
<file path=[Content_Types].xml><?xml version="1.0" encoding="utf-8"?>
<Types xmlns="http://schemas.openxmlformats.org/package/2006/content-types">
  <Default Extension="bin" ContentType="application/vnd.openxmlformats-officedocument.spreadsheetml.printerSettings"/>
  <Default Extension="rels" ContentType="application/vnd.openxmlformats-package.relationships+xml"/>
  <Default Extension="xml" ContentType="application/xml"/>
  <Default Extension="vml" ContentType="application/vnd.openxmlformats-officedocument.vmlDrawing"/>
  <Override PartName="/xl/drawings/drawing3.xml" ContentType="application/vnd.openxmlformats-officedocument.drawingml.chartshapes+xml"/>
  <Override PartName="/xl/drawings/drawing5.xml" ContentType="application/vnd.openxmlformats-officedocument.drawingml.chartshapes+xml"/>
  <Override PartName="/xl/workbook.xml" ContentType="application/vnd.openxmlformats-officedocument.spreadsheetml.sheet.main+xml"/>
  <Override PartName="/xl/worksheets/sheet6.xml" ContentType="application/vnd.openxmlformats-officedocument.spreadsheetml.worksheet+xml"/>
  <Override PartName="/xl/drawings/drawing19.xml" ContentType="application/vnd.openxmlformats-officedocument.drawing+xml"/>
  <Override PartName="/xl/drawings/drawing20.xml" ContentType="application/vnd.openxmlformats-officedocument.drawing+xml"/>
  <Override PartName="/xl/drawings/drawing21.xml" ContentType="application/vnd.openxmlformats-officedocument.drawing+xml"/>
  <Override PartName="/xl/worksheets/sheet3.xml" ContentType="application/vnd.openxmlformats-officedocument.spreadsheetml.worksheet+xml"/>
  <Override PartName="/xl/worksheets/sheet2.xml" ContentType="application/vnd.openxmlformats-officedocument.spreadsheetml.worksheet+xml"/>
  <Override PartName="/xl/charts/chart42.xml" ContentType="application/vnd.openxmlformats-officedocument.drawingml.chart+xml"/>
  <Override PartName="/xl/charts/chart41.xml" ContentType="application/vnd.openxmlformats-officedocument.drawingml.chart+xml"/>
  <Override PartName="/xl/drawings/drawing13.xml" ContentType="application/vnd.openxmlformats-officedocument.drawing+xml"/>
  <Override PartName="/xl/drawings/drawing14.xml" ContentType="application/vnd.openxmlformats-officedocument.drawing+xml"/>
  <Override PartName="/xl/charts/chart33.xml" ContentType="application/vnd.openxmlformats-officedocument.drawingml.chart+xml"/>
  <Override PartName="/xl/drawings/drawing15.xml" ContentType="application/vnd.openxmlformats-officedocument.drawing+xml"/>
  <Override PartName="/xl/charts/chart34.xml" ContentType="application/vnd.openxmlformats-officedocument.drawingml.chart+xml"/>
  <Override PartName="/xl/charts/chart35.xml" ContentType="application/vnd.openxmlformats-officedocument.drawingml.chart+xml"/>
  <Override PartName="/xl/charts/chart36.xml" ContentType="application/vnd.openxmlformats-officedocument.drawingml.chart+xml"/>
  <Override PartName="/xl/drawings/drawing12.xml" ContentType="application/vnd.openxmlformats-officedocument.drawing+xml"/>
  <Override PartName="/xl/drawings/drawing11.xml" ContentType="application/vnd.openxmlformats-officedocument.drawing+xml"/>
  <Override PartName="/xl/drawings/drawing17.xml" ContentType="application/vnd.openxmlformats-officedocument.drawing+xml"/>
  <Override PartName="/xl/drawings/drawing18.xml" ContentType="application/vnd.openxmlformats-officedocument.drawing+xml"/>
  <Override PartName="/xl/charts/chart38.xml" ContentType="application/vnd.openxmlformats-officedocument.drawingml.chart+xml"/>
  <Override PartName="/xl/charts/chart39.xml" ContentType="application/vnd.openxmlformats-officedocument.drawingml.chart+xml"/>
  <Override PartName="/xl/charts/chart40.xml" ContentType="application/vnd.openxmlformats-officedocument.drawingml.chart+xml"/>
  <Override PartName="/xl/drawings/drawing16.xml" ContentType="application/vnd.openxmlformats-officedocument.drawing+xml"/>
  <Override PartName="/xl/charts/chart37.xml" ContentType="application/vnd.openxmlformats-officedocument.drawingml.chart+xml"/>
  <Override PartName="/xl/worksheets/sheet1.xml" ContentType="application/vnd.openxmlformats-officedocument.spreadsheetml.worksheet+xml"/>
  <Override PartName="/xl/drawings/drawing10.xml" ContentType="application/vnd.openxmlformats-officedocument.drawing+xml"/>
  <Override PartName="/xl/worksheets/sheet93.xml" ContentType="application/vnd.openxmlformats-officedocument.spreadsheetml.worksheet+xml"/>
  <Override PartName="/xl/charts/chart12.xml" ContentType="application/vnd.openxmlformats-officedocument.drawingml.chart+xml"/>
  <Override PartName="/xl/worksheets/sheet92.xml" ContentType="application/vnd.openxmlformats-officedocument.spreadsheetml.worksheet+xml"/>
  <Override PartName="/xl/worksheets/sheet91.xml" ContentType="application/vnd.openxmlformats-officedocument.spreadsheetml.worksheet+xml"/>
  <Override PartName="/xl/charts/chart13.xml" ContentType="application/vnd.openxmlformats-officedocument.drawingml.chart+xml"/>
  <Override PartName="/xl/worksheets/sheet90.xml" ContentType="application/vnd.openxmlformats-officedocument.spreadsheetml.worksheet+xml"/>
  <Override PartName="/xl/worksheets/sheet89.xml" ContentType="application/vnd.openxmlformats-officedocument.spreadsheetml.worksheet+xml"/>
  <Override PartName="/xl/charts/chart14.xml" ContentType="application/vnd.openxmlformats-officedocument.drawingml.chart+xml"/>
  <Override PartName="/xl/worksheets/sheet94.xml" ContentType="application/vnd.openxmlformats-officedocument.spreadsheetml.worksheet+xml"/>
  <Override PartName="/xl/worksheets/sheet5.xml" ContentType="application/vnd.openxmlformats-officedocument.spreadsheetml.worksheet+xml"/>
  <Override PartName="/xl/worksheets/sheet95.xml" ContentType="application/vnd.openxmlformats-officedocument.spreadsheetml.worksheet+xml"/>
  <Override PartName="/xl/worksheets/sheet100.xml" ContentType="application/vnd.openxmlformats-officedocument.spreadsheetml.worksheet+xml"/>
  <Override PartName="/xl/worksheets/sheet99.xml" ContentType="application/vnd.openxmlformats-officedocument.spreadsheetml.worksheet+xml"/>
  <Override PartName="/xl/charts/chart9.xml" ContentType="application/vnd.openxmlformats-officedocument.drawingml.chart+xml"/>
  <Override PartName="/xl/charts/chart10.xml" ContentType="application/vnd.openxmlformats-officedocument.drawingml.chart+xml"/>
  <Override PartName="/xl/worksheets/sheet98.xml" ContentType="application/vnd.openxmlformats-officedocument.spreadsheetml.worksheet+xml"/>
  <Override PartName="/xl/worksheets/sheet97.xml" ContentType="application/vnd.openxmlformats-officedocument.spreadsheetml.worksheet+xml"/>
  <Override PartName="/xl/charts/chart11.xml" ContentType="application/vnd.openxmlformats-officedocument.drawingml.chart+xml"/>
  <Override PartName="/xl/worksheets/sheet96.xml" ContentType="application/vnd.openxmlformats-officedocument.spreadsheetml.worksheet+xml"/>
  <Override PartName="/xl/worksheets/sheet88.xml" ContentType="application/vnd.openxmlformats-officedocument.spreadsheetml.worksheet+xml"/>
  <Override PartName="/xl/worksheets/sheet87.xml" ContentType="application/vnd.openxmlformats-officedocument.spreadsheetml.worksheet+xml"/>
  <Override PartName="/xl/worksheets/sheet86.xml" ContentType="application/vnd.openxmlformats-officedocument.spreadsheetml.worksheet+xml"/>
  <Override PartName="/xl/worksheets/sheet78.xml" ContentType="application/vnd.openxmlformats-officedocument.spreadsheetml.worksheet+xml"/>
  <Override PartName="/xl/worksheets/sheet77.xml" ContentType="application/vnd.openxmlformats-officedocument.spreadsheetml.worksheet+xml"/>
  <Override PartName="/xl/worksheets/sheet76.xml" ContentType="application/vnd.openxmlformats-officedocument.spreadsheetml.worksheet+xml"/>
  <Override PartName="/xl/worksheets/sheet75.xml" ContentType="application/vnd.openxmlformats-officedocument.spreadsheetml.worksheet+xml"/>
  <Override PartName="/xl/drawings/drawing4.xml" ContentType="application/vnd.openxmlformats-officedocument.drawing+xml"/>
  <Override PartName="/xl/charts/chart18.xml" ContentType="application/vnd.openxmlformats-officedocument.drawingml.chart+xml"/>
  <Override PartName="/xl/charts/chart19.xml" ContentType="application/vnd.openxmlformats-officedocument.drawingml.chart+xml"/>
  <Override PartName="/xl/worksheets/sheet73.xml" ContentType="application/vnd.openxmlformats-officedocument.spreadsheetml.worksheet+xml"/>
  <Override PartName="/xl/worksheets/sheet79.xml" ContentType="application/vnd.openxmlformats-officedocument.spreadsheetml.worksheet+xml"/>
  <Override PartName="/xl/charts/chart17.xml" ContentType="application/vnd.openxmlformats-officedocument.drawingml.chart+xml"/>
  <Override PartName="/xl/worksheets/sheet80.xml" ContentType="application/vnd.openxmlformats-officedocument.spreadsheetml.worksheet+xml"/>
  <Override PartName="/xl/charts/chart15.xml" ContentType="application/vnd.openxmlformats-officedocument.drawingml.chart+xml"/>
  <Override PartName="/xl/worksheets/sheet85.xml" ContentType="application/vnd.openxmlformats-officedocument.spreadsheetml.worksheet+xml"/>
  <Override PartName="/xl/worksheets/sheet84.xml" ContentType="application/vnd.openxmlformats-officedocument.spreadsheetml.worksheet+xml"/>
  <Override PartName="/xl/worksheets/sheet83.xml" ContentType="application/vnd.openxmlformats-officedocument.spreadsheetml.worksheet+xml"/>
  <Override PartName="/xl/charts/chart16.xml" ContentType="application/vnd.openxmlformats-officedocument.drawingml.chart+xml"/>
  <Override PartName="/xl/worksheets/sheet82.xml" ContentType="application/vnd.openxmlformats-officedocument.spreadsheetml.worksheet+xml"/>
  <Override PartName="/xl/worksheets/sheet81.xml" ContentType="application/vnd.openxmlformats-officedocument.spreadsheetml.worksheet+xml"/>
  <Override PartName="/xl/worksheets/sheet101.xml" ContentType="application/vnd.openxmlformats-officedocument.spreadsheetml.worksheet+xml"/>
  <Override PartName="/xl/charts/chart8.xml" ContentType="application/vnd.openxmlformats-officedocument.drawingml.chart+xml"/>
  <Override PartName="/xl/charts/chart7.xml" ContentType="application/vnd.openxmlformats-officedocument.drawingml.chart+xml"/>
  <Override PartName="/xl/worksheets/sheet123.xml" ContentType="application/vnd.openxmlformats-officedocument.spreadsheetml.worksheet+xml"/>
  <Override PartName="/xl/worksheets/sheet122.xml" ContentType="application/vnd.openxmlformats-officedocument.spreadsheetml.worksheet+xml"/>
  <Override PartName="/xl/worksheets/sheet121.xml" ContentType="application/vnd.openxmlformats-officedocument.spreadsheetml.worksheet+xml"/>
  <Override PartName="/xl/worksheets/sheet120.xml" ContentType="application/vnd.openxmlformats-officedocument.spreadsheetml.worksheet+xml"/>
  <Override PartName="/xl/worksheets/sheet119.xml" ContentType="application/vnd.openxmlformats-officedocument.spreadsheetml.worksheet+xml"/>
  <Override PartName="/xl/worksheets/sheet118.xml" ContentType="application/vnd.openxmlformats-officedocument.spreadsheetml.worksheet+xml"/>
  <Override PartName="/xl/worksheets/sheet117.xml" ContentType="application/vnd.openxmlformats-officedocument.spreadsheetml.worksheet+xml"/>
  <Override PartName="/xl/worksheets/sheet116.xml" ContentType="application/vnd.openxmlformats-officedocument.spreadsheetml.worksheet+xml"/>
  <Override PartName="/xl/worksheets/sheet124.xml" ContentType="application/vnd.openxmlformats-officedocument.spreadsheetml.worksheet+xml"/>
  <Override PartName="/xl/worksheets/sheet125.xml" ContentType="application/vnd.openxmlformats-officedocument.spreadsheetml.worksheet+xml"/>
  <Override PartName="/xl/worksheets/sheet126.xml" ContentType="application/vnd.openxmlformats-officedocument.spreadsheetml.worksheet+xml"/>
  <Override PartName="/xl/sharedStrings.xml" ContentType="application/vnd.openxmlformats-officedocument.spreadsheetml.sharedStrings+xml"/>
  <Override PartName="/xl/drawings/drawing1.xml" ContentType="application/vnd.openxmlformats-officedocument.drawing+xml"/>
  <Override PartName="/xl/styles.xml" ContentType="application/vnd.openxmlformats-officedocument.spreadsheetml.styles+xml"/>
  <Override PartName="/xl/theme/theme1.xml" ContentType="application/vnd.openxmlformats-officedocument.theme+xml"/>
  <Override PartName="/xl/worksheets/sheet129.xml" ContentType="application/vnd.openxmlformats-officedocument.spreadsheetml.worksheet+xml"/>
  <Override PartName="/xl/worksheets/sheet128.xml" ContentType="application/vnd.openxmlformats-officedocument.spreadsheetml.worksheet+xml"/>
  <Override PartName="/xl/worksheets/sheet127.xml" ContentType="application/vnd.openxmlformats-officedocument.spreadsheetml.worksheet+xml"/>
  <Override PartName="/xl/worksheets/sheet115.xml" ContentType="application/vnd.openxmlformats-officedocument.spreadsheetml.worksheet+xml"/>
  <Override PartName="/xl/worksheets/sheet114.xml" ContentType="application/vnd.openxmlformats-officedocument.spreadsheetml.worksheet+xml"/>
  <Override PartName="/xl/worksheets/sheet113.xml" ContentType="application/vnd.openxmlformats-officedocument.spreadsheetml.worksheet+xml"/>
  <Override PartName="/xl/worksheets/sheet104.xml" ContentType="application/vnd.openxmlformats-officedocument.spreadsheetml.worksheet+xml"/>
  <Override PartName="/xl/worksheets/sheet103.xml" ContentType="application/vnd.openxmlformats-officedocument.spreadsheetml.worksheet+xml"/>
  <Override PartName="/xl/drawings/drawing2.xml" ContentType="application/vnd.openxmlformats-officedocument.drawing+xml"/>
  <Override PartName="/xl/charts/chart3.xml" ContentType="application/vnd.openxmlformats-officedocument.drawingml.chart+xml"/>
  <Override PartName="/xl/charts/chart4.xml" ContentType="application/vnd.openxmlformats-officedocument.drawingml.chart+xml"/>
  <Override PartName="/xl/charts/chart5.xml" ContentType="application/vnd.openxmlformats-officedocument.drawingml.chart+xml"/>
  <Override PartName="/xl/charts/chart6.xml" ContentType="application/vnd.openxmlformats-officedocument.drawingml.chart+xml"/>
  <Override PartName="/xl/worksheets/sheet102.xml" ContentType="application/vnd.openxmlformats-officedocument.spreadsheetml.worksheet+xml"/>
  <Override PartName="/xl/worksheets/sheet105.xml" ContentType="application/vnd.openxmlformats-officedocument.spreadsheetml.worksheet+xml"/>
  <Override PartName="/xl/worksheets/sheet106.xml" ContentType="application/vnd.openxmlformats-officedocument.spreadsheetml.worksheet+xml"/>
  <Override PartName="/xl/worksheets/sheet107.xml" ContentType="application/vnd.openxmlformats-officedocument.spreadsheetml.worksheet+xml"/>
  <Override PartName="/xl/worksheets/sheet112.xml" ContentType="application/vnd.openxmlformats-officedocument.spreadsheetml.worksheet+xml"/>
  <Override PartName="/xl/worksheets/sheet111.xml" ContentType="application/vnd.openxmlformats-officedocument.spreadsheetml.worksheet+xml"/>
  <Override PartName="/xl/charts/chart1.xml" ContentType="application/vnd.openxmlformats-officedocument.drawingml.chart+xml"/>
  <Override PartName="/xl/charts/chart2.xml" ContentType="application/vnd.openxmlformats-officedocument.drawingml.chart+xml"/>
  <Override PartName="/xl/worksheets/sheet110.xml" ContentType="application/vnd.openxmlformats-officedocument.spreadsheetml.worksheet+xml"/>
  <Override PartName="/xl/worksheets/sheet109.xml" ContentType="application/vnd.openxmlformats-officedocument.spreadsheetml.worksheet+xml"/>
  <Override PartName="/xl/worksheets/sheet108.xml" ContentType="application/vnd.openxmlformats-officedocument.spreadsheetml.worksheet+xml"/>
  <Override PartName="/xl/worksheets/sheet72.xml" ContentType="application/vnd.openxmlformats-officedocument.spreadsheetml.worksheet+xml"/>
  <Override PartName="/xl/worksheets/sheet74.xml" ContentType="application/vnd.openxmlformats-officedocument.spreadsheetml.worksheet+xml"/>
  <Override PartName="/xl/charts/chart20.xml" ContentType="application/vnd.openxmlformats-officedocument.drawingml.chart+xml"/>
  <Override PartName="/xl/worksheets/sheet31.xml" ContentType="application/vnd.openxmlformats-officedocument.spreadsheetml.worksheet+xml"/>
  <Override PartName="/xl/worksheets/sheet30.xml" ContentType="application/vnd.openxmlformats-officedocument.spreadsheetml.worksheet+xml"/>
  <Override PartName="/xl/worksheets/sheet29.xml" ContentType="application/vnd.openxmlformats-officedocument.spreadsheetml.worksheet+xml"/>
  <Override PartName="/xl/drawings/drawing7.xml" ContentType="application/vnd.openxmlformats-officedocument.drawing+xml"/>
  <Override PartName="/xl/worksheets/sheet28.xml" ContentType="application/vnd.openxmlformats-officedocument.spreadsheetml.worksheet+xml"/>
  <Override PartName="/xl/worksheets/sheet27.xml" ContentType="application/vnd.openxmlformats-officedocument.spreadsheetml.worksheet+xml"/>
  <Override PartName="/xl/charts/chart32.xml" ContentType="application/vnd.openxmlformats-officedocument.drawingml.chart+xml"/>
  <Override PartName="/xl/worksheets/sheet26.xml" ContentType="application/vnd.openxmlformats-officedocument.spreadsheetml.worksheet+xml"/>
  <Override PartName="/xl/worksheets/sheet32.xml" ContentType="application/vnd.openxmlformats-officedocument.spreadsheetml.worksheet+xml"/>
  <Override PartName="/xl/charts/chart31.xml" ContentType="application/vnd.openxmlformats-officedocument.drawingml.chart+xml"/>
  <Override PartName="/xl/charts/chart30.xml" ContentType="application/vnd.openxmlformats-officedocument.drawingml.chart+xml"/>
  <Override PartName="/xl/worksheets/sheet38.xml" ContentType="application/vnd.openxmlformats-officedocument.spreadsheetml.worksheet+xml"/>
  <Override PartName="/xl/worksheets/sheet37.xml" ContentType="application/vnd.openxmlformats-officedocument.spreadsheetml.worksheet+xml"/>
  <Override PartName="/xl/worksheets/sheet71.xml" ContentType="application/vnd.openxmlformats-officedocument.spreadsheetml.worksheet+xml"/>
  <Override PartName="/xl/worksheets/sheet35.xml" ContentType="application/vnd.openxmlformats-officedocument.spreadsheetml.worksheet+xml"/>
  <Override PartName="/xl/charts/chart28.xml" ContentType="application/vnd.openxmlformats-officedocument.drawingml.chart+xml"/>
  <Override PartName="/xl/charts/chart29.xml" ContentType="application/vnd.openxmlformats-officedocument.drawingml.chart+xml"/>
  <Override PartName="/xl/worksheets/sheet34.xml" ContentType="application/vnd.openxmlformats-officedocument.spreadsheetml.worksheet+xml"/>
  <Override PartName="/xl/worksheets/sheet33.xml" ContentType="application/vnd.openxmlformats-officedocument.spreadsheetml.worksheet+xml"/>
  <Override PartName="/xl/worksheets/sheet25.xml" ContentType="application/vnd.openxmlformats-officedocument.spreadsheetml.worksheet+xml"/>
  <Override PartName="/xl/worksheets/sheet24.xml" ContentType="application/vnd.openxmlformats-officedocument.spreadsheetml.worksheet+xml"/>
  <Override PartName="/xl/worksheets/sheet23.xml" ContentType="application/vnd.openxmlformats-officedocument.spreadsheetml.worksheet+xml"/>
  <Override PartName="/xl/worksheets/sheet13.xml" ContentType="application/vnd.openxmlformats-officedocument.spreadsheetml.worksheet+xml"/>
  <Override PartName="/xl/worksheets/sheet12.xml" ContentType="application/vnd.openxmlformats-officedocument.spreadsheetml.worksheet+xml"/>
  <Override PartName="/xl/worksheets/sheet11.xml" ContentType="application/vnd.openxmlformats-officedocument.spreadsheetml.worksheet+xml"/>
  <Override PartName="/xl/drawings/drawing9.xml" ContentType="application/vnd.openxmlformats-officedocument.drawing+xml"/>
  <Override PartName="/xl/worksheets/sheet10.xml" ContentType="application/vnd.openxmlformats-officedocument.spreadsheetml.worksheet+xml"/>
  <Override PartName="/xl/worksheets/sheet9.xml" ContentType="application/vnd.openxmlformats-officedocument.spreadsheetml.worksheet+xml"/>
  <Override PartName="/xl/worksheets/sheet8.xml" ContentType="application/vnd.openxmlformats-officedocument.spreadsheetml.worksheet+xml"/>
  <Override PartName="/xl/worksheets/sheet7.xml" ContentType="application/vnd.openxmlformats-officedocument.spreadsheetml.worksheet+xml"/>
  <Override PartName="/xl/worksheets/sheet14.xml" ContentType="application/vnd.openxmlformats-officedocument.spreadsheetml.worksheet+xml"/>
  <Override PartName="/xl/worksheets/sheet15.xml" ContentType="application/vnd.openxmlformats-officedocument.spreadsheetml.worksheet+xml"/>
  <Override PartName="/xl/drawings/drawing8.xml" ContentType="application/vnd.openxmlformats-officedocument.drawing+xml"/>
  <Override PartName="/xl/worksheets/sheet22.xml" ContentType="application/vnd.openxmlformats-officedocument.spreadsheetml.worksheet+xml"/>
  <Override PartName="/xl/worksheets/sheet21.xml" ContentType="application/vnd.openxmlformats-officedocument.spreadsheetml.worksheet+xml"/>
  <Override PartName="/xl/worksheets/sheet20.xml" ContentType="application/vnd.openxmlformats-officedocument.spreadsheetml.worksheet+xml"/>
  <Override PartName="/xl/worksheets/sheet19.xml" ContentType="application/vnd.openxmlformats-officedocument.spreadsheetml.worksheet+xml"/>
  <Override PartName="/xl/worksheets/sheet18.xml" ContentType="application/vnd.openxmlformats-officedocument.spreadsheetml.worksheet+xml"/>
  <Override PartName="/xl/worksheets/sheet17.xml" ContentType="application/vnd.openxmlformats-officedocument.spreadsheetml.worksheet+xml"/>
  <Override PartName="/xl/worksheets/sheet16.xml" ContentType="application/vnd.openxmlformats-officedocument.spreadsheetml.worksheet+xml"/>
  <Override PartName="/xl/worksheets/sheet39.xml" ContentType="application/vnd.openxmlformats-officedocument.spreadsheetml.worksheet+xml"/>
  <Override PartName="/xl/worksheets/sheet36.xml" ContentType="application/vnd.openxmlformats-officedocument.spreadsheetml.worksheet+xml"/>
  <Override PartName="/xl/worksheets/sheet41.xml" ContentType="application/vnd.openxmlformats-officedocument.spreadsheetml.worksheet+xml"/>
  <Override PartName="/xl/charts/chart21.xml" ContentType="application/vnd.openxmlformats-officedocument.drawingml.chart+xml"/>
  <Override PartName="/xl/worksheets/sheet60.xml" ContentType="application/vnd.openxmlformats-officedocument.spreadsheetml.worksheet+xml"/>
  <Override PartName="/xl/worksheets/sheet59.xml" ContentType="application/vnd.openxmlformats-officedocument.spreadsheetml.worksheet+xml"/>
  <Override PartName="/xl/worksheets/sheet58.xml" ContentType="application/vnd.openxmlformats-officedocument.spreadsheetml.worksheet+xml"/>
  <Override PartName="/xl/worksheets/sheet40.xml" ContentType="application/vnd.openxmlformats-officedocument.spreadsheetml.worksheet+xml"/>
  <Override PartName="/xl/worksheets/sheet57.xml" ContentType="application/vnd.openxmlformats-officedocument.spreadsheetml.worksheet+xml"/>
  <Override PartName="/xl/worksheets/sheet56.xml" ContentType="application/vnd.openxmlformats-officedocument.spreadsheetml.worksheet+xml"/>
  <Override PartName="/xl/worksheets/sheet55.xml" ContentType="application/vnd.openxmlformats-officedocument.spreadsheetml.worksheet+xml"/>
  <Override PartName="/xl/worksheets/sheet61.xml" ContentType="application/vnd.openxmlformats-officedocument.spreadsheetml.worksheet+xml"/>
  <Override PartName="/xl/worksheets/sheet62.xml" ContentType="application/vnd.openxmlformats-officedocument.spreadsheetml.worksheet+xml"/>
  <Override PartName="/xl/worksheets/sheet63.xml" ContentType="application/vnd.openxmlformats-officedocument.spreadsheetml.worksheet+xml"/>
  <Override PartName="/xl/worksheets/sheet70.xml" ContentType="application/vnd.openxmlformats-officedocument.spreadsheetml.worksheet+xml"/>
  <Override PartName="/xl/worksheets/sheet69.xml" ContentType="application/vnd.openxmlformats-officedocument.spreadsheetml.worksheet+xml"/>
  <Override PartName="/xl/worksheets/sheet68.xml" ContentType="application/vnd.openxmlformats-officedocument.spreadsheetml.worksheet+xml"/>
  <Override PartName="/xl/worksheets/sheet67.xml" ContentType="application/vnd.openxmlformats-officedocument.spreadsheetml.worksheet+xml"/>
  <Override PartName="/xl/worksheets/sheet66.xml" ContentType="application/vnd.openxmlformats-officedocument.spreadsheetml.worksheet+xml"/>
  <Override PartName="/xl/worksheets/sheet65.xml" ContentType="application/vnd.openxmlformats-officedocument.spreadsheetml.worksheet+xml"/>
  <Override PartName="/xl/worksheets/sheet64.xml" ContentType="application/vnd.openxmlformats-officedocument.spreadsheetml.worksheet+xml"/>
  <Override PartName="/xl/charts/chart23.xml" ContentType="application/vnd.openxmlformats-officedocument.drawingml.chart+xml"/>
  <Override PartName="/xl/charts/chart22.xml" ContentType="application/vnd.openxmlformats-officedocument.drawingml.chart+xml"/>
  <Override PartName="/xl/charts/chart24.xml" ContentType="application/vnd.openxmlformats-officedocument.drawingml.chart+xml"/>
  <Override PartName="/xl/worksheets/sheet46.xml" ContentType="application/vnd.openxmlformats-officedocument.spreadsheetml.worksheet+xml"/>
  <Override PartName="/xl/worksheets/sheet45.xml" ContentType="application/vnd.openxmlformats-officedocument.spreadsheetml.worksheet+xml"/>
  <Override PartName="/xl/worksheets/sheet4.xml" ContentType="application/vnd.openxmlformats-officedocument.spreadsheetml.worksheet+xml"/>
  <Override PartName="/xl/charts/chart27.xml" ContentType="application/vnd.openxmlformats-officedocument.drawingml.chart+xml"/>
  <Override PartName="/xl/worksheets/sheet44.xml" ContentType="application/vnd.openxmlformats-officedocument.spreadsheetml.worksheet+xml"/>
  <Override PartName="/xl/worksheets/sheet43.xml" ContentType="application/vnd.openxmlformats-officedocument.spreadsheetml.worksheet+xml"/>
  <Override PartName="/xl/worksheets/sheet42.xml" ContentType="application/vnd.openxmlformats-officedocument.spreadsheetml.worksheet+xml"/>
  <Override PartName="/xl/charts/chart25.xml" ContentType="application/vnd.openxmlformats-officedocument.drawingml.chart+xml"/>
  <Override PartName="/xl/charts/chart26.xml" ContentType="application/vnd.openxmlformats-officedocument.drawingml.chart+xml"/>
  <Override PartName="/xl/worksheets/sheet48.xml" ContentType="application/vnd.openxmlformats-officedocument.spreadsheetml.worksheet+xml"/>
  <Override PartName="/xl/drawings/drawing6.xml" ContentType="application/vnd.openxmlformats-officedocument.drawing+xml"/>
  <Override PartName="/xl/worksheets/sheet54.xml" ContentType="application/vnd.openxmlformats-officedocument.spreadsheetml.worksheet+xml"/>
  <Override PartName="/xl/worksheets/sheet53.xml" ContentType="application/vnd.openxmlformats-officedocument.spreadsheetml.worksheet+xml"/>
  <Override PartName="/xl/worksheets/sheet47.xml" ContentType="application/vnd.openxmlformats-officedocument.spreadsheetml.worksheet+xml"/>
  <Override PartName="/xl/worksheets/sheet49.xml" ContentType="application/vnd.openxmlformats-officedocument.spreadsheetml.worksheet+xml"/>
  <Override PartName="/xl/worksheets/sheet52.xml" ContentType="application/vnd.openxmlformats-officedocument.spreadsheetml.worksheet+xml"/>
  <Override PartName="/xl/worksheets/sheet50.xml" ContentType="application/vnd.openxmlformats-officedocument.spreadsheetml.worksheet+xml"/>
  <Override PartName="/xl/worksheets/sheet51.xml" ContentType="application/vnd.openxmlformats-officedocument.spreadsheetml.worksheet+xml"/>
  <Override PartName="/xl/calcChain.xml" ContentType="application/vnd.openxmlformats-officedocument.spreadsheetml.calcChain+xml"/>
  <Override PartName="/xl/externalLinks/externalLink1.xml" ContentType="application/vnd.openxmlformats-officedocument.spreadsheetml.externalLink+xml"/>
  <Override PartName="/xl/externalLinks/externalLink2.xml" ContentType="application/vnd.openxmlformats-officedocument.spreadsheetml.externalLink+xml"/>
  <Override PartName="/xl/comments10.xml" ContentType="application/vnd.openxmlformats-officedocument.spreadsheetml.comments+xml"/>
  <Override PartName="/xl/comments9.xml" ContentType="application/vnd.openxmlformats-officedocument.spreadsheetml.comments+xml"/>
  <Override PartName="/xl/comments11.xml" ContentType="application/vnd.openxmlformats-officedocument.spreadsheetml.comments+xml"/>
  <Override PartName="/xl/comments13.xml" ContentType="application/vnd.openxmlformats-officedocument.spreadsheetml.comments+xml"/>
  <Override PartName="/xl/comments14.xml" ContentType="application/vnd.openxmlformats-officedocument.spreadsheetml.comments+xml"/>
  <Override PartName="/xl/comments12.xml" ContentType="application/vnd.openxmlformats-officedocument.spreadsheetml.comments+xml"/>
  <Override PartName="/xl/comments4.xml" ContentType="application/vnd.openxmlformats-officedocument.spreadsheetml.comments+xml"/>
  <Override PartName="/xl/comments5.xml" ContentType="application/vnd.openxmlformats-officedocument.spreadsheetml.comments+xml"/>
  <Override PartName="/xl/comments3.xml" ContentType="application/vnd.openxmlformats-officedocument.spreadsheetml.comments+xml"/>
  <Override PartName="/xl/comments1.xml" ContentType="application/vnd.openxmlformats-officedocument.spreadsheetml.comments+xml"/>
  <Override PartName="/xl/comments2.xml" ContentType="application/vnd.openxmlformats-officedocument.spreadsheetml.comments+xml"/>
  <Override PartName="/xl/comments8.xml" ContentType="application/vnd.openxmlformats-officedocument.spreadsheetml.comments+xml"/>
  <Override PartName="/xl/comments7.xml" ContentType="application/vnd.openxmlformats-officedocument.spreadsheetml.comments+xml"/>
  <Override PartName="/xl/comments6.xml" ContentType="application/vnd.openxmlformats-officedocument.spreadsheetml.comments+xml"/>
  <Override PartName="/xl/comments15.xml" ContentType="application/vnd.openxmlformats-officedocument.spreadsheetml.comments+xml"/>
  <Override PartName="/xl/comments26.xml" ContentType="application/vnd.openxmlformats-officedocument.spreadsheetml.comments+xml"/>
  <Override PartName="/xl/comments19.xml" ContentType="application/vnd.openxmlformats-officedocument.spreadsheetml.comments+xml"/>
  <Override PartName="/xl/comments20.xml" ContentType="application/vnd.openxmlformats-officedocument.spreadsheetml.comments+xml"/>
  <Override PartName="/xl/comments17.xml" ContentType="application/vnd.openxmlformats-officedocument.spreadsheetml.comments+xml"/>
  <Override PartName="/xl/comments16.xml" ContentType="application/vnd.openxmlformats-officedocument.spreadsheetml.comments+xml"/>
  <Override PartName="/xl/comments18.xml" ContentType="application/vnd.openxmlformats-officedocument.spreadsheetml.comments+xml"/>
  <Override PartName="/xl/comments25.xml" ContentType="application/vnd.openxmlformats-officedocument.spreadsheetml.comments+xml"/>
  <Override PartName="/xl/comments21.xml" ContentType="application/vnd.openxmlformats-officedocument.spreadsheetml.comments+xml"/>
  <Override PartName="/xl/comments22.xml" ContentType="application/vnd.openxmlformats-officedocument.spreadsheetml.comments+xml"/>
  <Override PartName="/xl/comments24.xml" ContentType="application/vnd.openxmlformats-officedocument.spreadsheetml.comments+xml"/>
  <Override PartName="/xl/comments23.xml" ContentType="application/vnd.openxmlformats-officedocument.spreadsheetml.comments+xml"/>
  <Override PartName="/xl/ctrlProps/ctrlProp6.xml" ContentType="application/vnd.ms-excel.controlproperties+xml"/>
  <Override PartName="/xl/ctrlProps/ctrlProp12.xml" ContentType="application/vnd.ms-excel.controlproperties+xml"/>
  <Override PartName="/xl/ctrlProps/ctrlProp13.xml" ContentType="application/vnd.ms-excel.controlproperties+xml"/>
  <Override PartName="/xl/ctrlProps/ctrlProp4.xml" ContentType="application/vnd.ms-excel.controlproperties+xml"/>
  <Override PartName="/xl/ctrlProps/ctrlProp11.xml" ContentType="application/vnd.ms-excel.controlproperties+xml"/>
  <Override PartName="/xl/ctrlProps/ctrlProp3.xml" ContentType="application/vnd.ms-excel.controlproperties+xml"/>
  <Override PartName="/xl/ctrlProps/ctrlProp2.xml" ContentType="application/vnd.ms-excel.controlproperties+xml"/>
  <Override PartName="/xl/ctrlProps/ctrlProp7.xml" ContentType="application/vnd.ms-excel.controlproperties+xml"/>
  <Override PartName="/xl/ctrlProps/ctrlProp8.xml" ContentType="application/vnd.ms-excel.controlproperties+xml"/>
  <Override PartName="/xl/ctrlProps/ctrlProp9.xml" ContentType="application/vnd.ms-excel.controlproperties+xml"/>
  <Override PartName="/xl/ctrlProps/ctrlProp10.xml" ContentType="application/vnd.ms-excel.controlproperties+xml"/>
  <Override PartName="/xl/ctrlProps/ctrlProp1.xml" ContentType="application/vnd.ms-excel.controlproperties+xml"/>
  <Override PartName="/xl/ctrlProps/ctrlProp5.xml" ContentType="application/vnd.ms-excel.controlpropertie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xl/workbook.xml"/><Relationship Id="rId4" Type="http://schemas.openxmlformats.org/officeDocument/2006/relationships/custom-properties" Target="docProps/custom.xml"/></Relationships>
</file>

<file path=xl/workbook.xml><?xml version="1.0" encoding="utf-8"?>
<workbook xmlns="http://schemas.openxmlformats.org/spreadsheetml/2006/main" xmlns:r="http://schemas.openxmlformats.org/officeDocument/2006/relationships">
  <fileVersion appName="xl" lastEdited="4" lowestEdited="5" rupBuild="4507"/>
  <workbookPr filterPrivacy="1" defaultThemeVersion="124226"/>
  <bookViews>
    <workbookView xWindow="480" yWindow="60" windowWidth="27795" windowHeight="12330"/>
  </bookViews>
  <sheets>
    <sheet name="Modified Accrual" sheetId="1" r:id="rId1"/>
    <sheet name="LRFP" sheetId="2" r:id="rId2"/>
    <sheet name="Chart_Reserves" sheetId="3" r:id="rId3"/>
    <sheet name="Chart_MWD" sheetId="4" r:id="rId4"/>
    <sheet name="Chart_CIPFin" sheetId="5" r:id="rId5"/>
    <sheet name="Chart_Rates" sheetId="6" r:id="rId6"/>
    <sheet name="Chart_Other" sheetId="7" r:id="rId7"/>
    <sheet name="Update Procedures" sheetId="8" r:id="rId8"/>
    <sheet name="Overview" sheetId="9" r:id="rId9"/>
    <sheet name="CIP Funding Overview" sheetId="10" r:id="rId10"/>
    <sheet name="Funds Overview" sheetId="11" r:id="rId11"/>
    <sheet name="Control" sheetId="12" r:id="rId12"/>
    <sheet name="CHECKS" sheetId="13" r:id="rId13"/>
    <sheet name="Reserves_Cash" sheetId="14" r:id="rId14"/>
    <sheet name="Reserves_ModA" sheetId="15" r:id="rId15"/>
    <sheet name="CurrentYear" sheetId="16" r:id="rId16"/>
    <sheet name="Solved Rates" sheetId="17" r:id="rId17"/>
    <sheet name="Rates" sheetId="18" r:id="rId18"/>
    <sheet name="SetRates" sheetId="19" r:id="rId19"/>
    <sheet name="Rate Elements" sheetId="20" r:id="rId20"/>
    <sheet name="Table_Proof of Rev" sheetId="21" r:id="rId21"/>
    <sheet name="Table_Proof of Rev- NOT USED" sheetId="22" r:id="rId22"/>
    <sheet name="LRP Rate" sheetId="23" r:id="rId23"/>
    <sheet name="Avg Rates" sheetId="24" r:id="rId24"/>
    <sheet name="Low Rates" sheetId="25" r:id="rId25"/>
    <sheet name="High Rates" sheetId="26" r:id="rId26"/>
    <sheet name="Interest Check" sheetId="27" r:id="rId27"/>
    <sheet name="Funds_Cash" sheetId="28" r:id="rId28"/>
    <sheet name="Funds_ModA" sheetId="29" r:id="rId29"/>
    <sheet name="Table_Funds_Yr1_ModA" sheetId="30" r:id="rId30"/>
    <sheet name="Table_Funds_Yr2_ModA" sheetId="31" r:id="rId31"/>
    <sheet name="Table_Funds_Yr1_Cash" sheetId="32" r:id="rId32"/>
    <sheet name="Table_Funds_Yr2_Cash" sheetId="33" r:id="rId33"/>
    <sheet name="Table_Sources&amp;Uses_ModA" sheetId="34" r:id="rId34"/>
    <sheet name="Table_Sources&amp;Uses_cash" sheetId="35" r:id="rId35"/>
    <sheet name="Table_Debt Service" sheetId="36" r:id="rId36"/>
    <sheet name="Programs" sheetId="37" r:id="rId37"/>
    <sheet name="MinMaxReserve" sheetId="38" r:id="rId38"/>
    <sheet name="Table_MinMax" sheetId="39" r:id="rId39"/>
    <sheet name="MinMaxBalance" sheetId="40" r:id="rId40"/>
    <sheet name="RevenueReq_Forecast" sheetId="41" r:id="rId41"/>
    <sheet name="RevenueReq_Final" sheetId="42" r:id="rId42"/>
    <sheet name="Revenue_Forecast" sheetId="43" r:id="rId43"/>
    <sheet name="Revenue_Final" sheetId="44" r:id="rId44"/>
    <sheet name="Fixed Charges_Month" sheetId="45" r:id="rId45"/>
    <sheet name="Revenue_Month" sheetId="46" r:id="rId46"/>
    <sheet name="CIP_Funding" sheetId="47" r:id="rId47"/>
    <sheet name="NewFixedDebt" sheetId="48" r:id="rId48"/>
    <sheet name="NewVarDebt" sheetId="49" r:id="rId49"/>
    <sheet name="CIPFin" sheetId="50" r:id="rId50"/>
    <sheet name="DebtSummary" sheetId="51" r:id="rId51"/>
    <sheet name="Equity2" sheetId="52" r:id="rId52"/>
    <sheet name="BGT_Table_Funds_Yr1" sheetId="53" r:id="rId53"/>
    <sheet name="BGT_Table_Funds_Yr2" sheetId="54" r:id="rId54"/>
    <sheet name="BGT_Table_Sources&amp;Uses" sheetId="55" r:id="rId55"/>
    <sheet name="BGT_Table_CIP" sheetId="56" r:id="rId56"/>
    <sheet name="BGT_Cost&amp;Rev" sheetId="57" r:id="rId57"/>
    <sheet name="BGT_Table_Rates" sheetId="58" r:id="rId58"/>
    <sheet name="BGT_Other" sheetId="59" r:id="rId59"/>
    <sheet name="Table_OS" sheetId="60" r:id="rId60"/>
    <sheet name="Table_Coverages" sheetId="61" r:id="rId61"/>
    <sheet name="Table_Rev_Req" sheetId="62" r:id="rId62"/>
    <sheet name="Small Hydro Power" sheetId="63" r:id="rId63"/>
    <sheet name="Treament" sheetId="64" r:id="rId64"/>
    <sheet name="Lib_Sales" sheetId="65" r:id="rId65"/>
    <sheet name="Lib_Debt" sheetId="66" r:id="rId66"/>
    <sheet name="Lib_Misc_Rev" sheetId="67" r:id="rId67"/>
    <sheet name="Lib_Misc Debt" sheetId="68" r:id="rId68"/>
    <sheet name="PTax" sheetId="69" r:id="rId69"/>
    <sheet name="Lib_R&amp;R" sheetId="70" r:id="rId70"/>
    <sheet name="Lib_CIP" sheetId="71" r:id="rId71"/>
    <sheet name="Lib_CVWD" sheetId="72" r:id="rId72"/>
    <sheet name="Lib_BABs" sheetId="73" r:id="rId73"/>
    <sheet name="Lib_SWP" sheetId="74" r:id="rId74"/>
    <sheet name="Lib_SWP FY2013 &amp; FY2014 Budget" sheetId="75" r:id="rId75"/>
    <sheet name="Lib_SWP change" sheetId="76" r:id="rId76"/>
    <sheet name="Lib_O&amp;M" sheetId="77" r:id="rId77"/>
    <sheet name="Lib_DepartmentalCosts" sheetId="78" r:id="rId78"/>
    <sheet name="Lib_NBV" sheetId="79" r:id="rId79"/>
    <sheet name="Lib_DM" sheetId="80" r:id="rId80"/>
    <sheet name="Lib_CFS" sheetId="81" r:id="rId81"/>
    <sheet name="Lib_EngFactors" sheetId="82" r:id="rId82"/>
    <sheet name="COS_Index" sheetId="83" r:id="rId83"/>
    <sheet name="COS Engine" sheetId="84" r:id="rId84"/>
    <sheet name="COS_Projections" sheetId="85" r:id="rId85"/>
    <sheet name="COS_EngFactors" sheetId="86" r:id="rId86"/>
    <sheet name="COS_RevReqFunctAlloc" sheetId="87" r:id="rId87"/>
    <sheet name="COS_Class1" sheetId="88" r:id="rId88"/>
    <sheet name="COS_Class2" sheetId="89" r:id="rId89"/>
    <sheet name="COS_Class3" sheetId="90" r:id="rId90"/>
    <sheet name="COS_Class4" sheetId="91" r:id="rId91"/>
    <sheet name="COS_Class5" sheetId="92" r:id="rId92"/>
    <sheet name="COS_Class6" sheetId="93" r:id="rId93"/>
    <sheet name="COS_Class7" sheetId="94" r:id="rId94"/>
    <sheet name="COS_Class8" sheetId="95" r:id="rId95"/>
    <sheet name="COS_Class9" sheetId="96" r:id="rId96"/>
    <sheet name="COS_Class10" sheetId="97" r:id="rId97"/>
    <sheet name="COS_Class11" sheetId="98" r:id="rId98"/>
    <sheet name="COS_Class12" sheetId="99" r:id="rId99"/>
    <sheet name="COS_Class13" sheetId="100" r:id="rId100"/>
    <sheet name="COS_Class14" sheetId="101" r:id="rId101"/>
    <sheet name="COS_Class15" sheetId="102" r:id="rId102"/>
    <sheet name="COS_Class16" sheetId="103" r:id="rId103"/>
    <sheet name="COS_Class17" sheetId="104" r:id="rId104"/>
    <sheet name="COS_Class18" sheetId="105" r:id="rId105"/>
    <sheet name="COS_Class19" sheetId="106" r:id="rId106"/>
    <sheet name="COS_Class20" sheetId="107" r:id="rId107"/>
    <sheet name="COS_Class21" sheetId="108" r:id="rId108"/>
    <sheet name="COS_Class22" sheetId="109" r:id="rId109"/>
    <sheet name="COS_Class23" sheetId="110" r:id="rId110"/>
    <sheet name="COS_Class24" sheetId="111" r:id="rId111"/>
    <sheet name="COS_ClassSumByLineItem" sheetId="112" r:id="rId112"/>
    <sheet name="COS_A&amp;GClass%_dLbr" sheetId="113" r:id="rId113"/>
    <sheet name="COS_A&amp;GFunct%" sheetId="114" r:id="rId114"/>
    <sheet name="COS_ClassSumByFunct" sheetId="115" r:id="rId115"/>
    <sheet name="COS_AllocatedCosts" sheetId="116" r:id="rId116"/>
    <sheet name="COS_ScheduleB-2" sheetId="117" r:id="rId117"/>
    <sheet name="COS_ScheduleB-3" sheetId="118" r:id="rId118"/>
    <sheet name="COS_ScheduleB-5" sheetId="119" r:id="rId119"/>
    <sheet name="COS_ScheduleB-6" sheetId="120" r:id="rId120"/>
    <sheet name="COS_ScheduleB-7" sheetId="121" r:id="rId121"/>
    <sheet name="VCM_FY_Accrual" sheetId="122" r:id="rId122"/>
    <sheet name="VCM_CY_Accrual" sheetId="123" r:id="rId123"/>
    <sheet name="VCM_FY_Cash" sheetId="124" r:id="rId124"/>
    <sheet name="VCM_Programs-CR_FY_Accrual" sheetId="125" r:id="rId125"/>
    <sheet name="VCM_Programs-NC_FY_Accrual" sheetId="126" r:id="rId126"/>
    <sheet name="VCM_Programs-IB_FY_Accrual" sheetId="127" r:id="rId127"/>
    <sheet name="Lookup_Charts_New" sheetId="128" r:id="rId128"/>
    <sheet name="Lookup_Charts_New2" sheetId="129" r:id="rId129"/>
  </sheets>
  <externalReferences>
    <externalReference r:id="rId130"/>
    <externalReference r:id="rId131"/>
  </externalReferences>
  <definedNames>
    <definedName name="_xlnm._FilterDatabase" localSheetId="87" hidden="1">COS_Class1!$A$13:$A$344</definedName>
    <definedName name="_xlnm._FilterDatabase" localSheetId="96" hidden="1">COS_Class10!$A$13:$A$344</definedName>
    <definedName name="_xlnm._FilterDatabase" localSheetId="97" hidden="1">COS_Class11!$A$13:$A$344</definedName>
    <definedName name="_xlnm._FilterDatabase" localSheetId="98" hidden="1">COS_Class12!$A$13:$A$344</definedName>
    <definedName name="_xlnm._FilterDatabase" localSheetId="99" hidden="1">COS_Class13!$A$13:$A$344</definedName>
    <definedName name="_xlnm._FilterDatabase" localSheetId="100" hidden="1">COS_Class14!$A$13:$A$344</definedName>
    <definedName name="_xlnm._FilterDatabase" localSheetId="101" hidden="1">COS_Class15!$A$13:$A$344</definedName>
    <definedName name="_xlnm._FilterDatabase" localSheetId="102" hidden="1">COS_Class16!$A$13:$A$344</definedName>
    <definedName name="_xlnm._FilterDatabase" localSheetId="103" hidden="1">COS_Class17!$A$13:$A$344</definedName>
    <definedName name="_xlnm._FilterDatabase" localSheetId="104" hidden="1">COS_Class18!$A$13:$A$344</definedName>
    <definedName name="_xlnm._FilterDatabase" localSheetId="105" hidden="1">COS_Class19!$A$13:$A$344</definedName>
    <definedName name="_xlnm._FilterDatabase" localSheetId="88" hidden="1">COS_Class2!$A$13:$A$344</definedName>
    <definedName name="_xlnm._FilterDatabase" localSheetId="106" hidden="1">COS_Class20!$A$13:$A$344</definedName>
    <definedName name="_xlnm._FilterDatabase" localSheetId="107" hidden="1">COS_Class21!$A$13:$A$344</definedName>
    <definedName name="_xlnm._FilterDatabase" localSheetId="108" hidden="1">COS_Class22!$A$13:$A$344</definedName>
    <definedName name="_xlnm._FilterDatabase" localSheetId="109" hidden="1">COS_Class23!$A$13:$A$344</definedName>
    <definedName name="_xlnm._FilterDatabase" localSheetId="110" hidden="1">COS_Class24!$A$13:$A$344</definedName>
    <definedName name="_xlnm._FilterDatabase" localSheetId="89" hidden="1">COS_Class3!$A$13:$A$344</definedName>
    <definedName name="_xlnm._FilterDatabase" localSheetId="90" hidden="1">COS_Class4!$A$13:$A$344</definedName>
    <definedName name="_xlnm._FilterDatabase" localSheetId="91" hidden="1">COS_Class5!$A$13:$A$344</definedName>
    <definedName name="_xlnm._FilterDatabase" localSheetId="92" hidden="1">COS_Class6!$A$13:$A$344</definedName>
    <definedName name="_xlnm._FilterDatabase" localSheetId="93" hidden="1">COS_Class7!$A$13:$A$344</definedName>
    <definedName name="_xlnm._FilterDatabase" localSheetId="94" hidden="1">COS_Class8!$A$13:$A$344</definedName>
    <definedName name="_xlnm._FilterDatabase" localSheetId="95" hidden="1">COS_Class9!$A$13:$A$344</definedName>
    <definedName name="_xlnm._FilterDatabase" localSheetId="86" hidden="1">COS_RevReqFunctAlloc!$A$22:$A$353</definedName>
    <definedName name="_xlnm._FilterDatabase" localSheetId="22" hidden="1">'LRP Rate'!$E$14:$E$15</definedName>
    <definedName name="_xlnm._FilterDatabase" localSheetId="41" hidden="1">RevenueReq_Final!$C$468:$C$571</definedName>
    <definedName name="_xlnm.Print_Area" localSheetId="56">'BGT_Cost&amp;Rev'!$E$4:$Q$6</definedName>
    <definedName name="_xlnm.Print_Area" localSheetId="55">BGT_Table_CIP!$D$7:$S$50</definedName>
    <definedName name="_xlnm.Print_Area" localSheetId="52">BGT_Table_Funds_Yr1!$D$7:$AH$69</definedName>
    <definedName name="_xlnm.Print_Area" localSheetId="53">BGT_Table_Funds_Yr2!$D$7:$AH$69</definedName>
    <definedName name="_xlnm.Print_Area" localSheetId="57">BGT_Table_Rates!$D$3:$W$32</definedName>
    <definedName name="_xlnm.Print_Area" localSheetId="54">'BGT_Table_Sources&amp;Uses'!$E$7:$N$88</definedName>
    <definedName name="_xlnm.Print_Area" localSheetId="4">Chart_CIPFin!$A$3:$B$7</definedName>
    <definedName name="_xlnm.Print_Area" localSheetId="3">Chart_MWD!$A$2:$B$3</definedName>
    <definedName name="_xlnm.Print_Area" localSheetId="6">Chart_Other!$A$1:$B$9</definedName>
    <definedName name="_xlnm.Print_Area" localSheetId="2">Chart_Reserves!$A$4:$O$17</definedName>
    <definedName name="_xlnm.Print_Area" localSheetId="9">'CIP Funding Overview'!$D$1:$J$31</definedName>
    <definedName name="_xlnm.Print_Area" localSheetId="49">CIPFin!$D$1:$AP$37</definedName>
    <definedName name="_xlnm.Print_Area" localSheetId="115">COS_AllocatedCosts!$E$3:$Q$77</definedName>
    <definedName name="_xlnm.Print_Area" localSheetId="114">COS_ClassSumByFunct!$E$3:$Q$53</definedName>
    <definedName name="_xlnm.Print_Area" localSheetId="86">COS_RevReqFunctAlloc!$S$6:$AW$353</definedName>
    <definedName name="_xlnm.Print_Area" localSheetId="15">CurrentYear!$D$1:$N$83</definedName>
    <definedName name="_xlnm.Print_Area" localSheetId="50">DebtSummary!$R$11:$AK$51</definedName>
    <definedName name="_xlnm.Print_Area" localSheetId="51">Equity2!$D$7:$Z$86</definedName>
    <definedName name="_xlnm.Print_Area" localSheetId="10">'Funds Overview'!$C$1:$L$66</definedName>
    <definedName name="_xlnm.Print_Area" localSheetId="25">'High Rates'!$D$1:$T$431</definedName>
    <definedName name="_xlnm.Print_Area" localSheetId="26">'Interest Check'!$E$37:$I$61</definedName>
    <definedName name="_xlnm.Print_Area" localSheetId="65">Lib_Debt!$E$1:$AQ$51</definedName>
    <definedName name="_xlnm.Print_Area" localSheetId="77">Lib_DepartmentalCosts!$Y$4:$AJ$115</definedName>
    <definedName name="_xlnm.Print_Area" localSheetId="79">Lib_DM!$B$1:$L$49</definedName>
    <definedName name="_xlnm.Print_Area" localSheetId="81">Lib_EngFactors!$D$2:$W$38</definedName>
    <definedName name="_xlnm.Print_Area" localSheetId="76">'Lib_O&amp;M'!$F$1:$Q$4</definedName>
    <definedName name="_xlnm.Print_Area" localSheetId="69">'Lib_R&amp;R'!$C$9:$O$10</definedName>
    <definedName name="_xlnm.Print_Area" localSheetId="64">Lib_Sales!$W$393:$AF$442,Lib_Sales!$X$498:$AF$547</definedName>
    <definedName name="_xlnm.Print_Area" localSheetId="73">Lib_SWP!$C$1:$Z$268</definedName>
    <definedName name="_xlnm.Print_Area" localSheetId="24">'Low Rates'!$D$1:$T$431</definedName>
    <definedName name="_xlnm.Print_Area" localSheetId="22">'LRP Rate'!$N$1:$U$31</definedName>
    <definedName name="_xlnm.Print_Area" localSheetId="37">MinMaxReserve!$C$1:$AO$43</definedName>
    <definedName name="_xlnm.Print_Area" localSheetId="8">Overview!$A$1:$W$47</definedName>
    <definedName name="_xlnm.Print_Area" localSheetId="36">Programs!$E$236:$AD$305</definedName>
    <definedName name="_xlnm.Print_Area" localSheetId="19">'Rate Elements'!$D$4:$P$34</definedName>
    <definedName name="_xlnm.Print_Area" localSheetId="17">Rates!$E$3:$R$33</definedName>
    <definedName name="_xlnm.Print_Area" localSheetId="13">Reserves_Cash!$O$1:$W$160,Reserves_Cash!$AL$1:$AT$160,Reserves_Cash!$AZ$1:$BH$160,Reserves_Cash!$BN$1:$BY$160,Reserves_Cash!$CA$1:$CL$160</definedName>
    <definedName name="_xlnm.Print_Area" localSheetId="14">Reserves_ModA!$T$1:$AD$160,Reserves_ModA!$AL$1:$AT$160,Reserves_ModA!$AZ$1:$BE$160,Reserves_ModA!$BP$1:$BZ$160,Reserves_ModA!$CG$1:$CQ$160</definedName>
    <definedName name="_xlnm.Print_Area" localSheetId="43">Revenue_Final!$F$1:$Y$102</definedName>
    <definedName name="_xlnm.Print_Area" localSheetId="42">Revenue_Forecast!$F$1:$S$80</definedName>
    <definedName name="_xlnm.Print_Area" localSheetId="45">Revenue_Month!$D$383:$U$464</definedName>
    <definedName name="_xlnm.Print_Area" localSheetId="41">RevenueReq_Final!$E$468:$AI$569</definedName>
    <definedName name="_xlnm.Print_Area" localSheetId="18">SetRates!$S$16:$AD$120</definedName>
    <definedName name="_xlnm.Print_Area" localSheetId="62">'Small Hydro Power'!$H$1:$P$59</definedName>
    <definedName name="_xlnm.Print_Area" localSheetId="60">Table_Coverages!$E$6:$AA$61</definedName>
    <definedName name="_xlnm.Print_Area" localSheetId="35">'Table_Debt Service'!$E$8:$N$21</definedName>
    <definedName name="_xlnm.Print_Area" localSheetId="31">Table_Funds_Yr1_Cash!$D$1:$AI$106</definedName>
    <definedName name="_xlnm.Print_Area" localSheetId="29">'BGT_Table_Sources&amp;Uses'!$E$7:$Q$88</definedName>
    <definedName name="_xlnm.Print_Area" localSheetId="32">'BGT_Table_Sources&amp;Uses'!$E$7:$Q$88</definedName>
    <definedName name="_xlnm.Print_Area" localSheetId="30">'BGT_Table_Sources&amp;Uses'!$E$7:$Q$88</definedName>
    <definedName name="_xlnm.Print_Area" localSheetId="38">Table_MinMax!$D$4:$I$21,Table_MinMax!$D$26:$I$43,Table_MinMax!$D$46:$I$63,Table_MinMax!$D$66:$I$83,Table_MinMax!$D$86:$I$103,Table_MinMax!$D$106:$I$123,Table_MinMax!$D$128:$I$143,Table_MinMax!$D$147:$I$169</definedName>
    <definedName name="_xlnm.Print_Area" localSheetId="59">Table_OS!$D$2:$L$15</definedName>
    <definedName name="_xlnm.Print_Area" localSheetId="20">'Table_Proof of Rev'!$N$6:$AB$51</definedName>
    <definedName name="_xlnm.Print_Area" localSheetId="21">'Table_Proof of Rev- NOT USED'!$N$6:$Z$27</definedName>
    <definedName name="_xlnm.Print_Area" localSheetId="61">Table_Rev_Req!$D$8:$V$43</definedName>
    <definedName name="_xlnm.Print_Area" localSheetId="34">'Table_Sources&amp;Uses_cash'!$E$8:$M$95</definedName>
    <definedName name="_xlnm.Print_Area" localSheetId="33">'Table_Sources&amp;Uses_ModA'!$E$8:$M$95</definedName>
    <definedName name="_xlnm.Print_Area" localSheetId="63">Treament!$D$10:$J$15</definedName>
    <definedName name="_xlnm.Print_Area" localSheetId="7">'Update Procedures'!$B$1:$H$74</definedName>
    <definedName name="_xlnm.Print_Titles" localSheetId="23">'Avg Rates'!$D:$F</definedName>
    <definedName name="_xlnm.Print_Titles" localSheetId="56">'BGT_Cost&amp;Rev'!$E:$F</definedName>
    <definedName name="_xlnm.Print_Titles" localSheetId="55">BGT_Table_CIP!$D:$E,BGT_Table_CIP!$7:$8</definedName>
    <definedName name="_xlnm.Print_Titles" localSheetId="52">BGT_Table_Funds_Yr1!$E:$F</definedName>
    <definedName name="_xlnm.Print_Titles" localSheetId="53">BGT_Table_Funds_Yr2!$E:$F</definedName>
    <definedName name="_xlnm.Print_Titles" localSheetId="54">'BGT_Table_Sources&amp;Uses'!$E:$F</definedName>
    <definedName name="_xlnm.Print_Titles" localSheetId="46">CIP_Funding!$D:$H,CIP_Funding!$3:$3</definedName>
    <definedName name="_xlnm.Print_Titles" localSheetId="49">CIPFin!$D:$D,CIPFin!$1:$15</definedName>
    <definedName name="_xlnm.Print_Titles" localSheetId="93">COS_Class7!$E:$P,COS_Class7!$9:$13</definedName>
    <definedName name="_xlnm.Print_Titles" localSheetId="84">COS_Projections!$E:$G</definedName>
    <definedName name="_xlnm.Print_Titles" localSheetId="86">COS_RevReqFunctAlloc!$E:$H,COS_RevReqFunctAlloc!$6:$14</definedName>
    <definedName name="_xlnm.Print_Titles" localSheetId="15">CurrentYear!$P:$T</definedName>
    <definedName name="_xlnm.Print_Titles" localSheetId="50">DebtSummary!$D:$D</definedName>
    <definedName name="_xlnm.Print_Titles" localSheetId="51">Equity2!$E:$J,Equity2!$7:$9</definedName>
    <definedName name="_xlnm.Print_Titles" localSheetId="27">Funds_Cash!$D:$G,Funds_Cash!$2:$2</definedName>
    <definedName name="_xlnm.Print_Titles" localSheetId="28">Funds_ModA!$D:$G,Funds_ModA!$2:$2</definedName>
    <definedName name="_xlnm.Print_Titles" localSheetId="65">Lib_Debt!$E:$E,Lib_Debt!$12:$15</definedName>
    <definedName name="_xlnm.Print_Titles" localSheetId="77">Lib_DepartmentalCosts!$D:$F</definedName>
    <definedName name="_xlnm.Print_Titles" localSheetId="76">'Lib_O&amp;M'!#REF!</definedName>
    <definedName name="_xlnm.Print_Titles" localSheetId="64">Lib_Sales!$B:$C</definedName>
    <definedName name="_xlnm.Print_Titles" localSheetId="73">Lib_SWP!$H:$I</definedName>
    <definedName name="_xlnm.Print_Titles" localSheetId="24">'Low Rates'!$D:$G</definedName>
    <definedName name="_xlnm.Print_Titles" localSheetId="22">'LRP Rate'!$D:$G</definedName>
    <definedName name="_xlnm.Print_Titles" localSheetId="37">MinMaxReserve!$C:$C</definedName>
    <definedName name="_xlnm.Print_Titles" localSheetId="36">Programs!$E:$I,Programs!$4:$4</definedName>
    <definedName name="_xlnm.Print_Titles" localSheetId="13">Reserves_Cash!$D:$G,Reserves_Cash!$3:$4</definedName>
    <definedName name="_xlnm.Print_Titles" localSheetId="14">Reserves_ModA!$D:$G,Reserves_ModA!$3:$4</definedName>
    <definedName name="_xlnm.Print_Titles" localSheetId="43">Revenue_Final!$F:$F,Revenue_Final!$1:$4</definedName>
    <definedName name="_xlnm.Print_Titles" localSheetId="42">Revenue_Forecast!$F:$F</definedName>
    <definedName name="_xlnm.Print_Titles" localSheetId="41">RevenueReq_Final!$E:$I,RevenueReq_Final!$470:$470</definedName>
    <definedName name="_xlnm.Print_Titles" localSheetId="40">RevenueReq_Forecast!$E:$I</definedName>
    <definedName name="_xlnm.Print_Titles" localSheetId="18">SetRates!$D:$G</definedName>
    <definedName name="_xlnm.Print_Titles" localSheetId="62">'Small Hydro Power'!$H:$H</definedName>
    <definedName name="_xlnm.Print_Titles" localSheetId="35">'Table_Debt Service'!$E:$F</definedName>
    <definedName name="_xlnm.Print_Titles" localSheetId="31">Table_Funds_Yr1_Cash!$G:$H</definedName>
    <definedName name="_xlnm.Print_Titles" localSheetId="29">Table_Funds_Yr1_ModA!$G:$H</definedName>
    <definedName name="_xlnm.Print_Titles" localSheetId="32">Table_Funds_Yr2_Cash!$G:$H</definedName>
    <definedName name="_xlnm.Print_Titles" localSheetId="30">Table_Funds_Yr2_ModA!$G:$H</definedName>
    <definedName name="_xlnm.Print_Titles" localSheetId="34">'Table_Sources&amp;Uses_cash'!$E:$F</definedName>
    <definedName name="_xlnm.Print_Titles" localSheetId="33">'Table_Sources&amp;Uses_ModA'!$E:$F</definedName>
    <definedName name="_xlnm.Print_Titles" localSheetId="63">Treament!$D:$D</definedName>
    <definedName name="RJ_Budget_Year">Control!$H$12</definedName>
    <definedName name="RJ_COS_Year">'COS Engine'!$H$5</definedName>
    <definedName name="RJ_COSE_COPY">'COS Engine'!$H$27</definedName>
    <definedName name="RJ_COSE_COPY2">'COS Engine'!$H$212</definedName>
    <definedName name="RJ_COSE_EndYear">'COS Engine'!$H$11</definedName>
    <definedName name="RJ_COSE_StartYear">'COS Engine'!$H$10</definedName>
    <definedName name="RJ_EBEC">Lib_SWP!$D$179</definedName>
    <definedName name="RJ_ErrorCheck">CHECKS!$G$4</definedName>
    <definedName name="RJ_ErrorCheck_COS">CHECKS!$I$4</definedName>
    <definedName name="RJ_ErrorCheck_Engine">CHECKS!$H$4</definedName>
    <definedName name="RJ_FPM_Condition">Control!$H$7</definedName>
    <definedName name="RJ_FPM_TRIAL">Control!$H$6</definedName>
    <definedName name="RJ_GoalSeek_Error">CurrentYear!$U$8</definedName>
    <definedName name="RJ_GoalSeek_Error2">Lib_Debt!$AU$12</definedName>
    <definedName name="RJ_GoalSeek_Interest">CurrentYear!$U$9</definedName>
    <definedName name="RJ_GoalSeek_Interest2">Lib_Debt!$AU$13</definedName>
    <definedName name="RJ_HighSales_AppError">'Low Rates'!$L$316</definedName>
    <definedName name="RJ_HighSales_EndYear">'Low Rates'!$H$340</definedName>
    <definedName name="RJ_HighSales_Error">'Low Rates'!$L$308</definedName>
    <definedName name="RJ_HighSales_Factor">'Low Rates'!$L$326</definedName>
    <definedName name="RJ_HighSales_StartYear">'Low Rates'!$H$339</definedName>
    <definedName name="RJ_LowSales_AppError">'High Rates'!$L$316</definedName>
    <definedName name="RJ_LowSales_EndYear">'High Rates'!$H$340</definedName>
    <definedName name="RJ_LowSales_Error">'High Rates'!$L$308</definedName>
    <definedName name="RJ_LowSales_Factor">'High Rates'!$L$326</definedName>
    <definedName name="RJ_LowSales_StartYear">'High Rates'!$H$339</definedName>
    <definedName name="RJ_MMB_COPY">MinMaxBalance!$F$11</definedName>
    <definedName name="RJ_MMB_PASTE">MinMaxBalance!$F$69</definedName>
    <definedName name="RJ_Rate_Adj">SetRates!$V$4</definedName>
    <definedName name="RJ_Rate_CRC">SetRates!$V$98</definedName>
    <definedName name="RJ_Rate_Increase_Pcnt">SetRates!$V$95</definedName>
    <definedName name="RJ_Rate_IncreaseTFS">SetRates!$V$90</definedName>
    <definedName name="RJ_Rate_Mode">SetRates!$N$4</definedName>
    <definedName name="RJ_Rate_SAR_C">SetRates!$V$22</definedName>
    <definedName name="RJ_Rate_SAR_D">SetRates!$V$23</definedName>
    <definedName name="RJ_Rate_Solver2_Adj">SetRates!$V$4</definedName>
    <definedName name="RJ_Rate_Solver2_Goal">SetRates!$V$5</definedName>
    <definedName name="RJ_Rate_Solver3_Goal">SetRates!$V$6</definedName>
    <definedName name="RJ_Rate_SPR">SetRates!$V$26</definedName>
    <definedName name="RJ_Rate_T1">SetRates!$V$19</definedName>
    <definedName name="RJ_Rate_T2">SetRates!$V$20</definedName>
    <definedName name="RJ_Rate_TS_C">SetRates!$V$27</definedName>
    <definedName name="RJ_Rate_TS_P">SetRates!$V$28</definedName>
    <definedName name="RJ_Rate_WSR">SetRates!$V$25</definedName>
    <definedName name="RJ_RateSolver_EYear">SetRates!$G$14</definedName>
    <definedName name="RJ_RateSolver_SYear">SetRates!$G$13</definedName>
    <definedName name="RJ_SWP_COS_Capital">Lib_SWP!$D$236</definedName>
    <definedName name="RJ_SWP_COS_OM">Lib_SWP!$D$237</definedName>
    <definedName name="RJ_VCM_Name">Control!$H$21</definedName>
    <definedName name="solver_adj" localSheetId="77" hidden="1">Lib_DepartmentalCosts!$W$111</definedName>
    <definedName name="solver_cvg" localSheetId="77" hidden="1">0.0001</definedName>
    <definedName name="solver_drv" localSheetId="77" hidden="1">1</definedName>
    <definedName name="solver_est" localSheetId="77" hidden="1">1</definedName>
    <definedName name="solver_itr" localSheetId="77" hidden="1">100</definedName>
    <definedName name="solver_lin" localSheetId="77" hidden="1">2</definedName>
    <definedName name="solver_neg" localSheetId="77" hidden="1">2</definedName>
    <definedName name="solver_num" localSheetId="77" hidden="1">0</definedName>
    <definedName name="solver_nwt" localSheetId="77" hidden="1">1</definedName>
    <definedName name="solver_opt" localSheetId="77" hidden="1">Lib_DepartmentalCosts!$W$107</definedName>
    <definedName name="solver_pre" localSheetId="77" hidden="1">0.000001</definedName>
    <definedName name="solver_scl" localSheetId="77" hidden="1">2</definedName>
    <definedName name="solver_sho" localSheetId="77" hidden="1">2</definedName>
    <definedName name="solver_tim" localSheetId="77" hidden="1">100</definedName>
    <definedName name="solver_tol" localSheetId="77" hidden="1">0.05</definedName>
    <definedName name="solver_typ" localSheetId="77" hidden="1">3</definedName>
    <definedName name="solver_val" localSheetId="77" hidden="1">0</definedName>
  </definedNames>
  <calcPr calcId="125725"/>
</workbook>
</file>

<file path=xl/calcChain.xml><?xml version="1.0" encoding="utf-8"?>
<calcChain xmlns="http://schemas.openxmlformats.org/spreadsheetml/2006/main">
  <c r="BA713" i="71"/>
  <c r="BA712"/>
  <c r="BA711"/>
  <c r="BA710"/>
  <c r="BA709"/>
  <c r="BA708"/>
  <c r="BA707"/>
  <c r="BA706"/>
  <c r="AY705"/>
  <c r="AX705"/>
  <c r="AW705"/>
  <c r="AV705"/>
  <c r="AU705"/>
  <c r="AT705"/>
  <c r="AS705"/>
  <c r="AR705"/>
  <c r="AQ705"/>
  <c r="AP705"/>
  <c r="AC705"/>
  <c r="I705"/>
  <c r="H705"/>
  <c r="G705"/>
  <c r="D705"/>
  <c r="E705" s="1"/>
  <c r="AY704"/>
  <c r="AX704"/>
  <c r="AW704"/>
  <c r="AV704"/>
  <c r="AU704"/>
  <c r="AT704"/>
  <c r="AS704"/>
  <c r="AR704"/>
  <c r="AQ704"/>
  <c r="AP704"/>
  <c r="AC704"/>
  <c r="O704"/>
  <c r="I704"/>
  <c r="H704"/>
  <c r="G704"/>
  <c r="D704"/>
  <c r="M704" s="1"/>
  <c r="AY703"/>
  <c r="AX703"/>
  <c r="AW703"/>
  <c r="AV703"/>
  <c r="AU703"/>
  <c r="AT703"/>
  <c r="AS703"/>
  <c r="AR703"/>
  <c r="AQ703"/>
  <c r="AP703"/>
  <c r="AC703"/>
  <c r="I703"/>
  <c r="H703"/>
  <c r="G703"/>
  <c r="D703"/>
  <c r="O703" s="1"/>
  <c r="AY702"/>
  <c r="AX702"/>
  <c r="AW702"/>
  <c r="AV702"/>
  <c r="AU702"/>
  <c r="AT702"/>
  <c r="AS702"/>
  <c r="AR702"/>
  <c r="AQ702"/>
  <c r="AP702"/>
  <c r="AC702"/>
  <c r="I702"/>
  <c r="H702"/>
  <c r="G702"/>
  <c r="D702"/>
  <c r="AY701"/>
  <c r="AX701"/>
  <c r="AW701"/>
  <c r="AV701"/>
  <c r="AU701"/>
  <c r="AT701"/>
  <c r="AS701"/>
  <c r="AR701"/>
  <c r="AQ701"/>
  <c r="AP701"/>
  <c r="AC701"/>
  <c r="I701"/>
  <c r="H701"/>
  <c r="G701"/>
  <c r="D701"/>
  <c r="R701" s="1"/>
  <c r="AY700"/>
  <c r="AX700"/>
  <c r="AW700"/>
  <c r="AV700"/>
  <c r="AU700"/>
  <c r="AT700"/>
  <c r="AS700"/>
  <c r="AR700"/>
  <c r="AQ700"/>
  <c r="AP700"/>
  <c r="AC700"/>
  <c r="O700"/>
  <c r="I700"/>
  <c r="H700"/>
  <c r="G700"/>
  <c r="D700"/>
  <c r="M700" s="1"/>
  <c r="AY699"/>
  <c r="AX699"/>
  <c r="AW699"/>
  <c r="AV699"/>
  <c r="AU699"/>
  <c r="AT699"/>
  <c r="AS699"/>
  <c r="AR699"/>
  <c r="AQ699"/>
  <c r="AP699"/>
  <c r="AC699"/>
  <c r="R699"/>
  <c r="T699" s="1"/>
  <c r="I699"/>
  <c r="H699"/>
  <c r="G699"/>
  <c r="D699"/>
  <c r="E699" s="1"/>
  <c r="P699" s="1"/>
  <c r="AY698"/>
  <c r="AX698"/>
  <c r="AW698"/>
  <c r="AV698"/>
  <c r="AU698"/>
  <c r="AT698"/>
  <c r="AS698"/>
  <c r="AR698"/>
  <c r="AQ698"/>
  <c r="AP698"/>
  <c r="AC698"/>
  <c r="I698"/>
  <c r="H698"/>
  <c r="G698"/>
  <c r="D698"/>
  <c r="AY697"/>
  <c r="AX697"/>
  <c r="AW697"/>
  <c r="AV697"/>
  <c r="AU697"/>
  <c r="AT697"/>
  <c r="AS697"/>
  <c r="AR697"/>
  <c r="AQ697"/>
  <c r="AP697"/>
  <c r="AC697"/>
  <c r="I697"/>
  <c r="H697"/>
  <c r="G697"/>
  <c r="E697"/>
  <c r="P697" s="1"/>
  <c r="D697"/>
  <c r="AY696"/>
  <c r="AX696"/>
  <c r="AW696"/>
  <c r="AV696"/>
  <c r="AU696"/>
  <c r="AT696"/>
  <c r="AS696"/>
  <c r="AR696"/>
  <c r="AQ696"/>
  <c r="AP696"/>
  <c r="AC696"/>
  <c r="O696"/>
  <c r="I696"/>
  <c r="H696"/>
  <c r="G696"/>
  <c r="D696"/>
  <c r="E696" s="1"/>
  <c r="P696" s="1"/>
  <c r="AY695"/>
  <c r="AX695"/>
  <c r="AW695"/>
  <c r="AV695"/>
  <c r="AU695"/>
  <c r="AT695"/>
  <c r="AS695"/>
  <c r="AR695"/>
  <c r="AQ695"/>
  <c r="AP695"/>
  <c r="AC695"/>
  <c r="I695"/>
  <c r="H695"/>
  <c r="G695"/>
  <c r="D695"/>
  <c r="O695" s="1"/>
  <c r="AY694"/>
  <c r="AX694"/>
  <c r="AW694"/>
  <c r="AV694"/>
  <c r="AU694"/>
  <c r="AT694"/>
  <c r="AS694"/>
  <c r="AR694"/>
  <c r="AQ694"/>
  <c r="AP694"/>
  <c r="BA694" s="1"/>
  <c r="F694" s="1"/>
  <c r="AC694"/>
  <c r="I694"/>
  <c r="H694"/>
  <c r="G694"/>
  <c r="D694"/>
  <c r="M694" s="1"/>
  <c r="AY693"/>
  <c r="AX693"/>
  <c r="AW693"/>
  <c r="AV693"/>
  <c r="AU693"/>
  <c r="AT693"/>
  <c r="AS693"/>
  <c r="AR693"/>
  <c r="AQ693"/>
  <c r="AP693"/>
  <c r="AC693"/>
  <c r="I693"/>
  <c r="H693"/>
  <c r="G693"/>
  <c r="D693"/>
  <c r="AY692"/>
  <c r="AX692"/>
  <c r="AW692"/>
  <c r="AV692"/>
  <c r="AU692"/>
  <c r="AT692"/>
  <c r="AS692"/>
  <c r="AR692"/>
  <c r="O692" s="1"/>
  <c r="AQ692"/>
  <c r="AP692"/>
  <c r="AC692"/>
  <c r="R692"/>
  <c r="M692"/>
  <c r="I692"/>
  <c r="H692"/>
  <c r="G692"/>
  <c r="E692"/>
  <c r="D692"/>
  <c r="S692" s="1"/>
  <c r="AY691"/>
  <c r="AX691"/>
  <c r="AW691"/>
  <c r="AV691"/>
  <c r="AU691"/>
  <c r="AT691"/>
  <c r="AS691"/>
  <c r="AR691"/>
  <c r="AQ691"/>
  <c r="AP691"/>
  <c r="AC691"/>
  <c r="I691"/>
  <c r="H691"/>
  <c r="G691"/>
  <c r="D691"/>
  <c r="O691" s="1"/>
  <c r="AY690"/>
  <c r="AX690"/>
  <c r="AW690"/>
  <c r="AV690"/>
  <c r="AU690"/>
  <c r="AT690"/>
  <c r="AS690"/>
  <c r="AR690"/>
  <c r="AQ690"/>
  <c r="AP690"/>
  <c r="AC690"/>
  <c r="I690"/>
  <c r="H690"/>
  <c r="G690"/>
  <c r="D690"/>
  <c r="M690" s="1"/>
  <c r="AY689"/>
  <c r="AX689"/>
  <c r="AW689"/>
  <c r="AV689"/>
  <c r="AU689"/>
  <c r="AT689"/>
  <c r="AS689"/>
  <c r="AR689"/>
  <c r="O689" s="1"/>
  <c r="AQ689"/>
  <c r="AP689"/>
  <c r="AC689"/>
  <c r="S689"/>
  <c r="I689"/>
  <c r="H689"/>
  <c r="G689"/>
  <c r="E689"/>
  <c r="D689"/>
  <c r="R689" s="1"/>
  <c r="AY688"/>
  <c r="AX688"/>
  <c r="AW688"/>
  <c r="AV688"/>
  <c r="AU688"/>
  <c r="AT688"/>
  <c r="AS688"/>
  <c r="AR688"/>
  <c r="O688" s="1"/>
  <c r="AQ688"/>
  <c r="AP688"/>
  <c r="AC688"/>
  <c r="R688"/>
  <c r="S688" s="1"/>
  <c r="I688"/>
  <c r="H688"/>
  <c r="G688"/>
  <c r="E688"/>
  <c r="P688" s="1"/>
  <c r="D688"/>
  <c r="AY687"/>
  <c r="AX687"/>
  <c r="AW687"/>
  <c r="AV687"/>
  <c r="AU687"/>
  <c r="AT687"/>
  <c r="AS687"/>
  <c r="AR687"/>
  <c r="AQ687"/>
  <c r="AP687"/>
  <c r="AC687"/>
  <c r="R687"/>
  <c r="I687"/>
  <c r="H687"/>
  <c r="G687"/>
  <c r="D687"/>
  <c r="E687" s="1"/>
  <c r="P687" s="1"/>
  <c r="AY686"/>
  <c r="AX686"/>
  <c r="AW686"/>
  <c r="AV686"/>
  <c r="AU686"/>
  <c r="AT686"/>
  <c r="AS686"/>
  <c r="AR686"/>
  <c r="AQ686"/>
  <c r="AP686"/>
  <c r="AC686"/>
  <c r="I686"/>
  <c r="H686"/>
  <c r="G686"/>
  <c r="D686"/>
  <c r="E686" s="1"/>
  <c r="AY685"/>
  <c r="AX685"/>
  <c r="AW685"/>
  <c r="AV685"/>
  <c r="AU685"/>
  <c r="AT685"/>
  <c r="AS685"/>
  <c r="AR685"/>
  <c r="AQ685"/>
  <c r="AP685"/>
  <c r="AC685"/>
  <c r="S685"/>
  <c r="O685"/>
  <c r="I685"/>
  <c r="H685"/>
  <c r="G685"/>
  <c r="E685"/>
  <c r="P685" s="1"/>
  <c r="D685"/>
  <c r="R685" s="1"/>
  <c r="AY684"/>
  <c r="AX684"/>
  <c r="AW684"/>
  <c r="AV684"/>
  <c r="AU684"/>
  <c r="AT684"/>
  <c r="AS684"/>
  <c r="AR684"/>
  <c r="AQ684"/>
  <c r="AP684"/>
  <c r="AC684"/>
  <c r="I684"/>
  <c r="H684"/>
  <c r="G684"/>
  <c r="D684"/>
  <c r="R684" s="1"/>
  <c r="AY683"/>
  <c r="AX683"/>
  <c r="AW683"/>
  <c r="AV683"/>
  <c r="AU683"/>
  <c r="AT683"/>
  <c r="AS683"/>
  <c r="AR683"/>
  <c r="AQ683"/>
  <c r="AP683"/>
  <c r="AC683"/>
  <c r="M683"/>
  <c r="I683"/>
  <c r="H683"/>
  <c r="G683"/>
  <c r="D683"/>
  <c r="E683" s="1"/>
  <c r="P683" s="1"/>
  <c r="AY682"/>
  <c r="AX682"/>
  <c r="AW682"/>
  <c r="AV682"/>
  <c r="AU682"/>
  <c r="AT682"/>
  <c r="AS682"/>
  <c r="AR682"/>
  <c r="AQ682"/>
  <c r="AP682"/>
  <c r="AC682"/>
  <c r="I682"/>
  <c r="H682"/>
  <c r="G682"/>
  <c r="D682"/>
  <c r="E682" s="1"/>
  <c r="P682" s="1"/>
  <c r="AY681"/>
  <c r="AX681"/>
  <c r="AW681"/>
  <c r="AV681"/>
  <c r="AU681"/>
  <c r="AT681"/>
  <c r="AS681"/>
  <c r="AR681"/>
  <c r="AQ681"/>
  <c r="AP681"/>
  <c r="AC681"/>
  <c r="I681"/>
  <c r="H681"/>
  <c r="G681"/>
  <c r="D681"/>
  <c r="AY680"/>
  <c r="AX680"/>
  <c r="AW680"/>
  <c r="AV680"/>
  <c r="AU680"/>
  <c r="AT680"/>
  <c r="AS680"/>
  <c r="AR680"/>
  <c r="AQ680"/>
  <c r="AP680"/>
  <c r="AC680"/>
  <c r="R680"/>
  <c r="O680"/>
  <c r="M680"/>
  <c r="I680"/>
  <c r="H680"/>
  <c r="G680"/>
  <c r="E680"/>
  <c r="P680" s="1"/>
  <c r="D680"/>
  <c r="S680" s="1"/>
  <c r="AY679"/>
  <c r="AX679"/>
  <c r="AW679"/>
  <c r="AV679"/>
  <c r="AU679"/>
  <c r="AT679"/>
  <c r="AS679"/>
  <c r="AR679"/>
  <c r="AQ679"/>
  <c r="AP679"/>
  <c r="AC679"/>
  <c r="R679"/>
  <c r="S679" s="1"/>
  <c r="I679"/>
  <c r="H679"/>
  <c r="G679"/>
  <c r="D679"/>
  <c r="E679" s="1"/>
  <c r="AY678"/>
  <c r="AX678"/>
  <c r="AW678"/>
  <c r="AV678"/>
  <c r="AU678"/>
  <c r="AT678"/>
  <c r="AS678"/>
  <c r="AR678"/>
  <c r="AQ678"/>
  <c r="AP678"/>
  <c r="AC678"/>
  <c r="I678"/>
  <c r="H678"/>
  <c r="G678"/>
  <c r="D678"/>
  <c r="E678" s="1"/>
  <c r="P678" s="1"/>
  <c r="AY677"/>
  <c r="AX677"/>
  <c r="AW677"/>
  <c r="AV677"/>
  <c r="AU677"/>
  <c r="AT677"/>
  <c r="AS677"/>
  <c r="AR677"/>
  <c r="AQ677"/>
  <c r="AP677"/>
  <c r="AC677"/>
  <c r="I677"/>
  <c r="H677"/>
  <c r="G677"/>
  <c r="D677"/>
  <c r="AY676"/>
  <c r="AX676"/>
  <c r="AW676"/>
  <c r="AV676"/>
  <c r="AU676"/>
  <c r="AT676"/>
  <c r="AS676"/>
  <c r="AR676"/>
  <c r="AQ676"/>
  <c r="AP676"/>
  <c r="AC676"/>
  <c r="R676"/>
  <c r="M676"/>
  <c r="I676"/>
  <c r="H676"/>
  <c r="G676"/>
  <c r="D676"/>
  <c r="E676" s="1"/>
  <c r="AY675"/>
  <c r="AX675"/>
  <c r="AW675"/>
  <c r="AV675"/>
  <c r="AU675"/>
  <c r="AT675"/>
  <c r="AS675"/>
  <c r="AR675"/>
  <c r="AQ675"/>
  <c r="AP675"/>
  <c r="AC675"/>
  <c r="I675"/>
  <c r="H675"/>
  <c r="G675"/>
  <c r="D675"/>
  <c r="O675" s="1"/>
  <c r="AY674"/>
  <c r="AX674"/>
  <c r="AW674"/>
  <c r="AV674"/>
  <c r="AU674"/>
  <c r="AT674"/>
  <c r="AS674"/>
  <c r="AR674"/>
  <c r="AQ674"/>
  <c r="AP674"/>
  <c r="BA674" s="1"/>
  <c r="F674" s="1"/>
  <c r="J674" s="1"/>
  <c r="K674" s="1"/>
  <c r="AC674"/>
  <c r="I674"/>
  <c r="H674"/>
  <c r="G674"/>
  <c r="D674"/>
  <c r="M674" s="1"/>
  <c r="AY673"/>
  <c r="AX673"/>
  <c r="AW673"/>
  <c r="AV673"/>
  <c r="AU673"/>
  <c r="AT673"/>
  <c r="AS673"/>
  <c r="AR673"/>
  <c r="O673" s="1"/>
  <c r="AQ673"/>
  <c r="AP673"/>
  <c r="AC673"/>
  <c r="I673"/>
  <c r="H673"/>
  <c r="G673"/>
  <c r="D673"/>
  <c r="R673" s="1"/>
  <c r="AY672"/>
  <c r="AX672"/>
  <c r="AW672"/>
  <c r="AV672"/>
  <c r="AU672"/>
  <c r="AT672"/>
  <c r="AS672"/>
  <c r="AR672"/>
  <c r="O672" s="1"/>
  <c r="AQ672"/>
  <c r="AP672"/>
  <c r="AC672"/>
  <c r="R672"/>
  <c r="I672"/>
  <c r="H672"/>
  <c r="G672"/>
  <c r="E672"/>
  <c r="D672"/>
  <c r="AY671"/>
  <c r="AX671"/>
  <c r="AW671"/>
  <c r="AV671"/>
  <c r="AU671"/>
  <c r="AT671"/>
  <c r="AS671"/>
  <c r="AR671"/>
  <c r="AQ671"/>
  <c r="AP671"/>
  <c r="AC671"/>
  <c r="I671"/>
  <c r="H671"/>
  <c r="G671"/>
  <c r="D671"/>
  <c r="E671" s="1"/>
  <c r="AY670"/>
  <c r="AX670"/>
  <c r="AW670"/>
  <c r="AV670"/>
  <c r="AU670"/>
  <c r="AT670"/>
  <c r="AS670"/>
  <c r="AR670"/>
  <c r="AQ670"/>
  <c r="AP670"/>
  <c r="AC670"/>
  <c r="P670"/>
  <c r="I670"/>
  <c r="H670"/>
  <c r="G670"/>
  <c r="E670"/>
  <c r="D670"/>
  <c r="AY669"/>
  <c r="AX669"/>
  <c r="AW669"/>
  <c r="AV669"/>
  <c r="AU669"/>
  <c r="AT669"/>
  <c r="AS669"/>
  <c r="AR669"/>
  <c r="AQ669"/>
  <c r="AP669"/>
  <c r="AC669"/>
  <c r="I669"/>
  <c r="H669"/>
  <c r="G669"/>
  <c r="D669"/>
  <c r="R669" s="1"/>
  <c r="AY668"/>
  <c r="AX668"/>
  <c r="AW668"/>
  <c r="AV668"/>
  <c r="AU668"/>
  <c r="AT668"/>
  <c r="AS668"/>
  <c r="AR668"/>
  <c r="O668" s="1"/>
  <c r="AQ668"/>
  <c r="AP668"/>
  <c r="AC668"/>
  <c r="R668"/>
  <c r="S668" s="1"/>
  <c r="I668"/>
  <c r="H668"/>
  <c r="G668"/>
  <c r="E668"/>
  <c r="P668" s="1"/>
  <c r="D668"/>
  <c r="AY667"/>
  <c r="AX667"/>
  <c r="AW667"/>
  <c r="AV667"/>
  <c r="AU667"/>
  <c r="AT667"/>
  <c r="AS667"/>
  <c r="AR667"/>
  <c r="AQ667"/>
  <c r="AP667"/>
  <c r="AC667"/>
  <c r="R667"/>
  <c r="M667"/>
  <c r="I667"/>
  <c r="H667"/>
  <c r="G667"/>
  <c r="E667"/>
  <c r="P667" s="1"/>
  <c r="D667"/>
  <c r="O667" s="1"/>
  <c r="AY666"/>
  <c r="AX666"/>
  <c r="AW666"/>
  <c r="AV666"/>
  <c r="AU666"/>
  <c r="AT666"/>
  <c r="AS666"/>
  <c r="AR666"/>
  <c r="AQ666"/>
  <c r="AP666"/>
  <c r="AC666"/>
  <c r="I666"/>
  <c r="H666"/>
  <c r="G666"/>
  <c r="E666"/>
  <c r="P666" s="1"/>
  <c r="D666"/>
  <c r="AY665"/>
  <c r="AX665"/>
  <c r="AW665"/>
  <c r="AV665"/>
  <c r="AU665"/>
  <c r="AT665"/>
  <c r="AS665"/>
  <c r="AR665"/>
  <c r="O665" s="1"/>
  <c r="AQ665"/>
  <c r="AP665"/>
  <c r="AC665"/>
  <c r="I665"/>
  <c r="H665"/>
  <c r="G665"/>
  <c r="E665"/>
  <c r="P665" s="1"/>
  <c r="D665"/>
  <c r="M665" s="1"/>
  <c r="AY664"/>
  <c r="AX664"/>
  <c r="AW664"/>
  <c r="AV664"/>
  <c r="AU664"/>
  <c r="AT664"/>
  <c r="AS664"/>
  <c r="AR664"/>
  <c r="O664" s="1"/>
  <c r="AQ664"/>
  <c r="AP664"/>
  <c r="AC664"/>
  <c r="R664"/>
  <c r="S664" s="1"/>
  <c r="I664"/>
  <c r="H664"/>
  <c r="G664"/>
  <c r="D664"/>
  <c r="E664" s="1"/>
  <c r="P664" s="1"/>
  <c r="AY663"/>
  <c r="AX663"/>
  <c r="AW663"/>
  <c r="AV663"/>
  <c r="AU663"/>
  <c r="AT663"/>
  <c r="AS663"/>
  <c r="AR663"/>
  <c r="AQ663"/>
  <c r="AP663"/>
  <c r="AC663"/>
  <c r="R663"/>
  <c r="T663" s="1"/>
  <c r="I663"/>
  <c r="H663"/>
  <c r="G663"/>
  <c r="D663"/>
  <c r="M663" s="1"/>
  <c r="AY662"/>
  <c r="AX662"/>
  <c r="AW662"/>
  <c r="AV662"/>
  <c r="AU662"/>
  <c r="AT662"/>
  <c r="AS662"/>
  <c r="AR662"/>
  <c r="AQ662"/>
  <c r="AP662"/>
  <c r="AC662"/>
  <c r="I662"/>
  <c r="H662"/>
  <c r="G662"/>
  <c r="D662"/>
  <c r="AY661"/>
  <c r="AX661"/>
  <c r="AW661"/>
  <c r="AV661"/>
  <c r="AU661"/>
  <c r="AT661"/>
  <c r="AS661"/>
  <c r="AR661"/>
  <c r="AQ661"/>
  <c r="AP661"/>
  <c r="AC661"/>
  <c r="I661"/>
  <c r="H661"/>
  <c r="G661"/>
  <c r="D661"/>
  <c r="R661" s="1"/>
  <c r="AY660"/>
  <c r="AX660"/>
  <c r="AW660"/>
  <c r="AV660"/>
  <c r="AU660"/>
  <c r="AT660"/>
  <c r="AS660"/>
  <c r="AR660"/>
  <c r="O660" s="1"/>
  <c r="AQ660"/>
  <c r="AP660"/>
  <c r="AC660"/>
  <c r="R660"/>
  <c r="S660" s="1"/>
  <c r="M660"/>
  <c r="I660"/>
  <c r="H660"/>
  <c r="G660"/>
  <c r="E660"/>
  <c r="D660"/>
  <c r="AY659"/>
  <c r="AX659"/>
  <c r="AW659"/>
  <c r="AV659"/>
  <c r="AU659"/>
  <c r="AT659"/>
  <c r="AS659"/>
  <c r="AR659"/>
  <c r="AQ659"/>
  <c r="AP659"/>
  <c r="AC659"/>
  <c r="R659"/>
  <c r="I659"/>
  <c r="H659"/>
  <c r="G659"/>
  <c r="D659"/>
  <c r="E659" s="1"/>
  <c r="P659" s="1"/>
  <c r="AY658"/>
  <c r="AX658"/>
  <c r="AW658"/>
  <c r="AV658"/>
  <c r="AU658"/>
  <c r="AT658"/>
  <c r="AS658"/>
  <c r="AR658"/>
  <c r="AQ658"/>
  <c r="AP658"/>
  <c r="AC658"/>
  <c r="I658"/>
  <c r="H658"/>
  <c r="G658"/>
  <c r="D658"/>
  <c r="E658" s="1"/>
  <c r="P658" s="1"/>
  <c r="AY657"/>
  <c r="AX657"/>
  <c r="AW657"/>
  <c r="AV657"/>
  <c r="AU657"/>
  <c r="AT657"/>
  <c r="AS657"/>
  <c r="AR657"/>
  <c r="AQ657"/>
  <c r="AP657"/>
  <c r="AC657"/>
  <c r="I657"/>
  <c r="H657"/>
  <c r="G657"/>
  <c r="D657"/>
  <c r="R657" s="1"/>
  <c r="AY656"/>
  <c r="AX656"/>
  <c r="AW656"/>
  <c r="AV656"/>
  <c r="AU656"/>
  <c r="AT656"/>
  <c r="AS656"/>
  <c r="AR656"/>
  <c r="AQ656"/>
  <c r="AP656"/>
  <c r="AC656"/>
  <c r="R656"/>
  <c r="I656"/>
  <c r="H656"/>
  <c r="G656"/>
  <c r="D656"/>
  <c r="M656" s="1"/>
  <c r="AY655"/>
  <c r="AX655"/>
  <c r="AW655"/>
  <c r="AV655"/>
  <c r="AU655"/>
  <c r="AT655"/>
  <c r="AS655"/>
  <c r="AR655"/>
  <c r="AQ655"/>
  <c r="AP655"/>
  <c r="AC655"/>
  <c r="I655"/>
  <c r="H655"/>
  <c r="G655"/>
  <c r="D655"/>
  <c r="R655" s="1"/>
  <c r="AY654"/>
  <c r="AX654"/>
  <c r="AW654"/>
  <c r="AV654"/>
  <c r="AU654"/>
  <c r="AT654"/>
  <c r="AS654"/>
  <c r="AR654"/>
  <c r="O654" s="1"/>
  <c r="AQ654"/>
  <c r="AP654"/>
  <c r="AC654"/>
  <c r="I654"/>
  <c r="H654"/>
  <c r="G654"/>
  <c r="D654"/>
  <c r="R654" s="1"/>
  <c r="AY653"/>
  <c r="AX653"/>
  <c r="AW653"/>
  <c r="AV653"/>
  <c r="AU653"/>
  <c r="AT653"/>
  <c r="AS653"/>
  <c r="AR653"/>
  <c r="O653" s="1"/>
  <c r="AQ653"/>
  <c r="AP653"/>
  <c r="AC653"/>
  <c r="I653"/>
  <c r="H653"/>
  <c r="G653"/>
  <c r="E653"/>
  <c r="D653"/>
  <c r="M653" s="1"/>
  <c r="AY652"/>
  <c r="AX652"/>
  <c r="AW652"/>
  <c r="AV652"/>
  <c r="AU652"/>
  <c r="AT652"/>
  <c r="AS652"/>
  <c r="AR652"/>
  <c r="AQ652"/>
  <c r="AP652"/>
  <c r="AC652"/>
  <c r="O652"/>
  <c r="I652"/>
  <c r="H652"/>
  <c r="G652"/>
  <c r="D652"/>
  <c r="M652" s="1"/>
  <c r="AY651"/>
  <c r="AX651"/>
  <c r="AW651"/>
  <c r="AV651"/>
  <c r="AU651"/>
  <c r="AT651"/>
  <c r="AS651"/>
  <c r="AR651"/>
  <c r="AQ651"/>
  <c r="AP651"/>
  <c r="BA651" s="1"/>
  <c r="F651" s="1"/>
  <c r="J651" s="1"/>
  <c r="K651" s="1"/>
  <c r="AC651"/>
  <c r="I651"/>
  <c r="H651"/>
  <c r="G651"/>
  <c r="D651"/>
  <c r="AY650"/>
  <c r="AX650"/>
  <c r="AW650"/>
  <c r="AV650"/>
  <c r="AU650"/>
  <c r="AT650"/>
  <c r="AS650"/>
  <c r="AR650"/>
  <c r="AQ650"/>
  <c r="AP650"/>
  <c r="AC650"/>
  <c r="I650"/>
  <c r="H650"/>
  <c r="G650"/>
  <c r="D650"/>
  <c r="R650" s="1"/>
  <c r="T650" s="1"/>
  <c r="AY649"/>
  <c r="AX649"/>
  <c r="AW649"/>
  <c r="AV649"/>
  <c r="AU649"/>
  <c r="AT649"/>
  <c r="AS649"/>
  <c r="AR649"/>
  <c r="O649" s="1"/>
  <c r="AQ649"/>
  <c r="AP649"/>
  <c r="AC649"/>
  <c r="I649"/>
  <c r="H649"/>
  <c r="G649"/>
  <c r="D649"/>
  <c r="R649" s="1"/>
  <c r="AY648"/>
  <c r="AX648"/>
  <c r="AW648"/>
  <c r="AV648"/>
  <c r="AU648"/>
  <c r="AT648"/>
  <c r="AS648"/>
  <c r="AR648"/>
  <c r="O648" s="1"/>
  <c r="AQ648"/>
  <c r="AP648"/>
  <c r="AC648"/>
  <c r="I648"/>
  <c r="H648"/>
  <c r="G648"/>
  <c r="D648"/>
  <c r="E648" s="1"/>
  <c r="P648" s="1"/>
  <c r="AY647"/>
  <c r="AX647"/>
  <c r="AW647"/>
  <c r="AV647"/>
  <c r="AU647"/>
  <c r="AT647"/>
  <c r="AS647"/>
  <c r="AR647"/>
  <c r="AQ647"/>
  <c r="AP647"/>
  <c r="AC647"/>
  <c r="I647"/>
  <c r="H647"/>
  <c r="G647"/>
  <c r="D647"/>
  <c r="O647" s="1"/>
  <c r="AY646"/>
  <c r="AX646"/>
  <c r="AW646"/>
  <c r="AV646"/>
  <c r="AU646"/>
  <c r="AT646"/>
  <c r="AS646"/>
  <c r="AR646"/>
  <c r="O646" s="1"/>
  <c r="AQ646"/>
  <c r="AP646"/>
  <c r="AC646"/>
  <c r="M646"/>
  <c r="I646"/>
  <c r="H646"/>
  <c r="G646"/>
  <c r="E646"/>
  <c r="P646" s="1"/>
  <c r="D646"/>
  <c r="R646" s="1"/>
  <c r="AY645"/>
  <c r="AX645"/>
  <c r="AW645"/>
  <c r="AV645"/>
  <c r="AU645"/>
  <c r="AT645"/>
  <c r="AS645"/>
  <c r="AR645"/>
  <c r="AQ645"/>
  <c r="AP645"/>
  <c r="AC645"/>
  <c r="I645"/>
  <c r="H645"/>
  <c r="G645"/>
  <c r="D645"/>
  <c r="O645" s="1"/>
  <c r="AY644"/>
  <c r="AX644"/>
  <c r="AW644"/>
  <c r="AV644"/>
  <c r="AU644"/>
  <c r="AT644"/>
  <c r="AS644"/>
  <c r="AR644"/>
  <c r="O644" s="1"/>
  <c r="AQ644"/>
  <c r="AP644"/>
  <c r="AC644"/>
  <c r="M644"/>
  <c r="I644"/>
  <c r="H644"/>
  <c r="G644"/>
  <c r="E644"/>
  <c r="D644"/>
  <c r="R644" s="1"/>
  <c r="S644" s="1"/>
  <c r="AY643"/>
  <c r="AX643"/>
  <c r="AW643"/>
  <c r="AV643"/>
  <c r="AU643"/>
  <c r="AT643"/>
  <c r="AS643"/>
  <c r="AR643"/>
  <c r="P643" s="1"/>
  <c r="AQ643"/>
  <c r="AP643"/>
  <c r="AC643"/>
  <c r="I643"/>
  <c r="H643"/>
  <c r="G643"/>
  <c r="D643"/>
  <c r="E643" s="1"/>
  <c r="AY642"/>
  <c r="AX642"/>
  <c r="AW642"/>
  <c r="AV642"/>
  <c r="AU642"/>
  <c r="AT642"/>
  <c r="AS642"/>
  <c r="AR642"/>
  <c r="O642" s="1"/>
  <c r="AQ642"/>
  <c r="AP642"/>
  <c r="AC642"/>
  <c r="I642"/>
  <c r="H642"/>
  <c r="G642"/>
  <c r="D642"/>
  <c r="AY641"/>
  <c r="AX641"/>
  <c r="AW641"/>
  <c r="AV641"/>
  <c r="AU641"/>
  <c r="AT641"/>
  <c r="AS641"/>
  <c r="AR641"/>
  <c r="O641" s="1"/>
  <c r="AQ641"/>
  <c r="AP641"/>
  <c r="AC641"/>
  <c r="I641"/>
  <c r="H641"/>
  <c r="G641"/>
  <c r="D641"/>
  <c r="E641" s="1"/>
  <c r="AY640"/>
  <c r="AX640"/>
  <c r="AW640"/>
  <c r="AV640"/>
  <c r="AU640"/>
  <c r="AT640"/>
  <c r="AS640"/>
  <c r="AR640"/>
  <c r="AQ640"/>
  <c r="AP640"/>
  <c r="AC640"/>
  <c r="M640"/>
  <c r="I640"/>
  <c r="H640"/>
  <c r="G640"/>
  <c r="E640"/>
  <c r="D640"/>
  <c r="AY639"/>
  <c r="AX639"/>
  <c r="AW639"/>
  <c r="AV639"/>
  <c r="AU639"/>
  <c r="AT639"/>
  <c r="AS639"/>
  <c r="AR639"/>
  <c r="AQ639"/>
  <c r="AP639"/>
  <c r="AC639"/>
  <c r="R639"/>
  <c r="T639" s="1"/>
  <c r="I639"/>
  <c r="H639"/>
  <c r="G639"/>
  <c r="E639"/>
  <c r="D639"/>
  <c r="AY638"/>
  <c r="AX638"/>
  <c r="AW638"/>
  <c r="AV638"/>
  <c r="AU638"/>
  <c r="AT638"/>
  <c r="AS638"/>
  <c r="AR638"/>
  <c r="AQ638"/>
  <c r="AP638"/>
  <c r="AC638"/>
  <c r="I638"/>
  <c r="H638"/>
  <c r="G638"/>
  <c r="D638"/>
  <c r="R638" s="1"/>
  <c r="AY637"/>
  <c r="AX637"/>
  <c r="AW637"/>
  <c r="AV637"/>
  <c r="AU637"/>
  <c r="AT637"/>
  <c r="AS637"/>
  <c r="AR637"/>
  <c r="O637" s="1"/>
  <c r="AQ637"/>
  <c r="AP637"/>
  <c r="AC637"/>
  <c r="R637"/>
  <c r="S637" s="1"/>
  <c r="I637"/>
  <c r="H637"/>
  <c r="G637"/>
  <c r="E637"/>
  <c r="D637"/>
  <c r="AY636"/>
  <c r="AX636"/>
  <c r="AW636"/>
  <c r="AV636"/>
  <c r="AU636"/>
  <c r="AT636"/>
  <c r="AS636"/>
  <c r="AR636"/>
  <c r="AQ636"/>
  <c r="AP636"/>
  <c r="AC636"/>
  <c r="I636"/>
  <c r="H636"/>
  <c r="G636"/>
  <c r="D636"/>
  <c r="R636" s="1"/>
  <c r="T636" s="1"/>
  <c r="AY635"/>
  <c r="AX635"/>
  <c r="AW635"/>
  <c r="AV635"/>
  <c r="AU635"/>
  <c r="AT635"/>
  <c r="AS635"/>
  <c r="AR635"/>
  <c r="AQ635"/>
  <c r="AP635"/>
  <c r="AC635"/>
  <c r="R635"/>
  <c r="T635" s="1"/>
  <c r="M635"/>
  <c r="I635"/>
  <c r="H635"/>
  <c r="G635"/>
  <c r="D635"/>
  <c r="E635" s="1"/>
  <c r="P635" s="1"/>
  <c r="AY634"/>
  <c r="AX634"/>
  <c r="AW634"/>
  <c r="AV634"/>
  <c r="AU634"/>
  <c r="AT634"/>
  <c r="AS634"/>
  <c r="AR634"/>
  <c r="AQ634"/>
  <c r="AP634"/>
  <c r="AC634"/>
  <c r="I634"/>
  <c r="H634"/>
  <c r="G634"/>
  <c r="D634"/>
  <c r="E634" s="1"/>
  <c r="AY633"/>
  <c r="AX633"/>
  <c r="AW633"/>
  <c r="AV633"/>
  <c r="AU633"/>
  <c r="AT633"/>
  <c r="AS633"/>
  <c r="AR633"/>
  <c r="AQ633"/>
  <c r="AP633"/>
  <c r="AC633"/>
  <c r="S633"/>
  <c r="I633"/>
  <c r="H633"/>
  <c r="G633"/>
  <c r="D633"/>
  <c r="R633" s="1"/>
  <c r="AY632"/>
  <c r="AX632"/>
  <c r="AW632"/>
  <c r="AV632"/>
  <c r="AU632"/>
  <c r="AT632"/>
  <c r="AS632"/>
  <c r="AR632"/>
  <c r="AQ632"/>
  <c r="AP632"/>
  <c r="AC632"/>
  <c r="R632"/>
  <c r="S632" s="1"/>
  <c r="I632"/>
  <c r="H632"/>
  <c r="G632"/>
  <c r="D632"/>
  <c r="E632" s="1"/>
  <c r="AY631"/>
  <c r="AX631"/>
  <c r="AW631"/>
  <c r="AV631"/>
  <c r="AU631"/>
  <c r="AT631"/>
  <c r="AS631"/>
  <c r="AR631"/>
  <c r="AQ631"/>
  <c r="AP631"/>
  <c r="AC631"/>
  <c r="R631"/>
  <c r="P631"/>
  <c r="M631"/>
  <c r="I631"/>
  <c r="H631"/>
  <c r="G631"/>
  <c r="E631"/>
  <c r="D631"/>
  <c r="AY630"/>
  <c r="AX630"/>
  <c r="AW630"/>
  <c r="AV630"/>
  <c r="AU630"/>
  <c r="AT630"/>
  <c r="AS630"/>
  <c r="AR630"/>
  <c r="AQ630"/>
  <c r="AP630"/>
  <c r="AC630"/>
  <c r="I630"/>
  <c r="H630"/>
  <c r="G630"/>
  <c r="D630"/>
  <c r="E630" s="1"/>
  <c r="P630" s="1"/>
  <c r="AY629"/>
  <c r="AX629"/>
  <c r="AW629"/>
  <c r="AV629"/>
  <c r="AU629"/>
  <c r="AT629"/>
  <c r="AS629"/>
  <c r="AR629"/>
  <c r="AQ629"/>
  <c r="AP629"/>
  <c r="AC629"/>
  <c r="I629"/>
  <c r="H629"/>
  <c r="G629"/>
  <c r="D629"/>
  <c r="O629" s="1"/>
  <c r="AY628"/>
  <c r="AX628"/>
  <c r="AW628"/>
  <c r="AV628"/>
  <c r="AU628"/>
  <c r="AT628"/>
  <c r="AS628"/>
  <c r="AR628"/>
  <c r="AQ628"/>
  <c r="AP628"/>
  <c r="AC628"/>
  <c r="R628"/>
  <c r="S628" s="1"/>
  <c r="M628"/>
  <c r="I628"/>
  <c r="H628"/>
  <c r="G628"/>
  <c r="D628"/>
  <c r="E628" s="1"/>
  <c r="P628" s="1"/>
  <c r="AY627"/>
  <c r="AX627"/>
  <c r="AW627"/>
  <c r="AV627"/>
  <c r="AU627"/>
  <c r="AT627"/>
  <c r="AS627"/>
  <c r="AR627"/>
  <c r="AQ627"/>
  <c r="AP627"/>
  <c r="AC627"/>
  <c r="I627"/>
  <c r="H627"/>
  <c r="G627"/>
  <c r="D627"/>
  <c r="R627" s="1"/>
  <c r="AY626"/>
  <c r="AX626"/>
  <c r="AW626"/>
  <c r="AV626"/>
  <c r="AU626"/>
  <c r="AT626"/>
  <c r="AS626"/>
  <c r="AR626"/>
  <c r="AQ626"/>
  <c r="AP626"/>
  <c r="AC626"/>
  <c r="I626"/>
  <c r="H626"/>
  <c r="G626"/>
  <c r="D626"/>
  <c r="AY625"/>
  <c r="AX625"/>
  <c r="AW625"/>
  <c r="AV625"/>
  <c r="AU625"/>
  <c r="AT625"/>
  <c r="AS625"/>
  <c r="AR625"/>
  <c r="AQ625"/>
  <c r="AP625"/>
  <c r="AC625"/>
  <c r="R625"/>
  <c r="I625"/>
  <c r="H625"/>
  <c r="G625"/>
  <c r="D625"/>
  <c r="AY624"/>
  <c r="AX624"/>
  <c r="AW624"/>
  <c r="AV624"/>
  <c r="AU624"/>
  <c r="AT624"/>
  <c r="AS624"/>
  <c r="AR624"/>
  <c r="AQ624"/>
  <c r="AP624"/>
  <c r="AC624"/>
  <c r="S624"/>
  <c r="R624"/>
  <c r="T624" s="1"/>
  <c r="I624"/>
  <c r="H624"/>
  <c r="G624"/>
  <c r="E624"/>
  <c r="D624"/>
  <c r="AY623"/>
  <c r="AX623"/>
  <c r="AW623"/>
  <c r="AV623"/>
  <c r="AU623"/>
  <c r="AT623"/>
  <c r="AS623"/>
  <c r="AR623"/>
  <c r="AQ623"/>
  <c r="AP623"/>
  <c r="BA623" s="1"/>
  <c r="F623" s="1"/>
  <c r="AC623"/>
  <c r="I623"/>
  <c r="H623"/>
  <c r="G623"/>
  <c r="D623"/>
  <c r="R623" s="1"/>
  <c r="AY622"/>
  <c r="AX622"/>
  <c r="AW622"/>
  <c r="AV622"/>
  <c r="AU622"/>
  <c r="AT622"/>
  <c r="AS622"/>
  <c r="AR622"/>
  <c r="O622" s="1"/>
  <c r="AQ622"/>
  <c r="AP622"/>
  <c r="AC622"/>
  <c r="M622"/>
  <c r="I622"/>
  <c r="H622"/>
  <c r="G622"/>
  <c r="E622"/>
  <c r="D622"/>
  <c r="R622" s="1"/>
  <c r="T622" s="1"/>
  <c r="AY621"/>
  <c r="AX621"/>
  <c r="AW621"/>
  <c r="AV621"/>
  <c r="AU621"/>
  <c r="AT621"/>
  <c r="AS621"/>
  <c r="AR621"/>
  <c r="AQ621"/>
  <c r="AP621"/>
  <c r="AC621"/>
  <c r="R621"/>
  <c r="O621"/>
  <c r="I621"/>
  <c r="H621"/>
  <c r="G621"/>
  <c r="E621"/>
  <c r="D621"/>
  <c r="M621" s="1"/>
  <c r="AY620"/>
  <c r="AX620"/>
  <c r="AW620"/>
  <c r="AV620"/>
  <c r="AU620"/>
  <c r="AT620"/>
  <c r="AS620"/>
  <c r="AR620"/>
  <c r="AQ620"/>
  <c r="AP620"/>
  <c r="AC620"/>
  <c r="I620"/>
  <c r="H620"/>
  <c r="G620"/>
  <c r="D620"/>
  <c r="R620" s="1"/>
  <c r="AY619"/>
  <c r="AX619"/>
  <c r="AW619"/>
  <c r="AV619"/>
  <c r="AU619"/>
  <c r="AT619"/>
  <c r="AS619"/>
  <c r="AR619"/>
  <c r="AQ619"/>
  <c r="AP619"/>
  <c r="AC619"/>
  <c r="I619"/>
  <c r="H619"/>
  <c r="G619"/>
  <c r="D619"/>
  <c r="R619" s="1"/>
  <c r="AY618"/>
  <c r="AX618"/>
  <c r="AW618"/>
  <c r="AV618"/>
  <c r="AU618"/>
  <c r="AT618"/>
  <c r="AS618"/>
  <c r="AR618"/>
  <c r="O618" s="1"/>
  <c r="AQ618"/>
  <c r="AP618"/>
  <c r="AC618"/>
  <c r="I618"/>
  <c r="H618"/>
  <c r="G618"/>
  <c r="D618"/>
  <c r="R618" s="1"/>
  <c r="T618" s="1"/>
  <c r="AY617"/>
  <c r="AX617"/>
  <c r="AW617"/>
  <c r="AV617"/>
  <c r="AU617"/>
  <c r="AT617"/>
  <c r="AS617"/>
  <c r="AR617"/>
  <c r="AQ617"/>
  <c r="AP617"/>
  <c r="AC617"/>
  <c r="S617"/>
  <c r="R617"/>
  <c r="I617"/>
  <c r="H617"/>
  <c r="G617"/>
  <c r="D617"/>
  <c r="M617" s="1"/>
  <c r="AY616"/>
  <c r="AX616"/>
  <c r="AW616"/>
  <c r="AV616"/>
  <c r="AU616"/>
  <c r="AT616"/>
  <c r="AS616"/>
  <c r="AR616"/>
  <c r="AQ616"/>
  <c r="AP616"/>
  <c r="AC616"/>
  <c r="O616"/>
  <c r="I616"/>
  <c r="H616"/>
  <c r="G616"/>
  <c r="E616"/>
  <c r="P616" s="1"/>
  <c r="D616"/>
  <c r="R616" s="1"/>
  <c r="T616" s="1"/>
  <c r="AY615"/>
  <c r="AX615"/>
  <c r="AW615"/>
  <c r="AV615"/>
  <c r="AU615"/>
  <c r="AT615"/>
  <c r="AS615"/>
  <c r="AR615"/>
  <c r="AQ615"/>
  <c r="AP615"/>
  <c r="AC615"/>
  <c r="T615"/>
  <c r="R615"/>
  <c r="I615"/>
  <c r="H615"/>
  <c r="G615"/>
  <c r="E615"/>
  <c r="D615"/>
  <c r="AY614"/>
  <c r="AX614"/>
  <c r="AW614"/>
  <c r="AV614"/>
  <c r="AU614"/>
  <c r="AT614"/>
  <c r="AS614"/>
  <c r="AR614"/>
  <c r="AQ614"/>
  <c r="AP614"/>
  <c r="AC614"/>
  <c r="S614"/>
  <c r="P614"/>
  <c r="O614"/>
  <c r="I614"/>
  <c r="H614"/>
  <c r="G614"/>
  <c r="E614"/>
  <c r="D614"/>
  <c r="R614" s="1"/>
  <c r="AY613"/>
  <c r="AX613"/>
  <c r="AW613"/>
  <c r="AV613"/>
  <c r="AU613"/>
  <c r="AT613"/>
  <c r="AS613"/>
  <c r="AR613"/>
  <c r="AQ613"/>
  <c r="AP613"/>
  <c r="AC613"/>
  <c r="I613"/>
  <c r="H613"/>
  <c r="G613"/>
  <c r="D613"/>
  <c r="O613" s="1"/>
  <c r="AY612"/>
  <c r="AX612"/>
  <c r="AW612"/>
  <c r="AV612"/>
  <c r="AU612"/>
  <c r="AT612"/>
  <c r="AS612"/>
  <c r="AR612"/>
  <c r="O612" s="1"/>
  <c r="AQ612"/>
  <c r="AP612"/>
  <c r="AC612"/>
  <c r="I612"/>
  <c r="H612"/>
  <c r="G612"/>
  <c r="D612"/>
  <c r="E612" s="1"/>
  <c r="P612" s="1"/>
  <c r="AY611"/>
  <c r="AX611"/>
  <c r="AW611"/>
  <c r="AV611"/>
  <c r="AU611"/>
  <c r="AT611"/>
  <c r="AS611"/>
  <c r="AR611"/>
  <c r="AQ611"/>
  <c r="AP611"/>
  <c r="AC611"/>
  <c r="I611"/>
  <c r="H611"/>
  <c r="G611"/>
  <c r="D611"/>
  <c r="AY610"/>
  <c r="AX610"/>
  <c r="AW610"/>
  <c r="AV610"/>
  <c r="AU610"/>
  <c r="AT610"/>
  <c r="AS610"/>
  <c r="AR610"/>
  <c r="AQ610"/>
  <c r="AP610"/>
  <c r="AC610"/>
  <c r="I610"/>
  <c r="H610"/>
  <c r="G610"/>
  <c r="D610"/>
  <c r="AY609"/>
  <c r="AX609"/>
  <c r="AW609"/>
  <c r="AV609"/>
  <c r="AU609"/>
  <c r="AT609"/>
  <c r="AS609"/>
  <c r="AR609"/>
  <c r="AQ609"/>
  <c r="AP609"/>
  <c r="AC609"/>
  <c r="R609"/>
  <c r="M609"/>
  <c r="I609"/>
  <c r="H609"/>
  <c r="G609"/>
  <c r="E609"/>
  <c r="D609"/>
  <c r="AY608"/>
  <c r="AX608"/>
  <c r="AW608"/>
  <c r="AV608"/>
  <c r="AU608"/>
  <c r="AT608"/>
  <c r="AS608"/>
  <c r="AR608"/>
  <c r="AQ608"/>
  <c r="AP608"/>
  <c r="AC608"/>
  <c r="I608"/>
  <c r="H608"/>
  <c r="G608"/>
  <c r="D608"/>
  <c r="M608" s="1"/>
  <c r="AY607"/>
  <c r="AX607"/>
  <c r="AW607"/>
  <c r="AV607"/>
  <c r="AU607"/>
  <c r="AT607"/>
  <c r="AS607"/>
  <c r="AR607"/>
  <c r="AQ607"/>
  <c r="AP607"/>
  <c r="AC607"/>
  <c r="I607"/>
  <c r="H607"/>
  <c r="G607"/>
  <c r="D607"/>
  <c r="AY606"/>
  <c r="AX606"/>
  <c r="AW606"/>
  <c r="AV606"/>
  <c r="AU606"/>
  <c r="AT606"/>
  <c r="AS606"/>
  <c r="AR606"/>
  <c r="AQ606"/>
  <c r="AP606"/>
  <c r="AC606"/>
  <c r="I606"/>
  <c r="H606"/>
  <c r="G606"/>
  <c r="D606"/>
  <c r="AY605"/>
  <c r="AX605"/>
  <c r="AW605"/>
  <c r="AV605"/>
  <c r="AU605"/>
  <c r="AT605"/>
  <c r="AS605"/>
  <c r="AR605"/>
  <c r="AQ605"/>
  <c r="AP605"/>
  <c r="AC605"/>
  <c r="I605"/>
  <c r="H605"/>
  <c r="G605"/>
  <c r="D605"/>
  <c r="AY604"/>
  <c r="AX604"/>
  <c r="AW604"/>
  <c r="AV604"/>
  <c r="AU604"/>
  <c r="AT604"/>
  <c r="AS604"/>
  <c r="AR604"/>
  <c r="AQ604"/>
  <c r="AP604"/>
  <c r="AC604"/>
  <c r="R604"/>
  <c r="O604"/>
  <c r="I604"/>
  <c r="H604"/>
  <c r="G604"/>
  <c r="D604"/>
  <c r="AY603"/>
  <c r="AX603"/>
  <c r="AW603"/>
  <c r="AV603"/>
  <c r="AU603"/>
  <c r="AT603"/>
  <c r="AS603"/>
  <c r="AR603"/>
  <c r="AQ603"/>
  <c r="AP603"/>
  <c r="AC603"/>
  <c r="I603"/>
  <c r="H603"/>
  <c r="G603"/>
  <c r="D603"/>
  <c r="R603" s="1"/>
  <c r="AY602"/>
  <c r="AX602"/>
  <c r="AW602"/>
  <c r="AV602"/>
  <c r="AU602"/>
  <c r="AT602"/>
  <c r="AS602"/>
  <c r="AR602"/>
  <c r="AQ602"/>
  <c r="AP602"/>
  <c r="AC602"/>
  <c r="I602"/>
  <c r="H602"/>
  <c r="G602"/>
  <c r="D602"/>
  <c r="AY601"/>
  <c r="AX601"/>
  <c r="AW601"/>
  <c r="AV601"/>
  <c r="AU601"/>
  <c r="AT601"/>
  <c r="AS601"/>
  <c r="AR601"/>
  <c r="AQ601"/>
  <c r="AP601"/>
  <c r="AC601"/>
  <c r="I601"/>
  <c r="H601"/>
  <c r="G601"/>
  <c r="D601"/>
  <c r="M601" s="1"/>
  <c r="AY600"/>
  <c r="AX600"/>
  <c r="AW600"/>
  <c r="AV600"/>
  <c r="AU600"/>
  <c r="AT600"/>
  <c r="AS600"/>
  <c r="AR600"/>
  <c r="O600" s="1"/>
  <c r="AQ600"/>
  <c r="AP600"/>
  <c r="AC600"/>
  <c r="M600"/>
  <c r="I600"/>
  <c r="H600"/>
  <c r="G600"/>
  <c r="E600"/>
  <c r="D600"/>
  <c r="R600" s="1"/>
  <c r="T600" s="1"/>
  <c r="AY599"/>
  <c r="AX599"/>
  <c r="AW599"/>
  <c r="AV599"/>
  <c r="AU599"/>
  <c r="AT599"/>
  <c r="AS599"/>
  <c r="AR599"/>
  <c r="AQ599"/>
  <c r="AP599"/>
  <c r="AC599"/>
  <c r="I599"/>
  <c r="H599"/>
  <c r="G599"/>
  <c r="D599"/>
  <c r="R599" s="1"/>
  <c r="AY598"/>
  <c r="AX598"/>
  <c r="AW598"/>
  <c r="AV598"/>
  <c r="AU598"/>
  <c r="AT598"/>
  <c r="AS598"/>
  <c r="AR598"/>
  <c r="AQ598"/>
  <c r="AP598"/>
  <c r="AC598"/>
  <c r="I598"/>
  <c r="H598"/>
  <c r="G598"/>
  <c r="D598"/>
  <c r="AY597"/>
  <c r="AX597"/>
  <c r="AW597"/>
  <c r="AV597"/>
  <c r="AU597"/>
  <c r="AT597"/>
  <c r="AS597"/>
  <c r="AR597"/>
  <c r="AQ597"/>
  <c r="AP597"/>
  <c r="AC597"/>
  <c r="M597"/>
  <c r="I597"/>
  <c r="H597"/>
  <c r="G597"/>
  <c r="D597"/>
  <c r="AY596"/>
  <c r="AX596"/>
  <c r="AW596"/>
  <c r="AV596"/>
  <c r="AU596"/>
  <c r="AT596"/>
  <c r="AS596"/>
  <c r="AR596"/>
  <c r="O596" s="1"/>
  <c r="AQ596"/>
  <c r="AP596"/>
  <c r="AC596"/>
  <c r="I596"/>
  <c r="H596"/>
  <c r="G596"/>
  <c r="D596"/>
  <c r="M596" s="1"/>
  <c r="AY595"/>
  <c r="AX595"/>
  <c r="AW595"/>
  <c r="AV595"/>
  <c r="AU595"/>
  <c r="AT595"/>
  <c r="AS595"/>
  <c r="AR595"/>
  <c r="AQ595"/>
  <c r="AP595"/>
  <c r="AC595"/>
  <c r="I595"/>
  <c r="H595"/>
  <c r="G595"/>
  <c r="D595"/>
  <c r="AY594"/>
  <c r="AX594"/>
  <c r="AW594"/>
  <c r="AV594"/>
  <c r="AU594"/>
  <c r="AT594"/>
  <c r="AS594"/>
  <c r="AR594"/>
  <c r="AQ594"/>
  <c r="AP594"/>
  <c r="AC594"/>
  <c r="I594"/>
  <c r="H594"/>
  <c r="G594"/>
  <c r="D594"/>
  <c r="AY593"/>
  <c r="AX593"/>
  <c r="AW593"/>
  <c r="AV593"/>
  <c r="AU593"/>
  <c r="AT593"/>
  <c r="AS593"/>
  <c r="AR593"/>
  <c r="AQ593"/>
  <c r="AP593"/>
  <c r="AC593"/>
  <c r="R593"/>
  <c r="M593"/>
  <c r="I593"/>
  <c r="H593"/>
  <c r="G593"/>
  <c r="E593"/>
  <c r="P593" s="1"/>
  <c r="D593"/>
  <c r="AY592"/>
  <c r="AX592"/>
  <c r="AW592"/>
  <c r="AV592"/>
  <c r="AU592"/>
  <c r="AT592"/>
  <c r="AS592"/>
  <c r="AR592"/>
  <c r="AQ592"/>
  <c r="AP592"/>
  <c r="AC592"/>
  <c r="O592"/>
  <c r="I592"/>
  <c r="H592"/>
  <c r="G592"/>
  <c r="D592"/>
  <c r="M592" s="1"/>
  <c r="AY591"/>
  <c r="AX591"/>
  <c r="AW591"/>
  <c r="AV591"/>
  <c r="AU591"/>
  <c r="AT591"/>
  <c r="AS591"/>
  <c r="AR591"/>
  <c r="AQ591"/>
  <c r="AP591"/>
  <c r="AC591"/>
  <c r="I591"/>
  <c r="H591"/>
  <c r="G591"/>
  <c r="D591"/>
  <c r="AY590"/>
  <c r="AX590"/>
  <c r="AW590"/>
  <c r="AV590"/>
  <c r="AU590"/>
  <c r="AT590"/>
  <c r="AS590"/>
  <c r="AR590"/>
  <c r="O590" s="1"/>
  <c r="AQ590"/>
  <c r="AP590"/>
  <c r="AC590"/>
  <c r="I590"/>
  <c r="H590"/>
  <c r="G590"/>
  <c r="D590"/>
  <c r="AY589"/>
  <c r="AX589"/>
  <c r="AW589"/>
  <c r="AV589"/>
  <c r="AU589"/>
  <c r="AT589"/>
  <c r="AS589"/>
  <c r="AR589"/>
  <c r="AQ589"/>
  <c r="AP589"/>
  <c r="AC589"/>
  <c r="I589"/>
  <c r="H589"/>
  <c r="G589"/>
  <c r="D589"/>
  <c r="R589" s="1"/>
  <c r="AY588"/>
  <c r="AX588"/>
  <c r="AW588"/>
  <c r="AV588"/>
  <c r="AU588"/>
  <c r="AT588"/>
  <c r="AS588"/>
  <c r="AR588"/>
  <c r="O588" s="1"/>
  <c r="AQ588"/>
  <c r="AP588"/>
  <c r="AC588"/>
  <c r="R588"/>
  <c r="T588" s="1"/>
  <c r="I588"/>
  <c r="H588"/>
  <c r="G588"/>
  <c r="D588"/>
  <c r="E588" s="1"/>
  <c r="P588" s="1"/>
  <c r="AY587"/>
  <c r="AX587"/>
  <c r="AW587"/>
  <c r="AV587"/>
  <c r="AU587"/>
  <c r="AT587"/>
  <c r="AS587"/>
  <c r="AR587"/>
  <c r="AQ587"/>
  <c r="AP587"/>
  <c r="AC587"/>
  <c r="R587"/>
  <c r="I587"/>
  <c r="H587"/>
  <c r="G587"/>
  <c r="D587"/>
  <c r="AY586"/>
  <c r="AX586"/>
  <c r="AW586"/>
  <c r="AV586"/>
  <c r="AU586"/>
  <c r="AT586"/>
  <c r="AS586"/>
  <c r="AR586"/>
  <c r="AQ586"/>
  <c r="AP586"/>
  <c r="AC586"/>
  <c r="I586"/>
  <c r="H586"/>
  <c r="G586"/>
  <c r="D586"/>
  <c r="AY585"/>
  <c r="AX585"/>
  <c r="AW585"/>
  <c r="AV585"/>
  <c r="AU585"/>
  <c r="AT585"/>
  <c r="AS585"/>
  <c r="AR585"/>
  <c r="AQ585"/>
  <c r="AP585"/>
  <c r="AC585"/>
  <c r="I585"/>
  <c r="H585"/>
  <c r="G585"/>
  <c r="D585"/>
  <c r="AY584"/>
  <c r="AX584"/>
  <c r="AW584"/>
  <c r="AV584"/>
  <c r="AU584"/>
  <c r="AT584"/>
  <c r="AS584"/>
  <c r="AR584"/>
  <c r="O584" s="1"/>
  <c r="AQ584"/>
  <c r="AP584"/>
  <c r="AC584"/>
  <c r="R584"/>
  <c r="I584"/>
  <c r="H584"/>
  <c r="G584"/>
  <c r="D584"/>
  <c r="E584" s="1"/>
  <c r="P584" s="1"/>
  <c r="AY583"/>
  <c r="AX583"/>
  <c r="AW583"/>
  <c r="AV583"/>
  <c r="AU583"/>
  <c r="AT583"/>
  <c r="AS583"/>
  <c r="AR583"/>
  <c r="AQ583"/>
  <c r="AP583"/>
  <c r="AC583"/>
  <c r="I583"/>
  <c r="H583"/>
  <c r="G583"/>
  <c r="D583"/>
  <c r="AY582"/>
  <c r="AX582"/>
  <c r="AW582"/>
  <c r="AV582"/>
  <c r="AU582"/>
  <c r="AT582"/>
  <c r="AS582"/>
  <c r="AR582"/>
  <c r="AQ582"/>
  <c r="AP582"/>
  <c r="AC582"/>
  <c r="I582"/>
  <c r="H582"/>
  <c r="G582"/>
  <c r="D582"/>
  <c r="AY581"/>
  <c r="AX581"/>
  <c r="AW581"/>
  <c r="AV581"/>
  <c r="AU581"/>
  <c r="AT581"/>
  <c r="AS581"/>
  <c r="AR581"/>
  <c r="BA581" s="1"/>
  <c r="F581" s="1"/>
  <c r="AQ581"/>
  <c r="AP581"/>
  <c r="AC581"/>
  <c r="I581"/>
  <c r="H581"/>
  <c r="G581"/>
  <c r="D581"/>
  <c r="O581" s="1"/>
  <c r="AY580"/>
  <c r="AX580"/>
  <c r="AW580"/>
  <c r="AV580"/>
  <c r="AU580"/>
  <c r="AT580"/>
  <c r="AS580"/>
  <c r="AR580"/>
  <c r="AQ580"/>
  <c r="AP580"/>
  <c r="AC580"/>
  <c r="R580"/>
  <c r="M580"/>
  <c r="I580"/>
  <c r="H580"/>
  <c r="G580"/>
  <c r="D580"/>
  <c r="E580" s="1"/>
  <c r="AY579"/>
  <c r="AX579"/>
  <c r="AW579"/>
  <c r="AV579"/>
  <c r="AU579"/>
  <c r="AT579"/>
  <c r="AS579"/>
  <c r="AR579"/>
  <c r="AQ579"/>
  <c r="AP579"/>
  <c r="AC579"/>
  <c r="I579"/>
  <c r="H579"/>
  <c r="G579"/>
  <c r="D579"/>
  <c r="E579" s="1"/>
  <c r="P579" s="1"/>
  <c r="AY578"/>
  <c r="AX578"/>
  <c r="AW578"/>
  <c r="AV578"/>
  <c r="AU578"/>
  <c r="AT578"/>
  <c r="AS578"/>
  <c r="AR578"/>
  <c r="O578" s="1"/>
  <c r="AQ578"/>
  <c r="AP578"/>
  <c r="AC578"/>
  <c r="S578"/>
  <c r="M578"/>
  <c r="I578"/>
  <c r="H578"/>
  <c r="G578"/>
  <c r="E578"/>
  <c r="D578"/>
  <c r="R578" s="1"/>
  <c r="T578" s="1"/>
  <c r="U578" s="1"/>
  <c r="AY577"/>
  <c r="AX577"/>
  <c r="AW577"/>
  <c r="AV577"/>
  <c r="AU577"/>
  <c r="AT577"/>
  <c r="AS577"/>
  <c r="AR577"/>
  <c r="AQ577"/>
  <c r="AP577"/>
  <c r="AC577"/>
  <c r="R577"/>
  <c r="T577" s="1"/>
  <c r="I577"/>
  <c r="H577"/>
  <c r="G577"/>
  <c r="D577"/>
  <c r="M577" s="1"/>
  <c r="AY576"/>
  <c r="AX576"/>
  <c r="AW576"/>
  <c r="AV576"/>
  <c r="AU576"/>
  <c r="AT576"/>
  <c r="AS576"/>
  <c r="AR576"/>
  <c r="AQ576"/>
  <c r="AP576"/>
  <c r="AC576"/>
  <c r="P576"/>
  <c r="I576"/>
  <c r="H576"/>
  <c r="G576"/>
  <c r="E576"/>
  <c r="D576"/>
  <c r="R576" s="1"/>
  <c r="T576" s="1"/>
  <c r="AY575"/>
  <c r="AX575"/>
  <c r="AW575"/>
  <c r="AV575"/>
  <c r="AU575"/>
  <c r="AT575"/>
  <c r="AS575"/>
  <c r="AR575"/>
  <c r="AQ575"/>
  <c r="AP575"/>
  <c r="AC575"/>
  <c r="R575"/>
  <c r="T575" s="1"/>
  <c r="I575"/>
  <c r="H575"/>
  <c r="G575"/>
  <c r="E575"/>
  <c r="P575" s="1"/>
  <c r="D575"/>
  <c r="AY574"/>
  <c r="AX574"/>
  <c r="AW574"/>
  <c r="AV574"/>
  <c r="AU574"/>
  <c r="AT574"/>
  <c r="AS574"/>
  <c r="AR574"/>
  <c r="AQ574"/>
  <c r="AP574"/>
  <c r="AC574"/>
  <c r="S574"/>
  <c r="I574"/>
  <c r="H574"/>
  <c r="G574"/>
  <c r="D574"/>
  <c r="R574" s="1"/>
  <c r="T574" s="1"/>
  <c r="AY573"/>
  <c r="AX573"/>
  <c r="AW573"/>
  <c r="AV573"/>
  <c r="AU573"/>
  <c r="AT573"/>
  <c r="AS573"/>
  <c r="AR573"/>
  <c r="AQ573"/>
  <c r="AP573"/>
  <c r="AC573"/>
  <c r="I573"/>
  <c r="H573"/>
  <c r="G573"/>
  <c r="D573"/>
  <c r="M573" s="1"/>
  <c r="AY572"/>
  <c r="AX572"/>
  <c r="AW572"/>
  <c r="AV572"/>
  <c r="AU572"/>
  <c r="AT572"/>
  <c r="AS572"/>
  <c r="AR572"/>
  <c r="AQ572"/>
  <c r="AP572"/>
  <c r="AC572"/>
  <c r="O572"/>
  <c r="I572"/>
  <c r="H572"/>
  <c r="G572"/>
  <c r="D572"/>
  <c r="M572" s="1"/>
  <c r="AY571"/>
  <c r="AX571"/>
  <c r="AW571"/>
  <c r="AV571"/>
  <c r="AU571"/>
  <c r="AT571"/>
  <c r="AS571"/>
  <c r="AR571"/>
  <c r="AQ571"/>
  <c r="AP571"/>
  <c r="AC571"/>
  <c r="I571"/>
  <c r="H571"/>
  <c r="G571"/>
  <c r="D571"/>
  <c r="AY570"/>
  <c r="AX570"/>
  <c r="AW570"/>
  <c r="AV570"/>
  <c r="AU570"/>
  <c r="AT570"/>
  <c r="AS570"/>
  <c r="AR570"/>
  <c r="AQ570"/>
  <c r="AP570"/>
  <c r="AC570"/>
  <c r="I570"/>
  <c r="H570"/>
  <c r="G570"/>
  <c r="D570"/>
  <c r="AY569"/>
  <c r="AX569"/>
  <c r="AW569"/>
  <c r="AV569"/>
  <c r="AU569"/>
  <c r="AT569"/>
  <c r="AS569"/>
  <c r="AR569"/>
  <c r="AQ569"/>
  <c r="AP569"/>
  <c r="AC569"/>
  <c r="I569"/>
  <c r="H569"/>
  <c r="G569"/>
  <c r="D569"/>
  <c r="R569" s="1"/>
  <c r="S569" s="1"/>
  <c r="AY568"/>
  <c r="AX568"/>
  <c r="AW568"/>
  <c r="AV568"/>
  <c r="AU568"/>
  <c r="AT568"/>
  <c r="AS568"/>
  <c r="AR568"/>
  <c r="AQ568"/>
  <c r="AP568"/>
  <c r="AC568"/>
  <c r="O568"/>
  <c r="I568"/>
  <c r="H568"/>
  <c r="G568"/>
  <c r="D568"/>
  <c r="R568" s="1"/>
  <c r="T568" s="1"/>
  <c r="AY567"/>
  <c r="AX567"/>
  <c r="AW567"/>
  <c r="AV567"/>
  <c r="AU567"/>
  <c r="AT567"/>
  <c r="AS567"/>
  <c r="AR567"/>
  <c r="AQ567"/>
  <c r="AP567"/>
  <c r="AC567"/>
  <c r="R567"/>
  <c r="T567" s="1"/>
  <c r="I567"/>
  <c r="H567"/>
  <c r="G567"/>
  <c r="D567"/>
  <c r="O567" s="1"/>
  <c r="AY566"/>
  <c r="AX566"/>
  <c r="AW566"/>
  <c r="AV566"/>
  <c r="AU566"/>
  <c r="AT566"/>
  <c r="AS566"/>
  <c r="AR566"/>
  <c r="AQ566"/>
  <c r="AP566"/>
  <c r="AC566"/>
  <c r="S566"/>
  <c r="O566"/>
  <c r="I566"/>
  <c r="H566"/>
  <c r="G566"/>
  <c r="E566"/>
  <c r="P566" s="1"/>
  <c r="D566"/>
  <c r="R566" s="1"/>
  <c r="AY565"/>
  <c r="AX565"/>
  <c r="AW565"/>
  <c r="AV565"/>
  <c r="AU565"/>
  <c r="AT565"/>
  <c r="AS565"/>
  <c r="AR565"/>
  <c r="AQ565"/>
  <c r="AP565"/>
  <c r="AC565"/>
  <c r="I565"/>
  <c r="H565"/>
  <c r="G565"/>
  <c r="D565"/>
  <c r="M565" s="1"/>
  <c r="AY564"/>
  <c r="AX564"/>
  <c r="AW564"/>
  <c r="AV564"/>
  <c r="AU564"/>
  <c r="AT564"/>
  <c r="AS564"/>
  <c r="AR564"/>
  <c r="O564" s="1"/>
  <c r="AQ564"/>
  <c r="AP564"/>
  <c r="AC564"/>
  <c r="I564"/>
  <c r="H564"/>
  <c r="G564"/>
  <c r="D564"/>
  <c r="M564" s="1"/>
  <c r="AY563"/>
  <c r="AX563"/>
  <c r="AW563"/>
  <c r="AV563"/>
  <c r="AU563"/>
  <c r="AT563"/>
  <c r="AS563"/>
  <c r="AR563"/>
  <c r="AQ563"/>
  <c r="AP563"/>
  <c r="AC563"/>
  <c r="I563"/>
  <c r="H563"/>
  <c r="G563"/>
  <c r="D563"/>
  <c r="E563" s="1"/>
  <c r="P563" s="1"/>
  <c r="AY562"/>
  <c r="AX562"/>
  <c r="AW562"/>
  <c r="AV562"/>
  <c r="AU562"/>
  <c r="AT562"/>
  <c r="AS562"/>
  <c r="AR562"/>
  <c r="AQ562"/>
  <c r="AP562"/>
  <c r="AC562"/>
  <c r="I562"/>
  <c r="H562"/>
  <c r="G562"/>
  <c r="D562"/>
  <c r="E562" s="1"/>
  <c r="P562" s="1"/>
  <c r="AY561"/>
  <c r="AX561"/>
  <c r="AW561"/>
  <c r="AV561"/>
  <c r="AU561"/>
  <c r="AT561"/>
  <c r="AS561"/>
  <c r="AR561"/>
  <c r="AQ561"/>
  <c r="AP561"/>
  <c r="AC561"/>
  <c r="I561"/>
  <c r="H561"/>
  <c r="G561"/>
  <c r="D561"/>
  <c r="AY560"/>
  <c r="AX560"/>
  <c r="AW560"/>
  <c r="AV560"/>
  <c r="AU560"/>
  <c r="AT560"/>
  <c r="AS560"/>
  <c r="AR560"/>
  <c r="AQ560"/>
  <c r="AP560"/>
  <c r="AC560"/>
  <c r="O560"/>
  <c r="I560"/>
  <c r="H560"/>
  <c r="G560"/>
  <c r="E560"/>
  <c r="D560"/>
  <c r="M560" s="1"/>
  <c r="AY559"/>
  <c r="AX559"/>
  <c r="AW559"/>
  <c r="AV559"/>
  <c r="AU559"/>
  <c r="AT559"/>
  <c r="AS559"/>
  <c r="AR559"/>
  <c r="AQ559"/>
  <c r="BA559" s="1"/>
  <c r="F559" s="1"/>
  <c r="J559" s="1"/>
  <c r="K559" s="1"/>
  <c r="AP559"/>
  <c r="AC559"/>
  <c r="I559"/>
  <c r="H559"/>
  <c r="G559"/>
  <c r="D559"/>
  <c r="AY558"/>
  <c r="AX558"/>
  <c r="AW558"/>
  <c r="AV558"/>
  <c r="AU558"/>
  <c r="AT558"/>
  <c r="AS558"/>
  <c r="AR558"/>
  <c r="AQ558"/>
  <c r="AP558"/>
  <c r="AC558"/>
  <c r="I558"/>
  <c r="H558"/>
  <c r="G558"/>
  <c r="D558"/>
  <c r="AY557"/>
  <c r="AX557"/>
  <c r="AW557"/>
  <c r="AV557"/>
  <c r="AU557"/>
  <c r="AT557"/>
  <c r="AS557"/>
  <c r="AR557"/>
  <c r="O557" s="1"/>
  <c r="AQ557"/>
  <c r="AP557"/>
  <c r="AC557"/>
  <c r="I557"/>
  <c r="H557"/>
  <c r="G557"/>
  <c r="D557"/>
  <c r="M557" s="1"/>
  <c r="AY556"/>
  <c r="AX556"/>
  <c r="AW556"/>
  <c r="AV556"/>
  <c r="AU556"/>
  <c r="AT556"/>
  <c r="AS556"/>
  <c r="AR556"/>
  <c r="O556" s="1"/>
  <c r="AQ556"/>
  <c r="AP556"/>
  <c r="AC556"/>
  <c r="R556"/>
  <c r="S556" s="1"/>
  <c r="I556"/>
  <c r="H556"/>
  <c r="G556"/>
  <c r="D556"/>
  <c r="E556" s="1"/>
  <c r="P556" s="1"/>
  <c r="AY555"/>
  <c r="AX555"/>
  <c r="AW555"/>
  <c r="AV555"/>
  <c r="AU555"/>
  <c r="AT555"/>
  <c r="AS555"/>
  <c r="AR555"/>
  <c r="AQ555"/>
  <c r="AP555"/>
  <c r="AC555"/>
  <c r="I555"/>
  <c r="H555"/>
  <c r="G555"/>
  <c r="D555"/>
  <c r="AY554"/>
  <c r="AX554"/>
  <c r="AW554"/>
  <c r="AV554"/>
  <c r="AU554"/>
  <c r="AT554"/>
  <c r="AS554"/>
  <c r="AR554"/>
  <c r="O554" s="1"/>
  <c r="AQ554"/>
  <c r="AP554"/>
  <c r="AC554"/>
  <c r="I554"/>
  <c r="H554"/>
  <c r="G554"/>
  <c r="D554"/>
  <c r="AY553"/>
  <c r="AX553"/>
  <c r="AW553"/>
  <c r="AV553"/>
  <c r="AU553"/>
  <c r="AT553"/>
  <c r="AS553"/>
  <c r="AR553"/>
  <c r="O553" s="1"/>
  <c r="AQ553"/>
  <c r="AP553"/>
  <c r="AC553"/>
  <c r="R553"/>
  <c r="I553"/>
  <c r="H553"/>
  <c r="G553"/>
  <c r="E553"/>
  <c r="D553"/>
  <c r="S553" s="1"/>
  <c r="AY552"/>
  <c r="AX552"/>
  <c r="AW552"/>
  <c r="AV552"/>
  <c r="AU552"/>
  <c r="AT552"/>
  <c r="AS552"/>
  <c r="AR552"/>
  <c r="AQ552"/>
  <c r="BA552" s="1"/>
  <c r="F552" s="1"/>
  <c r="AP552"/>
  <c r="AC552"/>
  <c r="I552"/>
  <c r="H552"/>
  <c r="G552"/>
  <c r="D552"/>
  <c r="AY551"/>
  <c r="AX551"/>
  <c r="AW551"/>
  <c r="AV551"/>
  <c r="AU551"/>
  <c r="AT551"/>
  <c r="AS551"/>
  <c r="AR551"/>
  <c r="AQ551"/>
  <c r="AP551"/>
  <c r="AC551"/>
  <c r="I551"/>
  <c r="H551"/>
  <c r="G551"/>
  <c r="D551"/>
  <c r="O551" s="1"/>
  <c r="AY550"/>
  <c r="AX550"/>
  <c r="AW550"/>
  <c r="AV550"/>
  <c r="AU550"/>
  <c r="AT550"/>
  <c r="AS550"/>
  <c r="AR550"/>
  <c r="AQ550"/>
  <c r="AP550"/>
  <c r="AC550"/>
  <c r="I550"/>
  <c r="H550"/>
  <c r="G550"/>
  <c r="D550"/>
  <c r="AY549"/>
  <c r="AX549"/>
  <c r="AW549"/>
  <c r="AV549"/>
  <c r="AU549"/>
  <c r="AT549"/>
  <c r="AS549"/>
  <c r="AR549"/>
  <c r="AQ549"/>
  <c r="AP549"/>
  <c r="AC549"/>
  <c r="O549"/>
  <c r="I549"/>
  <c r="H549"/>
  <c r="G549"/>
  <c r="D549"/>
  <c r="M549" s="1"/>
  <c r="AY548"/>
  <c r="AX548"/>
  <c r="AW548"/>
  <c r="AV548"/>
  <c r="AU548"/>
  <c r="AT548"/>
  <c r="AS548"/>
  <c r="AR548"/>
  <c r="AQ548"/>
  <c r="AP548"/>
  <c r="AC548"/>
  <c r="I548"/>
  <c r="H548"/>
  <c r="G548"/>
  <c r="D548"/>
  <c r="E548" s="1"/>
  <c r="AY547"/>
  <c r="AX547"/>
  <c r="AW547"/>
  <c r="AV547"/>
  <c r="AU547"/>
  <c r="AT547"/>
  <c r="AS547"/>
  <c r="AR547"/>
  <c r="AQ547"/>
  <c r="AP547"/>
  <c r="AC547"/>
  <c r="I547"/>
  <c r="H547"/>
  <c r="G547"/>
  <c r="D547"/>
  <c r="E547" s="1"/>
  <c r="P547" s="1"/>
  <c r="AY546"/>
  <c r="AX546"/>
  <c r="AW546"/>
  <c r="AV546"/>
  <c r="AU546"/>
  <c r="AT546"/>
  <c r="AS546"/>
  <c r="AR546"/>
  <c r="O546" s="1"/>
  <c r="AQ546"/>
  <c r="AP546"/>
  <c r="AC546"/>
  <c r="M546"/>
  <c r="I546"/>
  <c r="H546"/>
  <c r="G546"/>
  <c r="E546"/>
  <c r="P546" s="1"/>
  <c r="D546"/>
  <c r="AY545"/>
  <c r="AX545"/>
  <c r="AW545"/>
  <c r="AV545"/>
  <c r="AU545"/>
  <c r="AT545"/>
  <c r="AS545"/>
  <c r="AR545"/>
  <c r="AQ545"/>
  <c r="AP545"/>
  <c r="AC545"/>
  <c r="O545"/>
  <c r="I545"/>
  <c r="H545"/>
  <c r="G545"/>
  <c r="D545"/>
  <c r="R545" s="1"/>
  <c r="T545" s="1"/>
  <c r="AY544"/>
  <c r="AX544"/>
  <c r="AW544"/>
  <c r="AV544"/>
  <c r="AU544"/>
  <c r="AT544"/>
  <c r="AS544"/>
  <c r="AR544"/>
  <c r="AQ544"/>
  <c r="AP544"/>
  <c r="AC544"/>
  <c r="I544"/>
  <c r="H544"/>
  <c r="G544"/>
  <c r="D544"/>
  <c r="E544" s="1"/>
  <c r="P544" s="1"/>
  <c r="AY543"/>
  <c r="AX543"/>
  <c r="AW543"/>
  <c r="AV543"/>
  <c r="AU543"/>
  <c r="AT543"/>
  <c r="AS543"/>
  <c r="AR543"/>
  <c r="AQ543"/>
  <c r="AP543"/>
  <c r="AC543"/>
  <c r="I543"/>
  <c r="H543"/>
  <c r="G543"/>
  <c r="D543"/>
  <c r="E543" s="1"/>
  <c r="P543" s="1"/>
  <c r="AY542"/>
  <c r="AX542"/>
  <c r="AW542"/>
  <c r="AV542"/>
  <c r="AU542"/>
  <c r="AT542"/>
  <c r="AS542"/>
  <c r="AR542"/>
  <c r="O542" s="1"/>
  <c r="AQ542"/>
  <c r="AP542"/>
  <c r="AC542"/>
  <c r="M542"/>
  <c r="I542"/>
  <c r="H542"/>
  <c r="G542"/>
  <c r="E542"/>
  <c r="P542" s="1"/>
  <c r="D542"/>
  <c r="R542" s="1"/>
  <c r="AY541"/>
  <c r="AX541"/>
  <c r="AW541"/>
  <c r="AV541"/>
  <c r="AU541"/>
  <c r="AT541"/>
  <c r="AS541"/>
  <c r="AR541"/>
  <c r="AQ541"/>
  <c r="AP541"/>
  <c r="AC541"/>
  <c r="I541"/>
  <c r="H541"/>
  <c r="G541"/>
  <c r="D541"/>
  <c r="O541" s="1"/>
  <c r="AY540"/>
  <c r="AX540"/>
  <c r="AW540"/>
  <c r="AV540"/>
  <c r="AU540"/>
  <c r="AT540"/>
  <c r="AS540"/>
  <c r="AR540"/>
  <c r="AQ540"/>
  <c r="AP540"/>
  <c r="AC540"/>
  <c r="I540"/>
  <c r="H540"/>
  <c r="G540"/>
  <c r="D540"/>
  <c r="M540" s="1"/>
  <c r="AY539"/>
  <c r="AX539"/>
  <c r="AW539"/>
  <c r="AV539"/>
  <c r="AU539"/>
  <c r="AT539"/>
  <c r="AS539"/>
  <c r="AR539"/>
  <c r="AQ539"/>
  <c r="AP539"/>
  <c r="AC539"/>
  <c r="I539"/>
  <c r="H539"/>
  <c r="G539"/>
  <c r="D539"/>
  <c r="AY538"/>
  <c r="AX538"/>
  <c r="AW538"/>
  <c r="AV538"/>
  <c r="AU538"/>
  <c r="AT538"/>
  <c r="AS538"/>
  <c r="AR538"/>
  <c r="AQ538"/>
  <c r="BA538" s="1"/>
  <c r="F538" s="1"/>
  <c r="AP538"/>
  <c r="AC538"/>
  <c r="R538"/>
  <c r="I538"/>
  <c r="H538"/>
  <c r="G538"/>
  <c r="D538"/>
  <c r="AY537"/>
  <c r="AX537"/>
  <c r="AW537"/>
  <c r="AV537"/>
  <c r="AU537"/>
  <c r="AT537"/>
  <c r="AS537"/>
  <c r="AR537"/>
  <c r="AQ537"/>
  <c r="AP537"/>
  <c r="AC537"/>
  <c r="I537"/>
  <c r="H537"/>
  <c r="G537"/>
  <c r="D537"/>
  <c r="R537" s="1"/>
  <c r="AY536"/>
  <c r="AX536"/>
  <c r="AW536"/>
  <c r="AV536"/>
  <c r="AU536"/>
  <c r="AT536"/>
  <c r="AS536"/>
  <c r="AR536"/>
  <c r="AQ536"/>
  <c r="AP536"/>
  <c r="AC536"/>
  <c r="R536"/>
  <c r="I536"/>
  <c r="H536"/>
  <c r="G536"/>
  <c r="D536"/>
  <c r="E536" s="1"/>
  <c r="AY535"/>
  <c r="AX535"/>
  <c r="AW535"/>
  <c r="AV535"/>
  <c r="AU535"/>
  <c r="AT535"/>
  <c r="AS535"/>
  <c r="AR535"/>
  <c r="O535" s="1"/>
  <c r="AQ535"/>
  <c r="AP535"/>
  <c r="AC535"/>
  <c r="T535"/>
  <c r="M535"/>
  <c r="I535"/>
  <c r="H535"/>
  <c r="G535"/>
  <c r="E535"/>
  <c r="P535" s="1"/>
  <c r="D535"/>
  <c r="R535" s="1"/>
  <c r="AY534"/>
  <c r="AX534"/>
  <c r="AW534"/>
  <c r="AV534"/>
  <c r="AU534"/>
  <c r="AT534"/>
  <c r="AS534"/>
  <c r="AR534"/>
  <c r="AQ534"/>
  <c r="AP534"/>
  <c r="AC534"/>
  <c r="I534"/>
  <c r="H534"/>
  <c r="G534"/>
  <c r="D534"/>
  <c r="E534" s="1"/>
  <c r="AY533"/>
  <c r="AX533"/>
  <c r="AW533"/>
  <c r="AV533"/>
  <c r="AU533"/>
  <c r="AT533"/>
  <c r="AS533"/>
  <c r="AR533"/>
  <c r="O533" s="1"/>
  <c r="AQ533"/>
  <c r="AP533"/>
  <c r="AC533"/>
  <c r="R533"/>
  <c r="T533" s="1"/>
  <c r="M533"/>
  <c r="I533"/>
  <c r="H533"/>
  <c r="G533"/>
  <c r="D533"/>
  <c r="E533" s="1"/>
  <c r="P533" s="1"/>
  <c r="AY532"/>
  <c r="AX532"/>
  <c r="AW532"/>
  <c r="AV532"/>
  <c r="AU532"/>
  <c r="AT532"/>
  <c r="AS532"/>
  <c r="AR532"/>
  <c r="AQ532"/>
  <c r="AP532"/>
  <c r="AC532"/>
  <c r="I532"/>
  <c r="H532"/>
  <c r="G532"/>
  <c r="D532"/>
  <c r="E532" s="1"/>
  <c r="P532" s="1"/>
  <c r="AY531"/>
  <c r="AX531"/>
  <c r="AW531"/>
  <c r="AV531"/>
  <c r="AU531"/>
  <c r="AT531"/>
  <c r="AS531"/>
  <c r="AR531"/>
  <c r="AQ531"/>
  <c r="AP531"/>
  <c r="AC531"/>
  <c r="T531"/>
  <c r="M531"/>
  <c r="I531"/>
  <c r="H531"/>
  <c r="G531"/>
  <c r="E531"/>
  <c r="P531" s="1"/>
  <c r="D531"/>
  <c r="R531" s="1"/>
  <c r="AY530"/>
  <c r="AX530"/>
  <c r="AW530"/>
  <c r="AV530"/>
  <c r="AU530"/>
  <c r="AT530"/>
  <c r="AS530"/>
  <c r="AR530"/>
  <c r="O530" s="1"/>
  <c r="AQ530"/>
  <c r="AP530"/>
  <c r="AC530"/>
  <c r="I530"/>
  <c r="H530"/>
  <c r="G530"/>
  <c r="D530"/>
  <c r="R530" s="1"/>
  <c r="AY529"/>
  <c r="AX529"/>
  <c r="AW529"/>
  <c r="AV529"/>
  <c r="AU529"/>
  <c r="AT529"/>
  <c r="AS529"/>
  <c r="AR529"/>
  <c r="AQ529"/>
  <c r="AP529"/>
  <c r="AC529"/>
  <c r="I529"/>
  <c r="H529"/>
  <c r="G529"/>
  <c r="D529"/>
  <c r="AY528"/>
  <c r="AX528"/>
  <c r="AW528"/>
  <c r="AV528"/>
  <c r="AU528"/>
  <c r="AT528"/>
  <c r="AS528"/>
  <c r="AR528"/>
  <c r="AQ528"/>
  <c r="AP528"/>
  <c r="AC528"/>
  <c r="I528"/>
  <c r="H528"/>
  <c r="G528"/>
  <c r="E528"/>
  <c r="D528"/>
  <c r="AY527"/>
  <c r="AX527"/>
  <c r="AW527"/>
  <c r="AV527"/>
  <c r="AU527"/>
  <c r="AT527"/>
  <c r="AS527"/>
  <c r="AR527"/>
  <c r="AQ527"/>
  <c r="AP527"/>
  <c r="AC527"/>
  <c r="I527"/>
  <c r="H527"/>
  <c r="G527"/>
  <c r="D527"/>
  <c r="M527" s="1"/>
  <c r="AY526"/>
  <c r="AX526"/>
  <c r="AW526"/>
  <c r="AV526"/>
  <c r="AU526"/>
  <c r="AT526"/>
  <c r="AS526"/>
  <c r="AR526"/>
  <c r="AQ526"/>
  <c r="AP526"/>
  <c r="AC526"/>
  <c r="I526"/>
  <c r="H526"/>
  <c r="G526"/>
  <c r="D526"/>
  <c r="O526" s="1"/>
  <c r="AY525"/>
  <c r="AX525"/>
  <c r="AW525"/>
  <c r="AV525"/>
  <c r="AU525"/>
  <c r="AT525"/>
  <c r="AS525"/>
  <c r="AR525"/>
  <c r="AQ525"/>
  <c r="AP525"/>
  <c r="AC525"/>
  <c r="I525"/>
  <c r="H525"/>
  <c r="G525"/>
  <c r="D525"/>
  <c r="AY524"/>
  <c r="AX524"/>
  <c r="AW524"/>
  <c r="AV524"/>
  <c r="AU524"/>
  <c r="AT524"/>
  <c r="AS524"/>
  <c r="AR524"/>
  <c r="AQ524"/>
  <c r="AP524"/>
  <c r="AC524"/>
  <c r="O524"/>
  <c r="I524"/>
  <c r="H524"/>
  <c r="G524"/>
  <c r="D524"/>
  <c r="AY523"/>
  <c r="AX523"/>
  <c r="AW523"/>
  <c r="AV523"/>
  <c r="AU523"/>
  <c r="AT523"/>
  <c r="AS523"/>
  <c r="AR523"/>
  <c r="AQ523"/>
  <c r="AP523"/>
  <c r="AC523"/>
  <c r="R523"/>
  <c r="O523"/>
  <c r="I523"/>
  <c r="H523"/>
  <c r="G523"/>
  <c r="D523"/>
  <c r="E523" s="1"/>
  <c r="P523" s="1"/>
  <c r="AY522"/>
  <c r="AX522"/>
  <c r="AW522"/>
  <c r="AV522"/>
  <c r="AU522"/>
  <c r="AT522"/>
  <c r="AS522"/>
  <c r="AR522"/>
  <c r="AQ522"/>
  <c r="AP522"/>
  <c r="AC522"/>
  <c r="I522"/>
  <c r="H522"/>
  <c r="G522"/>
  <c r="D522"/>
  <c r="O522" s="1"/>
  <c r="AY521"/>
  <c r="AX521"/>
  <c r="AW521"/>
  <c r="AV521"/>
  <c r="AU521"/>
  <c r="AT521"/>
  <c r="AS521"/>
  <c r="AR521"/>
  <c r="AQ521"/>
  <c r="AP521"/>
  <c r="AC521"/>
  <c r="I521"/>
  <c r="H521"/>
  <c r="G521"/>
  <c r="D521"/>
  <c r="AY520"/>
  <c r="AX520"/>
  <c r="AW520"/>
  <c r="AV520"/>
  <c r="AU520"/>
  <c r="AT520"/>
  <c r="AS520"/>
  <c r="AR520"/>
  <c r="AQ520"/>
  <c r="AP520"/>
  <c r="AC520"/>
  <c r="I520"/>
  <c r="H520"/>
  <c r="G520"/>
  <c r="D520"/>
  <c r="R520" s="1"/>
  <c r="AY519"/>
  <c r="AX519"/>
  <c r="AW519"/>
  <c r="AV519"/>
  <c r="AU519"/>
  <c r="AT519"/>
  <c r="AS519"/>
  <c r="AR519"/>
  <c r="O519" s="1"/>
  <c r="AQ519"/>
  <c r="AP519"/>
  <c r="AC519"/>
  <c r="I519"/>
  <c r="H519"/>
  <c r="G519"/>
  <c r="D519"/>
  <c r="M519" s="1"/>
  <c r="AY518"/>
  <c r="AX518"/>
  <c r="AW518"/>
  <c r="AV518"/>
  <c r="AU518"/>
  <c r="AT518"/>
  <c r="AS518"/>
  <c r="AR518"/>
  <c r="BA518" s="1"/>
  <c r="F518" s="1"/>
  <c r="AQ518"/>
  <c r="AP518"/>
  <c r="AC518"/>
  <c r="I518"/>
  <c r="H518"/>
  <c r="G518"/>
  <c r="D518"/>
  <c r="E518" s="1"/>
  <c r="AY517"/>
  <c r="AX517"/>
  <c r="AW517"/>
  <c r="AV517"/>
  <c r="AU517"/>
  <c r="AT517"/>
  <c r="AS517"/>
  <c r="AR517"/>
  <c r="AQ517"/>
  <c r="AP517"/>
  <c r="AC517"/>
  <c r="I517"/>
  <c r="H517"/>
  <c r="G517"/>
  <c r="D517"/>
  <c r="AY516"/>
  <c r="AX516"/>
  <c r="AW516"/>
  <c r="AV516"/>
  <c r="AU516"/>
  <c r="AT516"/>
  <c r="AS516"/>
  <c r="AR516"/>
  <c r="AQ516"/>
  <c r="AP516"/>
  <c r="AC516"/>
  <c r="M516"/>
  <c r="I516"/>
  <c r="H516"/>
  <c r="G516"/>
  <c r="E516"/>
  <c r="P516" s="1"/>
  <c r="D516"/>
  <c r="R516" s="1"/>
  <c r="AY515"/>
  <c r="AX515"/>
  <c r="AW515"/>
  <c r="AV515"/>
  <c r="AU515"/>
  <c r="AT515"/>
  <c r="AS515"/>
  <c r="AR515"/>
  <c r="AQ515"/>
  <c r="AP515"/>
  <c r="AC515"/>
  <c r="O515"/>
  <c r="M515"/>
  <c r="I515"/>
  <c r="H515"/>
  <c r="G515"/>
  <c r="E515"/>
  <c r="P515" s="1"/>
  <c r="D515"/>
  <c r="R515" s="1"/>
  <c r="AY514"/>
  <c r="AX514"/>
  <c r="AW514"/>
  <c r="AV514"/>
  <c r="AU514"/>
  <c r="AT514"/>
  <c r="AS514"/>
  <c r="AR514"/>
  <c r="AQ514"/>
  <c r="AP514"/>
  <c r="AC514"/>
  <c r="M514"/>
  <c r="I514"/>
  <c r="H514"/>
  <c r="G514"/>
  <c r="D514"/>
  <c r="O514" s="1"/>
  <c r="AY513"/>
  <c r="AX513"/>
  <c r="AW513"/>
  <c r="AV513"/>
  <c r="AU513"/>
  <c r="AT513"/>
  <c r="AS513"/>
  <c r="AR513"/>
  <c r="AQ513"/>
  <c r="AP513"/>
  <c r="AC513"/>
  <c r="I513"/>
  <c r="H513"/>
  <c r="G513"/>
  <c r="D513"/>
  <c r="AY512"/>
  <c r="AX512"/>
  <c r="AW512"/>
  <c r="AV512"/>
  <c r="AU512"/>
  <c r="AT512"/>
  <c r="AS512"/>
  <c r="AR512"/>
  <c r="AQ512"/>
  <c r="AP512"/>
  <c r="AC512"/>
  <c r="M512"/>
  <c r="I512"/>
  <c r="H512"/>
  <c r="G512"/>
  <c r="D512"/>
  <c r="R512" s="1"/>
  <c r="AY511"/>
  <c r="AX511"/>
  <c r="AW511"/>
  <c r="AV511"/>
  <c r="AU511"/>
  <c r="AT511"/>
  <c r="AS511"/>
  <c r="AR511"/>
  <c r="O511" s="1"/>
  <c r="AQ511"/>
  <c r="AP511"/>
  <c r="AC511"/>
  <c r="P511"/>
  <c r="M511"/>
  <c r="I511"/>
  <c r="H511"/>
  <c r="G511"/>
  <c r="E511"/>
  <c r="D511"/>
  <c r="R511" s="1"/>
  <c r="AY510"/>
  <c r="AX510"/>
  <c r="AW510"/>
  <c r="AV510"/>
  <c r="AU510"/>
  <c r="AT510"/>
  <c r="AS510"/>
  <c r="AR510"/>
  <c r="AQ510"/>
  <c r="AP510"/>
  <c r="AC510"/>
  <c r="I510"/>
  <c r="H510"/>
  <c r="G510"/>
  <c r="D510"/>
  <c r="R510" s="1"/>
  <c r="AY509"/>
  <c r="AX509"/>
  <c r="AW509"/>
  <c r="AV509"/>
  <c r="AU509"/>
  <c r="AT509"/>
  <c r="AS509"/>
  <c r="AR509"/>
  <c r="AQ509"/>
  <c r="AP509"/>
  <c r="AC509"/>
  <c r="I509"/>
  <c r="H509"/>
  <c r="G509"/>
  <c r="D509"/>
  <c r="E509" s="1"/>
  <c r="P509" s="1"/>
  <c r="AY508"/>
  <c r="AX508"/>
  <c r="AW508"/>
  <c r="AV508"/>
  <c r="AU508"/>
  <c r="AT508"/>
  <c r="AS508"/>
  <c r="AR508"/>
  <c r="AQ508"/>
  <c r="AP508"/>
  <c r="AC508"/>
  <c r="I508"/>
  <c r="H508"/>
  <c r="G508"/>
  <c r="D508"/>
  <c r="R508" s="1"/>
  <c r="AY507"/>
  <c r="AX507"/>
  <c r="AW507"/>
  <c r="AV507"/>
  <c r="AU507"/>
  <c r="AT507"/>
  <c r="AS507"/>
  <c r="AR507"/>
  <c r="O507" s="1"/>
  <c r="AQ507"/>
  <c r="AP507"/>
  <c r="AC507"/>
  <c r="M507"/>
  <c r="I507"/>
  <c r="H507"/>
  <c r="G507"/>
  <c r="D507"/>
  <c r="E507" s="1"/>
  <c r="P507" s="1"/>
  <c r="AY506"/>
  <c r="AX506"/>
  <c r="AW506"/>
  <c r="AV506"/>
  <c r="AU506"/>
  <c r="AT506"/>
  <c r="AS506"/>
  <c r="AR506"/>
  <c r="AQ506"/>
  <c r="AP506"/>
  <c r="AC506"/>
  <c r="M506"/>
  <c r="I506"/>
  <c r="H506"/>
  <c r="G506"/>
  <c r="E506"/>
  <c r="P506" s="1"/>
  <c r="D506"/>
  <c r="AY505"/>
  <c r="AX505"/>
  <c r="AW505"/>
  <c r="AV505"/>
  <c r="AU505"/>
  <c r="AT505"/>
  <c r="AS505"/>
  <c r="AR505"/>
  <c r="AQ505"/>
  <c r="AP505"/>
  <c r="AC505"/>
  <c r="I505"/>
  <c r="H505"/>
  <c r="G505"/>
  <c r="D505"/>
  <c r="AY504"/>
  <c r="AX504"/>
  <c r="AW504"/>
  <c r="AV504"/>
  <c r="AU504"/>
  <c r="AT504"/>
  <c r="AS504"/>
  <c r="AR504"/>
  <c r="AQ504"/>
  <c r="AP504"/>
  <c r="AC504"/>
  <c r="R504"/>
  <c r="I504"/>
  <c r="H504"/>
  <c r="G504"/>
  <c r="D504"/>
  <c r="AY503"/>
  <c r="AX503"/>
  <c r="AW503"/>
  <c r="AV503"/>
  <c r="AU503"/>
  <c r="AT503"/>
  <c r="AS503"/>
  <c r="AR503"/>
  <c r="AQ503"/>
  <c r="AP503"/>
  <c r="AC503"/>
  <c r="R503"/>
  <c r="I503"/>
  <c r="H503"/>
  <c r="G503"/>
  <c r="D503"/>
  <c r="M503" s="1"/>
  <c r="AY502"/>
  <c r="AX502"/>
  <c r="AW502"/>
  <c r="AV502"/>
  <c r="AU502"/>
  <c r="AT502"/>
  <c r="AS502"/>
  <c r="AR502"/>
  <c r="AQ502"/>
  <c r="AP502"/>
  <c r="AC502"/>
  <c r="I502"/>
  <c r="H502"/>
  <c r="G502"/>
  <c r="D502"/>
  <c r="R502" s="1"/>
  <c r="AY501"/>
  <c r="AX501"/>
  <c r="AW501"/>
  <c r="AV501"/>
  <c r="AU501"/>
  <c r="AT501"/>
  <c r="AS501"/>
  <c r="AR501"/>
  <c r="O501" s="1"/>
  <c r="AQ501"/>
  <c r="AP501"/>
  <c r="AC501"/>
  <c r="T501"/>
  <c r="I501"/>
  <c r="H501"/>
  <c r="G501"/>
  <c r="D501"/>
  <c r="R501" s="1"/>
  <c r="AY500"/>
  <c r="AX500"/>
  <c r="AW500"/>
  <c r="AV500"/>
  <c r="AU500"/>
  <c r="AT500"/>
  <c r="AS500"/>
  <c r="AR500"/>
  <c r="O500" s="1"/>
  <c r="AQ500"/>
  <c r="AP500"/>
  <c r="AC500"/>
  <c r="I500"/>
  <c r="H500"/>
  <c r="G500"/>
  <c r="D500"/>
  <c r="R500" s="1"/>
  <c r="AY499"/>
  <c r="AX499"/>
  <c r="AW499"/>
  <c r="AV499"/>
  <c r="AU499"/>
  <c r="AT499"/>
  <c r="AS499"/>
  <c r="AR499"/>
  <c r="O499" s="1"/>
  <c r="AQ499"/>
  <c r="AP499"/>
  <c r="AC499"/>
  <c r="M499"/>
  <c r="I499"/>
  <c r="H499"/>
  <c r="G499"/>
  <c r="E499"/>
  <c r="P499" s="1"/>
  <c r="D499"/>
  <c r="R499" s="1"/>
  <c r="AY498"/>
  <c r="AX498"/>
  <c r="AW498"/>
  <c r="AV498"/>
  <c r="AU498"/>
  <c r="AT498"/>
  <c r="AS498"/>
  <c r="AR498"/>
  <c r="AQ498"/>
  <c r="AP498"/>
  <c r="AC498"/>
  <c r="I498"/>
  <c r="H498"/>
  <c r="G498"/>
  <c r="D498"/>
  <c r="O498" s="1"/>
  <c r="AY497"/>
  <c r="AX497"/>
  <c r="AW497"/>
  <c r="AV497"/>
  <c r="AU497"/>
  <c r="AT497"/>
  <c r="AS497"/>
  <c r="AR497"/>
  <c r="AQ497"/>
  <c r="AP497"/>
  <c r="AC497"/>
  <c r="I497"/>
  <c r="H497"/>
  <c r="G497"/>
  <c r="D497"/>
  <c r="R497" s="1"/>
  <c r="T497" s="1"/>
  <c r="AY496"/>
  <c r="AX496"/>
  <c r="AW496"/>
  <c r="AV496"/>
  <c r="AU496"/>
  <c r="AT496"/>
  <c r="AS496"/>
  <c r="AR496"/>
  <c r="O496" s="1"/>
  <c r="AQ496"/>
  <c r="AP496"/>
  <c r="AC496"/>
  <c r="I496"/>
  <c r="H496"/>
  <c r="G496"/>
  <c r="D496"/>
  <c r="E496" s="1"/>
  <c r="P496" s="1"/>
  <c r="AY495"/>
  <c r="AX495"/>
  <c r="AW495"/>
  <c r="AV495"/>
  <c r="AU495"/>
  <c r="AT495"/>
  <c r="AS495"/>
  <c r="AR495"/>
  <c r="O495" s="1"/>
  <c r="AQ495"/>
  <c r="AP495"/>
  <c r="AC495"/>
  <c r="S495"/>
  <c r="R495"/>
  <c r="T495" s="1"/>
  <c r="I495"/>
  <c r="H495"/>
  <c r="G495"/>
  <c r="E495"/>
  <c r="P495" s="1"/>
  <c r="D495"/>
  <c r="AY494"/>
  <c r="AX494"/>
  <c r="AW494"/>
  <c r="AV494"/>
  <c r="AU494"/>
  <c r="AT494"/>
  <c r="AS494"/>
  <c r="AR494"/>
  <c r="AQ494"/>
  <c r="AP494"/>
  <c r="AC494"/>
  <c r="R494"/>
  <c r="I494"/>
  <c r="H494"/>
  <c r="G494"/>
  <c r="D494"/>
  <c r="AY493"/>
  <c r="AX493"/>
  <c r="AW493"/>
  <c r="AV493"/>
  <c r="AU493"/>
  <c r="AT493"/>
  <c r="AS493"/>
  <c r="AR493"/>
  <c r="AQ493"/>
  <c r="AP493"/>
  <c r="AC493"/>
  <c r="O493"/>
  <c r="I493"/>
  <c r="H493"/>
  <c r="G493"/>
  <c r="D493"/>
  <c r="AY492"/>
  <c r="AX492"/>
  <c r="AW492"/>
  <c r="AV492"/>
  <c r="AU492"/>
  <c r="AT492"/>
  <c r="AS492"/>
  <c r="AR492"/>
  <c r="AQ492"/>
  <c r="AP492"/>
  <c r="AC492"/>
  <c r="I492"/>
  <c r="H492"/>
  <c r="G492"/>
  <c r="D492"/>
  <c r="AY491"/>
  <c r="AX491"/>
  <c r="AW491"/>
  <c r="AV491"/>
  <c r="AU491"/>
  <c r="AT491"/>
  <c r="AS491"/>
  <c r="AR491"/>
  <c r="O491" s="1"/>
  <c r="AQ491"/>
  <c r="AP491"/>
  <c r="AC491"/>
  <c r="R491"/>
  <c r="M491"/>
  <c r="I491"/>
  <c r="H491"/>
  <c r="G491"/>
  <c r="E491"/>
  <c r="D491"/>
  <c r="AY490"/>
  <c r="AX490"/>
  <c r="AW490"/>
  <c r="AV490"/>
  <c r="AU490"/>
  <c r="AT490"/>
  <c r="AS490"/>
  <c r="AR490"/>
  <c r="AQ490"/>
  <c r="AP490"/>
  <c r="AC490"/>
  <c r="R490"/>
  <c r="I490"/>
  <c r="H490"/>
  <c r="G490"/>
  <c r="D490"/>
  <c r="E490" s="1"/>
  <c r="P490" s="1"/>
  <c r="AY489"/>
  <c r="AX489"/>
  <c r="AW489"/>
  <c r="AV489"/>
  <c r="AU489"/>
  <c r="AT489"/>
  <c r="AS489"/>
  <c r="AR489"/>
  <c r="AQ489"/>
  <c r="AP489"/>
  <c r="AC489"/>
  <c r="S489"/>
  <c r="I489"/>
  <c r="H489"/>
  <c r="G489"/>
  <c r="D489"/>
  <c r="R489" s="1"/>
  <c r="T489" s="1"/>
  <c r="AY488"/>
  <c r="AX488"/>
  <c r="AW488"/>
  <c r="AV488"/>
  <c r="AU488"/>
  <c r="AT488"/>
  <c r="AS488"/>
  <c r="AR488"/>
  <c r="O488" s="1"/>
  <c r="AQ488"/>
  <c r="AP488"/>
  <c r="AC488"/>
  <c r="R488"/>
  <c r="I488"/>
  <c r="H488"/>
  <c r="G488"/>
  <c r="E488"/>
  <c r="P488" s="1"/>
  <c r="D488"/>
  <c r="M488" s="1"/>
  <c r="AY487"/>
  <c r="AX487"/>
  <c r="AW487"/>
  <c r="AV487"/>
  <c r="AU487"/>
  <c r="AT487"/>
  <c r="AS487"/>
  <c r="AR487"/>
  <c r="AQ487"/>
  <c r="AP487"/>
  <c r="AC487"/>
  <c r="R487"/>
  <c r="M487"/>
  <c r="I487"/>
  <c r="H487"/>
  <c r="G487"/>
  <c r="E487"/>
  <c r="D487"/>
  <c r="AY486"/>
  <c r="AX486"/>
  <c r="AW486"/>
  <c r="AV486"/>
  <c r="AU486"/>
  <c r="AT486"/>
  <c r="AS486"/>
  <c r="AR486"/>
  <c r="AQ486"/>
  <c r="AP486"/>
  <c r="AC486"/>
  <c r="M486"/>
  <c r="I486"/>
  <c r="H486"/>
  <c r="G486"/>
  <c r="D486"/>
  <c r="E486" s="1"/>
  <c r="P486" s="1"/>
  <c r="AY485"/>
  <c r="AX485"/>
  <c r="AW485"/>
  <c r="AV485"/>
  <c r="AU485"/>
  <c r="AT485"/>
  <c r="AS485"/>
  <c r="AR485"/>
  <c r="AQ485"/>
  <c r="AP485"/>
  <c r="AC485"/>
  <c r="I485"/>
  <c r="H485"/>
  <c r="G485"/>
  <c r="D485"/>
  <c r="AY484"/>
  <c r="AX484"/>
  <c r="AW484"/>
  <c r="AV484"/>
  <c r="AU484"/>
  <c r="AT484"/>
  <c r="AS484"/>
  <c r="AR484"/>
  <c r="AQ484"/>
  <c r="AP484"/>
  <c r="AC484"/>
  <c r="O484"/>
  <c r="I484"/>
  <c r="H484"/>
  <c r="G484"/>
  <c r="D484"/>
  <c r="AY483"/>
  <c r="AX483"/>
  <c r="AW483"/>
  <c r="AV483"/>
  <c r="AU483"/>
  <c r="AT483"/>
  <c r="AS483"/>
  <c r="AR483"/>
  <c r="O483" s="1"/>
  <c r="AQ483"/>
  <c r="AP483"/>
  <c r="AC483"/>
  <c r="R483"/>
  <c r="M483"/>
  <c r="I483"/>
  <c r="H483"/>
  <c r="G483"/>
  <c r="E483"/>
  <c r="P483" s="1"/>
  <c r="D483"/>
  <c r="S483" s="1"/>
  <c r="AY482"/>
  <c r="AX482"/>
  <c r="AW482"/>
  <c r="AV482"/>
  <c r="AU482"/>
  <c r="AT482"/>
  <c r="AS482"/>
  <c r="AR482"/>
  <c r="AQ482"/>
  <c r="AP482"/>
  <c r="AC482"/>
  <c r="I482"/>
  <c r="H482"/>
  <c r="G482"/>
  <c r="D482"/>
  <c r="R482" s="1"/>
  <c r="AY481"/>
  <c r="AX481"/>
  <c r="AW481"/>
  <c r="AV481"/>
  <c r="AU481"/>
  <c r="AT481"/>
  <c r="AS481"/>
  <c r="AR481"/>
  <c r="AQ481"/>
  <c r="AP481"/>
  <c r="AC481"/>
  <c r="I481"/>
  <c r="H481"/>
  <c r="G481"/>
  <c r="D481"/>
  <c r="O481" s="1"/>
  <c r="AY480"/>
  <c r="AX480"/>
  <c r="AW480"/>
  <c r="AV480"/>
  <c r="AU480"/>
  <c r="AT480"/>
  <c r="AS480"/>
  <c r="AR480"/>
  <c r="AQ480"/>
  <c r="AP480"/>
  <c r="AC480"/>
  <c r="I480"/>
  <c r="H480"/>
  <c r="G480"/>
  <c r="D480"/>
  <c r="R480" s="1"/>
  <c r="AY479"/>
  <c r="AX479"/>
  <c r="AW479"/>
  <c r="AV479"/>
  <c r="AU479"/>
  <c r="AT479"/>
  <c r="AS479"/>
  <c r="AR479"/>
  <c r="O479" s="1"/>
  <c r="AQ479"/>
  <c r="AP479"/>
  <c r="AC479"/>
  <c r="R479"/>
  <c r="M479"/>
  <c r="I479"/>
  <c r="H479"/>
  <c r="G479"/>
  <c r="E479"/>
  <c r="P479" s="1"/>
  <c r="D479"/>
  <c r="AY478"/>
  <c r="AX478"/>
  <c r="AW478"/>
  <c r="AV478"/>
  <c r="AU478"/>
  <c r="AT478"/>
  <c r="AS478"/>
  <c r="AR478"/>
  <c r="AQ478"/>
  <c r="AP478"/>
  <c r="AC478"/>
  <c r="I478"/>
  <c r="H478"/>
  <c r="G478"/>
  <c r="D478"/>
  <c r="AY477"/>
  <c r="AX477"/>
  <c r="AW477"/>
  <c r="AV477"/>
  <c r="AU477"/>
  <c r="AT477"/>
  <c r="AS477"/>
  <c r="AR477"/>
  <c r="AQ477"/>
  <c r="AP477"/>
  <c r="AC477"/>
  <c r="I477"/>
  <c r="H477"/>
  <c r="G477"/>
  <c r="D477"/>
  <c r="M477" s="1"/>
  <c r="AY476"/>
  <c r="AX476"/>
  <c r="AW476"/>
  <c r="AV476"/>
  <c r="AU476"/>
  <c r="AT476"/>
  <c r="AS476"/>
  <c r="AR476"/>
  <c r="AQ476"/>
  <c r="AP476"/>
  <c r="AC476"/>
  <c r="I476"/>
  <c r="H476"/>
  <c r="G476"/>
  <c r="D476"/>
  <c r="R476" s="1"/>
  <c r="AY475"/>
  <c r="AX475"/>
  <c r="AW475"/>
  <c r="AV475"/>
  <c r="AU475"/>
  <c r="AT475"/>
  <c r="AS475"/>
  <c r="AR475"/>
  <c r="O475" s="1"/>
  <c r="AQ475"/>
  <c r="AP475"/>
  <c r="AC475"/>
  <c r="I475"/>
  <c r="H475"/>
  <c r="G475"/>
  <c r="D475"/>
  <c r="E475" s="1"/>
  <c r="P475" s="1"/>
  <c r="AY474"/>
  <c r="AX474"/>
  <c r="AW474"/>
  <c r="AV474"/>
  <c r="AU474"/>
  <c r="AT474"/>
  <c r="AS474"/>
  <c r="AR474"/>
  <c r="AQ474"/>
  <c r="AP474"/>
  <c r="AC474"/>
  <c r="I474"/>
  <c r="H474"/>
  <c r="G474"/>
  <c r="D474"/>
  <c r="R474" s="1"/>
  <c r="T474" s="1"/>
  <c r="AY473"/>
  <c r="AX473"/>
  <c r="AW473"/>
  <c r="AV473"/>
  <c r="AU473"/>
  <c r="AT473"/>
  <c r="AS473"/>
  <c r="AR473"/>
  <c r="AQ473"/>
  <c r="AP473"/>
  <c r="AC473"/>
  <c r="I473"/>
  <c r="H473"/>
  <c r="G473"/>
  <c r="D473"/>
  <c r="E473" s="1"/>
  <c r="AY472"/>
  <c r="AX472"/>
  <c r="AW472"/>
  <c r="AV472"/>
  <c r="AU472"/>
  <c r="AT472"/>
  <c r="AS472"/>
  <c r="AR472"/>
  <c r="AQ472"/>
  <c r="AP472"/>
  <c r="AC472"/>
  <c r="I472"/>
  <c r="H472"/>
  <c r="G472"/>
  <c r="D472"/>
  <c r="R472" s="1"/>
  <c r="AY471"/>
  <c r="AX471"/>
  <c r="AW471"/>
  <c r="AV471"/>
  <c r="AU471"/>
  <c r="AT471"/>
  <c r="AS471"/>
  <c r="AR471"/>
  <c r="AQ471"/>
  <c r="AP471"/>
  <c r="AC471"/>
  <c r="O471"/>
  <c r="I471"/>
  <c r="H471"/>
  <c r="G471"/>
  <c r="D471"/>
  <c r="E471" s="1"/>
  <c r="P471" s="1"/>
  <c r="AY470"/>
  <c r="AX470"/>
  <c r="AW470"/>
  <c r="AV470"/>
  <c r="AU470"/>
  <c r="AT470"/>
  <c r="AS470"/>
  <c r="AR470"/>
  <c r="AQ470"/>
  <c r="AP470"/>
  <c r="AC470"/>
  <c r="I470"/>
  <c r="H470"/>
  <c r="G470"/>
  <c r="D470"/>
  <c r="AY469"/>
  <c r="AX469"/>
  <c r="AW469"/>
  <c r="AV469"/>
  <c r="AU469"/>
  <c r="AT469"/>
  <c r="AS469"/>
  <c r="AR469"/>
  <c r="AQ469"/>
  <c r="AP469"/>
  <c r="AC469"/>
  <c r="T469"/>
  <c r="I469"/>
  <c r="H469"/>
  <c r="G469"/>
  <c r="D469"/>
  <c r="R469" s="1"/>
  <c r="AY468"/>
  <c r="AX468"/>
  <c r="AW468"/>
  <c r="AV468"/>
  <c r="AU468"/>
  <c r="AT468"/>
  <c r="AS468"/>
  <c r="AR468"/>
  <c r="AQ468"/>
  <c r="AP468"/>
  <c r="AC468"/>
  <c r="R468"/>
  <c r="I468"/>
  <c r="H468"/>
  <c r="G468"/>
  <c r="D468"/>
  <c r="AY467"/>
  <c r="AX467"/>
  <c r="AW467"/>
  <c r="AV467"/>
  <c r="AU467"/>
  <c r="AT467"/>
  <c r="AS467"/>
  <c r="AR467"/>
  <c r="AQ467"/>
  <c r="AP467"/>
  <c r="AC467"/>
  <c r="M467"/>
  <c r="I467"/>
  <c r="H467"/>
  <c r="G467"/>
  <c r="E467"/>
  <c r="P467" s="1"/>
  <c r="D467"/>
  <c r="R467" s="1"/>
  <c r="T467" s="1"/>
  <c r="AY466"/>
  <c r="AX466"/>
  <c r="AW466"/>
  <c r="AV466"/>
  <c r="AU466"/>
  <c r="AT466"/>
  <c r="AS466"/>
  <c r="AR466"/>
  <c r="AQ466"/>
  <c r="AP466"/>
  <c r="AC466"/>
  <c r="I466"/>
  <c r="H466"/>
  <c r="G466"/>
  <c r="D466"/>
  <c r="R466" s="1"/>
  <c r="T466" s="1"/>
  <c r="AY465"/>
  <c r="AX465"/>
  <c r="AW465"/>
  <c r="AV465"/>
  <c r="AU465"/>
  <c r="AT465"/>
  <c r="AS465"/>
  <c r="AR465"/>
  <c r="AQ465"/>
  <c r="AP465"/>
  <c r="AC465"/>
  <c r="I465"/>
  <c r="H465"/>
  <c r="G465"/>
  <c r="D465"/>
  <c r="R465" s="1"/>
  <c r="T465" s="1"/>
  <c r="AY464"/>
  <c r="AX464"/>
  <c r="AW464"/>
  <c r="AV464"/>
  <c r="AU464"/>
  <c r="AT464"/>
  <c r="AS464"/>
  <c r="AR464"/>
  <c r="AQ464"/>
  <c r="AP464"/>
  <c r="AC464"/>
  <c r="S464"/>
  <c r="R464"/>
  <c r="I464"/>
  <c r="H464"/>
  <c r="G464"/>
  <c r="D464"/>
  <c r="AY463"/>
  <c r="AX463"/>
  <c r="AW463"/>
  <c r="AV463"/>
  <c r="AU463"/>
  <c r="AT463"/>
  <c r="AS463"/>
  <c r="AR463"/>
  <c r="AQ463"/>
  <c r="AP463"/>
  <c r="AC463"/>
  <c r="I463"/>
  <c r="H463"/>
  <c r="G463"/>
  <c r="D463"/>
  <c r="E463" s="1"/>
  <c r="P463" s="1"/>
  <c r="AY462"/>
  <c r="AX462"/>
  <c r="AW462"/>
  <c r="AV462"/>
  <c r="AU462"/>
  <c r="AT462"/>
  <c r="AS462"/>
  <c r="AR462"/>
  <c r="AQ462"/>
  <c r="AP462"/>
  <c r="AC462"/>
  <c r="R462"/>
  <c r="I462"/>
  <c r="H462"/>
  <c r="G462"/>
  <c r="E462"/>
  <c r="P462" s="1"/>
  <c r="D462"/>
  <c r="S462" s="1"/>
  <c r="AY461"/>
  <c r="AX461"/>
  <c r="AW461"/>
  <c r="AV461"/>
  <c r="AU461"/>
  <c r="AT461"/>
  <c r="AS461"/>
  <c r="AR461"/>
  <c r="AQ461"/>
  <c r="AP461"/>
  <c r="AC461"/>
  <c r="T461"/>
  <c r="P461"/>
  <c r="O461"/>
  <c r="M461"/>
  <c r="I461"/>
  <c r="H461"/>
  <c r="G461"/>
  <c r="E461"/>
  <c r="D461"/>
  <c r="R461" s="1"/>
  <c r="AY460"/>
  <c r="AX460"/>
  <c r="AW460"/>
  <c r="AV460"/>
  <c r="AU460"/>
  <c r="AT460"/>
  <c r="AS460"/>
  <c r="AR460"/>
  <c r="AQ460"/>
  <c r="AP460"/>
  <c r="AC460"/>
  <c r="O460"/>
  <c r="I460"/>
  <c r="H460"/>
  <c r="G460"/>
  <c r="E460"/>
  <c r="P460" s="1"/>
  <c r="D460"/>
  <c r="R460" s="1"/>
  <c r="S460" s="1"/>
  <c r="AY459"/>
  <c r="AX459"/>
  <c r="AW459"/>
  <c r="AV459"/>
  <c r="AU459"/>
  <c r="AT459"/>
  <c r="AS459"/>
  <c r="AR459"/>
  <c r="AQ459"/>
  <c r="AP459"/>
  <c r="AC459"/>
  <c r="I459"/>
  <c r="H459"/>
  <c r="G459"/>
  <c r="D459"/>
  <c r="R459" s="1"/>
  <c r="T459" s="1"/>
  <c r="AY458"/>
  <c r="AX458"/>
  <c r="AW458"/>
  <c r="AV458"/>
  <c r="AU458"/>
  <c r="AT458"/>
  <c r="AS458"/>
  <c r="AR458"/>
  <c r="AQ458"/>
  <c r="AP458"/>
  <c r="AC458"/>
  <c r="I458"/>
  <c r="H458"/>
  <c r="G458"/>
  <c r="D458"/>
  <c r="R458" s="1"/>
  <c r="AY457"/>
  <c r="AX457"/>
  <c r="AW457"/>
  <c r="AV457"/>
  <c r="AU457"/>
  <c r="AT457"/>
  <c r="AS457"/>
  <c r="AR457"/>
  <c r="AQ457"/>
  <c r="AP457"/>
  <c r="AC457"/>
  <c r="P457"/>
  <c r="I457"/>
  <c r="H457"/>
  <c r="G457"/>
  <c r="E457"/>
  <c r="D457"/>
  <c r="R457" s="1"/>
  <c r="AY456"/>
  <c r="AX456"/>
  <c r="AW456"/>
  <c r="AV456"/>
  <c r="AU456"/>
  <c r="AT456"/>
  <c r="AS456"/>
  <c r="AR456"/>
  <c r="AQ456"/>
  <c r="AP456"/>
  <c r="AC456"/>
  <c r="I456"/>
  <c r="H456"/>
  <c r="G456"/>
  <c r="D456"/>
  <c r="O456" s="1"/>
  <c r="AY455"/>
  <c r="AX455"/>
  <c r="AW455"/>
  <c r="AV455"/>
  <c r="AU455"/>
  <c r="AT455"/>
  <c r="AS455"/>
  <c r="AR455"/>
  <c r="O455" s="1"/>
  <c r="AQ455"/>
  <c r="AP455"/>
  <c r="AC455"/>
  <c r="I455"/>
  <c r="H455"/>
  <c r="G455"/>
  <c r="D455"/>
  <c r="E455" s="1"/>
  <c r="P455" s="1"/>
  <c r="AY454"/>
  <c r="AX454"/>
  <c r="AW454"/>
  <c r="AV454"/>
  <c r="AU454"/>
  <c r="AT454"/>
  <c r="AS454"/>
  <c r="AR454"/>
  <c r="AQ454"/>
  <c r="AP454"/>
  <c r="AC454"/>
  <c r="R454"/>
  <c r="I454"/>
  <c r="H454"/>
  <c r="G454"/>
  <c r="E454"/>
  <c r="P454" s="1"/>
  <c r="D454"/>
  <c r="AY453"/>
  <c r="AX453"/>
  <c r="AW453"/>
  <c r="AV453"/>
  <c r="AU453"/>
  <c r="AT453"/>
  <c r="AS453"/>
  <c r="AR453"/>
  <c r="AQ453"/>
  <c r="AP453"/>
  <c r="AC453"/>
  <c r="S453"/>
  <c r="O453"/>
  <c r="I453"/>
  <c r="H453"/>
  <c r="G453"/>
  <c r="E453"/>
  <c r="P453" s="1"/>
  <c r="D453"/>
  <c r="R453" s="1"/>
  <c r="AY452"/>
  <c r="AX452"/>
  <c r="AW452"/>
  <c r="AV452"/>
  <c r="AU452"/>
  <c r="AT452"/>
  <c r="AS452"/>
  <c r="AR452"/>
  <c r="AQ452"/>
  <c r="AP452"/>
  <c r="AC452"/>
  <c r="I452"/>
  <c r="H452"/>
  <c r="G452"/>
  <c r="D452"/>
  <c r="E452" s="1"/>
  <c r="P452" s="1"/>
  <c r="AY451"/>
  <c r="AX451"/>
  <c r="AW451"/>
  <c r="AV451"/>
  <c r="AU451"/>
  <c r="AT451"/>
  <c r="AS451"/>
  <c r="AR451"/>
  <c r="AQ451"/>
  <c r="AP451"/>
  <c r="AC451"/>
  <c r="R451"/>
  <c r="O451"/>
  <c r="I451"/>
  <c r="H451"/>
  <c r="G451"/>
  <c r="E451"/>
  <c r="P451" s="1"/>
  <c r="D451"/>
  <c r="S451" s="1"/>
  <c r="AY450"/>
  <c r="AX450"/>
  <c r="AW450"/>
  <c r="AV450"/>
  <c r="AU450"/>
  <c r="AT450"/>
  <c r="AS450"/>
  <c r="AR450"/>
  <c r="AQ450"/>
  <c r="AP450"/>
  <c r="AC450"/>
  <c r="I450"/>
  <c r="H450"/>
  <c r="G450"/>
  <c r="D450"/>
  <c r="E450" s="1"/>
  <c r="P450" s="1"/>
  <c r="AY449"/>
  <c r="AX449"/>
  <c r="AW449"/>
  <c r="AV449"/>
  <c r="AU449"/>
  <c r="AT449"/>
  <c r="AS449"/>
  <c r="AR449"/>
  <c r="AQ449"/>
  <c r="AP449"/>
  <c r="AC449"/>
  <c r="I449"/>
  <c r="H449"/>
  <c r="G449"/>
  <c r="D449"/>
  <c r="E449" s="1"/>
  <c r="P449" s="1"/>
  <c r="AY448"/>
  <c r="AX448"/>
  <c r="AW448"/>
  <c r="AV448"/>
  <c r="AU448"/>
  <c r="AT448"/>
  <c r="AS448"/>
  <c r="AR448"/>
  <c r="AQ448"/>
  <c r="AP448"/>
  <c r="AC448"/>
  <c r="I448"/>
  <c r="H448"/>
  <c r="G448"/>
  <c r="D448"/>
  <c r="AY447"/>
  <c r="AX447"/>
  <c r="AW447"/>
  <c r="AV447"/>
  <c r="AU447"/>
  <c r="AT447"/>
  <c r="AS447"/>
  <c r="AR447"/>
  <c r="O447" s="1"/>
  <c r="AQ447"/>
  <c r="AP447"/>
  <c r="AC447"/>
  <c r="I447"/>
  <c r="H447"/>
  <c r="G447"/>
  <c r="D447"/>
  <c r="R447" s="1"/>
  <c r="S447" s="1"/>
  <c r="AY446"/>
  <c r="AX446"/>
  <c r="AW446"/>
  <c r="AV446"/>
  <c r="AU446"/>
  <c r="AT446"/>
  <c r="AS446"/>
  <c r="AR446"/>
  <c r="AQ446"/>
  <c r="AP446"/>
  <c r="AC446"/>
  <c r="I446"/>
  <c r="H446"/>
  <c r="G446"/>
  <c r="D446"/>
  <c r="AY445"/>
  <c r="AX445"/>
  <c r="AW445"/>
  <c r="AV445"/>
  <c r="AU445"/>
  <c r="AT445"/>
  <c r="AS445"/>
  <c r="AR445"/>
  <c r="AQ445"/>
  <c r="AP445"/>
  <c r="AC445"/>
  <c r="I445"/>
  <c r="H445"/>
  <c r="G445"/>
  <c r="D445"/>
  <c r="O445" s="1"/>
  <c r="AY444"/>
  <c r="AX444"/>
  <c r="AW444"/>
  <c r="AV444"/>
  <c r="AU444"/>
  <c r="AT444"/>
  <c r="AS444"/>
  <c r="AR444"/>
  <c r="O444" s="1"/>
  <c r="AQ444"/>
  <c r="AP444"/>
  <c r="AC444"/>
  <c r="R444"/>
  <c r="I444"/>
  <c r="H444"/>
  <c r="G444"/>
  <c r="E444"/>
  <c r="P444" s="1"/>
  <c r="D444"/>
  <c r="AY443"/>
  <c r="AX443"/>
  <c r="AW443"/>
  <c r="AV443"/>
  <c r="AU443"/>
  <c r="AT443"/>
  <c r="AS443"/>
  <c r="AR443"/>
  <c r="P443" s="1"/>
  <c r="AQ443"/>
  <c r="AP443"/>
  <c r="AC443"/>
  <c r="R443"/>
  <c r="T443" s="1"/>
  <c r="O443"/>
  <c r="M443"/>
  <c r="I443"/>
  <c r="H443"/>
  <c r="G443"/>
  <c r="E443"/>
  <c r="D443"/>
  <c r="AY442"/>
  <c r="AX442"/>
  <c r="AW442"/>
  <c r="AV442"/>
  <c r="AU442"/>
  <c r="AT442"/>
  <c r="AS442"/>
  <c r="AR442"/>
  <c r="AQ442"/>
  <c r="AP442"/>
  <c r="AC442"/>
  <c r="R442"/>
  <c r="S442" s="1"/>
  <c r="I442"/>
  <c r="H442"/>
  <c r="G442"/>
  <c r="E442"/>
  <c r="P442" s="1"/>
  <c r="D442"/>
  <c r="O442" s="1"/>
  <c r="AY441"/>
  <c r="AX441"/>
  <c r="AW441"/>
  <c r="AV441"/>
  <c r="AU441"/>
  <c r="AT441"/>
  <c r="AS441"/>
  <c r="AR441"/>
  <c r="O441" s="1"/>
  <c r="AQ441"/>
  <c r="AP441"/>
  <c r="AC441"/>
  <c r="I441"/>
  <c r="H441"/>
  <c r="G441"/>
  <c r="D441"/>
  <c r="E441" s="1"/>
  <c r="P441" s="1"/>
  <c r="AY440"/>
  <c r="AX440"/>
  <c r="AW440"/>
  <c r="AV440"/>
  <c r="AU440"/>
  <c r="AT440"/>
  <c r="AS440"/>
  <c r="AR440"/>
  <c r="AQ440"/>
  <c r="AP440"/>
  <c r="AC440"/>
  <c r="I440"/>
  <c r="H440"/>
  <c r="G440"/>
  <c r="D440"/>
  <c r="M440" s="1"/>
  <c r="AY439"/>
  <c r="AX439"/>
  <c r="AW439"/>
  <c r="AV439"/>
  <c r="AU439"/>
  <c r="AT439"/>
  <c r="AS439"/>
  <c r="AR439"/>
  <c r="AQ439"/>
  <c r="AP439"/>
  <c r="AC439"/>
  <c r="S439"/>
  <c r="M439"/>
  <c r="I439"/>
  <c r="H439"/>
  <c r="G439"/>
  <c r="E439"/>
  <c r="P439" s="1"/>
  <c r="D439"/>
  <c r="R439" s="1"/>
  <c r="AY438"/>
  <c r="AX438"/>
  <c r="AW438"/>
  <c r="AV438"/>
  <c r="AU438"/>
  <c r="AT438"/>
  <c r="AS438"/>
  <c r="AR438"/>
  <c r="AQ438"/>
  <c r="AP438"/>
  <c r="AC438"/>
  <c r="I438"/>
  <c r="H438"/>
  <c r="G438"/>
  <c r="D438"/>
  <c r="M438" s="1"/>
  <c r="AY437"/>
  <c r="AX437"/>
  <c r="AW437"/>
  <c r="AV437"/>
  <c r="AU437"/>
  <c r="AT437"/>
  <c r="AS437"/>
  <c r="AR437"/>
  <c r="O437" s="1"/>
  <c r="AQ437"/>
  <c r="AP437"/>
  <c r="AC437"/>
  <c r="R437"/>
  <c r="M437"/>
  <c r="I437"/>
  <c r="H437"/>
  <c r="G437"/>
  <c r="E437"/>
  <c r="D437"/>
  <c r="S437" s="1"/>
  <c r="AY436"/>
  <c r="AX436"/>
  <c r="AW436"/>
  <c r="AV436"/>
  <c r="AU436"/>
  <c r="AT436"/>
  <c r="AS436"/>
  <c r="AR436"/>
  <c r="AQ436"/>
  <c r="AP436"/>
  <c r="AC436"/>
  <c r="I436"/>
  <c r="H436"/>
  <c r="G436"/>
  <c r="D436"/>
  <c r="R436" s="1"/>
  <c r="AY435"/>
  <c r="AX435"/>
  <c r="AW435"/>
  <c r="AV435"/>
  <c r="AU435"/>
  <c r="AT435"/>
  <c r="AS435"/>
  <c r="AR435"/>
  <c r="AQ435"/>
  <c r="AP435"/>
  <c r="AC435"/>
  <c r="O435"/>
  <c r="I435"/>
  <c r="H435"/>
  <c r="G435"/>
  <c r="D435"/>
  <c r="R435" s="1"/>
  <c r="T435" s="1"/>
  <c r="AY434"/>
  <c r="AX434"/>
  <c r="AW434"/>
  <c r="AV434"/>
  <c r="AU434"/>
  <c r="AT434"/>
  <c r="AS434"/>
  <c r="AR434"/>
  <c r="AQ434"/>
  <c r="AP434"/>
  <c r="AC434"/>
  <c r="I434"/>
  <c r="H434"/>
  <c r="G434"/>
  <c r="D434"/>
  <c r="M434" s="1"/>
  <c r="AY433"/>
  <c r="AX433"/>
  <c r="AW433"/>
  <c r="AV433"/>
  <c r="AU433"/>
  <c r="AT433"/>
  <c r="AS433"/>
  <c r="AR433"/>
  <c r="O433" s="1"/>
  <c r="AQ433"/>
  <c r="AP433"/>
  <c r="AC433"/>
  <c r="R433"/>
  <c r="I433"/>
  <c r="H433"/>
  <c r="G433"/>
  <c r="E433"/>
  <c r="D433"/>
  <c r="AY432"/>
  <c r="AX432"/>
  <c r="AW432"/>
  <c r="AV432"/>
  <c r="AU432"/>
  <c r="AT432"/>
  <c r="AS432"/>
  <c r="AR432"/>
  <c r="AQ432"/>
  <c r="AP432"/>
  <c r="AC432"/>
  <c r="I432"/>
  <c r="H432"/>
  <c r="G432"/>
  <c r="D432"/>
  <c r="R432" s="1"/>
  <c r="AY431"/>
  <c r="AX431"/>
  <c r="AW431"/>
  <c r="AV431"/>
  <c r="AU431"/>
  <c r="AT431"/>
  <c r="AS431"/>
  <c r="AR431"/>
  <c r="O431" s="1"/>
  <c r="AQ431"/>
  <c r="AP431"/>
  <c r="AC431"/>
  <c r="I431"/>
  <c r="H431"/>
  <c r="G431"/>
  <c r="D431"/>
  <c r="E431" s="1"/>
  <c r="P431" s="1"/>
  <c r="AY430"/>
  <c r="AX430"/>
  <c r="AW430"/>
  <c r="AV430"/>
  <c r="AU430"/>
  <c r="AT430"/>
  <c r="AS430"/>
  <c r="AR430"/>
  <c r="AQ430"/>
  <c r="AP430"/>
  <c r="AC430"/>
  <c r="O430"/>
  <c r="I430"/>
  <c r="H430"/>
  <c r="G430"/>
  <c r="D430"/>
  <c r="AY429"/>
  <c r="AX429"/>
  <c r="AW429"/>
  <c r="AV429"/>
  <c r="AU429"/>
  <c r="AT429"/>
  <c r="AS429"/>
  <c r="AR429"/>
  <c r="AQ429"/>
  <c r="AP429"/>
  <c r="AC429"/>
  <c r="T429"/>
  <c r="R429"/>
  <c r="O429"/>
  <c r="I429"/>
  <c r="H429"/>
  <c r="G429"/>
  <c r="E429"/>
  <c r="P429" s="1"/>
  <c r="D429"/>
  <c r="AY428"/>
  <c r="AX428"/>
  <c r="AW428"/>
  <c r="AV428"/>
  <c r="AU428"/>
  <c r="AT428"/>
  <c r="AS428"/>
  <c r="AR428"/>
  <c r="AQ428"/>
  <c r="AP428"/>
  <c r="AC428"/>
  <c r="R428"/>
  <c r="I428"/>
  <c r="H428"/>
  <c r="G428"/>
  <c r="D428"/>
  <c r="AY427"/>
  <c r="AX427"/>
  <c r="AW427"/>
  <c r="AV427"/>
  <c r="AU427"/>
  <c r="AT427"/>
  <c r="AS427"/>
  <c r="AR427"/>
  <c r="AQ427"/>
  <c r="AP427"/>
  <c r="AC427"/>
  <c r="M427"/>
  <c r="I427"/>
  <c r="H427"/>
  <c r="G427"/>
  <c r="D427"/>
  <c r="AY426"/>
  <c r="AX426"/>
  <c r="AW426"/>
  <c r="AV426"/>
  <c r="AU426"/>
  <c r="AT426"/>
  <c r="AS426"/>
  <c r="AR426"/>
  <c r="AQ426"/>
  <c r="AP426"/>
  <c r="AC426"/>
  <c r="I426"/>
  <c r="H426"/>
  <c r="G426"/>
  <c r="D426"/>
  <c r="AY425"/>
  <c r="AX425"/>
  <c r="AW425"/>
  <c r="AV425"/>
  <c r="AU425"/>
  <c r="AT425"/>
  <c r="AS425"/>
  <c r="AR425"/>
  <c r="O425" s="1"/>
  <c r="AQ425"/>
  <c r="AP425"/>
  <c r="AC425"/>
  <c r="R425"/>
  <c r="I425"/>
  <c r="H425"/>
  <c r="G425"/>
  <c r="E425"/>
  <c r="D425"/>
  <c r="AY424"/>
  <c r="AY27" s="1"/>
  <c r="AX424"/>
  <c r="AW424"/>
  <c r="AV424"/>
  <c r="AU424"/>
  <c r="AT424"/>
  <c r="AS424"/>
  <c r="AR424"/>
  <c r="AQ424"/>
  <c r="AQ27" s="1"/>
  <c r="AP424"/>
  <c r="AC424"/>
  <c r="R424"/>
  <c r="I424"/>
  <c r="H424"/>
  <c r="G424"/>
  <c r="D424"/>
  <c r="AY423"/>
  <c r="AX423"/>
  <c r="AW423"/>
  <c r="AV423"/>
  <c r="AU423"/>
  <c r="AT423"/>
  <c r="AS423"/>
  <c r="AR423"/>
  <c r="AQ423"/>
  <c r="BA423" s="1"/>
  <c r="F423" s="1"/>
  <c r="J423" s="1"/>
  <c r="K423" s="1"/>
  <c r="AP423"/>
  <c r="AC423"/>
  <c r="I423"/>
  <c r="H423"/>
  <c r="G423"/>
  <c r="D423"/>
  <c r="AY422"/>
  <c r="AX422"/>
  <c r="AW422"/>
  <c r="AV422"/>
  <c r="AU422"/>
  <c r="AT422"/>
  <c r="AS422"/>
  <c r="AR422"/>
  <c r="AQ422"/>
  <c r="AP422"/>
  <c r="AC422"/>
  <c r="I422"/>
  <c r="H422"/>
  <c r="G422"/>
  <c r="D422"/>
  <c r="R422" s="1"/>
  <c r="AY421"/>
  <c r="AX421"/>
  <c r="AW421"/>
  <c r="AV421"/>
  <c r="AU421"/>
  <c r="AT421"/>
  <c r="AS421"/>
  <c r="AR421"/>
  <c r="AQ421"/>
  <c r="AP421"/>
  <c r="AC421"/>
  <c r="I421"/>
  <c r="H421"/>
  <c r="G421"/>
  <c r="D421"/>
  <c r="O421" s="1"/>
  <c r="AY420"/>
  <c r="AX420"/>
  <c r="AW420"/>
  <c r="AV420"/>
  <c r="AU420"/>
  <c r="AT420"/>
  <c r="AS420"/>
  <c r="AR420"/>
  <c r="AQ420"/>
  <c r="AP420"/>
  <c r="AC420"/>
  <c r="I420"/>
  <c r="H420"/>
  <c r="G420"/>
  <c r="D420"/>
  <c r="AY419"/>
  <c r="AX419"/>
  <c r="AW419"/>
  <c r="AV419"/>
  <c r="AU419"/>
  <c r="AT419"/>
  <c r="AS419"/>
  <c r="AR419"/>
  <c r="AQ419"/>
  <c r="AP419"/>
  <c r="AC419"/>
  <c r="I419"/>
  <c r="H419"/>
  <c r="G419"/>
  <c r="D419"/>
  <c r="O419" s="1"/>
  <c r="AY418"/>
  <c r="AX418"/>
  <c r="AW418"/>
  <c r="AV418"/>
  <c r="AU418"/>
  <c r="AT418"/>
  <c r="AS418"/>
  <c r="AR418"/>
  <c r="AQ418"/>
  <c r="AP418"/>
  <c r="AC418"/>
  <c r="I418"/>
  <c r="H418"/>
  <c r="G418"/>
  <c r="D418"/>
  <c r="AY417"/>
  <c r="AX417"/>
  <c r="AW417"/>
  <c r="AV417"/>
  <c r="AU417"/>
  <c r="AT417"/>
  <c r="AS417"/>
  <c r="AR417"/>
  <c r="AQ417"/>
  <c r="AP417"/>
  <c r="AC417"/>
  <c r="R417"/>
  <c r="O417"/>
  <c r="I417"/>
  <c r="H417"/>
  <c r="G417"/>
  <c r="E417"/>
  <c r="P417" s="1"/>
  <c r="D417"/>
  <c r="AY416"/>
  <c r="AX416"/>
  <c r="AW416"/>
  <c r="AV416"/>
  <c r="AU416"/>
  <c r="AT416"/>
  <c r="AS416"/>
  <c r="AR416"/>
  <c r="AQ416"/>
  <c r="AP416"/>
  <c r="AC416"/>
  <c r="R416"/>
  <c r="I416"/>
  <c r="H416"/>
  <c r="G416"/>
  <c r="D416"/>
  <c r="AY415"/>
  <c r="AX415"/>
  <c r="AW415"/>
  <c r="AV415"/>
  <c r="AU415"/>
  <c r="AT415"/>
  <c r="AS415"/>
  <c r="AR415"/>
  <c r="AQ415"/>
  <c r="AP415"/>
  <c r="AC415"/>
  <c r="O415"/>
  <c r="I415"/>
  <c r="H415"/>
  <c r="G415"/>
  <c r="D415"/>
  <c r="E415" s="1"/>
  <c r="P415" s="1"/>
  <c r="AY414"/>
  <c r="AX414"/>
  <c r="AW414"/>
  <c r="AV414"/>
  <c r="AU414"/>
  <c r="AT414"/>
  <c r="AS414"/>
  <c r="AR414"/>
  <c r="AQ414"/>
  <c r="AP414"/>
  <c r="AC414"/>
  <c r="O414"/>
  <c r="I414"/>
  <c r="H414"/>
  <c r="G414"/>
  <c r="D414"/>
  <c r="AY413"/>
  <c r="AX413"/>
  <c r="AW413"/>
  <c r="AV413"/>
  <c r="AU413"/>
  <c r="AT413"/>
  <c r="AS413"/>
  <c r="AR413"/>
  <c r="AQ413"/>
  <c r="AP413"/>
  <c r="AC413"/>
  <c r="R413"/>
  <c r="T413" s="1"/>
  <c r="O413"/>
  <c r="I413"/>
  <c r="H413"/>
  <c r="G413"/>
  <c r="E413"/>
  <c r="P413" s="1"/>
  <c r="D413"/>
  <c r="M413" s="1"/>
  <c r="AY412"/>
  <c r="AX412"/>
  <c r="AW412"/>
  <c r="AV412"/>
  <c r="AU412"/>
  <c r="AT412"/>
  <c r="AS412"/>
  <c r="AR412"/>
  <c r="AQ412"/>
  <c r="AP412"/>
  <c r="AC412"/>
  <c r="I412"/>
  <c r="H412"/>
  <c r="G412"/>
  <c r="D412"/>
  <c r="AY411"/>
  <c r="AX411"/>
  <c r="AW411"/>
  <c r="AV411"/>
  <c r="AU411"/>
  <c r="AT411"/>
  <c r="AS411"/>
  <c r="AR411"/>
  <c r="O411" s="1"/>
  <c r="AQ411"/>
  <c r="AP411"/>
  <c r="AC411"/>
  <c r="I411"/>
  <c r="H411"/>
  <c r="G411"/>
  <c r="D411"/>
  <c r="AY410"/>
  <c r="AX410"/>
  <c r="AW410"/>
  <c r="AV410"/>
  <c r="AU410"/>
  <c r="AT410"/>
  <c r="AS410"/>
  <c r="AR410"/>
  <c r="O410" s="1"/>
  <c r="AQ410"/>
  <c r="AP410"/>
  <c r="AC410"/>
  <c r="R410"/>
  <c r="I410"/>
  <c r="H410"/>
  <c r="G410"/>
  <c r="D410"/>
  <c r="AY409"/>
  <c r="AX409"/>
  <c r="AW409"/>
  <c r="AV409"/>
  <c r="AU409"/>
  <c r="AT409"/>
  <c r="AS409"/>
  <c r="AR409"/>
  <c r="AQ409"/>
  <c r="AP409"/>
  <c r="AC409"/>
  <c r="I409"/>
  <c r="H409"/>
  <c r="G409"/>
  <c r="D409"/>
  <c r="E409" s="1"/>
  <c r="P409" s="1"/>
  <c r="AY408"/>
  <c r="AX408"/>
  <c r="AW408"/>
  <c r="AV408"/>
  <c r="AU408"/>
  <c r="AT408"/>
  <c r="AS408"/>
  <c r="AR408"/>
  <c r="AQ408"/>
  <c r="AP408"/>
  <c r="AC408"/>
  <c r="I408"/>
  <c r="H408"/>
  <c r="G408"/>
  <c r="D408"/>
  <c r="R408" s="1"/>
  <c r="AY407"/>
  <c r="AX407"/>
  <c r="AW407"/>
  <c r="AV407"/>
  <c r="AU407"/>
  <c r="AT407"/>
  <c r="AS407"/>
  <c r="AR407"/>
  <c r="AQ407"/>
  <c r="AP407"/>
  <c r="AC407"/>
  <c r="I407"/>
  <c r="H407"/>
  <c r="G407"/>
  <c r="D407"/>
  <c r="AY406"/>
  <c r="AX406"/>
  <c r="AW406"/>
  <c r="AV406"/>
  <c r="AU406"/>
  <c r="AT406"/>
  <c r="AS406"/>
  <c r="AR406"/>
  <c r="AQ406"/>
  <c r="AP406"/>
  <c r="AC406"/>
  <c r="I406"/>
  <c r="H406"/>
  <c r="G406"/>
  <c r="D406"/>
  <c r="AY405"/>
  <c r="AX405"/>
  <c r="AW405"/>
  <c r="AV405"/>
  <c r="AU405"/>
  <c r="AT405"/>
  <c r="AS405"/>
  <c r="AR405"/>
  <c r="AQ405"/>
  <c r="AP405"/>
  <c r="AC405"/>
  <c r="O405"/>
  <c r="I405"/>
  <c r="H405"/>
  <c r="G405"/>
  <c r="E405"/>
  <c r="P405" s="1"/>
  <c r="D405"/>
  <c r="R405" s="1"/>
  <c r="AY404"/>
  <c r="AX404"/>
  <c r="AW404"/>
  <c r="AV404"/>
  <c r="AU404"/>
  <c r="AT404"/>
  <c r="AS404"/>
  <c r="AR404"/>
  <c r="AQ404"/>
  <c r="AP404"/>
  <c r="AC404"/>
  <c r="I404"/>
  <c r="H404"/>
  <c r="G404"/>
  <c r="D404"/>
  <c r="AY403"/>
  <c r="AX403"/>
  <c r="AW403"/>
  <c r="AV403"/>
  <c r="AU403"/>
  <c r="AT403"/>
  <c r="AS403"/>
  <c r="AR403"/>
  <c r="AQ403"/>
  <c r="AP403"/>
  <c r="AC403"/>
  <c r="I403"/>
  <c r="H403"/>
  <c r="G403"/>
  <c r="D403"/>
  <c r="AY402"/>
  <c r="AX402"/>
  <c r="AW402"/>
  <c r="AV402"/>
  <c r="AU402"/>
  <c r="AT402"/>
  <c r="AS402"/>
  <c r="AR402"/>
  <c r="AQ402"/>
  <c r="AP402"/>
  <c r="AC402"/>
  <c r="R402"/>
  <c r="I402"/>
  <c r="H402"/>
  <c r="G402"/>
  <c r="D402"/>
  <c r="AY401"/>
  <c r="AX401"/>
  <c r="AW401"/>
  <c r="AV401"/>
  <c r="AU401"/>
  <c r="AT401"/>
  <c r="AS401"/>
  <c r="AR401"/>
  <c r="O401" s="1"/>
  <c r="AQ401"/>
  <c r="AP401"/>
  <c r="AC401"/>
  <c r="I401"/>
  <c r="H401"/>
  <c r="G401"/>
  <c r="D401"/>
  <c r="R401" s="1"/>
  <c r="T401" s="1"/>
  <c r="AY400"/>
  <c r="AX400"/>
  <c r="AW400"/>
  <c r="AV400"/>
  <c r="AU400"/>
  <c r="AT400"/>
  <c r="AS400"/>
  <c r="AR400"/>
  <c r="AQ400"/>
  <c r="AP400"/>
  <c r="AC400"/>
  <c r="I400"/>
  <c r="H400"/>
  <c r="G400"/>
  <c r="D400"/>
  <c r="AY399"/>
  <c r="AX399"/>
  <c r="AW399"/>
  <c r="AV399"/>
  <c r="AU399"/>
  <c r="AT399"/>
  <c r="AS399"/>
  <c r="AR399"/>
  <c r="AQ399"/>
  <c r="AP399"/>
  <c r="AC399"/>
  <c r="I399"/>
  <c r="H399"/>
  <c r="G399"/>
  <c r="D399"/>
  <c r="M399" s="1"/>
  <c r="AY398"/>
  <c r="AX398"/>
  <c r="AW398"/>
  <c r="AV398"/>
  <c r="AU398"/>
  <c r="AT398"/>
  <c r="AS398"/>
  <c r="AR398"/>
  <c r="O398" s="1"/>
  <c r="AQ398"/>
  <c r="AP398"/>
  <c r="BA398" s="1"/>
  <c r="F398" s="1"/>
  <c r="AC398"/>
  <c r="I398"/>
  <c r="H398"/>
  <c r="G398"/>
  <c r="D398"/>
  <c r="AY397"/>
  <c r="AX397"/>
  <c r="AW397"/>
  <c r="AV397"/>
  <c r="AU397"/>
  <c r="AT397"/>
  <c r="AS397"/>
  <c r="AR397"/>
  <c r="O397" s="1"/>
  <c r="AQ397"/>
  <c r="AP397"/>
  <c r="AC397"/>
  <c r="R397"/>
  <c r="T397" s="1"/>
  <c r="M397"/>
  <c r="I397"/>
  <c r="H397"/>
  <c r="G397"/>
  <c r="E397"/>
  <c r="D397"/>
  <c r="AY396"/>
  <c r="AX396"/>
  <c r="AW396"/>
  <c r="AV396"/>
  <c r="AU396"/>
  <c r="AT396"/>
  <c r="AS396"/>
  <c r="AR396"/>
  <c r="AQ396"/>
  <c r="AP396"/>
  <c r="AC396"/>
  <c r="I396"/>
  <c r="H396"/>
  <c r="G396"/>
  <c r="D396"/>
  <c r="AY395"/>
  <c r="AX395"/>
  <c r="AW395"/>
  <c r="AV395"/>
  <c r="AU395"/>
  <c r="AT395"/>
  <c r="AS395"/>
  <c r="AR395"/>
  <c r="O395" s="1"/>
  <c r="AQ395"/>
  <c r="AP395"/>
  <c r="AC395"/>
  <c r="I395"/>
  <c r="H395"/>
  <c r="G395"/>
  <c r="E395"/>
  <c r="P395" s="1"/>
  <c r="D395"/>
  <c r="AY394"/>
  <c r="AX394"/>
  <c r="AW394"/>
  <c r="AV394"/>
  <c r="AU394"/>
  <c r="AT394"/>
  <c r="AS394"/>
  <c r="AR394"/>
  <c r="AQ394"/>
  <c r="AP394"/>
  <c r="AC394"/>
  <c r="I394"/>
  <c r="H394"/>
  <c r="G394"/>
  <c r="D394"/>
  <c r="AY393"/>
  <c r="AX393"/>
  <c r="AW393"/>
  <c r="AV393"/>
  <c r="AU393"/>
  <c r="AT393"/>
  <c r="AS393"/>
  <c r="AR393"/>
  <c r="O393" s="1"/>
  <c r="AQ393"/>
  <c r="AP393"/>
  <c r="AC393"/>
  <c r="R393"/>
  <c r="I393"/>
  <c r="H393"/>
  <c r="G393"/>
  <c r="E393"/>
  <c r="D393"/>
  <c r="AY392"/>
  <c r="AX392"/>
  <c r="AW392"/>
  <c r="AV392"/>
  <c r="AU392"/>
  <c r="AT392"/>
  <c r="AS392"/>
  <c r="AR392"/>
  <c r="AQ392"/>
  <c r="AP392"/>
  <c r="AC392"/>
  <c r="I392"/>
  <c r="H392"/>
  <c r="G392"/>
  <c r="D392"/>
  <c r="R392" s="1"/>
  <c r="T392" s="1"/>
  <c r="AY391"/>
  <c r="AX391"/>
  <c r="AW391"/>
  <c r="AV391"/>
  <c r="AU391"/>
  <c r="AT391"/>
  <c r="AS391"/>
  <c r="AR391"/>
  <c r="AQ391"/>
  <c r="AP391"/>
  <c r="AC391"/>
  <c r="T391"/>
  <c r="S391"/>
  <c r="I391"/>
  <c r="H391"/>
  <c r="G391"/>
  <c r="E391"/>
  <c r="P391" s="1"/>
  <c r="D391"/>
  <c r="R391" s="1"/>
  <c r="AY390"/>
  <c r="AX390"/>
  <c r="AW390"/>
  <c r="AV390"/>
  <c r="AU390"/>
  <c r="AT390"/>
  <c r="AS390"/>
  <c r="AR390"/>
  <c r="AQ390"/>
  <c r="AP390"/>
  <c r="AC390"/>
  <c r="I390"/>
  <c r="H390"/>
  <c r="G390"/>
  <c r="D390"/>
  <c r="AY389"/>
  <c r="AX389"/>
  <c r="AW389"/>
  <c r="AV389"/>
  <c r="AU389"/>
  <c r="AT389"/>
  <c r="AS389"/>
  <c r="AR389"/>
  <c r="O389" s="1"/>
  <c r="AQ389"/>
  <c r="AP389"/>
  <c r="AC389"/>
  <c r="R389"/>
  <c r="I389"/>
  <c r="H389"/>
  <c r="G389"/>
  <c r="E389"/>
  <c r="P389" s="1"/>
  <c r="D389"/>
  <c r="AY388"/>
  <c r="AX388"/>
  <c r="AW388"/>
  <c r="AV388"/>
  <c r="AU388"/>
  <c r="AT388"/>
  <c r="AS388"/>
  <c r="AR388"/>
  <c r="AQ388"/>
  <c r="AP388"/>
  <c r="AC388"/>
  <c r="I388"/>
  <c r="H388"/>
  <c r="G388"/>
  <c r="D388"/>
  <c r="R388" s="1"/>
  <c r="AY387"/>
  <c r="AX387"/>
  <c r="AW387"/>
  <c r="AV387"/>
  <c r="AU387"/>
  <c r="AT387"/>
  <c r="AS387"/>
  <c r="AR387"/>
  <c r="O387" s="1"/>
  <c r="AQ387"/>
  <c r="AP387"/>
  <c r="AC387"/>
  <c r="I387"/>
  <c r="H387"/>
  <c r="G387"/>
  <c r="D387"/>
  <c r="AY386"/>
  <c r="AX386"/>
  <c r="AW386"/>
  <c r="AV386"/>
  <c r="AU386"/>
  <c r="AT386"/>
  <c r="AS386"/>
  <c r="AR386"/>
  <c r="AQ386"/>
  <c r="AP386"/>
  <c r="AC386"/>
  <c r="I386"/>
  <c r="H386"/>
  <c r="G386"/>
  <c r="D386"/>
  <c r="R386" s="1"/>
  <c r="AY385"/>
  <c r="AX385"/>
  <c r="AW385"/>
  <c r="AV385"/>
  <c r="AU385"/>
  <c r="AU61" s="1"/>
  <c r="AT385"/>
  <c r="AS385"/>
  <c r="AR385"/>
  <c r="AQ385"/>
  <c r="AP385"/>
  <c r="AC385"/>
  <c r="I385"/>
  <c r="H385"/>
  <c r="G385"/>
  <c r="D385"/>
  <c r="O385" s="1"/>
  <c r="AY384"/>
  <c r="AX384"/>
  <c r="AW384"/>
  <c r="AV384"/>
  <c r="AU384"/>
  <c r="AT384"/>
  <c r="AS384"/>
  <c r="AR384"/>
  <c r="P384" s="1"/>
  <c r="AQ384"/>
  <c r="AP384"/>
  <c r="AC384"/>
  <c r="I384"/>
  <c r="H384"/>
  <c r="G384"/>
  <c r="D384"/>
  <c r="E384" s="1"/>
  <c r="AY383"/>
  <c r="AX383"/>
  <c r="AW383"/>
  <c r="AV383"/>
  <c r="AU383"/>
  <c r="AT383"/>
  <c r="AS383"/>
  <c r="AR383"/>
  <c r="O383" s="1"/>
  <c r="AQ383"/>
  <c r="AP383"/>
  <c r="AC383"/>
  <c r="S383"/>
  <c r="I383"/>
  <c r="H383"/>
  <c r="G383"/>
  <c r="D383"/>
  <c r="R383" s="1"/>
  <c r="T383" s="1"/>
  <c r="AY382"/>
  <c r="AX382"/>
  <c r="AW382"/>
  <c r="AV382"/>
  <c r="AU382"/>
  <c r="AT382"/>
  <c r="AS382"/>
  <c r="AR382"/>
  <c r="AQ382"/>
  <c r="AP382"/>
  <c r="AC382"/>
  <c r="I382"/>
  <c r="H382"/>
  <c r="G382"/>
  <c r="D382"/>
  <c r="AY381"/>
  <c r="AX381"/>
  <c r="AW381"/>
  <c r="AV381"/>
  <c r="AU381"/>
  <c r="AT381"/>
  <c r="AS381"/>
  <c r="AR381"/>
  <c r="O381" s="1"/>
  <c r="AQ381"/>
  <c r="AP381"/>
  <c r="AC381"/>
  <c r="S381"/>
  <c r="R381"/>
  <c r="T381" s="1"/>
  <c r="M381"/>
  <c r="I381"/>
  <c r="H381"/>
  <c r="G381"/>
  <c r="E381"/>
  <c r="D381"/>
  <c r="AY380"/>
  <c r="AX380"/>
  <c r="AW380"/>
  <c r="AV380"/>
  <c r="AU380"/>
  <c r="AT380"/>
  <c r="AS380"/>
  <c r="AR380"/>
  <c r="AQ380"/>
  <c r="AP380"/>
  <c r="AC380"/>
  <c r="I380"/>
  <c r="H380"/>
  <c r="G380"/>
  <c r="D380"/>
  <c r="AY379"/>
  <c r="AX379"/>
  <c r="AW379"/>
  <c r="AV379"/>
  <c r="AU379"/>
  <c r="AT379"/>
  <c r="AS379"/>
  <c r="AR379"/>
  <c r="AQ379"/>
  <c r="AP379"/>
  <c r="AC379"/>
  <c r="I379"/>
  <c r="H379"/>
  <c r="G379"/>
  <c r="D379"/>
  <c r="AY378"/>
  <c r="AX378"/>
  <c r="AW378"/>
  <c r="AV378"/>
  <c r="AU378"/>
  <c r="AT378"/>
  <c r="AS378"/>
  <c r="AR378"/>
  <c r="AQ378"/>
  <c r="AP378"/>
  <c r="AC378"/>
  <c r="I378"/>
  <c r="H378"/>
  <c r="G378"/>
  <c r="D378"/>
  <c r="R378" s="1"/>
  <c r="S378" s="1"/>
  <c r="AY377"/>
  <c r="AX377"/>
  <c r="AW377"/>
  <c r="AV377"/>
  <c r="AU377"/>
  <c r="AT377"/>
  <c r="AS377"/>
  <c r="AR377"/>
  <c r="O377" s="1"/>
  <c r="AQ377"/>
  <c r="AP377"/>
  <c r="AC377"/>
  <c r="M377"/>
  <c r="I377"/>
  <c r="H377"/>
  <c r="G377"/>
  <c r="E377"/>
  <c r="P377" s="1"/>
  <c r="D377"/>
  <c r="R377" s="1"/>
  <c r="AY376"/>
  <c r="AX376"/>
  <c r="AW376"/>
  <c r="AV376"/>
  <c r="AU376"/>
  <c r="AT376"/>
  <c r="AS376"/>
  <c r="AR376"/>
  <c r="AQ376"/>
  <c r="AP376"/>
  <c r="AC376"/>
  <c r="I376"/>
  <c r="H376"/>
  <c r="G376"/>
  <c r="D376"/>
  <c r="O376" s="1"/>
  <c r="AY375"/>
  <c r="AX375"/>
  <c r="AW375"/>
  <c r="AV375"/>
  <c r="AU375"/>
  <c r="AT375"/>
  <c r="AS375"/>
  <c r="AR375"/>
  <c r="BA375" s="1"/>
  <c r="F375" s="1"/>
  <c r="J375" s="1"/>
  <c r="K375" s="1"/>
  <c r="M375" s="1"/>
  <c r="AQ375"/>
  <c r="AP375"/>
  <c r="AC375"/>
  <c r="S375"/>
  <c r="I375"/>
  <c r="H375"/>
  <c r="G375"/>
  <c r="E375"/>
  <c r="P375" s="1"/>
  <c r="D375"/>
  <c r="R375" s="1"/>
  <c r="AY374"/>
  <c r="AX374"/>
  <c r="AW374"/>
  <c r="AV374"/>
  <c r="AU374"/>
  <c r="AT374"/>
  <c r="AS374"/>
  <c r="AR374"/>
  <c r="O374" s="1"/>
  <c r="AQ374"/>
  <c r="AP374"/>
  <c r="AC374"/>
  <c r="I374"/>
  <c r="H374"/>
  <c r="G374"/>
  <c r="E374"/>
  <c r="P374" s="1"/>
  <c r="D374"/>
  <c r="R374" s="1"/>
  <c r="AY373"/>
  <c r="AX373"/>
  <c r="AW373"/>
  <c r="AV373"/>
  <c r="AU373"/>
  <c r="AT373"/>
  <c r="AS373"/>
  <c r="AR373"/>
  <c r="AQ373"/>
  <c r="AP373"/>
  <c r="AC373"/>
  <c r="I373"/>
  <c r="H373"/>
  <c r="G373"/>
  <c r="D373"/>
  <c r="R373" s="1"/>
  <c r="S373" s="1"/>
  <c r="AY372"/>
  <c r="AX372"/>
  <c r="AW372"/>
  <c r="AV372"/>
  <c r="AU372"/>
  <c r="AT372"/>
  <c r="AS372"/>
  <c r="AR372"/>
  <c r="AQ372"/>
  <c r="AP372"/>
  <c r="AC372"/>
  <c r="I372"/>
  <c r="H372"/>
  <c r="G372"/>
  <c r="E372"/>
  <c r="D372"/>
  <c r="AY371"/>
  <c r="AX371"/>
  <c r="AW371"/>
  <c r="AV371"/>
  <c r="AU371"/>
  <c r="AT371"/>
  <c r="AS371"/>
  <c r="AR371"/>
  <c r="AQ371"/>
  <c r="AP371"/>
  <c r="AC371"/>
  <c r="I371"/>
  <c r="H371"/>
  <c r="G371"/>
  <c r="D371"/>
  <c r="AY370"/>
  <c r="AX370"/>
  <c r="AW370"/>
  <c r="AV370"/>
  <c r="AU370"/>
  <c r="AT370"/>
  <c r="AS370"/>
  <c r="AR370"/>
  <c r="AQ370"/>
  <c r="AP370"/>
  <c r="AC370"/>
  <c r="I370"/>
  <c r="H370"/>
  <c r="G370"/>
  <c r="D370"/>
  <c r="O370" s="1"/>
  <c r="AY369"/>
  <c r="AX369"/>
  <c r="AW369"/>
  <c r="AV369"/>
  <c r="AU369"/>
  <c r="AT369"/>
  <c r="AS369"/>
  <c r="AR369"/>
  <c r="AQ369"/>
  <c r="AP369"/>
  <c r="AC369"/>
  <c r="I369"/>
  <c r="H369"/>
  <c r="G369"/>
  <c r="D369"/>
  <c r="O369" s="1"/>
  <c r="AY368"/>
  <c r="AX368"/>
  <c r="AW368"/>
  <c r="AV368"/>
  <c r="AU368"/>
  <c r="AT368"/>
  <c r="AS368"/>
  <c r="AR368"/>
  <c r="AQ368"/>
  <c r="AP368"/>
  <c r="AC368"/>
  <c r="I368"/>
  <c r="H368"/>
  <c r="G368"/>
  <c r="D368"/>
  <c r="AY367"/>
  <c r="AX367"/>
  <c r="AW367"/>
  <c r="AV367"/>
  <c r="AU367"/>
  <c r="AT367"/>
  <c r="AS367"/>
  <c r="AR367"/>
  <c r="AQ367"/>
  <c r="AP367"/>
  <c r="AC367"/>
  <c r="I367"/>
  <c r="H367"/>
  <c r="G367"/>
  <c r="D367"/>
  <c r="AY366"/>
  <c r="AX366"/>
  <c r="AW366"/>
  <c r="AV366"/>
  <c r="AU366"/>
  <c r="AT366"/>
  <c r="AS366"/>
  <c r="AR366"/>
  <c r="AQ366"/>
  <c r="AP366"/>
  <c r="AC366"/>
  <c r="I366"/>
  <c r="H366"/>
  <c r="G366"/>
  <c r="D366"/>
  <c r="AY365"/>
  <c r="AX365"/>
  <c r="AW365"/>
  <c r="AV365"/>
  <c r="AU365"/>
  <c r="AT365"/>
  <c r="AS365"/>
  <c r="AR365"/>
  <c r="O365" s="1"/>
  <c r="AQ365"/>
  <c r="AP365"/>
  <c r="AC365"/>
  <c r="I365"/>
  <c r="H365"/>
  <c r="G365"/>
  <c r="E365"/>
  <c r="P365" s="1"/>
  <c r="D365"/>
  <c r="R365" s="1"/>
  <c r="T365" s="1"/>
  <c r="AY364"/>
  <c r="AX364"/>
  <c r="AW364"/>
  <c r="AV364"/>
  <c r="AU364"/>
  <c r="AT364"/>
  <c r="AS364"/>
  <c r="AR364"/>
  <c r="AQ364"/>
  <c r="AP364"/>
  <c r="AC364"/>
  <c r="I364"/>
  <c r="H364"/>
  <c r="G364"/>
  <c r="E364"/>
  <c r="P364" s="1"/>
  <c r="D364"/>
  <c r="AY363"/>
  <c r="AX363"/>
  <c r="AW363"/>
  <c r="AV363"/>
  <c r="AU363"/>
  <c r="AT363"/>
  <c r="AS363"/>
  <c r="AR363"/>
  <c r="AQ363"/>
  <c r="BA363" s="1"/>
  <c r="F363" s="1"/>
  <c r="J363" s="1"/>
  <c r="K363" s="1"/>
  <c r="L363" s="1"/>
  <c r="AP363"/>
  <c r="AC363"/>
  <c r="I363"/>
  <c r="H363"/>
  <c r="G363"/>
  <c r="D363"/>
  <c r="AY362"/>
  <c r="AX362"/>
  <c r="AW362"/>
  <c r="AV362"/>
  <c r="AU362"/>
  <c r="AT362"/>
  <c r="AS362"/>
  <c r="AR362"/>
  <c r="AQ362"/>
  <c r="AP362"/>
  <c r="AC362"/>
  <c r="I362"/>
  <c r="H362"/>
  <c r="G362"/>
  <c r="D362"/>
  <c r="AY361"/>
  <c r="AX361"/>
  <c r="AW361"/>
  <c r="AV361"/>
  <c r="AU361"/>
  <c r="AT361"/>
  <c r="AS361"/>
  <c r="AS26" s="1"/>
  <c r="AR361"/>
  <c r="AQ361"/>
  <c r="AP361"/>
  <c r="AC361"/>
  <c r="R361"/>
  <c r="S361" s="1"/>
  <c r="O361"/>
  <c r="I361"/>
  <c r="H361"/>
  <c r="G361"/>
  <c r="E361"/>
  <c r="D361"/>
  <c r="AY360"/>
  <c r="AX360"/>
  <c r="AW360"/>
  <c r="AV360"/>
  <c r="AU360"/>
  <c r="AT360"/>
  <c r="AS360"/>
  <c r="AR360"/>
  <c r="AQ360"/>
  <c r="AP360"/>
  <c r="AC360"/>
  <c r="I360"/>
  <c r="H360"/>
  <c r="G360"/>
  <c r="D360"/>
  <c r="AY359"/>
  <c r="AX359"/>
  <c r="AW359"/>
  <c r="AV359"/>
  <c r="AV26" s="1"/>
  <c r="AU359"/>
  <c r="AT359"/>
  <c r="AS359"/>
  <c r="AR359"/>
  <c r="AQ359"/>
  <c r="AP359"/>
  <c r="AC359"/>
  <c r="I359"/>
  <c r="H359"/>
  <c r="G359"/>
  <c r="D359"/>
  <c r="AY358"/>
  <c r="AX358"/>
  <c r="AW358"/>
  <c r="AV358"/>
  <c r="AU358"/>
  <c r="AT358"/>
  <c r="AS358"/>
  <c r="AR358"/>
  <c r="AQ358"/>
  <c r="AP358"/>
  <c r="AC358"/>
  <c r="I358"/>
  <c r="H358"/>
  <c r="G358"/>
  <c r="D358"/>
  <c r="R358" s="1"/>
  <c r="AY357"/>
  <c r="AX357"/>
  <c r="AW357"/>
  <c r="AV357"/>
  <c r="AU357"/>
  <c r="AT357"/>
  <c r="AS357"/>
  <c r="AR357"/>
  <c r="AQ357"/>
  <c r="AP357"/>
  <c r="AC357"/>
  <c r="R357"/>
  <c r="I357"/>
  <c r="H357"/>
  <c r="G357"/>
  <c r="E357"/>
  <c r="D357"/>
  <c r="AY356"/>
  <c r="AX356"/>
  <c r="AW356"/>
  <c r="AV356"/>
  <c r="AU356"/>
  <c r="AT356"/>
  <c r="AS356"/>
  <c r="AR356"/>
  <c r="AQ356"/>
  <c r="AP356"/>
  <c r="AC356"/>
  <c r="I356"/>
  <c r="H356"/>
  <c r="G356"/>
  <c r="D356"/>
  <c r="E356" s="1"/>
  <c r="P356" s="1"/>
  <c r="AY355"/>
  <c r="AX355"/>
  <c r="AW355"/>
  <c r="AV355"/>
  <c r="AU355"/>
  <c r="AT355"/>
  <c r="AS355"/>
  <c r="AR355"/>
  <c r="AQ355"/>
  <c r="AP355"/>
  <c r="AC355"/>
  <c r="T355"/>
  <c r="I355"/>
  <c r="H355"/>
  <c r="G355"/>
  <c r="D355"/>
  <c r="R355" s="1"/>
  <c r="AY354"/>
  <c r="AX354"/>
  <c r="AW354"/>
  <c r="AV354"/>
  <c r="AU354"/>
  <c r="AT354"/>
  <c r="AS354"/>
  <c r="AR354"/>
  <c r="O354" s="1"/>
  <c r="AQ354"/>
  <c r="AP354"/>
  <c r="BA354" s="1"/>
  <c r="F354" s="1"/>
  <c r="J354" s="1"/>
  <c r="AC354"/>
  <c r="P354"/>
  <c r="K354"/>
  <c r="L354" s="1"/>
  <c r="I354"/>
  <c r="H354"/>
  <c r="G354"/>
  <c r="E354"/>
  <c r="D354"/>
  <c r="R354" s="1"/>
  <c r="AY353"/>
  <c r="AX353"/>
  <c r="AW353"/>
  <c r="AV353"/>
  <c r="AU353"/>
  <c r="AT353"/>
  <c r="AS353"/>
  <c r="AR353"/>
  <c r="AQ353"/>
  <c r="AP353"/>
  <c r="AC353"/>
  <c r="I353"/>
  <c r="H353"/>
  <c r="G353"/>
  <c r="D353"/>
  <c r="R353" s="1"/>
  <c r="T353" s="1"/>
  <c r="AY352"/>
  <c r="AX352"/>
  <c r="AW352"/>
  <c r="AV352"/>
  <c r="AU352"/>
  <c r="AT352"/>
  <c r="AS352"/>
  <c r="AR352"/>
  <c r="BA352" s="1"/>
  <c r="F352" s="1"/>
  <c r="AQ352"/>
  <c r="AP352"/>
  <c r="AC352"/>
  <c r="I352"/>
  <c r="H352"/>
  <c r="G352"/>
  <c r="D352"/>
  <c r="E352" s="1"/>
  <c r="P352" s="1"/>
  <c r="AY351"/>
  <c r="AX351"/>
  <c r="AW351"/>
  <c r="AV351"/>
  <c r="AU351"/>
  <c r="AT351"/>
  <c r="AS351"/>
  <c r="AR351"/>
  <c r="O351" s="1"/>
  <c r="AQ351"/>
  <c r="AP351"/>
  <c r="AC351"/>
  <c r="T351"/>
  <c r="S351"/>
  <c r="I351"/>
  <c r="H351"/>
  <c r="G351"/>
  <c r="E351"/>
  <c r="P351" s="1"/>
  <c r="D351"/>
  <c r="R351" s="1"/>
  <c r="AY350"/>
  <c r="AX350"/>
  <c r="AW350"/>
  <c r="AV350"/>
  <c r="AU350"/>
  <c r="AT350"/>
  <c r="AS350"/>
  <c r="AR350"/>
  <c r="AQ350"/>
  <c r="AP350"/>
  <c r="AC350"/>
  <c r="R350"/>
  <c r="O350"/>
  <c r="I350"/>
  <c r="H350"/>
  <c r="G350"/>
  <c r="E350"/>
  <c r="P350" s="1"/>
  <c r="D350"/>
  <c r="AY349"/>
  <c r="AX349"/>
  <c r="AW349"/>
  <c r="AV349"/>
  <c r="AU349"/>
  <c r="AT349"/>
  <c r="AS349"/>
  <c r="AR349"/>
  <c r="AQ349"/>
  <c r="AP349"/>
  <c r="AC349"/>
  <c r="O349"/>
  <c r="I349"/>
  <c r="H349"/>
  <c r="G349"/>
  <c r="D349"/>
  <c r="E349" s="1"/>
  <c r="P349" s="1"/>
  <c r="AY348"/>
  <c r="AX348"/>
  <c r="AW348"/>
  <c r="AV348"/>
  <c r="AU348"/>
  <c r="AT348"/>
  <c r="AS348"/>
  <c r="AR348"/>
  <c r="AQ348"/>
  <c r="AP348"/>
  <c r="AC348"/>
  <c r="I348"/>
  <c r="H348"/>
  <c r="G348"/>
  <c r="D348"/>
  <c r="R348" s="1"/>
  <c r="AY347"/>
  <c r="AX347"/>
  <c r="AW347"/>
  <c r="AV347"/>
  <c r="AU347"/>
  <c r="AT347"/>
  <c r="AS347"/>
  <c r="AR347"/>
  <c r="O347" s="1"/>
  <c r="AQ347"/>
  <c r="AP347"/>
  <c r="AC347"/>
  <c r="I347"/>
  <c r="H347"/>
  <c r="G347"/>
  <c r="D347"/>
  <c r="AY346"/>
  <c r="AX346"/>
  <c r="AW346"/>
  <c r="AV346"/>
  <c r="AU346"/>
  <c r="AT346"/>
  <c r="AS346"/>
  <c r="AR346"/>
  <c r="AQ346"/>
  <c r="AP346"/>
  <c r="AC346"/>
  <c r="I346"/>
  <c r="H346"/>
  <c r="G346"/>
  <c r="D346"/>
  <c r="R346" s="1"/>
  <c r="AY345"/>
  <c r="AX345"/>
  <c r="AW345"/>
  <c r="AV345"/>
  <c r="AU345"/>
  <c r="AT345"/>
  <c r="AS345"/>
  <c r="AR345"/>
  <c r="AQ345"/>
  <c r="AP345"/>
  <c r="AC345"/>
  <c r="R345"/>
  <c r="T345" s="1"/>
  <c r="I345"/>
  <c r="H345"/>
  <c r="G345"/>
  <c r="E345"/>
  <c r="P345" s="1"/>
  <c r="D345"/>
  <c r="O345" s="1"/>
  <c r="AY344"/>
  <c r="AX344"/>
  <c r="AW344"/>
  <c r="AV344"/>
  <c r="AU344"/>
  <c r="AT344"/>
  <c r="AS344"/>
  <c r="AR344"/>
  <c r="AQ344"/>
  <c r="AP344"/>
  <c r="AC344"/>
  <c r="R344"/>
  <c r="I344"/>
  <c r="H344"/>
  <c r="G344"/>
  <c r="E344"/>
  <c r="P344" s="1"/>
  <c r="D344"/>
  <c r="O344" s="1"/>
  <c r="AY343"/>
  <c r="AX343"/>
  <c r="AW343"/>
  <c r="AV343"/>
  <c r="AU343"/>
  <c r="AT343"/>
  <c r="AS343"/>
  <c r="AR343"/>
  <c r="AQ343"/>
  <c r="AP343"/>
  <c r="AC343"/>
  <c r="M343"/>
  <c r="I343"/>
  <c r="H343"/>
  <c r="G343"/>
  <c r="D343"/>
  <c r="R343" s="1"/>
  <c r="AY342"/>
  <c r="AX342"/>
  <c r="AW342"/>
  <c r="AV342"/>
  <c r="AU342"/>
  <c r="AT342"/>
  <c r="AS342"/>
  <c r="AR342"/>
  <c r="AQ342"/>
  <c r="AP342"/>
  <c r="AC342"/>
  <c r="R342"/>
  <c r="O342"/>
  <c r="I342"/>
  <c r="H342"/>
  <c r="G342"/>
  <c r="E342"/>
  <c r="P342" s="1"/>
  <c r="D342"/>
  <c r="M342" s="1"/>
  <c r="AY341"/>
  <c r="AX341"/>
  <c r="AW341"/>
  <c r="AV341"/>
  <c r="AU341"/>
  <c r="AT341"/>
  <c r="AS341"/>
  <c r="AR341"/>
  <c r="O341" s="1"/>
  <c r="AQ341"/>
  <c r="AP341"/>
  <c r="AC341"/>
  <c r="I341"/>
  <c r="H341"/>
  <c r="G341"/>
  <c r="D341"/>
  <c r="M341" s="1"/>
  <c r="AY340"/>
  <c r="AX340"/>
  <c r="AW340"/>
  <c r="AV340"/>
  <c r="AU340"/>
  <c r="AT340"/>
  <c r="AS340"/>
  <c r="AR340"/>
  <c r="BA340" s="1"/>
  <c r="F340" s="1"/>
  <c r="J340" s="1"/>
  <c r="K340" s="1"/>
  <c r="M340" s="1"/>
  <c r="AQ340"/>
  <c r="AP340"/>
  <c r="AC340"/>
  <c r="I340"/>
  <c r="H340"/>
  <c r="G340"/>
  <c r="E340"/>
  <c r="D340"/>
  <c r="AY339"/>
  <c r="AX339"/>
  <c r="AW339"/>
  <c r="AV339"/>
  <c r="AU339"/>
  <c r="AT339"/>
  <c r="AS339"/>
  <c r="AR339"/>
  <c r="AQ339"/>
  <c r="AP339"/>
  <c r="AC339"/>
  <c r="O339"/>
  <c r="I339"/>
  <c r="H339"/>
  <c r="G339"/>
  <c r="D339"/>
  <c r="E339" s="1"/>
  <c r="AY338"/>
  <c r="AX338"/>
  <c r="AW338"/>
  <c r="AV338"/>
  <c r="AU338"/>
  <c r="AT338"/>
  <c r="AS338"/>
  <c r="AR338"/>
  <c r="O338" s="1"/>
  <c r="AQ338"/>
  <c r="AP338"/>
  <c r="AC338"/>
  <c r="I338"/>
  <c r="H338"/>
  <c r="G338"/>
  <c r="D338"/>
  <c r="E338" s="1"/>
  <c r="P338" s="1"/>
  <c r="AY337"/>
  <c r="AX337"/>
  <c r="AW337"/>
  <c r="AV337"/>
  <c r="AU337"/>
  <c r="AT337"/>
  <c r="AS337"/>
  <c r="AR337"/>
  <c r="O337" s="1"/>
  <c r="AQ337"/>
  <c r="AP337"/>
  <c r="AC337"/>
  <c r="R337"/>
  <c r="I337"/>
  <c r="H337"/>
  <c r="G337"/>
  <c r="D337"/>
  <c r="E337" s="1"/>
  <c r="P337" s="1"/>
  <c r="AY336"/>
  <c r="AX336"/>
  <c r="AW336"/>
  <c r="AV336"/>
  <c r="AU336"/>
  <c r="AT336"/>
  <c r="AS336"/>
  <c r="AR336"/>
  <c r="AQ336"/>
  <c r="AP336"/>
  <c r="AC336"/>
  <c r="I336"/>
  <c r="H336"/>
  <c r="G336"/>
  <c r="E336"/>
  <c r="P336" s="1"/>
  <c r="D336"/>
  <c r="R336" s="1"/>
  <c r="AY335"/>
  <c r="AX335"/>
  <c r="AW335"/>
  <c r="AV335"/>
  <c r="AU335"/>
  <c r="AT335"/>
  <c r="AS335"/>
  <c r="AR335"/>
  <c r="AQ335"/>
  <c r="AP335"/>
  <c r="AC335"/>
  <c r="I335"/>
  <c r="H335"/>
  <c r="G335"/>
  <c r="D335"/>
  <c r="O335" s="1"/>
  <c r="AY334"/>
  <c r="AX334"/>
  <c r="AW334"/>
  <c r="AV334"/>
  <c r="AU334"/>
  <c r="AT334"/>
  <c r="AS334"/>
  <c r="AR334"/>
  <c r="BA334" s="1"/>
  <c r="F334" s="1"/>
  <c r="J334" s="1"/>
  <c r="K334" s="1"/>
  <c r="AQ334"/>
  <c r="AP334"/>
  <c r="AC334"/>
  <c r="I334"/>
  <c r="H334"/>
  <c r="G334"/>
  <c r="D334"/>
  <c r="AY333"/>
  <c r="AX333"/>
  <c r="AW333"/>
  <c r="AV333"/>
  <c r="AU333"/>
  <c r="AT333"/>
  <c r="AS333"/>
  <c r="AR333"/>
  <c r="AQ333"/>
  <c r="AP333"/>
  <c r="AC333"/>
  <c r="R333"/>
  <c r="T333" s="1"/>
  <c r="M333"/>
  <c r="I333"/>
  <c r="H333"/>
  <c r="G333"/>
  <c r="D333"/>
  <c r="E333" s="1"/>
  <c r="P333" s="1"/>
  <c r="AY332"/>
  <c r="AX332"/>
  <c r="AW332"/>
  <c r="AV332"/>
  <c r="AU332"/>
  <c r="AT332"/>
  <c r="AS332"/>
  <c r="AR332"/>
  <c r="AQ332"/>
  <c r="AP332"/>
  <c r="AC332"/>
  <c r="I332"/>
  <c r="H332"/>
  <c r="G332"/>
  <c r="D332"/>
  <c r="E332" s="1"/>
  <c r="P332" s="1"/>
  <c r="AY331"/>
  <c r="AX331"/>
  <c r="AW331"/>
  <c r="AV331"/>
  <c r="AU331"/>
  <c r="AT331"/>
  <c r="AS331"/>
  <c r="AR331"/>
  <c r="AQ331"/>
  <c r="AP331"/>
  <c r="AC331"/>
  <c r="I331"/>
  <c r="H331"/>
  <c r="G331"/>
  <c r="D331"/>
  <c r="AY330"/>
  <c r="AX330"/>
  <c r="AW330"/>
  <c r="AV330"/>
  <c r="AU330"/>
  <c r="AT330"/>
  <c r="AS330"/>
  <c r="AR330"/>
  <c r="AQ330"/>
  <c r="AP330"/>
  <c r="AC330"/>
  <c r="S330"/>
  <c r="I330"/>
  <c r="H330"/>
  <c r="G330"/>
  <c r="D330"/>
  <c r="R330" s="1"/>
  <c r="AY329"/>
  <c r="AX329"/>
  <c r="AW329"/>
  <c r="AV329"/>
  <c r="AU329"/>
  <c r="AT329"/>
  <c r="AS329"/>
  <c r="AR329"/>
  <c r="O329" s="1"/>
  <c r="AQ329"/>
  <c r="AP329"/>
  <c r="AC329"/>
  <c r="S329"/>
  <c r="R329"/>
  <c r="I329"/>
  <c r="H329"/>
  <c r="G329"/>
  <c r="E329"/>
  <c r="P329" s="1"/>
  <c r="D329"/>
  <c r="AY328"/>
  <c r="AX328"/>
  <c r="AW328"/>
  <c r="AV328"/>
  <c r="AU328"/>
  <c r="AT328"/>
  <c r="AS328"/>
  <c r="AR328"/>
  <c r="AQ328"/>
  <c r="AP328"/>
  <c r="AC328"/>
  <c r="I328"/>
  <c r="H328"/>
  <c r="G328"/>
  <c r="D328"/>
  <c r="AY327"/>
  <c r="AX327"/>
  <c r="AW327"/>
  <c r="AV327"/>
  <c r="AU327"/>
  <c r="AT327"/>
  <c r="AS327"/>
  <c r="AR327"/>
  <c r="AQ327"/>
  <c r="AP327"/>
  <c r="BA327" s="1"/>
  <c r="F327" s="1"/>
  <c r="AC327"/>
  <c r="I327"/>
  <c r="H327"/>
  <c r="G327"/>
  <c r="D327"/>
  <c r="AY326"/>
  <c r="AX326"/>
  <c r="AW326"/>
  <c r="AV326"/>
  <c r="AU326"/>
  <c r="AT326"/>
  <c r="AS326"/>
  <c r="AR326"/>
  <c r="AQ326"/>
  <c r="AP326"/>
  <c r="AC326"/>
  <c r="I326"/>
  <c r="H326"/>
  <c r="G326"/>
  <c r="D326"/>
  <c r="AY325"/>
  <c r="AX325"/>
  <c r="AW325"/>
  <c r="AV325"/>
  <c r="AU325"/>
  <c r="AT325"/>
  <c r="AS325"/>
  <c r="AR325"/>
  <c r="AQ325"/>
  <c r="AP325"/>
  <c r="AC325"/>
  <c r="I325"/>
  <c r="H325"/>
  <c r="G325"/>
  <c r="D325"/>
  <c r="R325" s="1"/>
  <c r="T325" s="1"/>
  <c r="AY324"/>
  <c r="AX324"/>
  <c r="AW324"/>
  <c r="AV324"/>
  <c r="AU324"/>
  <c r="AT324"/>
  <c r="AS324"/>
  <c r="AR324"/>
  <c r="AQ324"/>
  <c r="AP324"/>
  <c r="AC324"/>
  <c r="R324"/>
  <c r="I324"/>
  <c r="H324"/>
  <c r="G324"/>
  <c r="E324"/>
  <c r="P324" s="1"/>
  <c r="D324"/>
  <c r="AY323"/>
  <c r="AX323"/>
  <c r="AW323"/>
  <c r="AV323"/>
  <c r="AU323"/>
  <c r="AT323"/>
  <c r="AS323"/>
  <c r="AR323"/>
  <c r="O323" s="1"/>
  <c r="AQ323"/>
  <c r="AP323"/>
  <c r="AC323"/>
  <c r="S323"/>
  <c r="I323"/>
  <c r="H323"/>
  <c r="G323"/>
  <c r="D323"/>
  <c r="R323" s="1"/>
  <c r="T323" s="1"/>
  <c r="AY322"/>
  <c r="AX322"/>
  <c r="AW322"/>
  <c r="AV322"/>
  <c r="AU322"/>
  <c r="AT322"/>
  <c r="AS322"/>
  <c r="AR322"/>
  <c r="O322" s="1"/>
  <c r="AQ322"/>
  <c r="AP322"/>
  <c r="AC322"/>
  <c r="R322"/>
  <c r="T322" s="1"/>
  <c r="I322"/>
  <c r="H322"/>
  <c r="G322"/>
  <c r="E322"/>
  <c r="P322" s="1"/>
  <c r="D322"/>
  <c r="S322" s="1"/>
  <c r="AY321"/>
  <c r="AX321"/>
  <c r="AW321"/>
  <c r="AV321"/>
  <c r="AU321"/>
  <c r="AT321"/>
  <c r="AS321"/>
  <c r="AR321"/>
  <c r="AQ321"/>
  <c r="AP321"/>
  <c r="AC321"/>
  <c r="I321"/>
  <c r="H321"/>
  <c r="G321"/>
  <c r="D321"/>
  <c r="M321" s="1"/>
  <c r="AY320"/>
  <c r="AX320"/>
  <c r="AW320"/>
  <c r="AV320"/>
  <c r="AU320"/>
  <c r="AT320"/>
  <c r="AS320"/>
  <c r="AR320"/>
  <c r="AQ320"/>
  <c r="AP320"/>
  <c r="AC320"/>
  <c r="P320"/>
  <c r="I320"/>
  <c r="H320"/>
  <c r="G320"/>
  <c r="E320"/>
  <c r="D320"/>
  <c r="R320" s="1"/>
  <c r="AY319"/>
  <c r="AX319"/>
  <c r="AW319"/>
  <c r="AV319"/>
  <c r="AU319"/>
  <c r="AT319"/>
  <c r="AS319"/>
  <c r="AR319"/>
  <c r="AQ319"/>
  <c r="AP319"/>
  <c r="AC319"/>
  <c r="S319"/>
  <c r="P319"/>
  <c r="O319"/>
  <c r="I319"/>
  <c r="H319"/>
  <c r="G319"/>
  <c r="E319"/>
  <c r="D319"/>
  <c r="R319" s="1"/>
  <c r="T319" s="1"/>
  <c r="AY318"/>
  <c r="AX318"/>
  <c r="AW318"/>
  <c r="AV318"/>
  <c r="AU318"/>
  <c r="AT318"/>
  <c r="AS318"/>
  <c r="AR318"/>
  <c r="AQ318"/>
  <c r="AP318"/>
  <c r="AC318"/>
  <c r="S318"/>
  <c r="R318"/>
  <c r="O318"/>
  <c r="I318"/>
  <c r="H318"/>
  <c r="G318"/>
  <c r="E318"/>
  <c r="P318" s="1"/>
  <c r="D318"/>
  <c r="AY317"/>
  <c r="AX317"/>
  <c r="AW317"/>
  <c r="AV317"/>
  <c r="AU317"/>
  <c r="AT317"/>
  <c r="AS317"/>
  <c r="AR317"/>
  <c r="AQ317"/>
  <c r="AP317"/>
  <c r="AC317"/>
  <c r="I317"/>
  <c r="H317"/>
  <c r="G317"/>
  <c r="D317"/>
  <c r="O317" s="1"/>
  <c r="AY316"/>
  <c r="AX316"/>
  <c r="AW316"/>
  <c r="AV316"/>
  <c r="AU316"/>
  <c r="AT316"/>
  <c r="AS316"/>
  <c r="AR316"/>
  <c r="AQ316"/>
  <c r="AP316"/>
  <c r="AC316"/>
  <c r="S316"/>
  <c r="R316"/>
  <c r="M316"/>
  <c r="I316"/>
  <c r="H316"/>
  <c r="G316"/>
  <c r="D316"/>
  <c r="AY315"/>
  <c r="AX315"/>
  <c r="AW315"/>
  <c r="AV315"/>
  <c r="AU315"/>
  <c r="AT315"/>
  <c r="AS315"/>
  <c r="AR315"/>
  <c r="AQ315"/>
  <c r="AP315"/>
  <c r="AC315"/>
  <c r="O315"/>
  <c r="I315"/>
  <c r="H315"/>
  <c r="G315"/>
  <c r="D315"/>
  <c r="AY314"/>
  <c r="AX314"/>
  <c r="AW314"/>
  <c r="AV314"/>
  <c r="AU314"/>
  <c r="AT314"/>
  <c r="AS314"/>
  <c r="AR314"/>
  <c r="AQ314"/>
  <c r="AP314"/>
  <c r="AC314"/>
  <c r="R314"/>
  <c r="I314"/>
  <c r="H314"/>
  <c r="G314"/>
  <c r="D314"/>
  <c r="AY313"/>
  <c r="AX313"/>
  <c r="AW313"/>
  <c r="AV313"/>
  <c r="AU313"/>
  <c r="AT313"/>
  <c r="AS313"/>
  <c r="AR313"/>
  <c r="AQ313"/>
  <c r="AP313"/>
  <c r="AC313"/>
  <c r="R313"/>
  <c r="O313"/>
  <c r="I313"/>
  <c r="H313"/>
  <c r="G313"/>
  <c r="E313"/>
  <c r="P313" s="1"/>
  <c r="D313"/>
  <c r="AY312"/>
  <c r="AX312"/>
  <c r="AW312"/>
  <c r="AV312"/>
  <c r="AU312"/>
  <c r="AT312"/>
  <c r="AS312"/>
  <c r="AR312"/>
  <c r="AQ312"/>
  <c r="AP312"/>
  <c r="AC312"/>
  <c r="I312"/>
  <c r="H312"/>
  <c r="G312"/>
  <c r="E312"/>
  <c r="P312" s="1"/>
  <c r="D312"/>
  <c r="O312" s="1"/>
  <c r="AY311"/>
  <c r="AX311"/>
  <c r="AW311"/>
  <c r="AV311"/>
  <c r="AU311"/>
  <c r="AT311"/>
  <c r="AS311"/>
  <c r="AR311"/>
  <c r="AQ311"/>
  <c r="AP311"/>
  <c r="AC311"/>
  <c r="S311"/>
  <c r="O311"/>
  <c r="I311"/>
  <c r="H311"/>
  <c r="G311"/>
  <c r="E311"/>
  <c r="P311" s="1"/>
  <c r="D311"/>
  <c r="R311" s="1"/>
  <c r="AY310"/>
  <c r="AX310"/>
  <c r="AW310"/>
  <c r="AV310"/>
  <c r="AU310"/>
  <c r="AT310"/>
  <c r="AS310"/>
  <c r="AR310"/>
  <c r="AQ310"/>
  <c r="AP310"/>
  <c r="AC310"/>
  <c r="I310"/>
  <c r="H310"/>
  <c r="G310"/>
  <c r="D310"/>
  <c r="E310" s="1"/>
  <c r="AY309"/>
  <c r="AX309"/>
  <c r="AW309"/>
  <c r="AV309"/>
  <c r="AU309"/>
  <c r="AT309"/>
  <c r="AS309"/>
  <c r="AR309"/>
  <c r="AQ309"/>
  <c r="AP309"/>
  <c r="AC309"/>
  <c r="I309"/>
  <c r="H309"/>
  <c r="G309"/>
  <c r="D309"/>
  <c r="R309" s="1"/>
  <c r="S309" s="1"/>
  <c r="AY308"/>
  <c r="AX308"/>
  <c r="AW308"/>
  <c r="AV308"/>
  <c r="AU308"/>
  <c r="AT308"/>
  <c r="AS308"/>
  <c r="AR308"/>
  <c r="AQ308"/>
  <c r="AP308"/>
  <c r="AC308"/>
  <c r="I308"/>
  <c r="H308"/>
  <c r="G308"/>
  <c r="D308"/>
  <c r="R308" s="1"/>
  <c r="AY307"/>
  <c r="AX307"/>
  <c r="AW307"/>
  <c r="AV307"/>
  <c r="AU307"/>
  <c r="AT307"/>
  <c r="AS307"/>
  <c r="AR307"/>
  <c r="O307" s="1"/>
  <c r="AQ307"/>
  <c r="AP307"/>
  <c r="AC307"/>
  <c r="I307"/>
  <c r="H307"/>
  <c r="G307"/>
  <c r="E307"/>
  <c r="P307" s="1"/>
  <c r="D307"/>
  <c r="AY306"/>
  <c r="AX306"/>
  <c r="AW306"/>
  <c r="AV306"/>
  <c r="AU306"/>
  <c r="AT306"/>
  <c r="AS306"/>
  <c r="AR306"/>
  <c r="AQ306"/>
  <c r="AP306"/>
  <c r="AC306"/>
  <c r="I306"/>
  <c r="H306"/>
  <c r="G306"/>
  <c r="D306"/>
  <c r="R306" s="1"/>
  <c r="AY305"/>
  <c r="AX305"/>
  <c r="AW305"/>
  <c r="AV305"/>
  <c r="AU305"/>
  <c r="AT305"/>
  <c r="AS305"/>
  <c r="AR305"/>
  <c r="O305" s="1"/>
  <c r="AQ305"/>
  <c r="AP305"/>
  <c r="AC305"/>
  <c r="R305"/>
  <c r="I305"/>
  <c r="H305"/>
  <c r="G305"/>
  <c r="E305"/>
  <c r="D305"/>
  <c r="AY304"/>
  <c r="AX304"/>
  <c r="AW304"/>
  <c r="AV304"/>
  <c r="AU304"/>
  <c r="AT304"/>
  <c r="AS304"/>
  <c r="AR304"/>
  <c r="AQ304"/>
  <c r="AP304"/>
  <c r="AC304"/>
  <c r="R304"/>
  <c r="I304"/>
  <c r="H304"/>
  <c r="G304"/>
  <c r="D304"/>
  <c r="E304" s="1"/>
  <c r="P304" s="1"/>
  <c r="AY303"/>
  <c r="AX303"/>
  <c r="AW303"/>
  <c r="AV303"/>
  <c r="AU303"/>
  <c r="AT303"/>
  <c r="AS303"/>
  <c r="AR303"/>
  <c r="AQ303"/>
  <c r="AP303"/>
  <c r="AC303"/>
  <c r="I303"/>
  <c r="H303"/>
  <c r="G303"/>
  <c r="D303"/>
  <c r="R303" s="1"/>
  <c r="T303" s="1"/>
  <c r="AY302"/>
  <c r="AX302"/>
  <c r="AW302"/>
  <c r="AV302"/>
  <c r="AU302"/>
  <c r="AT302"/>
  <c r="AS302"/>
  <c r="AR302"/>
  <c r="AQ302"/>
  <c r="AP302"/>
  <c r="AC302"/>
  <c r="I302"/>
  <c r="H302"/>
  <c r="G302"/>
  <c r="D302"/>
  <c r="AY301"/>
  <c r="AX301"/>
  <c r="AW301"/>
  <c r="AV301"/>
  <c r="AU301"/>
  <c r="AT301"/>
  <c r="AS301"/>
  <c r="AR301"/>
  <c r="AQ301"/>
  <c r="AP301"/>
  <c r="AC301"/>
  <c r="I301"/>
  <c r="H301"/>
  <c r="G301"/>
  <c r="D301"/>
  <c r="AY300"/>
  <c r="AX300"/>
  <c r="AW300"/>
  <c r="AV300"/>
  <c r="AU300"/>
  <c r="AT300"/>
  <c r="AS300"/>
  <c r="AR300"/>
  <c r="AQ300"/>
  <c r="AP300"/>
  <c r="AC300"/>
  <c r="M300"/>
  <c r="I300"/>
  <c r="H300"/>
  <c r="G300"/>
  <c r="E300"/>
  <c r="D300"/>
  <c r="R300" s="1"/>
  <c r="AY299"/>
  <c r="AX299"/>
  <c r="AW299"/>
  <c r="AV299"/>
  <c r="AU299"/>
  <c r="AT299"/>
  <c r="AS299"/>
  <c r="AR299"/>
  <c r="AQ299"/>
  <c r="AP299"/>
  <c r="AC299"/>
  <c r="R299"/>
  <c r="T299" s="1"/>
  <c r="I299"/>
  <c r="H299"/>
  <c r="G299"/>
  <c r="E299"/>
  <c r="D299"/>
  <c r="S299" s="1"/>
  <c r="AY298"/>
  <c r="AX298"/>
  <c r="AW298"/>
  <c r="AV298"/>
  <c r="AU298"/>
  <c r="AT298"/>
  <c r="AS298"/>
  <c r="AR298"/>
  <c r="AQ298"/>
  <c r="AP298"/>
  <c r="AC298"/>
  <c r="I298"/>
  <c r="H298"/>
  <c r="G298"/>
  <c r="D298"/>
  <c r="AY297"/>
  <c r="AX297"/>
  <c r="AW297"/>
  <c r="AV297"/>
  <c r="AU297"/>
  <c r="AT297"/>
  <c r="AS297"/>
  <c r="AR297"/>
  <c r="AQ297"/>
  <c r="AP297"/>
  <c r="AC297"/>
  <c r="I297"/>
  <c r="H297"/>
  <c r="G297"/>
  <c r="D297"/>
  <c r="AY296"/>
  <c r="AX296"/>
  <c r="AW296"/>
  <c r="AV296"/>
  <c r="AU296"/>
  <c r="AT296"/>
  <c r="AS296"/>
  <c r="AR296"/>
  <c r="AQ296"/>
  <c r="AP296"/>
  <c r="AC296"/>
  <c r="I296"/>
  <c r="H296"/>
  <c r="G296"/>
  <c r="D296"/>
  <c r="R296" s="1"/>
  <c r="AY295"/>
  <c r="AX295"/>
  <c r="AW295"/>
  <c r="AV295"/>
  <c r="AU295"/>
  <c r="AT295"/>
  <c r="AS295"/>
  <c r="AR295"/>
  <c r="O295" s="1"/>
  <c r="AQ295"/>
  <c r="AP295"/>
  <c r="AC295"/>
  <c r="R295"/>
  <c r="T295" s="1"/>
  <c r="M295"/>
  <c r="I295"/>
  <c r="H295"/>
  <c r="G295"/>
  <c r="E295"/>
  <c r="D295"/>
  <c r="AY294"/>
  <c r="AX294"/>
  <c r="AW294"/>
  <c r="AV294"/>
  <c r="AU294"/>
  <c r="AT294"/>
  <c r="AS294"/>
  <c r="AR294"/>
  <c r="AQ294"/>
  <c r="AP294"/>
  <c r="AC294"/>
  <c r="I294"/>
  <c r="H294"/>
  <c r="G294"/>
  <c r="D294"/>
  <c r="AY293"/>
  <c r="AX293"/>
  <c r="AW293"/>
  <c r="AV293"/>
  <c r="AU293"/>
  <c r="AT293"/>
  <c r="AS293"/>
  <c r="AR293"/>
  <c r="AQ293"/>
  <c r="AP293"/>
  <c r="AC293"/>
  <c r="I293"/>
  <c r="H293"/>
  <c r="G293"/>
  <c r="D293"/>
  <c r="AY292"/>
  <c r="AX292"/>
  <c r="AW292"/>
  <c r="AV292"/>
  <c r="AU292"/>
  <c r="AT292"/>
  <c r="AS292"/>
  <c r="AR292"/>
  <c r="O292" s="1"/>
  <c r="AQ292"/>
  <c r="AP292"/>
  <c r="AC292"/>
  <c r="R292"/>
  <c r="I292"/>
  <c r="H292"/>
  <c r="G292"/>
  <c r="E292"/>
  <c r="D292"/>
  <c r="AY291"/>
  <c r="AX291"/>
  <c r="AW291"/>
  <c r="AV291"/>
  <c r="AU291"/>
  <c r="AT291"/>
  <c r="AS291"/>
  <c r="AR291"/>
  <c r="AQ291"/>
  <c r="AP291"/>
  <c r="AC291"/>
  <c r="R291"/>
  <c r="T291" s="1"/>
  <c r="I291"/>
  <c r="H291"/>
  <c r="G291"/>
  <c r="D291"/>
  <c r="M291" s="1"/>
  <c r="AY290"/>
  <c r="AX290"/>
  <c r="AW290"/>
  <c r="AV290"/>
  <c r="AU290"/>
  <c r="AT290"/>
  <c r="AS290"/>
  <c r="AR290"/>
  <c r="AQ290"/>
  <c r="AP290"/>
  <c r="AC290"/>
  <c r="I290"/>
  <c r="H290"/>
  <c r="G290"/>
  <c r="D290"/>
  <c r="AY289"/>
  <c r="AX289"/>
  <c r="AW289"/>
  <c r="AV289"/>
  <c r="AU289"/>
  <c r="AT289"/>
  <c r="AS289"/>
  <c r="AR289"/>
  <c r="AQ289"/>
  <c r="AP289"/>
  <c r="AC289"/>
  <c r="I289"/>
  <c r="H289"/>
  <c r="G289"/>
  <c r="D289"/>
  <c r="AY288"/>
  <c r="AX288"/>
  <c r="AW288"/>
  <c r="AV288"/>
  <c r="AU288"/>
  <c r="AT288"/>
  <c r="AS288"/>
  <c r="AR288"/>
  <c r="AQ288"/>
  <c r="AP288"/>
  <c r="AC288"/>
  <c r="I288"/>
  <c r="H288"/>
  <c r="G288"/>
  <c r="D288"/>
  <c r="R288" s="1"/>
  <c r="AY287"/>
  <c r="AX287"/>
  <c r="AW287"/>
  <c r="AV287"/>
  <c r="AU287"/>
  <c r="AT287"/>
  <c r="AS287"/>
  <c r="AR287"/>
  <c r="O287" s="1"/>
  <c r="AQ287"/>
  <c r="AP287"/>
  <c r="AC287"/>
  <c r="R287"/>
  <c r="S287" s="1"/>
  <c r="I287"/>
  <c r="H287"/>
  <c r="G287"/>
  <c r="E287"/>
  <c r="P287" s="1"/>
  <c r="D287"/>
  <c r="AY286"/>
  <c r="AX286"/>
  <c r="AW286"/>
  <c r="AV286"/>
  <c r="AU286"/>
  <c r="AT286"/>
  <c r="AS286"/>
  <c r="AR286"/>
  <c r="AQ286"/>
  <c r="AP286"/>
  <c r="AC286"/>
  <c r="M286"/>
  <c r="I286"/>
  <c r="H286"/>
  <c r="G286"/>
  <c r="D286"/>
  <c r="AY285"/>
  <c r="AX285"/>
  <c r="AW285"/>
  <c r="AV285"/>
  <c r="AU285"/>
  <c r="AT285"/>
  <c r="AS285"/>
  <c r="AR285"/>
  <c r="AQ285"/>
  <c r="AP285"/>
  <c r="AC285"/>
  <c r="I285"/>
  <c r="H285"/>
  <c r="G285"/>
  <c r="E285"/>
  <c r="D285"/>
  <c r="R285" s="1"/>
  <c r="AY284"/>
  <c r="AX284"/>
  <c r="AW284"/>
  <c r="AV284"/>
  <c r="AU284"/>
  <c r="AT284"/>
  <c r="AS284"/>
  <c r="AR284"/>
  <c r="AQ284"/>
  <c r="AP284"/>
  <c r="AC284"/>
  <c r="R284"/>
  <c r="I284"/>
  <c r="H284"/>
  <c r="G284"/>
  <c r="D284"/>
  <c r="S284" s="1"/>
  <c r="AY283"/>
  <c r="AX283"/>
  <c r="AW283"/>
  <c r="AV283"/>
  <c r="AU283"/>
  <c r="AT283"/>
  <c r="AS283"/>
  <c r="AR283"/>
  <c r="AQ283"/>
  <c r="AP283"/>
  <c r="AC283"/>
  <c r="I283"/>
  <c r="H283"/>
  <c r="G283"/>
  <c r="D283"/>
  <c r="E283" s="1"/>
  <c r="P283" s="1"/>
  <c r="AY282"/>
  <c r="AX282"/>
  <c r="AW282"/>
  <c r="AV282"/>
  <c r="AU282"/>
  <c r="AT282"/>
  <c r="AT68" s="1"/>
  <c r="AS282"/>
  <c r="AR282"/>
  <c r="AQ282"/>
  <c r="AP282"/>
  <c r="AC282"/>
  <c r="I282"/>
  <c r="H282"/>
  <c r="G282"/>
  <c r="D282"/>
  <c r="E282" s="1"/>
  <c r="P282" s="1"/>
  <c r="AY281"/>
  <c r="AX281"/>
  <c r="AW281"/>
  <c r="AV281"/>
  <c r="AU281"/>
  <c r="AT281"/>
  <c r="AS281"/>
  <c r="AR281"/>
  <c r="AQ281"/>
  <c r="AP281"/>
  <c r="AC281"/>
  <c r="M281"/>
  <c r="I281"/>
  <c r="H281"/>
  <c r="G281"/>
  <c r="D281"/>
  <c r="AY280"/>
  <c r="AX280"/>
  <c r="AW280"/>
  <c r="AV280"/>
  <c r="AU280"/>
  <c r="AT280"/>
  <c r="AS280"/>
  <c r="AR280"/>
  <c r="O280" s="1"/>
  <c r="AQ280"/>
  <c r="AP280"/>
  <c r="AC280"/>
  <c r="R280"/>
  <c r="M280"/>
  <c r="I280"/>
  <c r="H280"/>
  <c r="G280"/>
  <c r="E280"/>
  <c r="P280" s="1"/>
  <c r="D280"/>
  <c r="AY279"/>
  <c r="AX279"/>
  <c r="AW279"/>
  <c r="AV279"/>
  <c r="AU279"/>
  <c r="AT279"/>
  <c r="AS279"/>
  <c r="AR279"/>
  <c r="AQ279"/>
  <c r="AP279"/>
  <c r="AC279"/>
  <c r="I279"/>
  <c r="H279"/>
  <c r="G279"/>
  <c r="D279"/>
  <c r="AY278"/>
  <c r="AX278"/>
  <c r="AW278"/>
  <c r="AV278"/>
  <c r="AV123" s="1"/>
  <c r="AU278"/>
  <c r="AT278"/>
  <c r="AS278"/>
  <c r="AR278"/>
  <c r="AQ278"/>
  <c r="AP278"/>
  <c r="AC278"/>
  <c r="I278"/>
  <c r="H278"/>
  <c r="G278"/>
  <c r="D278"/>
  <c r="AY277"/>
  <c r="AX277"/>
  <c r="AW277"/>
  <c r="AV277"/>
  <c r="AU277"/>
  <c r="AT277"/>
  <c r="AS277"/>
  <c r="AR277"/>
  <c r="AQ277"/>
  <c r="AP277"/>
  <c r="AC277"/>
  <c r="I277"/>
  <c r="H277"/>
  <c r="G277"/>
  <c r="D277"/>
  <c r="E277" s="1"/>
  <c r="P277" s="1"/>
  <c r="AY276"/>
  <c r="AX276"/>
  <c r="AW276"/>
  <c r="AV276"/>
  <c r="AU276"/>
  <c r="AT276"/>
  <c r="AS276"/>
  <c r="AR276"/>
  <c r="O276" s="1"/>
  <c r="AQ276"/>
  <c r="AP276"/>
  <c r="AC276"/>
  <c r="I276"/>
  <c r="H276"/>
  <c r="G276"/>
  <c r="D276"/>
  <c r="M276" s="1"/>
  <c r="AY275"/>
  <c r="AX275"/>
  <c r="AW275"/>
  <c r="AV275"/>
  <c r="AU275"/>
  <c r="AT275"/>
  <c r="AS275"/>
  <c r="AR275"/>
  <c r="O275" s="1"/>
  <c r="AQ275"/>
  <c r="AP275"/>
  <c r="AC275"/>
  <c r="R275"/>
  <c r="I275"/>
  <c r="H275"/>
  <c r="G275"/>
  <c r="D275"/>
  <c r="E275" s="1"/>
  <c r="AY274"/>
  <c r="AX274"/>
  <c r="AW274"/>
  <c r="AV274"/>
  <c r="AU274"/>
  <c r="AT274"/>
  <c r="AS274"/>
  <c r="AR274"/>
  <c r="AQ274"/>
  <c r="AP274"/>
  <c r="AC274"/>
  <c r="M274"/>
  <c r="I274"/>
  <c r="H274"/>
  <c r="G274"/>
  <c r="D274"/>
  <c r="E274" s="1"/>
  <c r="P274" s="1"/>
  <c r="AY273"/>
  <c r="AX273"/>
  <c r="AW273"/>
  <c r="AV273"/>
  <c r="AU273"/>
  <c r="AT273"/>
  <c r="AS273"/>
  <c r="AS122" s="1"/>
  <c r="AR273"/>
  <c r="AQ273"/>
  <c r="AP273"/>
  <c r="AC273"/>
  <c r="I273"/>
  <c r="H273"/>
  <c r="G273"/>
  <c r="D273"/>
  <c r="AY272"/>
  <c r="AX272"/>
  <c r="AW272"/>
  <c r="AV272"/>
  <c r="AU272"/>
  <c r="AT272"/>
  <c r="AS272"/>
  <c r="AR272"/>
  <c r="AQ272"/>
  <c r="AP272"/>
  <c r="AC272"/>
  <c r="I272"/>
  <c r="H272"/>
  <c r="G272"/>
  <c r="D272"/>
  <c r="E272" s="1"/>
  <c r="P272" s="1"/>
  <c r="AY271"/>
  <c r="AX271"/>
  <c r="AW271"/>
  <c r="AV271"/>
  <c r="AU271"/>
  <c r="AT271"/>
  <c r="AS271"/>
  <c r="AR271"/>
  <c r="AQ271"/>
  <c r="AP271"/>
  <c r="AC271"/>
  <c r="O271"/>
  <c r="I271"/>
  <c r="H271"/>
  <c r="G271"/>
  <c r="D271"/>
  <c r="E271" s="1"/>
  <c r="P271" s="1"/>
  <c r="AY270"/>
  <c r="AX270"/>
  <c r="AW270"/>
  <c r="AV270"/>
  <c r="AU270"/>
  <c r="AT270"/>
  <c r="AS270"/>
  <c r="AR270"/>
  <c r="AQ270"/>
  <c r="AP270"/>
  <c r="AC270"/>
  <c r="I270"/>
  <c r="H270"/>
  <c r="G270"/>
  <c r="D270"/>
  <c r="E270" s="1"/>
  <c r="P270" s="1"/>
  <c r="AY269"/>
  <c r="AX269"/>
  <c r="AW269"/>
  <c r="AV269"/>
  <c r="AU269"/>
  <c r="AT269"/>
  <c r="AS269"/>
  <c r="AR269"/>
  <c r="AQ269"/>
  <c r="AP269"/>
  <c r="AC269"/>
  <c r="I269"/>
  <c r="H269"/>
  <c r="G269"/>
  <c r="D269"/>
  <c r="AY268"/>
  <c r="AX268"/>
  <c r="AW268"/>
  <c r="AV268"/>
  <c r="AU268"/>
  <c r="AT268"/>
  <c r="AS268"/>
  <c r="AR268"/>
  <c r="AQ268"/>
  <c r="AP268"/>
  <c r="AC268"/>
  <c r="I268"/>
  <c r="H268"/>
  <c r="G268"/>
  <c r="E268"/>
  <c r="D268"/>
  <c r="O268" s="1"/>
  <c r="AY267"/>
  <c r="AX267"/>
  <c r="AW267"/>
  <c r="AV267"/>
  <c r="AU267"/>
  <c r="AT267"/>
  <c r="AS267"/>
  <c r="AR267"/>
  <c r="AQ267"/>
  <c r="AP267"/>
  <c r="AC267"/>
  <c r="I267"/>
  <c r="H267"/>
  <c r="G267"/>
  <c r="D267"/>
  <c r="O267" s="1"/>
  <c r="AY266"/>
  <c r="AX266"/>
  <c r="AW266"/>
  <c r="AV266"/>
  <c r="AU266"/>
  <c r="AT266"/>
  <c r="AS266"/>
  <c r="AR266"/>
  <c r="O266" s="1"/>
  <c r="AQ266"/>
  <c r="AP266"/>
  <c r="AC266"/>
  <c r="I266"/>
  <c r="H266"/>
  <c r="G266"/>
  <c r="D266"/>
  <c r="AY265"/>
  <c r="AX265"/>
  <c r="AW265"/>
  <c r="AV265"/>
  <c r="AU265"/>
  <c r="AT265"/>
  <c r="AS265"/>
  <c r="AR265"/>
  <c r="O265" s="1"/>
  <c r="AQ265"/>
  <c r="AP265"/>
  <c r="AC265"/>
  <c r="R265"/>
  <c r="T265" s="1"/>
  <c r="I265"/>
  <c r="H265"/>
  <c r="G265"/>
  <c r="E265"/>
  <c r="P265" s="1"/>
  <c r="D265"/>
  <c r="AY264"/>
  <c r="AX264"/>
  <c r="AW264"/>
  <c r="AV264"/>
  <c r="AU264"/>
  <c r="AT264"/>
  <c r="AS264"/>
  <c r="AR264"/>
  <c r="AQ264"/>
  <c r="AP264"/>
  <c r="AC264"/>
  <c r="I264"/>
  <c r="H264"/>
  <c r="G264"/>
  <c r="D264"/>
  <c r="R264" s="1"/>
  <c r="AY263"/>
  <c r="AX263"/>
  <c r="AW263"/>
  <c r="AV263"/>
  <c r="AU263"/>
  <c r="AT263"/>
  <c r="AS263"/>
  <c r="AR263"/>
  <c r="O263" s="1"/>
  <c r="AQ263"/>
  <c r="AP263"/>
  <c r="AC263"/>
  <c r="I263"/>
  <c r="H263"/>
  <c r="G263"/>
  <c r="D263"/>
  <c r="E263" s="1"/>
  <c r="P263" s="1"/>
  <c r="AY262"/>
  <c r="AX262"/>
  <c r="AW262"/>
  <c r="AV262"/>
  <c r="AU262"/>
  <c r="AT262"/>
  <c r="AS262"/>
  <c r="AR262"/>
  <c r="AQ262"/>
  <c r="AP262"/>
  <c r="AC262"/>
  <c r="O262"/>
  <c r="I262"/>
  <c r="H262"/>
  <c r="G262"/>
  <c r="D262"/>
  <c r="AY261"/>
  <c r="AX261"/>
  <c r="AW261"/>
  <c r="AV261"/>
  <c r="AU261"/>
  <c r="AT261"/>
  <c r="AS261"/>
  <c r="AR261"/>
  <c r="AQ261"/>
  <c r="AP261"/>
  <c r="AC261"/>
  <c r="O261"/>
  <c r="I261"/>
  <c r="H261"/>
  <c r="G261"/>
  <c r="D261"/>
  <c r="M261" s="1"/>
  <c r="AY260"/>
  <c r="AX260"/>
  <c r="AW260"/>
  <c r="AV260"/>
  <c r="AU260"/>
  <c r="AT260"/>
  <c r="AS260"/>
  <c r="AR260"/>
  <c r="AQ260"/>
  <c r="AP260"/>
  <c r="AC260"/>
  <c r="I260"/>
  <c r="H260"/>
  <c r="G260"/>
  <c r="D260"/>
  <c r="R260" s="1"/>
  <c r="AY259"/>
  <c r="AX259"/>
  <c r="AW259"/>
  <c r="AV259"/>
  <c r="AU259"/>
  <c r="AT259"/>
  <c r="AS259"/>
  <c r="AR259"/>
  <c r="AQ259"/>
  <c r="AP259"/>
  <c r="AC259"/>
  <c r="I259"/>
  <c r="H259"/>
  <c r="G259"/>
  <c r="D259"/>
  <c r="AY258"/>
  <c r="AX258"/>
  <c r="AW258"/>
  <c r="AV258"/>
  <c r="AU258"/>
  <c r="AT258"/>
  <c r="AS258"/>
  <c r="AR258"/>
  <c r="O258" s="1"/>
  <c r="AQ258"/>
  <c r="AP258"/>
  <c r="AC258"/>
  <c r="R258"/>
  <c r="I258"/>
  <c r="H258"/>
  <c r="G258"/>
  <c r="D258"/>
  <c r="AY257"/>
  <c r="AX257"/>
  <c r="AW257"/>
  <c r="AV257"/>
  <c r="AU257"/>
  <c r="AT257"/>
  <c r="AS257"/>
  <c r="AR257"/>
  <c r="AQ257"/>
  <c r="AP257"/>
  <c r="AC257"/>
  <c r="R257"/>
  <c r="O257"/>
  <c r="M257"/>
  <c r="I257"/>
  <c r="H257"/>
  <c r="G257"/>
  <c r="E257"/>
  <c r="P257" s="1"/>
  <c r="D257"/>
  <c r="S257" s="1"/>
  <c r="AY256"/>
  <c r="AX256"/>
  <c r="AW256"/>
  <c r="AV256"/>
  <c r="AU256"/>
  <c r="AT256"/>
  <c r="AS256"/>
  <c r="AR256"/>
  <c r="AQ256"/>
  <c r="AP256"/>
  <c r="AC256"/>
  <c r="I256"/>
  <c r="H256"/>
  <c r="G256"/>
  <c r="D256"/>
  <c r="R256" s="1"/>
  <c r="T256" s="1"/>
  <c r="AY255"/>
  <c r="AX255"/>
  <c r="AW255"/>
  <c r="AV255"/>
  <c r="AU255"/>
  <c r="AT255"/>
  <c r="AS255"/>
  <c r="AR255"/>
  <c r="O255" s="1"/>
  <c r="AQ255"/>
  <c r="AP255"/>
  <c r="AC255"/>
  <c r="I255"/>
  <c r="H255"/>
  <c r="G255"/>
  <c r="D255"/>
  <c r="E255" s="1"/>
  <c r="AY254"/>
  <c r="AX254"/>
  <c r="AW254"/>
  <c r="AV254"/>
  <c r="AU254"/>
  <c r="AT254"/>
  <c r="AS254"/>
  <c r="AR254"/>
  <c r="AQ254"/>
  <c r="AP254"/>
  <c r="AC254"/>
  <c r="O254"/>
  <c r="I254"/>
  <c r="H254"/>
  <c r="G254"/>
  <c r="D254"/>
  <c r="AY253"/>
  <c r="AX253"/>
  <c r="AW253"/>
  <c r="AV253"/>
  <c r="AU253"/>
  <c r="AT253"/>
  <c r="AS253"/>
  <c r="AR253"/>
  <c r="O253" s="1"/>
  <c r="AQ253"/>
  <c r="AP253"/>
  <c r="AC253"/>
  <c r="R253"/>
  <c r="I253"/>
  <c r="H253"/>
  <c r="G253"/>
  <c r="D253"/>
  <c r="E253" s="1"/>
  <c r="P253" s="1"/>
  <c r="AY252"/>
  <c r="AX252"/>
  <c r="AW252"/>
  <c r="AV252"/>
  <c r="AU252"/>
  <c r="AT252"/>
  <c r="AS252"/>
  <c r="AR252"/>
  <c r="AQ252"/>
  <c r="AP252"/>
  <c r="AC252"/>
  <c r="R252"/>
  <c r="I252"/>
  <c r="H252"/>
  <c r="G252"/>
  <c r="D252"/>
  <c r="AY251"/>
  <c r="AX251"/>
  <c r="AW251"/>
  <c r="AV251"/>
  <c r="AU251"/>
  <c r="AT251"/>
  <c r="AS251"/>
  <c r="AR251"/>
  <c r="AQ251"/>
  <c r="AP251"/>
  <c r="AC251"/>
  <c r="I251"/>
  <c r="H251"/>
  <c r="G251"/>
  <c r="D251"/>
  <c r="E251" s="1"/>
  <c r="P251" s="1"/>
  <c r="AY250"/>
  <c r="AX250"/>
  <c r="AW250"/>
  <c r="AV250"/>
  <c r="AU250"/>
  <c r="AT250"/>
  <c r="AS250"/>
  <c r="AR250"/>
  <c r="AQ250"/>
  <c r="AP250"/>
  <c r="AC250"/>
  <c r="O250"/>
  <c r="I250"/>
  <c r="H250"/>
  <c r="G250"/>
  <c r="D250"/>
  <c r="AY249"/>
  <c r="AX249"/>
  <c r="AW249"/>
  <c r="AV249"/>
  <c r="AU249"/>
  <c r="AT249"/>
  <c r="AS249"/>
  <c r="AR249"/>
  <c r="O249" s="1"/>
  <c r="AQ249"/>
  <c r="AP249"/>
  <c r="AC249"/>
  <c r="T249"/>
  <c r="R249"/>
  <c r="I249"/>
  <c r="H249"/>
  <c r="G249"/>
  <c r="E249"/>
  <c r="P249" s="1"/>
  <c r="D249"/>
  <c r="AY248"/>
  <c r="AX248"/>
  <c r="AW248"/>
  <c r="AV248"/>
  <c r="AU248"/>
  <c r="AT248"/>
  <c r="AS248"/>
  <c r="AR248"/>
  <c r="AQ248"/>
  <c r="AP248"/>
  <c r="AC248"/>
  <c r="R248"/>
  <c r="I248"/>
  <c r="H248"/>
  <c r="G248"/>
  <c r="D248"/>
  <c r="AY247"/>
  <c r="AX247"/>
  <c r="AW247"/>
  <c r="AV247"/>
  <c r="AU247"/>
  <c r="AT247"/>
  <c r="AS247"/>
  <c r="AR247"/>
  <c r="AQ247"/>
  <c r="AP247"/>
  <c r="AC247"/>
  <c r="O247"/>
  <c r="I247"/>
  <c r="H247"/>
  <c r="G247"/>
  <c r="D247"/>
  <c r="E247" s="1"/>
  <c r="P247" s="1"/>
  <c r="AY246"/>
  <c r="AX246"/>
  <c r="AW246"/>
  <c r="AV246"/>
  <c r="AU246"/>
  <c r="AT246"/>
  <c r="AS246"/>
  <c r="AR246"/>
  <c r="AQ246"/>
  <c r="AP246"/>
  <c r="AC246"/>
  <c r="O246"/>
  <c r="I246"/>
  <c r="H246"/>
  <c r="G246"/>
  <c r="D246"/>
  <c r="AY245"/>
  <c r="AX245"/>
  <c r="AW245"/>
  <c r="AV245"/>
  <c r="AU245"/>
  <c r="AT245"/>
  <c r="AT123" s="1"/>
  <c r="AS245"/>
  <c r="AR245"/>
  <c r="O245" s="1"/>
  <c r="AQ245"/>
  <c r="AP245"/>
  <c r="AC245"/>
  <c r="R245"/>
  <c r="I245"/>
  <c r="H245"/>
  <c r="G245"/>
  <c r="D245"/>
  <c r="E245" s="1"/>
  <c r="P245" s="1"/>
  <c r="AY244"/>
  <c r="AX244"/>
  <c r="AW244"/>
  <c r="AV244"/>
  <c r="AU244"/>
  <c r="AT244"/>
  <c r="AS244"/>
  <c r="AR244"/>
  <c r="AQ244"/>
  <c r="AP244"/>
  <c r="AC244"/>
  <c r="R244"/>
  <c r="I244"/>
  <c r="H244"/>
  <c r="G244"/>
  <c r="D244"/>
  <c r="AY243"/>
  <c r="AX243"/>
  <c r="AW243"/>
  <c r="AV243"/>
  <c r="AU243"/>
  <c r="AT243"/>
  <c r="AS243"/>
  <c r="AR243"/>
  <c r="AQ243"/>
  <c r="AP243"/>
  <c r="AC243"/>
  <c r="I243"/>
  <c r="H243"/>
  <c r="G243"/>
  <c r="D243"/>
  <c r="M243" s="1"/>
  <c r="AY242"/>
  <c r="AX242"/>
  <c r="AW242"/>
  <c r="AV242"/>
  <c r="AU242"/>
  <c r="AT242"/>
  <c r="AS242"/>
  <c r="AR242"/>
  <c r="AQ242"/>
  <c r="AP242"/>
  <c r="AC242"/>
  <c r="I242"/>
  <c r="H242"/>
  <c r="G242"/>
  <c r="D242"/>
  <c r="R242" s="1"/>
  <c r="AY241"/>
  <c r="AX241"/>
  <c r="AW241"/>
  <c r="AV241"/>
  <c r="AU241"/>
  <c r="AT241"/>
  <c r="AS241"/>
  <c r="AR241"/>
  <c r="O241" s="1"/>
  <c r="AQ241"/>
  <c r="AP241"/>
  <c r="AC241"/>
  <c r="R241"/>
  <c r="M241"/>
  <c r="I241"/>
  <c r="H241"/>
  <c r="G241"/>
  <c r="E241"/>
  <c r="P241" s="1"/>
  <c r="D241"/>
  <c r="AY240"/>
  <c r="AX240"/>
  <c r="AW240"/>
  <c r="AV240"/>
  <c r="AU240"/>
  <c r="AT240"/>
  <c r="AS240"/>
  <c r="AR240"/>
  <c r="AQ240"/>
  <c r="AP240"/>
  <c r="AC240"/>
  <c r="I240"/>
  <c r="H240"/>
  <c r="G240"/>
  <c r="D240"/>
  <c r="AY239"/>
  <c r="AX239"/>
  <c r="AW239"/>
  <c r="AV239"/>
  <c r="AU239"/>
  <c r="AT239"/>
  <c r="AS239"/>
  <c r="AR239"/>
  <c r="AQ239"/>
  <c r="AP239"/>
  <c r="AC239"/>
  <c r="I239"/>
  <c r="H239"/>
  <c r="G239"/>
  <c r="D239"/>
  <c r="AY238"/>
  <c r="AX238"/>
  <c r="AW238"/>
  <c r="AV238"/>
  <c r="AU238"/>
  <c r="AT238"/>
  <c r="AS238"/>
  <c r="AR238"/>
  <c r="AQ238"/>
  <c r="AP238"/>
  <c r="AC238"/>
  <c r="I238"/>
  <c r="H238"/>
  <c r="G238"/>
  <c r="D238"/>
  <c r="R238" s="1"/>
  <c r="AY237"/>
  <c r="AX237"/>
  <c r="AW237"/>
  <c r="AV237"/>
  <c r="AU237"/>
  <c r="AT237"/>
  <c r="AS237"/>
  <c r="AR237"/>
  <c r="O237" s="1"/>
  <c r="AQ237"/>
  <c r="AP237"/>
  <c r="AC237"/>
  <c r="R237"/>
  <c r="T237" s="1"/>
  <c r="M237"/>
  <c r="I237"/>
  <c r="H237"/>
  <c r="G237"/>
  <c r="D237"/>
  <c r="S237" s="1"/>
  <c r="AY236"/>
  <c r="AX236"/>
  <c r="AW236"/>
  <c r="AV236"/>
  <c r="AU236"/>
  <c r="AT236"/>
  <c r="AS236"/>
  <c r="AR236"/>
  <c r="AQ236"/>
  <c r="AP236"/>
  <c r="AC236"/>
  <c r="I236"/>
  <c r="H236"/>
  <c r="G236"/>
  <c r="D236"/>
  <c r="R236" s="1"/>
  <c r="AY235"/>
  <c r="AX235"/>
  <c r="AW235"/>
  <c r="AV235"/>
  <c r="AU235"/>
  <c r="AT235"/>
  <c r="AS235"/>
  <c r="AR235"/>
  <c r="O235" s="1"/>
  <c r="AQ235"/>
  <c r="AP235"/>
  <c r="AC235"/>
  <c r="I235"/>
  <c r="H235"/>
  <c r="G235"/>
  <c r="D235"/>
  <c r="E235" s="1"/>
  <c r="P235" s="1"/>
  <c r="AY234"/>
  <c r="AX234"/>
  <c r="AW234"/>
  <c r="AV234"/>
  <c r="AU234"/>
  <c r="AT234"/>
  <c r="AS234"/>
  <c r="AR234"/>
  <c r="AQ234"/>
  <c r="AP234"/>
  <c r="AC234"/>
  <c r="O234"/>
  <c r="I234"/>
  <c r="H234"/>
  <c r="G234"/>
  <c r="D234"/>
  <c r="AY233"/>
  <c r="AX233"/>
  <c r="AW233"/>
  <c r="AW96" s="1"/>
  <c r="AV233"/>
  <c r="AU233"/>
  <c r="AT233"/>
  <c r="AS233"/>
  <c r="AR233"/>
  <c r="AQ233"/>
  <c r="AP233"/>
  <c r="AC233"/>
  <c r="R233"/>
  <c r="O233"/>
  <c r="I233"/>
  <c r="H233"/>
  <c r="G233"/>
  <c r="E233"/>
  <c r="P233" s="1"/>
  <c r="D233"/>
  <c r="AY232"/>
  <c r="AX232"/>
  <c r="AW232"/>
  <c r="AV232"/>
  <c r="AU232"/>
  <c r="AT232"/>
  <c r="AS232"/>
  <c r="AR232"/>
  <c r="AQ232"/>
  <c r="AP232"/>
  <c r="AC232"/>
  <c r="I232"/>
  <c r="H232"/>
  <c r="G232"/>
  <c r="D232"/>
  <c r="R232" s="1"/>
  <c r="AY231"/>
  <c r="AX231"/>
  <c r="AW231"/>
  <c r="AV231"/>
  <c r="AU231"/>
  <c r="AT231"/>
  <c r="AS231"/>
  <c r="AR231"/>
  <c r="AQ231"/>
  <c r="AP231"/>
  <c r="AC231"/>
  <c r="I231"/>
  <c r="H231"/>
  <c r="G231"/>
  <c r="D231"/>
  <c r="AY230"/>
  <c r="AX230"/>
  <c r="AW230"/>
  <c r="AV230"/>
  <c r="AU230"/>
  <c r="AT230"/>
  <c r="AS230"/>
  <c r="AR230"/>
  <c r="AQ230"/>
  <c r="AP230"/>
  <c r="AC230"/>
  <c r="O230"/>
  <c r="I230"/>
  <c r="H230"/>
  <c r="G230"/>
  <c r="D230"/>
  <c r="AY229"/>
  <c r="AX229"/>
  <c r="AW229"/>
  <c r="AV229"/>
  <c r="AU229"/>
  <c r="AT229"/>
  <c r="AS229"/>
  <c r="AR229"/>
  <c r="AQ229"/>
  <c r="AP229"/>
  <c r="AC229"/>
  <c r="R229"/>
  <c r="S229" s="1"/>
  <c r="I229"/>
  <c r="H229"/>
  <c r="G229"/>
  <c r="D229"/>
  <c r="E229" s="1"/>
  <c r="P229" s="1"/>
  <c r="AY228"/>
  <c r="AX228"/>
  <c r="AW228"/>
  <c r="AV228"/>
  <c r="AU228"/>
  <c r="AT228"/>
  <c r="AS228"/>
  <c r="AR228"/>
  <c r="AQ228"/>
  <c r="AP228"/>
  <c r="AC228"/>
  <c r="M228"/>
  <c r="I228"/>
  <c r="H228"/>
  <c r="G228"/>
  <c r="D228"/>
  <c r="AY227"/>
  <c r="AX227"/>
  <c r="AW227"/>
  <c r="AV227"/>
  <c r="AU227"/>
  <c r="AT227"/>
  <c r="AS227"/>
  <c r="AR227"/>
  <c r="AQ227"/>
  <c r="AP227"/>
  <c r="AC227"/>
  <c r="I227"/>
  <c r="H227"/>
  <c r="G227"/>
  <c r="E227"/>
  <c r="D227"/>
  <c r="AY226"/>
  <c r="AX226"/>
  <c r="AW226"/>
  <c r="AV226"/>
  <c r="AU226"/>
  <c r="AT226"/>
  <c r="AS226"/>
  <c r="AR226"/>
  <c r="AQ226"/>
  <c r="AP226"/>
  <c r="AC226"/>
  <c r="O226"/>
  <c r="I226"/>
  <c r="H226"/>
  <c r="G226"/>
  <c r="D226"/>
  <c r="AY225"/>
  <c r="AX225"/>
  <c r="AW225"/>
  <c r="AV225"/>
  <c r="AU225"/>
  <c r="AT225"/>
  <c r="AS225"/>
  <c r="AR225"/>
  <c r="AQ225"/>
  <c r="AP225"/>
  <c r="AC225"/>
  <c r="O225"/>
  <c r="I225"/>
  <c r="H225"/>
  <c r="G225"/>
  <c r="D225"/>
  <c r="M225" s="1"/>
  <c r="AY224"/>
  <c r="AX224"/>
  <c r="AW224"/>
  <c r="AV224"/>
  <c r="AU224"/>
  <c r="AT224"/>
  <c r="AS224"/>
  <c r="AR224"/>
  <c r="AQ224"/>
  <c r="AP224"/>
  <c r="AC224"/>
  <c r="I224"/>
  <c r="H224"/>
  <c r="G224"/>
  <c r="D224"/>
  <c r="AY223"/>
  <c r="AX223"/>
  <c r="AW223"/>
  <c r="AV223"/>
  <c r="AU223"/>
  <c r="AT223"/>
  <c r="AS223"/>
  <c r="AR223"/>
  <c r="AQ223"/>
  <c r="AP223"/>
  <c r="AC223"/>
  <c r="O223"/>
  <c r="I223"/>
  <c r="H223"/>
  <c r="G223"/>
  <c r="D223"/>
  <c r="AY222"/>
  <c r="AX222"/>
  <c r="AW222"/>
  <c r="AV222"/>
  <c r="AU222"/>
  <c r="AT222"/>
  <c r="AS222"/>
  <c r="AR222"/>
  <c r="AQ222"/>
  <c r="AP222"/>
  <c r="AC222"/>
  <c r="O222"/>
  <c r="I222"/>
  <c r="H222"/>
  <c r="G222"/>
  <c r="D222"/>
  <c r="AY221"/>
  <c r="AX221"/>
  <c r="AW221"/>
  <c r="AV221"/>
  <c r="AU221"/>
  <c r="AT221"/>
  <c r="AS221"/>
  <c r="AR221"/>
  <c r="AQ221"/>
  <c r="AP221"/>
  <c r="AC221"/>
  <c r="I221"/>
  <c r="H221"/>
  <c r="G221"/>
  <c r="D221"/>
  <c r="R221" s="1"/>
  <c r="AY220"/>
  <c r="AX220"/>
  <c r="AW220"/>
  <c r="AV220"/>
  <c r="AU220"/>
  <c r="AT220"/>
  <c r="AS220"/>
  <c r="AR220"/>
  <c r="AQ220"/>
  <c r="AP220"/>
  <c r="AC220"/>
  <c r="M220"/>
  <c r="I220"/>
  <c r="H220"/>
  <c r="G220"/>
  <c r="E220"/>
  <c r="P220" s="1"/>
  <c r="D220"/>
  <c r="AY219"/>
  <c r="AX219"/>
  <c r="AW219"/>
  <c r="AV219"/>
  <c r="AU219"/>
  <c r="AT219"/>
  <c r="AS219"/>
  <c r="AR219"/>
  <c r="AQ219"/>
  <c r="AP219"/>
  <c r="AC219"/>
  <c r="S219"/>
  <c r="I219"/>
  <c r="H219"/>
  <c r="G219"/>
  <c r="D219"/>
  <c r="R219" s="1"/>
  <c r="AY218"/>
  <c r="AX218"/>
  <c r="AW218"/>
  <c r="AV218"/>
  <c r="AU218"/>
  <c r="AT218"/>
  <c r="AS218"/>
  <c r="AR218"/>
  <c r="AQ218"/>
  <c r="AP218"/>
  <c r="AC218"/>
  <c r="I218"/>
  <c r="H218"/>
  <c r="G218"/>
  <c r="D218"/>
  <c r="O218" s="1"/>
  <c r="AY217"/>
  <c r="AX217"/>
  <c r="AW217"/>
  <c r="AV217"/>
  <c r="AU217"/>
  <c r="AT217"/>
  <c r="AS217"/>
  <c r="AR217"/>
  <c r="BA217" s="1"/>
  <c r="F217" s="1"/>
  <c r="AQ217"/>
  <c r="AP217"/>
  <c r="AC217"/>
  <c r="R217"/>
  <c r="I217"/>
  <c r="H217"/>
  <c r="G217"/>
  <c r="D217"/>
  <c r="E217" s="1"/>
  <c r="P217" s="1"/>
  <c r="AY216"/>
  <c r="AX216"/>
  <c r="AW216"/>
  <c r="AV216"/>
  <c r="AU216"/>
  <c r="AT216"/>
  <c r="AS216"/>
  <c r="AR216"/>
  <c r="AQ216"/>
  <c r="AP216"/>
  <c r="AC216"/>
  <c r="I216"/>
  <c r="H216"/>
  <c r="G216"/>
  <c r="D216"/>
  <c r="R216" s="1"/>
  <c r="AY215"/>
  <c r="AX215"/>
  <c r="AW215"/>
  <c r="AV215"/>
  <c r="AU215"/>
  <c r="AT215"/>
  <c r="AS215"/>
  <c r="AR215"/>
  <c r="AQ215"/>
  <c r="AP215"/>
  <c r="AC215"/>
  <c r="I215"/>
  <c r="H215"/>
  <c r="G215"/>
  <c r="D215"/>
  <c r="AY214"/>
  <c r="AX214"/>
  <c r="AW214"/>
  <c r="AV214"/>
  <c r="AU214"/>
  <c r="AT214"/>
  <c r="AS214"/>
  <c r="AR214"/>
  <c r="AQ214"/>
  <c r="AP214"/>
  <c r="AC214"/>
  <c r="I214"/>
  <c r="H214"/>
  <c r="G214"/>
  <c r="D214"/>
  <c r="AY213"/>
  <c r="AX213"/>
  <c r="AW213"/>
  <c r="AV213"/>
  <c r="AU213"/>
  <c r="AT213"/>
  <c r="AS213"/>
  <c r="AS93" s="1"/>
  <c r="AR213"/>
  <c r="AQ213"/>
  <c r="AP213"/>
  <c r="AC213"/>
  <c r="I213"/>
  <c r="H213"/>
  <c r="G213"/>
  <c r="E213"/>
  <c r="D213"/>
  <c r="R213" s="1"/>
  <c r="AY212"/>
  <c r="AX212"/>
  <c r="AW212"/>
  <c r="AV212"/>
  <c r="AU212"/>
  <c r="AT212"/>
  <c r="AS212"/>
  <c r="AR212"/>
  <c r="AQ212"/>
  <c r="AP212"/>
  <c r="AC212"/>
  <c r="R212"/>
  <c r="I212"/>
  <c r="H212"/>
  <c r="G212"/>
  <c r="D212"/>
  <c r="E212" s="1"/>
  <c r="AY211"/>
  <c r="AX211"/>
  <c r="AW211"/>
  <c r="AV211"/>
  <c r="AU211"/>
  <c r="AT211"/>
  <c r="AS211"/>
  <c r="AR211"/>
  <c r="AQ211"/>
  <c r="AP211"/>
  <c r="AC211"/>
  <c r="O211"/>
  <c r="I211"/>
  <c r="H211"/>
  <c r="G211"/>
  <c r="D211"/>
  <c r="AY210"/>
  <c r="AX210"/>
  <c r="AW210"/>
  <c r="AV210"/>
  <c r="AU210"/>
  <c r="AT210"/>
  <c r="AS210"/>
  <c r="AR210"/>
  <c r="O210" s="1"/>
  <c r="AQ210"/>
  <c r="AP210"/>
  <c r="AC210"/>
  <c r="R210"/>
  <c r="I210"/>
  <c r="H210"/>
  <c r="G210"/>
  <c r="D210"/>
  <c r="AY209"/>
  <c r="AX209"/>
  <c r="AW209"/>
  <c r="AV209"/>
  <c r="AU209"/>
  <c r="AT209"/>
  <c r="AS209"/>
  <c r="AR209"/>
  <c r="AQ209"/>
  <c r="AP209"/>
  <c r="AC209"/>
  <c r="R209"/>
  <c r="O209"/>
  <c r="I209"/>
  <c r="H209"/>
  <c r="G209"/>
  <c r="E209"/>
  <c r="P209" s="1"/>
  <c r="D209"/>
  <c r="AY208"/>
  <c r="AX208"/>
  <c r="AW208"/>
  <c r="AV208"/>
  <c r="AU208"/>
  <c r="AT208"/>
  <c r="AS208"/>
  <c r="AR208"/>
  <c r="AQ208"/>
  <c r="AP208"/>
  <c r="AC208"/>
  <c r="I208"/>
  <c r="H208"/>
  <c r="G208"/>
  <c r="E208"/>
  <c r="P208" s="1"/>
  <c r="D208"/>
  <c r="AY207"/>
  <c r="AX207"/>
  <c r="AW207"/>
  <c r="AV207"/>
  <c r="AU207"/>
  <c r="AT207"/>
  <c r="AS207"/>
  <c r="AR207"/>
  <c r="AQ207"/>
  <c r="AP207"/>
  <c r="AC207"/>
  <c r="I207"/>
  <c r="H207"/>
  <c r="G207"/>
  <c r="E207"/>
  <c r="P207" s="1"/>
  <c r="D207"/>
  <c r="AY206"/>
  <c r="AX206"/>
  <c r="AW206"/>
  <c r="AV206"/>
  <c r="AU206"/>
  <c r="AT206"/>
  <c r="AS206"/>
  <c r="AR206"/>
  <c r="AQ206"/>
  <c r="AP206"/>
  <c r="AC206"/>
  <c r="I206"/>
  <c r="H206"/>
  <c r="G206"/>
  <c r="E206"/>
  <c r="P206" s="1"/>
  <c r="D206"/>
  <c r="O206" s="1"/>
  <c r="AY205"/>
  <c r="AX205"/>
  <c r="AW205"/>
  <c r="AV205"/>
  <c r="AU205"/>
  <c r="AT205"/>
  <c r="AS205"/>
  <c r="AR205"/>
  <c r="AQ205"/>
  <c r="AP205"/>
  <c r="AC205"/>
  <c r="R205"/>
  <c r="T205" s="1"/>
  <c r="O205"/>
  <c r="I205"/>
  <c r="H205"/>
  <c r="G205"/>
  <c r="D205"/>
  <c r="E205" s="1"/>
  <c r="P205" s="1"/>
  <c r="AY204"/>
  <c r="AX204"/>
  <c r="AW204"/>
  <c r="AV204"/>
  <c r="AU204"/>
  <c r="AT204"/>
  <c r="AS204"/>
  <c r="AR204"/>
  <c r="AQ204"/>
  <c r="AP204"/>
  <c r="AC204"/>
  <c r="M204"/>
  <c r="I204"/>
  <c r="H204"/>
  <c r="G204"/>
  <c r="D204"/>
  <c r="AY203"/>
  <c r="AX203"/>
  <c r="AW203"/>
  <c r="AV203"/>
  <c r="AU203"/>
  <c r="AT203"/>
  <c r="AS203"/>
  <c r="AR203"/>
  <c r="AQ203"/>
  <c r="AP203"/>
  <c r="AC203"/>
  <c r="I203"/>
  <c r="H203"/>
  <c r="G203"/>
  <c r="D203"/>
  <c r="AY202"/>
  <c r="AX202"/>
  <c r="AW202"/>
  <c r="AV202"/>
  <c r="AU202"/>
  <c r="AT202"/>
  <c r="AS202"/>
  <c r="AR202"/>
  <c r="AQ202"/>
  <c r="AP202"/>
  <c r="AC202"/>
  <c r="I202"/>
  <c r="H202"/>
  <c r="G202"/>
  <c r="D202"/>
  <c r="AY201"/>
  <c r="AX201"/>
  <c r="AW201"/>
  <c r="AV201"/>
  <c r="AU201"/>
  <c r="AT201"/>
  <c r="AS201"/>
  <c r="AR201"/>
  <c r="AQ201"/>
  <c r="AP201"/>
  <c r="AC201"/>
  <c r="S201"/>
  <c r="R201"/>
  <c r="I201"/>
  <c r="H201"/>
  <c r="G201"/>
  <c r="E201"/>
  <c r="D201"/>
  <c r="AY200"/>
  <c r="AX200"/>
  <c r="AW200"/>
  <c r="AV200"/>
  <c r="AU200"/>
  <c r="AT200"/>
  <c r="AS200"/>
  <c r="AR200"/>
  <c r="AQ200"/>
  <c r="AP200"/>
  <c r="AC200"/>
  <c r="I200"/>
  <c r="H200"/>
  <c r="G200"/>
  <c r="E200"/>
  <c r="P200" s="1"/>
  <c r="D200"/>
  <c r="AY199"/>
  <c r="AX199"/>
  <c r="AW199"/>
  <c r="AV199"/>
  <c r="AU199"/>
  <c r="AT199"/>
  <c r="AS199"/>
  <c r="AR199"/>
  <c r="AQ199"/>
  <c r="AP199"/>
  <c r="AC199"/>
  <c r="T199"/>
  <c r="I199"/>
  <c r="H199"/>
  <c r="G199"/>
  <c r="D199"/>
  <c r="R199" s="1"/>
  <c r="AY198"/>
  <c r="AX198"/>
  <c r="AW198"/>
  <c r="AV198"/>
  <c r="AU198"/>
  <c r="AT198"/>
  <c r="AS198"/>
  <c r="AR198"/>
  <c r="O198" s="1"/>
  <c r="AQ198"/>
  <c r="AP198"/>
  <c r="AC198"/>
  <c r="R198"/>
  <c r="I198"/>
  <c r="H198"/>
  <c r="G198"/>
  <c r="E198"/>
  <c r="P198" s="1"/>
  <c r="D198"/>
  <c r="AY197"/>
  <c r="AX197"/>
  <c r="AW197"/>
  <c r="AV197"/>
  <c r="AU197"/>
  <c r="AT197"/>
  <c r="AS197"/>
  <c r="AR197"/>
  <c r="O197" s="1"/>
  <c r="AQ197"/>
  <c r="AP197"/>
  <c r="AC197"/>
  <c r="R197"/>
  <c r="T197" s="1"/>
  <c r="I197"/>
  <c r="H197"/>
  <c r="G197"/>
  <c r="E197"/>
  <c r="P197" s="1"/>
  <c r="D197"/>
  <c r="AY196"/>
  <c r="AX196"/>
  <c r="AW196"/>
  <c r="AV196"/>
  <c r="AU196"/>
  <c r="AT196"/>
  <c r="AS196"/>
  <c r="AR196"/>
  <c r="AQ196"/>
  <c r="AP196"/>
  <c r="AC196"/>
  <c r="I196"/>
  <c r="H196"/>
  <c r="G196"/>
  <c r="D196"/>
  <c r="AY195"/>
  <c r="AX195"/>
  <c r="AW195"/>
  <c r="AV195"/>
  <c r="AU195"/>
  <c r="AT195"/>
  <c r="AS195"/>
  <c r="AR195"/>
  <c r="O195" s="1"/>
  <c r="AQ195"/>
  <c r="AP195"/>
  <c r="AC195"/>
  <c r="S195"/>
  <c r="I195"/>
  <c r="H195"/>
  <c r="G195"/>
  <c r="D195"/>
  <c r="R195" s="1"/>
  <c r="T195" s="1"/>
  <c r="U195" s="1"/>
  <c r="AY194"/>
  <c r="AX194"/>
  <c r="AW194"/>
  <c r="AV194"/>
  <c r="AU194"/>
  <c r="AT194"/>
  <c r="AS194"/>
  <c r="AR194"/>
  <c r="AQ194"/>
  <c r="AP194"/>
  <c r="AC194"/>
  <c r="I194"/>
  <c r="H194"/>
  <c r="G194"/>
  <c r="D194"/>
  <c r="R194" s="1"/>
  <c r="AY193"/>
  <c r="AX193"/>
  <c r="AW193"/>
  <c r="AV193"/>
  <c r="AU193"/>
  <c r="AT193"/>
  <c r="AS193"/>
  <c r="AR193"/>
  <c r="AQ193"/>
  <c r="AP193"/>
  <c r="AC193"/>
  <c r="I193"/>
  <c r="H193"/>
  <c r="G193"/>
  <c r="D193"/>
  <c r="R193" s="1"/>
  <c r="AY192"/>
  <c r="AX192"/>
  <c r="AW192"/>
  <c r="AV192"/>
  <c r="AU192"/>
  <c r="AT192"/>
  <c r="AS192"/>
  <c r="AR192"/>
  <c r="AQ192"/>
  <c r="AP192"/>
  <c r="AC192"/>
  <c r="I192"/>
  <c r="H192"/>
  <c r="G192"/>
  <c r="D192"/>
  <c r="R192" s="1"/>
  <c r="AY191"/>
  <c r="AX191"/>
  <c r="AW191"/>
  <c r="AV191"/>
  <c r="AU191"/>
  <c r="AT191"/>
  <c r="AS191"/>
  <c r="AR191"/>
  <c r="AQ191"/>
  <c r="AP191"/>
  <c r="AC191"/>
  <c r="I191"/>
  <c r="H191"/>
  <c r="G191"/>
  <c r="D191"/>
  <c r="R191" s="1"/>
  <c r="T191" s="1"/>
  <c r="AY190"/>
  <c r="AX190"/>
  <c r="AW190"/>
  <c r="AV190"/>
  <c r="AU190"/>
  <c r="AT190"/>
  <c r="AS190"/>
  <c r="AR190"/>
  <c r="O190" s="1"/>
  <c r="AQ190"/>
  <c r="AP190"/>
  <c r="AC190"/>
  <c r="R190"/>
  <c r="I190"/>
  <c r="H190"/>
  <c r="G190"/>
  <c r="D190"/>
  <c r="M190" s="1"/>
  <c r="AY189"/>
  <c r="AX189"/>
  <c r="AW189"/>
  <c r="AV189"/>
  <c r="AU189"/>
  <c r="AT189"/>
  <c r="AT80" s="1"/>
  <c r="AS189"/>
  <c r="AR189"/>
  <c r="O189" s="1"/>
  <c r="AQ189"/>
  <c r="AP189"/>
  <c r="AC189"/>
  <c r="R189"/>
  <c r="T189" s="1"/>
  <c r="I189"/>
  <c r="H189"/>
  <c r="G189"/>
  <c r="D189"/>
  <c r="S189" s="1"/>
  <c r="AY188"/>
  <c r="AX188"/>
  <c r="AW188"/>
  <c r="AV188"/>
  <c r="AU188"/>
  <c r="AT188"/>
  <c r="AS188"/>
  <c r="AR188"/>
  <c r="AQ188"/>
  <c r="AP188"/>
  <c r="AC188"/>
  <c r="I188"/>
  <c r="H188"/>
  <c r="G188"/>
  <c r="D188"/>
  <c r="R188" s="1"/>
  <c r="AY187"/>
  <c r="AX187"/>
  <c r="AW187"/>
  <c r="AV187"/>
  <c r="AU187"/>
  <c r="AT187"/>
  <c r="AS187"/>
  <c r="AR187"/>
  <c r="AQ187"/>
  <c r="AP187"/>
  <c r="AC187"/>
  <c r="I187"/>
  <c r="H187"/>
  <c r="G187"/>
  <c r="D187"/>
  <c r="AY186"/>
  <c r="AX186"/>
  <c r="AW186"/>
  <c r="AV186"/>
  <c r="AU186"/>
  <c r="AT186"/>
  <c r="AS186"/>
  <c r="AS78" s="1"/>
  <c r="AR186"/>
  <c r="AQ186"/>
  <c r="AP186"/>
  <c r="AC186"/>
  <c r="I186"/>
  <c r="H186"/>
  <c r="G186"/>
  <c r="D186"/>
  <c r="AY185"/>
  <c r="AX185"/>
  <c r="AW185"/>
  <c r="AV185"/>
  <c r="AU185"/>
  <c r="AU45" s="1"/>
  <c r="AT185"/>
  <c r="AS185"/>
  <c r="AS45" s="1"/>
  <c r="AR185"/>
  <c r="O185" s="1"/>
  <c r="AQ185"/>
  <c r="AP185"/>
  <c r="AC185"/>
  <c r="R185"/>
  <c r="I185"/>
  <c r="H185"/>
  <c r="G185"/>
  <c r="E185"/>
  <c r="D185"/>
  <c r="AY184"/>
  <c r="AX184"/>
  <c r="AW184"/>
  <c r="AV184"/>
  <c r="AU184"/>
  <c r="AT184"/>
  <c r="AS184"/>
  <c r="AR184"/>
  <c r="AQ184"/>
  <c r="AP184"/>
  <c r="AC184"/>
  <c r="I184"/>
  <c r="H184"/>
  <c r="D184"/>
  <c r="AY183"/>
  <c r="AX183"/>
  <c r="AX141" s="1"/>
  <c r="AW183"/>
  <c r="AV183"/>
  <c r="AU183"/>
  <c r="AT183"/>
  <c r="AS183"/>
  <c r="AR183"/>
  <c r="AQ183"/>
  <c r="AP183"/>
  <c r="AC183"/>
  <c r="I183"/>
  <c r="H183"/>
  <c r="D183"/>
  <c r="AY182"/>
  <c r="AX182"/>
  <c r="AW182"/>
  <c r="AV182"/>
  <c r="AU182"/>
  <c r="AT182"/>
  <c r="AS182"/>
  <c r="AR182"/>
  <c r="AQ182"/>
  <c r="AP182"/>
  <c r="AC182"/>
  <c r="S182"/>
  <c r="I182"/>
  <c r="H182"/>
  <c r="D182"/>
  <c r="R182" s="1"/>
  <c r="AY181"/>
  <c r="AX181"/>
  <c r="AW181"/>
  <c r="AV181"/>
  <c r="AU181"/>
  <c r="AT181"/>
  <c r="AS181"/>
  <c r="AR181"/>
  <c r="AQ181"/>
  <c r="AP181"/>
  <c r="AC181"/>
  <c r="I181"/>
  <c r="H181"/>
  <c r="D181"/>
  <c r="AY180"/>
  <c r="AX180"/>
  <c r="AX118" s="1"/>
  <c r="AW180"/>
  <c r="AV180"/>
  <c r="AU180"/>
  <c r="AT180"/>
  <c r="AT118" s="1"/>
  <c r="AS180"/>
  <c r="AR180"/>
  <c r="AQ180"/>
  <c r="AP180"/>
  <c r="AC180"/>
  <c r="S180"/>
  <c r="R180"/>
  <c r="T180" s="1"/>
  <c r="M180"/>
  <c r="I180"/>
  <c r="H180"/>
  <c r="E180"/>
  <c r="P180" s="1"/>
  <c r="D180"/>
  <c r="AY179"/>
  <c r="AX179"/>
  <c r="AW179"/>
  <c r="AV179"/>
  <c r="AV118" s="1"/>
  <c r="AU179"/>
  <c r="AT179"/>
  <c r="AS179"/>
  <c r="AS118" s="1"/>
  <c r="AR179"/>
  <c r="AQ179"/>
  <c r="AP179"/>
  <c r="AC179"/>
  <c r="O179"/>
  <c r="I179"/>
  <c r="H179"/>
  <c r="G179"/>
  <c r="D179"/>
  <c r="M179" s="1"/>
  <c r="AY178"/>
  <c r="AX178"/>
  <c r="AW178"/>
  <c r="AV178"/>
  <c r="AV44" s="1"/>
  <c r="AU178"/>
  <c r="AT178"/>
  <c r="AS178"/>
  <c r="AR178"/>
  <c r="AQ178"/>
  <c r="AP178"/>
  <c r="AC178"/>
  <c r="R178"/>
  <c r="I178"/>
  <c r="H178"/>
  <c r="G178"/>
  <c r="D178"/>
  <c r="S178" s="1"/>
  <c r="AY177"/>
  <c r="AX177"/>
  <c r="AW177"/>
  <c r="AV177"/>
  <c r="AV121" s="1"/>
  <c r="AU177"/>
  <c r="AT177"/>
  <c r="AS177"/>
  <c r="AR177"/>
  <c r="AQ177"/>
  <c r="AP177"/>
  <c r="AC177"/>
  <c r="R177"/>
  <c r="I177"/>
  <c r="H177"/>
  <c r="G177"/>
  <c r="D177"/>
  <c r="M177" s="1"/>
  <c r="AY176"/>
  <c r="AX176"/>
  <c r="AW176"/>
  <c r="AV176"/>
  <c r="AU176"/>
  <c r="AT176"/>
  <c r="AS176"/>
  <c r="AR176"/>
  <c r="AQ176"/>
  <c r="AP176"/>
  <c r="AC176"/>
  <c r="R176"/>
  <c r="T176" s="1"/>
  <c r="O176"/>
  <c r="I176"/>
  <c r="H176"/>
  <c r="G176"/>
  <c r="E176"/>
  <c r="D176"/>
  <c r="M176" s="1"/>
  <c r="AY175"/>
  <c r="AY121" s="1"/>
  <c r="AX175"/>
  <c r="AX121" s="1"/>
  <c r="AW175"/>
  <c r="AV175"/>
  <c r="AU175"/>
  <c r="AT175"/>
  <c r="AT121" s="1"/>
  <c r="AS175"/>
  <c r="AR175"/>
  <c r="O175" s="1"/>
  <c r="AQ175"/>
  <c r="AQ121" s="1"/>
  <c r="AP175"/>
  <c r="AC175"/>
  <c r="I175"/>
  <c r="H175"/>
  <c r="G175"/>
  <c r="D175"/>
  <c r="M175" s="1"/>
  <c r="AY174"/>
  <c r="AX174"/>
  <c r="AW174"/>
  <c r="AV174"/>
  <c r="AU174"/>
  <c r="AT174"/>
  <c r="AS174"/>
  <c r="AS120" s="1"/>
  <c r="AR174"/>
  <c r="AQ174"/>
  <c r="AP174"/>
  <c r="AC174"/>
  <c r="I174"/>
  <c r="H174"/>
  <c r="G174"/>
  <c r="D174"/>
  <c r="AY173"/>
  <c r="AX173"/>
  <c r="AW173"/>
  <c r="AV173"/>
  <c r="AU173"/>
  <c r="AT173"/>
  <c r="AS173"/>
  <c r="AR173"/>
  <c r="AQ173"/>
  <c r="AP173"/>
  <c r="AC173"/>
  <c r="I173"/>
  <c r="H173"/>
  <c r="G173"/>
  <c r="D173"/>
  <c r="M173" s="1"/>
  <c r="AY172"/>
  <c r="AX172"/>
  <c r="AW172"/>
  <c r="AV172"/>
  <c r="AU172"/>
  <c r="AT172"/>
  <c r="AS172"/>
  <c r="AR172"/>
  <c r="AQ172"/>
  <c r="AP172"/>
  <c r="AC172"/>
  <c r="I172"/>
  <c r="H172"/>
  <c r="G172"/>
  <c r="D172"/>
  <c r="E172" s="1"/>
  <c r="P172" s="1"/>
  <c r="AY171"/>
  <c r="AX171"/>
  <c r="AW171"/>
  <c r="AV171"/>
  <c r="AU171"/>
  <c r="AT171"/>
  <c r="AS171"/>
  <c r="AR171"/>
  <c r="AR120" s="1"/>
  <c r="AQ171"/>
  <c r="AP171"/>
  <c r="AC171"/>
  <c r="I171"/>
  <c r="H171"/>
  <c r="G171"/>
  <c r="D171"/>
  <c r="M171" s="1"/>
  <c r="AY170"/>
  <c r="AX170"/>
  <c r="AW170"/>
  <c r="AV170"/>
  <c r="AU170"/>
  <c r="AT170"/>
  <c r="AT133" s="1"/>
  <c r="AS170"/>
  <c r="AR170"/>
  <c r="AQ170"/>
  <c r="AP170"/>
  <c r="AC170"/>
  <c r="I170"/>
  <c r="H170"/>
  <c r="G170"/>
  <c r="D170"/>
  <c r="AY169"/>
  <c r="AX169"/>
  <c r="AW169"/>
  <c r="AV169"/>
  <c r="AU169"/>
  <c r="AU144" s="1"/>
  <c r="AT169"/>
  <c r="AS169"/>
  <c r="AR169"/>
  <c r="AQ169"/>
  <c r="AP169"/>
  <c r="AC169"/>
  <c r="AY129" s="1"/>
  <c r="I169"/>
  <c r="H169"/>
  <c r="G169"/>
  <c r="D169"/>
  <c r="E169" s="1"/>
  <c r="BM167"/>
  <c r="BL167"/>
  <c r="BK167"/>
  <c r="BJ167"/>
  <c r="BI167"/>
  <c r="BH167"/>
  <c r="BG167"/>
  <c r="BF167"/>
  <c r="BE167"/>
  <c r="BD167"/>
  <c r="AT164"/>
  <c r="AU164" s="1"/>
  <c r="S161"/>
  <c r="AU123"/>
  <c r="AS123"/>
  <c r="AR123"/>
  <c r="AY122"/>
  <c r="AX122"/>
  <c r="AW122"/>
  <c r="AV122"/>
  <c r="AU122"/>
  <c r="AT122"/>
  <c r="AR122"/>
  <c r="AQ122"/>
  <c r="AP122"/>
  <c r="AP121"/>
  <c r="AW118"/>
  <c r="AP118"/>
  <c r="AY112"/>
  <c r="AX112"/>
  <c r="AW112"/>
  <c r="AV112"/>
  <c r="AU112"/>
  <c r="AT112"/>
  <c r="AS112"/>
  <c r="AR112"/>
  <c r="AQ112"/>
  <c r="AP112"/>
  <c r="AN112"/>
  <c r="AY111"/>
  <c r="AX111"/>
  <c r="AW111"/>
  <c r="AV111"/>
  <c r="AU111"/>
  <c r="AT111"/>
  <c r="AS111"/>
  <c r="AR111"/>
  <c r="AQ111"/>
  <c r="AP111"/>
  <c r="AN111"/>
  <c r="AY110"/>
  <c r="AX110"/>
  <c r="AW110"/>
  <c r="AV110"/>
  <c r="AU110"/>
  <c r="AT110"/>
  <c r="AS110"/>
  <c r="AR110"/>
  <c r="AQ110"/>
  <c r="AP110"/>
  <c r="AN110"/>
  <c r="AY109"/>
  <c r="AX109"/>
  <c r="AW109"/>
  <c r="AV109"/>
  <c r="AU109"/>
  <c r="AT109"/>
  <c r="AS109"/>
  <c r="AR109"/>
  <c r="AQ109"/>
  <c r="AP109"/>
  <c r="AN109"/>
  <c r="AY108"/>
  <c r="AX108"/>
  <c r="AW108"/>
  <c r="AV108"/>
  <c r="AU108"/>
  <c r="AT108"/>
  <c r="AS108"/>
  <c r="AR108"/>
  <c r="AQ108"/>
  <c r="AP108"/>
  <c r="AN108"/>
  <c r="AY107"/>
  <c r="AX107"/>
  <c r="AW107"/>
  <c r="AV107"/>
  <c r="AU107"/>
  <c r="AT107"/>
  <c r="AS107"/>
  <c r="AR107"/>
  <c r="AQ107"/>
  <c r="AP107"/>
  <c r="AN107"/>
  <c r="AY106"/>
  <c r="AX106"/>
  <c r="AW106"/>
  <c r="AV106"/>
  <c r="AU106"/>
  <c r="AT106"/>
  <c r="AS106"/>
  <c r="AR106"/>
  <c r="AQ106"/>
  <c r="AP106"/>
  <c r="AN106"/>
  <c r="AY105"/>
  <c r="AX105"/>
  <c r="AW105"/>
  <c r="AV105"/>
  <c r="AU105"/>
  <c r="AT105"/>
  <c r="AS105"/>
  <c r="AR105"/>
  <c r="AQ105"/>
  <c r="AP105"/>
  <c r="AN105"/>
  <c r="AY104"/>
  <c r="AX104"/>
  <c r="AW104"/>
  <c r="AV104"/>
  <c r="AU104"/>
  <c r="AT104"/>
  <c r="AS104"/>
  <c r="AR104"/>
  <c r="AQ104"/>
  <c r="AP104"/>
  <c r="AN104"/>
  <c r="AY103"/>
  <c r="AX103"/>
  <c r="AW103"/>
  <c r="AV103"/>
  <c r="AU103"/>
  <c r="AT103"/>
  <c r="AS103"/>
  <c r="AR103"/>
  <c r="AQ103"/>
  <c r="AP103"/>
  <c r="AN103"/>
  <c r="AY102"/>
  <c r="AX102"/>
  <c r="AW102"/>
  <c r="AV102"/>
  <c r="AU102"/>
  <c r="AT102"/>
  <c r="AS102"/>
  <c r="AR102"/>
  <c r="AQ102"/>
  <c r="AP102"/>
  <c r="AN102"/>
  <c r="AY101"/>
  <c r="AX101"/>
  <c r="AW101"/>
  <c r="AV101"/>
  <c r="AU101"/>
  <c r="AT101"/>
  <c r="AS101"/>
  <c r="AR101"/>
  <c r="AQ101"/>
  <c r="AP101"/>
  <c r="AN101"/>
  <c r="AY100"/>
  <c r="AW100"/>
  <c r="AV100"/>
  <c r="AQ100"/>
  <c r="AN100"/>
  <c r="AU99"/>
  <c r="AT99"/>
  <c r="AR99"/>
  <c r="AN99"/>
  <c r="AY98"/>
  <c r="AX98"/>
  <c r="AW98"/>
  <c r="AV98"/>
  <c r="AU98"/>
  <c r="AT98"/>
  <c r="AS98"/>
  <c r="AR98"/>
  <c r="AQ98"/>
  <c r="AP98"/>
  <c r="AN98"/>
  <c r="AY97"/>
  <c r="AX97"/>
  <c r="AW97"/>
  <c r="AV97"/>
  <c r="AU97"/>
  <c r="AT97"/>
  <c r="AS97"/>
  <c r="AR97"/>
  <c r="AQ97"/>
  <c r="AP97"/>
  <c r="AN97"/>
  <c r="AV96"/>
  <c r="AN96"/>
  <c r="AY95"/>
  <c r="AX95"/>
  <c r="AW95"/>
  <c r="AV95"/>
  <c r="AU95"/>
  <c r="AT95"/>
  <c r="AS95"/>
  <c r="AR95"/>
  <c r="AQ95"/>
  <c r="AP95"/>
  <c r="AN95"/>
  <c r="AY94"/>
  <c r="AX94"/>
  <c r="AW94"/>
  <c r="AV94"/>
  <c r="AU94"/>
  <c r="AT94"/>
  <c r="AS94"/>
  <c r="AR94"/>
  <c r="AQ94"/>
  <c r="AP94"/>
  <c r="AN94"/>
  <c r="AX93"/>
  <c r="AW93"/>
  <c r="AV93"/>
  <c r="AT93"/>
  <c r="AP93"/>
  <c r="AN93"/>
  <c r="AY92"/>
  <c r="AX92"/>
  <c r="AW92"/>
  <c r="AV92"/>
  <c r="AU92"/>
  <c r="AT92"/>
  <c r="AS92"/>
  <c r="AR92"/>
  <c r="AQ92"/>
  <c r="AP92"/>
  <c r="AN92"/>
  <c r="AY91"/>
  <c r="AX91"/>
  <c r="AW91"/>
  <c r="AV91"/>
  <c r="AU91"/>
  <c r="AT91"/>
  <c r="AS91"/>
  <c r="AR91"/>
  <c r="AQ91"/>
  <c r="AP91"/>
  <c r="AN91"/>
  <c r="AU90"/>
  <c r="AP90"/>
  <c r="AN90"/>
  <c r="AY89"/>
  <c r="AX89"/>
  <c r="AW89"/>
  <c r="AV89"/>
  <c r="AU89"/>
  <c r="AT89"/>
  <c r="AS89"/>
  <c r="AR89"/>
  <c r="AQ89"/>
  <c r="AP89"/>
  <c r="AN89"/>
  <c r="AY88"/>
  <c r="AX88"/>
  <c r="AW88"/>
  <c r="AV88"/>
  <c r="AU88"/>
  <c r="AT88"/>
  <c r="AS88"/>
  <c r="AQ88"/>
  <c r="AP88"/>
  <c r="AN88"/>
  <c r="AY87"/>
  <c r="AX87"/>
  <c r="AW87"/>
  <c r="AV87"/>
  <c r="AU87"/>
  <c r="AT87"/>
  <c r="AS87"/>
  <c r="AR87"/>
  <c r="AQ87"/>
  <c r="AP87"/>
  <c r="AN87"/>
  <c r="AY86"/>
  <c r="AS86"/>
  <c r="AN86"/>
  <c r="AY85"/>
  <c r="AX85"/>
  <c r="AW85"/>
  <c r="AV85"/>
  <c r="AU85"/>
  <c r="AT85"/>
  <c r="AS85"/>
  <c r="AR85"/>
  <c r="AQ85"/>
  <c r="AP85"/>
  <c r="AN85"/>
  <c r="AY84"/>
  <c r="AX84"/>
  <c r="AW84"/>
  <c r="AV84"/>
  <c r="AT84"/>
  <c r="AS84"/>
  <c r="AR84"/>
  <c r="AQ84"/>
  <c r="AP84"/>
  <c r="AN84"/>
  <c r="AY83"/>
  <c r="AX83"/>
  <c r="AV83"/>
  <c r="AU83"/>
  <c r="AT83"/>
  <c r="AS83"/>
  <c r="AR83"/>
  <c r="AQ83"/>
  <c r="AP83"/>
  <c r="AN83"/>
  <c r="AY82"/>
  <c r="AX82"/>
  <c r="AW82"/>
  <c r="AV82"/>
  <c r="AU82"/>
  <c r="AT82"/>
  <c r="AS82"/>
  <c r="AR82"/>
  <c r="AQ82"/>
  <c r="AP82"/>
  <c r="AN82"/>
  <c r="AY81"/>
  <c r="AX81"/>
  <c r="AW81"/>
  <c r="AV81"/>
  <c r="AU81"/>
  <c r="AT81"/>
  <c r="AS81"/>
  <c r="AR81"/>
  <c r="AQ81"/>
  <c r="AP81"/>
  <c r="AN81"/>
  <c r="AV80"/>
  <c r="AU80"/>
  <c r="AS80"/>
  <c r="AN80"/>
  <c r="AY79"/>
  <c r="AX79"/>
  <c r="AW79"/>
  <c r="AV79"/>
  <c r="AU79"/>
  <c r="AT79"/>
  <c r="AS79"/>
  <c r="AR79"/>
  <c r="AQ79"/>
  <c r="AP79"/>
  <c r="AN79"/>
  <c r="AY78"/>
  <c r="AT78"/>
  <c r="AR78"/>
  <c r="AQ78"/>
  <c r="AN78"/>
  <c r="AY77"/>
  <c r="AX77"/>
  <c r="AW77"/>
  <c r="AV77"/>
  <c r="AU77"/>
  <c r="AT77"/>
  <c r="AS77"/>
  <c r="AR77"/>
  <c r="AQ77"/>
  <c r="AP77"/>
  <c r="AN77"/>
  <c r="AY76"/>
  <c r="AX76"/>
  <c r="AW76"/>
  <c r="AV76"/>
  <c r="AU76"/>
  <c r="AT76"/>
  <c r="AS76"/>
  <c r="AR76"/>
  <c r="AQ76"/>
  <c r="AP76"/>
  <c r="AN76"/>
  <c r="AY75"/>
  <c r="AX75"/>
  <c r="AW75"/>
  <c r="AV75"/>
  <c r="AU75"/>
  <c r="AT75"/>
  <c r="AS75"/>
  <c r="AR75"/>
  <c r="AQ75"/>
  <c r="AP75"/>
  <c r="AN75"/>
  <c r="AY74"/>
  <c r="AX74"/>
  <c r="AW74"/>
  <c r="AV74"/>
  <c r="AU74"/>
  <c r="AT74"/>
  <c r="AS74"/>
  <c r="AR74"/>
  <c r="AQ74"/>
  <c r="AP74"/>
  <c r="AN74"/>
  <c r="AY73"/>
  <c r="AX73"/>
  <c r="AW73"/>
  <c r="AT73"/>
  <c r="AS73"/>
  <c r="AQ73"/>
  <c r="AP73"/>
  <c r="AN73"/>
  <c r="AY72"/>
  <c r="AX72"/>
  <c r="AW72"/>
  <c r="AV72"/>
  <c r="AU72"/>
  <c r="AT72"/>
  <c r="AS72"/>
  <c r="AR72"/>
  <c r="AQ72"/>
  <c r="AP72"/>
  <c r="AN72"/>
  <c r="AY71"/>
  <c r="AX71"/>
  <c r="AW71"/>
  <c r="AV71"/>
  <c r="AU71"/>
  <c r="AT71"/>
  <c r="AS71"/>
  <c r="AR71"/>
  <c r="AQ71"/>
  <c r="AP71"/>
  <c r="AN71"/>
  <c r="AY70"/>
  <c r="AX70"/>
  <c r="AW70"/>
  <c r="AV70"/>
  <c r="AU70"/>
  <c r="AT70"/>
  <c r="AS70"/>
  <c r="AR70"/>
  <c r="AQ70"/>
  <c r="AP70"/>
  <c r="AN70"/>
  <c r="AY69"/>
  <c r="AX69"/>
  <c r="AW69"/>
  <c r="AV69"/>
  <c r="AU69"/>
  <c r="AT69"/>
  <c r="AS69"/>
  <c r="AR69"/>
  <c r="AQ69"/>
  <c r="AP69"/>
  <c r="AN69"/>
  <c r="AY68"/>
  <c r="AX68"/>
  <c r="AW68"/>
  <c r="AV68"/>
  <c r="AU68"/>
  <c r="AS68"/>
  <c r="AR68"/>
  <c r="AQ68"/>
  <c r="AP68"/>
  <c r="AN68"/>
  <c r="AY67"/>
  <c r="AX67"/>
  <c r="AW67"/>
  <c r="AV67"/>
  <c r="AU67"/>
  <c r="AT67"/>
  <c r="AS67"/>
  <c r="AR67"/>
  <c r="AQ67"/>
  <c r="AP67"/>
  <c r="AN67"/>
  <c r="AY66"/>
  <c r="AX66"/>
  <c r="AW66"/>
  <c r="AV66"/>
  <c r="AU66"/>
  <c r="AT66"/>
  <c r="AS66"/>
  <c r="AR66"/>
  <c r="AQ66"/>
  <c r="AP66"/>
  <c r="AN66"/>
  <c r="AY65"/>
  <c r="AX65"/>
  <c r="AW65"/>
  <c r="AV65"/>
  <c r="AU65"/>
  <c r="AT65"/>
  <c r="AS65"/>
  <c r="AR65"/>
  <c r="AQ65"/>
  <c r="AP65"/>
  <c r="AN65"/>
  <c r="AY64"/>
  <c r="AX64"/>
  <c r="AW64"/>
  <c r="AV64"/>
  <c r="AU64"/>
  <c r="AT64"/>
  <c r="AS64"/>
  <c r="AR64"/>
  <c r="AQ64"/>
  <c r="AP64"/>
  <c r="AN64"/>
  <c r="AY63"/>
  <c r="AX63"/>
  <c r="AW63"/>
  <c r="AV63"/>
  <c r="AU63"/>
  <c r="AT63"/>
  <c r="AS63"/>
  <c r="AR63"/>
  <c r="AQ63"/>
  <c r="AP63"/>
  <c r="AN63"/>
  <c r="AY62"/>
  <c r="AX62"/>
  <c r="AW62"/>
  <c r="AV62"/>
  <c r="AU62"/>
  <c r="AT62"/>
  <c r="AS62"/>
  <c r="AR62"/>
  <c r="AQ62"/>
  <c r="AP62"/>
  <c r="AN62"/>
  <c r="AY61"/>
  <c r="AX61"/>
  <c r="AW61"/>
  <c r="AV61"/>
  <c r="AT61"/>
  <c r="AS61"/>
  <c r="AR61"/>
  <c r="AQ61"/>
  <c r="AP61"/>
  <c r="AN61"/>
  <c r="AY60"/>
  <c r="AX60"/>
  <c r="AW60"/>
  <c r="AV60"/>
  <c r="AU60"/>
  <c r="AT60"/>
  <c r="AS60"/>
  <c r="AR60"/>
  <c r="AQ60"/>
  <c r="AP60"/>
  <c r="AN60"/>
  <c r="AY59"/>
  <c r="AX59"/>
  <c r="AW59"/>
  <c r="AV59"/>
  <c r="AU59"/>
  <c r="AT59"/>
  <c r="AS59"/>
  <c r="AR59"/>
  <c r="AQ59"/>
  <c r="AP59"/>
  <c r="AN59"/>
  <c r="AY58"/>
  <c r="AX58"/>
  <c r="AW58"/>
  <c r="AV58"/>
  <c r="AU58"/>
  <c r="AT58"/>
  <c r="AS58"/>
  <c r="AR58"/>
  <c r="AQ58"/>
  <c r="AP58"/>
  <c r="AN58"/>
  <c r="AX57"/>
  <c r="AT57"/>
  <c r="AS57"/>
  <c r="AR57"/>
  <c r="AP57"/>
  <c r="AN57"/>
  <c r="AY56"/>
  <c r="AX56"/>
  <c r="AW56"/>
  <c r="AV56"/>
  <c r="AU56"/>
  <c r="AT56"/>
  <c r="AS56"/>
  <c r="AR56"/>
  <c r="AQ56"/>
  <c r="AP56"/>
  <c r="AN56"/>
  <c r="AY55"/>
  <c r="AX55"/>
  <c r="AV55"/>
  <c r="AU55"/>
  <c r="AS55"/>
  <c r="AR55"/>
  <c r="AQ55"/>
  <c r="AP55"/>
  <c r="AN55"/>
  <c r="AY54"/>
  <c r="AW54"/>
  <c r="AU54"/>
  <c r="AT54"/>
  <c r="AS54"/>
  <c r="AQ54"/>
  <c r="AN54"/>
  <c r="AY53"/>
  <c r="AX53"/>
  <c r="AW53"/>
  <c r="AV53"/>
  <c r="AU53"/>
  <c r="AT53"/>
  <c r="AS53"/>
  <c r="AR53"/>
  <c r="AQ53"/>
  <c r="AP53"/>
  <c r="AN53"/>
  <c r="AY52"/>
  <c r="AX52"/>
  <c r="AW52"/>
  <c r="AV52"/>
  <c r="AU52"/>
  <c r="AT52"/>
  <c r="AS52"/>
  <c r="AR52"/>
  <c r="AQ52"/>
  <c r="AP52"/>
  <c r="AN52"/>
  <c r="AY51"/>
  <c r="AX51"/>
  <c r="AW51"/>
  <c r="AV51"/>
  <c r="AU51"/>
  <c r="AT51"/>
  <c r="AS51"/>
  <c r="AR51"/>
  <c r="AQ51"/>
  <c r="AP51"/>
  <c r="AN51"/>
  <c r="AY50"/>
  <c r="AX50"/>
  <c r="AW50"/>
  <c r="AV50"/>
  <c r="AU50"/>
  <c r="AT50"/>
  <c r="AS50"/>
  <c r="AR50"/>
  <c r="AQ50"/>
  <c r="AP50"/>
  <c r="AN50"/>
  <c r="AX49"/>
  <c r="AV49"/>
  <c r="AT49"/>
  <c r="AS49"/>
  <c r="AR49"/>
  <c r="AP49"/>
  <c r="AN49"/>
  <c r="AY48"/>
  <c r="AX48"/>
  <c r="AW48"/>
  <c r="AV48"/>
  <c r="AU48"/>
  <c r="AT48"/>
  <c r="AS48"/>
  <c r="AR48"/>
  <c r="AQ48"/>
  <c r="AP48"/>
  <c r="AN48"/>
  <c r="AY47"/>
  <c r="AX47"/>
  <c r="AW47"/>
  <c r="AV47"/>
  <c r="AU47"/>
  <c r="AT47"/>
  <c r="AS47"/>
  <c r="AR47"/>
  <c r="AQ47"/>
  <c r="AP47"/>
  <c r="AN47"/>
  <c r="AY46"/>
  <c r="AX46"/>
  <c r="AW46"/>
  <c r="AV46"/>
  <c r="AU46"/>
  <c r="AT46"/>
  <c r="AS46"/>
  <c r="AR46"/>
  <c r="AQ46"/>
  <c r="AP46"/>
  <c r="AN46"/>
  <c r="AY45"/>
  <c r="AX45"/>
  <c r="AW45"/>
  <c r="AV45"/>
  <c r="AT45"/>
  <c r="AR45"/>
  <c r="AQ45"/>
  <c r="AP45"/>
  <c r="AN45"/>
  <c r="AY44"/>
  <c r="AX44"/>
  <c r="AW44"/>
  <c r="AT44"/>
  <c r="AS44"/>
  <c r="AR44"/>
  <c r="AQ44"/>
  <c r="AP44"/>
  <c r="AN44"/>
  <c r="AV43"/>
  <c r="AU43"/>
  <c r="AR43"/>
  <c r="AN43"/>
  <c r="AW42"/>
  <c r="AU42"/>
  <c r="AT42"/>
  <c r="AS42"/>
  <c r="AN42"/>
  <c r="AY41"/>
  <c r="AX41"/>
  <c r="AW41"/>
  <c r="AV41"/>
  <c r="AU41"/>
  <c r="AT41"/>
  <c r="AS41"/>
  <c r="AR41"/>
  <c r="AQ41"/>
  <c r="AP41"/>
  <c r="AN41"/>
  <c r="AY40"/>
  <c r="AX40"/>
  <c r="AW40"/>
  <c r="AV40"/>
  <c r="AU40"/>
  <c r="AT40"/>
  <c r="AS40"/>
  <c r="AR40"/>
  <c r="AQ40"/>
  <c r="AP40"/>
  <c r="AN40"/>
  <c r="AY39"/>
  <c r="AX39"/>
  <c r="AW39"/>
  <c r="AV39"/>
  <c r="AU39"/>
  <c r="AT39"/>
  <c r="AS39"/>
  <c r="AR39"/>
  <c r="AQ39"/>
  <c r="AP39"/>
  <c r="AN39"/>
  <c r="AY38"/>
  <c r="AX38"/>
  <c r="AW38"/>
  <c r="AV38"/>
  <c r="AU38"/>
  <c r="AT38"/>
  <c r="AS38"/>
  <c r="AR38"/>
  <c r="AQ38"/>
  <c r="AP38"/>
  <c r="AN38"/>
  <c r="AY37"/>
  <c r="AX37"/>
  <c r="AW37"/>
  <c r="AV37"/>
  <c r="AU37"/>
  <c r="AT37"/>
  <c r="AS37"/>
  <c r="AR37"/>
  <c r="AQ37"/>
  <c r="AP37"/>
  <c r="AN37"/>
  <c r="AY36"/>
  <c r="AX36"/>
  <c r="AW36"/>
  <c r="AV36"/>
  <c r="AU36"/>
  <c r="AT36"/>
  <c r="AS36"/>
  <c r="AR36"/>
  <c r="AQ36"/>
  <c r="AP36"/>
  <c r="AN36"/>
  <c r="AY35"/>
  <c r="AX35"/>
  <c r="AW35"/>
  <c r="AV35"/>
  <c r="AU35"/>
  <c r="AT35"/>
  <c r="AS35"/>
  <c r="AR35"/>
  <c r="AQ35"/>
  <c r="AP35"/>
  <c r="AN35"/>
  <c r="AY34"/>
  <c r="AX34"/>
  <c r="AW34"/>
  <c r="AV34"/>
  <c r="AU34"/>
  <c r="AT34"/>
  <c r="AS34"/>
  <c r="AR34"/>
  <c r="AQ34"/>
  <c r="AP34"/>
  <c r="AN34"/>
  <c r="AY33"/>
  <c r="AX33"/>
  <c r="AW33"/>
  <c r="AV33"/>
  <c r="AU33"/>
  <c r="AT33"/>
  <c r="AS33"/>
  <c r="AR33"/>
  <c r="AQ33"/>
  <c r="AP33"/>
  <c r="AN33"/>
  <c r="AY32"/>
  <c r="AX32"/>
  <c r="AW32"/>
  <c r="AV32"/>
  <c r="AU32"/>
  <c r="AT32"/>
  <c r="AS32"/>
  <c r="AR32"/>
  <c r="AQ32"/>
  <c r="AP32"/>
  <c r="AN32"/>
  <c r="AY31"/>
  <c r="AX31"/>
  <c r="AW31"/>
  <c r="AV31"/>
  <c r="AU31"/>
  <c r="AT31"/>
  <c r="AS31"/>
  <c r="AR31"/>
  <c r="AQ31"/>
  <c r="AP31"/>
  <c r="AN31"/>
  <c r="AY30"/>
  <c r="AX30"/>
  <c r="AW30"/>
  <c r="AV30"/>
  <c r="AU30"/>
  <c r="AT30"/>
  <c r="AS30"/>
  <c r="AR30"/>
  <c r="AQ30"/>
  <c r="AP30"/>
  <c r="AN30"/>
  <c r="AY29"/>
  <c r="AX29"/>
  <c r="AW29"/>
  <c r="AV29"/>
  <c r="AU29"/>
  <c r="AT29"/>
  <c r="AS29"/>
  <c r="AR29"/>
  <c r="AQ29"/>
  <c r="AP29"/>
  <c r="AN29"/>
  <c r="AY28"/>
  <c r="AX28"/>
  <c r="AW28"/>
  <c r="AV28"/>
  <c r="AU28"/>
  <c r="AT28"/>
  <c r="AS28"/>
  <c r="AR28"/>
  <c r="AQ28"/>
  <c r="AP28"/>
  <c r="AN28"/>
  <c r="AX27"/>
  <c r="AW27"/>
  <c r="AV27"/>
  <c r="AU27"/>
  <c r="AT27"/>
  <c r="AS27"/>
  <c r="AR27"/>
  <c r="AP27"/>
  <c r="AN27"/>
  <c r="AY26"/>
  <c r="AX26"/>
  <c r="AW26"/>
  <c r="AU26"/>
  <c r="AT26"/>
  <c r="AR26"/>
  <c r="AQ26"/>
  <c r="AP26"/>
  <c r="AN26"/>
  <c r="AT25"/>
  <c r="AP25"/>
  <c r="AN25"/>
  <c r="AY24"/>
  <c r="AX24"/>
  <c r="AW24"/>
  <c r="AV24"/>
  <c r="AU24"/>
  <c r="AT24"/>
  <c r="AS24"/>
  <c r="AR24"/>
  <c r="AQ24"/>
  <c r="AP24"/>
  <c r="AN24"/>
  <c r="AY23"/>
  <c r="AX23"/>
  <c r="AW23"/>
  <c r="AV23"/>
  <c r="AU23"/>
  <c r="AT23"/>
  <c r="AS23"/>
  <c r="AR23"/>
  <c r="AQ23"/>
  <c r="AP23"/>
  <c r="AN23"/>
  <c r="AY22"/>
  <c r="AX22"/>
  <c r="AW22"/>
  <c r="AV22"/>
  <c r="AU22"/>
  <c r="AT22"/>
  <c r="AS22"/>
  <c r="AR22"/>
  <c r="AQ22"/>
  <c r="AP22"/>
  <c r="AN22"/>
  <c r="AM15"/>
  <c r="AM14"/>
  <c r="AM13"/>
  <c r="AM12"/>
  <c r="AM11"/>
  <c r="AM9"/>
  <c r="K29" i="12"/>
  <c r="K28"/>
  <c r="K27"/>
  <c r="K26"/>
  <c r="K25"/>
  <c r="K24"/>
  <c r="H17"/>
  <c r="H16"/>
  <c r="H12"/>
  <c r="H4"/>
  <c r="H3"/>
  <c r="T354" i="71" l="1"/>
  <c r="S354"/>
  <c r="S405"/>
  <c r="T405"/>
  <c r="U319"/>
  <c r="P339"/>
  <c r="P212"/>
  <c r="T192"/>
  <c r="S320"/>
  <c r="T320"/>
  <c r="U320" s="1"/>
  <c r="T193"/>
  <c r="S499"/>
  <c r="U499" s="1"/>
  <c r="V499" s="1"/>
  <c r="T499"/>
  <c r="T638"/>
  <c r="AW131"/>
  <c r="AQ133"/>
  <c r="E177"/>
  <c r="P177" s="1"/>
  <c r="R179"/>
  <c r="BA182"/>
  <c r="F182" s="1"/>
  <c r="J182" s="1"/>
  <c r="K182" s="1"/>
  <c r="L182" s="1"/>
  <c r="AY141"/>
  <c r="E189"/>
  <c r="P189" s="1"/>
  <c r="E192"/>
  <c r="P192" s="1"/>
  <c r="BA193"/>
  <c r="F193" s="1"/>
  <c r="J193" s="1"/>
  <c r="K193" s="1"/>
  <c r="M193" s="1"/>
  <c r="BA194"/>
  <c r="F194" s="1"/>
  <c r="J194" s="1"/>
  <c r="K194" s="1"/>
  <c r="S198"/>
  <c r="AU133"/>
  <c r="AW90"/>
  <c r="AT119"/>
  <c r="AQ90"/>
  <c r="AY90"/>
  <c r="O217"/>
  <c r="E221"/>
  <c r="O221"/>
  <c r="E225"/>
  <c r="P225" s="1"/>
  <c r="O229"/>
  <c r="AS96"/>
  <c r="AR118"/>
  <c r="AW123"/>
  <c r="E261"/>
  <c r="P261" s="1"/>
  <c r="AS100"/>
  <c r="E267"/>
  <c r="P267" s="1"/>
  <c r="BA267"/>
  <c r="F267" s="1"/>
  <c r="J267" s="1"/>
  <c r="K267" s="1"/>
  <c r="L267" s="1"/>
  <c r="BA268"/>
  <c r="F268" s="1"/>
  <c r="J268" s="1"/>
  <c r="K268" s="1"/>
  <c r="BA271"/>
  <c r="F271" s="1"/>
  <c r="J271" s="1"/>
  <c r="K271" s="1"/>
  <c r="L271" s="1"/>
  <c r="M275"/>
  <c r="AQ49"/>
  <c r="AY49"/>
  <c r="R279"/>
  <c r="T279" s="1"/>
  <c r="O284"/>
  <c r="E288"/>
  <c r="P288" s="1"/>
  <c r="O288"/>
  <c r="BA289"/>
  <c r="F289" s="1"/>
  <c r="J289" s="1"/>
  <c r="K289" s="1"/>
  <c r="E291"/>
  <c r="P291" s="1"/>
  <c r="AW57"/>
  <c r="E296"/>
  <c r="O296"/>
  <c r="E309"/>
  <c r="BA326"/>
  <c r="F326" s="1"/>
  <c r="J326" s="1"/>
  <c r="K326" s="1"/>
  <c r="O333"/>
  <c r="S343"/>
  <c r="R349"/>
  <c r="E355"/>
  <c r="E373"/>
  <c r="AS121"/>
  <c r="E383"/>
  <c r="P383" s="1"/>
  <c r="R384"/>
  <c r="T384" s="1"/>
  <c r="BA403"/>
  <c r="F403" s="1"/>
  <c r="J403" s="1"/>
  <c r="K403" s="1"/>
  <c r="E435"/>
  <c r="P435" s="1"/>
  <c r="U435"/>
  <c r="R438"/>
  <c r="E440"/>
  <c r="E447"/>
  <c r="R450"/>
  <c r="O454"/>
  <c r="O459"/>
  <c r="R463"/>
  <c r="R471"/>
  <c r="E474"/>
  <c r="R475"/>
  <c r="T475" s="1"/>
  <c r="E481"/>
  <c r="P481" s="1"/>
  <c r="E489"/>
  <c r="P489" s="1"/>
  <c r="R496"/>
  <c r="S496" s="1"/>
  <c r="E498"/>
  <c r="P498" s="1"/>
  <c r="E500"/>
  <c r="P500" s="1"/>
  <c r="S501"/>
  <c r="E503"/>
  <c r="O506"/>
  <c r="R507"/>
  <c r="S507" s="1"/>
  <c r="R514"/>
  <c r="O528"/>
  <c r="E530"/>
  <c r="P530" s="1"/>
  <c r="O534"/>
  <c r="M545"/>
  <c r="R548"/>
  <c r="E549"/>
  <c r="P549" s="1"/>
  <c r="M556"/>
  <c r="M563"/>
  <c r="R565"/>
  <c r="E567"/>
  <c r="P567" s="1"/>
  <c r="M568"/>
  <c r="E572"/>
  <c r="P572" s="1"/>
  <c r="O574"/>
  <c r="E589"/>
  <c r="P589" s="1"/>
  <c r="E592"/>
  <c r="P592" s="1"/>
  <c r="P609"/>
  <c r="R612"/>
  <c r="BA619"/>
  <c r="F619" s="1"/>
  <c r="O620"/>
  <c r="M632"/>
  <c r="O636"/>
  <c r="S638"/>
  <c r="U638" s="1"/>
  <c r="V638" s="1"/>
  <c r="O639"/>
  <c r="BA645"/>
  <c r="F645" s="1"/>
  <c r="J645" s="1"/>
  <c r="K645" s="1"/>
  <c r="R648"/>
  <c r="S648" s="1"/>
  <c r="E652"/>
  <c r="P652" s="1"/>
  <c r="E656"/>
  <c r="BA656"/>
  <c r="F656" s="1"/>
  <c r="S659"/>
  <c r="E661"/>
  <c r="P661" s="1"/>
  <c r="E663"/>
  <c r="S667"/>
  <c r="E669"/>
  <c r="O669"/>
  <c r="P672"/>
  <c r="E675"/>
  <c r="P675" s="1"/>
  <c r="S676"/>
  <c r="M679"/>
  <c r="P679"/>
  <c r="E684"/>
  <c r="P684" s="1"/>
  <c r="E691"/>
  <c r="P691" s="1"/>
  <c r="P692"/>
  <c r="E695"/>
  <c r="P695" s="1"/>
  <c r="R696"/>
  <c r="M699"/>
  <c r="E700"/>
  <c r="P700" s="1"/>
  <c r="S701"/>
  <c r="R703"/>
  <c r="M172"/>
  <c r="R175"/>
  <c r="AP120"/>
  <c r="AX120"/>
  <c r="O191"/>
  <c r="S192"/>
  <c r="U192" s="1"/>
  <c r="BA198"/>
  <c r="F198" s="1"/>
  <c r="J198" s="1"/>
  <c r="K198" s="1"/>
  <c r="L198" s="1"/>
  <c r="BA234"/>
  <c r="F234" s="1"/>
  <c r="J234" s="1"/>
  <c r="K234" s="1"/>
  <c r="L234" s="1"/>
  <c r="BA243"/>
  <c r="F243" s="1"/>
  <c r="J243" s="1"/>
  <c r="K243" s="1"/>
  <c r="L243" s="1"/>
  <c r="BA244"/>
  <c r="F244" s="1"/>
  <c r="J244" s="1"/>
  <c r="K244" s="1"/>
  <c r="L244" s="1"/>
  <c r="BA258"/>
  <c r="F258" s="1"/>
  <c r="J258" s="1"/>
  <c r="K258" s="1"/>
  <c r="AU100"/>
  <c r="BA276"/>
  <c r="F276" s="1"/>
  <c r="J276" s="1"/>
  <c r="K276" s="1"/>
  <c r="BA278"/>
  <c r="F278" s="1"/>
  <c r="J278" s="1"/>
  <c r="K278" s="1"/>
  <c r="BA280"/>
  <c r="F280" s="1"/>
  <c r="J280" s="1"/>
  <c r="K280" s="1"/>
  <c r="BA281"/>
  <c r="F281" s="1"/>
  <c r="J281" s="1"/>
  <c r="K281" s="1"/>
  <c r="AX123"/>
  <c r="BA300"/>
  <c r="F300" s="1"/>
  <c r="J300" s="1"/>
  <c r="K300" s="1"/>
  <c r="BA325"/>
  <c r="F325" s="1"/>
  <c r="J325" s="1"/>
  <c r="K325" s="1"/>
  <c r="M325" s="1"/>
  <c r="BA366"/>
  <c r="F366" s="1"/>
  <c r="J366" s="1"/>
  <c r="K366" s="1"/>
  <c r="BA372"/>
  <c r="F372" s="1"/>
  <c r="AU84"/>
  <c r="R409"/>
  <c r="P425"/>
  <c r="O434"/>
  <c r="R441"/>
  <c r="BA451"/>
  <c r="F451" s="1"/>
  <c r="J451" s="1"/>
  <c r="K451" s="1"/>
  <c r="M451" s="1"/>
  <c r="R455"/>
  <c r="T455" s="1"/>
  <c r="M459"/>
  <c r="O473"/>
  <c r="BA481"/>
  <c r="F481" s="1"/>
  <c r="J481" s="1"/>
  <c r="K481" s="1"/>
  <c r="BA502"/>
  <c r="F502" s="1"/>
  <c r="J502" s="1"/>
  <c r="K502" s="1"/>
  <c r="L502" s="1"/>
  <c r="R518"/>
  <c r="T518" s="1"/>
  <c r="BA519"/>
  <c r="F519" s="1"/>
  <c r="J519" s="1"/>
  <c r="K519" s="1"/>
  <c r="BA521"/>
  <c r="F521" s="1"/>
  <c r="J521" s="1"/>
  <c r="K521" s="1"/>
  <c r="L521" s="1"/>
  <c r="R522"/>
  <c r="BA526"/>
  <c r="F526" s="1"/>
  <c r="J526" s="1"/>
  <c r="K526" s="1"/>
  <c r="M543"/>
  <c r="M547"/>
  <c r="R549"/>
  <c r="O555"/>
  <c r="P560"/>
  <c r="O562"/>
  <c r="BA566"/>
  <c r="F566" s="1"/>
  <c r="J566" s="1"/>
  <c r="K566" s="1"/>
  <c r="M566" s="1"/>
  <c r="S572"/>
  <c r="M574"/>
  <c r="BA578"/>
  <c r="F578" s="1"/>
  <c r="J578" s="1"/>
  <c r="K578" s="1"/>
  <c r="R579"/>
  <c r="R592"/>
  <c r="T592" s="1"/>
  <c r="BA593"/>
  <c r="F593" s="1"/>
  <c r="J593" s="1"/>
  <c r="K593" s="1"/>
  <c r="BA599"/>
  <c r="F599" s="1"/>
  <c r="J599" s="1"/>
  <c r="K599" s="1"/>
  <c r="L599" s="1"/>
  <c r="P600"/>
  <c r="P615"/>
  <c r="S616"/>
  <c r="M620"/>
  <c r="P621"/>
  <c r="BA621"/>
  <c r="F621" s="1"/>
  <c r="S622"/>
  <c r="U624"/>
  <c r="O628"/>
  <c r="O631"/>
  <c r="S631"/>
  <c r="E633"/>
  <c r="O633"/>
  <c r="P634"/>
  <c r="O635"/>
  <c r="S635"/>
  <c r="U635" s="1"/>
  <c r="T637"/>
  <c r="M643"/>
  <c r="R652"/>
  <c r="S652" s="1"/>
  <c r="P653"/>
  <c r="BA699"/>
  <c r="F699" s="1"/>
  <c r="J699" s="1"/>
  <c r="K699" s="1"/>
  <c r="R700"/>
  <c r="R169"/>
  <c r="O180"/>
  <c r="U180"/>
  <c r="V180" s="1"/>
  <c r="W180" s="1"/>
  <c r="AU131"/>
  <c r="E191"/>
  <c r="P191" s="1"/>
  <c r="E193"/>
  <c r="P193" s="1"/>
  <c r="S194"/>
  <c r="AR80"/>
  <c r="BA197"/>
  <c r="F197" s="1"/>
  <c r="J197" s="1"/>
  <c r="K197" s="1"/>
  <c r="M197" s="1"/>
  <c r="BA208"/>
  <c r="F208" s="1"/>
  <c r="J208" s="1"/>
  <c r="K208" s="1"/>
  <c r="L208" s="1"/>
  <c r="BA219"/>
  <c r="F219" s="1"/>
  <c r="J219" s="1"/>
  <c r="K219" s="1"/>
  <c r="L219" s="1"/>
  <c r="BA221"/>
  <c r="F221" s="1"/>
  <c r="R225"/>
  <c r="S225" s="1"/>
  <c r="BA247"/>
  <c r="F247" s="1"/>
  <c r="J247" s="1"/>
  <c r="K247" s="1"/>
  <c r="L247" s="1"/>
  <c r="R261"/>
  <c r="T261" s="1"/>
  <c r="AP100"/>
  <c r="AX100"/>
  <c r="R271"/>
  <c r="E276"/>
  <c r="P276" s="1"/>
  <c r="M277"/>
  <c r="M279"/>
  <c r="O279"/>
  <c r="R283"/>
  <c r="AV57"/>
  <c r="BA286"/>
  <c r="F286" s="1"/>
  <c r="J286" s="1"/>
  <c r="K286" s="1"/>
  <c r="L286" s="1"/>
  <c r="S291"/>
  <c r="BA301"/>
  <c r="F301" s="1"/>
  <c r="J301" s="1"/>
  <c r="K301" s="1"/>
  <c r="E303"/>
  <c r="P303" s="1"/>
  <c r="O304"/>
  <c r="E306"/>
  <c r="P306" s="1"/>
  <c r="BA307"/>
  <c r="F307" s="1"/>
  <c r="R310"/>
  <c r="S310" s="1"/>
  <c r="BA311"/>
  <c r="F311" s="1"/>
  <c r="J311" s="1"/>
  <c r="K311" s="1"/>
  <c r="M311" s="1"/>
  <c r="E317"/>
  <c r="P317" s="1"/>
  <c r="E321"/>
  <c r="P321" s="1"/>
  <c r="S321"/>
  <c r="E325"/>
  <c r="BA328"/>
  <c r="F328" s="1"/>
  <c r="J328" s="1"/>
  <c r="K328" s="1"/>
  <c r="E335"/>
  <c r="P335" s="1"/>
  <c r="E341"/>
  <c r="P341" s="1"/>
  <c r="S345"/>
  <c r="R352"/>
  <c r="E353"/>
  <c r="R356"/>
  <c r="T356" s="1"/>
  <c r="BA361"/>
  <c r="F361" s="1"/>
  <c r="J361" s="1"/>
  <c r="K361" s="1"/>
  <c r="M361" s="1"/>
  <c r="O362"/>
  <c r="E369"/>
  <c r="P369" s="1"/>
  <c r="E376"/>
  <c r="P376" s="1"/>
  <c r="E385"/>
  <c r="P385" s="1"/>
  <c r="BA386"/>
  <c r="F386" s="1"/>
  <c r="J386" s="1"/>
  <c r="K386" s="1"/>
  <c r="L386" s="1"/>
  <c r="AT55"/>
  <c r="E401"/>
  <c r="P401" s="1"/>
  <c r="O409"/>
  <c r="S413"/>
  <c r="O418"/>
  <c r="E419"/>
  <c r="P419" s="1"/>
  <c r="BA419"/>
  <c r="F419" s="1"/>
  <c r="J419" s="1"/>
  <c r="K419" s="1"/>
  <c r="L419" s="1"/>
  <c r="E421"/>
  <c r="P421" s="1"/>
  <c r="BA426"/>
  <c r="F426" s="1"/>
  <c r="J426" s="1"/>
  <c r="K426" s="1"/>
  <c r="E434"/>
  <c r="P434" s="1"/>
  <c r="S435"/>
  <c r="E436"/>
  <c r="P436" s="1"/>
  <c r="P437"/>
  <c r="BA439"/>
  <c r="F439" s="1"/>
  <c r="J439" s="1"/>
  <c r="K439" s="1"/>
  <c r="E445"/>
  <c r="P445" s="1"/>
  <c r="BA445"/>
  <c r="F445" s="1"/>
  <c r="J445" s="1"/>
  <c r="K445" s="1"/>
  <c r="M445" s="1"/>
  <c r="M449"/>
  <c r="E456"/>
  <c r="P456" s="1"/>
  <c r="S457"/>
  <c r="M475"/>
  <c r="BA482"/>
  <c r="F482" s="1"/>
  <c r="J482" s="1"/>
  <c r="K482" s="1"/>
  <c r="L482" s="1"/>
  <c r="O487"/>
  <c r="E497"/>
  <c r="P497" s="1"/>
  <c r="S500"/>
  <c r="E502"/>
  <c r="BA505"/>
  <c r="F505" s="1"/>
  <c r="J505" s="1"/>
  <c r="K505" s="1"/>
  <c r="L505" s="1"/>
  <c r="R506"/>
  <c r="E510"/>
  <c r="BA510"/>
  <c r="F510" s="1"/>
  <c r="J510" s="1"/>
  <c r="K510" s="1"/>
  <c r="M510" s="1"/>
  <c r="S516"/>
  <c r="M518"/>
  <c r="E519"/>
  <c r="M520"/>
  <c r="M522"/>
  <c r="E526"/>
  <c r="P526" s="1"/>
  <c r="S531"/>
  <c r="E537"/>
  <c r="E541"/>
  <c r="E551"/>
  <c r="P551" s="1"/>
  <c r="BA557"/>
  <c r="F557" s="1"/>
  <c r="J557" s="1"/>
  <c r="K557" s="1"/>
  <c r="L557" s="1"/>
  <c r="R560"/>
  <c r="M562"/>
  <c r="E564"/>
  <c r="P564" s="1"/>
  <c r="O565"/>
  <c r="S567"/>
  <c r="R572"/>
  <c r="E573"/>
  <c r="P573" s="1"/>
  <c r="BA575"/>
  <c r="F575" s="1"/>
  <c r="J575" s="1"/>
  <c r="K575" s="1"/>
  <c r="E581"/>
  <c r="P581" s="1"/>
  <c r="E596"/>
  <c r="E601"/>
  <c r="BA601"/>
  <c r="F601" s="1"/>
  <c r="J601" s="1"/>
  <c r="K601" s="1"/>
  <c r="L601" s="1"/>
  <c r="M612"/>
  <c r="O615"/>
  <c r="E618"/>
  <c r="P618" s="1"/>
  <c r="S619"/>
  <c r="P622"/>
  <c r="E623"/>
  <c r="P623" s="1"/>
  <c r="O632"/>
  <c r="E636"/>
  <c r="P636" s="1"/>
  <c r="BA636"/>
  <c r="F636" s="1"/>
  <c r="J636" s="1"/>
  <c r="K636" s="1"/>
  <c r="M636" s="1"/>
  <c r="S639"/>
  <c r="M647"/>
  <c r="E649"/>
  <c r="P649" s="1"/>
  <c r="M654"/>
  <c r="E655"/>
  <c r="P655" s="1"/>
  <c r="S656"/>
  <c r="S663"/>
  <c r="BA665"/>
  <c r="F665" s="1"/>
  <c r="BA669"/>
  <c r="F669" s="1"/>
  <c r="J669" s="1"/>
  <c r="K669" s="1"/>
  <c r="L669" s="1"/>
  <c r="R671"/>
  <c r="E673"/>
  <c r="P673" s="1"/>
  <c r="E694"/>
  <c r="P694" s="1"/>
  <c r="E704"/>
  <c r="P704" s="1"/>
  <c r="AX78"/>
  <c r="L196"/>
  <c r="J217"/>
  <c r="K217" s="1"/>
  <c r="M217" s="1"/>
  <c r="AT96"/>
  <c r="AY57"/>
  <c r="AV86"/>
  <c r="AT86"/>
  <c r="R321"/>
  <c r="J352"/>
  <c r="K352" s="1"/>
  <c r="AW83"/>
  <c r="U489"/>
  <c r="V489" s="1"/>
  <c r="W489" s="1"/>
  <c r="BA499"/>
  <c r="F499" s="1"/>
  <c r="J499" s="1"/>
  <c r="K499" s="1"/>
  <c r="J518"/>
  <c r="K518" s="1"/>
  <c r="R519"/>
  <c r="P580"/>
  <c r="R596"/>
  <c r="S607"/>
  <c r="BA703"/>
  <c r="F703" s="1"/>
  <c r="R704"/>
  <c r="AT43"/>
  <c r="P176"/>
  <c r="P185"/>
  <c r="AY134"/>
  <c r="AW78"/>
  <c r="E190"/>
  <c r="P190" s="1"/>
  <c r="AW80"/>
  <c r="AQ80"/>
  <c r="AY80"/>
  <c r="S193"/>
  <c r="U193" s="1"/>
  <c r="BA196"/>
  <c r="F196" s="1"/>
  <c r="J196" s="1"/>
  <c r="K196" s="1"/>
  <c r="BA202"/>
  <c r="F202" s="1"/>
  <c r="BA207"/>
  <c r="F207" s="1"/>
  <c r="J207" s="1"/>
  <c r="K207" s="1"/>
  <c r="L207" s="1"/>
  <c r="AX90"/>
  <c r="BA231"/>
  <c r="F231" s="1"/>
  <c r="J231" s="1"/>
  <c r="K231" s="1"/>
  <c r="BA232"/>
  <c r="F232" s="1"/>
  <c r="J232" s="1"/>
  <c r="K232" s="1"/>
  <c r="L232" s="1"/>
  <c r="BA239"/>
  <c r="F239" s="1"/>
  <c r="J239" s="1"/>
  <c r="K239" s="1"/>
  <c r="O243"/>
  <c r="BA255"/>
  <c r="F255" s="1"/>
  <c r="J255" s="1"/>
  <c r="K255" s="1"/>
  <c r="L255" s="1"/>
  <c r="AV99"/>
  <c r="BA263"/>
  <c r="F263" s="1"/>
  <c r="J263" s="1"/>
  <c r="K263" s="1"/>
  <c r="L263" s="1"/>
  <c r="M271"/>
  <c r="R276"/>
  <c r="S276" s="1"/>
  <c r="AU49"/>
  <c r="BA279"/>
  <c r="F279" s="1"/>
  <c r="J279" s="1"/>
  <c r="K279" s="1"/>
  <c r="BA284"/>
  <c r="F284" s="1"/>
  <c r="P292"/>
  <c r="BA293"/>
  <c r="F293" s="1"/>
  <c r="J293" s="1"/>
  <c r="K293" s="1"/>
  <c r="M293" s="1"/>
  <c r="P300"/>
  <c r="S303"/>
  <c r="P305"/>
  <c r="S317"/>
  <c r="O321"/>
  <c r="U322"/>
  <c r="V322" s="1"/>
  <c r="BA323"/>
  <c r="F323" s="1"/>
  <c r="J323" s="1"/>
  <c r="K323" s="1"/>
  <c r="M323" s="1"/>
  <c r="BA333"/>
  <c r="F333" s="1"/>
  <c r="J333" s="1"/>
  <c r="K333" s="1"/>
  <c r="BA335"/>
  <c r="F335" s="1"/>
  <c r="J335" s="1"/>
  <c r="K335" s="1"/>
  <c r="R341"/>
  <c r="O343"/>
  <c r="S355"/>
  <c r="U355" s="1"/>
  <c r="BA362"/>
  <c r="F362" s="1"/>
  <c r="J362" s="1"/>
  <c r="K362" s="1"/>
  <c r="AX54"/>
  <c r="U381"/>
  <c r="BA384"/>
  <c r="F384" s="1"/>
  <c r="J384" s="1"/>
  <c r="K384" s="1"/>
  <c r="P393"/>
  <c r="S401"/>
  <c r="BA411"/>
  <c r="F411" s="1"/>
  <c r="J411" s="1"/>
  <c r="K411" s="1"/>
  <c r="L411" s="1"/>
  <c r="BA412"/>
  <c r="F412" s="1"/>
  <c r="J412" s="1"/>
  <c r="K412" s="1"/>
  <c r="L412" s="1"/>
  <c r="BA415"/>
  <c r="F415" s="1"/>
  <c r="J415" s="1"/>
  <c r="K415" s="1"/>
  <c r="BA432"/>
  <c r="F432" s="1"/>
  <c r="J432" s="1"/>
  <c r="K432" s="1"/>
  <c r="M435"/>
  <c r="S436"/>
  <c r="R440"/>
  <c r="S440" s="1"/>
  <c r="R456"/>
  <c r="O463"/>
  <c r="O464"/>
  <c r="BA477"/>
  <c r="F477" s="1"/>
  <c r="J477" s="1"/>
  <c r="K477" s="1"/>
  <c r="M481"/>
  <c r="BA486"/>
  <c r="F486" s="1"/>
  <c r="J486" s="1"/>
  <c r="K486" s="1"/>
  <c r="M489"/>
  <c r="BA514"/>
  <c r="F514" s="1"/>
  <c r="J514" s="1"/>
  <c r="K514" s="1"/>
  <c r="P519"/>
  <c r="R527"/>
  <c r="P534"/>
  <c r="BA536"/>
  <c r="F536" s="1"/>
  <c r="J536" s="1"/>
  <c r="K536" s="1"/>
  <c r="L536" s="1"/>
  <c r="S541"/>
  <c r="E545"/>
  <c r="P545" s="1"/>
  <c r="P553"/>
  <c r="R564"/>
  <c r="S564" s="1"/>
  <c r="BA565"/>
  <c r="F565" s="1"/>
  <c r="E568"/>
  <c r="P568" s="1"/>
  <c r="E577"/>
  <c r="P596"/>
  <c r="BA612"/>
  <c r="F612" s="1"/>
  <c r="J612" s="1"/>
  <c r="K612" s="1"/>
  <c r="BA614"/>
  <c r="F614" s="1"/>
  <c r="J614" s="1"/>
  <c r="K614" s="1"/>
  <c r="L614" s="1"/>
  <c r="BA632"/>
  <c r="F632" s="1"/>
  <c r="J632" s="1"/>
  <c r="K632" s="1"/>
  <c r="BA643"/>
  <c r="F643" s="1"/>
  <c r="R653"/>
  <c r="S653" s="1"/>
  <c r="S661"/>
  <c r="S669"/>
  <c r="R675"/>
  <c r="S675" s="1"/>
  <c r="O676"/>
  <c r="O681"/>
  <c r="BA687"/>
  <c r="F687" s="1"/>
  <c r="J687" s="1"/>
  <c r="K687" s="1"/>
  <c r="M687" s="1"/>
  <c r="BA688"/>
  <c r="F688" s="1"/>
  <c r="J688" s="1"/>
  <c r="K688" s="1"/>
  <c r="M688" s="1"/>
  <c r="R691"/>
  <c r="R695"/>
  <c r="S695" s="1"/>
  <c r="E701"/>
  <c r="P701" s="1"/>
  <c r="BA701"/>
  <c r="F701" s="1"/>
  <c r="J701" s="1"/>
  <c r="K701" s="1"/>
  <c r="L701" s="1"/>
  <c r="E703"/>
  <c r="BA172"/>
  <c r="F172" s="1"/>
  <c r="J172" s="1"/>
  <c r="K172" s="1"/>
  <c r="L172" s="1"/>
  <c r="AR121"/>
  <c r="E179"/>
  <c r="P179" s="1"/>
  <c r="AU78"/>
  <c r="BA192"/>
  <c r="F192" s="1"/>
  <c r="J192" s="1"/>
  <c r="K192" s="1"/>
  <c r="L192" s="1"/>
  <c r="BA200"/>
  <c r="F200" s="1"/>
  <c r="E237"/>
  <c r="P237" s="1"/>
  <c r="E284"/>
  <c r="P284" s="1"/>
  <c r="O291"/>
  <c r="O310"/>
  <c r="R312"/>
  <c r="T312" s="1"/>
  <c r="R317"/>
  <c r="BA320"/>
  <c r="F320" s="1"/>
  <c r="J320" s="1"/>
  <c r="K320" s="1"/>
  <c r="BA324"/>
  <c r="F324" s="1"/>
  <c r="J324" s="1"/>
  <c r="K324" s="1"/>
  <c r="L324" s="1"/>
  <c r="BA330"/>
  <c r="F330" s="1"/>
  <c r="J330" s="1"/>
  <c r="K330" s="1"/>
  <c r="M330" s="1"/>
  <c r="BA339"/>
  <c r="F339" s="1"/>
  <c r="J339" s="1"/>
  <c r="K339" s="1"/>
  <c r="L339" s="1"/>
  <c r="E343"/>
  <c r="P343" s="1"/>
  <c r="S353"/>
  <c r="BA356"/>
  <c r="F356" s="1"/>
  <c r="J356" s="1"/>
  <c r="K356" s="1"/>
  <c r="L356" s="1"/>
  <c r="BA360"/>
  <c r="F360" s="1"/>
  <c r="J360" s="1"/>
  <c r="K360" s="1"/>
  <c r="L361"/>
  <c r="R369"/>
  <c r="AV54"/>
  <c r="M370"/>
  <c r="P372"/>
  <c r="R376"/>
  <c r="T376" s="1"/>
  <c r="R385"/>
  <c r="T385" s="1"/>
  <c r="BA410"/>
  <c r="F410" s="1"/>
  <c r="J410" s="1"/>
  <c r="K410" s="1"/>
  <c r="BA420"/>
  <c r="F420" s="1"/>
  <c r="R421"/>
  <c r="R434"/>
  <c r="E459"/>
  <c r="P459" s="1"/>
  <c r="S459"/>
  <c r="S461"/>
  <c r="O467"/>
  <c r="S468"/>
  <c r="BA469"/>
  <c r="F469" s="1"/>
  <c r="J469" s="1"/>
  <c r="K469" s="1"/>
  <c r="O489"/>
  <c r="E501"/>
  <c r="P501" s="1"/>
  <c r="BA501"/>
  <c r="F501" s="1"/>
  <c r="J501" s="1"/>
  <c r="K501" s="1"/>
  <c r="M501" s="1"/>
  <c r="E514"/>
  <c r="P514" s="1"/>
  <c r="R526"/>
  <c r="O527"/>
  <c r="R541"/>
  <c r="BA543"/>
  <c r="F543" s="1"/>
  <c r="J543" s="1"/>
  <c r="K543" s="1"/>
  <c r="L543" s="1"/>
  <c r="T556"/>
  <c r="R573"/>
  <c r="S573" s="1"/>
  <c r="E574"/>
  <c r="P574" s="1"/>
  <c r="O576"/>
  <c r="BA579"/>
  <c r="F579" s="1"/>
  <c r="J579" s="1"/>
  <c r="K579" s="1"/>
  <c r="L579" s="1"/>
  <c r="BA585"/>
  <c r="F585" s="1"/>
  <c r="J585" s="1"/>
  <c r="K585" s="1"/>
  <c r="BA600"/>
  <c r="F600" s="1"/>
  <c r="S618"/>
  <c r="U618" s="1"/>
  <c r="V618" s="1"/>
  <c r="E620"/>
  <c r="P620" s="1"/>
  <c r="S623"/>
  <c r="T628"/>
  <c r="P644"/>
  <c r="S650"/>
  <c r="E657"/>
  <c r="P663"/>
  <c r="T668"/>
  <c r="BA672"/>
  <c r="F672" s="1"/>
  <c r="J672" s="1"/>
  <c r="K672" s="1"/>
  <c r="M672" s="1"/>
  <c r="S673"/>
  <c r="L674"/>
  <c r="T679"/>
  <c r="U679" s="1"/>
  <c r="V679" s="1"/>
  <c r="BA681"/>
  <c r="F681" s="1"/>
  <c r="J681" s="1"/>
  <c r="K681" s="1"/>
  <c r="O683"/>
  <c r="BA686"/>
  <c r="F686" s="1"/>
  <c r="J686" s="1"/>
  <c r="K686" s="1"/>
  <c r="L686" s="1"/>
  <c r="BA697"/>
  <c r="F697" s="1"/>
  <c r="J697" s="1"/>
  <c r="K697" s="1"/>
  <c r="O699"/>
  <c r="AX131"/>
  <c r="BA171"/>
  <c r="F171" s="1"/>
  <c r="J171" s="1"/>
  <c r="K171" s="1"/>
  <c r="BA173"/>
  <c r="F173" s="1"/>
  <c r="J173" s="1"/>
  <c r="K173" s="1"/>
  <c r="L173" s="1"/>
  <c r="O174"/>
  <c r="E175"/>
  <c r="P175" s="1"/>
  <c r="AU132"/>
  <c r="AV25"/>
  <c r="AY133"/>
  <c r="E182"/>
  <c r="AS25"/>
  <c r="AU119"/>
  <c r="R184"/>
  <c r="S184" s="1"/>
  <c r="U184" s="1"/>
  <c r="S191"/>
  <c r="O193"/>
  <c r="E199"/>
  <c r="P199" s="1"/>
  <c r="AQ93"/>
  <c r="AY93"/>
  <c r="BA216"/>
  <c r="F216" s="1"/>
  <c r="J216" s="1"/>
  <c r="K216" s="1"/>
  <c r="L216" s="1"/>
  <c r="R218"/>
  <c r="BA235"/>
  <c r="F235" s="1"/>
  <c r="J235" s="1"/>
  <c r="K235" s="1"/>
  <c r="L235" s="1"/>
  <c r="AQ99"/>
  <c r="AY99"/>
  <c r="BA256"/>
  <c r="F256" s="1"/>
  <c r="J256" s="1"/>
  <c r="K256" s="1"/>
  <c r="E279"/>
  <c r="P279" s="1"/>
  <c r="O283"/>
  <c r="O300"/>
  <c r="BA304"/>
  <c r="F304" s="1"/>
  <c r="J304" s="1"/>
  <c r="K304" s="1"/>
  <c r="M304" s="1"/>
  <c r="BA321"/>
  <c r="F321" s="1"/>
  <c r="J321" s="1"/>
  <c r="K321" s="1"/>
  <c r="E323"/>
  <c r="P323" s="1"/>
  <c r="E330"/>
  <c r="P330" s="1"/>
  <c r="BA332"/>
  <c r="F332" s="1"/>
  <c r="J332" s="1"/>
  <c r="K332" s="1"/>
  <c r="L332" s="1"/>
  <c r="L333"/>
  <c r="S348"/>
  <c r="BA357"/>
  <c r="F357" s="1"/>
  <c r="J357" s="1"/>
  <c r="K357" s="1"/>
  <c r="M357" s="1"/>
  <c r="BA358"/>
  <c r="F358" s="1"/>
  <c r="BA391"/>
  <c r="F391" s="1"/>
  <c r="J391" s="1"/>
  <c r="K391" s="1"/>
  <c r="AW55"/>
  <c r="BA407"/>
  <c r="F407" s="1"/>
  <c r="J407" s="1"/>
  <c r="K407" s="1"/>
  <c r="R412"/>
  <c r="BA443"/>
  <c r="F443" s="1"/>
  <c r="J443" s="1"/>
  <c r="K443" s="1"/>
  <c r="BA450"/>
  <c r="F450" s="1"/>
  <c r="J450" s="1"/>
  <c r="K450" s="1"/>
  <c r="BA463"/>
  <c r="F463" s="1"/>
  <c r="J463" s="1"/>
  <c r="K463" s="1"/>
  <c r="M463" s="1"/>
  <c r="S465"/>
  <c r="BA484"/>
  <c r="F484" s="1"/>
  <c r="P491"/>
  <c r="S497"/>
  <c r="BA512"/>
  <c r="F512" s="1"/>
  <c r="J512" s="1"/>
  <c r="K512" s="1"/>
  <c r="L512" s="1"/>
  <c r="BA516"/>
  <c r="F516" s="1"/>
  <c r="J516" s="1"/>
  <c r="K516" s="1"/>
  <c r="L516" s="1"/>
  <c r="E522"/>
  <c r="P522" s="1"/>
  <c r="M526"/>
  <c r="BA542"/>
  <c r="F542" s="1"/>
  <c r="BA560"/>
  <c r="F560" s="1"/>
  <c r="J560" s="1"/>
  <c r="K560" s="1"/>
  <c r="BA562"/>
  <c r="F562" s="1"/>
  <c r="J562" s="1"/>
  <c r="K562" s="1"/>
  <c r="E565"/>
  <c r="P565" s="1"/>
  <c r="O573"/>
  <c r="BA587"/>
  <c r="F587" s="1"/>
  <c r="J600"/>
  <c r="K600" s="1"/>
  <c r="R601"/>
  <c r="S603"/>
  <c r="R608"/>
  <c r="T608" s="1"/>
  <c r="E619"/>
  <c r="P619" s="1"/>
  <c r="BA625"/>
  <c r="F625" s="1"/>
  <c r="J625" s="1"/>
  <c r="K625" s="1"/>
  <c r="M625" s="1"/>
  <c r="BA642"/>
  <c r="F642" s="1"/>
  <c r="J642" s="1"/>
  <c r="K642" s="1"/>
  <c r="E654"/>
  <c r="P654" s="1"/>
  <c r="O656"/>
  <c r="O657"/>
  <c r="BA659"/>
  <c r="F659" s="1"/>
  <c r="BA671"/>
  <c r="F671" s="1"/>
  <c r="J671" s="1"/>
  <c r="K671" s="1"/>
  <c r="M671" s="1"/>
  <c r="BA676"/>
  <c r="F676" s="1"/>
  <c r="J676" s="1"/>
  <c r="K676" s="1"/>
  <c r="R683"/>
  <c r="S683" s="1"/>
  <c r="U683" s="1"/>
  <c r="S699"/>
  <c r="S169"/>
  <c r="AP43"/>
  <c r="AX43"/>
  <c r="BA177"/>
  <c r="F177" s="1"/>
  <c r="J177" s="1"/>
  <c r="K177" s="1"/>
  <c r="O182"/>
  <c r="R196"/>
  <c r="T196" s="1"/>
  <c r="BA199"/>
  <c r="F199" s="1"/>
  <c r="J199" s="1"/>
  <c r="K199" s="1"/>
  <c r="M199" s="1"/>
  <c r="BA204"/>
  <c r="F204" s="1"/>
  <c r="J204" s="1"/>
  <c r="K204" s="1"/>
  <c r="L204" s="1"/>
  <c r="BA211"/>
  <c r="F211" s="1"/>
  <c r="J211" s="1"/>
  <c r="K211" s="1"/>
  <c r="M211" s="1"/>
  <c r="BA212"/>
  <c r="F212" s="1"/>
  <c r="J212" s="1"/>
  <c r="K212" s="1"/>
  <c r="L212" s="1"/>
  <c r="AX96"/>
  <c r="AU96"/>
  <c r="BA245"/>
  <c r="F245" s="1"/>
  <c r="J245" s="1"/>
  <c r="K245" s="1"/>
  <c r="BA246"/>
  <c r="F246" s="1"/>
  <c r="J246" s="1"/>
  <c r="K246" s="1"/>
  <c r="L246" s="1"/>
  <c r="O251"/>
  <c r="BA272"/>
  <c r="F272" s="1"/>
  <c r="J272" s="1"/>
  <c r="K272" s="1"/>
  <c r="M272" s="1"/>
  <c r="BA282"/>
  <c r="F282" s="1"/>
  <c r="J282" s="1"/>
  <c r="K282" s="1"/>
  <c r="L282" s="1"/>
  <c r="P295"/>
  <c r="BA297"/>
  <c r="F297" s="1"/>
  <c r="J297" s="1"/>
  <c r="K297" s="1"/>
  <c r="O303"/>
  <c r="O309"/>
  <c r="P340"/>
  <c r="AU86"/>
  <c r="O355"/>
  <c r="BA383"/>
  <c r="F383" s="1"/>
  <c r="J383" s="1"/>
  <c r="K383" s="1"/>
  <c r="L383" s="1"/>
  <c r="BA392"/>
  <c r="F392" s="1"/>
  <c r="BA425"/>
  <c r="F425" s="1"/>
  <c r="J425" s="1"/>
  <c r="K425" s="1"/>
  <c r="M425" s="1"/>
  <c r="BA448"/>
  <c r="F448" s="1"/>
  <c r="J448" s="1"/>
  <c r="K448" s="1"/>
  <c r="O465"/>
  <c r="BA467"/>
  <c r="F467" s="1"/>
  <c r="J467" s="1"/>
  <c r="K467" s="1"/>
  <c r="BA468"/>
  <c r="F468" s="1"/>
  <c r="J468" s="1"/>
  <c r="K468" s="1"/>
  <c r="L468" s="1"/>
  <c r="BA474"/>
  <c r="F474" s="1"/>
  <c r="J474" s="1"/>
  <c r="K474" s="1"/>
  <c r="L474" s="1"/>
  <c r="BA504"/>
  <c r="F504" s="1"/>
  <c r="J504" s="1"/>
  <c r="K504" s="1"/>
  <c r="L504" s="1"/>
  <c r="S508"/>
  <c r="O518"/>
  <c r="BA520"/>
  <c r="F520" s="1"/>
  <c r="J520" s="1"/>
  <c r="K520" s="1"/>
  <c r="L520" s="1"/>
  <c r="BA532"/>
  <c r="F532" s="1"/>
  <c r="J532" s="1"/>
  <c r="K532" s="1"/>
  <c r="BA535"/>
  <c r="F535" s="1"/>
  <c r="J535" s="1"/>
  <c r="K535" s="1"/>
  <c r="BA544"/>
  <c r="F544" s="1"/>
  <c r="J544" s="1"/>
  <c r="K544" s="1"/>
  <c r="J552"/>
  <c r="K552" s="1"/>
  <c r="BA554"/>
  <c r="F554" s="1"/>
  <c r="J554" s="1"/>
  <c r="K554" s="1"/>
  <c r="L554" s="1"/>
  <c r="BA555"/>
  <c r="F555" s="1"/>
  <c r="J555" s="1"/>
  <c r="K555" s="1"/>
  <c r="M555" s="1"/>
  <c r="BA576"/>
  <c r="F576" s="1"/>
  <c r="J576" s="1"/>
  <c r="K576" s="1"/>
  <c r="M576" s="1"/>
  <c r="P578"/>
  <c r="BA597"/>
  <c r="F597" s="1"/>
  <c r="J597" s="1"/>
  <c r="K597" s="1"/>
  <c r="R607"/>
  <c r="O608"/>
  <c r="BA610"/>
  <c r="F610" s="1"/>
  <c r="J610" s="1"/>
  <c r="K610" s="1"/>
  <c r="BA611"/>
  <c r="F611" s="1"/>
  <c r="J611" s="1"/>
  <c r="K611" s="1"/>
  <c r="BA624"/>
  <c r="F624" s="1"/>
  <c r="J624" s="1"/>
  <c r="K624" s="1"/>
  <c r="M624" s="1"/>
  <c r="BA626"/>
  <c r="F626" s="1"/>
  <c r="J626" s="1"/>
  <c r="K626" s="1"/>
  <c r="BA640"/>
  <c r="F640" s="1"/>
  <c r="J640" s="1"/>
  <c r="K640" s="1"/>
  <c r="BA641"/>
  <c r="F641" s="1"/>
  <c r="J641" s="1"/>
  <c r="K641" s="1"/>
  <c r="L641" s="1"/>
  <c r="S654"/>
  <c r="BA678"/>
  <c r="F678" s="1"/>
  <c r="J678" s="1"/>
  <c r="K678" s="1"/>
  <c r="BA685"/>
  <c r="F685" s="1"/>
  <c r="J685" s="1"/>
  <c r="K685" s="1"/>
  <c r="L685" s="1"/>
  <c r="S703"/>
  <c r="O705"/>
  <c r="AX42"/>
  <c r="D166"/>
  <c r="I166"/>
  <c r="AQ144"/>
  <c r="AQ119"/>
  <c r="AQ167"/>
  <c r="AQ131"/>
  <c r="AY144"/>
  <c r="AY119"/>
  <c r="AS144"/>
  <c r="AS43"/>
  <c r="AS167"/>
  <c r="E171"/>
  <c r="T258"/>
  <c r="AR25"/>
  <c r="AY42"/>
  <c r="AU128"/>
  <c r="BA175"/>
  <c r="F175" s="1"/>
  <c r="J175" s="1"/>
  <c r="K175" s="1"/>
  <c r="L175" s="1"/>
  <c r="R183"/>
  <c r="S183" s="1"/>
  <c r="E183"/>
  <c r="P183" s="1"/>
  <c r="T184"/>
  <c r="U185"/>
  <c r="T185"/>
  <c r="O186"/>
  <c r="E186"/>
  <c r="P186" s="1"/>
  <c r="BA187"/>
  <c r="F187" s="1"/>
  <c r="J187" s="1"/>
  <c r="K187" s="1"/>
  <c r="L187" s="1"/>
  <c r="S188"/>
  <c r="BA189"/>
  <c r="F189" s="1"/>
  <c r="J189" s="1"/>
  <c r="K189" s="1"/>
  <c r="M189" s="1"/>
  <c r="AP80"/>
  <c r="AX80"/>
  <c r="T190"/>
  <c r="BA191"/>
  <c r="F191" s="1"/>
  <c r="J191" s="1"/>
  <c r="K191" s="1"/>
  <c r="M191" s="1"/>
  <c r="AP42"/>
  <c r="AV128"/>
  <c r="AS130"/>
  <c r="AS132"/>
  <c r="AQ134"/>
  <c r="S185"/>
  <c r="AV78"/>
  <c r="S190"/>
  <c r="V195"/>
  <c r="AV90"/>
  <c r="O213"/>
  <c r="AR93"/>
  <c r="BA213"/>
  <c r="F213" s="1"/>
  <c r="J213" s="1"/>
  <c r="K213" s="1"/>
  <c r="M213" s="1"/>
  <c r="R223"/>
  <c r="S223" s="1"/>
  <c r="E223"/>
  <c r="P223" s="1"/>
  <c r="P268"/>
  <c r="R269"/>
  <c r="S269" s="1"/>
  <c r="O269"/>
  <c r="E269"/>
  <c r="P269" s="1"/>
  <c r="AQ57"/>
  <c r="BA285"/>
  <c r="F285" s="1"/>
  <c r="J285" s="1"/>
  <c r="K285" s="1"/>
  <c r="L285" s="1"/>
  <c r="R294"/>
  <c r="S294" s="1"/>
  <c r="O294"/>
  <c r="E294"/>
  <c r="P294" s="1"/>
  <c r="O353"/>
  <c r="P353"/>
  <c r="BA353"/>
  <c r="F353" s="1"/>
  <c r="J353" s="1"/>
  <c r="K353" s="1"/>
  <c r="T408"/>
  <c r="U188"/>
  <c r="T188"/>
  <c r="V188" s="1"/>
  <c r="J202"/>
  <c r="K202" s="1"/>
  <c r="R203"/>
  <c r="S203" s="1"/>
  <c r="O203"/>
  <c r="M203"/>
  <c r="E203"/>
  <c r="P203" s="1"/>
  <c r="M207"/>
  <c r="S253"/>
  <c r="U253" s="1"/>
  <c r="V253" s="1"/>
  <c r="T253"/>
  <c r="R366"/>
  <c r="M366"/>
  <c r="O366"/>
  <c r="L366"/>
  <c r="T287"/>
  <c r="E366"/>
  <c r="P366" s="1"/>
  <c r="AQ86"/>
  <c r="AR100"/>
  <c r="AW128"/>
  <c r="AW130"/>
  <c r="AR134"/>
  <c r="AP141"/>
  <c r="T175"/>
  <c r="S175"/>
  <c r="U175" s="1"/>
  <c r="V175" s="1"/>
  <c r="O177"/>
  <c r="T178"/>
  <c r="AU118"/>
  <c r="AU25"/>
  <c r="BA181"/>
  <c r="F181" s="1"/>
  <c r="J181" s="1"/>
  <c r="K181" s="1"/>
  <c r="BA205"/>
  <c r="F205" s="1"/>
  <c r="J205" s="1"/>
  <c r="K205" s="1"/>
  <c r="M205" s="1"/>
  <c r="M208"/>
  <c r="E214"/>
  <c r="P214" s="1"/>
  <c r="S214"/>
  <c r="R214"/>
  <c r="O214"/>
  <c r="BA220"/>
  <c r="F220" s="1"/>
  <c r="J220" s="1"/>
  <c r="K220" s="1"/>
  <c r="L220" s="1"/>
  <c r="T221"/>
  <c r="S221"/>
  <c r="BA228"/>
  <c r="F228" s="1"/>
  <c r="J228" s="1"/>
  <c r="K228" s="1"/>
  <c r="L228" s="1"/>
  <c r="AP96"/>
  <c r="T238"/>
  <c r="S256"/>
  <c r="O256"/>
  <c r="M256"/>
  <c r="E256"/>
  <c r="P256" s="1"/>
  <c r="L256"/>
  <c r="BA269"/>
  <c r="F269" s="1"/>
  <c r="J269" s="1"/>
  <c r="K269" s="1"/>
  <c r="L269" s="1"/>
  <c r="BA275"/>
  <c r="F275" s="1"/>
  <c r="J275" s="1"/>
  <c r="K275" s="1"/>
  <c r="T218"/>
  <c r="S218"/>
  <c r="U218" s="1"/>
  <c r="BA224"/>
  <c r="F224" s="1"/>
  <c r="J224" s="1"/>
  <c r="K224" s="1"/>
  <c r="L224" s="1"/>
  <c r="AS128"/>
  <c r="AQ130"/>
  <c r="AV167"/>
  <c r="AT120"/>
  <c r="AT124" s="1"/>
  <c r="AR130"/>
  <c r="AY131"/>
  <c r="AY167"/>
  <c r="AR131"/>
  <c r="AR42"/>
  <c r="AR167"/>
  <c r="AR119"/>
  <c r="AR124" s="1"/>
  <c r="BA169"/>
  <c r="F169" s="1"/>
  <c r="J200"/>
  <c r="K200" s="1"/>
  <c r="L200" s="1"/>
  <c r="BA203"/>
  <c r="F203" s="1"/>
  <c r="J203" s="1"/>
  <c r="K203" s="1"/>
  <c r="L203" s="1"/>
  <c r="T212"/>
  <c r="T244"/>
  <c r="BA257"/>
  <c r="F257" s="1"/>
  <c r="J257" s="1"/>
  <c r="K257" s="1"/>
  <c r="AQ42"/>
  <c r="AX25"/>
  <c r="AR73"/>
  <c r="AQ129"/>
  <c r="AY130"/>
  <c r="AV132"/>
  <c r="AW134"/>
  <c r="AQ141"/>
  <c r="AS134"/>
  <c r="M174"/>
  <c r="E174"/>
  <c r="P174" s="1"/>
  <c r="R174"/>
  <c r="BA176"/>
  <c r="F176" s="1"/>
  <c r="J176" s="1"/>
  <c r="K176" s="1"/>
  <c r="L177"/>
  <c r="T177"/>
  <c r="S177"/>
  <c r="U177" s="1"/>
  <c r="AS119"/>
  <c r="AS124" s="1"/>
  <c r="AS141"/>
  <c r="BA183"/>
  <c r="F183" s="1"/>
  <c r="J183" s="1"/>
  <c r="K183" s="1"/>
  <c r="L183" s="1"/>
  <c r="AP78"/>
  <c r="BA188"/>
  <c r="F188" s="1"/>
  <c r="J188" s="1"/>
  <c r="K188" s="1"/>
  <c r="M188" s="1"/>
  <c r="S213"/>
  <c r="T213"/>
  <c r="T232"/>
  <c r="T241"/>
  <c r="S241"/>
  <c r="BA248"/>
  <c r="F248" s="1"/>
  <c r="J248" s="1"/>
  <c r="K248" s="1"/>
  <c r="L248" s="1"/>
  <c r="AP99"/>
  <c r="AX99"/>
  <c r="T252"/>
  <c r="BA260"/>
  <c r="F260" s="1"/>
  <c r="J260" s="1"/>
  <c r="K260" s="1"/>
  <c r="L260" s="1"/>
  <c r="R379"/>
  <c r="E379"/>
  <c r="P379" s="1"/>
  <c r="O379"/>
  <c r="S379"/>
  <c r="AV164"/>
  <c r="AP167"/>
  <c r="AX167"/>
  <c r="AX144"/>
  <c r="AX119"/>
  <c r="AX124" s="1"/>
  <c r="R171"/>
  <c r="S171" s="1"/>
  <c r="L171"/>
  <c r="AT167"/>
  <c r="T337"/>
  <c r="S337"/>
  <c r="U337" s="1"/>
  <c r="V355"/>
  <c r="O373"/>
  <c r="P373"/>
  <c r="BA373"/>
  <c r="F373" s="1"/>
  <c r="J373" s="1"/>
  <c r="K373" s="1"/>
  <c r="M373" s="1"/>
  <c r="AV119"/>
  <c r="AS129"/>
  <c r="AP131"/>
  <c r="AR141"/>
  <c r="AR144"/>
  <c r="AV144"/>
  <c r="O171"/>
  <c r="R173"/>
  <c r="O173"/>
  <c r="AU120"/>
  <c r="G166"/>
  <c r="M183"/>
  <c r="O184"/>
  <c r="E184"/>
  <c r="P184" s="1"/>
  <c r="M184"/>
  <c r="AV120"/>
  <c r="P201"/>
  <c r="O201"/>
  <c r="BA201"/>
  <c r="F201" s="1"/>
  <c r="J201" s="1"/>
  <c r="K201" s="1"/>
  <c r="M201" s="1"/>
  <c r="T209"/>
  <c r="J221"/>
  <c r="K221" s="1"/>
  <c r="M221" s="1"/>
  <c r="R231"/>
  <c r="S231" s="1"/>
  <c r="O231"/>
  <c r="M231"/>
  <c r="L231"/>
  <c r="O240"/>
  <c r="M240"/>
  <c r="E240"/>
  <c r="P240" s="1"/>
  <c r="R240"/>
  <c r="S240" s="1"/>
  <c r="S259"/>
  <c r="R259"/>
  <c r="O259"/>
  <c r="E259"/>
  <c r="P259" s="1"/>
  <c r="T260"/>
  <c r="AW121"/>
  <c r="AW49"/>
  <c r="O299"/>
  <c r="AR86"/>
  <c r="BA299"/>
  <c r="F299" s="1"/>
  <c r="J299" s="1"/>
  <c r="K299" s="1"/>
  <c r="M299" s="1"/>
  <c r="AP144"/>
  <c r="AP119"/>
  <c r="AQ25"/>
  <c r="AQ113" s="1"/>
  <c r="AQ114" s="1"/>
  <c r="AQ118"/>
  <c r="AY25"/>
  <c r="AY118"/>
  <c r="AT129"/>
  <c r="AS133"/>
  <c r="AV141"/>
  <c r="AT144"/>
  <c r="AT162"/>
  <c r="AQ120"/>
  <c r="AQ43"/>
  <c r="AY120"/>
  <c r="AY43"/>
  <c r="R172"/>
  <c r="O172"/>
  <c r="E173"/>
  <c r="P173" s="1"/>
  <c r="AU141"/>
  <c r="AU44"/>
  <c r="AW25"/>
  <c r="BA180"/>
  <c r="F180" s="1"/>
  <c r="J180" s="1"/>
  <c r="K180" s="1"/>
  <c r="L180" s="1"/>
  <c r="O183"/>
  <c r="R186"/>
  <c r="R187"/>
  <c r="M187"/>
  <c r="E187"/>
  <c r="P187" s="1"/>
  <c r="O187"/>
  <c r="AS90"/>
  <c r="R202"/>
  <c r="O202"/>
  <c r="E202"/>
  <c r="P202" s="1"/>
  <c r="M202"/>
  <c r="L202"/>
  <c r="BA206"/>
  <c r="F206" s="1"/>
  <c r="J206" s="1"/>
  <c r="K206" s="1"/>
  <c r="S209"/>
  <c r="BA215"/>
  <c r="F215" s="1"/>
  <c r="J215" s="1"/>
  <c r="K215" s="1"/>
  <c r="M215" s="1"/>
  <c r="E231"/>
  <c r="P231" s="1"/>
  <c r="T242"/>
  <c r="M269"/>
  <c r="BA274"/>
  <c r="F274" s="1"/>
  <c r="J274" s="1"/>
  <c r="K274" s="1"/>
  <c r="L274" s="1"/>
  <c r="P299"/>
  <c r="T194"/>
  <c r="BA209"/>
  <c r="F209" s="1"/>
  <c r="J209" s="1"/>
  <c r="K209" s="1"/>
  <c r="M209" s="1"/>
  <c r="R211"/>
  <c r="AU93"/>
  <c r="AR96"/>
  <c r="BA227"/>
  <c r="F227" s="1"/>
  <c r="J227" s="1"/>
  <c r="K227" s="1"/>
  <c r="L227" s="1"/>
  <c r="R239"/>
  <c r="S239" s="1"/>
  <c r="O239"/>
  <c r="E239"/>
  <c r="P239" s="1"/>
  <c r="L239"/>
  <c r="T245"/>
  <c r="S245"/>
  <c r="M258"/>
  <c r="E258"/>
  <c r="P258" s="1"/>
  <c r="S258"/>
  <c r="L258"/>
  <c r="AT100"/>
  <c r="S275"/>
  <c r="T275"/>
  <c r="M289"/>
  <c r="T314"/>
  <c r="U323"/>
  <c r="BA348"/>
  <c r="F348" s="1"/>
  <c r="J348" s="1"/>
  <c r="K348" s="1"/>
  <c r="M348" s="1"/>
  <c r="R371"/>
  <c r="S371" s="1"/>
  <c r="E371"/>
  <c r="P371" s="1"/>
  <c r="M371"/>
  <c r="O371"/>
  <c r="T389"/>
  <c r="S389"/>
  <c r="U389" s="1"/>
  <c r="AU129"/>
  <c r="AW132"/>
  <c r="AU121"/>
  <c r="AU73"/>
  <c r="AW141"/>
  <c r="AW119"/>
  <c r="L181"/>
  <c r="P182"/>
  <c r="BA184"/>
  <c r="F184" s="1"/>
  <c r="J184" s="1"/>
  <c r="K184" s="1"/>
  <c r="L184" s="1"/>
  <c r="BA186"/>
  <c r="F186" s="1"/>
  <c r="J186" s="1"/>
  <c r="K186" s="1"/>
  <c r="M186" s="1"/>
  <c r="AT141"/>
  <c r="BA190"/>
  <c r="F190" s="1"/>
  <c r="J190" s="1"/>
  <c r="K190" s="1"/>
  <c r="L190" s="1"/>
  <c r="L205"/>
  <c r="T210"/>
  <c r="E211"/>
  <c r="P211" s="1"/>
  <c r="BA218"/>
  <c r="F218" s="1"/>
  <c r="J218" s="1"/>
  <c r="K218" s="1"/>
  <c r="L218" s="1"/>
  <c r="S220"/>
  <c r="O220"/>
  <c r="R220"/>
  <c r="BA223"/>
  <c r="F223" s="1"/>
  <c r="J223" s="1"/>
  <c r="K223" s="1"/>
  <c r="M223" s="1"/>
  <c r="T225"/>
  <c r="O227"/>
  <c r="O228"/>
  <c r="R228"/>
  <c r="BA236"/>
  <c r="F236" s="1"/>
  <c r="J236" s="1"/>
  <c r="K236" s="1"/>
  <c r="L236" s="1"/>
  <c r="S243"/>
  <c r="R243"/>
  <c r="AS99"/>
  <c r="BA251"/>
  <c r="F251" s="1"/>
  <c r="J251" s="1"/>
  <c r="K251" s="1"/>
  <c r="L251" s="1"/>
  <c r="P255"/>
  <c r="L257"/>
  <c r="J284"/>
  <c r="K284" s="1"/>
  <c r="M284" s="1"/>
  <c r="R298"/>
  <c r="S298" s="1"/>
  <c r="O298"/>
  <c r="E298"/>
  <c r="P298" s="1"/>
  <c r="AW86"/>
  <c r="J327"/>
  <c r="K327" s="1"/>
  <c r="L327" s="1"/>
  <c r="BA359"/>
  <c r="F359" s="1"/>
  <c r="J359" s="1"/>
  <c r="K359" s="1"/>
  <c r="L359" s="1"/>
  <c r="BA364"/>
  <c r="F364" s="1"/>
  <c r="J364" s="1"/>
  <c r="K364" s="1"/>
  <c r="AP54"/>
  <c r="AR54"/>
  <c r="BA367"/>
  <c r="F367" s="1"/>
  <c r="J367" s="1"/>
  <c r="K367" s="1"/>
  <c r="L367" s="1"/>
  <c r="U421"/>
  <c r="T421"/>
  <c r="S421"/>
  <c r="AV131"/>
  <c r="AV42"/>
  <c r="AX134"/>
  <c r="AP134"/>
  <c r="AR133"/>
  <c r="AT132"/>
  <c r="AX130"/>
  <c r="AP130"/>
  <c r="AR129"/>
  <c r="AT128"/>
  <c r="AV134"/>
  <c r="AX133"/>
  <c r="AP133"/>
  <c r="AR132"/>
  <c r="AT131"/>
  <c r="AV130"/>
  <c r="AX129"/>
  <c r="AP129"/>
  <c r="AR128"/>
  <c r="AU134"/>
  <c r="AW133"/>
  <c r="AY132"/>
  <c r="AQ132"/>
  <c r="AS131"/>
  <c r="AU130"/>
  <c r="AW129"/>
  <c r="AY128"/>
  <c r="AY135" s="1"/>
  <c r="AY136" s="1"/>
  <c r="AQ128"/>
  <c r="AT134"/>
  <c r="AV133"/>
  <c r="AX132"/>
  <c r="AP132"/>
  <c r="AT130"/>
  <c r="AV129"/>
  <c r="AX128"/>
  <c r="AP128"/>
  <c r="AW120"/>
  <c r="AW144"/>
  <c r="AW43"/>
  <c r="AV73"/>
  <c r="BA179"/>
  <c r="F179" s="1"/>
  <c r="J179" s="1"/>
  <c r="K179" s="1"/>
  <c r="L179" s="1"/>
  <c r="BA185"/>
  <c r="F185" s="1"/>
  <c r="J185" s="1"/>
  <c r="K185" s="1"/>
  <c r="M185" s="1"/>
  <c r="O188"/>
  <c r="E188"/>
  <c r="P188" s="1"/>
  <c r="L188"/>
  <c r="U191"/>
  <c r="BA195"/>
  <c r="F195" s="1"/>
  <c r="J195" s="1"/>
  <c r="K195" s="1"/>
  <c r="S197"/>
  <c r="T198"/>
  <c r="AR90"/>
  <c r="O204"/>
  <c r="S204"/>
  <c r="R204"/>
  <c r="E204"/>
  <c r="P204" s="1"/>
  <c r="AT90"/>
  <c r="AT145" s="1"/>
  <c r="R206"/>
  <c r="S206" s="1"/>
  <c r="R207"/>
  <c r="S207" s="1"/>
  <c r="O207"/>
  <c r="O208"/>
  <c r="R208"/>
  <c r="S208" s="1"/>
  <c r="R215"/>
  <c r="O215"/>
  <c r="E215"/>
  <c r="P215" s="1"/>
  <c r="L215"/>
  <c r="BA222"/>
  <c r="F222" s="1"/>
  <c r="J222" s="1"/>
  <c r="K222" s="1"/>
  <c r="E228"/>
  <c r="P228" s="1"/>
  <c r="T233"/>
  <c r="S233"/>
  <c r="U233" s="1"/>
  <c r="V233" s="1"/>
  <c r="E243"/>
  <c r="P243" s="1"/>
  <c r="AW99"/>
  <c r="U257"/>
  <c r="T257"/>
  <c r="L280"/>
  <c r="AU57"/>
  <c r="BA302"/>
  <c r="F302" s="1"/>
  <c r="J302" s="1"/>
  <c r="K302" s="1"/>
  <c r="L302" s="1"/>
  <c r="AP86"/>
  <c r="AX86"/>
  <c r="O326"/>
  <c r="E326"/>
  <c r="P326" s="1"/>
  <c r="R326"/>
  <c r="M326"/>
  <c r="L326"/>
  <c r="R334"/>
  <c r="E334"/>
  <c r="P334" s="1"/>
  <c r="M334"/>
  <c r="L334"/>
  <c r="O334"/>
  <c r="BA355"/>
  <c r="F355" s="1"/>
  <c r="J355" s="1"/>
  <c r="K355" s="1"/>
  <c r="M355" s="1"/>
  <c r="R268"/>
  <c r="S268" s="1"/>
  <c r="M268"/>
  <c r="L268"/>
  <c r="O270"/>
  <c r="R270"/>
  <c r="S270" s="1"/>
  <c r="R301"/>
  <c r="O301"/>
  <c r="E301"/>
  <c r="P301" s="1"/>
  <c r="L301"/>
  <c r="M301"/>
  <c r="U308"/>
  <c r="T308"/>
  <c r="O328"/>
  <c r="R328"/>
  <c r="E328"/>
  <c r="P328" s="1"/>
  <c r="M328"/>
  <c r="L328"/>
  <c r="R331"/>
  <c r="S331" s="1"/>
  <c r="O331"/>
  <c r="E331"/>
  <c r="P331" s="1"/>
  <c r="L331"/>
  <c r="M335"/>
  <c r="L335"/>
  <c r="J372"/>
  <c r="K372" s="1"/>
  <c r="M372" s="1"/>
  <c r="V189"/>
  <c r="U189"/>
  <c r="L211"/>
  <c r="T216"/>
  <c r="L217"/>
  <c r="BA225"/>
  <c r="F225" s="1"/>
  <c r="J225" s="1"/>
  <c r="K225" s="1"/>
  <c r="P227"/>
  <c r="AQ96"/>
  <c r="AY96"/>
  <c r="BA233"/>
  <c r="F233" s="1"/>
  <c r="J233" s="1"/>
  <c r="K233" s="1"/>
  <c r="M233" s="1"/>
  <c r="M238"/>
  <c r="E238"/>
  <c r="P238" s="1"/>
  <c r="S238"/>
  <c r="O238"/>
  <c r="M239"/>
  <c r="M242"/>
  <c r="E242"/>
  <c r="P242" s="1"/>
  <c r="S242"/>
  <c r="O242"/>
  <c r="BA259"/>
  <c r="F259" s="1"/>
  <c r="J259" s="1"/>
  <c r="K259" s="1"/>
  <c r="L259" s="1"/>
  <c r="L276"/>
  <c r="O285"/>
  <c r="P285"/>
  <c r="J307"/>
  <c r="K307" s="1"/>
  <c r="L307" s="1"/>
  <c r="M318"/>
  <c r="BA343"/>
  <c r="F343" s="1"/>
  <c r="J343" s="1"/>
  <c r="K343" s="1"/>
  <c r="L343" s="1"/>
  <c r="T344"/>
  <c r="S344"/>
  <c r="U344" s="1"/>
  <c r="M170"/>
  <c r="E170"/>
  <c r="P170" s="1"/>
  <c r="O170"/>
  <c r="BA178"/>
  <c r="F178" s="1"/>
  <c r="J178" s="1"/>
  <c r="K178" s="1"/>
  <c r="L178" s="1"/>
  <c r="M182"/>
  <c r="L194"/>
  <c r="L197"/>
  <c r="M198"/>
  <c r="L199"/>
  <c r="O200"/>
  <c r="M200"/>
  <c r="M219"/>
  <c r="M226"/>
  <c r="E226"/>
  <c r="P226" s="1"/>
  <c r="R226"/>
  <c r="BA226"/>
  <c r="F226" s="1"/>
  <c r="J226" s="1"/>
  <c r="K226" s="1"/>
  <c r="L226" s="1"/>
  <c r="S232"/>
  <c r="U232" s="1"/>
  <c r="O232"/>
  <c r="M232"/>
  <c r="E232"/>
  <c r="P232" s="1"/>
  <c r="M234"/>
  <c r="E234"/>
  <c r="P234" s="1"/>
  <c r="R234"/>
  <c r="S234" s="1"/>
  <c r="R235"/>
  <c r="S235" s="1"/>
  <c r="M235"/>
  <c r="S244"/>
  <c r="O244"/>
  <c r="M244"/>
  <c r="E244"/>
  <c r="P244" s="1"/>
  <c r="M246"/>
  <c r="E246"/>
  <c r="P246" s="1"/>
  <c r="R246"/>
  <c r="S246" s="1"/>
  <c r="R247"/>
  <c r="M247"/>
  <c r="BA249"/>
  <c r="F249" s="1"/>
  <c r="J249" s="1"/>
  <c r="K249" s="1"/>
  <c r="M249" s="1"/>
  <c r="BA250"/>
  <c r="F250" s="1"/>
  <c r="J250" s="1"/>
  <c r="K250" s="1"/>
  <c r="L250" s="1"/>
  <c r="BA261"/>
  <c r="F261" s="1"/>
  <c r="J261" s="1"/>
  <c r="K261" s="1"/>
  <c r="L261" s="1"/>
  <c r="BA262"/>
  <c r="F262" s="1"/>
  <c r="J262" s="1"/>
  <c r="K262" s="1"/>
  <c r="L262" s="1"/>
  <c r="L272"/>
  <c r="R272"/>
  <c r="O272"/>
  <c r="BA273"/>
  <c r="F273" s="1"/>
  <c r="J273" s="1"/>
  <c r="K273" s="1"/>
  <c r="L273" s="1"/>
  <c r="R277"/>
  <c r="S277" s="1"/>
  <c r="O277"/>
  <c r="BA277"/>
  <c r="F277" s="1"/>
  <c r="J277" s="1"/>
  <c r="K277" s="1"/>
  <c r="L277" s="1"/>
  <c r="R278"/>
  <c r="O278"/>
  <c r="E278"/>
  <c r="P278" s="1"/>
  <c r="L278"/>
  <c r="R281"/>
  <c r="O281"/>
  <c r="E281"/>
  <c r="P281" s="1"/>
  <c r="L281"/>
  <c r="R286"/>
  <c r="O286"/>
  <c r="S286"/>
  <c r="E286"/>
  <c r="P286" s="1"/>
  <c r="L289"/>
  <c r="R290"/>
  <c r="O290"/>
  <c r="E290"/>
  <c r="P290" s="1"/>
  <c r="BA296"/>
  <c r="F296" s="1"/>
  <c r="J296" s="1"/>
  <c r="K296" s="1"/>
  <c r="M296" s="1"/>
  <c r="L300"/>
  <c r="T304"/>
  <c r="O308"/>
  <c r="S308"/>
  <c r="E308"/>
  <c r="P308" s="1"/>
  <c r="BA310"/>
  <c r="F310" s="1"/>
  <c r="J310" s="1"/>
  <c r="K310" s="1"/>
  <c r="BA342"/>
  <c r="F342" s="1"/>
  <c r="J342" s="1"/>
  <c r="K342" s="1"/>
  <c r="L342" s="1"/>
  <c r="M354"/>
  <c r="T358"/>
  <c r="S420"/>
  <c r="O420"/>
  <c r="E420"/>
  <c r="P420" s="1"/>
  <c r="R420"/>
  <c r="AP123"/>
  <c r="P169"/>
  <c r="M181"/>
  <c r="L193"/>
  <c r="M194"/>
  <c r="W195"/>
  <c r="X195" s="1"/>
  <c r="O196"/>
  <c r="M196"/>
  <c r="L213"/>
  <c r="BA214"/>
  <c r="F214" s="1"/>
  <c r="J214" s="1"/>
  <c r="K214" s="1"/>
  <c r="L214" s="1"/>
  <c r="S216"/>
  <c r="O216"/>
  <c r="M216"/>
  <c r="S217"/>
  <c r="E219"/>
  <c r="P219" s="1"/>
  <c r="O219"/>
  <c r="E222"/>
  <c r="P222" s="1"/>
  <c r="O224"/>
  <c r="M224"/>
  <c r="L229"/>
  <c r="BA237"/>
  <c r="F237" s="1"/>
  <c r="J237" s="1"/>
  <c r="K237" s="1"/>
  <c r="L237" s="1"/>
  <c r="BA238"/>
  <c r="F238" s="1"/>
  <c r="J238" s="1"/>
  <c r="K238" s="1"/>
  <c r="L238" s="1"/>
  <c r="BA252"/>
  <c r="F252" s="1"/>
  <c r="J252" s="1"/>
  <c r="K252" s="1"/>
  <c r="L252" s="1"/>
  <c r="S260"/>
  <c r="O260"/>
  <c r="M260"/>
  <c r="E260"/>
  <c r="P260" s="1"/>
  <c r="BA264"/>
  <c r="F264" s="1"/>
  <c r="J264" s="1"/>
  <c r="K264" s="1"/>
  <c r="L264" s="1"/>
  <c r="R273"/>
  <c r="S273"/>
  <c r="M273"/>
  <c r="P275"/>
  <c r="T280"/>
  <c r="S280"/>
  <c r="BA294"/>
  <c r="F294" s="1"/>
  <c r="J294" s="1"/>
  <c r="K294" s="1"/>
  <c r="L294" s="1"/>
  <c r="R297"/>
  <c r="S297" s="1"/>
  <c r="O297"/>
  <c r="E297"/>
  <c r="P297" s="1"/>
  <c r="L304"/>
  <c r="BA306"/>
  <c r="F306" s="1"/>
  <c r="J306" s="1"/>
  <c r="K306" s="1"/>
  <c r="U311"/>
  <c r="BA329"/>
  <c r="F329" s="1"/>
  <c r="J329" s="1"/>
  <c r="K329" s="1"/>
  <c r="M329" s="1"/>
  <c r="BA331"/>
  <c r="F331" s="1"/>
  <c r="J331" s="1"/>
  <c r="K331" s="1"/>
  <c r="M331" s="1"/>
  <c r="T342"/>
  <c r="S342"/>
  <c r="BA350"/>
  <c r="F350" s="1"/>
  <c r="J350" s="1"/>
  <c r="K350" s="1"/>
  <c r="M350" s="1"/>
  <c r="P355"/>
  <c r="P357"/>
  <c r="O357"/>
  <c r="M360"/>
  <c r="M362"/>
  <c r="BA368"/>
  <c r="F368" s="1"/>
  <c r="J368" s="1"/>
  <c r="K368" s="1"/>
  <c r="M368" s="1"/>
  <c r="E390"/>
  <c r="P390" s="1"/>
  <c r="S390"/>
  <c r="R390"/>
  <c r="O390"/>
  <c r="AR88"/>
  <c r="AQ123"/>
  <c r="AY123"/>
  <c r="AU167"/>
  <c r="O169"/>
  <c r="R170"/>
  <c r="BA174"/>
  <c r="F174" s="1"/>
  <c r="J174" s="1"/>
  <c r="K174" s="1"/>
  <c r="L174" s="1"/>
  <c r="E181"/>
  <c r="P181" s="1"/>
  <c r="O181"/>
  <c r="L189"/>
  <c r="L191"/>
  <c r="O192"/>
  <c r="M192"/>
  <c r="E194"/>
  <c r="P194" s="1"/>
  <c r="O194"/>
  <c r="E195"/>
  <c r="P195" s="1"/>
  <c r="E196"/>
  <c r="P196" s="1"/>
  <c r="O199"/>
  <c r="R200"/>
  <c r="S205"/>
  <c r="U205" s="1"/>
  <c r="M210"/>
  <c r="E210"/>
  <c r="P210" s="1"/>
  <c r="P213"/>
  <c r="E216"/>
  <c r="P216" s="1"/>
  <c r="T217"/>
  <c r="R222"/>
  <c r="E224"/>
  <c r="P224" s="1"/>
  <c r="R224"/>
  <c r="S224" s="1"/>
  <c r="R227"/>
  <c r="M227"/>
  <c r="BA229"/>
  <c r="F229" s="1"/>
  <c r="J229" s="1"/>
  <c r="K229" s="1"/>
  <c r="M229" s="1"/>
  <c r="S236"/>
  <c r="O236"/>
  <c r="M236"/>
  <c r="E236"/>
  <c r="P236" s="1"/>
  <c r="T236"/>
  <c r="W237"/>
  <c r="V237"/>
  <c r="U237"/>
  <c r="BA240"/>
  <c r="F240" s="1"/>
  <c r="J240" s="1"/>
  <c r="K240" s="1"/>
  <c r="L240" s="1"/>
  <c r="S248"/>
  <c r="O248"/>
  <c r="M248"/>
  <c r="E248"/>
  <c r="P248" s="1"/>
  <c r="T248"/>
  <c r="S249"/>
  <c r="U249" s="1"/>
  <c r="E250"/>
  <c r="P250" s="1"/>
  <c r="R250"/>
  <c r="S250" s="1"/>
  <c r="R251"/>
  <c r="BA253"/>
  <c r="F253" s="1"/>
  <c r="J253" s="1"/>
  <c r="K253" s="1"/>
  <c r="M253" s="1"/>
  <c r="BA254"/>
  <c r="F254" s="1"/>
  <c r="J254" s="1"/>
  <c r="K254" s="1"/>
  <c r="L254" s="1"/>
  <c r="S261"/>
  <c r="M262"/>
  <c r="E262"/>
  <c r="P262" s="1"/>
  <c r="R262"/>
  <c r="S263"/>
  <c r="R263"/>
  <c r="M263"/>
  <c r="BA265"/>
  <c r="F265" s="1"/>
  <c r="J265" s="1"/>
  <c r="K265" s="1"/>
  <c r="M265" s="1"/>
  <c r="BA266"/>
  <c r="F266" s="1"/>
  <c r="J266" s="1"/>
  <c r="K266" s="1"/>
  <c r="L266" s="1"/>
  <c r="E273"/>
  <c r="P273" s="1"/>
  <c r="O273"/>
  <c r="R274"/>
  <c r="O274"/>
  <c r="T284"/>
  <c r="U284" s="1"/>
  <c r="BA287"/>
  <c r="F287" s="1"/>
  <c r="J287" s="1"/>
  <c r="K287" s="1"/>
  <c r="M287" s="1"/>
  <c r="BA288"/>
  <c r="F288" s="1"/>
  <c r="J288" s="1"/>
  <c r="K288" s="1"/>
  <c r="M288" s="1"/>
  <c r="BA291"/>
  <c r="F291" s="1"/>
  <c r="J291" s="1"/>
  <c r="K291" s="1"/>
  <c r="L291" s="1"/>
  <c r="BA292"/>
  <c r="F292" s="1"/>
  <c r="J292" s="1"/>
  <c r="K292" s="1"/>
  <c r="M292" s="1"/>
  <c r="R293"/>
  <c r="O293"/>
  <c r="E293"/>
  <c r="P293" s="1"/>
  <c r="L293"/>
  <c r="T296"/>
  <c r="S296"/>
  <c r="BA309"/>
  <c r="F309" s="1"/>
  <c r="J309" s="1"/>
  <c r="K309" s="1"/>
  <c r="M309" s="1"/>
  <c r="T310"/>
  <c r="U310" s="1"/>
  <c r="O332"/>
  <c r="R332"/>
  <c r="M332"/>
  <c r="BA344"/>
  <c r="F344" s="1"/>
  <c r="J344" s="1"/>
  <c r="K344" s="1"/>
  <c r="L344" s="1"/>
  <c r="U353"/>
  <c r="V353" s="1"/>
  <c r="BA371"/>
  <c r="F371" s="1"/>
  <c r="J371" s="1"/>
  <c r="K371" s="1"/>
  <c r="L371" s="1"/>
  <c r="BA374"/>
  <c r="F374" s="1"/>
  <c r="J374" s="1"/>
  <c r="K374" s="1"/>
  <c r="L374" s="1"/>
  <c r="BA433"/>
  <c r="F433" s="1"/>
  <c r="J433" s="1"/>
  <c r="K433" s="1"/>
  <c r="L265"/>
  <c r="L284"/>
  <c r="T288"/>
  <c r="S288"/>
  <c r="R289"/>
  <c r="S289" s="1"/>
  <c r="O289"/>
  <c r="E289"/>
  <c r="P289" s="1"/>
  <c r="T306"/>
  <c r="BA308"/>
  <c r="F308" s="1"/>
  <c r="J308" s="1"/>
  <c r="K308" s="1"/>
  <c r="L308" s="1"/>
  <c r="S313"/>
  <c r="T324"/>
  <c r="L329"/>
  <c r="BA341"/>
  <c r="F341" s="1"/>
  <c r="J341" s="1"/>
  <c r="K341" s="1"/>
  <c r="L341" s="1"/>
  <c r="S357"/>
  <c r="J358"/>
  <c r="K358" s="1"/>
  <c r="R362"/>
  <c r="L362"/>
  <c r="BA365"/>
  <c r="F365" s="1"/>
  <c r="J365" s="1"/>
  <c r="K365" s="1"/>
  <c r="M365" s="1"/>
  <c r="R367"/>
  <c r="S367" s="1"/>
  <c r="O367"/>
  <c r="E367"/>
  <c r="P367" s="1"/>
  <c r="S377"/>
  <c r="R403"/>
  <c r="O403"/>
  <c r="E403"/>
  <c r="P403" s="1"/>
  <c r="L403"/>
  <c r="M403"/>
  <c r="R423"/>
  <c r="M423"/>
  <c r="L423"/>
  <c r="O423"/>
  <c r="E423"/>
  <c r="P423" s="1"/>
  <c r="U425"/>
  <c r="T425"/>
  <c r="S425"/>
  <c r="O448"/>
  <c r="E448"/>
  <c r="P448" s="1"/>
  <c r="L448"/>
  <c r="M448"/>
  <c r="R448"/>
  <c r="S448" s="1"/>
  <c r="H166"/>
  <c r="AW167"/>
  <c r="BA170"/>
  <c r="F170" s="1"/>
  <c r="J170" s="1"/>
  <c r="K170" s="1"/>
  <c r="L170" s="1"/>
  <c r="S176"/>
  <c r="L176"/>
  <c r="E178"/>
  <c r="P178" s="1"/>
  <c r="O178"/>
  <c r="R181"/>
  <c r="S181" s="1"/>
  <c r="T182"/>
  <c r="U182" s="1"/>
  <c r="S196"/>
  <c r="S199"/>
  <c r="T201"/>
  <c r="U201" s="1"/>
  <c r="L209"/>
  <c r="S210"/>
  <c r="BA210"/>
  <c r="F210" s="1"/>
  <c r="J210" s="1"/>
  <c r="K210" s="1"/>
  <c r="L210" s="1"/>
  <c r="S212"/>
  <c r="O212"/>
  <c r="M212"/>
  <c r="M218"/>
  <c r="E218"/>
  <c r="P218" s="1"/>
  <c r="T219"/>
  <c r="U219" s="1"/>
  <c r="P221"/>
  <c r="L225"/>
  <c r="T229"/>
  <c r="E230"/>
  <c r="P230" s="1"/>
  <c r="R230"/>
  <c r="BA230"/>
  <c r="F230" s="1"/>
  <c r="J230" s="1"/>
  <c r="K230" s="1"/>
  <c r="L230" s="1"/>
  <c r="BA241"/>
  <c r="F241" s="1"/>
  <c r="J241" s="1"/>
  <c r="K241" s="1"/>
  <c r="L241" s="1"/>
  <c r="BA242"/>
  <c r="F242" s="1"/>
  <c r="J242" s="1"/>
  <c r="K242" s="1"/>
  <c r="L242" s="1"/>
  <c r="S252"/>
  <c r="O252"/>
  <c r="M252"/>
  <c r="E252"/>
  <c r="P252" s="1"/>
  <c r="M254"/>
  <c r="E254"/>
  <c r="P254" s="1"/>
  <c r="R254"/>
  <c r="S255"/>
  <c r="R255"/>
  <c r="M255"/>
  <c r="S264"/>
  <c r="O264"/>
  <c r="M264"/>
  <c r="E264"/>
  <c r="P264" s="1"/>
  <c r="T264"/>
  <c r="S265"/>
  <c r="U265" s="1"/>
  <c r="E266"/>
  <c r="P266" s="1"/>
  <c r="R266"/>
  <c r="R267"/>
  <c r="M267"/>
  <c r="BA270"/>
  <c r="F270" s="1"/>
  <c r="J270" s="1"/>
  <c r="K270" s="1"/>
  <c r="M270" s="1"/>
  <c r="M278"/>
  <c r="U283"/>
  <c r="T283"/>
  <c r="S283"/>
  <c r="P296"/>
  <c r="R302"/>
  <c r="O302"/>
  <c r="E302"/>
  <c r="P302" s="1"/>
  <c r="P309"/>
  <c r="P310"/>
  <c r="T313"/>
  <c r="V319"/>
  <c r="W319" s="1"/>
  <c r="BA322"/>
  <c r="F322" s="1"/>
  <c r="J322" s="1"/>
  <c r="K322" s="1"/>
  <c r="L322" s="1"/>
  <c r="R335"/>
  <c r="S335"/>
  <c r="BA337"/>
  <c r="F337" s="1"/>
  <c r="J337" s="1"/>
  <c r="K337" s="1"/>
  <c r="M337" s="1"/>
  <c r="R338"/>
  <c r="S338" s="1"/>
  <c r="T346"/>
  <c r="BA349"/>
  <c r="F349" s="1"/>
  <c r="J349" s="1"/>
  <c r="K349" s="1"/>
  <c r="M349" s="1"/>
  <c r="L357"/>
  <c r="T357"/>
  <c r="E362"/>
  <c r="P362" s="1"/>
  <c r="T377"/>
  <c r="U409"/>
  <c r="T409"/>
  <c r="S409"/>
  <c r="U487"/>
  <c r="T487"/>
  <c r="S487"/>
  <c r="M544"/>
  <c r="L544"/>
  <c r="L279"/>
  <c r="U295"/>
  <c r="V295" s="1"/>
  <c r="V303"/>
  <c r="U303"/>
  <c r="T305"/>
  <c r="S305"/>
  <c r="BA312"/>
  <c r="F312" s="1"/>
  <c r="J312" s="1"/>
  <c r="K312" s="1"/>
  <c r="L312" s="1"/>
  <c r="BA338"/>
  <c r="F338" s="1"/>
  <c r="J338" s="1"/>
  <c r="K338" s="1"/>
  <c r="M338" s="1"/>
  <c r="T341"/>
  <c r="BA345"/>
  <c r="F345" s="1"/>
  <c r="J345" s="1"/>
  <c r="K345" s="1"/>
  <c r="BA346"/>
  <c r="F346" s="1"/>
  <c r="J346" s="1"/>
  <c r="K346" s="1"/>
  <c r="M346" s="1"/>
  <c r="BA347"/>
  <c r="F347" s="1"/>
  <c r="J347" s="1"/>
  <c r="K347" s="1"/>
  <c r="L347" s="1"/>
  <c r="T350"/>
  <c r="BA351"/>
  <c r="F351" s="1"/>
  <c r="J351" s="1"/>
  <c r="K351" s="1"/>
  <c r="M351" s="1"/>
  <c r="S358"/>
  <c r="O358"/>
  <c r="E358"/>
  <c r="P358" s="1"/>
  <c r="L360"/>
  <c r="R363"/>
  <c r="O363"/>
  <c r="M363"/>
  <c r="O368"/>
  <c r="S368"/>
  <c r="R368"/>
  <c r="M374"/>
  <c r="T374"/>
  <c r="U374" s="1"/>
  <c r="BA376"/>
  <c r="F376" s="1"/>
  <c r="J376" s="1"/>
  <c r="K376" s="1"/>
  <c r="L376" s="1"/>
  <c r="BA381"/>
  <c r="F381" s="1"/>
  <c r="J381" s="1"/>
  <c r="K381" s="1"/>
  <c r="J392"/>
  <c r="K392" s="1"/>
  <c r="M392" s="1"/>
  <c r="BA399"/>
  <c r="F399" s="1"/>
  <c r="J399" s="1"/>
  <c r="K399" s="1"/>
  <c r="L399" s="1"/>
  <c r="M407"/>
  <c r="M426"/>
  <c r="E426"/>
  <c r="P426" s="1"/>
  <c r="S426"/>
  <c r="R426"/>
  <c r="O426"/>
  <c r="T434"/>
  <c r="U434"/>
  <c r="S434"/>
  <c r="S271"/>
  <c r="T276"/>
  <c r="R282"/>
  <c r="O282"/>
  <c r="M282"/>
  <c r="T285"/>
  <c r="M285"/>
  <c r="L288"/>
  <c r="T292"/>
  <c r="S292"/>
  <c r="S295"/>
  <c r="T300"/>
  <c r="U305"/>
  <c r="BA305"/>
  <c r="F305" s="1"/>
  <c r="J305" s="1"/>
  <c r="K305" s="1"/>
  <c r="S306"/>
  <c r="O306"/>
  <c r="U312"/>
  <c r="BA316"/>
  <c r="F316" s="1"/>
  <c r="J316" s="1"/>
  <c r="K316" s="1"/>
  <c r="L316" s="1"/>
  <c r="BA317"/>
  <c r="F317" s="1"/>
  <c r="J317" s="1"/>
  <c r="K317" s="1"/>
  <c r="M317" s="1"/>
  <c r="BA318"/>
  <c r="F318" s="1"/>
  <c r="J318" s="1"/>
  <c r="K318" s="1"/>
  <c r="L318" s="1"/>
  <c r="L325"/>
  <c r="S325"/>
  <c r="T330"/>
  <c r="U330" s="1"/>
  <c r="O330"/>
  <c r="O336"/>
  <c r="S336"/>
  <c r="R339"/>
  <c r="S339" s="1"/>
  <c r="M339"/>
  <c r="S341"/>
  <c r="U345"/>
  <c r="S349"/>
  <c r="S350"/>
  <c r="U350" s="1"/>
  <c r="R359"/>
  <c r="S359" s="1"/>
  <c r="O359"/>
  <c r="E359"/>
  <c r="P359" s="1"/>
  <c r="E363"/>
  <c r="P363" s="1"/>
  <c r="S363"/>
  <c r="O364"/>
  <c r="R364"/>
  <c r="E368"/>
  <c r="P368" s="1"/>
  <c r="S374"/>
  <c r="O375"/>
  <c r="P381"/>
  <c r="M382"/>
  <c r="E382"/>
  <c r="P382" s="1"/>
  <c r="R382"/>
  <c r="R395"/>
  <c r="S395" s="1"/>
  <c r="M395"/>
  <c r="O400"/>
  <c r="E400"/>
  <c r="P400" s="1"/>
  <c r="R400"/>
  <c r="S400" s="1"/>
  <c r="R427"/>
  <c r="S427" s="1"/>
  <c r="O427"/>
  <c r="E427"/>
  <c r="P427" s="1"/>
  <c r="T482"/>
  <c r="T502"/>
  <c r="L550"/>
  <c r="S550"/>
  <c r="R550"/>
  <c r="M550"/>
  <c r="O550"/>
  <c r="E550"/>
  <c r="P550" s="1"/>
  <c r="T271"/>
  <c r="L275"/>
  <c r="BA283"/>
  <c r="F283" s="1"/>
  <c r="J283" s="1"/>
  <c r="K283" s="1"/>
  <c r="M283" s="1"/>
  <c r="BA290"/>
  <c r="F290" s="1"/>
  <c r="J290" s="1"/>
  <c r="K290" s="1"/>
  <c r="BA295"/>
  <c r="F295" s="1"/>
  <c r="J295" s="1"/>
  <c r="K295" s="1"/>
  <c r="L295" s="1"/>
  <c r="BA298"/>
  <c r="F298" s="1"/>
  <c r="J298" s="1"/>
  <c r="K298" s="1"/>
  <c r="L298" s="1"/>
  <c r="BA303"/>
  <c r="F303" s="1"/>
  <c r="J303" s="1"/>
  <c r="K303" s="1"/>
  <c r="M303" s="1"/>
  <c r="T309"/>
  <c r="S312"/>
  <c r="BA313"/>
  <c r="F313" s="1"/>
  <c r="J313" s="1"/>
  <c r="K313" s="1"/>
  <c r="M313" s="1"/>
  <c r="BA314"/>
  <c r="F314" s="1"/>
  <c r="J314" s="1"/>
  <c r="K314" s="1"/>
  <c r="M314" s="1"/>
  <c r="BA315"/>
  <c r="F315" s="1"/>
  <c r="J315" s="1"/>
  <c r="K315" s="1"/>
  <c r="L315" s="1"/>
  <c r="T318"/>
  <c r="BA319"/>
  <c r="F319" s="1"/>
  <c r="J319" s="1"/>
  <c r="K319" s="1"/>
  <c r="M319" s="1"/>
  <c r="M322"/>
  <c r="P325"/>
  <c r="O325"/>
  <c r="T336"/>
  <c r="BA336"/>
  <c r="F336" s="1"/>
  <c r="J336" s="1"/>
  <c r="K336" s="1"/>
  <c r="O346"/>
  <c r="E346"/>
  <c r="P346" s="1"/>
  <c r="L346"/>
  <c r="S346"/>
  <c r="R347"/>
  <c r="M347"/>
  <c r="E347"/>
  <c r="P347" s="1"/>
  <c r="S347"/>
  <c r="O348"/>
  <c r="E348"/>
  <c r="P348" s="1"/>
  <c r="L348"/>
  <c r="T348"/>
  <c r="T349"/>
  <c r="L352"/>
  <c r="O360"/>
  <c r="R360"/>
  <c r="E360"/>
  <c r="P360" s="1"/>
  <c r="T369"/>
  <c r="S369"/>
  <c r="BA369"/>
  <c r="F369" s="1"/>
  <c r="J369" s="1"/>
  <c r="K369" s="1"/>
  <c r="M369" s="1"/>
  <c r="E370"/>
  <c r="P370" s="1"/>
  <c r="R370"/>
  <c r="S370" s="1"/>
  <c r="BA370"/>
  <c r="F370" s="1"/>
  <c r="J370" s="1"/>
  <c r="K370" s="1"/>
  <c r="L370" s="1"/>
  <c r="U376"/>
  <c r="S376"/>
  <c r="T378"/>
  <c r="O380"/>
  <c r="E380"/>
  <c r="P380" s="1"/>
  <c r="L380"/>
  <c r="R380"/>
  <c r="T393"/>
  <c r="S393"/>
  <c r="T422"/>
  <c r="BA424"/>
  <c r="F424" s="1"/>
  <c r="J424" s="1"/>
  <c r="K424" s="1"/>
  <c r="L424" s="1"/>
  <c r="T433"/>
  <c r="S433"/>
  <c r="U433" s="1"/>
  <c r="S285"/>
  <c r="L287"/>
  <c r="U291"/>
  <c r="V291" s="1"/>
  <c r="L299"/>
  <c r="V299"/>
  <c r="U299"/>
  <c r="R307"/>
  <c r="S307"/>
  <c r="M307"/>
  <c r="O314"/>
  <c r="E314"/>
  <c r="P314" s="1"/>
  <c r="S314"/>
  <c r="R315"/>
  <c r="E315"/>
  <c r="P315" s="1"/>
  <c r="O316"/>
  <c r="E316"/>
  <c r="P316" s="1"/>
  <c r="T316"/>
  <c r="T317"/>
  <c r="L320"/>
  <c r="R327"/>
  <c r="O327"/>
  <c r="E327"/>
  <c r="P327" s="1"/>
  <c r="O340"/>
  <c r="L340"/>
  <c r="R340"/>
  <c r="U351"/>
  <c r="P361"/>
  <c r="O372"/>
  <c r="L372"/>
  <c r="R372"/>
  <c r="O378"/>
  <c r="E378"/>
  <c r="P378" s="1"/>
  <c r="U378"/>
  <c r="L384"/>
  <c r="T386"/>
  <c r="U386"/>
  <c r="T388"/>
  <c r="BA395"/>
  <c r="F395" s="1"/>
  <c r="J395" s="1"/>
  <c r="K395" s="1"/>
  <c r="L395" s="1"/>
  <c r="J398"/>
  <c r="K398" s="1"/>
  <c r="L398" s="1"/>
  <c r="R411"/>
  <c r="E411"/>
  <c r="P411" s="1"/>
  <c r="M411"/>
  <c r="T412"/>
  <c r="U412" s="1"/>
  <c r="L426"/>
  <c r="P440"/>
  <c r="U441"/>
  <c r="T441"/>
  <c r="S441"/>
  <c r="T506"/>
  <c r="S506"/>
  <c r="O382"/>
  <c r="R387"/>
  <c r="S387" s="1"/>
  <c r="E387"/>
  <c r="P387" s="1"/>
  <c r="BA405"/>
  <c r="F405" s="1"/>
  <c r="J405" s="1"/>
  <c r="K405" s="1"/>
  <c r="M405" s="1"/>
  <c r="M406"/>
  <c r="E406"/>
  <c r="P406" s="1"/>
  <c r="R406"/>
  <c r="S406" s="1"/>
  <c r="O406"/>
  <c r="L416"/>
  <c r="S417"/>
  <c r="T417"/>
  <c r="P433"/>
  <c r="BA434"/>
  <c r="F434" s="1"/>
  <c r="J434" s="1"/>
  <c r="K434" s="1"/>
  <c r="L434" s="1"/>
  <c r="BA389"/>
  <c r="F389" s="1"/>
  <c r="J389" s="1"/>
  <c r="K389" s="1"/>
  <c r="M389" s="1"/>
  <c r="BA396"/>
  <c r="F396" s="1"/>
  <c r="J396" s="1"/>
  <c r="K396" s="1"/>
  <c r="L396" s="1"/>
  <c r="R399"/>
  <c r="S399" s="1"/>
  <c r="O399"/>
  <c r="E399"/>
  <c r="P399" s="1"/>
  <c r="T402"/>
  <c r="BA406"/>
  <c r="F406" s="1"/>
  <c r="J406" s="1"/>
  <c r="K406" s="1"/>
  <c r="L406" s="1"/>
  <c r="BA414"/>
  <c r="F414" s="1"/>
  <c r="J414" s="1"/>
  <c r="K414" s="1"/>
  <c r="L414" s="1"/>
  <c r="J420"/>
  <c r="K420" s="1"/>
  <c r="M420" s="1"/>
  <c r="BA387"/>
  <c r="F387" s="1"/>
  <c r="J387" s="1"/>
  <c r="K387" s="1"/>
  <c r="S388"/>
  <c r="O388"/>
  <c r="M388"/>
  <c r="E388"/>
  <c r="P388" s="1"/>
  <c r="L388"/>
  <c r="BA393"/>
  <c r="F393" s="1"/>
  <c r="J393" s="1"/>
  <c r="K393" s="1"/>
  <c r="M393" s="1"/>
  <c r="M394"/>
  <c r="E394"/>
  <c r="P394" s="1"/>
  <c r="S394"/>
  <c r="R394"/>
  <c r="O394"/>
  <c r="BA400"/>
  <c r="F400" s="1"/>
  <c r="J400" s="1"/>
  <c r="K400" s="1"/>
  <c r="L400" s="1"/>
  <c r="L415"/>
  <c r="BA421"/>
  <c r="F421" s="1"/>
  <c r="J421" s="1"/>
  <c r="K421" s="1"/>
  <c r="M421" s="1"/>
  <c r="E422"/>
  <c r="P422" s="1"/>
  <c r="S422"/>
  <c r="O422"/>
  <c r="L425"/>
  <c r="BA428"/>
  <c r="F428" s="1"/>
  <c r="J428" s="1"/>
  <c r="K428" s="1"/>
  <c r="L428" s="1"/>
  <c r="U432"/>
  <c r="T432"/>
  <c r="BA435"/>
  <c r="F435" s="1"/>
  <c r="J435" s="1"/>
  <c r="K435" s="1"/>
  <c r="L435" s="1"/>
  <c r="BA464"/>
  <c r="F464" s="1"/>
  <c r="J464" s="1"/>
  <c r="K464" s="1"/>
  <c r="L464" s="1"/>
  <c r="BA390"/>
  <c r="F390" s="1"/>
  <c r="J390" s="1"/>
  <c r="K390" s="1"/>
  <c r="M390" s="1"/>
  <c r="O391"/>
  <c r="S397"/>
  <c r="U397" s="1"/>
  <c r="BA397"/>
  <c r="F397" s="1"/>
  <c r="J397" s="1"/>
  <c r="K397" s="1"/>
  <c r="BA401"/>
  <c r="F401" s="1"/>
  <c r="J401" s="1"/>
  <c r="K401" s="1"/>
  <c r="M401" s="1"/>
  <c r="E402"/>
  <c r="P402" s="1"/>
  <c r="S402"/>
  <c r="O402"/>
  <c r="S408"/>
  <c r="O408"/>
  <c r="E408"/>
  <c r="P408" s="1"/>
  <c r="T444"/>
  <c r="U444" s="1"/>
  <c r="T454"/>
  <c r="BA459"/>
  <c r="F459" s="1"/>
  <c r="J459" s="1"/>
  <c r="K459" s="1"/>
  <c r="L459" s="1"/>
  <c r="U468"/>
  <c r="V468" s="1"/>
  <c r="S510"/>
  <c r="U510" s="1"/>
  <c r="T510"/>
  <c r="U556"/>
  <c r="W556" s="1"/>
  <c r="X556" s="1"/>
  <c r="BA380"/>
  <c r="F380" s="1"/>
  <c r="J380" s="1"/>
  <c r="K380" s="1"/>
  <c r="M380" s="1"/>
  <c r="BA385"/>
  <c r="F385" s="1"/>
  <c r="J385" s="1"/>
  <c r="K385" s="1"/>
  <c r="M386"/>
  <c r="E386"/>
  <c r="P386" s="1"/>
  <c r="S386"/>
  <c r="O386"/>
  <c r="BA394"/>
  <c r="F394" s="1"/>
  <c r="J394" s="1"/>
  <c r="K394" s="1"/>
  <c r="L394" s="1"/>
  <c r="E398"/>
  <c r="P398" s="1"/>
  <c r="S398"/>
  <c r="R398"/>
  <c r="O404"/>
  <c r="E404"/>
  <c r="P404" s="1"/>
  <c r="R404"/>
  <c r="S407"/>
  <c r="R407"/>
  <c r="L407"/>
  <c r="O407"/>
  <c r="T410"/>
  <c r="T416"/>
  <c r="T424"/>
  <c r="O432"/>
  <c r="L432"/>
  <c r="S432"/>
  <c r="E432"/>
  <c r="P432" s="1"/>
  <c r="M432"/>
  <c r="T438"/>
  <c r="U438" s="1"/>
  <c r="T373"/>
  <c r="BA377"/>
  <c r="F377" s="1"/>
  <c r="J377" s="1"/>
  <c r="K377" s="1"/>
  <c r="L377" s="1"/>
  <c r="BA378"/>
  <c r="F378" s="1"/>
  <c r="J378" s="1"/>
  <c r="K378" s="1"/>
  <c r="M378" s="1"/>
  <c r="BA379"/>
  <c r="F379" s="1"/>
  <c r="J379" s="1"/>
  <c r="K379" s="1"/>
  <c r="L379" s="1"/>
  <c r="S392"/>
  <c r="O392"/>
  <c r="E392"/>
  <c r="P392" s="1"/>
  <c r="P397"/>
  <c r="E407"/>
  <c r="P407" s="1"/>
  <c r="BA409"/>
  <c r="F409" s="1"/>
  <c r="J409" s="1"/>
  <c r="K409" s="1"/>
  <c r="M410"/>
  <c r="E410"/>
  <c r="P410" s="1"/>
  <c r="S410"/>
  <c r="L410"/>
  <c r="S424"/>
  <c r="O424"/>
  <c r="E424"/>
  <c r="P424" s="1"/>
  <c r="BA427"/>
  <c r="F427" s="1"/>
  <c r="J427" s="1"/>
  <c r="K427" s="1"/>
  <c r="L427" s="1"/>
  <c r="BA430"/>
  <c r="F430" s="1"/>
  <c r="J430" s="1"/>
  <c r="K430" s="1"/>
  <c r="L430" s="1"/>
  <c r="BA441"/>
  <c r="F441" s="1"/>
  <c r="J441" s="1"/>
  <c r="K441" s="1"/>
  <c r="M441" s="1"/>
  <c r="L443"/>
  <c r="T456"/>
  <c r="O492"/>
  <c r="E492"/>
  <c r="P492" s="1"/>
  <c r="R492"/>
  <c r="M492"/>
  <c r="S492"/>
  <c r="S300"/>
  <c r="S304"/>
  <c r="T311"/>
  <c r="V311" s="1"/>
  <c r="L321"/>
  <c r="L323"/>
  <c r="O324"/>
  <c r="M324"/>
  <c r="T343"/>
  <c r="L355"/>
  <c r="W355"/>
  <c r="X355" s="1"/>
  <c r="O356"/>
  <c r="M356"/>
  <c r="T375"/>
  <c r="L391"/>
  <c r="O396"/>
  <c r="E396"/>
  <c r="P396" s="1"/>
  <c r="R396"/>
  <c r="S396" s="1"/>
  <c r="BA402"/>
  <c r="F402" s="1"/>
  <c r="J402" s="1"/>
  <c r="K402" s="1"/>
  <c r="S412"/>
  <c r="O412"/>
  <c r="M412"/>
  <c r="E412"/>
  <c r="P412" s="1"/>
  <c r="U413"/>
  <c r="BA416"/>
  <c r="F416" s="1"/>
  <c r="J416" s="1"/>
  <c r="K416" s="1"/>
  <c r="BA431"/>
  <c r="F431" s="1"/>
  <c r="J431" s="1"/>
  <c r="K431" s="1"/>
  <c r="L431" s="1"/>
  <c r="BA454"/>
  <c r="F454" s="1"/>
  <c r="J454" s="1"/>
  <c r="K454" s="1"/>
  <c r="T488"/>
  <c r="S488"/>
  <c r="T504"/>
  <c r="S517"/>
  <c r="R517"/>
  <c r="O517"/>
  <c r="M517"/>
  <c r="E517"/>
  <c r="P517" s="1"/>
  <c r="T523"/>
  <c r="S523"/>
  <c r="U523" s="1"/>
  <c r="O595"/>
  <c r="M595"/>
  <c r="E595"/>
  <c r="P595" s="1"/>
  <c r="S595"/>
  <c r="R595"/>
  <c r="L317"/>
  <c r="O320"/>
  <c r="M320"/>
  <c r="S333"/>
  <c r="L349"/>
  <c r="L351"/>
  <c r="O352"/>
  <c r="M352"/>
  <c r="S365"/>
  <c r="L381"/>
  <c r="BA382"/>
  <c r="F382" s="1"/>
  <c r="J382" s="1"/>
  <c r="K382" s="1"/>
  <c r="L382" s="1"/>
  <c r="S384"/>
  <c r="O384"/>
  <c r="M384"/>
  <c r="BA388"/>
  <c r="F388" s="1"/>
  <c r="J388" s="1"/>
  <c r="K388" s="1"/>
  <c r="U391"/>
  <c r="M391"/>
  <c r="L397"/>
  <c r="U401"/>
  <c r="BA404"/>
  <c r="F404" s="1"/>
  <c r="J404" s="1"/>
  <c r="K404" s="1"/>
  <c r="L404" s="1"/>
  <c r="BA413"/>
  <c r="F413" s="1"/>
  <c r="J413" s="1"/>
  <c r="K413" s="1"/>
  <c r="L413" s="1"/>
  <c r="M414"/>
  <c r="E414"/>
  <c r="P414" s="1"/>
  <c r="R414"/>
  <c r="R415"/>
  <c r="M415"/>
  <c r="BA418"/>
  <c r="F418" s="1"/>
  <c r="J418" s="1"/>
  <c r="K418" s="1"/>
  <c r="S428"/>
  <c r="O428"/>
  <c r="E428"/>
  <c r="P428" s="1"/>
  <c r="T428"/>
  <c r="S429"/>
  <c r="U429" s="1"/>
  <c r="BA429"/>
  <c r="F429" s="1"/>
  <c r="J429" s="1"/>
  <c r="K429" s="1"/>
  <c r="M429" s="1"/>
  <c r="M430"/>
  <c r="E430"/>
  <c r="P430" s="1"/>
  <c r="S430"/>
  <c r="R430"/>
  <c r="R431"/>
  <c r="S431" s="1"/>
  <c r="BA438"/>
  <c r="F438" s="1"/>
  <c r="J438" s="1"/>
  <c r="K438" s="1"/>
  <c r="L438" s="1"/>
  <c r="BA444"/>
  <c r="F444" s="1"/>
  <c r="J444" s="1"/>
  <c r="K444" s="1"/>
  <c r="M444" s="1"/>
  <c r="BA446"/>
  <c r="F446" s="1"/>
  <c r="J446" s="1"/>
  <c r="K446" s="1"/>
  <c r="BA447"/>
  <c r="F447" s="1"/>
  <c r="J447" s="1"/>
  <c r="K447" s="1"/>
  <c r="M447" s="1"/>
  <c r="BA456"/>
  <c r="F456" s="1"/>
  <c r="J456" s="1"/>
  <c r="K456" s="1"/>
  <c r="T463"/>
  <c r="S463"/>
  <c r="BA466"/>
  <c r="F466" s="1"/>
  <c r="J466" s="1"/>
  <c r="K466" s="1"/>
  <c r="L466" s="1"/>
  <c r="T587"/>
  <c r="S587"/>
  <c r="U587" s="1"/>
  <c r="V587" s="1"/>
  <c r="L311"/>
  <c r="M312"/>
  <c r="S324"/>
  <c r="T329"/>
  <c r="U333"/>
  <c r="S356"/>
  <c r="T361"/>
  <c r="L373"/>
  <c r="L375"/>
  <c r="M376"/>
  <c r="V381"/>
  <c r="W381" s="1"/>
  <c r="U383"/>
  <c r="M383"/>
  <c r="U405"/>
  <c r="BA408"/>
  <c r="F408" s="1"/>
  <c r="J408" s="1"/>
  <c r="K408" s="1"/>
  <c r="L408" s="1"/>
  <c r="S416"/>
  <c r="O416"/>
  <c r="M416"/>
  <c r="E416"/>
  <c r="P416" s="1"/>
  <c r="BA417"/>
  <c r="F417" s="1"/>
  <c r="J417" s="1"/>
  <c r="K417" s="1"/>
  <c r="M417" s="1"/>
  <c r="E418"/>
  <c r="P418" s="1"/>
  <c r="R418"/>
  <c r="S418" s="1"/>
  <c r="R419"/>
  <c r="M419"/>
  <c r="BA422"/>
  <c r="F422" s="1"/>
  <c r="J422" s="1"/>
  <c r="K422" s="1"/>
  <c r="L422" s="1"/>
  <c r="V436"/>
  <c r="U436"/>
  <c r="T436"/>
  <c r="BA436"/>
  <c r="F436" s="1"/>
  <c r="J436" s="1"/>
  <c r="K436" s="1"/>
  <c r="L436" s="1"/>
  <c r="V437"/>
  <c r="W437" s="1"/>
  <c r="U437"/>
  <c r="T437"/>
  <c r="O438"/>
  <c r="E438"/>
  <c r="P438" s="1"/>
  <c r="S438"/>
  <c r="BA440"/>
  <c r="F440" s="1"/>
  <c r="J440" s="1"/>
  <c r="K440" s="1"/>
  <c r="L440" s="1"/>
  <c r="P447"/>
  <c r="T450"/>
  <c r="U461"/>
  <c r="V465"/>
  <c r="U465"/>
  <c r="BA507"/>
  <c r="F507" s="1"/>
  <c r="J507" s="1"/>
  <c r="K507" s="1"/>
  <c r="BA509"/>
  <c r="F509" s="1"/>
  <c r="J509" s="1"/>
  <c r="K509" s="1"/>
  <c r="R449"/>
  <c r="O449"/>
  <c r="BA449"/>
  <c r="F449" s="1"/>
  <c r="J449" s="1"/>
  <c r="K449" s="1"/>
  <c r="L449" s="1"/>
  <c r="O450"/>
  <c r="M450"/>
  <c r="L450"/>
  <c r="S450"/>
  <c r="L451"/>
  <c r="O452"/>
  <c r="BA453"/>
  <c r="F453" s="1"/>
  <c r="J453" s="1"/>
  <c r="K453" s="1"/>
  <c r="M453" s="1"/>
  <c r="S454"/>
  <c r="L456"/>
  <c r="M456"/>
  <c r="S456"/>
  <c r="O478"/>
  <c r="M478"/>
  <c r="E478"/>
  <c r="P478" s="1"/>
  <c r="R478"/>
  <c r="L478"/>
  <c r="T479"/>
  <c r="S479"/>
  <c r="BA528"/>
  <c r="F528" s="1"/>
  <c r="J528" s="1"/>
  <c r="K528" s="1"/>
  <c r="L528" s="1"/>
  <c r="O440"/>
  <c r="T442"/>
  <c r="BA442"/>
  <c r="F442" s="1"/>
  <c r="J442" s="1"/>
  <c r="K442" s="1"/>
  <c r="O446"/>
  <c r="R446"/>
  <c r="S446" s="1"/>
  <c r="E446"/>
  <c r="P446" s="1"/>
  <c r="R452"/>
  <c r="BA452"/>
  <c r="F452" s="1"/>
  <c r="J452" s="1"/>
  <c r="K452" s="1"/>
  <c r="T458"/>
  <c r="T472"/>
  <c r="BA487"/>
  <c r="F487" s="1"/>
  <c r="J487" s="1"/>
  <c r="K487" s="1"/>
  <c r="T494"/>
  <c r="S494"/>
  <c r="P528"/>
  <c r="S605"/>
  <c r="R605"/>
  <c r="E605"/>
  <c r="P605" s="1"/>
  <c r="M605"/>
  <c r="O605"/>
  <c r="BA437"/>
  <c r="F437" s="1"/>
  <c r="J437" s="1"/>
  <c r="K437" s="1"/>
  <c r="L437" s="1"/>
  <c r="T439"/>
  <c r="L439"/>
  <c r="S458"/>
  <c r="T464"/>
  <c r="S472"/>
  <c r="T480"/>
  <c r="BA500"/>
  <c r="F500" s="1"/>
  <c r="J500" s="1"/>
  <c r="K500" s="1"/>
  <c r="L500" s="1"/>
  <c r="O436"/>
  <c r="M436"/>
  <c r="O439"/>
  <c r="T440"/>
  <c r="U440" s="1"/>
  <c r="O458"/>
  <c r="E458"/>
  <c r="P458" s="1"/>
  <c r="T462"/>
  <c r="U462" s="1"/>
  <c r="BA470"/>
  <c r="F470" s="1"/>
  <c r="J470" s="1"/>
  <c r="K470" s="1"/>
  <c r="L470" s="1"/>
  <c r="M472"/>
  <c r="E472"/>
  <c r="P472" s="1"/>
  <c r="O472"/>
  <c r="BA488"/>
  <c r="F488" s="1"/>
  <c r="J488" s="1"/>
  <c r="K488" s="1"/>
  <c r="L488" s="1"/>
  <c r="BA503"/>
  <c r="F503" s="1"/>
  <c r="J503" s="1"/>
  <c r="K503" s="1"/>
  <c r="L503" s="1"/>
  <c r="R525"/>
  <c r="O525"/>
  <c r="M525"/>
  <c r="E525"/>
  <c r="P525" s="1"/>
  <c r="BA534"/>
  <c r="F534" s="1"/>
  <c r="J534" s="1"/>
  <c r="K534" s="1"/>
  <c r="L534" s="1"/>
  <c r="O583"/>
  <c r="R583"/>
  <c r="E583"/>
  <c r="P583" s="1"/>
  <c r="L583"/>
  <c r="O611"/>
  <c r="E611"/>
  <c r="P611" s="1"/>
  <c r="M611"/>
  <c r="L611"/>
  <c r="R611"/>
  <c r="S443"/>
  <c r="T457"/>
  <c r="O457"/>
  <c r="BA457"/>
  <c r="F457" s="1"/>
  <c r="J457" s="1"/>
  <c r="K457" s="1"/>
  <c r="BA458"/>
  <c r="F458" s="1"/>
  <c r="J458" s="1"/>
  <c r="K458" s="1"/>
  <c r="M458" s="1"/>
  <c r="M476"/>
  <c r="E476"/>
  <c r="P476" s="1"/>
  <c r="S476"/>
  <c r="O476"/>
  <c r="M480"/>
  <c r="E480"/>
  <c r="P480" s="1"/>
  <c r="S480"/>
  <c r="O480"/>
  <c r="P487"/>
  <c r="U491"/>
  <c r="T491"/>
  <c r="S491"/>
  <c r="BA513"/>
  <c r="F513" s="1"/>
  <c r="J513" s="1"/>
  <c r="K513" s="1"/>
  <c r="L513" s="1"/>
  <c r="P518"/>
  <c r="T530"/>
  <c r="S530"/>
  <c r="U531"/>
  <c r="J538"/>
  <c r="K538" s="1"/>
  <c r="BA541"/>
  <c r="F541" s="1"/>
  <c r="J541" s="1"/>
  <c r="K541" s="1"/>
  <c r="M541" s="1"/>
  <c r="BA472"/>
  <c r="F472" s="1"/>
  <c r="J472" s="1"/>
  <c r="K472" s="1"/>
  <c r="L472" s="1"/>
  <c r="BA473"/>
  <c r="F473" s="1"/>
  <c r="J473" s="1"/>
  <c r="K473" s="1"/>
  <c r="L473" s="1"/>
  <c r="L481"/>
  <c r="BA483"/>
  <c r="F483" s="1"/>
  <c r="J483" s="1"/>
  <c r="K483" s="1"/>
  <c r="L483" s="1"/>
  <c r="T490"/>
  <c r="S490"/>
  <c r="P503"/>
  <c r="O503"/>
  <c r="L588"/>
  <c r="U601"/>
  <c r="T601"/>
  <c r="R445"/>
  <c r="S445" s="1"/>
  <c r="L445"/>
  <c r="T447"/>
  <c r="L453"/>
  <c r="L455"/>
  <c r="U459"/>
  <c r="BA460"/>
  <c r="F460" s="1"/>
  <c r="J460" s="1"/>
  <c r="K460" s="1"/>
  <c r="L460" s="1"/>
  <c r="BA465"/>
  <c r="F465" s="1"/>
  <c r="J465" s="1"/>
  <c r="K465" s="1"/>
  <c r="M465" s="1"/>
  <c r="S466"/>
  <c r="T468"/>
  <c r="P474"/>
  <c r="S477"/>
  <c r="R477"/>
  <c r="O477"/>
  <c r="E477"/>
  <c r="P477" s="1"/>
  <c r="L477"/>
  <c r="BA489"/>
  <c r="F489" s="1"/>
  <c r="J489" s="1"/>
  <c r="K489" s="1"/>
  <c r="BA497"/>
  <c r="F497" s="1"/>
  <c r="J497" s="1"/>
  <c r="K497" s="1"/>
  <c r="M497" s="1"/>
  <c r="BA508"/>
  <c r="F508" s="1"/>
  <c r="J508" s="1"/>
  <c r="K508" s="1"/>
  <c r="L508" s="1"/>
  <c r="R561"/>
  <c r="E561"/>
  <c r="P561" s="1"/>
  <c r="M561"/>
  <c r="O561"/>
  <c r="S444"/>
  <c r="U451"/>
  <c r="T451"/>
  <c r="V451" s="1"/>
  <c r="T453"/>
  <c r="BA455"/>
  <c r="F455" s="1"/>
  <c r="J455" s="1"/>
  <c r="K455" s="1"/>
  <c r="M455" s="1"/>
  <c r="T460"/>
  <c r="BA461"/>
  <c r="F461" s="1"/>
  <c r="J461" s="1"/>
  <c r="K461" s="1"/>
  <c r="L461" s="1"/>
  <c r="BA462"/>
  <c r="F462" s="1"/>
  <c r="J462" s="1"/>
  <c r="K462" s="1"/>
  <c r="L462" s="1"/>
  <c r="S467"/>
  <c r="P473"/>
  <c r="T476"/>
  <c r="R481"/>
  <c r="S481" s="1"/>
  <c r="J484"/>
  <c r="K484" s="1"/>
  <c r="L484" s="1"/>
  <c r="S503"/>
  <c r="T503"/>
  <c r="BA524"/>
  <c r="F524" s="1"/>
  <c r="J524" s="1"/>
  <c r="K524" s="1"/>
  <c r="L524" s="1"/>
  <c r="S526"/>
  <c r="T526"/>
  <c r="BA540"/>
  <c r="F540" s="1"/>
  <c r="J540" s="1"/>
  <c r="K540" s="1"/>
  <c r="L540" s="1"/>
  <c r="S596"/>
  <c r="T596"/>
  <c r="U596" s="1"/>
  <c r="L467"/>
  <c r="M468"/>
  <c r="L469"/>
  <c r="O470"/>
  <c r="S473"/>
  <c r="R473"/>
  <c r="M473"/>
  <c r="S482"/>
  <c r="O482"/>
  <c r="M482"/>
  <c r="E482"/>
  <c r="P482" s="1"/>
  <c r="BA485"/>
  <c r="F485" s="1"/>
  <c r="J485" s="1"/>
  <c r="K485" s="1"/>
  <c r="L485" s="1"/>
  <c r="BA492"/>
  <c r="F492" s="1"/>
  <c r="J492" s="1"/>
  <c r="K492" s="1"/>
  <c r="L492" s="1"/>
  <c r="BA496"/>
  <c r="F496" s="1"/>
  <c r="J496" s="1"/>
  <c r="K496" s="1"/>
  <c r="L496" s="1"/>
  <c r="T500"/>
  <c r="V501"/>
  <c r="W501" s="1"/>
  <c r="P502"/>
  <c r="S504"/>
  <c r="BA527"/>
  <c r="F527" s="1"/>
  <c r="J527" s="1"/>
  <c r="K527" s="1"/>
  <c r="L527" s="1"/>
  <c r="S529"/>
  <c r="R529"/>
  <c r="O529"/>
  <c r="E529"/>
  <c r="P529" s="1"/>
  <c r="J565"/>
  <c r="K565" s="1"/>
  <c r="L565" s="1"/>
  <c r="S580"/>
  <c r="U580" s="1"/>
  <c r="T580"/>
  <c r="T649"/>
  <c r="L463"/>
  <c r="M464"/>
  <c r="W465"/>
  <c r="O466"/>
  <c r="M466"/>
  <c r="E468"/>
  <c r="P468" s="1"/>
  <c r="O468"/>
  <c r="E469"/>
  <c r="P469" s="1"/>
  <c r="M469"/>
  <c r="E470"/>
  <c r="P470" s="1"/>
  <c r="R470"/>
  <c r="S470" s="1"/>
  <c r="BA475"/>
  <c r="F475" s="1"/>
  <c r="J475" s="1"/>
  <c r="K475" s="1"/>
  <c r="L475" s="1"/>
  <c r="BA476"/>
  <c r="F476" s="1"/>
  <c r="J476" s="1"/>
  <c r="K476" s="1"/>
  <c r="L476" s="1"/>
  <c r="M484"/>
  <c r="E484"/>
  <c r="P484" s="1"/>
  <c r="R484"/>
  <c r="S484" s="1"/>
  <c r="R485"/>
  <c r="M485"/>
  <c r="BA490"/>
  <c r="F490" s="1"/>
  <c r="J490" s="1"/>
  <c r="K490" s="1"/>
  <c r="L490" s="1"/>
  <c r="BA491"/>
  <c r="F491" s="1"/>
  <c r="J491" s="1"/>
  <c r="K491" s="1"/>
  <c r="L491" s="1"/>
  <c r="BA493"/>
  <c r="F493" s="1"/>
  <c r="J493" s="1"/>
  <c r="K493" s="1"/>
  <c r="L493" s="1"/>
  <c r="O494"/>
  <c r="E494"/>
  <c r="P494" s="1"/>
  <c r="O510"/>
  <c r="BA511"/>
  <c r="F511" s="1"/>
  <c r="J511" s="1"/>
  <c r="K511" s="1"/>
  <c r="L511" s="1"/>
  <c r="BA547"/>
  <c r="F547" s="1"/>
  <c r="J547" s="1"/>
  <c r="K547" s="1"/>
  <c r="L547" s="1"/>
  <c r="O552"/>
  <c r="S552"/>
  <c r="R552"/>
  <c r="E552"/>
  <c r="P552" s="1"/>
  <c r="L552"/>
  <c r="M552"/>
  <c r="O559"/>
  <c r="S559"/>
  <c r="M559"/>
  <c r="L559"/>
  <c r="E559"/>
  <c r="P559" s="1"/>
  <c r="R559"/>
  <c r="R585"/>
  <c r="O585"/>
  <c r="E585"/>
  <c r="P585" s="1"/>
  <c r="L585"/>
  <c r="M585"/>
  <c r="O462"/>
  <c r="M462"/>
  <c r="E464"/>
  <c r="P464" s="1"/>
  <c r="E465"/>
  <c r="P465" s="1"/>
  <c r="E466"/>
  <c r="P466" s="1"/>
  <c r="O469"/>
  <c r="S475"/>
  <c r="BA478"/>
  <c r="F478" s="1"/>
  <c r="J478" s="1"/>
  <c r="K478" s="1"/>
  <c r="T483"/>
  <c r="E485"/>
  <c r="P485" s="1"/>
  <c r="O485"/>
  <c r="O486"/>
  <c r="L486"/>
  <c r="R486"/>
  <c r="R493"/>
  <c r="M493"/>
  <c r="E493"/>
  <c r="P493" s="1"/>
  <c r="BA495"/>
  <c r="F495" s="1"/>
  <c r="J495" s="1"/>
  <c r="K495" s="1"/>
  <c r="M495" s="1"/>
  <c r="T496"/>
  <c r="U501"/>
  <c r="BA506"/>
  <c r="F506" s="1"/>
  <c r="J506" s="1"/>
  <c r="K506" s="1"/>
  <c r="L506" s="1"/>
  <c r="R509"/>
  <c r="S509" s="1"/>
  <c r="O509"/>
  <c r="R524"/>
  <c r="E524"/>
  <c r="P524" s="1"/>
  <c r="M524"/>
  <c r="R528"/>
  <c r="S528" s="1"/>
  <c r="M528"/>
  <c r="BA539"/>
  <c r="F539" s="1"/>
  <c r="J539" s="1"/>
  <c r="K539" s="1"/>
  <c r="L539" s="1"/>
  <c r="J542"/>
  <c r="K542" s="1"/>
  <c r="L542" s="1"/>
  <c r="BA550"/>
  <c r="F550" s="1"/>
  <c r="J550" s="1"/>
  <c r="K550" s="1"/>
  <c r="S568"/>
  <c r="BA609"/>
  <c r="F609" s="1"/>
  <c r="J609" s="1"/>
  <c r="K609" s="1"/>
  <c r="L609" s="1"/>
  <c r="R610"/>
  <c r="S610" s="1"/>
  <c r="M610"/>
  <c r="E610"/>
  <c r="P610" s="1"/>
  <c r="L610"/>
  <c r="O610"/>
  <c r="U616"/>
  <c r="S469"/>
  <c r="BA471"/>
  <c r="F471" s="1"/>
  <c r="J471" s="1"/>
  <c r="K471" s="1"/>
  <c r="M471" s="1"/>
  <c r="S474"/>
  <c r="U474" s="1"/>
  <c r="O474"/>
  <c r="M474"/>
  <c r="BA479"/>
  <c r="F479" s="1"/>
  <c r="J479" s="1"/>
  <c r="K479" s="1"/>
  <c r="L479" s="1"/>
  <c r="BA480"/>
  <c r="F480" s="1"/>
  <c r="J480" s="1"/>
  <c r="K480" s="1"/>
  <c r="L480" s="1"/>
  <c r="BA494"/>
  <c r="F494" s="1"/>
  <c r="J494" s="1"/>
  <c r="K494" s="1"/>
  <c r="M494" s="1"/>
  <c r="U495"/>
  <c r="M496"/>
  <c r="BA498"/>
  <c r="F498" s="1"/>
  <c r="J498" s="1"/>
  <c r="K498" s="1"/>
  <c r="L498" s="1"/>
  <c r="BA517"/>
  <c r="F517" s="1"/>
  <c r="J517" s="1"/>
  <c r="K517" s="1"/>
  <c r="L517" s="1"/>
  <c r="L519"/>
  <c r="BA522"/>
  <c r="F522" s="1"/>
  <c r="J522" s="1"/>
  <c r="K522" s="1"/>
  <c r="L522" s="1"/>
  <c r="T527"/>
  <c r="BA533"/>
  <c r="F533" s="1"/>
  <c r="J533" s="1"/>
  <c r="K533" s="1"/>
  <c r="BA548"/>
  <c r="F548" s="1"/>
  <c r="J548" s="1"/>
  <c r="K548" s="1"/>
  <c r="L548" s="1"/>
  <c r="R555"/>
  <c r="L555"/>
  <c r="E555"/>
  <c r="P555" s="1"/>
  <c r="BA556"/>
  <c r="F556" s="1"/>
  <c r="J556" s="1"/>
  <c r="K556" s="1"/>
  <c r="L556" s="1"/>
  <c r="BA564"/>
  <c r="F564" s="1"/>
  <c r="J564" s="1"/>
  <c r="K564" s="1"/>
  <c r="L564" s="1"/>
  <c r="J623"/>
  <c r="K623" s="1"/>
  <c r="L623" s="1"/>
  <c r="U497"/>
  <c r="M504"/>
  <c r="R505"/>
  <c r="S505" s="1"/>
  <c r="O505"/>
  <c r="M505"/>
  <c r="T508"/>
  <c r="M508"/>
  <c r="T511"/>
  <c r="S511"/>
  <c r="T512"/>
  <c r="O512"/>
  <c r="T519"/>
  <c r="S519"/>
  <c r="T520"/>
  <c r="O520"/>
  <c r="BA531"/>
  <c r="F531" s="1"/>
  <c r="J531" s="1"/>
  <c r="K531" s="1"/>
  <c r="T536"/>
  <c r="BA545"/>
  <c r="F545" s="1"/>
  <c r="J545" s="1"/>
  <c r="K545" s="1"/>
  <c r="L545" s="1"/>
  <c r="BA546"/>
  <c r="F546" s="1"/>
  <c r="J546" s="1"/>
  <c r="K546" s="1"/>
  <c r="L546" s="1"/>
  <c r="BA553"/>
  <c r="F553" s="1"/>
  <c r="J553" s="1"/>
  <c r="K553" s="1"/>
  <c r="M553" s="1"/>
  <c r="R558"/>
  <c r="O558"/>
  <c r="E558"/>
  <c r="P558" s="1"/>
  <c r="L560"/>
  <c r="R570"/>
  <c r="M570"/>
  <c r="E570"/>
  <c r="P570" s="1"/>
  <c r="O570"/>
  <c r="BA574"/>
  <c r="F574" s="1"/>
  <c r="J574" s="1"/>
  <c r="K574" s="1"/>
  <c r="BA580"/>
  <c r="F580" s="1"/>
  <c r="J580" s="1"/>
  <c r="K580" s="1"/>
  <c r="L580" s="1"/>
  <c r="BA583"/>
  <c r="F583" s="1"/>
  <c r="J583" s="1"/>
  <c r="K583" s="1"/>
  <c r="M583" s="1"/>
  <c r="T599"/>
  <c r="S599"/>
  <c r="U599" s="1"/>
  <c r="V612"/>
  <c r="U612"/>
  <c r="T612"/>
  <c r="S612"/>
  <c r="BA620"/>
  <c r="F620" s="1"/>
  <c r="J620" s="1"/>
  <c r="K620" s="1"/>
  <c r="L620" s="1"/>
  <c r="L499"/>
  <c r="M500"/>
  <c r="L501"/>
  <c r="O502"/>
  <c r="M502"/>
  <c r="E504"/>
  <c r="P504" s="1"/>
  <c r="O504"/>
  <c r="E505"/>
  <c r="P505" s="1"/>
  <c r="E508"/>
  <c r="P508" s="1"/>
  <c r="O508"/>
  <c r="U511"/>
  <c r="E512"/>
  <c r="P512" s="1"/>
  <c r="S512"/>
  <c r="U512" s="1"/>
  <c r="S514"/>
  <c r="E520"/>
  <c r="P520" s="1"/>
  <c r="S520"/>
  <c r="S522"/>
  <c r="BA523"/>
  <c r="F523" s="1"/>
  <c r="J523" s="1"/>
  <c r="K523" s="1"/>
  <c r="P536"/>
  <c r="T537"/>
  <c r="S537"/>
  <c r="U537" s="1"/>
  <c r="P537"/>
  <c r="O537"/>
  <c r="BA537"/>
  <c r="F537" s="1"/>
  <c r="J537" s="1"/>
  <c r="K537" s="1"/>
  <c r="M537" s="1"/>
  <c r="T538"/>
  <c r="U538"/>
  <c r="V538" s="1"/>
  <c r="L541"/>
  <c r="BA551"/>
  <c r="F551" s="1"/>
  <c r="J551" s="1"/>
  <c r="K551" s="1"/>
  <c r="M551" s="1"/>
  <c r="BA558"/>
  <c r="F558" s="1"/>
  <c r="J558" s="1"/>
  <c r="K558" s="1"/>
  <c r="L558" s="1"/>
  <c r="T569"/>
  <c r="U569" s="1"/>
  <c r="R594"/>
  <c r="M594"/>
  <c r="E594"/>
  <c r="P594" s="1"/>
  <c r="O594"/>
  <c r="L597"/>
  <c r="R597"/>
  <c r="O597"/>
  <c r="X607"/>
  <c r="U607"/>
  <c r="T607"/>
  <c r="V607"/>
  <c r="W607" s="1"/>
  <c r="L612"/>
  <c r="L495"/>
  <c r="L497"/>
  <c r="M498"/>
  <c r="L507"/>
  <c r="R513"/>
  <c r="O513"/>
  <c r="M513"/>
  <c r="E513"/>
  <c r="P513" s="1"/>
  <c r="T514"/>
  <c r="U514" s="1"/>
  <c r="L515"/>
  <c r="BA515"/>
  <c r="F515" s="1"/>
  <c r="J515" s="1"/>
  <c r="K515" s="1"/>
  <c r="R521"/>
  <c r="O521"/>
  <c r="M521"/>
  <c r="E521"/>
  <c r="P521" s="1"/>
  <c r="T522"/>
  <c r="BA525"/>
  <c r="F525" s="1"/>
  <c r="J525" s="1"/>
  <c r="K525" s="1"/>
  <c r="L525" s="1"/>
  <c r="BA530"/>
  <c r="F530" s="1"/>
  <c r="J530" s="1"/>
  <c r="K530" s="1"/>
  <c r="M530" s="1"/>
  <c r="L532"/>
  <c r="S538"/>
  <c r="O538"/>
  <c r="E538"/>
  <c r="P538" s="1"/>
  <c r="R539"/>
  <c r="S539" s="1"/>
  <c r="O539"/>
  <c r="M539"/>
  <c r="E539"/>
  <c r="P539" s="1"/>
  <c r="O540"/>
  <c r="R540"/>
  <c r="E540"/>
  <c r="P540" s="1"/>
  <c r="P541"/>
  <c r="T542"/>
  <c r="U542" s="1"/>
  <c r="V542" s="1"/>
  <c r="S542"/>
  <c r="R543"/>
  <c r="O543"/>
  <c r="S543"/>
  <c r="O544"/>
  <c r="S544"/>
  <c r="R544"/>
  <c r="R546"/>
  <c r="S546" s="1"/>
  <c r="R547"/>
  <c r="O547"/>
  <c r="R562"/>
  <c r="S562" s="1"/>
  <c r="L562"/>
  <c r="T565"/>
  <c r="U565" s="1"/>
  <c r="S565"/>
  <c r="BA567"/>
  <c r="F567" s="1"/>
  <c r="J567" s="1"/>
  <c r="K567" s="1"/>
  <c r="L567" s="1"/>
  <c r="O577"/>
  <c r="P577"/>
  <c r="BA577"/>
  <c r="F577" s="1"/>
  <c r="J577" s="1"/>
  <c r="K577" s="1"/>
  <c r="L577" s="1"/>
  <c r="E597"/>
  <c r="P597" s="1"/>
  <c r="L487"/>
  <c r="L489"/>
  <c r="O490"/>
  <c r="M490"/>
  <c r="O497"/>
  <c r="R498"/>
  <c r="S502"/>
  <c r="T507"/>
  <c r="P510"/>
  <c r="T515"/>
  <c r="S515"/>
  <c r="T516"/>
  <c r="O516"/>
  <c r="BA529"/>
  <c r="F529" s="1"/>
  <c r="J529" s="1"/>
  <c r="K529" s="1"/>
  <c r="L529" s="1"/>
  <c r="R557"/>
  <c r="E557"/>
  <c r="P557" s="1"/>
  <c r="M558"/>
  <c r="BA563"/>
  <c r="F563" s="1"/>
  <c r="J563" s="1"/>
  <c r="K563" s="1"/>
  <c r="L563" s="1"/>
  <c r="O569"/>
  <c r="E569"/>
  <c r="P569" s="1"/>
  <c r="M569"/>
  <c r="O571"/>
  <c r="R571"/>
  <c r="E571"/>
  <c r="P571" s="1"/>
  <c r="M571"/>
  <c r="U574"/>
  <c r="V574" s="1"/>
  <c r="V578"/>
  <c r="J581"/>
  <c r="K581" s="1"/>
  <c r="M581" s="1"/>
  <c r="T619"/>
  <c r="U619"/>
  <c r="V619" s="1"/>
  <c r="O651"/>
  <c r="L651"/>
  <c r="M651"/>
  <c r="E651"/>
  <c r="P651" s="1"/>
  <c r="S651"/>
  <c r="R651"/>
  <c r="S527"/>
  <c r="L530"/>
  <c r="L533"/>
  <c r="M534"/>
  <c r="L535"/>
  <c r="O536"/>
  <c r="M536"/>
  <c r="O563"/>
  <c r="R563"/>
  <c r="BA573"/>
  <c r="F573" s="1"/>
  <c r="J573" s="1"/>
  <c r="K573" s="1"/>
  <c r="L573" s="1"/>
  <c r="BA584"/>
  <c r="F584" s="1"/>
  <c r="J584" s="1"/>
  <c r="K584" s="1"/>
  <c r="M584" s="1"/>
  <c r="BA586"/>
  <c r="F586" s="1"/>
  <c r="J586" s="1"/>
  <c r="K586" s="1"/>
  <c r="L586" s="1"/>
  <c r="L593"/>
  <c r="L600"/>
  <c r="P601"/>
  <c r="BA607"/>
  <c r="F607" s="1"/>
  <c r="J607" s="1"/>
  <c r="K607" s="1"/>
  <c r="L607" s="1"/>
  <c r="L632"/>
  <c r="L510"/>
  <c r="L514"/>
  <c r="L518"/>
  <c r="L526"/>
  <c r="L531"/>
  <c r="O532"/>
  <c r="M532"/>
  <c r="S545"/>
  <c r="T560"/>
  <c r="S560"/>
  <c r="BA571"/>
  <c r="F571" s="1"/>
  <c r="J571" s="1"/>
  <c r="K571" s="1"/>
  <c r="L571" s="1"/>
  <c r="BA572"/>
  <c r="F572" s="1"/>
  <c r="J572" s="1"/>
  <c r="K572" s="1"/>
  <c r="L575"/>
  <c r="T579"/>
  <c r="S579"/>
  <c r="L581"/>
  <c r="R581"/>
  <c r="BA588"/>
  <c r="F588" s="1"/>
  <c r="J588" s="1"/>
  <c r="K588" s="1"/>
  <c r="M588" s="1"/>
  <c r="BA589"/>
  <c r="F589" s="1"/>
  <c r="J589" s="1"/>
  <c r="K589" s="1"/>
  <c r="R590"/>
  <c r="E590"/>
  <c r="P590" s="1"/>
  <c r="T604"/>
  <c r="BA605"/>
  <c r="F605" s="1"/>
  <c r="J605" s="1"/>
  <c r="K605" s="1"/>
  <c r="L605" s="1"/>
  <c r="J619"/>
  <c r="K619" s="1"/>
  <c r="R626"/>
  <c r="M626"/>
  <c r="E626"/>
  <c r="P626" s="1"/>
  <c r="L626"/>
  <c r="O626"/>
  <c r="BA633"/>
  <c r="F633" s="1"/>
  <c r="J633" s="1"/>
  <c r="K633" s="1"/>
  <c r="L633" s="1"/>
  <c r="BA657"/>
  <c r="F657" s="1"/>
  <c r="J657" s="1"/>
  <c r="K657" s="1"/>
  <c r="L657" s="1"/>
  <c r="O531"/>
  <c r="R532"/>
  <c r="R534"/>
  <c r="S536"/>
  <c r="T541"/>
  <c r="U541" s="1"/>
  <c r="O548"/>
  <c r="T553"/>
  <c r="U567"/>
  <c r="V567" s="1"/>
  <c r="W567" s="1"/>
  <c r="BA582"/>
  <c r="F582" s="1"/>
  <c r="J582" s="1"/>
  <c r="K582" s="1"/>
  <c r="BA598"/>
  <c r="F598" s="1"/>
  <c r="J598" s="1"/>
  <c r="K598" s="1"/>
  <c r="L598" s="1"/>
  <c r="U623"/>
  <c r="T672"/>
  <c r="S672"/>
  <c r="E527"/>
  <c r="P527" s="1"/>
  <c r="S532"/>
  <c r="S533"/>
  <c r="S535"/>
  <c r="P548"/>
  <c r="BA549"/>
  <c r="F549" s="1"/>
  <c r="J549" s="1"/>
  <c r="K549" s="1"/>
  <c r="L549" s="1"/>
  <c r="R551"/>
  <c r="S551" s="1"/>
  <c r="M554"/>
  <c r="E554"/>
  <c r="P554" s="1"/>
  <c r="R554"/>
  <c r="BA561"/>
  <c r="F561" s="1"/>
  <c r="J561" s="1"/>
  <c r="K561" s="1"/>
  <c r="L561" s="1"/>
  <c r="T564"/>
  <c r="BA568"/>
  <c r="F568" s="1"/>
  <c r="J568" s="1"/>
  <c r="K568" s="1"/>
  <c r="L568" s="1"/>
  <c r="BA569"/>
  <c r="F569" s="1"/>
  <c r="J569" s="1"/>
  <c r="K569" s="1"/>
  <c r="L569" s="1"/>
  <c r="BA570"/>
  <c r="F570" s="1"/>
  <c r="J570" s="1"/>
  <c r="K570" s="1"/>
  <c r="L570" s="1"/>
  <c r="S584"/>
  <c r="T584"/>
  <c r="J587"/>
  <c r="K587" s="1"/>
  <c r="L587" s="1"/>
  <c r="O591"/>
  <c r="E591"/>
  <c r="P591" s="1"/>
  <c r="R591"/>
  <c r="S591" s="1"/>
  <c r="BA606"/>
  <c r="F606" s="1"/>
  <c r="J606" s="1"/>
  <c r="K606" s="1"/>
  <c r="L606" s="1"/>
  <c r="R613"/>
  <c r="E613"/>
  <c r="P613" s="1"/>
  <c r="T620"/>
  <c r="S620"/>
  <c r="J621"/>
  <c r="K621" s="1"/>
  <c r="L621" s="1"/>
  <c r="O624"/>
  <c r="P624"/>
  <c r="R629"/>
  <c r="S629" s="1"/>
  <c r="E629"/>
  <c r="P629" s="1"/>
  <c r="P633"/>
  <c r="V556"/>
  <c r="T566"/>
  <c r="L576"/>
  <c r="L578"/>
  <c r="O579"/>
  <c r="M579"/>
  <c r="O580"/>
  <c r="R586"/>
  <c r="S586" s="1"/>
  <c r="E586"/>
  <c r="P586" s="1"/>
  <c r="O586"/>
  <c r="O587"/>
  <c r="M587"/>
  <c r="E587"/>
  <c r="P587" s="1"/>
  <c r="S588"/>
  <c r="S589"/>
  <c r="O589"/>
  <c r="BA590"/>
  <c r="F590" s="1"/>
  <c r="J590" s="1"/>
  <c r="K590" s="1"/>
  <c r="L590" s="1"/>
  <c r="BA591"/>
  <c r="F591" s="1"/>
  <c r="J591" s="1"/>
  <c r="K591" s="1"/>
  <c r="L591" s="1"/>
  <c r="R598"/>
  <c r="S598" s="1"/>
  <c r="M598"/>
  <c r="E598"/>
  <c r="P598" s="1"/>
  <c r="O598"/>
  <c r="O599"/>
  <c r="M599"/>
  <c r="E599"/>
  <c r="P599" s="1"/>
  <c r="BA604"/>
  <c r="F604" s="1"/>
  <c r="J604" s="1"/>
  <c r="K604" s="1"/>
  <c r="M604" s="1"/>
  <c r="BA617"/>
  <c r="F617" s="1"/>
  <c r="J617" s="1"/>
  <c r="K617" s="1"/>
  <c r="T625"/>
  <c r="S625"/>
  <c r="BA627"/>
  <c r="F627" s="1"/>
  <c r="J627" s="1"/>
  <c r="K627" s="1"/>
  <c r="L627" s="1"/>
  <c r="BA631"/>
  <c r="F631" s="1"/>
  <c r="J631" s="1"/>
  <c r="K631" s="1"/>
  <c r="L631" s="1"/>
  <c r="L572"/>
  <c r="L574"/>
  <c r="O575"/>
  <c r="M575"/>
  <c r="T589"/>
  <c r="BA592"/>
  <c r="F592" s="1"/>
  <c r="J592" s="1"/>
  <c r="K592" s="1"/>
  <c r="L592" s="1"/>
  <c r="S601"/>
  <c r="O601"/>
  <c r="BA602"/>
  <c r="F602" s="1"/>
  <c r="J602" s="1"/>
  <c r="K602" s="1"/>
  <c r="L602" s="1"/>
  <c r="BA603"/>
  <c r="F603" s="1"/>
  <c r="J603" s="1"/>
  <c r="K603" s="1"/>
  <c r="L603" s="1"/>
  <c r="BA608"/>
  <c r="F608" s="1"/>
  <c r="J608" s="1"/>
  <c r="K608" s="1"/>
  <c r="L608" s="1"/>
  <c r="BA622"/>
  <c r="F622" s="1"/>
  <c r="J622" s="1"/>
  <c r="K622" s="1"/>
  <c r="L622" s="1"/>
  <c r="T623"/>
  <c r="BA628"/>
  <c r="F628" s="1"/>
  <c r="J628" s="1"/>
  <c r="K628" s="1"/>
  <c r="BA634"/>
  <c r="F634" s="1"/>
  <c r="J634" s="1"/>
  <c r="K634" s="1"/>
  <c r="L634" s="1"/>
  <c r="V636"/>
  <c r="R642"/>
  <c r="S642" s="1"/>
  <c r="M642"/>
  <c r="E642"/>
  <c r="P642" s="1"/>
  <c r="L642"/>
  <c r="BA679"/>
  <c r="F679" s="1"/>
  <c r="J679" s="1"/>
  <c r="K679" s="1"/>
  <c r="L679" s="1"/>
  <c r="L566"/>
  <c r="M567"/>
  <c r="R582"/>
  <c r="E582"/>
  <c r="P582" s="1"/>
  <c r="O582"/>
  <c r="V592"/>
  <c r="W592" s="1"/>
  <c r="U592"/>
  <c r="S592"/>
  <c r="S593"/>
  <c r="O593"/>
  <c r="BA594"/>
  <c r="F594" s="1"/>
  <c r="J594" s="1"/>
  <c r="K594" s="1"/>
  <c r="L594" s="1"/>
  <c r="BA595"/>
  <c r="F595" s="1"/>
  <c r="J595" s="1"/>
  <c r="K595" s="1"/>
  <c r="L595" s="1"/>
  <c r="S602"/>
  <c r="R602"/>
  <c r="M602"/>
  <c r="E602"/>
  <c r="P602" s="1"/>
  <c r="O602"/>
  <c r="O603"/>
  <c r="M603"/>
  <c r="E603"/>
  <c r="P603" s="1"/>
  <c r="T603"/>
  <c r="S609"/>
  <c r="O609"/>
  <c r="BA616"/>
  <c r="F616" s="1"/>
  <c r="J616" s="1"/>
  <c r="K616" s="1"/>
  <c r="M616" s="1"/>
  <c r="T617"/>
  <c r="O619"/>
  <c r="L619"/>
  <c r="M619"/>
  <c r="T627"/>
  <c r="BA629"/>
  <c r="F629" s="1"/>
  <c r="J629" s="1"/>
  <c r="K629" s="1"/>
  <c r="M629" s="1"/>
  <c r="P632"/>
  <c r="BA635"/>
  <c r="F635" s="1"/>
  <c r="J635" s="1"/>
  <c r="K635" s="1"/>
  <c r="T675"/>
  <c r="U675" s="1"/>
  <c r="BA689"/>
  <c r="F689" s="1"/>
  <c r="J689" s="1"/>
  <c r="K689" s="1"/>
  <c r="L689" s="1"/>
  <c r="S575"/>
  <c r="S576"/>
  <c r="S577"/>
  <c r="T593"/>
  <c r="BA596"/>
  <c r="F596" s="1"/>
  <c r="J596" s="1"/>
  <c r="K596" s="1"/>
  <c r="L596" s="1"/>
  <c r="S606"/>
  <c r="R606"/>
  <c r="M606"/>
  <c r="E606"/>
  <c r="P606" s="1"/>
  <c r="O606"/>
  <c r="O607"/>
  <c r="M607"/>
  <c r="E607"/>
  <c r="P607" s="1"/>
  <c r="T609"/>
  <c r="BA613"/>
  <c r="F613" s="1"/>
  <c r="J613" s="1"/>
  <c r="K613" s="1"/>
  <c r="L613" s="1"/>
  <c r="L616"/>
  <c r="BA639"/>
  <c r="F639" s="1"/>
  <c r="J639" s="1"/>
  <c r="K639" s="1"/>
  <c r="L639" s="1"/>
  <c r="J643"/>
  <c r="K643" s="1"/>
  <c r="L643" s="1"/>
  <c r="S600"/>
  <c r="S604"/>
  <c r="S608"/>
  <c r="T614"/>
  <c r="M618"/>
  <c r="O625"/>
  <c r="E625"/>
  <c r="P625" s="1"/>
  <c r="BA630"/>
  <c r="F630" s="1"/>
  <c r="J630" s="1"/>
  <c r="K630" s="1"/>
  <c r="L630" s="1"/>
  <c r="BA638"/>
  <c r="F638" s="1"/>
  <c r="J638" s="1"/>
  <c r="K638" s="1"/>
  <c r="L638" s="1"/>
  <c r="U639"/>
  <c r="V639" s="1"/>
  <c r="J656"/>
  <c r="K656" s="1"/>
  <c r="L656" s="1"/>
  <c r="BA666"/>
  <c r="F666" s="1"/>
  <c r="J666" s="1"/>
  <c r="K666" s="1"/>
  <c r="O671"/>
  <c r="BA673"/>
  <c r="F673" s="1"/>
  <c r="J673" s="1"/>
  <c r="K673" s="1"/>
  <c r="L673" s="1"/>
  <c r="L624"/>
  <c r="O627"/>
  <c r="E627"/>
  <c r="P627" s="1"/>
  <c r="S627"/>
  <c r="BA654"/>
  <c r="F654" s="1"/>
  <c r="J654" s="1"/>
  <c r="K654" s="1"/>
  <c r="R662"/>
  <c r="S662" s="1"/>
  <c r="O662"/>
  <c r="L662"/>
  <c r="M662"/>
  <c r="E662"/>
  <c r="P662" s="1"/>
  <c r="L604"/>
  <c r="L617"/>
  <c r="O617"/>
  <c r="BA618"/>
  <c r="F618" s="1"/>
  <c r="J618" s="1"/>
  <c r="K618" s="1"/>
  <c r="L618" s="1"/>
  <c r="T621"/>
  <c r="T631"/>
  <c r="P639"/>
  <c r="S655"/>
  <c r="T655"/>
  <c r="P669"/>
  <c r="E604"/>
  <c r="P604" s="1"/>
  <c r="E608"/>
  <c r="P608" s="1"/>
  <c r="M614"/>
  <c r="S615"/>
  <c r="BA615"/>
  <c r="F615" s="1"/>
  <c r="J615" s="1"/>
  <c r="K615" s="1"/>
  <c r="M615" s="1"/>
  <c r="E617"/>
  <c r="P617" s="1"/>
  <c r="S621"/>
  <c r="V624"/>
  <c r="W624" s="1"/>
  <c r="L628"/>
  <c r="U628"/>
  <c r="BA637"/>
  <c r="F637" s="1"/>
  <c r="J637" s="1"/>
  <c r="K637" s="1"/>
  <c r="M637" s="1"/>
  <c r="BA644"/>
  <c r="F644" s="1"/>
  <c r="J644" s="1"/>
  <c r="K644" s="1"/>
  <c r="L644" s="1"/>
  <c r="R645"/>
  <c r="E645"/>
  <c r="P645" s="1"/>
  <c r="M645"/>
  <c r="L645"/>
  <c r="U648"/>
  <c r="T648"/>
  <c r="U663"/>
  <c r="O623"/>
  <c r="M623"/>
  <c r="V632"/>
  <c r="W632" s="1"/>
  <c r="T632"/>
  <c r="U632" s="1"/>
  <c r="V635"/>
  <c r="P640"/>
  <c r="P641"/>
  <c r="O643"/>
  <c r="R643"/>
  <c r="S643" s="1"/>
  <c r="T644"/>
  <c r="BA649"/>
  <c r="F649" s="1"/>
  <c r="J649" s="1"/>
  <c r="K649" s="1"/>
  <c r="M649" s="1"/>
  <c r="BA663"/>
  <c r="F663" s="1"/>
  <c r="J663" s="1"/>
  <c r="K663" s="1"/>
  <c r="L663" s="1"/>
  <c r="P637"/>
  <c r="U637"/>
  <c r="J659"/>
  <c r="K659" s="1"/>
  <c r="M659" s="1"/>
  <c r="T671"/>
  <c r="S671"/>
  <c r="J694"/>
  <c r="K694" s="1"/>
  <c r="J703"/>
  <c r="K703" s="1"/>
  <c r="M703" s="1"/>
  <c r="R634"/>
  <c r="O634"/>
  <c r="M634"/>
  <c r="BA646"/>
  <c r="F646" s="1"/>
  <c r="J646" s="1"/>
  <c r="K646" s="1"/>
  <c r="L646" s="1"/>
  <c r="BA648"/>
  <c r="F648" s="1"/>
  <c r="J648" s="1"/>
  <c r="K648" s="1"/>
  <c r="M648" s="1"/>
  <c r="BA655"/>
  <c r="F655" s="1"/>
  <c r="J655" s="1"/>
  <c r="K655" s="1"/>
  <c r="L655" s="1"/>
  <c r="J665"/>
  <c r="K665" s="1"/>
  <c r="L665" s="1"/>
  <c r="BA668"/>
  <c r="F668" s="1"/>
  <c r="J668" s="1"/>
  <c r="K668" s="1"/>
  <c r="R678"/>
  <c r="S678" s="1"/>
  <c r="O678"/>
  <c r="L678"/>
  <c r="M678"/>
  <c r="T684"/>
  <c r="U684" s="1"/>
  <c r="S684"/>
  <c r="BA700"/>
  <c r="F700" s="1"/>
  <c r="J700" s="1"/>
  <c r="K700" s="1"/>
  <c r="L700" s="1"/>
  <c r="R630"/>
  <c r="O630"/>
  <c r="M630"/>
  <c r="T633"/>
  <c r="W635"/>
  <c r="V637"/>
  <c r="T646"/>
  <c r="S646"/>
  <c r="T653"/>
  <c r="P676"/>
  <c r="L635"/>
  <c r="M639"/>
  <c r="L640"/>
  <c r="M641"/>
  <c r="T656"/>
  <c r="V656" s="1"/>
  <c r="BA658"/>
  <c r="F658" s="1"/>
  <c r="J658" s="1"/>
  <c r="K658" s="1"/>
  <c r="P660"/>
  <c r="BA664"/>
  <c r="F664" s="1"/>
  <c r="J664" s="1"/>
  <c r="K664" s="1"/>
  <c r="M664" s="1"/>
  <c r="BA670"/>
  <c r="F670" s="1"/>
  <c r="J670" s="1"/>
  <c r="K670" s="1"/>
  <c r="L670" s="1"/>
  <c r="BA682"/>
  <c r="F682" s="1"/>
  <c r="J682" s="1"/>
  <c r="K682" s="1"/>
  <c r="L682" s="1"/>
  <c r="S636"/>
  <c r="U636" s="1"/>
  <c r="L636"/>
  <c r="M638"/>
  <c r="E638"/>
  <c r="P638" s="1"/>
  <c r="O638"/>
  <c r="O640"/>
  <c r="S649"/>
  <c r="U649" s="1"/>
  <c r="M650"/>
  <c r="BA652"/>
  <c r="F652" s="1"/>
  <c r="J652" s="1"/>
  <c r="K652" s="1"/>
  <c r="P656"/>
  <c r="U656"/>
  <c r="W656" s="1"/>
  <c r="P657"/>
  <c r="R658"/>
  <c r="S658" s="1"/>
  <c r="O658"/>
  <c r="T659"/>
  <c r="BA662"/>
  <c r="F662" s="1"/>
  <c r="J662" s="1"/>
  <c r="K662" s="1"/>
  <c r="R665"/>
  <c r="P671"/>
  <c r="P686"/>
  <c r="T687"/>
  <c r="S687"/>
  <c r="U687" s="1"/>
  <c r="V687" s="1"/>
  <c r="R641"/>
  <c r="R647"/>
  <c r="S647" s="1"/>
  <c r="BA647"/>
  <c r="F647" s="1"/>
  <c r="J647" s="1"/>
  <c r="K647" s="1"/>
  <c r="L647" s="1"/>
  <c r="U650"/>
  <c r="O650"/>
  <c r="BA660"/>
  <c r="F660" s="1"/>
  <c r="J660" s="1"/>
  <c r="K660" s="1"/>
  <c r="L660" s="1"/>
  <c r="BA661"/>
  <c r="F661" s="1"/>
  <c r="J661" s="1"/>
  <c r="K661" s="1"/>
  <c r="BA667"/>
  <c r="F667" s="1"/>
  <c r="J667" s="1"/>
  <c r="K667" s="1"/>
  <c r="L667" s="1"/>
  <c r="R674"/>
  <c r="O674"/>
  <c r="E674"/>
  <c r="P674" s="1"/>
  <c r="R681"/>
  <c r="S681" s="1"/>
  <c r="L681"/>
  <c r="M681"/>
  <c r="R697"/>
  <c r="M697"/>
  <c r="L697"/>
  <c r="O697"/>
  <c r="R640"/>
  <c r="E647"/>
  <c r="P647" s="1"/>
  <c r="E650"/>
  <c r="P650" s="1"/>
  <c r="BA650"/>
  <c r="F650" s="1"/>
  <c r="J650" s="1"/>
  <c r="K650" s="1"/>
  <c r="L650" s="1"/>
  <c r="BA653"/>
  <c r="F653" s="1"/>
  <c r="J653" s="1"/>
  <c r="K653" s="1"/>
  <c r="L653" s="1"/>
  <c r="T661"/>
  <c r="U661" s="1"/>
  <c r="V661" s="1"/>
  <c r="O661"/>
  <c r="O663"/>
  <c r="U668"/>
  <c r="V668" s="1"/>
  <c r="E681"/>
  <c r="P681" s="1"/>
  <c r="BA684"/>
  <c r="F684" s="1"/>
  <c r="J684" s="1"/>
  <c r="K684" s="1"/>
  <c r="R693"/>
  <c r="S693" s="1"/>
  <c r="O693"/>
  <c r="E693"/>
  <c r="P693" s="1"/>
  <c r="M693"/>
  <c r="BA695"/>
  <c r="F695" s="1"/>
  <c r="J695" s="1"/>
  <c r="K695" s="1"/>
  <c r="M695" s="1"/>
  <c r="U699"/>
  <c r="P705"/>
  <c r="BA705"/>
  <c r="F705" s="1"/>
  <c r="J705" s="1"/>
  <c r="K705" s="1"/>
  <c r="L705" s="1"/>
  <c r="R677"/>
  <c r="O677"/>
  <c r="E677"/>
  <c r="P677" s="1"/>
  <c r="R690"/>
  <c r="O690"/>
  <c r="E690"/>
  <c r="P690" s="1"/>
  <c r="T696"/>
  <c r="S696"/>
  <c r="T654"/>
  <c r="T657"/>
  <c r="M657"/>
  <c r="T664"/>
  <c r="U664" s="1"/>
  <c r="V664" s="1"/>
  <c r="W664" s="1"/>
  <c r="T688"/>
  <c r="P689"/>
  <c r="BA691"/>
  <c r="F691" s="1"/>
  <c r="J691" s="1"/>
  <c r="K691" s="1"/>
  <c r="M691" s="1"/>
  <c r="BA693"/>
  <c r="F693" s="1"/>
  <c r="J693" s="1"/>
  <c r="K693" s="1"/>
  <c r="L693" s="1"/>
  <c r="R705"/>
  <c r="T660"/>
  <c r="V663"/>
  <c r="R666"/>
  <c r="O666"/>
  <c r="T667"/>
  <c r="BA683"/>
  <c r="F683" s="1"/>
  <c r="J683" s="1"/>
  <c r="K683" s="1"/>
  <c r="L683" s="1"/>
  <c r="O684"/>
  <c r="O687"/>
  <c r="R694"/>
  <c r="S694" s="1"/>
  <c r="O694"/>
  <c r="L694"/>
  <c r="T704"/>
  <c r="S704"/>
  <c r="L652"/>
  <c r="L654"/>
  <c r="O655"/>
  <c r="M655"/>
  <c r="S657"/>
  <c r="O659"/>
  <c r="U667"/>
  <c r="BA675"/>
  <c r="F675" s="1"/>
  <c r="J675" s="1"/>
  <c r="K675" s="1"/>
  <c r="M675" s="1"/>
  <c r="BA677"/>
  <c r="F677" s="1"/>
  <c r="J677" s="1"/>
  <c r="K677" s="1"/>
  <c r="O679"/>
  <c r="BA680"/>
  <c r="F680" s="1"/>
  <c r="J680" s="1"/>
  <c r="K680" s="1"/>
  <c r="L680" s="1"/>
  <c r="BA690"/>
  <c r="F690" s="1"/>
  <c r="J690" s="1"/>
  <c r="K690" s="1"/>
  <c r="L690" s="1"/>
  <c r="BA692"/>
  <c r="F692" s="1"/>
  <c r="J692" s="1"/>
  <c r="K692" s="1"/>
  <c r="R698"/>
  <c r="O698"/>
  <c r="M698"/>
  <c r="E698"/>
  <c r="P698" s="1"/>
  <c r="M701"/>
  <c r="BA702"/>
  <c r="F702" s="1"/>
  <c r="J702" s="1"/>
  <c r="K702" s="1"/>
  <c r="L702" s="1"/>
  <c r="R670"/>
  <c r="O670"/>
  <c r="M670"/>
  <c r="T673"/>
  <c r="U673" s="1"/>
  <c r="M673"/>
  <c r="L676"/>
  <c r="T680"/>
  <c r="R686"/>
  <c r="S686" s="1"/>
  <c r="O686"/>
  <c r="M686"/>
  <c r="T689"/>
  <c r="L692"/>
  <c r="T700"/>
  <c r="S700"/>
  <c r="T701"/>
  <c r="O701"/>
  <c r="L668"/>
  <c r="M668"/>
  <c r="T669"/>
  <c r="M669"/>
  <c r="S670"/>
  <c r="L672"/>
  <c r="T676"/>
  <c r="U680"/>
  <c r="V680" s="1"/>
  <c r="R682"/>
  <c r="O682"/>
  <c r="M682"/>
  <c r="T683"/>
  <c r="T685"/>
  <c r="M685"/>
  <c r="L688"/>
  <c r="T692"/>
  <c r="T695"/>
  <c r="BA696"/>
  <c r="F696" s="1"/>
  <c r="J696" s="1"/>
  <c r="K696" s="1"/>
  <c r="R702"/>
  <c r="O702"/>
  <c r="M702"/>
  <c r="E702"/>
  <c r="P702" s="1"/>
  <c r="P703"/>
  <c r="T703"/>
  <c r="U703" s="1"/>
  <c r="V703" s="1"/>
  <c r="W703" s="1"/>
  <c r="L704"/>
  <c r="BA704"/>
  <c r="F704" s="1"/>
  <c r="J704" s="1"/>
  <c r="K704" s="1"/>
  <c r="BA698"/>
  <c r="F698" s="1"/>
  <c r="J698" s="1"/>
  <c r="K698" s="1"/>
  <c r="L698" s="1"/>
  <c r="L671"/>
  <c r="L675"/>
  <c r="L687"/>
  <c r="L695"/>
  <c r="L699"/>
  <c r="L703"/>
  <c r="W680" l="1"/>
  <c r="W320"/>
  <c r="V320"/>
  <c r="W322"/>
  <c r="X322" s="1"/>
  <c r="W193"/>
  <c r="X193" s="1"/>
  <c r="V193"/>
  <c r="M245"/>
  <c r="L245"/>
  <c r="U564"/>
  <c r="V564" s="1"/>
  <c r="W564" s="1"/>
  <c r="W668"/>
  <c r="X668" s="1"/>
  <c r="U225"/>
  <c r="V225" s="1"/>
  <c r="V192"/>
  <c r="W192"/>
  <c r="X192" s="1"/>
  <c r="Y192" s="1"/>
  <c r="U572"/>
  <c r="T572"/>
  <c r="AQ124"/>
  <c r="S385"/>
  <c r="L625"/>
  <c r="M297"/>
  <c r="L297"/>
  <c r="U352"/>
  <c r="S352"/>
  <c r="T352"/>
  <c r="S471"/>
  <c r="T471"/>
  <c r="U471"/>
  <c r="M590"/>
  <c r="AX135"/>
  <c r="AX136" s="1"/>
  <c r="AR135"/>
  <c r="M298"/>
  <c r="AY145"/>
  <c r="AU113"/>
  <c r="AU114" s="1"/>
  <c r="V182"/>
  <c r="V184"/>
  <c r="AT113"/>
  <c r="AT114" s="1"/>
  <c r="U354"/>
  <c r="T652"/>
  <c r="S548"/>
  <c r="U548" s="1"/>
  <c r="T548"/>
  <c r="L233"/>
  <c r="M294"/>
  <c r="U385"/>
  <c r="S691"/>
  <c r="T691"/>
  <c r="L444"/>
  <c r="L637"/>
  <c r="U625"/>
  <c r="L365"/>
  <c r="U454"/>
  <c r="V454" s="1"/>
  <c r="L378"/>
  <c r="L249"/>
  <c r="V389"/>
  <c r="AV124"/>
  <c r="AV140" s="1"/>
  <c r="AV142" s="1"/>
  <c r="AR113"/>
  <c r="AR114" s="1"/>
  <c r="V435"/>
  <c r="T321"/>
  <c r="U321"/>
  <c r="T549"/>
  <c r="S179"/>
  <c r="T179"/>
  <c r="M396"/>
  <c r="M613"/>
  <c r="U480"/>
  <c r="X437"/>
  <c r="X635"/>
  <c r="L309"/>
  <c r="L303"/>
  <c r="M470"/>
  <c r="X381"/>
  <c r="U417"/>
  <c r="V417" s="1"/>
  <c r="L314"/>
  <c r="L270"/>
  <c r="L649"/>
  <c r="M591"/>
  <c r="X567"/>
  <c r="Y567" s="1"/>
  <c r="Z567" s="1"/>
  <c r="AA567" s="1"/>
  <c r="U476"/>
  <c r="V476" s="1"/>
  <c r="L458"/>
  <c r="W436"/>
  <c r="L389"/>
  <c r="W311"/>
  <c r="V383"/>
  <c r="L350"/>
  <c r="L292"/>
  <c r="M705"/>
  <c r="U593"/>
  <c r="U589"/>
  <c r="L551"/>
  <c r="L494"/>
  <c r="V491"/>
  <c r="W491" s="1"/>
  <c r="L447"/>
  <c r="M431"/>
  <c r="L319"/>
  <c r="M398"/>
  <c r="M230"/>
  <c r="V249"/>
  <c r="AW124"/>
  <c r="M214"/>
  <c r="L330"/>
  <c r="S549"/>
  <c r="V432"/>
  <c r="U671"/>
  <c r="M422"/>
  <c r="L441"/>
  <c r="L691"/>
  <c r="M529"/>
  <c r="M400"/>
  <c r="U306"/>
  <c r="V306" s="1"/>
  <c r="AV145"/>
  <c r="AP124"/>
  <c r="M259"/>
  <c r="V185"/>
  <c r="U190"/>
  <c r="V190" s="1"/>
  <c r="W190" s="1"/>
  <c r="S518"/>
  <c r="U518" s="1"/>
  <c r="S455"/>
  <c r="S279"/>
  <c r="T573"/>
  <c r="T169"/>
  <c r="U169" s="1"/>
  <c r="U622"/>
  <c r="AQ145"/>
  <c r="L186"/>
  <c r="U669"/>
  <c r="V669" s="1"/>
  <c r="X632"/>
  <c r="V628"/>
  <c r="W628" s="1"/>
  <c r="T690"/>
  <c r="S690"/>
  <c r="M661"/>
  <c r="L661"/>
  <c r="U659"/>
  <c r="V620"/>
  <c r="M523"/>
  <c r="L523"/>
  <c r="M538"/>
  <c r="L538"/>
  <c r="U373"/>
  <c r="V373" s="1"/>
  <c r="W409"/>
  <c r="V409"/>
  <c r="V288"/>
  <c r="U288"/>
  <c r="T293"/>
  <c r="S293"/>
  <c r="T262"/>
  <c r="S262"/>
  <c r="U262" s="1"/>
  <c r="V304"/>
  <c r="U304"/>
  <c r="M696"/>
  <c r="L696"/>
  <c r="V580"/>
  <c r="W580" s="1"/>
  <c r="U230"/>
  <c r="T230"/>
  <c r="S230"/>
  <c r="T705"/>
  <c r="S705"/>
  <c r="M684"/>
  <c r="L684"/>
  <c r="L582"/>
  <c r="M582"/>
  <c r="U466"/>
  <c r="V413"/>
  <c r="W413" s="1"/>
  <c r="U336"/>
  <c r="T274"/>
  <c r="S274"/>
  <c r="M364"/>
  <c r="L364"/>
  <c r="U245"/>
  <c r="V245" s="1"/>
  <c r="W245" s="1"/>
  <c r="AR162"/>
  <c r="T366"/>
  <c r="S366"/>
  <c r="U366" s="1"/>
  <c r="U685"/>
  <c r="V685"/>
  <c r="U676"/>
  <c r="W638"/>
  <c r="V684"/>
  <c r="W684" s="1"/>
  <c r="L666"/>
  <c r="M666"/>
  <c r="U620"/>
  <c r="W578"/>
  <c r="X578" s="1"/>
  <c r="M457"/>
  <c r="L457"/>
  <c r="M442"/>
  <c r="L442"/>
  <c r="V523"/>
  <c r="W432"/>
  <c r="T411"/>
  <c r="S411"/>
  <c r="T327"/>
  <c r="S327"/>
  <c r="T315"/>
  <c r="S315"/>
  <c r="V283"/>
  <c r="W353"/>
  <c r="T272"/>
  <c r="S272"/>
  <c r="U242"/>
  <c r="V242" s="1"/>
  <c r="W242" s="1"/>
  <c r="M195"/>
  <c r="L195"/>
  <c r="U689"/>
  <c r="U633"/>
  <c r="V633" s="1"/>
  <c r="W663"/>
  <c r="X663" s="1"/>
  <c r="T645"/>
  <c r="S645"/>
  <c r="U645" s="1"/>
  <c r="V645" s="1"/>
  <c r="U575"/>
  <c r="V575" s="1"/>
  <c r="W575" s="1"/>
  <c r="U672"/>
  <c r="T626"/>
  <c r="S626"/>
  <c r="Y437"/>
  <c r="Z437" s="1"/>
  <c r="Y556"/>
  <c r="V397"/>
  <c r="W397" s="1"/>
  <c r="V433"/>
  <c r="W433" s="1"/>
  <c r="V205"/>
  <c r="X249"/>
  <c r="W249"/>
  <c r="U275"/>
  <c r="V275" s="1"/>
  <c r="T186"/>
  <c r="S186"/>
  <c r="U186" s="1"/>
  <c r="U615"/>
  <c r="V514"/>
  <c r="U450"/>
  <c r="M290"/>
  <c r="L290"/>
  <c r="T382"/>
  <c r="S382"/>
  <c r="V374"/>
  <c r="V257"/>
  <c r="L222"/>
  <c r="M222"/>
  <c r="AW145"/>
  <c r="U695"/>
  <c r="V695" s="1"/>
  <c r="U614"/>
  <c r="V614" s="1"/>
  <c r="V516"/>
  <c r="U516"/>
  <c r="V512"/>
  <c r="T485"/>
  <c r="S485"/>
  <c r="V596"/>
  <c r="W596" s="1"/>
  <c r="V601"/>
  <c r="W601" s="1"/>
  <c r="X601" s="1"/>
  <c r="U456"/>
  <c r="U317"/>
  <c r="W317" s="1"/>
  <c r="V317"/>
  <c r="V422"/>
  <c r="U422"/>
  <c r="U348"/>
  <c r="V348" s="1"/>
  <c r="U346"/>
  <c r="V346" s="1"/>
  <c r="V345"/>
  <c r="W345" s="1"/>
  <c r="T403"/>
  <c r="S403"/>
  <c r="U332"/>
  <c r="T332"/>
  <c r="S332"/>
  <c r="M306"/>
  <c r="L306"/>
  <c r="L310"/>
  <c r="M310"/>
  <c r="V421"/>
  <c r="AW140"/>
  <c r="AW142" s="1"/>
  <c r="AW125"/>
  <c r="AX145"/>
  <c r="W188"/>
  <c r="Y195"/>
  <c r="AV135"/>
  <c r="AV136" s="1"/>
  <c r="L185"/>
  <c r="AS113"/>
  <c r="AS114" s="1"/>
  <c r="AS145"/>
  <c r="AP113"/>
  <c r="AP114" s="1"/>
  <c r="U696"/>
  <c r="T641"/>
  <c r="V641" s="1"/>
  <c r="U641"/>
  <c r="S641"/>
  <c r="V675"/>
  <c r="W675" s="1"/>
  <c r="T558"/>
  <c r="S558"/>
  <c r="U483"/>
  <c r="U479"/>
  <c r="L418"/>
  <c r="M418"/>
  <c r="V444"/>
  <c r="L387"/>
  <c r="M387"/>
  <c r="T372"/>
  <c r="S372"/>
  <c r="T251"/>
  <c r="U251" s="1"/>
  <c r="V251" s="1"/>
  <c r="S251"/>
  <c r="T200"/>
  <c r="S200"/>
  <c r="U200" s="1"/>
  <c r="V200" s="1"/>
  <c r="V344"/>
  <c r="AT125"/>
  <c r="AT140"/>
  <c r="AT142" s="1"/>
  <c r="M353"/>
  <c r="L353"/>
  <c r="W184"/>
  <c r="T581"/>
  <c r="U581" s="1"/>
  <c r="S581"/>
  <c r="W619"/>
  <c r="X619" s="1"/>
  <c r="T524"/>
  <c r="S524"/>
  <c r="U524" s="1"/>
  <c r="U464"/>
  <c r="V405"/>
  <c r="L402"/>
  <c r="M402"/>
  <c r="M409"/>
  <c r="L409"/>
  <c r="V393"/>
  <c r="U393"/>
  <c r="V376"/>
  <c r="W376" s="1"/>
  <c r="M305"/>
  <c r="L305"/>
  <c r="M345"/>
  <c r="L345"/>
  <c r="V487"/>
  <c r="W487"/>
  <c r="U302"/>
  <c r="T302"/>
  <c r="S302"/>
  <c r="T362"/>
  <c r="S362"/>
  <c r="U362" s="1"/>
  <c r="M433"/>
  <c r="L433"/>
  <c r="U217"/>
  <c r="X624"/>
  <c r="Y624" s="1"/>
  <c r="V541"/>
  <c r="W541" s="1"/>
  <c r="Y607"/>
  <c r="V526"/>
  <c r="W526" s="1"/>
  <c r="U526"/>
  <c r="X526" s="1"/>
  <c r="U458"/>
  <c r="V458" s="1"/>
  <c r="M385"/>
  <c r="L385"/>
  <c r="W417"/>
  <c r="V309"/>
  <c r="U309"/>
  <c r="V434"/>
  <c r="W434" s="1"/>
  <c r="V358"/>
  <c r="U358"/>
  <c r="U252"/>
  <c r="V252" s="1"/>
  <c r="V310"/>
  <c r="W310" s="1"/>
  <c r="T334"/>
  <c r="S334"/>
  <c r="U334" s="1"/>
  <c r="AR136"/>
  <c r="AQ140"/>
  <c r="AQ142" s="1"/>
  <c r="AQ125"/>
  <c r="AU145"/>
  <c r="V337"/>
  <c r="W337" s="1"/>
  <c r="X337"/>
  <c r="P171"/>
  <c r="P166" s="1"/>
  <c r="E166"/>
  <c r="AP140"/>
  <c r="AP142" s="1"/>
  <c r="AP125"/>
  <c r="AV162"/>
  <c r="AW164"/>
  <c r="AW7"/>
  <c r="W253"/>
  <c r="V218"/>
  <c r="L658"/>
  <c r="M658"/>
  <c r="T613"/>
  <c r="S613"/>
  <c r="U535"/>
  <c r="T571"/>
  <c r="T561"/>
  <c r="T611"/>
  <c r="T478"/>
  <c r="T404"/>
  <c r="T360"/>
  <c r="T364"/>
  <c r="T247"/>
  <c r="AV113"/>
  <c r="AV114" s="1"/>
  <c r="L659"/>
  <c r="U660"/>
  <c r="X656"/>
  <c r="Y656" s="1"/>
  <c r="V518"/>
  <c r="W518" s="1"/>
  <c r="U515"/>
  <c r="T498"/>
  <c r="S498"/>
  <c r="V565"/>
  <c r="X565" s="1"/>
  <c r="V570"/>
  <c r="T570"/>
  <c r="S570"/>
  <c r="U570" s="1"/>
  <c r="U522"/>
  <c r="T583"/>
  <c r="T525"/>
  <c r="U472"/>
  <c r="M509"/>
  <c r="L509"/>
  <c r="T328"/>
  <c r="U328" s="1"/>
  <c r="U207"/>
  <c r="T207"/>
  <c r="T211"/>
  <c r="T172"/>
  <c r="AS154"/>
  <c r="U701"/>
  <c r="W701" s="1"/>
  <c r="T658"/>
  <c r="T630"/>
  <c r="S630"/>
  <c r="T629"/>
  <c r="U629" s="1"/>
  <c r="T534"/>
  <c r="T597"/>
  <c r="U460"/>
  <c r="U530"/>
  <c r="U457"/>
  <c r="S583"/>
  <c r="U583" s="1"/>
  <c r="V462"/>
  <c r="W462" s="1"/>
  <c r="M452"/>
  <c r="L452"/>
  <c r="U442"/>
  <c r="U365"/>
  <c r="M344"/>
  <c r="W587"/>
  <c r="V401"/>
  <c r="W401" s="1"/>
  <c r="L454"/>
  <c r="M454"/>
  <c r="U410"/>
  <c r="V410" s="1"/>
  <c r="M404"/>
  <c r="L417"/>
  <c r="V441"/>
  <c r="W441" s="1"/>
  <c r="V386"/>
  <c r="W386" s="1"/>
  <c r="U369"/>
  <c r="U502"/>
  <c r="U341"/>
  <c r="V341" s="1"/>
  <c r="W341" s="1"/>
  <c r="X295"/>
  <c r="M308"/>
  <c r="T266"/>
  <c r="U196"/>
  <c r="U216"/>
  <c r="V216" s="1"/>
  <c r="T702"/>
  <c r="V673"/>
  <c r="U657"/>
  <c r="V667"/>
  <c r="V699"/>
  <c r="U644"/>
  <c r="V644" s="1"/>
  <c r="V648"/>
  <c r="W639"/>
  <c r="U608"/>
  <c r="U588"/>
  <c r="T590"/>
  <c r="T557"/>
  <c r="V531"/>
  <c r="U507"/>
  <c r="T543"/>
  <c r="T513"/>
  <c r="V537"/>
  <c r="U519"/>
  <c r="V511"/>
  <c r="X501"/>
  <c r="M460"/>
  <c r="V530"/>
  <c r="V457"/>
  <c r="T452"/>
  <c r="S452"/>
  <c r="T419"/>
  <c r="T431"/>
  <c r="U431"/>
  <c r="T414"/>
  <c r="U392"/>
  <c r="W392" s="1"/>
  <c r="X392" s="1"/>
  <c r="Y392" s="1"/>
  <c r="X417"/>
  <c r="U482"/>
  <c r="V351"/>
  <c r="U276"/>
  <c r="T363"/>
  <c r="U363"/>
  <c r="V363"/>
  <c r="T367"/>
  <c r="T289"/>
  <c r="U289" s="1"/>
  <c r="U316"/>
  <c r="L390"/>
  <c r="T277"/>
  <c r="U277" s="1"/>
  <c r="L223"/>
  <c r="AU135"/>
  <c r="AU136" s="1"/>
  <c r="S702"/>
  <c r="S682"/>
  <c r="T682"/>
  <c r="X703"/>
  <c r="Y703" s="1"/>
  <c r="U704"/>
  <c r="U654"/>
  <c r="T677"/>
  <c r="U677" s="1"/>
  <c r="S677"/>
  <c r="X661"/>
  <c r="W661"/>
  <c r="T697"/>
  <c r="T681"/>
  <c r="U681" s="1"/>
  <c r="T665"/>
  <c r="U665" s="1"/>
  <c r="S665"/>
  <c r="W679"/>
  <c r="U621"/>
  <c r="V621" s="1"/>
  <c r="U655"/>
  <c r="U631"/>
  <c r="S697"/>
  <c r="U697" s="1"/>
  <c r="V616"/>
  <c r="T606"/>
  <c r="L584"/>
  <c r="U627"/>
  <c r="X592"/>
  <c r="T582"/>
  <c r="S582"/>
  <c r="V588"/>
  <c r="T586"/>
  <c r="U586" s="1"/>
  <c r="M548"/>
  <c r="S590"/>
  <c r="U579"/>
  <c r="U560"/>
  <c r="T563"/>
  <c r="S563"/>
  <c r="T651"/>
  <c r="S557"/>
  <c r="W542"/>
  <c r="T540"/>
  <c r="S540"/>
  <c r="S513"/>
  <c r="U513" s="1"/>
  <c r="S597"/>
  <c r="L537"/>
  <c r="W514"/>
  <c r="W612"/>
  <c r="V599"/>
  <c r="W599" s="1"/>
  <c r="W511"/>
  <c r="X511" s="1"/>
  <c r="Y511" s="1"/>
  <c r="T585"/>
  <c r="S585"/>
  <c r="U585" s="1"/>
  <c r="W499"/>
  <c r="V649"/>
  <c r="S611"/>
  <c r="U494"/>
  <c r="L648"/>
  <c r="V479"/>
  <c r="S478"/>
  <c r="U478" s="1"/>
  <c r="V461"/>
  <c r="S419"/>
  <c r="Y381"/>
  <c r="U356"/>
  <c r="V356" s="1"/>
  <c r="W356" s="1"/>
  <c r="U463"/>
  <c r="T430"/>
  <c r="M428"/>
  <c r="S414"/>
  <c r="T595"/>
  <c r="X311"/>
  <c r="Y311" s="1"/>
  <c r="L392"/>
  <c r="S404"/>
  <c r="U404" s="1"/>
  <c r="V510"/>
  <c r="W444"/>
  <c r="U424"/>
  <c r="V424" s="1"/>
  <c r="M408"/>
  <c r="U506"/>
  <c r="V506" s="1"/>
  <c r="M327"/>
  <c r="T370"/>
  <c r="W369"/>
  <c r="M336"/>
  <c r="L336"/>
  <c r="L313"/>
  <c r="V350"/>
  <c r="W295"/>
  <c r="T426"/>
  <c r="L369"/>
  <c r="W303"/>
  <c r="U377"/>
  <c r="U324"/>
  <c r="U313"/>
  <c r="V265"/>
  <c r="W304"/>
  <c r="X304" s="1"/>
  <c r="Y304" s="1"/>
  <c r="M250"/>
  <c r="X237"/>
  <c r="Y237" s="1"/>
  <c r="U236"/>
  <c r="T224"/>
  <c r="Y205"/>
  <c r="X205"/>
  <c r="W205"/>
  <c r="T170"/>
  <c r="AT7"/>
  <c r="AS7"/>
  <c r="AY7"/>
  <c r="AQ154"/>
  <c r="AQ7"/>
  <c r="S170"/>
  <c r="AU7"/>
  <c r="L420"/>
  <c r="U343"/>
  <c r="W344"/>
  <c r="T331"/>
  <c r="T208"/>
  <c r="U208" s="1"/>
  <c r="T220"/>
  <c r="U220" s="1"/>
  <c r="V323"/>
  <c r="U260"/>
  <c r="V260" s="1"/>
  <c r="W260" s="1"/>
  <c r="U229"/>
  <c r="M379"/>
  <c r="V232"/>
  <c r="J169"/>
  <c r="F166"/>
  <c r="AS135"/>
  <c r="AS136" s="1"/>
  <c r="AU124"/>
  <c r="R166"/>
  <c r="AW135"/>
  <c r="AW136" s="1"/>
  <c r="T223"/>
  <c r="W185"/>
  <c r="AP145"/>
  <c r="T674"/>
  <c r="U551"/>
  <c r="T551"/>
  <c r="V551" s="1"/>
  <c r="W551" s="1"/>
  <c r="X551" s="1"/>
  <c r="Y551" s="1"/>
  <c r="T493"/>
  <c r="U493" s="1"/>
  <c r="V493" s="1"/>
  <c r="W493" s="1"/>
  <c r="T484"/>
  <c r="U484" s="1"/>
  <c r="U504"/>
  <c r="L429"/>
  <c r="T396"/>
  <c r="U285"/>
  <c r="V285" s="1"/>
  <c r="T282"/>
  <c r="S282"/>
  <c r="L421"/>
  <c r="U335"/>
  <c r="T335"/>
  <c r="T267"/>
  <c r="T254"/>
  <c r="L358"/>
  <c r="M358"/>
  <c r="U296"/>
  <c r="V296" s="1"/>
  <c r="T297"/>
  <c r="T290"/>
  <c r="S290"/>
  <c r="T270"/>
  <c r="V270" s="1"/>
  <c r="U270"/>
  <c r="U692"/>
  <c r="L664"/>
  <c r="T634"/>
  <c r="L629"/>
  <c r="U533"/>
  <c r="V533" s="1"/>
  <c r="M627"/>
  <c r="T547"/>
  <c r="T521"/>
  <c r="T594"/>
  <c r="U520"/>
  <c r="T486"/>
  <c r="U568"/>
  <c r="T470"/>
  <c r="S561"/>
  <c r="V463"/>
  <c r="T415"/>
  <c r="V504"/>
  <c r="T492"/>
  <c r="V492" s="1"/>
  <c r="U492"/>
  <c r="U416"/>
  <c r="W468"/>
  <c r="T307"/>
  <c r="S364"/>
  <c r="U364" s="1"/>
  <c r="U359"/>
  <c r="T359"/>
  <c r="U325"/>
  <c r="V312"/>
  <c r="S267"/>
  <c r="U267" s="1"/>
  <c r="S254"/>
  <c r="U199"/>
  <c r="T181"/>
  <c r="U181" s="1"/>
  <c r="T423"/>
  <c r="U357"/>
  <c r="V357" s="1"/>
  <c r="V284"/>
  <c r="W284" s="1"/>
  <c r="X284" s="1"/>
  <c r="T250"/>
  <c r="W637"/>
  <c r="X637" s="1"/>
  <c r="U508"/>
  <c r="V508" s="1"/>
  <c r="S547"/>
  <c r="L553"/>
  <c r="T555"/>
  <c r="T509"/>
  <c r="V425"/>
  <c r="W425" s="1"/>
  <c r="S423"/>
  <c r="U248"/>
  <c r="V248" s="1"/>
  <c r="T227"/>
  <c r="U176"/>
  <c r="AW113"/>
  <c r="AW114" s="1"/>
  <c r="T246"/>
  <c r="U700"/>
  <c r="V683"/>
  <c r="T693"/>
  <c r="U693"/>
  <c r="V650"/>
  <c r="W650" s="1"/>
  <c r="S634"/>
  <c r="Y635"/>
  <c r="V593"/>
  <c r="W593" s="1"/>
  <c r="W636"/>
  <c r="W574"/>
  <c r="X574" s="1"/>
  <c r="W625"/>
  <c r="T598"/>
  <c r="M586"/>
  <c r="T591"/>
  <c r="T554"/>
  <c r="S554"/>
  <c r="U566"/>
  <c r="U527"/>
  <c r="T546"/>
  <c r="T505"/>
  <c r="S555"/>
  <c r="L465"/>
  <c r="U467"/>
  <c r="V467" s="1"/>
  <c r="U453"/>
  <c r="L405"/>
  <c r="U361"/>
  <c r="V438"/>
  <c r="W438" s="1"/>
  <c r="W291"/>
  <c r="V502"/>
  <c r="T427"/>
  <c r="V305"/>
  <c r="W305" s="1"/>
  <c r="X305" s="1"/>
  <c r="T338"/>
  <c r="U338" s="1"/>
  <c r="L283"/>
  <c r="S266"/>
  <c r="U264"/>
  <c r="V264" s="1"/>
  <c r="W264" s="1"/>
  <c r="S227"/>
  <c r="U227" s="1"/>
  <c r="U280"/>
  <c r="T273"/>
  <c r="U273"/>
  <c r="T420"/>
  <c r="T235"/>
  <c r="V308"/>
  <c r="W308" s="1"/>
  <c r="T326"/>
  <c r="AT154"/>
  <c r="U212"/>
  <c r="AR7"/>
  <c r="V701"/>
  <c r="M689"/>
  <c r="U694"/>
  <c r="V694" s="1"/>
  <c r="W694" s="1"/>
  <c r="T694"/>
  <c r="T666"/>
  <c r="S666"/>
  <c r="X664"/>
  <c r="T640"/>
  <c r="W687"/>
  <c r="S640"/>
  <c r="U653"/>
  <c r="M633"/>
  <c r="X680"/>
  <c r="Y680" s="1"/>
  <c r="T662"/>
  <c r="U662" s="1"/>
  <c r="U609"/>
  <c r="V609" s="1"/>
  <c r="U577"/>
  <c r="T602"/>
  <c r="T642"/>
  <c r="U642" s="1"/>
  <c r="V623"/>
  <c r="V625"/>
  <c r="T532"/>
  <c r="U604"/>
  <c r="L589"/>
  <c r="M589"/>
  <c r="S571"/>
  <c r="W565"/>
  <c r="V569"/>
  <c r="W569" s="1"/>
  <c r="U536"/>
  <c r="V495"/>
  <c r="T610"/>
  <c r="U610" s="1"/>
  <c r="U500"/>
  <c r="S493"/>
  <c r="X465"/>
  <c r="T559"/>
  <c r="X499"/>
  <c r="U529"/>
  <c r="T529"/>
  <c r="U473"/>
  <c r="T473"/>
  <c r="W451"/>
  <c r="X451" s="1"/>
  <c r="T477"/>
  <c r="U477" s="1"/>
  <c r="U490"/>
  <c r="W530"/>
  <c r="V474"/>
  <c r="L471"/>
  <c r="V440"/>
  <c r="T605"/>
  <c r="V494"/>
  <c r="T446"/>
  <c r="U446" s="1"/>
  <c r="W479"/>
  <c r="T449"/>
  <c r="U449"/>
  <c r="S449"/>
  <c r="T418"/>
  <c r="V416"/>
  <c r="S534"/>
  <c r="L446"/>
  <c r="M446"/>
  <c r="L401"/>
  <c r="U488"/>
  <c r="V429"/>
  <c r="W429" s="1"/>
  <c r="V365"/>
  <c r="W365" s="1"/>
  <c r="X365" s="1"/>
  <c r="T398"/>
  <c r="T394"/>
  <c r="U394"/>
  <c r="U402"/>
  <c r="V402" s="1"/>
  <c r="T406"/>
  <c r="W506"/>
  <c r="W299"/>
  <c r="L393"/>
  <c r="V369"/>
  <c r="V316"/>
  <c r="T395"/>
  <c r="U395" s="1"/>
  <c r="U375"/>
  <c r="V330"/>
  <c r="W330" s="1"/>
  <c r="X330" s="1"/>
  <c r="U292"/>
  <c r="U271"/>
  <c r="T368"/>
  <c r="U368" s="1"/>
  <c r="V368" s="1"/>
  <c r="X409"/>
  <c r="Y409" s="1"/>
  <c r="L338"/>
  <c r="X319"/>
  <c r="M302"/>
  <c r="W283"/>
  <c r="M266"/>
  <c r="V219"/>
  <c r="U210"/>
  <c r="V210"/>
  <c r="W210" s="1"/>
  <c r="M178"/>
  <c r="T263"/>
  <c r="U263" s="1"/>
  <c r="O166"/>
  <c r="T390"/>
  <c r="U342"/>
  <c r="V342" s="1"/>
  <c r="U261"/>
  <c r="T286"/>
  <c r="U286"/>
  <c r="T234"/>
  <c r="L253"/>
  <c r="W189"/>
  <c r="T268"/>
  <c r="U198"/>
  <c r="AW154"/>
  <c r="M367"/>
  <c r="T298"/>
  <c r="U243"/>
  <c r="V243" s="1"/>
  <c r="T243"/>
  <c r="W389"/>
  <c r="AY124"/>
  <c r="T379"/>
  <c r="W232"/>
  <c r="X232" s="1"/>
  <c r="U213"/>
  <c r="AR125"/>
  <c r="AR140"/>
  <c r="AR142" s="1"/>
  <c r="U221"/>
  <c r="W175"/>
  <c r="U287"/>
  <c r="AX113"/>
  <c r="AX114" s="1"/>
  <c r="U258"/>
  <c r="V258" s="1"/>
  <c r="W258" s="1"/>
  <c r="AQ162"/>
  <c r="T698"/>
  <c r="W618"/>
  <c r="T281"/>
  <c r="S281"/>
  <c r="U281" s="1"/>
  <c r="S247"/>
  <c r="AP154"/>
  <c r="U244"/>
  <c r="T203"/>
  <c r="V203"/>
  <c r="W203" s="1"/>
  <c r="U203"/>
  <c r="T294"/>
  <c r="AX154"/>
  <c r="T686"/>
  <c r="S698"/>
  <c r="U584"/>
  <c r="T539"/>
  <c r="S521"/>
  <c r="S594"/>
  <c r="U475"/>
  <c r="U469"/>
  <c r="V469" s="1"/>
  <c r="T528"/>
  <c r="S486"/>
  <c r="X596"/>
  <c r="U447"/>
  <c r="V447" s="1"/>
  <c r="S525"/>
  <c r="S415"/>
  <c r="V391"/>
  <c r="W391" s="1"/>
  <c r="W504"/>
  <c r="V333"/>
  <c r="V392"/>
  <c r="U399"/>
  <c r="T399"/>
  <c r="V378"/>
  <c r="W233"/>
  <c r="T215"/>
  <c r="S215"/>
  <c r="Y193"/>
  <c r="U194"/>
  <c r="U209"/>
  <c r="V700"/>
  <c r="T670"/>
  <c r="L677"/>
  <c r="M677"/>
  <c r="U688"/>
  <c r="S674"/>
  <c r="T647"/>
  <c r="U646"/>
  <c r="V671"/>
  <c r="W671" s="1"/>
  <c r="T643"/>
  <c r="X639"/>
  <c r="L615"/>
  <c r="U576"/>
  <c r="U617"/>
  <c r="U603"/>
  <c r="U600"/>
  <c r="U553"/>
  <c r="U545"/>
  <c r="V604"/>
  <c r="X489"/>
  <c r="Y489" s="1"/>
  <c r="T562"/>
  <c r="U544"/>
  <c r="V544" s="1"/>
  <c r="T544"/>
  <c r="W538"/>
  <c r="V497"/>
  <c r="T552"/>
  <c r="U552" s="1"/>
  <c r="U503"/>
  <c r="V503" s="1"/>
  <c r="W476"/>
  <c r="X476" s="1"/>
  <c r="U496"/>
  <c r="V459"/>
  <c r="W459" s="1"/>
  <c r="T445"/>
  <c r="U445" s="1"/>
  <c r="U443"/>
  <c r="U439"/>
  <c r="U428"/>
  <c r="V384"/>
  <c r="W384" s="1"/>
  <c r="U384"/>
  <c r="W351"/>
  <c r="T517"/>
  <c r="U517" s="1"/>
  <c r="V412"/>
  <c r="U300"/>
  <c r="M424"/>
  <c r="T407"/>
  <c r="U407" s="1"/>
  <c r="X397"/>
  <c r="U388"/>
  <c r="T387"/>
  <c r="T340"/>
  <c r="S340"/>
  <c r="U318"/>
  <c r="M315"/>
  <c r="T380"/>
  <c r="S360"/>
  <c r="T347"/>
  <c r="T550"/>
  <c r="U550" s="1"/>
  <c r="U400"/>
  <c r="T400"/>
  <c r="W374"/>
  <c r="M359"/>
  <c r="U349"/>
  <c r="T339"/>
  <c r="U329"/>
  <c r="L368"/>
  <c r="U255"/>
  <c r="T255"/>
  <c r="T448"/>
  <c r="U448" s="1"/>
  <c r="L296"/>
  <c r="M251"/>
  <c r="V229"/>
  <c r="T222"/>
  <c r="S222"/>
  <c r="V201"/>
  <c r="T278"/>
  <c r="S278"/>
  <c r="U278" s="1"/>
  <c r="T226"/>
  <c r="S226"/>
  <c r="S328"/>
  <c r="T301"/>
  <c r="S301"/>
  <c r="S326"/>
  <c r="U326" s="1"/>
  <c r="T204"/>
  <c r="U204" s="1"/>
  <c r="AP135"/>
  <c r="AP136" s="1"/>
  <c r="AQ135"/>
  <c r="AQ136" s="1"/>
  <c r="L221"/>
  <c r="T202"/>
  <c r="S202"/>
  <c r="T187"/>
  <c r="S187"/>
  <c r="AY113"/>
  <c r="AY114" s="1"/>
  <c r="V259"/>
  <c r="T259"/>
  <c r="U259" s="1"/>
  <c r="AU154"/>
  <c r="Y355"/>
  <c r="Z355" s="1"/>
  <c r="U171"/>
  <c r="T171"/>
  <c r="V171" s="1"/>
  <c r="AU162"/>
  <c r="U241"/>
  <c r="V213"/>
  <c r="W218"/>
  <c r="X218" s="1"/>
  <c r="U238"/>
  <c r="T214"/>
  <c r="U178"/>
  <c r="AV7"/>
  <c r="AY154"/>
  <c r="T183"/>
  <c r="AR145"/>
  <c r="V589"/>
  <c r="AT135"/>
  <c r="AT136" s="1"/>
  <c r="T228"/>
  <c r="T371"/>
  <c r="U314"/>
  <c r="V314" s="1"/>
  <c r="S211"/>
  <c r="U211" s="1"/>
  <c r="U256"/>
  <c r="S380"/>
  <c r="W182"/>
  <c r="X182" s="1"/>
  <c r="AP7"/>
  <c r="U408"/>
  <c r="U269"/>
  <c r="T269"/>
  <c r="U678"/>
  <c r="V678" s="1"/>
  <c r="T678"/>
  <c r="U481"/>
  <c r="T481"/>
  <c r="U197"/>
  <c r="V197" s="1"/>
  <c r="X180"/>
  <c r="Y180" s="1"/>
  <c r="M206"/>
  <c r="L206"/>
  <c r="T240"/>
  <c r="T173"/>
  <c r="U173" s="1"/>
  <c r="AS125"/>
  <c r="AS140"/>
  <c r="AS142" s="1"/>
  <c r="T174"/>
  <c r="AX7"/>
  <c r="T206"/>
  <c r="U206"/>
  <c r="V191"/>
  <c r="S228"/>
  <c r="L337"/>
  <c r="T239"/>
  <c r="U239" s="1"/>
  <c r="S172"/>
  <c r="T231"/>
  <c r="S173"/>
  <c r="AX125"/>
  <c r="AX140"/>
  <c r="AX142" s="1"/>
  <c r="V177"/>
  <c r="W177" s="1"/>
  <c r="S174"/>
  <c r="U174" s="1"/>
  <c r="L201"/>
  <c r="AV154"/>
  <c r="AS162"/>
  <c r="AR154"/>
  <c r="V407" l="1"/>
  <c r="W407"/>
  <c r="X407" s="1"/>
  <c r="Y407" s="1"/>
  <c r="X410"/>
  <c r="W410"/>
  <c r="X491"/>
  <c r="Y526"/>
  <c r="Z526" s="1"/>
  <c r="W243"/>
  <c r="X243" s="1"/>
  <c r="Y668"/>
  <c r="Z668" s="1"/>
  <c r="AA668" s="1"/>
  <c r="X225"/>
  <c r="Y225" s="1"/>
  <c r="W225"/>
  <c r="Y322"/>
  <c r="Z322" s="1"/>
  <c r="AA322" s="1"/>
  <c r="V697"/>
  <c r="X317"/>
  <c r="Y317" s="1"/>
  <c r="Z656"/>
  <c r="AA656"/>
  <c r="W447"/>
  <c r="X447"/>
  <c r="U279"/>
  <c r="W435"/>
  <c r="W385"/>
  <c r="V385"/>
  <c r="Y182"/>
  <c r="W361"/>
  <c r="V585"/>
  <c r="W588"/>
  <c r="X588" s="1"/>
  <c r="V207"/>
  <c r="W207" s="1"/>
  <c r="V627"/>
  <c r="W627" s="1"/>
  <c r="X627" s="1"/>
  <c r="V321"/>
  <c r="W394"/>
  <c r="X394" s="1"/>
  <c r="U240"/>
  <c r="V240" s="1"/>
  <c r="W240" s="1"/>
  <c r="U301"/>
  <c r="W469"/>
  <c r="W314"/>
  <c r="X314" s="1"/>
  <c r="Y314" s="1"/>
  <c r="Z314" s="1"/>
  <c r="U234"/>
  <c r="V234" s="1"/>
  <c r="V263"/>
  <c r="V394"/>
  <c r="U666"/>
  <c r="X666" s="1"/>
  <c r="V359"/>
  <c r="W312"/>
  <c r="X312" s="1"/>
  <c r="Y312" s="1"/>
  <c r="X479"/>
  <c r="X189"/>
  <c r="Y189" s="1"/>
  <c r="X413"/>
  <c r="V169"/>
  <c r="W169" s="1"/>
  <c r="X436"/>
  <c r="V269"/>
  <c r="V445"/>
  <c r="V666"/>
  <c r="W666" s="1"/>
  <c r="Z511"/>
  <c r="U630"/>
  <c r="X344"/>
  <c r="Y465"/>
  <c r="Z465" s="1"/>
  <c r="AA465" s="1"/>
  <c r="W641"/>
  <c r="U272"/>
  <c r="U411"/>
  <c r="U573"/>
  <c r="U594"/>
  <c r="W248"/>
  <c r="V361"/>
  <c r="W510"/>
  <c r="X510" s="1"/>
  <c r="Y288"/>
  <c r="Z288" s="1"/>
  <c r="V573"/>
  <c r="W306"/>
  <c r="X306" s="1"/>
  <c r="X320"/>
  <c r="U691"/>
  <c r="V448"/>
  <c r="W448" s="1"/>
  <c r="U228"/>
  <c r="X429"/>
  <c r="U246"/>
  <c r="U521"/>
  <c r="V521" s="1"/>
  <c r="W521" s="1"/>
  <c r="X521" s="1"/>
  <c r="X518"/>
  <c r="Y518" s="1"/>
  <c r="V332"/>
  <c r="Y578"/>
  <c r="AV125"/>
  <c r="W288"/>
  <c r="X288" s="1"/>
  <c r="U549"/>
  <c r="V480"/>
  <c r="V352"/>
  <c r="Z193"/>
  <c r="AA193" s="1"/>
  <c r="X459"/>
  <c r="W697"/>
  <c r="V277"/>
  <c r="X308"/>
  <c r="Y308" s="1"/>
  <c r="Y305"/>
  <c r="Z305" s="1"/>
  <c r="AA305" s="1"/>
  <c r="X433"/>
  <c r="Y433" s="1"/>
  <c r="W495"/>
  <c r="X495" s="1"/>
  <c r="W383"/>
  <c r="U179"/>
  <c r="V179" s="1"/>
  <c r="U652"/>
  <c r="V572"/>
  <c r="W454"/>
  <c r="Y476"/>
  <c r="Z319"/>
  <c r="V529"/>
  <c r="Y637"/>
  <c r="V500"/>
  <c r="W500" s="1"/>
  <c r="U611"/>
  <c r="B114"/>
  <c r="V186"/>
  <c r="W633"/>
  <c r="Y319"/>
  <c r="V548"/>
  <c r="W548" s="1"/>
  <c r="V354"/>
  <c r="W354" s="1"/>
  <c r="U455"/>
  <c r="V455"/>
  <c r="U698"/>
  <c r="V286"/>
  <c r="X291"/>
  <c r="Y291" s="1"/>
  <c r="V520"/>
  <c r="W520" s="1"/>
  <c r="U486"/>
  <c r="V289"/>
  <c r="W289" s="1"/>
  <c r="W393"/>
  <c r="X188"/>
  <c r="Y188" s="1"/>
  <c r="Z205"/>
  <c r="X432"/>
  <c r="U705"/>
  <c r="V622"/>
  <c r="V471"/>
  <c r="W471" s="1"/>
  <c r="X471" s="1"/>
  <c r="Z407"/>
  <c r="AA407" s="1"/>
  <c r="U222"/>
  <c r="V670"/>
  <c r="U670"/>
  <c r="U598"/>
  <c r="W598" s="1"/>
  <c r="U307"/>
  <c r="AS156"/>
  <c r="AY8"/>
  <c r="S166"/>
  <c r="AW8"/>
  <c r="AS8"/>
  <c r="AR8"/>
  <c r="AQ8"/>
  <c r="AP156"/>
  <c r="AQ156"/>
  <c r="AQ159" s="1"/>
  <c r="AY156"/>
  <c r="AY159" s="1"/>
  <c r="AV156"/>
  <c r="AV159" s="1"/>
  <c r="AP8"/>
  <c r="AU156"/>
  <c r="AV8"/>
  <c r="AW156"/>
  <c r="AX156"/>
  <c r="AR156"/>
  <c r="AR157" s="1"/>
  <c r="AU8"/>
  <c r="AT8"/>
  <c r="AT156"/>
  <c r="AX8"/>
  <c r="U170"/>
  <c r="V170" s="1"/>
  <c r="V655"/>
  <c r="W655" s="1"/>
  <c r="V276"/>
  <c r="X203"/>
  <c r="W431"/>
  <c r="X431" s="1"/>
  <c r="W531"/>
  <c r="X531" s="1"/>
  <c r="W609"/>
  <c r="AA526"/>
  <c r="W200"/>
  <c r="X675"/>
  <c r="V272"/>
  <c r="W272" s="1"/>
  <c r="U274"/>
  <c r="V274" s="1"/>
  <c r="AA288"/>
  <c r="W659"/>
  <c r="V659"/>
  <c r="V206"/>
  <c r="V256"/>
  <c r="W256" s="1"/>
  <c r="V550"/>
  <c r="U387"/>
  <c r="V387" s="1"/>
  <c r="X233"/>
  <c r="Y233" s="1"/>
  <c r="V281"/>
  <c r="X175"/>
  <c r="W416"/>
  <c r="X416" s="1"/>
  <c r="Y416" s="1"/>
  <c r="V490"/>
  <c r="V662"/>
  <c r="U266"/>
  <c r="V266" s="1"/>
  <c r="W266" s="1"/>
  <c r="U591"/>
  <c r="V591" s="1"/>
  <c r="U423"/>
  <c r="V423" s="1"/>
  <c r="U290"/>
  <c r="V290" s="1"/>
  <c r="W296"/>
  <c r="U282"/>
  <c r="V282" s="1"/>
  <c r="V208"/>
  <c r="W208" s="1"/>
  <c r="W265"/>
  <c r="U426"/>
  <c r="V426" s="1"/>
  <c r="U651"/>
  <c r="W606"/>
  <c r="U606"/>
  <c r="V606" s="1"/>
  <c r="V681"/>
  <c r="W681"/>
  <c r="X341"/>
  <c r="V431"/>
  <c r="Y639"/>
  <c r="X441"/>
  <c r="Y441" s="1"/>
  <c r="V629"/>
  <c r="V583"/>
  <c r="X253"/>
  <c r="X487"/>
  <c r="Y487" s="1"/>
  <c r="X376"/>
  <c r="Z433"/>
  <c r="AA433" s="1"/>
  <c r="V672"/>
  <c r="W672" s="1"/>
  <c r="W179"/>
  <c r="X179" s="1"/>
  <c r="U315"/>
  <c r="V411"/>
  <c r="W411"/>
  <c r="X580"/>
  <c r="Y580" s="1"/>
  <c r="Z580"/>
  <c r="W644"/>
  <c r="V238"/>
  <c r="U562"/>
  <c r="W653"/>
  <c r="X653" s="1"/>
  <c r="Y653" s="1"/>
  <c r="V653"/>
  <c r="V527"/>
  <c r="W527" s="1"/>
  <c r="V598"/>
  <c r="V693"/>
  <c r="X693" s="1"/>
  <c r="W359"/>
  <c r="W463"/>
  <c r="U254"/>
  <c r="U396"/>
  <c r="X542"/>
  <c r="Y542"/>
  <c r="Z542" s="1"/>
  <c r="AA542" s="1"/>
  <c r="W216"/>
  <c r="X216" s="1"/>
  <c r="U371"/>
  <c r="X177"/>
  <c r="Y177" s="1"/>
  <c r="V517"/>
  <c r="U674"/>
  <c r="Z392"/>
  <c r="AA392" s="1"/>
  <c r="U528"/>
  <c r="U686"/>
  <c r="V287"/>
  <c r="W287" s="1"/>
  <c r="X287" s="1"/>
  <c r="V488"/>
  <c r="W494"/>
  <c r="U640"/>
  <c r="V640"/>
  <c r="X212"/>
  <c r="Y212" s="1"/>
  <c r="V212"/>
  <c r="W212" s="1"/>
  <c r="U505"/>
  <c r="X359"/>
  <c r="V396"/>
  <c r="X444"/>
  <c r="Y444" s="1"/>
  <c r="W481"/>
  <c r="V481"/>
  <c r="V228"/>
  <c r="U187"/>
  <c r="V187" s="1"/>
  <c r="V329"/>
  <c r="V688"/>
  <c r="W688" s="1"/>
  <c r="V584"/>
  <c r="W584" s="1"/>
  <c r="Y175"/>
  <c r="U379"/>
  <c r="X389"/>
  <c r="Z389" s="1"/>
  <c r="Y389"/>
  <c r="U298"/>
  <c r="V298" s="1"/>
  <c r="V271"/>
  <c r="W271" s="1"/>
  <c r="Y479"/>
  <c r="Z479" s="1"/>
  <c r="U602"/>
  <c r="X694"/>
  <c r="Y694" s="1"/>
  <c r="U235"/>
  <c r="V280"/>
  <c r="W280" s="1"/>
  <c r="X280" s="1"/>
  <c r="U427"/>
  <c r="X468"/>
  <c r="Y468"/>
  <c r="U547"/>
  <c r="X493"/>
  <c r="Y493" s="1"/>
  <c r="U223"/>
  <c r="V313"/>
  <c r="W313" s="1"/>
  <c r="Y295"/>
  <c r="Z295" s="1"/>
  <c r="AA295" s="1"/>
  <c r="V513"/>
  <c r="W402"/>
  <c r="U498"/>
  <c r="V498" s="1"/>
  <c r="W498" s="1"/>
  <c r="V660"/>
  <c r="U561"/>
  <c r="U613"/>
  <c r="W613" s="1"/>
  <c r="X613" s="1"/>
  <c r="W252"/>
  <c r="Z607"/>
  <c r="AA607" s="1"/>
  <c r="V581"/>
  <c r="U558"/>
  <c r="W348"/>
  <c r="X348" s="1"/>
  <c r="X462"/>
  <c r="X512"/>
  <c r="W512"/>
  <c r="Y413"/>
  <c r="Z413" s="1"/>
  <c r="X628"/>
  <c r="Y628" s="1"/>
  <c r="U172"/>
  <c r="U390"/>
  <c r="W589"/>
  <c r="X589" s="1"/>
  <c r="V349"/>
  <c r="W349"/>
  <c r="U340"/>
  <c r="V399"/>
  <c r="U539"/>
  <c r="V539" s="1"/>
  <c r="Y451"/>
  <c r="V642"/>
  <c r="Y664"/>
  <c r="Z664" s="1"/>
  <c r="AA664" s="1"/>
  <c r="V696"/>
  <c r="W696"/>
  <c r="X696" s="1"/>
  <c r="W275"/>
  <c r="W685"/>
  <c r="AA355"/>
  <c r="V204"/>
  <c r="W204" s="1"/>
  <c r="V300"/>
  <c r="W300"/>
  <c r="X538"/>
  <c r="U643"/>
  <c r="Z703"/>
  <c r="AA703" s="1"/>
  <c r="Z180"/>
  <c r="AA180" s="1"/>
  <c r="W678"/>
  <c r="W269"/>
  <c r="V241"/>
  <c r="W241" s="1"/>
  <c r="X241" s="1"/>
  <c r="W259"/>
  <c r="V261"/>
  <c r="W261" s="1"/>
  <c r="X261" s="1"/>
  <c r="Y284"/>
  <c r="V400"/>
  <c r="W400" s="1"/>
  <c r="X384"/>
  <c r="Y384" s="1"/>
  <c r="Y459"/>
  <c r="V194"/>
  <c r="W194" s="1"/>
  <c r="X194"/>
  <c r="Y391"/>
  <c r="Z391" s="1"/>
  <c r="AA391" s="1"/>
  <c r="X391"/>
  <c r="U294"/>
  <c r="V294" s="1"/>
  <c r="V244"/>
  <c r="W244" s="1"/>
  <c r="X210"/>
  <c r="V395"/>
  <c r="Y299"/>
  <c r="Z299" s="1"/>
  <c r="X299"/>
  <c r="U418"/>
  <c r="V418" s="1"/>
  <c r="U605"/>
  <c r="V610"/>
  <c r="V536"/>
  <c r="W536" s="1"/>
  <c r="X625"/>
  <c r="Y625" s="1"/>
  <c r="W640"/>
  <c r="V227"/>
  <c r="Y574"/>
  <c r="Z574" s="1"/>
  <c r="AA574"/>
  <c r="V176"/>
  <c r="U250"/>
  <c r="V181"/>
  <c r="V325"/>
  <c r="W325" s="1"/>
  <c r="Z551"/>
  <c r="AA551" s="1"/>
  <c r="U224"/>
  <c r="V224"/>
  <c r="W224" s="1"/>
  <c r="U370"/>
  <c r="V370" s="1"/>
  <c r="X599"/>
  <c r="Y599" s="1"/>
  <c r="U582"/>
  <c r="W616"/>
  <c r="W277"/>
  <c r="X277" s="1"/>
  <c r="AA511"/>
  <c r="W660"/>
  <c r="X660" s="1"/>
  <c r="V613"/>
  <c r="Y417"/>
  <c r="Y447"/>
  <c r="Z447" s="1"/>
  <c r="V524"/>
  <c r="W524" s="1"/>
  <c r="W251"/>
  <c r="X251" s="1"/>
  <c r="X641"/>
  <c r="AA437"/>
  <c r="X514"/>
  <c r="Y514" s="1"/>
  <c r="Z514" s="1"/>
  <c r="W186"/>
  <c r="Y249"/>
  <c r="X245"/>
  <c r="Y245" s="1"/>
  <c r="Z304"/>
  <c r="AA304" s="1"/>
  <c r="W373"/>
  <c r="Y632"/>
  <c r="Z632" s="1"/>
  <c r="AA632" s="1"/>
  <c r="V278"/>
  <c r="W278" s="1"/>
  <c r="X303"/>
  <c r="Z303" s="1"/>
  <c r="Y303"/>
  <c r="Y341"/>
  <c r="U485"/>
  <c r="V485" s="1"/>
  <c r="Z556"/>
  <c r="AA556"/>
  <c r="W529"/>
  <c r="X529" s="1"/>
  <c r="V199"/>
  <c r="W199" s="1"/>
  <c r="W424"/>
  <c r="X424" s="1"/>
  <c r="Z459"/>
  <c r="AA459" s="1"/>
  <c r="V519"/>
  <c r="X667"/>
  <c r="W667"/>
  <c r="Y667" s="1"/>
  <c r="Z624"/>
  <c r="AA624" s="1"/>
  <c r="V603"/>
  <c r="W603" s="1"/>
  <c r="V198"/>
  <c r="U406"/>
  <c r="V406" s="1"/>
  <c r="AP159"/>
  <c r="U268"/>
  <c r="Z409"/>
  <c r="AA409" s="1"/>
  <c r="V292"/>
  <c r="W292" s="1"/>
  <c r="X292" s="1"/>
  <c r="Y394"/>
  <c r="Z394" s="1"/>
  <c r="AA394" s="1"/>
  <c r="U398"/>
  <c r="V398" s="1"/>
  <c r="X569"/>
  <c r="V577"/>
  <c r="W577" s="1"/>
  <c r="U546"/>
  <c r="U554"/>
  <c r="V554" s="1"/>
  <c r="V236"/>
  <c r="W236" s="1"/>
  <c r="W350"/>
  <c r="U414"/>
  <c r="Z381"/>
  <c r="AA381" s="1"/>
  <c r="U540"/>
  <c r="U563"/>
  <c r="V677"/>
  <c r="Y501"/>
  <c r="Z501"/>
  <c r="V522"/>
  <c r="W522"/>
  <c r="X522" s="1"/>
  <c r="Y522" s="1"/>
  <c r="W358"/>
  <c r="X541"/>
  <c r="V209"/>
  <c r="X361"/>
  <c r="W421"/>
  <c r="X421" s="1"/>
  <c r="Y601"/>
  <c r="Z601" s="1"/>
  <c r="Z311"/>
  <c r="AA311"/>
  <c r="W620"/>
  <c r="X434"/>
  <c r="Y434" s="1"/>
  <c r="V230"/>
  <c r="W230" s="1"/>
  <c r="U690"/>
  <c r="W669"/>
  <c r="X669"/>
  <c r="Y669" s="1"/>
  <c r="W503"/>
  <c r="X503" s="1"/>
  <c r="Y503" s="1"/>
  <c r="U215"/>
  <c r="U559"/>
  <c r="U430"/>
  <c r="V430" s="1"/>
  <c r="V560"/>
  <c r="V302"/>
  <c r="V615"/>
  <c r="V239"/>
  <c r="W239" s="1"/>
  <c r="X239" s="1"/>
  <c r="U202"/>
  <c r="V273"/>
  <c r="W273" s="1"/>
  <c r="V704"/>
  <c r="W704" s="1"/>
  <c r="W537"/>
  <c r="X537" s="1"/>
  <c r="Y537" s="1"/>
  <c r="V630"/>
  <c r="W630" s="1"/>
  <c r="V174"/>
  <c r="W174" s="1"/>
  <c r="U231"/>
  <c r="U183"/>
  <c r="W301"/>
  <c r="X301" s="1"/>
  <c r="V301"/>
  <c r="U226"/>
  <c r="V226"/>
  <c r="V318"/>
  <c r="X469"/>
  <c r="Y469" s="1"/>
  <c r="Z469" s="1"/>
  <c r="AA469" s="1"/>
  <c r="W197"/>
  <c r="B137"/>
  <c r="V255"/>
  <c r="W255" s="1"/>
  <c r="Z476"/>
  <c r="AA476" s="1"/>
  <c r="V545"/>
  <c r="U647"/>
  <c r="W670"/>
  <c r="X670" s="1"/>
  <c r="Y670" s="1"/>
  <c r="U415"/>
  <c r="V486"/>
  <c r="W486" s="1"/>
  <c r="Y588"/>
  <c r="W286"/>
  <c r="V473"/>
  <c r="W473" s="1"/>
  <c r="X640"/>
  <c r="Y640" s="1"/>
  <c r="V326"/>
  <c r="W326" s="1"/>
  <c r="U420"/>
  <c r="V420" s="1"/>
  <c r="V338"/>
  <c r="W338"/>
  <c r="W378"/>
  <c r="X650"/>
  <c r="W492"/>
  <c r="X492" s="1"/>
  <c r="V594"/>
  <c r="W285"/>
  <c r="X285" s="1"/>
  <c r="V220"/>
  <c r="W220" s="1"/>
  <c r="Z518"/>
  <c r="AA518" s="1"/>
  <c r="U419"/>
  <c r="V419" s="1"/>
  <c r="W585"/>
  <c r="V586"/>
  <c r="Y592"/>
  <c r="Z592" s="1"/>
  <c r="AA592" s="1"/>
  <c r="V665"/>
  <c r="W665" s="1"/>
  <c r="X665"/>
  <c r="X697"/>
  <c r="U543"/>
  <c r="V543" s="1"/>
  <c r="W502"/>
  <c r="X502" s="1"/>
  <c r="Y587"/>
  <c r="V211"/>
  <c r="V515"/>
  <c r="W515" s="1"/>
  <c r="Y541"/>
  <c r="X587"/>
  <c r="U372"/>
  <c r="Z195"/>
  <c r="AA195" s="1"/>
  <c r="W422"/>
  <c r="Y596"/>
  <c r="Y397"/>
  <c r="Z397" s="1"/>
  <c r="AA397" s="1"/>
  <c r="U626"/>
  <c r="W466"/>
  <c r="X466" s="1"/>
  <c r="V466"/>
  <c r="V262"/>
  <c r="W262" s="1"/>
  <c r="AP9"/>
  <c r="T166"/>
  <c r="AW9"/>
  <c r="AV9"/>
  <c r="AX9"/>
  <c r="AT9"/>
  <c r="AU9"/>
  <c r="AU155"/>
  <c r="AV155"/>
  <c r="AV160" s="1"/>
  <c r="AR9"/>
  <c r="AX155"/>
  <c r="AQ9"/>
  <c r="AR155"/>
  <c r="AR160" s="1"/>
  <c r="AW155"/>
  <c r="AP155"/>
  <c r="AS155"/>
  <c r="AS160" s="1"/>
  <c r="AY155"/>
  <c r="AS9"/>
  <c r="AT155"/>
  <c r="AT160" s="1"/>
  <c r="AQ155"/>
  <c r="AQ160" s="1"/>
  <c r="AY9"/>
  <c r="W461"/>
  <c r="W648"/>
  <c r="U347"/>
  <c r="V347" s="1"/>
  <c r="U380"/>
  <c r="W517"/>
  <c r="V439"/>
  <c r="W439" s="1"/>
  <c r="X530"/>
  <c r="Y530" s="1"/>
  <c r="V475"/>
  <c r="X544"/>
  <c r="V617"/>
  <c r="W399"/>
  <c r="X399" s="1"/>
  <c r="Y203"/>
  <c r="W281"/>
  <c r="X281" s="1"/>
  <c r="V698"/>
  <c r="X258"/>
  <c r="Y258" s="1"/>
  <c r="X342"/>
  <c r="Y342" s="1"/>
  <c r="W342"/>
  <c r="W368"/>
  <c r="X368" s="1"/>
  <c r="X438"/>
  <c r="V449"/>
  <c r="W449" s="1"/>
  <c r="V446"/>
  <c r="W446" s="1"/>
  <c r="Y440"/>
  <c r="Z440" s="1"/>
  <c r="AA440" s="1"/>
  <c r="W440"/>
  <c r="X440" s="1"/>
  <c r="V477"/>
  <c r="Z451"/>
  <c r="AA451" s="1"/>
  <c r="X401"/>
  <c r="Y401" s="1"/>
  <c r="AA284"/>
  <c r="Y365"/>
  <c r="Z365" s="1"/>
  <c r="AA365" s="1"/>
  <c r="U470"/>
  <c r="V470" s="1"/>
  <c r="W470" s="1"/>
  <c r="W270"/>
  <c r="Z284"/>
  <c r="V267"/>
  <c r="U331"/>
  <c r="Z237"/>
  <c r="AA237" s="1"/>
  <c r="V482"/>
  <c r="W482" s="1"/>
  <c r="X482" s="1"/>
  <c r="U595"/>
  <c r="Y565"/>
  <c r="Z565" s="1"/>
  <c r="AA565" s="1"/>
  <c r="X579"/>
  <c r="V579"/>
  <c r="W579" s="1"/>
  <c r="V608"/>
  <c r="W621"/>
  <c r="X679"/>
  <c r="W654"/>
  <c r="V654"/>
  <c r="X654" s="1"/>
  <c r="Y654" s="1"/>
  <c r="Z654" s="1"/>
  <c r="W201"/>
  <c r="V657"/>
  <c r="W657" s="1"/>
  <c r="X657" s="1"/>
  <c r="U702"/>
  <c r="X369"/>
  <c r="W333"/>
  <c r="U597"/>
  <c r="V328"/>
  <c r="V404"/>
  <c r="W404" s="1"/>
  <c r="X404" s="1"/>
  <c r="V478"/>
  <c r="W478" s="1"/>
  <c r="V611"/>
  <c r="AW162"/>
  <c r="AX164"/>
  <c r="X310"/>
  <c r="Y310" s="1"/>
  <c r="W309"/>
  <c r="Y619"/>
  <c r="V217"/>
  <c r="W405"/>
  <c r="V483"/>
  <c r="V408"/>
  <c r="Y344"/>
  <c r="X332"/>
  <c r="W516"/>
  <c r="AA205"/>
  <c r="V689"/>
  <c r="X242"/>
  <c r="Y242" s="1"/>
  <c r="X264"/>
  <c r="Y264" s="1"/>
  <c r="U327"/>
  <c r="W523"/>
  <c r="X523" s="1"/>
  <c r="Z635"/>
  <c r="AA635" s="1"/>
  <c r="V366"/>
  <c r="W366" s="1"/>
  <c r="V336"/>
  <c r="X612"/>
  <c r="Y684"/>
  <c r="W649"/>
  <c r="X649" s="1"/>
  <c r="X197"/>
  <c r="U293"/>
  <c r="V293" s="1"/>
  <c r="X638"/>
  <c r="Y638" s="1"/>
  <c r="Y663"/>
  <c r="Z663" s="1"/>
  <c r="V173"/>
  <c r="U214"/>
  <c r="AU159"/>
  <c r="AA182"/>
  <c r="V552"/>
  <c r="Y497"/>
  <c r="Z497" s="1"/>
  <c r="W497"/>
  <c r="X497" s="1"/>
  <c r="V553"/>
  <c r="X671"/>
  <c r="Y671" s="1"/>
  <c r="Z182"/>
  <c r="X618"/>
  <c r="W698"/>
  <c r="Y185"/>
  <c r="P161"/>
  <c r="B159" s="1"/>
  <c r="W219"/>
  <c r="X219" s="1"/>
  <c r="W604"/>
  <c r="Z680"/>
  <c r="AT159"/>
  <c r="X604"/>
  <c r="W693"/>
  <c r="U509"/>
  <c r="V484"/>
  <c r="W484" s="1"/>
  <c r="W508"/>
  <c r="AU140"/>
  <c r="AU142" s="1"/>
  <c r="AU125"/>
  <c r="Z225"/>
  <c r="AA225" s="1"/>
  <c r="V377"/>
  <c r="X356"/>
  <c r="Y356" s="1"/>
  <c r="V507"/>
  <c r="W507" s="1"/>
  <c r="Y665"/>
  <c r="U682"/>
  <c r="U367"/>
  <c r="W363"/>
  <c r="U557"/>
  <c r="V557" s="1"/>
  <c r="V196"/>
  <c r="W442"/>
  <c r="V442"/>
  <c r="W457"/>
  <c r="X457" s="1"/>
  <c r="W629"/>
  <c r="X629" s="1"/>
  <c r="U658"/>
  <c r="V658" s="1"/>
  <c r="U525"/>
  <c r="W683"/>
  <c r="U360"/>
  <c r="V360" s="1"/>
  <c r="X351"/>
  <c r="Y351" s="1"/>
  <c r="X386"/>
  <c r="W483"/>
  <c r="W617"/>
  <c r="Y641"/>
  <c r="Z641" s="1"/>
  <c r="AA641" s="1"/>
  <c r="Z344"/>
  <c r="U403"/>
  <c r="X345"/>
  <c r="W346"/>
  <c r="X346" s="1"/>
  <c r="Y499"/>
  <c r="Z499" s="1"/>
  <c r="W695"/>
  <c r="X695" s="1"/>
  <c r="Y695" s="1"/>
  <c r="W257"/>
  <c r="X257" s="1"/>
  <c r="U382"/>
  <c r="X186"/>
  <c r="Y186" s="1"/>
  <c r="Z186" s="1"/>
  <c r="X575"/>
  <c r="W673"/>
  <c r="X673" s="1"/>
  <c r="Y673" s="1"/>
  <c r="X283"/>
  <c r="X636"/>
  <c r="Y636" s="1"/>
  <c r="V676"/>
  <c r="Y471"/>
  <c r="X684"/>
  <c r="X687"/>
  <c r="Y687" s="1"/>
  <c r="X353"/>
  <c r="Z638"/>
  <c r="J166"/>
  <c r="K169"/>
  <c r="Y337"/>
  <c r="Z337" s="1"/>
  <c r="AA337" s="1"/>
  <c r="W614"/>
  <c r="W228"/>
  <c r="W171"/>
  <c r="U339"/>
  <c r="V380"/>
  <c r="V428"/>
  <c r="W428" s="1"/>
  <c r="X428" s="1"/>
  <c r="W445"/>
  <c r="X445" s="1"/>
  <c r="W544"/>
  <c r="Z489"/>
  <c r="AA489" s="1"/>
  <c r="V692"/>
  <c r="V221"/>
  <c r="W221" s="1"/>
  <c r="V324"/>
  <c r="Y330"/>
  <c r="Z330" s="1"/>
  <c r="W323"/>
  <c r="U532"/>
  <c r="X564"/>
  <c r="AA361"/>
  <c r="Z361"/>
  <c r="Y361"/>
  <c r="V453"/>
  <c r="V566"/>
  <c r="X593"/>
  <c r="W700"/>
  <c r="AA637"/>
  <c r="Z637"/>
  <c r="W533"/>
  <c r="U634"/>
  <c r="V634" s="1"/>
  <c r="X184"/>
  <c r="Y184" s="1"/>
  <c r="W229"/>
  <c r="X229" s="1"/>
  <c r="V568"/>
  <c r="W568" s="1"/>
  <c r="X289"/>
  <c r="Y289" s="1"/>
  <c r="U590"/>
  <c r="W191"/>
  <c r="X191" s="1"/>
  <c r="Y410"/>
  <c r="Z410" s="1"/>
  <c r="AA410" s="1"/>
  <c r="W211"/>
  <c r="W570"/>
  <c r="X570" s="1"/>
  <c r="Y218"/>
  <c r="Z218" s="1"/>
  <c r="B125"/>
  <c r="X190"/>
  <c r="V334"/>
  <c r="V362"/>
  <c r="X405"/>
  <c r="Y405" s="1"/>
  <c r="V464"/>
  <c r="AW157"/>
  <c r="V456"/>
  <c r="W456" s="1"/>
  <c r="X648"/>
  <c r="Y648" s="1"/>
  <c r="V450"/>
  <c r="X633"/>
  <c r="Z578"/>
  <c r="AA578" s="1"/>
  <c r="Z471"/>
  <c r="AA471" s="1"/>
  <c r="V705"/>
  <c r="W705" s="1"/>
  <c r="X185"/>
  <c r="Z185" s="1"/>
  <c r="AA185" s="1"/>
  <c r="W458"/>
  <c r="V443"/>
  <c r="W443" s="1"/>
  <c r="V496"/>
  <c r="V576"/>
  <c r="AX159"/>
  <c r="AX160"/>
  <c r="Y618"/>
  <c r="W213"/>
  <c r="X213" s="1"/>
  <c r="AY140"/>
  <c r="AY142" s="1"/>
  <c r="AY125"/>
  <c r="AW159"/>
  <c r="AW158"/>
  <c r="AW160"/>
  <c r="V375"/>
  <c r="W474"/>
  <c r="AA680"/>
  <c r="X701"/>
  <c r="U555"/>
  <c r="U297"/>
  <c r="V297" s="1"/>
  <c r="V335"/>
  <c r="X260"/>
  <c r="X504"/>
  <c r="X494"/>
  <c r="Y494" s="1"/>
  <c r="V631"/>
  <c r="Y661"/>
  <c r="Z661" s="1"/>
  <c r="AA661" s="1"/>
  <c r="Z351"/>
  <c r="AA351" s="1"/>
  <c r="U452"/>
  <c r="V343"/>
  <c r="Y285"/>
  <c r="V460"/>
  <c r="W460" s="1"/>
  <c r="X460" s="1"/>
  <c r="U534"/>
  <c r="V534" s="1"/>
  <c r="V646"/>
  <c r="W646" s="1"/>
  <c r="Y701"/>
  <c r="U247"/>
  <c r="V364"/>
  <c r="X506"/>
  <c r="U571"/>
  <c r="V571" s="1"/>
  <c r="AP157"/>
  <c r="Z285"/>
  <c r="AA285" s="1"/>
  <c r="W362"/>
  <c r="W623"/>
  <c r="AA319"/>
  <c r="W412"/>
  <c r="Z192"/>
  <c r="AA192" s="1"/>
  <c r="W332"/>
  <c r="X374"/>
  <c r="W645"/>
  <c r="Y429"/>
  <c r="Z429" s="1"/>
  <c r="AA429" s="1"/>
  <c r="V178"/>
  <c r="V388"/>
  <c r="W388" s="1"/>
  <c r="V600"/>
  <c r="W576"/>
  <c r="W467"/>
  <c r="X425"/>
  <c r="Y232"/>
  <c r="Z232" s="1"/>
  <c r="AA232" s="1"/>
  <c r="Y462"/>
  <c r="W699"/>
  <c r="X699" s="1"/>
  <c r="W357"/>
  <c r="X357" s="1"/>
  <c r="Y357" s="1"/>
  <c r="V535"/>
  <c r="W316"/>
  <c r="X316" s="1"/>
  <c r="X248"/>
  <c r="V472"/>
  <c r="Y575"/>
  <c r="X448" l="1"/>
  <c r="Y448"/>
  <c r="Z189"/>
  <c r="AA189"/>
  <c r="W234"/>
  <c r="X234" s="1"/>
  <c r="X207"/>
  <c r="Y207"/>
  <c r="X387"/>
  <c r="W387"/>
  <c r="Z291"/>
  <c r="AA291" s="1"/>
  <c r="Y510"/>
  <c r="X520"/>
  <c r="Y520" s="1"/>
  <c r="X548"/>
  <c r="Y548" s="1"/>
  <c r="Z495"/>
  <c r="Y495"/>
  <c r="AA495" s="1"/>
  <c r="Z317"/>
  <c r="AA317" s="1"/>
  <c r="Z348"/>
  <c r="Y348"/>
  <c r="Y500"/>
  <c r="Z500" s="1"/>
  <c r="AA500" s="1"/>
  <c r="X500"/>
  <c r="Y666"/>
  <c r="Z666" s="1"/>
  <c r="AA243"/>
  <c r="Y243"/>
  <c r="Z243" s="1"/>
  <c r="X208"/>
  <c r="Y208" s="1"/>
  <c r="AA188"/>
  <c r="Z188"/>
  <c r="Y393"/>
  <c r="X393"/>
  <c r="Y474"/>
  <c r="Z474" s="1"/>
  <c r="X362"/>
  <c r="AA344"/>
  <c r="X474"/>
  <c r="AQ157"/>
  <c r="AQ158" s="1"/>
  <c r="Y461"/>
  <c r="AX157"/>
  <c r="AX158" s="1"/>
  <c r="Z242"/>
  <c r="Z356"/>
  <c r="Y604"/>
  <c r="X461"/>
  <c r="AP158"/>
  <c r="Y569"/>
  <c r="Z569" s="1"/>
  <c r="AA186"/>
  <c r="X244"/>
  <c r="W513"/>
  <c r="X513" s="1"/>
  <c r="W329"/>
  <c r="W297"/>
  <c r="Z653"/>
  <c r="Z308"/>
  <c r="AA308" s="1"/>
  <c r="V549"/>
  <c r="Z701"/>
  <c r="AA701" s="1"/>
  <c r="Y544"/>
  <c r="Z687"/>
  <c r="AA499"/>
  <c r="Z405"/>
  <c r="AA405" s="1"/>
  <c r="X698"/>
  <c r="X174"/>
  <c r="Y174" s="1"/>
  <c r="Z174" s="1"/>
  <c r="Y613"/>
  <c r="Z639"/>
  <c r="AA639" s="1"/>
  <c r="X270"/>
  <c r="Y270" s="1"/>
  <c r="Z270" s="1"/>
  <c r="AA270" s="1"/>
  <c r="V279"/>
  <c r="W572"/>
  <c r="Y572" s="1"/>
  <c r="Z572" s="1"/>
  <c r="X572"/>
  <c r="W485"/>
  <c r="V558"/>
  <c r="X271"/>
  <c r="AA389"/>
  <c r="X527"/>
  <c r="X411"/>
  <c r="W352"/>
  <c r="V691"/>
  <c r="W321"/>
  <c r="X321" s="1"/>
  <c r="X169"/>
  <c r="Y169" s="1"/>
  <c r="Y432"/>
  <c r="AA432" s="1"/>
  <c r="Y362"/>
  <c r="Y369"/>
  <c r="Z369" s="1"/>
  <c r="AA369" s="1"/>
  <c r="X704"/>
  <c r="Z462"/>
  <c r="AA462" s="1"/>
  <c r="V605"/>
  <c r="W605" s="1"/>
  <c r="X605" s="1"/>
  <c r="Y605" s="1"/>
  <c r="X598"/>
  <c r="Y598" s="1"/>
  <c r="Y411"/>
  <c r="AR158"/>
  <c r="AS157"/>
  <c r="AS158" s="1"/>
  <c r="Y650"/>
  <c r="Z650" s="1"/>
  <c r="AA650" s="1"/>
  <c r="W480"/>
  <c r="X480" s="1"/>
  <c r="Y480" s="1"/>
  <c r="V652"/>
  <c r="Z491"/>
  <c r="AA491" s="1"/>
  <c r="Y454"/>
  <c r="X454"/>
  <c r="Z667"/>
  <c r="AA303"/>
  <c r="W238"/>
  <c r="X238" s="1"/>
  <c r="AA638"/>
  <c r="X659"/>
  <c r="Y659" s="1"/>
  <c r="Y538"/>
  <c r="X435"/>
  <c r="Y435" s="1"/>
  <c r="V246"/>
  <c r="W246" s="1"/>
  <c r="Y491"/>
  <c r="X354"/>
  <c r="X646"/>
  <c r="Y646" s="1"/>
  <c r="W615"/>
  <c r="X615" s="1"/>
  <c r="X349"/>
  <c r="X524"/>
  <c r="Y660"/>
  <c r="Z468"/>
  <c r="AA468" s="1"/>
  <c r="Y359"/>
  <c r="W622"/>
  <c r="X622" s="1"/>
  <c r="Y622" s="1"/>
  <c r="AA436"/>
  <c r="Z432"/>
  <c r="W455"/>
  <c r="Y306"/>
  <c r="X385"/>
  <c r="AT157"/>
  <c r="AT158" s="1"/>
  <c r="AA242"/>
  <c r="Z541"/>
  <c r="X688"/>
  <c r="Y688" s="1"/>
  <c r="X400"/>
  <c r="W294"/>
  <c r="X294" s="1"/>
  <c r="Z203"/>
  <c r="AA203" s="1"/>
  <c r="X383"/>
  <c r="Y320"/>
  <c r="Z320" s="1"/>
  <c r="Y436"/>
  <c r="Z436" s="1"/>
  <c r="W573"/>
  <c r="W263"/>
  <c r="X263" s="1"/>
  <c r="X473"/>
  <c r="Y421"/>
  <c r="X278"/>
  <c r="Y278" s="1"/>
  <c r="W274"/>
  <c r="X274" s="1"/>
  <c r="Y274" s="1"/>
  <c r="W423"/>
  <c r="Y387"/>
  <c r="Z387" s="1"/>
  <c r="Y229"/>
  <c r="Z229" s="1"/>
  <c r="AA229" s="1"/>
  <c r="Y523"/>
  <c r="Z461"/>
  <c r="AA461"/>
  <c r="Z466"/>
  <c r="Y466"/>
  <c r="X672"/>
  <c r="AA671"/>
  <c r="Z671"/>
  <c r="X515"/>
  <c r="Y515" s="1"/>
  <c r="Z515" s="1"/>
  <c r="AA515" s="1"/>
  <c r="Y521"/>
  <c r="Z521" s="1"/>
  <c r="Y239"/>
  <c r="Z239" s="1"/>
  <c r="Z503"/>
  <c r="AA667"/>
  <c r="Y529"/>
  <c r="Z529" s="1"/>
  <c r="AA529" s="1"/>
  <c r="Y400"/>
  <c r="Z694"/>
  <c r="AA694"/>
  <c r="Y629"/>
  <c r="Z629" s="1"/>
  <c r="AA629" s="1"/>
  <c r="Y261"/>
  <c r="Z261"/>
  <c r="Z494"/>
  <c r="AA494" s="1"/>
  <c r="Z544"/>
  <c r="AA544" s="1"/>
  <c r="Y251"/>
  <c r="Z648"/>
  <c r="AA648" s="1"/>
  <c r="X630"/>
  <c r="Z613"/>
  <c r="AA613" s="1"/>
  <c r="W282"/>
  <c r="W591"/>
  <c r="X591" s="1"/>
  <c r="Z289"/>
  <c r="AA289" s="1"/>
  <c r="X603"/>
  <c r="Y603" s="1"/>
  <c r="Z603" s="1"/>
  <c r="AA603" s="1"/>
  <c r="Z493"/>
  <c r="AA493" s="1"/>
  <c r="X456"/>
  <c r="X326"/>
  <c r="Z245"/>
  <c r="AA245" s="1"/>
  <c r="Z660"/>
  <c r="Y287"/>
  <c r="AA287" s="1"/>
  <c r="Y216"/>
  <c r="W170"/>
  <c r="X170" s="1"/>
  <c r="AA670"/>
  <c r="Z640"/>
  <c r="AA640" s="1"/>
  <c r="Z258"/>
  <c r="AA258" s="1"/>
  <c r="Z530"/>
  <c r="AA530" s="1"/>
  <c r="X485"/>
  <c r="AA348"/>
  <c r="W535"/>
  <c r="X535" s="1"/>
  <c r="Y190"/>
  <c r="Y679"/>
  <c r="X508"/>
  <c r="Y508" s="1"/>
  <c r="Z575"/>
  <c r="AA575" s="1"/>
  <c r="W176"/>
  <c r="AA330"/>
  <c r="X252"/>
  <c r="X517"/>
  <c r="Y517" s="1"/>
  <c r="Z517" s="1"/>
  <c r="AA517" s="1"/>
  <c r="Z670"/>
  <c r="Z287"/>
  <c r="Z537"/>
  <c r="X577"/>
  <c r="Y577" s="1"/>
  <c r="Z577" s="1"/>
  <c r="AA577" s="1"/>
  <c r="AA218"/>
  <c r="Z417"/>
  <c r="AA417" s="1"/>
  <c r="X300"/>
  <c r="Z628"/>
  <c r="AA628" s="1"/>
  <c r="V379"/>
  <c r="V315"/>
  <c r="X266"/>
  <c r="Y266" s="1"/>
  <c r="Z233"/>
  <c r="AA233" s="1"/>
  <c r="V559"/>
  <c r="Y699"/>
  <c r="W472"/>
  <c r="W600"/>
  <c r="X600" s="1"/>
  <c r="Y260"/>
  <c r="Z260" s="1"/>
  <c r="AA474"/>
  <c r="W496"/>
  <c r="Z523"/>
  <c r="AA523" s="1"/>
  <c r="V532"/>
  <c r="AR159"/>
  <c r="W676"/>
  <c r="Y633"/>
  <c r="Z633" s="1"/>
  <c r="Z695"/>
  <c r="AA695" s="1"/>
  <c r="Y428"/>
  <c r="Z428" s="1"/>
  <c r="AA428" s="1"/>
  <c r="W631"/>
  <c r="X631" s="1"/>
  <c r="AA356"/>
  <c r="AA497"/>
  <c r="Y353"/>
  <c r="Z353" s="1"/>
  <c r="AA353" s="1"/>
  <c r="W689"/>
  <c r="Z310"/>
  <c r="AA310" s="1"/>
  <c r="X478"/>
  <c r="AA654"/>
  <c r="V582"/>
  <c r="X585"/>
  <c r="X470"/>
  <c r="Y470" s="1"/>
  <c r="Y368"/>
  <c r="Z368" s="1"/>
  <c r="AA368" s="1"/>
  <c r="AA314"/>
  <c r="Y457"/>
  <c r="Z457" s="1"/>
  <c r="AA457" s="1"/>
  <c r="X621"/>
  <c r="Y621" s="1"/>
  <c r="X262"/>
  <c r="Y502"/>
  <c r="W543"/>
  <c r="Y631"/>
  <c r="Z631" s="1"/>
  <c r="V247"/>
  <c r="X486"/>
  <c r="V183"/>
  <c r="W594"/>
  <c r="X594" s="1"/>
  <c r="X255"/>
  <c r="AA537"/>
  <c r="X609"/>
  <c r="Y609" s="1"/>
  <c r="W559"/>
  <c r="AA503"/>
  <c r="Z669"/>
  <c r="AA669" s="1"/>
  <c r="Z411"/>
  <c r="AA601"/>
  <c r="AA541"/>
  <c r="Z522"/>
  <c r="AA522" s="1"/>
  <c r="AA501"/>
  <c r="V563"/>
  <c r="W563" s="1"/>
  <c r="X563" s="1"/>
  <c r="X236"/>
  <c r="W420"/>
  <c r="Y292"/>
  <c r="Z292" s="1"/>
  <c r="X286"/>
  <c r="AP160"/>
  <c r="Y698"/>
  <c r="Z698" s="1"/>
  <c r="AA698" s="1"/>
  <c r="W247"/>
  <c r="X247" s="1"/>
  <c r="Y424"/>
  <c r="X533"/>
  <c r="Z533" s="1"/>
  <c r="AA533" s="1"/>
  <c r="W581"/>
  <c r="X581" s="1"/>
  <c r="Y581" s="1"/>
  <c r="X358"/>
  <c r="Y277"/>
  <c r="Z277" s="1"/>
  <c r="Z604"/>
  <c r="AA604" s="1"/>
  <c r="X224"/>
  <c r="Y194"/>
  <c r="Z384"/>
  <c r="Y300"/>
  <c r="Z300" s="1"/>
  <c r="X685"/>
  <c r="Y696"/>
  <c r="Z696" s="1"/>
  <c r="AA696" s="1"/>
  <c r="W642"/>
  <c r="Y349"/>
  <c r="Z349" s="1"/>
  <c r="AA349" s="1"/>
  <c r="V390"/>
  <c r="Z249"/>
  <c r="AA249" s="1"/>
  <c r="Y280"/>
  <c r="W662"/>
  <c r="W209"/>
  <c r="X209" s="1"/>
  <c r="X228"/>
  <c r="Y228" s="1"/>
  <c r="W488"/>
  <c r="X488" s="1"/>
  <c r="Z177"/>
  <c r="AA177" s="1"/>
  <c r="Y478"/>
  <c r="Y492"/>
  <c r="Z492" s="1"/>
  <c r="AA492" s="1"/>
  <c r="AA413"/>
  <c r="AA411"/>
  <c r="X272"/>
  <c r="Y272" s="1"/>
  <c r="W583"/>
  <c r="X265"/>
  <c r="Z444"/>
  <c r="AA444" s="1"/>
  <c r="Z175"/>
  <c r="AA175" s="1"/>
  <c r="Y627"/>
  <c r="Z627" s="1"/>
  <c r="W430"/>
  <c r="X430" s="1"/>
  <c r="V222"/>
  <c r="W206"/>
  <c r="X206" s="1"/>
  <c r="Y206" s="1"/>
  <c r="V268"/>
  <c r="V215"/>
  <c r="V505"/>
  <c r="Z359"/>
  <c r="AA359" s="1"/>
  <c r="Y506"/>
  <c r="Z506" s="1"/>
  <c r="AA506" s="1"/>
  <c r="V555"/>
  <c r="Z555" s="1"/>
  <c r="Z357"/>
  <c r="W395"/>
  <c r="W553"/>
  <c r="X553" s="1"/>
  <c r="Y262"/>
  <c r="Z262" s="1"/>
  <c r="Y704"/>
  <c r="Z704" s="1"/>
  <c r="AA704" s="1"/>
  <c r="Y697"/>
  <c r="Z697" s="1"/>
  <c r="AA697" s="1"/>
  <c r="Y332"/>
  <c r="Z332" s="1"/>
  <c r="W539"/>
  <c r="Y589"/>
  <c r="Z589" s="1"/>
  <c r="AA589" s="1"/>
  <c r="Y404"/>
  <c r="X313"/>
  <c r="Y313" s="1"/>
  <c r="Y271"/>
  <c r="Z271" s="1"/>
  <c r="AA271" s="1"/>
  <c r="Y527"/>
  <c r="Z416"/>
  <c r="AA416" s="1"/>
  <c r="AV157"/>
  <c r="AV158" s="1"/>
  <c r="W178"/>
  <c r="X178" s="1"/>
  <c r="Y504"/>
  <c r="Z504" s="1"/>
  <c r="V647"/>
  <c r="W647" s="1"/>
  <c r="AA174"/>
  <c r="W560"/>
  <c r="X560" s="1"/>
  <c r="V414"/>
  <c r="W181"/>
  <c r="AA663"/>
  <c r="AA580"/>
  <c r="W334"/>
  <c r="Z441"/>
  <c r="AA441" s="1"/>
  <c r="V597"/>
  <c r="W597" s="1"/>
  <c r="Y248"/>
  <c r="Z248" s="1"/>
  <c r="AS159"/>
  <c r="A160" s="1"/>
  <c r="X507"/>
  <c r="Y197"/>
  <c r="Z197" s="1"/>
  <c r="AA197" s="1"/>
  <c r="Y374"/>
  <c r="Z374" s="1"/>
  <c r="Y570"/>
  <c r="Z570" s="1"/>
  <c r="AA570" s="1"/>
  <c r="X467"/>
  <c r="Y467" s="1"/>
  <c r="W475"/>
  <c r="X475" s="1"/>
  <c r="W293"/>
  <c r="X293" s="1"/>
  <c r="Z362"/>
  <c r="AA362" s="1"/>
  <c r="W360"/>
  <c r="W453"/>
  <c r="Z184"/>
  <c r="AY160"/>
  <c r="Z636"/>
  <c r="AA636"/>
  <c r="W611"/>
  <c r="X611" s="1"/>
  <c r="V525"/>
  <c r="X297"/>
  <c r="AU160"/>
  <c r="X516"/>
  <c r="W302"/>
  <c r="W658"/>
  <c r="X658" s="1"/>
  <c r="X363"/>
  <c r="Y210"/>
  <c r="Z210" s="1"/>
  <c r="AA210" s="1"/>
  <c r="X617"/>
  <c r="W347"/>
  <c r="X347" s="1"/>
  <c r="Z587"/>
  <c r="AA587" s="1"/>
  <c r="W545"/>
  <c r="X545" s="1"/>
  <c r="V339"/>
  <c r="X412"/>
  <c r="Y255"/>
  <c r="W226"/>
  <c r="X211"/>
  <c r="Y211" s="1"/>
  <c r="V372"/>
  <c r="W372" s="1"/>
  <c r="X420"/>
  <c r="X422"/>
  <c r="X373"/>
  <c r="Z599"/>
  <c r="Y224"/>
  <c r="X536"/>
  <c r="Y536" s="1"/>
  <c r="W418"/>
  <c r="X418" s="1"/>
  <c r="AA384"/>
  <c r="Y283"/>
  <c r="X642"/>
  <c r="Y642" s="1"/>
  <c r="V172"/>
  <c r="X705"/>
  <c r="Z705" s="1"/>
  <c r="AA660"/>
  <c r="Y425"/>
  <c r="Z425" s="1"/>
  <c r="X584"/>
  <c r="Y584" s="1"/>
  <c r="AA479"/>
  <c r="V561"/>
  <c r="W561" s="1"/>
  <c r="V674"/>
  <c r="V371"/>
  <c r="X555"/>
  <c r="Z487"/>
  <c r="AA487" s="1"/>
  <c r="Y253"/>
  <c r="Z253" s="1"/>
  <c r="X402"/>
  <c r="X458"/>
  <c r="Y531"/>
  <c r="Z531" s="1"/>
  <c r="AA531" s="1"/>
  <c r="V307"/>
  <c r="Z625"/>
  <c r="X204"/>
  <c r="Y204" s="1"/>
  <c r="W464"/>
  <c r="Y438"/>
  <c r="V626"/>
  <c r="W626" s="1"/>
  <c r="V231"/>
  <c r="W231" s="1"/>
  <c r="X240"/>
  <c r="V235"/>
  <c r="X235" s="1"/>
  <c r="Y235" s="1"/>
  <c r="X230"/>
  <c r="Y230" s="1"/>
  <c r="Z230" s="1"/>
  <c r="AA230" s="1"/>
  <c r="W396"/>
  <c r="X396" s="1"/>
  <c r="X309"/>
  <c r="Y309" s="1"/>
  <c r="X333"/>
  <c r="Y333" s="1"/>
  <c r="Y564"/>
  <c r="Z564"/>
  <c r="Z673"/>
  <c r="AA673" s="1"/>
  <c r="Y257"/>
  <c r="V509"/>
  <c r="W509" s="1"/>
  <c r="X336"/>
  <c r="W336"/>
  <c r="W408"/>
  <c r="X484"/>
  <c r="Y484" s="1"/>
  <c r="X568"/>
  <c r="W555"/>
  <c r="Y445"/>
  <c r="Z445" s="1"/>
  <c r="AA445" s="1"/>
  <c r="X171"/>
  <c r="V415"/>
  <c r="W415" s="1"/>
  <c r="Y612"/>
  <c r="Z612" s="1"/>
  <c r="Z341"/>
  <c r="AA341" s="1"/>
  <c r="W290"/>
  <c r="X290" s="1"/>
  <c r="W477"/>
  <c r="X477" s="1"/>
  <c r="Y241"/>
  <c r="Z241" s="1"/>
  <c r="Y685"/>
  <c r="Z685" s="1"/>
  <c r="X539"/>
  <c r="Y376"/>
  <c r="Y705"/>
  <c r="AU10"/>
  <c r="AT10"/>
  <c r="AR10"/>
  <c r="AV10"/>
  <c r="AS10"/>
  <c r="AQ10"/>
  <c r="AP10"/>
  <c r="AW10"/>
  <c r="AY10"/>
  <c r="AX10"/>
  <c r="Y316"/>
  <c r="Z316" s="1"/>
  <c r="AA316" s="1"/>
  <c r="Y482"/>
  <c r="X388"/>
  <c r="Y388" s="1"/>
  <c r="Y456"/>
  <c r="Z456" s="1"/>
  <c r="AA456" s="1"/>
  <c r="X200"/>
  <c r="Y200" s="1"/>
  <c r="W571"/>
  <c r="W534"/>
  <c r="X534" s="1"/>
  <c r="W324"/>
  <c r="AY157"/>
  <c r="AY158" s="1"/>
  <c r="X496"/>
  <c r="Y593"/>
  <c r="X449"/>
  <c r="X221"/>
  <c r="Y221" s="1"/>
  <c r="Z404"/>
  <c r="AA404" s="1"/>
  <c r="V367"/>
  <c r="W367" s="1"/>
  <c r="W377"/>
  <c r="X377" s="1"/>
  <c r="Y219"/>
  <c r="Z219" s="1"/>
  <c r="AA219" s="1"/>
  <c r="Y171"/>
  <c r="X645"/>
  <c r="Y645" s="1"/>
  <c r="W217"/>
  <c r="X217" s="1"/>
  <c r="V702"/>
  <c r="W702" s="1"/>
  <c r="X681"/>
  <c r="X463"/>
  <c r="Y463" s="1"/>
  <c r="W331"/>
  <c r="V331"/>
  <c r="X655"/>
  <c r="Y655" s="1"/>
  <c r="Z655" s="1"/>
  <c r="AA466"/>
  <c r="X676"/>
  <c r="Z596"/>
  <c r="AA596" s="1"/>
  <c r="W419"/>
  <c r="W398"/>
  <c r="Y301"/>
  <c r="Z301" s="1"/>
  <c r="Y485"/>
  <c r="Z588"/>
  <c r="AA588" s="1"/>
  <c r="W215"/>
  <c r="Z434"/>
  <c r="AA434" s="1"/>
  <c r="V540"/>
  <c r="X350"/>
  <c r="W519"/>
  <c r="Y519" s="1"/>
  <c r="Y345"/>
  <c r="Z345" s="1"/>
  <c r="X199"/>
  <c r="V546"/>
  <c r="Y373"/>
  <c r="Z373" s="1"/>
  <c r="X366"/>
  <c r="AA514"/>
  <c r="Z401"/>
  <c r="AA401" s="1"/>
  <c r="W677"/>
  <c r="X677" s="1"/>
  <c r="AA599"/>
  <c r="X325"/>
  <c r="Y325" s="1"/>
  <c r="W227"/>
  <c r="AA625"/>
  <c r="AA299"/>
  <c r="W298"/>
  <c r="X298" s="1"/>
  <c r="Y298" s="1"/>
  <c r="Z194"/>
  <c r="AA194" s="1"/>
  <c r="X269"/>
  <c r="V643"/>
  <c r="W643" s="1"/>
  <c r="W380"/>
  <c r="X275"/>
  <c r="Y399"/>
  <c r="Z399" s="1"/>
  <c r="AA399" s="1"/>
  <c r="X583"/>
  <c r="W557"/>
  <c r="X557" s="1"/>
  <c r="W634"/>
  <c r="W235"/>
  <c r="AA447"/>
  <c r="X481"/>
  <c r="Y481" s="1"/>
  <c r="Z264"/>
  <c r="AA264" s="1"/>
  <c r="AA653"/>
  <c r="Y179"/>
  <c r="X483"/>
  <c r="Y483" s="1"/>
  <c r="Z483" s="1"/>
  <c r="X606"/>
  <c r="W426"/>
  <c r="W490"/>
  <c r="W276"/>
  <c r="Z684"/>
  <c r="AA684" s="1"/>
  <c r="W172"/>
  <c r="X172" s="1"/>
  <c r="Y172" s="1"/>
  <c r="Y473"/>
  <c r="Z473" s="1"/>
  <c r="AA473" s="1"/>
  <c r="X338"/>
  <c r="Y191"/>
  <c r="Z191" s="1"/>
  <c r="AA191" s="1"/>
  <c r="Y199"/>
  <c r="Z199" s="1"/>
  <c r="W610"/>
  <c r="X395"/>
  <c r="W550"/>
  <c r="X550" s="1"/>
  <c r="V403"/>
  <c r="W403" s="1"/>
  <c r="W173"/>
  <c r="X644"/>
  <c r="W375"/>
  <c r="Y213"/>
  <c r="Z213" s="1"/>
  <c r="AA213" s="1"/>
  <c r="W196"/>
  <c r="X196" s="1"/>
  <c r="Y533"/>
  <c r="X323"/>
  <c r="Y323" s="1"/>
  <c r="M169"/>
  <c r="K166"/>
  <c r="AV148"/>
  <c r="AT148"/>
  <c r="AQ148"/>
  <c r="AP148"/>
  <c r="AS148"/>
  <c r="AR148"/>
  <c r="AU148"/>
  <c r="AW148"/>
  <c r="AX148"/>
  <c r="AY148"/>
  <c r="L169"/>
  <c r="L166" s="1"/>
  <c r="V327"/>
  <c r="W327" s="1"/>
  <c r="Y346"/>
  <c r="Z346" s="1"/>
  <c r="Y386"/>
  <c r="Z386" s="1"/>
  <c r="AA386" s="1"/>
  <c r="W328"/>
  <c r="Y442"/>
  <c r="X442"/>
  <c r="AU157"/>
  <c r="AU158" s="1"/>
  <c r="W552"/>
  <c r="V214"/>
  <c r="AY164"/>
  <c r="AY162" s="1"/>
  <c r="AX162"/>
  <c r="Z665"/>
  <c r="AA665" s="1"/>
  <c r="Y579"/>
  <c r="W566"/>
  <c r="X623"/>
  <c r="X446"/>
  <c r="Y439"/>
  <c r="Z439" s="1"/>
  <c r="X439"/>
  <c r="Y657"/>
  <c r="Y649"/>
  <c r="Z649" s="1"/>
  <c r="W586"/>
  <c r="X419"/>
  <c r="W318"/>
  <c r="Y675"/>
  <c r="Z675" s="1"/>
  <c r="AA675" s="1"/>
  <c r="Y693"/>
  <c r="Z693" s="1"/>
  <c r="AA693" s="1"/>
  <c r="X215"/>
  <c r="Z421"/>
  <c r="V547"/>
  <c r="W406"/>
  <c r="X519"/>
  <c r="W198"/>
  <c r="X198" s="1"/>
  <c r="W364"/>
  <c r="X364" s="1"/>
  <c r="W370"/>
  <c r="V223"/>
  <c r="W223" s="1"/>
  <c r="W379"/>
  <c r="AA312"/>
  <c r="X378"/>
  <c r="Y378" s="1"/>
  <c r="W674"/>
  <c r="V651"/>
  <c r="W651" s="1"/>
  <c r="X296"/>
  <c r="W267"/>
  <c r="AA687"/>
  <c r="W450"/>
  <c r="X450" s="1"/>
  <c r="V340"/>
  <c r="V202"/>
  <c r="W202" s="1"/>
  <c r="Y281"/>
  <c r="AA184"/>
  <c r="V382"/>
  <c r="W382" s="1"/>
  <c r="X382" s="1"/>
  <c r="Y382" s="1"/>
  <c r="Z382" s="1"/>
  <c r="X683"/>
  <c r="Y555"/>
  <c r="Z169"/>
  <c r="AA357"/>
  <c r="Z482"/>
  <c r="X576"/>
  <c r="Y460"/>
  <c r="AA460" s="1"/>
  <c r="Z460"/>
  <c r="X443"/>
  <c r="Y443" s="1"/>
  <c r="V590"/>
  <c r="Y700"/>
  <c r="Z700" s="1"/>
  <c r="AA700" s="1"/>
  <c r="X700"/>
  <c r="Z190"/>
  <c r="X339"/>
  <c r="W339"/>
  <c r="X614"/>
  <c r="Z618"/>
  <c r="AA618" s="1"/>
  <c r="V682"/>
  <c r="S163"/>
  <c r="AA619"/>
  <c r="Z619"/>
  <c r="X201"/>
  <c r="Y201" s="1"/>
  <c r="V595"/>
  <c r="W595" s="1"/>
  <c r="Z657"/>
  <c r="AA657" s="1"/>
  <c r="Z342"/>
  <c r="AA342" s="1"/>
  <c r="X220"/>
  <c r="X318"/>
  <c r="Y318" s="1"/>
  <c r="W183"/>
  <c r="W608"/>
  <c r="X273"/>
  <c r="Y273"/>
  <c r="V690"/>
  <c r="W690" s="1"/>
  <c r="X620"/>
  <c r="Y620" s="1"/>
  <c r="W554"/>
  <c r="W335"/>
  <c r="V452"/>
  <c r="X616"/>
  <c r="Y616" s="1"/>
  <c r="Y244"/>
  <c r="Z244" s="1"/>
  <c r="AA244" s="1"/>
  <c r="X678"/>
  <c r="Y678" s="1"/>
  <c r="V562"/>
  <c r="Y512"/>
  <c r="Z512" s="1"/>
  <c r="X498"/>
  <c r="Y498" s="1"/>
  <c r="W692"/>
  <c r="V250"/>
  <c r="W250" s="1"/>
  <c r="V427"/>
  <c r="V602"/>
  <c r="W602" s="1"/>
  <c r="Z688"/>
  <c r="AA688" s="1"/>
  <c r="W187"/>
  <c r="W343"/>
  <c r="Z212"/>
  <c r="AA212" s="1"/>
  <c r="V686"/>
  <c r="W686" s="1"/>
  <c r="V254"/>
  <c r="V528"/>
  <c r="Y431"/>
  <c r="X256"/>
  <c r="Y256" s="1"/>
  <c r="Z256" s="1"/>
  <c r="Z312"/>
  <c r="X259"/>
  <c r="Y259" s="1"/>
  <c r="Z354" l="1"/>
  <c r="Z646"/>
  <c r="AA646" s="1"/>
  <c r="Y238"/>
  <c r="Z238" s="1"/>
  <c r="AA238" s="1"/>
  <c r="AA470"/>
  <c r="Z470"/>
  <c r="Y615"/>
  <c r="Z615" s="1"/>
  <c r="Z659"/>
  <c r="AA659"/>
  <c r="Y234"/>
  <c r="Z234" s="1"/>
  <c r="Z598"/>
  <c r="AA598" s="1"/>
  <c r="AA208"/>
  <c r="Z208"/>
  <c r="X573"/>
  <c r="Y240"/>
  <c r="Z240" s="1"/>
  <c r="Z200"/>
  <c r="AA200" s="1"/>
  <c r="AA261"/>
  <c r="AA387"/>
  <c r="Y354"/>
  <c r="Z435"/>
  <c r="AA435" s="1"/>
  <c r="AA572"/>
  <c r="AA482"/>
  <c r="AA241"/>
  <c r="Z438"/>
  <c r="AA438" s="1"/>
  <c r="Y539"/>
  <c r="Y395"/>
  <c r="Z395" s="1"/>
  <c r="Z224"/>
  <c r="AA224" s="1"/>
  <c r="Z274"/>
  <c r="Y263"/>
  <c r="Z263" s="1"/>
  <c r="AA263" s="1"/>
  <c r="AA306"/>
  <c r="Z622"/>
  <c r="AA622" s="1"/>
  <c r="AA666"/>
  <c r="W691"/>
  <c r="Z393"/>
  <c r="AA393" s="1"/>
  <c r="Y339"/>
  <c r="Y302"/>
  <c r="AA181"/>
  <c r="X181"/>
  <c r="Y181" s="1"/>
  <c r="Z181" s="1"/>
  <c r="X571"/>
  <c r="Y571" s="1"/>
  <c r="Z571" s="1"/>
  <c r="AA571" s="1"/>
  <c r="Z306"/>
  <c r="Z510"/>
  <c r="AA510" s="1"/>
  <c r="Z448"/>
  <c r="AA448" s="1"/>
  <c r="Z339"/>
  <c r="AA301"/>
  <c r="Z539"/>
  <c r="Y336"/>
  <c r="X302"/>
  <c r="AA504"/>
  <c r="Y488"/>
  <c r="Z216"/>
  <c r="AA216" s="1"/>
  <c r="AA633"/>
  <c r="Y573"/>
  <c r="W558"/>
  <c r="Z480"/>
  <c r="AA354"/>
  <c r="Z548"/>
  <c r="AA548" s="1"/>
  <c r="Y385"/>
  <c r="Z385" s="1"/>
  <c r="AA385" s="1"/>
  <c r="Z513"/>
  <c r="Y513"/>
  <c r="AA564"/>
  <c r="AA373"/>
  <c r="Z454"/>
  <c r="AA454" s="1"/>
  <c r="W279"/>
  <c r="Y321"/>
  <c r="W549"/>
  <c r="AA569"/>
  <c r="Y524"/>
  <c r="Z524" s="1"/>
  <c r="Z431"/>
  <c r="AA431" s="1"/>
  <c r="Z616"/>
  <c r="AA616" s="1"/>
  <c r="Z678"/>
  <c r="AA678" s="1"/>
  <c r="AA649"/>
  <c r="Y275"/>
  <c r="Z645"/>
  <c r="X634"/>
  <c r="Y634" s="1"/>
  <c r="Z634" s="1"/>
  <c r="AA634" s="1"/>
  <c r="Y594"/>
  <c r="Z594" s="1"/>
  <c r="AA594" s="1"/>
  <c r="Y496"/>
  <c r="Z496" s="1"/>
  <c r="X202"/>
  <c r="AA421"/>
  <c r="W652"/>
  <c r="X652" s="1"/>
  <c r="Z321"/>
  <c r="AA321" s="1"/>
  <c r="Y329"/>
  <c r="AA320"/>
  <c r="X549"/>
  <c r="Y549" s="1"/>
  <c r="X329"/>
  <c r="X246"/>
  <c r="Y246" s="1"/>
  <c r="X464"/>
  <c r="Y464" s="1"/>
  <c r="Y220"/>
  <c r="Z220" s="1"/>
  <c r="AA190"/>
  <c r="Z251"/>
  <c r="AA251" s="1"/>
  <c r="Y294"/>
  <c r="Z294" s="1"/>
  <c r="AA294" s="1"/>
  <c r="X352"/>
  <c r="Z538"/>
  <c r="AA538" s="1"/>
  <c r="AA520"/>
  <c r="Y534"/>
  <c r="Z534" s="1"/>
  <c r="AA555"/>
  <c r="W414"/>
  <c r="X414" s="1"/>
  <c r="Z527"/>
  <c r="AA527" s="1"/>
  <c r="Y600"/>
  <c r="Z600" s="1"/>
  <c r="AA600" s="1"/>
  <c r="Z280"/>
  <c r="AA280" s="1"/>
  <c r="X455"/>
  <c r="AA480"/>
  <c r="Y383"/>
  <c r="Z383" s="1"/>
  <c r="Z520"/>
  <c r="Z207"/>
  <c r="AA207" s="1"/>
  <c r="Y364"/>
  <c r="Z364" s="1"/>
  <c r="AA364" s="1"/>
  <c r="Y545"/>
  <c r="Z545" s="1"/>
  <c r="AA545" s="1"/>
  <c r="Z318"/>
  <c r="AA318" s="1"/>
  <c r="AA395"/>
  <c r="AA274"/>
  <c r="AA658"/>
  <c r="Y658"/>
  <c r="Z658" s="1"/>
  <c r="Y430"/>
  <c r="AA339"/>
  <c r="X372"/>
  <c r="Y290"/>
  <c r="Z290" s="1"/>
  <c r="AA290" s="1"/>
  <c r="Y217"/>
  <c r="Z172"/>
  <c r="Z467"/>
  <c r="AA467" s="1"/>
  <c r="AA262"/>
  <c r="Z170"/>
  <c r="Y170"/>
  <c r="AA443"/>
  <c r="Z443"/>
  <c r="Z313"/>
  <c r="AA313" s="1"/>
  <c r="AW11"/>
  <c r="AA439"/>
  <c r="Y683"/>
  <c r="Z683" s="1"/>
  <c r="AA683" s="1"/>
  <c r="Y535"/>
  <c r="Z535" s="1"/>
  <c r="Z442"/>
  <c r="AA442" s="1"/>
  <c r="AA346"/>
  <c r="Y269"/>
  <c r="AY11"/>
  <c r="Y418"/>
  <c r="Z418" s="1"/>
  <c r="AA418" s="1"/>
  <c r="X398"/>
  <c r="Y398" s="1"/>
  <c r="Y363"/>
  <c r="Z363" s="1"/>
  <c r="AA363" s="1"/>
  <c r="Z259"/>
  <c r="AA259" s="1"/>
  <c r="X423"/>
  <c r="Y423" s="1"/>
  <c r="Y507"/>
  <c r="Z507" s="1"/>
  <c r="AA507" s="1"/>
  <c r="AU11"/>
  <c r="X282"/>
  <c r="Z309"/>
  <c r="AA309" s="1"/>
  <c r="Z283"/>
  <c r="AA283" s="1"/>
  <c r="AA521"/>
  <c r="X610"/>
  <c r="AA512"/>
  <c r="X586"/>
  <c r="Y449"/>
  <c r="Z201"/>
  <c r="AA201" s="1"/>
  <c r="W682"/>
  <c r="W340"/>
  <c r="X651"/>
  <c r="Z378"/>
  <c r="AA378" s="1"/>
  <c r="Z257"/>
  <c r="AA257" s="1"/>
  <c r="X686"/>
  <c r="Z605"/>
  <c r="X173"/>
  <c r="X608"/>
  <c r="Y608" s="1"/>
  <c r="Z608" s="1"/>
  <c r="AA608" s="1"/>
  <c r="X509"/>
  <c r="Y286"/>
  <c r="Z286" s="1"/>
  <c r="AA253"/>
  <c r="Y209"/>
  <c r="Z209" s="1"/>
  <c r="AA209" s="1"/>
  <c r="Y198"/>
  <c r="Z198" s="1"/>
  <c r="X328"/>
  <c r="X597"/>
  <c r="AA248"/>
  <c r="X334"/>
  <c r="W562"/>
  <c r="Z593"/>
  <c r="AA593" s="1"/>
  <c r="X327"/>
  <c r="W427"/>
  <c r="X427" s="1"/>
  <c r="Z400"/>
  <c r="AA400" s="1"/>
  <c r="Z206"/>
  <c r="AA206" s="1"/>
  <c r="X226"/>
  <c r="Y226" s="1"/>
  <c r="Z226" s="1"/>
  <c r="AA226" s="1"/>
  <c r="Y247"/>
  <c r="Z247" s="1"/>
  <c r="AA247" s="1"/>
  <c r="Z502"/>
  <c r="AA502" s="1"/>
  <c r="X324"/>
  <c r="Y324" s="1"/>
  <c r="Z324" s="1"/>
  <c r="AA324" s="1"/>
  <c r="Z281"/>
  <c r="AA281" s="1"/>
  <c r="Z519"/>
  <c r="AA519" s="1"/>
  <c r="Y422"/>
  <c r="Z422" s="1"/>
  <c r="AA422" s="1"/>
  <c r="AA645"/>
  <c r="AQ11"/>
  <c r="Y591"/>
  <c r="Y282"/>
  <c r="Z584"/>
  <c r="AA584" s="1"/>
  <c r="Y630"/>
  <c r="Z630" s="1"/>
  <c r="AA630" s="1"/>
  <c r="X370"/>
  <c r="Z255"/>
  <c r="AA255" s="1"/>
  <c r="Z579"/>
  <c r="AA579" s="1"/>
  <c r="Z272"/>
  <c r="Z171"/>
  <c r="AA171" s="1"/>
  <c r="X453"/>
  <c r="Y453" s="1"/>
  <c r="Z453" s="1"/>
  <c r="AA453" s="1"/>
  <c r="Y610"/>
  <c r="Z610" s="1"/>
  <c r="AA610" s="1"/>
  <c r="Z478"/>
  <c r="AA478" s="1"/>
  <c r="Z536"/>
  <c r="AA536" s="1"/>
  <c r="AT11"/>
  <c r="Z204"/>
  <c r="X375"/>
  <c r="Y375" s="1"/>
  <c r="Z375" s="1"/>
  <c r="Y606"/>
  <c r="Z606"/>
  <c r="AA606" s="1"/>
  <c r="Z463"/>
  <c r="X367"/>
  <c r="Y367" s="1"/>
  <c r="X408"/>
  <c r="Y408" s="1"/>
  <c r="Z408" s="1"/>
  <c r="AA408" s="1"/>
  <c r="Y509"/>
  <c r="Z509" s="1"/>
  <c r="AA509" s="1"/>
  <c r="AA655"/>
  <c r="AA300"/>
  <c r="X554"/>
  <c r="Y554" s="1"/>
  <c r="Z554" s="1"/>
  <c r="AA554" s="1"/>
  <c r="Y617"/>
  <c r="Z617"/>
  <c r="AA617" s="1"/>
  <c r="Y173"/>
  <c r="Z173" s="1"/>
  <c r="AA173" s="1"/>
  <c r="Z376"/>
  <c r="AA376" s="1"/>
  <c r="Y327"/>
  <c r="Z327" s="1"/>
  <c r="AA327" s="1"/>
  <c r="W390"/>
  <c r="W582"/>
  <c r="Y297"/>
  <c r="Z297" s="1"/>
  <c r="AA297" s="1"/>
  <c r="Y178"/>
  <c r="X674"/>
  <c r="Y674" s="1"/>
  <c r="AA535"/>
  <c r="W540"/>
  <c r="X540" s="1"/>
  <c r="Y540" s="1"/>
  <c r="Z235"/>
  <c r="AA539"/>
  <c r="X176"/>
  <c r="Y176" s="1"/>
  <c r="X682"/>
  <c r="W315"/>
  <c r="Z298"/>
  <c r="AA298" s="1"/>
  <c r="M162"/>
  <c r="B161" s="1"/>
  <c r="AA292"/>
  <c r="Y644"/>
  <c r="Z644" s="1"/>
  <c r="AA644" s="1"/>
  <c r="Y196"/>
  <c r="Z196" s="1"/>
  <c r="X231"/>
  <c r="Y231" s="1"/>
  <c r="Z231" s="1"/>
  <c r="AA231" s="1"/>
  <c r="Y396"/>
  <c r="Z396" s="1"/>
  <c r="AA396" s="1"/>
  <c r="AA496"/>
  <c r="X187"/>
  <c r="Y560"/>
  <c r="Z228"/>
  <c r="AA228" s="1"/>
  <c r="Y458"/>
  <c r="Z458" s="1"/>
  <c r="AA458" s="1"/>
  <c r="AA705"/>
  <c r="Z424"/>
  <c r="AA424" s="1"/>
  <c r="Z323"/>
  <c r="AA323" s="1"/>
  <c r="Y561"/>
  <c r="Z561" s="1"/>
  <c r="AA561" s="1"/>
  <c r="X223"/>
  <c r="Y223" s="1"/>
  <c r="Y676"/>
  <c r="Z676" s="1"/>
  <c r="AA676" s="1"/>
  <c r="Z699"/>
  <c r="AA699" s="1"/>
  <c r="X559"/>
  <c r="X561"/>
  <c r="X602"/>
  <c r="Y602" s="1"/>
  <c r="X626"/>
  <c r="Y626" s="1"/>
  <c r="Z626" s="1"/>
  <c r="Y553"/>
  <c r="X647"/>
  <c r="X406"/>
  <c r="Y406" s="1"/>
  <c r="AA425"/>
  <c r="AR11"/>
  <c r="Z333"/>
  <c r="AA333" s="1"/>
  <c r="X335"/>
  <c r="Y335" s="1"/>
  <c r="Z273"/>
  <c r="AA273" s="1"/>
  <c r="Z591"/>
  <c r="Y338"/>
  <c r="Z338" s="1"/>
  <c r="AA338" s="1"/>
  <c r="Y672"/>
  <c r="Z672" s="1"/>
  <c r="AA672" s="1"/>
  <c r="AA277"/>
  <c r="Y370"/>
  <c r="Z370" s="1"/>
  <c r="AA370" s="1"/>
  <c r="X267"/>
  <c r="Y267"/>
  <c r="M166"/>
  <c r="AP149"/>
  <c r="AP150" s="1"/>
  <c r="AR149"/>
  <c r="AR150" s="1"/>
  <c r="AX149"/>
  <c r="AX150" s="1"/>
  <c r="AQ149"/>
  <c r="AQ150" s="1"/>
  <c r="AV149"/>
  <c r="AV150" s="1"/>
  <c r="AW149"/>
  <c r="AW150" s="1"/>
  <c r="AS149"/>
  <c r="AS150" s="1"/>
  <c r="AU149"/>
  <c r="AU150" s="1"/>
  <c r="AY149"/>
  <c r="AY150" s="1"/>
  <c r="AT149"/>
  <c r="AT150" s="1"/>
  <c r="X426"/>
  <c r="Y426" s="1"/>
  <c r="AA612"/>
  <c r="Z302"/>
  <c r="AA302" s="1"/>
  <c r="W268"/>
  <c r="X268" s="1"/>
  <c r="Z609"/>
  <c r="Z484"/>
  <c r="AA484" s="1"/>
  <c r="AA204"/>
  <c r="X415"/>
  <c r="Y415" s="1"/>
  <c r="Z415" s="1"/>
  <c r="W532"/>
  <c r="X532" s="1"/>
  <c r="Y532" s="1"/>
  <c r="Z532" s="1"/>
  <c r="AA382"/>
  <c r="Y296"/>
  <c r="Z296" s="1"/>
  <c r="AA296" s="1"/>
  <c r="X552"/>
  <c r="Y475"/>
  <c r="Z620"/>
  <c r="AA620" s="1"/>
  <c r="Y623"/>
  <c r="Z623" s="1"/>
  <c r="AA623" s="1"/>
  <c r="X692"/>
  <c r="Y450"/>
  <c r="W214"/>
  <c r="Y550"/>
  <c r="AA345"/>
  <c r="Y420"/>
  <c r="Z420" s="1"/>
  <c r="AA420" s="1"/>
  <c r="X702"/>
  <c r="Y702" s="1"/>
  <c r="Z702" s="1"/>
  <c r="AA631"/>
  <c r="Y477"/>
  <c r="Z477" s="1"/>
  <c r="AA477" s="1"/>
  <c r="Z621"/>
  <c r="AA621" s="1"/>
  <c r="AA508"/>
  <c r="AA256"/>
  <c r="X403"/>
  <c r="Y403" s="1"/>
  <c r="W371"/>
  <c r="X371" s="1"/>
  <c r="AA172"/>
  <c r="Y347"/>
  <c r="Z347" s="1"/>
  <c r="AA374"/>
  <c r="Y202"/>
  <c r="W505"/>
  <c r="X505" s="1"/>
  <c r="Y265"/>
  <c r="Z265" s="1"/>
  <c r="Y557"/>
  <c r="Z642"/>
  <c r="AA642" s="1"/>
  <c r="Y563"/>
  <c r="Y611"/>
  <c r="Z202"/>
  <c r="Y402"/>
  <c r="Z402" s="1"/>
  <c r="AA402" s="1"/>
  <c r="Z508"/>
  <c r="Z485"/>
  <c r="AA485" s="1"/>
  <c r="W590"/>
  <c r="AP11"/>
  <c r="Y326"/>
  <c r="Z326" s="1"/>
  <c r="AA326" s="1"/>
  <c r="AA591"/>
  <c r="Y681"/>
  <c r="Z681" s="1"/>
  <c r="X582"/>
  <c r="Y486"/>
  <c r="Z486" s="1"/>
  <c r="AA239"/>
  <c r="Z178"/>
  <c r="Z179"/>
  <c r="AA179" s="1"/>
  <c r="AV11"/>
  <c r="Y358"/>
  <c r="Z358" s="1"/>
  <c r="AA358" s="1"/>
  <c r="Z679"/>
  <c r="AA679" s="1"/>
  <c r="Z581"/>
  <c r="AA581" s="1"/>
  <c r="AA260"/>
  <c r="AA609"/>
  <c r="X690"/>
  <c r="Y690" s="1"/>
  <c r="X595"/>
  <c r="Y595" s="1"/>
  <c r="Z595" s="1"/>
  <c r="Z388"/>
  <c r="AA388" s="1"/>
  <c r="AX151"/>
  <c r="AV151"/>
  <c r="X490"/>
  <c r="Y490" s="1"/>
  <c r="X227"/>
  <c r="X331"/>
  <c r="Y293"/>
  <c r="Z293" s="1"/>
  <c r="AA293" s="1"/>
  <c r="Y568"/>
  <c r="Z568" s="1"/>
  <c r="AA568" s="1"/>
  <c r="W452"/>
  <c r="X452" s="1"/>
  <c r="Y452" s="1"/>
  <c r="X566"/>
  <c r="Y566" s="1"/>
  <c r="Z566" s="1"/>
  <c r="Y576"/>
  <c r="Z576" s="1"/>
  <c r="AA576" s="1"/>
  <c r="W222"/>
  <c r="Y516"/>
  <c r="Z516" s="1"/>
  <c r="W525"/>
  <c r="X525" s="1"/>
  <c r="AA627"/>
  <c r="AA463"/>
  <c r="AA272"/>
  <c r="Y215"/>
  <c r="Z215" s="1"/>
  <c r="AA215" s="1"/>
  <c r="X276"/>
  <c r="Y651"/>
  <c r="Z651" s="1"/>
  <c r="AA651" s="1"/>
  <c r="A161"/>
  <c r="X472"/>
  <c r="Y472" s="1"/>
  <c r="AA332"/>
  <c r="AA483"/>
  <c r="AS11"/>
  <c r="X360"/>
  <c r="Y360" s="1"/>
  <c r="Y585"/>
  <c r="Z585" s="1"/>
  <c r="Y366"/>
  <c r="Z366" s="1"/>
  <c r="AA366" s="1"/>
  <c r="X662"/>
  <c r="Y350"/>
  <c r="Z350" s="1"/>
  <c r="AA350" s="1"/>
  <c r="AA169"/>
  <c r="W254"/>
  <c r="X254" s="1"/>
  <c r="Y254" s="1"/>
  <c r="Y236"/>
  <c r="Z236" s="1"/>
  <c r="AA236" s="1"/>
  <c r="X379"/>
  <c r="Y419"/>
  <c r="Z419" s="1"/>
  <c r="AA419" s="1"/>
  <c r="Z278"/>
  <c r="AA278" s="1"/>
  <c r="Y543"/>
  <c r="Z543" s="1"/>
  <c r="X643"/>
  <c r="Y643" s="1"/>
  <c r="Z643" s="1"/>
  <c r="W307"/>
  <c r="AP12" s="1"/>
  <c r="W528"/>
  <c r="X528" s="1"/>
  <c r="Y528" s="1"/>
  <c r="X250"/>
  <c r="Z560"/>
  <c r="AA560" s="1"/>
  <c r="X343"/>
  <c r="Y343" s="1"/>
  <c r="Z343" s="1"/>
  <c r="AA343" s="1"/>
  <c r="Z481"/>
  <c r="AA481" s="1"/>
  <c r="X380"/>
  <c r="Z325"/>
  <c r="AA325" s="1"/>
  <c r="Y377"/>
  <c r="Z377" s="1"/>
  <c r="Z221"/>
  <c r="AA221" s="1"/>
  <c r="Z488"/>
  <c r="AA488" s="1"/>
  <c r="AA235"/>
  <c r="Y372"/>
  <c r="Z211"/>
  <c r="AA211" s="1"/>
  <c r="AA199"/>
  <c r="Y446"/>
  <c r="Z446" s="1"/>
  <c r="AA446" s="1"/>
  <c r="Y583"/>
  <c r="Z583" s="1"/>
  <c r="AA583"/>
  <c r="AA685"/>
  <c r="AA605"/>
  <c r="X183"/>
  <c r="X689"/>
  <c r="AA534"/>
  <c r="Y412"/>
  <c r="Z412" s="1"/>
  <c r="AA412" s="1"/>
  <c r="Y582"/>
  <c r="Y252"/>
  <c r="Z252" s="1"/>
  <c r="AA252" s="1"/>
  <c r="Y677"/>
  <c r="Z677" s="1"/>
  <c r="Z266"/>
  <c r="AA266" s="1"/>
  <c r="Z498"/>
  <c r="AA498" s="1"/>
  <c r="V166"/>
  <c r="AX11"/>
  <c r="W546"/>
  <c r="X546" s="1"/>
  <c r="Y614"/>
  <c r="Z563"/>
  <c r="AA563" s="1"/>
  <c r="W547"/>
  <c r="X543"/>
  <c r="Z246" l="1"/>
  <c r="AA246" s="1"/>
  <c r="Z398"/>
  <c r="AA398" s="1"/>
  <c r="Z367"/>
  <c r="AA367" s="1"/>
  <c r="Z549"/>
  <c r="Y691"/>
  <c r="Z372"/>
  <c r="AA372" s="1"/>
  <c r="AA383"/>
  <c r="Z573"/>
  <c r="AA573" s="1"/>
  <c r="AY12"/>
  <c r="Y552"/>
  <c r="Z552" s="1"/>
  <c r="AA552" s="1"/>
  <c r="X390"/>
  <c r="Z464"/>
  <c r="AA464" s="1"/>
  <c r="AA202"/>
  <c r="X214"/>
  <c r="Z455"/>
  <c r="AA524"/>
  <c r="Z691"/>
  <c r="AA234"/>
  <c r="AA220"/>
  <c r="Y414"/>
  <c r="Z414" s="1"/>
  <c r="AA414" s="1"/>
  <c r="X279"/>
  <c r="AA615"/>
  <c r="Z475"/>
  <c r="AA475" s="1"/>
  <c r="Y652"/>
  <c r="Z652" s="1"/>
  <c r="AW151"/>
  <c r="AA265"/>
  <c r="AA178"/>
  <c r="Z430"/>
  <c r="AA430" s="1"/>
  <c r="Z472"/>
  <c r="AA472" s="1"/>
  <c r="Y352"/>
  <c r="Z352" s="1"/>
  <c r="X691"/>
  <c r="AA691" s="1"/>
  <c r="AA329"/>
  <c r="Z329"/>
  <c r="AA170"/>
  <c r="AA198"/>
  <c r="AA513"/>
  <c r="AA549"/>
  <c r="X558"/>
  <c r="Z275"/>
  <c r="AA275" s="1"/>
  <c r="Z490"/>
  <c r="AA490" s="1"/>
  <c r="Z450"/>
  <c r="AA450" s="1"/>
  <c r="Z267"/>
  <c r="AA267" s="1"/>
  <c r="AA196"/>
  <c r="Z550"/>
  <c r="AA550" s="1"/>
  <c r="Y455"/>
  <c r="AA455" s="1"/>
  <c r="Z336"/>
  <c r="AA336" s="1"/>
  <c r="AA240"/>
  <c r="AA223"/>
  <c r="Z223"/>
  <c r="AA674"/>
  <c r="AA254"/>
  <c r="Z254"/>
  <c r="Z335"/>
  <c r="AA335" s="1"/>
  <c r="Z602"/>
  <c r="AA602" s="1"/>
  <c r="Z690"/>
  <c r="AA690" s="1"/>
  <c r="AA614"/>
  <c r="Z406"/>
  <c r="AA406" s="1"/>
  <c r="Y334"/>
  <c r="Z334" s="1"/>
  <c r="AA334" s="1"/>
  <c r="AA566"/>
  <c r="Z674"/>
  <c r="Z360"/>
  <c r="AA360"/>
  <c r="AA347"/>
  <c r="AA585"/>
  <c r="AA415"/>
  <c r="Y380"/>
  <c r="AA532"/>
  <c r="AT12"/>
  <c r="Z611"/>
  <c r="AA611" s="1"/>
  <c r="X315"/>
  <c r="Y315" s="1"/>
  <c r="Z528"/>
  <c r="AA528" s="1"/>
  <c r="Z540"/>
  <c r="AA540" s="1"/>
  <c r="Y187"/>
  <c r="AS12"/>
  <c r="AX12"/>
  <c r="AA377"/>
  <c r="Z557"/>
  <c r="AA557" s="1"/>
  <c r="Z176"/>
  <c r="AA176" s="1"/>
  <c r="Z217"/>
  <c r="AA217" s="1"/>
  <c r="AA643"/>
  <c r="AV12"/>
  <c r="AQ12"/>
  <c r="Y525"/>
  <c r="Z525" s="1"/>
  <c r="AA525" s="1"/>
  <c r="X222"/>
  <c r="Y222" s="1"/>
  <c r="Y331"/>
  <c r="Z331" s="1"/>
  <c r="AA331" s="1"/>
  <c r="Y505"/>
  <c r="Z505" s="1"/>
  <c r="AT151"/>
  <c r="Y662"/>
  <c r="Z662" s="1"/>
  <c r="AA662" s="1"/>
  <c r="AA626"/>
  <c r="Y692"/>
  <c r="Z692" s="1"/>
  <c r="AA692" s="1"/>
  <c r="X562"/>
  <c r="Y562" s="1"/>
  <c r="Z562" s="1"/>
  <c r="AP151"/>
  <c r="AR12"/>
  <c r="AA677"/>
  <c r="Y379"/>
  <c r="Z379" s="1"/>
  <c r="AA379" s="1"/>
  <c r="Y559"/>
  <c r="AA543"/>
  <c r="AR151"/>
  <c r="AW12"/>
  <c r="Z590"/>
  <c r="AA590" s="1"/>
  <c r="Z380"/>
  <c r="AA380" s="1"/>
  <c r="Y250"/>
  <c r="Z250" s="1"/>
  <c r="AA250" s="1"/>
  <c r="Y689"/>
  <c r="Z689" s="1"/>
  <c r="AU151"/>
  <c r="W166"/>
  <c r="Z276"/>
  <c r="Y276"/>
  <c r="Y227"/>
  <c r="Z227" s="1"/>
  <c r="AA227" s="1"/>
  <c r="Z403"/>
  <c r="AA403" s="1"/>
  <c r="AA681"/>
  <c r="AA505"/>
  <c r="AA702"/>
  <c r="AY151"/>
  <c r="Y268"/>
  <c r="Z268" s="1"/>
  <c r="AA268" s="1"/>
  <c r="Z426"/>
  <c r="AA426" s="1"/>
  <c r="Z452"/>
  <c r="AA452" s="1"/>
  <c r="AQ151"/>
  <c r="Z614"/>
  <c r="AA375"/>
  <c r="X547"/>
  <c r="Y547" s="1"/>
  <c r="Y328"/>
  <c r="Z328" s="1"/>
  <c r="AA328" s="1"/>
  <c r="X340"/>
  <c r="Y340" s="1"/>
  <c r="Y183"/>
  <c r="Z183" s="1"/>
  <c r="AA183" s="1"/>
  <c r="AA286"/>
  <c r="X307"/>
  <c r="AT13" s="1"/>
  <c r="AA595"/>
  <c r="AA214"/>
  <c r="Y214"/>
  <c r="Z214" s="1"/>
  <c r="X590"/>
  <c r="Y590" s="1"/>
  <c r="Z582"/>
  <c r="AA582" s="1"/>
  <c r="Y427"/>
  <c r="Z427" s="1"/>
  <c r="AA427" s="1"/>
  <c r="Y546"/>
  <c r="Z546" s="1"/>
  <c r="AA546" s="1"/>
  <c r="Y586"/>
  <c r="Z586" s="1"/>
  <c r="AA586" s="1"/>
  <c r="Y682"/>
  <c r="Z682" s="1"/>
  <c r="Z449"/>
  <c r="AA449" s="1"/>
  <c r="AU12"/>
  <c r="Y686"/>
  <c r="Z686" s="1"/>
  <c r="AA686" s="1"/>
  <c r="AA516"/>
  <c r="Y371"/>
  <c r="Z371" s="1"/>
  <c r="AA371" s="1"/>
  <c r="Y597"/>
  <c r="Z597" s="1"/>
  <c r="AA597" s="1"/>
  <c r="AA486"/>
  <c r="Z269"/>
  <c r="AA269" s="1"/>
  <c r="AS151"/>
  <c r="Z553"/>
  <c r="AA553" s="1"/>
  <c r="Z282"/>
  <c r="AA282" s="1"/>
  <c r="Z423"/>
  <c r="AA423" s="1"/>
  <c r="Y647"/>
  <c r="Z647" s="1"/>
  <c r="AA647" s="1"/>
  <c r="Z559" l="1"/>
  <c r="AA559" s="1"/>
  <c r="AA352"/>
  <c r="AX13"/>
  <c r="Z222"/>
  <c r="AA222" s="1"/>
  <c r="Z315"/>
  <c r="Z547"/>
  <c r="AA547" s="1"/>
  <c r="Y558"/>
  <c r="Z558" s="1"/>
  <c r="AA558" s="1"/>
  <c r="Y390"/>
  <c r="AY14" s="1"/>
  <c r="Y307"/>
  <c r="Z307" s="1"/>
  <c r="AA307" s="1"/>
  <c r="AA652"/>
  <c r="Y279"/>
  <c r="Z279" s="1"/>
  <c r="Z340"/>
  <c r="AA340" s="1"/>
  <c r="AV14"/>
  <c r="AS13"/>
  <c r="Z187"/>
  <c r="AA276"/>
  <c r="AW13"/>
  <c r="AP13"/>
  <c r="AA315"/>
  <c r="AA689"/>
  <c r="AQ14"/>
  <c r="AV13"/>
  <c r="AY13"/>
  <c r="AU13"/>
  <c r="X166"/>
  <c r="Y166"/>
  <c r="AR14"/>
  <c r="AA682"/>
  <c r="AQ13"/>
  <c r="AA562"/>
  <c r="AR13"/>
  <c r="AA279" l="1"/>
  <c r="AT14"/>
  <c r="AS14"/>
  <c r="AU14"/>
  <c r="AW14"/>
  <c r="AP14"/>
  <c r="AX14"/>
  <c r="Z390"/>
  <c r="AS15" s="1"/>
  <c r="AX15"/>
  <c r="AQ15"/>
  <c r="AY15"/>
  <c r="AV15"/>
  <c r="AW15"/>
  <c r="AA187"/>
  <c r="Z166"/>
  <c r="AP15"/>
  <c r="AR15" l="1"/>
  <c r="AU15"/>
  <c r="AT15"/>
  <c r="AA390"/>
  <c r="AA166"/>
  <c r="S162" s="1"/>
  <c r="B162" s="1"/>
  <c r="AW16"/>
  <c r="AW17" s="1"/>
  <c r="AW18" s="1"/>
  <c r="AP16"/>
  <c r="AP17" s="1"/>
  <c r="AP18" s="1"/>
  <c r="AQ16"/>
  <c r="AQ17" s="1"/>
  <c r="AQ18" s="1"/>
  <c r="AY16"/>
  <c r="AY17" s="1"/>
  <c r="AY18" s="1"/>
  <c r="AV16"/>
  <c r="AV17" s="1"/>
  <c r="AV18" s="1"/>
  <c r="AS16"/>
  <c r="AS17" s="1"/>
  <c r="AS18" s="1"/>
  <c r="AX16"/>
  <c r="AX17" s="1"/>
  <c r="AX18" s="1"/>
  <c r="AR16"/>
  <c r="AR17" s="1"/>
  <c r="AR18" s="1"/>
  <c r="AU16"/>
  <c r="AU17" s="1"/>
  <c r="AU18" s="1"/>
  <c r="AT16"/>
  <c r="AT17" s="1"/>
  <c r="AT18" s="1"/>
  <c r="B18" l="1"/>
  <c r="A4" s="1"/>
  <c r="B4" s="1"/>
</calcChain>
</file>

<file path=xl/comments1.xml><?xml version="1.0" encoding="utf-8"?>
<comments xmlns="http://schemas.openxmlformats.org/spreadsheetml/2006/main">
  <authors>
    <author>Author</author>
  </authors>
  <commentList>
    <comment ref="E37" authorId="0">
      <text>
        <r>
          <rPr>
            <b/>
            <sz val="12"/>
            <color indexed="81"/>
            <rFont val="Tahoma"/>
            <family val="2"/>
          </rPr>
          <t>Author:</t>
        </r>
        <r>
          <rPr>
            <sz val="12"/>
            <color indexed="81"/>
            <rFont val="Tahoma"/>
            <family val="2"/>
          </rPr>
          <t xml:space="preserve">
If error gets too big, should re-estimate min/man balances.
Some error is ok.</t>
        </r>
      </text>
    </comment>
    <comment ref="E79" authorId="0">
      <text>
        <r>
          <rPr>
            <b/>
            <sz val="12"/>
            <color indexed="81"/>
            <rFont val="Tahoma"/>
            <family val="2"/>
          </rPr>
          <t>Author:</t>
        </r>
        <r>
          <rPr>
            <sz val="12"/>
            <color indexed="81"/>
            <rFont val="Tahoma"/>
            <family val="2"/>
          </rPr>
          <t xml:space="preserve">
Any change in rates will cause an error.  Some error is ok.  Should re-run COS_Engine if error gets too big.</t>
        </r>
      </text>
    </comment>
  </commentList>
</comments>
</file>

<file path=xl/comments10.xml><?xml version="1.0" encoding="utf-8"?>
<comments xmlns="http://schemas.openxmlformats.org/spreadsheetml/2006/main">
  <authors>
    <author>Author</author>
  </authors>
  <commentList>
    <comment ref="V6" authorId="0">
      <text>
        <r>
          <rPr>
            <b/>
            <sz val="12"/>
            <color indexed="81"/>
            <rFont val="Tahoma"/>
            <family val="2"/>
          </rPr>
          <t>Author:</t>
        </r>
        <r>
          <rPr>
            <sz val="12"/>
            <color indexed="81"/>
            <rFont val="Tahoma"/>
            <family val="2"/>
          </rPr>
          <t xml:space="preserve">
Estimated from Eric G. from Jan 2011</t>
        </r>
      </text>
    </comment>
    <comment ref="V7" authorId="0">
      <text>
        <r>
          <rPr>
            <b/>
            <sz val="12"/>
            <color indexed="81"/>
            <rFont val="Tahoma"/>
            <family val="2"/>
          </rPr>
          <t>Author:</t>
        </r>
        <r>
          <rPr>
            <sz val="12"/>
            <color indexed="81"/>
            <rFont val="Tahoma"/>
            <family val="2"/>
          </rPr>
          <t xml:space="preserve">
Estimated from Water Revenue Bond, 2001 Series C-1 , bond date - Oct 31 2001</t>
        </r>
      </text>
    </comment>
    <comment ref="W7" authorId="0">
      <text>
        <r>
          <rPr>
            <b/>
            <sz val="12"/>
            <color indexed="81"/>
            <rFont val="Tahoma"/>
            <family val="2"/>
          </rPr>
          <t xml:space="preserve">From: Goldstein,Eric H 
Sent: Wednesday, August 03, 2011 2:19 PM
To: Van den Berg,Arnout H
Cc: Norris,Keith R
Subject: RE: FPM debt assumption 
I think we can assume no reserve requirement for variable rate bonds.
</t>
        </r>
      </text>
    </comment>
    <comment ref="V8" authorId="0">
      <text>
        <r>
          <rPr>
            <b/>
            <sz val="12"/>
            <color indexed="81"/>
            <rFont val="Tahoma"/>
            <family val="2"/>
          </rPr>
          <t>40bp per Eric on 12-8-11</t>
        </r>
      </text>
    </comment>
    <comment ref="V15" authorId="0">
      <text>
        <r>
          <rPr>
            <b/>
            <sz val="12"/>
            <color indexed="81"/>
            <rFont val="Tahoma"/>
            <family val="2"/>
          </rPr>
          <t>Author:</t>
        </r>
        <r>
          <rPr>
            <sz val="12"/>
            <color indexed="81"/>
            <rFont val="Tahoma"/>
            <family val="2"/>
          </rPr>
          <t xml:space="preserve">
Projected Revenue bond reserve = 
</t>
        </r>
        <r>
          <rPr>
            <b/>
            <sz val="12"/>
            <color indexed="81"/>
            <rFont val="Tahoma"/>
            <family val="2"/>
          </rPr>
          <t>Fixed:</t>
        </r>
        <r>
          <rPr>
            <sz val="12"/>
            <color indexed="81"/>
            <rFont val="Tahoma"/>
            <family val="2"/>
          </rPr>
          <t xml:space="preserve">
1/2 annual fixed rate debt service * 125%
+
</t>
        </r>
        <r>
          <rPr>
            <b/>
            <sz val="12"/>
            <color indexed="81"/>
            <rFont val="Tahoma"/>
            <family val="2"/>
          </rPr>
          <t>Variable:</t>
        </r>
        <r>
          <rPr>
            <sz val="12"/>
            <color indexed="81"/>
            <rFont val="Tahoma"/>
            <family val="2"/>
          </rPr>
          <t xml:space="preserve">
 2% of principal amount of each new variable rate bond sales.
Increases in the revenue bond reserve amounts do not affect revenue requirements.
The increases will be funded from bond proceeds.</t>
        </r>
      </text>
    </comment>
    <comment ref="N31" authorId="0">
      <text>
        <r>
          <rPr>
            <b/>
            <sz val="9"/>
            <color indexed="81"/>
            <rFont val="Tahoma"/>
            <family val="2"/>
          </rPr>
          <t>Author:</t>
        </r>
        <r>
          <rPr>
            <sz val="9"/>
            <color indexed="81"/>
            <rFont val="Tahoma"/>
            <family val="2"/>
          </rPr>
          <t xml:space="preserve">
now use Book value</t>
        </r>
      </text>
    </comment>
    <comment ref="AE31" authorId="0">
      <text>
        <r>
          <rPr>
            <b/>
            <sz val="12"/>
            <color indexed="81"/>
            <rFont val="Tahoma"/>
            <family val="2"/>
          </rPr>
          <t>Author:</t>
        </r>
        <r>
          <rPr>
            <sz val="12"/>
            <color indexed="81"/>
            <rFont val="Tahoma"/>
            <family val="2"/>
          </rPr>
          <t xml:space="preserve">
per KN on 9-2-09.
No VRDO for 5 years then 1/2 model assumed VRDOs</t>
        </r>
      </text>
    </comment>
    <comment ref="AE32" authorId="0">
      <text>
        <r>
          <rPr>
            <b/>
            <sz val="12"/>
            <color indexed="81"/>
            <rFont val="Tahoma"/>
            <family val="2"/>
          </rPr>
          <t>Author:</t>
        </r>
        <r>
          <rPr>
            <sz val="12"/>
            <color indexed="81"/>
            <rFont val="Tahoma"/>
            <family val="2"/>
          </rPr>
          <t xml:space="preserve">
per KN on 9-2-09.
No VRDO for 5 years then 1/2 model assumed VRDOs</t>
        </r>
      </text>
    </comment>
    <comment ref="AE34" authorId="0">
      <text>
        <r>
          <rPr>
            <b/>
            <sz val="12"/>
            <color indexed="81"/>
            <rFont val="Tahoma"/>
            <family val="2"/>
          </rPr>
          <t>Author:</t>
        </r>
        <r>
          <rPr>
            <sz val="12"/>
            <color indexed="81"/>
            <rFont val="Tahoma"/>
            <family val="2"/>
          </rPr>
          <t xml:space="preserve">
per KN on 9-2-09.
No VRDO for 5 years then 1/2 model assumed VRDOs</t>
        </r>
      </text>
    </comment>
  </commentList>
</comments>
</file>

<file path=xl/comments11.xml><?xml version="1.0" encoding="utf-8"?>
<comments xmlns="http://schemas.openxmlformats.org/spreadsheetml/2006/main">
  <authors>
    <author>Author</author>
  </authors>
  <commentList>
    <comment ref="O58" authorId="0">
      <text>
        <r>
          <rPr>
            <b/>
            <sz val="9"/>
            <color indexed="81"/>
            <rFont val="Tahoma"/>
            <family val="2"/>
          </rPr>
          <t>Author:</t>
        </r>
        <r>
          <rPr>
            <sz val="9"/>
            <color indexed="81"/>
            <rFont val="Tahoma"/>
            <family val="2"/>
          </rPr>
          <t xml:space="preserve">
$514,000
Cumulative effect of change in accounting principle (Note 1q)</t>
        </r>
      </text>
    </comment>
  </commentList>
</comments>
</file>

<file path=xl/comments12.xml><?xml version="1.0" encoding="utf-8"?>
<comments xmlns="http://schemas.openxmlformats.org/spreadsheetml/2006/main">
  <authors>
    <author>Author</author>
  </authors>
  <commentList>
    <comment ref="F48" authorId="0">
      <text>
        <r>
          <rPr>
            <b/>
            <sz val="10"/>
            <color indexed="81"/>
            <rFont val="Tahoma"/>
            <family val="2"/>
          </rPr>
          <t>Author:</t>
        </r>
        <r>
          <rPr>
            <sz val="10"/>
            <color indexed="81"/>
            <rFont val="Tahoma"/>
            <family val="2"/>
          </rPr>
          <t xml:space="preserve">
Would like to be greater than 2
</t>
        </r>
      </text>
    </comment>
    <comment ref="F58" authorId="0">
      <text>
        <r>
          <rPr>
            <b/>
            <sz val="10"/>
            <color indexed="81"/>
            <rFont val="Tahoma"/>
            <family val="2"/>
          </rPr>
          <t>Author:</t>
        </r>
        <r>
          <rPr>
            <sz val="10"/>
            <color indexed="81"/>
            <rFont val="Tahoma"/>
            <family val="2"/>
          </rPr>
          <t xml:space="preserve">
would like to be greater than 1.2</t>
        </r>
      </text>
    </comment>
  </commentList>
</comments>
</file>

<file path=xl/comments13.xml><?xml version="1.0" encoding="utf-8"?>
<comments xmlns="http://schemas.openxmlformats.org/spreadsheetml/2006/main">
  <authors>
    <author>Author</author>
  </authors>
  <commentList>
    <comment ref="J13" authorId="0">
      <text>
        <r>
          <rPr>
            <b/>
            <sz val="11"/>
            <color indexed="81"/>
            <rFont val="Tahoma"/>
            <family val="2"/>
          </rPr>
          <t>Author:</t>
        </r>
        <r>
          <rPr>
            <sz val="11"/>
            <color indexed="81"/>
            <rFont val="Tahoma"/>
            <family val="2"/>
          </rPr>
          <t xml:space="preserve">
do not use regression from 97-99 hydrologies, because it makes generation higher in years with lower SWP water diversion which has not been the case.</t>
        </r>
      </text>
    </comment>
    <comment ref="M15" authorId="0">
      <text>
        <r>
          <rPr>
            <b/>
            <sz val="11"/>
            <color indexed="81"/>
            <rFont val="Tahoma"/>
            <family val="2"/>
          </rPr>
          <t>Author:</t>
        </r>
        <r>
          <rPr>
            <sz val="11"/>
            <color indexed="81"/>
            <rFont val="Tahoma"/>
            <family val="2"/>
          </rPr>
          <t xml:space="preserve">
added new column to represent the SCE TOU ave rates 120 summer 80 winter</t>
        </r>
      </text>
    </comment>
    <comment ref="J19" authorId="0">
      <text>
        <r>
          <rPr>
            <b/>
            <sz val="9"/>
            <color indexed="81"/>
            <rFont val="Tahoma"/>
            <family val="2"/>
          </rPr>
          <t>Zelda Halloran 10/21/11:</t>
        </r>
        <r>
          <rPr>
            <sz val="9"/>
            <color indexed="81"/>
            <rFont val="Tahoma"/>
            <family val="2"/>
          </rPr>
          <t xml:space="preserve">
Jan 09 - Aug 11 are actual energies (kWh) from HYD$&amp;ENG spreadsheet. Sep 11 is based on HMON09_2011 file.  The actual energies proivded are from the following Hydro Plant:  Greg, Lake Mathews, Foothill, San Dimas, Yorba Linda, Sepulveda, Venice, Temescal, Corona, Perris, Rio Hondo, Coyote, Red Mtn, Valley View, Etiwanda, &amp; DVL.  </t>
        </r>
        <r>
          <rPr>
            <sz val="9"/>
            <color indexed="40"/>
            <rFont val="Tahoma"/>
            <family val="2"/>
          </rPr>
          <t xml:space="preserve">  </t>
        </r>
      </text>
    </comment>
    <comment ref="K19" authorId="0">
      <text>
        <r>
          <rPr>
            <b/>
            <sz val="11"/>
            <color indexed="81"/>
            <rFont val="Tahoma"/>
            <family val="2"/>
          </rPr>
          <t>Author:</t>
        </r>
        <r>
          <rPr>
            <sz val="11"/>
            <color indexed="81"/>
            <rFont val="Tahoma"/>
            <family val="2"/>
          </rPr>
          <t xml:space="preserve">
"continuing" Contract rate 56.87 in 2009 until such time an amendment 2 is negotiated to get higher or renewable pricing</t>
        </r>
      </text>
    </comment>
    <comment ref="D55" authorId="0">
      <text>
        <r>
          <rPr>
            <b/>
            <sz val="9"/>
            <color indexed="81"/>
            <rFont val="Tahoma"/>
            <family val="2"/>
          </rPr>
          <t>Author:</t>
        </r>
        <r>
          <rPr>
            <sz val="9"/>
            <color indexed="81"/>
            <rFont val="Tahoma"/>
            <family val="2"/>
          </rPr>
          <t xml:space="preserve">
NEED TO ADJUST regression formula to reduce Yorba outputfrom Phase i</t>
        </r>
      </text>
    </comment>
    <comment ref="J55" authorId="0">
      <text>
        <r>
          <rPr>
            <b/>
            <sz val="9"/>
            <color indexed="81"/>
            <rFont val="Tahoma"/>
            <family val="2"/>
          </rPr>
          <t>Author:</t>
        </r>
        <r>
          <rPr>
            <sz val="9"/>
            <color indexed="81"/>
            <rFont val="Tahoma"/>
            <family val="2"/>
          </rPr>
          <t xml:space="preserve">
Ann Finley:
Yorba Linda outage from Jan 2012- May 31, 2014 assume reduce by 2003-2011 ave for YL/12.  </t>
        </r>
      </text>
    </comment>
    <comment ref="M77" authorId="0">
      <text>
        <r>
          <rPr>
            <b/>
            <sz val="9"/>
            <color indexed="81"/>
            <rFont val="Tahoma"/>
            <family val="2"/>
          </rPr>
          <t>Author:</t>
        </r>
        <r>
          <rPr>
            <sz val="9"/>
            <color indexed="81"/>
            <rFont val="Tahoma"/>
            <family val="2"/>
          </rPr>
          <t xml:space="preserve">
Colton Nov-Dec 2013 contract at LMP +$30/MWh ends two months only</t>
        </r>
      </text>
    </comment>
    <comment ref="Q78" authorId="0">
      <text>
        <r>
          <rPr>
            <b/>
            <sz val="9"/>
            <color indexed="81"/>
            <rFont val="Tahoma"/>
            <family val="2"/>
          </rPr>
          <t>Author:</t>
        </r>
        <r>
          <rPr>
            <sz val="9"/>
            <color indexed="81"/>
            <rFont val="Tahoma"/>
            <family val="2"/>
          </rPr>
          <t xml:space="preserve">
Gas numbers eff 11-13-13 at Henry Hub plus .5 basis to PG&amp;E city gate</t>
        </r>
      </text>
    </comment>
    <comment ref="K79" authorId="0">
      <text>
        <r>
          <rPr>
            <b/>
            <sz val="9"/>
            <color indexed="81"/>
            <rFont val="Tahoma"/>
            <family val="2"/>
          </rPr>
          <t>Author:</t>
        </r>
        <r>
          <rPr>
            <sz val="9"/>
            <color indexed="81"/>
            <rFont val="Tahoma"/>
            <family val="2"/>
          </rPr>
          <t xml:space="preserve">
esc future at 2013/2012 *prior year to represent a continuing rate that only varies by CP</t>
        </r>
      </text>
    </comment>
    <comment ref="M79" authorId="0">
      <text>
        <r>
          <rPr>
            <b/>
            <sz val="9"/>
            <color indexed="81"/>
            <rFont val="Tahoma"/>
            <family val="2"/>
          </rPr>
          <t>Author:</t>
        </r>
        <r>
          <rPr>
            <sz val="9"/>
            <color indexed="81"/>
            <rFont val="Tahoma"/>
            <family val="2"/>
          </rPr>
          <t xml:space="preserve">
assume only LMP or CRA Power Base SP15 market price</t>
        </r>
      </text>
    </comment>
    <comment ref="J84" authorId="0">
      <text>
        <r>
          <rPr>
            <b/>
            <sz val="9"/>
            <color indexed="81"/>
            <rFont val="Tahoma"/>
            <family val="2"/>
          </rPr>
          <t>Author:</t>
        </r>
        <r>
          <rPr>
            <sz val="9"/>
            <color indexed="81"/>
            <rFont val="Tahoma"/>
            <family val="2"/>
          </rPr>
          <t xml:space="preserve">
Yorba to return to serve Diemer and any excess to sell to DWR until recall all 10/2018  Assume Diemer takes 1/3 of YL output based on Keith Nobriga/Glady/Ann Diemer Studies</t>
        </r>
      </text>
    </comment>
    <comment ref="O136" authorId="0">
      <text>
        <r>
          <rPr>
            <b/>
            <sz val="9"/>
            <color indexed="81"/>
            <rFont val="Tahoma"/>
            <family val="2"/>
          </rPr>
          <t>Author:</t>
        </r>
        <r>
          <rPr>
            <sz val="9"/>
            <color indexed="81"/>
            <rFont val="Tahoma"/>
            <family val="2"/>
          </rPr>
          <t xml:space="preserve">
Ylless (diemerload) recall begins pricing formula now prices yorba linda at SCPPA price, and removes YL from Ph 1 </t>
        </r>
      </text>
    </comment>
    <comment ref="J137" authorId="0">
      <text>
        <r>
          <rPr>
            <b/>
            <sz val="9"/>
            <color indexed="81"/>
            <rFont val="Tahoma"/>
            <family val="2"/>
          </rPr>
          <t>Author:</t>
        </r>
        <r>
          <rPr>
            <sz val="9"/>
            <color indexed="81"/>
            <rFont val="Tahoma"/>
            <family val="2"/>
          </rPr>
          <t xml:space="preserve">
yorba linda still serves Diemer, but can now be priced at SCPPA contract</t>
        </r>
      </text>
    </comment>
  </commentList>
</comments>
</file>

<file path=xl/comments14.xml><?xml version="1.0" encoding="utf-8"?>
<comments xmlns="http://schemas.openxmlformats.org/spreadsheetml/2006/main">
  <authors>
    <author>Author</author>
  </authors>
  <commentList>
    <comment ref="D494" authorId="0">
      <text>
        <r>
          <rPr>
            <b/>
            <sz val="9"/>
            <color indexed="81"/>
            <rFont val="Tahoma"/>
            <family val="2"/>
          </rPr>
          <t>Author:</t>
        </r>
        <r>
          <rPr>
            <sz val="9"/>
            <color indexed="81"/>
            <rFont val="Tahoma"/>
            <family val="2"/>
          </rPr>
          <t xml:space="preserve">
from WINS 12-20-11
</t>
        </r>
      </text>
    </comment>
    <comment ref="D547" authorId="0">
      <text>
        <r>
          <rPr>
            <b/>
            <sz val="9"/>
            <color indexed="81"/>
            <rFont val="Tahoma"/>
            <family val="2"/>
          </rPr>
          <t>Author:</t>
        </r>
        <r>
          <rPr>
            <sz val="9"/>
            <color indexed="81"/>
            <rFont val="Tahoma"/>
            <family val="2"/>
          </rPr>
          <t xml:space="preserve">
from WINS 12-20-11
</t>
        </r>
      </text>
    </comment>
    <comment ref="D558" authorId="0">
      <text>
        <r>
          <rPr>
            <b/>
            <sz val="9"/>
            <color indexed="81"/>
            <rFont val="Tahoma"/>
            <family val="2"/>
          </rPr>
          <t>Author:</t>
        </r>
        <r>
          <rPr>
            <sz val="9"/>
            <color indexed="81"/>
            <rFont val="Tahoma"/>
            <family val="2"/>
          </rPr>
          <t xml:space="preserve">
from WINS 12-20-11
</t>
        </r>
      </text>
    </comment>
    <comment ref="Z560" authorId="0">
      <text>
        <r>
          <rPr>
            <b/>
            <sz val="9"/>
            <color indexed="81"/>
            <rFont val="Tahoma"/>
            <family val="2"/>
          </rPr>
          <t xml:space="preserve">Author:
Source:
</t>
        </r>
        <r>
          <rPr>
            <sz val="9"/>
            <color indexed="81"/>
            <rFont val="Tahoma"/>
            <family val="2"/>
          </rPr>
          <t>S:\CFOBUDGAUS\_Projects &amp; Other\2009 IRP Strategic Policy &amp; 2010 IRP Core Resources\Run 6 - Aug 2010 used 8-17-10 made by WRM
IRP Core Resources Sales - v6.xlsx
200 WUE Buffer</t>
        </r>
      </text>
    </comment>
    <comment ref="AA560" authorId="0">
      <text>
        <r>
          <rPr>
            <b/>
            <sz val="9"/>
            <color indexed="81"/>
            <rFont val="Tahoma"/>
            <family val="2"/>
          </rPr>
          <t>Author:
Source:
S:\CFOBUDGAUS\_Projects &amp; Other\2009 IRP Strategic Policy &amp; 2010 IRP Core Resources\Run 6 - Aug 2010 used 8-17-10 made by WRM
IRP Core Resources Sales - v6.xlsx
200 WUE Buffer</t>
        </r>
      </text>
    </comment>
  </commentList>
</comments>
</file>

<file path=xl/comments15.xml><?xml version="1.0" encoding="utf-8"?>
<comments xmlns="http://schemas.openxmlformats.org/spreadsheetml/2006/main">
  <authors>
    <author>Author</author>
  </authors>
  <commentList>
    <comment ref="F10" authorId="0">
      <text>
        <r>
          <rPr>
            <b/>
            <sz val="12"/>
            <color indexed="81"/>
            <rFont val="Tahoma"/>
            <family val="2"/>
          </rPr>
          <t>Author:</t>
        </r>
        <r>
          <rPr>
            <sz val="12"/>
            <color indexed="81"/>
            <rFont val="Tahoma"/>
            <family val="2"/>
          </rPr>
          <t xml:space="preserve">
updated yearly on Dec 31st,
Estimated from Calendar Year Data</t>
        </r>
      </text>
    </comment>
    <comment ref="AD33" authorId="0">
      <text>
        <r>
          <rPr>
            <b/>
            <sz val="16"/>
            <color indexed="81"/>
            <rFont val="Tahoma"/>
            <family val="2"/>
          </rPr>
          <t>Author:</t>
        </r>
        <r>
          <rPr>
            <sz val="16"/>
            <color indexed="81"/>
            <rFont val="Tahoma"/>
            <family val="2"/>
          </rPr>
          <t xml:space="preserve">
14bp for CP per Gary on 12-7-11</t>
        </r>
      </text>
    </comment>
    <comment ref="AR35" authorId="0">
      <text>
        <r>
          <rPr>
            <b/>
            <sz val="12"/>
            <color indexed="81"/>
            <rFont val="Tahoma"/>
            <family val="2"/>
          </rPr>
          <t>Author:</t>
        </r>
        <r>
          <rPr>
            <sz val="12"/>
            <color indexed="81"/>
            <rFont val="Tahoma"/>
            <family val="2"/>
          </rPr>
          <t xml:space="preserve">
current year</t>
        </r>
      </text>
    </comment>
  </commentList>
</comments>
</file>

<file path=xl/comments16.xml><?xml version="1.0" encoding="utf-8"?>
<comments xmlns="http://schemas.openxmlformats.org/spreadsheetml/2006/main">
  <authors>
    <author>Author</author>
  </authors>
  <commentList>
    <comment ref="G8" authorId="0">
      <text>
        <r>
          <rPr>
            <b/>
            <sz val="9"/>
            <color indexed="81"/>
            <rFont val="Tahoma"/>
            <family val="2"/>
          </rPr>
          <t>Author:</t>
        </r>
        <r>
          <rPr>
            <sz val="9"/>
            <color indexed="81"/>
            <rFont val="Tahoma"/>
            <family val="2"/>
          </rPr>
          <t xml:space="preserve">
2009 to 2014 SK estimate</t>
        </r>
      </text>
    </comment>
    <comment ref="J13" authorId="0">
      <text>
        <r>
          <rPr>
            <b/>
            <sz val="12"/>
            <color indexed="81"/>
            <rFont val="Tahoma"/>
            <family val="2"/>
          </rPr>
          <t>Author:</t>
        </r>
        <r>
          <rPr>
            <sz val="12"/>
            <color indexed="81"/>
            <rFont val="Tahoma"/>
            <family val="2"/>
          </rPr>
          <t xml:space="preserve">
misc. revenue from gov entities</t>
        </r>
      </text>
    </comment>
  </commentList>
</comments>
</file>

<file path=xl/comments17.xml><?xml version="1.0" encoding="utf-8"?>
<comments xmlns="http://schemas.openxmlformats.org/spreadsheetml/2006/main">
  <authors>
    <author>Author</author>
  </authors>
  <commentList>
    <comment ref="I7" authorId="0">
      <text>
        <r>
          <rPr>
            <b/>
            <sz val="18"/>
            <color indexed="81"/>
            <rFont val="Tahoma"/>
            <family val="2"/>
          </rPr>
          <t xml:space="preserve">RJ,
CVWD just paid for 3 years of water CY’s 11, 12 &amp; 13 under the 35TAF exchange. 
The calc does not need updating for the time being. 
David
</t>
        </r>
      </text>
    </comment>
  </commentList>
</comments>
</file>

<file path=xl/comments18.xml><?xml version="1.0" encoding="utf-8"?>
<comments xmlns="http://schemas.openxmlformats.org/spreadsheetml/2006/main">
  <authors>
    <author>Author</author>
  </authors>
  <commentList>
    <comment ref="D179" authorId="0">
      <text>
        <r>
          <rPr>
            <b/>
            <sz val="12"/>
            <color indexed="81"/>
            <rFont val="Tahoma"/>
            <family val="2"/>
          </rPr>
          <t>Author:</t>
        </r>
        <r>
          <rPr>
            <sz val="12"/>
            <color indexed="81"/>
            <rFont val="Tahoma"/>
            <family val="2"/>
          </rPr>
          <t xml:space="preserve">
Used for offset to min SWP req.</t>
        </r>
      </text>
    </comment>
    <comment ref="E197" authorId="0">
      <text>
        <r>
          <rPr>
            <b/>
            <sz val="14"/>
            <color indexed="81"/>
            <rFont val="Tahoma"/>
            <family val="2"/>
          </rPr>
          <t>Author:</t>
        </r>
        <r>
          <rPr>
            <sz val="14"/>
            <color indexed="81"/>
            <rFont val="Tahoma"/>
            <family val="2"/>
          </rPr>
          <t xml:space="preserve">
10-24-11
Per David R, charge like and Delta Capital and should be charged to FC-S</t>
        </r>
      </text>
    </comment>
    <comment ref="I197" authorId="0">
      <text>
        <r>
          <rPr>
            <b/>
            <sz val="14"/>
            <color indexed="81"/>
            <rFont val="Tahoma"/>
            <family val="2"/>
          </rPr>
          <t>Author:</t>
        </r>
        <r>
          <rPr>
            <sz val="14"/>
            <color indexed="81"/>
            <rFont val="Tahoma"/>
            <family val="2"/>
          </rPr>
          <t xml:space="preserve">
www.usbr.gov/projects/Facility.jsp?fac_Name=B+F+Sisk+Dam
Earthquake retrofit
DWR will be charged to conservation</t>
        </r>
      </text>
    </comment>
    <comment ref="I199" authorId="0">
      <text>
        <r>
          <rPr>
            <b/>
            <sz val="14"/>
            <color indexed="81"/>
            <rFont val="Tahoma"/>
            <family val="2"/>
          </rPr>
          <t>Author:</t>
        </r>
        <r>
          <rPr>
            <sz val="14"/>
            <color indexed="81"/>
            <rFont val="Tahoma"/>
            <family val="2"/>
          </rPr>
          <t xml:space="preserve">
Installation of butterfly valve for pumping-generation plant.
www.water.ca.gov/swp/facilities/gianelli.cfm</t>
        </r>
      </text>
    </comment>
    <comment ref="I232" authorId="0">
      <text>
        <r>
          <rPr>
            <b/>
            <sz val="11"/>
            <color indexed="81"/>
            <rFont val="Tahoma"/>
            <family val="2"/>
          </rPr>
          <t>Author:</t>
        </r>
        <r>
          <rPr>
            <sz val="11"/>
            <color indexed="81"/>
            <rFont val="Tahoma"/>
            <family val="2"/>
          </rPr>
          <t xml:space="preserve">
from BDCP Budget (high case from v14) - v2.xlsx</t>
        </r>
      </text>
    </comment>
    <comment ref="I233" authorId="0">
      <text>
        <r>
          <rPr>
            <b/>
            <sz val="11"/>
            <color indexed="81"/>
            <rFont val="Tahoma"/>
            <family val="2"/>
          </rPr>
          <t>Author:</t>
        </r>
        <r>
          <rPr>
            <sz val="11"/>
            <color indexed="81"/>
            <rFont val="Tahoma"/>
            <family val="2"/>
          </rPr>
          <t xml:space="preserve">
from BDCP Budget (high case from v14) - v2.xlsx</t>
        </r>
      </text>
    </comment>
    <comment ref="I236" authorId="0">
      <text>
        <r>
          <rPr>
            <sz val="12"/>
            <color indexed="81"/>
            <rFont val="Tahoma"/>
            <family val="2"/>
          </rPr>
          <t>The initial DHCCP charges are billed through the Delta Minimum charges.  Delta Min is classified as OMP&amp;R when DHCCP should be classified as capital.  These two line fixed this classification.</t>
        </r>
      </text>
    </comment>
    <comment ref="I237" authorId="0">
      <text>
        <r>
          <rPr>
            <sz val="12"/>
            <color indexed="81"/>
            <rFont val="Tahoma"/>
            <family val="2"/>
          </rPr>
          <t>The initial DHCCP charges are billed through the Delta Minimum charges.  Delta Min is classified as OMP&amp;R when DHCCP should be classified as capital.  These two line fixed this classification.</t>
        </r>
      </text>
    </comment>
    <comment ref="N267" authorId="0">
      <text>
        <r>
          <rPr>
            <b/>
            <sz val="12"/>
            <color indexed="81"/>
            <rFont val="Tahoma"/>
            <family val="2"/>
          </rPr>
          <t>updated 1-21-09 to $10 per June S
RJ:</t>
        </r>
        <r>
          <rPr>
            <sz val="12"/>
            <color indexed="81"/>
            <rFont val="Tahoma"/>
            <family val="2"/>
          </rPr>
          <t xml:space="preserve">
Per June S. on  11-19-08
RJ:
I looked over David’s SWP monthly variance report and talked to him about the overbillings for Calendar Year 2007 and 2008.
1) The overbilling for SWP energy costs to Metropolitan for Calendar Year 2007 of $22M has been included in David’s cash forecast for Cash Year 2009 and 2010, so it is in the budget info you have.
2) The overbilling for SWP energy costs to Metropolitan for Calendar Year 2008 of $20M has NOT been included.  Please add a credit of $1,667K per month during calendar year 2010.
3) The billed deliveries in Cash Year 2009 are 1,058 TAF; the energy costs associated with these deliveries are currently forecasted by David at $110M, based on a variable invoicing rate of $36/MWh for 2008 and 2009.  My calculation is that the variable invoicing rate should have been $30/MWh in 2008, from which the $20M overbilling derives.
</t>
        </r>
      </text>
    </comment>
  </commentList>
</comments>
</file>

<file path=xl/comments19.xml><?xml version="1.0" encoding="utf-8"?>
<comments xmlns="http://schemas.openxmlformats.org/spreadsheetml/2006/main">
  <authors>
    <author>Author</author>
  </authors>
  <commentList>
    <comment ref="D179" authorId="0">
      <text>
        <r>
          <rPr>
            <b/>
            <sz val="12"/>
            <color indexed="81"/>
            <rFont val="Tahoma"/>
            <family val="2"/>
          </rPr>
          <t>Author:</t>
        </r>
        <r>
          <rPr>
            <sz val="12"/>
            <color indexed="81"/>
            <rFont val="Tahoma"/>
            <family val="2"/>
          </rPr>
          <t xml:space="preserve">
Used for offset to min SWP req.</t>
        </r>
      </text>
    </comment>
    <comment ref="E195" authorId="0">
      <text>
        <r>
          <rPr>
            <b/>
            <sz val="14"/>
            <color indexed="81"/>
            <rFont val="Tahoma"/>
            <family val="2"/>
          </rPr>
          <t>Author:</t>
        </r>
        <r>
          <rPr>
            <sz val="14"/>
            <color indexed="81"/>
            <rFont val="Tahoma"/>
            <family val="2"/>
          </rPr>
          <t xml:space="preserve">
10-24-11
Per David R, charge like and Delta Capital and should be charged to FC-S</t>
        </r>
      </text>
    </comment>
    <comment ref="I195" authorId="0">
      <text>
        <r>
          <rPr>
            <b/>
            <sz val="14"/>
            <color indexed="81"/>
            <rFont val="Tahoma"/>
            <family val="2"/>
          </rPr>
          <t>Author:</t>
        </r>
        <r>
          <rPr>
            <sz val="14"/>
            <color indexed="81"/>
            <rFont val="Tahoma"/>
            <family val="2"/>
          </rPr>
          <t xml:space="preserve">
www.usbr.gov/projects/Facility.jsp?fac_Name=B+F+Sisk+Dam
Earthquake retrofit
DWR will be charged to conservation</t>
        </r>
      </text>
    </comment>
    <comment ref="I197" authorId="0">
      <text>
        <r>
          <rPr>
            <b/>
            <sz val="14"/>
            <color indexed="81"/>
            <rFont val="Tahoma"/>
            <family val="2"/>
          </rPr>
          <t>Author:</t>
        </r>
        <r>
          <rPr>
            <sz val="14"/>
            <color indexed="81"/>
            <rFont val="Tahoma"/>
            <family val="2"/>
          </rPr>
          <t xml:space="preserve">
Installation of butterfly valve for pumping-generation plant.
www.water.ca.gov/swp/facilities/gianelli.cfm</t>
        </r>
      </text>
    </comment>
    <comment ref="I229" authorId="0">
      <text>
        <r>
          <rPr>
            <b/>
            <sz val="12"/>
            <color indexed="81"/>
            <rFont val="Tahoma"/>
            <family val="2"/>
          </rPr>
          <t>Not part of DHCCP.
Project Description</t>
        </r>
        <r>
          <rPr>
            <sz val="12"/>
            <color indexed="81"/>
            <rFont val="Tahoma"/>
            <family val="2"/>
          </rPr>
          <t xml:space="preserve">
• Project Purpose:  To provide for IEP and Pelagic Fish Studies and Core Environmental Monitoring associated with OCAP Biological Opinion and BDCP conservation elements.</t>
        </r>
        <r>
          <rPr>
            <sz val="12"/>
            <color indexed="81"/>
            <rFont val="Tahoma"/>
            <family val="2"/>
          </rPr>
          <t xml:space="preserve">
• Project Location:  South Delta.
• Project Start Date:  Already commenced project life expected to be 50 years. 
• Project Completion Date:  2058, 
</t>
        </r>
        <r>
          <rPr>
            <b/>
            <sz val="12"/>
            <color indexed="81"/>
            <rFont val="Tahoma"/>
            <family val="2"/>
          </rPr>
          <t xml:space="preserve">
Cost Allocation for Billing Purpose</t>
        </r>
        <r>
          <rPr>
            <sz val="12"/>
            <color indexed="81"/>
            <rFont val="Tahoma"/>
            <family val="2"/>
          </rPr>
          <t xml:space="preserve">: Conservation minimum charges 
</t>
        </r>
      </text>
    </comment>
    <comment ref="I230" authorId="0">
      <text>
        <r>
          <rPr>
            <b/>
            <sz val="9"/>
            <color indexed="81"/>
            <rFont val="Tahoma"/>
            <family val="2"/>
          </rPr>
          <t>Author:</t>
        </r>
        <r>
          <rPr>
            <sz val="9"/>
            <color indexed="81"/>
            <rFont val="Tahoma"/>
            <family val="2"/>
          </rPr>
          <t xml:space="preserve">
This is the Near-Term Delta Facilities otherwise known as "Two-Gates"
Not part of DHCCP cost.</t>
        </r>
      </text>
    </comment>
    <comment ref="I231" authorId="0">
      <text>
        <r>
          <rPr>
            <b/>
            <sz val="12"/>
            <color indexed="81"/>
            <rFont val="Tahoma"/>
            <family val="2"/>
          </rPr>
          <t>Remember that DHCCP is a component of BDCP and not the other way around.</t>
        </r>
        <r>
          <rPr>
            <sz val="12"/>
            <color indexed="81"/>
            <rFont val="Tahoma"/>
            <family val="2"/>
          </rPr>
          <t xml:space="preserve">
</t>
        </r>
        <r>
          <rPr>
            <b/>
            <sz val="12"/>
            <color indexed="81"/>
            <rFont val="Tahoma"/>
            <family val="2"/>
          </rPr>
          <t>Project Description</t>
        </r>
        <r>
          <rPr>
            <sz val="12"/>
            <color indexed="81"/>
            <rFont val="Tahoma"/>
            <family val="2"/>
          </rPr>
          <t xml:space="preserve">
Project Purpose: Provide level of funding necessary to support Metropolitan’s commitment to the Bay/Delta Conservation Plan for supplemental funding to support near term water supply, water system and ecosystem restoration in the Delta
Project Location: San Joaquin and Sacramento River Delta
Project Start Date: 2011
Project Completion Date: 2035
</t>
        </r>
        <r>
          <rPr>
            <b/>
            <sz val="12"/>
            <color indexed="81"/>
            <rFont val="Tahoma"/>
            <family val="2"/>
          </rPr>
          <t xml:space="preserve">
Cost Allocation for Billing Purpose:</t>
        </r>
        <r>
          <rPr>
            <sz val="12"/>
            <color indexed="81"/>
            <rFont val="Tahoma"/>
            <family val="2"/>
          </rPr>
          <t xml:space="preserve"> Treated as Transportation Minimum</t>
        </r>
        <r>
          <rPr>
            <sz val="11"/>
            <color indexed="81"/>
            <rFont val="Tahoma"/>
            <family val="2"/>
          </rPr>
          <t xml:space="preserve">
</t>
        </r>
      </text>
    </comment>
    <comment ref="I232" authorId="0">
      <text>
        <r>
          <rPr>
            <b/>
            <sz val="12"/>
            <color indexed="81"/>
            <rFont val="Tahoma"/>
            <family val="2"/>
          </rPr>
          <t>Delta Habitat Conservation and Conveyance Program 
(DHCCP – SAIC / 5RMK)  (Randall Neudeck)</t>
        </r>
        <r>
          <rPr>
            <sz val="12"/>
            <color indexed="81"/>
            <rFont val="Tahoma"/>
            <family val="2"/>
          </rPr>
          <t xml:space="preserve">
</t>
        </r>
        <r>
          <rPr>
            <b/>
            <sz val="12"/>
            <color indexed="81"/>
            <rFont val="Tahoma"/>
            <family val="2"/>
          </rPr>
          <t xml:space="preserve">
Permit and Prelim Design 
</t>
        </r>
        <r>
          <rPr>
            <sz val="12"/>
            <color indexed="81"/>
            <rFont val="Tahoma"/>
            <family val="2"/>
          </rPr>
          <t xml:space="preserve">financed with paper once permits issued, contractors refunded
</t>
        </r>
        <r>
          <rPr>
            <b/>
            <sz val="12"/>
            <color indexed="81"/>
            <rFont val="Tahoma"/>
            <family val="2"/>
          </rPr>
          <t xml:space="preserve">
Assumptions:</t>
        </r>
        <r>
          <rPr>
            <sz val="12"/>
            <color indexed="81"/>
            <rFont val="Tahoma"/>
            <family val="2"/>
          </rPr>
          <t xml:space="preserve">
This spreadsheet calculates the repayment for the Peripheral Canal for the Tunnel Option. It is based on the presentation to the BDCP Steering Committee Dec. 2009, revised Feb. 2010.
The construction capital portion is revised for the Risk Analysis review done by the consulting firm 5RMK for the BDCP Steering Committee. 
Repayment period is thirty years, with either a separate operating authority or renewed water supply contract with DWR.
Costs do not include costs currently included in the bulletin.
Project will be financed by commercial paper in first year and long term debt starting in the second year. Financing will be interest only during construction.
Project will be financed with 30 year bonds commencing the year of operation. 
Project costs will be shared between Central Valley Project and State Water Project on a 45/55 split currently USBR/DWR split (MWD’s share is 25%)
Assumed interest rate is 5.5%
Interest only during construction
Repayment would commence with the 2020 SOC
Cost repayment will be over 30 years, semi annual payments. Assume no major replacement before 2035.
Construction Cost spread modified based on Citigroup/Goldman Sachs cost breakdown.
Start Date for O&amp;M is projected for 2023
O&amp;M escalation of 3 percent
Cost spread based on SAIC Presentation to BDCP Steering Committee Dec 2009 revised Feb 2010</t>
        </r>
        <r>
          <rPr>
            <b/>
            <sz val="9"/>
            <color indexed="81"/>
            <rFont val="Tahoma"/>
            <family val="2"/>
          </rPr>
          <t xml:space="preserve">
</t>
        </r>
      </text>
    </comment>
    <comment ref="I233" authorId="0">
      <text>
        <r>
          <rPr>
            <b/>
            <sz val="12"/>
            <color indexed="81"/>
            <rFont val="Tahoma"/>
            <family val="2"/>
          </rPr>
          <t>Delta Conveyance System Pumping Energy and Transmission Costs</t>
        </r>
      </text>
    </comment>
    <comment ref="I234" authorId="0">
      <text>
        <r>
          <rPr>
            <sz val="12"/>
            <color indexed="81"/>
            <rFont val="Tahoma"/>
            <family val="2"/>
          </rPr>
          <t>The initial DHCCP charges are billed through the Delta Minimum charges.  Delta Min is classified as OMP&amp;R when DHCCP should be classified as capital.  These two line fixed this classification.</t>
        </r>
      </text>
    </comment>
    <comment ref="I235" authorId="0">
      <text>
        <r>
          <rPr>
            <sz val="12"/>
            <color indexed="81"/>
            <rFont val="Tahoma"/>
            <family val="2"/>
          </rPr>
          <t>The initial DHCCP charges are billed through the Delta Minimum charges.  Delta Min is classified as OMP&amp;R when DHCCP should be classified as capital.  These two line fixed this classification.</t>
        </r>
      </text>
    </comment>
    <comment ref="I236" authorId="0">
      <text>
        <r>
          <rPr>
            <b/>
            <sz val="14"/>
            <color indexed="81"/>
            <rFont val="Tahoma"/>
            <family val="2"/>
          </rPr>
          <t>DHCCP - SAIC/5RMK</t>
        </r>
        <r>
          <rPr>
            <b/>
            <sz val="12"/>
            <color indexed="81"/>
            <rFont val="Tahoma"/>
            <family val="2"/>
          </rPr>
          <t xml:space="preserve">
25% of $12.3B total
</t>
        </r>
        <r>
          <rPr>
            <b/>
            <sz val="14"/>
            <color indexed="81"/>
            <rFont val="Tahoma"/>
            <family val="2"/>
          </rPr>
          <t xml:space="preserve">Assumptions </t>
        </r>
        <r>
          <rPr>
            <sz val="12"/>
            <color indexed="81"/>
            <rFont val="Tahoma"/>
            <family val="2"/>
          </rPr>
          <t xml:space="preserve">
This spreadsheet calculates the repayment for the Peripheral Canal for the Tunnel Option. It is based on the presentation to the BDCP Steering Comm Dec 2009, Revised Feb 2010
The construction capital portion is revised for the Risk analysis review done by the consulting firm 5RMK for the BDCP Steering Comm
Repayment period is thirty years, with either a separate operating authority or renewed water supply contract with DWR.
Cost do not include costs currently included in the bulletin. 
Project will be financed with commercial paper in first year and long term debt starting in the second year.  Financing will be interest only during construction
Project will be refinanced with 30 year bonds commencing the year of operation
Project costs will be shared between Central Valley Project and State Water Project on a 45/55 split current USBR/DWR split ( MWD overall share is 25%)
Assumed interest rate is 5.50%
Interest only during design and construction
Repayment  would commence with the 2022 SOC
Cost repayment will be over 30 years, semi annual payments.   Assume no major replacements before 2035.
Construction Cost spread modified based on Citigroup/Goldman Sachs cost breakdown  
Start date for O&amp;M is projected for 2023
O&amp;M escalation of 3 percent</t>
        </r>
        <r>
          <rPr>
            <b/>
            <sz val="9"/>
            <color indexed="81"/>
            <rFont val="Tahoma"/>
            <family val="2"/>
          </rPr>
          <t xml:space="preserve">
</t>
        </r>
      </text>
    </comment>
    <comment ref="I237" authorId="0">
      <text>
        <r>
          <rPr>
            <b/>
            <sz val="12"/>
            <color indexed="81"/>
            <rFont val="Tahoma"/>
            <family val="2"/>
          </rPr>
          <t xml:space="preserve">Delta Habitat Conservation and Conveyance Program 
(DHCCP Mitigation – Land for Tunnel Option) </t>
        </r>
        <r>
          <rPr>
            <sz val="12"/>
            <color indexed="81"/>
            <rFont val="Tahoma"/>
            <family val="2"/>
          </rPr>
          <t xml:space="preserve">
</t>
        </r>
        <r>
          <rPr>
            <b/>
            <sz val="12"/>
            <color indexed="81"/>
            <rFont val="Tahoma"/>
            <family val="2"/>
          </rPr>
          <t>Assumptions:</t>
        </r>
        <r>
          <rPr>
            <sz val="12"/>
            <color indexed="81"/>
            <rFont val="Tahoma"/>
            <family val="2"/>
          </rPr>
          <t xml:space="preserve">
 This spreadsheet calculates the repayment for the Land Acquisition for DHCCP.
Repayment period is thirty years, with either a separate operating authority or renewed water supply contract with DWR.
Total land acquisition for mitigation is estimated at 60,000 acres.
Purchase will be at 8,700 acres for three years beginning in 2013
Project costs will be shared between Central Valley Project and State Water Project on a 45/55 split
Assumed interest rate is 5.5%
Interest will accrue during design and construction
Repayment would commence with the 2020 SOC
Cost repayment will be over 30 years
Cost is $10,000 / acre
Cost spread based on SAIC Presentation to BDCP Steering Committee Dec 2009 revised Feb 2010
Assume purchase starts:  - 2013
Facilities on-line:
Charges start:       - 2014</t>
        </r>
        <r>
          <rPr>
            <b/>
            <sz val="9"/>
            <color indexed="81"/>
            <rFont val="Tahoma"/>
            <family val="2"/>
          </rPr>
          <t xml:space="preserve">
</t>
        </r>
      </text>
    </comment>
    <comment ref="N267" authorId="0">
      <text>
        <r>
          <rPr>
            <b/>
            <sz val="12"/>
            <color indexed="81"/>
            <rFont val="Tahoma"/>
            <family val="2"/>
          </rPr>
          <t>updated 1-21-09 to $10 per June S
RJ:</t>
        </r>
        <r>
          <rPr>
            <sz val="12"/>
            <color indexed="81"/>
            <rFont val="Tahoma"/>
            <family val="2"/>
          </rPr>
          <t xml:space="preserve">
Per June S. on  11-19-08
RJ:
I looked over David’s SWP monthly variance report and talked to him about the overbillings for Calendar Year 2007 and 2008.
1) The overbilling for SWP energy costs to Metropolitan for Calendar Year 2007 of $22M has been included in David’s cash forecast for Cash Year 2009 and 2010, so it is in the budget info you have.
2) The overbilling for SWP energy costs to Metropolitan for Calendar Year 2008 of $20M has NOT been included.  Please add a credit of $1,667K per month during calendar year 2010.
3) The billed deliveries in Cash Year 2009 are 1,058 TAF; the energy costs associated with these deliveries are currently forecasted by David at $110M, based on a variable invoicing rate of $36/MWh for 2008 and 2009.  My calculation is that the variable invoicing rate should have been $30/MWh in 2008, from which the $20M overbilling derives.
</t>
        </r>
      </text>
    </comment>
  </commentList>
</comments>
</file>

<file path=xl/comments2.xml><?xml version="1.0" encoding="utf-8"?>
<comments xmlns="http://schemas.openxmlformats.org/spreadsheetml/2006/main">
  <authors>
    <author>Author</author>
  </authors>
  <commentList>
    <comment ref="F7" authorId="0">
      <text>
        <r>
          <rPr>
            <b/>
            <sz val="9"/>
            <color indexed="81"/>
            <rFont val="Tahoma"/>
            <family val="2"/>
          </rPr>
          <t>Author:</t>
        </r>
        <r>
          <rPr>
            <sz val="9"/>
            <color indexed="81"/>
            <rFont val="Tahoma"/>
            <family val="2"/>
          </rPr>
          <t xml:space="preserve">
with CMC for 2002/03 and earlier
</t>
        </r>
      </text>
    </comment>
    <comment ref="DJ10" authorId="0">
      <text>
        <r>
          <rPr>
            <b/>
            <sz val="9"/>
            <color indexed="81"/>
            <rFont val="Tahoma"/>
            <family val="2"/>
          </rPr>
          <t>Author:</t>
        </r>
        <r>
          <rPr>
            <sz val="9"/>
            <color indexed="81"/>
            <rFont val="Tahoma"/>
            <family val="2"/>
          </rPr>
          <t xml:space="preserve">
$1.815M DVL Cost</t>
        </r>
      </text>
    </comment>
    <comment ref="P14" authorId="0">
      <text>
        <r>
          <rPr>
            <b/>
            <sz val="11"/>
            <color indexed="81"/>
            <rFont val="Tahoma"/>
            <family val="2"/>
          </rPr>
          <t>Author:</t>
        </r>
        <r>
          <rPr>
            <sz val="11"/>
            <color indexed="81"/>
            <rFont val="Tahoma"/>
            <family val="2"/>
          </rPr>
          <t xml:space="preserve">
$6.7  M Misc
$19.5 M  Prop 13
$5.4   Release of revenue reserves</t>
        </r>
      </text>
    </comment>
    <comment ref="Q14" authorId="0">
      <text>
        <r>
          <rPr>
            <b/>
            <sz val="9"/>
            <color indexed="81"/>
            <rFont val="Tahoma"/>
            <family val="2"/>
          </rPr>
          <t>Author:</t>
        </r>
        <r>
          <rPr>
            <sz val="9"/>
            <color indexed="81"/>
            <rFont val="Tahoma"/>
            <family val="2"/>
          </rPr>
          <t xml:space="preserve">
$53.0 mics
$4.2 release of revenue reserves
$10.8 Prop 13
</t>
        </r>
      </text>
    </comment>
    <comment ref="DG24" authorId="0">
      <text>
        <r>
          <rPr>
            <b/>
            <sz val="9"/>
            <color indexed="81"/>
            <rFont val="Tahoma"/>
            <family val="2"/>
          </rPr>
          <t>Author:</t>
        </r>
        <r>
          <rPr>
            <sz val="9"/>
            <color indexed="81"/>
            <rFont val="Tahoma"/>
            <family val="2"/>
          </rPr>
          <t xml:space="preserve">
$2.7 for DVL pumping</t>
        </r>
      </text>
    </comment>
    <comment ref="S26" authorId="0">
      <text>
        <r>
          <rPr>
            <b/>
            <sz val="9"/>
            <color indexed="81"/>
            <rFont val="Tahoma"/>
            <family val="2"/>
          </rPr>
          <t>Author:</t>
        </r>
        <r>
          <rPr>
            <sz val="9"/>
            <color indexed="81"/>
            <rFont val="Tahoma"/>
            <family val="2"/>
          </rPr>
          <t xml:space="preserve">
$5M budget put has not been expensed.</t>
        </r>
      </text>
    </comment>
    <comment ref="DG36" authorId="0">
      <text>
        <r>
          <rPr>
            <b/>
            <sz val="9"/>
            <color indexed="81"/>
            <rFont val="Tahoma"/>
            <family val="2"/>
          </rPr>
          <t>Author:</t>
        </r>
        <r>
          <rPr>
            <sz val="9"/>
            <color indexed="81"/>
            <rFont val="Tahoma"/>
            <family val="2"/>
          </rPr>
          <t xml:space="preserve">
Deposit to Transfer Fund</t>
        </r>
      </text>
    </comment>
    <comment ref="DJ36" authorId="0">
      <text>
        <r>
          <rPr>
            <b/>
            <sz val="9"/>
            <color indexed="81"/>
            <rFont val="Tahoma"/>
            <family val="2"/>
          </rPr>
          <t>Author:</t>
        </r>
        <r>
          <rPr>
            <sz val="9"/>
            <color indexed="81"/>
            <rFont val="Tahoma"/>
            <family val="2"/>
          </rPr>
          <t xml:space="preserve">
Deposit to Transfer Fund</t>
        </r>
      </text>
    </comment>
    <comment ref="DM36" authorId="0">
      <text>
        <r>
          <rPr>
            <b/>
            <sz val="9"/>
            <color indexed="81"/>
            <rFont val="Tahoma"/>
            <family val="2"/>
          </rPr>
          <t>Author:</t>
        </r>
        <r>
          <rPr>
            <sz val="9"/>
            <color indexed="81"/>
            <rFont val="Tahoma"/>
            <family val="2"/>
          </rPr>
          <t xml:space="preserve">
Deposit to Transfer Fund</t>
        </r>
      </text>
    </comment>
    <comment ref="S45" authorId="0">
      <text>
        <r>
          <rPr>
            <b/>
            <sz val="9"/>
            <color indexed="81"/>
            <rFont val="Tahoma"/>
            <family val="2"/>
          </rPr>
          <t>Author:</t>
        </r>
        <r>
          <rPr>
            <sz val="9"/>
            <color indexed="81"/>
            <rFont val="Tahoma"/>
            <family val="2"/>
          </rPr>
          <t xml:space="preserve">
$75M usu of reserves over max.</t>
        </r>
      </text>
    </comment>
    <comment ref="DJ45" authorId="0">
      <text>
        <r>
          <rPr>
            <b/>
            <sz val="9"/>
            <color indexed="81"/>
            <rFont val="Tahoma"/>
            <family val="2"/>
          </rPr>
          <t>Author:</t>
        </r>
        <r>
          <rPr>
            <sz val="9"/>
            <color indexed="81"/>
            <rFont val="Tahoma"/>
            <family val="2"/>
          </rPr>
          <t xml:space="preserve">
withdraw from WTF</t>
        </r>
      </text>
    </comment>
    <comment ref="G66" authorId="0">
      <text>
        <r>
          <rPr>
            <b/>
            <sz val="9"/>
            <color indexed="81"/>
            <rFont val="Tahoma"/>
            <family val="2"/>
          </rPr>
          <t>Author:</t>
        </r>
        <r>
          <rPr>
            <sz val="9"/>
            <color indexed="81"/>
            <rFont val="Tahoma"/>
            <family val="2"/>
          </rPr>
          <t xml:space="preserve">
part of Local Resources Program above. </t>
        </r>
      </text>
    </comment>
    <comment ref="N69" authorId="0">
      <text>
        <r>
          <rPr>
            <b/>
            <sz val="9"/>
            <color indexed="81"/>
            <rFont val="Tahoma"/>
            <family val="2"/>
          </rPr>
          <t>Author:</t>
        </r>
        <r>
          <rPr>
            <sz val="9"/>
            <color indexed="81"/>
            <rFont val="Tahoma"/>
            <family val="2"/>
          </rPr>
          <t xml:space="preserve">
also $28.66M drop 2 paid from PAYGO</t>
        </r>
      </text>
    </comment>
  </commentList>
</comments>
</file>

<file path=xl/comments20.xml><?xml version="1.0" encoding="utf-8"?>
<comments xmlns="http://schemas.openxmlformats.org/spreadsheetml/2006/main">
  <authors>
    <author>Author</author>
  </authors>
  <commentList>
    <comment ref="D179" authorId="0">
      <text>
        <r>
          <rPr>
            <b/>
            <sz val="12"/>
            <color indexed="81"/>
            <rFont val="Tahoma"/>
            <family val="2"/>
          </rPr>
          <t>Author:</t>
        </r>
        <r>
          <rPr>
            <sz val="12"/>
            <color indexed="81"/>
            <rFont val="Tahoma"/>
            <family val="2"/>
          </rPr>
          <t xml:space="preserve">
Used for offset to min SWP req.</t>
        </r>
      </text>
    </comment>
    <comment ref="E195" authorId="0">
      <text>
        <r>
          <rPr>
            <b/>
            <sz val="14"/>
            <color indexed="81"/>
            <rFont val="Tahoma"/>
            <family val="2"/>
          </rPr>
          <t>Author:</t>
        </r>
        <r>
          <rPr>
            <sz val="14"/>
            <color indexed="81"/>
            <rFont val="Tahoma"/>
            <family val="2"/>
          </rPr>
          <t xml:space="preserve">
10-24-11
Per David R, charge like and Delta Capital and should be charged to FC-S</t>
        </r>
      </text>
    </comment>
    <comment ref="I195" authorId="0">
      <text>
        <r>
          <rPr>
            <b/>
            <sz val="14"/>
            <color indexed="81"/>
            <rFont val="Tahoma"/>
            <family val="2"/>
          </rPr>
          <t>Author:</t>
        </r>
        <r>
          <rPr>
            <sz val="14"/>
            <color indexed="81"/>
            <rFont val="Tahoma"/>
            <family val="2"/>
          </rPr>
          <t xml:space="preserve">
www.usbr.gov/projects/Facility.jsp?fac_Name=B+F+Sisk+Dam
Earthquake retrofit
DWR will be charged to conservation</t>
        </r>
      </text>
    </comment>
    <comment ref="I197" authorId="0">
      <text>
        <r>
          <rPr>
            <b/>
            <sz val="14"/>
            <color indexed="81"/>
            <rFont val="Tahoma"/>
            <family val="2"/>
          </rPr>
          <t>Author:</t>
        </r>
        <r>
          <rPr>
            <sz val="14"/>
            <color indexed="81"/>
            <rFont val="Tahoma"/>
            <family val="2"/>
          </rPr>
          <t xml:space="preserve">
Installation of butterfly valve for pumping-generation plant.
www.water.ca.gov/swp/facilities/gianelli.cfm</t>
        </r>
      </text>
    </comment>
    <comment ref="N267" authorId="0">
      <text>
        <r>
          <rPr>
            <b/>
            <sz val="12"/>
            <color indexed="81"/>
            <rFont val="Tahoma"/>
            <family val="2"/>
          </rPr>
          <t>updated 1-21-09 to $10 per June S
RJ:</t>
        </r>
        <r>
          <rPr>
            <sz val="12"/>
            <color indexed="81"/>
            <rFont val="Tahoma"/>
            <family val="2"/>
          </rPr>
          <t xml:space="preserve">
Per June S. on  11-19-08
RJ:
I looked over David’s SWP monthly variance report and talked to him about the overbillings for Calendar Year 2007 and 2008.
1) The overbilling for SWP energy costs to Metropolitan for Calendar Year 2007 of $22M has been included in David’s cash forecast for Cash Year 2009 and 2010, so it is in the budget info you have.
2) The overbilling for SWP energy costs to Metropolitan for Calendar Year 2008 of $20M has NOT been included.  Please add a credit of $1,667K per month during calendar year 2010.
3) The billed deliveries in Cash Year 2009 are 1,058 TAF; the energy costs associated with these deliveries are currently forecasted by David at $110M, based on a variable invoicing rate of $36/MWh for 2008 and 2009.  My calculation is that the variable invoicing rate should have been $30/MWh in 2008, from which the $20M overbilling derives.
</t>
        </r>
      </text>
    </comment>
  </commentList>
</comments>
</file>

<file path=xl/comments21.xml><?xml version="1.0" encoding="utf-8"?>
<comments xmlns="http://schemas.openxmlformats.org/spreadsheetml/2006/main">
  <authors>
    <author>Author</author>
  </authors>
  <commentList>
    <comment ref="F22" authorId="0">
      <text>
        <r>
          <rPr>
            <b/>
            <sz val="12"/>
            <color indexed="81"/>
            <rFont val="Tahoma"/>
            <family val="2"/>
          </rPr>
          <t>Author:</t>
        </r>
        <r>
          <rPr>
            <sz val="12"/>
            <color indexed="81"/>
            <rFont val="Tahoma"/>
            <family val="2"/>
          </rPr>
          <t xml:space="preserve">
History will always be 0, budget will be 1% of total O&amp;M.</t>
        </r>
      </text>
    </comment>
  </commentList>
</comments>
</file>

<file path=xl/comments22.xml><?xml version="1.0" encoding="utf-8"?>
<comments xmlns="http://schemas.openxmlformats.org/spreadsheetml/2006/main">
  <authors>
    <author>Author</author>
  </authors>
  <commentList>
    <comment ref="W177" authorId="0">
      <text>
        <r>
          <rPr>
            <b/>
            <sz val="9"/>
            <color indexed="81"/>
            <rFont val="Tahoma"/>
            <family val="2"/>
          </rPr>
          <t>Author:</t>
        </r>
        <r>
          <rPr>
            <sz val="9"/>
            <color indexed="81"/>
            <rFont val="Tahoma"/>
            <family val="2"/>
          </rPr>
          <t xml:space="preserve">
4-15-10
reduced by $250  community partnering</t>
        </r>
      </text>
    </comment>
  </commentList>
</comments>
</file>

<file path=xl/comments23.xml><?xml version="1.0" encoding="utf-8"?>
<comments xmlns="http://schemas.openxmlformats.org/spreadsheetml/2006/main">
  <authors>
    <author>Author</author>
  </authors>
  <commentList>
    <comment ref="H17" authorId="0">
      <text>
        <r>
          <rPr>
            <b/>
            <sz val="12"/>
            <color indexed="8"/>
            <rFont val="Arial"/>
            <family val="2"/>
          </rPr>
          <t>Author:</t>
        </r>
        <r>
          <rPr>
            <sz val="12"/>
            <color indexed="8"/>
            <rFont val="Arial"/>
            <family val="2"/>
          </rPr>
          <t xml:space="preserve">
Increased to include Inland Feeder</t>
        </r>
      </text>
    </comment>
    <comment ref="K71" authorId="0">
      <text>
        <r>
          <rPr>
            <sz val="12"/>
            <color indexed="8"/>
            <rFont val="Arial"/>
            <family val="2"/>
          </rPr>
          <t xml:space="preserve"> This allocation needs to be reviewed as to which supply sub-functions it belongs in.
 Patrick</t>
        </r>
      </text>
    </comment>
    <comment ref="K95" authorId="0">
      <text>
        <r>
          <rPr>
            <sz val="12"/>
            <color indexed="8"/>
            <rFont val="Arial"/>
            <family val="2"/>
          </rPr>
          <t>In this formula, the "other treatment" and "all plants" treatment allocation percentages are re-allocated among the five treatment plants.  This approach will be studied and revised as necessary.
 Patrick, Sept. 22, 1998</t>
        </r>
      </text>
    </comment>
  </commentList>
</comments>
</file>

<file path=xl/comments24.xml><?xml version="1.0" encoding="utf-8"?>
<comments xmlns="http://schemas.openxmlformats.org/spreadsheetml/2006/main">
  <authors>
    <author>Author</author>
  </authors>
  <commentList>
    <comment ref="J98" authorId="0">
      <text>
        <r>
          <rPr>
            <sz val="10"/>
            <color indexed="81"/>
            <rFont val="Tahoma"/>
            <family val="2"/>
          </rPr>
          <t>San Diego capacity set at 1,296 cfs per surface storage operating agreement terms</t>
        </r>
      </text>
    </comment>
    <comment ref="L98" authorId="0">
      <text>
        <r>
          <rPr>
            <b/>
            <sz val="10"/>
            <color indexed="81"/>
            <rFont val="Tahoma"/>
            <family val="2"/>
          </rPr>
          <t>Author:</t>
        </r>
        <r>
          <rPr>
            <sz val="10"/>
            <color indexed="81"/>
            <rFont val="Tahoma"/>
            <family val="2"/>
          </rPr>
          <t xml:space="preserve">
2008 is last year of SDOA</t>
        </r>
      </text>
    </comment>
  </commentList>
</comments>
</file>

<file path=xl/comments25.xml><?xml version="1.0" encoding="utf-8"?>
<comments xmlns="http://schemas.openxmlformats.org/spreadsheetml/2006/main">
  <authors>
    <author>Author</author>
  </authors>
  <commentList>
    <comment ref="H6" authorId="0">
      <text>
        <r>
          <rPr>
            <b/>
            <sz val="10"/>
            <color indexed="81"/>
            <rFont val="Tahoma"/>
            <family val="2"/>
          </rPr>
          <t>Author:</t>
        </r>
        <r>
          <rPr>
            <sz val="10"/>
            <color indexed="81"/>
            <rFont val="Tahoma"/>
            <family val="2"/>
          </rPr>
          <t xml:space="preserve">
Change on Control Sheet</t>
        </r>
      </text>
    </comment>
  </commentList>
</comments>
</file>

<file path=xl/comments26.xml><?xml version="1.0" encoding="utf-8"?>
<comments xmlns="http://schemas.openxmlformats.org/spreadsheetml/2006/main">
  <authors>
    <author>Author</author>
  </authors>
  <commentList>
    <comment ref="E21" authorId="0">
      <text>
        <r>
          <rPr>
            <sz val="12"/>
            <color indexed="8"/>
            <rFont val="Arial"/>
            <family val="2"/>
          </rPr>
          <t xml:space="preserve"> Changes to division/branch/program titles in this column will flow through the rest of the model automatically.  In other words: division/branch/program titles in all other schedules link back to the titles input into this original revenue requirements schedule.</t>
        </r>
      </text>
    </comment>
    <comment ref="AX25" authorId="0">
      <text>
        <r>
          <rPr>
            <sz val="12"/>
            <color indexed="8"/>
            <rFont val="Arial"/>
            <family val="2"/>
          </rPr>
          <t>check-sum  formula that will flag any  allocated percentages total not equal to 100% after being rounded to the fourth decimal place.</t>
        </r>
      </text>
    </comment>
    <comment ref="CD25" authorId="0">
      <text>
        <r>
          <rPr>
            <sz val="12"/>
            <color indexed="8"/>
            <rFont val="Arial"/>
            <family val="2"/>
          </rPr>
          <t>check sum, which should accommodate rounding errors smaller than about $1</t>
        </r>
      </text>
    </comment>
    <comment ref="EA25" authorId="0">
      <text>
        <r>
          <rPr>
            <sz val="12"/>
            <color indexed="8"/>
            <rFont val="Arial"/>
            <family val="2"/>
          </rPr>
          <t>check sum, which should accommodate rounding errors smaller than about $5</t>
        </r>
      </text>
    </comment>
    <comment ref="X37" authorId="0">
      <text>
        <r>
          <rPr>
            <b/>
            <sz val="9"/>
            <color indexed="81"/>
            <rFont val="Tahoma"/>
            <family val="2"/>
          </rPr>
          <t>Author:</t>
        </r>
        <r>
          <rPr>
            <sz val="9"/>
            <color indexed="81"/>
            <rFont val="Tahoma"/>
            <family val="2"/>
          </rPr>
          <t xml:space="preserve">
includes advertising expenses.</t>
        </r>
      </text>
    </comment>
    <comment ref="AT37" authorId="0">
      <text>
        <r>
          <rPr>
            <b/>
            <sz val="12"/>
            <color indexed="81"/>
            <rFont val="Tahoma"/>
            <family val="2"/>
          </rPr>
          <t xml:space="preserve">Roughly half of C&amp;CS tasks are for Demand Management. </t>
        </r>
      </text>
    </comment>
    <comment ref="AB350" authorId="0">
      <text>
        <r>
          <rPr>
            <b/>
            <sz val="12"/>
            <color indexed="8"/>
            <rFont val="Arial"/>
            <family val="2"/>
          </rPr>
          <t>Author:</t>
        </r>
        <r>
          <rPr>
            <sz val="12"/>
            <color indexed="8"/>
            <rFont val="Arial"/>
            <family val="2"/>
          </rPr>
          <t xml:space="preserve">
Percent of total capital financing costs not related to supply</t>
        </r>
      </text>
    </comment>
  </commentList>
</comments>
</file>

<file path=xl/comments3.xml><?xml version="1.0" encoding="utf-8"?>
<comments xmlns="http://schemas.openxmlformats.org/spreadsheetml/2006/main">
  <authors>
    <author>Author</author>
  </authors>
  <commentList>
    <comment ref="F7" authorId="0">
      <text>
        <r>
          <rPr>
            <b/>
            <sz val="9"/>
            <color indexed="81"/>
            <rFont val="Tahoma"/>
            <family val="2"/>
          </rPr>
          <t>Author:</t>
        </r>
        <r>
          <rPr>
            <sz val="9"/>
            <color indexed="81"/>
            <rFont val="Tahoma"/>
            <family val="2"/>
          </rPr>
          <t xml:space="preserve">
with CMC for 2002/03 and earlier
</t>
        </r>
      </text>
    </comment>
    <comment ref="DO10" authorId="0">
      <text>
        <r>
          <rPr>
            <b/>
            <sz val="9"/>
            <color indexed="81"/>
            <rFont val="Tahoma"/>
            <family val="2"/>
          </rPr>
          <t>Author:</t>
        </r>
        <r>
          <rPr>
            <sz val="9"/>
            <color indexed="81"/>
            <rFont val="Tahoma"/>
            <family val="2"/>
          </rPr>
          <t xml:space="preserve">
$1.815M DVL Cost</t>
        </r>
      </text>
    </comment>
    <comment ref="DL24" authorId="0">
      <text>
        <r>
          <rPr>
            <b/>
            <sz val="9"/>
            <color indexed="81"/>
            <rFont val="Tahoma"/>
            <family val="2"/>
          </rPr>
          <t>Author:</t>
        </r>
        <r>
          <rPr>
            <sz val="9"/>
            <color indexed="81"/>
            <rFont val="Tahoma"/>
            <family val="2"/>
          </rPr>
          <t xml:space="preserve">
$2.7 for DVL pumping</t>
        </r>
      </text>
    </comment>
    <comment ref="DL36" authorId="0">
      <text>
        <r>
          <rPr>
            <b/>
            <sz val="9"/>
            <color indexed="81"/>
            <rFont val="Tahoma"/>
            <family val="2"/>
          </rPr>
          <t>Author:</t>
        </r>
        <r>
          <rPr>
            <sz val="9"/>
            <color indexed="81"/>
            <rFont val="Tahoma"/>
            <family val="2"/>
          </rPr>
          <t xml:space="preserve">
Deposit to Transfer Fund</t>
        </r>
      </text>
    </comment>
    <comment ref="DO36" authorId="0">
      <text>
        <r>
          <rPr>
            <b/>
            <sz val="9"/>
            <color indexed="81"/>
            <rFont val="Tahoma"/>
            <family val="2"/>
          </rPr>
          <t>Author:</t>
        </r>
        <r>
          <rPr>
            <sz val="9"/>
            <color indexed="81"/>
            <rFont val="Tahoma"/>
            <family val="2"/>
          </rPr>
          <t xml:space="preserve">
Deposit to Transfer Fund</t>
        </r>
      </text>
    </comment>
    <comment ref="DR36" authorId="0">
      <text>
        <r>
          <rPr>
            <b/>
            <sz val="9"/>
            <color indexed="81"/>
            <rFont val="Tahoma"/>
            <family val="2"/>
          </rPr>
          <t>Author:</t>
        </r>
        <r>
          <rPr>
            <sz val="9"/>
            <color indexed="81"/>
            <rFont val="Tahoma"/>
            <family val="2"/>
          </rPr>
          <t xml:space="preserve">
Deposit to Transfer Fund</t>
        </r>
      </text>
    </comment>
    <comment ref="DO45" authorId="0">
      <text>
        <r>
          <rPr>
            <b/>
            <sz val="9"/>
            <color indexed="81"/>
            <rFont val="Tahoma"/>
            <family val="2"/>
          </rPr>
          <t>Author:</t>
        </r>
        <r>
          <rPr>
            <sz val="9"/>
            <color indexed="81"/>
            <rFont val="Tahoma"/>
            <family val="2"/>
          </rPr>
          <t xml:space="preserve">
withdraw from WTF</t>
        </r>
      </text>
    </comment>
    <comment ref="G66" authorId="0">
      <text>
        <r>
          <rPr>
            <b/>
            <sz val="9"/>
            <color indexed="81"/>
            <rFont val="Tahoma"/>
            <family val="2"/>
          </rPr>
          <t>Author:</t>
        </r>
        <r>
          <rPr>
            <sz val="9"/>
            <color indexed="81"/>
            <rFont val="Tahoma"/>
            <family val="2"/>
          </rPr>
          <t xml:space="preserve">
part of Local Resources Program above. </t>
        </r>
      </text>
    </comment>
    <comment ref="N69" authorId="0">
      <text>
        <r>
          <rPr>
            <b/>
            <sz val="9"/>
            <color indexed="81"/>
            <rFont val="Tahoma"/>
            <family val="2"/>
          </rPr>
          <t>Author:</t>
        </r>
        <r>
          <rPr>
            <sz val="9"/>
            <color indexed="81"/>
            <rFont val="Tahoma"/>
            <family val="2"/>
          </rPr>
          <t xml:space="preserve">
also $28.66M drop 2 paid from PAYGO</t>
        </r>
      </text>
    </comment>
  </commentList>
</comments>
</file>

<file path=xl/comments4.xml><?xml version="1.0" encoding="utf-8"?>
<comments xmlns="http://schemas.openxmlformats.org/spreadsheetml/2006/main">
  <authors>
    <author>Author</author>
  </authors>
  <commentList>
    <comment ref="U3" authorId="0">
      <text>
        <r>
          <rPr>
            <b/>
            <sz val="10"/>
            <color indexed="81"/>
            <rFont val="Tahoma"/>
            <family val="2"/>
          </rPr>
          <t>Author:</t>
        </r>
        <r>
          <rPr>
            <sz val="10"/>
            <color indexed="81"/>
            <rFont val="Tahoma"/>
            <family val="2"/>
          </rPr>
          <t xml:space="preserve">
If change, update like on Lib_Debt sheet for interest income</t>
        </r>
      </text>
    </comment>
  </commentList>
</comments>
</file>

<file path=xl/comments5.xml><?xml version="1.0" encoding="utf-8"?>
<comments xmlns="http://schemas.openxmlformats.org/spreadsheetml/2006/main">
  <authors>
    <author>Author</author>
  </authors>
  <commentList>
    <comment ref="Q2" authorId="0">
      <text>
        <r>
          <rPr>
            <b/>
            <sz val="12"/>
            <color indexed="81"/>
            <rFont val="Tahoma"/>
            <family val="2"/>
          </rPr>
          <t>Author:</t>
        </r>
        <r>
          <rPr>
            <sz val="12"/>
            <color indexed="81"/>
            <rFont val="Tahoma"/>
            <family val="2"/>
          </rPr>
          <t xml:space="preserve">
millions, re-run COS Engine if too big</t>
        </r>
      </text>
    </comment>
    <comment ref="N15" authorId="0">
      <text>
        <r>
          <rPr>
            <b/>
            <sz val="12"/>
            <color indexed="81"/>
            <rFont val="Tahoma"/>
            <family val="2"/>
          </rPr>
          <t>Author:</t>
        </r>
        <r>
          <rPr>
            <sz val="12"/>
            <color indexed="81"/>
            <rFont val="Tahoma"/>
            <family val="2"/>
          </rPr>
          <t xml:space="preserve">
Old rates simulated with new rate structure
NOTE:  missing shift rates sold at a discount.</t>
        </r>
      </text>
    </comment>
    <comment ref="N17" authorId="0">
      <text>
        <r>
          <rPr>
            <b/>
            <sz val="10"/>
            <color indexed="81"/>
            <rFont val="Tahoma"/>
            <family val="2"/>
          </rPr>
          <t>Author:</t>
        </r>
        <r>
          <rPr>
            <sz val="10"/>
            <color indexed="81"/>
            <rFont val="Tahoma"/>
            <family val="2"/>
          </rPr>
          <t xml:space="preserve">
Same rates from Jan 97 to Jan 2002</t>
        </r>
      </text>
    </comment>
    <comment ref="V17" authorId="0">
      <text>
        <r>
          <rPr>
            <b/>
            <sz val="14"/>
            <color indexed="81"/>
            <rFont val="Tahoma"/>
            <family val="2"/>
          </rPr>
          <t>Author:</t>
        </r>
        <r>
          <rPr>
            <sz val="14"/>
            <color indexed="81"/>
            <rFont val="Tahoma"/>
            <family val="2"/>
          </rPr>
          <t xml:space="preserve">
Most rates effective Sep 1, 2009</t>
        </r>
      </text>
    </comment>
    <comment ref="P38" authorId="0">
      <text>
        <r>
          <rPr>
            <b/>
            <sz val="12"/>
            <color indexed="81"/>
            <rFont val="Tahoma"/>
            <family val="2"/>
          </rPr>
          <t>Author:</t>
        </r>
        <r>
          <rPr>
            <sz val="12"/>
            <color indexed="81"/>
            <rFont val="Tahoma"/>
            <family val="2"/>
          </rPr>
          <t xml:space="preserve">
Approved rates are $2 too low!</t>
        </r>
      </text>
    </comment>
    <comment ref="P46" authorId="0">
      <text>
        <r>
          <rPr>
            <b/>
            <sz val="12"/>
            <color indexed="81"/>
            <rFont val="Tahoma"/>
            <family val="2"/>
          </rPr>
          <t>Author:</t>
        </r>
        <r>
          <rPr>
            <sz val="12"/>
            <color indexed="81"/>
            <rFont val="Tahoma"/>
            <family val="2"/>
          </rPr>
          <t xml:space="preserve">
Approved rates are $1 too low!</t>
        </r>
      </text>
    </comment>
    <comment ref="E50" authorId="0">
      <text>
        <r>
          <rPr>
            <sz val="12"/>
            <color indexed="81"/>
            <rFont val="Tahoma"/>
            <family val="2"/>
          </rPr>
          <t xml:space="preserve">RJ - 3-18-10
MWD pays ~$300/AF for the water until the exchange starts, at which point there is no cost but revenue.  The Indian water Authority pays an exchange rate specified in the 10/10/03 Agreement.  The latest data I have from Jan Matusak was that the exchange would start in calendar year 2011.
Calendar Year
2010 – 16 TAF, cost of $298/AF charged to Supply programs
2011 – 16 TAF, revenue of $108.24/AF for water in FY2010 and $109.92/AF for water in FY2012
</t>
        </r>
      </text>
    </comment>
    <comment ref="O98" authorId="0">
      <text>
        <r>
          <rPr>
            <b/>
            <sz val="12"/>
            <color indexed="81"/>
            <rFont val="Tahoma"/>
            <family val="2"/>
          </rPr>
          <t>Author:</t>
        </r>
        <r>
          <rPr>
            <sz val="12"/>
            <color indexed="81"/>
            <rFont val="Tahoma"/>
            <family val="2"/>
          </rPr>
          <t xml:space="preserve">
First year of charge</t>
        </r>
      </text>
    </comment>
    <comment ref="X100" authorId="0">
      <text>
        <r>
          <rPr>
            <b/>
            <sz val="9"/>
            <color indexed="81"/>
            <rFont val="Tahoma"/>
            <family val="2"/>
          </rPr>
          <t>Author:</t>
        </r>
        <r>
          <rPr>
            <sz val="9"/>
            <color indexed="81"/>
            <rFont val="Tahoma"/>
            <family val="2"/>
          </rPr>
          <t xml:space="preserve">
4670 was used for FY2013 Budget</t>
        </r>
      </text>
    </comment>
    <comment ref="P101" authorId="0">
      <text>
        <r>
          <rPr>
            <b/>
            <sz val="12"/>
            <color indexed="81"/>
            <rFont val="Tahoma"/>
            <family val="2"/>
          </rPr>
          <t>Author:</t>
        </r>
        <r>
          <rPr>
            <sz val="12"/>
            <color indexed="81"/>
            <rFont val="Tahoma"/>
            <family val="2"/>
          </rPr>
          <t xml:space="preserve">
per rate later</t>
        </r>
      </text>
    </comment>
    <comment ref="Q101" authorId="0">
      <text>
        <r>
          <rPr>
            <b/>
            <sz val="12"/>
            <color indexed="81"/>
            <rFont val="Tahoma"/>
            <family val="2"/>
          </rPr>
          <t>Author:</t>
        </r>
        <r>
          <rPr>
            <sz val="12"/>
            <color indexed="81"/>
            <rFont val="Tahoma"/>
            <family val="2"/>
          </rPr>
          <t xml:space="preserve">
based on rate letter</t>
        </r>
      </text>
    </comment>
    <comment ref="D107" authorId="0">
      <text>
        <r>
          <rPr>
            <b/>
            <sz val="10"/>
            <color indexed="81"/>
            <rFont val="Tahoma"/>
            <family val="2"/>
          </rPr>
          <t>Author:</t>
        </r>
        <r>
          <rPr>
            <sz val="10"/>
            <color indexed="81"/>
            <rFont val="Tahoma"/>
            <family val="2"/>
          </rPr>
          <t xml:space="preserve">
would like the Fixed Charge Coverage to be greater than 1.1
</t>
        </r>
      </text>
    </comment>
  </commentList>
</comments>
</file>

<file path=xl/comments6.xml><?xml version="1.0" encoding="utf-8"?>
<comments xmlns="http://schemas.openxmlformats.org/spreadsheetml/2006/main">
  <authors>
    <author>Author</author>
  </authors>
  <commentList>
    <comment ref="T219" authorId="0">
      <text>
        <r>
          <rPr>
            <b/>
            <sz val="14"/>
            <color indexed="81"/>
            <rFont val="Tahoma"/>
            <family val="2"/>
          </rPr>
          <t>Author:</t>
        </r>
        <r>
          <rPr>
            <sz val="14"/>
            <color indexed="81"/>
            <rFont val="Tahoma"/>
            <family val="2"/>
          </rPr>
          <t xml:space="preserve">
Should = 0 per New Rate Structure.  This formula shows a (-) number b/c it does not account for the loss of the shift rates which were sold at a discounts rate.</t>
        </r>
      </text>
    </comment>
    <comment ref="U219" authorId="0">
      <text>
        <r>
          <rPr>
            <b/>
            <sz val="12"/>
            <color indexed="81"/>
            <rFont val="Tahoma"/>
            <family val="2"/>
          </rPr>
          <t xml:space="preserve">Author:
approx 2% from March 11, 2003 letter.
</t>
        </r>
      </text>
    </comment>
    <comment ref="V219" authorId="0">
      <text>
        <r>
          <rPr>
            <b/>
            <sz val="12"/>
            <color indexed="81"/>
            <rFont val="Tahoma"/>
            <family val="2"/>
          </rPr>
          <t>Author:</t>
        </r>
        <r>
          <rPr>
            <sz val="12"/>
            <color indexed="81"/>
            <rFont val="Tahoma"/>
            <family val="2"/>
          </rPr>
          <t xml:space="preserve">
was based on sales of 2.14MAF
New FPM - v305 FINAL-v2.xls</t>
        </r>
      </text>
    </comment>
    <comment ref="W219" authorId="0">
      <text>
        <r>
          <rPr>
            <b/>
            <sz val="12"/>
            <color indexed="81"/>
            <rFont val="Tahoma"/>
            <family val="2"/>
          </rPr>
          <t>Author:</t>
        </r>
        <r>
          <rPr>
            <sz val="12"/>
            <color indexed="81"/>
            <rFont val="Tahoma"/>
            <family val="2"/>
          </rPr>
          <t xml:space="preserve">
Recommended = 2.9%
Alternative w/o $10/af TS increase = 1.6%</t>
        </r>
      </text>
    </comment>
    <comment ref="Y219" authorId="0">
      <text>
        <r>
          <rPr>
            <b/>
            <sz val="12"/>
            <color indexed="81"/>
            <rFont val="Tahoma"/>
            <family val="2"/>
          </rPr>
          <t>Author:</t>
        </r>
        <r>
          <rPr>
            <sz val="12"/>
            <color indexed="81"/>
            <rFont val="Tahoma"/>
            <family val="2"/>
          </rPr>
          <t xml:space="preserve">
5.8% is for $30/af w/o $2m RTS.  Boart approved rate w/ RTS increase.  BT said to keep rate at 5.8%.  Actually should be 6.0%</t>
        </r>
      </text>
    </comment>
    <comment ref="T483" authorId="0">
      <text>
        <r>
          <rPr>
            <b/>
            <sz val="14"/>
            <color indexed="81"/>
            <rFont val="Tahoma"/>
            <family val="2"/>
          </rPr>
          <t>Author:</t>
        </r>
        <r>
          <rPr>
            <sz val="14"/>
            <color indexed="81"/>
            <rFont val="Tahoma"/>
            <family val="2"/>
          </rPr>
          <t xml:space="preserve">
Should = 0 per New Rate Structure.  This formula shows a (-) number b/c it does not account for the loss of the shift rates which were sold at a discounts rate.</t>
        </r>
      </text>
    </comment>
  </commentList>
</comments>
</file>

<file path=xl/comments7.xml><?xml version="1.0" encoding="utf-8"?>
<comments xmlns="http://schemas.openxmlformats.org/spreadsheetml/2006/main">
  <authors>
    <author>Author</author>
  </authors>
  <commentList>
    <comment ref="D37" authorId="0">
      <text>
        <r>
          <rPr>
            <b/>
            <sz val="12"/>
            <color indexed="81"/>
            <rFont val="Tahoma"/>
            <family val="2"/>
          </rPr>
          <t>Author:</t>
        </r>
        <r>
          <rPr>
            <sz val="12"/>
            <color indexed="81"/>
            <rFont val="Tahoma"/>
            <family val="2"/>
          </rPr>
          <t xml:space="preserve">
This is needed to avoid a circular reference.
Rev. Req - interest  --&gt;  
Min/Max --&gt; 
Rev. Remainder and Water Rate Stab. Fund --&gt;
interest and interest.
Even though the total of the two interest amount will remain the same, it's still circular.
   </t>
        </r>
      </text>
    </comment>
    <comment ref="S102" authorId="0">
      <text>
        <r>
          <rPr>
            <b/>
            <sz val="12"/>
            <color indexed="81"/>
            <rFont val="Tahoma"/>
            <family val="2"/>
          </rPr>
          <t>Author:</t>
        </r>
        <r>
          <rPr>
            <sz val="12"/>
            <color indexed="81"/>
            <rFont val="Tahoma"/>
            <family val="2"/>
          </rPr>
          <t xml:space="preserve">
~$17M is already in Cashflow in O&amp;M</t>
        </r>
        <r>
          <rPr>
            <b/>
            <sz val="12"/>
            <color indexed="81"/>
            <rFont val="Tahoma"/>
            <family val="2"/>
          </rPr>
          <t xml:space="preserve">
Cargill Settlement:</t>
        </r>
        <r>
          <rPr>
            <sz val="12"/>
            <color indexed="81"/>
            <rFont val="Tahoma"/>
            <family val="2"/>
          </rPr>
          <t xml:space="preserve">
-- 1/2 is O&amp;M paid out of WRSF. 
-- other 1/2 is capital paid from bond proceeds.
Details from Tom D. on 7-14-05</t>
        </r>
      </text>
    </comment>
    <comment ref="N158" authorId="0">
      <text>
        <r>
          <rPr>
            <b/>
            <sz val="10"/>
            <color indexed="81"/>
            <rFont val="Tahoma"/>
            <family val="2"/>
          </rPr>
          <t>Author:</t>
        </r>
        <r>
          <rPr>
            <sz val="10"/>
            <color indexed="81"/>
            <rFont val="Tahoma"/>
            <family val="2"/>
          </rPr>
          <t xml:space="preserve">
Oct 16th, 2001 Board letter. 9-1</t>
        </r>
      </text>
    </comment>
    <comment ref="P159" authorId="0">
      <text>
        <r>
          <rPr>
            <b/>
            <sz val="10"/>
            <color indexed="81"/>
            <rFont val="Tahoma"/>
            <family val="2"/>
          </rPr>
          <t>Author:</t>
        </r>
        <r>
          <rPr>
            <sz val="10"/>
            <color indexed="81"/>
            <rFont val="Tahoma"/>
            <family val="2"/>
          </rPr>
          <t xml:space="preserve">
Sep 9, 2003 board letter 11-1</t>
        </r>
      </text>
    </comment>
    <comment ref="D265" authorId="0">
      <text>
        <r>
          <rPr>
            <b/>
            <sz val="12"/>
            <color indexed="81"/>
            <rFont val="Tahoma"/>
            <family val="2"/>
          </rPr>
          <t>Author:</t>
        </r>
        <r>
          <rPr>
            <sz val="12"/>
            <color indexed="81"/>
            <rFont val="Tahoma"/>
            <family val="2"/>
          </rPr>
          <t xml:space="preserve">
Pays for I&amp;P for revenue bonds.  This is an operating fund.</t>
        </r>
      </text>
    </comment>
    <comment ref="AA343" authorId="0">
      <text>
        <r>
          <rPr>
            <sz val="12"/>
            <color indexed="8"/>
            <rFont val="Arial"/>
            <family val="2"/>
          </rPr>
          <t xml:space="preserve">RJ: Additional Funding needed to pay for R&amp;R
</t>
        </r>
      </text>
    </comment>
    <comment ref="AA388" authorId="0">
      <text>
        <r>
          <rPr>
            <sz val="12"/>
            <color indexed="8"/>
            <rFont val="Arial"/>
            <family val="2"/>
          </rPr>
          <t xml:space="preserve">RJ: Additional Funding needed to pay for R&amp;R
</t>
        </r>
      </text>
    </comment>
    <comment ref="D410" authorId="0">
      <text>
        <r>
          <rPr>
            <b/>
            <sz val="12"/>
            <color indexed="81"/>
            <rFont val="Tahoma"/>
            <family val="2"/>
          </rPr>
          <t>Author:</t>
        </r>
        <r>
          <rPr>
            <sz val="12"/>
            <color indexed="81"/>
            <rFont val="Tahoma"/>
            <family val="2"/>
          </rPr>
          <t xml:space="preserve">
Legally has to be held to back-up payment of revenue bonds.  This fund does not pay for I&amp;P.  Only the interest is a revenue offset.  Also, an increase in the required reserves does not affect the rev. req.  The increase will be funded from bond proceeds.</t>
        </r>
      </text>
    </comment>
    <comment ref="D430" authorId="0">
      <text>
        <r>
          <rPr>
            <b/>
            <sz val="12"/>
            <color indexed="81"/>
            <rFont val="Tahoma"/>
            <family val="2"/>
          </rPr>
          <t>Author:</t>
        </r>
        <r>
          <rPr>
            <sz val="12"/>
            <color indexed="81"/>
            <rFont val="Tahoma"/>
            <family val="2"/>
          </rPr>
          <t xml:space="preserve">
Pays for old 1931 Bonds. All unclaimed bonds.  $ held if claimed. For modeling show no activity.</t>
        </r>
      </text>
    </comment>
    <comment ref="E556" authorId="0">
      <text>
        <r>
          <rPr>
            <b/>
            <sz val="12"/>
            <color indexed="81"/>
            <rFont val="Tahoma"/>
            <family val="2"/>
          </rPr>
          <t>Author:</t>
        </r>
        <r>
          <rPr>
            <sz val="12"/>
            <color indexed="81"/>
            <rFont val="Tahoma"/>
            <family val="2"/>
          </rPr>
          <t xml:space="preserve">
This is needed to avoid a circular reference.
Rev. Req - interest  --&gt;  
Min/Max --&gt; 
Rev. Remainder and Water Rate Stab. Fund --&gt;
interest and interest.
Even though the total of the two interest amount will remain the same, it's still circular.</t>
        </r>
        <r>
          <rPr>
            <b/>
            <sz val="10"/>
            <color indexed="81"/>
            <rFont val="Tahoma"/>
            <family val="2"/>
          </rPr>
          <t xml:space="preserve">
</t>
        </r>
      </text>
    </comment>
  </commentList>
</comments>
</file>

<file path=xl/comments8.xml><?xml version="1.0" encoding="utf-8"?>
<comments xmlns="http://schemas.openxmlformats.org/spreadsheetml/2006/main">
  <authors>
    <author>Author</author>
  </authors>
  <commentList>
    <comment ref="D265" authorId="0">
      <text>
        <r>
          <rPr>
            <b/>
            <sz val="12"/>
            <color indexed="81"/>
            <rFont val="Tahoma"/>
            <family val="2"/>
          </rPr>
          <t>Author:</t>
        </r>
        <r>
          <rPr>
            <sz val="12"/>
            <color indexed="81"/>
            <rFont val="Tahoma"/>
            <family val="2"/>
          </rPr>
          <t xml:space="preserve">
Pays for I&amp;P for revenue bonds.  This is an operating fund.</t>
        </r>
      </text>
    </comment>
    <comment ref="D410" authorId="0">
      <text>
        <r>
          <rPr>
            <b/>
            <sz val="12"/>
            <color indexed="81"/>
            <rFont val="Tahoma"/>
            <family val="2"/>
          </rPr>
          <t>Author:</t>
        </r>
        <r>
          <rPr>
            <sz val="12"/>
            <color indexed="81"/>
            <rFont val="Tahoma"/>
            <family val="2"/>
          </rPr>
          <t xml:space="preserve">
Legally has to be held to back-up payment of revenue bonds.  This fund does not pay for I&amp;P.  Only the interest is a revenue offset.  Also, an increase in the required reserves does not affect the rev. req.  The increase will be funded from bond proceeds.</t>
        </r>
      </text>
    </comment>
    <comment ref="D430" authorId="0">
      <text>
        <r>
          <rPr>
            <b/>
            <sz val="12"/>
            <color indexed="81"/>
            <rFont val="Tahoma"/>
            <family val="2"/>
          </rPr>
          <t>Author:</t>
        </r>
        <r>
          <rPr>
            <sz val="12"/>
            <color indexed="81"/>
            <rFont val="Tahoma"/>
            <family val="2"/>
          </rPr>
          <t xml:space="preserve">
Pays for old 1931 Bonds. All unclaimed bonds.  $ held if claimed. For modeling show no activity.</t>
        </r>
      </text>
    </comment>
    <comment ref="E556" authorId="0">
      <text>
        <r>
          <rPr>
            <b/>
            <sz val="12"/>
            <color indexed="81"/>
            <rFont val="Tahoma"/>
            <family val="2"/>
          </rPr>
          <t>Author:</t>
        </r>
        <r>
          <rPr>
            <sz val="12"/>
            <color indexed="81"/>
            <rFont val="Tahoma"/>
            <family val="2"/>
          </rPr>
          <t xml:space="preserve">
This is needed to avoid a circular reference.
Rev. Req - interest  --&gt;  
Min/Max --&gt; 
Rev. Remainder and Water Rate Stab. Fund --&gt;
interest and interest.
Even though the total of the two interest amount will remain the same, it's still circular.</t>
        </r>
        <r>
          <rPr>
            <b/>
            <sz val="10"/>
            <color indexed="81"/>
            <rFont val="Tahoma"/>
            <family val="2"/>
          </rPr>
          <t xml:space="preserve">
</t>
        </r>
      </text>
    </comment>
  </commentList>
</comments>
</file>

<file path=xl/comments9.xml><?xml version="1.0" encoding="utf-8"?>
<comments xmlns="http://schemas.openxmlformats.org/spreadsheetml/2006/main">
  <authors>
    <author>Author</author>
  </authors>
  <commentList>
    <comment ref="Q5" authorId="0">
      <text>
        <r>
          <rPr>
            <b/>
            <sz val="9"/>
            <color indexed="81"/>
            <rFont val="Tahoma"/>
            <family val="2"/>
          </rPr>
          <t>Author:</t>
        </r>
        <r>
          <rPr>
            <sz val="9"/>
            <color indexed="81"/>
            <rFont val="Tahoma"/>
            <family val="2"/>
          </rPr>
          <t xml:space="preserve">
final 2010/11 budget
FPM - v641 APPROVED ADJUSTED BUDGET.xlsm</t>
        </r>
      </text>
    </comment>
    <comment ref="R5" authorId="0">
      <text>
        <r>
          <rPr>
            <b/>
            <sz val="9"/>
            <color indexed="81"/>
            <rFont val="Tahoma"/>
            <family val="2"/>
          </rPr>
          <t>Author:</t>
        </r>
        <r>
          <rPr>
            <sz val="9"/>
            <color indexed="81"/>
            <rFont val="Tahoma"/>
            <family val="2"/>
          </rPr>
          <t xml:space="preserve">
Per final 2011/12 Budget
FPM - v647 FINAL.xlsm</t>
        </r>
      </text>
    </comment>
    <comment ref="J12" authorId="0">
      <text>
        <r>
          <rPr>
            <b/>
            <sz val="10"/>
            <color indexed="81"/>
            <rFont val="Tahoma"/>
            <family val="2"/>
          </rPr>
          <t>Author:</t>
        </r>
        <r>
          <rPr>
            <sz val="10"/>
            <color indexed="81"/>
            <rFont val="Tahoma"/>
            <family val="2"/>
          </rPr>
          <t xml:space="preserve">
Per FY2005 Final Budget</t>
        </r>
      </text>
    </comment>
    <comment ref="K12" authorId="0">
      <text>
        <r>
          <rPr>
            <b/>
            <sz val="10"/>
            <color indexed="81"/>
            <rFont val="Tahoma"/>
            <family val="2"/>
          </rPr>
          <t>Author:</t>
        </r>
        <r>
          <rPr>
            <sz val="10"/>
            <color indexed="81"/>
            <rFont val="Tahoma"/>
            <family val="2"/>
          </rPr>
          <t xml:space="preserve">
Per FY2006
Final Budget</t>
        </r>
      </text>
    </comment>
    <comment ref="L12" authorId="0">
      <text>
        <r>
          <rPr>
            <b/>
            <sz val="12"/>
            <color indexed="81"/>
            <rFont val="Tahoma"/>
            <family val="2"/>
          </rPr>
          <t>Author:</t>
        </r>
        <r>
          <rPr>
            <sz val="12"/>
            <color indexed="81"/>
            <rFont val="Tahoma"/>
            <family val="2"/>
          </rPr>
          <t xml:space="preserve">
Per FY2007 Proposed Budget.  We will not change this number for the Final Budget.  </t>
        </r>
      </text>
    </comment>
    <comment ref="M12" authorId="0">
      <text>
        <r>
          <rPr>
            <b/>
            <sz val="12"/>
            <color indexed="81"/>
            <rFont val="Tahoma"/>
            <family val="2"/>
          </rPr>
          <t>Author:</t>
        </r>
        <r>
          <rPr>
            <sz val="12"/>
            <color indexed="81"/>
            <rFont val="Tahoma"/>
            <family val="2"/>
          </rPr>
          <t xml:space="preserve">
Per FY2008 Proposed Budget.  We will not change this number for the Final Budget.  </t>
        </r>
      </text>
    </comment>
    <comment ref="N12" authorId="0">
      <text>
        <r>
          <rPr>
            <b/>
            <sz val="9"/>
            <color indexed="81"/>
            <rFont val="Tahoma"/>
            <family val="2"/>
          </rPr>
          <t>Author:</t>
        </r>
        <r>
          <rPr>
            <sz val="9"/>
            <color indexed="81"/>
            <rFont val="Tahoma"/>
            <family val="2"/>
          </rPr>
          <t xml:space="preserve">
Per Proposed 2008/09 budget</t>
        </r>
      </text>
    </comment>
    <comment ref="O12" authorId="0">
      <text>
        <r>
          <rPr>
            <b/>
            <sz val="9"/>
            <color indexed="81"/>
            <rFont val="Tahoma"/>
            <family val="2"/>
          </rPr>
          <t>Author:</t>
        </r>
        <r>
          <rPr>
            <sz val="9"/>
            <color indexed="81"/>
            <rFont val="Tahoma"/>
            <family val="2"/>
          </rPr>
          <t xml:space="preserve">
Per Final 2009/10
 budget</t>
        </r>
      </text>
    </comment>
    <comment ref="Q12" authorId="0">
      <text>
        <r>
          <rPr>
            <b/>
            <sz val="9"/>
            <color indexed="81"/>
            <rFont val="Tahoma"/>
            <family val="2"/>
          </rPr>
          <t>Author:</t>
        </r>
        <r>
          <rPr>
            <sz val="9"/>
            <color indexed="81"/>
            <rFont val="Tahoma"/>
            <family val="2"/>
          </rPr>
          <t xml:space="preserve">
Per FY2013 provisional budget used in board letter.
FPM - v673 FINAL</t>
        </r>
      </text>
    </comment>
    <comment ref="R12" authorId="0">
      <text>
        <r>
          <rPr>
            <b/>
            <sz val="9"/>
            <color indexed="81"/>
            <rFont val="Tahoma"/>
            <family val="2"/>
          </rPr>
          <t>Author:</t>
        </r>
        <r>
          <rPr>
            <sz val="9"/>
            <color indexed="81"/>
            <rFont val="Tahoma"/>
            <family val="2"/>
          </rPr>
          <t xml:space="preserve">
Final FY2013 &amp; FY2014 Budget
FPM - v704m - Lower Supply programs, $200CP, $5m cuts - Board Letter Option 2 FINAL - cash version.xlsm</t>
        </r>
      </text>
    </comment>
    <comment ref="S12" authorId="0">
      <text>
        <r>
          <rPr>
            <b/>
            <sz val="9"/>
            <color indexed="81"/>
            <rFont val="Tahoma"/>
            <family val="2"/>
          </rPr>
          <t>Author:</t>
        </r>
        <r>
          <rPr>
            <sz val="9"/>
            <color indexed="81"/>
            <rFont val="Tahoma"/>
            <family val="2"/>
          </rPr>
          <t xml:space="preserve">
Final FY2013 &amp; FY2014 Budget
FPM - v704m - Lower Supply programs, $200CP, $5m cuts - Board Letter Option 2 FINAL - cash version.xlsm</t>
        </r>
      </text>
    </comment>
    <comment ref="T12" authorId="0">
      <text>
        <r>
          <rPr>
            <b/>
            <sz val="9"/>
            <color indexed="81"/>
            <rFont val="Tahoma"/>
            <family val="2"/>
          </rPr>
          <t>Author:</t>
        </r>
        <r>
          <rPr>
            <sz val="9"/>
            <color indexed="81"/>
            <rFont val="Tahoma"/>
            <family val="2"/>
          </rPr>
          <t xml:space="preserve">
Final FY2013 &amp; FY2014 Budget
FPM - v704m - Lower Supply programs, $200CP, $5m cuts - Board Letter Option 2 FINAL - cash version.xlsm</t>
        </r>
      </text>
    </comment>
    <comment ref="E21" authorId="0">
      <text>
        <r>
          <rPr>
            <b/>
            <sz val="10"/>
            <color indexed="81"/>
            <rFont val="Tahoma"/>
            <family val="2"/>
          </rPr>
          <t>Author:</t>
        </r>
        <r>
          <rPr>
            <sz val="10"/>
            <color indexed="81"/>
            <rFont val="Tahoma"/>
            <family val="2"/>
          </rPr>
          <t xml:space="preserve">
O&amp;M Fund Min Balance
(2/12) *
 Departmental O&amp;M (w/ Overhead Credit) 
 Variable Treatment 
 CRA Power Cost 
 SWP On-Aqueduct Variable Power Cost 
 SWP Off-Aqueduct Power Costs - Variable 
 SWP Variable Credits 
 SWP Minimum OMP&amp;R 
 Demand Management Programs 
 Supply Programs 
 Other Operating Cost ( - Operating Equipment + Debt Admin) 
Enhanced Regional
(3/12) *
 SWP Minimum OMP&amp;R
ingnore
 SWP credits</t>
        </r>
      </text>
    </comment>
    <comment ref="E36" authorId="0">
      <text>
        <r>
          <rPr>
            <b/>
            <sz val="10"/>
            <color indexed="81"/>
            <rFont val="Tahoma"/>
            <family val="2"/>
          </rPr>
          <t>Author:</t>
        </r>
        <r>
          <rPr>
            <sz val="10"/>
            <color indexed="81"/>
            <rFont val="Tahoma"/>
            <family val="2"/>
          </rPr>
          <t xml:space="preserve">
Min =
0.5 * Transportation +
0.5 * Delta +
0.5 * Devil +
0.5 * WSRB +
+ If July 31 falls on a weekend 1/12 * OAC  otherwise 2/12.
No credits or East Branch
Source:  Keith Norris on 1-9-2003</t>
        </r>
      </text>
    </comment>
  </commentList>
</comments>
</file>

<file path=xl/sharedStrings.xml><?xml version="1.0" encoding="utf-8"?>
<sst xmlns="http://schemas.openxmlformats.org/spreadsheetml/2006/main" count="46900" uniqueCount="5990">
  <si>
    <t>Modified Accrual</t>
  </si>
  <si>
    <t>FPM changes</t>
  </si>
  <si>
    <t>sales</t>
  </si>
  <si>
    <t>SetRates</t>
  </si>
  <si>
    <t>Revenue_Forecast</t>
  </si>
  <si>
    <t>Revenue_Month</t>
  </si>
  <si>
    <t>Table_Proof of Rev</t>
  </si>
  <si>
    <t>Reserves</t>
  </si>
  <si>
    <t>Avg Rates</t>
  </si>
  <si>
    <t>Table_Coverages</t>
  </si>
  <si>
    <t>Chart_Reserves</t>
  </si>
  <si>
    <t>2 fund sheets</t>
  </si>
  <si>
    <t>2 reserve sheets</t>
  </si>
  <si>
    <t>2 by funds sheets</t>
  </si>
  <si>
    <t>Error Checks</t>
  </si>
  <si>
    <t xml:space="preserve"> 0 = ok</t>
  </si>
  <si>
    <t>Revenue Requirements</t>
  </si>
  <si>
    <t>MWD GO</t>
  </si>
  <si>
    <t>Final Status</t>
  </si>
  <si>
    <t>10 Year Forecast</t>
  </si>
  <si>
    <t>ok</t>
  </si>
  <si>
    <t>Dollars in Millions</t>
  </si>
  <si>
    <t>2015-2024</t>
  </si>
  <si>
    <t>Fiscal Year Ending</t>
  </si>
  <si>
    <t>TOTAL</t>
  </si>
  <si>
    <t>Change</t>
  </si>
  <si>
    <t>% Change</t>
  </si>
  <si>
    <t>% Change / YR</t>
  </si>
  <si>
    <t>Expenditure Trend</t>
  </si>
  <si>
    <t>CRA Power</t>
  </si>
  <si>
    <t>SWP Variable Power</t>
  </si>
  <si>
    <t>Demand Management</t>
  </si>
  <si>
    <t>Supply Programs</t>
  </si>
  <si>
    <t>O&amp;M</t>
  </si>
  <si>
    <t>SWP (w/o power)</t>
  </si>
  <si>
    <t>Debt Service</t>
  </si>
  <si>
    <t>PAYGO</t>
  </si>
  <si>
    <t>Increase in Required Reserves</t>
  </si>
  <si>
    <t>Total</t>
  </si>
  <si>
    <t xml:space="preserve">Revenue Requirements Offsets </t>
  </si>
  <si>
    <t>Rate Impact*</t>
  </si>
  <si>
    <t>*Assume 2.0MAF</t>
  </si>
  <si>
    <t>check</t>
  </si>
  <si>
    <t xml:space="preserve">Departmental O&amp;M </t>
  </si>
  <si>
    <t>Variable Treatment</t>
  </si>
  <si>
    <t>Modified Accrual Reserve Funds Balance*</t>
  </si>
  <si>
    <t>Modified Accrual Reserve Funds Balance</t>
  </si>
  <si>
    <t>Ave Rate Increase</t>
  </si>
  <si>
    <t>Sales, MAF</t>
  </si>
  <si>
    <t>CIP</t>
  </si>
  <si>
    <t>Rev. Bond Cvg</t>
  </si>
  <si>
    <t>Fixed Chg Cvg</t>
  </si>
  <si>
    <t>Base PAYGO, $M</t>
  </si>
  <si>
    <t>PAYGO, $M</t>
  </si>
  <si>
    <t>Additional PAYGO, $M</t>
  </si>
  <si>
    <t>BCDP, $M</t>
  </si>
  <si>
    <t>OPEB, $M</t>
  </si>
  <si>
    <t>* FY2006 to FY2012 are based on cash, FY2013 and beyond are based on modified accrual accounting.</t>
  </si>
  <si>
    <t>Modified Accrual Reserves = Revenue Remainder &amp; WRSF less Swap Collateral</t>
  </si>
  <si>
    <t>Cash Reserves = Revenue Remainder &amp; WRSF</t>
  </si>
  <si>
    <t>Consrvtn, $M</t>
  </si>
  <si>
    <t>LRP, $M</t>
  </si>
  <si>
    <t>Supply Programs, $M</t>
  </si>
  <si>
    <t>cash</t>
  </si>
  <si>
    <t>Minimum Reserve</t>
  </si>
  <si>
    <t>Maximum Reserve</t>
  </si>
  <si>
    <t>Modified Accrual Reserve less Swap Collateral</t>
  </si>
  <si>
    <t>Modified Accrual Reserve*</t>
  </si>
  <si>
    <t>Cash Reserve</t>
  </si>
  <si>
    <t>TSSF</t>
  </si>
  <si>
    <t>Swap Collateral</t>
  </si>
  <si>
    <t>WSF</t>
  </si>
  <si>
    <t>increase</t>
  </si>
  <si>
    <t>over max</t>
  </si>
  <si>
    <t>Current Forecast</t>
  </si>
  <si>
    <t>Reserve Funds Balance (w/ WSF)</t>
  </si>
  <si>
    <t>Coverages</t>
  </si>
  <si>
    <t>End Year Fund Balances</t>
  </si>
  <si>
    <t>Revenue Forecast</t>
  </si>
  <si>
    <t>Water Sales + Wheeling</t>
  </si>
  <si>
    <t>Capacity Charge</t>
  </si>
  <si>
    <t>Effective Rate</t>
  </si>
  <si>
    <t>Treated T-1 Full Service Rate</t>
  </si>
  <si>
    <t>Readiness-to-Serve Charge</t>
  </si>
  <si>
    <t>Effective Rate -- Current vs LRFP</t>
  </si>
  <si>
    <t>Treated T-1 Full Service Rate -- Current vs LRFP</t>
  </si>
  <si>
    <t>Reserve Funds Balance</t>
  </si>
  <si>
    <t>Average Revenue vs. Average Cost</t>
  </si>
  <si>
    <t>Power Unit Costs</t>
  </si>
  <si>
    <t>Tier 1 Treated Full Service Rate</t>
  </si>
  <si>
    <t>Change in Effective Unit Cost</t>
  </si>
  <si>
    <t>Dept and CIP Charts</t>
  </si>
  <si>
    <t>Revenue Bond Debt</t>
  </si>
  <si>
    <t>Long-Term Capital Forecast</t>
  </si>
  <si>
    <t>Revenue Bond Debt Service</t>
  </si>
  <si>
    <t>Funding Sources for CIP</t>
  </si>
  <si>
    <t>New Revenue Bond Debt</t>
  </si>
  <si>
    <t>Capital Outlays by Service Function</t>
  </si>
  <si>
    <t>CIP by Major Projects</t>
  </si>
  <si>
    <t>CIP by Service Function</t>
  </si>
  <si>
    <t>LRFP Charts</t>
  </si>
  <si>
    <t>MWD Water Rate Forecast</t>
  </si>
  <si>
    <t>Cost Recovered by Rate Element</t>
  </si>
  <si>
    <t>Tier 1 Treated Full Service</t>
  </si>
  <si>
    <t>Annual Percent Change in Tier 1 Treated Rate</t>
  </si>
  <si>
    <t>RTS</t>
  </si>
  <si>
    <t>Rates</t>
  </si>
  <si>
    <t>Effective Unit Rates</t>
  </si>
  <si>
    <t>Other Charts</t>
  </si>
  <si>
    <t>COS Cost Projections</t>
  </si>
  <si>
    <t>Budget &amp; Rates Models</t>
  </si>
  <si>
    <t>Update Status</t>
  </si>
  <si>
    <t>2015/16 Budget &amp; Rate Cycle</t>
  </si>
  <si>
    <t>Comments</t>
  </si>
  <si>
    <t>From</t>
  </si>
  <si>
    <t>Expected</t>
  </si>
  <si>
    <t>Received</t>
  </si>
  <si>
    <t>In Model</t>
  </si>
  <si>
    <t>Description</t>
  </si>
  <si>
    <t>Notes</t>
  </si>
  <si>
    <t>Sheet Names</t>
  </si>
  <si>
    <t>Sales Model</t>
  </si>
  <si>
    <t>History</t>
  </si>
  <si>
    <t>WRM Forecast</t>
  </si>
  <si>
    <t>CFO Forecast</t>
  </si>
  <si>
    <t>T-2 Engine</t>
  </si>
  <si>
    <t>Wheeling Forecast</t>
  </si>
  <si>
    <t>Debt Service Model</t>
  </si>
  <si>
    <t>Fixed Rate</t>
  </si>
  <si>
    <t>VRDO</t>
  </si>
  <si>
    <t>SWAPS</t>
  </si>
  <si>
    <t>Rates and assumptions</t>
  </si>
  <si>
    <r>
      <rPr>
        <b/>
        <sz val="12"/>
        <rFont val="Arial"/>
        <family val="2"/>
      </rPr>
      <t>Router</t>
    </r>
    <r>
      <rPr>
        <sz val="12"/>
        <rFont val="Arial"/>
        <family val="2"/>
      </rPr>
      <t xml:space="preserve"> (in VCM)</t>
    </r>
  </si>
  <si>
    <t>SWP Supplies</t>
  </si>
  <si>
    <t>CR Supplies</t>
  </si>
  <si>
    <t>Local Supplies</t>
  </si>
  <si>
    <t>Variable Cost Model</t>
  </si>
  <si>
    <t>CRA Power Cost</t>
  </si>
  <si>
    <t>Variable On-Aqueduct SWP Power Cost</t>
  </si>
  <si>
    <t>DVL Power</t>
  </si>
  <si>
    <t>no</t>
  </si>
  <si>
    <t>FPM</t>
  </si>
  <si>
    <t>Update Lib_Sales so that first year comes from CurrentYear</t>
  </si>
  <si>
    <t>Small Hydro Power</t>
  </si>
  <si>
    <t>Variable Treatment Model</t>
  </si>
  <si>
    <t>Current Year CashFlow Data</t>
  </si>
  <si>
    <t>Update Formulas in: CIP_Funding, Programs, RevenueReq_Final, Revenue_Final</t>
  </si>
  <si>
    <t>CurrentYear</t>
  </si>
  <si>
    <t>Miscellaneous Revenue</t>
  </si>
  <si>
    <t>Lib_Misc_Rev</t>
  </si>
  <si>
    <t>goal seeked to total</t>
  </si>
  <si>
    <t>Lib_CIP</t>
  </si>
  <si>
    <t>Update CIP_funding</t>
  </si>
  <si>
    <t>Property Tax &amp; Annexation Charges</t>
  </si>
  <si>
    <t>Lib_Tax</t>
  </si>
  <si>
    <t>Setup Lib_DepartmentalCosts for new Budget</t>
  </si>
  <si>
    <t>Lib_DepartmentalBudget</t>
  </si>
  <si>
    <t>Departmental Budget Forecast</t>
  </si>
  <si>
    <t>Escalation Factors for Departmental Budget Forecast</t>
  </si>
  <si>
    <t>Other Misc O&amp;M Costs</t>
  </si>
  <si>
    <t>Lib_O&amp;M</t>
  </si>
  <si>
    <t>Long-Term R&amp;R Forecast</t>
  </si>
  <si>
    <t>Lib_R&amp;R</t>
  </si>
  <si>
    <t>LRP</t>
  </si>
  <si>
    <t>Lib_DM</t>
  </si>
  <si>
    <t>Conservation</t>
  </si>
  <si>
    <t>Foundatoinal Actions</t>
  </si>
  <si>
    <t>State Water Project - Fixed Costs</t>
  </si>
  <si>
    <t>Lib_SWP</t>
  </si>
  <si>
    <t>CVWD Revenue</t>
  </si>
  <si>
    <t>Lib_CVWD</t>
  </si>
  <si>
    <t>OPEB Funding</t>
  </si>
  <si>
    <t>Lib_OPEB</t>
  </si>
  <si>
    <t>Build American Bonds Revenue</t>
  </si>
  <si>
    <t>Lib_BABs</t>
  </si>
  <si>
    <t>Debt Cost of Existing Bonds - G.O. Bonds</t>
  </si>
  <si>
    <t>Lib_Dept</t>
  </si>
  <si>
    <t>Debt Cost of Existing Bonds - Revenue Bonds</t>
  </si>
  <si>
    <t>Construction Fund Balance (Est. or Actual)</t>
  </si>
  <si>
    <t>CIPFIN</t>
  </si>
  <si>
    <t>Update Programs sheet for new year</t>
  </si>
  <si>
    <t>Review CIPFIN assumptions</t>
  </si>
  <si>
    <t>Interest Income</t>
  </si>
  <si>
    <t>Plug Approved Water Rates</t>
  </si>
  <si>
    <t>Plug Approved LRP Rates</t>
  </si>
  <si>
    <t>Engineering Factors + check sales link</t>
  </si>
  <si>
    <t>Lib_EngFactors &amp; COS_EngFactors</t>
  </si>
  <si>
    <t>Lib_CFS</t>
  </si>
  <si>
    <t>Update all Charts and Tables for new year</t>
  </si>
  <si>
    <t>Net Book Value</t>
  </si>
  <si>
    <t>Lib_NBV</t>
  </si>
  <si>
    <t>No longer used</t>
  </si>
  <si>
    <t>Updated high/low rate calc for new year</t>
  </si>
  <si>
    <t>Update Table_Coverages</t>
  </si>
  <si>
    <t>Updated Avg rate calc for new year</t>
  </si>
  <si>
    <t>updated as needed</t>
  </si>
  <si>
    <t>Actuals for Equity Calc.</t>
  </si>
  <si>
    <t>update as needed</t>
  </si>
  <si>
    <t>Actuals for Reserves Sheet</t>
  </si>
  <si>
    <t>Actual BOY Fund balances - Cash</t>
  </si>
  <si>
    <t>Funds</t>
  </si>
  <si>
    <t>Actual BOY Fund balances - Modified Accrual</t>
  </si>
  <si>
    <t>Actual Peak Day Demand (updated in late Oct)</t>
  </si>
  <si>
    <t>Actual Minimum Fund Balances</t>
  </si>
  <si>
    <t>MinMaxBalance</t>
  </si>
  <si>
    <t>Actual Coverages</t>
  </si>
  <si>
    <t>Table_Coverage</t>
  </si>
  <si>
    <t>State Revolving Fund Loan Repayment</t>
  </si>
  <si>
    <t>fixed</t>
  </si>
  <si>
    <t>Lib_Misc Debt</t>
  </si>
  <si>
    <t>COS Departmental Factors</t>
  </si>
  <si>
    <t>Budget Link</t>
  </si>
  <si>
    <t>Load \ Create Actuals</t>
  </si>
  <si>
    <t>updated as initial rates are developed</t>
  </si>
  <si>
    <t xml:space="preserve">Rate Link </t>
  </si>
  <si>
    <t>Load \ update</t>
  </si>
  <si>
    <t>Financial Planning Model Data Flow Overview</t>
  </si>
  <si>
    <t>Excludes links to tables</t>
  </si>
  <si>
    <t>KEY</t>
  </si>
  <si>
    <t>= Other Models</t>
  </si>
  <si>
    <t>Excludes links for display only</t>
  </si>
  <si>
    <t xml:space="preserve">   Linked</t>
  </si>
  <si>
    <t>= Library Files (input sheets)</t>
  </si>
  <si>
    <t>Excludes links for error checks</t>
  </si>
  <si>
    <t xml:space="preserve">   Data flow</t>
  </si>
  <si>
    <t>= Main FPM calculation sheets</t>
  </si>
  <si>
    <t>= CIP and Debt Service calculation sheets</t>
  </si>
  <si>
    <t>= Cost of Service sheet</t>
  </si>
  <si>
    <t xml:space="preserve">   macro</t>
  </si>
  <si>
    <t xml:space="preserve">   macro assisted</t>
  </si>
  <si>
    <t>CIP Funding Overview</t>
  </si>
  <si>
    <t>SOURCES</t>
  </si>
  <si>
    <t>FUNDS</t>
  </si>
  <si>
    <t>§ 5200. a</t>
  </si>
  <si>
    <t>§ 5109. a</t>
  </si>
  <si>
    <t>§ 5109. b</t>
  </si>
  <si>
    <t>§ 5109. c</t>
  </si>
  <si>
    <t>not in Admin Code</t>
  </si>
  <si>
    <t>Financial Policy Change, 2004/05 LRFP</t>
  </si>
  <si>
    <t>Issues:</t>
  </si>
  <si>
    <t xml:space="preserve"> - section § 5109 states that reimbursable projects are part of the annual $95M cash funding</t>
  </si>
  <si>
    <t xml:space="preserve"> - Admin code is not clear on what to fund from General Fund</t>
  </si>
  <si>
    <t xml:space="preserve"> - Admin code does not clearly say what to fund from R&amp;R Fund</t>
  </si>
  <si>
    <t xml:space="preserve"> - Admin code does not say that revenue generating projects need to be paid from general fund</t>
  </si>
  <si>
    <t xml:space="preserve"> - Admin code does not say that revenue generating projects are part of the annual $95M cash funding</t>
  </si>
  <si>
    <r>
      <t xml:space="preserve">Flow of Funds </t>
    </r>
    <r>
      <rPr>
        <sz val="16"/>
        <rFont val="Arial"/>
        <family val="2"/>
      </rPr>
      <t xml:space="preserve"> (practical)</t>
    </r>
  </si>
  <si>
    <t>USES</t>
  </si>
  <si>
    <t xml:space="preserve">         Interest offsets Revenue Requirement</t>
  </si>
  <si>
    <t xml:space="preserve">         Interest stays in fund</t>
  </si>
  <si>
    <t>Operating Revenue</t>
  </si>
  <si>
    <t>Comments (pays for, minimum requirements)</t>
  </si>
  <si>
    <t>Water Transfer Fund (1007)</t>
  </si>
  <si>
    <t>on July 1st 2004 any remaining shall be transferred to the Water Rate Stabilization Fund</t>
  </si>
  <si>
    <t>General Obligation - I&amp;P (many)</t>
  </si>
  <si>
    <t>shall be at least = to the debt service for the next 18 months, less revenue from the next tax levy</t>
  </si>
  <si>
    <t>pay for 1931 GO Bonds from the ad valorem property tax</t>
  </si>
  <si>
    <t>Revenue Bonds - I&amp;P (many)</t>
  </si>
  <si>
    <t>State Water Contract Fund (5701)</t>
  </si>
  <si>
    <t>pays for capital payment to the State Dep of Water Resources</t>
  </si>
  <si>
    <t>used to pay for SWP contract and capital charges for off-aqueduct power facilities</t>
  </si>
  <si>
    <t>O&amp;M Fund (1003)</t>
  </si>
  <si>
    <t>pay for all O&amp;M</t>
  </si>
  <si>
    <t>PAYGO Fund (5001)</t>
  </si>
  <si>
    <t>min balance = 1/2 needed to pay for PAYGO expenditures in the next FY</t>
  </si>
  <si>
    <t>Revenue Remaining Fund (1004, 1006)</t>
  </si>
  <si>
    <t>min balance = portion of fixed costs estimated to be recovered by water sales for 18 months</t>
  </si>
  <si>
    <t>Water Rate Stabilization Fund (5501)</t>
  </si>
  <si>
    <t xml:space="preserve">min balance = fixed costs recovered by water sales for 2 years </t>
  </si>
  <si>
    <t>following the 18 months referred to in the Rev. Remaining Fund</t>
  </si>
  <si>
    <t>Treatment Surcharge Stabilization Fund (5502)</t>
  </si>
  <si>
    <t>for collection of TS revenues in excess of water treatment costs</t>
  </si>
  <si>
    <t>General Fund (1001)</t>
  </si>
  <si>
    <t>hidden</t>
  </si>
  <si>
    <t>Control Sheet</t>
  </si>
  <si>
    <t>Financial Planing Model</t>
  </si>
  <si>
    <t>Error Check Status</t>
  </si>
  <si>
    <t>Number of checks suppressed?</t>
  </si>
  <si>
    <t>Master Trial Selector</t>
  </si>
  <si>
    <t>FPM General Info</t>
  </si>
  <si>
    <t>Model Name</t>
  </si>
  <si>
    <t>Scenario</t>
  </si>
  <si>
    <t>Budget/ Rate Cycle Year</t>
  </si>
  <si>
    <t>Linked</t>
  </si>
  <si>
    <t>Error Reports</t>
  </si>
  <si>
    <t>Imported Data</t>
  </si>
  <si>
    <t>Variable Cost Model Data</t>
  </si>
  <si>
    <t>VCM File Name:</t>
  </si>
  <si>
    <t>VCM - v285 1.75MAF.xlsm</t>
  </si>
  <si>
    <t>Comment</t>
  </si>
  <si>
    <t>Lookup Sheet Name</t>
  </si>
  <si>
    <t>Last Imported</t>
  </si>
  <si>
    <t>VCM_CY_Accrual</t>
  </si>
  <si>
    <t>Lookup_CY_Accrual</t>
  </si>
  <si>
    <t>VCM_FY_Accrual</t>
  </si>
  <si>
    <t>Lookup_FY_Accrual</t>
  </si>
  <si>
    <t>VCM_FY_Cash</t>
  </si>
  <si>
    <t>Lookup_FY_Cash</t>
  </si>
  <si>
    <t>VCM_Progams-CR_FY_Accrual</t>
  </si>
  <si>
    <t>Lookup_Programs-CR_FY_Cash</t>
  </si>
  <si>
    <t>VCM_Progams-NC_FY_Accrual</t>
  </si>
  <si>
    <t>Lookup_Programs-NC_FY_Cash</t>
  </si>
  <si>
    <t>VCM_Progams-IB_FY_Accrual</t>
  </si>
  <si>
    <t>Lookup_Programs-IB_FY_Cash</t>
  </si>
  <si>
    <t>Conditions</t>
  </si>
  <si>
    <t>Normal</t>
  </si>
  <si>
    <t>10-Yr Avg</t>
  </si>
  <si>
    <t>Trials</t>
  </si>
  <si>
    <t>General</t>
  </si>
  <si>
    <t>FPM Engine</t>
  </si>
  <si>
    <t>COS</t>
  </si>
  <si>
    <t>Error Status</t>
  </si>
  <si>
    <t>Overall Results</t>
  </si>
  <si>
    <t>ERROR</t>
  </si>
  <si>
    <t>Problems Reported In:</t>
  </si>
  <si>
    <t>Final Checks</t>
  </si>
  <si>
    <t>Sheet Name</t>
  </si>
  <si>
    <t>Result</t>
  </si>
  <si>
    <t>Use Check?</t>
  </si>
  <si>
    <t>Sales Model Error Check</t>
  </si>
  <si>
    <t>Y</t>
  </si>
  <si>
    <t>Funds_ModA</t>
  </si>
  <si>
    <t>Funds_Cash</t>
  </si>
  <si>
    <t>PTax</t>
  </si>
  <si>
    <t>TABLE-Rev_Requirements</t>
  </si>
  <si>
    <t>DebtSummary</t>
  </si>
  <si>
    <t>Table_Debt Service</t>
  </si>
  <si>
    <t>Table_Sources&amp;Uses_ModA</t>
  </si>
  <si>
    <t>Table_Sources&amp;Uses_Cash</t>
  </si>
  <si>
    <t>Budget_Table_Sources&amp;Uses</t>
  </si>
  <si>
    <t>BGT_Table_Funds_Yr1</t>
  </si>
  <si>
    <t>BGT_Table_Funds_Yr2</t>
  </si>
  <si>
    <t>Table_Funds_Yr1_ModA</t>
  </si>
  <si>
    <t>Table_Funds_Yr2_ModA</t>
  </si>
  <si>
    <t>Table_Funds_Yr1_Cash</t>
  </si>
  <si>
    <t>Table_Funds_Yr2_Cash</t>
  </si>
  <si>
    <t>Table_OS</t>
  </si>
  <si>
    <t>TABLE-Coverages</t>
  </si>
  <si>
    <t>CIPFin</t>
  </si>
  <si>
    <t>NewFixedDebt</t>
  </si>
  <si>
    <t>NewVarDebt</t>
  </si>
  <si>
    <t>N</t>
  </si>
  <si>
    <t>Table_MinMax</t>
  </si>
  <si>
    <t>Error when using non-Jan rate inc.</t>
  </si>
  <si>
    <t>BGT_Table_CIP</t>
  </si>
  <si>
    <t>Lib_EngFactors</t>
  </si>
  <si>
    <t>Lib_DepartmentalCosts</t>
  </si>
  <si>
    <t>High Rates</t>
  </si>
  <si>
    <t>BGT_Other</t>
  </si>
  <si>
    <t>Low Rates</t>
  </si>
  <si>
    <t>Reserves_Cash</t>
  </si>
  <si>
    <t>RevenueReq_Forecast</t>
  </si>
  <si>
    <t>RevenueReq_Final</t>
  </si>
  <si>
    <t>Equity</t>
  </si>
  <si>
    <t>Updated as needed</t>
  </si>
  <si>
    <t>Lib_Debt</t>
  </si>
  <si>
    <t>Rate Elements</t>
  </si>
  <si>
    <t>Interest Income Check</t>
  </si>
  <si>
    <t>Fixed Charges_Month</t>
  </si>
  <si>
    <t>Programs</t>
  </si>
  <si>
    <t>Lookup_Charts_New</t>
  </si>
  <si>
    <t>LRFP</t>
  </si>
  <si>
    <t>Treament</t>
  </si>
  <si>
    <t>LRP Rate</t>
  </si>
  <si>
    <t>Reserves_ModA</t>
  </si>
  <si>
    <t>VCM Lookups</t>
  </si>
  <si>
    <t>VCM_Programs-CR</t>
  </si>
  <si>
    <t>VCM_Programs-NC</t>
  </si>
  <si>
    <t>VCM_Programs-IB</t>
  </si>
  <si>
    <t>COS_RevReqFunctAlloc</t>
  </si>
  <si>
    <t>COS Engine</t>
  </si>
  <si>
    <t>COS_Projections</t>
  </si>
  <si>
    <t>Eng. Factors</t>
  </si>
  <si>
    <t>COS_Class1</t>
  </si>
  <si>
    <t>COS_Class2</t>
  </si>
  <si>
    <t>COS_Class3</t>
  </si>
  <si>
    <t>COS_Class4</t>
  </si>
  <si>
    <t>COS_Class5</t>
  </si>
  <si>
    <t>COS_Class6</t>
  </si>
  <si>
    <t>COS_Class7</t>
  </si>
  <si>
    <t>COS_Class8</t>
  </si>
  <si>
    <t>COS_Class9</t>
  </si>
  <si>
    <t>COS_Class10</t>
  </si>
  <si>
    <t>COS_Class11</t>
  </si>
  <si>
    <t>COS_Class12</t>
  </si>
  <si>
    <t>COS_Class13</t>
  </si>
  <si>
    <t>COS_Class14</t>
  </si>
  <si>
    <t>COS_Class15</t>
  </si>
  <si>
    <t>COS_Class16</t>
  </si>
  <si>
    <t>COS_Class17</t>
  </si>
  <si>
    <t>COS_Class18</t>
  </si>
  <si>
    <t>COS_Class19</t>
  </si>
  <si>
    <t>COS_Class20</t>
  </si>
  <si>
    <t>COS_Class21</t>
  </si>
  <si>
    <t>COS_Class22</t>
  </si>
  <si>
    <t>COS_Class23</t>
  </si>
  <si>
    <t>COS_Class24</t>
  </si>
  <si>
    <t>COS_ClassSumByLineItem</t>
  </si>
  <si>
    <t>Lookup_TransferFund</t>
  </si>
  <si>
    <t>COS_AllocatedCosts</t>
  </si>
  <si>
    <t>COS_ScheduleB-2</t>
  </si>
  <si>
    <t>COS_ScheduleB-3</t>
  </si>
  <si>
    <t>COS_ScheduleB-5</t>
  </si>
  <si>
    <t>COS_ScheduleB-6</t>
  </si>
  <si>
    <t>COS_ScheduleB-7</t>
  </si>
  <si>
    <t>COS_A&amp;GClass%_dLbr</t>
  </si>
  <si>
    <t>FPM - v704m - Lower Supply programs, $200CP, $5m cuts - Board Letter Option 2 FINAL - teaked O&amp;M for Doc</t>
  </si>
  <si>
    <t>FPM - v651.xlsm</t>
  </si>
  <si>
    <t xml:space="preserve">Approved </t>
  </si>
  <si>
    <t>FPM_FY2002BDG_Final.xls and book</t>
  </si>
  <si>
    <t>FPM_FY2003BDG_Final.xls &amp; letter</t>
  </si>
  <si>
    <t>New FPM - v168_4a - v2 Fixed Coverages -v2 Ops5 forecast_FINAL-v1- DO NOT UPDATE.xls</t>
  </si>
  <si>
    <t>FPM - v349 FINAL - DO NOT UPDATE.xls</t>
  </si>
  <si>
    <t>FPM - v413 FINAL.xls</t>
  </si>
  <si>
    <t>FPM - v464 FINAL.xls</t>
  </si>
  <si>
    <t>FPM - v512 FINAL.xls</t>
  </si>
  <si>
    <t>FPM - v529 FINAL.xls</t>
  </si>
  <si>
    <t>FPM - v593 - April 6 - Option 2 FINAL.xls</t>
  </si>
  <si>
    <t>FPM - v641 APPROVED ADJUSTED BUDGET.xlsm   &lt;--- adjusted for BABs</t>
  </si>
  <si>
    <t>FPM - v647 FINAL.xlsm</t>
  </si>
  <si>
    <t>FPM - v676 FINAL with rates used for Doc.xlsm</t>
  </si>
  <si>
    <t>FPM - v704m - Lower Supply programs, $200CP, $5m cuts - Board Letter Option 2 FINAL - teaked O&amp;M for Doc.xlsm</t>
  </si>
  <si>
    <t>Cash Reserves</t>
  </si>
  <si>
    <t>Latest Forecast</t>
  </si>
  <si>
    <t>Approved 2012/13 &amp; 2013/14 Budget</t>
  </si>
  <si>
    <t>Change from Approved 2012/13 &amp; 2013/14 Budget</t>
  </si>
  <si>
    <t>Long Range Finance Plan 2010 Update - Oct 4, 2010</t>
  </si>
  <si>
    <t>Change from LRFP</t>
  </si>
  <si>
    <t>Budgets</t>
  </si>
  <si>
    <t>Approved Budget Summary</t>
  </si>
  <si>
    <t>2001/02 APPROVED BUDGET</t>
  </si>
  <si>
    <t>2002/03 APPROVED BUDGET</t>
  </si>
  <si>
    <t>2003/04 APPROVED BUDGET</t>
  </si>
  <si>
    <t>2004/05 APPROVED BUDGET</t>
  </si>
  <si>
    <t>2005/06 APPROVED BUDGET</t>
  </si>
  <si>
    <t>2006/07 APPROVED BUDGET</t>
  </si>
  <si>
    <t>2007/08 APPROVED BUDGET</t>
  </si>
  <si>
    <t>2008/09 APPROVED BUDGET</t>
  </si>
  <si>
    <t>2009/10 APPROVED BUDGET</t>
  </si>
  <si>
    <t>2010/11 APPROVED ADJUSTED BUDGET</t>
  </si>
  <si>
    <t>Approved 2011/12 Budget</t>
  </si>
  <si>
    <t>Approved 2012/13 Provisional Budget</t>
  </si>
  <si>
    <t>in millions of dollars</t>
  </si>
  <si>
    <t>Actual</t>
  </si>
  <si>
    <t>Est.</t>
  </si>
  <si>
    <t>est.</t>
  </si>
  <si>
    <t>Budget</t>
  </si>
  <si>
    <t>actual</t>
  </si>
  <si>
    <t xml:space="preserve"> -------&gt;</t>
  </si>
  <si>
    <t>Rev 1.8 MAF Budget</t>
  </si>
  <si>
    <t>est</t>
  </si>
  <si>
    <t>2.0 MAF Budget</t>
  </si>
  <si>
    <t>Provisional Budget</t>
  </si>
  <si>
    <t>A</t>
  </si>
  <si>
    <t>Items the INCREASE Reserves</t>
  </si>
  <si>
    <t>Water Sales &amp; Wheeling</t>
  </si>
  <si>
    <t>RTS Charge</t>
  </si>
  <si>
    <t>Taxes &amp; Annexation</t>
  </si>
  <si>
    <t>Small Hydro &amp; DVL Power Sales</t>
  </si>
  <si>
    <t>CRA Power Sales</t>
  </si>
  <si>
    <t>Interest Income(1)</t>
  </si>
  <si>
    <t>CVWD Agreement</t>
  </si>
  <si>
    <t>Lease, Late Fees, etc.</t>
  </si>
  <si>
    <t>B</t>
  </si>
  <si>
    <t>Items the DECREASE Reserves</t>
  </si>
  <si>
    <t>SWP - Capital</t>
  </si>
  <si>
    <t>SWP - Min. OMP&amp;R</t>
  </si>
  <si>
    <t>SWP - On-Aqueduct Power</t>
  </si>
  <si>
    <t>SWP - Off-Aqueduct Power</t>
  </si>
  <si>
    <t>SWP - Credits</t>
  </si>
  <si>
    <t>SWP Subtotal</t>
  </si>
  <si>
    <t>Departmental O&amp;M</t>
  </si>
  <si>
    <t>Variable Treatment Cost</t>
  </si>
  <si>
    <t>?</t>
  </si>
  <si>
    <t>OPEB Funding (O&amp;M)</t>
  </si>
  <si>
    <t>Other O&amp;M (less Operating Equipment)</t>
  </si>
  <si>
    <t>Operating Equipment</t>
  </si>
  <si>
    <t>O&amp;M Subtotal</t>
  </si>
  <si>
    <t>Debt Service - MWD Bonds</t>
  </si>
  <si>
    <t>Revenue Reserve used for Revenue Bonds - I&amp;P</t>
  </si>
  <si>
    <t>BABs Interest Subsidy Payment</t>
  </si>
  <si>
    <t>Debt Administration Costs</t>
  </si>
  <si>
    <t>General Fund Debt Service</t>
  </si>
  <si>
    <t>Debt Service Subtotal</t>
  </si>
  <si>
    <t>Supply Programs paid from current operating revenue</t>
  </si>
  <si>
    <t>CRA Power Costs</t>
  </si>
  <si>
    <t>Conservation Credits Program</t>
  </si>
  <si>
    <t>Local Resources Program</t>
  </si>
  <si>
    <t>Foundational Actions</t>
  </si>
  <si>
    <t>Increase in Required Reserves w/o min.</t>
  </si>
  <si>
    <t>Deposit to TSSF</t>
  </si>
  <si>
    <t>Deposit to WSF</t>
  </si>
  <si>
    <t>Unaccounted for Actual</t>
  </si>
  <si>
    <t>A-B</t>
  </si>
  <si>
    <t>Change in reserves</t>
  </si>
  <si>
    <t>EOY, Reserve Balance</t>
  </si>
  <si>
    <t>Water Rate Stabilization Fund</t>
  </si>
  <si>
    <t>Revenue Remainder Fund</t>
  </si>
  <si>
    <t>EOY, Other Fund Balances</t>
  </si>
  <si>
    <t>Treatment Surcharge Stabilization Fund</t>
  </si>
  <si>
    <t>NA</t>
  </si>
  <si>
    <t>Min Reserve Level</t>
  </si>
  <si>
    <t>Max Reserve Level</t>
  </si>
  <si>
    <t>Amount over Min</t>
  </si>
  <si>
    <t>Amount under Max</t>
  </si>
  <si>
    <t>Items for Historic Budgets</t>
  </si>
  <si>
    <t>Enhanced Regional Programs</t>
  </si>
  <si>
    <t>Supply Programs paid from WTF</t>
  </si>
  <si>
    <t>WTF Deposit</t>
  </si>
  <si>
    <t>Total Supply Program Expenditure (cash and WTF)</t>
  </si>
  <si>
    <t>Increase in Required Reserves (2)</t>
  </si>
  <si>
    <t>EOY Balance</t>
  </si>
  <si>
    <t>O&amp;M Fund</t>
  </si>
  <si>
    <t>Revenue Bonds - I&amp;P</t>
  </si>
  <si>
    <t>State Water Contract Fund</t>
  </si>
  <si>
    <t>General Obligation - I&amp;P</t>
  </si>
  <si>
    <t>Self-Insured Retention</t>
  </si>
  <si>
    <t>TOTAL w/o Min</t>
  </si>
  <si>
    <t>TOTAL Increase in Required Reserves</t>
  </si>
  <si>
    <t>Miscellaneous Information</t>
  </si>
  <si>
    <t>Power Rates</t>
  </si>
  <si>
    <t>Avg SWP Variable Power Cost ($/AF)</t>
  </si>
  <si>
    <t>Net CRA Power Cost ($/AF)</t>
  </si>
  <si>
    <t>Marginal CRA Power Cost ($/AF)</t>
  </si>
  <si>
    <t>Variable Treatment Cost ($/AF)</t>
  </si>
  <si>
    <t>CIP ($M)</t>
  </si>
  <si>
    <t>R&amp;R in CIP</t>
  </si>
  <si>
    <t>Revenue Requirement ($M)</t>
  </si>
  <si>
    <t>Average Water Rate ($/AF)</t>
  </si>
  <si>
    <t>Average Cost ($/AF)</t>
  </si>
  <si>
    <t>Water Sales &amp; Wheeling (TAF, fiscal year)</t>
  </si>
  <si>
    <t>Tier 1</t>
  </si>
  <si>
    <t>Tier 2</t>
  </si>
  <si>
    <t>Agricultural</t>
  </si>
  <si>
    <t>Replenishment</t>
  </si>
  <si>
    <t>Other non-firm</t>
  </si>
  <si>
    <t>Wheeling</t>
  </si>
  <si>
    <t>% Treated</t>
  </si>
  <si>
    <t>Fixed Charge Coverage</t>
  </si>
  <si>
    <t>Revenue Bond Coverage</t>
  </si>
  <si>
    <t>NEW Fixed Rate Bond ($M)</t>
  </si>
  <si>
    <t>Issue Date</t>
  </si>
  <si>
    <t/>
  </si>
  <si>
    <t>Rate</t>
  </si>
  <si>
    <t>NEW VRDO ($M)</t>
  </si>
  <si>
    <t>Water Rates &amp; Charges</t>
  </si>
  <si>
    <t>Calendar Year</t>
  </si>
  <si>
    <t>Average Rate Increase</t>
  </si>
  <si>
    <t>TS Rate Increase</t>
  </si>
  <si>
    <t>Average Water Rate</t>
  </si>
  <si>
    <t>Differential</t>
  </si>
  <si>
    <t>SAR</t>
  </si>
  <si>
    <t>WSR</t>
  </si>
  <si>
    <t>SPR</t>
  </si>
  <si>
    <t>TS</t>
  </si>
  <si>
    <t>Untreated Agricultural</t>
  </si>
  <si>
    <t>Untreated Replenishment</t>
  </si>
  <si>
    <t>Treated Agricultural</t>
  </si>
  <si>
    <t>Treated Replenishment</t>
  </si>
  <si>
    <t>Untreated Full Service (Tier 1)</t>
  </si>
  <si>
    <t>Treated Full Service (Tier 1)</t>
  </si>
  <si>
    <t>Untreated Wheeling Rate</t>
  </si>
  <si>
    <t>Capacity Charge, $M</t>
  </si>
  <si>
    <t>$/cfs</t>
  </si>
  <si>
    <t>cfs</t>
  </si>
  <si>
    <t>RTS Charge, $M</t>
  </si>
  <si>
    <t>Basic Operations (TAF)</t>
  </si>
  <si>
    <t>Sales + Wheeling (occur)</t>
  </si>
  <si>
    <t>SWP Allocation</t>
  </si>
  <si>
    <t>Operations to meet demand</t>
  </si>
  <si>
    <t>CR for MWD</t>
  </si>
  <si>
    <t>SWP</t>
  </si>
  <si>
    <t>In-Basin (Take - Put)</t>
  </si>
  <si>
    <t>Losses</t>
  </si>
  <si>
    <t>Checks</t>
  </si>
  <si>
    <t>Reserve calc</t>
  </si>
  <si>
    <t>Operations in = out</t>
  </si>
  <si>
    <t>Avg Cost vs Avg Rate</t>
  </si>
  <si>
    <t>Calendar Year Sales check</t>
  </si>
  <si>
    <t>Sales in FPM</t>
  </si>
  <si>
    <t>Sales in VCM</t>
  </si>
  <si>
    <t>Modified Accrual Reserves</t>
  </si>
  <si>
    <t>FPM - v750m.xlsm</t>
  </si>
  <si>
    <t>FY2015 &amp; FY2016 Proposed Budget</t>
  </si>
  <si>
    <t>Draft FY2015 &amp; FY2016 Proposed Budget</t>
  </si>
  <si>
    <t>DRAFT LRFP</t>
  </si>
  <si>
    <t>millions of dollars</t>
  </si>
  <si>
    <t>Wheeling / Exchange</t>
  </si>
  <si>
    <t>Model Calibration for Current Year</t>
  </si>
  <si>
    <t>Interest Status:</t>
  </si>
  <si>
    <t>Re-run GoalSeek</t>
  </si>
  <si>
    <t>MODIFIED ACCRUAL and USE AS ESTIMATE FOR CASH</t>
  </si>
  <si>
    <t>Forecast Year</t>
  </si>
  <si>
    <t>Adjust this year's Departmental budget to match CashFlow?</t>
  </si>
  <si>
    <t>Cash Flow Estimate</t>
  </si>
  <si>
    <t>Yes</t>
  </si>
  <si>
    <t>Source:</t>
  </si>
  <si>
    <t>Other Checks</t>
  </si>
  <si>
    <t>File Name:</t>
  </si>
  <si>
    <t>NEW FORMAT - Sept 2013 Modified Accrual Draft 2.xlsx</t>
  </si>
  <si>
    <t>Forecast</t>
  </si>
  <si>
    <t>Notes:</t>
  </si>
  <si>
    <t>Estimate</t>
  </si>
  <si>
    <t>Dep Costs</t>
  </si>
  <si>
    <t>Difference</t>
  </si>
  <si>
    <t>Interest Rate</t>
  </si>
  <si>
    <t>Lookup</t>
  </si>
  <si>
    <t>Revenue</t>
  </si>
  <si>
    <t>Departmental Cost</t>
  </si>
  <si>
    <t>Dollars</t>
  </si>
  <si>
    <t>Model</t>
  </si>
  <si>
    <t>from current</t>
  </si>
  <si>
    <t>Water Sales</t>
  </si>
  <si>
    <t>Water Sales less Treatment</t>
  </si>
  <si>
    <t>DEPARTMENTAL COSTS</t>
  </si>
  <si>
    <t>Departmental O&amp;M (inc Overhead Credit)</t>
  </si>
  <si>
    <t>Supply Revenue</t>
  </si>
  <si>
    <t>(by Group/Section)</t>
  </si>
  <si>
    <t>Variable Treament</t>
  </si>
  <si>
    <t>SAR - Conveyance</t>
  </si>
  <si>
    <t>Offices of the General Manager</t>
  </si>
  <si>
    <t>SAR - Distribution</t>
  </si>
  <si>
    <t>Office of Chief Executive Officer</t>
  </si>
  <si>
    <t>System Power Rate</t>
  </si>
  <si>
    <t>Labor and Labor Additives</t>
  </si>
  <si>
    <t>General District Requirements</t>
  </si>
  <si>
    <t>Outside Services</t>
  </si>
  <si>
    <t>Utilities</t>
  </si>
  <si>
    <t>Lease, Late Fees, CVWD, etc.</t>
  </si>
  <si>
    <t>Capital Charges</t>
  </si>
  <si>
    <t>Chemicals</t>
  </si>
  <si>
    <t>Supply</t>
  </si>
  <si>
    <t>Water Sales Offsets</t>
  </si>
  <si>
    <t>Other</t>
  </si>
  <si>
    <t>Power (On-Aqueduct)</t>
  </si>
  <si>
    <t>SD Storage Agreement</t>
  </si>
  <si>
    <t>O&amp;M Credits</t>
  </si>
  <si>
    <t>Minimum OMP&amp;R</t>
  </si>
  <si>
    <t>Board of Directors</t>
  </si>
  <si>
    <t>Variable Power</t>
  </si>
  <si>
    <t>Off-Aqueduct - Capital</t>
  </si>
  <si>
    <t xml:space="preserve"> SWP Subtotal</t>
  </si>
  <si>
    <t>Off-Aqueduct - O&amp;M</t>
  </si>
  <si>
    <t>On-Aqueduct - O&amp;M</t>
  </si>
  <si>
    <t>Water Sales w/o Treatment w/ Offsets</t>
  </si>
  <si>
    <t>Credits</t>
  </si>
  <si>
    <t>Bay Delta Initiatives</t>
  </si>
  <si>
    <t>NET</t>
  </si>
  <si>
    <t>Supply Programs paid O&amp;M or General</t>
  </si>
  <si>
    <t>Treatment Surcharge w/o Offsets</t>
  </si>
  <si>
    <t>TS Offsets</t>
  </si>
  <si>
    <t>Contract Shift - Anaheim</t>
  </si>
  <si>
    <t>BABs Reimbursement</t>
  </si>
  <si>
    <t>Contract Shift - MWDOC</t>
  </si>
  <si>
    <t>Contract Shift - Long Beach</t>
  </si>
  <si>
    <t>Hoover Bond Prepayment + SRF --&gt;</t>
  </si>
  <si>
    <t>Human Resources</t>
  </si>
  <si>
    <t>Deposit to PAYGO &amp; General</t>
  </si>
  <si>
    <t xml:space="preserve"> &lt;-- linked to CIP_Funding</t>
  </si>
  <si>
    <t>OPEB Prefunding - over max</t>
  </si>
  <si>
    <t>Colorado River Aqueduct</t>
  </si>
  <si>
    <t>Water Sales Revenues</t>
  </si>
  <si>
    <t>Change in Reserves (ignore Swap Collateral) w/o WSF</t>
  </si>
  <si>
    <t>Power Cost</t>
  </si>
  <si>
    <t>Fixed Charges</t>
  </si>
  <si>
    <t>Fund Deposits (Withdraws)</t>
  </si>
  <si>
    <t>Readiness-to-serve charge</t>
  </si>
  <si>
    <t>External Affairs</t>
  </si>
  <si>
    <t xml:space="preserve"> &lt;-- linked to Funds</t>
  </si>
  <si>
    <t>Legislative Services</t>
  </si>
  <si>
    <t>Water Treatment Surcharge Stabilization Fund</t>
  </si>
  <si>
    <t>Water Management Programs</t>
  </si>
  <si>
    <t>Connection Maintenance Charge</t>
  </si>
  <si>
    <t>R&amp;R Fund</t>
  </si>
  <si>
    <t>Water Transfer Fund</t>
  </si>
  <si>
    <t>other</t>
  </si>
  <si>
    <t>Construction Disbursements</t>
  </si>
  <si>
    <t>Other Revenue</t>
  </si>
  <si>
    <t>Construction Fund</t>
  </si>
  <si>
    <t>Taxes - MWD Portion of SWP GO Debt Service</t>
  </si>
  <si>
    <t>Taxes - MWD GO Debt Service</t>
  </si>
  <si>
    <t>Media Services</t>
  </si>
  <si>
    <t>General Fund</t>
  </si>
  <si>
    <t>Capital Program Financing</t>
  </si>
  <si>
    <t>Interest on Investments</t>
  </si>
  <si>
    <t>Total Construction</t>
  </si>
  <si>
    <t>Hydro-Power Revenue</t>
  </si>
  <si>
    <t>G.O. Bond Debt Service</t>
  </si>
  <si>
    <t>CRA Power Revenue</t>
  </si>
  <si>
    <t>State Revolving Funds</t>
  </si>
  <si>
    <t>Wadsworth Pumping Plant (DVL) Power Revenue (cost in dept)</t>
  </si>
  <si>
    <t>Fiscal Year Water Sales</t>
  </si>
  <si>
    <t>Lease, Late Fees, etc</t>
  </si>
  <si>
    <t>Debt Administration</t>
  </si>
  <si>
    <t>CVWD Revenues</t>
  </si>
  <si>
    <t>Bond Defeasance and Other</t>
  </si>
  <si>
    <t>Taxes - additional from fixed tax rate</t>
  </si>
  <si>
    <t>Capital from Current Operating Revenues</t>
  </si>
  <si>
    <t>Office of Manager</t>
  </si>
  <si>
    <t>Other Operating Costs</t>
  </si>
  <si>
    <t>Annexation</t>
  </si>
  <si>
    <t>Cargill Settlement</t>
  </si>
  <si>
    <t>Center for Water Education</t>
  </si>
  <si>
    <t>Performance Programs</t>
  </si>
  <si>
    <t>Cash Year Sales (AF)</t>
  </si>
  <si>
    <t>Customer and Communitty</t>
  </si>
  <si>
    <t>Insurance</t>
  </si>
  <si>
    <t>Cash Year Sales (TAF)</t>
  </si>
  <si>
    <t>Cash Year Sales (MAF)</t>
  </si>
  <si>
    <t>Change in Reserves (ignore Swap Collateral) w/o WSF &amp; TSSF</t>
  </si>
  <si>
    <t>Leases</t>
  </si>
  <si>
    <t>Cash Flow</t>
  </si>
  <si>
    <t>PC Replacement</t>
  </si>
  <si>
    <t>Fiscal Year Sales (AF)</t>
  </si>
  <si>
    <t>Association Dues</t>
  </si>
  <si>
    <t>Fiscal Year Sales (TAF)</t>
  </si>
  <si>
    <t>Additaionl PAYGO - over max</t>
  </si>
  <si>
    <t>CCP Vendor Administration</t>
  </si>
  <si>
    <t>Fiscal Year Sales (MAF)</t>
  </si>
  <si>
    <t>Difference in required reserves</t>
  </si>
  <si>
    <t>Contingency</t>
  </si>
  <si>
    <t>Propert Tax</t>
  </si>
  <si>
    <t>Water Systems Operations</t>
  </si>
  <si>
    <t>Water Sales + TS - Power Rate Revenue</t>
  </si>
  <si>
    <t>Office of Manager, A &amp; G</t>
  </si>
  <si>
    <t>Increase/(Decrease) in Required Reserves</t>
  </si>
  <si>
    <t>Total General District Requirements</t>
  </si>
  <si>
    <t>Updated:</t>
  </si>
  <si>
    <t>Revenue Requirements Before Offsets:</t>
  </si>
  <si>
    <t>Office of Manager, Conveyance and Distribution (C&amp;A)</t>
  </si>
  <si>
    <t>Revenue Requirements Offsets</t>
  </si>
  <si>
    <t>Projected</t>
  </si>
  <si>
    <t>Revenues</t>
  </si>
  <si>
    <t>2013/14</t>
  </si>
  <si>
    <t>Water Sales (Billed)</t>
  </si>
  <si>
    <t>Wheeling (Billed)</t>
  </si>
  <si>
    <t>Capacity Charge (Billed)</t>
  </si>
  <si>
    <t>Office of the Manager, Treatment Section</t>
  </si>
  <si>
    <t>Fair Market Value (1)</t>
  </si>
  <si>
    <t>Net Gain (Loss) on Investment</t>
  </si>
  <si>
    <t>Lease, Late Fees, CVWD etc.</t>
  </si>
  <si>
    <t>Total Revenues</t>
  </si>
  <si>
    <t>Expenses</t>
  </si>
  <si>
    <t>Office of the Manager, Operations Support Services</t>
  </si>
  <si>
    <t>SWP - Capital (2)</t>
  </si>
  <si>
    <t>NET REVENUE REQUIREMENTS:</t>
  </si>
  <si>
    <t>SWP - On-Aqueduct Power (Trans Var)</t>
  </si>
  <si>
    <t>SWP - Off-Aqueduct Power (OAPF)</t>
  </si>
  <si>
    <t>SWP - Credits (incl Var OMP&amp;R adj)</t>
  </si>
  <si>
    <t xml:space="preserve">O&amp;M </t>
  </si>
  <si>
    <t>Operations Support Services,Construction Services Unit</t>
  </si>
  <si>
    <t>CRA Power Costs (Net)</t>
  </si>
  <si>
    <t>Debt Service - MWD Bonds (Cash)</t>
  </si>
  <si>
    <t>BABs Reimbursement (Cash)</t>
  </si>
  <si>
    <t>General Fund Debt Service (Cash)</t>
  </si>
  <si>
    <t>C&amp;D CRA Unit</t>
  </si>
  <si>
    <t>PAYGO/Gen'l (3)</t>
  </si>
  <si>
    <t>Hoover Bond Prepayment</t>
  </si>
  <si>
    <t>Total Expenses</t>
  </si>
  <si>
    <t>Increase in Required Reserves (4)</t>
  </si>
  <si>
    <t>Water Stewardship Fund</t>
  </si>
  <si>
    <t>C&amp;D System Operations</t>
  </si>
  <si>
    <t>Increase in Swap Collateral</t>
  </si>
  <si>
    <t>Total Fund Deposits (Withdraws)</t>
  </si>
  <si>
    <t>Water Sales (AF)</t>
  </si>
  <si>
    <t>$/AF</t>
  </si>
  <si>
    <t>OSS, Maintenance Development Unit</t>
  </si>
  <si>
    <t>Agriculture</t>
  </si>
  <si>
    <t>Total  Water Sales</t>
  </si>
  <si>
    <t>Fund Balances (cash)</t>
  </si>
  <si>
    <t>Ops Plan Power Resources Unit</t>
  </si>
  <si>
    <t>Est.**</t>
  </si>
  <si>
    <t>Inc. Required Reserves (4)</t>
  </si>
  <si>
    <t>Ops Plan/Planning Programs Unit</t>
  </si>
  <si>
    <t>*  at book value</t>
  </si>
  <si>
    <t>Treatment Jensen</t>
  </si>
  <si>
    <r>
      <t xml:space="preserve">Swap </t>
    </r>
    <r>
      <rPr>
        <b/>
        <sz val="12"/>
        <rFont val="Arial"/>
        <family val="2"/>
      </rPr>
      <t>collateral</t>
    </r>
  </si>
  <si>
    <t>Coverage</t>
  </si>
  <si>
    <t>Fixed Charge</t>
  </si>
  <si>
    <t>Treatment Diemer</t>
  </si>
  <si>
    <t>Treatment Mills</t>
  </si>
  <si>
    <t>Treatment Skinner</t>
  </si>
  <si>
    <t>Treatment Weymouth</t>
  </si>
  <si>
    <t>Water Quality Monitoring</t>
  </si>
  <si>
    <t>C &amp; D, Eastern Unit</t>
  </si>
  <si>
    <t>DVL &amp; OC-88</t>
  </si>
  <si>
    <t>C &amp; D, Western Unit</t>
  </si>
  <si>
    <t>OSS, Maintenance Support Unit</t>
  </si>
  <si>
    <t>OSS, Environmental Support Unit</t>
  </si>
  <si>
    <t>OSS, Fleet Maintenance</t>
  </si>
  <si>
    <t>OSS, Power Support Unit</t>
  </si>
  <si>
    <t>Ops Planning Unit</t>
  </si>
  <si>
    <t>Maintenance Planning Unit</t>
  </si>
  <si>
    <t>Chief Financial Officer</t>
  </si>
  <si>
    <t>Office of the CFO</t>
  </si>
  <si>
    <t>Business Technology</t>
  </si>
  <si>
    <t>Business Services</t>
  </si>
  <si>
    <t>Not Used</t>
  </si>
  <si>
    <t>Information Technology</t>
  </si>
  <si>
    <t>Business Outreach</t>
  </si>
  <si>
    <t>Engineering Services</t>
  </si>
  <si>
    <t>Water Resource Management</t>
  </si>
  <si>
    <t>Resource Planning</t>
  </si>
  <si>
    <t>Resource Implementation</t>
  </si>
  <si>
    <t>Legal Department</t>
  </si>
  <si>
    <t>Audit Department</t>
  </si>
  <si>
    <t>Ethics Department</t>
  </si>
  <si>
    <t>Real Property Development &amp; Management</t>
  </si>
  <si>
    <r>
      <t>Total Departmental O&amp;M</t>
    </r>
    <r>
      <rPr>
        <sz val="12"/>
        <rFont val="Arial"/>
        <family val="2"/>
      </rPr>
      <t xml:space="preserve"> (inc Overhead Credit and O&amp;M Treatment)</t>
    </r>
  </si>
  <si>
    <t>Departmental O&amp;M (w/ Overhead Credit &amp; w/o Treatment)</t>
  </si>
  <si>
    <t>Overhead Credit</t>
  </si>
  <si>
    <t>Departmental O&amp;M w/o Treatment and Overhead Credit</t>
  </si>
  <si>
    <t>Solved Rates</t>
  </si>
  <si>
    <t>Tier 1 Supply Rate</t>
  </si>
  <si>
    <t>TS - Commodity</t>
  </si>
  <si>
    <t>TS - Peaking and Standby</t>
  </si>
  <si>
    <t>Water Stewardship Rate</t>
  </si>
  <si>
    <t>Try to make 0</t>
  </si>
  <si>
    <t>Budget Table - DO NOT MOVE</t>
  </si>
  <si>
    <t>Base Rates and Charges</t>
  </si>
  <si>
    <t>Effective Date</t>
  </si>
  <si>
    <t>Jan</t>
  </si>
  <si>
    <t>Averager Rate Increase</t>
  </si>
  <si>
    <t>Tier 1 Supply</t>
  </si>
  <si>
    <t>Tier 2 Supply</t>
  </si>
  <si>
    <t>Full Service Untreated Volumetric Cost ($/AF)</t>
  </si>
  <si>
    <t xml:space="preserve">Tier 2 </t>
  </si>
  <si>
    <t>Untreated Replenishment ($/AF)</t>
  </si>
  <si>
    <t>Untreated Agricultural ($/AF)</t>
  </si>
  <si>
    <t>Treatment Surcharge ($/AF)</t>
  </si>
  <si>
    <t>Full Service Treated Volumetric Cost ($/AF)</t>
  </si>
  <si>
    <t>Treated Replenishment ($/AF)</t>
  </si>
  <si>
    <t>Treated Agricultural ($/AF)</t>
  </si>
  <si>
    <t>Readiness-to-Serve Charge ($M)</t>
  </si>
  <si>
    <t>Capacity Charge ($/cfs)</t>
  </si>
  <si>
    <t>Treatment - Replenishment</t>
  </si>
  <si>
    <t>Treatment - Ag</t>
  </si>
  <si>
    <t>Tier 2 Supply (differential)</t>
  </si>
  <si>
    <t>Increase in Untreated T-1</t>
  </si>
  <si>
    <t>Increase in TS</t>
  </si>
  <si>
    <t>Increase in Treated T-1</t>
  </si>
  <si>
    <t>Disounts</t>
  </si>
  <si>
    <t>Disount should be</t>
  </si>
  <si>
    <t>Check</t>
  </si>
  <si>
    <t>Additional Charges</t>
  </si>
  <si>
    <t>Supply Surcharge</t>
  </si>
  <si>
    <t>Delta Supply Surcharge</t>
  </si>
  <si>
    <t>Net Effect on Base Rates</t>
  </si>
  <si>
    <t>Ag</t>
  </si>
  <si>
    <t>Final Rates and Charges</t>
  </si>
  <si>
    <t>Delta SAR Surcharge</t>
  </si>
  <si>
    <t>Untreated Full Service T1</t>
  </si>
  <si>
    <t>Untreated Full Service T2</t>
  </si>
  <si>
    <t>Treated Full Service T1</t>
  </si>
  <si>
    <t>Treated Full Service T2</t>
  </si>
  <si>
    <t>Tables</t>
  </si>
  <si>
    <t>Smaller Ag Discount if not Jan Rate</t>
  </si>
  <si>
    <t>Without Delta Surcharge</t>
  </si>
  <si>
    <t xml:space="preserve"> Sep 2009</t>
  </si>
  <si>
    <t>Ag Discount</t>
  </si>
  <si>
    <t xml:space="preserve">Tier 1 Supply </t>
  </si>
  <si>
    <t xml:space="preserve">Water Supply Surcharge </t>
  </si>
  <si>
    <t>Untreated  Ag</t>
  </si>
  <si>
    <t xml:space="preserve">Tier 2 Supply </t>
  </si>
  <si>
    <t>Treated  Ag</t>
  </si>
  <si>
    <t xml:space="preserve">System Access Rate </t>
  </si>
  <si>
    <t xml:space="preserve">Water Stewardship Rate </t>
  </si>
  <si>
    <t xml:space="preserve">System Power Rate </t>
  </si>
  <si>
    <t xml:space="preserve">Treatment Surcharge </t>
  </si>
  <si>
    <t xml:space="preserve">RTS ($M) </t>
  </si>
  <si>
    <t xml:space="preserve">Capacity Charge ($/cfs) </t>
  </si>
  <si>
    <t xml:space="preserve">Full Service Untreated Tier 1 </t>
  </si>
  <si>
    <t xml:space="preserve">Full Service Untreated Tier 2 </t>
  </si>
  <si>
    <t xml:space="preserve">Full Service Treated Tier 1 </t>
  </si>
  <si>
    <t xml:space="preserve">Full Service Treated Tier 2 </t>
  </si>
  <si>
    <t>Discount</t>
  </si>
  <si>
    <t xml:space="preserve">Replenishment Untreated </t>
  </si>
  <si>
    <t xml:space="preserve">IAWP Untreated </t>
  </si>
  <si>
    <t xml:space="preserve">Replenishment Treated </t>
  </si>
  <si>
    <t xml:space="preserve">IAWP Treated </t>
  </si>
  <si>
    <t>Untreated Wheeling</t>
  </si>
  <si>
    <t>With Delta Surcharge</t>
  </si>
  <si>
    <t>change</t>
  </si>
  <si>
    <t>Set Rates</t>
  </si>
  <si>
    <t>COS Error (COS Allocation - Net Rev Req) --&gt;</t>
  </si>
  <si>
    <t>Rate Mode</t>
  </si>
  <si>
    <t>Change in Normalized Effective Rate --&gt;</t>
  </si>
  <si>
    <t>Formula</t>
  </si>
  <si>
    <t>Rate Adjustment for Solved rates --&gt;</t>
  </si>
  <si>
    <t>Rate Solver 2 Goal - Inc in T-T1 --&gt;</t>
  </si>
  <si>
    <t>or Rate Solver 3 Goal - Rate Inc % --&gt;</t>
  </si>
  <si>
    <t>Allow Rates to increase by $x/yr --&gt;</t>
  </si>
  <si>
    <t>zero rates</t>
  </si>
  <si>
    <t>Allow Rates to decrease by $x/yr --&gt;</t>
  </si>
  <si>
    <t>firm unrounded rates</t>
  </si>
  <si>
    <t>Allow CC to increase by $x/cfs --&gt;</t>
  </si>
  <si>
    <t>Allow CC to decrease by $x/cfs --&gt;</t>
  </si>
  <si>
    <t>Rate Solver Options</t>
  </si>
  <si>
    <t>Allow RTS to increase by $x/yr --&gt;</t>
  </si>
  <si>
    <t>Start Year</t>
  </si>
  <si>
    <t>Allow RTS to decrease by $x/yr --&gt;</t>
  </si>
  <si>
    <t>End Year</t>
  </si>
  <si>
    <t>tweak TS</t>
  </si>
  <si>
    <t>&lt;-- Old Rate Structure</t>
  </si>
  <si>
    <t>New Rate Structure --&gt;</t>
  </si>
  <si>
    <t>tweak WSF</t>
  </si>
  <si>
    <t>Rep unrounded rates</t>
  </si>
  <si>
    <t>Recreation</t>
  </si>
  <si>
    <t>Approved</t>
  </si>
  <si>
    <t>Rates Effective Jan 1st</t>
  </si>
  <si>
    <t>wheeling unrounded rates</t>
  </si>
  <si>
    <t>Firm Water Rates</t>
  </si>
  <si>
    <t>Tier 2 Supply Rate</t>
  </si>
  <si>
    <t>Errors</t>
  </si>
  <si>
    <t>Warnings</t>
  </si>
  <si>
    <t>Total System Access Rate</t>
  </si>
  <si>
    <t>Total Treatment Surcharge</t>
  </si>
  <si>
    <t>Interruptible Rates</t>
  </si>
  <si>
    <t>Treatment</t>
  </si>
  <si>
    <t>Agricultural Water</t>
  </si>
  <si>
    <t xml:space="preserve">Treatment </t>
  </si>
  <si>
    <t>Untreated Discount</t>
  </si>
  <si>
    <t>Treated Discount</t>
  </si>
  <si>
    <t>Wheeling Rates</t>
  </si>
  <si>
    <t>SLR</t>
  </si>
  <si>
    <t>SD - AAA Lining</t>
  </si>
  <si>
    <t>SD - CC Lining</t>
  </si>
  <si>
    <t>SD/ MWD/ IID Exchange</t>
  </si>
  <si>
    <t>Rate Summary</t>
  </si>
  <si>
    <t>Full Service Rate</t>
  </si>
  <si>
    <t>Full Service Rate Increase</t>
  </si>
  <si>
    <t>% Increase</t>
  </si>
  <si>
    <t>Average Rates</t>
  </si>
  <si>
    <t>Change in Effective Rate</t>
  </si>
  <si>
    <t>Change in Normalized Effective Rate</t>
  </si>
  <si>
    <t>comments</t>
  </si>
  <si>
    <t>formula linked to COS is circular but ok</t>
  </si>
  <si>
    <t>Increase</t>
  </si>
  <si>
    <t>Capacity Demanded (cfs)</t>
  </si>
  <si>
    <t>Total Dollars Collected (CY)</t>
  </si>
  <si>
    <t>RTS Charge (Fiscal Year)</t>
  </si>
  <si>
    <t>CMC Charge</t>
  </si>
  <si>
    <t>Financial Indicators / Sales</t>
  </si>
  <si>
    <t>Fiscal Year</t>
  </si>
  <si>
    <t>should be &gt; 1.1</t>
  </si>
  <si>
    <t>should be &gt; 2</t>
  </si>
  <si>
    <t>Cash Yeas Sales + Wheeling</t>
  </si>
  <si>
    <t>Reserves (millions)</t>
  </si>
  <si>
    <t>Minimum Reserve Level</t>
  </si>
  <si>
    <t>Maximum Reserve Level</t>
  </si>
  <si>
    <t>Total Cash Reserves</t>
  </si>
  <si>
    <t>Amount Over Max/(Under Min) Reserve Level</t>
  </si>
  <si>
    <t>Refunds</t>
  </si>
  <si>
    <t xml:space="preserve">Total Modified Accrual Reserves </t>
  </si>
  <si>
    <t>Accrual Revenues if Rates Effective July 1st (12/12 months) (Fiscal Year)</t>
  </si>
  <si>
    <t>Revenue Collected Minus Revenue Requirement (millions)</t>
  </si>
  <si>
    <t>Total Supply Cost</t>
  </si>
  <si>
    <t>Capacity Reservation Charge</t>
  </si>
  <si>
    <t>Sub-Total</t>
  </si>
  <si>
    <t>Reserve Fund Balance</t>
  </si>
  <si>
    <t>Treatment -Total</t>
  </si>
  <si>
    <t>GRAND TOTAL Change</t>
  </si>
  <si>
    <t>Amount over (under) collected due to estimating rates based on FYs</t>
  </si>
  <si>
    <r>
      <t>Revenue Collected FOR</t>
    </r>
    <r>
      <rPr>
        <sz val="12"/>
        <color indexed="9"/>
        <rFont val="Arial"/>
        <family val="2"/>
      </rPr>
      <t>:</t>
    </r>
  </si>
  <si>
    <t>collected from</t>
  </si>
  <si>
    <t>TS - Commodity (charged to all)</t>
  </si>
  <si>
    <t>TS - Peaking and Standby (charge to firm)</t>
  </si>
  <si>
    <t>Revenue Collected BY:</t>
  </si>
  <si>
    <t>Supply Cost - Tier 1</t>
  </si>
  <si>
    <t>Supply Cost - Tier 2</t>
  </si>
  <si>
    <t>Treatment (TS - Commodity)</t>
  </si>
  <si>
    <t>SD - AAC Lining</t>
  </si>
  <si>
    <t>change from cash</t>
  </si>
  <si>
    <t>Cash Revenues if Rates Effective May 1st (12/12 months) (Cash Year)</t>
  </si>
  <si>
    <t>Accrual Revenues if Rates Effective Jan 1st (6/12 months)</t>
  </si>
  <si>
    <t>Amount over (under) if rates effective July st</t>
  </si>
  <si>
    <t>Check does not work for adjusted current year</t>
  </si>
  <si>
    <t>TS - C + T-LT + T-Ag</t>
  </si>
  <si>
    <t>TS - P&amp;S</t>
  </si>
  <si>
    <t>increase over Cash</t>
  </si>
  <si>
    <t>Change in ModA Reserve Level</t>
  </si>
  <si>
    <t>Revenue Remainder Increase/(Decrease) in Required Reserves</t>
  </si>
  <si>
    <t>Net Depostit to WSF</t>
  </si>
  <si>
    <t>Net Depostit to TSSF</t>
  </si>
  <si>
    <t>Member Agency Credits</t>
  </si>
  <si>
    <t>Inter-fund Transfer to R&amp;R</t>
  </si>
  <si>
    <t>Error in COS</t>
  </si>
  <si>
    <t>Revenue Offsets</t>
  </si>
  <si>
    <t>Check (should =0)</t>
  </si>
  <si>
    <t xml:space="preserve">Cash Revenues - Rates Effective Jan 1st </t>
  </si>
  <si>
    <t>Change in Reserve Level</t>
  </si>
  <si>
    <t>Change in Cash Reserve Level</t>
  </si>
  <si>
    <t>Revenue Requirements - linked to COST MAP</t>
  </si>
  <si>
    <t>WQS</t>
  </si>
  <si>
    <t>Capacity Reservation - Conveyance</t>
  </si>
  <si>
    <t>Capacity Reservation - Distribution</t>
  </si>
  <si>
    <t>Capacity Reservation - Treatment</t>
  </si>
  <si>
    <t>RTS - Emergency Storage</t>
  </si>
  <si>
    <t>RTS - Standby Conveyance Capacity</t>
  </si>
  <si>
    <t>RTS - Standby Distribution Capacity</t>
  </si>
  <si>
    <t>RTS - Standby Treatment Capacity</t>
  </si>
  <si>
    <t>units</t>
  </si>
  <si>
    <t>Balance Accounts by Rate Element - ModA</t>
  </si>
  <si>
    <t>Revenue (with offsets)</t>
  </si>
  <si>
    <t>CC</t>
  </si>
  <si>
    <t>Net Revenue Requirement</t>
  </si>
  <si>
    <t>less Revenue offset</t>
  </si>
  <si>
    <t>total</t>
  </si>
  <si>
    <t>COS Error</t>
  </si>
  <si>
    <t>Inter-fund Transfer to PAYG</t>
  </si>
  <si>
    <t>Withdraw from Water Stewardship Fund</t>
  </si>
  <si>
    <t>Underfunded Revenue Remainder Fund</t>
  </si>
  <si>
    <t>Change in WRSF &amp; TSSF</t>
  </si>
  <si>
    <t>Actual Change in WRSF &amp; TSSF</t>
  </si>
  <si>
    <t>Water Stewardship Rate Fund</t>
  </si>
  <si>
    <t>Balance, BOY</t>
  </si>
  <si>
    <t>Balance, EOY</t>
  </si>
  <si>
    <t>Rev - Cost</t>
  </si>
  <si>
    <t>Change in Fund Balance</t>
  </si>
  <si>
    <t>Year</t>
  </si>
  <si>
    <t>Cash Year 2016 Sales (MAF)</t>
  </si>
  <si>
    <t>Cash Year 2017 Sales (MAF)</t>
  </si>
  <si>
    <t xml:space="preserve">Draft 2014/15 &amp; 2015/16 Budget </t>
  </si>
  <si>
    <t>2017 rate increase</t>
  </si>
  <si>
    <t>Proof of Revenue</t>
  </si>
  <si>
    <t>Proof of Revenue - IF EFFECTIVE 12/12 MONTHS</t>
  </si>
  <si>
    <t>Fiscal Year Ending 2017</t>
  </si>
  <si>
    <t>w/o revenue offsets!</t>
  </si>
  <si>
    <t>w/ revenue offsets!</t>
  </si>
  <si>
    <t>Accrual Revenues if Rates Effective July 1st</t>
  </si>
  <si>
    <t>Revenue Offset</t>
  </si>
  <si>
    <t>% Over Collected</t>
  </si>
  <si>
    <t>% Over (Under) Collected</t>
  </si>
  <si>
    <t>2016 Rates &amp; Charges</t>
  </si>
  <si>
    <t>2017 Rates &amp; Charges</t>
  </si>
  <si>
    <t>148, 290</t>
  </si>
  <si>
    <t>152, 290</t>
  </si>
  <si>
    <t>-4, 0</t>
  </si>
  <si>
    <t>-3%, %</t>
  </si>
  <si>
    <t>System Access Rate</t>
  </si>
  <si>
    <t>Treatment Surcharge</t>
  </si>
  <si>
    <t>146 M</t>
  </si>
  <si>
    <t>Readiness-to-serve Charge</t>
  </si>
  <si>
    <t>9,900 $/CFS</t>
  </si>
  <si>
    <t>Treated Full Service (Tier 1) --&gt;</t>
  </si>
  <si>
    <t>General Revenue Offset</t>
  </si>
  <si>
    <t>Untreated Exchange Rate --&gt;</t>
  </si>
  <si>
    <t>Change in Effective Rate --&gt;</t>
  </si>
  <si>
    <t>Proof of Revenue - EFFECT ON ACCRUAL RESERVES (6/12 months)</t>
  </si>
  <si>
    <t>Accrual Revenues if Rates Effective Jan 1st</t>
  </si>
  <si>
    <t>Increase in Revenue Remainder Required Reserve</t>
  </si>
  <si>
    <t>Change in Reserves (w/ WSF w/TSSF)</t>
  </si>
  <si>
    <t>Current COS</t>
  </si>
  <si>
    <t>Change in WSF</t>
  </si>
  <si>
    <t>Year =</t>
  </si>
  <si>
    <t>Change in TSSF</t>
  </si>
  <si>
    <t>COS Rev Req</t>
  </si>
  <si>
    <t>Change in Reserves (w/o WSF w/oTSSF)</t>
  </si>
  <si>
    <t>difference</t>
  </si>
  <si>
    <t>Chang in Reserves in Model</t>
  </si>
  <si>
    <t>Revenue offsets</t>
  </si>
  <si>
    <t>Total Revenue</t>
  </si>
  <si>
    <t>&lt;-- Needs to be 0 for Rate Cycle</t>
  </si>
  <si>
    <t>Revenue Remainder Fund, req inc</t>
  </si>
  <si>
    <t>Calc Change in Reserves</t>
  </si>
  <si>
    <t>Change in reserves should be</t>
  </si>
  <si>
    <t>Cash Year 2012 Sales (MAF)</t>
  </si>
  <si>
    <t>Cash Year 2013 Sales (MAF)</t>
  </si>
  <si>
    <t>Draft 2010/11 Budget</t>
  </si>
  <si>
    <t>New Base Case</t>
  </si>
  <si>
    <t xml:space="preserve">Proof of Revenue </t>
  </si>
  <si>
    <t>Fiscal Year Ending 2013</t>
  </si>
  <si>
    <t>Revenues if Rates Effective May 1st</t>
  </si>
  <si>
    <t>Revenues if Rates Effective 12/12 Months</t>
  </si>
  <si>
    <t>Rate Element - % Spread</t>
  </si>
  <si>
    <t>Revenues if Rates Effective 4/12 Months</t>
  </si>
  <si>
    <t>Rate Element based on % spread</t>
  </si>
  <si>
    <t>2012 Rates &amp; Charges</t>
  </si>
  <si>
    <t>2013 Rates &amp; Charges</t>
  </si>
  <si>
    <t>140, 290</t>
  </si>
  <si>
    <t>164, 290</t>
  </si>
  <si>
    <t>-24, 0</t>
  </si>
  <si>
    <t>-15%, %</t>
  </si>
  <si>
    <t>142 M</t>
  </si>
  <si>
    <t>6,400 $/CFS</t>
  </si>
  <si>
    <t>Proof of Revenue - EFFECT ON CASH RESERVES</t>
  </si>
  <si>
    <t>Revenues if Rates Effective XXX 1st</t>
  </si>
  <si>
    <t>Revenues if Rates Effective XXX</t>
  </si>
  <si>
    <t>Change in Reserves (w/ WSF)</t>
  </si>
  <si>
    <t>Reserves Sheet</t>
  </si>
  <si>
    <t>Month</t>
  </si>
  <si>
    <t>JAN</t>
  </si>
  <si>
    <t>SEP</t>
  </si>
  <si>
    <t>Calendar Year Sales Forecast (AF)</t>
  </si>
  <si>
    <t>LRP Rate Calculation</t>
  </si>
  <si>
    <t>SAR + SPR + WSR</t>
  </si>
  <si>
    <t>Calendar Year Sales</t>
  </si>
  <si>
    <t>Tier 1 (AF)</t>
  </si>
  <si>
    <t>Tier 2 (AF)</t>
  </si>
  <si>
    <t>Supply Rate</t>
  </si>
  <si>
    <t>Tier 1 ($/AF)</t>
  </si>
  <si>
    <t>&lt;-- includes Water Supply Surcharge and Delta Surcharge</t>
  </si>
  <si>
    <t>Tier 2 ($/AF)</t>
  </si>
  <si>
    <t>Average Tier 1/2 Rate</t>
  </si>
  <si>
    <t>Average Full Service Rate</t>
  </si>
  <si>
    <t>TS ($/AF)</t>
  </si>
  <si>
    <t>Capacity Charge Revenue ($)</t>
  </si>
  <si>
    <t>Deliveries assessed CC</t>
  </si>
  <si>
    <t>Firm (AF)</t>
  </si>
  <si>
    <t>Ag (AF)</t>
  </si>
  <si>
    <t>Wheeling (AF)</t>
  </si>
  <si>
    <t>Capacity Charge Component ($/AF)</t>
  </si>
  <si>
    <t>LRP Effective Rate</t>
  </si>
  <si>
    <t>Average Water Rates</t>
  </si>
  <si>
    <t>Calendar Year - Accrual</t>
  </si>
  <si>
    <r>
      <t>Sales + Wheeling</t>
    </r>
    <r>
      <rPr>
        <sz val="8.4"/>
        <rFont val="Arial"/>
        <family val="2"/>
      </rPr>
      <t xml:space="preserve"> (cal. year)</t>
    </r>
  </si>
  <si>
    <t>Revenue (before offset, accrual basis)</t>
  </si>
  <si>
    <t>Average Volumetric Rate</t>
  </si>
  <si>
    <t>Average Fixed Charge Rate</t>
  </si>
  <si>
    <t>Average Unit Cost (aka Effective Rate)</t>
  </si>
  <si>
    <t>Change in Average Unit Cost</t>
  </si>
  <si>
    <t>Percentage Increase</t>
  </si>
  <si>
    <t>Fiscal Year - Accrual</t>
  </si>
  <si>
    <r>
      <t>Sales + Wheeling</t>
    </r>
    <r>
      <rPr>
        <sz val="8.4"/>
        <rFont val="Arial"/>
        <family val="2"/>
      </rPr>
      <t xml:space="preserve"> (cash year)</t>
    </r>
  </si>
  <si>
    <t>Treated</t>
  </si>
  <si>
    <t xml:space="preserve">Untreated </t>
  </si>
  <si>
    <t>Revenue (after offset)</t>
  </si>
  <si>
    <t>Total Treated Costs</t>
  </si>
  <si>
    <t>Total Untreated Costs</t>
  </si>
  <si>
    <t>Average Unit Rate (aka Effective Rate)</t>
  </si>
  <si>
    <t>Average Treated Rate</t>
  </si>
  <si>
    <t>Average Untreated Rate</t>
  </si>
  <si>
    <t>Normaized (to next years sales) Effective Rate</t>
  </si>
  <si>
    <t>Tier 1 - Supply</t>
  </si>
  <si>
    <t>Tier 2 - Supply</t>
  </si>
  <si>
    <t>Treatment - Firm</t>
  </si>
  <si>
    <t>Replenishment - Supply</t>
  </si>
  <si>
    <t>Agricultural Water - Supply</t>
  </si>
  <si>
    <t>Treatment - Agricultural Water</t>
  </si>
  <si>
    <t xml:space="preserve">    Treatment - SLR</t>
  </si>
  <si>
    <t xml:space="preserve">    Treatment - SD - AAA Lining</t>
  </si>
  <si>
    <t xml:space="preserve">    Treatment - SD - CC Lining</t>
  </si>
  <si>
    <t xml:space="preserve">    Treatment - SD/ MWD/ IID Exchange</t>
  </si>
  <si>
    <t>Sales</t>
  </si>
  <si>
    <t>Firm Sales</t>
  </si>
  <si>
    <t>Untreated</t>
  </si>
  <si>
    <t>Interim Agriculture Water Program</t>
  </si>
  <si>
    <t>Other Non-Firm</t>
  </si>
  <si>
    <t>Total Sales</t>
  </si>
  <si>
    <t>WHEELING</t>
  </si>
  <si>
    <t>San Luis Ray (SLR)  (AAC + CC)</t>
  </si>
  <si>
    <t xml:space="preserve">SDCWA AAC Lining  </t>
  </si>
  <si>
    <t xml:space="preserve">SDCWA CC Lining  </t>
  </si>
  <si>
    <t>SDCWA/IID/MWD Exchange</t>
  </si>
  <si>
    <t>Total Wheeling</t>
  </si>
  <si>
    <t>SALES + WHEELING</t>
  </si>
  <si>
    <t>Revenues = Rates x Next Year's Sales</t>
  </si>
  <si>
    <t>CMC</t>
  </si>
  <si>
    <t>Do not Report --&gt;</t>
  </si>
  <si>
    <t>Increase (%)</t>
  </si>
  <si>
    <t>Increase from higher fixed charges</t>
  </si>
  <si>
    <t>Increase in Revenue due to increase in rates and charges ($M)</t>
  </si>
  <si>
    <t>Increase (%) shows in official documents</t>
  </si>
  <si>
    <t>Not Normalized</t>
  </si>
  <si>
    <t>Normalized</t>
  </si>
  <si>
    <t>&lt;-- Old FPM</t>
  </si>
  <si>
    <t>New FPM --&gt;</t>
  </si>
  <si>
    <t>Increase (%) final trend</t>
  </si>
  <si>
    <t>Assuming Rates and Charges Effective Entire Test Year (Rate in May 1st)</t>
  </si>
  <si>
    <t>Fiscal Year - Cash</t>
  </si>
  <si>
    <t>Rates (Calendar Year)</t>
  </si>
  <si>
    <t>Sales (Cash Year)</t>
  </si>
  <si>
    <t>RTS - use cal year</t>
  </si>
  <si>
    <t>CC - use cal year</t>
  </si>
  <si>
    <t>Additional Revenue from Rate Increase</t>
  </si>
  <si>
    <t>Low Rate Case</t>
  </si>
  <si>
    <t>What whould rate be if we sold more or less water?</t>
  </si>
  <si>
    <t>Additional Sales</t>
  </si>
  <si>
    <t>SALES</t>
  </si>
  <si>
    <t>% from SWP</t>
  </si>
  <si>
    <t>% from CRA</t>
  </si>
  <si>
    <t>Base Case % Sales</t>
  </si>
  <si>
    <t>Additional Cost</t>
  </si>
  <si>
    <t>Treatment Cost</t>
  </si>
  <si>
    <t>Additional AF</t>
  </si>
  <si>
    <t>org formula</t>
  </si>
  <si>
    <t>Average Treatment Cost ($/AF)</t>
  </si>
  <si>
    <t>Additional Cost ($)</t>
  </si>
  <si>
    <t>Power</t>
  </si>
  <si>
    <t>SWP On-Aq Power</t>
  </si>
  <si>
    <t>Marginal Power Cost ~ 2 x Average Power Cost ($/AF)</t>
  </si>
  <si>
    <t>Average Power Cost ($/AF)</t>
  </si>
  <si>
    <t>Total Power Costs</t>
  </si>
  <si>
    <t>Allocation</t>
  </si>
  <si>
    <t>Base Case Rates</t>
  </si>
  <si>
    <t>Base Case Sales</t>
  </si>
  <si>
    <t>Base Case Accrual Cal Year Vol. Revenues</t>
  </si>
  <si>
    <t>From Monthly Revenues</t>
  </si>
  <si>
    <t>This Sheet</t>
  </si>
  <si>
    <t>New Total Water Sales</t>
  </si>
  <si>
    <t>Fiscal Year Total</t>
  </si>
  <si>
    <t>New Rev Req</t>
  </si>
  <si>
    <t>New Rev</t>
  </si>
  <si>
    <t>Error - Over collection, try to make zero (M$)</t>
  </si>
  <si>
    <t>Cumulative Error (M$)</t>
  </si>
  <si>
    <t>Approved Error (M$)</t>
  </si>
  <si>
    <t>check (only for Trial 0)</t>
  </si>
  <si>
    <t>Adjustment Factors</t>
  </si>
  <si>
    <t>Fixed</t>
  </si>
  <si>
    <t>Treated Firm T-1</t>
  </si>
  <si>
    <t>Rate Increase</t>
  </si>
  <si>
    <t>Change in Rate from Base forecast</t>
  </si>
  <si>
    <t>Untreated Tier-1</t>
  </si>
  <si>
    <t>Treated Tier-1</t>
  </si>
  <si>
    <t>Average Full Service Rate (for LRP Rate)</t>
  </si>
  <si>
    <t>High Rate Case</t>
  </si>
  <si>
    <t>Marginal Power Cost ~ 1 x Average Power Cost ($/AF)</t>
  </si>
  <si>
    <t>Supplamental Power Rate ($/AF)</t>
  </si>
  <si>
    <t>plugs to match forecast presented on 4-10-08</t>
  </si>
  <si>
    <t>interest stays in fund</t>
  </si>
  <si>
    <t>Units</t>
  </si>
  <si>
    <t>Model Interest Rate (to account for changes in fund balances throughout the year)</t>
  </si>
  <si>
    <t>Fund</t>
  </si>
  <si>
    <t>BOY</t>
  </si>
  <si>
    <t>END</t>
  </si>
  <si>
    <t>Average Balance</t>
  </si>
  <si>
    <t>Interest</t>
  </si>
  <si>
    <t>Calc Interest</t>
  </si>
  <si>
    <t>1966 General Obligation - I&amp;P</t>
  </si>
  <si>
    <t>Revenue Bond Construction</t>
  </si>
  <si>
    <t>Water Standby</t>
  </si>
  <si>
    <t>Revenue Reserve</t>
  </si>
  <si>
    <t>1931 Bond I&amp;R</t>
  </si>
  <si>
    <t>Excess Earnings</t>
  </si>
  <si>
    <t>Iron Mountain Trust</t>
  </si>
  <si>
    <t>Interest for Revenue Requirements and CashFlow</t>
  </si>
  <si>
    <t>Interest on Funds sheet</t>
  </si>
  <si>
    <t>For Controller</t>
  </si>
  <si>
    <t>in thousands of dollars</t>
  </si>
  <si>
    <t>Interest Rate:</t>
  </si>
  <si>
    <t>a</t>
  </si>
  <si>
    <t>b</t>
  </si>
  <si>
    <t>c</t>
  </si>
  <si>
    <t>f</t>
  </si>
  <si>
    <t>f -a -b -c</t>
  </si>
  <si>
    <t>Flow of Funds - Cash</t>
  </si>
  <si>
    <t>AT COST</t>
  </si>
  <si>
    <t>AT BOOK VALUE</t>
  </si>
  <si>
    <t>Water Revenue Fund (1002)</t>
  </si>
  <si>
    <t>Beginning Balance</t>
  </si>
  <si>
    <t>Receipts (Sources)</t>
  </si>
  <si>
    <t>Hydro-Power Revenues</t>
  </si>
  <si>
    <t>DVL Revenue</t>
  </si>
  <si>
    <t>Inter-Fund Transfers</t>
  </si>
  <si>
    <t>Self-Insured Retention (1008)</t>
  </si>
  <si>
    <t>Water Standby (1005)</t>
  </si>
  <si>
    <t>1931 Bond I&amp;R (3001)</t>
  </si>
  <si>
    <t>Revenue Reserve (2500)</t>
  </si>
  <si>
    <t>End Balance</t>
  </si>
  <si>
    <t>Model Interest Rate (not actual interest rate, see Lib_Debt sheet)</t>
  </si>
  <si>
    <t>Model 1 Big Reserve Fund for Interest Calc</t>
  </si>
  <si>
    <t>BOY Balance</t>
  </si>
  <si>
    <t>Receipts to Water Revenue Fund</t>
  </si>
  <si>
    <t>Uses</t>
  </si>
  <si>
    <t>Inter-Fund Transfers w/o stab. funds</t>
  </si>
  <si>
    <t>Miscellaneous Disbursements (Receipts)</t>
  </si>
  <si>
    <t>End Balance w/o Interest</t>
  </si>
  <si>
    <t>Check is same as below</t>
  </si>
  <si>
    <t>Reserve Fund Logic</t>
  </si>
  <si>
    <t>Receipts from Water Revenue Fund</t>
  </si>
  <si>
    <t>Beginning Reserve Fund Balance</t>
  </si>
  <si>
    <t>Total Funds Available</t>
  </si>
  <si>
    <t>For Interest Calculation</t>
  </si>
  <si>
    <t>End Reserve Fund Balances w/o Stab Fund Interest</t>
  </si>
  <si>
    <t>Reserve Fund Interest</t>
  </si>
  <si>
    <t>Money to be applied towards Reserve Funds</t>
  </si>
  <si>
    <t>Change in reserve fund balance = Revenue less Cost</t>
  </si>
  <si>
    <t>Inter-Fund Transfers - should be</t>
  </si>
  <si>
    <t>Inter-Fund Transfers - actual</t>
  </si>
  <si>
    <t>Money applied toward Funds - Priority</t>
  </si>
  <si>
    <t>Money Available for Reserve Fund balances</t>
  </si>
  <si>
    <t>1st go to Rev Remainder</t>
  </si>
  <si>
    <t>2th, left over goes to Water Rate Stab. Fund</t>
  </si>
  <si>
    <t>Interest Breakout</t>
  </si>
  <si>
    <t>Approx.</t>
  </si>
  <si>
    <t>Water Rate Stab</t>
  </si>
  <si>
    <t>Rev Remainder</t>
  </si>
  <si>
    <t>Adjusted</t>
  </si>
  <si>
    <t>SDCWA Litigation Trust in General Fund</t>
  </si>
  <si>
    <t>- in General Fund but in FPM show in WRSF</t>
  </si>
  <si>
    <t>now in rev remainder</t>
  </si>
  <si>
    <t>Rate Stabilization &amp; Revenue Remainder Funds</t>
  </si>
  <si>
    <t xml:space="preserve">Reserve EOY Balance </t>
  </si>
  <si>
    <t>Over (under) Max. --&gt;</t>
  </si>
  <si>
    <t>less next yrs Defeasance --&gt;</t>
  </si>
  <si>
    <t>Over (under) Min. --&gt;</t>
  </si>
  <si>
    <t>Water Revenue Fund</t>
  </si>
  <si>
    <t>Water Revenue Fund, from Interest</t>
  </si>
  <si>
    <t>Disbursements (Uses)</t>
  </si>
  <si>
    <t>Miscellaneous</t>
  </si>
  <si>
    <t>End Balance Before Refunds</t>
  </si>
  <si>
    <t>Increase (Decrease) in Rate Stabilization Funds</t>
  </si>
  <si>
    <t>Only for display, money is actually flowing in the water revenues fund --&gt;</t>
  </si>
  <si>
    <t>TS Revenue</t>
  </si>
  <si>
    <t>Not an actual cost, actual costs already included in other funds --&gt;</t>
  </si>
  <si>
    <t>TS COS Costs</t>
  </si>
  <si>
    <t>Net Revenue</t>
  </si>
  <si>
    <t>blank</t>
  </si>
  <si>
    <t>Increase (Decrease) in TSSF</t>
  </si>
  <si>
    <t>Additional RSF Disbursements (taken from EOY balance)</t>
  </si>
  <si>
    <t>Museum Fund</t>
  </si>
  <si>
    <t>LA Billing Error</t>
  </si>
  <si>
    <t>Cash Funded Revenue Reserve (2500)</t>
  </si>
  <si>
    <t>Revenue Remainder Fund (1004, 1006)</t>
  </si>
  <si>
    <t>Minimum Balance</t>
  </si>
  <si>
    <t>Maximum Balance</t>
  </si>
  <si>
    <t>Increase/(Decrease) in Required Reserves - actual (with under funding)</t>
  </si>
  <si>
    <t>Increase (Decrease) in Revenue Remainder Fund</t>
  </si>
  <si>
    <t>Increase/(Decrease) in Required Reserves - w/o change due to under funding</t>
  </si>
  <si>
    <t>Water Stewardship Fund (1009)</t>
  </si>
  <si>
    <t>WSR Revenue</t>
  </si>
  <si>
    <t>WSF COS Costs</t>
  </si>
  <si>
    <t>Increase (Decrease) in Water Stewardship Fund</t>
  </si>
  <si>
    <t>Budgeted Deposit</t>
  </si>
  <si>
    <t>Water Revenue Fund - Deposits from current operating Revenues</t>
  </si>
  <si>
    <t>Some Supply Program Cost</t>
  </si>
  <si>
    <t>Departmental O&amp;M (w/ Overhead Credit)</t>
  </si>
  <si>
    <t>SWP Min OMP&amp;R</t>
  </si>
  <si>
    <t>SWP Credits</t>
  </si>
  <si>
    <t>SWP Power - O&amp;M only</t>
  </si>
  <si>
    <t>Demand Management Programs</t>
  </si>
  <si>
    <t>Other Operating Cost ( - Operating Equipment - OPEB + Debt Admin)</t>
  </si>
  <si>
    <t>R&amp;R Fund (5001)</t>
  </si>
  <si>
    <t>none</t>
  </si>
  <si>
    <t>Water Revenue Fund (deposit)</t>
  </si>
  <si>
    <t>Transfer from Reserve Fund</t>
  </si>
  <si>
    <t>Not paid out of RR --&gt;</t>
  </si>
  <si>
    <t>Capital</t>
  </si>
  <si>
    <t>Revenue Bond Dept Service net of BABs Interest Subsidy Payment</t>
  </si>
  <si>
    <t>Property Tax</t>
  </si>
  <si>
    <t>SWP Capital Charges less East Branch</t>
  </si>
  <si>
    <t>SWP East Branch Enlargement Capital</t>
  </si>
  <si>
    <t>SWP On-Aq Power - Capital</t>
  </si>
  <si>
    <t>1966 General Obligation - I&amp;P (many)</t>
  </si>
  <si>
    <t>MWD GO Bond Dept Service</t>
  </si>
  <si>
    <t>Interest Stays in Fund</t>
  </si>
  <si>
    <t>Bond Proceeds less Bond Issuance and Reserve Fund</t>
  </si>
  <si>
    <t>Fund Transfer from Revenue Bond Reserve</t>
  </si>
  <si>
    <t>Interest Moved to WRSF</t>
  </si>
  <si>
    <t>Construction</t>
  </si>
  <si>
    <t xml:space="preserve">Restricted - Contractual </t>
  </si>
  <si>
    <t>Restricted - Board</t>
  </si>
  <si>
    <t>Unrestricted - Undesignated</t>
  </si>
  <si>
    <t>???</t>
  </si>
  <si>
    <t>Bond Proceeds</t>
  </si>
  <si>
    <t>not paid for from RR --&gt;</t>
  </si>
  <si>
    <t>San Joaquin Reservoir (6004)</t>
  </si>
  <si>
    <t>Employees Deferred Comp</t>
  </si>
  <si>
    <t>Do not include --&gt;</t>
  </si>
  <si>
    <t>None RR Item --&gt;</t>
  </si>
  <si>
    <t>RR</t>
  </si>
  <si>
    <t>San Joaquin (6004)</t>
  </si>
  <si>
    <t>RR TOTAL</t>
  </si>
  <si>
    <t>Receipts (Sources) less Interest</t>
  </si>
  <si>
    <t>Water Revenues</t>
  </si>
  <si>
    <t>tax + growth charge</t>
  </si>
  <si>
    <t>tax</t>
  </si>
  <si>
    <t>Ignore --&gt;</t>
  </si>
  <si>
    <t>Interest Income credited towards Revenue Requirements</t>
  </si>
  <si>
    <t>All Reserve Funds</t>
  </si>
  <si>
    <t xml:space="preserve">Water Stewardship Fund </t>
  </si>
  <si>
    <t>Do not include/ Can do --&gt;</t>
  </si>
  <si>
    <t>Interest Income w/ gains &amp; losses that DO NOT effects reserves</t>
  </si>
  <si>
    <t>TOTAL INTEREST INCOME W/ GAINS &amp; LOSSES</t>
  </si>
  <si>
    <t>Revenue Remainder Fund (1004, 1006) - w/o change due to under funding of revenue remainder</t>
  </si>
  <si>
    <t>Additional funds come form bonds not RR --&gt;</t>
  </si>
  <si>
    <t>Increase in reserve paid for by bond proceeds --&gt;</t>
  </si>
  <si>
    <t>Change in Fund Balances</t>
  </si>
  <si>
    <t>Water Revenues Fund</t>
  </si>
  <si>
    <t>Treatment Surchage Stabilization Fund</t>
  </si>
  <si>
    <t>End of Year Fund Balances</t>
  </si>
  <si>
    <t>MWD</t>
  </si>
  <si>
    <t>MWD TOTAL</t>
  </si>
  <si>
    <t>Summary - EOY Balance</t>
  </si>
  <si>
    <t>Other (including revenue bond construction)</t>
  </si>
  <si>
    <t>Reserve Funds (RSF &amp; Revenue Remainder)</t>
  </si>
  <si>
    <t>Increase (Decrease) in Fund Reserves</t>
  </si>
  <si>
    <t>Sources</t>
  </si>
  <si>
    <t>+</t>
  </si>
  <si>
    <t>Receipts (Sources) - Water Rate Fund</t>
  </si>
  <si>
    <t>Receipts (Sources) - SWP</t>
  </si>
  <si>
    <t>Receipts (Sources) - GO Fund I&amp;P</t>
  </si>
  <si>
    <t>Receipts (Sources) - General Fund</t>
  </si>
  <si>
    <t>Receipts (Sources) - O&amp;M Fund</t>
  </si>
  <si>
    <t>Release of Revenue Bond Fund Money</t>
  </si>
  <si>
    <t>Interest credited towards Revenue Requirements</t>
  </si>
  <si>
    <t xml:space="preserve"> -</t>
  </si>
  <si>
    <t>Transfer Fund Uses</t>
  </si>
  <si>
    <t xml:space="preserve"> +</t>
  </si>
  <si>
    <t>Transfer Fund Deposit</t>
  </si>
  <si>
    <t>R&amp;R Fund Uses</t>
  </si>
  <si>
    <t>R&amp;R Fund Capital</t>
  </si>
  <si>
    <t>Revenue Bond Construction Uses</t>
  </si>
  <si>
    <t>Increase (Decrease) in Required Reserves</t>
  </si>
  <si>
    <t>-</t>
  </si>
  <si>
    <t>Increase (Decrease) in Required Reserves, Revenue Remainder Fund</t>
  </si>
  <si>
    <t>Reserve Funds moved to R&amp;R</t>
  </si>
  <si>
    <t>Transferred to WSF</t>
  </si>
  <si>
    <t>Transferred to TSSF</t>
  </si>
  <si>
    <t>Member Agency Credit</t>
  </si>
  <si>
    <t>Change in Reserve Should be</t>
  </si>
  <si>
    <t>Actual Change in Stab. Funds</t>
  </si>
  <si>
    <t>Actual Change in Revenue Remainder Fund</t>
  </si>
  <si>
    <t>Net RR</t>
  </si>
  <si>
    <t>Revenue Sheet</t>
  </si>
  <si>
    <t>Base Revenue</t>
  </si>
  <si>
    <t>Flow of Funds - Modified Accrual</t>
  </si>
  <si>
    <t>Treatment Costs</t>
  </si>
  <si>
    <t>Table - Sources and Uses</t>
  </si>
  <si>
    <t>FY</t>
  </si>
  <si>
    <t>Unit Title</t>
  </si>
  <si>
    <t>Millions</t>
  </si>
  <si>
    <t>Sources and Uses Table</t>
  </si>
  <si>
    <t>Operating Funds</t>
  </si>
  <si>
    <t>Debt Service Funds</t>
  </si>
  <si>
    <t>Rate Stabilization Funds</t>
  </si>
  <si>
    <t>Construction Funds</t>
  </si>
  <si>
    <t>Other Funds</t>
  </si>
  <si>
    <t>Items</t>
  </si>
  <si>
    <t>Fiscal Year Ending 2015</t>
  </si>
  <si>
    <t>All</t>
  </si>
  <si>
    <t xml:space="preserve">(1001, 6101) </t>
  </si>
  <si>
    <t>(1002)</t>
  </si>
  <si>
    <t>(1003)</t>
  </si>
  <si>
    <t>(1005)</t>
  </si>
  <si>
    <t>(1007)</t>
  </si>
  <si>
    <t>(1008)</t>
  </si>
  <si>
    <t>(5701)</t>
  </si>
  <si>
    <t>Rev, Bond/Note/</t>
  </si>
  <si>
    <t>(2500)</t>
  </si>
  <si>
    <t>(3001)</t>
  </si>
  <si>
    <t>1966 GO</t>
  </si>
  <si>
    <t>(1004, 1006)</t>
  </si>
  <si>
    <t>(5501)</t>
  </si>
  <si>
    <t>(5502) Treatment</t>
  </si>
  <si>
    <t xml:space="preserve">Employees </t>
  </si>
  <si>
    <t>Iron MTN</t>
  </si>
  <si>
    <t>Excess</t>
  </si>
  <si>
    <t>source=uses</t>
  </si>
  <si>
    <t>($ in Millions)</t>
  </si>
  <si>
    <t>Water</t>
  </si>
  <si>
    <t>Self-Insured</t>
  </si>
  <si>
    <t>State</t>
  </si>
  <si>
    <t>Refunding/I&amp;P/</t>
  </si>
  <si>
    <t>1931</t>
  </si>
  <si>
    <t>I&amp;P Refund</t>
  </si>
  <si>
    <t xml:space="preserve">Water Rate </t>
  </si>
  <si>
    <t xml:space="preserve"> Surcharge</t>
  </si>
  <si>
    <t xml:space="preserve"> (5001) </t>
  </si>
  <si>
    <t>Bond</t>
  </si>
  <si>
    <t>Deferred</t>
  </si>
  <si>
    <t>Trust</t>
  </si>
  <si>
    <t>Earnings</t>
  </si>
  <si>
    <t>CHECK</t>
  </si>
  <si>
    <t>Standby</t>
  </si>
  <si>
    <t>Transfer</t>
  </si>
  <si>
    <t>Retention</t>
  </si>
  <si>
    <t>Contract</t>
  </si>
  <si>
    <t>Redemption</t>
  </si>
  <si>
    <t>Reserve</t>
  </si>
  <si>
    <t>Bond I&amp;R</t>
  </si>
  <si>
    <t>Remainder</t>
  </si>
  <si>
    <t xml:space="preserve">Stabilization </t>
  </si>
  <si>
    <t>Stewardship</t>
  </si>
  <si>
    <t>R&amp;R</t>
  </si>
  <si>
    <t>Comp</t>
  </si>
  <si>
    <t>Beginning of Year Balance</t>
  </si>
  <si>
    <t>USES OF FUNDS</t>
  </si>
  <si>
    <t>Expenditures</t>
  </si>
  <si>
    <t>State Water Project</t>
  </si>
  <si>
    <t>Colorado River Power</t>
  </si>
  <si>
    <t>Bond Defeasance</t>
  </si>
  <si>
    <t>Treatment O&amp;M</t>
  </si>
  <si>
    <t>Other O&amp;M</t>
  </si>
  <si>
    <t>Sub-total Expenditures</t>
  </si>
  <si>
    <t>Capital Investment Plan</t>
  </si>
  <si>
    <t>Fund Deposits</t>
  </si>
  <si>
    <t xml:space="preserve">General Fund </t>
  </si>
  <si>
    <t>R&amp;R Fund from Reserves</t>
  </si>
  <si>
    <t>Revenue Bond Construction from Bond Proceeds</t>
  </si>
  <si>
    <t>Interest Income for Revenue Bond Construction</t>
  </si>
  <si>
    <t>Interest Income for Iron Mountain Trust</t>
  </si>
  <si>
    <t>Interest Income for Employees Deferred Comp</t>
  </si>
  <si>
    <t>Interest Income for Excess Earnings</t>
  </si>
  <si>
    <t>Increase in Required Reserves for Revenue Bond</t>
  </si>
  <si>
    <t>Need when reserves drop below min --&gt;</t>
  </si>
  <si>
    <t>Increase in Revenue Remainder Fund</t>
  </si>
  <si>
    <t>less Increase in Required Reserves for Revenue Remainder Fund</t>
  </si>
  <si>
    <t>Increase in Water Rate Stabilization Fund</t>
  </si>
  <si>
    <t>Sub-total Fund Deposits</t>
  </si>
  <si>
    <t>TOTAL USES OF FUNDS</t>
  </si>
  <si>
    <t>SOURCES OF FUNDS</t>
  </si>
  <si>
    <t>Receipts</t>
  </si>
  <si>
    <t>Taxes</t>
  </si>
  <si>
    <t>Wadsworth Pumping Plant (DVL) Power Revenue</t>
  </si>
  <si>
    <t>Readiness to Serve Charge</t>
  </si>
  <si>
    <t>Water Sales (less Treatment)</t>
  </si>
  <si>
    <t>Sub-total Receipts</t>
  </si>
  <si>
    <t>Fund Withdrawals</t>
  </si>
  <si>
    <t xml:space="preserve">Water Transfer Fund </t>
  </si>
  <si>
    <t>R&amp;R Funds for Construction</t>
  </si>
  <si>
    <t>General Funds for Construction</t>
  </si>
  <si>
    <t>Decrease in Required Reserves</t>
  </si>
  <si>
    <t>Decrease in Revenue Bond Fund</t>
  </si>
  <si>
    <t>Use of Revenue Remainder Fund</t>
  </si>
  <si>
    <t>less Decrease in Required Reserves for Revenue Remainder Fund</t>
  </si>
  <si>
    <t>Use of Water Rate Stabilization Fund</t>
  </si>
  <si>
    <t>Sub-total Fund Withdrawals</t>
  </si>
  <si>
    <t>TOTAL SOURCES OF FUNDS</t>
  </si>
  <si>
    <t>End of Year Balance</t>
  </si>
  <si>
    <t>Increase/ Decrease in Required Reserves</t>
  </si>
  <si>
    <t>Increase / Use of Rate Stabilization Funds</t>
  </si>
  <si>
    <t>Use of Rate Stabilization Funds</t>
  </si>
  <si>
    <t>Increase in Rate Stabilization Funds</t>
  </si>
  <si>
    <t>Total Uses = Total Sources: Should =0</t>
  </si>
  <si>
    <t>Net Change in Reserves</t>
  </si>
  <si>
    <t>Funds Sheet</t>
  </si>
  <si>
    <t>This sheet</t>
  </si>
  <si>
    <t>Revenue sheet</t>
  </si>
  <si>
    <t>Fund eoy Balance</t>
  </si>
  <si>
    <t>Fiscal Year Ending 2016</t>
  </si>
  <si>
    <t>Use of Water Rate Stabilization Funds</t>
  </si>
  <si>
    <t>Increase in Water Rate Stabilization Funds</t>
  </si>
  <si>
    <t>Reserve Funds</t>
  </si>
  <si>
    <t>&lt;-- changes will effect Budget Links</t>
  </si>
  <si>
    <t>State Water Project Contract</t>
  </si>
  <si>
    <t>Colorado River Power Costs</t>
  </si>
  <si>
    <t>All Interest --&gt;</t>
  </si>
  <si>
    <t>Hydro Power</t>
  </si>
  <si>
    <t>Bond Proceeds + Grant</t>
  </si>
  <si>
    <t>General Funds Construction</t>
  </si>
  <si>
    <t>Decrease in Required Reserves for Revenue Bond used for Revenue Bonds - I&amp;P</t>
  </si>
  <si>
    <t>FISCAL YEAR WATER SALES + EXCHANGE (MAF)</t>
  </si>
  <si>
    <t>RATIOS</t>
  </si>
  <si>
    <t>Variable Rate Debt as a % of Total Revenue Bond Debt</t>
  </si>
  <si>
    <t>RESTRICTED FUNDS end of year balance</t>
  </si>
  <si>
    <t>San Joaquin</t>
  </si>
  <si>
    <t>Self-insured retention Fund</t>
  </si>
  <si>
    <t>Sub-total Restricted Funds</t>
  </si>
  <si>
    <t>UNRESTRICTED FUNDS end of year balance</t>
  </si>
  <si>
    <t>Sub-total Unrestricted Funds</t>
  </si>
  <si>
    <t>Total Funds</t>
  </si>
  <si>
    <t>RevenueRequirements</t>
  </si>
  <si>
    <t>Proof of amount under Max</t>
  </si>
  <si>
    <t>Cash Funded Capital</t>
  </si>
  <si>
    <t>Net Deposit Water Transfer Fund</t>
  </si>
  <si>
    <t>Net Deposit to Water Stewardship Fund</t>
  </si>
  <si>
    <t>Net Deposit to TSSF</t>
  </si>
  <si>
    <t>Interest Income NOT credited towards Revenue Requirements</t>
  </si>
  <si>
    <t>Required Reserves for Revenue Bond used for Revenue Bonds - I&amp;P</t>
  </si>
  <si>
    <t>Transfer Fund withdraw</t>
  </si>
  <si>
    <t>change WRSF</t>
  </si>
  <si>
    <t>Increase in Revenue Remainder</t>
  </si>
  <si>
    <t>Change in Reserves</t>
  </si>
  <si>
    <t>Max</t>
  </si>
  <si>
    <t>BOY, Reserves</t>
  </si>
  <si>
    <t>EOY, Reserves</t>
  </si>
  <si>
    <t>Next Years Defeasance</t>
  </si>
  <si>
    <t>Under Max</t>
  </si>
  <si>
    <t>CASH YEAR WATER SALES + EXCHANGE (MAF)</t>
  </si>
  <si>
    <t>Table - Debt Service</t>
  </si>
  <si>
    <t xml:space="preserve">Latest Forecast </t>
  </si>
  <si>
    <t>Detailed Debt Service</t>
  </si>
  <si>
    <t>Fixed Rate Revenue Bonds</t>
  </si>
  <si>
    <t>New</t>
  </si>
  <si>
    <t>Existing</t>
  </si>
  <si>
    <t>Variable Rate Revenue Bonds</t>
  </si>
  <si>
    <t>Net SWAP</t>
  </si>
  <si>
    <t>MWD GO Bonds</t>
  </si>
  <si>
    <t>Total Debt Service</t>
  </si>
  <si>
    <t>Debt Service Reduction from Money freed from Revenue Bond Reserve</t>
  </si>
  <si>
    <t>Approved 2012/13 &amp; 2013/14 Budget with updated Existing Debt</t>
  </si>
  <si>
    <t>Programs Cost Allocation Sheet</t>
  </si>
  <si>
    <t>Summary</t>
  </si>
  <si>
    <t>Colorado River Programs</t>
  </si>
  <si>
    <t>Participation Rights w/o Capital</t>
  </si>
  <si>
    <t>Northern California Programs</t>
  </si>
  <si>
    <t>In-Basin Conjunctive Use</t>
  </si>
  <si>
    <t>Program #</t>
  </si>
  <si>
    <t>Offset</t>
  </si>
  <si>
    <t>Arizona GWB - O&amp;M</t>
  </si>
  <si>
    <t>Hayfield - O&amp;M</t>
  </si>
  <si>
    <t>IID Conservation - O&amp;M</t>
  </si>
  <si>
    <t>IID Additional - O&amp;M</t>
  </si>
  <si>
    <t>Special Surplus Water - O&amp;M</t>
  </si>
  <si>
    <t>CR Transfers - O&amp;M</t>
  </si>
  <si>
    <t>PVID - O&amp;M</t>
  </si>
  <si>
    <t>IID Transfer (Salton Sea) - O&amp;M</t>
  </si>
  <si>
    <t>MSHCP - O&amp;M</t>
  </si>
  <si>
    <t>Lower Colorado - O&amp;M</t>
  </si>
  <si>
    <t>Quechan - O&amp;M</t>
  </si>
  <si>
    <t>SLR - O&amp;M</t>
  </si>
  <si>
    <t>Fund YDP - O&amp;M</t>
  </si>
  <si>
    <t>Fund Mexico - O&amp;M</t>
  </si>
  <si>
    <t>Arizona GWB - PRs</t>
  </si>
  <si>
    <t>Hayfield - PRs</t>
  </si>
  <si>
    <t>IID Conservation - PRs</t>
  </si>
  <si>
    <t>IID Additional - PRs</t>
  </si>
  <si>
    <t>Special Surplus Water - PRs</t>
  </si>
  <si>
    <t>CR Transfers - PRs</t>
  </si>
  <si>
    <t>PVID - PRs</t>
  </si>
  <si>
    <t>IID Transfer (Salton Sea) - PRs</t>
  </si>
  <si>
    <t>MSHCP - PRs</t>
  </si>
  <si>
    <t>Lower Colorado - PRs</t>
  </si>
  <si>
    <t>Quechan - PRs</t>
  </si>
  <si>
    <t>SLR - PRs</t>
  </si>
  <si>
    <t>Fund YDP - PRs</t>
  </si>
  <si>
    <t>Fund Mexico - PRs</t>
  </si>
  <si>
    <t>Arizona GWB</t>
  </si>
  <si>
    <t>Hayfield</t>
  </si>
  <si>
    <t>IID Conservation</t>
  </si>
  <si>
    <t>IID Additional</t>
  </si>
  <si>
    <t>Special Surplus Water</t>
  </si>
  <si>
    <t>CR Transfers</t>
  </si>
  <si>
    <t>PVID</t>
  </si>
  <si>
    <t>IID Transfer (Salton Sea)</t>
  </si>
  <si>
    <t>MSHCP</t>
  </si>
  <si>
    <t>Lower Colorado</t>
  </si>
  <si>
    <t>Quechan</t>
  </si>
  <si>
    <t>Fund YDP</t>
  </si>
  <si>
    <t>Fund Mexico</t>
  </si>
  <si>
    <t>Arvin Edison - O&amp;M</t>
  </si>
  <si>
    <t>SWP Transfers - O&amp;M</t>
  </si>
  <si>
    <t>Kern Delta - O&amp;M</t>
  </si>
  <si>
    <t>San Bernardino Transfer - O&amp;M</t>
  </si>
  <si>
    <t>Semitropic - O&amp;M</t>
  </si>
  <si>
    <t>Yuba Accord - O&amp;M</t>
  </si>
  <si>
    <t>Drought Bank - O&amp;M</t>
  </si>
  <si>
    <t>Multi Year Pool - O&amp;M</t>
  </si>
  <si>
    <t>Arvin Edison - PRs</t>
  </si>
  <si>
    <t>SWP Transfers - PRs</t>
  </si>
  <si>
    <t>Kern Delta - PRs</t>
  </si>
  <si>
    <t>San Bernardino Transfer - PRs</t>
  </si>
  <si>
    <t>Semitropic - PRs</t>
  </si>
  <si>
    <t>Yuba Accord - PRs</t>
  </si>
  <si>
    <t>Drought Bank - PRs</t>
  </si>
  <si>
    <t>Multi Year Pool - PRs</t>
  </si>
  <si>
    <t>Arvin Edison</t>
  </si>
  <si>
    <t>SWP Transfers</t>
  </si>
  <si>
    <t>Kern Delta</t>
  </si>
  <si>
    <t>San Bernardino Transfer</t>
  </si>
  <si>
    <t>Semitropic</t>
  </si>
  <si>
    <t>Yuba Accord</t>
  </si>
  <si>
    <t>Drought Bank</t>
  </si>
  <si>
    <t>Multi Year Pool</t>
  </si>
  <si>
    <t>IRP GWSP - O&amp;M</t>
  </si>
  <si>
    <t>Prop 13 - O&amp;M</t>
  </si>
  <si>
    <t>SGV MWD - O&amp;M</t>
  </si>
  <si>
    <t>IRP GWSP - PRs</t>
  </si>
  <si>
    <t>Prop 13 - PRs</t>
  </si>
  <si>
    <t>SGV MWD - PRs</t>
  </si>
  <si>
    <t>IRP GWSP</t>
  </si>
  <si>
    <t>Prop 13</t>
  </si>
  <si>
    <t>SGV MWD</t>
  </si>
  <si>
    <t>All Programs</t>
  </si>
  <si>
    <t>Total Cost - Current Trial</t>
  </si>
  <si>
    <t>Total Cost - Average</t>
  </si>
  <si>
    <t>Total Cost - Max</t>
  </si>
  <si>
    <t xml:space="preserve">Total Cost - Min </t>
  </si>
  <si>
    <t>Total Supply Programs</t>
  </si>
  <si>
    <t>Final</t>
  </si>
  <si>
    <t>Current Year</t>
  </si>
  <si>
    <t>COS Allocation</t>
  </si>
  <si>
    <t>CR</t>
  </si>
  <si>
    <t>Reserve Levels</t>
  </si>
  <si>
    <t>Status:</t>
  </si>
  <si>
    <t>Ok</t>
  </si>
  <si>
    <t>Only valid for average trial.</t>
  </si>
  <si>
    <t>Current Method</t>
  </si>
  <si>
    <t>Used for FY2005 Budget and beyond</t>
  </si>
  <si>
    <t>Link to this!</t>
  </si>
  <si>
    <t>Minimum and Maximum Reserve Levels</t>
  </si>
  <si>
    <t>Alternative 2</t>
  </si>
  <si>
    <t>Alternative 1</t>
  </si>
  <si>
    <t>Only SWP on-Aq &amp; CRA Power</t>
  </si>
  <si>
    <t>Used Method</t>
  </si>
  <si>
    <t>Decreases</t>
  </si>
  <si>
    <t>Tweaked Long-term</t>
  </si>
  <si>
    <t>Rate Stabilization Reserves</t>
  </si>
  <si>
    <t>less RTS Collected</t>
  </si>
  <si>
    <t>less CRC Collected</t>
  </si>
  <si>
    <t>Operating Revenue Req from Volumetric Rates</t>
  </si>
  <si>
    <t xml:space="preserve"> Less Variable Treatment</t>
  </si>
  <si>
    <t>less CRA &amp; SWP on-aq Power Costs</t>
  </si>
  <si>
    <t>Fixed Costs Recovered by Water Rate</t>
  </si>
  <si>
    <t>Percent Reserved</t>
  </si>
  <si>
    <t>Less Discretionary PAYGO</t>
  </si>
  <si>
    <t>Annual Amount  Reserved</t>
  </si>
  <si>
    <t>Power Cost Risk</t>
  </si>
  <si>
    <t xml:space="preserve"> Less Treatment Surcharge Rev Req.</t>
  </si>
  <si>
    <t>less SWP on-aq Power Costs</t>
  </si>
  <si>
    <t>less CRA Power Costs</t>
  </si>
  <si>
    <t>Total Reserve Level</t>
  </si>
  <si>
    <t>C = A-B-B</t>
  </si>
  <si>
    <t>D</t>
  </si>
  <si>
    <t>P</t>
  </si>
  <si>
    <t>E = C*D-P</t>
  </si>
  <si>
    <t xml:space="preserve"> =E2+ E3 /2</t>
  </si>
  <si>
    <t>= min + 200</t>
  </si>
  <si>
    <t>C = A-B</t>
  </si>
  <si>
    <t>E = (C-P)*D</t>
  </si>
  <si>
    <t>F</t>
  </si>
  <si>
    <t xml:space="preserve"> =E2+ E3 /2 + F</t>
  </si>
  <si>
    <t>C = A-B-B-B</t>
  </si>
  <si>
    <t>E = C*D</t>
  </si>
  <si>
    <t xml:space="preserve"> =E2+E3+E4+E5 /2</t>
  </si>
  <si>
    <t>Min PAYGO</t>
  </si>
  <si>
    <t>Chart titles</t>
  </si>
  <si>
    <t>Current - Min</t>
  </si>
  <si>
    <t>Current - Max</t>
  </si>
  <si>
    <t>Alt 2 - Min</t>
  </si>
  <si>
    <t>Alt 2 - Max</t>
  </si>
  <si>
    <t>Alt 3 - Min</t>
  </si>
  <si>
    <t>Alt 3 - Max</t>
  </si>
  <si>
    <t>Alt 1 - Min</t>
  </si>
  <si>
    <t>Alt 1 - Max</t>
  </si>
  <si>
    <t>Reserves Level Alteratives</t>
  </si>
  <si>
    <t>Current</t>
  </si>
  <si>
    <t>Alt 2</t>
  </si>
  <si>
    <t>Alt 3</t>
  </si>
  <si>
    <t>Alt 1</t>
  </si>
  <si>
    <t>Reseves</t>
  </si>
  <si>
    <t>Min</t>
  </si>
  <si>
    <t>Increase from Current Method</t>
  </si>
  <si>
    <t>Min/Max Required reserves as of June 30, 2014</t>
  </si>
  <si>
    <t>Current Reserve Calculation</t>
  </si>
  <si>
    <t>source: FPM - v704m - Lower Supply programs, $200CP, $5m cuts - Board Letter Option 2 FINAL - cash version.xlsm</t>
  </si>
  <si>
    <t>2015/16</t>
  </si>
  <si>
    <t>2016/17</t>
  </si>
  <si>
    <t>2017/18</t>
  </si>
  <si>
    <t>2018/19</t>
  </si>
  <si>
    <t>2014/15</t>
  </si>
  <si>
    <t xml:space="preserve">Less RTS Charge </t>
  </si>
  <si>
    <t xml:space="preserve">Less Capacity Charge </t>
  </si>
  <si>
    <t xml:space="preserve">Water Rate Revenue Requirements </t>
  </si>
  <si>
    <t xml:space="preserve">Less Variable Costs </t>
  </si>
  <si>
    <t>Treatment Surcharge Rev Req.</t>
  </si>
  <si>
    <t xml:space="preserve">SWP Variable Power Costs  </t>
  </si>
  <si>
    <t xml:space="preserve">CRA Power Costs </t>
  </si>
  <si>
    <t>Required Balance as of June 30, 2015</t>
  </si>
  <si>
    <t>Required Balance as of June 30, 2014</t>
  </si>
  <si>
    <t>&lt;-- 18 months</t>
  </si>
  <si>
    <t xml:space="preserve">Maximum Reserve Level </t>
  </si>
  <si>
    <t>&lt;-- 42 months</t>
  </si>
  <si>
    <t>Alternative Reserve Calculation - Scenario 1</t>
  </si>
  <si>
    <t>Alternative Reserve Calculation - Scenario 2</t>
  </si>
  <si>
    <t>Alternative Reserve Calculation - Scenario 3</t>
  </si>
  <si>
    <t>Alternative Reserve Calculation - Scenario 4</t>
  </si>
  <si>
    <t>Alternative Reserve Calculation - Scenario 5</t>
  </si>
  <si>
    <t>Alternative Reserve Calculation - Scenario 6</t>
  </si>
  <si>
    <t>&lt;-- 12 months</t>
  </si>
  <si>
    <t>&lt;-- 24 months</t>
  </si>
  <si>
    <t>Total Sales Volatility (1990 to 2013)</t>
  </si>
  <si>
    <t>Avg</t>
  </si>
  <si>
    <t>Cash Year</t>
  </si>
  <si>
    <t>Change from Average</t>
  </si>
  <si>
    <t>Change from 1.7MAF</t>
  </si>
  <si>
    <t>Change from 1.75MAF</t>
  </si>
  <si>
    <t>EOY Mininum / Maximum Fund Balances</t>
  </si>
  <si>
    <t>Status</t>
  </si>
  <si>
    <t>If Trial = 0, they should be =</t>
  </si>
  <si>
    <t>These values are linked &amp; change w/ hydrology.  They are only valid for the average hydrology (trial 0).</t>
  </si>
  <si>
    <t>Do not link to this Table!</t>
  </si>
  <si>
    <t>June 2, 2003 Final from Keith Norris</t>
  </si>
  <si>
    <t>June 22, 2004 Final from Keith Norris</t>
  </si>
  <si>
    <t>June 30, 2005 Final from Keith Norris</t>
  </si>
  <si>
    <t>June 30, 2006 Final from Keith Norris</t>
  </si>
  <si>
    <t>June 30, 2007 Final from Keith Norris</t>
  </si>
  <si>
    <t>June 30, 2008 Final from Keith Norris</t>
  </si>
  <si>
    <t>June 30, 2009 Final from Keith Norris</t>
  </si>
  <si>
    <t>June 30, 2010 Final from Keith Norris</t>
  </si>
  <si>
    <t>June 30, 2011 Final from Keith Norris</t>
  </si>
  <si>
    <t>June 30, 2012 Final from Keith Norris</t>
  </si>
  <si>
    <t>June 30, 2013 Final from Keith Norris</t>
  </si>
  <si>
    <t>All Stabilization Reserves</t>
  </si>
  <si>
    <t>Commecial Paper Note Construction</t>
  </si>
  <si>
    <t>Commecial Paper Note Payment</t>
  </si>
  <si>
    <r>
      <t>Expected Value</t>
    </r>
    <r>
      <rPr>
        <sz val="9.8000000000000007"/>
        <rFont val="Arial"/>
        <family val="2"/>
      </rPr>
      <t xml:space="preserve"> (Average Hydrology)</t>
    </r>
  </si>
  <si>
    <t>Link to this Table.</t>
  </si>
  <si>
    <t>Water System Operations</t>
  </si>
  <si>
    <t>Office of Manager, WSO Group</t>
  </si>
  <si>
    <t>Office of Manager, Conveyance and Distribution (C&amp;D)</t>
  </si>
  <si>
    <t>Office of the Manager, Operations Support Services Section</t>
  </si>
  <si>
    <t>C&amp;D, Desert Region Unit</t>
  </si>
  <si>
    <t>System Operations Unit</t>
  </si>
  <si>
    <t>Water Quality Section</t>
  </si>
  <si>
    <t>Environmental Health &amp; Safety Section</t>
  </si>
  <si>
    <t>Office of the Manager, O&amp;M Planning Section</t>
  </si>
  <si>
    <t>Average Growth</t>
  </si>
  <si>
    <t>Departmental O&amp;M w/o Treatment</t>
  </si>
  <si>
    <t>WTF</t>
  </si>
  <si>
    <t>Rev</t>
  </si>
  <si>
    <t>GO</t>
  </si>
  <si>
    <t>PAYG</t>
  </si>
  <si>
    <t xml:space="preserve"> </t>
  </si>
  <si>
    <t>Rate Stab</t>
  </si>
  <si>
    <t>WR</t>
  </si>
  <si>
    <t>Increase (Decrease) in Reserves</t>
  </si>
  <si>
    <t>Metropolitan Water District</t>
  </si>
  <si>
    <t>Financial Planning Model</t>
  </si>
  <si>
    <t>COS Schedule X-1</t>
  </si>
  <si>
    <t>Departmental Cost Forecast</t>
  </si>
  <si>
    <t>current year estimate</t>
  </si>
  <si>
    <t>forecast</t>
  </si>
  <si>
    <t>Row Number</t>
  </si>
  <si>
    <t>offset cell</t>
  </si>
  <si>
    <t>DVL Cost &amp; OC-88</t>
  </si>
  <si>
    <t>Ethics Office</t>
  </si>
  <si>
    <t>Office of the Chief Financial Officer</t>
  </si>
  <si>
    <t>Audit</t>
  </si>
  <si>
    <t>General Counsel</t>
  </si>
  <si>
    <t>Executive Officer</t>
  </si>
  <si>
    <t>Departmental O&amp;M (w/o Overhead Credit)</t>
  </si>
  <si>
    <t>Display</t>
  </si>
  <si>
    <t>WTF FY004, O&amp;M beyond</t>
  </si>
  <si>
    <t>Increase (Decrease) in Reserves (w/ WSF)</t>
  </si>
  <si>
    <t>Used for Min/Max Calc</t>
  </si>
  <si>
    <t>CRA + SWA Power Cost</t>
  </si>
  <si>
    <t>CRA Cost + SWP on-aq + SWP credit</t>
  </si>
  <si>
    <t>only for display</t>
  </si>
  <si>
    <t>Power Revenue</t>
  </si>
  <si>
    <t>Net Power Cost</t>
  </si>
  <si>
    <t>O&amp;M (w/o water management)</t>
  </si>
  <si>
    <t>Net CRA Power</t>
  </si>
  <si>
    <t>used for engine</t>
  </si>
  <si>
    <t>Net CRA + SWP,    Power used for COS Rev Req</t>
  </si>
  <si>
    <t>Total O&amp;M</t>
  </si>
  <si>
    <t>Total O&amp;M w/ WMP</t>
  </si>
  <si>
    <t>SWP Capital (with credits)</t>
  </si>
  <si>
    <t>SWP OMP&amp;R (with credits)</t>
  </si>
  <si>
    <t>SWP Power (with credits)</t>
  </si>
  <si>
    <t>SWP (w/o Power)</t>
  </si>
  <si>
    <t>Revenue Requirnment</t>
  </si>
  <si>
    <t>Fixed Net Cost</t>
  </si>
  <si>
    <t>MWD O&amp;M (w/ operating eq.)</t>
  </si>
  <si>
    <t>SWP (w/o power, less tax)</t>
  </si>
  <si>
    <t>Net Capital Financing (less GO)</t>
  </si>
  <si>
    <t>Variable Net Cost</t>
  </si>
  <si>
    <t>Net Power</t>
  </si>
  <si>
    <t xml:space="preserve">Variable Treatment </t>
  </si>
  <si>
    <t>Total Net Cost</t>
  </si>
  <si>
    <t>% Fixed</t>
  </si>
  <si>
    <t>Offsets</t>
  </si>
  <si>
    <t>Miscellaneous Income</t>
  </si>
  <si>
    <t>Net Revenue Requirnment</t>
  </si>
  <si>
    <t>FY2004 to FY2013</t>
  </si>
  <si>
    <t>%</t>
  </si>
  <si>
    <t>Capital Financing (less GO)</t>
  </si>
  <si>
    <t>SWP + CRA --&gt;</t>
  </si>
  <si>
    <t>Demand Management + Enhanced Regional Programs</t>
  </si>
  <si>
    <t>Net --&gt;</t>
  </si>
  <si>
    <t>Debt Service, Cash deposit, &amp; Defeasance</t>
  </si>
  <si>
    <t>Change Expenditure Trend</t>
  </si>
  <si>
    <t>Debt Service, PAYG deposit, &amp; Defeasance</t>
  </si>
  <si>
    <t>Accrual</t>
  </si>
  <si>
    <t>Water Sales w/o Treatment</t>
  </si>
  <si>
    <t>Water Sales Revenue</t>
  </si>
  <si>
    <t>Fiscal Year Sales + Wheeling (AF)</t>
  </si>
  <si>
    <t>Fiscal Year Sales + Wheeling (TAF)</t>
  </si>
  <si>
    <t>Cash</t>
  </si>
  <si>
    <t>Cash Year Sales + Wheeling (AF)</t>
  </si>
  <si>
    <t>Cash Year Sales + Wheeling  (TAF)</t>
  </si>
  <si>
    <t>Cash Year Sales + Wheeling  (MAF)</t>
  </si>
  <si>
    <t>Treatment Surcharge w/ Offsets</t>
  </si>
  <si>
    <t>Water Sales w/ Offsets</t>
  </si>
  <si>
    <t>Additional Revue with Accrual</t>
  </si>
  <si>
    <t>Fixed Charges by Month</t>
  </si>
  <si>
    <t>Revenue - Accrual</t>
  </si>
  <si>
    <t>RTS was made a Calendar Year charge for 2009</t>
  </si>
  <si>
    <t>RTS (Calendar Year)</t>
  </si>
  <si>
    <t>CC (Calendar Year)</t>
  </si>
  <si>
    <t>Spead based on:</t>
  </si>
  <si>
    <t>Billed Spread</t>
  </si>
  <si>
    <t>1/12</t>
  </si>
  <si>
    <t>Months</t>
  </si>
  <si>
    <t xml:space="preserve">use 1/12 </t>
  </si>
  <si>
    <t>There is no cash lag</t>
  </si>
  <si>
    <t>We send the fixed charge will out in May for charges due in July</t>
  </si>
  <si>
    <t>Calendar Year - Cash</t>
  </si>
  <si>
    <t>Calendar Year -- Accrual</t>
  </si>
  <si>
    <t>Fiscal Year Ending -- Accrual</t>
  </si>
  <si>
    <t>Fiscal Year Ending -- Cash</t>
  </si>
  <si>
    <t>Forecasted Revenues by Month</t>
  </si>
  <si>
    <t>Rate Effective Jan 1</t>
  </si>
  <si>
    <t>Calendar Year Revenue ($) - Accrual</t>
  </si>
  <si>
    <t>Month \ Calendar Year</t>
  </si>
  <si>
    <t>Firm</t>
  </si>
  <si>
    <t>Firm - Treatment</t>
  </si>
  <si>
    <t>Replenishment - Treatment</t>
  </si>
  <si>
    <t>Agriculture Water</t>
  </si>
  <si>
    <t>Agricultural Water - Treament</t>
  </si>
  <si>
    <t>Total - Supply</t>
  </si>
  <si>
    <t>Total - Treament</t>
  </si>
  <si>
    <t>SLR - Supply</t>
  </si>
  <si>
    <t>SLR - Treament</t>
  </si>
  <si>
    <t>SDCWA AAC Lining Transfer</t>
  </si>
  <si>
    <t>SDCWA AAC Lining Transfer - Supply</t>
  </si>
  <si>
    <t>SDCWA AAC Lining Transfer - Treament</t>
  </si>
  <si>
    <t>SDCWA CC Lining Transfer</t>
  </si>
  <si>
    <t>SDCWA CC Lining Transfer - Supply</t>
  </si>
  <si>
    <t>SDCWA CC Lining Transfer - Treament</t>
  </si>
  <si>
    <t>SDCWA/IID/MWD Exchange - Supply</t>
  </si>
  <si>
    <t>SDCWA/IID/MWD Exchange - Treament</t>
  </si>
  <si>
    <t>Fiscal Year Summary - Cash Basis (cash year sales)</t>
  </si>
  <si>
    <t>San Luis Ray (SLR) Transfer (AAC + CC)</t>
  </si>
  <si>
    <t xml:space="preserve">SDCWA AAC Lining Transfer </t>
  </si>
  <si>
    <t xml:space="preserve">SDCWA CC Lining Transfer </t>
  </si>
  <si>
    <t>Percentage of Total</t>
  </si>
  <si>
    <t>Interim Agricultural Water Program</t>
  </si>
  <si>
    <t>Fiscal Year Summary - Accrual Basis</t>
  </si>
  <si>
    <t>check supply</t>
  </si>
  <si>
    <t>check treatment</t>
  </si>
  <si>
    <t>Additional over Cash Basis</t>
  </si>
  <si>
    <t>Calendar Year Summary - Accrual Basis</t>
  </si>
  <si>
    <t>CIP Funding</t>
  </si>
  <si>
    <t>CIP from CRG</t>
  </si>
  <si>
    <t>System Improvements</t>
  </si>
  <si>
    <t>Rehabilitation and Replacements</t>
  </si>
  <si>
    <t>Total Original CIP</t>
  </si>
  <si>
    <t>R&amp;R Capital</t>
  </si>
  <si>
    <t>Identified R&amp;R in CIP</t>
  </si>
  <si>
    <t>R&amp;R Model</t>
  </si>
  <si>
    <t>Used</t>
  </si>
  <si>
    <t>New Facilities and Upgrades</t>
  </si>
  <si>
    <t>New Facilities and Upgrades in CIP</t>
  </si>
  <si>
    <t>Long-Term Non-R&amp;R Capital = $100 M</t>
  </si>
  <si>
    <t>Total CIP</t>
  </si>
  <si>
    <t>Total CIP by Fund</t>
  </si>
  <si>
    <t>Funding</t>
  </si>
  <si>
    <t>Cash Funding ($M)</t>
  </si>
  <si>
    <t>Base</t>
  </si>
  <si>
    <t>Additional</t>
  </si>
  <si>
    <t>Would like funded</t>
  </si>
  <si>
    <t>Projects that have to be General Funded</t>
  </si>
  <si>
    <t>Years beyond the Budget, $30M min General</t>
  </si>
  <si>
    <t>Actually Funded by General Fund</t>
  </si>
  <si>
    <t>Actually Funded by Construction Fund</t>
  </si>
  <si>
    <t xml:space="preserve">Cash available for R&amp;R </t>
  </si>
  <si>
    <t xml:space="preserve">Remaining Cash Funding </t>
  </si>
  <si>
    <t>BOY Fund balance</t>
  </si>
  <si>
    <t>old formula</t>
  </si>
  <si>
    <t xml:space="preserve">Total Cash available for R&amp;R </t>
  </si>
  <si>
    <t>Actually Funded by R&amp;R Fund</t>
  </si>
  <si>
    <t>All Funds</t>
  </si>
  <si>
    <t>Financed</t>
  </si>
  <si>
    <t>% PAYGO</t>
  </si>
  <si>
    <t>CHECKS</t>
  </si>
  <si>
    <t>OK</t>
  </si>
  <si>
    <t>Bond Details</t>
  </si>
  <si>
    <t>total --&gt;</t>
  </si>
  <si>
    <t>FY bond was issued --&gt;</t>
  </si>
  <si>
    <t>Principle --&gt;</t>
  </si>
  <si>
    <t>Rate --&gt;</t>
  </si>
  <si>
    <t>Term (years) --&gt;</t>
  </si>
  <si>
    <t>Defer Principle Payment for X years --&gt;</t>
  </si>
  <si>
    <t>Date Issued --&gt;</t>
  </si>
  <si>
    <t>Issue Month --&gt;</t>
  </si>
  <si>
    <t>Princ</t>
  </si>
  <si>
    <t>First Principle Payment --&gt;</t>
  </si>
  <si>
    <t>First Principle Payment, Delay in months--&gt;</t>
  </si>
  <si>
    <t># of principle payments --&gt;</t>
  </si>
  <si>
    <t>First Principle Payment delay in months</t>
  </si>
  <si>
    <t>Principle Payments Amortization</t>
  </si>
  <si>
    <t>Int</t>
  </si>
  <si>
    <t>Next Prinpel Payment Due</t>
  </si>
  <si>
    <t>Month Delay</t>
  </si>
  <si>
    <t>Jan / July payment #</t>
  </si>
  <si>
    <t>P&amp;I</t>
  </si>
  <si>
    <t>Formula for:</t>
  </si>
  <si>
    <t>Annual P payments +</t>
  </si>
  <si>
    <t>Semi-annual I payments</t>
  </si>
  <si>
    <t>FY Summary</t>
  </si>
  <si>
    <t>EOP</t>
  </si>
  <si>
    <t>for BABs</t>
  </si>
  <si>
    <t>Interest Payment</t>
  </si>
  <si>
    <t>FY Ending June 30</t>
  </si>
  <si>
    <t>Principle Payments</t>
  </si>
  <si>
    <t>Interest Payments</t>
  </si>
  <si>
    <t>P&amp;I Payments</t>
  </si>
  <si>
    <t>Outstanding Debt</t>
  </si>
  <si>
    <t>Required I&amp;P Reserve on June 30,  $</t>
  </si>
  <si>
    <t>2011 Issue - Interest Payments</t>
  </si>
  <si>
    <t>Date</t>
  </si>
  <si>
    <t>Date (Yr-M)</t>
  </si>
  <si>
    <t>Required I&amp;P Reserve</t>
  </si>
  <si>
    <t>Year-Month</t>
  </si>
  <si>
    <t>Interest Due</t>
  </si>
  <si>
    <t>Total P&amp;I Payments</t>
  </si>
  <si>
    <t>SUM</t>
  </si>
  <si>
    <t>Fund Balance</t>
  </si>
  <si>
    <t>2007-1</t>
  </si>
  <si>
    <t>2007-2</t>
  </si>
  <si>
    <t>2007-7</t>
  </si>
  <si>
    <t>2007-3</t>
  </si>
  <si>
    <t>2008-1</t>
  </si>
  <si>
    <t>2007-4</t>
  </si>
  <si>
    <t>2008-7</t>
  </si>
  <si>
    <t>2007-5</t>
  </si>
  <si>
    <t>2009-1</t>
  </si>
  <si>
    <t>2007-6</t>
  </si>
  <si>
    <t>2009-7</t>
  </si>
  <si>
    <t>2010-1</t>
  </si>
  <si>
    <t>2007-8</t>
  </si>
  <si>
    <t>2010-7</t>
  </si>
  <si>
    <t>2007-9</t>
  </si>
  <si>
    <t>2011-1</t>
  </si>
  <si>
    <t>2007-10</t>
  </si>
  <si>
    <t>2011-7</t>
  </si>
  <si>
    <t>2007-11</t>
  </si>
  <si>
    <t>2012-1</t>
  </si>
  <si>
    <t>2007-12</t>
  </si>
  <si>
    <t>2012-7</t>
  </si>
  <si>
    <t>2013-1</t>
  </si>
  <si>
    <t>2008-2</t>
  </si>
  <si>
    <t>2013-7</t>
  </si>
  <si>
    <t>2008-3</t>
  </si>
  <si>
    <t>2014-1</t>
  </si>
  <si>
    <t>2008-4</t>
  </si>
  <si>
    <t>2014-7</t>
  </si>
  <si>
    <t>2008-5</t>
  </si>
  <si>
    <t>2015-1</t>
  </si>
  <si>
    <t>2008-6</t>
  </si>
  <si>
    <t>2015-7</t>
  </si>
  <si>
    <t>2016-1</t>
  </si>
  <si>
    <t>2008-8</t>
  </si>
  <si>
    <t>2016-7</t>
  </si>
  <si>
    <t>2008-9</t>
  </si>
  <si>
    <t>2017-1</t>
  </si>
  <si>
    <t>2008-10</t>
  </si>
  <si>
    <t>2017-7</t>
  </si>
  <si>
    <t>2008-11</t>
  </si>
  <si>
    <t>2018-1</t>
  </si>
  <si>
    <t>2008-12</t>
  </si>
  <si>
    <t>2018-7</t>
  </si>
  <si>
    <t>2019-1</t>
  </si>
  <si>
    <t>2009-2</t>
  </si>
  <si>
    <t>2019-7</t>
  </si>
  <si>
    <t>2009-3</t>
  </si>
  <si>
    <t>2020-1</t>
  </si>
  <si>
    <t>2009-4</t>
  </si>
  <si>
    <t>2020-7</t>
  </si>
  <si>
    <t>2009-5</t>
  </si>
  <si>
    <t>2021-1</t>
  </si>
  <si>
    <t>2009-6</t>
  </si>
  <si>
    <t>2021-7</t>
  </si>
  <si>
    <t>2022-1</t>
  </si>
  <si>
    <t>2009-8</t>
  </si>
  <si>
    <t>2022-7</t>
  </si>
  <si>
    <t>2009-9</t>
  </si>
  <si>
    <t>2023-1</t>
  </si>
  <si>
    <t>2009-10</t>
  </si>
  <si>
    <t>2023-7</t>
  </si>
  <si>
    <t>2009-11</t>
  </si>
  <si>
    <t>2024-1</t>
  </si>
  <si>
    <t>2009-12</t>
  </si>
  <si>
    <t>2024-7</t>
  </si>
  <si>
    <t>2025-1</t>
  </si>
  <si>
    <t>2010-2</t>
  </si>
  <si>
    <t>2025-7</t>
  </si>
  <si>
    <t>2010-3</t>
  </si>
  <si>
    <t>2026-1</t>
  </si>
  <si>
    <t>2010-4</t>
  </si>
  <si>
    <t>2026-7</t>
  </si>
  <si>
    <t>2010-5</t>
  </si>
  <si>
    <t>2027-1</t>
  </si>
  <si>
    <t>2010-6</t>
  </si>
  <si>
    <t>2027-7</t>
  </si>
  <si>
    <t>2028-1</t>
  </si>
  <si>
    <t>2010-8</t>
  </si>
  <si>
    <t>2028-7</t>
  </si>
  <si>
    <t>2010-9</t>
  </si>
  <si>
    <t>2029-1</t>
  </si>
  <si>
    <t>2010-10</t>
  </si>
  <si>
    <t>2029-7</t>
  </si>
  <si>
    <t>2010-11</t>
  </si>
  <si>
    <t>2030-1</t>
  </si>
  <si>
    <t>2010-12</t>
  </si>
  <si>
    <t>2030-7</t>
  </si>
  <si>
    <t>2031-1</t>
  </si>
  <si>
    <t>2011-2</t>
  </si>
  <si>
    <t>2031-7</t>
  </si>
  <si>
    <t>2011-3</t>
  </si>
  <si>
    <t>2032-1</t>
  </si>
  <si>
    <t>2011-4</t>
  </si>
  <si>
    <t>2032-7</t>
  </si>
  <si>
    <t>2011-5</t>
  </si>
  <si>
    <t>2033-1</t>
  </si>
  <si>
    <t>2011-6</t>
  </si>
  <si>
    <t>2033-7</t>
  </si>
  <si>
    <t>2034-1</t>
  </si>
  <si>
    <t>2011-8</t>
  </si>
  <si>
    <t>2034-7</t>
  </si>
  <si>
    <t>2011-9</t>
  </si>
  <si>
    <t>2035-1</t>
  </si>
  <si>
    <t>2011-10</t>
  </si>
  <si>
    <t>2035-7</t>
  </si>
  <si>
    <t>2011-11</t>
  </si>
  <si>
    <t>2036-1</t>
  </si>
  <si>
    <t>2011-12</t>
  </si>
  <si>
    <t>2036-7</t>
  </si>
  <si>
    <t>2037-1</t>
  </si>
  <si>
    <t>2012-2</t>
  </si>
  <si>
    <t>2037-7</t>
  </si>
  <si>
    <t>2012-3</t>
  </si>
  <si>
    <t>2038-1</t>
  </si>
  <si>
    <t>2012-4</t>
  </si>
  <si>
    <t>2038-7</t>
  </si>
  <si>
    <t>2012-5</t>
  </si>
  <si>
    <t>2039-1</t>
  </si>
  <si>
    <t>2012-6</t>
  </si>
  <si>
    <t>2039-7</t>
  </si>
  <si>
    <t>2040-1</t>
  </si>
  <si>
    <t>2012-8</t>
  </si>
  <si>
    <t>2040-7</t>
  </si>
  <si>
    <t>2012-9</t>
  </si>
  <si>
    <t>2041-1</t>
  </si>
  <si>
    <t>2012-10</t>
  </si>
  <si>
    <t>2041-7</t>
  </si>
  <si>
    <t>2012-11</t>
  </si>
  <si>
    <t>2042-1</t>
  </si>
  <si>
    <t>2012-12</t>
  </si>
  <si>
    <t>2042-7</t>
  </si>
  <si>
    <t>2043-1</t>
  </si>
  <si>
    <t>2013-2</t>
  </si>
  <si>
    <t>2043-7</t>
  </si>
  <si>
    <t>2013-3</t>
  </si>
  <si>
    <t>2044-1</t>
  </si>
  <si>
    <t>2013-4</t>
  </si>
  <si>
    <t>2044-7</t>
  </si>
  <si>
    <t>2013-5</t>
  </si>
  <si>
    <t>2045-1</t>
  </si>
  <si>
    <t>2013-6</t>
  </si>
  <si>
    <t>2045-7</t>
  </si>
  <si>
    <t>2046-1</t>
  </si>
  <si>
    <t>2013-8</t>
  </si>
  <si>
    <t>2046-7</t>
  </si>
  <si>
    <t>2013-9</t>
  </si>
  <si>
    <t>2047-1</t>
  </si>
  <si>
    <t>2013-10</t>
  </si>
  <si>
    <t>2047-7</t>
  </si>
  <si>
    <t>2013-11</t>
  </si>
  <si>
    <t>2048-1</t>
  </si>
  <si>
    <t>2013-12</t>
  </si>
  <si>
    <t>2048-7</t>
  </si>
  <si>
    <t>2049-1</t>
  </si>
  <si>
    <t>2014-2</t>
  </si>
  <si>
    <t>2049-7</t>
  </si>
  <si>
    <t>2014-3</t>
  </si>
  <si>
    <t>2050-1</t>
  </si>
  <si>
    <t>2014-4</t>
  </si>
  <si>
    <t>2050-7</t>
  </si>
  <si>
    <t>2014-5</t>
  </si>
  <si>
    <t>2051-1</t>
  </si>
  <si>
    <t>2014-6</t>
  </si>
  <si>
    <t>2051-7</t>
  </si>
  <si>
    <t>2052-1</t>
  </si>
  <si>
    <t>2014-8</t>
  </si>
  <si>
    <t>2052-7</t>
  </si>
  <si>
    <t>2014-9</t>
  </si>
  <si>
    <t>2053-1</t>
  </si>
  <si>
    <t>2014-10</t>
  </si>
  <si>
    <t>2053-7</t>
  </si>
  <si>
    <t>2014-11</t>
  </si>
  <si>
    <t>2054-1</t>
  </si>
  <si>
    <t>2014-12</t>
  </si>
  <si>
    <t>2054-7</t>
  </si>
  <si>
    <t>2055-1</t>
  </si>
  <si>
    <t>2015-2</t>
  </si>
  <si>
    <t>2055-7</t>
  </si>
  <si>
    <t>2015-3</t>
  </si>
  <si>
    <t>2056-1</t>
  </si>
  <si>
    <t>2015-4</t>
  </si>
  <si>
    <t>2056-7</t>
  </si>
  <si>
    <t>2015-5</t>
  </si>
  <si>
    <t>2057-1</t>
  </si>
  <si>
    <t>2015-6</t>
  </si>
  <si>
    <t>2057-7</t>
  </si>
  <si>
    <t>2058-1</t>
  </si>
  <si>
    <t>2015-8</t>
  </si>
  <si>
    <t>2058-7</t>
  </si>
  <si>
    <t>2015-9</t>
  </si>
  <si>
    <t>2059-1</t>
  </si>
  <si>
    <t>2015-10</t>
  </si>
  <si>
    <t>2059-7</t>
  </si>
  <si>
    <t>2015-11</t>
  </si>
  <si>
    <t>2060-1</t>
  </si>
  <si>
    <t>2015-12</t>
  </si>
  <si>
    <t>2060-7</t>
  </si>
  <si>
    <t>2061-1</t>
  </si>
  <si>
    <t>2016-2</t>
  </si>
  <si>
    <t>2061-7</t>
  </si>
  <si>
    <t>2016-3</t>
  </si>
  <si>
    <t>2062-1</t>
  </si>
  <si>
    <t>2016-4</t>
  </si>
  <si>
    <t>2062-7</t>
  </si>
  <si>
    <t>2016-5</t>
  </si>
  <si>
    <t>2063-1</t>
  </si>
  <si>
    <t>2016-6</t>
  </si>
  <si>
    <t>2063-7</t>
  </si>
  <si>
    <t>2064-1</t>
  </si>
  <si>
    <t>2016-8</t>
  </si>
  <si>
    <t>2064-7</t>
  </si>
  <si>
    <t>2016-9</t>
  </si>
  <si>
    <t>2065-1</t>
  </si>
  <si>
    <t>2016-10</t>
  </si>
  <si>
    <t>2065-7</t>
  </si>
  <si>
    <t>2016-11</t>
  </si>
  <si>
    <t>2066-1</t>
  </si>
  <si>
    <t>2016-12</t>
  </si>
  <si>
    <t>2066-7</t>
  </si>
  <si>
    <t>2067-1</t>
  </si>
  <si>
    <t>2017-2</t>
  </si>
  <si>
    <t>2067-7</t>
  </si>
  <si>
    <t>2017-3</t>
  </si>
  <si>
    <t>2068-1</t>
  </si>
  <si>
    <t>2017-4</t>
  </si>
  <si>
    <t>2068-7</t>
  </si>
  <si>
    <t>2017-5</t>
  </si>
  <si>
    <t>2069-1</t>
  </si>
  <si>
    <t>2017-6</t>
  </si>
  <si>
    <t>2069-7</t>
  </si>
  <si>
    <t>2070-1</t>
  </si>
  <si>
    <t>2017-8</t>
  </si>
  <si>
    <t>2070-7</t>
  </si>
  <si>
    <t>2017-9</t>
  </si>
  <si>
    <t>2071-1</t>
  </si>
  <si>
    <t>2017-10</t>
  </si>
  <si>
    <t>2071-7</t>
  </si>
  <si>
    <t>2017-11</t>
  </si>
  <si>
    <t>2072-1</t>
  </si>
  <si>
    <t>2017-12</t>
  </si>
  <si>
    <t>2072-7</t>
  </si>
  <si>
    <t>2073-1</t>
  </si>
  <si>
    <t>2018-2</t>
  </si>
  <si>
    <t>2073-7</t>
  </si>
  <si>
    <t>2018-3</t>
  </si>
  <si>
    <t>2074-1</t>
  </si>
  <si>
    <t>2018-4</t>
  </si>
  <si>
    <t>2074-7</t>
  </si>
  <si>
    <t>2018-5</t>
  </si>
  <si>
    <t>2075-1</t>
  </si>
  <si>
    <t>2018-6</t>
  </si>
  <si>
    <t>2075-7</t>
  </si>
  <si>
    <t>2076-1</t>
  </si>
  <si>
    <t>2018-8</t>
  </si>
  <si>
    <t>2076-7</t>
  </si>
  <si>
    <t>2018-9</t>
  </si>
  <si>
    <t>2077-1</t>
  </si>
  <si>
    <t>2018-10</t>
  </si>
  <si>
    <t>2077-7</t>
  </si>
  <si>
    <t>2018-11</t>
  </si>
  <si>
    <t>2078-1</t>
  </si>
  <si>
    <t>2018-12</t>
  </si>
  <si>
    <t>2078-7</t>
  </si>
  <si>
    <t>2079-1</t>
  </si>
  <si>
    <t>2019-2</t>
  </si>
  <si>
    <t>2079-7</t>
  </si>
  <si>
    <t>2019-3</t>
  </si>
  <si>
    <t>2080-1</t>
  </si>
  <si>
    <t>2019-4</t>
  </si>
  <si>
    <t>2080-7</t>
  </si>
  <si>
    <t>2019-5</t>
  </si>
  <si>
    <t>2019-6</t>
  </si>
  <si>
    <t>2019-8</t>
  </si>
  <si>
    <t>2019-9</t>
  </si>
  <si>
    <t>2019-10</t>
  </si>
  <si>
    <t>2019-11</t>
  </si>
  <si>
    <t>2019-12</t>
  </si>
  <si>
    <t>2020-2</t>
  </si>
  <si>
    <t>2020-3</t>
  </si>
  <si>
    <t>2020-4</t>
  </si>
  <si>
    <t>2020-5</t>
  </si>
  <si>
    <t>2020-6</t>
  </si>
  <si>
    <t>2020-8</t>
  </si>
  <si>
    <t>2020-9</t>
  </si>
  <si>
    <t>2020-10</t>
  </si>
  <si>
    <t>2020-11</t>
  </si>
  <si>
    <t>2020-12</t>
  </si>
  <si>
    <t>2021-2</t>
  </si>
  <si>
    <t>2021-3</t>
  </si>
  <si>
    <t>2021-4</t>
  </si>
  <si>
    <t>2021-5</t>
  </si>
  <si>
    <t>2021-6</t>
  </si>
  <si>
    <t>2021-8</t>
  </si>
  <si>
    <t>2021-9</t>
  </si>
  <si>
    <t>2021-10</t>
  </si>
  <si>
    <t>2021-11</t>
  </si>
  <si>
    <t>2021-12</t>
  </si>
  <si>
    <t>2022-2</t>
  </si>
  <si>
    <t>2022-3</t>
  </si>
  <si>
    <t>2022-4</t>
  </si>
  <si>
    <t>2022-5</t>
  </si>
  <si>
    <t>2022-6</t>
  </si>
  <si>
    <t>2022-8</t>
  </si>
  <si>
    <t>2022-9</t>
  </si>
  <si>
    <t>2022-10</t>
  </si>
  <si>
    <t>2022-11</t>
  </si>
  <si>
    <t>2022-12</t>
  </si>
  <si>
    <t>2023-2</t>
  </si>
  <si>
    <t>2023-3</t>
  </si>
  <si>
    <t>2023-4</t>
  </si>
  <si>
    <t>2023-5</t>
  </si>
  <si>
    <t>2023-6</t>
  </si>
  <si>
    <t>2023-8</t>
  </si>
  <si>
    <t>2023-9</t>
  </si>
  <si>
    <t>2023-10</t>
  </si>
  <si>
    <t>2023-11</t>
  </si>
  <si>
    <t>2023-12</t>
  </si>
  <si>
    <t>2024-2</t>
  </si>
  <si>
    <t>2024-3</t>
  </si>
  <si>
    <t>2024-4</t>
  </si>
  <si>
    <t>2024-5</t>
  </si>
  <si>
    <t>2024-6</t>
  </si>
  <si>
    <t>2024-8</t>
  </si>
  <si>
    <t>2024-9</t>
  </si>
  <si>
    <t>2024-10</t>
  </si>
  <si>
    <t>2024-11</t>
  </si>
  <si>
    <t>2024-12</t>
  </si>
  <si>
    <t>2025-2</t>
  </si>
  <si>
    <t>2025-3</t>
  </si>
  <si>
    <t>2025-4</t>
  </si>
  <si>
    <t>2025-5</t>
  </si>
  <si>
    <t>2025-6</t>
  </si>
  <si>
    <t>2025-8</t>
  </si>
  <si>
    <t>2025-9</t>
  </si>
  <si>
    <t>2025-10</t>
  </si>
  <si>
    <t>2025-11</t>
  </si>
  <si>
    <t>2025-12</t>
  </si>
  <si>
    <t>2026-2</t>
  </si>
  <si>
    <t>2026-3</t>
  </si>
  <si>
    <t>2026-4</t>
  </si>
  <si>
    <t>2026-5</t>
  </si>
  <si>
    <t>2026-6</t>
  </si>
  <si>
    <t>2026-8</t>
  </si>
  <si>
    <t>2026-9</t>
  </si>
  <si>
    <t>2026-10</t>
  </si>
  <si>
    <t>2026-11</t>
  </si>
  <si>
    <t>2026-12</t>
  </si>
  <si>
    <t>2027-2</t>
  </si>
  <si>
    <t>2027-3</t>
  </si>
  <si>
    <t>2027-4</t>
  </si>
  <si>
    <t>2027-5</t>
  </si>
  <si>
    <t>2027-6</t>
  </si>
  <si>
    <t>2027-8</t>
  </si>
  <si>
    <t>2027-9</t>
  </si>
  <si>
    <t>2027-10</t>
  </si>
  <si>
    <t>2027-11</t>
  </si>
  <si>
    <t>2027-12</t>
  </si>
  <si>
    <t>2028-2</t>
  </si>
  <si>
    <t>2028-3</t>
  </si>
  <si>
    <t>2028-4</t>
  </si>
  <si>
    <t>2028-5</t>
  </si>
  <si>
    <t>2028-6</t>
  </si>
  <si>
    <t>2028-8</t>
  </si>
  <si>
    <t>2028-9</t>
  </si>
  <si>
    <t>2028-10</t>
  </si>
  <si>
    <t>2028-11</t>
  </si>
  <si>
    <t>2028-12</t>
  </si>
  <si>
    <t>2029-2</t>
  </si>
  <si>
    <t>2029-3</t>
  </si>
  <si>
    <t>2029-4</t>
  </si>
  <si>
    <t>2029-5</t>
  </si>
  <si>
    <t>2029-6</t>
  </si>
  <si>
    <t>2029-8</t>
  </si>
  <si>
    <t>2029-9</t>
  </si>
  <si>
    <t>2029-10</t>
  </si>
  <si>
    <t>2029-11</t>
  </si>
  <si>
    <t>2029-12</t>
  </si>
  <si>
    <t>2030-2</t>
  </si>
  <si>
    <t>2030-3</t>
  </si>
  <si>
    <t>2030-4</t>
  </si>
  <si>
    <t>2030-5</t>
  </si>
  <si>
    <t>2030-6</t>
  </si>
  <si>
    <t>2030-8</t>
  </si>
  <si>
    <t>2030-9</t>
  </si>
  <si>
    <t>2030-10</t>
  </si>
  <si>
    <t>2030-11</t>
  </si>
  <si>
    <t>2030-12</t>
  </si>
  <si>
    <t>2031-2</t>
  </si>
  <si>
    <t>2031-3</t>
  </si>
  <si>
    <t>2031-4</t>
  </si>
  <si>
    <t>2031-5</t>
  </si>
  <si>
    <t>2031-6</t>
  </si>
  <si>
    <t>2031-8</t>
  </si>
  <si>
    <t>2031-9</t>
  </si>
  <si>
    <t>2031-10</t>
  </si>
  <si>
    <t>2031-11</t>
  </si>
  <si>
    <t>2031-12</t>
  </si>
  <si>
    <t>2032-2</t>
  </si>
  <si>
    <t>2032-3</t>
  </si>
  <si>
    <t>2032-4</t>
  </si>
  <si>
    <t>2032-5</t>
  </si>
  <si>
    <t>2032-6</t>
  </si>
  <si>
    <t>2032-8</t>
  </si>
  <si>
    <t>2032-9</t>
  </si>
  <si>
    <t>2032-10</t>
  </si>
  <si>
    <t>2032-11</t>
  </si>
  <si>
    <t>2032-12</t>
  </si>
  <si>
    <t>2033-2</t>
  </si>
  <si>
    <t>2033-3</t>
  </si>
  <si>
    <t>2033-4</t>
  </si>
  <si>
    <t>2033-5</t>
  </si>
  <si>
    <t>2033-6</t>
  </si>
  <si>
    <t>2033-8</t>
  </si>
  <si>
    <t>2033-9</t>
  </si>
  <si>
    <t>2033-10</t>
  </si>
  <si>
    <t>2033-11</t>
  </si>
  <si>
    <t>2033-12</t>
  </si>
  <si>
    <t>2034-2</t>
  </si>
  <si>
    <t>2034-3</t>
  </si>
  <si>
    <t>2034-4</t>
  </si>
  <si>
    <t>2034-5</t>
  </si>
  <si>
    <t>2034-6</t>
  </si>
  <si>
    <t>2034-8</t>
  </si>
  <si>
    <t>2034-9</t>
  </si>
  <si>
    <t>2034-10</t>
  </si>
  <si>
    <t>2034-11</t>
  </si>
  <si>
    <t>2034-12</t>
  </si>
  <si>
    <t>2035-2</t>
  </si>
  <si>
    <t>2035-3</t>
  </si>
  <si>
    <t>2035-4</t>
  </si>
  <si>
    <t>2035-5</t>
  </si>
  <si>
    <t>2035-6</t>
  </si>
  <si>
    <t>2035-8</t>
  </si>
  <si>
    <t>2035-9</t>
  </si>
  <si>
    <t>2035-10</t>
  </si>
  <si>
    <t>2035-11</t>
  </si>
  <si>
    <t>2035-12</t>
  </si>
  <si>
    <t>2036-2</t>
  </si>
  <si>
    <t>2036-3</t>
  </si>
  <si>
    <t>2036-4</t>
  </si>
  <si>
    <t>2036-5</t>
  </si>
  <si>
    <t>2036-6</t>
  </si>
  <si>
    <t>2036-8</t>
  </si>
  <si>
    <t>2036-9</t>
  </si>
  <si>
    <t>2036-10</t>
  </si>
  <si>
    <t>2036-11</t>
  </si>
  <si>
    <t>2036-12</t>
  </si>
  <si>
    <t>2037-2</t>
  </si>
  <si>
    <t>2037-3</t>
  </si>
  <si>
    <t>2037-4</t>
  </si>
  <si>
    <t>2037-5</t>
  </si>
  <si>
    <t>2037-6</t>
  </si>
  <si>
    <t>2037-8</t>
  </si>
  <si>
    <t>2037-9</t>
  </si>
  <si>
    <t>2037-10</t>
  </si>
  <si>
    <t>2037-11</t>
  </si>
  <si>
    <t>2037-12</t>
  </si>
  <si>
    <t>2038-2</t>
  </si>
  <si>
    <t>2038-3</t>
  </si>
  <si>
    <t>2038-4</t>
  </si>
  <si>
    <t>2038-5</t>
  </si>
  <si>
    <t>2038-6</t>
  </si>
  <si>
    <t>2038-8</t>
  </si>
  <si>
    <t>2038-9</t>
  </si>
  <si>
    <t>2038-10</t>
  </si>
  <si>
    <t>2038-11</t>
  </si>
  <si>
    <t>2038-12</t>
  </si>
  <si>
    <t>2039-2</t>
  </si>
  <si>
    <t>2039-3</t>
  </si>
  <si>
    <t>2039-4</t>
  </si>
  <si>
    <t>2039-5</t>
  </si>
  <si>
    <t>2039-6</t>
  </si>
  <si>
    <t>2039-8</t>
  </si>
  <si>
    <t>2039-9</t>
  </si>
  <si>
    <t>2039-10</t>
  </si>
  <si>
    <t>2039-11</t>
  </si>
  <si>
    <t>2039-12</t>
  </si>
  <si>
    <t>2040-2</t>
  </si>
  <si>
    <t>2040-3</t>
  </si>
  <si>
    <t>2040-4</t>
  </si>
  <si>
    <t>2040-5</t>
  </si>
  <si>
    <t>2040-6</t>
  </si>
  <si>
    <t>2040-8</t>
  </si>
  <si>
    <t>2040-9</t>
  </si>
  <si>
    <t>2040-10</t>
  </si>
  <si>
    <t>2040-11</t>
  </si>
  <si>
    <t>2040-12</t>
  </si>
  <si>
    <t>2041-2</t>
  </si>
  <si>
    <t>2041-3</t>
  </si>
  <si>
    <t>2041-4</t>
  </si>
  <si>
    <t>2041-5</t>
  </si>
  <si>
    <t>2041-6</t>
  </si>
  <si>
    <t>2041-8</t>
  </si>
  <si>
    <t>2041-9</t>
  </si>
  <si>
    <t>2041-10</t>
  </si>
  <si>
    <t>2041-11</t>
  </si>
  <si>
    <t>2041-12</t>
  </si>
  <si>
    <t>2042-2</t>
  </si>
  <si>
    <t>2042-3</t>
  </si>
  <si>
    <t>2042-4</t>
  </si>
  <si>
    <t>2042-5</t>
  </si>
  <si>
    <t>2042-6</t>
  </si>
  <si>
    <t>2042-8</t>
  </si>
  <si>
    <t>2042-9</t>
  </si>
  <si>
    <t>2042-10</t>
  </si>
  <si>
    <t>2042-11</t>
  </si>
  <si>
    <t>2042-12</t>
  </si>
  <si>
    <t>2043-2</t>
  </si>
  <si>
    <t>2043-3</t>
  </si>
  <si>
    <t>2043-4</t>
  </si>
  <si>
    <t>2043-5</t>
  </si>
  <si>
    <t>2043-6</t>
  </si>
  <si>
    <t>2043-8</t>
  </si>
  <si>
    <t>2043-9</t>
  </si>
  <si>
    <t>2043-10</t>
  </si>
  <si>
    <t>2043-11</t>
  </si>
  <si>
    <t>2043-12</t>
  </si>
  <si>
    <t>2044-2</t>
  </si>
  <si>
    <t>2044-3</t>
  </si>
  <si>
    <t>2044-4</t>
  </si>
  <si>
    <t>2044-5</t>
  </si>
  <si>
    <t>2044-6</t>
  </si>
  <si>
    <t>2044-8</t>
  </si>
  <si>
    <t>2044-9</t>
  </si>
  <si>
    <t>2044-10</t>
  </si>
  <si>
    <t>2044-11</t>
  </si>
  <si>
    <t>2044-12</t>
  </si>
  <si>
    <t>2045-2</t>
  </si>
  <si>
    <t>2045-3</t>
  </si>
  <si>
    <t>2045-4</t>
  </si>
  <si>
    <t>2045-5</t>
  </si>
  <si>
    <t>2045-6</t>
  </si>
  <si>
    <t>2045-8</t>
  </si>
  <si>
    <t>2045-9</t>
  </si>
  <si>
    <t>2045-10</t>
  </si>
  <si>
    <t>2045-11</t>
  </si>
  <si>
    <t>2045-12</t>
  </si>
  <si>
    <t>2046-2</t>
  </si>
  <si>
    <t>2046-3</t>
  </si>
  <si>
    <t>2046-4</t>
  </si>
  <si>
    <t>2046-5</t>
  </si>
  <si>
    <t>2046-6</t>
  </si>
  <si>
    <t>2046-8</t>
  </si>
  <si>
    <t>2046-9</t>
  </si>
  <si>
    <t>2046-10</t>
  </si>
  <si>
    <t>2046-11</t>
  </si>
  <si>
    <t>2046-12</t>
  </si>
  <si>
    <t>2047-2</t>
  </si>
  <si>
    <t>2047-3</t>
  </si>
  <si>
    <t>2047-4</t>
  </si>
  <si>
    <t>2047-5</t>
  </si>
  <si>
    <t>2047-6</t>
  </si>
  <si>
    <t>2047-8</t>
  </si>
  <si>
    <t>2047-9</t>
  </si>
  <si>
    <t>2047-10</t>
  </si>
  <si>
    <t>2047-11</t>
  </si>
  <si>
    <t>2047-12</t>
  </si>
  <si>
    <t>2048-2</t>
  </si>
  <si>
    <t>2048-3</t>
  </si>
  <si>
    <t>2048-4</t>
  </si>
  <si>
    <t>2048-5</t>
  </si>
  <si>
    <t>2048-6</t>
  </si>
  <si>
    <t>2048-8</t>
  </si>
  <si>
    <t>2048-9</t>
  </si>
  <si>
    <t>2048-10</t>
  </si>
  <si>
    <t>2048-11</t>
  </si>
  <si>
    <t>2048-12</t>
  </si>
  <si>
    <t>2049-2</t>
  </si>
  <si>
    <t>2049-3</t>
  </si>
  <si>
    <t>2049-4</t>
  </si>
  <si>
    <t>2049-5</t>
  </si>
  <si>
    <t>2049-6</t>
  </si>
  <si>
    <t>2049-8</t>
  </si>
  <si>
    <t>2049-9</t>
  </si>
  <si>
    <t>2049-10</t>
  </si>
  <si>
    <t>2049-11</t>
  </si>
  <si>
    <t>2049-12</t>
  </si>
  <si>
    <t>2050-2</t>
  </si>
  <si>
    <t>2050-3</t>
  </si>
  <si>
    <t>2050-4</t>
  </si>
  <si>
    <t>2050-5</t>
  </si>
  <si>
    <t>2050-6</t>
  </si>
  <si>
    <t>2050-8</t>
  </si>
  <si>
    <t>2050-9</t>
  </si>
  <si>
    <t>2050-10</t>
  </si>
  <si>
    <t>2050-11</t>
  </si>
  <si>
    <t>2050-12</t>
  </si>
  <si>
    <t>2051-2</t>
  </si>
  <si>
    <t>2051-3</t>
  </si>
  <si>
    <t>2051-4</t>
  </si>
  <si>
    <t>2051-5</t>
  </si>
  <si>
    <t>2051-6</t>
  </si>
  <si>
    <t>2051-8</t>
  </si>
  <si>
    <t>2051-9</t>
  </si>
  <si>
    <t>2051-10</t>
  </si>
  <si>
    <t>2051-11</t>
  </si>
  <si>
    <t>2051-12</t>
  </si>
  <si>
    <t>2052-2</t>
  </si>
  <si>
    <t>2052-3</t>
  </si>
  <si>
    <t>2052-4</t>
  </si>
  <si>
    <t>2052-5</t>
  </si>
  <si>
    <t>2052-6</t>
  </si>
  <si>
    <t>2052-8</t>
  </si>
  <si>
    <t>2052-9</t>
  </si>
  <si>
    <t>2052-10</t>
  </si>
  <si>
    <t>2052-11</t>
  </si>
  <si>
    <t>2052-12</t>
  </si>
  <si>
    <t>2053-2</t>
  </si>
  <si>
    <t>2053-3</t>
  </si>
  <si>
    <t>2053-4</t>
  </si>
  <si>
    <t>2053-5</t>
  </si>
  <si>
    <t>2053-6</t>
  </si>
  <si>
    <t>2053-8</t>
  </si>
  <si>
    <t>2053-9</t>
  </si>
  <si>
    <t>2053-10</t>
  </si>
  <si>
    <t>2053-11</t>
  </si>
  <si>
    <t>2053-12</t>
  </si>
  <si>
    <t>2054-2</t>
  </si>
  <si>
    <t>2054-3</t>
  </si>
  <si>
    <t>2054-4</t>
  </si>
  <si>
    <t>2054-5</t>
  </si>
  <si>
    <t>2054-6</t>
  </si>
  <si>
    <t>2054-8</t>
  </si>
  <si>
    <t>2054-9</t>
  </si>
  <si>
    <t>2054-10</t>
  </si>
  <si>
    <t>2054-11</t>
  </si>
  <si>
    <t>2054-12</t>
  </si>
  <si>
    <t>2055-2</t>
  </si>
  <si>
    <t>2055-3</t>
  </si>
  <si>
    <t>2055-4</t>
  </si>
  <si>
    <t>2055-5</t>
  </si>
  <si>
    <t>2055-6</t>
  </si>
  <si>
    <t>2055-8</t>
  </si>
  <si>
    <t>2055-9</t>
  </si>
  <si>
    <t>2055-10</t>
  </si>
  <si>
    <t>2055-11</t>
  </si>
  <si>
    <t>2055-12</t>
  </si>
  <si>
    <t>2056-2</t>
  </si>
  <si>
    <t>2056-3</t>
  </si>
  <si>
    <t>2056-4</t>
  </si>
  <si>
    <t>2056-5</t>
  </si>
  <si>
    <t>2056-6</t>
  </si>
  <si>
    <t>2056-8</t>
  </si>
  <si>
    <t>2056-9</t>
  </si>
  <si>
    <t>2056-10</t>
  </si>
  <si>
    <t>2056-11</t>
  </si>
  <si>
    <t>2056-12</t>
  </si>
  <si>
    <t>2057-2</t>
  </si>
  <si>
    <t>2057-3</t>
  </si>
  <si>
    <t>2057-4</t>
  </si>
  <si>
    <t>2057-5</t>
  </si>
  <si>
    <t>2057-6</t>
  </si>
  <si>
    <t>2057-8</t>
  </si>
  <si>
    <t>2057-9</t>
  </si>
  <si>
    <t>2057-10</t>
  </si>
  <si>
    <t>2057-11</t>
  </si>
  <si>
    <t>2057-12</t>
  </si>
  <si>
    <t>2058-2</t>
  </si>
  <si>
    <t>2058-3</t>
  </si>
  <si>
    <t>2058-4</t>
  </si>
  <si>
    <t>2058-5</t>
  </si>
  <si>
    <t>2058-6</t>
  </si>
  <si>
    <t>2058-8</t>
  </si>
  <si>
    <t>2058-9</t>
  </si>
  <si>
    <t>2058-10</t>
  </si>
  <si>
    <t>2058-11</t>
  </si>
  <si>
    <t>2058-12</t>
  </si>
  <si>
    <t>2059-2</t>
  </si>
  <si>
    <t>2059-3</t>
  </si>
  <si>
    <t>2059-4</t>
  </si>
  <si>
    <t>2059-5</t>
  </si>
  <si>
    <t>2059-6</t>
  </si>
  <si>
    <t>2059-8</t>
  </si>
  <si>
    <t>2059-9</t>
  </si>
  <si>
    <t>2059-10</t>
  </si>
  <si>
    <t>2059-11</t>
  </si>
  <si>
    <t>2059-12</t>
  </si>
  <si>
    <t>2060-2</t>
  </si>
  <si>
    <t>2060-3</t>
  </si>
  <si>
    <t>2060-4</t>
  </si>
  <si>
    <t>2060-5</t>
  </si>
  <si>
    <t>2060-6</t>
  </si>
  <si>
    <t>2060-8</t>
  </si>
  <si>
    <t>2060-9</t>
  </si>
  <si>
    <t>2060-10</t>
  </si>
  <si>
    <t>2060-11</t>
  </si>
  <si>
    <t>2060-12</t>
  </si>
  <si>
    <t>2061-2</t>
  </si>
  <si>
    <t>2061-3</t>
  </si>
  <si>
    <t>2061-4</t>
  </si>
  <si>
    <t>2061-5</t>
  </si>
  <si>
    <t>2061-6</t>
  </si>
  <si>
    <t>2061-8</t>
  </si>
  <si>
    <t>2061-9</t>
  </si>
  <si>
    <t>2061-10</t>
  </si>
  <si>
    <t>2061-11</t>
  </si>
  <si>
    <t>2061-12</t>
  </si>
  <si>
    <t>2062-2</t>
  </si>
  <si>
    <t>2062-3</t>
  </si>
  <si>
    <t>2062-4</t>
  </si>
  <si>
    <t>2062-5</t>
  </si>
  <si>
    <t>2062-6</t>
  </si>
  <si>
    <t>2062-8</t>
  </si>
  <si>
    <t>2062-9</t>
  </si>
  <si>
    <t>2062-10</t>
  </si>
  <si>
    <t>2062-11</t>
  </si>
  <si>
    <t>2062-12</t>
  </si>
  <si>
    <t>2063-2</t>
  </si>
  <si>
    <t>2063-3</t>
  </si>
  <si>
    <t>2063-4</t>
  </si>
  <si>
    <t>2063-5</t>
  </si>
  <si>
    <t>2063-6</t>
  </si>
  <si>
    <t>2063-8</t>
  </si>
  <si>
    <t>2063-9</t>
  </si>
  <si>
    <t>2063-10</t>
  </si>
  <si>
    <t>2063-11</t>
  </si>
  <si>
    <t>2063-12</t>
  </si>
  <si>
    <t>2064-2</t>
  </si>
  <si>
    <t>2064-3</t>
  </si>
  <si>
    <t>2064-4</t>
  </si>
  <si>
    <t>2064-5</t>
  </si>
  <si>
    <t>2064-6</t>
  </si>
  <si>
    <t>2064-8</t>
  </si>
  <si>
    <t>2064-9</t>
  </si>
  <si>
    <t>2064-10</t>
  </si>
  <si>
    <t>2064-11</t>
  </si>
  <si>
    <t>2064-12</t>
  </si>
  <si>
    <t>2065-2</t>
  </si>
  <si>
    <t>2065-3</t>
  </si>
  <si>
    <t>2065-4</t>
  </si>
  <si>
    <t>2065-5</t>
  </si>
  <si>
    <t>2065-6</t>
  </si>
  <si>
    <t>2065-8</t>
  </si>
  <si>
    <t>2065-9</t>
  </si>
  <si>
    <t>2065-10</t>
  </si>
  <si>
    <t>2065-11</t>
  </si>
  <si>
    <t>2065-12</t>
  </si>
  <si>
    <t>2066-2</t>
  </si>
  <si>
    <t>2066-3</t>
  </si>
  <si>
    <t>2066-4</t>
  </si>
  <si>
    <t>2066-5</t>
  </si>
  <si>
    <t>2066-6</t>
  </si>
  <si>
    <t>2066-8</t>
  </si>
  <si>
    <t>2066-9</t>
  </si>
  <si>
    <t>2066-10</t>
  </si>
  <si>
    <t>2066-11</t>
  </si>
  <si>
    <t>2066-12</t>
  </si>
  <si>
    <t>2067-2</t>
  </si>
  <si>
    <t>2067-3</t>
  </si>
  <si>
    <t>2067-4</t>
  </si>
  <si>
    <t>2067-5</t>
  </si>
  <si>
    <t>2067-6</t>
  </si>
  <si>
    <t>2067-8</t>
  </si>
  <si>
    <t>2067-9</t>
  </si>
  <si>
    <t>2067-10</t>
  </si>
  <si>
    <t>2067-11</t>
  </si>
  <si>
    <t>2067-12</t>
  </si>
  <si>
    <t>2068-2</t>
  </si>
  <si>
    <t>2068-3</t>
  </si>
  <si>
    <t>2068-4</t>
  </si>
  <si>
    <t>2068-5</t>
  </si>
  <si>
    <t>2068-6</t>
  </si>
  <si>
    <t>2068-8</t>
  </si>
  <si>
    <t>2068-9</t>
  </si>
  <si>
    <t>2068-10</t>
  </si>
  <si>
    <t>2068-11</t>
  </si>
  <si>
    <t>2068-12</t>
  </si>
  <si>
    <t>2069-2</t>
  </si>
  <si>
    <t>2069-3</t>
  </si>
  <si>
    <t>2069-4</t>
  </si>
  <si>
    <t>2069-5</t>
  </si>
  <si>
    <t>2069-6</t>
  </si>
  <si>
    <t>2069-8</t>
  </si>
  <si>
    <t>2069-9</t>
  </si>
  <si>
    <t>2069-10</t>
  </si>
  <si>
    <t>2069-11</t>
  </si>
  <si>
    <t>2069-12</t>
  </si>
  <si>
    <t>2070-2</t>
  </si>
  <si>
    <t>2070-3</t>
  </si>
  <si>
    <t>2070-4</t>
  </si>
  <si>
    <t>2070-5</t>
  </si>
  <si>
    <t>2070-6</t>
  </si>
  <si>
    <t>2070-8</t>
  </si>
  <si>
    <t>2070-9</t>
  </si>
  <si>
    <t>2070-10</t>
  </si>
  <si>
    <t>2070-11</t>
  </si>
  <si>
    <t>2070-12</t>
  </si>
  <si>
    <t>2071-2</t>
  </si>
  <si>
    <t>2071-3</t>
  </si>
  <si>
    <t>2071-4</t>
  </si>
  <si>
    <t>2071-5</t>
  </si>
  <si>
    <t>2071-6</t>
  </si>
  <si>
    <t>2071-8</t>
  </si>
  <si>
    <t>2071-9</t>
  </si>
  <si>
    <t>2071-10</t>
  </si>
  <si>
    <t>2071-11</t>
  </si>
  <si>
    <t>2071-12</t>
  </si>
  <si>
    <t>2072-2</t>
  </si>
  <si>
    <t>2072-3</t>
  </si>
  <si>
    <t>2072-4</t>
  </si>
  <si>
    <t>2072-5</t>
  </si>
  <si>
    <t>2072-6</t>
  </si>
  <si>
    <t>2072-8</t>
  </si>
  <si>
    <t>2072-9</t>
  </si>
  <si>
    <t>2072-10</t>
  </si>
  <si>
    <t>2072-11</t>
  </si>
  <si>
    <t>2072-12</t>
  </si>
  <si>
    <t>2073-2</t>
  </si>
  <si>
    <t>2073-3</t>
  </si>
  <si>
    <t>2073-4</t>
  </si>
  <si>
    <t>2073-5</t>
  </si>
  <si>
    <t>2073-6</t>
  </si>
  <si>
    <t>2073-8</t>
  </si>
  <si>
    <t>2073-9</t>
  </si>
  <si>
    <t>2073-10</t>
  </si>
  <si>
    <t>2073-11</t>
  </si>
  <si>
    <t>2073-12</t>
  </si>
  <si>
    <t>2074-2</t>
  </si>
  <si>
    <t>2074-3</t>
  </si>
  <si>
    <t>2074-4</t>
  </si>
  <si>
    <t>2074-5</t>
  </si>
  <si>
    <t>2074-6</t>
  </si>
  <si>
    <t>2074-8</t>
  </si>
  <si>
    <t>2074-9</t>
  </si>
  <si>
    <t>2074-10</t>
  </si>
  <si>
    <t>2074-11</t>
  </si>
  <si>
    <t>2074-12</t>
  </si>
  <si>
    <t>2075-2</t>
  </si>
  <si>
    <t>2075-3</t>
  </si>
  <si>
    <t>2075-4</t>
  </si>
  <si>
    <t>2075-5</t>
  </si>
  <si>
    <t>2075-6</t>
  </si>
  <si>
    <t>2075-8</t>
  </si>
  <si>
    <t>2075-9</t>
  </si>
  <si>
    <t>2075-10</t>
  </si>
  <si>
    <t>2075-11</t>
  </si>
  <si>
    <t>2075-12</t>
  </si>
  <si>
    <t>2076-2</t>
  </si>
  <si>
    <t>2076-3</t>
  </si>
  <si>
    <t>2076-4</t>
  </si>
  <si>
    <t>2076-5</t>
  </si>
  <si>
    <t>2076-6</t>
  </si>
  <si>
    <t>2076-8</t>
  </si>
  <si>
    <t>2076-9</t>
  </si>
  <si>
    <t>2076-10</t>
  </si>
  <si>
    <t>2076-11</t>
  </si>
  <si>
    <t>2076-12</t>
  </si>
  <si>
    <t>2077-2</t>
  </si>
  <si>
    <t>2077-3</t>
  </si>
  <si>
    <t>2077-4</t>
  </si>
  <si>
    <t>2077-5</t>
  </si>
  <si>
    <t>2077-6</t>
  </si>
  <si>
    <t>2077-8</t>
  </si>
  <si>
    <t>2077-9</t>
  </si>
  <si>
    <t>2077-10</t>
  </si>
  <si>
    <t>2077-11</t>
  </si>
  <si>
    <t>2077-12</t>
  </si>
  <si>
    <t>2078-2</t>
  </si>
  <si>
    <t>2078-3</t>
  </si>
  <si>
    <t>2078-4</t>
  </si>
  <si>
    <t>2078-5</t>
  </si>
  <si>
    <t>2078-6</t>
  </si>
  <si>
    <t>2078-8</t>
  </si>
  <si>
    <t>2078-9</t>
  </si>
  <si>
    <t>2078-10</t>
  </si>
  <si>
    <t>2078-11</t>
  </si>
  <si>
    <t>2078-12</t>
  </si>
  <si>
    <t>2079-2</t>
  </si>
  <si>
    <t>2079-3</t>
  </si>
  <si>
    <t>2079-4</t>
  </si>
  <si>
    <t>2079-5</t>
  </si>
  <si>
    <t>2079-6</t>
  </si>
  <si>
    <t>2079-8</t>
  </si>
  <si>
    <t>2079-9</t>
  </si>
  <si>
    <t>2079-10</t>
  </si>
  <si>
    <t>2079-11</t>
  </si>
  <si>
    <t>2079-12</t>
  </si>
  <si>
    <t>1st year Rate used for Amortization --&gt;</t>
  </si>
  <si>
    <t>Jan payment #</t>
  </si>
  <si>
    <t>Montly I payments * 110%</t>
  </si>
  <si>
    <t>CIP Financing</t>
  </si>
  <si>
    <t>Cost of Issuance</t>
  </si>
  <si>
    <t>Required Reserves (2500)</t>
  </si>
  <si>
    <t>varies by year</t>
  </si>
  <si>
    <t>Variable Rate</t>
  </si>
  <si>
    <t>Fixed Rev Bonds</t>
  </si>
  <si>
    <t>CP</t>
  </si>
  <si>
    <t>Var Rev Bonds</t>
  </si>
  <si>
    <t>Capital &gt; 0</t>
  </si>
  <si>
    <t>no (-)'s</t>
  </si>
  <si>
    <t>CIP FUNDING</t>
  </si>
  <si>
    <t>Annual Revenue Bond Proceeds Needed</t>
  </si>
  <si>
    <t>New Revenue Bonds</t>
  </si>
  <si>
    <t>Variable Rate Debt as Percent of Total Revenue Bonds</t>
  </si>
  <si>
    <t>Additional Required Reserves</t>
  </si>
  <si>
    <t>Release of Revenue Bond Reserve Money</t>
  </si>
  <si>
    <t>Construction Outlays To Be Debt Financed</t>
  </si>
  <si>
    <t>Capital Paid from Construction Fund Balance</t>
  </si>
  <si>
    <t>GOAL: Variable Rate Debt as Percent of Total Revenue Bonds</t>
  </si>
  <si>
    <t>Net Proceeds Aquired - Net Proceeds Needed</t>
  </si>
  <si>
    <t>Revenue Bond I&amp;P Reserve</t>
  </si>
  <si>
    <t>Revenue Bond Reserve (2500)</t>
  </si>
  <si>
    <t>Moved to Revenue Bond I&amp;P Reserve</t>
  </si>
  <si>
    <t>Moved to Construction Fund</t>
  </si>
  <si>
    <t>Fiscal Year Ending June</t>
  </si>
  <si>
    <t>Revenue Bond Construction Balance (boy)</t>
  </si>
  <si>
    <t>Min Preferred (not required) eoy Balance</t>
  </si>
  <si>
    <t>Construction Outlays To Be Financed</t>
  </si>
  <si>
    <t>Annual Bond Proceeds Needed</t>
  </si>
  <si>
    <t>Actual Bond Proceeds Acquired</t>
  </si>
  <si>
    <t>Revenue Bond Fund Balance (eoy)</t>
  </si>
  <si>
    <t>Net Bond Proceeds Needed</t>
  </si>
  <si>
    <t>Money for Reserve Fund (2500)</t>
  </si>
  <si>
    <t>Revenue Bond Sale</t>
  </si>
  <si>
    <t>What Month?
(Jan = 1)</t>
  </si>
  <si>
    <t>Net Bond Proceeds Aquired (for constuction fund)</t>
  </si>
  <si>
    <t>Current Level</t>
  </si>
  <si>
    <t>Amount Over (Under) Goal</t>
  </si>
  <si>
    <t>New Dept Projection</t>
  </si>
  <si>
    <t>1995</t>
  </si>
  <si>
    <t>Debt and CIP Summary</t>
  </si>
  <si>
    <t>no (-)s</t>
  </si>
  <si>
    <t>Debt Service Cost</t>
  </si>
  <si>
    <t>Revenue Bonds</t>
  </si>
  <si>
    <t>MWD G.O. Bonds</t>
  </si>
  <si>
    <t>MWD Portion of SWP G.O. debt Service</t>
  </si>
  <si>
    <t>Existing Revenue Bonds</t>
  </si>
  <si>
    <t xml:space="preserve">Total </t>
  </si>
  <si>
    <t>Existing Bonds</t>
  </si>
  <si>
    <t>New Bonds</t>
  </si>
  <si>
    <t>Total Revenue Bonds</t>
  </si>
  <si>
    <t>source: Annual Financial Report</t>
  </si>
  <si>
    <t>Statements of Revenues, Expenses and change in net assets ~pg 17</t>
  </si>
  <si>
    <t>Notes to Basic Financial Statements, Note 4: Participation Rights</t>
  </si>
  <si>
    <t>C</t>
  </si>
  <si>
    <t>Notes to Basic Financial Statements, Note 10: Prepaid State Water Project Costs</t>
  </si>
  <si>
    <t>Notes to Basic Financial Statements, Note 6: Long-Term Liabilities</t>
  </si>
  <si>
    <t>Notes to Basic Financial Statements, Note 2: Capital Assets</t>
  </si>
  <si>
    <t>in thousands of dollars, accrual</t>
  </si>
  <si>
    <t>est. = last year</t>
  </si>
  <si>
    <t>notes</t>
  </si>
  <si>
    <t>Water Sales (w/ CC)</t>
  </si>
  <si>
    <t>small hydro &amp; DVL</t>
  </si>
  <si>
    <t>Power Recovery</t>
  </si>
  <si>
    <t>Interest income all funds</t>
  </si>
  <si>
    <t>Investment Income</t>
  </si>
  <si>
    <t>Cost of Water (assume no change in storage)</t>
  </si>
  <si>
    <t>Supply Programs (Less Participations rights)</t>
  </si>
  <si>
    <t>Net CR Power</t>
  </si>
  <si>
    <t>Net SWP Variable Power</t>
  </si>
  <si>
    <t>Net SWP OMP&amp;R</t>
  </si>
  <si>
    <t>Net SWP Off-Aq O&amp;M</t>
  </si>
  <si>
    <t>COW Total</t>
  </si>
  <si>
    <t>State Revolving Funds (interest only)</t>
  </si>
  <si>
    <t>Bond Interest</t>
  </si>
  <si>
    <t>Total Bond Interest Expense</t>
  </si>
  <si>
    <t>less capitalized interest</t>
  </si>
  <si>
    <t>Interest and adjustment on off-aqueduct power facilities</t>
  </si>
  <si>
    <t>w/ Debt Administration</t>
  </si>
  <si>
    <t>OPEB Expense ($30M less $6M capitalized)</t>
  </si>
  <si>
    <t>WMP</t>
  </si>
  <si>
    <t>Member agency distribution</t>
  </si>
  <si>
    <t>Income before depreciation and amortization</t>
  </si>
  <si>
    <t>Depreciation and amortization</t>
  </si>
  <si>
    <t>Depreciation</t>
  </si>
  <si>
    <t>Amortization</t>
  </si>
  <si>
    <t>Net Retirement Adjustment</t>
  </si>
  <si>
    <t>Income before Contributions</t>
  </si>
  <si>
    <t>Capital contributions, net</t>
  </si>
  <si>
    <t>Change in Equity</t>
  </si>
  <si>
    <t>Equity, BOY</t>
  </si>
  <si>
    <t>Equity, EOY</t>
  </si>
  <si>
    <t>Existing Revenue Bond Debt</t>
  </si>
  <si>
    <t>New Revenue Bonds in Existing</t>
  </si>
  <si>
    <t>New Fixed Rate Revenue Bonds</t>
  </si>
  <si>
    <t>New Variable Rate Revenue Bonds</t>
  </si>
  <si>
    <t>Less Principle Payments on Existing Revenue Bonds</t>
  </si>
  <si>
    <t>Less Principle Payments on New Fixed Rate Bonds</t>
  </si>
  <si>
    <t>Less Principle Payments on New Variable Rate Bonds</t>
  </si>
  <si>
    <t>Approved Error</t>
  </si>
  <si>
    <t>Total Revenue Bond Debt</t>
  </si>
  <si>
    <t>check / error</t>
  </si>
  <si>
    <t>Revenue Bond Debt / Pervious Year Equity</t>
  </si>
  <si>
    <t>Revenue Bonding Capacity</t>
  </si>
  <si>
    <t>Other Information</t>
  </si>
  <si>
    <t>PAYG Funding</t>
  </si>
  <si>
    <t>Existing Amortization</t>
  </si>
  <si>
    <t>Amort Yr</t>
  </si>
  <si>
    <t>IID</t>
  </si>
  <si>
    <t>South County Pipeline</t>
  </si>
  <si>
    <t>Arvin-Edison</t>
  </si>
  <si>
    <t>Calleguas Municipal Water District</t>
  </si>
  <si>
    <t>Chino Basin</t>
  </si>
  <si>
    <t>Orange County</t>
  </si>
  <si>
    <t>Conjunctive Use Programs</t>
  </si>
  <si>
    <t>New Costs</t>
  </si>
  <si>
    <t>SWP (remaining items)</t>
  </si>
  <si>
    <t>empty</t>
  </si>
  <si>
    <t>New Amortization expense</t>
  </si>
  <si>
    <t>Total Amortization</t>
  </si>
  <si>
    <t>Depreciation of Capital</t>
  </si>
  <si>
    <t>Form Stathis K</t>
  </si>
  <si>
    <t>on 11/1/2011</t>
  </si>
  <si>
    <t>Oracle + WIP</t>
  </si>
  <si>
    <t>CIP Depreciation</t>
  </si>
  <si>
    <t>Total depreciation</t>
  </si>
  <si>
    <t>OPERATING FUNDS</t>
  </si>
  <si>
    <t>Renenue</t>
  </si>
  <si>
    <t>checks</t>
  </si>
  <si>
    <t>State Water Contract</t>
  </si>
  <si>
    <t>Treatment Chemicals, Sludge &amp; Power</t>
  </si>
  <si>
    <t>Interest for Construction &amp; Trust Funds</t>
  </si>
  <si>
    <t>Annexations</t>
  </si>
  <si>
    <t>Fixed Charges (RTS &amp; Capacity Charge)</t>
  </si>
  <si>
    <t xml:space="preserve">Water Sales Revenue </t>
  </si>
  <si>
    <t>Lease, Late Fees &amp; Misc</t>
  </si>
  <si>
    <t xml:space="preserve">Transfer Fund </t>
  </si>
  <si>
    <t>Bond Funds for Construction</t>
  </si>
  <si>
    <t>Decrease in Water Rate Stabilization Fund</t>
  </si>
  <si>
    <t>Uses = Sources</t>
  </si>
  <si>
    <t>Uses = Uses</t>
  </si>
  <si>
    <t>Sources = Sources</t>
  </si>
  <si>
    <t>Increase in Rate Stabilization Fund</t>
  </si>
  <si>
    <t>Decrease in Rate Stabilization Fund</t>
  </si>
  <si>
    <t>Demand Management Costs</t>
  </si>
  <si>
    <t>exp</t>
  </si>
  <si>
    <t>income</t>
  </si>
  <si>
    <t>R&amp;R Funds Construction</t>
  </si>
  <si>
    <t>Decrease in Required Reserves + use of Rev Remainder + Revenue Reserve used for Revenue Bonds - I&amp;P</t>
  </si>
  <si>
    <t>FISCAL YEAR SALES + EXCHANGE (MAF)</t>
  </si>
  <si>
    <t>Var. Rate Debt as % of Rev. Bond Debt</t>
  </si>
  <si>
    <t>Capital Investment Plan in Millions of Dollars</t>
  </si>
  <si>
    <t>By System Improvements and R&amp;R</t>
  </si>
  <si>
    <t>By Funding Source</t>
  </si>
  <si>
    <t>Bonds</t>
  </si>
  <si>
    <t>Grants</t>
  </si>
  <si>
    <t>By Service Function</t>
  </si>
  <si>
    <t>Conveyance &amp; Aqueduct</t>
  </si>
  <si>
    <t>Storage</t>
  </si>
  <si>
    <t>Distribution</t>
  </si>
  <si>
    <t>Administrative &amp; General</t>
  </si>
  <si>
    <t>Hydroelectric</t>
  </si>
  <si>
    <t>By Major Project</t>
  </si>
  <si>
    <t>Rehabilitation and Replacements for Treatment</t>
  </si>
  <si>
    <t>Rehabilitation and Replacements for Non-Treatment</t>
  </si>
  <si>
    <t>Treatment Plant Improvements</t>
  </si>
  <si>
    <t>By Driver</t>
  </si>
  <si>
    <t>Cost/Efficiency/Productivity</t>
  </si>
  <si>
    <t>Infrastructure - R&amp;R</t>
  </si>
  <si>
    <t>Infrastructure - Upgrade</t>
  </si>
  <si>
    <t>Regulatory</t>
  </si>
  <si>
    <t>Supply/System Capacity</t>
  </si>
  <si>
    <t>Water Quality</t>
  </si>
  <si>
    <t>Major Project</t>
  </si>
  <si>
    <t>Total from CIP_Funding</t>
  </si>
  <si>
    <t>Water Stewardship Rate Fund ($M)</t>
  </si>
  <si>
    <t>Chang in Fund Balance</t>
  </si>
  <si>
    <t>Local Resources Program - Desalination</t>
  </si>
  <si>
    <t>Local Resources Program (w/o Desal)</t>
  </si>
  <si>
    <t>Principle</t>
  </si>
  <si>
    <t>Water Sales w/ wheeling</t>
  </si>
  <si>
    <t>Normal Sales</t>
  </si>
  <si>
    <t>Projected Rates and Charges</t>
  </si>
  <si>
    <t>Rates and Charges Effective January 1st</t>
  </si>
  <si>
    <t>2010*</t>
  </si>
  <si>
    <t>Tier 1 Supply Rate ($/AF)</t>
  </si>
  <si>
    <t>Tier 2 Supply Rate ($/AF)</t>
  </si>
  <si>
    <t>System Access Rate ($/AF)</t>
  </si>
  <si>
    <t>Water Stewardship Rate ($/AF)</t>
  </si>
  <si>
    <t>System Power Rate ($/AF)</t>
  </si>
  <si>
    <t>Replenishment Water Rate Untreated ($/AF)</t>
  </si>
  <si>
    <t>Interim Agricultural Water Program Untreated ($/AF)</t>
  </si>
  <si>
    <t>Treated Replenishment Water Rate ($/AF)</t>
  </si>
  <si>
    <t>Treated Interim Agricultural Water Program ($/AF)</t>
  </si>
  <si>
    <t>Treatment Surcharge ($/AF) - Long-term storage service</t>
  </si>
  <si>
    <t>Treatment Surcharge ($/AF) - Agricultural water service</t>
  </si>
  <si>
    <t>* Most rates effective September 1, 2009.</t>
  </si>
  <si>
    <t>High Sales</t>
  </si>
  <si>
    <t>Base Case</t>
  </si>
  <si>
    <t>Low Sales</t>
  </si>
  <si>
    <t>Water Supply Programs</t>
  </si>
  <si>
    <t>Final Total</t>
  </si>
  <si>
    <t>PVID Upfront Payments</t>
  </si>
  <si>
    <t>Off-Aqueduct Power</t>
  </si>
  <si>
    <t>DHCCP Costs</t>
  </si>
  <si>
    <t>Remaining Fixed Costs</t>
  </si>
  <si>
    <t>Reserve EOY Balance w/ WSF</t>
  </si>
  <si>
    <t>Sales + Wheeling</t>
  </si>
  <si>
    <t>CRA @ intake - cash year</t>
  </si>
  <si>
    <t>SWP - East Branch - cash year</t>
  </si>
  <si>
    <t>SWP - West Branch - cash year</t>
  </si>
  <si>
    <t>SWP - Pumping - cash year</t>
  </si>
  <si>
    <t>SWP - Variable Power Unit Cost - cash year</t>
  </si>
  <si>
    <t>Effective Water Rates</t>
  </si>
  <si>
    <t>Calender Year</t>
  </si>
  <si>
    <t>Debt</t>
  </si>
  <si>
    <t>Revenue Bond</t>
  </si>
  <si>
    <t xml:space="preserve">GO </t>
  </si>
  <si>
    <t>EOY Fund Balances - ModA</t>
  </si>
  <si>
    <t>new</t>
  </si>
  <si>
    <t>Accrual Estimate for Interest Income (total less trust, inc construction)</t>
  </si>
  <si>
    <t>SALES - Fiscal Year</t>
  </si>
  <si>
    <t>Should be Greater than</t>
  </si>
  <si>
    <t>Tables for OS</t>
  </si>
  <si>
    <t>increases</t>
  </si>
  <si>
    <t>Capital Costs</t>
  </si>
  <si>
    <t>Power Costs</t>
  </si>
  <si>
    <t>Refunds &amp; Credits</t>
  </si>
  <si>
    <t>Deliveries the incur power costs (MAF)</t>
  </si>
  <si>
    <t>see WRM</t>
  </si>
  <si>
    <t>Coverage Calculations</t>
  </si>
  <si>
    <t>FY2001 to FY2012 are based on cash, FY2013 and beyond are based on modified accrual accounting.</t>
  </si>
  <si>
    <t>thousand of dollars</t>
  </si>
  <si>
    <r>
      <t>Fiscal Year Water Sales:</t>
    </r>
    <r>
      <rPr>
        <sz val="8.4"/>
        <rFont val="Arial"/>
        <family val="2"/>
      </rPr>
      <t xml:space="preserve"> (Millions Acre-Feet)</t>
    </r>
  </si>
  <si>
    <t>Revenues without taxes that pay for GO bonds</t>
  </si>
  <si>
    <t>Water Sales Revenues less Treatment + CVWD</t>
  </si>
  <si>
    <t>Water Sales Revenues Offset</t>
  </si>
  <si>
    <t>Operations and Maintenance Costs</t>
  </si>
  <si>
    <t>Total Departmental O&amp;M (inc Overhead Credit &amp; O&amp;M Treatment)</t>
  </si>
  <si>
    <t>Other O&amp;M (less Operating Equipment, less PCs)</t>
  </si>
  <si>
    <t>SWP O&amp;M</t>
  </si>
  <si>
    <t>Water Supply Program - all assumed to be O&amp;M</t>
  </si>
  <si>
    <t>Accounting for withdraws (deposits) from Reserves (w/ WSF)</t>
  </si>
  <si>
    <t>No</t>
  </si>
  <si>
    <t>Net Operating Revenues</t>
  </si>
  <si>
    <t>1st State Revolving Fund</t>
  </si>
  <si>
    <t>MWD Revenue Bond Debt Service</t>
  </si>
  <si>
    <t>Total Revenue Bond Debt Service</t>
  </si>
  <si>
    <t>All Obligations</t>
  </si>
  <si>
    <t>AMP Payments</t>
  </si>
  <si>
    <t>1st &amp; 2nd State Revolving Funds</t>
  </si>
  <si>
    <t>SWP Capital (net of Ptax &amp; Annexation revenue)</t>
  </si>
  <si>
    <t>Total Fixed Charges</t>
  </si>
  <si>
    <t>Adjustment for Property Taxes</t>
  </si>
  <si>
    <t>G.O. Bond D/S</t>
  </si>
  <si>
    <t>SWP Cap Paid From Taxes</t>
  </si>
  <si>
    <t>SWP Cap Paid From Annexation Charges</t>
  </si>
  <si>
    <t>Revenue from Revenue sheet</t>
  </si>
  <si>
    <t>Revenue From This Table - BABs Interest Subsidy Payment</t>
  </si>
  <si>
    <t>Taxes (w/o Annex)</t>
  </si>
  <si>
    <t>Annexation Charges</t>
  </si>
  <si>
    <t>Check, Should = 0</t>
  </si>
  <si>
    <t>Expenditures From This Table</t>
  </si>
  <si>
    <t>Expenditures From Rev Req</t>
  </si>
  <si>
    <t>Total Obligations</t>
  </si>
  <si>
    <t>(+)</t>
  </si>
  <si>
    <t>(-)</t>
  </si>
  <si>
    <t>Water Supply Program O&amp;M</t>
  </si>
  <si>
    <t>Inc (dec) Req Reserves</t>
  </si>
  <si>
    <t>PAYG Deposit</t>
  </si>
  <si>
    <t>Item no in Rev Req --&gt;</t>
  </si>
  <si>
    <t>Amp Payments</t>
  </si>
  <si>
    <t>SWP Cap Paid From Annexation</t>
  </si>
  <si>
    <t>Net</t>
  </si>
  <si>
    <t>Table - Revenue Requirements</t>
  </si>
  <si>
    <t>PROJECTED FISCAL YEAR 2013/14 REVENUE REQUIREMENTS</t>
  </si>
  <si>
    <t>(Cash Basis in Millions)</t>
  </si>
  <si>
    <t>Departmental &amp; Other O&amp;M (w/o Variable Treatment)</t>
  </si>
  <si>
    <t>Chemicals, Sludge &amp; Power for Treatment</t>
  </si>
  <si>
    <t>State Water Project (without Power)</t>
  </si>
  <si>
    <t>SWP Power</t>
  </si>
  <si>
    <t>Net Capital Program Financing</t>
  </si>
  <si>
    <t>Change in Required Reserves</t>
  </si>
  <si>
    <t>Less Other Revenues</t>
  </si>
  <si>
    <t>Property Taxes &amp; Annexation</t>
  </si>
  <si>
    <t>35 TAF CVWD Exchange</t>
  </si>
  <si>
    <t>Power Revenues</t>
  </si>
  <si>
    <t xml:space="preserve">    Sub-Total Other Revenues</t>
  </si>
  <si>
    <t>Total Rates and Charges Revenue Requirement</t>
  </si>
  <si>
    <t>Rates and Charges Revenue</t>
  </si>
  <si>
    <t>Projected Reserve Level</t>
  </si>
  <si>
    <t>Expenditures=Expenditures</t>
  </si>
  <si>
    <t xml:space="preserve">RevenueRequirements Sheet - net </t>
  </si>
  <si>
    <t>Other Revenues=Other Revenues</t>
  </si>
  <si>
    <t>Rev Req</t>
  </si>
  <si>
    <t>RevenueRequirements Sheet</t>
  </si>
  <si>
    <t>copy of small hydro ATF.xlsx</t>
  </si>
  <si>
    <t xml:space="preserve"> --15 Plants</t>
  </si>
  <si>
    <t xml:space="preserve"> = History</t>
  </si>
  <si>
    <t xml:space="preserve"> --without DVL</t>
  </si>
  <si>
    <t xml:space="preserve"> = User input</t>
  </si>
  <si>
    <t xml:space="preserve"> = Error / Check Data</t>
  </si>
  <si>
    <t>Post YL Recall</t>
  </si>
  <si>
    <t>Regression Oct.2011:  Gen=267 * AF - 163,619,168, 2003-2011 data versus what Stath had:  Gen=219*AF-84791150, 1988-2011 data</t>
  </si>
  <si>
    <t>Diemer served by YL 8/2015</t>
  </si>
  <si>
    <t>Formula updated 9-22-09 (=44.708*sales+2E08) based on regression using only 98-99 and 2009 data, low swp mod CRA for Sept 2009-2030</t>
  </si>
  <si>
    <t>Colton moved to Ph 1 1/2017</t>
  </si>
  <si>
    <t>linked</t>
  </si>
  <si>
    <t>Formula 08 was 239.76 *sales-10000000. Previous formula=243.94*x-104000000 previous formula: 223.97*x-86000000  previous formula: 223.02*x-83000000 previous to that: 193.55*x- 45000000</t>
  </si>
  <si>
    <t>For 1/2011-9/2018</t>
  </si>
  <si>
    <t>From Last year's Budget file:</t>
  </si>
  <si>
    <t>Ave FY 2003-2011</t>
  </si>
  <si>
    <t>Ave FY 98-99,09</t>
  </si>
  <si>
    <t>Water Demand + Wheeling</t>
  </si>
  <si>
    <t>Small Hydro Sales</t>
  </si>
  <si>
    <t>SCPPA +DWP</t>
  </si>
  <si>
    <t>SCE +dvl</t>
  </si>
  <si>
    <t>Average Rate</t>
  </si>
  <si>
    <t>Small Hydro Power Sales</t>
  </si>
  <si>
    <t>nat.gas</t>
  </si>
  <si>
    <t>SP15 Ave</t>
  </si>
  <si>
    <t>Plant</t>
  </si>
  <si>
    <t>kWh</t>
  </si>
  <si>
    <t>% of total</t>
  </si>
  <si>
    <t>Estimated</t>
  </si>
  <si>
    <t>Phase 1</t>
  </si>
  <si>
    <t>Phase 2 - 4</t>
  </si>
  <si>
    <t>Etiwanda</t>
  </si>
  <si>
    <t>prices</t>
  </si>
  <si>
    <t>on and offpk</t>
  </si>
  <si>
    <t>Greg Avenue</t>
  </si>
  <si>
    <t>3 month lag</t>
  </si>
  <si>
    <t>Flat</t>
  </si>
  <si>
    <t>TOU</t>
  </si>
  <si>
    <t>PG&amp;E city gate</t>
  </si>
  <si>
    <t>prices (9.24.13)</t>
  </si>
  <si>
    <t>Lake Mathews</t>
  </si>
  <si>
    <t>AF</t>
  </si>
  <si>
    <t>Kwh</t>
  </si>
  <si>
    <t>$/Mwh</t>
  </si>
  <si>
    <t>$</t>
  </si>
  <si>
    <t>$/MMBTU</t>
  </si>
  <si>
    <t>$/MWH</t>
  </si>
  <si>
    <t>Foothill</t>
  </si>
  <si>
    <t>San Dimas</t>
  </si>
  <si>
    <t>Feb</t>
  </si>
  <si>
    <t>Yorba Linda</t>
  </si>
  <si>
    <t>Ph 1 %</t>
  </si>
  <si>
    <t>ph 1</t>
  </si>
  <si>
    <t>Mar</t>
  </si>
  <si>
    <t>Phase 2-4 DWP</t>
  </si>
  <si>
    <t>Sepulveda Canyon</t>
  </si>
  <si>
    <t>DWP %</t>
  </si>
  <si>
    <t>Apr</t>
  </si>
  <si>
    <t>Ph 2-4 SCE</t>
  </si>
  <si>
    <t>Venice</t>
  </si>
  <si>
    <t>May</t>
  </si>
  <si>
    <t>Temescal</t>
  </si>
  <si>
    <t>Jun</t>
  </si>
  <si>
    <t>Cornona</t>
  </si>
  <si>
    <t>SCE %</t>
  </si>
  <si>
    <t>Jul</t>
  </si>
  <si>
    <t>Phase 2-4 SCPPA</t>
  </si>
  <si>
    <t>Perris</t>
  </si>
  <si>
    <t>Aug</t>
  </si>
  <si>
    <t>Rio Hondo</t>
  </si>
  <si>
    <t>Sep</t>
  </si>
  <si>
    <t>Coyote Creek</t>
  </si>
  <si>
    <t>Oct</t>
  </si>
  <si>
    <t>Red Mountain</t>
  </si>
  <si>
    <t>Nov</t>
  </si>
  <si>
    <t>Valley View</t>
  </si>
  <si>
    <t>SCPPA %</t>
  </si>
  <si>
    <t>ph2-4</t>
  </si>
  <si>
    <t>Dec</t>
  </si>
  <si>
    <t>PG&amp;E %</t>
  </si>
  <si>
    <t>etiwanda</t>
  </si>
  <si>
    <t>DVL</t>
  </si>
  <si>
    <t>Loss of 1/3 YL toward Hydro Revs</t>
  </si>
  <si>
    <t>Inc in Avg Rate</t>
  </si>
  <si>
    <t>Variable Treatment Forecast</t>
  </si>
  <si>
    <t>Escalation Rate</t>
  </si>
  <si>
    <t xml:space="preserve">Source: </t>
  </si>
  <si>
    <t>From Lib_O&amp;M</t>
  </si>
  <si>
    <t xml:space="preserve">Updated: </t>
  </si>
  <si>
    <t>Total Sales + Wheeling</t>
  </si>
  <si>
    <t>Treated Sales</t>
  </si>
  <si>
    <t>Budget Treatment Unit Rate</t>
  </si>
  <si>
    <t>Total Cost</t>
  </si>
  <si>
    <t>Sales Data linked to "SM -v__.xls" file</t>
  </si>
  <si>
    <t>Calendar Year Sales (AF)</t>
  </si>
  <si>
    <t>Treated Firm</t>
  </si>
  <si>
    <t>Untreated Firm</t>
  </si>
  <si>
    <t>Treated Agriculture Water</t>
  </si>
  <si>
    <t>Untreated Agriculture Water</t>
  </si>
  <si>
    <t>Other Non-firm Water</t>
  </si>
  <si>
    <t>Treated Other Non-firm</t>
  </si>
  <si>
    <t>Untreated Other non-firm</t>
  </si>
  <si>
    <t>Tier 2 Surcharge (included in Firm Sales)</t>
  </si>
  <si>
    <t>San Luis Ray (SLR) Transfer (AAC + CC) - Treated</t>
  </si>
  <si>
    <t>San Luis Ray (SLR) Transfer (AAC + CC) - Untreated</t>
  </si>
  <si>
    <t xml:space="preserve">SDCWA AAC Lining </t>
  </si>
  <si>
    <t>SDCWA AAC Lining Transfer - Treated</t>
  </si>
  <si>
    <t>SDCWA AAC Lining Transfer - Untreated</t>
  </si>
  <si>
    <t xml:space="preserve">SDCWA CC Lining </t>
  </si>
  <si>
    <t>SDCWA CC Lining Transfer - Treated</t>
  </si>
  <si>
    <t>SDCWA CC Lining Transfer - Untreated</t>
  </si>
  <si>
    <t>SDCWA/IID/MWD Exchange - Treated</t>
  </si>
  <si>
    <t>SDCWA/IID/MWD Exchange - Untreated</t>
  </si>
  <si>
    <t>TOTAL SALES &amp; WHEELING</t>
  </si>
  <si>
    <t>Calendar Year Summary</t>
  </si>
  <si>
    <t>Fiscal Year Summary</t>
  </si>
  <si>
    <t>Cash Year Summary</t>
  </si>
  <si>
    <t>Average</t>
  </si>
  <si>
    <t xml:space="preserve">Min </t>
  </si>
  <si>
    <t>Average Sales (1990 to 2011)</t>
  </si>
  <si>
    <t>Debt Financing Costs</t>
  </si>
  <si>
    <t>David Reukema</t>
  </si>
  <si>
    <t>Gary B</t>
  </si>
  <si>
    <t>DSM - v70.xlsm</t>
  </si>
  <si>
    <t>Note:</t>
  </si>
  <si>
    <t>DWR table 14-11 Dec 31, 07</t>
  </si>
  <si>
    <t>MWD Share</t>
  </si>
  <si>
    <t>Need prior year for Variable Rate Debt Policy calc</t>
  </si>
  <si>
    <t>MWD Portion of Burns-Porter SWP Bonds</t>
  </si>
  <si>
    <t>Minimum Fund Levels Required at the end of the year.</t>
  </si>
  <si>
    <t>Variable Rate Debt Administration Cost</t>
  </si>
  <si>
    <t>Interest Rates</t>
  </si>
  <si>
    <t>Reduction in Revenue Bond Reserve</t>
  </si>
  <si>
    <t>Transferred to</t>
  </si>
  <si>
    <t>Payment</t>
  </si>
  <si>
    <t xml:space="preserve">Fixed Rate </t>
  </si>
  <si>
    <t>Net Effective Variable Rate</t>
  </si>
  <si>
    <t>% Variable</t>
  </si>
  <si>
    <t>Fund: Revenue Bond Reserve (2500)</t>
  </si>
  <si>
    <t>Fund: Revenue Bond I&amp;P (w/ SWAPS)</t>
  </si>
  <si>
    <t>Fund: General Obligation I&amp;P</t>
  </si>
  <si>
    <t>Liquidity &amp; Remarketing Cost</t>
  </si>
  <si>
    <t>Rating Agency</t>
  </si>
  <si>
    <t>New Debt Cost</t>
  </si>
  <si>
    <t>Average Cost of Capital</t>
  </si>
  <si>
    <t>Model Rate</t>
  </si>
  <si>
    <t>Revenue Bond Check</t>
  </si>
  <si>
    <t>SWAP</t>
  </si>
  <si>
    <t xml:space="preserve">Net Fixed Rate </t>
  </si>
  <si>
    <t>Net Variable Rate</t>
  </si>
  <si>
    <t>Fund: Revenue Bond I&amp;P</t>
  </si>
  <si>
    <t>Bond I&amp;P Reserve</t>
  </si>
  <si>
    <t>Liquidity, Remarketing Cost &amp; Cost of Issuance</t>
  </si>
  <si>
    <t>Total SWP GO Bonds</t>
  </si>
  <si>
    <t>Fiscal Year Ending June 30</t>
  </si>
  <si>
    <t>Total Debt Service Cost</t>
  </si>
  <si>
    <t>Needed to cover existing debt</t>
  </si>
  <si>
    <t>Existing Remarketing &amp; Liquidity Costs</t>
  </si>
  <si>
    <t>New VRDO</t>
  </si>
  <si>
    <t>New Liquidity &amp; Remarketing Rate</t>
  </si>
  <si>
    <t>Cost for Existing VRDO</t>
  </si>
  <si>
    <t>New VRDO issued? (1=yes)</t>
  </si>
  <si>
    <t>Cost for New VRDO</t>
  </si>
  <si>
    <t>Fixed (30Yr)</t>
  </si>
  <si>
    <t>Variable - Regular</t>
  </si>
  <si>
    <t>Change in Outstanding Debt</t>
  </si>
  <si>
    <t>Net Interest Payments</t>
  </si>
  <si>
    <t>existing debt only</t>
  </si>
  <si>
    <t>Variable</t>
  </si>
  <si>
    <t>Net rate with BABs disount</t>
  </si>
  <si>
    <t xml:space="preserve"> -   </t>
  </si>
  <si>
    <t>with CVWD</t>
  </si>
  <si>
    <t>Miscellaneous Debt</t>
  </si>
  <si>
    <t>State Revolving Fund Loan Repayment #1</t>
  </si>
  <si>
    <t>State Revolving Fund Loan Repayment #2</t>
  </si>
  <si>
    <t>State Water Resources Control Board - Exhibit F</t>
  </si>
  <si>
    <t>SRF No. 1-Parity Debt</t>
  </si>
  <si>
    <t>SRF No. 2-Subordinate  Debt</t>
  </si>
  <si>
    <t>RJ</t>
  </si>
  <si>
    <t>Date:</t>
  </si>
  <si>
    <t>Now paid off</t>
  </si>
  <si>
    <t>Was never before included, this one is subordinate</t>
  </si>
  <si>
    <t>FY Ending</t>
  </si>
  <si>
    <t>Paid on Nov 29th of each year</t>
  </si>
  <si>
    <t>Property Tax and Annexation Charges</t>
  </si>
  <si>
    <t>no neg</t>
  </si>
  <si>
    <t>Fixed Tax Rate</t>
  </si>
  <si>
    <t>AV annual increase</t>
  </si>
  <si>
    <t>Unitary Tax increase</t>
  </si>
  <si>
    <t>Property Tax Projection</t>
  </si>
  <si>
    <t>Property Tax Uses</t>
  </si>
  <si>
    <t>Projected Annexation Income</t>
  </si>
  <si>
    <t>Property Tax (not inc Annex)</t>
  </si>
  <si>
    <t xml:space="preserve">Assessed valuations </t>
  </si>
  <si>
    <t>Actual Tax Assets or</t>
  </si>
  <si>
    <t>Tax Collected</t>
  </si>
  <si>
    <t>secured</t>
  </si>
  <si>
    <t>unsecured</t>
  </si>
  <si>
    <t>Tax Rate</t>
  </si>
  <si>
    <t>Base Tax Assessment</t>
  </si>
  <si>
    <t>Unitary Tax Assessment</t>
  </si>
  <si>
    <t>Total Assessment</t>
  </si>
  <si>
    <t>Delinquency Rate</t>
  </si>
  <si>
    <t>Total Tax Collected</t>
  </si>
  <si>
    <t>MWD Portion of SWP G.O. Dept Service</t>
  </si>
  <si>
    <t>MWD G.O. Debt Service</t>
  </si>
  <si>
    <t>Additional from fixed tax rate used for SWP capital</t>
  </si>
  <si>
    <t xml:space="preserve">Tax Levy subtracts interest income </t>
  </si>
  <si>
    <t>Max Tax for Forecast</t>
  </si>
  <si>
    <t xml:space="preserve">W/Annex </t>
  </si>
  <si>
    <t>Refurbishment and Replacement</t>
  </si>
  <si>
    <t xml:space="preserve">Source File: </t>
  </si>
  <si>
    <t>S:\CFOBUDGAUS\_Projects &amp; Other\R&amp;R Model\2013 R&amp;R model</t>
  </si>
  <si>
    <t>New R&amp;R Model 2013.xlsm</t>
  </si>
  <si>
    <t>Replacement</t>
  </si>
  <si>
    <t>Refurbishments</t>
  </si>
  <si>
    <t>Treatment Only</t>
  </si>
  <si>
    <t>OLD MODELS</t>
  </si>
  <si>
    <t>RPM 8.3.1_2009.xls</t>
  </si>
  <si>
    <t>R&amp;R_RPM831 2007 summary.xls</t>
  </si>
  <si>
    <t>New R&amp;R Model - v16.xlsm</t>
  </si>
  <si>
    <t>New R&amp;R Model - v18.xlsm</t>
  </si>
  <si>
    <t>Program</t>
  </si>
  <si>
    <t>Program No.</t>
  </si>
  <si>
    <t>Program Name</t>
  </si>
  <si>
    <t>03407</t>
  </si>
  <si>
    <t>05065</t>
  </si>
  <si>
    <t>10103</t>
  </si>
  <si>
    <t>12301</t>
  </si>
  <si>
    <t>12303</t>
  </si>
  <si>
    <t>12304</t>
  </si>
  <si>
    <t>12305</t>
  </si>
  <si>
    <t>12306</t>
  </si>
  <si>
    <t>12307</t>
  </si>
  <si>
    <t>12308</t>
  </si>
  <si>
    <t>12309</t>
  </si>
  <si>
    <t>12310</t>
  </si>
  <si>
    <t>12311</t>
  </si>
  <si>
    <t>14501</t>
  </si>
  <si>
    <t>15119</t>
  </si>
  <si>
    <t>15121</t>
  </si>
  <si>
    <t>15122</t>
  </si>
  <si>
    <t>15171</t>
  </si>
  <si>
    <t>15253</t>
  </si>
  <si>
    <t>15259</t>
  </si>
  <si>
    <t>15292</t>
  </si>
  <si>
    <t>15295</t>
  </si>
  <si>
    <t>15297</t>
  </si>
  <si>
    <t>15320</t>
  </si>
  <si>
    <t>15331</t>
  </si>
  <si>
    <t>15334</t>
  </si>
  <si>
    <t>15341</t>
  </si>
  <si>
    <t>15346</t>
  </si>
  <si>
    <t>15363</t>
  </si>
  <si>
    <t>15365</t>
  </si>
  <si>
    <t>15369</t>
  </si>
  <si>
    <t>15371</t>
  </si>
  <si>
    <t>15373</t>
  </si>
  <si>
    <t>15374</t>
  </si>
  <si>
    <t>15376</t>
  </si>
  <si>
    <t>15377</t>
  </si>
  <si>
    <t>15378</t>
  </si>
  <si>
    <t>15380</t>
  </si>
  <si>
    <t>15381</t>
  </si>
  <si>
    <t>15384</t>
  </si>
  <si>
    <t>15385</t>
  </si>
  <si>
    <t>15388</t>
  </si>
  <si>
    <t>15389</t>
  </si>
  <si>
    <t>15391</t>
  </si>
  <si>
    <t>15392</t>
  </si>
  <si>
    <t>15395</t>
  </si>
  <si>
    <t>15397</t>
  </si>
  <si>
    <t>15398</t>
  </si>
  <si>
    <t>15410</t>
  </si>
  <si>
    <t>15411</t>
  </si>
  <si>
    <t>15413</t>
  </si>
  <si>
    <t>15415</t>
  </si>
  <si>
    <t>15417</t>
  </si>
  <si>
    <t>15419</t>
  </si>
  <si>
    <t>15424</t>
  </si>
  <si>
    <t>15425</t>
  </si>
  <si>
    <t>15430</t>
  </si>
  <si>
    <t>15431</t>
  </si>
  <si>
    <t>15433</t>
  </si>
  <si>
    <t>15434</t>
  </si>
  <si>
    <t>15435</t>
  </si>
  <si>
    <t>15436</t>
  </si>
  <si>
    <t>15438</t>
  </si>
  <si>
    <t>15440</t>
  </si>
  <si>
    <t>15441</t>
  </si>
  <si>
    <t>15442</t>
  </si>
  <si>
    <t>15446</t>
  </si>
  <si>
    <t>15447</t>
  </si>
  <si>
    <t>15448</t>
  </si>
  <si>
    <t>15451</t>
  </si>
  <si>
    <t>15452</t>
  </si>
  <si>
    <t>15454</t>
  </si>
  <si>
    <t>15457</t>
  </si>
  <si>
    <t>15458</t>
  </si>
  <si>
    <t>15460</t>
  </si>
  <si>
    <t>15462</t>
  </si>
  <si>
    <t>15467</t>
  </si>
  <si>
    <t>15468</t>
  </si>
  <si>
    <t>15470</t>
  </si>
  <si>
    <t>15471</t>
  </si>
  <si>
    <t>15472</t>
  </si>
  <si>
    <t>15473</t>
  </si>
  <si>
    <t>15601</t>
  </si>
  <si>
    <t>16701</t>
  </si>
  <si>
    <t>17801</t>
  </si>
  <si>
    <t>Driver</t>
  </si>
  <si>
    <t>Not the same as total R&amp;R --&gt;</t>
  </si>
  <si>
    <t>Cost of Service</t>
  </si>
  <si>
    <t>Source of Supply</t>
  </si>
  <si>
    <t># of Projects</t>
  </si>
  <si>
    <t># of Programs</t>
  </si>
  <si>
    <t>Preferred Funding</t>
  </si>
  <si>
    <t>Perris Valley Pipeline</t>
  </si>
  <si>
    <t>San Diego Pipeline No. 6</t>
  </si>
  <si>
    <t>Treatment R&amp;R</t>
  </si>
  <si>
    <t>Inland Feeder</t>
  </si>
  <si>
    <t>Treatment Improvements</t>
  </si>
  <si>
    <t>Non-Treatment R&amp;R</t>
  </si>
  <si>
    <t>Non-Treatment Improvements</t>
  </si>
  <si>
    <t>Tobin</t>
  </si>
  <si>
    <t>CIP from Tobin on 12-9-11 -- Planning Worksheet - Dec 2011 - Excel.xlsx</t>
  </si>
  <si>
    <t>Total Projects</t>
  </si>
  <si>
    <t>adjustment</t>
  </si>
  <si>
    <t>Funding Source (assumes all cash project funded from General Fund)</t>
  </si>
  <si>
    <t>goal</t>
  </si>
  <si>
    <t>Cash A</t>
  </si>
  <si>
    <t>Cash B</t>
  </si>
  <si>
    <t>Cash C</t>
  </si>
  <si>
    <t>Cash D</t>
  </si>
  <si>
    <t>Cash Fnd</t>
  </si>
  <si>
    <t>R&amp;R in General</t>
  </si>
  <si>
    <t>R&amp;R in R&amp;R</t>
  </si>
  <si>
    <t>Major Projects</t>
  </si>
  <si>
    <t>non-R&amp;R</t>
  </si>
  <si>
    <t>&lt; $1M</t>
  </si>
  <si>
    <t>Short useful life</t>
  </si>
  <si>
    <t>Non-R&amp;R project studies</t>
  </si>
  <si>
    <t>A+B+C+D</t>
  </si>
  <si>
    <t>R&amp;R - Treatment</t>
  </si>
  <si>
    <t>R&amp;R - Other</t>
  </si>
  <si>
    <t>COS Code</t>
  </si>
  <si>
    <t>Project Code</t>
  </si>
  <si>
    <t>Project Name</t>
  </si>
  <si>
    <t>CIP Index</t>
  </si>
  <si>
    <t>Total Score</t>
  </si>
  <si>
    <t>R&amp;R/Upgrade</t>
  </si>
  <si>
    <t>Project Status</t>
  </si>
  <si>
    <t>Prior Yrs</t>
  </si>
  <si>
    <t>2012-13</t>
  </si>
  <si>
    <t>2013-14</t>
  </si>
  <si>
    <t>2014-15</t>
  </si>
  <si>
    <t>2015-16</t>
  </si>
  <si>
    <t>2016-17</t>
  </si>
  <si>
    <t>2017-18</t>
  </si>
  <si>
    <t>2018-19</t>
  </si>
  <si>
    <t>2019-20</t>
  </si>
  <si>
    <t>2020-21</t>
  </si>
  <si>
    <t>Total Estimate</t>
  </si>
  <si>
    <t>All Facilities - Inspection and Replacement of Critical Vacuum Valves</t>
  </si>
  <si>
    <t>102723</t>
  </si>
  <si>
    <t>All Facilities, Inspection And Replacement Of Critical Vacuum Valves</t>
  </si>
  <si>
    <t>3A</t>
  </si>
  <si>
    <t>4 - Distribution</t>
  </si>
  <si>
    <t>All Facilities - Security Systems Improvement</t>
  </si>
  <si>
    <t>103726</t>
  </si>
  <si>
    <t>Critical Lock Identification And Change -Out</t>
  </si>
  <si>
    <t>4E</t>
  </si>
  <si>
    <t>6 - Administrative &amp; General</t>
  </si>
  <si>
    <t>104316</t>
  </si>
  <si>
    <t>Dvl Security Enhancement</t>
  </si>
  <si>
    <t>4G</t>
  </si>
  <si>
    <t>3 - Storage</t>
  </si>
  <si>
    <t>103725</t>
  </si>
  <si>
    <t>Entry Point Control Standardization And Perimeter Upgrade</t>
  </si>
  <si>
    <t>4F</t>
  </si>
  <si>
    <t>104317</t>
  </si>
  <si>
    <t>Intake Pumping Plant Security Landscape Screen</t>
  </si>
  <si>
    <t>4H</t>
  </si>
  <si>
    <t>103242</t>
  </si>
  <si>
    <t>Physical Security Improvements At All Facilities</t>
  </si>
  <si>
    <t>4A</t>
  </si>
  <si>
    <t>All Water Treatment Plants - Install Roofs for Chemical Tank Farms</t>
  </si>
  <si>
    <t>103223</t>
  </si>
  <si>
    <t>All Facilities, Install Roofs For Chemical - Design</t>
  </si>
  <si>
    <t>26A</t>
  </si>
  <si>
    <t>5 - Treatment</t>
  </si>
  <si>
    <t>104069</t>
  </si>
  <si>
    <t>Jensen Fluoride Tank Farm Roofs - Construction</t>
  </si>
  <si>
    <t>103790</t>
  </si>
  <si>
    <t>Mills Tank Farm Roof Structures - Construction</t>
  </si>
  <si>
    <t>26B</t>
  </si>
  <si>
    <t>Assess the Condition of Metropolitan's Prestressed Concrete Cylinder Pipe</t>
  </si>
  <si>
    <t>104035</t>
  </si>
  <si>
    <t>Assessment Of Prestressed Concrete Cylinder Pipelines - Phase 3</t>
  </si>
  <si>
    <t>6B</t>
  </si>
  <si>
    <t>Business Operations Improvement Program</t>
  </si>
  <si>
    <t>172B</t>
  </si>
  <si>
    <t>Accounts Payable Process Improvements</t>
  </si>
  <si>
    <t>101B</t>
  </si>
  <si>
    <t>Enterprise Content Management</t>
  </si>
  <si>
    <t>172G</t>
  </si>
  <si>
    <t>Metropolitan Intramet Replacement</t>
  </si>
  <si>
    <t>172A</t>
  </si>
  <si>
    <t>Oracle 12 Upgrade</t>
  </si>
  <si>
    <t>43N</t>
  </si>
  <si>
    <t>Peoplesoft Upgrade</t>
  </si>
  <si>
    <t>172F</t>
  </si>
  <si>
    <t>Risk Management and Security Reporting/Documentation System Replacement</t>
  </si>
  <si>
    <t>Cabazon Radial Gate Facility Improvements</t>
  </si>
  <si>
    <t>102415</t>
  </si>
  <si>
    <t>Skinner Br - Improve Cabazon Radial Gate Facility</t>
  </si>
  <si>
    <t>9</t>
  </si>
  <si>
    <t>2 - Conveyance &amp; Aqueduct</t>
  </si>
  <si>
    <t>Capital Program for Projects Costing Less Than $250,000 for FY2005/06</t>
  </si>
  <si>
    <t>103719</t>
  </si>
  <si>
    <t>Battery Monitoring System For Automatic Meter Reading System</t>
  </si>
  <si>
    <t>150D</t>
  </si>
  <si>
    <t>103705</t>
  </si>
  <si>
    <t>Mills Reservoir Cover Rainwater Removal System Upgrade</t>
  </si>
  <si>
    <t>75K</t>
  </si>
  <si>
    <t>103717</t>
  </si>
  <si>
    <t>Skinner Wwrp #2 Flow Meter Upgrade</t>
  </si>
  <si>
    <t>75Z</t>
  </si>
  <si>
    <t>Capital Program for Projects Costing Less Than $250,000 for FY2006/07</t>
  </si>
  <si>
    <t>103922</t>
  </si>
  <si>
    <t>Diemer Chemical Tank Farm Coating</t>
  </si>
  <si>
    <t>114B</t>
  </si>
  <si>
    <t>103923</t>
  </si>
  <si>
    <t>Diemer Chlorine Ejector Water Supply Line Improvements</t>
  </si>
  <si>
    <t>114J</t>
  </si>
  <si>
    <t>103920</t>
  </si>
  <si>
    <t>Eagle Equipment Wash Area Upgrade</t>
  </si>
  <si>
    <t>7K</t>
  </si>
  <si>
    <t>103899</t>
  </si>
  <si>
    <t>Jensen Ejector Noise Abatement</t>
  </si>
  <si>
    <t>65A</t>
  </si>
  <si>
    <t>103957</t>
  </si>
  <si>
    <t>Microwave Communication Sites Building Upgrade</t>
  </si>
  <si>
    <t>65I</t>
  </si>
  <si>
    <t>103907</t>
  </si>
  <si>
    <t>Mills Maintenance Center Backup Generator Relocation</t>
  </si>
  <si>
    <t>154H</t>
  </si>
  <si>
    <t>103833</t>
  </si>
  <si>
    <t>San Dimas Hep Battery Bank And Generator Breaker</t>
  </si>
  <si>
    <t>150S</t>
  </si>
  <si>
    <t>7 - Hydroelectric</t>
  </si>
  <si>
    <t>103956</t>
  </si>
  <si>
    <t>Skinner Scada Servers Relocation</t>
  </si>
  <si>
    <t>65H</t>
  </si>
  <si>
    <t>103959</t>
  </si>
  <si>
    <t>Ups Systems Installation At San Dimas</t>
  </si>
  <si>
    <t>154P</t>
  </si>
  <si>
    <t>103931</t>
  </si>
  <si>
    <t>Weymouth Compressed Air System</t>
  </si>
  <si>
    <t>65F</t>
  </si>
  <si>
    <t>Capital Program for Projects Costing Less Than $250,000 for FY2007/08</t>
  </si>
  <si>
    <t>104009</t>
  </si>
  <si>
    <t>Diemer - On-Line Specific Gravity Analyzers For Sulfuric Acid And Fluorosilicic Acid</t>
  </si>
  <si>
    <t>114D</t>
  </si>
  <si>
    <t>103974</t>
  </si>
  <si>
    <t>Diemer - Used Washwater Return Pump Check Valves Upgrade</t>
  </si>
  <si>
    <t>114A</t>
  </si>
  <si>
    <t>104220</t>
  </si>
  <si>
    <t>Gene Underfrequency Relay Upgrades</t>
  </si>
  <si>
    <t>25X</t>
  </si>
  <si>
    <t>104016</t>
  </si>
  <si>
    <t>Jensen Plant Air Compressors Replacement</t>
  </si>
  <si>
    <t>151A</t>
  </si>
  <si>
    <t>103913</t>
  </si>
  <si>
    <t>Magazine Canyon - Isolation Gate Jacking Frame</t>
  </si>
  <si>
    <t>151M</t>
  </si>
  <si>
    <t>103801</t>
  </si>
  <si>
    <t>Oc-88 Pump Plant - Security Wall</t>
  </si>
  <si>
    <t>52</t>
  </si>
  <si>
    <t>104021</t>
  </si>
  <si>
    <t>Placerita Creek Perimeter Fencing</t>
  </si>
  <si>
    <t>151F</t>
  </si>
  <si>
    <t>104026</t>
  </si>
  <si>
    <t>Red Mountain - Oct. 2007 Fire Damage - Communication Power Towers &amp; Meter Structures Repair/Replace (Incident No. 2007-1023-0271)</t>
  </si>
  <si>
    <t>103980</t>
  </si>
  <si>
    <t>Skinner - Replacement For Wetcell Battery And Inverter</t>
  </si>
  <si>
    <t>132N</t>
  </si>
  <si>
    <t>104003</t>
  </si>
  <si>
    <t>Skinner Electrical Building Hvac Upgrade</t>
  </si>
  <si>
    <t>132S</t>
  </si>
  <si>
    <t>103979</t>
  </si>
  <si>
    <t>Skinner Plant Perimeter Fencing Replacement</t>
  </si>
  <si>
    <t>132M</t>
  </si>
  <si>
    <t>103915</t>
  </si>
  <si>
    <t>Water Quality Laboratory - Mezzanine Sealing And Window Caulking</t>
  </si>
  <si>
    <t>154F</t>
  </si>
  <si>
    <t>103917</t>
  </si>
  <si>
    <t>Weymouth - Building No. 4 - Hand Rail And Stairs Addition</t>
  </si>
  <si>
    <t>151R</t>
  </si>
  <si>
    <t>Capital Program for Projects Costing Less Than $250,000 for FY2008/09</t>
  </si>
  <si>
    <t>103942</t>
  </si>
  <si>
    <t>Black Metal Mountain Electrical Transformer Upgrade</t>
  </si>
  <si>
    <t>151N</t>
  </si>
  <si>
    <t>103943</t>
  </si>
  <si>
    <t>Diemer Ammonia &amp; Caustic Diffuser Modifications</t>
  </si>
  <si>
    <t>151D</t>
  </si>
  <si>
    <t>103870</t>
  </si>
  <si>
    <t>Diemer Chemical Feed System Upgrade</t>
  </si>
  <si>
    <t>156J</t>
  </si>
  <si>
    <t>104084</t>
  </si>
  <si>
    <t>Jensen &amp; Western Region Electrical Control Rehabilitation</t>
  </si>
  <si>
    <t>156D</t>
  </si>
  <si>
    <t>103972</t>
  </si>
  <si>
    <t>Jensen Chemical Feed System Upgrade</t>
  </si>
  <si>
    <t>156F</t>
  </si>
  <si>
    <t>104083</t>
  </si>
  <si>
    <t>Jensen Influent Rejection Structure Instrumentation &amp; Rtu Relocation</t>
  </si>
  <si>
    <t>151L</t>
  </si>
  <si>
    <t>104131</t>
  </si>
  <si>
    <t>Skinner - Return Wash Water Bypass</t>
  </si>
  <si>
    <t>160H</t>
  </si>
  <si>
    <t>104115</t>
  </si>
  <si>
    <t>Skinner - Thickener Pumps Replacement</t>
  </si>
  <si>
    <t>154C</t>
  </si>
  <si>
    <t>104118</t>
  </si>
  <si>
    <t>Skinner Fwr Influent Flowmeter Procurement</t>
  </si>
  <si>
    <t>160G</t>
  </si>
  <si>
    <t>103911</t>
  </si>
  <si>
    <t>Skinner Module 4 Influent Valves Replacement</t>
  </si>
  <si>
    <t>156I</t>
  </si>
  <si>
    <t>104082</t>
  </si>
  <si>
    <t>Sunset Garage - Vehicle Hoist Replacement</t>
  </si>
  <si>
    <t>156C</t>
  </si>
  <si>
    <t>104138</t>
  </si>
  <si>
    <t>Treatment Plants Fluoride Analyzer Replacement</t>
  </si>
  <si>
    <t>58I</t>
  </si>
  <si>
    <t>104100</t>
  </si>
  <si>
    <t>Weymouth - Filter Building Venturi Rehab</t>
  </si>
  <si>
    <t>151T</t>
  </si>
  <si>
    <t>103973</t>
  </si>
  <si>
    <t>Weymouth Chemical Feed System Upgrade</t>
  </si>
  <si>
    <t>156G</t>
  </si>
  <si>
    <t>Capital Program for Projects Costing Less Than $250,000 for FY2009/10</t>
  </si>
  <si>
    <t>104261</t>
  </si>
  <si>
    <t>Cra Protective Slab At Station 5817+00</t>
  </si>
  <si>
    <t>137H</t>
  </si>
  <si>
    <t>104181</t>
  </si>
  <si>
    <t>Diemer Treatment Plant - Quagga Control For Raw Water System</t>
  </si>
  <si>
    <t>25C</t>
  </si>
  <si>
    <t>104225</t>
  </si>
  <si>
    <t>Dvl Quagga Mussel Control Facility</t>
  </si>
  <si>
    <t>25Y</t>
  </si>
  <si>
    <t>104235</t>
  </si>
  <si>
    <t>Etiwanda Cavitation Facility Infrastructure Rehabilitation</t>
  </si>
  <si>
    <t>156X</t>
  </si>
  <si>
    <t>104250</t>
  </si>
  <si>
    <t>Gene Camp Reduced Temperature Storage Replacement</t>
  </si>
  <si>
    <t>137C</t>
  </si>
  <si>
    <t>104280</t>
  </si>
  <si>
    <t>Iron Mountain Pumping Plant Housing Replacement</t>
  </si>
  <si>
    <t>151Y</t>
  </si>
  <si>
    <t>104231</t>
  </si>
  <si>
    <t>Jensen - Reclamation Solids Line Capacity Increase</t>
  </si>
  <si>
    <t>49Z</t>
  </si>
  <si>
    <t>104279</t>
  </si>
  <si>
    <t>Jensen Mod 1 And Wwrp 1 Power Track Replacement</t>
  </si>
  <si>
    <t>25P</t>
  </si>
  <si>
    <t>104197</t>
  </si>
  <si>
    <t>Jensen Water Plant - Control &amp; Telephone Room Ups System Upgrade/Replacement</t>
  </si>
  <si>
    <t>25A</t>
  </si>
  <si>
    <t>104229</t>
  </si>
  <si>
    <t>Jensen Water Treatment Plant - Sgn-1 Circuit Breaker Replacement</t>
  </si>
  <si>
    <t>25Q</t>
  </si>
  <si>
    <t>104203</t>
  </si>
  <si>
    <t>Lake Matthews Emergency Generator Upgrade</t>
  </si>
  <si>
    <t>25V</t>
  </si>
  <si>
    <t>104216</t>
  </si>
  <si>
    <t>Mills Water Treatment Plant - Bromate Control Improvement</t>
  </si>
  <si>
    <t>59D</t>
  </si>
  <si>
    <t>104215</t>
  </si>
  <si>
    <t>Mills Water Treatment Plant - Inlet Control Structure Butterfly Valves - Air Motor Back-Up</t>
  </si>
  <si>
    <t>25H</t>
  </si>
  <si>
    <t>104213</t>
  </si>
  <si>
    <t>Mills Water Treatment Plant - Rain Valve Diversion Structure At Maintenance Building</t>
  </si>
  <si>
    <t>25F</t>
  </si>
  <si>
    <t>104238</t>
  </si>
  <si>
    <t>Oc-88 Pump Plant - Fire Protection Upgrade</t>
  </si>
  <si>
    <t>125C</t>
  </si>
  <si>
    <t>104264</t>
  </si>
  <si>
    <t>Relocation Of Sc Cenb-11 Meter Cabinet And Air Vent Stack</t>
  </si>
  <si>
    <t>137F</t>
  </si>
  <si>
    <t>104221</t>
  </si>
  <si>
    <t>Service Connection Oc-26 - Relocation Of Meter Cabinet, Instrument Housing &amp; Air Vent Stack</t>
  </si>
  <si>
    <t>25Z</t>
  </si>
  <si>
    <t>104351</t>
  </si>
  <si>
    <t>Valley View Metering Circuit Modifications</t>
  </si>
  <si>
    <t>137D</t>
  </si>
  <si>
    <t>104230</t>
  </si>
  <si>
    <t>Weymouth Scada Ups Replacement</t>
  </si>
  <si>
    <t>109O</t>
  </si>
  <si>
    <t>104201</t>
  </si>
  <si>
    <t>Weymouth Water Plant - Temporary Acid System Rehabilitation</t>
  </si>
  <si>
    <t>156Z</t>
  </si>
  <si>
    <t>104207</t>
  </si>
  <si>
    <t>Weymouth Water Treatment Plant - Filter Building #1 Backwash Header Valve Replacement</t>
  </si>
  <si>
    <t>25M</t>
  </si>
  <si>
    <t>Capital Program for Projects Costing Less Than $250,000 for FY2010/11</t>
  </si>
  <si>
    <t>104344</t>
  </si>
  <si>
    <t>Dvl Visitor Center Solar Power Optimization</t>
  </si>
  <si>
    <t>134J</t>
  </si>
  <si>
    <t>104282</t>
  </si>
  <si>
    <t>Gene Camp Station Service Transformer Replacement</t>
  </si>
  <si>
    <t>137I</t>
  </si>
  <si>
    <t>104337</t>
  </si>
  <si>
    <t>Jensen Washwater Tank Pumps Soft Start Retrofit</t>
  </si>
  <si>
    <t>25S</t>
  </si>
  <si>
    <t>104352</t>
  </si>
  <si>
    <t>Lake Mathews Vehicle Maintenance Exhaust System</t>
  </si>
  <si>
    <t>137X</t>
  </si>
  <si>
    <t>104326</t>
  </si>
  <si>
    <t>Lake Matthews Fire Water Line</t>
  </si>
  <si>
    <t>137W</t>
  </si>
  <si>
    <t>104338</t>
  </si>
  <si>
    <t>Lake View Pipeline/Inland Feeder Pcs Above Ground Storage Tank For Diesel Fuel</t>
  </si>
  <si>
    <t>137R</t>
  </si>
  <si>
    <t>104340</t>
  </si>
  <si>
    <t>Operations Control Center Ups Replacement</t>
  </si>
  <si>
    <t>137U</t>
  </si>
  <si>
    <t>104332</t>
  </si>
  <si>
    <t>Scada Communications Network Reliability Upgrade</t>
  </si>
  <si>
    <t>137S</t>
  </si>
  <si>
    <t>104292</t>
  </si>
  <si>
    <t>Skinner - Switchgear And Electrical Building No. 5 Hvac Installation</t>
  </si>
  <si>
    <t>25T</t>
  </si>
  <si>
    <t>104349</t>
  </si>
  <si>
    <t>Skinner Worker Safety Access Replacement</t>
  </si>
  <si>
    <t>25U</t>
  </si>
  <si>
    <t>104297</t>
  </si>
  <si>
    <t>Skinner Wtp - Access Addition At Water Quality Monitoring Galleries</t>
  </si>
  <si>
    <t>156K</t>
  </si>
  <si>
    <t>104341</t>
  </si>
  <si>
    <t>Skinner Wtp - Replacement Of Module 4 Differential Pressure Cells Project</t>
  </si>
  <si>
    <t>130V</t>
  </si>
  <si>
    <t>120B</t>
  </si>
  <si>
    <t>Union Station Building Seismic Improvements</t>
  </si>
  <si>
    <t>104342</t>
  </si>
  <si>
    <t>Union Station Hq Fire Water Reservoir Refurbishment</t>
  </si>
  <si>
    <t>137V</t>
  </si>
  <si>
    <t>104290</t>
  </si>
  <si>
    <t>Weymouth - Sludge Facility Programming Modifications</t>
  </si>
  <si>
    <t>109R</t>
  </si>
  <si>
    <t>104330</t>
  </si>
  <si>
    <t>Weymouth Chlorine Containment Building Ups Replacement</t>
  </si>
  <si>
    <t>137Q</t>
  </si>
  <si>
    <t>Capital Program for Projects Costing Less Than $250,000 for FY2011/12</t>
  </si>
  <si>
    <t>119E</t>
  </si>
  <si>
    <t>Diemer tunnel Chlorine Detection System</t>
  </si>
  <si>
    <t>104389</t>
  </si>
  <si>
    <t>Eastside Pipeline 144" Butterfly Valve Seal Replacement</t>
  </si>
  <si>
    <t>121S</t>
  </si>
  <si>
    <t>104404</t>
  </si>
  <si>
    <t>Jensen Finished Water Reservoir No. 1 Inlet Gate Rehabilitation</t>
  </si>
  <si>
    <t>119A</t>
  </si>
  <si>
    <t>104406</t>
  </si>
  <si>
    <t>Jensen Finished Water Reservoir No. 1 Roof Repair</t>
  </si>
  <si>
    <t>119C</t>
  </si>
  <si>
    <t>104405</t>
  </si>
  <si>
    <t>Jensen Ozone Cooling Water Line Repairs</t>
  </si>
  <si>
    <t>119B</t>
  </si>
  <si>
    <t>104407</t>
  </si>
  <si>
    <t>Jensen Upc-24 High-Voltage Power Supply Rehabilitation</t>
  </si>
  <si>
    <t>119D</t>
  </si>
  <si>
    <t>104372</t>
  </si>
  <si>
    <t>Minor Capital Program Fy 11/12 Remaining Funds</t>
  </si>
  <si>
    <t>180C</t>
  </si>
  <si>
    <t>119G</t>
  </si>
  <si>
    <t>Skinner Ammonia Leak Detection Replacement</t>
  </si>
  <si>
    <t>119F</t>
  </si>
  <si>
    <t>Total Organic Carbon Analyzer (TOC) Replacement</t>
  </si>
  <si>
    <t>104366</t>
  </si>
  <si>
    <t>Ylf Discharge Return System Quagga Mussel Control Basins</t>
  </si>
  <si>
    <t>121K</t>
  </si>
  <si>
    <t>Central Pool Augmentation and Water Quality</t>
  </si>
  <si>
    <t>103383</t>
  </si>
  <si>
    <t>Central Pool Augmentation (Cpa) Program - Pipeline And Tunnel Alignment</t>
  </si>
  <si>
    <t>14</t>
  </si>
  <si>
    <t>Chlorine Containment and Handling Facilities</t>
  </si>
  <si>
    <t>103961</t>
  </si>
  <si>
    <t>Chemical Unloading Facility (Cuf) Land Acquisition (Mcanally)</t>
  </si>
  <si>
    <t>15C</t>
  </si>
  <si>
    <t>104113</t>
  </si>
  <si>
    <t>Chemical Unloading Facility Chlorine Containment Facility</t>
  </si>
  <si>
    <t>104112</t>
  </si>
  <si>
    <t>Cuf Dechlorination System</t>
  </si>
  <si>
    <t>15H</t>
  </si>
  <si>
    <t>104199</t>
  </si>
  <si>
    <t>Diemer Filter Effluent Chlorination Capacity Increase</t>
  </si>
  <si>
    <t>126I</t>
  </si>
  <si>
    <t>103828</t>
  </si>
  <si>
    <t>Jensen Filter Effluent Chlorination Capacity Increase</t>
  </si>
  <si>
    <t>135B</t>
  </si>
  <si>
    <t>135</t>
  </si>
  <si>
    <t>Post ORP Chlorine System Modifications</t>
  </si>
  <si>
    <t>104006</t>
  </si>
  <si>
    <t>Skinner Filter Effluent Chlorine Capacity Increase</t>
  </si>
  <si>
    <t>135D</t>
  </si>
  <si>
    <t>104200</t>
  </si>
  <si>
    <t>Weymouth Filter Effluent Chlorination Capacity Increase</t>
  </si>
  <si>
    <t>135E</t>
  </si>
  <si>
    <t>Control System Enhancement Program</t>
  </si>
  <si>
    <t>104219</t>
  </si>
  <si>
    <t>Water Quality Monitoring &amp; Rapid Event Detection System (Wqmreds)</t>
  </si>
  <si>
    <t>166B</t>
  </si>
  <si>
    <t>Conveyance and Distribution System - Rehabilitation</t>
  </si>
  <si>
    <t>103994</t>
  </si>
  <si>
    <t>Box Springs Feeder Section Replacement - Phase 2</t>
  </si>
  <si>
    <t>163X</t>
  </si>
  <si>
    <t>104195</t>
  </si>
  <si>
    <t>Box Springs Feeder Section Replacement Phase 3 And Phase 4</t>
  </si>
  <si>
    <t>103166</t>
  </si>
  <si>
    <t>Garvey Reservoir Hypochlorite Feed System</t>
  </si>
  <si>
    <t>36O</t>
  </si>
  <si>
    <t>103557</t>
  </si>
  <si>
    <t>Hydroelectric Plants Fire Alarm System Installation</t>
  </si>
  <si>
    <t>163Z</t>
  </si>
  <si>
    <t>103779</t>
  </si>
  <si>
    <t>Lake Skinner Aerator Air Compressor Replacement</t>
  </si>
  <si>
    <t>124E</t>
  </si>
  <si>
    <t>103373</t>
  </si>
  <si>
    <t>Lake Skinner East Bypass Screening Structure Rehabilitation</t>
  </si>
  <si>
    <t>163N2</t>
  </si>
  <si>
    <t>103996</t>
  </si>
  <si>
    <t>Lake Skinner West Bypass Screening Structure Rehabilitation</t>
  </si>
  <si>
    <t>163N1</t>
  </si>
  <si>
    <t>103531</t>
  </si>
  <si>
    <t>Orange County Feeder Lining Repair</t>
  </si>
  <si>
    <t>124J</t>
  </si>
  <si>
    <t>103413</t>
  </si>
  <si>
    <t>Power Plant Discharge Elimination - Coyote Creek Hep</t>
  </si>
  <si>
    <t>106</t>
  </si>
  <si>
    <t>103235</t>
  </si>
  <si>
    <t>Replacement Of Communication Line At San Gabriel Tower</t>
  </si>
  <si>
    <t>88</t>
  </si>
  <si>
    <t>103374</t>
  </si>
  <si>
    <t>San Diego Canal - Sodium Bisulfite Feed System Upgrade</t>
  </si>
  <si>
    <t>103144</t>
  </si>
  <si>
    <t>Upper Newport Bay Blow-Off Structure Rehabilitation</t>
  </si>
  <si>
    <t>36F</t>
  </si>
  <si>
    <t>103181</t>
  </si>
  <si>
    <t>West Valley Fdr 1, Access Roads And Structures Improvements</t>
  </si>
  <si>
    <t>36C</t>
  </si>
  <si>
    <t>103100</t>
  </si>
  <si>
    <t>West Valley Fdr 1, Structure Modifications</t>
  </si>
  <si>
    <t>36B</t>
  </si>
  <si>
    <t>Conveyance and Distribution System - Rehabilitation FY2007/08 through FY2011/12</t>
  </si>
  <si>
    <t>104259</t>
  </si>
  <si>
    <t>Allen Mccolloch Pipeline 2010 Refurbishment</t>
  </si>
  <si>
    <t>104150</t>
  </si>
  <si>
    <t>Allen Mccolloch Pipeline Stray Current Drain Station</t>
  </si>
  <si>
    <t>125M</t>
  </si>
  <si>
    <t>104289</t>
  </si>
  <si>
    <t>Allen Mccolloch Pipeline Valve Vault Repairs</t>
  </si>
  <si>
    <t>125Q</t>
  </si>
  <si>
    <t>103799</t>
  </si>
  <si>
    <t>Auld Valley Control Structure Area Facilities Upgrade Study</t>
  </si>
  <si>
    <t>163W</t>
  </si>
  <si>
    <t>121J</t>
  </si>
  <si>
    <t>Cajalco Creek Mitigation Flows - Discharge Percolation Basins</t>
  </si>
  <si>
    <t>104196</t>
  </si>
  <si>
    <t>Calabasas Feeder Stage 1 And 2 Repairs</t>
  </si>
  <si>
    <t>169T</t>
  </si>
  <si>
    <t>104153</t>
  </si>
  <si>
    <t>Calabasas Feeder Stray Current Drain Station</t>
  </si>
  <si>
    <t>151O</t>
  </si>
  <si>
    <t>169O</t>
  </si>
  <si>
    <t>Chemical Delivery Facility Improvements at Lake Skinner</t>
  </si>
  <si>
    <t>121F</t>
  </si>
  <si>
    <t>Coastal PCS Roof Replacement</t>
  </si>
  <si>
    <t>104377</t>
  </si>
  <si>
    <t>Collis Street Valve Replacement - Study</t>
  </si>
  <si>
    <t>121O</t>
  </si>
  <si>
    <t>121N</t>
  </si>
  <si>
    <t>Corona HEP Seepage Remediation</t>
  </si>
  <si>
    <t>104371</t>
  </si>
  <si>
    <t>Corona Power Plant Standby Generator Replacement</t>
  </si>
  <si>
    <t>125F</t>
  </si>
  <si>
    <t>121H</t>
  </si>
  <si>
    <t>Coyote Creek PCS Roof Replacement</t>
  </si>
  <si>
    <t>103958</t>
  </si>
  <si>
    <t>Deodara Pcs Pavement Upgrade &amp; Betterment</t>
  </si>
  <si>
    <t>169V</t>
  </si>
  <si>
    <t>104300</t>
  </si>
  <si>
    <t>Dvl Inlet/Outlet Tower Fish Screens Replacement Study</t>
  </si>
  <si>
    <t>169S</t>
  </si>
  <si>
    <t>104163</t>
  </si>
  <si>
    <t>Eagle Rock Control Center Firehydrant</t>
  </si>
  <si>
    <t>25L</t>
  </si>
  <si>
    <t>103919</t>
  </si>
  <si>
    <t>Eagle Rock Tower And Puddingstone Spillway Gates Rehabilitation</t>
  </si>
  <si>
    <t>36E</t>
  </si>
  <si>
    <t>169P</t>
  </si>
  <si>
    <t>Equipment Replacement at the North Portal of the Hollywood Tunnel</t>
  </si>
  <si>
    <t>104198</t>
  </si>
  <si>
    <t>Etiwanda Pipeline - Lining Replacement</t>
  </si>
  <si>
    <t>169I</t>
  </si>
  <si>
    <t>104378</t>
  </si>
  <si>
    <t>Facility Cathodic Protection Remote Monitoring - Study</t>
  </si>
  <si>
    <t>169W</t>
  </si>
  <si>
    <t>169M</t>
  </si>
  <si>
    <t>Foothill PCS Internal Valve Liners Upgrade</t>
  </si>
  <si>
    <t>103803</t>
  </si>
  <si>
    <t>Garvey Reservoir Automated Data Acquisition System (Adas) Replacement</t>
  </si>
  <si>
    <t>53</t>
  </si>
  <si>
    <t>169L</t>
  </si>
  <si>
    <t>Greg Ave PCS Facility Rehabilitation</t>
  </si>
  <si>
    <t>103806</t>
  </si>
  <si>
    <t>Lake Mathews Forebay, Headwork Facility And Equipment Upgrade</t>
  </si>
  <si>
    <t>124R</t>
  </si>
  <si>
    <t>104148</t>
  </si>
  <si>
    <t>Lake Skinner And Lake Mathews - Copper Sulfate Storage - Study</t>
  </si>
  <si>
    <t>125R</t>
  </si>
  <si>
    <t>104413</t>
  </si>
  <si>
    <t>Lake Skinner Bypass No. 2 - Cathodic Protection Rehabilitation</t>
  </si>
  <si>
    <t>125T</t>
  </si>
  <si>
    <t>169N</t>
  </si>
  <si>
    <t>Lake Skinner Dam Road Rehab</t>
  </si>
  <si>
    <t>104101</t>
  </si>
  <si>
    <t>Lake Skinner Outlet Conduit Refurbishment</t>
  </si>
  <si>
    <t>124C</t>
  </si>
  <si>
    <t>121B</t>
  </si>
  <si>
    <t>Lake Skinner Watershed and Local Runoff Measuring Facility</t>
  </si>
  <si>
    <t>104379</t>
  </si>
  <si>
    <t>Lower Feeder Access Improvements in Aliso Canyon</t>
  </si>
  <si>
    <t>121R</t>
  </si>
  <si>
    <t>103795</t>
  </si>
  <si>
    <t>Lower Feeder Erosion Protection At Santiago Lateral Spillway</t>
  </si>
  <si>
    <t>95</t>
  </si>
  <si>
    <t>104376</t>
  </si>
  <si>
    <t>Lower Feeder Erosion Protection in Mud Canyon</t>
  </si>
  <si>
    <t>121Q</t>
  </si>
  <si>
    <t>104327</t>
  </si>
  <si>
    <t>Monterey Valve Replacement</t>
  </si>
  <si>
    <t>169Z</t>
  </si>
  <si>
    <t>103987</t>
  </si>
  <si>
    <t>Nitrogen Storage Compliance At Dvl, Inland Feeder Pcs, And Lake Mathews</t>
  </si>
  <si>
    <t>125B</t>
  </si>
  <si>
    <t>103564</t>
  </si>
  <si>
    <t>Oak Street Pressure Control Structure Roof Replacement</t>
  </si>
  <si>
    <t>125J</t>
  </si>
  <si>
    <t>104053</t>
  </si>
  <si>
    <t>Oc-44 Service Connections - Road Improvements</t>
  </si>
  <si>
    <t>124O</t>
  </si>
  <si>
    <t>169R</t>
  </si>
  <si>
    <t>OC-88 Emergency Standby Generator Upgrade</t>
  </si>
  <si>
    <t>103839</t>
  </si>
  <si>
    <t>Oc-88 Pump Plant Air Compressor Replacement</t>
  </si>
  <si>
    <t>150H</t>
  </si>
  <si>
    <t>104276</t>
  </si>
  <si>
    <t>Orange County C &amp; D Electrical Improvements - Study</t>
  </si>
  <si>
    <t>121A</t>
  </si>
  <si>
    <t>104414</t>
  </si>
  <si>
    <t>Orange County Feeder - Cathodic Protection System Rehabilitation</t>
  </si>
  <si>
    <t>125U</t>
  </si>
  <si>
    <t>37C</t>
  </si>
  <si>
    <t>Orange County Feeder Relocation for Street Improvements Sta. 1070 to 1098</t>
  </si>
  <si>
    <t>104188</t>
  </si>
  <si>
    <t>Orange County Reservoir Hypochlorite Pump And Piping Replacement - Study</t>
  </si>
  <si>
    <t>169D</t>
  </si>
  <si>
    <t>103797</t>
  </si>
  <si>
    <t>Palos Verdes Reservoir - Spillway Energy Dissipator Structure Modifications</t>
  </si>
  <si>
    <t>50</t>
  </si>
  <si>
    <t>104323</t>
  </si>
  <si>
    <t>Palos Verdes Reservoir Sodium Hypochlorite Feed System Upgrade</t>
  </si>
  <si>
    <t>169G</t>
  </si>
  <si>
    <t>103648</t>
  </si>
  <si>
    <t>San Diego Pipeline 3 &amp; 5 Remote Control Of Bypass</t>
  </si>
  <si>
    <t>169A</t>
  </si>
  <si>
    <t>104412</t>
  </si>
  <si>
    <t>San Gabriel Tower Seismic Retrofit</t>
  </si>
  <si>
    <t>125A</t>
  </si>
  <si>
    <t>104128</t>
  </si>
  <si>
    <t>Santa Ana River Bridge Seismic Retrofit</t>
  </si>
  <si>
    <t>125E</t>
  </si>
  <si>
    <t>104386</t>
  </si>
  <si>
    <t>Santiago Lateral Sta 216+40 Butterfly Valve Replacement</t>
  </si>
  <si>
    <t>169Q</t>
  </si>
  <si>
    <t>121G</t>
  </si>
  <si>
    <t>Santiago PCS Roof Replacement</t>
  </si>
  <si>
    <t>104152</t>
  </si>
  <si>
    <t>Second Lower Feeder Cathodic Protection System</t>
  </si>
  <si>
    <t>125O</t>
  </si>
  <si>
    <t>104260</t>
  </si>
  <si>
    <t>Sepulveda Canyon Control Facility Water Storage Tanks Seismic Retrofit</t>
  </si>
  <si>
    <t>163S</t>
  </si>
  <si>
    <t>104151</t>
  </si>
  <si>
    <t>Sepulveda Feeder Cathodic Protection System</t>
  </si>
  <si>
    <t>125N</t>
  </si>
  <si>
    <t>103908</t>
  </si>
  <si>
    <t>Sepulveda Feeder Repair At Station 1099</t>
  </si>
  <si>
    <t>169F</t>
  </si>
  <si>
    <t>104369</t>
  </si>
  <si>
    <t>Sepulveda Feeder South Cathodic Protection System</t>
  </si>
  <si>
    <t>125V</t>
  </si>
  <si>
    <t>104295</t>
  </si>
  <si>
    <t>Service Connection G-01 Rehabilitation And Upgrade</t>
  </si>
  <si>
    <t>159B</t>
  </si>
  <si>
    <t>160E</t>
  </si>
  <si>
    <t>Skinner Tucalota Creek Groundwater Recharge Bubbler</t>
  </si>
  <si>
    <t>104004</t>
  </si>
  <si>
    <t>Temescal Power Plant Access Road Paving</t>
  </si>
  <si>
    <t>124M</t>
  </si>
  <si>
    <t>104370</t>
  </si>
  <si>
    <t>Temescal Power Plant Standby Generator Replacement</t>
  </si>
  <si>
    <t>125G</t>
  </si>
  <si>
    <t>103800</t>
  </si>
  <si>
    <t>Upper Feeder Cathodic Protection System</t>
  </si>
  <si>
    <t>37A</t>
  </si>
  <si>
    <t>104211</t>
  </si>
  <si>
    <t>Upper Feeder Service Connection, P-1, Fm-1, And Smr-1 Rehabilitation</t>
  </si>
  <si>
    <t>169C</t>
  </si>
  <si>
    <t>121T</t>
  </si>
  <si>
    <t>Wadsworth Pumping Plant Yard Piping Recoating</t>
  </si>
  <si>
    <t>103804</t>
  </si>
  <si>
    <t>West Valley Feeder #2 Cathodic Protection System</t>
  </si>
  <si>
    <t>37B</t>
  </si>
  <si>
    <t>Conveyance and Distribution System - Rehabilitation FY2012/13 through FY2017/18</t>
  </si>
  <si>
    <t>84B</t>
  </si>
  <si>
    <t>Lake Mathews I/O Tower Emergency Generator</t>
  </si>
  <si>
    <t>84A</t>
  </si>
  <si>
    <t>San Dimas Control Structure Replace 500 Gallon Diesel Fuel Tank</t>
  </si>
  <si>
    <t>124W</t>
  </si>
  <si>
    <t>Second Lower Feeder 42 Inch Conical Plug Valve Replacement</t>
  </si>
  <si>
    <t>84D</t>
  </si>
  <si>
    <t>Upper Feeder Structure Modification</t>
  </si>
  <si>
    <t>84C</t>
  </si>
  <si>
    <t>Wadsworth Pumping Plant Forebay Gantry Crane</t>
  </si>
  <si>
    <t>CRA - Conveyance Reliability Program</t>
  </si>
  <si>
    <t>103754</t>
  </si>
  <si>
    <t>Cast-Iron Blow Off Replacement - Phase 4</t>
  </si>
  <si>
    <t>103237</t>
  </si>
  <si>
    <t>Colorado River Aqueduct - Siphons And Reservoir Outlets Refurbishment</t>
  </si>
  <si>
    <t>103201</t>
  </si>
  <si>
    <t>Colorado River Aqueduct Conveyance Reliability, Phase Ii Repairs And Instrumentation</t>
  </si>
  <si>
    <t>103739</t>
  </si>
  <si>
    <t>Copper Basin Outlet, And Copper Basin &amp; Gene Wash Dam Sluiceways Rehabilitation</t>
  </si>
  <si>
    <t>163C</t>
  </si>
  <si>
    <t>18R</t>
  </si>
  <si>
    <t>CRA - Cut and Cover Fornat Wash and Mission Creek Erosion Protection</t>
  </si>
  <si>
    <t>103438</t>
  </si>
  <si>
    <t>Cra - Iron Mtn. Tunnel And San Jacinto Tunnel Adit Rehabilitation</t>
  </si>
  <si>
    <t>163G</t>
  </si>
  <si>
    <t>18E</t>
  </si>
  <si>
    <t>CRA - Mountain Siphons Seismic Vulnerability</t>
  </si>
  <si>
    <t>103750</t>
  </si>
  <si>
    <t>Cra - Reservoir And Discharge Line Isolation Gates</t>
  </si>
  <si>
    <t>18K</t>
  </si>
  <si>
    <t>103749</t>
  </si>
  <si>
    <t>Cra Access Structure, Transition Structure And Manhole Covers Replacement</t>
  </si>
  <si>
    <t>18J</t>
  </si>
  <si>
    <t>103751</t>
  </si>
  <si>
    <t>Cra Reliabilty Program Phase 6 (San Jacinto Diversion Structure &amp; Warren Road Gates Rehab. And Dw-Cv-4 Valve Replacement)</t>
  </si>
  <si>
    <t>18Q</t>
  </si>
  <si>
    <t>104093</t>
  </si>
  <si>
    <t>Cra Sand Trap Equipment Upgrades</t>
  </si>
  <si>
    <t>163M</t>
  </si>
  <si>
    <t>103770</t>
  </si>
  <si>
    <t>Cra Siphons, Transitions, Canals, And Tunnels Rehabilitation And Improvements</t>
  </si>
  <si>
    <t>104324</t>
  </si>
  <si>
    <t>San Jacinto Tunnel East Adit Rehabilitation</t>
  </si>
  <si>
    <t>61R</t>
  </si>
  <si>
    <t>CRA - Discharge Containment Program</t>
  </si>
  <si>
    <t>103621</t>
  </si>
  <si>
    <t>Cra - Desert Pump Plant Oil Containment Project</t>
  </si>
  <si>
    <t>20A</t>
  </si>
  <si>
    <t>103151</t>
  </si>
  <si>
    <t>Cra - Desert Sewer System Rehabilitation Project</t>
  </si>
  <si>
    <t>20B</t>
  </si>
  <si>
    <t>20H</t>
  </si>
  <si>
    <t>CRA - Gene Pumping Plant Main Transformer Area</t>
  </si>
  <si>
    <t>20G</t>
  </si>
  <si>
    <t>CRA - Intake Pumping Plant - Cooling And Reject Water Discharge To Lake Havasu</t>
  </si>
  <si>
    <t>103247</t>
  </si>
  <si>
    <t>Cra Discharge Containment</t>
  </si>
  <si>
    <t>20F</t>
  </si>
  <si>
    <t>103318</t>
  </si>
  <si>
    <t>Cra Transformer Oil And Sodium Hypochlorite Containment</t>
  </si>
  <si>
    <t>20C</t>
  </si>
  <si>
    <t>104241</t>
  </si>
  <si>
    <t>Hinds Pumping Plant Equipment Wash Area Upgrades</t>
  </si>
  <si>
    <t>151X</t>
  </si>
  <si>
    <t>CRA - Electrical/Power Systems Reliability Program</t>
  </si>
  <si>
    <t>103333</t>
  </si>
  <si>
    <t>Copper Basin, Power And Communications Pole And Transmission Line Replacement</t>
  </si>
  <si>
    <t>103491</t>
  </si>
  <si>
    <t>Cra Main Transformer Replacement/Rehab.</t>
  </si>
  <si>
    <t>110B</t>
  </si>
  <si>
    <t>104278</t>
  </si>
  <si>
    <t>Cra Pumping Plants - Auxiliary Power System Rehabilitate/Upgrades</t>
  </si>
  <si>
    <t>110D</t>
  </si>
  <si>
    <t>103760</t>
  </si>
  <si>
    <t>Danby Towers Foundation Rehabilitation</t>
  </si>
  <si>
    <t>19I</t>
  </si>
  <si>
    <t>CRA - Pumping Plant Reliability Program</t>
  </si>
  <si>
    <t>103742</t>
  </si>
  <si>
    <t>Cra - Desert Water Tank Access &amp; Safety Improvement</t>
  </si>
  <si>
    <t>111B</t>
  </si>
  <si>
    <t>103179</t>
  </si>
  <si>
    <t>Cra Main Pump Circulating Water System Rehabilitation</t>
  </si>
  <si>
    <t>21H</t>
  </si>
  <si>
    <t>103740</t>
  </si>
  <si>
    <t>Cra Main Pump Motor Exciters Rehabilitation</t>
  </si>
  <si>
    <t>21J</t>
  </si>
  <si>
    <t>103139</t>
  </si>
  <si>
    <t>Cra Main Pump Study</t>
  </si>
  <si>
    <t>103183</t>
  </si>
  <si>
    <t>Cra Main Pump Suction And Discharge Lines, Expansion Joint Repairs</t>
  </si>
  <si>
    <t>21B</t>
  </si>
  <si>
    <t>104299</t>
  </si>
  <si>
    <t>Eagle Mountain Pumping Plant Delivery Pipe Expansion Joint Repairs</t>
  </si>
  <si>
    <t>21B2</t>
  </si>
  <si>
    <t>104408</t>
  </si>
  <si>
    <t>Julian Hinds Pumping Plant Delivery Pipe Expansion Joint Phase I Repair</t>
  </si>
  <si>
    <t>21B3</t>
  </si>
  <si>
    <t>CRA - Real Property Recordation Program</t>
  </si>
  <si>
    <t>103436</t>
  </si>
  <si>
    <t>Cra Property Boundary Recordation &amp; Surveys</t>
  </si>
  <si>
    <t>171B</t>
  </si>
  <si>
    <t>CRA - Reliability Program FY2007/08 through FY2011/12</t>
  </si>
  <si>
    <t>61I</t>
  </si>
  <si>
    <t>CRA 69kV Protection Panel Upgrade</t>
  </si>
  <si>
    <t>104242</t>
  </si>
  <si>
    <t>Cra All Pumping Plants - Flow Meter Upgrades</t>
  </si>
  <si>
    <t>61G</t>
  </si>
  <si>
    <t>104274</t>
  </si>
  <si>
    <t>Cra Aqueduct Isolation Gates Replacement</t>
  </si>
  <si>
    <t>61O</t>
  </si>
  <si>
    <t>61H</t>
  </si>
  <si>
    <t>CRA Black Metal Communication Site II Upgrade</t>
  </si>
  <si>
    <t>61L</t>
  </si>
  <si>
    <t>CRA Canal Crack Rehabilitation</t>
  </si>
  <si>
    <t>19G4</t>
  </si>
  <si>
    <t>CRA Gene Pumping Plant Standby Generator Replacement</t>
  </si>
  <si>
    <t>121L</t>
  </si>
  <si>
    <t>CRA Hinds Village House Replacement</t>
  </si>
  <si>
    <t>19G5</t>
  </si>
  <si>
    <t>CRA Iron Mountain Pumping Plant Standby Generator Replacement</t>
  </si>
  <si>
    <t>61T</t>
  </si>
  <si>
    <t>CRA Main Pump Discharge Valve Lubricators Replacement</t>
  </si>
  <si>
    <t>61E</t>
  </si>
  <si>
    <t>CRA Pumping Plant discharge Line and Suction Manifold Re-Lining</t>
  </si>
  <si>
    <t>103874</t>
  </si>
  <si>
    <t>Cra Pumping Plant Standby Generator Replacement Pdr</t>
  </si>
  <si>
    <t>19G1</t>
  </si>
  <si>
    <t>104249</t>
  </si>
  <si>
    <t>Cra Pumping Plant Sump System Rehabilitation</t>
  </si>
  <si>
    <t>61F</t>
  </si>
  <si>
    <t>103851</t>
  </si>
  <si>
    <t>Cra Pumping Plants 230kv &amp; 69k Disconnect Switch Replacement</t>
  </si>
  <si>
    <t>61D</t>
  </si>
  <si>
    <t>104390</t>
  </si>
  <si>
    <t>Cra Radial Gates And Slide Gate Rehabilitation</t>
  </si>
  <si>
    <t>61U</t>
  </si>
  <si>
    <t>104336</t>
  </si>
  <si>
    <t>Cra Rehabilitaion Between Mm 28 And 104 - Study</t>
  </si>
  <si>
    <t>61Q</t>
  </si>
  <si>
    <t>103850</t>
  </si>
  <si>
    <t>Cra Reliabilty Phase Ii - Pumping Plant Switch House Fault Current Protection</t>
  </si>
  <si>
    <t>61B</t>
  </si>
  <si>
    <t>61V</t>
  </si>
  <si>
    <t>CRA Seismic Evaluations</t>
  </si>
  <si>
    <t>104222</t>
  </si>
  <si>
    <t>Cra Seismic Retrofit Of 6.9kv Switch Houses</t>
  </si>
  <si>
    <t>61K</t>
  </si>
  <si>
    <t>104275</t>
  </si>
  <si>
    <t>Cra Service Connection Dw-Cv-2t Rehabilitation</t>
  </si>
  <si>
    <t>124Q</t>
  </si>
  <si>
    <t>104334</t>
  </si>
  <si>
    <t>Cra Siphon Rehabilitation</t>
  </si>
  <si>
    <t>61J</t>
  </si>
  <si>
    <t>104333</t>
  </si>
  <si>
    <t>Cra Tunnel Lining Rehabilitation - Whipple Mountain Tunnel</t>
  </si>
  <si>
    <t>163O</t>
  </si>
  <si>
    <t>104172</t>
  </si>
  <si>
    <t>Eagle Mountain Pumping Plant Standby Generator Replacement</t>
  </si>
  <si>
    <t>19G2</t>
  </si>
  <si>
    <t>104091</t>
  </si>
  <si>
    <t>Gene Storage Building Replacement</t>
  </si>
  <si>
    <t>150W</t>
  </si>
  <si>
    <t>104273</t>
  </si>
  <si>
    <t>Hinds Pumping Plant Standby Generator Replacement</t>
  </si>
  <si>
    <t>19G3</t>
  </si>
  <si>
    <t>104090</t>
  </si>
  <si>
    <t>Intake Power And Communications Line Relocation</t>
  </si>
  <si>
    <t>61C</t>
  </si>
  <si>
    <t>19G6</t>
  </si>
  <si>
    <t>Intake Pumping Plant Standby Generator Replacement</t>
  </si>
  <si>
    <t>104296</t>
  </si>
  <si>
    <t>Iron Mountain Service Pit Rehabilitation</t>
  </si>
  <si>
    <t>61P</t>
  </si>
  <si>
    <t>104089</t>
  </si>
  <si>
    <t>Mile 12 Flow And Chlorine Monitoring Station Upgrades</t>
  </si>
  <si>
    <t>61A</t>
  </si>
  <si>
    <t>CRA - Reliability Program FY2012/13 through FY2017/18</t>
  </si>
  <si>
    <t>81A</t>
  </si>
  <si>
    <t>All Pumping Plants - UPS Replacement</t>
  </si>
  <si>
    <t>81B</t>
  </si>
  <si>
    <t>CRA Asphalt Replacement</t>
  </si>
  <si>
    <t>81C</t>
  </si>
  <si>
    <t>CRA Domestic Water Main Distribution Replacement</t>
  </si>
  <si>
    <t>Dam Rehabilitation &amp; Safety Improvements</t>
  </si>
  <si>
    <t>103380</t>
  </si>
  <si>
    <t>Dam Seismic Retrofit</t>
  </si>
  <si>
    <t>104B</t>
  </si>
  <si>
    <t>40B</t>
  </si>
  <si>
    <t>DVL Automated Data Acquisition System Replacement</t>
  </si>
  <si>
    <t>40</t>
  </si>
  <si>
    <t>DVL Owen Dam Slope Protection</t>
  </si>
  <si>
    <t>Diemer Water Treatment Plant - Construct Sedimentation Basin Spillways</t>
  </si>
  <si>
    <t>103006</t>
  </si>
  <si>
    <t>Diemer Treatment Plant - West Sedimentation Basin Rejection System (Basin 8 Spillway Conduit) Project</t>
  </si>
  <si>
    <t>27</t>
  </si>
  <si>
    <t>Diemer Water Treatment Plant - Improvements Program</t>
  </si>
  <si>
    <t>103129</t>
  </si>
  <si>
    <t>Diemer Basin Rehabilitation</t>
  </si>
  <si>
    <t>29A</t>
  </si>
  <si>
    <t>122H</t>
  </si>
  <si>
    <t>Diemer Caustic Tank Roof</t>
  </si>
  <si>
    <t>104284</t>
  </si>
  <si>
    <t>Diemer Electrical Improvements - Stage 2</t>
  </si>
  <si>
    <t>122M</t>
  </si>
  <si>
    <t>103904</t>
  </si>
  <si>
    <t>Diemer Filter Outlet Conduit Seismic Upgrade - North East Slope</t>
  </si>
  <si>
    <t>122F4</t>
  </si>
  <si>
    <t>103902</t>
  </si>
  <si>
    <t>Diemer Finished Water Reservoir South Slope And East Washwater Tank Seismic Upgrades</t>
  </si>
  <si>
    <t>122F2</t>
  </si>
  <si>
    <t>104098</t>
  </si>
  <si>
    <t>Diemer Main Road Refurbishment</t>
  </si>
  <si>
    <t>71Z</t>
  </si>
  <si>
    <t>104368</t>
  </si>
  <si>
    <t>Diemer N Access Road Revegetation &amp; Environmetal Mitigation</t>
  </si>
  <si>
    <t>122N</t>
  </si>
  <si>
    <t>103527</t>
  </si>
  <si>
    <t>Diemer North Access Road</t>
  </si>
  <si>
    <t>103637</t>
  </si>
  <si>
    <t>Diemer Plant Flow Meters And Vault - Final Design &amp; Construction</t>
  </si>
  <si>
    <t>153D</t>
  </si>
  <si>
    <t>104096</t>
  </si>
  <si>
    <t>Diemer South Slope Stabilization Project</t>
  </si>
  <si>
    <t>33E</t>
  </si>
  <si>
    <t>103811</t>
  </si>
  <si>
    <t>Diemer T. P. Main Washwater Reclamation Plant</t>
  </si>
  <si>
    <t>71D</t>
  </si>
  <si>
    <t>103650</t>
  </si>
  <si>
    <t>Diemer Treatment Plant - Power Reliability - Stage 1</t>
  </si>
  <si>
    <t>122G</t>
  </si>
  <si>
    <t>103786</t>
  </si>
  <si>
    <t>Diemer Treatment Plant - Upgrade Power System To 66kv</t>
  </si>
  <si>
    <t>122S</t>
  </si>
  <si>
    <t>103640</t>
  </si>
  <si>
    <t>Diemer Treatment Plant - Valve Starter &amp; Electrical Wiring Upgrades</t>
  </si>
  <si>
    <t>28R</t>
  </si>
  <si>
    <t>103493</t>
  </si>
  <si>
    <t>Diemer Treatment Plant Washwater Tank Pumps Replacement</t>
  </si>
  <si>
    <t>122D</t>
  </si>
  <si>
    <t>104097</t>
  </si>
  <si>
    <t>Diemer Used Washwater Pump Station Phase Ii</t>
  </si>
  <si>
    <t>122A2</t>
  </si>
  <si>
    <t>Diemer Water Treatment Plant - Improvements Program FY2007/08 through FY2011/12</t>
  </si>
  <si>
    <t>104175</t>
  </si>
  <si>
    <t>Diemer - East Washwater Tank Roof Refurbishment</t>
  </si>
  <si>
    <t>126H</t>
  </si>
  <si>
    <t>104176</t>
  </si>
  <si>
    <t>Diemer - Filter Media Replacement</t>
  </si>
  <si>
    <t>71Q</t>
  </si>
  <si>
    <t>104253</t>
  </si>
  <si>
    <t>Diemer Administration Building Seismic Upgrades</t>
  </si>
  <si>
    <t>126D</t>
  </si>
  <si>
    <t>104246</t>
  </si>
  <si>
    <t>Diemer Ammonia Feed System Upgrades</t>
  </si>
  <si>
    <t>71P</t>
  </si>
  <si>
    <t>104245</t>
  </si>
  <si>
    <t>Diemer Chemical Feed Equipment Improvements</t>
  </si>
  <si>
    <t>71K</t>
  </si>
  <si>
    <t>104343</t>
  </si>
  <si>
    <t>Diemer Chemical Feed System Improvements</t>
  </si>
  <si>
    <t>103772</t>
  </si>
  <si>
    <t>Diemer Emergency Broadcast System Rehabilitation</t>
  </si>
  <si>
    <t>126A</t>
  </si>
  <si>
    <t>122W</t>
  </si>
  <si>
    <t>Diemer Emergency Generator Propane Fuel System Remediation</t>
  </si>
  <si>
    <t>104255</t>
  </si>
  <si>
    <t>Diemer Environmental Documentation For Planned Diemer Projects</t>
  </si>
  <si>
    <t>126K</t>
  </si>
  <si>
    <t>104254</t>
  </si>
  <si>
    <t>Diemer Filter Building Seismic Upgrades</t>
  </si>
  <si>
    <t>126E</t>
  </si>
  <si>
    <t>104383</t>
  </si>
  <si>
    <t>Diemer Filter Process Control Instrument Replacement</t>
  </si>
  <si>
    <t>122U</t>
  </si>
  <si>
    <t>104123</t>
  </si>
  <si>
    <t>Diemer Filter Valve Refurbishment</t>
  </si>
  <si>
    <t>71I</t>
  </si>
  <si>
    <t>104122</t>
  </si>
  <si>
    <t>Diemer Fire And Potable Water Pump Station</t>
  </si>
  <si>
    <t>126C</t>
  </si>
  <si>
    <t>71G</t>
  </si>
  <si>
    <t>Diemer Fluoride Tank Farm Cover Replacement</t>
  </si>
  <si>
    <t>71V</t>
  </si>
  <si>
    <t>Diemer Lighting Improvements</t>
  </si>
  <si>
    <t>104385</t>
  </si>
  <si>
    <t>Diemer Overflow Monitoring System For Residual Solids &amp; Wastewater</t>
  </si>
  <si>
    <t>71C</t>
  </si>
  <si>
    <t>126J</t>
  </si>
  <si>
    <t>Diemer Perimeter Security Fence Rehab</t>
  </si>
  <si>
    <t>104248</t>
  </si>
  <si>
    <t>Diemer Plant - Backup Water Supply For Solids Handling Facility</t>
  </si>
  <si>
    <t>71S</t>
  </si>
  <si>
    <t>104361</t>
  </si>
  <si>
    <t>Diemer Potable Water Plumbing System</t>
  </si>
  <si>
    <t>126B</t>
  </si>
  <si>
    <t>104247</t>
  </si>
  <si>
    <t>Diemer Sample Line And Analyzer Improvements</t>
  </si>
  <si>
    <t>71W</t>
  </si>
  <si>
    <t>25E</t>
  </si>
  <si>
    <t>Diemer Storm Drain System Outlet Modification</t>
  </si>
  <si>
    <t>104384</t>
  </si>
  <si>
    <t>Diemer Supernatant Pump Station Improvements</t>
  </si>
  <si>
    <t>71T</t>
  </si>
  <si>
    <t>104121</t>
  </si>
  <si>
    <t>Diemer Washwater Reclamation No.2 Flocculator Improvement</t>
  </si>
  <si>
    <t>71N</t>
  </si>
  <si>
    <t>71M</t>
  </si>
  <si>
    <t>Orange County Conveyance &amp; Distribution Team Maintenance Facility</t>
  </si>
  <si>
    <t>Diemer Water Treatment Plant - Improvements Program FY2012/13 through FY2017/18</t>
  </si>
  <si>
    <t>74A</t>
  </si>
  <si>
    <t>Diemer unallocated projects for FY2012/13 through FY2017/18</t>
  </si>
  <si>
    <t>Diemer Water Treatment Plant - Oxidation Retrofit Program</t>
  </si>
  <si>
    <t>104095</t>
  </si>
  <si>
    <t>Diemer Oxidation Retrofit Program - Construction Of Ozonation Facilities</t>
  </si>
  <si>
    <t>33C</t>
  </si>
  <si>
    <t>103473</t>
  </si>
  <si>
    <t>Diemer Oxidation Retrofit Program, Site Preparation</t>
  </si>
  <si>
    <t>103504</t>
  </si>
  <si>
    <t>Diemer Ozone System Equipment Purchase</t>
  </si>
  <si>
    <t>33H</t>
  </si>
  <si>
    <t>104318</t>
  </si>
  <si>
    <t>Diemer Vehicle Maintenance Center And Plant Maintenance Facility As-Built</t>
  </si>
  <si>
    <t>33G</t>
  </si>
  <si>
    <t>Diemer Water Treatment Plant - Solids Handling</t>
  </si>
  <si>
    <t>103335</t>
  </si>
  <si>
    <t>Diemer Sludge Transfer System Modifications</t>
  </si>
  <si>
    <t>30H</t>
  </si>
  <si>
    <t>103196</t>
  </si>
  <si>
    <t>Diemer Solids Handling Facilities</t>
  </si>
  <si>
    <t>30F</t>
  </si>
  <si>
    <t>Distribution System - Control and Equipment</t>
  </si>
  <si>
    <t>103343</t>
  </si>
  <si>
    <t>Distribution System Equipment And Instrumentation Upgrades</t>
  </si>
  <si>
    <t>144</t>
  </si>
  <si>
    <t>104320</t>
  </si>
  <si>
    <t>Enhanced Distribution System Automatic Flow Transfers Software Redevelopment</t>
  </si>
  <si>
    <t>149</t>
  </si>
  <si>
    <t>104331</t>
  </si>
  <si>
    <t>Sepulveda Feeder Hep Auto Pilot</t>
  </si>
  <si>
    <t>Distribution System - Treated Water Cross Connection</t>
  </si>
  <si>
    <t>104078</t>
  </si>
  <si>
    <t>Cross Connection Prevention Program - Phase Ii Construction</t>
  </si>
  <si>
    <t>41</t>
  </si>
  <si>
    <t>104294</t>
  </si>
  <si>
    <t>Distribution System - Ccpp Construction Packages 9,11,12</t>
  </si>
  <si>
    <t>41B</t>
  </si>
  <si>
    <t>104243</t>
  </si>
  <si>
    <t>Distribution System - Treated Water Cross Connection Prevention Program - Phases 3 And 4</t>
  </si>
  <si>
    <t>DVL Transformation</t>
  </si>
  <si>
    <t>142V</t>
  </si>
  <si>
    <t>CEQA and Entitlement for Solar Power Facilities</t>
  </si>
  <si>
    <t>103081</t>
  </si>
  <si>
    <t>Dvl Recreation, Entitlement / Master Planning</t>
  </si>
  <si>
    <t>142N</t>
  </si>
  <si>
    <t>103088</t>
  </si>
  <si>
    <t>Dvl Recreation, Program Management</t>
  </si>
  <si>
    <t>142C</t>
  </si>
  <si>
    <t>142T</t>
  </si>
  <si>
    <t>DVL Visitor Center Transformation</t>
  </si>
  <si>
    <t>Enhanced Bromate Control Program</t>
  </si>
  <si>
    <t>104395</t>
  </si>
  <si>
    <t>Bromate Control Facilities</t>
  </si>
  <si>
    <t>99A</t>
  </si>
  <si>
    <t>99F</t>
  </si>
  <si>
    <t>Enhanced Bromate Control Diemer</t>
  </si>
  <si>
    <t>99E</t>
  </si>
  <si>
    <t>Enhanced Bromate Control Jensen</t>
  </si>
  <si>
    <t>99D</t>
  </si>
  <si>
    <t>Enhanced Bromate Control Mills</t>
  </si>
  <si>
    <t>99B</t>
  </si>
  <si>
    <t>Enhanced Bromate Control Weymouth</t>
  </si>
  <si>
    <t>Future System Reliability Projects FY 2014/15</t>
  </si>
  <si>
    <t>180F</t>
  </si>
  <si>
    <t>Future System Reliability Projects Fy 2014/15</t>
  </si>
  <si>
    <t>Future System Reliability Projects FY 2015/16</t>
  </si>
  <si>
    <t>180G</t>
  </si>
  <si>
    <t>Future System Reliability Projects Fy 2015/16</t>
  </si>
  <si>
    <t>Future System Reliability Projects FY 2016/17</t>
  </si>
  <si>
    <t>180H</t>
  </si>
  <si>
    <t>Future System Reliability Program Fy 2016/17</t>
  </si>
  <si>
    <t>Future System Reliability Projects FY 2017/18</t>
  </si>
  <si>
    <t>180I</t>
  </si>
  <si>
    <t>Future System Reliability Projects Fy 2017/18</t>
  </si>
  <si>
    <t>Headquarters Building Seismic Modification</t>
  </si>
  <si>
    <t>104363</t>
  </si>
  <si>
    <t>Headquarters Building Seismic Evaluation</t>
  </si>
  <si>
    <t>79</t>
  </si>
  <si>
    <t>Hydroelectric Power Development Program</t>
  </si>
  <si>
    <t>157C</t>
  </si>
  <si>
    <t>Collis Hydroelectric Power Development</t>
  </si>
  <si>
    <t>157B</t>
  </si>
  <si>
    <t>Covina Hydroelectric Power Development</t>
  </si>
  <si>
    <t>157</t>
  </si>
  <si>
    <t>Hydroelectric Power Development</t>
  </si>
  <si>
    <t>Hydroelectric Power Plant Improvements Program</t>
  </si>
  <si>
    <t>155A</t>
  </si>
  <si>
    <t>Foothill HEP Rehab</t>
  </si>
  <si>
    <t>155C</t>
  </si>
  <si>
    <t>San Dimas HEP Rehab</t>
  </si>
  <si>
    <t>150X</t>
  </si>
  <si>
    <t>Seismic Retrofit of Hydro Electric Plants and Control Structure</t>
  </si>
  <si>
    <t>150Z</t>
  </si>
  <si>
    <t>Sepulveda HEP Rehab</t>
  </si>
  <si>
    <t>155B</t>
  </si>
  <si>
    <t>Venice HEP Rehab</t>
  </si>
  <si>
    <t>Information Technology System - Business, Finance and HR</t>
  </si>
  <si>
    <t>104193</t>
  </si>
  <si>
    <t>Cad Management System</t>
  </si>
  <si>
    <t>174</t>
  </si>
  <si>
    <t>104182</t>
  </si>
  <si>
    <t>Electronic Discovery Management System</t>
  </si>
  <si>
    <t>101A</t>
  </si>
  <si>
    <t>104409</t>
  </si>
  <si>
    <t>Environmental &amp; Safety Management Information System</t>
  </si>
  <si>
    <t>172D</t>
  </si>
  <si>
    <t>Information Technology System - Infrastructure</t>
  </si>
  <si>
    <t>103888</t>
  </si>
  <si>
    <t>Communication Infrastructure Reliability Upgrade</t>
  </si>
  <si>
    <t>146K</t>
  </si>
  <si>
    <t>104008</t>
  </si>
  <si>
    <t>Lake Mathews It Disaster Recovery Facility Upgrades</t>
  </si>
  <si>
    <t>146J</t>
  </si>
  <si>
    <t>104157</t>
  </si>
  <si>
    <t>Two-Way Radio Phase Ii</t>
  </si>
  <si>
    <t>146I</t>
  </si>
  <si>
    <t>104303</t>
  </si>
  <si>
    <t>Union Station Data Center - Ups Upgrade</t>
  </si>
  <si>
    <t>146U</t>
  </si>
  <si>
    <t>103788</t>
  </si>
  <si>
    <t>Wide Area Communication Network Capacity And Reliability Improvements</t>
  </si>
  <si>
    <t>146L</t>
  </si>
  <si>
    <t>Information Technology System - Security Program</t>
  </si>
  <si>
    <t>133C</t>
  </si>
  <si>
    <t>Information Security Assessment Remediation Phase Iii</t>
  </si>
  <si>
    <t>103205</t>
  </si>
  <si>
    <t>Highland Pipeline Construction</t>
  </si>
  <si>
    <t>45</t>
  </si>
  <si>
    <t>102833</t>
  </si>
  <si>
    <t>Inland Fdr, Owner Controlled Insurance Program</t>
  </si>
  <si>
    <t>100630</t>
  </si>
  <si>
    <t>Inland Fdr-Environ. Mitig.</t>
  </si>
  <si>
    <t>100629</t>
  </si>
  <si>
    <t>Inland Feeder - Right Of Way And Easement Procurement</t>
  </si>
  <si>
    <t>103186</t>
  </si>
  <si>
    <t>Inland Feeder, Arrowhead Tunnels Construction</t>
  </si>
  <si>
    <t>100624</t>
  </si>
  <si>
    <t>Inland Feeder, Contract #5, Opal Avenue Portal / Badlands Tunnel</t>
  </si>
  <si>
    <t>102411</t>
  </si>
  <si>
    <t>Inland Feeder, Program Management</t>
  </si>
  <si>
    <t>IT Infrastructure Reliability Program</t>
  </si>
  <si>
    <t>146R</t>
  </si>
  <si>
    <t>Data Recovery Infrastructure Project</t>
  </si>
  <si>
    <t>146Q</t>
  </si>
  <si>
    <t>Enterprise Unix Server Upgrade</t>
  </si>
  <si>
    <t>146N</t>
  </si>
  <si>
    <t>Telecommunications Infrastructure Reliability Upgrade</t>
  </si>
  <si>
    <t>Jensen Water Treatment  Plant - Improvements Program</t>
  </si>
  <si>
    <t>103890</t>
  </si>
  <si>
    <t>Jensen Administration Building Seismic Upgrades</t>
  </si>
  <si>
    <t>60M</t>
  </si>
  <si>
    <t>103883</t>
  </si>
  <si>
    <t>Jensen Chemical Tank Conversion</t>
  </si>
  <si>
    <t>49K</t>
  </si>
  <si>
    <t>103889</t>
  </si>
  <si>
    <t>Jensen Entrance Security Improvements</t>
  </si>
  <si>
    <t>60N</t>
  </si>
  <si>
    <t>103295</t>
  </si>
  <si>
    <t>Jensen Filt Plt, Bulk Chemical Tank Facility Upgrades</t>
  </si>
  <si>
    <t>145</t>
  </si>
  <si>
    <t>103220</t>
  </si>
  <si>
    <t>Jensen Filt Plt, Module 1 Traveling Bridge Repairs</t>
  </si>
  <si>
    <t>49D</t>
  </si>
  <si>
    <t>103871</t>
  </si>
  <si>
    <t>Jensen Fire System For Naoci System</t>
  </si>
  <si>
    <t>154K</t>
  </si>
  <si>
    <t>103724</t>
  </si>
  <si>
    <t>Jensen Solids Removal Automation</t>
  </si>
  <si>
    <t>103743</t>
  </si>
  <si>
    <t>Jensen Solids Thickeners 5 &amp; 6</t>
  </si>
  <si>
    <t>86D2</t>
  </si>
  <si>
    <t>103222</t>
  </si>
  <si>
    <t>Jensen Treatment Plant - Solids Dewatering Facility And Lagoons</t>
  </si>
  <si>
    <t>86D</t>
  </si>
  <si>
    <t>103569</t>
  </si>
  <si>
    <t>Jensen Treatment Plant, Module 1 Filter Valve Refurbishment</t>
  </si>
  <si>
    <t>128</t>
  </si>
  <si>
    <t>103226</t>
  </si>
  <si>
    <t>Jensen Washwater Return Pump Modifications - Phase 2</t>
  </si>
  <si>
    <t>127</t>
  </si>
  <si>
    <t>104136</t>
  </si>
  <si>
    <t>Modules Nos. 2 And 3 Traveling Bridge Rehabilitations</t>
  </si>
  <si>
    <t>60C</t>
  </si>
  <si>
    <t>Jensen Water Treatment Plant - Improvements Program FY2007/08 through FY2011/12</t>
  </si>
  <si>
    <t>104060</t>
  </si>
  <si>
    <t>Jensen - Electrical System Reliability</t>
  </si>
  <si>
    <t>60B</t>
  </si>
  <si>
    <t>104373</t>
  </si>
  <si>
    <t>Jensen Basin Launder Gate Improvements</t>
  </si>
  <si>
    <t>137K</t>
  </si>
  <si>
    <t>103892</t>
  </si>
  <si>
    <t>Jensen Chemical Trench Extension</t>
  </si>
  <si>
    <t>60F</t>
  </si>
  <si>
    <t>60E</t>
  </si>
  <si>
    <t>Jensen Filter Influent Conduit Sludge Accumulation Improvement</t>
  </si>
  <si>
    <t>103893</t>
  </si>
  <si>
    <t>Jensen Filters Nos. 1-20 Surface Wash System Upgrade</t>
  </si>
  <si>
    <t>137O</t>
  </si>
  <si>
    <t>104094</t>
  </si>
  <si>
    <t>Jensen Irrigation Loop System Upgrade</t>
  </si>
  <si>
    <t>60J</t>
  </si>
  <si>
    <t>60W</t>
  </si>
  <si>
    <t>Jensen Liquid Polymer Feed System and Tank Farm Facilities Improvement</t>
  </si>
  <si>
    <t>104374</t>
  </si>
  <si>
    <t>Jensen Modules Nos. 2 &amp; 3. Plocculator Refurbishment</t>
  </si>
  <si>
    <t>49J</t>
  </si>
  <si>
    <t>60V</t>
  </si>
  <si>
    <t>Jensen Settling Basin Covers</t>
  </si>
  <si>
    <t>60H</t>
  </si>
  <si>
    <t>Jensen Sodium Hypochlorite Unloading Canopy</t>
  </si>
  <si>
    <t>104034</t>
  </si>
  <si>
    <t>Jensen Washwater Tanks Seismic Upgrades</t>
  </si>
  <si>
    <t>60P</t>
  </si>
  <si>
    <t>Jensen Water Treatment Plant - Improvements Program FY2012/13 through FY2017/18</t>
  </si>
  <si>
    <t>77A</t>
  </si>
  <si>
    <t>Jensen Administration Building Roof Replacement</t>
  </si>
  <si>
    <t>Lake Mathews Watershed - Drainage Water Quality</t>
  </si>
  <si>
    <t>104076</t>
  </si>
  <si>
    <t>Lake Mathews Watershed - Water Quality Improvements Study</t>
  </si>
  <si>
    <t>105</t>
  </si>
  <si>
    <t>102420</t>
  </si>
  <si>
    <t>Lake Mathews Watershed, Drainage Water Quality Mgmt Plan (Cajalco Creek Dam)</t>
  </si>
  <si>
    <t>LaVerne Shop Facilities Upgrade</t>
  </si>
  <si>
    <t>103519</t>
  </si>
  <si>
    <t>La Verne Machine Shop Equipment Design And Radial Drill Procurement</t>
  </si>
  <si>
    <t>113A</t>
  </si>
  <si>
    <t>104285</t>
  </si>
  <si>
    <t>La Verne Maintenance Shops Buildings Expansion And Upgrades - Phase 3</t>
  </si>
  <si>
    <t>113C</t>
  </si>
  <si>
    <t>104072</t>
  </si>
  <si>
    <t>La Verne Maintenance Support Unit Shop Certification (Iso 9000)</t>
  </si>
  <si>
    <t>113B</t>
  </si>
  <si>
    <t>103787</t>
  </si>
  <si>
    <t>La Verne Shop Buildings Expansion And Upgrades</t>
  </si>
  <si>
    <t>104339</t>
  </si>
  <si>
    <t>La Verne Shops Upgrade - Phase 1 - New Coating Shop Building Construction</t>
  </si>
  <si>
    <t>Mills Water Treatment  Plant - Capacity Upgrade</t>
  </si>
  <si>
    <t>57X</t>
  </si>
  <si>
    <t>Mills - Solids Dewatering Facility</t>
  </si>
  <si>
    <t>103614</t>
  </si>
  <si>
    <t>Mills Chemical System Capacity Upgrades</t>
  </si>
  <si>
    <t>57W</t>
  </si>
  <si>
    <t>103597</t>
  </si>
  <si>
    <t>Mills Modules 1 And 2 Rehabilitation</t>
  </si>
  <si>
    <t>57A</t>
  </si>
  <si>
    <t>103615</t>
  </si>
  <si>
    <t>Mills Solids Handling System</t>
  </si>
  <si>
    <t>57K</t>
  </si>
  <si>
    <t>103587</t>
  </si>
  <si>
    <t>Mills Water Treatment Plant - Ozone Contactors 3 And 4 - Construction</t>
  </si>
  <si>
    <t>47D</t>
  </si>
  <si>
    <t>Mills Water Treatment Plant - Improvements Program</t>
  </si>
  <si>
    <t>104236</t>
  </si>
  <si>
    <t>Mills Hazardous Waste Storage Facility</t>
  </si>
  <si>
    <t>57G</t>
  </si>
  <si>
    <t>103624</t>
  </si>
  <si>
    <t>Mills Solids Removal Automation</t>
  </si>
  <si>
    <t>153B1M</t>
  </si>
  <si>
    <t>103791</t>
  </si>
  <si>
    <t>Mills Water Tp- Industrial Wastewater Improvements</t>
  </si>
  <si>
    <t>57F</t>
  </si>
  <si>
    <t>Mills Water Treatment Plant - Improvements Program FY2007/08 through FY2011/12</t>
  </si>
  <si>
    <t>57Z</t>
  </si>
  <si>
    <t>Mills - Module 3 &amp; 4 WQ Instrumentation replacement and Gas Detector System Upgrade</t>
  </si>
  <si>
    <t>104063</t>
  </si>
  <si>
    <t>Mills Electrical Buildings Nos. 1 And 2 Seismic Upgrades</t>
  </si>
  <si>
    <t>58F</t>
  </si>
  <si>
    <t>104062</t>
  </si>
  <si>
    <t>Mills Electrical Improvements</t>
  </si>
  <si>
    <t>57S</t>
  </si>
  <si>
    <t>103646</t>
  </si>
  <si>
    <t>Mills Filter Outlet Conduit No. 2 Ammonia And Caustic Injection Modifications</t>
  </si>
  <si>
    <t>59E</t>
  </si>
  <si>
    <t>104180</t>
  </si>
  <si>
    <t>Mills Industrial Wastewater Handling Facilities Improvements</t>
  </si>
  <si>
    <t>57V</t>
  </si>
  <si>
    <t>104190</t>
  </si>
  <si>
    <t>Mills Module Influent Flash Mix Chemical Containment</t>
  </si>
  <si>
    <t>58H</t>
  </si>
  <si>
    <t>104179</t>
  </si>
  <si>
    <t>Mills Modules 3 &amp; 4 Potable Water Safety Stations &amp; Water Line Extensions</t>
  </si>
  <si>
    <t>57Q</t>
  </si>
  <si>
    <t>135F</t>
  </si>
  <si>
    <t>Mills Modules 3 and 4 Backwash Chlorination System</t>
  </si>
  <si>
    <t>104237</t>
  </si>
  <si>
    <t>Mills Plant Laboratory Upgrades</t>
  </si>
  <si>
    <t>57O</t>
  </si>
  <si>
    <t>104269</t>
  </si>
  <si>
    <t>Mills Sodium Hydroxide Tank Replacement</t>
  </si>
  <si>
    <t>47E</t>
  </si>
  <si>
    <t>104328</t>
  </si>
  <si>
    <t>Mills Water Quality Monitoring Building Expansion And Effluent Sample Modifications</t>
  </si>
  <si>
    <t>58G</t>
  </si>
  <si>
    <t>104141</t>
  </si>
  <si>
    <t>Mills Weir Gate And Filter Valve Rehabilitation</t>
  </si>
  <si>
    <t>57Y</t>
  </si>
  <si>
    <t>Mills Water Treatment Plant - Improvements Program FY2012/13 through FY2017/18</t>
  </si>
  <si>
    <t>70</t>
  </si>
  <si>
    <t>Mills Water Treatment Plant Improvements FY2012/13 through FY2017/18 unallocated</t>
  </si>
  <si>
    <t>Mills Water Treatment Plant - Ozone System Reliability</t>
  </si>
  <si>
    <t>103844</t>
  </si>
  <si>
    <t>Mills Ozone System Reliability Upgrade - Final Design</t>
  </si>
  <si>
    <t>57M</t>
  </si>
  <si>
    <t>103935</t>
  </si>
  <si>
    <t>Mills Ozone System Reliability Upgrade- Construction</t>
  </si>
  <si>
    <t>103934</t>
  </si>
  <si>
    <t>Mills Ozone System Reliability Upgrade Equipment Procurement</t>
  </si>
  <si>
    <t>57M2</t>
  </si>
  <si>
    <t>Operations Support Facilities Improvement Program</t>
  </si>
  <si>
    <t>104047</t>
  </si>
  <si>
    <t>Eastern Region C&amp;D And Lake Mathews Support Facilities</t>
  </si>
  <si>
    <t>139A</t>
  </si>
  <si>
    <t>PCCP Rehabilitation and Replacement Program</t>
  </si>
  <si>
    <t>104394</t>
  </si>
  <si>
    <t>Accustic Fiber Optic Monitoring Of Pccp Lines</t>
  </si>
  <si>
    <t>116H</t>
  </si>
  <si>
    <t>104398</t>
  </si>
  <si>
    <t>Allen Mccolloch Pipeline Pccp Carbon Fiber Joint Repairs</t>
  </si>
  <si>
    <t>116C</t>
  </si>
  <si>
    <t>104401</t>
  </si>
  <si>
    <t>Auld Valley And San Diego Pipeline # 4 Pccp Carbon Fiber Joint Repairs</t>
  </si>
  <si>
    <t>116A</t>
  </si>
  <si>
    <t>104393</t>
  </si>
  <si>
    <t>Electromagnetic Inspection Of Pccp Lines</t>
  </si>
  <si>
    <t>116G</t>
  </si>
  <si>
    <t>104399</t>
  </si>
  <si>
    <t>Foothill &amp; Sepulveda Feeder Pccp Carbon Fiber Joint Repairs</t>
  </si>
  <si>
    <t>116D</t>
  </si>
  <si>
    <t>104402</t>
  </si>
  <si>
    <t>Lake Skinner Outlet Conduit &amp; San Diego Pipeline # 5 Pccp Carbon Fiber Joint Repairs</t>
  </si>
  <si>
    <t>116B</t>
  </si>
  <si>
    <t>104392</t>
  </si>
  <si>
    <t>Replacement/ Reline At-Risk Pccp Lines - Stage 1</t>
  </si>
  <si>
    <t>116F</t>
  </si>
  <si>
    <t>104400</t>
  </si>
  <si>
    <t>Rialto Pipeline Pccp Carbon Fiber Joint Repairs</t>
  </si>
  <si>
    <t>116E</t>
  </si>
  <si>
    <t>104132</t>
  </si>
  <si>
    <t>Second Lower Feeder Rehab at 5 Locations</t>
  </si>
  <si>
    <t>124T</t>
  </si>
  <si>
    <t>125W</t>
  </si>
  <si>
    <t>Second Lower Feeder Reliability  - 3 Locations at Diemer</t>
  </si>
  <si>
    <t>104403</t>
  </si>
  <si>
    <t>Sepulveda Feeder Pccp Carbon Fiber Joint Repairs</t>
  </si>
  <si>
    <t>116I</t>
  </si>
  <si>
    <t>103567</t>
  </si>
  <si>
    <t>Perris Valley Pipeline - General</t>
  </si>
  <si>
    <t>168A</t>
  </si>
  <si>
    <t>103858</t>
  </si>
  <si>
    <t>Perris Valley Pipeline - North Reach</t>
  </si>
  <si>
    <t>103962</t>
  </si>
  <si>
    <t>Perris Valley Pipeline - South Reach</t>
  </si>
  <si>
    <t>168B</t>
  </si>
  <si>
    <t>104227</t>
  </si>
  <si>
    <t>Perris Valley Pipeline - Tunnels</t>
  </si>
  <si>
    <t>Pilot Plant Testing and Equipment Storage Facility</t>
  </si>
  <si>
    <t>167</t>
  </si>
  <si>
    <t>Pilot Plant Testing &amp; Equipment Storage Facility</t>
  </si>
  <si>
    <t>Power Reliability and Energy Conservation Program</t>
  </si>
  <si>
    <t>134H</t>
  </si>
  <si>
    <t>Jensen Solar Power Generating System</t>
  </si>
  <si>
    <t>134C</t>
  </si>
  <si>
    <t>Mills Solar Power Generating System</t>
  </si>
  <si>
    <t>134G</t>
  </si>
  <si>
    <t>Skinner Solar Power Generating System - Expansion</t>
  </si>
  <si>
    <t>134L</t>
  </si>
  <si>
    <t>Skinner Treatment Plant Energy Efficiency Audit</t>
  </si>
  <si>
    <t>134F</t>
  </si>
  <si>
    <t>Union Station Energy Efficiency and Renewable Energy Pilot Facility</t>
  </si>
  <si>
    <t>104054</t>
  </si>
  <si>
    <t>Weymouth Solar Power Power Generating System</t>
  </si>
  <si>
    <t>134D</t>
  </si>
  <si>
    <t>134M</t>
  </si>
  <si>
    <t>Weymouth Solar Site Improvements</t>
  </si>
  <si>
    <t>Project Controls and Reporting System</t>
  </si>
  <si>
    <t>146E1</t>
  </si>
  <si>
    <t>Project Controls Implementation</t>
  </si>
  <si>
    <t>Quagga Mussel Control Program</t>
  </si>
  <si>
    <t>104000</t>
  </si>
  <si>
    <t>Cra Quagga Mussel Structural And Chemical Barriers</t>
  </si>
  <si>
    <t>1A</t>
  </si>
  <si>
    <t>104291</t>
  </si>
  <si>
    <t>Diemer Ozone Cooling Water Chlorination System</t>
  </si>
  <si>
    <t>1E</t>
  </si>
  <si>
    <t>103999</t>
  </si>
  <si>
    <t>Quagga Mussel Program Phase Ii - Study And Preliminary Design Report</t>
  </si>
  <si>
    <t>104055</t>
  </si>
  <si>
    <t>Skinner Outlet Conduit - New Chlorine Injection Point</t>
  </si>
  <si>
    <t>1C</t>
  </si>
  <si>
    <t>104162</t>
  </si>
  <si>
    <t>Skinner Ozone Cooling Water Chlorination</t>
  </si>
  <si>
    <t>1D</t>
  </si>
  <si>
    <t>1G</t>
  </si>
  <si>
    <t>Wadsworth Pumping Plant - Chemical Tank Farm Roof Covers</t>
  </si>
  <si>
    <t>RCMP Rehabilitation and Replacement Program</t>
  </si>
  <si>
    <t>103A</t>
  </si>
  <si>
    <t>Reinforced Concrete and Metal Pipe Assessment - Study</t>
  </si>
  <si>
    <t>Regional Water Purification Program</t>
  </si>
  <si>
    <t>104168</t>
  </si>
  <si>
    <t>Advance Treatment, Distribution And Storage Of Reclaimed Wastewater Assessment</t>
  </si>
  <si>
    <t>170</t>
  </si>
  <si>
    <t>1 - Source of Supply</t>
  </si>
  <si>
    <t>Reservoir Cover and Replacement Program</t>
  </si>
  <si>
    <t>104052</t>
  </si>
  <si>
    <t>Jensen Finished Water Reservoir No. 2 Floating Cover Improvement</t>
  </si>
  <si>
    <t>60G</t>
  </si>
  <si>
    <t>103461</t>
  </si>
  <si>
    <t>Orange County Reservoir - Floating Cover Replacement</t>
  </si>
  <si>
    <t>118</t>
  </si>
  <si>
    <t>103391</t>
  </si>
  <si>
    <t>Palos Verdes Reservoir Cover Replacement</t>
  </si>
  <si>
    <t>112</t>
  </si>
  <si>
    <t>Right of Way Protection and Rehabilitation Program</t>
  </si>
  <si>
    <t>143</t>
  </si>
  <si>
    <t>Right of Way Protection and Rehabilitation</t>
  </si>
  <si>
    <t>Riverside Treatment Plant  Land Acquisition</t>
  </si>
  <si>
    <t>104059</t>
  </si>
  <si>
    <t>Riverside Treatment Plant Land Acquisition Project</t>
  </si>
  <si>
    <t>164A</t>
  </si>
  <si>
    <t>104171</t>
  </si>
  <si>
    <t>San Diego Pipeline 6 - Pressure Control Structure/Hydroelectric Plant - Feasibility Study</t>
  </si>
  <si>
    <t>70B</t>
  </si>
  <si>
    <t>103559</t>
  </si>
  <si>
    <t>San Diego Pipeline 6 North Reach, Environmental Monitoring During Construction</t>
  </si>
  <si>
    <t>70A</t>
  </si>
  <si>
    <t>103558</t>
  </si>
  <si>
    <t>San Diego Pipeline 6 North Reach, Program Management For Construction</t>
  </si>
  <si>
    <t>103485</t>
  </si>
  <si>
    <t>San Diego Pipeline 6, North Reach, Construction: Contract / Inspection / Management</t>
  </si>
  <si>
    <t>Skinner Water Treatment Plant - Expansion No 4</t>
  </si>
  <si>
    <t>103555</t>
  </si>
  <si>
    <t>Skinner Expansion 4, Module 7 Construction</t>
  </si>
  <si>
    <t>131D</t>
  </si>
  <si>
    <t>Skinner Water Treatment Plant - Improvements Program</t>
  </si>
  <si>
    <t>103926</t>
  </si>
  <si>
    <t>Skinner - Upgrade Surface Wash Valves And Actuators At Mod 4 - 6</t>
  </si>
  <si>
    <t>132J</t>
  </si>
  <si>
    <t>104058</t>
  </si>
  <si>
    <t>Skinner Chemical Systems And Solids Collection Improvement</t>
  </si>
  <si>
    <t>130U</t>
  </si>
  <si>
    <t>103752</t>
  </si>
  <si>
    <t>Skinner Chemical Systems Modifications - Improvements Program</t>
  </si>
  <si>
    <t>132L</t>
  </si>
  <si>
    <t>103781</t>
  </si>
  <si>
    <t>Skinner Electrical Buildings And Ground Fault Protection Upgrade</t>
  </si>
  <si>
    <t>132H</t>
  </si>
  <si>
    <t>103855</t>
  </si>
  <si>
    <t>Skinner Modules 5 &amp; 6 Filter Surface Wash Header Rehabilitation</t>
  </si>
  <si>
    <t>132E</t>
  </si>
  <si>
    <t>73E2</t>
  </si>
  <si>
    <t>Skinner Solids Handling Area Improvements</t>
  </si>
  <si>
    <t>104286</t>
  </si>
  <si>
    <t>Skinner Wtp - Electrical Building Upgrades Phase 2 Construction</t>
  </si>
  <si>
    <t>Skinner Water Treatment Plant - Improvements Program FY2007/08 through FY2011/12</t>
  </si>
  <si>
    <t>104170</t>
  </si>
  <si>
    <t>Potable Water Connection At The Skinner Finished Water Reservoir</t>
  </si>
  <si>
    <t>130Y</t>
  </si>
  <si>
    <t>130Z1</t>
  </si>
  <si>
    <t>Skinner Administration Building Laboratory Renovation</t>
  </si>
  <si>
    <t>130Z</t>
  </si>
  <si>
    <t>Skinner Administration Building Refurbishment</t>
  </si>
  <si>
    <t>160B</t>
  </si>
  <si>
    <t>Skinner Facility Maintenance and Vehicle Service Center</t>
  </si>
  <si>
    <t>160L</t>
  </si>
  <si>
    <t>Skinner Module 4 Surface Wash Pipe Coupling Replacement</t>
  </si>
  <si>
    <t>38H3</t>
  </si>
  <si>
    <t>Skinner Paved Access to Buildings</t>
  </si>
  <si>
    <t>130T</t>
  </si>
  <si>
    <t>Skinner Pipe Yard Maintenance &amp; Storage Shop Upgrades</t>
  </si>
  <si>
    <t>130B</t>
  </si>
  <si>
    <t>Skinner Plant 1 &amp; 2 Flocculation Improvements</t>
  </si>
  <si>
    <t>160K</t>
  </si>
  <si>
    <t>Skinner Power Distribution Improvements to WWRP No.2 Press Bldg and Thickeners</t>
  </si>
  <si>
    <t>103854</t>
  </si>
  <si>
    <t>Skinner Water Treatment Plant - Replacement Of Plant 1 Filter Gate Stems And Nuts</t>
  </si>
  <si>
    <t>130C</t>
  </si>
  <si>
    <t>Skinner Water Treatment Plant - Improvements Program FY2012/13 through FY2017/18</t>
  </si>
  <si>
    <t>78A</t>
  </si>
  <si>
    <t>Lake Skinner Entrance Improvement</t>
  </si>
  <si>
    <t>Skinner Water Treatment Plant - Oxidation Retrofit Program</t>
  </si>
  <si>
    <t>103447</t>
  </si>
  <si>
    <t>Oxygen/Ozone System Equipment For Skinner Oxidation Retrofit Program</t>
  </si>
  <si>
    <t>38C</t>
  </si>
  <si>
    <t>104057</t>
  </si>
  <si>
    <t>Skinner Orp Access Road</t>
  </si>
  <si>
    <t>38H</t>
  </si>
  <si>
    <t>104183</t>
  </si>
  <si>
    <t>Skinner Orp Completion Project</t>
  </si>
  <si>
    <t>38I</t>
  </si>
  <si>
    <t>103619</t>
  </si>
  <si>
    <t>Skinner Orp Facilities Construction</t>
  </si>
  <si>
    <t>38D</t>
  </si>
  <si>
    <t>103502</t>
  </si>
  <si>
    <t>Skinner Oxidation Retrofit Program Site Preparation, Construction</t>
  </si>
  <si>
    <t>38A</t>
  </si>
  <si>
    <t>Strategic Operations and Maintenance Management</t>
  </si>
  <si>
    <t>103955</t>
  </si>
  <si>
    <t>Fuel Management System</t>
  </si>
  <si>
    <t>Water Operations Control Program</t>
  </si>
  <si>
    <t>141</t>
  </si>
  <si>
    <t>Ozone Energy Optimization</t>
  </si>
  <si>
    <t>98A</t>
  </si>
  <si>
    <t>Remote Terminal Unit CPU and Operating System Replacement</t>
  </si>
  <si>
    <t>98B</t>
  </si>
  <si>
    <t>Remote Terminal Unit Input-Output System Retrofit</t>
  </si>
  <si>
    <t>147</t>
  </si>
  <si>
    <t>Simulation and Modeling Application for Real Time Operations SMART ops</t>
  </si>
  <si>
    <t>100B</t>
  </si>
  <si>
    <t>System-wide SCADA Master Planning</t>
  </si>
  <si>
    <t>100C</t>
  </si>
  <si>
    <t>Wadsworth Pumping Plant Control and Protection Upgrade</t>
  </si>
  <si>
    <t>Weymouth Water Treatment Plant - Improvements Program</t>
  </si>
  <si>
    <t>103744</t>
  </si>
  <si>
    <t>Upper Feeder Junction Structure Seismic Upgrade</t>
  </si>
  <si>
    <t>83U</t>
  </si>
  <si>
    <t>103300</t>
  </si>
  <si>
    <t>Weymouth - Structural Integrity Project</t>
  </si>
  <si>
    <t>83G</t>
  </si>
  <si>
    <t>83G2</t>
  </si>
  <si>
    <t>Weymouth Administration and Control Building Seismic Upgrades</t>
  </si>
  <si>
    <t>103635</t>
  </si>
  <si>
    <t>Weymouth Chemical Tank Facility Modifications</t>
  </si>
  <si>
    <t>83T</t>
  </si>
  <si>
    <t>103736</t>
  </si>
  <si>
    <t>Weymouth Energy Generating Microturbines - Design &amp; Installation</t>
  </si>
  <si>
    <t>134B</t>
  </si>
  <si>
    <t>103352</t>
  </si>
  <si>
    <t>Weymouth Filt Plt, Rehabilitate Wwrp1</t>
  </si>
  <si>
    <t>83E</t>
  </si>
  <si>
    <t>103162</t>
  </si>
  <si>
    <t>Weymouth Filter Building 2, Filter Valve Actuator Replacement</t>
  </si>
  <si>
    <t>83C</t>
  </si>
  <si>
    <t>104381</t>
  </si>
  <si>
    <t>Weymouth Filter Building Seismic Upgrades</t>
  </si>
  <si>
    <t>83G3</t>
  </si>
  <si>
    <t>103164</t>
  </si>
  <si>
    <t>Weymouth Improvement Program - Gate And Gate Guides</t>
  </si>
  <si>
    <t>83D</t>
  </si>
  <si>
    <t>103898</t>
  </si>
  <si>
    <t>Weymouth Incoming Electrical Service</t>
  </si>
  <si>
    <t>109K</t>
  </si>
  <si>
    <t>103634</t>
  </si>
  <si>
    <t>Weymouth Perimeter Security Improvements</t>
  </si>
  <si>
    <t>83S</t>
  </si>
  <si>
    <t>103487</t>
  </si>
  <si>
    <t>Weymouth Power Systems Upgrade</t>
  </si>
  <si>
    <t>92</t>
  </si>
  <si>
    <t>104038</t>
  </si>
  <si>
    <t>Weymouth Rapid Mix &amp; Fire/Domestic Water System</t>
  </si>
  <si>
    <t>109G</t>
  </si>
  <si>
    <t>91</t>
  </si>
  <si>
    <t>Weymouth Replace Surface Wash Headers in Filter Bldg. 2</t>
  </si>
  <si>
    <t>103629</t>
  </si>
  <si>
    <t>Weymouth Sample Pump Automation</t>
  </si>
  <si>
    <t>103207</t>
  </si>
  <si>
    <t>Weymouth Solids Handling Facility</t>
  </si>
  <si>
    <t>86A</t>
  </si>
  <si>
    <t>104077</t>
  </si>
  <si>
    <t>Weymouth Treatment Facilities Conceptual Design</t>
  </si>
  <si>
    <t>173F</t>
  </si>
  <si>
    <t>103745</t>
  </si>
  <si>
    <t>Weymouth Washwater Tanks Seismic Upgrade</t>
  </si>
  <si>
    <t>83R</t>
  </si>
  <si>
    <t>103486</t>
  </si>
  <si>
    <t>Weymouth Water Treatment Plt. -Basin 1 &amp; 2 Rehab</t>
  </si>
  <si>
    <t>173E</t>
  </si>
  <si>
    <t>103746</t>
  </si>
  <si>
    <t>Weymouth Wwrp Reliability Upgrades And North Perimeter Wall Construction</t>
  </si>
  <si>
    <t>83O</t>
  </si>
  <si>
    <t>103298</t>
  </si>
  <si>
    <t>Weymouth, Replace Basin Cleaning Water Supply Lines</t>
  </si>
  <si>
    <t>90</t>
  </si>
  <si>
    <t>Weymouth Water Treatment Plant - Improvements Program FY2007/08 through FY2011/12</t>
  </si>
  <si>
    <t>104251</t>
  </si>
  <si>
    <t>Weymounth Wwrp Solids Pump Instrumentation</t>
  </si>
  <si>
    <t>156M</t>
  </si>
  <si>
    <t>94I</t>
  </si>
  <si>
    <t>Weymouth Asphalt Refurbishment</t>
  </si>
  <si>
    <t>109U</t>
  </si>
  <si>
    <t>Weymouth Basin Foam Abatement System</t>
  </si>
  <si>
    <t>109C</t>
  </si>
  <si>
    <t>Weymouth Basin Gate Improvements</t>
  </si>
  <si>
    <t>94D</t>
  </si>
  <si>
    <t>Weymouth Basin Inlet Structural Upgrade</t>
  </si>
  <si>
    <t>109L</t>
  </si>
  <si>
    <t>Weymouth Chemical Mixing Improvements in the Combined Filter Effluent Conduit</t>
  </si>
  <si>
    <t>109S</t>
  </si>
  <si>
    <t>Weymouth Chlorine Transloading</t>
  </si>
  <si>
    <t>104137</t>
  </si>
  <si>
    <t>Weymouth Combined Filter Outlet Chemical Trench</t>
  </si>
  <si>
    <t>109J</t>
  </si>
  <si>
    <t>109Y</t>
  </si>
  <si>
    <t>Weymouth Domestic Water System Upgrade</t>
  </si>
  <si>
    <t>104036</t>
  </si>
  <si>
    <t>Weymouth Dry Polymer System Replacement</t>
  </si>
  <si>
    <t>109D</t>
  </si>
  <si>
    <t>104309</t>
  </si>
  <si>
    <t>Weymouth Emergency Broadcast System Rehabilitation</t>
  </si>
  <si>
    <t>82</t>
  </si>
  <si>
    <t>109F</t>
  </si>
  <si>
    <t>Weymouth Filter Building No.1 Filter Valve and Actuator Rehabilitation</t>
  </si>
  <si>
    <t>109V</t>
  </si>
  <si>
    <t>Weymouth Filter Building Sump Sparger Rehab</t>
  </si>
  <si>
    <t>104037</t>
  </si>
  <si>
    <t>Weymouth Filter Outlet Conduit Repairs</t>
  </si>
  <si>
    <t>109E</t>
  </si>
  <si>
    <t>94B</t>
  </si>
  <si>
    <t>Weymouth Filter Rehabilitation - Design and Construction</t>
  </si>
  <si>
    <t>103880</t>
  </si>
  <si>
    <t>Weymouth Filter Rehabilitation Demonstration</t>
  </si>
  <si>
    <t>94A</t>
  </si>
  <si>
    <t>7F</t>
  </si>
  <si>
    <t>Weymouth La Verne Warehouse Covered Metal Storage</t>
  </si>
  <si>
    <t>109Z</t>
  </si>
  <si>
    <t>Weymouth Laverne Water Quality HVAC Chiller Replacement</t>
  </si>
  <si>
    <t>103881</t>
  </si>
  <si>
    <t>Weymouth Raw Water Bypass</t>
  </si>
  <si>
    <t>109B</t>
  </si>
  <si>
    <t>103879</t>
  </si>
  <si>
    <t>Weymouth Reservoir Gates Repair</t>
  </si>
  <si>
    <t>89</t>
  </si>
  <si>
    <t>109M</t>
  </si>
  <si>
    <t>Weymouth Seismic Retrofit Assessment</t>
  </si>
  <si>
    <t>104391</t>
  </si>
  <si>
    <t>Weymouth Treatment Basins Nos. 5-8 Refurbishment Project</t>
  </si>
  <si>
    <t>109X</t>
  </si>
  <si>
    <t>94C</t>
  </si>
  <si>
    <t>Weymouth Washwater Pumpback Pumps Relocation</t>
  </si>
  <si>
    <t>Weymouth Water Treatment Plant - Improvements Program FY2012/13 through FY2017/18</t>
  </si>
  <si>
    <t>135G</t>
  </si>
  <si>
    <t>Weymouth WTP - Chlorine System Upgrade</t>
  </si>
  <si>
    <t>Weymouth Water Treatment Plant - Oxidation Retrofit Program</t>
  </si>
  <si>
    <t>104174</t>
  </si>
  <si>
    <t>Weymouth Inlet Conduit Relocation</t>
  </si>
  <si>
    <t>104192</t>
  </si>
  <si>
    <t>Weymouth Orp Final Design Staged Approach</t>
  </si>
  <si>
    <t>33A1</t>
  </si>
  <si>
    <t>104212</t>
  </si>
  <si>
    <t>Weymouth Orp Switchgear - Construction</t>
  </si>
  <si>
    <t>34A</t>
  </si>
  <si>
    <t>33A</t>
  </si>
  <si>
    <t>Weymouth Oxidation Retrofit Facilities Construction</t>
  </si>
  <si>
    <t>103747</t>
  </si>
  <si>
    <t>Weymouth Ozone Equipment Procurement</t>
  </si>
  <si>
    <t>33B</t>
  </si>
  <si>
    <t>94G</t>
  </si>
  <si>
    <t>Weymouth Sodium Hypochlorite Tank Facility</t>
  </si>
  <si>
    <t>White Water Siphon Protection</t>
  </si>
  <si>
    <t>102748</t>
  </si>
  <si>
    <t>Whitewater Siphon Protection Improvements</t>
  </si>
  <si>
    <t>85</t>
  </si>
  <si>
    <t>Yorba Linda Power Plant Modifications</t>
  </si>
  <si>
    <t>103805</t>
  </si>
  <si>
    <t>Yorba Linda Power Plant Rehabilitation</t>
  </si>
  <si>
    <t>123</t>
  </si>
  <si>
    <t xml:space="preserve">CY 2014-2030 CVWD 35TAF Transfer Cost of Supply Worksheet </t>
  </si>
  <si>
    <t xml:space="preserve">from David R. 12-2-2013 </t>
  </si>
  <si>
    <t>Revenue Estimate for the Sale of 35,000AF of Colorado River Water to Coachella Valley Water District</t>
  </si>
  <si>
    <t>Billing Occurs once Annually on or After June 30 each year.</t>
  </si>
  <si>
    <t>Calculation based upon Exhibit A to the Agreement Oct 10, 2003</t>
  </si>
  <si>
    <t>Calculation by David Reukema</t>
  </si>
  <si>
    <t>This is a sale of water not an exchange.  It does not effect the SWP costs.  It is a misc revenue.</t>
  </si>
  <si>
    <t>Updated: 11-24-08</t>
  </si>
  <si>
    <t>AF was from John Scott now from Bill H.</t>
  </si>
  <si>
    <t>It is part of the QSA and not part of the 100 TAF Table A transfer.</t>
  </si>
  <si>
    <t>If we sell CVWD 35,000 AF of water, then we have to make it up somewhere else...by either purchasing additional water elsewhere or by storing less water.</t>
  </si>
  <si>
    <t>Assumptions:</t>
  </si>
  <si>
    <t>CY</t>
  </si>
  <si>
    <t>VCM</t>
  </si>
  <si>
    <t>CY Estimate of System Variable Power to be recovered for Variable</t>
  </si>
  <si>
    <t>mills/kwh</t>
  </si>
  <si>
    <t xml:space="preserve">Off Aqueduct $ </t>
  </si>
  <si>
    <t xml:space="preserve">CY Estimate of RG No 4 Groundwater Remediation to be recovered thru OAPF -  only </t>
  </si>
  <si>
    <t xml:space="preserve">CY Estimate of System Power to be recovered for Variable and OAPF </t>
  </si>
  <si>
    <t xml:space="preserve">CY 1999 </t>
  </si>
  <si>
    <t>Final System Power Rate to Recover Variable and OAPF</t>
  </si>
  <si>
    <t>Adjustment Factor Calculation</t>
  </si>
  <si>
    <t>Current CY/CY1999</t>
  </si>
  <si>
    <t>Base Cost/AF</t>
  </si>
  <si>
    <t>Adjusted Cost/AF</t>
  </si>
  <si>
    <t>Future Costs</t>
  </si>
  <si>
    <t>Variable &amp; OAPF Energy</t>
  </si>
  <si>
    <t>Assumed Zero</t>
  </si>
  <si>
    <t>Variable Transmission</t>
  </si>
  <si>
    <t>Total Adjusted Cost per Acre Foot</t>
  </si>
  <si>
    <t>Energy and Transmission $/af</t>
  </si>
  <si>
    <t>From VCM --&gt;</t>
  </si>
  <si>
    <t>CVWD Transfer (AF)</t>
  </si>
  <si>
    <t>CVWD Sales ($)</t>
  </si>
  <si>
    <t>Fiscal Year Impact</t>
  </si>
  <si>
    <t>Build American Bonds (BABs)</t>
  </si>
  <si>
    <t>Interest Subsidy Payment from US Treasury</t>
  </si>
  <si>
    <t>32.5% of interest payment (fixed rate)</t>
  </si>
  <si>
    <t xml:space="preserve">Miscellaneous revenues </t>
  </si>
  <si>
    <t>Per Eric G</t>
  </si>
  <si>
    <t>DSM-V67</t>
  </si>
  <si>
    <t>2010 Auth A</t>
  </si>
  <si>
    <t>2008 Auth. Ser D</t>
  </si>
  <si>
    <t>2008 Auth. Ser C</t>
  </si>
  <si>
    <t>$250 Fixed</t>
  </si>
  <si>
    <t>$78 Fixed</t>
  </si>
  <si>
    <t>SWP Costs</t>
  </si>
  <si>
    <t>OAPF = Off-Aqueduct Power Facilities</t>
  </si>
  <si>
    <t>OMP&amp;R = Operating, Maintenance, Power &amp; Replacement from DWR - fixed cost to MWD</t>
  </si>
  <si>
    <t xml:space="preserve">only power costs are considered variable to MWD </t>
  </si>
  <si>
    <t>For SWP Fund min balance</t>
  </si>
  <si>
    <t>East Branch Enlargement Capital</t>
  </si>
  <si>
    <t>C&amp;A - Power</t>
  </si>
  <si>
    <t>C&amp;A - All Other</t>
  </si>
  <si>
    <t>Lookup Code</t>
  </si>
  <si>
    <t>COS: Functional Allocation Basis</t>
  </si>
  <si>
    <t>Charged to Fund</t>
  </si>
  <si>
    <t>Options</t>
  </si>
  <si>
    <t>Existing Facilities Capital Charges</t>
  </si>
  <si>
    <t>EC-S</t>
  </si>
  <si>
    <t>EC-P</t>
  </si>
  <si>
    <t>EC-O</t>
  </si>
  <si>
    <t>Future Facilities Capital Charges</t>
  </si>
  <si>
    <t>FC-S</t>
  </si>
  <si>
    <t>FC-P</t>
  </si>
  <si>
    <t>FC-O</t>
  </si>
  <si>
    <t>Existing Facilities Minimum OMP&amp;R</t>
  </si>
  <si>
    <t>E-M-S</t>
  </si>
  <si>
    <t>E-M-P</t>
  </si>
  <si>
    <t>E-M-O</t>
  </si>
  <si>
    <t>Future Facilities Minimum OMP&amp;R</t>
  </si>
  <si>
    <t>F-M-S</t>
  </si>
  <si>
    <t>F-M-P</t>
  </si>
  <si>
    <t>F-M-O</t>
  </si>
  <si>
    <t>P-Off-F</t>
  </si>
  <si>
    <t>P-Off-V</t>
  </si>
  <si>
    <t>P-On</t>
  </si>
  <si>
    <t>C-EC-S</t>
  </si>
  <si>
    <t>C-EC-P</t>
  </si>
  <si>
    <t>C-EC-O</t>
  </si>
  <si>
    <t>C-FC-S</t>
  </si>
  <si>
    <t>C-FC-P</t>
  </si>
  <si>
    <t>C-FC-O</t>
  </si>
  <si>
    <t>C-E-M-S</t>
  </si>
  <si>
    <t>C-E-M-P</t>
  </si>
  <si>
    <t>C-E-M-O</t>
  </si>
  <si>
    <t>C-F-M-S</t>
  </si>
  <si>
    <t>C-F-M-P</t>
  </si>
  <si>
    <t>C-F-M-O</t>
  </si>
  <si>
    <t>C-P-Off-F</t>
  </si>
  <si>
    <t>C-P-Off-V</t>
  </si>
  <si>
    <t>C-P-On</t>
  </si>
  <si>
    <t>Table</t>
  </si>
  <si>
    <t>Base SWP Data</t>
  </si>
  <si>
    <t>DWCV</t>
  </si>
  <si>
    <t>Check (o=ok)</t>
  </si>
  <si>
    <t>Source file:</t>
  </si>
  <si>
    <t>SWP from Ayo on 10-10-13 - FY 2015 and FY2016 SWP Prelim Budget &amp; Rev Req Accrual Basis for Arnout (RJ) - v2.xlsx</t>
  </si>
  <si>
    <t>Additional fixed SWP costs when we callback the DWCV transfer</t>
  </si>
  <si>
    <t>Code</t>
  </si>
  <si>
    <t>Items  \   Total ---&gt;</t>
  </si>
  <si>
    <t>Delta Capital</t>
  </si>
  <si>
    <t>Delta  Minimum</t>
  </si>
  <si>
    <t>Transportation Capital</t>
  </si>
  <si>
    <t>WSRB Surcharge Capital</t>
  </si>
  <si>
    <t>Transportation Minimum</t>
  </si>
  <si>
    <t>P-OFF-V</t>
  </si>
  <si>
    <t>Off Aqueduct O&amp;M</t>
  </si>
  <si>
    <t>DWCV Transfer Requested (AF, Accrual Calendar Year)</t>
  </si>
  <si>
    <t>DWCV Transfer Callback (AF, Accrual Calendar Year)</t>
  </si>
  <si>
    <t>SWP Allocation (Calendar Year)</t>
  </si>
  <si>
    <t>% Callback</t>
  </si>
  <si>
    <t>% of transfer obtianed by DWCV</t>
  </si>
  <si>
    <t>Fixed costs for the 100TAF DWCV transfer callback at a 100% SWP Allocation</t>
  </si>
  <si>
    <t>Base SWP Cost, does not include fixed DWCV transfer costs</t>
  </si>
  <si>
    <t>East Branch Capital</t>
  </si>
  <si>
    <t>Teha East Afterbay Capital</t>
  </si>
  <si>
    <t>Devil Canyon/Castaic Capital</t>
  </si>
  <si>
    <t>Springing Amendment (reduction against Trans. Capital)</t>
  </si>
  <si>
    <t>East Branch Enlargement Minimum</t>
  </si>
  <si>
    <t>Devil Canyon/Castaic Minimum</t>
  </si>
  <si>
    <t>Hedging Deposit</t>
  </si>
  <si>
    <t>Replacement Accounting System - Conservation</t>
  </si>
  <si>
    <t>Replacement Accounting System - Maintenance</t>
  </si>
  <si>
    <t>Future  Capital Edmonston 4 Pump</t>
  </si>
  <si>
    <t>Future  Capital  Perris Reservoir</t>
  </si>
  <si>
    <t>Future  Capital Hamilton 7 Pump</t>
  </si>
  <si>
    <t>Future  Capital  Teha East Afterbay</t>
  </si>
  <si>
    <t>Sisk Dam</t>
  </si>
  <si>
    <t>California Aqueduct Subsidence</t>
  </si>
  <si>
    <t>Gianelli</t>
  </si>
  <si>
    <t>Future  Capital East Branch Enlargement III</t>
  </si>
  <si>
    <t>Delta Minimum FERC Relicensing</t>
  </si>
  <si>
    <t>Delta Minimum Rice Farmer</t>
  </si>
  <si>
    <t>Delta Minimum Mussel Control (with annual escalation of 3.75%)</t>
  </si>
  <si>
    <t>Transportation Minimum Mussel Control ((with annual escalation of 3.75%)</t>
  </si>
  <si>
    <t>EastBranch Minimum Mussel Control ((with annual escalation of 3.75%)</t>
  </si>
  <si>
    <t>East Branch Enlargement Phase III</t>
  </si>
  <si>
    <t xml:space="preserve"> Var-  Mojave</t>
  </si>
  <si>
    <t xml:space="preserve"> Var Semitropic/Arvin-Edison/KD To &amp; From Storage</t>
  </si>
  <si>
    <t>P-OFF-F</t>
  </si>
  <si>
    <t>Off Aqueduct Capital</t>
  </si>
  <si>
    <t xml:space="preserve"> Off Aqueduct O&amp;M - Nevada Power</t>
  </si>
  <si>
    <t>P-ON</t>
  </si>
  <si>
    <t>On Aqueduct Variable Transportation</t>
  </si>
  <si>
    <t>included in VCM On-aq Power--&gt;</t>
  </si>
  <si>
    <t>Future Variable Power- Southern Relicensing</t>
  </si>
  <si>
    <t>Future Variable Power- Oroville Relicensing</t>
  </si>
  <si>
    <t>Future Variable Power- Dyer Resevoir</t>
  </si>
  <si>
    <t>Fed Securities earnings</t>
  </si>
  <si>
    <t xml:space="preserve">updated </t>
  </si>
  <si>
    <t>WSRB Cover</t>
  </si>
  <si>
    <t>per  David R</t>
  </si>
  <si>
    <t>WSRB int (SMIF) Earnings</t>
  </si>
  <si>
    <t>C-P-OFF-F</t>
  </si>
  <si>
    <t>OAPF Cover</t>
  </si>
  <si>
    <t>OAPF int earnings (SMIF)</t>
  </si>
  <si>
    <t>Dev Cyn return  princ + int</t>
  </si>
  <si>
    <t>EB Enl Cover</t>
  </si>
  <si>
    <t>EB Enl int (SMIF)</t>
  </si>
  <si>
    <t>Res Acct int (SMIF)</t>
  </si>
  <si>
    <t>Teha East Afterbay Cover</t>
  </si>
  <si>
    <t>C-P-OFF-V</t>
  </si>
  <si>
    <t>OAPF Prior Year Refund</t>
  </si>
  <si>
    <t>Excess WSRB Debt Service Reserve Refund</t>
  </si>
  <si>
    <t>Excess OAPF Debt Service Reserve Refund</t>
  </si>
  <si>
    <t>Bay-Delta Conservation Plan (DHCCP) - (BDCP - High Shares)</t>
  </si>
  <si>
    <t>Bay/Delta Conservation Plan (DHCCP) - (BDCP - High Shares)</t>
  </si>
  <si>
    <t>Bay-Delta Conservation Plan (DHCCP) - (BDCP - High Shares) - Cover</t>
  </si>
  <si>
    <t xml:space="preserve"> Delta Conveyance Program (DHCCP) - Pumping Costs</t>
  </si>
  <si>
    <t>Linked to Coverage - Capital</t>
  </si>
  <si>
    <t>DHCCP - COS Allocation fix</t>
  </si>
  <si>
    <t>Linked to Coverage - O&amp;M</t>
  </si>
  <si>
    <t>Credit from Overcollection</t>
  </si>
  <si>
    <t>From IRPSim --&gt;</t>
  </si>
  <si>
    <t>SWP That incur Power</t>
  </si>
  <si>
    <t xml:space="preserve">Total SWP (East + West) </t>
  </si>
  <si>
    <t>On Aqueduct Variable Transportation (unit cost, with credits)</t>
  </si>
  <si>
    <t>Off-Aqueduct (unit cost, with credits)</t>
  </si>
  <si>
    <t>Total Power with credits</t>
  </si>
  <si>
    <t>SWP Cost escalation and Dollar Type</t>
  </si>
  <si>
    <t>Most O&amp;M costs are esc and amortized (1960 to 2035).</t>
  </si>
  <si>
    <t>So that a flat O&amp;M cost forecast is still in nominal dollars.</t>
  </si>
  <si>
    <t>Capital is also amortized and therefore also in nominal dollars</t>
  </si>
  <si>
    <t>Only O&amp;M items that are paid on a PAYGO bases are escalated by MWD staff.</t>
  </si>
  <si>
    <t xml:space="preserve"> - RJ   9-29-2009</t>
  </si>
  <si>
    <t>Percent Increase</t>
  </si>
  <si>
    <t>SWP from  Ayo on 10-19-2011 -- FY2013-14  Budget and Rev Req. to CFO (RJ) - 10-19-2011 - v3.xlsx</t>
  </si>
  <si>
    <t>New item</t>
  </si>
  <si>
    <t>Future  Capital East Branch Enlargement II</t>
  </si>
  <si>
    <t>Delta Minimum Mussel Control (with annual escalation of 2.75%)</t>
  </si>
  <si>
    <t>Transportation Minimum Mussel Control ((with annual escalation of 2.75%)</t>
  </si>
  <si>
    <t>EastBranch Minimum Mussel Control ((with annual escalation of 2.75%)</t>
  </si>
  <si>
    <t>East Branch Enlargement Phase II</t>
  </si>
  <si>
    <t>Var-  Mojave</t>
  </si>
  <si>
    <t>Var Semitropic/Arvin-Edison/KD To &amp; From Storage</t>
  </si>
  <si>
    <t>Off Aqueduct O&amp;M - Nevada Power</t>
  </si>
  <si>
    <t>Bay/Delta Conservation Plan - OCAP and BO Monitoring and Research</t>
  </si>
  <si>
    <t>Delta Minimum Eco-crescent (Near-Term Delta Facilities - Two-Gates)</t>
  </si>
  <si>
    <t xml:space="preserve">Bay/Delta Conservation Plan </t>
  </si>
  <si>
    <t>Delta Minimum Delta Conveyance Program (DHCCP) - Permit and Prelim Design</t>
  </si>
  <si>
    <t>Delta Conveyance Program (DHCCP) - Pumping Costs</t>
  </si>
  <si>
    <t>25% of 12.7B</t>
  </si>
  <si>
    <t>Future Capital Delta Conveyance Program (DHCCP)</t>
  </si>
  <si>
    <t>DHCCP Mitigation - Land Acquisition</t>
  </si>
  <si>
    <t>DHCCP</t>
  </si>
  <si>
    <t>Other General Operations and Maintenance Costs</t>
  </si>
  <si>
    <t>Water Standby Administration is not need b/c we charge it back to the MA's</t>
  </si>
  <si>
    <t>David Buening</t>
  </si>
  <si>
    <t>O&amp;M Budget Tool - v24.xlsx</t>
  </si>
  <si>
    <t>Annual Escalator</t>
  </si>
  <si>
    <t xml:space="preserve"> = Actual</t>
  </si>
  <si>
    <t xml:space="preserve"> Budget </t>
  </si>
  <si>
    <t>Proposed</t>
  </si>
  <si>
    <t>Property Taxes</t>
  </si>
  <si>
    <t>Departmental O&amp;M Costs</t>
  </si>
  <si>
    <t>Labor and Additives</t>
  </si>
  <si>
    <t>Labor Rate (O&amp;M only)</t>
  </si>
  <si>
    <t>Regular</t>
  </si>
  <si>
    <t>Straight Time</t>
  </si>
  <si>
    <t>Over Time</t>
  </si>
  <si>
    <t>Call-Back Pay</t>
  </si>
  <si>
    <t>Shift Pay</t>
  </si>
  <si>
    <t>Lead Pay</t>
  </si>
  <si>
    <t>Premium Pay</t>
  </si>
  <si>
    <t>District Temp</t>
  </si>
  <si>
    <t>Standby Pay</t>
  </si>
  <si>
    <t>Agency Temp</t>
  </si>
  <si>
    <t>Labor Additives - Regular and Temps</t>
  </si>
  <si>
    <t>Medicare &amp; SSA</t>
  </si>
  <si>
    <t>Workers Compensation</t>
  </si>
  <si>
    <t>Leave Payouts</t>
  </si>
  <si>
    <t>PERS Retirement</t>
  </si>
  <si>
    <t>Unemployment</t>
  </si>
  <si>
    <t>Dental Insurance</t>
  </si>
  <si>
    <t>Medical Insurance</t>
  </si>
  <si>
    <t>Medical Insur-Retired  (O&amp;M portion only!)</t>
  </si>
  <si>
    <t>OPEB</t>
  </si>
  <si>
    <t>Vision</t>
  </si>
  <si>
    <t>Life Insurance</t>
  </si>
  <si>
    <t>401k Matching</t>
  </si>
  <si>
    <t>This will technically change as we change the CIP --&gt;</t>
  </si>
  <si>
    <t>Total O&amp;M Labor and Additives</t>
  </si>
  <si>
    <t>Labor and Additives Check</t>
  </si>
  <si>
    <t>Rounding Error</t>
  </si>
  <si>
    <t>approved error</t>
  </si>
  <si>
    <t>PERS Rates</t>
  </si>
  <si>
    <t>Employed before 12-31-11</t>
  </si>
  <si>
    <t>Employer</t>
  </si>
  <si>
    <t>Employee</t>
  </si>
  <si>
    <t>EMPC (Employer Paid Member Contribution, PERS-on-PERS)</t>
  </si>
  <si>
    <t>Employed after 12-31-11</t>
  </si>
  <si>
    <t>Melded PERS Rate</t>
  </si>
  <si>
    <t>Budgeted Positions (capital and O&amp;M)</t>
  </si>
  <si>
    <t>% new</t>
  </si>
  <si>
    <t>401K Matching</t>
  </si>
  <si>
    <t>Matching Rate, Calendar Year</t>
  </si>
  <si>
    <t>Matching Rate, Fiscal Year Ending</t>
  </si>
  <si>
    <t>Adjustment for Participations, etc</t>
  </si>
  <si>
    <t>Retiree Health Insurance (Capital &amp; O&amp;M)</t>
  </si>
  <si>
    <t>from Bartel Report 9-18-2013</t>
  </si>
  <si>
    <t>Annual Cost</t>
  </si>
  <si>
    <t>Pre-Fund</t>
  </si>
  <si>
    <t>Labor - % O&amp;M</t>
  </si>
  <si>
    <t>Retiree Health Insurance (O&amp;M)</t>
  </si>
  <si>
    <t xml:space="preserve">Annual Cost </t>
  </si>
  <si>
    <t>Pre-Fund (OPEB)</t>
  </si>
  <si>
    <t>Labor Rate (all pay types, Regular and Temps)</t>
  </si>
  <si>
    <t>Merits</t>
  </si>
  <si>
    <t>COLA</t>
  </si>
  <si>
    <t>Retirement</t>
  </si>
  <si>
    <t>Total Labor and Additives</t>
  </si>
  <si>
    <t>Annual Rate Increases</t>
  </si>
  <si>
    <t>Factors</t>
  </si>
  <si>
    <t>Rounding --&gt;</t>
  </si>
  <si>
    <t>David B</t>
  </si>
  <si>
    <t>Update:</t>
  </si>
  <si>
    <t>Departmental OM 2013_14-v06.xls</t>
  </si>
  <si>
    <t>Departmental OM 2013_14-v08.xls</t>
  </si>
  <si>
    <t>General Counsel Department</t>
  </si>
  <si>
    <t>Real Property Development &amp; Mgmt</t>
  </si>
  <si>
    <t>Average Growth, APR</t>
  </si>
  <si>
    <t>Total w/o Treatment</t>
  </si>
  <si>
    <t>From: Stathis K.</t>
  </si>
  <si>
    <t>Last Updated: 10-15-13</t>
  </si>
  <si>
    <t>Source: New NBV model 2013.xlsx</t>
  </si>
  <si>
    <t>Total Functional Allocations:</t>
  </si>
  <si>
    <t>Excessive Rounding adjustment</t>
  </si>
  <si>
    <t>Total Asset NBV To Be Allocated</t>
  </si>
  <si>
    <t>Percentage Ratio Of  Net Book Value  Subtotals (by function) to Total Net Book Value (Including WIP)</t>
  </si>
  <si>
    <t>Conveyance and Aqueduct</t>
  </si>
  <si>
    <t>CRA  All Other</t>
  </si>
  <si>
    <t>SWP All Other</t>
  </si>
  <si>
    <t xml:space="preserve">Other </t>
  </si>
  <si>
    <t>Hydro-Electric</t>
  </si>
  <si>
    <t>Jensen</t>
  </si>
  <si>
    <t xml:space="preserve">Weymouth </t>
  </si>
  <si>
    <t>Diemer</t>
  </si>
  <si>
    <t>Mills</t>
  </si>
  <si>
    <t>Skinner</t>
  </si>
  <si>
    <t>Other Treatment</t>
  </si>
  <si>
    <t>Total Treatment</t>
  </si>
  <si>
    <t>Diamond Valley Lake</t>
  </si>
  <si>
    <t>Lake Skinner</t>
  </si>
  <si>
    <t>Other Regulatory</t>
  </si>
  <si>
    <t>Administrative and General</t>
  </si>
  <si>
    <t>Grand Total</t>
  </si>
  <si>
    <t xml:space="preserve"> Source: Metropolitan Water District.</t>
  </si>
  <si>
    <t>Facility Operating Criteria for Storage Functional Allocation Purposes</t>
  </si>
  <si>
    <t>( to be applied to net book value percentages)</t>
  </si>
  <si>
    <t>Operating Criteria</t>
  </si>
  <si>
    <t>Storage Facilities</t>
  </si>
  <si>
    <t>Emergency</t>
  </si>
  <si>
    <t>Drought</t>
  </si>
  <si>
    <t>Semi-Tropic</t>
  </si>
  <si>
    <t>CRA Off-Stream</t>
  </si>
  <si>
    <t>Groundwater Conjunctive Use</t>
  </si>
  <si>
    <t>COS Schedule F-5</t>
  </si>
  <si>
    <t>Projected Functional Allocation Percentages Based On NBV &amp; WIP</t>
  </si>
  <si>
    <t>Functional Categories</t>
  </si>
  <si>
    <t>CRA</t>
  </si>
  <si>
    <t>Other Supply</t>
  </si>
  <si>
    <t>CRA All Other</t>
  </si>
  <si>
    <t>Other Conveyance &amp; Aqueduct</t>
  </si>
  <si>
    <t>Storage Costs Other Than Power</t>
  </si>
  <si>
    <t>Storage Power</t>
  </si>
  <si>
    <t>Weymouth</t>
  </si>
  <si>
    <t>Distribution (adjusted for rounding)</t>
  </si>
  <si>
    <t>Hydro-electric</t>
  </si>
  <si>
    <t>Rounding adjustment</t>
  </si>
  <si>
    <t xml:space="preserve"> (applied to Transmission function)</t>
  </si>
  <si>
    <t>COS Schedule X-5</t>
  </si>
  <si>
    <t>Fixed Asset Net Book Values Categorized by Sub-Function</t>
  </si>
  <si>
    <t>Transmission (adjusted for rounding)</t>
  </si>
  <si>
    <t>Per Deven on 10-4-2013</t>
  </si>
  <si>
    <t>Frances Kwan</t>
  </si>
  <si>
    <t>LRP from Frances Kwan on 10-10-13 - 2013 LRP Projections Workbook Budget Summary 100713 - for REVENUE REQUIREMENTS - FINAL.xlsx</t>
  </si>
  <si>
    <t>($)</t>
  </si>
  <si>
    <t>Residential Incentives</t>
  </si>
  <si>
    <t>Commercial Incentives</t>
  </si>
  <si>
    <t>Enhanced Conservation</t>
  </si>
  <si>
    <t>Industrial</t>
  </si>
  <si>
    <t>Agricultural Conservation Incentives</t>
  </si>
  <si>
    <t>Public Sector &amp; Turf Replacement Programs</t>
  </si>
  <si>
    <t>removed per June S</t>
  </si>
  <si>
    <t>Peak Day Demand (cfs)</t>
  </si>
  <si>
    <t>(May 1 through September 30)</t>
  </si>
  <si>
    <t>Capacity Charge CY2015 Dec'13.xls</t>
  </si>
  <si>
    <t>Anaheim</t>
  </si>
  <si>
    <t>Beverly Hills</t>
  </si>
  <si>
    <t>Burbank</t>
  </si>
  <si>
    <t>Calleguas</t>
  </si>
  <si>
    <t>Central Basin</t>
  </si>
  <si>
    <t>Compton</t>
  </si>
  <si>
    <t>Eastern</t>
  </si>
  <si>
    <t>Fullerton</t>
  </si>
  <si>
    <t>Glendale</t>
  </si>
  <si>
    <t>Inland Empire</t>
  </si>
  <si>
    <t>Las Virgenes</t>
  </si>
  <si>
    <t>Long Beach</t>
  </si>
  <si>
    <t xml:space="preserve">Los Angeles  </t>
  </si>
  <si>
    <t>MWDOC</t>
  </si>
  <si>
    <t>Pasadena</t>
  </si>
  <si>
    <t>San Diego 1</t>
  </si>
  <si>
    <t>San Fernando</t>
  </si>
  <si>
    <t>San Marino</t>
  </si>
  <si>
    <t>Santa Ana</t>
  </si>
  <si>
    <t>Santa Monica</t>
  </si>
  <si>
    <t>Three Valleys</t>
  </si>
  <si>
    <t>Torrance</t>
  </si>
  <si>
    <t>Upper San Gabriel</t>
  </si>
  <si>
    <t>West Basin</t>
  </si>
  <si>
    <t>Western</t>
  </si>
  <si>
    <t>Forecasted Peaks</t>
  </si>
  <si>
    <t>Sales + Wheeling less Repl</t>
  </si>
  <si>
    <t>Peak (AF)</t>
  </si>
  <si>
    <t>Peak % of sales</t>
  </si>
  <si>
    <t>AVG Peak</t>
  </si>
  <si>
    <t>Model1</t>
  </si>
  <si>
    <t>(Model Error)^2/1000000</t>
  </si>
  <si>
    <t>AVG Error</t>
  </si>
  <si>
    <t>Model2</t>
  </si>
  <si>
    <t>damper</t>
  </si>
  <si>
    <t>Peak (CFS)</t>
  </si>
  <si>
    <t>3-Year Peak, lag 2</t>
  </si>
  <si>
    <t>updated: 10-15-13</t>
  </si>
  <si>
    <t>Engineering Factors</t>
  </si>
  <si>
    <t>Souce: peaks2011-12.xls</t>
  </si>
  <si>
    <t>Capacity</t>
  </si>
  <si>
    <t>3-yr Avg</t>
  </si>
  <si>
    <t>CFS</t>
  </si>
  <si>
    <t>Max daily Peak (all deliveries, CFS, non-coincident)</t>
  </si>
  <si>
    <t>Factors - description v2.xls</t>
  </si>
  <si>
    <t>Distibution</t>
  </si>
  <si>
    <t>Peak Factor</t>
  </si>
  <si>
    <t>Peak factors updated 10-15-13. Source: peak factors 2013.xlsx</t>
  </si>
  <si>
    <t>Water Sales (w/ wheeling)</t>
  </si>
  <si>
    <t>Treated Water Sales (w/ wheeling)</t>
  </si>
  <si>
    <t>Ending</t>
  </si>
  <si>
    <t>Capacity (CFS)</t>
  </si>
  <si>
    <t>Capacity (AF)</t>
  </si>
  <si>
    <t>Commodity</t>
  </si>
  <si>
    <t>Demand</t>
  </si>
  <si>
    <t>Commodity 
(%)</t>
  </si>
  <si>
    <t>Commodity 
(cfs)</t>
  </si>
  <si>
    <t>Main Index</t>
  </si>
  <si>
    <t>Double-click to follow link</t>
  </si>
  <si>
    <t>Schedule Number</t>
  </si>
  <si>
    <t>Schedule Name or Title</t>
  </si>
  <si>
    <t>Appendix A: Executive Summary Schedules</t>
  </si>
  <si>
    <t>COSEngine</t>
  </si>
  <si>
    <t>COS Schedule A-1</t>
  </si>
  <si>
    <t>Revenue Requirements Summary</t>
  </si>
  <si>
    <t>COS Schedule A-2</t>
  </si>
  <si>
    <t>Functional Allocation Summary (by Function)</t>
  </si>
  <si>
    <t>COS Schedule A-3</t>
  </si>
  <si>
    <t>Functional Allocation Summary (by Sub-Function)</t>
  </si>
  <si>
    <t>COS Schedule A-4</t>
  </si>
  <si>
    <t>Summary of Cost Classifications</t>
  </si>
  <si>
    <t>COS_ClassSumByFunct</t>
  </si>
  <si>
    <t>COS Schedule A-5</t>
  </si>
  <si>
    <t>Summary of Cost Classifications (by Function)</t>
  </si>
  <si>
    <t>COS Schedule A-6</t>
  </si>
  <si>
    <t>Summary of Net Revenue Requirements Recovered by Rate Design Element</t>
  </si>
  <si>
    <t>Appendix B: Detailed Summary Schedules</t>
  </si>
  <si>
    <t>COS Schedule B-1</t>
  </si>
  <si>
    <t>Functional Allocation Summary (by budget line Item)</t>
  </si>
  <si>
    <t>COS Schedule B-2</t>
  </si>
  <si>
    <t>Summary of Functional Allocation Percentages</t>
  </si>
  <si>
    <t>COS Schedule B-3</t>
  </si>
  <si>
    <t>Cost Classification Summary (by budget line item)</t>
  </si>
  <si>
    <t>COS Schedule B-4</t>
  </si>
  <si>
    <t>Summary of Cost Classifications (by Sub-Function)</t>
  </si>
  <si>
    <t>COS Schedule B-5</t>
  </si>
  <si>
    <t>Summary of Functional Allocations by Type of Allocation Basis</t>
  </si>
  <si>
    <t>COS Schedule B-6</t>
  </si>
  <si>
    <t>Fixed Asset Net Book Values Summarized by Function</t>
  </si>
  <si>
    <t>COS Schedule B-7</t>
  </si>
  <si>
    <t>Functional Allocation Summary (by budget line item, collapsed subfunctions)</t>
  </si>
  <si>
    <t>COS Schedule B-8</t>
  </si>
  <si>
    <t>Detailed Summary of Cost Classifications (by budget line Item, Includes Administrative and General Costs)</t>
  </si>
  <si>
    <t>COS Schedule B-9</t>
  </si>
  <si>
    <t>Summary of Classified Service Function Costs (by Rate Element)</t>
  </si>
  <si>
    <t>Appendix C: Revenue Requirements</t>
  </si>
  <si>
    <t>COS Schedule C-1</t>
  </si>
  <si>
    <t>Appendix D: Functional Allocations and Supporting Detail</t>
  </si>
  <si>
    <t>COS Schedule D-1</t>
  </si>
  <si>
    <t>Functional Allocation Percentages</t>
  </si>
  <si>
    <t>COS Schedule D-2</t>
  </si>
  <si>
    <t>Functional Allocation Results</t>
  </si>
  <si>
    <t>COS_EngFactors</t>
  </si>
  <si>
    <t>COS Schedule D-3</t>
  </si>
  <si>
    <t>COS Schedule D-4</t>
  </si>
  <si>
    <t xml:space="preserve">Functional Allocation of Labor Costs </t>
  </si>
  <si>
    <t>Appendix E: Cost Classification Detail and Supporting Detail</t>
  </si>
  <si>
    <t>COS Schedule E-a</t>
  </si>
  <si>
    <t>Classification Percentages: Source Of Supply, CRA</t>
  </si>
  <si>
    <t>COS Schedule E-b</t>
  </si>
  <si>
    <t>Classification of Revenue Requirements: Source Of Supply, CRA</t>
  </si>
  <si>
    <t>Classification Percentages: Source Of Supply, SWP</t>
  </si>
  <si>
    <t>Classification of Revenue Requirements: Source Of Supply, SWP</t>
  </si>
  <si>
    <t>Classification Percentages: Source Of Supply - Other Supply</t>
  </si>
  <si>
    <t>Classification of Revenue Requirements: Source Of Supply - Other Supply</t>
  </si>
  <si>
    <t>Classification Percentages: C&amp;A, CRA Power</t>
  </si>
  <si>
    <t>Classification of Revenue Requirements: C&amp;A, CRA Power</t>
  </si>
  <si>
    <t>Classification Percentages: C&amp;A, CRA All Other</t>
  </si>
  <si>
    <t>Classification of Revenue Requirements: C&amp;A, CRA All Other</t>
  </si>
  <si>
    <t>Classification Percentages: C&amp;A, State Water Project Power</t>
  </si>
  <si>
    <t>Classification of Revenue Requirements: C&amp;A State Water Project Power</t>
  </si>
  <si>
    <t>Classification Percentages: C&amp;A, State Water Project, All Other</t>
  </si>
  <si>
    <t>Classification of Revenue Requirements: C&amp;A, State Water Project, All Other</t>
  </si>
  <si>
    <t>Classification Percentages: C&amp;A  - Other C&amp;A</t>
  </si>
  <si>
    <t>Classification of Revenue Requirements: C&amp;A - Other C&amp;A</t>
  </si>
  <si>
    <t>Classification Percentages: Storage - Other Than Power, Emergency</t>
  </si>
  <si>
    <t>Classification of Revenue Requirements: Storage - Other Than Power, Emergency</t>
  </si>
  <si>
    <t>Classification Percentages: Storage - Other Than Power, Drought</t>
  </si>
  <si>
    <t>Classification of Revenue Requirements: Storage - Other Than Power, Drought</t>
  </si>
  <si>
    <t>Classification Percentages: Storage - Other Than Power, Regulatory</t>
  </si>
  <si>
    <t>Classification of Revenue Requirements: Storage - Other Than Power, Regulatory</t>
  </si>
  <si>
    <t>Classification Percentages: Storage - Power</t>
  </si>
  <si>
    <t>Classification of Revenue Requirements: Storage - Power</t>
  </si>
  <si>
    <t>Classification Percentages: Water Quality - CRA</t>
  </si>
  <si>
    <t>Classification of Revenue Requirements: Water Quality - CRA</t>
  </si>
  <si>
    <t>Classification Percentages: Water Quality - SWP</t>
  </si>
  <si>
    <t>Classification of Revenue Requirements:  Water Quality - SWP</t>
  </si>
  <si>
    <t>Classification Percentages: Water Quality - Other</t>
  </si>
  <si>
    <t>Classification of Revenue Requirements: Water Quality - Other</t>
  </si>
  <si>
    <t>Classification Percentages: Treatment - Jensen</t>
  </si>
  <si>
    <t>Classification of Revenue Requirements: Treatment - Jensen</t>
  </si>
  <si>
    <t>Classification Percentages: Treatment - Weymouth</t>
  </si>
  <si>
    <t>Classification of Revenue Requirements: Treatment - Weymouth</t>
  </si>
  <si>
    <t>Classification Percentages: Treatment - Diemer</t>
  </si>
  <si>
    <t>Classification of Revenue Requirements: Treatment - Diemer</t>
  </si>
  <si>
    <t>Classification Percentages: Treatment - Mills</t>
  </si>
  <si>
    <t>Classification of Revenue Requirements: Treatment - Mills</t>
  </si>
  <si>
    <t>Classification Percentages: Treatment - Skinner</t>
  </si>
  <si>
    <t>Classification of Revenue Requirements: Treatment - Skinner</t>
  </si>
  <si>
    <t>Classification Percentages: Distribution</t>
  </si>
  <si>
    <t>Classification of Revenue Requirements: Distribution</t>
  </si>
  <si>
    <t>Classification Percentages: Hydroelectric</t>
  </si>
  <si>
    <t>Classification of Revenue Requirements: Hydroelectric</t>
  </si>
  <si>
    <t>Classification Percentages: Demand Management</t>
  </si>
  <si>
    <t>Classification of Revenue Requirements: Demand Management</t>
  </si>
  <si>
    <t>Classification Percentages: Administrative &amp; General</t>
  </si>
  <si>
    <t>Classification of Revenue Requirements: Administrative &amp; General</t>
  </si>
  <si>
    <t>COS Schedule E</t>
  </si>
  <si>
    <t>Classification Percentages for Demand/Commodity+Classification Percentages for Demand Commodity</t>
  </si>
  <si>
    <t>Appendix F: Cost Of Service Projections</t>
  </si>
  <si>
    <t>COS Schedule F-1</t>
  </si>
  <si>
    <t>Summary Of Projected Revenue Requirements</t>
  </si>
  <si>
    <t>COS Schedule F-2</t>
  </si>
  <si>
    <t>Summary of Projected Functional Allocation (by Function)</t>
  </si>
  <si>
    <t>COS Schedule F-3</t>
  </si>
  <si>
    <t>Summary of Projected Functional Allocation (by Sub-Function)</t>
  </si>
  <si>
    <t>COS Schedule F-4</t>
  </si>
  <si>
    <t>Summary Of Projected  Cost Classifications (by Class)</t>
  </si>
  <si>
    <t>Lib_NBV%</t>
  </si>
  <si>
    <t>COS Schedule F-6</t>
  </si>
  <si>
    <t>Projected Net Revenue Requirements by Rate Structure Element</t>
  </si>
  <si>
    <t>Ancillary Supporting Schedules</t>
  </si>
  <si>
    <t>COS_A&amp;GClass%</t>
  </si>
  <si>
    <t>COS Schedule X-2</t>
  </si>
  <si>
    <t>COS Schedule X-3</t>
  </si>
  <si>
    <t>COS_A&amp;GFunct%</t>
  </si>
  <si>
    <t>COS Schedule X-4</t>
  </si>
  <si>
    <t>Allocation of A&amp;G Costs Among Functions</t>
  </si>
  <si>
    <t>Calculate Average Costs used to set rates -- create cost map</t>
  </si>
  <si>
    <t>Data coped from this sheet the "COS_Projections" sheet</t>
  </si>
  <si>
    <t>Current Fiscal Year</t>
  </si>
  <si>
    <t>Trial</t>
  </si>
  <si>
    <t>Last Run:</t>
  </si>
  <si>
    <t>RunTime:</t>
  </si>
  <si>
    <t>Fully Loaded Costs Allocated by Rates and Charges</t>
  </si>
  <si>
    <t>Last Run</t>
  </si>
  <si>
    <t>Last Run Time</t>
  </si>
  <si>
    <t xml:space="preserve"> % of Revenue</t>
  </si>
  <si>
    <t xml:space="preserve"> Requirements (1)</t>
  </si>
  <si>
    <t>Departmental Operations &amp; Maintenance</t>
  </si>
  <si>
    <t>Office of the General Manager &amp; Human Resources</t>
  </si>
  <si>
    <t>Business Technology &amp; Engineering Services</t>
  </si>
  <si>
    <t>Colorado River Aqueduct Power</t>
  </si>
  <si>
    <t>Capital Financing Program</t>
  </si>
  <si>
    <t>Operating Equipment and Leases</t>
  </si>
  <si>
    <t xml:space="preserve"> Net Revenue Requirements</t>
  </si>
  <si>
    <t>(1) Given as a percentage of the absolute values of total dollars allocated.</t>
  </si>
  <si>
    <t>Absolute value of dollars allocated</t>
  </si>
  <si>
    <t>% of Allocated</t>
  </si>
  <si>
    <t xml:space="preserve"> Dollars (1)</t>
  </si>
  <si>
    <t>Transmission</t>
  </si>
  <si>
    <t>Total Functional Allocations</t>
  </si>
  <si>
    <t>% of Classified</t>
  </si>
  <si>
    <t>Classification Categories</t>
  </si>
  <si>
    <t>Fixed Demand</t>
  </si>
  <si>
    <t>Fixed Commodity</t>
  </si>
  <si>
    <t>Variable Commodity</t>
  </si>
  <si>
    <t>Direct</t>
  </si>
  <si>
    <t>Total Cost Classifications:</t>
  </si>
  <si>
    <t>(1) Given as a percentage of the absolute values of total dollars classified.</t>
  </si>
  <si>
    <t xml:space="preserve">% of Total Revenue </t>
  </si>
  <si>
    <t>Requirement</t>
  </si>
  <si>
    <t>Supply Rates</t>
  </si>
  <si>
    <t>Conveyance</t>
  </si>
  <si>
    <t>Readiness-to-Serve</t>
  </si>
  <si>
    <t>Standby Storage (Emergency)</t>
  </si>
  <si>
    <t>Standby Conveyance Capacity</t>
  </si>
  <si>
    <t>Standby Distribution Capacity</t>
  </si>
  <si>
    <t>Standby Treatment Capacity</t>
  </si>
  <si>
    <t>Peaking and Standby</t>
  </si>
  <si>
    <t>Water Quality Surcharge</t>
  </si>
  <si>
    <t>Total Costs Allocated</t>
  </si>
  <si>
    <t>Total Costs Classifed</t>
  </si>
  <si>
    <t>Make all link to this sheet!</t>
  </si>
  <si>
    <t>Do not move.</t>
  </si>
  <si>
    <t>Error Check</t>
  </si>
  <si>
    <t>Total Allocated Costs</t>
  </si>
  <si>
    <t>Net Revenue Requirements</t>
  </si>
  <si>
    <t>Error (re-run COS Engine when too big)</t>
  </si>
  <si>
    <t>Alloc = Rev Req</t>
  </si>
  <si>
    <t>Office of the General Manager</t>
  </si>
  <si>
    <t>Net Deposit to Water Transfer Fund</t>
  </si>
  <si>
    <t>(1) Given as a percentage of the absolute values of total dollars.</t>
  </si>
  <si>
    <t>Revenue Offsets not included in functional allocation and</t>
  </si>
  <si>
    <t>demand/commodity classification process:</t>
  </si>
  <si>
    <t>Revenue Offsets after exclusion of above items:</t>
  </si>
  <si>
    <t>Net Revenue Requirements after same adjustment:</t>
  </si>
  <si>
    <t xml:space="preserve">Classification Percentages </t>
  </si>
  <si>
    <t>Classification Percentages</t>
  </si>
  <si>
    <t>Facility Operating Criteria</t>
  </si>
  <si>
    <t xml:space="preserve"> Fixed</t>
  </si>
  <si>
    <t>Total %</t>
  </si>
  <si>
    <t>Function</t>
  </si>
  <si>
    <t xml:space="preserve"> Classified</t>
  </si>
  <si>
    <t xml:space="preserve"> Colorado River Aqueduct</t>
  </si>
  <si>
    <t xml:space="preserve">Supply costs classified as commodity </t>
  </si>
  <si>
    <t xml:space="preserve"> State Water Project</t>
  </si>
  <si>
    <t xml:space="preserve">Demand (peaking) percentage represents application of system monthly peak factor of 1.5 to average monthly flow.  Commodity percentage represents average flows.  Remainder of capacity is for standby (expected growth).  SWP and CRA are treated the same due to application of system wide uniform price. </t>
  </si>
  <si>
    <t>Standby service  (recovered by RTS)</t>
  </si>
  <si>
    <t>Recovered by Supply Contract</t>
  </si>
  <si>
    <t>See disitribution (below)</t>
  </si>
  <si>
    <t>Demand percentage represents amount of system treatment capacity used to meet peak day flows in excess of average.  Commodity percentage represents amount of capacity used to meet average flows.  Standby percenage is estimated as remaining total capacity.  The same classification is applied to all five treatment plants due to the use of a uniform system wide treatment surcharge.</t>
  </si>
  <si>
    <t>Demand percentage represents amount of system distribution capacity used to meet peak day flows in excess of average.  Commodity percentage represents amount of capacity used to meet average flows.  Standby percentage is estimated as remaining total system capacity.  The same classification is applied to all distribution facilities due to the use of a system wide uniform system access rate.</t>
  </si>
  <si>
    <t>Operating Criteria (1)</t>
  </si>
  <si>
    <t>(1) These numbers are to be applied to net book value percentages in arriving at functional allocation percentages.</t>
  </si>
  <si>
    <t xml:space="preserve">Hide Rows </t>
  </si>
  <si>
    <t>For Printing</t>
  </si>
  <si>
    <t>Allocation %</t>
  </si>
  <si>
    <t>Allocation Results</t>
  </si>
  <si>
    <t>Allocation Summary</t>
  </si>
  <si>
    <t xml:space="preserve">Labor Costs </t>
  </si>
  <si>
    <t>Dep Bug Total</t>
  </si>
  <si>
    <t>Class1</t>
  </si>
  <si>
    <t>Class2</t>
  </si>
  <si>
    <t>Class3</t>
  </si>
  <si>
    <t>Class4</t>
  </si>
  <si>
    <t>Class5</t>
  </si>
  <si>
    <t>Class6</t>
  </si>
  <si>
    <t>Class7</t>
  </si>
  <si>
    <t>Class8</t>
  </si>
  <si>
    <t>Class9</t>
  </si>
  <si>
    <t>Class10</t>
  </si>
  <si>
    <t>Class11</t>
  </si>
  <si>
    <t>Class12</t>
  </si>
  <si>
    <t>Class13</t>
  </si>
  <si>
    <t>Class14</t>
  </si>
  <si>
    <t>Class15</t>
  </si>
  <si>
    <t>Class16</t>
  </si>
  <si>
    <t>Class17</t>
  </si>
  <si>
    <t>Class18</t>
  </si>
  <si>
    <t>Class19</t>
  </si>
  <si>
    <t>Class20</t>
  </si>
  <si>
    <t>Class21</t>
  </si>
  <si>
    <t>Class23</t>
  </si>
  <si>
    <t>Class22</t>
  </si>
  <si>
    <t>Class24</t>
  </si>
  <si>
    <t>Cost = Rev Req</t>
  </si>
  <si>
    <t>Labor And</t>
  </si>
  <si>
    <t xml:space="preserve"> Outside</t>
  </si>
  <si>
    <t xml:space="preserve"> Utilities</t>
  </si>
  <si>
    <t xml:space="preserve"> Chemicals</t>
  </si>
  <si>
    <t xml:space="preserve"> Other O&amp;M</t>
  </si>
  <si>
    <t xml:space="preserve"> O&amp;M</t>
  </si>
  <si>
    <t>Labor</t>
  </si>
  <si>
    <t xml:space="preserve"> Services</t>
  </si>
  <si>
    <t>Capitalization</t>
  </si>
  <si>
    <t>Total To Be</t>
  </si>
  <si>
    <t>Letter Codes for Primary Functional Allocation Bases</t>
  </si>
  <si>
    <t>Hydro-</t>
  </si>
  <si>
    <t>Administrative</t>
  </si>
  <si>
    <t>Percentage</t>
  </si>
  <si>
    <t>Total $</t>
  </si>
  <si>
    <t xml:space="preserve">Total less </t>
  </si>
  <si>
    <t xml:space="preserve">Source of </t>
  </si>
  <si>
    <t xml:space="preserve">Conveyance &amp; </t>
  </si>
  <si>
    <t xml:space="preserve"> Additive</t>
  </si>
  <si>
    <t>(pro-rated)</t>
  </si>
  <si>
    <t>Allocated</t>
  </si>
  <si>
    <t>Direct Assignment</t>
  </si>
  <si>
    <t>Conv. &amp;</t>
  </si>
  <si>
    <t xml:space="preserve"> Drought</t>
  </si>
  <si>
    <t xml:space="preserve"> Regulatory</t>
  </si>
  <si>
    <t>Management</t>
  </si>
  <si>
    <t>Electric</t>
  </si>
  <si>
    <t>&amp; General</t>
  </si>
  <si>
    <t>A&amp;G</t>
  </si>
  <si>
    <t>Aqueduct</t>
  </si>
  <si>
    <t>Non-Power</t>
  </si>
  <si>
    <t xml:space="preserve"> Quality</t>
  </si>
  <si>
    <t>Work in Process/Net Book Value</t>
  </si>
  <si>
    <t>All Other</t>
  </si>
  <si>
    <t>Pro-Rating</t>
  </si>
  <si>
    <t>d</t>
  </si>
  <si>
    <t>Branch Manager Analysis</t>
  </si>
  <si>
    <t>e</t>
  </si>
  <si>
    <t>Prior-Year Results</t>
  </si>
  <si>
    <t>from "DepartmentalRevReq"</t>
  </si>
  <si>
    <t>DEPARTMENTAL BUDGETS</t>
  </si>
  <si>
    <r>
      <t>Functional  Allocation Basis</t>
    </r>
    <r>
      <rPr>
        <b/>
        <sz val="12"/>
        <rFont val="Arial"/>
        <family val="2"/>
      </rPr>
      <t xml:space="preserve"> (4)</t>
    </r>
  </si>
  <si>
    <t>Sheet</t>
  </si>
  <si>
    <t>Pro-rata by all other departmental costs</t>
  </si>
  <si>
    <t>100% A&amp;G</t>
  </si>
  <si>
    <t>hide</t>
  </si>
  <si>
    <t>100% C&amp;A</t>
  </si>
  <si>
    <t xml:space="preserve"> Subtotal: Office of the Chief Executive Officer</t>
  </si>
  <si>
    <t xml:space="preserve"> Subtotal: External Affairs</t>
  </si>
  <si>
    <t>Pro-rata by all other WSO dir. Labor</t>
  </si>
  <si>
    <t>Pro-rata by all other C&amp;D dir. Labor</t>
  </si>
  <si>
    <t>Pro-rata by direct field treatment costs</t>
  </si>
  <si>
    <t xml:space="preserve">By Actual Appropriation Cost FY 13 </t>
  </si>
  <si>
    <t>100% Distribution</t>
  </si>
  <si>
    <t>100% supply</t>
  </si>
  <si>
    <t>By Location</t>
  </si>
  <si>
    <t>Environmental Health and Safety</t>
  </si>
  <si>
    <t>NBV/WIP</t>
  </si>
  <si>
    <t>Security (was in WSO OGM)</t>
  </si>
  <si>
    <t xml:space="preserve"> Subtotal: Water System Operations</t>
  </si>
  <si>
    <t>Pro rata labor from Ops, Eng., and P&amp;R Divisions</t>
  </si>
  <si>
    <t xml:space="preserve"> Subtotal: Chief Financial Officer</t>
  </si>
  <si>
    <t>Total labor costs</t>
  </si>
  <si>
    <t xml:space="preserve"> Subtotal: Corporate Resources</t>
  </si>
  <si>
    <t>Prorated by other WRM costs</t>
  </si>
  <si>
    <t xml:space="preserve"> Subtotal:  Water Resource Management</t>
  </si>
  <si>
    <t>Used Eng Factors for DVL</t>
  </si>
  <si>
    <t>No Group</t>
  </si>
  <si>
    <t>Total Departmental O&amp;M</t>
  </si>
  <si>
    <t>Total Direct Departmental O&amp;M (Labor &amp; Additives)</t>
  </si>
  <si>
    <t>Total Labor excl. IT, HR, GM</t>
  </si>
  <si>
    <t>GENERAL DISTRICT REQUIREMENTS</t>
  </si>
  <si>
    <t>Functional  Allocation Basis</t>
  </si>
  <si>
    <t>Percentages of Above Allocated Labor Costs</t>
  </si>
  <si>
    <t>(by detailed budget line item)</t>
  </si>
  <si>
    <t>Supply - O&amp;M</t>
  </si>
  <si>
    <t>Supply: SWP</t>
  </si>
  <si>
    <t>Supply - Capital</t>
  </si>
  <si>
    <t>Total Labor for WSO Group Only</t>
  </si>
  <si>
    <t>Power - O&amp;M &amp; Off-Aq Capital</t>
  </si>
  <si>
    <t>Percentages of Allocated Labor Costs</t>
  </si>
  <si>
    <t>C&amp;A: SWP - Power</t>
  </si>
  <si>
    <t>Power - Capital (less Off-Aq)</t>
  </si>
  <si>
    <t xml:space="preserve"> for WSO Division Only</t>
  </si>
  <si>
    <t>Transmission - Capital - Commodity, Demand, &amp; Standby</t>
  </si>
  <si>
    <t>C&amp;A: SWP -  All Other</t>
  </si>
  <si>
    <t>Transmission - O&amp;M - Commodity only</t>
  </si>
  <si>
    <t>Labor excluding CEO;s Office</t>
  </si>
  <si>
    <t xml:space="preserve"> for all excluding CEO</t>
  </si>
  <si>
    <t>SWP Sub-Total</t>
  </si>
  <si>
    <t>100% CRA</t>
  </si>
  <si>
    <t>Forecasted Costs</t>
  </si>
  <si>
    <t>100% Demand management</t>
  </si>
  <si>
    <t>Subtotal: WMP</t>
  </si>
  <si>
    <r>
      <t xml:space="preserve">Revenue Bond Debt Service net of </t>
    </r>
    <r>
      <rPr>
        <b/>
        <sz val="8.4"/>
        <rFont val="Arial"/>
        <family val="2"/>
      </rPr>
      <t>BABs Interest Subsidy Payment</t>
    </r>
  </si>
  <si>
    <t>Revenue Bond Debt Service net of BABs Interest Subsidy Payment</t>
  </si>
  <si>
    <t>NBV+WIP</t>
  </si>
  <si>
    <t>Treatment by NBV and Remainder to Dist</t>
  </si>
  <si>
    <t>Debt Administration &amp; State Revolving Funds</t>
  </si>
  <si>
    <t>Cash Deposit</t>
  </si>
  <si>
    <t xml:space="preserve"> Subtotal: Capital Program</t>
  </si>
  <si>
    <t xml:space="preserve">Pro rata labor </t>
  </si>
  <si>
    <t>CRA C&amp;A</t>
  </si>
  <si>
    <t>100% Storage: Pumping</t>
  </si>
  <si>
    <t>Subtotal: Other Operating Costs</t>
  </si>
  <si>
    <t>REQUIREMENTS BEFORE OFFSETS:</t>
  </si>
  <si>
    <t>See footnote #2 below.</t>
  </si>
  <si>
    <t>Proportionate to Rev Req less storage power before offsets</t>
  </si>
  <si>
    <t>100% Hydro</t>
  </si>
  <si>
    <t>100% SWP Supply</t>
  </si>
  <si>
    <t>Proportionate to SWP Capital costs (not including off Aq power)</t>
  </si>
  <si>
    <t>Percent of capital financing costs not related to supply</t>
  </si>
  <si>
    <t>Subtotal: Revenue Offsets</t>
  </si>
  <si>
    <t>(1) Allocated to Water Stewardship Rate as a separate function so shown as 100% supply.</t>
  </si>
  <si>
    <t>(1) The cost of service process handles this item as a rate structure component rather than as a revenue offset.  Therefore, it is excluded from the cost of</t>
  </si>
  <si>
    <t>(2)  Taxes are allocated using  NBV+WIP in an amount equal to GO bond debt service.  The remainder is allocated to the "C&amp;A/SWP/All Other"  function.</t>
  </si>
  <si>
    <t xml:space="preserve"> service process until the service class allocation step.</t>
  </si>
  <si>
    <t>(3) Handled in the rate design step</t>
  </si>
  <si>
    <t>(4) The  letter codes in the left-hand column indicate the type of basic allocation bases being used.  The key to these letter codes is given in the table below.</t>
  </si>
  <si>
    <t>(5) Revenues from a system development fee will offset capital charges otherwise recovered by the demand charge and system access rate</t>
  </si>
  <si>
    <t>Direct Labor used for A&amp;G Allocation</t>
  </si>
  <si>
    <t>% - Check for neg numbers</t>
  </si>
  <si>
    <t>$ - Check for neg numbers</t>
  </si>
  <si>
    <t xml:space="preserve"> Functional</t>
  </si>
  <si>
    <t xml:space="preserve"> Allocations:</t>
  </si>
  <si>
    <t xml:space="preserve"> Variable</t>
  </si>
  <si>
    <t>Percentages</t>
  </si>
  <si>
    <t>Classifications</t>
  </si>
  <si>
    <t>Conv.&amp;Aqued:</t>
  </si>
  <si>
    <t>Dem</t>
  </si>
  <si>
    <t>FxCom</t>
  </si>
  <si>
    <t>Stdby</t>
  </si>
  <si>
    <t>VarCom</t>
  </si>
  <si>
    <t>se</t>
  </si>
  <si>
    <t>Total % = 100</t>
  </si>
  <si>
    <t>Classification Percentages (2)</t>
  </si>
  <si>
    <t>(1) Pro-rated based on the classifications of all other revenue requirements combined.</t>
  </si>
  <si>
    <t xml:space="preserve">Total Costs to </t>
  </si>
  <si>
    <t xml:space="preserve">A&amp;G Cost </t>
  </si>
  <si>
    <t>Adjusted Costs</t>
  </si>
  <si>
    <t>Be Classified</t>
  </si>
  <si>
    <t>Redistribution</t>
  </si>
  <si>
    <t>Costs Used  for Calculating A&amp;G Classification Percentages</t>
  </si>
  <si>
    <t>A&amp;G Cost Classification Percentages</t>
  </si>
  <si>
    <t>Adjusted to exclude negative numbers</t>
  </si>
  <si>
    <t>(Carried to COS Schedule E-a for A&amp;G classification)</t>
  </si>
  <si>
    <t>Fiscal Year 2015</t>
  </si>
  <si>
    <t>Total allocation should = 100%</t>
  </si>
  <si>
    <t>Total to Be Classified, Excluding A&amp;G and Negative Values</t>
  </si>
  <si>
    <t>Line Item Costs by Classification Category (w/o A&amp;G)</t>
  </si>
  <si>
    <t>A&amp;G Line Item Allocators by Classification Category</t>
  </si>
  <si>
    <t>Total Classifications</t>
  </si>
  <si>
    <t>Summary of Classification Results before Inclusion of Administrative and General Costs</t>
  </si>
  <si>
    <t>Percentages Used for Functional Redistribution of A&amp;G Costs</t>
  </si>
  <si>
    <t>Administrative and General Costs Redistributed Among Functional Categories</t>
  </si>
  <si>
    <t>Functional Costs</t>
  </si>
  <si>
    <t>Classification Categories (Costs Exclude Administrative and General Allocations)</t>
  </si>
  <si>
    <t>Total Classified, Excluding A&amp;G</t>
  </si>
  <si>
    <t>Administrative and General Costs by Classification Categories</t>
  </si>
  <si>
    <t>Total A&amp;G Costs Classified</t>
  </si>
  <si>
    <t xml:space="preserve"> Classified for</t>
  </si>
  <si>
    <t>FY  2015</t>
  </si>
  <si>
    <t>Class</t>
  </si>
  <si>
    <t>Subtotal: Source of Supply</t>
  </si>
  <si>
    <t>Subtotal: Conveyance &amp; Aqueduct</t>
  </si>
  <si>
    <t>Subtotal: Storage</t>
  </si>
  <si>
    <t>Subtotal: Water Quality</t>
  </si>
  <si>
    <t>Subtotal: Treatment</t>
  </si>
  <si>
    <t>Total Costs Classified</t>
  </si>
  <si>
    <t>A&amp;G Costs to be Allocated to Functional Categories</t>
  </si>
  <si>
    <t>From Class 24 Sheet</t>
  </si>
  <si>
    <t>Classified</t>
  </si>
  <si>
    <t>Total to be</t>
  </si>
  <si>
    <t>of A&amp;G Costs</t>
  </si>
  <si>
    <t>Costs to Be</t>
  </si>
  <si>
    <t>Sum</t>
  </si>
  <si>
    <t>Total Classified Service</t>
  </si>
  <si>
    <t>Rate Design Elements</t>
  </si>
  <si>
    <t>Service Function by Classification Category</t>
  </si>
  <si>
    <t>Function Costs</t>
  </si>
  <si>
    <t>Fixed Standby</t>
  </si>
  <si>
    <t xml:space="preserve">   Subtotal: Supply</t>
  </si>
  <si>
    <t xml:space="preserve">   Subtotal: Conveyance and Aqueduct</t>
  </si>
  <si>
    <t xml:space="preserve">   Subtotal: Storage</t>
  </si>
  <si>
    <t xml:space="preserve">   Subtotal: Water Quality</t>
  </si>
  <si>
    <t xml:space="preserve">   Subtotal: Treatment</t>
  </si>
  <si>
    <t xml:space="preserve">   Subtotal: Distribution</t>
  </si>
  <si>
    <t xml:space="preserve">   Subtotal: Demand Management</t>
  </si>
  <si>
    <t>Original</t>
  </si>
  <si>
    <t>Source of</t>
  </si>
  <si>
    <t>Conveyance &amp;</t>
  </si>
  <si>
    <t>Quality</t>
  </si>
  <si>
    <t xml:space="preserve"> Electric</t>
  </si>
  <si>
    <t xml:space="preserve"> &amp; General</t>
  </si>
  <si>
    <t xml:space="preserve"> Total</t>
  </si>
  <si>
    <t>(including Administrative and General Allocations)</t>
  </si>
  <si>
    <t xml:space="preserve"> Estimated for</t>
  </si>
  <si>
    <t>Primary Functional Allocation Bases</t>
  </si>
  <si>
    <t xml:space="preserve"> Dollars</t>
  </si>
  <si>
    <t>Work in Progress/Net Book Value</t>
  </si>
  <si>
    <t>Manager Analysis</t>
  </si>
  <si>
    <t>Total Dollars Allocated</t>
  </si>
  <si>
    <t>Portion of Above Allocations Relating to:</t>
  </si>
  <si>
    <t>Revenue Requirements before Offsets</t>
  </si>
  <si>
    <t xml:space="preserve"> NBV for</t>
  </si>
  <si>
    <t>% of Total</t>
  </si>
  <si>
    <t>NBV</t>
  </si>
  <si>
    <t>Total Fixed Assets Net Book Value:</t>
  </si>
  <si>
    <t>Power, Treatment, &amp; Misc</t>
  </si>
  <si>
    <t>Basic Operations Summary</t>
  </si>
  <si>
    <t>X</t>
  </si>
  <si>
    <t>SWP- East AF</t>
  </si>
  <si>
    <t>SWP- West AF</t>
  </si>
  <si>
    <t>SWP - % Allocation</t>
  </si>
  <si>
    <t>SWP - DWCV Exchange AF</t>
  </si>
  <si>
    <t>SWP - DWCV Transfer Requested</t>
  </si>
  <si>
    <t>SWP - DWCV Transfer Callback</t>
  </si>
  <si>
    <t>SWP - DWCV Transfer Obtained</t>
  </si>
  <si>
    <t>SWP - San Bernardino Transfers</t>
  </si>
  <si>
    <t>SWP - Net AF</t>
  </si>
  <si>
    <t>SWP - Mill Rate $/af</t>
  </si>
  <si>
    <t>SWP - Total On-aq Power $</t>
  </si>
  <si>
    <t>SWP - on-aq Unit Rate $/af</t>
  </si>
  <si>
    <t>DVL - Cost $</t>
  </si>
  <si>
    <t>DVL - Revenue $</t>
  </si>
  <si>
    <t>DVL - Power Net $</t>
  </si>
  <si>
    <t>CRA @ intake AF</t>
  </si>
  <si>
    <t>CRA Power Costs - $</t>
  </si>
  <si>
    <t>CRA Power Revenues - $</t>
  </si>
  <si>
    <t>CRA Net Power Costs - $</t>
  </si>
  <si>
    <t>CRA - Unit Cost $/af</t>
  </si>
  <si>
    <t>CRA - Supplamental Power Rate Unit Rate</t>
  </si>
  <si>
    <t>Storage Use (Take - Put) - CRA</t>
  </si>
  <si>
    <t>Storage Use (Take - Put) - SWP</t>
  </si>
  <si>
    <t>Storage Use (Take - Put) - In-Basin</t>
  </si>
  <si>
    <t>Supplies - CR for MWD</t>
  </si>
  <si>
    <t>Supplies - SWP</t>
  </si>
  <si>
    <t>Supplies - In-Basin (Take - Put)</t>
  </si>
  <si>
    <t>Supplies - Losses</t>
  </si>
  <si>
    <t>Not in VCM</t>
  </si>
  <si>
    <t>Water Supply Programs - CR</t>
  </si>
  <si>
    <t>Arizona GWB - Total</t>
  </si>
  <si>
    <t>Hayfield - Total</t>
  </si>
  <si>
    <t>IID Conservation - Total</t>
  </si>
  <si>
    <t>IID Additional - Total</t>
  </si>
  <si>
    <t>Special Surplus Water - Total</t>
  </si>
  <si>
    <t>CR Transfers - Total</t>
  </si>
  <si>
    <t>PVID - Total</t>
  </si>
  <si>
    <t>IID Transfer (Salton Sea) - Total</t>
  </si>
  <si>
    <t>MSHCP - Total</t>
  </si>
  <si>
    <t>Lower Colorado - Total</t>
  </si>
  <si>
    <t>Quechan - Total</t>
  </si>
  <si>
    <t>SLR - Total</t>
  </si>
  <si>
    <t>Fund YDP - Total</t>
  </si>
  <si>
    <t>Fund Mexico - Total</t>
  </si>
  <si>
    <t>history</t>
  </si>
  <si>
    <t>CFO/CFO</t>
  </si>
  <si>
    <t>Water Supply Programs - NC</t>
  </si>
  <si>
    <t>Arvin Edison - Total</t>
  </si>
  <si>
    <t>SWP Transfers - Total</t>
  </si>
  <si>
    <t>Kern Delta - Total</t>
  </si>
  <si>
    <t>San Bernardino Transfer - Total</t>
  </si>
  <si>
    <t>Semitropic - Total</t>
  </si>
  <si>
    <t>Yuba Accord - Total</t>
  </si>
  <si>
    <t>Drought Bank - Total</t>
  </si>
  <si>
    <t>Multi Year Pool - Total</t>
  </si>
  <si>
    <t xml:space="preserve"> - </t>
  </si>
  <si>
    <t>IRP GWSP - Total</t>
  </si>
  <si>
    <t>Prop 13 - Total</t>
  </si>
  <si>
    <t>SGV MWD - Total</t>
  </si>
  <si>
    <t>Chart begin</t>
  </si>
  <si>
    <t>Chart End</t>
  </si>
  <si>
    <t>Reserve Funds Chart</t>
  </si>
  <si>
    <t>Reserve Funds (w/ WSF)</t>
  </si>
  <si>
    <t>Coverage Chart</t>
  </si>
  <si>
    <t>Miscellaneous Disbursements</t>
  </si>
  <si>
    <t>Total Revenue less Cost</t>
  </si>
  <si>
    <t>Treatment Revenue less Cost</t>
  </si>
  <si>
    <t>Funds Summary</t>
  </si>
  <si>
    <t>FY2005 LRFP Rates</t>
  </si>
  <si>
    <t>High</t>
  </si>
  <si>
    <t>FPM - v349 FINAL - DO NOT UPDATE - used for 4th LRFP - v5 FINAL.xls</t>
  </si>
  <si>
    <t>Full Service Treated Tier-1 ($/AF)</t>
  </si>
  <si>
    <t>Low</t>
  </si>
  <si>
    <t>Effective Rates</t>
  </si>
  <si>
    <t>LRFP - High</t>
  </si>
  <si>
    <t>LRFP - Low</t>
  </si>
  <si>
    <t>Current Projection</t>
  </si>
  <si>
    <t>Treated Tier 1 Full Service Rate</t>
  </si>
</sst>
</file>

<file path=xl/styles.xml><?xml version="1.0" encoding="utf-8"?>
<styleSheet xmlns="http://schemas.openxmlformats.org/spreadsheetml/2006/main">
  <numFmts count="50">
    <numFmt numFmtId="5" formatCode="&quot;$&quot;#,##0_);\(&quot;$&quot;#,##0\)"/>
    <numFmt numFmtId="42" formatCode="_(&quot;$&quot;* #,##0_);_(&quot;$&quot;* \(#,##0\);_(&quot;$&quot;* &quot;-&quot;_);_(@_)"/>
    <numFmt numFmtId="41" formatCode="_(* #,##0_);_(* \(#,##0\);_(* &quot;-&quot;_);_(@_)"/>
    <numFmt numFmtId="44" formatCode="_(&quot;$&quot;* #,##0.00_);_(&quot;$&quot;* \(#,##0.00\);_(&quot;$&quot;* &quot;-&quot;??_);_(@_)"/>
    <numFmt numFmtId="43" formatCode="_(* #,##0.00_);_(* \(#,##0.00\);_(* &quot;-&quot;??_);_(@_)"/>
    <numFmt numFmtId="164" formatCode="0.0%"/>
    <numFmt numFmtId="165" formatCode="_(* #,##0_);_(* \(#,##0\);_(* &quot;-&quot;??_);_(@_)"/>
    <numFmt numFmtId="166" formatCode="_(* #,##0.0_);_(* \(#,##0.0\);_(* &quot;-&quot;??_);_(@_)"/>
    <numFmt numFmtId="167" formatCode="m/d/yy;@"/>
    <numFmt numFmtId="168" formatCode="m/d/yyyy\ h:mm\ AM/PM"/>
    <numFmt numFmtId="169" formatCode="_(* #,##0.0_);_(* \(#,##0.0\);_(* &quot;-&quot;_);_(@_)"/>
    <numFmt numFmtId="170" formatCode="_(* #,##0.00_);_(* \(#,##0.00\);_(* &quot;-&quot;_);_(@_)"/>
    <numFmt numFmtId="171" formatCode="[$-409]mmm\-yyyy;@"/>
    <numFmt numFmtId="172" formatCode="_(* #,##0.0000000_);_(* \(#,##0.0000000\);_(* &quot;-&quot;_);_(@_)"/>
    <numFmt numFmtId="173" formatCode="&quot;$&quot;#,##0"/>
    <numFmt numFmtId="174" formatCode="_(* #,##0.000_);_(* \(#,##0.000\);_(* &quot;-&quot;??_);_(@_)"/>
    <numFmt numFmtId="175" formatCode="_(&quot;$&quot;* #,##0.0_);_(&quot;$&quot;* \(#,##0.0\);_(&quot;$&quot;* &quot;-&quot;_);_(@_)"/>
    <numFmt numFmtId="176" formatCode="0.000%"/>
    <numFmt numFmtId="177" formatCode="_(* #,##0.0_);_(* \(#,##0.0\);_(* &quot;-&quot;?_);_(@_)"/>
    <numFmt numFmtId="178" formatCode="_(* #,##0.0000000_);_(* \(#,##0.0000000\);_(* &quot;-&quot;??_);_(@_)"/>
    <numFmt numFmtId="179" formatCode="_(&quot;$&quot;* #,##0.0_);_(&quot;$&quot;* \(#,##0.0\);_(&quot;$&quot;* &quot;-&quot;?_);_(@_)"/>
    <numFmt numFmtId="180" formatCode="_(&quot;$&quot;* #,##0.0000_);_(&quot;$&quot;* \(#,##0.0000\);_(&quot;$&quot;* &quot;-&quot;?_);_(@_)"/>
    <numFmt numFmtId="181" formatCode="_(&quot;$&quot;* #,##0.000000_);_(&quot;$&quot;* \(#,##0.000000\);_(&quot;$&quot;* &quot;-&quot;?_);_(@_)"/>
    <numFmt numFmtId="182" formatCode="_(&quot;$&quot;* #,##0.0_);_(&quot;$&quot;* \(#,##0.0\);_(&quot;$&quot;* &quot;-&quot;??_);_(@_)"/>
    <numFmt numFmtId="183" formatCode="mmmm\ d\,\ yyyy"/>
    <numFmt numFmtId="184" formatCode="mmm\ d\,\ yyyy;@"/>
    <numFmt numFmtId="185" formatCode="_(&quot;$&quot;* #,##0_);_(&quot;$&quot;* \(#,##0\);_(&quot;$&quot;* &quot;-&quot;??_);_(@_)"/>
    <numFmt numFmtId="186" formatCode="_(&quot;$&quot;* #,##0_);_(&quot;$&quot;* \(#,##0\)\)"/>
    <numFmt numFmtId="187" formatCode="[$-409]mmm\-yy;@"/>
    <numFmt numFmtId="188" formatCode="_(* #,##0.0000_);_(* \(#,##0.0000\);_(* &quot;-&quot;_);_(@_)"/>
    <numFmt numFmtId="189" formatCode="_(* #,##0.000000_);_(* \(#,##0.000000\);_(* &quot;-&quot;_);_(@_)"/>
    <numFmt numFmtId="190" formatCode="mm/dd/yy"/>
    <numFmt numFmtId="191" formatCode="_(&quot;$&quot;* #,##0.00_);_(&quot;$&quot;* \(#,##0.00\);_(&quot;$&quot;* &quot;-&quot;_);_(@_)"/>
    <numFmt numFmtId="192" formatCode="0.000000"/>
    <numFmt numFmtId="193" formatCode="0.0000%"/>
    <numFmt numFmtId="194" formatCode="0.00000%"/>
    <numFmt numFmtId="195" formatCode="0.0"/>
    <numFmt numFmtId="196" formatCode="0.000"/>
    <numFmt numFmtId="197" formatCode="0.0000000000000000"/>
    <numFmt numFmtId="198" formatCode="_(* #,##0.00000_);_(* \(#,##0.00000\);_(* &quot;-&quot;_);_(@_)"/>
    <numFmt numFmtId="199" formatCode="0.00%;\(0.00%\);&quot;&quot;"/>
    <numFmt numFmtId="200" formatCode="0;\-0;&quot;&quot;"/>
    <numFmt numFmtId="201" formatCode="0_);\(0\);&quot;-&quot;"/>
    <numFmt numFmtId="202" formatCode="0;\-0;&quot;-&quot;"/>
    <numFmt numFmtId="203" formatCode="0.0%;\(0.0%\);&quot;&quot;"/>
    <numFmt numFmtId="204" formatCode="#,##0.0000000_);\(#,##0.0000000\)"/>
    <numFmt numFmtId="205" formatCode="#,##0_);\(#,##0\);&quot;-&quot;"/>
    <numFmt numFmtId="206" formatCode="_(&quot;$&quot;* #,##0.000_);_(&quot;$&quot;* \(#,##0.000\);_(&quot;$&quot;* &quot;-&quot;??_);_(@_)"/>
    <numFmt numFmtId="207" formatCode="&quot;$&quot;#,##0.000000000_);\(&quot;$&quot;#,##0.000000000\)"/>
    <numFmt numFmtId="208" formatCode="0%;\(0%\);&quot;-&quot;"/>
  </numFmts>
  <fonts count="91">
    <font>
      <sz val="12"/>
      <name val="Arial"/>
      <family val="2"/>
    </font>
    <font>
      <sz val="11"/>
      <color theme="1"/>
      <name val="Calibri"/>
      <family val="2"/>
      <scheme val="minor"/>
    </font>
    <font>
      <sz val="12"/>
      <name val="Arial"/>
      <family val="2"/>
    </font>
    <font>
      <b/>
      <sz val="16"/>
      <name val="Arial"/>
      <family val="2"/>
    </font>
    <font>
      <b/>
      <sz val="12"/>
      <name val="Arial"/>
      <family val="2"/>
    </font>
    <font>
      <b/>
      <sz val="12"/>
      <color indexed="8"/>
      <name val="Arial"/>
      <family val="2"/>
    </font>
    <font>
      <sz val="12"/>
      <color indexed="8"/>
      <name val="Arial"/>
      <family val="2"/>
    </font>
    <font>
      <sz val="10"/>
      <name val="Arial"/>
      <family val="2"/>
    </font>
    <font>
      <b/>
      <sz val="12"/>
      <color indexed="10"/>
      <name val="Arial"/>
      <family val="2"/>
    </font>
    <font>
      <b/>
      <sz val="12"/>
      <color indexed="9"/>
      <name val="Arial"/>
      <family val="2"/>
    </font>
    <font>
      <b/>
      <sz val="20"/>
      <name val="Arial"/>
      <family val="2"/>
    </font>
    <font>
      <b/>
      <sz val="36"/>
      <name val="Arial"/>
      <family val="2"/>
    </font>
    <font>
      <b/>
      <i/>
      <sz val="26"/>
      <name val="Arial"/>
      <family val="2"/>
    </font>
    <font>
      <b/>
      <i/>
      <sz val="12"/>
      <name val="Arial"/>
      <family val="2"/>
    </font>
    <font>
      <sz val="12"/>
      <color theme="1"/>
      <name val="Arial"/>
      <family val="2"/>
    </font>
    <font>
      <sz val="12"/>
      <color indexed="10"/>
      <name val="Arial"/>
      <family val="2"/>
    </font>
    <font>
      <sz val="9"/>
      <name val="Arial"/>
      <family val="2"/>
    </font>
    <font>
      <b/>
      <sz val="12"/>
      <color rgb="FF000000"/>
      <name val="Arial"/>
      <family val="2"/>
    </font>
    <font>
      <sz val="12"/>
      <color indexed="8"/>
      <name val="Times New Roman"/>
      <family val="1"/>
    </font>
    <font>
      <sz val="16"/>
      <name val="Arial"/>
      <family val="2"/>
    </font>
    <font>
      <b/>
      <i/>
      <sz val="14"/>
      <name val="Arial"/>
      <family val="2"/>
    </font>
    <font>
      <i/>
      <sz val="14"/>
      <name val="Arial"/>
      <family val="2"/>
    </font>
    <font>
      <sz val="12"/>
      <color rgb="FF000000"/>
      <name val="Arial"/>
      <family val="2"/>
    </font>
    <font>
      <b/>
      <sz val="24"/>
      <name val="Arial"/>
      <family val="2"/>
    </font>
    <font>
      <b/>
      <sz val="14"/>
      <name val="Arial"/>
      <family val="2"/>
    </font>
    <font>
      <b/>
      <sz val="10"/>
      <name val="Arial"/>
      <family val="2"/>
    </font>
    <font>
      <sz val="12"/>
      <color indexed="9"/>
      <name val="Arial"/>
      <family val="2"/>
    </font>
    <font>
      <b/>
      <sz val="12"/>
      <color indexed="81"/>
      <name val="Tahoma"/>
      <family val="2"/>
    </font>
    <font>
      <sz val="12"/>
      <color indexed="81"/>
      <name val="Tahoma"/>
      <family val="2"/>
    </font>
    <font>
      <b/>
      <sz val="18"/>
      <name val="Arial"/>
      <family val="2"/>
    </font>
    <font>
      <b/>
      <sz val="12"/>
      <color theme="1"/>
      <name val="Arial"/>
      <family val="2"/>
    </font>
    <font>
      <i/>
      <sz val="12"/>
      <name val="Arial"/>
      <family val="2"/>
    </font>
    <font>
      <sz val="12"/>
      <name val="Times New Roman"/>
      <family val="1"/>
    </font>
    <font>
      <b/>
      <sz val="9"/>
      <color indexed="81"/>
      <name val="Tahoma"/>
      <family val="2"/>
    </font>
    <font>
      <sz val="9"/>
      <color indexed="81"/>
      <name val="Tahoma"/>
      <family val="2"/>
    </font>
    <font>
      <b/>
      <sz val="11"/>
      <color indexed="81"/>
      <name val="Tahoma"/>
      <family val="2"/>
    </font>
    <font>
      <sz val="11"/>
      <color indexed="81"/>
      <name val="Tahoma"/>
      <family val="2"/>
    </font>
    <font>
      <sz val="22"/>
      <name val="Arial"/>
      <family val="2"/>
    </font>
    <font>
      <sz val="22"/>
      <color indexed="10"/>
      <name val="Arial"/>
      <family val="2"/>
    </font>
    <font>
      <b/>
      <sz val="12"/>
      <color rgb="FFFF0000"/>
      <name val="Arial"/>
      <family val="2"/>
    </font>
    <font>
      <b/>
      <i/>
      <sz val="18"/>
      <name val="Arial"/>
      <family val="2"/>
    </font>
    <font>
      <sz val="14"/>
      <name val="Arial"/>
      <family val="2"/>
    </font>
    <font>
      <b/>
      <sz val="12"/>
      <color theme="0"/>
      <name val="Arial"/>
      <family val="2"/>
    </font>
    <font>
      <sz val="12"/>
      <color theme="0"/>
      <name val="Arial"/>
      <family val="2"/>
    </font>
    <font>
      <b/>
      <sz val="10"/>
      <color indexed="81"/>
      <name val="Tahoma"/>
      <family val="2"/>
    </font>
    <font>
      <sz val="10"/>
      <color indexed="81"/>
      <name val="Tahoma"/>
      <family val="2"/>
    </font>
    <font>
      <b/>
      <sz val="14"/>
      <color rgb="FF000000"/>
      <name val="Arial"/>
      <family val="2"/>
    </font>
    <font>
      <sz val="16"/>
      <color indexed="10"/>
      <name val="Arial"/>
      <family val="2"/>
    </font>
    <font>
      <b/>
      <sz val="14"/>
      <color indexed="81"/>
      <name val="Tahoma"/>
      <family val="2"/>
    </font>
    <font>
      <sz val="14"/>
      <color indexed="81"/>
      <name val="Tahoma"/>
      <family val="2"/>
    </font>
    <font>
      <sz val="8.4"/>
      <name val="Arial"/>
      <family val="2"/>
    </font>
    <font>
      <b/>
      <u/>
      <sz val="12"/>
      <name val="Arial"/>
      <family val="2"/>
    </font>
    <font>
      <sz val="8"/>
      <name val="Arial"/>
      <family val="2"/>
    </font>
    <font>
      <b/>
      <sz val="14"/>
      <color indexed="10"/>
      <name val="Arial"/>
      <family val="2"/>
    </font>
    <font>
      <sz val="9.8000000000000007"/>
      <name val="Arial"/>
      <family val="2"/>
    </font>
    <font>
      <sz val="12"/>
      <color indexed="22"/>
      <name val="Arial"/>
      <family val="2"/>
    </font>
    <font>
      <b/>
      <sz val="18"/>
      <color indexed="10"/>
      <name val="Arial"/>
      <family val="2"/>
    </font>
    <font>
      <sz val="12"/>
      <color indexed="13"/>
      <name val="Arial"/>
      <family val="2"/>
    </font>
    <font>
      <b/>
      <sz val="26"/>
      <name val="Arial"/>
      <family val="2"/>
    </font>
    <font>
      <sz val="12"/>
      <color indexed="12"/>
      <name val="Arial"/>
      <family val="2"/>
    </font>
    <font>
      <sz val="12"/>
      <color rgb="FFFF0000"/>
      <name val="Arial"/>
      <family val="2"/>
    </font>
    <font>
      <sz val="9"/>
      <color indexed="40"/>
      <name val="Tahoma"/>
      <family val="2"/>
    </font>
    <font>
      <b/>
      <sz val="16"/>
      <color indexed="81"/>
      <name val="Tahoma"/>
      <family val="2"/>
    </font>
    <font>
      <sz val="16"/>
      <color indexed="81"/>
      <name val="Tahoma"/>
      <family val="2"/>
    </font>
    <font>
      <sz val="20"/>
      <name val="Arial"/>
      <family val="2"/>
    </font>
    <font>
      <b/>
      <i/>
      <sz val="16"/>
      <name val="Arial"/>
      <family val="2"/>
    </font>
    <font>
      <b/>
      <u/>
      <sz val="12"/>
      <color theme="1"/>
      <name val="Arial"/>
      <family val="2"/>
    </font>
    <font>
      <b/>
      <i/>
      <sz val="22"/>
      <name val="Arial"/>
      <family val="2"/>
    </font>
    <font>
      <sz val="11"/>
      <color indexed="8"/>
      <name val="Calibri"/>
      <family val="2"/>
    </font>
    <font>
      <b/>
      <sz val="18"/>
      <color indexed="81"/>
      <name val="Tahoma"/>
      <family val="2"/>
    </font>
    <font>
      <strike/>
      <sz val="10"/>
      <name val="Arial"/>
      <family val="2"/>
    </font>
    <font>
      <sz val="12"/>
      <color indexed="14"/>
      <name val="Arial"/>
      <family val="2"/>
    </font>
    <font>
      <b/>
      <sz val="12"/>
      <name val="Times New Roman"/>
      <family val="1"/>
    </font>
    <font>
      <sz val="12"/>
      <color indexed="61"/>
      <name val="Arial"/>
      <family val="2"/>
    </font>
    <font>
      <b/>
      <sz val="12"/>
      <color indexed="12"/>
      <name val="Arial"/>
      <family val="2"/>
    </font>
    <font>
      <u/>
      <sz val="12"/>
      <name val="Arial"/>
      <family val="2"/>
    </font>
    <font>
      <strike/>
      <sz val="12"/>
      <name val="Arial"/>
      <family val="2"/>
    </font>
    <font>
      <strike/>
      <sz val="12"/>
      <color indexed="12"/>
      <name val="Arial"/>
      <family val="2"/>
    </font>
    <font>
      <sz val="12"/>
      <color indexed="48"/>
      <name val="Arial"/>
      <family val="2"/>
    </font>
    <font>
      <sz val="12"/>
      <color indexed="55"/>
      <name val="Arial"/>
      <family val="2"/>
    </font>
    <font>
      <b/>
      <sz val="8.4"/>
      <name val="Arial"/>
      <family val="2"/>
    </font>
    <font>
      <i/>
      <sz val="12"/>
      <color indexed="10"/>
      <name val="Arial"/>
      <family val="2"/>
    </font>
    <font>
      <sz val="12"/>
      <color indexed="39"/>
      <name val="Arial"/>
      <family val="2"/>
    </font>
    <font>
      <b/>
      <sz val="12"/>
      <color indexed="39"/>
      <name val="Arial"/>
      <family val="2"/>
    </font>
    <font>
      <sz val="12"/>
      <color indexed="23"/>
      <name val="Arial"/>
      <family val="2"/>
    </font>
    <font>
      <sz val="14"/>
      <color indexed="9"/>
      <name val="Arial"/>
      <family val="2"/>
    </font>
    <font>
      <sz val="14"/>
      <color indexed="12"/>
      <name val="Arial"/>
      <family val="2"/>
    </font>
    <font>
      <sz val="14"/>
      <color indexed="8"/>
      <name val="Arial"/>
      <family val="2"/>
    </font>
    <font>
      <i/>
      <sz val="12"/>
      <color indexed="12"/>
      <name val="Arial"/>
      <family val="2"/>
    </font>
    <font>
      <u val="singleAccounting"/>
      <sz val="12"/>
      <name val="Arial"/>
      <family val="2"/>
    </font>
    <font>
      <sz val="12"/>
      <color theme="1"/>
      <name val="Calibri"/>
      <family val="2"/>
      <scheme val="minor"/>
    </font>
  </fonts>
  <fills count="74">
    <fill>
      <patternFill patternType="none"/>
    </fill>
    <fill>
      <patternFill patternType="gray125"/>
    </fill>
    <fill>
      <patternFill patternType="solid">
        <fgColor indexed="22"/>
        <bgColor indexed="64"/>
      </patternFill>
    </fill>
    <fill>
      <patternFill patternType="solid">
        <fgColor indexed="8"/>
        <bgColor indexed="64"/>
      </patternFill>
    </fill>
    <fill>
      <patternFill patternType="solid">
        <fgColor theme="0" tint="-0.14999847407452621"/>
        <bgColor indexed="64"/>
      </patternFill>
    </fill>
    <fill>
      <patternFill patternType="solid">
        <fgColor rgb="FFFFC000"/>
        <bgColor indexed="64"/>
      </patternFill>
    </fill>
    <fill>
      <patternFill patternType="solid">
        <fgColor indexed="9"/>
        <bgColor indexed="64"/>
      </patternFill>
    </fill>
    <fill>
      <patternFill patternType="solid">
        <fgColor indexed="12"/>
        <bgColor indexed="64"/>
      </patternFill>
    </fill>
    <fill>
      <patternFill patternType="solid">
        <fgColor indexed="11"/>
        <bgColor indexed="64"/>
      </patternFill>
    </fill>
    <fill>
      <patternFill patternType="solid">
        <fgColor rgb="FF0000FF"/>
        <bgColor indexed="64"/>
      </patternFill>
    </fill>
    <fill>
      <patternFill patternType="solid">
        <fgColor rgb="FFFFFF99"/>
        <bgColor indexed="64"/>
      </patternFill>
    </fill>
    <fill>
      <patternFill patternType="solid">
        <fgColor theme="9" tint="0.59999389629810485"/>
        <bgColor indexed="64"/>
      </patternFill>
    </fill>
    <fill>
      <patternFill patternType="solid">
        <fgColor rgb="FFCCFFCC"/>
        <bgColor indexed="64"/>
      </patternFill>
    </fill>
    <fill>
      <patternFill patternType="solid">
        <fgColor rgb="FFCCFFFF"/>
        <bgColor indexed="64"/>
      </patternFill>
    </fill>
    <fill>
      <patternFill patternType="solid">
        <fgColor indexed="26"/>
        <bgColor indexed="64"/>
      </patternFill>
    </fill>
    <fill>
      <patternFill patternType="solid">
        <fgColor theme="5" tint="0.59999389629810485"/>
        <bgColor indexed="64"/>
      </patternFill>
    </fill>
    <fill>
      <patternFill patternType="solid">
        <fgColor theme="0" tint="-0.249977111117893"/>
        <bgColor indexed="64"/>
      </patternFill>
    </fill>
    <fill>
      <patternFill patternType="solid">
        <fgColor rgb="FFFF0000"/>
        <bgColor indexed="64"/>
      </patternFill>
    </fill>
    <fill>
      <patternFill patternType="solid">
        <fgColor rgb="FFFFFF00"/>
        <bgColor indexed="64"/>
      </patternFill>
    </fill>
    <fill>
      <patternFill patternType="solid">
        <fgColor rgb="FF00FF00"/>
        <bgColor indexed="64"/>
      </patternFill>
    </fill>
    <fill>
      <patternFill patternType="solid">
        <fgColor theme="7" tint="0.59999389629810485"/>
        <bgColor indexed="64"/>
      </patternFill>
    </fill>
    <fill>
      <patternFill patternType="solid">
        <fgColor rgb="FFFFFFCC"/>
        <bgColor indexed="64"/>
      </patternFill>
    </fill>
    <fill>
      <patternFill patternType="solid">
        <fgColor indexed="52"/>
        <bgColor indexed="64"/>
      </patternFill>
    </fill>
    <fill>
      <patternFill patternType="solid">
        <fgColor indexed="13"/>
        <bgColor indexed="64"/>
      </patternFill>
    </fill>
    <fill>
      <patternFill patternType="solid">
        <fgColor theme="1"/>
        <bgColor indexed="64"/>
      </patternFill>
    </fill>
    <fill>
      <patternFill patternType="solid">
        <fgColor indexed="42"/>
        <bgColor indexed="64"/>
      </patternFill>
    </fill>
    <fill>
      <patternFill patternType="solid">
        <fgColor indexed="10"/>
        <bgColor indexed="64"/>
      </patternFill>
    </fill>
    <fill>
      <patternFill patternType="solid">
        <fgColor indexed="51"/>
        <bgColor indexed="64"/>
      </patternFill>
    </fill>
    <fill>
      <patternFill patternType="solid">
        <fgColor indexed="47"/>
        <bgColor indexed="64"/>
      </patternFill>
    </fill>
    <fill>
      <patternFill patternType="solid">
        <fgColor indexed="41"/>
        <bgColor indexed="64"/>
      </patternFill>
    </fill>
    <fill>
      <patternFill patternType="solid">
        <fgColor indexed="44"/>
        <bgColor indexed="64"/>
      </patternFill>
    </fill>
    <fill>
      <patternFill patternType="solid">
        <fgColor indexed="55"/>
        <bgColor indexed="64"/>
      </patternFill>
    </fill>
    <fill>
      <patternFill patternType="solid">
        <fgColor indexed="53"/>
        <bgColor indexed="64"/>
      </patternFill>
    </fill>
    <fill>
      <patternFill patternType="solid">
        <fgColor rgb="FFFFCC00"/>
        <bgColor indexed="64"/>
      </patternFill>
    </fill>
    <fill>
      <patternFill patternType="solid">
        <fgColor indexed="14"/>
        <bgColor indexed="64"/>
      </patternFill>
    </fill>
    <fill>
      <patternFill patternType="solid">
        <fgColor theme="8" tint="0.59999389629810485"/>
        <bgColor indexed="64"/>
      </patternFill>
    </fill>
    <fill>
      <patternFill patternType="solid">
        <fgColor indexed="45"/>
        <bgColor indexed="64"/>
      </patternFill>
    </fill>
    <fill>
      <patternFill patternType="solid">
        <fgColor rgb="FF99FF99"/>
        <bgColor indexed="64"/>
      </patternFill>
    </fill>
    <fill>
      <patternFill patternType="solid">
        <fgColor indexed="21"/>
        <bgColor indexed="64"/>
      </patternFill>
    </fill>
    <fill>
      <patternFill patternType="solid">
        <fgColor indexed="16"/>
        <bgColor indexed="64"/>
      </patternFill>
    </fill>
    <fill>
      <patternFill patternType="solid">
        <fgColor indexed="17"/>
        <bgColor indexed="64"/>
      </patternFill>
    </fill>
    <fill>
      <patternFill patternType="solid">
        <fgColor theme="5" tint="0.39997558519241921"/>
        <bgColor indexed="64"/>
      </patternFill>
    </fill>
    <fill>
      <patternFill patternType="solid">
        <fgColor theme="7" tint="0.39997558519241921"/>
        <bgColor indexed="64"/>
      </patternFill>
    </fill>
    <fill>
      <patternFill patternType="solid">
        <fgColor theme="4"/>
        <bgColor indexed="64"/>
      </patternFill>
    </fill>
    <fill>
      <patternFill patternType="solid">
        <fgColor theme="3" tint="0.59999389629810485"/>
        <bgColor indexed="64"/>
      </patternFill>
    </fill>
    <fill>
      <patternFill patternType="solid">
        <fgColor rgb="FF66CCFF"/>
        <bgColor indexed="64"/>
      </patternFill>
    </fill>
    <fill>
      <patternFill patternType="solid">
        <fgColor rgb="FF99CCFF"/>
        <bgColor indexed="64"/>
      </patternFill>
    </fill>
    <fill>
      <patternFill patternType="solid">
        <fgColor indexed="40"/>
        <bgColor indexed="64"/>
      </patternFill>
    </fill>
    <fill>
      <patternFill patternType="solid">
        <fgColor theme="6" tint="0.59999389629810485"/>
        <bgColor indexed="64"/>
      </patternFill>
    </fill>
    <fill>
      <patternFill patternType="solid">
        <fgColor theme="9" tint="0.39997558519241921"/>
        <bgColor indexed="64"/>
      </patternFill>
    </fill>
    <fill>
      <patternFill patternType="solid">
        <fgColor indexed="15"/>
        <bgColor indexed="64"/>
      </patternFill>
    </fill>
    <fill>
      <patternFill patternType="solid">
        <fgColor theme="6" tint="0.39997558519241921"/>
        <bgColor indexed="64"/>
      </patternFill>
    </fill>
    <fill>
      <patternFill patternType="solid">
        <fgColor theme="6" tint="-0.249977111117893"/>
        <bgColor indexed="64"/>
      </patternFill>
    </fill>
    <fill>
      <patternFill patternType="solid">
        <fgColor indexed="62"/>
        <bgColor indexed="64"/>
      </patternFill>
    </fill>
    <fill>
      <patternFill patternType="solid">
        <fgColor indexed="60"/>
        <bgColor indexed="64"/>
      </patternFill>
    </fill>
    <fill>
      <patternFill patternType="solid">
        <fgColor indexed="18"/>
        <bgColor indexed="64"/>
      </patternFill>
    </fill>
    <fill>
      <patternFill patternType="solid">
        <fgColor indexed="23"/>
        <bgColor indexed="64"/>
      </patternFill>
    </fill>
    <fill>
      <patternFill patternType="solid">
        <fgColor indexed="19"/>
        <bgColor indexed="64"/>
      </patternFill>
    </fill>
    <fill>
      <patternFill patternType="solid">
        <fgColor indexed="20"/>
        <bgColor indexed="64"/>
      </patternFill>
    </fill>
    <fill>
      <patternFill patternType="solid">
        <fgColor indexed="29"/>
        <bgColor indexed="64"/>
      </patternFill>
    </fill>
    <fill>
      <patternFill patternType="solid">
        <fgColor indexed="36"/>
        <bgColor indexed="64"/>
      </patternFill>
    </fill>
    <fill>
      <patternFill patternType="solid">
        <fgColor indexed="30"/>
        <bgColor indexed="64"/>
      </patternFill>
    </fill>
    <fill>
      <patternFill patternType="solid">
        <fgColor rgb="FF00B0F0"/>
        <bgColor indexed="64"/>
      </patternFill>
    </fill>
    <fill>
      <patternFill patternType="solid">
        <fgColor theme="8" tint="0.79998168889431442"/>
        <bgColor indexed="64"/>
      </patternFill>
    </fill>
    <fill>
      <patternFill patternType="solid">
        <fgColor theme="0"/>
        <bgColor indexed="64"/>
      </patternFill>
    </fill>
    <fill>
      <patternFill patternType="solid">
        <fgColor theme="6" tint="0.79998168889431442"/>
        <bgColor indexed="64"/>
      </patternFill>
    </fill>
    <fill>
      <patternFill patternType="solid">
        <fgColor theme="7" tint="0.79998168889431442"/>
        <bgColor indexed="64"/>
      </patternFill>
    </fill>
    <fill>
      <patternFill patternType="solid">
        <fgColor theme="6"/>
        <bgColor indexed="64"/>
      </patternFill>
    </fill>
    <fill>
      <patternFill patternType="solid">
        <fgColor theme="8" tint="0.39997558519241921"/>
        <bgColor indexed="64"/>
      </patternFill>
    </fill>
    <fill>
      <patternFill patternType="solid">
        <fgColor indexed="46"/>
        <bgColor indexed="64"/>
      </patternFill>
    </fill>
    <fill>
      <patternFill patternType="solid">
        <fgColor rgb="FFFF00FF"/>
        <bgColor indexed="64"/>
      </patternFill>
    </fill>
    <fill>
      <patternFill patternType="solid">
        <fgColor indexed="57"/>
        <bgColor indexed="64"/>
      </patternFill>
    </fill>
    <fill>
      <patternFill patternType="solid">
        <fgColor indexed="50"/>
        <bgColor indexed="64"/>
      </patternFill>
    </fill>
    <fill>
      <patternFill patternType="solid">
        <fgColor indexed="43"/>
        <bgColor indexed="64"/>
      </patternFill>
    </fill>
  </fills>
  <borders count="62">
    <border>
      <left/>
      <right/>
      <top/>
      <bottom/>
      <diagonal/>
    </border>
    <border>
      <left/>
      <right/>
      <top/>
      <bottom style="medium">
        <color indexed="64"/>
      </bottom>
      <diagonal/>
    </border>
    <border>
      <left style="thin">
        <color indexed="64"/>
      </left>
      <right style="thin">
        <color indexed="64"/>
      </right>
      <top style="thin">
        <color indexed="64"/>
      </top>
      <bottom style="thin">
        <color indexed="64"/>
      </bottom>
      <diagonal/>
    </border>
    <border>
      <left style="thin">
        <color indexed="64"/>
      </left>
      <right/>
      <top/>
      <bottom style="thin">
        <color indexed="64"/>
      </bottom>
      <diagonal/>
    </border>
    <border>
      <left style="thin">
        <color indexed="64"/>
      </left>
      <right/>
      <top style="thin">
        <color indexed="64"/>
      </top>
      <bottom style="thin">
        <color indexed="64"/>
      </bottom>
      <diagonal/>
    </border>
    <border>
      <left/>
      <right style="thin">
        <color indexed="64"/>
      </right>
      <top style="thin">
        <color indexed="64"/>
      </top>
      <bottom style="thin">
        <color indexed="64"/>
      </bottom>
      <diagonal/>
    </border>
    <border>
      <left/>
      <right/>
      <top style="medium">
        <color rgb="FF0000FF"/>
      </top>
      <bottom style="medium">
        <color rgb="FF0000FF"/>
      </bottom>
      <diagonal/>
    </border>
    <border>
      <left/>
      <right/>
      <top style="thin">
        <color indexed="64"/>
      </top>
      <bottom style="thin">
        <color indexed="64"/>
      </bottom>
      <diagonal/>
    </border>
    <border>
      <left style="thin">
        <color indexed="64"/>
      </left>
      <right style="thin">
        <color indexed="64"/>
      </right>
      <top style="thin">
        <color indexed="64"/>
      </top>
      <bottom/>
      <diagonal/>
    </border>
    <border>
      <left style="thin">
        <color indexed="64"/>
      </left>
      <right/>
      <top/>
      <bottom/>
      <diagonal/>
    </border>
    <border>
      <left style="thin">
        <color indexed="64"/>
      </left>
      <right style="thin">
        <color indexed="64"/>
      </right>
      <top/>
      <bottom/>
      <diagonal/>
    </border>
    <border>
      <left/>
      <right/>
      <top/>
      <bottom style="thin">
        <color indexed="64"/>
      </bottom>
      <diagonal/>
    </border>
    <border>
      <left style="thin">
        <color indexed="64"/>
      </left>
      <right style="thin">
        <color indexed="64"/>
      </right>
      <top/>
      <bottom style="thin">
        <color indexed="64"/>
      </bottom>
      <diagonal/>
    </border>
    <border>
      <left/>
      <right style="thin">
        <color indexed="64"/>
      </right>
      <top/>
      <bottom/>
      <diagonal/>
    </border>
    <border>
      <left style="thin">
        <color indexed="64"/>
      </left>
      <right/>
      <top style="thin">
        <color indexed="64"/>
      </top>
      <bottom/>
      <diagonal/>
    </border>
    <border>
      <left/>
      <right/>
      <top style="thin">
        <color indexed="64"/>
      </top>
      <bottom/>
      <diagonal/>
    </border>
    <border>
      <left/>
      <right style="thin">
        <color indexed="64"/>
      </right>
      <top style="thin">
        <color indexed="64"/>
      </top>
      <bottom/>
      <diagonal/>
    </border>
    <border>
      <left/>
      <right style="thin">
        <color indexed="64"/>
      </right>
      <top/>
      <bottom style="thin">
        <color indexed="64"/>
      </bottom>
      <diagonal/>
    </border>
    <border diagonalUp="1" diagonalDown="1">
      <left/>
      <right/>
      <top/>
      <bottom/>
      <diagonal style="thin">
        <color indexed="64"/>
      </diagonal>
    </border>
    <border diagonalUp="1" diagonalDown="1">
      <left/>
      <right/>
      <top/>
      <bottom style="thin">
        <color indexed="64"/>
      </bottom>
      <diagonal style="thin">
        <color indexed="64"/>
      </diagonal>
    </border>
    <border>
      <left style="thin">
        <color indexed="64"/>
      </left>
      <right/>
      <top style="hair">
        <color indexed="64"/>
      </top>
      <bottom/>
      <diagonal/>
    </border>
    <border>
      <left/>
      <right/>
      <top style="hair">
        <color indexed="64"/>
      </top>
      <bottom/>
      <diagonal/>
    </border>
    <border>
      <left style="thin">
        <color indexed="64"/>
      </left>
      <right/>
      <top/>
      <bottom style="hair">
        <color indexed="64"/>
      </bottom>
      <diagonal/>
    </border>
    <border>
      <left/>
      <right/>
      <top/>
      <bottom style="hair">
        <color indexed="64"/>
      </bottom>
      <diagonal/>
    </border>
    <border>
      <left/>
      <right style="thin">
        <color indexed="64"/>
      </right>
      <top style="hair">
        <color indexed="64"/>
      </top>
      <bottom/>
      <diagonal/>
    </border>
    <border>
      <left/>
      <right style="thin">
        <color indexed="64"/>
      </right>
      <top/>
      <bottom style="hair">
        <color indexed="64"/>
      </bottom>
      <diagonal/>
    </border>
    <border>
      <left style="thin">
        <color indexed="64"/>
      </left>
      <right/>
      <top style="thin">
        <color indexed="64"/>
      </top>
      <bottom style="medium">
        <color indexed="64"/>
      </bottom>
      <diagonal/>
    </border>
    <border>
      <left/>
      <right style="thin">
        <color indexed="64"/>
      </right>
      <top style="thin">
        <color indexed="64"/>
      </top>
      <bottom style="medium">
        <color indexed="64"/>
      </bottom>
      <diagonal/>
    </border>
    <border>
      <left style="thin">
        <color rgb="FFCCCCCC"/>
      </left>
      <right style="thin">
        <color rgb="FFCCCCCC"/>
      </right>
      <top style="thin">
        <color rgb="FFCCCCCC"/>
      </top>
      <bottom style="thin">
        <color rgb="FFCCCCCC"/>
      </bottom>
      <diagonal/>
    </border>
    <border>
      <left style="thin">
        <color indexed="64"/>
      </left>
      <right style="hair">
        <color indexed="64"/>
      </right>
      <top style="hair">
        <color indexed="64"/>
      </top>
      <bottom style="hair">
        <color indexed="64"/>
      </bottom>
      <diagonal/>
    </border>
    <border>
      <left style="hair">
        <color indexed="64"/>
      </left>
      <right style="hair">
        <color indexed="64"/>
      </right>
      <top style="hair">
        <color indexed="64"/>
      </top>
      <bottom style="hair">
        <color indexed="64"/>
      </bottom>
      <diagonal/>
    </border>
    <border>
      <left style="hair">
        <color indexed="64"/>
      </left>
      <right/>
      <top style="hair">
        <color indexed="64"/>
      </top>
      <bottom style="hair">
        <color indexed="64"/>
      </bottom>
      <diagonal/>
    </border>
    <border>
      <left style="hair">
        <color indexed="64"/>
      </left>
      <right style="thin">
        <color indexed="64"/>
      </right>
      <top style="hair">
        <color indexed="64"/>
      </top>
      <bottom style="hair">
        <color indexed="64"/>
      </bottom>
      <diagonal/>
    </border>
    <border>
      <left/>
      <right style="hair">
        <color indexed="64"/>
      </right>
      <top style="hair">
        <color indexed="64"/>
      </top>
      <bottom style="hair">
        <color indexed="64"/>
      </bottom>
      <diagonal/>
    </border>
    <border>
      <left/>
      <right/>
      <top style="hair">
        <color indexed="64"/>
      </top>
      <bottom style="hair">
        <color indexed="64"/>
      </bottom>
      <diagonal/>
    </border>
    <border>
      <left style="thin">
        <color indexed="64"/>
      </left>
      <right/>
      <top style="hair">
        <color indexed="64"/>
      </top>
      <bottom style="hair">
        <color indexed="64"/>
      </bottom>
      <diagonal/>
    </border>
    <border>
      <left style="thin">
        <color indexed="64"/>
      </left>
      <right style="thin">
        <color indexed="64"/>
      </right>
      <top style="hair">
        <color indexed="64"/>
      </top>
      <bottom style="hair">
        <color indexed="64"/>
      </bottom>
      <diagonal/>
    </border>
    <border>
      <left/>
      <right style="thin">
        <color indexed="64"/>
      </right>
      <top style="hair">
        <color indexed="64"/>
      </top>
      <bottom style="hair">
        <color indexed="64"/>
      </bottom>
      <diagonal/>
    </border>
    <border>
      <left style="hair">
        <color indexed="64"/>
      </left>
      <right/>
      <top/>
      <bottom/>
      <diagonal/>
    </border>
    <border>
      <left style="hair">
        <color indexed="64"/>
      </left>
      <right/>
      <top/>
      <bottom style="thin">
        <color indexed="64"/>
      </bottom>
      <diagonal/>
    </border>
    <border>
      <left style="thin">
        <color indexed="64"/>
      </left>
      <right style="hair">
        <color indexed="64"/>
      </right>
      <top style="thin">
        <color indexed="64"/>
      </top>
      <bottom style="hair">
        <color indexed="64"/>
      </bottom>
      <diagonal/>
    </border>
    <border>
      <left style="hair">
        <color indexed="64"/>
      </left>
      <right style="hair">
        <color indexed="64"/>
      </right>
      <top style="thin">
        <color indexed="64"/>
      </top>
      <bottom style="hair">
        <color indexed="64"/>
      </bottom>
      <diagonal/>
    </border>
    <border>
      <left/>
      <right style="thin">
        <color indexed="64"/>
      </right>
      <top style="thin">
        <color indexed="64"/>
      </top>
      <bottom style="hair">
        <color indexed="64"/>
      </bottom>
      <diagonal/>
    </border>
    <border>
      <left style="thin">
        <color indexed="64"/>
      </left>
      <right style="hair">
        <color indexed="64"/>
      </right>
      <top style="thin">
        <color indexed="64"/>
      </top>
      <bottom style="thin">
        <color indexed="64"/>
      </bottom>
      <diagonal/>
    </border>
    <border>
      <left style="hair">
        <color indexed="64"/>
      </left>
      <right style="hair">
        <color indexed="64"/>
      </right>
      <top style="thin">
        <color indexed="64"/>
      </top>
      <bottom style="thin">
        <color indexed="64"/>
      </bottom>
      <diagonal/>
    </border>
    <border>
      <left style="thin">
        <color indexed="64"/>
      </left>
      <right style="thin">
        <color indexed="64"/>
      </right>
      <top style="thin">
        <color indexed="64"/>
      </top>
      <bottom style="medium">
        <color indexed="64"/>
      </bottom>
      <diagonal/>
    </border>
    <border>
      <left/>
      <right/>
      <top style="thin">
        <color indexed="64"/>
      </top>
      <bottom style="medium">
        <color indexed="64"/>
      </bottom>
      <diagonal/>
    </border>
    <border>
      <left style="thin">
        <color indexed="64"/>
      </left>
      <right/>
      <top style="thin">
        <color indexed="64"/>
      </top>
      <bottom style="hair">
        <color indexed="64"/>
      </bottom>
      <diagonal/>
    </border>
    <border>
      <left/>
      <right/>
      <top style="thin">
        <color indexed="64"/>
      </top>
      <bottom style="hair">
        <color indexed="64"/>
      </bottom>
      <diagonal/>
    </border>
    <border>
      <left/>
      <right style="hair">
        <color indexed="64"/>
      </right>
      <top style="thin">
        <color indexed="64"/>
      </top>
      <bottom style="hair">
        <color indexed="64"/>
      </bottom>
      <diagonal/>
    </border>
    <border>
      <left style="thin">
        <color indexed="64"/>
      </left>
      <right style="hair">
        <color indexed="64"/>
      </right>
      <top style="hair">
        <color indexed="64"/>
      </top>
      <bottom style="thin">
        <color indexed="64"/>
      </bottom>
      <diagonal/>
    </border>
    <border>
      <left style="hair">
        <color indexed="64"/>
      </left>
      <right style="hair">
        <color indexed="64"/>
      </right>
      <top style="hair">
        <color indexed="64"/>
      </top>
      <bottom style="thin">
        <color indexed="64"/>
      </bottom>
      <diagonal/>
    </border>
    <border>
      <left style="thin">
        <color indexed="64"/>
      </left>
      <right style="hair">
        <color indexed="64"/>
      </right>
      <top style="hair">
        <color indexed="64"/>
      </top>
      <bottom/>
      <diagonal/>
    </border>
    <border>
      <left style="hair">
        <color indexed="64"/>
      </left>
      <right style="hair">
        <color indexed="64"/>
      </right>
      <top style="hair">
        <color indexed="64"/>
      </top>
      <bottom/>
      <diagonal/>
    </border>
    <border>
      <left style="thin">
        <color indexed="64"/>
      </left>
      <right style="hair">
        <color indexed="64"/>
      </right>
      <top/>
      <bottom style="hair">
        <color indexed="64"/>
      </bottom>
      <diagonal/>
    </border>
    <border>
      <left style="hair">
        <color indexed="64"/>
      </left>
      <right style="hair">
        <color indexed="64"/>
      </right>
      <top/>
      <bottom style="hair">
        <color indexed="64"/>
      </bottom>
      <diagonal/>
    </border>
    <border>
      <left/>
      <right style="thin">
        <color indexed="64"/>
      </right>
      <top style="hair">
        <color indexed="64"/>
      </top>
      <bottom style="thin">
        <color indexed="64"/>
      </bottom>
      <diagonal/>
    </border>
    <border>
      <left style="thin">
        <color indexed="64"/>
      </left>
      <right/>
      <top style="hair">
        <color indexed="64"/>
      </top>
      <bottom style="thin">
        <color indexed="64"/>
      </bottom>
      <diagonal/>
    </border>
    <border>
      <left style="thin">
        <color indexed="64"/>
      </left>
      <right/>
      <top style="thin">
        <color indexed="64"/>
      </top>
      <bottom style="double">
        <color indexed="64"/>
      </bottom>
      <diagonal/>
    </border>
    <border>
      <left/>
      <right/>
      <top style="thin">
        <color indexed="64"/>
      </top>
      <bottom style="double">
        <color indexed="64"/>
      </bottom>
      <diagonal/>
    </border>
    <border>
      <left/>
      <right style="thin">
        <color indexed="64"/>
      </right>
      <top style="thin">
        <color indexed="64"/>
      </top>
      <bottom style="double">
        <color indexed="64"/>
      </bottom>
      <diagonal/>
    </border>
    <border>
      <left style="thin">
        <color indexed="64"/>
      </left>
      <right style="thin">
        <color indexed="64"/>
      </right>
      <top style="thin">
        <color indexed="64"/>
      </top>
      <bottom style="double">
        <color indexed="64"/>
      </bottom>
      <diagonal/>
    </border>
  </borders>
  <cellStyleXfs count="53">
    <xf numFmtId="0" fontId="0" fillId="0" borderId="0" applyFill="0" applyBorder="0" applyProtection="0">
      <alignment horizontal="left" vertical="center"/>
    </xf>
    <xf numFmtId="41" fontId="7" fillId="0" borderId="0" applyFont="0" applyFill="0" applyBorder="0" applyAlignment="0" applyProtection="0"/>
    <xf numFmtId="42" fontId="7" fillId="0" borderId="0" applyFont="0" applyFill="0" applyBorder="0" applyAlignment="0" applyProtection="0"/>
    <xf numFmtId="9" fontId="7" fillId="0" borderId="0" applyFont="0" applyFill="0" applyBorder="0" applyProtection="0">
      <alignment vertical="center"/>
    </xf>
    <xf numFmtId="0" fontId="2" fillId="0" borderId="0" applyFill="0" applyBorder="0" applyProtection="0">
      <alignment horizontal="left" vertical="center"/>
    </xf>
    <xf numFmtId="41" fontId="7" fillId="0" borderId="0" applyFont="0" applyFill="0" applyBorder="0" applyAlignment="0" applyProtection="0"/>
    <xf numFmtId="9" fontId="7" fillId="0" borderId="0" applyFont="0" applyFill="0" applyBorder="0" applyProtection="0">
      <alignment vertical="center"/>
    </xf>
    <xf numFmtId="0" fontId="7" fillId="0" borderId="0"/>
    <xf numFmtId="42" fontId="7" fillId="0" borderId="0" applyFont="0" applyFill="0" applyBorder="0" applyAlignment="0" applyProtection="0"/>
    <xf numFmtId="9" fontId="7" fillId="0" borderId="0" applyFont="0" applyFill="0" applyBorder="0" applyProtection="0">
      <alignment vertical="center"/>
    </xf>
    <xf numFmtId="0" fontId="32" fillId="0" borderId="0" applyFill="0" applyBorder="0" applyProtection="0">
      <alignment horizontal="left" vertical="center"/>
    </xf>
    <xf numFmtId="43" fontId="7" fillId="0" borderId="0" applyFont="0" applyFill="0" applyBorder="0" applyAlignment="0" applyProtection="0"/>
    <xf numFmtId="0" fontId="2" fillId="0" borderId="0"/>
    <xf numFmtId="44" fontId="7" fillId="0" borderId="0" applyFont="0" applyFill="0" applyBorder="0" applyAlignment="0" applyProtection="0"/>
    <xf numFmtId="0" fontId="32" fillId="0" borderId="0" applyFill="0" applyBorder="0" applyProtection="0">
      <alignment horizontal="left" vertical="center"/>
    </xf>
    <xf numFmtId="42" fontId="7" fillId="0" borderId="0" applyFont="0" applyFill="0" applyBorder="0" applyAlignment="0" applyProtection="0"/>
    <xf numFmtId="0" fontId="2" fillId="0" borderId="0" applyFill="0" applyBorder="0" applyProtection="0">
      <alignment horizontal="left" vertical="center"/>
    </xf>
    <xf numFmtId="41" fontId="7" fillId="0" borderId="0" applyFont="0" applyFill="0" applyBorder="0" applyAlignment="0" applyProtection="0"/>
    <xf numFmtId="41" fontId="7" fillId="0" borderId="0" applyFont="0" applyFill="0" applyBorder="0" applyAlignment="0" applyProtection="0"/>
    <xf numFmtId="9" fontId="7" fillId="0" borderId="0" applyFont="0" applyFill="0" applyBorder="0" applyProtection="0">
      <alignment vertical="center"/>
    </xf>
    <xf numFmtId="41" fontId="7" fillId="0" borderId="0" applyFont="0" applyFill="0" applyBorder="0" applyAlignment="0" applyProtection="0"/>
    <xf numFmtId="0" fontId="2" fillId="0" borderId="0" applyFill="0" applyBorder="0" applyProtection="0">
      <alignment horizontal="left" vertical="center"/>
    </xf>
    <xf numFmtId="44" fontId="68" fillId="0" borderId="0" applyFont="0" applyFill="0" applyBorder="0" applyAlignment="0" applyProtection="0"/>
    <xf numFmtId="41" fontId="7" fillId="0" borderId="0" applyFont="0" applyFill="0" applyBorder="0" applyAlignment="0" applyProtection="0"/>
    <xf numFmtId="0" fontId="32" fillId="0" borderId="0" applyFill="0" applyBorder="0" applyProtection="0">
      <alignment horizontal="left" vertical="center"/>
    </xf>
    <xf numFmtId="41" fontId="7" fillId="0" borderId="0" applyFont="0" applyFill="0" applyBorder="0" applyAlignment="0" applyProtection="0"/>
    <xf numFmtId="42" fontId="7" fillId="0" borderId="0" applyFont="0" applyFill="0" applyBorder="0" applyAlignment="0" applyProtection="0"/>
    <xf numFmtId="43" fontId="1" fillId="0" borderId="0" applyFont="0" applyFill="0" applyBorder="0" applyAlignment="0" applyProtection="0"/>
    <xf numFmtId="43" fontId="1" fillId="0" borderId="0" applyFont="0" applyFill="0" applyBorder="0" applyAlignment="0" applyProtection="0"/>
    <xf numFmtId="41" fontId="7" fillId="0" borderId="0" applyFont="0" applyFill="0" applyBorder="0" applyAlignment="0" applyProtection="0"/>
    <xf numFmtId="41" fontId="7" fillId="0" borderId="0" applyFont="0" applyFill="0" applyBorder="0" applyAlignment="0" applyProtection="0"/>
    <xf numFmtId="0" fontId="2" fillId="0" borderId="0"/>
    <xf numFmtId="0" fontId="1" fillId="0" borderId="0"/>
    <xf numFmtId="0" fontId="90" fillId="0" borderId="0"/>
    <xf numFmtId="0" fontId="2" fillId="0" borderId="0"/>
    <xf numFmtId="0" fontId="2" fillId="0" borderId="0" applyFill="0" applyBorder="0" applyProtection="0">
      <alignment horizontal="left" vertical="center"/>
    </xf>
    <xf numFmtId="0" fontId="1" fillId="0" borderId="0"/>
    <xf numFmtId="0" fontId="14" fillId="0" borderId="0"/>
    <xf numFmtId="0" fontId="7" fillId="0" borderId="0"/>
    <xf numFmtId="0" fontId="90" fillId="0" borderId="0"/>
    <xf numFmtId="0" fontId="14" fillId="0" borderId="0"/>
    <xf numFmtId="0" fontId="90" fillId="0" borderId="0"/>
    <xf numFmtId="0" fontId="7" fillId="0" borderId="0"/>
    <xf numFmtId="0" fontId="90" fillId="0" borderId="0"/>
    <xf numFmtId="0" fontId="90" fillId="0" borderId="0"/>
    <xf numFmtId="0" fontId="1" fillId="0" borderId="0"/>
    <xf numFmtId="0" fontId="90" fillId="0" borderId="0"/>
    <xf numFmtId="0" fontId="90" fillId="0" borderId="0"/>
    <xf numFmtId="0" fontId="14" fillId="0" borderId="0"/>
    <xf numFmtId="0" fontId="14" fillId="0" borderId="0"/>
    <xf numFmtId="0" fontId="2" fillId="0" borderId="0" applyFill="0" applyBorder="0" applyProtection="0">
      <alignment horizontal="left" vertical="center"/>
    </xf>
    <xf numFmtId="9" fontId="68" fillId="0" borderId="0" applyFont="0" applyFill="0" applyBorder="0" applyAlignment="0" applyProtection="0"/>
    <xf numFmtId="9" fontId="7" fillId="0" borderId="0" applyFont="0" applyFill="0" applyBorder="0" applyProtection="0">
      <alignment vertical="center"/>
    </xf>
  </cellStyleXfs>
  <cellXfs count="3672">
    <xf numFmtId="0" fontId="0" fillId="0" borderId="0" xfId="0">
      <alignment horizontal="left" vertical="center"/>
    </xf>
    <xf numFmtId="0" fontId="3" fillId="0" borderId="0" xfId="0" applyFont="1">
      <alignment horizontal="left" vertical="center"/>
    </xf>
    <xf numFmtId="0" fontId="4" fillId="0" borderId="0" xfId="0" applyFont="1">
      <alignment horizontal="left" vertical="center"/>
    </xf>
    <xf numFmtId="0" fontId="5" fillId="2" borderId="1" xfId="0" applyFont="1" applyFill="1" applyBorder="1" applyAlignment="1">
      <alignment horizontal="center" vertical="center"/>
    </xf>
    <xf numFmtId="0" fontId="6" fillId="2" borderId="1" xfId="0" applyFont="1" applyFill="1" applyBorder="1" applyAlignment="1">
      <alignment horizontal="center" vertical="center"/>
    </xf>
    <xf numFmtId="41" fontId="2" fillId="0" borderId="0" xfId="1" applyFont="1" applyAlignment="1">
      <alignment horizontal="left" vertical="center"/>
    </xf>
    <xf numFmtId="0" fontId="5" fillId="2" borderId="0" xfId="0" applyFont="1" applyFill="1" applyBorder="1" applyAlignment="1">
      <alignment horizontal="center" vertical="center"/>
    </xf>
    <xf numFmtId="0" fontId="6" fillId="2" borderId="0" xfId="0" applyFont="1" applyFill="1" applyBorder="1" applyAlignment="1">
      <alignment horizontal="center" vertical="center"/>
    </xf>
    <xf numFmtId="41" fontId="0" fillId="0" borderId="0" xfId="0" applyNumberFormat="1">
      <alignment horizontal="left" vertical="center"/>
    </xf>
    <xf numFmtId="0" fontId="6" fillId="2" borderId="0" xfId="0" applyFont="1" applyFill="1" applyAlignment="1">
      <alignment horizontal="left" vertical="center"/>
    </xf>
    <xf numFmtId="43" fontId="6" fillId="2" borderId="2" xfId="0" applyNumberFormat="1" applyFont="1" applyFill="1" applyBorder="1" applyAlignment="1">
      <alignment horizontal="left" vertical="center"/>
    </xf>
    <xf numFmtId="0" fontId="8" fillId="2" borderId="3" xfId="0" applyFont="1" applyFill="1" applyBorder="1" applyAlignment="1">
      <alignment horizontal="left" vertical="center"/>
    </xf>
    <xf numFmtId="0" fontId="4" fillId="0" borderId="0" xfId="0" applyFont="1" applyAlignment="1">
      <alignment horizontal="center" vertical="center"/>
    </xf>
    <xf numFmtId="0" fontId="6" fillId="2" borderId="0" xfId="0" applyFont="1" applyFill="1" applyBorder="1" applyAlignment="1">
      <alignment horizontal="left" vertical="center" wrapText="1"/>
    </xf>
    <xf numFmtId="0" fontId="0" fillId="0" borderId="0" xfId="0" applyAlignment="1">
      <alignment horizontal="left" vertical="center" wrapText="1"/>
    </xf>
    <xf numFmtId="0" fontId="4" fillId="3" borderId="4" xfId="0" applyFont="1" applyFill="1" applyBorder="1" applyAlignment="1">
      <alignment horizontal="left" vertical="center" wrapText="1"/>
    </xf>
    <xf numFmtId="41" fontId="9" fillId="3" borderId="5" xfId="1" applyFont="1" applyFill="1" applyBorder="1" applyAlignment="1">
      <alignment vertical="center" wrapText="1"/>
    </xf>
    <xf numFmtId="0" fontId="9" fillId="3" borderId="5" xfId="0" applyFont="1" applyFill="1" applyBorder="1" applyAlignment="1">
      <alignment horizontal="center" vertical="center" wrapText="1"/>
    </xf>
    <xf numFmtId="0" fontId="4" fillId="0" borderId="0" xfId="0" applyFont="1" applyAlignment="1">
      <alignment horizontal="left" vertical="center" wrapText="1"/>
    </xf>
    <xf numFmtId="0" fontId="4" fillId="0" borderId="0" xfId="0" applyFont="1" applyAlignment="1">
      <alignment horizontal="left" vertical="center"/>
    </xf>
    <xf numFmtId="0" fontId="2" fillId="0" borderId="0" xfId="0" applyFont="1" applyBorder="1" applyAlignment="1">
      <alignment horizontal="left" vertical="center"/>
    </xf>
    <xf numFmtId="0" fontId="6" fillId="2" borderId="0" xfId="0" applyFont="1" applyFill="1" applyBorder="1" applyAlignment="1">
      <alignment horizontal="left" vertical="center"/>
    </xf>
    <xf numFmtId="0" fontId="2" fillId="0" borderId="0" xfId="0" applyFont="1" applyAlignment="1">
      <alignment horizontal="right" vertical="center"/>
    </xf>
    <xf numFmtId="41" fontId="2" fillId="0" borderId="0" xfId="0" applyNumberFormat="1" applyFont="1" applyBorder="1" applyAlignment="1">
      <alignment horizontal="left" vertical="center"/>
    </xf>
    <xf numFmtId="41" fontId="4" fillId="0" borderId="0" xfId="0" applyNumberFormat="1" applyFont="1">
      <alignment horizontal="left" vertical="center"/>
    </xf>
    <xf numFmtId="41" fontId="0" fillId="0" borderId="0" xfId="0" applyNumberFormat="1" applyFill="1">
      <alignment horizontal="left" vertical="center"/>
    </xf>
    <xf numFmtId="9" fontId="2" fillId="0" borderId="0" xfId="3" applyFont="1">
      <alignment vertical="center"/>
    </xf>
    <xf numFmtId="9" fontId="0" fillId="0" borderId="0" xfId="3" applyNumberFormat="1" applyFont="1">
      <alignment vertical="center"/>
    </xf>
    <xf numFmtId="0" fontId="2" fillId="0" borderId="0" xfId="0" applyFont="1" applyAlignment="1">
      <alignment horizontal="left" vertical="center"/>
    </xf>
    <xf numFmtId="41" fontId="4" fillId="0" borderId="0" xfId="1" applyFont="1" applyAlignment="1">
      <alignment horizontal="left" vertical="center"/>
    </xf>
    <xf numFmtId="41" fontId="4" fillId="0" borderId="0" xfId="0" applyNumberFormat="1" applyFont="1" applyBorder="1" applyAlignment="1">
      <alignment horizontal="left" vertical="center"/>
    </xf>
    <xf numFmtId="41" fontId="4" fillId="0" borderId="0" xfId="0" applyNumberFormat="1" applyFont="1" applyFill="1">
      <alignment horizontal="left" vertical="center"/>
    </xf>
    <xf numFmtId="9" fontId="4" fillId="0" borderId="0" xfId="3" applyFont="1">
      <alignment vertical="center"/>
    </xf>
    <xf numFmtId="9" fontId="4" fillId="0" borderId="0" xfId="3" applyNumberFormat="1" applyFont="1">
      <alignment vertical="center"/>
    </xf>
    <xf numFmtId="41" fontId="2" fillId="0" borderId="0" xfId="1" applyNumberFormat="1" applyFont="1" applyBorder="1" applyAlignment="1">
      <alignment horizontal="left" vertical="center"/>
    </xf>
    <xf numFmtId="41" fontId="4" fillId="0" borderId="0" xfId="1" applyNumberFormat="1" applyFont="1" applyBorder="1" applyAlignment="1">
      <alignment horizontal="left" vertical="center"/>
    </xf>
    <xf numFmtId="41" fontId="6" fillId="2" borderId="0" xfId="0" applyNumberFormat="1" applyFont="1" applyFill="1" applyAlignment="1">
      <alignment horizontal="left" vertical="center"/>
    </xf>
    <xf numFmtId="42" fontId="0" fillId="0" borderId="0" xfId="0" applyNumberFormat="1">
      <alignment horizontal="left" vertical="center"/>
    </xf>
    <xf numFmtId="164" fontId="0" fillId="0" borderId="0" xfId="3" applyNumberFormat="1" applyFont="1">
      <alignment vertical="center"/>
    </xf>
    <xf numFmtId="41" fontId="0" fillId="0" borderId="0" xfId="1" applyFont="1" applyAlignment="1">
      <alignment horizontal="left" vertical="center"/>
    </xf>
    <xf numFmtId="165" fontId="6" fillId="2" borderId="0" xfId="0" applyNumberFormat="1" applyFont="1" applyFill="1" applyAlignment="1">
      <alignment horizontal="left" vertical="center"/>
    </xf>
    <xf numFmtId="0" fontId="10" fillId="0" borderId="0" xfId="0" applyFont="1" applyFill="1" applyBorder="1" applyAlignment="1">
      <alignment horizontal="center" vertical="center"/>
    </xf>
    <xf numFmtId="0" fontId="0" fillId="0" borderId="0" xfId="0" applyAlignment="1">
      <alignment horizontal="center" vertical="center"/>
    </xf>
    <xf numFmtId="2" fontId="4" fillId="0" borderId="6" xfId="0" applyNumberFormat="1" applyFont="1" applyBorder="1" applyAlignment="1">
      <alignment horizontal="center" vertical="center" wrapText="1"/>
    </xf>
    <xf numFmtId="164" fontId="4" fillId="4" borderId="6" xfId="3" applyNumberFormat="1" applyFont="1" applyFill="1" applyBorder="1" applyAlignment="1">
      <alignment horizontal="center" vertical="center"/>
    </xf>
    <xf numFmtId="164" fontId="4" fillId="0" borderId="6" xfId="3" applyNumberFormat="1" applyFont="1" applyBorder="1" applyAlignment="1">
      <alignment horizontal="center" vertical="center"/>
    </xf>
    <xf numFmtId="0" fontId="4" fillId="0" borderId="6" xfId="0" applyFont="1" applyBorder="1" applyAlignment="1">
      <alignment horizontal="center" vertical="center"/>
    </xf>
    <xf numFmtId="43" fontId="4" fillId="4" borderId="6" xfId="0" applyNumberFormat="1" applyFont="1" applyFill="1" applyBorder="1" applyAlignment="1">
      <alignment horizontal="center" vertical="center"/>
    </xf>
    <xf numFmtId="43" fontId="4" fillId="0" borderId="6" xfId="0" applyNumberFormat="1" applyFont="1" applyBorder="1" applyAlignment="1">
      <alignment horizontal="center" vertical="center"/>
    </xf>
    <xf numFmtId="165" fontId="4" fillId="0" borderId="6" xfId="0" applyNumberFormat="1" applyFont="1" applyBorder="1" applyAlignment="1">
      <alignment horizontal="center" vertical="center"/>
    </xf>
    <xf numFmtId="166" fontId="4" fillId="4" borderId="6" xfId="0" applyNumberFormat="1" applyFont="1" applyFill="1" applyBorder="1" applyAlignment="1">
      <alignment horizontal="center" vertical="center"/>
    </xf>
    <xf numFmtId="166" fontId="4" fillId="0" borderId="6" xfId="0" applyNumberFormat="1" applyFont="1" applyBorder="1" applyAlignment="1">
      <alignment horizontal="center" vertical="center"/>
    </xf>
    <xf numFmtId="41" fontId="4" fillId="4" borderId="6" xfId="0" applyNumberFormat="1" applyFont="1" applyFill="1" applyBorder="1" applyAlignment="1">
      <alignment horizontal="center" vertical="center"/>
    </xf>
    <xf numFmtId="41" fontId="4" fillId="0" borderId="6" xfId="0" applyNumberFormat="1" applyFont="1" applyBorder="1" applyAlignment="1">
      <alignment horizontal="center" vertical="center"/>
    </xf>
    <xf numFmtId="0" fontId="0" fillId="0" borderId="0" xfId="0" quotePrefix="1">
      <alignment horizontal="left" vertical="center"/>
    </xf>
    <xf numFmtId="0" fontId="0" fillId="0" borderId="0" xfId="0" quotePrefix="1" applyFont="1" applyFill="1" applyBorder="1" applyAlignment="1">
      <alignment horizontal="left" vertical="center"/>
    </xf>
    <xf numFmtId="0" fontId="0" fillId="5" borderId="0" xfId="0" applyFill="1">
      <alignment horizontal="left" vertical="center"/>
    </xf>
    <xf numFmtId="0" fontId="0" fillId="0" borderId="0" xfId="0" applyFont="1">
      <alignment horizontal="left" vertical="center"/>
    </xf>
    <xf numFmtId="165" fontId="0" fillId="5" borderId="0" xfId="0" applyNumberFormat="1" applyFont="1" applyFill="1">
      <alignment horizontal="left" vertical="center"/>
    </xf>
    <xf numFmtId="165" fontId="0" fillId="0" borderId="0" xfId="0" applyNumberFormat="1" applyFont="1">
      <alignment horizontal="left" vertical="center"/>
    </xf>
    <xf numFmtId="41" fontId="0" fillId="5" borderId="0" xfId="1" applyFont="1" applyFill="1" applyAlignment="1">
      <alignment horizontal="left" vertical="center"/>
    </xf>
    <xf numFmtId="41" fontId="0" fillId="0" borderId="0" xfId="1" applyFont="1" applyFill="1" applyAlignment="1">
      <alignment horizontal="left" vertical="center"/>
    </xf>
    <xf numFmtId="166" fontId="0" fillId="4" borderId="0" xfId="0" applyNumberFormat="1" applyFont="1" applyFill="1" applyAlignment="1">
      <alignment horizontal="left"/>
    </xf>
    <xf numFmtId="166" fontId="0" fillId="0" borderId="0" xfId="0" applyNumberFormat="1" applyFont="1">
      <alignment horizontal="left" vertical="center"/>
    </xf>
    <xf numFmtId="0" fontId="2" fillId="2" borderId="0" xfId="0" applyFont="1" applyFill="1" applyBorder="1" applyAlignment="1">
      <alignment horizontal="left" vertical="center"/>
    </xf>
    <xf numFmtId="0" fontId="10" fillId="2" borderId="0" xfId="0" applyFont="1" applyFill="1" applyBorder="1" applyAlignment="1">
      <alignment horizontal="center" vertical="center"/>
    </xf>
    <xf numFmtId="0" fontId="2" fillId="2" borderId="0" xfId="0" applyFont="1" applyFill="1" applyAlignment="1">
      <alignment horizontal="left" vertical="center"/>
    </xf>
    <xf numFmtId="0" fontId="2" fillId="6" borderId="0" xfId="0" applyFont="1" applyFill="1" applyAlignment="1">
      <alignment horizontal="left" vertical="center"/>
    </xf>
    <xf numFmtId="41" fontId="10" fillId="2" borderId="0" xfId="0" applyNumberFormat="1" applyFont="1" applyFill="1" applyBorder="1" applyAlignment="1">
      <alignment horizontal="center" vertical="center"/>
    </xf>
    <xf numFmtId="0" fontId="10" fillId="2" borderId="0" xfId="0" applyFont="1" applyFill="1" applyBorder="1" applyAlignment="1">
      <alignment horizontal="center" vertical="center" wrapText="1"/>
    </xf>
    <xf numFmtId="0" fontId="10" fillId="2" borderId="0" xfId="0" applyFont="1" applyFill="1" applyAlignment="1">
      <alignment horizontal="center" vertical="center"/>
    </xf>
    <xf numFmtId="0" fontId="12" fillId="0" borderId="0" xfId="0" applyFont="1" applyAlignment="1">
      <alignment horizontal="left" vertical="center"/>
    </xf>
    <xf numFmtId="0" fontId="13" fillId="0" borderId="0" xfId="0" applyFont="1" applyAlignment="1">
      <alignment horizontal="left" vertical="center"/>
    </xf>
    <xf numFmtId="0" fontId="2" fillId="0" borderId="0" xfId="0" applyFont="1" applyAlignment="1">
      <alignment horizontal="center" vertical="center"/>
    </xf>
    <xf numFmtId="0" fontId="9" fillId="7" borderId="7" xfId="0" applyFont="1" applyFill="1" applyBorder="1" applyAlignment="1">
      <alignment horizontal="left" vertical="center"/>
    </xf>
    <xf numFmtId="0" fontId="9" fillId="7" borderId="7" xfId="0" applyFont="1" applyFill="1" applyBorder="1" applyAlignment="1">
      <alignment horizontal="center" vertical="center"/>
    </xf>
    <xf numFmtId="0" fontId="9" fillId="7" borderId="0" xfId="0" applyFont="1" applyFill="1" applyBorder="1" applyAlignment="1">
      <alignment horizontal="center" vertical="center"/>
    </xf>
    <xf numFmtId="0" fontId="9" fillId="7" borderId="8" xfId="0" applyFont="1" applyFill="1" applyBorder="1" applyAlignment="1">
      <alignment horizontal="center" vertical="center"/>
    </xf>
    <xf numFmtId="0" fontId="14" fillId="0" borderId="9" xfId="0" applyFont="1" applyBorder="1" applyAlignment="1">
      <alignment horizontal="left" vertical="center"/>
    </xf>
    <xf numFmtId="0" fontId="2" fillId="0" borderId="0" xfId="0" applyFont="1" applyBorder="1" applyAlignment="1">
      <alignment horizontal="center" vertical="center"/>
    </xf>
    <xf numFmtId="167" fontId="2" fillId="0" borderId="0" xfId="0" applyNumberFormat="1" applyFont="1" applyBorder="1" applyAlignment="1">
      <alignment horizontal="center" vertical="center"/>
    </xf>
    <xf numFmtId="0" fontId="2" fillId="8" borderId="0" xfId="0" applyFont="1" applyFill="1" applyBorder="1" applyAlignment="1">
      <alignment horizontal="center" vertical="center"/>
    </xf>
    <xf numFmtId="0" fontId="4" fillId="0" borderId="0" xfId="0" applyFont="1" applyBorder="1" applyAlignment="1">
      <alignment horizontal="left" vertical="center"/>
    </xf>
    <xf numFmtId="0" fontId="2" fillId="0" borderId="10" xfId="0" applyFont="1" applyBorder="1" applyAlignment="1">
      <alignment horizontal="left" vertical="center"/>
    </xf>
    <xf numFmtId="14" fontId="14" fillId="0" borderId="9" xfId="0" applyNumberFormat="1" applyFont="1" applyBorder="1" applyAlignment="1">
      <alignment horizontal="left" vertical="center"/>
    </xf>
    <xf numFmtId="167" fontId="15" fillId="0" borderId="0" xfId="0" applyNumberFormat="1" applyFont="1" applyBorder="1" applyAlignment="1">
      <alignment horizontal="center" vertical="center"/>
    </xf>
    <xf numFmtId="16" fontId="15" fillId="0" borderId="0" xfId="0" applyNumberFormat="1" applyFont="1" applyBorder="1" applyAlignment="1">
      <alignment horizontal="center" vertical="center"/>
    </xf>
    <xf numFmtId="0" fontId="0" fillId="0" borderId="0" xfId="0" applyBorder="1" applyAlignment="1">
      <alignment horizontal="left" vertical="center"/>
    </xf>
    <xf numFmtId="167" fontId="4" fillId="0" borderId="0" xfId="0" applyNumberFormat="1" applyFont="1" applyBorder="1" applyAlignment="1">
      <alignment horizontal="right" vertical="center"/>
    </xf>
    <xf numFmtId="0" fontId="2" fillId="0" borderId="10" xfId="0" applyFont="1" applyFill="1" applyBorder="1" applyAlignment="1">
      <alignment horizontal="left" vertical="center"/>
    </xf>
    <xf numFmtId="14" fontId="2" fillId="0" borderId="0" xfId="0" applyNumberFormat="1" applyFont="1" applyBorder="1" applyAlignment="1">
      <alignment horizontal="center" vertical="center"/>
    </xf>
    <xf numFmtId="0" fontId="14" fillId="0" borderId="3" xfId="0" applyFont="1" applyBorder="1" applyAlignment="1">
      <alignment horizontal="left" vertical="center"/>
    </xf>
    <xf numFmtId="0" fontId="2" fillId="0" borderId="11" xfId="0" applyFont="1" applyBorder="1" applyAlignment="1">
      <alignment horizontal="center" vertical="center"/>
    </xf>
    <xf numFmtId="167" fontId="2" fillId="0" borderId="11" xfId="0" applyNumberFormat="1" applyFont="1" applyBorder="1" applyAlignment="1">
      <alignment horizontal="center" vertical="center"/>
    </xf>
    <xf numFmtId="0" fontId="2" fillId="0" borderId="11" xfId="0" applyFont="1" applyBorder="1" applyAlignment="1">
      <alignment horizontal="left" vertical="center"/>
    </xf>
    <xf numFmtId="0" fontId="2" fillId="0" borderId="12" xfId="0" applyFont="1" applyBorder="1" applyAlignment="1">
      <alignment horizontal="left" vertical="center"/>
    </xf>
    <xf numFmtId="0" fontId="2" fillId="9" borderId="2" xfId="0" applyFont="1" applyFill="1" applyBorder="1" applyAlignment="1">
      <alignment horizontal="left" vertical="center"/>
    </xf>
    <xf numFmtId="0" fontId="2" fillId="0" borderId="0" xfId="0" quotePrefix="1" applyFont="1" applyAlignment="1">
      <alignment horizontal="left" vertical="center"/>
    </xf>
    <xf numFmtId="0" fontId="2" fillId="10" borderId="2" xfId="0" applyFont="1" applyFill="1" applyBorder="1" applyAlignment="1">
      <alignment horizontal="left" vertical="center"/>
    </xf>
    <xf numFmtId="0" fontId="2" fillId="11" borderId="2" xfId="0" applyFont="1" applyFill="1" applyBorder="1" applyAlignment="1">
      <alignment horizontal="left" vertical="center"/>
    </xf>
    <xf numFmtId="0" fontId="2" fillId="12" borderId="2" xfId="0" applyFont="1" applyFill="1" applyBorder="1" applyAlignment="1">
      <alignment horizontal="left" vertical="center"/>
    </xf>
    <xf numFmtId="0" fontId="2" fillId="13" borderId="2" xfId="0" applyFont="1" applyFill="1" applyBorder="1" applyAlignment="1">
      <alignment horizontal="left" vertical="center"/>
    </xf>
    <xf numFmtId="0" fontId="16" fillId="0" borderId="0" xfId="0" applyFont="1" applyAlignment="1">
      <alignment horizontal="center" vertical="center"/>
    </xf>
    <xf numFmtId="0" fontId="17" fillId="0" borderId="0" xfId="0" applyFont="1">
      <alignment horizontal="left" vertical="center"/>
    </xf>
    <xf numFmtId="0" fontId="18" fillId="0" borderId="0" xfId="0" applyFont="1" applyAlignment="1">
      <alignment horizontal="left" vertical="center" readingOrder="1"/>
    </xf>
    <xf numFmtId="0" fontId="19" fillId="0" borderId="0" xfId="0" applyFont="1" applyAlignment="1">
      <alignment horizontal="left" vertical="center"/>
    </xf>
    <xf numFmtId="0" fontId="20" fillId="0" borderId="0" xfId="0" applyFont="1" applyAlignment="1">
      <alignment horizontal="center" vertical="center"/>
    </xf>
    <xf numFmtId="0" fontId="21" fillId="0" borderId="0" xfId="0" applyFont="1" applyAlignment="1">
      <alignment horizontal="center" vertical="center"/>
    </xf>
    <xf numFmtId="0" fontId="23" fillId="0" borderId="0" xfId="0" applyFont="1" applyAlignment="1">
      <alignment horizontal="left" vertical="center"/>
    </xf>
    <xf numFmtId="0" fontId="24" fillId="0" borderId="0" xfId="0" applyFont="1" applyAlignment="1">
      <alignment horizontal="left" vertical="center"/>
    </xf>
    <xf numFmtId="0" fontId="4" fillId="0" borderId="2" xfId="0" applyFont="1" applyFill="1" applyBorder="1" applyAlignment="1">
      <alignment horizontal="center" vertical="center"/>
    </xf>
    <xf numFmtId="0" fontId="2" fillId="14" borderId="2" xfId="0" applyFont="1" applyFill="1" applyBorder="1" applyAlignment="1">
      <alignment horizontal="center" vertical="center"/>
    </xf>
    <xf numFmtId="0" fontId="2" fillId="0" borderId="0" xfId="0" applyFont="1" applyBorder="1" applyAlignment="1">
      <alignment horizontal="left" vertical="center" indent="1"/>
    </xf>
    <xf numFmtId="0" fontId="2" fillId="0" borderId="2" xfId="0" applyFont="1" applyBorder="1" applyAlignment="1">
      <alignment horizontal="left" vertical="center"/>
    </xf>
    <xf numFmtId="0" fontId="4" fillId="14" borderId="2" xfId="0" applyFont="1" applyFill="1" applyBorder="1" applyAlignment="1">
      <alignment horizontal="center" vertical="center"/>
    </xf>
    <xf numFmtId="0" fontId="2" fillId="0" borderId="13" xfId="0" applyFont="1" applyBorder="1" applyAlignment="1">
      <alignment horizontal="left" vertical="center"/>
    </xf>
    <xf numFmtId="0" fontId="4" fillId="0" borderId="5" xfId="4" applyFont="1" applyFill="1" applyBorder="1" applyAlignment="1">
      <alignment horizontal="center" vertical="center"/>
    </xf>
    <xf numFmtId="0" fontId="2" fillId="14" borderId="2" xfId="0" applyFont="1" applyFill="1" applyBorder="1" applyAlignment="1">
      <alignment horizontal="left" vertical="center"/>
    </xf>
    <xf numFmtId="22" fontId="2" fillId="2" borderId="0" xfId="0" applyNumberFormat="1" applyFont="1" applyFill="1" applyAlignment="1">
      <alignment horizontal="left" vertical="center"/>
    </xf>
    <xf numFmtId="0" fontId="2" fillId="2" borderId="8" xfId="0" applyFont="1" applyFill="1" applyBorder="1" applyAlignment="1">
      <alignment horizontal="left" vertical="center"/>
    </xf>
    <xf numFmtId="41" fontId="2" fillId="0" borderId="0" xfId="1" applyFont="1" applyBorder="1" applyAlignment="1">
      <alignment horizontal="left" vertical="center"/>
    </xf>
    <xf numFmtId="168" fontId="2" fillId="0" borderId="0" xfId="0" applyNumberFormat="1" applyFont="1" applyBorder="1" applyAlignment="1">
      <alignment horizontal="left" vertical="center"/>
    </xf>
    <xf numFmtId="0" fontId="2" fillId="0" borderId="0" xfId="0" applyFont="1" applyFill="1" applyAlignment="1">
      <alignment horizontal="left" vertical="center"/>
    </xf>
    <xf numFmtId="0" fontId="25" fillId="2" borderId="0" xfId="0" applyFont="1" applyFill="1" applyAlignment="1">
      <alignment horizontal="left" vertical="center"/>
    </xf>
    <xf numFmtId="0" fontId="7" fillId="2" borderId="0" xfId="0" applyFont="1" applyFill="1" applyAlignment="1">
      <alignment horizontal="left" vertical="center"/>
    </xf>
    <xf numFmtId="41" fontId="2" fillId="0" borderId="0" xfId="5" applyFont="1" applyAlignment="1">
      <alignment horizontal="center" vertical="center"/>
    </xf>
    <xf numFmtId="0" fontId="9" fillId="7" borderId="14" xfId="0" applyFont="1" applyFill="1" applyBorder="1" applyAlignment="1">
      <alignment horizontal="left" vertical="center"/>
    </xf>
    <xf numFmtId="0" fontId="26" fillId="7" borderId="15" xfId="0" applyFont="1" applyFill="1" applyBorder="1" applyAlignment="1">
      <alignment horizontal="left" vertical="center"/>
    </xf>
    <xf numFmtId="41" fontId="26" fillId="7" borderId="5" xfId="5" applyFont="1" applyFill="1" applyBorder="1" applyAlignment="1">
      <alignment horizontal="center" vertical="center"/>
    </xf>
    <xf numFmtId="0" fontId="2" fillId="0" borderId="14" xfId="0" applyFont="1" applyBorder="1" applyAlignment="1">
      <alignment horizontal="left" vertical="center"/>
    </xf>
    <xf numFmtId="0" fontId="2" fillId="0" borderId="15" xfId="0" applyFont="1" applyBorder="1" applyAlignment="1">
      <alignment horizontal="left" vertical="center"/>
    </xf>
    <xf numFmtId="0" fontId="2" fillId="0" borderId="9" xfId="0" applyFont="1" applyBorder="1" applyAlignment="1">
      <alignment horizontal="left" vertical="center"/>
    </xf>
    <xf numFmtId="0" fontId="2" fillId="0" borderId="3" xfId="0" applyFont="1" applyBorder="1" applyAlignment="1">
      <alignment horizontal="left" vertical="center"/>
    </xf>
    <xf numFmtId="0" fontId="2" fillId="0" borderId="7" xfId="0" applyFont="1" applyBorder="1" applyAlignment="1">
      <alignment horizontal="left" vertical="center"/>
    </xf>
    <xf numFmtId="0" fontId="2" fillId="0" borderId="5" xfId="0" applyFont="1" applyBorder="1" applyAlignment="1">
      <alignment horizontal="left" vertical="center"/>
    </xf>
    <xf numFmtId="0" fontId="26" fillId="7" borderId="16" xfId="0" applyFont="1" applyFill="1" applyBorder="1" applyAlignment="1">
      <alignment horizontal="left" vertical="center"/>
    </xf>
    <xf numFmtId="41" fontId="9" fillId="7" borderId="15" xfId="5" applyFont="1" applyFill="1" applyBorder="1" applyAlignment="1">
      <alignment horizontal="left" vertical="center"/>
    </xf>
    <xf numFmtId="41" fontId="26" fillId="7" borderId="15" xfId="5" applyFont="1" applyFill="1" applyBorder="1" applyAlignment="1">
      <alignment horizontal="center" vertical="center"/>
    </xf>
    <xf numFmtId="0" fontId="4" fillId="0" borderId="4" xfId="0" applyFont="1" applyFill="1" applyBorder="1" applyAlignment="1">
      <alignment horizontal="left" vertical="center"/>
    </xf>
    <xf numFmtId="0" fontId="4" fillId="0" borderId="7" xfId="0" applyFont="1" applyFill="1" applyBorder="1" applyAlignment="1">
      <alignment horizontal="left" vertical="center"/>
    </xf>
    <xf numFmtId="41" fontId="4" fillId="0" borderId="7" xfId="5" applyFont="1" applyFill="1" applyBorder="1" applyAlignment="1">
      <alignment horizontal="left" vertical="center"/>
    </xf>
    <xf numFmtId="0" fontId="4" fillId="0" borderId="5" xfId="0" applyFont="1" applyFill="1" applyBorder="1" applyAlignment="1">
      <alignment horizontal="left" vertical="center"/>
    </xf>
    <xf numFmtId="41" fontId="4" fillId="0" borderId="14" xfId="5" applyFont="1" applyFill="1" applyBorder="1" applyAlignment="1">
      <alignment horizontal="center" vertical="center"/>
    </xf>
    <xf numFmtId="41" fontId="4" fillId="0" borderId="15" xfId="5" applyFont="1" applyFill="1" applyBorder="1" applyAlignment="1">
      <alignment horizontal="center" vertical="center"/>
    </xf>
    <xf numFmtId="41" fontId="4" fillId="0" borderId="16" xfId="5" applyFont="1" applyFill="1" applyBorder="1" applyAlignment="1">
      <alignment horizontal="center" vertical="center"/>
    </xf>
    <xf numFmtId="0" fontId="2" fillId="0" borderId="9" xfId="0" applyFont="1" applyFill="1" applyBorder="1" applyAlignment="1">
      <alignment horizontal="left" vertical="center"/>
    </xf>
    <xf numFmtId="0" fontId="4" fillId="0" borderId="0" xfId="0" applyFont="1" applyFill="1" applyBorder="1" applyAlignment="1">
      <alignment horizontal="left" vertical="center"/>
    </xf>
    <xf numFmtId="41" fontId="4" fillId="0" borderId="10" xfId="5" applyFont="1" applyFill="1" applyBorder="1" applyAlignment="1">
      <alignment horizontal="left" vertical="center"/>
    </xf>
    <xf numFmtId="0" fontId="4" fillId="0" borderId="13" xfId="0" applyFont="1" applyFill="1" applyBorder="1" applyAlignment="1">
      <alignment horizontal="left" vertical="center"/>
    </xf>
    <xf numFmtId="0" fontId="2" fillId="0" borderId="14" xfId="0" applyFont="1" applyFill="1" applyBorder="1" applyAlignment="1">
      <alignment horizontal="center" vertical="center"/>
    </xf>
    <xf numFmtId="0" fontId="2" fillId="0" borderId="15" xfId="0" applyFont="1" applyFill="1" applyBorder="1" applyAlignment="1">
      <alignment horizontal="center" vertical="center"/>
    </xf>
    <xf numFmtId="0" fontId="2" fillId="0" borderId="16" xfId="0" applyFont="1" applyFill="1" applyBorder="1" applyAlignment="1">
      <alignment horizontal="center" vertical="center"/>
    </xf>
    <xf numFmtId="0" fontId="2" fillId="0" borderId="0" xfId="0" applyFont="1" applyFill="1" applyBorder="1" applyAlignment="1">
      <alignment horizontal="left" vertical="center"/>
    </xf>
    <xf numFmtId="41" fontId="2" fillId="0" borderId="10" xfId="5" applyFont="1" applyFill="1" applyBorder="1" applyAlignment="1">
      <alignment horizontal="left" vertical="center"/>
    </xf>
    <xf numFmtId="0" fontId="4" fillId="0" borderId="0" xfId="0" applyFont="1" applyFill="1" applyBorder="1" applyAlignment="1">
      <alignment horizontal="center" vertical="center"/>
    </xf>
    <xf numFmtId="0" fontId="4" fillId="0" borderId="13" xfId="0" applyFont="1" applyFill="1" applyBorder="1" applyAlignment="1">
      <alignment horizontal="center" vertical="center"/>
    </xf>
    <xf numFmtId="0" fontId="2" fillId="0" borderId="9" xfId="0" applyFont="1" applyFill="1" applyBorder="1" applyAlignment="1">
      <alignment horizontal="center" vertical="center"/>
    </xf>
    <xf numFmtId="0" fontId="2" fillId="0" borderId="0" xfId="0" applyFont="1" applyFill="1" applyBorder="1" applyAlignment="1">
      <alignment horizontal="center" vertical="center"/>
    </xf>
    <xf numFmtId="0" fontId="2" fillId="0" borderId="13" xfId="0" applyFont="1" applyFill="1" applyBorder="1" applyAlignment="1">
      <alignment horizontal="center" vertical="center"/>
    </xf>
    <xf numFmtId="41" fontId="2" fillId="0" borderId="0" xfId="5" applyFont="1" applyAlignment="1">
      <alignment horizontal="left" vertical="center"/>
    </xf>
    <xf numFmtId="41" fontId="2" fillId="0" borderId="10" xfId="5" applyFont="1" applyBorder="1" applyAlignment="1">
      <alignment horizontal="left" vertical="center"/>
    </xf>
    <xf numFmtId="41" fontId="2" fillId="0" borderId="12" xfId="5" applyFont="1" applyBorder="1" applyAlignment="1">
      <alignment horizontal="left" vertical="center"/>
    </xf>
    <xf numFmtId="0" fontId="2" fillId="0" borderId="17" xfId="0" applyFont="1" applyBorder="1" applyAlignment="1">
      <alignment horizontal="left" vertical="center"/>
    </xf>
    <xf numFmtId="0" fontId="2" fillId="0" borderId="3" xfId="0" applyFont="1" applyFill="1" applyBorder="1" applyAlignment="1">
      <alignment horizontal="center" vertical="center"/>
    </xf>
    <xf numFmtId="0" fontId="2" fillId="0" borderId="11" xfId="0" applyFont="1" applyFill="1" applyBorder="1" applyAlignment="1">
      <alignment horizontal="center" vertical="center"/>
    </xf>
    <xf numFmtId="0" fontId="2" fillId="0" borderId="17" xfId="0" applyFont="1" applyFill="1" applyBorder="1" applyAlignment="1">
      <alignment horizontal="center" vertical="center"/>
    </xf>
    <xf numFmtId="41" fontId="5" fillId="2" borderId="1" xfId="1" applyFont="1" applyFill="1" applyBorder="1" applyAlignment="1">
      <alignment horizontal="center" vertical="center"/>
    </xf>
    <xf numFmtId="41" fontId="6" fillId="2" borderId="1" xfId="1" applyFont="1" applyFill="1" applyBorder="1" applyAlignment="1">
      <alignment horizontal="center" vertical="center"/>
    </xf>
    <xf numFmtId="41" fontId="6" fillId="0" borderId="0" xfId="1" applyFont="1" applyFill="1" applyBorder="1" applyAlignment="1">
      <alignment horizontal="center" vertical="center"/>
    </xf>
    <xf numFmtId="41" fontId="2" fillId="0" borderId="0" xfId="1" applyFont="1" applyAlignment="1">
      <alignment horizontal="center" vertical="center"/>
    </xf>
    <xf numFmtId="41" fontId="4" fillId="15" borderId="0" xfId="1" applyFont="1" applyFill="1" applyAlignment="1">
      <alignment horizontal="center" vertical="center"/>
    </xf>
    <xf numFmtId="41" fontId="6" fillId="2" borderId="0" xfId="1" applyFont="1" applyFill="1" applyAlignment="1">
      <alignment horizontal="left" vertical="center"/>
    </xf>
    <xf numFmtId="41" fontId="6" fillId="0" borderId="0" xfId="1" applyFont="1" applyFill="1" applyAlignment="1">
      <alignment horizontal="center" vertical="center"/>
    </xf>
    <xf numFmtId="41" fontId="8" fillId="0" borderId="0" xfId="1" applyFont="1" applyFill="1" applyAlignment="1">
      <alignment horizontal="center" vertical="center"/>
    </xf>
    <xf numFmtId="41" fontId="29" fillId="0" borderId="0" xfId="1" applyFont="1" applyAlignment="1">
      <alignment horizontal="left" vertical="center"/>
    </xf>
    <xf numFmtId="41" fontId="3" fillId="0" borderId="0" xfId="5" applyFont="1" applyAlignment="1">
      <alignment horizontal="left" vertical="center"/>
    </xf>
    <xf numFmtId="41" fontId="3" fillId="0" borderId="0" xfId="1" applyFont="1" applyAlignment="1">
      <alignment horizontal="left" vertical="center"/>
    </xf>
    <xf numFmtId="41" fontId="3" fillId="0" borderId="0" xfId="5" applyFont="1" applyFill="1" applyAlignment="1">
      <alignment horizontal="left" vertical="center"/>
    </xf>
    <xf numFmtId="41" fontId="2" fillId="0" borderId="0" xfId="5" applyFont="1" applyFill="1" applyAlignment="1">
      <alignment horizontal="left" vertical="center"/>
    </xf>
    <xf numFmtId="41" fontId="2" fillId="0" borderId="0" xfId="1" applyFont="1" applyAlignment="1">
      <alignment horizontal="left" vertical="center" wrapText="1"/>
    </xf>
    <xf numFmtId="41" fontId="2" fillId="0" borderId="0" xfId="1" applyFont="1" applyAlignment="1">
      <alignment horizontal="center" vertical="center" wrapText="1"/>
    </xf>
    <xf numFmtId="41" fontId="2" fillId="0" borderId="0" xfId="5" applyFont="1" applyAlignment="1">
      <alignment horizontal="center" vertical="center" wrapText="1"/>
    </xf>
    <xf numFmtId="41" fontId="2" fillId="0" borderId="0" xfId="5" applyFont="1" applyAlignment="1">
      <alignment horizontal="left" vertical="center" wrapText="1"/>
    </xf>
    <xf numFmtId="41" fontId="4" fillId="15" borderId="0" xfId="1" quotePrefix="1" applyFont="1" applyFill="1" applyAlignment="1">
      <alignment horizontal="center" vertical="center" wrapText="1"/>
    </xf>
    <xf numFmtId="41" fontId="2" fillId="0" borderId="0" xfId="1" applyNumberFormat="1" applyFont="1" applyAlignment="1">
      <alignment horizontal="center" vertical="center"/>
    </xf>
    <xf numFmtId="41" fontId="6" fillId="2" borderId="2" xfId="1" applyFont="1" applyFill="1" applyBorder="1" applyAlignment="1">
      <alignment horizontal="left" vertical="center"/>
    </xf>
    <xf numFmtId="41" fontId="8" fillId="2" borderId="11" xfId="1" applyFont="1" applyFill="1" applyBorder="1" applyAlignment="1">
      <alignment horizontal="left" vertical="center"/>
    </xf>
    <xf numFmtId="41" fontId="9" fillId="3" borderId="0" xfId="1" applyFont="1" applyFill="1" applyAlignment="1">
      <alignment horizontal="left" vertical="center"/>
    </xf>
    <xf numFmtId="0" fontId="9" fillId="3" borderId="0" xfId="1" applyNumberFormat="1" applyFont="1" applyFill="1" applyAlignment="1">
      <alignment horizontal="center" vertical="center"/>
    </xf>
    <xf numFmtId="0" fontId="9" fillId="3" borderId="0" xfId="5" applyNumberFormat="1" applyFont="1" applyFill="1" applyAlignment="1">
      <alignment horizontal="center" vertical="center"/>
    </xf>
    <xf numFmtId="41" fontId="5" fillId="2" borderId="0" xfId="1" applyFont="1" applyFill="1" applyAlignment="1">
      <alignment horizontal="center" vertical="center"/>
    </xf>
    <xf numFmtId="169" fontId="2" fillId="0" borderId="0" xfId="1" applyNumberFormat="1" applyFont="1" applyAlignment="1">
      <alignment horizontal="left" vertical="center"/>
    </xf>
    <xf numFmtId="169" fontId="2" fillId="16" borderId="0" xfId="1" applyNumberFormat="1" applyFont="1" applyFill="1" applyAlignment="1">
      <alignment horizontal="left" vertical="center"/>
    </xf>
    <xf numFmtId="169" fontId="2" fillId="16" borderId="0" xfId="1" applyNumberFormat="1" applyFont="1" applyFill="1" applyAlignment="1">
      <alignment vertical="center"/>
    </xf>
    <xf numFmtId="169" fontId="2" fillId="0" borderId="0" xfId="1" applyNumberFormat="1" applyFont="1" applyAlignment="1">
      <alignment vertical="center"/>
    </xf>
    <xf numFmtId="169" fontId="2" fillId="0" borderId="0" xfId="5" applyNumberFormat="1" applyFont="1" applyAlignment="1">
      <alignment vertical="center"/>
    </xf>
    <xf numFmtId="169" fontId="2" fillId="0" borderId="0" xfId="5" applyNumberFormat="1" applyFont="1" applyFill="1" applyAlignment="1">
      <alignment vertical="center"/>
    </xf>
    <xf numFmtId="166" fontId="14" fillId="0" borderId="0" xfId="1" applyNumberFormat="1" applyFont="1"/>
    <xf numFmtId="41" fontId="2" fillId="0" borderId="0" xfId="1" applyFont="1" applyFill="1" applyBorder="1" applyAlignment="1" applyProtection="1">
      <alignment horizontal="center" vertical="center"/>
    </xf>
    <xf numFmtId="41" fontId="2" fillId="15" borderId="0" xfId="1" applyFont="1" applyFill="1" applyAlignment="1">
      <alignment horizontal="left" vertical="center"/>
    </xf>
    <xf numFmtId="166" fontId="14" fillId="0" borderId="0" xfId="1" applyNumberFormat="1" applyFont="1" applyFill="1"/>
    <xf numFmtId="41" fontId="2" fillId="0" borderId="0" xfId="1" applyFont="1" applyFill="1" applyAlignment="1">
      <alignment horizontal="left" vertical="center"/>
    </xf>
    <xf numFmtId="169" fontId="2" fillId="11" borderId="0" xfId="5" applyNumberFormat="1" applyFont="1" applyFill="1" applyAlignment="1">
      <alignment vertical="center"/>
    </xf>
    <xf numFmtId="169" fontId="4" fillId="0" borderId="0" xfId="1" applyNumberFormat="1" applyFont="1" applyAlignment="1">
      <alignment horizontal="left" vertical="center"/>
    </xf>
    <xf numFmtId="169" fontId="4" fillId="0" borderId="0" xfId="5" applyNumberFormat="1" applyFont="1" applyAlignment="1">
      <alignment horizontal="left" vertical="center"/>
    </xf>
    <xf numFmtId="169" fontId="4" fillId="0" borderId="0" xfId="5" applyNumberFormat="1" applyFont="1" applyFill="1" applyAlignment="1">
      <alignment horizontal="left" vertical="center"/>
    </xf>
    <xf numFmtId="169" fontId="30" fillId="0" borderId="0" xfId="1" applyNumberFormat="1" applyFont="1" applyFill="1" applyAlignment="1"/>
    <xf numFmtId="166" fontId="30" fillId="0" borderId="0" xfId="0" applyNumberFormat="1" applyFont="1" applyFill="1" applyAlignment="1"/>
    <xf numFmtId="166" fontId="30" fillId="0" borderId="0" xfId="0" applyNumberFormat="1" applyFont="1" applyAlignment="1"/>
    <xf numFmtId="9" fontId="4" fillId="0" borderId="0" xfId="6" applyFont="1">
      <alignment vertical="center"/>
    </xf>
    <xf numFmtId="169" fontId="2" fillId="0" borderId="0" xfId="5" applyNumberFormat="1" applyFont="1" applyAlignment="1">
      <alignment horizontal="left" vertical="center"/>
    </xf>
    <xf numFmtId="169" fontId="2" fillId="0" borderId="0" xfId="5" applyNumberFormat="1" applyFont="1" applyFill="1" applyAlignment="1">
      <alignment horizontal="left" vertical="center"/>
    </xf>
    <xf numFmtId="169" fontId="4" fillId="0" borderId="0" xfId="1" applyNumberFormat="1" applyFont="1" applyFill="1" applyAlignment="1">
      <alignment vertical="center"/>
    </xf>
    <xf numFmtId="169" fontId="4" fillId="0" borderId="0" xfId="5" applyNumberFormat="1" applyFont="1" applyFill="1" applyAlignment="1">
      <alignment vertical="center"/>
    </xf>
    <xf numFmtId="166" fontId="4" fillId="0" borderId="0" xfId="1" applyNumberFormat="1" applyFont="1" applyFill="1" applyAlignment="1">
      <alignment vertical="center"/>
    </xf>
    <xf numFmtId="170" fontId="2" fillId="0" borderId="0" xfId="1" applyNumberFormat="1" applyFont="1" applyAlignment="1">
      <alignment horizontal="left" vertical="center"/>
    </xf>
    <xf numFmtId="170" fontId="2" fillId="0" borderId="0" xfId="5" applyNumberFormat="1" applyFont="1" applyFill="1" applyAlignment="1">
      <alignment vertical="center"/>
    </xf>
    <xf numFmtId="41" fontId="2" fillId="17" borderId="0" xfId="1" applyFont="1" applyFill="1" applyAlignment="1">
      <alignment horizontal="left" vertical="center"/>
    </xf>
    <xf numFmtId="169" fontId="4" fillId="17" borderId="0" xfId="1" applyNumberFormat="1" applyFont="1" applyFill="1" applyAlignment="1">
      <alignment horizontal="left" vertical="center"/>
    </xf>
    <xf numFmtId="169" fontId="2" fillId="17" borderId="0" xfId="1" applyNumberFormat="1" applyFont="1" applyFill="1" applyAlignment="1">
      <alignment vertical="center"/>
    </xf>
    <xf numFmtId="41" fontId="5" fillId="2" borderId="0" xfId="1" applyFont="1" applyFill="1" applyAlignment="1">
      <alignment horizontal="left" vertical="center"/>
    </xf>
    <xf numFmtId="41" fontId="4" fillId="0" borderId="0" xfId="1" applyFont="1" applyAlignment="1">
      <alignment horizontal="center" vertical="center"/>
    </xf>
    <xf numFmtId="41" fontId="4" fillId="0" borderId="0" xfId="5" applyFont="1" applyAlignment="1">
      <alignment horizontal="left" vertical="center"/>
    </xf>
    <xf numFmtId="170" fontId="4" fillId="0" borderId="0" xfId="5" applyNumberFormat="1" applyFont="1" applyFill="1" applyAlignment="1">
      <alignment vertical="center"/>
    </xf>
    <xf numFmtId="41" fontId="4" fillId="15" borderId="0" xfId="1" applyFont="1" applyFill="1" applyAlignment="1">
      <alignment horizontal="left" vertical="center"/>
    </xf>
    <xf numFmtId="169" fontId="4" fillId="0" borderId="0" xfId="1" applyNumberFormat="1" applyFont="1" applyFill="1" applyAlignment="1">
      <alignment horizontal="left" vertical="center"/>
    </xf>
    <xf numFmtId="169" fontId="2" fillId="16" borderId="0" xfId="5" applyNumberFormat="1" applyFont="1" applyFill="1" applyAlignment="1">
      <alignment vertical="center"/>
    </xf>
    <xf numFmtId="169" fontId="2" fillId="16" borderId="0" xfId="5" applyNumberFormat="1" applyFont="1" applyFill="1" applyAlignment="1">
      <alignment horizontal="left" vertical="center"/>
    </xf>
    <xf numFmtId="169" fontId="2" fillId="18" borderId="0" xfId="5" applyNumberFormat="1" applyFont="1" applyFill="1" applyAlignment="1">
      <alignment vertical="center"/>
    </xf>
    <xf numFmtId="41" fontId="6" fillId="2" borderId="0" xfId="1" applyFont="1" applyFill="1" applyBorder="1" applyAlignment="1">
      <alignment horizontal="left" vertical="center"/>
    </xf>
    <xf numFmtId="41" fontId="6" fillId="2" borderId="0" xfId="1" applyFont="1" applyFill="1" applyBorder="1" applyAlignment="1">
      <alignment horizontal="center" vertical="center"/>
    </xf>
    <xf numFmtId="0" fontId="0" fillId="0" borderId="0" xfId="0" applyAlignment="1">
      <alignment horizontal="left" vertical="center"/>
    </xf>
    <xf numFmtId="169" fontId="2" fillId="0" borderId="0" xfId="1" applyNumberFormat="1" applyFont="1" applyFill="1" applyAlignment="1">
      <alignment vertical="center"/>
    </xf>
    <xf numFmtId="169" fontId="2" fillId="11" borderId="0" xfId="1" applyNumberFormat="1" applyFont="1" applyFill="1" applyAlignment="1">
      <alignment horizontal="left" vertical="center"/>
    </xf>
    <xf numFmtId="169" fontId="2" fillId="0" borderId="0" xfId="1" applyNumberFormat="1" applyFont="1" applyFill="1" applyAlignment="1">
      <alignment horizontal="left" vertical="center"/>
    </xf>
    <xf numFmtId="169" fontId="2" fillId="17" borderId="0" xfId="1" applyNumberFormat="1" applyFont="1" applyFill="1" applyAlignment="1">
      <alignment horizontal="left" vertical="center"/>
    </xf>
    <xf numFmtId="166" fontId="14" fillId="17" borderId="0" xfId="1" applyNumberFormat="1" applyFont="1" applyFill="1"/>
    <xf numFmtId="169" fontId="2" fillId="17" borderId="0" xfId="5" applyNumberFormat="1" applyFont="1" applyFill="1" applyAlignment="1">
      <alignment vertical="center"/>
    </xf>
    <xf numFmtId="41" fontId="4" fillId="0" borderId="0" xfId="5" applyFont="1" applyFill="1" applyAlignment="1">
      <alignment horizontal="left" vertical="center"/>
    </xf>
    <xf numFmtId="169" fontId="4" fillId="16" borderId="0" xfId="1" applyNumberFormat="1" applyFont="1" applyFill="1" applyAlignment="1">
      <alignment horizontal="left" vertical="center"/>
    </xf>
    <xf numFmtId="41" fontId="5" fillId="0" borderId="0" xfId="1" applyFont="1" applyFill="1" applyAlignment="1">
      <alignment horizontal="center" vertical="center"/>
    </xf>
    <xf numFmtId="41" fontId="4" fillId="0" borderId="0" xfId="1" applyFont="1" applyAlignment="1">
      <alignment vertical="center"/>
    </xf>
    <xf numFmtId="0" fontId="0" fillId="0" borderId="0" xfId="0" applyAlignment="1"/>
    <xf numFmtId="41" fontId="2" fillId="0" borderId="0" xfId="1" applyFont="1" applyAlignment="1">
      <alignment horizontal="left" vertical="center" indent="1"/>
    </xf>
    <xf numFmtId="41" fontId="4" fillId="0" borderId="0" xfId="1" applyFont="1" applyAlignment="1">
      <alignment horizontal="left" vertical="center" indent="1"/>
    </xf>
    <xf numFmtId="43" fontId="0" fillId="0" borderId="0" xfId="0" applyNumberFormat="1" applyAlignment="1"/>
    <xf numFmtId="169" fontId="2" fillId="2" borderId="0" xfId="1" applyNumberFormat="1" applyFont="1" applyFill="1" applyAlignment="1">
      <alignment horizontal="left" vertical="center"/>
    </xf>
    <xf numFmtId="41" fontId="2" fillId="0" borderId="0" xfId="1" applyFont="1" applyAlignment="1">
      <alignment vertical="center"/>
    </xf>
    <xf numFmtId="169" fontId="2" fillId="18" borderId="0" xfId="5" applyNumberFormat="1" applyFont="1" applyFill="1" applyAlignment="1">
      <alignment horizontal="left" vertical="center"/>
    </xf>
    <xf numFmtId="0" fontId="4" fillId="0" borderId="0" xfId="7" applyFont="1" applyBorder="1"/>
    <xf numFmtId="41" fontId="2" fillId="16" borderId="0" xfId="1" applyFont="1" applyFill="1" applyAlignment="1">
      <alignment horizontal="left" vertical="center"/>
    </xf>
    <xf numFmtId="169" fontId="2" fillId="0" borderId="18" xfId="1" applyNumberFormat="1" applyFont="1" applyBorder="1" applyAlignment="1">
      <alignment horizontal="left" vertical="center"/>
    </xf>
    <xf numFmtId="165" fontId="2" fillId="0" borderId="0" xfId="1" applyNumberFormat="1" applyFont="1" applyFill="1" applyBorder="1" applyAlignment="1">
      <alignment vertical="center"/>
    </xf>
    <xf numFmtId="165" fontId="4" fillId="0" borderId="0" xfId="1" applyNumberFormat="1" applyFont="1" applyFill="1" applyBorder="1" applyAlignment="1">
      <alignment vertical="center"/>
    </xf>
    <xf numFmtId="165" fontId="2" fillId="17" borderId="0" xfId="1" applyNumberFormat="1" applyFont="1" applyFill="1" applyBorder="1" applyAlignment="1">
      <alignment vertical="center"/>
    </xf>
    <xf numFmtId="165" fontId="4" fillId="0" borderId="0" xfId="5" applyNumberFormat="1" applyFont="1" applyFill="1" applyBorder="1" applyAlignment="1">
      <alignment vertical="center"/>
    </xf>
    <xf numFmtId="164" fontId="2" fillId="0" borderId="0" xfId="3" applyNumberFormat="1" applyFont="1">
      <alignment vertical="center"/>
    </xf>
    <xf numFmtId="170" fontId="4" fillId="0" borderId="0" xfId="1" applyNumberFormat="1" applyFont="1" applyAlignment="1">
      <alignment horizontal="left" vertical="center"/>
    </xf>
    <xf numFmtId="170" fontId="4" fillId="0" borderId="0" xfId="5" applyNumberFormat="1" applyFont="1" applyAlignment="1">
      <alignment horizontal="left" vertical="center"/>
    </xf>
    <xf numFmtId="164" fontId="2" fillId="0" borderId="0" xfId="6" applyNumberFormat="1" applyFont="1">
      <alignment vertical="center"/>
    </xf>
    <xf numFmtId="164" fontId="2" fillId="0" borderId="0" xfId="6" applyNumberFormat="1" applyFont="1" applyFill="1">
      <alignment vertical="center"/>
    </xf>
    <xf numFmtId="41" fontId="2" fillId="16" borderId="18" xfId="1" applyFont="1" applyFill="1" applyBorder="1" applyAlignment="1">
      <alignment horizontal="left" vertical="center"/>
    </xf>
    <xf numFmtId="164" fontId="2" fillId="16" borderId="18" xfId="3" applyNumberFormat="1" applyFont="1" applyFill="1" applyBorder="1">
      <alignment vertical="center"/>
    </xf>
    <xf numFmtId="41" fontId="2" fillId="16" borderId="18" xfId="1" applyNumberFormat="1" applyFont="1" applyFill="1" applyBorder="1" applyAlignment="1">
      <alignment horizontal="left" vertical="center"/>
    </xf>
    <xf numFmtId="41" fontId="2" fillId="0" borderId="0" xfId="1" applyNumberFormat="1" applyFont="1" applyAlignment="1">
      <alignment horizontal="left" vertical="center"/>
    </xf>
    <xf numFmtId="41" fontId="2" fillId="0" borderId="0" xfId="5" applyNumberFormat="1" applyFont="1" applyAlignment="1">
      <alignment horizontal="left" vertical="center"/>
    </xf>
    <xf numFmtId="41" fontId="2" fillId="0" borderId="0" xfId="5" applyFont="1" applyAlignment="1">
      <alignment vertical="center"/>
    </xf>
    <xf numFmtId="41" fontId="2" fillId="0" borderId="0" xfId="5" applyFont="1" applyFill="1" applyAlignment="1">
      <alignment vertical="center"/>
    </xf>
    <xf numFmtId="41" fontId="2" fillId="16" borderId="19" xfId="1" applyFont="1" applyFill="1" applyBorder="1" applyAlignment="1">
      <alignment horizontal="left" vertical="center"/>
    </xf>
    <xf numFmtId="164" fontId="2" fillId="16" borderId="19" xfId="3" applyNumberFormat="1" applyFont="1" applyFill="1" applyBorder="1">
      <alignment vertical="center"/>
    </xf>
    <xf numFmtId="41" fontId="2" fillId="16" borderId="19" xfId="1" applyNumberFormat="1" applyFont="1" applyFill="1" applyBorder="1" applyAlignment="1">
      <alignment horizontal="left" vertical="center"/>
    </xf>
    <xf numFmtId="41" fontId="4" fillId="0" borderId="15" xfId="1" applyFont="1" applyBorder="1" applyAlignment="1">
      <alignment horizontal="left" vertical="center"/>
    </xf>
    <xf numFmtId="164" fontId="4" fillId="0" borderId="15" xfId="3" applyNumberFormat="1" applyFont="1" applyBorder="1">
      <alignment vertical="center"/>
    </xf>
    <xf numFmtId="41" fontId="4" fillId="0" borderId="15" xfId="1" applyNumberFormat="1" applyFont="1" applyBorder="1" applyAlignment="1">
      <alignment horizontal="left" vertical="center"/>
    </xf>
    <xf numFmtId="41" fontId="4" fillId="0" borderId="15" xfId="5" applyNumberFormat="1" applyFont="1" applyBorder="1" applyAlignment="1">
      <alignment horizontal="left" vertical="center"/>
    </xf>
    <xf numFmtId="41" fontId="4" fillId="0" borderId="0" xfId="5" applyNumberFormat="1" applyFont="1" applyBorder="1" applyAlignment="1">
      <alignment horizontal="left" vertical="center"/>
    </xf>
    <xf numFmtId="41" fontId="2" fillId="0" borderId="15" xfId="5" applyNumberFormat="1" applyFont="1" applyBorder="1" applyAlignment="1">
      <alignment horizontal="left" vertical="center"/>
    </xf>
    <xf numFmtId="41" fontId="4" fillId="0" borderId="0" xfId="1" applyFont="1" applyBorder="1" applyAlignment="1">
      <alignment horizontal="left" vertical="center"/>
    </xf>
    <xf numFmtId="41" fontId="4" fillId="16" borderId="0" xfId="1" applyFont="1" applyFill="1" applyBorder="1" applyAlignment="1">
      <alignment horizontal="left" vertical="center"/>
    </xf>
    <xf numFmtId="41" fontId="4" fillId="16" borderId="0" xfId="1" applyNumberFormat="1" applyFont="1" applyFill="1" applyBorder="1" applyAlignment="1">
      <alignment vertical="center"/>
    </xf>
    <xf numFmtId="41" fontId="4" fillId="0" borderId="0" xfId="1" applyNumberFormat="1" applyFont="1" applyBorder="1" applyAlignment="1">
      <alignment vertical="center"/>
    </xf>
    <xf numFmtId="41" fontId="4" fillId="18" borderId="0" xfId="1" applyNumberFormat="1" applyFont="1" applyFill="1" applyBorder="1" applyAlignment="1">
      <alignment vertical="center"/>
    </xf>
    <xf numFmtId="41" fontId="4" fillId="0" borderId="0" xfId="1" applyNumberFormat="1" applyFont="1" applyFill="1" applyBorder="1" applyAlignment="1">
      <alignment vertical="center"/>
    </xf>
    <xf numFmtId="41" fontId="4" fillId="0" borderId="0" xfId="5" applyNumberFormat="1" applyFont="1" applyBorder="1" applyAlignment="1">
      <alignment vertical="center"/>
    </xf>
    <xf numFmtId="169" fontId="4" fillId="0" borderId="0" xfId="1" applyNumberFormat="1" applyFont="1" applyFill="1" applyBorder="1" applyAlignment="1">
      <alignment vertical="center"/>
    </xf>
    <xf numFmtId="169" fontId="4" fillId="0" borderId="0" xfId="1" applyNumberFormat="1" applyFont="1" applyBorder="1" applyAlignment="1">
      <alignment vertical="center"/>
    </xf>
    <xf numFmtId="169" fontId="2" fillId="0" borderId="0" xfId="5" applyNumberFormat="1" applyFont="1" applyBorder="1" applyAlignment="1">
      <alignment vertical="center"/>
    </xf>
    <xf numFmtId="41" fontId="2" fillId="16" borderId="18" xfId="1" applyNumberFormat="1" applyFont="1" applyFill="1" applyBorder="1" applyAlignment="1">
      <alignment vertical="center"/>
    </xf>
    <xf numFmtId="41" fontId="2" fillId="0" borderId="0" xfId="1" applyNumberFormat="1" applyFont="1" applyBorder="1" applyAlignment="1">
      <alignment vertical="center"/>
    </xf>
    <xf numFmtId="41" fontId="2" fillId="0" borderId="0" xfId="5" applyNumberFormat="1" applyFont="1" applyBorder="1" applyAlignment="1">
      <alignment vertical="center"/>
    </xf>
    <xf numFmtId="169" fontId="2" fillId="0" borderId="0" xfId="1" applyNumberFormat="1" applyFont="1" applyBorder="1" applyAlignment="1">
      <alignment vertical="center"/>
    </xf>
    <xf numFmtId="41" fontId="2" fillId="19" borderId="0" xfId="5" applyNumberFormat="1" applyFont="1" applyFill="1" applyBorder="1" applyAlignment="1">
      <alignment vertical="center"/>
    </xf>
    <xf numFmtId="41" fontId="2" fillId="16" borderId="0" xfId="5" applyNumberFormat="1" applyFont="1" applyFill="1" applyBorder="1" applyAlignment="1">
      <alignment vertical="center"/>
    </xf>
    <xf numFmtId="41" fontId="4" fillId="0" borderId="11" xfId="1" applyFont="1" applyBorder="1" applyAlignment="1">
      <alignment horizontal="left" vertical="center"/>
    </xf>
    <xf numFmtId="41" fontId="4" fillId="0" borderId="11" xfId="1" applyFont="1" applyBorder="1" applyAlignment="1">
      <alignment horizontal="left" vertical="center" indent="1"/>
    </xf>
    <xf numFmtId="41" fontId="2" fillId="0" borderId="11" xfId="1" applyFont="1" applyBorder="1" applyAlignment="1">
      <alignment horizontal="left" vertical="center"/>
    </xf>
    <xf numFmtId="169" fontId="4" fillId="0" borderId="11" xfId="1" applyNumberFormat="1" applyFont="1" applyBorder="1" applyAlignment="1">
      <alignment horizontal="left" vertical="center"/>
    </xf>
    <xf numFmtId="169" fontId="4" fillId="0" borderId="11" xfId="5" applyNumberFormat="1" applyFont="1" applyBorder="1" applyAlignment="1">
      <alignment horizontal="left" vertical="center"/>
    </xf>
    <xf numFmtId="169" fontId="4" fillId="0" borderId="0" xfId="5" applyNumberFormat="1" applyFont="1" applyBorder="1" applyAlignment="1">
      <alignment horizontal="left" vertical="center"/>
    </xf>
    <xf numFmtId="41" fontId="4" fillId="0" borderId="0" xfId="5" applyFont="1" applyBorder="1" applyAlignment="1">
      <alignment horizontal="left" vertical="center"/>
    </xf>
    <xf numFmtId="41" fontId="4" fillId="16" borderId="0" xfId="5" applyNumberFormat="1" applyFont="1" applyFill="1" applyBorder="1" applyAlignment="1">
      <alignment horizontal="left" vertical="center"/>
    </xf>
    <xf numFmtId="41" fontId="4" fillId="19" borderId="0" xfId="1" applyNumberFormat="1" applyFont="1" applyFill="1" applyBorder="1" applyAlignment="1">
      <alignment horizontal="left" vertical="center"/>
    </xf>
    <xf numFmtId="41" fontId="4" fillId="0" borderId="0" xfId="5" applyNumberFormat="1" applyFont="1" applyFill="1" applyBorder="1" applyAlignment="1">
      <alignment horizontal="left" vertical="center"/>
    </xf>
    <xf numFmtId="41" fontId="4" fillId="0" borderId="0" xfId="1" applyNumberFormat="1" applyFont="1" applyFill="1" applyBorder="1" applyAlignment="1">
      <alignment horizontal="left" vertical="center"/>
    </xf>
    <xf numFmtId="41" fontId="4" fillId="18" borderId="0" xfId="1" applyNumberFormat="1" applyFont="1" applyFill="1" applyBorder="1" applyAlignment="1">
      <alignment horizontal="left" vertical="center"/>
    </xf>
    <xf numFmtId="41" fontId="4" fillId="0" borderId="0" xfId="1" applyNumberFormat="1" applyFont="1" applyAlignment="1">
      <alignment horizontal="left" vertical="center"/>
    </xf>
    <xf numFmtId="41" fontId="4" fillId="0" borderId="0" xfId="0" applyNumberFormat="1" applyFont="1" applyAlignment="1"/>
    <xf numFmtId="41" fontId="4" fillId="0" borderId="0" xfId="5" applyNumberFormat="1" applyFont="1" applyAlignment="1">
      <alignment horizontal="left" vertical="center"/>
    </xf>
    <xf numFmtId="41" fontId="4" fillId="0" borderId="0" xfId="6" applyNumberFormat="1" applyFont="1">
      <alignment vertical="center"/>
    </xf>
    <xf numFmtId="41" fontId="4" fillId="19" borderId="0" xfId="5" applyNumberFormat="1" applyFont="1" applyFill="1" applyBorder="1" applyAlignment="1">
      <alignment horizontal="left" vertical="center"/>
    </xf>
    <xf numFmtId="41" fontId="2" fillId="0" borderId="0" xfId="5" applyFont="1" applyBorder="1" applyAlignment="1">
      <alignment horizontal="left" vertical="center"/>
    </xf>
    <xf numFmtId="41" fontId="2" fillId="16" borderId="0" xfId="5" applyNumberFormat="1" applyFont="1" applyFill="1" applyBorder="1" applyAlignment="1">
      <alignment horizontal="left" vertical="center"/>
    </xf>
    <xf numFmtId="170" fontId="4" fillId="19" borderId="0" xfId="1" applyNumberFormat="1" applyFont="1" applyFill="1" applyBorder="1" applyAlignment="1">
      <alignment horizontal="left" vertical="center"/>
    </xf>
    <xf numFmtId="41" fontId="2" fillId="0" borderId="0" xfId="5" applyNumberFormat="1" applyFont="1" applyFill="1" applyBorder="1" applyAlignment="1">
      <alignment horizontal="left" vertical="center"/>
    </xf>
    <xf numFmtId="41" fontId="2" fillId="0" borderId="0" xfId="1" applyNumberFormat="1" applyFont="1" applyFill="1" applyBorder="1" applyAlignment="1">
      <alignment horizontal="left" vertical="center"/>
    </xf>
    <xf numFmtId="170" fontId="4" fillId="0" borderId="0" xfId="1" applyNumberFormat="1" applyFont="1" applyBorder="1" applyAlignment="1">
      <alignment horizontal="left" vertical="center"/>
    </xf>
    <xf numFmtId="170" fontId="4" fillId="0" borderId="0" xfId="5" applyNumberFormat="1" applyFont="1" applyBorder="1" applyAlignment="1">
      <alignment horizontal="left" vertical="center"/>
    </xf>
    <xf numFmtId="170" fontId="4" fillId="19" borderId="0" xfId="5" applyNumberFormat="1" applyFont="1" applyFill="1" applyBorder="1" applyAlignment="1">
      <alignment horizontal="left" vertical="center"/>
    </xf>
    <xf numFmtId="170" fontId="2" fillId="0" borderId="0" xfId="5" applyNumberFormat="1" applyFont="1" applyAlignment="1">
      <alignment horizontal="left" vertical="center"/>
    </xf>
    <xf numFmtId="41" fontId="0" fillId="0" borderId="0" xfId="5" applyFont="1" applyBorder="1" applyAlignment="1">
      <alignment horizontal="left" vertical="center"/>
    </xf>
    <xf numFmtId="41" fontId="4" fillId="0" borderId="11" xfId="5" applyFont="1" applyBorder="1" applyAlignment="1">
      <alignment horizontal="left" vertical="center"/>
    </xf>
    <xf numFmtId="9" fontId="4" fillId="16" borderId="11" xfId="6" applyFont="1" applyFill="1" applyBorder="1">
      <alignment vertical="center"/>
    </xf>
    <xf numFmtId="170" fontId="4" fillId="19" borderId="11" xfId="1" applyNumberFormat="1" applyFont="1" applyFill="1" applyBorder="1" applyAlignment="1">
      <alignment horizontal="left" vertical="center"/>
    </xf>
    <xf numFmtId="9" fontId="4" fillId="0" borderId="11" xfId="6" applyFont="1" applyFill="1" applyBorder="1">
      <alignment vertical="center"/>
    </xf>
    <xf numFmtId="9" fontId="4" fillId="0" borderId="0" xfId="6" applyFont="1" applyFill="1" applyBorder="1">
      <alignment vertical="center"/>
    </xf>
    <xf numFmtId="9" fontId="4" fillId="0" borderId="11" xfId="3" applyFont="1" applyFill="1" applyBorder="1">
      <alignment vertical="center"/>
    </xf>
    <xf numFmtId="9" fontId="2" fillId="0" borderId="11" xfId="3" applyFont="1" applyFill="1" applyBorder="1">
      <alignment vertical="center"/>
    </xf>
    <xf numFmtId="9" fontId="2" fillId="0" borderId="11" xfId="6" applyFont="1" applyFill="1" applyBorder="1">
      <alignment vertical="center"/>
    </xf>
    <xf numFmtId="170" fontId="4" fillId="19" borderId="11" xfId="5" applyNumberFormat="1" applyFont="1" applyFill="1" applyBorder="1" applyAlignment="1">
      <alignment horizontal="left" vertical="center"/>
    </xf>
    <xf numFmtId="170" fontId="2" fillId="17" borderId="0" xfId="1" applyNumberFormat="1" applyFont="1" applyFill="1" applyAlignment="1">
      <alignment horizontal="left" vertical="center"/>
    </xf>
    <xf numFmtId="170" fontId="2" fillId="16" borderId="0" xfId="1" applyNumberFormat="1" applyFont="1" applyFill="1" applyAlignment="1">
      <alignment horizontal="left" vertical="center"/>
    </xf>
    <xf numFmtId="170" fontId="2" fillId="0" borderId="0" xfId="1" applyNumberFormat="1" applyFont="1" applyFill="1" applyAlignment="1">
      <alignment horizontal="left" vertical="center"/>
    </xf>
    <xf numFmtId="170" fontId="2" fillId="0" borderId="0" xfId="5" applyNumberFormat="1" applyFont="1" applyFill="1" applyAlignment="1">
      <alignment horizontal="left" vertical="center"/>
    </xf>
    <xf numFmtId="170" fontId="2" fillId="17" borderId="11" xfId="1" applyNumberFormat="1" applyFont="1" applyFill="1" applyBorder="1" applyAlignment="1">
      <alignment horizontal="left" vertical="center"/>
    </xf>
    <xf numFmtId="170" fontId="2" fillId="16" borderId="11" xfId="1" applyNumberFormat="1" applyFont="1" applyFill="1" applyBorder="1" applyAlignment="1">
      <alignment horizontal="left" vertical="center"/>
    </xf>
    <xf numFmtId="170" fontId="2" fillId="0" borderId="11" xfId="1" applyNumberFormat="1" applyFont="1" applyFill="1" applyBorder="1" applyAlignment="1">
      <alignment horizontal="left" vertical="center"/>
    </xf>
    <xf numFmtId="169" fontId="2" fillId="0" borderId="11" xfId="5" applyNumberFormat="1" applyFont="1" applyFill="1" applyBorder="1" applyAlignment="1">
      <alignment horizontal="left" vertical="center"/>
    </xf>
    <xf numFmtId="170" fontId="2" fillId="0" borderId="11" xfId="5" applyNumberFormat="1" applyFont="1" applyFill="1" applyBorder="1" applyAlignment="1">
      <alignment horizontal="left" vertical="center"/>
    </xf>
    <xf numFmtId="170" fontId="2" fillId="0" borderId="0" xfId="5" applyNumberFormat="1" applyFont="1" applyFill="1" applyBorder="1" applyAlignment="1">
      <alignment horizontal="left" vertical="center"/>
    </xf>
    <xf numFmtId="41" fontId="5" fillId="0" borderId="0" xfId="1" applyFont="1" applyFill="1" applyAlignment="1">
      <alignment horizontal="left" vertical="center"/>
    </xf>
    <xf numFmtId="41" fontId="6" fillId="0" borderId="0" xfId="1" applyFont="1" applyFill="1" applyAlignment="1">
      <alignment horizontal="left" vertical="center"/>
    </xf>
    <xf numFmtId="41" fontId="6" fillId="16" borderId="0" xfId="1" applyFont="1" applyFill="1" applyAlignment="1">
      <alignment horizontal="center" vertical="center"/>
    </xf>
    <xf numFmtId="10" fontId="6" fillId="16" borderId="0" xfId="3" applyNumberFormat="1" applyFont="1" applyFill="1">
      <alignment vertical="center"/>
    </xf>
    <xf numFmtId="42" fontId="5" fillId="0" borderId="0" xfId="2" applyFont="1" applyFill="1" applyAlignment="1">
      <alignment horizontal="center" vertical="center"/>
    </xf>
    <xf numFmtId="42" fontId="5" fillId="0" borderId="0" xfId="8" applyFont="1" applyFill="1" applyAlignment="1">
      <alignment horizontal="center" vertical="center"/>
    </xf>
    <xf numFmtId="41" fontId="6" fillId="15" borderId="0" xfId="1" applyFont="1" applyFill="1" applyAlignment="1">
      <alignment horizontal="center" vertical="center"/>
    </xf>
    <xf numFmtId="42" fontId="5" fillId="16" borderId="0" xfId="8" applyFont="1" applyFill="1" applyAlignment="1">
      <alignment horizontal="center" vertical="center"/>
    </xf>
    <xf numFmtId="41" fontId="6" fillId="16" borderId="0" xfId="5" applyFont="1" applyFill="1" applyAlignment="1">
      <alignment horizontal="center" vertical="center"/>
    </xf>
    <xf numFmtId="171" fontId="6" fillId="0" borderId="0" xfId="1" applyNumberFormat="1" applyFont="1" applyFill="1" applyAlignment="1">
      <alignment horizontal="center" vertical="center"/>
    </xf>
    <xf numFmtId="171" fontId="6" fillId="0" borderId="0" xfId="5" applyNumberFormat="1" applyFont="1" applyFill="1" applyAlignment="1">
      <alignment horizontal="center" vertical="center"/>
    </xf>
    <xf numFmtId="171" fontId="6" fillId="16" borderId="0" xfId="5" applyNumberFormat="1" applyFont="1" applyFill="1" applyAlignment="1">
      <alignment horizontal="center" vertical="center"/>
    </xf>
    <xf numFmtId="171" fontId="6" fillId="18" borderId="0" xfId="5" applyNumberFormat="1" applyFont="1" applyFill="1" applyAlignment="1">
      <alignment horizontal="center" vertical="center"/>
    </xf>
    <xf numFmtId="10" fontId="6" fillId="0" borderId="0" xfId="3" applyNumberFormat="1" applyFont="1" applyFill="1">
      <alignment vertical="center"/>
    </xf>
    <xf numFmtId="10" fontId="6" fillId="0" borderId="0" xfId="6" applyNumberFormat="1" applyFont="1" applyFill="1">
      <alignment vertical="center"/>
    </xf>
    <xf numFmtId="10" fontId="6" fillId="16" borderId="0" xfId="6" applyNumberFormat="1" applyFont="1" applyFill="1">
      <alignment vertical="center"/>
    </xf>
    <xf numFmtId="164" fontId="4" fillId="16" borderId="0" xfId="3" applyNumberFormat="1" applyFont="1" applyFill="1">
      <alignment vertical="center"/>
    </xf>
    <xf numFmtId="164" fontId="4" fillId="0" borderId="0" xfId="3" applyNumberFormat="1" applyFont="1">
      <alignment vertical="center"/>
    </xf>
    <xf numFmtId="164" fontId="4" fillId="0" borderId="0" xfId="6" applyNumberFormat="1" applyFont="1">
      <alignment vertical="center"/>
    </xf>
    <xf numFmtId="164" fontId="2" fillId="0" borderId="0" xfId="3" applyNumberFormat="1" applyFont="1" applyFill="1">
      <alignment vertical="center"/>
    </xf>
    <xf numFmtId="164" fontId="4" fillId="16" borderId="0" xfId="6" applyNumberFormat="1" applyFont="1" applyFill="1">
      <alignment vertical="center"/>
    </xf>
    <xf numFmtId="41" fontId="2" fillId="0" borderId="0" xfId="5" applyNumberFormat="1" applyFont="1" applyFill="1" applyAlignment="1">
      <alignment horizontal="left" vertical="center"/>
    </xf>
    <xf numFmtId="41" fontId="31" fillId="0" borderId="0" xfId="1" applyFont="1" applyBorder="1" applyAlignment="1">
      <alignment horizontal="left" vertical="center"/>
    </xf>
    <xf numFmtId="41" fontId="31" fillId="0" borderId="7" xfId="1" applyFont="1" applyBorder="1" applyAlignment="1">
      <alignment horizontal="left" vertical="center"/>
    </xf>
    <xf numFmtId="41" fontId="31" fillId="0" borderId="7" xfId="5" applyFont="1" applyBorder="1" applyAlignment="1">
      <alignment horizontal="left" vertical="center"/>
    </xf>
    <xf numFmtId="41" fontId="2" fillId="0" borderId="15" xfId="1" applyFont="1" applyBorder="1" applyAlignment="1">
      <alignment horizontal="left" vertical="center"/>
    </xf>
    <xf numFmtId="41" fontId="2" fillId="0" borderId="15" xfId="5" applyFont="1" applyBorder="1" applyAlignment="1">
      <alignment horizontal="left" vertical="center"/>
    </xf>
    <xf numFmtId="41" fontId="0" fillId="0" borderId="0" xfId="1" applyFont="1" applyBorder="1" applyAlignment="1">
      <alignment horizontal="left" vertical="center"/>
    </xf>
    <xf numFmtId="41" fontId="0" fillId="0" borderId="11" xfId="1" applyFont="1" applyBorder="1" applyAlignment="1">
      <alignment horizontal="left" vertical="center"/>
    </xf>
    <xf numFmtId="41" fontId="2" fillId="0" borderId="11" xfId="5" applyFont="1" applyBorder="1" applyAlignment="1">
      <alignment horizontal="left" vertical="center"/>
    </xf>
    <xf numFmtId="41" fontId="2" fillId="0" borderId="7" xfId="1" applyFont="1" applyBorder="1" applyAlignment="1">
      <alignment horizontal="left" vertical="center"/>
    </xf>
    <xf numFmtId="41" fontId="2" fillId="0" borderId="7" xfId="5" applyFont="1" applyBorder="1" applyAlignment="1">
      <alignment horizontal="left" vertical="center"/>
    </xf>
    <xf numFmtId="42" fontId="4" fillId="0" borderId="15" xfId="2" applyFont="1" applyBorder="1" applyAlignment="1">
      <alignment horizontal="left" vertical="center"/>
    </xf>
    <xf numFmtId="42" fontId="4" fillId="0" borderId="15" xfId="8" applyFont="1" applyBorder="1" applyAlignment="1">
      <alignment horizontal="left" vertical="center"/>
    </xf>
    <xf numFmtId="42" fontId="4" fillId="0" borderId="11" xfId="2" applyFont="1" applyBorder="1" applyAlignment="1">
      <alignment horizontal="left" vertical="center"/>
    </xf>
    <xf numFmtId="42" fontId="4" fillId="0" borderId="11" xfId="8" applyFont="1" applyBorder="1" applyAlignment="1">
      <alignment horizontal="left" vertical="center"/>
    </xf>
    <xf numFmtId="42" fontId="4" fillId="0" borderId="0" xfId="2" applyFont="1" applyBorder="1" applyAlignment="1">
      <alignment horizontal="left" vertical="center"/>
    </xf>
    <xf numFmtId="42" fontId="4" fillId="0" borderId="0" xfId="8" applyFont="1" applyBorder="1" applyAlignment="1">
      <alignment horizontal="left" vertical="center"/>
    </xf>
    <xf numFmtId="41" fontId="29" fillId="0" borderId="0" xfId="1" applyFont="1" applyAlignment="1">
      <alignment vertical="center"/>
    </xf>
    <xf numFmtId="0" fontId="9" fillId="3" borderId="0" xfId="7" applyFont="1" applyFill="1" applyBorder="1"/>
    <xf numFmtId="0" fontId="26" fillId="3" borderId="0" xfId="7" applyFont="1" applyFill="1" applyBorder="1"/>
    <xf numFmtId="0" fontId="9" fillId="3" borderId="0" xfId="7" applyFont="1" applyFill="1" applyBorder="1" applyAlignment="1">
      <alignment horizontal="center"/>
    </xf>
    <xf numFmtId="41" fontId="4" fillId="0" borderId="0" xfId="1" applyFont="1" applyBorder="1"/>
    <xf numFmtId="41" fontId="4" fillId="16" borderId="0" xfId="1" applyFont="1" applyFill="1" applyAlignment="1">
      <alignment horizontal="left" vertical="center"/>
    </xf>
    <xf numFmtId="41" fontId="6" fillId="2" borderId="0" xfId="5" applyFont="1" applyFill="1" applyAlignment="1">
      <alignment horizontal="left" vertical="center"/>
    </xf>
    <xf numFmtId="41" fontId="4" fillId="0" borderId="0" xfId="5" applyFont="1" applyBorder="1"/>
    <xf numFmtId="9" fontId="2" fillId="16" borderId="0" xfId="6" applyFont="1" applyFill="1">
      <alignment vertical="center"/>
    </xf>
    <xf numFmtId="9" fontId="2" fillId="0" borderId="0" xfId="6" applyFont="1" applyFill="1">
      <alignment vertical="center"/>
    </xf>
    <xf numFmtId="41" fontId="2" fillId="15" borderId="0" xfId="5" applyFont="1" applyFill="1" applyAlignment="1">
      <alignment horizontal="left" vertical="center"/>
    </xf>
    <xf numFmtId="0" fontId="4" fillId="0" borderId="0" xfId="7" applyFont="1" applyFill="1" applyBorder="1"/>
    <xf numFmtId="0" fontId="2" fillId="0" borderId="0" xfId="7" applyFont="1" applyFill="1" applyBorder="1"/>
    <xf numFmtId="9" fontId="4" fillId="0" borderId="0" xfId="9" applyNumberFormat="1" applyFont="1" applyBorder="1">
      <alignment vertical="center"/>
    </xf>
    <xf numFmtId="0" fontId="2" fillId="0" borderId="0" xfId="10" applyFont="1">
      <alignment horizontal="left" vertical="center"/>
    </xf>
    <xf numFmtId="0" fontId="2" fillId="0" borderId="0" xfId="7" applyFont="1" applyBorder="1"/>
    <xf numFmtId="165" fontId="2" fillId="0" borderId="0" xfId="7" applyNumberFormat="1" applyFont="1" applyBorder="1"/>
    <xf numFmtId="41" fontId="2" fillId="0" borderId="0" xfId="7" applyNumberFormat="1" applyFont="1" applyBorder="1"/>
    <xf numFmtId="165" fontId="4" fillId="0" borderId="0" xfId="7" applyNumberFormat="1" applyFont="1" applyBorder="1"/>
    <xf numFmtId="41" fontId="6" fillId="2" borderId="0" xfId="1" applyFont="1" applyFill="1" applyAlignment="1">
      <alignment horizontal="right" vertical="center"/>
    </xf>
    <xf numFmtId="41" fontId="4" fillId="0" borderId="0" xfId="1" applyFont="1" applyFill="1" applyAlignment="1">
      <alignment horizontal="center" vertical="center"/>
    </xf>
    <xf numFmtId="41" fontId="4" fillId="2" borderId="0" xfId="1" applyFont="1" applyFill="1" applyAlignment="1">
      <alignment horizontal="left" vertical="center"/>
    </xf>
    <xf numFmtId="169" fontId="2" fillId="18" borderId="0" xfId="1" applyNumberFormat="1" applyFont="1" applyFill="1" applyAlignment="1">
      <alignment vertical="center"/>
    </xf>
    <xf numFmtId="169" fontId="4" fillId="18" borderId="0" xfId="5" applyNumberFormat="1" applyFont="1" applyFill="1" applyAlignment="1">
      <alignment vertical="center"/>
    </xf>
    <xf numFmtId="169" fontId="2" fillId="4" borderId="0" xfId="1" applyNumberFormat="1" applyFont="1" applyFill="1" applyAlignment="1">
      <alignment horizontal="left" vertical="center"/>
    </xf>
    <xf numFmtId="0" fontId="0" fillId="0" borderId="0" xfId="0" applyFont="1" applyAlignment="1">
      <alignment horizontal="left" vertical="center"/>
    </xf>
    <xf numFmtId="169" fontId="2" fillId="20" borderId="0" xfId="1" applyNumberFormat="1" applyFont="1" applyFill="1" applyAlignment="1">
      <alignment horizontal="left" vertical="center"/>
    </xf>
    <xf numFmtId="0" fontId="0" fillId="20" borderId="0" xfId="0" applyFill="1">
      <alignment horizontal="left" vertical="center"/>
    </xf>
    <xf numFmtId="41" fontId="14" fillId="0" borderId="0" xfId="1" applyFont="1" applyFill="1" applyAlignment="1">
      <alignment horizontal="left" vertical="center"/>
    </xf>
    <xf numFmtId="41" fontId="6" fillId="20" borderId="0" xfId="1" applyFont="1" applyFill="1" applyAlignment="1">
      <alignment horizontal="center" vertical="center"/>
    </xf>
    <xf numFmtId="41" fontId="14" fillId="0" borderId="0" xfId="1" applyFont="1" applyFill="1" applyAlignment="1">
      <alignment vertical="center"/>
    </xf>
    <xf numFmtId="41" fontId="2" fillId="0" borderId="0" xfId="1" applyFont="1" applyFill="1" applyAlignment="1">
      <alignment vertical="center"/>
    </xf>
    <xf numFmtId="169" fontId="4" fillId="0" borderId="0" xfId="1" applyNumberFormat="1" applyFont="1" applyBorder="1" applyAlignment="1">
      <alignment horizontal="left" vertical="center"/>
    </xf>
    <xf numFmtId="9" fontId="2" fillId="0" borderId="0" xfId="3" applyFont="1" applyFill="1" applyBorder="1">
      <alignment vertical="center"/>
    </xf>
    <xf numFmtId="164" fontId="4" fillId="18" borderId="0" xfId="3" applyNumberFormat="1" applyFont="1" applyFill="1">
      <alignment vertical="center"/>
    </xf>
    <xf numFmtId="0" fontId="8" fillId="0" borderId="0" xfId="0" applyFont="1" applyAlignment="1">
      <alignment horizontal="right" vertical="center"/>
    </xf>
    <xf numFmtId="0" fontId="12" fillId="0" borderId="0" xfId="0" applyFont="1" applyFill="1" applyAlignment="1">
      <alignment horizontal="left" vertical="center"/>
    </xf>
    <xf numFmtId="0" fontId="37" fillId="0" borderId="0" xfId="0" applyFont="1" applyFill="1" applyBorder="1" applyAlignment="1">
      <alignment horizontal="right" vertical="center"/>
    </xf>
    <xf numFmtId="0" fontId="38" fillId="0" borderId="0" xfId="0" applyFont="1" applyAlignment="1">
      <alignment horizontal="left" vertical="center"/>
    </xf>
    <xf numFmtId="0" fontId="39" fillId="18" borderId="0" xfId="0" applyFont="1" applyFill="1" applyAlignment="1">
      <alignment horizontal="left" vertical="center"/>
    </xf>
    <xf numFmtId="41" fontId="4" fillId="18" borderId="0" xfId="1" applyFont="1" applyFill="1" applyAlignment="1">
      <alignment horizontal="left" vertical="center"/>
    </xf>
    <xf numFmtId="0" fontId="4" fillId="18" borderId="0" xfId="0" applyFont="1" applyFill="1" applyAlignment="1">
      <alignment horizontal="left" vertical="center"/>
    </xf>
    <xf numFmtId="0" fontId="2" fillId="0" borderId="0" xfId="0" applyFont="1" applyFill="1" applyAlignment="1">
      <alignment horizontal="center" vertical="center"/>
    </xf>
    <xf numFmtId="0" fontId="2" fillId="0" borderId="0" xfId="0" applyFont="1" applyAlignment="1">
      <alignment vertical="center"/>
    </xf>
    <xf numFmtId="0" fontId="8" fillId="2" borderId="0" xfId="0" applyFont="1" applyFill="1" applyAlignment="1">
      <alignment horizontal="left" vertical="center"/>
    </xf>
    <xf numFmtId="0" fontId="40" fillId="0" borderId="0" xfId="0" applyFont="1" applyAlignment="1">
      <alignment vertical="center"/>
    </xf>
    <xf numFmtId="0" fontId="26" fillId="0" borderId="0" xfId="0" applyFont="1" applyAlignment="1">
      <alignment horizontal="left" vertical="center"/>
    </xf>
    <xf numFmtId="164" fontId="2" fillId="0" borderId="0" xfId="3" applyNumberFormat="1" applyFont="1" applyFill="1" applyBorder="1" applyAlignment="1">
      <alignment vertical="center"/>
    </xf>
    <xf numFmtId="0" fontId="5" fillId="2" borderId="0" xfId="0" applyFont="1" applyFill="1" applyAlignment="1">
      <alignment horizontal="center" vertical="center"/>
    </xf>
    <xf numFmtId="0" fontId="4" fillId="2" borderId="4" xfId="0" applyFont="1" applyFill="1" applyBorder="1" applyAlignment="1">
      <alignment horizontal="center" vertical="center"/>
    </xf>
    <xf numFmtId="0" fontId="2" fillId="2" borderId="5" xfId="0" applyFont="1" applyFill="1" applyBorder="1" applyAlignment="1">
      <alignment vertical="center"/>
    </xf>
    <xf numFmtId="0" fontId="5" fillId="2" borderId="4" xfId="0" applyFont="1" applyFill="1" applyBorder="1" applyAlignment="1">
      <alignment horizontal="left" vertical="center"/>
    </xf>
    <xf numFmtId="0" fontId="6" fillId="2" borderId="5" xfId="0" applyFont="1" applyFill="1" applyBorder="1" applyAlignment="1">
      <alignment horizontal="left" vertical="center"/>
    </xf>
    <xf numFmtId="0" fontId="2" fillId="0" borderId="14" xfId="0" applyFont="1" applyBorder="1" applyAlignment="1">
      <alignment horizontal="right" vertical="center"/>
    </xf>
    <xf numFmtId="41" fontId="2" fillId="0" borderId="16" xfId="1" applyFont="1" applyBorder="1" applyAlignment="1">
      <alignment vertical="center"/>
    </xf>
    <xf numFmtId="0" fontId="6" fillId="2" borderId="14" xfId="0" applyFont="1" applyFill="1" applyBorder="1" applyAlignment="1">
      <alignment horizontal="left" vertical="center"/>
    </xf>
    <xf numFmtId="43" fontId="6" fillId="2" borderId="8" xfId="0" applyNumberFormat="1" applyFont="1" applyFill="1" applyBorder="1" applyAlignment="1">
      <alignment horizontal="center" vertical="center"/>
    </xf>
    <xf numFmtId="14" fontId="2" fillId="0" borderId="0" xfId="0" applyNumberFormat="1" applyFont="1" applyAlignment="1">
      <alignment vertical="center"/>
    </xf>
    <xf numFmtId="0" fontId="2" fillId="0" borderId="9" xfId="0" applyFont="1" applyBorder="1" applyAlignment="1">
      <alignment horizontal="right" vertical="center"/>
    </xf>
    <xf numFmtId="41" fontId="2" fillId="0" borderId="13" xfId="0" applyNumberFormat="1" applyFont="1" applyBorder="1" applyAlignment="1">
      <alignment vertical="center"/>
    </xf>
    <xf numFmtId="0" fontId="6" fillId="2" borderId="9" xfId="0" applyFont="1" applyFill="1" applyBorder="1" applyAlignment="1">
      <alignment horizontal="center" vertical="center"/>
    </xf>
    <xf numFmtId="41" fontId="6" fillId="2" borderId="8" xfId="1" applyFont="1" applyFill="1" applyBorder="1" applyAlignment="1">
      <alignment horizontal="center" vertical="center"/>
    </xf>
    <xf numFmtId="0" fontId="2" fillId="0" borderId="9" xfId="0" applyFont="1" applyFill="1" applyBorder="1" applyAlignment="1">
      <alignment horizontal="right" vertical="center"/>
    </xf>
    <xf numFmtId="172" fontId="2" fillId="0" borderId="13" xfId="1" applyNumberFormat="1" applyFont="1" applyFill="1" applyBorder="1" applyAlignment="1">
      <alignment horizontal="center" vertical="center"/>
    </xf>
    <xf numFmtId="41" fontId="6" fillId="2" borderId="10" xfId="1" applyFont="1" applyFill="1" applyBorder="1" applyAlignment="1">
      <alignment horizontal="center" vertical="center"/>
    </xf>
    <xf numFmtId="0" fontId="2" fillId="0" borderId="3" xfId="0" applyFont="1" applyFill="1" applyBorder="1" applyAlignment="1">
      <alignment horizontal="right" vertical="center"/>
    </xf>
    <xf numFmtId="10" fontId="2" fillId="0" borderId="17" xfId="3" applyNumberFormat="1" applyFont="1" applyFill="1" applyBorder="1" applyAlignment="1">
      <alignment vertical="center"/>
    </xf>
    <xf numFmtId="0" fontId="6" fillId="2" borderId="9" xfId="0" applyFont="1" applyFill="1" applyBorder="1" applyAlignment="1">
      <alignment horizontal="left" vertical="center"/>
    </xf>
    <xf numFmtId="0" fontId="6" fillId="2" borderId="10" xfId="0" applyFont="1" applyFill="1" applyBorder="1" applyAlignment="1">
      <alignment horizontal="center" vertical="center"/>
    </xf>
    <xf numFmtId="0" fontId="6" fillId="2" borderId="10" xfId="0" applyFont="1" applyFill="1" applyBorder="1" applyAlignment="1">
      <alignment horizontal="left" vertical="center"/>
    </xf>
    <xf numFmtId="0" fontId="4" fillId="14" borderId="4" xfId="1" applyNumberFormat="1" applyFont="1" applyFill="1" applyBorder="1" applyAlignment="1">
      <alignment horizontal="center" vertical="center"/>
    </xf>
    <xf numFmtId="0" fontId="2" fillId="0" borderId="8" xfId="0" applyFont="1" applyBorder="1" applyAlignment="1">
      <alignment horizontal="center" vertical="center"/>
    </xf>
    <xf numFmtId="0" fontId="40" fillId="0" borderId="0" xfId="0" applyFont="1" applyFill="1" applyAlignment="1">
      <alignment horizontal="left" vertical="center"/>
    </xf>
    <xf numFmtId="41" fontId="40" fillId="0" borderId="0" xfId="1" applyFont="1" applyFill="1" applyAlignment="1">
      <alignment horizontal="left" vertical="center"/>
    </xf>
    <xf numFmtId="0" fontId="2" fillId="0" borderId="12" xfId="0" applyFont="1" applyBorder="1" applyAlignment="1">
      <alignment horizontal="center" vertical="center"/>
    </xf>
    <xf numFmtId="41" fontId="4" fillId="0" borderId="0" xfId="1" applyFont="1" applyFill="1" applyAlignment="1">
      <alignment horizontal="left" vertical="center"/>
    </xf>
    <xf numFmtId="0" fontId="41" fillId="0" borderId="0" xfId="0" applyFont="1" applyFill="1" applyAlignment="1">
      <alignment horizontal="left" vertical="center"/>
    </xf>
    <xf numFmtId="41" fontId="2" fillId="0" borderId="0" xfId="1" applyFont="1" applyFill="1" applyBorder="1" applyAlignment="1">
      <alignment horizontal="left" vertical="center"/>
    </xf>
    <xf numFmtId="9" fontId="2" fillId="0" borderId="0" xfId="3" applyFont="1" applyAlignment="1">
      <alignment vertical="center"/>
    </xf>
    <xf numFmtId="41" fontId="2" fillId="0" borderId="0" xfId="0" applyNumberFormat="1" applyFont="1" applyAlignment="1">
      <alignment horizontal="left" vertical="center"/>
    </xf>
    <xf numFmtId="0" fontId="4" fillId="3" borderId="4" xfId="0" applyFont="1" applyFill="1" applyBorder="1" applyAlignment="1">
      <alignment horizontal="left" vertical="center"/>
    </xf>
    <xf numFmtId="0" fontId="4" fillId="3" borderId="7" xfId="0" applyFont="1" applyFill="1" applyBorder="1" applyAlignment="1">
      <alignment horizontal="left" vertical="center"/>
    </xf>
    <xf numFmtId="0" fontId="9" fillId="3" borderId="5" xfId="0" applyFont="1" applyFill="1" applyBorder="1" applyAlignment="1">
      <alignment vertical="center"/>
    </xf>
    <xf numFmtId="0" fontId="9" fillId="3" borderId="4" xfId="0" applyFont="1" applyFill="1" applyBorder="1" applyAlignment="1">
      <alignment horizontal="center" vertical="center"/>
    </xf>
    <xf numFmtId="0" fontId="9" fillId="3" borderId="2" xfId="0" applyFont="1" applyFill="1" applyBorder="1" applyAlignment="1">
      <alignment horizontal="center" vertical="center"/>
    </xf>
    <xf numFmtId="41" fontId="9" fillId="3" borderId="4" xfId="1" applyFont="1" applyFill="1" applyBorder="1" applyAlignment="1">
      <alignment horizontal="left" vertical="center"/>
    </xf>
    <xf numFmtId="0" fontId="26" fillId="3" borderId="4" xfId="0" applyFont="1" applyFill="1" applyBorder="1" applyAlignment="1">
      <alignment horizontal="left" vertical="center"/>
    </xf>
    <xf numFmtId="0" fontId="26" fillId="3" borderId="7" xfId="0" applyFont="1" applyFill="1" applyBorder="1" applyAlignment="1">
      <alignment horizontal="left" vertical="center"/>
    </xf>
    <xf numFmtId="0" fontId="6" fillId="2" borderId="3" xfId="0" applyFont="1" applyFill="1" applyBorder="1" applyAlignment="1">
      <alignment horizontal="left" vertical="center"/>
    </xf>
    <xf numFmtId="0" fontId="6" fillId="2" borderId="12" xfId="0" applyFont="1" applyFill="1" applyBorder="1" applyAlignment="1">
      <alignment horizontal="left" vertical="center"/>
    </xf>
    <xf numFmtId="0" fontId="2" fillId="0" borderId="13" xfId="0" applyFont="1" applyFill="1" applyBorder="1" applyAlignment="1">
      <alignment horizontal="left" vertical="center"/>
    </xf>
    <xf numFmtId="41" fontId="4" fillId="0" borderId="9" xfId="1" applyFont="1" applyFill="1" applyBorder="1" applyAlignment="1">
      <alignment horizontal="left" vertical="center"/>
    </xf>
    <xf numFmtId="0" fontId="2" fillId="0" borderId="14" xfId="0" applyFont="1" applyFill="1" applyBorder="1" applyAlignment="1">
      <alignment horizontal="left" vertical="center"/>
    </xf>
    <xf numFmtId="0" fontId="2" fillId="0" borderId="16" xfId="0" applyFont="1" applyBorder="1" applyAlignment="1">
      <alignment horizontal="left" vertical="center"/>
    </xf>
    <xf numFmtId="0" fontId="4" fillId="0" borderId="9" xfId="0" applyFont="1" applyBorder="1" applyAlignment="1">
      <alignment vertical="center"/>
    </xf>
    <xf numFmtId="0" fontId="2" fillId="0" borderId="13" xfId="0" applyFont="1" applyBorder="1" applyAlignment="1">
      <alignment vertical="center"/>
    </xf>
    <xf numFmtId="41" fontId="2" fillId="0" borderId="0" xfId="1" applyFont="1" applyBorder="1" applyAlignment="1">
      <alignment vertical="center"/>
    </xf>
    <xf numFmtId="0" fontId="5" fillId="2" borderId="2" xfId="0" applyFont="1" applyFill="1" applyBorder="1" applyAlignment="1">
      <alignment horizontal="center" vertical="center"/>
    </xf>
    <xf numFmtId="0" fontId="5" fillId="2" borderId="2" xfId="0" applyFont="1" applyFill="1" applyBorder="1" applyAlignment="1">
      <alignment horizontal="left" vertical="center"/>
    </xf>
    <xf numFmtId="41" fontId="2" fillId="0" borderId="0" xfId="1" applyFont="1" applyAlignment="1">
      <alignment horizontal="right" vertical="center"/>
    </xf>
    <xf numFmtId="41" fontId="2" fillId="0" borderId="0" xfId="1" applyFont="1" applyFill="1" applyBorder="1" applyAlignment="1">
      <alignment vertical="center"/>
    </xf>
    <xf numFmtId="41" fontId="2" fillId="0" borderId="13" xfId="1" applyFont="1" applyBorder="1" applyAlignment="1">
      <alignment horizontal="left" vertical="center"/>
    </xf>
    <xf numFmtId="41" fontId="2" fillId="0" borderId="9" xfId="1" applyFont="1" applyFill="1" applyBorder="1" applyAlignment="1">
      <alignment horizontal="left" vertical="center" indent="1"/>
    </xf>
    <xf numFmtId="165" fontId="2" fillId="0" borderId="9" xfId="0" applyNumberFormat="1" applyFont="1" applyFill="1" applyBorder="1" applyAlignment="1">
      <alignment vertical="center"/>
    </xf>
    <xf numFmtId="0" fontId="31" fillId="0" borderId="9" xfId="0" applyFont="1" applyBorder="1" applyAlignment="1">
      <alignment vertical="center"/>
    </xf>
    <xf numFmtId="41" fontId="2" fillId="8" borderId="13" xfId="1" applyFont="1" applyFill="1" applyBorder="1" applyAlignment="1">
      <alignment horizontal="left" vertical="center"/>
    </xf>
    <xf numFmtId="0" fontId="4" fillId="0" borderId="14" xfId="0" applyFont="1" applyBorder="1" applyAlignment="1">
      <alignment vertical="center"/>
    </xf>
    <xf numFmtId="0" fontId="2" fillId="0" borderId="15" xfId="0" applyFont="1" applyBorder="1" applyAlignment="1">
      <alignment vertical="center"/>
    </xf>
    <xf numFmtId="0" fontId="2" fillId="0" borderId="16" xfId="0" applyFont="1" applyBorder="1" applyAlignment="1">
      <alignment vertical="center"/>
    </xf>
    <xf numFmtId="41" fontId="2" fillId="0" borderId="15" xfId="1" applyFont="1" applyBorder="1" applyAlignment="1">
      <alignment vertical="center"/>
    </xf>
    <xf numFmtId="0" fontId="4" fillId="0" borderId="9" xfId="0" applyFont="1" applyBorder="1" applyAlignment="1">
      <alignment horizontal="left" vertical="center"/>
    </xf>
    <xf numFmtId="41" fontId="4" fillId="0" borderId="0" xfId="1" applyFont="1" applyFill="1" applyBorder="1" applyAlignment="1">
      <alignment horizontal="left" vertical="center"/>
    </xf>
    <xf numFmtId="41" fontId="4" fillId="0" borderId="13" xfId="1" applyFont="1" applyFill="1" applyBorder="1" applyAlignment="1">
      <alignment horizontal="left" vertical="center"/>
    </xf>
    <xf numFmtId="0" fontId="2" fillId="0" borderId="0" xfId="0" applyFont="1" applyBorder="1" applyAlignment="1">
      <alignment vertical="center"/>
    </xf>
    <xf numFmtId="0" fontId="4" fillId="0" borderId="9" xfId="0" applyFont="1" applyBorder="1" applyAlignment="1">
      <alignment horizontal="left" vertical="center" indent="1"/>
    </xf>
    <xf numFmtId="165" fontId="2" fillId="0" borderId="13" xfId="0" applyNumberFormat="1" applyFont="1" applyBorder="1" applyAlignment="1">
      <alignment horizontal="left" vertical="center"/>
    </xf>
    <xf numFmtId="0" fontId="13" fillId="0" borderId="9" xfId="0" applyFont="1" applyBorder="1" applyAlignment="1">
      <alignment horizontal="left" vertical="center"/>
    </xf>
    <xf numFmtId="41" fontId="2" fillId="0" borderId="9" xfId="1" applyFont="1" applyFill="1" applyBorder="1" applyAlignment="1">
      <alignment horizontal="left" vertical="center"/>
    </xf>
    <xf numFmtId="41" fontId="4" fillId="0" borderId="9" xfId="1" applyFont="1" applyFill="1" applyBorder="1" applyAlignment="1">
      <alignment horizontal="left" vertical="center" indent="1"/>
    </xf>
    <xf numFmtId="165" fontId="4" fillId="0" borderId="14" xfId="0" applyNumberFormat="1" applyFont="1" applyFill="1" applyBorder="1" applyAlignment="1">
      <alignment vertical="center"/>
    </xf>
    <xf numFmtId="41" fontId="4" fillId="0" borderId="16" xfId="1" applyFont="1" applyBorder="1" applyAlignment="1">
      <alignment horizontal="left" vertical="center"/>
    </xf>
    <xf numFmtId="41" fontId="39" fillId="0" borderId="0" xfId="1" applyFont="1" applyAlignment="1">
      <alignment horizontal="right" vertical="center"/>
    </xf>
    <xf numFmtId="165" fontId="4" fillId="0" borderId="9" xfId="0" applyNumberFormat="1" applyFont="1" applyFill="1" applyBorder="1" applyAlignment="1">
      <alignment vertical="center"/>
    </xf>
    <xf numFmtId="41" fontId="4" fillId="0" borderId="0" xfId="3" applyNumberFormat="1" applyFont="1" applyAlignment="1">
      <alignment vertical="center"/>
    </xf>
    <xf numFmtId="41" fontId="4" fillId="0" borderId="0" xfId="0" applyNumberFormat="1" applyFont="1" applyAlignment="1">
      <alignment horizontal="left" vertical="center"/>
    </xf>
    <xf numFmtId="41" fontId="2" fillId="0" borderId="9" xfId="1" applyFont="1" applyFill="1" applyBorder="1" applyAlignment="1">
      <alignment vertical="center"/>
    </xf>
    <xf numFmtId="41" fontId="4" fillId="0" borderId="13" xfId="1" applyFont="1" applyBorder="1" applyAlignment="1">
      <alignment horizontal="left" vertical="center"/>
    </xf>
    <xf numFmtId="41" fontId="2" fillId="8" borderId="13" xfId="1" applyFont="1" applyFill="1" applyBorder="1" applyAlignment="1">
      <alignment vertical="center"/>
    </xf>
    <xf numFmtId="0" fontId="4" fillId="0" borderId="3" xfId="0" applyFont="1" applyBorder="1" applyAlignment="1">
      <alignment horizontal="left" vertical="center"/>
    </xf>
    <xf numFmtId="0" fontId="4" fillId="0" borderId="11" xfId="0" applyFont="1" applyBorder="1" applyAlignment="1">
      <alignment horizontal="left" vertical="center"/>
    </xf>
    <xf numFmtId="0" fontId="4" fillId="0" borderId="17" xfId="0" applyFont="1" applyBorder="1" applyAlignment="1">
      <alignment horizontal="left" vertical="center"/>
    </xf>
    <xf numFmtId="41" fontId="4" fillId="0" borderId="11" xfId="1" applyFont="1" applyFill="1" applyBorder="1" applyAlignment="1">
      <alignment vertical="center"/>
    </xf>
    <xf numFmtId="41" fontId="4" fillId="0" borderId="17" xfId="1" applyFont="1" applyFill="1" applyBorder="1" applyAlignment="1">
      <alignment vertical="center"/>
    </xf>
    <xf numFmtId="0" fontId="2" fillId="0" borderId="15" xfId="0" applyFont="1" applyFill="1" applyBorder="1" applyAlignment="1">
      <alignment vertical="center"/>
    </xf>
    <xf numFmtId="41" fontId="2" fillId="0" borderId="15" xfId="1" applyFont="1" applyFill="1" applyBorder="1" applyAlignment="1">
      <alignment vertical="center"/>
    </xf>
    <xf numFmtId="41" fontId="2" fillId="0" borderId="16" xfId="1" applyFont="1" applyFill="1" applyBorder="1" applyAlignment="1">
      <alignment vertical="center"/>
    </xf>
    <xf numFmtId="41" fontId="4" fillId="0" borderId="14" xfId="1" applyFont="1" applyFill="1" applyBorder="1" applyAlignment="1">
      <alignment vertical="center"/>
    </xf>
    <xf numFmtId="41" fontId="4" fillId="0" borderId="16" xfId="1" applyFont="1" applyFill="1" applyBorder="1" applyAlignment="1">
      <alignment vertical="center"/>
    </xf>
    <xf numFmtId="165" fontId="4" fillId="0" borderId="9" xfId="0" applyNumberFormat="1" applyFont="1" applyFill="1" applyBorder="1" applyAlignment="1">
      <alignment horizontal="left" vertical="center"/>
    </xf>
    <xf numFmtId="165" fontId="4" fillId="0" borderId="13" xfId="0" applyNumberFormat="1" applyFont="1" applyFill="1" applyBorder="1" applyAlignment="1">
      <alignment horizontal="left" vertical="center"/>
    </xf>
    <xf numFmtId="0" fontId="0" fillId="0" borderId="0" xfId="0" applyFont="1" applyFill="1" applyBorder="1" applyAlignment="1">
      <alignment vertical="center"/>
    </xf>
    <xf numFmtId="0" fontId="0" fillId="0" borderId="13" xfId="0" applyFont="1" applyFill="1" applyBorder="1" applyAlignment="1">
      <alignment vertical="center"/>
    </xf>
    <xf numFmtId="41" fontId="4" fillId="0" borderId="0" xfId="1" applyFont="1" applyFill="1" applyBorder="1" applyAlignment="1">
      <alignment vertical="center"/>
    </xf>
    <xf numFmtId="41" fontId="4" fillId="0" borderId="13" xfId="1" applyFont="1" applyFill="1" applyBorder="1" applyAlignment="1">
      <alignment vertical="center"/>
    </xf>
    <xf numFmtId="41" fontId="4" fillId="0" borderId="9" xfId="1" applyFont="1" applyFill="1" applyBorder="1" applyAlignment="1">
      <alignment vertical="center"/>
    </xf>
    <xf numFmtId="0" fontId="0" fillId="0" borderId="0" xfId="0" applyFont="1" applyFill="1" applyBorder="1">
      <alignment horizontal="left" vertical="center"/>
    </xf>
    <xf numFmtId="41" fontId="2" fillId="0" borderId="13" xfId="1" applyFont="1" applyFill="1" applyBorder="1" applyAlignment="1">
      <alignment vertical="center"/>
    </xf>
    <xf numFmtId="0" fontId="0" fillId="0" borderId="13" xfId="0" applyFont="1" applyFill="1" applyBorder="1">
      <alignment horizontal="left" vertical="center"/>
    </xf>
    <xf numFmtId="0" fontId="4" fillId="0" borderId="4" xfId="0" applyFont="1" applyBorder="1" applyAlignment="1">
      <alignment horizontal="left" vertical="center"/>
    </xf>
    <xf numFmtId="0" fontId="4" fillId="0" borderId="7" xfId="0" applyFont="1" applyBorder="1" applyAlignment="1">
      <alignment horizontal="left" vertical="center"/>
    </xf>
    <xf numFmtId="0" fontId="4" fillId="0" borderId="5" xfId="0" applyFont="1" applyBorder="1" applyAlignment="1">
      <alignment vertical="center"/>
    </xf>
    <xf numFmtId="41" fontId="4" fillId="0" borderId="7" xfId="1" applyFont="1" applyFill="1" applyBorder="1" applyAlignment="1">
      <alignment vertical="center"/>
    </xf>
    <xf numFmtId="41" fontId="4" fillId="0" borderId="5" xfId="1" applyFont="1" applyFill="1" applyBorder="1" applyAlignment="1">
      <alignment vertical="center"/>
    </xf>
    <xf numFmtId="0" fontId="2" fillId="17" borderId="0" xfId="0" applyFont="1" applyFill="1" applyAlignment="1">
      <alignment horizontal="left" vertical="center"/>
    </xf>
    <xf numFmtId="41" fontId="2" fillId="21" borderId="0" xfId="1" applyFont="1" applyFill="1" applyAlignment="1">
      <alignment horizontal="left" vertical="center"/>
    </xf>
    <xf numFmtId="41" fontId="2" fillId="0" borderId="11" xfId="1" applyFont="1" applyFill="1" applyBorder="1" applyAlignment="1">
      <alignment horizontal="left" vertical="center"/>
    </xf>
    <xf numFmtId="41" fontId="2" fillId="0" borderId="3" xfId="1" applyFont="1" applyFill="1" applyBorder="1" applyAlignment="1">
      <alignment vertical="center"/>
    </xf>
    <xf numFmtId="41" fontId="2" fillId="8" borderId="17" xfId="1" applyFont="1" applyFill="1" applyBorder="1" applyAlignment="1">
      <alignment horizontal="left" vertical="center"/>
    </xf>
    <xf numFmtId="165" fontId="4" fillId="0" borderId="13" xfId="0" applyNumberFormat="1" applyFont="1" applyFill="1" applyBorder="1" applyAlignment="1">
      <alignment vertical="center"/>
    </xf>
    <xf numFmtId="0" fontId="4" fillId="0" borderId="13" xfId="0" applyFont="1" applyBorder="1" applyAlignment="1">
      <alignment horizontal="left" vertical="center"/>
    </xf>
    <xf numFmtId="41" fontId="2" fillId="0" borderId="10" xfId="1" applyFont="1" applyFill="1" applyBorder="1" applyAlignment="1">
      <alignment horizontal="left" vertical="center" indent="1"/>
    </xf>
    <xf numFmtId="41" fontId="2" fillId="0" borderId="13" xfId="0" applyNumberFormat="1" applyFont="1" applyBorder="1" applyAlignment="1">
      <alignment horizontal="left" vertical="center"/>
    </xf>
    <xf numFmtId="0" fontId="6" fillId="0" borderId="0" xfId="0" applyFont="1" applyFill="1" applyBorder="1" applyAlignment="1">
      <alignment horizontal="left" vertical="center"/>
    </xf>
    <xf numFmtId="165" fontId="2" fillId="0" borderId="3" xfId="0" applyNumberFormat="1" applyFont="1" applyFill="1" applyBorder="1" applyAlignment="1">
      <alignment vertical="center"/>
    </xf>
    <xf numFmtId="41" fontId="2" fillId="8" borderId="17" xfId="0" applyNumberFormat="1" applyFont="1" applyFill="1" applyBorder="1" applyAlignment="1">
      <alignment horizontal="left" vertical="center"/>
    </xf>
    <xf numFmtId="41" fontId="2" fillId="22" borderId="13" xfId="1" applyFont="1" applyFill="1" applyBorder="1" applyAlignment="1">
      <alignment horizontal="left" vertical="center"/>
    </xf>
    <xf numFmtId="0" fontId="4" fillId="0" borderId="0" xfId="0" applyFont="1" applyFill="1" applyAlignment="1">
      <alignment horizontal="left" vertical="center"/>
    </xf>
    <xf numFmtId="165" fontId="2" fillId="0" borderId="0" xfId="0" applyNumberFormat="1" applyFont="1" applyFill="1" applyAlignment="1">
      <alignment horizontal="left" vertical="center"/>
    </xf>
    <xf numFmtId="0" fontId="2" fillId="0" borderId="11" xfId="0" applyFont="1" applyFill="1" applyBorder="1" applyAlignment="1">
      <alignment horizontal="left" vertical="center"/>
    </xf>
    <xf numFmtId="0" fontId="2" fillId="0" borderId="17" xfId="0" applyFont="1" applyFill="1" applyBorder="1" applyAlignment="1">
      <alignment horizontal="left" vertical="center"/>
    </xf>
    <xf numFmtId="41" fontId="2" fillId="0" borderId="11" xfId="1" applyFont="1" applyFill="1" applyBorder="1" applyAlignment="1">
      <alignment vertical="center"/>
    </xf>
    <xf numFmtId="41" fontId="4" fillId="0" borderId="16" xfId="1" applyFont="1" applyFill="1" applyBorder="1" applyAlignment="1">
      <alignment horizontal="left" vertical="center"/>
    </xf>
    <xf numFmtId="41" fontId="2" fillId="2" borderId="13" xfId="0" applyNumberFormat="1" applyFont="1" applyFill="1" applyBorder="1" applyAlignment="1">
      <alignment horizontal="left" vertical="center"/>
    </xf>
    <xf numFmtId="41" fontId="2" fillId="0" borderId="13" xfId="1" applyFont="1" applyFill="1" applyBorder="1" applyAlignment="1">
      <alignment horizontal="left" vertical="center"/>
    </xf>
    <xf numFmtId="170" fontId="4" fillId="0" borderId="0" xfId="1" applyNumberFormat="1" applyFont="1" applyFill="1" applyAlignment="1">
      <alignment horizontal="left" vertical="center"/>
    </xf>
    <xf numFmtId="0" fontId="6" fillId="0" borderId="15" xfId="0" applyFont="1" applyFill="1" applyBorder="1" applyAlignment="1">
      <alignment horizontal="left" vertical="center"/>
    </xf>
    <xf numFmtId="0" fontId="4" fillId="0" borderId="9" xfId="0" applyFont="1" applyFill="1" applyBorder="1" applyAlignment="1">
      <alignment horizontal="left" vertical="center"/>
    </xf>
    <xf numFmtId="41" fontId="4" fillId="0" borderId="3" xfId="1" applyFont="1" applyFill="1" applyBorder="1" applyAlignment="1">
      <alignment horizontal="left" vertical="center" indent="1"/>
    </xf>
    <xf numFmtId="165" fontId="4" fillId="0" borderId="3" xfId="0" applyNumberFormat="1" applyFont="1" applyFill="1" applyBorder="1" applyAlignment="1">
      <alignment vertical="center"/>
    </xf>
    <xf numFmtId="165" fontId="4" fillId="0" borderId="17" xfId="0" applyNumberFormat="1" applyFont="1" applyFill="1" applyBorder="1" applyAlignment="1">
      <alignment vertical="center"/>
    </xf>
    <xf numFmtId="41" fontId="4" fillId="0" borderId="4" xfId="1" applyFont="1" applyFill="1" applyBorder="1" applyAlignment="1">
      <alignment horizontal="left" vertical="center"/>
    </xf>
    <xf numFmtId="165" fontId="4" fillId="0" borderId="4" xfId="0" applyNumberFormat="1" applyFont="1" applyFill="1" applyBorder="1" applyAlignment="1">
      <alignment vertical="center"/>
    </xf>
    <xf numFmtId="165" fontId="4" fillId="0" borderId="5" xfId="0" applyNumberFormat="1" applyFont="1" applyFill="1" applyBorder="1" applyAlignment="1">
      <alignment vertical="center"/>
    </xf>
    <xf numFmtId="165" fontId="2" fillId="0" borderId="0" xfId="0" applyNumberFormat="1" applyFont="1" applyFill="1" applyBorder="1" applyAlignment="1">
      <alignment vertical="center"/>
    </xf>
    <xf numFmtId="0" fontId="2" fillId="23" borderId="0" xfId="0" applyFont="1" applyFill="1" applyAlignment="1">
      <alignment horizontal="left" vertical="center"/>
    </xf>
    <xf numFmtId="43" fontId="2" fillId="0" borderId="0" xfId="0" applyNumberFormat="1" applyFont="1" applyFill="1" applyAlignment="1">
      <alignment horizontal="left" vertical="center"/>
    </xf>
    <xf numFmtId="0" fontId="0" fillId="0" borderId="0" xfId="0" applyFont="1" applyFill="1" applyAlignment="1">
      <alignment horizontal="left" vertical="center"/>
    </xf>
    <xf numFmtId="41" fontId="2" fillId="0" borderId="0" xfId="0" applyNumberFormat="1" applyFont="1" applyFill="1" applyAlignment="1">
      <alignment horizontal="left" vertical="center"/>
    </xf>
    <xf numFmtId="169" fontId="4" fillId="0" borderId="0" xfId="0" applyNumberFormat="1" applyFont="1" applyFill="1" applyAlignment="1">
      <alignment horizontal="left" vertical="center"/>
    </xf>
    <xf numFmtId="41" fontId="4" fillId="0" borderId="7" xfId="1" applyFont="1" applyFill="1" applyBorder="1" applyAlignment="1" applyProtection="1">
      <alignment vertical="center"/>
      <protection locked="0"/>
    </xf>
    <xf numFmtId="41" fontId="4" fillId="0" borderId="5" xfId="1" applyFont="1" applyFill="1" applyBorder="1" applyAlignment="1" applyProtection="1">
      <alignment vertical="center"/>
      <protection locked="0"/>
    </xf>
    <xf numFmtId="0" fontId="2" fillId="0" borderId="9" xfId="0" applyFont="1" applyBorder="1" applyAlignment="1" applyProtection="1">
      <alignment vertical="center"/>
      <protection locked="0"/>
    </xf>
    <xf numFmtId="0" fontId="2" fillId="0" borderId="0" xfId="0" applyFont="1" applyBorder="1" applyAlignment="1" applyProtection="1">
      <alignment vertical="center"/>
      <protection locked="0"/>
    </xf>
    <xf numFmtId="0" fontId="4" fillId="0" borderId="0" xfId="0" applyFont="1" applyAlignment="1">
      <alignment horizontal="right" vertical="center"/>
    </xf>
    <xf numFmtId="41" fontId="4" fillId="8" borderId="13" xfId="1" applyFont="1" applyFill="1" applyBorder="1" applyAlignment="1">
      <alignment horizontal="left" vertical="center"/>
    </xf>
    <xf numFmtId="165" fontId="2" fillId="0" borderId="0" xfId="0" applyNumberFormat="1" applyFont="1" applyAlignment="1">
      <alignment horizontal="left" vertical="center"/>
    </xf>
    <xf numFmtId="0" fontId="4" fillId="0" borderId="2" xfId="0" applyFont="1" applyFill="1" applyBorder="1" applyAlignment="1">
      <alignment horizontal="left" vertical="center"/>
    </xf>
    <xf numFmtId="0" fontId="2" fillId="0" borderId="7" xfId="0" applyFont="1" applyFill="1" applyBorder="1" applyAlignment="1">
      <alignment horizontal="left" vertical="center"/>
    </xf>
    <xf numFmtId="41" fontId="4" fillId="0" borderId="7" xfId="1" applyFont="1" applyFill="1" applyBorder="1" applyAlignment="1">
      <alignment horizontal="left" vertical="center"/>
    </xf>
    <xf numFmtId="41" fontId="4" fillId="0" borderId="5" xfId="1" applyFont="1" applyFill="1" applyBorder="1" applyAlignment="1">
      <alignment horizontal="left" vertical="center"/>
    </xf>
    <xf numFmtId="14" fontId="4" fillId="0" borderId="0" xfId="0" applyNumberFormat="1" applyFont="1" applyAlignment="1">
      <alignment vertical="center"/>
    </xf>
    <xf numFmtId="165" fontId="9" fillId="3" borderId="0" xfId="1" applyNumberFormat="1" applyFont="1" applyFill="1" applyBorder="1" applyAlignment="1">
      <alignment horizontal="center" vertical="center"/>
    </xf>
    <xf numFmtId="165" fontId="9" fillId="3" borderId="0" xfId="1" quotePrefix="1" applyNumberFormat="1" applyFont="1" applyFill="1" applyBorder="1" applyAlignment="1">
      <alignment horizontal="center" vertical="center"/>
    </xf>
    <xf numFmtId="165" fontId="0" fillId="0" borderId="14" xfId="1" applyNumberFormat="1" applyFont="1" applyFill="1" applyBorder="1" applyAlignment="1">
      <alignment vertical="center"/>
    </xf>
    <xf numFmtId="165" fontId="2" fillId="21" borderId="15" xfId="1" applyNumberFormat="1" applyFont="1" applyFill="1" applyBorder="1" applyAlignment="1">
      <alignment vertical="center"/>
    </xf>
    <xf numFmtId="165" fontId="0" fillId="0" borderId="9" xfId="1" applyNumberFormat="1" applyFont="1" applyFill="1" applyBorder="1" applyAlignment="1">
      <alignment vertical="center"/>
    </xf>
    <xf numFmtId="165" fontId="2" fillId="21" borderId="0" xfId="1" applyNumberFormat="1" applyFont="1" applyFill="1" applyBorder="1" applyAlignment="1">
      <alignment vertical="center"/>
    </xf>
    <xf numFmtId="0" fontId="31" fillId="0" borderId="0" xfId="0" applyFont="1" applyBorder="1" applyAlignment="1">
      <alignment horizontal="left" vertical="center"/>
    </xf>
    <xf numFmtId="165" fontId="4" fillId="0" borderId="0" xfId="0" applyNumberFormat="1" applyFont="1" applyFill="1" applyBorder="1" applyAlignment="1">
      <alignment horizontal="left" vertical="center"/>
    </xf>
    <xf numFmtId="165" fontId="0" fillId="0" borderId="20" xfId="1" applyNumberFormat="1" applyFont="1" applyFill="1" applyBorder="1" applyAlignment="1">
      <alignment vertical="center"/>
    </xf>
    <xf numFmtId="165" fontId="2" fillId="21" borderId="21" xfId="1" applyNumberFormat="1" applyFont="1" applyFill="1" applyBorder="1" applyAlignment="1">
      <alignment vertical="center"/>
    </xf>
    <xf numFmtId="165" fontId="0" fillId="0" borderId="9" xfId="1" applyNumberFormat="1" applyFont="1" applyFill="1" applyBorder="1" applyAlignment="1">
      <alignment horizontal="left" vertical="center"/>
    </xf>
    <xf numFmtId="0" fontId="2" fillId="0" borderId="15" xfId="0" applyFont="1" applyBorder="1" applyAlignment="1" applyProtection="1">
      <alignment vertical="center"/>
      <protection locked="0"/>
    </xf>
    <xf numFmtId="165" fontId="0" fillId="0" borderId="22" xfId="1" applyNumberFormat="1" applyFont="1" applyFill="1" applyBorder="1" applyAlignment="1">
      <alignment vertical="center"/>
    </xf>
    <xf numFmtId="165" fontId="2" fillId="21" borderId="23" xfId="1" applyNumberFormat="1" applyFont="1" applyFill="1" applyBorder="1" applyAlignment="1">
      <alignment vertical="center"/>
    </xf>
    <xf numFmtId="165" fontId="0" fillId="0" borderId="3" xfId="1" applyNumberFormat="1" applyFont="1" applyFill="1" applyBorder="1" applyAlignment="1">
      <alignment horizontal="left" vertical="center"/>
    </xf>
    <xf numFmtId="165" fontId="2" fillId="21" borderId="11" xfId="1" applyNumberFormat="1" applyFont="1" applyFill="1" applyBorder="1" applyAlignment="1">
      <alignment vertical="center"/>
    </xf>
    <xf numFmtId="165" fontId="9" fillId="24" borderId="3" xfId="1" applyNumberFormat="1" applyFont="1" applyFill="1" applyBorder="1" applyAlignment="1">
      <alignment vertical="center"/>
    </xf>
    <xf numFmtId="165" fontId="4" fillId="0" borderId="3" xfId="1" applyNumberFormat="1" applyFont="1" applyFill="1" applyBorder="1" applyAlignment="1">
      <alignment vertical="center"/>
    </xf>
    <xf numFmtId="165" fontId="9" fillId="0" borderId="0" xfId="1" applyNumberFormat="1" applyFont="1" applyFill="1" applyBorder="1" applyAlignment="1">
      <alignment vertical="center"/>
    </xf>
    <xf numFmtId="165" fontId="2" fillId="21" borderId="16" xfId="1" applyNumberFormat="1" applyFont="1" applyFill="1" applyBorder="1" applyAlignment="1">
      <alignment vertical="center"/>
    </xf>
    <xf numFmtId="41" fontId="4" fillId="0" borderId="5" xfId="1" applyFont="1" applyBorder="1" applyAlignment="1">
      <alignment horizontal="left" vertical="center"/>
    </xf>
    <xf numFmtId="165" fontId="2" fillId="21" borderId="13" xfId="1" applyNumberFormat="1" applyFont="1" applyFill="1" applyBorder="1" applyAlignment="1">
      <alignment vertical="center"/>
    </xf>
    <xf numFmtId="43" fontId="2" fillId="0" borderId="0" xfId="0" applyNumberFormat="1" applyFont="1" applyAlignment="1">
      <alignment horizontal="left" vertical="center"/>
    </xf>
    <xf numFmtId="165" fontId="2" fillId="21" borderId="24" xfId="1" applyNumberFormat="1" applyFont="1" applyFill="1" applyBorder="1" applyAlignment="1">
      <alignment vertical="center"/>
    </xf>
    <xf numFmtId="165" fontId="4" fillId="0" borderId="22" xfId="1" applyNumberFormat="1" applyFont="1" applyFill="1" applyBorder="1" applyAlignment="1">
      <alignment horizontal="left" vertical="center"/>
    </xf>
    <xf numFmtId="165" fontId="4" fillId="0" borderId="25" xfId="1" applyNumberFormat="1" applyFont="1" applyFill="1" applyBorder="1" applyAlignment="1">
      <alignment vertical="center"/>
    </xf>
    <xf numFmtId="165" fontId="2" fillId="21" borderId="13" xfId="1" applyNumberFormat="1" applyFont="1" applyFill="1" applyBorder="1" applyAlignment="1">
      <alignment horizontal="left" vertical="center"/>
    </xf>
    <xf numFmtId="165" fontId="2" fillId="21" borderId="25" xfId="1" applyNumberFormat="1" applyFont="1" applyFill="1" applyBorder="1" applyAlignment="1">
      <alignment vertical="center"/>
    </xf>
    <xf numFmtId="165" fontId="0" fillId="0" borderId="3" xfId="1" applyNumberFormat="1" applyFont="1" applyFill="1" applyBorder="1" applyAlignment="1">
      <alignment vertical="center"/>
    </xf>
    <xf numFmtId="165" fontId="2" fillId="21" borderId="17" xfId="1" applyNumberFormat="1" applyFont="1" applyFill="1" applyBorder="1" applyAlignment="1">
      <alignment vertical="center"/>
    </xf>
    <xf numFmtId="165" fontId="4" fillId="0" borderId="11" xfId="1" applyNumberFormat="1" applyFont="1" applyFill="1" applyBorder="1" applyAlignment="1">
      <alignment vertical="center"/>
    </xf>
    <xf numFmtId="165" fontId="4" fillId="21" borderId="16" xfId="1" applyNumberFormat="1" applyFont="1" applyFill="1" applyBorder="1" applyAlignment="1">
      <alignment vertical="center"/>
    </xf>
    <xf numFmtId="165" fontId="4" fillId="21" borderId="13" xfId="1" applyNumberFormat="1" applyFont="1" applyFill="1" applyBorder="1" applyAlignment="1">
      <alignment vertical="center"/>
    </xf>
    <xf numFmtId="165" fontId="4" fillId="21" borderId="25" xfId="1" applyNumberFormat="1" applyFont="1" applyFill="1" applyBorder="1" applyAlignment="1">
      <alignment vertical="center"/>
    </xf>
    <xf numFmtId="165" fontId="4" fillId="0" borderId="17" xfId="1" applyNumberFormat="1" applyFont="1" applyFill="1" applyBorder="1" applyAlignment="1">
      <alignment vertical="center"/>
    </xf>
    <xf numFmtId="165" fontId="0" fillId="0" borderId="11" xfId="1" applyNumberFormat="1" applyFont="1" applyBorder="1" applyAlignment="1">
      <alignment vertical="center"/>
    </xf>
    <xf numFmtId="42" fontId="4" fillId="0" borderId="0" xfId="2" applyFont="1" applyAlignment="1">
      <alignment horizontal="right" vertical="center"/>
    </xf>
    <xf numFmtId="0" fontId="0" fillId="0" borderId="15" xfId="0" applyFont="1" applyFill="1" applyBorder="1" applyAlignment="1">
      <alignment vertical="center"/>
    </xf>
    <xf numFmtId="0" fontId="0" fillId="0" borderId="16" xfId="0" applyFont="1" applyFill="1" applyBorder="1" applyAlignment="1">
      <alignment vertical="center"/>
    </xf>
    <xf numFmtId="165" fontId="9" fillId="3" borderId="12" xfId="1" applyNumberFormat="1" applyFont="1" applyFill="1" applyBorder="1" applyAlignment="1">
      <alignment vertical="center"/>
    </xf>
    <xf numFmtId="41" fontId="4" fillId="0" borderId="0" xfId="1" applyFont="1" applyAlignment="1">
      <alignment horizontal="right" vertical="center"/>
    </xf>
    <xf numFmtId="165" fontId="4" fillId="0" borderId="0" xfId="1" applyNumberFormat="1" applyFont="1" applyFill="1" applyAlignment="1">
      <alignment vertical="center"/>
    </xf>
    <xf numFmtId="165" fontId="42" fillId="24" borderId="14" xfId="1" applyNumberFormat="1" applyFont="1" applyFill="1" applyBorder="1" applyAlignment="1">
      <alignment vertical="center"/>
    </xf>
    <xf numFmtId="0" fontId="42" fillId="24" borderId="16" xfId="1" applyNumberFormat="1" applyFont="1" applyFill="1" applyBorder="1" applyAlignment="1">
      <alignment horizontal="center" vertical="center"/>
    </xf>
    <xf numFmtId="165" fontId="43" fillId="24" borderId="9" xfId="1" applyNumberFormat="1" applyFont="1" applyFill="1" applyBorder="1" applyAlignment="1">
      <alignment vertical="center"/>
    </xf>
    <xf numFmtId="165" fontId="42" fillId="24" borderId="13" xfId="1" applyNumberFormat="1" applyFont="1" applyFill="1" applyBorder="1" applyAlignment="1">
      <alignment horizontal="center" vertical="center"/>
    </xf>
    <xf numFmtId="165" fontId="0" fillId="0" borderId="14" xfId="1" applyNumberFormat="1" applyFont="1" applyBorder="1" applyAlignment="1">
      <alignment horizontal="left" vertical="center"/>
    </xf>
    <xf numFmtId="165" fontId="0" fillId="21" borderId="16" xfId="1" applyNumberFormat="1" applyFont="1" applyFill="1" applyBorder="1" applyAlignment="1">
      <alignment vertical="center"/>
    </xf>
    <xf numFmtId="165" fontId="0" fillId="0" borderId="9" xfId="1" applyNumberFormat="1" applyFont="1" applyBorder="1" applyAlignment="1">
      <alignment horizontal="left" vertical="center"/>
    </xf>
    <xf numFmtId="165" fontId="0" fillId="21" borderId="13" xfId="1" applyNumberFormat="1" applyFont="1" applyFill="1" applyBorder="1" applyAlignment="1">
      <alignment vertical="center"/>
    </xf>
    <xf numFmtId="165" fontId="4" fillId="0" borderId="9" xfId="1" applyNumberFormat="1" applyFont="1" applyBorder="1" applyAlignment="1">
      <alignment vertical="center"/>
    </xf>
    <xf numFmtId="165" fontId="0" fillId="21" borderId="17" xfId="1" applyNumberFormat="1" applyFont="1" applyFill="1" applyBorder="1" applyAlignment="1">
      <alignment vertical="center"/>
    </xf>
    <xf numFmtId="165" fontId="0" fillId="0" borderId="0" xfId="1" applyNumberFormat="1" applyFont="1" applyAlignment="1">
      <alignment vertical="center"/>
    </xf>
    <xf numFmtId="165" fontId="4" fillId="0" borderId="0" xfId="1" applyNumberFormat="1" applyFont="1" applyBorder="1" applyAlignment="1">
      <alignment vertical="center"/>
    </xf>
    <xf numFmtId="165" fontId="43" fillId="24" borderId="3" xfId="1" applyNumberFormat="1" applyFont="1" applyFill="1" applyBorder="1" applyAlignment="1">
      <alignment vertical="center"/>
    </xf>
    <xf numFmtId="165" fontId="42" fillId="24" borderId="17" xfId="1" applyNumberFormat="1" applyFont="1" applyFill="1" applyBorder="1" applyAlignment="1">
      <alignment horizontal="center" vertical="center"/>
    </xf>
    <xf numFmtId="0" fontId="2" fillId="0" borderId="0" xfId="0" applyFont="1" applyFill="1" applyBorder="1" applyAlignment="1" applyProtection="1">
      <alignment vertical="center"/>
      <protection locked="0"/>
    </xf>
    <xf numFmtId="0" fontId="2" fillId="0" borderId="13" xfId="0" applyFont="1" applyFill="1" applyBorder="1" applyAlignment="1">
      <alignment vertical="center"/>
    </xf>
    <xf numFmtId="165" fontId="0" fillId="0" borderId="3" xfId="1" applyNumberFormat="1" applyFont="1" applyBorder="1" applyAlignment="1">
      <alignment vertical="center"/>
    </xf>
    <xf numFmtId="0" fontId="2" fillId="8" borderId="13" xfId="0" applyFont="1" applyFill="1" applyBorder="1" applyAlignment="1">
      <alignment vertical="center"/>
    </xf>
    <xf numFmtId="165" fontId="2" fillId="25" borderId="13" xfId="0" applyNumberFormat="1" applyFont="1" applyFill="1" applyBorder="1" applyAlignment="1">
      <alignment horizontal="left" vertical="center"/>
    </xf>
    <xf numFmtId="165" fontId="9" fillId="3" borderId="4" xfId="1" applyNumberFormat="1" applyFont="1" applyFill="1" applyBorder="1" applyAlignment="1">
      <alignment horizontal="center" vertical="center"/>
    </xf>
    <xf numFmtId="165" fontId="9" fillId="3" borderId="16" xfId="1" applyNumberFormat="1" applyFont="1" applyFill="1" applyBorder="1" applyAlignment="1">
      <alignment horizontal="center" vertical="center"/>
    </xf>
    <xf numFmtId="165" fontId="9" fillId="3" borderId="17" xfId="1" quotePrefix="1" applyNumberFormat="1" applyFont="1" applyFill="1" applyBorder="1" applyAlignment="1">
      <alignment horizontal="center" vertical="center"/>
    </xf>
    <xf numFmtId="43" fontId="4" fillId="21" borderId="13" xfId="1" applyNumberFormat="1" applyFont="1" applyFill="1" applyBorder="1" applyAlignment="1">
      <alignment vertical="center"/>
    </xf>
    <xf numFmtId="165" fontId="0" fillId="0" borderId="3" xfId="1" applyNumberFormat="1" applyFont="1" applyBorder="1" applyAlignment="1">
      <alignment horizontal="left" vertical="center"/>
    </xf>
    <xf numFmtId="43" fontId="4" fillId="21" borderId="17" xfId="1" applyNumberFormat="1" applyFont="1" applyFill="1" applyBorder="1" applyAlignment="1">
      <alignment vertical="center"/>
    </xf>
    <xf numFmtId="0" fontId="2" fillId="0" borderId="15" xfId="0" applyFont="1" applyFill="1" applyBorder="1" applyAlignment="1" applyProtection="1">
      <alignment vertical="center"/>
      <protection locked="0"/>
    </xf>
    <xf numFmtId="0" fontId="2" fillId="0" borderId="16" xfId="0" applyFont="1" applyFill="1" applyBorder="1" applyAlignment="1">
      <alignment vertical="center"/>
    </xf>
    <xf numFmtId="165" fontId="0" fillId="0" borderId="0" xfId="1" applyNumberFormat="1" applyFont="1" applyBorder="1" applyAlignment="1">
      <alignment vertical="center"/>
    </xf>
    <xf numFmtId="165" fontId="9" fillId="3" borderId="14" xfId="1" applyNumberFormat="1" applyFont="1" applyFill="1" applyBorder="1" applyAlignment="1">
      <alignment horizontal="center" vertical="center"/>
    </xf>
    <xf numFmtId="165" fontId="9" fillId="3" borderId="13" xfId="1" quotePrefix="1" applyNumberFormat="1" applyFont="1" applyFill="1" applyBorder="1" applyAlignment="1">
      <alignment horizontal="center" vertical="center"/>
    </xf>
    <xf numFmtId="165" fontId="2" fillId="17" borderId="16" xfId="1" applyNumberFormat="1" applyFont="1" applyFill="1" applyBorder="1" applyAlignment="1">
      <alignment vertical="center"/>
    </xf>
    <xf numFmtId="165" fontId="2" fillId="17" borderId="13" xfId="1" applyNumberFormat="1" applyFont="1" applyFill="1" applyBorder="1" applyAlignment="1">
      <alignment vertical="center"/>
    </xf>
    <xf numFmtId="165" fontId="4" fillId="0" borderId="0" xfId="1" applyNumberFormat="1" applyFont="1" applyBorder="1" applyAlignment="1">
      <alignment horizontal="left" vertical="center"/>
    </xf>
    <xf numFmtId="0" fontId="4" fillId="0" borderId="3" xfId="0" applyFont="1" applyFill="1" applyBorder="1" applyAlignment="1">
      <alignment horizontal="left" vertical="center"/>
    </xf>
    <xf numFmtId="0" fontId="4" fillId="0" borderId="11" xfId="0" applyFont="1" applyFill="1" applyBorder="1" applyAlignment="1">
      <alignment horizontal="left" vertical="center"/>
    </xf>
    <xf numFmtId="0" fontId="4" fillId="0" borderId="17" xfId="0" applyFont="1" applyFill="1" applyBorder="1" applyAlignment="1">
      <alignment horizontal="left" vertical="center"/>
    </xf>
    <xf numFmtId="165" fontId="4" fillId="0" borderId="0" xfId="0" applyNumberFormat="1" applyFont="1" applyAlignment="1">
      <alignment horizontal="right" vertical="center"/>
    </xf>
    <xf numFmtId="0" fontId="2" fillId="26" borderId="9" xfId="0" applyFont="1" applyFill="1" applyBorder="1" applyAlignment="1">
      <alignment horizontal="left" vertical="center"/>
    </xf>
    <xf numFmtId="37" fontId="2" fillId="0" borderId="0" xfId="0" applyNumberFormat="1" applyFont="1" applyBorder="1" applyAlignment="1">
      <alignment vertical="center"/>
    </xf>
    <xf numFmtId="0" fontId="2" fillId="26" borderId="0" xfId="0" applyFont="1" applyFill="1" applyBorder="1" applyAlignment="1">
      <alignment vertical="center"/>
    </xf>
    <xf numFmtId="0" fontId="2" fillId="18" borderId="0" xfId="0" applyFont="1" applyFill="1" applyAlignment="1">
      <alignment horizontal="left" vertical="center"/>
    </xf>
    <xf numFmtId="0" fontId="2" fillId="0" borderId="0" xfId="0" applyFont="1" applyFill="1" applyBorder="1" applyAlignment="1">
      <alignment vertical="center"/>
    </xf>
    <xf numFmtId="0" fontId="4" fillId="0" borderId="13" xfId="0" applyFont="1" applyBorder="1" applyAlignment="1">
      <alignment vertical="center"/>
    </xf>
    <xf numFmtId="41" fontId="4" fillId="0" borderId="4" xfId="1" applyFont="1" applyBorder="1" applyAlignment="1">
      <alignment horizontal="left" vertical="center"/>
    </xf>
    <xf numFmtId="41" fontId="4" fillId="0" borderId="7" xfId="1" applyFont="1" applyBorder="1" applyAlignment="1">
      <alignment horizontal="left" vertical="center"/>
    </xf>
    <xf numFmtId="41" fontId="4" fillId="0" borderId="5" xfId="1" applyFont="1" applyBorder="1" applyAlignment="1">
      <alignment vertical="center"/>
    </xf>
    <xf numFmtId="41" fontId="4" fillId="0" borderId="0" xfId="1" applyFont="1" applyBorder="1" applyAlignment="1">
      <alignment vertical="center"/>
    </xf>
    <xf numFmtId="0" fontId="4" fillId="0" borderId="0" xfId="0" applyFont="1" applyFill="1" applyAlignment="1">
      <alignment vertical="center"/>
    </xf>
    <xf numFmtId="41" fontId="2" fillId="0" borderId="0" xfId="0" applyNumberFormat="1" applyFont="1" applyFill="1" applyBorder="1" applyAlignment="1">
      <alignment vertical="center"/>
    </xf>
    <xf numFmtId="41" fontId="2" fillId="0" borderId="0" xfId="0" applyNumberFormat="1" applyFont="1" applyFill="1" applyBorder="1" applyAlignment="1">
      <alignment horizontal="left" vertical="center"/>
    </xf>
    <xf numFmtId="0" fontId="12" fillId="0" borderId="0" xfId="0" applyFont="1" applyBorder="1" applyAlignment="1">
      <alignment horizontal="left" vertical="center"/>
    </xf>
    <xf numFmtId="165" fontId="9" fillId="7" borderId="0" xfId="0" applyNumberFormat="1" applyFont="1" applyFill="1" applyBorder="1" applyAlignment="1">
      <alignment vertical="center"/>
    </xf>
    <xf numFmtId="0" fontId="9" fillId="7" borderId="0" xfId="0" applyNumberFormat="1" applyFont="1" applyFill="1" applyBorder="1" applyAlignment="1">
      <alignment vertical="center"/>
    </xf>
    <xf numFmtId="170" fontId="2" fillId="0" borderId="0" xfId="1" applyNumberFormat="1" applyFont="1" applyBorder="1" applyAlignment="1">
      <alignment horizontal="left" vertical="center"/>
    </xf>
    <xf numFmtId="170" fontId="2" fillId="0" borderId="0" xfId="0" applyNumberFormat="1" applyFont="1" applyBorder="1" applyAlignment="1">
      <alignment horizontal="left" vertical="center"/>
    </xf>
    <xf numFmtId="41" fontId="12" fillId="0" borderId="0" xfId="1" applyFont="1" applyBorder="1" applyAlignment="1">
      <alignment horizontal="left" vertical="center"/>
    </xf>
    <xf numFmtId="0" fontId="8" fillId="2" borderId="11" xfId="0" applyFont="1" applyFill="1" applyBorder="1" applyAlignment="1">
      <alignment horizontal="left" vertical="center"/>
    </xf>
    <xf numFmtId="0" fontId="9" fillId="3" borderId="0" xfId="0" applyFont="1" applyFill="1" applyBorder="1" applyAlignment="1">
      <alignment horizontal="left" vertical="center"/>
    </xf>
    <xf numFmtId="0" fontId="26" fillId="3" borderId="0" xfId="0" applyFont="1" applyFill="1" applyBorder="1" applyAlignment="1">
      <alignment horizontal="left" vertical="center"/>
    </xf>
    <xf numFmtId="41" fontId="26" fillId="3" borderId="0" xfId="1" applyFont="1" applyFill="1" applyBorder="1" applyAlignment="1">
      <alignment horizontal="left" vertical="center"/>
    </xf>
    <xf numFmtId="0" fontId="9" fillId="3" borderId="0" xfId="0" applyFont="1" applyFill="1" applyBorder="1" applyAlignment="1">
      <alignment horizontal="center" vertical="center"/>
    </xf>
    <xf numFmtId="164" fontId="2" fillId="0" borderId="0" xfId="3" applyNumberFormat="1" applyFont="1" applyBorder="1">
      <alignment vertical="center"/>
    </xf>
    <xf numFmtId="41" fontId="2" fillId="0" borderId="0" xfId="1" applyFont="1" applyBorder="1" applyAlignment="1">
      <alignment horizontal="right" vertical="center"/>
    </xf>
    <xf numFmtId="41" fontId="2" fillId="0" borderId="0" xfId="1" applyFont="1" applyFill="1" applyBorder="1" applyAlignment="1">
      <alignment horizontal="right" vertical="center"/>
    </xf>
    <xf numFmtId="173" fontId="2" fillId="0" borderId="0" xfId="0" applyNumberFormat="1" applyFont="1" applyBorder="1" applyAlignment="1">
      <alignment horizontal="right" vertical="center"/>
    </xf>
    <xf numFmtId="0" fontId="2" fillId="0" borderId="0" xfId="0" applyFont="1" applyBorder="1" applyAlignment="1">
      <alignment horizontal="right" vertical="center"/>
    </xf>
    <xf numFmtId="41" fontId="2" fillId="0" borderId="0" xfId="1" applyFont="1" applyFill="1" applyBorder="1" applyAlignment="1" applyProtection="1">
      <alignment horizontal="left" vertical="center"/>
      <protection locked="0"/>
    </xf>
    <xf numFmtId="41" fontId="2" fillId="0" borderId="0" xfId="1" applyFont="1" applyFill="1" applyBorder="1" applyAlignment="1" applyProtection="1">
      <alignment horizontal="left" vertical="center" wrapText="1"/>
      <protection locked="0"/>
    </xf>
    <xf numFmtId="164" fontId="2" fillId="0" borderId="0" xfId="3" applyNumberFormat="1" applyFont="1" applyBorder="1" applyAlignment="1">
      <alignment horizontal="right" vertical="center"/>
    </xf>
    <xf numFmtId="41" fontId="2" fillId="0" borderId="0" xfId="0" applyNumberFormat="1" applyFont="1" applyBorder="1" applyAlignment="1">
      <alignment horizontal="right" vertical="center"/>
    </xf>
    <xf numFmtId="41" fontId="2" fillId="27" borderId="0" xfId="1" applyFont="1" applyFill="1" applyBorder="1" applyAlignment="1">
      <alignment horizontal="left" vertical="center"/>
    </xf>
    <xf numFmtId="165" fontId="2" fillId="0" borderId="0" xfId="0" applyNumberFormat="1" applyFont="1" applyBorder="1" applyAlignment="1">
      <alignment horizontal="left" vertical="center"/>
    </xf>
    <xf numFmtId="42" fontId="2" fillId="16" borderId="0" xfId="2" applyFont="1" applyFill="1" applyBorder="1" applyAlignment="1">
      <alignment horizontal="left" vertical="center"/>
    </xf>
    <xf numFmtId="5" fontId="2" fillId="0" borderId="0" xfId="1" applyNumberFormat="1" applyFont="1" applyBorder="1" applyAlignment="1">
      <alignment horizontal="left" vertical="center"/>
    </xf>
    <xf numFmtId="41" fontId="2" fillId="27" borderId="0" xfId="1" applyFont="1" applyFill="1" applyBorder="1" applyAlignment="1">
      <alignment horizontal="right" vertical="center"/>
    </xf>
    <xf numFmtId="0" fontId="8" fillId="0" borderId="0" xfId="0" applyFont="1" applyBorder="1" applyAlignment="1">
      <alignment horizontal="left" vertical="center"/>
    </xf>
    <xf numFmtId="17" fontId="2" fillId="0" borderId="0" xfId="0" quotePrefix="1" applyNumberFormat="1" applyFont="1" applyBorder="1" applyAlignment="1">
      <alignment horizontal="left" vertical="center"/>
    </xf>
    <xf numFmtId="41" fontId="2" fillId="27" borderId="0" xfId="0" applyNumberFormat="1" applyFont="1" applyFill="1" applyBorder="1" applyAlignment="1">
      <alignment horizontal="left" vertical="center"/>
    </xf>
    <xf numFmtId="165" fontId="4" fillId="0" borderId="0" xfId="0" applyNumberFormat="1" applyFont="1" applyAlignment="1">
      <alignment vertical="center"/>
    </xf>
    <xf numFmtId="0" fontId="12" fillId="0" borderId="0" xfId="0" applyFont="1" applyBorder="1" applyAlignment="1">
      <alignment vertical="center"/>
    </xf>
    <xf numFmtId="165" fontId="2" fillId="0" borderId="0" xfId="0" applyNumberFormat="1" applyFont="1" applyAlignment="1">
      <alignment vertical="center"/>
    </xf>
    <xf numFmtId="0" fontId="9" fillId="3" borderId="0" xfId="0" applyNumberFormat="1" applyFont="1" applyFill="1" applyBorder="1" applyAlignment="1">
      <alignment vertical="center"/>
    </xf>
    <xf numFmtId="0" fontId="9" fillId="3" borderId="0" xfId="0" applyNumberFormat="1" applyFont="1" applyFill="1" applyBorder="1" applyAlignment="1">
      <alignment horizontal="center" vertical="center"/>
    </xf>
    <xf numFmtId="165" fontId="4" fillId="0" borderId="0" xfId="0" applyNumberFormat="1" applyFont="1" applyBorder="1" applyAlignment="1">
      <alignment vertical="center"/>
    </xf>
    <xf numFmtId="165" fontId="2" fillId="0" borderId="0" xfId="0" applyNumberFormat="1" applyFont="1" applyBorder="1" applyAlignment="1">
      <alignment vertical="center"/>
    </xf>
    <xf numFmtId="165" fontId="4" fillId="0" borderId="0" xfId="0" applyNumberFormat="1" applyFont="1" applyBorder="1" applyAlignment="1">
      <alignment horizontal="right" vertical="center"/>
    </xf>
    <xf numFmtId="43" fontId="2" fillId="0" borderId="0" xfId="0" applyNumberFormat="1" applyFont="1" applyBorder="1" applyAlignment="1">
      <alignment vertical="center"/>
    </xf>
    <xf numFmtId="164" fontId="4" fillId="0" borderId="0" xfId="3" applyNumberFormat="1" applyFont="1" applyBorder="1">
      <alignment vertical="center"/>
    </xf>
    <xf numFmtId="165" fontId="2" fillId="14" borderId="2" xfId="0" applyNumberFormat="1" applyFont="1" applyFill="1" applyBorder="1" applyAlignment="1">
      <alignment vertical="center"/>
    </xf>
    <xf numFmtId="165" fontId="2" fillId="0" borderId="0" xfId="0" applyNumberFormat="1" applyFont="1" applyBorder="1" applyAlignment="1">
      <alignment horizontal="right" vertical="center"/>
    </xf>
    <xf numFmtId="10" fontId="2" fillId="28" borderId="0" xfId="3" applyNumberFormat="1" applyFont="1" applyFill="1" applyBorder="1" applyAlignment="1">
      <alignment vertical="center"/>
    </xf>
    <xf numFmtId="10" fontId="2" fillId="28" borderId="0" xfId="6" applyNumberFormat="1" applyFont="1" applyFill="1" applyBorder="1" applyAlignment="1">
      <alignment vertical="center"/>
    </xf>
    <xf numFmtId="165" fontId="2" fillId="0" borderId="0" xfId="0" applyNumberFormat="1" applyFont="1" applyBorder="1" applyAlignment="1">
      <alignment horizontal="center" vertical="center"/>
    </xf>
    <xf numFmtId="165" fontId="2" fillId="25" borderId="0" xfId="0" applyNumberFormat="1" applyFont="1" applyFill="1" applyBorder="1" applyAlignment="1">
      <alignment vertical="center"/>
    </xf>
    <xf numFmtId="9" fontId="2" fillId="25" borderId="0" xfId="3" applyFont="1" applyFill="1" applyBorder="1">
      <alignment vertical="center"/>
    </xf>
    <xf numFmtId="164" fontId="2" fillId="25" borderId="0" xfId="3" applyNumberFormat="1" applyFont="1" applyFill="1" applyBorder="1">
      <alignment vertical="center"/>
    </xf>
    <xf numFmtId="0" fontId="6" fillId="2" borderId="16" xfId="0" applyFont="1" applyFill="1" applyBorder="1" applyAlignment="1">
      <alignment horizontal="left" vertical="center"/>
    </xf>
    <xf numFmtId="165" fontId="2" fillId="0" borderId="0" xfId="0" applyNumberFormat="1" applyFont="1" applyAlignment="1">
      <alignment horizontal="right" vertical="center"/>
    </xf>
    <xf numFmtId="165" fontId="2" fillId="14" borderId="0" xfId="0" applyNumberFormat="1" applyFont="1" applyFill="1" applyAlignment="1">
      <alignment vertical="center"/>
    </xf>
    <xf numFmtId="165" fontId="6" fillId="2" borderId="10" xfId="0" applyNumberFormat="1" applyFont="1" applyFill="1" applyBorder="1" applyAlignment="1">
      <alignment horizontal="center" vertical="center"/>
    </xf>
    <xf numFmtId="165" fontId="4" fillId="0" borderId="0" xfId="0" applyNumberFormat="1" applyFont="1" applyAlignment="1">
      <alignment horizontal="center" vertical="center"/>
    </xf>
    <xf numFmtId="0" fontId="0" fillId="0" borderId="0" xfId="0" applyFont="1" applyBorder="1" applyAlignment="1">
      <alignment horizontal="center" vertical="center"/>
    </xf>
    <xf numFmtId="165" fontId="0" fillId="0" borderId="0" xfId="0" applyNumberFormat="1" applyFont="1" applyBorder="1" applyAlignment="1">
      <alignment horizontal="right" vertical="center"/>
    </xf>
    <xf numFmtId="0" fontId="2" fillId="14" borderId="2" xfId="0" applyNumberFormat="1" applyFont="1" applyFill="1" applyBorder="1" applyAlignment="1">
      <alignment horizontal="center" vertical="center"/>
    </xf>
    <xf numFmtId="165" fontId="4" fillId="19" borderId="0" xfId="0" applyNumberFormat="1" applyFont="1" applyFill="1" applyBorder="1" applyAlignment="1">
      <alignment vertical="center"/>
    </xf>
    <xf numFmtId="43" fontId="4" fillId="19" borderId="0" xfId="0" applyNumberFormat="1" applyFont="1" applyFill="1" applyBorder="1" applyAlignment="1">
      <alignment vertical="center"/>
    </xf>
    <xf numFmtId="41" fontId="9" fillId="7" borderId="0" xfId="1" applyFont="1" applyFill="1" applyBorder="1" applyAlignment="1">
      <alignment horizontal="left" vertical="center"/>
    </xf>
    <xf numFmtId="41" fontId="26" fillId="7" borderId="0" xfId="1" applyFont="1" applyFill="1" applyBorder="1" applyAlignment="1">
      <alignment horizontal="left" vertical="center"/>
    </xf>
    <xf numFmtId="165" fontId="26" fillId="7" borderId="0" xfId="0" applyNumberFormat="1" applyFont="1" applyFill="1" applyBorder="1" applyAlignment="1">
      <alignment vertical="center"/>
    </xf>
    <xf numFmtId="41" fontId="4" fillId="29" borderId="0" xfId="1" applyFont="1" applyFill="1" applyBorder="1" applyAlignment="1">
      <alignment horizontal="left" vertical="center"/>
    </xf>
    <xf numFmtId="43" fontId="2" fillId="0" borderId="0" xfId="0" applyNumberFormat="1" applyFont="1" applyFill="1" applyBorder="1" applyAlignment="1">
      <alignment vertical="center"/>
    </xf>
    <xf numFmtId="41" fontId="2" fillId="29" borderId="0" xfId="1" applyFont="1" applyFill="1" applyBorder="1" applyAlignment="1">
      <alignment vertical="center"/>
    </xf>
    <xf numFmtId="41" fontId="2" fillId="29" borderId="0" xfId="1" applyFont="1" applyFill="1" applyBorder="1" applyAlignment="1">
      <alignment horizontal="left" vertical="center"/>
    </xf>
    <xf numFmtId="41" fontId="2" fillId="29" borderId="0" xfId="1" applyFont="1" applyFill="1" applyBorder="1" applyAlignment="1">
      <alignment horizontal="left" vertical="center" indent="1"/>
    </xf>
    <xf numFmtId="43" fontId="2" fillId="2" borderId="0" xfId="0" applyNumberFormat="1" applyFont="1" applyFill="1" applyBorder="1" applyAlignment="1">
      <alignment vertical="center"/>
    </xf>
    <xf numFmtId="43" fontId="2" fillId="16" borderId="0" xfId="0" applyNumberFormat="1" applyFont="1" applyFill="1" applyBorder="1" applyAlignment="1">
      <alignment vertical="center"/>
    </xf>
    <xf numFmtId="43" fontId="2" fillId="14" borderId="0" xfId="0" applyNumberFormat="1" applyFont="1" applyFill="1" applyBorder="1" applyAlignment="1">
      <alignment vertical="center"/>
    </xf>
    <xf numFmtId="43" fontId="2" fillId="30" borderId="0" xfId="0" applyNumberFormat="1" applyFont="1" applyFill="1" applyBorder="1" applyAlignment="1">
      <alignment vertical="center"/>
    </xf>
    <xf numFmtId="41" fontId="2" fillId="29" borderId="0" xfId="1" applyFont="1" applyFill="1" applyBorder="1" applyAlignment="1">
      <alignment horizontal="left" vertical="center" indent="2"/>
    </xf>
    <xf numFmtId="165" fontId="2" fillId="2" borderId="0" xfId="0" applyNumberFormat="1" applyFont="1" applyFill="1" applyBorder="1" applyAlignment="1">
      <alignment vertical="center"/>
    </xf>
    <xf numFmtId="0" fontId="5" fillId="2" borderId="12" xfId="0" applyFont="1" applyFill="1" applyBorder="1" applyAlignment="1">
      <alignment horizontal="left" vertical="center"/>
    </xf>
    <xf numFmtId="41" fontId="4" fillId="29" borderId="0" xfId="1" applyFont="1" applyFill="1" applyBorder="1" applyAlignment="1">
      <alignment horizontal="left" vertical="center" indent="2"/>
    </xf>
    <xf numFmtId="43" fontId="4" fillId="2" borderId="0" xfId="0" applyNumberFormat="1" applyFont="1" applyFill="1" applyBorder="1" applyAlignment="1">
      <alignment vertical="center"/>
    </xf>
    <xf numFmtId="43" fontId="4" fillId="16" borderId="0" xfId="0" applyNumberFormat="1" applyFont="1" applyFill="1" applyBorder="1" applyAlignment="1">
      <alignment vertical="center"/>
    </xf>
    <xf numFmtId="43" fontId="2" fillId="19" borderId="0" xfId="0" applyNumberFormat="1" applyFont="1" applyFill="1" applyBorder="1" applyAlignment="1">
      <alignment vertical="center"/>
    </xf>
    <xf numFmtId="41" fontId="4" fillId="29" borderId="0" xfId="1" applyFont="1" applyFill="1" applyBorder="1" applyAlignment="1">
      <alignment horizontal="left" vertical="center" indent="1"/>
    </xf>
    <xf numFmtId="41" fontId="2" fillId="29" borderId="0" xfId="1" applyFont="1" applyFill="1" applyBorder="1" applyAlignment="1">
      <alignment horizontal="left" vertical="center" indent="3"/>
    </xf>
    <xf numFmtId="0" fontId="5" fillId="2" borderId="0" xfId="0" applyFont="1" applyFill="1" applyAlignment="1">
      <alignment horizontal="left" vertical="center"/>
    </xf>
    <xf numFmtId="41" fontId="4" fillId="29" borderId="0" xfId="1" applyFont="1" applyFill="1" applyBorder="1" applyAlignment="1">
      <alignment horizontal="left" vertical="center" indent="4"/>
    </xf>
    <xf numFmtId="43" fontId="4" fillId="27" borderId="0" xfId="0" applyNumberFormat="1" applyFont="1" applyFill="1" applyBorder="1" applyAlignment="1">
      <alignment vertical="center"/>
    </xf>
    <xf numFmtId="43" fontId="2" fillId="31" borderId="0" xfId="0" applyNumberFormat="1" applyFont="1" applyFill="1" applyBorder="1" applyAlignment="1">
      <alignment vertical="center"/>
    </xf>
    <xf numFmtId="43" fontId="2" fillId="27" borderId="0" xfId="0" applyNumberFormat="1" applyFont="1" applyFill="1" applyBorder="1" applyAlignment="1">
      <alignment vertical="center"/>
    </xf>
    <xf numFmtId="43" fontId="4" fillId="31" borderId="0" xfId="0" applyNumberFormat="1" applyFont="1" applyFill="1" applyBorder="1" applyAlignment="1">
      <alignment vertical="center"/>
    </xf>
    <xf numFmtId="165" fontId="4" fillId="0" borderId="0" xfId="0" applyNumberFormat="1" applyFont="1" applyAlignment="1">
      <alignment horizontal="left" vertical="center"/>
    </xf>
    <xf numFmtId="41" fontId="4" fillId="29" borderId="0" xfId="1" applyFont="1" applyFill="1" applyBorder="1" applyAlignment="1">
      <alignment vertical="center"/>
    </xf>
    <xf numFmtId="165" fontId="4" fillId="0" borderId="0" xfId="0" applyNumberFormat="1" applyFont="1" applyFill="1" applyBorder="1" applyAlignment="1">
      <alignment vertical="center"/>
    </xf>
    <xf numFmtId="164" fontId="2" fillId="0" borderId="0" xfId="3" applyNumberFormat="1" applyFont="1" applyFill="1" applyBorder="1">
      <alignment vertical="center"/>
    </xf>
    <xf numFmtId="164" fontId="4" fillId="2" borderId="0" xfId="3" applyNumberFormat="1" applyFont="1" applyFill="1" applyBorder="1" applyAlignment="1">
      <alignment vertical="center"/>
    </xf>
    <xf numFmtId="164" fontId="4" fillId="16" borderId="0" xfId="3" applyNumberFormat="1" applyFont="1" applyFill="1" applyBorder="1" applyAlignment="1">
      <alignment vertical="center"/>
    </xf>
    <xf numFmtId="164" fontId="8" fillId="23" borderId="0" xfId="3" applyNumberFormat="1" applyFont="1" applyFill="1" applyBorder="1" applyAlignment="1">
      <alignment vertical="center"/>
    </xf>
    <xf numFmtId="41" fontId="2" fillId="2" borderId="18" xfId="1" applyFont="1" applyFill="1" applyBorder="1" applyAlignment="1">
      <alignment vertical="center"/>
    </xf>
    <xf numFmtId="165" fontId="2" fillId="16" borderId="0" xfId="0" applyNumberFormat="1" applyFont="1" applyFill="1" applyBorder="1" applyAlignment="1">
      <alignment vertical="center"/>
    </xf>
    <xf numFmtId="165" fontId="2" fillId="14" borderId="0" xfId="0" applyNumberFormat="1" applyFont="1" applyFill="1" applyBorder="1" applyAlignment="1">
      <alignment vertical="center"/>
    </xf>
    <xf numFmtId="41" fontId="2" fillId="2" borderId="0" xfId="1" applyFont="1" applyFill="1" applyBorder="1" applyAlignment="1">
      <alignment vertical="center"/>
    </xf>
    <xf numFmtId="41" fontId="2" fillId="17" borderId="0" xfId="5" applyFont="1" applyFill="1" applyBorder="1" applyAlignment="1">
      <alignment vertical="center"/>
    </xf>
    <xf numFmtId="41" fontId="2" fillId="16" borderId="0" xfId="1" applyFont="1" applyFill="1" applyBorder="1" applyAlignment="1">
      <alignment vertical="center"/>
    </xf>
    <xf numFmtId="41" fontId="2" fillId="14" borderId="0" xfId="1" applyFont="1" applyFill="1" applyBorder="1" applyAlignment="1">
      <alignment vertical="center"/>
    </xf>
    <xf numFmtId="41" fontId="2" fillId="0" borderId="0" xfId="1" applyFont="1" applyBorder="1" applyAlignment="1">
      <alignment horizontal="left" vertical="center" indent="1"/>
    </xf>
    <xf numFmtId="41" fontId="26" fillId="7" borderId="0" xfId="1" applyFont="1" applyFill="1" applyBorder="1" applyAlignment="1">
      <alignment vertical="center"/>
    </xf>
    <xf numFmtId="165" fontId="0" fillId="0" borderId="0" xfId="0" applyNumberFormat="1" applyFont="1" applyAlignment="1">
      <alignment vertical="center"/>
    </xf>
    <xf numFmtId="165" fontId="0" fillId="0" borderId="0" xfId="0" applyNumberFormat="1" applyFont="1" applyFill="1" applyBorder="1" applyAlignment="1">
      <alignment vertical="center"/>
    </xf>
    <xf numFmtId="43" fontId="0" fillId="0" borderId="0" xfId="0" applyNumberFormat="1" applyFont="1" applyFill="1" applyBorder="1" applyAlignment="1">
      <alignment vertical="center"/>
    </xf>
    <xf numFmtId="166" fontId="0" fillId="18" borderId="0" xfId="0" applyNumberFormat="1" applyFont="1" applyFill="1" applyBorder="1" applyAlignment="1">
      <alignment vertical="center"/>
    </xf>
    <xf numFmtId="166" fontId="0" fillId="0" borderId="0" xfId="0" applyNumberFormat="1" applyFont="1" applyFill="1" applyBorder="1" applyAlignment="1">
      <alignment vertical="center"/>
    </xf>
    <xf numFmtId="0" fontId="0" fillId="0" borderId="0" xfId="0" applyFont="1" applyFill="1" applyBorder="1" applyAlignment="1">
      <alignment horizontal="left" vertical="center"/>
    </xf>
    <xf numFmtId="0" fontId="0" fillId="0" borderId="0" xfId="0" applyFont="1" applyBorder="1" applyAlignment="1">
      <alignment horizontal="left" vertical="center"/>
    </xf>
    <xf numFmtId="43" fontId="4" fillId="0" borderId="0" xfId="0" applyNumberFormat="1" applyFont="1" applyFill="1" applyBorder="1" applyAlignment="1">
      <alignment vertical="center"/>
    </xf>
    <xf numFmtId="166" fontId="4" fillId="18" borderId="0" xfId="0" applyNumberFormat="1" applyFont="1" applyFill="1" applyBorder="1" applyAlignment="1">
      <alignment vertical="center"/>
    </xf>
    <xf numFmtId="166" fontId="4" fillId="0" borderId="0" xfId="0" applyNumberFormat="1" applyFont="1" applyFill="1" applyBorder="1" applyAlignment="1">
      <alignment vertical="center"/>
    </xf>
    <xf numFmtId="41" fontId="4" fillId="0" borderId="0" xfId="1" applyFont="1" applyFill="1" applyBorder="1" applyAlignment="1">
      <alignment horizontal="left" vertical="center" indent="2"/>
    </xf>
    <xf numFmtId="41" fontId="2" fillId="0" borderId="0" xfId="1" applyNumberFormat="1" applyFont="1" applyFill="1" applyBorder="1" applyAlignment="1">
      <alignment vertical="center"/>
    </xf>
    <xf numFmtId="165" fontId="4" fillId="32" borderId="0" xfId="0" applyNumberFormat="1" applyFont="1" applyFill="1" applyAlignment="1">
      <alignment vertical="center"/>
    </xf>
    <xf numFmtId="41" fontId="4" fillId="32" borderId="0" xfId="5" applyFont="1" applyFill="1" applyBorder="1" applyAlignment="1">
      <alignment vertical="center"/>
    </xf>
    <xf numFmtId="41" fontId="4" fillId="0" borderId="0" xfId="5" applyFont="1" applyBorder="1" applyAlignment="1">
      <alignment vertical="center"/>
    </xf>
    <xf numFmtId="41" fontId="9" fillId="7" borderId="0" xfId="5" applyFont="1" applyFill="1" applyBorder="1" applyAlignment="1">
      <alignment horizontal="left" vertical="center"/>
    </xf>
    <xf numFmtId="41" fontId="26" fillId="7" borderId="0" xfId="5" applyFont="1" applyFill="1" applyBorder="1" applyAlignment="1">
      <alignment vertical="center"/>
    </xf>
    <xf numFmtId="41" fontId="2" fillId="29" borderId="0" xfId="5" applyFont="1" applyFill="1" applyBorder="1" applyAlignment="1">
      <alignment horizontal="left" vertical="center"/>
    </xf>
    <xf numFmtId="41" fontId="2" fillId="29" borderId="0" xfId="5" applyFont="1" applyFill="1" applyBorder="1" applyAlignment="1">
      <alignment horizontal="left" vertical="center" indent="1"/>
    </xf>
    <xf numFmtId="41" fontId="2" fillId="0" borderId="0" xfId="5" applyFont="1" applyFill="1" applyBorder="1" applyAlignment="1">
      <alignment vertical="center"/>
    </xf>
    <xf numFmtId="41" fontId="4" fillId="29" borderId="0" xfId="5" applyFont="1" applyFill="1" applyBorder="1" applyAlignment="1">
      <alignment horizontal="left" vertical="center"/>
    </xf>
    <xf numFmtId="41" fontId="4" fillId="29" borderId="0" xfId="5" applyFont="1" applyFill="1" applyBorder="1" applyAlignment="1">
      <alignment horizontal="left" vertical="center" indent="2"/>
    </xf>
    <xf numFmtId="41" fontId="4" fillId="0" borderId="0" xfId="5" applyFont="1" applyFill="1" applyBorder="1" applyAlignment="1">
      <alignment vertical="center"/>
    </xf>
    <xf numFmtId="165" fontId="4" fillId="32" borderId="0" xfId="0" applyNumberFormat="1" applyFont="1" applyFill="1" applyBorder="1" applyAlignment="1">
      <alignment vertical="center"/>
    </xf>
    <xf numFmtId="41" fontId="4" fillId="0" borderId="0" xfId="5" applyFont="1" applyFill="1" applyBorder="1" applyAlignment="1">
      <alignment horizontal="left" vertical="center" indent="2"/>
    </xf>
    <xf numFmtId="41" fontId="4" fillId="0" borderId="0" xfId="5" applyFont="1" applyBorder="1" applyAlignment="1">
      <alignment horizontal="left" vertical="center" indent="1"/>
    </xf>
    <xf numFmtId="0" fontId="2" fillId="29" borderId="0" xfId="0" applyFont="1" applyFill="1" applyBorder="1" applyAlignment="1">
      <alignment horizontal="left" vertical="center"/>
    </xf>
    <xf numFmtId="41" fontId="8" fillId="0" borderId="0" xfId="5" applyFont="1" applyFill="1" applyBorder="1" applyAlignment="1">
      <alignment vertical="center"/>
    </xf>
    <xf numFmtId="41" fontId="4" fillId="29" borderId="0" xfId="5" applyFont="1" applyFill="1" applyBorder="1" applyAlignment="1">
      <alignment horizontal="left" vertical="center" indent="1"/>
    </xf>
    <xf numFmtId="41" fontId="2" fillId="0" borderId="0" xfId="5" applyFont="1" applyBorder="1" applyAlignment="1">
      <alignment horizontal="left" vertical="center" indent="1"/>
    </xf>
    <xf numFmtId="41" fontId="2" fillId="0" borderId="0" xfId="5" applyFont="1" applyBorder="1" applyAlignment="1">
      <alignment vertical="center"/>
    </xf>
    <xf numFmtId="165" fontId="2" fillId="32" borderId="0" xfId="0" applyNumberFormat="1" applyFont="1" applyFill="1" applyAlignment="1">
      <alignment vertical="center"/>
    </xf>
    <xf numFmtId="0" fontId="2" fillId="0" borderId="0" xfId="0" applyNumberFormat="1" applyFont="1" applyFill="1" applyBorder="1" applyAlignment="1">
      <alignment vertical="center"/>
    </xf>
    <xf numFmtId="41" fontId="2" fillId="29" borderId="0" xfId="5" applyFont="1" applyFill="1" applyBorder="1" applyAlignment="1">
      <alignment vertical="center"/>
    </xf>
    <xf numFmtId="41" fontId="2" fillId="29" borderId="0" xfId="5" applyFont="1" applyFill="1" applyBorder="1" applyAlignment="1">
      <alignment horizontal="left" vertical="center" indent="3"/>
    </xf>
    <xf numFmtId="41" fontId="4" fillId="29" borderId="0" xfId="5" applyFont="1" applyFill="1" applyBorder="1" applyAlignment="1">
      <alignment horizontal="left" vertical="center" indent="4"/>
    </xf>
    <xf numFmtId="41" fontId="2" fillId="29" borderId="0" xfId="5" applyFont="1" applyFill="1" applyBorder="1" applyAlignment="1">
      <alignment horizontal="left" vertical="center" indent="2"/>
    </xf>
    <xf numFmtId="41" fontId="4" fillId="29" borderId="0" xfId="5" applyFont="1" applyFill="1" applyBorder="1" applyAlignment="1">
      <alignment vertical="center"/>
    </xf>
    <xf numFmtId="165" fontId="4" fillId="33" borderId="0" xfId="0" applyNumberFormat="1" applyFont="1" applyFill="1" applyAlignment="1">
      <alignment vertical="center"/>
    </xf>
    <xf numFmtId="41" fontId="4" fillId="33" borderId="0" xfId="5" applyFont="1" applyFill="1" applyBorder="1" applyAlignment="1">
      <alignment vertical="center"/>
    </xf>
    <xf numFmtId="165" fontId="4" fillId="33" borderId="0" xfId="0" applyNumberFormat="1" applyFont="1" applyFill="1" applyBorder="1" applyAlignment="1">
      <alignment vertical="center"/>
    </xf>
    <xf numFmtId="165" fontId="2" fillId="33" borderId="0" xfId="0" applyNumberFormat="1" applyFont="1" applyFill="1" applyAlignment="1">
      <alignment vertical="center"/>
    </xf>
    <xf numFmtId="165" fontId="4" fillId="8" borderId="0" xfId="0" applyNumberFormat="1" applyFont="1" applyFill="1" applyAlignment="1">
      <alignment vertical="center"/>
    </xf>
    <xf numFmtId="41" fontId="4" fillId="8" borderId="0" xfId="1" applyFont="1" applyFill="1" applyBorder="1" applyAlignment="1">
      <alignment vertical="center"/>
    </xf>
    <xf numFmtId="165" fontId="4" fillId="8" borderId="0" xfId="0" applyNumberFormat="1" applyFont="1" applyFill="1" applyBorder="1" applyAlignment="1">
      <alignment vertical="center"/>
    </xf>
    <xf numFmtId="174" fontId="5" fillId="2" borderId="0" xfId="0" applyNumberFormat="1" applyFont="1" applyFill="1" applyAlignment="1">
      <alignment horizontal="left" vertical="center"/>
    </xf>
    <xf numFmtId="41" fontId="4" fillId="0" borderId="0" xfId="1" applyFont="1" applyBorder="1" applyAlignment="1">
      <alignment horizontal="left" vertical="center" indent="1"/>
    </xf>
    <xf numFmtId="41" fontId="4" fillId="0" borderId="0" xfId="1" applyFont="1" applyFill="1" applyBorder="1" applyAlignment="1">
      <alignment horizontal="left" vertical="center" indent="1"/>
    </xf>
    <xf numFmtId="41" fontId="8" fillId="0" borderId="0" xfId="1" applyFont="1" applyFill="1" applyBorder="1" applyAlignment="1">
      <alignment vertical="center"/>
    </xf>
    <xf numFmtId="165" fontId="2" fillId="27" borderId="0" xfId="0" applyNumberFormat="1" applyFont="1" applyFill="1" applyBorder="1" applyAlignment="1">
      <alignment vertical="center"/>
    </xf>
    <xf numFmtId="165" fontId="2" fillId="8" borderId="0" xfId="0" applyNumberFormat="1" applyFont="1" applyFill="1" applyAlignment="1">
      <alignment vertical="center"/>
    </xf>
    <xf numFmtId="41" fontId="2" fillId="27" borderId="0" xfId="1" applyFont="1" applyFill="1" applyBorder="1" applyAlignment="1">
      <alignment vertical="center"/>
    </xf>
    <xf numFmtId="165" fontId="4" fillId="34" borderId="0" xfId="0" applyNumberFormat="1" applyFont="1" applyFill="1" applyAlignment="1">
      <alignment vertical="center"/>
    </xf>
    <xf numFmtId="41" fontId="4" fillId="34" borderId="0" xfId="1" applyFont="1" applyFill="1" applyBorder="1" applyAlignment="1">
      <alignment vertical="center"/>
    </xf>
    <xf numFmtId="165" fontId="4" fillId="34" borderId="0" xfId="0" applyNumberFormat="1" applyFont="1" applyFill="1" applyBorder="1" applyAlignment="1">
      <alignment vertical="center"/>
    </xf>
    <xf numFmtId="41" fontId="4" fillId="4" borderId="0" xfId="1" applyFont="1" applyFill="1" applyBorder="1" applyAlignment="1">
      <alignment horizontal="left" vertical="center"/>
    </xf>
    <xf numFmtId="41" fontId="4" fillId="4" borderId="0" xfId="1" applyFont="1" applyFill="1" applyBorder="1" applyAlignment="1">
      <alignment vertical="center"/>
    </xf>
    <xf numFmtId="165" fontId="4" fillId="4" borderId="0" xfId="0" applyNumberFormat="1" applyFont="1" applyFill="1" applyBorder="1" applyAlignment="1">
      <alignment vertical="center"/>
    </xf>
    <xf numFmtId="0" fontId="2" fillId="4" borderId="0" xfId="0" applyFont="1" applyFill="1" applyBorder="1" applyAlignment="1">
      <alignment horizontal="left" vertical="center"/>
    </xf>
    <xf numFmtId="41" fontId="2" fillId="4" borderId="0" xfId="1" applyFont="1" applyFill="1" applyBorder="1" applyAlignment="1">
      <alignment horizontal="left" vertical="center"/>
    </xf>
    <xf numFmtId="41" fontId="2" fillId="4" borderId="0" xfId="1" applyFont="1" applyFill="1" applyBorder="1" applyAlignment="1">
      <alignment horizontal="left" vertical="center" indent="1"/>
    </xf>
    <xf numFmtId="165" fontId="2" fillId="4" borderId="0" xfId="0" applyNumberFormat="1" applyFont="1" applyFill="1" applyBorder="1" applyAlignment="1">
      <alignment vertical="center"/>
    </xf>
    <xf numFmtId="41" fontId="4" fillId="4" borderId="0" xfId="1" applyFont="1" applyFill="1" applyBorder="1" applyAlignment="1">
      <alignment horizontal="left" vertical="center" indent="1"/>
    </xf>
    <xf numFmtId="165" fontId="2" fillId="34" borderId="0" xfId="0" applyNumberFormat="1" applyFont="1" applyFill="1" applyAlignment="1">
      <alignment vertical="center"/>
    </xf>
    <xf numFmtId="165" fontId="8" fillId="0" borderId="0" xfId="0" applyNumberFormat="1" applyFont="1" applyBorder="1" applyAlignment="1">
      <alignment horizontal="center" vertical="center"/>
    </xf>
    <xf numFmtId="0" fontId="47" fillId="23" borderId="0" xfId="0" applyFont="1" applyFill="1" applyBorder="1" applyAlignment="1">
      <alignment horizontal="left" vertical="center"/>
    </xf>
    <xf numFmtId="41" fontId="2" fillId="14" borderId="2" xfId="1" applyFont="1" applyFill="1" applyBorder="1" applyAlignment="1">
      <alignment horizontal="left" vertical="center"/>
    </xf>
    <xf numFmtId="0" fontId="9" fillId="3" borderId="0" xfId="0" applyFont="1" applyFill="1">
      <alignment horizontal="left" vertical="center"/>
    </xf>
    <xf numFmtId="0" fontId="9" fillId="3" borderId="0" xfId="0" applyFont="1" applyFill="1" applyAlignment="1">
      <alignment horizontal="center" vertical="center"/>
    </xf>
    <xf numFmtId="165" fontId="6" fillId="2" borderId="8" xfId="0" applyNumberFormat="1" applyFont="1" applyFill="1" applyBorder="1" applyAlignment="1">
      <alignment horizontal="center" vertical="center"/>
    </xf>
    <xf numFmtId="0" fontId="5" fillId="2" borderId="0" xfId="0" applyFont="1" applyFill="1" applyBorder="1" applyAlignment="1">
      <alignment horizontal="left" vertical="center"/>
    </xf>
    <xf numFmtId="41" fontId="0" fillId="0" borderId="0" xfId="1" applyNumberFormat="1" applyFont="1" applyAlignment="1">
      <alignment horizontal="left" vertical="center"/>
    </xf>
    <xf numFmtId="165" fontId="0" fillId="0" borderId="0" xfId="1" applyNumberFormat="1" applyFont="1" applyAlignment="1">
      <alignment horizontal="left" vertical="center"/>
    </xf>
    <xf numFmtId="169" fontId="6" fillId="2" borderId="0" xfId="0" applyNumberFormat="1" applyFont="1" applyFill="1" applyAlignment="1">
      <alignment horizontal="left" vertical="center"/>
    </xf>
    <xf numFmtId="169" fontId="0" fillId="0" borderId="0" xfId="0" applyNumberFormat="1">
      <alignment horizontal="left" vertical="center"/>
    </xf>
    <xf numFmtId="0" fontId="0" fillId="14" borderId="2" xfId="0" applyFill="1" applyBorder="1" applyAlignment="1">
      <alignment horizontal="center" vertical="center"/>
    </xf>
    <xf numFmtId="170" fontId="0" fillId="0" borderId="0" xfId="1" applyNumberFormat="1" applyFont="1" applyAlignment="1">
      <alignment horizontal="left" vertical="center"/>
    </xf>
    <xf numFmtId="0" fontId="20" fillId="0" borderId="0" xfId="0" applyFont="1">
      <alignment horizontal="left" vertical="center"/>
    </xf>
    <xf numFmtId="43" fontId="0" fillId="0" borderId="0" xfId="0" applyNumberFormat="1">
      <alignment horizontal="left" vertical="center"/>
    </xf>
    <xf numFmtId="0" fontId="8" fillId="0" borderId="0" xfId="0" applyFont="1">
      <alignment horizontal="left" vertical="center"/>
    </xf>
    <xf numFmtId="0" fontId="0" fillId="0" borderId="4" xfId="0" applyBorder="1">
      <alignment horizontal="left" vertical="center"/>
    </xf>
    <xf numFmtId="0" fontId="0" fillId="0" borderId="5" xfId="0" applyBorder="1">
      <alignment horizontal="left" vertical="center"/>
    </xf>
    <xf numFmtId="0" fontId="0" fillId="0" borderId="7" xfId="0" applyBorder="1" applyAlignment="1">
      <alignment horizontal="center" vertical="center" wrapText="1"/>
    </xf>
    <xf numFmtId="0" fontId="0" fillId="0" borderId="2" xfId="0" applyBorder="1" applyAlignment="1">
      <alignment horizontal="center" vertical="center" wrapText="1"/>
    </xf>
    <xf numFmtId="0" fontId="0" fillId="0" borderId="16" xfId="0" applyBorder="1" applyAlignment="1">
      <alignment horizontal="center" vertical="center"/>
    </xf>
    <xf numFmtId="0" fontId="0" fillId="0" borderId="2" xfId="0" applyFill="1" applyBorder="1" applyAlignment="1">
      <alignment horizontal="center" vertical="center" wrapText="1"/>
    </xf>
    <xf numFmtId="0" fontId="0" fillId="0" borderId="2" xfId="0" applyBorder="1">
      <alignment horizontal="left" vertical="center"/>
    </xf>
    <xf numFmtId="0" fontId="0" fillId="0" borderId="14" xfId="0" applyBorder="1" applyAlignment="1">
      <alignment horizontal="center" vertical="center" wrapText="1"/>
    </xf>
    <xf numFmtId="0" fontId="0" fillId="0" borderId="15" xfId="0" applyBorder="1" applyAlignment="1">
      <alignment horizontal="center" vertical="center" wrapText="1"/>
    </xf>
    <xf numFmtId="0" fontId="0" fillId="0" borderId="16" xfId="0" applyBorder="1" applyAlignment="1">
      <alignment horizontal="center" vertical="center" wrapText="1"/>
    </xf>
    <xf numFmtId="0" fontId="0" fillId="0" borderId="14" xfId="0" applyBorder="1">
      <alignment horizontal="left" vertical="center"/>
    </xf>
    <xf numFmtId="0" fontId="0" fillId="0" borderId="15" xfId="0" applyBorder="1">
      <alignment horizontal="left" vertical="center"/>
    </xf>
    <xf numFmtId="41" fontId="0" fillId="0" borderId="15" xfId="1" applyFont="1" applyBorder="1" applyAlignment="1">
      <alignment horizontal="left" vertical="center"/>
    </xf>
    <xf numFmtId="41" fontId="0" fillId="0" borderId="15" xfId="0" applyNumberFormat="1" applyBorder="1">
      <alignment horizontal="left" vertical="center"/>
    </xf>
    <xf numFmtId="9" fontId="0" fillId="0" borderId="16" xfId="3" applyNumberFormat="1" applyFont="1" applyBorder="1">
      <alignment vertical="center"/>
    </xf>
    <xf numFmtId="169" fontId="0" fillId="0" borderId="15" xfId="1" applyNumberFormat="1" applyFont="1" applyBorder="1" applyAlignment="1">
      <alignment horizontal="left" vertical="center"/>
    </xf>
    <xf numFmtId="169" fontId="0" fillId="0" borderId="15" xfId="0" applyNumberFormat="1" applyBorder="1">
      <alignment horizontal="left" vertical="center"/>
    </xf>
    <xf numFmtId="9" fontId="0" fillId="0" borderId="16" xfId="3" applyNumberFormat="1" applyFont="1" applyFill="1" applyBorder="1">
      <alignment vertical="center"/>
    </xf>
    <xf numFmtId="41" fontId="0" fillId="0" borderId="14" xfId="5" applyFont="1" applyBorder="1" applyAlignment="1">
      <alignment horizontal="right" vertical="center"/>
    </xf>
    <xf numFmtId="41" fontId="0" fillId="0" borderId="15" xfId="5" applyFont="1" applyBorder="1" applyAlignment="1">
      <alignment horizontal="right" vertical="center"/>
    </xf>
    <xf numFmtId="41" fontId="0" fillId="0" borderId="16" xfId="5" applyFont="1" applyBorder="1" applyAlignment="1">
      <alignment horizontal="right" vertical="center"/>
    </xf>
    <xf numFmtId="0" fontId="0" fillId="0" borderId="9" xfId="0" applyBorder="1">
      <alignment horizontal="left" vertical="center"/>
    </xf>
    <xf numFmtId="0" fontId="0" fillId="0" borderId="0" xfId="0" applyBorder="1">
      <alignment horizontal="left" vertical="center"/>
    </xf>
    <xf numFmtId="41" fontId="0" fillId="0" borderId="0" xfId="0" applyNumberFormat="1" applyBorder="1">
      <alignment horizontal="left" vertical="center"/>
    </xf>
    <xf numFmtId="9" fontId="0" fillId="0" borderId="13" xfId="3" applyNumberFormat="1" applyFont="1" applyBorder="1">
      <alignment vertical="center"/>
    </xf>
    <xf numFmtId="169" fontId="0" fillId="0" borderId="0" xfId="1" applyNumberFormat="1" applyFont="1" applyBorder="1" applyAlignment="1">
      <alignment horizontal="left" vertical="center"/>
    </xf>
    <xf numFmtId="169" fontId="0" fillId="0" borderId="0" xfId="0" applyNumberFormat="1" applyBorder="1">
      <alignment horizontal="left" vertical="center"/>
    </xf>
    <xf numFmtId="9" fontId="0" fillId="0" borderId="13" xfId="3" applyNumberFormat="1" applyFont="1" applyFill="1" applyBorder="1">
      <alignment vertical="center"/>
    </xf>
    <xf numFmtId="41" fontId="0" fillId="0" borderId="9" xfId="5" applyFont="1" applyBorder="1" applyAlignment="1">
      <alignment horizontal="right" vertical="center"/>
    </xf>
    <xf numFmtId="41" fontId="0" fillId="0" borderId="0" xfId="5" applyFont="1" applyBorder="1" applyAlignment="1">
      <alignment horizontal="right" vertical="center"/>
    </xf>
    <xf numFmtId="41" fontId="0" fillId="0" borderId="0" xfId="5" applyNumberFormat="1" applyFont="1" applyBorder="1" applyAlignment="1">
      <alignment horizontal="right" vertical="center"/>
    </xf>
    <xf numFmtId="9" fontId="0" fillId="0" borderId="13" xfId="6" applyFont="1" applyBorder="1">
      <alignment vertical="center"/>
    </xf>
    <xf numFmtId="0" fontId="4" fillId="0" borderId="3" xfId="0" applyFont="1" applyBorder="1">
      <alignment horizontal="left" vertical="center"/>
    </xf>
    <xf numFmtId="0" fontId="4" fillId="0" borderId="11" xfId="0" applyFont="1" applyBorder="1">
      <alignment horizontal="left" vertical="center"/>
    </xf>
    <xf numFmtId="9" fontId="4" fillId="0" borderId="17" xfId="3" applyNumberFormat="1" applyFont="1" applyBorder="1">
      <alignment vertical="center"/>
    </xf>
    <xf numFmtId="9" fontId="4" fillId="0" borderId="17" xfId="3" applyNumberFormat="1" applyFont="1" applyFill="1" applyBorder="1">
      <alignment vertical="center"/>
    </xf>
    <xf numFmtId="0" fontId="4" fillId="0" borderId="9" xfId="0" applyFont="1" applyBorder="1">
      <alignment horizontal="left" vertical="center"/>
    </xf>
    <xf numFmtId="0" fontId="4" fillId="0" borderId="0" xfId="0" applyFont="1" applyBorder="1">
      <alignment horizontal="left" vertical="center"/>
    </xf>
    <xf numFmtId="0" fontId="4" fillId="0" borderId="13" xfId="0" applyFont="1" applyBorder="1">
      <alignment horizontal="left" vertical="center"/>
    </xf>
    <xf numFmtId="0" fontId="0" fillId="0" borderId="0" xfId="0" applyAlignment="1">
      <alignment horizontal="right" vertical="center"/>
    </xf>
    <xf numFmtId="41" fontId="0" fillId="0" borderId="14" xfId="5" applyFont="1" applyBorder="1" applyAlignment="1">
      <alignment horizontal="left" vertical="center"/>
    </xf>
    <xf numFmtId="41" fontId="0" fillId="0" borderId="15" xfId="5" applyFont="1" applyBorder="1" applyAlignment="1">
      <alignment horizontal="left" vertical="center"/>
    </xf>
    <xf numFmtId="0" fontId="0" fillId="0" borderId="15" xfId="5" applyNumberFormat="1" applyFont="1" applyBorder="1" applyAlignment="1">
      <alignment horizontal="right" vertical="center"/>
    </xf>
    <xf numFmtId="164" fontId="0" fillId="0" borderId="16" xfId="6" applyNumberFormat="1" applyFont="1" applyBorder="1">
      <alignment vertical="center"/>
    </xf>
    <xf numFmtId="41" fontId="0" fillId="0" borderId="9" xfId="0" applyNumberFormat="1" applyBorder="1">
      <alignment horizontal="left" vertical="center"/>
    </xf>
    <xf numFmtId="0" fontId="0" fillId="0" borderId="0" xfId="5" applyNumberFormat="1" applyFont="1" applyBorder="1" applyAlignment="1">
      <alignment horizontal="right" vertical="center"/>
    </xf>
    <xf numFmtId="164" fontId="0" fillId="0" borderId="13" xfId="6" applyNumberFormat="1" applyFont="1" applyBorder="1">
      <alignment vertical="center"/>
    </xf>
    <xf numFmtId="0" fontId="0" fillId="0" borderId="3" xfId="0" applyBorder="1">
      <alignment horizontal="left" vertical="center"/>
    </xf>
    <xf numFmtId="0" fontId="0" fillId="0" borderId="11" xfId="0" applyBorder="1">
      <alignment horizontal="left" vertical="center"/>
    </xf>
    <xf numFmtId="164" fontId="4" fillId="23" borderId="17" xfId="6" applyNumberFormat="1" applyFont="1" applyFill="1" applyBorder="1">
      <alignment vertical="center"/>
    </xf>
    <xf numFmtId="0" fontId="0" fillId="0" borderId="5" xfId="0" applyBorder="1" applyAlignment="1">
      <alignment horizontal="center" vertical="center"/>
    </xf>
    <xf numFmtId="9" fontId="0" fillId="0" borderId="16" xfId="3" applyFont="1" applyBorder="1">
      <alignment vertical="center"/>
    </xf>
    <xf numFmtId="9" fontId="2" fillId="0" borderId="16" xfId="3" applyFont="1" applyFill="1" applyBorder="1">
      <alignment vertical="center"/>
    </xf>
    <xf numFmtId="9" fontId="0" fillId="0" borderId="13" xfId="3" applyFont="1" applyBorder="1">
      <alignment vertical="center"/>
    </xf>
    <xf numFmtId="9" fontId="2" fillId="0" borderId="13" xfId="3" applyFont="1" applyFill="1" applyBorder="1">
      <alignment vertical="center"/>
    </xf>
    <xf numFmtId="9" fontId="4" fillId="0" borderId="17" xfId="3" applyFont="1" applyBorder="1">
      <alignment vertical="center"/>
    </xf>
    <xf numFmtId="169" fontId="0" fillId="0" borderId="0" xfId="1" applyNumberFormat="1" applyFont="1" applyAlignment="1">
      <alignment horizontal="left" vertical="center"/>
    </xf>
    <xf numFmtId="43" fontId="6" fillId="2" borderId="0" xfId="0" applyNumberFormat="1" applyFont="1" applyFill="1" applyAlignment="1">
      <alignment horizontal="left" vertical="center"/>
    </xf>
    <xf numFmtId="41" fontId="0" fillId="0" borderId="18" xfId="0" applyNumberFormat="1" applyBorder="1">
      <alignment horizontal="left" vertical="center"/>
    </xf>
    <xf numFmtId="43" fontId="0" fillId="0" borderId="0" xfId="1" applyNumberFormat="1" applyFont="1" applyAlignment="1">
      <alignment horizontal="left" vertical="center"/>
    </xf>
    <xf numFmtId="41" fontId="6" fillId="2" borderId="0" xfId="0" applyNumberFormat="1" applyFont="1" applyFill="1" applyBorder="1" applyAlignment="1">
      <alignment horizontal="left" vertical="center"/>
    </xf>
    <xf numFmtId="9" fontId="0" fillId="0" borderId="15" xfId="3" applyFont="1" applyBorder="1">
      <alignment vertical="center"/>
    </xf>
    <xf numFmtId="169" fontId="0" fillId="0" borderId="15" xfId="1" applyNumberFormat="1" applyFont="1" applyBorder="1" applyAlignment="1">
      <alignment vertical="center"/>
    </xf>
    <xf numFmtId="41" fontId="0" fillId="0" borderId="14" xfId="1" applyFont="1" applyBorder="1" applyAlignment="1">
      <alignment horizontal="right" vertical="center"/>
    </xf>
    <xf numFmtId="41" fontId="0" fillId="0" borderId="15" xfId="1" applyFont="1" applyBorder="1" applyAlignment="1">
      <alignment horizontal="right" vertical="center"/>
    </xf>
    <xf numFmtId="41" fontId="0" fillId="0" borderId="16" xfId="1" applyFont="1" applyBorder="1" applyAlignment="1">
      <alignment horizontal="right" vertical="center"/>
    </xf>
    <xf numFmtId="9" fontId="0" fillId="0" borderId="0" xfId="3" applyFont="1" applyBorder="1">
      <alignment vertical="center"/>
    </xf>
    <xf numFmtId="169" fontId="0" fillId="0" borderId="0" xfId="1" applyNumberFormat="1" applyFont="1" applyBorder="1" applyAlignment="1">
      <alignment vertical="center"/>
    </xf>
    <xf numFmtId="41" fontId="0" fillId="0" borderId="9" xfId="1" applyFont="1" applyBorder="1" applyAlignment="1">
      <alignment horizontal="right" vertical="center"/>
    </xf>
    <xf numFmtId="41" fontId="0" fillId="0" borderId="0" xfId="1" applyFont="1" applyBorder="1" applyAlignment="1">
      <alignment horizontal="right" vertical="center"/>
    </xf>
    <xf numFmtId="41" fontId="0" fillId="0" borderId="0" xfId="1" applyNumberFormat="1" applyFont="1" applyBorder="1" applyAlignment="1">
      <alignment horizontal="right" vertical="center"/>
    </xf>
    <xf numFmtId="9" fontId="4" fillId="0" borderId="11" xfId="3" applyFont="1" applyBorder="1">
      <alignment vertical="center"/>
    </xf>
    <xf numFmtId="169" fontId="4" fillId="0" borderId="11" xfId="3" applyNumberFormat="1" applyFont="1" applyBorder="1">
      <alignment vertical="center"/>
    </xf>
    <xf numFmtId="169" fontId="4" fillId="0" borderId="11" xfId="1" applyNumberFormat="1" applyFont="1" applyBorder="1" applyAlignment="1">
      <alignment vertical="center"/>
    </xf>
    <xf numFmtId="41" fontId="0" fillId="0" borderId="14" xfId="1" applyFont="1" applyBorder="1" applyAlignment="1">
      <alignment horizontal="left" vertical="center"/>
    </xf>
    <xf numFmtId="0" fontId="0" fillId="0" borderId="15" xfId="1" applyNumberFormat="1" applyFont="1" applyBorder="1" applyAlignment="1">
      <alignment horizontal="right" vertical="center"/>
    </xf>
    <xf numFmtId="164" fontId="0" fillId="0" borderId="16" xfId="3" applyNumberFormat="1" applyFont="1" applyBorder="1">
      <alignment vertical="center"/>
    </xf>
    <xf numFmtId="0" fontId="0" fillId="0" borderId="0" xfId="1" applyNumberFormat="1" applyFont="1" applyBorder="1" applyAlignment="1">
      <alignment horizontal="right" vertical="center"/>
    </xf>
    <xf numFmtId="164" fontId="0" fillId="0" borderId="13" xfId="3" applyNumberFormat="1" applyFont="1" applyBorder="1">
      <alignment vertical="center"/>
    </xf>
    <xf numFmtId="164" fontId="4" fillId="23" borderId="17" xfId="3" applyNumberFormat="1" applyFont="1" applyFill="1" applyBorder="1">
      <alignment vertical="center"/>
    </xf>
    <xf numFmtId="0" fontId="0" fillId="0" borderId="5" xfId="0" applyBorder="1" applyAlignment="1">
      <alignment horizontal="center" vertical="center" wrapText="1"/>
    </xf>
    <xf numFmtId="166" fontId="4" fillId="0" borderId="0" xfId="0" applyNumberFormat="1" applyFont="1">
      <alignment horizontal="left" vertical="center"/>
    </xf>
    <xf numFmtId="175" fontId="0" fillId="0" borderId="0" xfId="2" applyNumberFormat="1" applyFont="1" applyAlignment="1">
      <alignment horizontal="left" vertical="center"/>
    </xf>
    <xf numFmtId="41" fontId="12" fillId="0" borderId="0" xfId="1" applyFont="1" applyAlignment="1">
      <alignment horizontal="left" vertical="center"/>
    </xf>
    <xf numFmtId="165" fontId="2" fillId="2" borderId="0" xfId="0" applyNumberFormat="1" applyFont="1" applyFill="1" applyAlignment="1">
      <alignment horizontal="center" vertical="center"/>
    </xf>
    <xf numFmtId="165" fontId="9" fillId="7" borderId="0" xfId="0" applyNumberFormat="1" applyFont="1" applyFill="1" applyBorder="1" applyAlignment="1">
      <alignment horizontal="left" vertical="center"/>
    </xf>
    <xf numFmtId="165" fontId="26" fillId="7" borderId="0" xfId="0" applyNumberFormat="1" applyFont="1" applyFill="1" applyBorder="1" applyAlignment="1">
      <alignment horizontal="left" vertical="center"/>
    </xf>
    <xf numFmtId="0" fontId="9" fillId="7" borderId="0" xfId="0" applyNumberFormat="1" applyFont="1" applyFill="1" applyBorder="1" applyAlignment="1">
      <alignment horizontal="center" vertical="center"/>
    </xf>
    <xf numFmtId="0" fontId="8" fillId="7" borderId="0" xfId="0" applyNumberFormat="1" applyFont="1" applyFill="1" applyBorder="1" applyAlignment="1">
      <alignment horizontal="center" vertical="center"/>
    </xf>
    <xf numFmtId="43" fontId="6" fillId="2" borderId="0" xfId="0" applyNumberFormat="1" applyFont="1" applyFill="1" applyBorder="1" applyAlignment="1">
      <alignment horizontal="left" vertical="center"/>
    </xf>
    <xf numFmtId="0" fontId="8" fillId="2" borderId="0" xfId="0" applyFont="1" applyFill="1" applyBorder="1" applyAlignment="1">
      <alignment horizontal="left" vertical="center"/>
    </xf>
    <xf numFmtId="43" fontId="5" fillId="2" borderId="0" xfId="0" applyNumberFormat="1" applyFont="1" applyFill="1" applyBorder="1" applyAlignment="1">
      <alignment horizontal="left" vertical="center"/>
    </xf>
    <xf numFmtId="165" fontId="0" fillId="0" borderId="0" xfId="0" applyNumberFormat="1" applyAlignment="1">
      <alignment horizontal="left" vertical="center"/>
    </xf>
    <xf numFmtId="43" fontId="4" fillId="0" borderId="0" xfId="0" applyNumberFormat="1" applyFont="1" applyAlignment="1">
      <alignment horizontal="left" vertical="center"/>
    </xf>
    <xf numFmtId="165" fontId="0" fillId="0" borderId="0" xfId="0" applyNumberFormat="1" applyFont="1" applyAlignment="1">
      <alignment horizontal="left" vertical="center"/>
    </xf>
    <xf numFmtId="43" fontId="4" fillId="2" borderId="0" xfId="0" applyNumberFormat="1" applyFont="1" applyFill="1" applyAlignment="1">
      <alignment horizontal="left" vertical="center"/>
    </xf>
    <xf numFmtId="43" fontId="4" fillId="16" borderId="0" xfId="0" applyNumberFormat="1" applyFont="1" applyFill="1" applyAlignment="1">
      <alignment horizontal="left" vertical="center"/>
    </xf>
    <xf numFmtId="41" fontId="9" fillId="7" borderId="4" xfId="1" applyFont="1" applyFill="1" applyBorder="1" applyAlignment="1">
      <alignment horizontal="left" vertical="center"/>
    </xf>
    <xf numFmtId="41" fontId="9" fillId="7" borderId="7" xfId="1" applyFont="1" applyFill="1" applyBorder="1" applyAlignment="1">
      <alignment horizontal="left" vertical="center"/>
    </xf>
    <xf numFmtId="165" fontId="26" fillId="7" borderId="7" xfId="0" applyNumberFormat="1" applyFont="1" applyFill="1" applyBorder="1" applyAlignment="1">
      <alignment horizontal="left" vertical="center"/>
    </xf>
    <xf numFmtId="165" fontId="26" fillId="7" borderId="7" xfId="0" applyNumberFormat="1" applyFont="1" applyFill="1" applyBorder="1" applyAlignment="1">
      <alignment horizontal="right" vertical="center"/>
    </xf>
    <xf numFmtId="0" fontId="9" fillId="7" borderId="7" xfId="0" applyNumberFormat="1" applyFont="1" applyFill="1" applyBorder="1" applyAlignment="1">
      <alignment vertical="center"/>
    </xf>
    <xf numFmtId="41" fontId="2" fillId="0" borderId="0" xfId="1" applyFont="1" applyFill="1" applyBorder="1" applyAlignment="1">
      <alignment horizontal="left" vertical="center" indent="1"/>
    </xf>
    <xf numFmtId="164" fontId="2" fillId="0" borderId="0" xfId="3" applyNumberFormat="1" applyFont="1" applyAlignment="1">
      <alignment vertical="center"/>
    </xf>
    <xf numFmtId="165" fontId="2" fillId="2" borderId="0" xfId="1" applyNumberFormat="1" applyFont="1" applyFill="1" applyAlignment="1">
      <alignment horizontal="left" vertical="center"/>
    </xf>
    <xf numFmtId="41" fontId="2" fillId="2" borderId="0" xfId="1" applyFont="1" applyFill="1" applyAlignment="1">
      <alignment horizontal="left" vertical="center"/>
    </xf>
    <xf numFmtId="41" fontId="2" fillId="2" borderId="0" xfId="1" applyNumberFormat="1" applyFont="1" applyFill="1" applyAlignment="1">
      <alignment horizontal="left" vertical="center"/>
    </xf>
    <xf numFmtId="41" fontId="2" fillId="35" borderId="0" xfId="1" applyNumberFormat="1" applyFont="1" applyFill="1" applyAlignment="1">
      <alignment horizontal="left" vertical="center"/>
    </xf>
    <xf numFmtId="165" fontId="2" fillId="2" borderId="0" xfId="0" applyNumberFormat="1" applyFont="1" applyFill="1" applyAlignment="1">
      <alignment horizontal="left" vertical="center"/>
    </xf>
    <xf numFmtId="41" fontId="2" fillId="0" borderId="0" xfId="1" applyFont="1" applyFill="1" applyBorder="1" applyAlignment="1">
      <alignment horizontal="left" vertical="center" indent="2"/>
    </xf>
    <xf numFmtId="165" fontId="0" fillId="0" borderId="0" xfId="1" applyNumberFormat="1" applyFont="1"/>
    <xf numFmtId="165" fontId="4" fillId="0" borderId="0" xfId="1" applyNumberFormat="1" applyFont="1"/>
    <xf numFmtId="0" fontId="2" fillId="0" borderId="0" xfId="0" applyFont="1">
      <alignment horizontal="left" vertical="center"/>
    </xf>
    <xf numFmtId="165" fontId="2" fillId="0" borderId="0" xfId="1" applyNumberFormat="1" applyFont="1"/>
    <xf numFmtId="165" fontId="0" fillId="0" borderId="0" xfId="1" applyNumberFormat="1" applyFont="1" applyAlignment="1">
      <alignment horizontal="left"/>
    </xf>
    <xf numFmtId="165" fontId="4" fillId="20" borderId="0" xfId="1" applyNumberFormat="1" applyFont="1" applyFill="1"/>
    <xf numFmtId="165" fontId="4" fillId="0" borderId="0" xfId="1" applyNumberFormat="1" applyFont="1" applyFill="1"/>
    <xf numFmtId="41" fontId="2" fillId="28" borderId="0" xfId="1" applyFont="1" applyFill="1" applyAlignment="1">
      <alignment horizontal="left" vertical="center"/>
    </xf>
    <xf numFmtId="43" fontId="2" fillId="36" borderId="0" xfId="0" applyNumberFormat="1" applyFont="1" applyFill="1" applyAlignment="1">
      <alignment horizontal="left" vertical="center"/>
    </xf>
    <xf numFmtId="169" fontId="2" fillId="0" borderId="0" xfId="0" applyNumberFormat="1" applyFont="1" applyAlignment="1">
      <alignment horizontal="left" vertical="center"/>
    </xf>
    <xf numFmtId="41" fontId="2" fillId="27" borderId="0" xfId="0" applyNumberFormat="1" applyFont="1" applyFill="1" applyAlignment="1">
      <alignment horizontal="left" vertical="center"/>
    </xf>
    <xf numFmtId="41" fontId="2" fillId="36" borderId="0" xfId="0" applyNumberFormat="1" applyFont="1" applyFill="1" applyAlignment="1">
      <alignment horizontal="left" vertical="center"/>
    </xf>
    <xf numFmtId="165" fontId="9" fillId="7" borderId="7" xfId="0" applyNumberFormat="1" applyFont="1" applyFill="1" applyBorder="1" applyAlignment="1">
      <alignment horizontal="left" vertical="center"/>
    </xf>
    <xf numFmtId="176" fontId="2" fillId="0" borderId="0" xfId="3" applyNumberFormat="1" applyFont="1">
      <alignment vertical="center"/>
    </xf>
    <xf numFmtId="164" fontId="4" fillId="23" borderId="0" xfId="3" applyNumberFormat="1" applyFont="1" applyFill="1">
      <alignment vertical="center"/>
    </xf>
    <xf numFmtId="164" fontId="4" fillId="0" borderId="0" xfId="3" applyNumberFormat="1" applyFont="1" applyFill="1">
      <alignment vertical="center"/>
    </xf>
    <xf numFmtId="176" fontId="2" fillId="0" borderId="0" xfId="0" applyNumberFormat="1" applyFont="1" applyAlignment="1">
      <alignment horizontal="left" vertical="center"/>
    </xf>
    <xf numFmtId="164" fontId="4" fillId="2" borderId="0" xfId="0" applyNumberFormat="1" applyFont="1" applyFill="1" applyAlignment="1">
      <alignment horizontal="right" vertical="center"/>
    </xf>
    <xf numFmtId="164" fontId="4" fillId="2" borderId="0" xfId="3" applyNumberFormat="1" applyFont="1" applyFill="1">
      <alignment vertical="center"/>
    </xf>
    <xf numFmtId="0" fontId="2" fillId="36" borderId="0" xfId="0" applyFont="1" applyFill="1" applyAlignment="1">
      <alignment horizontal="left" vertical="center"/>
    </xf>
    <xf numFmtId="41" fontId="8" fillId="0" borderId="0" xfId="1" applyFont="1" applyAlignment="1">
      <alignment horizontal="left" vertical="center"/>
    </xf>
    <xf numFmtId="41" fontId="2" fillId="28" borderId="0" xfId="1" applyNumberFormat="1" applyFont="1" applyFill="1" applyAlignment="1">
      <alignment horizontal="left" vertical="center"/>
    </xf>
    <xf numFmtId="164" fontId="4" fillId="28" borderId="0" xfId="3" applyNumberFormat="1" applyFont="1" applyFill="1">
      <alignment vertical="center"/>
    </xf>
    <xf numFmtId="41" fontId="2" fillId="28" borderId="0" xfId="0" applyNumberFormat="1" applyFont="1" applyFill="1" applyAlignment="1">
      <alignment horizontal="left" vertical="center"/>
    </xf>
    <xf numFmtId="0" fontId="24" fillId="0" borderId="0" xfId="0" applyFont="1" applyFill="1" applyBorder="1" applyAlignment="1">
      <alignment horizontal="left" vertical="center" indent="1"/>
    </xf>
    <xf numFmtId="0" fontId="4" fillId="0" borderId="0" xfId="0" applyFont="1" applyFill="1" applyBorder="1" applyAlignment="1">
      <alignment horizontal="left" vertical="center" indent="1"/>
    </xf>
    <xf numFmtId="165" fontId="26" fillId="7" borderId="7" xfId="0" applyNumberFormat="1" applyFont="1" applyFill="1" applyBorder="1" applyAlignment="1">
      <alignment vertical="center"/>
    </xf>
    <xf numFmtId="165" fontId="26" fillId="7" borderId="7" xfId="0" applyNumberFormat="1" applyFont="1" applyFill="1" applyBorder="1" applyAlignment="1">
      <alignment horizontal="center" vertical="center"/>
    </xf>
    <xf numFmtId="0" fontId="9" fillId="7" borderId="5" xfId="0" applyNumberFormat="1" applyFont="1" applyFill="1" applyBorder="1" applyAlignment="1">
      <alignment vertical="center"/>
    </xf>
    <xf numFmtId="41" fontId="2" fillId="14" borderId="0" xfId="0" applyNumberFormat="1" applyFont="1" applyFill="1" applyAlignment="1">
      <alignment horizontal="left" vertical="center"/>
    </xf>
    <xf numFmtId="0" fontId="5" fillId="2" borderId="9" xfId="0" applyFont="1" applyFill="1" applyBorder="1" applyAlignment="1">
      <alignment horizontal="left" vertical="center"/>
    </xf>
    <xf numFmtId="0" fontId="5" fillId="2" borderId="10" xfId="0" applyFont="1" applyFill="1" applyBorder="1" applyAlignment="1">
      <alignment horizontal="left" vertical="center"/>
    </xf>
    <xf numFmtId="41" fontId="4" fillId="14" borderId="0" xfId="0" applyNumberFormat="1" applyFont="1" applyFill="1" applyAlignment="1">
      <alignment horizontal="left" vertical="center"/>
    </xf>
    <xf numFmtId="9" fontId="2" fillId="14" borderId="0" xfId="3" applyFont="1" applyFill="1" applyBorder="1" applyAlignment="1">
      <alignment vertical="center"/>
    </xf>
    <xf numFmtId="9" fontId="4" fillId="0" borderId="0" xfId="3" applyFont="1" applyAlignment="1">
      <alignment vertical="center"/>
    </xf>
    <xf numFmtId="41" fontId="2" fillId="23" borderId="0" xfId="1" applyFont="1" applyFill="1" applyAlignment="1">
      <alignment horizontal="left" vertical="center"/>
    </xf>
    <xf numFmtId="43" fontId="2" fillId="0" borderId="0" xfId="0" applyNumberFormat="1" applyFont="1" applyAlignment="1">
      <alignment vertical="center"/>
    </xf>
    <xf numFmtId="0" fontId="2" fillId="0" borderId="0" xfId="1" applyNumberFormat="1" applyFont="1" applyAlignment="1">
      <alignment horizontal="left" vertical="center"/>
    </xf>
    <xf numFmtId="0" fontId="4" fillId="2" borderId="0" xfId="0" applyFont="1" applyFill="1" applyAlignment="1">
      <alignment horizontal="left" vertical="center"/>
    </xf>
    <xf numFmtId="0" fontId="4" fillId="0" borderId="0" xfId="0" applyFont="1" applyAlignment="1">
      <alignment vertical="center"/>
    </xf>
    <xf numFmtId="165" fontId="2" fillId="14" borderId="14" xfId="0" applyNumberFormat="1" applyFont="1" applyFill="1" applyBorder="1" applyAlignment="1">
      <alignment vertical="center"/>
    </xf>
    <xf numFmtId="165" fontId="2" fillId="14" borderId="15" xfId="0" applyNumberFormat="1" applyFont="1" applyFill="1" applyBorder="1" applyAlignment="1">
      <alignment vertical="center"/>
    </xf>
    <xf numFmtId="165" fontId="2" fillId="14" borderId="16" xfId="0" applyNumberFormat="1" applyFont="1" applyFill="1" applyBorder="1" applyAlignment="1">
      <alignment vertical="center"/>
    </xf>
    <xf numFmtId="165" fontId="2" fillId="14" borderId="3" xfId="0" applyNumberFormat="1" applyFont="1" applyFill="1" applyBorder="1" applyAlignment="1">
      <alignment vertical="center"/>
    </xf>
    <xf numFmtId="165" fontId="2" fillId="14" borderId="11" xfId="0" applyNumberFormat="1" applyFont="1" applyFill="1" applyBorder="1" applyAlignment="1">
      <alignment vertical="center"/>
    </xf>
    <xf numFmtId="43" fontId="2" fillId="8" borderId="0" xfId="0" applyNumberFormat="1" applyFont="1" applyFill="1" applyAlignment="1">
      <alignment horizontal="left" vertical="center"/>
    </xf>
    <xf numFmtId="43" fontId="2" fillId="2" borderId="0" xfId="0" applyNumberFormat="1" applyFont="1" applyFill="1" applyAlignment="1">
      <alignment horizontal="left" vertical="center"/>
    </xf>
    <xf numFmtId="43" fontId="4" fillId="8" borderId="0" xfId="0" applyNumberFormat="1" applyFont="1" applyFill="1" applyAlignment="1">
      <alignment horizontal="left" vertical="center"/>
    </xf>
    <xf numFmtId="43" fontId="4" fillId="28" borderId="0" xfId="0" applyNumberFormat="1" applyFont="1" applyFill="1" applyAlignment="1">
      <alignment horizontal="left" vertical="center"/>
    </xf>
    <xf numFmtId="170" fontId="2" fillId="2" borderId="0" xfId="1" applyNumberFormat="1" applyFont="1" applyFill="1" applyAlignment="1">
      <alignment horizontal="left" vertical="center"/>
    </xf>
    <xf numFmtId="41" fontId="2" fillId="23" borderId="0" xfId="1" applyFont="1" applyFill="1" applyBorder="1" applyAlignment="1">
      <alignment horizontal="left" vertical="center"/>
    </xf>
    <xf numFmtId="43" fontId="2" fillId="27" borderId="0" xfId="0" applyNumberFormat="1" applyFont="1" applyFill="1" applyAlignment="1">
      <alignment horizontal="left" vertical="center"/>
    </xf>
    <xf numFmtId="41" fontId="4" fillId="2" borderId="1" xfId="1" applyFont="1" applyFill="1" applyBorder="1" applyAlignment="1">
      <alignment horizontal="center" vertical="center"/>
    </xf>
    <xf numFmtId="41" fontId="2" fillId="2" borderId="1" xfId="1" applyFont="1" applyFill="1" applyBorder="1" applyAlignment="1">
      <alignment horizontal="center" vertical="center"/>
    </xf>
    <xf numFmtId="0" fontId="24" fillId="0" borderId="0" xfId="0" applyFont="1">
      <alignment horizontal="left" vertical="center"/>
    </xf>
    <xf numFmtId="10" fontId="0" fillId="0" borderId="0" xfId="3" applyNumberFormat="1" applyFont="1" applyBorder="1" applyAlignment="1">
      <alignment horizontal="center" vertical="center"/>
    </xf>
    <xf numFmtId="0" fontId="0" fillId="27" borderId="0" xfId="0" applyFill="1">
      <alignment horizontal="left" vertical="center"/>
    </xf>
    <xf numFmtId="41" fontId="0" fillId="14" borderId="2" xfId="1" applyFont="1" applyFill="1" applyBorder="1" applyAlignment="1">
      <alignment horizontal="center" vertical="center"/>
    </xf>
    <xf numFmtId="41" fontId="2" fillId="2" borderId="2" xfId="1" applyFont="1" applyFill="1" applyBorder="1" applyAlignment="1">
      <alignment horizontal="left" vertical="center"/>
    </xf>
    <xf numFmtId="10" fontId="0" fillId="0" borderId="2" xfId="3" applyNumberFormat="1" applyFont="1" applyBorder="1" applyAlignment="1">
      <alignment horizontal="center" vertical="center"/>
    </xf>
    <xf numFmtId="41" fontId="4" fillId="2" borderId="0" xfId="1" applyFont="1" applyFill="1" applyAlignment="1">
      <alignment horizontal="center" vertical="center"/>
    </xf>
    <xf numFmtId="41" fontId="4" fillId="2" borderId="4" xfId="1" applyFont="1" applyFill="1" applyBorder="1" applyAlignment="1">
      <alignment horizontal="left" vertical="center"/>
    </xf>
    <xf numFmtId="41" fontId="2" fillId="2" borderId="5" xfId="1" applyFont="1" applyFill="1" applyBorder="1" applyAlignment="1">
      <alignment horizontal="left" vertical="center"/>
    </xf>
    <xf numFmtId="41" fontId="2" fillId="2" borderId="14" xfId="1" applyFont="1" applyFill="1" applyBorder="1" applyAlignment="1">
      <alignment horizontal="left" vertical="center"/>
    </xf>
    <xf numFmtId="41" fontId="2" fillId="2" borderId="8" xfId="1" applyFont="1" applyFill="1" applyBorder="1" applyAlignment="1">
      <alignment horizontal="center" vertical="center"/>
    </xf>
    <xf numFmtId="41" fontId="2" fillId="2" borderId="9" xfId="1" applyFont="1" applyFill="1" applyBorder="1" applyAlignment="1">
      <alignment horizontal="left" vertical="center"/>
    </xf>
    <xf numFmtId="169" fontId="2" fillId="27" borderId="0" xfId="1" applyNumberFormat="1" applyFont="1" applyFill="1" applyAlignment="1">
      <alignment horizontal="left" vertical="center"/>
    </xf>
    <xf numFmtId="172" fontId="0" fillId="0" borderId="0" xfId="0" applyNumberFormat="1">
      <alignment horizontal="left" vertical="center"/>
    </xf>
    <xf numFmtId="41" fontId="2" fillId="2" borderId="10" xfId="1" applyFont="1" applyFill="1" applyBorder="1" applyAlignment="1">
      <alignment horizontal="center" vertical="center"/>
    </xf>
    <xf numFmtId="41" fontId="2" fillId="2" borderId="9" xfId="1" applyFont="1" applyFill="1" applyBorder="1" applyAlignment="1">
      <alignment horizontal="center" vertical="center"/>
    </xf>
    <xf numFmtId="0" fontId="2" fillId="2" borderId="3" xfId="0" applyFont="1" applyFill="1" applyBorder="1" applyAlignment="1">
      <alignment horizontal="left" vertical="center"/>
    </xf>
    <xf numFmtId="0" fontId="2" fillId="2" borderId="12" xfId="0" applyFont="1" applyFill="1" applyBorder="1" applyAlignment="1">
      <alignment horizontal="center" vertical="center"/>
    </xf>
    <xf numFmtId="169" fontId="4" fillId="0" borderId="0" xfId="0" applyNumberFormat="1" applyFont="1">
      <alignment horizontal="left" vertical="center"/>
    </xf>
    <xf numFmtId="172" fontId="4" fillId="0" borderId="0" xfId="0" applyNumberFormat="1" applyFont="1">
      <alignment horizontal="left" vertical="center"/>
    </xf>
    <xf numFmtId="169" fontId="4" fillId="0" borderId="0" xfId="0" applyNumberFormat="1" applyFont="1" applyFill="1">
      <alignment horizontal="left" vertical="center"/>
    </xf>
    <xf numFmtId="177" fontId="0" fillId="0" borderId="0" xfId="0" applyNumberFormat="1">
      <alignment horizontal="left" vertical="center"/>
    </xf>
    <xf numFmtId="178" fontId="0" fillId="0" borderId="0" xfId="0" applyNumberFormat="1">
      <alignment horizontal="left" vertical="center"/>
    </xf>
    <xf numFmtId="0" fontId="0" fillId="0" borderId="0" xfId="0" applyFill="1">
      <alignment horizontal="left" vertical="center"/>
    </xf>
    <xf numFmtId="0" fontId="4" fillId="0" borderId="0" xfId="0" applyFont="1" applyFill="1">
      <alignment horizontal="left" vertical="center"/>
    </xf>
    <xf numFmtId="10" fontId="4" fillId="0" borderId="2" xfId="0" applyNumberFormat="1" applyFont="1" applyBorder="1" applyAlignment="1">
      <alignment horizontal="center" vertical="center"/>
    </xf>
    <xf numFmtId="42" fontId="2" fillId="0" borderId="0" xfId="2" applyFont="1" applyAlignment="1">
      <alignment horizontal="left" vertical="center"/>
    </xf>
    <xf numFmtId="42" fontId="0" fillId="0" borderId="0" xfId="2" applyFont="1" applyAlignment="1">
      <alignment horizontal="left" vertical="center"/>
    </xf>
    <xf numFmtId="42" fontId="4" fillId="0" borderId="0" xfId="2" applyFont="1" applyAlignment="1">
      <alignment horizontal="left" vertical="center"/>
    </xf>
    <xf numFmtId="41" fontId="4" fillId="0" borderId="0" xfId="2" applyNumberFormat="1" applyFont="1" applyAlignment="1">
      <alignment horizontal="left" vertical="center"/>
    </xf>
    <xf numFmtId="42" fontId="4" fillId="0" borderId="0" xfId="2" applyNumberFormat="1" applyFont="1" applyAlignment="1">
      <alignment horizontal="left" vertical="center"/>
    </xf>
    <xf numFmtId="179" fontId="0" fillId="0" borderId="0" xfId="0" applyNumberFormat="1">
      <alignment horizontal="left" vertical="center"/>
    </xf>
    <xf numFmtId="180" fontId="0" fillId="0" borderId="0" xfId="0" applyNumberFormat="1">
      <alignment horizontal="left" vertical="center"/>
    </xf>
    <xf numFmtId="181" fontId="0" fillId="0" borderId="0" xfId="0" applyNumberFormat="1">
      <alignment horizontal="left" vertical="center"/>
    </xf>
    <xf numFmtId="41" fontId="2" fillId="2" borderId="0" xfId="1" applyFont="1" applyFill="1" applyBorder="1" applyAlignment="1">
      <alignment horizontal="left" vertical="center"/>
    </xf>
    <xf numFmtId="41" fontId="8" fillId="0" borderId="0" xfId="1" applyFont="1" applyFill="1" applyBorder="1" applyAlignment="1">
      <alignment horizontal="right" vertical="center"/>
    </xf>
    <xf numFmtId="41" fontId="4" fillId="30" borderId="0" xfId="1" applyFont="1" applyFill="1" applyAlignment="1">
      <alignment horizontal="center" vertical="center"/>
    </xf>
    <xf numFmtId="41" fontId="4" fillId="37" borderId="0" xfId="1" applyFont="1" applyFill="1" applyAlignment="1">
      <alignment horizontal="center" vertical="center"/>
    </xf>
    <xf numFmtId="41" fontId="8" fillId="0" borderId="0" xfId="1" applyFont="1" applyFill="1" applyAlignment="1">
      <alignment horizontal="right" vertical="center"/>
    </xf>
    <xf numFmtId="41" fontId="9" fillId="3" borderId="2" xfId="1" applyFont="1" applyFill="1" applyBorder="1" applyAlignment="1">
      <alignment horizontal="left" vertical="center"/>
    </xf>
    <xf numFmtId="0" fontId="9" fillId="3" borderId="15" xfId="1" applyNumberFormat="1" applyFont="1" applyFill="1" applyBorder="1" applyAlignment="1">
      <alignment horizontal="center" vertical="center"/>
    </xf>
    <xf numFmtId="41" fontId="8" fillId="2" borderId="0" xfId="1" applyFont="1" applyFill="1" applyAlignment="1">
      <alignment horizontal="left" vertical="center"/>
    </xf>
    <xf numFmtId="41" fontId="5" fillId="2" borderId="4" xfId="1" applyFont="1" applyFill="1" applyBorder="1" applyAlignment="1">
      <alignment horizontal="left" vertical="center"/>
    </xf>
    <xf numFmtId="41" fontId="6" fillId="2" borderId="5" xfId="1" applyFont="1" applyFill="1" applyBorder="1" applyAlignment="1">
      <alignment horizontal="left" vertical="center"/>
    </xf>
    <xf numFmtId="41" fontId="6" fillId="2" borderId="14" xfId="1" applyFont="1" applyFill="1" applyBorder="1" applyAlignment="1">
      <alignment horizontal="left" vertical="center"/>
    </xf>
    <xf numFmtId="41" fontId="6" fillId="2" borderId="9" xfId="1" applyFont="1" applyFill="1" applyBorder="1" applyAlignment="1">
      <alignment horizontal="left" vertical="center"/>
    </xf>
    <xf numFmtId="41" fontId="6" fillId="2" borderId="10" xfId="1" applyFont="1" applyFill="1" applyBorder="1" applyAlignment="1">
      <alignment horizontal="left" vertical="center"/>
    </xf>
    <xf numFmtId="41" fontId="6" fillId="2" borderId="3" xfId="1" applyFont="1" applyFill="1" applyBorder="1" applyAlignment="1">
      <alignment horizontal="left" vertical="center"/>
    </xf>
    <xf numFmtId="41" fontId="6" fillId="2" borderId="12" xfId="1" applyFont="1" applyFill="1" applyBorder="1" applyAlignment="1">
      <alignment horizontal="left" vertical="center"/>
    </xf>
    <xf numFmtId="41" fontId="5" fillId="2" borderId="2" xfId="1" applyFont="1" applyFill="1" applyBorder="1" applyAlignment="1">
      <alignment horizontal="center" vertical="center"/>
    </xf>
    <xf numFmtId="41" fontId="5" fillId="2" borderId="2" xfId="1" applyFont="1" applyFill="1" applyBorder="1" applyAlignment="1">
      <alignment horizontal="left" vertical="center"/>
    </xf>
    <xf numFmtId="41" fontId="2" fillId="30" borderId="0" xfId="1" applyFont="1" applyFill="1" applyAlignment="1">
      <alignment horizontal="left" vertical="center"/>
    </xf>
    <xf numFmtId="41" fontId="4" fillId="28" borderId="0" xfId="1" applyFont="1" applyFill="1" applyAlignment="1">
      <alignment horizontal="left" vertical="center"/>
    </xf>
    <xf numFmtId="41" fontId="4" fillId="25" borderId="4" xfId="1" applyFont="1" applyFill="1" applyBorder="1" applyAlignment="1">
      <alignment horizontal="left" vertical="center"/>
    </xf>
    <xf numFmtId="41" fontId="2" fillId="25" borderId="7" xfId="1" applyFont="1" applyFill="1" applyBorder="1" applyAlignment="1">
      <alignment horizontal="left" vertical="center"/>
    </xf>
    <xf numFmtId="10" fontId="2" fillId="25" borderId="7" xfId="3" applyNumberFormat="1" applyFont="1" applyFill="1" applyBorder="1">
      <alignment vertical="center"/>
    </xf>
    <xf numFmtId="10" fontId="2" fillId="25" borderId="5" xfId="3" applyNumberFormat="1" applyFont="1" applyFill="1" applyBorder="1">
      <alignment vertical="center"/>
    </xf>
    <xf numFmtId="41" fontId="15" fillId="0" borderId="0" xfId="1" applyFont="1" applyFill="1" applyAlignment="1">
      <alignment horizontal="right" vertical="center"/>
    </xf>
    <xf numFmtId="41" fontId="4" fillId="8" borderId="0" xfId="1" applyFont="1" applyFill="1" applyAlignment="1">
      <alignment horizontal="left" vertical="center"/>
    </xf>
    <xf numFmtId="41" fontId="2" fillId="0" borderId="0" xfId="1" quotePrefix="1" applyFont="1" applyAlignment="1">
      <alignment horizontal="left" vertical="center"/>
    </xf>
    <xf numFmtId="41" fontId="2" fillId="14" borderId="7" xfId="1" applyFont="1" applyFill="1" applyBorder="1" applyAlignment="1">
      <alignment horizontal="left" vertical="center"/>
    </xf>
    <xf numFmtId="41" fontId="2" fillId="14" borderId="5" xfId="1" applyFont="1" applyFill="1" applyBorder="1" applyAlignment="1">
      <alignment horizontal="left" vertical="center"/>
    </xf>
    <xf numFmtId="41" fontId="2" fillId="37" borderId="0" xfId="1" applyFont="1" applyFill="1" applyAlignment="1">
      <alignment horizontal="left" vertical="center"/>
    </xf>
    <xf numFmtId="41" fontId="2" fillId="11" borderId="0" xfId="1" applyFont="1" applyFill="1" applyAlignment="1">
      <alignment horizontal="left" vertical="center"/>
    </xf>
    <xf numFmtId="41" fontId="15" fillId="0" borderId="0" xfId="1" applyFont="1" applyAlignment="1">
      <alignment horizontal="left" vertical="center"/>
    </xf>
    <xf numFmtId="41" fontId="2" fillId="0" borderId="0" xfId="1" applyFont="1" applyFill="1" applyAlignment="1">
      <alignment horizontal="right" vertical="center"/>
    </xf>
    <xf numFmtId="41" fontId="2" fillId="8" borderId="0" xfId="1" applyFont="1" applyFill="1" applyAlignment="1">
      <alignment horizontal="left" vertical="center"/>
    </xf>
    <xf numFmtId="165" fontId="2" fillId="0" borderId="0" xfId="1" applyNumberFormat="1" applyFont="1" applyAlignment="1">
      <alignment horizontal="left" vertical="center"/>
    </xf>
    <xf numFmtId="41" fontId="8" fillId="18" borderId="0" xfId="1" applyFont="1" applyFill="1" applyAlignment="1">
      <alignment horizontal="right" vertical="center"/>
    </xf>
    <xf numFmtId="41" fontId="2" fillId="18" borderId="0" xfId="1" applyFont="1" applyFill="1" applyAlignment="1">
      <alignment horizontal="left" vertical="center"/>
    </xf>
    <xf numFmtId="41" fontId="2" fillId="30" borderId="0" xfId="1" applyFont="1" applyFill="1" applyBorder="1" applyAlignment="1">
      <alignment horizontal="left" vertical="center"/>
    </xf>
    <xf numFmtId="41" fontId="2" fillId="37" borderId="0" xfId="1" applyFont="1" applyFill="1" applyBorder="1" applyAlignment="1">
      <alignment horizontal="left" vertical="center"/>
    </xf>
    <xf numFmtId="41" fontId="8" fillId="0" borderId="0" xfId="1" applyFont="1" applyFill="1" applyAlignment="1">
      <alignment horizontal="left" vertical="center"/>
    </xf>
    <xf numFmtId="41" fontId="15" fillId="0" borderId="0" xfId="1" applyFont="1" applyAlignment="1">
      <alignment horizontal="right" vertical="center"/>
    </xf>
    <xf numFmtId="41" fontId="4" fillId="37" borderId="0" xfId="1" applyFont="1" applyFill="1" applyAlignment="1">
      <alignment horizontal="left" vertical="center"/>
    </xf>
    <xf numFmtId="41" fontId="2" fillId="37" borderId="0" xfId="5" applyFont="1" applyFill="1" applyAlignment="1">
      <alignment horizontal="left" vertical="center"/>
    </xf>
    <xf numFmtId="41" fontId="15" fillId="0" borderId="0" xfId="1" applyFont="1" applyFill="1" applyBorder="1" applyAlignment="1">
      <alignment horizontal="right" vertical="center"/>
    </xf>
    <xf numFmtId="41" fontId="2" fillId="23" borderId="0" xfId="1" applyFont="1" applyFill="1" applyAlignment="1">
      <alignment horizontal="right" vertical="center"/>
    </xf>
    <xf numFmtId="41" fontId="4" fillId="30" borderId="0" xfId="1" applyFont="1" applyFill="1" applyAlignment="1">
      <alignment horizontal="left" vertical="center"/>
    </xf>
    <xf numFmtId="41" fontId="4" fillId="23" borderId="0" xfId="1" applyFont="1" applyFill="1" applyAlignment="1">
      <alignment horizontal="left" vertical="center"/>
    </xf>
    <xf numFmtId="41" fontId="4" fillId="38" borderId="0" xfId="1" applyFont="1" applyFill="1" applyAlignment="1">
      <alignment horizontal="left" vertical="center"/>
    </xf>
    <xf numFmtId="41" fontId="2" fillId="39" borderId="0" xfId="1" applyFont="1" applyFill="1" applyAlignment="1">
      <alignment horizontal="left" vertical="center"/>
    </xf>
    <xf numFmtId="41" fontId="4" fillId="39" borderId="0" xfId="1" applyFont="1" applyFill="1" applyAlignment="1">
      <alignment horizontal="left" vertical="center"/>
    </xf>
    <xf numFmtId="41" fontId="2" fillId="40" borderId="0" xfId="1" applyFont="1" applyFill="1" applyAlignment="1">
      <alignment horizontal="left" vertical="center"/>
    </xf>
    <xf numFmtId="41" fontId="4" fillId="40" borderId="0" xfId="1" applyFont="1" applyFill="1" applyAlignment="1">
      <alignment horizontal="left" vertical="center"/>
    </xf>
    <xf numFmtId="41" fontId="2" fillId="20" borderId="0" xfId="1" applyFont="1" applyFill="1" applyAlignment="1">
      <alignment horizontal="left" vertical="center"/>
    </xf>
    <xf numFmtId="41" fontId="2" fillId="19" borderId="0" xfId="1" applyFont="1" applyFill="1" applyAlignment="1">
      <alignment horizontal="left" vertical="center"/>
    </xf>
    <xf numFmtId="165" fontId="14" fillId="41" borderId="0" xfId="1" applyNumberFormat="1" applyFont="1" applyFill="1"/>
    <xf numFmtId="41" fontId="8" fillId="20" borderId="0" xfId="1" applyFont="1" applyFill="1" applyAlignment="1">
      <alignment horizontal="right" vertical="center"/>
    </xf>
    <xf numFmtId="41" fontId="2" fillId="41" borderId="0" xfId="1" applyFont="1" applyFill="1" applyAlignment="1">
      <alignment horizontal="left" vertical="center"/>
    </xf>
    <xf numFmtId="41" fontId="2" fillId="0" borderId="8" xfId="1" applyFont="1" applyBorder="1" applyAlignment="1">
      <alignment horizontal="left" vertical="center"/>
    </xf>
    <xf numFmtId="0" fontId="2" fillId="14" borderId="2" xfId="1" applyNumberFormat="1" applyFont="1" applyFill="1" applyBorder="1" applyAlignment="1">
      <alignment horizontal="center" vertical="center"/>
    </xf>
    <xf numFmtId="41" fontId="2" fillId="0" borderId="2" xfId="1" applyFont="1" applyBorder="1" applyAlignment="1">
      <alignment horizontal="left" vertical="center"/>
    </xf>
    <xf numFmtId="41" fontId="2" fillId="14" borderId="2" xfId="1" applyFont="1" applyFill="1" applyBorder="1" applyAlignment="1">
      <alignment horizontal="center" vertical="center"/>
    </xf>
    <xf numFmtId="41" fontId="2" fillId="0" borderId="12" xfId="1" applyFont="1" applyBorder="1" applyAlignment="1">
      <alignment horizontal="left" vertical="center"/>
    </xf>
    <xf numFmtId="41" fontId="2" fillId="0" borderId="2" xfId="1" applyFont="1" applyBorder="1" applyAlignment="1">
      <alignment horizontal="center" vertical="center"/>
    </xf>
    <xf numFmtId="41" fontId="4" fillId="0" borderId="11" xfId="1" applyFont="1" applyBorder="1" applyAlignment="1">
      <alignment horizontal="center" vertical="center"/>
    </xf>
    <xf numFmtId="41" fontId="4" fillId="0" borderId="0" xfId="1" applyFont="1" applyBorder="1" applyAlignment="1">
      <alignment horizontal="center" vertical="center"/>
    </xf>
    <xf numFmtId="41" fontId="2" fillId="0" borderId="0" xfId="1" applyFont="1" applyFill="1" applyBorder="1" applyAlignment="1">
      <alignment horizontal="center" vertical="center"/>
    </xf>
    <xf numFmtId="41" fontId="2" fillId="0" borderId="0" xfId="1" quotePrefix="1" applyFont="1" applyAlignment="1">
      <alignment horizontal="center" vertical="center"/>
    </xf>
    <xf numFmtId="0" fontId="2" fillId="2" borderId="0" xfId="0" applyFont="1" applyFill="1" applyBorder="1" applyAlignment="1">
      <alignment horizontal="center" vertical="center"/>
    </xf>
    <xf numFmtId="169" fontId="4" fillId="0" borderId="0" xfId="0" applyNumberFormat="1" applyFont="1" applyAlignment="1">
      <alignment horizontal="left" vertical="center"/>
    </xf>
    <xf numFmtId="0" fontId="9" fillId="0" borderId="0" xfId="0" applyFont="1" applyAlignment="1">
      <alignment horizontal="left" vertical="center"/>
    </xf>
    <xf numFmtId="169" fontId="2" fillId="0" borderId="0" xfId="1" applyNumberFormat="1" applyFont="1" applyFill="1" applyBorder="1" applyAlignment="1">
      <alignment vertical="center"/>
    </xf>
    <xf numFmtId="169" fontId="2" fillId="23" borderId="0" xfId="1" applyNumberFormat="1" applyFont="1" applyFill="1" applyAlignment="1">
      <alignment horizontal="left" vertical="center"/>
    </xf>
    <xf numFmtId="169" fontId="2" fillId="37" borderId="0" xfId="1" applyNumberFormat="1" applyFont="1" applyFill="1" applyAlignment="1">
      <alignment horizontal="left" vertical="center"/>
    </xf>
    <xf numFmtId="169" fontId="4" fillId="0" borderId="0" xfId="1" applyNumberFormat="1" applyFont="1" applyFill="1" applyBorder="1" applyAlignment="1">
      <alignment horizontal="left" vertical="center"/>
    </xf>
    <xf numFmtId="169" fontId="2" fillId="20" borderId="0" xfId="1" applyNumberFormat="1" applyFont="1" applyFill="1" applyBorder="1" applyAlignment="1">
      <alignment vertical="center"/>
    </xf>
    <xf numFmtId="170" fontId="2" fillId="0" borderId="0" xfId="0" applyNumberFormat="1" applyFont="1" applyAlignment="1">
      <alignment horizontal="left" vertical="center"/>
    </xf>
    <xf numFmtId="169" fontId="2" fillId="0" borderId="0" xfId="1" applyNumberFormat="1" applyFont="1" applyFill="1" applyBorder="1" applyAlignment="1">
      <alignment horizontal="left" vertical="center"/>
    </xf>
    <xf numFmtId="41" fontId="2" fillId="19" borderId="0" xfId="1" applyFont="1" applyFill="1" applyBorder="1" applyAlignment="1">
      <alignment horizontal="left" vertical="center"/>
    </xf>
    <xf numFmtId="169" fontId="2" fillId="19" borderId="0" xfId="1" applyNumberFormat="1" applyFont="1" applyFill="1" applyBorder="1" applyAlignment="1">
      <alignment vertical="center"/>
    </xf>
    <xf numFmtId="169" fontId="2" fillId="19" borderId="0" xfId="1" applyNumberFormat="1" applyFont="1" applyFill="1" applyAlignment="1">
      <alignment horizontal="left" vertical="center"/>
    </xf>
    <xf numFmtId="169" fontId="4" fillId="0" borderId="0" xfId="1" applyNumberFormat="1" applyFont="1" applyFill="1" applyBorder="1" applyAlignment="1">
      <alignment horizontal="center" vertical="center"/>
    </xf>
    <xf numFmtId="169" fontId="2" fillId="42" borderId="0" xfId="1" applyNumberFormat="1" applyFont="1" applyFill="1" applyBorder="1" applyAlignment="1">
      <alignment vertical="center"/>
    </xf>
    <xf numFmtId="0" fontId="2" fillId="0" borderId="2" xfId="1" applyNumberFormat="1" applyFont="1" applyFill="1" applyBorder="1" applyAlignment="1">
      <alignment horizontal="center" vertical="center"/>
    </xf>
    <xf numFmtId="41" fontId="2" fillId="0" borderId="2" xfId="1" applyFont="1" applyFill="1" applyBorder="1" applyAlignment="1">
      <alignment horizontal="left" vertical="center"/>
    </xf>
    <xf numFmtId="41" fontId="9" fillId="3" borderId="0" xfId="1" applyFont="1" applyFill="1" applyBorder="1" applyAlignment="1">
      <alignment horizontal="left" vertical="center"/>
    </xf>
    <xf numFmtId="41" fontId="26" fillId="0" borderId="0" xfId="1" applyFont="1" applyAlignment="1">
      <alignment horizontal="left" vertical="center"/>
    </xf>
    <xf numFmtId="0" fontId="2" fillId="2" borderId="9" xfId="0" applyFont="1" applyFill="1" applyBorder="1" applyAlignment="1">
      <alignment horizontal="left" vertical="center"/>
    </xf>
    <xf numFmtId="0" fontId="2" fillId="2" borderId="10" xfId="0" applyFont="1" applyFill="1" applyBorder="1" applyAlignment="1">
      <alignment horizontal="center" vertical="center"/>
    </xf>
    <xf numFmtId="41" fontId="4" fillId="2" borderId="2" xfId="1" applyFont="1" applyFill="1" applyBorder="1" applyAlignment="1">
      <alignment horizontal="center" vertical="center"/>
    </xf>
    <xf numFmtId="41" fontId="4" fillId="2" borderId="2" xfId="1" applyFont="1" applyFill="1" applyBorder="1" applyAlignment="1">
      <alignment horizontal="left" vertical="center"/>
    </xf>
    <xf numFmtId="41" fontId="51" fillId="0" borderId="0" xfId="1" applyFont="1" applyBorder="1" applyAlignment="1">
      <alignment horizontal="left" vertical="center"/>
    </xf>
    <xf numFmtId="41" fontId="8" fillId="0" borderId="0" xfId="1" applyFont="1" applyAlignment="1">
      <alignment horizontal="right" vertical="center"/>
    </xf>
    <xf numFmtId="170" fontId="4" fillId="0" borderId="0" xfId="1" applyNumberFormat="1" applyFont="1" applyFill="1" applyBorder="1" applyAlignment="1">
      <alignment horizontal="center" vertical="center"/>
    </xf>
    <xf numFmtId="169" fontId="4" fillId="0" borderId="0" xfId="3" applyNumberFormat="1" applyFont="1" applyFill="1" applyBorder="1" applyAlignment="1">
      <alignment vertical="center"/>
    </xf>
    <xf numFmtId="169" fontId="2" fillId="0" borderId="0" xfId="1" applyNumberFormat="1" applyFont="1" applyFill="1" applyBorder="1" applyAlignment="1">
      <alignment horizontal="center" vertical="center"/>
    </xf>
    <xf numFmtId="43" fontId="2" fillId="0" borderId="0" xfId="1" applyNumberFormat="1" applyFont="1" applyAlignment="1">
      <alignment horizontal="left" vertical="center"/>
    </xf>
    <xf numFmtId="41" fontId="2" fillId="0" borderId="0" xfId="1" applyNumberFormat="1" applyFont="1" applyFill="1" applyAlignment="1">
      <alignment horizontal="left" vertical="center"/>
    </xf>
    <xf numFmtId="41" fontId="4" fillId="2" borderId="11" xfId="1" applyFont="1" applyFill="1" applyBorder="1" applyAlignment="1">
      <alignment horizontal="left" vertical="center"/>
    </xf>
    <xf numFmtId="0" fontId="0" fillId="0" borderId="0" xfId="0" applyFont="1" applyAlignment="1"/>
    <xf numFmtId="41" fontId="9" fillId="3" borderId="0" xfId="5" applyFont="1" applyFill="1" applyBorder="1" applyAlignment="1">
      <alignment horizontal="left" vertical="center"/>
    </xf>
    <xf numFmtId="41" fontId="2" fillId="43" borderId="0" xfId="1" applyFont="1" applyFill="1" applyAlignment="1">
      <alignment horizontal="left" vertical="center"/>
    </xf>
    <xf numFmtId="41" fontId="4" fillId="43" borderId="0" xfId="1" applyFont="1" applyFill="1" applyAlignment="1">
      <alignment horizontal="left" vertical="center"/>
    </xf>
    <xf numFmtId="41" fontId="2" fillId="43" borderId="0" xfId="1" applyFont="1" applyFill="1" applyBorder="1" applyAlignment="1">
      <alignment horizontal="left" vertical="center"/>
    </xf>
    <xf numFmtId="41" fontId="26" fillId="3" borderId="2" xfId="1" applyFont="1" applyFill="1" applyBorder="1" applyAlignment="1">
      <alignment horizontal="left" vertical="center"/>
    </xf>
    <xf numFmtId="41" fontId="9" fillId="3" borderId="15" xfId="1" applyFont="1" applyFill="1" applyBorder="1" applyAlignment="1">
      <alignment horizontal="center" vertical="center"/>
    </xf>
    <xf numFmtId="41" fontId="6" fillId="2" borderId="9" xfId="1" applyFont="1" applyFill="1" applyBorder="1" applyAlignment="1">
      <alignment horizontal="center" vertical="center"/>
    </xf>
    <xf numFmtId="41" fontId="5" fillId="2" borderId="9" xfId="1" applyFont="1" applyFill="1" applyBorder="1" applyAlignment="1">
      <alignment horizontal="left" vertical="center"/>
    </xf>
    <xf numFmtId="41" fontId="5" fillId="2" borderId="10" xfId="1" applyFont="1" applyFill="1" applyBorder="1" applyAlignment="1">
      <alignment horizontal="center" vertical="center"/>
    </xf>
    <xf numFmtId="41" fontId="2" fillId="26" borderId="0" xfId="1" applyFont="1" applyFill="1" applyAlignment="1">
      <alignment horizontal="left" vertical="center"/>
    </xf>
    <xf numFmtId="9" fontId="2" fillId="26" borderId="0" xfId="3" applyFont="1" applyFill="1">
      <alignment vertical="center"/>
    </xf>
    <xf numFmtId="41" fontId="2" fillId="8" borderId="0" xfId="1" applyFont="1" applyFill="1" applyAlignment="1">
      <alignment horizontal="center" vertical="center"/>
    </xf>
    <xf numFmtId="41" fontId="2" fillId="28" borderId="0" xfId="1" applyFont="1" applyFill="1" applyAlignment="1">
      <alignment horizontal="center" vertical="center"/>
    </xf>
    <xf numFmtId="41" fontId="4" fillId="0" borderId="2" xfId="1" applyFont="1" applyFill="1" applyBorder="1" applyAlignment="1">
      <alignment horizontal="center" vertical="center"/>
    </xf>
    <xf numFmtId="41" fontId="8" fillId="0" borderId="0" xfId="1" applyFont="1" applyBorder="1" applyAlignment="1">
      <alignment horizontal="left" vertical="center"/>
    </xf>
    <xf numFmtId="41" fontId="2" fillId="0" borderId="0" xfId="1" applyFont="1" applyBorder="1" applyAlignment="1">
      <alignment horizontal="center" vertical="center"/>
    </xf>
    <xf numFmtId="41" fontId="8" fillId="0" borderId="0" xfId="1" applyFont="1" applyBorder="1" applyAlignment="1">
      <alignment horizontal="center" vertical="center"/>
    </xf>
    <xf numFmtId="41" fontId="8" fillId="0" borderId="4" xfId="1" applyFont="1" applyFill="1" applyBorder="1" applyAlignment="1">
      <alignment horizontal="center" vertical="center"/>
    </xf>
    <xf numFmtId="41" fontId="8" fillId="0" borderId="7" xfId="1" applyFont="1" applyFill="1" applyBorder="1" applyAlignment="1">
      <alignment horizontal="center" vertical="center"/>
    </xf>
    <xf numFmtId="41" fontId="8" fillId="0" borderId="5" xfId="1" applyFont="1" applyFill="1" applyBorder="1" applyAlignment="1">
      <alignment horizontal="center" vertical="center"/>
    </xf>
    <xf numFmtId="41" fontId="8" fillId="0" borderId="4" xfId="1" applyFont="1" applyBorder="1" applyAlignment="1">
      <alignment horizontal="center" vertical="center"/>
    </xf>
    <xf numFmtId="41" fontId="8" fillId="0" borderId="7" xfId="1" applyFont="1" applyBorder="1" applyAlignment="1">
      <alignment horizontal="center" vertical="center"/>
    </xf>
    <xf numFmtId="41" fontId="8" fillId="0" borderId="5" xfId="1" applyFont="1" applyBorder="1" applyAlignment="1">
      <alignment horizontal="center" vertical="center"/>
    </xf>
    <xf numFmtId="41" fontId="5" fillId="0" borderId="4" xfId="1" applyFont="1" applyFill="1" applyBorder="1" applyAlignment="1">
      <alignment horizontal="center" vertical="center"/>
    </xf>
    <xf numFmtId="41" fontId="5" fillId="0" borderId="7" xfId="1" applyFont="1" applyFill="1" applyBorder="1" applyAlignment="1">
      <alignment horizontal="center" vertical="center"/>
    </xf>
    <xf numFmtId="41" fontId="5" fillId="0" borderId="5" xfId="1" applyFont="1" applyFill="1" applyBorder="1" applyAlignment="1">
      <alignment horizontal="center" vertical="center"/>
    </xf>
    <xf numFmtId="0" fontId="2" fillId="0" borderId="2" xfId="0" applyFont="1" applyBorder="1" applyAlignment="1">
      <alignment horizontal="center" vertical="center" wrapText="1"/>
    </xf>
    <xf numFmtId="41" fontId="2" fillId="0" borderId="5" xfId="1" applyFont="1" applyBorder="1" applyAlignment="1">
      <alignment horizontal="center" vertical="center" wrapText="1"/>
    </xf>
    <xf numFmtId="41" fontId="2" fillId="0" borderId="2" xfId="1" applyFont="1" applyBorder="1" applyAlignment="1">
      <alignment horizontal="center" vertical="center" wrapText="1"/>
    </xf>
    <xf numFmtId="41" fontId="2" fillId="0" borderId="12" xfId="1" applyFont="1" applyBorder="1" applyAlignment="1">
      <alignment horizontal="center" vertical="center" wrapText="1"/>
    </xf>
    <xf numFmtId="41" fontId="2" fillId="0" borderId="2" xfId="1" applyFont="1" applyFill="1" applyBorder="1" applyAlignment="1">
      <alignment horizontal="center" vertical="center" wrapText="1"/>
    </xf>
    <xf numFmtId="0" fontId="2" fillId="0" borderId="2" xfId="0" applyFont="1" applyBorder="1" applyAlignment="1">
      <alignment horizontal="left" vertical="center" wrapText="1"/>
    </xf>
    <xf numFmtId="41" fontId="2" fillId="0" borderId="7" xfId="1" applyFont="1" applyBorder="1" applyAlignment="1">
      <alignment horizontal="left" vertical="center" wrapText="1"/>
    </xf>
    <xf numFmtId="41" fontId="2" fillId="0" borderId="2" xfId="1" quotePrefix="1" applyFont="1" applyBorder="1" applyAlignment="1">
      <alignment horizontal="center" vertical="center" wrapText="1"/>
    </xf>
    <xf numFmtId="1" fontId="2" fillId="2" borderId="8" xfId="0" applyNumberFormat="1" applyFont="1" applyFill="1" applyBorder="1" applyAlignment="1">
      <alignment horizontal="center" vertical="center" wrapText="1"/>
    </xf>
    <xf numFmtId="41" fontId="2" fillId="2" borderId="15" xfId="1" applyFont="1" applyFill="1" applyBorder="1" applyAlignment="1">
      <alignment horizontal="center" vertical="center" wrapText="1"/>
    </xf>
    <xf numFmtId="41" fontId="2" fillId="2" borderId="15" xfId="1" applyFont="1" applyFill="1" applyBorder="1" applyAlignment="1">
      <alignment horizontal="left" vertical="center" wrapText="1"/>
    </xf>
    <xf numFmtId="41" fontId="2" fillId="2" borderId="16" xfId="1" applyFont="1" applyFill="1" applyBorder="1" applyAlignment="1">
      <alignment horizontal="left" vertical="center" wrapText="1"/>
    </xf>
    <xf numFmtId="41" fontId="2" fillId="2" borderId="14" xfId="1" applyFont="1" applyFill="1" applyBorder="1" applyAlignment="1">
      <alignment horizontal="left" vertical="center" wrapText="1"/>
    </xf>
    <xf numFmtId="41" fontId="2" fillId="2" borderId="8" xfId="1" applyFont="1" applyFill="1" applyBorder="1" applyAlignment="1">
      <alignment horizontal="left" vertical="center" wrapText="1"/>
    </xf>
    <xf numFmtId="1" fontId="2" fillId="2" borderId="10" xfId="0" applyNumberFormat="1" applyFont="1" applyFill="1" applyBorder="1" applyAlignment="1">
      <alignment horizontal="center" vertical="center" wrapText="1"/>
    </xf>
    <xf numFmtId="41" fontId="2" fillId="2" borderId="0" xfId="1" applyFont="1" applyFill="1" applyBorder="1" applyAlignment="1">
      <alignment horizontal="center" vertical="center" wrapText="1"/>
    </xf>
    <xf numFmtId="41" fontId="2" fillId="2" borderId="0" xfId="1" applyFont="1" applyFill="1" applyBorder="1" applyAlignment="1">
      <alignment horizontal="left" vertical="center" wrapText="1"/>
    </xf>
    <xf numFmtId="41" fontId="2" fillId="2" borderId="13" xfId="1" applyFont="1" applyFill="1" applyBorder="1" applyAlignment="1">
      <alignment horizontal="left" vertical="center" wrapText="1"/>
    </xf>
    <xf numFmtId="41" fontId="2" fillId="2" borderId="9" xfId="1" applyFont="1" applyFill="1" applyBorder="1" applyAlignment="1">
      <alignment horizontal="left" vertical="center" wrapText="1"/>
    </xf>
    <xf numFmtId="41" fontId="2" fillId="2" borderId="10" xfId="1" applyFont="1" applyFill="1" applyBorder="1" applyAlignment="1">
      <alignment horizontal="left" vertical="center" wrapText="1"/>
    </xf>
    <xf numFmtId="41" fontId="2" fillId="2" borderId="10" xfId="1" applyFont="1" applyFill="1" applyBorder="1" applyAlignment="1">
      <alignment vertical="center"/>
    </xf>
    <xf numFmtId="41" fontId="2" fillId="0" borderId="10" xfId="1" applyFont="1" applyFill="1" applyBorder="1" applyAlignment="1">
      <alignment vertical="center"/>
    </xf>
    <xf numFmtId="41" fontId="2" fillId="27" borderId="0" xfId="1" applyFont="1" applyFill="1" applyAlignment="1">
      <alignment horizontal="left" vertical="center"/>
    </xf>
    <xf numFmtId="1" fontId="2" fillId="0" borderId="10" xfId="0" applyNumberFormat="1" applyFont="1" applyBorder="1" applyAlignment="1">
      <alignment horizontal="center" vertical="center" wrapText="1"/>
    </xf>
    <xf numFmtId="41" fontId="2" fillId="0" borderId="9" xfId="1" applyFont="1" applyBorder="1" applyAlignment="1">
      <alignment horizontal="center" vertical="center" wrapText="1"/>
    </xf>
    <xf numFmtId="41" fontId="2" fillId="0" borderId="0" xfId="1" applyFont="1" applyBorder="1" applyAlignment="1">
      <alignment horizontal="center" vertical="center" wrapText="1"/>
    </xf>
    <xf numFmtId="41" fontId="2" fillId="0" borderId="0" xfId="1" applyFont="1" applyBorder="1" applyAlignment="1">
      <alignment horizontal="left" vertical="center" wrapText="1"/>
    </xf>
    <xf numFmtId="41" fontId="2" fillId="0" borderId="0" xfId="1" applyFont="1" applyFill="1" applyBorder="1" applyAlignment="1">
      <alignment horizontal="center" vertical="center" wrapText="1"/>
    </xf>
    <xf numFmtId="164" fontId="2" fillId="0" borderId="0" xfId="3" applyNumberFormat="1" applyFont="1" applyBorder="1" applyAlignment="1">
      <alignment vertical="center"/>
    </xf>
    <xf numFmtId="41" fontId="2" fillId="27" borderId="0" xfId="1" applyFont="1" applyFill="1" applyBorder="1" applyAlignment="1">
      <alignment horizontal="center" vertical="center" wrapText="1"/>
    </xf>
    <xf numFmtId="165" fontId="2" fillId="0" borderId="0" xfId="1" applyNumberFormat="1" applyFont="1" applyFill="1" applyBorder="1" applyAlignment="1">
      <alignment horizontal="left" vertical="center" wrapText="1"/>
    </xf>
    <xf numFmtId="165" fontId="2" fillId="0" borderId="13" xfId="1" applyNumberFormat="1" applyFont="1" applyFill="1" applyBorder="1" applyAlignment="1">
      <alignment horizontal="left" vertical="center" wrapText="1"/>
    </xf>
    <xf numFmtId="41" fontId="2" fillId="0" borderId="13" xfId="1" applyFont="1" applyBorder="1" applyAlignment="1">
      <alignment horizontal="center" vertical="center" wrapText="1"/>
    </xf>
    <xf numFmtId="41" fontId="2" fillId="6" borderId="0" xfId="1" applyFont="1" applyFill="1" applyBorder="1" applyAlignment="1">
      <alignment horizontal="center" vertical="center"/>
    </xf>
    <xf numFmtId="0" fontId="26" fillId="3" borderId="8" xfId="0" applyFont="1" applyFill="1" applyBorder="1" applyAlignment="1">
      <alignment horizontal="center" vertical="center" wrapText="1"/>
    </xf>
    <xf numFmtId="41" fontId="26" fillId="3" borderId="10" xfId="1" applyFont="1" applyFill="1" applyBorder="1" applyAlignment="1">
      <alignment horizontal="center" vertical="center"/>
    </xf>
    <xf numFmtId="0" fontId="26" fillId="3" borderId="0" xfId="0" applyFont="1" applyFill="1" applyBorder="1" applyAlignment="1">
      <alignment horizontal="center" vertical="center" wrapText="1"/>
    </xf>
    <xf numFmtId="41" fontId="2" fillId="31" borderId="0" xfId="1" applyFont="1" applyFill="1" applyBorder="1" applyAlignment="1">
      <alignment horizontal="center" vertical="center" wrapText="1"/>
    </xf>
    <xf numFmtId="41" fontId="2" fillId="31" borderId="0" xfId="1" applyFont="1" applyFill="1" applyBorder="1" applyAlignment="1">
      <alignment horizontal="left" vertical="center"/>
    </xf>
    <xf numFmtId="41" fontId="2" fillId="27" borderId="9" xfId="1" applyFont="1" applyFill="1" applyBorder="1" applyAlignment="1">
      <alignment horizontal="center" vertical="center" wrapText="1"/>
    </xf>
    <xf numFmtId="41" fontId="2" fillId="27" borderId="13" xfId="1" applyFont="1" applyFill="1" applyBorder="1" applyAlignment="1">
      <alignment horizontal="center" vertical="center" wrapText="1"/>
    </xf>
    <xf numFmtId="1" fontId="2" fillId="0" borderId="12" xfId="0" applyNumberFormat="1" applyFont="1" applyBorder="1" applyAlignment="1">
      <alignment horizontal="center" vertical="center" wrapText="1"/>
    </xf>
    <xf numFmtId="41" fontId="26" fillId="3" borderId="0" xfId="1" applyFont="1" applyFill="1" applyBorder="1" applyAlignment="1">
      <alignment horizontal="center" vertical="center"/>
    </xf>
    <xf numFmtId="41" fontId="2" fillId="0" borderId="3" xfId="1" applyFont="1" applyBorder="1" applyAlignment="1">
      <alignment horizontal="center" vertical="center" wrapText="1"/>
    </xf>
    <xf numFmtId="41" fontId="2" fillId="0" borderId="11" xfId="1" applyFont="1" applyBorder="1" applyAlignment="1">
      <alignment horizontal="center" vertical="center" wrapText="1"/>
    </xf>
    <xf numFmtId="41" fontId="2" fillId="0" borderId="11" xfId="1" applyFont="1" applyBorder="1" applyAlignment="1">
      <alignment horizontal="left" vertical="center" wrapText="1"/>
    </xf>
    <xf numFmtId="164" fontId="2" fillId="0" borderId="11" xfId="3" applyNumberFormat="1" applyFont="1" applyBorder="1" applyAlignment="1">
      <alignment vertical="center"/>
    </xf>
    <xf numFmtId="41" fontId="2" fillId="0" borderId="12" xfId="1" applyFont="1" applyFill="1" applyBorder="1" applyAlignment="1">
      <alignment vertical="center"/>
    </xf>
    <xf numFmtId="41" fontId="52" fillId="0" borderId="0" xfId="5" applyFont="1" applyAlignment="1">
      <alignment horizontal="left" vertical="center"/>
    </xf>
    <xf numFmtId="42" fontId="0" fillId="0" borderId="0" xfId="8" applyNumberFormat="1" applyFont="1" applyAlignment="1">
      <alignment horizontal="left" vertical="center"/>
    </xf>
    <xf numFmtId="42" fontId="0" fillId="0" borderId="0" xfId="5" applyNumberFormat="1" applyFont="1" applyAlignment="1">
      <alignment horizontal="left" vertical="center"/>
    </xf>
    <xf numFmtId="42" fontId="4" fillId="0" borderId="0" xfId="8" applyNumberFormat="1" applyFont="1" applyAlignment="1">
      <alignment horizontal="left" vertical="center"/>
    </xf>
    <xf numFmtId="41" fontId="0" fillId="0" borderId="0" xfId="1" applyFont="1" applyAlignment="1">
      <alignment vertical="center"/>
    </xf>
    <xf numFmtId="42" fontId="0" fillId="0" borderId="0" xfId="6" applyNumberFormat="1" applyFont="1">
      <alignment vertical="center"/>
    </xf>
    <xf numFmtId="164" fontId="0" fillId="0" borderId="0" xfId="6" applyNumberFormat="1" applyFont="1">
      <alignment vertical="center"/>
    </xf>
    <xf numFmtId="42" fontId="4" fillId="0" borderId="0" xfId="8" applyFont="1" applyAlignment="1">
      <alignment horizontal="left" vertical="center"/>
    </xf>
    <xf numFmtId="175" fontId="0" fillId="0" borderId="0" xfId="8" applyNumberFormat="1" applyFont="1" applyAlignment="1">
      <alignment horizontal="left" vertical="center"/>
    </xf>
    <xf numFmtId="182" fontId="0" fillId="0" borderId="0" xfId="0" applyNumberFormat="1">
      <alignment horizontal="left" vertical="center"/>
    </xf>
    <xf numFmtId="44" fontId="0" fillId="0" borderId="0" xfId="0" applyNumberFormat="1">
      <alignment horizontal="left" vertical="center"/>
    </xf>
    <xf numFmtId="0" fontId="0" fillId="18" borderId="0" xfId="0" applyFill="1">
      <alignment horizontal="left" vertical="center"/>
    </xf>
    <xf numFmtId="42" fontId="0" fillId="0" borderId="0" xfId="2" applyNumberFormat="1" applyFont="1" applyAlignment="1">
      <alignment horizontal="left" vertical="center"/>
    </xf>
    <xf numFmtId="164" fontId="0" fillId="18" borderId="0" xfId="3" applyNumberFormat="1" applyFont="1" applyFill="1">
      <alignment vertical="center"/>
    </xf>
    <xf numFmtId="164" fontId="0" fillId="0" borderId="0" xfId="3" applyNumberFormat="1" applyFont="1" applyAlignment="1">
      <alignment horizontal="right" vertical="center"/>
    </xf>
    <xf numFmtId="10" fontId="0" fillId="0" borderId="0" xfId="0" applyNumberFormat="1" applyAlignment="1">
      <alignment horizontal="right" vertical="center"/>
    </xf>
    <xf numFmtId="164" fontId="0" fillId="0" borderId="0" xfId="0" applyNumberFormat="1" applyAlignment="1">
      <alignment horizontal="right" vertical="center"/>
    </xf>
    <xf numFmtId="42" fontId="2" fillId="0" borderId="0" xfId="2" applyNumberFormat="1" applyFont="1" applyAlignment="1">
      <alignment horizontal="right" vertical="center"/>
    </xf>
    <xf numFmtId="42" fontId="2" fillId="0" borderId="0" xfId="2" applyNumberFormat="1" applyFont="1" applyAlignment="1">
      <alignment horizontal="left" vertical="center"/>
    </xf>
    <xf numFmtId="41" fontId="42" fillId="24" borderId="0" xfId="5" applyFont="1" applyFill="1" applyAlignment="1">
      <alignment horizontal="left" vertical="center"/>
    </xf>
    <xf numFmtId="0" fontId="42" fillId="24" borderId="0" xfId="0" applyFont="1" applyFill="1" applyAlignment="1">
      <alignment horizontal="center" vertical="center"/>
    </xf>
    <xf numFmtId="41" fontId="42" fillId="24" borderId="0" xfId="5" applyFont="1" applyFill="1" applyAlignment="1">
      <alignment horizontal="center" vertical="center"/>
    </xf>
    <xf numFmtId="170" fontId="2" fillId="0" borderId="0" xfId="5" applyNumberFormat="1" applyFont="1" applyBorder="1" applyAlignment="1">
      <alignment horizontal="left" vertical="center"/>
    </xf>
    <xf numFmtId="9" fontId="2" fillId="0" borderId="0" xfId="6" applyFont="1" applyBorder="1">
      <alignment vertical="center"/>
    </xf>
    <xf numFmtId="41" fontId="5" fillId="2" borderId="0" xfId="5" applyFont="1" applyFill="1" applyBorder="1" applyAlignment="1">
      <alignment horizontal="left" vertical="center"/>
    </xf>
    <xf numFmtId="41" fontId="6" fillId="2" borderId="0" xfId="5" applyFont="1" applyFill="1" applyBorder="1" applyAlignment="1">
      <alignment horizontal="center" vertical="center"/>
    </xf>
    <xf numFmtId="41" fontId="12" fillId="0" borderId="0" xfId="5" applyFont="1" applyAlignment="1">
      <alignment horizontal="left" vertical="center"/>
    </xf>
    <xf numFmtId="41" fontId="6" fillId="2" borderId="2" xfId="5" applyFont="1" applyFill="1" applyBorder="1" applyAlignment="1">
      <alignment horizontal="left" vertical="center"/>
    </xf>
    <xf numFmtId="41" fontId="8" fillId="2" borderId="0" xfId="5" applyFont="1" applyFill="1" applyAlignment="1">
      <alignment horizontal="left" vertical="center"/>
    </xf>
    <xf numFmtId="41" fontId="4" fillId="0" borderId="2" xfId="5" applyFont="1" applyFill="1" applyBorder="1" applyAlignment="1">
      <alignment horizontal="center" vertical="center"/>
    </xf>
    <xf numFmtId="41" fontId="5" fillId="2" borderId="0" xfId="5" applyFont="1" applyFill="1" applyAlignment="1">
      <alignment horizontal="center" vertical="center"/>
    </xf>
    <xf numFmtId="41" fontId="2" fillId="44" borderId="0" xfId="5" applyFont="1" applyFill="1" applyBorder="1" applyAlignment="1">
      <alignment horizontal="left" vertical="center"/>
    </xf>
    <xf numFmtId="41" fontId="5" fillId="2" borderId="4" xfId="5" applyFont="1" applyFill="1" applyBorder="1" applyAlignment="1">
      <alignment horizontal="left" vertical="center"/>
    </xf>
    <xf numFmtId="41" fontId="6" fillId="2" borderId="5" xfId="5" applyFont="1" applyFill="1" applyBorder="1" applyAlignment="1">
      <alignment horizontal="left" vertical="center"/>
    </xf>
    <xf numFmtId="41" fontId="6" fillId="2" borderId="14" xfId="5" applyFont="1" applyFill="1" applyBorder="1" applyAlignment="1">
      <alignment horizontal="left" vertical="center"/>
    </xf>
    <xf numFmtId="41" fontId="6" fillId="2" borderId="8" xfId="5" applyFont="1" applyFill="1" applyBorder="1" applyAlignment="1">
      <alignment horizontal="center" vertical="center"/>
    </xf>
    <xf numFmtId="41" fontId="6" fillId="2" borderId="9" xfId="5" applyFont="1" applyFill="1" applyBorder="1" applyAlignment="1">
      <alignment horizontal="left" vertical="center"/>
    </xf>
    <xf numFmtId="41" fontId="6" fillId="2" borderId="8" xfId="5" applyNumberFormat="1" applyFont="1" applyFill="1" applyBorder="1" applyAlignment="1">
      <alignment horizontal="center" vertical="center"/>
    </xf>
    <xf numFmtId="169" fontId="8" fillId="0" borderId="0" xfId="5" applyNumberFormat="1" applyFont="1" applyAlignment="1">
      <alignment horizontal="center" vertical="center"/>
    </xf>
    <xf numFmtId="41" fontId="53" fillId="0" borderId="0" xfId="5" applyFont="1" applyAlignment="1">
      <alignment horizontal="left" vertical="center"/>
    </xf>
    <xf numFmtId="41" fontId="6" fillId="2" borderId="10" xfId="5" applyFont="1" applyFill="1" applyBorder="1" applyAlignment="1">
      <alignment horizontal="center" vertical="center"/>
    </xf>
    <xf numFmtId="41" fontId="53" fillId="0" borderId="0" xfId="5" applyFont="1" applyBorder="1" applyAlignment="1">
      <alignment horizontal="left" vertical="center"/>
    </xf>
    <xf numFmtId="41" fontId="2" fillId="30" borderId="0" xfId="5" applyFont="1" applyFill="1" applyBorder="1" applyAlignment="1">
      <alignment horizontal="left" vertical="center"/>
    </xf>
    <xf numFmtId="41" fontId="2" fillId="45" borderId="0" xfId="5" applyFont="1" applyFill="1" applyBorder="1" applyAlignment="1">
      <alignment horizontal="left" vertical="center"/>
    </xf>
    <xf numFmtId="41" fontId="9" fillId="3" borderId="0" xfId="5" applyFont="1" applyFill="1" applyBorder="1" applyAlignment="1">
      <alignment horizontal="center" vertical="center"/>
    </xf>
    <xf numFmtId="0" fontId="9" fillId="3" borderId="0" xfId="5" applyNumberFormat="1" applyFont="1" applyFill="1" applyBorder="1" applyAlignment="1">
      <alignment horizontal="center" vertical="center"/>
    </xf>
    <xf numFmtId="41" fontId="6" fillId="2" borderId="10" xfId="5" applyFont="1" applyFill="1" applyBorder="1" applyAlignment="1">
      <alignment horizontal="left" vertical="center"/>
    </xf>
    <xf numFmtId="41" fontId="2" fillId="2" borderId="0" xfId="5" applyFont="1" applyFill="1" applyBorder="1" applyAlignment="1">
      <alignment horizontal="left" vertical="center"/>
    </xf>
    <xf numFmtId="41" fontId="2" fillId="46" borderId="0" xfId="5" applyFont="1" applyFill="1" applyBorder="1" applyAlignment="1">
      <alignment horizontal="left" vertical="center"/>
    </xf>
    <xf numFmtId="41" fontId="6" fillId="2" borderId="3" xfId="5" applyFont="1" applyFill="1" applyBorder="1" applyAlignment="1">
      <alignment horizontal="left" vertical="center"/>
    </xf>
    <xf numFmtId="41" fontId="6" fillId="2" borderId="12" xfId="5" applyFont="1" applyFill="1" applyBorder="1" applyAlignment="1">
      <alignment horizontal="left" vertical="center"/>
    </xf>
    <xf numFmtId="41" fontId="5" fillId="2" borderId="2" xfId="5" applyFont="1" applyFill="1" applyBorder="1" applyAlignment="1">
      <alignment horizontal="center" vertical="center"/>
    </xf>
    <xf numFmtId="41" fontId="5" fillId="2" borderId="2" xfId="5" applyFont="1" applyFill="1" applyBorder="1" applyAlignment="1">
      <alignment horizontal="left" vertical="center"/>
    </xf>
    <xf numFmtId="41" fontId="2" fillId="0" borderId="0" xfId="5" applyFont="1" applyFill="1" applyBorder="1" applyAlignment="1">
      <alignment horizontal="left" vertical="center"/>
    </xf>
    <xf numFmtId="41" fontId="2" fillId="28" borderId="0" xfId="5" applyFont="1" applyFill="1" applyBorder="1" applyAlignment="1">
      <alignment horizontal="left" vertical="center"/>
    </xf>
    <xf numFmtId="41" fontId="2" fillId="2" borderId="0" xfId="5" applyFont="1" applyFill="1" applyBorder="1" applyAlignment="1">
      <alignment horizontal="center" vertical="center"/>
    </xf>
    <xf numFmtId="41" fontId="2" fillId="0" borderId="0" xfId="5" applyFont="1" applyBorder="1" applyAlignment="1">
      <alignment horizontal="center" vertical="center"/>
    </xf>
    <xf numFmtId="41" fontId="5" fillId="2" borderId="0" xfId="5" applyFont="1" applyFill="1" applyAlignment="1">
      <alignment horizontal="left" vertical="center"/>
    </xf>
    <xf numFmtId="41" fontId="2" fillId="45" borderId="0" xfId="5" applyFont="1" applyFill="1" applyAlignment="1">
      <alignment horizontal="left" vertical="center"/>
    </xf>
    <xf numFmtId="41" fontId="24" fillId="0" borderId="0" xfId="5" applyFont="1" applyBorder="1" applyAlignment="1">
      <alignment horizontal="left" vertical="center"/>
    </xf>
    <xf numFmtId="41" fontId="6" fillId="2" borderId="0" xfId="5" applyFont="1" applyFill="1" applyBorder="1" applyAlignment="1">
      <alignment horizontal="left" vertical="center"/>
    </xf>
    <xf numFmtId="41" fontId="5" fillId="2" borderId="0" xfId="1" applyFont="1" applyFill="1" applyBorder="1" applyAlignment="1">
      <alignment horizontal="left" vertical="center"/>
    </xf>
    <xf numFmtId="0" fontId="41" fillId="0" borderId="13" xfId="0" applyFont="1" applyFill="1" applyBorder="1" applyAlignment="1">
      <alignment horizontal="left" vertical="center"/>
    </xf>
    <xf numFmtId="0" fontId="2" fillId="0" borderId="0" xfId="0" applyFont="1" applyFill="1" applyAlignment="1">
      <alignment vertical="center"/>
    </xf>
    <xf numFmtId="41" fontId="6" fillId="2" borderId="8" xfId="1" applyNumberFormat="1" applyFont="1" applyFill="1" applyBorder="1" applyAlignment="1">
      <alignment horizontal="center" vertical="center"/>
    </xf>
    <xf numFmtId="0" fontId="26" fillId="3" borderId="9" xfId="0" applyFont="1" applyFill="1" applyBorder="1" applyAlignment="1">
      <alignment horizontal="left" vertical="center"/>
    </xf>
    <xf numFmtId="0" fontId="9" fillId="3" borderId="13" xfId="0" applyFont="1" applyFill="1" applyBorder="1" applyAlignment="1">
      <alignment vertical="center"/>
    </xf>
    <xf numFmtId="0" fontId="9" fillId="3" borderId="0" xfId="0" applyFont="1" applyFill="1" applyBorder="1" applyAlignment="1">
      <alignment vertical="center"/>
    </xf>
    <xf numFmtId="41" fontId="4" fillId="0" borderId="9" xfId="1" applyFont="1" applyBorder="1" applyAlignment="1">
      <alignment vertical="center"/>
    </xf>
    <xf numFmtId="41" fontId="2" fillId="0" borderId="13" xfId="1" applyFont="1" applyBorder="1" applyAlignment="1">
      <alignment vertical="center"/>
    </xf>
    <xf numFmtId="41" fontId="55" fillId="0" borderId="0" xfId="1" applyFont="1" applyFill="1" applyBorder="1" applyAlignment="1">
      <alignment vertical="center"/>
    </xf>
    <xf numFmtId="41" fontId="31" fillId="0" borderId="9" xfId="1" applyFont="1" applyBorder="1" applyAlignment="1">
      <alignment vertical="center"/>
    </xf>
    <xf numFmtId="41" fontId="2" fillId="0" borderId="9" xfId="1" applyFont="1" applyBorder="1" applyAlignment="1">
      <alignment horizontal="left" vertical="center"/>
    </xf>
    <xf numFmtId="41" fontId="4" fillId="0" borderId="3" xfId="1" applyFont="1" applyBorder="1" applyAlignment="1">
      <alignment horizontal="left" vertical="center"/>
    </xf>
    <xf numFmtId="41" fontId="4" fillId="0" borderId="17" xfId="1" applyFont="1" applyBorder="1" applyAlignment="1">
      <alignment horizontal="left" vertical="center"/>
    </xf>
    <xf numFmtId="41" fontId="4" fillId="0" borderId="11" xfId="1" applyFont="1" applyFill="1" applyBorder="1" applyAlignment="1">
      <alignment horizontal="left" vertical="center"/>
    </xf>
    <xf numFmtId="41" fontId="2" fillId="0" borderId="14" xfId="1" applyFont="1" applyBorder="1" applyAlignment="1">
      <alignment horizontal="left" vertical="center"/>
    </xf>
    <xf numFmtId="41" fontId="4" fillId="0" borderId="14" xfId="1" applyFont="1" applyBorder="1" applyAlignment="1">
      <alignment vertical="center"/>
    </xf>
    <xf numFmtId="41" fontId="6" fillId="0" borderId="0" xfId="1" applyFont="1" applyFill="1" applyBorder="1" applyAlignment="1">
      <alignment horizontal="left" vertical="center"/>
    </xf>
    <xf numFmtId="41" fontId="4" fillId="0" borderId="9" xfId="1" applyFont="1" applyBorder="1" applyAlignment="1">
      <alignment horizontal="left" vertical="center"/>
    </xf>
    <xf numFmtId="41" fontId="6" fillId="0" borderId="15" xfId="1" applyFont="1" applyFill="1" applyBorder="1" applyAlignment="1">
      <alignment horizontal="left" vertical="center"/>
    </xf>
    <xf numFmtId="0" fontId="4" fillId="0" borderId="7" xfId="0" applyFont="1" applyFill="1" applyBorder="1" applyAlignment="1">
      <alignment vertical="center"/>
    </xf>
    <xf numFmtId="0" fontId="4" fillId="0" borderId="0" xfId="0" applyFont="1" applyBorder="1" applyAlignment="1">
      <alignment vertical="center"/>
    </xf>
    <xf numFmtId="0" fontId="4" fillId="0" borderId="11" xfId="0" applyFont="1" applyBorder="1" applyAlignment="1">
      <alignment vertical="center"/>
    </xf>
    <xf numFmtId="0" fontId="2" fillId="0" borderId="11" xfId="0" applyFont="1" applyFill="1" applyBorder="1" applyAlignment="1">
      <alignment vertical="center"/>
    </xf>
    <xf numFmtId="41" fontId="2" fillId="23" borderId="0" xfId="1" applyFont="1" applyFill="1" applyBorder="1" applyAlignment="1">
      <alignment vertical="center"/>
    </xf>
    <xf numFmtId="41" fontId="4" fillId="18" borderId="0" xfId="1" applyFont="1" applyFill="1" applyAlignment="1">
      <alignment vertical="center"/>
    </xf>
    <xf numFmtId="0" fontId="2" fillId="18" borderId="0" xfId="0" applyFont="1" applyFill="1" applyAlignment="1">
      <alignment vertical="center"/>
    </xf>
    <xf numFmtId="0" fontId="4" fillId="18" borderId="0" xfId="0" applyFont="1" applyFill="1" applyAlignment="1">
      <alignment vertical="center"/>
    </xf>
    <xf numFmtId="0" fontId="4" fillId="0" borderId="0" xfId="0" applyFont="1" applyFill="1" applyBorder="1" applyAlignment="1">
      <alignment vertical="center"/>
    </xf>
    <xf numFmtId="41" fontId="2" fillId="47" borderId="0" xfId="1" applyFont="1" applyFill="1" applyBorder="1" applyAlignment="1">
      <alignment vertical="center"/>
    </xf>
    <xf numFmtId="0" fontId="2" fillId="0" borderId="0" xfId="0" applyFont="1" applyFill="1" applyBorder="1" applyAlignment="1">
      <alignment horizontal="right" vertical="center"/>
    </xf>
    <xf numFmtId="41" fontId="2" fillId="0" borderId="0" xfId="0" applyNumberFormat="1" applyFont="1" applyBorder="1" applyAlignment="1">
      <alignment vertical="center"/>
    </xf>
    <xf numFmtId="43" fontId="2" fillId="0" borderId="0" xfId="0" applyNumberFormat="1" applyFont="1" applyFill="1" applyBorder="1" applyAlignment="1">
      <alignment horizontal="right" vertical="center"/>
    </xf>
    <xf numFmtId="0" fontId="4" fillId="3" borderId="0" xfId="0" applyFont="1" applyFill="1" applyBorder="1" applyAlignment="1">
      <alignment horizontal="left" vertical="center"/>
    </xf>
    <xf numFmtId="0" fontId="9" fillId="3" borderId="14" xfId="0" applyFont="1" applyFill="1" applyBorder="1" applyAlignment="1">
      <alignment horizontal="center" vertical="center"/>
    </xf>
    <xf numFmtId="0" fontId="9" fillId="3" borderId="8" xfId="0" applyFont="1" applyFill="1" applyBorder="1" applyAlignment="1">
      <alignment horizontal="center" vertical="center"/>
    </xf>
    <xf numFmtId="0" fontId="2" fillId="0" borderId="8" xfId="0" applyFont="1" applyFill="1" applyBorder="1" applyAlignment="1">
      <alignment horizontal="left" vertical="center"/>
    </xf>
    <xf numFmtId="0" fontId="2" fillId="0" borderId="8" xfId="0" applyFont="1" applyBorder="1" applyAlignment="1">
      <alignment horizontal="left" vertical="center"/>
    </xf>
    <xf numFmtId="41" fontId="2" fillId="0" borderId="9" xfId="0" applyNumberFormat="1" applyFont="1" applyFill="1" applyBorder="1" applyAlignment="1">
      <alignment horizontal="left" vertical="center"/>
    </xf>
    <xf numFmtId="41" fontId="2" fillId="0" borderId="10" xfId="0" applyNumberFormat="1" applyFont="1" applyFill="1" applyBorder="1" applyAlignment="1">
      <alignment horizontal="left" vertical="center"/>
    </xf>
    <xf numFmtId="41" fontId="2" fillId="0" borderId="10" xfId="1" applyFont="1" applyFill="1" applyBorder="1" applyAlignment="1">
      <alignment horizontal="left" vertical="center"/>
    </xf>
    <xf numFmtId="41" fontId="4" fillId="0" borderId="10" xfId="1" applyFont="1" applyBorder="1" applyAlignment="1">
      <alignment horizontal="left" vertical="center"/>
    </xf>
    <xf numFmtId="165" fontId="4" fillId="0" borderId="10" xfId="0" applyNumberFormat="1" applyFont="1" applyFill="1" applyBorder="1" applyAlignment="1">
      <alignment horizontal="left" vertical="center"/>
    </xf>
    <xf numFmtId="165" fontId="2" fillId="0" borderId="10" xfId="0" applyNumberFormat="1" applyFont="1" applyFill="1" applyBorder="1" applyAlignment="1">
      <alignment horizontal="left" vertical="center"/>
    </xf>
    <xf numFmtId="165" fontId="2" fillId="0" borderId="9" xfId="0" applyNumberFormat="1" applyFont="1" applyFill="1" applyBorder="1" applyAlignment="1">
      <alignment horizontal="left" vertical="center"/>
    </xf>
    <xf numFmtId="41" fontId="2" fillId="0" borderId="3" xfId="0" applyNumberFormat="1" applyFont="1" applyFill="1" applyBorder="1" applyAlignment="1">
      <alignment horizontal="left" vertical="center"/>
    </xf>
    <xf numFmtId="41" fontId="2" fillId="0" borderId="12" xfId="0" applyNumberFormat="1" applyFont="1" applyFill="1" applyBorder="1" applyAlignment="1">
      <alignment horizontal="left" vertical="center"/>
    </xf>
    <xf numFmtId="0" fontId="8" fillId="0" borderId="0" xfId="0" applyFont="1" applyFill="1" applyAlignment="1">
      <alignment horizontal="right" vertical="center"/>
    </xf>
    <xf numFmtId="41" fontId="2" fillId="0" borderId="9" xfId="1" applyFont="1" applyFill="1" applyBorder="1" applyAlignment="1" applyProtection="1">
      <alignment horizontal="left" vertical="center"/>
    </xf>
    <xf numFmtId="41" fontId="2" fillId="0" borderId="10" xfId="1" applyFont="1" applyFill="1" applyBorder="1" applyAlignment="1" applyProtection="1">
      <alignment horizontal="left" vertical="center"/>
    </xf>
    <xf numFmtId="0" fontId="0" fillId="0" borderId="0" xfId="0" applyFill="1" applyBorder="1" applyAlignment="1">
      <alignment horizontal="left" vertical="center"/>
    </xf>
    <xf numFmtId="41" fontId="2" fillId="0" borderId="3" xfId="1" applyFont="1" applyFill="1" applyBorder="1" applyAlignment="1" applyProtection="1">
      <alignment horizontal="left" vertical="center"/>
    </xf>
    <xf numFmtId="41" fontId="2" fillId="0" borderId="12" xfId="1" applyFont="1" applyFill="1" applyBorder="1" applyAlignment="1" applyProtection="1">
      <alignment horizontal="left" vertical="center"/>
    </xf>
    <xf numFmtId="41" fontId="2" fillId="0" borderId="3" xfId="1" applyFont="1" applyFill="1" applyBorder="1" applyAlignment="1">
      <alignment horizontal="left" vertical="center"/>
    </xf>
    <xf numFmtId="41" fontId="2" fillId="0" borderId="12" xfId="1" applyFont="1" applyFill="1" applyBorder="1" applyAlignment="1">
      <alignment horizontal="left" vertical="center"/>
    </xf>
    <xf numFmtId="41" fontId="4" fillId="0" borderId="10" xfId="1" applyFont="1" applyFill="1" applyBorder="1" applyAlignment="1">
      <alignment horizontal="left" vertical="center"/>
    </xf>
    <xf numFmtId="165" fontId="2" fillId="0" borderId="3" xfId="0" applyNumberFormat="1" applyFont="1" applyFill="1" applyBorder="1" applyAlignment="1">
      <alignment horizontal="left" vertical="center"/>
    </xf>
    <xf numFmtId="165" fontId="2" fillId="17" borderId="3" xfId="0" applyNumberFormat="1" applyFont="1" applyFill="1" applyBorder="1" applyAlignment="1">
      <alignment horizontal="left" vertical="center"/>
    </xf>
    <xf numFmtId="165" fontId="4" fillId="0" borderId="4" xfId="0" applyNumberFormat="1" applyFont="1" applyFill="1" applyBorder="1" applyAlignment="1">
      <alignment horizontal="left" vertical="center"/>
    </xf>
    <xf numFmtId="165" fontId="4" fillId="0" borderId="2" xfId="0" applyNumberFormat="1" applyFont="1" applyFill="1" applyBorder="1" applyAlignment="1">
      <alignment horizontal="left" vertical="center"/>
    </xf>
    <xf numFmtId="42" fontId="4" fillId="0" borderId="4" xfId="0" applyNumberFormat="1" applyFont="1" applyFill="1" applyBorder="1" applyAlignment="1">
      <alignment horizontal="left" vertical="center"/>
    </xf>
    <xf numFmtId="42" fontId="4" fillId="0" borderId="2" xfId="0" applyNumberFormat="1" applyFont="1" applyFill="1" applyBorder="1" applyAlignment="1">
      <alignment horizontal="left" vertical="center"/>
    </xf>
    <xf numFmtId="0" fontId="2" fillId="0" borderId="3" xfId="0" applyFont="1" applyFill="1" applyBorder="1" applyAlignment="1">
      <alignment horizontal="left" vertical="center"/>
    </xf>
    <xf numFmtId="165" fontId="2" fillId="0" borderId="12" xfId="0" applyNumberFormat="1" applyFont="1" applyFill="1" applyBorder="1" applyAlignment="1">
      <alignment horizontal="left" vertical="center"/>
    </xf>
    <xf numFmtId="0" fontId="2" fillId="25" borderId="0" xfId="0" applyFont="1" applyFill="1" applyAlignment="1">
      <alignment horizontal="center" vertical="center"/>
    </xf>
    <xf numFmtId="0" fontId="2" fillId="28" borderId="0" xfId="0" applyFont="1" applyFill="1" applyAlignment="1">
      <alignment horizontal="center" vertical="center"/>
    </xf>
    <xf numFmtId="41" fontId="55" fillId="0" borderId="13" xfId="1" applyFont="1" applyFill="1" applyBorder="1" applyAlignment="1">
      <alignment vertical="center"/>
    </xf>
    <xf numFmtId="41" fontId="2" fillId="0" borderId="0" xfId="0" applyNumberFormat="1" applyFont="1" applyAlignment="1">
      <alignment vertical="center"/>
    </xf>
    <xf numFmtId="41" fontId="2" fillId="25" borderId="0" xfId="1" applyFont="1" applyFill="1" applyBorder="1" applyAlignment="1">
      <alignment vertical="center"/>
    </xf>
    <xf numFmtId="41" fontId="2" fillId="28" borderId="0" xfId="1" applyFont="1" applyFill="1" applyBorder="1" applyAlignment="1">
      <alignment vertical="center"/>
    </xf>
    <xf numFmtId="41" fontId="2" fillId="28" borderId="13" xfId="1" applyFont="1" applyFill="1" applyBorder="1" applyAlignment="1">
      <alignment vertical="center"/>
    </xf>
    <xf numFmtId="165" fontId="2" fillId="0" borderId="0" xfId="1" applyNumberFormat="1" applyFont="1" applyAlignment="1">
      <alignment vertical="center"/>
    </xf>
    <xf numFmtId="165" fontId="2" fillId="0" borderId="0" xfId="1" applyNumberFormat="1" applyFont="1" applyFill="1" applyAlignment="1">
      <alignment vertical="center"/>
    </xf>
    <xf numFmtId="165" fontId="4" fillId="0" borderId="0" xfId="1" applyNumberFormat="1" applyFont="1" applyAlignment="1">
      <alignment vertical="center"/>
    </xf>
    <xf numFmtId="41" fontId="2" fillId="0" borderId="0" xfId="0" applyNumberFormat="1" applyFont="1" applyFill="1" applyBorder="1" applyAlignment="1">
      <alignment horizontal="center" vertical="center"/>
    </xf>
    <xf numFmtId="0" fontId="0" fillId="28" borderId="0" xfId="0" applyFill="1">
      <alignment horizontal="left" vertical="center"/>
    </xf>
    <xf numFmtId="0" fontId="9" fillId="3" borderId="15" xfId="0" applyFont="1" applyFill="1" applyBorder="1" applyAlignment="1">
      <alignment horizontal="center" vertical="center"/>
    </xf>
    <xf numFmtId="0" fontId="9" fillId="3" borderId="7" xfId="0" applyFont="1" applyFill="1" applyBorder="1" applyAlignment="1">
      <alignment horizontal="center" vertical="center"/>
    </xf>
    <xf numFmtId="0" fontId="9" fillId="0" borderId="7" xfId="0" applyFont="1" applyFill="1" applyBorder="1" applyAlignment="1">
      <alignment horizontal="center" vertical="center"/>
    </xf>
    <xf numFmtId="0" fontId="9" fillId="3" borderId="5" xfId="0" applyFont="1" applyFill="1" applyBorder="1" applyAlignment="1">
      <alignment horizontal="center" vertical="center"/>
    </xf>
    <xf numFmtId="0" fontId="9" fillId="3" borderId="16" xfId="0" applyFont="1" applyFill="1" applyBorder="1" applyAlignment="1">
      <alignment horizontal="center" vertical="center"/>
    </xf>
    <xf numFmtId="41" fontId="2" fillId="25" borderId="0" xfId="0" applyNumberFormat="1" applyFont="1" applyFill="1" applyBorder="1" applyAlignment="1">
      <alignment horizontal="left" vertical="center"/>
    </xf>
    <xf numFmtId="41" fontId="2" fillId="28" borderId="0" xfId="0" applyNumberFormat="1" applyFont="1" applyFill="1" applyBorder="1" applyAlignment="1">
      <alignment horizontal="left" vertical="center"/>
    </xf>
    <xf numFmtId="41" fontId="2" fillId="28" borderId="13" xfId="0" applyNumberFormat="1" applyFont="1" applyFill="1" applyBorder="1" applyAlignment="1">
      <alignment horizontal="left" vertical="center"/>
    </xf>
    <xf numFmtId="165" fontId="2" fillId="0" borderId="0" xfId="0" applyNumberFormat="1" applyFont="1" applyFill="1" applyBorder="1" applyAlignment="1">
      <alignment horizontal="left" vertical="center"/>
    </xf>
    <xf numFmtId="165" fontId="2" fillId="0" borderId="13" xfId="0" applyNumberFormat="1" applyFont="1" applyFill="1" applyBorder="1" applyAlignment="1">
      <alignment horizontal="left" vertical="center"/>
    </xf>
    <xf numFmtId="43" fontId="8" fillId="0" borderId="0" xfId="0" applyNumberFormat="1" applyFont="1" applyAlignment="1">
      <alignment horizontal="right" vertical="center"/>
    </xf>
    <xf numFmtId="165" fontId="2" fillId="28" borderId="0" xfId="0" applyNumberFormat="1" applyFont="1" applyFill="1" applyBorder="1" applyAlignment="1">
      <alignment horizontal="left" vertical="center"/>
    </xf>
    <xf numFmtId="41" fontId="2" fillId="0" borderId="11" xfId="0" applyNumberFormat="1" applyFont="1" applyFill="1" applyBorder="1" applyAlignment="1">
      <alignment horizontal="left" vertical="center"/>
    </xf>
    <xf numFmtId="41" fontId="2" fillId="25" borderId="11" xfId="0" applyNumberFormat="1" applyFont="1" applyFill="1" applyBorder="1" applyAlignment="1">
      <alignment horizontal="left" vertical="center"/>
    </xf>
    <xf numFmtId="165" fontId="2" fillId="28" borderId="11" xfId="0" applyNumberFormat="1" applyFont="1" applyFill="1" applyBorder="1" applyAlignment="1">
      <alignment horizontal="left" vertical="center"/>
    </xf>
    <xf numFmtId="165" fontId="4" fillId="0" borderId="15" xfId="0" applyNumberFormat="1" applyFont="1" applyFill="1" applyBorder="1" applyAlignment="1">
      <alignment horizontal="left" vertical="center"/>
    </xf>
    <xf numFmtId="165" fontId="4" fillId="0" borderId="16" xfId="0" applyNumberFormat="1" applyFont="1" applyFill="1" applyBorder="1" applyAlignment="1">
      <alignment horizontal="left" vertical="center"/>
    </xf>
    <xf numFmtId="165" fontId="2" fillId="28" borderId="13" xfId="0" applyNumberFormat="1" applyFont="1" applyFill="1" applyBorder="1" applyAlignment="1">
      <alignment horizontal="left" vertical="center"/>
    </xf>
    <xf numFmtId="165" fontId="2" fillId="25" borderId="0" xfId="0" applyNumberFormat="1" applyFont="1" applyFill="1" applyBorder="1" applyAlignment="1">
      <alignment horizontal="left" vertical="center"/>
    </xf>
    <xf numFmtId="41" fontId="2" fillId="28" borderId="0" xfId="1" applyFont="1" applyFill="1" applyBorder="1" applyAlignment="1" applyProtection="1">
      <alignment horizontal="left" vertical="center"/>
    </xf>
    <xf numFmtId="41" fontId="2" fillId="28" borderId="13" xfId="1" applyFont="1" applyFill="1" applyBorder="1" applyAlignment="1" applyProtection="1">
      <alignment horizontal="left" vertical="center"/>
    </xf>
    <xf numFmtId="41" fontId="2" fillId="28" borderId="11" xfId="1" applyFont="1" applyFill="1" applyBorder="1" applyAlignment="1" applyProtection="1">
      <alignment horizontal="left" vertical="center"/>
    </xf>
    <xf numFmtId="41" fontId="2" fillId="28" borderId="17" xfId="1" applyFont="1" applyFill="1" applyBorder="1" applyAlignment="1" applyProtection="1">
      <alignment horizontal="left" vertical="center"/>
    </xf>
    <xf numFmtId="41" fontId="2" fillId="28" borderId="0" xfId="1" applyFont="1" applyFill="1" applyBorder="1" applyAlignment="1">
      <alignment horizontal="left" vertical="center"/>
    </xf>
    <xf numFmtId="41" fontId="2" fillId="28" borderId="13" xfId="1" applyFont="1" applyFill="1" applyBorder="1" applyAlignment="1">
      <alignment horizontal="left" vertical="center"/>
    </xf>
    <xf numFmtId="41" fontId="2" fillId="28" borderId="11" xfId="1" applyFont="1" applyFill="1" applyBorder="1" applyAlignment="1">
      <alignment horizontal="left" vertical="center"/>
    </xf>
    <xf numFmtId="41" fontId="2" fillId="28" borderId="17" xfId="1" applyFont="1" applyFill="1" applyBorder="1" applyAlignment="1">
      <alignment horizontal="left" vertical="center"/>
    </xf>
    <xf numFmtId="165" fontId="2" fillId="28" borderId="17" xfId="0" applyNumberFormat="1" applyFont="1" applyFill="1" applyBorder="1" applyAlignment="1">
      <alignment horizontal="left" vertical="center"/>
    </xf>
    <xf numFmtId="165" fontId="4" fillId="0" borderId="7" xfId="0" applyNumberFormat="1" applyFont="1" applyFill="1" applyBorder="1" applyAlignment="1">
      <alignment horizontal="left" vertical="center"/>
    </xf>
    <xf numFmtId="165" fontId="4" fillId="0" borderId="5" xfId="0" applyNumberFormat="1" applyFont="1" applyFill="1" applyBorder="1" applyAlignment="1">
      <alignment horizontal="left" vertical="center"/>
    </xf>
    <xf numFmtId="42" fontId="4" fillId="0" borderId="7" xfId="0" applyNumberFormat="1" applyFont="1" applyFill="1" applyBorder="1" applyAlignment="1">
      <alignment horizontal="left" vertical="center"/>
    </xf>
    <xf numFmtId="42" fontId="4" fillId="0" borderId="5" xfId="0" applyNumberFormat="1" applyFont="1" applyFill="1" applyBorder="1" applyAlignment="1">
      <alignment horizontal="left" vertical="center"/>
    </xf>
    <xf numFmtId="165" fontId="2" fillId="0" borderId="11" xfId="0" applyNumberFormat="1" applyFont="1" applyFill="1" applyBorder="1" applyAlignment="1">
      <alignment horizontal="left" vertical="center"/>
    </xf>
    <xf numFmtId="41" fontId="4" fillId="0" borderId="0" xfId="0" applyNumberFormat="1" applyFont="1" applyFill="1" applyBorder="1" applyAlignment="1">
      <alignment horizontal="left" vertical="center"/>
    </xf>
    <xf numFmtId="9" fontId="4" fillId="0" borderId="0" xfId="3" applyFont="1" applyBorder="1">
      <alignment vertical="center"/>
    </xf>
    <xf numFmtId="0" fontId="4" fillId="0" borderId="11" xfId="0" applyFont="1" applyFill="1" applyBorder="1" applyAlignment="1">
      <alignment horizontal="center" vertical="center"/>
    </xf>
    <xf numFmtId="9" fontId="2" fillId="0" borderId="0" xfId="3" applyFont="1" applyBorder="1">
      <alignment vertical="center"/>
    </xf>
    <xf numFmtId="9" fontId="2" fillId="0" borderId="0" xfId="3" applyFont="1" applyBorder="1" applyAlignment="1">
      <alignment horizontal="center" vertical="center"/>
    </xf>
    <xf numFmtId="9" fontId="4" fillId="0" borderId="0" xfId="0" applyNumberFormat="1" applyFont="1" applyBorder="1" applyAlignment="1">
      <alignment horizontal="center" vertical="center"/>
    </xf>
    <xf numFmtId="9" fontId="4" fillId="0" borderId="0" xfId="3" applyFont="1" applyBorder="1" applyAlignment="1">
      <alignment horizontal="center" vertical="center"/>
    </xf>
    <xf numFmtId="41" fontId="12" fillId="0" borderId="0" xfId="1" applyFont="1" applyFill="1" applyAlignment="1">
      <alignment horizontal="left" vertical="center"/>
    </xf>
    <xf numFmtId="165" fontId="2" fillId="0" borderId="0" xfId="0" applyNumberFormat="1" applyFont="1" applyFill="1" applyAlignment="1">
      <alignment vertical="center"/>
    </xf>
    <xf numFmtId="165" fontId="4" fillId="0" borderId="0" xfId="0" applyNumberFormat="1" applyFont="1" applyFill="1" applyAlignment="1">
      <alignment vertical="center"/>
    </xf>
    <xf numFmtId="0" fontId="9" fillId="3" borderId="7" xfId="0" applyNumberFormat="1" applyFont="1" applyFill="1" applyBorder="1" applyAlignment="1">
      <alignment horizontal="center" vertical="center"/>
    </xf>
    <xf numFmtId="165" fontId="2" fillId="48" borderId="0" xfId="0" applyNumberFormat="1" applyFont="1" applyFill="1" applyBorder="1" applyAlignment="1">
      <alignment vertical="center"/>
    </xf>
    <xf numFmtId="41" fontId="4" fillId="0" borderId="10" xfId="1" applyFont="1" applyFill="1" applyBorder="1" applyAlignment="1">
      <alignment horizontal="left" vertical="center" indent="1"/>
    </xf>
    <xf numFmtId="165" fontId="4" fillId="0" borderId="15" xfId="0" applyNumberFormat="1" applyFont="1" applyFill="1" applyBorder="1" applyAlignment="1">
      <alignment vertical="center"/>
    </xf>
    <xf numFmtId="165" fontId="2" fillId="0" borderId="11" xfId="0" applyNumberFormat="1" applyFont="1" applyFill="1" applyBorder="1" applyAlignment="1">
      <alignment vertical="center"/>
    </xf>
    <xf numFmtId="41" fontId="4" fillId="48" borderId="0" xfId="1" applyFont="1" applyFill="1" applyAlignment="1">
      <alignment horizontal="left" vertical="center"/>
    </xf>
    <xf numFmtId="165" fontId="4" fillId="0" borderId="11" xfId="0" applyNumberFormat="1" applyFont="1" applyFill="1" applyBorder="1" applyAlignment="1">
      <alignment vertical="center"/>
    </xf>
    <xf numFmtId="41" fontId="4" fillId="0" borderId="12" xfId="1" applyFont="1" applyFill="1" applyBorder="1" applyAlignment="1">
      <alignment horizontal="left" vertical="center" indent="1"/>
    </xf>
    <xf numFmtId="41" fontId="4" fillId="0" borderId="11" xfId="1" applyFont="1" applyFill="1" applyBorder="1" applyAlignment="1">
      <alignment horizontal="left" vertical="center" indent="1"/>
    </xf>
    <xf numFmtId="41" fontId="4" fillId="0" borderId="2" xfId="1" applyFont="1" applyFill="1" applyBorder="1" applyAlignment="1">
      <alignment horizontal="left" vertical="center"/>
    </xf>
    <xf numFmtId="165" fontId="4" fillId="0" borderId="7" xfId="0" applyNumberFormat="1" applyFont="1" applyFill="1" applyBorder="1" applyAlignment="1">
      <alignment vertical="center"/>
    </xf>
    <xf numFmtId="0" fontId="4" fillId="0" borderId="14" xfId="0" applyFont="1" applyBorder="1" applyAlignment="1">
      <alignment horizontal="left" vertical="center"/>
    </xf>
    <xf numFmtId="41" fontId="2" fillId="0" borderId="15" xfId="1" applyFont="1" applyFill="1" applyBorder="1" applyAlignment="1">
      <alignment horizontal="left" vertical="center"/>
    </xf>
    <xf numFmtId="0" fontId="2" fillId="0" borderId="15" xfId="0" applyFont="1" applyFill="1" applyBorder="1" applyAlignment="1">
      <alignment horizontal="left" vertical="center"/>
    </xf>
    <xf numFmtId="0" fontId="2" fillId="0" borderId="16" xfId="0" applyFont="1" applyFill="1" applyBorder="1" applyAlignment="1">
      <alignment horizontal="left" vertical="center"/>
    </xf>
    <xf numFmtId="0" fontId="2" fillId="0" borderId="9" xfId="0" applyFont="1" applyBorder="1" applyAlignment="1">
      <alignment horizontal="left" vertical="center" indent="1"/>
    </xf>
    <xf numFmtId="165" fontId="2" fillId="0" borderId="13" xfId="0" applyNumberFormat="1" applyFont="1" applyFill="1" applyBorder="1" applyAlignment="1">
      <alignment vertical="center"/>
    </xf>
    <xf numFmtId="165" fontId="2" fillId="0" borderId="17" xfId="0" applyNumberFormat="1" applyFont="1" applyFill="1" applyBorder="1" applyAlignment="1">
      <alignment horizontal="left" vertical="center"/>
    </xf>
    <xf numFmtId="174" fontId="2" fillId="0" borderId="0" xfId="0" applyNumberFormat="1" applyFont="1" applyFill="1" applyAlignment="1">
      <alignment horizontal="left" vertical="center"/>
    </xf>
    <xf numFmtId="0" fontId="9" fillId="0" borderId="7" xfId="0" applyNumberFormat="1" applyFont="1" applyFill="1" applyBorder="1" applyAlignment="1">
      <alignment horizontal="center" vertical="center"/>
    </xf>
    <xf numFmtId="0" fontId="9" fillId="3" borderId="5" xfId="0" applyNumberFormat="1" applyFont="1" applyFill="1" applyBorder="1" applyAlignment="1">
      <alignment horizontal="center" vertical="center"/>
    </xf>
    <xf numFmtId="165" fontId="2" fillId="28" borderId="0" xfId="0" applyNumberFormat="1" applyFont="1" applyFill="1" applyBorder="1" applyAlignment="1">
      <alignment vertical="center"/>
    </xf>
    <xf numFmtId="165" fontId="2" fillId="28" borderId="13" xfId="0" applyNumberFormat="1" applyFont="1" applyFill="1" applyBorder="1" applyAlignment="1">
      <alignment vertical="center"/>
    </xf>
    <xf numFmtId="165" fontId="2" fillId="25" borderId="11" xfId="0" applyNumberFormat="1" applyFont="1" applyFill="1" applyBorder="1" applyAlignment="1">
      <alignment vertical="center"/>
    </xf>
    <xf numFmtId="165" fontId="2" fillId="28" borderId="11" xfId="0" applyNumberFormat="1" applyFont="1" applyFill="1" applyBorder="1" applyAlignment="1">
      <alignment vertical="center"/>
    </xf>
    <xf numFmtId="165" fontId="2" fillId="28" borderId="17" xfId="0" applyNumberFormat="1" applyFont="1" applyFill="1" applyBorder="1" applyAlignment="1">
      <alignment vertical="center"/>
    </xf>
    <xf numFmtId="165" fontId="4" fillId="25" borderId="0" xfId="0" applyNumberFormat="1" applyFont="1" applyFill="1" applyBorder="1" applyAlignment="1">
      <alignment vertical="center"/>
    </xf>
    <xf numFmtId="165" fontId="4" fillId="28" borderId="0" xfId="0" applyNumberFormat="1" applyFont="1" applyFill="1" applyBorder="1" applyAlignment="1">
      <alignment vertical="center"/>
    </xf>
    <xf numFmtId="165" fontId="4" fillId="0" borderId="16" xfId="0" applyNumberFormat="1" applyFont="1" applyFill="1" applyBorder="1" applyAlignment="1">
      <alignment vertical="center"/>
    </xf>
    <xf numFmtId="165" fontId="2" fillId="49" borderId="0" xfId="0" applyNumberFormat="1" applyFont="1" applyFill="1" applyBorder="1" applyAlignment="1">
      <alignment vertical="center"/>
    </xf>
    <xf numFmtId="165" fontId="2" fillId="49" borderId="13" xfId="0" applyNumberFormat="1" applyFont="1" applyFill="1" applyBorder="1" applyAlignment="1">
      <alignment vertical="center"/>
    </xf>
    <xf numFmtId="165" fontId="2" fillId="0" borderId="15" xfId="0" applyNumberFormat="1" applyFont="1" applyFill="1" applyBorder="1" applyAlignment="1">
      <alignment vertical="center"/>
    </xf>
    <xf numFmtId="165" fontId="2" fillId="0" borderId="16" xfId="0" applyNumberFormat="1" applyFont="1" applyFill="1" applyBorder="1" applyAlignment="1">
      <alignment vertical="center"/>
    </xf>
    <xf numFmtId="165" fontId="2" fillId="49" borderId="11" xfId="0" applyNumberFormat="1" applyFont="1" applyFill="1" applyBorder="1" applyAlignment="1">
      <alignment vertical="center"/>
    </xf>
    <xf numFmtId="165" fontId="4" fillId="49" borderId="0" xfId="0" applyNumberFormat="1" applyFont="1" applyFill="1" applyBorder="1" applyAlignment="1">
      <alignment vertical="center"/>
    </xf>
    <xf numFmtId="165" fontId="2" fillId="37" borderId="0" xfId="0" applyNumberFormat="1" applyFont="1" applyFill="1" applyBorder="1" applyAlignment="1">
      <alignment vertical="center"/>
    </xf>
    <xf numFmtId="41" fontId="5" fillId="2" borderId="0" xfId="1" applyFont="1" applyFill="1" applyBorder="1" applyAlignment="1">
      <alignment horizontal="center" vertical="center"/>
    </xf>
    <xf numFmtId="0" fontId="12" fillId="0" borderId="0" xfId="0" applyFont="1" applyAlignment="1">
      <alignment vertical="center"/>
    </xf>
    <xf numFmtId="0" fontId="9" fillId="3" borderId="0" xfId="1" applyNumberFormat="1" applyFont="1" applyFill="1" applyBorder="1" applyAlignment="1">
      <alignment horizontal="center" vertical="center"/>
    </xf>
    <xf numFmtId="0" fontId="0" fillId="14" borderId="4" xfId="0" quotePrefix="1" applyFill="1" applyBorder="1">
      <alignment horizontal="left" vertical="center"/>
    </xf>
    <xf numFmtId="0" fontId="0" fillId="14" borderId="5" xfId="0" applyFill="1" applyBorder="1">
      <alignment horizontal="left" vertical="center"/>
    </xf>
    <xf numFmtId="9" fontId="2" fillId="14" borderId="15" xfId="3" applyFont="1" applyFill="1" applyBorder="1">
      <alignment vertical="center"/>
    </xf>
    <xf numFmtId="9" fontId="2" fillId="14" borderId="16" xfId="3" applyFont="1" applyFill="1" applyBorder="1">
      <alignment vertical="center"/>
    </xf>
    <xf numFmtId="9" fontId="2" fillId="14" borderId="0" xfId="3" applyFont="1" applyFill="1" applyBorder="1">
      <alignment vertical="center"/>
    </xf>
    <xf numFmtId="9" fontId="2" fillId="14" borderId="13" xfId="3" applyFont="1" applyFill="1" applyBorder="1">
      <alignment vertical="center"/>
    </xf>
    <xf numFmtId="41" fontId="2" fillId="0" borderId="3" xfId="1" applyFont="1" applyBorder="1" applyAlignment="1">
      <alignment horizontal="left" vertical="center"/>
    </xf>
    <xf numFmtId="9" fontId="2" fillId="14" borderId="11" xfId="3" applyFont="1" applyFill="1" applyBorder="1">
      <alignment vertical="center"/>
    </xf>
    <xf numFmtId="9" fontId="2" fillId="14" borderId="17" xfId="3" applyFont="1" applyFill="1" applyBorder="1">
      <alignment vertical="center"/>
    </xf>
    <xf numFmtId="9" fontId="2" fillId="0" borderId="15" xfId="3" applyFont="1" applyFill="1" applyBorder="1">
      <alignment vertical="center"/>
    </xf>
    <xf numFmtId="9" fontId="2" fillId="0" borderId="17" xfId="3" applyFont="1" applyFill="1" applyBorder="1">
      <alignment vertical="center"/>
    </xf>
    <xf numFmtId="0" fontId="56" fillId="0" borderId="0" xfId="0" applyFont="1" applyAlignment="1">
      <alignment horizontal="left" vertical="center"/>
    </xf>
    <xf numFmtId="41" fontId="2" fillId="3" borderId="0" xfId="1" applyFont="1" applyFill="1" applyAlignment="1">
      <alignment horizontal="left" vertical="center"/>
    </xf>
    <xf numFmtId="41" fontId="4" fillId="0" borderId="0" xfId="1" applyFont="1" applyBorder="1" applyAlignment="1">
      <alignment horizontal="left" vertical="center" indent="3"/>
    </xf>
    <xf numFmtId="41" fontId="2" fillId="0" borderId="0" xfId="1" applyFont="1" applyBorder="1" applyAlignment="1">
      <alignment horizontal="left" vertical="center" indent="3"/>
    </xf>
    <xf numFmtId="41" fontId="2" fillId="50" borderId="0" xfId="0" applyNumberFormat="1" applyFont="1" applyFill="1" applyAlignment="1">
      <alignment horizontal="left" vertical="center"/>
    </xf>
    <xf numFmtId="41" fontId="2" fillId="17" borderId="0" xfId="0" applyNumberFormat="1" applyFont="1" applyFill="1" applyAlignment="1">
      <alignment horizontal="left" vertical="center"/>
    </xf>
    <xf numFmtId="41" fontId="2" fillId="11" borderId="0" xfId="0" applyNumberFormat="1" applyFont="1" applyFill="1" applyBorder="1" applyAlignment="1">
      <alignment horizontal="left" vertical="center"/>
    </xf>
    <xf numFmtId="41" fontId="2" fillId="11" borderId="0" xfId="0" applyNumberFormat="1" applyFont="1" applyFill="1" applyAlignment="1">
      <alignment horizontal="left" vertical="center"/>
    </xf>
    <xf numFmtId="41" fontId="0" fillId="14" borderId="7" xfId="1" applyFont="1" applyFill="1" applyBorder="1" applyAlignment="1">
      <alignment horizontal="left" vertical="center"/>
    </xf>
    <xf numFmtId="169" fontId="2" fillId="8" borderId="7" xfId="1" applyNumberFormat="1" applyFont="1" applyFill="1" applyBorder="1" applyAlignment="1">
      <alignment horizontal="left" vertical="center"/>
    </xf>
    <xf numFmtId="41" fontId="0" fillId="8" borderId="0" xfId="1" applyFont="1" applyFill="1" applyAlignment="1">
      <alignment horizontal="left" vertical="center"/>
    </xf>
    <xf numFmtId="41" fontId="0" fillId="28" borderId="0" xfId="1" applyFont="1" applyFill="1" applyAlignment="1">
      <alignment horizontal="left" vertical="center"/>
    </xf>
    <xf numFmtId="41" fontId="0" fillId="8" borderId="0" xfId="0" applyNumberFormat="1" applyFill="1">
      <alignment horizontal="left" vertical="center"/>
    </xf>
    <xf numFmtId="9" fontId="0" fillId="0" borderId="0" xfId="3" applyFont="1">
      <alignment vertical="center"/>
    </xf>
    <xf numFmtId="165" fontId="4" fillId="0" borderId="0" xfId="11" applyNumberFormat="1" applyFont="1" applyFill="1" applyAlignment="1"/>
    <xf numFmtId="165" fontId="2" fillId="0" borderId="0" xfId="11" applyNumberFormat="1" applyFont="1" applyFill="1" applyAlignment="1"/>
    <xf numFmtId="0" fontId="2" fillId="0" borderId="0" xfId="12" applyFont="1" applyAlignment="1"/>
    <xf numFmtId="0" fontId="4" fillId="0" borderId="0" xfId="12" applyFont="1" applyAlignment="1"/>
    <xf numFmtId="0" fontId="0" fillId="0" borderId="0" xfId="12" applyFont="1"/>
    <xf numFmtId="183" fontId="2" fillId="0" borderId="0" xfId="12" applyNumberFormat="1" applyFont="1" applyAlignment="1"/>
    <xf numFmtId="183" fontId="4" fillId="0" borderId="0" xfId="12" applyNumberFormat="1" applyFont="1" applyAlignment="1"/>
    <xf numFmtId="165" fontId="2" fillId="2" borderId="0" xfId="11" applyNumberFormat="1" applyFont="1" applyFill="1" applyAlignment="1"/>
    <xf numFmtId="165" fontId="2" fillId="2" borderId="2" xfId="11" applyNumberFormat="1" applyFont="1" applyFill="1" applyBorder="1" applyAlignment="1"/>
    <xf numFmtId="10" fontId="9" fillId="3" borderId="0" xfId="12" applyNumberFormat="1" applyFont="1" applyFill="1" applyAlignment="1"/>
    <xf numFmtId="0" fontId="9" fillId="3" borderId="7" xfId="0" applyFont="1" applyFill="1" applyBorder="1" applyAlignment="1">
      <alignment horizontal="right" vertical="center"/>
    </xf>
    <xf numFmtId="10" fontId="2" fillId="0" borderId="0" xfId="6" applyNumberFormat="1" applyFont="1" applyAlignment="1">
      <alignment vertical="center"/>
    </xf>
    <xf numFmtId="0" fontId="4" fillId="0" borderId="0" xfId="12" applyFont="1" applyAlignment="1">
      <alignment horizontal="right"/>
    </xf>
    <xf numFmtId="0" fontId="2" fillId="14" borderId="0" xfId="12" applyFont="1" applyFill="1" applyAlignment="1"/>
    <xf numFmtId="41" fontId="2" fillId="14" borderId="0" xfId="5" applyFont="1" applyFill="1" applyAlignment="1">
      <alignment vertical="center"/>
    </xf>
    <xf numFmtId="184" fontId="2" fillId="0" borderId="0" xfId="12" applyNumberFormat="1" applyFont="1" applyAlignment="1"/>
    <xf numFmtId="0" fontId="0" fillId="0" borderId="0" xfId="0" applyFont="1" applyAlignment="1">
      <alignment horizontal="right" vertical="center"/>
    </xf>
    <xf numFmtId="41" fontId="2" fillId="14" borderId="0" xfId="5" applyFont="1" applyFill="1" applyAlignment="1">
      <alignment horizontal="left" vertical="center"/>
    </xf>
    <xf numFmtId="185" fontId="2" fillId="2" borderId="0" xfId="12" applyNumberFormat="1" applyFont="1" applyFill="1" applyAlignment="1"/>
    <xf numFmtId="41" fontId="2" fillId="2" borderId="0" xfId="5" applyFont="1" applyFill="1" applyAlignment="1"/>
    <xf numFmtId="41" fontId="2" fillId="0" borderId="0" xfId="12" applyNumberFormat="1" applyFont="1" applyAlignment="1"/>
    <xf numFmtId="0" fontId="4" fillId="8" borderId="0" xfId="12" applyFont="1" applyFill="1" applyAlignment="1"/>
    <xf numFmtId="0" fontId="9" fillId="3" borderId="8" xfId="0" applyFont="1" applyFill="1" applyBorder="1" applyAlignment="1">
      <alignment horizontal="left" vertical="center"/>
    </xf>
    <xf numFmtId="0" fontId="26" fillId="3" borderId="0" xfId="12" applyFont="1" applyFill="1" applyAlignment="1"/>
    <xf numFmtId="0" fontId="2" fillId="8" borderId="0" xfId="12" applyFont="1" applyFill="1" applyAlignment="1"/>
    <xf numFmtId="164" fontId="2" fillId="0" borderId="13" xfId="6" applyNumberFormat="1" applyFont="1" applyFill="1" applyBorder="1">
      <alignment vertical="center"/>
    </xf>
    <xf numFmtId="0" fontId="4" fillId="0" borderId="5" xfId="12" applyFont="1" applyBorder="1" applyAlignment="1"/>
    <xf numFmtId="164" fontId="4" fillId="0" borderId="7" xfId="12" applyNumberFormat="1" applyFont="1" applyBorder="1" applyAlignment="1"/>
    <xf numFmtId="164" fontId="4" fillId="0" borderId="5" xfId="12" applyNumberFormat="1" applyFont="1" applyBorder="1" applyAlignment="1"/>
    <xf numFmtId="41" fontId="2" fillId="0" borderId="0" xfId="5" applyFont="1" applyAlignment="1"/>
    <xf numFmtId="41" fontId="2" fillId="0" borderId="0" xfId="1" applyFont="1" applyAlignment="1"/>
    <xf numFmtId="0" fontId="4" fillId="0" borderId="0" xfId="12" applyFont="1"/>
    <xf numFmtId="0" fontId="0" fillId="0" borderId="0" xfId="12" applyFont="1" applyAlignment="1">
      <alignment horizontal="center"/>
    </xf>
    <xf numFmtId="0" fontId="2" fillId="0" borderId="0" xfId="12" applyFont="1" applyAlignment="1">
      <alignment horizontal="center"/>
    </xf>
    <xf numFmtId="165" fontId="2" fillId="2" borderId="0" xfId="11" applyNumberFormat="1" applyFont="1" applyFill="1" applyAlignment="1">
      <alignment wrapText="1"/>
    </xf>
    <xf numFmtId="0" fontId="2" fillId="0" borderId="0" xfId="12" applyFont="1" applyAlignment="1">
      <alignment wrapText="1"/>
    </xf>
    <xf numFmtId="0" fontId="9" fillId="3" borderId="0" xfId="12" applyFont="1" applyFill="1" applyAlignment="1">
      <alignment horizontal="center" wrapText="1"/>
    </xf>
    <xf numFmtId="183" fontId="9" fillId="3" borderId="0" xfId="12" applyNumberFormat="1" applyFont="1" applyFill="1" applyBorder="1" applyAlignment="1">
      <alignment horizontal="center" wrapText="1"/>
    </xf>
    <xf numFmtId="0" fontId="9" fillId="3" borderId="0" xfId="12" applyFont="1" applyFill="1" applyBorder="1" applyAlignment="1">
      <alignment horizontal="center" wrapText="1"/>
    </xf>
    <xf numFmtId="165" fontId="4" fillId="2" borderId="0" xfId="11" applyNumberFormat="1" applyFont="1" applyFill="1" applyAlignment="1"/>
    <xf numFmtId="0" fontId="0" fillId="2" borderId="0" xfId="12" applyFont="1" applyFill="1"/>
    <xf numFmtId="165" fontId="0" fillId="2" borderId="0" xfId="12" applyNumberFormat="1" applyFont="1" applyFill="1"/>
    <xf numFmtId="0" fontId="4" fillId="2" borderId="0" xfId="12" applyFont="1" applyFill="1" applyAlignment="1"/>
    <xf numFmtId="185" fontId="4" fillId="2" borderId="0" xfId="12" applyNumberFormat="1" applyFont="1" applyFill="1" applyAlignment="1"/>
    <xf numFmtId="186" fontId="4" fillId="2" borderId="0" xfId="13" applyNumberFormat="1" applyFont="1" applyFill="1" applyBorder="1" applyAlignment="1"/>
    <xf numFmtId="185" fontId="2" fillId="0" borderId="0" xfId="13" applyNumberFormat="1" applyFont="1" applyFill="1" applyAlignment="1"/>
    <xf numFmtId="14" fontId="2" fillId="0" borderId="0" xfId="12" applyNumberFormat="1" applyFont="1" applyAlignment="1"/>
    <xf numFmtId="183" fontId="2" fillId="0" borderId="0" xfId="12" applyNumberFormat="1" applyFont="1" applyFill="1" applyAlignment="1"/>
    <xf numFmtId="0" fontId="2" fillId="0" borderId="0" xfId="11" applyNumberFormat="1" applyFont="1" applyFill="1" applyAlignment="1"/>
    <xf numFmtId="185" fontId="2" fillId="0" borderId="0" xfId="13" applyNumberFormat="1" applyFont="1" applyAlignment="1"/>
    <xf numFmtId="185" fontId="2" fillId="27" borderId="0" xfId="12" applyNumberFormat="1" applyFont="1" applyFill="1" applyAlignment="1"/>
    <xf numFmtId="42" fontId="2" fillId="0" borderId="0" xfId="8" applyFont="1" applyAlignment="1"/>
    <xf numFmtId="185" fontId="2" fillId="0" borderId="0" xfId="12" applyNumberFormat="1" applyFont="1" applyAlignment="1"/>
    <xf numFmtId="41" fontId="2" fillId="51" borderId="0" xfId="5" applyFont="1" applyFill="1" applyAlignment="1">
      <alignment vertical="center"/>
    </xf>
    <xf numFmtId="0" fontId="4" fillId="0" borderId="0" xfId="0" applyFont="1" applyAlignment="1"/>
    <xf numFmtId="0" fontId="2" fillId="0" borderId="0" xfId="0" applyFont="1" applyAlignment="1"/>
    <xf numFmtId="10" fontId="2" fillId="0" borderId="0" xfId="6" applyNumberFormat="1" applyFont="1">
      <alignment vertical="center"/>
    </xf>
    <xf numFmtId="165" fontId="2" fillId="0" borderId="0" xfId="0" applyNumberFormat="1" applyFont="1" applyFill="1" applyAlignment="1"/>
    <xf numFmtId="41" fontId="9" fillId="34" borderId="14" xfId="1" applyFont="1" applyFill="1" applyBorder="1" applyAlignment="1">
      <alignment horizontal="left" vertical="center"/>
    </xf>
    <xf numFmtId="10" fontId="2" fillId="0" borderId="2" xfId="3" applyNumberFormat="1" applyFont="1" applyFill="1" applyBorder="1" applyAlignment="1">
      <alignment vertical="center"/>
    </xf>
    <xf numFmtId="41" fontId="2" fillId="0" borderId="0" xfId="1" applyFont="1" applyFill="1" applyAlignment="1">
      <alignment horizontal="center" vertical="center"/>
    </xf>
    <xf numFmtId="41" fontId="9" fillId="52" borderId="14" xfId="1" applyFont="1" applyFill="1" applyBorder="1" applyAlignment="1">
      <alignment horizontal="left" vertical="center"/>
    </xf>
    <xf numFmtId="41" fontId="9" fillId="53" borderId="4" xfId="1" applyFont="1" applyFill="1" applyBorder="1" applyAlignment="1">
      <alignment horizontal="left" vertical="center"/>
    </xf>
    <xf numFmtId="41" fontId="9" fillId="53" borderId="7" xfId="1" applyFont="1" applyFill="1" applyBorder="1" applyAlignment="1">
      <alignment horizontal="left" vertical="center" wrapText="1"/>
    </xf>
    <xf numFmtId="41" fontId="9" fillId="53" borderId="15" xfId="1" applyFont="1" applyFill="1" applyBorder="1" applyAlignment="1">
      <alignment horizontal="left" vertical="center" wrapText="1"/>
    </xf>
    <xf numFmtId="41" fontId="9" fillId="53" borderId="7" xfId="1" applyFont="1" applyFill="1" applyBorder="1" applyAlignment="1">
      <alignment horizontal="left" vertical="center"/>
    </xf>
    <xf numFmtId="41" fontId="9" fillId="53" borderId="5" xfId="1" applyFont="1" applyFill="1" applyBorder="1" applyAlignment="1">
      <alignment horizontal="left" vertical="center"/>
    </xf>
    <xf numFmtId="41" fontId="9" fillId="53" borderId="2" xfId="1" applyFont="1" applyFill="1" applyBorder="1" applyAlignment="1">
      <alignment horizontal="left" vertical="center"/>
    </xf>
    <xf numFmtId="41" fontId="9" fillId="53" borderId="0" xfId="1" applyFont="1" applyFill="1" applyBorder="1" applyAlignment="1">
      <alignment horizontal="left" vertical="center"/>
    </xf>
    <xf numFmtId="41" fontId="9" fillId="7" borderId="8" xfId="1" applyFont="1" applyFill="1" applyBorder="1" applyAlignment="1">
      <alignment horizontal="center" vertical="center" wrapText="1"/>
    </xf>
    <xf numFmtId="41" fontId="9" fillId="54" borderId="7" xfId="1" applyFont="1" applyFill="1" applyBorder="1" applyAlignment="1">
      <alignment horizontal="left" vertical="center"/>
    </xf>
    <xf numFmtId="41" fontId="9" fillId="54" borderId="5" xfId="1" applyFont="1" applyFill="1" applyBorder="1" applyAlignment="1">
      <alignment horizontal="left" vertical="center"/>
    </xf>
    <xf numFmtId="41" fontId="9" fillId="55" borderId="14" xfId="1" applyFont="1" applyFill="1" applyBorder="1" applyAlignment="1">
      <alignment horizontal="center" vertical="center" wrapText="1"/>
    </xf>
    <xf numFmtId="41" fontId="9" fillId="55" borderId="16" xfId="1" applyFont="1" applyFill="1" applyBorder="1" applyAlignment="1">
      <alignment horizontal="center" vertical="center" wrapText="1"/>
    </xf>
    <xf numFmtId="41" fontId="9" fillId="3" borderId="3" xfId="1" applyFont="1" applyFill="1" applyBorder="1" applyAlignment="1">
      <alignment horizontal="center" vertical="center"/>
    </xf>
    <xf numFmtId="41" fontId="9" fillId="3" borderId="17" xfId="1" applyFont="1" applyFill="1" applyBorder="1" applyAlignment="1">
      <alignment horizontal="center" vertical="center"/>
    </xf>
    <xf numFmtId="41" fontId="42" fillId="24" borderId="14" xfId="1" applyFont="1" applyFill="1" applyBorder="1" applyAlignment="1">
      <alignment horizontal="left" vertical="center"/>
    </xf>
    <xf numFmtId="41" fontId="42" fillId="24" borderId="15" xfId="1" applyFont="1" applyFill="1" applyBorder="1" applyAlignment="1">
      <alignment horizontal="left" vertical="center"/>
    </xf>
    <xf numFmtId="41" fontId="42" fillId="24" borderId="16" xfId="1" applyFont="1" applyFill="1" applyBorder="1" applyAlignment="1">
      <alignment horizontal="left" vertical="center"/>
    </xf>
    <xf numFmtId="41" fontId="2" fillId="0" borderId="4" xfId="1" applyFont="1" applyBorder="1" applyAlignment="1">
      <alignment horizontal="left" vertical="center"/>
    </xf>
    <xf numFmtId="41" fontId="2" fillId="0" borderId="5" xfId="1" applyFont="1" applyFill="1" applyBorder="1" applyAlignment="1">
      <alignment horizontal="left" vertical="center"/>
    </xf>
    <xf numFmtId="41" fontId="2" fillId="0" borderId="4" xfId="1" applyFont="1" applyBorder="1" applyAlignment="1">
      <alignment horizontal="center" vertical="center"/>
    </xf>
    <xf numFmtId="41" fontId="2" fillId="0" borderId="7" xfId="1" applyFont="1" applyBorder="1" applyAlignment="1">
      <alignment horizontal="center" vertical="center"/>
    </xf>
    <xf numFmtId="41" fontId="2" fillId="0" borderId="5" xfId="1" applyFont="1" applyBorder="1" applyAlignment="1">
      <alignment horizontal="center" vertical="center"/>
    </xf>
    <xf numFmtId="41" fontId="4" fillId="0" borderId="8" xfId="1" applyFont="1" applyBorder="1" applyAlignment="1">
      <alignment horizontal="center" vertical="center" wrapText="1"/>
    </xf>
    <xf numFmtId="41" fontId="9" fillId="7" borderId="10" xfId="1" applyFont="1" applyFill="1" applyBorder="1" applyAlignment="1">
      <alignment horizontal="center" vertical="center" wrapText="1"/>
    </xf>
    <xf numFmtId="41" fontId="9" fillId="55" borderId="8" xfId="1" applyFont="1" applyFill="1" applyBorder="1" applyAlignment="1">
      <alignment horizontal="center" vertical="center" wrapText="1"/>
    </xf>
    <xf numFmtId="41" fontId="9" fillId="34" borderId="15" xfId="1" applyFont="1" applyFill="1" applyBorder="1" applyAlignment="1">
      <alignment horizontal="left" vertical="center"/>
    </xf>
    <xf numFmtId="41" fontId="9" fillId="34" borderId="7" xfId="1" applyFont="1" applyFill="1" applyBorder="1" applyAlignment="1">
      <alignment horizontal="left" vertical="center"/>
    </xf>
    <xf numFmtId="41" fontId="9" fillId="7" borderId="14" xfId="1" applyFont="1" applyFill="1" applyBorder="1" applyAlignment="1">
      <alignment horizontal="left" vertical="center"/>
    </xf>
    <xf numFmtId="41" fontId="9" fillId="7" borderId="15" xfId="1" applyFont="1" applyFill="1" applyBorder="1" applyAlignment="1">
      <alignment horizontal="left" vertical="center"/>
    </xf>
    <xf numFmtId="41" fontId="57" fillId="7" borderId="15" xfId="1" applyFont="1" applyFill="1" applyBorder="1" applyAlignment="1">
      <alignment horizontal="left" vertical="center"/>
    </xf>
    <xf numFmtId="41" fontId="57" fillId="7" borderId="16" xfId="1" applyFont="1" applyFill="1" applyBorder="1" applyAlignment="1">
      <alignment horizontal="left" vertical="center"/>
    </xf>
    <xf numFmtId="41" fontId="2" fillId="0" borderId="8" xfId="1" applyFont="1" applyFill="1" applyBorder="1" applyAlignment="1">
      <alignment horizontal="center" vertical="center" wrapText="1"/>
    </xf>
    <xf numFmtId="41" fontId="9" fillId="55" borderId="3" xfId="1" applyFont="1" applyFill="1" applyBorder="1" applyAlignment="1">
      <alignment horizontal="center" vertical="center" wrapText="1"/>
    </xf>
    <xf numFmtId="41" fontId="9" fillId="55" borderId="17" xfId="1" applyFont="1" applyFill="1" applyBorder="1" applyAlignment="1">
      <alignment horizontal="center" vertical="center" wrapText="1"/>
    </xf>
    <xf numFmtId="41" fontId="9" fillId="56" borderId="2" xfId="1" applyFont="1" applyFill="1" applyBorder="1" applyAlignment="1">
      <alignment horizontal="center" vertical="center" wrapText="1"/>
    </xf>
    <xf numFmtId="41" fontId="9" fillId="57" borderId="2" xfId="1" applyFont="1" applyFill="1" applyBorder="1" applyAlignment="1">
      <alignment horizontal="center" vertical="center" wrapText="1"/>
    </xf>
    <xf numFmtId="0" fontId="2" fillId="0" borderId="14" xfId="1" applyNumberFormat="1" applyFont="1" applyBorder="1" applyAlignment="1">
      <alignment horizontal="center" vertical="center" wrapText="1"/>
    </xf>
    <xf numFmtId="0" fontId="2" fillId="0" borderId="8" xfId="1" applyNumberFormat="1" applyFont="1" applyBorder="1" applyAlignment="1">
      <alignment horizontal="center" vertical="center" wrapText="1"/>
    </xf>
    <xf numFmtId="41" fontId="42" fillId="24" borderId="16" xfId="1" applyFont="1" applyFill="1" applyBorder="1" applyAlignment="1">
      <alignment horizontal="center" vertical="center"/>
    </xf>
    <xf numFmtId="41" fontId="2" fillId="0" borderId="4" xfId="1" applyFont="1" applyBorder="1" applyAlignment="1">
      <alignment horizontal="center" vertical="center" wrapText="1"/>
    </xf>
    <xf numFmtId="41" fontId="2" fillId="0" borderId="7" xfId="1" applyFont="1" applyBorder="1" applyAlignment="1">
      <alignment horizontal="center" vertical="center" wrapText="1"/>
    </xf>
    <xf numFmtId="41" fontId="4" fillId="0" borderId="12" xfId="1" applyFont="1" applyBorder="1" applyAlignment="1">
      <alignment horizontal="center" vertical="center" wrapText="1"/>
    </xf>
    <xf numFmtId="41" fontId="9" fillId="7" borderId="12" xfId="1" applyFont="1" applyFill="1" applyBorder="1" applyAlignment="1">
      <alignment horizontal="center" vertical="center" wrapText="1"/>
    </xf>
    <xf numFmtId="41" fontId="9" fillId="55" borderId="12" xfId="1" applyFont="1" applyFill="1" applyBorder="1" applyAlignment="1">
      <alignment horizontal="center" vertical="center" wrapText="1"/>
    </xf>
    <xf numFmtId="41" fontId="2" fillId="0" borderId="12" xfId="1" applyFont="1" applyFill="1" applyBorder="1" applyAlignment="1">
      <alignment horizontal="center" vertical="center" wrapText="1"/>
    </xf>
    <xf numFmtId="41" fontId="42" fillId="24" borderId="17" xfId="1" applyFont="1" applyFill="1" applyBorder="1" applyAlignment="1">
      <alignment horizontal="left" vertical="center"/>
    </xf>
    <xf numFmtId="0" fontId="2" fillId="0" borderId="0" xfId="0" applyFont="1" applyAlignment="1">
      <alignment horizontal="left" vertical="center" wrapText="1"/>
    </xf>
    <xf numFmtId="0" fontId="2" fillId="2" borderId="14" xfId="0" applyFont="1" applyFill="1" applyBorder="1" applyAlignment="1">
      <alignment horizontal="left" vertical="center"/>
    </xf>
    <xf numFmtId="165" fontId="2" fillId="2" borderId="8" xfId="0" applyNumberFormat="1" applyFont="1" applyFill="1" applyBorder="1" applyAlignment="1">
      <alignment horizontal="left" vertical="center"/>
    </xf>
    <xf numFmtId="165" fontId="6" fillId="2" borderId="9" xfId="1" applyNumberFormat="1" applyFont="1" applyFill="1" applyBorder="1" applyAlignment="1">
      <alignment horizontal="left" vertical="center"/>
    </xf>
    <xf numFmtId="165" fontId="2" fillId="2" borderId="8" xfId="1" applyNumberFormat="1" applyFont="1" applyFill="1" applyBorder="1" applyAlignment="1">
      <alignment horizontal="left" vertical="center"/>
    </xf>
    <xf numFmtId="165" fontId="2" fillId="2" borderId="15" xfId="1" applyNumberFormat="1" applyFont="1" applyFill="1" applyBorder="1" applyAlignment="1">
      <alignment horizontal="left" vertical="center"/>
    </xf>
    <xf numFmtId="165" fontId="2" fillId="2" borderId="16" xfId="1" applyNumberFormat="1" applyFont="1" applyFill="1" applyBorder="1" applyAlignment="1">
      <alignment horizontal="left" vertical="center"/>
    </xf>
    <xf numFmtId="165" fontId="2" fillId="2" borderId="9" xfId="1" applyNumberFormat="1" applyFont="1" applyFill="1" applyBorder="1" applyAlignment="1">
      <alignment horizontal="left" vertical="center"/>
    </xf>
    <xf numFmtId="165" fontId="2" fillId="2" borderId="0" xfId="1" applyNumberFormat="1" applyFont="1" applyFill="1" applyBorder="1" applyAlignment="1">
      <alignment horizontal="left" vertical="center"/>
    </xf>
    <xf numFmtId="41" fontId="7" fillId="2" borderId="9" xfId="1" applyFont="1" applyFill="1" applyBorder="1" applyAlignment="1">
      <alignment vertical="center"/>
    </xf>
    <xf numFmtId="41" fontId="7" fillId="2" borderId="0" xfId="1" applyFont="1" applyFill="1" applyBorder="1" applyAlignment="1">
      <alignment vertical="center"/>
    </xf>
    <xf numFmtId="41" fontId="7" fillId="2" borderId="0" xfId="1" applyFont="1" applyFill="1" applyBorder="1" applyAlignment="1">
      <alignment horizontal="left" vertical="center"/>
    </xf>
    <xf numFmtId="41" fontId="7" fillId="2" borderId="13" xfId="1" applyFont="1" applyFill="1" applyBorder="1" applyAlignment="1">
      <alignment horizontal="left" vertical="center"/>
    </xf>
    <xf numFmtId="41" fontId="7" fillId="2" borderId="10" xfId="1" applyFont="1" applyFill="1" applyBorder="1" applyAlignment="1">
      <alignment horizontal="left" vertical="center"/>
    </xf>
    <xf numFmtId="9" fontId="2" fillId="2" borderId="14" xfId="3" applyFont="1" applyFill="1" applyBorder="1" applyAlignment="1">
      <alignment horizontal="center" vertical="center"/>
    </xf>
    <xf numFmtId="9" fontId="8" fillId="2" borderId="16" xfId="0" applyNumberFormat="1" applyFont="1" applyFill="1" applyBorder="1" applyAlignment="1">
      <alignment horizontal="center" vertical="center"/>
    </xf>
    <xf numFmtId="41" fontId="2" fillId="2" borderId="8" xfId="1" applyFont="1" applyFill="1" applyBorder="1" applyAlignment="1">
      <alignment horizontal="left" vertical="center"/>
    </xf>
    <xf numFmtId="41" fontId="2" fillId="2" borderId="8" xfId="0" applyNumberFormat="1" applyFont="1" applyFill="1" applyBorder="1" applyAlignment="1">
      <alignment horizontal="left" vertical="center"/>
    </xf>
    <xf numFmtId="165" fontId="2" fillId="2" borderId="10" xfId="0" applyNumberFormat="1" applyFont="1" applyFill="1" applyBorder="1" applyAlignment="1">
      <alignment horizontal="left" vertical="center"/>
    </xf>
    <xf numFmtId="165" fontId="2" fillId="2" borderId="10" xfId="1" applyNumberFormat="1" applyFont="1" applyFill="1" applyBorder="1" applyAlignment="1">
      <alignment horizontal="left" vertical="center"/>
    </xf>
    <xf numFmtId="165" fontId="2" fillId="2" borderId="13" xfId="1" applyNumberFormat="1" applyFont="1" applyFill="1" applyBorder="1" applyAlignment="1">
      <alignment horizontal="left" vertical="center"/>
    </xf>
    <xf numFmtId="0" fontId="2" fillId="2" borderId="10" xfId="0" applyFont="1" applyFill="1" applyBorder="1" applyAlignment="1">
      <alignment horizontal="left" vertical="center"/>
    </xf>
    <xf numFmtId="41" fontId="2" fillId="2" borderId="9" xfId="1" applyFont="1" applyFill="1" applyBorder="1" applyAlignment="1">
      <alignment vertical="center"/>
    </xf>
    <xf numFmtId="41" fontId="2" fillId="2" borderId="13" xfId="1" applyFont="1" applyFill="1" applyBorder="1" applyAlignment="1">
      <alignment vertical="center"/>
    </xf>
    <xf numFmtId="9" fontId="2" fillId="2" borderId="9" xfId="3" applyFont="1" applyFill="1" applyBorder="1" applyAlignment="1">
      <alignment horizontal="center" vertical="center"/>
    </xf>
    <xf numFmtId="9" fontId="8" fillId="2" borderId="13" xfId="0" applyNumberFormat="1" applyFont="1" applyFill="1" applyBorder="1" applyAlignment="1">
      <alignment horizontal="center" vertical="center"/>
    </xf>
    <xf numFmtId="41" fontId="2" fillId="2" borderId="10" xfId="1" applyFont="1" applyFill="1" applyBorder="1" applyAlignment="1">
      <alignment horizontal="left" vertical="center"/>
    </xf>
    <xf numFmtId="41" fontId="2" fillId="2" borderId="10" xfId="0" applyNumberFormat="1" applyFont="1" applyFill="1" applyBorder="1" applyAlignment="1">
      <alignment horizontal="left" vertical="center"/>
    </xf>
    <xf numFmtId="165" fontId="2" fillId="30" borderId="9" xfId="1" applyNumberFormat="1" applyFont="1" applyFill="1" applyBorder="1" applyAlignment="1">
      <alignment horizontal="left" vertical="center"/>
    </xf>
    <xf numFmtId="165" fontId="2" fillId="14" borderId="13" xfId="1" applyNumberFormat="1" applyFont="1" applyFill="1" applyBorder="1" applyAlignment="1">
      <alignment horizontal="left" vertical="center"/>
    </xf>
    <xf numFmtId="165" fontId="2" fillId="0" borderId="10" xfId="0" applyNumberFormat="1" applyFont="1" applyBorder="1" applyAlignment="1">
      <alignment horizontal="left" vertical="center"/>
    </xf>
    <xf numFmtId="165" fontId="2" fillId="0" borderId="9" xfId="1" applyNumberFormat="1" applyFont="1" applyBorder="1" applyAlignment="1">
      <alignment horizontal="left" vertical="center"/>
    </xf>
    <xf numFmtId="165" fontId="6" fillId="0" borderId="10" xfId="1" applyNumberFormat="1" applyFont="1" applyFill="1" applyBorder="1" applyAlignment="1">
      <alignment horizontal="left" vertical="center"/>
    </xf>
    <xf numFmtId="165" fontId="2" fillId="0" borderId="10" xfId="1" applyNumberFormat="1" applyFont="1" applyFill="1" applyBorder="1" applyAlignment="1">
      <alignment horizontal="left" vertical="center"/>
    </xf>
    <xf numFmtId="165" fontId="2" fillId="0" borderId="0" xfId="1" applyNumberFormat="1" applyFont="1" applyFill="1" applyBorder="1" applyAlignment="1">
      <alignment horizontal="left" vertical="center"/>
    </xf>
    <xf numFmtId="165" fontId="2" fillId="0" borderId="13" xfId="1" applyNumberFormat="1" applyFont="1" applyFill="1" applyBorder="1" applyAlignment="1">
      <alignment horizontal="left" vertical="center"/>
    </xf>
    <xf numFmtId="9" fontId="2" fillId="14" borderId="10" xfId="0" applyNumberFormat="1" applyFont="1" applyFill="1" applyBorder="1" applyAlignment="1">
      <alignment horizontal="center" vertical="center"/>
    </xf>
    <xf numFmtId="165" fontId="2" fillId="0" borderId="9" xfId="1" applyNumberFormat="1" applyFont="1" applyFill="1" applyBorder="1" applyAlignment="1">
      <alignment horizontal="left" vertical="center"/>
    </xf>
    <xf numFmtId="10" fontId="2" fillId="0" borderId="0" xfId="3" applyNumberFormat="1" applyFont="1" applyFill="1" applyBorder="1" applyAlignment="1">
      <alignment horizontal="center" vertical="center"/>
    </xf>
    <xf numFmtId="187" fontId="2" fillId="0" borderId="9" xfId="0" applyNumberFormat="1" applyFont="1" applyBorder="1" applyAlignment="1">
      <alignment horizontal="center" vertical="center"/>
    </xf>
    <xf numFmtId="41" fontId="2" fillId="51" borderId="0" xfId="5" applyFont="1" applyFill="1" applyBorder="1" applyAlignment="1">
      <alignment vertical="center"/>
    </xf>
    <xf numFmtId="41" fontId="2" fillId="0" borderId="10" xfId="1" applyFont="1" applyBorder="1" applyAlignment="1">
      <alignment vertical="center"/>
    </xf>
    <xf numFmtId="164" fontId="2" fillId="0" borderId="9" xfId="3" applyNumberFormat="1" applyFont="1" applyFill="1" applyBorder="1" applyAlignment="1">
      <alignment horizontal="center" vertical="center"/>
    </xf>
    <xf numFmtId="164" fontId="8" fillId="0" borderId="13" xfId="0" applyNumberFormat="1" applyFont="1" applyBorder="1" applyAlignment="1">
      <alignment horizontal="center" vertical="center"/>
    </xf>
    <xf numFmtId="41" fontId="2" fillId="0" borderId="10" xfId="0" applyNumberFormat="1" applyFont="1" applyBorder="1" applyAlignment="1">
      <alignment horizontal="left" vertical="center"/>
    </xf>
    <xf numFmtId="165" fontId="2" fillId="14" borderId="0" xfId="1" applyNumberFormat="1" applyFont="1" applyFill="1" applyBorder="1" applyAlignment="1">
      <alignment horizontal="left" vertical="center"/>
    </xf>
    <xf numFmtId="165" fontId="2" fillId="14" borderId="10" xfId="1" applyNumberFormat="1" applyFont="1" applyFill="1" applyBorder="1" applyAlignment="1">
      <alignment horizontal="left" vertical="center"/>
    </xf>
    <xf numFmtId="165" fontId="2" fillId="0" borderId="12" xfId="0" applyNumberFormat="1" applyFont="1" applyBorder="1" applyAlignment="1">
      <alignment horizontal="left" vertical="center"/>
    </xf>
    <xf numFmtId="165" fontId="2" fillId="0" borderId="12" xfId="1" applyNumberFormat="1" applyFont="1" applyBorder="1" applyAlignment="1">
      <alignment horizontal="left" vertical="center"/>
    </xf>
    <xf numFmtId="165" fontId="6" fillId="0" borderId="12" xfId="1" applyNumberFormat="1" applyFont="1" applyFill="1" applyBorder="1" applyAlignment="1">
      <alignment horizontal="left" vertical="center"/>
    </xf>
    <xf numFmtId="165" fontId="2" fillId="0" borderId="12" xfId="1" applyNumberFormat="1" applyFont="1" applyFill="1" applyBorder="1" applyAlignment="1">
      <alignment horizontal="left" vertical="center"/>
    </xf>
    <xf numFmtId="165" fontId="2" fillId="0" borderId="11" xfId="1" applyNumberFormat="1" applyFont="1" applyFill="1" applyBorder="1" applyAlignment="1">
      <alignment horizontal="left" vertical="center"/>
    </xf>
    <xf numFmtId="165" fontId="2" fillId="0" borderId="17" xfId="1" applyNumberFormat="1" applyFont="1" applyFill="1" applyBorder="1" applyAlignment="1">
      <alignment horizontal="left" vertical="center"/>
    </xf>
    <xf numFmtId="165" fontId="2" fillId="0" borderId="3" xfId="1" applyNumberFormat="1" applyFont="1" applyFill="1" applyBorder="1" applyAlignment="1">
      <alignment horizontal="left" vertical="center"/>
    </xf>
    <xf numFmtId="10" fontId="2" fillId="0" borderId="11" xfId="3" applyNumberFormat="1" applyFont="1" applyFill="1" applyBorder="1" applyAlignment="1">
      <alignment horizontal="center" vertical="center"/>
    </xf>
    <xf numFmtId="165" fontId="2" fillId="14" borderId="12" xfId="1" applyNumberFormat="1" applyFont="1" applyFill="1" applyBorder="1" applyAlignment="1">
      <alignment horizontal="left" vertical="center"/>
    </xf>
    <xf numFmtId="165" fontId="2" fillId="14" borderId="17" xfId="1" applyNumberFormat="1" applyFont="1" applyFill="1" applyBorder="1" applyAlignment="1">
      <alignment horizontal="left" vertical="center"/>
    </xf>
    <xf numFmtId="187" fontId="2" fillId="0" borderId="3" xfId="0" applyNumberFormat="1" applyFont="1" applyBorder="1" applyAlignment="1">
      <alignment horizontal="center" vertical="center"/>
    </xf>
    <xf numFmtId="41" fontId="2" fillId="0" borderId="17" xfId="1" applyFont="1" applyBorder="1" applyAlignment="1">
      <alignment vertical="center"/>
    </xf>
    <xf numFmtId="165" fontId="2" fillId="14" borderId="11" xfId="1" applyNumberFormat="1" applyFont="1" applyFill="1" applyBorder="1" applyAlignment="1">
      <alignment horizontal="left" vertical="center"/>
    </xf>
    <xf numFmtId="41" fontId="2" fillId="0" borderId="12" xfId="1" applyFont="1" applyBorder="1" applyAlignment="1">
      <alignment vertical="center"/>
    </xf>
    <xf numFmtId="164" fontId="2" fillId="0" borderId="3" xfId="3" applyNumberFormat="1" applyFont="1" applyFill="1" applyBorder="1" applyAlignment="1">
      <alignment horizontal="center" vertical="center"/>
    </xf>
    <xf numFmtId="164" fontId="8" fillId="0" borderId="17" xfId="0" applyNumberFormat="1" applyFont="1" applyBorder="1" applyAlignment="1">
      <alignment horizontal="center" vertical="center"/>
    </xf>
    <xf numFmtId="41" fontId="2" fillId="0" borderId="12" xfId="0" applyNumberFormat="1" applyFont="1" applyBorder="1" applyAlignment="1">
      <alignment horizontal="left" vertical="center"/>
    </xf>
    <xf numFmtId="5" fontId="2" fillId="0" borderId="0" xfId="0" applyNumberFormat="1" applyFont="1" applyAlignment="1">
      <alignment horizontal="left" vertical="center"/>
    </xf>
    <xf numFmtId="185" fontId="2" fillId="0" borderId="0" xfId="2" applyNumberFormat="1" applyFont="1" applyAlignment="1">
      <alignment horizontal="left" vertical="center"/>
    </xf>
    <xf numFmtId="15" fontId="2" fillId="0" borderId="0" xfId="0" applyNumberFormat="1" applyFont="1" applyFill="1" applyAlignment="1">
      <alignment horizontal="left" vertical="center"/>
    </xf>
    <xf numFmtId="177" fontId="2" fillId="0" borderId="0" xfId="0" applyNumberFormat="1" applyFont="1" applyBorder="1" applyAlignment="1">
      <alignment horizontal="left" vertical="center"/>
    </xf>
    <xf numFmtId="41" fontId="6" fillId="2" borderId="10" xfId="0" applyNumberFormat="1" applyFont="1" applyFill="1" applyBorder="1" applyAlignment="1">
      <alignment horizontal="left" vertical="center"/>
    </xf>
    <xf numFmtId="0" fontId="4" fillId="25" borderId="0" xfId="0" applyFont="1" applyFill="1" applyBorder="1" applyAlignment="1">
      <alignment horizontal="left" vertical="center"/>
    </xf>
    <xf numFmtId="0" fontId="2" fillId="25" borderId="0" xfId="0" applyFont="1" applyFill="1" applyBorder="1" applyAlignment="1">
      <alignment horizontal="left" vertical="center"/>
    </xf>
    <xf numFmtId="0" fontId="9" fillId="58" borderId="0" xfId="0" applyFont="1" applyFill="1" applyBorder="1" applyAlignment="1">
      <alignment horizontal="left" vertical="center"/>
    </xf>
    <xf numFmtId="0" fontId="9" fillId="58" borderId="0" xfId="0" applyFont="1" applyFill="1" applyBorder="1" applyAlignment="1">
      <alignment horizontal="center" vertical="center"/>
    </xf>
    <xf numFmtId="165" fontId="9" fillId="54" borderId="0" xfId="1" applyNumberFormat="1" applyFont="1" applyFill="1" applyBorder="1" applyAlignment="1">
      <alignment horizontal="center" vertical="center"/>
    </xf>
    <xf numFmtId="0" fontId="9" fillId="53" borderId="0" xfId="0" applyFont="1" applyFill="1" applyBorder="1" applyAlignment="1">
      <alignment horizontal="center" vertical="center" wrapText="1"/>
    </xf>
    <xf numFmtId="0" fontId="9" fillId="3" borderId="0" xfId="1" applyNumberFormat="1" applyFont="1" applyFill="1" applyBorder="1" applyAlignment="1">
      <alignment horizontal="center" vertical="center" wrapText="1"/>
    </xf>
    <xf numFmtId="165" fontId="9" fillId="54" borderId="0" xfId="1" applyNumberFormat="1" applyFont="1" applyFill="1" applyBorder="1" applyAlignment="1">
      <alignment horizontal="center" vertical="center" wrapText="1"/>
    </xf>
    <xf numFmtId="0" fontId="9" fillId="39" borderId="0" xfId="0" applyFont="1" applyFill="1" applyBorder="1" applyAlignment="1">
      <alignment horizontal="left" vertical="center"/>
    </xf>
    <xf numFmtId="41" fontId="2" fillId="7" borderId="0" xfId="1" applyFont="1" applyFill="1" applyBorder="1" applyAlignment="1">
      <alignment horizontal="center" vertical="center"/>
    </xf>
    <xf numFmtId="41" fontId="9" fillId="3" borderId="0" xfId="1" applyFont="1" applyFill="1" applyBorder="1" applyAlignment="1">
      <alignment horizontal="center" vertical="center" wrapText="1"/>
    </xf>
    <xf numFmtId="0" fontId="9" fillId="40" borderId="11" xfId="0" applyFont="1" applyFill="1" applyBorder="1" applyAlignment="1">
      <alignment horizontal="center" vertical="center"/>
    </xf>
    <xf numFmtId="0" fontId="9" fillId="3" borderId="11" xfId="0" applyFont="1" applyFill="1" applyBorder="1" applyAlignment="1">
      <alignment horizontal="center" vertical="center"/>
    </xf>
    <xf numFmtId="41" fontId="4" fillId="36" borderId="11" xfId="1" applyFont="1" applyFill="1" applyBorder="1" applyAlignment="1">
      <alignment horizontal="center" vertical="center" wrapText="1"/>
    </xf>
    <xf numFmtId="165" fontId="4" fillId="22" borderId="11" xfId="1" applyNumberFormat="1" applyFont="1" applyFill="1" applyBorder="1" applyAlignment="1">
      <alignment horizontal="center" vertical="center"/>
    </xf>
    <xf numFmtId="41" fontId="9" fillId="3" borderId="11" xfId="1" applyFont="1" applyFill="1" applyBorder="1" applyAlignment="1">
      <alignment horizontal="center" vertical="center" wrapText="1"/>
    </xf>
    <xf numFmtId="165" fontId="9" fillId="54" borderId="11" xfId="1" applyNumberFormat="1" applyFont="1" applyFill="1" applyBorder="1" applyAlignment="1">
      <alignment horizontal="center" vertical="center"/>
    </xf>
    <xf numFmtId="165" fontId="2" fillId="36" borderId="0" xfId="1" applyNumberFormat="1" applyFont="1" applyFill="1" applyBorder="1" applyAlignment="1">
      <alignment horizontal="center" vertical="center" wrapText="1"/>
    </xf>
    <xf numFmtId="165" fontId="2" fillId="22" borderId="0" xfId="1" applyNumberFormat="1" applyFont="1" applyFill="1" applyBorder="1" applyAlignment="1">
      <alignment horizontal="center" vertical="center" wrapText="1"/>
    </xf>
    <xf numFmtId="165" fontId="2" fillId="36" borderId="2" xfId="1" applyNumberFormat="1" applyFont="1" applyFill="1" applyBorder="1" applyAlignment="1">
      <alignment horizontal="center" vertical="center" wrapText="1"/>
    </xf>
    <xf numFmtId="165" fontId="2" fillId="22" borderId="2" xfId="1" applyNumberFormat="1" applyFont="1" applyFill="1" applyBorder="1" applyAlignment="1">
      <alignment horizontal="center" vertical="center" wrapText="1"/>
    </xf>
    <xf numFmtId="165" fontId="9" fillId="54" borderId="11" xfId="1" applyNumberFormat="1" applyFont="1" applyFill="1" applyBorder="1" applyAlignment="1">
      <alignment horizontal="center" vertical="center" wrapText="1"/>
    </xf>
    <xf numFmtId="0" fontId="2" fillId="0" borderId="5" xfId="1" applyNumberFormat="1" applyFont="1" applyFill="1" applyBorder="1" applyAlignment="1">
      <alignment horizontal="center" vertical="center" wrapText="1"/>
    </xf>
    <xf numFmtId="0" fontId="9" fillId="3" borderId="4" xfId="1" applyNumberFormat="1" applyFont="1" applyFill="1" applyBorder="1" applyAlignment="1">
      <alignment horizontal="center" vertical="center" wrapText="1"/>
    </xf>
    <xf numFmtId="0" fontId="9" fillId="3" borderId="2" xfId="1" applyNumberFormat="1" applyFont="1" applyFill="1" applyBorder="1" applyAlignment="1">
      <alignment horizontal="center" vertical="center" wrapText="1"/>
    </xf>
    <xf numFmtId="41" fontId="2" fillId="0" borderId="8" xfId="1" applyFont="1" applyBorder="1" applyAlignment="1">
      <alignment horizontal="center" vertical="center" wrapText="1"/>
    </xf>
    <xf numFmtId="41" fontId="2" fillId="0" borderId="16" xfId="1" applyFont="1" applyFill="1" applyBorder="1" applyAlignment="1">
      <alignment horizontal="center" vertical="center" wrapText="1"/>
    </xf>
    <xf numFmtId="0" fontId="9" fillId="53" borderId="11" xfId="0" applyFont="1" applyFill="1" applyBorder="1" applyAlignment="1">
      <alignment horizontal="center" vertical="center" wrapText="1"/>
    </xf>
    <xf numFmtId="0" fontId="9" fillId="3" borderId="11" xfId="1" applyNumberFormat="1" applyFont="1" applyFill="1" applyBorder="1" applyAlignment="1">
      <alignment horizontal="center" vertical="center" wrapText="1"/>
    </xf>
    <xf numFmtId="0" fontId="2" fillId="2" borderId="14" xfId="0" applyFont="1" applyFill="1" applyBorder="1" applyAlignment="1">
      <alignment horizontal="center" vertical="center"/>
    </xf>
    <xf numFmtId="41" fontId="2" fillId="2" borderId="14" xfId="1" applyFont="1" applyFill="1" applyBorder="1" applyAlignment="1">
      <alignment horizontal="center" vertical="center"/>
    </xf>
    <xf numFmtId="41" fontId="2" fillId="2" borderId="16" xfId="1" applyFont="1" applyFill="1" applyBorder="1" applyAlignment="1">
      <alignment horizontal="center" vertical="center"/>
    </xf>
    <xf numFmtId="41" fontId="2" fillId="2" borderId="13" xfId="1" applyFont="1" applyFill="1" applyBorder="1" applyAlignment="1">
      <alignment horizontal="center" vertical="center"/>
    </xf>
    <xf numFmtId="41" fontId="2" fillId="2" borderId="0" xfId="1" applyFont="1" applyFill="1" applyBorder="1" applyAlignment="1">
      <alignment horizontal="center" vertical="center"/>
    </xf>
    <xf numFmtId="0" fontId="2" fillId="2" borderId="15" xfId="0" applyFont="1" applyFill="1" applyBorder="1" applyAlignment="1">
      <alignment horizontal="left" vertical="center"/>
    </xf>
    <xf numFmtId="0" fontId="2" fillId="2" borderId="16" xfId="0" applyFont="1" applyFill="1" applyBorder="1" applyAlignment="1">
      <alignment horizontal="left" vertical="center"/>
    </xf>
    <xf numFmtId="41" fontId="2" fillId="2" borderId="15" xfId="1" applyFont="1" applyFill="1" applyBorder="1" applyAlignment="1">
      <alignment horizontal="left" vertical="center"/>
    </xf>
    <xf numFmtId="41" fontId="2" fillId="2" borderId="16" xfId="1" applyFont="1" applyFill="1" applyBorder="1" applyAlignment="1">
      <alignment horizontal="left" vertical="center"/>
    </xf>
    <xf numFmtId="0" fontId="2" fillId="2" borderId="9" xfId="0" applyFont="1" applyFill="1" applyBorder="1" applyAlignment="1">
      <alignment horizontal="center" vertical="center"/>
    </xf>
    <xf numFmtId="0" fontId="2" fillId="2" borderId="13" xfId="0" applyFont="1" applyFill="1" applyBorder="1" applyAlignment="1">
      <alignment horizontal="left" vertical="center"/>
    </xf>
    <xf numFmtId="41" fontId="2" fillId="2" borderId="13" xfId="1" applyFont="1" applyFill="1" applyBorder="1" applyAlignment="1">
      <alignment horizontal="left" vertical="center"/>
    </xf>
    <xf numFmtId="0" fontId="2" fillId="0" borderId="9" xfId="0" applyFont="1" applyBorder="1" applyAlignment="1">
      <alignment horizontal="center" vertical="center"/>
    </xf>
    <xf numFmtId="177" fontId="2" fillId="0" borderId="0" xfId="0" applyNumberFormat="1" applyFont="1" applyAlignment="1">
      <alignment horizontal="left" vertical="center"/>
    </xf>
    <xf numFmtId="41" fontId="2" fillId="0" borderId="9" xfId="1" applyFont="1" applyFill="1" applyBorder="1" applyAlignment="1">
      <alignment horizontal="center" vertical="center"/>
    </xf>
    <xf numFmtId="41" fontId="2" fillId="0" borderId="13" xfId="1" applyFont="1" applyFill="1" applyBorder="1" applyAlignment="1">
      <alignment horizontal="center" vertical="center"/>
    </xf>
    <xf numFmtId="41" fontId="2" fillId="0" borderId="9" xfId="0" applyNumberFormat="1" applyFont="1" applyBorder="1" applyAlignment="1">
      <alignment horizontal="left" vertical="center"/>
    </xf>
    <xf numFmtId="10" fontId="2" fillId="0" borderId="0" xfId="3" applyNumberFormat="1" applyFont="1">
      <alignment vertical="center"/>
    </xf>
    <xf numFmtId="0" fontId="2" fillId="0" borderId="3" xfId="0" applyFont="1" applyBorder="1" applyAlignment="1">
      <alignment horizontal="center" vertical="center"/>
    </xf>
    <xf numFmtId="41" fontId="2" fillId="0" borderId="3" xfId="1" applyFont="1" applyFill="1" applyBorder="1" applyAlignment="1">
      <alignment horizontal="center" vertical="center"/>
    </xf>
    <xf numFmtId="41" fontId="2" fillId="0" borderId="17" xfId="1" applyFont="1" applyFill="1" applyBorder="1" applyAlignment="1">
      <alignment horizontal="center" vertical="center"/>
    </xf>
    <xf numFmtId="41" fontId="2" fillId="0" borderId="17" xfId="0" applyNumberFormat="1" applyFont="1" applyBorder="1" applyAlignment="1">
      <alignment horizontal="left" vertical="center"/>
    </xf>
    <xf numFmtId="41" fontId="2" fillId="0" borderId="3" xfId="0" applyNumberFormat="1" applyFont="1" applyBorder="1" applyAlignment="1">
      <alignment horizontal="left" vertical="center"/>
    </xf>
    <xf numFmtId="41" fontId="2" fillId="0" borderId="11" xfId="0" applyNumberFormat="1" applyFont="1" applyBorder="1" applyAlignment="1">
      <alignment horizontal="left" vertical="center"/>
    </xf>
    <xf numFmtId="41" fontId="2" fillId="0" borderId="17" xfId="1" applyFont="1" applyBorder="1" applyAlignment="1">
      <alignment horizontal="left" vertical="center"/>
    </xf>
    <xf numFmtId="0" fontId="5" fillId="2" borderId="26" xfId="0" applyFont="1" applyFill="1" applyBorder="1" applyAlignment="1">
      <alignment horizontal="center" vertical="center"/>
    </xf>
    <xf numFmtId="0" fontId="6" fillId="2" borderId="27" xfId="0" applyFont="1" applyFill="1" applyBorder="1" applyAlignment="1">
      <alignment horizontal="center" vertical="center"/>
    </xf>
    <xf numFmtId="0" fontId="6" fillId="2" borderId="13" xfId="0" applyFont="1" applyFill="1" applyBorder="1" applyAlignment="1">
      <alignment horizontal="left" vertical="center"/>
    </xf>
    <xf numFmtId="41" fontId="2" fillId="59" borderId="0" xfId="1" applyFont="1" applyFill="1" applyAlignment="1">
      <alignment horizontal="left" vertical="center"/>
    </xf>
    <xf numFmtId="41" fontId="2" fillId="60" borderId="0" xfId="1" applyFont="1" applyFill="1" applyAlignment="1">
      <alignment horizontal="left" vertical="center"/>
    </xf>
    <xf numFmtId="0" fontId="8" fillId="2" borderId="17" xfId="0" applyFont="1" applyFill="1" applyBorder="1" applyAlignment="1">
      <alignment horizontal="left" vertical="center"/>
    </xf>
    <xf numFmtId="41" fontId="2" fillId="61" borderId="0" xfId="1" applyFont="1" applyFill="1" applyAlignment="1">
      <alignment horizontal="left" vertical="center"/>
    </xf>
    <xf numFmtId="41" fontId="24" fillId="0" borderId="0" xfId="1" applyFont="1" applyAlignment="1">
      <alignment horizontal="left" vertical="center"/>
    </xf>
    <xf numFmtId="0" fontId="2" fillId="41" borderId="0" xfId="0" applyFont="1" applyFill="1" applyAlignment="1">
      <alignment horizontal="left" vertical="center"/>
    </xf>
    <xf numFmtId="0" fontId="9" fillId="3" borderId="0" xfId="1" applyNumberFormat="1" applyFont="1" applyFill="1" applyAlignment="1">
      <alignment horizontal="left" vertical="center"/>
    </xf>
    <xf numFmtId="41" fontId="2" fillId="31" borderId="0" xfId="1" applyFont="1" applyFill="1" applyAlignment="1">
      <alignment horizontal="left" vertical="center"/>
    </xf>
    <xf numFmtId="9" fontId="4" fillId="23" borderId="0" xfId="3" applyFont="1" applyFill="1">
      <alignment vertical="center"/>
    </xf>
    <xf numFmtId="0" fontId="2" fillId="0" borderId="0" xfId="1" applyNumberFormat="1" applyFont="1" applyAlignment="1">
      <alignment horizontal="center" vertical="center"/>
    </xf>
    <xf numFmtId="0" fontId="4" fillId="0" borderId="0" xfId="1" applyNumberFormat="1" applyFont="1" applyAlignment="1">
      <alignment horizontal="center" vertical="center"/>
    </xf>
    <xf numFmtId="0" fontId="4" fillId="0" borderId="0" xfId="1" applyNumberFormat="1" applyFont="1" applyAlignment="1">
      <alignment horizontal="left" vertical="center"/>
    </xf>
    <xf numFmtId="41" fontId="4" fillId="16" borderId="1" xfId="1" applyFont="1" applyFill="1" applyBorder="1" applyAlignment="1">
      <alignment horizontal="center" vertical="center"/>
    </xf>
    <xf numFmtId="41" fontId="2" fillId="16" borderId="1" xfId="1" applyFont="1" applyFill="1" applyBorder="1" applyAlignment="1">
      <alignment horizontal="center" vertical="center"/>
    </xf>
    <xf numFmtId="41" fontId="2" fillId="16" borderId="2" xfId="1" applyFont="1" applyFill="1" applyBorder="1" applyAlignment="1">
      <alignment horizontal="left" vertical="center"/>
    </xf>
    <xf numFmtId="41" fontId="4" fillId="16" borderId="0" xfId="1" applyFont="1" applyFill="1" applyAlignment="1">
      <alignment horizontal="center" vertical="center"/>
    </xf>
    <xf numFmtId="169" fontId="2" fillId="0" borderId="0" xfId="1" applyNumberFormat="1" applyFont="1" applyBorder="1" applyAlignment="1">
      <alignment horizontal="left" vertical="center"/>
    </xf>
    <xf numFmtId="41" fontId="2" fillId="8" borderId="0" xfId="1" applyFont="1" applyFill="1" applyBorder="1" applyAlignment="1">
      <alignment horizontal="left" vertical="center"/>
    </xf>
    <xf numFmtId="41" fontId="4" fillId="16" borderId="4" xfId="1" applyFont="1" applyFill="1" applyBorder="1" applyAlignment="1">
      <alignment horizontal="left" vertical="center"/>
    </xf>
    <xf numFmtId="41" fontId="2" fillId="16" borderId="5" xfId="1" applyFont="1" applyFill="1" applyBorder="1" applyAlignment="1">
      <alignment horizontal="left" vertical="center"/>
    </xf>
    <xf numFmtId="41" fontId="26" fillId="0" borderId="0" xfId="1" applyFont="1" applyBorder="1" applyAlignment="1">
      <alignment horizontal="left" vertical="center"/>
    </xf>
    <xf numFmtId="41" fontId="2" fillId="16" borderId="0" xfId="1" applyFont="1" applyFill="1" applyAlignment="1">
      <alignment vertical="center"/>
    </xf>
    <xf numFmtId="0" fontId="26" fillId="3" borderId="0" xfId="0" applyFont="1" applyFill="1" applyBorder="1" applyAlignment="1">
      <alignment horizontal="center" vertical="center"/>
    </xf>
    <xf numFmtId="41" fontId="26" fillId="3" borderId="0" xfId="1" quotePrefix="1" applyFont="1" applyFill="1" applyBorder="1" applyAlignment="1">
      <alignment horizontal="center" vertical="center"/>
    </xf>
    <xf numFmtId="169" fontId="2" fillId="8" borderId="0" xfId="1" applyNumberFormat="1" applyFont="1" applyFill="1" applyAlignment="1">
      <alignment horizontal="left" vertical="center"/>
    </xf>
    <xf numFmtId="188" fontId="2" fillId="0" borderId="0" xfId="1" applyNumberFormat="1" applyFont="1" applyAlignment="1">
      <alignment horizontal="left" vertical="center"/>
    </xf>
    <xf numFmtId="41" fontId="2" fillId="16" borderId="0" xfId="1" applyFont="1" applyFill="1" applyBorder="1" applyAlignment="1">
      <alignment horizontal="left" vertical="center"/>
    </xf>
    <xf numFmtId="41" fontId="2" fillId="16" borderId="14" xfId="1" applyFont="1" applyFill="1" applyBorder="1" applyAlignment="1">
      <alignment horizontal="left" vertical="center"/>
    </xf>
    <xf numFmtId="41" fontId="2" fillId="16" borderId="8" xfId="1" applyFont="1" applyFill="1" applyBorder="1" applyAlignment="1">
      <alignment horizontal="center" vertical="center"/>
    </xf>
    <xf numFmtId="41" fontId="2" fillId="16" borderId="9" xfId="1" applyFont="1" applyFill="1" applyBorder="1" applyAlignment="1">
      <alignment horizontal="left" vertical="center"/>
    </xf>
    <xf numFmtId="41" fontId="2" fillId="16" borderId="9" xfId="1" applyFont="1" applyFill="1" applyBorder="1" applyAlignment="1">
      <alignment horizontal="center" vertical="center"/>
    </xf>
    <xf numFmtId="41" fontId="2" fillId="16" borderId="10" xfId="1" applyFont="1" applyFill="1" applyBorder="1" applyAlignment="1">
      <alignment horizontal="center" vertical="center"/>
    </xf>
    <xf numFmtId="0" fontId="2" fillId="16" borderId="9" xfId="0" applyFont="1" applyFill="1" applyBorder="1" applyAlignment="1">
      <alignment horizontal="left" vertical="center"/>
    </xf>
    <xf numFmtId="0" fontId="2" fillId="16" borderId="10" xfId="0" applyFont="1" applyFill="1" applyBorder="1" applyAlignment="1">
      <alignment horizontal="center" vertical="center"/>
    </xf>
    <xf numFmtId="41" fontId="4" fillId="16" borderId="2" xfId="1" applyFont="1" applyFill="1" applyBorder="1" applyAlignment="1">
      <alignment horizontal="center" vertical="center"/>
    </xf>
    <xf numFmtId="41" fontId="4" fillId="16" borderId="2" xfId="1" applyFont="1" applyFill="1" applyBorder="1" applyAlignment="1">
      <alignment horizontal="left" vertical="center"/>
    </xf>
    <xf numFmtId="41" fontId="5" fillId="0" borderId="0" xfId="1" applyFont="1" applyFill="1" applyBorder="1" applyAlignment="1">
      <alignment horizontal="left" vertical="center"/>
    </xf>
    <xf numFmtId="0" fontId="5" fillId="0" borderId="0" xfId="0" applyNumberFormat="1" applyFont="1" applyFill="1" applyBorder="1" applyAlignment="1">
      <alignment horizontal="center" vertical="center"/>
    </xf>
    <xf numFmtId="0" fontId="5" fillId="0" borderId="0" xfId="0" applyFont="1" applyFill="1" applyBorder="1" applyAlignment="1">
      <alignment horizontal="center" vertical="center"/>
    </xf>
    <xf numFmtId="0" fontId="0" fillId="23" borderId="0" xfId="0" applyFill="1">
      <alignment horizontal="left" vertical="center"/>
    </xf>
    <xf numFmtId="170" fontId="2" fillId="0" borderId="0" xfId="1" applyNumberFormat="1" applyFont="1" applyBorder="1" applyAlignment="1">
      <alignment vertical="center"/>
    </xf>
    <xf numFmtId="9" fontId="2" fillId="0" borderId="0" xfId="3" applyFont="1" applyBorder="1" applyAlignment="1">
      <alignment vertical="center"/>
    </xf>
    <xf numFmtId="41" fontId="5" fillId="16" borderId="1" xfId="1" applyFont="1" applyFill="1" applyBorder="1" applyAlignment="1">
      <alignment horizontal="center" vertical="center"/>
    </xf>
    <xf numFmtId="41" fontId="6" fillId="16" borderId="1" xfId="1" applyFont="1" applyFill="1" applyBorder="1" applyAlignment="1">
      <alignment horizontal="center" vertical="center"/>
    </xf>
    <xf numFmtId="41" fontId="6" fillId="16" borderId="0" xfId="1" applyFont="1" applyFill="1" applyAlignment="1">
      <alignment horizontal="left" vertical="center"/>
    </xf>
    <xf numFmtId="41" fontId="6" fillId="16" borderId="2" xfId="1" applyFont="1" applyFill="1" applyBorder="1" applyAlignment="1">
      <alignment horizontal="left" vertical="center"/>
    </xf>
    <xf numFmtId="41" fontId="8" fillId="16" borderId="11" xfId="1" applyFont="1" applyFill="1" applyBorder="1" applyAlignment="1">
      <alignment horizontal="left" vertical="center"/>
    </xf>
    <xf numFmtId="41" fontId="5" fillId="16" borderId="0" xfId="1" applyFont="1" applyFill="1" applyAlignment="1">
      <alignment horizontal="center" vertical="center"/>
    </xf>
    <xf numFmtId="0" fontId="26" fillId="3" borderId="0" xfId="1" applyNumberFormat="1" applyFont="1" applyFill="1" applyBorder="1" applyAlignment="1">
      <alignment horizontal="left" vertical="center"/>
    </xf>
    <xf numFmtId="0" fontId="2" fillId="0" borderId="0" xfId="1" applyNumberFormat="1" applyFont="1" applyFill="1" applyBorder="1" applyAlignment="1">
      <alignment horizontal="left" vertical="center"/>
    </xf>
    <xf numFmtId="0" fontId="4" fillId="0" borderId="0" xfId="1" applyNumberFormat="1" applyFont="1" applyFill="1" applyBorder="1" applyAlignment="1">
      <alignment horizontal="center" vertical="center"/>
    </xf>
    <xf numFmtId="169" fontId="4" fillId="0" borderId="0" xfId="1" applyNumberFormat="1" applyFont="1" applyFill="1" applyBorder="1" applyAlignment="1">
      <alignment horizontal="right" vertical="center"/>
    </xf>
    <xf numFmtId="189" fontId="2" fillId="0" borderId="0" xfId="1" applyNumberFormat="1" applyFont="1" applyAlignment="1">
      <alignment horizontal="left" vertical="center"/>
    </xf>
    <xf numFmtId="41" fontId="6" fillId="16" borderId="0" xfId="1" applyFont="1" applyFill="1" applyBorder="1" applyAlignment="1">
      <alignment horizontal="left" vertical="center"/>
    </xf>
    <xf numFmtId="0" fontId="9" fillId="3" borderId="4" xfId="1" applyNumberFormat="1" applyFont="1" applyFill="1" applyBorder="1" applyAlignment="1">
      <alignment horizontal="center" vertical="center"/>
    </xf>
    <xf numFmtId="0" fontId="9" fillId="3" borderId="7" xfId="1" applyNumberFormat="1" applyFont="1" applyFill="1" applyBorder="1" applyAlignment="1">
      <alignment horizontal="center" vertical="center"/>
    </xf>
    <xf numFmtId="0" fontId="9" fillId="3" borderId="5" xfId="1" applyNumberFormat="1" applyFont="1" applyFill="1" applyBorder="1" applyAlignment="1">
      <alignment horizontal="center" vertical="center"/>
    </xf>
    <xf numFmtId="0" fontId="9" fillId="3" borderId="16" xfId="1" applyNumberFormat="1" applyFont="1" applyFill="1" applyBorder="1" applyAlignment="1">
      <alignment horizontal="center" vertical="center"/>
    </xf>
    <xf numFmtId="41" fontId="2" fillId="0" borderId="14" xfId="1" applyFont="1" applyFill="1" applyBorder="1" applyAlignment="1">
      <alignment horizontal="left" vertical="center"/>
    </xf>
    <xf numFmtId="41" fontId="2" fillId="0" borderId="16" xfId="1" applyFont="1" applyFill="1" applyBorder="1" applyAlignment="1">
      <alignment horizontal="left" vertical="center"/>
    </xf>
    <xf numFmtId="41" fontId="2" fillId="0" borderId="0" xfId="1" applyFont="1" applyFill="1" applyBorder="1" applyAlignment="1" applyProtection="1">
      <alignment horizontal="left" vertical="center"/>
    </xf>
    <xf numFmtId="41" fontId="2" fillId="0" borderId="13" xfId="1" applyFont="1" applyFill="1" applyBorder="1" applyAlignment="1" applyProtection="1">
      <alignment horizontal="left" vertical="center"/>
    </xf>
    <xf numFmtId="41" fontId="2" fillId="0" borderId="11" xfId="1" applyFont="1" applyFill="1" applyBorder="1" applyAlignment="1" applyProtection="1">
      <alignment horizontal="left" vertical="center"/>
    </xf>
    <xf numFmtId="41" fontId="2" fillId="0" borderId="17" xfId="1" applyFont="1" applyFill="1" applyBorder="1" applyAlignment="1" applyProtection="1">
      <alignment horizontal="left" vertical="center"/>
    </xf>
    <xf numFmtId="41" fontId="2" fillId="0" borderId="17" xfId="1" applyFont="1" applyFill="1" applyBorder="1" applyAlignment="1">
      <alignment horizontal="left" vertical="center"/>
    </xf>
    <xf numFmtId="0" fontId="4" fillId="3" borderId="14" xfId="0" applyFont="1" applyFill="1" applyBorder="1" applyAlignment="1">
      <alignment horizontal="left" vertical="center"/>
    </xf>
    <xf numFmtId="0" fontId="4" fillId="3" borderId="15" xfId="0" applyFont="1" applyFill="1" applyBorder="1" applyAlignment="1">
      <alignment horizontal="left" vertical="center"/>
    </xf>
    <xf numFmtId="0" fontId="9" fillId="3" borderId="16" xfId="0" applyFont="1" applyFill="1" applyBorder="1" applyAlignment="1">
      <alignment vertical="center"/>
    </xf>
    <xf numFmtId="41" fontId="4" fillId="0" borderId="14" xfId="1" applyFont="1" applyFill="1" applyBorder="1" applyAlignment="1">
      <alignment horizontal="left" vertical="center"/>
    </xf>
    <xf numFmtId="41" fontId="4" fillId="0" borderId="15" xfId="1" applyFont="1" applyFill="1" applyBorder="1" applyAlignment="1">
      <alignment horizontal="left" vertical="center"/>
    </xf>
    <xf numFmtId="165" fontId="2" fillId="0" borderId="17" xfId="0" applyNumberFormat="1" applyFont="1" applyFill="1" applyBorder="1" applyAlignment="1">
      <alignment vertical="center"/>
    </xf>
    <xf numFmtId="41" fontId="2" fillId="0" borderId="13" xfId="1" applyFont="1" applyFill="1" applyBorder="1" applyAlignment="1">
      <alignment horizontal="left" vertical="center" indent="1"/>
    </xf>
    <xf numFmtId="41" fontId="4" fillId="0" borderId="13" xfId="1" applyFont="1" applyFill="1" applyBorder="1" applyAlignment="1">
      <alignment horizontal="left" vertical="center" indent="1"/>
    </xf>
    <xf numFmtId="41" fontId="4" fillId="0" borderId="3" xfId="1" applyFont="1" applyFill="1" applyBorder="1" applyAlignment="1">
      <alignment horizontal="left" vertical="center"/>
    </xf>
    <xf numFmtId="41" fontId="4" fillId="0" borderId="17" xfId="1" applyFont="1" applyFill="1" applyBorder="1" applyAlignment="1">
      <alignment horizontal="left" vertical="center"/>
    </xf>
    <xf numFmtId="173" fontId="2" fillId="0" borderId="0" xfId="0" applyNumberFormat="1" applyFont="1" applyFill="1" applyBorder="1" applyAlignment="1">
      <alignment horizontal="right" vertical="center"/>
    </xf>
    <xf numFmtId="173" fontId="2" fillId="0" borderId="18" xfId="0" applyNumberFormat="1" applyFont="1" applyBorder="1" applyAlignment="1">
      <alignment horizontal="right" vertical="center"/>
    </xf>
    <xf numFmtId="0" fontId="5" fillId="16" borderId="0" xfId="0" applyFont="1" applyFill="1" applyBorder="1" applyAlignment="1">
      <alignment horizontal="center" vertical="center"/>
    </xf>
    <xf numFmtId="0" fontId="6" fillId="16" borderId="0" xfId="0" applyFont="1" applyFill="1" applyBorder="1" applyAlignment="1">
      <alignment horizontal="center" vertical="center"/>
    </xf>
    <xf numFmtId="0" fontId="6" fillId="16" borderId="0" xfId="0" applyFont="1" applyFill="1" applyAlignment="1">
      <alignment horizontal="left" vertical="center"/>
    </xf>
    <xf numFmtId="43" fontId="6" fillId="16" borderId="2" xfId="0" applyNumberFormat="1" applyFont="1" applyFill="1" applyBorder="1" applyAlignment="1">
      <alignment horizontal="left" vertical="center"/>
    </xf>
    <xf numFmtId="0" fontId="8" fillId="16" borderId="11" xfId="0" applyFont="1" applyFill="1" applyBorder="1" applyAlignment="1">
      <alignment horizontal="left" vertical="center"/>
    </xf>
    <xf numFmtId="0" fontId="26" fillId="3" borderId="0" xfId="0" applyFont="1" applyFill="1">
      <alignment horizontal="left" vertical="center"/>
    </xf>
    <xf numFmtId="0" fontId="26" fillId="3" borderId="0" xfId="0" applyFont="1" applyFill="1" applyAlignment="1">
      <alignment horizontal="center" vertical="center"/>
    </xf>
    <xf numFmtId="0" fontId="5" fillId="16" borderId="0" xfId="0" applyFont="1" applyFill="1" applyBorder="1" applyAlignment="1">
      <alignment horizontal="left" vertical="center"/>
    </xf>
    <xf numFmtId="41" fontId="5" fillId="16" borderId="0" xfId="1" applyFont="1" applyFill="1" applyBorder="1" applyAlignment="1">
      <alignment horizontal="left" vertical="center"/>
    </xf>
    <xf numFmtId="0" fontId="6" fillId="16" borderId="0" xfId="0" applyFont="1" applyFill="1" applyBorder="1" applyAlignment="1">
      <alignment horizontal="left" vertical="center"/>
    </xf>
    <xf numFmtId="0" fontId="5" fillId="16" borderId="0" xfId="0" applyFont="1" applyFill="1" applyAlignment="1">
      <alignment horizontal="left" vertical="center"/>
    </xf>
    <xf numFmtId="0" fontId="0" fillId="16" borderId="0" xfId="0" applyFill="1">
      <alignment horizontal="left" vertical="center"/>
    </xf>
    <xf numFmtId="41" fontId="6" fillId="16" borderId="0" xfId="0" applyNumberFormat="1" applyFont="1" applyFill="1" applyAlignment="1">
      <alignment horizontal="left" vertical="center"/>
    </xf>
    <xf numFmtId="0" fontId="4" fillId="0" borderId="0" xfId="1" applyNumberFormat="1" applyFont="1" applyFill="1" applyBorder="1" applyAlignment="1">
      <alignment horizontal="left" vertical="center"/>
    </xf>
    <xf numFmtId="0" fontId="2" fillId="0" borderId="0" xfId="1" applyNumberFormat="1" applyFont="1" applyFill="1" applyBorder="1" applyAlignment="1">
      <alignment horizontal="left" vertical="center" wrapText="1"/>
    </xf>
    <xf numFmtId="41" fontId="2" fillId="0" borderId="0" xfId="1" applyFont="1" applyBorder="1"/>
    <xf numFmtId="41" fontId="2" fillId="0" borderId="0" xfId="1" applyFont="1" applyFill="1" applyBorder="1" applyAlignment="1">
      <alignment horizontal="left" vertical="center" wrapText="1"/>
    </xf>
    <xf numFmtId="0" fontId="0" fillId="37" borderId="0" xfId="0" applyFill="1">
      <alignment horizontal="left" vertical="center"/>
    </xf>
    <xf numFmtId="0" fontId="0" fillId="19" borderId="0" xfId="0" applyFill="1">
      <alignment horizontal="left" vertical="center"/>
    </xf>
    <xf numFmtId="41" fontId="2" fillId="0" borderId="0" xfId="0" applyNumberFormat="1" applyFont="1">
      <alignment horizontal="left" vertical="center"/>
    </xf>
    <xf numFmtId="41" fontId="0" fillId="11" borderId="0" xfId="0" applyNumberFormat="1" applyFill="1">
      <alignment horizontal="left" vertical="center"/>
    </xf>
    <xf numFmtId="41" fontId="58" fillId="0" borderId="0" xfId="1" applyFont="1" applyFill="1" applyBorder="1" applyAlignment="1">
      <alignment horizontal="left" vertical="center"/>
    </xf>
    <xf numFmtId="41" fontId="13" fillId="0" borderId="0" xfId="1" applyFont="1" applyFill="1" applyBorder="1" applyAlignment="1">
      <alignment horizontal="left" vertical="center"/>
    </xf>
    <xf numFmtId="0" fontId="9" fillId="3" borderId="0" xfId="1" applyNumberFormat="1" applyFont="1" applyFill="1" applyBorder="1" applyAlignment="1">
      <alignment horizontal="left" vertical="center"/>
    </xf>
    <xf numFmtId="43" fontId="0" fillId="27" borderId="0" xfId="0" applyNumberFormat="1" applyFill="1" applyAlignment="1">
      <alignment horizontal="center" vertical="center"/>
    </xf>
    <xf numFmtId="41" fontId="26" fillId="3" borderId="0" xfId="1" applyFont="1" applyFill="1" applyAlignment="1">
      <alignment horizontal="left" vertical="center"/>
    </xf>
    <xf numFmtId="41" fontId="9" fillId="3" borderId="0" xfId="1" applyFont="1" applyFill="1" applyAlignment="1">
      <alignment horizontal="right" vertical="center"/>
    </xf>
    <xf numFmtId="170" fontId="4" fillId="2" borderId="0" xfId="1" applyNumberFormat="1" applyFont="1" applyFill="1" applyAlignment="1">
      <alignment horizontal="left" vertical="center"/>
    </xf>
    <xf numFmtId="170" fontId="4" fillId="16" borderId="0" xfId="1" applyNumberFormat="1" applyFont="1" applyFill="1" applyAlignment="1">
      <alignment horizontal="left" vertical="center"/>
    </xf>
    <xf numFmtId="170" fontId="4" fillId="8" borderId="0" xfId="1" applyNumberFormat="1" applyFont="1" applyFill="1" applyAlignment="1">
      <alignment horizontal="left" vertical="center"/>
    </xf>
    <xf numFmtId="41" fontId="59" fillId="0" borderId="0" xfId="1" applyFont="1" applyBorder="1" applyAlignment="1">
      <alignment horizontal="left" vertical="center"/>
    </xf>
    <xf numFmtId="0" fontId="2" fillId="0" borderId="0" xfId="1" applyNumberFormat="1" applyFont="1" applyBorder="1" applyAlignment="1">
      <alignment horizontal="center" vertical="center"/>
    </xf>
    <xf numFmtId="41" fontId="9" fillId="3" borderId="9" xfId="1" applyFont="1" applyFill="1" applyBorder="1" applyAlignment="1">
      <alignment horizontal="left" vertical="center"/>
    </xf>
    <xf numFmtId="41" fontId="9" fillId="3" borderId="13" xfId="1" applyFont="1" applyFill="1" applyBorder="1" applyAlignment="1">
      <alignment horizontal="left" vertical="center"/>
    </xf>
    <xf numFmtId="41" fontId="9" fillId="3" borderId="3" xfId="1" applyFont="1" applyFill="1" applyBorder="1" applyAlignment="1">
      <alignment horizontal="left" vertical="center"/>
    </xf>
    <xf numFmtId="41" fontId="9" fillId="3" borderId="11" xfId="1" applyFont="1" applyFill="1" applyBorder="1" applyAlignment="1">
      <alignment horizontal="left" vertical="center"/>
    </xf>
    <xf numFmtId="41" fontId="9" fillId="3" borderId="17" xfId="1" applyFont="1" applyFill="1" applyBorder="1" applyAlignment="1">
      <alignment horizontal="left" vertical="center"/>
    </xf>
    <xf numFmtId="0" fontId="4" fillId="0" borderId="11" xfId="1" applyNumberFormat="1" applyFont="1" applyBorder="1" applyAlignment="1">
      <alignment horizontal="center" vertical="center"/>
    </xf>
    <xf numFmtId="41" fontId="2" fillId="0" borderId="9" xfId="1" applyFont="1" applyBorder="1" applyAlignment="1">
      <alignment horizontal="right" vertical="center"/>
    </xf>
    <xf numFmtId="41" fontId="4" fillId="0" borderId="7" xfId="1" applyFont="1" applyFill="1" applyBorder="1" applyAlignment="1">
      <alignment horizontal="right" vertical="center"/>
    </xf>
    <xf numFmtId="0" fontId="2" fillId="0" borderId="0" xfId="14" applyFont="1">
      <alignment horizontal="left" vertical="center"/>
    </xf>
    <xf numFmtId="0" fontId="12" fillId="0" borderId="0" xfId="14" applyFont="1">
      <alignment horizontal="left" vertical="center"/>
    </xf>
    <xf numFmtId="0" fontId="2" fillId="0" borderId="0" xfId="14" applyFont="1" applyFill="1">
      <alignment horizontal="left" vertical="center"/>
    </xf>
    <xf numFmtId="0" fontId="13" fillId="0" borderId="0" xfId="14" applyFont="1">
      <alignment horizontal="left" vertical="center"/>
    </xf>
    <xf numFmtId="0" fontId="4" fillId="0" borderId="0" xfId="14" applyFont="1" applyAlignment="1">
      <alignment horizontal="right" vertical="center"/>
    </xf>
    <xf numFmtId="41" fontId="8" fillId="2" borderId="11" xfId="5" applyFont="1" applyFill="1" applyBorder="1" applyAlignment="1">
      <alignment horizontal="left" vertical="center"/>
    </xf>
    <xf numFmtId="14" fontId="2" fillId="0" borderId="0" xfId="14" applyNumberFormat="1" applyFont="1">
      <alignment horizontal="left" vertical="center"/>
    </xf>
    <xf numFmtId="0" fontId="4" fillId="0" borderId="0" xfId="14" applyFont="1">
      <alignment horizontal="left" vertical="center"/>
    </xf>
    <xf numFmtId="0" fontId="2" fillId="0" borderId="0" xfId="14" applyFont="1" applyAlignment="1">
      <alignment horizontal="center" vertical="center"/>
    </xf>
    <xf numFmtId="0" fontId="2" fillId="2" borderId="2" xfId="14" applyFont="1" applyFill="1" applyBorder="1">
      <alignment horizontal="left" vertical="center"/>
    </xf>
    <xf numFmtId="0" fontId="2" fillId="14" borderId="2" xfId="14" applyFont="1" applyFill="1" applyBorder="1">
      <alignment horizontal="left" vertical="center"/>
    </xf>
    <xf numFmtId="41" fontId="41" fillId="0" borderId="0" xfId="5" applyFont="1" applyAlignment="1">
      <alignment horizontal="left" vertical="center"/>
    </xf>
    <xf numFmtId="190" fontId="2" fillId="62" borderId="2" xfId="14" applyNumberFormat="1" applyFont="1" applyFill="1" applyBorder="1" applyAlignment="1">
      <alignment horizontal="center" vertical="center"/>
    </xf>
    <xf numFmtId="14" fontId="2" fillId="0" borderId="0" xfId="14" applyNumberFormat="1" applyFont="1" applyFill="1" applyAlignment="1">
      <alignment horizontal="center" vertical="center"/>
    </xf>
    <xf numFmtId="14" fontId="2" fillId="45" borderId="0" xfId="14" applyNumberFormat="1" applyFont="1" applyFill="1">
      <alignment horizontal="left" vertical="center"/>
    </xf>
    <xf numFmtId="0" fontId="15" fillId="26" borderId="2" xfId="14" applyFont="1" applyFill="1" applyBorder="1">
      <alignment horizontal="left" vertical="center"/>
    </xf>
    <xf numFmtId="0" fontId="60" fillId="0" borderId="0" xfId="14" applyFont="1">
      <alignment horizontal="left" vertical="center"/>
    </xf>
    <xf numFmtId="0" fontId="8" fillId="0" borderId="0" xfId="14" applyFont="1" applyBorder="1">
      <alignment horizontal="left" vertical="center"/>
    </xf>
    <xf numFmtId="0" fontId="2" fillId="0" borderId="0" xfId="14" applyFont="1" applyFill="1" applyAlignment="1">
      <alignment horizontal="center" vertical="center"/>
    </xf>
    <xf numFmtId="0" fontId="60" fillId="0" borderId="0" xfId="14" applyFont="1" applyAlignment="1">
      <alignment horizontal="center" vertical="center"/>
    </xf>
    <xf numFmtId="0" fontId="4" fillId="0" borderId="8" xfId="14" applyFont="1" applyBorder="1" applyAlignment="1">
      <alignment horizontal="center" vertical="center"/>
    </xf>
    <xf numFmtId="0" fontId="4" fillId="0" borderId="15" xfId="14" applyFont="1" applyBorder="1" applyAlignment="1">
      <alignment horizontal="center" vertical="center"/>
    </xf>
    <xf numFmtId="0" fontId="9" fillId="7" borderId="14" xfId="14" applyFont="1" applyFill="1" applyBorder="1">
      <alignment horizontal="left" vertical="center"/>
    </xf>
    <xf numFmtId="0" fontId="2" fillId="7" borderId="15" xfId="14" applyFont="1" applyFill="1" applyBorder="1">
      <alignment horizontal="left" vertical="center"/>
    </xf>
    <xf numFmtId="0" fontId="2" fillId="7" borderId="16" xfId="14" applyFont="1" applyFill="1" applyBorder="1">
      <alignment horizontal="left" vertical="center"/>
    </xf>
    <xf numFmtId="0" fontId="2" fillId="0" borderId="14" xfId="14" applyFont="1" applyBorder="1" applyAlignment="1">
      <alignment horizontal="left"/>
    </xf>
    <xf numFmtId="3" fontId="2" fillId="0" borderId="14" xfId="5" applyNumberFormat="1" applyFont="1" applyBorder="1"/>
    <xf numFmtId="0" fontId="2" fillId="0" borderId="15" xfId="14" applyFont="1" applyBorder="1">
      <alignment horizontal="left" vertical="center"/>
    </xf>
    <xf numFmtId="3" fontId="2" fillId="62" borderId="15" xfId="5" applyNumberFormat="1" applyFont="1" applyFill="1" applyBorder="1"/>
    <xf numFmtId="0" fontId="2" fillId="62" borderId="15" xfId="14" applyFont="1" applyFill="1" applyBorder="1">
      <alignment horizontal="left" vertical="center"/>
    </xf>
    <xf numFmtId="0" fontId="2" fillId="62" borderId="16" xfId="14" applyFont="1" applyFill="1" applyBorder="1">
      <alignment horizontal="left" vertical="center"/>
    </xf>
    <xf numFmtId="0" fontId="2" fillId="44" borderId="0" xfId="14" applyFont="1" applyFill="1">
      <alignment horizontal="left" vertical="center"/>
    </xf>
    <xf numFmtId="3" fontId="2" fillId="63" borderId="15" xfId="5" applyNumberFormat="1" applyFont="1" applyFill="1" applyBorder="1"/>
    <xf numFmtId="0" fontId="2" fillId="63" borderId="15" xfId="14" applyFont="1" applyFill="1" applyBorder="1">
      <alignment horizontal="left" vertical="center"/>
    </xf>
    <xf numFmtId="0" fontId="2" fillId="63" borderId="16" xfId="14" applyFont="1" applyFill="1" applyBorder="1">
      <alignment horizontal="left" vertical="center"/>
    </xf>
    <xf numFmtId="0" fontId="4" fillId="0" borderId="10" xfId="14" applyFont="1" applyBorder="1" applyAlignment="1">
      <alignment horizontal="center" vertical="center"/>
    </xf>
    <xf numFmtId="0" fontId="4" fillId="0" borderId="0" xfId="14" applyFont="1" applyBorder="1" applyAlignment="1">
      <alignment horizontal="center" vertical="center"/>
    </xf>
    <xf numFmtId="0" fontId="2" fillId="0" borderId="4" xfId="14" applyFont="1" applyBorder="1">
      <alignment horizontal="left" vertical="center"/>
    </xf>
    <xf numFmtId="0" fontId="2" fillId="0" borderId="2" xfId="14" applyFont="1" applyBorder="1">
      <alignment horizontal="left" vertical="center"/>
    </xf>
    <xf numFmtId="0" fontId="2" fillId="48" borderId="0" xfId="14" applyFont="1" applyFill="1">
      <alignment horizontal="left" vertical="center"/>
    </xf>
    <xf numFmtId="0" fontId="2" fillId="0" borderId="3" xfId="14" applyFont="1" applyBorder="1" applyAlignment="1">
      <alignment horizontal="left"/>
    </xf>
    <xf numFmtId="3" fontId="2" fillId="0" borderId="3" xfId="5" applyNumberFormat="1" applyFont="1" applyBorder="1"/>
    <xf numFmtId="0" fontId="2" fillId="0" borderId="11" xfId="14" applyFont="1" applyBorder="1">
      <alignment horizontal="left" vertical="center"/>
    </xf>
    <xf numFmtId="3" fontId="2" fillId="62" borderId="11" xfId="5" applyNumberFormat="1" applyFont="1" applyFill="1" applyBorder="1"/>
    <xf numFmtId="0" fontId="2" fillId="62" borderId="11" xfId="14" applyFont="1" applyFill="1" applyBorder="1">
      <alignment horizontal="left" vertical="center"/>
    </xf>
    <xf numFmtId="0" fontId="2" fillId="62" borderId="17" xfId="14" applyFont="1" applyFill="1" applyBorder="1">
      <alignment horizontal="left" vertical="center"/>
    </xf>
    <xf numFmtId="3" fontId="2" fillId="63" borderId="11" xfId="5" applyNumberFormat="1" applyFont="1" applyFill="1" applyBorder="1"/>
    <xf numFmtId="0" fontId="2" fillId="63" borderId="11" xfId="14" applyFont="1" applyFill="1" applyBorder="1">
      <alignment horizontal="left" vertical="center"/>
    </xf>
    <xf numFmtId="0" fontId="2" fillId="63" borderId="17" xfId="14" applyFont="1" applyFill="1" applyBorder="1">
      <alignment horizontal="left" vertical="center"/>
    </xf>
    <xf numFmtId="0" fontId="2" fillId="0" borderId="8" xfId="14" applyFont="1" applyBorder="1" applyAlignment="1">
      <alignment horizontal="left"/>
    </xf>
    <xf numFmtId="3" fontId="2" fillId="0" borderId="9" xfId="5" applyNumberFormat="1" applyFont="1" applyBorder="1"/>
    <xf numFmtId="0" fontId="2" fillId="0" borderId="0" xfId="14" applyFont="1" applyBorder="1">
      <alignment horizontal="left" vertical="center"/>
    </xf>
    <xf numFmtId="3" fontId="2" fillId="62" borderId="0" xfId="5" applyNumberFormat="1" applyFont="1" applyFill="1" applyBorder="1"/>
    <xf numFmtId="10" fontId="2" fillId="62" borderId="13" xfId="6" applyNumberFormat="1" applyFont="1" applyFill="1" applyBorder="1">
      <alignment vertical="center"/>
    </xf>
    <xf numFmtId="0" fontId="2" fillId="62" borderId="8" xfId="14" applyFont="1" applyFill="1" applyBorder="1">
      <alignment horizontal="left" vertical="center"/>
    </xf>
    <xf numFmtId="3" fontId="2" fillId="63" borderId="0" xfId="5" applyNumberFormat="1" applyFont="1" applyFill="1" applyBorder="1"/>
    <xf numFmtId="10" fontId="2" fillId="63" borderId="13" xfId="6" applyNumberFormat="1" applyFont="1" applyFill="1" applyBorder="1">
      <alignment vertical="center"/>
    </xf>
    <xf numFmtId="0" fontId="2" fillId="63" borderId="8" xfId="14" applyFont="1" applyFill="1" applyBorder="1">
      <alignment horizontal="left" vertical="center"/>
    </xf>
    <xf numFmtId="0" fontId="2" fillId="0" borderId="0" xfId="14" applyFont="1" applyBorder="1" applyAlignment="1">
      <alignment horizontal="center" vertical="center"/>
    </xf>
    <xf numFmtId="165" fontId="2" fillId="0" borderId="2" xfId="14" applyNumberFormat="1" applyFont="1" applyBorder="1">
      <alignment horizontal="left" vertical="center"/>
    </xf>
    <xf numFmtId="0" fontId="2" fillId="0" borderId="8" xfId="14" applyFont="1" applyBorder="1">
      <alignment horizontal="left" vertical="center"/>
    </xf>
    <xf numFmtId="0" fontId="2" fillId="0" borderId="10" xfId="14" applyFont="1" applyBorder="1" applyAlignment="1">
      <alignment horizontal="left"/>
    </xf>
    <xf numFmtId="0" fontId="2" fillId="62" borderId="10" xfId="14" applyFont="1" applyFill="1" applyBorder="1">
      <alignment horizontal="left" vertical="center"/>
    </xf>
    <xf numFmtId="0" fontId="2" fillId="63" borderId="10" xfId="14" applyFont="1" applyFill="1" applyBorder="1">
      <alignment horizontal="left" vertical="center"/>
    </xf>
    <xf numFmtId="0" fontId="4" fillId="0" borderId="12" xfId="14" applyFont="1" applyBorder="1" applyAlignment="1">
      <alignment horizontal="center" vertical="center"/>
    </xf>
    <xf numFmtId="0" fontId="4" fillId="0" borderId="11" xfId="14" applyFont="1" applyBorder="1" applyAlignment="1">
      <alignment horizontal="center" vertical="center"/>
    </xf>
    <xf numFmtId="0" fontId="2" fillId="0" borderId="13" xfId="14" applyFont="1" applyBorder="1" applyAlignment="1">
      <alignment horizontal="left"/>
    </xf>
    <xf numFmtId="0" fontId="2" fillId="0" borderId="0" xfId="14" applyFont="1" applyBorder="1" applyAlignment="1">
      <alignment horizontal="left"/>
    </xf>
    <xf numFmtId="165" fontId="2" fillId="0" borderId="8" xfId="5" applyNumberFormat="1" applyFont="1" applyBorder="1" applyAlignment="1">
      <alignment vertical="center"/>
    </xf>
    <xf numFmtId="165" fontId="2" fillId="5" borderId="0" xfId="5" applyNumberFormat="1" applyFont="1" applyFill="1" applyBorder="1"/>
    <xf numFmtId="191" fontId="32" fillId="0" borderId="0" xfId="15" applyNumberFormat="1" applyFont="1" applyFill="1" applyBorder="1" applyAlignment="1">
      <alignment vertical="center"/>
    </xf>
    <xf numFmtId="191" fontId="2" fillId="18" borderId="15" xfId="15" applyNumberFormat="1" applyFont="1" applyFill="1" applyBorder="1" applyAlignment="1">
      <alignment vertical="center"/>
    </xf>
    <xf numFmtId="191" fontId="2" fillId="0" borderId="0" xfId="15" applyNumberFormat="1" applyFont="1" applyFill="1" applyBorder="1" applyAlignment="1">
      <alignment vertical="center"/>
    </xf>
    <xf numFmtId="191" fontId="32" fillId="18" borderId="0" xfId="15" applyNumberFormat="1" applyFont="1" applyFill="1" applyBorder="1" applyAlignment="1">
      <alignment vertical="center"/>
    </xf>
    <xf numFmtId="174" fontId="2" fillId="0" borderId="14" xfId="5" applyNumberFormat="1" applyFont="1" applyFill="1" applyBorder="1"/>
    <xf numFmtId="165" fontId="2" fillId="0" borderId="16" xfId="5" applyNumberFormat="1" applyFont="1" applyFill="1" applyBorder="1"/>
    <xf numFmtId="2" fontId="2" fillId="0" borderId="0" xfId="14" applyNumberFormat="1" applyFont="1" applyFill="1">
      <alignment horizontal="left" vertical="center"/>
    </xf>
    <xf numFmtId="165" fontId="2" fillId="0" borderId="0" xfId="14" applyNumberFormat="1" applyFont="1">
      <alignment horizontal="left" vertical="center"/>
    </xf>
    <xf numFmtId="17" fontId="2" fillId="0" borderId="0" xfId="14" applyNumberFormat="1" applyFont="1">
      <alignment horizontal="left" vertical="center"/>
    </xf>
    <xf numFmtId="165" fontId="2" fillId="0" borderId="10" xfId="5" applyNumberFormat="1" applyFont="1" applyBorder="1" applyAlignment="1">
      <alignment vertical="center"/>
    </xf>
    <xf numFmtId="191" fontId="2" fillId="18" borderId="0" xfId="15" applyNumberFormat="1" applyFont="1" applyFill="1" applyBorder="1" applyAlignment="1">
      <alignment vertical="center"/>
    </xf>
    <xf numFmtId="174" fontId="2" fillId="0" borderId="9" xfId="5" applyNumberFormat="1" applyFont="1" applyFill="1" applyBorder="1"/>
    <xf numFmtId="165" fontId="2" fillId="0" borderId="13" xfId="5" applyNumberFormat="1" applyFont="1" applyFill="1" applyBorder="1"/>
    <xf numFmtId="10" fontId="2" fillId="64" borderId="10" xfId="14" applyNumberFormat="1" applyFont="1" applyFill="1" applyBorder="1">
      <alignment horizontal="left" vertical="center"/>
    </xf>
    <xf numFmtId="0" fontId="2" fillId="64" borderId="0" xfId="14" applyFont="1" applyFill="1">
      <alignment horizontal="left" vertical="center"/>
    </xf>
    <xf numFmtId="10" fontId="60" fillId="44" borderId="10" xfId="14" applyNumberFormat="1" applyFont="1" applyFill="1" applyBorder="1">
      <alignment horizontal="left" vertical="center"/>
    </xf>
    <xf numFmtId="10" fontId="2" fillId="63" borderId="10" xfId="14" applyNumberFormat="1" applyFont="1" applyFill="1" applyBorder="1">
      <alignment horizontal="left" vertical="center"/>
    </xf>
    <xf numFmtId="0" fontId="2" fillId="65" borderId="10" xfId="14" applyFont="1" applyFill="1" applyBorder="1" applyAlignment="1">
      <alignment horizontal="left"/>
    </xf>
    <xf numFmtId="10" fontId="2" fillId="65" borderId="10" xfId="3" applyNumberFormat="1" applyFont="1" applyFill="1" applyBorder="1" applyAlignment="1">
      <alignment horizontal="left" vertical="center"/>
    </xf>
    <xf numFmtId="10" fontId="2" fillId="44" borderId="0" xfId="14" applyNumberFormat="1" applyFont="1" applyFill="1">
      <alignment horizontal="left" vertical="center"/>
    </xf>
    <xf numFmtId="0" fontId="2" fillId="63" borderId="12" xfId="14" applyFont="1" applyFill="1" applyBorder="1" applyAlignment="1">
      <alignment horizontal="left"/>
    </xf>
    <xf numFmtId="10" fontId="60" fillId="44" borderId="0" xfId="14" applyNumberFormat="1" applyFont="1" applyFill="1">
      <alignment horizontal="left" vertical="center"/>
    </xf>
    <xf numFmtId="41" fontId="2" fillId="5" borderId="0" xfId="5" applyFont="1" applyFill="1" applyBorder="1"/>
    <xf numFmtId="0" fontId="2" fillId="66" borderId="10" xfId="14" applyFont="1" applyFill="1" applyBorder="1" applyAlignment="1">
      <alignment horizontal="left"/>
    </xf>
    <xf numFmtId="10" fontId="2" fillId="62" borderId="10" xfId="14" applyNumberFormat="1" applyFont="1" applyFill="1" applyBorder="1">
      <alignment horizontal="left" vertical="center"/>
    </xf>
    <xf numFmtId="0" fontId="2" fillId="63" borderId="10" xfId="14" applyFont="1" applyFill="1" applyBorder="1" applyAlignment="1">
      <alignment horizontal="left"/>
    </xf>
    <xf numFmtId="3" fontId="2" fillId="0" borderId="0" xfId="5" applyNumberFormat="1" applyFont="1" applyBorder="1"/>
    <xf numFmtId="10" fontId="2" fillId="62" borderId="0" xfId="6" applyNumberFormat="1" applyFont="1" applyFill="1" applyBorder="1">
      <alignment vertical="center"/>
    </xf>
    <xf numFmtId="10" fontId="2" fillId="66" borderId="10" xfId="14" applyNumberFormat="1" applyFont="1" applyFill="1" applyBorder="1">
      <alignment horizontal="left" vertical="center"/>
    </xf>
    <xf numFmtId="10" fontId="2" fillId="63" borderId="17" xfId="6" applyNumberFormat="1" applyFont="1" applyFill="1" applyBorder="1">
      <alignment vertical="center"/>
    </xf>
    <xf numFmtId="10" fontId="2" fillId="62" borderId="17" xfId="6" applyNumberFormat="1" applyFont="1" applyFill="1" applyBorder="1">
      <alignment vertical="center"/>
    </xf>
    <xf numFmtId="0" fontId="2" fillId="0" borderId="4" xfId="14" applyFont="1" applyBorder="1" applyAlignment="1">
      <alignment horizontal="left"/>
    </xf>
    <xf numFmtId="3" fontId="2" fillId="0" borderId="7" xfId="5" applyNumberFormat="1" applyFont="1" applyBorder="1"/>
    <xf numFmtId="0" fontId="2" fillId="0" borderId="7" xfId="14" applyFont="1" applyBorder="1">
      <alignment horizontal="left" vertical="center"/>
    </xf>
    <xf numFmtId="3" fontId="2" fillId="62" borderId="7" xfId="5" applyNumberFormat="1" applyFont="1" applyFill="1" applyBorder="1"/>
    <xf numFmtId="10" fontId="2" fillId="62" borderId="5" xfId="6" applyNumberFormat="1" applyFont="1" applyFill="1" applyBorder="1">
      <alignment vertical="center"/>
    </xf>
    <xf numFmtId="3" fontId="2" fillId="63" borderId="7" xfId="5" applyNumberFormat="1" applyFont="1" applyFill="1" applyBorder="1"/>
    <xf numFmtId="10" fontId="2" fillId="63" borderId="5" xfId="6" applyNumberFormat="1" applyFont="1" applyFill="1" applyBorder="1">
      <alignment vertical="center"/>
    </xf>
    <xf numFmtId="192" fontId="2" fillId="0" borderId="0" xfId="14" applyNumberFormat="1" applyFont="1" applyFill="1">
      <alignment horizontal="left" vertical="center"/>
    </xf>
    <xf numFmtId="41" fontId="2" fillId="0" borderId="0" xfId="5" applyFont="1" applyFill="1" applyBorder="1"/>
    <xf numFmtId="41" fontId="2" fillId="63" borderId="0" xfId="5" applyFont="1" applyFill="1" applyBorder="1"/>
    <xf numFmtId="165" fontId="2" fillId="48" borderId="0" xfId="14" applyNumberFormat="1" applyFont="1" applyFill="1">
      <alignment horizontal="left" vertical="center"/>
    </xf>
    <xf numFmtId="191" fontId="2" fillId="51" borderId="0" xfId="15" applyNumberFormat="1" applyFont="1" applyFill="1" applyBorder="1" applyAlignment="1">
      <alignment vertical="center"/>
    </xf>
    <xf numFmtId="2" fontId="2" fillId="48" borderId="0" xfId="14" applyNumberFormat="1" applyFont="1" applyFill="1">
      <alignment horizontal="left" vertical="center"/>
    </xf>
    <xf numFmtId="191" fontId="2" fillId="48" borderId="0" xfId="15" applyNumberFormat="1" applyFont="1" applyFill="1" applyBorder="1" applyAlignment="1">
      <alignment vertical="center"/>
    </xf>
    <xf numFmtId="41" fontId="2" fillId="20" borderId="0" xfId="5" applyFont="1" applyFill="1" applyBorder="1"/>
    <xf numFmtId="191" fontId="32" fillId="67" borderId="0" xfId="15" applyNumberFormat="1" applyFont="1" applyFill="1" applyBorder="1" applyAlignment="1">
      <alignment vertical="center"/>
    </xf>
    <xf numFmtId="191" fontId="2" fillId="67" borderId="0" xfId="15" applyNumberFormat="1" applyFont="1" applyFill="1" applyBorder="1" applyAlignment="1">
      <alignment vertical="center"/>
    </xf>
    <xf numFmtId="191" fontId="32" fillId="48" borderId="0" xfId="15" applyNumberFormat="1" applyFont="1" applyFill="1" applyBorder="1" applyAlignment="1">
      <alignment vertical="center"/>
    </xf>
    <xf numFmtId="0" fontId="2" fillId="0" borderId="9" xfId="14" applyFont="1" applyBorder="1" applyAlignment="1">
      <alignment horizontal="left"/>
    </xf>
    <xf numFmtId="0" fontId="2" fillId="0" borderId="12" xfId="14" applyFont="1" applyBorder="1" applyAlignment="1">
      <alignment horizontal="left"/>
    </xf>
    <xf numFmtId="0" fontId="2" fillId="0" borderId="17" xfId="14" applyFont="1" applyBorder="1" applyAlignment="1">
      <alignment horizontal="left"/>
    </xf>
    <xf numFmtId="165" fontId="2" fillId="0" borderId="12" xfId="5" applyNumberFormat="1" applyFont="1" applyBorder="1" applyAlignment="1">
      <alignment vertical="center"/>
    </xf>
    <xf numFmtId="191" fontId="2" fillId="18" borderId="11" xfId="15" applyNumberFormat="1" applyFont="1" applyFill="1" applyBorder="1" applyAlignment="1">
      <alignment vertical="center"/>
    </xf>
    <xf numFmtId="191" fontId="32" fillId="67" borderId="17" xfId="15" applyNumberFormat="1" applyFont="1" applyFill="1" applyBorder="1" applyAlignment="1">
      <alignment vertical="center"/>
    </xf>
    <xf numFmtId="174" fontId="2" fillId="0" borderId="3" xfId="5" applyNumberFormat="1" applyFont="1" applyFill="1" applyBorder="1"/>
    <xf numFmtId="165" fontId="2" fillId="0" borderId="17" xfId="5" applyNumberFormat="1" applyFont="1" applyFill="1" applyBorder="1"/>
    <xf numFmtId="0" fontId="9" fillId="3" borderId="0" xfId="14" applyFont="1" applyFill="1">
      <alignment horizontal="left" vertical="center"/>
    </xf>
    <xf numFmtId="41" fontId="2" fillId="30" borderId="0" xfId="5" applyFont="1" applyFill="1" applyAlignment="1">
      <alignment horizontal="left" vertical="center"/>
    </xf>
    <xf numFmtId="41" fontId="2" fillId="0" borderId="0" xfId="14" applyNumberFormat="1" applyFont="1">
      <alignment horizontal="left" vertical="center"/>
    </xf>
    <xf numFmtId="41" fontId="4" fillId="0" borderId="0" xfId="14" applyNumberFormat="1" applyFont="1">
      <alignment horizontal="left" vertical="center"/>
    </xf>
    <xf numFmtId="41" fontId="2" fillId="18" borderId="0" xfId="5" applyFont="1" applyFill="1" applyAlignment="1">
      <alignment horizontal="left" vertical="center"/>
    </xf>
    <xf numFmtId="41" fontId="2" fillId="41" borderId="0" xfId="1" applyFont="1" applyFill="1" applyAlignment="1">
      <alignment vertical="center"/>
    </xf>
    <xf numFmtId="10" fontId="2" fillId="14" borderId="2" xfId="1" applyNumberFormat="1" applyFont="1" applyFill="1" applyBorder="1" applyAlignment="1">
      <alignment horizontal="center" vertical="center"/>
    </xf>
    <xf numFmtId="14" fontId="2" fillId="0" borderId="0" xfId="1" applyNumberFormat="1" applyFont="1" applyAlignment="1">
      <alignment vertical="center"/>
    </xf>
    <xf numFmtId="41" fontId="2" fillId="0" borderId="0" xfId="0" applyNumberFormat="1" applyFont="1" applyFill="1" applyAlignment="1">
      <alignment horizontal="center" vertical="center"/>
    </xf>
    <xf numFmtId="9" fontId="2" fillId="0" borderId="0" xfId="3" applyFont="1" applyFill="1">
      <alignment vertical="center"/>
    </xf>
    <xf numFmtId="41" fontId="2" fillId="41" borderId="0" xfId="0" applyNumberFormat="1" applyFont="1" applyFill="1" applyBorder="1" applyAlignment="1">
      <alignment horizontal="left" vertical="center"/>
    </xf>
    <xf numFmtId="41" fontId="2" fillId="41" borderId="0" xfId="1" applyFont="1" applyFill="1" applyBorder="1" applyAlignment="1">
      <alignment horizontal="left" vertical="center"/>
    </xf>
    <xf numFmtId="41" fontId="2" fillId="3" borderId="0" xfId="1" applyFont="1" applyFill="1" applyBorder="1" applyAlignment="1">
      <alignment horizontal="left" vertical="center"/>
    </xf>
    <xf numFmtId="41" fontId="2" fillId="22" borderId="0" xfId="1" applyFont="1" applyFill="1" applyBorder="1" applyAlignment="1">
      <alignment horizontal="left" vertical="center"/>
    </xf>
    <xf numFmtId="41" fontId="4" fillId="11" borderId="0" xfId="1" applyFont="1" applyFill="1" applyBorder="1" applyAlignment="1">
      <alignment horizontal="left" vertical="center"/>
    </xf>
    <xf numFmtId="41" fontId="4" fillId="18" borderId="0" xfId="1" applyFont="1" applyFill="1" applyBorder="1" applyAlignment="1">
      <alignment horizontal="left" vertical="center"/>
    </xf>
    <xf numFmtId="165" fontId="8" fillId="0" borderId="0" xfId="0" applyNumberFormat="1" applyFont="1" applyAlignment="1">
      <alignment horizontal="left" vertical="center"/>
    </xf>
    <xf numFmtId="9" fontId="2" fillId="0" borderId="0" xfId="3" applyFont="1" applyAlignment="1">
      <alignment horizontal="left" vertical="center"/>
    </xf>
    <xf numFmtId="9" fontId="2" fillId="0" borderId="0" xfId="3" applyFont="1" applyBorder="1" applyAlignment="1">
      <alignment horizontal="left" vertical="center"/>
    </xf>
    <xf numFmtId="3" fontId="2" fillId="11" borderId="0" xfId="0" applyNumberFormat="1" applyFont="1" applyFill="1" applyAlignment="1">
      <alignment vertical="center"/>
    </xf>
    <xf numFmtId="0" fontId="26" fillId="0" borderId="0" xfId="0" applyFont="1" applyFill="1" applyBorder="1" applyAlignment="1">
      <alignment horizontal="left" vertical="center"/>
    </xf>
    <xf numFmtId="41" fontId="2" fillId="0" borderId="0" xfId="0" applyNumberFormat="1" applyFont="1" applyAlignment="1">
      <alignment horizontal="center" vertical="center"/>
    </xf>
    <xf numFmtId="43" fontId="2" fillId="0" borderId="0" xfId="0" applyNumberFormat="1" applyFont="1" applyAlignment="1">
      <alignment horizontal="center" vertical="center"/>
    </xf>
    <xf numFmtId="0" fontId="4" fillId="0" borderId="0" xfId="16" applyFont="1" applyAlignment="1">
      <alignment horizontal="left" vertical="center"/>
    </xf>
    <xf numFmtId="0" fontId="8" fillId="0" borderId="0" xfId="0" applyFont="1" applyFill="1" applyAlignment="1">
      <alignment horizontal="left" vertical="center"/>
    </xf>
    <xf numFmtId="0" fontId="8" fillId="0" borderId="0" xfId="0" applyFont="1" applyFill="1" applyAlignment="1">
      <alignment horizontal="center" vertical="center"/>
    </xf>
    <xf numFmtId="14" fontId="2" fillId="0" borderId="10" xfId="0" applyNumberFormat="1" applyFont="1" applyBorder="1" applyAlignment="1">
      <alignment horizontal="left" vertical="center"/>
    </xf>
    <xf numFmtId="14" fontId="2" fillId="21" borderId="10" xfId="0" applyNumberFormat="1" applyFont="1" applyFill="1" applyBorder="1" applyAlignment="1">
      <alignment horizontal="left" vertical="center"/>
    </xf>
    <xf numFmtId="14" fontId="4" fillId="0" borderId="0" xfId="0" applyNumberFormat="1" applyFont="1" applyAlignment="1">
      <alignment horizontal="left" vertical="center"/>
    </xf>
    <xf numFmtId="14" fontId="2" fillId="0" borderId="12" xfId="0" applyNumberFormat="1" applyFont="1" applyBorder="1" applyAlignment="1">
      <alignment horizontal="left" vertical="center"/>
    </xf>
    <xf numFmtId="10" fontId="0" fillId="14" borderId="2" xfId="0" applyNumberFormat="1" applyFont="1" applyFill="1" applyBorder="1" applyAlignment="1">
      <alignment horizontal="center" vertical="center"/>
    </xf>
    <xf numFmtId="14" fontId="2" fillId="0" borderId="0" xfId="0" applyNumberFormat="1" applyFont="1" applyAlignment="1">
      <alignment horizontal="left" vertical="center"/>
    </xf>
    <xf numFmtId="0" fontId="9" fillId="53" borderId="14" xfId="0" applyFont="1" applyFill="1" applyBorder="1" applyAlignment="1">
      <alignment horizontal="left" vertical="center"/>
    </xf>
    <xf numFmtId="0" fontId="9" fillId="53" borderId="15" xfId="0" applyFont="1" applyFill="1" applyBorder="1" applyAlignment="1">
      <alignment horizontal="left" vertical="center"/>
    </xf>
    <xf numFmtId="0" fontId="9" fillId="53" borderId="8" xfId="0" applyFont="1" applyFill="1" applyBorder="1" applyAlignment="1">
      <alignment horizontal="left" vertical="center"/>
    </xf>
    <xf numFmtId="14" fontId="9" fillId="54" borderId="14" xfId="1" applyNumberFormat="1" applyFont="1" applyFill="1" applyBorder="1" applyAlignment="1">
      <alignment horizontal="left" vertical="center"/>
    </xf>
    <xf numFmtId="14" fontId="9" fillId="54" borderId="15" xfId="1" applyNumberFormat="1" applyFont="1" applyFill="1" applyBorder="1" applyAlignment="1">
      <alignment horizontal="center" vertical="center"/>
    </xf>
    <xf numFmtId="14" fontId="9" fillId="54" borderId="16" xfId="1" applyNumberFormat="1" applyFont="1" applyFill="1" applyBorder="1" applyAlignment="1">
      <alignment horizontal="center" vertical="center"/>
    </xf>
    <xf numFmtId="14" fontId="9" fillId="7" borderId="15" xfId="0" applyNumberFormat="1" applyFont="1" applyFill="1" applyBorder="1" applyAlignment="1">
      <alignment horizontal="left" vertical="center"/>
    </xf>
    <xf numFmtId="14" fontId="9" fillId="7" borderId="0" xfId="0" applyNumberFormat="1" applyFont="1" applyFill="1" applyBorder="1" applyAlignment="1">
      <alignment horizontal="left" vertical="center"/>
    </xf>
    <xf numFmtId="14" fontId="2" fillId="7" borderId="0" xfId="0" applyNumberFormat="1" applyFont="1" applyFill="1" applyAlignment="1">
      <alignment horizontal="center" vertical="center"/>
    </xf>
    <xf numFmtId="14" fontId="2" fillId="7" borderId="13" xfId="0" applyNumberFormat="1" applyFont="1" applyFill="1" applyBorder="1" applyAlignment="1">
      <alignment horizontal="center" vertical="center"/>
    </xf>
    <xf numFmtId="14" fontId="9" fillId="39" borderId="0" xfId="0" applyNumberFormat="1" applyFont="1" applyFill="1" applyAlignment="1">
      <alignment horizontal="left" vertical="center"/>
    </xf>
    <xf numFmtId="14" fontId="9" fillId="40" borderId="0" xfId="0" applyNumberFormat="1" applyFont="1" applyFill="1" applyAlignment="1">
      <alignment horizontal="left" vertical="center"/>
    </xf>
    <xf numFmtId="14" fontId="9" fillId="40" borderId="15" xfId="0" applyNumberFormat="1" applyFont="1" applyFill="1" applyBorder="1" applyAlignment="1">
      <alignment horizontal="left" vertical="center"/>
    </xf>
    <xf numFmtId="14" fontId="9" fillId="40" borderId="16" xfId="0" applyNumberFormat="1" applyFont="1" applyFill="1" applyBorder="1" applyAlignment="1">
      <alignment horizontal="left" vertical="center"/>
    </xf>
    <xf numFmtId="14" fontId="9" fillId="7" borderId="14" xfId="0" applyNumberFormat="1" applyFont="1" applyFill="1" applyBorder="1" applyAlignment="1">
      <alignment horizontal="left" vertical="center"/>
    </xf>
    <xf numFmtId="14" fontId="26" fillId="7" borderId="15" xfId="0" applyNumberFormat="1" applyFont="1" applyFill="1" applyBorder="1" applyAlignment="1">
      <alignment horizontal="left" vertical="center"/>
    </xf>
    <xf numFmtId="14" fontId="26" fillId="7" borderId="16" xfId="0" applyNumberFormat="1" applyFont="1" applyFill="1" applyBorder="1" applyAlignment="1">
      <alignment horizontal="left" vertical="center"/>
    </xf>
    <xf numFmtId="0" fontId="2" fillId="0" borderId="8" xfId="16" applyFont="1" applyBorder="1" applyAlignment="1">
      <alignment horizontal="left" vertical="center"/>
    </xf>
    <xf numFmtId="14" fontId="9" fillId="7" borderId="16" xfId="0" applyNumberFormat="1" applyFont="1" applyFill="1" applyBorder="1" applyAlignment="1">
      <alignment horizontal="left" vertical="center"/>
    </xf>
    <xf numFmtId="14" fontId="9" fillId="54" borderId="14" xfId="17" applyNumberFormat="1" applyFont="1" applyFill="1" applyBorder="1" applyAlignment="1">
      <alignment horizontal="left" vertical="center"/>
    </xf>
    <xf numFmtId="14" fontId="9" fillId="54" borderId="15" xfId="17" applyNumberFormat="1" applyFont="1" applyFill="1" applyBorder="1" applyAlignment="1">
      <alignment horizontal="center" vertical="center"/>
    </xf>
    <xf numFmtId="14" fontId="9" fillId="7" borderId="15" xfId="16" applyNumberFormat="1" applyFont="1" applyFill="1" applyBorder="1" applyAlignment="1">
      <alignment horizontal="left" vertical="center"/>
    </xf>
    <xf numFmtId="14" fontId="9" fillId="7" borderId="0" xfId="16" applyNumberFormat="1" applyFont="1" applyFill="1" applyBorder="1" applyAlignment="1">
      <alignment horizontal="left" vertical="center"/>
    </xf>
    <xf numFmtId="14" fontId="2" fillId="7" borderId="0" xfId="16" applyNumberFormat="1" applyFont="1" applyFill="1" applyAlignment="1">
      <alignment horizontal="center" vertical="center"/>
    </xf>
    <xf numFmtId="14" fontId="9" fillId="39" borderId="0" xfId="16" applyNumberFormat="1" applyFont="1" applyFill="1" applyAlignment="1">
      <alignment horizontal="left" vertical="center"/>
    </xf>
    <xf numFmtId="14" fontId="42" fillId="7" borderId="0" xfId="16" applyNumberFormat="1" applyFont="1" applyFill="1" applyAlignment="1">
      <alignment horizontal="left" vertical="center"/>
    </xf>
    <xf numFmtId="14" fontId="9" fillId="40" borderId="0" xfId="16" applyNumberFormat="1" applyFont="1" applyFill="1" applyAlignment="1">
      <alignment horizontal="left" vertical="center"/>
    </xf>
    <xf numFmtId="14" fontId="9" fillId="40" borderId="15" xfId="16" applyNumberFormat="1" applyFont="1" applyFill="1" applyBorder="1" applyAlignment="1">
      <alignment horizontal="left" vertical="center"/>
    </xf>
    <xf numFmtId="14" fontId="9" fillId="7" borderId="14" xfId="16" applyNumberFormat="1" applyFont="1" applyFill="1" applyBorder="1" applyAlignment="1">
      <alignment horizontal="left" vertical="center"/>
    </xf>
    <xf numFmtId="14" fontId="26" fillId="7" borderId="15" xfId="16" applyNumberFormat="1" applyFont="1" applyFill="1" applyBorder="1" applyAlignment="1">
      <alignment horizontal="left" vertical="center"/>
    </xf>
    <xf numFmtId="0" fontId="9" fillId="53" borderId="9" xfId="0" applyFont="1" applyFill="1" applyBorder="1" applyAlignment="1">
      <alignment horizontal="left" vertical="center"/>
    </xf>
    <xf numFmtId="0" fontId="9" fillId="53" borderId="0" xfId="0" applyFont="1" applyFill="1" applyBorder="1" applyAlignment="1">
      <alignment horizontal="left" vertical="center"/>
    </xf>
    <xf numFmtId="0" fontId="9" fillId="53" borderId="10" xfId="0" applyFont="1" applyFill="1" applyBorder="1" applyAlignment="1">
      <alignment horizontal="left" vertical="center"/>
    </xf>
    <xf numFmtId="0" fontId="4" fillId="25" borderId="14" xfId="0" applyFont="1" applyFill="1" applyBorder="1" applyAlignment="1">
      <alignment horizontal="center" vertical="center"/>
    </xf>
    <xf numFmtId="0" fontId="4" fillId="25" borderId="15" xfId="0" applyFont="1" applyFill="1" applyBorder="1" applyAlignment="1">
      <alignment horizontal="center" vertical="center"/>
    </xf>
    <xf numFmtId="0" fontId="4" fillId="25" borderId="16" xfId="0" applyFont="1" applyFill="1" applyBorder="1" applyAlignment="1">
      <alignment horizontal="center" vertical="center"/>
    </xf>
    <xf numFmtId="165" fontId="4" fillId="28" borderId="8" xfId="1" applyNumberFormat="1" applyFont="1" applyFill="1" applyBorder="1" applyAlignment="1">
      <alignment horizontal="center" vertical="center" wrapText="1"/>
    </xf>
    <xf numFmtId="0" fontId="4" fillId="25" borderId="15" xfId="0" applyFont="1" applyFill="1" applyBorder="1" applyAlignment="1">
      <alignment horizontal="left" vertical="center"/>
    </xf>
    <xf numFmtId="0" fontId="4" fillId="25" borderId="16" xfId="0" applyFont="1" applyFill="1" applyBorder="1" applyAlignment="1">
      <alignment horizontal="left" vertical="center"/>
    </xf>
    <xf numFmtId="0" fontId="4" fillId="28" borderId="7" xfId="0" applyFont="1" applyFill="1" applyBorder="1" applyAlignment="1">
      <alignment horizontal="left" vertical="center"/>
    </xf>
    <xf numFmtId="0" fontId="4" fillId="28" borderId="5" xfId="0" applyFont="1" applyFill="1" applyBorder="1" applyAlignment="1">
      <alignment horizontal="left" vertical="center"/>
    </xf>
    <xf numFmtId="0" fontId="9" fillId="39" borderId="0" xfId="0" applyFont="1" applyFill="1" applyAlignment="1">
      <alignment horizontal="left" vertical="center"/>
    </xf>
    <xf numFmtId="0" fontId="9" fillId="40" borderId="0" xfId="0" applyFont="1" applyFill="1" applyAlignment="1">
      <alignment horizontal="left" vertical="center"/>
    </xf>
    <xf numFmtId="0" fontId="9" fillId="40" borderId="0" xfId="0" applyFont="1" applyFill="1" applyBorder="1" applyAlignment="1">
      <alignment horizontal="left" vertical="center"/>
    </xf>
    <xf numFmtId="0" fontId="9" fillId="40" borderId="13" xfId="0" applyFont="1" applyFill="1" applyBorder="1" applyAlignment="1">
      <alignment horizontal="left" vertical="center"/>
    </xf>
    <xf numFmtId="0" fontId="2" fillId="7" borderId="3" xfId="0" applyFont="1" applyFill="1" applyBorder="1" applyAlignment="1">
      <alignment horizontal="left" vertical="center"/>
    </xf>
    <xf numFmtId="0" fontId="2" fillId="7" borderId="11" xfId="0" applyFont="1" applyFill="1" applyBorder="1" applyAlignment="1">
      <alignment horizontal="left" vertical="center"/>
    </xf>
    <xf numFmtId="0" fontId="2" fillId="7" borderId="17" xfId="0" applyFont="1" applyFill="1" applyBorder="1" applyAlignment="1">
      <alignment horizontal="left" vertical="center"/>
    </xf>
    <xf numFmtId="0" fontId="2" fillId="0" borderId="10" xfId="16" applyFont="1" applyBorder="1" applyAlignment="1">
      <alignment horizontal="left" vertical="center"/>
    </xf>
    <xf numFmtId="0" fontId="4" fillId="25" borderId="14" xfId="16" applyFont="1" applyFill="1" applyBorder="1" applyAlignment="1">
      <alignment horizontal="center" vertical="center"/>
    </xf>
    <xf numFmtId="0" fontId="4" fillId="25" borderId="15" xfId="16" applyFont="1" applyFill="1" applyBorder="1" applyAlignment="1">
      <alignment horizontal="center" vertical="center"/>
    </xf>
    <xf numFmtId="165" fontId="4" fillId="28" borderId="8" xfId="17" applyNumberFormat="1" applyFont="1" applyFill="1" applyBorder="1" applyAlignment="1">
      <alignment horizontal="center" vertical="center" wrapText="1"/>
    </xf>
    <xf numFmtId="0" fontId="4" fillId="25" borderId="15" xfId="16" applyFont="1" applyFill="1" applyBorder="1" applyAlignment="1">
      <alignment horizontal="left" vertical="center"/>
    </xf>
    <xf numFmtId="0" fontId="4" fillId="28" borderId="4" xfId="16" applyFont="1" applyFill="1" applyBorder="1" applyAlignment="1">
      <alignment horizontal="left" vertical="center"/>
    </xf>
    <xf numFmtId="0" fontId="4" fillId="28" borderId="5" xfId="16" applyFont="1" applyFill="1" applyBorder="1" applyAlignment="1">
      <alignment horizontal="left" vertical="center"/>
    </xf>
    <xf numFmtId="0" fontId="9" fillId="39" borderId="0" xfId="16" applyFont="1" applyFill="1" applyAlignment="1">
      <alignment horizontal="left" vertical="center"/>
    </xf>
    <xf numFmtId="0" fontId="4" fillId="0" borderId="11" xfId="0" applyFont="1" applyBorder="1" applyAlignment="1">
      <alignment horizontal="center" vertical="center"/>
    </xf>
    <xf numFmtId="0" fontId="9" fillId="40" borderId="0" xfId="16" applyFont="1" applyFill="1" applyAlignment="1">
      <alignment horizontal="left" vertical="center"/>
    </xf>
    <xf numFmtId="0" fontId="9" fillId="40" borderId="0" xfId="16" applyFont="1" applyFill="1" applyBorder="1" applyAlignment="1">
      <alignment horizontal="left" vertical="center"/>
    </xf>
    <xf numFmtId="0" fontId="2" fillId="7" borderId="3" xfId="16" applyFont="1" applyFill="1" applyBorder="1" applyAlignment="1">
      <alignment horizontal="left" vertical="center"/>
    </xf>
    <xf numFmtId="0" fontId="2" fillId="7" borderId="11" xfId="16" applyFont="1" applyFill="1" applyBorder="1" applyAlignment="1">
      <alignment horizontal="left" vertical="center"/>
    </xf>
    <xf numFmtId="0" fontId="4" fillId="27" borderId="3" xfId="0" applyFont="1" applyFill="1" applyBorder="1" applyAlignment="1">
      <alignment horizontal="left" vertical="center"/>
    </xf>
    <xf numFmtId="0" fontId="4" fillId="27" borderId="11" xfId="0" applyFont="1" applyFill="1" applyBorder="1" applyAlignment="1">
      <alignment horizontal="left" vertical="center"/>
    </xf>
    <xf numFmtId="0" fontId="4" fillId="27" borderId="12" xfId="0" applyFont="1" applyFill="1" applyBorder="1" applyAlignment="1">
      <alignment horizontal="left" vertical="center"/>
    </xf>
    <xf numFmtId="0" fontId="4" fillId="25" borderId="3" xfId="0" applyFont="1" applyFill="1" applyBorder="1" applyAlignment="1">
      <alignment horizontal="center" vertical="center"/>
    </xf>
    <xf numFmtId="0" fontId="4" fillId="25" borderId="11" xfId="0" applyFont="1" applyFill="1" applyBorder="1" applyAlignment="1">
      <alignment horizontal="center" vertical="center"/>
    </xf>
    <xf numFmtId="0" fontId="4" fillId="25" borderId="17" xfId="0" applyFont="1" applyFill="1" applyBorder="1" applyAlignment="1">
      <alignment horizontal="center" vertical="center"/>
    </xf>
    <xf numFmtId="165" fontId="4" fillId="28" borderId="10" xfId="1" applyNumberFormat="1" applyFont="1" applyFill="1" applyBorder="1" applyAlignment="1">
      <alignment horizontal="center" vertical="center" wrapText="1"/>
    </xf>
    <xf numFmtId="165" fontId="9" fillId="3" borderId="4" xfId="1" applyNumberFormat="1" applyFont="1" applyFill="1" applyBorder="1" applyAlignment="1">
      <alignment horizontal="center" vertical="center" wrapText="1"/>
    </xf>
    <xf numFmtId="165" fontId="9" fillId="3" borderId="7" xfId="1" applyNumberFormat="1" applyFont="1" applyFill="1" applyBorder="1" applyAlignment="1">
      <alignment horizontal="center" vertical="center" wrapText="1"/>
    </xf>
    <xf numFmtId="165" fontId="9" fillId="3" borderId="5" xfId="1" applyNumberFormat="1" applyFont="1" applyFill="1" applyBorder="1" applyAlignment="1">
      <alignment horizontal="center" vertical="center" wrapText="1"/>
    </xf>
    <xf numFmtId="165" fontId="4" fillId="36" borderId="4" xfId="1" applyNumberFormat="1" applyFont="1" applyFill="1" applyBorder="1" applyAlignment="1">
      <alignment horizontal="center" vertical="center"/>
    </xf>
    <xf numFmtId="165" fontId="4" fillId="22" borderId="8" xfId="1" applyNumberFormat="1" applyFont="1" applyFill="1" applyBorder="1" applyAlignment="1">
      <alignment horizontal="center" vertical="center" wrapText="1"/>
    </xf>
    <xf numFmtId="0" fontId="4" fillId="0" borderId="8" xfId="0" applyFont="1" applyBorder="1" applyAlignment="1">
      <alignment horizontal="center" vertical="center" wrapText="1"/>
    </xf>
    <xf numFmtId="0" fontId="9" fillId="53" borderId="0" xfId="0" applyFont="1" applyFill="1" applyAlignment="1">
      <alignment horizontal="left" vertical="center" wrapText="1"/>
    </xf>
    <xf numFmtId="0" fontId="9" fillId="57" borderId="0" xfId="0" applyFont="1" applyFill="1" applyAlignment="1">
      <alignment horizontal="left" vertical="center" wrapText="1"/>
    </xf>
    <xf numFmtId="0" fontId="9" fillId="38" borderId="0" xfId="0" applyFont="1" applyFill="1" applyAlignment="1">
      <alignment horizontal="left" vertical="center" wrapText="1"/>
    </xf>
    <xf numFmtId="0" fontId="4" fillId="28" borderId="4" xfId="0" applyFont="1" applyFill="1" applyBorder="1" applyAlignment="1">
      <alignment horizontal="center" vertical="center" wrapText="1"/>
    </xf>
    <xf numFmtId="0" fontId="4" fillId="28" borderId="7" xfId="0" applyFont="1" applyFill="1" applyBorder="1" applyAlignment="1">
      <alignment horizontal="center" vertical="center" wrapText="1"/>
    </xf>
    <xf numFmtId="0" fontId="4" fillId="28" borderId="5" xfId="0" applyFont="1" applyFill="1" applyBorder="1" applyAlignment="1">
      <alignment horizontal="center" vertical="center" wrapText="1"/>
    </xf>
    <xf numFmtId="0" fontId="4" fillId="25" borderId="4" xfId="0" applyFont="1" applyFill="1" applyBorder="1" applyAlignment="1">
      <alignment horizontal="center" vertical="center" wrapText="1"/>
    </xf>
    <xf numFmtId="0" fontId="4" fillId="25" borderId="7" xfId="0" applyFont="1" applyFill="1" applyBorder="1" applyAlignment="1">
      <alignment horizontal="center" vertical="center" wrapText="1"/>
    </xf>
    <xf numFmtId="0" fontId="4" fillId="25" borderId="5" xfId="0" applyFont="1" applyFill="1" applyBorder="1" applyAlignment="1">
      <alignment horizontal="center" vertical="center" wrapText="1"/>
    </xf>
    <xf numFmtId="0" fontId="9" fillId="3" borderId="17" xfId="0" applyFont="1" applyFill="1" applyBorder="1" applyAlignment="1">
      <alignment horizontal="center" vertical="center" wrapText="1"/>
    </xf>
    <xf numFmtId="0" fontId="9" fillId="54" borderId="4" xfId="0" applyFont="1" applyFill="1" applyBorder="1" applyAlignment="1">
      <alignment horizontal="center" vertical="center"/>
    </xf>
    <xf numFmtId="0" fontId="9" fillId="54" borderId="5" xfId="0" applyFont="1" applyFill="1" applyBorder="1" applyAlignment="1">
      <alignment horizontal="center" vertical="center"/>
    </xf>
    <xf numFmtId="0" fontId="2" fillId="0" borderId="8" xfId="0" applyFont="1" applyFill="1" applyBorder="1" applyAlignment="1">
      <alignment horizontal="center" vertical="center" wrapText="1"/>
    </xf>
    <xf numFmtId="0" fontId="9" fillId="53" borderId="10" xfId="0" applyFont="1" applyFill="1" applyBorder="1" applyAlignment="1">
      <alignment horizontal="center" vertical="center"/>
    </xf>
    <xf numFmtId="0" fontId="4" fillId="25" borderId="3" xfId="16" applyFont="1" applyFill="1" applyBorder="1" applyAlignment="1">
      <alignment horizontal="center" vertical="center"/>
    </xf>
    <xf numFmtId="0" fontId="4" fillId="25" borderId="11" xfId="16" applyFont="1" applyFill="1" applyBorder="1" applyAlignment="1">
      <alignment horizontal="center" vertical="center"/>
    </xf>
    <xf numFmtId="165" fontId="4" fillId="28" borderId="10" xfId="17" applyNumberFormat="1" applyFont="1" applyFill="1" applyBorder="1" applyAlignment="1">
      <alignment horizontal="center" vertical="center" wrapText="1"/>
    </xf>
    <xf numFmtId="165" fontId="4" fillId="36" borderId="4" xfId="17" applyNumberFormat="1" applyFont="1" applyFill="1" applyBorder="1" applyAlignment="1">
      <alignment horizontal="center" vertical="center" wrapText="1"/>
    </xf>
    <xf numFmtId="165" fontId="4" fillId="36" borderId="7" xfId="17" applyNumberFormat="1" applyFont="1" applyFill="1" applyBorder="1" applyAlignment="1">
      <alignment horizontal="center" vertical="center" wrapText="1"/>
    </xf>
    <xf numFmtId="165" fontId="4" fillId="22" borderId="4" xfId="17" applyNumberFormat="1" applyFont="1" applyFill="1" applyBorder="1" applyAlignment="1">
      <alignment horizontal="center" vertical="center" wrapText="1"/>
    </xf>
    <xf numFmtId="165" fontId="4" fillId="22" borderId="7" xfId="17" applyNumberFormat="1" applyFont="1" applyFill="1" applyBorder="1" applyAlignment="1">
      <alignment horizontal="center" vertical="center" wrapText="1"/>
    </xf>
    <xf numFmtId="165" fontId="4" fillId="50" borderId="2" xfId="17" applyNumberFormat="1" applyFont="1" applyFill="1" applyBorder="1" applyAlignment="1">
      <alignment horizontal="center" vertical="center" wrapText="1"/>
    </xf>
    <xf numFmtId="165" fontId="4" fillId="22" borderId="8" xfId="18" applyNumberFormat="1" applyFont="1" applyFill="1" applyBorder="1" applyAlignment="1">
      <alignment horizontal="center" vertical="center" wrapText="1"/>
    </xf>
    <xf numFmtId="0" fontId="9" fillId="53" borderId="0" xfId="16" applyFont="1" applyFill="1" applyAlignment="1">
      <alignment horizontal="left" vertical="center" wrapText="1"/>
    </xf>
    <xf numFmtId="0" fontId="9" fillId="57" borderId="0" xfId="16" applyFont="1" applyFill="1" applyAlignment="1">
      <alignment horizontal="left" vertical="center" wrapText="1"/>
    </xf>
    <xf numFmtId="0" fontId="9" fillId="38" borderId="0" xfId="16" applyFont="1" applyFill="1" applyAlignment="1">
      <alignment horizontal="left" vertical="center" wrapText="1"/>
    </xf>
    <xf numFmtId="165" fontId="4" fillId="18" borderId="7" xfId="17" applyNumberFormat="1" applyFont="1" applyFill="1" applyBorder="1" applyAlignment="1">
      <alignment horizontal="center" vertical="center" wrapText="1"/>
    </xf>
    <xf numFmtId="165" fontId="4" fillId="18" borderId="2" xfId="17" applyNumberFormat="1" applyFont="1" applyFill="1" applyBorder="1" applyAlignment="1">
      <alignment horizontal="center" vertical="center" wrapText="1"/>
    </xf>
    <xf numFmtId="0" fontId="4" fillId="28" borderId="4" xfId="16" applyFont="1" applyFill="1" applyBorder="1" applyAlignment="1">
      <alignment horizontal="center" vertical="center" wrapText="1"/>
    </xf>
    <xf numFmtId="0" fontId="4" fillId="28" borderId="7" xfId="16" applyFont="1" applyFill="1" applyBorder="1" applyAlignment="1">
      <alignment horizontal="center" vertical="center" wrapText="1"/>
    </xf>
    <xf numFmtId="0" fontId="4" fillId="25" borderId="4" xfId="16" applyFont="1" applyFill="1" applyBorder="1" applyAlignment="1">
      <alignment horizontal="center" vertical="center" wrapText="1"/>
    </xf>
    <xf numFmtId="0" fontId="9" fillId="54" borderId="4" xfId="16" applyFont="1" applyFill="1" applyBorder="1" applyAlignment="1">
      <alignment horizontal="center" vertical="center"/>
    </xf>
    <xf numFmtId="0" fontId="9" fillId="54" borderId="5" xfId="16" applyFont="1" applyFill="1" applyBorder="1" applyAlignment="1">
      <alignment horizontal="center" vertical="center"/>
    </xf>
    <xf numFmtId="0" fontId="2" fillId="0" borderId="0" xfId="0" applyFont="1" applyAlignment="1">
      <alignment horizontal="center" vertical="center" wrapText="1"/>
    </xf>
    <xf numFmtId="0" fontId="2" fillId="0" borderId="12" xfId="0" applyFont="1" applyBorder="1" applyAlignment="1">
      <alignment horizontal="center" vertical="center" wrapText="1"/>
    </xf>
    <xf numFmtId="0" fontId="2" fillId="0" borderId="3" xfId="0" applyFont="1" applyBorder="1" applyAlignment="1">
      <alignment horizontal="center" vertical="center" wrapText="1"/>
    </xf>
    <xf numFmtId="0" fontId="2" fillId="0" borderId="4" xfId="0" applyFont="1" applyBorder="1" applyAlignment="1">
      <alignment horizontal="center" vertical="center" wrapText="1"/>
    </xf>
    <xf numFmtId="0" fontId="2" fillId="0" borderId="12" xfId="1" applyNumberFormat="1" applyFont="1" applyFill="1" applyBorder="1" applyAlignment="1">
      <alignment horizontal="center" vertical="center" wrapText="1"/>
    </xf>
    <xf numFmtId="0" fontId="2" fillId="0" borderId="2" xfId="1" applyNumberFormat="1" applyFont="1" applyFill="1" applyBorder="1" applyAlignment="1">
      <alignment horizontal="center" vertical="center" wrapText="1"/>
    </xf>
    <xf numFmtId="165" fontId="4" fillId="28" borderId="12" xfId="1" applyNumberFormat="1" applyFont="1" applyFill="1" applyBorder="1" applyAlignment="1">
      <alignment horizontal="center" vertical="center" wrapText="1"/>
    </xf>
    <xf numFmtId="0" fontId="2" fillId="0" borderId="8" xfId="0" applyFont="1" applyBorder="1" applyAlignment="1">
      <alignment horizontal="center" vertical="center" wrapText="1"/>
    </xf>
    <xf numFmtId="0" fontId="2" fillId="0" borderId="16" xfId="1" applyNumberFormat="1" applyFont="1" applyFill="1" applyBorder="1" applyAlignment="1">
      <alignment horizontal="center" vertical="center" wrapText="1"/>
    </xf>
    <xf numFmtId="0" fontId="2" fillId="0" borderId="8" xfId="1" applyNumberFormat="1" applyFont="1" applyFill="1" applyBorder="1" applyAlignment="1">
      <alignment horizontal="center" vertical="center" wrapText="1"/>
    </xf>
    <xf numFmtId="165" fontId="2" fillId="0" borderId="2" xfId="1" applyNumberFormat="1" applyFont="1" applyFill="1" applyBorder="1" applyAlignment="1">
      <alignment horizontal="center" vertical="center" wrapText="1"/>
    </xf>
    <xf numFmtId="165" fontId="4" fillId="22" borderId="12" xfId="1" applyNumberFormat="1" applyFont="1" applyFill="1" applyBorder="1" applyAlignment="1">
      <alignment horizontal="center" vertical="center" wrapText="1"/>
    </xf>
    <xf numFmtId="0" fontId="9" fillId="3" borderId="12" xfId="0" applyFont="1" applyFill="1" applyBorder="1" applyAlignment="1">
      <alignment horizontal="center" vertical="center"/>
    </xf>
    <xf numFmtId="0" fontId="4" fillId="0" borderId="12" xfId="0" applyFont="1" applyBorder="1" applyAlignment="1">
      <alignment horizontal="center" vertical="center" wrapText="1"/>
    </xf>
    <xf numFmtId="0" fontId="4" fillId="0" borderId="2" xfId="0" applyFont="1" applyBorder="1" applyAlignment="1">
      <alignment horizontal="center" vertical="center" wrapText="1"/>
    </xf>
    <xf numFmtId="0" fontId="2" fillId="0" borderId="12" xfId="0" applyFont="1" applyFill="1" applyBorder="1" applyAlignment="1">
      <alignment horizontal="center" vertical="center" wrapText="1"/>
    </xf>
    <xf numFmtId="0" fontId="2" fillId="0" borderId="10" xfId="0" applyFont="1" applyFill="1" applyBorder="1" applyAlignment="1">
      <alignment horizontal="center" vertical="center" wrapText="1"/>
    </xf>
    <xf numFmtId="0" fontId="2" fillId="0" borderId="12" xfId="16" applyFont="1" applyBorder="1" applyAlignment="1">
      <alignment horizontal="center" vertical="center" wrapText="1"/>
    </xf>
    <xf numFmtId="0" fontId="2" fillId="0" borderId="2" xfId="16" applyFont="1" applyBorder="1" applyAlignment="1">
      <alignment horizontal="center" vertical="center" wrapText="1"/>
    </xf>
    <xf numFmtId="0" fontId="2" fillId="0" borderId="5" xfId="17" applyNumberFormat="1" applyFont="1" applyFill="1" applyBorder="1" applyAlignment="1">
      <alignment horizontal="center" vertical="center" wrapText="1"/>
    </xf>
    <xf numFmtId="165" fontId="4" fillId="28" borderId="12" xfId="17" applyNumberFormat="1" applyFont="1" applyFill="1" applyBorder="1" applyAlignment="1">
      <alignment horizontal="center" vertical="center" wrapText="1"/>
    </xf>
    <xf numFmtId="0" fontId="2" fillId="0" borderId="2" xfId="17" applyNumberFormat="1" applyFont="1" applyFill="1" applyBorder="1" applyAlignment="1">
      <alignment horizontal="center" vertical="center" wrapText="1"/>
    </xf>
    <xf numFmtId="165" fontId="2" fillId="0" borderId="2" xfId="17" applyNumberFormat="1" applyFont="1" applyFill="1" applyBorder="1" applyAlignment="1">
      <alignment horizontal="center" vertical="center" wrapText="1"/>
    </xf>
    <xf numFmtId="0" fontId="2" fillId="0" borderId="5" xfId="0" applyFont="1" applyBorder="1" applyAlignment="1">
      <alignment horizontal="center" vertical="center" wrapText="1"/>
    </xf>
    <xf numFmtId="41" fontId="2" fillId="2" borderId="9" xfId="0" applyNumberFormat="1" applyFont="1" applyFill="1" applyBorder="1" applyAlignment="1">
      <alignment horizontal="left" vertical="center"/>
    </xf>
    <xf numFmtId="41" fontId="2" fillId="2" borderId="13" xfId="1" applyFont="1" applyFill="1" applyBorder="1" applyAlignment="1" applyProtection="1">
      <alignment vertical="center"/>
    </xf>
    <xf numFmtId="41" fontId="2" fillId="2" borderId="14" xfId="0" applyNumberFormat="1" applyFont="1" applyFill="1" applyBorder="1" applyAlignment="1">
      <alignment horizontal="left" vertical="center"/>
    </xf>
    <xf numFmtId="41" fontId="2" fillId="2" borderId="15" xfId="0" applyNumberFormat="1" applyFont="1" applyFill="1" applyBorder="1" applyAlignment="1">
      <alignment horizontal="left" vertical="center"/>
    </xf>
    <xf numFmtId="164" fontId="2" fillId="2" borderId="8" xfId="3" applyNumberFormat="1" applyFont="1" applyFill="1" applyBorder="1" applyAlignment="1">
      <alignment horizontal="center" vertical="center"/>
    </xf>
    <xf numFmtId="0" fontId="2" fillId="0" borderId="0" xfId="16" applyFont="1" applyAlignment="1">
      <alignment horizontal="left" vertical="center"/>
    </xf>
    <xf numFmtId="0" fontId="2" fillId="0" borderId="9" xfId="16" applyFont="1" applyBorder="1" applyAlignment="1">
      <alignment horizontal="left" vertical="center"/>
    </xf>
    <xf numFmtId="0" fontId="2" fillId="0" borderId="13" xfId="16" applyFont="1" applyBorder="1" applyAlignment="1">
      <alignment horizontal="left" vertical="center"/>
    </xf>
    <xf numFmtId="41" fontId="2" fillId="2" borderId="0" xfId="0" applyNumberFormat="1" applyFont="1" applyFill="1" applyBorder="1" applyAlignment="1">
      <alignment horizontal="left" vertical="center"/>
    </xf>
    <xf numFmtId="164" fontId="2" fillId="2" borderId="10" xfId="3" applyNumberFormat="1" applyFont="1" applyFill="1" applyBorder="1" applyAlignment="1">
      <alignment horizontal="center" vertical="center"/>
    </xf>
    <xf numFmtId="41" fontId="2" fillId="0" borderId="0" xfId="0" applyNumberFormat="1" applyFont="1" applyAlignment="1">
      <alignment horizontal="center" vertical="center" wrapText="1"/>
    </xf>
    <xf numFmtId="41" fontId="2" fillId="16" borderId="9" xfId="0" applyNumberFormat="1" applyFont="1" applyFill="1" applyBorder="1" applyAlignment="1">
      <alignment horizontal="left" vertical="center"/>
    </xf>
    <xf numFmtId="41" fontId="2" fillId="16" borderId="10" xfId="1" applyFont="1" applyFill="1" applyBorder="1" applyAlignment="1">
      <alignment horizontal="left" vertical="center"/>
    </xf>
    <xf numFmtId="0" fontId="2" fillId="16" borderId="10" xfId="0" applyFont="1" applyFill="1" applyBorder="1" applyAlignment="1">
      <alignment horizontal="left" vertical="center"/>
    </xf>
    <xf numFmtId="41" fontId="2" fillId="2" borderId="9" xfId="16" applyNumberFormat="1" applyFont="1" applyFill="1" applyBorder="1" applyAlignment="1">
      <alignment horizontal="left" vertical="center"/>
    </xf>
    <xf numFmtId="41" fontId="2" fillId="2" borderId="13" xfId="17" applyFont="1" applyFill="1" applyBorder="1" applyAlignment="1" applyProtection="1">
      <alignment vertical="center"/>
    </xf>
    <xf numFmtId="41" fontId="2" fillId="2" borderId="0" xfId="17" applyFont="1" applyFill="1" applyBorder="1" applyAlignment="1">
      <alignment vertical="center"/>
    </xf>
    <xf numFmtId="41" fontId="2" fillId="2" borderId="9" xfId="17" applyFont="1" applyFill="1" applyBorder="1" applyAlignment="1">
      <alignment vertical="center"/>
    </xf>
    <xf numFmtId="41" fontId="2" fillId="2" borderId="13" xfId="17" applyFont="1" applyFill="1" applyBorder="1" applyAlignment="1">
      <alignment vertical="center"/>
    </xf>
    <xf numFmtId="41" fontId="2" fillId="2" borderId="10" xfId="17" applyFont="1" applyFill="1" applyBorder="1" applyAlignment="1">
      <alignment vertical="center"/>
    </xf>
    <xf numFmtId="10" fontId="2" fillId="16" borderId="10" xfId="3" applyNumberFormat="1" applyFont="1" applyFill="1" applyBorder="1" applyAlignment="1">
      <alignment vertical="center"/>
    </xf>
    <xf numFmtId="41" fontId="2" fillId="14" borderId="9" xfId="17" applyFont="1" applyFill="1" applyBorder="1" applyAlignment="1">
      <alignment horizontal="center" vertical="center"/>
    </xf>
    <xf numFmtId="41" fontId="2" fillId="14" borderId="13" xfId="17" applyFont="1" applyFill="1" applyBorder="1" applyAlignment="1">
      <alignment horizontal="center" vertical="center"/>
    </xf>
    <xf numFmtId="41" fontId="2" fillId="14" borderId="9" xfId="16" applyNumberFormat="1" applyFont="1" applyFill="1" applyBorder="1" applyAlignment="1">
      <alignment horizontal="left" vertical="center"/>
    </xf>
    <xf numFmtId="41" fontId="2" fillId="14" borderId="0" xfId="16" applyNumberFormat="1" applyFont="1" applyFill="1" applyBorder="1" applyAlignment="1">
      <alignment horizontal="left" vertical="center"/>
    </xf>
    <xf numFmtId="41" fontId="2" fillId="14" borderId="0" xfId="17" applyFont="1" applyFill="1" applyBorder="1" applyAlignment="1">
      <alignment vertical="center"/>
    </xf>
    <xf numFmtId="41" fontId="2" fillId="14" borderId="0" xfId="17" applyFont="1" applyFill="1" applyBorder="1" applyAlignment="1">
      <alignment horizontal="center" vertical="center"/>
    </xf>
    <xf numFmtId="41" fontId="2" fillId="14" borderId="10" xfId="17" applyFont="1" applyFill="1" applyBorder="1" applyAlignment="1">
      <alignment horizontal="center" vertical="center"/>
    </xf>
    <xf numFmtId="41" fontId="2" fillId="14" borderId="0" xfId="17" applyFont="1" applyFill="1" applyBorder="1" applyAlignment="1">
      <alignment horizontal="left" vertical="center"/>
    </xf>
    <xf numFmtId="41" fontId="2" fillId="14" borderId="13" xfId="17" applyFont="1" applyFill="1" applyBorder="1" applyAlignment="1">
      <alignment horizontal="left" vertical="center"/>
    </xf>
    <xf numFmtId="10" fontId="2" fillId="14" borderId="0" xfId="19" applyNumberFormat="1" applyFont="1" applyFill="1" applyBorder="1">
      <alignment vertical="center"/>
    </xf>
    <xf numFmtId="10" fontId="2" fillId="14" borderId="9" xfId="19" applyNumberFormat="1" applyFont="1" applyFill="1" applyBorder="1" applyAlignment="1">
      <alignment vertical="center"/>
    </xf>
    <xf numFmtId="10" fontId="2" fillId="14" borderId="13" xfId="19" applyNumberFormat="1" applyFont="1" applyFill="1" applyBorder="1" applyAlignment="1">
      <alignment vertical="center"/>
    </xf>
    <xf numFmtId="41" fontId="2" fillId="27" borderId="0" xfId="1" applyFont="1" applyFill="1" applyBorder="1" applyAlignment="1">
      <alignment horizontal="center" vertical="center"/>
    </xf>
    <xf numFmtId="164" fontId="2" fillId="0" borderId="10" xfId="3" applyNumberFormat="1" applyFont="1" applyBorder="1" applyAlignment="1">
      <alignment horizontal="center" vertical="center"/>
    </xf>
    <xf numFmtId="41" fontId="2" fillId="21" borderId="0" xfId="17" applyFont="1" applyFill="1" applyBorder="1" applyAlignment="1">
      <alignment vertical="center"/>
    </xf>
    <xf numFmtId="41" fontId="2" fillId="14" borderId="10" xfId="1" applyFont="1" applyFill="1" applyBorder="1" applyAlignment="1">
      <alignment horizontal="left" vertical="center"/>
    </xf>
    <xf numFmtId="41" fontId="0" fillId="27" borderId="9" xfId="0" applyNumberFormat="1" applyFont="1" applyFill="1" applyBorder="1" applyAlignment="1">
      <alignment horizontal="left" vertical="center"/>
    </xf>
    <xf numFmtId="41" fontId="2" fillId="27" borderId="13" xfId="1" applyFont="1" applyFill="1" applyBorder="1" applyAlignment="1" applyProtection="1">
      <alignment vertical="center"/>
    </xf>
    <xf numFmtId="41" fontId="2" fillId="27" borderId="13" xfId="1" applyFont="1" applyFill="1" applyBorder="1" applyAlignment="1">
      <alignment vertical="center"/>
    </xf>
    <xf numFmtId="41" fontId="2" fillId="27" borderId="9" xfId="0" applyNumberFormat="1" applyFont="1" applyFill="1" applyBorder="1" applyAlignment="1">
      <alignment horizontal="left" vertical="center"/>
    </xf>
    <xf numFmtId="41" fontId="2" fillId="27" borderId="9" xfId="1" applyFont="1" applyFill="1" applyBorder="1" applyAlignment="1">
      <alignment vertical="center"/>
    </xf>
    <xf numFmtId="41" fontId="2" fillId="27" borderId="13" xfId="1" applyFont="1" applyFill="1" applyBorder="1" applyAlignment="1">
      <alignment horizontal="left" vertical="center"/>
    </xf>
    <xf numFmtId="10" fontId="2" fillId="17" borderId="0" xfId="3" applyNumberFormat="1" applyFont="1" applyFill="1" applyBorder="1">
      <alignment vertical="center"/>
    </xf>
    <xf numFmtId="41" fontId="2" fillId="14" borderId="0" xfId="1" applyFont="1" applyFill="1" applyBorder="1" applyAlignment="1">
      <alignment horizontal="left" vertical="center"/>
    </xf>
    <xf numFmtId="10" fontId="2" fillId="27" borderId="9" xfId="3" applyNumberFormat="1" applyFont="1" applyFill="1" applyBorder="1" applyAlignment="1">
      <alignment vertical="center"/>
    </xf>
    <xf numFmtId="10" fontId="2" fillId="27" borderId="13" xfId="3" applyNumberFormat="1" applyFont="1" applyFill="1" applyBorder="1" applyAlignment="1">
      <alignment vertical="center"/>
    </xf>
    <xf numFmtId="10" fontId="2" fillId="0" borderId="10" xfId="3" applyNumberFormat="1" applyFont="1" applyBorder="1" applyAlignment="1">
      <alignment vertical="center"/>
    </xf>
    <xf numFmtId="10" fontId="2" fillId="0" borderId="10" xfId="3" applyNumberFormat="1" applyFont="1" applyFill="1" applyBorder="1" applyAlignment="1">
      <alignment vertical="center"/>
    </xf>
    <xf numFmtId="10" fontId="2" fillId="8" borderId="10" xfId="3" applyNumberFormat="1" applyFont="1" applyFill="1" applyBorder="1" applyAlignment="1">
      <alignment vertical="center"/>
    </xf>
    <xf numFmtId="10" fontId="2" fillId="14" borderId="10" xfId="3" applyNumberFormat="1" applyFont="1" applyFill="1" applyBorder="1" applyAlignment="1">
      <alignment vertical="center"/>
    </xf>
    <xf numFmtId="10" fontId="2" fillId="27" borderId="0" xfId="3" applyNumberFormat="1" applyFont="1" applyFill="1" applyBorder="1">
      <alignment vertical="center"/>
    </xf>
    <xf numFmtId="41" fontId="2" fillId="21" borderId="0" xfId="17" applyFont="1" applyFill="1" applyBorder="1" applyAlignment="1">
      <alignment horizontal="left" vertical="center"/>
    </xf>
    <xf numFmtId="41" fontId="2" fillId="14" borderId="12" xfId="1" applyFont="1" applyFill="1" applyBorder="1" applyAlignment="1">
      <alignment horizontal="left" vertical="center"/>
    </xf>
    <xf numFmtId="41" fontId="0" fillId="27" borderId="3" xfId="0" applyNumberFormat="1" applyFont="1" applyFill="1" applyBorder="1" applyAlignment="1">
      <alignment horizontal="left" vertical="center"/>
    </xf>
    <xf numFmtId="41" fontId="2" fillId="27" borderId="17" xfId="1" applyFont="1" applyFill="1" applyBorder="1" applyAlignment="1" applyProtection="1">
      <alignment vertical="center"/>
    </xf>
    <xf numFmtId="41" fontId="2" fillId="27" borderId="17" xfId="1" applyFont="1" applyFill="1" applyBorder="1" applyAlignment="1">
      <alignment vertical="center"/>
    </xf>
    <xf numFmtId="41" fontId="2" fillId="27" borderId="11" xfId="0" applyNumberFormat="1" applyFont="1" applyFill="1" applyBorder="1" applyAlignment="1">
      <alignment horizontal="left" vertical="center"/>
    </xf>
    <xf numFmtId="41" fontId="2" fillId="27" borderId="11" xfId="1" applyFont="1" applyFill="1" applyBorder="1" applyAlignment="1">
      <alignment horizontal="center" vertical="center"/>
    </xf>
    <xf numFmtId="164" fontId="2" fillId="0" borderId="12" xfId="3" applyNumberFormat="1" applyFont="1" applyBorder="1" applyAlignment="1">
      <alignment horizontal="center" vertical="center"/>
    </xf>
    <xf numFmtId="41" fontId="2" fillId="27" borderId="3" xfId="1" applyFont="1" applyFill="1" applyBorder="1" applyAlignment="1">
      <alignment vertical="center"/>
    </xf>
    <xf numFmtId="41" fontId="2" fillId="27" borderId="11" xfId="1" applyFont="1" applyFill="1" applyBorder="1" applyAlignment="1">
      <alignment horizontal="left" vertical="center"/>
    </xf>
    <xf numFmtId="41" fontId="2" fillId="27" borderId="17" xfId="1" applyFont="1" applyFill="1" applyBorder="1" applyAlignment="1">
      <alignment horizontal="left" vertical="center"/>
    </xf>
    <xf numFmtId="10" fontId="2" fillId="27" borderId="11" xfId="3" applyNumberFormat="1" applyFont="1" applyFill="1" applyBorder="1">
      <alignment vertical="center"/>
    </xf>
    <xf numFmtId="41" fontId="2" fillId="14" borderId="11" xfId="1" applyFont="1" applyFill="1" applyBorder="1" applyAlignment="1">
      <alignment horizontal="left" vertical="center"/>
    </xf>
    <xf numFmtId="0" fontId="2" fillId="0" borderId="3" xfId="16" applyFont="1" applyBorder="1" applyAlignment="1">
      <alignment horizontal="left" vertical="center"/>
    </xf>
    <xf numFmtId="41" fontId="2" fillId="14" borderId="3" xfId="16" applyNumberFormat="1" applyFont="1" applyFill="1" applyBorder="1" applyAlignment="1">
      <alignment horizontal="left" vertical="center"/>
    </xf>
    <xf numFmtId="41" fontId="2" fillId="14" borderId="11" xfId="16" applyNumberFormat="1" applyFont="1" applyFill="1" applyBorder="1" applyAlignment="1">
      <alignment horizontal="left" vertical="center"/>
    </xf>
    <xf numFmtId="41" fontId="2" fillId="14" borderId="11" xfId="17" applyFont="1" applyFill="1" applyBorder="1" applyAlignment="1">
      <alignment vertical="center"/>
    </xf>
    <xf numFmtId="41" fontId="2" fillId="14" borderId="3" xfId="17" applyFont="1" applyFill="1" applyBorder="1" applyAlignment="1">
      <alignment horizontal="center" vertical="center"/>
    </xf>
    <xf numFmtId="41" fontId="2" fillId="14" borderId="11" xfId="17" applyFont="1" applyFill="1" applyBorder="1" applyAlignment="1">
      <alignment horizontal="center" vertical="center"/>
    </xf>
    <xf numFmtId="41" fontId="2" fillId="14" borderId="17" xfId="17" applyFont="1" applyFill="1" applyBorder="1" applyAlignment="1">
      <alignment horizontal="center" vertical="center"/>
    </xf>
    <xf numFmtId="41" fontId="2" fillId="14" borderId="12" xfId="17" applyFont="1" applyFill="1" applyBorder="1" applyAlignment="1">
      <alignment horizontal="center" vertical="center"/>
    </xf>
    <xf numFmtId="41" fontId="2" fillId="14" borderId="11" xfId="17" applyFont="1" applyFill="1" applyBorder="1" applyAlignment="1">
      <alignment horizontal="left" vertical="center"/>
    </xf>
    <xf numFmtId="41" fontId="2" fillId="14" borderId="17" xfId="17" applyFont="1" applyFill="1" applyBorder="1" applyAlignment="1">
      <alignment horizontal="left" vertical="center"/>
    </xf>
    <xf numFmtId="10" fontId="2" fillId="14" borderId="11" xfId="19" applyNumberFormat="1" applyFont="1" applyFill="1" applyBorder="1">
      <alignment vertical="center"/>
    </xf>
    <xf numFmtId="10" fontId="2" fillId="14" borderId="3" xfId="19" applyNumberFormat="1" applyFont="1" applyFill="1" applyBorder="1" applyAlignment="1">
      <alignment vertical="center"/>
    </xf>
    <xf numFmtId="10" fontId="2" fillId="14" borderId="17" xfId="19" applyNumberFormat="1" applyFont="1" applyFill="1" applyBorder="1" applyAlignment="1">
      <alignment vertical="center"/>
    </xf>
    <xf numFmtId="10" fontId="2" fillId="0" borderId="0" xfId="3" applyNumberFormat="1" applyFont="1" applyBorder="1" applyAlignment="1">
      <alignment vertical="center"/>
    </xf>
    <xf numFmtId="0" fontId="64" fillId="0" borderId="0" xfId="0" applyFont="1">
      <alignment horizontal="left" vertical="center"/>
    </xf>
    <xf numFmtId="169" fontId="0" fillId="16" borderId="0" xfId="1" applyNumberFormat="1" applyFont="1" applyFill="1" applyAlignment="1">
      <alignment horizontal="left" vertical="center"/>
    </xf>
    <xf numFmtId="0" fontId="65" fillId="0" borderId="0" xfId="0" applyFont="1" applyAlignment="1">
      <alignment horizontal="left" vertical="center"/>
    </xf>
    <xf numFmtId="0" fontId="9" fillId="3" borderId="2" xfId="0" applyFont="1" applyFill="1" applyBorder="1" applyAlignment="1">
      <alignment horizontal="left" vertical="center"/>
    </xf>
    <xf numFmtId="0" fontId="26" fillId="3" borderId="2" xfId="0" applyFont="1" applyFill="1" applyBorder="1" applyAlignment="1">
      <alignment horizontal="left" vertical="center"/>
    </xf>
    <xf numFmtId="0" fontId="26" fillId="3" borderId="8" xfId="0" applyFont="1" applyFill="1" applyBorder="1" applyAlignment="1">
      <alignment horizontal="left" vertical="center"/>
    </xf>
    <xf numFmtId="165" fontId="2" fillId="0" borderId="8" xfId="1" applyNumberFormat="1" applyFont="1" applyBorder="1" applyAlignment="1">
      <alignment vertical="center"/>
    </xf>
    <xf numFmtId="41" fontId="2" fillId="0" borderId="8" xfId="1" applyFont="1" applyBorder="1" applyAlignment="1">
      <alignment vertical="center"/>
    </xf>
    <xf numFmtId="165" fontId="2" fillId="0" borderId="10" xfId="1" applyNumberFormat="1" applyFont="1" applyBorder="1" applyAlignment="1">
      <alignment vertical="center"/>
    </xf>
    <xf numFmtId="41" fontId="2" fillId="26" borderId="10" xfId="1" applyFont="1" applyFill="1" applyBorder="1" applyAlignment="1">
      <alignment vertical="center"/>
    </xf>
    <xf numFmtId="41" fontId="2" fillId="0" borderId="10" xfId="1" applyFont="1" applyBorder="1" applyAlignment="1">
      <alignment horizontal="left" vertical="center"/>
    </xf>
    <xf numFmtId="165" fontId="2" fillId="0" borderId="12" xfId="1" applyNumberFormat="1" applyFont="1" applyBorder="1" applyAlignment="1">
      <alignment vertical="center"/>
    </xf>
    <xf numFmtId="0" fontId="14" fillId="0" borderId="0" xfId="0" applyFont="1" applyAlignment="1"/>
    <xf numFmtId="0" fontId="30" fillId="0" borderId="0" xfId="0" applyFont="1" applyAlignment="1"/>
    <xf numFmtId="0" fontId="30" fillId="0" borderId="4" xfId="0" applyFont="1" applyBorder="1" applyAlignment="1"/>
    <xf numFmtId="193" fontId="30" fillId="21" borderId="5" xfId="0" applyNumberFormat="1" applyFont="1" applyFill="1" applyBorder="1" applyAlignment="1"/>
    <xf numFmtId="10" fontId="30" fillId="21" borderId="5" xfId="3" applyNumberFormat="1" applyFont="1" applyFill="1" applyBorder="1" applyAlignment="1"/>
    <xf numFmtId="0" fontId="30" fillId="0" borderId="0" xfId="0" applyFont="1" applyBorder="1" applyAlignment="1"/>
    <xf numFmtId="0" fontId="30" fillId="51" borderId="0" xfId="0" applyFont="1" applyFill="1" applyAlignment="1"/>
    <xf numFmtId="0" fontId="14" fillId="51" borderId="0" xfId="0" applyFont="1" applyFill="1" applyBorder="1" applyAlignment="1"/>
    <xf numFmtId="0" fontId="14" fillId="51" borderId="0" xfId="0" applyFont="1" applyFill="1" applyAlignment="1"/>
    <xf numFmtId="0" fontId="9" fillId="7" borderId="15" xfId="0" applyFont="1" applyFill="1" applyBorder="1" applyAlignment="1">
      <alignment horizontal="left" vertical="center"/>
    </xf>
    <xf numFmtId="0" fontId="14" fillId="0" borderId="0" xfId="0" applyFont="1" applyBorder="1" applyAlignment="1"/>
    <xf numFmtId="0" fontId="9" fillId="3" borderId="15" xfId="0" applyFont="1" applyFill="1" applyBorder="1" applyAlignment="1">
      <alignment horizontal="left" vertical="center"/>
    </xf>
    <xf numFmtId="0" fontId="30" fillId="0" borderId="0" xfId="0" applyFont="1" applyBorder="1" applyAlignment="1">
      <alignment horizontal="center"/>
    </xf>
    <xf numFmtId="0" fontId="66" fillId="0" borderId="0" xfId="0" applyFont="1" applyBorder="1" applyAlignment="1">
      <alignment horizontal="center" wrapText="1"/>
    </xf>
    <xf numFmtId="0" fontId="30" fillId="0" borderId="0" xfId="0" applyFont="1" applyBorder="1" applyAlignment="1">
      <alignment horizontal="center" wrapText="1"/>
    </xf>
    <xf numFmtId="194" fontId="30" fillId="0" borderId="0" xfId="3" applyNumberFormat="1" applyFont="1" applyBorder="1" applyAlignment="1">
      <alignment horizontal="center"/>
    </xf>
    <xf numFmtId="0" fontId="14" fillId="0" borderId="0" xfId="0" applyFont="1" applyBorder="1" applyAlignment="1">
      <alignment horizontal="center"/>
    </xf>
    <xf numFmtId="0" fontId="4" fillId="30" borderId="7" xfId="0" applyFont="1" applyFill="1" applyBorder="1" applyAlignment="1">
      <alignment horizontal="left" vertical="center"/>
    </xf>
    <xf numFmtId="0" fontId="4" fillId="30" borderId="5" xfId="0" applyFont="1" applyFill="1" applyBorder="1" applyAlignment="1">
      <alignment horizontal="left" vertical="center"/>
    </xf>
    <xf numFmtId="0" fontId="26" fillId="3" borderId="13" xfId="0" applyFont="1" applyFill="1" applyBorder="1" applyAlignment="1">
      <alignment horizontal="left" vertical="center"/>
    </xf>
    <xf numFmtId="0" fontId="12" fillId="0" borderId="0" xfId="0" applyFont="1" applyAlignment="1">
      <alignment horizontal="left" vertical="center" wrapText="1"/>
    </xf>
    <xf numFmtId="0" fontId="4" fillId="22" borderId="17" xfId="0" applyFont="1" applyFill="1" applyBorder="1" applyAlignment="1">
      <alignment horizontal="left" vertical="center" wrapText="1"/>
    </xf>
    <xf numFmtId="0" fontId="4" fillId="30" borderId="4" xfId="0" applyFont="1" applyFill="1" applyBorder="1" applyAlignment="1">
      <alignment horizontal="left" vertical="center" wrapText="1"/>
    </xf>
    <xf numFmtId="0" fontId="4" fillId="20" borderId="4" xfId="0" applyFont="1" applyFill="1" applyBorder="1" applyAlignment="1">
      <alignment horizontal="left" vertical="center" wrapText="1"/>
    </xf>
    <xf numFmtId="0" fontId="2" fillId="0" borderId="0" xfId="0" applyFont="1" applyBorder="1" applyAlignment="1">
      <alignment horizontal="left" vertical="center" wrapText="1"/>
    </xf>
    <xf numFmtId="0" fontId="2" fillId="0" borderId="17" xfId="0" applyFont="1" applyBorder="1" applyAlignment="1">
      <alignment horizontal="center" vertical="center" wrapText="1"/>
    </xf>
    <xf numFmtId="0" fontId="2" fillId="0" borderId="3" xfId="0" applyFont="1" applyBorder="1" applyAlignment="1">
      <alignment horizontal="left" vertical="center" wrapText="1"/>
    </xf>
    <xf numFmtId="0" fontId="26" fillId="3" borderId="17" xfId="0" applyFont="1" applyFill="1" applyBorder="1" applyAlignment="1">
      <alignment horizontal="left" vertical="center" wrapText="1"/>
    </xf>
    <xf numFmtId="165" fontId="14" fillId="4" borderId="0" xfId="1" applyNumberFormat="1" applyFont="1" applyFill="1" applyBorder="1"/>
    <xf numFmtId="165" fontId="14" fillId="0" borderId="0" xfId="1" applyNumberFormat="1" applyFont="1" applyFill="1" applyBorder="1"/>
    <xf numFmtId="193" fontId="30" fillId="16" borderId="0" xfId="3" applyNumberFormat="1" applyFont="1" applyFill="1" applyBorder="1">
      <alignment vertical="center"/>
    </xf>
    <xf numFmtId="165" fontId="14" fillId="0" borderId="0" xfId="0" applyNumberFormat="1" applyFont="1" applyBorder="1" applyAlignment="1">
      <alignment horizontal="center"/>
    </xf>
    <xf numFmtId="10" fontId="14" fillId="4" borderId="0" xfId="3" applyNumberFormat="1" applyFont="1" applyFill="1" applyBorder="1" applyAlignment="1"/>
    <xf numFmtId="165" fontId="14" fillId="0" borderId="0" xfId="1" applyNumberFormat="1" applyFont="1" applyBorder="1" applyAlignment="1">
      <alignment horizontal="center"/>
    </xf>
    <xf numFmtId="0" fontId="12" fillId="4" borderId="0" xfId="0" applyFont="1" applyFill="1" applyAlignment="1">
      <alignment horizontal="left" vertical="center"/>
    </xf>
    <xf numFmtId="165" fontId="2" fillId="21" borderId="0" xfId="1" applyNumberFormat="1" applyFont="1" applyFill="1" applyBorder="1" applyAlignment="1">
      <alignment horizontal="left" vertical="center"/>
    </xf>
    <xf numFmtId="165" fontId="2" fillId="0" borderId="0" xfId="1" applyNumberFormat="1" applyFont="1" applyBorder="1" applyAlignment="1">
      <alignment horizontal="left" vertical="center"/>
    </xf>
    <xf numFmtId="165" fontId="2" fillId="0" borderId="10" xfId="1" applyNumberFormat="1" applyFont="1" applyBorder="1" applyAlignment="1">
      <alignment horizontal="left" vertical="center"/>
    </xf>
    <xf numFmtId="0" fontId="2" fillId="4" borderId="0" xfId="0" applyFont="1" applyFill="1" applyAlignment="1">
      <alignment horizontal="left" vertical="center"/>
    </xf>
    <xf numFmtId="165" fontId="14" fillId="0" borderId="0" xfId="1" applyNumberFormat="1" applyFont="1" applyBorder="1"/>
    <xf numFmtId="193" fontId="14" fillId="0" borderId="0" xfId="3" applyNumberFormat="1" applyFont="1" applyFill="1" applyBorder="1">
      <alignment vertical="center"/>
    </xf>
    <xf numFmtId="10" fontId="14" fillId="21" borderId="0" xfId="3" applyNumberFormat="1" applyFont="1" applyFill="1" applyBorder="1" applyAlignment="1"/>
    <xf numFmtId="165" fontId="2" fillId="0" borderId="11" xfId="1" applyNumberFormat="1" applyFont="1" applyBorder="1" applyAlignment="1">
      <alignment horizontal="left" vertical="center"/>
    </xf>
    <xf numFmtId="0" fontId="64" fillId="0" borderId="0" xfId="0" applyFont="1" applyAlignment="1">
      <alignment horizontal="left" vertical="center"/>
    </xf>
    <xf numFmtId="165" fontId="2" fillId="0" borderId="16" xfId="1" applyNumberFormat="1" applyFont="1" applyBorder="1" applyAlignment="1">
      <alignment vertical="center"/>
    </xf>
    <xf numFmtId="165" fontId="2" fillId="0" borderId="13" xfId="1" applyNumberFormat="1" applyFont="1" applyFill="1" applyBorder="1" applyAlignment="1">
      <alignment vertical="center"/>
    </xf>
    <xf numFmtId="183" fontId="2" fillId="0" borderId="13" xfId="1" applyNumberFormat="1" applyFont="1" applyFill="1" applyBorder="1" applyAlignment="1">
      <alignment vertical="center"/>
    </xf>
    <xf numFmtId="0" fontId="9" fillId="3" borderId="0" xfId="0" applyFont="1" applyFill="1" applyAlignment="1">
      <alignment horizontal="left" vertical="center"/>
    </xf>
    <xf numFmtId="0" fontId="9" fillId="3" borderId="0" xfId="0" applyFont="1" applyFill="1" applyAlignment="1">
      <alignment horizontal="right" vertical="center"/>
    </xf>
    <xf numFmtId="0" fontId="2" fillId="68" borderId="0" xfId="0" applyFont="1" applyFill="1" applyAlignment="1">
      <alignment horizontal="left" vertical="center"/>
    </xf>
    <xf numFmtId="169" fontId="2" fillId="68" borderId="0" xfId="1" applyNumberFormat="1" applyFont="1" applyFill="1" applyAlignment="1">
      <alignment horizontal="left" vertical="center"/>
    </xf>
    <xf numFmtId="0" fontId="2" fillId="0" borderId="0" xfId="0" applyFont="1" applyAlignment="1">
      <alignment horizontal="left" indent="1"/>
    </xf>
    <xf numFmtId="0" fontId="4" fillId="0" borderId="0" xfId="0" applyFont="1" applyAlignment="1">
      <alignment horizontal="left" indent="1"/>
    </xf>
    <xf numFmtId="43" fontId="0" fillId="2" borderId="0" xfId="0" applyNumberFormat="1" applyFont="1" applyFill="1" applyBorder="1" applyAlignment="1">
      <alignment horizontal="left" vertical="center"/>
    </xf>
    <xf numFmtId="0" fontId="0" fillId="2" borderId="0" xfId="0" applyFont="1" applyFill="1" applyBorder="1" applyAlignment="1">
      <alignment horizontal="left" vertical="center"/>
    </xf>
    <xf numFmtId="0" fontId="0" fillId="2" borderId="0" xfId="0" applyFont="1" applyFill="1" applyAlignment="1">
      <alignment horizontal="left" vertical="center"/>
    </xf>
    <xf numFmtId="41" fontId="0" fillId="0" borderId="0" xfId="5" applyFont="1" applyAlignment="1">
      <alignment horizontal="left" vertical="center"/>
    </xf>
    <xf numFmtId="41" fontId="0" fillId="2" borderId="0" xfId="0" applyNumberFormat="1" applyFont="1" applyFill="1" applyBorder="1" applyAlignment="1">
      <alignment horizontal="left" vertical="center"/>
    </xf>
    <xf numFmtId="49" fontId="22" fillId="0" borderId="28" xfId="0" applyNumberFormat="1" applyFont="1" applyBorder="1" applyAlignment="1">
      <alignment horizontal="left" vertical="top"/>
    </xf>
    <xf numFmtId="41" fontId="0" fillId="0" borderId="0" xfId="5" applyNumberFormat="1" applyFont="1" applyAlignment="1">
      <alignment horizontal="left" vertical="center"/>
    </xf>
    <xf numFmtId="169" fontId="0" fillId="2" borderId="0" xfId="0" applyNumberFormat="1" applyFont="1" applyFill="1" applyAlignment="1">
      <alignment horizontal="left" vertical="center"/>
    </xf>
    <xf numFmtId="0" fontId="0" fillId="18" borderId="0" xfId="0" applyFill="1" applyAlignment="1">
      <alignment horizontal="right" vertical="center"/>
    </xf>
    <xf numFmtId="169" fontId="0" fillId="0" borderId="0" xfId="5" applyNumberFormat="1" applyFont="1" applyAlignment="1">
      <alignment horizontal="left" vertical="center"/>
    </xf>
    <xf numFmtId="165" fontId="0" fillId="0" borderId="0" xfId="5" applyNumberFormat="1" applyFont="1" applyAlignment="1">
      <alignment horizontal="left" vertical="center"/>
    </xf>
    <xf numFmtId="165" fontId="0" fillId="0" borderId="0" xfId="0" applyNumberFormat="1">
      <alignment horizontal="left" vertical="center"/>
    </xf>
    <xf numFmtId="165" fontId="4" fillId="0" borderId="0" xfId="0" applyNumberFormat="1" applyFont="1">
      <alignment horizontal="left" vertical="center"/>
    </xf>
    <xf numFmtId="0" fontId="4" fillId="0" borderId="14" xfId="0" applyFont="1" applyBorder="1">
      <alignment horizontal="left" vertical="center"/>
    </xf>
    <xf numFmtId="0" fontId="4" fillId="0" borderId="15" xfId="0" applyFont="1" applyBorder="1">
      <alignment horizontal="left" vertical="center"/>
    </xf>
    <xf numFmtId="0" fontId="0" fillId="0" borderId="16" xfId="0" applyBorder="1">
      <alignment horizontal="left" vertical="center"/>
    </xf>
    <xf numFmtId="0" fontId="0" fillId="0" borderId="13" xfId="0" applyBorder="1">
      <alignment horizontal="left" vertical="center"/>
    </xf>
    <xf numFmtId="0" fontId="4" fillId="0" borderId="0" xfId="0" applyFont="1" applyFill="1" applyBorder="1">
      <alignment horizontal="left" vertical="center"/>
    </xf>
    <xf numFmtId="0" fontId="0" fillId="0" borderId="0" xfId="0" applyFont="1" applyBorder="1">
      <alignment horizontal="left" vertical="center"/>
    </xf>
    <xf numFmtId="41" fontId="0" fillId="0" borderId="0" xfId="0" applyNumberFormat="1" applyFont="1">
      <alignment horizontal="left" vertical="center"/>
    </xf>
    <xf numFmtId="41" fontId="2" fillId="2" borderId="0" xfId="5" applyFont="1" applyFill="1" applyAlignment="1">
      <alignment horizontal="left" vertical="center"/>
    </xf>
    <xf numFmtId="0" fontId="0" fillId="0" borderId="0" xfId="0" applyBorder="1" applyAlignment="1">
      <alignment horizontal="right" vertical="center"/>
    </xf>
    <xf numFmtId="0" fontId="0" fillId="2" borderId="0" xfId="0" applyFill="1">
      <alignment horizontal="left" vertical="center"/>
    </xf>
    <xf numFmtId="41" fontId="0" fillId="2" borderId="0" xfId="0" applyNumberFormat="1" applyFont="1" applyFill="1" applyAlignment="1">
      <alignment horizontal="left" vertical="center"/>
    </xf>
    <xf numFmtId="0" fontId="0" fillId="0" borderId="11" xfId="0" applyFont="1" applyBorder="1">
      <alignment horizontal="left" vertical="center"/>
    </xf>
    <xf numFmtId="0" fontId="0" fillId="0" borderId="11" xfId="0" applyBorder="1" applyAlignment="1">
      <alignment horizontal="right" vertical="center"/>
    </xf>
    <xf numFmtId="0" fontId="0" fillId="0" borderId="17" xfId="0" applyBorder="1">
      <alignment horizontal="left" vertical="center"/>
    </xf>
    <xf numFmtId="41" fontId="0" fillId="0" borderId="5" xfId="0" applyNumberFormat="1" applyBorder="1">
      <alignment horizontal="left" vertical="center"/>
    </xf>
    <xf numFmtId="14" fontId="0" fillId="2" borderId="0" xfId="0" applyNumberFormat="1" applyFill="1">
      <alignment horizontal="left" vertical="center"/>
    </xf>
    <xf numFmtId="41" fontId="0" fillId="0" borderId="2" xfId="0" applyNumberFormat="1" applyBorder="1">
      <alignment horizontal="left" vertical="center"/>
    </xf>
    <xf numFmtId="41" fontId="0" fillId="0" borderId="0" xfId="1" quotePrefix="1" applyFont="1" applyAlignment="1">
      <alignment horizontal="right" vertical="center"/>
    </xf>
    <xf numFmtId="41" fontId="0" fillId="0" borderId="0" xfId="1" quotePrefix="1" applyFont="1" applyAlignment="1">
      <alignment horizontal="left" vertical="center"/>
    </xf>
    <xf numFmtId="0" fontId="0" fillId="17" borderId="0" xfId="0" applyFill="1">
      <alignment horizontal="left" vertical="center"/>
    </xf>
    <xf numFmtId="9" fontId="0" fillId="17" borderId="0" xfId="0" applyNumberFormat="1" applyFill="1">
      <alignment horizontal="left" vertical="center"/>
    </xf>
    <xf numFmtId="41" fontId="0" fillId="17" borderId="0" xfId="1" applyFont="1" applyFill="1" applyAlignment="1">
      <alignment horizontal="left" vertical="center"/>
    </xf>
    <xf numFmtId="41" fontId="2" fillId="69" borderId="0" xfId="0" applyNumberFormat="1" applyFont="1" applyFill="1" applyAlignment="1">
      <alignment horizontal="left" vertical="center"/>
    </xf>
    <xf numFmtId="41" fontId="4" fillId="0" borderId="0" xfId="5" applyFont="1" applyAlignment="1">
      <alignment horizontal="center" vertical="center"/>
    </xf>
    <xf numFmtId="0" fontId="9" fillId="3" borderId="0" xfId="0" applyNumberFormat="1" applyFont="1" applyFill="1" applyAlignment="1">
      <alignment horizontal="center" vertical="center" wrapText="1"/>
    </xf>
    <xf numFmtId="41" fontId="0" fillId="17" borderId="0" xfId="5" applyFont="1" applyFill="1" applyAlignment="1">
      <alignment horizontal="left" vertical="center"/>
    </xf>
    <xf numFmtId="41" fontId="2" fillId="11" borderId="0" xfId="5" applyFont="1" applyFill="1" applyAlignment="1">
      <alignment horizontal="left" vertical="center"/>
    </xf>
    <xf numFmtId="41" fontId="0" fillId="0" borderId="0" xfId="5" applyFont="1" applyFill="1" applyAlignment="1">
      <alignment horizontal="left" vertical="center"/>
    </xf>
    <xf numFmtId="41" fontId="67" fillId="0" borderId="0" xfId="20" applyFont="1" applyFill="1" applyBorder="1" applyAlignment="1">
      <alignment horizontal="left" vertical="center"/>
    </xf>
    <xf numFmtId="41" fontId="4" fillId="0" borderId="0" xfId="20" applyFont="1" applyFill="1" applyBorder="1" applyAlignment="1">
      <alignment horizontal="center" vertical="center"/>
    </xf>
    <xf numFmtId="41" fontId="2" fillId="0" borderId="0" xfId="20" applyFont="1" applyFill="1" applyBorder="1" applyAlignment="1">
      <alignment horizontal="left" vertical="center"/>
    </xf>
    <xf numFmtId="41" fontId="13" fillId="0" borderId="0" xfId="20" applyFont="1" applyFill="1" applyBorder="1" applyAlignment="1">
      <alignment horizontal="left" vertical="center"/>
    </xf>
    <xf numFmtId="0" fontId="2" fillId="0" borderId="0" xfId="20" applyNumberFormat="1" applyFont="1" applyFill="1" applyBorder="1" applyAlignment="1">
      <alignment horizontal="left" vertical="center"/>
    </xf>
    <xf numFmtId="14" fontId="2" fillId="0" borderId="0" xfId="20" applyNumberFormat="1" applyFont="1" applyFill="1" applyBorder="1" applyAlignment="1">
      <alignment horizontal="left" vertical="center"/>
    </xf>
    <xf numFmtId="41" fontId="4" fillId="0" borderId="0" xfId="20" applyFont="1" applyFill="1" applyBorder="1" applyAlignment="1">
      <alignment horizontal="right" vertical="center"/>
    </xf>
    <xf numFmtId="41" fontId="4" fillId="0" borderId="0" xfId="20" applyFont="1" applyFill="1" applyBorder="1" applyAlignment="1">
      <alignment horizontal="left" vertical="center"/>
    </xf>
    <xf numFmtId="41" fontId="2" fillId="0" borderId="0" xfId="20" quotePrefix="1" applyFont="1" applyFill="1" applyBorder="1" applyAlignment="1">
      <alignment horizontal="left" vertical="center"/>
    </xf>
    <xf numFmtId="0" fontId="30" fillId="0" borderId="0" xfId="21" applyFont="1" applyAlignment="1"/>
    <xf numFmtId="0" fontId="2" fillId="0" borderId="0" xfId="7" applyFont="1"/>
    <xf numFmtId="0" fontId="2" fillId="0" borderId="11" xfId="7" applyFont="1" applyBorder="1" applyAlignment="1">
      <alignment horizontal="center"/>
    </xf>
    <xf numFmtId="0" fontId="2" fillId="0" borderId="0" xfId="21" applyFont="1" applyAlignment="1"/>
    <xf numFmtId="195" fontId="2" fillId="0" borderId="0" xfId="7" applyNumberFormat="1" applyFont="1"/>
    <xf numFmtId="170" fontId="2" fillId="21" borderId="11" xfId="1" applyNumberFormat="1" applyFont="1" applyFill="1" applyBorder="1"/>
    <xf numFmtId="196" fontId="4" fillId="0" borderId="0" xfId="7" applyNumberFormat="1" applyFont="1"/>
    <xf numFmtId="170" fontId="2" fillId="0" borderId="0" xfId="1" applyNumberFormat="1" applyFont="1" applyFill="1"/>
    <xf numFmtId="170" fontId="2" fillId="0" borderId="0" xfId="1" applyNumberFormat="1" applyFont="1"/>
    <xf numFmtId="44" fontId="2" fillId="0" borderId="0" xfId="22" applyFont="1" applyAlignment="1">
      <alignment horizontal="center"/>
    </xf>
    <xf numFmtId="0" fontId="2" fillId="0" borderId="0" xfId="7" applyFont="1" applyAlignment="1">
      <alignment horizontal="center" wrapText="1"/>
    </xf>
    <xf numFmtId="44" fontId="2" fillId="0" borderId="0" xfId="7" applyNumberFormat="1" applyFont="1"/>
    <xf numFmtId="0" fontId="2" fillId="0" borderId="11" xfId="7" applyFont="1" applyBorder="1"/>
    <xf numFmtId="0" fontId="2" fillId="0" borderId="0" xfId="7" applyFont="1" applyAlignment="1">
      <alignment horizontal="center"/>
    </xf>
    <xf numFmtId="185" fontId="4" fillId="0" borderId="0" xfId="7" applyNumberFormat="1" applyFont="1"/>
    <xf numFmtId="41" fontId="2" fillId="0" borderId="0" xfId="1" quotePrefix="1" applyFont="1" applyFill="1" applyBorder="1" applyAlignment="1">
      <alignment horizontal="left" vertical="center"/>
    </xf>
    <xf numFmtId="41" fontId="2" fillId="0" borderId="0" xfId="23" applyFont="1" applyFill="1" applyBorder="1" applyAlignment="1">
      <alignment horizontal="left" vertical="center"/>
    </xf>
    <xf numFmtId="42" fontId="2" fillId="0" borderId="0" xfId="2" applyFont="1" applyFill="1" applyBorder="1" applyAlignment="1">
      <alignment horizontal="left" vertical="center"/>
    </xf>
    <xf numFmtId="41" fontId="67" fillId="0" borderId="0" xfId="1" applyFont="1" applyFill="1" applyBorder="1" applyAlignment="1">
      <alignment horizontal="left" vertical="center"/>
    </xf>
    <xf numFmtId="41" fontId="4" fillId="0" borderId="0" xfId="1" applyFont="1" applyFill="1" applyBorder="1" applyAlignment="1">
      <alignment horizontal="center" vertical="center"/>
    </xf>
    <xf numFmtId="10" fontId="2" fillId="0" borderId="0" xfId="3" applyNumberFormat="1" applyFont="1" applyFill="1" applyBorder="1">
      <alignment vertical="center"/>
    </xf>
    <xf numFmtId="164" fontId="2" fillId="21" borderId="2" xfId="3" applyNumberFormat="1" applyFont="1" applyFill="1" applyBorder="1">
      <alignment vertical="center"/>
    </xf>
    <xf numFmtId="14" fontId="2" fillId="21" borderId="8" xfId="1" applyNumberFormat="1" applyFont="1" applyFill="1" applyBorder="1" applyAlignment="1">
      <alignment horizontal="left" vertical="center"/>
    </xf>
    <xf numFmtId="41" fontId="2" fillId="21" borderId="12" xfId="1" applyFont="1" applyFill="1" applyBorder="1" applyAlignment="1">
      <alignment horizontal="left" vertical="center"/>
    </xf>
    <xf numFmtId="41" fontId="2" fillId="21" borderId="2" xfId="1" applyFont="1" applyFill="1" applyBorder="1" applyAlignment="1">
      <alignment horizontal="left" vertical="center"/>
    </xf>
    <xf numFmtId="41" fontId="4" fillId="0" borderId="0" xfId="1" applyFont="1" applyAlignment="1"/>
    <xf numFmtId="0" fontId="4" fillId="0" borderId="8" xfId="0" applyFont="1" applyBorder="1" applyAlignment="1"/>
    <xf numFmtId="0" fontId="5" fillId="0" borderId="5" xfId="0" applyFont="1" applyBorder="1" applyAlignment="1">
      <alignment horizontal="center"/>
    </xf>
    <xf numFmtId="0" fontId="5" fillId="0" borderId="2" xfId="0" applyFont="1" applyBorder="1" applyAlignment="1">
      <alignment horizontal="center"/>
    </xf>
    <xf numFmtId="41" fontId="5" fillId="0" borderId="5" xfId="1" applyFont="1" applyBorder="1" applyAlignment="1">
      <alignment horizontal="center"/>
    </xf>
    <xf numFmtId="0" fontId="2" fillId="0" borderId="8" xfId="0" applyFont="1" applyBorder="1" applyAlignment="1"/>
    <xf numFmtId="41" fontId="5" fillId="0" borderId="16" xfId="1" applyFont="1" applyBorder="1" applyAlignment="1">
      <alignment horizontal="center"/>
    </xf>
    <xf numFmtId="41" fontId="5" fillId="0" borderId="8" xfId="1" applyFont="1" applyBorder="1" applyAlignment="1">
      <alignment horizontal="center"/>
    </xf>
    <xf numFmtId="41" fontId="5" fillId="21" borderId="15" xfId="1" applyFont="1" applyFill="1" applyBorder="1" applyAlignment="1">
      <alignment horizontal="center"/>
    </xf>
    <xf numFmtId="41" fontId="5" fillId="21" borderId="8" xfId="1" applyFont="1" applyFill="1" applyBorder="1" applyAlignment="1">
      <alignment horizontal="center"/>
    </xf>
    <xf numFmtId="0" fontId="2" fillId="0" borderId="10" xfId="0" applyFont="1" applyBorder="1" applyAlignment="1"/>
    <xf numFmtId="41" fontId="2" fillId="0" borderId="13" xfId="1" applyFont="1" applyBorder="1"/>
    <xf numFmtId="41" fontId="2" fillId="0" borderId="10" xfId="1" applyFont="1" applyBorder="1"/>
    <xf numFmtId="41" fontId="2" fillId="21" borderId="0" xfId="1" applyFont="1" applyFill="1" applyBorder="1"/>
    <xf numFmtId="42" fontId="2" fillId="21" borderId="10" xfId="2" applyFont="1" applyFill="1" applyBorder="1"/>
    <xf numFmtId="42" fontId="2" fillId="21" borderId="13" xfId="2" applyFont="1" applyFill="1" applyBorder="1"/>
    <xf numFmtId="0" fontId="2" fillId="0" borderId="10" xfId="1" applyNumberFormat="1" applyFont="1" applyFill="1" applyBorder="1" applyAlignment="1">
      <alignment horizontal="left" vertical="center"/>
    </xf>
    <xf numFmtId="41" fontId="2" fillId="21" borderId="13" xfId="1" applyFont="1" applyFill="1" applyBorder="1" applyAlignment="1">
      <alignment horizontal="left" vertical="center"/>
    </xf>
    <xf numFmtId="0" fontId="2" fillId="21" borderId="10" xfId="1" applyNumberFormat="1" applyFont="1" applyFill="1" applyBorder="1" applyAlignment="1">
      <alignment horizontal="left" vertical="center"/>
    </xf>
    <xf numFmtId="0" fontId="2" fillId="21" borderId="13" xfId="1" applyNumberFormat="1" applyFont="1" applyFill="1" applyBorder="1" applyAlignment="1">
      <alignment horizontal="left" vertical="center"/>
    </xf>
    <xf numFmtId="41" fontId="2" fillId="21" borderId="10" xfId="1" applyFont="1" applyFill="1" applyBorder="1" applyAlignment="1">
      <alignment horizontal="left" vertical="center"/>
    </xf>
    <xf numFmtId="0" fontId="2" fillId="0" borderId="12" xfId="0" applyFont="1" applyBorder="1" applyAlignment="1"/>
    <xf numFmtId="41" fontId="2" fillId="21" borderId="17" xfId="1" applyFont="1" applyFill="1" applyBorder="1" applyAlignment="1">
      <alignment horizontal="left" vertical="center"/>
    </xf>
    <xf numFmtId="41" fontId="4" fillId="0" borderId="0" xfId="1" applyNumberFormat="1" applyFont="1" applyFill="1" applyBorder="1" applyAlignment="1">
      <alignment horizontal="center" vertical="center"/>
    </xf>
    <xf numFmtId="0" fontId="4" fillId="0" borderId="0" xfId="1" applyNumberFormat="1" applyFont="1" applyFill="1" applyBorder="1" applyAlignment="1">
      <alignment horizontal="left" vertical="center" wrapText="1"/>
    </xf>
    <xf numFmtId="0" fontId="4" fillId="0" borderId="0" xfId="1" applyNumberFormat="1" applyFont="1" applyFill="1" applyBorder="1" applyAlignment="1">
      <alignment horizontal="center" vertical="center" wrapText="1"/>
    </xf>
    <xf numFmtId="41" fontId="2" fillId="0" borderId="0" xfId="1" applyNumberFormat="1" applyFont="1" applyFill="1" applyBorder="1" applyAlignment="1">
      <alignment horizontal="center" vertical="center"/>
    </xf>
    <xf numFmtId="41" fontId="2" fillId="0" borderId="0" xfId="3" applyNumberFormat="1" applyFont="1" applyFill="1" applyBorder="1">
      <alignment vertical="center"/>
    </xf>
    <xf numFmtId="41" fontId="2" fillId="0" borderId="0" xfId="1" applyNumberFormat="1" applyFont="1" applyFill="1" applyBorder="1" applyAlignment="1">
      <alignment horizontal="left" vertical="center" wrapText="1"/>
    </xf>
    <xf numFmtId="41" fontId="4" fillId="0" borderId="0" xfId="3" applyNumberFormat="1" applyFont="1" applyFill="1" applyBorder="1">
      <alignment vertical="center"/>
    </xf>
    <xf numFmtId="41" fontId="4" fillId="0" borderId="0" xfId="1" applyFont="1" applyBorder="1" applyAlignment="1">
      <alignment horizontal="center" vertical="center" wrapText="1"/>
    </xf>
    <xf numFmtId="41" fontId="4" fillId="0" borderId="0" xfId="1" applyFont="1" applyFill="1" applyBorder="1" applyAlignment="1">
      <alignment horizontal="center" vertical="center" wrapText="1"/>
    </xf>
    <xf numFmtId="41" fontId="4" fillId="0" borderId="0" xfId="1" applyFont="1" applyBorder="1" applyAlignment="1">
      <alignment horizontal="center" wrapText="1"/>
    </xf>
    <xf numFmtId="41" fontId="2" fillId="0" borderId="0" xfId="1" applyFont="1" applyFill="1" applyBorder="1"/>
    <xf numFmtId="41" fontId="2" fillId="0" borderId="11" xfId="1" applyFont="1" applyBorder="1"/>
    <xf numFmtId="0" fontId="2" fillId="0" borderId="14" xfId="5" applyNumberFormat="1" applyFont="1" applyFill="1" applyBorder="1" applyAlignment="1">
      <alignment horizontal="right" vertical="center"/>
    </xf>
    <xf numFmtId="0" fontId="2" fillId="0" borderId="15" xfId="5" applyNumberFormat="1" applyFont="1" applyFill="1" applyBorder="1" applyAlignment="1">
      <alignment horizontal="left" vertical="center"/>
    </xf>
    <xf numFmtId="41" fontId="4" fillId="0" borderId="15" xfId="1" applyNumberFormat="1" applyFont="1" applyFill="1" applyBorder="1" applyAlignment="1">
      <alignment horizontal="center" vertical="center"/>
    </xf>
    <xf numFmtId="41" fontId="4" fillId="0" borderId="16" xfId="1" applyNumberFormat="1" applyFont="1" applyFill="1" applyBorder="1" applyAlignment="1">
      <alignment horizontal="center" vertical="center"/>
    </xf>
    <xf numFmtId="0" fontId="2" fillId="0" borderId="9" xfId="5" applyNumberFormat="1" applyFont="1" applyFill="1" applyBorder="1" applyAlignment="1">
      <alignment horizontal="right" vertical="center"/>
    </xf>
    <xf numFmtId="0" fontId="2" fillId="0" borderId="0" xfId="5" applyNumberFormat="1" applyFont="1" applyFill="1" applyBorder="1" applyAlignment="1">
      <alignment horizontal="left" vertical="center"/>
    </xf>
    <xf numFmtId="14" fontId="2" fillId="0" borderId="0" xfId="5" applyNumberFormat="1" applyFont="1" applyFill="1" applyBorder="1" applyAlignment="1">
      <alignment horizontal="left" vertical="center"/>
    </xf>
    <xf numFmtId="41" fontId="4" fillId="0" borderId="13" xfId="1" applyNumberFormat="1" applyFont="1" applyFill="1" applyBorder="1" applyAlignment="1">
      <alignment horizontal="center" vertical="center"/>
    </xf>
    <xf numFmtId="0" fontId="2" fillId="0" borderId="3" xfId="5" applyNumberFormat="1" applyFont="1" applyFill="1" applyBorder="1" applyAlignment="1">
      <alignment horizontal="right" vertical="center"/>
    </xf>
    <xf numFmtId="0" fontId="2" fillId="0" borderId="11" xfId="5" applyNumberFormat="1" applyFont="1" applyFill="1" applyBorder="1" applyAlignment="1">
      <alignment horizontal="left" vertical="center"/>
    </xf>
    <xf numFmtId="41" fontId="2" fillId="0" borderId="11" xfId="5" applyNumberFormat="1" applyFont="1" applyFill="1" applyBorder="1" applyAlignment="1">
      <alignment horizontal="left" vertical="center"/>
    </xf>
    <xf numFmtId="41" fontId="4" fillId="0" borderId="11" xfId="1" applyNumberFormat="1" applyFont="1" applyFill="1" applyBorder="1" applyAlignment="1">
      <alignment horizontal="center" vertical="center"/>
    </xf>
    <xf numFmtId="41" fontId="4" fillId="0" borderId="17" xfId="1" applyNumberFormat="1" applyFont="1" applyFill="1" applyBorder="1" applyAlignment="1">
      <alignment horizontal="center" vertical="center"/>
    </xf>
    <xf numFmtId="0" fontId="2" fillId="0" borderId="0" xfId="1" applyNumberFormat="1" applyFont="1" applyFill="1" applyBorder="1" applyAlignment="1">
      <alignment horizontal="right" vertical="center"/>
    </xf>
    <xf numFmtId="41" fontId="4" fillId="2" borderId="0" xfId="1" applyFont="1" applyFill="1" applyBorder="1" applyAlignment="1">
      <alignment horizontal="left" vertical="center"/>
    </xf>
    <xf numFmtId="41" fontId="2" fillId="25" borderId="0" xfId="1" applyFont="1" applyFill="1" applyBorder="1" applyAlignment="1">
      <alignment horizontal="left" vertical="center"/>
    </xf>
    <xf numFmtId="43" fontId="4" fillId="0" borderId="0" xfId="1" applyNumberFormat="1" applyFont="1" applyFill="1" applyBorder="1" applyAlignment="1">
      <alignment horizontal="center" vertical="center"/>
    </xf>
    <xf numFmtId="41" fontId="4" fillId="0" borderId="0" xfId="1" applyFont="1" applyFill="1" applyBorder="1" applyAlignment="1">
      <alignment horizontal="right" vertical="center"/>
    </xf>
    <xf numFmtId="41" fontId="4" fillId="28" borderId="0" xfId="1" applyFont="1" applyFill="1" applyBorder="1" applyAlignment="1">
      <alignment horizontal="left" vertical="center"/>
    </xf>
    <xf numFmtId="9" fontId="4" fillId="28" borderId="0" xfId="3" applyFont="1" applyFill="1" applyBorder="1">
      <alignment vertical="center"/>
    </xf>
    <xf numFmtId="9" fontId="4" fillId="0" borderId="0" xfId="3" applyFont="1" applyFill="1" applyBorder="1">
      <alignment vertical="center"/>
    </xf>
    <xf numFmtId="41" fontId="4" fillId="14" borderId="0" xfId="1" applyFont="1" applyFill="1" applyBorder="1" applyAlignment="1">
      <alignment horizontal="left" vertical="center"/>
    </xf>
    <xf numFmtId="41" fontId="2" fillId="21" borderId="0" xfId="1" applyFont="1" applyFill="1" applyBorder="1" applyAlignment="1">
      <alignment horizontal="left" vertical="center"/>
    </xf>
    <xf numFmtId="169" fontId="2" fillId="14" borderId="0" xfId="1" applyNumberFormat="1" applyFont="1" applyFill="1" applyBorder="1" applyAlignment="1">
      <alignment horizontal="left" vertical="center"/>
    </xf>
    <xf numFmtId="41" fontId="2" fillId="14" borderId="0" xfId="5" applyFont="1" applyFill="1" applyBorder="1" applyAlignment="1">
      <alignment horizontal="left" vertical="center"/>
    </xf>
    <xf numFmtId="41" fontId="2" fillId="47" borderId="0" xfId="1" applyFont="1" applyFill="1" applyBorder="1" applyAlignment="1">
      <alignment horizontal="right" vertical="center"/>
    </xf>
    <xf numFmtId="169" fontId="2" fillId="21" borderId="0" xfId="1" applyNumberFormat="1" applyFont="1" applyFill="1" applyBorder="1" applyAlignment="1">
      <alignment horizontal="left" vertical="center"/>
    </xf>
    <xf numFmtId="169" fontId="2" fillId="19" borderId="0" xfId="1" applyNumberFormat="1" applyFont="1" applyFill="1" applyBorder="1" applyAlignment="1">
      <alignment horizontal="left" vertical="center"/>
    </xf>
    <xf numFmtId="41" fontId="2" fillId="19" borderId="0" xfId="5" applyFont="1" applyFill="1" applyBorder="1" applyAlignment="1">
      <alignment horizontal="left" vertical="center"/>
    </xf>
    <xf numFmtId="41" fontId="2" fillId="11" borderId="0" xfId="5" applyFont="1" applyFill="1" applyBorder="1" applyAlignment="1">
      <alignment horizontal="left" vertical="center"/>
    </xf>
    <xf numFmtId="41" fontId="2" fillId="21" borderId="0" xfId="5" applyFont="1" applyFill="1" applyBorder="1" applyAlignment="1">
      <alignment horizontal="left" vertical="center"/>
    </xf>
    <xf numFmtId="41" fontId="2" fillId="20" borderId="0" xfId="1" applyFont="1" applyFill="1" applyBorder="1" applyAlignment="1">
      <alignment horizontal="left" vertical="center"/>
    </xf>
    <xf numFmtId="41" fontId="2" fillId="20" borderId="0" xfId="5" applyFont="1" applyFill="1" applyBorder="1" applyAlignment="1">
      <alignment horizontal="left" vertical="center"/>
    </xf>
    <xf numFmtId="14" fontId="2" fillId="20" borderId="0" xfId="1" applyNumberFormat="1" applyFont="1" applyFill="1" applyBorder="1" applyAlignment="1">
      <alignment horizontal="left" vertical="center"/>
    </xf>
    <xf numFmtId="41" fontId="2" fillId="70" borderId="0" xfId="1" applyFont="1" applyFill="1" applyBorder="1" applyAlignment="1">
      <alignment horizontal="right" vertical="center"/>
    </xf>
    <xf numFmtId="41" fontId="2" fillId="70" borderId="0" xfId="1" applyFont="1" applyFill="1" applyBorder="1" applyAlignment="1">
      <alignment horizontal="left" vertical="center"/>
    </xf>
    <xf numFmtId="170" fontId="2" fillId="70" borderId="0" xfId="1" applyNumberFormat="1" applyFont="1" applyFill="1" applyBorder="1" applyAlignment="1">
      <alignment horizontal="left" vertical="center"/>
    </xf>
    <xf numFmtId="41" fontId="2" fillId="17" borderId="0" xfId="1" applyFont="1" applyFill="1" applyBorder="1" applyAlignment="1">
      <alignment horizontal="left" vertical="center"/>
    </xf>
    <xf numFmtId="169" fontId="2" fillId="14" borderId="0" xfId="5" applyNumberFormat="1" applyFont="1" applyFill="1" applyBorder="1" applyAlignment="1">
      <alignment horizontal="left" vertical="center"/>
    </xf>
    <xf numFmtId="41" fontId="2" fillId="19" borderId="0" xfId="1" applyFont="1" applyFill="1" applyBorder="1" applyAlignment="1">
      <alignment horizontal="right" vertical="center"/>
    </xf>
    <xf numFmtId="170" fontId="2" fillId="21" borderId="0" xfId="1" applyNumberFormat="1" applyFont="1" applyFill="1" applyBorder="1" applyAlignment="1">
      <alignment horizontal="left" vertical="center"/>
    </xf>
    <xf numFmtId="170" fontId="2" fillId="11" borderId="0" xfId="1" applyNumberFormat="1" applyFont="1" applyFill="1" applyBorder="1" applyAlignment="1">
      <alignment horizontal="left" vertical="center"/>
    </xf>
    <xf numFmtId="170" fontId="2" fillId="11" borderId="0" xfId="1" applyNumberFormat="1" applyFont="1" applyFill="1" applyBorder="1" applyAlignment="1"/>
    <xf numFmtId="0" fontId="12" fillId="0" borderId="0" xfId="0" applyFont="1" applyFill="1" applyBorder="1" applyAlignment="1">
      <alignment horizontal="left" vertical="center"/>
    </xf>
    <xf numFmtId="14" fontId="2" fillId="51" borderId="0" xfId="0" applyNumberFormat="1" applyFont="1" applyFill="1" applyAlignment="1">
      <alignment horizontal="left" vertical="center"/>
    </xf>
    <xf numFmtId="0" fontId="2" fillId="51" borderId="0" xfId="0" applyFont="1" applyFill="1" applyAlignment="1">
      <alignment horizontal="left" vertical="center"/>
    </xf>
    <xf numFmtId="3" fontId="0" fillId="0" borderId="0" xfId="0" applyNumberFormat="1" applyFont="1" applyAlignment="1">
      <alignment horizontal="left" vertical="center"/>
    </xf>
    <xf numFmtId="0" fontId="0" fillId="0" borderId="0" xfId="0" applyFont="1" applyBorder="1" applyAlignment="1">
      <alignment vertical="center"/>
    </xf>
    <xf numFmtId="0" fontId="0" fillId="2" borderId="2" xfId="0" applyFont="1" applyFill="1" applyBorder="1" applyAlignment="1">
      <alignment vertical="center"/>
    </xf>
    <xf numFmtId="0" fontId="42" fillId="24" borderId="0" xfId="0" applyFont="1" applyFill="1" applyBorder="1" applyAlignment="1">
      <alignment horizontal="right" vertical="center"/>
    </xf>
    <xf numFmtId="41" fontId="0" fillId="21" borderId="0" xfId="5" applyFont="1" applyFill="1" applyAlignment="1">
      <alignment horizontal="left" vertical="center"/>
    </xf>
    <xf numFmtId="0" fontId="0" fillId="0" borderId="0" xfId="0" applyFont="1" applyFill="1" applyBorder="1" applyAlignment="1">
      <alignment horizontal="left" vertical="center" wrapText="1"/>
    </xf>
    <xf numFmtId="0" fontId="2" fillId="0" borderId="0" xfId="0" applyFont="1" applyFill="1" applyAlignment="1">
      <alignment horizontal="right" vertical="center"/>
    </xf>
    <xf numFmtId="0" fontId="9" fillId="3" borderId="15" xfId="0" applyFont="1" applyFill="1" applyBorder="1" applyAlignment="1">
      <alignment horizontal="right" vertical="center"/>
    </xf>
    <xf numFmtId="0" fontId="9" fillId="3" borderId="16" xfId="0" applyFont="1" applyFill="1" applyBorder="1" applyAlignment="1">
      <alignment horizontal="right" vertical="center"/>
    </xf>
    <xf numFmtId="0" fontId="6" fillId="0" borderId="0" xfId="0" applyFont="1" applyAlignment="1"/>
    <xf numFmtId="0" fontId="5" fillId="0" borderId="0" xfId="0" applyFont="1" applyAlignment="1"/>
    <xf numFmtId="165" fontId="5" fillId="0" borderId="0" xfId="1" applyNumberFormat="1" applyFont="1" applyAlignment="1">
      <alignment horizontal="center"/>
    </xf>
    <xf numFmtId="0" fontId="5" fillId="0" borderId="0" xfId="0" applyFont="1" applyAlignment="1">
      <alignment horizontal="center"/>
    </xf>
    <xf numFmtId="0" fontId="2" fillId="51" borderId="0" xfId="0" applyFont="1" applyFill="1" applyAlignment="1">
      <alignment vertical="center"/>
    </xf>
    <xf numFmtId="0" fontId="6" fillId="0" borderId="0" xfId="0" applyFont="1" applyAlignment="1">
      <alignment horizontal="left" indent="1"/>
    </xf>
    <xf numFmtId="165" fontId="6" fillId="51" borderId="0" xfId="1" applyNumberFormat="1" applyFont="1" applyFill="1"/>
    <xf numFmtId="165" fontId="6" fillId="0" borderId="0" xfId="1" applyNumberFormat="1" applyFont="1"/>
    <xf numFmtId="0" fontId="5" fillId="0" borderId="0" xfId="0" applyFont="1" applyAlignment="1">
      <alignment horizontal="left"/>
    </xf>
    <xf numFmtId="165" fontId="5" fillId="0" borderId="0" xfId="1" applyNumberFormat="1" applyFont="1" applyAlignment="1"/>
    <xf numFmtId="165" fontId="6" fillId="0" borderId="0" xfId="1" applyNumberFormat="1" applyFont="1" applyFill="1"/>
    <xf numFmtId="165" fontId="6" fillId="27" borderId="0" xfId="1" applyNumberFormat="1" applyFont="1" applyFill="1"/>
    <xf numFmtId="165" fontId="6" fillId="5" borderId="0" xfId="1" applyNumberFormat="1" applyFont="1" applyFill="1"/>
    <xf numFmtId="165" fontId="5" fillId="0" borderId="0" xfId="1" applyNumberFormat="1" applyFont="1"/>
    <xf numFmtId="0" fontId="0" fillId="0" borderId="0" xfId="0" applyFill="1" applyAlignment="1">
      <alignment horizontal="right" vertical="center"/>
    </xf>
    <xf numFmtId="165" fontId="5" fillId="0" borderId="0" xfId="0" applyNumberFormat="1" applyFont="1" applyAlignment="1"/>
    <xf numFmtId="165" fontId="5" fillId="0" borderId="0" xfId="0" applyNumberFormat="1" applyFont="1" applyFill="1" applyAlignment="1"/>
    <xf numFmtId="165" fontId="6" fillId="0" borderId="0" xfId="0" applyNumberFormat="1" applyFont="1" applyAlignment="1"/>
    <xf numFmtId="41" fontId="6" fillId="0" borderId="0" xfId="1" applyFont="1" applyAlignment="1"/>
    <xf numFmtId="197" fontId="6" fillId="0" borderId="0" xfId="0" applyNumberFormat="1" applyFont="1" applyAlignment="1"/>
    <xf numFmtId="0" fontId="6" fillId="0" borderId="0" xfId="0" applyFont="1" applyAlignment="1">
      <alignment horizontal="center"/>
    </xf>
    <xf numFmtId="43" fontId="6" fillId="0" borderId="0" xfId="1" applyNumberFormat="1" applyFont="1"/>
    <xf numFmtId="10" fontId="6" fillId="16" borderId="0" xfId="3" applyNumberFormat="1" applyFont="1" applyFill="1" applyAlignment="1"/>
    <xf numFmtId="10" fontId="4" fillId="16" borderId="0" xfId="3" applyNumberFormat="1" applyFont="1" applyFill="1" applyAlignment="1"/>
    <xf numFmtId="10" fontId="4" fillId="14" borderId="0" xfId="3" applyNumberFormat="1" applyFont="1" applyFill="1" applyAlignment="1"/>
    <xf numFmtId="10" fontId="6" fillId="14" borderId="0" xfId="3" applyNumberFormat="1" applyFont="1" applyFill="1" applyAlignment="1"/>
    <xf numFmtId="10" fontId="2" fillId="16" borderId="0" xfId="3" applyNumberFormat="1" applyFont="1" applyFill="1" applyAlignment="1"/>
    <xf numFmtId="164" fontId="5" fillId="0" borderId="0" xfId="0" applyNumberFormat="1" applyFont="1" applyAlignment="1"/>
    <xf numFmtId="10" fontId="6" fillId="0" borderId="0" xfId="3" applyNumberFormat="1" applyFont="1">
      <alignment vertical="center"/>
    </xf>
    <xf numFmtId="10" fontId="5" fillId="0" borderId="0" xfId="3" applyNumberFormat="1" applyFont="1">
      <alignment vertical="center"/>
    </xf>
    <xf numFmtId="0" fontId="6" fillId="21" borderId="0" xfId="0" applyFont="1" applyFill="1" applyAlignment="1"/>
    <xf numFmtId="9" fontId="5" fillId="0" borderId="0" xfId="3" applyFont="1">
      <alignment vertical="center"/>
    </xf>
    <xf numFmtId="164" fontId="5" fillId="16" borderId="0" xfId="0" applyNumberFormat="1" applyFont="1" applyFill="1" applyAlignment="1"/>
    <xf numFmtId="164" fontId="6" fillId="14" borderId="0" xfId="0" applyNumberFormat="1" applyFont="1" applyFill="1" applyAlignment="1"/>
    <xf numFmtId="164" fontId="0" fillId="0" borderId="0" xfId="0" applyNumberFormat="1" applyFont="1" applyFill="1" applyAlignment="1"/>
    <xf numFmtId="9" fontId="6" fillId="16" borderId="0" xfId="3" applyFont="1" applyFill="1">
      <alignment vertical="center"/>
    </xf>
    <xf numFmtId="9" fontId="6" fillId="14" borderId="0" xfId="0" applyNumberFormat="1" applyFont="1" applyFill="1" applyAlignment="1"/>
    <xf numFmtId="41" fontId="6" fillId="45" borderId="0" xfId="1" applyFont="1" applyFill="1" applyAlignment="1"/>
    <xf numFmtId="9" fontId="6" fillId="48" borderId="0" xfId="3" applyFont="1" applyFill="1">
      <alignment vertical="center"/>
    </xf>
    <xf numFmtId="0" fontId="4" fillId="0" borderId="0" xfId="0" applyFont="1" applyFill="1" applyAlignment="1">
      <alignment horizontal="right" vertical="center"/>
    </xf>
    <xf numFmtId="41" fontId="5" fillId="0" borderId="0" xfId="0" applyNumberFormat="1" applyFont="1" applyAlignment="1"/>
    <xf numFmtId="9" fontId="5" fillId="21" borderId="0" xfId="0" applyNumberFormat="1" applyFont="1" applyFill="1" applyAlignment="1"/>
    <xf numFmtId="9" fontId="6" fillId="0" borderId="0" xfId="3" applyFont="1">
      <alignment vertical="center"/>
    </xf>
    <xf numFmtId="41" fontId="6" fillId="0" borderId="0" xfId="1" applyFont="1" applyAlignment="1">
      <alignment vertical="center"/>
    </xf>
    <xf numFmtId="164" fontId="5" fillId="0" borderId="0" xfId="3" applyNumberFormat="1" applyFont="1">
      <alignment vertical="center"/>
    </xf>
    <xf numFmtId="164" fontId="5" fillId="14" borderId="0" xfId="0" applyNumberFormat="1" applyFont="1" applyFill="1" applyAlignment="1"/>
    <xf numFmtId="164" fontId="6" fillId="27" borderId="0" xfId="0" applyNumberFormat="1" applyFont="1" applyFill="1" applyAlignment="1"/>
    <xf numFmtId="164" fontId="5" fillId="20" borderId="0" xfId="0" applyNumberFormat="1" applyFont="1" applyFill="1" applyAlignment="1"/>
    <xf numFmtId="164" fontId="5" fillId="27" borderId="0" xfId="3" applyNumberFormat="1" applyFont="1" applyFill="1" applyAlignment="1"/>
    <xf numFmtId="10" fontId="2" fillId="0" borderId="0" xfId="3" applyNumberFormat="1" applyFont="1" applyBorder="1">
      <alignment vertical="center"/>
    </xf>
    <xf numFmtId="0" fontId="2" fillId="2" borderId="15" xfId="0" applyFont="1" applyFill="1" applyBorder="1" applyAlignment="1">
      <alignment horizontal="center" vertical="center" wrapText="1"/>
    </xf>
    <xf numFmtId="0" fontId="2" fillId="2" borderId="0" xfId="0" applyFont="1" applyFill="1" applyBorder="1" applyAlignment="1">
      <alignment horizontal="center" vertical="center" wrapText="1"/>
    </xf>
    <xf numFmtId="164" fontId="2" fillId="14" borderId="0" xfId="3" applyNumberFormat="1" applyFont="1" applyFill="1" applyBorder="1" applyAlignment="1">
      <alignment vertical="center"/>
    </xf>
    <xf numFmtId="0" fontId="2" fillId="2" borderId="11" xfId="0" applyFont="1" applyFill="1" applyBorder="1" applyAlignment="1">
      <alignment horizontal="center" vertical="center" wrapText="1"/>
    </xf>
    <xf numFmtId="164" fontId="2" fillId="14" borderId="11" xfId="3" applyNumberFormat="1" applyFont="1" applyFill="1" applyBorder="1" applyAlignment="1">
      <alignment vertical="center"/>
    </xf>
    <xf numFmtId="0" fontId="2" fillId="0" borderId="0" xfId="0" applyFont="1" applyFill="1" applyBorder="1" applyAlignment="1">
      <alignment horizontal="center" vertical="center" wrapText="1"/>
    </xf>
    <xf numFmtId="43" fontId="2" fillId="0" borderId="0" xfId="0" applyNumberFormat="1" applyFont="1" applyBorder="1" applyAlignment="1">
      <alignment horizontal="left" vertical="center"/>
    </xf>
    <xf numFmtId="43" fontId="2" fillId="0" borderId="15" xfId="0" applyNumberFormat="1" applyFont="1" applyBorder="1" applyAlignment="1">
      <alignment horizontal="right" vertical="center"/>
    </xf>
    <xf numFmtId="43" fontId="2" fillId="0" borderId="16" xfId="0" applyNumberFormat="1" applyFont="1" applyBorder="1" applyAlignment="1">
      <alignment horizontal="right" vertical="center"/>
    </xf>
    <xf numFmtId="43" fontId="2" fillId="0" borderId="13" xfId="0" applyNumberFormat="1" applyFont="1" applyBorder="1" applyAlignment="1">
      <alignment horizontal="left" vertical="center"/>
    </xf>
    <xf numFmtId="43" fontId="2" fillId="0" borderId="11" xfId="0" applyNumberFormat="1" applyFont="1" applyBorder="1" applyAlignment="1">
      <alignment horizontal="left" vertical="center"/>
    </xf>
    <xf numFmtId="43" fontId="2" fillId="0" borderId="17" xfId="0" applyNumberFormat="1" applyFont="1" applyBorder="1" applyAlignment="1">
      <alignment horizontal="left" vertical="center"/>
    </xf>
    <xf numFmtId="0" fontId="2" fillId="14" borderId="4" xfId="0" applyFont="1" applyFill="1" applyBorder="1" applyAlignment="1">
      <alignment vertical="center"/>
    </xf>
    <xf numFmtId="41" fontId="2" fillId="14" borderId="7" xfId="1" applyFont="1" applyFill="1" applyBorder="1" applyAlignment="1">
      <alignment vertical="center"/>
    </xf>
    <xf numFmtId="0" fontId="2" fillId="14" borderId="7" xfId="0" applyFont="1" applyFill="1" applyBorder="1" applyAlignment="1">
      <alignment vertical="center"/>
    </xf>
    <xf numFmtId="0" fontId="2" fillId="14" borderId="7" xfId="0" applyFont="1" applyFill="1" applyBorder="1" applyAlignment="1">
      <alignment horizontal="left" vertical="center"/>
    </xf>
    <xf numFmtId="0" fontId="2" fillId="14" borderId="7" xfId="0" applyFont="1" applyFill="1" applyBorder="1" applyAlignment="1">
      <alignment horizontal="center" vertical="center"/>
    </xf>
    <xf numFmtId="14" fontId="2" fillId="0" borderId="0" xfId="0" applyNumberFormat="1" applyFont="1" applyFill="1" applyAlignment="1">
      <alignment horizontal="left" vertical="center"/>
    </xf>
    <xf numFmtId="0" fontId="4" fillId="0" borderId="0" xfId="0" applyFont="1" applyBorder="1" applyAlignment="1">
      <alignment horizontal="right" vertical="center"/>
    </xf>
    <xf numFmtId="0" fontId="2" fillId="11" borderId="0" xfId="0" applyFont="1" applyFill="1" applyAlignment="1">
      <alignment horizontal="left" vertical="center"/>
    </xf>
    <xf numFmtId="0" fontId="51" fillId="0" borderId="14" xfId="0" applyFont="1" applyBorder="1" applyAlignment="1">
      <alignment vertical="center"/>
    </xf>
    <xf numFmtId="0" fontId="8" fillId="0" borderId="15" xfId="0" applyFont="1" applyBorder="1" applyAlignment="1">
      <alignment vertical="center"/>
    </xf>
    <xf numFmtId="0" fontId="0" fillId="0" borderId="11" xfId="0" applyBorder="1" applyAlignment="1">
      <alignment vertical="center"/>
    </xf>
    <xf numFmtId="0" fontId="2" fillId="0" borderId="11" xfId="0" applyFont="1" applyBorder="1" applyAlignment="1">
      <alignment vertical="center"/>
    </xf>
    <xf numFmtId="0" fontId="2" fillId="0" borderId="17" xfId="0" applyFont="1" applyBorder="1" applyAlignment="1">
      <alignment vertical="center"/>
    </xf>
    <xf numFmtId="0" fontId="2" fillId="2" borderId="0" xfId="0" applyFont="1" applyFill="1" applyBorder="1" applyAlignment="1">
      <alignment vertical="center"/>
    </xf>
    <xf numFmtId="41" fontId="4" fillId="2" borderId="0" xfId="1" applyFont="1" applyFill="1" applyBorder="1" applyAlignment="1">
      <alignment vertical="center"/>
    </xf>
    <xf numFmtId="0" fontId="2" fillId="31" borderId="0" xfId="0" applyFont="1" applyFill="1" applyBorder="1" applyAlignment="1">
      <alignment vertical="center"/>
    </xf>
    <xf numFmtId="41" fontId="2" fillId="0" borderId="0" xfId="0" applyNumberFormat="1" applyFont="1" applyFill="1" applyAlignment="1">
      <alignment horizontal="right" vertical="center"/>
    </xf>
    <xf numFmtId="0" fontId="2" fillId="2" borderId="15" xfId="0" applyFont="1" applyFill="1" applyBorder="1" applyAlignment="1">
      <alignment vertical="center"/>
    </xf>
    <xf numFmtId="41" fontId="2" fillId="2" borderId="15" xfId="1" applyFont="1" applyFill="1" applyBorder="1" applyAlignment="1">
      <alignment vertical="center"/>
    </xf>
    <xf numFmtId="41" fontId="2" fillId="31" borderId="15" xfId="1" applyFont="1" applyFill="1" applyBorder="1" applyAlignment="1">
      <alignment vertical="center"/>
    </xf>
    <xf numFmtId="41" fontId="2" fillId="0" borderId="15" xfId="5" applyFont="1" applyBorder="1" applyAlignment="1">
      <alignment vertical="center"/>
    </xf>
    <xf numFmtId="198" fontId="2" fillId="0" borderId="0" xfId="1" applyNumberFormat="1" applyFont="1" applyFill="1" applyAlignment="1">
      <alignment vertical="center"/>
    </xf>
    <xf numFmtId="41" fontId="2" fillId="31" borderId="0" xfId="1" applyFont="1" applyFill="1" applyBorder="1" applyAlignment="1">
      <alignment vertical="center"/>
    </xf>
    <xf numFmtId="41" fontId="2" fillId="11" borderId="0" xfId="1" applyFont="1" applyFill="1" applyBorder="1" applyAlignment="1">
      <alignment vertical="center"/>
    </xf>
    <xf numFmtId="41" fontId="2" fillId="70" borderId="0" xfId="1" applyFont="1" applyFill="1" applyBorder="1" applyAlignment="1">
      <alignment vertical="center"/>
    </xf>
    <xf numFmtId="41" fontId="2" fillId="11" borderId="0" xfId="5" applyFont="1" applyFill="1" applyBorder="1" applyAlignment="1">
      <alignment vertical="center"/>
    </xf>
    <xf numFmtId="41" fontId="2" fillId="51" borderId="0" xfId="1" applyFont="1" applyFill="1" applyBorder="1" applyAlignment="1">
      <alignment vertical="center"/>
    </xf>
    <xf numFmtId="0" fontId="4" fillId="2" borderId="11" xfId="0" applyFont="1" applyFill="1" applyBorder="1" applyAlignment="1">
      <alignment horizontal="left" vertical="center"/>
    </xf>
    <xf numFmtId="41" fontId="4" fillId="2" borderId="11" xfId="1" applyFont="1" applyFill="1" applyBorder="1" applyAlignment="1">
      <alignment vertical="center"/>
    </xf>
    <xf numFmtId="41" fontId="4" fillId="31" borderId="11" xfId="1" applyFont="1" applyFill="1" applyBorder="1" applyAlignment="1">
      <alignment vertical="center"/>
    </xf>
    <xf numFmtId="41" fontId="4" fillId="16" borderId="11" xfId="1" applyFont="1" applyFill="1" applyBorder="1" applyAlignment="1">
      <alignment vertical="center"/>
    </xf>
    <xf numFmtId="41" fontId="4" fillId="11" borderId="11" xfId="1" applyFont="1" applyFill="1" applyBorder="1" applyAlignment="1">
      <alignment vertical="center"/>
    </xf>
    <xf numFmtId="41" fontId="4" fillId="51" borderId="11" xfId="5" applyFont="1" applyFill="1" applyBorder="1" applyAlignment="1">
      <alignment vertical="center"/>
    </xf>
    <xf numFmtId="41" fontId="4" fillId="11" borderId="11" xfId="5" applyFont="1" applyFill="1" applyBorder="1" applyAlignment="1">
      <alignment vertical="center"/>
    </xf>
    <xf numFmtId="41" fontId="4" fillId="51" borderId="11" xfId="1" applyFont="1" applyFill="1" applyBorder="1" applyAlignment="1">
      <alignment vertical="center"/>
    </xf>
    <xf numFmtId="41" fontId="2" fillId="16" borderId="15" xfId="1" applyFont="1" applyFill="1" applyBorder="1" applyAlignment="1">
      <alignment vertical="center"/>
    </xf>
    <xf numFmtId="41" fontId="2" fillId="11" borderId="15" xfId="1" applyFont="1" applyFill="1" applyBorder="1" applyAlignment="1">
      <alignment vertical="center"/>
    </xf>
    <xf numFmtId="41" fontId="2" fillId="51" borderId="15" xfId="5" applyFont="1" applyFill="1" applyBorder="1" applyAlignment="1">
      <alignment vertical="center"/>
    </xf>
    <xf numFmtId="41" fontId="2" fillId="11" borderId="15" xfId="5" applyFont="1" applyFill="1" applyBorder="1" applyAlignment="1">
      <alignment vertical="center"/>
    </xf>
    <xf numFmtId="41" fontId="2" fillId="51" borderId="15" xfId="1" applyFont="1" applyFill="1" applyBorder="1" applyAlignment="1">
      <alignment vertical="center"/>
    </xf>
    <xf numFmtId="0" fontId="0" fillId="0" borderId="0" xfId="0" applyFill="1" applyBorder="1" applyAlignment="1">
      <alignment vertical="center"/>
    </xf>
    <xf numFmtId="0" fontId="4" fillId="2" borderId="0" xfId="0" applyFont="1" applyFill="1" applyBorder="1" applyAlignment="1">
      <alignment horizontal="left" vertical="center"/>
    </xf>
    <xf numFmtId="41" fontId="4" fillId="31" borderId="0" xfId="1" applyFont="1" applyFill="1" applyBorder="1" applyAlignment="1">
      <alignment vertical="center"/>
    </xf>
    <xf numFmtId="41" fontId="4" fillId="16" borderId="0" xfId="1" applyFont="1" applyFill="1" applyBorder="1" applyAlignment="1">
      <alignment vertical="center"/>
    </xf>
    <xf numFmtId="41" fontId="4" fillId="11" borderId="0" xfId="1" applyFont="1" applyFill="1" applyBorder="1" applyAlignment="1">
      <alignment vertical="center"/>
    </xf>
    <xf numFmtId="41" fontId="4" fillId="51" borderId="0" xfId="5" applyFont="1" applyFill="1" applyBorder="1" applyAlignment="1">
      <alignment vertical="center"/>
    </xf>
    <xf numFmtId="41" fontId="4" fillId="11" borderId="0" xfId="5" applyFont="1" applyFill="1" applyBorder="1" applyAlignment="1">
      <alignment vertical="center"/>
    </xf>
    <xf numFmtId="41" fontId="4" fillId="51" borderId="0" xfId="1" applyFont="1" applyFill="1" applyBorder="1" applyAlignment="1">
      <alignment vertical="center"/>
    </xf>
    <xf numFmtId="0" fontId="4" fillId="0" borderId="11" xfId="0" applyFont="1" applyFill="1" applyBorder="1">
      <alignment horizontal="left" vertical="center"/>
    </xf>
    <xf numFmtId="0" fontId="4" fillId="0" borderId="17" xfId="0" applyFont="1" applyFill="1" applyBorder="1">
      <alignment horizontal="left" vertical="center"/>
    </xf>
    <xf numFmtId="0" fontId="4" fillId="2" borderId="7" xfId="0" applyFont="1" applyFill="1" applyBorder="1" applyAlignment="1">
      <alignment vertical="center"/>
    </xf>
    <xf numFmtId="41" fontId="4" fillId="2" borderId="7" xfId="1" applyFont="1" applyFill="1" applyBorder="1" applyAlignment="1">
      <alignment vertical="center"/>
    </xf>
    <xf numFmtId="41" fontId="4" fillId="31" borderId="7" xfId="1" applyFont="1" applyFill="1" applyBorder="1" applyAlignment="1">
      <alignment vertical="center"/>
    </xf>
    <xf numFmtId="41" fontId="4" fillId="51" borderId="7" xfId="5" applyFont="1" applyFill="1" applyBorder="1" applyAlignment="1">
      <alignment vertical="center"/>
    </xf>
    <xf numFmtId="41" fontId="4" fillId="11" borderId="7" xfId="5" applyFont="1" applyFill="1" applyBorder="1" applyAlignment="1">
      <alignment vertical="center"/>
    </xf>
    <xf numFmtId="41" fontId="4" fillId="51" borderId="7" xfId="1" applyFont="1" applyFill="1" applyBorder="1" applyAlignment="1">
      <alignment vertical="center"/>
    </xf>
    <xf numFmtId="41" fontId="4" fillId="16" borderId="7" xfId="1" applyFont="1" applyFill="1" applyBorder="1" applyAlignment="1">
      <alignment vertical="center"/>
    </xf>
    <xf numFmtId="41" fontId="4" fillId="11" borderId="7" xfId="1" applyFont="1" applyFill="1" applyBorder="1" applyAlignment="1">
      <alignment vertical="center"/>
    </xf>
    <xf numFmtId="41" fontId="7" fillId="2" borderId="15" xfId="1" applyFont="1" applyFill="1" applyBorder="1" applyAlignment="1" applyProtection="1">
      <alignment vertical="center"/>
      <protection locked="0"/>
    </xf>
    <xf numFmtId="41" fontId="70" fillId="2" borderId="0" xfId="1" applyFont="1" applyFill="1" applyBorder="1" applyAlignment="1" applyProtection="1">
      <alignment vertical="center"/>
      <protection locked="0"/>
    </xf>
    <xf numFmtId="41" fontId="2" fillId="2" borderId="0" xfId="1" applyFont="1" applyFill="1" applyBorder="1" applyAlignment="1" applyProtection="1">
      <alignment vertical="center"/>
      <protection locked="0"/>
    </xf>
    <xf numFmtId="41" fontId="4" fillId="2" borderId="7" xfId="1" applyFont="1" applyFill="1" applyBorder="1" applyAlignment="1" applyProtection="1">
      <alignment vertical="center"/>
      <protection locked="0"/>
    </xf>
    <xf numFmtId="41" fontId="4" fillId="31" borderId="7" xfId="1" applyFont="1" applyFill="1" applyBorder="1" applyAlignment="1" applyProtection="1">
      <alignment vertical="center"/>
      <protection locked="0"/>
    </xf>
    <xf numFmtId="41" fontId="4" fillId="16" borderId="7" xfId="1" applyFont="1" applyFill="1" applyBorder="1" applyAlignment="1" applyProtection="1">
      <alignment vertical="center"/>
      <protection locked="0"/>
    </xf>
    <xf numFmtId="41" fontId="4" fillId="11" borderId="7" xfId="1" applyFont="1" applyFill="1" applyBorder="1" applyAlignment="1" applyProtection="1">
      <alignment vertical="center"/>
      <protection locked="0"/>
    </xf>
    <xf numFmtId="41" fontId="4" fillId="51" borderId="7" xfId="5" applyFont="1" applyFill="1" applyBorder="1" applyAlignment="1" applyProtection="1">
      <alignment vertical="center"/>
      <protection locked="0"/>
    </xf>
    <xf numFmtId="41" fontId="4" fillId="11" borderId="7" xfId="5" applyFont="1" applyFill="1" applyBorder="1" applyAlignment="1" applyProtection="1">
      <alignment vertical="center"/>
      <protection locked="0"/>
    </xf>
    <xf numFmtId="41" fontId="4" fillId="51" borderId="7" xfId="1" applyFont="1" applyFill="1" applyBorder="1" applyAlignment="1" applyProtection="1">
      <alignment vertical="center"/>
      <protection locked="0"/>
    </xf>
    <xf numFmtId="41" fontId="52" fillId="2" borderId="0" xfId="1" applyFont="1" applyFill="1" applyBorder="1" applyAlignment="1">
      <alignment horizontal="left" vertical="center" wrapText="1"/>
    </xf>
    <xf numFmtId="41" fontId="7" fillId="2" borderId="0" xfId="1" applyFont="1" applyFill="1" applyBorder="1" applyAlignment="1" applyProtection="1">
      <alignment vertical="center"/>
      <protection locked="0"/>
    </xf>
    <xf numFmtId="41" fontId="4" fillId="2" borderId="15" xfId="1" applyFont="1" applyFill="1" applyBorder="1" applyAlignment="1">
      <alignment vertical="center"/>
    </xf>
    <xf numFmtId="41" fontId="2" fillId="8" borderId="0" xfId="1" applyFont="1" applyFill="1" applyBorder="1" applyAlignment="1">
      <alignment vertical="center"/>
    </xf>
    <xf numFmtId="198" fontId="2" fillId="18" borderId="0" xfId="1" applyNumberFormat="1" applyFont="1" applyFill="1" applyAlignment="1">
      <alignment vertical="center"/>
    </xf>
    <xf numFmtId="0" fontId="4" fillId="2" borderId="0" xfId="0" applyFont="1" applyFill="1" applyBorder="1" applyAlignment="1">
      <alignment vertical="center"/>
    </xf>
    <xf numFmtId="41" fontId="4" fillId="47" borderId="7" xfId="1" applyFont="1" applyFill="1" applyBorder="1" applyAlignment="1">
      <alignment vertical="center"/>
    </xf>
    <xf numFmtId="41" fontId="4" fillId="0" borderId="7" xfId="5" applyFont="1" applyFill="1" applyBorder="1" applyAlignment="1">
      <alignment vertical="center"/>
    </xf>
    <xf numFmtId="41" fontId="4" fillId="0" borderId="0" xfId="0" applyNumberFormat="1" applyFont="1" applyAlignment="1">
      <alignment vertical="center"/>
    </xf>
    <xf numFmtId="0" fontId="6" fillId="2" borderId="2" xfId="0" applyFont="1" applyFill="1" applyBorder="1" applyAlignment="1">
      <alignment horizontal="left" vertical="center"/>
    </xf>
    <xf numFmtId="0" fontId="2" fillId="0" borderId="0" xfId="0" applyFont="1" applyAlignment="1">
      <alignment horizontal="left" vertical="center" indent="1"/>
    </xf>
    <xf numFmtId="41" fontId="4" fillId="47" borderId="4" xfId="1" applyFont="1" applyFill="1" applyBorder="1" applyAlignment="1">
      <alignment horizontal="left" vertical="center"/>
    </xf>
    <xf numFmtId="41" fontId="4" fillId="47" borderId="7" xfId="1" applyFont="1" applyFill="1" applyBorder="1" applyAlignment="1">
      <alignment horizontal="left" vertical="center"/>
    </xf>
    <xf numFmtId="0" fontId="4" fillId="0" borderId="7" xfId="0" applyFont="1" applyFill="1" applyBorder="1" applyAlignment="1">
      <alignment horizontal="centerContinuous" vertical="center"/>
    </xf>
    <xf numFmtId="0" fontId="2" fillId="0" borderId="5" xfId="0" applyFont="1" applyFill="1" applyBorder="1" applyAlignment="1">
      <alignment horizontal="left" vertical="center"/>
    </xf>
    <xf numFmtId="1" fontId="4" fillId="0" borderId="11" xfId="0" applyNumberFormat="1" applyFont="1" applyFill="1" applyBorder="1" applyAlignment="1">
      <alignment horizontal="center" vertical="center"/>
    </xf>
    <xf numFmtId="176" fontId="2" fillId="0" borderId="13" xfId="0" applyNumberFormat="1" applyFont="1" applyFill="1" applyBorder="1" applyAlignment="1">
      <alignment horizontal="center" vertical="center"/>
    </xf>
    <xf numFmtId="176" fontId="2" fillId="47" borderId="13" xfId="0" applyNumberFormat="1" applyFont="1" applyFill="1" applyBorder="1" applyAlignment="1">
      <alignment horizontal="center" vertical="center"/>
    </xf>
    <xf numFmtId="164" fontId="2" fillId="0" borderId="13" xfId="3" applyNumberFormat="1" applyFont="1" applyFill="1" applyBorder="1" applyAlignment="1">
      <alignment vertical="center"/>
    </xf>
    <xf numFmtId="10" fontId="2" fillId="47" borderId="13" xfId="3" applyNumberFormat="1" applyFont="1" applyFill="1" applyBorder="1" applyAlignment="1">
      <alignment vertical="center"/>
    </xf>
    <xf numFmtId="164" fontId="2" fillId="47" borderId="13" xfId="3" applyNumberFormat="1" applyFont="1" applyFill="1" applyBorder="1" applyAlignment="1">
      <alignment vertical="center"/>
    </xf>
    <xf numFmtId="0" fontId="4" fillId="0" borderId="12" xfId="0" applyFont="1" applyBorder="1" applyAlignment="1">
      <alignment horizontal="left" vertical="center"/>
    </xf>
    <xf numFmtId="164" fontId="2" fillId="0" borderId="17" xfId="3" applyNumberFormat="1" applyFont="1" applyFill="1" applyBorder="1" applyAlignment="1">
      <alignment vertical="center"/>
    </xf>
    <xf numFmtId="164" fontId="2" fillId="47" borderId="17" xfId="3" applyNumberFormat="1" applyFont="1" applyFill="1" applyBorder="1" applyAlignment="1">
      <alignment vertical="center"/>
    </xf>
    <xf numFmtId="0" fontId="51" fillId="0" borderId="0" xfId="0" applyFont="1" applyAlignment="1">
      <alignment horizontal="left" vertical="center"/>
    </xf>
    <xf numFmtId="0" fontId="31" fillId="0" borderId="0" xfId="0" applyFont="1" applyAlignment="1">
      <alignment horizontal="left" vertical="center"/>
    </xf>
    <xf numFmtId="0" fontId="8" fillId="0" borderId="0" xfId="0" applyFont="1" applyAlignment="1">
      <alignment horizontal="left" vertical="center"/>
    </xf>
    <xf numFmtId="0" fontId="2" fillId="0" borderId="4" xfId="0" applyFont="1" applyBorder="1" applyAlignment="1">
      <alignment horizontal="centerContinuous" vertical="center"/>
    </xf>
    <xf numFmtId="0" fontId="2" fillId="0" borderId="7" xfId="0" applyFont="1" applyBorder="1" applyAlignment="1">
      <alignment horizontal="centerContinuous" vertical="center"/>
    </xf>
    <xf numFmtId="0" fontId="2" fillId="0" borderId="5" xfId="0" applyFont="1" applyBorder="1" applyAlignment="1">
      <alignment horizontal="centerContinuous" vertical="center"/>
    </xf>
    <xf numFmtId="0" fontId="2" fillId="0" borderId="14" xfId="0" applyFont="1" applyBorder="1" applyAlignment="1">
      <alignment horizontal="center" vertical="center" wrapText="1"/>
    </xf>
    <xf numFmtId="0" fontId="2" fillId="0" borderId="15" xfId="0" applyFont="1" applyBorder="1" applyAlignment="1">
      <alignment horizontal="center" vertical="center" wrapText="1"/>
    </xf>
    <xf numFmtId="0" fontId="2" fillId="0" borderId="16" xfId="0" applyFont="1" applyBorder="1" applyAlignment="1">
      <alignment horizontal="center" vertical="center" wrapText="1"/>
    </xf>
    <xf numFmtId="9" fontId="2" fillId="0" borderId="14" xfId="3" applyFont="1" applyBorder="1" applyAlignment="1">
      <alignment horizontal="center" vertical="center"/>
    </xf>
    <xf numFmtId="9" fontId="2" fillId="0" borderId="15" xfId="3" applyFont="1" applyBorder="1" applyAlignment="1">
      <alignment horizontal="center" vertical="center"/>
    </xf>
    <xf numFmtId="9" fontId="2" fillId="0" borderId="16" xfId="3" applyFont="1" applyBorder="1" applyAlignment="1">
      <alignment horizontal="center" vertical="center"/>
    </xf>
    <xf numFmtId="9" fontId="2" fillId="0" borderId="9" xfId="3" applyFont="1" applyBorder="1" applyAlignment="1">
      <alignment horizontal="center" vertical="center"/>
    </xf>
    <xf numFmtId="9" fontId="2" fillId="0" borderId="13" xfId="3" applyFont="1" applyBorder="1" applyAlignment="1">
      <alignment horizontal="center" vertical="center"/>
    </xf>
    <xf numFmtId="9" fontId="2" fillId="0" borderId="3" xfId="3" applyFont="1" applyBorder="1" applyAlignment="1">
      <alignment horizontal="center" vertical="center"/>
    </xf>
    <xf numFmtId="9" fontId="2" fillId="0" borderId="11" xfId="3" applyFont="1" applyBorder="1" applyAlignment="1">
      <alignment horizontal="center" vertical="center"/>
    </xf>
    <xf numFmtId="9" fontId="2" fillId="0" borderId="17" xfId="3" applyFont="1" applyBorder="1" applyAlignment="1">
      <alignment horizontal="center" vertical="center"/>
    </xf>
    <xf numFmtId="10" fontId="2" fillId="0" borderId="0" xfId="0" applyNumberFormat="1" applyFont="1" applyFill="1" applyBorder="1" applyAlignment="1">
      <alignment horizontal="right" vertical="center"/>
    </xf>
    <xf numFmtId="10" fontId="2" fillId="0" borderId="0" xfId="0" applyNumberFormat="1" applyFont="1" applyBorder="1" applyAlignment="1">
      <alignment horizontal="right" vertical="center"/>
    </xf>
    <xf numFmtId="1" fontId="4" fillId="0" borderId="7" xfId="0" applyNumberFormat="1" applyFont="1" applyFill="1" applyBorder="1" applyAlignment="1">
      <alignment horizontal="center" vertical="center"/>
    </xf>
    <xf numFmtId="1" fontId="4" fillId="0" borderId="5" xfId="0" applyNumberFormat="1" applyFont="1" applyFill="1" applyBorder="1" applyAlignment="1">
      <alignment horizontal="center" vertical="center"/>
    </xf>
    <xf numFmtId="10" fontId="71" fillId="0" borderId="0" xfId="0" applyNumberFormat="1" applyFont="1" applyBorder="1" applyAlignment="1">
      <alignment horizontal="right" vertical="center"/>
    </xf>
    <xf numFmtId="10" fontId="2" fillId="0" borderId="13" xfId="0" applyNumberFormat="1" applyFont="1" applyBorder="1" applyAlignment="1">
      <alignment horizontal="right" vertical="center"/>
    </xf>
    <xf numFmtId="0" fontId="31" fillId="0" borderId="13" xfId="0" applyFont="1" applyBorder="1" applyAlignment="1">
      <alignment horizontal="left" vertical="center"/>
    </xf>
    <xf numFmtId="176" fontId="2" fillId="0" borderId="0" xfId="0" applyNumberFormat="1" applyFont="1" applyFill="1" applyBorder="1" applyAlignment="1">
      <alignment horizontal="left" vertical="center"/>
    </xf>
    <xf numFmtId="10" fontId="2" fillId="0" borderId="7" xfId="0" applyNumberFormat="1" applyFont="1" applyBorder="1" applyAlignment="1">
      <alignment horizontal="right" vertical="center"/>
    </xf>
    <xf numFmtId="10" fontId="2" fillId="0" borderId="5" xfId="0" applyNumberFormat="1" applyFont="1" applyBorder="1" applyAlignment="1">
      <alignment horizontal="right" vertical="center"/>
    </xf>
    <xf numFmtId="9" fontId="2" fillId="25" borderId="0" xfId="3" applyFont="1" applyFill="1" applyBorder="1" applyAlignment="1">
      <alignment vertical="center"/>
    </xf>
    <xf numFmtId="10" fontId="2" fillId="0" borderId="0" xfId="0" applyNumberFormat="1" applyFont="1" applyAlignment="1">
      <alignment horizontal="left" vertical="center"/>
    </xf>
    <xf numFmtId="1" fontId="4" fillId="0" borderId="16" xfId="0" applyNumberFormat="1" applyFont="1" applyBorder="1" applyAlignment="1">
      <alignment horizontal="center" vertical="center"/>
    </xf>
    <xf numFmtId="1" fontId="4" fillId="0" borderId="15" xfId="0" applyNumberFormat="1" applyFont="1" applyBorder="1" applyAlignment="1">
      <alignment horizontal="center" vertical="center"/>
    </xf>
    <xf numFmtId="1" fontId="4" fillId="0" borderId="7" xfId="0" applyNumberFormat="1" applyFont="1" applyBorder="1" applyAlignment="1">
      <alignment horizontal="center" vertical="center"/>
    </xf>
    <xf numFmtId="42" fontId="2" fillId="0" borderId="0" xfId="2" applyFont="1" applyBorder="1" applyAlignment="1">
      <alignment horizontal="right" vertical="center"/>
    </xf>
    <xf numFmtId="42" fontId="2" fillId="0" borderId="13" xfId="2" applyFont="1" applyBorder="1" applyAlignment="1">
      <alignment horizontal="right" vertical="center"/>
    </xf>
    <xf numFmtId="41" fontId="2" fillId="0" borderId="13" xfId="1" applyFont="1" applyBorder="1" applyAlignment="1">
      <alignment horizontal="right" vertical="center"/>
    </xf>
    <xf numFmtId="41" fontId="2" fillId="0" borderId="11" xfId="1" applyFont="1" applyBorder="1" applyAlignment="1">
      <alignment horizontal="right" vertical="center"/>
    </xf>
    <xf numFmtId="41" fontId="2" fillId="0" borderId="17" xfId="1" applyFont="1" applyBorder="1" applyAlignment="1">
      <alignment horizontal="right" vertical="center"/>
    </xf>
    <xf numFmtId="185" fontId="2" fillId="0" borderId="7" xfId="0" applyNumberFormat="1" applyFont="1" applyBorder="1" applyAlignment="1">
      <alignment horizontal="right" vertical="center"/>
    </xf>
    <xf numFmtId="185" fontId="2" fillId="0" borderId="5" xfId="0" applyNumberFormat="1" applyFont="1" applyBorder="1" applyAlignment="1">
      <alignment horizontal="right" vertical="center"/>
    </xf>
    <xf numFmtId="14" fontId="2" fillId="0" borderId="0" xfId="1" applyNumberFormat="1" applyFont="1" applyFill="1" applyBorder="1" applyAlignment="1">
      <alignment horizontal="left" vertical="center"/>
    </xf>
    <xf numFmtId="3" fontId="2" fillId="0" borderId="0" xfId="0" applyNumberFormat="1" applyFont="1" applyAlignment="1">
      <alignment horizontal="left" vertical="center"/>
    </xf>
    <xf numFmtId="3" fontId="2" fillId="0" borderId="0" xfId="0" applyNumberFormat="1" applyFont="1" applyBorder="1" applyAlignment="1">
      <alignment horizontal="left" vertical="center"/>
    </xf>
    <xf numFmtId="44" fontId="4" fillId="0" borderId="0" xfId="0" applyNumberFormat="1" applyFont="1" applyBorder="1" applyAlignment="1">
      <alignment horizontal="left" vertical="center"/>
    </xf>
    <xf numFmtId="165" fontId="2" fillId="0" borderId="0" xfId="1" applyNumberFormat="1" applyFont="1" applyBorder="1" applyAlignment="1">
      <alignment vertical="center"/>
    </xf>
    <xf numFmtId="0" fontId="4" fillId="0" borderId="4" xfId="0" applyFont="1" applyBorder="1" applyAlignment="1">
      <alignment horizontal="center" vertical="center" wrapText="1"/>
    </xf>
    <xf numFmtId="0" fontId="4" fillId="0" borderId="14" xfId="0" applyFont="1" applyBorder="1" applyAlignment="1">
      <alignment horizontal="center" vertical="center" wrapText="1"/>
    </xf>
    <xf numFmtId="0" fontId="2" fillId="16" borderId="9" xfId="0" applyFont="1" applyFill="1" applyBorder="1" applyAlignment="1">
      <alignment horizontal="center" vertical="center"/>
    </xf>
    <xf numFmtId="0" fontId="2" fillId="16" borderId="8" xfId="0" applyFont="1" applyFill="1" applyBorder="1" applyAlignment="1">
      <alignment horizontal="center" vertical="center"/>
    </xf>
    <xf numFmtId="0" fontId="2" fillId="2" borderId="13" xfId="0" applyFont="1" applyFill="1" applyBorder="1" applyAlignment="1">
      <alignment horizontal="center" vertical="center"/>
    </xf>
    <xf numFmtId="41" fontId="2" fillId="16" borderId="10" xfId="0" applyNumberFormat="1" applyFont="1" applyFill="1" applyBorder="1" applyAlignment="1">
      <alignment horizontal="center" vertical="center"/>
    </xf>
    <xf numFmtId="41" fontId="2" fillId="16" borderId="0" xfId="0" applyNumberFormat="1" applyFont="1" applyFill="1" applyBorder="1" applyAlignment="1">
      <alignment horizontal="center" vertical="center"/>
    </xf>
    <xf numFmtId="0" fontId="2" fillId="16" borderId="0" xfId="0" applyFont="1" applyFill="1" applyBorder="1" applyAlignment="1">
      <alignment horizontal="center" vertical="center"/>
    </xf>
    <xf numFmtId="41" fontId="2" fillId="16" borderId="13" xfId="0" applyNumberFormat="1" applyFont="1" applyFill="1" applyBorder="1" applyAlignment="1">
      <alignment horizontal="center" vertical="center"/>
    </xf>
    <xf numFmtId="41" fontId="2" fillId="0" borderId="0" xfId="0" applyNumberFormat="1" applyFont="1" applyBorder="1" applyAlignment="1">
      <alignment horizontal="center" vertical="center"/>
    </xf>
    <xf numFmtId="41" fontId="2" fillId="0" borderId="13" xfId="0" applyNumberFormat="1" applyFont="1" applyBorder="1" applyAlignment="1">
      <alignment horizontal="center" vertical="center"/>
    </xf>
    <xf numFmtId="41" fontId="2" fillId="0" borderId="17" xfId="0" applyNumberFormat="1" applyFont="1" applyBorder="1" applyAlignment="1">
      <alignment horizontal="center" vertical="center"/>
    </xf>
    <xf numFmtId="14" fontId="0" fillId="0" borderId="0" xfId="0" applyNumberFormat="1">
      <alignment horizontal="left" vertical="center"/>
    </xf>
    <xf numFmtId="0" fontId="0" fillId="14" borderId="0" xfId="0" applyFill="1">
      <alignment horizontal="left" vertical="center"/>
    </xf>
    <xf numFmtId="14" fontId="0" fillId="14" borderId="0" xfId="0" applyNumberFormat="1" applyFill="1">
      <alignment horizontal="left" vertical="center"/>
    </xf>
    <xf numFmtId="0" fontId="0" fillId="0" borderId="0" xfId="0" applyFill="1" applyBorder="1" applyAlignment="1">
      <alignment horizontal="center" vertical="center"/>
    </xf>
    <xf numFmtId="169" fontId="0" fillId="2" borderId="0" xfId="5" applyNumberFormat="1" applyFont="1" applyFill="1" applyAlignment="1">
      <alignment horizontal="left" vertical="center"/>
    </xf>
    <xf numFmtId="169" fontId="0" fillId="2" borderId="0" xfId="0" applyNumberFormat="1" applyFill="1">
      <alignment horizontal="left" vertical="center"/>
    </xf>
    <xf numFmtId="169" fontId="0" fillId="16" borderId="0" xfId="0" applyNumberFormat="1" applyFill="1">
      <alignment horizontal="left" vertical="center"/>
    </xf>
    <xf numFmtId="169" fontId="0" fillId="28" borderId="0" xfId="0" applyNumberFormat="1" applyFill="1">
      <alignment horizontal="left" vertical="center"/>
    </xf>
    <xf numFmtId="169" fontId="4" fillId="2" borderId="0" xfId="0" applyNumberFormat="1" applyFont="1" applyFill="1">
      <alignment horizontal="left" vertical="center"/>
    </xf>
    <xf numFmtId="169" fontId="4" fillId="16" borderId="0" xfId="0" applyNumberFormat="1" applyFont="1" applyFill="1">
      <alignment horizontal="left" vertical="center"/>
    </xf>
    <xf numFmtId="169" fontId="4" fillId="28" borderId="0" xfId="0" applyNumberFormat="1" applyFont="1" applyFill="1">
      <alignment horizontal="left" vertical="center"/>
    </xf>
    <xf numFmtId="9" fontId="0" fillId="0" borderId="0" xfId="6" applyFont="1">
      <alignment vertical="center"/>
    </xf>
    <xf numFmtId="9" fontId="0" fillId="0" borderId="0" xfId="0" applyNumberFormat="1" applyFill="1" applyAlignment="1">
      <alignment horizontal="center" vertical="center"/>
    </xf>
    <xf numFmtId="41" fontId="0" fillId="0" borderId="0" xfId="5" applyFont="1" applyFill="1" applyAlignment="1">
      <alignment horizontal="center" vertical="center"/>
    </xf>
    <xf numFmtId="9" fontId="0" fillId="0" borderId="0" xfId="0" applyNumberFormat="1">
      <alignment horizontal="left" vertical="center"/>
    </xf>
    <xf numFmtId="169" fontId="4" fillId="30" borderId="0" xfId="0" applyNumberFormat="1" applyFont="1" applyFill="1">
      <alignment horizontal="left" vertical="center"/>
    </xf>
    <xf numFmtId="0" fontId="72" fillId="0" borderId="0" xfId="24" applyFont="1" applyBorder="1">
      <alignment horizontal="left" vertical="center"/>
    </xf>
    <xf numFmtId="0" fontId="32" fillId="0" borderId="0" xfId="24" applyFont="1" applyBorder="1" applyAlignment="1"/>
    <xf numFmtId="0" fontId="42" fillId="24" borderId="17" xfId="0" applyFont="1" applyFill="1" applyBorder="1" applyAlignment="1">
      <alignment vertical="center"/>
    </xf>
    <xf numFmtId="0" fontId="42" fillId="24" borderId="11" xfId="0" applyFont="1" applyFill="1" applyBorder="1" applyAlignment="1">
      <alignment horizontal="center" vertical="center"/>
    </xf>
    <xf numFmtId="0" fontId="42" fillId="24" borderId="3" xfId="0" applyFont="1" applyFill="1" applyBorder="1" applyAlignment="1">
      <alignment horizontal="center" vertical="center"/>
    </xf>
    <xf numFmtId="0" fontId="32" fillId="0" borderId="14" xfId="24" applyFont="1" applyBorder="1">
      <alignment horizontal="left" vertical="center"/>
    </xf>
    <xf numFmtId="0" fontId="32" fillId="0" borderId="7" xfId="24" applyFont="1" applyBorder="1" applyAlignment="1">
      <alignment horizontal="center" vertical="center"/>
    </xf>
    <xf numFmtId="0" fontId="32" fillId="0" borderId="2" xfId="24" applyFont="1" applyBorder="1" applyAlignment="1">
      <alignment horizontal="center" vertical="center"/>
    </xf>
    <xf numFmtId="41" fontId="2" fillId="14" borderId="0" xfId="5" applyFont="1" applyFill="1" applyBorder="1" applyAlignment="1">
      <alignment vertical="center"/>
    </xf>
    <xf numFmtId="41" fontId="0" fillId="14" borderId="0" xfId="5" applyFont="1" applyFill="1" applyBorder="1" applyAlignment="1">
      <alignment horizontal="left" vertical="center"/>
    </xf>
    <xf numFmtId="41" fontId="2" fillId="21" borderId="0" xfId="5" applyFont="1" applyFill="1" applyBorder="1" applyAlignment="1">
      <alignment vertical="center"/>
    </xf>
    <xf numFmtId="41" fontId="32" fillId="0" borderId="9" xfId="25" applyFont="1" applyBorder="1" applyAlignment="1">
      <alignment horizontal="left" vertical="center"/>
    </xf>
    <xf numFmtId="41" fontId="32" fillId="21" borderId="9" xfId="25" applyFont="1" applyFill="1" applyBorder="1" applyAlignment="1">
      <alignment horizontal="left" vertical="center"/>
    </xf>
    <xf numFmtId="41" fontId="32" fillId="0" borderId="10" xfId="25" applyFont="1" applyBorder="1" applyAlignment="1">
      <alignment horizontal="left" vertical="center"/>
    </xf>
    <xf numFmtId="41" fontId="32" fillId="21" borderId="9" xfId="25" applyFont="1" applyFill="1" applyBorder="1" applyAlignment="1">
      <alignment wrapText="1"/>
    </xf>
    <xf numFmtId="41" fontId="32" fillId="0" borderId="12" xfId="25" applyFont="1" applyBorder="1"/>
    <xf numFmtId="41" fontId="32" fillId="21" borderId="3" xfId="25" applyFont="1" applyFill="1" applyBorder="1" applyAlignment="1">
      <alignment wrapText="1"/>
    </xf>
    <xf numFmtId="41" fontId="32" fillId="0" borderId="12" xfId="25" applyFont="1" applyBorder="1" applyAlignment="1">
      <alignment horizontal="left" vertical="center"/>
    </xf>
    <xf numFmtId="41" fontId="32" fillId="0" borderId="14" xfId="25" applyFont="1" applyBorder="1" applyAlignment="1">
      <alignment horizontal="left" vertical="center"/>
    </xf>
    <xf numFmtId="170" fontId="0" fillId="0" borderId="16" xfId="5" applyNumberFormat="1" applyFont="1" applyBorder="1" applyAlignment="1">
      <alignment horizontal="left" vertical="center"/>
    </xf>
    <xf numFmtId="41" fontId="9" fillId="71" borderId="4" xfId="1" applyFont="1" applyFill="1" applyBorder="1" applyAlignment="1">
      <alignment horizontal="left" vertical="center"/>
    </xf>
    <xf numFmtId="41" fontId="9" fillId="71" borderId="7" xfId="1" applyFont="1" applyFill="1" applyBorder="1" applyAlignment="1">
      <alignment horizontal="left" vertical="center"/>
    </xf>
    <xf numFmtId="0" fontId="9" fillId="71" borderId="5" xfId="0" applyFont="1" applyFill="1" applyBorder="1" applyAlignment="1">
      <alignment horizontal="left" vertical="center"/>
    </xf>
    <xf numFmtId="170" fontId="0" fillId="0" borderId="17" xfId="5" applyNumberFormat="1" applyFont="1" applyBorder="1" applyAlignment="1">
      <alignment horizontal="left" vertical="center"/>
    </xf>
    <xf numFmtId="0" fontId="2" fillId="0" borderId="8" xfId="0" applyFont="1" applyBorder="1" applyAlignment="1">
      <alignment vertical="center"/>
    </xf>
    <xf numFmtId="0" fontId="4" fillId="28" borderId="4" xfId="0" applyFont="1" applyFill="1" applyBorder="1" applyAlignment="1">
      <alignment horizontal="left" vertical="center"/>
    </xf>
    <xf numFmtId="0" fontId="4" fillId="28" borderId="7" xfId="0" applyFont="1" applyFill="1" applyBorder="1">
      <alignment horizontal="left" vertical="center"/>
    </xf>
    <xf numFmtId="0" fontId="4" fillId="28" borderId="5" xfId="0" applyFont="1" applyFill="1" applyBorder="1" applyAlignment="1">
      <alignment horizontal="center" vertical="center"/>
    </xf>
    <xf numFmtId="0" fontId="4" fillId="47" borderId="4" xfId="0" applyFont="1" applyFill="1" applyBorder="1" applyAlignment="1">
      <alignment horizontal="center" vertical="center"/>
    </xf>
    <xf numFmtId="0" fontId="4" fillId="47" borderId="7" xfId="0" applyFont="1" applyFill="1" applyBorder="1" applyAlignment="1">
      <alignment horizontal="center" vertical="center"/>
    </xf>
    <xf numFmtId="0" fontId="4" fillId="47" borderId="7" xfId="0" applyFont="1" applyFill="1" applyBorder="1">
      <alignment horizontal="left" vertical="center"/>
    </xf>
    <xf numFmtId="0" fontId="4" fillId="47" borderId="5" xfId="0" applyFont="1" applyFill="1" applyBorder="1" applyAlignment="1">
      <alignment horizontal="center" vertical="center"/>
    </xf>
    <xf numFmtId="0" fontId="4" fillId="34" borderId="4" xfId="0" applyFont="1" applyFill="1" applyBorder="1" applyAlignment="1">
      <alignment horizontal="center" vertical="center"/>
    </xf>
    <xf numFmtId="0" fontId="2" fillId="34" borderId="7" xfId="0" applyFont="1" applyFill="1" applyBorder="1" applyAlignment="1">
      <alignment horizontal="center" vertical="center"/>
    </xf>
    <xf numFmtId="0" fontId="0" fillId="34" borderId="7" xfId="0" applyFill="1" applyBorder="1">
      <alignment horizontal="left" vertical="center"/>
    </xf>
    <xf numFmtId="0" fontId="2" fillId="34" borderId="5" xfId="0" applyFont="1" applyFill="1" applyBorder="1" applyAlignment="1">
      <alignment horizontal="center" vertical="center"/>
    </xf>
    <xf numFmtId="0" fontId="2" fillId="0" borderId="2" xfId="0" applyFont="1" applyFill="1" applyBorder="1" applyAlignment="1">
      <alignment horizontal="center" vertical="center"/>
    </xf>
    <xf numFmtId="0" fontId="2" fillId="0" borderId="2" xfId="0" applyFont="1" applyFill="1" applyBorder="1" applyAlignment="1">
      <alignment horizontal="center" vertical="center" wrapText="1"/>
    </xf>
    <xf numFmtId="10" fontId="2" fillId="2" borderId="15" xfId="3" applyNumberFormat="1" applyFont="1" applyFill="1" applyBorder="1" applyAlignment="1">
      <alignment vertical="center"/>
    </xf>
    <xf numFmtId="10" fontId="2" fillId="2" borderId="16" xfId="3" applyNumberFormat="1" applyFont="1" applyFill="1" applyBorder="1" applyAlignment="1">
      <alignment vertical="center"/>
    </xf>
    <xf numFmtId="10" fontId="2" fillId="2" borderId="0" xfId="3" applyNumberFormat="1" applyFont="1" applyFill="1" applyBorder="1" applyAlignment="1">
      <alignment vertical="center"/>
    </xf>
    <xf numFmtId="10" fontId="2" fillId="2" borderId="13" xfId="3" applyNumberFormat="1" applyFont="1" applyFill="1" applyBorder="1" applyAlignment="1">
      <alignment vertical="center"/>
    </xf>
    <xf numFmtId="193" fontId="0" fillId="0" borderId="0" xfId="0" applyNumberFormat="1">
      <alignment horizontal="left" vertical="center"/>
    </xf>
    <xf numFmtId="41" fontId="32" fillId="14" borderId="9" xfId="1" applyFont="1" applyFill="1" applyBorder="1" applyAlignment="1">
      <alignment horizontal="left" vertical="center"/>
    </xf>
    <xf numFmtId="41" fontId="32" fillId="0" borderId="0" xfId="1" applyFont="1" applyBorder="1" applyAlignment="1">
      <alignment horizontal="left" vertical="center"/>
    </xf>
    <xf numFmtId="170" fontId="2" fillId="0" borderId="0" xfId="1" applyNumberFormat="1" applyFont="1" applyFill="1" applyBorder="1" applyAlignment="1">
      <alignment horizontal="left" vertical="center"/>
    </xf>
    <xf numFmtId="9" fontId="2" fillId="0" borderId="0" xfId="6" applyNumberFormat="1" applyFont="1" applyFill="1" applyBorder="1" applyAlignment="1">
      <alignment vertical="center"/>
    </xf>
    <xf numFmtId="9" fontId="2" fillId="0" borderId="0" xfId="3" applyNumberFormat="1" applyFont="1" applyFill="1" applyBorder="1" applyAlignment="1">
      <alignment vertical="center"/>
    </xf>
    <xf numFmtId="9" fontId="2" fillId="0" borderId="13" xfId="3" applyNumberFormat="1" applyFont="1" applyFill="1" applyBorder="1" applyAlignment="1">
      <alignment vertical="center"/>
    </xf>
    <xf numFmtId="41" fontId="32" fillId="0" borderId="0" xfId="5" applyFont="1" applyBorder="1" applyAlignment="1">
      <alignment horizontal="left" vertical="center"/>
    </xf>
    <xf numFmtId="164" fontId="2" fillId="28" borderId="0" xfId="6" applyNumberFormat="1" applyFont="1" applyFill="1" applyBorder="1" applyAlignment="1">
      <alignment vertical="center"/>
    </xf>
    <xf numFmtId="41" fontId="2" fillId="28" borderId="0" xfId="5" applyFont="1" applyFill="1" applyBorder="1" applyAlignment="1">
      <alignment vertical="center"/>
    </xf>
    <xf numFmtId="164" fontId="2" fillId="0" borderId="0" xfId="6" applyNumberFormat="1" applyFont="1" applyFill="1" applyBorder="1" applyAlignment="1">
      <alignment vertical="center"/>
    </xf>
    <xf numFmtId="164" fontId="2" fillId="0" borderId="13" xfId="6" applyNumberFormat="1" applyFont="1" applyFill="1" applyBorder="1" applyAlignment="1">
      <alignment vertical="center"/>
    </xf>
    <xf numFmtId="41" fontId="2" fillId="19" borderId="10" xfId="1" applyFont="1" applyFill="1" applyBorder="1" applyAlignment="1">
      <alignment horizontal="left" vertical="center"/>
    </xf>
    <xf numFmtId="41" fontId="2" fillId="11" borderId="9" xfId="1" applyFont="1" applyFill="1" applyBorder="1" applyAlignment="1">
      <alignment horizontal="left" vertical="center"/>
    </xf>
    <xf numFmtId="41" fontId="32" fillId="14" borderId="3" xfId="1" applyFont="1" applyFill="1" applyBorder="1" applyAlignment="1">
      <alignment horizontal="left" vertical="center"/>
    </xf>
    <xf numFmtId="41" fontId="32" fillId="0" borderId="11" xfId="1" applyFont="1" applyBorder="1" applyAlignment="1">
      <alignment horizontal="left" vertical="center"/>
    </xf>
    <xf numFmtId="9" fontId="2" fillId="0" borderId="11" xfId="6" applyNumberFormat="1" applyFont="1" applyFill="1" applyBorder="1" applyAlignment="1">
      <alignment vertical="center"/>
    </xf>
    <xf numFmtId="9" fontId="2" fillId="0" borderId="11" xfId="3" applyNumberFormat="1" applyFont="1" applyFill="1" applyBorder="1" applyAlignment="1">
      <alignment vertical="center"/>
    </xf>
    <xf numFmtId="9" fontId="2" fillId="0" borderId="17" xfId="3" applyNumberFormat="1" applyFont="1" applyFill="1" applyBorder="1" applyAlignment="1">
      <alignment vertical="center"/>
    </xf>
    <xf numFmtId="41" fontId="32" fillId="0" borderId="11" xfId="5" applyFont="1" applyBorder="1" applyAlignment="1">
      <alignment horizontal="left" vertical="center"/>
    </xf>
    <xf numFmtId="164" fontId="2" fillId="28" borderId="11" xfId="6" applyNumberFormat="1" applyFont="1" applyFill="1" applyBorder="1" applyAlignment="1">
      <alignment vertical="center"/>
    </xf>
    <xf numFmtId="41" fontId="2" fillId="28" borderId="11" xfId="5" applyFont="1" applyFill="1" applyBorder="1" applyAlignment="1">
      <alignment vertical="center"/>
    </xf>
    <xf numFmtId="164" fontId="2" fillId="0" borderId="17" xfId="6" applyNumberFormat="1" applyFont="1" applyFill="1" applyBorder="1" applyAlignment="1">
      <alignment vertical="center"/>
    </xf>
    <xf numFmtId="41" fontId="4" fillId="0" borderId="11" xfId="1" applyFont="1" applyBorder="1" applyAlignment="1">
      <alignment vertical="center"/>
    </xf>
    <xf numFmtId="0" fontId="2" fillId="2" borderId="8" xfId="0" applyFont="1" applyFill="1" applyBorder="1" applyAlignment="1" applyProtection="1">
      <alignment horizontal="left" vertical="center"/>
      <protection locked="0"/>
    </xf>
    <xf numFmtId="0" fontId="2" fillId="2" borderId="14" xfId="0" applyFont="1" applyFill="1" applyBorder="1" applyAlignment="1" applyProtection="1">
      <alignment horizontal="left" vertical="center"/>
      <protection locked="0"/>
    </xf>
    <xf numFmtId="0" fontId="2" fillId="2" borderId="15" xfId="0" applyFont="1" applyFill="1" applyBorder="1" applyAlignment="1" applyProtection="1">
      <alignment horizontal="left" vertical="center"/>
      <protection locked="0"/>
    </xf>
    <xf numFmtId="0" fontId="12" fillId="0" borderId="0" xfId="0" applyFont="1" applyFill="1" applyAlignment="1" applyProtection="1">
      <alignment horizontal="left" vertical="center"/>
      <protection locked="0"/>
    </xf>
    <xf numFmtId="0" fontId="2" fillId="0" borderId="0" xfId="0" applyFont="1" applyFill="1" applyAlignment="1" applyProtection="1">
      <alignment horizontal="left" vertical="center"/>
      <protection locked="0"/>
    </xf>
    <xf numFmtId="0" fontId="2" fillId="2" borderId="10" xfId="0" applyFont="1" applyFill="1" applyBorder="1" applyAlignment="1" applyProtection="1">
      <alignment horizontal="left" vertical="center"/>
      <protection locked="0"/>
    </xf>
    <xf numFmtId="0" fontId="2" fillId="2" borderId="0" xfId="0" applyFont="1" applyFill="1" applyAlignment="1" applyProtection="1">
      <alignment horizontal="left" vertical="center"/>
      <protection locked="0"/>
    </xf>
    <xf numFmtId="0" fontId="24" fillId="0" borderId="0" xfId="0" applyFont="1" applyFill="1" applyAlignment="1" applyProtection="1">
      <alignment horizontal="left" vertical="center"/>
      <protection locked="0"/>
    </xf>
    <xf numFmtId="0" fontId="2" fillId="2" borderId="0" xfId="0" applyFont="1" applyFill="1" applyAlignment="1" applyProtection="1">
      <alignment horizontal="left" vertical="center"/>
    </xf>
    <xf numFmtId="0" fontId="2" fillId="0" borderId="2" xfId="0" applyFont="1" applyFill="1" applyBorder="1" applyAlignment="1" applyProtection="1">
      <alignment horizontal="left" vertical="center"/>
    </xf>
    <xf numFmtId="165" fontId="2" fillId="2" borderId="0" xfId="0" applyNumberFormat="1" applyFont="1" applyFill="1" applyAlignment="1" applyProtection="1">
      <alignment horizontal="left" vertical="center"/>
    </xf>
    <xf numFmtId="0" fontId="2" fillId="0" borderId="4" xfId="0" applyFont="1" applyFill="1" applyBorder="1" applyAlignment="1">
      <alignment horizontal="left" vertical="center"/>
    </xf>
    <xf numFmtId="0" fontId="2" fillId="0" borderId="2" xfId="0" applyFont="1" applyBorder="1" applyAlignment="1">
      <alignment horizontal="center" vertical="center"/>
    </xf>
    <xf numFmtId="42" fontId="2" fillId="2" borderId="0" xfId="0" applyNumberFormat="1" applyFont="1" applyFill="1" applyBorder="1" applyAlignment="1" applyProtection="1">
      <alignment horizontal="left" vertical="center"/>
      <protection locked="0"/>
    </xf>
    <xf numFmtId="165" fontId="2" fillId="2" borderId="0" xfId="0" applyNumberFormat="1" applyFont="1" applyFill="1" applyBorder="1" applyAlignment="1" applyProtection="1">
      <alignment horizontal="left" vertical="center"/>
      <protection locked="0"/>
    </xf>
    <xf numFmtId="22" fontId="2" fillId="2" borderId="12" xfId="0" applyNumberFormat="1" applyFont="1" applyFill="1" applyBorder="1" applyAlignment="1" applyProtection="1">
      <alignment horizontal="left" vertical="center"/>
      <protection locked="0"/>
    </xf>
    <xf numFmtId="0" fontId="2" fillId="2" borderId="8" xfId="0" applyNumberFormat="1" applyFont="1" applyFill="1" applyBorder="1" applyAlignment="1" applyProtection="1">
      <alignment horizontal="left" vertical="center"/>
      <protection locked="0"/>
    </xf>
    <xf numFmtId="0" fontId="2" fillId="2" borderId="0" xfId="0" applyNumberFormat="1" applyFont="1" applyFill="1" applyBorder="1" applyAlignment="1" applyProtection="1">
      <alignment horizontal="left" vertical="center"/>
      <protection locked="0"/>
    </xf>
    <xf numFmtId="0" fontId="2" fillId="0" borderId="8" xfId="0" applyFont="1" applyBorder="1" applyAlignment="1">
      <alignment horizontal="left" vertical="center" indent="1"/>
    </xf>
    <xf numFmtId="0" fontId="2" fillId="14" borderId="5" xfId="0" applyFont="1" applyFill="1" applyBorder="1" applyAlignment="1">
      <alignment horizontal="left" vertical="center"/>
    </xf>
    <xf numFmtId="0" fontId="2" fillId="0" borderId="0" xfId="0" applyNumberFormat="1" applyFont="1" applyAlignment="1">
      <alignment horizontal="left" vertical="center"/>
    </xf>
    <xf numFmtId="21" fontId="2" fillId="2" borderId="12" xfId="1" applyNumberFormat="1" applyFont="1" applyFill="1" applyBorder="1" applyAlignment="1" applyProtection="1">
      <alignment horizontal="left" vertical="center"/>
      <protection locked="0"/>
    </xf>
    <xf numFmtId="0" fontId="2" fillId="0" borderId="12" xfId="0" applyFont="1" applyBorder="1" applyAlignment="1">
      <alignment horizontal="left" vertical="center" indent="1"/>
    </xf>
    <xf numFmtId="0" fontId="2" fillId="0" borderId="10" xfId="0" applyFont="1" applyBorder="1" applyAlignment="1">
      <alignment horizontal="left" vertical="center" indent="1"/>
    </xf>
    <xf numFmtId="22" fontId="2" fillId="0" borderId="2" xfId="0" applyNumberFormat="1" applyFont="1" applyBorder="1" applyAlignment="1">
      <alignment horizontal="left" vertical="center"/>
    </xf>
    <xf numFmtId="21" fontId="2" fillId="0" borderId="2" xfId="0" applyNumberFormat="1" applyFont="1" applyBorder="1" applyAlignment="1">
      <alignment horizontal="left" vertical="center"/>
    </xf>
    <xf numFmtId="0" fontId="2" fillId="0" borderId="0" xfId="0" applyFont="1" applyFill="1" applyAlignment="1" applyProtection="1">
      <alignment horizontal="center" vertical="center"/>
      <protection locked="0"/>
    </xf>
    <xf numFmtId="0" fontId="41" fillId="0" borderId="0" xfId="0" applyFont="1" applyAlignment="1">
      <alignment horizontal="left" vertical="center"/>
    </xf>
    <xf numFmtId="0" fontId="2" fillId="0" borderId="0" xfId="0" applyNumberFormat="1" applyFont="1" applyAlignment="1">
      <alignment vertical="center"/>
    </xf>
    <xf numFmtId="0" fontId="41" fillId="0" borderId="0" xfId="0" applyFont="1" applyAlignment="1">
      <alignment vertical="center"/>
    </xf>
    <xf numFmtId="165" fontId="4" fillId="0" borderId="16" xfId="0" applyNumberFormat="1" applyFont="1" applyFill="1" applyBorder="1" applyAlignment="1">
      <alignment horizontal="center" vertical="center"/>
    </xf>
    <xf numFmtId="0" fontId="4" fillId="0" borderId="8" xfId="0" applyFont="1" applyFill="1" applyBorder="1" applyAlignment="1">
      <alignment horizontal="center" vertical="center"/>
    </xf>
    <xf numFmtId="0" fontId="2" fillId="0" borderId="3" xfId="0" applyNumberFormat="1" applyFont="1" applyBorder="1" applyAlignment="1">
      <alignment horizontal="left" vertical="center"/>
    </xf>
    <xf numFmtId="0" fontId="2" fillId="0" borderId="11" xfId="0" applyNumberFormat="1" applyFont="1" applyBorder="1" applyAlignment="1">
      <alignment horizontal="left" vertical="center"/>
    </xf>
    <xf numFmtId="0" fontId="2" fillId="0" borderId="17" xfId="0" applyNumberFormat="1" applyFont="1" applyBorder="1" applyAlignment="1">
      <alignment horizontal="center" vertical="center"/>
    </xf>
    <xf numFmtId="0" fontId="4" fillId="0" borderId="17" xfId="0" applyNumberFormat="1" applyFont="1" applyFill="1" applyBorder="1" applyAlignment="1">
      <alignment horizontal="center" vertical="center"/>
    </xf>
    <xf numFmtId="0" fontId="4" fillId="0" borderId="12" xfId="0" applyNumberFormat="1" applyFont="1" applyFill="1" applyBorder="1" applyAlignment="1">
      <alignment horizontal="center" vertical="center"/>
    </xf>
    <xf numFmtId="165" fontId="2" fillId="0" borderId="16" xfId="0" applyNumberFormat="1" applyFont="1" applyFill="1" applyBorder="1" applyAlignment="1">
      <alignment horizontal="left" vertical="center"/>
    </xf>
    <xf numFmtId="0" fontId="2" fillId="0" borderId="10" xfId="0" applyFont="1" applyFill="1" applyBorder="1" applyAlignment="1">
      <alignment horizontal="center" vertical="center"/>
    </xf>
    <xf numFmtId="42" fontId="2" fillId="0" borderId="13" xfId="2" applyFont="1" applyFill="1" applyBorder="1" applyAlignment="1">
      <alignment horizontal="left" vertical="center"/>
    </xf>
    <xf numFmtId="164" fontId="2" fillId="0" borderId="10" xfId="0" applyNumberFormat="1" applyFont="1" applyFill="1" applyBorder="1" applyAlignment="1">
      <alignment horizontal="center" vertical="center"/>
    </xf>
    <xf numFmtId="41" fontId="2" fillId="0" borderId="0" xfId="1" applyFont="1" applyBorder="1" applyAlignment="1" applyProtection="1">
      <alignment horizontal="left" vertical="center"/>
      <protection locked="0"/>
    </xf>
    <xf numFmtId="41" fontId="2" fillId="0" borderId="11" xfId="1" applyFont="1" applyBorder="1" applyAlignment="1" applyProtection="1">
      <alignment horizontal="left" vertical="center"/>
      <protection locked="0"/>
    </xf>
    <xf numFmtId="164" fontId="2" fillId="0" borderId="12" xfId="0" applyNumberFormat="1" applyFont="1" applyFill="1" applyBorder="1" applyAlignment="1">
      <alignment horizontal="center" vertical="center"/>
    </xf>
    <xf numFmtId="164" fontId="4" fillId="0" borderId="10" xfId="0" applyNumberFormat="1" applyFont="1" applyFill="1" applyBorder="1" applyAlignment="1">
      <alignment horizontal="center" vertical="center"/>
    </xf>
    <xf numFmtId="0" fontId="2" fillId="0" borderId="10" xfId="0" applyFont="1" applyBorder="1" applyAlignment="1">
      <alignment vertical="center"/>
    </xf>
    <xf numFmtId="0" fontId="2" fillId="0" borderId="9" xfId="0" applyFont="1" applyBorder="1" applyAlignment="1">
      <alignment vertical="center"/>
    </xf>
    <xf numFmtId="0" fontId="2" fillId="2" borderId="10" xfId="0" applyNumberFormat="1" applyFont="1" applyFill="1" applyBorder="1" applyAlignment="1" applyProtection="1">
      <alignment horizontal="left" vertical="center"/>
      <protection locked="0"/>
    </xf>
    <xf numFmtId="0" fontId="2" fillId="2" borderId="0" xfId="0" applyNumberFormat="1" applyFont="1" applyFill="1" applyAlignment="1" applyProtection="1">
      <alignment horizontal="left" vertical="center"/>
    </xf>
    <xf numFmtId="0" fontId="4" fillId="0" borderId="2" xfId="0" applyFont="1" applyBorder="1" applyAlignment="1">
      <alignment horizontal="left" vertical="center"/>
    </xf>
    <xf numFmtId="0" fontId="2" fillId="0" borderId="5" xfId="0" applyFont="1" applyBorder="1" applyAlignment="1">
      <alignment vertical="center"/>
    </xf>
    <xf numFmtId="42" fontId="4" fillId="0" borderId="2" xfId="2" applyFont="1" applyFill="1" applyBorder="1" applyAlignment="1">
      <alignment horizontal="left" vertical="center"/>
    </xf>
    <xf numFmtId="164" fontId="4" fillId="0" borderId="2" xfId="0" applyNumberFormat="1" applyFont="1" applyFill="1" applyBorder="1" applyAlignment="1">
      <alignment horizontal="center" vertical="center"/>
    </xf>
    <xf numFmtId="37" fontId="2" fillId="0" borderId="0" xfId="0" applyNumberFormat="1" applyFont="1" applyAlignment="1">
      <alignment vertical="center"/>
    </xf>
    <xf numFmtId="0" fontId="4" fillId="0" borderId="15" xfId="0" applyFont="1" applyBorder="1" applyAlignment="1">
      <alignment horizontal="left" vertical="center"/>
    </xf>
    <xf numFmtId="165" fontId="4" fillId="0" borderId="8" xfId="0" applyNumberFormat="1" applyFont="1" applyFill="1" applyBorder="1" applyAlignment="1">
      <alignment horizontal="center" vertical="center"/>
    </xf>
    <xf numFmtId="0" fontId="4" fillId="0" borderId="9" xfId="0" applyNumberFormat="1" applyFont="1" applyBorder="1" applyAlignment="1">
      <alignment horizontal="left" vertical="center"/>
    </xf>
    <xf numFmtId="0" fontId="4" fillId="0" borderId="0" xfId="0" applyNumberFormat="1" applyFont="1" applyBorder="1" applyAlignment="1">
      <alignment horizontal="left" vertical="center"/>
    </xf>
    <xf numFmtId="0" fontId="4" fillId="0" borderId="10" xfId="0" applyNumberFormat="1" applyFont="1" applyFill="1" applyBorder="1" applyAlignment="1">
      <alignment horizontal="center" vertical="center"/>
    </xf>
    <xf numFmtId="0" fontId="2" fillId="0" borderId="14" xfId="0" applyFont="1" applyBorder="1" applyAlignment="1">
      <alignment vertical="center"/>
    </xf>
    <xf numFmtId="42" fontId="2" fillId="0" borderId="8" xfId="2" applyFont="1" applyFill="1" applyBorder="1" applyAlignment="1">
      <alignment horizontal="left" vertical="center"/>
    </xf>
    <xf numFmtId="164" fontId="2" fillId="0" borderId="8" xfId="0" applyNumberFormat="1" applyFont="1" applyFill="1" applyBorder="1" applyAlignment="1">
      <alignment horizontal="center" vertical="center"/>
    </xf>
    <xf numFmtId="0" fontId="2" fillId="0" borderId="3" xfId="0" applyFont="1" applyBorder="1" applyAlignment="1">
      <alignment vertical="center"/>
    </xf>
    <xf numFmtId="0" fontId="4" fillId="0" borderId="3" xfId="0" applyNumberFormat="1" applyFont="1" applyBorder="1" applyAlignment="1">
      <alignment horizontal="left" vertical="center"/>
    </xf>
    <xf numFmtId="165" fontId="2" fillId="0" borderId="8" xfId="0" applyNumberFormat="1" applyFont="1" applyFill="1" applyBorder="1" applyAlignment="1">
      <alignment horizontal="left" vertical="center"/>
    </xf>
    <xf numFmtId="164" fontId="2" fillId="0" borderId="13" xfId="0" applyNumberFormat="1" applyFont="1" applyFill="1" applyBorder="1" applyAlignment="1">
      <alignment horizontal="center" vertical="center"/>
    </xf>
    <xf numFmtId="42" fontId="2" fillId="0" borderId="10" xfId="2" applyFont="1" applyFill="1" applyBorder="1" applyAlignment="1">
      <alignment horizontal="left" vertical="center"/>
    </xf>
    <xf numFmtId="165" fontId="4" fillId="0" borderId="8" xfId="0" applyNumberFormat="1" applyFont="1" applyFill="1" applyBorder="1" applyAlignment="1">
      <alignment horizontal="left" vertical="center"/>
    </xf>
    <xf numFmtId="164" fontId="4" fillId="0" borderId="16" xfId="0" applyNumberFormat="1" applyFont="1" applyFill="1" applyBorder="1" applyAlignment="1">
      <alignment horizontal="center" vertical="center"/>
    </xf>
    <xf numFmtId="164" fontId="4" fillId="0" borderId="13" xfId="0" applyNumberFormat="1" applyFont="1" applyFill="1" applyBorder="1" applyAlignment="1">
      <alignment horizontal="center" vertical="center"/>
    </xf>
    <xf numFmtId="0" fontId="31" fillId="0" borderId="17" xfId="0" applyFont="1" applyBorder="1" applyAlignment="1">
      <alignment horizontal="left" vertical="center"/>
    </xf>
    <xf numFmtId="0" fontId="31" fillId="0" borderId="11" xfId="0" applyFont="1" applyBorder="1" applyAlignment="1">
      <alignment horizontal="left" vertical="center"/>
    </xf>
    <xf numFmtId="164" fontId="2" fillId="0" borderId="17" xfId="0" applyNumberFormat="1" applyFont="1" applyFill="1" applyBorder="1" applyAlignment="1">
      <alignment horizontal="center" vertical="center"/>
    </xf>
    <xf numFmtId="164" fontId="4" fillId="0" borderId="2" xfId="3" applyNumberFormat="1" applyFont="1" applyFill="1" applyBorder="1" applyAlignment="1">
      <alignment horizontal="center" vertical="center"/>
    </xf>
    <xf numFmtId="0" fontId="2" fillId="0" borderId="0" xfId="0" applyNumberFormat="1" applyFont="1" applyBorder="1" applyAlignment="1">
      <alignment horizontal="left" vertical="center"/>
    </xf>
    <xf numFmtId="0" fontId="2" fillId="0" borderId="13" xfId="0" applyNumberFormat="1" applyFont="1" applyBorder="1" applyAlignment="1">
      <alignment horizontal="left" vertical="center"/>
    </xf>
    <xf numFmtId="42" fontId="2" fillId="0" borderId="16" xfId="2" applyFont="1" applyFill="1" applyBorder="1" applyAlignment="1">
      <alignment horizontal="left" vertical="center"/>
    </xf>
    <xf numFmtId="165" fontId="2" fillId="0" borderId="0" xfId="0" applyNumberFormat="1" applyFont="1" applyFill="1" applyAlignment="1">
      <alignment horizontal="center" vertical="center"/>
    </xf>
    <xf numFmtId="0" fontId="2" fillId="0" borderId="0" xfId="0" applyFont="1" applyAlignment="1" applyProtection="1">
      <alignment vertical="center"/>
      <protection locked="0"/>
    </xf>
    <xf numFmtId="0" fontId="41" fillId="0" borderId="0" xfId="0" applyFont="1" applyAlignment="1" applyProtection="1">
      <alignment vertical="center"/>
      <protection locked="0"/>
    </xf>
    <xf numFmtId="0" fontId="4" fillId="0" borderId="8" xfId="0" applyFont="1" applyFill="1" applyBorder="1" applyAlignment="1">
      <alignment horizontal="center" vertical="center" wrapText="1"/>
    </xf>
    <xf numFmtId="0" fontId="2" fillId="0" borderId="3" xfId="0" applyNumberFormat="1" applyFont="1" applyBorder="1" applyAlignment="1" applyProtection="1">
      <alignment vertical="center"/>
      <protection locked="0"/>
    </xf>
    <xf numFmtId="0" fontId="2" fillId="0" borderId="11" xfId="0" applyNumberFormat="1" applyFont="1" applyBorder="1" applyAlignment="1">
      <alignment vertical="center"/>
    </xf>
    <xf numFmtId="0" fontId="2" fillId="0" borderId="17" xfId="0" applyNumberFormat="1" applyFont="1" applyBorder="1" applyAlignment="1" applyProtection="1">
      <alignment vertical="center"/>
      <protection locked="0"/>
    </xf>
    <xf numFmtId="0" fontId="4" fillId="0" borderId="12" xfId="0" applyNumberFormat="1" applyFont="1" applyFill="1" applyBorder="1" applyAlignment="1">
      <alignment horizontal="center" vertical="center" wrapText="1"/>
    </xf>
    <xf numFmtId="0" fontId="4" fillId="0" borderId="9" xfId="0" applyFont="1" applyBorder="1" applyAlignment="1" applyProtection="1">
      <alignment vertical="center"/>
      <protection locked="0"/>
    </xf>
    <xf numFmtId="0" fontId="4" fillId="0" borderId="13" xfId="0" applyFont="1" applyBorder="1" applyAlignment="1" applyProtection="1">
      <alignment vertical="center"/>
      <protection locked="0"/>
    </xf>
    <xf numFmtId="42" fontId="4" fillId="0" borderId="10" xfId="2" applyFont="1" applyFill="1" applyBorder="1" applyAlignment="1" applyProtection="1">
      <alignment vertical="center"/>
      <protection locked="0"/>
    </xf>
    <xf numFmtId="0" fontId="2" fillId="0" borderId="13" xfId="0" applyFont="1" applyBorder="1" applyAlignment="1" applyProtection="1">
      <alignment vertical="center"/>
      <protection locked="0"/>
    </xf>
    <xf numFmtId="165" fontId="2" fillId="0" borderId="10" xfId="0" applyNumberFormat="1" applyFont="1" applyBorder="1" applyAlignment="1" applyProtection="1">
      <alignment vertical="center"/>
      <protection locked="0"/>
    </xf>
    <xf numFmtId="164" fontId="2" fillId="0" borderId="10" xfId="0" applyNumberFormat="1" applyFont="1" applyBorder="1" applyAlignment="1">
      <alignment horizontal="center" vertical="center"/>
    </xf>
    <xf numFmtId="0" fontId="2" fillId="0" borderId="17" xfId="0" applyFont="1" applyBorder="1" applyAlignment="1" applyProtection="1">
      <alignment vertical="center"/>
      <protection locked="0"/>
    </xf>
    <xf numFmtId="165" fontId="2" fillId="0" borderId="12" xfId="0" applyNumberFormat="1" applyFont="1" applyBorder="1" applyAlignment="1" applyProtection="1">
      <alignment vertical="center"/>
      <protection locked="0"/>
    </xf>
    <xf numFmtId="164" fontId="2" fillId="0" borderId="12" xfId="0" applyNumberFormat="1" applyFont="1" applyBorder="1" applyAlignment="1">
      <alignment horizontal="center" vertical="center"/>
    </xf>
    <xf numFmtId="165" fontId="4" fillId="0" borderId="10" xfId="0" applyNumberFormat="1" applyFont="1" applyBorder="1" applyAlignment="1" applyProtection="1">
      <alignment vertical="center"/>
      <protection locked="0"/>
    </xf>
    <xf numFmtId="164" fontId="4" fillId="0" borderId="10" xfId="0" applyNumberFormat="1" applyFont="1" applyBorder="1" applyAlignment="1">
      <alignment horizontal="center" vertical="center"/>
    </xf>
    <xf numFmtId="0" fontId="4" fillId="0" borderId="14" xfId="0" applyFont="1" applyBorder="1" applyAlignment="1" applyProtection="1">
      <alignment vertical="center"/>
      <protection locked="0"/>
    </xf>
    <xf numFmtId="42" fontId="4" fillId="0" borderId="8" xfId="2" applyFont="1" applyBorder="1" applyAlignment="1" applyProtection="1">
      <alignment vertical="center"/>
      <protection locked="0"/>
    </xf>
    <xf numFmtId="164" fontId="4" fillId="0" borderId="16" xfId="0" applyNumberFormat="1" applyFont="1" applyBorder="1" applyAlignment="1">
      <alignment horizontal="center" vertical="center"/>
    </xf>
    <xf numFmtId="0" fontId="4" fillId="0" borderId="3" xfId="0" applyFont="1" applyBorder="1" applyAlignment="1" applyProtection="1">
      <alignment vertical="center"/>
      <protection locked="0"/>
    </xf>
    <xf numFmtId="0" fontId="4" fillId="0" borderId="11" xfId="0" applyFont="1" applyBorder="1" applyAlignment="1" applyProtection="1">
      <alignment vertical="center"/>
      <protection locked="0"/>
    </xf>
    <xf numFmtId="165" fontId="4" fillId="0" borderId="12" xfId="0" applyNumberFormat="1" applyFont="1" applyBorder="1" applyAlignment="1" applyProtection="1">
      <alignment vertical="center"/>
      <protection locked="0"/>
    </xf>
    <xf numFmtId="164" fontId="2" fillId="0" borderId="17" xfId="0" applyNumberFormat="1" applyFont="1" applyBorder="1" applyAlignment="1">
      <alignment horizontal="center" vertical="center"/>
    </xf>
    <xf numFmtId="0" fontId="2" fillId="0" borderId="0" xfId="0" applyFont="1" applyFill="1" applyAlignment="1" applyProtection="1">
      <alignment vertical="center"/>
      <protection locked="0"/>
    </xf>
    <xf numFmtId="0" fontId="4" fillId="0" borderId="0" xfId="0" applyFont="1" applyFill="1" applyAlignment="1" applyProtection="1">
      <alignment horizontal="center" vertical="center"/>
      <protection locked="0"/>
    </xf>
    <xf numFmtId="165" fontId="4" fillId="2" borderId="16" xfId="0" applyNumberFormat="1" applyFont="1" applyFill="1" applyBorder="1" applyAlignment="1">
      <alignment horizontal="center" vertical="center"/>
    </xf>
    <xf numFmtId="0" fontId="4" fillId="2" borderId="17" xfId="0" applyNumberFormat="1" applyFont="1" applyFill="1" applyBorder="1" applyAlignment="1">
      <alignment horizontal="center" vertical="center"/>
    </xf>
    <xf numFmtId="165" fontId="2" fillId="0" borderId="16" xfId="0" applyNumberFormat="1" applyFont="1" applyBorder="1" applyAlignment="1">
      <alignment horizontal="left" vertical="center"/>
    </xf>
    <xf numFmtId="0" fontId="2" fillId="0" borderId="0" xfId="0" applyFont="1" applyBorder="1" applyAlignment="1" applyProtection="1">
      <alignment horizontal="left" vertical="center"/>
      <protection locked="0"/>
    </xf>
    <xf numFmtId="0" fontId="2" fillId="0" borderId="11" xfId="0" applyFont="1" applyBorder="1" applyAlignment="1" applyProtection="1">
      <alignment horizontal="left" vertical="center"/>
      <protection locked="0"/>
    </xf>
    <xf numFmtId="165" fontId="4" fillId="0" borderId="16" xfId="0" applyNumberFormat="1" applyFont="1" applyBorder="1" applyAlignment="1">
      <alignment horizontal="left" vertical="center"/>
    </xf>
    <xf numFmtId="165" fontId="4" fillId="0" borderId="13" xfId="0" applyNumberFormat="1" applyFont="1" applyBorder="1" applyAlignment="1">
      <alignment horizontal="left" vertical="center"/>
    </xf>
    <xf numFmtId="165" fontId="4" fillId="0" borderId="2" xfId="0" applyNumberFormat="1" applyFont="1" applyBorder="1" applyAlignment="1">
      <alignment horizontal="left" vertical="center"/>
    </xf>
    <xf numFmtId="0" fontId="4" fillId="0" borderId="16" xfId="0" applyFont="1" applyBorder="1" applyAlignment="1">
      <alignment horizontal="left" vertical="center"/>
    </xf>
    <xf numFmtId="165" fontId="73" fillId="0" borderId="13" xfId="0" applyNumberFormat="1" applyFont="1" applyBorder="1" applyAlignment="1">
      <alignment horizontal="left" vertical="center"/>
    </xf>
    <xf numFmtId="165" fontId="73" fillId="0" borderId="17" xfId="0" applyNumberFormat="1" applyFont="1" applyBorder="1" applyAlignment="1">
      <alignment horizontal="left" vertical="center"/>
    </xf>
    <xf numFmtId="165" fontId="59" fillId="0" borderId="0" xfId="0" applyNumberFormat="1" applyFont="1" applyAlignment="1">
      <alignment horizontal="left" vertical="center"/>
    </xf>
    <xf numFmtId="0" fontId="59" fillId="0" borderId="0" xfId="0" applyFont="1" applyAlignment="1">
      <alignment horizontal="left" vertical="center"/>
    </xf>
    <xf numFmtId="0" fontId="74" fillId="0" borderId="0" xfId="0" applyFont="1" applyAlignment="1">
      <alignment horizontal="left" vertical="center"/>
    </xf>
    <xf numFmtId="165" fontId="59" fillId="0" borderId="0" xfId="0" applyNumberFormat="1" applyFont="1" applyBorder="1" applyAlignment="1">
      <alignment horizontal="left" vertical="center"/>
    </xf>
    <xf numFmtId="165" fontId="4" fillId="2" borderId="8" xfId="0" applyNumberFormat="1" applyFont="1" applyFill="1" applyBorder="1" applyAlignment="1">
      <alignment horizontal="center" vertical="center"/>
    </xf>
    <xf numFmtId="0" fontId="4" fillId="0" borderId="13" xfId="0" applyNumberFormat="1" applyFont="1" applyBorder="1" applyAlignment="1">
      <alignment horizontal="left" vertical="center"/>
    </xf>
    <xf numFmtId="0" fontId="4" fillId="2" borderId="12" xfId="0" applyNumberFormat="1" applyFont="1" applyFill="1" applyBorder="1" applyAlignment="1">
      <alignment horizontal="center" vertical="center"/>
    </xf>
    <xf numFmtId="165" fontId="2" fillId="0" borderId="8" xfId="0" applyNumberFormat="1" applyFont="1" applyBorder="1" applyAlignment="1">
      <alignment horizontal="left" vertical="center"/>
    </xf>
    <xf numFmtId="0" fontId="2" fillId="0" borderId="17" xfId="0" applyNumberFormat="1" applyFont="1" applyBorder="1" applyAlignment="1">
      <alignment horizontal="left" vertical="center"/>
    </xf>
    <xf numFmtId="165" fontId="4" fillId="0" borderId="8" xfId="0" applyNumberFormat="1" applyFont="1" applyBorder="1" applyAlignment="1">
      <alignment horizontal="left" vertical="center"/>
    </xf>
    <xf numFmtId="165" fontId="4" fillId="0" borderId="10" xfId="0" applyNumberFormat="1" applyFont="1" applyBorder="1" applyAlignment="1">
      <alignment horizontal="left" vertical="center"/>
    </xf>
    <xf numFmtId="165" fontId="2" fillId="0" borderId="17" xfId="0" applyNumberFormat="1" applyFont="1" applyBorder="1" applyAlignment="1">
      <alignment horizontal="left" vertical="center"/>
    </xf>
    <xf numFmtId="0" fontId="41" fillId="0" borderId="0" xfId="0" applyFont="1" applyFill="1" applyAlignment="1" applyProtection="1">
      <alignment horizontal="left" vertical="center"/>
      <protection locked="0"/>
    </xf>
    <xf numFmtId="165" fontId="4" fillId="2" borderId="14" xfId="0" applyNumberFormat="1" applyFont="1" applyFill="1" applyBorder="1" applyAlignment="1">
      <alignment horizontal="center" vertical="center"/>
    </xf>
    <xf numFmtId="0" fontId="4" fillId="2" borderId="3" xfId="0" applyNumberFormat="1" applyFont="1" applyFill="1" applyBorder="1" applyAlignment="1">
      <alignment horizontal="center" vertical="center"/>
    </xf>
    <xf numFmtId="0" fontId="2" fillId="0" borderId="16" xfId="0" applyFont="1" applyBorder="1" applyAlignment="1" applyProtection="1">
      <alignment vertical="center"/>
      <protection locked="0"/>
    </xf>
    <xf numFmtId="165" fontId="4" fillId="0" borderId="8" xfId="0" applyNumberFormat="1" applyFont="1" applyBorder="1" applyAlignment="1" applyProtection="1">
      <alignment vertical="center"/>
      <protection locked="0"/>
    </xf>
    <xf numFmtId="165" fontId="4" fillId="0" borderId="14" xfId="0" applyNumberFormat="1" applyFont="1" applyBorder="1" applyAlignment="1" applyProtection="1">
      <alignment vertical="center"/>
      <protection locked="0"/>
    </xf>
    <xf numFmtId="165" fontId="4" fillId="0" borderId="16" xfId="0" applyNumberFormat="1" applyFont="1" applyBorder="1" applyAlignment="1" applyProtection="1">
      <alignment vertical="center"/>
      <protection locked="0"/>
    </xf>
    <xf numFmtId="0" fontId="4" fillId="0" borderId="17" xfId="0" applyFont="1" applyBorder="1" applyAlignment="1" applyProtection="1">
      <alignment vertical="center"/>
      <protection locked="0"/>
    </xf>
    <xf numFmtId="165" fontId="4" fillId="0" borderId="3" xfId="0" applyNumberFormat="1" applyFont="1" applyBorder="1" applyAlignment="1" applyProtection="1">
      <alignment vertical="center"/>
      <protection locked="0"/>
    </xf>
    <xf numFmtId="165" fontId="4" fillId="0" borderId="17" xfId="0" applyNumberFormat="1" applyFont="1" applyBorder="1" applyAlignment="1" applyProtection="1">
      <alignment vertical="center"/>
      <protection locked="0"/>
    </xf>
    <xf numFmtId="0" fontId="2" fillId="0" borderId="0" xfId="0" applyFont="1" applyAlignment="1" applyProtection="1">
      <alignment horizontal="left" vertical="center"/>
      <protection locked="0"/>
    </xf>
    <xf numFmtId="0" fontId="4" fillId="0" borderId="15" xfId="0" applyFont="1" applyBorder="1" applyAlignment="1">
      <alignment vertical="center"/>
    </xf>
    <xf numFmtId="0" fontId="4" fillId="0" borderId="4" xfId="0" applyFont="1" applyFill="1" applyBorder="1" applyAlignment="1">
      <alignment horizontal="center" vertical="center"/>
    </xf>
    <xf numFmtId="0" fontId="4" fillId="0" borderId="7" xfId="0" applyFont="1" applyFill="1" applyBorder="1" applyAlignment="1">
      <alignment horizontal="center" vertical="center"/>
    </xf>
    <xf numFmtId="0" fontId="4" fillId="0" borderId="8" xfId="0" applyFont="1" applyFill="1" applyBorder="1" applyAlignment="1">
      <alignment vertical="center"/>
    </xf>
    <xf numFmtId="0" fontId="4" fillId="0" borderId="5" xfId="0" applyFont="1" applyFill="1" applyBorder="1" applyAlignment="1">
      <alignment horizontal="center" vertical="center"/>
    </xf>
    <xf numFmtId="0" fontId="4" fillId="0" borderId="10" xfId="0" applyFont="1" applyFill="1" applyBorder="1" applyAlignment="1">
      <alignment horizontal="center" vertical="center"/>
    </xf>
    <xf numFmtId="0" fontId="4" fillId="0" borderId="3" xfId="0" applyFont="1" applyBorder="1" applyAlignment="1">
      <alignment vertical="center"/>
    </xf>
    <xf numFmtId="0" fontId="4" fillId="0" borderId="9" xfId="0" applyFont="1" applyFill="1" applyBorder="1" applyAlignment="1">
      <alignment horizontal="center" vertical="center"/>
    </xf>
    <xf numFmtId="0" fontId="75" fillId="0" borderId="0" xfId="0" applyFont="1" applyBorder="1" applyAlignment="1">
      <alignment vertical="center"/>
    </xf>
    <xf numFmtId="9" fontId="2" fillId="0" borderId="14" xfId="0" applyNumberFormat="1" applyFont="1" applyFill="1" applyBorder="1" applyAlignment="1">
      <alignment horizontal="center" vertical="center"/>
    </xf>
    <xf numFmtId="9" fontId="2" fillId="0" borderId="15" xfId="0" applyNumberFormat="1" applyFont="1" applyFill="1" applyBorder="1" applyAlignment="1">
      <alignment horizontal="center" vertical="center"/>
    </xf>
    <xf numFmtId="9" fontId="2" fillId="0" borderId="16" xfId="0" applyNumberFormat="1" applyFont="1" applyFill="1" applyBorder="1" applyAlignment="1">
      <alignment horizontal="center" vertical="center"/>
    </xf>
    <xf numFmtId="0" fontId="2" fillId="0" borderId="16" xfId="0" applyFont="1" applyBorder="1" applyAlignment="1">
      <alignment horizontal="center" vertical="center"/>
    </xf>
    <xf numFmtId="9" fontId="2" fillId="0" borderId="9" xfId="0" applyNumberFormat="1" applyFont="1" applyFill="1" applyBorder="1" applyAlignment="1">
      <alignment horizontal="center" vertical="center"/>
    </xf>
    <xf numFmtId="9" fontId="2" fillId="0" borderId="0" xfId="0" applyNumberFormat="1" applyFont="1" applyFill="1" applyBorder="1" applyAlignment="1">
      <alignment horizontal="center" vertical="center"/>
    </xf>
    <xf numFmtId="9" fontId="2" fillId="0" borderId="13" xfId="0" applyNumberFormat="1" applyFont="1" applyFill="1" applyBorder="1" applyAlignment="1">
      <alignment horizontal="center" vertical="center"/>
    </xf>
    <xf numFmtId="9" fontId="2" fillId="0" borderId="13" xfId="0" applyNumberFormat="1" applyFont="1" applyBorder="1" applyAlignment="1">
      <alignment horizontal="center" vertical="center"/>
    </xf>
    <xf numFmtId="9" fontId="2" fillId="0" borderId="3" xfId="0" applyNumberFormat="1" applyFont="1" applyFill="1" applyBorder="1" applyAlignment="1">
      <alignment horizontal="center" vertical="center"/>
    </xf>
    <xf numFmtId="9" fontId="2" fillId="0" borderId="11" xfId="0" applyNumberFormat="1" applyFont="1" applyFill="1" applyBorder="1" applyAlignment="1">
      <alignment horizontal="center" vertical="center"/>
    </xf>
    <xf numFmtId="9" fontId="2" fillId="0" borderId="17" xfId="0" applyNumberFormat="1" applyFont="1" applyFill="1" applyBorder="1" applyAlignment="1">
      <alignment horizontal="center" vertical="center"/>
    </xf>
    <xf numFmtId="9" fontId="2" fillId="0" borderId="17" xfId="0" applyNumberFormat="1" applyFont="1" applyBorder="1" applyAlignment="1">
      <alignment horizontal="center" vertical="center"/>
    </xf>
    <xf numFmtId="0" fontId="2" fillId="0" borderId="4" xfId="0" applyFont="1" applyBorder="1" applyAlignment="1">
      <alignment vertical="center"/>
    </xf>
    <xf numFmtId="0" fontId="2" fillId="0" borderId="7" xfId="0" applyFont="1" applyBorder="1" applyAlignment="1">
      <alignment vertical="center"/>
    </xf>
    <xf numFmtId="0" fontId="4" fillId="0" borderId="4" xfId="0" applyFont="1" applyBorder="1" applyAlignment="1">
      <alignment horizontal="center" vertical="center"/>
    </xf>
    <xf numFmtId="0" fontId="4" fillId="0" borderId="7" xfId="0" applyFont="1" applyBorder="1" applyAlignment="1">
      <alignment horizontal="center" vertical="center"/>
    </xf>
    <xf numFmtId="0" fontId="4" fillId="0" borderId="8" xfId="0" applyFont="1" applyBorder="1" applyAlignment="1">
      <alignment horizontal="center" vertical="center"/>
    </xf>
    <xf numFmtId="0" fontId="4" fillId="0" borderId="4" xfId="0" applyFont="1" applyBorder="1" applyAlignment="1">
      <alignment vertical="center"/>
    </xf>
    <xf numFmtId="0" fontId="4" fillId="0" borderId="12" xfId="0" applyFont="1" applyBorder="1" applyAlignment="1">
      <alignment horizontal="center" vertical="center"/>
    </xf>
    <xf numFmtId="9" fontId="2" fillId="14" borderId="14" xfId="0" applyNumberFormat="1" applyFont="1" applyFill="1" applyBorder="1" applyAlignment="1">
      <alignment horizontal="center" vertical="center"/>
    </xf>
    <xf numFmtId="9" fontId="2" fillId="14" borderId="15" xfId="0" applyNumberFormat="1" applyFont="1" applyFill="1" applyBorder="1" applyAlignment="1">
      <alignment horizontal="center" vertical="center"/>
    </xf>
    <xf numFmtId="9" fontId="2" fillId="14" borderId="16" xfId="0" applyNumberFormat="1" applyFont="1" applyFill="1" applyBorder="1" applyAlignment="1">
      <alignment horizontal="center" vertical="center"/>
    </xf>
    <xf numFmtId="9" fontId="2" fillId="14" borderId="9" xfId="0" applyNumberFormat="1" applyFont="1" applyFill="1" applyBorder="1" applyAlignment="1">
      <alignment horizontal="center" vertical="center"/>
    </xf>
    <xf numFmtId="9" fontId="2" fillId="14" borderId="0" xfId="0" applyNumberFormat="1" applyFont="1" applyFill="1" applyBorder="1" applyAlignment="1">
      <alignment horizontal="center" vertical="center"/>
    </xf>
    <xf numFmtId="9" fontId="2" fillId="14" borderId="13" xfId="0" applyNumberFormat="1" applyFont="1" applyFill="1" applyBorder="1" applyAlignment="1">
      <alignment horizontal="center" vertical="center"/>
    </xf>
    <xf numFmtId="9" fontId="2" fillId="14" borderId="3" xfId="0" applyNumberFormat="1" applyFont="1" applyFill="1" applyBorder="1" applyAlignment="1">
      <alignment horizontal="center" vertical="center"/>
    </xf>
    <xf numFmtId="9" fontId="2" fillId="14" borderId="11" xfId="0" applyNumberFormat="1" applyFont="1" applyFill="1" applyBorder="1" applyAlignment="1">
      <alignment horizontal="center" vertical="center"/>
    </xf>
    <xf numFmtId="9" fontId="2" fillId="14" borderId="17" xfId="0" applyNumberFormat="1" applyFont="1" applyFill="1" applyBorder="1" applyAlignment="1">
      <alignment horizontal="center" vertical="center"/>
    </xf>
    <xf numFmtId="9" fontId="2" fillId="0" borderId="0" xfId="0" applyNumberFormat="1" applyFont="1" applyAlignment="1">
      <alignment vertical="center"/>
    </xf>
    <xf numFmtId="199" fontId="2" fillId="0" borderId="0" xfId="0" applyNumberFormat="1" applyFont="1" applyAlignment="1">
      <alignment vertical="center"/>
    </xf>
    <xf numFmtId="41" fontId="41" fillId="0" borderId="0" xfId="1" applyFont="1" applyAlignment="1">
      <alignment horizontal="left" vertical="center"/>
    </xf>
    <xf numFmtId="41" fontId="9" fillId="3" borderId="0" xfId="1" applyFont="1" applyFill="1" applyAlignment="1">
      <alignment horizontal="center" vertical="center"/>
    </xf>
    <xf numFmtId="41" fontId="6" fillId="2" borderId="16" xfId="1" applyFont="1" applyFill="1" applyBorder="1" applyAlignment="1">
      <alignment horizontal="left" vertical="center"/>
    </xf>
    <xf numFmtId="41" fontId="41" fillId="0" borderId="0" xfId="1" applyFont="1" applyFill="1" applyAlignment="1">
      <alignment horizontal="left" vertical="center"/>
    </xf>
    <xf numFmtId="41" fontId="24" fillId="0" borderId="0" xfId="1" applyFont="1" applyFill="1" applyAlignment="1">
      <alignment horizontal="left" vertical="center"/>
    </xf>
    <xf numFmtId="41" fontId="2" fillId="0" borderId="0" xfId="1" quotePrefix="1" applyFont="1" applyBorder="1" applyAlignment="1">
      <alignment horizontal="center" vertical="center"/>
    </xf>
    <xf numFmtId="41" fontId="2" fillId="0" borderId="14" xfId="1" applyFont="1" applyBorder="1" applyAlignment="1">
      <alignment vertical="center"/>
    </xf>
    <xf numFmtId="41" fontId="4" fillId="2" borderId="8" xfId="1" quotePrefix="1" applyFont="1" applyFill="1" applyBorder="1" applyAlignment="1">
      <alignment horizontal="center" vertical="center"/>
    </xf>
    <xf numFmtId="41" fontId="4" fillId="2" borderId="16" xfId="1" applyFont="1" applyFill="1" applyBorder="1" applyAlignment="1">
      <alignment horizontal="center" vertical="center"/>
    </xf>
    <xf numFmtId="41" fontId="4" fillId="2" borderId="16" xfId="1" quotePrefix="1" applyFont="1" applyFill="1" applyBorder="1" applyAlignment="1">
      <alignment horizontal="center" vertical="center"/>
    </xf>
    <xf numFmtId="41" fontId="4" fillId="2" borderId="16" xfId="1" applyFont="1" applyFill="1" applyBorder="1" applyAlignment="1">
      <alignment horizontal="center" vertical="center" wrapText="1"/>
    </xf>
    <xf numFmtId="41" fontId="4" fillId="2" borderId="8" xfId="1" applyFont="1" applyFill="1" applyBorder="1" applyAlignment="1">
      <alignment horizontal="center" vertical="center"/>
    </xf>
    <xf numFmtId="41" fontId="2" fillId="0" borderId="15" xfId="1" applyFont="1" applyFill="1" applyBorder="1" applyAlignment="1">
      <alignment horizontal="right" vertical="center"/>
    </xf>
    <xf numFmtId="0" fontId="4" fillId="2" borderId="14" xfId="0" applyFont="1" applyFill="1" applyBorder="1" applyAlignment="1">
      <alignment horizontal="centerContinuous" vertical="center"/>
    </xf>
    <xf numFmtId="0" fontId="4" fillId="2" borderId="15" xfId="0" applyFont="1" applyFill="1" applyBorder="1" applyAlignment="1">
      <alignment horizontal="centerContinuous" vertical="center"/>
    </xf>
    <xf numFmtId="0" fontId="2" fillId="2" borderId="15" xfId="0" applyFont="1" applyFill="1" applyBorder="1" applyAlignment="1">
      <alignment horizontal="centerContinuous" vertical="center"/>
    </xf>
    <xf numFmtId="0" fontId="4" fillId="2" borderId="4" xfId="0" applyFont="1" applyFill="1" applyBorder="1" applyAlignment="1">
      <alignment horizontal="centerContinuous" vertical="center"/>
    </xf>
    <xf numFmtId="0" fontId="4" fillId="2" borderId="7" xfId="0" applyFont="1" applyFill="1" applyBorder="1" applyAlignment="1">
      <alignment horizontal="centerContinuous" vertical="center"/>
    </xf>
    <xf numFmtId="0" fontId="2" fillId="2" borderId="5" xfId="0" applyFont="1" applyFill="1" applyBorder="1" applyAlignment="1">
      <alignment horizontal="centerContinuous" vertical="center"/>
    </xf>
    <xf numFmtId="0" fontId="2" fillId="2" borderId="7" xfId="0" applyFont="1" applyFill="1" applyBorder="1" applyAlignment="1">
      <alignment horizontal="centerContinuous" vertical="center"/>
    </xf>
    <xf numFmtId="0" fontId="2" fillId="2" borderId="16" xfId="0" applyFont="1" applyFill="1" applyBorder="1" applyAlignment="1">
      <alignment horizontal="centerContinuous" vertical="center"/>
    </xf>
    <xf numFmtId="0" fontId="2" fillId="2" borderId="14" xfId="0" applyFont="1" applyFill="1" applyBorder="1" applyAlignment="1">
      <alignment vertical="center"/>
    </xf>
    <xf numFmtId="0" fontId="2" fillId="2" borderId="8" xfId="0" applyFont="1" applyFill="1" applyBorder="1" applyAlignment="1">
      <alignment vertical="center"/>
    </xf>
    <xf numFmtId="199" fontId="2" fillId="0" borderId="16" xfId="0" applyNumberFormat="1" applyFont="1" applyBorder="1" applyAlignment="1">
      <alignment vertical="center"/>
    </xf>
    <xf numFmtId="41" fontId="4" fillId="2" borderId="14" xfId="1" applyFont="1" applyFill="1" applyBorder="1" applyAlignment="1">
      <alignment horizontal="centerContinuous" vertical="center"/>
    </xf>
    <xf numFmtId="41" fontId="4" fillId="2" borderId="15" xfId="1" applyFont="1" applyFill="1" applyBorder="1" applyAlignment="1">
      <alignment horizontal="centerContinuous" vertical="center"/>
    </xf>
    <xf numFmtId="41" fontId="2" fillId="2" borderId="15" xfId="1" applyFont="1" applyFill="1" applyBorder="1" applyAlignment="1">
      <alignment horizontal="centerContinuous" vertical="center"/>
    </xf>
    <xf numFmtId="41" fontId="4" fillId="2" borderId="4" xfId="1" applyFont="1" applyFill="1" applyBorder="1" applyAlignment="1">
      <alignment horizontal="centerContinuous" vertical="center"/>
    </xf>
    <xf numFmtId="41" fontId="4" fillId="2" borderId="7" xfId="1" applyFont="1" applyFill="1" applyBorder="1" applyAlignment="1">
      <alignment horizontal="centerContinuous" vertical="center"/>
    </xf>
    <xf numFmtId="41" fontId="2" fillId="2" borderId="5" xfId="1" applyFont="1" applyFill="1" applyBorder="1" applyAlignment="1">
      <alignment horizontal="centerContinuous" vertical="center"/>
    </xf>
    <xf numFmtId="41" fontId="2" fillId="2" borderId="7" xfId="1" applyFont="1" applyFill="1" applyBorder="1" applyAlignment="1">
      <alignment horizontal="centerContinuous" vertical="center"/>
    </xf>
    <xf numFmtId="41" fontId="2" fillId="2" borderId="16" xfId="1" applyFont="1" applyFill="1" applyBorder="1" applyAlignment="1">
      <alignment horizontal="centerContinuous" vertical="center"/>
    </xf>
    <xf numFmtId="41" fontId="2" fillId="2" borderId="14" xfId="1" applyFont="1" applyFill="1" applyBorder="1" applyAlignment="1">
      <alignment vertical="center"/>
    </xf>
    <xf numFmtId="41" fontId="2" fillId="2" borderId="8" xfId="1" applyFont="1" applyFill="1" applyBorder="1" applyAlignment="1">
      <alignment vertical="center"/>
    </xf>
    <xf numFmtId="41" fontId="2" fillId="2" borderId="16" xfId="1" applyFont="1" applyFill="1" applyBorder="1" applyAlignment="1">
      <alignment vertical="center"/>
    </xf>
    <xf numFmtId="41" fontId="2" fillId="0" borderId="9" xfId="1" applyFont="1" applyBorder="1" applyAlignment="1">
      <alignment vertical="center"/>
    </xf>
    <xf numFmtId="41" fontId="4" fillId="2" borderId="10" xfId="1" applyFont="1" applyFill="1" applyBorder="1" applyAlignment="1">
      <alignment horizontal="center" vertical="center"/>
    </xf>
    <xf numFmtId="41" fontId="4" fillId="2" borderId="13" xfId="1" applyFont="1" applyFill="1" applyBorder="1" applyAlignment="1">
      <alignment horizontal="center" vertical="center"/>
    </xf>
    <xf numFmtId="41" fontId="75" fillId="0" borderId="9" xfId="1" applyFont="1" applyBorder="1" applyAlignment="1">
      <alignment vertical="center"/>
    </xf>
    <xf numFmtId="0" fontId="4" fillId="0" borderId="7" xfId="0" applyFont="1" applyBorder="1" applyAlignment="1">
      <alignment horizontal="centerContinuous" vertical="center"/>
    </xf>
    <xf numFmtId="0" fontId="4" fillId="0" borderId="5" xfId="0" applyFont="1" applyBorder="1" applyAlignment="1">
      <alignment horizontal="centerContinuous" vertical="center"/>
    </xf>
    <xf numFmtId="0" fontId="4" fillId="0" borderId="4" xfId="0" applyFont="1" applyBorder="1" applyAlignment="1">
      <alignment horizontal="centerContinuous" vertical="center"/>
    </xf>
    <xf numFmtId="0" fontId="4" fillId="0" borderId="13" xfId="0" applyFont="1" applyBorder="1" applyAlignment="1">
      <alignment horizontal="center" vertical="center" wrapText="1"/>
    </xf>
    <xf numFmtId="0" fontId="4" fillId="0" borderId="9" xfId="0" applyFont="1" applyBorder="1" applyAlignment="1">
      <alignment horizontal="centerContinuous" vertical="center"/>
    </xf>
    <xf numFmtId="0" fontId="4" fillId="0" borderId="0" xfId="0" applyFont="1" applyBorder="1" applyAlignment="1">
      <alignment horizontal="centerContinuous" vertical="center"/>
    </xf>
    <xf numFmtId="0" fontId="4" fillId="2" borderId="9" xfId="0" applyFont="1" applyFill="1" applyBorder="1" applyAlignment="1">
      <alignment horizontal="center" vertical="center" wrapText="1"/>
    </xf>
    <xf numFmtId="0" fontId="4" fillId="2" borderId="9" xfId="0" applyFont="1" applyFill="1" applyBorder="1" applyAlignment="1">
      <alignment horizontal="center" vertical="center"/>
    </xf>
    <xf numFmtId="0" fontId="4" fillId="2" borderId="10" xfId="0" applyFont="1" applyFill="1" applyBorder="1" applyAlignment="1">
      <alignment horizontal="center" vertical="center"/>
    </xf>
    <xf numFmtId="199" fontId="2" fillId="0" borderId="13" xfId="0" applyNumberFormat="1" applyFont="1" applyFill="1" applyBorder="1" applyAlignment="1">
      <alignment horizontal="center" vertical="center"/>
    </xf>
    <xf numFmtId="41" fontId="4" fillId="0" borderId="7" xfId="1" applyFont="1" applyBorder="1" applyAlignment="1">
      <alignment horizontal="centerContinuous" vertical="center"/>
    </xf>
    <xf numFmtId="41" fontId="4" fillId="0" borderId="5" xfId="1" applyFont="1" applyBorder="1" applyAlignment="1">
      <alignment horizontal="centerContinuous" vertical="center"/>
    </xf>
    <xf numFmtId="41" fontId="4" fillId="0" borderId="4" xfId="1" applyFont="1" applyBorder="1" applyAlignment="1">
      <alignment horizontal="centerContinuous" vertical="center"/>
    </xf>
    <xf numFmtId="41" fontId="4" fillId="0" borderId="13" xfId="1" applyFont="1" applyBorder="1" applyAlignment="1">
      <alignment horizontal="center" vertical="center" wrapText="1"/>
    </xf>
    <xf numFmtId="41" fontId="4" fillId="0" borderId="9" xfId="1" applyFont="1" applyBorder="1" applyAlignment="1">
      <alignment horizontal="centerContinuous" vertical="center"/>
    </xf>
    <xf numFmtId="41" fontId="4" fillId="0" borderId="0" xfId="1" applyFont="1" applyBorder="1" applyAlignment="1">
      <alignment horizontal="centerContinuous" vertical="center"/>
    </xf>
    <xf numFmtId="41" fontId="4" fillId="2" borderId="9" xfId="1" applyFont="1" applyFill="1" applyBorder="1" applyAlignment="1">
      <alignment horizontal="center" vertical="center" wrapText="1"/>
    </xf>
    <xf numFmtId="41" fontId="4" fillId="2" borderId="9" xfId="1" applyFont="1" applyFill="1" applyBorder="1" applyAlignment="1">
      <alignment horizontal="center" vertical="center"/>
    </xf>
    <xf numFmtId="41" fontId="4" fillId="2" borderId="9" xfId="1" applyFont="1" applyFill="1" applyBorder="1" applyAlignment="1">
      <alignment horizontal="centerContinuous" vertical="center"/>
    </xf>
    <xf numFmtId="41" fontId="2" fillId="2" borderId="0" xfId="1" applyFont="1" applyFill="1" applyBorder="1" applyAlignment="1">
      <alignment horizontal="centerContinuous" vertical="center"/>
    </xf>
    <xf numFmtId="41" fontId="4" fillId="2" borderId="0" xfId="1" applyFont="1" applyFill="1" applyBorder="1" applyAlignment="1">
      <alignment horizontal="center" vertical="center"/>
    </xf>
    <xf numFmtId="41" fontId="4" fillId="2" borderId="12" xfId="1" applyFont="1" applyFill="1" applyBorder="1" applyAlignment="1">
      <alignment horizontal="center" vertical="center"/>
    </xf>
    <xf numFmtId="41" fontId="4" fillId="2" borderId="17" xfId="1" applyFont="1" applyFill="1" applyBorder="1" applyAlignment="1">
      <alignment horizontal="center" vertical="center"/>
    </xf>
    <xf numFmtId="41" fontId="4" fillId="0" borderId="9" xfId="1" applyFont="1" applyBorder="1" applyAlignment="1">
      <alignment horizontal="center" vertical="center"/>
    </xf>
    <xf numFmtId="41" fontId="31" fillId="0" borderId="13" xfId="1" applyFont="1" applyBorder="1" applyAlignment="1">
      <alignment vertical="center"/>
    </xf>
    <xf numFmtId="0" fontId="4" fillId="0" borderId="10" xfId="0" applyFont="1" applyBorder="1" applyAlignment="1">
      <alignment horizontal="center" vertical="center" wrapText="1"/>
    </xf>
    <xf numFmtId="0" fontId="4" fillId="0" borderId="0" xfId="0" applyFont="1" applyBorder="1" applyAlignment="1">
      <alignment horizontal="center" vertical="center"/>
    </xf>
    <xf numFmtId="0" fontId="2" fillId="0" borderId="14" xfId="0" applyFont="1" applyBorder="1" applyAlignment="1">
      <alignment horizontal="centerContinuous" vertical="center"/>
    </xf>
    <xf numFmtId="0" fontId="4" fillId="0" borderId="9" xfId="0" applyFont="1" applyBorder="1" applyAlignment="1">
      <alignment horizontal="center" vertical="center" wrapText="1"/>
    </xf>
    <xf numFmtId="0" fontId="4" fillId="0" borderId="10" xfId="0" applyFont="1" applyBorder="1" applyAlignment="1">
      <alignment horizontal="centerContinuous" vertical="center"/>
    </xf>
    <xf numFmtId="0" fontId="4" fillId="0" borderId="13" xfId="0" applyFont="1" applyBorder="1" applyAlignment="1">
      <alignment horizontal="centerContinuous" vertical="center"/>
    </xf>
    <xf numFmtId="0" fontId="2" fillId="2" borderId="9" xfId="0" applyFont="1" applyFill="1" applyBorder="1" applyAlignment="1">
      <alignment vertical="center"/>
    </xf>
    <xf numFmtId="0" fontId="4" fillId="2" borderId="10" xfId="0" applyFont="1" applyFill="1" applyBorder="1" applyAlignment="1">
      <alignment horizontal="center" vertical="center" wrapText="1"/>
    </xf>
    <xf numFmtId="199" fontId="2" fillId="0" borderId="13" xfId="0" applyNumberFormat="1" applyFont="1" applyFill="1" applyBorder="1" applyAlignment="1">
      <alignment horizontal="center" vertical="center" wrapText="1"/>
    </xf>
    <xf numFmtId="41" fontId="4" fillId="0" borderId="10" xfId="1" applyFont="1" applyBorder="1" applyAlignment="1">
      <alignment horizontal="center" vertical="center" wrapText="1"/>
    </xf>
    <xf numFmtId="41" fontId="2" fillId="0" borderId="16" xfId="1" applyFont="1" applyBorder="1" applyAlignment="1">
      <alignment horizontal="center" vertical="center"/>
    </xf>
    <xf numFmtId="41" fontId="2" fillId="0" borderId="8" xfId="1" applyFont="1" applyBorder="1" applyAlignment="1">
      <alignment horizontal="center" vertical="center"/>
    </xf>
    <xf numFmtId="41" fontId="2" fillId="0" borderId="14" xfId="1" applyFont="1" applyBorder="1" applyAlignment="1">
      <alignment horizontal="centerContinuous" vertical="center"/>
    </xf>
    <xf numFmtId="41" fontId="4" fillId="0" borderId="9" xfId="1" applyFont="1" applyBorder="1" applyAlignment="1">
      <alignment horizontal="center" vertical="center" wrapText="1"/>
    </xf>
    <xf numFmtId="41" fontId="4" fillId="0" borderId="10" xfId="1" applyFont="1" applyBorder="1" applyAlignment="1">
      <alignment horizontal="centerContinuous" vertical="center"/>
    </xf>
    <xf numFmtId="41" fontId="4" fillId="0" borderId="13" xfId="1" applyFont="1" applyBorder="1" applyAlignment="1">
      <alignment horizontal="centerContinuous" vertical="center"/>
    </xf>
    <xf numFmtId="41" fontId="4" fillId="2" borderId="10" xfId="1" applyFont="1" applyFill="1" applyBorder="1" applyAlignment="1">
      <alignment horizontal="center" vertical="center" wrapText="1"/>
    </xf>
    <xf numFmtId="41" fontId="2" fillId="0" borderId="14" xfId="1" applyFont="1" applyFill="1" applyBorder="1" applyAlignment="1">
      <alignment horizontal="center" vertical="center" wrapText="1"/>
    </xf>
    <xf numFmtId="41" fontId="2" fillId="0" borderId="15" xfId="1" applyFont="1" applyFill="1" applyBorder="1" applyAlignment="1">
      <alignment horizontal="center" vertical="center" wrapText="1"/>
    </xf>
    <xf numFmtId="41" fontId="4" fillId="2" borderId="0" xfId="1" applyFont="1" applyFill="1" applyBorder="1" applyAlignment="1">
      <alignment horizontal="center" vertical="center" wrapText="1"/>
    </xf>
    <xf numFmtId="41" fontId="4" fillId="2" borderId="13" xfId="1" applyFont="1" applyFill="1" applyBorder="1" applyAlignment="1">
      <alignment horizontal="center" vertical="center" wrapText="1"/>
    </xf>
    <xf numFmtId="41" fontId="5" fillId="2" borderId="12" xfId="1" applyFont="1" applyFill="1" applyBorder="1" applyAlignment="1">
      <alignment horizontal="left" vertical="center"/>
    </xf>
    <xf numFmtId="0" fontId="2" fillId="0" borderId="17" xfId="0" applyFont="1" applyBorder="1" applyAlignment="1">
      <alignment horizontal="center" vertical="center"/>
    </xf>
    <xf numFmtId="0" fontId="4" fillId="0" borderId="3" xfId="0" applyFont="1" applyBorder="1" applyAlignment="1">
      <alignment horizontal="centerContinuous" vertical="center"/>
    </xf>
    <xf numFmtId="0" fontId="2" fillId="0" borderId="12" xfId="0" applyFont="1" applyBorder="1" applyAlignment="1">
      <alignment vertical="center"/>
    </xf>
    <xf numFmtId="0" fontId="2" fillId="2" borderId="3" xfId="0" applyFont="1" applyFill="1" applyBorder="1" applyAlignment="1">
      <alignment vertical="center"/>
    </xf>
    <xf numFmtId="0" fontId="2" fillId="2" borderId="12" xfId="0" applyFont="1" applyFill="1" applyBorder="1" applyAlignment="1">
      <alignment vertical="center"/>
    </xf>
    <xf numFmtId="199" fontId="2" fillId="0" borderId="17" xfId="0" applyNumberFormat="1" applyFont="1" applyBorder="1" applyAlignment="1">
      <alignment vertical="center"/>
    </xf>
    <xf numFmtId="41" fontId="2" fillId="0" borderId="3" xfId="1" applyFont="1" applyBorder="1" applyAlignment="1">
      <alignment vertical="center"/>
    </xf>
    <xf numFmtId="41" fontId="2" fillId="0" borderId="3" xfId="1" applyFont="1" applyBorder="1" applyAlignment="1">
      <alignment horizontal="center" vertical="center"/>
    </xf>
    <xf numFmtId="41" fontId="4" fillId="0" borderId="12" xfId="1" applyFont="1" applyBorder="1" applyAlignment="1">
      <alignment horizontal="center" vertical="center"/>
    </xf>
    <xf numFmtId="41" fontId="2" fillId="0" borderId="17" xfId="1" applyFont="1" applyBorder="1" applyAlignment="1">
      <alignment horizontal="center" vertical="center"/>
    </xf>
    <xf numFmtId="41" fontId="2" fillId="0" borderId="12" xfId="1" applyFont="1" applyBorder="1" applyAlignment="1">
      <alignment horizontal="center" vertical="center"/>
    </xf>
    <xf numFmtId="41" fontId="4" fillId="0" borderId="3" xfId="1" applyFont="1" applyBorder="1" applyAlignment="1">
      <alignment horizontal="centerContinuous" vertical="center"/>
    </xf>
    <xf numFmtId="41" fontId="2" fillId="0" borderId="11" xfId="1" applyFont="1" applyBorder="1" applyAlignment="1">
      <alignment vertical="center"/>
    </xf>
    <xf numFmtId="41" fontId="2" fillId="2" borderId="3" xfId="1" applyFont="1" applyFill="1" applyBorder="1" applyAlignment="1">
      <alignment vertical="center"/>
    </xf>
    <xf numFmtId="41" fontId="2" fillId="2" borderId="12" xfId="1" applyFont="1" applyFill="1" applyBorder="1" applyAlignment="1">
      <alignment vertical="center"/>
    </xf>
    <xf numFmtId="41" fontId="2" fillId="2" borderId="11" xfId="1" applyFont="1" applyFill="1" applyBorder="1" applyAlignment="1">
      <alignment vertical="center"/>
    </xf>
    <xf numFmtId="41" fontId="2" fillId="2" borderId="17" xfId="1" applyFont="1" applyFill="1" applyBorder="1" applyAlignment="1">
      <alignment vertical="center"/>
    </xf>
    <xf numFmtId="199" fontId="2" fillId="0" borderId="10" xfId="0" applyNumberFormat="1" applyFont="1" applyBorder="1" applyAlignment="1">
      <alignment vertical="center"/>
    </xf>
    <xf numFmtId="41" fontId="4" fillId="0" borderId="13" xfId="1" applyFont="1" applyFill="1" applyBorder="1" applyAlignment="1">
      <alignment horizontal="center" vertical="center" wrapText="1"/>
    </xf>
    <xf numFmtId="41" fontId="75" fillId="0" borderId="9" xfId="1" applyFont="1" applyFill="1" applyBorder="1" applyAlignment="1">
      <alignment vertical="center"/>
    </xf>
    <xf numFmtId="199" fontId="2" fillId="0" borderId="10" xfId="0" applyNumberFormat="1" applyFont="1" applyFill="1" applyBorder="1" applyAlignment="1">
      <alignment vertical="center"/>
    </xf>
    <xf numFmtId="41" fontId="15" fillId="0" borderId="0" xfId="1" applyFont="1" applyAlignment="1">
      <alignment vertical="center"/>
    </xf>
    <xf numFmtId="41" fontId="8" fillId="0" borderId="3" xfId="1" applyFont="1" applyBorder="1" applyAlignment="1">
      <alignment vertical="center"/>
    </xf>
    <xf numFmtId="41" fontId="8" fillId="0" borderId="11" xfId="1" applyFont="1" applyBorder="1" applyAlignment="1">
      <alignment vertical="center"/>
    </xf>
    <xf numFmtId="41" fontId="8" fillId="0" borderId="17" xfId="1" applyFont="1" applyBorder="1" applyAlignment="1">
      <alignment vertical="center"/>
    </xf>
    <xf numFmtId="164" fontId="2" fillId="0" borderId="0" xfId="0" applyNumberFormat="1" applyFont="1" applyBorder="1" applyAlignment="1">
      <alignment vertical="center"/>
    </xf>
    <xf numFmtId="41" fontId="51" fillId="0" borderId="14" xfId="1" applyFont="1" applyBorder="1" applyAlignment="1">
      <alignment vertical="center"/>
    </xf>
    <xf numFmtId="41" fontId="31" fillId="0" borderId="9" xfId="1" quotePrefix="1" applyFont="1" applyFill="1" applyBorder="1" applyAlignment="1">
      <alignment horizontal="center" vertical="center"/>
    </xf>
    <xf numFmtId="41" fontId="31" fillId="0" borderId="0" xfId="1" quotePrefix="1" applyFont="1" applyFill="1" applyBorder="1" applyAlignment="1">
      <alignment horizontal="center" vertical="center"/>
    </xf>
    <xf numFmtId="41" fontId="31" fillId="0" borderId="13" xfId="1" quotePrefix="1" applyFont="1" applyFill="1" applyBorder="1" applyAlignment="1">
      <alignment horizontal="center" vertical="center"/>
    </xf>
    <xf numFmtId="41" fontId="51" fillId="0" borderId="9" xfId="1" applyFont="1" applyBorder="1" applyAlignment="1">
      <alignment vertical="center"/>
    </xf>
    <xf numFmtId="41" fontId="2" fillId="22" borderId="0" xfId="1" applyFont="1" applyFill="1" applyBorder="1" applyAlignment="1">
      <alignment vertical="center"/>
    </xf>
    <xf numFmtId="164" fontId="2" fillId="8" borderId="29" xfId="0" applyNumberFormat="1" applyFont="1" applyFill="1" applyBorder="1" applyAlignment="1">
      <alignment horizontal="center" vertical="center"/>
    </xf>
    <xf numFmtId="164" fontId="2" fillId="8" borderId="30" xfId="0" applyNumberFormat="1" applyFont="1" applyFill="1" applyBorder="1" applyAlignment="1">
      <alignment horizontal="center" vertical="center"/>
    </xf>
    <xf numFmtId="164" fontId="2" fillId="8" borderId="31" xfId="0" applyNumberFormat="1" applyFont="1" applyFill="1" applyBorder="1" applyAlignment="1">
      <alignment horizontal="center" vertical="center"/>
    </xf>
    <xf numFmtId="164" fontId="2" fillId="8" borderId="32" xfId="0" applyNumberFormat="1" applyFont="1" applyFill="1" applyBorder="1" applyAlignment="1">
      <alignment horizontal="center" vertical="center"/>
    </xf>
    <xf numFmtId="164" fontId="2" fillId="8" borderId="33" xfId="0" applyNumberFormat="1" applyFont="1" applyFill="1" applyBorder="1" applyAlignment="1">
      <alignment horizontal="center" vertical="center"/>
    </xf>
    <xf numFmtId="164" fontId="2" fillId="8" borderId="34" xfId="0" applyNumberFormat="1" applyFont="1" applyFill="1" applyBorder="1" applyAlignment="1">
      <alignment horizontal="center" vertical="center"/>
    </xf>
    <xf numFmtId="164" fontId="2" fillId="8" borderId="35" xfId="0" applyNumberFormat="1" applyFont="1" applyFill="1" applyBorder="1" applyAlignment="1">
      <alignment horizontal="center" vertical="center"/>
    </xf>
    <xf numFmtId="164" fontId="2" fillId="8" borderId="36" xfId="0" applyNumberFormat="1" applyFont="1" applyFill="1" applyBorder="1" applyAlignment="1">
      <alignment horizontal="center" vertical="center"/>
    </xf>
    <xf numFmtId="164" fontId="2" fillId="8" borderId="37" xfId="0" applyNumberFormat="1" applyFont="1" applyFill="1" applyBorder="1" applyAlignment="1">
      <alignment horizontal="center" vertical="center"/>
    </xf>
    <xf numFmtId="199" fontId="2" fillId="0" borderId="10" xfId="0" applyNumberFormat="1" applyFont="1" applyFill="1" applyBorder="1" applyAlignment="1">
      <alignment horizontal="center" vertical="center"/>
    </xf>
    <xf numFmtId="41" fontId="2" fillId="2" borderId="0" xfId="1" applyFont="1" applyFill="1" applyAlignment="1">
      <alignment vertical="center"/>
    </xf>
    <xf numFmtId="41" fontId="2" fillId="0" borderId="38" xfId="1" applyFont="1" applyBorder="1" applyAlignment="1">
      <alignment vertical="center"/>
    </xf>
    <xf numFmtId="164" fontId="2" fillId="0" borderId="29" xfId="0" applyNumberFormat="1" applyFont="1" applyBorder="1" applyAlignment="1">
      <alignment horizontal="center" vertical="center"/>
    </xf>
    <xf numFmtId="164" fontId="2" fillId="0" borderId="30" xfId="0" applyNumberFormat="1" applyFont="1" applyBorder="1" applyAlignment="1">
      <alignment horizontal="center" vertical="center"/>
    </xf>
    <xf numFmtId="164" fontId="2" fillId="0" borderId="31" xfId="0" applyNumberFormat="1" applyFont="1" applyBorder="1" applyAlignment="1">
      <alignment horizontal="center" vertical="center"/>
    </xf>
    <xf numFmtId="164" fontId="2" fillId="0" borderId="32" xfId="0" applyNumberFormat="1" applyFont="1" applyBorder="1" applyAlignment="1">
      <alignment horizontal="center" vertical="center"/>
    </xf>
    <xf numFmtId="164" fontId="2" fillId="0" borderId="33" xfId="0" applyNumberFormat="1" applyFont="1" applyBorder="1" applyAlignment="1">
      <alignment horizontal="center" vertical="center"/>
    </xf>
    <xf numFmtId="164" fontId="2" fillId="0" borderId="34" xfId="0" applyNumberFormat="1" applyFont="1" applyBorder="1" applyAlignment="1">
      <alignment horizontal="center" vertical="center"/>
    </xf>
    <xf numFmtId="164" fontId="2" fillId="0" borderId="35" xfId="0" applyNumberFormat="1" applyFont="1" applyBorder="1" applyAlignment="1">
      <alignment horizontal="center" vertical="center"/>
    </xf>
    <xf numFmtId="164" fontId="2" fillId="0" borderId="36" xfId="0" applyNumberFormat="1" applyFont="1" applyBorder="1" applyAlignment="1">
      <alignment horizontal="center" vertical="center"/>
    </xf>
    <xf numFmtId="164" fontId="2" fillId="0" borderId="37" xfId="0" applyNumberFormat="1" applyFont="1" applyBorder="1" applyAlignment="1">
      <alignment horizontal="center" vertical="center"/>
    </xf>
    <xf numFmtId="164" fontId="2" fillId="47" borderId="37" xfId="0" applyNumberFormat="1" applyFont="1" applyFill="1" applyBorder="1" applyAlignment="1">
      <alignment horizontal="center" vertical="center"/>
    </xf>
    <xf numFmtId="164" fontId="2" fillId="25" borderId="29" xfId="0" applyNumberFormat="1" applyFont="1" applyFill="1" applyBorder="1" applyAlignment="1">
      <alignment horizontal="center" vertical="center"/>
    </xf>
    <xf numFmtId="164" fontId="2" fillId="25" borderId="31" xfId="0" applyNumberFormat="1" applyFont="1" applyFill="1" applyBorder="1" applyAlignment="1">
      <alignment horizontal="center" vertical="center"/>
    </xf>
    <xf numFmtId="41" fontId="0" fillId="0" borderId="0" xfId="1" applyFont="1" applyBorder="1" applyAlignment="1">
      <alignment vertical="center"/>
    </xf>
    <xf numFmtId="164" fontId="2" fillId="0" borderId="29" xfId="0" applyNumberFormat="1" applyFont="1" applyFill="1" applyBorder="1" applyAlignment="1">
      <alignment horizontal="center" vertical="center"/>
    </xf>
    <xf numFmtId="164" fontId="2" fillId="0" borderId="30" xfId="0" applyNumberFormat="1" applyFont="1" applyFill="1" applyBorder="1" applyAlignment="1">
      <alignment horizontal="center" vertical="center"/>
    </xf>
    <xf numFmtId="164" fontId="2" fillId="0" borderId="31" xfId="0" applyNumberFormat="1" applyFont="1" applyFill="1" applyBorder="1" applyAlignment="1">
      <alignment horizontal="center" vertical="center"/>
    </xf>
    <xf numFmtId="164" fontId="2" fillId="0" borderId="32" xfId="0" applyNumberFormat="1" applyFont="1" applyFill="1" applyBorder="1" applyAlignment="1">
      <alignment horizontal="center" vertical="center"/>
    </xf>
    <xf numFmtId="164" fontId="2" fillId="0" borderId="33" xfId="0" applyNumberFormat="1" applyFont="1" applyFill="1" applyBorder="1" applyAlignment="1">
      <alignment horizontal="center" vertical="center"/>
    </xf>
    <xf numFmtId="164" fontId="2" fillId="0" borderId="34" xfId="0" applyNumberFormat="1" applyFont="1" applyFill="1" applyBorder="1" applyAlignment="1">
      <alignment horizontal="center" vertical="center"/>
    </xf>
    <xf numFmtId="164" fontId="2" fillId="0" borderId="35" xfId="0" applyNumberFormat="1" applyFont="1" applyFill="1" applyBorder="1" applyAlignment="1">
      <alignment horizontal="center" vertical="center"/>
    </xf>
    <xf numFmtId="164" fontId="2" fillId="0" borderId="36" xfId="0" applyNumberFormat="1" applyFont="1" applyFill="1" applyBorder="1" applyAlignment="1">
      <alignment horizontal="center" vertical="center"/>
    </xf>
    <xf numFmtId="164" fontId="2" fillId="0" borderId="37" xfId="0" applyNumberFormat="1" applyFont="1" applyFill="1" applyBorder="1" applyAlignment="1">
      <alignment horizontal="center" vertical="center"/>
    </xf>
    <xf numFmtId="164" fontId="2" fillId="0" borderId="9" xfId="0" applyNumberFormat="1" applyFont="1" applyBorder="1" applyAlignment="1">
      <alignment horizontal="center" vertical="center"/>
    </xf>
    <xf numFmtId="164" fontId="2" fillId="0" borderId="0" xfId="0" applyNumberFormat="1" applyFont="1" applyBorder="1" applyAlignment="1">
      <alignment horizontal="center" vertical="center"/>
    </xf>
    <xf numFmtId="164" fontId="2" fillId="0" borderId="13" xfId="0" applyNumberFormat="1" applyFont="1" applyBorder="1" applyAlignment="1">
      <alignment horizontal="center" vertical="center"/>
    </xf>
    <xf numFmtId="41" fontId="2" fillId="0" borderId="8" xfId="1" applyFont="1" applyFill="1" applyBorder="1" applyAlignment="1">
      <alignment vertical="center"/>
    </xf>
    <xf numFmtId="41" fontId="6" fillId="2" borderId="0" xfId="1" applyFont="1" applyFill="1" applyAlignment="1">
      <alignment vertical="center"/>
    </xf>
    <xf numFmtId="164" fontId="2" fillId="0" borderId="29" xfId="0" quotePrefix="1" applyNumberFormat="1" applyFont="1" applyBorder="1" applyAlignment="1">
      <alignment horizontal="center" vertical="center"/>
    </xf>
    <xf numFmtId="41" fontId="2" fillId="15" borderId="0" xfId="1" applyFont="1" applyFill="1" applyBorder="1" applyAlignment="1">
      <alignment vertical="center"/>
    </xf>
    <xf numFmtId="164" fontId="2" fillId="28" borderId="37" xfId="0" applyNumberFormat="1" applyFont="1" applyFill="1" applyBorder="1" applyAlignment="1">
      <alignment horizontal="center" vertical="center"/>
    </xf>
    <xf numFmtId="164" fontId="2" fillId="0" borderId="9" xfId="0" quotePrefix="1" applyNumberFormat="1" applyFont="1" applyBorder="1" applyAlignment="1">
      <alignment horizontal="center" vertical="center"/>
    </xf>
    <xf numFmtId="41" fontId="2" fillId="0" borderId="9" xfId="1" applyFont="1" applyBorder="1" applyAlignment="1" applyProtection="1">
      <alignment vertical="center"/>
      <protection locked="0"/>
    </xf>
    <xf numFmtId="41" fontId="6" fillId="0" borderId="13" xfId="1" applyFont="1" applyFill="1" applyBorder="1" applyAlignment="1">
      <alignment horizontal="left" vertical="center" wrapText="1"/>
    </xf>
    <xf numFmtId="0" fontId="2" fillId="70" borderId="0" xfId="0" applyFont="1" applyFill="1" applyAlignment="1">
      <alignment vertical="center"/>
    </xf>
    <xf numFmtId="41" fontId="2" fillId="36" borderId="0" xfId="1" applyFont="1" applyFill="1" applyBorder="1" applyAlignment="1">
      <alignment vertical="center"/>
    </xf>
    <xf numFmtId="164" fontId="2" fillId="72" borderId="29" xfId="0" applyNumberFormat="1" applyFont="1" applyFill="1" applyBorder="1" applyAlignment="1">
      <alignment horizontal="center" vertical="center"/>
    </xf>
    <xf numFmtId="164" fontId="2" fillId="72" borderId="30" xfId="0" applyNumberFormat="1" applyFont="1" applyFill="1" applyBorder="1" applyAlignment="1">
      <alignment horizontal="center" vertical="center"/>
    </xf>
    <xf numFmtId="164" fontId="2" fillId="72" borderId="31" xfId="0" applyNumberFormat="1" applyFont="1" applyFill="1" applyBorder="1" applyAlignment="1">
      <alignment horizontal="center" vertical="center"/>
    </xf>
    <xf numFmtId="164" fontId="2" fillId="72" borderId="32" xfId="0" applyNumberFormat="1" applyFont="1" applyFill="1" applyBorder="1" applyAlignment="1">
      <alignment horizontal="center" vertical="center"/>
    </xf>
    <xf numFmtId="164" fontId="2" fillId="72" borderId="33" xfId="0" applyNumberFormat="1" applyFont="1" applyFill="1" applyBorder="1" applyAlignment="1">
      <alignment horizontal="center" vertical="center"/>
    </xf>
    <xf numFmtId="164" fontId="2" fillId="72" borderId="34" xfId="0" applyNumberFormat="1" applyFont="1" applyFill="1" applyBorder="1" applyAlignment="1">
      <alignment horizontal="center" vertical="center"/>
    </xf>
    <xf numFmtId="164" fontId="2" fillId="72" borderId="35" xfId="0" applyNumberFormat="1" applyFont="1" applyFill="1" applyBorder="1" applyAlignment="1">
      <alignment horizontal="center" vertical="center"/>
    </xf>
    <xf numFmtId="164" fontId="2" fillId="72" borderId="36" xfId="0" applyNumberFormat="1" applyFont="1" applyFill="1" applyBorder="1" applyAlignment="1">
      <alignment horizontal="center" vertical="center"/>
    </xf>
    <xf numFmtId="164" fontId="2" fillId="72" borderId="37" xfId="0" applyNumberFormat="1" applyFont="1" applyFill="1" applyBorder="1" applyAlignment="1">
      <alignment horizontal="center" vertical="center"/>
    </xf>
    <xf numFmtId="41" fontId="2" fillId="0" borderId="0" xfId="1" applyFont="1" applyBorder="1" applyAlignment="1" applyProtection="1">
      <alignment vertical="center"/>
      <protection locked="0"/>
    </xf>
    <xf numFmtId="41" fontId="31" fillId="0" borderId="0" xfId="1" applyFont="1" applyBorder="1" applyAlignment="1">
      <alignment vertical="center"/>
    </xf>
    <xf numFmtId="41" fontId="76" fillId="0" borderId="9" xfId="1" applyFont="1" applyBorder="1" applyAlignment="1" applyProtection="1">
      <alignment vertical="center"/>
      <protection locked="0"/>
    </xf>
    <xf numFmtId="41" fontId="4" fillId="0" borderId="9" xfId="1" applyFont="1" applyFill="1" applyBorder="1" applyAlignment="1">
      <alignment horizontal="center" vertical="center"/>
    </xf>
    <xf numFmtId="41" fontId="15" fillId="0" borderId="9" xfId="1" applyFont="1" applyBorder="1" applyAlignment="1" applyProtection="1">
      <alignment vertical="center"/>
      <protection locked="0"/>
    </xf>
    <xf numFmtId="41" fontId="31" fillId="0" borderId="0" xfId="1" applyFont="1" applyBorder="1" applyAlignment="1" applyProtection="1">
      <alignment vertical="center"/>
      <protection locked="0"/>
    </xf>
    <xf numFmtId="41" fontId="76" fillId="0" borderId="9" xfId="1" applyFont="1" applyBorder="1" applyAlignment="1" applyProtection="1">
      <alignment horizontal="left" vertical="center"/>
      <protection locked="0"/>
    </xf>
    <xf numFmtId="41" fontId="59" fillId="0" borderId="0" xfId="1" applyFont="1" applyBorder="1" applyAlignment="1" applyProtection="1">
      <alignment horizontal="left" vertical="center"/>
      <protection locked="0"/>
    </xf>
    <xf numFmtId="41" fontId="2" fillId="0" borderId="13" xfId="1" applyFont="1" applyBorder="1" applyAlignment="1" applyProtection="1">
      <alignment horizontal="left" vertical="center"/>
      <protection locked="0"/>
    </xf>
    <xf numFmtId="164" fontId="2" fillId="0" borderId="9" xfId="0" applyNumberFormat="1" applyFont="1" applyFill="1" applyBorder="1" applyAlignment="1">
      <alignment horizontal="center" vertical="center"/>
    </xf>
    <xf numFmtId="164" fontId="2" fillId="0" borderId="0" xfId="0" applyNumberFormat="1" applyFont="1" applyFill="1" applyBorder="1" applyAlignment="1">
      <alignment horizontal="center" vertical="center"/>
    </xf>
    <xf numFmtId="164" fontId="2" fillId="23" borderId="29" xfId="0" applyNumberFormat="1" applyFont="1" applyFill="1" applyBorder="1" applyAlignment="1">
      <alignment horizontal="center" vertical="center"/>
    </xf>
    <xf numFmtId="164" fontId="2" fillId="23" borderId="30" xfId="0" applyNumberFormat="1" applyFont="1" applyFill="1" applyBorder="1" applyAlignment="1">
      <alignment horizontal="center" vertical="center"/>
    </xf>
    <xf numFmtId="164" fontId="2" fillId="23" borderId="31" xfId="0" applyNumberFormat="1" applyFont="1" applyFill="1" applyBorder="1" applyAlignment="1">
      <alignment horizontal="center" vertical="center"/>
    </xf>
    <xf numFmtId="164" fontId="2" fillId="23" borderId="32" xfId="0" applyNumberFormat="1" applyFont="1" applyFill="1" applyBorder="1" applyAlignment="1">
      <alignment horizontal="center" vertical="center"/>
    </xf>
    <xf numFmtId="164" fontId="2" fillId="23" borderId="33" xfId="0" applyNumberFormat="1" applyFont="1" applyFill="1" applyBorder="1" applyAlignment="1">
      <alignment horizontal="center" vertical="center"/>
    </xf>
    <xf numFmtId="164" fontId="2" fillId="23" borderId="34" xfId="0" applyNumberFormat="1" applyFont="1" applyFill="1" applyBorder="1" applyAlignment="1">
      <alignment horizontal="center" vertical="center"/>
    </xf>
    <xf numFmtId="164" fontId="2" fillId="23" borderId="35" xfId="0" applyNumberFormat="1" applyFont="1" applyFill="1" applyBorder="1" applyAlignment="1">
      <alignment horizontal="center" vertical="center"/>
    </xf>
    <xf numFmtId="164" fontId="2" fillId="23" borderId="36" xfId="0" applyNumberFormat="1" applyFont="1" applyFill="1" applyBorder="1" applyAlignment="1">
      <alignment horizontal="center" vertical="center"/>
    </xf>
    <xf numFmtId="164" fontId="2" fillId="23" borderId="37" xfId="0" applyNumberFormat="1" applyFont="1" applyFill="1" applyBorder="1" applyAlignment="1">
      <alignment horizontal="center" vertical="center"/>
    </xf>
    <xf numFmtId="164" fontId="2" fillId="47" borderId="32" xfId="0" applyNumberFormat="1" applyFont="1" applyFill="1" applyBorder="1" applyAlignment="1">
      <alignment horizontal="center" vertical="center"/>
    </xf>
    <xf numFmtId="164" fontId="2" fillId="47" borderId="35" xfId="0" applyNumberFormat="1" applyFont="1" applyFill="1" applyBorder="1" applyAlignment="1">
      <alignment horizontal="center" vertical="center"/>
    </xf>
    <xf numFmtId="41" fontId="77" fillId="0" borderId="9" xfId="1" applyFont="1" applyBorder="1" applyAlignment="1" applyProtection="1">
      <alignment vertical="center"/>
      <protection locked="0"/>
    </xf>
    <xf numFmtId="164" fontId="2" fillId="47" borderId="29" xfId="0" applyNumberFormat="1" applyFont="1" applyFill="1" applyBorder="1" applyAlignment="1">
      <alignment horizontal="center" vertical="center"/>
    </xf>
    <xf numFmtId="164" fontId="2" fillId="47" borderId="34" xfId="0" applyNumberFormat="1" applyFont="1" applyFill="1" applyBorder="1" applyAlignment="1">
      <alignment horizontal="center" vertical="center"/>
    </xf>
    <xf numFmtId="164" fontId="2" fillId="47" borderId="31" xfId="0" applyNumberFormat="1" applyFont="1" applyFill="1" applyBorder="1" applyAlignment="1">
      <alignment horizontal="center" vertical="center"/>
    </xf>
    <xf numFmtId="41" fontId="59" fillId="0" borderId="9" xfId="1" applyFont="1" applyBorder="1" applyAlignment="1" applyProtection="1">
      <alignment vertical="center"/>
      <protection locked="0"/>
    </xf>
    <xf numFmtId="164" fontId="2" fillId="47" borderId="0" xfId="0" applyNumberFormat="1" applyFont="1" applyFill="1" applyBorder="1" applyAlignment="1">
      <alignment horizontal="center" vertical="center"/>
    </xf>
    <xf numFmtId="41" fontId="2" fillId="36" borderId="13" xfId="1" applyFont="1" applyFill="1" applyBorder="1" applyAlignment="1">
      <alignment vertical="center"/>
    </xf>
    <xf numFmtId="41" fontId="2" fillId="0" borderId="13" xfId="1" applyFont="1" applyBorder="1" applyAlignment="1" applyProtection="1">
      <alignment vertical="center"/>
      <protection locked="0"/>
    </xf>
    <xf numFmtId="41" fontId="2" fillId="34" borderId="0" xfId="1" applyFont="1" applyFill="1" applyBorder="1" applyAlignment="1">
      <alignment vertical="center"/>
    </xf>
    <xf numFmtId="41" fontId="71" fillId="0" borderId="9" xfId="1" applyFont="1" applyFill="1" applyBorder="1" applyAlignment="1">
      <alignment vertical="center"/>
    </xf>
    <xf numFmtId="41" fontId="71" fillId="0" borderId="0" xfId="1" applyFont="1" applyFill="1" applyBorder="1" applyAlignment="1">
      <alignment vertical="center"/>
    </xf>
    <xf numFmtId="41" fontId="31" fillId="0" borderId="0" xfId="1" applyFont="1" applyFill="1" applyBorder="1" applyAlignment="1">
      <alignment vertical="center"/>
    </xf>
    <xf numFmtId="41" fontId="31" fillId="0" borderId="13" xfId="1" applyFont="1" applyFill="1" applyBorder="1" applyAlignment="1">
      <alignment vertical="center"/>
    </xf>
    <xf numFmtId="164" fontId="71" fillId="0" borderId="35" xfId="0" applyNumberFormat="1" applyFont="1" applyBorder="1" applyAlignment="1">
      <alignment horizontal="center" vertical="center"/>
    </xf>
    <xf numFmtId="41" fontId="78" fillId="0" borderId="0" xfId="1" applyFont="1" applyBorder="1" applyAlignment="1">
      <alignment vertical="center"/>
    </xf>
    <xf numFmtId="164" fontId="2" fillId="25" borderId="30" xfId="0" applyNumberFormat="1" applyFont="1" applyFill="1" applyBorder="1" applyAlignment="1">
      <alignment horizontal="center" vertical="center"/>
    </xf>
    <xf numFmtId="164" fontId="2" fillId="25" borderId="32" xfId="0" applyNumberFormat="1" applyFont="1" applyFill="1" applyBorder="1" applyAlignment="1">
      <alignment horizontal="center" vertical="center"/>
    </xf>
    <xf numFmtId="164" fontId="2" fillId="25" borderId="33" xfId="0" applyNumberFormat="1" applyFont="1" applyFill="1" applyBorder="1" applyAlignment="1">
      <alignment horizontal="center" vertical="center"/>
    </xf>
    <xf numFmtId="164" fontId="2" fillId="25" borderId="34" xfId="0" applyNumberFormat="1" applyFont="1" applyFill="1" applyBorder="1" applyAlignment="1">
      <alignment horizontal="center" vertical="center"/>
    </xf>
    <xf numFmtId="164" fontId="2" fillId="25" borderId="35" xfId="0" applyNumberFormat="1" applyFont="1" applyFill="1" applyBorder="1" applyAlignment="1">
      <alignment horizontal="center" vertical="center"/>
    </xf>
    <xf numFmtId="164" fontId="2" fillId="25" borderId="36" xfId="0" applyNumberFormat="1" applyFont="1" applyFill="1" applyBorder="1" applyAlignment="1">
      <alignment horizontal="center" vertical="center"/>
    </xf>
    <xf numFmtId="164" fontId="2" fillId="25" borderId="37" xfId="0" applyNumberFormat="1" applyFont="1" applyFill="1" applyBorder="1" applyAlignment="1">
      <alignment horizontal="center" vertical="center"/>
    </xf>
    <xf numFmtId="164" fontId="2" fillId="47" borderId="13" xfId="0" applyNumberFormat="1" applyFont="1" applyFill="1" applyBorder="1" applyAlignment="1">
      <alignment horizontal="center" vertical="center"/>
    </xf>
    <xf numFmtId="164" fontId="2" fillId="27" borderId="31" xfId="0" applyNumberFormat="1" applyFont="1" applyFill="1" applyBorder="1" applyAlignment="1">
      <alignment horizontal="center" vertical="center"/>
    </xf>
    <xf numFmtId="41" fontId="15" fillId="0" borderId="13" xfId="1" applyFont="1" applyBorder="1" applyAlignment="1">
      <alignment vertical="center"/>
    </xf>
    <xf numFmtId="41" fontId="15" fillId="0" borderId="0" xfId="1" applyFont="1" applyBorder="1" applyAlignment="1">
      <alignment vertical="center"/>
    </xf>
    <xf numFmtId="41" fontId="4" fillId="0" borderId="3" xfId="1" applyFont="1" applyBorder="1" applyAlignment="1">
      <alignment vertical="center"/>
    </xf>
    <xf numFmtId="41" fontId="2" fillId="0" borderId="39" xfId="1" applyFont="1" applyBorder="1" applyAlignment="1">
      <alignment vertical="center"/>
    </xf>
    <xf numFmtId="41" fontId="2" fillId="0" borderId="17" xfId="1" applyFont="1" applyFill="1" applyBorder="1" applyAlignment="1">
      <alignment vertical="center"/>
    </xf>
    <xf numFmtId="164" fontId="2" fillId="0" borderId="9" xfId="0" applyNumberFormat="1" applyFont="1" applyBorder="1" applyAlignment="1">
      <alignment vertical="center"/>
    </xf>
    <xf numFmtId="164" fontId="2" fillId="0" borderId="13" xfId="0" applyNumberFormat="1" applyFont="1" applyBorder="1" applyAlignment="1">
      <alignment vertical="center"/>
    </xf>
    <xf numFmtId="164" fontId="2" fillId="0" borderId="10" xfId="0" applyNumberFormat="1" applyFont="1" applyBorder="1" applyAlignment="1">
      <alignment vertical="center"/>
    </xf>
    <xf numFmtId="41" fontId="4" fillId="0" borderId="13" xfId="1" applyFont="1" applyBorder="1" applyAlignment="1">
      <alignment vertical="center"/>
    </xf>
    <xf numFmtId="41" fontId="2" fillId="0" borderId="2" xfId="1" applyFont="1" applyBorder="1" applyAlignment="1">
      <alignment vertical="center"/>
    </xf>
    <xf numFmtId="41" fontId="4" fillId="0" borderId="2" xfId="1" applyFont="1" applyBorder="1" applyAlignment="1">
      <alignment vertical="center"/>
    </xf>
    <xf numFmtId="41" fontId="4" fillId="0" borderId="15" xfId="1" applyFont="1" applyBorder="1" applyAlignment="1">
      <alignment vertical="center"/>
    </xf>
    <xf numFmtId="41" fontId="4" fillId="0" borderId="16" xfId="1" applyFont="1" applyBorder="1" applyAlignment="1">
      <alignment vertical="center"/>
    </xf>
    <xf numFmtId="41" fontId="4" fillId="0" borderId="8" xfId="1" applyFont="1" applyBorder="1" applyAlignment="1">
      <alignment vertical="center"/>
    </xf>
    <xf numFmtId="41" fontId="4" fillId="0" borderId="12" xfId="1" applyFont="1" applyBorder="1" applyAlignment="1">
      <alignment vertical="center"/>
    </xf>
    <xf numFmtId="41" fontId="71" fillId="0" borderId="0" xfId="1" applyFont="1" applyBorder="1" applyAlignment="1">
      <alignment horizontal="right" vertical="center"/>
    </xf>
    <xf numFmtId="41" fontId="71" fillId="0" borderId="13" xfId="1" applyFont="1" applyBorder="1" applyAlignment="1">
      <alignment horizontal="right" vertical="center"/>
    </xf>
    <xf numFmtId="41" fontId="79" fillId="0" borderId="10" xfId="1" applyFont="1" applyBorder="1" applyAlignment="1">
      <alignment vertical="center"/>
    </xf>
    <xf numFmtId="41" fontId="15" fillId="2" borderId="0" xfId="1" applyFont="1" applyFill="1" applyAlignment="1">
      <alignment vertical="center"/>
    </xf>
    <xf numFmtId="41" fontId="2" fillId="0" borderId="4" xfId="1" applyFont="1" applyBorder="1" applyAlignment="1">
      <alignment vertical="center"/>
    </xf>
    <xf numFmtId="41" fontId="51" fillId="0" borderId="0" xfId="1" applyFont="1" applyFill="1" applyBorder="1" applyAlignment="1">
      <alignment vertical="center"/>
    </xf>
    <xf numFmtId="176" fontId="2" fillId="0" borderId="4" xfId="3" applyNumberFormat="1" applyFont="1" applyBorder="1">
      <alignment vertical="center"/>
    </xf>
    <xf numFmtId="164" fontId="2" fillId="0" borderId="7" xfId="3" applyNumberFormat="1" applyFont="1" applyBorder="1">
      <alignment vertical="center"/>
    </xf>
    <xf numFmtId="164" fontId="2" fillId="0" borderId="5" xfId="3" applyNumberFormat="1" applyFont="1" applyFill="1" applyBorder="1">
      <alignment vertical="center"/>
    </xf>
    <xf numFmtId="41" fontId="15" fillId="0" borderId="0" xfId="1" applyFont="1" applyFill="1" applyBorder="1" applyAlignment="1">
      <alignment vertical="center"/>
    </xf>
    <xf numFmtId="41" fontId="51" fillId="0" borderId="0" xfId="1" applyFont="1" applyAlignment="1">
      <alignment vertical="center"/>
    </xf>
    <xf numFmtId="41" fontId="2" fillId="0" borderId="10" xfId="1" applyFont="1" applyFill="1" applyBorder="1" applyAlignment="1">
      <alignment vertical="center" wrapText="1"/>
    </xf>
    <xf numFmtId="164" fontId="2" fillId="47" borderId="30" xfId="0" applyNumberFormat="1" applyFont="1" applyFill="1" applyBorder="1" applyAlignment="1">
      <alignment horizontal="center" vertical="center"/>
    </xf>
    <xf numFmtId="41" fontId="2" fillId="0" borderId="7" xfId="1" applyFont="1" applyBorder="1" applyAlignment="1">
      <alignment vertical="center"/>
    </xf>
    <xf numFmtId="9" fontId="2" fillId="0" borderId="4" xfId="3" applyFont="1" applyBorder="1">
      <alignment vertical="center"/>
    </xf>
    <xf numFmtId="9" fontId="2" fillId="0" borderId="7" xfId="3" applyFont="1" applyBorder="1">
      <alignment vertical="center"/>
    </xf>
    <xf numFmtId="9" fontId="2" fillId="0" borderId="5" xfId="3" applyFont="1" applyFill="1" applyBorder="1">
      <alignment vertical="center"/>
    </xf>
    <xf numFmtId="0" fontId="2" fillId="0" borderId="29" xfId="0" applyFont="1" applyBorder="1" applyAlignment="1">
      <alignment horizontal="center" vertical="center"/>
    </xf>
    <xf numFmtId="0" fontId="2" fillId="0" borderId="30" xfId="0" applyFont="1" applyBorder="1" applyAlignment="1">
      <alignment horizontal="center" vertical="center"/>
    </xf>
    <xf numFmtId="0" fontId="2" fillId="0" borderId="31" xfId="0" applyFont="1" applyBorder="1" applyAlignment="1">
      <alignment horizontal="center" vertical="center"/>
    </xf>
    <xf numFmtId="0" fontId="2" fillId="0" borderId="32" xfId="0" applyFont="1" applyBorder="1" applyAlignment="1">
      <alignment horizontal="center" vertical="center"/>
    </xf>
    <xf numFmtId="0" fontId="2" fillId="0" borderId="33" xfId="0" applyFont="1" applyBorder="1" applyAlignment="1">
      <alignment horizontal="center" vertical="center"/>
    </xf>
    <xf numFmtId="0" fontId="2" fillId="0" borderId="34" xfId="0" applyFont="1" applyBorder="1" applyAlignment="1">
      <alignment horizontal="center" vertical="center"/>
    </xf>
    <xf numFmtId="0" fontId="2" fillId="0" borderId="35" xfId="0" applyFont="1" applyBorder="1" applyAlignment="1">
      <alignment horizontal="center" vertical="center"/>
    </xf>
    <xf numFmtId="0" fontId="2" fillId="0" borderId="36" xfId="0" applyFont="1" applyBorder="1" applyAlignment="1">
      <alignment horizontal="center" vertical="center"/>
    </xf>
    <xf numFmtId="0" fontId="2" fillId="0" borderId="37" xfId="0" applyFont="1" applyBorder="1" applyAlignment="1">
      <alignment horizontal="center" vertical="center"/>
    </xf>
    <xf numFmtId="0" fontId="2" fillId="0" borderId="13" xfId="0" applyFont="1" applyBorder="1" applyAlignment="1">
      <alignment horizontal="center" vertical="center"/>
    </xf>
    <xf numFmtId="0" fontId="2" fillId="0" borderId="10" xfId="0" applyFont="1" applyBorder="1" applyAlignment="1">
      <alignment horizontal="center" vertical="center"/>
    </xf>
    <xf numFmtId="164" fontId="2" fillId="28" borderId="29" xfId="0" applyNumberFormat="1" applyFont="1" applyFill="1" applyBorder="1" applyAlignment="1">
      <alignment horizontal="center" vertical="center"/>
    </xf>
    <xf numFmtId="164" fontId="2" fillId="28" borderId="30" xfId="0" applyNumberFormat="1" applyFont="1" applyFill="1" applyBorder="1" applyAlignment="1">
      <alignment horizontal="center" vertical="center"/>
    </xf>
    <xf numFmtId="164" fontId="2" fillId="28" borderId="31" xfId="0" applyNumberFormat="1" applyFont="1" applyFill="1" applyBorder="1" applyAlignment="1">
      <alignment horizontal="center" vertical="center"/>
    </xf>
    <xf numFmtId="164" fontId="2" fillId="47" borderId="36" xfId="0" applyNumberFormat="1" applyFont="1" applyFill="1" applyBorder="1" applyAlignment="1">
      <alignment horizontal="center" vertical="center"/>
    </xf>
    <xf numFmtId="41" fontId="31" fillId="0" borderId="0" xfId="1" applyFont="1" applyAlignment="1">
      <alignment vertical="center"/>
    </xf>
    <xf numFmtId="41" fontId="31" fillId="0" borderId="10" xfId="1" applyFont="1" applyFill="1" applyBorder="1" applyAlignment="1">
      <alignment vertical="center"/>
    </xf>
    <xf numFmtId="41" fontId="13" fillId="0" borderId="9" xfId="1" applyFont="1" applyBorder="1" applyAlignment="1">
      <alignment vertical="center"/>
    </xf>
    <xf numFmtId="41" fontId="13" fillId="0" borderId="9" xfId="1" applyFont="1" applyBorder="1" applyAlignment="1">
      <alignment horizontal="center" vertical="center"/>
    </xf>
    <xf numFmtId="164" fontId="31" fillId="0" borderId="9" xfId="0" applyNumberFormat="1" applyFont="1" applyBorder="1" applyAlignment="1">
      <alignment horizontal="center" vertical="center"/>
    </xf>
    <xf numFmtId="164" fontId="31" fillId="0" borderId="0" xfId="0" applyNumberFormat="1" applyFont="1" applyBorder="1" applyAlignment="1">
      <alignment horizontal="center" vertical="center"/>
    </xf>
    <xf numFmtId="164" fontId="31" fillId="0" borderId="13" xfId="0" applyNumberFormat="1" applyFont="1" applyBorder="1" applyAlignment="1">
      <alignment horizontal="center" vertical="center"/>
    </xf>
    <xf numFmtId="164" fontId="31" fillId="0" borderId="10" xfId="0" applyNumberFormat="1" applyFont="1" applyBorder="1" applyAlignment="1">
      <alignment horizontal="center" vertical="center"/>
    </xf>
    <xf numFmtId="199" fontId="31" fillId="0" borderId="10" xfId="0" applyNumberFormat="1" applyFont="1" applyFill="1" applyBorder="1" applyAlignment="1">
      <alignment horizontal="center" vertical="center"/>
    </xf>
    <xf numFmtId="41" fontId="31" fillId="0" borderId="10" xfId="1" applyFont="1" applyBorder="1" applyAlignment="1">
      <alignment vertical="center"/>
    </xf>
    <xf numFmtId="0" fontId="31" fillId="0" borderId="0" xfId="0" applyFont="1" applyAlignment="1">
      <alignment vertical="center"/>
    </xf>
    <xf numFmtId="41" fontId="13" fillId="0" borderId="0" xfId="1" applyFont="1" applyAlignment="1">
      <alignment vertical="center"/>
    </xf>
    <xf numFmtId="41" fontId="81" fillId="0" borderId="0" xfId="1" applyFont="1" applyFill="1" applyBorder="1" applyAlignment="1">
      <alignment vertical="center"/>
    </xf>
    <xf numFmtId="41" fontId="4" fillId="0" borderId="8" xfId="1" applyFont="1" applyFill="1" applyBorder="1" applyAlignment="1">
      <alignment vertical="center"/>
    </xf>
    <xf numFmtId="41" fontId="4" fillId="0" borderId="9" xfId="1" quotePrefix="1" applyFont="1" applyBorder="1" applyAlignment="1">
      <alignment horizontal="center" vertical="center"/>
    </xf>
    <xf numFmtId="200" fontId="2" fillId="0" borderId="9" xfId="0" applyNumberFormat="1" applyFont="1" applyBorder="1" applyAlignment="1">
      <alignment vertical="center"/>
    </xf>
    <xf numFmtId="200" fontId="2" fillId="0" borderId="0" xfId="0" applyNumberFormat="1" applyFont="1" applyBorder="1" applyAlignment="1">
      <alignment vertical="center"/>
    </xf>
    <xf numFmtId="200" fontId="2" fillId="0" borderId="13" xfId="0" applyNumberFormat="1" applyFont="1" applyBorder="1" applyAlignment="1">
      <alignment vertical="center"/>
    </xf>
    <xf numFmtId="165" fontId="2" fillId="0" borderId="10" xfId="0" applyNumberFormat="1" applyFont="1" applyBorder="1" applyAlignment="1">
      <alignment vertical="center"/>
    </xf>
    <xf numFmtId="165" fontId="2" fillId="0" borderId="9" xfId="0" applyNumberFormat="1" applyFont="1" applyBorder="1" applyAlignment="1">
      <alignment vertical="center"/>
    </xf>
    <xf numFmtId="165" fontId="2" fillId="0" borderId="13" xfId="0" applyNumberFormat="1" applyFont="1" applyBorder="1" applyAlignment="1">
      <alignment vertical="center"/>
    </xf>
    <xf numFmtId="165" fontId="2" fillId="0" borderId="10" xfId="0" applyNumberFormat="1" applyFont="1" applyFill="1" applyBorder="1" applyAlignment="1">
      <alignment vertical="center"/>
    </xf>
    <xf numFmtId="165" fontId="15" fillId="2" borderId="0" xfId="0" applyNumberFormat="1" applyFont="1" applyFill="1" applyAlignment="1">
      <alignment vertical="center"/>
    </xf>
    <xf numFmtId="165" fontId="2" fillId="0" borderId="38" xfId="0" applyNumberFormat="1" applyFont="1" applyBorder="1" applyAlignment="1">
      <alignment vertical="center"/>
    </xf>
    <xf numFmtId="200" fontId="2" fillId="0" borderId="0" xfId="0" applyNumberFormat="1" applyFont="1" applyAlignment="1">
      <alignment vertical="center"/>
    </xf>
    <xf numFmtId="200" fontId="2" fillId="0" borderId="0" xfId="0" applyNumberFormat="1" applyFont="1" applyFill="1" applyBorder="1" applyAlignment="1">
      <alignment vertical="center"/>
    </xf>
    <xf numFmtId="37" fontId="2" fillId="0" borderId="0" xfId="0" applyNumberFormat="1" applyFont="1" applyFill="1" applyBorder="1" applyAlignment="1">
      <alignment vertical="center"/>
    </xf>
    <xf numFmtId="165" fontId="15" fillId="0" borderId="0" xfId="0" applyNumberFormat="1" applyFont="1" applyFill="1" applyBorder="1" applyAlignment="1">
      <alignment vertical="center"/>
    </xf>
    <xf numFmtId="200" fontId="31" fillId="0" borderId="0" xfId="0" applyNumberFormat="1" applyFont="1" applyBorder="1" applyAlignment="1">
      <alignment vertical="center"/>
    </xf>
    <xf numFmtId="200" fontId="31" fillId="0" borderId="0" xfId="0" applyNumberFormat="1" applyFont="1" applyFill="1" applyBorder="1" applyAlignment="1">
      <alignment vertical="center"/>
    </xf>
    <xf numFmtId="164" fontId="2" fillId="47" borderId="33" xfId="0" applyNumberFormat="1" applyFont="1" applyFill="1" applyBorder="1" applyAlignment="1">
      <alignment horizontal="center" vertical="center"/>
    </xf>
    <xf numFmtId="164" fontId="2" fillId="11" borderId="30" xfId="0" applyNumberFormat="1" applyFont="1" applyFill="1" applyBorder="1" applyAlignment="1">
      <alignment horizontal="center" vertical="center"/>
    </xf>
    <xf numFmtId="164" fontId="2" fillId="11" borderId="32" xfId="0" applyNumberFormat="1" applyFont="1" applyFill="1" applyBorder="1" applyAlignment="1">
      <alignment horizontal="center" vertical="center"/>
    </xf>
    <xf numFmtId="200" fontId="4" fillId="0" borderId="9" xfId="0" applyNumberFormat="1" applyFont="1" applyBorder="1" applyAlignment="1">
      <alignment vertical="center"/>
    </xf>
    <xf numFmtId="164" fontId="2" fillId="19" borderId="29" xfId="0" applyNumberFormat="1" applyFont="1" applyFill="1" applyBorder="1" applyAlignment="1">
      <alignment horizontal="center" vertical="center"/>
    </xf>
    <xf numFmtId="164" fontId="2" fillId="19" borderId="30" xfId="0" applyNumberFormat="1" applyFont="1" applyFill="1" applyBorder="1" applyAlignment="1">
      <alignment horizontal="center" vertical="center"/>
    </xf>
    <xf numFmtId="164" fontId="2" fillId="19" borderId="31" xfId="0" applyNumberFormat="1" applyFont="1" applyFill="1" applyBorder="1" applyAlignment="1">
      <alignment horizontal="center" vertical="center"/>
    </xf>
    <xf numFmtId="164" fontId="2" fillId="19" borderId="32" xfId="0" applyNumberFormat="1" applyFont="1" applyFill="1" applyBorder="1" applyAlignment="1">
      <alignment horizontal="center" vertical="center"/>
    </xf>
    <xf numFmtId="164" fontId="2" fillId="19" borderId="33" xfId="0" applyNumberFormat="1" applyFont="1" applyFill="1" applyBorder="1" applyAlignment="1">
      <alignment horizontal="center" vertical="center"/>
    </xf>
    <xf numFmtId="164" fontId="2" fillId="19" borderId="34" xfId="0" applyNumberFormat="1" applyFont="1" applyFill="1" applyBorder="1" applyAlignment="1">
      <alignment horizontal="center" vertical="center"/>
    </xf>
    <xf numFmtId="164" fontId="2" fillId="19" borderId="35" xfId="0" applyNumberFormat="1" applyFont="1" applyFill="1" applyBorder="1" applyAlignment="1">
      <alignment horizontal="center" vertical="center"/>
    </xf>
    <xf numFmtId="164" fontId="2" fillId="19" borderId="36" xfId="0" applyNumberFormat="1" applyFont="1" applyFill="1" applyBorder="1" applyAlignment="1">
      <alignment horizontal="center" vertical="center"/>
    </xf>
    <xf numFmtId="164" fontId="2" fillId="19" borderId="37" xfId="0" applyNumberFormat="1" applyFont="1" applyFill="1" applyBorder="1" applyAlignment="1">
      <alignment horizontal="center" vertical="center"/>
    </xf>
    <xf numFmtId="200" fontId="4" fillId="0" borderId="0" xfId="0" applyNumberFormat="1" applyFont="1" applyAlignment="1">
      <alignment vertical="center"/>
    </xf>
    <xf numFmtId="165" fontId="2" fillId="0" borderId="14" xfId="0" applyNumberFormat="1" applyFont="1" applyBorder="1" applyAlignment="1">
      <alignment vertical="center"/>
    </xf>
    <xf numFmtId="165" fontId="2" fillId="0" borderId="15" xfId="0" applyNumberFormat="1" applyFont="1" applyBorder="1" applyAlignment="1">
      <alignment vertical="center"/>
    </xf>
    <xf numFmtId="165" fontId="2" fillId="0" borderId="16" xfId="0" applyNumberFormat="1" applyFont="1" applyBorder="1" applyAlignment="1">
      <alignment vertical="center"/>
    </xf>
    <xf numFmtId="165" fontId="2" fillId="0" borderId="8" xfId="0" applyNumberFormat="1" applyFont="1" applyBorder="1" applyAlignment="1">
      <alignment vertical="center"/>
    </xf>
    <xf numFmtId="165" fontId="2" fillId="0" borderId="8" xfId="0" applyNumberFormat="1" applyFont="1" applyFill="1" applyBorder="1" applyAlignment="1">
      <alignment vertical="center"/>
    </xf>
    <xf numFmtId="165" fontId="15" fillId="0" borderId="0" xfId="0" applyNumberFormat="1" applyFont="1" applyFill="1" applyAlignment="1">
      <alignment vertical="center"/>
    </xf>
    <xf numFmtId="199" fontId="2" fillId="0" borderId="12" xfId="0" applyNumberFormat="1" applyFont="1" applyFill="1" applyBorder="1" applyAlignment="1">
      <alignment vertical="center"/>
    </xf>
    <xf numFmtId="200" fontId="4" fillId="0" borderId="3" xfId="0" applyNumberFormat="1" applyFont="1" applyBorder="1" applyAlignment="1">
      <alignment vertical="center"/>
    </xf>
    <xf numFmtId="200" fontId="2" fillId="0" borderId="11" xfId="0" applyNumberFormat="1" applyFont="1" applyBorder="1" applyAlignment="1">
      <alignment vertical="center"/>
    </xf>
    <xf numFmtId="165" fontId="4" fillId="0" borderId="4" xfId="0" applyNumberFormat="1" applyFont="1" applyBorder="1" applyAlignment="1">
      <alignment vertical="center"/>
    </xf>
    <xf numFmtId="165" fontId="4" fillId="0" borderId="7" xfId="0" applyNumberFormat="1" applyFont="1" applyBorder="1" applyAlignment="1">
      <alignment vertical="center"/>
    </xf>
    <xf numFmtId="165" fontId="4" fillId="0" borderId="5" xfId="0" applyNumberFormat="1" applyFont="1" applyBorder="1" applyAlignment="1">
      <alignment vertical="center"/>
    </xf>
    <xf numFmtId="165" fontId="4" fillId="0" borderId="2" xfId="0" applyNumberFormat="1" applyFont="1" applyBorder="1" applyAlignment="1">
      <alignment vertical="center"/>
    </xf>
    <xf numFmtId="185" fontId="4" fillId="0" borderId="5" xfId="0" applyNumberFormat="1" applyFont="1" applyFill="1" applyBorder="1" applyAlignment="1">
      <alignment vertical="center"/>
    </xf>
    <xf numFmtId="200" fontId="2" fillId="0" borderId="17" xfId="0" applyNumberFormat="1" applyFont="1" applyBorder="1" applyAlignment="1">
      <alignment vertical="center"/>
    </xf>
    <xf numFmtId="165" fontId="4" fillId="0" borderId="2" xfId="0" applyNumberFormat="1" applyFont="1" applyFill="1" applyBorder="1" applyAlignment="1">
      <alignment vertical="center"/>
    </xf>
    <xf numFmtId="199" fontId="2" fillId="0" borderId="0" xfId="0" applyNumberFormat="1" applyFont="1" applyFill="1" applyAlignment="1">
      <alignment vertical="center"/>
    </xf>
    <xf numFmtId="42" fontId="4" fillId="0" borderId="0" xfId="0" applyNumberFormat="1" applyFont="1" applyFill="1" applyBorder="1" applyAlignment="1">
      <alignment vertical="center"/>
    </xf>
    <xf numFmtId="0" fontId="26" fillId="3" borderId="0" xfId="0" applyFont="1" applyFill="1" applyAlignment="1">
      <alignment horizontal="left" vertical="center"/>
    </xf>
    <xf numFmtId="0" fontId="24" fillId="0" borderId="0" xfId="0" applyFont="1" applyFill="1" applyAlignment="1">
      <alignment horizontal="left" vertical="center"/>
    </xf>
    <xf numFmtId="0" fontId="82" fillId="0" borderId="0" xfId="0" applyFont="1" applyBorder="1" applyAlignment="1">
      <alignment horizontal="center" vertical="center"/>
    </xf>
    <xf numFmtId="0" fontId="4" fillId="0" borderId="5" xfId="0" applyFont="1" applyBorder="1" applyAlignment="1">
      <alignment horizontal="center" vertical="center"/>
    </xf>
    <xf numFmtId="0" fontId="4" fillId="0" borderId="15" xfId="0" applyFont="1" applyBorder="1" applyAlignment="1">
      <alignment horizontal="center" vertical="center"/>
    </xf>
    <xf numFmtId="200" fontId="4" fillId="0" borderId="10" xfId="0" applyNumberFormat="1" applyFont="1" applyBorder="1" applyAlignment="1">
      <alignment horizontal="center" vertical="center"/>
    </xf>
    <xf numFmtId="0" fontId="4" fillId="0" borderId="14" xfId="0" applyFont="1" applyBorder="1" applyAlignment="1">
      <alignment horizontal="center" vertical="center"/>
    </xf>
    <xf numFmtId="0" fontId="4" fillId="0" borderId="10" xfId="0" applyFont="1" applyBorder="1" applyAlignment="1">
      <alignment horizontal="center" vertical="center"/>
    </xf>
    <xf numFmtId="0" fontId="71" fillId="0" borderId="0" xfId="0" applyFont="1" applyFill="1" applyBorder="1" applyAlignment="1">
      <alignment horizontal="left" vertical="center"/>
    </xf>
    <xf numFmtId="200" fontId="83" fillId="0" borderId="14" xfId="0" applyNumberFormat="1" applyFont="1" applyBorder="1" applyAlignment="1">
      <alignment horizontal="center" vertical="center"/>
    </xf>
    <xf numFmtId="0" fontId="4" fillId="0" borderId="9" xfId="0" applyFont="1" applyBorder="1" applyAlignment="1">
      <alignment horizontal="center" vertical="center"/>
    </xf>
    <xf numFmtId="200" fontId="83" fillId="0" borderId="8" xfId="0" applyNumberFormat="1" applyFont="1" applyBorder="1" applyAlignment="1">
      <alignment horizontal="center" vertical="center"/>
    </xf>
    <xf numFmtId="200" fontId="83" fillId="0" borderId="3" xfId="0" applyNumberFormat="1" applyFont="1" applyBorder="1" applyAlignment="1">
      <alignment horizontal="center" vertical="center"/>
    </xf>
    <xf numFmtId="0" fontId="71" fillId="0" borderId="3" xfId="0" applyFont="1" applyFill="1" applyBorder="1" applyAlignment="1">
      <alignment horizontal="left" vertical="center"/>
    </xf>
    <xf numFmtId="200" fontId="83" fillId="0" borderId="12" xfId="0" applyNumberFormat="1" applyFont="1" applyBorder="1" applyAlignment="1">
      <alignment horizontal="center" vertical="center"/>
    </xf>
    <xf numFmtId="0" fontId="51" fillId="0" borderId="9" xfId="0" applyFont="1" applyBorder="1" applyAlignment="1">
      <alignment horizontal="left" vertical="center"/>
    </xf>
    <xf numFmtId="0" fontId="51" fillId="0" borderId="14" xfId="0" applyFont="1" applyBorder="1" applyAlignment="1">
      <alignment horizontal="left" vertical="center"/>
    </xf>
    <xf numFmtId="0" fontId="31" fillId="0" borderId="9" xfId="0" applyFont="1" applyBorder="1" applyAlignment="1">
      <alignment horizontal="left" vertical="center"/>
    </xf>
    <xf numFmtId="185" fontId="2" fillId="0" borderId="13" xfId="0" applyNumberFormat="1" applyFont="1" applyBorder="1" applyAlignment="1">
      <alignment horizontal="left" vertical="center"/>
    </xf>
    <xf numFmtId="201" fontId="2" fillId="0" borderId="0" xfId="0" applyNumberFormat="1" applyFont="1" applyBorder="1" applyAlignment="1">
      <alignment horizontal="left" vertical="center"/>
    </xf>
    <xf numFmtId="185" fontId="2" fillId="0" borderId="10" xfId="0" applyNumberFormat="1" applyFont="1" applyBorder="1" applyAlignment="1">
      <alignment horizontal="left" vertical="center"/>
    </xf>
    <xf numFmtId="202" fontId="2" fillId="0" borderId="0" xfId="0" applyNumberFormat="1" applyFont="1" applyBorder="1" applyAlignment="1">
      <alignment horizontal="left" vertical="center"/>
    </xf>
    <xf numFmtId="185" fontId="2" fillId="0" borderId="9" xfId="0" applyNumberFormat="1" applyFont="1" applyFill="1" applyBorder="1" applyAlignment="1">
      <alignment vertical="center"/>
    </xf>
    <xf numFmtId="185" fontId="2" fillId="0" borderId="0" xfId="0" applyNumberFormat="1" applyFont="1" applyFill="1" applyBorder="1" applyAlignment="1">
      <alignment vertical="center"/>
    </xf>
    <xf numFmtId="185" fontId="2" fillId="0" borderId="13" xfId="0" applyNumberFormat="1" applyFont="1" applyFill="1" applyBorder="1" applyAlignment="1">
      <alignment vertical="center"/>
    </xf>
    <xf numFmtId="42" fontId="2" fillId="0" borderId="0" xfId="0" applyNumberFormat="1" applyFont="1" applyFill="1" applyBorder="1" applyAlignment="1">
      <alignment vertical="center"/>
    </xf>
    <xf numFmtId="164" fontId="2" fillId="0" borderId="40" xfId="0" applyNumberFormat="1" applyFont="1" applyBorder="1" applyAlignment="1">
      <alignment horizontal="center" vertical="center"/>
    </xf>
    <xf numFmtId="164" fontId="2" fillId="47" borderId="41" xfId="0" applyNumberFormat="1" applyFont="1" applyFill="1" applyBorder="1" applyAlignment="1">
      <alignment horizontal="center" vertical="center"/>
    </xf>
    <xf numFmtId="164" fontId="2" fillId="0" borderId="41" xfId="0" applyNumberFormat="1" applyFont="1" applyBorder="1" applyAlignment="1">
      <alignment horizontal="center" vertical="center"/>
    </xf>
    <xf numFmtId="164" fontId="2" fillId="0" borderId="42" xfId="0" applyNumberFormat="1" applyFont="1" applyBorder="1" applyAlignment="1">
      <alignment horizontal="center" vertical="center"/>
    </xf>
    <xf numFmtId="164" fontId="2" fillId="0" borderId="16" xfId="0" applyNumberFormat="1" applyFont="1" applyBorder="1" applyAlignment="1">
      <alignment horizontal="center" vertical="center"/>
    </xf>
    <xf numFmtId="165" fontId="2" fillId="0" borderId="14" xfId="0" applyNumberFormat="1" applyFont="1" applyFill="1" applyBorder="1" applyAlignment="1">
      <alignment vertical="center"/>
    </xf>
    <xf numFmtId="201" fontId="2" fillId="0" borderId="13" xfId="0" applyNumberFormat="1" applyFont="1" applyBorder="1" applyAlignment="1">
      <alignment horizontal="left" vertical="center"/>
    </xf>
    <xf numFmtId="201" fontId="31" fillId="0" borderId="0" xfId="0" applyNumberFormat="1" applyFont="1" applyBorder="1" applyAlignment="1">
      <alignment horizontal="left" vertical="center"/>
    </xf>
    <xf numFmtId="201" fontId="31" fillId="0" borderId="13" xfId="0" applyNumberFormat="1" applyFont="1" applyBorder="1" applyAlignment="1">
      <alignment horizontal="left" vertical="center"/>
    </xf>
    <xf numFmtId="201" fontId="2" fillId="0" borderId="0" xfId="0" applyNumberFormat="1" applyFont="1" applyFill="1" applyBorder="1" applyAlignment="1">
      <alignment horizontal="left" vertical="center"/>
    </xf>
    <xf numFmtId="201" fontId="31" fillId="0" borderId="0" xfId="0" applyNumberFormat="1" applyFont="1" applyFill="1" applyBorder="1" applyAlignment="1">
      <alignment horizontal="left" vertical="center"/>
    </xf>
    <xf numFmtId="201" fontId="2" fillId="0" borderId="13" xfId="0" applyNumberFormat="1" applyFont="1" applyFill="1" applyBorder="1" applyAlignment="1">
      <alignment horizontal="left" vertical="center"/>
    </xf>
    <xf numFmtId="0" fontId="15" fillId="0" borderId="13" xfId="0" applyFont="1" applyBorder="1" applyAlignment="1">
      <alignment horizontal="left" vertical="center"/>
    </xf>
    <xf numFmtId="37" fontId="4" fillId="0" borderId="0" xfId="0" applyNumberFormat="1" applyFont="1" applyFill="1" applyBorder="1" applyAlignment="1">
      <alignment vertical="center"/>
    </xf>
    <xf numFmtId="3" fontId="4" fillId="0" borderId="0" xfId="0" applyNumberFormat="1" applyFont="1" applyFill="1" applyBorder="1" applyAlignment="1">
      <alignment vertical="center"/>
    </xf>
    <xf numFmtId="164" fontId="2" fillId="0" borderId="43" xfId="0" applyNumberFormat="1" applyFont="1" applyBorder="1" applyAlignment="1">
      <alignment horizontal="center" vertical="center"/>
    </xf>
    <xf numFmtId="164" fontId="2" fillId="0" borderId="44" xfId="0" applyNumberFormat="1" applyFont="1" applyBorder="1" applyAlignment="1">
      <alignment horizontal="center" vertical="center"/>
    </xf>
    <xf numFmtId="164" fontId="2" fillId="0" borderId="5" xfId="0" applyNumberFormat="1" applyFont="1" applyBorder="1" applyAlignment="1">
      <alignment horizontal="center" vertical="center"/>
    </xf>
    <xf numFmtId="0" fontId="2" fillId="0" borderId="14" xfId="0" applyFont="1" applyBorder="1" applyAlignment="1">
      <alignment horizontal="center" vertical="center"/>
    </xf>
    <xf numFmtId="0" fontId="2" fillId="0" borderId="15" xfId="0" applyFont="1" applyBorder="1" applyAlignment="1">
      <alignment horizontal="center" vertical="center"/>
    </xf>
    <xf numFmtId="164" fontId="2" fillId="0" borderId="0" xfId="0" applyNumberFormat="1" applyFont="1" applyAlignment="1">
      <alignment horizontal="center" vertical="center"/>
    </xf>
    <xf numFmtId="185" fontId="4" fillId="0" borderId="45" xfId="0" applyNumberFormat="1" applyFont="1" applyBorder="1" applyAlignment="1">
      <alignment horizontal="left" vertical="center"/>
    </xf>
    <xf numFmtId="185" fontId="4" fillId="0" borderId="27" xfId="0" applyNumberFormat="1" applyFont="1" applyBorder="1" applyAlignment="1">
      <alignment horizontal="left" vertical="center"/>
    </xf>
    <xf numFmtId="185" fontId="4" fillId="0" borderId="26" xfId="0" applyNumberFormat="1" applyFont="1" applyFill="1" applyBorder="1" applyAlignment="1">
      <alignment vertical="center"/>
    </xf>
    <xf numFmtId="185" fontId="4" fillId="0" borderId="46" xfId="0" applyNumberFormat="1" applyFont="1" applyFill="1" applyBorder="1" applyAlignment="1">
      <alignment vertical="center"/>
    </xf>
    <xf numFmtId="185" fontId="4" fillId="0" borderId="27" xfId="0" applyNumberFormat="1" applyFont="1" applyFill="1" applyBorder="1" applyAlignment="1">
      <alignment vertical="center"/>
    </xf>
    <xf numFmtId="42" fontId="2" fillId="0" borderId="0" xfId="0" applyNumberFormat="1" applyFont="1" applyFill="1" applyBorder="1" applyAlignment="1">
      <alignment horizontal="left" vertical="center"/>
    </xf>
    <xf numFmtId="164" fontId="73" fillId="0" borderId="0" xfId="0" applyNumberFormat="1" applyFont="1" applyFill="1" applyBorder="1" applyAlignment="1">
      <alignment horizontal="center" vertical="center"/>
    </xf>
    <xf numFmtId="165" fontId="4" fillId="0" borderId="5" xfId="0" applyNumberFormat="1" applyFont="1" applyBorder="1" applyAlignment="1">
      <alignment horizontal="left" vertical="center"/>
    </xf>
    <xf numFmtId="164" fontId="2" fillId="8" borderId="40" xfId="0" applyNumberFormat="1" applyFont="1" applyFill="1" applyBorder="1" applyAlignment="1">
      <alignment horizontal="center" vertical="center"/>
    </xf>
    <xf numFmtId="164" fontId="2" fillId="8" borderId="41" xfId="0" applyNumberFormat="1" applyFont="1" applyFill="1" applyBorder="1" applyAlignment="1">
      <alignment horizontal="center" vertical="center"/>
    </xf>
    <xf numFmtId="0" fontId="8" fillId="2" borderId="0" xfId="0" applyFont="1" applyFill="1" applyAlignment="1">
      <alignment horizontal="right" vertical="center"/>
    </xf>
    <xf numFmtId="165" fontId="2" fillId="73" borderId="13" xfId="0" applyNumberFormat="1" applyFont="1" applyFill="1" applyBorder="1" applyAlignment="1">
      <alignment horizontal="left" vertical="center"/>
    </xf>
    <xf numFmtId="165" fontId="2" fillId="73" borderId="9" xfId="0" applyNumberFormat="1" applyFont="1" applyFill="1" applyBorder="1" applyAlignment="1">
      <alignment vertical="center"/>
    </xf>
    <xf numFmtId="165" fontId="2" fillId="73" borderId="0" xfId="0" applyNumberFormat="1" applyFont="1" applyFill="1" applyBorder="1" applyAlignment="1">
      <alignment vertical="center"/>
    </xf>
    <xf numFmtId="165" fontId="2" fillId="73" borderId="13" xfId="0" applyNumberFormat="1" applyFont="1" applyFill="1" applyBorder="1" applyAlignment="1">
      <alignment vertical="center"/>
    </xf>
    <xf numFmtId="0" fontId="71" fillId="0" borderId="9" xfId="0" applyFont="1" applyBorder="1" applyAlignment="1">
      <alignment horizontal="left" vertical="center"/>
    </xf>
    <xf numFmtId="0" fontId="83" fillId="0" borderId="14" xfId="0" applyFont="1" applyBorder="1" applyAlignment="1">
      <alignment horizontal="center" vertical="center"/>
    </xf>
    <xf numFmtId="0" fontId="83" fillId="0" borderId="8" xfId="0" applyFont="1" applyBorder="1" applyAlignment="1">
      <alignment horizontal="center" vertical="center"/>
    </xf>
    <xf numFmtId="200" fontId="83" fillId="0" borderId="9" xfId="0" applyNumberFormat="1" applyFont="1" applyBorder="1" applyAlignment="1">
      <alignment horizontal="center" vertical="center"/>
    </xf>
    <xf numFmtId="200" fontId="83" fillId="0" borderId="10" xfId="0" applyNumberFormat="1" applyFont="1" applyBorder="1" applyAlignment="1">
      <alignment horizontal="center" vertical="center"/>
    </xf>
    <xf numFmtId="200" fontId="83" fillId="0" borderId="17" xfId="0" applyNumberFormat="1" applyFont="1" applyBorder="1" applyAlignment="1">
      <alignment horizontal="center" vertical="center"/>
    </xf>
    <xf numFmtId="165" fontId="2" fillId="0" borderId="0" xfId="0" applyNumberFormat="1" applyFont="1" applyFill="1" applyBorder="1" applyAlignment="1">
      <alignment horizontal="center" vertical="center"/>
    </xf>
    <xf numFmtId="164" fontId="2" fillId="8" borderId="47" xfId="0" applyNumberFormat="1" applyFont="1" applyFill="1" applyBorder="1" applyAlignment="1">
      <alignment horizontal="center" vertical="center"/>
    </xf>
    <xf numFmtId="164" fontId="2" fillId="8" borderId="48" xfId="0" applyNumberFormat="1" applyFont="1" applyFill="1" applyBorder="1" applyAlignment="1">
      <alignment horizontal="center" vertical="center"/>
    </xf>
    <xf numFmtId="164" fontId="2" fillId="8" borderId="49" xfId="0" applyNumberFormat="1" applyFont="1" applyFill="1" applyBorder="1" applyAlignment="1">
      <alignment horizontal="center" vertical="center"/>
    </xf>
    <xf numFmtId="9" fontId="2" fillId="47" borderId="0" xfId="3" applyFont="1" applyFill="1" applyBorder="1" applyAlignment="1">
      <alignment horizontal="center" vertical="center"/>
    </xf>
    <xf numFmtId="164" fontId="2" fillId="0" borderId="50" xfId="0" applyNumberFormat="1" applyFont="1" applyBorder="1" applyAlignment="1">
      <alignment horizontal="center" vertical="center"/>
    </xf>
    <xf numFmtId="164" fontId="2" fillId="0" borderId="51" xfId="0" applyNumberFormat="1" applyFont="1" applyBorder="1" applyAlignment="1">
      <alignment horizontal="center" vertical="center"/>
    </xf>
    <xf numFmtId="42" fontId="2" fillId="0" borderId="0" xfId="0" applyNumberFormat="1" applyFont="1" applyBorder="1" applyAlignment="1">
      <alignment horizontal="left" vertical="center"/>
    </xf>
    <xf numFmtId="165" fontId="2" fillId="0" borderId="9" xfId="0" applyNumberFormat="1" applyFont="1" applyBorder="1" applyAlignment="1">
      <alignment horizontal="left" vertical="center"/>
    </xf>
    <xf numFmtId="164" fontId="2" fillId="8" borderId="9" xfId="0" applyNumberFormat="1" applyFont="1" applyFill="1" applyBorder="1" applyAlignment="1">
      <alignment horizontal="center" vertical="center"/>
    </xf>
    <xf numFmtId="164" fontId="2" fillId="8" borderId="0" xfId="0" applyNumberFormat="1" applyFont="1" applyFill="1" applyBorder="1" applyAlignment="1">
      <alignment horizontal="center" vertical="center"/>
    </xf>
    <xf numFmtId="164" fontId="2" fillId="8" borderId="13" xfId="0" applyNumberFormat="1" applyFont="1" applyFill="1" applyBorder="1" applyAlignment="1">
      <alignment horizontal="center" vertical="center"/>
    </xf>
    <xf numFmtId="164" fontId="2" fillId="0" borderId="52" xfId="0" applyNumberFormat="1" applyFont="1" applyBorder="1" applyAlignment="1">
      <alignment horizontal="center" vertical="center"/>
    </xf>
    <xf numFmtId="164" fontId="2" fillId="0" borderId="53" xfId="0" applyNumberFormat="1" applyFont="1" applyBorder="1" applyAlignment="1">
      <alignment horizontal="center" vertical="center"/>
    </xf>
    <xf numFmtId="164" fontId="2" fillId="0" borderId="24" xfId="0" applyNumberFormat="1" applyFont="1" applyBorder="1" applyAlignment="1">
      <alignment horizontal="center" vertical="center"/>
    </xf>
    <xf numFmtId="164" fontId="2" fillId="0" borderId="54" xfId="0" applyNumberFormat="1" applyFont="1" applyBorder="1" applyAlignment="1">
      <alignment horizontal="center" vertical="center"/>
    </xf>
    <xf numFmtId="164" fontId="2" fillId="0" borderId="55" xfId="0" applyNumberFormat="1" applyFont="1" applyBorder="1" applyAlignment="1">
      <alignment horizontal="center" vertical="center"/>
    </xf>
    <xf numFmtId="164" fontId="2" fillId="0" borderId="25" xfId="0" applyNumberFormat="1" applyFont="1" applyBorder="1" applyAlignment="1">
      <alignment horizontal="center" vertical="center"/>
    </xf>
    <xf numFmtId="0" fontId="2" fillId="73" borderId="0" xfId="0" applyFont="1" applyFill="1" applyAlignment="1">
      <alignment horizontal="left" vertical="center"/>
    </xf>
    <xf numFmtId="164" fontId="2" fillId="36" borderId="30" xfId="0" applyNumberFormat="1" applyFont="1" applyFill="1" applyBorder="1" applyAlignment="1">
      <alignment horizontal="center" vertical="center"/>
    </xf>
    <xf numFmtId="9" fontId="2" fillId="36" borderId="0" xfId="3" applyFont="1" applyFill="1">
      <alignment vertical="center"/>
    </xf>
    <xf numFmtId="165" fontId="4" fillId="0" borderId="8" xfId="0" applyNumberFormat="1" applyFont="1" applyFill="1" applyBorder="1" applyAlignment="1">
      <alignment vertical="center"/>
    </xf>
    <xf numFmtId="164" fontId="2" fillId="8" borderId="52" xfId="0" applyNumberFormat="1" applyFont="1" applyFill="1" applyBorder="1" applyAlignment="1">
      <alignment horizontal="center" vertical="center"/>
    </xf>
    <xf numFmtId="164" fontId="2" fillId="8" borderId="53" xfId="0" applyNumberFormat="1" applyFont="1" applyFill="1" applyBorder="1" applyAlignment="1">
      <alignment horizontal="center" vertical="center"/>
    </xf>
    <xf numFmtId="165" fontId="2" fillId="27" borderId="9" xfId="0" applyNumberFormat="1" applyFont="1" applyFill="1" applyBorder="1" applyAlignment="1">
      <alignment vertical="center"/>
    </xf>
    <xf numFmtId="0" fontId="2" fillId="47" borderId="0" xfId="0" applyFont="1" applyFill="1" applyBorder="1" applyAlignment="1">
      <alignment horizontal="center" vertical="center"/>
    </xf>
    <xf numFmtId="164" fontId="2" fillId="47" borderId="42" xfId="0" applyNumberFormat="1" applyFont="1" applyFill="1" applyBorder="1" applyAlignment="1">
      <alignment horizontal="center" vertical="center"/>
    </xf>
    <xf numFmtId="164" fontId="2" fillId="47" borderId="5" xfId="0" applyNumberFormat="1" applyFont="1" applyFill="1" applyBorder="1" applyAlignment="1">
      <alignment horizontal="center" vertical="center"/>
    </xf>
    <xf numFmtId="0" fontId="6" fillId="2" borderId="8" xfId="0" applyNumberFormat="1" applyFont="1" applyFill="1" applyBorder="1" applyAlignment="1">
      <alignment horizontal="center" vertical="center"/>
    </xf>
    <xf numFmtId="9" fontId="6" fillId="2" borderId="10" xfId="3" applyNumberFormat="1" applyFont="1" applyFill="1" applyBorder="1" applyAlignment="1">
      <alignment vertical="center"/>
    </xf>
    <xf numFmtId="0" fontId="6" fillId="2" borderId="10" xfId="0" applyNumberFormat="1" applyFont="1" applyFill="1" applyBorder="1" applyAlignment="1">
      <alignment horizontal="center" vertical="center"/>
    </xf>
    <xf numFmtId="0" fontId="6" fillId="2" borderId="10" xfId="0" applyNumberFormat="1" applyFont="1" applyFill="1" applyBorder="1" applyAlignment="1">
      <alignment horizontal="left" vertical="center"/>
    </xf>
    <xf numFmtId="203" fontId="4" fillId="0" borderId="10" xfId="0" applyNumberFormat="1" applyFont="1" applyBorder="1" applyAlignment="1">
      <alignment horizontal="center" vertical="center"/>
    </xf>
    <xf numFmtId="203" fontId="4" fillId="0" borderId="0" xfId="0" applyNumberFormat="1" applyFont="1" applyBorder="1" applyAlignment="1">
      <alignment horizontal="center" vertical="center"/>
    </xf>
    <xf numFmtId="203" fontId="2" fillId="0" borderId="12" xfId="0" applyNumberFormat="1" applyFont="1" applyBorder="1" applyAlignment="1">
      <alignment horizontal="left" vertical="center"/>
    </xf>
    <xf numFmtId="203" fontId="2" fillId="0" borderId="0" xfId="0" applyNumberFormat="1" applyFont="1" applyBorder="1" applyAlignment="1">
      <alignment horizontal="left" vertical="center"/>
    </xf>
    <xf numFmtId="0" fontId="6" fillId="2" borderId="12" xfId="0" applyNumberFormat="1" applyFont="1" applyFill="1" applyBorder="1" applyAlignment="1">
      <alignment horizontal="left" vertical="center"/>
    </xf>
    <xf numFmtId="10" fontId="2" fillId="0" borderId="13" xfId="0" applyNumberFormat="1" applyFont="1" applyBorder="1" applyAlignment="1">
      <alignment horizontal="center" vertical="center"/>
    </xf>
    <xf numFmtId="203" fontId="2" fillId="0" borderId="0" xfId="0" applyNumberFormat="1" applyFont="1" applyBorder="1" applyAlignment="1">
      <alignment horizontal="center" vertical="center"/>
    </xf>
    <xf numFmtId="185" fontId="2" fillId="23" borderId="0" xfId="0" applyNumberFormat="1" applyFont="1" applyFill="1" applyBorder="1" applyAlignment="1">
      <alignment vertical="center"/>
    </xf>
    <xf numFmtId="185" fontId="2" fillId="23" borderId="13" xfId="0" applyNumberFormat="1" applyFont="1" applyFill="1" applyBorder="1" applyAlignment="1">
      <alignment vertical="center"/>
    </xf>
    <xf numFmtId="42" fontId="2" fillId="23" borderId="0" xfId="0" applyNumberFormat="1" applyFont="1" applyFill="1" applyBorder="1" applyAlignment="1">
      <alignment vertical="center"/>
    </xf>
    <xf numFmtId="165" fontId="2" fillId="23" borderId="0" xfId="0" applyNumberFormat="1" applyFont="1" applyFill="1" applyBorder="1" applyAlignment="1">
      <alignment vertical="center"/>
    </xf>
    <xf numFmtId="165" fontId="2" fillId="23" borderId="13" xfId="0" applyNumberFormat="1" applyFont="1" applyFill="1" applyBorder="1" applyAlignment="1">
      <alignment vertical="center"/>
    </xf>
    <xf numFmtId="165" fontId="2" fillId="23" borderId="10" xfId="0" applyNumberFormat="1" applyFont="1" applyFill="1" applyBorder="1" applyAlignment="1">
      <alignment vertical="center"/>
    </xf>
    <xf numFmtId="37" fontId="2" fillId="23" borderId="0" xfId="0" applyNumberFormat="1" applyFont="1" applyFill="1" applyBorder="1" applyAlignment="1">
      <alignment vertical="center"/>
    </xf>
    <xf numFmtId="164" fontId="2" fillId="0" borderId="56" xfId="0" applyNumberFormat="1" applyFont="1" applyBorder="1" applyAlignment="1">
      <alignment horizontal="center" vertical="center"/>
    </xf>
    <xf numFmtId="165" fontId="2" fillId="23" borderId="11" xfId="0" applyNumberFormat="1" applyFont="1" applyFill="1" applyBorder="1" applyAlignment="1">
      <alignment vertical="center"/>
    </xf>
    <xf numFmtId="165" fontId="2" fillId="23" borderId="17" xfId="0" applyNumberFormat="1" applyFont="1" applyFill="1" applyBorder="1" applyAlignment="1">
      <alignment vertical="center"/>
    </xf>
    <xf numFmtId="164" fontId="2" fillId="0" borderId="22" xfId="0" applyNumberFormat="1" applyFont="1" applyBorder="1" applyAlignment="1">
      <alignment horizontal="center" vertical="center"/>
    </xf>
    <xf numFmtId="10" fontId="2" fillId="0" borderId="16" xfId="0" applyNumberFormat="1" applyFont="1" applyBorder="1" applyAlignment="1">
      <alignment horizontal="center" vertical="center"/>
    </xf>
    <xf numFmtId="165" fontId="2" fillId="23" borderId="15" xfId="0" applyNumberFormat="1" applyFont="1" applyFill="1" applyBorder="1" applyAlignment="1">
      <alignment vertical="center"/>
    </xf>
    <xf numFmtId="165" fontId="2" fillId="23" borderId="16" xfId="0" applyNumberFormat="1" applyFont="1" applyFill="1" applyBorder="1" applyAlignment="1">
      <alignment vertical="center"/>
    </xf>
    <xf numFmtId="165" fontId="2" fillId="23" borderId="8" xfId="0" applyNumberFormat="1" applyFont="1" applyFill="1" applyBorder="1" applyAlignment="1">
      <alignment vertical="center"/>
    </xf>
    <xf numFmtId="202" fontId="31" fillId="0" borderId="0" xfId="0" applyNumberFormat="1" applyFont="1" applyBorder="1" applyAlignment="1">
      <alignment horizontal="left" vertical="center"/>
    </xf>
    <xf numFmtId="165" fontId="4" fillId="23" borderId="15" xfId="0" applyNumberFormat="1" applyFont="1" applyFill="1" applyBorder="1" applyAlignment="1">
      <alignment vertical="center"/>
    </xf>
    <xf numFmtId="165" fontId="4" fillId="23" borderId="16" xfId="0" applyNumberFormat="1" applyFont="1" applyFill="1" applyBorder="1" applyAlignment="1">
      <alignment vertical="center"/>
    </xf>
    <xf numFmtId="165" fontId="4" fillId="23" borderId="8" xfId="0" applyNumberFormat="1" applyFont="1" applyFill="1" applyBorder="1" applyAlignment="1">
      <alignment vertical="center"/>
    </xf>
    <xf numFmtId="37" fontId="4" fillId="32" borderId="0" xfId="0" applyNumberFormat="1" applyFont="1" applyFill="1" applyBorder="1" applyAlignment="1">
      <alignment vertical="center"/>
    </xf>
    <xf numFmtId="174" fontId="2" fillId="0" borderId="0" xfId="0" applyNumberFormat="1" applyFont="1" applyAlignment="1">
      <alignment horizontal="left" vertical="center"/>
    </xf>
    <xf numFmtId="164" fontId="2" fillId="0" borderId="57" xfId="0" applyNumberFormat="1" applyFont="1" applyBorder="1" applyAlignment="1">
      <alignment horizontal="center" vertical="center"/>
    </xf>
    <xf numFmtId="164" fontId="2" fillId="0" borderId="11" xfId="0" applyNumberFormat="1" applyFont="1" applyBorder="1" applyAlignment="1">
      <alignment horizontal="center" vertical="center"/>
    </xf>
    <xf numFmtId="165" fontId="2" fillId="0" borderId="13" xfId="0" applyNumberFormat="1" applyFont="1" applyBorder="1" applyAlignment="1">
      <alignment horizontal="center" vertical="center"/>
    </xf>
    <xf numFmtId="10" fontId="2" fillId="0" borderId="0" xfId="0" applyNumberFormat="1" applyFont="1" applyBorder="1" applyAlignment="1">
      <alignment horizontal="center" vertical="center"/>
    </xf>
    <xf numFmtId="3" fontId="4" fillId="23" borderId="0" xfId="0" applyNumberFormat="1" applyFont="1" applyFill="1" applyBorder="1" applyAlignment="1">
      <alignment vertical="center"/>
    </xf>
    <xf numFmtId="37" fontId="2" fillId="0" borderId="0" xfId="0" applyNumberFormat="1" applyFont="1" applyAlignment="1">
      <alignment horizontal="left" vertical="center"/>
    </xf>
    <xf numFmtId="165" fontId="2" fillId="23" borderId="9" xfId="0" applyNumberFormat="1" applyFont="1" applyFill="1" applyBorder="1" applyAlignment="1">
      <alignment vertical="center"/>
    </xf>
    <xf numFmtId="165" fontId="2" fillId="23" borderId="14" xfId="0" applyNumberFormat="1" applyFont="1" applyFill="1" applyBorder="1" applyAlignment="1">
      <alignment vertical="center"/>
    </xf>
    <xf numFmtId="185" fontId="4" fillId="23" borderId="26" xfId="0" applyNumberFormat="1" applyFont="1" applyFill="1" applyBorder="1" applyAlignment="1">
      <alignment vertical="center"/>
    </xf>
    <xf numFmtId="185" fontId="4" fillId="23" borderId="46" xfId="0" applyNumberFormat="1" applyFont="1" applyFill="1" applyBorder="1" applyAlignment="1">
      <alignment vertical="center"/>
    </xf>
    <xf numFmtId="185" fontId="4" fillId="23" borderId="27" xfId="0" applyNumberFormat="1" applyFont="1" applyFill="1" applyBorder="1" applyAlignment="1">
      <alignment vertical="center"/>
    </xf>
    <xf numFmtId="42" fontId="4" fillId="23" borderId="0" xfId="0" applyNumberFormat="1" applyFont="1" applyFill="1" applyBorder="1" applyAlignment="1">
      <alignment vertical="center"/>
    </xf>
    <xf numFmtId="0" fontId="6" fillId="2" borderId="8" xfId="0" applyFont="1" applyFill="1" applyBorder="1" applyAlignment="1">
      <alignment horizontal="center" vertical="center"/>
    </xf>
    <xf numFmtId="165" fontId="4" fillId="0" borderId="14" xfId="0" applyNumberFormat="1" applyFont="1" applyBorder="1" applyAlignment="1">
      <alignment horizontal="center" vertical="center" wrapText="1"/>
    </xf>
    <xf numFmtId="165" fontId="4" fillId="0" borderId="8" xfId="0" applyNumberFormat="1" applyFont="1" applyBorder="1" applyAlignment="1">
      <alignment horizontal="center" vertical="center" wrapText="1"/>
    </xf>
    <xf numFmtId="165" fontId="4" fillId="0" borderId="16" xfId="0" applyNumberFormat="1" applyFont="1" applyBorder="1" applyAlignment="1">
      <alignment horizontal="center" vertical="center" wrapText="1"/>
    </xf>
    <xf numFmtId="200" fontId="4" fillId="0" borderId="9" xfId="0" applyNumberFormat="1" applyFont="1" applyBorder="1" applyAlignment="1">
      <alignment horizontal="center" vertical="center"/>
    </xf>
    <xf numFmtId="200" fontId="4" fillId="0" borderId="13" xfId="0" applyNumberFormat="1" applyFont="1" applyBorder="1" applyAlignment="1">
      <alignment horizontal="center" vertical="center"/>
    </xf>
    <xf numFmtId="200" fontId="83" fillId="0" borderId="13" xfId="0" applyNumberFormat="1" applyFont="1" applyBorder="1" applyAlignment="1">
      <alignment horizontal="center" vertical="center"/>
    </xf>
    <xf numFmtId="0" fontId="71" fillId="0" borderId="11" xfId="0" applyFont="1" applyFill="1" applyBorder="1" applyAlignment="1">
      <alignment vertical="center"/>
    </xf>
    <xf numFmtId="185" fontId="2" fillId="0" borderId="0" xfId="0" applyNumberFormat="1" applyFont="1" applyBorder="1" applyAlignment="1">
      <alignment horizontal="left" vertical="center"/>
    </xf>
    <xf numFmtId="165" fontId="2" fillId="0" borderId="15" xfId="0" applyNumberFormat="1" applyFont="1" applyBorder="1" applyAlignment="1">
      <alignment horizontal="left" vertical="center"/>
    </xf>
    <xf numFmtId="165" fontId="4" fillId="0" borderId="15" xfId="0" applyNumberFormat="1" applyFont="1" applyBorder="1" applyAlignment="1">
      <alignment horizontal="left" vertical="center"/>
    </xf>
    <xf numFmtId="185" fontId="4" fillId="0" borderId="46" xfId="0" applyNumberFormat="1" applyFont="1" applyBorder="1" applyAlignment="1">
      <alignment horizontal="left" vertical="center"/>
    </xf>
    <xf numFmtId="0" fontId="26" fillId="3" borderId="0" xfId="0" applyFont="1" applyFill="1" applyAlignment="1">
      <alignment vertical="center"/>
    </xf>
    <xf numFmtId="0" fontId="6" fillId="0" borderId="0" xfId="0" applyFont="1" applyFill="1" applyBorder="1" applyAlignment="1">
      <alignment horizontal="center" vertical="center"/>
    </xf>
    <xf numFmtId="0" fontId="6" fillId="2" borderId="0" xfId="0" applyFont="1" applyFill="1" applyAlignment="1">
      <alignment vertical="center"/>
    </xf>
    <xf numFmtId="0" fontId="6" fillId="0" borderId="0" xfId="0" applyFont="1" applyFill="1" applyAlignment="1">
      <alignment vertical="center"/>
    </xf>
    <xf numFmtId="0" fontId="6" fillId="2" borderId="2" xfId="0" applyFont="1" applyFill="1" applyBorder="1" applyAlignment="1">
      <alignment vertical="center"/>
    </xf>
    <xf numFmtId="0" fontId="8" fillId="2" borderId="0" xfId="0" applyFont="1" applyFill="1" applyAlignment="1">
      <alignment vertical="center"/>
    </xf>
    <xf numFmtId="0" fontId="8" fillId="0" borderId="0" xfId="0" applyFont="1" applyFill="1" applyAlignment="1">
      <alignment vertical="center"/>
    </xf>
    <xf numFmtId="0" fontId="5" fillId="0" borderId="0" xfId="0" applyFont="1" applyFill="1" applyAlignment="1">
      <alignment horizontal="center" vertical="center"/>
    </xf>
    <xf numFmtId="0" fontId="6" fillId="2" borderId="5" xfId="0" applyFont="1" applyFill="1" applyBorder="1" applyAlignment="1">
      <alignment vertical="center"/>
    </xf>
    <xf numFmtId="0" fontId="6" fillId="0" borderId="0" xfId="0" applyFont="1" applyFill="1" applyBorder="1" applyAlignment="1">
      <alignment vertical="center"/>
    </xf>
    <xf numFmtId="0" fontId="6" fillId="2" borderId="14" xfId="0" applyFont="1" applyFill="1" applyBorder="1" applyAlignment="1">
      <alignment vertical="center"/>
    </xf>
    <xf numFmtId="0" fontId="6" fillId="2" borderId="9" xfId="0" applyFont="1" applyFill="1" applyBorder="1" applyAlignment="1">
      <alignment vertical="center"/>
    </xf>
    <xf numFmtId="165" fontId="4" fillId="0" borderId="0" xfId="0" applyNumberFormat="1" applyFont="1" applyBorder="1" applyAlignment="1">
      <alignment horizontal="center" vertical="center"/>
    </xf>
    <xf numFmtId="9" fontId="6" fillId="2" borderId="10" xfId="0" applyNumberFormat="1" applyFont="1" applyFill="1" applyBorder="1" applyAlignment="1">
      <alignment horizontal="center" vertical="center"/>
    </xf>
    <xf numFmtId="0" fontId="6" fillId="2" borderId="10" xfId="0" applyFont="1" applyFill="1" applyBorder="1" applyAlignment="1">
      <alignment vertical="center"/>
    </xf>
    <xf numFmtId="0" fontId="71" fillId="0" borderId="0" xfId="0" applyFont="1" applyFill="1" applyBorder="1" applyAlignment="1">
      <alignment vertical="center"/>
    </xf>
    <xf numFmtId="0" fontId="4" fillId="0" borderId="2" xfId="0" applyFont="1" applyBorder="1" applyAlignment="1">
      <alignment horizontal="center" vertical="center"/>
    </xf>
    <xf numFmtId="165" fontId="83" fillId="0" borderId="10" xfId="0" applyNumberFormat="1" applyFont="1" applyBorder="1" applyAlignment="1">
      <alignment horizontal="center" vertical="center"/>
    </xf>
    <xf numFmtId="0" fontId="51" fillId="0" borderId="9" xfId="0" applyFont="1" applyBorder="1" applyAlignment="1">
      <alignment vertical="center"/>
    </xf>
    <xf numFmtId="0" fontId="6" fillId="2" borderId="3" xfId="0" applyFont="1" applyFill="1" applyBorder="1" applyAlignment="1">
      <alignment vertical="center"/>
    </xf>
    <xf numFmtId="0" fontId="6" fillId="2" borderId="12" xfId="0" applyFont="1" applyFill="1" applyBorder="1" applyAlignment="1">
      <alignment vertical="center"/>
    </xf>
    <xf numFmtId="0" fontId="5" fillId="2" borderId="2" xfId="0" applyFont="1" applyFill="1" applyBorder="1" applyAlignment="1">
      <alignment vertical="center"/>
    </xf>
    <xf numFmtId="0" fontId="5" fillId="0" borderId="0" xfId="0" applyFont="1" applyFill="1" applyBorder="1" applyAlignment="1">
      <alignment vertical="center"/>
    </xf>
    <xf numFmtId="0" fontId="2" fillId="2" borderId="0" xfId="0" applyFont="1" applyFill="1" applyAlignment="1">
      <alignment vertical="center"/>
    </xf>
    <xf numFmtId="201" fontId="2" fillId="0" borderId="0" xfId="0" applyNumberFormat="1" applyFont="1" applyBorder="1" applyAlignment="1">
      <alignment vertical="center"/>
    </xf>
    <xf numFmtId="42" fontId="2" fillId="0" borderId="10" xfId="0" applyNumberFormat="1" applyFont="1" applyFill="1" applyBorder="1" applyAlignment="1">
      <alignment vertical="center"/>
    </xf>
    <xf numFmtId="42" fontId="2" fillId="0" borderId="0" xfId="0" applyNumberFormat="1" applyFont="1" applyAlignment="1">
      <alignment vertical="center"/>
    </xf>
    <xf numFmtId="202" fontId="2" fillId="0" borderId="0" xfId="0" applyNumberFormat="1" applyFont="1" applyBorder="1" applyAlignment="1">
      <alignment vertical="center"/>
    </xf>
    <xf numFmtId="10" fontId="2" fillId="36" borderId="9" xfId="0" applyNumberFormat="1" applyFont="1" applyFill="1" applyBorder="1" applyAlignment="1">
      <alignment vertical="center"/>
    </xf>
    <xf numFmtId="10" fontId="2" fillId="36" borderId="13" xfId="0" applyNumberFormat="1" applyFont="1" applyFill="1" applyBorder="1" applyAlignment="1">
      <alignment horizontal="center" vertical="center"/>
    </xf>
    <xf numFmtId="41" fontId="2" fillId="0" borderId="14" xfId="1" applyFont="1" applyFill="1" applyBorder="1" applyAlignment="1">
      <alignment vertical="center"/>
    </xf>
    <xf numFmtId="10" fontId="2" fillId="36" borderId="16" xfId="0" applyNumberFormat="1" applyFont="1" applyFill="1" applyBorder="1" applyAlignment="1">
      <alignment horizontal="center" vertical="center"/>
    </xf>
    <xf numFmtId="10" fontId="2" fillId="36" borderId="0" xfId="0" applyNumberFormat="1" applyFont="1" applyFill="1" applyBorder="1" applyAlignment="1">
      <alignment vertical="center"/>
    </xf>
    <xf numFmtId="10" fontId="2" fillId="36" borderId="13" xfId="0" applyNumberFormat="1" applyFont="1" applyFill="1" applyBorder="1" applyAlignment="1">
      <alignment vertical="center"/>
    </xf>
    <xf numFmtId="201" fontId="2" fillId="0" borderId="13" xfId="0" applyNumberFormat="1" applyFont="1" applyBorder="1" applyAlignment="1">
      <alignment vertical="center"/>
    </xf>
    <xf numFmtId="201" fontId="31" fillId="0" borderId="0" xfId="0" applyNumberFormat="1" applyFont="1" applyBorder="1" applyAlignment="1">
      <alignment vertical="center"/>
    </xf>
    <xf numFmtId="202" fontId="31" fillId="0" borderId="0" xfId="0" applyNumberFormat="1" applyFont="1" applyBorder="1" applyAlignment="1">
      <alignment vertical="center"/>
    </xf>
    <xf numFmtId="201" fontId="31" fillId="0" borderId="13" xfId="0" applyNumberFormat="1" applyFont="1" applyBorder="1" applyAlignment="1">
      <alignment vertical="center"/>
    </xf>
    <xf numFmtId="0" fontId="31" fillId="0" borderId="13" xfId="0" applyFont="1" applyBorder="1" applyAlignment="1">
      <alignment vertical="center"/>
    </xf>
    <xf numFmtId="201" fontId="2" fillId="0" borderId="0" xfId="0" applyNumberFormat="1" applyFont="1" applyFill="1" applyBorder="1" applyAlignment="1">
      <alignment vertical="center"/>
    </xf>
    <xf numFmtId="201" fontId="31" fillId="0" borderId="0" xfId="0" applyNumberFormat="1" applyFont="1" applyFill="1" applyBorder="1" applyAlignment="1">
      <alignment vertical="center"/>
    </xf>
    <xf numFmtId="201" fontId="2" fillId="0" borderId="13" xfId="0" applyNumberFormat="1" applyFont="1" applyFill="1" applyBorder="1" applyAlignment="1">
      <alignment vertical="center"/>
    </xf>
    <xf numFmtId="41" fontId="4" fillId="0" borderId="9" xfId="0" applyNumberFormat="1" applyFont="1" applyBorder="1" applyAlignment="1">
      <alignment vertical="center"/>
    </xf>
    <xf numFmtId="0" fontId="15" fillId="0" borderId="13" xfId="0" applyFont="1" applyBorder="1" applyAlignment="1">
      <alignment vertical="center"/>
    </xf>
    <xf numFmtId="10" fontId="2" fillId="36" borderId="14" xfId="0" applyNumberFormat="1" applyFont="1" applyFill="1" applyBorder="1" applyAlignment="1">
      <alignment vertical="center"/>
    </xf>
    <xf numFmtId="10" fontId="2" fillId="36" borderId="15" xfId="0" applyNumberFormat="1" applyFont="1" applyFill="1" applyBorder="1" applyAlignment="1">
      <alignment vertical="center"/>
    </xf>
    <xf numFmtId="10" fontId="2" fillId="36" borderId="16" xfId="0" applyNumberFormat="1" applyFont="1" applyFill="1" applyBorder="1" applyAlignment="1">
      <alignment vertical="center"/>
    </xf>
    <xf numFmtId="41" fontId="4" fillId="0" borderId="15" xfId="1" applyFont="1" applyFill="1" applyBorder="1" applyAlignment="1">
      <alignment vertical="center"/>
    </xf>
    <xf numFmtId="10" fontId="4" fillId="36" borderId="9" xfId="0" applyNumberFormat="1" applyFont="1" applyFill="1" applyBorder="1" applyAlignment="1">
      <alignment vertical="center"/>
    </xf>
    <xf numFmtId="10" fontId="4" fillId="36" borderId="16" xfId="0" applyNumberFormat="1" applyFont="1" applyFill="1" applyBorder="1" applyAlignment="1">
      <alignment horizontal="center" vertical="center"/>
    </xf>
    <xf numFmtId="37" fontId="2" fillId="0" borderId="9" xfId="0" applyNumberFormat="1" applyFont="1" applyFill="1" applyBorder="1" applyAlignment="1">
      <alignment vertical="center"/>
    </xf>
    <xf numFmtId="37" fontId="2" fillId="0" borderId="13" xfId="0" applyNumberFormat="1" applyFont="1" applyFill="1" applyBorder="1" applyAlignment="1">
      <alignment vertical="center"/>
    </xf>
    <xf numFmtId="0" fontId="31" fillId="0" borderId="0" xfId="0" applyFont="1" applyBorder="1" applyAlignment="1">
      <alignment vertical="center"/>
    </xf>
    <xf numFmtId="165" fontId="2" fillId="28" borderId="10" xfId="0" applyNumberFormat="1" applyFont="1" applyFill="1" applyBorder="1" applyAlignment="1">
      <alignment vertical="center"/>
    </xf>
    <xf numFmtId="165" fontId="2" fillId="8" borderId="10" xfId="0" applyNumberFormat="1" applyFont="1" applyFill="1" applyBorder="1" applyAlignment="1">
      <alignment vertical="center"/>
    </xf>
    <xf numFmtId="37" fontId="2" fillId="0" borderId="14" xfId="0" applyNumberFormat="1" applyFont="1" applyFill="1" applyBorder="1" applyAlignment="1">
      <alignment vertical="center"/>
    </xf>
    <xf numFmtId="37" fontId="2" fillId="0" borderId="15" xfId="0" applyNumberFormat="1" applyFont="1" applyFill="1" applyBorder="1" applyAlignment="1">
      <alignment vertical="center"/>
    </xf>
    <xf numFmtId="37" fontId="2" fillId="0" borderId="16" xfId="0" applyNumberFormat="1" applyFont="1" applyFill="1" applyBorder="1" applyAlignment="1">
      <alignment vertical="center"/>
    </xf>
    <xf numFmtId="10" fontId="2" fillId="36" borderId="8" xfId="0" applyNumberFormat="1" applyFont="1" applyFill="1" applyBorder="1" applyAlignment="1">
      <alignment horizontal="center" vertical="center"/>
    </xf>
    <xf numFmtId="194" fontId="2" fillId="36" borderId="13" xfId="0" applyNumberFormat="1" applyFont="1" applyFill="1" applyBorder="1" applyAlignment="1">
      <alignment horizontal="center" vertical="center"/>
    </xf>
    <xf numFmtId="37" fontId="4" fillId="0" borderId="14" xfId="0" applyNumberFormat="1" applyFont="1" applyFill="1" applyBorder="1" applyAlignment="1">
      <alignment vertical="center"/>
    </xf>
    <xf numFmtId="37" fontId="4" fillId="0" borderId="15" xfId="0" applyNumberFormat="1" applyFont="1" applyFill="1" applyBorder="1" applyAlignment="1">
      <alignment vertical="center"/>
    </xf>
    <xf numFmtId="37" fontId="4" fillId="0" borderId="16" xfId="0" applyNumberFormat="1" applyFont="1" applyFill="1" applyBorder="1" applyAlignment="1">
      <alignment vertical="center"/>
    </xf>
    <xf numFmtId="10" fontId="2" fillId="0" borderId="0" xfId="0" applyNumberFormat="1" applyFont="1" applyAlignment="1">
      <alignment vertical="center"/>
    </xf>
    <xf numFmtId="37" fontId="4" fillId="23" borderId="16" xfId="0" applyNumberFormat="1" applyFont="1" applyFill="1" applyBorder="1" applyAlignment="1">
      <alignment vertical="center"/>
    </xf>
    <xf numFmtId="10" fontId="4" fillId="36" borderId="5" xfId="0" applyNumberFormat="1" applyFont="1" applyFill="1" applyBorder="1" applyAlignment="1">
      <alignment horizontal="center" vertical="center"/>
    </xf>
    <xf numFmtId="10" fontId="2" fillId="31" borderId="0" xfId="3" applyNumberFormat="1" applyFont="1" applyFill="1">
      <alignment vertical="center"/>
    </xf>
    <xf numFmtId="10" fontId="2" fillId="31" borderId="0" xfId="0" applyNumberFormat="1" applyFont="1" applyFill="1" applyAlignment="1">
      <alignment horizontal="center" vertical="center"/>
    </xf>
    <xf numFmtId="204" fontId="2" fillId="0" borderId="0" xfId="0" applyNumberFormat="1" applyFont="1" applyAlignment="1">
      <alignment vertical="center"/>
    </xf>
    <xf numFmtId="42" fontId="4" fillId="0" borderId="27" xfId="0" applyNumberFormat="1" applyFont="1" applyFill="1" applyBorder="1" applyAlignment="1">
      <alignment vertical="center"/>
    </xf>
    <xf numFmtId="42" fontId="4" fillId="0" borderId="26" xfId="0" applyNumberFormat="1" applyFont="1" applyFill="1" applyBorder="1" applyAlignment="1">
      <alignment vertical="center"/>
    </xf>
    <xf numFmtId="42" fontId="4" fillId="0" borderId="46" xfId="0" applyNumberFormat="1" applyFont="1" applyFill="1" applyBorder="1" applyAlignment="1">
      <alignment vertical="center"/>
    </xf>
    <xf numFmtId="0" fontId="26" fillId="3" borderId="0" xfId="0" applyFont="1" applyFill="1" applyBorder="1" applyAlignment="1">
      <alignment vertical="center"/>
    </xf>
    <xf numFmtId="0" fontId="6" fillId="2" borderId="0" xfId="0" applyFont="1" applyFill="1" applyBorder="1" applyAlignment="1">
      <alignment vertical="center"/>
    </xf>
    <xf numFmtId="165" fontId="59" fillId="0" borderId="0" xfId="0" applyNumberFormat="1" applyFont="1" applyFill="1" applyBorder="1" applyAlignment="1">
      <alignment vertical="center"/>
    </xf>
    <xf numFmtId="165" fontId="84" fillId="0" borderId="0" xfId="0" applyNumberFormat="1" applyFont="1" applyAlignment="1">
      <alignment vertical="center"/>
    </xf>
    <xf numFmtId="165" fontId="73" fillId="0" borderId="0" xfId="0" applyNumberFormat="1" applyFont="1" applyFill="1" applyBorder="1" applyAlignment="1">
      <alignment horizontal="center" vertical="center"/>
    </xf>
    <xf numFmtId="0" fontId="85" fillId="3" borderId="0" xfId="0" applyFont="1" applyFill="1" applyAlignment="1">
      <alignment horizontal="left" vertical="center"/>
    </xf>
    <xf numFmtId="0" fontId="41" fillId="2" borderId="0" xfId="0" applyFont="1" applyFill="1" applyAlignment="1">
      <alignment horizontal="left" vertical="center"/>
    </xf>
    <xf numFmtId="0" fontId="86" fillId="0" borderId="0" xfId="0" applyFont="1" applyAlignment="1">
      <alignment horizontal="left" vertical="center"/>
    </xf>
    <xf numFmtId="0" fontId="87" fillId="2" borderId="0" xfId="0" applyFont="1" applyFill="1" applyAlignment="1">
      <alignment horizontal="left" vertical="center"/>
    </xf>
    <xf numFmtId="0" fontId="87" fillId="2" borderId="2" xfId="0" applyFont="1" applyFill="1" applyBorder="1" applyAlignment="1">
      <alignment horizontal="left" vertical="center"/>
    </xf>
    <xf numFmtId="0" fontId="53" fillId="2" borderId="0" xfId="0" applyFont="1" applyFill="1" applyAlignment="1">
      <alignment horizontal="left" vertical="center"/>
    </xf>
    <xf numFmtId="200" fontId="4" fillId="0" borderId="8" xfId="0" applyNumberFormat="1" applyFont="1" applyBorder="1" applyAlignment="1">
      <alignment horizontal="center" vertical="center"/>
    </xf>
    <xf numFmtId="0" fontId="74" fillId="0" borderId="7" xfId="0" applyFont="1" applyBorder="1" applyAlignment="1">
      <alignment horizontal="center" vertical="center"/>
    </xf>
    <xf numFmtId="0" fontId="74" fillId="0" borderId="8" xfId="0" applyFont="1" applyBorder="1" applyAlignment="1">
      <alignment horizontal="center" vertical="center" wrapText="1"/>
    </xf>
    <xf numFmtId="0" fontId="74" fillId="0" borderId="12" xfId="0" applyFont="1" applyBorder="1" applyAlignment="1">
      <alignment horizontal="center" vertical="center" wrapText="1"/>
    </xf>
    <xf numFmtId="42" fontId="2" fillId="0" borderId="10" xfId="0" applyNumberFormat="1" applyFont="1" applyBorder="1" applyAlignment="1">
      <alignment horizontal="left" vertical="center"/>
    </xf>
    <xf numFmtId="164" fontId="2" fillId="0" borderId="14" xfId="3" applyNumberFormat="1" applyFont="1" applyBorder="1" applyAlignment="1">
      <alignment vertical="center"/>
    </xf>
    <xf numFmtId="164" fontId="2" fillId="0" borderId="15" xfId="3" applyNumberFormat="1" applyFont="1" applyBorder="1" applyAlignment="1">
      <alignment vertical="center"/>
    </xf>
    <xf numFmtId="164" fontId="59" fillId="0" borderId="15" xfId="3" applyNumberFormat="1" applyFont="1" applyBorder="1" applyAlignment="1">
      <alignment vertical="center"/>
    </xf>
    <xf numFmtId="164" fontId="2" fillId="0" borderId="16" xfId="3" applyNumberFormat="1" applyFont="1" applyBorder="1" applyAlignment="1">
      <alignment vertical="center"/>
    </xf>
    <xf numFmtId="185" fontId="59" fillId="0" borderId="0" xfId="0" applyNumberFormat="1" applyFont="1" applyFill="1" applyBorder="1" applyAlignment="1">
      <alignment vertical="center"/>
    </xf>
    <xf numFmtId="42" fontId="2" fillId="0" borderId="10" xfId="2" applyFont="1" applyBorder="1" applyAlignment="1">
      <alignment horizontal="left" vertical="center"/>
    </xf>
    <xf numFmtId="42" fontId="2" fillId="0" borderId="9" xfId="0" applyNumberFormat="1" applyFont="1" applyFill="1" applyBorder="1" applyAlignment="1">
      <alignment vertical="center"/>
    </xf>
    <xf numFmtId="42" fontId="59" fillId="0" borderId="0" xfId="0" applyNumberFormat="1" applyFont="1" applyFill="1" applyBorder="1" applyAlignment="1">
      <alignment vertical="center"/>
    </xf>
    <xf numFmtId="42" fontId="2" fillId="0" borderId="13" xfId="0" applyNumberFormat="1" applyFont="1" applyFill="1" applyBorder="1" applyAlignment="1">
      <alignment vertical="center"/>
    </xf>
    <xf numFmtId="164" fontId="2" fillId="0" borderId="9" xfId="3" applyNumberFormat="1" applyFont="1" applyFill="1" applyBorder="1" applyAlignment="1">
      <alignment vertical="center"/>
    </xf>
    <xf numFmtId="164" fontId="59" fillId="0" borderId="0" xfId="3" applyNumberFormat="1" applyFont="1" applyFill="1" applyBorder="1" applyAlignment="1">
      <alignment vertical="center"/>
    </xf>
    <xf numFmtId="205" fontId="2" fillId="0" borderId="9" xfId="0" applyNumberFormat="1" applyFont="1" applyFill="1" applyBorder="1" applyAlignment="1">
      <alignment vertical="center"/>
    </xf>
    <xf numFmtId="205" fontId="2" fillId="0" borderId="0" xfId="0" applyNumberFormat="1" applyFont="1" applyFill="1" applyBorder="1" applyAlignment="1">
      <alignment vertical="center"/>
    </xf>
    <xf numFmtId="205" fontId="59" fillId="0" borderId="0" xfId="0" applyNumberFormat="1" applyFont="1" applyFill="1" applyBorder="1" applyAlignment="1">
      <alignment vertical="center"/>
    </xf>
    <xf numFmtId="205" fontId="2" fillId="0" borderId="13" xfId="0" applyNumberFormat="1" applyFont="1" applyFill="1" applyBorder="1" applyAlignment="1">
      <alignment vertical="center"/>
    </xf>
    <xf numFmtId="205" fontId="2" fillId="0" borderId="3" xfId="0" applyNumberFormat="1" applyFont="1" applyFill="1" applyBorder="1" applyAlignment="1">
      <alignment vertical="center"/>
    </xf>
    <xf numFmtId="205" fontId="2" fillId="0" borderId="11" xfId="0" applyNumberFormat="1" applyFont="1" applyFill="1" applyBorder="1" applyAlignment="1">
      <alignment vertical="center"/>
    </xf>
    <xf numFmtId="205" fontId="59" fillId="0" borderId="11" xfId="0" applyNumberFormat="1" applyFont="1" applyFill="1" applyBorder="1" applyAlignment="1">
      <alignment vertical="center"/>
    </xf>
    <xf numFmtId="205" fontId="2" fillId="0" borderId="17" xfId="0" applyNumberFormat="1" applyFont="1" applyFill="1" applyBorder="1" applyAlignment="1">
      <alignment vertical="center"/>
    </xf>
    <xf numFmtId="164" fontId="2" fillId="0" borderId="3" xfId="3" applyNumberFormat="1" applyFont="1" applyFill="1" applyBorder="1" applyAlignment="1">
      <alignment vertical="center"/>
    </xf>
    <xf numFmtId="164" fontId="2" fillId="0" borderId="11" xfId="3" applyNumberFormat="1" applyFont="1" applyFill="1" applyBorder="1" applyAlignment="1">
      <alignment vertical="center"/>
    </xf>
    <xf numFmtId="164" fontId="59" fillId="0" borderId="11" xfId="3" applyNumberFormat="1" applyFont="1" applyFill="1" applyBorder="1" applyAlignment="1">
      <alignment vertical="center"/>
    </xf>
    <xf numFmtId="165" fontId="59" fillId="0" borderId="11" xfId="0" applyNumberFormat="1" applyFont="1" applyFill="1" applyBorder="1" applyAlignment="1">
      <alignment vertical="center"/>
    </xf>
    <xf numFmtId="41" fontId="4" fillId="0" borderId="8" xfId="1" applyFont="1" applyBorder="1" applyAlignment="1">
      <alignment horizontal="left" vertical="center"/>
    </xf>
    <xf numFmtId="205" fontId="2" fillId="0" borderId="14" xfId="0" applyNumberFormat="1" applyFont="1" applyFill="1" applyBorder="1" applyAlignment="1">
      <alignment vertical="center"/>
    </xf>
    <xf numFmtId="205" fontId="2" fillId="0" borderId="15" xfId="0" applyNumberFormat="1" applyFont="1" applyFill="1" applyBorder="1" applyAlignment="1">
      <alignment vertical="center"/>
    </xf>
    <xf numFmtId="205" fontId="59" fillId="0" borderId="15" xfId="0" applyNumberFormat="1" applyFont="1" applyFill="1" applyBorder="1" applyAlignment="1">
      <alignment vertical="center"/>
    </xf>
    <xf numFmtId="205" fontId="2" fillId="0" borderId="16" xfId="0" applyNumberFormat="1" applyFont="1" applyFill="1" applyBorder="1" applyAlignment="1">
      <alignment vertical="center"/>
    </xf>
    <xf numFmtId="205" fontId="4" fillId="0" borderId="16" xfId="0" applyNumberFormat="1" applyFont="1" applyFill="1" applyBorder="1" applyAlignment="1">
      <alignment vertical="center"/>
    </xf>
    <xf numFmtId="164" fontId="2" fillId="0" borderId="14" xfId="3" applyNumberFormat="1" applyFont="1" applyFill="1" applyBorder="1" applyAlignment="1">
      <alignment vertical="center"/>
    </xf>
    <xf numFmtId="164" fontId="2" fillId="0" borderId="15" xfId="3" applyNumberFormat="1" applyFont="1" applyFill="1" applyBorder="1" applyAlignment="1">
      <alignment vertical="center"/>
    </xf>
    <xf numFmtId="164" fontId="59" fillId="0" borderId="15" xfId="3" applyNumberFormat="1" applyFont="1" applyFill="1" applyBorder="1" applyAlignment="1">
      <alignment vertical="center"/>
    </xf>
    <xf numFmtId="164" fontId="2" fillId="0" borderId="16" xfId="3" applyNumberFormat="1" applyFont="1" applyFill="1" applyBorder="1" applyAlignment="1">
      <alignment vertical="center"/>
    </xf>
    <xf numFmtId="165" fontId="59" fillId="0" borderId="15" xfId="0" applyNumberFormat="1" applyFont="1" applyFill="1" applyBorder="1" applyAlignment="1">
      <alignment vertical="center"/>
    </xf>
    <xf numFmtId="0" fontId="2" fillId="0" borderId="9" xfId="0" applyFont="1" applyFill="1" applyBorder="1" applyAlignment="1">
      <alignment vertical="center"/>
    </xf>
    <xf numFmtId="0" fontId="59" fillId="0" borderId="0" xfId="0" applyFont="1" applyFill="1" applyBorder="1" applyAlignment="1">
      <alignment vertical="center"/>
    </xf>
    <xf numFmtId="164" fontId="2" fillId="0" borderId="9" xfId="0" applyNumberFormat="1" applyFont="1" applyFill="1" applyBorder="1" applyAlignment="1">
      <alignment vertical="center"/>
    </xf>
    <xf numFmtId="0" fontId="59" fillId="2" borderId="10" xfId="0" applyFont="1" applyFill="1" applyBorder="1" applyAlignment="1">
      <alignment horizontal="left" vertical="center"/>
    </xf>
    <xf numFmtId="0" fontId="74" fillId="0" borderId="9" xfId="0" applyFont="1" applyBorder="1" applyAlignment="1">
      <alignment horizontal="left" vertical="center"/>
    </xf>
    <xf numFmtId="0" fontId="59" fillId="0" borderId="0" xfId="0" applyFont="1" applyBorder="1" applyAlignment="1">
      <alignment horizontal="left" vertical="center"/>
    </xf>
    <xf numFmtId="0" fontId="88" fillId="0" borderId="0" xfId="0" applyFont="1" applyBorder="1" applyAlignment="1">
      <alignment horizontal="left" vertical="center"/>
    </xf>
    <xf numFmtId="0" fontId="59" fillId="0" borderId="13" xfId="0" applyFont="1" applyBorder="1" applyAlignment="1">
      <alignment horizontal="left" vertical="center"/>
    </xf>
    <xf numFmtId="41" fontId="59" fillId="0" borderId="10" xfId="1" applyFont="1" applyBorder="1" applyAlignment="1">
      <alignment horizontal="left" vertical="center"/>
    </xf>
    <xf numFmtId="205" fontId="59" fillId="0" borderId="9" xfId="0" applyNumberFormat="1" applyFont="1" applyFill="1" applyBorder="1" applyAlignment="1">
      <alignment vertical="center"/>
    </xf>
    <xf numFmtId="205" fontId="59" fillId="0" borderId="13" xfId="0" applyNumberFormat="1" applyFont="1" applyFill="1" applyBorder="1" applyAlignment="1">
      <alignment vertical="center"/>
    </xf>
    <xf numFmtId="164" fontId="59" fillId="0" borderId="9" xfId="3" applyNumberFormat="1" applyFont="1" applyFill="1" applyBorder="1" applyAlignment="1">
      <alignment vertical="center"/>
    </xf>
    <xf numFmtId="164" fontId="59" fillId="0" borderId="13" xfId="3" applyNumberFormat="1" applyFont="1" applyFill="1" applyBorder="1" applyAlignment="1">
      <alignment vertical="center"/>
    </xf>
    <xf numFmtId="0" fontId="59" fillId="0" borderId="0" xfId="0" applyFont="1" applyFill="1" applyAlignment="1">
      <alignment horizontal="left" vertical="center"/>
    </xf>
    <xf numFmtId="165" fontId="59" fillId="0" borderId="9" xfId="0" applyNumberFormat="1" applyFont="1" applyFill="1" applyBorder="1" applyAlignment="1">
      <alignment vertical="center"/>
    </xf>
    <xf numFmtId="165" fontId="59" fillId="0" borderId="13" xfId="0" applyNumberFormat="1" applyFont="1" applyFill="1" applyBorder="1" applyAlignment="1">
      <alignment vertical="center"/>
    </xf>
    <xf numFmtId="185" fontId="59" fillId="0" borderId="13" xfId="0" applyNumberFormat="1" applyFont="1" applyBorder="1" applyAlignment="1">
      <alignment horizontal="left" vertical="center"/>
    </xf>
    <xf numFmtId="165" fontId="59" fillId="0" borderId="13" xfId="0" applyNumberFormat="1" applyFont="1" applyBorder="1" applyAlignment="1">
      <alignment horizontal="left" vertical="center"/>
    </xf>
    <xf numFmtId="165" fontId="59" fillId="0" borderId="12" xfId="0" applyNumberFormat="1" applyFont="1" applyBorder="1" applyAlignment="1">
      <alignment horizontal="left" vertical="center"/>
    </xf>
    <xf numFmtId="0" fontId="74" fillId="0" borderId="0" xfId="0" applyFont="1" applyBorder="1" applyAlignment="1">
      <alignment horizontal="left" vertical="center"/>
    </xf>
    <xf numFmtId="41" fontId="74" fillId="0" borderId="8" xfId="1" applyFont="1" applyBorder="1" applyAlignment="1">
      <alignment horizontal="left" vertical="center"/>
    </xf>
    <xf numFmtId="205" fontId="59" fillId="0" borderId="14" xfId="0" applyNumberFormat="1" applyFont="1" applyFill="1" applyBorder="1" applyAlignment="1">
      <alignment vertical="center"/>
    </xf>
    <xf numFmtId="205" fontId="59" fillId="0" borderId="16" xfId="0" applyNumberFormat="1" applyFont="1" applyFill="1" applyBorder="1" applyAlignment="1">
      <alignment vertical="center"/>
    </xf>
    <xf numFmtId="205" fontId="74" fillId="0" borderId="16" xfId="0" applyNumberFormat="1" applyFont="1" applyFill="1" applyBorder="1" applyAlignment="1">
      <alignment vertical="center"/>
    </xf>
    <xf numFmtId="164" fontId="59" fillId="0" borderId="14" xfId="3" applyNumberFormat="1" applyFont="1" applyFill="1" applyBorder="1" applyAlignment="1">
      <alignment vertical="center"/>
    </xf>
    <xf numFmtId="164" fontId="59" fillId="0" borderId="16" xfId="3" applyNumberFormat="1" applyFont="1" applyFill="1" applyBorder="1" applyAlignment="1">
      <alignment vertical="center"/>
    </xf>
    <xf numFmtId="165" fontId="59" fillId="0" borderId="14" xfId="0" applyNumberFormat="1" applyFont="1" applyFill="1" applyBorder="1" applyAlignment="1">
      <alignment vertical="center"/>
    </xf>
    <xf numFmtId="165" fontId="59" fillId="0" borderId="16" xfId="0" applyNumberFormat="1" applyFont="1" applyFill="1" applyBorder="1" applyAlignment="1">
      <alignment vertical="center"/>
    </xf>
    <xf numFmtId="205" fontId="4" fillId="0" borderId="13" xfId="0" applyNumberFormat="1" applyFont="1" applyFill="1" applyBorder="1" applyAlignment="1">
      <alignment vertical="center"/>
    </xf>
    <xf numFmtId="41" fontId="4" fillId="0" borderId="12" xfId="1" applyFont="1" applyBorder="1" applyAlignment="1">
      <alignment horizontal="left" vertical="center"/>
    </xf>
    <xf numFmtId="0" fontId="2" fillId="2" borderId="12" xfId="0" applyFont="1" applyFill="1" applyBorder="1" applyAlignment="1">
      <alignment horizontal="left" vertical="center"/>
    </xf>
    <xf numFmtId="42" fontId="4" fillId="0" borderId="2" xfId="0" applyNumberFormat="1" applyFont="1" applyBorder="1" applyAlignment="1">
      <alignment horizontal="left" vertical="center"/>
    </xf>
    <xf numFmtId="42" fontId="4" fillId="0" borderId="4" xfId="0" applyNumberFormat="1" applyFont="1" applyFill="1" applyBorder="1" applyAlignment="1">
      <alignment vertical="center"/>
    </xf>
    <xf numFmtId="42" fontId="4" fillId="0" borderId="7" xfId="0" applyNumberFormat="1" applyFont="1" applyFill="1" applyBorder="1" applyAlignment="1">
      <alignment vertical="center"/>
    </xf>
    <xf numFmtId="42" fontId="74" fillId="0" borderId="7" xfId="0" applyNumberFormat="1" applyFont="1" applyFill="1" applyBorder="1" applyAlignment="1">
      <alignment vertical="center"/>
    </xf>
    <xf numFmtId="42" fontId="4" fillId="0" borderId="5" xfId="0" applyNumberFormat="1" applyFont="1" applyFill="1" applyBorder="1" applyAlignment="1">
      <alignment vertical="center"/>
    </xf>
    <xf numFmtId="164" fontId="4" fillId="0" borderId="4" xfId="3" applyNumberFormat="1" applyFont="1" applyFill="1" applyBorder="1" applyAlignment="1">
      <alignment vertical="center"/>
    </xf>
    <xf numFmtId="164" fontId="4" fillId="0" borderId="7" xfId="3" applyNumberFormat="1" applyFont="1" applyFill="1" applyBorder="1" applyAlignment="1">
      <alignment vertical="center"/>
    </xf>
    <xf numFmtId="164" fontId="74" fillId="0" borderId="7" xfId="3" applyNumberFormat="1" applyFont="1" applyFill="1" applyBorder="1" applyAlignment="1">
      <alignment vertical="center"/>
    </xf>
    <xf numFmtId="164" fontId="4" fillId="0" borderId="5" xfId="3" applyNumberFormat="1" applyFont="1" applyFill="1" applyBorder="1" applyAlignment="1">
      <alignment vertical="center"/>
    </xf>
    <xf numFmtId="185" fontId="4" fillId="0" borderId="4" xfId="0" applyNumberFormat="1" applyFont="1" applyFill="1" applyBorder="1" applyAlignment="1">
      <alignment vertical="center"/>
    </xf>
    <xf numFmtId="185" fontId="4" fillId="0" borderId="7" xfId="0" applyNumberFormat="1" applyFont="1" applyFill="1" applyBorder="1" applyAlignment="1">
      <alignment vertical="center"/>
    </xf>
    <xf numFmtId="185" fontId="74" fillId="0" borderId="7" xfId="0" applyNumberFormat="1" applyFont="1" applyFill="1" applyBorder="1" applyAlignment="1">
      <alignment vertical="center"/>
    </xf>
    <xf numFmtId="185" fontId="4" fillId="0" borderId="17" xfId="0" applyNumberFormat="1" applyFont="1" applyBorder="1" applyAlignment="1">
      <alignment horizontal="left" vertical="center"/>
    </xf>
    <xf numFmtId="42" fontId="2" fillId="0" borderId="0" xfId="0" applyNumberFormat="1" applyFont="1" applyAlignment="1">
      <alignment horizontal="left" vertical="center"/>
    </xf>
    <xf numFmtId="185" fontId="2" fillId="0" borderId="4" xfId="0" applyNumberFormat="1" applyFont="1" applyFill="1" applyBorder="1" applyAlignment="1">
      <alignment horizontal="left" vertical="center"/>
    </xf>
    <xf numFmtId="185" fontId="2" fillId="0" borderId="7" xfId="0" applyNumberFormat="1" applyFont="1" applyFill="1" applyBorder="1" applyAlignment="1">
      <alignment horizontal="left" vertical="center"/>
    </xf>
    <xf numFmtId="206" fontId="2" fillId="0" borderId="7" xfId="0" applyNumberFormat="1" applyFont="1" applyFill="1" applyBorder="1" applyAlignment="1">
      <alignment horizontal="left" vertical="center"/>
    </xf>
    <xf numFmtId="185" fontId="2" fillId="0" borderId="5" xfId="0" applyNumberFormat="1" applyFont="1" applyFill="1" applyBorder="1" applyAlignment="1">
      <alignment horizontal="left" vertical="center"/>
    </xf>
    <xf numFmtId="185" fontId="2" fillId="0" borderId="2" xfId="0" applyNumberFormat="1" applyFont="1" applyFill="1" applyBorder="1" applyAlignment="1">
      <alignment vertical="center"/>
    </xf>
    <xf numFmtId="0" fontId="59" fillId="0" borderId="0" xfId="0" applyFont="1" applyFill="1" applyBorder="1" applyAlignment="1">
      <alignment horizontal="left" vertical="center"/>
    </xf>
    <xf numFmtId="44" fontId="2" fillId="0" borderId="0" xfId="0" applyNumberFormat="1" applyFont="1" applyAlignment="1">
      <alignment horizontal="left" vertical="center"/>
    </xf>
    <xf numFmtId="200" fontId="4" fillId="0" borderId="0" xfId="0" applyNumberFormat="1" applyFont="1" applyFill="1" applyBorder="1" applyAlignment="1">
      <alignment horizontal="center" vertical="center"/>
    </xf>
    <xf numFmtId="0" fontId="74" fillId="0" borderId="0" xfId="0" applyFont="1" applyFill="1" applyBorder="1" applyAlignment="1">
      <alignment horizontal="center" vertical="center"/>
    </xf>
    <xf numFmtId="0" fontId="51" fillId="0" borderId="0" xfId="0" applyFont="1" applyFill="1" applyBorder="1" applyAlignment="1">
      <alignment horizontal="left" vertical="center"/>
    </xf>
    <xf numFmtId="42" fontId="59" fillId="0" borderId="0" xfId="0" applyNumberFormat="1" applyFont="1" applyFill="1" applyBorder="1" applyAlignment="1">
      <alignment horizontal="left" vertical="center"/>
    </xf>
    <xf numFmtId="205" fontId="2" fillId="0" borderId="0" xfId="0" applyNumberFormat="1" applyFont="1" applyFill="1" applyBorder="1" applyAlignment="1">
      <alignment horizontal="left" vertical="center"/>
    </xf>
    <xf numFmtId="205" fontId="59" fillId="0" borderId="0" xfId="0" applyNumberFormat="1" applyFont="1" applyFill="1" applyBorder="1" applyAlignment="1">
      <alignment horizontal="left" vertical="center"/>
    </xf>
    <xf numFmtId="42" fontId="4" fillId="0" borderId="0" xfId="0" applyNumberFormat="1" applyFont="1" applyFill="1" applyBorder="1" applyAlignment="1">
      <alignment horizontal="left" vertical="center"/>
    </xf>
    <xf numFmtId="42" fontId="74" fillId="0" borderId="0" xfId="0" applyNumberFormat="1" applyFont="1" applyFill="1" applyBorder="1" applyAlignment="1">
      <alignment horizontal="left" vertical="center"/>
    </xf>
    <xf numFmtId="200" fontId="4" fillId="0" borderId="8" xfId="0" applyNumberFormat="1" applyFont="1" applyFill="1" applyBorder="1" applyAlignment="1">
      <alignment horizontal="center" vertical="center"/>
    </xf>
    <xf numFmtId="0" fontId="4" fillId="0" borderId="4" xfId="0" applyFont="1" applyFill="1" applyBorder="1" applyAlignment="1">
      <alignment horizontal="centerContinuous" vertical="center"/>
    </xf>
    <xf numFmtId="0" fontId="4" fillId="0" borderId="5" xfId="0" applyFont="1" applyFill="1" applyBorder="1" applyAlignment="1">
      <alignment horizontal="centerContinuous" vertical="center"/>
    </xf>
    <xf numFmtId="200" fontId="4" fillId="0" borderId="10" xfId="0" applyNumberFormat="1" applyFont="1" applyFill="1" applyBorder="1" applyAlignment="1">
      <alignment horizontal="center" vertical="center"/>
    </xf>
    <xf numFmtId="0" fontId="4" fillId="0" borderId="12" xfId="0" applyFont="1" applyFill="1" applyBorder="1" applyAlignment="1">
      <alignment horizontal="center" vertical="center"/>
    </xf>
    <xf numFmtId="42" fontId="2" fillId="0" borderId="10" xfId="0" applyNumberFormat="1" applyFont="1" applyBorder="1" applyAlignment="1">
      <alignment vertical="center"/>
    </xf>
    <xf numFmtId="37" fontId="2" fillId="0" borderId="10" xfId="0" applyNumberFormat="1" applyFont="1" applyBorder="1" applyAlignment="1">
      <alignment vertical="center"/>
    </xf>
    <xf numFmtId="205" fontId="2" fillId="0" borderId="10" xfId="0" applyNumberFormat="1" applyFont="1" applyFill="1" applyBorder="1" applyAlignment="1">
      <alignment vertical="center"/>
    </xf>
    <xf numFmtId="205" fontId="2" fillId="0" borderId="12" xfId="0" applyNumberFormat="1" applyFont="1" applyFill="1" applyBorder="1" applyAlignment="1">
      <alignment vertical="center"/>
    </xf>
    <xf numFmtId="37" fontId="4" fillId="0" borderId="8" xfId="0" applyNumberFormat="1" applyFont="1" applyBorder="1" applyAlignment="1">
      <alignment vertical="center"/>
    </xf>
    <xf numFmtId="37" fontId="4" fillId="0" borderId="10" xfId="0" applyNumberFormat="1" applyFont="1" applyBorder="1" applyAlignment="1">
      <alignment vertical="center"/>
    </xf>
    <xf numFmtId="205" fontId="4" fillId="0" borderId="8" xfId="0" applyNumberFormat="1" applyFont="1" applyFill="1" applyBorder="1" applyAlignment="1">
      <alignment vertical="center"/>
    </xf>
    <xf numFmtId="37" fontId="59" fillId="0" borderId="10" xfId="0" applyNumberFormat="1" applyFont="1" applyBorder="1" applyAlignment="1">
      <alignment vertical="center"/>
    </xf>
    <xf numFmtId="165" fontId="59" fillId="0" borderId="10" xfId="0" applyNumberFormat="1" applyFont="1" applyBorder="1" applyAlignment="1">
      <alignment vertical="center"/>
    </xf>
    <xf numFmtId="165" fontId="74" fillId="0" borderId="8" xfId="0" applyNumberFormat="1" applyFont="1" applyBorder="1" applyAlignment="1">
      <alignment vertical="center"/>
    </xf>
    <xf numFmtId="205" fontId="4" fillId="0" borderId="10" xfId="0" applyNumberFormat="1" applyFont="1" applyFill="1" applyBorder="1" applyAlignment="1">
      <alignment vertical="center"/>
    </xf>
    <xf numFmtId="205" fontId="4" fillId="0" borderId="12" xfId="0" applyNumberFormat="1" applyFont="1" applyFill="1" applyBorder="1" applyAlignment="1">
      <alignment vertical="center"/>
    </xf>
    <xf numFmtId="42" fontId="4" fillId="0" borderId="58" xfId="0" applyNumberFormat="1" applyFont="1" applyFill="1" applyBorder="1" applyAlignment="1">
      <alignment vertical="center"/>
    </xf>
    <xf numFmtId="42" fontId="4" fillId="0" borderId="59" xfId="0" applyNumberFormat="1" applyFont="1" applyFill="1" applyBorder="1" applyAlignment="1">
      <alignment vertical="center"/>
    </xf>
    <xf numFmtId="42" fontId="4" fillId="0" borderId="60" xfId="0" applyNumberFormat="1" applyFont="1" applyFill="1" applyBorder="1" applyAlignment="1">
      <alignment vertical="center"/>
    </xf>
    <xf numFmtId="42" fontId="4" fillId="0" borderId="61" xfId="0" applyNumberFormat="1" applyFont="1" applyBorder="1" applyAlignment="1">
      <alignment vertical="center"/>
    </xf>
    <xf numFmtId="200" fontId="4" fillId="0" borderId="16" xfId="0" applyNumberFormat="1" applyFont="1" applyFill="1" applyBorder="1" applyAlignment="1">
      <alignment horizontal="center" vertical="center"/>
    </xf>
    <xf numFmtId="200" fontId="4" fillId="0" borderId="13" xfId="0" applyNumberFormat="1" applyFont="1" applyFill="1" applyBorder="1" applyAlignment="1">
      <alignment horizontal="center" vertical="center"/>
    </xf>
    <xf numFmtId="0" fontId="4" fillId="0" borderId="14" xfId="0" applyFont="1" applyFill="1" applyBorder="1" applyAlignment="1">
      <alignment horizontal="center" vertical="center" wrapText="1"/>
    </xf>
    <xf numFmtId="0" fontId="4" fillId="0" borderId="14" xfId="0" applyFont="1" applyFill="1" applyBorder="1" applyAlignment="1">
      <alignment horizontal="center" vertical="center"/>
    </xf>
    <xf numFmtId="0" fontId="4" fillId="0" borderId="17" xfId="0" applyFont="1" applyFill="1" applyBorder="1" applyAlignment="1">
      <alignment horizontal="center" vertical="center"/>
    </xf>
    <xf numFmtId="0" fontId="2" fillId="0" borderId="3" xfId="0" applyFont="1" applyFill="1" applyBorder="1" applyAlignment="1">
      <alignment horizontal="center" vertical="center" wrapText="1"/>
    </xf>
    <xf numFmtId="0" fontId="4" fillId="0" borderId="3" xfId="0" applyFont="1" applyFill="1" applyBorder="1" applyAlignment="1">
      <alignment horizontal="center" vertical="center"/>
    </xf>
    <xf numFmtId="165" fontId="2" fillId="2" borderId="8" xfId="0" applyNumberFormat="1" applyFont="1" applyFill="1" applyBorder="1" applyAlignment="1">
      <alignment vertical="center"/>
    </xf>
    <xf numFmtId="42" fontId="2" fillId="0" borderId="8" xfId="0" applyNumberFormat="1" applyFont="1" applyBorder="1" applyAlignment="1">
      <alignment vertical="center"/>
    </xf>
    <xf numFmtId="42" fontId="2" fillId="0" borderId="13" xfId="0" applyNumberFormat="1" applyFont="1" applyBorder="1" applyAlignment="1">
      <alignment vertical="center"/>
    </xf>
    <xf numFmtId="42" fontId="2" fillId="0" borderId="9" xfId="0" applyNumberFormat="1" applyFont="1" applyBorder="1" applyAlignment="1">
      <alignment vertical="center"/>
    </xf>
    <xf numFmtId="42" fontId="2" fillId="0" borderId="0" xfId="0" applyNumberFormat="1" applyFont="1" applyBorder="1" applyAlignment="1">
      <alignment vertical="center"/>
    </xf>
    <xf numFmtId="0" fontId="2" fillId="2" borderId="10" xfId="0" applyFont="1" applyFill="1" applyBorder="1" applyAlignment="1">
      <alignment vertical="center"/>
    </xf>
    <xf numFmtId="205" fontId="2" fillId="0" borderId="10" xfId="0" applyNumberFormat="1" applyFont="1" applyBorder="1" applyAlignment="1">
      <alignment vertical="center"/>
    </xf>
    <xf numFmtId="205" fontId="2" fillId="0" borderId="13" xfId="0" applyNumberFormat="1" applyFont="1" applyBorder="1" applyAlignment="1">
      <alignment vertical="center"/>
    </xf>
    <xf numFmtId="205" fontId="2" fillId="0" borderId="9" xfId="0" applyNumberFormat="1" applyFont="1" applyBorder="1" applyAlignment="1">
      <alignment vertical="center"/>
    </xf>
    <xf numFmtId="205" fontId="2" fillId="0" borderId="0" xfId="0" applyNumberFormat="1" applyFont="1" applyBorder="1" applyAlignment="1">
      <alignment vertical="center"/>
    </xf>
    <xf numFmtId="205" fontId="2" fillId="0" borderId="12" xfId="0" applyNumberFormat="1" applyFont="1" applyBorder="1" applyAlignment="1">
      <alignment vertical="center"/>
    </xf>
    <xf numFmtId="42" fontId="4" fillId="0" borderId="2" xfId="0" applyNumberFormat="1" applyFont="1" applyBorder="1" applyAlignment="1">
      <alignment vertical="center"/>
    </xf>
    <xf numFmtId="42" fontId="4" fillId="0" borderId="5" xfId="0" applyNumberFormat="1" applyFont="1" applyBorder="1" applyAlignment="1">
      <alignment vertical="center"/>
    </xf>
    <xf numFmtId="42" fontId="4" fillId="0" borderId="4" xfId="0" applyNumberFormat="1" applyFont="1" applyBorder="1" applyAlignment="1">
      <alignment vertical="center"/>
    </xf>
    <xf numFmtId="42" fontId="4" fillId="0" borderId="7" xfId="0" applyNumberFormat="1" applyFont="1" applyBorder="1" applyAlignment="1">
      <alignment vertical="center"/>
    </xf>
    <xf numFmtId="205" fontId="2" fillId="0" borderId="0" xfId="0" applyNumberFormat="1" applyFont="1" applyAlignment="1">
      <alignment vertical="center"/>
    </xf>
    <xf numFmtId="207" fontId="2" fillId="0" borderId="0" xfId="0" applyNumberFormat="1" applyFont="1" applyAlignment="1">
      <alignment vertical="center"/>
    </xf>
    <xf numFmtId="0" fontId="4" fillId="0" borderId="0" xfId="0" applyFont="1" applyBorder="1" applyAlignment="1">
      <alignment horizontal="center" vertical="center" wrapText="1"/>
    </xf>
    <xf numFmtId="0" fontId="4" fillId="0" borderId="14" xfId="0" applyFont="1" applyFill="1" applyBorder="1" applyAlignment="1">
      <alignment horizontal="left" vertical="center"/>
    </xf>
    <xf numFmtId="0" fontId="3" fillId="0" borderId="16" xfId="0" applyFont="1" applyFill="1" applyBorder="1" applyAlignment="1">
      <alignment horizontal="left" vertical="center"/>
    </xf>
    <xf numFmtId="0" fontId="4" fillId="0" borderId="17" xfId="0" applyFont="1" applyFill="1" applyBorder="1" applyAlignment="1">
      <alignment horizontal="center" vertical="center" wrapText="1"/>
    </xf>
    <xf numFmtId="0" fontId="4" fillId="0" borderId="2" xfId="0" applyFont="1" applyFill="1" applyBorder="1" applyAlignment="1">
      <alignment horizontal="center" vertical="center" wrapText="1"/>
    </xf>
    <xf numFmtId="0" fontId="4" fillId="0" borderId="12" xfId="0" applyFont="1" applyFill="1" applyBorder="1" applyAlignment="1">
      <alignment horizontal="center" vertical="center" wrapText="1"/>
    </xf>
    <xf numFmtId="0" fontId="2" fillId="2" borderId="13" xfId="0" applyFont="1" applyFill="1" applyBorder="1" applyAlignment="1">
      <alignment vertical="center"/>
    </xf>
    <xf numFmtId="165" fontId="89" fillId="0" borderId="0" xfId="0" applyNumberFormat="1" applyFont="1" applyBorder="1" applyAlignment="1">
      <alignment horizontal="left" vertical="center"/>
    </xf>
    <xf numFmtId="0" fontId="59" fillId="2" borderId="13" xfId="0" applyFont="1" applyFill="1" applyBorder="1" applyAlignment="1">
      <alignment horizontal="left" vertical="center"/>
    </xf>
    <xf numFmtId="185" fontId="4" fillId="0" borderId="0" xfId="0" applyNumberFormat="1" applyFont="1" applyBorder="1" applyAlignment="1">
      <alignment horizontal="left" vertical="center"/>
    </xf>
    <xf numFmtId="0" fontId="2" fillId="2" borderId="17" xfId="0" applyFont="1" applyFill="1" applyBorder="1" applyAlignment="1">
      <alignment horizontal="left" vertical="center"/>
    </xf>
    <xf numFmtId="42" fontId="4" fillId="0" borderId="5" xfId="2" applyFont="1" applyFill="1" applyBorder="1" applyAlignment="1">
      <alignment horizontal="left" vertical="center"/>
    </xf>
    <xf numFmtId="178" fontId="2" fillId="0" borderId="0" xfId="0" applyNumberFormat="1" applyFont="1" applyFill="1" applyBorder="1" applyAlignment="1">
      <alignment horizontal="left" vertical="center"/>
    </xf>
    <xf numFmtId="10" fontId="2" fillId="0" borderId="0" xfId="0" applyNumberFormat="1" applyFont="1" applyFill="1" applyBorder="1" applyAlignment="1">
      <alignment horizontal="left" vertical="center"/>
    </xf>
    <xf numFmtId="165" fontId="15" fillId="0" borderId="0" xfId="0" applyNumberFormat="1" applyFont="1" applyFill="1" applyBorder="1" applyAlignment="1">
      <alignment horizontal="left" vertical="center"/>
    </xf>
    <xf numFmtId="42" fontId="4" fillId="0" borderId="5" xfId="26" applyFont="1" applyFill="1" applyBorder="1" applyAlignment="1">
      <alignment horizontal="left" vertical="center"/>
    </xf>
    <xf numFmtId="42" fontId="4" fillId="0" borderId="2" xfId="26" applyFont="1" applyFill="1" applyBorder="1" applyAlignment="1">
      <alignment horizontal="left" vertical="center"/>
    </xf>
    <xf numFmtId="10" fontId="75" fillId="0" borderId="0" xfId="0" applyNumberFormat="1" applyFont="1" applyFill="1" applyBorder="1" applyAlignment="1">
      <alignment horizontal="left" vertical="center"/>
    </xf>
    <xf numFmtId="10" fontId="89" fillId="0" borderId="0" xfId="0" applyNumberFormat="1" applyFont="1" applyFill="1" applyBorder="1" applyAlignment="1">
      <alignment horizontal="left" vertical="center"/>
    </xf>
    <xf numFmtId="9" fontId="6" fillId="2" borderId="9" xfId="0" applyNumberFormat="1" applyFont="1" applyFill="1" applyBorder="1" applyAlignment="1">
      <alignment horizontal="left" vertical="center"/>
    </xf>
    <xf numFmtId="0" fontId="4" fillId="0" borderId="15" xfId="0" applyFont="1" applyFill="1" applyBorder="1" applyAlignment="1">
      <alignment horizontal="center" vertical="center" wrapText="1"/>
    </xf>
    <xf numFmtId="0" fontId="4" fillId="0" borderId="15" xfId="0" applyFont="1" applyFill="1" applyBorder="1" applyAlignment="1">
      <alignment horizontal="center" vertical="center"/>
    </xf>
    <xf numFmtId="0" fontId="41" fillId="0" borderId="17" xfId="0" applyFont="1" applyFill="1" applyBorder="1" applyAlignment="1">
      <alignment horizontal="left" vertical="center"/>
    </xf>
    <xf numFmtId="0" fontId="4" fillId="0" borderId="11" xfId="0" applyFont="1" applyFill="1" applyBorder="1" applyAlignment="1">
      <alignment horizontal="center" vertical="center" wrapText="1"/>
    </xf>
    <xf numFmtId="9" fontId="2" fillId="0" borderId="9" xfId="3" applyFont="1" applyBorder="1" applyAlignment="1">
      <alignment vertical="center"/>
    </xf>
    <xf numFmtId="9" fontId="2" fillId="0" borderId="10" xfId="3" applyFont="1" applyBorder="1" applyAlignment="1">
      <alignment vertical="center"/>
    </xf>
    <xf numFmtId="9" fontId="2" fillId="0" borderId="8" xfId="3" applyFont="1" applyBorder="1" applyAlignment="1">
      <alignment vertical="center"/>
    </xf>
    <xf numFmtId="9" fontId="2" fillId="0" borderId="14" xfId="3" applyFont="1" applyBorder="1" applyAlignment="1">
      <alignment vertical="center"/>
    </xf>
    <xf numFmtId="9" fontId="2" fillId="0" borderId="15" xfId="3" applyFont="1" applyBorder="1" applyAlignment="1">
      <alignment vertical="center"/>
    </xf>
    <xf numFmtId="9" fontId="4" fillId="0" borderId="4" xfId="3" applyFont="1" applyBorder="1" applyAlignment="1">
      <alignment vertical="center"/>
    </xf>
    <xf numFmtId="9" fontId="4" fillId="0" borderId="2" xfId="3" applyFont="1" applyBorder="1" applyAlignment="1">
      <alignment vertical="center"/>
    </xf>
    <xf numFmtId="208" fontId="4" fillId="0" borderId="0" xfId="0" applyNumberFormat="1" applyFont="1" applyBorder="1" applyAlignment="1">
      <alignment horizontal="center" vertical="center"/>
    </xf>
    <xf numFmtId="0" fontId="41" fillId="0" borderId="0" xfId="0" applyFont="1" applyFill="1" applyBorder="1" applyAlignment="1">
      <alignment horizontal="left" vertical="center"/>
    </xf>
    <xf numFmtId="0" fontId="41" fillId="0" borderId="0" xfId="0" applyFont="1" applyBorder="1" applyAlignment="1">
      <alignment horizontal="left" vertical="center"/>
    </xf>
    <xf numFmtId="0" fontId="2" fillId="0" borderId="4" xfId="0" applyFont="1" applyFill="1" applyBorder="1" applyAlignment="1">
      <alignment horizontal="center" vertical="center"/>
    </xf>
    <xf numFmtId="0" fontId="2" fillId="0" borderId="7" xfId="0" applyFont="1" applyFill="1" applyBorder="1" applyAlignment="1">
      <alignment horizontal="center" vertical="center"/>
    </xf>
    <xf numFmtId="0" fontId="2" fillId="0" borderId="5" xfId="0" applyFont="1" applyFill="1" applyBorder="1" applyAlignment="1">
      <alignment horizontal="center" vertical="center"/>
    </xf>
    <xf numFmtId="0" fontId="2" fillId="0" borderId="8" xfId="0" applyFont="1" applyFill="1" applyBorder="1" applyAlignment="1">
      <alignment horizontal="center" vertical="center"/>
    </xf>
    <xf numFmtId="0" fontId="2" fillId="0" borderId="12" xfId="0" applyFont="1" applyFill="1" applyBorder="1" applyAlignment="1">
      <alignment horizontal="center" vertical="center"/>
    </xf>
    <xf numFmtId="0" fontId="2" fillId="0" borderId="12" xfId="0" applyFont="1" applyFill="1" applyBorder="1" applyAlignment="1">
      <alignment horizontal="left" vertical="center"/>
    </xf>
    <xf numFmtId="42" fontId="2" fillId="0" borderId="9" xfId="2" applyFont="1" applyBorder="1" applyAlignment="1">
      <alignment horizontal="left" vertical="center"/>
    </xf>
    <xf numFmtId="42" fontId="2" fillId="0" borderId="0" xfId="2" applyFont="1" applyBorder="1" applyAlignment="1">
      <alignment horizontal="left" vertical="center"/>
    </xf>
    <xf numFmtId="42" fontId="4" fillId="0" borderId="4" xfId="2" applyFont="1" applyBorder="1" applyAlignment="1">
      <alignment horizontal="left" vertical="center"/>
    </xf>
    <xf numFmtId="42" fontId="4" fillId="0" borderId="7" xfId="2" applyFont="1" applyBorder="1" applyAlignment="1">
      <alignment horizontal="left" vertical="center"/>
    </xf>
    <xf numFmtId="42" fontId="4" fillId="0" borderId="2" xfId="2" applyFont="1" applyBorder="1" applyAlignment="1">
      <alignment horizontal="left" vertical="center"/>
    </xf>
    <xf numFmtId="41" fontId="4" fillId="0" borderId="8" xfId="1" applyFont="1" applyFill="1" applyBorder="1" applyAlignment="1">
      <alignment horizontal="center" vertical="center"/>
    </xf>
    <xf numFmtId="41" fontId="4" fillId="0" borderId="16" xfId="1" applyFont="1" applyFill="1" applyBorder="1" applyAlignment="1">
      <alignment horizontal="center" vertical="center"/>
    </xf>
    <xf numFmtId="41" fontId="4" fillId="0" borderId="10" xfId="1" applyFont="1" applyFill="1" applyBorder="1" applyAlignment="1">
      <alignment horizontal="center" vertical="center"/>
    </xf>
    <xf numFmtId="41" fontId="4" fillId="0" borderId="13" xfId="1" applyFont="1" applyFill="1" applyBorder="1" applyAlignment="1">
      <alignment horizontal="center" vertical="center"/>
    </xf>
    <xf numFmtId="41" fontId="2" fillId="0" borderId="15" xfId="1" applyFont="1" applyBorder="1" applyAlignment="1">
      <alignment horizontal="left" vertical="center" indent="1"/>
    </xf>
    <xf numFmtId="164" fontId="2" fillId="0" borderId="13" xfId="3" applyNumberFormat="1" applyFont="1" applyBorder="1" applyAlignment="1">
      <alignment vertical="center"/>
    </xf>
    <xf numFmtId="164" fontId="4" fillId="0" borderId="13" xfId="3" applyNumberFormat="1" applyFont="1" applyBorder="1" applyAlignment="1">
      <alignment vertical="center"/>
    </xf>
    <xf numFmtId="41" fontId="6" fillId="0" borderId="0" xfId="1" applyFont="1" applyAlignment="1">
      <alignment horizontal="left" vertical="center"/>
    </xf>
    <xf numFmtId="41" fontId="2" fillId="0" borderId="16" xfId="1" applyFont="1" applyBorder="1" applyAlignment="1">
      <alignment horizontal="left" vertical="center"/>
    </xf>
    <xf numFmtId="41" fontId="4" fillId="0" borderId="17" xfId="1" applyFont="1" applyFill="1" applyBorder="1" applyAlignment="1">
      <alignment horizontal="center" vertical="center"/>
    </xf>
    <xf numFmtId="164" fontId="2" fillId="0" borderId="8" xfId="3" applyNumberFormat="1" applyFont="1" applyBorder="1" applyAlignment="1">
      <alignment vertical="center"/>
    </xf>
    <xf numFmtId="164" fontId="2" fillId="0" borderId="10" xfId="3" applyNumberFormat="1" applyFont="1" applyBorder="1" applyAlignment="1">
      <alignment vertical="center"/>
    </xf>
    <xf numFmtId="164" fontId="4" fillId="0" borderId="12" xfId="3" applyNumberFormat="1" applyFont="1" applyBorder="1" applyAlignment="1">
      <alignment vertical="center"/>
    </xf>
    <xf numFmtId="0" fontId="4" fillId="0" borderId="16" xfId="0" applyFont="1" applyFill="1" applyBorder="1" applyAlignment="1">
      <alignment horizontal="center" vertical="center"/>
    </xf>
    <xf numFmtId="0" fontId="41" fillId="0" borderId="17" xfId="0" applyFont="1" applyBorder="1" applyAlignment="1">
      <alignment horizontal="left" vertical="center"/>
    </xf>
    <xf numFmtId="41" fontId="2" fillId="18" borderId="10" xfId="1" applyFont="1" applyFill="1" applyBorder="1" applyAlignment="1">
      <alignment horizontal="left" vertical="center"/>
    </xf>
    <xf numFmtId="41" fontId="2" fillId="18" borderId="8" xfId="1" applyFont="1" applyFill="1" applyBorder="1" applyAlignment="1">
      <alignment horizontal="left" vertical="center"/>
    </xf>
    <xf numFmtId="0" fontId="2" fillId="0" borderId="4" xfId="0" applyFont="1" applyBorder="1" applyAlignment="1">
      <alignment horizontal="left" vertical="center"/>
    </xf>
    <xf numFmtId="0" fontId="4" fillId="0" borderId="5" xfId="0" applyFont="1" applyBorder="1" applyAlignment="1">
      <alignment horizontal="left" vertical="center"/>
    </xf>
    <xf numFmtId="42" fontId="4" fillId="0" borderId="7" xfId="0" applyNumberFormat="1" applyFont="1" applyBorder="1" applyAlignment="1">
      <alignment horizontal="left" vertical="center"/>
    </xf>
    <xf numFmtId="42" fontId="4" fillId="0" borderId="0" xfId="0" applyNumberFormat="1" applyFont="1" applyBorder="1" applyAlignment="1">
      <alignment horizontal="left" vertical="center"/>
    </xf>
    <xf numFmtId="0" fontId="13" fillId="0" borderId="0" xfId="0" applyFont="1" applyBorder="1" applyAlignment="1">
      <alignment horizontal="left" vertical="center"/>
    </xf>
    <xf numFmtId="0" fontId="6" fillId="2" borderId="7" xfId="0" applyFont="1" applyFill="1" applyBorder="1" applyAlignment="1">
      <alignment horizontal="left" vertical="center"/>
    </xf>
    <xf numFmtId="43" fontId="6" fillId="2" borderId="14" xfId="0" applyNumberFormat="1" applyFont="1" applyFill="1" applyBorder="1" applyAlignment="1">
      <alignment horizontal="center" vertical="center"/>
    </xf>
    <xf numFmtId="165" fontId="6" fillId="2" borderId="14" xfId="0" applyNumberFormat="1" applyFont="1" applyFill="1" applyBorder="1" applyAlignment="1">
      <alignment horizontal="center" vertical="center"/>
    </xf>
    <xf numFmtId="0" fontId="6" fillId="2" borderId="9" xfId="0" applyFont="1" applyFill="1" applyBorder="1" applyAlignment="1">
      <alignment horizontal="left" vertical="center" wrapText="1"/>
    </xf>
    <xf numFmtId="41" fontId="26" fillId="3" borderId="0" xfId="0" applyNumberFormat="1" applyFont="1" applyFill="1" applyBorder="1" applyAlignment="1">
      <alignment horizontal="left" vertical="center"/>
    </xf>
    <xf numFmtId="41" fontId="0" fillId="0" borderId="0" xfId="0" applyNumberFormat="1" applyAlignment="1">
      <alignment horizontal="left" vertical="center"/>
    </xf>
    <xf numFmtId="41" fontId="26" fillId="3" borderId="0" xfId="0" applyNumberFormat="1" applyFont="1" applyFill="1" applyBorder="1" applyAlignment="1">
      <alignment horizontal="left" vertical="center" wrapText="1"/>
    </xf>
    <xf numFmtId="41" fontId="2" fillId="0" borderId="0" xfId="5" applyFont="1" applyFill="1" applyBorder="1" applyAlignment="1">
      <alignment horizontal="right" vertical="center"/>
    </xf>
    <xf numFmtId="0" fontId="15" fillId="0" borderId="0" xfId="0" applyFont="1">
      <alignment horizontal="left" vertical="center"/>
    </xf>
    <xf numFmtId="0" fontId="4" fillId="14" borderId="0" xfId="1" applyNumberFormat="1" applyFont="1" applyFill="1" applyBorder="1" applyAlignment="1">
      <alignment horizontal="center" vertical="center"/>
    </xf>
    <xf numFmtId="165" fontId="4" fillId="0" borderId="0" xfId="0" applyNumberFormat="1" applyFont="1" applyFill="1" applyAlignment="1" applyProtection="1">
      <alignment horizontal="left" vertical="center"/>
      <protection locked="0"/>
    </xf>
    <xf numFmtId="165" fontId="4" fillId="28" borderId="0" xfId="0" applyNumberFormat="1" applyFont="1" applyFill="1" applyAlignment="1" applyProtection="1">
      <alignment horizontal="left" vertical="center"/>
      <protection locked="0"/>
    </xf>
    <xf numFmtId="0" fontId="2" fillId="28" borderId="0" xfId="0" applyFont="1" applyFill="1" applyAlignment="1">
      <alignment horizontal="left" vertical="center"/>
    </xf>
    <xf numFmtId="0" fontId="11" fillId="2" borderId="0" xfId="0" applyFont="1" applyFill="1" applyBorder="1" applyAlignment="1">
      <alignment horizontal="center" vertical="center"/>
    </xf>
  </cellXfs>
  <cellStyles count="53">
    <cellStyle name="Comma" xfId="1" builtinId="3"/>
    <cellStyle name="Comma 2" xfId="5"/>
    <cellStyle name="Comma 2 2" xfId="11"/>
    <cellStyle name="Comma 2 2 2" xfId="27"/>
    <cellStyle name="Comma 2 3" xfId="28"/>
    <cellStyle name="Comma 3 2" xfId="25"/>
    <cellStyle name="Comma 59" xfId="20"/>
    <cellStyle name="Comma 6" xfId="23"/>
    <cellStyle name="Comma 6 2" xfId="29"/>
    <cellStyle name="Comma 6 3" xfId="30"/>
    <cellStyle name="Comma_FPM - v464 FINAL" xfId="17"/>
    <cellStyle name="Comma_FPM - v527" xfId="18"/>
    <cellStyle name="Currency" xfId="2" builtinId="4"/>
    <cellStyle name="Currency 2" xfId="13"/>
    <cellStyle name="Currency 2 2" xfId="22"/>
    <cellStyle name="Currency 3 2" xfId="8"/>
    <cellStyle name="Currency 5" xfId="15"/>
    <cellStyle name="Currency 8" xfId="26"/>
    <cellStyle name="Normal" xfId="0" builtinId="0"/>
    <cellStyle name="Normal 19" xfId="21"/>
    <cellStyle name="Normal 2" xfId="12"/>
    <cellStyle name="Normal 2 2" xfId="31"/>
    <cellStyle name="Normal 2 2 2" xfId="32"/>
    <cellStyle name="Normal 2 2 3" xfId="33"/>
    <cellStyle name="Normal 2 3" xfId="34"/>
    <cellStyle name="Normal 2 4" xfId="7"/>
    <cellStyle name="Normal 2 5" xfId="35"/>
    <cellStyle name="Normal 2 6" xfId="36"/>
    <cellStyle name="Normal 3" xfId="37"/>
    <cellStyle name="Normal 3 2" xfId="38"/>
    <cellStyle name="Normal 3 2 2" xfId="39"/>
    <cellStyle name="Normal 3 3" xfId="40"/>
    <cellStyle name="Normal 3 3 2" xfId="41"/>
    <cellStyle name="Normal 4" xfId="24"/>
    <cellStyle name="Normal 4 2" xfId="42"/>
    <cellStyle name="Normal 4 2 2" xfId="43"/>
    <cellStyle name="Normal 4 3" xfId="44"/>
    <cellStyle name="Normal 5" xfId="14"/>
    <cellStyle name="Normal 5 2" xfId="45"/>
    <cellStyle name="Normal 5 2 2" xfId="46"/>
    <cellStyle name="Normal 5 3" xfId="47"/>
    <cellStyle name="Normal 6" xfId="10"/>
    <cellStyle name="Normal 6 2" xfId="48"/>
    <cellStyle name="Normal 6 2 2" xfId="49"/>
    <cellStyle name="Normal 7" xfId="50"/>
    <cellStyle name="Normal_FPM - v464 FINAL" xfId="16"/>
    <cellStyle name="Normal_New FPM - v103" xfId="4"/>
    <cellStyle name="Percent" xfId="3" builtinId="5"/>
    <cellStyle name="Percent 2" xfId="6"/>
    <cellStyle name="Percent 2 2" xfId="51"/>
    <cellStyle name="Percent 3 2" xfId="52"/>
    <cellStyle name="Percent 8" xfId="9"/>
    <cellStyle name="Percent_FPM - v464 FINAL" xfId="19"/>
  </cellStyles>
  <dxfs count="288">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dxf>
    <dxf>
      <font>
        <b/>
        <i val="0"/>
        <condense val="0"/>
        <extend val="0"/>
        <color indexed="10"/>
      </font>
      <fill>
        <patternFill>
          <bgColor indexed="13"/>
        </patternFill>
      </fill>
    </dxf>
    <dxf>
      <font>
        <b/>
        <i val="0"/>
        <condense val="0"/>
        <extend val="0"/>
        <color indexed="10"/>
      </font>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auto="1"/>
      </font>
      <fill>
        <patternFill>
          <bgColor indexed="11"/>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auto="1"/>
      </font>
      <fill>
        <patternFill>
          <bgColor indexed="11"/>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ill>
        <patternFill>
          <bgColor indexed="10"/>
        </patternFill>
      </fill>
    </dxf>
    <dxf>
      <fill>
        <patternFill>
          <bgColor indexed="11"/>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ill>
        <patternFill>
          <bgColor indexed="10"/>
        </patternFill>
      </fill>
    </dxf>
    <dxf>
      <fill>
        <patternFill>
          <bgColor indexed="11"/>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condense val="0"/>
        <extend val="0"/>
        <color indexed="10"/>
      </font>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condense val="0"/>
        <extend val="0"/>
        <color indexed="10"/>
      </font>
    </dxf>
    <dxf>
      <font>
        <b/>
        <i val="0"/>
        <condense val="0"/>
        <extend val="0"/>
        <color indexed="10"/>
      </font>
      <fill>
        <patternFill>
          <bgColor indexed="13"/>
        </patternFill>
      </fill>
    </dxf>
    <dxf>
      <font>
        <b/>
        <i val="0"/>
        <condense val="0"/>
        <extend val="0"/>
        <color indexed="10"/>
      </font>
      <fill>
        <patternFill>
          <bgColor indexed="13"/>
        </patternFill>
      </fill>
    </dxf>
    <dxf>
      <font>
        <condense val="0"/>
        <extend val="0"/>
        <color indexed="10"/>
      </font>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condense val="0"/>
        <extend val="0"/>
        <color indexed="10"/>
      </font>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13"/>
        </patternFill>
      </fill>
    </dxf>
    <dxf>
      <font>
        <condense val="0"/>
        <extend val="0"/>
        <color indexed="10"/>
      </font>
    </dxf>
    <dxf>
      <font>
        <b/>
        <i val="0"/>
        <condense val="0"/>
        <extend val="0"/>
        <color indexed="10"/>
      </font>
      <fill>
        <patternFill>
          <bgColor indexed="13"/>
        </patternFill>
      </fill>
    </dxf>
    <dxf>
      <font>
        <b/>
        <i val="0"/>
        <condense val="0"/>
        <extend val="0"/>
        <color indexed="10"/>
      </font>
      <fill>
        <patternFill>
          <bgColor indexed="13"/>
        </patternFill>
      </fill>
    </dxf>
    <dxf>
      <font>
        <b/>
        <i val="0"/>
        <color rgb="FFFF0000"/>
      </font>
      <fill>
        <patternFill>
          <bgColor rgb="FFFFFF00"/>
        </patternFill>
      </fill>
    </dxf>
    <dxf>
      <font>
        <b/>
        <i val="0"/>
        <color rgb="FFFF0000"/>
      </font>
      <fill>
        <patternFill>
          <bgColor rgb="FFFFFF00"/>
        </patternFill>
      </fill>
    </dxf>
    <dxf>
      <font>
        <b/>
        <i val="0"/>
        <color rgb="FFFF0000"/>
      </font>
      <fill>
        <patternFill>
          <bgColor rgb="FFFFFF00"/>
        </patternFill>
      </fill>
    </dxf>
    <dxf>
      <font>
        <b/>
        <i val="0"/>
        <color rgb="FFFF0000"/>
      </font>
      <fill>
        <patternFill>
          <bgColor rgb="FFFFFF00"/>
        </patternFill>
      </fill>
    </dxf>
    <dxf>
      <font>
        <b/>
        <i val="0"/>
        <color rgb="FFFF0000"/>
      </font>
      <fill>
        <patternFill>
          <bgColor rgb="FFFFFF00"/>
        </patternFill>
      </fill>
    </dxf>
    <dxf>
      <font>
        <b/>
        <i val="0"/>
        <color rgb="FFFF0000"/>
      </font>
      <fill>
        <patternFill>
          <bgColor rgb="FFFFFF00"/>
        </patternFill>
      </fill>
    </dxf>
    <dxf>
      <font>
        <b/>
        <i val="0"/>
        <color rgb="FFFF0000"/>
      </font>
      <fill>
        <patternFill>
          <bgColor rgb="FFFFFF00"/>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lor rgb="FFFF0000"/>
      </font>
      <fill>
        <patternFill>
          <bgColor rgb="FFFFFF00"/>
        </patternFill>
      </fill>
    </dxf>
    <dxf>
      <font>
        <b/>
        <i val="0"/>
        <color rgb="FFFF0000"/>
      </font>
      <fill>
        <patternFill>
          <bgColor rgb="FFFFFF00"/>
        </patternFill>
      </fill>
    </dxf>
    <dxf>
      <font>
        <b/>
        <i val="0"/>
        <color rgb="FFFF0000"/>
      </font>
      <fill>
        <patternFill>
          <bgColor rgb="FFFFFF00"/>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ill>
        <patternFill>
          <bgColor indexed="10"/>
        </patternFill>
      </fill>
    </dxf>
    <dxf>
      <fill>
        <patternFill>
          <bgColor indexed="11"/>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ont>
        <b/>
        <i val="0"/>
        <condense val="0"/>
        <extend val="0"/>
        <color indexed="10"/>
      </font>
      <fill>
        <patternFill>
          <bgColor indexed="34"/>
        </patternFill>
      </fill>
    </dxf>
    <dxf>
      <fill>
        <patternFill>
          <bgColor indexed="10"/>
        </patternFill>
      </fill>
    </dxf>
    <dxf>
      <fill>
        <patternFill>
          <bgColor indexed="11"/>
        </patternFill>
      </fill>
    </dxf>
    <dxf>
      <fill>
        <patternFill>
          <bgColor indexed="10"/>
        </patternFill>
      </fill>
    </dxf>
    <dxf>
      <fill>
        <patternFill>
          <bgColor indexed="11"/>
        </patternFill>
      </fill>
    </dxf>
    <dxf>
      <fill>
        <patternFill>
          <bgColor indexed="10"/>
        </patternFill>
      </fill>
    </dxf>
    <dxf>
      <fill>
        <patternFill>
          <bgColor indexed="11"/>
        </patternFill>
      </fill>
    </dxf>
    <dxf>
      <fill>
        <patternFill>
          <bgColor indexed="52"/>
        </patternFill>
      </fill>
    </dxf>
    <dxf>
      <fill>
        <patternFill>
          <bgColor indexed="11"/>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13"/>
        </patternFill>
      </fill>
    </dxf>
    <dxf>
      <fill>
        <patternFill>
          <bgColor indexed="10"/>
        </patternFill>
      </fill>
    </dxf>
    <dxf>
      <fill>
        <patternFill>
          <bgColor indexed="11"/>
        </patternFill>
      </fill>
    </dxf>
    <dxf>
      <fill>
        <patternFill>
          <bgColor indexed="52"/>
        </patternFill>
      </fill>
    </dxf>
    <dxf>
      <fill>
        <patternFill>
          <bgColor indexed="11"/>
        </patternFill>
      </fill>
    </dxf>
    <dxf>
      <fill>
        <patternFill>
          <bgColor indexed="10"/>
        </patternFill>
      </fill>
    </dxf>
    <dxf>
      <fill>
        <patternFill>
          <bgColor indexed="11"/>
        </patternFill>
      </fill>
    </dxf>
    <dxf>
      <fill>
        <patternFill>
          <bgColor indexed="10"/>
        </patternFill>
      </fill>
    </dxf>
    <dxf>
      <fill>
        <patternFill>
          <bgColor indexed="11"/>
        </patternFill>
      </fill>
    </dxf>
    <dxf>
      <fill>
        <patternFill>
          <bgColor indexed="10"/>
        </patternFill>
      </fill>
    </dxf>
    <dxf>
      <fill>
        <patternFill>
          <bgColor indexed="11"/>
        </patternFill>
      </fill>
    </dxf>
    <dxf>
      <font>
        <b/>
        <i val="0"/>
        <condense val="0"/>
        <extend val="0"/>
        <color indexed="10"/>
      </font>
      <fill>
        <patternFill>
          <bgColor indexed="13"/>
        </patternFill>
      </fill>
    </dxf>
  </dxfs>
  <tableStyles count="0" defaultTableStyle="TableStyleMedium2" defaultPivotStyle="PivotStyleLight16"/>
  <extLst>
    <ext xmlns:x14="http://schemas.microsoft.com/office/spreadsheetml/2009/9/main" uri="{EB79DEF2-80B8-43e5-95BD-54CBDDF9020C}">
      <x14:slicerStyles defaultSlicerStyle="SlicerStyleLight1"/>
    </ext>
  </extLst>
</styleSheet>
</file>

<file path=xl/_rels/workbook.xml.rels><?xml version="1.0" encoding="UTF-8" standalone="yes"?>
<Relationships xmlns="http://schemas.openxmlformats.org/package/2006/relationships"><Relationship Id="rId117" Type="http://schemas.openxmlformats.org/officeDocument/2006/relationships/worksheet" Target="worksheets/sheet117.xml"/><Relationship Id="rId21" Type="http://schemas.openxmlformats.org/officeDocument/2006/relationships/worksheet" Target="worksheets/sheet21.xml"/><Relationship Id="rId42" Type="http://schemas.openxmlformats.org/officeDocument/2006/relationships/worksheet" Target="worksheets/sheet42.xml"/><Relationship Id="rId63" Type="http://schemas.openxmlformats.org/officeDocument/2006/relationships/worksheet" Target="worksheets/sheet63.xml"/><Relationship Id="rId84" Type="http://schemas.openxmlformats.org/officeDocument/2006/relationships/worksheet" Target="worksheets/sheet84.xml"/><Relationship Id="rId138" Type="http://schemas.openxmlformats.org/officeDocument/2006/relationships/customXml" Target="../customXml/item3.xml"/><Relationship Id="rId16" Type="http://schemas.openxmlformats.org/officeDocument/2006/relationships/worksheet" Target="worksheets/sheet16.xml"/><Relationship Id="rId107" Type="http://schemas.openxmlformats.org/officeDocument/2006/relationships/worksheet" Target="worksheets/sheet107.xml"/><Relationship Id="rId11" Type="http://schemas.openxmlformats.org/officeDocument/2006/relationships/worksheet" Target="worksheets/sheet11.xml"/><Relationship Id="rId32" Type="http://schemas.openxmlformats.org/officeDocument/2006/relationships/worksheet" Target="worksheets/sheet32.xml"/><Relationship Id="rId37" Type="http://schemas.openxmlformats.org/officeDocument/2006/relationships/worksheet" Target="worksheets/sheet37.xml"/><Relationship Id="rId53" Type="http://schemas.openxmlformats.org/officeDocument/2006/relationships/worksheet" Target="worksheets/sheet53.xml"/><Relationship Id="rId58" Type="http://schemas.openxmlformats.org/officeDocument/2006/relationships/worksheet" Target="worksheets/sheet58.xml"/><Relationship Id="rId74" Type="http://schemas.openxmlformats.org/officeDocument/2006/relationships/worksheet" Target="worksheets/sheet74.xml"/><Relationship Id="rId79" Type="http://schemas.openxmlformats.org/officeDocument/2006/relationships/worksheet" Target="worksheets/sheet79.xml"/><Relationship Id="rId102" Type="http://schemas.openxmlformats.org/officeDocument/2006/relationships/worksheet" Target="worksheets/sheet102.xml"/><Relationship Id="rId123" Type="http://schemas.openxmlformats.org/officeDocument/2006/relationships/worksheet" Target="worksheets/sheet123.xml"/><Relationship Id="rId128" Type="http://schemas.openxmlformats.org/officeDocument/2006/relationships/worksheet" Target="worksheets/sheet128.xml"/><Relationship Id="rId5" Type="http://schemas.openxmlformats.org/officeDocument/2006/relationships/worksheet" Target="worksheets/sheet5.xml"/><Relationship Id="rId90" Type="http://schemas.openxmlformats.org/officeDocument/2006/relationships/worksheet" Target="worksheets/sheet90.xml"/><Relationship Id="rId95" Type="http://schemas.openxmlformats.org/officeDocument/2006/relationships/worksheet" Target="worksheets/sheet95.xml"/><Relationship Id="rId22" Type="http://schemas.openxmlformats.org/officeDocument/2006/relationships/worksheet" Target="worksheets/sheet22.xml"/><Relationship Id="rId27" Type="http://schemas.openxmlformats.org/officeDocument/2006/relationships/worksheet" Target="worksheets/sheet27.xml"/><Relationship Id="rId43" Type="http://schemas.openxmlformats.org/officeDocument/2006/relationships/worksheet" Target="worksheets/sheet43.xml"/><Relationship Id="rId48" Type="http://schemas.openxmlformats.org/officeDocument/2006/relationships/worksheet" Target="worksheets/sheet48.xml"/><Relationship Id="rId64" Type="http://schemas.openxmlformats.org/officeDocument/2006/relationships/worksheet" Target="worksheets/sheet64.xml"/><Relationship Id="rId69" Type="http://schemas.openxmlformats.org/officeDocument/2006/relationships/worksheet" Target="worksheets/sheet69.xml"/><Relationship Id="rId113" Type="http://schemas.openxmlformats.org/officeDocument/2006/relationships/worksheet" Target="worksheets/sheet113.xml"/><Relationship Id="rId118" Type="http://schemas.openxmlformats.org/officeDocument/2006/relationships/worksheet" Target="worksheets/sheet118.xml"/><Relationship Id="rId134" Type="http://schemas.openxmlformats.org/officeDocument/2006/relationships/sharedStrings" Target="sharedStrings.xml"/><Relationship Id="rId80" Type="http://schemas.openxmlformats.org/officeDocument/2006/relationships/worksheet" Target="worksheets/sheet80.xml"/><Relationship Id="rId85" Type="http://schemas.openxmlformats.org/officeDocument/2006/relationships/worksheet" Target="worksheets/sheet85.xml"/><Relationship Id="rId12" Type="http://schemas.openxmlformats.org/officeDocument/2006/relationships/worksheet" Target="worksheets/sheet12.xml"/><Relationship Id="rId17" Type="http://schemas.openxmlformats.org/officeDocument/2006/relationships/worksheet" Target="worksheets/sheet17.xml"/><Relationship Id="rId33" Type="http://schemas.openxmlformats.org/officeDocument/2006/relationships/worksheet" Target="worksheets/sheet33.xml"/><Relationship Id="rId38" Type="http://schemas.openxmlformats.org/officeDocument/2006/relationships/worksheet" Target="worksheets/sheet38.xml"/><Relationship Id="rId59" Type="http://schemas.openxmlformats.org/officeDocument/2006/relationships/worksheet" Target="worksheets/sheet59.xml"/><Relationship Id="rId103" Type="http://schemas.openxmlformats.org/officeDocument/2006/relationships/worksheet" Target="worksheets/sheet103.xml"/><Relationship Id="rId108" Type="http://schemas.openxmlformats.org/officeDocument/2006/relationships/worksheet" Target="worksheets/sheet108.xml"/><Relationship Id="rId124" Type="http://schemas.openxmlformats.org/officeDocument/2006/relationships/worksheet" Target="worksheets/sheet124.xml"/><Relationship Id="rId129" Type="http://schemas.openxmlformats.org/officeDocument/2006/relationships/worksheet" Target="worksheets/sheet129.xml"/><Relationship Id="rId54" Type="http://schemas.openxmlformats.org/officeDocument/2006/relationships/worksheet" Target="worksheets/sheet54.xml"/><Relationship Id="rId70" Type="http://schemas.openxmlformats.org/officeDocument/2006/relationships/worksheet" Target="worksheets/sheet70.xml"/><Relationship Id="rId75" Type="http://schemas.openxmlformats.org/officeDocument/2006/relationships/worksheet" Target="worksheets/sheet75.xml"/><Relationship Id="rId91" Type="http://schemas.openxmlformats.org/officeDocument/2006/relationships/worksheet" Target="worksheets/sheet91.xml"/><Relationship Id="rId96" Type="http://schemas.openxmlformats.org/officeDocument/2006/relationships/worksheet" Target="worksheets/sheet96.xml"/><Relationship Id="rId1" Type="http://schemas.openxmlformats.org/officeDocument/2006/relationships/worksheet" Target="worksheets/sheet1.xml"/><Relationship Id="rId6" Type="http://schemas.openxmlformats.org/officeDocument/2006/relationships/worksheet" Target="worksheets/sheet6.xml"/><Relationship Id="rId23" Type="http://schemas.openxmlformats.org/officeDocument/2006/relationships/worksheet" Target="worksheets/sheet23.xml"/><Relationship Id="rId28" Type="http://schemas.openxmlformats.org/officeDocument/2006/relationships/worksheet" Target="worksheets/sheet28.xml"/><Relationship Id="rId49" Type="http://schemas.openxmlformats.org/officeDocument/2006/relationships/worksheet" Target="worksheets/sheet49.xml"/><Relationship Id="rId114" Type="http://schemas.openxmlformats.org/officeDocument/2006/relationships/worksheet" Target="worksheets/sheet114.xml"/><Relationship Id="rId119" Type="http://schemas.openxmlformats.org/officeDocument/2006/relationships/worksheet" Target="worksheets/sheet119.xml"/><Relationship Id="rId44" Type="http://schemas.openxmlformats.org/officeDocument/2006/relationships/worksheet" Target="worksheets/sheet44.xml"/><Relationship Id="rId60" Type="http://schemas.openxmlformats.org/officeDocument/2006/relationships/worksheet" Target="worksheets/sheet60.xml"/><Relationship Id="rId65" Type="http://schemas.openxmlformats.org/officeDocument/2006/relationships/worksheet" Target="worksheets/sheet65.xml"/><Relationship Id="rId81" Type="http://schemas.openxmlformats.org/officeDocument/2006/relationships/worksheet" Target="worksheets/sheet81.xml"/><Relationship Id="rId86" Type="http://schemas.openxmlformats.org/officeDocument/2006/relationships/worksheet" Target="worksheets/sheet86.xml"/><Relationship Id="rId130" Type="http://schemas.openxmlformats.org/officeDocument/2006/relationships/externalLink" Target="externalLinks/externalLink1.xml"/><Relationship Id="rId135" Type="http://schemas.openxmlformats.org/officeDocument/2006/relationships/calcChain" Target="calcChain.xml"/><Relationship Id="rId13" Type="http://schemas.openxmlformats.org/officeDocument/2006/relationships/worksheet" Target="worksheets/sheet13.xml"/><Relationship Id="rId18" Type="http://schemas.openxmlformats.org/officeDocument/2006/relationships/worksheet" Target="worksheets/sheet18.xml"/><Relationship Id="rId39" Type="http://schemas.openxmlformats.org/officeDocument/2006/relationships/worksheet" Target="worksheets/sheet39.xml"/><Relationship Id="rId109" Type="http://schemas.openxmlformats.org/officeDocument/2006/relationships/worksheet" Target="worksheets/sheet109.xml"/><Relationship Id="rId34" Type="http://schemas.openxmlformats.org/officeDocument/2006/relationships/worksheet" Target="worksheets/sheet34.xml"/><Relationship Id="rId50" Type="http://schemas.openxmlformats.org/officeDocument/2006/relationships/worksheet" Target="worksheets/sheet50.xml"/><Relationship Id="rId55" Type="http://schemas.openxmlformats.org/officeDocument/2006/relationships/worksheet" Target="worksheets/sheet55.xml"/><Relationship Id="rId76" Type="http://schemas.openxmlformats.org/officeDocument/2006/relationships/worksheet" Target="worksheets/sheet76.xml"/><Relationship Id="rId97" Type="http://schemas.openxmlformats.org/officeDocument/2006/relationships/worksheet" Target="worksheets/sheet97.xml"/><Relationship Id="rId104" Type="http://schemas.openxmlformats.org/officeDocument/2006/relationships/worksheet" Target="worksheets/sheet104.xml"/><Relationship Id="rId120" Type="http://schemas.openxmlformats.org/officeDocument/2006/relationships/worksheet" Target="worksheets/sheet120.xml"/><Relationship Id="rId125" Type="http://schemas.openxmlformats.org/officeDocument/2006/relationships/worksheet" Target="worksheets/sheet125.xml"/><Relationship Id="rId7" Type="http://schemas.openxmlformats.org/officeDocument/2006/relationships/worksheet" Target="worksheets/sheet7.xml"/><Relationship Id="rId71" Type="http://schemas.openxmlformats.org/officeDocument/2006/relationships/worksheet" Target="worksheets/sheet71.xml"/><Relationship Id="rId92" Type="http://schemas.openxmlformats.org/officeDocument/2006/relationships/worksheet" Target="worksheets/sheet92.xml"/><Relationship Id="rId2" Type="http://schemas.openxmlformats.org/officeDocument/2006/relationships/worksheet" Target="worksheets/sheet2.xml"/><Relationship Id="rId29" Type="http://schemas.openxmlformats.org/officeDocument/2006/relationships/worksheet" Target="worksheets/sheet29.xml"/><Relationship Id="rId24" Type="http://schemas.openxmlformats.org/officeDocument/2006/relationships/worksheet" Target="worksheets/sheet24.xml"/><Relationship Id="rId40" Type="http://schemas.openxmlformats.org/officeDocument/2006/relationships/worksheet" Target="worksheets/sheet40.xml"/><Relationship Id="rId45" Type="http://schemas.openxmlformats.org/officeDocument/2006/relationships/worksheet" Target="worksheets/sheet45.xml"/><Relationship Id="rId66" Type="http://schemas.openxmlformats.org/officeDocument/2006/relationships/worksheet" Target="worksheets/sheet66.xml"/><Relationship Id="rId87" Type="http://schemas.openxmlformats.org/officeDocument/2006/relationships/worksheet" Target="worksheets/sheet87.xml"/><Relationship Id="rId110" Type="http://schemas.openxmlformats.org/officeDocument/2006/relationships/worksheet" Target="worksheets/sheet110.xml"/><Relationship Id="rId115" Type="http://schemas.openxmlformats.org/officeDocument/2006/relationships/worksheet" Target="worksheets/sheet115.xml"/><Relationship Id="rId131" Type="http://schemas.openxmlformats.org/officeDocument/2006/relationships/externalLink" Target="externalLinks/externalLink2.xml"/><Relationship Id="rId136" Type="http://schemas.openxmlformats.org/officeDocument/2006/relationships/customXml" Target="../customXml/item1.xml"/><Relationship Id="rId61" Type="http://schemas.openxmlformats.org/officeDocument/2006/relationships/worksheet" Target="worksheets/sheet61.xml"/><Relationship Id="rId82" Type="http://schemas.openxmlformats.org/officeDocument/2006/relationships/worksheet" Target="worksheets/sheet82.xml"/><Relationship Id="rId19" Type="http://schemas.openxmlformats.org/officeDocument/2006/relationships/worksheet" Target="worksheets/sheet19.xml"/><Relationship Id="rId14" Type="http://schemas.openxmlformats.org/officeDocument/2006/relationships/worksheet" Target="worksheets/sheet14.xml"/><Relationship Id="rId30" Type="http://schemas.openxmlformats.org/officeDocument/2006/relationships/worksheet" Target="worksheets/sheet30.xml"/><Relationship Id="rId35" Type="http://schemas.openxmlformats.org/officeDocument/2006/relationships/worksheet" Target="worksheets/sheet35.xml"/><Relationship Id="rId56" Type="http://schemas.openxmlformats.org/officeDocument/2006/relationships/worksheet" Target="worksheets/sheet56.xml"/><Relationship Id="rId77" Type="http://schemas.openxmlformats.org/officeDocument/2006/relationships/worksheet" Target="worksheets/sheet77.xml"/><Relationship Id="rId100" Type="http://schemas.openxmlformats.org/officeDocument/2006/relationships/worksheet" Target="worksheets/sheet100.xml"/><Relationship Id="rId105" Type="http://schemas.openxmlformats.org/officeDocument/2006/relationships/worksheet" Target="worksheets/sheet105.xml"/><Relationship Id="rId126" Type="http://schemas.openxmlformats.org/officeDocument/2006/relationships/worksheet" Target="worksheets/sheet126.xml"/><Relationship Id="rId8" Type="http://schemas.openxmlformats.org/officeDocument/2006/relationships/worksheet" Target="worksheets/sheet8.xml"/><Relationship Id="rId51" Type="http://schemas.openxmlformats.org/officeDocument/2006/relationships/worksheet" Target="worksheets/sheet51.xml"/><Relationship Id="rId72" Type="http://schemas.openxmlformats.org/officeDocument/2006/relationships/worksheet" Target="worksheets/sheet72.xml"/><Relationship Id="rId93" Type="http://schemas.openxmlformats.org/officeDocument/2006/relationships/worksheet" Target="worksheets/sheet93.xml"/><Relationship Id="rId98" Type="http://schemas.openxmlformats.org/officeDocument/2006/relationships/worksheet" Target="worksheets/sheet98.xml"/><Relationship Id="rId121" Type="http://schemas.openxmlformats.org/officeDocument/2006/relationships/worksheet" Target="worksheets/sheet121.xml"/><Relationship Id="rId3" Type="http://schemas.openxmlformats.org/officeDocument/2006/relationships/worksheet" Target="worksheets/sheet3.xml"/><Relationship Id="rId25" Type="http://schemas.openxmlformats.org/officeDocument/2006/relationships/worksheet" Target="worksheets/sheet25.xml"/><Relationship Id="rId46" Type="http://schemas.openxmlformats.org/officeDocument/2006/relationships/worksheet" Target="worksheets/sheet46.xml"/><Relationship Id="rId67" Type="http://schemas.openxmlformats.org/officeDocument/2006/relationships/worksheet" Target="worksheets/sheet67.xml"/><Relationship Id="rId116" Type="http://schemas.openxmlformats.org/officeDocument/2006/relationships/worksheet" Target="worksheets/sheet116.xml"/><Relationship Id="rId137" Type="http://schemas.openxmlformats.org/officeDocument/2006/relationships/customXml" Target="../customXml/item2.xml"/><Relationship Id="rId20" Type="http://schemas.openxmlformats.org/officeDocument/2006/relationships/worksheet" Target="worksheets/sheet20.xml"/><Relationship Id="rId41" Type="http://schemas.openxmlformats.org/officeDocument/2006/relationships/worksheet" Target="worksheets/sheet41.xml"/><Relationship Id="rId62" Type="http://schemas.openxmlformats.org/officeDocument/2006/relationships/worksheet" Target="worksheets/sheet62.xml"/><Relationship Id="rId83" Type="http://schemas.openxmlformats.org/officeDocument/2006/relationships/worksheet" Target="worksheets/sheet83.xml"/><Relationship Id="rId88" Type="http://schemas.openxmlformats.org/officeDocument/2006/relationships/worksheet" Target="worksheets/sheet88.xml"/><Relationship Id="rId111" Type="http://schemas.openxmlformats.org/officeDocument/2006/relationships/worksheet" Target="worksheets/sheet111.xml"/><Relationship Id="rId132" Type="http://schemas.openxmlformats.org/officeDocument/2006/relationships/theme" Target="theme/theme1.xml"/><Relationship Id="rId15" Type="http://schemas.openxmlformats.org/officeDocument/2006/relationships/worksheet" Target="worksheets/sheet15.xml"/><Relationship Id="rId36" Type="http://schemas.openxmlformats.org/officeDocument/2006/relationships/worksheet" Target="worksheets/sheet36.xml"/><Relationship Id="rId57" Type="http://schemas.openxmlformats.org/officeDocument/2006/relationships/worksheet" Target="worksheets/sheet57.xml"/><Relationship Id="rId106" Type="http://schemas.openxmlformats.org/officeDocument/2006/relationships/worksheet" Target="worksheets/sheet106.xml"/><Relationship Id="rId127" Type="http://schemas.openxmlformats.org/officeDocument/2006/relationships/worksheet" Target="worksheets/sheet127.xml"/><Relationship Id="rId10" Type="http://schemas.openxmlformats.org/officeDocument/2006/relationships/worksheet" Target="worksheets/sheet10.xml"/><Relationship Id="rId31" Type="http://schemas.openxmlformats.org/officeDocument/2006/relationships/worksheet" Target="worksheets/sheet31.xml"/><Relationship Id="rId52" Type="http://schemas.openxmlformats.org/officeDocument/2006/relationships/worksheet" Target="worksheets/sheet52.xml"/><Relationship Id="rId73" Type="http://schemas.openxmlformats.org/officeDocument/2006/relationships/worksheet" Target="worksheets/sheet73.xml"/><Relationship Id="rId78" Type="http://schemas.openxmlformats.org/officeDocument/2006/relationships/worksheet" Target="worksheets/sheet78.xml"/><Relationship Id="rId94" Type="http://schemas.openxmlformats.org/officeDocument/2006/relationships/worksheet" Target="worksheets/sheet94.xml"/><Relationship Id="rId99" Type="http://schemas.openxmlformats.org/officeDocument/2006/relationships/worksheet" Target="worksheets/sheet99.xml"/><Relationship Id="rId101" Type="http://schemas.openxmlformats.org/officeDocument/2006/relationships/worksheet" Target="worksheets/sheet101.xml"/><Relationship Id="rId122" Type="http://schemas.openxmlformats.org/officeDocument/2006/relationships/worksheet" Target="worksheets/sheet122.xml"/><Relationship Id="rId4" Type="http://schemas.openxmlformats.org/officeDocument/2006/relationships/worksheet" Target="worksheets/sheet4.xml"/><Relationship Id="rId9" Type="http://schemas.openxmlformats.org/officeDocument/2006/relationships/worksheet" Target="worksheets/sheet9.xml"/><Relationship Id="rId26" Type="http://schemas.openxmlformats.org/officeDocument/2006/relationships/worksheet" Target="worksheets/sheet26.xml"/><Relationship Id="rId47" Type="http://schemas.openxmlformats.org/officeDocument/2006/relationships/worksheet" Target="worksheets/sheet47.xml"/><Relationship Id="rId68" Type="http://schemas.openxmlformats.org/officeDocument/2006/relationships/worksheet" Target="worksheets/sheet68.xml"/><Relationship Id="rId89" Type="http://schemas.openxmlformats.org/officeDocument/2006/relationships/worksheet" Target="worksheets/sheet89.xml"/><Relationship Id="rId112" Type="http://schemas.openxmlformats.org/officeDocument/2006/relationships/worksheet" Target="worksheets/sheet112.xml"/><Relationship Id="rId133" Type="http://schemas.openxmlformats.org/officeDocument/2006/relationships/styles" Target="styles.xml"/></Relationships>
</file>

<file path=xl/charts/_rels/chart11.xml.rels><?xml version="1.0" encoding="UTF-8" standalone="yes"?>
<Relationships xmlns="http://schemas.openxmlformats.org/package/2006/relationships"><Relationship Id="rId1" Type="http://schemas.openxmlformats.org/officeDocument/2006/relationships/chartUserShapes" Target="../drawings/drawing3.xml"/></Relationships>
</file>

<file path=xl/charts/_rels/chart23.xml.rels><?xml version="1.0" encoding="UTF-8" standalone="yes"?>
<Relationships xmlns="http://schemas.openxmlformats.org/package/2006/relationships"><Relationship Id="rId1" Type="http://schemas.openxmlformats.org/officeDocument/2006/relationships/chartUserShapes" Target="../drawings/drawing5.xml"/></Relationships>
</file>

<file path=xl/charts/chart1.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390163112364198"/>
          <c:y val="0.23342896247099468"/>
          <c:w val="0.86098370935662072"/>
          <c:h val="0.57576802676231009"/>
        </c:manualLayout>
      </c:layout>
      <c:barChart>
        <c:barDir val="col"/>
        <c:grouping val="stacked"/>
        <c:ser>
          <c:idx val="5"/>
          <c:order val="2"/>
          <c:tx>
            <c:strRef>
              <c:f>Chart_Reserves!$A$28</c:f>
              <c:strCache>
                <c:ptCount val="1"/>
                <c:pt idx="0">
                  <c:v>Modified Accrual Reserve less Swap Collateral</c:v>
                </c:pt>
              </c:strCache>
            </c:strRef>
          </c:tx>
          <c:spPr>
            <a:solidFill>
              <a:srgbClr val="0000FF"/>
            </a:solidFill>
            <a:ln w="25400">
              <a:noFill/>
            </a:ln>
          </c:spPr>
          <c:dPt>
            <c:idx val="0"/>
            <c:spPr>
              <a:solidFill>
                <a:schemeClr val="bg1">
                  <a:lumMod val="65000"/>
                </a:schemeClr>
              </a:solidFill>
              <a:ln w="25400">
                <a:noFill/>
              </a:ln>
            </c:spPr>
          </c:dPt>
          <c:dPt>
            <c:idx val="1"/>
            <c:spPr>
              <a:solidFill>
                <a:schemeClr val="bg1">
                  <a:lumMod val="65000"/>
                </a:schemeClr>
              </a:solidFill>
              <a:ln w="25400">
                <a:noFill/>
              </a:ln>
            </c:spPr>
          </c:dPt>
          <c:dPt>
            <c:idx val="2"/>
            <c:spPr>
              <a:solidFill>
                <a:schemeClr val="bg1">
                  <a:lumMod val="65000"/>
                </a:schemeClr>
              </a:solidFill>
              <a:ln w="25400">
                <a:noFill/>
              </a:ln>
            </c:spPr>
          </c:dPt>
          <c:dPt>
            <c:idx val="3"/>
          </c:dPt>
          <c:dPt>
            <c:idx val="4"/>
          </c:dPt>
          <c:dPt>
            <c:idx val="5"/>
          </c:dPt>
          <c:dPt>
            <c:idx val="6"/>
          </c:dPt>
          <c:dPt>
            <c:idx val="7"/>
          </c:dPt>
          <c:dLbls>
            <c:txPr>
              <a:bodyPr rot="-5400000" vert="horz" anchor="t" anchorCtr="0"/>
              <a:lstStyle/>
              <a:p>
                <a:pPr>
                  <a:defRPr>
                    <a:solidFill>
                      <a:schemeClr val="bg1"/>
                    </a:solidFill>
                  </a:defRPr>
                </a:pPr>
                <a:endParaRPr lang="en-US"/>
              </a:p>
            </c:txPr>
            <c:showVal val="1"/>
          </c:dLbls>
          <c:cat>
            <c:numRef>
              <c:f>Chart_Reserves!$B$25:$O$25</c:f>
              <c:numCache>
                <c:formatCode>General</c:formatCode>
                <c:ptCount val="14"/>
                <c:pt idx="0">
                  <c:v>2011</c:v>
                </c:pt>
                <c:pt idx="1">
                  <c:v>2012</c:v>
                </c:pt>
                <c:pt idx="2">
                  <c:v>2013</c:v>
                </c:pt>
                <c:pt idx="3">
                  <c:v>2014</c:v>
                </c:pt>
                <c:pt idx="4">
                  <c:v>2015</c:v>
                </c:pt>
                <c:pt idx="5">
                  <c:v>2016</c:v>
                </c:pt>
                <c:pt idx="6">
                  <c:v>2017</c:v>
                </c:pt>
                <c:pt idx="7">
                  <c:v>2018</c:v>
                </c:pt>
                <c:pt idx="8">
                  <c:v>2019</c:v>
                </c:pt>
                <c:pt idx="9">
                  <c:v>2020</c:v>
                </c:pt>
                <c:pt idx="10">
                  <c:v>2021</c:v>
                </c:pt>
                <c:pt idx="11">
                  <c:v>2022</c:v>
                </c:pt>
                <c:pt idx="12">
                  <c:v>2023</c:v>
                </c:pt>
                <c:pt idx="13">
                  <c:v>2024</c:v>
                </c:pt>
              </c:numCache>
            </c:numRef>
          </c:cat>
          <c:val>
            <c:numRef>
              <c:f>Chart_Reserves!$B$28:$O$28</c:f>
              <c:numCache>
                <c:formatCode>_(* #,##0_);_(* \(#,##0\);_(* "-"??_);_(@_)</c:formatCode>
                <c:ptCount val="14"/>
                <c:pt idx="0">
                  <c:v>235.78564082999998</c:v>
                </c:pt>
                <c:pt idx="1">
                  <c:v>280.96184413999998</c:v>
                </c:pt>
                <c:pt idx="2">
                  <c:v>536.07165814105053</c:v>
                </c:pt>
                <c:pt idx="3">
                  <c:v>482.4180485683251</c:v>
                </c:pt>
                <c:pt idx="4">
                  <c:v>475.42357940069473</c:v>
                </c:pt>
                <c:pt idx="5">
                  <c:v>477.84114893114844</c:v>
                </c:pt>
                <c:pt idx="6">
                  <c:v>487.38517709907615</c:v>
                </c:pt>
                <c:pt idx="7">
                  <c:v>504.0701875921568</c:v>
                </c:pt>
                <c:pt idx="8">
                  <c:v>518.74051105428782</c:v>
                </c:pt>
                <c:pt idx="9">
                  <c:v>529.30575527476321</c:v>
                </c:pt>
                <c:pt idx="10">
                  <c:v>531.29511602480272</c:v>
                </c:pt>
                <c:pt idx="11">
                  <c:v>523.09840231801024</c:v>
                </c:pt>
                <c:pt idx="12">
                  <c:v>521.18611689426223</c:v>
                </c:pt>
                <c:pt idx="13">
                  <c:v>531.72175733972608</c:v>
                </c:pt>
              </c:numCache>
            </c:numRef>
          </c:val>
        </c:ser>
        <c:ser>
          <c:idx val="1"/>
          <c:order val="4"/>
          <c:tx>
            <c:strRef>
              <c:f>Chart_Reserves!$A$31</c:f>
              <c:strCache>
                <c:ptCount val="1"/>
                <c:pt idx="0">
                  <c:v>TSSF</c:v>
                </c:pt>
              </c:strCache>
            </c:strRef>
          </c:tx>
          <c:spPr>
            <a:solidFill>
              <a:srgbClr val="00FF00"/>
            </a:solidFill>
          </c:spPr>
          <c:cat>
            <c:numRef>
              <c:f>Chart_Reserves!$B$25:$O$25</c:f>
              <c:numCache>
                <c:formatCode>General</c:formatCode>
                <c:ptCount val="14"/>
                <c:pt idx="0">
                  <c:v>2011</c:v>
                </c:pt>
                <c:pt idx="1">
                  <c:v>2012</c:v>
                </c:pt>
                <c:pt idx="2">
                  <c:v>2013</c:v>
                </c:pt>
                <c:pt idx="3">
                  <c:v>2014</c:v>
                </c:pt>
                <c:pt idx="4">
                  <c:v>2015</c:v>
                </c:pt>
                <c:pt idx="5">
                  <c:v>2016</c:v>
                </c:pt>
                <c:pt idx="6">
                  <c:v>2017</c:v>
                </c:pt>
                <c:pt idx="7">
                  <c:v>2018</c:v>
                </c:pt>
                <c:pt idx="8">
                  <c:v>2019</c:v>
                </c:pt>
                <c:pt idx="9">
                  <c:v>2020</c:v>
                </c:pt>
                <c:pt idx="10">
                  <c:v>2021</c:v>
                </c:pt>
                <c:pt idx="11">
                  <c:v>2022</c:v>
                </c:pt>
                <c:pt idx="12">
                  <c:v>2023</c:v>
                </c:pt>
                <c:pt idx="13">
                  <c:v>2024</c:v>
                </c:pt>
              </c:numCache>
            </c:numRef>
          </c:cat>
          <c:val>
            <c:numRef>
              <c:f>Chart_Reserves!$B$31:$O$31</c:f>
              <c:numCache>
                <c:formatCode>_(* #,##0_);_(* \(#,##0\);_(* "-"_);_(@_)</c:formatCode>
                <c:ptCount val="14"/>
                <c:pt idx="0">
                  <c:v>0</c:v>
                </c:pt>
                <c:pt idx="1">
                  <c:v>0</c:v>
                </c:pt>
                <c:pt idx="2">
                  <c:v>4.8624999999999998</c:v>
                </c:pt>
                <c:pt idx="3">
                  <c:v>4.8624999999999998</c:v>
                </c:pt>
                <c:pt idx="4">
                  <c:v>4.8624999999999998</c:v>
                </c:pt>
                <c:pt idx="5">
                  <c:v>4.8624999999999998</c:v>
                </c:pt>
                <c:pt idx="6">
                  <c:v>4.8624999999999998</c:v>
                </c:pt>
                <c:pt idx="7">
                  <c:v>4.8624999999999998</c:v>
                </c:pt>
                <c:pt idx="8">
                  <c:v>4.8624999999999998</c:v>
                </c:pt>
                <c:pt idx="9">
                  <c:v>4.8624999999999998</c:v>
                </c:pt>
                <c:pt idx="10">
                  <c:v>4.8624999999999998</c:v>
                </c:pt>
                <c:pt idx="11">
                  <c:v>4.8624999999999998</c:v>
                </c:pt>
                <c:pt idx="12">
                  <c:v>4.8624999999999998</c:v>
                </c:pt>
                <c:pt idx="13">
                  <c:v>4.8624999999999998</c:v>
                </c:pt>
              </c:numCache>
            </c:numRef>
          </c:val>
        </c:ser>
        <c:ser>
          <c:idx val="2"/>
          <c:order val="5"/>
          <c:tx>
            <c:strRef>
              <c:f>Chart_Reserves!$A$32</c:f>
              <c:strCache>
                <c:ptCount val="1"/>
                <c:pt idx="0">
                  <c:v>WSF</c:v>
                </c:pt>
              </c:strCache>
            </c:strRef>
          </c:tx>
          <c:spPr>
            <a:solidFill>
              <a:srgbClr val="FF00FF"/>
            </a:solidFill>
          </c:spPr>
          <c:cat>
            <c:numRef>
              <c:f>Chart_Reserves!$B$25:$O$25</c:f>
              <c:numCache>
                <c:formatCode>General</c:formatCode>
                <c:ptCount val="14"/>
                <c:pt idx="0">
                  <c:v>2011</c:v>
                </c:pt>
                <c:pt idx="1">
                  <c:v>2012</c:v>
                </c:pt>
                <c:pt idx="2">
                  <c:v>2013</c:v>
                </c:pt>
                <c:pt idx="3">
                  <c:v>2014</c:v>
                </c:pt>
                <c:pt idx="4">
                  <c:v>2015</c:v>
                </c:pt>
                <c:pt idx="5">
                  <c:v>2016</c:v>
                </c:pt>
                <c:pt idx="6">
                  <c:v>2017</c:v>
                </c:pt>
                <c:pt idx="7">
                  <c:v>2018</c:v>
                </c:pt>
                <c:pt idx="8">
                  <c:v>2019</c:v>
                </c:pt>
                <c:pt idx="9">
                  <c:v>2020</c:v>
                </c:pt>
                <c:pt idx="10">
                  <c:v>2021</c:v>
                </c:pt>
                <c:pt idx="11">
                  <c:v>2022</c:v>
                </c:pt>
                <c:pt idx="12">
                  <c:v>2023</c:v>
                </c:pt>
                <c:pt idx="13">
                  <c:v>2024</c:v>
                </c:pt>
              </c:numCache>
            </c:numRef>
          </c:cat>
          <c:val>
            <c:numRef>
              <c:f>Chart_Reserves!$B$32:$O$32</c:f>
              <c:numCache>
                <c:formatCode>_(* #,##0_);_(* \(#,##0\);_(* "-"_);_(@_)</c:formatCode>
                <c:ptCount val="14"/>
                <c:pt idx="0">
                  <c:v>1.617848</c:v>
                </c:pt>
                <c:pt idx="1">
                  <c:v>14.063888</c:v>
                </c:pt>
                <c:pt idx="2">
                  <c:v>34.162824307263264</c:v>
                </c:pt>
                <c:pt idx="3">
                  <c:v>37.852561262269404</c:v>
                </c:pt>
                <c:pt idx="4">
                  <c:v>32.73175810219908</c:v>
                </c:pt>
                <c:pt idx="5">
                  <c:v>33.572486330312941</c:v>
                </c:pt>
                <c:pt idx="6">
                  <c:v>35.281356070995422</c:v>
                </c:pt>
                <c:pt idx="7">
                  <c:v>35.986326663946642</c:v>
                </c:pt>
                <c:pt idx="8">
                  <c:v>31.437037791804507</c:v>
                </c:pt>
                <c:pt idx="9">
                  <c:v>27.62434836640691</c:v>
                </c:pt>
                <c:pt idx="10">
                  <c:v>23.237277394036994</c:v>
                </c:pt>
                <c:pt idx="11">
                  <c:v>24.12902847747451</c:v>
                </c:pt>
                <c:pt idx="12">
                  <c:v>26.998900873962523</c:v>
                </c:pt>
                <c:pt idx="13">
                  <c:v>29.165646385325701</c:v>
                </c:pt>
              </c:numCache>
            </c:numRef>
          </c:val>
        </c:ser>
        <c:dLbls/>
        <c:gapWidth val="38"/>
        <c:overlap val="100"/>
        <c:axId val="74796416"/>
        <c:axId val="74798592"/>
      </c:barChart>
      <c:lineChart>
        <c:grouping val="standard"/>
        <c:ser>
          <c:idx val="6"/>
          <c:order val="0"/>
          <c:tx>
            <c:strRef>
              <c:f>Chart_Reserves!$A$27</c:f>
              <c:strCache>
                <c:ptCount val="1"/>
                <c:pt idx="0">
                  <c:v>Maximum Reserve</c:v>
                </c:pt>
              </c:strCache>
            </c:strRef>
          </c:tx>
          <c:spPr>
            <a:ln w="25400">
              <a:solidFill>
                <a:srgbClr val="00FF00"/>
              </a:solidFill>
              <a:prstDash val="solid"/>
            </a:ln>
          </c:spPr>
          <c:marker>
            <c:symbol val="none"/>
          </c:marker>
          <c:cat>
            <c:numRef>
              <c:f>Chart_Reserves!$B$25:$O$25</c:f>
              <c:numCache>
                <c:formatCode>General</c:formatCode>
                <c:ptCount val="14"/>
                <c:pt idx="0">
                  <c:v>2011</c:v>
                </c:pt>
                <c:pt idx="1">
                  <c:v>2012</c:v>
                </c:pt>
                <c:pt idx="2">
                  <c:v>2013</c:v>
                </c:pt>
                <c:pt idx="3">
                  <c:v>2014</c:v>
                </c:pt>
                <c:pt idx="4">
                  <c:v>2015</c:v>
                </c:pt>
                <c:pt idx="5">
                  <c:v>2016</c:v>
                </c:pt>
                <c:pt idx="6">
                  <c:v>2017</c:v>
                </c:pt>
                <c:pt idx="7">
                  <c:v>2018</c:v>
                </c:pt>
                <c:pt idx="8">
                  <c:v>2019</c:v>
                </c:pt>
                <c:pt idx="9">
                  <c:v>2020</c:v>
                </c:pt>
                <c:pt idx="10">
                  <c:v>2021</c:v>
                </c:pt>
                <c:pt idx="11">
                  <c:v>2022</c:v>
                </c:pt>
                <c:pt idx="12">
                  <c:v>2023</c:v>
                </c:pt>
                <c:pt idx="13">
                  <c:v>2024</c:v>
                </c:pt>
              </c:numCache>
            </c:numRef>
          </c:cat>
          <c:val>
            <c:numRef>
              <c:f>Chart_Reserves!$B$27:$O$27</c:f>
              <c:numCache>
                <c:formatCode>_(* #,##0_);_(* \(#,##0\);_(* "-"??_);_(@_)</c:formatCode>
                <c:ptCount val="14"/>
                <c:pt idx="0">
                  <c:v>483.1</c:v>
                </c:pt>
                <c:pt idx="1">
                  <c:v>458.3</c:v>
                </c:pt>
                <c:pt idx="2">
                  <c:v>473.5</c:v>
                </c:pt>
                <c:pt idx="3">
                  <c:v>487</c:v>
                </c:pt>
                <c:pt idx="4">
                  <c:v>471.1</c:v>
                </c:pt>
                <c:pt idx="5">
                  <c:v>479</c:v>
                </c:pt>
                <c:pt idx="6">
                  <c:v>497.8</c:v>
                </c:pt>
                <c:pt idx="7">
                  <c:v>523.5</c:v>
                </c:pt>
                <c:pt idx="8">
                  <c:v>550.4</c:v>
                </c:pt>
                <c:pt idx="9">
                  <c:v>575.5</c:v>
                </c:pt>
                <c:pt idx="10">
                  <c:v>600</c:v>
                </c:pt>
                <c:pt idx="11">
                  <c:v>624.6</c:v>
                </c:pt>
                <c:pt idx="12">
                  <c:v>645</c:v>
                </c:pt>
                <c:pt idx="13">
                  <c:v>651.4</c:v>
                </c:pt>
              </c:numCache>
            </c:numRef>
          </c:val>
        </c:ser>
        <c:ser>
          <c:idx val="3"/>
          <c:order val="1"/>
          <c:tx>
            <c:strRef>
              <c:f>Chart_Reserves!$A$26</c:f>
              <c:strCache>
                <c:ptCount val="1"/>
                <c:pt idx="0">
                  <c:v>Minimum Reserve</c:v>
                </c:pt>
              </c:strCache>
            </c:strRef>
          </c:tx>
          <c:spPr>
            <a:ln w="25400">
              <a:solidFill>
                <a:srgbClr val="FF0000"/>
              </a:solidFill>
              <a:prstDash val="solid"/>
            </a:ln>
          </c:spPr>
          <c:marker>
            <c:symbol val="none"/>
          </c:marker>
          <c:cat>
            <c:numRef>
              <c:f>Chart_Reserves!$B$25:$O$25</c:f>
              <c:numCache>
                <c:formatCode>General</c:formatCode>
                <c:ptCount val="14"/>
                <c:pt idx="0">
                  <c:v>2011</c:v>
                </c:pt>
                <c:pt idx="1">
                  <c:v>2012</c:v>
                </c:pt>
                <c:pt idx="2">
                  <c:v>2013</c:v>
                </c:pt>
                <c:pt idx="3">
                  <c:v>2014</c:v>
                </c:pt>
                <c:pt idx="4">
                  <c:v>2015</c:v>
                </c:pt>
                <c:pt idx="5">
                  <c:v>2016</c:v>
                </c:pt>
                <c:pt idx="6">
                  <c:v>2017</c:v>
                </c:pt>
                <c:pt idx="7">
                  <c:v>2018</c:v>
                </c:pt>
                <c:pt idx="8">
                  <c:v>2019</c:v>
                </c:pt>
                <c:pt idx="9">
                  <c:v>2020</c:v>
                </c:pt>
                <c:pt idx="10">
                  <c:v>2021</c:v>
                </c:pt>
                <c:pt idx="11">
                  <c:v>2022</c:v>
                </c:pt>
                <c:pt idx="12">
                  <c:v>2023</c:v>
                </c:pt>
                <c:pt idx="13">
                  <c:v>2024</c:v>
                </c:pt>
              </c:numCache>
            </c:numRef>
          </c:cat>
          <c:val>
            <c:numRef>
              <c:f>Chart_Reserves!$B$26:$O$26</c:f>
              <c:numCache>
                <c:formatCode>_(* #,##0_);_(* \(#,##0\);_(* "-"??_);_(@_)</c:formatCode>
                <c:ptCount val="14"/>
                <c:pt idx="0">
                  <c:v>190.9</c:v>
                </c:pt>
                <c:pt idx="1">
                  <c:v>190.43</c:v>
                </c:pt>
                <c:pt idx="2">
                  <c:v>198</c:v>
                </c:pt>
                <c:pt idx="3">
                  <c:v>202.1</c:v>
                </c:pt>
                <c:pt idx="4">
                  <c:v>201.3</c:v>
                </c:pt>
                <c:pt idx="5">
                  <c:v>199.3</c:v>
                </c:pt>
                <c:pt idx="6">
                  <c:v>203.5</c:v>
                </c:pt>
                <c:pt idx="7">
                  <c:v>212.8</c:v>
                </c:pt>
                <c:pt idx="8">
                  <c:v>224.5</c:v>
                </c:pt>
                <c:pt idx="9">
                  <c:v>237.4</c:v>
                </c:pt>
                <c:pt idx="10">
                  <c:v>248</c:v>
                </c:pt>
                <c:pt idx="11">
                  <c:v>256.3</c:v>
                </c:pt>
                <c:pt idx="12">
                  <c:v>267.5</c:v>
                </c:pt>
                <c:pt idx="13">
                  <c:v>280.89999999999998</c:v>
                </c:pt>
              </c:numCache>
            </c:numRef>
          </c:val>
        </c:ser>
        <c:ser>
          <c:idx val="0"/>
          <c:order val="3"/>
          <c:tx>
            <c:strRef>
              <c:f>Chart_Reserves!$A$29</c:f>
              <c:strCache>
                <c:ptCount val="1"/>
                <c:pt idx="0">
                  <c:v>Cash Reserve</c:v>
                </c:pt>
              </c:strCache>
            </c:strRef>
          </c:tx>
          <c:spPr>
            <a:ln w="0">
              <a:noFill/>
            </a:ln>
          </c:spPr>
          <c:marker>
            <c:symbol val="diamond"/>
            <c:size val="10"/>
            <c:spPr>
              <a:solidFill>
                <a:srgbClr val="FFFF00"/>
              </a:solidFill>
              <a:ln w="15875">
                <a:solidFill>
                  <a:schemeClr val="tx1"/>
                </a:solidFill>
              </a:ln>
            </c:spPr>
          </c:marker>
          <c:cat>
            <c:numRef>
              <c:f>Chart_Reserves!$B$25:$O$25</c:f>
              <c:numCache>
                <c:formatCode>General</c:formatCode>
                <c:ptCount val="14"/>
                <c:pt idx="0">
                  <c:v>2011</c:v>
                </c:pt>
                <c:pt idx="1">
                  <c:v>2012</c:v>
                </c:pt>
                <c:pt idx="2">
                  <c:v>2013</c:v>
                </c:pt>
                <c:pt idx="3">
                  <c:v>2014</c:v>
                </c:pt>
                <c:pt idx="4">
                  <c:v>2015</c:v>
                </c:pt>
                <c:pt idx="5">
                  <c:v>2016</c:v>
                </c:pt>
                <c:pt idx="6">
                  <c:v>2017</c:v>
                </c:pt>
                <c:pt idx="7">
                  <c:v>2018</c:v>
                </c:pt>
                <c:pt idx="8">
                  <c:v>2019</c:v>
                </c:pt>
                <c:pt idx="9">
                  <c:v>2020</c:v>
                </c:pt>
                <c:pt idx="10">
                  <c:v>2021</c:v>
                </c:pt>
                <c:pt idx="11">
                  <c:v>2022</c:v>
                </c:pt>
                <c:pt idx="12">
                  <c:v>2023</c:v>
                </c:pt>
                <c:pt idx="13">
                  <c:v>2024</c:v>
                </c:pt>
              </c:numCache>
            </c:numRef>
          </c:cat>
          <c:val>
            <c:numRef>
              <c:f>Chart_Reserves!$B$29:$O$29</c:f>
              <c:numCache>
                <c:formatCode>_(* #,##0_);_(* \(#,##0\);_(* "-"_);_(@_)</c:formatCode>
                <c:ptCount val="14"/>
                <c:pt idx="0">
                  <c:v>246.17700482999999</c:v>
                </c:pt>
                <c:pt idx="1">
                  <c:v>317.83024114</c:v>
                </c:pt>
                <c:pt idx="2">
                  <c:v>427.11534215</c:v>
                </c:pt>
                <c:pt idx="3">
                  <c:v>373.46173257727457</c:v>
                </c:pt>
                <c:pt idx="4">
                  <c:v>372.13357156922439</c:v>
                </c:pt>
                <c:pt idx="5">
                  <c:v>377.43187590117407</c:v>
                </c:pt>
                <c:pt idx="6">
                  <c:v>381.40062094615075</c:v>
                </c:pt>
                <c:pt idx="7">
                  <c:v>392.85297634736634</c:v>
                </c:pt>
                <c:pt idx="8">
                  <c:v>394.00346826060058</c:v>
                </c:pt>
                <c:pt idx="9">
                  <c:v>395.90901983058211</c:v>
                </c:pt>
                <c:pt idx="10">
                  <c:v>375.77857222958971</c:v>
                </c:pt>
                <c:pt idx="11">
                  <c:v>354.45349345776037</c:v>
                </c:pt>
                <c:pt idx="12">
                  <c:v>338.72087914858724</c:v>
                </c:pt>
                <c:pt idx="13">
                  <c:v>334.33720736161587</c:v>
                </c:pt>
              </c:numCache>
            </c:numRef>
          </c:val>
        </c:ser>
        <c:dLbls/>
        <c:marker val="1"/>
        <c:axId val="74796416"/>
        <c:axId val="74798592"/>
      </c:lineChart>
      <c:catAx>
        <c:axId val="74796416"/>
        <c:scaling>
          <c:orientation val="minMax"/>
        </c:scaling>
        <c:axPos val="b"/>
        <c:title>
          <c:tx>
            <c:rich>
              <a:bodyPr/>
              <a:lstStyle/>
              <a:p>
                <a:pPr>
                  <a:defRPr/>
                </a:pPr>
                <a:r>
                  <a:rPr lang="en-US"/>
                  <a:t>Fiscal Year Ending</a:t>
                </a:r>
              </a:p>
            </c:rich>
          </c:tx>
          <c:layout>
            <c:manualLayout>
              <c:xMode val="edge"/>
              <c:yMode val="edge"/>
              <c:x val="0.43288442656459891"/>
              <c:y val="0.91639283895483215"/>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a:pPr>
            <a:endParaRPr lang="en-US"/>
          </a:p>
        </c:txPr>
        <c:crossAx val="74798592"/>
        <c:crossesAt val="0"/>
        <c:auto val="1"/>
        <c:lblAlgn val="ctr"/>
        <c:lblOffset val="0"/>
        <c:tickLblSkip val="1"/>
        <c:tickMarkSkip val="1"/>
      </c:catAx>
      <c:valAx>
        <c:axId val="74798592"/>
        <c:scaling>
          <c:orientation val="minMax"/>
          <c:min val="0"/>
        </c:scaling>
        <c:axPos val="l"/>
        <c:majorGridlines>
          <c:spPr>
            <a:ln w="3175">
              <a:solidFill>
                <a:srgbClr val="000000"/>
              </a:solidFill>
              <a:prstDash val="sysDash"/>
            </a:ln>
          </c:spPr>
        </c:majorGridlines>
        <c:title>
          <c:tx>
            <c:rich>
              <a:bodyPr/>
              <a:lstStyle/>
              <a:p>
                <a:pPr>
                  <a:defRPr/>
                </a:pPr>
                <a:r>
                  <a:rPr lang="en-US"/>
                  <a:t>Million Dollars    </a:t>
                </a:r>
              </a:p>
            </c:rich>
          </c:tx>
          <c:layout>
            <c:manualLayout>
              <c:xMode val="edge"/>
              <c:yMode val="edge"/>
              <c:x val="5.2418878423583476E-2"/>
              <c:y val="0.3569697974191518"/>
            </c:manualLayout>
          </c:layout>
          <c:spPr>
            <a:noFill/>
            <a:ln w="25400">
              <a:noFill/>
            </a:ln>
          </c:spPr>
        </c:title>
        <c:numFmt formatCode="General" sourceLinked="0"/>
        <c:tickLblPos val="nextTo"/>
        <c:spPr>
          <a:ln w="25400">
            <a:solidFill>
              <a:srgbClr val="000000"/>
            </a:solidFill>
            <a:prstDash val="solid"/>
          </a:ln>
        </c:spPr>
        <c:txPr>
          <a:bodyPr rot="0" vert="horz"/>
          <a:lstStyle/>
          <a:p>
            <a:pPr>
              <a:defRPr/>
            </a:pPr>
            <a:endParaRPr lang="en-US"/>
          </a:p>
        </c:txPr>
        <c:crossAx val="74796416"/>
        <c:crosses val="autoZero"/>
        <c:crossBetween val="between"/>
      </c:valAx>
      <c:spPr>
        <a:noFill/>
        <a:ln w="25400">
          <a:noFill/>
        </a:ln>
      </c:spPr>
    </c:plotArea>
    <c:legend>
      <c:legendPos val="r"/>
      <c:layout>
        <c:manualLayout>
          <c:xMode val="edge"/>
          <c:yMode val="edge"/>
          <c:x val="9.5592787044086733E-2"/>
          <c:y val="1.5854130791650881E-2"/>
          <c:w val="0.90440721295591331"/>
          <c:h val="0.19620812723551947"/>
        </c:manualLayout>
      </c:layout>
      <c:spPr>
        <a:solidFill>
          <a:srgbClr val="FFFFFF"/>
        </a:solidFill>
        <a:ln w="25400">
          <a:noFill/>
        </a:ln>
      </c:spPr>
    </c:legend>
    <c:plotVisOnly val="1"/>
    <c:dispBlanksAs val="gap"/>
  </c:chart>
  <c:spPr>
    <a:solidFill>
      <a:srgbClr val="FFFFFF"/>
    </a:solidFill>
    <a:ln w="9525">
      <a:noFill/>
    </a:ln>
  </c:spPr>
  <c:txPr>
    <a:bodyPr/>
    <a:lstStyle/>
    <a:p>
      <a:pPr>
        <a:defRPr sz="1200" b="1"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10.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5384643474483792"/>
          <c:y val="5.583772491675449E-2"/>
          <c:w val="0.61431736096019951"/>
          <c:h val="0.70050571575847265"/>
        </c:manualLayout>
      </c:layout>
      <c:barChart>
        <c:barDir val="col"/>
        <c:grouping val="stacked"/>
        <c:ser>
          <c:idx val="0"/>
          <c:order val="0"/>
          <c:tx>
            <c:strRef>
              <c:f>Lookup_Charts_New!$E$51</c:f>
              <c:strCache>
                <c:ptCount val="1"/>
                <c:pt idx="0">
                  <c:v>Water Sales</c:v>
                </c:pt>
              </c:strCache>
            </c:strRef>
          </c:tx>
          <c:spPr>
            <a:solidFill>
              <a:srgbClr val="0000FF"/>
            </a:solidFill>
            <a:ln w="12700">
              <a:solidFill>
                <a:srgbClr val="000000"/>
              </a:solidFill>
              <a:prstDash val="solid"/>
            </a:ln>
          </c:spPr>
          <c:cat>
            <c:numRef>
              <c:f>Lookup_Charts_New!$G$49:$Q$49</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Lookup_Charts_New!$G$51:$Q$51</c:f>
              <c:numCache>
                <c:formatCode>_(* #,##0_);_(* \(#,##0\);_(* "-"_);_(@_)</c:formatCode>
                <c:ptCount val="11"/>
                <c:pt idx="0">
                  <c:v>1342054561.2600002</c:v>
                </c:pt>
                <c:pt idx="1">
                  <c:v>1291769795.1631293</c:v>
                </c:pt>
                <c:pt idx="2">
                  <c:v>1309234349.0030479</c:v>
                </c:pt>
                <c:pt idx="3">
                  <c:v>1318652523.5719252</c:v>
                </c:pt>
                <c:pt idx="4">
                  <c:v>1357927067.2811847</c:v>
                </c:pt>
                <c:pt idx="5">
                  <c:v>1410223896.1156192</c:v>
                </c:pt>
                <c:pt idx="6">
                  <c:v>1478194701.0062766</c:v>
                </c:pt>
                <c:pt idx="7">
                  <c:v>1551921239.3296189</c:v>
                </c:pt>
                <c:pt idx="8">
                  <c:v>1617865510.4806132</c:v>
                </c:pt>
                <c:pt idx="9">
                  <c:v>1685617658.9425695</c:v>
                </c:pt>
                <c:pt idx="10">
                  <c:v>1758015563.5617094</c:v>
                </c:pt>
              </c:numCache>
            </c:numRef>
          </c:val>
        </c:ser>
        <c:ser>
          <c:idx val="1"/>
          <c:order val="1"/>
          <c:tx>
            <c:strRef>
              <c:f>Lookup_Charts_New!$E$52</c:f>
              <c:strCache>
                <c:ptCount val="1"/>
                <c:pt idx="0">
                  <c:v>Taxes &amp; Annexation</c:v>
                </c:pt>
              </c:strCache>
            </c:strRef>
          </c:tx>
          <c:spPr>
            <a:solidFill>
              <a:srgbClr val="FFCC99"/>
            </a:solidFill>
            <a:ln w="12700">
              <a:solidFill>
                <a:srgbClr val="000000"/>
              </a:solidFill>
              <a:prstDash val="solid"/>
            </a:ln>
          </c:spPr>
          <c:cat>
            <c:numRef>
              <c:f>Lookup_Charts_New!$G$49:$Q$49</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Lookup_Charts_New!$G$52:$Q$52</c:f>
              <c:numCache>
                <c:formatCode>_(* #,##0_);_(* \(#,##0\);_(* "-"_);_(@_)</c:formatCode>
                <c:ptCount val="11"/>
                <c:pt idx="0">
                  <c:v>80091400.25999999</c:v>
                </c:pt>
                <c:pt idx="1">
                  <c:v>90199644.817299947</c:v>
                </c:pt>
                <c:pt idx="2">
                  <c:v>92221893.295314163</c:v>
                </c:pt>
                <c:pt idx="3">
                  <c:v>94292096.862855077</c:v>
                </c:pt>
                <c:pt idx="4">
                  <c:v>96411425.327121094</c:v>
                </c:pt>
                <c:pt idx="5">
                  <c:v>98581077.415605068</c:v>
                </c:pt>
                <c:pt idx="6">
                  <c:v>100802281.49547055</c:v>
                </c:pt>
                <c:pt idx="7">
                  <c:v>103076296.31087227</c:v>
                </c:pt>
                <c:pt idx="8">
                  <c:v>105404411.73866834</c:v>
                </c:pt>
                <c:pt idx="9">
                  <c:v>107787949.56298369</c:v>
                </c:pt>
                <c:pt idx="10">
                  <c:v>110228264.26909597</c:v>
                </c:pt>
              </c:numCache>
            </c:numRef>
          </c:val>
        </c:ser>
        <c:ser>
          <c:idx val="2"/>
          <c:order val="2"/>
          <c:tx>
            <c:strRef>
              <c:f>Lookup_Charts_New!$E$53</c:f>
              <c:strCache>
                <c:ptCount val="1"/>
                <c:pt idx="0">
                  <c:v>Readiness-to-serve charge</c:v>
                </c:pt>
              </c:strCache>
            </c:strRef>
          </c:tx>
          <c:spPr>
            <a:solidFill>
              <a:srgbClr val="008000"/>
            </a:solidFill>
            <a:ln w="12700">
              <a:solidFill>
                <a:srgbClr val="000000"/>
              </a:solidFill>
              <a:prstDash val="solid"/>
            </a:ln>
          </c:spPr>
          <c:cat>
            <c:numRef>
              <c:f>Lookup_Charts_New!$G$49:$Q$49</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Lookup_Charts_New!$G$53:$Q$53</c:f>
              <c:numCache>
                <c:formatCode>_(* #,##0_);_(* \(#,##0\);_(* "-"_);_(@_)</c:formatCode>
                <c:ptCount val="11"/>
                <c:pt idx="0">
                  <c:v>154000018.23999998</c:v>
                </c:pt>
                <c:pt idx="1">
                  <c:v>158500000</c:v>
                </c:pt>
                <c:pt idx="2">
                  <c:v>149000000</c:v>
                </c:pt>
                <c:pt idx="3">
                  <c:v>146500000</c:v>
                </c:pt>
                <c:pt idx="4">
                  <c:v>146500000</c:v>
                </c:pt>
                <c:pt idx="5">
                  <c:v>151500000</c:v>
                </c:pt>
                <c:pt idx="6">
                  <c:v>162500000</c:v>
                </c:pt>
                <c:pt idx="7">
                  <c:v>177500000.00000003</c:v>
                </c:pt>
                <c:pt idx="8">
                  <c:v>197500000</c:v>
                </c:pt>
                <c:pt idx="9">
                  <c:v>220499999.99999994</c:v>
                </c:pt>
                <c:pt idx="10">
                  <c:v>243500000.00000006</c:v>
                </c:pt>
              </c:numCache>
            </c:numRef>
          </c:val>
        </c:ser>
        <c:ser>
          <c:idx val="4"/>
          <c:order val="3"/>
          <c:tx>
            <c:strRef>
              <c:f>Lookup_Charts_New!$E$54</c:f>
              <c:strCache>
                <c:ptCount val="1"/>
                <c:pt idx="0">
                  <c:v>Capacity Charge</c:v>
                </c:pt>
              </c:strCache>
            </c:strRef>
          </c:tx>
          <c:spPr>
            <a:solidFill>
              <a:srgbClr val="CCFFFF"/>
            </a:solidFill>
            <a:ln w="12700">
              <a:solidFill>
                <a:srgbClr val="000000"/>
              </a:solidFill>
              <a:prstDash val="solid"/>
            </a:ln>
          </c:spPr>
          <c:cat>
            <c:numRef>
              <c:f>Lookup_Charts_New!$G$49:$Q$49</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Lookup_Charts_New!$G$54:$Q$54</c:f>
              <c:numCache>
                <c:formatCode>_(* #,##0_);_(* \(#,##0\);_(* "-"_);_(@_)</c:formatCode>
                <c:ptCount val="11"/>
                <c:pt idx="0">
                  <c:v>28143443.999999996</c:v>
                </c:pt>
                <c:pt idx="1">
                  <c:v>35120370</c:v>
                </c:pt>
                <c:pt idx="2">
                  <c:v>38779449.999999993</c:v>
                </c:pt>
                <c:pt idx="3">
                  <c:v>38779449.999999985</c:v>
                </c:pt>
                <c:pt idx="4">
                  <c:v>39566849.999999993</c:v>
                </c:pt>
                <c:pt idx="5">
                  <c:v>41929049.999999993</c:v>
                </c:pt>
                <c:pt idx="6">
                  <c:v>44094399.999999993</c:v>
                </c:pt>
                <c:pt idx="7">
                  <c:v>44488099.999999978</c:v>
                </c:pt>
                <c:pt idx="8">
                  <c:v>45078649.999999978</c:v>
                </c:pt>
                <c:pt idx="9">
                  <c:v>46062899.999999985</c:v>
                </c:pt>
                <c:pt idx="10">
                  <c:v>46850300</c:v>
                </c:pt>
              </c:numCache>
            </c:numRef>
          </c:val>
        </c:ser>
        <c:ser>
          <c:idx val="3"/>
          <c:order val="4"/>
          <c:tx>
            <c:strRef>
              <c:f>Lookup_Charts_New!$E$55</c:f>
              <c:strCache>
                <c:ptCount val="1"/>
                <c:pt idx="0">
                  <c:v>Interest Income</c:v>
                </c:pt>
              </c:strCache>
            </c:strRef>
          </c:tx>
          <c:spPr>
            <a:solidFill>
              <a:srgbClr val="FF0000"/>
            </a:solidFill>
            <a:ln w="12700">
              <a:solidFill>
                <a:srgbClr val="000000"/>
              </a:solidFill>
              <a:prstDash val="solid"/>
            </a:ln>
          </c:spPr>
          <c:cat>
            <c:numRef>
              <c:f>Lookup_Charts_New!$G$49:$Q$49</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Lookup_Charts_New!$G$55:$Q$55</c:f>
              <c:numCache>
                <c:formatCode>_(* #,##0_);_(* \(#,##0\);_(* "-"_);_(@_)</c:formatCode>
                <c:ptCount val="11"/>
                <c:pt idx="0">
                  <c:v>12501871.137259366</c:v>
                </c:pt>
                <c:pt idx="1">
                  <c:v>13403888.810297132</c:v>
                </c:pt>
                <c:pt idx="2">
                  <c:v>23492440.559918929</c:v>
                </c:pt>
                <c:pt idx="3">
                  <c:v>29796685.134594265</c:v>
                </c:pt>
                <c:pt idx="4">
                  <c:v>30062070.437033128</c:v>
                </c:pt>
                <c:pt idx="5">
                  <c:v>30533180.009621818</c:v>
                </c:pt>
                <c:pt idx="6">
                  <c:v>31173866.014685582</c:v>
                </c:pt>
                <c:pt idx="7">
                  <c:v>31824702.495586317</c:v>
                </c:pt>
                <c:pt idx="8">
                  <c:v>32458685.987390015</c:v>
                </c:pt>
                <c:pt idx="9">
                  <c:v>33010101.917451549</c:v>
                </c:pt>
                <c:pt idx="10">
                  <c:v>33380915.396332432</c:v>
                </c:pt>
              </c:numCache>
            </c:numRef>
          </c:val>
        </c:ser>
        <c:ser>
          <c:idx val="5"/>
          <c:order val="5"/>
          <c:tx>
            <c:strRef>
              <c:f>Lookup_Charts_New!$E$56</c:f>
              <c:strCache>
                <c:ptCount val="1"/>
                <c:pt idx="0">
                  <c:v>Power</c:v>
                </c:pt>
              </c:strCache>
            </c:strRef>
          </c:tx>
          <c:spPr>
            <a:solidFill>
              <a:srgbClr val="FFFF00"/>
            </a:solidFill>
            <a:ln w="12700">
              <a:solidFill>
                <a:srgbClr val="000000"/>
              </a:solidFill>
              <a:prstDash val="solid"/>
            </a:ln>
          </c:spPr>
          <c:cat>
            <c:numRef>
              <c:f>Lookup_Charts_New!$G$49:$Q$49</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Lookup_Charts_New!$G$56:$Q$56</c:f>
              <c:numCache>
                <c:formatCode>_(* #,##0_);_(* \(#,##0\);_(* "-"_);_(@_)</c:formatCode>
                <c:ptCount val="11"/>
                <c:pt idx="0">
                  <c:v>19549030.771397069</c:v>
                </c:pt>
                <c:pt idx="1">
                  <c:v>19273388.817829035</c:v>
                </c:pt>
                <c:pt idx="2">
                  <c:v>18828950.472948812</c:v>
                </c:pt>
                <c:pt idx="3">
                  <c:v>20010660.452318721</c:v>
                </c:pt>
                <c:pt idx="4">
                  <c:v>20486875.535911731</c:v>
                </c:pt>
                <c:pt idx="5">
                  <c:v>20693085.514909551</c:v>
                </c:pt>
                <c:pt idx="6">
                  <c:v>21554339.371806644</c:v>
                </c:pt>
                <c:pt idx="7">
                  <c:v>20972029.981746972</c:v>
                </c:pt>
                <c:pt idx="8">
                  <c:v>21683034.185193501</c:v>
                </c:pt>
                <c:pt idx="9">
                  <c:v>22192585.341080662</c:v>
                </c:pt>
                <c:pt idx="10">
                  <c:v>22686856.056948856</c:v>
                </c:pt>
              </c:numCache>
            </c:numRef>
          </c:val>
        </c:ser>
        <c:dLbls/>
        <c:gapWidth val="50"/>
        <c:overlap val="100"/>
        <c:axId val="76256384"/>
        <c:axId val="76258304"/>
      </c:barChart>
      <c:catAx>
        <c:axId val="76256384"/>
        <c:scaling>
          <c:orientation val="minMax"/>
        </c:scaling>
        <c:axPos val="b"/>
        <c:title>
          <c:tx>
            <c:rich>
              <a:bodyPr/>
              <a:lstStyle/>
              <a:p>
                <a:pPr>
                  <a:defRPr sz="1800" b="0" i="0" u="none" strike="noStrike" baseline="0">
                    <a:solidFill>
                      <a:srgbClr val="000000"/>
                    </a:solidFill>
                    <a:latin typeface="Arial"/>
                    <a:ea typeface="Arial"/>
                    <a:cs typeface="Arial"/>
                  </a:defRPr>
                </a:pPr>
                <a:r>
                  <a:rPr lang="en-US"/>
                  <a:t>Fiscal Year Ending</a:t>
                </a:r>
              </a:p>
            </c:rich>
          </c:tx>
          <c:layout>
            <c:manualLayout>
              <c:xMode val="edge"/>
              <c:yMode val="edge"/>
              <c:x val="0.31944500527177688"/>
              <c:y val="0.9018639167565986"/>
            </c:manualLayout>
          </c:layout>
          <c:spPr>
            <a:noFill/>
            <a:ln w="25400">
              <a:noFill/>
            </a:ln>
          </c:spPr>
        </c:title>
        <c:numFmt formatCode="General" sourceLinked="0"/>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6258304"/>
        <c:crosses val="autoZero"/>
        <c:auto val="1"/>
        <c:lblAlgn val="ctr"/>
        <c:lblOffset val="0"/>
        <c:tickLblSkip val="1"/>
        <c:tickMarkSkip val="1"/>
      </c:catAx>
      <c:valAx>
        <c:axId val="76258304"/>
        <c:scaling>
          <c:orientation val="minMax"/>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Million Dollars</a:t>
                </a:r>
              </a:p>
            </c:rich>
          </c:tx>
          <c:layout>
            <c:manualLayout>
              <c:xMode val="edge"/>
              <c:yMode val="edge"/>
              <c:x val="7.4786324786330341E-3"/>
              <c:y val="0.25211572538206056"/>
            </c:manualLayout>
          </c:layout>
          <c:spPr>
            <a:noFill/>
            <a:ln w="25400">
              <a:noFill/>
            </a:ln>
          </c:spPr>
        </c:title>
        <c:numFmt formatCode="#,##0"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6256384"/>
        <c:crosses val="autoZero"/>
        <c:crossBetween val="between"/>
        <c:dispUnits>
          <c:builtInUnit val="millions"/>
        </c:dispUnits>
      </c:valAx>
      <c:spPr>
        <a:noFill/>
        <a:ln w="25400">
          <a:noFill/>
        </a:ln>
      </c:spPr>
    </c:plotArea>
    <c:legend>
      <c:legendPos val="r"/>
      <c:layout>
        <c:manualLayout>
          <c:xMode val="edge"/>
          <c:yMode val="edge"/>
          <c:x val="0.75320653027345963"/>
          <c:y val="4.2301406486625732E-2"/>
          <c:w val="0.24038503600511521"/>
          <c:h val="0.94924124332174165"/>
        </c:manualLayout>
      </c:layout>
      <c:spPr>
        <a:solidFill>
          <a:srgbClr val="FFFFFF"/>
        </a:solidFill>
        <a:ln w="25400">
          <a:noFill/>
        </a:ln>
      </c:spPr>
      <c:txPr>
        <a:bodyPr/>
        <a:lstStyle/>
        <a:p>
          <a:pPr>
            <a:defRPr sz="20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11.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7307723908793629"/>
          <c:y val="5.583772491675449E-2"/>
          <c:w val="0.56303521604532336"/>
          <c:h val="0.71404605802632182"/>
        </c:manualLayout>
      </c:layout>
      <c:barChart>
        <c:barDir val="col"/>
        <c:grouping val="stacked"/>
        <c:ser>
          <c:idx val="7"/>
          <c:order val="0"/>
          <c:tx>
            <c:strRef>
              <c:f>Lookup_Charts_New!$E$40</c:f>
              <c:strCache>
                <c:ptCount val="1"/>
                <c:pt idx="0">
                  <c:v>Power Cost</c:v>
                </c:pt>
              </c:strCache>
            </c:strRef>
          </c:tx>
          <c:spPr>
            <a:solidFill>
              <a:srgbClr val="00FF00"/>
            </a:solidFill>
            <a:ln w="12700">
              <a:solidFill>
                <a:srgbClr val="000000"/>
              </a:solidFill>
              <a:prstDash val="solid"/>
            </a:ln>
          </c:spPr>
          <c:cat>
            <c:numRef>
              <c:f>Lookup_Charts_New!$G$38:$Q$38</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Lookup_Charts_New!$G$40:$Q$40</c:f>
              <c:numCache>
                <c:formatCode>_(* #,##0_);_(* \(#,##0\);_(* "-"_);_(@_)</c:formatCode>
                <c:ptCount val="11"/>
                <c:pt idx="0">
                  <c:v>194070097.95111483</c:v>
                </c:pt>
                <c:pt idx="1">
                  <c:v>206196829.47259468</c:v>
                </c:pt>
                <c:pt idx="2">
                  <c:v>224283123.13960108</c:v>
                </c:pt>
                <c:pt idx="3">
                  <c:v>247993949.97568357</c:v>
                </c:pt>
                <c:pt idx="4">
                  <c:v>267415530.51304066</c:v>
                </c:pt>
                <c:pt idx="5">
                  <c:v>287863651.29066825</c:v>
                </c:pt>
                <c:pt idx="6">
                  <c:v>319454043.2786302</c:v>
                </c:pt>
                <c:pt idx="7">
                  <c:v>348124057.80980641</c:v>
                </c:pt>
                <c:pt idx="8">
                  <c:v>363485853.44213468</c:v>
                </c:pt>
                <c:pt idx="9">
                  <c:v>388716604.50491512</c:v>
                </c:pt>
                <c:pt idx="10">
                  <c:v>412419847.35499579</c:v>
                </c:pt>
              </c:numCache>
            </c:numRef>
          </c:val>
        </c:ser>
        <c:ser>
          <c:idx val="8"/>
          <c:order val="1"/>
          <c:tx>
            <c:strRef>
              <c:f>Lookup_Charts_New!$E$41</c:f>
              <c:strCache>
                <c:ptCount val="1"/>
                <c:pt idx="0">
                  <c:v>Demand Management</c:v>
                </c:pt>
              </c:strCache>
            </c:strRef>
          </c:tx>
          <c:spPr>
            <a:solidFill>
              <a:srgbClr val="FFFF00"/>
            </a:solidFill>
            <a:ln w="12700">
              <a:solidFill>
                <a:srgbClr val="000000"/>
              </a:solidFill>
              <a:prstDash val="solid"/>
            </a:ln>
          </c:spPr>
          <c:cat>
            <c:numRef>
              <c:f>Lookup_Charts_New!$G$38:$Q$38</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Lookup_Charts_New!$G$41:$Q$41</c:f>
              <c:numCache>
                <c:formatCode>_(* #,##0_);_(* \(#,##0\);_(* "-"_);_(@_)</c:formatCode>
                <c:ptCount val="11"/>
                <c:pt idx="0">
                  <c:v>52432072.060000002</c:v>
                </c:pt>
                <c:pt idx="1">
                  <c:v>62160117.654461436</c:v>
                </c:pt>
                <c:pt idx="2">
                  <c:v>61654767.594064496</c:v>
                </c:pt>
                <c:pt idx="3">
                  <c:v>59834359.596676081</c:v>
                </c:pt>
                <c:pt idx="4">
                  <c:v>59293306.308930919</c:v>
                </c:pt>
                <c:pt idx="5">
                  <c:v>58549791.054911748</c:v>
                </c:pt>
                <c:pt idx="6">
                  <c:v>48657631.562348261</c:v>
                </c:pt>
                <c:pt idx="7">
                  <c:v>48199555.430457182</c:v>
                </c:pt>
                <c:pt idx="8">
                  <c:v>48414991.677122608</c:v>
                </c:pt>
                <c:pt idx="9">
                  <c:v>45816664.17226173</c:v>
                </c:pt>
                <c:pt idx="10">
                  <c:v>45946291.942715116</c:v>
                </c:pt>
              </c:numCache>
            </c:numRef>
          </c:val>
        </c:ser>
        <c:ser>
          <c:idx val="9"/>
          <c:order val="2"/>
          <c:tx>
            <c:strRef>
              <c:f>Lookup_Charts_New!$E$42</c:f>
              <c:strCache>
                <c:ptCount val="1"/>
                <c:pt idx="0">
                  <c:v>Supply Programs</c:v>
                </c:pt>
              </c:strCache>
            </c:strRef>
          </c:tx>
          <c:spPr>
            <a:solidFill>
              <a:srgbClr val="FF00FF"/>
            </a:solidFill>
            <a:ln w="12700">
              <a:solidFill>
                <a:srgbClr val="000000"/>
              </a:solidFill>
              <a:prstDash val="solid"/>
            </a:ln>
          </c:spPr>
          <c:cat>
            <c:numRef>
              <c:f>Lookup_Charts_New!$G$38:$Q$38</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Lookup_Charts_New!$G$42:$Q$42</c:f>
              <c:numCache>
                <c:formatCode>_(* #,##0_);_(* \(#,##0\);_(* "-"_);_(@_)</c:formatCode>
                <c:ptCount val="11"/>
                <c:pt idx="0">
                  <c:v>36463714.81000001</c:v>
                </c:pt>
                <c:pt idx="1">
                  <c:v>69269619.860991254</c:v>
                </c:pt>
                <c:pt idx="2">
                  <c:v>64587105.919792987</c:v>
                </c:pt>
                <c:pt idx="3">
                  <c:v>57735006.808225192</c:v>
                </c:pt>
                <c:pt idx="4">
                  <c:v>54915360.292394809</c:v>
                </c:pt>
                <c:pt idx="5">
                  <c:v>56467329.908845074</c:v>
                </c:pt>
                <c:pt idx="6">
                  <c:v>57858047.408728547</c:v>
                </c:pt>
                <c:pt idx="7">
                  <c:v>58917307.30513455</c:v>
                </c:pt>
                <c:pt idx="8">
                  <c:v>60234397.662097163</c:v>
                </c:pt>
                <c:pt idx="9">
                  <c:v>61709807.541812427</c:v>
                </c:pt>
                <c:pt idx="10">
                  <c:v>63228322.036678903</c:v>
                </c:pt>
              </c:numCache>
            </c:numRef>
          </c:val>
        </c:ser>
        <c:ser>
          <c:idx val="10"/>
          <c:order val="3"/>
          <c:tx>
            <c:strRef>
              <c:f>Lookup_Charts_New!$E$43</c:f>
              <c:strCache>
                <c:ptCount val="1"/>
                <c:pt idx="0">
                  <c:v>O&amp;M</c:v>
                </c:pt>
              </c:strCache>
            </c:strRef>
          </c:tx>
          <c:spPr>
            <a:solidFill>
              <a:srgbClr val="FF9900"/>
            </a:solidFill>
            <a:ln w="12700">
              <a:solidFill>
                <a:srgbClr val="000000"/>
              </a:solidFill>
              <a:prstDash val="solid"/>
            </a:ln>
          </c:spPr>
          <c:cat>
            <c:numRef>
              <c:f>Lookup_Charts_New!$G$38:$Q$38</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Lookup_Charts_New!$G$43:$Q$43</c:f>
              <c:numCache>
                <c:formatCode>_(* #,##0_);_(* \(#,##0\);_(* "-"_);_(@_)</c:formatCode>
                <c:ptCount val="11"/>
                <c:pt idx="0">
                  <c:v>597052257.71000004</c:v>
                </c:pt>
                <c:pt idx="1">
                  <c:v>422669076.64477044</c:v>
                </c:pt>
                <c:pt idx="2">
                  <c:v>434212995.59480822</c:v>
                </c:pt>
                <c:pt idx="3">
                  <c:v>445164212.5</c:v>
                </c:pt>
                <c:pt idx="4">
                  <c:v>462620902.8125</c:v>
                </c:pt>
                <c:pt idx="5">
                  <c:v>481269422.8828125</c:v>
                </c:pt>
                <c:pt idx="6">
                  <c:v>500743470.9548828</c:v>
                </c:pt>
                <c:pt idx="7">
                  <c:v>517754855.22875488</c:v>
                </c:pt>
                <c:pt idx="8">
                  <c:v>534555094.10947376</c:v>
                </c:pt>
                <c:pt idx="9">
                  <c:v>551878516.46221054</c:v>
                </c:pt>
                <c:pt idx="10">
                  <c:v>569878661.87376583</c:v>
                </c:pt>
              </c:numCache>
            </c:numRef>
          </c:val>
        </c:ser>
        <c:ser>
          <c:idx val="11"/>
          <c:order val="4"/>
          <c:tx>
            <c:strRef>
              <c:f>Lookup_Charts_New!$E$44</c:f>
              <c:strCache>
                <c:ptCount val="1"/>
                <c:pt idx="0">
                  <c:v>SWP (w/o power)</c:v>
                </c:pt>
              </c:strCache>
            </c:strRef>
          </c:tx>
          <c:spPr>
            <a:solidFill>
              <a:srgbClr val="0000FF"/>
            </a:solidFill>
            <a:ln w="12700">
              <a:solidFill>
                <a:srgbClr val="000000"/>
              </a:solidFill>
              <a:prstDash val="solid"/>
            </a:ln>
          </c:spPr>
          <c:cat>
            <c:numRef>
              <c:f>Lookup_Charts_New!$G$38:$Q$38</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Lookup_Charts_New!$G$44:$Q$44</c:f>
              <c:numCache>
                <c:formatCode>_(* #,##0_);_(* \(#,##0\);_(* "-"_);_(@_)</c:formatCode>
                <c:ptCount val="11"/>
                <c:pt idx="0">
                  <c:v>312294041.03526074</c:v>
                </c:pt>
                <c:pt idx="1">
                  <c:v>311906463.55638379</c:v>
                </c:pt>
                <c:pt idx="2">
                  <c:v>321034855.74825048</c:v>
                </c:pt>
                <c:pt idx="3">
                  <c:v>338996808.57720411</c:v>
                </c:pt>
                <c:pt idx="4">
                  <c:v>349725478.85318267</c:v>
                </c:pt>
                <c:pt idx="5">
                  <c:v>364492910.84148729</c:v>
                </c:pt>
                <c:pt idx="6">
                  <c:v>406267855.11878228</c:v>
                </c:pt>
                <c:pt idx="7">
                  <c:v>458473283.00367248</c:v>
                </c:pt>
                <c:pt idx="8">
                  <c:v>511080363.47276896</c:v>
                </c:pt>
                <c:pt idx="9">
                  <c:v>563984975.76230788</c:v>
                </c:pt>
                <c:pt idx="10">
                  <c:v>610405408.28108764</c:v>
                </c:pt>
              </c:numCache>
            </c:numRef>
          </c:val>
        </c:ser>
        <c:ser>
          <c:idx val="12"/>
          <c:order val="5"/>
          <c:tx>
            <c:strRef>
              <c:f>Lookup_Charts_New!$E$45</c:f>
              <c:strCache>
                <c:ptCount val="1"/>
                <c:pt idx="0">
                  <c:v>Debt Service, Cash deposit, &amp; Defeasance</c:v>
                </c:pt>
              </c:strCache>
            </c:strRef>
          </c:tx>
          <c:spPr>
            <a:solidFill>
              <a:srgbClr val="FF0000"/>
            </a:solidFill>
            <a:ln w="12700">
              <a:solidFill>
                <a:srgbClr val="000000"/>
              </a:solidFill>
              <a:prstDash val="solid"/>
            </a:ln>
          </c:spPr>
          <c:cat>
            <c:numRef>
              <c:f>Lookup_Charts_New!$G$38:$Q$38</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Lookup_Charts_New!$G$45:$Q$45</c:f>
              <c:numCache>
                <c:formatCode>_(* #,##0_);_(* \(#,##0\);_(* "-"_);_(@_)</c:formatCode>
                <c:ptCount val="11"/>
                <c:pt idx="0">
                  <c:v>494548235.36999995</c:v>
                </c:pt>
                <c:pt idx="1">
                  <c:v>550993491.4781183</c:v>
                </c:pt>
                <c:pt idx="2">
                  <c:v>515203370.19131631</c:v>
                </c:pt>
                <c:pt idx="3">
                  <c:v>483463874.18585086</c:v>
                </c:pt>
                <c:pt idx="4">
                  <c:v>488096715.05835414</c:v>
                </c:pt>
                <c:pt idx="5">
                  <c:v>482037239.96233392</c:v>
                </c:pt>
                <c:pt idx="6">
                  <c:v>481302184.79536414</c:v>
                </c:pt>
                <c:pt idx="7">
                  <c:v>472242547.34063709</c:v>
                </c:pt>
                <c:pt idx="8">
                  <c:v>481144785.62040138</c:v>
                </c:pt>
                <c:pt idx="9">
                  <c:v>486622309.61898875</c:v>
                </c:pt>
                <c:pt idx="10">
                  <c:v>493639422.94419968</c:v>
                </c:pt>
              </c:numCache>
            </c:numRef>
          </c:val>
        </c:ser>
        <c:dLbls/>
        <c:gapWidth val="50"/>
        <c:overlap val="100"/>
        <c:axId val="77280768"/>
        <c:axId val="77282688"/>
      </c:barChart>
      <c:catAx>
        <c:axId val="77280768"/>
        <c:scaling>
          <c:orientation val="minMax"/>
        </c:scaling>
        <c:axPos val="b"/>
        <c:title>
          <c:tx>
            <c:rich>
              <a:bodyPr/>
              <a:lstStyle/>
              <a:p>
                <a:pPr>
                  <a:defRPr sz="1800" b="0" i="0" u="none" strike="noStrike" baseline="0">
                    <a:solidFill>
                      <a:srgbClr val="000000"/>
                    </a:solidFill>
                    <a:latin typeface="Arial"/>
                    <a:ea typeface="Arial"/>
                    <a:cs typeface="Arial"/>
                  </a:defRPr>
                </a:pPr>
                <a:r>
                  <a:rPr lang="en-US"/>
                  <a:t>Fiscal Year Ending</a:t>
                </a:r>
              </a:p>
            </c:rich>
          </c:tx>
          <c:layout>
            <c:manualLayout>
              <c:xMode val="edge"/>
              <c:yMode val="edge"/>
              <c:x val="0.31517150099828878"/>
              <c:y val="0.901863916756598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7282688"/>
        <c:crosses val="autoZero"/>
        <c:auto val="1"/>
        <c:lblAlgn val="ctr"/>
        <c:lblOffset val="0"/>
        <c:tickLblSkip val="1"/>
        <c:tickMarkSkip val="1"/>
      </c:catAx>
      <c:valAx>
        <c:axId val="77282688"/>
        <c:scaling>
          <c:orientation val="minMax"/>
          <c:min val="0"/>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Million Dollars</a:t>
                </a:r>
              </a:p>
            </c:rich>
          </c:tx>
          <c:layout>
            <c:manualLayout>
              <c:xMode val="edge"/>
              <c:yMode val="edge"/>
              <c:x val="7.4786324786330341E-3"/>
              <c:y val="0.24703958325006894"/>
            </c:manualLayout>
          </c:layout>
          <c:spPr>
            <a:noFill/>
            <a:ln w="25400">
              <a:noFill/>
            </a:ln>
          </c:spPr>
        </c:title>
        <c:numFmt formatCode="#,##0_);\(#,##0\)"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7280768"/>
        <c:crosses val="autoZero"/>
        <c:crossBetween val="between"/>
        <c:dispUnits>
          <c:builtInUnit val="millions"/>
        </c:dispUnits>
      </c:valAx>
      <c:spPr>
        <a:noFill/>
        <a:ln w="25400">
          <a:noFill/>
        </a:ln>
      </c:spPr>
    </c:plotArea>
    <c:legend>
      <c:legendPos val="r"/>
      <c:layout>
        <c:manualLayout>
          <c:xMode val="edge"/>
          <c:yMode val="edge"/>
          <c:x val="0.73539255109137003"/>
          <c:y val="1.1844331641287301E-2"/>
          <c:w val="0.25285713484532329"/>
          <c:h val="0.93570486430316602"/>
        </c:manualLayout>
      </c:layout>
      <c:spPr>
        <a:solidFill>
          <a:srgbClr val="FFFFFF"/>
        </a:solidFill>
        <a:ln w="25400">
          <a:noFill/>
        </a:ln>
      </c:spPr>
      <c:txPr>
        <a:bodyPr/>
        <a:lstStyle/>
        <a:p>
          <a:pPr>
            <a:defRPr sz="20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userShapes r:id="rId1"/>
</c:chartSpace>
</file>

<file path=xl/charts/chart12.xml><?xml version="1.0" encoding="utf-8"?>
<c:chartSpace xmlns:c="http://schemas.openxmlformats.org/drawingml/2006/chart" xmlns:a="http://schemas.openxmlformats.org/drawingml/2006/main" xmlns:r="http://schemas.openxmlformats.org/officeDocument/2006/relationships">
  <c:lang val="en-US"/>
  <c:chart>
    <c:autoTitleDeleted val="1"/>
    <c:plotArea>
      <c:layout>
        <c:manualLayout>
          <c:layoutTarget val="inner"/>
          <c:xMode val="edge"/>
          <c:yMode val="edge"/>
          <c:x val="0.22329100598380378"/>
          <c:y val="5.583772491675449E-2"/>
          <c:w val="0.77030055174316991"/>
          <c:h val="0.71743016256673087"/>
        </c:manualLayout>
      </c:layout>
      <c:lineChart>
        <c:grouping val="standard"/>
        <c:ser>
          <c:idx val="3"/>
          <c:order val="0"/>
          <c:tx>
            <c:v>Current Projection</c:v>
          </c:tx>
          <c:spPr>
            <a:ln w="38100">
              <a:solidFill>
                <a:srgbClr val="0000FF"/>
              </a:solidFill>
              <a:prstDash val="solid"/>
            </a:ln>
          </c:spPr>
          <c:marker>
            <c:symbol val="x"/>
            <c:size val="13"/>
            <c:spPr>
              <a:noFill/>
              <a:ln>
                <a:solidFill>
                  <a:srgbClr val="0000FF"/>
                </a:solidFill>
                <a:prstDash val="solid"/>
              </a:ln>
            </c:spPr>
          </c:marker>
          <c:dLbls>
            <c:spPr>
              <a:noFill/>
              <a:ln w="25400">
                <a:noFill/>
              </a:ln>
            </c:spPr>
            <c:txPr>
              <a:bodyPr rot="-5400000" vert="horz"/>
              <a:lstStyle/>
              <a:p>
                <a:pPr algn="l">
                  <a:defRPr sz="1800" b="0" i="0" u="none" strike="noStrike" baseline="0">
                    <a:solidFill>
                      <a:srgbClr val="000000"/>
                    </a:solidFill>
                    <a:latin typeface="Arial"/>
                    <a:ea typeface="Arial"/>
                    <a:cs typeface="Arial"/>
                  </a:defRPr>
                </a:pPr>
                <a:endParaRPr lang="en-US"/>
              </a:p>
            </c:txPr>
            <c:dLblPos val="b"/>
            <c:showVal val="1"/>
          </c:dLbls>
          <c:cat>
            <c:numRef>
              <c:f>Lookup_Charts_New!$G$100:$R$100</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Lookup_Charts_New!$G$101:$R$101</c:f>
              <c:numCache>
                <c:formatCode>_(* #,##0_);_(* \(#,##0\);_(* "-"_);_(@_)</c:formatCode>
                <c:ptCount val="12"/>
                <c:pt idx="0">
                  <c:v>6800</c:v>
                </c:pt>
                <c:pt idx="1">
                  <c:v>6800</c:v>
                </c:pt>
                <c:pt idx="2">
                  <c:v>6800</c:v>
                </c:pt>
                <c:pt idx="3">
                  <c:v>7200</c:v>
                </c:pt>
                <c:pt idx="4">
                  <c:v>7200</c:v>
                </c:pt>
                <c:pt idx="5">
                  <c:v>7400</c:v>
                </c:pt>
                <c:pt idx="6">
                  <c:v>6400</c:v>
                </c:pt>
                <c:pt idx="7">
                  <c:v>8600</c:v>
                </c:pt>
                <c:pt idx="8">
                  <c:v>9900</c:v>
                </c:pt>
                <c:pt idx="9">
                  <c:v>9800</c:v>
                </c:pt>
                <c:pt idx="10">
                  <c:v>9900</c:v>
                </c:pt>
                <c:pt idx="11">
                  <c:v>10200</c:v>
                </c:pt>
              </c:numCache>
            </c:numRef>
          </c:val>
        </c:ser>
        <c:dLbls/>
        <c:marker val="1"/>
        <c:axId val="77303808"/>
        <c:axId val="77305728"/>
      </c:lineChart>
      <c:catAx>
        <c:axId val="77303808"/>
        <c:scaling>
          <c:orientation val="minMax"/>
        </c:scaling>
        <c:axPos val="b"/>
        <c:title>
          <c:tx>
            <c:rich>
              <a:bodyPr/>
              <a:lstStyle/>
              <a:p>
                <a:pPr>
                  <a:defRPr sz="1800" b="0" i="0" u="none" strike="noStrike" baseline="0">
                    <a:solidFill>
                      <a:srgbClr val="000000"/>
                    </a:solidFill>
                    <a:latin typeface="Arial"/>
                    <a:ea typeface="Arial"/>
                    <a:cs typeface="Arial"/>
                  </a:defRPr>
                </a:pPr>
                <a:r>
                  <a:rPr lang="en-US"/>
                  <a:t>Calendar Year</a:t>
                </a:r>
              </a:p>
            </c:rich>
          </c:tx>
          <c:layout>
            <c:manualLayout>
              <c:xMode val="edge"/>
              <c:yMode val="edge"/>
              <c:x val="0.50106935751620751"/>
              <c:y val="0.901863916756598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7305728"/>
        <c:crosses val="autoZero"/>
        <c:auto val="1"/>
        <c:lblAlgn val="ctr"/>
        <c:lblOffset val="0"/>
        <c:tickLblSkip val="1"/>
        <c:tickMarkSkip val="1"/>
      </c:catAx>
      <c:valAx>
        <c:axId val="77305728"/>
        <c:scaling>
          <c:orientation val="minMax"/>
          <c:min val="4000"/>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Rates ($/cfs)</a:t>
                </a:r>
              </a:p>
            </c:rich>
          </c:tx>
          <c:layout>
            <c:manualLayout>
              <c:xMode val="edge"/>
              <c:yMode val="edge"/>
              <c:x val="7.4786324786330341E-3"/>
              <c:y val="0.26396005702332875"/>
            </c:manualLayout>
          </c:layout>
          <c:spPr>
            <a:noFill/>
            <a:ln w="25400">
              <a:noFill/>
            </a:ln>
          </c:spPr>
        </c:title>
        <c:numFmt formatCode="_(\$* #,##0_);_(\$* \(#,##0\);_(\$* &quot;-&quot;_);_(@_)"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7303808"/>
        <c:crosses val="autoZero"/>
        <c:crossBetween val="between"/>
      </c:valAx>
      <c:spPr>
        <a:noFill/>
        <a:ln w="25400">
          <a:noFill/>
        </a:ln>
      </c:spPr>
    </c:plotArea>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13.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6559859295449594"/>
          <c:y val="5.5932342257867772E-2"/>
          <c:w val="0.5683771061406"/>
          <c:h val="0.69661189902984066"/>
        </c:manualLayout>
      </c:layout>
      <c:barChart>
        <c:barDir val="col"/>
        <c:grouping val="stacked"/>
        <c:ser>
          <c:idx val="3"/>
          <c:order val="0"/>
          <c:tx>
            <c:strRef>
              <c:f>Lookup_Charts_New!$E$30</c:f>
              <c:strCache>
                <c:ptCount val="1"/>
                <c:pt idx="0">
                  <c:v>Other (including revenue bond construction)</c:v>
                </c:pt>
              </c:strCache>
            </c:strRef>
          </c:tx>
          <c:spPr>
            <a:solidFill>
              <a:srgbClr val="0000FF"/>
            </a:solidFill>
            <a:ln w="12700">
              <a:solidFill>
                <a:srgbClr val="000000"/>
              </a:solidFill>
              <a:prstDash val="solid"/>
            </a:ln>
          </c:spPr>
          <c:cat>
            <c:numRef>
              <c:f>Lookup_Charts_New!$G$28:$Z$28</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Lookup_Charts_New!$G$30:$Z$30</c:f>
              <c:numCache>
                <c:formatCode>_(* #,##0_);_(* \(#,##0\);_(* "-"_);_(@_)</c:formatCode>
                <c:ptCount val="20"/>
                <c:pt idx="0">
                  <c:v>419151456.59999979</c:v>
                </c:pt>
                <c:pt idx="1">
                  <c:v>579063222.1099999</c:v>
                </c:pt>
                <c:pt idx="2">
                  <c:v>487342095.91999972</c:v>
                </c:pt>
                <c:pt idx="3">
                  <c:v>533958579.94999993</c:v>
                </c:pt>
                <c:pt idx="4">
                  <c:v>672928140.65000045</c:v>
                </c:pt>
                <c:pt idx="5">
                  <c:v>584462745.72999978</c:v>
                </c:pt>
                <c:pt idx="6">
                  <c:v>1035102527.4300003</c:v>
                </c:pt>
                <c:pt idx="7">
                  <c:v>741056892.37000012</c:v>
                </c:pt>
                <c:pt idx="8">
                  <c:v>692683577.54999959</c:v>
                </c:pt>
                <c:pt idx="9">
                  <c:v>755929343.25999999</c:v>
                </c:pt>
                <c:pt idx="10">
                  <c:v>845404856.38000035</c:v>
                </c:pt>
                <c:pt idx="11">
                  <c:v>778850006.00999987</c:v>
                </c:pt>
                <c:pt idx="12">
                  <c:v>800976521.32000005</c:v>
                </c:pt>
                <c:pt idx="13">
                  <c:v>740576276.52211404</c:v>
                </c:pt>
                <c:pt idx="14">
                  <c:v>767940731.67107868</c:v>
                </c:pt>
                <c:pt idx="15">
                  <c:v>788111537.85891676</c:v>
                </c:pt>
                <c:pt idx="16">
                  <c:v>803748638.00742579</c:v>
                </c:pt>
                <c:pt idx="17">
                  <c:v>793836878.29801846</c:v>
                </c:pt>
                <c:pt idx="18">
                  <c:v>817226055.45535898</c:v>
                </c:pt>
                <c:pt idx="19">
                  <c:v>843756032.2361598</c:v>
                </c:pt>
              </c:numCache>
            </c:numRef>
          </c:val>
        </c:ser>
        <c:ser>
          <c:idx val="1"/>
          <c:order val="1"/>
          <c:tx>
            <c:strRef>
              <c:f>Lookup_Charts_New!$E$32</c:f>
              <c:strCache>
                <c:ptCount val="1"/>
                <c:pt idx="0">
                  <c:v>R&amp;R Fund</c:v>
                </c:pt>
              </c:strCache>
            </c:strRef>
          </c:tx>
          <c:spPr>
            <a:solidFill>
              <a:srgbClr val="FF0000"/>
            </a:solidFill>
            <a:ln w="12700">
              <a:solidFill>
                <a:srgbClr val="000000"/>
              </a:solidFill>
              <a:prstDash val="solid"/>
            </a:ln>
          </c:spPr>
          <c:cat>
            <c:numRef>
              <c:f>Lookup_Charts_New!$G$28:$Z$28</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Lookup_Charts_New!$G$32:$Z$32</c:f>
              <c:numCache>
                <c:formatCode>_(* #,##0_);_(* \(#,##0\);_(* "-"_);_(@_)</c:formatCode>
                <c:ptCount val="20"/>
                <c:pt idx="0">
                  <c:v>42553407.380000003</c:v>
                </c:pt>
                <c:pt idx="1">
                  <c:v>64200965.200000003</c:v>
                </c:pt>
                <c:pt idx="2">
                  <c:v>74607471.280000001</c:v>
                </c:pt>
                <c:pt idx="3">
                  <c:v>83797603.640000001</c:v>
                </c:pt>
                <c:pt idx="4">
                  <c:v>95079262.820000023</c:v>
                </c:pt>
                <c:pt idx="5">
                  <c:v>94873692.379999995</c:v>
                </c:pt>
                <c:pt idx="6">
                  <c:v>62538877.49000001</c:v>
                </c:pt>
                <c:pt idx="7">
                  <c:v>33759200.109999999</c:v>
                </c:pt>
                <c:pt idx="8">
                  <c:v>33759200.109999999</c:v>
                </c:pt>
                <c:pt idx="9">
                  <c:v>33759200.109999999</c:v>
                </c:pt>
                <c:pt idx="10">
                  <c:v>33759200.109999999</c:v>
                </c:pt>
                <c:pt idx="11">
                  <c:v>33759200.109999999</c:v>
                </c:pt>
                <c:pt idx="12">
                  <c:v>58759200.110000007</c:v>
                </c:pt>
                <c:pt idx="13">
                  <c:v>33759200.110000014</c:v>
                </c:pt>
                <c:pt idx="14">
                  <c:v>33759200.110000014</c:v>
                </c:pt>
                <c:pt idx="15">
                  <c:v>33759200.110000014</c:v>
                </c:pt>
                <c:pt idx="16">
                  <c:v>33759200.110000014</c:v>
                </c:pt>
                <c:pt idx="17">
                  <c:v>33759200.110000014</c:v>
                </c:pt>
                <c:pt idx="18">
                  <c:v>33759200.110000014</c:v>
                </c:pt>
                <c:pt idx="19">
                  <c:v>33759200.110000014</c:v>
                </c:pt>
              </c:numCache>
            </c:numRef>
          </c:val>
        </c:ser>
        <c:ser>
          <c:idx val="0"/>
          <c:order val="2"/>
          <c:tx>
            <c:strRef>
              <c:f>Lookup_Charts_New!$E$31</c:f>
              <c:strCache>
                <c:ptCount val="1"/>
                <c:pt idx="0">
                  <c:v>Water Transfer Fund</c:v>
                </c:pt>
              </c:strCache>
            </c:strRef>
          </c:tx>
          <c:spPr>
            <a:solidFill>
              <a:srgbClr val="00FF00"/>
            </a:solidFill>
            <a:ln w="12700">
              <a:solidFill>
                <a:srgbClr val="000000"/>
              </a:solidFill>
              <a:prstDash val="solid"/>
            </a:ln>
          </c:spPr>
          <c:cat>
            <c:numRef>
              <c:f>Lookup_Charts_New!$G$28:$Z$28</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Lookup_Charts_New!$G$31:$Z$31</c:f>
              <c:numCache>
                <c:formatCode>_(* #,##0_);_(* \(#,##0\);_(* "-"_);_(@_)</c:formatCode>
                <c:ptCount val="20"/>
                <c:pt idx="0">
                  <c:v>32885743.890000001</c:v>
                </c:pt>
                <c:pt idx="1">
                  <c:v>70070576.480000004</c:v>
                </c:pt>
                <c:pt idx="2">
                  <c:v>101932749.98999999</c:v>
                </c:pt>
                <c:pt idx="3">
                  <c:v>112856573.92</c:v>
                </c:pt>
                <c:pt idx="4">
                  <c:v>104173026.01000001</c:v>
                </c:pt>
                <c:pt idx="5">
                  <c:v>40725639.030000001</c:v>
                </c:pt>
                <c:pt idx="6">
                  <c:v>27806650.43</c:v>
                </c:pt>
                <c:pt idx="7">
                  <c:v>9158650.370000001</c:v>
                </c:pt>
                <c:pt idx="8">
                  <c:v>11869231.209999997</c:v>
                </c:pt>
                <c:pt idx="9">
                  <c:v>0</c:v>
                </c:pt>
                <c:pt idx="10">
                  <c:v>0</c:v>
                </c:pt>
                <c:pt idx="11">
                  <c:v>0</c:v>
                </c:pt>
                <c:pt idx="12">
                  <c:v>25000000</c:v>
                </c:pt>
                <c:pt idx="13">
                  <c:v>25000000</c:v>
                </c:pt>
                <c:pt idx="14">
                  <c:v>25000000</c:v>
                </c:pt>
                <c:pt idx="15">
                  <c:v>25000000</c:v>
                </c:pt>
                <c:pt idx="16">
                  <c:v>25000000</c:v>
                </c:pt>
                <c:pt idx="17">
                  <c:v>25000000</c:v>
                </c:pt>
                <c:pt idx="18">
                  <c:v>25000000</c:v>
                </c:pt>
                <c:pt idx="19">
                  <c:v>25000000</c:v>
                </c:pt>
              </c:numCache>
            </c:numRef>
          </c:val>
        </c:ser>
        <c:ser>
          <c:idx val="2"/>
          <c:order val="3"/>
          <c:tx>
            <c:strRef>
              <c:f>Lookup_Charts_New!$E$33</c:f>
              <c:strCache>
                <c:ptCount val="1"/>
                <c:pt idx="0">
                  <c:v>Reserve Funds (RSF &amp; Revenue Remainder)</c:v>
                </c:pt>
              </c:strCache>
            </c:strRef>
          </c:tx>
          <c:spPr>
            <a:solidFill>
              <a:srgbClr val="FFFF00"/>
            </a:solidFill>
            <a:ln w="12700">
              <a:solidFill>
                <a:srgbClr val="000000"/>
              </a:solidFill>
              <a:prstDash val="solid"/>
            </a:ln>
          </c:spPr>
          <c:cat>
            <c:numRef>
              <c:f>Lookup_Charts_New!$G$28:$Z$28</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Lookup_Charts_New!$G$33:$Z$33</c:f>
              <c:numCache>
                <c:formatCode>_(* #,##0_);_(* \(#,##0\);_(* "-"_);_(@_)</c:formatCode>
                <c:ptCount val="20"/>
                <c:pt idx="0">
                  <c:v>390739598.56000006</c:v>
                </c:pt>
                <c:pt idx="1">
                  <c:v>320921462.82999998</c:v>
                </c:pt>
                <c:pt idx="2">
                  <c:v>411732648.35000002</c:v>
                </c:pt>
                <c:pt idx="3">
                  <c:v>364545256.08000004</c:v>
                </c:pt>
                <c:pt idx="4">
                  <c:v>338568935.72000003</c:v>
                </c:pt>
                <c:pt idx="5">
                  <c:v>257677008.01000002</c:v>
                </c:pt>
                <c:pt idx="6">
                  <c:v>290358118.51999998</c:v>
                </c:pt>
                <c:pt idx="7">
                  <c:v>285411958.19000006</c:v>
                </c:pt>
                <c:pt idx="8">
                  <c:v>324142338.89999998</c:v>
                </c:pt>
                <c:pt idx="9">
                  <c:v>296542307.79000002</c:v>
                </c:pt>
                <c:pt idx="10">
                  <c:v>246177004.82999998</c:v>
                </c:pt>
                <c:pt idx="11">
                  <c:v>317830241.13999999</c:v>
                </c:pt>
                <c:pt idx="12">
                  <c:v>427115342.14999998</c:v>
                </c:pt>
                <c:pt idx="13">
                  <c:v>373461732.57727456</c:v>
                </c:pt>
                <c:pt idx="14">
                  <c:v>372133571.56922436</c:v>
                </c:pt>
                <c:pt idx="15">
                  <c:v>377431875.90117407</c:v>
                </c:pt>
                <c:pt idx="16">
                  <c:v>381400620.94615078</c:v>
                </c:pt>
                <c:pt idx="17">
                  <c:v>392852976.34736633</c:v>
                </c:pt>
                <c:pt idx="18">
                  <c:v>394003468.26060057</c:v>
                </c:pt>
                <c:pt idx="19">
                  <c:v>395909019.83058214</c:v>
                </c:pt>
              </c:numCache>
            </c:numRef>
          </c:val>
        </c:ser>
        <c:dLbls/>
        <c:gapWidth val="50"/>
        <c:overlap val="100"/>
        <c:axId val="77362304"/>
        <c:axId val="77364224"/>
      </c:barChart>
      <c:catAx>
        <c:axId val="77362304"/>
        <c:scaling>
          <c:orientation val="minMax"/>
        </c:scaling>
        <c:axPos val="b"/>
        <c:title>
          <c:tx>
            <c:rich>
              <a:bodyPr/>
              <a:lstStyle/>
              <a:p>
                <a:pPr>
                  <a:defRPr sz="1800" b="0" i="0" u="none" strike="noStrike" baseline="0">
                    <a:solidFill>
                      <a:srgbClr val="000000"/>
                    </a:solidFill>
                    <a:latin typeface="Arial"/>
                    <a:ea typeface="Arial"/>
                    <a:cs typeface="Arial"/>
                  </a:defRPr>
                </a:pPr>
                <a:r>
                  <a:rPr lang="en-US"/>
                  <a:t>Fiscal Year Ending</a:t>
                </a:r>
              </a:p>
            </c:rich>
          </c:tx>
          <c:layout>
            <c:manualLayout>
              <c:xMode val="edge"/>
              <c:yMode val="edge"/>
              <c:x val="0.30769286851966815"/>
              <c:y val="0.90169713955247865"/>
            </c:manualLayout>
          </c:layout>
          <c:spPr>
            <a:noFill/>
            <a:ln w="25400">
              <a:noFill/>
            </a:ln>
          </c:spPr>
        </c:title>
        <c:numFmt formatCode="General" sourceLinked="0"/>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7364224"/>
        <c:crosses val="autoZero"/>
        <c:auto val="1"/>
        <c:lblAlgn val="ctr"/>
        <c:lblOffset val="0"/>
        <c:tickLblSkip val="1"/>
        <c:tickMarkSkip val="1"/>
      </c:catAx>
      <c:valAx>
        <c:axId val="77364224"/>
        <c:scaling>
          <c:orientation val="minMax"/>
          <c:min val="0"/>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Million Dollars</a:t>
                </a:r>
              </a:p>
            </c:rich>
          </c:tx>
          <c:layout>
            <c:manualLayout>
              <c:xMode val="edge"/>
              <c:yMode val="edge"/>
              <c:x val="7.4786324786330341E-3"/>
              <c:y val="0.23728880288270299"/>
            </c:manualLayout>
          </c:layout>
          <c:spPr>
            <a:noFill/>
            <a:ln w="25400">
              <a:noFill/>
            </a:ln>
          </c:spPr>
        </c:title>
        <c:numFmt formatCode="#,##0"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7362304"/>
        <c:crosses val="autoZero"/>
        <c:crossBetween val="between"/>
        <c:dispUnits>
          <c:builtInUnit val="millions"/>
        </c:dispUnits>
      </c:valAx>
      <c:spPr>
        <a:noFill/>
        <a:ln w="25400">
          <a:noFill/>
        </a:ln>
      </c:spPr>
    </c:plotArea>
    <c:legend>
      <c:legendPos val="r"/>
      <c:layout>
        <c:manualLayout>
          <c:xMode val="edge"/>
          <c:yMode val="edge"/>
          <c:x val="0.72970225676920064"/>
          <c:y val="2.7118644067796599E-2"/>
          <c:w val="0.26388930950938838"/>
          <c:h val="0.96440922638912763"/>
        </c:manualLayout>
      </c:layout>
      <c:spPr>
        <a:solidFill>
          <a:srgbClr val="FFFFFF"/>
        </a:solidFill>
        <a:ln w="25400">
          <a:noFill/>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14.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6880372701167937"/>
          <c:y val="5.583772491675449E-2"/>
          <c:w val="0.82265107467721565"/>
          <c:h val="0.72250631937734056"/>
        </c:manualLayout>
      </c:layout>
      <c:barChart>
        <c:barDir val="col"/>
        <c:grouping val="clustered"/>
        <c:ser>
          <c:idx val="1"/>
          <c:order val="0"/>
          <c:tx>
            <c:v>High Rates</c:v>
          </c:tx>
          <c:spPr>
            <a:solidFill>
              <a:srgbClr val="FFCC00"/>
            </a:solidFill>
            <a:ln w="25400">
              <a:noFill/>
            </a:ln>
          </c:spPr>
          <c:dLbls>
            <c:numFmt formatCode="#,###_);\(#,###\)" sourceLinked="0"/>
            <c:spPr>
              <a:noFill/>
              <a:ln w="25400">
                <a:noFill/>
              </a:ln>
            </c:spPr>
            <c:txPr>
              <a:bodyPr rot="-5400000" vert="horz"/>
              <a:lstStyle/>
              <a:p>
                <a:pPr algn="ctr">
                  <a:defRPr sz="1800" b="0" i="0" u="none" strike="noStrike" baseline="0">
                    <a:solidFill>
                      <a:srgbClr val="000000"/>
                    </a:solidFill>
                    <a:latin typeface="Arial"/>
                    <a:ea typeface="Arial"/>
                    <a:cs typeface="Arial"/>
                  </a:defRPr>
                </a:pPr>
                <a:endParaRPr lang="en-US"/>
              </a:p>
            </c:txPr>
            <c:dLblPos val="ctr"/>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Lookup_Charts_New!$G$89:$R$89</c:f>
              <c:numCache>
                <c:formatCode>_(* #,##0_);_(* \(#,##0\);_(* "-"_);_(@_)</c:formatCode>
                <c:ptCount val="12"/>
                <c:pt idx="0">
                  <c:v>0</c:v>
                </c:pt>
                <c:pt idx="1">
                  <c:v>0</c:v>
                </c:pt>
                <c:pt idx="2">
                  <c:v>0</c:v>
                </c:pt>
                <c:pt idx="3">
                  <c:v>666.50841275874757</c:v>
                </c:pt>
                <c:pt idx="4">
                  <c:v>682.94413640689368</c:v>
                </c:pt>
                <c:pt idx="5">
                  <c:v>717.54660569144437</c:v>
                </c:pt>
                <c:pt idx="6">
                  <c:v>0</c:v>
                </c:pt>
                <c:pt idx="7">
                  <c:v>0</c:v>
                </c:pt>
                <c:pt idx="8">
                  <c:v>0</c:v>
                </c:pt>
                <c:pt idx="9">
                  <c:v>0</c:v>
                </c:pt>
                <c:pt idx="10">
                  <c:v>0</c:v>
                </c:pt>
                <c:pt idx="11">
                  <c:v>0</c:v>
                </c:pt>
              </c:numCache>
            </c:numRef>
          </c:val>
        </c:ser>
        <c:ser>
          <c:idx val="0"/>
          <c:order val="1"/>
          <c:tx>
            <c:v>Low Rates</c:v>
          </c:tx>
          <c:spPr>
            <a:solidFill>
              <a:srgbClr val="00FF00"/>
            </a:solidFill>
            <a:ln w="25400">
              <a:noFill/>
            </a:ln>
          </c:spPr>
          <c:dLbls>
            <c:numFmt formatCode="#,###_);\(#,###\)" sourceLinked="0"/>
            <c:spPr>
              <a:noFill/>
              <a:ln w="25400">
                <a:noFill/>
              </a:ln>
            </c:spPr>
            <c:txPr>
              <a:bodyPr rot="-5400000" vert="horz"/>
              <a:lstStyle/>
              <a:p>
                <a:pPr algn="ctr">
                  <a:defRPr sz="1800" b="0" i="0" u="none" strike="noStrike" baseline="0">
                    <a:solidFill>
                      <a:srgbClr val="000000"/>
                    </a:solidFill>
                    <a:latin typeface="Arial"/>
                    <a:ea typeface="Arial"/>
                    <a:cs typeface="Arial"/>
                  </a:defRPr>
                </a:pPr>
                <a:endParaRPr lang="en-US"/>
              </a:p>
            </c:txPr>
            <c:dLblPos val="ctr"/>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Lookup_Charts_New!$G$90:$R$90</c:f>
              <c:numCache>
                <c:formatCode>_(* #,##0_);_(* \(#,##0\);_(* "-"_);_(@_)</c:formatCode>
                <c:ptCount val="12"/>
                <c:pt idx="0">
                  <c:v>0</c:v>
                </c:pt>
                <c:pt idx="1">
                  <c:v>0</c:v>
                </c:pt>
                <c:pt idx="2">
                  <c:v>0</c:v>
                </c:pt>
                <c:pt idx="3">
                  <c:v>614.85068676981939</c:v>
                </c:pt>
                <c:pt idx="4">
                  <c:v>634.98404387912649</c:v>
                </c:pt>
                <c:pt idx="5">
                  <c:v>662.1309612820296</c:v>
                </c:pt>
                <c:pt idx="6">
                  <c:v>0</c:v>
                </c:pt>
                <c:pt idx="7">
                  <c:v>0</c:v>
                </c:pt>
                <c:pt idx="8">
                  <c:v>0</c:v>
                </c:pt>
                <c:pt idx="9">
                  <c:v>0</c:v>
                </c:pt>
                <c:pt idx="10">
                  <c:v>0</c:v>
                </c:pt>
                <c:pt idx="11">
                  <c:v>0</c:v>
                </c:pt>
              </c:numCache>
            </c:numRef>
          </c:val>
        </c:ser>
        <c:dLbls/>
        <c:gapWidth val="50"/>
        <c:axId val="77417088"/>
        <c:axId val="77443840"/>
      </c:barChart>
      <c:lineChart>
        <c:grouping val="standard"/>
        <c:ser>
          <c:idx val="3"/>
          <c:order val="2"/>
          <c:tx>
            <c:v>Current Projection</c:v>
          </c:tx>
          <c:spPr>
            <a:ln w="38100">
              <a:solidFill>
                <a:srgbClr val="0000FF"/>
              </a:solidFill>
              <a:prstDash val="solid"/>
            </a:ln>
          </c:spPr>
          <c:marker>
            <c:symbol val="x"/>
            <c:size val="13"/>
            <c:spPr>
              <a:noFill/>
              <a:ln>
                <a:solidFill>
                  <a:srgbClr val="0000FF"/>
                </a:solidFill>
                <a:prstDash val="solid"/>
              </a:ln>
            </c:spPr>
          </c:marker>
          <c:dLbls>
            <c:numFmt formatCode="#,###_);\(#,###\)" sourceLinked="0"/>
            <c:spPr>
              <a:noFill/>
              <a:ln w="25400">
                <a:noFill/>
              </a:ln>
            </c:spPr>
            <c:txPr>
              <a:bodyPr rot="-5400000" vert="horz"/>
              <a:lstStyle/>
              <a:p>
                <a:pPr algn="l">
                  <a:defRPr sz="1800" b="0" i="0" u="none" strike="noStrike" baseline="0">
                    <a:solidFill>
                      <a:srgbClr val="000000"/>
                    </a:solidFill>
                    <a:latin typeface="Arial"/>
                    <a:ea typeface="Arial"/>
                    <a:cs typeface="Arial"/>
                  </a:defRPr>
                </a:pPr>
                <a:endParaRPr lang="en-US"/>
              </a:p>
            </c:txPr>
            <c:dLblPos val="t"/>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Lookup_Charts_New!$G$88:$R$88</c:f>
              <c:numCache>
                <c:formatCode>_(* #,##0_);_(* \(#,##0\);_(* "-"_);_(@_)</c:formatCode>
                <c:ptCount val="12"/>
                <c:pt idx="0">
                  <c:v>0</c:v>
                </c:pt>
                <c:pt idx="1">
                  <c:v>0</c:v>
                </c:pt>
                <c:pt idx="2">
                  <c:v>0</c:v>
                </c:pt>
                <c:pt idx="3">
                  <c:v>0</c:v>
                </c:pt>
                <c:pt idx="4">
                  <c:v>0</c:v>
                </c:pt>
                <c:pt idx="5">
                  <c:v>0</c:v>
                </c:pt>
                <c:pt idx="6">
                  <c:v>0</c:v>
                </c:pt>
                <c:pt idx="7">
                  <c:v>845.30696820628862</c:v>
                </c:pt>
                <c:pt idx="8">
                  <c:v>849.91461903728521</c:v>
                </c:pt>
                <c:pt idx="9">
                  <c:v>856.07625546100348</c:v>
                </c:pt>
                <c:pt idx="10">
                  <c:v>871.08752552598401</c:v>
                </c:pt>
                <c:pt idx="11">
                  <c:v>897.49343038756956</c:v>
                </c:pt>
              </c:numCache>
            </c:numRef>
          </c:val>
        </c:ser>
        <c:dLbls/>
        <c:marker val="1"/>
        <c:axId val="77417088"/>
        <c:axId val="77443840"/>
      </c:lineChart>
      <c:catAx>
        <c:axId val="77417088"/>
        <c:scaling>
          <c:orientation val="minMax"/>
        </c:scaling>
        <c:axPos val="b"/>
        <c:title>
          <c:tx>
            <c:rich>
              <a:bodyPr/>
              <a:lstStyle/>
              <a:p>
                <a:pPr>
                  <a:defRPr sz="1800" b="0" i="0" u="none" strike="noStrike" baseline="0">
                    <a:solidFill>
                      <a:srgbClr val="000000"/>
                    </a:solidFill>
                    <a:latin typeface="Arial"/>
                    <a:ea typeface="Arial"/>
                    <a:cs typeface="Arial"/>
                  </a:defRPr>
                </a:pPr>
                <a:r>
                  <a:rPr lang="en-US"/>
                  <a:t>Calendar Year</a:t>
                </a:r>
              </a:p>
            </c:rich>
          </c:tx>
          <c:layout>
            <c:manualLayout>
              <c:xMode val="edge"/>
              <c:yMode val="edge"/>
              <c:x val="0.47329143953157721"/>
              <c:y val="0.901863916756598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7443840"/>
        <c:crossesAt val="350"/>
        <c:auto val="1"/>
        <c:lblAlgn val="ctr"/>
        <c:lblOffset val="0"/>
        <c:tickLblSkip val="1"/>
        <c:tickMarkSkip val="1"/>
      </c:catAx>
      <c:valAx>
        <c:axId val="77443840"/>
        <c:scaling>
          <c:orientation val="minMax"/>
          <c:max val="800"/>
          <c:min val="350"/>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Effective Rate ($/AF)</a:t>
                </a:r>
              </a:p>
            </c:rich>
          </c:tx>
          <c:layout>
            <c:manualLayout>
              <c:xMode val="edge"/>
              <c:yMode val="edge"/>
              <c:x val="7.4786324786330341E-3"/>
              <c:y val="0.17766541872621291"/>
            </c:manualLayout>
          </c:layout>
          <c:spPr>
            <a:noFill/>
            <a:ln w="25400">
              <a:noFill/>
            </a:ln>
          </c:spPr>
        </c:title>
        <c:numFmt formatCode="_(\$* #,##0_);_(\$* \(#,##0\);_(\$* &quot;-&quot;_);_(@_)"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7417088"/>
        <c:crosses val="autoZero"/>
        <c:crossBetween val="between"/>
      </c:valAx>
      <c:spPr>
        <a:noFill/>
        <a:ln w="25400">
          <a:noFill/>
        </a:ln>
      </c:spPr>
    </c:plotArea>
    <c:legend>
      <c:legendPos val="r"/>
      <c:layout>
        <c:manualLayout>
          <c:xMode val="edge"/>
          <c:yMode val="edge"/>
          <c:x val="0.26495768557777138"/>
          <c:y val="4.2301406486625732E-2"/>
          <c:w val="0.355769931803397"/>
          <c:h val="0.19966225668491955"/>
        </c:manualLayout>
      </c:layout>
      <c:spPr>
        <a:solidFill>
          <a:srgbClr val="FFFFFF"/>
        </a:solidFill>
        <a:ln w="25400">
          <a:noFill/>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15.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7948750720230025"/>
          <c:y val="5.583772491675449E-2"/>
          <c:w val="0.81410405052471801"/>
          <c:h val="0.71404605802632182"/>
        </c:manualLayout>
      </c:layout>
      <c:barChart>
        <c:barDir val="col"/>
        <c:grouping val="clustered"/>
        <c:ser>
          <c:idx val="1"/>
          <c:order val="0"/>
          <c:tx>
            <c:v>High Rates</c:v>
          </c:tx>
          <c:spPr>
            <a:solidFill>
              <a:srgbClr val="FFCC00"/>
            </a:solidFill>
            <a:ln w="25400">
              <a:noFill/>
            </a:ln>
          </c:spPr>
          <c:dLbls>
            <c:spPr>
              <a:noFill/>
              <a:ln w="25400">
                <a:noFill/>
              </a:ln>
            </c:spPr>
            <c:txPr>
              <a:bodyPr rot="-5400000" vert="horz"/>
              <a:lstStyle/>
              <a:p>
                <a:pPr algn="ctr">
                  <a:defRPr sz="1800" b="0" i="0" u="none" strike="noStrike" baseline="0">
                    <a:solidFill>
                      <a:srgbClr val="000000"/>
                    </a:solidFill>
                    <a:latin typeface="Arial"/>
                    <a:ea typeface="Arial"/>
                    <a:cs typeface="Arial"/>
                  </a:defRPr>
                </a:pPr>
                <a:endParaRPr lang="en-US"/>
              </a:p>
            </c:txPr>
            <c:dLblPos val="ctr"/>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Lookup_Charts_New!$G$96:$R$96</c:f>
              <c:numCache>
                <c:formatCode>_(* #,##0_);_(* \(#,##0\);_(* "-"_);_(@_)</c:formatCode>
                <c:ptCount val="12"/>
                <c:pt idx="0">
                  <c:v>478</c:v>
                </c:pt>
                <c:pt idx="1">
                  <c:v>508</c:v>
                </c:pt>
                <c:pt idx="2">
                  <c:v>579</c:v>
                </c:pt>
                <c:pt idx="3">
                  <c:v>665</c:v>
                </c:pt>
                <c:pt idx="4">
                  <c:v>691</c:v>
                </c:pt>
                <c:pt idx="5">
                  <c:v>714</c:v>
                </c:pt>
                <c:pt idx="6">
                  <c:v>730</c:v>
                </c:pt>
                <c:pt idx="7">
                  <c:v>745</c:v>
                </c:pt>
                <c:pt idx="8">
                  <c:v>769</c:v>
                </c:pt>
                <c:pt idx="9">
                  <c:v>794</c:v>
                </c:pt>
                <c:pt idx="10">
                  <c:v>816</c:v>
                </c:pt>
                <c:pt idx="11">
                  <c:v>816</c:v>
                </c:pt>
              </c:numCache>
            </c:numRef>
          </c:val>
        </c:ser>
        <c:ser>
          <c:idx val="0"/>
          <c:order val="1"/>
          <c:tx>
            <c:v>Low Rates</c:v>
          </c:tx>
          <c:spPr>
            <a:solidFill>
              <a:srgbClr val="00FF00"/>
            </a:solidFill>
            <a:ln w="25400">
              <a:noFill/>
            </a:ln>
          </c:spPr>
          <c:dLbls>
            <c:spPr>
              <a:noFill/>
              <a:ln w="25400">
                <a:noFill/>
              </a:ln>
            </c:spPr>
            <c:txPr>
              <a:bodyPr rot="-5400000" vert="horz"/>
              <a:lstStyle/>
              <a:p>
                <a:pPr algn="ctr">
                  <a:defRPr sz="1800" b="0" i="0" u="none" strike="noStrike" baseline="0">
                    <a:solidFill>
                      <a:srgbClr val="000000"/>
                    </a:solidFill>
                    <a:latin typeface="Arial"/>
                    <a:ea typeface="Arial"/>
                    <a:cs typeface="Arial"/>
                  </a:defRPr>
                </a:pPr>
                <a:endParaRPr lang="en-US"/>
              </a:p>
            </c:txPr>
            <c:dLblPos val="ctr"/>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Lookup_Charts_New!$G$97:$R$97</c:f>
              <c:numCache>
                <c:formatCode>_(* #,##0_);_(* \(#,##0\);_(* "-"_);_(@_)</c:formatCode>
                <c:ptCount val="12"/>
                <c:pt idx="0">
                  <c:v>478</c:v>
                </c:pt>
                <c:pt idx="1">
                  <c:v>508</c:v>
                </c:pt>
                <c:pt idx="2">
                  <c:v>579</c:v>
                </c:pt>
                <c:pt idx="3">
                  <c:v>614</c:v>
                </c:pt>
                <c:pt idx="4">
                  <c:v>642</c:v>
                </c:pt>
                <c:pt idx="5">
                  <c:v>660</c:v>
                </c:pt>
                <c:pt idx="6">
                  <c:v>680</c:v>
                </c:pt>
                <c:pt idx="7">
                  <c:v>703</c:v>
                </c:pt>
                <c:pt idx="8">
                  <c:v>723</c:v>
                </c:pt>
                <c:pt idx="9">
                  <c:v>748</c:v>
                </c:pt>
                <c:pt idx="10">
                  <c:v>774</c:v>
                </c:pt>
                <c:pt idx="11">
                  <c:v>774</c:v>
                </c:pt>
              </c:numCache>
            </c:numRef>
          </c:val>
        </c:ser>
        <c:dLbls/>
        <c:gapWidth val="50"/>
        <c:axId val="77491584"/>
        <c:axId val="77501952"/>
      </c:barChart>
      <c:lineChart>
        <c:grouping val="standard"/>
        <c:ser>
          <c:idx val="3"/>
          <c:order val="2"/>
          <c:tx>
            <c:v>Current Projection</c:v>
          </c:tx>
          <c:spPr>
            <a:ln w="38100">
              <a:solidFill>
                <a:srgbClr val="0000FF"/>
              </a:solidFill>
              <a:prstDash val="solid"/>
            </a:ln>
          </c:spPr>
          <c:marker>
            <c:symbol val="x"/>
            <c:size val="13"/>
            <c:spPr>
              <a:noFill/>
              <a:ln>
                <a:solidFill>
                  <a:srgbClr val="0000FF"/>
                </a:solidFill>
                <a:prstDash val="solid"/>
              </a:ln>
            </c:spPr>
          </c:marker>
          <c:dLbls>
            <c:spPr>
              <a:noFill/>
              <a:ln w="25400">
                <a:noFill/>
              </a:ln>
            </c:spPr>
            <c:txPr>
              <a:bodyPr rot="-5400000" vert="horz"/>
              <a:lstStyle/>
              <a:p>
                <a:pPr algn="l">
                  <a:defRPr sz="1800" b="0" i="0" u="none" strike="noStrike" baseline="0">
                    <a:solidFill>
                      <a:srgbClr val="000000"/>
                    </a:solidFill>
                    <a:latin typeface="Arial"/>
                    <a:ea typeface="Arial"/>
                    <a:cs typeface="Arial"/>
                  </a:defRPr>
                </a:pPr>
                <a:endParaRPr lang="en-US"/>
              </a:p>
            </c:txPr>
            <c:dLblPos val="t"/>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Lookup_Charts_New!$G$95:$R$95</c:f>
              <c:numCache>
                <c:formatCode>_(* #,##0_);_(* \(#,##0\);_(* "-"_);_(@_)</c:formatCode>
                <c:ptCount val="12"/>
                <c:pt idx="0">
                  <c:v>478</c:v>
                </c:pt>
                <c:pt idx="1">
                  <c:v>508</c:v>
                </c:pt>
                <c:pt idx="2">
                  <c:v>579</c:v>
                </c:pt>
                <c:pt idx="3">
                  <c:v>701</c:v>
                </c:pt>
                <c:pt idx="4">
                  <c:v>744</c:v>
                </c:pt>
                <c:pt idx="5">
                  <c:v>794</c:v>
                </c:pt>
                <c:pt idx="6">
                  <c:v>847</c:v>
                </c:pt>
                <c:pt idx="7">
                  <c:v>890</c:v>
                </c:pt>
                <c:pt idx="8">
                  <c:v>924</c:v>
                </c:pt>
                <c:pt idx="9">
                  <c:v>939</c:v>
                </c:pt>
                <c:pt idx="10">
                  <c:v>975</c:v>
                </c:pt>
                <c:pt idx="11">
                  <c:v>1006</c:v>
                </c:pt>
              </c:numCache>
            </c:numRef>
          </c:val>
        </c:ser>
        <c:dLbls/>
        <c:marker val="1"/>
        <c:axId val="77491584"/>
        <c:axId val="77501952"/>
      </c:lineChart>
      <c:catAx>
        <c:axId val="77491584"/>
        <c:scaling>
          <c:orientation val="minMax"/>
        </c:scaling>
        <c:axPos val="b"/>
        <c:title>
          <c:tx>
            <c:rich>
              <a:bodyPr/>
              <a:lstStyle/>
              <a:p>
                <a:pPr>
                  <a:defRPr sz="1800" b="0" i="0" u="none" strike="noStrike" baseline="0">
                    <a:solidFill>
                      <a:srgbClr val="000000"/>
                    </a:solidFill>
                    <a:latin typeface="Arial"/>
                    <a:ea typeface="Arial"/>
                    <a:cs typeface="Arial"/>
                  </a:defRPr>
                </a:pPr>
                <a:r>
                  <a:rPr lang="en-US"/>
                  <a:t>Calendar Year</a:t>
                </a:r>
              </a:p>
            </c:rich>
          </c:tx>
          <c:layout>
            <c:manualLayout>
              <c:xMode val="edge"/>
              <c:yMode val="edge"/>
              <c:x val="0.47970169594187134"/>
              <c:y val="0.901863916756598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7501952"/>
        <c:crossesAt val="350"/>
        <c:auto val="1"/>
        <c:lblAlgn val="ctr"/>
        <c:lblOffset val="0"/>
        <c:tickLblSkip val="1"/>
        <c:tickMarkSkip val="1"/>
      </c:catAx>
      <c:valAx>
        <c:axId val="77501952"/>
        <c:scaling>
          <c:orientation val="minMax"/>
          <c:max val="800"/>
          <c:min val="350"/>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Treated T-1 Full Service ($/AF)</a:t>
                </a:r>
              </a:p>
            </c:rich>
          </c:tx>
          <c:layout>
            <c:manualLayout>
              <c:xMode val="edge"/>
              <c:yMode val="edge"/>
              <c:x val="7.4786324786330341E-3"/>
              <c:y val="5.7529832882564795E-2"/>
            </c:manualLayout>
          </c:layout>
          <c:spPr>
            <a:noFill/>
            <a:ln w="25400">
              <a:noFill/>
            </a:ln>
          </c:spPr>
        </c:title>
        <c:numFmt formatCode="_(\$* #,##0_);_(\$* \(#,##0\);_(\$* &quot;-&quot;_);_(@_)"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7491584"/>
        <c:crosses val="autoZero"/>
        <c:crossBetween val="between"/>
      </c:valAx>
      <c:spPr>
        <a:noFill/>
        <a:ln w="25400">
          <a:noFill/>
        </a:ln>
      </c:spPr>
    </c:plotArea>
    <c:legend>
      <c:legendPos val="r"/>
      <c:layout>
        <c:manualLayout>
          <c:xMode val="edge"/>
          <c:yMode val="edge"/>
          <c:x val="0.20619700181708644"/>
          <c:y val="1.1844331641287301E-2"/>
          <c:w val="0.36111181214527682"/>
          <c:h val="0.18443360823551885"/>
        </c:manualLayout>
      </c:layout>
      <c:spPr>
        <a:solidFill>
          <a:srgbClr val="FFFFFF"/>
        </a:solidFill>
        <a:ln w="25400">
          <a:noFill/>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16.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25427396853658024"/>
          <c:y val="5.583772491675449E-2"/>
          <c:w val="0.73931758919039259"/>
          <c:h val="0.62267523543533798"/>
        </c:manualLayout>
      </c:layout>
      <c:barChart>
        <c:barDir val="col"/>
        <c:grouping val="clustered"/>
        <c:ser>
          <c:idx val="1"/>
          <c:order val="0"/>
          <c:tx>
            <c:v>LRFP - High Rates</c:v>
          </c:tx>
          <c:spPr>
            <a:solidFill>
              <a:srgbClr val="FFCC00"/>
            </a:solidFill>
            <a:ln w="25400">
              <a:noFill/>
            </a:ln>
          </c:spPr>
          <c:dLbls>
            <c:numFmt formatCode="#,###" sourceLinked="0"/>
            <c:spPr>
              <a:noFill/>
              <a:ln w="25400">
                <a:noFill/>
              </a:ln>
            </c:spPr>
            <c:txPr>
              <a:bodyPr rot="-5400000" vert="horz"/>
              <a:lstStyle/>
              <a:p>
                <a:pPr algn="ctr">
                  <a:defRPr sz="1800" b="0" i="0" u="none" strike="noStrike" baseline="0">
                    <a:solidFill>
                      <a:srgbClr val="000000"/>
                    </a:solidFill>
                    <a:latin typeface="Arial"/>
                    <a:ea typeface="Arial"/>
                    <a:cs typeface="Arial"/>
                  </a:defRPr>
                </a:pPr>
                <a:endParaRPr lang="en-US"/>
              </a:p>
            </c:txPr>
            <c:dLblPos val="ctr"/>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Lookup_Charts_New!$G$86:$R$86</c:f>
              <c:numCache>
                <c:formatCode>_(* #,##0_);_(* \(#,##0\);_(* "-"_);_(@_)</c:formatCode>
                <c:ptCount val="12"/>
                <c:pt idx="0">
                  <c:v>487.29675058496093</c:v>
                </c:pt>
                <c:pt idx="1">
                  <c:v>503.91841951734972</c:v>
                </c:pt>
                <c:pt idx="2">
                  <c:v>530.84391698349327</c:v>
                </c:pt>
                <c:pt idx="3">
                  <c:v>553.46962475825137</c:v>
                </c:pt>
                <c:pt idx="4">
                  <c:v>578.66017964896241</c:v>
                </c:pt>
                <c:pt idx="5">
                  <c:v>583.09207521529675</c:v>
                </c:pt>
                <c:pt idx="6">
                  <c:v>591.87961241091898</c:v>
                </c:pt>
                <c:pt idx="7">
                  <c:v>597.03728290495349</c:v>
                </c:pt>
                <c:pt idx="8">
                  <c:v>0</c:v>
                </c:pt>
                <c:pt idx="9">
                  <c:v>0</c:v>
                </c:pt>
                <c:pt idx="10">
                  <c:v>0</c:v>
                </c:pt>
                <c:pt idx="11">
                  <c:v>0</c:v>
                </c:pt>
              </c:numCache>
            </c:numRef>
          </c:val>
        </c:ser>
        <c:ser>
          <c:idx val="0"/>
          <c:order val="1"/>
          <c:tx>
            <c:v>LRFP - Low Rates</c:v>
          </c:tx>
          <c:spPr>
            <a:solidFill>
              <a:srgbClr val="00FF00"/>
            </a:solidFill>
            <a:ln w="25400">
              <a:noFill/>
            </a:ln>
          </c:spPr>
          <c:dLbls>
            <c:numFmt formatCode="#,###" sourceLinked="0"/>
            <c:spPr>
              <a:noFill/>
              <a:ln w="25400">
                <a:noFill/>
              </a:ln>
            </c:spPr>
            <c:txPr>
              <a:bodyPr rot="-5400000" vert="horz"/>
              <a:lstStyle/>
              <a:p>
                <a:pPr algn="ctr">
                  <a:defRPr sz="1800" b="0" i="0" u="none" strike="noStrike" baseline="0">
                    <a:solidFill>
                      <a:srgbClr val="000000"/>
                    </a:solidFill>
                    <a:latin typeface="Arial"/>
                    <a:ea typeface="Arial"/>
                    <a:cs typeface="Arial"/>
                  </a:defRPr>
                </a:pPr>
                <a:endParaRPr lang="en-US"/>
              </a:p>
            </c:txPr>
            <c:dLblPos val="ctr"/>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Lookup_Charts_New!$G$87:$R$87</c:f>
              <c:numCache>
                <c:formatCode>_(* #,##0_);_(* \(#,##0\);_(* "-"_);_(@_)</c:formatCode>
                <c:ptCount val="12"/>
                <c:pt idx="0">
                  <c:v>453.00603067916495</c:v>
                </c:pt>
                <c:pt idx="1">
                  <c:v>465.22417262796637</c:v>
                </c:pt>
                <c:pt idx="2">
                  <c:v>487.77373787748638</c:v>
                </c:pt>
                <c:pt idx="3">
                  <c:v>513.97341261940733</c:v>
                </c:pt>
                <c:pt idx="4">
                  <c:v>536.18579914571217</c:v>
                </c:pt>
                <c:pt idx="5">
                  <c:v>538.7877423405173</c:v>
                </c:pt>
                <c:pt idx="6">
                  <c:v>547.83158439579552</c:v>
                </c:pt>
                <c:pt idx="7">
                  <c:v>552.38834456540178</c:v>
                </c:pt>
                <c:pt idx="8">
                  <c:v>0</c:v>
                </c:pt>
                <c:pt idx="9">
                  <c:v>0</c:v>
                </c:pt>
                <c:pt idx="10">
                  <c:v>0</c:v>
                </c:pt>
                <c:pt idx="11">
                  <c:v>0</c:v>
                </c:pt>
              </c:numCache>
            </c:numRef>
          </c:val>
        </c:ser>
        <c:dLbls/>
        <c:gapWidth val="50"/>
        <c:axId val="77742080"/>
        <c:axId val="77744000"/>
      </c:barChart>
      <c:lineChart>
        <c:grouping val="standard"/>
        <c:ser>
          <c:idx val="3"/>
          <c:order val="2"/>
          <c:tx>
            <c:v>Current Projection</c:v>
          </c:tx>
          <c:spPr>
            <a:ln w="38100">
              <a:solidFill>
                <a:srgbClr val="0000FF"/>
              </a:solidFill>
              <a:prstDash val="solid"/>
            </a:ln>
          </c:spPr>
          <c:marker>
            <c:symbol val="x"/>
            <c:size val="13"/>
            <c:spPr>
              <a:noFill/>
              <a:ln>
                <a:solidFill>
                  <a:srgbClr val="0000FF"/>
                </a:solidFill>
                <a:prstDash val="solid"/>
              </a:ln>
            </c:spPr>
          </c:marker>
          <c:dLbls>
            <c:numFmt formatCode="#,###_);\(#,###\)" sourceLinked="0"/>
            <c:spPr>
              <a:noFill/>
              <a:ln w="25400">
                <a:noFill/>
              </a:ln>
            </c:spPr>
            <c:txPr>
              <a:bodyPr rot="-5400000" vert="horz"/>
              <a:lstStyle/>
              <a:p>
                <a:pPr algn="l">
                  <a:defRPr sz="1800" b="0" i="0" u="none" strike="noStrike" baseline="0">
                    <a:solidFill>
                      <a:srgbClr val="000000"/>
                    </a:solidFill>
                    <a:latin typeface="Arial"/>
                    <a:ea typeface="Arial"/>
                    <a:cs typeface="Arial"/>
                  </a:defRPr>
                </a:pPr>
                <a:endParaRPr lang="en-US"/>
              </a:p>
            </c:txPr>
            <c:dLblPos val="t"/>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Lookup_Charts_New!$G$88:$R$88</c:f>
              <c:numCache>
                <c:formatCode>_(* #,##0_);_(* \(#,##0\);_(* "-"_);_(@_)</c:formatCode>
                <c:ptCount val="12"/>
                <c:pt idx="0">
                  <c:v>0</c:v>
                </c:pt>
                <c:pt idx="1">
                  <c:v>0</c:v>
                </c:pt>
                <c:pt idx="2">
                  <c:v>0</c:v>
                </c:pt>
                <c:pt idx="3">
                  <c:v>0</c:v>
                </c:pt>
                <c:pt idx="4">
                  <c:v>0</c:v>
                </c:pt>
                <c:pt idx="5">
                  <c:v>0</c:v>
                </c:pt>
                <c:pt idx="6">
                  <c:v>0</c:v>
                </c:pt>
                <c:pt idx="7">
                  <c:v>845.30696820628862</c:v>
                </c:pt>
                <c:pt idx="8">
                  <c:v>849.91461903728521</c:v>
                </c:pt>
                <c:pt idx="9">
                  <c:v>856.07625546100348</c:v>
                </c:pt>
                <c:pt idx="10">
                  <c:v>871.08752552598401</c:v>
                </c:pt>
                <c:pt idx="11">
                  <c:v>897.49343038756956</c:v>
                </c:pt>
              </c:numCache>
            </c:numRef>
          </c:val>
        </c:ser>
        <c:dLbls/>
        <c:marker val="1"/>
        <c:axId val="77742080"/>
        <c:axId val="77744000"/>
      </c:lineChart>
      <c:catAx>
        <c:axId val="77742080"/>
        <c:scaling>
          <c:orientation val="minMax"/>
        </c:scaling>
        <c:axPos val="b"/>
        <c:title>
          <c:tx>
            <c:rich>
              <a:bodyPr/>
              <a:lstStyle/>
              <a:p>
                <a:pPr>
                  <a:defRPr sz="1800" b="0" i="0" u="none" strike="noStrike" baseline="0">
                    <a:solidFill>
                      <a:srgbClr val="000000"/>
                    </a:solidFill>
                    <a:latin typeface="Arial"/>
                    <a:ea typeface="Arial"/>
                    <a:cs typeface="Arial"/>
                  </a:defRPr>
                </a:pPr>
                <a:r>
                  <a:rPr lang="en-US"/>
                  <a:t>Calendar Year</a:t>
                </a:r>
              </a:p>
            </c:rich>
          </c:tx>
          <c:layout>
            <c:manualLayout>
              <c:xMode val="edge"/>
              <c:yMode val="edge"/>
              <c:x val="0.51709499854184893"/>
              <c:y val="0.8274136101007678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7744000"/>
        <c:crossesAt val="350"/>
        <c:auto val="1"/>
        <c:lblAlgn val="ctr"/>
        <c:lblOffset val="0"/>
        <c:tickLblSkip val="1"/>
        <c:tickMarkSkip val="1"/>
      </c:catAx>
      <c:valAx>
        <c:axId val="77744000"/>
        <c:scaling>
          <c:orientation val="minMax"/>
          <c:max val="800"/>
          <c:min val="350"/>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Effective Rate ($/AF)</a:t>
                </a:r>
              </a:p>
            </c:rich>
          </c:tx>
          <c:layout>
            <c:manualLayout>
              <c:xMode val="edge"/>
              <c:yMode val="edge"/>
              <c:x val="7.2649712856405799E-2"/>
              <c:y val="0.1285960447837422"/>
            </c:manualLayout>
          </c:layout>
          <c:spPr>
            <a:noFill/>
            <a:ln w="25400">
              <a:noFill/>
            </a:ln>
          </c:spPr>
        </c:title>
        <c:numFmt formatCode="_(\$* #,##0_);_(\$* \(#,##0\);_(\$* &quot;-&quot;_);_(@_)"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7742080"/>
        <c:crosses val="autoZero"/>
        <c:crossBetween val="between"/>
      </c:valAx>
      <c:spPr>
        <a:noFill/>
        <a:ln w="25400">
          <a:noFill/>
        </a:ln>
      </c:spPr>
    </c:plotArea>
    <c:legend>
      <c:legendPos val="r"/>
      <c:layout>
        <c:manualLayout>
          <c:xMode val="edge"/>
          <c:yMode val="edge"/>
          <c:x val="0.16025669067007647"/>
          <c:y val="4.0609359109298866E-2"/>
          <c:w val="0.38995796599147109"/>
          <c:h val="0.1844336082355188"/>
        </c:manualLayout>
      </c:layout>
      <c:spPr>
        <a:solidFill>
          <a:srgbClr val="FFFFFF"/>
        </a:solidFill>
        <a:ln w="25400">
          <a:noFill/>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17.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23504316419348653"/>
          <c:y val="5.583772491675449E-2"/>
          <c:w val="0.7585483935335533"/>
          <c:h val="0.65144012402875362"/>
        </c:manualLayout>
      </c:layout>
      <c:barChart>
        <c:barDir val="col"/>
        <c:grouping val="clustered"/>
        <c:ser>
          <c:idx val="1"/>
          <c:order val="0"/>
          <c:tx>
            <c:v>LRFP - High Rates</c:v>
          </c:tx>
          <c:spPr>
            <a:solidFill>
              <a:srgbClr val="FFCC00"/>
            </a:solidFill>
            <a:ln w="25400">
              <a:noFill/>
            </a:ln>
          </c:spPr>
          <c:dLbls>
            <c:numFmt formatCode="#,###" sourceLinked="0"/>
            <c:spPr>
              <a:noFill/>
              <a:ln w="25400">
                <a:noFill/>
              </a:ln>
            </c:spPr>
            <c:txPr>
              <a:bodyPr rot="-5400000" vert="horz"/>
              <a:lstStyle/>
              <a:p>
                <a:pPr algn="ctr">
                  <a:defRPr sz="1800" b="0" i="0" u="none" strike="noStrike" baseline="0">
                    <a:solidFill>
                      <a:srgbClr val="000000"/>
                    </a:solidFill>
                    <a:latin typeface="Arial"/>
                    <a:ea typeface="Arial"/>
                    <a:cs typeface="Arial"/>
                  </a:defRPr>
                </a:pPr>
                <a:endParaRPr lang="en-US"/>
              </a:p>
            </c:txPr>
            <c:dLblPos val="ctr"/>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Lookup_Charts_New!$G$93:$R$93</c:f>
              <c:numCache>
                <c:formatCode>_(* #,##0_);_(* \(#,##0\);_(* "-"_);_(@_)</c:formatCode>
                <c:ptCount val="12"/>
                <c:pt idx="0">
                  <c:v>493</c:v>
                </c:pt>
                <c:pt idx="1">
                  <c:v>516</c:v>
                </c:pt>
                <c:pt idx="2">
                  <c:v>545</c:v>
                </c:pt>
                <c:pt idx="3">
                  <c:v>568</c:v>
                </c:pt>
                <c:pt idx="4">
                  <c:v>593</c:v>
                </c:pt>
                <c:pt idx="5">
                  <c:v>596</c:v>
                </c:pt>
                <c:pt idx="6">
                  <c:v>604</c:v>
                </c:pt>
                <c:pt idx="7">
                  <c:v>610</c:v>
                </c:pt>
                <c:pt idx="8">
                  <c:v>0</c:v>
                </c:pt>
                <c:pt idx="9">
                  <c:v>0</c:v>
                </c:pt>
                <c:pt idx="10">
                  <c:v>0</c:v>
                </c:pt>
                <c:pt idx="11">
                  <c:v>0</c:v>
                </c:pt>
              </c:numCache>
            </c:numRef>
          </c:val>
        </c:ser>
        <c:ser>
          <c:idx val="0"/>
          <c:order val="1"/>
          <c:tx>
            <c:v>LRFP - Low Rates</c:v>
          </c:tx>
          <c:spPr>
            <a:solidFill>
              <a:srgbClr val="00FF00"/>
            </a:solidFill>
            <a:ln w="25400">
              <a:noFill/>
            </a:ln>
          </c:spPr>
          <c:dLbls>
            <c:numFmt formatCode="#,###" sourceLinked="0"/>
            <c:spPr>
              <a:noFill/>
              <a:ln w="25400">
                <a:noFill/>
              </a:ln>
            </c:spPr>
            <c:txPr>
              <a:bodyPr rot="-5400000" vert="horz"/>
              <a:lstStyle/>
              <a:p>
                <a:pPr algn="ctr">
                  <a:defRPr sz="1800" b="0" i="0" u="none" strike="noStrike" baseline="0">
                    <a:solidFill>
                      <a:srgbClr val="000000"/>
                    </a:solidFill>
                    <a:latin typeface="Arial"/>
                    <a:ea typeface="Arial"/>
                    <a:cs typeface="Arial"/>
                  </a:defRPr>
                </a:pPr>
                <a:endParaRPr lang="en-US"/>
              </a:p>
            </c:txPr>
            <c:dLblPos val="ctr"/>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Lookup_Charts_New!$G$94:$R$94</c:f>
              <c:numCache>
                <c:formatCode>_(* #,##0_);_(* \(#,##0\);_(* "-"_);_(@_)</c:formatCode>
                <c:ptCount val="12"/>
                <c:pt idx="0">
                  <c:v>459</c:v>
                </c:pt>
                <c:pt idx="1">
                  <c:v>477</c:v>
                </c:pt>
                <c:pt idx="2">
                  <c:v>501</c:v>
                </c:pt>
                <c:pt idx="3">
                  <c:v>528</c:v>
                </c:pt>
                <c:pt idx="4">
                  <c:v>550</c:v>
                </c:pt>
                <c:pt idx="5">
                  <c:v>551</c:v>
                </c:pt>
                <c:pt idx="6">
                  <c:v>559</c:v>
                </c:pt>
                <c:pt idx="7">
                  <c:v>564</c:v>
                </c:pt>
                <c:pt idx="8">
                  <c:v>0</c:v>
                </c:pt>
                <c:pt idx="9">
                  <c:v>0</c:v>
                </c:pt>
                <c:pt idx="10">
                  <c:v>0</c:v>
                </c:pt>
                <c:pt idx="11">
                  <c:v>0</c:v>
                </c:pt>
              </c:numCache>
            </c:numRef>
          </c:val>
        </c:ser>
        <c:dLbls/>
        <c:gapWidth val="50"/>
        <c:axId val="79713024"/>
        <c:axId val="79714944"/>
      </c:barChart>
      <c:lineChart>
        <c:grouping val="standard"/>
        <c:ser>
          <c:idx val="3"/>
          <c:order val="2"/>
          <c:tx>
            <c:v>Current Projection</c:v>
          </c:tx>
          <c:spPr>
            <a:ln w="38100">
              <a:solidFill>
                <a:srgbClr val="0000FF"/>
              </a:solidFill>
              <a:prstDash val="solid"/>
            </a:ln>
          </c:spPr>
          <c:marker>
            <c:symbol val="x"/>
            <c:size val="13"/>
            <c:spPr>
              <a:noFill/>
              <a:ln>
                <a:solidFill>
                  <a:srgbClr val="0000FF"/>
                </a:solidFill>
                <a:prstDash val="solid"/>
              </a:ln>
            </c:spPr>
          </c:marker>
          <c:dLbls>
            <c:spPr>
              <a:noFill/>
              <a:ln w="25400">
                <a:noFill/>
              </a:ln>
            </c:spPr>
            <c:txPr>
              <a:bodyPr rot="-5400000" vert="horz"/>
              <a:lstStyle/>
              <a:p>
                <a:pPr algn="l">
                  <a:defRPr sz="1800" b="0" i="0" u="none" strike="noStrike" baseline="0">
                    <a:solidFill>
                      <a:srgbClr val="000000"/>
                    </a:solidFill>
                    <a:latin typeface="Arial"/>
                    <a:ea typeface="Arial"/>
                    <a:cs typeface="Arial"/>
                  </a:defRPr>
                </a:pPr>
                <a:endParaRPr lang="en-US"/>
              </a:p>
            </c:txPr>
            <c:dLblPos val="t"/>
            <c:showVal val="1"/>
          </c:dLbls>
          <c:cat>
            <c:numRef>
              <c:f>Lookup_Charts_New!$G$84:$R$84</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Lookup_Charts_New!$G$95:$R$95</c:f>
              <c:numCache>
                <c:formatCode>_(* #,##0_);_(* \(#,##0\);_(* "-"_);_(@_)</c:formatCode>
                <c:ptCount val="12"/>
                <c:pt idx="0">
                  <c:v>478</c:v>
                </c:pt>
                <c:pt idx="1">
                  <c:v>508</c:v>
                </c:pt>
                <c:pt idx="2">
                  <c:v>579</c:v>
                </c:pt>
                <c:pt idx="3">
                  <c:v>701</c:v>
                </c:pt>
                <c:pt idx="4">
                  <c:v>744</c:v>
                </c:pt>
                <c:pt idx="5">
                  <c:v>794</c:v>
                </c:pt>
                <c:pt idx="6">
                  <c:v>847</c:v>
                </c:pt>
                <c:pt idx="7">
                  <c:v>890</c:v>
                </c:pt>
                <c:pt idx="8">
                  <c:v>924</c:v>
                </c:pt>
                <c:pt idx="9">
                  <c:v>939</c:v>
                </c:pt>
                <c:pt idx="10">
                  <c:v>975</c:v>
                </c:pt>
                <c:pt idx="11">
                  <c:v>1006</c:v>
                </c:pt>
              </c:numCache>
            </c:numRef>
          </c:val>
        </c:ser>
        <c:dLbls/>
        <c:marker val="1"/>
        <c:axId val="79713024"/>
        <c:axId val="79714944"/>
      </c:lineChart>
      <c:catAx>
        <c:axId val="79713024"/>
        <c:scaling>
          <c:orientation val="minMax"/>
        </c:scaling>
        <c:axPos val="b"/>
        <c:title>
          <c:tx>
            <c:rich>
              <a:bodyPr/>
              <a:lstStyle/>
              <a:p>
                <a:pPr>
                  <a:defRPr sz="1800" b="0" i="0" u="none" strike="noStrike" baseline="0">
                    <a:solidFill>
                      <a:srgbClr val="000000"/>
                    </a:solidFill>
                    <a:latin typeface="Arial"/>
                    <a:ea typeface="Arial"/>
                    <a:cs typeface="Arial"/>
                  </a:defRPr>
                </a:pPr>
                <a:r>
                  <a:rPr lang="en-US"/>
                  <a:t>Calendar Year</a:t>
                </a:r>
              </a:p>
            </c:rich>
          </c:tx>
          <c:layout>
            <c:manualLayout>
              <c:xMode val="edge"/>
              <c:yMode val="edge"/>
              <c:x val="0.50747961392646435"/>
              <c:y val="0.8561784155153545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9714944"/>
        <c:crossesAt val="350"/>
        <c:auto val="1"/>
        <c:lblAlgn val="ctr"/>
        <c:lblOffset val="0"/>
        <c:tickLblSkip val="1"/>
        <c:tickMarkSkip val="1"/>
      </c:catAx>
      <c:valAx>
        <c:axId val="79714944"/>
        <c:scaling>
          <c:orientation val="minMax"/>
          <c:max val="800"/>
          <c:min val="350"/>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Treated T-1 Full Service ($/AF)</a:t>
                </a:r>
              </a:p>
            </c:rich>
          </c:tx>
          <c:layout>
            <c:manualLayout>
              <c:xMode val="edge"/>
              <c:yMode val="edge"/>
              <c:x val="5.3418943625636824E-2"/>
              <c:y val="2.538071065989848E-2"/>
            </c:manualLayout>
          </c:layout>
          <c:spPr>
            <a:noFill/>
            <a:ln w="25400">
              <a:noFill/>
            </a:ln>
          </c:spPr>
        </c:title>
        <c:numFmt formatCode="_(\$* #,##0_);_(\$* \(#,##0\);_(\$* &quot;-&quot;_);_(@_)"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9713024"/>
        <c:crosses val="autoZero"/>
        <c:crossBetween val="between"/>
      </c:valAx>
      <c:spPr>
        <a:noFill/>
        <a:ln w="25400">
          <a:noFill/>
        </a:ln>
      </c:spPr>
    </c:plotArea>
    <c:legend>
      <c:legendPos val="r"/>
      <c:layout>
        <c:manualLayout>
          <c:xMode val="edge"/>
          <c:yMode val="edge"/>
          <c:x val="0.19658161720169587"/>
          <c:y val="6.2605975014544499E-2"/>
          <c:w val="0.36324856428204744"/>
          <c:h val="0.19289406717561314"/>
        </c:manualLayout>
      </c:layout>
      <c:spPr>
        <a:solidFill>
          <a:srgbClr val="FFFFFF"/>
        </a:solidFill>
        <a:ln w="25400">
          <a:noFill/>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18.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6080947619841859"/>
          <c:y val="8.51690830435127E-2"/>
          <c:w val="0.7603838808322203"/>
          <c:h val="0.70631601627464868"/>
        </c:manualLayout>
      </c:layout>
      <c:barChart>
        <c:barDir val="col"/>
        <c:grouping val="stacked"/>
        <c:ser>
          <c:idx val="0"/>
          <c:order val="0"/>
          <c:tx>
            <c:v>Fixed Rate</c:v>
          </c:tx>
          <c:spPr>
            <a:solidFill>
              <a:srgbClr val="9999FF"/>
            </a:solidFill>
            <a:ln w="12700">
              <a:solidFill>
                <a:srgbClr val="000000"/>
              </a:solidFill>
              <a:prstDash val="solid"/>
            </a:ln>
          </c:spPr>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CIPFin!$X$24:$X$51</c:f>
              <c:numCache>
                <c:formatCode>_(* #,##0_);_(* \(#,##0\);_(* "-"??_);_(@_)</c:formatCode>
                <c:ptCount val="28"/>
                <c:pt idx="15">
                  <c:v>0</c:v>
                </c:pt>
                <c:pt idx="16">
                  <c:v>0</c:v>
                </c:pt>
                <c:pt idx="17">
                  <c:v>0</c:v>
                </c:pt>
                <c:pt idx="18">
                  <c:v>120000000</c:v>
                </c:pt>
                <c:pt idx="19">
                  <c:v>120000000</c:v>
                </c:pt>
                <c:pt idx="20">
                  <c:v>130000000</c:v>
                </c:pt>
                <c:pt idx="21">
                  <c:v>120000000</c:v>
                </c:pt>
                <c:pt idx="22">
                  <c:v>130000000</c:v>
                </c:pt>
                <c:pt idx="23">
                  <c:v>160000000</c:v>
                </c:pt>
                <c:pt idx="24">
                  <c:v>160000000</c:v>
                </c:pt>
                <c:pt idx="25">
                  <c:v>180000000</c:v>
                </c:pt>
                <c:pt idx="26">
                  <c:v>150000000</c:v>
                </c:pt>
                <c:pt idx="27">
                  <c:v>110000000</c:v>
                </c:pt>
              </c:numCache>
            </c:numRef>
          </c:val>
        </c:ser>
        <c:ser>
          <c:idx val="1"/>
          <c:order val="1"/>
          <c:tx>
            <c:v>Variable Rate</c:v>
          </c:tx>
          <c:spPr>
            <a:solidFill>
              <a:srgbClr val="993366"/>
            </a:solidFill>
            <a:ln w="12700">
              <a:solidFill>
                <a:srgbClr val="000000"/>
              </a:solidFill>
              <a:prstDash val="solid"/>
            </a:ln>
          </c:spPr>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CIPFin!$AE$24:$AE$51</c:f>
              <c:numCache>
                <c:formatCode>_(* #,##0_);_(* \(#,##0\);_(* "-"_);_(@_)</c:formatCode>
                <c:ptCount val="28"/>
                <c:pt idx="12" formatCode="_(* #,##0_);_(* \(#,##0\);_(* &quot;-&quot;??_);_(@_)">
                  <c:v>50000000</c:v>
                </c:pt>
                <c:pt idx="13" formatCode="_(* #,##0_);_(* \(#,##0\);_(* &quot;-&quot;??_);_(@_)">
                  <c:v>60000000</c:v>
                </c:pt>
                <c:pt idx="14" formatCode="_(* #,##0_);_(* \(#,##0\);_(* &quot;-&quot;??_);_(@_)">
                  <c:v>100000000</c:v>
                </c:pt>
                <c:pt idx="15" formatCode="_(* #,##0_);_(* \(#,##0\);_(* &quot;-&quot;??_);_(@_)">
                  <c:v>90000000</c:v>
                </c:pt>
                <c:pt idx="16" formatCode="_(* #,##0_);_(* \(#,##0\);_(* &quot;-&quot;??_);_(@_)">
                  <c:v>110000000</c:v>
                </c:pt>
                <c:pt idx="17" formatCode="_(* #,##0_);_(* \(#,##0\);_(* &quot;-&quot;??_);_(@_)">
                  <c:v>110000000</c:v>
                </c:pt>
                <c:pt idx="18" formatCode="_(* #,##0_);_(* \(#,##0\);_(* &quot;-&quot;??_);_(@_)">
                  <c:v>0</c:v>
                </c:pt>
                <c:pt idx="19" formatCode="_(* #,##0_);_(* \(#,##0\);_(* &quot;-&quot;??_);_(@_)">
                  <c:v>0</c:v>
                </c:pt>
                <c:pt idx="20" formatCode="_(* #,##0_);_(* \(#,##0\);_(* &quot;-&quot;??_);_(@_)">
                  <c:v>0</c:v>
                </c:pt>
                <c:pt idx="21" formatCode="_(* #,##0_);_(* \(#,##0\);_(* &quot;-&quot;??_);_(@_)">
                  <c:v>0</c:v>
                </c:pt>
                <c:pt idx="22" formatCode="_(* #,##0_);_(* \(#,##0\);_(* &quot;-&quot;??_);_(@_)">
                  <c:v>0</c:v>
                </c:pt>
                <c:pt idx="23" formatCode="_(* #,##0_);_(* \(#,##0\);_(* &quot;-&quot;??_);_(@_)">
                  <c:v>0</c:v>
                </c:pt>
                <c:pt idx="24" formatCode="_(* #,##0_);_(* \(#,##0\);_(* &quot;-&quot;??_);_(@_)">
                  <c:v>0</c:v>
                </c:pt>
                <c:pt idx="25" formatCode="_(* #,##0_);_(* \(#,##0\);_(* &quot;-&quot;??_);_(@_)">
                  <c:v>0</c:v>
                </c:pt>
                <c:pt idx="26" formatCode="_(* #,##0_);_(* \(#,##0\);_(* &quot;-&quot;??_);_(@_)">
                  <c:v>0</c:v>
                </c:pt>
                <c:pt idx="27" formatCode="_(* #,##0_);_(* \(#,##0\);_(* &quot;-&quot;??_);_(@_)">
                  <c:v>0</c:v>
                </c:pt>
              </c:numCache>
            </c:numRef>
          </c:val>
        </c:ser>
        <c:dLbls/>
        <c:overlap val="100"/>
        <c:axId val="79810560"/>
        <c:axId val="79812480"/>
      </c:barChart>
      <c:lineChart>
        <c:grouping val="standard"/>
        <c:ser>
          <c:idx val="2"/>
          <c:order val="2"/>
          <c:tx>
            <c:v>% Variable Rate Dept</c:v>
          </c:tx>
          <c:spPr>
            <a:ln w="38100">
              <a:solidFill>
                <a:srgbClr val="00FF00"/>
              </a:solidFill>
              <a:prstDash val="solid"/>
            </a:ln>
          </c:spPr>
          <c:marker>
            <c:symbol val="none"/>
          </c:marker>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CIPFin!$AK$24:$AK$51</c:f>
              <c:numCache>
                <c:formatCode>0%</c:formatCode>
                <c:ptCount val="28"/>
                <c:pt idx="11" formatCode="0.0%">
                  <c:v>0.10729686970279127</c:v>
                </c:pt>
                <c:pt idx="12" formatCode="0.0%">
                  <c:v>0.12769650127665447</c:v>
                </c:pt>
                <c:pt idx="13" formatCode="0.0%">
                  <c:v>0.15260555771236664</c:v>
                </c:pt>
                <c:pt idx="14" formatCode="0.0%">
                  <c:v>0.18746208983264062</c:v>
                </c:pt>
                <c:pt idx="15" formatCode="0.0%">
                  <c:v>0.21432692468824588</c:v>
                </c:pt>
                <c:pt idx="16" formatCode="0.0%">
                  <c:v>0.24575391372344269</c:v>
                </c:pt>
                <c:pt idx="17" formatCode="0.0%">
                  <c:v>0.28130749499751556</c:v>
                </c:pt>
                <c:pt idx="18" formatCode="0.0%">
                  <c:v>0.29977766464252953</c:v>
                </c:pt>
                <c:pt idx="19" formatCode="0.0%">
                  <c:v>0.30836665450474937</c:v>
                </c:pt>
                <c:pt idx="20" formatCode="0.0%">
                  <c:v>0.31452800063806341</c:v>
                </c:pt>
                <c:pt idx="21" formatCode="0.0%">
                  <c:v>0.31706903543183224</c:v>
                </c:pt>
                <c:pt idx="22" formatCode="0.0%">
                  <c:v>0.32086868401829366</c:v>
                </c:pt>
                <c:pt idx="23" formatCode="0.0%">
                  <c:v>0.32204569129369148</c:v>
                </c:pt>
                <c:pt idx="24" formatCode="0.0%">
                  <c:v>0.31972022364197933</c:v>
                </c:pt>
                <c:pt idx="25" formatCode="0.0%">
                  <c:v>0.31632892571805088</c:v>
                </c:pt>
                <c:pt idx="26" formatCode="0.0%">
                  <c:v>0.31627576513168443</c:v>
                </c:pt>
                <c:pt idx="27" formatCode="0.0%">
                  <c:v>0.31484316560521503</c:v>
                </c:pt>
              </c:numCache>
            </c:numRef>
          </c:val>
        </c:ser>
        <c:ser>
          <c:idx val="3"/>
          <c:order val="3"/>
          <c:tx>
            <c:v>Goal</c:v>
          </c:tx>
          <c:spPr>
            <a:ln w="38100">
              <a:solidFill>
                <a:srgbClr val="FF0000"/>
              </a:solidFill>
              <a:prstDash val="sysDash"/>
            </a:ln>
          </c:spPr>
          <c:marker>
            <c:symbol val="none"/>
          </c:marker>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CIPFin!$S$24:$S$51</c:f>
              <c:numCache>
                <c:formatCode>_(* #,##0_);_(* \(#,##0\);_(* "-"??_);_(@_)</c:formatCode>
                <c:ptCount val="28"/>
                <c:pt idx="11" formatCode="0%">
                  <c:v>0.3</c:v>
                </c:pt>
                <c:pt idx="12" formatCode="0%">
                  <c:v>0.3</c:v>
                </c:pt>
                <c:pt idx="13" formatCode="0%">
                  <c:v>0.3</c:v>
                </c:pt>
                <c:pt idx="14" formatCode="0%">
                  <c:v>0.3</c:v>
                </c:pt>
                <c:pt idx="15" formatCode="0%">
                  <c:v>0.3</c:v>
                </c:pt>
                <c:pt idx="16" formatCode="0%">
                  <c:v>0.3</c:v>
                </c:pt>
                <c:pt idx="17" formatCode="0%">
                  <c:v>0.3</c:v>
                </c:pt>
                <c:pt idx="18" formatCode="0%">
                  <c:v>0.3</c:v>
                </c:pt>
                <c:pt idx="19" formatCode="0%">
                  <c:v>0.3</c:v>
                </c:pt>
                <c:pt idx="20" formatCode="0%">
                  <c:v>0.3</c:v>
                </c:pt>
                <c:pt idx="21" formatCode="0%">
                  <c:v>0.3</c:v>
                </c:pt>
                <c:pt idx="22" formatCode="0%">
                  <c:v>0.3</c:v>
                </c:pt>
                <c:pt idx="23" formatCode="0%">
                  <c:v>0.3</c:v>
                </c:pt>
                <c:pt idx="24" formatCode="0%">
                  <c:v>0.3</c:v>
                </c:pt>
                <c:pt idx="25" formatCode="0%">
                  <c:v>0.3</c:v>
                </c:pt>
                <c:pt idx="26" formatCode="0%">
                  <c:v>0.3</c:v>
                </c:pt>
                <c:pt idx="27" formatCode="0%">
                  <c:v>0.3</c:v>
                </c:pt>
              </c:numCache>
            </c:numRef>
          </c:val>
        </c:ser>
        <c:dLbls/>
        <c:marker val="1"/>
        <c:axId val="81535360"/>
        <c:axId val="81536896"/>
      </c:lineChart>
      <c:catAx>
        <c:axId val="79810560"/>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2598537003963766"/>
              <c:y val="0.90014915536440065"/>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79812480"/>
        <c:crosses val="autoZero"/>
        <c:auto val="1"/>
        <c:lblAlgn val="ctr"/>
        <c:lblOffset val="100"/>
        <c:tickLblSkip val="1"/>
        <c:tickMarkSkip val="1"/>
      </c:catAx>
      <c:valAx>
        <c:axId val="79812480"/>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 Dollars</a:t>
                </a:r>
              </a:p>
            </c:rich>
          </c:tx>
          <c:layout>
            <c:manualLayout>
              <c:xMode val="edge"/>
              <c:yMode val="edge"/>
              <c:x val="5.4313099041540559E-2"/>
              <c:y val="0.31277610122526039"/>
            </c:manualLayout>
          </c:layout>
          <c:spPr>
            <a:noFill/>
            <a:ln w="25400">
              <a:noFill/>
            </a:ln>
          </c:spPr>
        </c:title>
        <c:numFmt formatCode="#,##0"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79810560"/>
        <c:crosses val="autoZero"/>
        <c:crossBetween val="between"/>
        <c:dispUnits>
          <c:builtInUnit val="millions"/>
        </c:dispUnits>
      </c:valAx>
      <c:catAx>
        <c:axId val="81535360"/>
        <c:scaling>
          <c:orientation val="minMax"/>
        </c:scaling>
        <c:delete val="1"/>
        <c:axPos val="b"/>
        <c:numFmt formatCode="General" sourceLinked="1"/>
        <c:tickLblPos val="none"/>
        <c:crossAx val="81536896"/>
        <c:crosses val="autoZero"/>
        <c:auto val="1"/>
        <c:lblAlgn val="ctr"/>
        <c:lblOffset val="100"/>
      </c:catAx>
      <c:valAx>
        <c:axId val="81536896"/>
        <c:scaling>
          <c:orientation val="minMax"/>
          <c:max val="0.60000000000000064"/>
          <c:min val="0.2"/>
        </c:scaling>
        <c:axPos val="r"/>
        <c:numFmt formatCode="0%" sourceLinked="0"/>
        <c:majorTickMark val="cross"/>
        <c:tickLblPos val="nextTo"/>
        <c:spPr>
          <a:ln w="3175">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81535360"/>
        <c:crosses val="max"/>
        <c:crossBetween val="between"/>
      </c:valAx>
      <c:spPr>
        <a:noFill/>
        <a:ln w="25400">
          <a:noFill/>
        </a:ln>
      </c:spPr>
    </c:plotArea>
    <c:legend>
      <c:legendPos val="r"/>
      <c:layout>
        <c:manualLayout>
          <c:xMode val="edge"/>
          <c:yMode val="edge"/>
          <c:x val="0.23562370198932803"/>
          <c:y val="8.8105919579438266E-2"/>
          <c:w val="0.35463286737722338"/>
          <c:h val="0.18795926940850541"/>
        </c:manualLayout>
      </c:layout>
      <c:spPr>
        <a:solidFill>
          <a:srgbClr val="FFFFFF"/>
        </a:solidFill>
        <a:ln w="3175">
          <a:solidFill>
            <a:srgbClr val="000000"/>
          </a:solidFill>
          <a:prstDash val="solid"/>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oddFooter>&amp;L&amp;D&amp;C&amp;F</c:oddFooter>
    </c:headerFooter>
    <c:pageMargins b="0.5" l="0.2" r="0.2" t="0.5" header="0.2" footer="0.2"/>
    <c:pageSetup orientation="landscape"/>
  </c:printSettings>
</c:chartSpace>
</file>

<file path=xl/charts/chart19.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4483502492042999"/>
          <c:y val="0.10981706093446195"/>
          <c:w val="0.84877584457052391"/>
          <c:h val="0.66888573478263369"/>
        </c:manualLayout>
      </c:layout>
      <c:barChart>
        <c:barDir val="col"/>
        <c:grouping val="stacked"/>
        <c:ser>
          <c:idx val="0"/>
          <c:order val="0"/>
          <c:tx>
            <c:v>Existing Fixed (w/ swap)</c:v>
          </c:tx>
          <c:spPr>
            <a:solidFill>
              <a:srgbClr val="9999FF"/>
            </a:solidFill>
            <a:ln w="12700">
              <a:solidFill>
                <a:srgbClr val="000000"/>
              </a:solidFill>
              <a:prstDash val="solid"/>
            </a:ln>
          </c:spPr>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DebtSummary!$E$24:$E$51</c:f>
              <c:numCache>
                <c:formatCode>_(* #,##0_);_(* \(#,##0\);_(* "-"_);_(@_)</c:formatCode>
                <c:ptCount val="28"/>
                <c:pt idx="5">
                  <c:v>0</c:v>
                </c:pt>
                <c:pt idx="6">
                  <c:v>0</c:v>
                </c:pt>
                <c:pt idx="7">
                  <c:v>0</c:v>
                </c:pt>
                <c:pt idx="8">
                  <c:v>0</c:v>
                </c:pt>
                <c:pt idx="9">
                  <c:v>4171935000</c:v>
                </c:pt>
                <c:pt idx="10">
                  <c:v>4075025000</c:v>
                </c:pt>
                <c:pt idx="11">
                  <c:v>3949765000</c:v>
                </c:pt>
                <c:pt idx="12">
                  <c:v>3792165000</c:v>
                </c:pt>
                <c:pt idx="13">
                  <c:v>3623340000</c:v>
                </c:pt>
                <c:pt idx="14">
                  <c:v>3442715000</c:v>
                </c:pt>
                <c:pt idx="15">
                  <c:v>3281890000</c:v>
                </c:pt>
                <c:pt idx="16">
                  <c:v>3120350000</c:v>
                </c:pt>
                <c:pt idx="17">
                  <c:v>2943380000</c:v>
                </c:pt>
                <c:pt idx="18">
                  <c:v>2727055000</c:v>
                </c:pt>
                <c:pt idx="19">
                  <c:v>2546570000</c:v>
                </c:pt>
                <c:pt idx="20">
                  <c:v>2368735000</c:v>
                </c:pt>
                <c:pt idx="21">
                  <c:v>2208625000</c:v>
                </c:pt>
                <c:pt idx="22">
                  <c:v>2048295000</c:v>
                </c:pt>
                <c:pt idx="23">
                  <c:v>1885250000</c:v>
                </c:pt>
                <c:pt idx="24">
                  <c:v>1732355000</c:v>
                </c:pt>
                <c:pt idx="25">
                  <c:v>1576210000</c:v>
                </c:pt>
                <c:pt idx="26">
                  <c:v>1455775000</c:v>
                </c:pt>
                <c:pt idx="27">
                  <c:v>1307515000</c:v>
                </c:pt>
              </c:numCache>
            </c:numRef>
          </c:val>
        </c:ser>
        <c:ser>
          <c:idx val="1"/>
          <c:order val="1"/>
          <c:tx>
            <c:v>Existing Variable (w/ swap)</c:v>
          </c:tx>
          <c:spPr>
            <a:solidFill>
              <a:srgbClr val="993366"/>
            </a:solidFill>
            <a:ln w="12700">
              <a:solidFill>
                <a:srgbClr val="000000"/>
              </a:solidFill>
              <a:prstDash val="solid"/>
            </a:ln>
          </c:spPr>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DebtSummary!$F$24:$F$51</c:f>
              <c:numCache>
                <c:formatCode>_(* #,##0_);_(* \(#,##0\);_(* "-"_);_(@_)</c:formatCode>
                <c:ptCount val="28"/>
                <c:pt idx="5">
                  <c:v>0</c:v>
                </c:pt>
                <c:pt idx="6">
                  <c:v>0</c:v>
                </c:pt>
                <c:pt idx="7">
                  <c:v>0</c:v>
                </c:pt>
                <c:pt idx="8">
                  <c:v>0</c:v>
                </c:pt>
                <c:pt idx="9">
                  <c:v>470995000</c:v>
                </c:pt>
                <c:pt idx="10">
                  <c:v>472810000</c:v>
                </c:pt>
                <c:pt idx="11">
                  <c:v>474735000</c:v>
                </c:pt>
                <c:pt idx="12">
                  <c:v>505135000</c:v>
                </c:pt>
                <c:pt idx="13">
                  <c:v>542520000</c:v>
                </c:pt>
                <c:pt idx="14">
                  <c:v>584275000</c:v>
                </c:pt>
                <c:pt idx="15">
                  <c:v>595280000</c:v>
                </c:pt>
                <c:pt idx="16">
                  <c:v>606695000</c:v>
                </c:pt>
                <c:pt idx="17">
                  <c:v>632085000</c:v>
                </c:pt>
                <c:pt idx="18">
                  <c:v>698875000</c:v>
                </c:pt>
                <c:pt idx="19">
                  <c:v>722400000</c:v>
                </c:pt>
                <c:pt idx="20">
                  <c:v>736165000</c:v>
                </c:pt>
                <c:pt idx="21">
                  <c:v>730850000</c:v>
                </c:pt>
                <c:pt idx="22">
                  <c:v>735855000</c:v>
                </c:pt>
                <c:pt idx="23">
                  <c:v>737235000</c:v>
                </c:pt>
                <c:pt idx="24">
                  <c:v>722045000</c:v>
                </c:pt>
                <c:pt idx="25">
                  <c:v>707245000</c:v>
                </c:pt>
                <c:pt idx="26">
                  <c:v>712395000</c:v>
                </c:pt>
                <c:pt idx="27">
                  <c:v>676690000</c:v>
                </c:pt>
              </c:numCache>
            </c:numRef>
          </c:val>
        </c:ser>
        <c:ser>
          <c:idx val="2"/>
          <c:order val="2"/>
          <c:tx>
            <c:v>New Fixed</c:v>
          </c:tx>
          <c:spPr>
            <a:solidFill>
              <a:srgbClr val="FFFFCC"/>
            </a:solidFill>
            <a:ln w="12700">
              <a:solidFill>
                <a:srgbClr val="000000"/>
              </a:solidFill>
              <a:prstDash val="solid"/>
            </a:ln>
          </c:spPr>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DebtSummary!$H$24:$H$51</c:f>
              <c:numCache>
                <c:formatCode>_(* #,##0_);_(* \(#,##0\);_(* "-"_);_(@_)</c:formatCode>
                <c:ptCount val="28"/>
                <c:pt idx="5">
                  <c:v>0</c:v>
                </c:pt>
                <c:pt idx="6">
                  <c:v>0</c:v>
                </c:pt>
                <c:pt idx="7">
                  <c:v>0</c:v>
                </c:pt>
                <c:pt idx="8">
                  <c:v>0</c:v>
                </c:pt>
                <c:pt idx="9">
                  <c:v>0</c:v>
                </c:pt>
                <c:pt idx="10">
                  <c:v>0</c:v>
                </c:pt>
                <c:pt idx="11">
                  <c:v>0</c:v>
                </c:pt>
                <c:pt idx="12">
                  <c:v>0</c:v>
                </c:pt>
                <c:pt idx="13">
                  <c:v>0</c:v>
                </c:pt>
                <c:pt idx="14">
                  <c:v>0</c:v>
                </c:pt>
                <c:pt idx="15">
                  <c:v>0</c:v>
                </c:pt>
                <c:pt idx="16">
                  <c:v>0</c:v>
                </c:pt>
                <c:pt idx="17">
                  <c:v>0</c:v>
                </c:pt>
                <c:pt idx="18">
                  <c:v>120000000</c:v>
                </c:pt>
                <c:pt idx="19">
                  <c:v>240000000</c:v>
                </c:pt>
                <c:pt idx="20">
                  <c:v>368909764.00096685</c:v>
                </c:pt>
                <c:pt idx="21">
                  <c:v>485564913.14195812</c:v>
                </c:pt>
                <c:pt idx="22">
                  <c:v>609771995.35558271</c:v>
                </c:pt>
                <c:pt idx="23">
                  <c:v>761417564.10372877</c:v>
                </c:pt>
                <c:pt idx="24">
                  <c:v>910387098.70675611</c:v>
                </c:pt>
                <c:pt idx="25">
                  <c:v>1076193366.6936724</c:v>
                </c:pt>
                <c:pt idx="26">
                  <c:v>1208413728.0857756</c:v>
                </c:pt>
                <c:pt idx="27">
                  <c:v>1296703295.7212467</c:v>
                </c:pt>
              </c:numCache>
            </c:numRef>
          </c:val>
        </c:ser>
        <c:ser>
          <c:idx val="3"/>
          <c:order val="3"/>
          <c:tx>
            <c:v>New Variable</c:v>
          </c:tx>
          <c:spPr>
            <a:solidFill>
              <a:srgbClr val="00FF00"/>
            </a:solidFill>
            <a:ln w="12700">
              <a:solidFill>
                <a:srgbClr val="000000"/>
              </a:solidFill>
              <a:prstDash val="solid"/>
            </a:ln>
          </c:spPr>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DebtSummary!$I$24:$I$51</c:f>
              <c:numCache>
                <c:formatCode>_(* #,##0_);_(* \(#,##0\);_(* "-"_);_(@_)</c:formatCode>
                <c:ptCount val="28"/>
                <c:pt idx="5">
                  <c:v>0</c:v>
                </c:pt>
                <c:pt idx="6">
                  <c:v>0</c:v>
                </c:pt>
                <c:pt idx="7">
                  <c:v>0</c:v>
                </c:pt>
                <c:pt idx="8">
                  <c:v>0</c:v>
                </c:pt>
                <c:pt idx="9">
                  <c:v>0</c:v>
                </c:pt>
                <c:pt idx="10">
                  <c:v>0</c:v>
                </c:pt>
                <c:pt idx="11">
                  <c:v>0</c:v>
                </c:pt>
                <c:pt idx="12">
                  <c:v>50000000</c:v>
                </c:pt>
                <c:pt idx="13">
                  <c:v>110000000</c:v>
                </c:pt>
                <c:pt idx="14">
                  <c:v>210000000</c:v>
                </c:pt>
                <c:pt idx="15">
                  <c:v>300000000</c:v>
                </c:pt>
                <c:pt idx="16">
                  <c:v>410000000</c:v>
                </c:pt>
                <c:pt idx="17">
                  <c:v>520000000</c:v>
                </c:pt>
                <c:pt idx="18">
                  <c:v>520000000</c:v>
                </c:pt>
                <c:pt idx="19">
                  <c:v>520000000</c:v>
                </c:pt>
                <c:pt idx="20">
                  <c:v>520000000</c:v>
                </c:pt>
                <c:pt idx="21">
                  <c:v>520000000</c:v>
                </c:pt>
                <c:pt idx="22">
                  <c:v>520000000</c:v>
                </c:pt>
                <c:pt idx="23">
                  <c:v>520000000</c:v>
                </c:pt>
                <c:pt idx="24">
                  <c:v>520000000</c:v>
                </c:pt>
                <c:pt idx="25">
                  <c:v>520000000</c:v>
                </c:pt>
                <c:pt idx="26">
                  <c:v>520000000</c:v>
                </c:pt>
                <c:pt idx="27">
                  <c:v>520000000</c:v>
                </c:pt>
              </c:numCache>
            </c:numRef>
          </c:val>
        </c:ser>
        <c:dLbls/>
        <c:gapWidth val="50"/>
        <c:overlap val="100"/>
        <c:axId val="81581184"/>
        <c:axId val="81583104"/>
      </c:barChart>
      <c:catAx>
        <c:axId val="81581184"/>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4089484820788138"/>
              <c:y val="0.8985031509164148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81583104"/>
        <c:crosses val="autoZero"/>
        <c:auto val="1"/>
        <c:lblAlgn val="ctr"/>
        <c:lblOffset val="100"/>
        <c:tickLblSkip val="1"/>
        <c:tickMarkSkip val="1"/>
      </c:catAx>
      <c:valAx>
        <c:axId val="81583104"/>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Billions of Dollars</a:t>
                </a:r>
              </a:p>
            </c:rich>
          </c:tx>
          <c:layout>
            <c:manualLayout>
              <c:xMode val="edge"/>
              <c:yMode val="edge"/>
              <c:x val="4.8988285410010664E-2"/>
              <c:y val="0.27121486062162381"/>
            </c:manualLayout>
          </c:layout>
          <c:spPr>
            <a:noFill/>
            <a:ln w="25400">
              <a:noFill/>
            </a:ln>
          </c:spPr>
        </c:title>
        <c:numFmt formatCode="_(* #,##0_);_(* \(#,##0\);_(* &quot;-&quot;_);_(@_)" sourceLinked="1"/>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81581184"/>
        <c:crosses val="autoZero"/>
        <c:crossBetween val="between"/>
        <c:dispUnits>
          <c:builtInUnit val="billions"/>
        </c:dispUnits>
      </c:valAx>
      <c:spPr>
        <a:solidFill>
          <a:srgbClr val="C0C0C0"/>
        </a:solidFill>
        <a:ln w="12700">
          <a:solidFill>
            <a:srgbClr val="808080"/>
          </a:solidFill>
          <a:prstDash val="solid"/>
        </a:ln>
      </c:spPr>
    </c:plotArea>
    <c:legend>
      <c:legendPos val="r"/>
      <c:layout>
        <c:manualLayout>
          <c:xMode val="edge"/>
          <c:yMode val="edge"/>
          <c:x val="0.17571898959915769"/>
          <c:y val="1.1647254575707163E-2"/>
          <c:w val="0.34291827738789277"/>
          <c:h val="0.20465912018901128"/>
        </c:manualLayout>
      </c:layout>
      <c:spPr>
        <a:solidFill>
          <a:srgbClr val="FFFFFF"/>
        </a:solidFill>
        <a:ln w="3175">
          <a:solidFill>
            <a:srgbClr val="000000"/>
          </a:solidFill>
          <a:prstDash val="solid"/>
        </a:ln>
      </c:spPr>
      <c:txPr>
        <a:bodyPr/>
        <a:lstStyle/>
        <a:p>
          <a:pPr>
            <a:defRPr sz="105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2.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7062185567339966"/>
          <c:y val="0.15971872918870444"/>
          <c:w val="0.82644333812460535"/>
          <c:h val="0.59065655972107856"/>
        </c:manualLayout>
      </c:layout>
      <c:barChart>
        <c:barDir val="col"/>
        <c:grouping val="stacked"/>
        <c:ser>
          <c:idx val="5"/>
          <c:order val="2"/>
          <c:tx>
            <c:strRef>
              <c:f>Chart_Reserves!$A$28</c:f>
              <c:strCache>
                <c:ptCount val="1"/>
                <c:pt idx="0">
                  <c:v>Modified Accrual Reserve less Swap Collateral</c:v>
                </c:pt>
              </c:strCache>
            </c:strRef>
          </c:tx>
          <c:spPr>
            <a:solidFill>
              <a:srgbClr val="0000FF"/>
            </a:solidFill>
            <a:ln w="25400">
              <a:noFill/>
            </a:ln>
          </c:spPr>
          <c:dPt>
            <c:idx val="0"/>
            <c:spPr>
              <a:solidFill>
                <a:schemeClr val="bg1">
                  <a:lumMod val="65000"/>
                </a:schemeClr>
              </a:solidFill>
              <a:ln w="25400">
                <a:noFill/>
              </a:ln>
            </c:spPr>
          </c:dPt>
          <c:dPt>
            <c:idx val="1"/>
            <c:spPr>
              <a:solidFill>
                <a:schemeClr val="bg1">
                  <a:lumMod val="65000"/>
                </a:schemeClr>
              </a:solidFill>
              <a:ln w="25400">
                <a:noFill/>
              </a:ln>
            </c:spPr>
          </c:dPt>
          <c:dPt>
            <c:idx val="2"/>
            <c:spPr>
              <a:solidFill>
                <a:schemeClr val="bg1">
                  <a:lumMod val="65000"/>
                </a:schemeClr>
              </a:solidFill>
              <a:ln w="25400">
                <a:noFill/>
              </a:ln>
            </c:spPr>
          </c:dPt>
          <c:dPt>
            <c:idx val="3"/>
          </c:dPt>
          <c:dPt>
            <c:idx val="4"/>
          </c:dPt>
          <c:dPt>
            <c:idx val="5"/>
          </c:dPt>
          <c:dPt>
            <c:idx val="6"/>
          </c:dPt>
          <c:dPt>
            <c:idx val="7"/>
          </c:dPt>
          <c:dLbls>
            <c:txPr>
              <a:bodyPr rot="-5400000" vert="horz"/>
              <a:lstStyle/>
              <a:p>
                <a:pPr>
                  <a:defRPr>
                    <a:solidFill>
                      <a:schemeClr val="bg1"/>
                    </a:solidFill>
                  </a:defRPr>
                </a:pPr>
                <a:endParaRPr lang="en-US"/>
              </a:p>
            </c:txPr>
            <c:showVal val="1"/>
          </c:dLbls>
          <c:cat>
            <c:numRef>
              <c:f>Chart_Reserves!$V$26:$AO$26</c:f>
              <c:numCache>
                <c:formatCode>_(* #,##0_);_(* \(#,##0\);_(* "-"??_);_(@_)</c:formatCode>
                <c:ptCount val="20"/>
                <c:pt idx="0">
                  <c:v>190.9</c:v>
                </c:pt>
                <c:pt idx="1">
                  <c:v>190.43</c:v>
                </c:pt>
                <c:pt idx="2">
                  <c:v>198</c:v>
                </c:pt>
                <c:pt idx="3">
                  <c:v>202.1</c:v>
                </c:pt>
                <c:pt idx="4">
                  <c:v>201.3</c:v>
                </c:pt>
                <c:pt idx="5">
                  <c:v>199.3</c:v>
                </c:pt>
                <c:pt idx="6">
                  <c:v>203.5</c:v>
                </c:pt>
                <c:pt idx="7">
                  <c:v>212.8</c:v>
                </c:pt>
                <c:pt idx="8">
                  <c:v>224.5</c:v>
                </c:pt>
                <c:pt idx="9">
                  <c:v>237.4</c:v>
                </c:pt>
                <c:pt idx="10">
                  <c:v>248</c:v>
                </c:pt>
                <c:pt idx="11">
                  <c:v>256.3</c:v>
                </c:pt>
                <c:pt idx="12">
                  <c:v>267.5</c:v>
                </c:pt>
                <c:pt idx="13">
                  <c:v>280.89999999999998</c:v>
                </c:pt>
                <c:pt idx="14">
                  <c:v>284.8</c:v>
                </c:pt>
                <c:pt idx="15">
                  <c:v>284.8</c:v>
                </c:pt>
                <c:pt idx="16">
                  <c:v>284.8</c:v>
                </c:pt>
                <c:pt idx="17">
                  <c:v>284.8</c:v>
                </c:pt>
                <c:pt idx="18">
                  <c:v>284.8</c:v>
                </c:pt>
                <c:pt idx="19">
                  <c:v>284.8</c:v>
                </c:pt>
              </c:numCache>
            </c:numRef>
          </c:cat>
          <c:val>
            <c:numRef>
              <c:f>Chart_Reserves!$V$28:$AO$28</c:f>
              <c:numCache>
                <c:formatCode>_(* #,##0_);_(* \(#,##0\);_(* "-"??_);_(@_)</c:formatCode>
                <c:ptCount val="20"/>
                <c:pt idx="0">
                  <c:v>235.78564082999998</c:v>
                </c:pt>
                <c:pt idx="1">
                  <c:v>280.96184413999998</c:v>
                </c:pt>
                <c:pt idx="2">
                  <c:v>543.29234414105053</c:v>
                </c:pt>
                <c:pt idx="3">
                  <c:v>489.63873456832511</c:v>
                </c:pt>
                <c:pt idx="4">
                  <c:v>482.64426540069474</c:v>
                </c:pt>
                <c:pt idx="5">
                  <c:v>485.06183493114844</c:v>
                </c:pt>
                <c:pt idx="6">
                  <c:v>494.60586309907615</c:v>
                </c:pt>
                <c:pt idx="7">
                  <c:v>511.2908735921568</c:v>
                </c:pt>
                <c:pt idx="8">
                  <c:v>525.96119705428782</c:v>
                </c:pt>
                <c:pt idx="9">
                  <c:v>536.52644127476322</c:v>
                </c:pt>
                <c:pt idx="10">
                  <c:v>538.51580202480272</c:v>
                </c:pt>
                <c:pt idx="11">
                  <c:v>530.31908831801024</c:v>
                </c:pt>
                <c:pt idx="12">
                  <c:v>528.40680289426223</c:v>
                </c:pt>
                <c:pt idx="13">
                  <c:v>538.94244333972608</c:v>
                </c:pt>
                <c:pt idx="14">
                  <c:v>511.3599646911639</c:v>
                </c:pt>
                <c:pt idx="15">
                  <c:v>734.10582496640905</c:v>
                </c:pt>
                <c:pt idx="16">
                  <c:v>1492.372003332302</c:v>
                </c:pt>
                <c:pt idx="17">
                  <c:v>2649.9872355447824</c:v>
                </c:pt>
                <c:pt idx="18">
                  <c:v>3733.9050123977904</c:v>
                </c:pt>
                <c:pt idx="19">
                  <c:v>4453.9823768884462</c:v>
                </c:pt>
              </c:numCache>
            </c:numRef>
          </c:val>
        </c:ser>
        <c:dLbls/>
        <c:gapWidth val="50"/>
        <c:overlap val="100"/>
        <c:axId val="74840704"/>
        <c:axId val="74859264"/>
      </c:barChart>
      <c:lineChart>
        <c:grouping val="standard"/>
        <c:ser>
          <c:idx val="6"/>
          <c:order val="0"/>
          <c:tx>
            <c:strRef>
              <c:f>Chart_Reserves!$A$27</c:f>
              <c:strCache>
                <c:ptCount val="1"/>
                <c:pt idx="0">
                  <c:v>Maximum Reserve</c:v>
                </c:pt>
              </c:strCache>
            </c:strRef>
          </c:tx>
          <c:spPr>
            <a:ln w="25400">
              <a:solidFill>
                <a:srgbClr val="00FF00"/>
              </a:solidFill>
              <a:prstDash val="solid"/>
            </a:ln>
          </c:spPr>
          <c:marker>
            <c:symbol val="none"/>
          </c:marker>
          <c:cat>
            <c:numRef>
              <c:f>Chart_Reserves!$V$25:$AO$25</c:f>
              <c:numCache>
                <c:formatCode>General</c:formatCode>
                <c:ptCount val="20"/>
                <c:pt idx="0">
                  <c:v>2011</c:v>
                </c:pt>
                <c:pt idx="1">
                  <c:v>2012</c:v>
                </c:pt>
                <c:pt idx="2">
                  <c:v>2013</c:v>
                </c:pt>
                <c:pt idx="3">
                  <c:v>2014</c:v>
                </c:pt>
                <c:pt idx="4">
                  <c:v>2015</c:v>
                </c:pt>
                <c:pt idx="5">
                  <c:v>2016</c:v>
                </c:pt>
                <c:pt idx="6">
                  <c:v>2017</c:v>
                </c:pt>
                <c:pt idx="7">
                  <c:v>2018</c:v>
                </c:pt>
                <c:pt idx="8">
                  <c:v>2019</c:v>
                </c:pt>
                <c:pt idx="9">
                  <c:v>2020</c:v>
                </c:pt>
                <c:pt idx="10">
                  <c:v>2021</c:v>
                </c:pt>
                <c:pt idx="11">
                  <c:v>2022</c:v>
                </c:pt>
                <c:pt idx="12">
                  <c:v>2023</c:v>
                </c:pt>
                <c:pt idx="13">
                  <c:v>2024</c:v>
                </c:pt>
                <c:pt idx="14">
                  <c:v>2025</c:v>
                </c:pt>
                <c:pt idx="15">
                  <c:v>2026</c:v>
                </c:pt>
                <c:pt idx="16">
                  <c:v>2027</c:v>
                </c:pt>
                <c:pt idx="17">
                  <c:v>2028</c:v>
                </c:pt>
                <c:pt idx="18">
                  <c:v>2029</c:v>
                </c:pt>
                <c:pt idx="19">
                  <c:v>2030</c:v>
                </c:pt>
              </c:numCache>
            </c:numRef>
          </c:cat>
          <c:val>
            <c:numRef>
              <c:f>Chart_Reserves!$V$27:$AO$27</c:f>
              <c:numCache>
                <c:formatCode>_(* #,##0_);_(* \(#,##0\);_(* "-"??_);_(@_)</c:formatCode>
                <c:ptCount val="20"/>
                <c:pt idx="0">
                  <c:v>483.1</c:v>
                </c:pt>
                <c:pt idx="1">
                  <c:v>458.3</c:v>
                </c:pt>
                <c:pt idx="2">
                  <c:v>473.5</c:v>
                </c:pt>
                <c:pt idx="3">
                  <c:v>487</c:v>
                </c:pt>
                <c:pt idx="4">
                  <c:v>471.1</c:v>
                </c:pt>
                <c:pt idx="5">
                  <c:v>479</c:v>
                </c:pt>
                <c:pt idx="6">
                  <c:v>497.8</c:v>
                </c:pt>
                <c:pt idx="7">
                  <c:v>523.5</c:v>
                </c:pt>
                <c:pt idx="8">
                  <c:v>550.4</c:v>
                </c:pt>
                <c:pt idx="9">
                  <c:v>575.5</c:v>
                </c:pt>
                <c:pt idx="10">
                  <c:v>600</c:v>
                </c:pt>
                <c:pt idx="11">
                  <c:v>624.6</c:v>
                </c:pt>
                <c:pt idx="12">
                  <c:v>645</c:v>
                </c:pt>
                <c:pt idx="13">
                  <c:v>651.4</c:v>
                </c:pt>
                <c:pt idx="14">
                  <c:v>651.4</c:v>
                </c:pt>
                <c:pt idx="15">
                  <c:v>651.4</c:v>
                </c:pt>
                <c:pt idx="16">
                  <c:v>651.4</c:v>
                </c:pt>
                <c:pt idx="17">
                  <c:v>651.4</c:v>
                </c:pt>
                <c:pt idx="18">
                  <c:v>651.4</c:v>
                </c:pt>
                <c:pt idx="19">
                  <c:v>651.4</c:v>
                </c:pt>
              </c:numCache>
            </c:numRef>
          </c:val>
        </c:ser>
        <c:ser>
          <c:idx val="3"/>
          <c:order val="1"/>
          <c:tx>
            <c:strRef>
              <c:f>Chart_Reserves!$A$26</c:f>
              <c:strCache>
                <c:ptCount val="1"/>
                <c:pt idx="0">
                  <c:v>Minimum Reserve</c:v>
                </c:pt>
              </c:strCache>
            </c:strRef>
          </c:tx>
          <c:spPr>
            <a:ln w="25400">
              <a:solidFill>
                <a:srgbClr val="FF0000"/>
              </a:solidFill>
              <a:prstDash val="solid"/>
            </a:ln>
          </c:spPr>
          <c:marker>
            <c:symbol val="none"/>
          </c:marker>
          <c:cat>
            <c:numRef>
              <c:f>Chart_Reserves!$V$25:$AO$25</c:f>
              <c:numCache>
                <c:formatCode>General</c:formatCode>
                <c:ptCount val="20"/>
                <c:pt idx="0">
                  <c:v>2011</c:v>
                </c:pt>
                <c:pt idx="1">
                  <c:v>2012</c:v>
                </c:pt>
                <c:pt idx="2">
                  <c:v>2013</c:v>
                </c:pt>
                <c:pt idx="3">
                  <c:v>2014</c:v>
                </c:pt>
                <c:pt idx="4">
                  <c:v>2015</c:v>
                </c:pt>
                <c:pt idx="5">
                  <c:v>2016</c:v>
                </c:pt>
                <c:pt idx="6">
                  <c:v>2017</c:v>
                </c:pt>
                <c:pt idx="7">
                  <c:v>2018</c:v>
                </c:pt>
                <c:pt idx="8">
                  <c:v>2019</c:v>
                </c:pt>
                <c:pt idx="9">
                  <c:v>2020</c:v>
                </c:pt>
                <c:pt idx="10">
                  <c:v>2021</c:v>
                </c:pt>
                <c:pt idx="11">
                  <c:v>2022</c:v>
                </c:pt>
                <c:pt idx="12">
                  <c:v>2023</c:v>
                </c:pt>
                <c:pt idx="13">
                  <c:v>2024</c:v>
                </c:pt>
                <c:pt idx="14">
                  <c:v>2025</c:v>
                </c:pt>
                <c:pt idx="15">
                  <c:v>2026</c:v>
                </c:pt>
                <c:pt idx="16">
                  <c:v>2027</c:v>
                </c:pt>
                <c:pt idx="17">
                  <c:v>2028</c:v>
                </c:pt>
                <c:pt idx="18">
                  <c:v>2029</c:v>
                </c:pt>
                <c:pt idx="19">
                  <c:v>2030</c:v>
                </c:pt>
              </c:numCache>
            </c:numRef>
          </c:cat>
          <c:val>
            <c:numRef>
              <c:f>Chart_Reserves!$V$26:$AO$26</c:f>
              <c:numCache>
                <c:formatCode>_(* #,##0_);_(* \(#,##0\);_(* "-"??_);_(@_)</c:formatCode>
                <c:ptCount val="20"/>
                <c:pt idx="0">
                  <c:v>190.9</c:v>
                </c:pt>
                <c:pt idx="1">
                  <c:v>190.43</c:v>
                </c:pt>
                <c:pt idx="2">
                  <c:v>198</c:v>
                </c:pt>
                <c:pt idx="3">
                  <c:v>202.1</c:v>
                </c:pt>
                <c:pt idx="4">
                  <c:v>201.3</c:v>
                </c:pt>
                <c:pt idx="5">
                  <c:v>199.3</c:v>
                </c:pt>
                <c:pt idx="6">
                  <c:v>203.5</c:v>
                </c:pt>
                <c:pt idx="7">
                  <c:v>212.8</c:v>
                </c:pt>
                <c:pt idx="8">
                  <c:v>224.5</c:v>
                </c:pt>
                <c:pt idx="9">
                  <c:v>237.4</c:v>
                </c:pt>
                <c:pt idx="10">
                  <c:v>248</c:v>
                </c:pt>
                <c:pt idx="11">
                  <c:v>256.3</c:v>
                </c:pt>
                <c:pt idx="12">
                  <c:v>267.5</c:v>
                </c:pt>
                <c:pt idx="13">
                  <c:v>280.89999999999998</c:v>
                </c:pt>
                <c:pt idx="14">
                  <c:v>284.8</c:v>
                </c:pt>
                <c:pt idx="15">
                  <c:v>284.8</c:v>
                </c:pt>
                <c:pt idx="16">
                  <c:v>284.8</c:v>
                </c:pt>
                <c:pt idx="17">
                  <c:v>284.8</c:v>
                </c:pt>
                <c:pt idx="18">
                  <c:v>284.8</c:v>
                </c:pt>
                <c:pt idx="19">
                  <c:v>284.8</c:v>
                </c:pt>
              </c:numCache>
            </c:numRef>
          </c:val>
        </c:ser>
        <c:ser>
          <c:idx val="0"/>
          <c:order val="3"/>
          <c:tx>
            <c:strRef>
              <c:f>Chart_Reserves!$A$29</c:f>
              <c:strCache>
                <c:ptCount val="1"/>
                <c:pt idx="0">
                  <c:v>Cash Reserve</c:v>
                </c:pt>
              </c:strCache>
            </c:strRef>
          </c:tx>
          <c:spPr>
            <a:ln w="0">
              <a:noFill/>
            </a:ln>
          </c:spPr>
          <c:marker>
            <c:symbol val="diamond"/>
            <c:size val="10"/>
            <c:spPr>
              <a:solidFill>
                <a:srgbClr val="FFFF00"/>
              </a:solidFill>
              <a:ln w="15875">
                <a:solidFill>
                  <a:schemeClr val="tx1"/>
                </a:solidFill>
              </a:ln>
            </c:spPr>
          </c:marker>
          <c:cat>
            <c:numRef>
              <c:f>Chart_Reserves!$V$25:$AO$25</c:f>
              <c:numCache>
                <c:formatCode>General</c:formatCode>
                <c:ptCount val="20"/>
                <c:pt idx="0">
                  <c:v>2011</c:v>
                </c:pt>
                <c:pt idx="1">
                  <c:v>2012</c:v>
                </c:pt>
                <c:pt idx="2">
                  <c:v>2013</c:v>
                </c:pt>
                <c:pt idx="3">
                  <c:v>2014</c:v>
                </c:pt>
                <c:pt idx="4">
                  <c:v>2015</c:v>
                </c:pt>
                <c:pt idx="5">
                  <c:v>2016</c:v>
                </c:pt>
                <c:pt idx="6">
                  <c:v>2017</c:v>
                </c:pt>
                <c:pt idx="7">
                  <c:v>2018</c:v>
                </c:pt>
                <c:pt idx="8">
                  <c:v>2019</c:v>
                </c:pt>
                <c:pt idx="9">
                  <c:v>2020</c:v>
                </c:pt>
                <c:pt idx="10">
                  <c:v>2021</c:v>
                </c:pt>
                <c:pt idx="11">
                  <c:v>2022</c:v>
                </c:pt>
                <c:pt idx="12">
                  <c:v>2023</c:v>
                </c:pt>
                <c:pt idx="13">
                  <c:v>2024</c:v>
                </c:pt>
                <c:pt idx="14">
                  <c:v>2025</c:v>
                </c:pt>
                <c:pt idx="15">
                  <c:v>2026</c:v>
                </c:pt>
                <c:pt idx="16">
                  <c:v>2027</c:v>
                </c:pt>
                <c:pt idx="17">
                  <c:v>2028</c:v>
                </c:pt>
                <c:pt idx="18">
                  <c:v>2029</c:v>
                </c:pt>
                <c:pt idx="19">
                  <c:v>2030</c:v>
                </c:pt>
              </c:numCache>
            </c:numRef>
          </c:cat>
          <c:val>
            <c:numRef>
              <c:f>Chart_Reserves!$V$29:$AO$29</c:f>
              <c:numCache>
                <c:formatCode>_(* #,##0_);_(* \(#,##0\);_(* "-"_);_(@_)</c:formatCode>
                <c:ptCount val="20"/>
                <c:pt idx="0">
                  <c:v>246.17700482999999</c:v>
                </c:pt>
                <c:pt idx="1">
                  <c:v>317.83024114</c:v>
                </c:pt>
                <c:pt idx="2">
                  <c:v>427.11534215</c:v>
                </c:pt>
                <c:pt idx="3">
                  <c:v>373.46173257727457</c:v>
                </c:pt>
                <c:pt idx="4">
                  <c:v>372.13357156922439</c:v>
                </c:pt>
                <c:pt idx="5">
                  <c:v>377.43187590117407</c:v>
                </c:pt>
                <c:pt idx="6">
                  <c:v>381.40062094615075</c:v>
                </c:pt>
                <c:pt idx="7">
                  <c:v>392.85297634736634</c:v>
                </c:pt>
                <c:pt idx="8">
                  <c:v>394.00346826060058</c:v>
                </c:pt>
                <c:pt idx="9">
                  <c:v>395.90901983058211</c:v>
                </c:pt>
                <c:pt idx="10">
                  <c:v>375.77857222958971</c:v>
                </c:pt>
                <c:pt idx="11">
                  <c:v>354.45349345776037</c:v>
                </c:pt>
                <c:pt idx="12">
                  <c:v>338.72087914858724</c:v>
                </c:pt>
                <c:pt idx="13">
                  <c:v>334.33720736161587</c:v>
                </c:pt>
                <c:pt idx="14">
                  <c:v>308.00858385699371</c:v>
                </c:pt>
                <c:pt idx="15">
                  <c:v>364.55883398875238</c:v>
                </c:pt>
                <c:pt idx="16">
                  <c:v>1024.6151600993057</c:v>
                </c:pt>
                <c:pt idx="17">
                  <c:v>2135.4789478779653</c:v>
                </c:pt>
                <c:pt idx="18">
                  <c:v>3338.4474362956139</c:v>
                </c:pt>
                <c:pt idx="19">
                  <c:v>4105.1682577062884</c:v>
                </c:pt>
              </c:numCache>
            </c:numRef>
          </c:val>
        </c:ser>
        <c:dLbls/>
        <c:marker val="1"/>
        <c:axId val="74840704"/>
        <c:axId val="74859264"/>
      </c:lineChart>
      <c:catAx>
        <c:axId val="74840704"/>
        <c:scaling>
          <c:orientation val="minMax"/>
        </c:scaling>
        <c:axPos val="b"/>
        <c:title>
          <c:tx>
            <c:rich>
              <a:bodyPr/>
              <a:lstStyle/>
              <a:p>
                <a:pPr>
                  <a:defRPr/>
                </a:pPr>
                <a:r>
                  <a:rPr lang="en-US"/>
                  <a:t>Fiscal Year Ending</a:t>
                </a:r>
              </a:p>
            </c:rich>
          </c:tx>
          <c:layout>
            <c:manualLayout>
              <c:xMode val="edge"/>
              <c:yMode val="edge"/>
              <c:x val="0.43288442656459891"/>
              <c:y val="0.91639283895483215"/>
            </c:manualLayout>
          </c:layout>
          <c:spPr>
            <a:noFill/>
            <a:ln w="25400">
              <a:noFill/>
            </a:ln>
          </c:spPr>
        </c:title>
        <c:numFmt formatCode="_(* #,##0_);_(* \(#,##0\);_(* &quot;-&quot;??_);_(@_)" sourceLinked="1"/>
        <c:tickLblPos val="nextTo"/>
        <c:spPr>
          <a:ln w="25400">
            <a:solidFill>
              <a:srgbClr val="000000"/>
            </a:solidFill>
            <a:prstDash val="solid"/>
          </a:ln>
        </c:spPr>
        <c:txPr>
          <a:bodyPr rot="-5400000" vert="horz"/>
          <a:lstStyle/>
          <a:p>
            <a:pPr>
              <a:defRPr/>
            </a:pPr>
            <a:endParaRPr lang="en-US"/>
          </a:p>
        </c:txPr>
        <c:crossAx val="74859264"/>
        <c:crossesAt val="0"/>
        <c:auto val="1"/>
        <c:lblAlgn val="ctr"/>
        <c:lblOffset val="0"/>
        <c:tickLblSkip val="1"/>
        <c:tickMarkSkip val="1"/>
      </c:catAx>
      <c:valAx>
        <c:axId val="74859264"/>
        <c:scaling>
          <c:orientation val="minMax"/>
          <c:max val="1000"/>
          <c:min val="0"/>
        </c:scaling>
        <c:axPos val="l"/>
        <c:majorGridlines>
          <c:spPr>
            <a:ln w="3175">
              <a:solidFill>
                <a:srgbClr val="000000"/>
              </a:solidFill>
              <a:prstDash val="sysDash"/>
            </a:ln>
          </c:spPr>
        </c:majorGridlines>
        <c:title>
          <c:tx>
            <c:rich>
              <a:bodyPr/>
              <a:lstStyle/>
              <a:p>
                <a:pPr>
                  <a:defRPr/>
                </a:pPr>
                <a:r>
                  <a:rPr lang="en-US"/>
                  <a:t>Million Dollars    </a:t>
                </a:r>
              </a:p>
            </c:rich>
          </c:tx>
          <c:layout>
            <c:manualLayout>
              <c:xMode val="edge"/>
              <c:yMode val="edge"/>
              <c:x val="0.1182719513511231"/>
              <c:y val="0.24336657713143242"/>
            </c:manualLayout>
          </c:layout>
          <c:spPr>
            <a:noFill/>
            <a:ln w="25400">
              <a:noFill/>
            </a:ln>
          </c:spPr>
        </c:title>
        <c:numFmt formatCode="General" sourceLinked="0"/>
        <c:tickLblPos val="nextTo"/>
        <c:spPr>
          <a:ln w="25400">
            <a:solidFill>
              <a:srgbClr val="000000"/>
            </a:solidFill>
            <a:prstDash val="solid"/>
          </a:ln>
        </c:spPr>
        <c:txPr>
          <a:bodyPr rot="0" vert="horz"/>
          <a:lstStyle/>
          <a:p>
            <a:pPr>
              <a:defRPr/>
            </a:pPr>
            <a:endParaRPr lang="en-US"/>
          </a:p>
        </c:txPr>
        <c:crossAx val="74840704"/>
        <c:crosses val="autoZero"/>
        <c:crossBetween val="between"/>
      </c:valAx>
      <c:spPr>
        <a:noFill/>
        <a:ln w="25400">
          <a:noFill/>
        </a:ln>
      </c:spPr>
    </c:plotArea>
    <c:legend>
      <c:legendPos val="r"/>
      <c:layout>
        <c:manualLayout>
          <c:xMode val="edge"/>
          <c:yMode val="edge"/>
          <c:x val="7.5250253299322001E-2"/>
          <c:y val="2.6777514086053435E-3"/>
          <c:w val="0.90236684861652006"/>
          <c:h val="0.12510707930048715"/>
        </c:manualLayout>
      </c:layout>
      <c:spPr>
        <a:solidFill>
          <a:srgbClr val="FFFFFF"/>
        </a:solidFill>
        <a:ln w="25400">
          <a:noFill/>
        </a:ln>
      </c:spPr>
    </c:legend>
    <c:plotVisOnly val="1"/>
    <c:dispBlanksAs val="gap"/>
  </c:chart>
  <c:spPr>
    <a:solidFill>
      <a:srgbClr val="FFFFFF"/>
    </a:solidFill>
    <a:ln w="9525">
      <a:noFill/>
    </a:ln>
  </c:spPr>
  <c:txPr>
    <a:bodyPr/>
    <a:lstStyle/>
    <a:p>
      <a:pPr>
        <a:defRPr sz="1200" b="1"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20.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1004293596331002"/>
          <c:y val="0.16740130115450041"/>
          <c:w val="0.81089891646755441"/>
          <c:h val="0.63729969036014389"/>
        </c:manualLayout>
      </c:layout>
      <c:barChart>
        <c:barDir val="col"/>
        <c:grouping val="stacked"/>
        <c:ser>
          <c:idx val="0"/>
          <c:order val="0"/>
          <c:tx>
            <c:v>PAYG</c:v>
          </c:tx>
          <c:spPr>
            <a:solidFill>
              <a:srgbClr val="993366"/>
            </a:solidFill>
            <a:ln w="12700">
              <a:solidFill>
                <a:srgbClr val="000000"/>
              </a:solidFill>
              <a:prstDash val="solid"/>
            </a:ln>
          </c:spPr>
          <c:dLbls>
            <c:numFmt formatCode="###;" sourceLinked="0"/>
            <c:spPr>
              <a:noFill/>
              <a:ln w="25400">
                <a:noFill/>
              </a:ln>
            </c:spPr>
            <c:txPr>
              <a:bodyPr rot="-5400000" vert="horz"/>
              <a:lstStyle/>
              <a:p>
                <a:pPr algn="ctr">
                  <a:defRPr sz="1000" b="1" i="0" u="none" strike="noStrike" baseline="0">
                    <a:solidFill>
                      <a:srgbClr val="FFFFFF"/>
                    </a:solidFill>
                    <a:latin typeface="Arial"/>
                    <a:ea typeface="Arial"/>
                    <a:cs typeface="Arial"/>
                  </a:defRPr>
                </a:pPr>
                <a:endParaRPr lang="en-US"/>
              </a:p>
            </c:txPr>
            <c:dLblPos val="ctr"/>
            <c:showVal val="1"/>
          </c:dLbls>
          <c:cat>
            <c:numRef>
              <c:f>DebtSummary!$D$24:$D$51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CIPFin!$AT$24:$AT$51</c:f>
              <c:numCache>
                <c:formatCode>_(* #,##0_);_(* \(#,##0\);_(* "-"_);_(@_)</c:formatCode>
                <c:ptCount val="28"/>
              </c:numCache>
            </c:numRef>
          </c:val>
        </c:ser>
        <c:ser>
          <c:idx val="3"/>
          <c:order val="1"/>
          <c:tx>
            <c:v>Construction Fund Disbursement</c:v>
          </c:tx>
          <c:spPr>
            <a:solidFill>
              <a:srgbClr val="3366FF"/>
            </a:solidFill>
            <a:ln w="12700">
              <a:solidFill>
                <a:srgbClr val="000000"/>
              </a:solidFill>
              <a:prstDash val="solid"/>
            </a:ln>
          </c:spPr>
          <c:dLbls>
            <c:spPr>
              <a:noFill/>
              <a:ln w="25400">
                <a:noFill/>
              </a:ln>
            </c:spPr>
            <c:txPr>
              <a:bodyPr rot="-5400000" vert="horz"/>
              <a:lstStyle/>
              <a:p>
                <a:pPr algn="ctr">
                  <a:defRPr sz="1000" b="1" i="0" u="none" strike="noStrike" baseline="0">
                    <a:solidFill>
                      <a:srgbClr val="FFFFFF"/>
                    </a:solidFill>
                    <a:latin typeface="Arial"/>
                    <a:ea typeface="Arial"/>
                    <a:cs typeface="Arial"/>
                  </a:defRPr>
                </a:pPr>
                <a:endParaRPr lang="en-US"/>
              </a:p>
            </c:txPr>
            <c:dLblPos val="ctr"/>
            <c:showVal val="1"/>
          </c:dLbls>
          <c:cat>
            <c:numRef>
              <c:f>DebtSummary!$D$24:$D$51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CIPFin!$AX$24:$AX$51</c:f>
              <c:numCache>
                <c:formatCode>_(* #,##0_);_(* \(#,##0\);_(* "-"_);_(@_)</c:formatCode>
                <c:ptCount val="28"/>
              </c:numCache>
            </c:numRef>
          </c:val>
        </c:ser>
        <c:dLbls/>
        <c:gapWidth val="50"/>
        <c:overlap val="100"/>
        <c:axId val="82856960"/>
        <c:axId val="82863232"/>
      </c:barChart>
      <c:lineChart>
        <c:grouping val="standard"/>
        <c:ser>
          <c:idx val="1"/>
          <c:order val="2"/>
          <c:tx>
            <c:strRef>
              <c:f>#REF!</c:f>
              <c:strCache>
                <c:ptCount val="1"/>
                <c:pt idx="0">
                  <c:v>#REF!</c:v>
                </c:pt>
              </c:strCache>
            </c:strRef>
          </c:tx>
          <c:spPr>
            <a:ln w="38100">
              <a:solidFill>
                <a:srgbClr val="00FF00"/>
              </a:solidFill>
              <a:prstDash val="solid"/>
            </a:ln>
          </c:spPr>
          <c:marker>
            <c:symbol val="none"/>
          </c:marker>
          <c:cat>
            <c:numRef>
              <c:f>DebtSummary!$D$24:$D$51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#REF!</c:f>
              <c:numCache>
                <c:formatCode>General</c:formatCode>
                <c:ptCount val="1"/>
                <c:pt idx="0">
                  <c:v>1</c:v>
                </c:pt>
              </c:numCache>
            </c:numRef>
          </c:val>
        </c:ser>
        <c:dLbls/>
        <c:marker val="1"/>
        <c:axId val="82865536"/>
        <c:axId val="82883712"/>
      </c:lineChart>
      <c:catAx>
        <c:axId val="82856960"/>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36431694035043555"/>
              <c:y val="0.93392301733212169"/>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82863232"/>
        <c:crosses val="autoZero"/>
        <c:auto val="1"/>
        <c:lblAlgn val="ctr"/>
        <c:lblOffset val="100"/>
        <c:tickLblSkip val="1"/>
        <c:tickMarkSkip val="1"/>
      </c:catAx>
      <c:valAx>
        <c:axId val="82863232"/>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Millions of Dollars</a:t>
                </a:r>
              </a:p>
            </c:rich>
          </c:tx>
          <c:layout>
            <c:manualLayout>
              <c:xMode val="edge"/>
              <c:yMode val="edge"/>
              <c:x val="1.3888888888889749E-2"/>
              <c:y val="0.33186567538092976"/>
            </c:manualLayout>
          </c:layout>
          <c:spPr>
            <a:noFill/>
            <a:ln w="25400">
              <a:noFill/>
            </a:ln>
          </c:spPr>
        </c:title>
        <c:numFmt formatCode="_(* #,##0_);_(* \(#,##0\);_(* &quot;-&quot;_);_(@_)" sourceLinked="1"/>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82856960"/>
        <c:crosses val="autoZero"/>
        <c:crossBetween val="between"/>
        <c:dispUnits>
          <c:builtInUnit val="millions"/>
        </c:dispUnits>
      </c:valAx>
      <c:catAx>
        <c:axId val="82865536"/>
        <c:scaling>
          <c:orientation val="minMax"/>
        </c:scaling>
        <c:delete val="1"/>
        <c:axPos val="b"/>
        <c:numFmt formatCode="General" sourceLinked="1"/>
        <c:tickLblPos val="none"/>
        <c:crossAx val="82883712"/>
        <c:crosses val="autoZero"/>
        <c:auto val="1"/>
        <c:lblAlgn val="ctr"/>
        <c:lblOffset val="100"/>
      </c:catAx>
      <c:valAx>
        <c:axId val="82883712"/>
        <c:scaling>
          <c:orientation val="minMax"/>
        </c:scaling>
        <c:axPos val="r"/>
        <c:numFmt formatCode="General" sourceLinked="1"/>
        <c:tickLblPos val="nextTo"/>
        <c:spPr>
          <a:ln w="3175">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82865536"/>
        <c:crosses val="max"/>
        <c:crossBetween val="between"/>
      </c:valAx>
      <c:spPr>
        <a:noFill/>
        <a:ln w="25400">
          <a:noFill/>
        </a:ln>
      </c:spPr>
    </c:plotArea>
    <c:legend>
      <c:legendPos val="r"/>
      <c:layout>
        <c:manualLayout>
          <c:xMode val="edge"/>
          <c:yMode val="edge"/>
          <c:x val="0.1741455795589654"/>
          <c:y val="1.7621145374449337E-2"/>
          <c:w val="0.7104713473316"/>
          <c:h val="0.13069054694154467"/>
        </c:manualLayout>
      </c:layout>
      <c:spPr>
        <a:solidFill>
          <a:srgbClr val="FFFFFF"/>
        </a:solidFill>
        <a:ln w="3175">
          <a:solidFill>
            <a:srgbClr val="000000"/>
          </a:solidFill>
          <a:prstDash val="solid"/>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oddFooter>&amp;L&amp;D&amp;C&amp;F</c:oddFooter>
    </c:headerFooter>
    <c:pageMargins b="0.5" l="0.2" r="0.2" t="0.5" header="0.2" footer="0.2"/>
    <c:pageSetup orientation="landscape"/>
  </c:printSettings>
</c:chartSpace>
</file>

<file path=xl/charts/chart21.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20192344560257849"/>
          <c:y val="7.4875268818951499E-2"/>
          <c:w val="0.79166811212442922"/>
          <c:h val="0.69550805258492765"/>
        </c:manualLayout>
      </c:layout>
      <c:barChart>
        <c:barDir val="col"/>
        <c:grouping val="stacked"/>
        <c:ser>
          <c:idx val="1"/>
          <c:order val="0"/>
          <c:tx>
            <c:strRef>
              <c:f>CIPFin!#REF!</c:f>
              <c:strCache>
                <c:ptCount val="1"/>
                <c:pt idx="0">
                  <c:v>#REF!</c:v>
                </c:pt>
              </c:strCache>
            </c:strRef>
          </c:tx>
          <c:spPr>
            <a:solidFill>
              <a:srgbClr val="993366"/>
            </a:solidFill>
            <a:ln w="12700">
              <a:solidFill>
                <a:srgbClr val="000000"/>
              </a:solidFill>
              <a:prstDash val="solid"/>
            </a:ln>
          </c:spPr>
          <c:dLbls>
            <c:numFmt formatCode="###;" sourceLinked="0"/>
            <c:spPr>
              <a:noFill/>
              <a:ln w="25400">
                <a:noFill/>
              </a:ln>
            </c:spPr>
            <c:txPr>
              <a:bodyPr rot="-5400000" vert="horz"/>
              <a:lstStyle/>
              <a:p>
                <a:pPr algn="ctr">
                  <a:defRPr sz="1000" b="1" i="0" u="none" strike="noStrike" baseline="0">
                    <a:solidFill>
                      <a:srgbClr val="FFFFFF"/>
                    </a:solidFill>
                    <a:latin typeface="Arial"/>
                    <a:ea typeface="Arial"/>
                    <a:cs typeface="Arial"/>
                  </a:defRPr>
                </a:pPr>
                <a:endParaRPr lang="en-US"/>
              </a:p>
            </c:txPr>
            <c:dLblPos val="ctr"/>
            <c:showVal val="1"/>
          </c:dLbls>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CIPFin!#REF!</c:f>
              <c:numCache>
                <c:formatCode>General</c:formatCode>
                <c:ptCount val="1"/>
                <c:pt idx="0">
                  <c:v>1</c:v>
                </c:pt>
              </c:numCache>
            </c:numRef>
          </c:val>
        </c:ser>
        <c:ser>
          <c:idx val="0"/>
          <c:order val="1"/>
          <c:tx>
            <c:strRef>
              <c:f>CIPFin!#REF!</c:f>
              <c:strCache>
                <c:ptCount val="1"/>
                <c:pt idx="0">
                  <c:v>#REF!</c:v>
                </c:pt>
              </c:strCache>
            </c:strRef>
          </c:tx>
          <c:spPr>
            <a:solidFill>
              <a:srgbClr val="3366FF"/>
            </a:solidFill>
            <a:ln w="12700">
              <a:solidFill>
                <a:srgbClr val="000000"/>
              </a:solidFill>
              <a:prstDash val="solid"/>
            </a:ln>
          </c:spPr>
          <c:dLbls>
            <c:numFmt formatCode="###;" sourceLinked="0"/>
            <c:spPr>
              <a:noFill/>
              <a:ln w="25400">
                <a:noFill/>
              </a:ln>
            </c:spPr>
            <c:txPr>
              <a:bodyPr rot="-5400000" vert="horz"/>
              <a:lstStyle/>
              <a:p>
                <a:pPr algn="ctr">
                  <a:defRPr sz="1000" b="1" i="0" u="none" strike="noStrike" baseline="0">
                    <a:solidFill>
                      <a:srgbClr val="FFFFFF"/>
                    </a:solidFill>
                    <a:latin typeface="Arial"/>
                    <a:ea typeface="Arial"/>
                    <a:cs typeface="Arial"/>
                  </a:defRPr>
                </a:pPr>
                <a:endParaRPr lang="en-US"/>
              </a:p>
            </c:txPr>
            <c:dLblPos val="ctr"/>
            <c:showVal val="1"/>
          </c:dLbls>
          <c:cat>
            <c:numRef>
              <c:f>CIPFin!$D$24:$D$51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CIPFin!#REF!</c:f>
              <c:numCache>
                <c:formatCode>General</c:formatCode>
                <c:ptCount val="1"/>
                <c:pt idx="0">
                  <c:v>1</c:v>
                </c:pt>
              </c:numCache>
            </c:numRef>
          </c:val>
        </c:ser>
        <c:dLbls/>
        <c:gapWidth val="50"/>
        <c:overlap val="100"/>
        <c:axId val="89089920"/>
        <c:axId val="89116672"/>
      </c:barChart>
      <c:catAx>
        <c:axId val="89089920"/>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8183844807860582"/>
              <c:y val="0.89351147038400569"/>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89116672"/>
        <c:crosses val="autoZero"/>
        <c:auto val="1"/>
        <c:lblAlgn val="ctr"/>
        <c:lblOffset val="100"/>
        <c:tickLblSkip val="1"/>
        <c:tickMarkSkip val="1"/>
      </c:catAx>
      <c:valAx>
        <c:axId val="89116672"/>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 Dollars</a:t>
                </a:r>
              </a:p>
            </c:rich>
          </c:tx>
          <c:layout>
            <c:manualLayout>
              <c:xMode val="edge"/>
              <c:yMode val="edge"/>
              <c:x val="1.9230769230770387E-2"/>
              <c:y val="0.28119822168651543"/>
            </c:manualLayout>
          </c:layout>
          <c:spPr>
            <a:noFill/>
            <a:ln w="25400">
              <a:noFill/>
            </a:ln>
          </c:spPr>
        </c:title>
        <c:numFmt formatCode="General" sourceLinked="1"/>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89089920"/>
        <c:crosses val="autoZero"/>
        <c:crossBetween val="between"/>
        <c:dispUnits>
          <c:builtInUnit val="millions"/>
        </c:dispUnits>
      </c:valAx>
      <c:spPr>
        <a:solidFill>
          <a:srgbClr val="C0C0C0"/>
        </a:solidFill>
        <a:ln w="12700">
          <a:solidFill>
            <a:srgbClr val="808080"/>
          </a:solidFill>
          <a:prstDash val="solid"/>
        </a:ln>
      </c:spPr>
    </c:plotArea>
    <c:legend>
      <c:legendPos val="r"/>
      <c:layout>
        <c:manualLayout>
          <c:xMode val="edge"/>
          <c:yMode val="edge"/>
          <c:x val="0.44765041389057136"/>
          <c:y val="5.8236272878535833E-2"/>
          <c:w val="0.4647444309845884"/>
          <c:h val="0.13144758735441694"/>
        </c:manualLayout>
      </c:layout>
      <c:spPr>
        <a:solidFill>
          <a:srgbClr val="FFFFFF"/>
        </a:solidFill>
        <a:ln w="3175">
          <a:solidFill>
            <a:srgbClr val="000000"/>
          </a:solidFill>
          <a:prstDash val="solid"/>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22.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4483502492042999"/>
          <c:y val="6.3142596049500802E-2"/>
          <c:w val="0.84877584457052391"/>
          <c:h val="0.75183742272893983"/>
        </c:manualLayout>
      </c:layout>
      <c:barChart>
        <c:barDir val="col"/>
        <c:grouping val="stacked"/>
        <c:ser>
          <c:idx val="0"/>
          <c:order val="0"/>
          <c:tx>
            <c:v>Existing Fixed (w/ swap)</c:v>
          </c:tx>
          <c:spPr>
            <a:solidFill>
              <a:srgbClr val="9999FF"/>
            </a:solidFill>
            <a:ln w="12700">
              <a:solidFill>
                <a:srgbClr val="000000"/>
              </a:solidFill>
              <a:prstDash val="solid"/>
            </a:ln>
          </c:spPr>
          <c:cat>
            <c:numRef>
              <c:f>CIPFin!$D$26:$D$51</c:f>
              <c:numCache>
                <c:formatCode>General</c:formatCode>
                <c:ptCount val="26"/>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pt idx="15">
                  <c:v>2020</c:v>
                </c:pt>
                <c:pt idx="16">
                  <c:v>2021</c:v>
                </c:pt>
                <c:pt idx="17">
                  <c:v>2022</c:v>
                </c:pt>
                <c:pt idx="18">
                  <c:v>2023</c:v>
                </c:pt>
                <c:pt idx="19">
                  <c:v>2024</c:v>
                </c:pt>
                <c:pt idx="20">
                  <c:v>2025</c:v>
                </c:pt>
                <c:pt idx="21">
                  <c:v>2026</c:v>
                </c:pt>
                <c:pt idx="22">
                  <c:v>2027</c:v>
                </c:pt>
                <c:pt idx="23">
                  <c:v>2028</c:v>
                </c:pt>
                <c:pt idx="24">
                  <c:v>2029</c:v>
                </c:pt>
                <c:pt idx="25">
                  <c:v>2030</c:v>
                </c:pt>
              </c:numCache>
            </c:numRef>
          </c:cat>
          <c:val>
            <c:numRef>
              <c:f>DebtSummary!#REF!</c:f>
              <c:numCache>
                <c:formatCode>General</c:formatCode>
                <c:ptCount val="1"/>
                <c:pt idx="0">
                  <c:v>1</c:v>
                </c:pt>
              </c:numCache>
            </c:numRef>
          </c:val>
        </c:ser>
        <c:ser>
          <c:idx val="1"/>
          <c:order val="1"/>
          <c:tx>
            <c:v>Existing Variable (w/ swap)</c:v>
          </c:tx>
          <c:spPr>
            <a:solidFill>
              <a:srgbClr val="993366"/>
            </a:solidFill>
            <a:ln w="12700">
              <a:solidFill>
                <a:srgbClr val="000000"/>
              </a:solidFill>
              <a:prstDash val="solid"/>
            </a:ln>
          </c:spPr>
          <c:cat>
            <c:numRef>
              <c:f>CIPFin!$D$26:$D$51</c:f>
              <c:numCache>
                <c:formatCode>General</c:formatCode>
                <c:ptCount val="26"/>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pt idx="15">
                  <c:v>2020</c:v>
                </c:pt>
                <c:pt idx="16">
                  <c:v>2021</c:v>
                </c:pt>
                <c:pt idx="17">
                  <c:v>2022</c:v>
                </c:pt>
                <c:pt idx="18">
                  <c:v>2023</c:v>
                </c:pt>
                <c:pt idx="19">
                  <c:v>2024</c:v>
                </c:pt>
                <c:pt idx="20">
                  <c:v>2025</c:v>
                </c:pt>
                <c:pt idx="21">
                  <c:v>2026</c:v>
                </c:pt>
                <c:pt idx="22">
                  <c:v>2027</c:v>
                </c:pt>
                <c:pt idx="23">
                  <c:v>2028</c:v>
                </c:pt>
                <c:pt idx="24">
                  <c:v>2029</c:v>
                </c:pt>
                <c:pt idx="25">
                  <c:v>2030</c:v>
                </c:pt>
              </c:numCache>
            </c:numRef>
          </c:cat>
          <c:val>
            <c:numRef>
              <c:f>DebtSummary!#REF!</c:f>
              <c:numCache>
                <c:formatCode>General</c:formatCode>
                <c:ptCount val="1"/>
                <c:pt idx="0">
                  <c:v>1</c:v>
                </c:pt>
              </c:numCache>
            </c:numRef>
          </c:val>
        </c:ser>
        <c:ser>
          <c:idx val="2"/>
          <c:order val="2"/>
          <c:tx>
            <c:v>New Fixed</c:v>
          </c:tx>
          <c:spPr>
            <a:solidFill>
              <a:srgbClr val="FFFFCC"/>
            </a:solidFill>
            <a:ln w="12700">
              <a:solidFill>
                <a:srgbClr val="000000"/>
              </a:solidFill>
              <a:prstDash val="solid"/>
            </a:ln>
          </c:spPr>
          <c:cat>
            <c:numRef>
              <c:f>CIPFin!$D$26:$D$51</c:f>
              <c:numCache>
                <c:formatCode>General</c:formatCode>
                <c:ptCount val="26"/>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pt idx="15">
                  <c:v>2020</c:v>
                </c:pt>
                <c:pt idx="16">
                  <c:v>2021</c:v>
                </c:pt>
                <c:pt idx="17">
                  <c:v>2022</c:v>
                </c:pt>
                <c:pt idx="18">
                  <c:v>2023</c:v>
                </c:pt>
                <c:pt idx="19">
                  <c:v>2024</c:v>
                </c:pt>
                <c:pt idx="20">
                  <c:v>2025</c:v>
                </c:pt>
                <c:pt idx="21">
                  <c:v>2026</c:v>
                </c:pt>
                <c:pt idx="22">
                  <c:v>2027</c:v>
                </c:pt>
                <c:pt idx="23">
                  <c:v>2028</c:v>
                </c:pt>
                <c:pt idx="24">
                  <c:v>2029</c:v>
                </c:pt>
                <c:pt idx="25">
                  <c:v>2030</c:v>
                </c:pt>
              </c:numCache>
            </c:numRef>
          </c:cat>
          <c:val>
            <c:numRef>
              <c:f>DebtSummary!$T$26:$T$51</c:f>
              <c:numCache>
                <c:formatCode>General</c:formatCode>
                <c:ptCount val="26"/>
                <c:pt idx="3" formatCode="_(* #,##0_);_(* \(#,##0\);_(* &quot;-&quot;_);_(@_)">
                  <c:v>0</c:v>
                </c:pt>
                <c:pt idx="4" formatCode="_(* #,##0_);_(* \(#,##0\);_(* &quot;-&quot;_);_(@_)">
                  <c:v>0</c:v>
                </c:pt>
                <c:pt idx="5" formatCode="_(* #,##0_);_(* \(#,##0\);_(* &quot;-&quot;_);_(@_)">
                  <c:v>0</c:v>
                </c:pt>
                <c:pt idx="6" formatCode="_(* #,##0_);_(* \(#,##0\);_(* &quot;-&quot;_);_(@_)">
                  <c:v>0</c:v>
                </c:pt>
                <c:pt idx="7" formatCode="_(* #,##0_);_(* \(#,##0\);_(* &quot;-&quot;_);_(@_)">
                  <c:v>0</c:v>
                </c:pt>
                <c:pt idx="8" formatCode="_(* #,##0_);_(* \(#,##0\);_(* &quot;-&quot;_);_(@_)">
                  <c:v>0</c:v>
                </c:pt>
                <c:pt idx="9" formatCode="_(* #,##0_);_(* \(#,##0\);_(* &quot;-&quot;_);_(@_)">
                  <c:v>0</c:v>
                </c:pt>
                <c:pt idx="10" formatCode="_(* #,##0_);_(* \(#,##0\);_(* &quot;-&quot;_);_(@_)">
                  <c:v>0</c:v>
                </c:pt>
                <c:pt idx="11" formatCode="_(* #,##0_);_(* \(#,##0\);_(* &quot;-&quot;_);_(@_)">
                  <c:v>0</c:v>
                </c:pt>
                <c:pt idx="12" formatCode="_(* #,##0_);_(* \(#,##0\);_(* &quot;-&quot;_);_(@_)">
                  <c:v>0</c:v>
                </c:pt>
                <c:pt idx="13" formatCode="_(* #,##0_);_(* \(#,##0\);_(* &quot;-&quot;_);_(@_)">
                  <c:v>0</c:v>
                </c:pt>
                <c:pt idx="14" formatCode="_(* #,##0_);_(* \(#,##0\);_(* &quot;-&quot;_);_(@_)">
                  <c:v>0</c:v>
                </c:pt>
                <c:pt idx="15" formatCode="_(* #,##0_);_(* \(#,##0\);_(* &quot;-&quot;_);_(@_)">
                  <c:v>0</c:v>
                </c:pt>
                <c:pt idx="16" formatCode="_(* #,##0_);_(* \(#,##0\);_(* &quot;-&quot;_);_(@_)">
                  <c:v>1350000</c:v>
                </c:pt>
                <c:pt idx="17" formatCode="_(* #,##0_);_(* \(#,##0\);_(* &quot;-&quot;_);_(@_)">
                  <c:v>6750000</c:v>
                </c:pt>
                <c:pt idx="18" formatCode="_(* #,##0_);_(* \(#,##0\);_(* &quot;-&quot;_);_(@_)">
                  <c:v>13352735.99903317</c:v>
                </c:pt>
                <c:pt idx="19" formatCode="_(* #,##0_);_(* \(#,##0\);_(* &quot;-&quot;_);_(@_)">
                  <c:v>21270707.997099511</c:v>
                </c:pt>
                <c:pt idx="20" formatCode="_(* #,##0_);_(* \(#,##0\);_(* &quot;-&quot;_);_(@_)">
                  <c:v>29054532.99508528</c:v>
                </c:pt>
                <c:pt idx="21" formatCode="_(* #,##0_);_(* \(#,##0\);_(* &quot;-&quot;_);_(@_)">
                  <c:v>37513357.993071042</c:v>
                </c:pt>
                <c:pt idx="22" formatCode="_(* #,##0_);_(* \(#,##0\);_(* &quot;-&quot;_);_(@_)">
                  <c:v>46984682.991056815</c:v>
                </c:pt>
                <c:pt idx="23" formatCode="_(* #,##0_);_(* \(#,##0\);_(* &quot;-&quot;_);_(@_)">
                  <c:v>57044419.988720305</c:v>
                </c:pt>
                <c:pt idx="24" formatCode="_(* #,##0_);_(* \(#,##0\);_(* &quot;-&quot;_);_(@_)">
                  <c:v>67714215.986142099</c:v>
                </c:pt>
                <c:pt idx="25" formatCode="_(* #,##0_);_(* \(#,##0\);_(* &quot;-&quot;_);_(@_)">
                  <c:v>77103217.983402729</c:v>
                </c:pt>
              </c:numCache>
            </c:numRef>
          </c:val>
        </c:ser>
        <c:ser>
          <c:idx val="3"/>
          <c:order val="3"/>
          <c:tx>
            <c:v>New Variable</c:v>
          </c:tx>
          <c:spPr>
            <a:solidFill>
              <a:srgbClr val="00FF00"/>
            </a:solidFill>
            <a:ln w="12700">
              <a:solidFill>
                <a:srgbClr val="000000"/>
              </a:solidFill>
              <a:prstDash val="solid"/>
            </a:ln>
          </c:spPr>
          <c:cat>
            <c:numRef>
              <c:f>CIPFin!$D$26:$D$51</c:f>
              <c:numCache>
                <c:formatCode>General</c:formatCode>
                <c:ptCount val="26"/>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pt idx="15">
                  <c:v>2020</c:v>
                </c:pt>
                <c:pt idx="16">
                  <c:v>2021</c:v>
                </c:pt>
                <c:pt idx="17">
                  <c:v>2022</c:v>
                </c:pt>
                <c:pt idx="18">
                  <c:v>2023</c:v>
                </c:pt>
                <c:pt idx="19">
                  <c:v>2024</c:v>
                </c:pt>
                <c:pt idx="20">
                  <c:v>2025</c:v>
                </c:pt>
                <c:pt idx="21">
                  <c:v>2026</c:v>
                </c:pt>
                <c:pt idx="22">
                  <c:v>2027</c:v>
                </c:pt>
                <c:pt idx="23">
                  <c:v>2028</c:v>
                </c:pt>
                <c:pt idx="24">
                  <c:v>2029</c:v>
                </c:pt>
                <c:pt idx="25">
                  <c:v>2030</c:v>
                </c:pt>
              </c:numCache>
            </c:numRef>
          </c:cat>
          <c:val>
            <c:numRef>
              <c:f>DebtSummary!$W$26:$W$51</c:f>
              <c:numCache>
                <c:formatCode>General</c:formatCode>
                <c:ptCount val="26"/>
                <c:pt idx="3" formatCode="_(* #,##0_);_(* \(#,##0\);_(* &quot;-&quot;_);_(@_)">
                  <c:v>0</c:v>
                </c:pt>
                <c:pt idx="4" formatCode="_(* #,##0_);_(* \(#,##0\);_(* &quot;-&quot;_);_(@_)">
                  <c:v>0</c:v>
                </c:pt>
                <c:pt idx="5" formatCode="_(* #,##0_);_(* \(#,##0\);_(* &quot;-&quot;_);_(@_)">
                  <c:v>0</c:v>
                </c:pt>
                <c:pt idx="6" formatCode="_(* #,##0_);_(* \(#,##0\);_(* &quot;-&quot;_);_(@_)">
                  <c:v>0</c:v>
                </c:pt>
                <c:pt idx="7" formatCode="_(* #,##0_);_(* \(#,##0\);_(* &quot;-&quot;_);_(@_)">
                  <c:v>0</c:v>
                </c:pt>
                <c:pt idx="8" formatCode="_(* #,##0_);_(* \(#,##0\);_(* &quot;-&quot;_);_(@_)">
                  <c:v>0</c:v>
                </c:pt>
                <c:pt idx="9" formatCode="_(* #,##0_);_(* \(#,##0\);_(* &quot;-&quot;_);_(@_)">
                  <c:v>0</c:v>
                </c:pt>
                <c:pt idx="10" formatCode="_(* #,##0_);_(* \(#,##0\);_(* &quot;-&quot;_);_(@_)">
                  <c:v>66666.666666666672</c:v>
                </c:pt>
                <c:pt idx="11" formatCode="_(* #,##0_);_(* \(#,##0\);_(* &quot;-&quot;_);_(@_)">
                  <c:v>315000</c:v>
                </c:pt>
                <c:pt idx="12" formatCode="_(* #,##0_);_(* \(#,##0\);_(* &quot;-&quot;_);_(@_)">
                  <c:v>816200</c:v>
                </c:pt>
                <c:pt idx="13" formatCode="_(* #,##0_);_(* \(#,##0\);_(* &quot;-&quot;_);_(@_)">
                  <c:v>1247400</c:v>
                </c:pt>
                <c:pt idx="14" formatCode="_(* #,##0_);_(* \(#,##0\);_(* &quot;-&quot;_);_(@_)">
                  <c:v>1724800</c:v>
                </c:pt>
                <c:pt idx="15" formatCode="_(* #,##0_);_(* \(#,##0\);_(* &quot;-&quot;_);_(@_)">
                  <c:v>2233000</c:v>
                </c:pt>
                <c:pt idx="16" formatCode="_(* #,##0_);_(* \(#,##0\);_(* &quot;-&quot;_);_(@_)">
                  <c:v>2402400</c:v>
                </c:pt>
                <c:pt idx="17" formatCode="_(* #,##0_);_(* \(#,##0\);_(* &quot;-&quot;_);_(@_)">
                  <c:v>2402400</c:v>
                </c:pt>
                <c:pt idx="18" formatCode="_(* #,##0_);_(* \(#,##0\);_(* &quot;-&quot;_);_(@_)">
                  <c:v>2402400</c:v>
                </c:pt>
                <c:pt idx="19" formatCode="_(* #,##0_);_(* \(#,##0\);_(* &quot;-&quot;_);_(@_)">
                  <c:v>2402400</c:v>
                </c:pt>
                <c:pt idx="20" formatCode="_(* #,##0_);_(* \(#,##0\);_(* &quot;-&quot;_);_(@_)">
                  <c:v>2402400</c:v>
                </c:pt>
                <c:pt idx="21" formatCode="_(* #,##0_);_(* \(#,##0\);_(* &quot;-&quot;_);_(@_)">
                  <c:v>2402400</c:v>
                </c:pt>
                <c:pt idx="22" formatCode="_(* #,##0_);_(* \(#,##0\);_(* &quot;-&quot;_);_(@_)">
                  <c:v>2402400</c:v>
                </c:pt>
                <c:pt idx="23" formatCode="_(* #,##0_);_(* \(#,##0\);_(* &quot;-&quot;_);_(@_)">
                  <c:v>2402400</c:v>
                </c:pt>
                <c:pt idx="24" formatCode="_(* #,##0_);_(* \(#,##0\);_(* &quot;-&quot;_);_(@_)">
                  <c:v>2402400</c:v>
                </c:pt>
                <c:pt idx="25" formatCode="_(* #,##0_);_(* \(#,##0\);_(* &quot;-&quot;_);_(@_)">
                  <c:v>2402400</c:v>
                </c:pt>
              </c:numCache>
            </c:numRef>
          </c:val>
        </c:ser>
        <c:dLbls/>
        <c:gapWidth val="50"/>
        <c:overlap val="100"/>
        <c:axId val="89645056"/>
        <c:axId val="89646976"/>
      </c:barChart>
      <c:catAx>
        <c:axId val="89645056"/>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4302477366050375"/>
              <c:y val="0.93392301733212169"/>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89646976"/>
        <c:crosses val="autoZero"/>
        <c:auto val="1"/>
        <c:lblAlgn val="ctr"/>
        <c:lblOffset val="100"/>
        <c:tickLblSkip val="1"/>
        <c:tickMarkSkip val="1"/>
      </c:catAx>
      <c:valAx>
        <c:axId val="89646976"/>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 Dollars</a:t>
                </a:r>
              </a:p>
            </c:rich>
          </c:tx>
          <c:layout>
            <c:manualLayout>
              <c:xMode val="edge"/>
              <c:yMode val="edge"/>
              <c:x val="2.1299254526091601E-2"/>
              <c:y val="0.31424453000643626"/>
            </c:manualLayout>
          </c:layout>
          <c:spPr>
            <a:noFill/>
            <a:ln w="25400">
              <a:noFill/>
            </a:ln>
          </c:spPr>
        </c:title>
        <c:numFmt formatCode="General" sourceLinked="1"/>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89645056"/>
        <c:crosses val="autoZero"/>
        <c:crossBetween val="between"/>
        <c:dispUnits>
          <c:builtInUnit val="millions"/>
        </c:dispUnits>
      </c:valAx>
      <c:spPr>
        <a:noFill/>
        <a:ln w="25400">
          <a:noFill/>
        </a:ln>
      </c:spPr>
    </c:plotArea>
    <c:legend>
      <c:legendPos val="r"/>
      <c:layout>
        <c:manualLayout>
          <c:xMode val="edge"/>
          <c:yMode val="edge"/>
          <c:x val="0.17784891505175271"/>
          <c:y val="8.6637490798235767E-2"/>
          <c:w val="0.42107899451867886"/>
          <c:h val="0.18942769818971344"/>
        </c:manualLayout>
      </c:layout>
      <c:spPr>
        <a:solidFill>
          <a:srgbClr val="FFFFFF"/>
        </a:solidFill>
        <a:ln w="3175">
          <a:solidFill>
            <a:srgbClr val="000000"/>
          </a:solidFill>
          <a:prstDash val="solid"/>
        </a:ln>
      </c:spPr>
      <c:txPr>
        <a:bodyPr/>
        <a:lstStyle/>
        <a:p>
          <a:pPr>
            <a:defRPr sz="18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0.5" l="0.2" r="0.2" t="0.5" header="0.2" footer="0.2"/>
    <c:pageSetup orientation="landscape"/>
  </c:printSettings>
</c:chartSpace>
</file>

<file path=xl/charts/chart23.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3888914247797593"/>
          <c:y val="0.20117524787864211"/>
          <c:w val="0.8450870130774587"/>
          <c:h val="0.60058887870339162"/>
        </c:manualLayout>
      </c:layout>
      <c:barChart>
        <c:barDir val="col"/>
        <c:grouping val="stacked"/>
        <c:ser>
          <c:idx val="3"/>
          <c:order val="0"/>
          <c:tx>
            <c:strRef>
              <c:f>COS_Projections!$F$64</c:f>
              <c:strCache>
                <c:ptCount val="1"/>
                <c:pt idx="0">
                  <c:v>Source of Supply</c:v>
                </c:pt>
              </c:strCache>
            </c:strRef>
          </c:tx>
          <c:spPr>
            <a:solidFill>
              <a:srgbClr val="0000FF"/>
            </a:solidFill>
            <a:ln w="25400">
              <a:noFill/>
            </a:ln>
          </c:spPr>
          <c:cat>
            <c:numRef>
              <c:f>COS_Projections!$P$63:$Z$63</c:f>
              <c:numCache>
                <c:formatCode>General</c:formatCode>
                <c:ptCount val="11"/>
              </c:numCache>
            </c:numRef>
          </c:cat>
          <c:val>
            <c:numRef>
              <c:f>COS_Projections!$P$64:$Z$64</c:f>
              <c:numCache>
                <c:formatCode>_(* #,##0_);_(* \(#,##0\);_(* "-"??_);_(@_)</c:formatCode>
                <c:ptCount val="11"/>
              </c:numCache>
            </c:numRef>
          </c:val>
        </c:ser>
        <c:ser>
          <c:idx val="4"/>
          <c:order val="1"/>
          <c:tx>
            <c:strRef>
              <c:f>COS_Projections!$F$65</c:f>
              <c:strCache>
                <c:ptCount val="1"/>
                <c:pt idx="0">
                  <c:v>Conveyance &amp; Aqueduct</c:v>
                </c:pt>
              </c:strCache>
            </c:strRef>
          </c:tx>
          <c:spPr>
            <a:solidFill>
              <a:srgbClr val="00FF00"/>
            </a:solidFill>
            <a:ln w="25400">
              <a:noFill/>
            </a:ln>
          </c:spPr>
          <c:cat>
            <c:numRef>
              <c:f>COS_Projections!$P$63:$Z$63</c:f>
              <c:numCache>
                <c:formatCode>General</c:formatCode>
                <c:ptCount val="11"/>
              </c:numCache>
            </c:numRef>
          </c:cat>
          <c:val>
            <c:numRef>
              <c:f>COS_Projections!$P$65:$Z$65</c:f>
              <c:numCache>
                <c:formatCode>_(* #,##0_);_(* \(#,##0\);_(* "-"??_);_(@_)</c:formatCode>
                <c:ptCount val="11"/>
              </c:numCache>
            </c:numRef>
          </c:val>
        </c:ser>
        <c:ser>
          <c:idx val="2"/>
          <c:order val="2"/>
          <c:tx>
            <c:strRef>
              <c:f>COS_Projections!$F$66</c:f>
              <c:strCache>
                <c:ptCount val="1"/>
                <c:pt idx="0">
                  <c:v>Storage</c:v>
                </c:pt>
              </c:strCache>
            </c:strRef>
          </c:tx>
          <c:spPr>
            <a:solidFill>
              <a:srgbClr val="FF0000"/>
            </a:solidFill>
            <a:ln w="25400">
              <a:noFill/>
            </a:ln>
          </c:spPr>
          <c:cat>
            <c:numRef>
              <c:f>COS_Projections!$P$63:$Z$63</c:f>
              <c:numCache>
                <c:formatCode>General</c:formatCode>
                <c:ptCount val="11"/>
              </c:numCache>
            </c:numRef>
          </c:cat>
          <c:val>
            <c:numRef>
              <c:f>COS_Projections!$P$66:$Z$66</c:f>
              <c:numCache>
                <c:formatCode>_(* #,##0_);_(* \(#,##0\);_(* "-"??_);_(@_)</c:formatCode>
                <c:ptCount val="11"/>
              </c:numCache>
            </c:numRef>
          </c:val>
        </c:ser>
        <c:ser>
          <c:idx val="1"/>
          <c:order val="3"/>
          <c:tx>
            <c:strRef>
              <c:f>COS_Projections!$F$68</c:f>
              <c:strCache>
                <c:ptCount val="1"/>
                <c:pt idx="0">
                  <c:v>Treatment</c:v>
                </c:pt>
              </c:strCache>
            </c:strRef>
          </c:tx>
          <c:spPr>
            <a:solidFill>
              <a:srgbClr val="00FFFF"/>
            </a:solidFill>
            <a:ln w="25400">
              <a:noFill/>
            </a:ln>
          </c:spPr>
          <c:cat>
            <c:numRef>
              <c:f>COS_Projections!$P$63:$Z$63</c:f>
              <c:numCache>
                <c:formatCode>General</c:formatCode>
                <c:ptCount val="11"/>
              </c:numCache>
            </c:numRef>
          </c:cat>
          <c:val>
            <c:numRef>
              <c:f>COS_Projections!$P$68:$Z$68</c:f>
              <c:numCache>
                <c:formatCode>_(* #,##0_);_(* \(#,##0\);_(* "-"??_);_(@_)</c:formatCode>
                <c:ptCount val="11"/>
              </c:numCache>
            </c:numRef>
          </c:val>
        </c:ser>
        <c:ser>
          <c:idx val="6"/>
          <c:order val="5"/>
          <c:tx>
            <c:strRef>
              <c:f>COS_Projections!$F$70</c:f>
              <c:strCache>
                <c:ptCount val="1"/>
                <c:pt idx="0">
                  <c:v>Demand Management</c:v>
                </c:pt>
              </c:strCache>
            </c:strRef>
          </c:tx>
          <c:spPr>
            <a:solidFill>
              <a:srgbClr val="000000"/>
            </a:solidFill>
            <a:ln w="25400">
              <a:noFill/>
            </a:ln>
          </c:spPr>
          <c:cat>
            <c:numRef>
              <c:f>COS_Projections!$P$63:$Z$63</c:f>
              <c:numCache>
                <c:formatCode>General</c:formatCode>
                <c:ptCount val="11"/>
              </c:numCache>
            </c:numRef>
          </c:cat>
          <c:val>
            <c:numRef>
              <c:f>COS_Projections!$P$70:$Z$70</c:f>
              <c:numCache>
                <c:formatCode>_(* #,##0_);_(* \(#,##0\);_(* "-"??_);_(@_)</c:formatCode>
                <c:ptCount val="11"/>
              </c:numCache>
            </c:numRef>
          </c:val>
        </c:ser>
        <c:ser>
          <c:idx val="7"/>
          <c:order val="6"/>
          <c:tx>
            <c:strRef>
              <c:f>COS_Projections!$F$71</c:f>
              <c:strCache>
                <c:ptCount val="1"/>
                <c:pt idx="0">
                  <c:v>Administrative &amp; General</c:v>
                </c:pt>
              </c:strCache>
            </c:strRef>
          </c:tx>
          <c:spPr>
            <a:solidFill>
              <a:srgbClr val="FF00FF"/>
            </a:solidFill>
            <a:ln w="25400">
              <a:noFill/>
            </a:ln>
          </c:spPr>
          <c:cat>
            <c:numRef>
              <c:f>COS_Projections!$P$63:$Z$63</c:f>
              <c:numCache>
                <c:formatCode>General</c:formatCode>
                <c:ptCount val="11"/>
              </c:numCache>
            </c:numRef>
          </c:cat>
          <c:val>
            <c:numRef>
              <c:f>COS_Projections!$P$71:$Z$71</c:f>
              <c:numCache>
                <c:formatCode>_(* #,##0_);_(* \(#,##0\);_(* "-"??_);_(@_)</c:formatCode>
                <c:ptCount val="11"/>
              </c:numCache>
            </c:numRef>
          </c:val>
        </c:ser>
        <c:dLbls/>
        <c:gapWidth val="40"/>
        <c:overlap val="100"/>
        <c:axId val="89720704"/>
        <c:axId val="89731072"/>
      </c:barChart>
      <c:lineChart>
        <c:grouping val="standard"/>
        <c:ser>
          <c:idx val="5"/>
          <c:order val="4"/>
          <c:tx>
            <c:strRef>
              <c:f>COS_Projections!$F$69</c:f>
              <c:strCache>
                <c:ptCount val="1"/>
                <c:pt idx="0">
                  <c:v>Transmission</c:v>
                </c:pt>
              </c:strCache>
            </c:strRef>
          </c:tx>
          <c:spPr>
            <a:ln w="28575">
              <a:noFill/>
            </a:ln>
          </c:spPr>
          <c:marker>
            <c:symbol val="none"/>
          </c:marker>
          <c:cat>
            <c:numRef>
              <c:f>COS_Projections!$P$63:$Z$63</c:f>
              <c:numCache>
                <c:formatCode>General</c:formatCode>
                <c:ptCount val="11"/>
              </c:numCache>
            </c:numRef>
          </c:cat>
          <c:val>
            <c:numRef>
              <c:f>COS_Projections!$P$69:$Z$69</c:f>
              <c:numCache>
                <c:formatCode>_(* #,##0_);_(* \(#,##0\);_(* "-"??_);_(@_)</c:formatCode>
                <c:ptCount val="11"/>
              </c:numCache>
            </c:numRef>
          </c:val>
        </c:ser>
        <c:dLbls/>
        <c:marker val="1"/>
        <c:axId val="89720704"/>
        <c:axId val="89731072"/>
      </c:lineChart>
      <c:catAx>
        <c:axId val="89720704"/>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39850497453847133"/>
              <c:y val="0.9207071583012475"/>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89731072"/>
        <c:crosses val="autoZero"/>
        <c:auto val="1"/>
        <c:lblAlgn val="ctr"/>
        <c:lblOffset val="100"/>
        <c:tickLblSkip val="1"/>
        <c:tickMarkSkip val="1"/>
      </c:catAx>
      <c:valAx>
        <c:axId val="89731072"/>
        <c:scaling>
          <c:orientation val="minMax"/>
          <c:min val="0"/>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 Dollars</a:t>
                </a:r>
              </a:p>
            </c:rich>
          </c:tx>
          <c:layout>
            <c:manualLayout>
              <c:xMode val="edge"/>
              <c:yMode val="edge"/>
              <c:x val="7.4786324786330341E-3"/>
              <c:y val="0.37591873152422933"/>
            </c:manualLayout>
          </c:layout>
          <c:spPr>
            <a:noFill/>
            <a:ln w="25400">
              <a:noFill/>
            </a:ln>
          </c:spPr>
        </c:title>
        <c:numFmt formatCode="_(\$* #,##0_);_(\$* \(#,##0\);_(\$* &quot;-&quot;_);_(@_)"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89720704"/>
        <c:crosses val="autoZero"/>
        <c:crossBetween val="between"/>
        <c:dispUnits>
          <c:builtInUnit val="millions"/>
        </c:dispUnits>
      </c:valAx>
      <c:spPr>
        <a:noFill/>
        <a:ln w="25400">
          <a:noFill/>
        </a:ln>
      </c:spPr>
    </c:plotArea>
    <c:legend>
      <c:legendPos val="r"/>
      <c:legendEntry>
        <c:idx val="6"/>
        <c:delete val="1"/>
      </c:legendEntry>
      <c:layout>
        <c:manualLayout>
          <c:xMode val="edge"/>
          <c:yMode val="edge"/>
          <c:x val="0.12179515220854692"/>
          <c:y val="2.7900146842878202E-2"/>
          <c:w val="0.36859044462391133"/>
          <c:h val="0.28340752560115134"/>
        </c:manualLayout>
      </c:layout>
      <c:spPr>
        <a:solidFill>
          <a:srgbClr val="FFFFFF"/>
        </a:solidFill>
        <a:ln w="3175">
          <a:solidFill>
            <a:srgbClr val="000000"/>
          </a:solidFill>
          <a:prstDash val="solid"/>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userShapes r:id="rId1"/>
</c:chartSpace>
</file>

<file path=xl/charts/chart24.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9169341533586323"/>
          <c:y val="5.2863568785628583E-2"/>
          <c:w val="0.59531455095968056"/>
          <c:h val="0.71659504353857095"/>
        </c:manualLayout>
      </c:layout>
      <c:areaChart>
        <c:grouping val="stacked"/>
        <c:ser>
          <c:idx val="0"/>
          <c:order val="0"/>
          <c:tx>
            <c:strRef>
              <c:f>[1]BGT_Table_CIP!$E$21</c:f>
              <c:strCache>
                <c:ptCount val="1"/>
                <c:pt idx="0">
                  <c:v>Supply</c:v>
                </c:pt>
              </c:strCache>
            </c:strRef>
          </c:tx>
          <c:spPr>
            <a:solidFill>
              <a:srgbClr val="339966"/>
            </a:solidFill>
            <a:ln w="12700">
              <a:solidFill>
                <a:srgbClr val="000000"/>
              </a:solidFill>
              <a:prstDash val="solid"/>
            </a:ln>
          </c:spPr>
          <c:cat>
            <c:numRef>
              <c:f>[1]BGT_Table_CIP!$F$8:$O$8</c:f>
              <c:numCache>
                <c:formatCode>General</c:formatCode>
                <c:ptCount val="10"/>
                <c:pt idx="3">
                  <c:v>2007</c:v>
                </c:pt>
                <c:pt idx="4">
                  <c:v>2008</c:v>
                </c:pt>
                <c:pt idx="7">
                  <c:v>2011</c:v>
                </c:pt>
                <c:pt idx="8">
                  <c:v>2012</c:v>
                </c:pt>
                <c:pt idx="9">
                  <c:v>2013</c:v>
                </c:pt>
              </c:numCache>
            </c:numRef>
          </c:cat>
          <c:val>
            <c:numRef>
              <c:f>[1]BGT_Table_CIP!$F$21:$O$21</c:f>
              <c:numCache>
                <c:formatCode>General</c:formatCode>
                <c:ptCount val="10"/>
              </c:numCache>
            </c:numRef>
          </c:val>
        </c:ser>
        <c:ser>
          <c:idx val="1"/>
          <c:order val="1"/>
          <c:tx>
            <c:strRef>
              <c:f>[1]BGT_Table_CIP!$E$22</c:f>
              <c:strCache>
                <c:ptCount val="1"/>
                <c:pt idx="0">
                  <c:v>Conveyance &amp; Aqueduct</c:v>
                </c:pt>
              </c:strCache>
            </c:strRef>
          </c:tx>
          <c:spPr>
            <a:solidFill>
              <a:srgbClr val="FF00FF"/>
            </a:solidFill>
            <a:ln w="12700">
              <a:solidFill>
                <a:srgbClr val="000000"/>
              </a:solidFill>
              <a:prstDash val="solid"/>
            </a:ln>
          </c:spPr>
          <c:cat>
            <c:numRef>
              <c:f>[1]BGT_Table_CIP!$F$8:$O$8</c:f>
              <c:numCache>
                <c:formatCode>General</c:formatCode>
                <c:ptCount val="10"/>
                <c:pt idx="3">
                  <c:v>2007</c:v>
                </c:pt>
                <c:pt idx="4">
                  <c:v>2008</c:v>
                </c:pt>
                <c:pt idx="7">
                  <c:v>2011</c:v>
                </c:pt>
                <c:pt idx="8">
                  <c:v>2012</c:v>
                </c:pt>
                <c:pt idx="9">
                  <c:v>2013</c:v>
                </c:pt>
              </c:numCache>
            </c:numRef>
          </c:cat>
          <c:val>
            <c:numRef>
              <c:f>[1]BGT_Table_CIP!$F$22:$O$22</c:f>
              <c:numCache>
                <c:formatCode>General</c:formatCode>
                <c:ptCount val="10"/>
              </c:numCache>
            </c:numRef>
          </c:val>
        </c:ser>
        <c:ser>
          <c:idx val="2"/>
          <c:order val="2"/>
          <c:tx>
            <c:strRef>
              <c:f>[1]BGT_Table_CIP!$E$23</c:f>
              <c:strCache>
                <c:ptCount val="1"/>
                <c:pt idx="0">
                  <c:v>Storage</c:v>
                </c:pt>
              </c:strCache>
            </c:strRef>
          </c:tx>
          <c:spPr>
            <a:solidFill>
              <a:srgbClr val="0000FF"/>
            </a:solidFill>
            <a:ln w="12700">
              <a:solidFill>
                <a:srgbClr val="000000"/>
              </a:solidFill>
              <a:prstDash val="solid"/>
            </a:ln>
          </c:spPr>
          <c:cat>
            <c:numRef>
              <c:f>[1]BGT_Table_CIP!$F$8:$O$8</c:f>
              <c:numCache>
                <c:formatCode>General</c:formatCode>
                <c:ptCount val="10"/>
                <c:pt idx="3">
                  <c:v>2007</c:v>
                </c:pt>
                <c:pt idx="4">
                  <c:v>2008</c:v>
                </c:pt>
                <c:pt idx="7">
                  <c:v>2011</c:v>
                </c:pt>
                <c:pt idx="8">
                  <c:v>2012</c:v>
                </c:pt>
                <c:pt idx="9">
                  <c:v>2013</c:v>
                </c:pt>
              </c:numCache>
            </c:numRef>
          </c:cat>
          <c:val>
            <c:numRef>
              <c:f>[1]BGT_Table_CIP!$F$23:$O$23</c:f>
              <c:numCache>
                <c:formatCode>General</c:formatCode>
                <c:ptCount val="10"/>
              </c:numCache>
            </c:numRef>
          </c:val>
        </c:ser>
        <c:ser>
          <c:idx val="3"/>
          <c:order val="3"/>
          <c:tx>
            <c:strRef>
              <c:f>[1]BGT_Table_CIP!$E$24</c:f>
              <c:strCache>
                <c:ptCount val="1"/>
                <c:pt idx="0">
                  <c:v>Distribution</c:v>
                </c:pt>
              </c:strCache>
            </c:strRef>
          </c:tx>
          <c:spPr>
            <a:solidFill>
              <a:srgbClr val="FFFF00"/>
            </a:solidFill>
            <a:ln w="12700">
              <a:solidFill>
                <a:srgbClr val="000000"/>
              </a:solidFill>
              <a:prstDash val="solid"/>
            </a:ln>
          </c:spPr>
          <c:cat>
            <c:numRef>
              <c:f>[1]BGT_Table_CIP!$F$8:$O$8</c:f>
              <c:numCache>
                <c:formatCode>General</c:formatCode>
                <c:ptCount val="10"/>
                <c:pt idx="3">
                  <c:v>2007</c:v>
                </c:pt>
                <c:pt idx="4">
                  <c:v>2008</c:v>
                </c:pt>
                <c:pt idx="7">
                  <c:v>2011</c:v>
                </c:pt>
                <c:pt idx="8">
                  <c:v>2012</c:v>
                </c:pt>
                <c:pt idx="9">
                  <c:v>2013</c:v>
                </c:pt>
              </c:numCache>
            </c:numRef>
          </c:cat>
          <c:val>
            <c:numRef>
              <c:f>[1]BGT_Table_CIP!$F$24:$O$24</c:f>
              <c:numCache>
                <c:formatCode>General</c:formatCode>
                <c:ptCount val="10"/>
              </c:numCache>
            </c:numRef>
          </c:val>
        </c:ser>
        <c:ser>
          <c:idx val="4"/>
          <c:order val="4"/>
          <c:tx>
            <c:strRef>
              <c:f>[1]BGT_Table_CIP!$E$25</c:f>
              <c:strCache>
                <c:ptCount val="1"/>
                <c:pt idx="0">
                  <c:v>Treatment</c:v>
                </c:pt>
              </c:strCache>
            </c:strRef>
          </c:tx>
          <c:spPr>
            <a:solidFill>
              <a:srgbClr val="FF0000"/>
            </a:solidFill>
            <a:ln w="12700">
              <a:solidFill>
                <a:srgbClr val="000000"/>
              </a:solidFill>
              <a:prstDash val="solid"/>
            </a:ln>
          </c:spPr>
          <c:cat>
            <c:numRef>
              <c:f>[1]BGT_Table_CIP!$F$8:$O$8</c:f>
              <c:numCache>
                <c:formatCode>General</c:formatCode>
                <c:ptCount val="10"/>
                <c:pt idx="3">
                  <c:v>2007</c:v>
                </c:pt>
                <c:pt idx="4">
                  <c:v>2008</c:v>
                </c:pt>
                <c:pt idx="7">
                  <c:v>2011</c:v>
                </c:pt>
                <c:pt idx="8">
                  <c:v>2012</c:v>
                </c:pt>
                <c:pt idx="9">
                  <c:v>2013</c:v>
                </c:pt>
              </c:numCache>
            </c:numRef>
          </c:cat>
          <c:val>
            <c:numRef>
              <c:f>[1]BGT_Table_CIP!$F$25:$O$25</c:f>
              <c:numCache>
                <c:formatCode>General</c:formatCode>
                <c:ptCount val="10"/>
              </c:numCache>
            </c:numRef>
          </c:val>
        </c:ser>
        <c:ser>
          <c:idx val="5"/>
          <c:order val="5"/>
          <c:tx>
            <c:strRef>
              <c:f>[1]BGT_Table_CIP!$E$26</c:f>
              <c:strCache>
                <c:ptCount val="1"/>
                <c:pt idx="0">
                  <c:v>Administrative &amp; General</c:v>
                </c:pt>
              </c:strCache>
            </c:strRef>
          </c:tx>
          <c:spPr>
            <a:solidFill>
              <a:srgbClr val="00FF00"/>
            </a:solidFill>
            <a:ln w="12700">
              <a:solidFill>
                <a:srgbClr val="000000"/>
              </a:solidFill>
              <a:prstDash val="solid"/>
            </a:ln>
          </c:spPr>
          <c:cat>
            <c:numRef>
              <c:f>[1]BGT_Table_CIP!$F$8:$O$8</c:f>
              <c:numCache>
                <c:formatCode>General</c:formatCode>
                <c:ptCount val="10"/>
                <c:pt idx="3">
                  <c:v>2007</c:v>
                </c:pt>
                <c:pt idx="4">
                  <c:v>2008</c:v>
                </c:pt>
                <c:pt idx="7">
                  <c:v>2011</c:v>
                </c:pt>
                <c:pt idx="8">
                  <c:v>2012</c:v>
                </c:pt>
                <c:pt idx="9">
                  <c:v>2013</c:v>
                </c:pt>
              </c:numCache>
            </c:numRef>
          </c:cat>
          <c:val>
            <c:numRef>
              <c:f>[1]BGT_Table_CIP!$F$26:$O$26</c:f>
              <c:numCache>
                <c:formatCode>General</c:formatCode>
                <c:ptCount val="10"/>
              </c:numCache>
            </c:numRef>
          </c:val>
        </c:ser>
        <c:ser>
          <c:idx val="6"/>
          <c:order val="6"/>
          <c:tx>
            <c:strRef>
              <c:f>BGT_Table_CIP!#REF!</c:f>
              <c:strCache>
                <c:ptCount val="1"/>
                <c:pt idx="0">
                  <c:v>#REF!</c:v>
                </c:pt>
              </c:strCache>
            </c:strRef>
          </c:tx>
          <c:spPr>
            <a:solidFill>
              <a:srgbClr val="0066CC"/>
            </a:solidFill>
            <a:ln w="12700">
              <a:solidFill>
                <a:srgbClr val="000000"/>
              </a:solidFill>
              <a:prstDash val="solid"/>
            </a:ln>
          </c:spPr>
          <c:cat>
            <c:numRef>
              <c:f>[1]BGT_Table_CIP!$F$8:$O$8</c:f>
              <c:numCache>
                <c:formatCode>General</c:formatCode>
                <c:ptCount val="10"/>
                <c:pt idx="3">
                  <c:v>2007</c:v>
                </c:pt>
                <c:pt idx="4">
                  <c:v>2008</c:v>
                </c:pt>
                <c:pt idx="7">
                  <c:v>2011</c:v>
                </c:pt>
                <c:pt idx="8">
                  <c:v>2012</c:v>
                </c:pt>
                <c:pt idx="9">
                  <c:v>2013</c:v>
                </c:pt>
              </c:numCache>
            </c:numRef>
          </c:cat>
          <c:val>
            <c:numRef>
              <c:f>BGT_Table_CIP!#REF!</c:f>
              <c:numCache>
                <c:formatCode>General</c:formatCode>
                <c:ptCount val="1"/>
                <c:pt idx="0">
                  <c:v>1</c:v>
                </c:pt>
              </c:numCache>
            </c:numRef>
          </c:val>
        </c:ser>
        <c:ser>
          <c:idx val="7"/>
          <c:order val="7"/>
          <c:tx>
            <c:strRef>
              <c:f>[1]BGT_Table_CIP!$E$27</c:f>
              <c:strCache>
                <c:ptCount val="1"/>
                <c:pt idx="0">
                  <c:v>Hydroelectric</c:v>
                </c:pt>
              </c:strCache>
            </c:strRef>
          </c:tx>
          <c:spPr>
            <a:solidFill>
              <a:srgbClr val="CCCCFF"/>
            </a:solidFill>
            <a:ln w="12700">
              <a:solidFill>
                <a:srgbClr val="000000"/>
              </a:solidFill>
              <a:prstDash val="solid"/>
            </a:ln>
          </c:spPr>
          <c:cat>
            <c:numRef>
              <c:f>[1]BGT_Table_CIP!$F$8:$O$8</c:f>
              <c:numCache>
                <c:formatCode>General</c:formatCode>
                <c:ptCount val="10"/>
                <c:pt idx="3">
                  <c:v>2007</c:v>
                </c:pt>
                <c:pt idx="4">
                  <c:v>2008</c:v>
                </c:pt>
                <c:pt idx="7">
                  <c:v>2011</c:v>
                </c:pt>
                <c:pt idx="8">
                  <c:v>2012</c:v>
                </c:pt>
                <c:pt idx="9">
                  <c:v>2013</c:v>
                </c:pt>
              </c:numCache>
            </c:numRef>
          </c:cat>
          <c:val>
            <c:numRef>
              <c:f>[1]BGT_Table_CIP!$F$27:$O$27</c:f>
              <c:numCache>
                <c:formatCode>General</c:formatCode>
                <c:ptCount val="10"/>
              </c:numCache>
            </c:numRef>
          </c:val>
        </c:ser>
        <c:ser>
          <c:idx val="8"/>
          <c:order val="8"/>
          <c:tx>
            <c:strRef>
              <c:f>BGT_Table_CIP!#REF!</c:f>
              <c:strCache>
                <c:ptCount val="1"/>
                <c:pt idx="0">
                  <c:v>#REF!</c:v>
                </c:pt>
              </c:strCache>
            </c:strRef>
          </c:tx>
          <c:spPr>
            <a:solidFill>
              <a:srgbClr val="000080"/>
            </a:solidFill>
            <a:ln w="12700">
              <a:solidFill>
                <a:srgbClr val="000000"/>
              </a:solidFill>
              <a:prstDash val="solid"/>
            </a:ln>
          </c:spPr>
          <c:cat>
            <c:numRef>
              <c:f>[1]BGT_Table_CIP!$F$8:$O$8</c:f>
              <c:numCache>
                <c:formatCode>General</c:formatCode>
                <c:ptCount val="10"/>
                <c:pt idx="3">
                  <c:v>2007</c:v>
                </c:pt>
                <c:pt idx="4">
                  <c:v>2008</c:v>
                </c:pt>
                <c:pt idx="7">
                  <c:v>2011</c:v>
                </c:pt>
                <c:pt idx="8">
                  <c:v>2012</c:v>
                </c:pt>
                <c:pt idx="9">
                  <c:v>2013</c:v>
                </c:pt>
              </c:numCache>
            </c:numRef>
          </c:cat>
          <c:val>
            <c:numRef>
              <c:f>BGT_Table_CIP!#REF!</c:f>
              <c:numCache>
                <c:formatCode>General</c:formatCode>
                <c:ptCount val="1"/>
                <c:pt idx="0">
                  <c:v>1</c:v>
                </c:pt>
              </c:numCache>
            </c:numRef>
          </c:val>
        </c:ser>
        <c:dLbls/>
        <c:axId val="90097920"/>
        <c:axId val="90104192"/>
      </c:areaChart>
      <c:catAx>
        <c:axId val="90097920"/>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36634745736655538"/>
              <c:y val="0.91777030073883969"/>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90104192"/>
        <c:crosses val="autoZero"/>
        <c:auto val="1"/>
        <c:lblAlgn val="ctr"/>
        <c:lblOffset val="100"/>
        <c:tickLblSkip val="1"/>
        <c:tickMarkSkip val="1"/>
      </c:catAx>
      <c:valAx>
        <c:axId val="90104192"/>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 Dollars</a:t>
                </a:r>
              </a:p>
            </c:rich>
          </c:tx>
          <c:layout>
            <c:manualLayout>
              <c:xMode val="edge"/>
              <c:yMode val="edge"/>
              <c:x val="8.5197018104366598E-2"/>
              <c:y val="0.28634438316357902"/>
            </c:manualLayout>
          </c:layout>
          <c:spPr>
            <a:noFill/>
            <a:ln w="25400">
              <a:noFill/>
            </a:ln>
          </c:spPr>
        </c:title>
        <c:numFmt formatCode="#,##0"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90097920"/>
        <c:crosses val="autoZero"/>
        <c:crossBetween val="midCat"/>
      </c:valAx>
      <c:spPr>
        <a:noFill/>
        <a:ln w="25400">
          <a:noFill/>
        </a:ln>
      </c:spPr>
    </c:plotArea>
    <c:legend>
      <c:legendPos val="r"/>
      <c:layout>
        <c:manualLayout>
          <c:xMode val="edge"/>
          <c:yMode val="edge"/>
          <c:x val="0.68583641501681303"/>
          <c:y val="3.9647769799700201E-2"/>
          <c:w val="0.1948883186726329"/>
          <c:h val="0.92658087342606443"/>
        </c:manualLayout>
      </c:layout>
      <c:spPr>
        <a:solidFill>
          <a:srgbClr val="FFFFFF"/>
        </a:solidFill>
        <a:ln w="3175">
          <a:solidFill>
            <a:srgbClr val="000000"/>
          </a:solidFill>
          <a:prstDash val="solid"/>
        </a:ln>
      </c:spPr>
      <c:txPr>
        <a:bodyPr/>
        <a:lstStyle/>
        <a:p>
          <a:pPr>
            <a:defRPr sz="105" b="0" i="0" u="none" strike="noStrike" baseline="0">
              <a:solidFill>
                <a:srgbClr val="000000"/>
              </a:solidFill>
              <a:latin typeface="Arial"/>
              <a:ea typeface="Arial"/>
              <a:cs typeface="Arial"/>
            </a:defRPr>
          </a:pPr>
          <a:endParaRPr lang="en-US"/>
        </a:p>
      </c:txPr>
    </c:legend>
    <c:plotVisOnly val="1"/>
    <c:dispBlanksAs val="zero"/>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25.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3568400842078027"/>
          <c:y val="0.24126475508328821"/>
          <c:w val="0.85790754930619362"/>
          <c:h val="0.54742140980966758"/>
        </c:manualLayout>
      </c:layout>
      <c:lineChart>
        <c:grouping val="standard"/>
        <c:ser>
          <c:idx val="0"/>
          <c:order val="0"/>
          <c:tx>
            <c:strRef>
              <c:f>SetRates!$E$19</c:f>
              <c:strCache>
                <c:ptCount val="1"/>
                <c:pt idx="0">
                  <c:v>Tier 1 Supply Rate</c:v>
                </c:pt>
              </c:strCache>
            </c:strRef>
          </c:tx>
          <c:spPr>
            <a:ln w="38100">
              <a:solidFill>
                <a:srgbClr val="333333"/>
              </a:solidFill>
              <a:prstDash val="solid"/>
            </a:ln>
          </c:spPr>
          <c:marker>
            <c:symbol val="none"/>
          </c:marker>
          <c:cat>
            <c:numRef>
              <c:f>SetRates!$O$17:$AP$17</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SetRates!$O$19:$AP$19</c:f>
              <c:numCache>
                <c:formatCode>_(* #,##0.00_);_(* \(#,##0.00\);_(* "-"??_);_(@_)</c:formatCode>
                <c:ptCount val="28"/>
                <c:pt idx="0">
                  <c:v>73</c:v>
                </c:pt>
                <c:pt idx="1">
                  <c:v>73</c:v>
                </c:pt>
                <c:pt idx="2">
                  <c:v>73</c:v>
                </c:pt>
                <c:pt idx="3">
                  <c:v>73</c:v>
                </c:pt>
                <c:pt idx="4">
                  <c:v>73</c:v>
                </c:pt>
                <c:pt idx="5">
                  <c:v>73</c:v>
                </c:pt>
                <c:pt idx="6">
                  <c:v>134</c:v>
                </c:pt>
                <c:pt idx="7">
                  <c:v>170</c:v>
                </c:pt>
                <c:pt idx="8">
                  <c:v>155</c:v>
                </c:pt>
                <c:pt idx="9">
                  <c:v>164</c:v>
                </c:pt>
                <c:pt idx="10">
                  <c:v>140</c:v>
                </c:pt>
                <c:pt idx="11">
                  <c:v>148</c:v>
                </c:pt>
                <c:pt idx="12">
                  <c:v>159</c:v>
                </c:pt>
                <c:pt idx="13">
                  <c:v>152</c:v>
                </c:pt>
                <c:pt idx="14">
                  <c:v>148</c:v>
                </c:pt>
                <c:pt idx="15">
                  <c:v>148</c:v>
                </c:pt>
                <c:pt idx="16">
                  <c:v>158</c:v>
                </c:pt>
                <c:pt idx="17">
                  <c:v>164</c:v>
                </c:pt>
                <c:pt idx="18">
                  <c:v>165</c:v>
                </c:pt>
                <c:pt idx="19">
                  <c:v>168</c:v>
                </c:pt>
                <c:pt idx="20">
                  <c:v>171</c:v>
                </c:pt>
                <c:pt idx="21">
                  <c:v>174</c:v>
                </c:pt>
                <c:pt idx="22">
                  <c:v>171</c:v>
                </c:pt>
                <c:pt idx="23">
                  <c:v>271</c:v>
                </c:pt>
                <c:pt idx="24">
                  <c:v>304</c:v>
                </c:pt>
                <c:pt idx="25">
                  <c:v>316</c:v>
                </c:pt>
                <c:pt idx="26">
                  <c:v>216</c:v>
                </c:pt>
                <c:pt idx="27">
                  <c:v>220</c:v>
                </c:pt>
              </c:numCache>
            </c:numRef>
          </c:val>
        </c:ser>
        <c:ser>
          <c:idx val="1"/>
          <c:order val="1"/>
          <c:tx>
            <c:strRef>
              <c:f>SetRates!$E$20</c:f>
              <c:strCache>
                <c:ptCount val="1"/>
                <c:pt idx="0">
                  <c:v>Tier 2 Supply Rate</c:v>
                </c:pt>
              </c:strCache>
            </c:strRef>
          </c:tx>
          <c:spPr>
            <a:ln w="38100">
              <a:solidFill>
                <a:srgbClr val="00FF00"/>
              </a:solidFill>
              <a:prstDash val="solid"/>
            </a:ln>
          </c:spPr>
          <c:marker>
            <c:symbol val="none"/>
          </c:marker>
          <c:cat>
            <c:numRef>
              <c:f>SetRates!$O$17:$AP$17</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SetRates!$O$20:$AP$20</c:f>
              <c:numCache>
                <c:formatCode>_(* #,##0.00_);_(* \(#,##0.00\);_(* "-"??_);_(@_)</c:formatCode>
                <c:ptCount val="28"/>
                <c:pt idx="0">
                  <c:v>154</c:v>
                </c:pt>
                <c:pt idx="1">
                  <c:v>154</c:v>
                </c:pt>
                <c:pt idx="2">
                  <c:v>154</c:v>
                </c:pt>
                <c:pt idx="3">
                  <c:v>169</c:v>
                </c:pt>
                <c:pt idx="4">
                  <c:v>169</c:v>
                </c:pt>
                <c:pt idx="5">
                  <c:v>171</c:v>
                </c:pt>
                <c:pt idx="6">
                  <c:v>250</c:v>
                </c:pt>
                <c:pt idx="7">
                  <c:v>280</c:v>
                </c:pt>
                <c:pt idx="8">
                  <c:v>280</c:v>
                </c:pt>
                <c:pt idx="9">
                  <c:v>290</c:v>
                </c:pt>
                <c:pt idx="10">
                  <c:v>290</c:v>
                </c:pt>
                <c:pt idx="11">
                  <c:v>290</c:v>
                </c:pt>
                <c:pt idx="12">
                  <c:v>290</c:v>
                </c:pt>
                <c:pt idx="13">
                  <c:v>290</c:v>
                </c:pt>
                <c:pt idx="14">
                  <c:v>290</c:v>
                </c:pt>
                <c:pt idx="15">
                  <c:v>290</c:v>
                </c:pt>
                <c:pt idx="16">
                  <c:v>290</c:v>
                </c:pt>
                <c:pt idx="17">
                  <c:v>290</c:v>
                </c:pt>
                <c:pt idx="18">
                  <c:v>290</c:v>
                </c:pt>
                <c:pt idx="19">
                  <c:v>290</c:v>
                </c:pt>
                <c:pt idx="20">
                  <c:v>290</c:v>
                </c:pt>
                <c:pt idx="21">
                  <c:v>290</c:v>
                </c:pt>
                <c:pt idx="22">
                  <c:v>297</c:v>
                </c:pt>
                <c:pt idx="23">
                  <c:v>304</c:v>
                </c:pt>
                <c:pt idx="24">
                  <c:v>312</c:v>
                </c:pt>
                <c:pt idx="25">
                  <c:v>320</c:v>
                </c:pt>
                <c:pt idx="26">
                  <c:v>328</c:v>
                </c:pt>
                <c:pt idx="27">
                  <c:v>336</c:v>
                </c:pt>
              </c:numCache>
            </c:numRef>
          </c:val>
        </c:ser>
        <c:ser>
          <c:idx val="6"/>
          <c:order val="2"/>
          <c:tx>
            <c:v>SAR</c:v>
          </c:tx>
          <c:spPr>
            <a:ln w="38100">
              <a:solidFill>
                <a:srgbClr val="FF0000"/>
              </a:solidFill>
              <a:prstDash val="solid"/>
            </a:ln>
          </c:spPr>
          <c:marker>
            <c:symbol val="none"/>
          </c:marker>
          <c:cat>
            <c:numRef>
              <c:f>SetRates!$O$17:$AP$17</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SetRates!$O$24:$AP$24</c:f>
              <c:numCache>
                <c:formatCode>_(* #,##0.00_);_(* \(#,##0.00\);_(* "-"??_);_(@_)</c:formatCode>
                <c:ptCount val="28"/>
                <c:pt idx="0">
                  <c:v>141</c:v>
                </c:pt>
                <c:pt idx="1">
                  <c:v>163</c:v>
                </c:pt>
                <c:pt idx="2">
                  <c:v>152</c:v>
                </c:pt>
                <c:pt idx="3">
                  <c:v>152</c:v>
                </c:pt>
                <c:pt idx="4">
                  <c:v>143</c:v>
                </c:pt>
                <c:pt idx="5">
                  <c:v>143</c:v>
                </c:pt>
                <c:pt idx="6">
                  <c:v>143</c:v>
                </c:pt>
                <c:pt idx="7">
                  <c:v>154</c:v>
                </c:pt>
                <c:pt idx="8">
                  <c:v>204</c:v>
                </c:pt>
                <c:pt idx="9">
                  <c:v>217</c:v>
                </c:pt>
                <c:pt idx="10">
                  <c:v>223</c:v>
                </c:pt>
                <c:pt idx="11">
                  <c:v>243</c:v>
                </c:pt>
                <c:pt idx="12">
                  <c:v>259</c:v>
                </c:pt>
                <c:pt idx="13">
                  <c:v>260</c:v>
                </c:pt>
                <c:pt idx="14">
                  <c:v>266</c:v>
                </c:pt>
                <c:pt idx="15">
                  <c:v>275</c:v>
                </c:pt>
                <c:pt idx="16">
                  <c:v>295</c:v>
                </c:pt>
                <c:pt idx="17">
                  <c:v>316</c:v>
                </c:pt>
                <c:pt idx="18">
                  <c:v>332</c:v>
                </c:pt>
                <c:pt idx="19">
                  <c:v>355</c:v>
                </c:pt>
                <c:pt idx="20">
                  <c:v>377</c:v>
                </c:pt>
                <c:pt idx="21">
                  <c:v>398</c:v>
                </c:pt>
                <c:pt idx="22">
                  <c:v>404</c:v>
                </c:pt>
                <c:pt idx="23">
                  <c:v>580</c:v>
                </c:pt>
                <c:pt idx="24">
                  <c:v>690</c:v>
                </c:pt>
                <c:pt idx="25">
                  <c:v>799</c:v>
                </c:pt>
                <c:pt idx="26">
                  <c:v>686</c:v>
                </c:pt>
                <c:pt idx="27">
                  <c:v>594</c:v>
                </c:pt>
              </c:numCache>
            </c:numRef>
          </c:val>
        </c:ser>
        <c:ser>
          <c:idx val="7"/>
          <c:order val="3"/>
          <c:tx>
            <c:v>Power Rate</c:v>
          </c:tx>
          <c:spPr>
            <a:ln w="38100">
              <a:solidFill>
                <a:srgbClr val="0000FF"/>
              </a:solidFill>
              <a:prstDash val="solid"/>
            </a:ln>
          </c:spPr>
          <c:marker>
            <c:symbol val="none"/>
          </c:marker>
          <c:cat>
            <c:numRef>
              <c:f>SetRates!$O$17:$AP$17</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SetRates!$O$26:$AP$26</c:f>
              <c:numCache>
                <c:formatCode>_(* #,##0.00_);_(* \(#,##0.00\);_(* "-"??_);_(@_)</c:formatCode>
                <c:ptCount val="28"/>
                <c:pt idx="0">
                  <c:v>89</c:v>
                </c:pt>
                <c:pt idx="1">
                  <c:v>60</c:v>
                </c:pt>
                <c:pt idx="2">
                  <c:v>81</c:v>
                </c:pt>
                <c:pt idx="3">
                  <c:v>81</c:v>
                </c:pt>
                <c:pt idx="4">
                  <c:v>90</c:v>
                </c:pt>
                <c:pt idx="5">
                  <c:v>110</c:v>
                </c:pt>
                <c:pt idx="6">
                  <c:v>110</c:v>
                </c:pt>
                <c:pt idx="7">
                  <c:v>119</c:v>
                </c:pt>
                <c:pt idx="8">
                  <c:v>127</c:v>
                </c:pt>
                <c:pt idx="9">
                  <c:v>136</c:v>
                </c:pt>
                <c:pt idx="10">
                  <c:v>189</c:v>
                </c:pt>
                <c:pt idx="11">
                  <c:v>161</c:v>
                </c:pt>
                <c:pt idx="12">
                  <c:v>121</c:v>
                </c:pt>
                <c:pt idx="13">
                  <c:v>132</c:v>
                </c:pt>
                <c:pt idx="14">
                  <c:v>146</c:v>
                </c:pt>
                <c:pt idx="15">
                  <c:v>157</c:v>
                </c:pt>
                <c:pt idx="16">
                  <c:v>178</c:v>
                </c:pt>
                <c:pt idx="17">
                  <c:v>199</c:v>
                </c:pt>
                <c:pt idx="18">
                  <c:v>216</c:v>
                </c:pt>
                <c:pt idx="19">
                  <c:v>225</c:v>
                </c:pt>
                <c:pt idx="20">
                  <c:v>239</c:v>
                </c:pt>
                <c:pt idx="21">
                  <c:v>253</c:v>
                </c:pt>
                <c:pt idx="22">
                  <c:v>256</c:v>
                </c:pt>
                <c:pt idx="23">
                  <c:v>356</c:v>
                </c:pt>
                <c:pt idx="24">
                  <c:v>456</c:v>
                </c:pt>
                <c:pt idx="25">
                  <c:v>477</c:v>
                </c:pt>
                <c:pt idx="26">
                  <c:v>377</c:v>
                </c:pt>
                <c:pt idx="27">
                  <c:v>310</c:v>
                </c:pt>
              </c:numCache>
            </c:numRef>
          </c:val>
        </c:ser>
        <c:ser>
          <c:idx val="8"/>
          <c:order val="4"/>
          <c:tx>
            <c:v>TS</c:v>
          </c:tx>
          <c:spPr>
            <a:ln w="38100">
              <a:solidFill>
                <a:srgbClr val="00FFFF"/>
              </a:solidFill>
              <a:prstDash val="solid"/>
            </a:ln>
          </c:spPr>
          <c:marker>
            <c:symbol val="none"/>
          </c:marker>
          <c:cat>
            <c:numRef>
              <c:f>SetRates!$O$17:$AP$17</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SetRates!$O$29:$AP$29</c:f>
              <c:numCache>
                <c:formatCode>_(* #,##0.00_);_(* \(#,##0.00\);_(* "-"??_);_(@_)</c:formatCode>
                <c:ptCount val="28"/>
                <c:pt idx="0">
                  <c:v>82</c:v>
                </c:pt>
                <c:pt idx="1">
                  <c:v>92</c:v>
                </c:pt>
                <c:pt idx="2">
                  <c:v>112</c:v>
                </c:pt>
                <c:pt idx="3">
                  <c:v>122</c:v>
                </c:pt>
                <c:pt idx="4">
                  <c:v>147</c:v>
                </c:pt>
                <c:pt idx="5">
                  <c:v>157</c:v>
                </c:pt>
                <c:pt idx="6">
                  <c:v>167</c:v>
                </c:pt>
                <c:pt idx="7">
                  <c:v>217</c:v>
                </c:pt>
                <c:pt idx="8">
                  <c:v>217</c:v>
                </c:pt>
                <c:pt idx="9">
                  <c:v>234</c:v>
                </c:pt>
                <c:pt idx="10">
                  <c:v>254</c:v>
                </c:pt>
                <c:pt idx="11">
                  <c:v>297</c:v>
                </c:pt>
                <c:pt idx="12">
                  <c:v>338</c:v>
                </c:pt>
                <c:pt idx="13">
                  <c:v>348</c:v>
                </c:pt>
                <c:pt idx="14">
                  <c:v>369</c:v>
                </c:pt>
                <c:pt idx="15">
                  <c:v>380</c:v>
                </c:pt>
                <c:pt idx="16">
                  <c:v>369</c:v>
                </c:pt>
                <c:pt idx="17">
                  <c:v>365</c:v>
                </c:pt>
                <c:pt idx="18">
                  <c:v>365</c:v>
                </c:pt>
                <c:pt idx="19">
                  <c:v>372</c:v>
                </c:pt>
                <c:pt idx="20">
                  <c:v>380</c:v>
                </c:pt>
                <c:pt idx="21">
                  <c:v>390</c:v>
                </c:pt>
                <c:pt idx="22">
                  <c:v>374</c:v>
                </c:pt>
                <c:pt idx="23">
                  <c:v>556</c:v>
                </c:pt>
                <c:pt idx="24">
                  <c:v>664</c:v>
                </c:pt>
                <c:pt idx="25">
                  <c:v>634</c:v>
                </c:pt>
                <c:pt idx="26">
                  <c:v>519</c:v>
                </c:pt>
                <c:pt idx="27">
                  <c:v>546</c:v>
                </c:pt>
              </c:numCache>
            </c:numRef>
          </c:val>
        </c:ser>
        <c:ser>
          <c:idx val="9"/>
          <c:order val="5"/>
          <c:tx>
            <c:v>WSR</c:v>
          </c:tx>
          <c:spPr>
            <a:ln w="38100">
              <a:solidFill>
                <a:srgbClr val="FF00FF"/>
              </a:solidFill>
              <a:prstDash val="solid"/>
            </a:ln>
          </c:spPr>
          <c:marker>
            <c:symbol val="none"/>
          </c:marker>
          <c:cat>
            <c:numRef>
              <c:f>SetRates!$O$17:$AP$17</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SetRates!$O$25:$AP$25</c:f>
              <c:numCache>
                <c:formatCode>_(* #,##0.00_);_(* \(#,##0.00\);_(* "-"??_);_(@_)</c:formatCode>
                <c:ptCount val="28"/>
                <c:pt idx="0">
                  <c:v>23</c:v>
                </c:pt>
                <c:pt idx="1">
                  <c:v>30</c:v>
                </c:pt>
                <c:pt idx="2">
                  <c:v>25</c:v>
                </c:pt>
                <c:pt idx="3">
                  <c:v>25</c:v>
                </c:pt>
                <c:pt idx="4">
                  <c:v>25</c:v>
                </c:pt>
                <c:pt idx="5">
                  <c:v>25</c:v>
                </c:pt>
                <c:pt idx="6">
                  <c:v>25</c:v>
                </c:pt>
                <c:pt idx="7">
                  <c:v>41</c:v>
                </c:pt>
                <c:pt idx="8">
                  <c:v>41</c:v>
                </c:pt>
                <c:pt idx="9">
                  <c:v>43</c:v>
                </c:pt>
                <c:pt idx="10">
                  <c:v>41</c:v>
                </c:pt>
                <c:pt idx="11">
                  <c:v>41</c:v>
                </c:pt>
                <c:pt idx="12">
                  <c:v>47</c:v>
                </c:pt>
                <c:pt idx="13">
                  <c:v>47</c:v>
                </c:pt>
                <c:pt idx="14">
                  <c:v>46</c:v>
                </c:pt>
                <c:pt idx="15">
                  <c:v>46</c:v>
                </c:pt>
                <c:pt idx="16">
                  <c:v>40</c:v>
                </c:pt>
                <c:pt idx="17">
                  <c:v>35</c:v>
                </c:pt>
                <c:pt idx="18">
                  <c:v>41</c:v>
                </c:pt>
                <c:pt idx="19">
                  <c:v>41</c:v>
                </c:pt>
                <c:pt idx="20">
                  <c:v>40</c:v>
                </c:pt>
                <c:pt idx="21">
                  <c:v>41</c:v>
                </c:pt>
                <c:pt idx="22">
                  <c:v>42</c:v>
                </c:pt>
                <c:pt idx="23">
                  <c:v>74</c:v>
                </c:pt>
                <c:pt idx="24">
                  <c:v>71</c:v>
                </c:pt>
                <c:pt idx="25">
                  <c:v>84</c:v>
                </c:pt>
                <c:pt idx="26">
                  <c:v>88</c:v>
                </c:pt>
                <c:pt idx="27">
                  <c:v>92</c:v>
                </c:pt>
              </c:numCache>
            </c:numRef>
          </c:val>
        </c:ser>
        <c:dLbls/>
        <c:marker val="1"/>
        <c:axId val="99306112"/>
        <c:axId val="99320576"/>
      </c:lineChart>
      <c:catAx>
        <c:axId val="99306112"/>
        <c:scaling>
          <c:orientation val="minMax"/>
        </c:scaling>
        <c:axPos val="b"/>
        <c:title>
          <c:tx>
            <c:rich>
              <a:bodyPr/>
              <a:lstStyle/>
              <a:p>
                <a:pPr>
                  <a:defRPr sz="1400" b="1" i="0" u="none" strike="noStrike" baseline="0">
                    <a:solidFill>
                      <a:srgbClr val="000000"/>
                    </a:solidFill>
                    <a:latin typeface="Arial"/>
                    <a:ea typeface="Arial"/>
                    <a:cs typeface="Arial"/>
                  </a:defRPr>
                </a:pPr>
                <a:r>
                  <a:rPr lang="en-US"/>
                  <a:t>Calander Year</a:t>
                </a:r>
              </a:p>
            </c:rich>
          </c:tx>
          <c:layout>
            <c:manualLayout>
              <c:xMode val="edge"/>
              <c:yMode val="edge"/>
              <c:x val="0.47649656773672538"/>
              <c:y val="0.91181429900297351"/>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99320576"/>
        <c:crosses val="autoZero"/>
        <c:auto val="1"/>
        <c:lblAlgn val="ctr"/>
        <c:lblOffset val="100"/>
        <c:tickLblSkip val="1"/>
        <c:tickMarkSkip val="1"/>
      </c:catAx>
      <c:valAx>
        <c:axId val="99320576"/>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Rate ($/AF)</a:t>
                </a:r>
              </a:p>
            </c:rich>
          </c:tx>
          <c:layout>
            <c:manualLayout>
              <c:xMode val="edge"/>
              <c:yMode val="edge"/>
              <c:x val="1.1752136752136755E-2"/>
              <c:y val="0.41597381442128384"/>
            </c:manualLayout>
          </c:layout>
          <c:spPr>
            <a:noFill/>
            <a:ln w="25400">
              <a:noFill/>
            </a:ln>
          </c:spPr>
        </c:title>
        <c:numFmt formatCode="General"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99306112"/>
        <c:crosses val="autoZero"/>
        <c:crossBetween val="between"/>
      </c:valAx>
      <c:spPr>
        <a:noFill/>
        <a:ln w="25400">
          <a:noFill/>
        </a:ln>
      </c:spPr>
    </c:plotArea>
    <c:legend>
      <c:legendPos val="t"/>
      <c:layout>
        <c:manualLayout>
          <c:xMode val="edge"/>
          <c:yMode val="edge"/>
          <c:x val="0.16773532314870895"/>
          <c:y val="1.1647254575707163E-2"/>
          <c:w val="0.61752248917603358"/>
          <c:h val="0.17637293050515121"/>
        </c:manualLayout>
      </c:layout>
      <c:spPr>
        <a:noFill/>
        <a:ln w="3175">
          <a:solidFill>
            <a:srgbClr val="000000"/>
          </a:solidFill>
          <a:prstDash val="solid"/>
        </a:ln>
      </c:spPr>
      <c:txPr>
        <a:bodyPr/>
        <a:lstStyle/>
        <a:p>
          <a:pPr>
            <a:defRPr sz="135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0.2" l="0.2" r="0.2" t="0.2" header="0.2" footer="0.2"/>
    <c:pageSetup orientation="landscape"/>
  </c:printSettings>
</c:chartSpace>
</file>

<file path=xl/charts/chart26.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2072671615392833"/>
          <c:y val="0.14143106332468619"/>
          <c:w val="0.86645457345871946"/>
          <c:h val="0.65890236560677362"/>
        </c:manualLayout>
      </c:layout>
      <c:barChart>
        <c:barDir val="col"/>
        <c:grouping val="stacked"/>
        <c:ser>
          <c:idx val="3"/>
          <c:order val="0"/>
          <c:tx>
            <c:v>System Access Rate</c:v>
          </c:tx>
          <c:spPr>
            <a:solidFill>
              <a:srgbClr val="0000FF"/>
            </a:solidFill>
            <a:ln w="25400">
              <a:noFill/>
            </a:ln>
          </c:spPr>
          <c:dLbls>
            <c:numFmt formatCode="General" sourceLinked="0"/>
            <c:spPr>
              <a:noFill/>
              <a:ln w="25400">
                <a:noFill/>
              </a:ln>
            </c:spPr>
            <c:txPr>
              <a:bodyPr rot="-5400000" vert="horz"/>
              <a:lstStyle/>
              <a:p>
                <a:pPr algn="ctr">
                  <a:defRPr sz="1000" b="1" i="0" u="none" strike="noStrike" baseline="0">
                    <a:solidFill>
                      <a:srgbClr val="FFFFFF"/>
                    </a:solidFill>
                    <a:latin typeface="Arial"/>
                    <a:ea typeface="Arial"/>
                    <a:cs typeface="Arial"/>
                  </a:defRPr>
                </a:pPr>
                <a:endParaRPr lang="en-US"/>
              </a:p>
            </c:txPr>
            <c:dLblPos val="ctr"/>
            <c:showVal val="1"/>
          </c:dLbls>
          <c:cat>
            <c:strRef>
              <c:f>BGT_Table_Rates!$F$5:$AG$5</c:f>
              <c:strCach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strCache>
            </c:strRef>
          </c:cat>
          <c:val>
            <c:numRef>
              <c:f>BGT_Table_Rates!$F$9:$AG$9</c:f>
              <c:numCache>
                <c:formatCode>"$"#,##0</c:formatCode>
                <c:ptCount val="28"/>
                <c:pt idx="0">
                  <c:v>141</c:v>
                </c:pt>
                <c:pt idx="1">
                  <c:v>163</c:v>
                </c:pt>
                <c:pt idx="2">
                  <c:v>152</c:v>
                </c:pt>
                <c:pt idx="3">
                  <c:v>152</c:v>
                </c:pt>
                <c:pt idx="4">
                  <c:v>143</c:v>
                </c:pt>
                <c:pt idx="5">
                  <c:v>143</c:v>
                </c:pt>
                <c:pt idx="6">
                  <c:v>143</c:v>
                </c:pt>
                <c:pt idx="7">
                  <c:v>154</c:v>
                </c:pt>
                <c:pt idx="8">
                  <c:v>204</c:v>
                </c:pt>
                <c:pt idx="9">
                  <c:v>217</c:v>
                </c:pt>
                <c:pt idx="10">
                  <c:v>223</c:v>
                </c:pt>
                <c:pt idx="11">
                  <c:v>243</c:v>
                </c:pt>
                <c:pt idx="12">
                  <c:v>259</c:v>
                </c:pt>
                <c:pt idx="13">
                  <c:v>260</c:v>
                </c:pt>
                <c:pt idx="14">
                  <c:v>266</c:v>
                </c:pt>
                <c:pt idx="15">
                  <c:v>275</c:v>
                </c:pt>
                <c:pt idx="16">
                  <c:v>295</c:v>
                </c:pt>
                <c:pt idx="17">
                  <c:v>316</c:v>
                </c:pt>
                <c:pt idx="18">
                  <c:v>332</c:v>
                </c:pt>
                <c:pt idx="19">
                  <c:v>355</c:v>
                </c:pt>
                <c:pt idx="20">
                  <c:v>377</c:v>
                </c:pt>
                <c:pt idx="21">
                  <c:v>398</c:v>
                </c:pt>
                <c:pt idx="22">
                  <c:v>404</c:v>
                </c:pt>
                <c:pt idx="23">
                  <c:v>580</c:v>
                </c:pt>
                <c:pt idx="24">
                  <c:v>690</c:v>
                </c:pt>
                <c:pt idx="25">
                  <c:v>799</c:v>
                </c:pt>
                <c:pt idx="26">
                  <c:v>686</c:v>
                </c:pt>
                <c:pt idx="27">
                  <c:v>594</c:v>
                </c:pt>
              </c:numCache>
            </c:numRef>
          </c:val>
        </c:ser>
        <c:ser>
          <c:idx val="4"/>
          <c:order val="1"/>
          <c:tx>
            <c:v>Water Stewardship Rate</c:v>
          </c:tx>
          <c:spPr>
            <a:solidFill>
              <a:srgbClr val="FFCC99"/>
            </a:solidFill>
            <a:ln w="25400">
              <a:noFill/>
            </a:ln>
          </c:spPr>
          <c:dLbls>
            <c:numFmt formatCode="General" sourceLinked="0"/>
            <c:spPr>
              <a:noFill/>
              <a:ln w="25400">
                <a:noFill/>
              </a:ln>
            </c:spPr>
            <c:txPr>
              <a:bodyPr/>
              <a:lstStyle/>
              <a:p>
                <a:pPr>
                  <a:defRPr sz="1100" b="1" i="0" u="none" strike="noStrike" baseline="0">
                    <a:solidFill>
                      <a:srgbClr val="000000"/>
                    </a:solidFill>
                    <a:latin typeface="Arial"/>
                    <a:ea typeface="Arial"/>
                    <a:cs typeface="Arial"/>
                  </a:defRPr>
                </a:pPr>
                <a:endParaRPr lang="en-US"/>
              </a:p>
            </c:txPr>
            <c:showVal val="1"/>
          </c:dLbls>
          <c:cat>
            <c:strRef>
              <c:f>BGT_Table_Rates!$F$5:$AG$5</c:f>
              <c:strCach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strCache>
            </c:strRef>
          </c:cat>
          <c:val>
            <c:numRef>
              <c:f>BGT_Table_Rates!$F$11:$AG$11</c:f>
              <c:numCache>
                <c:formatCode>"$"#,##0</c:formatCode>
                <c:ptCount val="28"/>
                <c:pt idx="0">
                  <c:v>23</c:v>
                </c:pt>
                <c:pt idx="1">
                  <c:v>30</c:v>
                </c:pt>
                <c:pt idx="2">
                  <c:v>25</c:v>
                </c:pt>
                <c:pt idx="3">
                  <c:v>25</c:v>
                </c:pt>
                <c:pt idx="4">
                  <c:v>25</c:v>
                </c:pt>
                <c:pt idx="5">
                  <c:v>25</c:v>
                </c:pt>
                <c:pt idx="6">
                  <c:v>25</c:v>
                </c:pt>
                <c:pt idx="7">
                  <c:v>41</c:v>
                </c:pt>
                <c:pt idx="8">
                  <c:v>41</c:v>
                </c:pt>
                <c:pt idx="9">
                  <c:v>43</c:v>
                </c:pt>
                <c:pt idx="10">
                  <c:v>41</c:v>
                </c:pt>
                <c:pt idx="11">
                  <c:v>41</c:v>
                </c:pt>
                <c:pt idx="12">
                  <c:v>47</c:v>
                </c:pt>
                <c:pt idx="13">
                  <c:v>47</c:v>
                </c:pt>
                <c:pt idx="14">
                  <c:v>46</c:v>
                </c:pt>
                <c:pt idx="15">
                  <c:v>46</c:v>
                </c:pt>
                <c:pt idx="16">
                  <c:v>40</c:v>
                </c:pt>
                <c:pt idx="17">
                  <c:v>35</c:v>
                </c:pt>
                <c:pt idx="18">
                  <c:v>41</c:v>
                </c:pt>
                <c:pt idx="19">
                  <c:v>41</c:v>
                </c:pt>
                <c:pt idx="20">
                  <c:v>40</c:v>
                </c:pt>
                <c:pt idx="21">
                  <c:v>41</c:v>
                </c:pt>
                <c:pt idx="22">
                  <c:v>42</c:v>
                </c:pt>
                <c:pt idx="23">
                  <c:v>74</c:v>
                </c:pt>
                <c:pt idx="24">
                  <c:v>71</c:v>
                </c:pt>
                <c:pt idx="25">
                  <c:v>84</c:v>
                </c:pt>
                <c:pt idx="26">
                  <c:v>88</c:v>
                </c:pt>
                <c:pt idx="27">
                  <c:v>92</c:v>
                </c:pt>
              </c:numCache>
            </c:numRef>
          </c:val>
        </c:ser>
        <c:ser>
          <c:idx val="2"/>
          <c:order val="2"/>
          <c:tx>
            <c:v>System Power Rate</c:v>
          </c:tx>
          <c:spPr>
            <a:solidFill>
              <a:srgbClr val="FF0000"/>
            </a:solidFill>
            <a:ln w="25400">
              <a:noFill/>
            </a:ln>
          </c:spPr>
          <c:dLbls>
            <c:numFmt formatCode="General" sourceLinked="0"/>
            <c:spPr>
              <a:noFill/>
              <a:ln w="25400">
                <a:noFill/>
              </a:ln>
            </c:spPr>
            <c:txPr>
              <a:bodyPr rot="-5400000" vert="horz"/>
              <a:lstStyle/>
              <a:p>
                <a:pPr algn="ctr">
                  <a:defRPr sz="1000" b="1" i="0" u="none" strike="noStrike" baseline="0">
                    <a:solidFill>
                      <a:srgbClr val="000000"/>
                    </a:solidFill>
                    <a:latin typeface="Arial"/>
                    <a:ea typeface="Arial"/>
                    <a:cs typeface="Arial"/>
                  </a:defRPr>
                </a:pPr>
                <a:endParaRPr lang="en-US"/>
              </a:p>
            </c:txPr>
            <c:dLblPos val="ctr"/>
            <c:showVal val="1"/>
          </c:dLbls>
          <c:cat>
            <c:strRef>
              <c:f>BGT_Table_Rates!$F$5:$AG$5</c:f>
              <c:strCach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strCache>
            </c:strRef>
          </c:cat>
          <c:val>
            <c:numRef>
              <c:f>BGT_Table_Rates!$F$13:$AG$13</c:f>
              <c:numCache>
                <c:formatCode>"$"#,##0</c:formatCode>
                <c:ptCount val="28"/>
                <c:pt idx="0">
                  <c:v>89</c:v>
                </c:pt>
                <c:pt idx="1">
                  <c:v>60</c:v>
                </c:pt>
                <c:pt idx="2">
                  <c:v>81</c:v>
                </c:pt>
                <c:pt idx="3">
                  <c:v>81</c:v>
                </c:pt>
                <c:pt idx="4">
                  <c:v>90</c:v>
                </c:pt>
                <c:pt idx="5">
                  <c:v>110</c:v>
                </c:pt>
                <c:pt idx="6">
                  <c:v>110</c:v>
                </c:pt>
                <c:pt idx="7">
                  <c:v>119</c:v>
                </c:pt>
                <c:pt idx="8">
                  <c:v>127</c:v>
                </c:pt>
                <c:pt idx="9">
                  <c:v>136</c:v>
                </c:pt>
                <c:pt idx="10">
                  <c:v>189</c:v>
                </c:pt>
                <c:pt idx="11">
                  <c:v>161</c:v>
                </c:pt>
                <c:pt idx="12">
                  <c:v>121</c:v>
                </c:pt>
                <c:pt idx="13">
                  <c:v>132</c:v>
                </c:pt>
                <c:pt idx="14">
                  <c:v>146</c:v>
                </c:pt>
                <c:pt idx="15">
                  <c:v>157</c:v>
                </c:pt>
                <c:pt idx="16">
                  <c:v>178</c:v>
                </c:pt>
                <c:pt idx="17">
                  <c:v>199</c:v>
                </c:pt>
                <c:pt idx="18">
                  <c:v>216</c:v>
                </c:pt>
                <c:pt idx="19">
                  <c:v>225</c:v>
                </c:pt>
                <c:pt idx="20">
                  <c:v>239</c:v>
                </c:pt>
                <c:pt idx="21">
                  <c:v>253</c:v>
                </c:pt>
                <c:pt idx="22">
                  <c:v>256</c:v>
                </c:pt>
                <c:pt idx="23">
                  <c:v>356</c:v>
                </c:pt>
                <c:pt idx="24">
                  <c:v>456</c:v>
                </c:pt>
                <c:pt idx="25">
                  <c:v>477</c:v>
                </c:pt>
                <c:pt idx="26">
                  <c:v>377</c:v>
                </c:pt>
                <c:pt idx="27">
                  <c:v>310</c:v>
                </c:pt>
              </c:numCache>
            </c:numRef>
          </c:val>
        </c:ser>
        <c:ser>
          <c:idx val="0"/>
          <c:order val="3"/>
          <c:tx>
            <c:v>Tier 1 Supply</c:v>
          </c:tx>
          <c:spPr>
            <a:solidFill>
              <a:srgbClr val="00FF00"/>
            </a:solidFill>
            <a:ln w="25400">
              <a:noFill/>
            </a:ln>
          </c:spPr>
          <c:dLbls>
            <c:numFmt formatCode="General" sourceLinked="0"/>
            <c:spPr>
              <a:noFill/>
              <a:ln w="25400">
                <a:noFill/>
              </a:ln>
            </c:spPr>
            <c:txPr>
              <a:bodyPr rot="-5400000" vert="horz"/>
              <a:lstStyle/>
              <a:p>
                <a:pPr algn="ctr">
                  <a:defRPr sz="1000" b="1" i="0" u="none" strike="noStrike" baseline="0">
                    <a:solidFill>
                      <a:srgbClr val="000000"/>
                    </a:solidFill>
                    <a:latin typeface="Arial"/>
                    <a:ea typeface="Arial"/>
                    <a:cs typeface="Arial"/>
                  </a:defRPr>
                </a:pPr>
                <a:endParaRPr lang="en-US"/>
              </a:p>
            </c:txPr>
            <c:dLblPos val="ctr"/>
            <c:showVal val="1"/>
          </c:dLbls>
          <c:cat>
            <c:strRef>
              <c:f>BGT_Table_Rates!$F$5:$AG$5</c:f>
              <c:strCach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strCache>
            </c:strRef>
          </c:cat>
          <c:val>
            <c:numRef>
              <c:f>BGT_Table_Rates!$F$6:$AG$6</c:f>
              <c:numCache>
                <c:formatCode>"$"#,##0</c:formatCode>
                <c:ptCount val="28"/>
                <c:pt idx="0">
                  <c:v>73</c:v>
                </c:pt>
                <c:pt idx="1">
                  <c:v>73</c:v>
                </c:pt>
                <c:pt idx="2">
                  <c:v>73</c:v>
                </c:pt>
                <c:pt idx="3">
                  <c:v>73</c:v>
                </c:pt>
                <c:pt idx="4">
                  <c:v>73</c:v>
                </c:pt>
                <c:pt idx="5">
                  <c:v>73</c:v>
                </c:pt>
                <c:pt idx="6">
                  <c:v>134</c:v>
                </c:pt>
                <c:pt idx="7">
                  <c:v>170</c:v>
                </c:pt>
                <c:pt idx="8">
                  <c:v>155</c:v>
                </c:pt>
                <c:pt idx="9">
                  <c:v>164</c:v>
                </c:pt>
                <c:pt idx="10">
                  <c:v>140</c:v>
                </c:pt>
                <c:pt idx="11">
                  <c:v>148</c:v>
                </c:pt>
                <c:pt idx="12">
                  <c:v>159</c:v>
                </c:pt>
                <c:pt idx="13">
                  <c:v>152</c:v>
                </c:pt>
                <c:pt idx="14">
                  <c:v>148</c:v>
                </c:pt>
                <c:pt idx="15">
                  <c:v>148</c:v>
                </c:pt>
                <c:pt idx="16">
                  <c:v>158</c:v>
                </c:pt>
                <c:pt idx="17">
                  <c:v>164</c:v>
                </c:pt>
                <c:pt idx="18">
                  <c:v>165</c:v>
                </c:pt>
                <c:pt idx="19">
                  <c:v>168</c:v>
                </c:pt>
                <c:pt idx="20">
                  <c:v>171</c:v>
                </c:pt>
                <c:pt idx="21">
                  <c:v>174</c:v>
                </c:pt>
                <c:pt idx="22">
                  <c:v>171</c:v>
                </c:pt>
                <c:pt idx="23">
                  <c:v>271</c:v>
                </c:pt>
                <c:pt idx="24">
                  <c:v>304</c:v>
                </c:pt>
                <c:pt idx="25">
                  <c:v>316</c:v>
                </c:pt>
                <c:pt idx="26">
                  <c:v>216</c:v>
                </c:pt>
                <c:pt idx="27">
                  <c:v>220</c:v>
                </c:pt>
              </c:numCache>
            </c:numRef>
          </c:val>
        </c:ser>
        <c:ser>
          <c:idx val="1"/>
          <c:order val="4"/>
          <c:tx>
            <c:v>Treatment Surcharge</c:v>
          </c:tx>
          <c:spPr>
            <a:solidFill>
              <a:srgbClr val="800000"/>
            </a:solidFill>
            <a:ln w="25400">
              <a:noFill/>
            </a:ln>
          </c:spPr>
          <c:dLbls>
            <c:numFmt formatCode="General" sourceLinked="0"/>
            <c:spPr>
              <a:noFill/>
              <a:ln w="25400">
                <a:noFill/>
              </a:ln>
            </c:spPr>
            <c:txPr>
              <a:bodyPr rot="-5400000" vert="horz"/>
              <a:lstStyle/>
              <a:p>
                <a:pPr algn="ctr">
                  <a:defRPr sz="1000" b="1" i="0" u="none" strike="noStrike" baseline="0">
                    <a:solidFill>
                      <a:srgbClr val="FFFFFF"/>
                    </a:solidFill>
                    <a:latin typeface="Arial"/>
                    <a:ea typeface="Arial"/>
                    <a:cs typeface="Arial"/>
                  </a:defRPr>
                </a:pPr>
                <a:endParaRPr lang="en-US"/>
              </a:p>
            </c:txPr>
            <c:dLblPos val="ctr"/>
            <c:showVal val="1"/>
          </c:dLbls>
          <c:cat>
            <c:strRef>
              <c:f>BGT_Table_Rates!$F$5:$AG$5</c:f>
              <c:strCach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strCache>
            </c:strRef>
          </c:cat>
          <c:val>
            <c:numRef>
              <c:f>BGT_Table_Rates!$F$22:$AG$22</c:f>
              <c:numCache>
                <c:formatCode>"$"#,##0</c:formatCode>
                <c:ptCount val="28"/>
                <c:pt idx="0">
                  <c:v>82</c:v>
                </c:pt>
                <c:pt idx="1">
                  <c:v>92</c:v>
                </c:pt>
                <c:pt idx="2">
                  <c:v>112</c:v>
                </c:pt>
                <c:pt idx="3">
                  <c:v>122</c:v>
                </c:pt>
                <c:pt idx="4">
                  <c:v>147</c:v>
                </c:pt>
                <c:pt idx="5">
                  <c:v>157</c:v>
                </c:pt>
                <c:pt idx="6">
                  <c:v>167</c:v>
                </c:pt>
                <c:pt idx="7">
                  <c:v>217</c:v>
                </c:pt>
                <c:pt idx="8">
                  <c:v>217</c:v>
                </c:pt>
                <c:pt idx="9">
                  <c:v>234</c:v>
                </c:pt>
                <c:pt idx="10">
                  <c:v>254</c:v>
                </c:pt>
                <c:pt idx="11">
                  <c:v>297</c:v>
                </c:pt>
                <c:pt idx="12">
                  <c:v>338</c:v>
                </c:pt>
                <c:pt idx="13">
                  <c:v>348</c:v>
                </c:pt>
                <c:pt idx="14">
                  <c:v>369</c:v>
                </c:pt>
                <c:pt idx="15">
                  <c:v>380</c:v>
                </c:pt>
                <c:pt idx="16">
                  <c:v>369</c:v>
                </c:pt>
                <c:pt idx="17">
                  <c:v>365</c:v>
                </c:pt>
                <c:pt idx="18">
                  <c:v>365</c:v>
                </c:pt>
                <c:pt idx="19">
                  <c:v>372</c:v>
                </c:pt>
                <c:pt idx="20">
                  <c:v>380</c:v>
                </c:pt>
                <c:pt idx="21">
                  <c:v>390</c:v>
                </c:pt>
                <c:pt idx="22">
                  <c:v>374</c:v>
                </c:pt>
                <c:pt idx="23">
                  <c:v>556</c:v>
                </c:pt>
                <c:pt idx="24">
                  <c:v>664</c:v>
                </c:pt>
                <c:pt idx="25">
                  <c:v>634</c:v>
                </c:pt>
                <c:pt idx="26">
                  <c:v>519</c:v>
                </c:pt>
                <c:pt idx="27">
                  <c:v>546</c:v>
                </c:pt>
              </c:numCache>
            </c:numRef>
          </c:val>
        </c:ser>
        <c:dLbls/>
        <c:gapWidth val="40"/>
        <c:overlap val="100"/>
        <c:axId val="99424128"/>
        <c:axId val="99442688"/>
      </c:barChart>
      <c:lineChart>
        <c:grouping val="standard"/>
        <c:ser>
          <c:idx val="5"/>
          <c:order val="5"/>
          <c:tx>
            <c:v>Total Treated Full Service</c:v>
          </c:tx>
          <c:spPr>
            <a:ln w="28575">
              <a:noFill/>
            </a:ln>
          </c:spPr>
          <c:marker>
            <c:symbol val="none"/>
          </c:marker>
          <c:dLbls>
            <c:spPr>
              <a:noFill/>
              <a:ln w="25400">
                <a:noFill/>
              </a:ln>
            </c:spPr>
            <c:txPr>
              <a:bodyPr rot="-5400000" vert="horz"/>
              <a:lstStyle/>
              <a:p>
                <a:pPr algn="ctr">
                  <a:defRPr sz="1200" b="1" i="0" u="none" strike="noStrike" baseline="0">
                    <a:solidFill>
                      <a:srgbClr val="000000"/>
                    </a:solidFill>
                    <a:latin typeface="Arial"/>
                    <a:ea typeface="Arial"/>
                    <a:cs typeface="Arial"/>
                  </a:defRPr>
                </a:pPr>
                <a:endParaRPr lang="en-US"/>
              </a:p>
            </c:txPr>
            <c:dLblPos val="t"/>
            <c:showVal val="1"/>
          </c:dLbls>
          <c:cat>
            <c:strRef>
              <c:f>BGT_Table_Rates!$F$5:$AG$5</c:f>
              <c:strCach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strCache>
            </c:strRef>
          </c:cat>
          <c:val>
            <c:numRef>
              <c:f>BGT_Table_Rates!$F$24:$AG$24</c:f>
              <c:numCache>
                <c:formatCode>"$"#,##0</c:formatCode>
                <c:ptCount val="28"/>
                <c:pt idx="0">
                  <c:v>408</c:v>
                </c:pt>
                <c:pt idx="1">
                  <c:v>418</c:v>
                </c:pt>
                <c:pt idx="2">
                  <c:v>443</c:v>
                </c:pt>
                <c:pt idx="3">
                  <c:v>453</c:v>
                </c:pt>
                <c:pt idx="4">
                  <c:v>478</c:v>
                </c:pt>
                <c:pt idx="5">
                  <c:v>508</c:v>
                </c:pt>
                <c:pt idx="6">
                  <c:v>579</c:v>
                </c:pt>
                <c:pt idx="7">
                  <c:v>701</c:v>
                </c:pt>
                <c:pt idx="8">
                  <c:v>744</c:v>
                </c:pt>
                <c:pt idx="9">
                  <c:v>794</c:v>
                </c:pt>
                <c:pt idx="10">
                  <c:v>847</c:v>
                </c:pt>
                <c:pt idx="11">
                  <c:v>890</c:v>
                </c:pt>
                <c:pt idx="12">
                  <c:v>924</c:v>
                </c:pt>
                <c:pt idx="13">
                  <c:v>939</c:v>
                </c:pt>
                <c:pt idx="14">
                  <c:v>975</c:v>
                </c:pt>
                <c:pt idx="15">
                  <c:v>1006</c:v>
                </c:pt>
                <c:pt idx="16">
                  <c:v>1040</c:v>
                </c:pt>
                <c:pt idx="17">
                  <c:v>1079</c:v>
                </c:pt>
                <c:pt idx="18">
                  <c:v>1119</c:v>
                </c:pt>
                <c:pt idx="19">
                  <c:v>1161</c:v>
                </c:pt>
                <c:pt idx="20">
                  <c:v>1207</c:v>
                </c:pt>
                <c:pt idx="21">
                  <c:v>1256</c:v>
                </c:pt>
                <c:pt idx="22">
                  <c:v>1247</c:v>
                </c:pt>
                <c:pt idx="23">
                  <c:v>1837</c:v>
                </c:pt>
                <c:pt idx="24">
                  <c:v>2185</c:v>
                </c:pt>
                <c:pt idx="25">
                  <c:v>2310</c:v>
                </c:pt>
                <c:pt idx="26">
                  <c:v>1886</c:v>
                </c:pt>
                <c:pt idx="27">
                  <c:v>1762</c:v>
                </c:pt>
              </c:numCache>
            </c:numRef>
          </c:val>
        </c:ser>
        <c:dLbls/>
        <c:marker val="1"/>
        <c:axId val="99424128"/>
        <c:axId val="99442688"/>
      </c:lineChart>
      <c:catAx>
        <c:axId val="99424128"/>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5619742243756523"/>
              <c:y val="0.92512544708953603"/>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99442688"/>
        <c:crosses val="autoZero"/>
        <c:auto val="1"/>
        <c:lblAlgn val="ctr"/>
        <c:lblOffset val="100"/>
        <c:tickLblSkip val="1"/>
        <c:tickMarkSkip val="1"/>
      </c:catAx>
      <c:valAx>
        <c:axId val="99442688"/>
        <c:scaling>
          <c:orientation val="minMax"/>
          <c:min val="0"/>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Rate ($/AF)</a:t>
                </a:r>
              </a:p>
            </c:rich>
          </c:tx>
          <c:layout>
            <c:manualLayout>
              <c:xMode val="edge"/>
              <c:yMode val="edge"/>
              <c:x val="7.4786324786330341E-3"/>
              <c:y val="0.33777060105427736"/>
            </c:manualLayout>
          </c:layout>
          <c:spPr>
            <a:noFill/>
            <a:ln w="25400">
              <a:noFill/>
            </a:ln>
          </c:spPr>
        </c:title>
        <c:numFmt formatCode="General"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99424128"/>
        <c:crosses val="autoZero"/>
        <c:crossBetween val="between"/>
      </c:valAx>
      <c:spPr>
        <a:noFill/>
        <a:ln w="25400">
          <a:noFill/>
        </a:ln>
      </c:spPr>
    </c:plotArea>
    <c:legend>
      <c:legendPos val="r"/>
      <c:legendEntry>
        <c:idx val="5"/>
        <c:delete val="1"/>
      </c:legendEntry>
      <c:layout>
        <c:manualLayout>
          <c:xMode val="edge"/>
          <c:yMode val="edge"/>
          <c:x val="0.13675241716580341"/>
          <c:y val="1.6638935108153077E-2"/>
          <c:w val="0.35042805146151684"/>
          <c:h val="0.20965080072145725"/>
        </c:manualLayout>
      </c:layout>
      <c:spPr>
        <a:solidFill>
          <a:srgbClr val="FFFFFF"/>
        </a:solidFill>
        <a:ln w="3175">
          <a:solidFill>
            <a:srgbClr val="000000"/>
          </a:solidFill>
          <a:prstDash val="solid"/>
        </a:ln>
      </c:spPr>
      <c:txPr>
        <a:bodyPr/>
        <a:lstStyle/>
        <a:p>
          <a:pPr>
            <a:defRPr sz="135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0.2" l="0.2" r="0.2" t="0.2" header="0.2" footer="0.2"/>
    <c:pageSetup orientation="landscape"/>
  </c:printSettings>
</c:chartSpace>
</file>

<file path=xl/charts/chart27.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1324807002049377"/>
          <c:y val="0.26123149343500829"/>
          <c:w val="0.87927510968741862"/>
          <c:h val="0.53910193549645091"/>
        </c:manualLayout>
      </c:layout>
      <c:barChart>
        <c:barDir val="col"/>
        <c:grouping val="stacked"/>
        <c:ser>
          <c:idx val="3"/>
          <c:order val="0"/>
          <c:tx>
            <c:v>System Access Rate</c:v>
          </c:tx>
          <c:spPr>
            <a:solidFill>
              <a:srgbClr val="993366"/>
            </a:solidFill>
            <a:ln w="25400">
              <a:noFill/>
            </a:ln>
          </c:spPr>
          <c:dLbls>
            <c:numFmt formatCode="General" sourceLinked="0"/>
            <c:spPr>
              <a:noFill/>
              <a:ln w="25400">
                <a:noFill/>
              </a:ln>
            </c:spPr>
            <c:txPr>
              <a:bodyPr/>
              <a:lstStyle/>
              <a:p>
                <a:pPr>
                  <a:defRPr sz="1200" b="1" i="0" u="none" strike="noStrike" baseline="0">
                    <a:solidFill>
                      <a:srgbClr val="FFFFFF"/>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BGT_Table_Rates!$F$9:$P$9</c:f>
              <c:numCache>
                <c:formatCode>"$"#,##0</c:formatCode>
                <c:ptCount val="11"/>
                <c:pt idx="0">
                  <c:v>141</c:v>
                </c:pt>
                <c:pt idx="1">
                  <c:v>163</c:v>
                </c:pt>
                <c:pt idx="2">
                  <c:v>152</c:v>
                </c:pt>
                <c:pt idx="3">
                  <c:v>152</c:v>
                </c:pt>
                <c:pt idx="4">
                  <c:v>143</c:v>
                </c:pt>
                <c:pt idx="5">
                  <c:v>143</c:v>
                </c:pt>
                <c:pt idx="6">
                  <c:v>143</c:v>
                </c:pt>
                <c:pt idx="7">
                  <c:v>154</c:v>
                </c:pt>
                <c:pt idx="8">
                  <c:v>204</c:v>
                </c:pt>
                <c:pt idx="9">
                  <c:v>217</c:v>
                </c:pt>
                <c:pt idx="10">
                  <c:v>223</c:v>
                </c:pt>
              </c:numCache>
            </c:numRef>
          </c:val>
        </c:ser>
        <c:ser>
          <c:idx val="4"/>
          <c:order val="1"/>
          <c:tx>
            <c:v>Water Stewardship Rate</c:v>
          </c:tx>
          <c:spPr>
            <a:solidFill>
              <a:srgbClr val="FFCC99"/>
            </a:solidFill>
            <a:ln w="25400">
              <a:noFill/>
            </a:ln>
          </c:spPr>
          <c:dLbls>
            <c:numFmt formatCode="General"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BGT_Table_Rates!$F$11:$P$11</c:f>
              <c:numCache>
                <c:formatCode>"$"#,##0</c:formatCode>
                <c:ptCount val="11"/>
                <c:pt idx="0">
                  <c:v>23</c:v>
                </c:pt>
                <c:pt idx="1">
                  <c:v>30</c:v>
                </c:pt>
                <c:pt idx="2">
                  <c:v>25</c:v>
                </c:pt>
                <c:pt idx="3">
                  <c:v>25</c:v>
                </c:pt>
                <c:pt idx="4">
                  <c:v>25</c:v>
                </c:pt>
                <c:pt idx="5">
                  <c:v>25</c:v>
                </c:pt>
                <c:pt idx="6">
                  <c:v>25</c:v>
                </c:pt>
                <c:pt idx="7">
                  <c:v>41</c:v>
                </c:pt>
                <c:pt idx="8">
                  <c:v>41</c:v>
                </c:pt>
                <c:pt idx="9">
                  <c:v>43</c:v>
                </c:pt>
                <c:pt idx="10">
                  <c:v>41</c:v>
                </c:pt>
              </c:numCache>
            </c:numRef>
          </c:val>
        </c:ser>
        <c:ser>
          <c:idx val="2"/>
          <c:order val="2"/>
          <c:tx>
            <c:v>System Power Rate</c:v>
          </c:tx>
          <c:spPr>
            <a:solidFill>
              <a:srgbClr val="FF0000"/>
            </a:solidFill>
            <a:ln w="25400">
              <a:noFill/>
            </a:ln>
          </c:spPr>
          <c:dLbls>
            <c:numFmt formatCode="General" sourceLinked="0"/>
            <c:spPr>
              <a:noFill/>
              <a:ln w="25400">
                <a:noFill/>
              </a:ln>
            </c:spPr>
            <c:txPr>
              <a:bodyPr/>
              <a:lstStyle/>
              <a:p>
                <a:pPr>
                  <a:defRPr sz="1200" b="1" i="0" u="none" strike="noStrike" baseline="0">
                    <a:solidFill>
                      <a:srgbClr val="FFFFFF"/>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BGT_Table_Rates!$F$13:$P$13</c:f>
              <c:numCache>
                <c:formatCode>"$"#,##0</c:formatCode>
                <c:ptCount val="11"/>
                <c:pt idx="0">
                  <c:v>89</c:v>
                </c:pt>
                <c:pt idx="1">
                  <c:v>60</c:v>
                </c:pt>
                <c:pt idx="2">
                  <c:v>81</c:v>
                </c:pt>
                <c:pt idx="3">
                  <c:v>81</c:v>
                </c:pt>
                <c:pt idx="4">
                  <c:v>90</c:v>
                </c:pt>
                <c:pt idx="5">
                  <c:v>110</c:v>
                </c:pt>
                <c:pt idx="6">
                  <c:v>110</c:v>
                </c:pt>
                <c:pt idx="7">
                  <c:v>119</c:v>
                </c:pt>
                <c:pt idx="8">
                  <c:v>127</c:v>
                </c:pt>
                <c:pt idx="9">
                  <c:v>136</c:v>
                </c:pt>
                <c:pt idx="10">
                  <c:v>189</c:v>
                </c:pt>
              </c:numCache>
            </c:numRef>
          </c:val>
        </c:ser>
        <c:ser>
          <c:idx val="0"/>
          <c:order val="3"/>
          <c:tx>
            <c:v>Tier 1 Supply</c:v>
          </c:tx>
          <c:spPr>
            <a:solidFill>
              <a:srgbClr val="00FF00"/>
            </a:solidFill>
            <a:ln w="25400">
              <a:noFill/>
            </a:ln>
          </c:spPr>
          <c:dLbls>
            <c:numFmt formatCode="General"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BGT_Table_Rates!$F$6:$P$6</c:f>
              <c:numCache>
                <c:formatCode>"$"#,##0</c:formatCode>
                <c:ptCount val="11"/>
                <c:pt idx="0">
                  <c:v>73</c:v>
                </c:pt>
                <c:pt idx="1">
                  <c:v>73</c:v>
                </c:pt>
                <c:pt idx="2">
                  <c:v>73</c:v>
                </c:pt>
                <c:pt idx="3">
                  <c:v>73</c:v>
                </c:pt>
                <c:pt idx="4">
                  <c:v>73</c:v>
                </c:pt>
                <c:pt idx="5">
                  <c:v>73</c:v>
                </c:pt>
                <c:pt idx="6">
                  <c:v>134</c:v>
                </c:pt>
                <c:pt idx="7">
                  <c:v>170</c:v>
                </c:pt>
                <c:pt idx="8">
                  <c:v>155</c:v>
                </c:pt>
                <c:pt idx="9">
                  <c:v>164</c:v>
                </c:pt>
                <c:pt idx="10">
                  <c:v>140</c:v>
                </c:pt>
              </c:numCache>
            </c:numRef>
          </c:val>
        </c:ser>
        <c:ser>
          <c:idx val="1"/>
          <c:order val="4"/>
          <c:tx>
            <c:v>Treatment Surcharge</c:v>
          </c:tx>
          <c:spPr>
            <a:solidFill>
              <a:srgbClr val="00FFFF"/>
            </a:solidFill>
            <a:ln w="25400">
              <a:noFill/>
            </a:ln>
          </c:spPr>
          <c:dLbls>
            <c:numFmt formatCode="General"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BGT_Table_Rates!$F$22:$P$22</c:f>
              <c:numCache>
                <c:formatCode>"$"#,##0</c:formatCode>
                <c:ptCount val="11"/>
                <c:pt idx="0">
                  <c:v>82</c:v>
                </c:pt>
                <c:pt idx="1">
                  <c:v>92</c:v>
                </c:pt>
                <c:pt idx="2">
                  <c:v>112</c:v>
                </c:pt>
                <c:pt idx="3">
                  <c:v>122</c:v>
                </c:pt>
                <c:pt idx="4">
                  <c:v>147</c:v>
                </c:pt>
                <c:pt idx="5">
                  <c:v>157</c:v>
                </c:pt>
                <c:pt idx="6">
                  <c:v>167</c:v>
                </c:pt>
                <c:pt idx="7">
                  <c:v>217</c:v>
                </c:pt>
                <c:pt idx="8">
                  <c:v>217</c:v>
                </c:pt>
                <c:pt idx="9">
                  <c:v>234</c:v>
                </c:pt>
                <c:pt idx="10">
                  <c:v>254</c:v>
                </c:pt>
              </c:numCache>
            </c:numRef>
          </c:val>
        </c:ser>
        <c:dLbls/>
        <c:gapWidth val="40"/>
        <c:overlap val="100"/>
        <c:axId val="106135936"/>
        <c:axId val="106137856"/>
      </c:barChart>
      <c:lineChart>
        <c:grouping val="standard"/>
        <c:ser>
          <c:idx val="5"/>
          <c:order val="5"/>
          <c:tx>
            <c:v>Total Treated Full Service</c:v>
          </c:tx>
          <c:spPr>
            <a:ln w="28575">
              <a:noFill/>
            </a:ln>
          </c:spPr>
          <c:marker>
            <c:symbol val="none"/>
          </c:marker>
          <c:dLbls>
            <c:spPr>
              <a:noFill/>
              <a:ln w="25400">
                <a:noFill/>
              </a:ln>
            </c:spPr>
            <c:txPr>
              <a:bodyPr/>
              <a:lstStyle/>
              <a:p>
                <a:pPr>
                  <a:defRPr sz="1400" b="0" i="0" u="none" strike="noStrike" baseline="0">
                    <a:solidFill>
                      <a:srgbClr val="FFFFFF"/>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BGT_Table_Rates!$F$24:$P$24</c:f>
              <c:numCache>
                <c:formatCode>"$"#,##0</c:formatCode>
                <c:ptCount val="11"/>
                <c:pt idx="0">
                  <c:v>408</c:v>
                </c:pt>
                <c:pt idx="1">
                  <c:v>418</c:v>
                </c:pt>
                <c:pt idx="2">
                  <c:v>443</c:v>
                </c:pt>
                <c:pt idx="3">
                  <c:v>453</c:v>
                </c:pt>
                <c:pt idx="4">
                  <c:v>478</c:v>
                </c:pt>
                <c:pt idx="5">
                  <c:v>508</c:v>
                </c:pt>
                <c:pt idx="6">
                  <c:v>579</c:v>
                </c:pt>
                <c:pt idx="7">
                  <c:v>701</c:v>
                </c:pt>
                <c:pt idx="8">
                  <c:v>744</c:v>
                </c:pt>
                <c:pt idx="9">
                  <c:v>794</c:v>
                </c:pt>
                <c:pt idx="10">
                  <c:v>847</c:v>
                </c:pt>
              </c:numCache>
            </c:numRef>
          </c:val>
        </c:ser>
        <c:dLbls/>
        <c:marker val="1"/>
        <c:axId val="106135936"/>
        <c:axId val="106137856"/>
      </c:lineChart>
      <c:catAx>
        <c:axId val="106135936"/>
        <c:scaling>
          <c:orientation val="minMax"/>
        </c:scaling>
        <c:axPos val="b"/>
        <c:title>
          <c:tx>
            <c:rich>
              <a:bodyPr/>
              <a:lstStyle/>
              <a:p>
                <a:pPr>
                  <a:defRPr sz="1400" b="1" i="0" u="none" strike="noStrike" baseline="0">
                    <a:solidFill>
                      <a:srgbClr val="FFFFFF"/>
                    </a:solidFill>
                    <a:latin typeface="Arial"/>
                    <a:ea typeface="Arial"/>
                    <a:cs typeface="Arial"/>
                  </a:defRPr>
                </a:pPr>
                <a:r>
                  <a:rPr lang="en-US"/>
                  <a:t>Fiscal Year Ending</a:t>
                </a:r>
              </a:p>
            </c:rich>
          </c:tx>
          <c:layout>
            <c:manualLayout>
              <c:xMode val="edge"/>
              <c:yMode val="edge"/>
              <c:x val="0.45512904636920382"/>
              <c:y val="0.92512544708953603"/>
            </c:manualLayout>
          </c:layout>
          <c:spPr>
            <a:noFill/>
            <a:ln w="25400">
              <a:noFill/>
            </a:ln>
          </c:spPr>
        </c:title>
        <c:numFmt formatCode="General" sourceLinked="1"/>
        <c:tickLblPos val="nextTo"/>
        <c:spPr>
          <a:ln w="25400">
            <a:solidFill>
              <a:srgbClr val="FFFFFF"/>
            </a:solidFill>
            <a:prstDash val="solid"/>
          </a:ln>
        </c:spPr>
        <c:txPr>
          <a:bodyPr rot="-5400000" vert="horz"/>
          <a:lstStyle/>
          <a:p>
            <a:pPr>
              <a:defRPr sz="1400" b="0" i="0" u="none" strike="noStrike" baseline="0">
                <a:solidFill>
                  <a:srgbClr val="FFFFFF"/>
                </a:solidFill>
                <a:latin typeface="Arial"/>
                <a:ea typeface="Arial"/>
                <a:cs typeface="Arial"/>
              </a:defRPr>
            </a:pPr>
            <a:endParaRPr lang="en-US"/>
          </a:p>
        </c:txPr>
        <c:crossAx val="106137856"/>
        <c:crosses val="autoZero"/>
        <c:auto val="1"/>
        <c:lblAlgn val="ctr"/>
        <c:lblOffset val="100"/>
        <c:tickLblSkip val="1"/>
        <c:tickMarkSkip val="1"/>
      </c:catAx>
      <c:valAx>
        <c:axId val="106137856"/>
        <c:scaling>
          <c:orientation val="minMax"/>
          <c:max val="700"/>
          <c:min val="0"/>
        </c:scaling>
        <c:axPos val="l"/>
        <c:majorGridlines>
          <c:spPr>
            <a:ln w="3175">
              <a:solidFill>
                <a:srgbClr val="FFFFFF"/>
              </a:solidFill>
              <a:prstDash val="sysDash"/>
            </a:ln>
          </c:spPr>
        </c:majorGridlines>
        <c:title>
          <c:tx>
            <c:rich>
              <a:bodyPr/>
              <a:lstStyle/>
              <a:p>
                <a:pPr>
                  <a:defRPr sz="1400" b="1" i="0" u="none" strike="noStrike" baseline="0">
                    <a:solidFill>
                      <a:srgbClr val="FFFFFF"/>
                    </a:solidFill>
                    <a:latin typeface="Arial"/>
                    <a:ea typeface="Arial"/>
                    <a:cs typeface="Arial"/>
                  </a:defRPr>
                </a:pPr>
                <a:r>
                  <a:rPr lang="en-US"/>
                  <a:t>Rate ($/AF)</a:t>
                </a:r>
              </a:p>
            </c:rich>
          </c:tx>
          <c:layout>
            <c:manualLayout>
              <c:xMode val="edge"/>
              <c:yMode val="edge"/>
              <c:x val="7.4786324786330341E-3"/>
              <c:y val="0.42262938846456038"/>
            </c:manualLayout>
          </c:layout>
          <c:spPr>
            <a:noFill/>
            <a:ln w="25400">
              <a:noFill/>
            </a:ln>
          </c:spPr>
        </c:title>
        <c:numFmt formatCode="General" sourceLinked="0"/>
        <c:tickLblPos val="nextTo"/>
        <c:spPr>
          <a:ln w="25400">
            <a:solidFill>
              <a:srgbClr val="FFFFFF"/>
            </a:solidFill>
            <a:prstDash val="solid"/>
          </a:ln>
        </c:spPr>
        <c:txPr>
          <a:bodyPr rot="0" vert="horz"/>
          <a:lstStyle/>
          <a:p>
            <a:pPr>
              <a:defRPr sz="1400" b="0" i="0" u="none" strike="noStrike" baseline="0">
                <a:solidFill>
                  <a:srgbClr val="FFFFFF"/>
                </a:solidFill>
                <a:latin typeface="Arial"/>
                <a:ea typeface="Arial"/>
                <a:cs typeface="Arial"/>
              </a:defRPr>
            </a:pPr>
            <a:endParaRPr lang="en-US"/>
          </a:p>
        </c:txPr>
        <c:crossAx val="106135936"/>
        <c:crosses val="autoZero"/>
        <c:crossBetween val="between"/>
      </c:valAx>
      <c:spPr>
        <a:noFill/>
        <a:ln w="25400">
          <a:noFill/>
        </a:ln>
      </c:spPr>
    </c:plotArea>
    <c:legend>
      <c:legendPos val="r"/>
      <c:legendEntry>
        <c:idx val="5"/>
        <c:delete val="1"/>
      </c:legendEntry>
      <c:layout>
        <c:manualLayout>
          <c:xMode val="edge"/>
          <c:yMode val="edge"/>
          <c:x val="0.11431637952307243"/>
          <c:y val="5.1580698835274573E-2"/>
          <c:w val="0.53739414384099427"/>
          <c:h val="0.23793699040533345"/>
        </c:manualLayout>
      </c:layout>
      <c:spPr>
        <a:noFill/>
        <a:ln w="25400">
          <a:noFill/>
        </a:ln>
      </c:spPr>
      <c:txPr>
        <a:bodyPr/>
        <a:lstStyle/>
        <a:p>
          <a:pPr>
            <a:defRPr sz="105" b="0" i="0" u="none" strike="noStrike" baseline="0">
              <a:solidFill>
                <a:srgbClr val="FFFFFF"/>
              </a:solidFill>
              <a:latin typeface="Arial"/>
              <a:ea typeface="Arial"/>
              <a:cs typeface="Arial"/>
            </a:defRPr>
          </a:pPr>
          <a:endParaRPr lang="en-US"/>
        </a:p>
      </c:txPr>
    </c:legend>
    <c:plotVisOnly val="1"/>
    <c:dispBlanksAs val="gap"/>
  </c:chart>
  <c:spPr>
    <a:solidFill>
      <a:srgbClr val="000080"/>
    </a:solidFill>
    <a:ln w="9525">
      <a:noFill/>
    </a:ln>
  </c:spPr>
  <c:txPr>
    <a:bodyPr/>
    <a:lstStyle/>
    <a:p>
      <a:pPr>
        <a:defRPr sz="1400" b="0" i="0" u="none" strike="noStrike" baseline="0">
          <a:solidFill>
            <a:srgbClr val="FFFFFF"/>
          </a:solidFill>
          <a:latin typeface="Arial"/>
          <a:ea typeface="Arial"/>
          <a:cs typeface="Arial"/>
        </a:defRPr>
      </a:pPr>
      <a:endParaRPr lang="en-US"/>
    </a:p>
  </c:txPr>
  <c:printSettings>
    <c:headerFooter alignWithMargins="0">
      <c:oddFooter>&amp;L&amp;D&amp;C&amp;F</c:oddFooter>
    </c:headerFooter>
    <c:pageMargins b="0.5" l="0.2" r="0.2" t="0.5" header="0.2" footer="0.2"/>
    <c:pageSetup orientation="landscape"/>
  </c:printSettings>
</c:chartSpace>
</file>

<file path=xl/charts/chart28.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2606860624922892"/>
          <c:y val="0.28286212664937238"/>
          <c:w val="0.85897592732525474"/>
          <c:h val="0.52246298686997328"/>
        </c:manualLayout>
      </c:layout>
      <c:barChart>
        <c:barDir val="col"/>
        <c:grouping val="stacked"/>
        <c:ser>
          <c:idx val="3"/>
          <c:order val="0"/>
          <c:tx>
            <c:v>System Access Rate</c:v>
          </c:tx>
          <c:spPr>
            <a:solidFill>
              <a:srgbClr val="0000FF"/>
            </a:solidFill>
            <a:ln w="25400">
              <a:noFill/>
            </a:ln>
          </c:spPr>
          <c:dLbls>
            <c:numFmt formatCode="General" sourceLinked="0"/>
            <c:spPr>
              <a:noFill/>
              <a:ln w="25400">
                <a:noFill/>
              </a:ln>
            </c:spPr>
            <c:txPr>
              <a:bodyPr/>
              <a:lstStyle/>
              <a:p>
                <a:pPr>
                  <a:defRPr sz="1200" b="1" i="0" u="none" strike="noStrike" baseline="0">
                    <a:solidFill>
                      <a:srgbClr val="FFFFFF"/>
                    </a:solidFill>
                    <a:latin typeface="Arial"/>
                    <a:ea typeface="Arial"/>
                    <a:cs typeface="Arial"/>
                  </a:defRPr>
                </a:pPr>
                <a:endParaRPr lang="en-US"/>
              </a:p>
            </c:txPr>
            <c:showVal val="1"/>
          </c:dLbls>
          <c:cat>
            <c:strRef>
              <c:f>BGT_Table_Rates!$L$5:$W$5</c:f>
              <c:strCache>
                <c:ptCount val="12"/>
                <c:pt idx="0">
                  <c:v>2009</c:v>
                </c:pt>
                <c:pt idx="1">
                  <c:v>2010*</c:v>
                </c:pt>
                <c:pt idx="2">
                  <c:v>2011</c:v>
                </c:pt>
                <c:pt idx="3">
                  <c:v>2012</c:v>
                </c:pt>
                <c:pt idx="4">
                  <c:v>2013</c:v>
                </c:pt>
                <c:pt idx="5">
                  <c:v>2014</c:v>
                </c:pt>
                <c:pt idx="6">
                  <c:v>2015</c:v>
                </c:pt>
                <c:pt idx="7">
                  <c:v>2016</c:v>
                </c:pt>
                <c:pt idx="8">
                  <c:v>2017</c:v>
                </c:pt>
                <c:pt idx="9">
                  <c:v>2018</c:v>
                </c:pt>
                <c:pt idx="10">
                  <c:v>2019</c:v>
                </c:pt>
                <c:pt idx="11">
                  <c:v>2020</c:v>
                </c:pt>
              </c:strCache>
            </c:strRef>
          </c:cat>
          <c:val>
            <c:numRef>
              <c:f>BGT_Table_Rates!$L$9:$W$9</c:f>
              <c:numCache>
                <c:formatCode>"$"#,##0</c:formatCode>
                <c:ptCount val="12"/>
                <c:pt idx="0">
                  <c:v>143</c:v>
                </c:pt>
                <c:pt idx="1">
                  <c:v>154</c:v>
                </c:pt>
                <c:pt idx="2">
                  <c:v>204</c:v>
                </c:pt>
                <c:pt idx="3">
                  <c:v>217</c:v>
                </c:pt>
                <c:pt idx="4">
                  <c:v>223</c:v>
                </c:pt>
                <c:pt idx="5">
                  <c:v>243</c:v>
                </c:pt>
                <c:pt idx="6">
                  <c:v>259</c:v>
                </c:pt>
                <c:pt idx="7">
                  <c:v>260</c:v>
                </c:pt>
                <c:pt idx="8">
                  <c:v>266</c:v>
                </c:pt>
                <c:pt idx="9">
                  <c:v>275</c:v>
                </c:pt>
                <c:pt idx="10">
                  <c:v>295</c:v>
                </c:pt>
                <c:pt idx="11">
                  <c:v>316</c:v>
                </c:pt>
              </c:numCache>
            </c:numRef>
          </c:val>
        </c:ser>
        <c:ser>
          <c:idx val="4"/>
          <c:order val="1"/>
          <c:tx>
            <c:v>Water Stewardship Rate</c:v>
          </c:tx>
          <c:spPr>
            <a:solidFill>
              <a:srgbClr val="FFCC99"/>
            </a:solidFill>
            <a:ln w="25400">
              <a:noFill/>
            </a:ln>
          </c:spPr>
          <c:dLbls>
            <c:numFmt formatCode="General"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showVal val="1"/>
          </c:dLbls>
          <c:cat>
            <c:strRef>
              <c:f>BGT_Table_Rates!$L$5:$W$5</c:f>
              <c:strCache>
                <c:ptCount val="12"/>
                <c:pt idx="0">
                  <c:v>2009</c:v>
                </c:pt>
                <c:pt idx="1">
                  <c:v>2010*</c:v>
                </c:pt>
                <c:pt idx="2">
                  <c:v>2011</c:v>
                </c:pt>
                <c:pt idx="3">
                  <c:v>2012</c:v>
                </c:pt>
                <c:pt idx="4">
                  <c:v>2013</c:v>
                </c:pt>
                <c:pt idx="5">
                  <c:v>2014</c:v>
                </c:pt>
                <c:pt idx="6">
                  <c:v>2015</c:v>
                </c:pt>
                <c:pt idx="7">
                  <c:v>2016</c:v>
                </c:pt>
                <c:pt idx="8">
                  <c:v>2017</c:v>
                </c:pt>
                <c:pt idx="9">
                  <c:v>2018</c:v>
                </c:pt>
                <c:pt idx="10">
                  <c:v>2019</c:v>
                </c:pt>
                <c:pt idx="11">
                  <c:v>2020</c:v>
                </c:pt>
              </c:strCache>
            </c:strRef>
          </c:cat>
          <c:val>
            <c:numRef>
              <c:f>BGT_Table_Rates!$L$11:$W$11</c:f>
              <c:numCache>
                <c:formatCode>"$"#,##0</c:formatCode>
                <c:ptCount val="12"/>
                <c:pt idx="0">
                  <c:v>25</c:v>
                </c:pt>
                <c:pt idx="1">
                  <c:v>41</c:v>
                </c:pt>
                <c:pt idx="2">
                  <c:v>41</c:v>
                </c:pt>
                <c:pt idx="3">
                  <c:v>43</c:v>
                </c:pt>
                <c:pt idx="4">
                  <c:v>41</c:v>
                </c:pt>
                <c:pt idx="5">
                  <c:v>41</c:v>
                </c:pt>
                <c:pt idx="6">
                  <c:v>47</c:v>
                </c:pt>
                <c:pt idx="7">
                  <c:v>47</c:v>
                </c:pt>
                <c:pt idx="8">
                  <c:v>46</c:v>
                </c:pt>
                <c:pt idx="9">
                  <c:v>46</c:v>
                </c:pt>
                <c:pt idx="10">
                  <c:v>40</c:v>
                </c:pt>
                <c:pt idx="11">
                  <c:v>35</c:v>
                </c:pt>
              </c:numCache>
            </c:numRef>
          </c:val>
        </c:ser>
        <c:ser>
          <c:idx val="2"/>
          <c:order val="2"/>
          <c:tx>
            <c:v>System Power Rate</c:v>
          </c:tx>
          <c:spPr>
            <a:solidFill>
              <a:srgbClr val="FF0000"/>
            </a:solidFill>
            <a:ln w="25400">
              <a:noFill/>
            </a:ln>
          </c:spPr>
          <c:dLbls>
            <c:numFmt formatCode="General"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showVal val="1"/>
          </c:dLbls>
          <c:cat>
            <c:strRef>
              <c:f>BGT_Table_Rates!$L$5:$W$5</c:f>
              <c:strCache>
                <c:ptCount val="12"/>
                <c:pt idx="0">
                  <c:v>2009</c:v>
                </c:pt>
                <c:pt idx="1">
                  <c:v>2010*</c:v>
                </c:pt>
                <c:pt idx="2">
                  <c:v>2011</c:v>
                </c:pt>
                <c:pt idx="3">
                  <c:v>2012</c:v>
                </c:pt>
                <c:pt idx="4">
                  <c:v>2013</c:v>
                </c:pt>
                <c:pt idx="5">
                  <c:v>2014</c:v>
                </c:pt>
                <c:pt idx="6">
                  <c:v>2015</c:v>
                </c:pt>
                <c:pt idx="7">
                  <c:v>2016</c:v>
                </c:pt>
                <c:pt idx="8">
                  <c:v>2017</c:v>
                </c:pt>
                <c:pt idx="9">
                  <c:v>2018</c:v>
                </c:pt>
                <c:pt idx="10">
                  <c:v>2019</c:v>
                </c:pt>
                <c:pt idx="11">
                  <c:v>2020</c:v>
                </c:pt>
              </c:strCache>
            </c:strRef>
          </c:cat>
          <c:val>
            <c:numRef>
              <c:f>BGT_Table_Rates!$L$13:$W$13</c:f>
              <c:numCache>
                <c:formatCode>"$"#,##0</c:formatCode>
                <c:ptCount val="12"/>
                <c:pt idx="0">
                  <c:v>110</c:v>
                </c:pt>
                <c:pt idx="1">
                  <c:v>119</c:v>
                </c:pt>
                <c:pt idx="2">
                  <c:v>127</c:v>
                </c:pt>
                <c:pt idx="3">
                  <c:v>136</c:v>
                </c:pt>
                <c:pt idx="4">
                  <c:v>189</c:v>
                </c:pt>
                <c:pt idx="5">
                  <c:v>161</c:v>
                </c:pt>
                <c:pt idx="6">
                  <c:v>121</c:v>
                </c:pt>
                <c:pt idx="7">
                  <c:v>132</c:v>
                </c:pt>
                <c:pt idx="8">
                  <c:v>146</c:v>
                </c:pt>
                <c:pt idx="9">
                  <c:v>157</c:v>
                </c:pt>
                <c:pt idx="10">
                  <c:v>178</c:v>
                </c:pt>
                <c:pt idx="11">
                  <c:v>199</c:v>
                </c:pt>
              </c:numCache>
            </c:numRef>
          </c:val>
        </c:ser>
        <c:ser>
          <c:idx val="0"/>
          <c:order val="3"/>
          <c:tx>
            <c:v>Tier 1 Supply</c:v>
          </c:tx>
          <c:spPr>
            <a:solidFill>
              <a:srgbClr val="00FF00"/>
            </a:solidFill>
            <a:ln w="25400">
              <a:noFill/>
            </a:ln>
          </c:spPr>
          <c:dLbls>
            <c:numFmt formatCode="General"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showVal val="1"/>
          </c:dLbls>
          <c:cat>
            <c:strRef>
              <c:f>BGT_Table_Rates!$L$5:$W$5</c:f>
              <c:strCache>
                <c:ptCount val="12"/>
                <c:pt idx="0">
                  <c:v>2009</c:v>
                </c:pt>
                <c:pt idx="1">
                  <c:v>2010*</c:v>
                </c:pt>
                <c:pt idx="2">
                  <c:v>2011</c:v>
                </c:pt>
                <c:pt idx="3">
                  <c:v>2012</c:v>
                </c:pt>
                <c:pt idx="4">
                  <c:v>2013</c:v>
                </c:pt>
                <c:pt idx="5">
                  <c:v>2014</c:v>
                </c:pt>
                <c:pt idx="6">
                  <c:v>2015</c:v>
                </c:pt>
                <c:pt idx="7">
                  <c:v>2016</c:v>
                </c:pt>
                <c:pt idx="8">
                  <c:v>2017</c:v>
                </c:pt>
                <c:pt idx="9">
                  <c:v>2018</c:v>
                </c:pt>
                <c:pt idx="10">
                  <c:v>2019</c:v>
                </c:pt>
                <c:pt idx="11">
                  <c:v>2020</c:v>
                </c:pt>
              </c:strCache>
            </c:strRef>
          </c:cat>
          <c:val>
            <c:numRef>
              <c:f>BGT_Table_Rates!$L$6:$W$6</c:f>
              <c:numCache>
                <c:formatCode>"$"#,##0</c:formatCode>
                <c:ptCount val="12"/>
                <c:pt idx="0">
                  <c:v>134</c:v>
                </c:pt>
                <c:pt idx="1">
                  <c:v>170</c:v>
                </c:pt>
                <c:pt idx="2">
                  <c:v>155</c:v>
                </c:pt>
                <c:pt idx="3">
                  <c:v>164</c:v>
                </c:pt>
                <c:pt idx="4">
                  <c:v>140</c:v>
                </c:pt>
                <c:pt idx="5">
                  <c:v>148</c:v>
                </c:pt>
                <c:pt idx="6">
                  <c:v>159</c:v>
                </c:pt>
                <c:pt idx="7">
                  <c:v>152</c:v>
                </c:pt>
                <c:pt idx="8">
                  <c:v>148</c:v>
                </c:pt>
                <c:pt idx="9">
                  <c:v>148</c:v>
                </c:pt>
                <c:pt idx="10">
                  <c:v>158</c:v>
                </c:pt>
                <c:pt idx="11">
                  <c:v>164</c:v>
                </c:pt>
              </c:numCache>
            </c:numRef>
          </c:val>
        </c:ser>
        <c:ser>
          <c:idx val="1"/>
          <c:order val="4"/>
          <c:tx>
            <c:v>Treatment Surcharge</c:v>
          </c:tx>
          <c:spPr>
            <a:solidFill>
              <a:srgbClr val="993366"/>
            </a:solidFill>
            <a:ln w="25400">
              <a:noFill/>
            </a:ln>
          </c:spPr>
          <c:dLbls>
            <c:numFmt formatCode="General" sourceLinked="0"/>
            <c:spPr>
              <a:noFill/>
              <a:ln w="25400">
                <a:noFill/>
              </a:ln>
            </c:spPr>
            <c:txPr>
              <a:bodyPr/>
              <a:lstStyle/>
              <a:p>
                <a:pPr>
                  <a:defRPr sz="1200" b="1" i="0" u="none" strike="noStrike" baseline="0">
                    <a:solidFill>
                      <a:srgbClr val="FFFFFF"/>
                    </a:solidFill>
                    <a:latin typeface="Arial"/>
                    <a:ea typeface="Arial"/>
                    <a:cs typeface="Arial"/>
                  </a:defRPr>
                </a:pPr>
                <a:endParaRPr lang="en-US"/>
              </a:p>
            </c:txPr>
            <c:showVal val="1"/>
          </c:dLbls>
          <c:cat>
            <c:strRef>
              <c:f>BGT_Table_Rates!$L$5:$W$5</c:f>
              <c:strCache>
                <c:ptCount val="12"/>
                <c:pt idx="0">
                  <c:v>2009</c:v>
                </c:pt>
                <c:pt idx="1">
                  <c:v>2010*</c:v>
                </c:pt>
                <c:pt idx="2">
                  <c:v>2011</c:v>
                </c:pt>
                <c:pt idx="3">
                  <c:v>2012</c:v>
                </c:pt>
                <c:pt idx="4">
                  <c:v>2013</c:v>
                </c:pt>
                <c:pt idx="5">
                  <c:v>2014</c:v>
                </c:pt>
                <c:pt idx="6">
                  <c:v>2015</c:v>
                </c:pt>
                <c:pt idx="7">
                  <c:v>2016</c:v>
                </c:pt>
                <c:pt idx="8">
                  <c:v>2017</c:v>
                </c:pt>
                <c:pt idx="9">
                  <c:v>2018</c:v>
                </c:pt>
                <c:pt idx="10">
                  <c:v>2019</c:v>
                </c:pt>
                <c:pt idx="11">
                  <c:v>2020</c:v>
                </c:pt>
              </c:strCache>
            </c:strRef>
          </c:cat>
          <c:val>
            <c:numRef>
              <c:f>BGT_Table_Rates!$L$22:$W$22</c:f>
              <c:numCache>
                <c:formatCode>"$"#,##0</c:formatCode>
                <c:ptCount val="12"/>
                <c:pt idx="0">
                  <c:v>167</c:v>
                </c:pt>
                <c:pt idx="1">
                  <c:v>217</c:v>
                </c:pt>
                <c:pt idx="2">
                  <c:v>217</c:v>
                </c:pt>
                <c:pt idx="3">
                  <c:v>234</c:v>
                </c:pt>
                <c:pt idx="4">
                  <c:v>254</c:v>
                </c:pt>
                <c:pt idx="5">
                  <c:v>297</c:v>
                </c:pt>
                <c:pt idx="6">
                  <c:v>338</c:v>
                </c:pt>
                <c:pt idx="7">
                  <c:v>348</c:v>
                </c:pt>
                <c:pt idx="8">
                  <c:v>369</c:v>
                </c:pt>
                <c:pt idx="9">
                  <c:v>380</c:v>
                </c:pt>
                <c:pt idx="10">
                  <c:v>369</c:v>
                </c:pt>
                <c:pt idx="11">
                  <c:v>365</c:v>
                </c:pt>
              </c:numCache>
            </c:numRef>
          </c:val>
        </c:ser>
        <c:dLbls/>
        <c:gapWidth val="40"/>
        <c:overlap val="100"/>
        <c:axId val="110535808"/>
        <c:axId val="110537728"/>
      </c:barChart>
      <c:lineChart>
        <c:grouping val="standard"/>
        <c:ser>
          <c:idx val="5"/>
          <c:order val="5"/>
          <c:tx>
            <c:v>Total Treated Full Service</c:v>
          </c:tx>
          <c:spPr>
            <a:ln w="28575">
              <a:noFill/>
            </a:ln>
          </c:spPr>
          <c:marker>
            <c:symbol val="none"/>
          </c:marker>
          <c:dLbls>
            <c:numFmt formatCode="General"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dLblPos val="t"/>
            <c:showVal val="1"/>
          </c:dLbls>
          <c:cat>
            <c:strRef>
              <c:f>BGT_Table_Rates!$L$5:$W$5</c:f>
              <c:strCache>
                <c:ptCount val="12"/>
                <c:pt idx="0">
                  <c:v>2009</c:v>
                </c:pt>
                <c:pt idx="1">
                  <c:v>2010*</c:v>
                </c:pt>
                <c:pt idx="2">
                  <c:v>2011</c:v>
                </c:pt>
                <c:pt idx="3">
                  <c:v>2012</c:v>
                </c:pt>
                <c:pt idx="4">
                  <c:v>2013</c:v>
                </c:pt>
                <c:pt idx="5">
                  <c:v>2014</c:v>
                </c:pt>
                <c:pt idx="6">
                  <c:v>2015</c:v>
                </c:pt>
                <c:pt idx="7">
                  <c:v>2016</c:v>
                </c:pt>
                <c:pt idx="8">
                  <c:v>2017</c:v>
                </c:pt>
                <c:pt idx="9">
                  <c:v>2018</c:v>
                </c:pt>
                <c:pt idx="10">
                  <c:v>2019</c:v>
                </c:pt>
                <c:pt idx="11">
                  <c:v>2020</c:v>
                </c:pt>
              </c:strCache>
            </c:strRef>
          </c:cat>
          <c:val>
            <c:numRef>
              <c:f>BGT_Table_Rates!$L$24:$W$24</c:f>
              <c:numCache>
                <c:formatCode>"$"#,##0</c:formatCode>
                <c:ptCount val="12"/>
                <c:pt idx="0">
                  <c:v>579</c:v>
                </c:pt>
                <c:pt idx="1">
                  <c:v>701</c:v>
                </c:pt>
                <c:pt idx="2">
                  <c:v>744</c:v>
                </c:pt>
                <c:pt idx="3">
                  <c:v>794</c:v>
                </c:pt>
                <c:pt idx="4">
                  <c:v>847</c:v>
                </c:pt>
                <c:pt idx="5">
                  <c:v>890</c:v>
                </c:pt>
                <c:pt idx="6">
                  <c:v>924</c:v>
                </c:pt>
                <c:pt idx="7">
                  <c:v>939</c:v>
                </c:pt>
                <c:pt idx="8">
                  <c:v>975</c:v>
                </c:pt>
                <c:pt idx="9">
                  <c:v>1006</c:v>
                </c:pt>
                <c:pt idx="10">
                  <c:v>1040</c:v>
                </c:pt>
                <c:pt idx="11">
                  <c:v>1079</c:v>
                </c:pt>
              </c:numCache>
            </c:numRef>
          </c:val>
        </c:ser>
        <c:dLbls/>
        <c:marker val="1"/>
        <c:axId val="110535808"/>
        <c:axId val="110537728"/>
      </c:lineChart>
      <c:catAx>
        <c:axId val="110535808"/>
        <c:scaling>
          <c:orientation val="minMax"/>
        </c:scaling>
        <c:axPos val="b"/>
        <c:title>
          <c:tx>
            <c:rich>
              <a:bodyPr/>
              <a:lstStyle/>
              <a:p>
                <a:pPr>
                  <a:defRPr sz="1400" b="1" i="0" u="none" strike="noStrike" baseline="0">
                    <a:solidFill>
                      <a:srgbClr val="000000"/>
                    </a:solidFill>
                    <a:latin typeface="Arial"/>
                    <a:ea typeface="Arial"/>
                    <a:cs typeface="Arial"/>
                  </a:defRPr>
                </a:pPr>
                <a:r>
                  <a:rPr lang="en-US"/>
                  <a:t>Calendar Year</a:t>
                </a:r>
              </a:p>
            </c:rich>
          </c:tx>
          <c:layout>
            <c:manualLayout>
              <c:xMode val="edge"/>
              <c:yMode val="edge"/>
              <c:x val="0.4861119523521098"/>
              <c:y val="0.92512544708953603"/>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1" i="0" u="none" strike="noStrike" baseline="0">
                <a:solidFill>
                  <a:srgbClr val="000000"/>
                </a:solidFill>
                <a:latin typeface="Arial"/>
                <a:ea typeface="Arial"/>
                <a:cs typeface="Arial"/>
              </a:defRPr>
            </a:pPr>
            <a:endParaRPr lang="en-US"/>
          </a:p>
        </c:txPr>
        <c:crossAx val="110537728"/>
        <c:crosses val="autoZero"/>
        <c:auto val="1"/>
        <c:lblAlgn val="ctr"/>
        <c:lblOffset val="100"/>
        <c:tickLblSkip val="1"/>
        <c:tickMarkSkip val="1"/>
      </c:catAx>
      <c:valAx>
        <c:axId val="110537728"/>
        <c:scaling>
          <c:orientation val="minMax"/>
          <c:min val="0"/>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Rate ($/AF)</a:t>
                </a:r>
              </a:p>
            </c:rich>
          </c:tx>
          <c:layout>
            <c:manualLayout>
              <c:xMode val="edge"/>
              <c:yMode val="edge"/>
              <c:x val="7.4786324786330341E-3"/>
              <c:y val="0.46755451325656538"/>
            </c:manualLayout>
          </c:layout>
          <c:spPr>
            <a:noFill/>
            <a:ln w="25400">
              <a:noFill/>
            </a:ln>
          </c:spPr>
        </c:title>
        <c:numFmt formatCode="General" sourceLinked="0"/>
        <c:tickLblPos val="nextTo"/>
        <c:spPr>
          <a:ln w="25400">
            <a:solidFill>
              <a:srgbClr val="000000"/>
            </a:solidFill>
            <a:prstDash val="solid"/>
          </a:ln>
        </c:spPr>
        <c:txPr>
          <a:bodyPr rot="0" vert="horz"/>
          <a:lstStyle/>
          <a:p>
            <a:pPr>
              <a:defRPr sz="1400" b="1" i="0" u="none" strike="noStrike" baseline="0">
                <a:solidFill>
                  <a:srgbClr val="000000"/>
                </a:solidFill>
                <a:latin typeface="Arial"/>
                <a:ea typeface="Arial"/>
                <a:cs typeface="Arial"/>
              </a:defRPr>
            </a:pPr>
            <a:endParaRPr lang="en-US"/>
          </a:p>
        </c:txPr>
        <c:crossAx val="110535808"/>
        <c:crosses val="autoZero"/>
        <c:crossBetween val="between"/>
      </c:valAx>
      <c:spPr>
        <a:noFill/>
        <a:ln w="25400">
          <a:noFill/>
        </a:ln>
      </c:spPr>
    </c:plotArea>
    <c:legend>
      <c:legendPos val="r"/>
      <c:legendEntry>
        <c:idx val="5"/>
        <c:delete val="1"/>
      </c:legendEntry>
      <c:layout>
        <c:manualLayout>
          <c:xMode val="edge"/>
          <c:yMode val="edge"/>
          <c:x val="0.19123959665298246"/>
          <c:y val="4.1597337770382693E-2"/>
          <c:w val="0.39209471812817936"/>
          <c:h val="0.26788707360001357"/>
        </c:manualLayout>
      </c:layout>
      <c:spPr>
        <a:solidFill>
          <a:srgbClr val="FFFFFF"/>
        </a:solidFill>
        <a:ln w="3175">
          <a:solidFill>
            <a:srgbClr val="000000"/>
          </a:solidFill>
          <a:prstDash val="solid"/>
        </a:ln>
      </c:spPr>
      <c:txPr>
        <a:bodyPr/>
        <a:lstStyle/>
        <a:p>
          <a:pPr>
            <a:defRPr sz="14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oddFooter>&amp;L&amp;D&amp;C&amp;F</c:oddFooter>
    </c:headerFooter>
    <c:pageMargins b="0.5" l="0.2" r="0.2" t="0.5" header="0.2" footer="0.2"/>
    <c:pageSetup orientation="landscape"/>
  </c:printSettings>
</c:chartSpace>
</file>

<file path=xl/charts/chart29.xml><?xml version="1.0" encoding="utf-8"?>
<c:chartSpace xmlns:c="http://schemas.openxmlformats.org/drawingml/2006/chart" xmlns:a="http://schemas.openxmlformats.org/drawingml/2006/main" xmlns:r="http://schemas.openxmlformats.org/officeDocument/2006/relationships">
  <c:lang val="en-US"/>
  <c:chart>
    <c:autoTitleDeleted val="1"/>
    <c:plotArea>
      <c:layout>
        <c:manualLayout>
          <c:layoutTarget val="inner"/>
          <c:xMode val="edge"/>
          <c:yMode val="edge"/>
          <c:x val="0.32051340571837938"/>
          <c:y val="7.3211373956308334E-2"/>
          <c:w val="0.66132599379892165"/>
          <c:h val="0.53577414577116356"/>
        </c:manualLayout>
      </c:layout>
      <c:barChart>
        <c:barDir val="col"/>
        <c:grouping val="clustered"/>
        <c:ser>
          <c:idx val="0"/>
          <c:order val="0"/>
          <c:tx>
            <c:strRef>
              <c:f>BGT_Table_Rates!$D$39</c:f>
              <c:strCache>
                <c:ptCount val="1"/>
                <c:pt idx="0">
                  <c:v>Increase in Untreated T-1</c:v>
                </c:pt>
              </c:strCache>
            </c:strRef>
          </c:tx>
          <c:spPr>
            <a:solidFill>
              <a:srgbClr val="FF0000"/>
            </a:solidFill>
            <a:ln w="12700">
              <a:solidFill>
                <a:srgbClr val="000000"/>
              </a:solidFill>
              <a:prstDash val="solid"/>
            </a:ln>
          </c:spPr>
          <c:cat>
            <c:strRef>
              <c:f>BGT_Table_Rates!$F$5:$W$5</c:f>
              <c:strCache>
                <c:ptCount val="1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strCache>
            </c:strRef>
          </c:cat>
          <c:val>
            <c:numRef>
              <c:f>BGT_Table_Rates!$F$39:$W$39</c:f>
              <c:numCache>
                <c:formatCode>_(* #,##0_);_(* \(#,##0\);_(* "-"_);_(@_)</c:formatCode>
                <c:ptCount val="18"/>
                <c:pt idx="1">
                  <c:v>0</c:v>
                </c:pt>
                <c:pt idx="2">
                  <c:v>5</c:v>
                </c:pt>
                <c:pt idx="3">
                  <c:v>0</c:v>
                </c:pt>
                <c:pt idx="4">
                  <c:v>0</c:v>
                </c:pt>
                <c:pt idx="5">
                  <c:v>20</c:v>
                </c:pt>
                <c:pt idx="6">
                  <c:v>61</c:v>
                </c:pt>
                <c:pt idx="7">
                  <c:v>72</c:v>
                </c:pt>
                <c:pt idx="8">
                  <c:v>43</c:v>
                </c:pt>
                <c:pt idx="9">
                  <c:v>33</c:v>
                </c:pt>
                <c:pt idx="10">
                  <c:v>33</c:v>
                </c:pt>
                <c:pt idx="11">
                  <c:v>0</c:v>
                </c:pt>
                <c:pt idx="12">
                  <c:v>-7</c:v>
                </c:pt>
                <c:pt idx="13">
                  <c:v>5</c:v>
                </c:pt>
                <c:pt idx="14">
                  <c:v>15</c:v>
                </c:pt>
                <c:pt idx="15">
                  <c:v>20</c:v>
                </c:pt>
                <c:pt idx="16">
                  <c:v>45</c:v>
                </c:pt>
                <c:pt idx="17">
                  <c:v>43</c:v>
                </c:pt>
              </c:numCache>
            </c:numRef>
          </c:val>
        </c:ser>
        <c:dLbls/>
        <c:axId val="110579072"/>
        <c:axId val="110581248"/>
      </c:barChart>
      <c:catAx>
        <c:axId val="110579072"/>
        <c:scaling>
          <c:orientation val="minMax"/>
        </c:scaling>
        <c:axPos val="b"/>
        <c:title>
          <c:tx>
            <c:rich>
              <a:bodyPr/>
              <a:lstStyle/>
              <a:p>
                <a:pPr>
                  <a:defRPr sz="1375" b="1" i="0" u="none" strike="noStrike" baseline="0">
                    <a:solidFill>
                      <a:srgbClr val="000000"/>
                    </a:solidFill>
                    <a:latin typeface="Arial"/>
                    <a:ea typeface="Arial"/>
                    <a:cs typeface="Arial"/>
                  </a:defRPr>
                </a:pPr>
                <a:r>
                  <a:rPr lang="en-US"/>
                  <a:t>Calendar Year</a:t>
                </a:r>
              </a:p>
            </c:rich>
          </c:tx>
          <c:layout>
            <c:manualLayout>
              <c:xMode val="edge"/>
              <c:yMode val="edge"/>
              <c:x val="0.52884713529398564"/>
              <c:y val="0.7354415868565517"/>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375" b="0" i="0" u="none" strike="noStrike" baseline="0">
                <a:solidFill>
                  <a:srgbClr val="000000"/>
                </a:solidFill>
                <a:latin typeface="Arial"/>
                <a:ea typeface="Arial"/>
                <a:cs typeface="Arial"/>
              </a:defRPr>
            </a:pPr>
            <a:endParaRPr lang="en-US"/>
          </a:p>
        </c:txPr>
        <c:crossAx val="110581248"/>
        <c:crosses val="autoZero"/>
        <c:auto val="1"/>
        <c:lblAlgn val="ctr"/>
        <c:lblOffset val="100"/>
        <c:tickLblSkip val="2"/>
        <c:tickMarkSkip val="1"/>
      </c:catAx>
      <c:valAx>
        <c:axId val="110581248"/>
        <c:scaling>
          <c:orientation val="minMax"/>
        </c:scaling>
        <c:axPos val="l"/>
        <c:majorGridlines>
          <c:spPr>
            <a:ln w="3175">
              <a:solidFill>
                <a:srgbClr val="000000"/>
              </a:solidFill>
              <a:prstDash val="sysDash"/>
            </a:ln>
          </c:spPr>
        </c:majorGridlines>
        <c:title>
          <c:tx>
            <c:rich>
              <a:bodyPr/>
              <a:lstStyle/>
              <a:p>
                <a:pPr>
                  <a:defRPr sz="1375" b="1" i="0" u="none" strike="noStrike" baseline="0">
                    <a:solidFill>
                      <a:srgbClr val="000000"/>
                    </a:solidFill>
                    <a:latin typeface="Arial"/>
                    <a:ea typeface="Arial"/>
                    <a:cs typeface="Arial"/>
                  </a:defRPr>
                </a:pPr>
                <a:r>
                  <a:rPr lang="en-US"/>
                  <a:t>Annual Percent Change</a:t>
                </a:r>
              </a:p>
            </c:rich>
          </c:tx>
          <c:layout>
            <c:manualLayout>
              <c:xMode val="edge"/>
              <c:yMode val="edge"/>
              <c:x val="0.15811993853334008"/>
              <c:y val="0.11314475873544109"/>
            </c:manualLayout>
          </c:layout>
          <c:spPr>
            <a:noFill/>
            <a:ln w="25400">
              <a:noFill/>
            </a:ln>
          </c:spPr>
        </c:title>
        <c:numFmt formatCode="0.0%" sourceLinked="0"/>
        <c:tickLblPos val="nextTo"/>
        <c:spPr>
          <a:ln w="25400">
            <a:solidFill>
              <a:srgbClr val="000000"/>
            </a:solidFill>
            <a:prstDash val="solid"/>
          </a:ln>
        </c:spPr>
        <c:txPr>
          <a:bodyPr rot="0" vert="horz"/>
          <a:lstStyle/>
          <a:p>
            <a:pPr>
              <a:defRPr sz="1375" b="0" i="0" u="none" strike="noStrike" baseline="0">
                <a:solidFill>
                  <a:srgbClr val="000000"/>
                </a:solidFill>
                <a:latin typeface="Arial"/>
                <a:ea typeface="Arial"/>
                <a:cs typeface="Arial"/>
              </a:defRPr>
            </a:pPr>
            <a:endParaRPr lang="en-US"/>
          </a:p>
        </c:txPr>
        <c:crossAx val="110579072"/>
        <c:crosses val="autoZero"/>
        <c:crossBetween val="between"/>
      </c:valAx>
      <c:spPr>
        <a:noFill/>
        <a:ln w="25400">
          <a:noFill/>
        </a:ln>
      </c:spPr>
    </c:plotArea>
    <c:plotVisOnly val="1"/>
    <c:dispBlanksAs val="gap"/>
  </c:chart>
  <c:spPr>
    <a:solidFill>
      <a:srgbClr val="FFFFFF"/>
    </a:solidFill>
    <a:ln w="9525">
      <a:noFill/>
    </a:ln>
  </c:spPr>
  <c:txPr>
    <a:bodyPr/>
    <a:lstStyle/>
    <a:p>
      <a:pPr>
        <a:defRPr sz="1375"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3.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5846590031860991"/>
          <c:y val="0.10640041816806795"/>
          <c:w val="0.80128351429594646"/>
          <c:h val="0.62316517638685065"/>
        </c:manualLayout>
      </c:layout>
      <c:barChart>
        <c:barDir val="col"/>
        <c:grouping val="stacked"/>
        <c:ser>
          <c:idx val="5"/>
          <c:order val="2"/>
          <c:tx>
            <c:strRef>
              <c:f>Lookup_Charts_New!$E$11</c:f>
              <c:strCache>
                <c:ptCount val="1"/>
                <c:pt idx="0">
                  <c:v>Reserve Funds (w/ WSF)</c:v>
                </c:pt>
              </c:strCache>
            </c:strRef>
          </c:tx>
          <c:spPr>
            <a:solidFill>
              <a:srgbClr val="0000FF"/>
            </a:solidFill>
            <a:ln w="25400">
              <a:noFill/>
            </a:ln>
          </c:spPr>
          <c:dLbls>
            <c:spPr>
              <a:noFill/>
              <a:ln w="25400">
                <a:noFill/>
              </a:ln>
            </c:spPr>
            <c:txPr>
              <a:bodyPr rot="-5400000" vert="horz"/>
              <a:lstStyle/>
              <a:p>
                <a:pPr algn="r">
                  <a:defRPr sz="1800" b="1" i="0" u="none" strike="noStrike" baseline="0">
                    <a:solidFill>
                      <a:srgbClr val="FFFFFF"/>
                    </a:solidFill>
                    <a:latin typeface="Arial"/>
                    <a:ea typeface="Arial"/>
                    <a:cs typeface="Arial"/>
                  </a:defRPr>
                </a:pPr>
                <a:endParaRPr lang="en-US"/>
              </a:p>
            </c:txPr>
            <c:dLblPos val="inEnd"/>
            <c:showVal val="1"/>
          </c:dLbls>
          <c:cat>
            <c:numRef>
              <c:f>Lookup_Charts_New!$G$5:$Z$5</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Lookup_Charts_New!$G$11:$Z$11</c:f>
              <c:numCache>
                <c:formatCode>_(* #,##0_);_(* \(#,##0\);_(* "-"_);_(@_)</c:formatCode>
                <c:ptCount val="2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numCache>
            </c:numRef>
          </c:val>
        </c:ser>
        <c:dLbls/>
        <c:gapWidth val="50"/>
        <c:overlap val="100"/>
        <c:axId val="75075968"/>
        <c:axId val="75077888"/>
      </c:barChart>
      <c:lineChart>
        <c:grouping val="standard"/>
        <c:ser>
          <c:idx val="3"/>
          <c:order val="0"/>
          <c:tx>
            <c:strRef>
              <c:f>Lookup_Charts_New!$E$12</c:f>
              <c:strCache>
                <c:ptCount val="1"/>
                <c:pt idx="0">
                  <c:v>Minimum Reserve Level</c:v>
                </c:pt>
              </c:strCache>
            </c:strRef>
          </c:tx>
          <c:spPr>
            <a:ln w="38100">
              <a:solidFill>
                <a:srgbClr val="00FF00"/>
              </a:solidFill>
              <a:prstDash val="solid"/>
            </a:ln>
          </c:spPr>
          <c:marker>
            <c:symbol val="none"/>
          </c:marker>
          <c:cat>
            <c:numRef>
              <c:f>Lookup_Charts_New!$G$5:$Z$5</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Lookup_Charts_New!$G$12:$Z$12</c:f>
              <c:numCache>
                <c:formatCode>_(* #,##0_);_(* \(#,##0\);_(* "-"_);_(@_)</c:formatCode>
                <c:ptCount val="20"/>
                <c:pt idx="0">
                  <c:v>120224000</c:v>
                </c:pt>
                <c:pt idx="1">
                  <c:v>132714000</c:v>
                </c:pt>
                <c:pt idx="2">
                  <c:v>148497000</c:v>
                </c:pt>
                <c:pt idx="3">
                  <c:v>159100000</c:v>
                </c:pt>
                <c:pt idx="4">
                  <c:v>153000000</c:v>
                </c:pt>
                <c:pt idx="5">
                  <c:v>158900000</c:v>
                </c:pt>
                <c:pt idx="6">
                  <c:v>167000000</c:v>
                </c:pt>
                <c:pt idx="7">
                  <c:v>209000000</c:v>
                </c:pt>
                <c:pt idx="8">
                  <c:v>216400000</c:v>
                </c:pt>
                <c:pt idx="9">
                  <c:v>218100000</c:v>
                </c:pt>
                <c:pt idx="10">
                  <c:v>190900000</c:v>
                </c:pt>
                <c:pt idx="11">
                  <c:v>190430000</c:v>
                </c:pt>
                <c:pt idx="12">
                  <c:v>198000000</c:v>
                </c:pt>
                <c:pt idx="13">
                  <c:v>202100000</c:v>
                </c:pt>
                <c:pt idx="14">
                  <c:v>201300000</c:v>
                </c:pt>
                <c:pt idx="15">
                  <c:v>199300000</c:v>
                </c:pt>
                <c:pt idx="16">
                  <c:v>203500000</c:v>
                </c:pt>
                <c:pt idx="17">
                  <c:v>212800000</c:v>
                </c:pt>
                <c:pt idx="18">
                  <c:v>224500000</c:v>
                </c:pt>
                <c:pt idx="19">
                  <c:v>237400000</c:v>
                </c:pt>
              </c:numCache>
            </c:numRef>
          </c:val>
        </c:ser>
        <c:ser>
          <c:idx val="6"/>
          <c:order val="1"/>
          <c:tx>
            <c:strRef>
              <c:f>Lookup_Charts_New!$E$13</c:f>
              <c:strCache>
                <c:ptCount val="1"/>
                <c:pt idx="0">
                  <c:v>Maximum Reserve Level</c:v>
                </c:pt>
              </c:strCache>
            </c:strRef>
          </c:tx>
          <c:spPr>
            <a:ln w="38100">
              <a:solidFill>
                <a:srgbClr val="FF0000"/>
              </a:solidFill>
              <a:prstDash val="solid"/>
            </a:ln>
          </c:spPr>
          <c:marker>
            <c:symbol val="none"/>
          </c:marker>
          <c:cat>
            <c:numRef>
              <c:f>Lookup_Charts_New!$G$5:$Z$5</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Lookup_Charts_New!$G$13:$Z$13</c:f>
              <c:numCache>
                <c:formatCode>_(* #,##0_);_(* \(#,##0\);_(* "-"_);_(@_)</c:formatCode>
                <c:ptCount val="20"/>
                <c:pt idx="0">
                  <c:v>288100000</c:v>
                </c:pt>
                <c:pt idx="1">
                  <c:v>318478000</c:v>
                </c:pt>
                <c:pt idx="2">
                  <c:v>353000000</c:v>
                </c:pt>
                <c:pt idx="3">
                  <c:v>377400000</c:v>
                </c:pt>
                <c:pt idx="4">
                  <c:v>382800000</c:v>
                </c:pt>
                <c:pt idx="5">
                  <c:v>390100000</c:v>
                </c:pt>
                <c:pt idx="6">
                  <c:v>411000000</c:v>
                </c:pt>
                <c:pt idx="7">
                  <c:v>479300000</c:v>
                </c:pt>
                <c:pt idx="8">
                  <c:v>534700000</c:v>
                </c:pt>
                <c:pt idx="9">
                  <c:v>541800000</c:v>
                </c:pt>
                <c:pt idx="10">
                  <c:v>483100000</c:v>
                </c:pt>
                <c:pt idx="11">
                  <c:v>458300000</c:v>
                </c:pt>
                <c:pt idx="12">
                  <c:v>473500000</c:v>
                </c:pt>
                <c:pt idx="13">
                  <c:v>487000000</c:v>
                </c:pt>
                <c:pt idx="14">
                  <c:v>471100000</c:v>
                </c:pt>
                <c:pt idx="15">
                  <c:v>479000000</c:v>
                </c:pt>
                <c:pt idx="16">
                  <c:v>497800000</c:v>
                </c:pt>
                <c:pt idx="17">
                  <c:v>523500000</c:v>
                </c:pt>
                <c:pt idx="18">
                  <c:v>550400000</c:v>
                </c:pt>
                <c:pt idx="19">
                  <c:v>575500000</c:v>
                </c:pt>
              </c:numCache>
            </c:numRef>
          </c:val>
        </c:ser>
        <c:dLbls/>
        <c:marker val="1"/>
        <c:axId val="75075968"/>
        <c:axId val="75077888"/>
      </c:lineChart>
      <c:catAx>
        <c:axId val="75075968"/>
        <c:scaling>
          <c:orientation val="minMax"/>
        </c:scaling>
        <c:axPos val="b"/>
        <c:title>
          <c:tx>
            <c:rich>
              <a:bodyPr/>
              <a:lstStyle/>
              <a:p>
                <a:pPr>
                  <a:defRPr sz="1800" b="0" i="0" u="none" strike="noStrike" baseline="0">
                    <a:solidFill>
                      <a:srgbClr val="000000"/>
                    </a:solidFill>
                    <a:latin typeface="Arial"/>
                    <a:ea typeface="Arial"/>
                    <a:cs typeface="Arial"/>
                  </a:defRPr>
                </a:pPr>
                <a:r>
                  <a:rPr lang="en-US"/>
                  <a:t>Fiscal Year Ending</a:t>
                </a:r>
              </a:p>
            </c:rich>
          </c:tx>
          <c:layout>
            <c:manualLayout>
              <c:xMode val="edge"/>
              <c:yMode val="edge"/>
              <c:x val="0.37961701101467743"/>
              <c:y val="0.9011319453712065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5077888"/>
        <c:crossesAt val="0"/>
        <c:auto val="1"/>
        <c:lblAlgn val="ctr"/>
        <c:lblOffset val="0"/>
        <c:tickLblSkip val="1"/>
        <c:tickMarkSkip val="1"/>
      </c:catAx>
      <c:valAx>
        <c:axId val="75077888"/>
        <c:scaling>
          <c:orientation val="minMax"/>
          <c:max val="1000000000"/>
          <c:min val="0"/>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Million Dollars    </a:t>
                </a:r>
              </a:p>
            </c:rich>
          </c:tx>
          <c:layout>
            <c:manualLayout>
              <c:xMode val="edge"/>
              <c:yMode val="edge"/>
              <c:x val="1.206648047199228E-2"/>
              <c:y val="0.26271230926642641"/>
            </c:manualLayout>
          </c:layout>
          <c:spPr>
            <a:noFill/>
            <a:ln w="25400">
              <a:noFill/>
            </a:ln>
          </c:spPr>
        </c:title>
        <c:numFmt formatCode="General"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5075968"/>
        <c:crosses val="autoZero"/>
        <c:crossBetween val="between"/>
        <c:dispUnits>
          <c:builtInUnit val="millions"/>
        </c:dispUnits>
      </c:valAx>
      <c:spPr>
        <a:noFill/>
        <a:ln w="25400">
          <a:noFill/>
        </a:ln>
      </c:spPr>
    </c:plotArea>
    <c:legend>
      <c:legendPos val="r"/>
      <c:layout>
        <c:manualLayout>
          <c:xMode val="edge"/>
          <c:yMode val="edge"/>
          <c:x val="0.21581238643248579"/>
          <c:y val="1.1864406779661081E-2"/>
          <c:w val="0.46471320407826616"/>
          <c:h val="0.21860530296418149"/>
        </c:manualLayout>
      </c:layout>
      <c:spPr>
        <a:solidFill>
          <a:srgbClr val="FFFFFF"/>
        </a:solidFill>
        <a:ln w="25400">
          <a:noFill/>
        </a:ln>
      </c:spPr>
      <c:txPr>
        <a:bodyPr/>
        <a:lstStyle/>
        <a:p>
          <a:pPr>
            <a:defRPr sz="18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30.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8162426324041456"/>
          <c:y val="0.10149758662124539"/>
          <c:w val="0.68910382229455203"/>
          <c:h val="0.64891899643092465"/>
        </c:manualLayout>
      </c:layout>
      <c:barChart>
        <c:barDir val="col"/>
        <c:grouping val="clustered"/>
        <c:ser>
          <c:idx val="0"/>
          <c:order val="0"/>
          <c:tx>
            <c:strRef>
              <c:f>BGT_Table_Rates!#REF!</c:f>
              <c:strCache>
                <c:ptCount val="1"/>
                <c:pt idx="0">
                  <c:v>#REF!</c:v>
                </c:pt>
              </c:strCache>
            </c:strRef>
          </c:tx>
          <c:spPr>
            <a:solidFill>
              <a:srgbClr val="0000FF"/>
            </a:solidFill>
            <a:ln w="12700">
              <a:solidFill>
                <a:srgbClr val="000000"/>
              </a:solidFill>
              <a:prstDash val="solid"/>
            </a:ln>
          </c:spPr>
          <c:dLbls>
            <c:numFmt formatCode="_(\$* #,##0_);_(\$* \(#,##0\);_(\$* &quot;-&quot;_);_(@_)" sourceLinked="0"/>
            <c:spPr>
              <a:noFill/>
              <a:ln w="25400">
                <a:noFill/>
              </a:ln>
            </c:spPr>
            <c:txPr>
              <a:bodyPr rot="-5400000" vert="horz"/>
              <a:lstStyle/>
              <a:p>
                <a:pPr algn="ctr">
                  <a:defRPr sz="1200" b="1" i="0" u="none" strike="noStrike" baseline="0">
                    <a:solidFill>
                      <a:srgbClr val="FFFFFF"/>
                    </a:solidFill>
                    <a:latin typeface="Arial"/>
                    <a:ea typeface="Arial"/>
                    <a:cs typeface="Arial"/>
                  </a:defRPr>
                </a:pPr>
                <a:endParaRPr lang="en-US"/>
              </a:p>
            </c:txPr>
            <c:dLblPos val="ct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SetRates!$O$98:$Y$98</c:f>
              <c:numCache>
                <c:formatCode>_(* #,##0_);_(* \(#,##0\);_(* "-"??_);_(@_)</c:formatCode>
                <c:ptCount val="11"/>
                <c:pt idx="0">
                  <c:v>6100</c:v>
                </c:pt>
                <c:pt idx="1">
                  <c:v>6100</c:v>
                </c:pt>
                <c:pt idx="2">
                  <c:v>6800</c:v>
                </c:pt>
                <c:pt idx="3">
                  <c:v>6800</c:v>
                </c:pt>
                <c:pt idx="4">
                  <c:v>6800</c:v>
                </c:pt>
                <c:pt idx="5">
                  <c:v>6800</c:v>
                </c:pt>
                <c:pt idx="6">
                  <c:v>6800</c:v>
                </c:pt>
                <c:pt idx="7">
                  <c:v>7200</c:v>
                </c:pt>
                <c:pt idx="8">
                  <c:v>7200</c:v>
                </c:pt>
                <c:pt idx="9">
                  <c:v>7400</c:v>
                </c:pt>
                <c:pt idx="10">
                  <c:v>6400</c:v>
                </c:pt>
              </c:numCache>
            </c:numRef>
          </c:val>
        </c:ser>
        <c:dLbls/>
        <c:axId val="110505344"/>
        <c:axId val="110634112"/>
      </c:barChart>
      <c:lineChart>
        <c:grouping val="standard"/>
        <c:ser>
          <c:idx val="1"/>
          <c:order val="1"/>
          <c:tx>
            <c:v>Dollars</c:v>
          </c:tx>
          <c:spPr>
            <a:ln w="38100">
              <a:solidFill>
                <a:srgbClr val="FF0000"/>
              </a:solidFill>
              <a:prstDash val="solid"/>
            </a:ln>
          </c:spPr>
          <c:marker>
            <c:symbol val="none"/>
          </c:marker>
          <c:val>
            <c:numRef>
              <c:f>SetRates!$O$101:$Y$101</c:f>
              <c:numCache>
                <c:formatCode>_(* #,##0_);_(* \(#,##0\);_(* "-"_);_(@_)</c:formatCode>
                <c:ptCount val="11"/>
                <c:pt idx="0">
                  <c:v>15858169.999999998</c:v>
                </c:pt>
                <c:pt idx="1">
                  <c:v>30664090</c:v>
                </c:pt>
                <c:pt idx="2">
                  <c:v>31814480</c:v>
                </c:pt>
                <c:pt idx="3">
                  <c:v>32742000</c:v>
                </c:pt>
                <c:pt idx="4">
                  <c:v>32394519.999999996</c:v>
                </c:pt>
                <c:pt idx="5">
                  <c:v>32959600</c:v>
                </c:pt>
                <c:pt idx="6">
                  <c:v>32414240</c:v>
                </c:pt>
                <c:pt idx="7">
                  <c:v>34472160</c:v>
                </c:pt>
                <c:pt idx="8">
                  <c:v>34268400</c:v>
                </c:pt>
                <c:pt idx="9">
                  <c:v>35220300</c:v>
                </c:pt>
                <c:pt idx="10">
                  <c:v>25614720</c:v>
                </c:pt>
              </c:numCache>
            </c:numRef>
          </c:val>
        </c:ser>
        <c:dLbls/>
        <c:marker val="1"/>
        <c:axId val="110635648"/>
        <c:axId val="110637440"/>
      </c:lineChart>
      <c:catAx>
        <c:axId val="110505344"/>
        <c:scaling>
          <c:orientation val="minMax"/>
        </c:scaling>
        <c:axPos val="b"/>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110634112"/>
        <c:crossesAt val="0"/>
        <c:auto val="1"/>
        <c:lblAlgn val="ctr"/>
        <c:lblOffset val="100"/>
        <c:tickLblSkip val="1"/>
        <c:tickMarkSkip val="1"/>
      </c:catAx>
      <c:valAx>
        <c:axId val="110634112"/>
        <c:scaling>
          <c:orientation val="minMax"/>
          <c:max val="16000"/>
          <c:min val="0"/>
        </c:scaling>
        <c:axPos val="l"/>
        <c:majorGridlines>
          <c:spPr>
            <a:ln w="3175">
              <a:solidFill>
                <a:srgbClr val="000000"/>
              </a:solidFill>
              <a:prstDash val="sysDash"/>
            </a:ln>
          </c:spPr>
        </c:majorGridlines>
        <c:numFmt formatCode="_(* #,##0_);_(* \(#,##0\);_(* &quot;-&quot;_);_(@_)"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110505344"/>
        <c:crosses val="autoZero"/>
        <c:crossBetween val="between"/>
        <c:majorUnit val="2000"/>
      </c:valAx>
      <c:catAx>
        <c:axId val="110635648"/>
        <c:scaling>
          <c:orientation val="minMax"/>
        </c:scaling>
        <c:delete val="1"/>
        <c:axPos val="b"/>
        <c:tickLblPos val="none"/>
        <c:crossAx val="110637440"/>
        <c:crosses val="autoZero"/>
        <c:auto val="1"/>
        <c:lblAlgn val="ctr"/>
        <c:lblOffset val="100"/>
      </c:catAx>
      <c:valAx>
        <c:axId val="110637440"/>
        <c:scaling>
          <c:orientation val="minMax"/>
          <c:max val="80000000"/>
        </c:scaling>
        <c:axPos val="r"/>
        <c:numFmt formatCode="_(* #,##0_);_(* \(#,##0\);_(* &quot;-&quot;_);_(@_)" sourceLinked="1"/>
        <c:tickLblPos val="nextTo"/>
        <c:spPr>
          <a:ln w="3175">
            <a:solidFill>
              <a:srgbClr val="000000"/>
            </a:solidFill>
            <a:prstDash val="solid"/>
          </a:ln>
        </c:spPr>
        <c:txPr>
          <a:bodyPr rot="0" vert="horz"/>
          <a:lstStyle/>
          <a:p>
            <a:pPr>
              <a:defRPr sz="1400" b="1" i="0" u="none" strike="noStrike" baseline="0">
                <a:solidFill>
                  <a:srgbClr val="FF0000"/>
                </a:solidFill>
                <a:latin typeface="Arial"/>
                <a:ea typeface="Arial"/>
                <a:cs typeface="Arial"/>
              </a:defRPr>
            </a:pPr>
            <a:endParaRPr lang="en-US"/>
          </a:p>
        </c:txPr>
        <c:crossAx val="110635648"/>
        <c:crosses val="max"/>
        <c:crossBetween val="between"/>
        <c:dispUnits>
          <c:builtInUnit val="millions"/>
        </c:dispUnits>
      </c:valAx>
      <c:spPr>
        <a:noFill/>
        <a:ln w="25400">
          <a:noFill/>
        </a:ln>
      </c:spPr>
    </c:plotArea>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oddFooter>&amp;L&amp;D&amp;C&amp;F</c:oddFooter>
    </c:headerFooter>
    <c:pageMargins b="0.5" l="0.2" r="0.2" t="0.5" header="0.2" footer="0.2"/>
    <c:pageSetup orientation="landscape"/>
  </c:printSettings>
</c:chartSpace>
</file>

<file path=xl/charts/chart31.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6666697097354677"/>
          <c:y val="0.14143106332468619"/>
          <c:w val="0.82585620873435539"/>
          <c:h val="0.65890236560677362"/>
        </c:manualLayout>
      </c:layout>
      <c:barChart>
        <c:barDir val="col"/>
        <c:grouping val="clustered"/>
        <c:ser>
          <c:idx val="2"/>
          <c:order val="0"/>
          <c:tx>
            <c:strRef>
              <c:f>'Avg Rates'!$D$36</c:f>
              <c:strCache>
                <c:ptCount val="1"/>
                <c:pt idx="0">
                  <c:v>Average Treated Rate</c:v>
                </c:pt>
              </c:strCache>
            </c:strRef>
          </c:tx>
          <c:spPr>
            <a:solidFill>
              <a:srgbClr val="FFFFCC"/>
            </a:solidFill>
            <a:ln w="12700">
              <a:solidFill>
                <a:srgbClr val="000000"/>
              </a:solidFill>
              <a:prstDash val="solid"/>
            </a:ln>
          </c:spPr>
          <c:cat>
            <c:numRef>
              <c:f>'Avg Rates'!$T$21:$AU$21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'Avg Rates'!$T$36:$AU$36</c:f>
              <c:numCache>
                <c:formatCode>_(* #,##0_);_(* \(#,##0\);_(* "-"_);_(@_)</c:formatCode>
                <c:ptCount val="28"/>
                <c:pt idx="7">
                  <c:v>0</c:v>
                </c:pt>
                <c:pt idx="8">
                  <c:v>0</c:v>
                </c:pt>
                <c:pt idx="9">
                  <c:v>0</c:v>
                </c:pt>
                <c:pt idx="10">
                  <c:v>0</c:v>
                </c:pt>
                <c:pt idx="11">
                  <c:v>952.84446025449267</c:v>
                </c:pt>
                <c:pt idx="12">
                  <c:v>1000.2186692772059</c:v>
                </c:pt>
                <c:pt idx="13">
                  <c:v>1022.2298076755063</c:v>
                </c:pt>
                <c:pt idx="14">
                  <c:v>1042.5639479910608</c:v>
                </c:pt>
                <c:pt idx="15">
                  <c:v>1073.8936507473229</c:v>
                </c:pt>
                <c:pt idx="16">
                  <c:v>1106.7827951221607</c:v>
                </c:pt>
                <c:pt idx="17">
                  <c:v>1145.8946829049689</c:v>
                </c:pt>
                <c:pt idx="18">
                  <c:v>1191.6371927204232</c:v>
                </c:pt>
                <c:pt idx="19">
                  <c:v>1243.2059395467111</c:v>
                </c:pt>
                <c:pt idx="20">
                  <c:v>1300.1174265384047</c:v>
                </c:pt>
                <c:pt idx="21">
                  <c:v>1360.3774504396772</c:v>
                </c:pt>
                <c:pt idx="22">
                  <c:v>1393.9397223358994</c:v>
                </c:pt>
                <c:pt idx="23">
                  <c:v>1671.0653668357211</c:v>
                </c:pt>
                <c:pt idx="24">
                  <c:v>2180.3603763532583</c:v>
                </c:pt>
                <c:pt idx="25">
                  <c:v>2454.3913062656952</c:v>
                </c:pt>
                <c:pt idx="26">
                  <c:v>2373.2533198467354</c:v>
                </c:pt>
                <c:pt idx="27">
                  <c:v>2125.1353653568103</c:v>
                </c:pt>
              </c:numCache>
            </c:numRef>
          </c:val>
        </c:ser>
        <c:ser>
          <c:idx val="0"/>
          <c:order val="1"/>
          <c:tx>
            <c:v>Average Unit Cost</c:v>
          </c:tx>
          <c:spPr>
            <a:solidFill>
              <a:srgbClr val="9999FF"/>
            </a:solidFill>
            <a:ln w="12700">
              <a:solidFill>
                <a:srgbClr val="000000"/>
              </a:solidFill>
              <a:prstDash val="solid"/>
            </a:ln>
          </c:spPr>
          <c:cat>
            <c:numRef>
              <c:f>'Avg Rates'!$T$21:$AU$21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'Avg Rates'!$T$35:$AU$35</c:f>
              <c:numCache>
                <c:formatCode>_(* #,##0_);_(* \(#,##0\);_(* "-"_);_(@_)</c:formatCode>
                <c:ptCount val="28"/>
                <c:pt idx="0">
                  <c:v>422.42440667936438</c:v>
                </c:pt>
                <c:pt idx="1">
                  <c:v>386.52938893690225</c:v>
                </c:pt>
                <c:pt idx="2">
                  <c:v>446.24788849349153</c:v>
                </c:pt>
                <c:pt idx="3">
                  <c:v>443.41170256704333</c:v>
                </c:pt>
                <c:pt idx="4">
                  <c:v>426.51454062422135</c:v>
                </c:pt>
                <c:pt idx="5">
                  <c:v>478.03576629478357</c:v>
                </c:pt>
                <c:pt idx="6">
                  <c:v>513.69940478244075</c:v>
                </c:pt>
                <c:pt idx="7">
                  <c:v>651.90567539123981</c:v>
                </c:pt>
                <c:pt idx="8">
                  <c:v>714.23861228072496</c:v>
                </c:pt>
                <c:pt idx="9">
                  <c:v>721.41829237704383</c:v>
                </c:pt>
                <c:pt idx="10">
                  <c:v>748.44885058587147</c:v>
                </c:pt>
                <c:pt idx="11">
                  <c:v>825.93753295713498</c:v>
                </c:pt>
                <c:pt idx="12">
                  <c:v>848.79438009321677</c:v>
                </c:pt>
                <c:pt idx="13">
                  <c:v>855.43645657317018</c:v>
                </c:pt>
                <c:pt idx="14">
                  <c:v>859.3896991839573</c:v>
                </c:pt>
                <c:pt idx="15">
                  <c:v>882.28223844639115</c:v>
                </c:pt>
                <c:pt idx="16">
                  <c:v>916.37311206606796</c:v>
                </c:pt>
                <c:pt idx="17">
                  <c:v>962.73662914644365</c:v>
                </c:pt>
                <c:pt idx="18">
                  <c:v>1013.6624796169251</c:v>
                </c:pt>
                <c:pt idx="19">
                  <c:v>1063.110948846065</c:v>
                </c:pt>
                <c:pt idx="20">
                  <c:v>1115.5317479671826</c:v>
                </c:pt>
                <c:pt idx="21">
                  <c:v>1170.4947791781194</c:v>
                </c:pt>
                <c:pt idx="22">
                  <c:v>1204.3935401455296</c:v>
                </c:pt>
                <c:pt idx="23">
                  <c:v>1444.9730070943524</c:v>
                </c:pt>
                <c:pt idx="24">
                  <c:v>1879.3021959055977</c:v>
                </c:pt>
                <c:pt idx="25">
                  <c:v>2129.1909873640843</c:v>
                </c:pt>
                <c:pt idx="26">
                  <c:v>2081.0429042265127</c:v>
                </c:pt>
                <c:pt idx="27">
                  <c:v>1857.5682659430345</c:v>
                </c:pt>
              </c:numCache>
            </c:numRef>
          </c:val>
        </c:ser>
        <c:ser>
          <c:idx val="1"/>
          <c:order val="2"/>
          <c:tx>
            <c:strRef>
              <c:f>'Avg Rates'!$D$37</c:f>
              <c:strCache>
                <c:ptCount val="1"/>
                <c:pt idx="0">
                  <c:v>Average Untreated Rate</c:v>
                </c:pt>
              </c:strCache>
            </c:strRef>
          </c:tx>
          <c:spPr>
            <a:solidFill>
              <a:srgbClr val="993366"/>
            </a:solidFill>
            <a:ln w="12700">
              <a:solidFill>
                <a:srgbClr val="000000"/>
              </a:solidFill>
              <a:prstDash val="solid"/>
            </a:ln>
          </c:spPr>
          <c:cat>
            <c:numRef>
              <c:f>'Avg Rates'!$T$21:$AU$21</c:f>
              <c:numCache>
                <c:formatCode>General</c:formatCode>
                <c:ptCount val="28"/>
                <c:pt idx="0">
                  <c:v>2003</c:v>
                </c:pt>
                <c:pt idx="1">
                  <c:v>2004</c:v>
                </c:pt>
                <c:pt idx="2">
                  <c:v>2005</c:v>
                </c:pt>
                <c:pt idx="3">
                  <c:v>2006</c:v>
                </c:pt>
                <c:pt idx="4">
                  <c:v>2007</c:v>
                </c:pt>
                <c:pt idx="5">
                  <c:v>2008</c:v>
                </c:pt>
                <c:pt idx="6">
                  <c:v>2009</c:v>
                </c:pt>
                <c:pt idx="7">
                  <c:v>2010</c:v>
                </c:pt>
                <c:pt idx="8">
                  <c:v>2011</c:v>
                </c:pt>
                <c:pt idx="9">
                  <c:v>2012</c:v>
                </c:pt>
                <c:pt idx="10">
                  <c:v>2013</c:v>
                </c:pt>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'Avg Rates'!$T$37:$AU$37</c:f>
              <c:numCache>
                <c:formatCode>_(* #,##0_);_(* \(#,##0\);_(* "-"_);_(@_)</c:formatCode>
                <c:ptCount val="28"/>
                <c:pt idx="7">
                  <c:v>0</c:v>
                </c:pt>
                <c:pt idx="8">
                  <c:v>0</c:v>
                </c:pt>
                <c:pt idx="9">
                  <c:v>0</c:v>
                </c:pt>
                <c:pt idx="10">
                  <c:v>0</c:v>
                </c:pt>
                <c:pt idx="11">
                  <c:v>679.0988588094923</c:v>
                </c:pt>
                <c:pt idx="12">
                  <c:v>684.68979409212841</c:v>
                </c:pt>
                <c:pt idx="13">
                  <c:v>679.7517175612287</c:v>
                </c:pt>
                <c:pt idx="14">
                  <c:v>685.20728946658846</c:v>
                </c:pt>
                <c:pt idx="15">
                  <c:v>699.96340864979072</c:v>
                </c:pt>
                <c:pt idx="16">
                  <c:v>731.71187988439169</c:v>
                </c:pt>
                <c:pt idx="17">
                  <c:v>778.67780349120346</c:v>
                </c:pt>
                <c:pt idx="18">
                  <c:v>826.6371927204234</c:v>
                </c:pt>
                <c:pt idx="19">
                  <c:v>875.05173169471982</c:v>
                </c:pt>
                <c:pt idx="20">
                  <c:v>924.51426116906771</c:v>
                </c:pt>
                <c:pt idx="21">
                  <c:v>975.87400723339181</c:v>
                </c:pt>
                <c:pt idx="22">
                  <c:v>1011.1319716329187</c:v>
                </c:pt>
                <c:pt idx="23">
                  <c:v>1215.0229682746681</c:v>
                </c:pt>
                <c:pt idx="24">
                  <c:v>1575.6886593076133</c:v>
                </c:pt>
                <c:pt idx="25">
                  <c:v>1803.9076864370816</c:v>
                </c:pt>
                <c:pt idx="26">
                  <c:v>1791.053961215453</c:v>
                </c:pt>
                <c:pt idx="27">
                  <c:v>1593.9761581736054</c:v>
                </c:pt>
              </c:numCache>
            </c:numRef>
          </c:val>
        </c:ser>
        <c:dLbls/>
        <c:gapWidth val="50"/>
        <c:axId val="110680704"/>
        <c:axId val="111039232"/>
      </c:barChart>
      <c:catAx>
        <c:axId val="110680704"/>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6367605491621239"/>
              <c:y val="0.92346155357868165"/>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111039232"/>
        <c:crosses val="autoZero"/>
        <c:auto val="1"/>
        <c:lblAlgn val="ctr"/>
        <c:lblOffset val="100"/>
        <c:tickLblSkip val="1"/>
        <c:tickMarkSkip val="1"/>
      </c:catAx>
      <c:valAx>
        <c:axId val="111039232"/>
        <c:scaling>
          <c:orientation val="minMax"/>
          <c:min val="300"/>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Rates ($/AF)</a:t>
                </a:r>
              </a:p>
            </c:rich>
          </c:tx>
          <c:layout>
            <c:manualLayout>
              <c:xMode val="edge"/>
              <c:yMode val="edge"/>
              <c:x val="8.5470085470085461E-3"/>
              <c:y val="0.35108174914077478"/>
            </c:manualLayout>
          </c:layout>
          <c:spPr>
            <a:noFill/>
            <a:ln w="25400">
              <a:noFill/>
            </a:ln>
          </c:spPr>
        </c:title>
        <c:numFmt formatCode="_(\$* #,##0_);_(\$* \(#,##0\);_(\$* &quot;-&quot;_);_(@_)"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110680704"/>
        <c:crosses val="autoZero"/>
        <c:crossBetween val="between"/>
      </c:valAx>
      <c:spPr>
        <a:noFill/>
        <a:ln w="12700">
          <a:solidFill>
            <a:srgbClr val="808080"/>
          </a:solidFill>
          <a:prstDash val="solid"/>
        </a:ln>
      </c:spPr>
    </c:plotArea>
    <c:legend>
      <c:legendPos val="r"/>
      <c:layout>
        <c:manualLayout>
          <c:xMode val="edge"/>
          <c:yMode val="edge"/>
          <c:x val="0.2264961471162413"/>
          <c:y val="4.1597337770382693E-2"/>
          <c:w val="0.30448774031452608"/>
          <c:h val="0.14309506028884728"/>
        </c:manualLayout>
      </c:layout>
      <c:spPr>
        <a:solidFill>
          <a:srgbClr val="FFFFFF"/>
        </a:solidFill>
        <a:ln w="3175">
          <a:solidFill>
            <a:srgbClr val="000000"/>
          </a:solidFill>
          <a:prstDash val="solid"/>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32.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271369842682902"/>
          <c:y val="0.25790370370972188"/>
          <c:w val="0.86645457345871946"/>
          <c:h val="0.52579077659534035"/>
        </c:manualLayout>
      </c:layout>
      <c:lineChart>
        <c:grouping val="standard"/>
        <c:ser>
          <c:idx val="0"/>
          <c:order val="0"/>
          <c:tx>
            <c:strRef>
              <c:f>COS_Projections!$E$167</c:f>
              <c:strCache>
                <c:ptCount val="1"/>
                <c:pt idx="0">
                  <c:v>Supply Rates</c:v>
                </c:pt>
              </c:strCache>
            </c:strRef>
          </c:tx>
          <c:spPr>
            <a:ln w="38100">
              <a:solidFill>
                <a:srgbClr val="FF9900"/>
              </a:solidFill>
              <a:prstDash val="solid"/>
            </a:ln>
          </c:spPr>
          <c:marker>
            <c:symbol val="none"/>
          </c:marker>
          <c:cat>
            <c:numRef>
              <c:f>COS_Projections!$P$166:$AQ$166</c:f>
              <c:numCache>
                <c:formatCode>General</c:formatCode>
                <c:ptCount val="28"/>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COS_Projections!$P$167:$AQ$167</c:f>
              <c:numCache>
                <c:formatCode>_(* #,##0_);_(* \(#,##0\);_(* "-"??_);_(@_)</c:formatCode>
                <c:ptCount val="28"/>
                <c:pt idx="11">
                  <c:v>215212046.68727213</c:v>
                </c:pt>
                <c:pt idx="12">
                  <c:v>251676086.45558488</c:v>
                </c:pt>
                <c:pt idx="13">
                  <c:v>241465085.97641596</c:v>
                </c:pt>
                <c:pt idx="14">
                  <c:v>230500110.67576197</c:v>
                </c:pt>
                <c:pt idx="15">
                  <c:v>227474876.73367652</c:v>
                </c:pt>
                <c:pt idx="16">
                  <c:v>230056711.7758258</c:v>
                </c:pt>
                <c:pt idx="17">
                  <c:v>231424615.62015161</c:v>
                </c:pt>
                <c:pt idx="18">
                  <c:v>232588497.24789518</c:v>
                </c:pt>
                <c:pt idx="19">
                  <c:v>235552890.2843993</c:v>
                </c:pt>
                <c:pt idx="20">
                  <c:v>238869653.13945109</c:v>
                </c:pt>
                <c:pt idx="21">
                  <c:v>242434510.29603362</c:v>
                </c:pt>
                <c:pt idx="22">
                  <c:v>249928504.31347358</c:v>
                </c:pt>
                <c:pt idx="23">
                  <c:v>257434054.42544317</c:v>
                </c:pt>
                <c:pt idx="24">
                  <c:v>261745542.7426984</c:v>
                </c:pt>
                <c:pt idx="25">
                  <c:v>258879054.06638423</c:v>
                </c:pt>
                <c:pt idx="26">
                  <c:v>260943829.07399666</c:v>
                </c:pt>
                <c:pt idx="27">
                  <c:v>263975023.58551669</c:v>
                </c:pt>
              </c:numCache>
            </c:numRef>
          </c:val>
        </c:ser>
        <c:ser>
          <c:idx val="2"/>
          <c:order val="1"/>
          <c:tx>
            <c:strRef>
              <c:f>COS_Projections!$E$169</c:f>
              <c:strCache>
                <c:ptCount val="1"/>
                <c:pt idx="0">
                  <c:v>System Access Rate</c:v>
                </c:pt>
              </c:strCache>
            </c:strRef>
          </c:tx>
          <c:spPr>
            <a:ln w="38100">
              <a:solidFill>
                <a:srgbClr val="FF0000"/>
              </a:solidFill>
              <a:prstDash val="solid"/>
            </a:ln>
          </c:spPr>
          <c:marker>
            <c:symbol val="none"/>
          </c:marker>
          <c:cat>
            <c:numRef>
              <c:f>COS_Projections!$P$166:$AQ$166</c:f>
              <c:numCache>
                <c:formatCode>General</c:formatCode>
                <c:ptCount val="28"/>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COS_Projections!$P$172:$AQ$172</c:f>
              <c:numCache>
                <c:formatCode>_(* #,##0_);_(* \(#,##0\);_(* "-"??_);_(@_)</c:formatCode>
                <c:ptCount val="28"/>
                <c:pt idx="11">
                  <c:v>372676714.92922574</c:v>
                </c:pt>
                <c:pt idx="12">
                  <c:v>455129378.81361532</c:v>
                </c:pt>
                <c:pt idx="13">
                  <c:v>458139933.67918295</c:v>
                </c:pt>
                <c:pt idx="14">
                  <c:v>464779871.92520148</c:v>
                </c:pt>
                <c:pt idx="15">
                  <c:v>475955087.3393743</c:v>
                </c:pt>
                <c:pt idx="16">
                  <c:v>496298805.92005771</c:v>
                </c:pt>
                <c:pt idx="17">
                  <c:v>525384668.23643422</c:v>
                </c:pt>
                <c:pt idx="18">
                  <c:v>558897628.28953314</c:v>
                </c:pt>
                <c:pt idx="19">
                  <c:v>597266423.69898045</c:v>
                </c:pt>
                <c:pt idx="20">
                  <c:v>632115077.97662711</c:v>
                </c:pt>
                <c:pt idx="21">
                  <c:v>666456198.7955811</c:v>
                </c:pt>
                <c:pt idx="22">
                  <c:v>711956251.38818145</c:v>
                </c:pt>
                <c:pt idx="23">
                  <c:v>762002303.93484974</c:v>
                </c:pt>
                <c:pt idx="24">
                  <c:v>798146422.59875703</c:v>
                </c:pt>
                <c:pt idx="25">
                  <c:v>802913591.09487963</c:v>
                </c:pt>
                <c:pt idx="26">
                  <c:v>817769996.16615915</c:v>
                </c:pt>
                <c:pt idx="27">
                  <c:v>817962844.88847446</c:v>
                </c:pt>
              </c:numCache>
            </c:numRef>
          </c:val>
        </c:ser>
        <c:ser>
          <c:idx val="7"/>
          <c:order val="2"/>
          <c:tx>
            <c:strRef>
              <c:f>COS_Projections!$E$174</c:f>
              <c:strCache>
                <c:ptCount val="1"/>
                <c:pt idx="0">
                  <c:v>System Power Rate</c:v>
                </c:pt>
              </c:strCache>
            </c:strRef>
          </c:tx>
          <c:spPr>
            <a:ln w="38100">
              <a:solidFill>
                <a:srgbClr val="0000FF"/>
              </a:solidFill>
              <a:prstDash val="solid"/>
            </a:ln>
          </c:spPr>
          <c:marker>
            <c:symbol val="none"/>
          </c:marker>
          <c:cat>
            <c:numRef>
              <c:f>COS_Projections!$P$166:$AQ$166</c:f>
              <c:numCache>
                <c:formatCode>General</c:formatCode>
                <c:ptCount val="28"/>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COS_Projections!$P$174:$AQ$174</c:f>
              <c:numCache>
                <c:formatCode>_(* #,##0_);_(* \(#,##0\);_(* "-"??_);_(@_)</c:formatCode>
                <c:ptCount val="28"/>
                <c:pt idx="11">
                  <c:v>202177406.51169041</c:v>
                </c:pt>
                <c:pt idx="12">
                  <c:v>213391608.7077316</c:v>
                </c:pt>
                <c:pt idx="13">
                  <c:v>232061885.36146975</c:v>
                </c:pt>
                <c:pt idx="14">
                  <c:v>254850154.78095627</c:v>
                </c:pt>
                <c:pt idx="15">
                  <c:v>273081651.24782538</c:v>
                </c:pt>
                <c:pt idx="16">
                  <c:v>298237501.93951827</c:v>
                </c:pt>
                <c:pt idx="17">
                  <c:v>331471256.72529626</c:v>
                </c:pt>
                <c:pt idx="18">
                  <c:v>363058281.73307806</c:v>
                </c:pt>
                <c:pt idx="19">
                  <c:v>378109761.44166887</c:v>
                </c:pt>
                <c:pt idx="20">
                  <c:v>401551483.53342086</c:v>
                </c:pt>
                <c:pt idx="21">
                  <c:v>424489189.95767003</c:v>
                </c:pt>
                <c:pt idx="22">
                  <c:v>435830903.02148288</c:v>
                </c:pt>
                <c:pt idx="23">
                  <c:v>445672910.09068418</c:v>
                </c:pt>
                <c:pt idx="24">
                  <c:v>452511284.30376232</c:v>
                </c:pt>
                <c:pt idx="25">
                  <c:v>444438358.55103254</c:v>
                </c:pt>
                <c:pt idx="26">
                  <c:v>471135623.29191405</c:v>
                </c:pt>
                <c:pt idx="27">
                  <c:v>478928723.69228715</c:v>
                </c:pt>
              </c:numCache>
            </c:numRef>
          </c:val>
        </c:ser>
        <c:ser>
          <c:idx val="9"/>
          <c:order val="3"/>
          <c:tx>
            <c:strRef>
              <c:f>COS_Projections!$E$176</c:f>
              <c:strCache>
                <c:ptCount val="1"/>
                <c:pt idx="0">
                  <c:v>Capacity Charge</c:v>
                </c:pt>
              </c:strCache>
            </c:strRef>
          </c:tx>
          <c:spPr>
            <a:ln w="38100">
              <a:solidFill>
                <a:srgbClr val="008000"/>
              </a:solidFill>
              <a:prstDash val="solid"/>
            </a:ln>
          </c:spPr>
          <c:marker>
            <c:symbol val="none"/>
          </c:marker>
          <c:cat>
            <c:numRef>
              <c:f>COS_Projections!$P$166:$AQ$166</c:f>
              <c:numCache>
                <c:formatCode>General</c:formatCode>
                <c:ptCount val="28"/>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COS_Projections!$P$180:$AQ$180</c:f>
              <c:numCache>
                <c:formatCode>_(* #,##0_);_(* \(#,##0\);_(* "-"??_);_(@_)</c:formatCode>
                <c:ptCount val="28"/>
                <c:pt idx="11">
                  <c:v>48303291.200441629</c:v>
                </c:pt>
                <c:pt idx="12">
                  <c:v>39203956.255684793</c:v>
                </c:pt>
                <c:pt idx="13">
                  <c:v>38826405.985291369</c:v>
                </c:pt>
                <c:pt idx="14">
                  <c:v>38723368.65916127</c:v>
                </c:pt>
                <c:pt idx="15">
                  <c:v>40125126.133361906</c:v>
                </c:pt>
                <c:pt idx="16">
                  <c:v>42316263.738978289</c:v>
                </c:pt>
                <c:pt idx="17">
                  <c:v>42576120.614835799</c:v>
                </c:pt>
                <c:pt idx="18">
                  <c:v>42985190.814307369</c:v>
                </c:pt>
                <c:pt idx="19">
                  <c:v>44419697.801368758</c:v>
                </c:pt>
                <c:pt idx="20">
                  <c:v>45048106.197325259</c:v>
                </c:pt>
                <c:pt idx="21">
                  <c:v>45377228.617700875</c:v>
                </c:pt>
                <c:pt idx="22">
                  <c:v>45179153.223001018</c:v>
                </c:pt>
                <c:pt idx="23">
                  <c:v>48804757.025217168</c:v>
                </c:pt>
                <c:pt idx="24">
                  <c:v>51266332.891763441</c:v>
                </c:pt>
                <c:pt idx="25">
                  <c:v>51121041.638132587</c:v>
                </c:pt>
                <c:pt idx="26">
                  <c:v>47564029.382776663</c:v>
                </c:pt>
                <c:pt idx="27">
                  <c:v>52380241.416670747</c:v>
                </c:pt>
              </c:numCache>
            </c:numRef>
          </c:val>
        </c:ser>
        <c:ser>
          <c:idx val="15"/>
          <c:order val="4"/>
          <c:tx>
            <c:strRef>
              <c:f>COS_Projections!$E$182</c:f>
              <c:strCache>
                <c:ptCount val="1"/>
                <c:pt idx="0">
                  <c:v>Readiness-to-Serve</c:v>
                </c:pt>
              </c:strCache>
            </c:strRef>
          </c:tx>
          <c:spPr>
            <a:ln w="38100">
              <a:solidFill>
                <a:srgbClr val="FF00FF"/>
              </a:solidFill>
              <a:prstDash val="solid"/>
            </a:ln>
          </c:spPr>
          <c:marker>
            <c:symbol val="none"/>
          </c:marker>
          <c:cat>
            <c:numRef>
              <c:f>COS_Projections!$P$166:$AQ$166</c:f>
              <c:numCache>
                <c:formatCode>General</c:formatCode>
                <c:ptCount val="28"/>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COS_Projections!$P$187:$AQ$187</c:f>
              <c:numCache>
                <c:formatCode>_(* #,##0_);_(* \(#,##0\);_(* "-"??_);_(@_)</c:formatCode>
                <c:ptCount val="28"/>
                <c:pt idx="11">
                  <c:v>183261951.13859934</c:v>
                </c:pt>
                <c:pt idx="12">
                  <c:v>152063900.89358187</c:v>
                </c:pt>
                <c:pt idx="13">
                  <c:v>148027564.47440729</c:v>
                </c:pt>
                <c:pt idx="14">
                  <c:v>146015140.92729589</c:v>
                </c:pt>
                <c:pt idx="15">
                  <c:v>147017246.2747373</c:v>
                </c:pt>
                <c:pt idx="16">
                  <c:v>150889265.55779997</c:v>
                </c:pt>
                <c:pt idx="17">
                  <c:v>162730185.47992194</c:v>
                </c:pt>
                <c:pt idx="18">
                  <c:v>179830377.92989376</c:v>
                </c:pt>
                <c:pt idx="19">
                  <c:v>202926214.46007362</c:v>
                </c:pt>
                <c:pt idx="20">
                  <c:v>224165716.97695595</c:v>
                </c:pt>
                <c:pt idx="21">
                  <c:v>245160048.71623176</c:v>
                </c:pt>
                <c:pt idx="22">
                  <c:v>266280766.14637622</c:v>
                </c:pt>
                <c:pt idx="23">
                  <c:v>289185249.55087274</c:v>
                </c:pt>
                <c:pt idx="24">
                  <c:v>306746582.28017664</c:v>
                </c:pt>
                <c:pt idx="25">
                  <c:v>305866091.80158091</c:v>
                </c:pt>
                <c:pt idx="26">
                  <c:v>301294832.94805813</c:v>
                </c:pt>
                <c:pt idx="27">
                  <c:v>296866526.26791167</c:v>
                </c:pt>
              </c:numCache>
            </c:numRef>
          </c:val>
        </c:ser>
        <c:ser>
          <c:idx val="22"/>
          <c:order val="5"/>
          <c:tx>
            <c:strRef>
              <c:f>COS_Projections!$E$189</c:f>
              <c:strCache>
                <c:ptCount val="1"/>
                <c:pt idx="0">
                  <c:v>Treatment Surcharge</c:v>
                </c:pt>
              </c:strCache>
            </c:strRef>
          </c:tx>
          <c:spPr>
            <a:ln w="38100">
              <a:solidFill>
                <a:srgbClr val="333333"/>
              </a:solidFill>
              <a:prstDash val="solid"/>
            </a:ln>
          </c:spPr>
          <c:marker>
            <c:symbol val="none"/>
          </c:marker>
          <c:cat>
            <c:numRef>
              <c:f>COS_Projections!$P$166:$AQ$166</c:f>
              <c:numCache>
                <c:formatCode>General</c:formatCode>
                <c:ptCount val="28"/>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COS_Projections!$P$192:$AQ$192</c:f>
              <c:numCache>
                <c:formatCode>_(* #,##0_);_(* \(#,##0\);_(* "-"??_);_(@_)</c:formatCode>
                <c:ptCount val="28"/>
                <c:pt idx="11">
                  <c:v>268871550.59038019</c:v>
                </c:pt>
                <c:pt idx="12">
                  <c:v>309953712.91256589</c:v>
                </c:pt>
                <c:pt idx="13">
                  <c:v>314561356.73639727</c:v>
                </c:pt>
                <c:pt idx="14">
                  <c:v>314245525.13721669</c:v>
                </c:pt>
                <c:pt idx="15">
                  <c:v>323177609.52588409</c:v>
                </c:pt>
                <c:pt idx="16">
                  <c:v>330723339.27655625</c:v>
                </c:pt>
                <c:pt idx="17">
                  <c:v>330421753.72322059</c:v>
                </c:pt>
                <c:pt idx="18">
                  <c:v>332921878.58198529</c:v>
                </c:pt>
                <c:pt idx="19">
                  <c:v>338655196.1978389</c:v>
                </c:pt>
                <c:pt idx="20">
                  <c:v>344170075.51898009</c:v>
                </c:pt>
                <c:pt idx="21">
                  <c:v>349257864.46955192</c:v>
                </c:pt>
                <c:pt idx="22">
                  <c:v>353124104.521819</c:v>
                </c:pt>
                <c:pt idx="23">
                  <c:v>369094280.48679829</c:v>
                </c:pt>
                <c:pt idx="24">
                  <c:v>380000200.62325144</c:v>
                </c:pt>
                <c:pt idx="25">
                  <c:v>375713143.85415894</c:v>
                </c:pt>
                <c:pt idx="26">
                  <c:v>369181512.20288134</c:v>
                </c:pt>
                <c:pt idx="27">
                  <c:v>382513314.86622107</c:v>
                </c:pt>
              </c:numCache>
            </c:numRef>
          </c:val>
        </c:ser>
        <c:ser>
          <c:idx val="27"/>
          <c:order val="6"/>
          <c:tx>
            <c:strRef>
              <c:f>COS_Projections!$E$194</c:f>
              <c:strCache>
                <c:ptCount val="1"/>
                <c:pt idx="0">
                  <c:v>Water Stewardship Rate</c:v>
                </c:pt>
              </c:strCache>
            </c:strRef>
          </c:tx>
          <c:spPr>
            <a:ln w="38100">
              <a:solidFill>
                <a:srgbClr val="00FFFF"/>
              </a:solidFill>
              <a:prstDash val="solid"/>
            </a:ln>
          </c:spPr>
          <c:marker>
            <c:symbol val="none"/>
          </c:marker>
          <c:cat>
            <c:numRef>
              <c:f>COS_Projections!$P$166:$AQ$166</c:f>
              <c:numCache>
                <c:formatCode>General</c:formatCode>
                <c:ptCount val="28"/>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COS_Projections!$P$194:$AQ$194</c:f>
              <c:numCache>
                <c:formatCode>_(* #,##0_);_(* \(#,##0\);_(* "-"??_);_(@_)</c:formatCode>
                <c:ptCount val="28"/>
                <c:pt idx="11">
                  <c:v>68557133.731451675</c:v>
                </c:pt>
                <c:pt idx="12">
                  <c:v>81539644.905020609</c:v>
                </c:pt>
                <c:pt idx="13">
                  <c:v>81409271.77188614</c:v>
                </c:pt>
                <c:pt idx="14">
                  <c:v>79530563.451194629</c:v>
                </c:pt>
                <c:pt idx="15">
                  <c:v>79250327.222554296</c:v>
                </c:pt>
                <c:pt idx="16">
                  <c:v>79940668.537669703</c:v>
                </c:pt>
                <c:pt idx="17">
                  <c:v>69608550.453623012</c:v>
                </c:pt>
                <c:pt idx="18">
                  <c:v>69795511.644185483</c:v>
                </c:pt>
                <c:pt idx="19">
                  <c:v>70342643.790391758</c:v>
                </c:pt>
                <c:pt idx="20">
                  <c:v>67593960.52426666</c:v>
                </c:pt>
                <c:pt idx="21">
                  <c:v>68087119.877207607</c:v>
                </c:pt>
                <c:pt idx="22">
                  <c:v>75009574.856291309</c:v>
                </c:pt>
                <c:pt idx="23">
                  <c:v>78387722.338498771</c:v>
                </c:pt>
                <c:pt idx="24">
                  <c:v>75509719.536455005</c:v>
                </c:pt>
                <c:pt idx="25">
                  <c:v>73945293.570728123</c:v>
                </c:pt>
                <c:pt idx="26">
                  <c:v>70900496.726930439</c:v>
                </c:pt>
                <c:pt idx="27">
                  <c:v>57463629.928313762</c:v>
                </c:pt>
              </c:numCache>
            </c:numRef>
          </c:val>
        </c:ser>
        <c:ser>
          <c:idx val="29"/>
          <c:order val="7"/>
          <c:tx>
            <c:strRef>
              <c:f>COS_Projections!$E$196</c:f>
              <c:strCache>
                <c:ptCount val="1"/>
                <c:pt idx="0">
                  <c:v>Water Quality Surcharge</c:v>
                </c:pt>
              </c:strCache>
            </c:strRef>
          </c:tx>
          <c:spPr>
            <a:ln w="38100">
              <a:solidFill>
                <a:srgbClr val="FF0000"/>
              </a:solidFill>
              <a:prstDash val="sysDash"/>
            </a:ln>
          </c:spPr>
          <c:marker>
            <c:symbol val="none"/>
          </c:marker>
          <c:cat>
            <c:numRef>
              <c:f>COS_Projections!$P$166:$AQ$166</c:f>
              <c:numCache>
                <c:formatCode>General</c:formatCode>
                <c:ptCount val="28"/>
                <c:pt idx="11">
                  <c:v>2014</c:v>
                </c:pt>
                <c:pt idx="12">
                  <c:v>2015</c:v>
                </c:pt>
                <c:pt idx="13">
                  <c:v>2016</c:v>
                </c:pt>
                <c:pt idx="14">
                  <c:v>2017</c:v>
                </c:pt>
                <c:pt idx="15">
                  <c:v>2018</c:v>
                </c:pt>
                <c:pt idx="16">
                  <c:v>2019</c:v>
                </c:pt>
                <c:pt idx="17">
                  <c:v>2020</c:v>
                </c:pt>
                <c:pt idx="18">
                  <c:v>2021</c:v>
                </c:pt>
                <c:pt idx="19">
                  <c:v>2022</c:v>
                </c:pt>
                <c:pt idx="20">
                  <c:v>2023</c:v>
                </c:pt>
                <c:pt idx="21">
                  <c:v>2024</c:v>
                </c:pt>
                <c:pt idx="22">
                  <c:v>2025</c:v>
                </c:pt>
                <c:pt idx="23">
                  <c:v>2026</c:v>
                </c:pt>
                <c:pt idx="24">
                  <c:v>2027</c:v>
                </c:pt>
                <c:pt idx="25">
                  <c:v>2028</c:v>
                </c:pt>
                <c:pt idx="26">
                  <c:v>2029</c:v>
                </c:pt>
                <c:pt idx="27">
                  <c:v>2030</c:v>
                </c:pt>
              </c:numCache>
            </c:numRef>
          </c:cat>
          <c:val>
            <c:numRef>
              <c:f>COS_Projections!$P$196:$AQ$196</c:f>
              <c:numCache>
                <c:formatCode>_(* #,##0_);_(* \(#,##0\);_(* "-"??_);_(@_)</c:formatCode>
                <c:ptCount val="28"/>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val>
        </c:ser>
        <c:dLbls/>
        <c:marker val="1"/>
        <c:axId val="111138688"/>
        <c:axId val="112201728"/>
      </c:lineChart>
      <c:catAx>
        <c:axId val="111138688"/>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4444528568545238"/>
              <c:y val="0.90682261847056245"/>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112201728"/>
        <c:crosses val="autoZero"/>
        <c:auto val="1"/>
        <c:lblAlgn val="ctr"/>
        <c:lblOffset val="100"/>
        <c:tickLblSkip val="1"/>
        <c:tickMarkSkip val="1"/>
      </c:catAx>
      <c:valAx>
        <c:axId val="112201728"/>
        <c:scaling>
          <c:orientation val="minMax"/>
        </c:scaling>
        <c:axPos val="l"/>
        <c:majorGridlines>
          <c:spPr>
            <a:ln w="3175">
              <a:solidFill>
                <a:srgbClr val="000000"/>
              </a:solidFill>
              <a:prstDash val="sysDash"/>
            </a:ln>
          </c:spPr>
        </c:majorGridlines>
        <c:numFmt formatCode="_(* #,##0_);_(* \(#,##0\);_(* &quot;-&quot;??_);_(@_)" sourceLinked="1"/>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111138688"/>
        <c:crosses val="autoZero"/>
        <c:crossBetween val="between"/>
        <c:dispUnits>
          <c:builtInUnit val="millions"/>
          <c:dispUnitsLbl>
            <c:layout>
              <c:manualLayout>
                <c:xMode val="edge"/>
                <c:yMode val="edge"/>
                <c:x val="7.4786461334295611E-3"/>
                <c:y val="0.35940129033098395"/>
              </c:manualLayout>
            </c:layout>
            <c:tx>
              <c:rich>
                <a:bodyPr rot="-5400000" vert="horz"/>
                <a:lstStyle/>
                <a:p>
                  <a:pPr algn="ctr">
                    <a:defRPr sz="1400" b="1" i="0" u="none" strike="noStrike" baseline="0">
                      <a:solidFill>
                        <a:srgbClr val="000000"/>
                      </a:solidFill>
                      <a:latin typeface="Arial"/>
                      <a:ea typeface="Arial"/>
                      <a:cs typeface="Arial"/>
                    </a:defRPr>
                  </a:pPr>
                  <a:r>
                    <a:rPr lang="en-US"/>
                    <a:t>Millions Dollars</a:t>
                  </a:r>
                </a:p>
              </c:rich>
            </c:tx>
            <c:spPr>
              <a:noFill/>
              <a:ln w="25400">
                <a:noFill/>
              </a:ln>
            </c:spPr>
          </c:dispUnitsLbl>
        </c:dispUnits>
      </c:valAx>
      <c:spPr>
        <a:solidFill>
          <a:srgbClr val="C0C0C0"/>
        </a:solidFill>
        <a:ln w="12700">
          <a:solidFill>
            <a:srgbClr val="808080"/>
          </a:solidFill>
          <a:prstDash val="solid"/>
        </a:ln>
      </c:spPr>
    </c:plotArea>
    <c:legend>
      <c:legendPos val="r"/>
      <c:layout>
        <c:manualLayout>
          <c:xMode val="edge"/>
          <c:yMode val="edge"/>
          <c:x val="0.21367521367521369"/>
          <c:y val="1.8302828618970247E-2"/>
          <c:w val="0.77991452991452981"/>
          <c:h val="0.17138103161397664"/>
        </c:manualLayout>
      </c:layout>
      <c:spPr>
        <a:solidFill>
          <a:srgbClr val="FFFFFF"/>
        </a:solidFill>
        <a:ln w="3175">
          <a:solidFill>
            <a:srgbClr val="000000"/>
          </a:solidFill>
          <a:prstDash val="solid"/>
        </a:ln>
      </c:spPr>
      <c:txPr>
        <a:bodyPr/>
        <a:lstStyle/>
        <a:p>
          <a:pPr>
            <a:defRPr sz="12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3175">
      <a:solidFill>
        <a:srgbClr val="000000"/>
      </a:solidFill>
      <a:prstDash val="solid"/>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0.25" l="0.25" r="0.25" t="0.25" header="0.5" footer="0.5"/>
    <c:pageSetup orientation="landscape"/>
  </c:printSettings>
</c:chartSpace>
</file>

<file path=xl/charts/chart33.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440" b="1" i="0" u="none" strike="noStrike" baseline="0">
                <a:solidFill>
                  <a:srgbClr val="000000"/>
                </a:solidFill>
                <a:latin typeface="Arial"/>
                <a:ea typeface="Arial"/>
                <a:cs typeface="Arial"/>
              </a:defRPr>
            </a:pPr>
            <a:r>
              <a:rPr lang="en-US"/>
              <a:t>Reserve Level</a:t>
            </a:r>
          </a:p>
        </c:rich>
      </c:tx>
      <c:layout>
        <c:manualLayout>
          <c:xMode val="edge"/>
          <c:yMode val="edge"/>
          <c:x val="0.32143064403381738"/>
          <c:y val="2.9702942224816412E-2"/>
        </c:manualLayout>
      </c:layout>
      <c:spPr>
        <a:noFill/>
        <a:ln w="25400">
          <a:noFill/>
        </a:ln>
      </c:spPr>
    </c:title>
    <c:plotArea>
      <c:layout>
        <c:manualLayout>
          <c:layoutTarget val="inner"/>
          <c:xMode val="edge"/>
          <c:yMode val="edge"/>
          <c:x val="0.10776276629202322"/>
          <c:y val="9.7493359798527954E-2"/>
          <c:w val="0.6963011272408256"/>
          <c:h val="0.7480751406100371"/>
        </c:manualLayout>
      </c:layout>
      <c:barChart>
        <c:barDir val="col"/>
        <c:grouping val="clustered"/>
        <c:ser>
          <c:idx val="8"/>
          <c:order val="6"/>
          <c:tx>
            <c:strRef>
              <c:f>MinMaxReserve!$BC$27</c:f>
              <c:strCache>
                <c:ptCount val="1"/>
                <c:pt idx="0">
                  <c:v>Reseves</c:v>
                </c:pt>
              </c:strCache>
            </c:strRef>
          </c:tx>
          <c:spPr>
            <a:solidFill>
              <a:schemeClr val="tx2">
                <a:lumMod val="40000"/>
                <a:lumOff val="60000"/>
              </a:schemeClr>
            </a:solidFill>
          </c:spPr>
          <c:dPt>
            <c:idx val="0"/>
            <c:spPr>
              <a:solidFill>
                <a:schemeClr val="bg1">
                  <a:lumMod val="65000"/>
                </a:schemeClr>
              </a:solidFill>
            </c:spPr>
          </c:dPt>
          <c:cat>
            <c:numRef>
              <c:f>MinMaxReserve!$BB$28:$BB$38</c:f>
              <c:numCache>
                <c:formatCode>0</c:formatCode>
                <c:ptCount val="11"/>
                <c:pt idx="0">
                  <c:v>2008</c:v>
                </c:pt>
                <c:pt idx="1">
                  <c:v>2009</c:v>
                </c:pt>
                <c:pt idx="2">
                  <c:v>2010</c:v>
                </c:pt>
                <c:pt idx="3">
                  <c:v>2011</c:v>
                </c:pt>
                <c:pt idx="4">
                  <c:v>2012</c:v>
                </c:pt>
                <c:pt idx="5">
                  <c:v>2013</c:v>
                </c:pt>
                <c:pt idx="6">
                  <c:v>2014</c:v>
                </c:pt>
                <c:pt idx="7">
                  <c:v>2015</c:v>
                </c:pt>
                <c:pt idx="8">
                  <c:v>2016</c:v>
                </c:pt>
                <c:pt idx="9">
                  <c:v>2017</c:v>
                </c:pt>
                <c:pt idx="10">
                  <c:v>2018</c:v>
                </c:pt>
              </c:numCache>
            </c:numRef>
          </c:cat>
          <c:val>
            <c:numRef>
              <c:f>MinMaxReserve!$BC$28:$BC$38</c:f>
              <c:numCache>
                <c:formatCode>_(* #,##0_);_(* \(#,##0\);_(* "-"_);_(@_)</c:formatCode>
                <c:ptCount val="11"/>
                <c:pt idx="0">
                  <c:v>310.14634841000009</c:v>
                </c:pt>
                <c:pt idx="1">
                  <c:v>324.14233889999997</c:v>
                </c:pt>
                <c:pt idx="2">
                  <c:v>296.54230779</c:v>
                </c:pt>
                <c:pt idx="3">
                  <c:v>247.79485283</c:v>
                </c:pt>
                <c:pt idx="4">
                  <c:v>331.89412913999996</c:v>
                </c:pt>
                <c:pt idx="5">
                  <c:v>461.18253614999998</c:v>
                </c:pt>
                <c:pt idx="6">
                  <c:v>411.21866353228069</c:v>
                </c:pt>
                <c:pt idx="7">
                  <c:v>404.7696993641602</c:v>
                </c:pt>
                <c:pt idx="8">
                  <c:v>410.90873192422373</c:v>
                </c:pt>
                <c:pt idx="9">
                  <c:v>416.58634670988289</c:v>
                </c:pt>
                <c:pt idx="10">
                  <c:v>428.74367270404969</c:v>
                </c:pt>
              </c:numCache>
            </c:numRef>
          </c:val>
        </c:ser>
        <c:dLbls/>
        <c:gapWidth val="62"/>
        <c:axId val="127713664"/>
        <c:axId val="127715584"/>
      </c:barChart>
      <c:lineChart>
        <c:grouping val="standard"/>
        <c:ser>
          <c:idx val="0"/>
          <c:order val="0"/>
          <c:tx>
            <c:strRef>
              <c:f>MinMaxReserve!$BD$23</c:f>
              <c:strCache>
                <c:ptCount val="1"/>
                <c:pt idx="0">
                  <c:v>Current - Min</c:v>
                </c:pt>
              </c:strCache>
            </c:strRef>
          </c:tx>
          <c:spPr>
            <a:ln w="28575">
              <a:noFill/>
            </a:ln>
          </c:spPr>
          <c:marker>
            <c:symbol val="diamond"/>
            <c:size val="9"/>
            <c:spPr>
              <a:solidFill>
                <a:srgbClr val="FF0000"/>
              </a:solidFill>
            </c:spPr>
          </c:marker>
          <c:cat>
            <c:numRef>
              <c:f>MinMaxReserve!$BB$28:$BB$38</c:f>
              <c:numCache>
                <c:formatCode>0</c:formatCode>
                <c:ptCount val="11"/>
                <c:pt idx="0">
                  <c:v>2008</c:v>
                </c:pt>
                <c:pt idx="1">
                  <c:v>2009</c:v>
                </c:pt>
                <c:pt idx="2">
                  <c:v>2010</c:v>
                </c:pt>
                <c:pt idx="3">
                  <c:v>2011</c:v>
                </c:pt>
                <c:pt idx="4">
                  <c:v>2012</c:v>
                </c:pt>
                <c:pt idx="5">
                  <c:v>2013</c:v>
                </c:pt>
                <c:pt idx="6">
                  <c:v>2014</c:v>
                </c:pt>
                <c:pt idx="7">
                  <c:v>2015</c:v>
                </c:pt>
                <c:pt idx="8">
                  <c:v>2016</c:v>
                </c:pt>
                <c:pt idx="9">
                  <c:v>2017</c:v>
                </c:pt>
                <c:pt idx="10">
                  <c:v>2018</c:v>
                </c:pt>
              </c:numCache>
            </c:numRef>
          </c:cat>
          <c:val>
            <c:numRef>
              <c:f>MinMaxReserve!$BD$28:$BD$38</c:f>
              <c:numCache>
                <c:formatCode>_(* #,##0_);_(* \(#,##0\);_(* "-"_);_(@_)</c:formatCode>
                <c:ptCount val="11"/>
                <c:pt idx="0">
                  <c:v>209</c:v>
                </c:pt>
                <c:pt idx="1">
                  <c:v>0</c:v>
                </c:pt>
                <c:pt idx="2">
                  <c:v>0</c:v>
                </c:pt>
                <c:pt idx="3">
                  <c:v>0</c:v>
                </c:pt>
                <c:pt idx="4">
                  <c:v>85.2</c:v>
                </c:pt>
                <c:pt idx="5">
                  <c:v>240.8</c:v>
                </c:pt>
                <c:pt idx="6">
                  <c:v>208.2</c:v>
                </c:pt>
                <c:pt idx="7">
                  <c:v>201.3</c:v>
                </c:pt>
                <c:pt idx="8">
                  <c:v>199.3</c:v>
                </c:pt>
                <c:pt idx="9">
                  <c:v>203.5</c:v>
                </c:pt>
                <c:pt idx="10">
                  <c:v>212.8</c:v>
                </c:pt>
              </c:numCache>
            </c:numRef>
          </c:val>
        </c:ser>
        <c:ser>
          <c:idx val="3"/>
          <c:order val="1"/>
          <c:tx>
            <c:strRef>
              <c:f>MinMaxReserve!$BE$23</c:f>
              <c:strCache>
                <c:ptCount val="1"/>
                <c:pt idx="0">
                  <c:v>Current - Max</c:v>
                </c:pt>
              </c:strCache>
            </c:strRef>
          </c:tx>
          <c:spPr>
            <a:ln w="28575">
              <a:noFill/>
            </a:ln>
          </c:spPr>
          <c:marker>
            <c:symbol val="diamond"/>
            <c:size val="9"/>
            <c:spPr>
              <a:solidFill>
                <a:srgbClr val="FF0000"/>
              </a:solidFill>
            </c:spPr>
          </c:marker>
          <c:val>
            <c:numRef>
              <c:f>MinMaxReserve!$BE$28:$BE$38</c:f>
              <c:numCache>
                <c:formatCode>_(* #,##0_);_(* \(#,##0\);_(* "-"_);_(@_)</c:formatCode>
                <c:ptCount val="11"/>
                <c:pt idx="0">
                  <c:v>479.3</c:v>
                </c:pt>
                <c:pt idx="1">
                  <c:v>0</c:v>
                </c:pt>
                <c:pt idx="2">
                  <c:v>85.2</c:v>
                </c:pt>
                <c:pt idx="3">
                  <c:v>240.8</c:v>
                </c:pt>
                <c:pt idx="4">
                  <c:v>378.6</c:v>
                </c:pt>
                <c:pt idx="5">
                  <c:v>512.4</c:v>
                </c:pt>
                <c:pt idx="6">
                  <c:v>475</c:v>
                </c:pt>
                <c:pt idx="7">
                  <c:v>471</c:v>
                </c:pt>
                <c:pt idx="8">
                  <c:v>479</c:v>
                </c:pt>
                <c:pt idx="9">
                  <c:v>497.8</c:v>
                </c:pt>
                <c:pt idx="10">
                  <c:v>523.5</c:v>
                </c:pt>
              </c:numCache>
            </c:numRef>
          </c:val>
        </c:ser>
        <c:ser>
          <c:idx val="1"/>
          <c:order val="2"/>
          <c:tx>
            <c:strRef>
              <c:f>MinMaxReserve!$BF$23</c:f>
              <c:strCache>
                <c:ptCount val="1"/>
                <c:pt idx="0">
                  <c:v>Alt 2 - Min</c:v>
                </c:pt>
              </c:strCache>
            </c:strRef>
          </c:tx>
          <c:spPr>
            <a:ln w="38100">
              <a:solidFill>
                <a:srgbClr val="00FF00"/>
              </a:solidFill>
              <a:prstDash val="solid"/>
            </a:ln>
          </c:spPr>
          <c:marker>
            <c:symbol val="none"/>
          </c:marker>
          <c:val>
            <c:numRef>
              <c:f>MinMaxReserve!$BF$28:$BF$38</c:f>
              <c:numCache>
                <c:formatCode>_(* #,##0_);_(* \(#,##0\);_(* "-"_);_(@_)</c:formatCode>
                <c:ptCount val="11"/>
                <c:pt idx="0">
                  <c:v>209</c:v>
                </c:pt>
                <c:pt idx="1">
                  <c:v>0</c:v>
                </c:pt>
                <c:pt idx="2">
                  <c:v>-82.5</c:v>
                </c:pt>
                <c:pt idx="3">
                  <c:v>-82.5</c:v>
                </c:pt>
                <c:pt idx="4">
                  <c:v>57.4</c:v>
                </c:pt>
                <c:pt idx="5">
                  <c:v>322.3</c:v>
                </c:pt>
                <c:pt idx="6">
                  <c:v>289.3</c:v>
                </c:pt>
                <c:pt idx="7">
                  <c:v>281.10000000000002</c:v>
                </c:pt>
                <c:pt idx="8">
                  <c:v>279.5</c:v>
                </c:pt>
                <c:pt idx="9">
                  <c:v>287.7</c:v>
                </c:pt>
                <c:pt idx="10">
                  <c:v>301.3</c:v>
                </c:pt>
              </c:numCache>
            </c:numRef>
          </c:val>
        </c:ser>
        <c:ser>
          <c:idx val="2"/>
          <c:order val="3"/>
          <c:tx>
            <c:strRef>
              <c:f>MinMaxReserve!$BG$23</c:f>
              <c:strCache>
                <c:ptCount val="1"/>
                <c:pt idx="0">
                  <c:v>Alt 2 - Max</c:v>
                </c:pt>
              </c:strCache>
            </c:strRef>
          </c:tx>
          <c:spPr>
            <a:ln w="38100">
              <a:solidFill>
                <a:srgbClr val="00FF00"/>
              </a:solidFill>
              <a:prstDash val="solid"/>
            </a:ln>
          </c:spPr>
          <c:marker>
            <c:symbol val="none"/>
          </c:marker>
          <c:val>
            <c:numRef>
              <c:f>MinMaxReserve!$BG$28:$BG$38</c:f>
              <c:numCache>
                <c:formatCode>_(* #,##0_);_(* \(#,##0\);_(* "-"_);_(@_)</c:formatCode>
                <c:ptCount val="11"/>
                <c:pt idx="0">
                  <c:v>479.3</c:v>
                </c:pt>
                <c:pt idx="1">
                  <c:v>0</c:v>
                </c:pt>
                <c:pt idx="2">
                  <c:v>117.5</c:v>
                </c:pt>
                <c:pt idx="3">
                  <c:v>117.5</c:v>
                </c:pt>
                <c:pt idx="4">
                  <c:v>257.39999999999998</c:v>
                </c:pt>
                <c:pt idx="5">
                  <c:v>522.29999999999995</c:v>
                </c:pt>
                <c:pt idx="6">
                  <c:v>489.3</c:v>
                </c:pt>
                <c:pt idx="7">
                  <c:v>481.1</c:v>
                </c:pt>
                <c:pt idx="8">
                  <c:v>479.5</c:v>
                </c:pt>
                <c:pt idx="9">
                  <c:v>487.7</c:v>
                </c:pt>
                <c:pt idx="10">
                  <c:v>501.3</c:v>
                </c:pt>
              </c:numCache>
            </c:numRef>
          </c:val>
        </c:ser>
        <c:ser>
          <c:idx val="4"/>
          <c:order val="4"/>
          <c:tx>
            <c:strRef>
              <c:f>MinMaxReserve!$BH$23</c:f>
              <c:strCache>
                <c:ptCount val="1"/>
                <c:pt idx="0">
                  <c:v>Alt 3 - Min</c:v>
                </c:pt>
              </c:strCache>
            </c:strRef>
          </c:tx>
          <c:spPr>
            <a:ln w="38100">
              <a:solidFill>
                <a:srgbClr val="FF00FF"/>
              </a:solidFill>
              <a:prstDash val="solid"/>
            </a:ln>
          </c:spPr>
          <c:marker>
            <c:symbol val="none"/>
          </c:marker>
          <c:val>
            <c:numRef>
              <c:f>MinMaxReserve!$BH$28:$BH$38</c:f>
              <c:numCache>
                <c:formatCode>_(* #,##0_);_(* \(#,##0\);_(* "-"_);_(@_)</c:formatCode>
                <c:ptCount val="11"/>
                <c:pt idx="0">
                  <c:v>209</c:v>
                </c:pt>
                <c:pt idx="1">
                  <c:v>0</c:v>
                </c:pt>
                <c:pt idx="2">
                  <c:v>40</c:v>
                </c:pt>
                <c:pt idx="3">
                  <c:v>40</c:v>
                </c:pt>
                <c:pt idx="4">
                  <c:v>214.5</c:v>
                </c:pt>
                <c:pt idx="5">
                  <c:v>551.9</c:v>
                </c:pt>
                <c:pt idx="6">
                  <c:v>528.79999999999995</c:v>
                </c:pt>
                <c:pt idx="7">
                  <c:v>529.9</c:v>
                </c:pt>
                <c:pt idx="8">
                  <c:v>536.6</c:v>
                </c:pt>
                <c:pt idx="9">
                  <c:v>553.9</c:v>
                </c:pt>
                <c:pt idx="10">
                  <c:v>578.5</c:v>
                </c:pt>
              </c:numCache>
            </c:numRef>
          </c:val>
        </c:ser>
        <c:ser>
          <c:idx val="5"/>
          <c:order val="5"/>
          <c:tx>
            <c:strRef>
              <c:f>MinMaxReserve!$BI$23</c:f>
              <c:strCache>
                <c:ptCount val="1"/>
                <c:pt idx="0">
                  <c:v>Alt 3 - Max</c:v>
                </c:pt>
              </c:strCache>
            </c:strRef>
          </c:tx>
          <c:spPr>
            <a:ln>
              <a:solidFill>
                <a:srgbClr val="FF00FF"/>
              </a:solidFill>
            </a:ln>
          </c:spPr>
          <c:marker>
            <c:symbol val="none"/>
          </c:marker>
          <c:val>
            <c:numRef>
              <c:f>MinMaxReserve!$BI$28:$BI$38</c:f>
              <c:numCache>
                <c:formatCode>_(* #,##0_);_(* \(#,##0\);_(* "-"_);_(@_)</c:formatCode>
                <c:ptCount val="11"/>
                <c:pt idx="0">
                  <c:v>479.3</c:v>
                </c:pt>
                <c:pt idx="1">
                  <c:v>0</c:v>
                </c:pt>
                <c:pt idx="2">
                  <c:v>240</c:v>
                </c:pt>
                <c:pt idx="3">
                  <c:v>240</c:v>
                </c:pt>
                <c:pt idx="4">
                  <c:v>414.5</c:v>
                </c:pt>
                <c:pt idx="5">
                  <c:v>751.9</c:v>
                </c:pt>
                <c:pt idx="6">
                  <c:v>728.8</c:v>
                </c:pt>
                <c:pt idx="7">
                  <c:v>729.9</c:v>
                </c:pt>
                <c:pt idx="8">
                  <c:v>736.6</c:v>
                </c:pt>
                <c:pt idx="9">
                  <c:v>753.9</c:v>
                </c:pt>
                <c:pt idx="10">
                  <c:v>778.5</c:v>
                </c:pt>
              </c:numCache>
            </c:numRef>
          </c:val>
        </c:ser>
        <c:ser>
          <c:idx val="6"/>
          <c:order val="7"/>
          <c:tx>
            <c:strRef>
              <c:f>MinMaxReserve!$BJ$23</c:f>
              <c:strCache>
                <c:ptCount val="1"/>
                <c:pt idx="0">
                  <c:v>Alt 1 - Min</c:v>
                </c:pt>
              </c:strCache>
            </c:strRef>
          </c:tx>
          <c:spPr>
            <a:ln w="28575">
              <a:noFill/>
            </a:ln>
          </c:spPr>
          <c:cat>
            <c:numRef>
              <c:f>MinMaxReserve!$BB$28:$BB$38</c:f>
              <c:numCache>
                <c:formatCode>0</c:formatCode>
                <c:ptCount val="11"/>
                <c:pt idx="0">
                  <c:v>2008</c:v>
                </c:pt>
                <c:pt idx="1">
                  <c:v>2009</c:v>
                </c:pt>
                <c:pt idx="2">
                  <c:v>2010</c:v>
                </c:pt>
                <c:pt idx="3">
                  <c:v>2011</c:v>
                </c:pt>
                <c:pt idx="4">
                  <c:v>2012</c:v>
                </c:pt>
                <c:pt idx="5">
                  <c:v>2013</c:v>
                </c:pt>
                <c:pt idx="6">
                  <c:v>2014</c:v>
                </c:pt>
                <c:pt idx="7">
                  <c:v>2015</c:v>
                </c:pt>
                <c:pt idx="8">
                  <c:v>2016</c:v>
                </c:pt>
                <c:pt idx="9">
                  <c:v>2017</c:v>
                </c:pt>
                <c:pt idx="10">
                  <c:v>2018</c:v>
                </c:pt>
              </c:numCache>
            </c:numRef>
          </c:cat>
          <c:val>
            <c:numRef>
              <c:f>MinMaxReserve!$BJ$28:$BJ$38</c:f>
              <c:numCache>
                <c:formatCode>_(* #,##0_);_(* \(#,##0\);_(* "-"_);_(@_)</c:formatCode>
                <c:ptCount val="11"/>
                <c:pt idx="0">
                  <c:v>209</c:v>
                </c:pt>
                <c:pt idx="1">
                  <c:v>0</c:v>
                </c:pt>
                <c:pt idx="2">
                  <c:v>0</c:v>
                </c:pt>
                <c:pt idx="3">
                  <c:v>0</c:v>
                </c:pt>
                <c:pt idx="4">
                  <c:v>139.9</c:v>
                </c:pt>
                <c:pt idx="5">
                  <c:v>404.8</c:v>
                </c:pt>
                <c:pt idx="6">
                  <c:v>371.8</c:v>
                </c:pt>
                <c:pt idx="7">
                  <c:v>363.6</c:v>
                </c:pt>
                <c:pt idx="8">
                  <c:v>362</c:v>
                </c:pt>
                <c:pt idx="9">
                  <c:v>370.2</c:v>
                </c:pt>
                <c:pt idx="10">
                  <c:v>383.8</c:v>
                </c:pt>
              </c:numCache>
            </c:numRef>
          </c:val>
        </c:ser>
        <c:ser>
          <c:idx val="7"/>
          <c:order val="8"/>
          <c:tx>
            <c:strRef>
              <c:f>MinMaxReserve!$BK$23</c:f>
              <c:strCache>
                <c:ptCount val="1"/>
                <c:pt idx="0">
                  <c:v>Alt 1 - Max</c:v>
                </c:pt>
              </c:strCache>
            </c:strRef>
          </c:tx>
          <c:spPr>
            <a:ln w="28575">
              <a:noFill/>
            </a:ln>
          </c:spPr>
          <c:cat>
            <c:numRef>
              <c:f>MinMaxReserve!$BB$28:$BB$38</c:f>
              <c:numCache>
                <c:formatCode>0</c:formatCode>
                <c:ptCount val="11"/>
                <c:pt idx="0">
                  <c:v>2008</c:v>
                </c:pt>
                <c:pt idx="1">
                  <c:v>2009</c:v>
                </c:pt>
                <c:pt idx="2">
                  <c:v>2010</c:v>
                </c:pt>
                <c:pt idx="3">
                  <c:v>2011</c:v>
                </c:pt>
                <c:pt idx="4">
                  <c:v>2012</c:v>
                </c:pt>
                <c:pt idx="5">
                  <c:v>2013</c:v>
                </c:pt>
                <c:pt idx="6">
                  <c:v>2014</c:v>
                </c:pt>
                <c:pt idx="7">
                  <c:v>2015</c:v>
                </c:pt>
                <c:pt idx="8">
                  <c:v>2016</c:v>
                </c:pt>
                <c:pt idx="9">
                  <c:v>2017</c:v>
                </c:pt>
                <c:pt idx="10">
                  <c:v>2018</c:v>
                </c:pt>
              </c:numCache>
            </c:numRef>
          </c:cat>
          <c:val>
            <c:numRef>
              <c:f>MinMaxReserve!$BK$28:$BK$38</c:f>
              <c:numCache>
                <c:formatCode>_(* #,##0_);_(* \(#,##0\);_(* "-"_);_(@_)</c:formatCode>
                <c:ptCount val="11"/>
                <c:pt idx="0">
                  <c:v>479.3</c:v>
                </c:pt>
                <c:pt idx="1">
                  <c:v>0</c:v>
                </c:pt>
                <c:pt idx="2">
                  <c:v>200</c:v>
                </c:pt>
                <c:pt idx="3">
                  <c:v>200</c:v>
                </c:pt>
                <c:pt idx="4">
                  <c:v>339.9</c:v>
                </c:pt>
                <c:pt idx="5">
                  <c:v>604.79999999999995</c:v>
                </c:pt>
                <c:pt idx="6">
                  <c:v>571.79999999999995</c:v>
                </c:pt>
                <c:pt idx="7">
                  <c:v>563.6</c:v>
                </c:pt>
                <c:pt idx="8">
                  <c:v>562</c:v>
                </c:pt>
                <c:pt idx="9">
                  <c:v>570.20000000000005</c:v>
                </c:pt>
                <c:pt idx="10">
                  <c:v>583.79999999999995</c:v>
                </c:pt>
              </c:numCache>
            </c:numRef>
          </c:val>
        </c:ser>
        <c:dLbls/>
        <c:marker val="1"/>
        <c:axId val="127713664"/>
        <c:axId val="127715584"/>
      </c:lineChart>
      <c:catAx>
        <c:axId val="127713664"/>
        <c:scaling>
          <c:orientation val="minMax"/>
        </c:scaling>
        <c:axPos val="b"/>
        <c:title>
          <c:tx>
            <c:rich>
              <a:bodyPr/>
              <a:lstStyle/>
              <a:p>
                <a:pPr>
                  <a:defRPr sz="1200" b="1" i="0" u="none" strike="noStrike" baseline="0">
                    <a:solidFill>
                      <a:srgbClr val="000000"/>
                    </a:solidFill>
                    <a:latin typeface="Arial"/>
                    <a:ea typeface="Arial"/>
                    <a:cs typeface="Arial"/>
                  </a:defRPr>
                </a:pPr>
                <a:r>
                  <a:rPr lang="en-US"/>
                  <a:t>Fiscal Year Ending</a:t>
                </a:r>
              </a:p>
            </c:rich>
          </c:tx>
          <c:layout>
            <c:manualLayout>
              <c:xMode val="edge"/>
              <c:yMode val="edge"/>
              <c:x val="0.33508170775137741"/>
              <c:y val="0.95531050516833538"/>
            </c:manualLayout>
          </c:layout>
          <c:spPr>
            <a:noFill/>
            <a:ln w="25400">
              <a:noFill/>
            </a:ln>
          </c:spPr>
        </c:title>
        <c:numFmt formatCode="0" sourceLinked="1"/>
        <c:tickLblPos val="nextTo"/>
        <c:spPr>
          <a:ln w="25400">
            <a:solidFill>
              <a:srgbClr val="000000"/>
            </a:solidFill>
            <a:prstDash val="solid"/>
          </a:ln>
        </c:spPr>
        <c:txPr>
          <a:bodyPr rot="-5400000" vert="horz"/>
          <a:lstStyle/>
          <a:p>
            <a:pPr>
              <a:defRPr sz="1200" b="1" i="0" u="none" strike="noStrike" baseline="0">
                <a:solidFill>
                  <a:srgbClr val="000000"/>
                </a:solidFill>
                <a:latin typeface="Arial"/>
                <a:ea typeface="Arial"/>
                <a:cs typeface="Arial"/>
              </a:defRPr>
            </a:pPr>
            <a:endParaRPr lang="en-US"/>
          </a:p>
        </c:txPr>
        <c:crossAx val="127715584"/>
        <c:crosses val="autoZero"/>
        <c:auto val="1"/>
        <c:lblAlgn val="ctr"/>
        <c:lblOffset val="100"/>
        <c:tickLblSkip val="1"/>
        <c:tickMarkSkip val="1"/>
      </c:catAx>
      <c:valAx>
        <c:axId val="127715584"/>
        <c:scaling>
          <c:orientation val="minMax"/>
          <c:min val="0"/>
        </c:scaling>
        <c:axPos val="l"/>
        <c:majorGridlines>
          <c:spPr>
            <a:ln w="3175">
              <a:solidFill>
                <a:srgbClr val="000000"/>
              </a:solidFill>
              <a:prstDash val="sysDash"/>
            </a:ln>
          </c:spPr>
        </c:majorGridlines>
        <c:title>
          <c:tx>
            <c:rich>
              <a:bodyPr/>
              <a:lstStyle/>
              <a:p>
                <a:pPr>
                  <a:defRPr sz="1200" b="1" i="0" u="none" strike="noStrike" baseline="0">
                    <a:solidFill>
                      <a:srgbClr val="000000"/>
                    </a:solidFill>
                    <a:latin typeface="Arial"/>
                    <a:ea typeface="Arial"/>
                    <a:cs typeface="Arial"/>
                  </a:defRPr>
                </a:pPr>
                <a:r>
                  <a:rPr lang="en-US"/>
                  <a:t>Million Dollars</a:t>
                </a:r>
              </a:p>
            </c:rich>
          </c:tx>
          <c:layout>
            <c:manualLayout>
              <c:xMode val="edge"/>
              <c:yMode val="edge"/>
              <c:x val="5.3469446972394784E-4"/>
              <c:y val="0.36400837626780669"/>
            </c:manualLayout>
          </c:layout>
          <c:spPr>
            <a:noFill/>
            <a:ln w="25400">
              <a:noFill/>
            </a:ln>
          </c:spPr>
        </c:title>
        <c:numFmt formatCode="_(* #,##0_);_(* \(#,##0\);_(* &quot;-&quot;_);_(@_)" sourceLinked="1"/>
        <c:tickLblPos val="nextTo"/>
        <c:spPr>
          <a:ln w="25400">
            <a:solidFill>
              <a:srgbClr val="000000"/>
            </a:solidFill>
            <a:prstDash val="solid"/>
          </a:ln>
        </c:spPr>
        <c:txPr>
          <a:bodyPr rot="0" vert="horz"/>
          <a:lstStyle/>
          <a:p>
            <a:pPr>
              <a:defRPr sz="1200" b="1" i="0" u="none" strike="noStrike" baseline="0">
                <a:solidFill>
                  <a:srgbClr val="000000"/>
                </a:solidFill>
                <a:latin typeface="Arial"/>
                <a:ea typeface="Arial"/>
                <a:cs typeface="Arial"/>
              </a:defRPr>
            </a:pPr>
            <a:endParaRPr lang="en-US"/>
          </a:p>
        </c:txPr>
        <c:crossAx val="127713664"/>
        <c:crosses val="autoZero"/>
        <c:crossBetween val="between"/>
      </c:valAx>
      <c:spPr>
        <a:noFill/>
        <a:ln w="25400">
          <a:noFill/>
        </a:ln>
      </c:spPr>
    </c:plotArea>
    <c:legend>
      <c:legendPos val="r"/>
      <c:legendEntry>
        <c:idx val="0"/>
        <c:txPr>
          <a:bodyPr/>
          <a:lstStyle/>
          <a:p>
            <a:pPr>
              <a:defRPr sz="110" b="1" i="0" u="none" strike="noStrike" baseline="0">
                <a:solidFill>
                  <a:srgbClr val="000000"/>
                </a:solidFill>
                <a:latin typeface="Arial"/>
                <a:ea typeface="Arial"/>
                <a:cs typeface="Arial"/>
              </a:defRPr>
            </a:pPr>
            <a:endParaRPr lang="en-US"/>
          </a:p>
        </c:txPr>
      </c:legendEntry>
      <c:legendEntry>
        <c:idx val="1"/>
        <c:txPr>
          <a:bodyPr/>
          <a:lstStyle/>
          <a:p>
            <a:pPr>
              <a:defRPr sz="110" b="1" i="0" u="none" strike="noStrike" baseline="0">
                <a:solidFill>
                  <a:srgbClr val="000000"/>
                </a:solidFill>
                <a:latin typeface="Arial"/>
                <a:ea typeface="Arial"/>
                <a:cs typeface="Arial"/>
              </a:defRPr>
            </a:pPr>
            <a:endParaRPr lang="en-US"/>
          </a:p>
        </c:txPr>
      </c:legendEntry>
      <c:legendEntry>
        <c:idx val="4"/>
        <c:txPr>
          <a:bodyPr/>
          <a:lstStyle/>
          <a:p>
            <a:pPr>
              <a:defRPr sz="110" b="1" i="0" u="none" strike="noStrike" baseline="0">
                <a:solidFill>
                  <a:srgbClr val="000000"/>
                </a:solidFill>
                <a:latin typeface="Arial"/>
                <a:ea typeface="Arial"/>
                <a:cs typeface="Arial"/>
              </a:defRPr>
            </a:pPr>
            <a:endParaRPr lang="en-US"/>
          </a:p>
        </c:txPr>
      </c:legendEntry>
      <c:layout>
        <c:manualLayout>
          <c:xMode val="edge"/>
          <c:yMode val="edge"/>
          <c:x val="0.80201005025125627"/>
          <c:y val="0.13117283950617284"/>
          <c:w val="0.16783919597994021"/>
          <c:h val="0.38425925925923632"/>
        </c:manualLayout>
      </c:layout>
      <c:spPr>
        <a:solidFill>
          <a:srgbClr val="FFFFFF"/>
        </a:solidFill>
        <a:ln w="3175">
          <a:solidFill>
            <a:srgbClr val="000000"/>
          </a:solidFill>
          <a:prstDash val="solid"/>
        </a:ln>
      </c:spPr>
      <c:txPr>
        <a:bodyPr/>
        <a:lstStyle/>
        <a:p>
          <a:pPr>
            <a:defRPr sz="110" b="1"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3175">
      <a:solidFill>
        <a:srgbClr val="000000"/>
      </a:solidFill>
      <a:prstDash val="solid"/>
    </a:ln>
  </c:spPr>
  <c:txPr>
    <a:bodyPr/>
    <a:lstStyle/>
    <a:p>
      <a:pPr>
        <a:defRPr sz="1200" b="1"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34.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4310863422851317"/>
          <c:y val="0.20769769065106244"/>
          <c:w val="0.80794854389783366"/>
          <c:h val="0.5354524255274995"/>
        </c:manualLayout>
      </c:layout>
      <c:lineChart>
        <c:grouping val="standard"/>
        <c:ser>
          <c:idx val="1"/>
          <c:order val="0"/>
          <c:tx>
            <c:strRef>
              <c:f>CIP_Funding!$E$18</c:f>
              <c:strCache>
                <c:ptCount val="1"/>
                <c:pt idx="0">
                  <c:v>Identified R&amp;R in CIP</c:v>
                </c:pt>
              </c:strCache>
            </c:strRef>
          </c:tx>
          <c:spPr>
            <a:ln w="38100">
              <a:solidFill>
                <a:srgbClr val="FF0000"/>
              </a:solidFill>
              <a:prstDash val="solid"/>
            </a:ln>
          </c:spPr>
          <c:marker>
            <c:symbol val="none"/>
          </c:marker>
          <c:cat>
            <c:numRef>
              <c:f>CIP_Funding!$Q$3:$AI$3</c:f>
              <c:numCache>
                <c:formatCode>General</c:formatCode>
                <c:ptCount val="19"/>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pt idx="13">
                  <c:v>2025</c:v>
                </c:pt>
                <c:pt idx="14">
                  <c:v>2026</c:v>
                </c:pt>
                <c:pt idx="15">
                  <c:v>2027</c:v>
                </c:pt>
                <c:pt idx="16">
                  <c:v>2028</c:v>
                </c:pt>
                <c:pt idx="17">
                  <c:v>2029</c:v>
                </c:pt>
                <c:pt idx="18">
                  <c:v>2030</c:v>
                </c:pt>
              </c:numCache>
            </c:numRef>
          </c:cat>
          <c:val>
            <c:numRef>
              <c:f>CIP_Funding!$Q$18:$AI$18</c:f>
              <c:numCache>
                <c:formatCode>_(* #,##0_);_(* \(#,##0\);_(* "-"_);_(@_)</c:formatCode>
                <c:ptCount val="19"/>
                <c:pt idx="1">
                  <c:v>76733990.01150693</c:v>
                </c:pt>
                <c:pt idx="2">
                  <c:v>117618444.86570449</c:v>
                </c:pt>
                <c:pt idx="3">
                  <c:v>98373194.480437666</c:v>
                </c:pt>
                <c:pt idx="4">
                  <c:v>153968872.91174617</c:v>
                </c:pt>
                <c:pt idx="5">
                  <c:v>185447078.3881202</c:v>
                </c:pt>
                <c:pt idx="6">
                  <c:v>178349232.62465164</c:v>
                </c:pt>
                <c:pt idx="7">
                  <c:v>189961194.0173673</c:v>
                </c:pt>
                <c:pt idx="8">
                  <c:v>186499432.43630648</c:v>
                </c:pt>
                <c:pt idx="9">
                  <c:v>191806355.77338362</c:v>
                </c:pt>
                <c:pt idx="10">
                  <c:v>0</c:v>
                </c:pt>
                <c:pt idx="11">
                  <c:v>0</c:v>
                </c:pt>
              </c:numCache>
            </c:numRef>
          </c:val>
        </c:ser>
        <c:ser>
          <c:idx val="0"/>
          <c:order val="1"/>
          <c:tx>
            <c:strRef>
              <c:f>CIP_Funding!$E$19</c:f>
              <c:strCache>
                <c:ptCount val="1"/>
                <c:pt idx="0">
                  <c:v>R&amp;R Model</c:v>
                </c:pt>
              </c:strCache>
            </c:strRef>
          </c:tx>
          <c:spPr>
            <a:ln w="38100">
              <a:solidFill>
                <a:srgbClr val="0000FF"/>
              </a:solidFill>
              <a:prstDash val="solid"/>
            </a:ln>
          </c:spPr>
          <c:marker>
            <c:symbol val="none"/>
          </c:marker>
          <c:cat>
            <c:numRef>
              <c:f>CIP_Funding!$Q$3:$AI$3</c:f>
              <c:numCache>
                <c:formatCode>General</c:formatCode>
                <c:ptCount val="19"/>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pt idx="13">
                  <c:v>2025</c:v>
                </c:pt>
                <c:pt idx="14">
                  <c:v>2026</c:v>
                </c:pt>
                <c:pt idx="15">
                  <c:v>2027</c:v>
                </c:pt>
                <c:pt idx="16">
                  <c:v>2028</c:v>
                </c:pt>
                <c:pt idx="17">
                  <c:v>2029</c:v>
                </c:pt>
                <c:pt idx="18">
                  <c:v>2030</c:v>
                </c:pt>
              </c:numCache>
            </c:numRef>
          </c:cat>
          <c:val>
            <c:numRef>
              <c:f>CIP_Funding!$Q$19:$AI$19</c:f>
              <c:numCache>
                <c:formatCode>_(* #,##0_);_(* \(#,##0\);_(* "-"_);_(@_)</c:formatCode>
                <c:ptCount val="19"/>
                <c:pt idx="1">
                  <c:v>169331118.85242096</c:v>
                </c:pt>
                <c:pt idx="2">
                  <c:v>172892641.36572543</c:v>
                </c:pt>
                <c:pt idx="3">
                  <c:v>210711532.9259167</c:v>
                </c:pt>
                <c:pt idx="4">
                  <c:v>241680236.1862725</c:v>
                </c:pt>
                <c:pt idx="5">
                  <c:v>252005210.79215205</c:v>
                </c:pt>
                <c:pt idx="6">
                  <c:v>278697573.99720049</c:v>
                </c:pt>
                <c:pt idx="7">
                  <c:v>297561739.02424616</c:v>
                </c:pt>
                <c:pt idx="8">
                  <c:v>327384531.8898887</c:v>
                </c:pt>
                <c:pt idx="9">
                  <c:v>329712116.00944674</c:v>
                </c:pt>
                <c:pt idx="10">
                  <c:v>342616088.62594277</c:v>
                </c:pt>
                <c:pt idx="11">
                  <c:v>340417928.32031775</c:v>
                </c:pt>
                <c:pt idx="12">
                  <c:v>378387061.12089211</c:v>
                </c:pt>
                <c:pt idx="13">
                  <c:v>361440259.01319778</c:v>
                </c:pt>
                <c:pt idx="14">
                  <c:v>375546518.58882135</c:v>
                </c:pt>
                <c:pt idx="15">
                  <c:v>402617234.43516344</c:v>
                </c:pt>
                <c:pt idx="16">
                  <c:v>424675906.45003074</c:v>
                </c:pt>
                <c:pt idx="17">
                  <c:v>391506285.36690974</c:v>
                </c:pt>
                <c:pt idx="18">
                  <c:v>384242441.44715416</c:v>
                </c:pt>
              </c:numCache>
            </c:numRef>
          </c:val>
        </c:ser>
        <c:ser>
          <c:idx val="2"/>
          <c:order val="2"/>
          <c:tx>
            <c:strRef>
              <c:f>CIP_Funding!$E$20</c:f>
              <c:strCache>
                <c:ptCount val="1"/>
                <c:pt idx="0">
                  <c:v>Used</c:v>
                </c:pt>
              </c:strCache>
            </c:strRef>
          </c:tx>
          <c:spPr>
            <a:ln w="3175">
              <a:solidFill>
                <a:srgbClr val="00FF00"/>
              </a:solidFill>
              <a:prstDash val="solid"/>
            </a:ln>
          </c:spPr>
          <c:marker>
            <c:symbol val="triangle"/>
            <c:size val="7"/>
            <c:spPr>
              <a:solidFill>
                <a:srgbClr val="00FF00"/>
              </a:solidFill>
              <a:ln>
                <a:solidFill>
                  <a:srgbClr val="00FF00"/>
                </a:solidFill>
                <a:prstDash val="solid"/>
              </a:ln>
            </c:spPr>
          </c:marker>
          <c:cat>
            <c:numRef>
              <c:f>CIP_Funding!$Q$3:$AI$3</c:f>
              <c:numCache>
                <c:formatCode>General</c:formatCode>
                <c:ptCount val="19"/>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pt idx="13">
                  <c:v>2025</c:v>
                </c:pt>
                <c:pt idx="14">
                  <c:v>2026</c:v>
                </c:pt>
                <c:pt idx="15">
                  <c:v>2027</c:v>
                </c:pt>
                <c:pt idx="16">
                  <c:v>2028</c:v>
                </c:pt>
                <c:pt idx="17">
                  <c:v>2029</c:v>
                </c:pt>
                <c:pt idx="18">
                  <c:v>2030</c:v>
                </c:pt>
              </c:numCache>
            </c:numRef>
          </c:cat>
          <c:val>
            <c:numRef>
              <c:f>CIP_Funding!$Q$20:$AI$20</c:f>
              <c:numCache>
                <c:formatCode>_(* #,##0_);_(* \(#,##0\);_(* "-"_);_(@_)</c:formatCode>
                <c:ptCount val="19"/>
                <c:pt idx="1">
                  <c:v>76733990.01150693</c:v>
                </c:pt>
                <c:pt idx="2">
                  <c:v>117618444.86570449</c:v>
                </c:pt>
                <c:pt idx="3">
                  <c:v>98373194.480437666</c:v>
                </c:pt>
                <c:pt idx="4">
                  <c:v>153968872.91174617</c:v>
                </c:pt>
                <c:pt idx="5">
                  <c:v>185447078.3881202</c:v>
                </c:pt>
                <c:pt idx="6">
                  <c:v>178349232.62465164</c:v>
                </c:pt>
                <c:pt idx="7">
                  <c:v>189961194.0173673</c:v>
                </c:pt>
                <c:pt idx="8">
                  <c:v>186499432.43630648</c:v>
                </c:pt>
                <c:pt idx="9">
                  <c:v>191806355.77338362</c:v>
                </c:pt>
                <c:pt idx="10">
                  <c:v>293333793.99999988</c:v>
                </c:pt>
                <c:pt idx="11">
                  <c:v>301253806.43799984</c:v>
                </c:pt>
                <c:pt idx="12">
                  <c:v>309387659.21182579</c:v>
                </c:pt>
                <c:pt idx="13">
                  <c:v>317741126.01054507</c:v>
                </c:pt>
                <c:pt idx="14">
                  <c:v>375546518.58882135</c:v>
                </c:pt>
                <c:pt idx="15">
                  <c:v>402617234.43516344</c:v>
                </c:pt>
                <c:pt idx="16">
                  <c:v>424675906.45003074</c:v>
                </c:pt>
                <c:pt idx="17">
                  <c:v>391506285.36690974</c:v>
                </c:pt>
                <c:pt idx="18">
                  <c:v>384242441.44715416</c:v>
                </c:pt>
              </c:numCache>
            </c:numRef>
          </c:val>
        </c:ser>
        <c:dLbls/>
        <c:marker val="1"/>
        <c:axId val="128199680"/>
        <c:axId val="128210048"/>
      </c:lineChart>
      <c:catAx>
        <c:axId val="128199680"/>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0026188779382732"/>
              <c:y val="0.92080244182960258"/>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128210048"/>
        <c:crosses val="autoZero"/>
        <c:auto val="1"/>
        <c:lblAlgn val="ctr"/>
        <c:lblOffset val="100"/>
        <c:tickLblSkip val="1"/>
        <c:tickMarkSkip val="1"/>
      </c:catAx>
      <c:valAx>
        <c:axId val="128210048"/>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 Dollars</a:t>
                </a:r>
              </a:p>
            </c:rich>
          </c:tx>
          <c:layout>
            <c:manualLayout>
              <c:xMode val="edge"/>
              <c:yMode val="edge"/>
              <c:x val="2.9801324503311452E-2"/>
              <c:y val="0.23595564599368887"/>
            </c:manualLayout>
          </c:layout>
          <c:spPr>
            <a:noFill/>
            <a:ln w="25400">
              <a:noFill/>
            </a:ln>
          </c:spPr>
        </c:title>
        <c:numFmt formatCode="General" sourceLinked="1"/>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128199680"/>
        <c:crosses val="autoZero"/>
        <c:crossBetween val="between"/>
        <c:dispUnits>
          <c:builtInUnit val="millions"/>
        </c:dispUnits>
      </c:valAx>
      <c:spPr>
        <a:solidFill>
          <a:srgbClr val="C0C0C0"/>
        </a:solidFill>
        <a:ln w="12700">
          <a:solidFill>
            <a:srgbClr val="808080"/>
          </a:solidFill>
          <a:prstDash val="solid"/>
        </a:ln>
      </c:spPr>
    </c:plotArea>
    <c:legend>
      <c:legendPos val="r"/>
      <c:layout>
        <c:manualLayout>
          <c:xMode val="edge"/>
          <c:yMode val="edge"/>
          <c:x val="0.19205298013245858"/>
          <c:y val="1.5730337078651686E-2"/>
          <c:w val="0.67660044150115228"/>
          <c:h val="0.1572075168014907"/>
        </c:manualLayout>
      </c:layout>
      <c:spPr>
        <a:solidFill>
          <a:srgbClr val="FFFFFF"/>
        </a:solidFill>
        <a:ln w="3175">
          <a:solidFill>
            <a:srgbClr val="000000"/>
          </a:solidFill>
          <a:prstDash val="solid"/>
        </a:ln>
      </c:spPr>
      <c:txPr>
        <a:bodyPr/>
        <a:lstStyle/>
        <a:p>
          <a:pPr>
            <a:defRPr sz="118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3175">
      <a:solidFill>
        <a:srgbClr val="000000"/>
      </a:solidFill>
      <a:prstDash val="solid"/>
    </a:ln>
  </c:spPr>
  <c:txPr>
    <a:bodyPr/>
    <a:lstStyle/>
    <a:p>
      <a:pPr>
        <a:defRPr sz="12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portrait"/>
  </c:printSettings>
</c:chartSpace>
</file>

<file path=xl/charts/chart35.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3641373295966491"/>
          <c:y val="0.19399609204418056"/>
          <c:w val="0.83058361600442165"/>
          <c:h val="0.51732291211779269"/>
        </c:manualLayout>
      </c:layout>
      <c:lineChart>
        <c:grouping val="standard"/>
        <c:ser>
          <c:idx val="1"/>
          <c:order val="0"/>
          <c:tx>
            <c:strRef>
              <c:f>CIP_Funding!$E$44</c:f>
              <c:strCache>
                <c:ptCount val="1"/>
                <c:pt idx="0">
                  <c:v>New Facilities and Upgrades in CIP</c:v>
                </c:pt>
              </c:strCache>
            </c:strRef>
          </c:tx>
          <c:spPr>
            <a:ln w="38100">
              <a:solidFill>
                <a:srgbClr val="FF0000"/>
              </a:solidFill>
              <a:prstDash val="solid"/>
            </a:ln>
          </c:spPr>
          <c:marker>
            <c:symbol val="none"/>
          </c:marker>
          <c:cat>
            <c:numRef>
              <c:f>CIP_Funding!$Q$3:$AI$3</c:f>
              <c:numCache>
                <c:formatCode>General</c:formatCode>
                <c:ptCount val="19"/>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pt idx="13">
                  <c:v>2025</c:v>
                </c:pt>
                <c:pt idx="14">
                  <c:v>2026</c:v>
                </c:pt>
                <c:pt idx="15">
                  <c:v>2027</c:v>
                </c:pt>
                <c:pt idx="16">
                  <c:v>2028</c:v>
                </c:pt>
                <c:pt idx="17">
                  <c:v>2029</c:v>
                </c:pt>
                <c:pt idx="18">
                  <c:v>2030</c:v>
                </c:pt>
              </c:numCache>
            </c:numRef>
          </c:cat>
          <c:val>
            <c:numRef>
              <c:f>CIP_Funding!$Q$44:$AI$44</c:f>
              <c:numCache>
                <c:formatCode>_(* #,##0_);_(* \(#,##0\);_(* "-"_);_(@_)</c:formatCode>
                <c:ptCount val="19"/>
                <c:pt idx="1">
                  <c:v>73266009.9884931</c:v>
                </c:pt>
                <c:pt idx="2">
                  <c:v>107381555.13429505</c:v>
                </c:pt>
                <c:pt idx="3">
                  <c:v>151626805.51956251</c:v>
                </c:pt>
                <c:pt idx="4">
                  <c:v>96031127.088253826</c:v>
                </c:pt>
                <c:pt idx="5">
                  <c:v>71302921.611879975</c:v>
                </c:pt>
                <c:pt idx="6">
                  <c:v>85332767.375348434</c:v>
                </c:pt>
                <c:pt idx="7">
                  <c:v>80839805.982632712</c:v>
                </c:pt>
                <c:pt idx="8">
                  <c:v>91613567.563693538</c:v>
                </c:pt>
                <c:pt idx="9">
                  <c:v>93815644.226616278</c:v>
                </c:pt>
              </c:numCache>
            </c:numRef>
          </c:val>
        </c:ser>
        <c:ser>
          <c:idx val="0"/>
          <c:order val="1"/>
          <c:tx>
            <c:strRef>
              <c:f>CIP_Funding!$E$45</c:f>
              <c:strCache>
                <c:ptCount val="1"/>
                <c:pt idx="0">
                  <c:v>Long-Term Non-R&amp;R Capital = $100 M</c:v>
                </c:pt>
              </c:strCache>
            </c:strRef>
          </c:tx>
          <c:spPr>
            <a:ln w="38100">
              <a:solidFill>
                <a:srgbClr val="0000FF"/>
              </a:solidFill>
              <a:prstDash val="solid"/>
            </a:ln>
          </c:spPr>
          <c:marker>
            <c:symbol val="none"/>
          </c:marker>
          <c:cat>
            <c:numRef>
              <c:f>CIP_Funding!$Q$3:$AI$3</c:f>
              <c:numCache>
                <c:formatCode>General</c:formatCode>
                <c:ptCount val="19"/>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pt idx="13">
                  <c:v>2025</c:v>
                </c:pt>
                <c:pt idx="14">
                  <c:v>2026</c:v>
                </c:pt>
                <c:pt idx="15">
                  <c:v>2027</c:v>
                </c:pt>
                <c:pt idx="16">
                  <c:v>2028</c:v>
                </c:pt>
                <c:pt idx="17">
                  <c:v>2029</c:v>
                </c:pt>
                <c:pt idx="18">
                  <c:v>2030</c:v>
                </c:pt>
              </c:numCache>
            </c:numRef>
          </c:cat>
          <c:val>
            <c:numRef>
              <c:f>CIP_Funding!$Q$45:$AI$45</c:f>
              <c:numCache>
                <c:formatCode>_(* #,##0_);_(* \(#,##0\);_(* "-"_);_(@_)</c:formatCode>
                <c:ptCount val="19"/>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numCache>
            </c:numRef>
          </c:val>
        </c:ser>
        <c:ser>
          <c:idx val="2"/>
          <c:order val="2"/>
          <c:tx>
            <c:strRef>
              <c:f>CIP_Funding!$E$46</c:f>
              <c:strCache>
                <c:ptCount val="1"/>
                <c:pt idx="0">
                  <c:v>Used</c:v>
                </c:pt>
              </c:strCache>
            </c:strRef>
          </c:tx>
          <c:spPr>
            <a:ln w="3175">
              <a:solidFill>
                <a:srgbClr val="00FF00"/>
              </a:solidFill>
              <a:prstDash val="solid"/>
            </a:ln>
          </c:spPr>
          <c:marker>
            <c:symbol val="triangle"/>
            <c:size val="7"/>
            <c:spPr>
              <a:solidFill>
                <a:srgbClr val="00FF00"/>
              </a:solidFill>
              <a:ln>
                <a:solidFill>
                  <a:srgbClr val="00FF00"/>
                </a:solidFill>
                <a:prstDash val="solid"/>
              </a:ln>
            </c:spPr>
          </c:marker>
          <c:cat>
            <c:numRef>
              <c:f>CIP_Funding!$Q$3:$AI$3</c:f>
              <c:numCache>
                <c:formatCode>General</c:formatCode>
                <c:ptCount val="19"/>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pt idx="13">
                  <c:v>2025</c:v>
                </c:pt>
                <c:pt idx="14">
                  <c:v>2026</c:v>
                </c:pt>
                <c:pt idx="15">
                  <c:v>2027</c:v>
                </c:pt>
                <c:pt idx="16">
                  <c:v>2028</c:v>
                </c:pt>
                <c:pt idx="17">
                  <c:v>2029</c:v>
                </c:pt>
                <c:pt idx="18">
                  <c:v>2030</c:v>
                </c:pt>
              </c:numCache>
            </c:numRef>
          </c:cat>
          <c:val>
            <c:numRef>
              <c:f>CIP_Funding!$Q$46:$AI$46</c:f>
              <c:numCache>
                <c:formatCode>_(* #,##0_);_(* \(#,##0\);_(* "-"_);_(@_)</c:formatCode>
                <c:ptCount val="19"/>
                <c:pt idx="1">
                  <c:v>73266009.9884931</c:v>
                </c:pt>
                <c:pt idx="2">
                  <c:v>107381555.13429505</c:v>
                </c:pt>
                <c:pt idx="3">
                  <c:v>151626805.51956251</c:v>
                </c:pt>
                <c:pt idx="4">
                  <c:v>96031127.088253826</c:v>
                </c:pt>
                <c:pt idx="5">
                  <c:v>71302921.611879975</c:v>
                </c:pt>
                <c:pt idx="6">
                  <c:v>85332767.375348434</c:v>
                </c:pt>
                <c:pt idx="7">
                  <c:v>80839805.982632712</c:v>
                </c:pt>
                <c:pt idx="8">
                  <c:v>91613567.563693538</c:v>
                </c:pt>
                <c:pt idx="9">
                  <c:v>93815644.226616278</c:v>
                </c:pt>
                <c:pt idx="10">
                  <c:v>0</c:v>
                </c:pt>
                <c:pt idx="11">
                  <c:v>0</c:v>
                </c:pt>
                <c:pt idx="12">
                  <c:v>0</c:v>
                </c:pt>
                <c:pt idx="13">
                  <c:v>0</c:v>
                </c:pt>
                <c:pt idx="14">
                  <c:v>0</c:v>
                </c:pt>
                <c:pt idx="15">
                  <c:v>0</c:v>
                </c:pt>
                <c:pt idx="16">
                  <c:v>0</c:v>
                </c:pt>
                <c:pt idx="17">
                  <c:v>0</c:v>
                </c:pt>
                <c:pt idx="18">
                  <c:v>0</c:v>
                </c:pt>
              </c:numCache>
            </c:numRef>
          </c:val>
        </c:ser>
        <c:dLbls/>
        <c:marker val="1"/>
        <c:axId val="128344064"/>
        <c:axId val="128345984"/>
      </c:lineChart>
      <c:catAx>
        <c:axId val="128344064"/>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3234352306621748"/>
              <c:y val="0.88222042394816125"/>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128345984"/>
        <c:crosses val="autoZero"/>
        <c:auto val="1"/>
        <c:lblAlgn val="ctr"/>
        <c:lblOffset val="100"/>
        <c:tickLblSkip val="1"/>
        <c:tickMarkSkip val="1"/>
      </c:catAx>
      <c:valAx>
        <c:axId val="128345984"/>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 Dollars</a:t>
                </a:r>
              </a:p>
            </c:rich>
          </c:tx>
          <c:layout>
            <c:manualLayout>
              <c:xMode val="edge"/>
              <c:yMode val="edge"/>
              <c:x val="8.8008800880088767E-3"/>
              <c:y val="0.25635194850066378"/>
            </c:manualLayout>
          </c:layout>
          <c:spPr>
            <a:noFill/>
            <a:ln w="25400">
              <a:noFill/>
            </a:ln>
          </c:spPr>
        </c:title>
        <c:numFmt formatCode="_(* #,##0_);_(* \(#,##0\);_(* &quot;-&quot;_);_(@_)" sourceLinked="1"/>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128344064"/>
        <c:crosses val="autoZero"/>
        <c:crossBetween val="between"/>
        <c:dispUnits>
          <c:builtInUnit val="millions"/>
        </c:dispUnits>
      </c:valAx>
      <c:spPr>
        <a:solidFill>
          <a:srgbClr val="C0C0C0"/>
        </a:solidFill>
        <a:ln w="12700">
          <a:solidFill>
            <a:srgbClr val="808080"/>
          </a:solidFill>
          <a:prstDash val="solid"/>
        </a:ln>
      </c:spPr>
    </c:plotArea>
    <c:legend>
      <c:legendPos val="r"/>
      <c:layout>
        <c:manualLayout>
          <c:xMode val="edge"/>
          <c:yMode val="edge"/>
          <c:x val="0.27942794279429622"/>
          <c:y val="2.0785219399538108E-2"/>
          <c:w val="0.60286028602860264"/>
          <c:h val="0.21478060046190284"/>
        </c:manualLayout>
      </c:layout>
      <c:spPr>
        <a:solidFill>
          <a:srgbClr val="FFFFFF"/>
        </a:solidFill>
        <a:ln w="3175">
          <a:solidFill>
            <a:srgbClr val="000000"/>
          </a:solidFill>
          <a:prstDash val="solid"/>
        </a:ln>
      </c:spPr>
      <c:txPr>
        <a:bodyPr/>
        <a:lstStyle/>
        <a:p>
          <a:pPr>
            <a:defRPr sz="135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3175">
      <a:solidFill>
        <a:srgbClr val="000000"/>
      </a:solidFill>
      <a:prstDash val="solid"/>
    </a:ln>
  </c:spPr>
  <c:txPr>
    <a:bodyPr/>
    <a:lstStyle/>
    <a:p>
      <a:pPr>
        <a:defRPr sz="12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portrait"/>
  </c:printSettings>
</c:chartSpace>
</file>

<file path=xl/charts/chart36.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4333208546514944"/>
          <c:y val="0.20046082949308758"/>
          <c:w val="0.81596448675990652"/>
          <c:h val="0.51809977098342574"/>
        </c:manualLayout>
      </c:layout>
      <c:lineChart>
        <c:grouping val="standard"/>
        <c:ser>
          <c:idx val="1"/>
          <c:order val="0"/>
          <c:tx>
            <c:strRef>
              <c:f>CIP_Funding!$D$11</c:f>
              <c:strCache>
                <c:ptCount val="1"/>
                <c:pt idx="0">
                  <c:v>CIP from CRG</c:v>
                </c:pt>
              </c:strCache>
            </c:strRef>
          </c:tx>
          <c:spPr>
            <a:ln w="38100">
              <a:solidFill>
                <a:srgbClr val="FF0000"/>
              </a:solidFill>
              <a:prstDash val="solid"/>
            </a:ln>
          </c:spPr>
          <c:marker>
            <c:symbol val="none"/>
          </c:marker>
          <c:cat>
            <c:numRef>
              <c:f>CIP_Funding!$Q$3:$AI$3</c:f>
              <c:numCache>
                <c:formatCode>General</c:formatCode>
                <c:ptCount val="19"/>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pt idx="13">
                  <c:v>2025</c:v>
                </c:pt>
                <c:pt idx="14">
                  <c:v>2026</c:v>
                </c:pt>
                <c:pt idx="15">
                  <c:v>2027</c:v>
                </c:pt>
                <c:pt idx="16">
                  <c:v>2028</c:v>
                </c:pt>
                <c:pt idx="17">
                  <c:v>2029</c:v>
                </c:pt>
                <c:pt idx="18">
                  <c:v>2030</c:v>
                </c:pt>
              </c:numCache>
            </c:numRef>
          </c:cat>
          <c:val>
            <c:numRef>
              <c:f>CIP_Funding!$Q$15:$AI$15</c:f>
              <c:numCache>
                <c:formatCode>_(* #,##0_);_(* \(#,##0\);_(* "-"_);_(@_)</c:formatCode>
                <c:ptCount val="19"/>
                <c:pt idx="1">
                  <c:v>150000000</c:v>
                </c:pt>
                <c:pt idx="2">
                  <c:v>224999999.99999949</c:v>
                </c:pt>
                <c:pt idx="3">
                  <c:v>250000000.00000027</c:v>
                </c:pt>
                <c:pt idx="4">
                  <c:v>249999999.99999994</c:v>
                </c:pt>
                <c:pt idx="5">
                  <c:v>256750000.00000012</c:v>
                </c:pt>
                <c:pt idx="6">
                  <c:v>263682000</c:v>
                </c:pt>
                <c:pt idx="7">
                  <c:v>270801000</c:v>
                </c:pt>
                <c:pt idx="8">
                  <c:v>278113000</c:v>
                </c:pt>
                <c:pt idx="9">
                  <c:v>285621999.99999994</c:v>
                </c:pt>
              </c:numCache>
            </c:numRef>
          </c:val>
        </c:ser>
        <c:ser>
          <c:idx val="2"/>
          <c:order val="1"/>
          <c:tx>
            <c:v>CIP Used</c:v>
          </c:tx>
          <c:spPr>
            <a:ln w="3175">
              <a:solidFill>
                <a:srgbClr val="00FF00"/>
              </a:solidFill>
              <a:prstDash val="solid"/>
            </a:ln>
          </c:spPr>
          <c:marker>
            <c:symbol val="triangle"/>
            <c:size val="7"/>
            <c:spPr>
              <a:solidFill>
                <a:srgbClr val="00FF00"/>
              </a:solidFill>
              <a:ln>
                <a:solidFill>
                  <a:srgbClr val="00FF00"/>
                </a:solidFill>
                <a:prstDash val="solid"/>
              </a:ln>
            </c:spPr>
          </c:marker>
          <c:cat>
            <c:numRef>
              <c:f>CIP_Funding!$O$3:$AI$3</c:f>
              <c:numCache>
                <c:formatCode>General</c:formatCode>
                <c:ptCount val="21"/>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numCache>
            </c:numRef>
          </c:cat>
          <c:val>
            <c:numRef>
              <c:f>CIP_Funding!$Q$69:$AI$69</c:f>
              <c:numCache>
                <c:formatCode>_(* #,##0_);_(* \(#,##0\);_(* "-"_);_(@_)</c:formatCode>
                <c:ptCount val="19"/>
                <c:pt idx="1">
                  <c:v>150000000.00000003</c:v>
                </c:pt>
                <c:pt idx="2">
                  <c:v>224999999.99999952</c:v>
                </c:pt>
                <c:pt idx="3">
                  <c:v>250000000.00000018</c:v>
                </c:pt>
                <c:pt idx="4">
                  <c:v>250000000</c:v>
                </c:pt>
                <c:pt idx="5">
                  <c:v>256750000.00000018</c:v>
                </c:pt>
                <c:pt idx="6">
                  <c:v>263682000.00000006</c:v>
                </c:pt>
                <c:pt idx="7">
                  <c:v>270801000</c:v>
                </c:pt>
                <c:pt idx="8">
                  <c:v>278113000</c:v>
                </c:pt>
                <c:pt idx="9">
                  <c:v>285621999.99999988</c:v>
                </c:pt>
                <c:pt idx="10">
                  <c:v>293333793.99999988</c:v>
                </c:pt>
                <c:pt idx="11">
                  <c:v>301253806.43799984</c:v>
                </c:pt>
                <c:pt idx="12">
                  <c:v>309387659.21182579</c:v>
                </c:pt>
                <c:pt idx="13">
                  <c:v>317741126.01054507</c:v>
                </c:pt>
                <c:pt idx="14">
                  <c:v>375546518.58882135</c:v>
                </c:pt>
                <c:pt idx="15">
                  <c:v>402617234.43516344</c:v>
                </c:pt>
                <c:pt idx="16">
                  <c:v>424675906.45003074</c:v>
                </c:pt>
                <c:pt idx="17">
                  <c:v>391506285.36690974</c:v>
                </c:pt>
                <c:pt idx="18">
                  <c:v>384242441.44715416</c:v>
                </c:pt>
              </c:numCache>
            </c:numRef>
          </c:val>
        </c:ser>
        <c:dLbls/>
        <c:marker val="1"/>
        <c:axId val="128425984"/>
        <c:axId val="128427904"/>
      </c:lineChart>
      <c:catAx>
        <c:axId val="128425984"/>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6314660337427754"/>
              <c:y val="0.90460224729973282"/>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128427904"/>
        <c:crosses val="autoZero"/>
        <c:auto val="1"/>
        <c:lblAlgn val="ctr"/>
        <c:lblOffset val="100"/>
        <c:tickLblSkip val="1"/>
        <c:tickMarkSkip val="1"/>
      </c:catAx>
      <c:valAx>
        <c:axId val="128427904"/>
        <c:scaling>
          <c:orientation val="minMax"/>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 Dollars</a:t>
                </a:r>
              </a:p>
            </c:rich>
          </c:tx>
          <c:layout>
            <c:manualLayout>
              <c:xMode val="edge"/>
              <c:yMode val="edge"/>
              <c:x val="2.8563880010048233E-2"/>
              <c:y val="0.22093720139821241"/>
            </c:manualLayout>
          </c:layout>
          <c:spPr>
            <a:noFill/>
            <a:ln w="25400">
              <a:noFill/>
            </a:ln>
          </c:spPr>
        </c:title>
        <c:numFmt formatCode="General" sourceLinked="1"/>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128425984"/>
        <c:crosses val="autoZero"/>
        <c:crossBetween val="between"/>
        <c:dispUnits>
          <c:builtInUnit val="millions"/>
        </c:dispUnits>
      </c:valAx>
      <c:spPr>
        <a:solidFill>
          <a:srgbClr val="C0C0C0"/>
        </a:solidFill>
        <a:ln w="12700">
          <a:solidFill>
            <a:srgbClr val="808080"/>
          </a:solidFill>
          <a:prstDash val="solid"/>
        </a:ln>
      </c:spPr>
    </c:plotArea>
    <c:legend>
      <c:legendPos val="r"/>
      <c:layout>
        <c:manualLayout>
          <c:xMode val="edge"/>
          <c:yMode val="edge"/>
          <c:x val="0.30253025302530256"/>
          <c:y val="2.3041474654377881E-2"/>
          <c:w val="0.42495575510208838"/>
          <c:h val="0.13891572318504594"/>
        </c:manualLayout>
      </c:layout>
      <c:spPr>
        <a:solidFill>
          <a:srgbClr val="FFFFFF"/>
        </a:solidFill>
        <a:ln w="3175">
          <a:solidFill>
            <a:srgbClr val="000000"/>
          </a:solidFill>
          <a:prstDash val="solid"/>
        </a:ln>
      </c:spPr>
      <c:txPr>
        <a:bodyPr/>
        <a:lstStyle/>
        <a:p>
          <a:pPr>
            <a:defRPr sz="118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3175">
      <a:solidFill>
        <a:srgbClr val="000000"/>
      </a:solidFill>
      <a:prstDash val="solid"/>
    </a:ln>
  </c:spPr>
  <c:txPr>
    <a:bodyPr/>
    <a:lstStyle/>
    <a:p>
      <a:pPr>
        <a:defRPr sz="12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portrait"/>
  </c:printSettings>
</c:chartSpace>
</file>

<file path=xl/charts/chart37.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a:pPr>
            <a:r>
              <a:rPr lang="en-US"/>
              <a:t>Average Rate ($/MWH)</a:t>
            </a:r>
          </a:p>
        </c:rich>
      </c:tx>
    </c:title>
    <c:plotArea>
      <c:layout/>
      <c:lineChart>
        <c:grouping val="standard"/>
        <c:ser>
          <c:idx val="1"/>
          <c:order val="0"/>
          <c:marker>
            <c:symbol val="none"/>
          </c:marker>
          <c:cat>
            <c:numRef>
              <c:f>'Small Hydro Power'!$E$315:$E$335</c:f>
              <c:numCache>
                <c:formatCode>General</c:formatCode>
                <c:ptCount val="21"/>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numCache>
            </c:numRef>
          </c:cat>
          <c:val>
            <c:numRef>
              <c:f>'Small Hydro Power'!$O$315:$O$335</c:f>
              <c:numCache>
                <c:formatCode>_(* #,##0_);_(* \(#,##0\);_(* "-"_);_(@_)</c:formatCode>
                <c:ptCount val="21"/>
                <c:pt idx="0">
                  <c:v>70.877362556984181</c:v>
                </c:pt>
                <c:pt idx="1">
                  <c:v>75.775410315860242</c:v>
                </c:pt>
                <c:pt idx="2">
                  <c:v>74.094610387107991</c:v>
                </c:pt>
                <c:pt idx="3">
                  <c:v>74.148715588399938</c:v>
                </c:pt>
                <c:pt idx="4">
                  <c:v>71.335524992003641</c:v>
                </c:pt>
                <c:pt idx="5">
                  <c:v>59.336102164208974</c:v>
                </c:pt>
                <c:pt idx="6">
                  <c:v>58.331381519243884</c:v>
                </c:pt>
                <c:pt idx="7">
                  <c:v>62.263204288655288</c:v>
                </c:pt>
                <c:pt idx="8">
                  <c:v>62.979179470177762</c:v>
                </c:pt>
                <c:pt idx="9">
                  <c:v>63.471272100378791</c:v>
                </c:pt>
                <c:pt idx="10">
                  <c:v>64.254264957611824</c:v>
                </c:pt>
                <c:pt idx="11">
                  <c:v>64.499529071806052</c:v>
                </c:pt>
                <c:pt idx="12">
                  <c:v>65.727050740300157</c:v>
                </c:pt>
                <c:pt idx="13">
                  <c:v>66.954572408794249</c:v>
                </c:pt>
                <c:pt idx="14">
                  <c:v>68.182374333377041</c:v>
                </c:pt>
                <c:pt idx="15">
                  <c:v>69.41297881884681</c:v>
                </c:pt>
                <c:pt idx="16">
                  <c:v>70.640500487340901</c:v>
                </c:pt>
                <c:pt idx="17">
                  <c:v>71.868022155835007</c:v>
                </c:pt>
                <c:pt idx="18">
                  <c:v>73.095824080417813</c:v>
                </c:pt>
                <c:pt idx="19">
                  <c:v>74.326428565887582</c:v>
                </c:pt>
                <c:pt idx="20">
                  <c:v>75.553950234381674</c:v>
                </c:pt>
              </c:numCache>
            </c:numRef>
          </c:val>
        </c:ser>
        <c:dLbls/>
        <c:marker val="1"/>
        <c:axId val="130538880"/>
        <c:axId val="130561536"/>
      </c:lineChart>
      <c:catAx>
        <c:axId val="130538880"/>
        <c:scaling>
          <c:orientation val="minMax"/>
        </c:scaling>
        <c:axPos val="b"/>
        <c:title>
          <c:tx>
            <c:rich>
              <a:bodyPr/>
              <a:lstStyle/>
              <a:p>
                <a:pPr>
                  <a:defRPr/>
                </a:pPr>
                <a:r>
                  <a:rPr lang="en-US"/>
                  <a:t>Fiscal Year Ending -- Cash</a:t>
                </a:r>
              </a:p>
            </c:rich>
          </c:tx>
        </c:title>
        <c:numFmt formatCode="General" sourceLinked="1"/>
        <c:tickLblPos val="nextTo"/>
        <c:crossAx val="130561536"/>
        <c:crosses val="autoZero"/>
        <c:auto val="1"/>
        <c:lblAlgn val="ctr"/>
        <c:lblOffset val="100"/>
      </c:catAx>
      <c:valAx>
        <c:axId val="130561536"/>
        <c:scaling>
          <c:orientation val="minMax"/>
        </c:scaling>
        <c:axPos val="l"/>
        <c:majorGridlines/>
        <c:numFmt formatCode="_(&quot;$&quot;* #,##0_);_(&quot;$&quot;* \(#,##0\);_(&quot;$&quot;* &quot;-&quot;_);_(@_)" sourceLinked="0"/>
        <c:tickLblPos val="nextTo"/>
        <c:crossAx val="130538880"/>
        <c:crosses val="autoZero"/>
        <c:crossBetween val="between"/>
      </c:valAx>
    </c:plotArea>
    <c:plotVisOnly val="1"/>
    <c:dispBlanksAs val="gap"/>
  </c:chart>
  <c:txPr>
    <a:bodyPr/>
    <a:lstStyle/>
    <a:p>
      <a:pPr>
        <a:defRPr sz="2000">
          <a:latin typeface="Arial" pitchFamily="34" charset="0"/>
          <a:cs typeface="Arial" pitchFamily="34" charset="0"/>
        </a:defRPr>
      </a:pPr>
      <a:endParaRPr lang="en-US"/>
    </a:p>
  </c:txPr>
  <c:printSettings>
    <c:headerFooter/>
    <c:pageMargins b="0.75000000000001465" l="0.70000000000000062" r="0.70000000000000062" t="0.75000000000001465" header="0.30000000000000032" footer="0.30000000000000032"/>
    <c:pageSetup/>
  </c:printSettings>
</c:chartSpace>
</file>

<file path=xl/charts/chart38.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0903437848274702"/>
          <c:y val="7.5510335761208136E-2"/>
          <c:w val="0.87019818255755665"/>
          <c:h val="0.73469515875770075"/>
        </c:manualLayout>
      </c:layout>
      <c:lineChart>
        <c:grouping val="standard"/>
        <c:ser>
          <c:idx val="0"/>
          <c:order val="0"/>
          <c:tx>
            <c:strRef>
              <c:f>Lib_CFS!$E$43</c:f>
              <c:strCache>
                <c:ptCount val="1"/>
                <c:pt idx="0">
                  <c:v>Sales + Wheeling less Repl</c:v>
                </c:pt>
              </c:strCache>
            </c:strRef>
          </c:tx>
          <c:spPr>
            <a:ln w="12700">
              <a:solidFill>
                <a:srgbClr val="000080"/>
              </a:solidFill>
              <a:prstDash val="solid"/>
            </a:ln>
          </c:spPr>
          <c:marker>
            <c:symbol val="diamond"/>
            <c:size val="5"/>
            <c:spPr>
              <a:solidFill>
                <a:srgbClr val="000080"/>
              </a:solidFill>
              <a:ln>
                <a:solidFill>
                  <a:srgbClr val="000080"/>
                </a:solidFill>
                <a:prstDash val="solid"/>
              </a:ln>
            </c:spPr>
          </c:marker>
          <c:cat>
            <c:numRef>
              <c:f>Lib_CFS!$F$12:$AH$12</c:f>
              <c:numCache>
                <c:formatCode>General</c:formatCode>
                <c:ptCount val="29"/>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pt idx="23">
                  <c:v>2025</c:v>
                </c:pt>
                <c:pt idx="24">
                  <c:v>2026</c:v>
                </c:pt>
                <c:pt idx="25">
                  <c:v>2027</c:v>
                </c:pt>
                <c:pt idx="26">
                  <c:v>2028</c:v>
                </c:pt>
                <c:pt idx="27">
                  <c:v>2029</c:v>
                </c:pt>
                <c:pt idx="28">
                  <c:v>2030</c:v>
                </c:pt>
              </c:numCache>
            </c:numRef>
          </c:cat>
          <c:val>
            <c:numRef>
              <c:f>Lib_CFS!$F$43:$AH$43</c:f>
              <c:numCache>
                <c:formatCode>_(* #,##0_);_(* \(#,##0\);_(* "-"_);_(@_)</c:formatCode>
                <c:ptCount val="29"/>
                <c:pt idx="0">
                  <c:v>2264857.1999999997</c:v>
                </c:pt>
                <c:pt idx="1">
                  <c:v>2141465.2999999998</c:v>
                </c:pt>
                <c:pt idx="2">
                  <c:v>2286297.9</c:v>
                </c:pt>
                <c:pt idx="3">
                  <c:v>1781598.7</c:v>
                </c:pt>
                <c:pt idx="4">
                  <c:v>1894179.4</c:v>
                </c:pt>
                <c:pt idx="5">
                  <c:v>2345453.7999999998</c:v>
                </c:pt>
                <c:pt idx="6">
                  <c:v>2213116.5</c:v>
                </c:pt>
                <c:pt idx="7">
                  <c:v>1921151.1</c:v>
                </c:pt>
                <c:pt idx="8">
                  <c:v>1658820.5000000002</c:v>
                </c:pt>
                <c:pt idx="9">
                  <c:v>1429708.4000000004</c:v>
                </c:pt>
                <c:pt idx="10">
                  <c:v>1745641.4</c:v>
                </c:pt>
                <c:pt idx="11">
                  <c:v>1924555.4000000004</c:v>
                </c:pt>
                <c:pt idx="12">
                  <c:v>1778607.8280085693</c:v>
                </c:pt>
                <c:pt idx="13">
                  <c:v>1772028.0516198641</c:v>
                </c:pt>
                <c:pt idx="14">
                  <c:v>1744564.1428510705</c:v>
                </c:pt>
                <c:pt idx="15">
                  <c:v>1751459.357973862</c:v>
                </c:pt>
                <c:pt idx="16">
                  <c:v>1745115.9285089942</c:v>
                </c:pt>
                <c:pt idx="17">
                  <c:v>1766222.6679654042</c:v>
                </c:pt>
                <c:pt idx="18">
                  <c:v>1727512.067981885</c:v>
                </c:pt>
                <c:pt idx="19">
                  <c:v>1749193.9738123082</c:v>
                </c:pt>
                <c:pt idx="20">
                  <c:v>1750413.3197613759</c:v>
                </c:pt>
                <c:pt idx="21">
                  <c:v>1749707.0448607684</c:v>
                </c:pt>
                <c:pt idx="22">
                  <c:v>1754085.3748253202</c:v>
                </c:pt>
                <c:pt idx="23">
                  <c:v>1746697.3853815857</c:v>
                </c:pt>
                <c:pt idx="24">
                  <c:v>1750718.3916233259</c:v>
                </c:pt>
                <c:pt idx="25">
                  <c:v>1750606.9820693808</c:v>
                </c:pt>
                <c:pt idx="26">
                  <c:v>1750671.1930893059</c:v>
                </c:pt>
                <c:pt idx="27">
                  <c:v>1750576.029218646</c:v>
                </c:pt>
                <c:pt idx="28">
                  <c:v>1752421.7195583354</c:v>
                </c:pt>
              </c:numCache>
            </c:numRef>
          </c:val>
        </c:ser>
        <c:ser>
          <c:idx val="1"/>
          <c:order val="1"/>
          <c:tx>
            <c:strRef>
              <c:f>Lib_CFS!$E$44</c:f>
              <c:strCache>
                <c:ptCount val="1"/>
                <c:pt idx="0">
                  <c:v>Peak (AF)</c:v>
                </c:pt>
              </c:strCache>
            </c:strRef>
          </c:tx>
          <c:spPr>
            <a:ln w="28575">
              <a:noFill/>
            </a:ln>
          </c:spPr>
          <c:marker>
            <c:symbol val="circle"/>
            <c:size val="7"/>
            <c:spPr>
              <a:solidFill>
                <a:srgbClr val="FF0000"/>
              </a:solidFill>
              <a:ln>
                <a:solidFill>
                  <a:srgbClr val="FF0000"/>
                </a:solidFill>
                <a:prstDash val="solid"/>
              </a:ln>
            </c:spPr>
          </c:marker>
          <c:cat>
            <c:numRef>
              <c:f>Lib_CFS!$F$12:$AH$12</c:f>
              <c:numCache>
                <c:formatCode>General</c:formatCode>
                <c:ptCount val="29"/>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pt idx="23">
                  <c:v>2025</c:v>
                </c:pt>
                <c:pt idx="24">
                  <c:v>2026</c:v>
                </c:pt>
                <c:pt idx="25">
                  <c:v>2027</c:v>
                </c:pt>
                <c:pt idx="26">
                  <c:v>2028</c:v>
                </c:pt>
                <c:pt idx="27">
                  <c:v>2029</c:v>
                </c:pt>
                <c:pt idx="28">
                  <c:v>2030</c:v>
                </c:pt>
              </c:numCache>
            </c:numRef>
          </c:cat>
          <c:val>
            <c:numRef>
              <c:f>Lib_CFS!$F$44:$N$44</c:f>
              <c:numCache>
                <c:formatCode>_(* #,##0_);_(* \(#,##0\);_(* "-"_);_(@_)</c:formatCode>
                <c:ptCount val="9"/>
                <c:pt idx="0">
                  <c:v>1337982.166666667</c:v>
                </c:pt>
                <c:pt idx="1">
                  <c:v>1362055.166666667</c:v>
                </c:pt>
                <c:pt idx="2">
                  <c:v>1413881.5</c:v>
                </c:pt>
                <c:pt idx="3">
                  <c:v>1228929.6666666667</c:v>
                </c:pt>
                <c:pt idx="4">
                  <c:v>1226968.8333333337</c:v>
                </c:pt>
                <c:pt idx="5">
                  <c:v>1409929.6666666667</c:v>
                </c:pt>
                <c:pt idx="6">
                  <c:v>1278976.1666666665</c:v>
                </c:pt>
                <c:pt idx="7">
                  <c:v>1184826</c:v>
                </c:pt>
                <c:pt idx="8">
                  <c:v>1078548.8333333335</c:v>
                </c:pt>
              </c:numCache>
            </c:numRef>
          </c:val>
        </c:ser>
        <c:ser>
          <c:idx val="2"/>
          <c:order val="2"/>
          <c:tx>
            <c:strRef>
              <c:f>Lib_CFS!$E$49</c:f>
              <c:strCache>
                <c:ptCount val="1"/>
                <c:pt idx="0">
                  <c:v>Model1</c:v>
                </c:pt>
              </c:strCache>
            </c:strRef>
          </c:tx>
          <c:spPr>
            <a:ln w="38100">
              <a:solidFill>
                <a:srgbClr val="FF9900"/>
              </a:solidFill>
              <a:prstDash val="solid"/>
            </a:ln>
          </c:spPr>
          <c:marker>
            <c:symbol val="none"/>
          </c:marker>
          <c:cat>
            <c:numRef>
              <c:f>Lib_CFS!$F$12:$AH$12</c:f>
              <c:numCache>
                <c:formatCode>General</c:formatCode>
                <c:ptCount val="29"/>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pt idx="23">
                  <c:v>2025</c:v>
                </c:pt>
                <c:pt idx="24">
                  <c:v>2026</c:v>
                </c:pt>
                <c:pt idx="25">
                  <c:v>2027</c:v>
                </c:pt>
                <c:pt idx="26">
                  <c:v>2028</c:v>
                </c:pt>
                <c:pt idx="27">
                  <c:v>2029</c:v>
                </c:pt>
                <c:pt idx="28">
                  <c:v>2030</c:v>
                </c:pt>
              </c:numCache>
            </c:numRef>
          </c:cat>
          <c:val>
            <c:numRef>
              <c:f>Lib_CFS!$F$49:$AH$49</c:f>
              <c:numCache>
                <c:formatCode>_(* #,##0_);_(* \(#,##0\);_(* "-"_);_(@_)</c:formatCode>
                <c:ptCount val="29"/>
                <c:pt idx="0">
                  <c:v>1472281.8758711952</c:v>
                </c:pt>
                <c:pt idx="1">
                  <c:v>1392070.3473036056</c:v>
                </c:pt>
                <c:pt idx="2">
                  <c:v>1486219.5113282967</c:v>
                </c:pt>
                <c:pt idx="3">
                  <c:v>1158137.244187264</c:v>
                </c:pt>
                <c:pt idx="4">
                  <c:v>1231320.8975243892</c:v>
                </c:pt>
                <c:pt idx="5">
                  <c:v>1524674.1032649756</c:v>
                </c:pt>
                <c:pt idx="6">
                  <c:v>1438647.5721919662</c:v>
                </c:pt>
                <c:pt idx="7">
                  <c:v>1248853.9875008501</c:v>
                </c:pt>
                <c:pt idx="8">
                  <c:v>1078324.6544080549</c:v>
                </c:pt>
                <c:pt idx="9">
                  <c:v>929389.17522076273</c:v>
                </c:pt>
                <c:pt idx="10">
                  <c:v>1134763.0194920986</c:v>
                </c:pt>
                <c:pt idx="11">
                  <c:v>1251066.9699308369</c:v>
                </c:pt>
                <c:pt idx="12">
                  <c:v>1156193.0127248857</c:v>
                </c:pt>
                <c:pt idx="13">
                  <c:v>1151915.7958105584</c:v>
                </c:pt>
                <c:pt idx="14">
                  <c:v>1134062.7430349244</c:v>
                </c:pt>
                <c:pt idx="15">
                  <c:v>1138545.0124934663</c:v>
                </c:pt>
                <c:pt idx="16">
                  <c:v>1134421.434092147</c:v>
                </c:pt>
                <c:pt idx="17">
                  <c:v>1148141.9768091042</c:v>
                </c:pt>
                <c:pt idx="18">
                  <c:v>1122977.9555366659</c:v>
                </c:pt>
                <c:pt idx="19">
                  <c:v>1137072.3880635723</c:v>
                </c:pt>
                <c:pt idx="20">
                  <c:v>1137865.0300637961</c:v>
                </c:pt>
                <c:pt idx="21">
                  <c:v>1137405.91249314</c:v>
                </c:pt>
                <c:pt idx="22">
                  <c:v>1140252.0680270931</c:v>
                </c:pt>
                <c:pt idx="23">
                  <c:v>1135449.4681293431</c:v>
                </c:pt>
                <c:pt idx="24">
                  <c:v>1138063.3435703551</c:v>
                </c:pt>
                <c:pt idx="25">
                  <c:v>1137990.9212264332</c:v>
                </c:pt>
                <c:pt idx="26">
                  <c:v>1138032.6619246402</c:v>
                </c:pt>
                <c:pt idx="27">
                  <c:v>1137970.8001692896</c:v>
                </c:pt>
                <c:pt idx="28">
                  <c:v>1139170.6005079579</c:v>
                </c:pt>
              </c:numCache>
            </c:numRef>
          </c:val>
        </c:ser>
        <c:ser>
          <c:idx val="3"/>
          <c:order val="3"/>
          <c:tx>
            <c:strRef>
              <c:f>Lib_CFS!$D$53</c:f>
              <c:strCache>
                <c:ptCount val="1"/>
                <c:pt idx="0">
                  <c:v>Model2</c:v>
                </c:pt>
              </c:strCache>
            </c:strRef>
          </c:tx>
          <c:spPr>
            <a:ln w="38100">
              <a:solidFill>
                <a:srgbClr val="00FF00"/>
              </a:solidFill>
              <a:prstDash val="solid"/>
            </a:ln>
          </c:spPr>
          <c:marker>
            <c:symbol val="none"/>
          </c:marker>
          <c:cat>
            <c:numRef>
              <c:f>Lib_CFS!$F$12:$AH$12</c:f>
              <c:numCache>
                <c:formatCode>General</c:formatCode>
                <c:ptCount val="29"/>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pt idx="23">
                  <c:v>2025</c:v>
                </c:pt>
                <c:pt idx="24">
                  <c:v>2026</c:v>
                </c:pt>
                <c:pt idx="25">
                  <c:v>2027</c:v>
                </c:pt>
                <c:pt idx="26">
                  <c:v>2028</c:v>
                </c:pt>
                <c:pt idx="27">
                  <c:v>2029</c:v>
                </c:pt>
                <c:pt idx="28">
                  <c:v>2030</c:v>
                </c:pt>
              </c:numCache>
            </c:numRef>
          </c:cat>
          <c:val>
            <c:numRef>
              <c:f>Lib_CFS!$F$55:$AH$55</c:f>
              <c:numCache>
                <c:formatCode>_(* #,##0_);_(* \(#,##0\);_(* "-"??_);_(@_)</c:formatCode>
                <c:ptCount val="29"/>
                <c:pt idx="0" formatCode="_(* #,##0_);_(* \(#,##0\);_(* &quot;-&quot;_);_(@_)">
                  <c:v>1472281.8758711952</c:v>
                </c:pt>
                <c:pt idx="1">
                  <c:v>1415331.6905882065</c:v>
                </c:pt>
                <c:pt idx="2">
                  <c:v>1482177.5970457371</c:v>
                </c:pt>
                <c:pt idx="3">
                  <c:v>1249239.1873756039</c:v>
                </c:pt>
                <c:pt idx="4">
                  <c:v>1301199.5812449628</c:v>
                </c:pt>
                <c:pt idx="5">
                  <c:v>1509480.357320779</c:v>
                </c:pt>
                <c:pt idx="6">
                  <c:v>1448401.5202589424</c:v>
                </c:pt>
                <c:pt idx="7">
                  <c:v>1313648.0751282498</c:v>
                </c:pt>
                <c:pt idx="8">
                  <c:v>1192572.2486323651</c:v>
                </c:pt>
                <c:pt idx="9">
                  <c:v>1086828.0584093877</c:v>
                </c:pt>
                <c:pt idx="10">
                  <c:v>1232643.4878420362</c:v>
                </c:pt>
                <c:pt idx="11">
                  <c:v>1315219.2926535404</c:v>
                </c:pt>
                <c:pt idx="12">
                  <c:v>1247858.7830373151</c:v>
                </c:pt>
                <c:pt idx="13">
                  <c:v>1244821.9590281427</c:v>
                </c:pt>
                <c:pt idx="14">
                  <c:v>1232146.2915574426</c:v>
                </c:pt>
                <c:pt idx="15">
                  <c:v>1235328.7028730074</c:v>
                </c:pt>
                <c:pt idx="16">
                  <c:v>1232400.9622080708</c:v>
                </c:pt>
                <c:pt idx="17">
                  <c:v>1242142.5475371103</c:v>
                </c:pt>
                <c:pt idx="18">
                  <c:v>1224276.0924336792</c:v>
                </c:pt>
                <c:pt idx="19">
                  <c:v>1234283.1395277828</c:v>
                </c:pt>
                <c:pt idx="20">
                  <c:v>1234845.9153479417</c:v>
                </c:pt>
                <c:pt idx="21">
                  <c:v>1234519.9418727758</c:v>
                </c:pt>
                <c:pt idx="22">
                  <c:v>1236540.7123018824</c:v>
                </c:pt>
                <c:pt idx="23">
                  <c:v>1233130.8663744801</c:v>
                </c:pt>
                <c:pt idx="24">
                  <c:v>1234986.7179375985</c:v>
                </c:pt>
                <c:pt idx="25">
                  <c:v>1234935.298073414</c:v>
                </c:pt>
                <c:pt idx="26">
                  <c:v>1234964.933969141</c:v>
                </c:pt>
                <c:pt idx="27">
                  <c:v>1234921.012122842</c:v>
                </c:pt>
                <c:pt idx="28">
                  <c:v>1235772.8703632965</c:v>
                </c:pt>
              </c:numCache>
            </c:numRef>
          </c:val>
        </c:ser>
        <c:dLbls/>
        <c:marker val="1"/>
        <c:axId val="199587712"/>
        <c:axId val="199589248"/>
      </c:lineChart>
      <c:catAx>
        <c:axId val="199587712"/>
        <c:scaling>
          <c:orientation val="minMax"/>
        </c:scaling>
        <c:axPos val="b"/>
        <c:numFmt formatCode="General" sourceLinked="1"/>
        <c:tickLblPos val="nextTo"/>
        <c:spPr>
          <a:ln w="3175">
            <a:solidFill>
              <a:srgbClr val="000000"/>
            </a:solidFill>
            <a:prstDash val="solid"/>
          </a:ln>
        </c:spPr>
        <c:txPr>
          <a:bodyPr rot="-5400000" vert="horz"/>
          <a:lstStyle/>
          <a:p>
            <a:pPr>
              <a:defRPr sz="1500" b="1" i="0" u="none" strike="noStrike" baseline="0">
                <a:solidFill>
                  <a:srgbClr val="000000"/>
                </a:solidFill>
                <a:latin typeface="Arial"/>
                <a:ea typeface="Arial"/>
                <a:cs typeface="Arial"/>
              </a:defRPr>
            </a:pPr>
            <a:endParaRPr lang="en-US"/>
          </a:p>
        </c:txPr>
        <c:crossAx val="199589248"/>
        <c:crosses val="autoZero"/>
        <c:auto val="1"/>
        <c:lblAlgn val="ctr"/>
        <c:lblOffset val="100"/>
        <c:tickLblSkip val="2"/>
        <c:tickMarkSkip val="1"/>
      </c:catAx>
      <c:valAx>
        <c:axId val="199589248"/>
        <c:scaling>
          <c:orientation val="minMax"/>
          <c:max val="2500000"/>
          <c:min val="1000000"/>
        </c:scaling>
        <c:axPos val="l"/>
        <c:majorGridlines>
          <c:spPr>
            <a:ln w="3175">
              <a:solidFill>
                <a:srgbClr val="000000"/>
              </a:solidFill>
              <a:prstDash val="solid"/>
            </a:ln>
          </c:spPr>
        </c:majorGridlines>
        <c:title>
          <c:tx>
            <c:rich>
              <a:bodyPr/>
              <a:lstStyle/>
              <a:p>
                <a:pPr>
                  <a:defRPr sz="1500" b="1" i="0" u="none" strike="noStrike" baseline="0">
                    <a:solidFill>
                      <a:srgbClr val="000000"/>
                    </a:solidFill>
                    <a:latin typeface="Arial"/>
                    <a:ea typeface="Arial"/>
                    <a:cs typeface="Arial"/>
                  </a:defRPr>
                </a:pPr>
                <a:r>
                  <a:rPr lang="en-US"/>
                  <a:t>MAF</a:t>
                </a:r>
              </a:p>
            </c:rich>
          </c:tx>
          <c:layout>
            <c:manualLayout>
              <c:xMode val="edge"/>
              <c:yMode val="edge"/>
              <c:x val="7.2689511941850934E-3"/>
              <c:y val="0.38163318870855428"/>
            </c:manualLayout>
          </c:layout>
          <c:spPr>
            <a:noFill/>
            <a:ln w="25400">
              <a:noFill/>
            </a:ln>
          </c:spPr>
        </c:title>
        <c:numFmt formatCode="0.0" sourceLinked="0"/>
        <c:tickLblPos val="nextTo"/>
        <c:spPr>
          <a:ln w="3175">
            <a:solidFill>
              <a:srgbClr val="000000"/>
            </a:solidFill>
            <a:prstDash val="solid"/>
          </a:ln>
        </c:spPr>
        <c:txPr>
          <a:bodyPr rot="0" vert="horz"/>
          <a:lstStyle/>
          <a:p>
            <a:pPr>
              <a:defRPr sz="1500" b="1" i="0" u="none" strike="noStrike" baseline="0">
                <a:solidFill>
                  <a:srgbClr val="000000"/>
                </a:solidFill>
                <a:latin typeface="Arial"/>
                <a:ea typeface="Arial"/>
                <a:cs typeface="Arial"/>
              </a:defRPr>
            </a:pPr>
            <a:endParaRPr lang="en-US"/>
          </a:p>
        </c:txPr>
        <c:crossAx val="199587712"/>
        <c:crosses val="autoZero"/>
        <c:crossBetween val="between"/>
        <c:dispUnits>
          <c:builtInUnit val="millions"/>
        </c:dispUnits>
      </c:valAx>
      <c:spPr>
        <a:solidFill>
          <a:srgbClr val="C0C0C0"/>
        </a:solidFill>
        <a:ln w="12700">
          <a:solidFill>
            <a:srgbClr val="808080"/>
          </a:solidFill>
          <a:prstDash val="solid"/>
        </a:ln>
      </c:spPr>
    </c:plotArea>
    <c:legend>
      <c:legendPos val="r"/>
      <c:layout>
        <c:manualLayout>
          <c:xMode val="edge"/>
          <c:yMode val="edge"/>
          <c:x val="0.48182762201453788"/>
          <c:y val="0.3734693877551199"/>
          <c:w val="0.44652128764278298"/>
          <c:h val="0.23265306122449125"/>
        </c:manualLayout>
      </c:layout>
      <c:spPr>
        <a:solidFill>
          <a:srgbClr val="FFFFFF"/>
        </a:solidFill>
        <a:ln w="3175">
          <a:solidFill>
            <a:srgbClr val="000000"/>
          </a:solidFill>
          <a:prstDash val="solid"/>
        </a:ln>
      </c:spPr>
      <c:txPr>
        <a:bodyPr/>
        <a:lstStyle/>
        <a:p>
          <a:pPr>
            <a:defRPr sz="995" b="1"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3175">
      <a:solidFill>
        <a:srgbClr val="000000"/>
      </a:solidFill>
      <a:prstDash val="solid"/>
    </a:ln>
  </c:spPr>
  <c:txPr>
    <a:bodyPr/>
    <a:lstStyle/>
    <a:p>
      <a:pPr>
        <a:defRPr sz="1500" b="1"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39.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200" b="1" i="0" u="none" strike="noStrike" baseline="0">
                <a:solidFill>
                  <a:srgbClr val="000000"/>
                </a:solidFill>
                <a:latin typeface="Arial"/>
                <a:ea typeface="Arial"/>
                <a:cs typeface="Arial"/>
              </a:defRPr>
            </a:pPr>
            <a:r>
              <a:rPr lang="en-US"/>
              <a:t>3-Year Peak, lag 2</a:t>
            </a:r>
          </a:p>
        </c:rich>
      </c:tx>
      <c:layout>
        <c:manualLayout>
          <c:xMode val="edge"/>
          <c:yMode val="edge"/>
          <c:x val="0.35818476499192226"/>
          <c:y val="4.0114613180515832E-2"/>
        </c:manualLayout>
      </c:layout>
      <c:spPr>
        <a:noFill/>
        <a:ln w="25400">
          <a:noFill/>
        </a:ln>
      </c:spPr>
    </c:title>
    <c:plotArea>
      <c:layout>
        <c:manualLayout>
          <c:layoutTarget val="inner"/>
          <c:xMode val="edge"/>
          <c:yMode val="edge"/>
          <c:x val="0.13290129228494926"/>
          <c:y val="0.15186299535712475"/>
          <c:w val="0.83792644038193631"/>
          <c:h val="0.62177867910371076"/>
        </c:manualLayout>
      </c:layout>
      <c:lineChart>
        <c:grouping val="standard"/>
        <c:ser>
          <c:idx val="0"/>
          <c:order val="0"/>
          <c:tx>
            <c:v>CFS</c:v>
          </c:tx>
          <c:spPr>
            <a:ln w="12700">
              <a:solidFill>
                <a:srgbClr val="000080"/>
              </a:solidFill>
              <a:prstDash val="solid"/>
            </a:ln>
          </c:spPr>
          <c:marker>
            <c:symbol val="diamond"/>
            <c:size val="5"/>
            <c:spPr>
              <a:solidFill>
                <a:srgbClr val="000080"/>
              </a:solidFill>
              <a:ln>
                <a:solidFill>
                  <a:srgbClr val="000080"/>
                </a:solidFill>
                <a:prstDash val="solid"/>
              </a:ln>
            </c:spPr>
          </c:marker>
          <c:cat>
            <c:numRef>
              <c:f>Lib_CFS!$F$12:$U$12</c:f>
              <c:numCache>
                <c:formatCode>General</c:formatCode>
                <c:ptCount val="16"/>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numCache>
            </c:numRef>
          </c:cat>
          <c:val>
            <c:numRef>
              <c:f>Lib_CFS!$F$108:$U$108</c:f>
              <c:numCache>
                <c:formatCode>General</c:formatCode>
                <c:ptCount val="16"/>
                <c:pt idx="4" formatCode="_(* #,##0.0_);_(* \(#,##0.0\);_(* &quot;-&quot;_);_(@_)">
                  <c:v>4865.5</c:v>
                </c:pt>
                <c:pt idx="5" formatCode="_(* #,##0.0_);_(* \(#,##0.0\);_(* &quot;-&quot;_);_(@_)">
                  <c:v>4884.2999999999993</c:v>
                </c:pt>
                <c:pt idx="6" formatCode="_(* #,##0.0_);_(* \(#,##0.0\);_(* &quot;-&quot;_);_(@_)">
                  <c:v>4831.3999999999996</c:v>
                </c:pt>
                <c:pt idx="7" formatCode="_(* #,##0.0_);_(* \(#,##0.0\);_(* &quot;-&quot;_);_(@_)">
                  <c:v>4766.8</c:v>
                </c:pt>
                <c:pt idx="8" formatCode="_(* #,##0.0_);_(* \(#,##0.0\);_(* &quot;-&quot;_);_(@_)">
                  <c:v>4787.8</c:v>
                </c:pt>
                <c:pt idx="9" formatCode="_(* #,##0.0_);_(* \(#,##0.0\);_(* &quot;-&quot;_);_(@_)">
                  <c:v>4759.5</c:v>
                </c:pt>
                <c:pt idx="10" formatCode="_(* #,##0.0_);_(* \(#,##0.0\);_(* &quot;-&quot;_);_(@_)">
                  <c:v>4330.7999999999993</c:v>
                </c:pt>
                <c:pt idx="11" formatCode="_(* #,##0.0_);_(* \(#,##0.0\);_(* &quot;-&quot;_);_(@_)">
                  <c:v>4002.3</c:v>
                </c:pt>
                <c:pt idx="12" formatCode="_(* #,##0.0_);_(* \(#,##0.0\);_(* &quot;-&quot;_);_(@_)">
                  <c:v>3635.4000000000005</c:v>
                </c:pt>
                <c:pt idx="13" formatCode="_(* #,##0.0_);_(* \(#,##0.0\);_(* &quot;-&quot;_);_(@_)">
                  <c:v>3936.9999999999991</c:v>
                </c:pt>
                <c:pt idx="14" formatCode="_(* #,##0.0_);_(* \(#,##0.0\);_(* &quot;-&quot;_);_(@_)">
                  <c:v>3936.9999999999991</c:v>
                </c:pt>
                <c:pt idx="15" formatCode="_(* #,##0.0_);_(* \(#,##0.0\);_(* &quot;-&quot;_);_(@_)">
                  <c:v>3936.9999999999991</c:v>
                </c:pt>
              </c:numCache>
            </c:numRef>
          </c:val>
        </c:ser>
        <c:dLbls/>
        <c:marker val="1"/>
        <c:axId val="199708672"/>
        <c:axId val="199710208"/>
      </c:lineChart>
      <c:catAx>
        <c:axId val="199708672"/>
        <c:scaling>
          <c:orientation val="minMax"/>
        </c:scaling>
        <c:axPos val="b"/>
        <c:numFmt formatCode="General" sourceLinked="1"/>
        <c:tickLblPos val="nextTo"/>
        <c:spPr>
          <a:ln w="3175">
            <a:solidFill>
              <a:srgbClr val="000000"/>
            </a:solidFill>
            <a:prstDash val="solid"/>
          </a:ln>
        </c:spPr>
        <c:txPr>
          <a:bodyPr rot="-5400000" vert="horz"/>
          <a:lstStyle/>
          <a:p>
            <a:pPr>
              <a:defRPr sz="1200" b="0" i="0" u="none" strike="noStrike" baseline="0">
                <a:solidFill>
                  <a:srgbClr val="000000"/>
                </a:solidFill>
                <a:latin typeface="Arial"/>
                <a:ea typeface="Arial"/>
                <a:cs typeface="Arial"/>
              </a:defRPr>
            </a:pPr>
            <a:endParaRPr lang="en-US"/>
          </a:p>
        </c:txPr>
        <c:crossAx val="199710208"/>
        <c:crosses val="autoZero"/>
        <c:auto val="1"/>
        <c:lblAlgn val="ctr"/>
        <c:lblOffset val="100"/>
        <c:tickLblSkip val="2"/>
        <c:tickMarkSkip val="1"/>
      </c:catAx>
      <c:valAx>
        <c:axId val="199710208"/>
        <c:scaling>
          <c:orientation val="minMax"/>
          <c:min val="4600"/>
        </c:scaling>
        <c:axPos val="l"/>
        <c:majorGridlines>
          <c:spPr>
            <a:ln w="3175">
              <a:solidFill>
                <a:srgbClr val="000000"/>
              </a:solidFill>
              <a:prstDash val="solid"/>
            </a:ln>
          </c:spPr>
        </c:majorGridlines>
        <c:numFmt formatCode="0" sourceLinked="0"/>
        <c:tickLblPos val="nextTo"/>
        <c:spPr>
          <a:ln w="3175">
            <a:solidFill>
              <a:srgbClr val="000000"/>
            </a:solidFill>
            <a:prstDash val="solid"/>
          </a:ln>
        </c:spPr>
        <c:txPr>
          <a:bodyPr rot="0" vert="horz"/>
          <a:lstStyle/>
          <a:p>
            <a:pPr>
              <a:defRPr sz="1200" b="0" i="0" u="none" strike="noStrike" baseline="0">
                <a:solidFill>
                  <a:srgbClr val="000000"/>
                </a:solidFill>
                <a:latin typeface="Arial"/>
                <a:ea typeface="Arial"/>
                <a:cs typeface="Arial"/>
              </a:defRPr>
            </a:pPr>
            <a:endParaRPr lang="en-US"/>
          </a:p>
        </c:txPr>
        <c:crossAx val="199708672"/>
        <c:crosses val="autoZero"/>
        <c:crossBetween val="between"/>
      </c:valAx>
      <c:spPr>
        <a:solidFill>
          <a:srgbClr val="C0C0C0"/>
        </a:solidFill>
        <a:ln w="12700">
          <a:solidFill>
            <a:srgbClr val="808080"/>
          </a:solidFill>
          <a:prstDash val="solid"/>
        </a:ln>
      </c:spPr>
    </c:plotArea>
    <c:plotVisOnly val="1"/>
    <c:dispBlanksAs val="gap"/>
  </c:chart>
  <c:spPr>
    <a:solidFill>
      <a:srgbClr val="FFFFFF"/>
    </a:solidFill>
    <a:ln w="3175">
      <a:solidFill>
        <a:srgbClr val="000000"/>
      </a:solidFill>
      <a:prstDash val="solid"/>
    </a:ln>
  </c:spPr>
  <c:txPr>
    <a:bodyPr/>
    <a:lstStyle/>
    <a:p>
      <a:pPr>
        <a:defRPr sz="12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4.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4102589851608671"/>
          <c:y val="5.5932342257867772E-2"/>
          <c:w val="0.81303567250565512"/>
          <c:h val="0.68813730171800946"/>
        </c:manualLayout>
      </c:layout>
      <c:lineChart>
        <c:grouping val="standard"/>
        <c:ser>
          <c:idx val="0"/>
          <c:order val="0"/>
          <c:tx>
            <c:strRef>
              <c:f>Lookup_Charts_New!$E$16</c:f>
              <c:strCache>
                <c:ptCount val="1"/>
                <c:pt idx="0">
                  <c:v>Revenue Bond Coverage</c:v>
                </c:pt>
              </c:strCache>
            </c:strRef>
          </c:tx>
          <c:spPr>
            <a:ln w="38100">
              <a:solidFill>
                <a:srgbClr val="00FF00"/>
              </a:solidFill>
              <a:prstDash val="solid"/>
            </a:ln>
          </c:spPr>
          <c:marker>
            <c:spPr>
              <a:solidFill>
                <a:schemeClr val="accent1"/>
              </a:solidFill>
            </c:spPr>
          </c:marker>
          <c:cat>
            <c:numRef>
              <c:f>Lookup_Charts_New!$G$5:$Z$5</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Lookup_Charts_New!$G$16:$Z$16</c:f>
              <c:numCache>
                <c:formatCode>_(* #,##0.00_);_(* \(#,##0.00\);_(* "-"_);_(@_)</c:formatCode>
                <c:ptCount val="20"/>
                <c:pt idx="0">
                  <c:v>2.4300000000000002</c:v>
                </c:pt>
                <c:pt idx="1">
                  <c:v>2.4500000000000002</c:v>
                </c:pt>
                <c:pt idx="2">
                  <c:v>3.29</c:v>
                </c:pt>
                <c:pt idx="3">
                  <c:v>2.5</c:v>
                </c:pt>
                <c:pt idx="4">
                  <c:v>2.5099999999999998</c:v>
                </c:pt>
                <c:pt idx="5">
                  <c:v>1.84</c:v>
                </c:pt>
                <c:pt idx="6">
                  <c:v>2.21</c:v>
                </c:pt>
                <c:pt idx="7">
                  <c:v>1.75906645931482</c:v>
                </c:pt>
                <c:pt idx="8">
                  <c:v>1.79</c:v>
                </c:pt>
                <c:pt idx="9">
                  <c:v>1.6052198960536461</c:v>
                </c:pt>
                <c:pt idx="10">
                  <c:v>1.4781337485054165</c:v>
                </c:pt>
                <c:pt idx="11">
                  <c:v>1.8084683795801964</c:v>
                </c:pt>
                <c:pt idx="12">
                  <c:v>2.2997186441694262</c:v>
                </c:pt>
                <c:pt idx="13">
                  <c:v>1.7</c:v>
                </c:pt>
                <c:pt idx="14">
                  <c:v>1.96</c:v>
                </c:pt>
                <c:pt idx="15">
                  <c:v>1.95</c:v>
                </c:pt>
                <c:pt idx="16">
                  <c:v>1.87</c:v>
                </c:pt>
                <c:pt idx="17">
                  <c:v>1.86</c:v>
                </c:pt>
                <c:pt idx="18">
                  <c:v>1.96</c:v>
                </c:pt>
                <c:pt idx="19">
                  <c:v>2.13</c:v>
                </c:pt>
              </c:numCache>
            </c:numRef>
          </c:val>
        </c:ser>
        <c:ser>
          <c:idx val="1"/>
          <c:order val="1"/>
          <c:tx>
            <c:strRef>
              <c:f>Lookup_Charts_New!$E$18</c:f>
              <c:strCache>
                <c:ptCount val="1"/>
                <c:pt idx="0">
                  <c:v>Fixed Charge Coverage</c:v>
                </c:pt>
              </c:strCache>
            </c:strRef>
          </c:tx>
          <c:spPr>
            <a:ln w="38100">
              <a:solidFill>
                <a:srgbClr val="0000FF"/>
              </a:solidFill>
              <a:prstDash val="solid"/>
            </a:ln>
          </c:spPr>
          <c:cat>
            <c:numRef>
              <c:f>Lookup_Charts_New!$G$5:$Z$5</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Lookup_Charts_New!$G$18:$Z$18</c:f>
              <c:numCache>
                <c:formatCode>_(* #,##0.00_);_(* \(#,##0.00\);_(* "-"_);_(@_)</c:formatCode>
                <c:ptCount val="20"/>
                <c:pt idx="0">
                  <c:v>1.38</c:v>
                </c:pt>
                <c:pt idx="1">
                  <c:v>1.92</c:v>
                </c:pt>
                <c:pt idx="2">
                  <c:v>2.0099999999999998</c:v>
                </c:pt>
                <c:pt idx="3">
                  <c:v>1.61</c:v>
                </c:pt>
                <c:pt idx="4">
                  <c:v>1.54</c:v>
                </c:pt>
                <c:pt idx="5">
                  <c:v>1.25</c:v>
                </c:pt>
                <c:pt idx="6">
                  <c:v>1.69</c:v>
                </c:pt>
                <c:pt idx="7">
                  <c:v>1.26749850306624</c:v>
                </c:pt>
                <c:pt idx="8">
                  <c:v>1.29</c:v>
                </c:pt>
                <c:pt idx="9">
                  <c:v>1.0861838696573942</c:v>
                </c:pt>
                <c:pt idx="10">
                  <c:v>1.0303964746616303</c:v>
                </c:pt>
                <c:pt idx="11">
                  <c:v>1.3061069801379774</c:v>
                </c:pt>
                <c:pt idx="12">
                  <c:v>1.7677178784247245</c:v>
                </c:pt>
                <c:pt idx="13">
                  <c:v>1.21</c:v>
                </c:pt>
                <c:pt idx="14">
                  <c:v>1.6</c:v>
                </c:pt>
                <c:pt idx="15">
                  <c:v>1.58</c:v>
                </c:pt>
                <c:pt idx="16">
                  <c:v>1.47</c:v>
                </c:pt>
                <c:pt idx="17">
                  <c:v>1.47</c:v>
                </c:pt>
                <c:pt idx="18">
                  <c:v>1.51</c:v>
                </c:pt>
                <c:pt idx="19">
                  <c:v>1.49</c:v>
                </c:pt>
              </c:numCache>
            </c:numRef>
          </c:val>
        </c:ser>
        <c:ser>
          <c:idx val="2"/>
          <c:order val="2"/>
          <c:spPr>
            <a:ln w="25400">
              <a:solidFill>
                <a:srgbClr val="FF0000"/>
              </a:solidFill>
              <a:prstDash val="solid"/>
            </a:ln>
          </c:spPr>
          <c:marker>
            <c:symbol val="none"/>
          </c:marker>
          <c:cat>
            <c:numRef>
              <c:f>Lookup_Charts_New!$G$5:$Z$5</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Lookup_Charts_New!$G$17:$Z$17</c:f>
              <c:numCache>
                <c:formatCode>_(* #,##0.00_);_(* \(#,##0.00\);_(* "-"_);_(@_)</c:formatCode>
                <c:ptCount val="20"/>
                <c:pt idx="0">
                  <c:v>2</c:v>
                </c:pt>
                <c:pt idx="1">
                  <c:v>2</c:v>
                </c:pt>
                <c:pt idx="2">
                  <c:v>2</c:v>
                </c:pt>
                <c:pt idx="3">
                  <c:v>2</c:v>
                </c:pt>
                <c:pt idx="4">
                  <c:v>2</c:v>
                </c:pt>
                <c:pt idx="5">
                  <c:v>2</c:v>
                </c:pt>
                <c:pt idx="6">
                  <c:v>2</c:v>
                </c:pt>
                <c:pt idx="7">
                  <c:v>2</c:v>
                </c:pt>
                <c:pt idx="8">
                  <c:v>2</c:v>
                </c:pt>
                <c:pt idx="9">
                  <c:v>2</c:v>
                </c:pt>
                <c:pt idx="10">
                  <c:v>2</c:v>
                </c:pt>
                <c:pt idx="11">
                  <c:v>2</c:v>
                </c:pt>
                <c:pt idx="12">
                  <c:v>2</c:v>
                </c:pt>
                <c:pt idx="13">
                  <c:v>2</c:v>
                </c:pt>
                <c:pt idx="14">
                  <c:v>2</c:v>
                </c:pt>
                <c:pt idx="15">
                  <c:v>2</c:v>
                </c:pt>
                <c:pt idx="16">
                  <c:v>2</c:v>
                </c:pt>
                <c:pt idx="17">
                  <c:v>2</c:v>
                </c:pt>
                <c:pt idx="18">
                  <c:v>2</c:v>
                </c:pt>
                <c:pt idx="19">
                  <c:v>2</c:v>
                </c:pt>
              </c:numCache>
            </c:numRef>
          </c:val>
        </c:ser>
        <c:ser>
          <c:idx val="3"/>
          <c:order val="3"/>
          <c:spPr>
            <a:ln w="25400">
              <a:solidFill>
                <a:srgbClr val="FF0000"/>
              </a:solidFill>
              <a:prstDash val="solid"/>
            </a:ln>
          </c:spPr>
          <c:marker>
            <c:symbol val="none"/>
          </c:marker>
          <c:cat>
            <c:numRef>
              <c:f>Lookup_Charts_New!$G$5:$Z$5</c:f>
              <c:numCache>
                <c:formatCode>General</c:formatCode>
                <c:ptCount val="20"/>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numCache>
            </c:numRef>
          </c:cat>
          <c:val>
            <c:numRef>
              <c:f>Lookup_Charts_New!$G$19:$Z$19</c:f>
              <c:numCache>
                <c:formatCode>_(* #,##0.00_);_(* \(#,##0.00\);_(* "-"_);_(@_)</c:formatCode>
                <c:ptCount val="20"/>
                <c:pt idx="0">
                  <c:v>1.2</c:v>
                </c:pt>
                <c:pt idx="1">
                  <c:v>1.2</c:v>
                </c:pt>
                <c:pt idx="2">
                  <c:v>1.2</c:v>
                </c:pt>
                <c:pt idx="3">
                  <c:v>1.2</c:v>
                </c:pt>
                <c:pt idx="4">
                  <c:v>1.2</c:v>
                </c:pt>
                <c:pt idx="5">
                  <c:v>1.2</c:v>
                </c:pt>
                <c:pt idx="6">
                  <c:v>1.2</c:v>
                </c:pt>
                <c:pt idx="7">
                  <c:v>1.2</c:v>
                </c:pt>
                <c:pt idx="8">
                  <c:v>1.2</c:v>
                </c:pt>
                <c:pt idx="9">
                  <c:v>1.2</c:v>
                </c:pt>
                <c:pt idx="10">
                  <c:v>1.2</c:v>
                </c:pt>
                <c:pt idx="11">
                  <c:v>1.2</c:v>
                </c:pt>
                <c:pt idx="12">
                  <c:v>1.2</c:v>
                </c:pt>
                <c:pt idx="13">
                  <c:v>1.2</c:v>
                </c:pt>
                <c:pt idx="14">
                  <c:v>1.2</c:v>
                </c:pt>
                <c:pt idx="15">
                  <c:v>1.2</c:v>
                </c:pt>
                <c:pt idx="16">
                  <c:v>1.2</c:v>
                </c:pt>
                <c:pt idx="17">
                  <c:v>1.2</c:v>
                </c:pt>
                <c:pt idx="18">
                  <c:v>1.2</c:v>
                </c:pt>
                <c:pt idx="19">
                  <c:v>1.2</c:v>
                </c:pt>
              </c:numCache>
            </c:numRef>
          </c:val>
        </c:ser>
        <c:dLbls/>
        <c:marker val="1"/>
        <c:axId val="75270400"/>
        <c:axId val="75280768"/>
      </c:lineChart>
      <c:catAx>
        <c:axId val="75270400"/>
        <c:scaling>
          <c:orientation val="minMax"/>
        </c:scaling>
        <c:axPos val="b"/>
        <c:title>
          <c:tx>
            <c:rich>
              <a:bodyPr/>
              <a:lstStyle/>
              <a:p>
                <a:pPr>
                  <a:defRPr sz="1800" b="0" i="0" u="none" strike="noStrike" baseline="0">
                    <a:solidFill>
                      <a:srgbClr val="000000"/>
                    </a:solidFill>
                    <a:latin typeface="Arial"/>
                    <a:ea typeface="Arial"/>
                    <a:cs typeface="Arial"/>
                  </a:defRPr>
                </a:pPr>
                <a:r>
                  <a:rPr lang="en-US"/>
                  <a:t>Fiscal Year Ending</a:t>
                </a:r>
              </a:p>
            </c:rich>
          </c:tx>
          <c:layout>
            <c:manualLayout>
              <c:xMode val="edge"/>
              <c:yMode val="edge"/>
              <c:x val="0.41025711129057585"/>
              <c:y val="0.90169713955247865"/>
            </c:manualLayout>
          </c:layout>
          <c:spPr>
            <a:noFill/>
            <a:ln w="25400">
              <a:noFill/>
            </a:ln>
          </c:spPr>
        </c:title>
        <c:numFmt formatCode="General" sourceLinked="1"/>
        <c:tickLblPos val="nextTo"/>
        <c:spPr>
          <a:ln w="22225">
            <a:solidFill>
              <a:schemeClr val="tx1"/>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5280768"/>
        <c:crosses val="autoZero"/>
        <c:auto val="1"/>
        <c:lblAlgn val="ctr"/>
        <c:lblOffset val="0"/>
        <c:tickLblSkip val="1"/>
        <c:tickMarkSkip val="1"/>
      </c:catAx>
      <c:valAx>
        <c:axId val="75280768"/>
        <c:scaling>
          <c:orientation val="minMax"/>
          <c:max val="3"/>
          <c:min val="0.75000000000001465"/>
        </c:scaling>
        <c:axPos val="l"/>
        <c:majorGridlines>
          <c:spPr>
            <a:ln w="3175">
              <a:solidFill>
                <a:srgbClr val="000000"/>
              </a:solidFill>
              <a:prstDash val="sysDash"/>
            </a:ln>
          </c:spPr>
        </c:majorGridlines>
        <c:numFmt formatCode="_(* #,##0.00_);_(* \(#,##0.00\);_(* &quot;-&quot;_);_(@_)" sourceLinked="1"/>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5270400"/>
        <c:crosses val="autoZero"/>
        <c:crossBetween val="between"/>
        <c:majorUnit val="0.25"/>
        <c:minorUnit val="0.25"/>
      </c:valAx>
      <c:spPr>
        <a:noFill/>
        <a:ln w="25400">
          <a:noFill/>
        </a:ln>
      </c:spPr>
    </c:plotArea>
    <c:legend>
      <c:legendPos val="r"/>
      <c:legendEntry>
        <c:idx val="2"/>
        <c:delete val="1"/>
      </c:legendEntry>
      <c:legendEntry>
        <c:idx val="3"/>
        <c:delete val="1"/>
      </c:legendEntry>
      <c:layout>
        <c:manualLayout>
          <c:xMode val="edge"/>
          <c:yMode val="edge"/>
          <c:x val="0.51602564102564108"/>
          <c:y val="1.1864406779661081E-2"/>
          <c:w val="0.47756410256410242"/>
          <c:h val="0.14915254237288142"/>
        </c:manualLayout>
      </c:layout>
      <c:spPr>
        <a:solidFill>
          <a:srgbClr val="FFFFFF"/>
        </a:solidFill>
        <a:ln w="25400">
          <a:noFill/>
        </a:ln>
      </c:spPr>
      <c:txPr>
        <a:bodyPr/>
        <a:lstStyle/>
        <a:p>
          <a:pPr>
            <a:defRPr sz="18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40.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3420646062785821"/>
          <c:y val="0.15937572956419171"/>
          <c:w val="0.83633538269314989"/>
          <c:h val="0.59375271798424356"/>
        </c:manualLayout>
      </c:layout>
      <c:lineChart>
        <c:grouping val="standard"/>
        <c:ser>
          <c:idx val="0"/>
          <c:order val="0"/>
          <c:spPr>
            <a:ln w="12700">
              <a:solidFill>
                <a:srgbClr val="000080"/>
              </a:solidFill>
              <a:prstDash val="solid"/>
            </a:ln>
          </c:spPr>
          <c:marker>
            <c:symbol val="diamond"/>
            <c:size val="5"/>
            <c:spPr>
              <a:solidFill>
                <a:srgbClr val="000080"/>
              </a:solidFill>
              <a:ln>
                <a:solidFill>
                  <a:srgbClr val="000080"/>
                </a:solidFill>
                <a:prstDash val="solid"/>
              </a:ln>
            </c:spPr>
          </c:marker>
          <c:cat>
            <c:numRef>
              <c:f>Lib_CFS!$F$12:$U$12</c:f>
              <c:numCache>
                <c:formatCode>General</c:formatCode>
                <c:ptCount val="16"/>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numCache>
            </c:numRef>
          </c:cat>
          <c:val>
            <c:numRef>
              <c:f>Lib_CFS!$F$39:$AH$39</c:f>
              <c:numCache>
                <c:formatCode>_(* #,##0.0_);_(* \(#,##0.0\);_(* "-"_);_(@_)</c:formatCode>
                <c:ptCount val="29"/>
                <c:pt idx="0">
                  <c:v>4435.3000000000011</c:v>
                </c:pt>
                <c:pt idx="1">
                  <c:v>4515.1000000000004</c:v>
                </c:pt>
                <c:pt idx="2">
                  <c:v>4686.8999999999996</c:v>
                </c:pt>
                <c:pt idx="3">
                  <c:v>4073.8</c:v>
                </c:pt>
                <c:pt idx="4">
                  <c:v>4067.3000000000006</c:v>
                </c:pt>
                <c:pt idx="5">
                  <c:v>4673.8</c:v>
                </c:pt>
                <c:pt idx="6">
                  <c:v>4239.6999999999989</c:v>
                </c:pt>
                <c:pt idx="7">
                  <c:v>3927.6</c:v>
                </c:pt>
                <c:pt idx="8">
                  <c:v>3575.3</c:v>
                </c:pt>
                <c:pt idx="9">
                  <c:v>3058.3999999999996</c:v>
                </c:pt>
                <c:pt idx="10">
                  <c:v>3518.3999999999992</c:v>
                </c:pt>
                <c:pt idx="11">
                  <c:v>3881.9999999999991</c:v>
                </c:pt>
                <c:pt idx="12">
                  <c:v>3881.9999999999991</c:v>
                </c:pt>
                <c:pt idx="13">
                  <c:v>3881.9999999999991</c:v>
                </c:pt>
                <c:pt idx="14">
                  <c:v>3881.9999999999991</c:v>
                </c:pt>
                <c:pt idx="15">
                  <c:v>3881.9999999999991</c:v>
                </c:pt>
                <c:pt idx="16">
                  <c:v>3881.9999999999991</c:v>
                </c:pt>
                <c:pt idx="17">
                  <c:v>3881.9999999999991</c:v>
                </c:pt>
                <c:pt idx="18">
                  <c:v>3881.9999999999991</c:v>
                </c:pt>
                <c:pt idx="19">
                  <c:v>3881.9999999999991</c:v>
                </c:pt>
                <c:pt idx="20">
                  <c:v>3881.9999999999991</c:v>
                </c:pt>
                <c:pt idx="21">
                  <c:v>3881.9999999999991</c:v>
                </c:pt>
                <c:pt idx="22">
                  <c:v>3881.9999999999991</c:v>
                </c:pt>
                <c:pt idx="23">
                  <c:v>3881.9999999999991</c:v>
                </c:pt>
                <c:pt idx="24">
                  <c:v>3881.9999999999991</c:v>
                </c:pt>
                <c:pt idx="25">
                  <c:v>3881.9999999999991</c:v>
                </c:pt>
                <c:pt idx="26">
                  <c:v>3881.9999999999991</c:v>
                </c:pt>
                <c:pt idx="27">
                  <c:v>3881.9999999999991</c:v>
                </c:pt>
                <c:pt idx="28">
                  <c:v>3881.9999999999991</c:v>
                </c:pt>
              </c:numCache>
            </c:numRef>
          </c:val>
        </c:ser>
        <c:dLbls/>
        <c:marker val="1"/>
        <c:axId val="199750784"/>
        <c:axId val="199752320"/>
      </c:lineChart>
      <c:catAx>
        <c:axId val="199750784"/>
        <c:scaling>
          <c:orientation val="minMax"/>
        </c:scaling>
        <c:axPos val="b"/>
        <c:numFmt formatCode="General" sourceLinked="1"/>
        <c:tickLblPos val="nextTo"/>
        <c:spPr>
          <a:ln w="3175">
            <a:solidFill>
              <a:srgbClr val="000000"/>
            </a:solidFill>
            <a:prstDash val="solid"/>
          </a:ln>
        </c:spPr>
        <c:txPr>
          <a:bodyPr rot="-5400000" vert="horz"/>
          <a:lstStyle/>
          <a:p>
            <a:pPr>
              <a:defRPr sz="1200" b="0" i="0" u="none" strike="noStrike" baseline="0">
                <a:solidFill>
                  <a:srgbClr val="000000"/>
                </a:solidFill>
                <a:latin typeface="Arial"/>
                <a:ea typeface="Arial"/>
                <a:cs typeface="Arial"/>
              </a:defRPr>
            </a:pPr>
            <a:endParaRPr lang="en-US"/>
          </a:p>
        </c:txPr>
        <c:crossAx val="199752320"/>
        <c:crosses val="autoZero"/>
        <c:auto val="1"/>
        <c:lblAlgn val="ctr"/>
        <c:lblOffset val="100"/>
        <c:tickLblSkip val="2"/>
        <c:tickMarkSkip val="1"/>
      </c:catAx>
      <c:valAx>
        <c:axId val="199752320"/>
        <c:scaling>
          <c:orientation val="minMax"/>
          <c:min val="3000"/>
        </c:scaling>
        <c:axPos val="l"/>
        <c:majorGridlines>
          <c:spPr>
            <a:ln w="3175">
              <a:solidFill>
                <a:srgbClr val="000000"/>
              </a:solidFill>
              <a:prstDash val="solid"/>
            </a:ln>
          </c:spPr>
        </c:majorGridlines>
        <c:numFmt formatCode="0" sourceLinked="0"/>
        <c:tickLblPos val="nextTo"/>
        <c:spPr>
          <a:ln w="3175">
            <a:solidFill>
              <a:srgbClr val="000000"/>
            </a:solidFill>
            <a:prstDash val="solid"/>
          </a:ln>
        </c:spPr>
        <c:txPr>
          <a:bodyPr rot="0" vert="horz"/>
          <a:lstStyle/>
          <a:p>
            <a:pPr>
              <a:defRPr sz="1200" b="0" i="0" u="none" strike="noStrike" baseline="0">
                <a:solidFill>
                  <a:srgbClr val="000000"/>
                </a:solidFill>
                <a:latin typeface="Arial"/>
                <a:ea typeface="Arial"/>
                <a:cs typeface="Arial"/>
              </a:defRPr>
            </a:pPr>
            <a:endParaRPr lang="en-US"/>
          </a:p>
        </c:txPr>
        <c:crossAx val="199750784"/>
        <c:crosses val="autoZero"/>
        <c:crossBetween val="between"/>
      </c:valAx>
      <c:spPr>
        <a:solidFill>
          <a:srgbClr val="C0C0C0"/>
        </a:solidFill>
        <a:ln w="12700">
          <a:solidFill>
            <a:srgbClr val="808080"/>
          </a:solidFill>
          <a:prstDash val="solid"/>
        </a:ln>
      </c:spPr>
    </c:plotArea>
    <c:plotVisOnly val="1"/>
    <c:dispBlanksAs val="gap"/>
  </c:chart>
  <c:spPr>
    <a:solidFill>
      <a:srgbClr val="FFFFFF"/>
    </a:solidFill>
    <a:ln w="3175">
      <a:solidFill>
        <a:srgbClr val="000000"/>
      </a:solidFill>
      <a:prstDash val="solid"/>
    </a:ln>
  </c:spPr>
  <c:txPr>
    <a:bodyPr/>
    <a:lstStyle/>
    <a:p>
      <a:pPr>
        <a:defRPr sz="115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41.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0903437848274702"/>
          <c:y val="7.5510335761208136E-2"/>
          <c:w val="0.87019818255755665"/>
          <c:h val="0.73469515875770075"/>
        </c:manualLayout>
      </c:layout>
      <c:lineChart>
        <c:grouping val="standard"/>
        <c:ser>
          <c:idx val="0"/>
          <c:order val="0"/>
          <c:tx>
            <c:strRef>
              <c:f>Lib_CFS!$E$43</c:f>
              <c:strCache>
                <c:ptCount val="1"/>
                <c:pt idx="0">
                  <c:v>Sales + Wheeling less Repl</c:v>
                </c:pt>
              </c:strCache>
            </c:strRef>
          </c:tx>
          <c:spPr>
            <a:ln w="12700">
              <a:solidFill>
                <a:srgbClr val="000080"/>
              </a:solidFill>
              <a:prstDash val="solid"/>
            </a:ln>
          </c:spPr>
          <c:marker>
            <c:symbol val="diamond"/>
            <c:size val="5"/>
            <c:spPr>
              <a:solidFill>
                <a:srgbClr val="000080"/>
              </a:solidFill>
              <a:ln>
                <a:solidFill>
                  <a:srgbClr val="000080"/>
                </a:solidFill>
                <a:prstDash val="solid"/>
              </a:ln>
            </c:spPr>
          </c:marker>
          <c:cat>
            <c:numRef>
              <c:f>Lib_CFS!$F$12:$AH$12</c:f>
              <c:numCache>
                <c:formatCode>General</c:formatCode>
                <c:ptCount val="29"/>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pt idx="23">
                  <c:v>2025</c:v>
                </c:pt>
                <c:pt idx="24">
                  <c:v>2026</c:v>
                </c:pt>
                <c:pt idx="25">
                  <c:v>2027</c:v>
                </c:pt>
                <c:pt idx="26">
                  <c:v>2028</c:v>
                </c:pt>
                <c:pt idx="27">
                  <c:v>2029</c:v>
                </c:pt>
                <c:pt idx="28">
                  <c:v>2030</c:v>
                </c:pt>
              </c:numCache>
            </c:numRef>
          </c:cat>
          <c:val>
            <c:numRef>
              <c:f>Lib_CFS!$F$43:$AH$43</c:f>
              <c:numCache>
                <c:formatCode>_(* #,##0_);_(* \(#,##0\);_(* "-"_);_(@_)</c:formatCode>
                <c:ptCount val="29"/>
                <c:pt idx="0">
                  <c:v>2264857.1999999997</c:v>
                </c:pt>
                <c:pt idx="1">
                  <c:v>2141465.2999999998</c:v>
                </c:pt>
                <c:pt idx="2">
                  <c:v>2286297.9</c:v>
                </c:pt>
                <c:pt idx="3">
                  <c:v>1781598.7</c:v>
                </c:pt>
                <c:pt idx="4">
                  <c:v>1894179.4</c:v>
                </c:pt>
                <c:pt idx="5">
                  <c:v>2345453.7999999998</c:v>
                </c:pt>
                <c:pt idx="6">
                  <c:v>2213116.5</c:v>
                </c:pt>
                <c:pt idx="7">
                  <c:v>1921151.1</c:v>
                </c:pt>
                <c:pt idx="8">
                  <c:v>1658820.5000000002</c:v>
                </c:pt>
                <c:pt idx="9">
                  <c:v>1429708.4000000004</c:v>
                </c:pt>
                <c:pt idx="10">
                  <c:v>1745641.4</c:v>
                </c:pt>
                <c:pt idx="11">
                  <c:v>1924555.4000000004</c:v>
                </c:pt>
                <c:pt idx="12">
                  <c:v>1778607.8280085693</c:v>
                </c:pt>
                <c:pt idx="13">
                  <c:v>1772028.0516198641</c:v>
                </c:pt>
                <c:pt idx="14">
                  <c:v>1744564.1428510705</c:v>
                </c:pt>
                <c:pt idx="15">
                  <c:v>1751459.357973862</c:v>
                </c:pt>
                <c:pt idx="16">
                  <c:v>1745115.9285089942</c:v>
                </c:pt>
                <c:pt idx="17">
                  <c:v>1766222.6679654042</c:v>
                </c:pt>
                <c:pt idx="18">
                  <c:v>1727512.067981885</c:v>
                </c:pt>
                <c:pt idx="19">
                  <c:v>1749193.9738123082</c:v>
                </c:pt>
                <c:pt idx="20">
                  <c:v>1750413.3197613759</c:v>
                </c:pt>
                <c:pt idx="21">
                  <c:v>1749707.0448607684</c:v>
                </c:pt>
                <c:pt idx="22">
                  <c:v>1754085.3748253202</c:v>
                </c:pt>
                <c:pt idx="23">
                  <c:v>1746697.3853815857</c:v>
                </c:pt>
                <c:pt idx="24">
                  <c:v>1750718.3916233259</c:v>
                </c:pt>
                <c:pt idx="25">
                  <c:v>1750606.9820693808</c:v>
                </c:pt>
                <c:pt idx="26">
                  <c:v>1750671.1930893059</c:v>
                </c:pt>
                <c:pt idx="27">
                  <c:v>1750576.029218646</c:v>
                </c:pt>
                <c:pt idx="28">
                  <c:v>1752421.7195583354</c:v>
                </c:pt>
              </c:numCache>
            </c:numRef>
          </c:val>
        </c:ser>
        <c:ser>
          <c:idx val="1"/>
          <c:order val="1"/>
          <c:tx>
            <c:strRef>
              <c:f>Lib_CFS!$E$44</c:f>
              <c:strCache>
                <c:ptCount val="1"/>
                <c:pt idx="0">
                  <c:v>Peak (AF)</c:v>
                </c:pt>
              </c:strCache>
            </c:strRef>
          </c:tx>
          <c:spPr>
            <a:ln w="28575">
              <a:noFill/>
            </a:ln>
          </c:spPr>
          <c:marker>
            <c:symbol val="circle"/>
            <c:size val="7"/>
            <c:spPr>
              <a:solidFill>
                <a:srgbClr val="FF0000"/>
              </a:solidFill>
              <a:ln>
                <a:solidFill>
                  <a:srgbClr val="FF0000"/>
                </a:solidFill>
                <a:prstDash val="solid"/>
              </a:ln>
            </c:spPr>
          </c:marker>
          <c:cat>
            <c:numRef>
              <c:f>Lib_CFS!$F$12:$AH$12</c:f>
              <c:numCache>
                <c:formatCode>General</c:formatCode>
                <c:ptCount val="29"/>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pt idx="23">
                  <c:v>2025</c:v>
                </c:pt>
                <c:pt idx="24">
                  <c:v>2026</c:v>
                </c:pt>
                <c:pt idx="25">
                  <c:v>2027</c:v>
                </c:pt>
                <c:pt idx="26">
                  <c:v>2028</c:v>
                </c:pt>
                <c:pt idx="27">
                  <c:v>2029</c:v>
                </c:pt>
                <c:pt idx="28">
                  <c:v>2030</c:v>
                </c:pt>
              </c:numCache>
            </c:numRef>
          </c:cat>
          <c:val>
            <c:numRef>
              <c:f>Lib_CFS!$F$44:$Q$44</c:f>
              <c:numCache>
                <c:formatCode>_(* #,##0_);_(* \(#,##0\);_(* "-"_);_(@_)</c:formatCode>
                <c:ptCount val="12"/>
                <c:pt idx="0">
                  <c:v>1337982.166666667</c:v>
                </c:pt>
                <c:pt idx="1">
                  <c:v>1362055.166666667</c:v>
                </c:pt>
                <c:pt idx="2">
                  <c:v>1413881.5</c:v>
                </c:pt>
                <c:pt idx="3">
                  <c:v>1228929.6666666667</c:v>
                </c:pt>
                <c:pt idx="4">
                  <c:v>1226968.8333333337</c:v>
                </c:pt>
                <c:pt idx="5">
                  <c:v>1409929.6666666667</c:v>
                </c:pt>
                <c:pt idx="6">
                  <c:v>1278976.1666666665</c:v>
                </c:pt>
                <c:pt idx="7">
                  <c:v>1184826</c:v>
                </c:pt>
                <c:pt idx="8">
                  <c:v>1078548.8333333335</c:v>
                </c:pt>
                <c:pt idx="9">
                  <c:v>922617.33333333326</c:v>
                </c:pt>
                <c:pt idx="10">
                  <c:v>1061384</c:v>
                </c:pt>
                <c:pt idx="11">
                  <c:v>1171069.9999999998</c:v>
                </c:pt>
              </c:numCache>
            </c:numRef>
          </c:val>
        </c:ser>
        <c:ser>
          <c:idx val="2"/>
          <c:order val="2"/>
          <c:tx>
            <c:strRef>
              <c:f>Lib_CFS!$E$49</c:f>
              <c:strCache>
                <c:ptCount val="1"/>
                <c:pt idx="0">
                  <c:v>Model1</c:v>
                </c:pt>
              </c:strCache>
            </c:strRef>
          </c:tx>
          <c:spPr>
            <a:ln w="38100">
              <a:solidFill>
                <a:srgbClr val="FF9900"/>
              </a:solidFill>
              <a:prstDash val="solid"/>
            </a:ln>
          </c:spPr>
          <c:marker>
            <c:symbol val="none"/>
          </c:marker>
          <c:cat>
            <c:numRef>
              <c:f>Lib_CFS!$F$12:$AH$12</c:f>
              <c:numCache>
                <c:formatCode>General</c:formatCode>
                <c:ptCount val="29"/>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pt idx="23">
                  <c:v>2025</c:v>
                </c:pt>
                <c:pt idx="24">
                  <c:v>2026</c:v>
                </c:pt>
                <c:pt idx="25">
                  <c:v>2027</c:v>
                </c:pt>
                <c:pt idx="26">
                  <c:v>2028</c:v>
                </c:pt>
                <c:pt idx="27">
                  <c:v>2029</c:v>
                </c:pt>
                <c:pt idx="28">
                  <c:v>2030</c:v>
                </c:pt>
              </c:numCache>
            </c:numRef>
          </c:cat>
          <c:val>
            <c:numRef>
              <c:f>Lib_CFS!$F$49:$AH$49</c:f>
              <c:numCache>
                <c:formatCode>_(* #,##0_);_(* \(#,##0\);_(* "-"_);_(@_)</c:formatCode>
                <c:ptCount val="29"/>
                <c:pt idx="0">
                  <c:v>1472281.8758711952</c:v>
                </c:pt>
                <c:pt idx="1">
                  <c:v>1392070.3473036056</c:v>
                </c:pt>
                <c:pt idx="2">
                  <c:v>1486219.5113282967</c:v>
                </c:pt>
                <c:pt idx="3">
                  <c:v>1158137.244187264</c:v>
                </c:pt>
                <c:pt idx="4">
                  <c:v>1231320.8975243892</c:v>
                </c:pt>
                <c:pt idx="5">
                  <c:v>1524674.1032649756</c:v>
                </c:pt>
                <c:pt idx="6">
                  <c:v>1438647.5721919662</c:v>
                </c:pt>
                <c:pt idx="7">
                  <c:v>1248853.9875008501</c:v>
                </c:pt>
                <c:pt idx="8">
                  <c:v>1078324.6544080549</c:v>
                </c:pt>
                <c:pt idx="9">
                  <c:v>929389.17522076273</c:v>
                </c:pt>
                <c:pt idx="10">
                  <c:v>1134763.0194920986</c:v>
                </c:pt>
                <c:pt idx="11">
                  <c:v>1251066.9699308369</c:v>
                </c:pt>
                <c:pt idx="12">
                  <c:v>1156193.0127248857</c:v>
                </c:pt>
                <c:pt idx="13">
                  <c:v>1151915.7958105584</c:v>
                </c:pt>
                <c:pt idx="14">
                  <c:v>1134062.7430349244</c:v>
                </c:pt>
                <c:pt idx="15">
                  <c:v>1138545.0124934663</c:v>
                </c:pt>
                <c:pt idx="16">
                  <c:v>1134421.434092147</c:v>
                </c:pt>
                <c:pt idx="17">
                  <c:v>1148141.9768091042</c:v>
                </c:pt>
                <c:pt idx="18">
                  <c:v>1122977.9555366659</c:v>
                </c:pt>
                <c:pt idx="19">
                  <c:v>1137072.3880635723</c:v>
                </c:pt>
                <c:pt idx="20">
                  <c:v>1137865.0300637961</c:v>
                </c:pt>
                <c:pt idx="21">
                  <c:v>1137405.91249314</c:v>
                </c:pt>
                <c:pt idx="22">
                  <c:v>1140252.0680270931</c:v>
                </c:pt>
                <c:pt idx="23">
                  <c:v>1135449.4681293431</c:v>
                </c:pt>
                <c:pt idx="24">
                  <c:v>1138063.3435703551</c:v>
                </c:pt>
                <c:pt idx="25">
                  <c:v>1137990.9212264332</c:v>
                </c:pt>
                <c:pt idx="26">
                  <c:v>1138032.6619246402</c:v>
                </c:pt>
                <c:pt idx="27">
                  <c:v>1137970.8001692896</c:v>
                </c:pt>
                <c:pt idx="28">
                  <c:v>1139170.6005079579</c:v>
                </c:pt>
              </c:numCache>
            </c:numRef>
          </c:val>
        </c:ser>
        <c:ser>
          <c:idx val="3"/>
          <c:order val="3"/>
          <c:tx>
            <c:strRef>
              <c:f>Lib_CFS!$D$53</c:f>
              <c:strCache>
                <c:ptCount val="1"/>
                <c:pt idx="0">
                  <c:v>Model2</c:v>
                </c:pt>
              </c:strCache>
            </c:strRef>
          </c:tx>
          <c:spPr>
            <a:ln w="38100">
              <a:solidFill>
                <a:srgbClr val="00FF00"/>
              </a:solidFill>
              <a:prstDash val="solid"/>
            </a:ln>
          </c:spPr>
          <c:marker>
            <c:symbol val="none"/>
          </c:marker>
          <c:cat>
            <c:numRef>
              <c:f>Lib_CFS!$F$12:$AH$12</c:f>
              <c:numCache>
                <c:formatCode>General</c:formatCode>
                <c:ptCount val="29"/>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pt idx="16">
                  <c:v>2018</c:v>
                </c:pt>
                <c:pt idx="17">
                  <c:v>2019</c:v>
                </c:pt>
                <c:pt idx="18">
                  <c:v>2020</c:v>
                </c:pt>
                <c:pt idx="19">
                  <c:v>2021</c:v>
                </c:pt>
                <c:pt idx="20">
                  <c:v>2022</c:v>
                </c:pt>
                <c:pt idx="21">
                  <c:v>2023</c:v>
                </c:pt>
                <c:pt idx="22">
                  <c:v>2024</c:v>
                </c:pt>
                <c:pt idx="23">
                  <c:v>2025</c:v>
                </c:pt>
                <c:pt idx="24">
                  <c:v>2026</c:v>
                </c:pt>
                <c:pt idx="25">
                  <c:v>2027</c:v>
                </c:pt>
                <c:pt idx="26">
                  <c:v>2028</c:v>
                </c:pt>
                <c:pt idx="27">
                  <c:v>2029</c:v>
                </c:pt>
                <c:pt idx="28">
                  <c:v>2030</c:v>
                </c:pt>
              </c:numCache>
            </c:numRef>
          </c:cat>
          <c:val>
            <c:numRef>
              <c:f>Lib_CFS!$F$55:$AH$55</c:f>
              <c:numCache>
                <c:formatCode>_(* #,##0_);_(* \(#,##0\);_(* "-"??_);_(@_)</c:formatCode>
                <c:ptCount val="29"/>
                <c:pt idx="0" formatCode="_(* #,##0_);_(* \(#,##0\);_(* &quot;-&quot;_);_(@_)">
                  <c:v>1472281.8758711952</c:v>
                </c:pt>
                <c:pt idx="1">
                  <c:v>1415331.6905882065</c:v>
                </c:pt>
                <c:pt idx="2">
                  <c:v>1482177.5970457371</c:v>
                </c:pt>
                <c:pt idx="3">
                  <c:v>1249239.1873756039</c:v>
                </c:pt>
                <c:pt idx="4">
                  <c:v>1301199.5812449628</c:v>
                </c:pt>
                <c:pt idx="5">
                  <c:v>1509480.357320779</c:v>
                </c:pt>
                <c:pt idx="6">
                  <c:v>1448401.5202589424</c:v>
                </c:pt>
                <c:pt idx="7">
                  <c:v>1313648.0751282498</c:v>
                </c:pt>
                <c:pt idx="8">
                  <c:v>1192572.2486323651</c:v>
                </c:pt>
                <c:pt idx="9">
                  <c:v>1086828.0584093877</c:v>
                </c:pt>
                <c:pt idx="10">
                  <c:v>1232643.4878420362</c:v>
                </c:pt>
                <c:pt idx="11">
                  <c:v>1315219.2926535404</c:v>
                </c:pt>
                <c:pt idx="12">
                  <c:v>1247858.7830373151</c:v>
                </c:pt>
                <c:pt idx="13">
                  <c:v>1244821.9590281427</c:v>
                </c:pt>
                <c:pt idx="14">
                  <c:v>1232146.2915574426</c:v>
                </c:pt>
                <c:pt idx="15">
                  <c:v>1235328.7028730074</c:v>
                </c:pt>
                <c:pt idx="16">
                  <c:v>1232400.9622080708</c:v>
                </c:pt>
                <c:pt idx="17">
                  <c:v>1242142.5475371103</c:v>
                </c:pt>
                <c:pt idx="18">
                  <c:v>1224276.0924336792</c:v>
                </c:pt>
                <c:pt idx="19">
                  <c:v>1234283.1395277828</c:v>
                </c:pt>
                <c:pt idx="20">
                  <c:v>1234845.9153479417</c:v>
                </c:pt>
                <c:pt idx="21">
                  <c:v>1234519.9418727758</c:v>
                </c:pt>
                <c:pt idx="22">
                  <c:v>1236540.7123018824</c:v>
                </c:pt>
                <c:pt idx="23">
                  <c:v>1233130.8663744801</c:v>
                </c:pt>
                <c:pt idx="24">
                  <c:v>1234986.7179375985</c:v>
                </c:pt>
                <c:pt idx="25">
                  <c:v>1234935.298073414</c:v>
                </c:pt>
                <c:pt idx="26">
                  <c:v>1234964.933969141</c:v>
                </c:pt>
                <c:pt idx="27">
                  <c:v>1234921.012122842</c:v>
                </c:pt>
                <c:pt idx="28">
                  <c:v>1235772.8703632965</c:v>
                </c:pt>
              </c:numCache>
            </c:numRef>
          </c:val>
        </c:ser>
        <c:dLbls/>
        <c:marker val="1"/>
        <c:axId val="200369664"/>
        <c:axId val="200371200"/>
      </c:lineChart>
      <c:catAx>
        <c:axId val="200369664"/>
        <c:scaling>
          <c:orientation val="minMax"/>
        </c:scaling>
        <c:axPos val="b"/>
        <c:numFmt formatCode="General" sourceLinked="1"/>
        <c:tickLblPos val="nextTo"/>
        <c:spPr>
          <a:ln w="3175">
            <a:solidFill>
              <a:srgbClr val="000000"/>
            </a:solidFill>
            <a:prstDash val="solid"/>
          </a:ln>
        </c:spPr>
        <c:txPr>
          <a:bodyPr rot="-5400000" vert="horz"/>
          <a:lstStyle/>
          <a:p>
            <a:pPr>
              <a:defRPr sz="1500" b="1" i="0" u="none" strike="noStrike" baseline="0">
                <a:solidFill>
                  <a:srgbClr val="000000"/>
                </a:solidFill>
                <a:latin typeface="Arial"/>
                <a:ea typeface="Arial"/>
                <a:cs typeface="Arial"/>
              </a:defRPr>
            </a:pPr>
            <a:endParaRPr lang="en-US"/>
          </a:p>
        </c:txPr>
        <c:crossAx val="200371200"/>
        <c:crosses val="autoZero"/>
        <c:auto val="1"/>
        <c:lblAlgn val="ctr"/>
        <c:lblOffset val="100"/>
        <c:tickLblSkip val="2"/>
        <c:tickMarkSkip val="1"/>
      </c:catAx>
      <c:valAx>
        <c:axId val="200371200"/>
        <c:scaling>
          <c:orientation val="minMax"/>
          <c:max val="2500000"/>
          <c:min val="1000000"/>
        </c:scaling>
        <c:axPos val="l"/>
        <c:majorGridlines>
          <c:spPr>
            <a:ln w="3175">
              <a:solidFill>
                <a:srgbClr val="000000"/>
              </a:solidFill>
              <a:prstDash val="solid"/>
            </a:ln>
          </c:spPr>
        </c:majorGridlines>
        <c:title>
          <c:tx>
            <c:rich>
              <a:bodyPr/>
              <a:lstStyle/>
              <a:p>
                <a:pPr>
                  <a:defRPr sz="1500" b="1" i="0" u="none" strike="noStrike" baseline="0">
                    <a:solidFill>
                      <a:srgbClr val="000000"/>
                    </a:solidFill>
                    <a:latin typeface="Arial"/>
                    <a:ea typeface="Arial"/>
                    <a:cs typeface="Arial"/>
                  </a:defRPr>
                </a:pPr>
                <a:r>
                  <a:rPr lang="en-US"/>
                  <a:t>MAF</a:t>
                </a:r>
              </a:p>
            </c:rich>
          </c:tx>
          <c:layout>
            <c:manualLayout>
              <c:xMode val="edge"/>
              <c:yMode val="edge"/>
              <c:x val="7.2689511941850934E-3"/>
              <c:y val="0.38163318870855428"/>
            </c:manualLayout>
          </c:layout>
          <c:spPr>
            <a:noFill/>
            <a:ln w="25400">
              <a:noFill/>
            </a:ln>
          </c:spPr>
        </c:title>
        <c:numFmt formatCode="0.0" sourceLinked="0"/>
        <c:tickLblPos val="nextTo"/>
        <c:spPr>
          <a:ln w="3175">
            <a:solidFill>
              <a:srgbClr val="000000"/>
            </a:solidFill>
            <a:prstDash val="solid"/>
          </a:ln>
        </c:spPr>
        <c:txPr>
          <a:bodyPr rot="0" vert="horz"/>
          <a:lstStyle/>
          <a:p>
            <a:pPr>
              <a:defRPr sz="1500" b="1" i="0" u="none" strike="noStrike" baseline="0">
                <a:solidFill>
                  <a:srgbClr val="000000"/>
                </a:solidFill>
                <a:latin typeface="Arial"/>
                <a:ea typeface="Arial"/>
                <a:cs typeface="Arial"/>
              </a:defRPr>
            </a:pPr>
            <a:endParaRPr lang="en-US"/>
          </a:p>
        </c:txPr>
        <c:crossAx val="200369664"/>
        <c:crosses val="autoZero"/>
        <c:crossBetween val="between"/>
        <c:dispUnits>
          <c:builtInUnit val="millions"/>
        </c:dispUnits>
      </c:valAx>
      <c:spPr>
        <a:solidFill>
          <a:srgbClr val="C0C0C0"/>
        </a:solidFill>
        <a:ln w="12700">
          <a:solidFill>
            <a:srgbClr val="808080"/>
          </a:solidFill>
          <a:prstDash val="solid"/>
        </a:ln>
      </c:spPr>
    </c:plotArea>
    <c:legend>
      <c:legendPos val="r"/>
      <c:layout>
        <c:manualLayout>
          <c:xMode val="edge"/>
          <c:yMode val="edge"/>
          <c:x val="0.49359267119791533"/>
          <c:y val="0.11633513214182321"/>
          <c:w val="0.44652128764278298"/>
          <c:h val="0.23265306122449125"/>
        </c:manualLayout>
      </c:layout>
      <c:spPr>
        <a:solidFill>
          <a:srgbClr val="FFFFFF"/>
        </a:solidFill>
        <a:ln w="3175">
          <a:solidFill>
            <a:srgbClr val="000000"/>
          </a:solidFill>
          <a:prstDash val="solid"/>
        </a:ln>
      </c:spPr>
      <c:txPr>
        <a:bodyPr/>
        <a:lstStyle/>
        <a:p>
          <a:pPr>
            <a:defRPr sz="995" b="1"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3175">
      <a:solidFill>
        <a:srgbClr val="000000"/>
      </a:solidFill>
      <a:prstDash val="solid"/>
    </a:ln>
  </c:spPr>
  <c:txPr>
    <a:bodyPr/>
    <a:lstStyle/>
    <a:p>
      <a:pPr>
        <a:defRPr sz="1500" b="1"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42.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200" b="1" i="0" u="none" strike="noStrike" baseline="0">
                <a:solidFill>
                  <a:srgbClr val="000000"/>
                </a:solidFill>
                <a:latin typeface="Arial"/>
                <a:ea typeface="Arial"/>
                <a:cs typeface="Arial"/>
              </a:defRPr>
            </a:pPr>
            <a:r>
              <a:rPr lang="en-US"/>
              <a:t>3-Year Peak, lag 2</a:t>
            </a:r>
          </a:p>
        </c:rich>
      </c:tx>
      <c:layout>
        <c:manualLayout>
          <c:xMode val="edge"/>
          <c:yMode val="edge"/>
          <c:x val="0.35818476499192287"/>
          <c:y val="4.0114613180515832E-2"/>
        </c:manualLayout>
      </c:layout>
      <c:spPr>
        <a:noFill/>
        <a:ln w="25400">
          <a:noFill/>
        </a:ln>
      </c:spPr>
    </c:title>
    <c:plotArea>
      <c:layout>
        <c:manualLayout>
          <c:layoutTarget val="inner"/>
          <c:xMode val="edge"/>
          <c:yMode val="edge"/>
          <c:x val="0.13290129228494926"/>
          <c:y val="0.15186299535712508"/>
          <c:w val="0.83792644038193631"/>
          <c:h val="0.62177867910371221"/>
        </c:manualLayout>
      </c:layout>
      <c:lineChart>
        <c:grouping val="standard"/>
        <c:ser>
          <c:idx val="0"/>
          <c:order val="0"/>
          <c:spPr>
            <a:ln w="12700">
              <a:solidFill>
                <a:srgbClr val="000080"/>
              </a:solidFill>
              <a:prstDash val="solid"/>
            </a:ln>
          </c:spPr>
          <c:marker>
            <c:symbol val="diamond"/>
            <c:size val="5"/>
            <c:spPr>
              <a:solidFill>
                <a:srgbClr val="000080"/>
              </a:solidFill>
              <a:ln>
                <a:solidFill>
                  <a:srgbClr val="000080"/>
                </a:solidFill>
                <a:prstDash val="solid"/>
              </a:ln>
            </c:spPr>
          </c:marker>
          <c:cat>
            <c:numRef>
              <c:f>Lib_CFS!$F$12:$U$12</c:f>
              <c:numCache>
                <c:formatCode>General</c:formatCode>
                <c:ptCount val="16"/>
                <c:pt idx="0">
                  <c:v>2002</c:v>
                </c:pt>
                <c:pt idx="1">
                  <c:v>2003</c:v>
                </c:pt>
                <c:pt idx="2">
                  <c:v>2004</c:v>
                </c:pt>
                <c:pt idx="3">
                  <c:v>2005</c:v>
                </c:pt>
                <c:pt idx="4">
                  <c:v>2006</c:v>
                </c:pt>
                <c:pt idx="5">
                  <c:v>2007</c:v>
                </c:pt>
                <c:pt idx="6">
                  <c:v>2008</c:v>
                </c:pt>
                <c:pt idx="7">
                  <c:v>2009</c:v>
                </c:pt>
                <c:pt idx="8">
                  <c:v>2010</c:v>
                </c:pt>
                <c:pt idx="9">
                  <c:v>2011</c:v>
                </c:pt>
                <c:pt idx="10">
                  <c:v>2012</c:v>
                </c:pt>
                <c:pt idx="11">
                  <c:v>2013</c:v>
                </c:pt>
                <c:pt idx="12">
                  <c:v>2014</c:v>
                </c:pt>
                <c:pt idx="13">
                  <c:v>2015</c:v>
                </c:pt>
                <c:pt idx="14">
                  <c:v>2016</c:v>
                </c:pt>
                <c:pt idx="15">
                  <c:v>2017</c:v>
                </c:pt>
              </c:numCache>
            </c:numRef>
          </c:cat>
          <c:val>
            <c:numRef>
              <c:f>Lib_CFS!$F$108:$AH$108</c:f>
              <c:numCache>
                <c:formatCode>General</c:formatCode>
                <c:ptCount val="29"/>
                <c:pt idx="4" formatCode="_(* #,##0.0_);_(* \(#,##0.0\);_(* &quot;-&quot;_);_(@_)">
                  <c:v>4865.5</c:v>
                </c:pt>
                <c:pt idx="5" formatCode="_(* #,##0.0_);_(* \(#,##0.0\);_(* &quot;-&quot;_);_(@_)">
                  <c:v>4884.2999999999993</c:v>
                </c:pt>
                <c:pt idx="6" formatCode="_(* #,##0.0_);_(* \(#,##0.0\);_(* &quot;-&quot;_);_(@_)">
                  <c:v>4831.3999999999996</c:v>
                </c:pt>
                <c:pt idx="7" formatCode="_(* #,##0.0_);_(* \(#,##0.0\);_(* &quot;-&quot;_);_(@_)">
                  <c:v>4766.8</c:v>
                </c:pt>
                <c:pt idx="8" formatCode="_(* #,##0.0_);_(* \(#,##0.0\);_(* &quot;-&quot;_);_(@_)">
                  <c:v>4787.8</c:v>
                </c:pt>
                <c:pt idx="9" formatCode="_(* #,##0.0_);_(* \(#,##0.0\);_(* &quot;-&quot;_);_(@_)">
                  <c:v>4759.5</c:v>
                </c:pt>
                <c:pt idx="10" formatCode="_(* #,##0.0_);_(* \(#,##0.0\);_(* &quot;-&quot;_);_(@_)">
                  <c:v>4330.7999999999993</c:v>
                </c:pt>
                <c:pt idx="11" formatCode="_(* #,##0.0_);_(* \(#,##0.0\);_(* &quot;-&quot;_);_(@_)">
                  <c:v>4002.3</c:v>
                </c:pt>
                <c:pt idx="12" formatCode="_(* #,##0.0_);_(* \(#,##0.0\);_(* &quot;-&quot;_);_(@_)">
                  <c:v>3635.4000000000005</c:v>
                </c:pt>
                <c:pt idx="13" formatCode="_(* #,##0.0_);_(* \(#,##0.0\);_(* &quot;-&quot;_);_(@_)">
                  <c:v>3936.9999999999991</c:v>
                </c:pt>
                <c:pt idx="14" formatCode="_(* #,##0.0_);_(* \(#,##0.0\);_(* &quot;-&quot;_);_(@_)">
                  <c:v>3936.9999999999991</c:v>
                </c:pt>
                <c:pt idx="15" formatCode="_(* #,##0.0_);_(* \(#,##0.0\);_(* &quot;-&quot;_);_(@_)">
                  <c:v>3936.9999999999991</c:v>
                </c:pt>
                <c:pt idx="16" formatCode="_(* #,##0.0_);_(* \(#,##0.0\);_(* &quot;-&quot;_);_(@_)">
                  <c:v>3936.9999999999991</c:v>
                </c:pt>
                <c:pt idx="17" formatCode="_(* #,##0.0_);_(* \(#,##0.0\);_(* &quot;-&quot;_);_(@_)">
                  <c:v>3936.9999999999991</c:v>
                </c:pt>
                <c:pt idx="18" formatCode="_(* #,##0.0_);_(* \(#,##0.0\);_(* &quot;-&quot;_);_(@_)">
                  <c:v>3936.9999999999991</c:v>
                </c:pt>
                <c:pt idx="19" formatCode="_(* #,##0.0_);_(* \(#,##0.0\);_(* &quot;-&quot;_);_(@_)">
                  <c:v>3936.9999999999991</c:v>
                </c:pt>
                <c:pt idx="20" formatCode="_(* #,##0.0_);_(* \(#,##0.0\);_(* &quot;-&quot;_);_(@_)">
                  <c:v>3936.9999999999991</c:v>
                </c:pt>
                <c:pt idx="21" formatCode="_(* #,##0.0_);_(* \(#,##0.0\);_(* &quot;-&quot;_);_(@_)">
                  <c:v>3936.9999999999991</c:v>
                </c:pt>
                <c:pt idx="22" formatCode="_(* #,##0.0_);_(* \(#,##0.0\);_(* &quot;-&quot;_);_(@_)">
                  <c:v>3936.9999999999991</c:v>
                </c:pt>
                <c:pt idx="23" formatCode="_(* #,##0.0_);_(* \(#,##0.0\);_(* &quot;-&quot;_);_(@_)">
                  <c:v>3936.9999999999991</c:v>
                </c:pt>
                <c:pt idx="24" formatCode="_(* #,##0.0_);_(* \(#,##0.0\);_(* &quot;-&quot;_);_(@_)">
                  <c:v>3936.9999999999991</c:v>
                </c:pt>
                <c:pt idx="25" formatCode="_(* #,##0.0_);_(* \(#,##0.0\);_(* &quot;-&quot;_);_(@_)">
                  <c:v>3936.9999999999991</c:v>
                </c:pt>
                <c:pt idx="26" formatCode="_(* #,##0.0_);_(* \(#,##0.0\);_(* &quot;-&quot;_);_(@_)">
                  <c:v>3936.9999999999991</c:v>
                </c:pt>
                <c:pt idx="27" formatCode="_(* #,##0.0_);_(* \(#,##0.0\);_(* &quot;-&quot;_);_(@_)">
                  <c:v>3936.9999999999991</c:v>
                </c:pt>
                <c:pt idx="28" formatCode="_(* #,##0.0_);_(* \(#,##0.0\);_(* &quot;-&quot;_);_(@_)">
                  <c:v>3936.9999999999991</c:v>
                </c:pt>
              </c:numCache>
            </c:numRef>
          </c:val>
        </c:ser>
        <c:dLbls/>
        <c:marker val="1"/>
        <c:axId val="200142208"/>
        <c:axId val="200479872"/>
      </c:lineChart>
      <c:catAx>
        <c:axId val="200142208"/>
        <c:scaling>
          <c:orientation val="minMax"/>
        </c:scaling>
        <c:axPos val="b"/>
        <c:numFmt formatCode="General" sourceLinked="1"/>
        <c:tickLblPos val="nextTo"/>
        <c:spPr>
          <a:ln w="3175">
            <a:solidFill>
              <a:srgbClr val="000000"/>
            </a:solidFill>
            <a:prstDash val="solid"/>
          </a:ln>
        </c:spPr>
        <c:txPr>
          <a:bodyPr rot="-5400000" vert="horz"/>
          <a:lstStyle/>
          <a:p>
            <a:pPr>
              <a:defRPr sz="1200" b="0" i="0" u="none" strike="noStrike" baseline="0">
                <a:solidFill>
                  <a:srgbClr val="000000"/>
                </a:solidFill>
                <a:latin typeface="Arial"/>
                <a:ea typeface="Arial"/>
                <a:cs typeface="Arial"/>
              </a:defRPr>
            </a:pPr>
            <a:endParaRPr lang="en-US"/>
          </a:p>
        </c:txPr>
        <c:crossAx val="200479872"/>
        <c:crosses val="autoZero"/>
        <c:auto val="1"/>
        <c:lblAlgn val="ctr"/>
        <c:lblOffset val="100"/>
        <c:tickLblSkip val="2"/>
        <c:tickMarkSkip val="1"/>
      </c:catAx>
      <c:valAx>
        <c:axId val="200479872"/>
        <c:scaling>
          <c:orientation val="minMax"/>
          <c:min val="3500"/>
        </c:scaling>
        <c:axPos val="l"/>
        <c:majorGridlines>
          <c:spPr>
            <a:ln w="3175">
              <a:solidFill>
                <a:srgbClr val="000000"/>
              </a:solidFill>
              <a:prstDash val="solid"/>
            </a:ln>
          </c:spPr>
        </c:majorGridlines>
        <c:numFmt formatCode="0" sourceLinked="0"/>
        <c:tickLblPos val="nextTo"/>
        <c:spPr>
          <a:ln w="3175">
            <a:solidFill>
              <a:srgbClr val="000000"/>
            </a:solidFill>
            <a:prstDash val="solid"/>
          </a:ln>
        </c:spPr>
        <c:txPr>
          <a:bodyPr rot="0" vert="horz"/>
          <a:lstStyle/>
          <a:p>
            <a:pPr>
              <a:defRPr sz="1200" b="0" i="0" u="none" strike="noStrike" baseline="0">
                <a:solidFill>
                  <a:srgbClr val="000000"/>
                </a:solidFill>
                <a:latin typeface="Arial"/>
                <a:ea typeface="Arial"/>
                <a:cs typeface="Arial"/>
              </a:defRPr>
            </a:pPr>
            <a:endParaRPr lang="en-US"/>
          </a:p>
        </c:txPr>
        <c:crossAx val="200142208"/>
        <c:crosses val="autoZero"/>
        <c:crossBetween val="between"/>
      </c:valAx>
      <c:spPr>
        <a:solidFill>
          <a:srgbClr val="C0C0C0"/>
        </a:solidFill>
        <a:ln w="12700">
          <a:solidFill>
            <a:srgbClr val="808080"/>
          </a:solidFill>
          <a:prstDash val="solid"/>
        </a:ln>
      </c:spPr>
    </c:plotArea>
    <c:plotVisOnly val="1"/>
    <c:dispBlanksAs val="gap"/>
  </c:chart>
  <c:spPr>
    <a:solidFill>
      <a:srgbClr val="FFFFFF"/>
    </a:solidFill>
    <a:ln w="3175">
      <a:solidFill>
        <a:srgbClr val="000000"/>
      </a:solidFill>
      <a:prstDash val="solid"/>
    </a:ln>
  </c:spPr>
  <c:txPr>
    <a:bodyPr/>
    <a:lstStyle/>
    <a:p>
      <a:pPr>
        <a:defRPr sz="12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5.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23183803013630788"/>
          <c:y val="0.38240381306623838"/>
          <c:w val="0.70085598050420062"/>
          <c:h val="0.45008590387443703"/>
        </c:manualLayout>
      </c:layout>
      <c:barChart>
        <c:barDir val="col"/>
        <c:grouping val="stacked"/>
        <c:ser>
          <c:idx val="3"/>
          <c:order val="0"/>
          <c:tx>
            <c:v>System Access Rate</c:v>
          </c:tx>
          <c:spPr>
            <a:solidFill>
              <a:srgbClr val="0000FF"/>
            </a:solidFill>
            <a:ln w="25400">
              <a:noFill/>
            </a:ln>
          </c:spPr>
          <c:dLbls>
            <c:numFmt formatCode="0" sourceLinked="0"/>
            <c:spPr>
              <a:noFill/>
              <a:ln w="25400">
                <a:noFill/>
              </a:ln>
            </c:spPr>
            <c:txPr>
              <a:bodyPr/>
              <a:lstStyle/>
              <a:p>
                <a:pPr>
                  <a:defRPr sz="1200" b="1" i="0" u="none" strike="noStrike" baseline="0">
                    <a:solidFill>
                      <a:srgbClr val="FFFFFF"/>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BGT_Table_Rates!$F$9:$P$9</c:f>
              <c:numCache>
                <c:formatCode>"$"#,##0</c:formatCode>
                <c:ptCount val="11"/>
                <c:pt idx="0">
                  <c:v>141</c:v>
                </c:pt>
                <c:pt idx="1">
                  <c:v>163</c:v>
                </c:pt>
                <c:pt idx="2">
                  <c:v>152</c:v>
                </c:pt>
                <c:pt idx="3">
                  <c:v>152</c:v>
                </c:pt>
                <c:pt idx="4">
                  <c:v>143</c:v>
                </c:pt>
                <c:pt idx="5">
                  <c:v>143</c:v>
                </c:pt>
                <c:pt idx="6">
                  <c:v>143</c:v>
                </c:pt>
                <c:pt idx="7">
                  <c:v>154</c:v>
                </c:pt>
                <c:pt idx="8">
                  <c:v>204</c:v>
                </c:pt>
                <c:pt idx="9">
                  <c:v>217</c:v>
                </c:pt>
                <c:pt idx="10">
                  <c:v>223</c:v>
                </c:pt>
              </c:numCache>
            </c:numRef>
          </c:val>
        </c:ser>
        <c:ser>
          <c:idx val="4"/>
          <c:order val="1"/>
          <c:tx>
            <c:v>Water Stewardship Rate</c:v>
          </c:tx>
          <c:spPr>
            <a:solidFill>
              <a:srgbClr val="FFCC99"/>
            </a:solidFill>
            <a:ln w="25400">
              <a:noFill/>
            </a:ln>
          </c:spPr>
          <c:dLbls>
            <c:numFmt formatCode="0"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BGT_Table_Rates!$F$11:$P$11</c:f>
              <c:numCache>
                <c:formatCode>"$"#,##0</c:formatCode>
                <c:ptCount val="11"/>
                <c:pt idx="0">
                  <c:v>23</c:v>
                </c:pt>
                <c:pt idx="1">
                  <c:v>30</c:v>
                </c:pt>
                <c:pt idx="2">
                  <c:v>25</c:v>
                </c:pt>
                <c:pt idx="3">
                  <c:v>25</c:v>
                </c:pt>
                <c:pt idx="4">
                  <c:v>25</c:v>
                </c:pt>
                <c:pt idx="5">
                  <c:v>25</c:v>
                </c:pt>
                <c:pt idx="6">
                  <c:v>25</c:v>
                </c:pt>
                <c:pt idx="7">
                  <c:v>41</c:v>
                </c:pt>
                <c:pt idx="8">
                  <c:v>41</c:v>
                </c:pt>
                <c:pt idx="9">
                  <c:v>43</c:v>
                </c:pt>
                <c:pt idx="10">
                  <c:v>41</c:v>
                </c:pt>
              </c:numCache>
            </c:numRef>
          </c:val>
        </c:ser>
        <c:ser>
          <c:idx val="2"/>
          <c:order val="2"/>
          <c:tx>
            <c:v>System Power Rate</c:v>
          </c:tx>
          <c:spPr>
            <a:solidFill>
              <a:srgbClr val="FF0000"/>
            </a:solidFill>
            <a:ln w="25400">
              <a:noFill/>
            </a:ln>
          </c:spPr>
          <c:dLbls>
            <c:numFmt formatCode="0"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BGT_Table_Rates!$F$13:$P$13</c:f>
              <c:numCache>
                <c:formatCode>"$"#,##0</c:formatCode>
                <c:ptCount val="11"/>
                <c:pt idx="0">
                  <c:v>89</c:v>
                </c:pt>
                <c:pt idx="1">
                  <c:v>60</c:v>
                </c:pt>
                <c:pt idx="2">
                  <c:v>81</c:v>
                </c:pt>
                <c:pt idx="3">
                  <c:v>81</c:v>
                </c:pt>
                <c:pt idx="4">
                  <c:v>90</c:v>
                </c:pt>
                <c:pt idx="5">
                  <c:v>110</c:v>
                </c:pt>
                <c:pt idx="6">
                  <c:v>110</c:v>
                </c:pt>
                <c:pt idx="7">
                  <c:v>119</c:v>
                </c:pt>
                <c:pt idx="8">
                  <c:v>127</c:v>
                </c:pt>
                <c:pt idx="9">
                  <c:v>136</c:v>
                </c:pt>
                <c:pt idx="10">
                  <c:v>189</c:v>
                </c:pt>
              </c:numCache>
            </c:numRef>
          </c:val>
        </c:ser>
        <c:ser>
          <c:idx val="0"/>
          <c:order val="3"/>
          <c:tx>
            <c:v>Tier 1 Supply</c:v>
          </c:tx>
          <c:spPr>
            <a:solidFill>
              <a:srgbClr val="00FF00"/>
            </a:solidFill>
            <a:ln w="25400">
              <a:noFill/>
            </a:ln>
          </c:spPr>
          <c:dLbls>
            <c:numFmt formatCode="0"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BGT_Table_Rates!$F$6:$P$6</c:f>
              <c:numCache>
                <c:formatCode>"$"#,##0</c:formatCode>
                <c:ptCount val="11"/>
                <c:pt idx="0">
                  <c:v>73</c:v>
                </c:pt>
                <c:pt idx="1">
                  <c:v>73</c:v>
                </c:pt>
                <c:pt idx="2">
                  <c:v>73</c:v>
                </c:pt>
                <c:pt idx="3">
                  <c:v>73</c:v>
                </c:pt>
                <c:pt idx="4">
                  <c:v>73</c:v>
                </c:pt>
                <c:pt idx="5">
                  <c:v>73</c:v>
                </c:pt>
                <c:pt idx="6">
                  <c:v>134</c:v>
                </c:pt>
                <c:pt idx="7">
                  <c:v>170</c:v>
                </c:pt>
                <c:pt idx="8">
                  <c:v>155</c:v>
                </c:pt>
                <c:pt idx="9">
                  <c:v>164</c:v>
                </c:pt>
                <c:pt idx="10">
                  <c:v>140</c:v>
                </c:pt>
              </c:numCache>
            </c:numRef>
          </c:val>
        </c:ser>
        <c:ser>
          <c:idx val="1"/>
          <c:order val="4"/>
          <c:tx>
            <c:v>Treatment Surcharge</c:v>
          </c:tx>
          <c:spPr>
            <a:solidFill>
              <a:srgbClr val="993366"/>
            </a:solidFill>
            <a:ln w="25400">
              <a:noFill/>
            </a:ln>
          </c:spPr>
          <c:dLbls>
            <c:numFmt formatCode="0" sourceLinked="0"/>
            <c:spPr>
              <a:noFill/>
              <a:ln w="25400">
                <a:noFill/>
              </a:ln>
            </c:spPr>
            <c:txPr>
              <a:bodyPr/>
              <a:lstStyle/>
              <a:p>
                <a:pPr>
                  <a:defRPr sz="1200" b="1" i="0" u="none" strike="noStrike" baseline="0">
                    <a:solidFill>
                      <a:srgbClr val="FFFFFF"/>
                    </a:solidFill>
                    <a:latin typeface="Arial"/>
                    <a:ea typeface="Arial"/>
                    <a:cs typeface="Arial"/>
                  </a:defRPr>
                </a:pPr>
                <a:endParaRPr lang="en-US"/>
              </a:p>
            </c:txPr>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BGT_Table_Rates!$F$22:$P$22</c:f>
              <c:numCache>
                <c:formatCode>"$"#,##0</c:formatCode>
                <c:ptCount val="11"/>
                <c:pt idx="0">
                  <c:v>82</c:v>
                </c:pt>
                <c:pt idx="1">
                  <c:v>92</c:v>
                </c:pt>
                <c:pt idx="2">
                  <c:v>112</c:v>
                </c:pt>
                <c:pt idx="3">
                  <c:v>122</c:v>
                </c:pt>
                <c:pt idx="4">
                  <c:v>147</c:v>
                </c:pt>
                <c:pt idx="5">
                  <c:v>157</c:v>
                </c:pt>
                <c:pt idx="6">
                  <c:v>167</c:v>
                </c:pt>
                <c:pt idx="7">
                  <c:v>217</c:v>
                </c:pt>
                <c:pt idx="8">
                  <c:v>217</c:v>
                </c:pt>
                <c:pt idx="9">
                  <c:v>234</c:v>
                </c:pt>
                <c:pt idx="10">
                  <c:v>254</c:v>
                </c:pt>
              </c:numCache>
            </c:numRef>
          </c:val>
        </c:ser>
        <c:dLbls/>
        <c:gapWidth val="40"/>
        <c:overlap val="100"/>
        <c:axId val="75664384"/>
        <c:axId val="75670656"/>
      </c:barChart>
      <c:lineChart>
        <c:grouping val="standard"/>
        <c:ser>
          <c:idx val="5"/>
          <c:order val="5"/>
          <c:tx>
            <c:v>Total Treated Full Service</c:v>
          </c:tx>
          <c:spPr>
            <a:ln w="28575">
              <a:noFill/>
            </a:ln>
          </c:spPr>
          <c:marker>
            <c:symbol val="none"/>
          </c:marker>
          <c:dLbls>
            <c:numFmt formatCode="0" sourceLinked="0"/>
            <c:spPr>
              <a:noFill/>
              <a:ln w="25400">
                <a:noFill/>
              </a:ln>
            </c:spPr>
            <c:txPr>
              <a:bodyPr/>
              <a:lstStyle/>
              <a:p>
                <a:pPr>
                  <a:defRPr sz="1200" b="1" i="0" u="none" strike="noStrike" baseline="0">
                    <a:solidFill>
                      <a:srgbClr val="000000"/>
                    </a:solidFill>
                    <a:latin typeface="Arial"/>
                    <a:ea typeface="Arial"/>
                    <a:cs typeface="Arial"/>
                  </a:defRPr>
                </a:pPr>
                <a:endParaRPr lang="en-US"/>
              </a:p>
            </c:txPr>
            <c:dLblPos val="t"/>
            <c:showVal val="1"/>
          </c:dLbls>
          <c:cat>
            <c:strRef>
              <c:f>BGT_Table_Rates!$F$5:$P$5</c:f>
              <c:strCache>
                <c:ptCount val="11"/>
                <c:pt idx="0">
                  <c:v>2003</c:v>
                </c:pt>
                <c:pt idx="1">
                  <c:v>2004</c:v>
                </c:pt>
                <c:pt idx="2">
                  <c:v>2005</c:v>
                </c:pt>
                <c:pt idx="3">
                  <c:v>2006</c:v>
                </c:pt>
                <c:pt idx="4">
                  <c:v>2007</c:v>
                </c:pt>
                <c:pt idx="5">
                  <c:v>2008</c:v>
                </c:pt>
                <c:pt idx="6">
                  <c:v>2009</c:v>
                </c:pt>
                <c:pt idx="7">
                  <c:v>2010*</c:v>
                </c:pt>
                <c:pt idx="8">
                  <c:v>2011</c:v>
                </c:pt>
                <c:pt idx="9">
                  <c:v>2012</c:v>
                </c:pt>
                <c:pt idx="10">
                  <c:v>2013</c:v>
                </c:pt>
              </c:strCache>
            </c:strRef>
          </c:cat>
          <c:val>
            <c:numRef>
              <c:f>BGT_Table_Rates!$F$24:$P$24</c:f>
              <c:numCache>
                <c:formatCode>"$"#,##0</c:formatCode>
                <c:ptCount val="11"/>
                <c:pt idx="0">
                  <c:v>408</c:v>
                </c:pt>
                <c:pt idx="1">
                  <c:v>418</c:v>
                </c:pt>
                <c:pt idx="2">
                  <c:v>443</c:v>
                </c:pt>
                <c:pt idx="3">
                  <c:v>453</c:v>
                </c:pt>
                <c:pt idx="4">
                  <c:v>478</c:v>
                </c:pt>
                <c:pt idx="5">
                  <c:v>508</c:v>
                </c:pt>
                <c:pt idx="6">
                  <c:v>579</c:v>
                </c:pt>
                <c:pt idx="7">
                  <c:v>701</c:v>
                </c:pt>
                <c:pt idx="8">
                  <c:v>744</c:v>
                </c:pt>
                <c:pt idx="9">
                  <c:v>794</c:v>
                </c:pt>
                <c:pt idx="10">
                  <c:v>847</c:v>
                </c:pt>
              </c:numCache>
            </c:numRef>
          </c:val>
        </c:ser>
        <c:dLbls/>
        <c:marker val="1"/>
        <c:axId val="75664384"/>
        <c:axId val="75670656"/>
      </c:lineChart>
      <c:catAx>
        <c:axId val="75664384"/>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48183844807860582"/>
              <c:y val="0.92386053266184365"/>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75670656"/>
        <c:crosses val="autoZero"/>
        <c:auto val="1"/>
        <c:lblAlgn val="ctr"/>
        <c:lblOffset val="100"/>
        <c:tickLblSkip val="1"/>
        <c:tickMarkSkip val="1"/>
      </c:catAx>
      <c:valAx>
        <c:axId val="75670656"/>
        <c:scaling>
          <c:orientation val="minMax"/>
          <c:max val="700"/>
          <c:min val="0"/>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Rate ($/AF)</a:t>
                </a:r>
              </a:p>
            </c:rich>
          </c:tx>
          <c:layout>
            <c:manualLayout>
              <c:xMode val="edge"/>
              <c:yMode val="edge"/>
              <c:x val="0.11111125131794421"/>
              <c:y val="0.52453624134543042"/>
            </c:manualLayout>
          </c:layout>
          <c:spPr>
            <a:noFill/>
            <a:ln w="25400">
              <a:noFill/>
            </a:ln>
          </c:spPr>
        </c:title>
        <c:numFmt formatCode="General"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75664384"/>
        <c:crosses val="autoZero"/>
        <c:crossBetween val="between"/>
      </c:valAx>
      <c:spPr>
        <a:noFill/>
        <a:ln w="25400">
          <a:noFill/>
        </a:ln>
      </c:spPr>
    </c:plotArea>
    <c:legend>
      <c:legendPos val="r"/>
      <c:legendEntry>
        <c:idx val="5"/>
        <c:delete val="1"/>
      </c:legendEntry>
      <c:layout>
        <c:manualLayout>
          <c:xMode val="edge"/>
          <c:yMode val="edge"/>
          <c:x val="0.52671038315719998"/>
          <c:y val="0.7191221338449445"/>
          <c:w val="0.39209471812818308"/>
          <c:h val="0.27242051596344691"/>
        </c:manualLayout>
      </c:layout>
      <c:spPr>
        <a:solidFill>
          <a:srgbClr val="FFFFFF"/>
        </a:solidFill>
        <a:ln w="25400">
          <a:noFill/>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oddFooter>&amp;L&amp;D&amp;C&amp;F</c:oddFooter>
    </c:headerFooter>
    <c:pageMargins b="0.5" l="0.2" r="0.2" t="0.5" header="0.2" footer="0.2"/>
    <c:pageSetup orientation="landscape"/>
  </c:printSettings>
</c:chartSpace>
</file>

<file path=xl/charts/chart6.xml><?xml version="1.0" encoding="utf-8"?>
<c:chartSpace xmlns:c="http://schemas.openxmlformats.org/drawingml/2006/chart" xmlns:a="http://schemas.openxmlformats.org/drawingml/2006/main" xmlns:r="http://schemas.openxmlformats.org/officeDocument/2006/relationships">
  <c:lang val="en-US"/>
  <c:chart>
    <c:autoTitleDeleted val="1"/>
    <c:plotArea>
      <c:layout>
        <c:manualLayout>
          <c:layoutTarget val="inner"/>
          <c:xMode val="edge"/>
          <c:yMode val="edge"/>
          <c:x val="0.15064130068764631"/>
          <c:y val="5.583772491675449E-2"/>
          <c:w val="0.84295025703936721"/>
          <c:h val="0.72081426710714003"/>
        </c:manualLayout>
      </c:layout>
      <c:barChart>
        <c:barDir val="col"/>
        <c:grouping val="clustered"/>
        <c:ser>
          <c:idx val="1"/>
          <c:order val="0"/>
          <c:tx>
            <c:strRef>
              <c:f>Lookup_Charts_New!$D$102</c:f>
              <c:strCache>
                <c:ptCount val="1"/>
                <c:pt idx="0">
                  <c:v>Readiness-to-Serve Charge ($M)</c:v>
                </c:pt>
              </c:strCache>
            </c:strRef>
          </c:tx>
          <c:spPr>
            <a:solidFill>
              <a:srgbClr val="0000FF"/>
            </a:solidFill>
            <a:ln w="12700">
              <a:solidFill>
                <a:srgbClr val="000000"/>
              </a:solidFill>
              <a:prstDash val="solid"/>
            </a:ln>
          </c:spPr>
          <c:dLbls>
            <c:numFmt formatCode="_(* #,##0.0_);_(* \(#,##0.0\);_(* &quot;-&quot;?_);_(@_)" sourceLinked="0"/>
            <c:spPr>
              <a:noFill/>
              <a:ln w="25400">
                <a:noFill/>
              </a:ln>
            </c:spPr>
            <c:txPr>
              <a:bodyPr rot="-5400000" vert="horz"/>
              <a:lstStyle/>
              <a:p>
                <a:pPr algn="ctr">
                  <a:defRPr sz="1800" b="1" i="0" u="none" strike="noStrike" baseline="0">
                    <a:solidFill>
                      <a:srgbClr val="FFFFFF"/>
                    </a:solidFill>
                    <a:latin typeface="Arial"/>
                    <a:ea typeface="Arial"/>
                    <a:cs typeface="Arial"/>
                  </a:defRPr>
                </a:pPr>
                <a:endParaRPr lang="en-US"/>
              </a:p>
            </c:txPr>
            <c:dLblPos val="ctr"/>
            <c:showVal val="1"/>
          </c:dLbls>
          <c:cat>
            <c:numRef>
              <c:f>Lookup_Charts_New!$G$100:$R$100</c:f>
              <c:numCache>
                <c:formatCode>General</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numCache>
            </c:numRef>
          </c:cat>
          <c:val>
            <c:numRef>
              <c:f>Lookup_Charts_New!$G$102:$R$102</c:f>
              <c:numCache>
                <c:formatCode>_(* #,##0_);_(* \(#,##0\);_(* "-"_);_(@_)</c:formatCode>
                <c:ptCount val="12"/>
                <c:pt idx="0">
                  <c:v>80</c:v>
                </c:pt>
                <c:pt idx="1">
                  <c:v>82</c:v>
                </c:pt>
                <c:pt idx="2">
                  <c:v>92</c:v>
                </c:pt>
                <c:pt idx="3">
                  <c:v>114</c:v>
                </c:pt>
                <c:pt idx="4">
                  <c:v>125</c:v>
                </c:pt>
                <c:pt idx="5">
                  <c:v>146</c:v>
                </c:pt>
                <c:pt idx="6">
                  <c:v>142</c:v>
                </c:pt>
                <c:pt idx="7">
                  <c:v>166</c:v>
                </c:pt>
                <c:pt idx="8">
                  <c:v>151</c:v>
                </c:pt>
                <c:pt idx="9">
                  <c:v>147</c:v>
                </c:pt>
                <c:pt idx="10">
                  <c:v>146</c:v>
                </c:pt>
                <c:pt idx="11">
                  <c:v>147</c:v>
                </c:pt>
              </c:numCache>
            </c:numRef>
          </c:val>
        </c:ser>
        <c:dLbls/>
        <c:gapWidth val="50"/>
        <c:axId val="75691520"/>
        <c:axId val="75693440"/>
      </c:barChart>
      <c:catAx>
        <c:axId val="75691520"/>
        <c:scaling>
          <c:orientation val="minMax"/>
        </c:scaling>
        <c:axPos val="b"/>
        <c:title>
          <c:tx>
            <c:rich>
              <a:bodyPr/>
              <a:lstStyle/>
              <a:p>
                <a:pPr>
                  <a:defRPr sz="1800" b="0" i="0" u="none" strike="noStrike" baseline="0">
                    <a:solidFill>
                      <a:srgbClr val="000000"/>
                    </a:solidFill>
                    <a:latin typeface="Arial"/>
                    <a:ea typeface="Arial"/>
                    <a:cs typeface="Arial"/>
                  </a:defRPr>
                </a:pPr>
                <a:r>
                  <a:rPr lang="en-US"/>
                  <a:t>Calendar Year</a:t>
                </a:r>
              </a:p>
            </c:rich>
          </c:tx>
          <c:layout>
            <c:manualLayout>
              <c:xMode val="edge"/>
              <c:yMode val="edge"/>
              <c:x val="0.439103405343579"/>
              <c:y val="0.901863916756598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5693440"/>
        <c:crosses val="autoZero"/>
        <c:auto val="1"/>
        <c:lblAlgn val="ctr"/>
        <c:lblOffset val="0"/>
        <c:tickLblSkip val="1"/>
        <c:tickMarkSkip val="1"/>
      </c:catAx>
      <c:valAx>
        <c:axId val="75693440"/>
        <c:scaling>
          <c:orientation val="minMax"/>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Million Dollars</a:t>
                </a:r>
              </a:p>
            </c:rich>
          </c:tx>
          <c:layout>
            <c:manualLayout>
              <c:xMode val="edge"/>
              <c:yMode val="edge"/>
              <c:x val="7.4786324786330341E-3"/>
              <c:y val="0.23688729898610394"/>
            </c:manualLayout>
          </c:layout>
          <c:spPr>
            <a:noFill/>
            <a:ln w="25400">
              <a:noFill/>
            </a:ln>
          </c:spPr>
        </c:title>
        <c:numFmt formatCode="_(* #,##0_);_(* \(#,##0\);_(* &quot;-&quot;_);_(@_)"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5691520"/>
        <c:crosses val="autoZero"/>
        <c:crossBetween val="between"/>
      </c:valAx>
      <c:spPr>
        <a:noFill/>
        <a:ln w="25400">
          <a:noFill/>
        </a:ln>
      </c:spPr>
    </c:plotArea>
    <c:plotVisOnly val="1"/>
    <c:dispBlanksAs val="gap"/>
  </c:chart>
  <c:spPr>
    <a:solidFill>
      <a:srgbClr val="FFFFFF"/>
    </a:solidFill>
    <a:ln w="9525">
      <a:noFill/>
    </a:ln>
  </c:spPr>
  <c:txPr>
    <a:bodyPr/>
    <a:lstStyle/>
    <a:p>
      <a:pPr>
        <a:defRPr sz="1800" b="0" i="0" u="none" strike="noStrike" baseline="0">
          <a:solidFill>
            <a:srgbClr val="000000"/>
          </a:solidFill>
          <a:latin typeface="Arial"/>
          <a:ea typeface="Arial"/>
          <a:cs typeface="Arial"/>
        </a:defRPr>
      </a:pPr>
      <a:endParaRPr lang="en-US"/>
    </a:p>
  </c:txPr>
  <c:printSettings>
    <c:headerFooter alignWithMargins="0">
      <c:oddFooter>&amp;L&amp;D&amp;C&amp;F</c:oddFooter>
    </c:headerFooter>
    <c:pageMargins b="0.5" l="0.2" r="0.2" t="0.5" header="0.2" footer="0.2"/>
    <c:pageSetup orientation="landscape"/>
  </c:printSettings>
</c:chartSpace>
</file>

<file path=xl/charts/chart7.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0149591181082"/>
          <c:y val="4.3993359025318424E-2"/>
          <c:w val="0.58547115444557163"/>
          <c:h val="0.79357251472589996"/>
        </c:manualLayout>
      </c:layout>
      <c:areaChart>
        <c:grouping val="stacked"/>
        <c:ser>
          <c:idx val="7"/>
          <c:order val="0"/>
          <c:tx>
            <c:strRef>
              <c:f>BGT_Table_CIP!#REF!</c:f>
              <c:strCache>
                <c:ptCount val="1"/>
                <c:pt idx="0">
                  <c:v>#REF!</c:v>
                </c:pt>
              </c:strCache>
            </c:strRef>
          </c:tx>
          <c:spPr>
            <a:solidFill>
              <a:srgbClr val="00FFFF"/>
            </a:solidFill>
            <a:ln w="12700">
              <a:solidFill>
                <a:srgbClr val="000000"/>
              </a:solidFill>
              <a:prstDash val="solid"/>
            </a:ln>
          </c:spPr>
          <c:cat>
            <c:numRef>
              <c:f>BGT_Table_CIP!$I$8:$P$8</c:f>
              <c:numCache>
                <c:formatCode>General</c:formatCode>
                <c:ptCount val="1"/>
                <c:pt idx="0">
                  <c:v>2014</c:v>
                </c:pt>
              </c:numCache>
            </c:numRef>
          </c:cat>
          <c:val>
            <c:numRef>
              <c:f>BGT_Table_CIP!#REF!</c:f>
              <c:numCache>
                <c:formatCode>General</c:formatCode>
                <c:ptCount val="8"/>
                <c:pt idx="0">
                  <c:v>0</c:v>
                </c:pt>
                <c:pt idx="1">
                  <c:v>43.6173</c:v>
                </c:pt>
                <c:pt idx="2">
                  <c:v>61.680500000000002</c:v>
                </c:pt>
                <c:pt idx="3">
                  <c:v>19.442299999998689</c:v>
                </c:pt>
                <c:pt idx="4">
                  <c:v>0</c:v>
                </c:pt>
                <c:pt idx="5">
                  <c:v>0</c:v>
                </c:pt>
                <c:pt idx="6">
                  <c:v>0</c:v>
                </c:pt>
                <c:pt idx="7">
                  <c:v>0</c:v>
                </c:pt>
              </c:numCache>
            </c:numRef>
          </c:val>
        </c:ser>
        <c:ser>
          <c:idx val="4"/>
          <c:order val="1"/>
          <c:tx>
            <c:strRef>
              <c:f>BGT_Table_CIP!#REF!</c:f>
              <c:strCache>
                <c:ptCount val="1"/>
                <c:pt idx="0">
                  <c:v>#REF!</c:v>
                </c:pt>
              </c:strCache>
            </c:strRef>
          </c:tx>
          <c:spPr>
            <a:solidFill>
              <a:srgbClr val="FFFF99"/>
            </a:solidFill>
            <a:ln w="12700">
              <a:solidFill>
                <a:srgbClr val="000000"/>
              </a:solidFill>
              <a:prstDash val="solid"/>
            </a:ln>
          </c:spPr>
          <c:cat>
            <c:numRef>
              <c:f>BGT_Table_CIP!$I$8:$P$8</c:f>
              <c:numCache>
                <c:formatCode>General</c:formatCode>
                <c:ptCount val="1"/>
                <c:pt idx="0">
                  <c:v>2014</c:v>
                </c:pt>
              </c:numCache>
            </c:numRef>
          </c:cat>
          <c:val>
            <c:numRef>
              <c:f>BGT_Table_CIP!#REF!</c:f>
              <c:numCache>
                <c:formatCode>General</c:formatCode>
                <c:ptCount val="1"/>
                <c:pt idx="0">
                  <c:v>1</c:v>
                </c:pt>
              </c:numCache>
            </c:numRef>
          </c:val>
        </c:ser>
        <c:ser>
          <c:idx val="9"/>
          <c:order val="2"/>
          <c:tx>
            <c:strRef>
              <c:f>BGT_Table_CIP!#REF!</c:f>
              <c:strCache>
                <c:ptCount val="1"/>
                <c:pt idx="0">
                  <c:v>#REF!</c:v>
                </c:pt>
              </c:strCache>
            </c:strRef>
          </c:tx>
          <c:spPr>
            <a:solidFill>
              <a:srgbClr val="FF00FF"/>
            </a:solidFill>
            <a:ln w="12700">
              <a:solidFill>
                <a:srgbClr val="000000"/>
              </a:solidFill>
              <a:prstDash val="solid"/>
            </a:ln>
          </c:spPr>
          <c:cat>
            <c:numRef>
              <c:f>BGT_Table_CIP!$I$8:$P$8</c:f>
              <c:numCache>
                <c:formatCode>General</c:formatCode>
                <c:ptCount val="1"/>
                <c:pt idx="0">
                  <c:v>2014</c:v>
                </c:pt>
              </c:numCache>
            </c:numRef>
          </c:cat>
          <c:val>
            <c:numRef>
              <c:f>BGT_Table_CIP!#REF!</c:f>
              <c:numCache>
                <c:formatCode>General</c:formatCode>
                <c:ptCount val="1"/>
                <c:pt idx="0">
                  <c:v>1</c:v>
                </c:pt>
              </c:numCache>
            </c:numRef>
          </c:val>
        </c:ser>
        <c:ser>
          <c:idx val="3"/>
          <c:order val="3"/>
          <c:tx>
            <c:strRef>
              <c:f>BGT_Table_CIP!#REF!</c:f>
              <c:strCache>
                <c:ptCount val="1"/>
                <c:pt idx="0">
                  <c:v>#REF!</c:v>
                </c:pt>
              </c:strCache>
            </c:strRef>
          </c:tx>
          <c:spPr>
            <a:solidFill>
              <a:srgbClr val="FFFF00"/>
            </a:solidFill>
            <a:ln w="12700">
              <a:solidFill>
                <a:srgbClr val="000000"/>
              </a:solidFill>
              <a:prstDash val="solid"/>
            </a:ln>
          </c:spPr>
          <c:cat>
            <c:numRef>
              <c:f>BGT_Table_CIP!$I$8:$P$8</c:f>
              <c:numCache>
                <c:formatCode>General</c:formatCode>
                <c:ptCount val="1"/>
                <c:pt idx="0">
                  <c:v>2014</c:v>
                </c:pt>
              </c:numCache>
            </c:numRef>
          </c:cat>
          <c:val>
            <c:numRef>
              <c:f>BGT_Table_CIP!#REF!</c:f>
              <c:numCache>
                <c:formatCode>General</c:formatCode>
                <c:ptCount val="1"/>
                <c:pt idx="0">
                  <c:v>1</c:v>
                </c:pt>
              </c:numCache>
            </c:numRef>
          </c:val>
        </c:ser>
        <c:ser>
          <c:idx val="2"/>
          <c:order val="4"/>
          <c:tx>
            <c:strRef>
              <c:f>BGT_Table_CIP!$E$45</c:f>
              <c:strCache>
                <c:ptCount val="1"/>
                <c:pt idx="0">
                  <c:v>Infrastructure - R&amp;R</c:v>
                </c:pt>
              </c:strCache>
            </c:strRef>
          </c:tx>
          <c:spPr>
            <a:solidFill>
              <a:srgbClr val="00FF00"/>
            </a:solidFill>
            <a:ln w="12700">
              <a:solidFill>
                <a:srgbClr val="000000"/>
              </a:solidFill>
              <a:prstDash val="solid"/>
            </a:ln>
          </c:spPr>
          <c:cat>
            <c:numRef>
              <c:f>BGT_Table_CIP!$I$8:$P$8</c:f>
              <c:numCache>
                <c:formatCode>General</c:formatCode>
                <c:ptCount val="1"/>
                <c:pt idx="0">
                  <c:v>2014</c:v>
                </c:pt>
              </c:numCache>
            </c:numRef>
          </c:cat>
          <c:val>
            <c:numRef>
              <c:f>BGT_Table_CIP!$I$45:$P$45</c:f>
              <c:numCache>
                <c:formatCode>_(* #,##0.0_);_(* \(#,##0.0\);_(* "-"_);_(@_)</c:formatCode>
                <c:ptCount val="1"/>
              </c:numCache>
            </c:numRef>
          </c:val>
        </c:ser>
        <c:ser>
          <c:idx val="6"/>
          <c:order val="5"/>
          <c:tx>
            <c:strRef>
              <c:f>BGT_Table_CIP!#REF!</c:f>
              <c:strCache>
                <c:ptCount val="1"/>
                <c:pt idx="0">
                  <c:v>#REF!</c:v>
                </c:pt>
              </c:strCache>
            </c:strRef>
          </c:tx>
          <c:spPr>
            <a:solidFill>
              <a:srgbClr val="FF0000"/>
            </a:solidFill>
            <a:ln w="12700">
              <a:solidFill>
                <a:srgbClr val="000000"/>
              </a:solidFill>
              <a:prstDash val="solid"/>
            </a:ln>
          </c:spPr>
          <c:cat>
            <c:numRef>
              <c:f>BGT_Table_CIP!$I$8:$P$8</c:f>
              <c:numCache>
                <c:formatCode>General</c:formatCode>
                <c:ptCount val="1"/>
                <c:pt idx="0">
                  <c:v>2014</c:v>
                </c:pt>
              </c:numCache>
            </c:numRef>
          </c:cat>
          <c:val>
            <c:numRef>
              <c:f>BGT_Table_CIP!#REF!</c:f>
              <c:numCache>
                <c:formatCode>General</c:formatCode>
                <c:ptCount val="1"/>
                <c:pt idx="0">
                  <c:v>1</c:v>
                </c:pt>
              </c:numCache>
            </c:numRef>
          </c:val>
        </c:ser>
        <c:ser>
          <c:idx val="0"/>
          <c:order val="6"/>
          <c:tx>
            <c:strRef>
              <c:f>BGT_Table_CIP!$E$44</c:f>
              <c:strCache>
                <c:ptCount val="1"/>
                <c:pt idx="0">
                  <c:v>Cost/Efficiency/Productivity</c:v>
                </c:pt>
              </c:strCache>
            </c:strRef>
          </c:tx>
          <c:spPr>
            <a:solidFill>
              <a:srgbClr val="0000FF"/>
            </a:solidFill>
            <a:ln w="12700">
              <a:solidFill>
                <a:srgbClr val="000000"/>
              </a:solidFill>
              <a:prstDash val="solid"/>
            </a:ln>
          </c:spPr>
          <c:cat>
            <c:numRef>
              <c:f>BGT_Table_CIP!$I$8:$P$8</c:f>
              <c:numCache>
                <c:formatCode>General</c:formatCode>
                <c:ptCount val="1"/>
                <c:pt idx="0">
                  <c:v>2014</c:v>
                </c:pt>
              </c:numCache>
            </c:numRef>
          </c:cat>
          <c:val>
            <c:numRef>
              <c:f>BGT_Table_CIP!$I$44:$P$44</c:f>
              <c:numCache>
                <c:formatCode>_(* #,##0.0_);_(* \(#,##0.0\);_(* "-"_);_(@_)</c:formatCode>
                <c:ptCount val="1"/>
              </c:numCache>
            </c:numRef>
          </c:val>
        </c:ser>
        <c:dLbls/>
        <c:axId val="75876608"/>
        <c:axId val="75899264"/>
      </c:areaChart>
      <c:catAx>
        <c:axId val="75876608"/>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24038503600511471"/>
              <c:y val="0.92386053266184365"/>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75899264"/>
        <c:crosses val="autoZero"/>
        <c:auto val="1"/>
        <c:lblAlgn val="ctr"/>
        <c:lblOffset val="100"/>
        <c:tickLblSkip val="1"/>
        <c:tickMarkSkip val="1"/>
      </c:catAx>
      <c:valAx>
        <c:axId val="75899264"/>
        <c:scaling>
          <c:orientation val="minMax"/>
          <c:min val="0"/>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Million Dollars</a:t>
                </a:r>
              </a:p>
            </c:rich>
          </c:tx>
          <c:layout>
            <c:manualLayout>
              <c:xMode val="edge"/>
              <c:yMode val="edge"/>
              <c:x val="7.4786324786330341E-3"/>
              <c:y val="0.29610917924600288"/>
            </c:manualLayout>
          </c:layout>
          <c:spPr>
            <a:noFill/>
            <a:ln w="25400">
              <a:noFill/>
            </a:ln>
          </c:spPr>
        </c:title>
        <c:numFmt formatCode="#,##0"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75876608"/>
        <c:crosses val="autoZero"/>
        <c:crossBetween val="midCat"/>
      </c:valAx>
      <c:spPr>
        <a:noFill/>
        <a:ln w="25400">
          <a:noFill/>
        </a:ln>
      </c:spPr>
    </c:plotArea>
    <c:legend>
      <c:legendPos val="r"/>
      <c:layout>
        <c:manualLayout>
          <c:xMode val="edge"/>
          <c:yMode val="edge"/>
          <c:x val="0.75106977813670761"/>
          <c:y val="1.1844331641287301E-2"/>
          <c:w val="0.24252178814187444"/>
          <c:h val="0.98308241292173459"/>
        </c:manualLayout>
      </c:layout>
      <c:spPr>
        <a:noFill/>
        <a:ln w="25400">
          <a:noFill/>
        </a:ln>
      </c:spPr>
      <c:txPr>
        <a:bodyPr/>
        <a:lstStyle/>
        <a:p>
          <a:pPr>
            <a:defRPr sz="105" b="0" i="0" u="none" strike="noStrike" baseline="0">
              <a:solidFill>
                <a:srgbClr val="000000"/>
              </a:solidFill>
              <a:latin typeface="Arial"/>
              <a:ea typeface="Arial"/>
              <a:cs typeface="Arial"/>
            </a:defRPr>
          </a:pPr>
          <a:endParaRPr lang="en-US"/>
        </a:p>
      </c:txPr>
    </c:legend>
    <c:plotVisOnly val="1"/>
    <c:dispBlanksAs val="zero"/>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orientation="landscape"/>
  </c:printSettings>
</c:chartSpace>
</file>

<file path=xl/charts/chart8.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34081258808056636"/>
          <c:y val="0.11167544983350072"/>
          <c:w val="0.65277896964645465"/>
          <c:h val="0.71235400575611729"/>
        </c:manualLayout>
      </c:layout>
      <c:lineChart>
        <c:grouping val="standard"/>
        <c:ser>
          <c:idx val="2"/>
          <c:order val="0"/>
          <c:tx>
            <c:v>Average Revenue</c:v>
          </c:tx>
          <c:spPr>
            <a:ln w="38100">
              <a:solidFill>
                <a:srgbClr val="0000FF"/>
              </a:solidFill>
              <a:prstDash val="solid"/>
            </a:ln>
          </c:spPr>
          <c:marker>
            <c:symbol val="none"/>
          </c:marker>
          <c:cat>
            <c:numRef>
              <c:f>'Avg Rates'!$R$21:$AD$21</c:f>
              <c:numCache>
                <c:formatCode>General</c:formatCode>
                <c:ptCount val="13"/>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numCache>
            </c:numRef>
          </c:cat>
          <c:val>
            <c:numRef>
              <c:f>'Avg Rates'!$R$35:$AD$35</c:f>
              <c:numCache>
                <c:formatCode>_(* #,##0_);_(* \(#,##0\);_(* "-"_);_(@_)</c:formatCode>
                <c:ptCount val="13"/>
                <c:pt idx="0">
                  <c:v>412.73662351121544</c:v>
                </c:pt>
                <c:pt idx="1">
                  <c:v>398.35473205958181</c:v>
                </c:pt>
                <c:pt idx="2">
                  <c:v>422.42440667936438</c:v>
                </c:pt>
                <c:pt idx="3">
                  <c:v>386.52938893690225</c:v>
                </c:pt>
                <c:pt idx="4">
                  <c:v>446.24788849349153</c:v>
                </c:pt>
                <c:pt idx="5">
                  <c:v>443.41170256704333</c:v>
                </c:pt>
                <c:pt idx="6">
                  <c:v>426.51454062422135</c:v>
                </c:pt>
                <c:pt idx="7">
                  <c:v>478.03576629478357</c:v>
                </c:pt>
                <c:pt idx="8">
                  <c:v>513.69940478244075</c:v>
                </c:pt>
                <c:pt idx="9">
                  <c:v>651.90567539123981</c:v>
                </c:pt>
                <c:pt idx="10">
                  <c:v>714.23861228072496</c:v>
                </c:pt>
                <c:pt idx="11">
                  <c:v>721.41829237704383</c:v>
                </c:pt>
                <c:pt idx="12">
                  <c:v>748.44885058587147</c:v>
                </c:pt>
              </c:numCache>
            </c:numRef>
          </c:val>
        </c:ser>
        <c:ser>
          <c:idx val="1"/>
          <c:order val="1"/>
          <c:tx>
            <c:strRef>
              <c:f>'Avg Rates'!$D$71</c:f>
              <c:strCache>
                <c:ptCount val="1"/>
              </c:strCache>
            </c:strRef>
          </c:tx>
          <c:spPr>
            <a:ln w="38100">
              <a:solidFill>
                <a:srgbClr val="FF0000"/>
              </a:solidFill>
              <a:prstDash val="sysDash"/>
            </a:ln>
          </c:spPr>
          <c:marker>
            <c:symbol val="none"/>
          </c:marker>
          <c:cat>
            <c:numRef>
              <c:f>'Avg Rates'!$R$21:$AD$21</c:f>
              <c:numCache>
                <c:formatCode>General</c:formatCode>
                <c:ptCount val="13"/>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numCache>
            </c:numRef>
          </c:cat>
          <c:val>
            <c:numRef>
              <c:f>'Avg Rates'!$R$71:$AD$71</c:f>
              <c:numCache>
                <c:formatCode>_(* #,##0_);_(* \(#,##0\);_(* "-"??_);_(@_)</c:formatCode>
                <c:ptCount val="13"/>
              </c:numCache>
            </c:numRef>
          </c:val>
        </c:ser>
        <c:dLbls/>
        <c:marker val="1"/>
        <c:axId val="75912704"/>
        <c:axId val="75914624"/>
      </c:lineChart>
      <c:catAx>
        <c:axId val="75912704"/>
        <c:scaling>
          <c:orientation val="minMax"/>
        </c:scaling>
        <c:axPos val="b"/>
        <c:title>
          <c:tx>
            <c:rich>
              <a:bodyPr/>
              <a:lstStyle/>
              <a:p>
                <a:pPr>
                  <a:defRPr sz="1400" b="1" i="0" u="none" strike="noStrike" baseline="0">
                    <a:solidFill>
                      <a:srgbClr val="000000"/>
                    </a:solidFill>
                    <a:latin typeface="Arial"/>
                    <a:ea typeface="Arial"/>
                    <a:cs typeface="Arial"/>
                  </a:defRPr>
                </a:pPr>
                <a:r>
                  <a:rPr lang="en-US"/>
                  <a:t>Fiscal Year Ending</a:t>
                </a:r>
              </a:p>
            </c:rich>
          </c:tx>
          <c:layout>
            <c:manualLayout>
              <c:xMode val="edge"/>
              <c:yMode val="edge"/>
              <c:x val="0.55128303272988965"/>
              <c:y val="0.92386053266184365"/>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400" b="0" i="0" u="none" strike="noStrike" baseline="0">
                <a:solidFill>
                  <a:srgbClr val="000000"/>
                </a:solidFill>
                <a:latin typeface="Arial"/>
                <a:ea typeface="Arial"/>
                <a:cs typeface="Arial"/>
              </a:defRPr>
            </a:pPr>
            <a:endParaRPr lang="en-US"/>
          </a:p>
        </c:txPr>
        <c:crossAx val="75914624"/>
        <c:crosses val="autoZero"/>
        <c:auto val="1"/>
        <c:lblAlgn val="ctr"/>
        <c:lblOffset val="100"/>
        <c:tickLblSkip val="1"/>
        <c:tickMarkSkip val="1"/>
      </c:catAx>
      <c:valAx>
        <c:axId val="75914624"/>
        <c:scaling>
          <c:orientation val="minMax"/>
          <c:max val="600"/>
          <c:min val="375"/>
        </c:scaling>
        <c:axPos val="l"/>
        <c:majorGridlines>
          <c:spPr>
            <a:ln w="3175">
              <a:solidFill>
                <a:srgbClr val="000000"/>
              </a:solidFill>
              <a:prstDash val="sysDash"/>
            </a:ln>
          </c:spPr>
        </c:majorGridlines>
        <c:title>
          <c:tx>
            <c:rich>
              <a:bodyPr/>
              <a:lstStyle/>
              <a:p>
                <a:pPr>
                  <a:defRPr sz="1400" b="1" i="0" u="none" strike="noStrike" baseline="0">
                    <a:solidFill>
                      <a:srgbClr val="000000"/>
                    </a:solidFill>
                    <a:latin typeface="Arial"/>
                    <a:ea typeface="Arial"/>
                    <a:cs typeface="Arial"/>
                  </a:defRPr>
                </a:pPr>
                <a:r>
                  <a:rPr lang="en-US"/>
                  <a:t>Rates ($/AF)</a:t>
                </a:r>
              </a:p>
            </c:rich>
          </c:tx>
          <c:layout>
            <c:manualLayout>
              <c:xMode val="edge"/>
              <c:yMode val="edge"/>
              <c:x val="0.20299187361195234"/>
              <c:y val="0.34517855318848312"/>
            </c:manualLayout>
          </c:layout>
          <c:spPr>
            <a:noFill/>
            <a:ln w="25400">
              <a:noFill/>
            </a:ln>
          </c:spPr>
        </c:title>
        <c:numFmt formatCode="_(\$* #,##0_);_(\$* \(#,##0\);_(\$* &quot;-&quot;_);_(@_)" sourceLinked="0"/>
        <c:tickLblPos val="nextTo"/>
        <c:spPr>
          <a:ln w="25400">
            <a:solidFill>
              <a:srgbClr val="000000"/>
            </a:solidFill>
            <a:prstDash val="solid"/>
          </a:ln>
        </c:spPr>
        <c:txPr>
          <a:bodyPr rot="0" vert="horz"/>
          <a:lstStyle/>
          <a:p>
            <a:pPr>
              <a:defRPr sz="1400" b="0" i="0" u="none" strike="noStrike" baseline="0">
                <a:solidFill>
                  <a:srgbClr val="000000"/>
                </a:solidFill>
                <a:latin typeface="Arial"/>
                <a:ea typeface="Arial"/>
                <a:cs typeface="Arial"/>
              </a:defRPr>
            </a:pPr>
            <a:endParaRPr lang="en-US"/>
          </a:p>
        </c:txPr>
        <c:crossAx val="75912704"/>
        <c:crosses val="autoZero"/>
        <c:crossBetween val="between"/>
        <c:majorUnit val="25"/>
      </c:valAx>
      <c:spPr>
        <a:noFill/>
        <a:ln w="25400">
          <a:noFill/>
        </a:ln>
      </c:spPr>
    </c:plotArea>
    <c:legend>
      <c:legendPos val="r"/>
      <c:layout>
        <c:manualLayout>
          <c:xMode val="edge"/>
          <c:yMode val="edge"/>
          <c:x val="0.61645411310765641"/>
          <c:y val="0.57191356791059988"/>
          <c:w val="0.36645369248715731"/>
          <c:h val="0.15905289757563179"/>
        </c:manualLayout>
      </c:layout>
      <c:spPr>
        <a:solidFill>
          <a:srgbClr val="FFFFFF"/>
        </a:solidFill>
        <a:ln w="25400">
          <a:noFill/>
        </a:ln>
      </c:spPr>
      <c:txPr>
        <a:bodyPr/>
        <a:lstStyle/>
        <a:p>
          <a:pPr>
            <a:defRPr sz="10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0"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harts/chart9.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3425252740294413"/>
          <c:y val="0.24815783857205684"/>
          <c:w val="0.85720224170932058"/>
          <c:h val="0.5014148092921995"/>
        </c:manualLayout>
      </c:layout>
      <c:barChart>
        <c:barDir val="col"/>
        <c:grouping val="clustered"/>
        <c:ser>
          <c:idx val="4"/>
          <c:order val="4"/>
          <c:tx>
            <c:v>Actual Sales</c:v>
          </c:tx>
          <c:spPr>
            <a:solidFill>
              <a:srgbClr val="0000FF"/>
            </a:solidFill>
            <a:ln w="12700">
              <a:solidFill>
                <a:srgbClr val="000000"/>
              </a:solidFill>
              <a:prstDash val="solid"/>
            </a:ln>
          </c:spPr>
          <c:dLbls>
            <c:numFmt formatCode="#,##0.00" sourceLinked="0"/>
            <c:spPr>
              <a:noFill/>
              <a:ln w="25400">
                <a:noFill/>
              </a:ln>
            </c:spPr>
            <c:txPr>
              <a:bodyPr rot="-5400000" vert="horz"/>
              <a:lstStyle/>
              <a:p>
                <a:pPr algn="ctr">
                  <a:defRPr sz="1600" b="1" i="0" u="none" strike="noStrike" baseline="0">
                    <a:solidFill>
                      <a:srgbClr val="FFFFFF"/>
                    </a:solidFill>
                    <a:latin typeface="Arial"/>
                    <a:ea typeface="Arial"/>
                    <a:cs typeface="Arial"/>
                  </a:defRPr>
                </a:pPr>
                <a:endParaRPr lang="en-US"/>
              </a:p>
            </c:txPr>
            <c:dLblPos val="ctr"/>
            <c:showVal val="1"/>
          </c:dLbls>
          <c:cat>
            <c:numRef>
              <c:f>Lookup_Charts_New!$G$60:$AI$60</c:f>
              <c:numCache>
                <c:formatCode>General</c:formatCode>
                <c:ptCount val="29"/>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numCache>
            </c:numRef>
          </c:cat>
          <c:val>
            <c:numRef>
              <c:f>Lookup_Charts_New!$G$62:$AI$62</c:f>
              <c:numCache>
                <c:formatCode>_(* #,##0_);_(* \(#,##0\);_(* "-"_);_(@_)</c:formatCode>
                <c:ptCount val="29"/>
                <c:pt idx="0">
                  <c:v>2489491</c:v>
                </c:pt>
                <c:pt idx="1">
                  <c:v>2255377.6000000006</c:v>
                </c:pt>
                <c:pt idx="2">
                  <c:v>1906169.3</c:v>
                </c:pt>
                <c:pt idx="3">
                  <c:v>1900373.4</c:v>
                </c:pt>
                <c:pt idx="4">
                  <c:v>1908155.1</c:v>
                </c:pt>
                <c:pt idx="5">
                  <c:v>1569760.9000000001</c:v>
                </c:pt>
                <c:pt idx="6">
                  <c:v>1605439.5</c:v>
                </c:pt>
                <c:pt idx="7">
                  <c:v>1726883.5</c:v>
                </c:pt>
                <c:pt idx="8">
                  <c:v>1517280.7000000002</c:v>
                </c:pt>
                <c:pt idx="9">
                  <c:v>1534399.8</c:v>
                </c:pt>
                <c:pt idx="10">
                  <c:v>2076186.7000000002</c:v>
                </c:pt>
                <c:pt idx="11">
                  <c:v>2165273</c:v>
                </c:pt>
                <c:pt idx="12">
                  <c:v>2326298.9000000004</c:v>
                </c:pt>
                <c:pt idx="13">
                  <c:v>2270892.7000000002</c:v>
                </c:pt>
                <c:pt idx="14">
                  <c:v>2439826.6000000006</c:v>
                </c:pt>
                <c:pt idx="15">
                  <c:v>2088925.6000000003</c:v>
                </c:pt>
                <c:pt idx="16">
                  <c:v>2115632.4</c:v>
                </c:pt>
                <c:pt idx="17">
                  <c:v>2355347.2999999998</c:v>
                </c:pt>
                <c:pt idx="18">
                  <c:v>2262888.2999999998</c:v>
                </c:pt>
                <c:pt idx="19">
                  <c:v>2156488.8000000003</c:v>
                </c:pt>
                <c:pt idx="20">
                  <c:v>1758435.6</c:v>
                </c:pt>
                <c:pt idx="21">
                  <c:v>1608864.3</c:v>
                </c:pt>
                <c:pt idx="22">
                  <c:v>0</c:v>
                </c:pt>
                <c:pt idx="23">
                  <c:v>0</c:v>
                </c:pt>
                <c:pt idx="24">
                  <c:v>0</c:v>
                </c:pt>
                <c:pt idx="25">
                  <c:v>0</c:v>
                </c:pt>
                <c:pt idx="26">
                  <c:v>0</c:v>
                </c:pt>
                <c:pt idx="27">
                  <c:v>0</c:v>
                </c:pt>
                <c:pt idx="28">
                  <c:v>0</c:v>
                </c:pt>
              </c:numCache>
            </c:numRef>
          </c:val>
        </c:ser>
        <c:dLbls/>
        <c:gapWidth val="20"/>
        <c:axId val="76161792"/>
        <c:axId val="76163712"/>
      </c:barChart>
      <c:lineChart>
        <c:grouping val="standard"/>
        <c:ser>
          <c:idx val="0"/>
          <c:order val="0"/>
          <c:tx>
            <c:strRef>
              <c:f>Lookup_Charts_New!$E$66</c:f>
              <c:strCache>
                <c:ptCount val="1"/>
                <c:pt idx="0">
                  <c:v>Average Sales (1990 to 2011)</c:v>
                </c:pt>
              </c:strCache>
            </c:strRef>
          </c:tx>
          <c:spPr>
            <a:ln w="38100">
              <a:solidFill>
                <a:srgbClr val="FF0000"/>
              </a:solidFill>
              <a:prstDash val="solid"/>
            </a:ln>
          </c:spPr>
          <c:marker>
            <c:symbol val="none"/>
          </c:marker>
          <c:cat>
            <c:numRef>
              <c:f>Lookup_Charts_New!$G$60:$AI$60</c:f>
              <c:numCache>
                <c:formatCode>General</c:formatCode>
                <c:ptCount val="29"/>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numCache>
            </c:numRef>
          </c:cat>
          <c:val>
            <c:numRef>
              <c:f>Lookup_Charts_New!$G$66:$AI$66</c:f>
              <c:numCache>
                <c:formatCode>_(* #,##0_);_(* \(#,##0\);_(* "-"_);_(@_)</c:formatCode>
                <c:ptCount val="29"/>
                <c:pt idx="0">
                  <c:v>2001745.0454545452</c:v>
                </c:pt>
                <c:pt idx="1">
                  <c:v>2001745.0454545452</c:v>
                </c:pt>
                <c:pt idx="2">
                  <c:v>2001745.0454545452</c:v>
                </c:pt>
                <c:pt idx="3">
                  <c:v>2001745.0454545452</c:v>
                </c:pt>
                <c:pt idx="4">
                  <c:v>2001745.0454545452</c:v>
                </c:pt>
                <c:pt idx="5">
                  <c:v>2001745.0454545452</c:v>
                </c:pt>
                <c:pt idx="6">
                  <c:v>2001745.0454545452</c:v>
                </c:pt>
                <c:pt idx="7">
                  <c:v>2001745.0454545452</c:v>
                </c:pt>
                <c:pt idx="8">
                  <c:v>2001745.0454545452</c:v>
                </c:pt>
                <c:pt idx="9">
                  <c:v>2001745.0454545452</c:v>
                </c:pt>
                <c:pt idx="10">
                  <c:v>2001745.0454545452</c:v>
                </c:pt>
                <c:pt idx="11">
                  <c:v>2001745.0454545452</c:v>
                </c:pt>
                <c:pt idx="12">
                  <c:v>2001745.0454545452</c:v>
                </c:pt>
                <c:pt idx="13">
                  <c:v>2001745.0454545452</c:v>
                </c:pt>
                <c:pt idx="14">
                  <c:v>2001745.0454545452</c:v>
                </c:pt>
                <c:pt idx="15">
                  <c:v>2001745.0454545452</c:v>
                </c:pt>
                <c:pt idx="16">
                  <c:v>2001745.0454545452</c:v>
                </c:pt>
                <c:pt idx="17">
                  <c:v>2001745.0454545452</c:v>
                </c:pt>
                <c:pt idx="18">
                  <c:v>2001745.0454545452</c:v>
                </c:pt>
                <c:pt idx="19">
                  <c:v>2001745.0454545452</c:v>
                </c:pt>
                <c:pt idx="20">
                  <c:v>2001745.0454545452</c:v>
                </c:pt>
                <c:pt idx="21">
                  <c:v>2001745.0454545452</c:v>
                </c:pt>
                <c:pt idx="22">
                  <c:v>2001745.0454545452</c:v>
                </c:pt>
                <c:pt idx="23">
                  <c:v>2001745.0454545452</c:v>
                </c:pt>
                <c:pt idx="24">
                  <c:v>2001745.0454545452</c:v>
                </c:pt>
                <c:pt idx="25">
                  <c:v>2001745.0454545452</c:v>
                </c:pt>
                <c:pt idx="26">
                  <c:v>2001745.0454545452</c:v>
                </c:pt>
                <c:pt idx="27">
                  <c:v>2001745.0454545452</c:v>
                </c:pt>
                <c:pt idx="28">
                  <c:v>2001745.0454545452</c:v>
                </c:pt>
              </c:numCache>
            </c:numRef>
          </c:val>
        </c:ser>
        <c:ser>
          <c:idx val="2"/>
          <c:order val="1"/>
          <c:tx>
            <c:v>Projection - High</c:v>
          </c:tx>
          <c:spPr>
            <a:ln w="38100">
              <a:solidFill>
                <a:srgbClr val="008000"/>
              </a:solidFill>
              <a:prstDash val="solid"/>
            </a:ln>
          </c:spPr>
          <c:marker>
            <c:symbol val="none"/>
          </c:marker>
          <c:cat>
            <c:numRef>
              <c:f>Lookup_Charts_New!$G$60:$AI$60</c:f>
              <c:numCache>
                <c:formatCode>General</c:formatCode>
                <c:ptCount val="29"/>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numCache>
            </c:numRef>
          </c:cat>
          <c:val>
            <c:numRef>
              <c:f>Lookup_Charts_New!$G$65:$AI$65</c:f>
              <c:numCache>
                <c:formatCode>_(* #,##0_);_(* \(#,##0\);_(* "-"_);_(@_)</c:formatCode>
                <c:ptCount val="29"/>
                <c:pt idx="22">
                  <c:v>0</c:v>
                </c:pt>
                <c:pt idx="23">
                  <c:v>0</c:v>
                </c:pt>
                <c:pt idx="24">
                  <c:v>0</c:v>
                </c:pt>
                <c:pt idx="25">
                  <c:v>0</c:v>
                </c:pt>
                <c:pt idx="26">
                  <c:v>0</c:v>
                </c:pt>
                <c:pt idx="27">
                  <c:v>0</c:v>
                </c:pt>
                <c:pt idx="28">
                  <c:v>0</c:v>
                </c:pt>
              </c:numCache>
            </c:numRef>
          </c:val>
        </c:ser>
        <c:ser>
          <c:idx val="3"/>
          <c:order val="2"/>
          <c:tx>
            <c:v>Projection - Expected</c:v>
          </c:tx>
          <c:spPr>
            <a:ln w="38100">
              <a:solidFill>
                <a:srgbClr val="0000FF"/>
              </a:solidFill>
              <a:prstDash val="solid"/>
            </a:ln>
          </c:spPr>
          <c:marker>
            <c:symbol val="none"/>
          </c:marker>
          <c:cat>
            <c:numRef>
              <c:f>Lookup_Charts_New!$G$60:$AI$60</c:f>
              <c:numCache>
                <c:formatCode>General</c:formatCode>
                <c:ptCount val="29"/>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numCache>
            </c:numRef>
          </c:cat>
          <c:val>
            <c:numRef>
              <c:f>Lookup_Charts_New!$G$63:$AI$63</c:f>
              <c:numCache>
                <c:formatCode>_(* #,##0_);_(* \(#,##0\);_(* "-"_);_(@_)</c:formatCode>
                <c:ptCount val="29"/>
                <c:pt idx="22">
                  <c:v>0</c:v>
                </c:pt>
                <c:pt idx="23">
                  <c:v>1864401.9999999998</c:v>
                </c:pt>
                <c:pt idx="24">
                  <c:v>1845415.6188336147</c:v>
                </c:pt>
                <c:pt idx="25">
                  <c:v>1750000</c:v>
                </c:pt>
                <c:pt idx="26">
                  <c:v>1750000.0000000002</c:v>
                </c:pt>
                <c:pt idx="27">
                  <c:v>1749999.9999999998</c:v>
                </c:pt>
                <c:pt idx="28">
                  <c:v>1750000.0000000002</c:v>
                </c:pt>
              </c:numCache>
            </c:numRef>
          </c:val>
        </c:ser>
        <c:ser>
          <c:idx val="1"/>
          <c:order val="3"/>
          <c:tx>
            <c:v>Projection - Low</c:v>
          </c:tx>
          <c:spPr>
            <a:ln w="38100">
              <a:solidFill>
                <a:srgbClr val="FF00FF"/>
              </a:solidFill>
              <a:prstDash val="solid"/>
            </a:ln>
          </c:spPr>
          <c:marker>
            <c:symbol val="none"/>
          </c:marker>
          <c:cat>
            <c:numRef>
              <c:f>Lookup_Charts_New!$G$60:$AI$60</c:f>
              <c:numCache>
                <c:formatCode>General</c:formatCode>
                <c:ptCount val="29"/>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numCache>
            </c:numRef>
          </c:cat>
          <c:val>
            <c:numRef>
              <c:f>Lookup_Charts_New!$G$64:$AI$64</c:f>
              <c:numCache>
                <c:formatCode>_(* #,##0_);_(* \(#,##0\);_(* "-"_);_(@_)</c:formatCode>
                <c:ptCount val="29"/>
                <c:pt idx="22">
                  <c:v>0</c:v>
                </c:pt>
                <c:pt idx="23">
                  <c:v>0</c:v>
                </c:pt>
                <c:pt idx="24">
                  <c:v>0</c:v>
                </c:pt>
                <c:pt idx="25">
                  <c:v>0</c:v>
                </c:pt>
                <c:pt idx="26">
                  <c:v>0</c:v>
                </c:pt>
                <c:pt idx="27">
                  <c:v>0</c:v>
                </c:pt>
                <c:pt idx="28">
                  <c:v>0</c:v>
                </c:pt>
              </c:numCache>
            </c:numRef>
          </c:val>
        </c:ser>
        <c:dLbls/>
        <c:marker val="1"/>
        <c:axId val="76161792"/>
        <c:axId val="76163712"/>
      </c:lineChart>
      <c:catAx>
        <c:axId val="76161792"/>
        <c:scaling>
          <c:orientation val="minMax"/>
        </c:scaling>
        <c:axPos val="b"/>
        <c:title>
          <c:tx>
            <c:rich>
              <a:bodyPr/>
              <a:lstStyle/>
              <a:p>
                <a:pPr>
                  <a:defRPr sz="1800" b="0" i="0" u="none" strike="noStrike" baseline="0">
                    <a:solidFill>
                      <a:srgbClr val="000000"/>
                    </a:solidFill>
                    <a:latin typeface="Arial"/>
                    <a:ea typeface="Arial"/>
                    <a:cs typeface="Arial"/>
                  </a:defRPr>
                </a:pPr>
                <a:r>
                  <a:rPr lang="en-US"/>
                  <a:t>Cash Year Ending</a:t>
                </a:r>
              </a:p>
            </c:rich>
          </c:tx>
          <c:layout>
            <c:manualLayout>
              <c:xMode val="edge"/>
              <c:yMode val="edge"/>
              <c:x val="0.41880411983760779"/>
              <c:y val="0.9018639167565986"/>
            </c:manualLayout>
          </c:layout>
          <c:spPr>
            <a:noFill/>
            <a:ln w="25400">
              <a:noFill/>
            </a:ln>
          </c:spPr>
        </c:title>
        <c:numFmt formatCode="General" sourceLinked="1"/>
        <c:tickLblPos val="nextTo"/>
        <c:spPr>
          <a:ln w="25400">
            <a:solidFill>
              <a:srgbClr val="000000"/>
            </a:solidFill>
            <a:prstDash val="solid"/>
          </a:ln>
        </c:spPr>
        <c:txPr>
          <a:bodyPr rot="-5400000" vert="horz"/>
          <a:lstStyle/>
          <a:p>
            <a:pPr>
              <a:defRPr sz="1800" b="0" i="0" u="none" strike="noStrike" baseline="0">
                <a:solidFill>
                  <a:srgbClr val="000000"/>
                </a:solidFill>
                <a:latin typeface="Arial"/>
                <a:ea typeface="Arial"/>
                <a:cs typeface="Arial"/>
              </a:defRPr>
            </a:pPr>
            <a:endParaRPr lang="en-US"/>
          </a:p>
        </c:txPr>
        <c:crossAx val="76163712"/>
        <c:crosses val="autoZero"/>
        <c:auto val="1"/>
        <c:lblAlgn val="ctr"/>
        <c:lblOffset val="0"/>
        <c:tickLblSkip val="1"/>
        <c:tickMarkSkip val="1"/>
      </c:catAx>
      <c:valAx>
        <c:axId val="76163712"/>
        <c:scaling>
          <c:orientation val="minMax"/>
          <c:min val="0"/>
        </c:scaling>
        <c:axPos val="l"/>
        <c:majorGridlines>
          <c:spPr>
            <a:ln w="3175">
              <a:solidFill>
                <a:srgbClr val="000000"/>
              </a:solidFill>
              <a:prstDash val="sysDash"/>
            </a:ln>
          </c:spPr>
        </c:majorGridlines>
        <c:title>
          <c:tx>
            <c:rich>
              <a:bodyPr/>
              <a:lstStyle/>
              <a:p>
                <a:pPr>
                  <a:defRPr sz="1800" b="0" i="0" u="none" strike="noStrike" baseline="0">
                    <a:solidFill>
                      <a:srgbClr val="000000"/>
                    </a:solidFill>
                    <a:latin typeface="Arial"/>
                    <a:ea typeface="Arial"/>
                    <a:cs typeface="Arial"/>
                  </a:defRPr>
                </a:pPr>
                <a:r>
                  <a:rPr lang="en-US"/>
                  <a:t>Million Acre-Feet</a:t>
                </a:r>
              </a:p>
            </c:rich>
          </c:tx>
          <c:layout>
            <c:manualLayout>
              <c:xMode val="edge"/>
              <c:yMode val="edge"/>
              <c:x val="7.4786324786330341E-3"/>
              <c:y val="0.36548334376988018"/>
            </c:manualLayout>
          </c:layout>
          <c:spPr>
            <a:noFill/>
            <a:ln w="25400">
              <a:noFill/>
            </a:ln>
          </c:spPr>
        </c:title>
        <c:numFmt formatCode="#,##0.0" sourceLinked="0"/>
        <c:tickLblPos val="nextTo"/>
        <c:spPr>
          <a:ln w="25400">
            <a:solidFill>
              <a:srgbClr val="000000"/>
            </a:solidFill>
            <a:prstDash val="solid"/>
          </a:ln>
        </c:spPr>
        <c:txPr>
          <a:bodyPr rot="0" vert="horz"/>
          <a:lstStyle/>
          <a:p>
            <a:pPr>
              <a:defRPr sz="1800" b="0" i="0" u="none" strike="noStrike" baseline="0">
                <a:solidFill>
                  <a:srgbClr val="000000"/>
                </a:solidFill>
                <a:latin typeface="Arial"/>
                <a:ea typeface="Arial"/>
                <a:cs typeface="Arial"/>
              </a:defRPr>
            </a:pPr>
            <a:endParaRPr lang="en-US"/>
          </a:p>
        </c:txPr>
        <c:crossAx val="76161792"/>
        <c:crosses val="autoZero"/>
        <c:crossBetween val="between"/>
        <c:dispUnits>
          <c:builtInUnit val="millions"/>
        </c:dispUnits>
      </c:valAx>
      <c:spPr>
        <a:noFill/>
        <a:ln w="25400">
          <a:noFill/>
        </a:ln>
      </c:spPr>
    </c:plotArea>
    <c:legend>
      <c:legendPos val="r"/>
      <c:layout>
        <c:manualLayout>
          <c:xMode val="edge"/>
          <c:yMode val="edge"/>
          <c:x val="0.16880776521524538"/>
          <c:y val="1.0146066767034832E-2"/>
          <c:w val="0.58547120712475131"/>
          <c:h val="0.28426484760470982"/>
        </c:manualLayout>
      </c:layout>
      <c:spPr>
        <a:solidFill>
          <a:srgbClr val="FFFFFF"/>
        </a:solidFill>
        <a:ln w="25400">
          <a:noFill/>
        </a:ln>
      </c:spPr>
      <c:txPr>
        <a:bodyPr/>
        <a:lstStyle/>
        <a:p>
          <a:pPr>
            <a:defRPr sz="115"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a:ln w="9525">
      <a:noFill/>
    </a:ln>
  </c:spPr>
  <c:txPr>
    <a:bodyPr/>
    <a:lstStyle/>
    <a:p>
      <a:pPr>
        <a:defRPr sz="1400" b="1" i="0" u="none" strike="noStrike" baseline="0">
          <a:solidFill>
            <a:srgbClr val="000000"/>
          </a:solidFill>
          <a:latin typeface="Arial"/>
          <a:ea typeface="Arial"/>
          <a:cs typeface="Arial"/>
        </a:defRPr>
      </a:pPr>
      <a:endParaRPr lang="en-US"/>
    </a:p>
  </c:txPr>
  <c:printSettings>
    <c:headerFooter alignWithMargins="0"/>
    <c:pageMargins b="1" l="0.75000000000001465" r="0.75000000000001465" t="1" header="0.5" footer="0.5"/>
    <c:pageSetup/>
  </c:printSettings>
</c:chartSpace>
</file>

<file path=xl/ctrlProps/ctrlProp1.xml><?xml version="1.0" encoding="utf-8"?>
<formControlPr xmlns="http://schemas.microsoft.com/office/spreadsheetml/2009/9/main" objectType="Button" lockText="1"/>
</file>

<file path=xl/ctrlProps/ctrlProp10.xml><?xml version="1.0" encoding="utf-8"?>
<formControlPr xmlns="http://schemas.microsoft.com/office/spreadsheetml/2009/9/main" objectType="Button" lockText="1"/>
</file>

<file path=xl/ctrlProps/ctrlProp11.xml><?xml version="1.0" encoding="utf-8"?>
<formControlPr xmlns="http://schemas.microsoft.com/office/spreadsheetml/2009/9/main" objectType="Button" lockText="1"/>
</file>

<file path=xl/ctrlProps/ctrlProp12.xml><?xml version="1.0" encoding="utf-8"?>
<formControlPr xmlns="http://schemas.microsoft.com/office/spreadsheetml/2009/9/main" objectType="Button" lockText="1"/>
</file>

<file path=xl/ctrlProps/ctrlProp13.xml><?xml version="1.0" encoding="utf-8"?>
<formControlPr xmlns="http://schemas.microsoft.com/office/spreadsheetml/2009/9/main" objectType="Button" lockText="1"/>
</file>

<file path=xl/ctrlProps/ctrlProp2.xml><?xml version="1.0" encoding="utf-8"?>
<formControlPr xmlns="http://schemas.microsoft.com/office/spreadsheetml/2009/9/main" objectType="Button" lockText="1"/>
</file>

<file path=xl/ctrlProps/ctrlProp3.xml><?xml version="1.0" encoding="utf-8"?>
<formControlPr xmlns="http://schemas.microsoft.com/office/spreadsheetml/2009/9/main" objectType="Button" lockText="1"/>
</file>

<file path=xl/ctrlProps/ctrlProp4.xml><?xml version="1.0" encoding="utf-8"?>
<formControlPr xmlns="http://schemas.microsoft.com/office/spreadsheetml/2009/9/main" objectType="Button" lockText="1"/>
</file>

<file path=xl/ctrlProps/ctrlProp5.xml><?xml version="1.0" encoding="utf-8"?>
<formControlPr xmlns="http://schemas.microsoft.com/office/spreadsheetml/2009/9/main" objectType="Button" lockText="1"/>
</file>

<file path=xl/ctrlProps/ctrlProp6.xml><?xml version="1.0" encoding="utf-8"?>
<formControlPr xmlns="http://schemas.microsoft.com/office/spreadsheetml/2009/9/main" objectType="Button" lockText="1"/>
</file>

<file path=xl/ctrlProps/ctrlProp7.xml><?xml version="1.0" encoding="utf-8"?>
<formControlPr xmlns="http://schemas.microsoft.com/office/spreadsheetml/2009/9/main" objectType="Button" lockText="1"/>
</file>

<file path=xl/ctrlProps/ctrlProp8.xml><?xml version="1.0" encoding="utf-8"?>
<formControlPr xmlns="http://schemas.microsoft.com/office/spreadsheetml/2009/9/main" objectType="Button" lockText="1"/>
</file>

<file path=xl/ctrlProps/ctrlProp9.xml><?xml version="1.0" encoding="utf-8"?>
<formControlPr xmlns="http://schemas.microsoft.com/office/spreadsheetml/2009/9/main" objectType="Button" lockText="1"/>
</file>

<file path=xl/drawings/_rels/drawing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chart" Target="../charts/chart1.xml"/></Relationships>
</file>

<file path=xl/drawings/_rels/drawing14.xml.rels><?xml version="1.0" encoding="UTF-8" standalone="yes"?>
<Relationships xmlns="http://schemas.openxmlformats.org/package/2006/relationships"><Relationship Id="rId1" Type="http://schemas.openxmlformats.org/officeDocument/2006/relationships/chart" Target="../charts/chart33.xml"/></Relationships>
</file>

<file path=xl/drawings/_rels/drawing15.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chart" Target="../charts/chart35.xml"/><Relationship Id="rId1" Type="http://schemas.openxmlformats.org/officeDocument/2006/relationships/chart" Target="../charts/chart34.xml"/></Relationships>
</file>

<file path=xl/drawings/_rels/drawing16.xml.rels><?xml version="1.0" encoding="UTF-8" standalone="yes"?>
<Relationships xmlns="http://schemas.openxmlformats.org/package/2006/relationships"><Relationship Id="rId1" Type="http://schemas.openxmlformats.org/officeDocument/2006/relationships/chart" Target="../charts/chart37.xml"/></Relationships>
</file>

<file path=xl/drawings/_rels/drawing18.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chart" Target="../charts/chart39.xml"/><Relationship Id="rId1" Type="http://schemas.openxmlformats.org/officeDocument/2006/relationships/chart" Target="../charts/chart38.xml"/><Relationship Id="rId5" Type="http://schemas.openxmlformats.org/officeDocument/2006/relationships/chart" Target="../charts/chart42.xml"/><Relationship Id="rId4" Type="http://schemas.openxmlformats.org/officeDocument/2006/relationships/chart" Target="../charts/chart41.xml"/></Relationships>
</file>

<file path=xl/drawings/_rels/drawing2.xml.rels><?xml version="1.0" encoding="UTF-8" standalone="yes"?>
<Relationships xmlns="http://schemas.openxmlformats.org/package/2006/relationships"><Relationship Id="rId8" Type="http://schemas.openxmlformats.org/officeDocument/2006/relationships/chart" Target="../charts/chart10.xml"/><Relationship Id="rId13" Type="http://schemas.openxmlformats.org/officeDocument/2006/relationships/chart" Target="../charts/chart15.xml"/><Relationship Id="rId3" Type="http://schemas.openxmlformats.org/officeDocument/2006/relationships/chart" Target="../charts/chart5.xml"/><Relationship Id="rId7" Type="http://schemas.openxmlformats.org/officeDocument/2006/relationships/chart" Target="../charts/chart9.xml"/><Relationship Id="rId12" Type="http://schemas.openxmlformats.org/officeDocument/2006/relationships/chart" Target="../charts/chart14.xml"/><Relationship Id="rId2" Type="http://schemas.openxmlformats.org/officeDocument/2006/relationships/chart" Target="../charts/chart4.xml"/><Relationship Id="rId1" Type="http://schemas.openxmlformats.org/officeDocument/2006/relationships/chart" Target="../charts/chart3.xml"/><Relationship Id="rId6" Type="http://schemas.openxmlformats.org/officeDocument/2006/relationships/chart" Target="../charts/chart8.xml"/><Relationship Id="rId11" Type="http://schemas.openxmlformats.org/officeDocument/2006/relationships/chart" Target="../charts/chart13.xml"/><Relationship Id="rId5" Type="http://schemas.openxmlformats.org/officeDocument/2006/relationships/chart" Target="../charts/chart7.xml"/><Relationship Id="rId15" Type="http://schemas.openxmlformats.org/officeDocument/2006/relationships/chart" Target="../charts/chart17.xml"/><Relationship Id="rId10" Type="http://schemas.openxmlformats.org/officeDocument/2006/relationships/chart" Target="../charts/chart12.xml"/><Relationship Id="rId4" Type="http://schemas.openxmlformats.org/officeDocument/2006/relationships/chart" Target="../charts/chart6.xml"/><Relationship Id="rId9" Type="http://schemas.openxmlformats.org/officeDocument/2006/relationships/chart" Target="../charts/chart11.xml"/><Relationship Id="rId14" Type="http://schemas.openxmlformats.org/officeDocument/2006/relationships/chart" Target="../charts/chart16.xml"/></Relationships>
</file>

<file path=xl/drawings/_rels/drawing4.xml.rels><?xml version="1.0" encoding="UTF-8" standalone="yes"?>
<Relationships xmlns="http://schemas.openxmlformats.org/package/2006/relationships"><Relationship Id="rId3" Type="http://schemas.openxmlformats.org/officeDocument/2006/relationships/chart" Target="../charts/chart20.xml"/><Relationship Id="rId7" Type="http://schemas.openxmlformats.org/officeDocument/2006/relationships/chart" Target="../charts/chart24.xml"/><Relationship Id="rId2" Type="http://schemas.openxmlformats.org/officeDocument/2006/relationships/chart" Target="../charts/chart19.xml"/><Relationship Id="rId1" Type="http://schemas.openxmlformats.org/officeDocument/2006/relationships/chart" Target="../charts/chart18.xml"/><Relationship Id="rId6" Type="http://schemas.openxmlformats.org/officeDocument/2006/relationships/chart" Target="../charts/chart23.xml"/><Relationship Id="rId5" Type="http://schemas.openxmlformats.org/officeDocument/2006/relationships/chart" Target="../charts/chart22.xml"/><Relationship Id="rId4" Type="http://schemas.openxmlformats.org/officeDocument/2006/relationships/chart" Target="../charts/chart21.xml"/></Relationships>
</file>

<file path=xl/drawings/_rels/drawing6.xml.rels><?xml version="1.0" encoding="UTF-8" standalone="yes"?>
<Relationships xmlns="http://schemas.openxmlformats.org/package/2006/relationships"><Relationship Id="rId3" Type="http://schemas.openxmlformats.org/officeDocument/2006/relationships/chart" Target="../charts/chart27.xml"/><Relationship Id="rId7" Type="http://schemas.openxmlformats.org/officeDocument/2006/relationships/chart" Target="../charts/chart31.xml"/><Relationship Id="rId2" Type="http://schemas.openxmlformats.org/officeDocument/2006/relationships/chart" Target="../charts/chart26.xml"/><Relationship Id="rId1" Type="http://schemas.openxmlformats.org/officeDocument/2006/relationships/chart" Target="../charts/chart25.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chart" Target="../charts/chart28.xml"/></Relationships>
</file>

<file path=xl/drawings/_rels/drawing7.xml.rels><?xml version="1.0" encoding="UTF-8" standalone="yes"?>
<Relationships xmlns="http://schemas.openxmlformats.org/package/2006/relationships"><Relationship Id="rId1" Type="http://schemas.openxmlformats.org/officeDocument/2006/relationships/chart" Target="../charts/chart32.xml"/></Relationships>
</file>

<file path=xl/drawings/_rels/drawing8.xml.rels><?xml version="1.0" encoding="UTF-8" standalone="yes"?>
<Relationships xmlns="http://schemas.openxmlformats.org/package/2006/relationships"><Relationship Id="rId13" Type="http://schemas.openxmlformats.org/officeDocument/2006/relationships/hyperlink" Target="#'COS_RevReqFunctAlloc'!A1"/><Relationship Id="rId18" Type="http://schemas.openxmlformats.org/officeDocument/2006/relationships/hyperlink" Target="#'COS_Class5'!A1"/><Relationship Id="rId26" Type="http://schemas.openxmlformats.org/officeDocument/2006/relationships/hyperlink" Target="#'COS_Class13'!A1"/><Relationship Id="rId39" Type="http://schemas.openxmlformats.org/officeDocument/2006/relationships/hyperlink" Target="#'COS_A&amp;GClass%'!A1"/><Relationship Id="rId21" Type="http://schemas.openxmlformats.org/officeDocument/2006/relationships/hyperlink" Target="#'COS_Class8'!A1"/><Relationship Id="rId34" Type="http://schemas.openxmlformats.org/officeDocument/2006/relationships/hyperlink" Target="#'COS_Class21'!A1"/><Relationship Id="rId42" Type="http://schemas.openxmlformats.org/officeDocument/2006/relationships/hyperlink" Target="#'COS_AllocatedCosts'!A1"/><Relationship Id="rId47" Type="http://schemas.openxmlformats.org/officeDocument/2006/relationships/hyperlink" Target="#'Lookup_Other'!A1"/><Relationship Id="rId50" Type="http://schemas.openxmlformats.org/officeDocument/2006/relationships/hyperlink" Target="#'VCM_SWP'!A1"/><Relationship Id="rId55" Type="http://schemas.openxmlformats.org/officeDocument/2006/relationships/hyperlink" Target="#CIPFin!A1"/><Relationship Id="rId63" Type="http://schemas.openxmlformats.org/officeDocument/2006/relationships/hyperlink" Target="#Lib_AMP!A1"/><Relationship Id="rId68" Type="http://schemas.openxmlformats.org/officeDocument/2006/relationships/hyperlink" Target="#Revenue_Final!A1"/><Relationship Id="rId76" Type="http://schemas.openxmlformats.org/officeDocument/2006/relationships/hyperlink" Target="#'Lib_Tax'!A1"/><Relationship Id="rId7" Type="http://schemas.openxmlformats.org/officeDocument/2006/relationships/hyperlink" Target="#'Lib_WMP'!A1"/><Relationship Id="rId71" Type="http://schemas.openxmlformats.org/officeDocument/2006/relationships/hyperlink" Target="#'Lib_NBV%'!A1"/><Relationship Id="rId2" Type="http://schemas.openxmlformats.org/officeDocument/2006/relationships/hyperlink" Target="#'Lib_SWP'!A1"/><Relationship Id="rId16" Type="http://schemas.openxmlformats.org/officeDocument/2006/relationships/hyperlink" Target="#'COS_Class3'!A1"/><Relationship Id="rId29" Type="http://schemas.openxmlformats.org/officeDocument/2006/relationships/hyperlink" Target="#'COS_Class16'!A1"/><Relationship Id="rId11" Type="http://schemas.openxmlformats.org/officeDocument/2006/relationships/hyperlink" Target="#'COSEngine'!A1"/><Relationship Id="rId24" Type="http://schemas.openxmlformats.org/officeDocument/2006/relationships/hyperlink" Target="#'COS_Class11'!A1"/><Relationship Id="rId32" Type="http://schemas.openxmlformats.org/officeDocument/2006/relationships/hyperlink" Target="#'COS_Class19'!A1"/><Relationship Id="rId37" Type="http://schemas.openxmlformats.org/officeDocument/2006/relationships/hyperlink" Target="#'COS_Class24'!A1"/><Relationship Id="rId40" Type="http://schemas.openxmlformats.org/officeDocument/2006/relationships/hyperlink" Target="#'COS_A&amp;GFunct%'!A1"/><Relationship Id="rId45" Type="http://schemas.openxmlformats.org/officeDocument/2006/relationships/hyperlink" Target="#'Lookup_CRA'!A1"/><Relationship Id="rId53" Type="http://schemas.openxmlformats.org/officeDocument/2006/relationships/hyperlink" Target="#Funds!A1"/><Relationship Id="rId58" Type="http://schemas.openxmlformats.org/officeDocument/2006/relationships/hyperlink" Target="#NewFixedDebt!A1"/><Relationship Id="rId66" Type="http://schemas.openxmlformats.org/officeDocument/2006/relationships/hyperlink" Target="#'Lib_NBV%'!A1"/><Relationship Id="rId74" Type="http://schemas.openxmlformats.org/officeDocument/2006/relationships/hyperlink" Target="#'Lib_NBV%'!A1"/><Relationship Id="rId5" Type="http://schemas.openxmlformats.org/officeDocument/2006/relationships/hyperlink" Target="#RevenueRequirements_Forecast!A1"/><Relationship Id="rId15" Type="http://schemas.openxmlformats.org/officeDocument/2006/relationships/hyperlink" Target="#'COS_Class2'!A1"/><Relationship Id="rId23" Type="http://schemas.openxmlformats.org/officeDocument/2006/relationships/hyperlink" Target="#'COS_Class10'!A1"/><Relationship Id="rId28" Type="http://schemas.openxmlformats.org/officeDocument/2006/relationships/hyperlink" Target="#'COS_Class15'!A1"/><Relationship Id="rId36" Type="http://schemas.openxmlformats.org/officeDocument/2006/relationships/hyperlink" Target="#'COS_Class23'!A1"/><Relationship Id="rId49" Type="http://schemas.openxmlformats.org/officeDocument/2006/relationships/hyperlink" Target="#'VCM_CRA'!A1"/><Relationship Id="rId57" Type="http://schemas.openxmlformats.org/officeDocument/2006/relationships/hyperlink" Target="#NewVarDebt!A1"/><Relationship Id="rId61" Type="http://schemas.openxmlformats.org/officeDocument/2006/relationships/hyperlink" Target="#'Lib_R&amp;R'!A1"/><Relationship Id="rId10" Type="http://schemas.openxmlformats.org/officeDocument/2006/relationships/hyperlink" Target="#'COS_EngFactors'!A1"/><Relationship Id="rId19" Type="http://schemas.openxmlformats.org/officeDocument/2006/relationships/hyperlink" Target="#'COS_Class6'!A1"/><Relationship Id="rId31" Type="http://schemas.openxmlformats.org/officeDocument/2006/relationships/hyperlink" Target="#'COS_Class18'!A1"/><Relationship Id="rId44" Type="http://schemas.openxmlformats.org/officeDocument/2006/relationships/hyperlink" Target="#Lookup_Programs!A1"/><Relationship Id="rId52" Type="http://schemas.openxmlformats.org/officeDocument/2006/relationships/hyperlink" Target="#MinMaxReserve!A1"/><Relationship Id="rId60" Type="http://schemas.openxmlformats.org/officeDocument/2006/relationships/hyperlink" Target="#'Programs&amp;CIP'!A1"/><Relationship Id="rId65" Type="http://schemas.openxmlformats.org/officeDocument/2006/relationships/hyperlink" Target="#RevenueRequirements_Final!A1"/><Relationship Id="rId73" Type="http://schemas.openxmlformats.org/officeDocument/2006/relationships/hyperlink" Target="#CIPFin!A1"/><Relationship Id="rId4" Type="http://schemas.openxmlformats.org/officeDocument/2006/relationships/hyperlink" Target="#'Lib_DepartmentalCosts'!A1"/><Relationship Id="rId9" Type="http://schemas.openxmlformats.org/officeDocument/2006/relationships/hyperlink" Target="#'SetRates'!A1"/><Relationship Id="rId14" Type="http://schemas.openxmlformats.org/officeDocument/2006/relationships/hyperlink" Target="#'COS_Class1'!A1"/><Relationship Id="rId22" Type="http://schemas.openxmlformats.org/officeDocument/2006/relationships/hyperlink" Target="#'COS_Class9'!A1"/><Relationship Id="rId27" Type="http://schemas.openxmlformats.org/officeDocument/2006/relationships/hyperlink" Target="#'COS_Class14'!A1"/><Relationship Id="rId30" Type="http://schemas.openxmlformats.org/officeDocument/2006/relationships/hyperlink" Target="#'COS_Class17'!A1"/><Relationship Id="rId35" Type="http://schemas.openxmlformats.org/officeDocument/2006/relationships/hyperlink" Target="#'COS_Class22'!A1"/><Relationship Id="rId43" Type="http://schemas.openxmlformats.org/officeDocument/2006/relationships/hyperlink" Target="#'COS_ScheduleB-3'!A1"/><Relationship Id="rId48" Type="http://schemas.openxmlformats.org/officeDocument/2006/relationships/hyperlink" Target="#'VCM_Programs'!A1"/><Relationship Id="rId56" Type="http://schemas.openxmlformats.org/officeDocument/2006/relationships/hyperlink" Target="#Lib_CIP!A1"/><Relationship Id="rId64" Type="http://schemas.openxmlformats.org/officeDocument/2006/relationships/hyperlink" Target="#CurrentYear!A1"/><Relationship Id="rId69" Type="http://schemas.openxmlformats.org/officeDocument/2006/relationships/hyperlink" Target="#Lib_Sales!A1"/><Relationship Id="rId77" Type="http://schemas.openxmlformats.org/officeDocument/2006/relationships/hyperlink" Target="#Funds!A1"/><Relationship Id="rId8" Type="http://schemas.openxmlformats.org/officeDocument/2006/relationships/hyperlink" Target="#Lib_SDTransfer!A1"/><Relationship Id="rId51" Type="http://schemas.openxmlformats.org/officeDocument/2006/relationships/hyperlink" Target="#'VCM_Other'!A1"/><Relationship Id="rId72" Type="http://schemas.openxmlformats.org/officeDocument/2006/relationships/hyperlink" Target="#'Lib_NBV%'!A1"/><Relationship Id="rId3" Type="http://schemas.openxmlformats.org/officeDocument/2006/relationships/hyperlink" Target="#'Lib_O&amp;M'!A1"/><Relationship Id="rId12" Type="http://schemas.openxmlformats.org/officeDocument/2006/relationships/hyperlink" Target="#'COS_Projections'!A1"/><Relationship Id="rId17" Type="http://schemas.openxmlformats.org/officeDocument/2006/relationships/hyperlink" Target="#'COS_Class4'!A1"/><Relationship Id="rId25" Type="http://schemas.openxmlformats.org/officeDocument/2006/relationships/hyperlink" Target="#'COS_Class12'!A1"/><Relationship Id="rId33" Type="http://schemas.openxmlformats.org/officeDocument/2006/relationships/hyperlink" Target="#'COS_Class20'!A1"/><Relationship Id="rId38" Type="http://schemas.openxmlformats.org/officeDocument/2006/relationships/hyperlink" Target="#'COS_ClassSumByLineItem'!A1"/><Relationship Id="rId46" Type="http://schemas.openxmlformats.org/officeDocument/2006/relationships/hyperlink" Target="#'Lookup_SWP'!A1"/><Relationship Id="rId59" Type="http://schemas.openxmlformats.org/officeDocument/2006/relationships/hyperlink" Target="#Lib_Debt!A1"/><Relationship Id="rId67" Type="http://schemas.openxmlformats.org/officeDocument/2006/relationships/hyperlink" Target="#'Lib_NBV%'!A1"/><Relationship Id="rId20" Type="http://schemas.openxmlformats.org/officeDocument/2006/relationships/hyperlink" Target="#'COS_Class7'!A1"/><Relationship Id="rId41" Type="http://schemas.openxmlformats.org/officeDocument/2006/relationships/hyperlink" Target="#'COS_ClassSumByFunct'!A1"/><Relationship Id="rId54" Type="http://schemas.openxmlformats.org/officeDocument/2006/relationships/hyperlink" Target="#Revenue_Forecast!A1"/><Relationship Id="rId62" Type="http://schemas.openxmlformats.org/officeDocument/2006/relationships/hyperlink" Target="#MinMaxBalance!A1"/><Relationship Id="rId70" Type="http://schemas.openxmlformats.org/officeDocument/2006/relationships/hyperlink" Target="#Revenue_Month!A1"/><Relationship Id="rId75" Type="http://schemas.openxmlformats.org/officeDocument/2006/relationships/hyperlink" Target="#'Lib_NBV%'!A1"/><Relationship Id="rId1" Type="http://schemas.openxmlformats.org/officeDocument/2006/relationships/hyperlink" Target="#'Lib_Tax'!A1"/><Relationship Id="rId6" Type="http://schemas.openxmlformats.org/officeDocument/2006/relationships/hyperlink" Target="#'Lib_NBV%'!A1"/></Relationships>
</file>

<file path=xl/drawings/drawing1.xml><?xml version="1.0" encoding="utf-8"?>
<xdr:wsDr xmlns:xdr="http://schemas.openxmlformats.org/drawingml/2006/spreadsheetDrawing" xmlns:a="http://schemas.openxmlformats.org/drawingml/2006/main">
  <xdr:twoCellAnchor>
    <xdr:from>
      <xdr:col>0</xdr:col>
      <xdr:colOff>778329</xdr:colOff>
      <xdr:row>3</xdr:row>
      <xdr:rowOff>297179</xdr:rowOff>
    </xdr:from>
    <xdr:to>
      <xdr:col>15</xdr:col>
      <xdr:colOff>10887</xdr:colOff>
      <xdr:row>4</xdr:row>
      <xdr:rowOff>3836893</xdr:rowOff>
    </xdr:to>
    <xdr:graphicFrame macro="">
      <xdr:nvGraphicFramePr>
        <xdr:cNvPr id="2" name="Chart 4"/>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twoCellAnchor>
    <xdr:from>
      <xdr:col>20</xdr:col>
      <xdr:colOff>57150</xdr:colOff>
      <xdr:row>3</xdr:row>
      <xdr:rowOff>297180</xdr:rowOff>
    </xdr:from>
    <xdr:to>
      <xdr:col>40</xdr:col>
      <xdr:colOff>429491</xdr:colOff>
      <xdr:row>4</xdr:row>
      <xdr:rowOff>3799115</xdr:rowOff>
    </xdr:to>
    <xdr:graphicFrame macro="">
      <xdr:nvGraphicFramePr>
        <xdr:cNvPr id="3" name="Chart 4"/>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2"/>
        </a:graphicData>
      </a:graphic>
    </xdr:graphicFrame>
    <xdr:clientData/>
  </xdr:twoCellAnchor>
</xdr:wsDr>
</file>

<file path=xl/drawings/drawing10.xml><?xml version="1.0" encoding="utf-8"?>
<xdr:wsDr xmlns:xdr="http://schemas.openxmlformats.org/drawingml/2006/spreadsheetDrawing" xmlns:a="http://schemas.openxmlformats.org/drawingml/2006/main">
  <xdr:twoCellAnchor>
    <xdr:from>
      <xdr:col>4</xdr:col>
      <xdr:colOff>0</xdr:colOff>
      <xdr:row>4</xdr:row>
      <xdr:rowOff>0</xdr:rowOff>
    </xdr:from>
    <xdr:to>
      <xdr:col>7</xdr:col>
      <xdr:colOff>0</xdr:colOff>
      <xdr:row>5</xdr:row>
      <xdr:rowOff>0</xdr:rowOff>
    </xdr:to>
    <xdr:sp macro="" textlink="">
      <xdr:nvSpPr>
        <xdr:cNvPr id="2" name="Text Box 1"/>
        <xdr:cNvSpPr txBox="1">
          <a:spLocks noChangeArrowheads="1"/>
        </xdr:cNvSpPr>
      </xdr:nvSpPr>
      <xdr:spPr bwMode="auto">
        <a:xfrm>
          <a:off x="1323975" y="1028700"/>
          <a:ext cx="3067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Ptax - for MWD G.O Bond</a:t>
          </a:r>
        </a:p>
      </xdr:txBody>
    </xdr:sp>
    <xdr:clientData/>
  </xdr:twoCellAnchor>
  <xdr:twoCellAnchor>
    <xdr:from>
      <xdr:col>4</xdr:col>
      <xdr:colOff>0</xdr:colOff>
      <xdr:row>23</xdr:row>
      <xdr:rowOff>0</xdr:rowOff>
    </xdr:from>
    <xdr:to>
      <xdr:col>6</xdr:col>
      <xdr:colOff>0</xdr:colOff>
      <xdr:row>24</xdr:row>
      <xdr:rowOff>0</xdr:rowOff>
    </xdr:to>
    <xdr:sp macro="" textlink="">
      <xdr:nvSpPr>
        <xdr:cNvPr id="3" name="Text Box 2"/>
        <xdr:cNvSpPr txBox="1">
          <a:spLocks noChangeArrowheads="1"/>
        </xdr:cNvSpPr>
      </xdr:nvSpPr>
      <xdr:spPr bwMode="auto">
        <a:xfrm>
          <a:off x="1323975" y="5191125"/>
          <a:ext cx="2305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Fixed Charges</a:t>
          </a:r>
        </a:p>
      </xdr:txBody>
    </xdr:sp>
    <xdr:clientData/>
  </xdr:twoCellAnchor>
  <xdr:twoCellAnchor>
    <xdr:from>
      <xdr:col>4</xdr:col>
      <xdr:colOff>0</xdr:colOff>
      <xdr:row>8</xdr:row>
      <xdr:rowOff>0</xdr:rowOff>
    </xdr:from>
    <xdr:to>
      <xdr:col>6</xdr:col>
      <xdr:colOff>0</xdr:colOff>
      <xdr:row>9</xdr:row>
      <xdr:rowOff>0</xdr:rowOff>
    </xdr:to>
    <xdr:sp macro="" textlink="">
      <xdr:nvSpPr>
        <xdr:cNvPr id="4" name="Text Box 4"/>
        <xdr:cNvSpPr txBox="1">
          <a:spLocks noChangeArrowheads="1"/>
        </xdr:cNvSpPr>
      </xdr:nvSpPr>
      <xdr:spPr bwMode="auto">
        <a:xfrm>
          <a:off x="1323975" y="1905000"/>
          <a:ext cx="2305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Power Revenues</a:t>
          </a:r>
        </a:p>
      </xdr:txBody>
    </xdr:sp>
    <xdr:clientData/>
  </xdr:twoCellAnchor>
  <xdr:twoCellAnchor>
    <xdr:from>
      <xdr:col>4</xdr:col>
      <xdr:colOff>0</xdr:colOff>
      <xdr:row>24</xdr:row>
      <xdr:rowOff>0</xdr:rowOff>
    </xdr:from>
    <xdr:to>
      <xdr:col>6</xdr:col>
      <xdr:colOff>0</xdr:colOff>
      <xdr:row>25</xdr:row>
      <xdr:rowOff>0</xdr:rowOff>
    </xdr:to>
    <xdr:sp macro="" textlink="">
      <xdr:nvSpPr>
        <xdr:cNvPr id="5" name="Text Box 6"/>
        <xdr:cNvSpPr txBox="1">
          <a:spLocks noChangeArrowheads="1"/>
        </xdr:cNvSpPr>
      </xdr:nvSpPr>
      <xdr:spPr bwMode="auto">
        <a:xfrm>
          <a:off x="1323975" y="5410200"/>
          <a:ext cx="2305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Annexation Charge</a:t>
          </a:r>
        </a:p>
      </xdr:txBody>
    </xdr:sp>
    <xdr:clientData/>
  </xdr:twoCellAnchor>
  <xdr:twoCellAnchor>
    <xdr:from>
      <xdr:col>4</xdr:col>
      <xdr:colOff>0</xdr:colOff>
      <xdr:row>25</xdr:row>
      <xdr:rowOff>0</xdr:rowOff>
    </xdr:from>
    <xdr:to>
      <xdr:col>6</xdr:col>
      <xdr:colOff>0</xdr:colOff>
      <xdr:row>26</xdr:row>
      <xdr:rowOff>0</xdr:rowOff>
    </xdr:to>
    <xdr:sp macro="" textlink="">
      <xdr:nvSpPr>
        <xdr:cNvPr id="6" name="Text Box 8"/>
        <xdr:cNvSpPr txBox="1">
          <a:spLocks noChangeArrowheads="1"/>
        </xdr:cNvSpPr>
      </xdr:nvSpPr>
      <xdr:spPr bwMode="auto">
        <a:xfrm>
          <a:off x="1323975" y="5629275"/>
          <a:ext cx="2305050" cy="219075"/>
        </a:xfrm>
        <a:prstGeom prst="rect">
          <a:avLst/>
        </a:prstGeom>
        <a:solidFill>
          <a:srgbClr val="339966"/>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FFFFFF"/>
              </a:solidFill>
              <a:latin typeface="Arial"/>
              <a:cs typeface="Arial"/>
            </a:rPr>
            <a:t>Interest that offsets Rev. Req.</a:t>
          </a:r>
        </a:p>
      </xdr:txBody>
    </xdr:sp>
    <xdr:clientData/>
  </xdr:twoCellAnchor>
  <xdr:twoCellAnchor>
    <xdr:from>
      <xdr:col>8</xdr:col>
      <xdr:colOff>0</xdr:colOff>
      <xdr:row>4</xdr:row>
      <xdr:rowOff>0</xdr:rowOff>
    </xdr:from>
    <xdr:to>
      <xdr:col>10</xdr:col>
      <xdr:colOff>0</xdr:colOff>
      <xdr:row>5</xdr:row>
      <xdr:rowOff>0</xdr:rowOff>
    </xdr:to>
    <xdr:sp macro="" textlink="">
      <xdr:nvSpPr>
        <xdr:cNvPr id="7" name="Text Box 9"/>
        <xdr:cNvSpPr txBox="1">
          <a:spLocks noChangeArrowheads="1"/>
        </xdr:cNvSpPr>
      </xdr:nvSpPr>
      <xdr:spPr bwMode="auto">
        <a:xfrm>
          <a:off x="5153025" y="1028700"/>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GO Bonds - I&amp;P</a:t>
          </a:r>
        </a:p>
      </xdr:txBody>
    </xdr:sp>
    <xdr:clientData/>
  </xdr:twoCellAnchor>
  <xdr:twoCellAnchor>
    <xdr:from>
      <xdr:col>8</xdr:col>
      <xdr:colOff>0</xdr:colOff>
      <xdr:row>11</xdr:row>
      <xdr:rowOff>190500</xdr:rowOff>
    </xdr:from>
    <xdr:to>
      <xdr:col>10</xdr:col>
      <xdr:colOff>0</xdr:colOff>
      <xdr:row>13</xdr:row>
      <xdr:rowOff>0</xdr:rowOff>
    </xdr:to>
    <xdr:sp macro="" textlink="">
      <xdr:nvSpPr>
        <xdr:cNvPr id="8" name="Text Box 10"/>
        <xdr:cNvSpPr txBox="1">
          <a:spLocks noChangeArrowheads="1"/>
        </xdr:cNvSpPr>
      </xdr:nvSpPr>
      <xdr:spPr bwMode="auto">
        <a:xfrm>
          <a:off x="5153025" y="2752725"/>
          <a:ext cx="2200275" cy="247650"/>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Revenue Bonds - I&amp;P</a:t>
          </a:r>
        </a:p>
      </xdr:txBody>
    </xdr:sp>
    <xdr:clientData/>
  </xdr:twoCellAnchor>
  <xdr:twoCellAnchor>
    <xdr:from>
      <xdr:col>8</xdr:col>
      <xdr:colOff>0</xdr:colOff>
      <xdr:row>8</xdr:row>
      <xdr:rowOff>0</xdr:rowOff>
    </xdr:from>
    <xdr:to>
      <xdr:col>10</xdr:col>
      <xdr:colOff>0</xdr:colOff>
      <xdr:row>9</xdr:row>
      <xdr:rowOff>0</xdr:rowOff>
    </xdr:to>
    <xdr:sp macro="" textlink="">
      <xdr:nvSpPr>
        <xdr:cNvPr id="9" name="Text Box 11"/>
        <xdr:cNvSpPr txBox="1">
          <a:spLocks noChangeArrowheads="1"/>
        </xdr:cNvSpPr>
      </xdr:nvSpPr>
      <xdr:spPr bwMode="auto">
        <a:xfrm>
          <a:off x="5153025" y="1905000"/>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State Water Contract Fund</a:t>
          </a:r>
        </a:p>
      </xdr:txBody>
    </xdr:sp>
    <xdr:clientData/>
  </xdr:twoCellAnchor>
  <xdr:twoCellAnchor>
    <xdr:from>
      <xdr:col>8</xdr:col>
      <xdr:colOff>0</xdr:colOff>
      <xdr:row>9</xdr:row>
      <xdr:rowOff>198120</xdr:rowOff>
    </xdr:from>
    <xdr:to>
      <xdr:col>10</xdr:col>
      <xdr:colOff>0</xdr:colOff>
      <xdr:row>11</xdr:row>
      <xdr:rowOff>0</xdr:rowOff>
    </xdr:to>
    <xdr:sp macro="" textlink="">
      <xdr:nvSpPr>
        <xdr:cNvPr id="10" name="Text Box 12"/>
        <xdr:cNvSpPr txBox="1">
          <a:spLocks noChangeArrowheads="1"/>
        </xdr:cNvSpPr>
      </xdr:nvSpPr>
      <xdr:spPr bwMode="auto">
        <a:xfrm>
          <a:off x="5153025" y="2322195"/>
          <a:ext cx="2200275" cy="240030"/>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O&amp;M Fund</a:t>
          </a:r>
        </a:p>
      </xdr:txBody>
    </xdr:sp>
    <xdr:clientData/>
  </xdr:twoCellAnchor>
  <xdr:twoCellAnchor>
    <xdr:from>
      <xdr:col>8</xdr:col>
      <xdr:colOff>0</xdr:colOff>
      <xdr:row>26</xdr:row>
      <xdr:rowOff>0</xdr:rowOff>
    </xdr:from>
    <xdr:to>
      <xdr:col>10</xdr:col>
      <xdr:colOff>0</xdr:colOff>
      <xdr:row>27</xdr:row>
      <xdr:rowOff>0</xdr:rowOff>
    </xdr:to>
    <xdr:sp macro="" textlink="">
      <xdr:nvSpPr>
        <xdr:cNvPr id="11" name="Text Box 13"/>
        <xdr:cNvSpPr txBox="1">
          <a:spLocks noChangeArrowheads="1"/>
        </xdr:cNvSpPr>
      </xdr:nvSpPr>
      <xdr:spPr bwMode="auto">
        <a:xfrm>
          <a:off x="5153025" y="5848350"/>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Revenue Remainder Fund</a:t>
          </a:r>
        </a:p>
      </xdr:txBody>
    </xdr:sp>
    <xdr:clientData/>
  </xdr:twoCellAnchor>
  <xdr:twoCellAnchor>
    <xdr:from>
      <xdr:col>8</xdr:col>
      <xdr:colOff>0</xdr:colOff>
      <xdr:row>29</xdr:row>
      <xdr:rowOff>0</xdr:rowOff>
    </xdr:from>
    <xdr:to>
      <xdr:col>10</xdr:col>
      <xdr:colOff>0</xdr:colOff>
      <xdr:row>30</xdr:row>
      <xdr:rowOff>0</xdr:rowOff>
    </xdr:to>
    <xdr:sp macro="" textlink="">
      <xdr:nvSpPr>
        <xdr:cNvPr id="12" name="Text Box 14"/>
        <xdr:cNvSpPr txBox="1">
          <a:spLocks noChangeArrowheads="1"/>
        </xdr:cNvSpPr>
      </xdr:nvSpPr>
      <xdr:spPr bwMode="auto">
        <a:xfrm>
          <a:off x="5153025" y="6505575"/>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Water Rate Stabilization Fund</a:t>
          </a:r>
        </a:p>
      </xdr:txBody>
    </xdr:sp>
    <xdr:clientData/>
  </xdr:twoCellAnchor>
  <xdr:twoCellAnchor>
    <xdr:from>
      <xdr:col>8</xdr:col>
      <xdr:colOff>0</xdr:colOff>
      <xdr:row>14</xdr:row>
      <xdr:rowOff>0</xdr:rowOff>
    </xdr:from>
    <xdr:to>
      <xdr:col>10</xdr:col>
      <xdr:colOff>0</xdr:colOff>
      <xdr:row>15</xdr:row>
      <xdr:rowOff>0</xdr:rowOff>
    </xdr:to>
    <xdr:sp macro="" textlink="">
      <xdr:nvSpPr>
        <xdr:cNvPr id="13" name="Text Box 15"/>
        <xdr:cNvSpPr txBox="1">
          <a:spLocks noChangeArrowheads="1"/>
        </xdr:cNvSpPr>
      </xdr:nvSpPr>
      <xdr:spPr bwMode="auto">
        <a:xfrm>
          <a:off x="5153025" y="3219450"/>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Transfer Fund</a:t>
          </a:r>
        </a:p>
      </xdr:txBody>
    </xdr:sp>
    <xdr:clientData/>
  </xdr:twoCellAnchor>
  <xdr:twoCellAnchor>
    <xdr:from>
      <xdr:col>8</xdr:col>
      <xdr:colOff>0</xdr:colOff>
      <xdr:row>16</xdr:row>
      <xdr:rowOff>0</xdr:rowOff>
    </xdr:from>
    <xdr:to>
      <xdr:col>10</xdr:col>
      <xdr:colOff>0</xdr:colOff>
      <xdr:row>17</xdr:row>
      <xdr:rowOff>0</xdr:rowOff>
    </xdr:to>
    <xdr:sp macro="" textlink="">
      <xdr:nvSpPr>
        <xdr:cNvPr id="14" name="Text Box 16"/>
        <xdr:cNvSpPr txBox="1">
          <a:spLocks noChangeArrowheads="1"/>
        </xdr:cNvSpPr>
      </xdr:nvSpPr>
      <xdr:spPr bwMode="auto">
        <a:xfrm>
          <a:off x="5153025" y="3657600"/>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R&amp;R Fund</a:t>
          </a:r>
        </a:p>
      </xdr:txBody>
    </xdr:sp>
    <xdr:clientData/>
  </xdr:twoCellAnchor>
  <xdr:twoCellAnchor>
    <xdr:from>
      <xdr:col>8</xdr:col>
      <xdr:colOff>0</xdr:colOff>
      <xdr:row>32</xdr:row>
      <xdr:rowOff>0</xdr:rowOff>
    </xdr:from>
    <xdr:to>
      <xdr:col>10</xdr:col>
      <xdr:colOff>0</xdr:colOff>
      <xdr:row>33</xdr:row>
      <xdr:rowOff>0</xdr:rowOff>
    </xdr:to>
    <xdr:sp macro="" textlink="">
      <xdr:nvSpPr>
        <xdr:cNvPr id="15" name="Text Box 17"/>
        <xdr:cNvSpPr txBox="1">
          <a:spLocks noChangeArrowheads="1"/>
        </xdr:cNvSpPr>
      </xdr:nvSpPr>
      <xdr:spPr bwMode="auto">
        <a:xfrm>
          <a:off x="5153025" y="7162800"/>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Treatment Stabilization Fund</a:t>
          </a:r>
        </a:p>
      </xdr:txBody>
    </xdr:sp>
    <xdr:clientData/>
  </xdr:twoCellAnchor>
  <xdr:twoCellAnchor>
    <xdr:from>
      <xdr:col>7</xdr:col>
      <xdr:colOff>0</xdr:colOff>
      <xdr:row>4</xdr:row>
      <xdr:rowOff>114300</xdr:rowOff>
    </xdr:from>
    <xdr:to>
      <xdr:col>8</xdr:col>
      <xdr:colOff>0</xdr:colOff>
      <xdr:row>4</xdr:row>
      <xdr:rowOff>114300</xdr:rowOff>
    </xdr:to>
    <xdr:cxnSp macro="">
      <xdr:nvCxnSpPr>
        <xdr:cNvPr id="16" name="AutoShape 19"/>
        <xdr:cNvCxnSpPr>
          <a:cxnSpLocks noChangeShapeType="1"/>
          <a:stCxn id="2" idx="3"/>
          <a:endCxn id="7" idx="1"/>
        </xdr:cNvCxnSpPr>
      </xdr:nvCxnSpPr>
      <xdr:spPr bwMode="auto">
        <a:xfrm>
          <a:off x="4391025" y="1143000"/>
          <a:ext cx="762000" cy="0"/>
        </a:xfrm>
        <a:prstGeom prst="straightConnector1">
          <a:avLst/>
        </a:prstGeom>
        <a:noFill/>
        <a:ln w="9525">
          <a:solidFill>
            <a:srgbClr val="000000"/>
          </a:solidFill>
          <a:round/>
          <a:headEnd/>
          <a:tailEnd type="triangle" w="med" len="med"/>
        </a:ln>
      </xdr:spPr>
    </xdr:cxnSp>
    <xdr:clientData/>
  </xdr:twoCellAnchor>
  <xdr:twoCellAnchor>
    <xdr:from>
      <xdr:col>4</xdr:col>
      <xdr:colOff>0</xdr:colOff>
      <xdr:row>22</xdr:row>
      <xdr:rowOff>0</xdr:rowOff>
    </xdr:from>
    <xdr:to>
      <xdr:col>6</xdr:col>
      <xdr:colOff>0</xdr:colOff>
      <xdr:row>23</xdr:row>
      <xdr:rowOff>0</xdr:rowOff>
    </xdr:to>
    <xdr:sp macro="" textlink="">
      <xdr:nvSpPr>
        <xdr:cNvPr id="17" name="Text Box 29"/>
        <xdr:cNvSpPr txBox="1">
          <a:spLocks noChangeArrowheads="1"/>
        </xdr:cNvSpPr>
      </xdr:nvSpPr>
      <xdr:spPr bwMode="auto">
        <a:xfrm>
          <a:off x="1323975" y="4972050"/>
          <a:ext cx="2305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Water Revenue w/ Treatment</a:t>
          </a:r>
        </a:p>
      </xdr:txBody>
    </xdr:sp>
    <xdr:clientData/>
  </xdr:twoCellAnchor>
  <xdr:twoCellAnchor>
    <xdr:from>
      <xdr:col>6</xdr:col>
      <xdr:colOff>99060</xdr:colOff>
      <xdr:row>22</xdr:row>
      <xdr:rowOff>0</xdr:rowOff>
    </xdr:from>
    <xdr:to>
      <xdr:col>6</xdr:col>
      <xdr:colOff>472440</xdr:colOff>
      <xdr:row>26</xdr:row>
      <xdr:rowOff>0</xdr:rowOff>
    </xdr:to>
    <xdr:sp macro="" textlink="">
      <xdr:nvSpPr>
        <xdr:cNvPr id="18" name="AutoShape 30"/>
        <xdr:cNvSpPr>
          <a:spLocks/>
        </xdr:cNvSpPr>
      </xdr:nvSpPr>
      <xdr:spPr bwMode="auto">
        <a:xfrm>
          <a:off x="3728085" y="4972050"/>
          <a:ext cx="373380" cy="876300"/>
        </a:xfrm>
        <a:prstGeom prst="rightBrace">
          <a:avLst>
            <a:gd name="adj1" fmla="val 20144"/>
            <a:gd name="adj2" fmla="val 51065"/>
          </a:avLst>
        </a:prstGeom>
        <a:noFill/>
        <a:ln w="9525">
          <a:solidFill>
            <a:srgbClr val="000000"/>
          </a:solidFill>
          <a:round/>
          <a:headEnd/>
          <a:tailEnd/>
        </a:ln>
      </xdr:spPr>
    </xdr:sp>
    <xdr:clientData/>
  </xdr:twoCellAnchor>
  <xdr:twoCellAnchor>
    <xdr:from>
      <xdr:col>6</xdr:col>
      <xdr:colOff>472440</xdr:colOff>
      <xdr:row>23</xdr:row>
      <xdr:rowOff>114300</xdr:rowOff>
    </xdr:from>
    <xdr:to>
      <xdr:col>8</xdr:col>
      <xdr:colOff>0</xdr:colOff>
      <xdr:row>24</xdr:row>
      <xdr:rowOff>7620</xdr:rowOff>
    </xdr:to>
    <xdr:cxnSp macro="">
      <xdr:nvCxnSpPr>
        <xdr:cNvPr id="19" name="AutoShape 31"/>
        <xdr:cNvCxnSpPr>
          <a:cxnSpLocks noChangeShapeType="1"/>
          <a:stCxn id="18" idx="1"/>
          <a:endCxn id="35" idx="1"/>
        </xdr:cNvCxnSpPr>
      </xdr:nvCxnSpPr>
      <xdr:spPr bwMode="auto">
        <a:xfrm flipV="1">
          <a:off x="4101465" y="5305425"/>
          <a:ext cx="1051560" cy="112395"/>
        </a:xfrm>
        <a:prstGeom prst="curvedConnector3">
          <a:avLst>
            <a:gd name="adj1" fmla="val 49542"/>
          </a:avLst>
        </a:prstGeom>
        <a:noFill/>
        <a:ln w="9525">
          <a:solidFill>
            <a:srgbClr val="000000"/>
          </a:solidFill>
          <a:round/>
          <a:headEnd/>
          <a:tailEnd type="triangle" w="med" len="med"/>
        </a:ln>
      </xdr:spPr>
    </xdr:cxnSp>
    <xdr:clientData/>
  </xdr:twoCellAnchor>
  <xdr:twoCellAnchor>
    <xdr:from>
      <xdr:col>7</xdr:col>
      <xdr:colOff>220980</xdr:colOff>
      <xdr:row>8</xdr:row>
      <xdr:rowOff>0</xdr:rowOff>
    </xdr:from>
    <xdr:to>
      <xdr:col>8</xdr:col>
      <xdr:colOff>0</xdr:colOff>
      <xdr:row>19</xdr:row>
      <xdr:rowOff>0</xdr:rowOff>
    </xdr:to>
    <xdr:sp macro="" textlink="">
      <xdr:nvSpPr>
        <xdr:cNvPr id="20" name="AutoShape 48"/>
        <xdr:cNvSpPr>
          <a:spLocks/>
        </xdr:cNvSpPr>
      </xdr:nvSpPr>
      <xdr:spPr bwMode="auto">
        <a:xfrm>
          <a:off x="4612005" y="1905000"/>
          <a:ext cx="541020" cy="2409825"/>
        </a:xfrm>
        <a:prstGeom prst="leftBrace">
          <a:avLst>
            <a:gd name="adj1" fmla="val 38527"/>
            <a:gd name="adj2" fmla="val 50000"/>
          </a:avLst>
        </a:prstGeom>
        <a:noFill/>
        <a:ln w="9525">
          <a:solidFill>
            <a:srgbClr val="000000"/>
          </a:solidFill>
          <a:round/>
          <a:headEnd/>
          <a:tailEnd/>
        </a:ln>
      </xdr:spPr>
    </xdr:sp>
    <xdr:clientData/>
  </xdr:twoCellAnchor>
  <xdr:twoCellAnchor>
    <xdr:from>
      <xdr:col>8</xdr:col>
      <xdr:colOff>998220</xdr:colOff>
      <xdr:row>24</xdr:row>
      <xdr:rowOff>0</xdr:rowOff>
    </xdr:from>
    <xdr:to>
      <xdr:col>8</xdr:col>
      <xdr:colOff>998220</xdr:colOff>
      <xdr:row>26</xdr:row>
      <xdr:rowOff>0</xdr:rowOff>
    </xdr:to>
    <xdr:cxnSp macro="">
      <xdr:nvCxnSpPr>
        <xdr:cNvPr id="21" name="AutoShape 49"/>
        <xdr:cNvCxnSpPr>
          <a:cxnSpLocks noChangeShapeType="1"/>
          <a:stCxn id="11" idx="0"/>
          <a:endCxn id="35" idx="2"/>
        </xdr:cNvCxnSpPr>
      </xdr:nvCxnSpPr>
      <xdr:spPr bwMode="auto">
        <a:xfrm rot="-5400000">
          <a:off x="5932170" y="5629275"/>
          <a:ext cx="438150" cy="0"/>
        </a:xfrm>
        <a:prstGeom prst="straightConnector1">
          <a:avLst/>
        </a:prstGeom>
        <a:noFill/>
        <a:ln w="9525">
          <a:solidFill>
            <a:srgbClr val="000000"/>
          </a:solidFill>
          <a:round/>
          <a:headEnd type="triangle" w="med" len="med"/>
          <a:tailEnd type="triangle" w="med" len="med"/>
        </a:ln>
      </xdr:spPr>
    </xdr:cxnSp>
    <xdr:clientData/>
  </xdr:twoCellAnchor>
  <xdr:twoCellAnchor>
    <xdr:from>
      <xdr:col>11</xdr:col>
      <xdr:colOff>0</xdr:colOff>
      <xdr:row>4</xdr:row>
      <xdr:rowOff>0</xdr:rowOff>
    </xdr:from>
    <xdr:to>
      <xdr:col>12</xdr:col>
      <xdr:colOff>0</xdr:colOff>
      <xdr:row>5</xdr:row>
      <xdr:rowOff>7620</xdr:rowOff>
    </xdr:to>
    <xdr:sp macro="" textlink="">
      <xdr:nvSpPr>
        <xdr:cNvPr id="22" name="Text Box 50"/>
        <xdr:cNvSpPr txBox="1">
          <a:spLocks noChangeArrowheads="1"/>
        </xdr:cNvSpPr>
      </xdr:nvSpPr>
      <xdr:spPr bwMode="auto">
        <a:xfrm>
          <a:off x="8115300" y="1028700"/>
          <a:ext cx="3086100" cy="22669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G.O. Bond Debt Service</a:t>
          </a:r>
        </a:p>
      </xdr:txBody>
    </xdr:sp>
    <xdr:clientData/>
  </xdr:twoCellAnchor>
  <xdr:twoCellAnchor>
    <xdr:from>
      <xdr:col>11</xdr:col>
      <xdr:colOff>0</xdr:colOff>
      <xdr:row>12</xdr:row>
      <xdr:rowOff>0</xdr:rowOff>
    </xdr:from>
    <xdr:to>
      <xdr:col>12</xdr:col>
      <xdr:colOff>0</xdr:colOff>
      <xdr:row>12</xdr:row>
      <xdr:rowOff>198120</xdr:rowOff>
    </xdr:to>
    <xdr:sp macro="" textlink="">
      <xdr:nvSpPr>
        <xdr:cNvPr id="23" name="Text Box 51"/>
        <xdr:cNvSpPr txBox="1">
          <a:spLocks noChangeArrowheads="1"/>
        </xdr:cNvSpPr>
      </xdr:nvSpPr>
      <xdr:spPr bwMode="auto">
        <a:xfrm>
          <a:off x="8115300" y="2781300"/>
          <a:ext cx="3086100" cy="198120"/>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Revenue Bond Debt Service</a:t>
          </a:r>
        </a:p>
      </xdr:txBody>
    </xdr:sp>
    <xdr:clientData/>
  </xdr:twoCellAnchor>
  <xdr:twoCellAnchor>
    <xdr:from>
      <xdr:col>11</xdr:col>
      <xdr:colOff>0</xdr:colOff>
      <xdr:row>8</xdr:row>
      <xdr:rowOff>0</xdr:rowOff>
    </xdr:from>
    <xdr:to>
      <xdr:col>12</xdr:col>
      <xdr:colOff>0</xdr:colOff>
      <xdr:row>9</xdr:row>
      <xdr:rowOff>0</xdr:rowOff>
    </xdr:to>
    <xdr:sp macro="" textlink="">
      <xdr:nvSpPr>
        <xdr:cNvPr id="24" name="Text Box 52"/>
        <xdr:cNvSpPr txBox="1">
          <a:spLocks noChangeArrowheads="1"/>
        </xdr:cNvSpPr>
      </xdr:nvSpPr>
      <xdr:spPr bwMode="auto">
        <a:xfrm>
          <a:off x="8115300" y="1905000"/>
          <a:ext cx="3086100"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Capital Payment to State Dep. of Water Res.</a:t>
          </a:r>
        </a:p>
      </xdr:txBody>
    </xdr:sp>
    <xdr:clientData/>
  </xdr:twoCellAnchor>
  <xdr:twoCellAnchor>
    <xdr:from>
      <xdr:col>11</xdr:col>
      <xdr:colOff>0</xdr:colOff>
      <xdr:row>10</xdr:row>
      <xdr:rowOff>0</xdr:rowOff>
    </xdr:from>
    <xdr:to>
      <xdr:col>12</xdr:col>
      <xdr:colOff>0</xdr:colOff>
      <xdr:row>11</xdr:row>
      <xdr:rowOff>0</xdr:rowOff>
    </xdr:to>
    <xdr:sp macro="" textlink="">
      <xdr:nvSpPr>
        <xdr:cNvPr id="25" name="Text Box 53"/>
        <xdr:cNvSpPr txBox="1">
          <a:spLocks noChangeArrowheads="1"/>
        </xdr:cNvSpPr>
      </xdr:nvSpPr>
      <xdr:spPr bwMode="auto">
        <a:xfrm>
          <a:off x="8115300" y="2343150"/>
          <a:ext cx="3086100"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O&amp;M Costs</a:t>
          </a:r>
        </a:p>
      </xdr:txBody>
    </xdr:sp>
    <xdr:clientData/>
  </xdr:twoCellAnchor>
  <xdr:twoCellAnchor>
    <xdr:from>
      <xdr:col>11</xdr:col>
      <xdr:colOff>0</xdr:colOff>
      <xdr:row>14</xdr:row>
      <xdr:rowOff>0</xdr:rowOff>
    </xdr:from>
    <xdr:to>
      <xdr:col>12</xdr:col>
      <xdr:colOff>0</xdr:colOff>
      <xdr:row>15</xdr:row>
      <xdr:rowOff>7620</xdr:rowOff>
    </xdr:to>
    <xdr:sp macro="" textlink="">
      <xdr:nvSpPr>
        <xdr:cNvPr id="26" name="Text Box 55"/>
        <xdr:cNvSpPr txBox="1">
          <a:spLocks noChangeArrowheads="1"/>
        </xdr:cNvSpPr>
      </xdr:nvSpPr>
      <xdr:spPr bwMode="auto">
        <a:xfrm>
          <a:off x="8115300" y="3219450"/>
          <a:ext cx="3086100" cy="22669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Some Transfer &amp; Storage Programs </a:t>
          </a:r>
        </a:p>
      </xdr:txBody>
    </xdr:sp>
    <xdr:clientData/>
  </xdr:twoCellAnchor>
  <xdr:twoCellAnchor>
    <xdr:from>
      <xdr:col>11</xdr:col>
      <xdr:colOff>0</xdr:colOff>
      <xdr:row>16</xdr:row>
      <xdr:rowOff>0</xdr:rowOff>
    </xdr:from>
    <xdr:to>
      <xdr:col>12</xdr:col>
      <xdr:colOff>0</xdr:colOff>
      <xdr:row>17</xdr:row>
      <xdr:rowOff>15240</xdr:rowOff>
    </xdr:to>
    <xdr:sp macro="" textlink="">
      <xdr:nvSpPr>
        <xdr:cNvPr id="27" name="Text Box 56"/>
        <xdr:cNvSpPr txBox="1">
          <a:spLocks noChangeArrowheads="1"/>
        </xdr:cNvSpPr>
      </xdr:nvSpPr>
      <xdr:spPr bwMode="auto">
        <a:xfrm>
          <a:off x="8115300" y="3657600"/>
          <a:ext cx="3086100" cy="23431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R&amp;R Capital</a:t>
          </a:r>
        </a:p>
      </xdr:txBody>
    </xdr:sp>
    <xdr:clientData/>
  </xdr:twoCellAnchor>
  <xdr:twoCellAnchor>
    <xdr:from>
      <xdr:col>10</xdr:col>
      <xdr:colOff>0</xdr:colOff>
      <xdr:row>4</xdr:row>
      <xdr:rowOff>114300</xdr:rowOff>
    </xdr:from>
    <xdr:to>
      <xdr:col>11</xdr:col>
      <xdr:colOff>0</xdr:colOff>
      <xdr:row>4</xdr:row>
      <xdr:rowOff>114300</xdr:rowOff>
    </xdr:to>
    <xdr:cxnSp macro="">
      <xdr:nvCxnSpPr>
        <xdr:cNvPr id="28" name="AutoShape 61"/>
        <xdr:cNvCxnSpPr>
          <a:cxnSpLocks noChangeShapeType="1"/>
          <a:stCxn id="7" idx="3"/>
          <a:endCxn id="22" idx="1"/>
        </xdr:cNvCxnSpPr>
      </xdr:nvCxnSpPr>
      <xdr:spPr bwMode="auto">
        <a:xfrm>
          <a:off x="7353300" y="1143000"/>
          <a:ext cx="762000" cy="0"/>
        </a:xfrm>
        <a:prstGeom prst="straightConnector1">
          <a:avLst/>
        </a:prstGeom>
        <a:noFill/>
        <a:ln w="9525">
          <a:solidFill>
            <a:srgbClr val="000000"/>
          </a:solidFill>
          <a:round/>
          <a:headEnd/>
          <a:tailEnd type="triangle" w="med" len="med"/>
        </a:ln>
      </xdr:spPr>
    </xdr:cxnSp>
    <xdr:clientData/>
  </xdr:twoCellAnchor>
  <xdr:twoCellAnchor>
    <xdr:from>
      <xdr:col>10</xdr:col>
      <xdr:colOff>0</xdr:colOff>
      <xdr:row>8</xdr:row>
      <xdr:rowOff>114300</xdr:rowOff>
    </xdr:from>
    <xdr:to>
      <xdr:col>11</xdr:col>
      <xdr:colOff>0</xdr:colOff>
      <xdr:row>8</xdr:row>
      <xdr:rowOff>114300</xdr:rowOff>
    </xdr:to>
    <xdr:cxnSp macro="">
      <xdr:nvCxnSpPr>
        <xdr:cNvPr id="29" name="AutoShape 62"/>
        <xdr:cNvCxnSpPr>
          <a:cxnSpLocks noChangeShapeType="1"/>
          <a:stCxn id="9" idx="3"/>
          <a:endCxn id="24" idx="1"/>
        </xdr:cNvCxnSpPr>
      </xdr:nvCxnSpPr>
      <xdr:spPr bwMode="auto">
        <a:xfrm>
          <a:off x="7353300" y="2019300"/>
          <a:ext cx="762000" cy="0"/>
        </a:xfrm>
        <a:prstGeom prst="straightConnector1">
          <a:avLst/>
        </a:prstGeom>
        <a:noFill/>
        <a:ln w="9525">
          <a:solidFill>
            <a:srgbClr val="000000"/>
          </a:solidFill>
          <a:round/>
          <a:headEnd/>
          <a:tailEnd type="triangle" w="med" len="med"/>
        </a:ln>
      </xdr:spPr>
    </xdr:cxnSp>
    <xdr:clientData/>
  </xdr:twoCellAnchor>
  <xdr:twoCellAnchor>
    <xdr:from>
      <xdr:col>10</xdr:col>
      <xdr:colOff>0</xdr:colOff>
      <xdr:row>10</xdr:row>
      <xdr:rowOff>106680</xdr:rowOff>
    </xdr:from>
    <xdr:to>
      <xdr:col>11</xdr:col>
      <xdr:colOff>0</xdr:colOff>
      <xdr:row>10</xdr:row>
      <xdr:rowOff>114300</xdr:rowOff>
    </xdr:to>
    <xdr:cxnSp macro="">
      <xdr:nvCxnSpPr>
        <xdr:cNvPr id="30" name="AutoShape 63"/>
        <xdr:cNvCxnSpPr>
          <a:cxnSpLocks noChangeShapeType="1"/>
          <a:stCxn id="10" idx="3"/>
          <a:endCxn id="25" idx="1"/>
        </xdr:cNvCxnSpPr>
      </xdr:nvCxnSpPr>
      <xdr:spPr bwMode="auto">
        <a:xfrm>
          <a:off x="7353300" y="2449830"/>
          <a:ext cx="762000" cy="762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10</xdr:col>
      <xdr:colOff>0</xdr:colOff>
      <xdr:row>12</xdr:row>
      <xdr:rowOff>91440</xdr:rowOff>
    </xdr:from>
    <xdr:to>
      <xdr:col>11</xdr:col>
      <xdr:colOff>0</xdr:colOff>
      <xdr:row>12</xdr:row>
      <xdr:rowOff>106680</xdr:rowOff>
    </xdr:to>
    <xdr:cxnSp macro="">
      <xdr:nvCxnSpPr>
        <xdr:cNvPr id="31" name="AutoShape 64"/>
        <xdr:cNvCxnSpPr>
          <a:cxnSpLocks noChangeShapeType="1"/>
          <a:stCxn id="8" idx="3"/>
          <a:endCxn id="23" idx="1"/>
        </xdr:cNvCxnSpPr>
      </xdr:nvCxnSpPr>
      <xdr:spPr bwMode="auto">
        <a:xfrm>
          <a:off x="7353300" y="2872740"/>
          <a:ext cx="762000" cy="1524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10</xdr:col>
      <xdr:colOff>0</xdr:colOff>
      <xdr:row>14</xdr:row>
      <xdr:rowOff>114300</xdr:rowOff>
    </xdr:from>
    <xdr:to>
      <xdr:col>11</xdr:col>
      <xdr:colOff>0</xdr:colOff>
      <xdr:row>14</xdr:row>
      <xdr:rowOff>114300</xdr:rowOff>
    </xdr:to>
    <xdr:cxnSp macro="">
      <xdr:nvCxnSpPr>
        <xdr:cNvPr id="32" name="AutoShape 66"/>
        <xdr:cNvCxnSpPr>
          <a:cxnSpLocks noChangeShapeType="1"/>
          <a:stCxn id="13" idx="3"/>
          <a:endCxn id="26" idx="1"/>
        </xdr:cNvCxnSpPr>
      </xdr:nvCxnSpPr>
      <xdr:spPr bwMode="auto">
        <a:xfrm>
          <a:off x="7353300" y="3333750"/>
          <a:ext cx="762000" cy="0"/>
        </a:xfrm>
        <a:prstGeom prst="straightConnector1">
          <a:avLst/>
        </a:prstGeom>
        <a:noFill/>
        <a:ln w="9525">
          <a:solidFill>
            <a:srgbClr val="000000"/>
          </a:solidFill>
          <a:round/>
          <a:headEnd/>
          <a:tailEnd type="triangle" w="med" len="med"/>
        </a:ln>
      </xdr:spPr>
    </xdr:cxnSp>
    <xdr:clientData/>
  </xdr:twoCellAnchor>
  <xdr:twoCellAnchor>
    <xdr:from>
      <xdr:col>10</xdr:col>
      <xdr:colOff>0</xdr:colOff>
      <xdr:row>16</xdr:row>
      <xdr:rowOff>114300</xdr:rowOff>
    </xdr:from>
    <xdr:to>
      <xdr:col>11</xdr:col>
      <xdr:colOff>0</xdr:colOff>
      <xdr:row>16</xdr:row>
      <xdr:rowOff>121920</xdr:rowOff>
    </xdr:to>
    <xdr:cxnSp macro="">
      <xdr:nvCxnSpPr>
        <xdr:cNvPr id="33" name="AutoShape 67"/>
        <xdr:cNvCxnSpPr>
          <a:cxnSpLocks noChangeShapeType="1"/>
          <a:stCxn id="14" idx="3"/>
          <a:endCxn id="27" idx="1"/>
        </xdr:cNvCxnSpPr>
      </xdr:nvCxnSpPr>
      <xdr:spPr bwMode="auto">
        <a:xfrm>
          <a:off x="7353300" y="3771900"/>
          <a:ext cx="762000" cy="762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8</xdr:col>
      <xdr:colOff>998220</xdr:colOff>
      <xdr:row>30</xdr:row>
      <xdr:rowOff>0</xdr:rowOff>
    </xdr:from>
    <xdr:to>
      <xdr:col>8</xdr:col>
      <xdr:colOff>998220</xdr:colOff>
      <xdr:row>32</xdr:row>
      <xdr:rowOff>0</xdr:rowOff>
    </xdr:to>
    <xdr:cxnSp macro="">
      <xdr:nvCxnSpPr>
        <xdr:cNvPr id="34" name="AutoShape 78"/>
        <xdr:cNvCxnSpPr>
          <a:cxnSpLocks noChangeShapeType="1"/>
          <a:stCxn id="12" idx="2"/>
          <a:endCxn id="15" idx="0"/>
        </xdr:cNvCxnSpPr>
      </xdr:nvCxnSpPr>
      <xdr:spPr bwMode="auto">
        <a:xfrm>
          <a:off x="6151245" y="6724650"/>
          <a:ext cx="0" cy="438150"/>
        </a:xfrm>
        <a:prstGeom prst="straightConnector1">
          <a:avLst/>
        </a:prstGeom>
        <a:noFill/>
        <a:ln w="9525">
          <a:solidFill>
            <a:srgbClr val="000000"/>
          </a:solidFill>
          <a:round/>
          <a:headEnd type="triangle" w="med" len="med"/>
          <a:tailEnd type="triangle" w="med" len="med"/>
        </a:ln>
      </xdr:spPr>
    </xdr:cxnSp>
    <xdr:clientData/>
  </xdr:twoCellAnchor>
  <xdr:twoCellAnchor>
    <xdr:from>
      <xdr:col>8</xdr:col>
      <xdr:colOff>0</xdr:colOff>
      <xdr:row>23</xdr:row>
      <xdr:rowOff>0</xdr:rowOff>
    </xdr:from>
    <xdr:to>
      <xdr:col>10</xdr:col>
      <xdr:colOff>0</xdr:colOff>
      <xdr:row>24</xdr:row>
      <xdr:rowOff>0</xdr:rowOff>
    </xdr:to>
    <xdr:sp macro="" textlink="">
      <xdr:nvSpPr>
        <xdr:cNvPr id="35" name="Text Box 79"/>
        <xdr:cNvSpPr txBox="1">
          <a:spLocks noChangeArrowheads="1"/>
        </xdr:cNvSpPr>
      </xdr:nvSpPr>
      <xdr:spPr bwMode="auto">
        <a:xfrm>
          <a:off x="5153025" y="5191125"/>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Water Revenues Fund</a:t>
          </a:r>
        </a:p>
      </xdr:txBody>
    </xdr:sp>
    <xdr:clientData/>
  </xdr:twoCellAnchor>
  <xdr:twoCellAnchor>
    <xdr:from>
      <xdr:col>4</xdr:col>
      <xdr:colOff>0</xdr:colOff>
      <xdr:row>6</xdr:row>
      <xdr:rowOff>0</xdr:rowOff>
    </xdr:from>
    <xdr:to>
      <xdr:col>7</xdr:col>
      <xdr:colOff>0</xdr:colOff>
      <xdr:row>7</xdr:row>
      <xdr:rowOff>0</xdr:rowOff>
    </xdr:to>
    <xdr:sp macro="" textlink="">
      <xdr:nvSpPr>
        <xdr:cNvPr id="36" name="Text Box 81"/>
        <xdr:cNvSpPr txBox="1">
          <a:spLocks noChangeArrowheads="1"/>
        </xdr:cNvSpPr>
      </xdr:nvSpPr>
      <xdr:spPr bwMode="auto">
        <a:xfrm>
          <a:off x="1323975" y="1466850"/>
          <a:ext cx="3067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Ptax - for MWD Portion of SWP's G.O. Bond</a:t>
          </a:r>
        </a:p>
      </xdr:txBody>
    </xdr:sp>
    <xdr:clientData/>
  </xdr:twoCellAnchor>
  <xdr:twoCellAnchor>
    <xdr:from>
      <xdr:col>7</xdr:col>
      <xdr:colOff>0</xdr:colOff>
      <xdr:row>6</xdr:row>
      <xdr:rowOff>114300</xdr:rowOff>
    </xdr:from>
    <xdr:to>
      <xdr:col>8</xdr:col>
      <xdr:colOff>0</xdr:colOff>
      <xdr:row>8</xdr:row>
      <xdr:rowOff>114300</xdr:rowOff>
    </xdr:to>
    <xdr:cxnSp macro="">
      <xdr:nvCxnSpPr>
        <xdr:cNvPr id="37" name="AutoShape 82"/>
        <xdr:cNvCxnSpPr>
          <a:cxnSpLocks noChangeShapeType="1"/>
          <a:stCxn id="36" idx="3"/>
          <a:endCxn id="9" idx="1"/>
        </xdr:cNvCxnSpPr>
      </xdr:nvCxnSpPr>
      <xdr:spPr bwMode="auto">
        <a:xfrm>
          <a:off x="4391025" y="1581150"/>
          <a:ext cx="762000" cy="43815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4</xdr:col>
      <xdr:colOff>0</xdr:colOff>
      <xdr:row>36</xdr:row>
      <xdr:rowOff>0</xdr:rowOff>
    </xdr:from>
    <xdr:to>
      <xdr:col>6</xdr:col>
      <xdr:colOff>0</xdr:colOff>
      <xdr:row>37</xdr:row>
      <xdr:rowOff>0</xdr:rowOff>
    </xdr:to>
    <xdr:sp macro="" textlink="">
      <xdr:nvSpPr>
        <xdr:cNvPr id="38" name="Text Box 83"/>
        <xdr:cNvSpPr txBox="1">
          <a:spLocks noChangeArrowheads="1"/>
        </xdr:cNvSpPr>
      </xdr:nvSpPr>
      <xdr:spPr bwMode="auto">
        <a:xfrm>
          <a:off x="1323975" y="8039100"/>
          <a:ext cx="2305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Rev. Bond Proceeds</a:t>
          </a:r>
        </a:p>
      </xdr:txBody>
    </xdr:sp>
    <xdr:clientData/>
  </xdr:twoCellAnchor>
  <xdr:twoCellAnchor>
    <xdr:from>
      <xdr:col>8</xdr:col>
      <xdr:colOff>0</xdr:colOff>
      <xdr:row>36</xdr:row>
      <xdr:rowOff>0</xdr:rowOff>
    </xdr:from>
    <xdr:to>
      <xdr:col>10</xdr:col>
      <xdr:colOff>0</xdr:colOff>
      <xdr:row>37</xdr:row>
      <xdr:rowOff>0</xdr:rowOff>
    </xdr:to>
    <xdr:sp macro="" textlink="">
      <xdr:nvSpPr>
        <xdr:cNvPr id="39" name="Text Box 84"/>
        <xdr:cNvSpPr txBox="1">
          <a:spLocks noChangeArrowheads="1"/>
        </xdr:cNvSpPr>
      </xdr:nvSpPr>
      <xdr:spPr bwMode="auto">
        <a:xfrm>
          <a:off x="5153025" y="8039100"/>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Revenue Bond Construction</a:t>
          </a:r>
        </a:p>
      </xdr:txBody>
    </xdr:sp>
    <xdr:clientData/>
  </xdr:twoCellAnchor>
  <xdr:twoCellAnchor>
    <xdr:from>
      <xdr:col>6</xdr:col>
      <xdr:colOff>0</xdr:colOff>
      <xdr:row>36</xdr:row>
      <xdr:rowOff>114300</xdr:rowOff>
    </xdr:from>
    <xdr:to>
      <xdr:col>8</xdr:col>
      <xdr:colOff>0</xdr:colOff>
      <xdr:row>36</xdr:row>
      <xdr:rowOff>114300</xdr:rowOff>
    </xdr:to>
    <xdr:cxnSp macro="">
      <xdr:nvCxnSpPr>
        <xdr:cNvPr id="40" name="AutoShape 85"/>
        <xdr:cNvCxnSpPr>
          <a:cxnSpLocks noChangeShapeType="1"/>
          <a:stCxn id="38" idx="3"/>
          <a:endCxn id="39" idx="1"/>
        </xdr:cNvCxnSpPr>
      </xdr:nvCxnSpPr>
      <xdr:spPr bwMode="auto">
        <a:xfrm>
          <a:off x="3629025" y="8153400"/>
          <a:ext cx="1524000" cy="0"/>
        </a:xfrm>
        <a:prstGeom prst="straightConnector1">
          <a:avLst/>
        </a:prstGeom>
        <a:noFill/>
        <a:ln w="9525">
          <a:solidFill>
            <a:srgbClr val="000000"/>
          </a:solidFill>
          <a:round/>
          <a:headEnd/>
          <a:tailEnd type="triangle" w="med" len="med"/>
        </a:ln>
      </xdr:spPr>
    </xdr:cxnSp>
    <xdr:clientData/>
  </xdr:twoCellAnchor>
  <xdr:twoCellAnchor>
    <xdr:from>
      <xdr:col>11</xdr:col>
      <xdr:colOff>0</xdr:colOff>
      <xdr:row>36</xdr:row>
      <xdr:rowOff>0</xdr:rowOff>
    </xdr:from>
    <xdr:to>
      <xdr:col>12</xdr:col>
      <xdr:colOff>0</xdr:colOff>
      <xdr:row>37</xdr:row>
      <xdr:rowOff>0</xdr:rowOff>
    </xdr:to>
    <xdr:sp macro="" textlink="">
      <xdr:nvSpPr>
        <xdr:cNvPr id="41" name="Text Box 86"/>
        <xdr:cNvSpPr txBox="1">
          <a:spLocks noChangeArrowheads="1"/>
        </xdr:cNvSpPr>
      </xdr:nvSpPr>
      <xdr:spPr bwMode="auto">
        <a:xfrm>
          <a:off x="8115300" y="8039100"/>
          <a:ext cx="3086100"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Construction</a:t>
          </a:r>
        </a:p>
      </xdr:txBody>
    </xdr:sp>
    <xdr:clientData/>
  </xdr:twoCellAnchor>
  <xdr:twoCellAnchor>
    <xdr:from>
      <xdr:col>10</xdr:col>
      <xdr:colOff>0</xdr:colOff>
      <xdr:row>36</xdr:row>
      <xdr:rowOff>114300</xdr:rowOff>
    </xdr:from>
    <xdr:to>
      <xdr:col>11</xdr:col>
      <xdr:colOff>0</xdr:colOff>
      <xdr:row>36</xdr:row>
      <xdr:rowOff>114300</xdr:rowOff>
    </xdr:to>
    <xdr:cxnSp macro="">
      <xdr:nvCxnSpPr>
        <xdr:cNvPr id="42" name="AutoShape 87"/>
        <xdr:cNvCxnSpPr>
          <a:cxnSpLocks noChangeShapeType="1"/>
          <a:stCxn id="39" idx="3"/>
          <a:endCxn id="41" idx="1"/>
        </xdr:cNvCxnSpPr>
      </xdr:nvCxnSpPr>
      <xdr:spPr bwMode="auto">
        <a:xfrm>
          <a:off x="7353300" y="8153400"/>
          <a:ext cx="762000" cy="0"/>
        </a:xfrm>
        <a:prstGeom prst="straightConnector1">
          <a:avLst/>
        </a:prstGeom>
        <a:noFill/>
        <a:ln w="9525">
          <a:solidFill>
            <a:srgbClr val="000000"/>
          </a:solidFill>
          <a:round/>
          <a:headEnd/>
          <a:tailEnd type="triangle" w="med" len="med"/>
        </a:ln>
      </xdr:spPr>
    </xdr:cxnSp>
    <xdr:clientData/>
  </xdr:twoCellAnchor>
  <xdr:twoCellAnchor>
    <xdr:from>
      <xdr:col>10</xdr:col>
      <xdr:colOff>0</xdr:colOff>
      <xdr:row>41</xdr:row>
      <xdr:rowOff>91440</xdr:rowOff>
    </xdr:from>
    <xdr:to>
      <xdr:col>10</xdr:col>
      <xdr:colOff>289560</xdr:colOff>
      <xdr:row>43</xdr:row>
      <xdr:rowOff>167640</xdr:rowOff>
    </xdr:to>
    <xdr:grpSp>
      <xdr:nvGrpSpPr>
        <xdr:cNvPr id="43" name="Group 95"/>
        <xdr:cNvGrpSpPr>
          <a:grpSpLocks/>
        </xdr:cNvGrpSpPr>
      </xdr:nvGrpSpPr>
      <xdr:grpSpPr bwMode="auto">
        <a:xfrm>
          <a:off x="7353300" y="9225915"/>
          <a:ext cx="289560" cy="514350"/>
          <a:chOff x="861" y="1054"/>
          <a:chExt cx="34" cy="56"/>
        </a:xfrm>
      </xdr:grpSpPr>
      <xdr:sp macro="" textlink="">
        <xdr:nvSpPr>
          <xdr:cNvPr id="44" name="Line 90"/>
          <xdr:cNvSpPr>
            <a:spLocks noChangeShapeType="1"/>
          </xdr:cNvSpPr>
        </xdr:nvSpPr>
        <xdr:spPr bwMode="auto">
          <a:xfrm flipV="1">
            <a:off x="861" y="1054"/>
            <a:ext cx="17" cy="15"/>
          </a:xfrm>
          <a:prstGeom prst="line">
            <a:avLst/>
          </a:prstGeom>
          <a:noFill/>
          <a:ln w="38100">
            <a:solidFill>
              <a:srgbClr val="008000"/>
            </a:solidFill>
            <a:round/>
            <a:headEnd/>
            <a:tailEnd type="triangle" w="med" len="sm"/>
          </a:ln>
        </xdr:spPr>
      </xdr:sp>
      <xdr:sp macro="" textlink="">
        <xdr:nvSpPr>
          <xdr:cNvPr id="45" name="Text Box 93"/>
          <xdr:cNvSpPr txBox="1">
            <a:spLocks noChangeArrowheads="1"/>
          </xdr:cNvSpPr>
        </xdr:nvSpPr>
        <xdr:spPr bwMode="auto">
          <a:xfrm>
            <a:off x="865" y="1085"/>
            <a:ext cx="30" cy="25"/>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55</xdr:row>
      <xdr:rowOff>106680</xdr:rowOff>
    </xdr:from>
    <xdr:to>
      <xdr:col>10</xdr:col>
      <xdr:colOff>259080</xdr:colOff>
      <xdr:row>56</xdr:row>
      <xdr:rowOff>198120</xdr:rowOff>
    </xdr:to>
    <xdr:grpSp>
      <xdr:nvGrpSpPr>
        <xdr:cNvPr id="46" name="Group 126"/>
        <xdr:cNvGrpSpPr>
          <a:grpSpLocks/>
        </xdr:cNvGrpSpPr>
      </xdr:nvGrpSpPr>
      <xdr:grpSpPr bwMode="auto">
        <a:xfrm>
          <a:off x="7353300" y="12308205"/>
          <a:ext cx="259080" cy="310515"/>
          <a:chOff x="861" y="1405"/>
          <a:chExt cx="31" cy="36"/>
        </a:xfrm>
      </xdr:grpSpPr>
      <xdr:sp macro="" textlink="">
        <xdr:nvSpPr>
          <xdr:cNvPr id="47" name="AutoShape 127"/>
          <xdr:cNvSpPr>
            <a:spLocks noChangeArrowheads="1"/>
          </xdr:cNvSpPr>
        </xdr:nvSpPr>
        <xdr:spPr bwMode="auto">
          <a:xfrm>
            <a:off x="864" y="1405"/>
            <a:ext cx="20" cy="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240 w 21600"/>
              <a:gd name="T19" fmla="*/ 3240 h 21600"/>
              <a:gd name="T20" fmla="*/ 18360 w 21600"/>
              <a:gd name="T21" fmla="*/ 183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6600"/>
          </a:solidFill>
          <a:ln w="9525">
            <a:noFill/>
            <a:miter lim="800000"/>
            <a:headEnd/>
            <a:tailEnd/>
          </a:ln>
        </xdr:spPr>
      </xdr:sp>
      <xdr:sp macro="" textlink="">
        <xdr:nvSpPr>
          <xdr:cNvPr id="48" name="Text Box 128"/>
          <xdr:cNvSpPr txBox="1">
            <a:spLocks noChangeArrowheads="1"/>
          </xdr:cNvSpPr>
        </xdr:nvSpPr>
        <xdr:spPr bwMode="auto">
          <a:xfrm>
            <a:off x="861" y="1415"/>
            <a:ext cx="31"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8</xdr:col>
      <xdr:colOff>998220</xdr:colOff>
      <xdr:row>27</xdr:row>
      <xdr:rowOff>0</xdr:rowOff>
    </xdr:from>
    <xdr:to>
      <xdr:col>8</xdr:col>
      <xdr:colOff>998220</xdr:colOff>
      <xdr:row>29</xdr:row>
      <xdr:rowOff>0</xdr:rowOff>
    </xdr:to>
    <xdr:cxnSp macro="">
      <xdr:nvCxnSpPr>
        <xdr:cNvPr id="49" name="AutoShape 132"/>
        <xdr:cNvCxnSpPr>
          <a:cxnSpLocks noChangeShapeType="1"/>
          <a:stCxn id="11" idx="2"/>
          <a:endCxn id="12" idx="0"/>
        </xdr:cNvCxnSpPr>
      </xdr:nvCxnSpPr>
      <xdr:spPr bwMode="auto">
        <a:xfrm rot="5400000">
          <a:off x="5932170" y="6286500"/>
          <a:ext cx="438150" cy="0"/>
        </a:xfrm>
        <a:prstGeom prst="straightConnector1">
          <a:avLst/>
        </a:prstGeom>
        <a:noFill/>
        <a:ln w="9525">
          <a:solidFill>
            <a:srgbClr val="000000"/>
          </a:solidFill>
          <a:round/>
          <a:headEnd type="triangle" w="med" len="med"/>
          <a:tailEnd type="triangle" w="med" len="med"/>
        </a:ln>
      </xdr:spPr>
    </xdr:cxnSp>
    <xdr:clientData/>
  </xdr:twoCellAnchor>
  <xdr:twoCellAnchor>
    <xdr:from>
      <xdr:col>8</xdr:col>
      <xdr:colOff>0</xdr:colOff>
      <xdr:row>18</xdr:row>
      <xdr:rowOff>0</xdr:rowOff>
    </xdr:from>
    <xdr:to>
      <xdr:col>10</xdr:col>
      <xdr:colOff>0</xdr:colOff>
      <xdr:row>19</xdr:row>
      <xdr:rowOff>0</xdr:rowOff>
    </xdr:to>
    <xdr:sp macro="" textlink="">
      <xdr:nvSpPr>
        <xdr:cNvPr id="50" name="Text Box 135"/>
        <xdr:cNvSpPr txBox="1">
          <a:spLocks noChangeArrowheads="1"/>
        </xdr:cNvSpPr>
      </xdr:nvSpPr>
      <xdr:spPr bwMode="auto">
        <a:xfrm>
          <a:off x="5153025" y="4095750"/>
          <a:ext cx="220027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General Fund</a:t>
          </a:r>
        </a:p>
      </xdr:txBody>
    </xdr:sp>
    <xdr:clientData/>
  </xdr:twoCellAnchor>
  <xdr:twoCellAnchor>
    <xdr:from>
      <xdr:col>8</xdr:col>
      <xdr:colOff>0</xdr:colOff>
      <xdr:row>40</xdr:row>
      <xdr:rowOff>0</xdr:rowOff>
    </xdr:from>
    <xdr:to>
      <xdr:col>10</xdr:col>
      <xdr:colOff>15240</xdr:colOff>
      <xdr:row>41</xdr:row>
      <xdr:rowOff>0</xdr:rowOff>
    </xdr:to>
    <xdr:sp macro="" textlink="">
      <xdr:nvSpPr>
        <xdr:cNvPr id="51" name="Text Box 136"/>
        <xdr:cNvSpPr txBox="1">
          <a:spLocks noChangeArrowheads="1"/>
        </xdr:cNvSpPr>
      </xdr:nvSpPr>
      <xdr:spPr bwMode="auto">
        <a:xfrm>
          <a:off x="5153025" y="891540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Self-Insured Retention</a:t>
          </a:r>
        </a:p>
      </xdr:txBody>
    </xdr:sp>
    <xdr:clientData/>
  </xdr:twoCellAnchor>
  <xdr:twoCellAnchor>
    <xdr:from>
      <xdr:col>8</xdr:col>
      <xdr:colOff>0</xdr:colOff>
      <xdr:row>42</xdr:row>
      <xdr:rowOff>0</xdr:rowOff>
    </xdr:from>
    <xdr:to>
      <xdr:col>10</xdr:col>
      <xdr:colOff>15240</xdr:colOff>
      <xdr:row>43</xdr:row>
      <xdr:rowOff>0</xdr:rowOff>
    </xdr:to>
    <xdr:sp macro="" textlink="">
      <xdr:nvSpPr>
        <xdr:cNvPr id="52" name="Text Box 137"/>
        <xdr:cNvSpPr txBox="1">
          <a:spLocks noChangeArrowheads="1"/>
        </xdr:cNvSpPr>
      </xdr:nvSpPr>
      <xdr:spPr bwMode="auto">
        <a:xfrm>
          <a:off x="5153025" y="935355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Water Standby</a:t>
          </a:r>
        </a:p>
      </xdr:txBody>
    </xdr:sp>
    <xdr:clientData/>
  </xdr:twoCellAnchor>
  <xdr:twoCellAnchor>
    <xdr:from>
      <xdr:col>8</xdr:col>
      <xdr:colOff>0</xdr:colOff>
      <xdr:row>44</xdr:row>
      <xdr:rowOff>0</xdr:rowOff>
    </xdr:from>
    <xdr:to>
      <xdr:col>10</xdr:col>
      <xdr:colOff>15240</xdr:colOff>
      <xdr:row>45</xdr:row>
      <xdr:rowOff>0</xdr:rowOff>
    </xdr:to>
    <xdr:sp macro="" textlink="">
      <xdr:nvSpPr>
        <xdr:cNvPr id="53" name="Text Box 138"/>
        <xdr:cNvSpPr txBox="1">
          <a:spLocks noChangeArrowheads="1"/>
        </xdr:cNvSpPr>
      </xdr:nvSpPr>
      <xdr:spPr bwMode="auto">
        <a:xfrm>
          <a:off x="5153025" y="979170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Revenue Reserve</a:t>
          </a:r>
        </a:p>
      </xdr:txBody>
    </xdr:sp>
    <xdr:clientData/>
  </xdr:twoCellAnchor>
  <xdr:twoCellAnchor>
    <xdr:from>
      <xdr:col>8</xdr:col>
      <xdr:colOff>0</xdr:colOff>
      <xdr:row>46</xdr:row>
      <xdr:rowOff>0</xdr:rowOff>
    </xdr:from>
    <xdr:to>
      <xdr:col>10</xdr:col>
      <xdr:colOff>15240</xdr:colOff>
      <xdr:row>47</xdr:row>
      <xdr:rowOff>0</xdr:rowOff>
    </xdr:to>
    <xdr:sp macro="" textlink="">
      <xdr:nvSpPr>
        <xdr:cNvPr id="54" name="Text Box 139"/>
        <xdr:cNvSpPr txBox="1">
          <a:spLocks noChangeArrowheads="1"/>
        </xdr:cNvSpPr>
      </xdr:nvSpPr>
      <xdr:spPr bwMode="auto">
        <a:xfrm>
          <a:off x="5153025" y="1022985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1931 Bond I&amp;R</a:t>
          </a:r>
        </a:p>
      </xdr:txBody>
    </xdr:sp>
    <xdr:clientData/>
  </xdr:twoCellAnchor>
  <xdr:twoCellAnchor>
    <xdr:from>
      <xdr:col>8</xdr:col>
      <xdr:colOff>0</xdr:colOff>
      <xdr:row>48</xdr:row>
      <xdr:rowOff>0</xdr:rowOff>
    </xdr:from>
    <xdr:to>
      <xdr:col>10</xdr:col>
      <xdr:colOff>15240</xdr:colOff>
      <xdr:row>49</xdr:row>
      <xdr:rowOff>0</xdr:rowOff>
    </xdr:to>
    <xdr:sp macro="" textlink="">
      <xdr:nvSpPr>
        <xdr:cNvPr id="55" name="Text Box 140"/>
        <xdr:cNvSpPr txBox="1">
          <a:spLocks noChangeArrowheads="1"/>
        </xdr:cNvSpPr>
      </xdr:nvSpPr>
      <xdr:spPr bwMode="auto">
        <a:xfrm>
          <a:off x="5153025" y="1066800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Excess Earnings</a:t>
          </a:r>
        </a:p>
      </xdr:txBody>
    </xdr:sp>
    <xdr:clientData/>
  </xdr:twoCellAnchor>
  <xdr:twoCellAnchor>
    <xdr:from>
      <xdr:col>8</xdr:col>
      <xdr:colOff>0</xdr:colOff>
      <xdr:row>56</xdr:row>
      <xdr:rowOff>0</xdr:rowOff>
    </xdr:from>
    <xdr:to>
      <xdr:col>10</xdr:col>
      <xdr:colOff>15240</xdr:colOff>
      <xdr:row>57</xdr:row>
      <xdr:rowOff>0</xdr:rowOff>
    </xdr:to>
    <xdr:sp macro="" textlink="">
      <xdr:nvSpPr>
        <xdr:cNvPr id="56" name="Text Box 141"/>
        <xdr:cNvSpPr txBox="1">
          <a:spLocks noChangeArrowheads="1"/>
        </xdr:cNvSpPr>
      </xdr:nvSpPr>
      <xdr:spPr bwMode="auto">
        <a:xfrm>
          <a:off x="5153025" y="1242060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Commercial Paper Note Commecial Paper Note Construction</a:t>
          </a:r>
        </a:p>
      </xdr:txBody>
    </xdr:sp>
    <xdr:clientData/>
  </xdr:twoCellAnchor>
  <xdr:twoCellAnchor>
    <xdr:from>
      <xdr:col>8</xdr:col>
      <xdr:colOff>0</xdr:colOff>
      <xdr:row>58</xdr:row>
      <xdr:rowOff>0</xdr:rowOff>
    </xdr:from>
    <xdr:to>
      <xdr:col>10</xdr:col>
      <xdr:colOff>15240</xdr:colOff>
      <xdr:row>59</xdr:row>
      <xdr:rowOff>0</xdr:rowOff>
    </xdr:to>
    <xdr:sp macro="" textlink="">
      <xdr:nvSpPr>
        <xdr:cNvPr id="57" name="Text Box 142"/>
        <xdr:cNvSpPr txBox="1">
          <a:spLocks noChangeArrowheads="1"/>
        </xdr:cNvSpPr>
      </xdr:nvSpPr>
      <xdr:spPr bwMode="auto">
        <a:xfrm>
          <a:off x="5153025" y="1285875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Commercial Paper Note Payment</a:t>
          </a:r>
        </a:p>
      </xdr:txBody>
    </xdr:sp>
    <xdr:clientData/>
  </xdr:twoCellAnchor>
  <xdr:twoCellAnchor>
    <xdr:from>
      <xdr:col>10</xdr:col>
      <xdr:colOff>0</xdr:colOff>
      <xdr:row>57</xdr:row>
      <xdr:rowOff>106680</xdr:rowOff>
    </xdr:from>
    <xdr:to>
      <xdr:col>10</xdr:col>
      <xdr:colOff>259080</xdr:colOff>
      <xdr:row>58</xdr:row>
      <xdr:rowOff>198120</xdr:rowOff>
    </xdr:to>
    <xdr:grpSp>
      <xdr:nvGrpSpPr>
        <xdr:cNvPr id="58" name="Group 143"/>
        <xdr:cNvGrpSpPr>
          <a:grpSpLocks/>
        </xdr:cNvGrpSpPr>
      </xdr:nvGrpSpPr>
      <xdr:grpSpPr bwMode="auto">
        <a:xfrm>
          <a:off x="7353300" y="12746355"/>
          <a:ext cx="259080" cy="310515"/>
          <a:chOff x="861" y="1455"/>
          <a:chExt cx="31" cy="36"/>
        </a:xfrm>
      </xdr:grpSpPr>
      <xdr:sp macro="" textlink="">
        <xdr:nvSpPr>
          <xdr:cNvPr id="59" name="AutoShape 144"/>
          <xdr:cNvSpPr>
            <a:spLocks noChangeArrowheads="1"/>
          </xdr:cNvSpPr>
        </xdr:nvSpPr>
        <xdr:spPr bwMode="auto">
          <a:xfrm>
            <a:off x="865" y="1455"/>
            <a:ext cx="20" cy="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240 w 21600"/>
              <a:gd name="T19" fmla="*/ 3240 h 21600"/>
              <a:gd name="T20" fmla="*/ 18360 w 21600"/>
              <a:gd name="T21" fmla="*/ 183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6600"/>
          </a:solidFill>
          <a:ln w="9525">
            <a:noFill/>
            <a:miter lim="800000"/>
            <a:headEnd/>
            <a:tailEnd/>
          </a:ln>
        </xdr:spPr>
      </xdr:sp>
      <xdr:sp macro="" textlink="">
        <xdr:nvSpPr>
          <xdr:cNvPr id="60" name="Text Box 145"/>
          <xdr:cNvSpPr txBox="1">
            <a:spLocks noChangeArrowheads="1"/>
          </xdr:cNvSpPr>
        </xdr:nvSpPr>
        <xdr:spPr bwMode="auto">
          <a:xfrm>
            <a:off x="861" y="1465"/>
            <a:ext cx="31"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2</xdr:col>
      <xdr:colOff>0</xdr:colOff>
      <xdr:row>13</xdr:row>
      <xdr:rowOff>0</xdr:rowOff>
    </xdr:from>
    <xdr:to>
      <xdr:col>2</xdr:col>
      <xdr:colOff>259080</xdr:colOff>
      <xdr:row>14</xdr:row>
      <xdr:rowOff>76200</xdr:rowOff>
    </xdr:to>
    <xdr:grpSp>
      <xdr:nvGrpSpPr>
        <xdr:cNvPr id="61" name="Group 146"/>
        <xdr:cNvGrpSpPr>
          <a:grpSpLocks/>
        </xdr:cNvGrpSpPr>
      </xdr:nvGrpSpPr>
      <xdr:grpSpPr bwMode="auto">
        <a:xfrm>
          <a:off x="438150" y="3000375"/>
          <a:ext cx="259080" cy="295275"/>
          <a:chOff x="52" y="343"/>
          <a:chExt cx="31" cy="34"/>
        </a:xfrm>
      </xdr:grpSpPr>
      <xdr:sp macro="" textlink="">
        <xdr:nvSpPr>
          <xdr:cNvPr id="62" name="AutoShape 147"/>
          <xdr:cNvSpPr>
            <a:spLocks noChangeArrowheads="1"/>
          </xdr:cNvSpPr>
        </xdr:nvSpPr>
        <xdr:spPr bwMode="auto">
          <a:xfrm>
            <a:off x="55" y="343"/>
            <a:ext cx="20" cy="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240 w 21600"/>
              <a:gd name="T19" fmla="*/ 3240 h 21600"/>
              <a:gd name="T20" fmla="*/ 18360 w 21600"/>
              <a:gd name="T21" fmla="*/ 183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6600"/>
          </a:solidFill>
          <a:ln w="9525">
            <a:noFill/>
            <a:miter lim="800000"/>
            <a:headEnd/>
            <a:tailEnd/>
          </a:ln>
        </xdr:spPr>
      </xdr:sp>
      <xdr:sp macro="" textlink="">
        <xdr:nvSpPr>
          <xdr:cNvPr id="63" name="Text Box 148"/>
          <xdr:cNvSpPr txBox="1">
            <a:spLocks noChangeArrowheads="1"/>
          </xdr:cNvSpPr>
        </xdr:nvSpPr>
        <xdr:spPr bwMode="auto">
          <a:xfrm>
            <a:off x="52" y="351"/>
            <a:ext cx="31"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49</xdr:row>
      <xdr:rowOff>121920</xdr:rowOff>
    </xdr:from>
    <xdr:to>
      <xdr:col>10</xdr:col>
      <xdr:colOff>259080</xdr:colOff>
      <xdr:row>50</xdr:row>
      <xdr:rowOff>198120</xdr:rowOff>
    </xdr:to>
    <xdr:grpSp>
      <xdr:nvGrpSpPr>
        <xdr:cNvPr id="64" name="Group 149"/>
        <xdr:cNvGrpSpPr>
          <a:grpSpLocks/>
        </xdr:cNvGrpSpPr>
      </xdr:nvGrpSpPr>
      <xdr:grpSpPr bwMode="auto">
        <a:xfrm>
          <a:off x="7353300" y="11008995"/>
          <a:ext cx="259080" cy="295275"/>
          <a:chOff x="861" y="1257"/>
          <a:chExt cx="31" cy="34"/>
        </a:xfrm>
      </xdr:grpSpPr>
      <xdr:sp macro="" textlink="">
        <xdr:nvSpPr>
          <xdr:cNvPr id="65" name="AutoShape 150"/>
          <xdr:cNvSpPr>
            <a:spLocks noChangeArrowheads="1"/>
          </xdr:cNvSpPr>
        </xdr:nvSpPr>
        <xdr:spPr bwMode="auto">
          <a:xfrm>
            <a:off x="865" y="1257"/>
            <a:ext cx="20" cy="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240 w 21600"/>
              <a:gd name="T19" fmla="*/ 3240 h 21600"/>
              <a:gd name="T20" fmla="*/ 18360 w 21600"/>
              <a:gd name="T21" fmla="*/ 183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6600"/>
          </a:solidFill>
          <a:ln w="9525">
            <a:noFill/>
            <a:miter lim="800000"/>
            <a:headEnd/>
            <a:tailEnd/>
          </a:ln>
        </xdr:spPr>
      </xdr:sp>
      <xdr:sp macro="" textlink="">
        <xdr:nvSpPr>
          <xdr:cNvPr id="66" name="Text Box 151"/>
          <xdr:cNvSpPr txBox="1">
            <a:spLocks noChangeArrowheads="1"/>
          </xdr:cNvSpPr>
        </xdr:nvSpPr>
        <xdr:spPr bwMode="auto">
          <a:xfrm>
            <a:off x="861" y="1265"/>
            <a:ext cx="31"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35</xdr:row>
      <xdr:rowOff>106680</xdr:rowOff>
    </xdr:from>
    <xdr:to>
      <xdr:col>10</xdr:col>
      <xdr:colOff>259080</xdr:colOff>
      <xdr:row>36</xdr:row>
      <xdr:rowOff>198120</xdr:rowOff>
    </xdr:to>
    <xdr:grpSp>
      <xdr:nvGrpSpPr>
        <xdr:cNvPr id="67" name="Group 152"/>
        <xdr:cNvGrpSpPr>
          <a:grpSpLocks/>
        </xdr:cNvGrpSpPr>
      </xdr:nvGrpSpPr>
      <xdr:grpSpPr bwMode="auto">
        <a:xfrm>
          <a:off x="7353300" y="7926705"/>
          <a:ext cx="259080" cy="310515"/>
          <a:chOff x="861" y="905"/>
          <a:chExt cx="31" cy="36"/>
        </a:xfrm>
      </xdr:grpSpPr>
      <xdr:sp macro="" textlink="">
        <xdr:nvSpPr>
          <xdr:cNvPr id="68" name="AutoShape 153"/>
          <xdr:cNvSpPr>
            <a:spLocks noChangeArrowheads="1"/>
          </xdr:cNvSpPr>
        </xdr:nvSpPr>
        <xdr:spPr bwMode="auto">
          <a:xfrm>
            <a:off x="865" y="905"/>
            <a:ext cx="20" cy="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240 w 21600"/>
              <a:gd name="T19" fmla="*/ 3240 h 21600"/>
              <a:gd name="T20" fmla="*/ 18360 w 21600"/>
              <a:gd name="T21" fmla="*/ 183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6600"/>
          </a:solidFill>
          <a:ln w="9525">
            <a:noFill/>
            <a:miter lim="800000"/>
            <a:headEnd/>
            <a:tailEnd/>
          </a:ln>
        </xdr:spPr>
      </xdr:sp>
      <xdr:sp macro="" textlink="">
        <xdr:nvSpPr>
          <xdr:cNvPr id="69" name="Text Box 154"/>
          <xdr:cNvSpPr txBox="1">
            <a:spLocks noChangeArrowheads="1"/>
          </xdr:cNvSpPr>
        </xdr:nvSpPr>
        <xdr:spPr bwMode="auto">
          <a:xfrm>
            <a:off x="861" y="915"/>
            <a:ext cx="31"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8</xdr:col>
      <xdr:colOff>0</xdr:colOff>
      <xdr:row>50</xdr:row>
      <xdr:rowOff>0</xdr:rowOff>
    </xdr:from>
    <xdr:to>
      <xdr:col>10</xdr:col>
      <xdr:colOff>15240</xdr:colOff>
      <xdr:row>51</xdr:row>
      <xdr:rowOff>0</xdr:rowOff>
    </xdr:to>
    <xdr:sp macro="" textlink="">
      <xdr:nvSpPr>
        <xdr:cNvPr id="70" name="Text Box 163"/>
        <xdr:cNvSpPr txBox="1">
          <a:spLocks noChangeArrowheads="1"/>
        </xdr:cNvSpPr>
      </xdr:nvSpPr>
      <xdr:spPr bwMode="auto">
        <a:xfrm>
          <a:off x="5153025" y="1110615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San Joaquin Reservoir</a:t>
          </a:r>
        </a:p>
      </xdr:txBody>
    </xdr:sp>
    <xdr:clientData/>
  </xdr:twoCellAnchor>
  <xdr:twoCellAnchor>
    <xdr:from>
      <xdr:col>8</xdr:col>
      <xdr:colOff>0</xdr:colOff>
      <xdr:row>52</xdr:row>
      <xdr:rowOff>0</xdr:rowOff>
    </xdr:from>
    <xdr:to>
      <xdr:col>10</xdr:col>
      <xdr:colOff>15240</xdr:colOff>
      <xdr:row>53</xdr:row>
      <xdr:rowOff>0</xdr:rowOff>
    </xdr:to>
    <xdr:sp macro="" textlink="">
      <xdr:nvSpPr>
        <xdr:cNvPr id="71" name="Text Box 164"/>
        <xdr:cNvSpPr txBox="1">
          <a:spLocks noChangeArrowheads="1"/>
        </xdr:cNvSpPr>
      </xdr:nvSpPr>
      <xdr:spPr bwMode="auto">
        <a:xfrm>
          <a:off x="5153025" y="1154430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Iron Mountain Trust</a:t>
          </a:r>
        </a:p>
      </xdr:txBody>
    </xdr:sp>
    <xdr:clientData/>
  </xdr:twoCellAnchor>
  <xdr:twoCellAnchor>
    <xdr:from>
      <xdr:col>8</xdr:col>
      <xdr:colOff>0</xdr:colOff>
      <xdr:row>54</xdr:row>
      <xdr:rowOff>0</xdr:rowOff>
    </xdr:from>
    <xdr:to>
      <xdr:col>10</xdr:col>
      <xdr:colOff>15240</xdr:colOff>
      <xdr:row>55</xdr:row>
      <xdr:rowOff>0</xdr:rowOff>
    </xdr:to>
    <xdr:sp macro="" textlink="">
      <xdr:nvSpPr>
        <xdr:cNvPr id="72" name="Text Box 165"/>
        <xdr:cNvSpPr txBox="1">
          <a:spLocks noChangeArrowheads="1"/>
        </xdr:cNvSpPr>
      </xdr:nvSpPr>
      <xdr:spPr bwMode="auto">
        <a:xfrm>
          <a:off x="5153025" y="11982450"/>
          <a:ext cx="221551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Employees Deferred Comp</a:t>
          </a:r>
        </a:p>
      </xdr:txBody>
    </xdr:sp>
    <xdr:clientData/>
  </xdr:twoCellAnchor>
  <xdr:twoCellAnchor>
    <xdr:from>
      <xdr:col>10</xdr:col>
      <xdr:colOff>0</xdr:colOff>
      <xdr:row>13</xdr:row>
      <xdr:rowOff>106680</xdr:rowOff>
    </xdr:from>
    <xdr:to>
      <xdr:col>10</xdr:col>
      <xdr:colOff>289560</xdr:colOff>
      <xdr:row>14</xdr:row>
      <xdr:rowOff>198120</xdr:rowOff>
    </xdr:to>
    <xdr:grpSp>
      <xdr:nvGrpSpPr>
        <xdr:cNvPr id="73" name="Group 177"/>
        <xdr:cNvGrpSpPr>
          <a:grpSpLocks/>
        </xdr:cNvGrpSpPr>
      </xdr:nvGrpSpPr>
      <xdr:grpSpPr bwMode="auto">
        <a:xfrm>
          <a:off x="7353300" y="3107055"/>
          <a:ext cx="289560" cy="310515"/>
          <a:chOff x="861" y="355"/>
          <a:chExt cx="34" cy="36"/>
        </a:xfrm>
      </xdr:grpSpPr>
      <xdr:sp macro="" textlink="">
        <xdr:nvSpPr>
          <xdr:cNvPr id="74" name="Line 178"/>
          <xdr:cNvSpPr>
            <a:spLocks noChangeShapeType="1"/>
          </xdr:cNvSpPr>
        </xdr:nvSpPr>
        <xdr:spPr bwMode="auto">
          <a:xfrm flipV="1">
            <a:off x="861" y="355"/>
            <a:ext cx="17" cy="15"/>
          </a:xfrm>
          <a:prstGeom prst="line">
            <a:avLst/>
          </a:prstGeom>
          <a:noFill/>
          <a:ln w="38100">
            <a:solidFill>
              <a:srgbClr val="008000"/>
            </a:solidFill>
            <a:round/>
            <a:headEnd/>
            <a:tailEnd type="triangle" w="med" len="sm"/>
          </a:ln>
        </xdr:spPr>
      </xdr:sp>
      <xdr:sp macro="" textlink="">
        <xdr:nvSpPr>
          <xdr:cNvPr id="75" name="Text Box 179"/>
          <xdr:cNvSpPr txBox="1">
            <a:spLocks noChangeArrowheads="1"/>
          </xdr:cNvSpPr>
        </xdr:nvSpPr>
        <xdr:spPr bwMode="auto">
          <a:xfrm>
            <a:off x="865" y="365"/>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31</xdr:row>
      <xdr:rowOff>106680</xdr:rowOff>
    </xdr:from>
    <xdr:to>
      <xdr:col>10</xdr:col>
      <xdr:colOff>289560</xdr:colOff>
      <xdr:row>32</xdr:row>
      <xdr:rowOff>198120</xdr:rowOff>
    </xdr:to>
    <xdr:grpSp>
      <xdr:nvGrpSpPr>
        <xdr:cNvPr id="76" name="Group 180"/>
        <xdr:cNvGrpSpPr>
          <a:grpSpLocks/>
        </xdr:cNvGrpSpPr>
      </xdr:nvGrpSpPr>
      <xdr:grpSpPr bwMode="auto">
        <a:xfrm>
          <a:off x="7353300" y="7050405"/>
          <a:ext cx="289560" cy="310515"/>
          <a:chOff x="861" y="805"/>
          <a:chExt cx="34" cy="36"/>
        </a:xfrm>
      </xdr:grpSpPr>
      <xdr:sp macro="" textlink="">
        <xdr:nvSpPr>
          <xdr:cNvPr id="77" name="Line 181"/>
          <xdr:cNvSpPr>
            <a:spLocks noChangeShapeType="1"/>
          </xdr:cNvSpPr>
        </xdr:nvSpPr>
        <xdr:spPr bwMode="auto">
          <a:xfrm flipV="1">
            <a:off x="861" y="805"/>
            <a:ext cx="17" cy="15"/>
          </a:xfrm>
          <a:prstGeom prst="line">
            <a:avLst/>
          </a:prstGeom>
          <a:noFill/>
          <a:ln w="38100">
            <a:solidFill>
              <a:srgbClr val="008000"/>
            </a:solidFill>
            <a:round/>
            <a:headEnd/>
            <a:tailEnd type="triangle" w="med" len="sm"/>
          </a:ln>
        </xdr:spPr>
      </xdr:sp>
      <xdr:sp macro="" textlink="">
        <xdr:nvSpPr>
          <xdr:cNvPr id="78" name="Text Box 182"/>
          <xdr:cNvSpPr txBox="1">
            <a:spLocks noChangeArrowheads="1"/>
          </xdr:cNvSpPr>
        </xdr:nvSpPr>
        <xdr:spPr bwMode="auto">
          <a:xfrm>
            <a:off x="865" y="815"/>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28</xdr:row>
      <xdr:rowOff>106680</xdr:rowOff>
    </xdr:from>
    <xdr:to>
      <xdr:col>10</xdr:col>
      <xdr:colOff>289560</xdr:colOff>
      <xdr:row>29</xdr:row>
      <xdr:rowOff>198120</xdr:rowOff>
    </xdr:to>
    <xdr:grpSp>
      <xdr:nvGrpSpPr>
        <xdr:cNvPr id="79" name="Group 183"/>
        <xdr:cNvGrpSpPr>
          <a:grpSpLocks/>
        </xdr:cNvGrpSpPr>
      </xdr:nvGrpSpPr>
      <xdr:grpSpPr bwMode="auto">
        <a:xfrm>
          <a:off x="7353300" y="6393180"/>
          <a:ext cx="289560" cy="310515"/>
          <a:chOff x="861" y="730"/>
          <a:chExt cx="34" cy="36"/>
        </a:xfrm>
      </xdr:grpSpPr>
      <xdr:sp macro="" textlink="">
        <xdr:nvSpPr>
          <xdr:cNvPr id="80" name="Line 184"/>
          <xdr:cNvSpPr>
            <a:spLocks noChangeShapeType="1"/>
          </xdr:cNvSpPr>
        </xdr:nvSpPr>
        <xdr:spPr bwMode="auto">
          <a:xfrm flipV="1">
            <a:off x="861" y="730"/>
            <a:ext cx="17" cy="15"/>
          </a:xfrm>
          <a:prstGeom prst="line">
            <a:avLst/>
          </a:prstGeom>
          <a:noFill/>
          <a:ln w="38100">
            <a:solidFill>
              <a:srgbClr val="008000"/>
            </a:solidFill>
            <a:round/>
            <a:headEnd/>
            <a:tailEnd type="triangle" w="med" len="sm"/>
          </a:ln>
        </xdr:spPr>
      </xdr:sp>
      <xdr:sp macro="" textlink="">
        <xdr:nvSpPr>
          <xdr:cNvPr id="81" name="Text Box 185"/>
          <xdr:cNvSpPr txBox="1">
            <a:spLocks noChangeArrowheads="1"/>
          </xdr:cNvSpPr>
        </xdr:nvSpPr>
        <xdr:spPr bwMode="auto">
          <a:xfrm>
            <a:off x="865" y="740"/>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25</xdr:row>
      <xdr:rowOff>106680</xdr:rowOff>
    </xdr:from>
    <xdr:to>
      <xdr:col>10</xdr:col>
      <xdr:colOff>289560</xdr:colOff>
      <xdr:row>26</xdr:row>
      <xdr:rowOff>198120</xdr:rowOff>
    </xdr:to>
    <xdr:grpSp>
      <xdr:nvGrpSpPr>
        <xdr:cNvPr id="82" name="Group 186"/>
        <xdr:cNvGrpSpPr>
          <a:grpSpLocks/>
        </xdr:cNvGrpSpPr>
      </xdr:nvGrpSpPr>
      <xdr:grpSpPr bwMode="auto">
        <a:xfrm>
          <a:off x="7353300" y="5735955"/>
          <a:ext cx="289560" cy="310515"/>
          <a:chOff x="861" y="655"/>
          <a:chExt cx="34" cy="36"/>
        </a:xfrm>
      </xdr:grpSpPr>
      <xdr:sp macro="" textlink="">
        <xdr:nvSpPr>
          <xdr:cNvPr id="83" name="Line 187"/>
          <xdr:cNvSpPr>
            <a:spLocks noChangeShapeType="1"/>
          </xdr:cNvSpPr>
        </xdr:nvSpPr>
        <xdr:spPr bwMode="auto">
          <a:xfrm flipV="1">
            <a:off x="861" y="655"/>
            <a:ext cx="17" cy="15"/>
          </a:xfrm>
          <a:prstGeom prst="line">
            <a:avLst/>
          </a:prstGeom>
          <a:noFill/>
          <a:ln w="38100">
            <a:solidFill>
              <a:srgbClr val="008000"/>
            </a:solidFill>
            <a:round/>
            <a:headEnd/>
            <a:tailEnd type="triangle" w="med" len="sm"/>
          </a:ln>
        </xdr:spPr>
      </xdr:sp>
      <xdr:sp macro="" textlink="">
        <xdr:nvSpPr>
          <xdr:cNvPr id="84" name="Text Box 188"/>
          <xdr:cNvSpPr txBox="1">
            <a:spLocks noChangeArrowheads="1"/>
          </xdr:cNvSpPr>
        </xdr:nvSpPr>
        <xdr:spPr bwMode="auto">
          <a:xfrm>
            <a:off x="865" y="665"/>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47</xdr:row>
      <xdr:rowOff>129540</xdr:rowOff>
    </xdr:from>
    <xdr:to>
      <xdr:col>10</xdr:col>
      <xdr:colOff>259080</xdr:colOff>
      <xdr:row>49</xdr:row>
      <xdr:rowOff>7620</xdr:rowOff>
    </xdr:to>
    <xdr:grpSp>
      <xdr:nvGrpSpPr>
        <xdr:cNvPr id="85" name="Group 189"/>
        <xdr:cNvGrpSpPr>
          <a:grpSpLocks/>
        </xdr:cNvGrpSpPr>
      </xdr:nvGrpSpPr>
      <xdr:grpSpPr bwMode="auto">
        <a:xfrm>
          <a:off x="7353300" y="10578465"/>
          <a:ext cx="259080" cy="316230"/>
          <a:chOff x="861" y="1208"/>
          <a:chExt cx="31" cy="36"/>
        </a:xfrm>
      </xdr:grpSpPr>
      <xdr:sp macro="" textlink="">
        <xdr:nvSpPr>
          <xdr:cNvPr id="86" name="AutoShape 190"/>
          <xdr:cNvSpPr>
            <a:spLocks noChangeArrowheads="1"/>
          </xdr:cNvSpPr>
        </xdr:nvSpPr>
        <xdr:spPr bwMode="auto">
          <a:xfrm>
            <a:off x="865" y="1208"/>
            <a:ext cx="20" cy="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240 w 21600"/>
              <a:gd name="T19" fmla="*/ 3411 h 21600"/>
              <a:gd name="T20" fmla="*/ 18360 w 21600"/>
              <a:gd name="T21" fmla="*/ 18189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6600"/>
          </a:solidFill>
          <a:ln w="9525">
            <a:noFill/>
            <a:miter lim="800000"/>
            <a:headEnd/>
            <a:tailEnd/>
          </a:ln>
        </xdr:spPr>
      </xdr:sp>
      <xdr:sp macro="" textlink="">
        <xdr:nvSpPr>
          <xdr:cNvPr id="87" name="Text Box 191"/>
          <xdr:cNvSpPr txBox="1">
            <a:spLocks noChangeArrowheads="1"/>
          </xdr:cNvSpPr>
        </xdr:nvSpPr>
        <xdr:spPr bwMode="auto">
          <a:xfrm>
            <a:off x="861" y="1218"/>
            <a:ext cx="31"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2</xdr:col>
      <xdr:colOff>0</xdr:colOff>
      <xdr:row>11</xdr:row>
      <xdr:rowOff>0</xdr:rowOff>
    </xdr:from>
    <xdr:to>
      <xdr:col>2</xdr:col>
      <xdr:colOff>289560</xdr:colOff>
      <xdr:row>12</xdr:row>
      <xdr:rowOff>76200</xdr:rowOff>
    </xdr:to>
    <xdr:grpSp>
      <xdr:nvGrpSpPr>
        <xdr:cNvPr id="88" name="Group 198"/>
        <xdr:cNvGrpSpPr>
          <a:grpSpLocks/>
        </xdr:cNvGrpSpPr>
      </xdr:nvGrpSpPr>
      <xdr:grpSpPr bwMode="auto">
        <a:xfrm>
          <a:off x="438150" y="2562225"/>
          <a:ext cx="289560" cy="295275"/>
          <a:chOff x="52" y="293"/>
          <a:chExt cx="34" cy="34"/>
        </a:xfrm>
      </xdr:grpSpPr>
      <xdr:sp macro="" textlink="">
        <xdr:nvSpPr>
          <xdr:cNvPr id="89" name="Line 199"/>
          <xdr:cNvSpPr>
            <a:spLocks noChangeShapeType="1"/>
          </xdr:cNvSpPr>
        </xdr:nvSpPr>
        <xdr:spPr bwMode="auto">
          <a:xfrm flipV="1">
            <a:off x="52" y="293"/>
            <a:ext cx="17" cy="15"/>
          </a:xfrm>
          <a:prstGeom prst="line">
            <a:avLst/>
          </a:prstGeom>
          <a:noFill/>
          <a:ln w="38100">
            <a:solidFill>
              <a:srgbClr val="008000"/>
            </a:solidFill>
            <a:round/>
            <a:headEnd/>
            <a:tailEnd type="triangle" w="med" len="sm"/>
          </a:ln>
        </xdr:spPr>
      </xdr:sp>
      <xdr:sp macro="" textlink="">
        <xdr:nvSpPr>
          <xdr:cNvPr id="90" name="Text Box 200"/>
          <xdr:cNvSpPr txBox="1">
            <a:spLocks noChangeArrowheads="1"/>
          </xdr:cNvSpPr>
        </xdr:nvSpPr>
        <xdr:spPr bwMode="auto">
          <a:xfrm>
            <a:off x="56" y="301"/>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39</xdr:row>
      <xdr:rowOff>91440</xdr:rowOff>
    </xdr:from>
    <xdr:to>
      <xdr:col>10</xdr:col>
      <xdr:colOff>289560</xdr:colOff>
      <xdr:row>41</xdr:row>
      <xdr:rowOff>7620</xdr:rowOff>
    </xdr:to>
    <xdr:grpSp>
      <xdr:nvGrpSpPr>
        <xdr:cNvPr id="91" name="Group 201"/>
        <xdr:cNvGrpSpPr>
          <a:grpSpLocks/>
        </xdr:cNvGrpSpPr>
      </xdr:nvGrpSpPr>
      <xdr:grpSpPr bwMode="auto">
        <a:xfrm>
          <a:off x="7353300" y="8787765"/>
          <a:ext cx="289560" cy="354330"/>
          <a:chOff x="861" y="1004"/>
          <a:chExt cx="34" cy="40"/>
        </a:xfrm>
      </xdr:grpSpPr>
      <xdr:sp macro="" textlink="">
        <xdr:nvSpPr>
          <xdr:cNvPr id="92" name="Line 202"/>
          <xdr:cNvSpPr>
            <a:spLocks noChangeShapeType="1"/>
          </xdr:cNvSpPr>
        </xdr:nvSpPr>
        <xdr:spPr bwMode="auto">
          <a:xfrm flipV="1">
            <a:off x="861" y="1004"/>
            <a:ext cx="17" cy="15"/>
          </a:xfrm>
          <a:prstGeom prst="line">
            <a:avLst/>
          </a:prstGeom>
          <a:noFill/>
          <a:ln w="38100">
            <a:solidFill>
              <a:srgbClr val="008000"/>
            </a:solidFill>
            <a:round/>
            <a:headEnd/>
            <a:tailEnd type="triangle" w="med" len="sm"/>
          </a:ln>
        </xdr:spPr>
      </xdr:sp>
      <xdr:sp macro="" textlink="">
        <xdr:nvSpPr>
          <xdr:cNvPr id="93" name="Text Box 203"/>
          <xdr:cNvSpPr txBox="1">
            <a:spLocks noChangeArrowheads="1"/>
          </xdr:cNvSpPr>
        </xdr:nvSpPr>
        <xdr:spPr bwMode="auto">
          <a:xfrm>
            <a:off x="865" y="1018"/>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17</xdr:row>
      <xdr:rowOff>53340</xdr:rowOff>
    </xdr:from>
    <xdr:to>
      <xdr:col>10</xdr:col>
      <xdr:colOff>289560</xdr:colOff>
      <xdr:row>18</xdr:row>
      <xdr:rowOff>182880</xdr:rowOff>
    </xdr:to>
    <xdr:grpSp>
      <xdr:nvGrpSpPr>
        <xdr:cNvPr id="94" name="Group 204"/>
        <xdr:cNvGrpSpPr>
          <a:grpSpLocks/>
        </xdr:cNvGrpSpPr>
      </xdr:nvGrpSpPr>
      <xdr:grpSpPr bwMode="auto">
        <a:xfrm>
          <a:off x="7353300" y="3930015"/>
          <a:ext cx="289560" cy="348615"/>
          <a:chOff x="861" y="449"/>
          <a:chExt cx="34" cy="40"/>
        </a:xfrm>
      </xdr:grpSpPr>
      <xdr:sp macro="" textlink="">
        <xdr:nvSpPr>
          <xdr:cNvPr id="95" name="Line 205"/>
          <xdr:cNvSpPr>
            <a:spLocks noChangeShapeType="1"/>
          </xdr:cNvSpPr>
        </xdr:nvSpPr>
        <xdr:spPr bwMode="auto">
          <a:xfrm flipV="1">
            <a:off x="861" y="449"/>
            <a:ext cx="17" cy="15"/>
          </a:xfrm>
          <a:prstGeom prst="line">
            <a:avLst/>
          </a:prstGeom>
          <a:noFill/>
          <a:ln w="38100">
            <a:solidFill>
              <a:srgbClr val="008000"/>
            </a:solidFill>
            <a:round/>
            <a:headEnd/>
            <a:tailEnd type="triangle" w="med" len="sm"/>
          </a:ln>
        </xdr:spPr>
      </xdr:sp>
      <xdr:sp macro="" textlink="">
        <xdr:nvSpPr>
          <xdr:cNvPr id="96" name="Text Box 206"/>
          <xdr:cNvSpPr txBox="1">
            <a:spLocks noChangeArrowheads="1"/>
          </xdr:cNvSpPr>
        </xdr:nvSpPr>
        <xdr:spPr bwMode="auto">
          <a:xfrm>
            <a:off x="865" y="463"/>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7</xdr:row>
      <xdr:rowOff>106680</xdr:rowOff>
    </xdr:from>
    <xdr:to>
      <xdr:col>10</xdr:col>
      <xdr:colOff>289560</xdr:colOff>
      <xdr:row>8</xdr:row>
      <xdr:rowOff>198120</xdr:rowOff>
    </xdr:to>
    <xdr:grpSp>
      <xdr:nvGrpSpPr>
        <xdr:cNvPr id="97" name="Group 207"/>
        <xdr:cNvGrpSpPr>
          <a:grpSpLocks/>
        </xdr:cNvGrpSpPr>
      </xdr:nvGrpSpPr>
      <xdr:grpSpPr bwMode="auto">
        <a:xfrm>
          <a:off x="7353300" y="1792605"/>
          <a:ext cx="289560" cy="310515"/>
          <a:chOff x="861" y="205"/>
          <a:chExt cx="34" cy="36"/>
        </a:xfrm>
      </xdr:grpSpPr>
      <xdr:sp macro="" textlink="">
        <xdr:nvSpPr>
          <xdr:cNvPr id="98" name="Line 208"/>
          <xdr:cNvSpPr>
            <a:spLocks noChangeShapeType="1"/>
          </xdr:cNvSpPr>
        </xdr:nvSpPr>
        <xdr:spPr bwMode="auto">
          <a:xfrm flipV="1">
            <a:off x="861" y="205"/>
            <a:ext cx="17" cy="15"/>
          </a:xfrm>
          <a:prstGeom prst="line">
            <a:avLst/>
          </a:prstGeom>
          <a:noFill/>
          <a:ln w="38100">
            <a:solidFill>
              <a:srgbClr val="008000"/>
            </a:solidFill>
            <a:round/>
            <a:headEnd/>
            <a:tailEnd type="triangle" w="med" len="sm"/>
          </a:ln>
        </xdr:spPr>
      </xdr:sp>
      <xdr:sp macro="" textlink="">
        <xdr:nvSpPr>
          <xdr:cNvPr id="99" name="Text Box 209"/>
          <xdr:cNvSpPr txBox="1">
            <a:spLocks noChangeArrowheads="1"/>
          </xdr:cNvSpPr>
        </xdr:nvSpPr>
        <xdr:spPr bwMode="auto">
          <a:xfrm>
            <a:off x="865" y="215"/>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43</xdr:row>
      <xdr:rowOff>91440</xdr:rowOff>
    </xdr:from>
    <xdr:to>
      <xdr:col>10</xdr:col>
      <xdr:colOff>289560</xdr:colOff>
      <xdr:row>45</xdr:row>
      <xdr:rowOff>7620</xdr:rowOff>
    </xdr:to>
    <xdr:grpSp>
      <xdr:nvGrpSpPr>
        <xdr:cNvPr id="100" name="Group 210"/>
        <xdr:cNvGrpSpPr>
          <a:grpSpLocks/>
        </xdr:cNvGrpSpPr>
      </xdr:nvGrpSpPr>
      <xdr:grpSpPr bwMode="auto">
        <a:xfrm>
          <a:off x="7353300" y="9664065"/>
          <a:ext cx="289560" cy="354330"/>
          <a:chOff x="861" y="1104"/>
          <a:chExt cx="34" cy="40"/>
        </a:xfrm>
      </xdr:grpSpPr>
      <xdr:sp macro="" textlink="">
        <xdr:nvSpPr>
          <xdr:cNvPr id="101" name="Line 211"/>
          <xdr:cNvSpPr>
            <a:spLocks noChangeShapeType="1"/>
          </xdr:cNvSpPr>
        </xdr:nvSpPr>
        <xdr:spPr bwMode="auto">
          <a:xfrm flipV="1">
            <a:off x="861" y="1104"/>
            <a:ext cx="17" cy="15"/>
          </a:xfrm>
          <a:prstGeom prst="line">
            <a:avLst/>
          </a:prstGeom>
          <a:noFill/>
          <a:ln w="38100">
            <a:solidFill>
              <a:srgbClr val="008000"/>
            </a:solidFill>
            <a:round/>
            <a:headEnd/>
            <a:tailEnd type="triangle" w="med" len="sm"/>
          </a:ln>
        </xdr:spPr>
      </xdr:sp>
      <xdr:sp macro="" textlink="">
        <xdr:nvSpPr>
          <xdr:cNvPr id="102" name="Text Box 212"/>
          <xdr:cNvSpPr txBox="1">
            <a:spLocks noChangeArrowheads="1"/>
          </xdr:cNvSpPr>
        </xdr:nvSpPr>
        <xdr:spPr bwMode="auto">
          <a:xfrm>
            <a:off x="865" y="1118"/>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9</xdr:row>
      <xdr:rowOff>106680</xdr:rowOff>
    </xdr:from>
    <xdr:to>
      <xdr:col>10</xdr:col>
      <xdr:colOff>289560</xdr:colOff>
      <xdr:row>10</xdr:row>
      <xdr:rowOff>198120</xdr:rowOff>
    </xdr:to>
    <xdr:grpSp>
      <xdr:nvGrpSpPr>
        <xdr:cNvPr id="103" name="Group 213"/>
        <xdr:cNvGrpSpPr>
          <a:grpSpLocks/>
        </xdr:cNvGrpSpPr>
      </xdr:nvGrpSpPr>
      <xdr:grpSpPr bwMode="auto">
        <a:xfrm>
          <a:off x="7353300" y="2230755"/>
          <a:ext cx="289560" cy="310515"/>
          <a:chOff x="861" y="255"/>
          <a:chExt cx="34" cy="36"/>
        </a:xfrm>
      </xdr:grpSpPr>
      <xdr:sp macro="" textlink="">
        <xdr:nvSpPr>
          <xdr:cNvPr id="104" name="Line 214"/>
          <xdr:cNvSpPr>
            <a:spLocks noChangeShapeType="1"/>
          </xdr:cNvSpPr>
        </xdr:nvSpPr>
        <xdr:spPr bwMode="auto">
          <a:xfrm flipV="1">
            <a:off x="861" y="255"/>
            <a:ext cx="17" cy="15"/>
          </a:xfrm>
          <a:prstGeom prst="line">
            <a:avLst/>
          </a:prstGeom>
          <a:noFill/>
          <a:ln w="38100">
            <a:solidFill>
              <a:srgbClr val="008000"/>
            </a:solidFill>
            <a:round/>
            <a:headEnd/>
            <a:tailEnd type="triangle" w="med" len="sm"/>
          </a:ln>
        </xdr:spPr>
      </xdr:sp>
      <xdr:sp macro="" textlink="">
        <xdr:nvSpPr>
          <xdr:cNvPr id="105" name="Text Box 215"/>
          <xdr:cNvSpPr txBox="1">
            <a:spLocks noChangeArrowheads="1"/>
          </xdr:cNvSpPr>
        </xdr:nvSpPr>
        <xdr:spPr bwMode="auto">
          <a:xfrm>
            <a:off x="865" y="265"/>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11</xdr:row>
      <xdr:rowOff>91440</xdr:rowOff>
    </xdr:from>
    <xdr:to>
      <xdr:col>10</xdr:col>
      <xdr:colOff>289560</xdr:colOff>
      <xdr:row>13</xdr:row>
      <xdr:rowOff>7620</xdr:rowOff>
    </xdr:to>
    <xdr:grpSp>
      <xdr:nvGrpSpPr>
        <xdr:cNvPr id="106" name="Group 216"/>
        <xdr:cNvGrpSpPr>
          <a:grpSpLocks/>
        </xdr:cNvGrpSpPr>
      </xdr:nvGrpSpPr>
      <xdr:grpSpPr bwMode="auto">
        <a:xfrm>
          <a:off x="7353300" y="2653665"/>
          <a:ext cx="289560" cy="354330"/>
          <a:chOff x="861" y="304"/>
          <a:chExt cx="34" cy="40"/>
        </a:xfrm>
      </xdr:grpSpPr>
      <xdr:sp macro="" textlink="">
        <xdr:nvSpPr>
          <xdr:cNvPr id="107" name="Line 217"/>
          <xdr:cNvSpPr>
            <a:spLocks noChangeShapeType="1"/>
          </xdr:cNvSpPr>
        </xdr:nvSpPr>
        <xdr:spPr bwMode="auto">
          <a:xfrm flipV="1">
            <a:off x="861" y="304"/>
            <a:ext cx="17" cy="15"/>
          </a:xfrm>
          <a:prstGeom prst="line">
            <a:avLst/>
          </a:prstGeom>
          <a:noFill/>
          <a:ln w="38100">
            <a:solidFill>
              <a:srgbClr val="008000"/>
            </a:solidFill>
            <a:round/>
            <a:headEnd/>
            <a:tailEnd type="triangle" w="med" len="sm"/>
          </a:ln>
        </xdr:spPr>
      </xdr:sp>
      <xdr:sp macro="" textlink="">
        <xdr:nvSpPr>
          <xdr:cNvPr id="108" name="Text Box 218"/>
          <xdr:cNvSpPr txBox="1">
            <a:spLocks noChangeArrowheads="1"/>
          </xdr:cNvSpPr>
        </xdr:nvSpPr>
        <xdr:spPr bwMode="auto">
          <a:xfrm>
            <a:off x="865" y="318"/>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15</xdr:row>
      <xdr:rowOff>106680</xdr:rowOff>
    </xdr:from>
    <xdr:to>
      <xdr:col>10</xdr:col>
      <xdr:colOff>289560</xdr:colOff>
      <xdr:row>16</xdr:row>
      <xdr:rowOff>198120</xdr:rowOff>
    </xdr:to>
    <xdr:grpSp>
      <xdr:nvGrpSpPr>
        <xdr:cNvPr id="109" name="Group 219"/>
        <xdr:cNvGrpSpPr>
          <a:grpSpLocks/>
        </xdr:cNvGrpSpPr>
      </xdr:nvGrpSpPr>
      <xdr:grpSpPr bwMode="auto">
        <a:xfrm>
          <a:off x="7353300" y="3545205"/>
          <a:ext cx="289560" cy="310515"/>
          <a:chOff x="861" y="405"/>
          <a:chExt cx="34" cy="36"/>
        </a:xfrm>
      </xdr:grpSpPr>
      <xdr:sp macro="" textlink="">
        <xdr:nvSpPr>
          <xdr:cNvPr id="110" name="Line 220"/>
          <xdr:cNvSpPr>
            <a:spLocks noChangeShapeType="1"/>
          </xdr:cNvSpPr>
        </xdr:nvSpPr>
        <xdr:spPr bwMode="auto">
          <a:xfrm flipV="1">
            <a:off x="861" y="405"/>
            <a:ext cx="17" cy="15"/>
          </a:xfrm>
          <a:prstGeom prst="line">
            <a:avLst/>
          </a:prstGeom>
          <a:noFill/>
          <a:ln w="38100">
            <a:solidFill>
              <a:srgbClr val="008000"/>
            </a:solidFill>
            <a:round/>
            <a:headEnd/>
            <a:tailEnd type="triangle" w="med" len="sm"/>
          </a:ln>
        </xdr:spPr>
      </xdr:sp>
      <xdr:sp macro="" textlink="">
        <xdr:nvSpPr>
          <xdr:cNvPr id="111" name="Text Box 221"/>
          <xdr:cNvSpPr txBox="1">
            <a:spLocks noChangeArrowheads="1"/>
          </xdr:cNvSpPr>
        </xdr:nvSpPr>
        <xdr:spPr bwMode="auto">
          <a:xfrm>
            <a:off x="865" y="415"/>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45</xdr:row>
      <xdr:rowOff>106680</xdr:rowOff>
    </xdr:from>
    <xdr:to>
      <xdr:col>10</xdr:col>
      <xdr:colOff>289560</xdr:colOff>
      <xdr:row>46</xdr:row>
      <xdr:rowOff>198120</xdr:rowOff>
    </xdr:to>
    <xdr:grpSp>
      <xdr:nvGrpSpPr>
        <xdr:cNvPr id="112" name="Group 234"/>
        <xdr:cNvGrpSpPr>
          <a:grpSpLocks/>
        </xdr:cNvGrpSpPr>
      </xdr:nvGrpSpPr>
      <xdr:grpSpPr bwMode="auto">
        <a:xfrm>
          <a:off x="7353300" y="10117455"/>
          <a:ext cx="289560" cy="310515"/>
          <a:chOff x="861" y="1155"/>
          <a:chExt cx="34" cy="36"/>
        </a:xfrm>
      </xdr:grpSpPr>
      <xdr:sp macro="" textlink="">
        <xdr:nvSpPr>
          <xdr:cNvPr id="113" name="Line 235"/>
          <xdr:cNvSpPr>
            <a:spLocks noChangeShapeType="1"/>
          </xdr:cNvSpPr>
        </xdr:nvSpPr>
        <xdr:spPr bwMode="auto">
          <a:xfrm flipV="1">
            <a:off x="861" y="1155"/>
            <a:ext cx="17" cy="15"/>
          </a:xfrm>
          <a:prstGeom prst="line">
            <a:avLst/>
          </a:prstGeom>
          <a:noFill/>
          <a:ln w="38100">
            <a:solidFill>
              <a:srgbClr val="008000"/>
            </a:solidFill>
            <a:round/>
            <a:headEnd/>
            <a:tailEnd type="triangle" w="med" len="sm"/>
          </a:ln>
        </xdr:spPr>
      </xdr:sp>
      <xdr:sp macro="" textlink="">
        <xdr:nvSpPr>
          <xdr:cNvPr id="114" name="Text Box 236"/>
          <xdr:cNvSpPr txBox="1">
            <a:spLocks noChangeArrowheads="1"/>
          </xdr:cNvSpPr>
        </xdr:nvSpPr>
        <xdr:spPr bwMode="auto">
          <a:xfrm>
            <a:off x="865" y="1165"/>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53</xdr:row>
      <xdr:rowOff>91440</xdr:rowOff>
    </xdr:from>
    <xdr:to>
      <xdr:col>10</xdr:col>
      <xdr:colOff>259080</xdr:colOff>
      <xdr:row>55</xdr:row>
      <xdr:rowOff>7620</xdr:rowOff>
    </xdr:to>
    <xdr:grpSp>
      <xdr:nvGrpSpPr>
        <xdr:cNvPr id="115" name="Group 243"/>
        <xdr:cNvGrpSpPr>
          <a:grpSpLocks/>
        </xdr:cNvGrpSpPr>
      </xdr:nvGrpSpPr>
      <xdr:grpSpPr bwMode="auto">
        <a:xfrm>
          <a:off x="7353300" y="11854815"/>
          <a:ext cx="259080" cy="354330"/>
          <a:chOff x="861" y="1354"/>
          <a:chExt cx="31" cy="40"/>
        </a:xfrm>
      </xdr:grpSpPr>
      <xdr:sp macro="" textlink="">
        <xdr:nvSpPr>
          <xdr:cNvPr id="116" name="AutoShape 244"/>
          <xdr:cNvSpPr>
            <a:spLocks noChangeArrowheads="1"/>
          </xdr:cNvSpPr>
        </xdr:nvSpPr>
        <xdr:spPr bwMode="auto">
          <a:xfrm>
            <a:off x="864" y="1354"/>
            <a:ext cx="20" cy="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240 w 21600"/>
              <a:gd name="T19" fmla="*/ 3411 h 21600"/>
              <a:gd name="T20" fmla="*/ 18360 w 21600"/>
              <a:gd name="T21" fmla="*/ 18189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6600"/>
          </a:solidFill>
          <a:ln w="9525">
            <a:noFill/>
            <a:miter lim="800000"/>
            <a:headEnd/>
            <a:tailEnd/>
          </a:ln>
        </xdr:spPr>
      </xdr:sp>
      <xdr:sp macro="" textlink="">
        <xdr:nvSpPr>
          <xdr:cNvPr id="117" name="Text Box 245"/>
          <xdr:cNvSpPr txBox="1">
            <a:spLocks noChangeArrowheads="1"/>
          </xdr:cNvSpPr>
        </xdr:nvSpPr>
        <xdr:spPr bwMode="auto">
          <a:xfrm>
            <a:off x="861" y="1368"/>
            <a:ext cx="31"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10</xdr:col>
      <xdr:colOff>0</xdr:colOff>
      <xdr:row>51</xdr:row>
      <xdr:rowOff>106680</xdr:rowOff>
    </xdr:from>
    <xdr:to>
      <xdr:col>10</xdr:col>
      <xdr:colOff>259080</xdr:colOff>
      <xdr:row>52</xdr:row>
      <xdr:rowOff>198120</xdr:rowOff>
    </xdr:to>
    <xdr:grpSp>
      <xdr:nvGrpSpPr>
        <xdr:cNvPr id="118" name="Group 246"/>
        <xdr:cNvGrpSpPr>
          <a:grpSpLocks/>
        </xdr:cNvGrpSpPr>
      </xdr:nvGrpSpPr>
      <xdr:grpSpPr bwMode="auto">
        <a:xfrm>
          <a:off x="7353300" y="11431905"/>
          <a:ext cx="259080" cy="310515"/>
          <a:chOff x="861" y="1305"/>
          <a:chExt cx="31" cy="36"/>
        </a:xfrm>
      </xdr:grpSpPr>
      <xdr:sp macro="" textlink="">
        <xdr:nvSpPr>
          <xdr:cNvPr id="119" name="AutoShape 247"/>
          <xdr:cNvSpPr>
            <a:spLocks noChangeArrowheads="1"/>
          </xdr:cNvSpPr>
        </xdr:nvSpPr>
        <xdr:spPr bwMode="auto">
          <a:xfrm>
            <a:off x="864" y="1305"/>
            <a:ext cx="20" cy="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240 w 21600"/>
              <a:gd name="T19" fmla="*/ 3240 h 21600"/>
              <a:gd name="T20" fmla="*/ 18360 w 21600"/>
              <a:gd name="T21" fmla="*/ 183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6600"/>
          </a:solidFill>
          <a:ln w="9525">
            <a:noFill/>
            <a:miter lim="800000"/>
            <a:headEnd/>
            <a:tailEnd/>
          </a:ln>
        </xdr:spPr>
      </xdr:sp>
      <xdr:sp macro="" textlink="">
        <xdr:nvSpPr>
          <xdr:cNvPr id="120" name="Text Box 248"/>
          <xdr:cNvSpPr txBox="1">
            <a:spLocks noChangeArrowheads="1"/>
          </xdr:cNvSpPr>
        </xdr:nvSpPr>
        <xdr:spPr bwMode="auto">
          <a:xfrm>
            <a:off x="861" y="1315"/>
            <a:ext cx="31"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7</xdr:col>
      <xdr:colOff>220980</xdr:colOff>
      <xdr:row>13</xdr:row>
      <xdr:rowOff>114300</xdr:rowOff>
    </xdr:from>
    <xdr:to>
      <xdr:col>8</xdr:col>
      <xdr:colOff>1089660</xdr:colOff>
      <xdr:row>23</xdr:row>
      <xdr:rowOff>0</xdr:rowOff>
    </xdr:to>
    <xdr:cxnSp macro="">
      <xdr:nvCxnSpPr>
        <xdr:cNvPr id="121" name="AutoShape 250"/>
        <xdr:cNvCxnSpPr>
          <a:cxnSpLocks noChangeShapeType="1"/>
          <a:stCxn id="35" idx="0"/>
          <a:endCxn id="20" idx="1"/>
        </xdr:cNvCxnSpPr>
      </xdr:nvCxnSpPr>
      <xdr:spPr bwMode="auto">
        <a:xfrm rot="5400000" flipH="1">
          <a:off x="4389120" y="3337560"/>
          <a:ext cx="2076450" cy="1630680"/>
        </a:xfrm>
        <a:prstGeom prst="curvedConnector4">
          <a:avLst>
            <a:gd name="adj1" fmla="val 21102"/>
            <a:gd name="adj2" fmla="val 113713"/>
          </a:avLst>
        </a:prstGeom>
        <a:noFill/>
        <a:ln w="9525">
          <a:solidFill>
            <a:srgbClr val="000000"/>
          </a:solidFill>
          <a:round/>
          <a:headEnd type="triangle" w="med" len="med"/>
          <a:tailEnd type="triangle" w="med" len="med"/>
        </a:ln>
      </xdr:spPr>
    </xdr:cxnSp>
    <xdr:clientData/>
  </xdr:twoCellAnchor>
  <xdr:twoCellAnchor>
    <xdr:from>
      <xdr:col>10</xdr:col>
      <xdr:colOff>0</xdr:colOff>
      <xdr:row>3</xdr:row>
      <xdr:rowOff>91440</xdr:rowOff>
    </xdr:from>
    <xdr:to>
      <xdr:col>10</xdr:col>
      <xdr:colOff>289560</xdr:colOff>
      <xdr:row>5</xdr:row>
      <xdr:rowOff>15240</xdr:rowOff>
    </xdr:to>
    <xdr:grpSp>
      <xdr:nvGrpSpPr>
        <xdr:cNvPr id="122" name="Group 251"/>
        <xdr:cNvGrpSpPr>
          <a:grpSpLocks/>
        </xdr:cNvGrpSpPr>
      </xdr:nvGrpSpPr>
      <xdr:grpSpPr bwMode="auto">
        <a:xfrm>
          <a:off x="7353300" y="901065"/>
          <a:ext cx="289560" cy="361950"/>
          <a:chOff x="861" y="104"/>
          <a:chExt cx="34" cy="41"/>
        </a:xfrm>
      </xdr:grpSpPr>
      <xdr:sp macro="" textlink="">
        <xdr:nvSpPr>
          <xdr:cNvPr id="123" name="Line 252"/>
          <xdr:cNvSpPr>
            <a:spLocks noChangeShapeType="1"/>
          </xdr:cNvSpPr>
        </xdr:nvSpPr>
        <xdr:spPr bwMode="auto">
          <a:xfrm flipV="1">
            <a:off x="861" y="104"/>
            <a:ext cx="17" cy="15"/>
          </a:xfrm>
          <a:prstGeom prst="line">
            <a:avLst/>
          </a:prstGeom>
          <a:noFill/>
          <a:ln w="38100">
            <a:solidFill>
              <a:srgbClr val="008000"/>
            </a:solidFill>
            <a:round/>
            <a:headEnd/>
            <a:tailEnd type="triangle" w="med" len="sm"/>
          </a:ln>
        </xdr:spPr>
      </xdr:sp>
      <xdr:sp macro="" textlink="">
        <xdr:nvSpPr>
          <xdr:cNvPr id="124" name="Text Box 253"/>
          <xdr:cNvSpPr txBox="1">
            <a:spLocks noChangeArrowheads="1"/>
          </xdr:cNvSpPr>
        </xdr:nvSpPr>
        <xdr:spPr bwMode="auto">
          <a:xfrm>
            <a:off x="865" y="119"/>
            <a:ext cx="30" cy="26"/>
          </a:xfrm>
          <a:prstGeom prst="rect">
            <a:avLst/>
          </a:prstGeom>
          <a:noFill/>
          <a:ln w="9525">
            <a:noFill/>
            <a:miter lim="800000"/>
            <a:headEnd/>
            <a:tailEnd/>
          </a:ln>
        </xdr:spPr>
        <xdr:txBody>
          <a:bodyPr wrap="none" lIns="27432" tIns="32004" rIns="0" bIns="0" anchor="t" upright="1">
            <a:spAutoFit/>
          </a:bodyPr>
          <a:lstStyle/>
          <a:p>
            <a:pPr algn="l" rtl="0">
              <a:defRPr sz="1000"/>
            </a:pPr>
            <a:r>
              <a:rPr lang="en-US" sz="1200" b="1" i="0" strike="noStrike">
                <a:solidFill>
                  <a:srgbClr val="000000"/>
                </a:solidFill>
                <a:latin typeface="Arial"/>
                <a:cs typeface="Arial"/>
              </a:rPr>
              <a:t>Int.</a:t>
            </a:r>
          </a:p>
        </xdr:txBody>
      </xdr:sp>
    </xdr:grpSp>
    <xdr:clientData/>
  </xdr:twoCellAnchor>
  <xdr:twoCellAnchor>
    <xdr:from>
      <xdr:col>11</xdr:col>
      <xdr:colOff>0</xdr:colOff>
      <xdr:row>18</xdr:row>
      <xdr:rowOff>0</xdr:rowOff>
    </xdr:from>
    <xdr:to>
      <xdr:col>12</xdr:col>
      <xdr:colOff>0</xdr:colOff>
      <xdr:row>19</xdr:row>
      <xdr:rowOff>0</xdr:rowOff>
    </xdr:to>
    <xdr:sp macro="" textlink="">
      <xdr:nvSpPr>
        <xdr:cNvPr id="125" name="Text Box 254"/>
        <xdr:cNvSpPr txBox="1">
          <a:spLocks noChangeArrowheads="1"/>
        </xdr:cNvSpPr>
      </xdr:nvSpPr>
      <xdr:spPr bwMode="auto">
        <a:xfrm>
          <a:off x="8115300" y="4095750"/>
          <a:ext cx="3086100"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Operating Equipment Costs &amp; some capital</a:t>
          </a:r>
        </a:p>
      </xdr:txBody>
    </xdr:sp>
    <xdr:clientData/>
  </xdr:twoCellAnchor>
  <xdr:twoCellAnchor>
    <xdr:from>
      <xdr:col>10</xdr:col>
      <xdr:colOff>0</xdr:colOff>
      <xdr:row>18</xdr:row>
      <xdr:rowOff>114300</xdr:rowOff>
    </xdr:from>
    <xdr:to>
      <xdr:col>11</xdr:col>
      <xdr:colOff>0</xdr:colOff>
      <xdr:row>18</xdr:row>
      <xdr:rowOff>114300</xdr:rowOff>
    </xdr:to>
    <xdr:cxnSp macro="">
      <xdr:nvCxnSpPr>
        <xdr:cNvPr id="126" name="AutoShape 256"/>
        <xdr:cNvCxnSpPr>
          <a:cxnSpLocks noChangeShapeType="1"/>
          <a:stCxn id="50" idx="3"/>
          <a:endCxn id="125" idx="1"/>
        </xdr:cNvCxnSpPr>
      </xdr:nvCxnSpPr>
      <xdr:spPr bwMode="auto">
        <a:xfrm>
          <a:off x="7353300" y="4210050"/>
          <a:ext cx="762000" cy="0"/>
        </a:xfrm>
        <a:prstGeom prst="straightConnector1">
          <a:avLst/>
        </a:prstGeom>
        <a:noFill/>
        <a:ln w="9525">
          <a:solidFill>
            <a:srgbClr val="000000"/>
          </a:solidFill>
          <a:round/>
          <a:headEnd/>
          <a:tailEnd type="triangle" w="med" len="med"/>
        </a:ln>
      </xdr:spPr>
    </xdr:cxnSp>
    <xdr:clientData/>
  </xdr:twoCellAnchor>
  <xdr:twoCellAnchor>
    <xdr:from>
      <xdr:col>6</xdr:col>
      <xdr:colOff>0</xdr:colOff>
      <xdr:row>8</xdr:row>
      <xdr:rowOff>114300</xdr:rowOff>
    </xdr:from>
    <xdr:to>
      <xdr:col>8</xdr:col>
      <xdr:colOff>0</xdr:colOff>
      <xdr:row>10</xdr:row>
      <xdr:rowOff>106680</xdr:rowOff>
    </xdr:to>
    <xdr:cxnSp macro="">
      <xdr:nvCxnSpPr>
        <xdr:cNvPr id="127" name="AutoShape 280"/>
        <xdr:cNvCxnSpPr>
          <a:cxnSpLocks noChangeShapeType="1"/>
          <a:stCxn id="4" idx="3"/>
          <a:endCxn id="10" idx="1"/>
        </xdr:cNvCxnSpPr>
      </xdr:nvCxnSpPr>
      <xdr:spPr bwMode="auto">
        <a:xfrm>
          <a:off x="3629025" y="2019300"/>
          <a:ext cx="1524000" cy="430530"/>
        </a:xfrm>
        <a:prstGeom prst="curvedConnector3">
          <a:avLst>
            <a:gd name="adj1" fmla="val 50000"/>
          </a:avLst>
        </a:prstGeom>
        <a:noFill/>
        <a:ln w="9525">
          <a:solidFill>
            <a:srgbClr val="000000"/>
          </a:solidFill>
          <a:round/>
          <a:headEnd/>
          <a:tailEnd type="triangle" w="med" len="med"/>
        </a:ln>
      </xdr:spPr>
    </xdr:cxnSp>
    <xdr:clientData/>
  </xdr:twoCellAnchor>
</xdr:wsDr>
</file>

<file path=xl/drawings/drawing11.xml><?xml version="1.0" encoding="utf-8"?>
<xdr:wsDr xmlns:xdr="http://schemas.openxmlformats.org/drawingml/2006/spreadsheetDrawing" xmlns:a="http://schemas.openxmlformats.org/drawingml/2006/main">
  <xdr:twoCellAnchor>
    <xdr:from>
      <xdr:col>6</xdr:col>
      <xdr:colOff>1455420</xdr:colOff>
      <xdr:row>0</xdr:row>
      <xdr:rowOff>60960</xdr:rowOff>
    </xdr:from>
    <xdr:to>
      <xdr:col>6</xdr:col>
      <xdr:colOff>2948940</xdr:colOff>
      <xdr:row>0</xdr:row>
      <xdr:rowOff>304800</xdr:rowOff>
    </xdr:to>
    <xdr:grpSp>
      <xdr:nvGrpSpPr>
        <xdr:cNvPr id="2" name="Group 1"/>
        <xdr:cNvGrpSpPr>
          <a:grpSpLocks/>
        </xdr:cNvGrpSpPr>
      </xdr:nvGrpSpPr>
      <xdr:grpSpPr bwMode="auto">
        <a:xfrm>
          <a:off x="3493770" y="60960"/>
          <a:ext cx="1493520" cy="243840"/>
          <a:chOff x="416" y="7"/>
          <a:chExt cx="178" cy="28"/>
        </a:xfrm>
      </xdr:grpSpPr>
      <xdr:sp macro="" textlink="">
        <xdr:nvSpPr>
          <xdr:cNvPr id="3" name="Rectangle 2"/>
          <xdr:cNvSpPr>
            <a:spLocks noChangeArrowheads="1"/>
          </xdr:cNvSpPr>
        </xdr:nvSpPr>
        <xdr:spPr bwMode="auto">
          <a:xfrm>
            <a:off x="416" y="11"/>
            <a:ext cx="34" cy="24"/>
          </a:xfrm>
          <a:prstGeom prst="rect">
            <a:avLst/>
          </a:prstGeom>
          <a:solidFill>
            <a:srgbClr val="FFFFCC"/>
          </a:solidFill>
          <a:ln w="9525">
            <a:solidFill>
              <a:srgbClr val="000000"/>
            </a:solidFill>
            <a:miter lim="800000"/>
            <a:headEnd/>
            <a:tailEnd/>
          </a:ln>
        </xdr:spPr>
      </xdr:sp>
      <xdr:sp macro="" textlink="">
        <xdr:nvSpPr>
          <xdr:cNvPr id="4" name="Text Box 3"/>
          <xdr:cNvSpPr txBox="1">
            <a:spLocks noChangeArrowheads="1"/>
          </xdr:cNvSpPr>
        </xdr:nvSpPr>
        <xdr:spPr bwMode="auto">
          <a:xfrm>
            <a:off x="448" y="7"/>
            <a:ext cx="146" cy="28"/>
          </a:xfrm>
          <a:prstGeom prst="rect">
            <a:avLst/>
          </a:prstGeom>
          <a:no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 = user options</a:t>
            </a:r>
          </a:p>
        </xdr:txBody>
      </xdr:sp>
    </xdr:grpSp>
    <xdr:clientData/>
  </xdr:twoCellAnchor>
  <xdr:twoCellAnchor editAs="oneCell">
    <xdr:from>
      <xdr:col>17</xdr:col>
      <xdr:colOff>335280</xdr:colOff>
      <xdr:row>12</xdr:row>
      <xdr:rowOff>137160</xdr:rowOff>
    </xdr:from>
    <xdr:to>
      <xdr:col>17</xdr:col>
      <xdr:colOff>419100</xdr:colOff>
      <xdr:row>13</xdr:row>
      <xdr:rowOff>7620</xdr:rowOff>
    </xdr:to>
    <xdr:sp macro="" textlink="">
      <xdr:nvSpPr>
        <xdr:cNvPr id="5" name="Text Box 760"/>
        <xdr:cNvSpPr txBox="1">
          <a:spLocks noChangeArrowheads="1"/>
        </xdr:cNvSpPr>
      </xdr:nvSpPr>
      <xdr:spPr bwMode="auto">
        <a:xfrm>
          <a:off x="18318480" y="2661285"/>
          <a:ext cx="83820" cy="41910"/>
        </a:xfrm>
        <a:prstGeom prst="rect">
          <a:avLst/>
        </a:prstGeom>
        <a:noFill/>
        <a:ln w="9525">
          <a:noFill/>
          <a:miter lim="800000"/>
          <a:headEnd/>
          <a:tailEnd/>
        </a:ln>
      </xdr:spPr>
    </xdr:sp>
    <xdr:clientData/>
  </xdr:twoCellAnchor>
</xdr:wsDr>
</file>

<file path=xl/drawings/drawing12.xml><?xml version="1.0" encoding="utf-8"?>
<xdr:wsDr xmlns:xdr="http://schemas.openxmlformats.org/drawingml/2006/spreadsheetDrawing" xmlns:a="http://schemas.openxmlformats.org/drawingml/2006/main">
  <xdr:twoCellAnchor>
    <xdr:from>
      <xdr:col>2</xdr:col>
      <xdr:colOff>0</xdr:colOff>
      <xdr:row>328</xdr:row>
      <xdr:rowOff>106680</xdr:rowOff>
    </xdr:from>
    <xdr:to>
      <xdr:col>3</xdr:col>
      <xdr:colOff>0</xdr:colOff>
      <xdr:row>345</xdr:row>
      <xdr:rowOff>0</xdr:rowOff>
    </xdr:to>
    <xdr:sp macro="" textlink="">
      <xdr:nvSpPr>
        <xdr:cNvPr id="2" name="Text Box 694"/>
        <xdr:cNvSpPr txBox="1">
          <a:spLocks noChangeArrowheads="1"/>
        </xdr:cNvSpPr>
      </xdr:nvSpPr>
      <xdr:spPr bwMode="auto">
        <a:xfrm>
          <a:off x="866775" y="62838330"/>
          <a:ext cx="971550" cy="3131820"/>
        </a:xfrm>
        <a:prstGeom prst="rect">
          <a:avLst/>
        </a:prstGeom>
        <a:solidFill>
          <a:srgbClr val="CCFFCC"/>
        </a:solidFill>
        <a:ln w="9525">
          <a:solidFill>
            <a:srgbClr val="000000"/>
          </a:solidFill>
          <a:miter lim="800000"/>
          <a:headEnd/>
          <a:tailEnd/>
        </a:ln>
      </xdr:spPr>
      <xdr:txBody>
        <a:bodyPr vertOverflow="clip" wrap="square" lIns="36576" tIns="32004" rIns="36576" bIns="32004" anchor="ctr" upright="1"/>
        <a:lstStyle/>
        <a:p>
          <a:pPr algn="ctr" rtl="0">
            <a:defRPr sz="1000"/>
          </a:pPr>
          <a:r>
            <a:rPr lang="en-US" sz="1200" b="1" i="0" strike="noStrike">
              <a:solidFill>
                <a:srgbClr val="000000"/>
              </a:solidFill>
              <a:latin typeface="Arial"/>
              <a:cs typeface="Arial"/>
            </a:rPr>
            <a:t>Operated on the CIPFin sheet.  Located Here only for display.</a:t>
          </a:r>
        </a:p>
      </xdr:txBody>
    </xdr:sp>
    <xdr:clientData/>
  </xdr:twoCellAnchor>
</xdr:wsDr>
</file>

<file path=xl/drawings/drawing13.xml><?xml version="1.0" encoding="utf-8"?>
<xdr:wsDr xmlns:xdr="http://schemas.openxmlformats.org/drawingml/2006/spreadsheetDrawing" xmlns:a="http://schemas.openxmlformats.org/drawingml/2006/main">
  <xdr:twoCellAnchor>
    <xdr:from>
      <xdr:col>2</xdr:col>
      <xdr:colOff>0</xdr:colOff>
      <xdr:row>328</xdr:row>
      <xdr:rowOff>106680</xdr:rowOff>
    </xdr:from>
    <xdr:to>
      <xdr:col>3</xdr:col>
      <xdr:colOff>0</xdr:colOff>
      <xdr:row>345</xdr:row>
      <xdr:rowOff>0</xdr:rowOff>
    </xdr:to>
    <xdr:sp macro="" textlink="">
      <xdr:nvSpPr>
        <xdr:cNvPr id="2" name="Text Box 694"/>
        <xdr:cNvSpPr txBox="1">
          <a:spLocks noChangeArrowheads="1"/>
        </xdr:cNvSpPr>
      </xdr:nvSpPr>
      <xdr:spPr bwMode="auto">
        <a:xfrm>
          <a:off x="866775" y="62838330"/>
          <a:ext cx="971550" cy="3131820"/>
        </a:xfrm>
        <a:prstGeom prst="rect">
          <a:avLst/>
        </a:prstGeom>
        <a:solidFill>
          <a:srgbClr val="CCFFCC"/>
        </a:solidFill>
        <a:ln w="9525">
          <a:solidFill>
            <a:srgbClr val="000000"/>
          </a:solidFill>
          <a:miter lim="800000"/>
          <a:headEnd/>
          <a:tailEnd/>
        </a:ln>
      </xdr:spPr>
      <xdr:txBody>
        <a:bodyPr vertOverflow="clip" wrap="square" lIns="36576" tIns="32004" rIns="36576" bIns="32004" anchor="ctr" upright="1"/>
        <a:lstStyle/>
        <a:p>
          <a:pPr algn="ctr" rtl="0">
            <a:defRPr sz="1000"/>
          </a:pPr>
          <a:r>
            <a:rPr lang="en-US" sz="1200" b="1" i="0" strike="noStrike">
              <a:solidFill>
                <a:srgbClr val="000000"/>
              </a:solidFill>
              <a:latin typeface="Arial"/>
              <a:cs typeface="Arial"/>
            </a:rPr>
            <a:t>Operated on the CIPFin sheet.  Located Here only for display.</a:t>
          </a:r>
        </a:p>
      </xdr:txBody>
    </xdr:sp>
    <xdr:clientData/>
  </xdr:twoCellAnchor>
</xdr:wsDr>
</file>

<file path=xl/drawings/drawing14.xml><?xml version="1.0" encoding="utf-8"?>
<xdr:wsDr xmlns:xdr="http://schemas.openxmlformats.org/drawingml/2006/spreadsheetDrawing" xmlns:a="http://schemas.openxmlformats.org/drawingml/2006/main">
  <xdr:twoCellAnchor>
    <xdr:from>
      <xdr:col>53</xdr:col>
      <xdr:colOff>30480</xdr:colOff>
      <xdr:row>56</xdr:row>
      <xdr:rowOff>83820</xdr:rowOff>
    </xdr:from>
    <xdr:to>
      <xdr:col>63</xdr:col>
      <xdr:colOff>144780</xdr:colOff>
      <xdr:row>82</xdr:row>
      <xdr:rowOff>68580</xdr:rowOff>
    </xdr:to>
    <xdr:graphicFrame macro="">
      <xdr:nvGraphicFramePr>
        <xdr:cNvPr id="2" name="Chart 2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wsDr>
</file>

<file path=xl/drawings/drawing15.xml><?xml version="1.0" encoding="utf-8"?>
<xdr:wsDr xmlns:xdr="http://schemas.openxmlformats.org/drawingml/2006/spreadsheetDrawing" xmlns:a="http://schemas.openxmlformats.org/drawingml/2006/main">
  <xdr:twoCellAnchor>
    <xdr:from>
      <xdr:col>7</xdr:col>
      <xdr:colOff>158930</xdr:colOff>
      <xdr:row>21</xdr:row>
      <xdr:rowOff>35924</xdr:rowOff>
    </xdr:from>
    <xdr:to>
      <xdr:col>19</xdr:col>
      <xdr:colOff>97971</xdr:colOff>
      <xdr:row>38</xdr:row>
      <xdr:rowOff>58784</xdr:rowOff>
    </xdr:to>
    <xdr:graphicFrame macro="">
      <xdr:nvGraphicFramePr>
        <xdr:cNvPr id="2" name="Chart 1025"/>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twoCellAnchor>
    <xdr:from>
      <xdr:col>7</xdr:col>
      <xdr:colOff>441959</xdr:colOff>
      <xdr:row>46</xdr:row>
      <xdr:rowOff>32657</xdr:rowOff>
    </xdr:from>
    <xdr:to>
      <xdr:col>18</xdr:col>
      <xdr:colOff>685799</xdr:colOff>
      <xdr:row>62</xdr:row>
      <xdr:rowOff>162197</xdr:rowOff>
    </xdr:to>
    <xdr:graphicFrame macro="">
      <xdr:nvGraphicFramePr>
        <xdr:cNvPr id="3" name="Chart 1026"/>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2"/>
        </a:graphicData>
      </a:graphic>
    </xdr:graphicFrame>
    <xdr:clientData/>
  </xdr:twoCellAnchor>
  <xdr:twoCellAnchor>
    <xdr:from>
      <xdr:col>7</xdr:col>
      <xdr:colOff>365760</xdr:colOff>
      <xdr:row>76</xdr:row>
      <xdr:rowOff>152400</xdr:rowOff>
    </xdr:from>
    <xdr:to>
      <xdr:col>19</xdr:col>
      <xdr:colOff>326573</xdr:colOff>
      <xdr:row>93</xdr:row>
      <xdr:rowOff>91440</xdr:rowOff>
    </xdr:to>
    <xdr:graphicFrame macro="">
      <xdr:nvGraphicFramePr>
        <xdr:cNvPr id="4" name="Chart 1027"/>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3"/>
        </a:graphicData>
      </a:graphic>
    </xdr:graphicFrame>
    <xdr:clientData/>
  </xdr:twoCellAnchor>
</xdr:wsDr>
</file>

<file path=xl/drawings/drawing16.xml><?xml version="1.0" encoding="utf-8"?>
<xdr:wsDr xmlns:xdr="http://schemas.openxmlformats.org/drawingml/2006/spreadsheetDrawing" xmlns:a="http://schemas.openxmlformats.org/drawingml/2006/main">
  <xdr:twoCellAnchor>
    <xdr:from>
      <xdr:col>18</xdr:col>
      <xdr:colOff>621723</xdr:colOff>
      <xdr:row>310</xdr:row>
      <xdr:rowOff>187036</xdr:rowOff>
    </xdr:from>
    <xdr:to>
      <xdr:col>30</xdr:col>
      <xdr:colOff>64077</xdr:colOff>
      <xdr:row>338</xdr:row>
      <xdr:rowOff>110836</xdr:rowOff>
    </xdr:to>
    <xdr:graphicFrame macro="">
      <xdr:nvGraphicFramePr>
        <xdr:cNvPr id="2" name="Chart 1"/>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wsDr>
</file>

<file path=xl/drawings/drawing17.xml><?xml version="1.0" encoding="utf-8"?>
<xdr:wsDr xmlns:xdr="http://schemas.openxmlformats.org/drawingml/2006/spreadsheetDrawing" xmlns:a="http://schemas.openxmlformats.org/drawingml/2006/main">
  <xdr:twoCellAnchor editAs="absolute">
    <xdr:from>
      <xdr:col>1</xdr:col>
      <xdr:colOff>152400</xdr:colOff>
      <xdr:row>32</xdr:row>
      <xdr:rowOff>167640</xdr:rowOff>
    </xdr:from>
    <xdr:to>
      <xdr:col>3</xdr:col>
      <xdr:colOff>167640</xdr:colOff>
      <xdr:row>36</xdr:row>
      <xdr:rowOff>114300</xdr:rowOff>
    </xdr:to>
    <xdr:sp macro="" textlink="">
      <xdr:nvSpPr>
        <xdr:cNvPr id="2" name="Text Box 1" hidden="1"/>
        <xdr:cNvSpPr txBox="1">
          <a:spLocks noChangeArrowheads="1"/>
        </xdr:cNvSpPr>
      </xdr:nvSpPr>
      <xdr:spPr bwMode="auto">
        <a:xfrm>
          <a:off x="1123950" y="6473190"/>
          <a:ext cx="1186815" cy="708660"/>
        </a:xfrm>
        <a:prstGeom prst="rect">
          <a:avLst/>
        </a:prstGeom>
        <a:solidFill>
          <a:srgbClr val="FFFFE1"/>
        </a:solidFill>
        <a:ln w="9525">
          <a:solidFill>
            <a:srgbClr val="000000"/>
          </a:solidFill>
          <a:miter lim="800000"/>
          <a:headEnd/>
          <a:tailEnd/>
        </a:ln>
        <a:effectLst>
          <a:outerShdw dist="35921" dir="2700000" algn="ctr" rotWithShape="0">
            <a:srgbClr val="000000"/>
          </a:outerShdw>
        </a:effectLst>
        <a:extLst>
          <a:ext uri="{53640926-AAD7-44D8-BBD7-CCE9431645EC}">
            <a14:shadowObscured xmlns:a14="http://schemas.microsoft.com/office/drawing/2010/main" xmlns="" val="1"/>
          </a:ext>
        </a:extLst>
      </xdr:spPr>
    </xdr:sp>
    <xdr:clientData/>
  </xdr:twoCellAnchor>
</xdr:wsDr>
</file>

<file path=xl/drawings/drawing18.xml><?xml version="1.0" encoding="utf-8"?>
<xdr:wsDr xmlns:xdr="http://schemas.openxmlformats.org/drawingml/2006/spreadsheetDrawing" xmlns:a="http://schemas.openxmlformats.org/drawingml/2006/main">
  <xdr:twoCellAnchor>
    <xdr:from>
      <xdr:col>4</xdr:col>
      <xdr:colOff>571500</xdr:colOff>
      <xdr:row>58</xdr:row>
      <xdr:rowOff>91440</xdr:rowOff>
    </xdr:from>
    <xdr:to>
      <xdr:col>12</xdr:col>
      <xdr:colOff>175260</xdr:colOff>
      <xdr:row>78</xdr:row>
      <xdr:rowOff>15240</xdr:rowOff>
    </xdr:to>
    <xdr:graphicFrame macro="">
      <xdr:nvGraphicFramePr>
        <xdr:cNvPr id="2" name="Chart 5"/>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twoCellAnchor>
    <xdr:from>
      <xdr:col>5</xdr:col>
      <xdr:colOff>30480</xdr:colOff>
      <xdr:row>109</xdr:row>
      <xdr:rowOff>91440</xdr:rowOff>
    </xdr:from>
    <xdr:to>
      <xdr:col>10</xdr:col>
      <xdr:colOff>365760</xdr:colOff>
      <xdr:row>123</xdr:row>
      <xdr:rowOff>83820</xdr:rowOff>
    </xdr:to>
    <xdr:graphicFrame macro="">
      <xdr:nvGraphicFramePr>
        <xdr:cNvPr id="3" name="Chart 6"/>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2"/>
        </a:graphicData>
      </a:graphic>
    </xdr:graphicFrame>
    <xdr:clientData/>
  </xdr:twoCellAnchor>
  <xdr:twoCellAnchor>
    <xdr:from>
      <xdr:col>5</xdr:col>
      <xdr:colOff>874915</xdr:colOff>
      <xdr:row>16</xdr:row>
      <xdr:rowOff>124691</xdr:rowOff>
    </xdr:from>
    <xdr:to>
      <xdr:col>13</xdr:col>
      <xdr:colOff>235528</xdr:colOff>
      <xdr:row>34</xdr:row>
      <xdr:rowOff>166255</xdr:rowOff>
    </xdr:to>
    <xdr:graphicFrame macro="">
      <xdr:nvGraphicFramePr>
        <xdr:cNvPr id="4" name="Chart 3"/>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3"/>
        </a:graphicData>
      </a:graphic>
    </xdr:graphicFrame>
    <xdr:clientData/>
  </xdr:twoCellAnchor>
  <xdr:twoCellAnchor>
    <xdr:from>
      <xdr:col>4</xdr:col>
      <xdr:colOff>571500</xdr:colOff>
      <xdr:row>58</xdr:row>
      <xdr:rowOff>91440</xdr:rowOff>
    </xdr:from>
    <xdr:to>
      <xdr:col>12</xdr:col>
      <xdr:colOff>175260</xdr:colOff>
      <xdr:row>78</xdr:row>
      <xdr:rowOff>15240</xdr:rowOff>
    </xdr:to>
    <xdr:graphicFrame macro="">
      <xdr:nvGraphicFramePr>
        <xdr:cNvPr id="5" name="Chart 4"/>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4"/>
        </a:graphicData>
      </a:graphic>
    </xdr:graphicFrame>
    <xdr:clientData/>
  </xdr:twoCellAnchor>
  <xdr:twoCellAnchor>
    <xdr:from>
      <xdr:col>5</xdr:col>
      <xdr:colOff>30480</xdr:colOff>
      <xdr:row>109</xdr:row>
      <xdr:rowOff>91440</xdr:rowOff>
    </xdr:from>
    <xdr:to>
      <xdr:col>10</xdr:col>
      <xdr:colOff>365760</xdr:colOff>
      <xdr:row>123</xdr:row>
      <xdr:rowOff>83820</xdr:rowOff>
    </xdr:to>
    <xdr:graphicFrame macro="">
      <xdr:nvGraphicFramePr>
        <xdr:cNvPr id="6" name="Chart 5"/>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5"/>
        </a:graphicData>
      </a:graphic>
    </xdr:graphicFrame>
    <xdr:clientData/>
  </xdr:twoCellAnchor>
</xdr:wsDr>
</file>

<file path=xl/drawings/drawing19.xml><?xml version="1.0" encoding="utf-8"?>
<xdr:wsDr xmlns:xdr="http://schemas.openxmlformats.org/drawingml/2006/spreadsheetDrawing" xmlns:a="http://schemas.openxmlformats.org/drawingml/2006/main">
  <xdr:twoCellAnchor>
    <xdr:from>
      <xdr:col>4</xdr:col>
      <xdr:colOff>0</xdr:colOff>
      <xdr:row>11</xdr:row>
      <xdr:rowOff>0</xdr:rowOff>
    </xdr:from>
    <xdr:to>
      <xdr:col>8</xdr:col>
      <xdr:colOff>0</xdr:colOff>
      <xdr:row>21</xdr:row>
      <xdr:rowOff>0</xdr:rowOff>
    </xdr:to>
    <xdr:sp macro="" textlink="">
      <xdr:nvSpPr>
        <xdr:cNvPr id="2" name="Text Box 34358"/>
        <xdr:cNvSpPr txBox="1">
          <a:spLocks noChangeArrowheads="1"/>
        </xdr:cNvSpPr>
      </xdr:nvSpPr>
      <xdr:spPr bwMode="auto">
        <a:xfrm>
          <a:off x="4114800" y="2286000"/>
          <a:ext cx="3714750" cy="1905000"/>
        </a:xfrm>
        <a:prstGeom prst="rect">
          <a:avLst/>
        </a:prstGeom>
        <a:solidFill>
          <a:srgbClr val="FFFFFF"/>
        </a:solidFill>
        <a:ln w="9525">
          <a:solidFill>
            <a:srgbClr val="000000"/>
          </a:solidFill>
          <a:miter lim="800000"/>
          <a:headEnd/>
          <a:tailEnd/>
        </a:ln>
      </xdr:spPr>
      <xdr:txBody>
        <a:bodyPr vertOverflow="clip" wrap="square" lIns="45720" tIns="36576" rIns="0" bIns="0" anchor="t" upright="1"/>
        <a:lstStyle/>
        <a:p>
          <a:pPr algn="l" rtl="0">
            <a:defRPr sz="1000"/>
          </a:pPr>
          <a:r>
            <a:rPr lang="en-US" sz="1600" b="1" i="0" strike="noStrike">
              <a:solidFill>
                <a:srgbClr val="FF0000"/>
              </a:solidFill>
              <a:latin typeface="Times New Roman"/>
              <a:cs typeface="Times New Roman"/>
            </a:rPr>
            <a:t>Master Title List - </a:t>
          </a:r>
          <a:r>
            <a:rPr lang="en-US" sz="1200" b="0" i="0" strike="noStrike">
              <a:solidFill>
                <a:srgbClr val="000000"/>
              </a:solidFill>
              <a:latin typeface="Times New Roman"/>
              <a:cs typeface="Times New Roman"/>
            </a:rPr>
            <a:t>Changes to division/branch/program titles in this column will flow through the rest of the model automatically.  In other words: division/branch/program titles in all other schedules link back to the titles input into this original revenue requirements schedule.</a:t>
          </a:r>
        </a:p>
      </xdr:txBody>
    </xdr:sp>
    <xdr:clientData fPrintsWithSheet="0"/>
  </xdr:twoCellAnchor>
  <xdr:twoCellAnchor>
    <xdr:from>
      <xdr:col>4</xdr:col>
      <xdr:colOff>0</xdr:colOff>
      <xdr:row>11</xdr:row>
      <xdr:rowOff>0</xdr:rowOff>
    </xdr:from>
    <xdr:to>
      <xdr:col>8</xdr:col>
      <xdr:colOff>0</xdr:colOff>
      <xdr:row>21</xdr:row>
      <xdr:rowOff>0</xdr:rowOff>
    </xdr:to>
    <xdr:sp macro="" textlink="">
      <xdr:nvSpPr>
        <xdr:cNvPr id="3" name="Text Box 34369"/>
        <xdr:cNvSpPr txBox="1">
          <a:spLocks noChangeArrowheads="1"/>
        </xdr:cNvSpPr>
      </xdr:nvSpPr>
      <xdr:spPr bwMode="auto">
        <a:xfrm>
          <a:off x="4114800" y="2286000"/>
          <a:ext cx="3714750" cy="1905000"/>
        </a:xfrm>
        <a:prstGeom prst="rect">
          <a:avLst/>
        </a:prstGeom>
        <a:solidFill>
          <a:srgbClr val="FFFFFF"/>
        </a:solidFill>
        <a:ln w="9525">
          <a:solidFill>
            <a:srgbClr val="000000"/>
          </a:solidFill>
          <a:miter lim="800000"/>
          <a:headEnd/>
          <a:tailEnd/>
        </a:ln>
      </xdr:spPr>
      <xdr:txBody>
        <a:bodyPr vertOverflow="clip" wrap="square" lIns="45720" tIns="36576" rIns="0" bIns="0" anchor="t" upright="1"/>
        <a:lstStyle/>
        <a:p>
          <a:pPr algn="l" rtl="0">
            <a:defRPr sz="1000"/>
          </a:pPr>
          <a:r>
            <a:rPr lang="en-US" sz="1600" b="1" i="0" strike="noStrike">
              <a:solidFill>
                <a:srgbClr val="FF0000"/>
              </a:solidFill>
              <a:latin typeface="Times New Roman"/>
              <a:cs typeface="Times New Roman"/>
            </a:rPr>
            <a:t>Master Title List - </a:t>
          </a:r>
          <a:r>
            <a:rPr lang="en-US" sz="1200" b="0" i="0" strike="noStrike">
              <a:solidFill>
                <a:srgbClr val="000000"/>
              </a:solidFill>
              <a:latin typeface="Times New Roman"/>
              <a:cs typeface="Times New Roman"/>
            </a:rPr>
            <a:t>Changes to division/branch/program titles in this column will flow through the rest of the model automatically.  In other words: division/branch/program titles in all other schedules link back to the titles input into this original revenue requirements schedule.</a:t>
          </a:r>
        </a:p>
      </xdr:txBody>
    </xdr:sp>
    <xdr:clientData fPrintsWithSheet="0"/>
  </xdr:twoCellAnchor>
</xdr:wsDr>
</file>

<file path=xl/drawings/drawing2.xml><?xml version="1.0" encoding="utf-8"?>
<xdr:wsDr xmlns:xdr="http://schemas.openxmlformats.org/drawingml/2006/spreadsheetDrawing" xmlns:a="http://schemas.openxmlformats.org/drawingml/2006/main">
  <xdr:twoCellAnchor>
    <xdr:from>
      <xdr:col>0</xdr:col>
      <xdr:colOff>0</xdr:colOff>
      <xdr:row>2</xdr:row>
      <xdr:rowOff>0</xdr:rowOff>
    </xdr:from>
    <xdr:to>
      <xdr:col>1</xdr:col>
      <xdr:colOff>0</xdr:colOff>
      <xdr:row>3</xdr:row>
      <xdr:rowOff>0</xdr:rowOff>
    </xdr:to>
    <xdr:graphicFrame macro="">
      <xdr:nvGraphicFramePr>
        <xdr:cNvPr id="2" name="Chart 4"/>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twoCellAnchor>
    <xdr:from>
      <xdr:col>1</xdr:col>
      <xdr:colOff>0</xdr:colOff>
      <xdr:row>2</xdr:row>
      <xdr:rowOff>0</xdr:rowOff>
    </xdr:from>
    <xdr:to>
      <xdr:col>2</xdr:col>
      <xdr:colOff>0</xdr:colOff>
      <xdr:row>3</xdr:row>
      <xdr:rowOff>0</xdr:rowOff>
    </xdr:to>
    <xdr:graphicFrame macro="">
      <xdr:nvGraphicFramePr>
        <xdr:cNvPr id="3" name="Chart 5"/>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2"/>
        </a:graphicData>
      </a:graphic>
    </xdr:graphicFrame>
    <xdr:clientData/>
  </xdr:twoCellAnchor>
  <xdr:twoCellAnchor>
    <xdr:from>
      <xdr:col>1</xdr:col>
      <xdr:colOff>0</xdr:colOff>
      <xdr:row>14</xdr:row>
      <xdr:rowOff>0</xdr:rowOff>
    </xdr:from>
    <xdr:to>
      <xdr:col>2</xdr:col>
      <xdr:colOff>0</xdr:colOff>
      <xdr:row>15</xdr:row>
      <xdr:rowOff>0</xdr:rowOff>
    </xdr:to>
    <xdr:graphicFrame macro="">
      <xdr:nvGraphicFramePr>
        <xdr:cNvPr id="4" name="Chart 14"/>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3"/>
        </a:graphicData>
      </a:graphic>
    </xdr:graphicFrame>
    <xdr:clientData/>
  </xdr:twoCellAnchor>
  <xdr:twoCellAnchor>
    <xdr:from>
      <xdr:col>0</xdr:col>
      <xdr:colOff>0</xdr:colOff>
      <xdr:row>8</xdr:row>
      <xdr:rowOff>0</xdr:rowOff>
    </xdr:from>
    <xdr:to>
      <xdr:col>1</xdr:col>
      <xdr:colOff>0</xdr:colOff>
      <xdr:row>9</xdr:row>
      <xdr:rowOff>0</xdr:rowOff>
    </xdr:to>
    <xdr:graphicFrame macro="">
      <xdr:nvGraphicFramePr>
        <xdr:cNvPr id="5" name="Chart 15"/>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4"/>
        </a:graphicData>
      </a:graphic>
    </xdr:graphicFrame>
    <xdr:clientData/>
  </xdr:twoCellAnchor>
  <xdr:twoCellAnchor>
    <xdr:from>
      <xdr:col>0</xdr:col>
      <xdr:colOff>114300</xdr:colOff>
      <xdr:row>16</xdr:row>
      <xdr:rowOff>0</xdr:rowOff>
    </xdr:from>
    <xdr:to>
      <xdr:col>1</xdr:col>
      <xdr:colOff>114300</xdr:colOff>
      <xdr:row>17</xdr:row>
      <xdr:rowOff>0</xdr:rowOff>
    </xdr:to>
    <xdr:graphicFrame macro="">
      <xdr:nvGraphicFramePr>
        <xdr:cNvPr id="6" name="Chart 19"/>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5"/>
        </a:graphicData>
      </a:graphic>
    </xdr:graphicFrame>
    <xdr:clientData/>
  </xdr:twoCellAnchor>
  <xdr:twoCellAnchor>
    <xdr:from>
      <xdr:col>0</xdr:col>
      <xdr:colOff>0</xdr:colOff>
      <xdr:row>12</xdr:row>
      <xdr:rowOff>0</xdr:rowOff>
    </xdr:from>
    <xdr:to>
      <xdr:col>1</xdr:col>
      <xdr:colOff>0</xdr:colOff>
      <xdr:row>13</xdr:row>
      <xdr:rowOff>0</xdr:rowOff>
    </xdr:to>
    <xdr:graphicFrame macro="">
      <xdr:nvGraphicFramePr>
        <xdr:cNvPr id="7" name="Chart 49"/>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6"/>
        </a:graphicData>
      </a:graphic>
    </xdr:graphicFrame>
    <xdr:clientData/>
  </xdr:twoCellAnchor>
  <xdr:twoCellAnchor>
    <xdr:from>
      <xdr:col>2</xdr:col>
      <xdr:colOff>0</xdr:colOff>
      <xdr:row>4</xdr:row>
      <xdr:rowOff>0</xdr:rowOff>
    </xdr:from>
    <xdr:to>
      <xdr:col>3</xdr:col>
      <xdr:colOff>0</xdr:colOff>
      <xdr:row>5</xdr:row>
      <xdr:rowOff>0</xdr:rowOff>
    </xdr:to>
    <xdr:graphicFrame macro="">
      <xdr:nvGraphicFramePr>
        <xdr:cNvPr id="8" name="Chart 53"/>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7"/>
        </a:graphicData>
      </a:graphic>
    </xdr:graphicFrame>
    <xdr:clientData/>
  </xdr:twoCellAnchor>
  <xdr:twoCellAnchor>
    <xdr:from>
      <xdr:col>1</xdr:col>
      <xdr:colOff>0</xdr:colOff>
      <xdr:row>4</xdr:row>
      <xdr:rowOff>0</xdr:rowOff>
    </xdr:from>
    <xdr:to>
      <xdr:col>2</xdr:col>
      <xdr:colOff>0</xdr:colOff>
      <xdr:row>5</xdr:row>
      <xdr:rowOff>0</xdr:rowOff>
    </xdr:to>
    <xdr:graphicFrame macro="">
      <xdr:nvGraphicFramePr>
        <xdr:cNvPr id="9" name="Chart 54"/>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8"/>
        </a:graphicData>
      </a:graphic>
    </xdr:graphicFrame>
    <xdr:clientData/>
  </xdr:twoCellAnchor>
  <xdr:twoCellAnchor>
    <xdr:from>
      <xdr:col>0</xdr:col>
      <xdr:colOff>0</xdr:colOff>
      <xdr:row>4</xdr:row>
      <xdr:rowOff>0</xdr:rowOff>
    </xdr:from>
    <xdr:to>
      <xdr:col>1</xdr:col>
      <xdr:colOff>0</xdr:colOff>
      <xdr:row>5</xdr:row>
      <xdr:rowOff>0</xdr:rowOff>
    </xdr:to>
    <xdr:graphicFrame macro="">
      <xdr:nvGraphicFramePr>
        <xdr:cNvPr id="10" name="Chart 55"/>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9"/>
        </a:graphicData>
      </a:graphic>
    </xdr:graphicFrame>
    <xdr:clientData/>
  </xdr:twoCellAnchor>
  <xdr:twoCellAnchor>
    <xdr:from>
      <xdr:col>0</xdr:col>
      <xdr:colOff>0</xdr:colOff>
      <xdr:row>6</xdr:row>
      <xdr:rowOff>0</xdr:rowOff>
    </xdr:from>
    <xdr:to>
      <xdr:col>1</xdr:col>
      <xdr:colOff>0</xdr:colOff>
      <xdr:row>7</xdr:row>
      <xdr:rowOff>0</xdr:rowOff>
    </xdr:to>
    <xdr:graphicFrame macro="">
      <xdr:nvGraphicFramePr>
        <xdr:cNvPr id="11" name="Chart 58"/>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0"/>
        </a:graphicData>
      </a:graphic>
    </xdr:graphicFrame>
    <xdr:clientData/>
  </xdr:twoCellAnchor>
  <xdr:twoCellAnchor>
    <xdr:from>
      <xdr:col>2</xdr:col>
      <xdr:colOff>0</xdr:colOff>
      <xdr:row>2</xdr:row>
      <xdr:rowOff>0</xdr:rowOff>
    </xdr:from>
    <xdr:to>
      <xdr:col>3</xdr:col>
      <xdr:colOff>0</xdr:colOff>
      <xdr:row>3</xdr:row>
      <xdr:rowOff>0</xdr:rowOff>
    </xdr:to>
    <xdr:graphicFrame macro="">
      <xdr:nvGraphicFramePr>
        <xdr:cNvPr id="12" name="Chart 59"/>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1"/>
        </a:graphicData>
      </a:graphic>
    </xdr:graphicFrame>
    <xdr:clientData/>
  </xdr:twoCellAnchor>
  <xdr:twoCellAnchor>
    <xdr:from>
      <xdr:col>1</xdr:col>
      <xdr:colOff>0</xdr:colOff>
      <xdr:row>6</xdr:row>
      <xdr:rowOff>0</xdr:rowOff>
    </xdr:from>
    <xdr:to>
      <xdr:col>2</xdr:col>
      <xdr:colOff>0</xdr:colOff>
      <xdr:row>7</xdr:row>
      <xdr:rowOff>0</xdr:rowOff>
    </xdr:to>
    <xdr:graphicFrame macro="">
      <xdr:nvGraphicFramePr>
        <xdr:cNvPr id="13" name="Chart 6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2"/>
        </a:graphicData>
      </a:graphic>
    </xdr:graphicFrame>
    <xdr:clientData/>
  </xdr:twoCellAnchor>
  <xdr:twoCellAnchor>
    <xdr:from>
      <xdr:col>2</xdr:col>
      <xdr:colOff>0</xdr:colOff>
      <xdr:row>6</xdr:row>
      <xdr:rowOff>0</xdr:rowOff>
    </xdr:from>
    <xdr:to>
      <xdr:col>3</xdr:col>
      <xdr:colOff>0</xdr:colOff>
      <xdr:row>7</xdr:row>
      <xdr:rowOff>0</xdr:rowOff>
    </xdr:to>
    <xdr:graphicFrame macro="">
      <xdr:nvGraphicFramePr>
        <xdr:cNvPr id="14" name="Chart 66"/>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3"/>
        </a:graphicData>
      </a:graphic>
    </xdr:graphicFrame>
    <xdr:clientData/>
  </xdr:twoCellAnchor>
  <xdr:twoCellAnchor>
    <xdr:from>
      <xdr:col>1</xdr:col>
      <xdr:colOff>0</xdr:colOff>
      <xdr:row>8</xdr:row>
      <xdr:rowOff>0</xdr:rowOff>
    </xdr:from>
    <xdr:to>
      <xdr:col>2</xdr:col>
      <xdr:colOff>0</xdr:colOff>
      <xdr:row>9</xdr:row>
      <xdr:rowOff>0</xdr:rowOff>
    </xdr:to>
    <xdr:graphicFrame macro="">
      <xdr:nvGraphicFramePr>
        <xdr:cNvPr id="15" name="Chart 67"/>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4"/>
        </a:graphicData>
      </a:graphic>
    </xdr:graphicFrame>
    <xdr:clientData/>
  </xdr:twoCellAnchor>
  <xdr:twoCellAnchor>
    <xdr:from>
      <xdr:col>2</xdr:col>
      <xdr:colOff>0</xdr:colOff>
      <xdr:row>8</xdr:row>
      <xdr:rowOff>0</xdr:rowOff>
    </xdr:from>
    <xdr:to>
      <xdr:col>3</xdr:col>
      <xdr:colOff>0</xdr:colOff>
      <xdr:row>9</xdr:row>
      <xdr:rowOff>0</xdr:rowOff>
    </xdr:to>
    <xdr:graphicFrame macro="">
      <xdr:nvGraphicFramePr>
        <xdr:cNvPr id="16" name="Chart 68"/>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5"/>
        </a:graphicData>
      </a:graphic>
    </xdr:graphicFrame>
    <xdr:clientData/>
  </xdr:twoCellAnchor>
</xdr:wsDr>
</file>

<file path=xl/drawings/drawing20.xml><?xml version="1.0" encoding="utf-8"?>
<xdr:wsDr xmlns:xdr="http://schemas.openxmlformats.org/drawingml/2006/spreadsheetDrawing" xmlns:a="http://schemas.openxmlformats.org/drawingml/2006/main">
  <xdr:twoCellAnchor>
    <xdr:from>
      <xdr:col>7</xdr:col>
      <xdr:colOff>708660</xdr:colOff>
      <xdr:row>326</xdr:row>
      <xdr:rowOff>0</xdr:rowOff>
    </xdr:from>
    <xdr:to>
      <xdr:col>7</xdr:col>
      <xdr:colOff>998220</xdr:colOff>
      <xdr:row>327</xdr:row>
      <xdr:rowOff>38100</xdr:rowOff>
    </xdr:to>
    <xdr:sp macro="" textlink="">
      <xdr:nvSpPr>
        <xdr:cNvPr id="2" name="Text Box 88"/>
        <xdr:cNvSpPr txBox="1">
          <a:spLocks noChangeArrowheads="1"/>
        </xdr:cNvSpPr>
      </xdr:nvSpPr>
      <xdr:spPr bwMode="auto">
        <a:xfrm>
          <a:off x="6461760" y="65512950"/>
          <a:ext cx="289560" cy="238125"/>
        </a:xfrm>
        <a:prstGeom prst="rect">
          <a:avLst/>
        </a:prstGeom>
        <a:solidFill>
          <a:srgbClr val="FFFFFF"/>
        </a:solid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(1)</a:t>
          </a:r>
        </a:p>
      </xdr:txBody>
    </xdr:sp>
    <xdr:clientData/>
  </xdr:twoCellAnchor>
  <xdr:twoCellAnchor>
    <xdr:from>
      <xdr:col>7</xdr:col>
      <xdr:colOff>708660</xdr:colOff>
      <xdr:row>327</xdr:row>
      <xdr:rowOff>0</xdr:rowOff>
    </xdr:from>
    <xdr:to>
      <xdr:col>7</xdr:col>
      <xdr:colOff>998220</xdr:colOff>
      <xdr:row>328</xdr:row>
      <xdr:rowOff>38100</xdr:rowOff>
    </xdr:to>
    <xdr:sp macro="" textlink="">
      <xdr:nvSpPr>
        <xdr:cNvPr id="3" name="Text Box 88"/>
        <xdr:cNvSpPr txBox="1">
          <a:spLocks noChangeArrowheads="1"/>
        </xdr:cNvSpPr>
      </xdr:nvSpPr>
      <xdr:spPr bwMode="auto">
        <a:xfrm>
          <a:off x="6461760" y="65712975"/>
          <a:ext cx="289560" cy="238125"/>
        </a:xfrm>
        <a:prstGeom prst="rect">
          <a:avLst/>
        </a:prstGeom>
        <a:solidFill>
          <a:srgbClr val="FFFFFF"/>
        </a:solid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(1)</a:t>
          </a:r>
        </a:p>
      </xdr:txBody>
    </xdr:sp>
    <xdr:clientData/>
  </xdr:twoCellAnchor>
</xdr:wsDr>
</file>

<file path=xl/drawings/drawing21.xml><?xml version="1.0" encoding="utf-8"?>
<xdr:wsDr xmlns:xdr="http://schemas.openxmlformats.org/drawingml/2006/spreadsheetDrawing" xmlns:a="http://schemas.openxmlformats.org/drawingml/2006/main">
  <xdr:twoCellAnchor>
    <xdr:from>
      <xdr:col>7</xdr:col>
      <xdr:colOff>693420</xdr:colOff>
      <xdr:row>326</xdr:row>
      <xdr:rowOff>0</xdr:rowOff>
    </xdr:from>
    <xdr:to>
      <xdr:col>7</xdr:col>
      <xdr:colOff>998220</xdr:colOff>
      <xdr:row>327</xdr:row>
      <xdr:rowOff>38100</xdr:rowOff>
    </xdr:to>
    <xdr:sp macro="" textlink="">
      <xdr:nvSpPr>
        <xdr:cNvPr id="2" name="Text Box 1"/>
        <xdr:cNvSpPr txBox="1">
          <a:spLocks noChangeArrowheads="1"/>
        </xdr:cNvSpPr>
      </xdr:nvSpPr>
      <xdr:spPr bwMode="auto">
        <a:xfrm>
          <a:off x="4227195" y="62464950"/>
          <a:ext cx="304800" cy="228600"/>
        </a:xfrm>
        <a:prstGeom prst="rect">
          <a:avLst/>
        </a:prstGeom>
        <a:solidFill>
          <a:srgbClr val="FFFFFF"/>
        </a:solid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(1)</a:t>
          </a:r>
        </a:p>
      </xdr:txBody>
    </xdr:sp>
    <xdr:clientData/>
  </xdr:twoCellAnchor>
  <xdr:twoCellAnchor>
    <xdr:from>
      <xdr:col>7</xdr:col>
      <xdr:colOff>693420</xdr:colOff>
      <xdr:row>327</xdr:row>
      <xdr:rowOff>0</xdr:rowOff>
    </xdr:from>
    <xdr:to>
      <xdr:col>7</xdr:col>
      <xdr:colOff>998220</xdr:colOff>
      <xdr:row>328</xdr:row>
      <xdr:rowOff>38100</xdr:rowOff>
    </xdr:to>
    <xdr:sp macro="" textlink="">
      <xdr:nvSpPr>
        <xdr:cNvPr id="3" name="Text Box 1"/>
        <xdr:cNvSpPr txBox="1">
          <a:spLocks noChangeArrowheads="1"/>
        </xdr:cNvSpPr>
      </xdr:nvSpPr>
      <xdr:spPr bwMode="auto">
        <a:xfrm>
          <a:off x="4227195" y="62655450"/>
          <a:ext cx="304800" cy="228600"/>
        </a:xfrm>
        <a:prstGeom prst="rect">
          <a:avLst/>
        </a:prstGeom>
        <a:solidFill>
          <a:srgbClr val="FFFFFF"/>
        </a:solid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(1)</a:t>
          </a:r>
        </a:p>
      </xdr:txBody>
    </xdr:sp>
    <xdr:clientData/>
  </xdr:twoCellAnchor>
</xdr:wsDr>
</file>

<file path=xl/drawings/drawing3.xml><?xml version="1.0" encoding="utf-8"?>
<c:userShapes xmlns:c="http://schemas.openxmlformats.org/drawingml/2006/chart">
  <cdr:relSizeAnchor xmlns:cdr="http://schemas.openxmlformats.org/drawingml/2006/chartDrawing">
    <cdr:from>
      <cdr:x>0.47439</cdr:x>
      <cdr:y>0.07285</cdr:y>
    </cdr:from>
    <cdr:to>
      <cdr:x>0.51108</cdr:x>
      <cdr:y>0.10067</cdr:y>
    </cdr:to>
    <cdr:sp macro="" textlink="">
      <cdr:nvSpPr>
        <cdr:cNvPr id="335873" name="Text Box 1"/>
        <cdr:cNvSpPr txBox="1">
          <a:spLocks xmlns:a="http://schemas.openxmlformats.org/drawingml/2006/main" noChangeArrowheads="1"/>
        </cdr:cNvSpPr>
      </cdr:nvSpPr>
      <cdr:spPr bwMode="auto">
        <a:xfrm xmlns:a="http://schemas.openxmlformats.org/drawingml/2006/main">
          <a:off x="3384565" y="326073"/>
          <a:ext cx="261989" cy="125524"/>
        </a:xfrm>
        <a:prstGeom xmlns:a="http://schemas.openxmlformats.org/drawingml/2006/main" prst="rect">
          <a:avLst/>
        </a:prstGeom>
        <a:noFill xmlns:a="http://schemas.openxmlformats.org/drawingml/2006/main"/>
        <a:ln xmlns:a="http://schemas.openxmlformats.org/drawingml/2006/main" w="9525">
          <a:noFill/>
          <a:miter lim="800000"/>
          <a:headEnd/>
          <a:tailEnd/>
        </a:ln>
      </cdr:spPr>
    </cdr:sp>
  </cdr:relSizeAnchor>
</c:userShapes>
</file>

<file path=xl/drawings/drawing4.xml><?xml version="1.0" encoding="utf-8"?>
<xdr:wsDr xmlns:xdr="http://schemas.openxmlformats.org/drawingml/2006/spreadsheetDrawing" xmlns:a="http://schemas.openxmlformats.org/drawingml/2006/main">
  <xdr:twoCellAnchor>
    <xdr:from>
      <xdr:col>0</xdr:col>
      <xdr:colOff>0</xdr:colOff>
      <xdr:row>6</xdr:row>
      <xdr:rowOff>0</xdr:rowOff>
    </xdr:from>
    <xdr:to>
      <xdr:col>1</xdr:col>
      <xdr:colOff>0</xdr:colOff>
      <xdr:row>7</xdr:row>
      <xdr:rowOff>0</xdr:rowOff>
    </xdr:to>
    <xdr:graphicFrame macro="">
      <xdr:nvGraphicFramePr>
        <xdr:cNvPr id="2" name="Chart 1"/>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twoCellAnchor>
    <xdr:from>
      <xdr:col>0</xdr:col>
      <xdr:colOff>0</xdr:colOff>
      <xdr:row>2</xdr:row>
      <xdr:rowOff>0</xdr:rowOff>
    </xdr:from>
    <xdr:to>
      <xdr:col>1</xdr:col>
      <xdr:colOff>0</xdr:colOff>
      <xdr:row>3</xdr:row>
      <xdr:rowOff>0</xdr:rowOff>
    </xdr:to>
    <xdr:graphicFrame macro="">
      <xdr:nvGraphicFramePr>
        <xdr:cNvPr id="3" name="Chart 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2"/>
        </a:graphicData>
      </a:graphic>
    </xdr:graphicFrame>
    <xdr:clientData/>
  </xdr:twoCellAnchor>
  <xdr:twoCellAnchor>
    <xdr:from>
      <xdr:col>1</xdr:col>
      <xdr:colOff>0</xdr:colOff>
      <xdr:row>4</xdr:row>
      <xdr:rowOff>0</xdr:rowOff>
    </xdr:from>
    <xdr:to>
      <xdr:col>2</xdr:col>
      <xdr:colOff>0</xdr:colOff>
      <xdr:row>5</xdr:row>
      <xdr:rowOff>0</xdr:rowOff>
    </xdr:to>
    <xdr:graphicFrame macro="">
      <xdr:nvGraphicFramePr>
        <xdr:cNvPr id="4" name="Chart 3"/>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3"/>
        </a:graphicData>
      </a:graphic>
    </xdr:graphicFrame>
    <xdr:clientData/>
  </xdr:twoCellAnchor>
  <xdr:twoCellAnchor>
    <xdr:from>
      <xdr:col>1</xdr:col>
      <xdr:colOff>0</xdr:colOff>
      <xdr:row>2</xdr:row>
      <xdr:rowOff>0</xdr:rowOff>
    </xdr:from>
    <xdr:to>
      <xdr:col>2</xdr:col>
      <xdr:colOff>0</xdr:colOff>
      <xdr:row>3</xdr:row>
      <xdr:rowOff>0</xdr:rowOff>
    </xdr:to>
    <xdr:graphicFrame macro="">
      <xdr:nvGraphicFramePr>
        <xdr:cNvPr id="5" name="Chart 4"/>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4"/>
        </a:graphicData>
      </a:graphic>
    </xdr:graphicFrame>
    <xdr:clientData/>
  </xdr:twoCellAnchor>
  <xdr:twoCellAnchor>
    <xdr:from>
      <xdr:col>0</xdr:col>
      <xdr:colOff>0</xdr:colOff>
      <xdr:row>4</xdr:row>
      <xdr:rowOff>0</xdr:rowOff>
    </xdr:from>
    <xdr:to>
      <xdr:col>1</xdr:col>
      <xdr:colOff>0</xdr:colOff>
      <xdr:row>5</xdr:row>
      <xdr:rowOff>0</xdr:rowOff>
    </xdr:to>
    <xdr:graphicFrame macro="">
      <xdr:nvGraphicFramePr>
        <xdr:cNvPr id="6" name="Chart 5"/>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5"/>
        </a:graphicData>
      </a:graphic>
    </xdr:graphicFrame>
    <xdr:clientData/>
  </xdr:twoCellAnchor>
  <xdr:twoCellAnchor>
    <xdr:from>
      <xdr:col>1</xdr:col>
      <xdr:colOff>0</xdr:colOff>
      <xdr:row>6</xdr:row>
      <xdr:rowOff>0</xdr:rowOff>
    </xdr:from>
    <xdr:to>
      <xdr:col>2</xdr:col>
      <xdr:colOff>0</xdr:colOff>
      <xdr:row>7</xdr:row>
      <xdr:rowOff>0</xdr:rowOff>
    </xdr:to>
    <xdr:graphicFrame macro="">
      <xdr:nvGraphicFramePr>
        <xdr:cNvPr id="7" name="Chart 6"/>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6"/>
        </a:graphicData>
      </a:graphic>
    </xdr:graphicFrame>
    <xdr:clientData/>
  </xdr:twoCellAnchor>
  <xdr:twoCellAnchor>
    <xdr:from>
      <xdr:col>0</xdr:col>
      <xdr:colOff>0</xdr:colOff>
      <xdr:row>12</xdr:row>
      <xdr:rowOff>0</xdr:rowOff>
    </xdr:from>
    <xdr:to>
      <xdr:col>1</xdr:col>
      <xdr:colOff>0</xdr:colOff>
      <xdr:row>13</xdr:row>
      <xdr:rowOff>0</xdr:rowOff>
    </xdr:to>
    <xdr:graphicFrame macro="">
      <xdr:nvGraphicFramePr>
        <xdr:cNvPr id="8" name="Chart 11"/>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7"/>
        </a:graphicData>
      </a:graphic>
    </xdr:graphicFrame>
    <xdr:clientData/>
  </xdr:twoCellAnchor>
</xdr:wsDr>
</file>

<file path=xl/drawings/drawing5.xml><?xml version="1.0" encoding="utf-8"?>
<c:userShapes xmlns:c="http://schemas.openxmlformats.org/drawingml/2006/chart">
  <cdr:relSizeAnchor xmlns:cdr="http://schemas.openxmlformats.org/drawingml/2006/chartDrawing">
    <cdr:from>
      <cdr:x>0.02569</cdr:x>
      <cdr:y>0.94052</cdr:y>
    </cdr:from>
    <cdr:to>
      <cdr:x>0.44927</cdr:x>
      <cdr:y>0.99047</cdr:y>
    </cdr:to>
    <cdr:sp macro="" textlink="">
      <cdr:nvSpPr>
        <cdr:cNvPr id="194561" name="Text Box 1"/>
        <cdr:cNvSpPr txBox="1">
          <a:spLocks xmlns:a="http://schemas.openxmlformats.org/drawingml/2006/main" noChangeArrowheads="1"/>
        </cdr:cNvSpPr>
      </cdr:nvSpPr>
      <cdr:spPr bwMode="auto">
        <a:xfrm xmlns:a="http://schemas.openxmlformats.org/drawingml/2006/main">
          <a:off x="180915" y="4885179"/>
          <a:ext cx="3024302" cy="259599"/>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wrap="none" lIns="27432" tIns="27432" rIns="0" bIns="0" anchor="t" upright="1">
          <a:spAutoFit/>
        </a:bodyPr>
        <a:lstStyle xmlns:a="http://schemas.openxmlformats.org/drawingml/2006/main"/>
        <a:p xmlns:a="http://schemas.openxmlformats.org/drawingml/2006/main">
          <a:pPr algn="l" rtl="0">
            <a:defRPr sz="1000"/>
          </a:pPr>
          <a:r>
            <a:rPr lang="en-US" sz="1200" b="0" i="0" strike="noStrike">
              <a:solidFill>
                <a:srgbClr val="000000"/>
              </a:solidFill>
              <a:latin typeface="Arial"/>
              <a:cs typeface="Arial"/>
            </a:rPr>
            <a:t>Hydro-Electric not show b/c it's negative.</a:t>
          </a:r>
        </a:p>
      </cdr:txBody>
    </cdr:sp>
  </cdr:relSizeAnchor>
</c:userShapes>
</file>

<file path=xl/drawings/drawing6.xml><?xml version="1.0" encoding="utf-8"?>
<xdr:wsDr xmlns:xdr="http://schemas.openxmlformats.org/drawingml/2006/spreadsheetDrawing" xmlns:a="http://schemas.openxmlformats.org/drawingml/2006/main">
  <xdr:twoCellAnchor>
    <xdr:from>
      <xdr:col>0</xdr:col>
      <xdr:colOff>0</xdr:colOff>
      <xdr:row>2</xdr:row>
      <xdr:rowOff>0</xdr:rowOff>
    </xdr:from>
    <xdr:to>
      <xdr:col>1</xdr:col>
      <xdr:colOff>0</xdr:colOff>
      <xdr:row>3</xdr:row>
      <xdr:rowOff>0</xdr:rowOff>
    </xdr:to>
    <xdr:graphicFrame macro="">
      <xdr:nvGraphicFramePr>
        <xdr:cNvPr id="2" name="Chart 1"/>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twoCellAnchor>
    <xdr:from>
      <xdr:col>0</xdr:col>
      <xdr:colOff>0</xdr:colOff>
      <xdr:row>4</xdr:row>
      <xdr:rowOff>0</xdr:rowOff>
    </xdr:from>
    <xdr:to>
      <xdr:col>1</xdr:col>
      <xdr:colOff>0</xdr:colOff>
      <xdr:row>5</xdr:row>
      <xdr:rowOff>0</xdr:rowOff>
    </xdr:to>
    <xdr:graphicFrame macro="">
      <xdr:nvGraphicFramePr>
        <xdr:cNvPr id="3" name="Chart 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2"/>
        </a:graphicData>
      </a:graphic>
    </xdr:graphicFrame>
    <xdr:clientData/>
  </xdr:twoCellAnchor>
  <xdr:twoCellAnchor>
    <xdr:from>
      <xdr:col>1</xdr:col>
      <xdr:colOff>0</xdr:colOff>
      <xdr:row>4</xdr:row>
      <xdr:rowOff>0</xdr:rowOff>
    </xdr:from>
    <xdr:to>
      <xdr:col>2</xdr:col>
      <xdr:colOff>0</xdr:colOff>
      <xdr:row>5</xdr:row>
      <xdr:rowOff>0</xdr:rowOff>
    </xdr:to>
    <xdr:graphicFrame macro="">
      <xdr:nvGraphicFramePr>
        <xdr:cNvPr id="4" name="Chart 3"/>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3"/>
        </a:graphicData>
      </a:graphic>
    </xdr:graphicFrame>
    <xdr:clientData/>
  </xdr:twoCellAnchor>
  <xdr:twoCellAnchor>
    <xdr:from>
      <xdr:col>0</xdr:col>
      <xdr:colOff>0</xdr:colOff>
      <xdr:row>6</xdr:row>
      <xdr:rowOff>0</xdr:rowOff>
    </xdr:from>
    <xdr:to>
      <xdr:col>1</xdr:col>
      <xdr:colOff>0</xdr:colOff>
      <xdr:row>7</xdr:row>
      <xdr:rowOff>0</xdr:rowOff>
    </xdr:to>
    <xdr:graphicFrame macro="">
      <xdr:nvGraphicFramePr>
        <xdr:cNvPr id="5" name="Chart 4"/>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4"/>
        </a:graphicData>
      </a:graphic>
    </xdr:graphicFrame>
    <xdr:clientData/>
  </xdr:twoCellAnchor>
  <xdr:twoCellAnchor>
    <xdr:from>
      <xdr:col>1</xdr:col>
      <xdr:colOff>0</xdr:colOff>
      <xdr:row>6</xdr:row>
      <xdr:rowOff>0</xdr:rowOff>
    </xdr:from>
    <xdr:to>
      <xdr:col>2</xdr:col>
      <xdr:colOff>0</xdr:colOff>
      <xdr:row>7</xdr:row>
      <xdr:rowOff>0</xdr:rowOff>
    </xdr:to>
    <xdr:graphicFrame macro="">
      <xdr:nvGraphicFramePr>
        <xdr:cNvPr id="6" name="Chart 5"/>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5"/>
        </a:graphicData>
      </a:graphic>
    </xdr:graphicFrame>
    <xdr:clientData/>
  </xdr:twoCellAnchor>
  <xdr:twoCellAnchor>
    <xdr:from>
      <xdr:col>1</xdr:col>
      <xdr:colOff>0</xdr:colOff>
      <xdr:row>8</xdr:row>
      <xdr:rowOff>0</xdr:rowOff>
    </xdr:from>
    <xdr:to>
      <xdr:col>2</xdr:col>
      <xdr:colOff>0</xdr:colOff>
      <xdr:row>9</xdr:row>
      <xdr:rowOff>0</xdr:rowOff>
    </xdr:to>
    <xdr:graphicFrame macro="">
      <xdr:nvGraphicFramePr>
        <xdr:cNvPr id="7" name="Chart 7"/>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6"/>
        </a:graphicData>
      </a:graphic>
    </xdr:graphicFrame>
    <xdr:clientData/>
  </xdr:twoCellAnchor>
  <xdr:twoCellAnchor>
    <xdr:from>
      <xdr:col>1</xdr:col>
      <xdr:colOff>0</xdr:colOff>
      <xdr:row>10</xdr:row>
      <xdr:rowOff>0</xdr:rowOff>
    </xdr:from>
    <xdr:to>
      <xdr:col>2</xdr:col>
      <xdr:colOff>0</xdr:colOff>
      <xdr:row>11</xdr:row>
      <xdr:rowOff>0</xdr:rowOff>
    </xdr:to>
    <xdr:graphicFrame macro="">
      <xdr:nvGraphicFramePr>
        <xdr:cNvPr id="8" name="Chart 9"/>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7"/>
        </a:graphicData>
      </a:graphic>
    </xdr:graphicFrame>
    <xdr:clientData/>
  </xdr:twoCellAnchor>
</xdr:wsDr>
</file>

<file path=xl/drawings/drawing7.xml><?xml version="1.0" encoding="utf-8"?>
<xdr:wsDr xmlns:xdr="http://schemas.openxmlformats.org/drawingml/2006/spreadsheetDrawing" xmlns:a="http://schemas.openxmlformats.org/drawingml/2006/main">
  <xdr:twoCellAnchor>
    <xdr:from>
      <xdr:col>1</xdr:col>
      <xdr:colOff>0</xdr:colOff>
      <xdr:row>2</xdr:row>
      <xdr:rowOff>0</xdr:rowOff>
    </xdr:from>
    <xdr:to>
      <xdr:col>2</xdr:col>
      <xdr:colOff>0</xdr:colOff>
      <xdr:row>3</xdr:row>
      <xdr:rowOff>0</xdr:rowOff>
    </xdr:to>
    <xdr:graphicFrame macro="">
      <xdr:nvGraphicFramePr>
        <xdr:cNvPr id="2" name="Chart 9"/>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wsDr>
</file>

<file path=xl/drawings/drawing8.xml><?xml version="1.0" encoding="utf-8"?>
<xdr:wsDr xmlns:xdr="http://schemas.openxmlformats.org/drawingml/2006/spreadsheetDrawing" xmlns:a="http://schemas.openxmlformats.org/drawingml/2006/main">
  <xdr:twoCellAnchor>
    <xdr:from>
      <xdr:col>5</xdr:col>
      <xdr:colOff>0</xdr:colOff>
      <xdr:row>30</xdr:row>
      <xdr:rowOff>1</xdr:rowOff>
    </xdr:from>
    <xdr:to>
      <xdr:col>6</xdr:col>
      <xdr:colOff>0</xdr:colOff>
      <xdr:row>31</xdr:row>
      <xdr:rowOff>0</xdr:rowOff>
    </xdr:to>
    <xdr:sp macro="" textlink="">
      <xdr:nvSpPr>
        <xdr:cNvPr id="2" name="Text Box 32">
          <a:hlinkClick xmlns:r="http://schemas.openxmlformats.org/officeDocument/2006/relationships" r:id="rId1"/>
        </xdr:cNvPr>
        <xdr:cNvSpPr txBox="1">
          <a:spLocks noChangeArrowheads="1"/>
        </xdr:cNvSpPr>
      </xdr:nvSpPr>
      <xdr:spPr bwMode="auto">
        <a:xfrm>
          <a:off x="4162425" y="6372226"/>
          <a:ext cx="1628775" cy="209549"/>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Lib_Tax</a:t>
          </a:r>
        </a:p>
      </xdr:txBody>
    </xdr:sp>
    <xdr:clientData/>
  </xdr:twoCellAnchor>
  <xdr:twoCellAnchor>
    <xdr:from>
      <xdr:col>5</xdr:col>
      <xdr:colOff>0</xdr:colOff>
      <xdr:row>28</xdr:row>
      <xdr:rowOff>-1</xdr:rowOff>
    </xdr:from>
    <xdr:to>
      <xdr:col>6</xdr:col>
      <xdr:colOff>0</xdr:colOff>
      <xdr:row>28</xdr:row>
      <xdr:rowOff>217713</xdr:rowOff>
    </xdr:to>
    <xdr:sp macro="" textlink="">
      <xdr:nvSpPr>
        <xdr:cNvPr id="3" name="Text Box 33">
          <a:hlinkClick xmlns:r="http://schemas.openxmlformats.org/officeDocument/2006/relationships" r:id="rId2"/>
        </xdr:cNvPr>
        <xdr:cNvSpPr txBox="1">
          <a:spLocks noChangeArrowheads="1"/>
        </xdr:cNvSpPr>
      </xdr:nvSpPr>
      <xdr:spPr bwMode="auto">
        <a:xfrm>
          <a:off x="4162425" y="5953124"/>
          <a:ext cx="1628775" cy="208189"/>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Lib_SWP</a:t>
          </a:r>
        </a:p>
      </xdr:txBody>
    </xdr:sp>
    <xdr:clientData/>
  </xdr:twoCellAnchor>
  <xdr:twoCellAnchor>
    <xdr:from>
      <xdr:col>5</xdr:col>
      <xdr:colOff>0</xdr:colOff>
      <xdr:row>29</xdr:row>
      <xdr:rowOff>0</xdr:rowOff>
    </xdr:from>
    <xdr:to>
      <xdr:col>6</xdr:col>
      <xdr:colOff>0</xdr:colOff>
      <xdr:row>30</xdr:row>
      <xdr:rowOff>15241</xdr:rowOff>
    </xdr:to>
    <xdr:sp macro="" textlink="">
      <xdr:nvSpPr>
        <xdr:cNvPr id="4" name="Text Box 34">
          <a:hlinkClick xmlns:r="http://schemas.openxmlformats.org/officeDocument/2006/relationships" r:id="rId3"/>
        </xdr:cNvPr>
        <xdr:cNvSpPr txBox="1">
          <a:spLocks noChangeArrowheads="1"/>
        </xdr:cNvSpPr>
      </xdr:nvSpPr>
      <xdr:spPr bwMode="auto">
        <a:xfrm>
          <a:off x="4162425" y="6162675"/>
          <a:ext cx="1628775" cy="224791"/>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Lib_O&amp;M</a:t>
          </a:r>
        </a:p>
      </xdr:txBody>
    </xdr:sp>
    <xdr:clientData/>
  </xdr:twoCellAnchor>
  <xdr:twoCellAnchor>
    <xdr:from>
      <xdr:col>5</xdr:col>
      <xdr:colOff>0</xdr:colOff>
      <xdr:row>27</xdr:row>
      <xdr:rowOff>0</xdr:rowOff>
    </xdr:from>
    <xdr:to>
      <xdr:col>6</xdr:col>
      <xdr:colOff>0</xdr:colOff>
      <xdr:row>28</xdr:row>
      <xdr:rowOff>-1</xdr:rowOff>
    </xdr:to>
    <xdr:sp macro="" textlink="">
      <xdr:nvSpPr>
        <xdr:cNvPr id="5" name="Text Box 35">
          <a:hlinkClick xmlns:r="http://schemas.openxmlformats.org/officeDocument/2006/relationships" r:id="rId4"/>
        </xdr:cNvPr>
        <xdr:cNvSpPr txBox="1">
          <a:spLocks noChangeArrowheads="1"/>
        </xdr:cNvSpPr>
      </xdr:nvSpPr>
      <xdr:spPr bwMode="auto">
        <a:xfrm>
          <a:off x="4162425" y="5743575"/>
          <a:ext cx="1628775" cy="209549"/>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Lib_DepartmentalCosts</a:t>
          </a:r>
        </a:p>
      </xdr:txBody>
    </xdr:sp>
    <xdr:clientData/>
  </xdr:twoCellAnchor>
  <xdr:twoCellAnchor>
    <xdr:from>
      <xdr:col>10</xdr:col>
      <xdr:colOff>0</xdr:colOff>
      <xdr:row>21</xdr:row>
      <xdr:rowOff>0</xdr:rowOff>
    </xdr:from>
    <xdr:to>
      <xdr:col>11</xdr:col>
      <xdr:colOff>0</xdr:colOff>
      <xdr:row>22</xdr:row>
      <xdr:rowOff>0</xdr:rowOff>
    </xdr:to>
    <xdr:sp macro="" textlink="">
      <xdr:nvSpPr>
        <xdr:cNvPr id="6" name="Text Box 37">
          <a:hlinkClick xmlns:r="http://schemas.openxmlformats.org/officeDocument/2006/relationships" r:id="rId5"/>
        </xdr:cNvPr>
        <xdr:cNvSpPr txBox="1">
          <a:spLocks noChangeArrowheads="1"/>
        </xdr:cNvSpPr>
      </xdr:nvSpPr>
      <xdr:spPr bwMode="auto">
        <a:xfrm>
          <a:off x="8410575" y="4486275"/>
          <a:ext cx="2390775"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RevenueRequirements_Forecast</a:t>
          </a:r>
        </a:p>
      </xdr:txBody>
    </xdr:sp>
    <xdr:clientData/>
  </xdr:twoCellAnchor>
  <xdr:twoCellAnchor>
    <xdr:from>
      <xdr:col>5</xdr:col>
      <xdr:colOff>0</xdr:colOff>
      <xdr:row>40</xdr:row>
      <xdr:rowOff>198119</xdr:rowOff>
    </xdr:from>
    <xdr:to>
      <xdr:col>6</xdr:col>
      <xdr:colOff>0</xdr:colOff>
      <xdr:row>42</xdr:row>
      <xdr:rowOff>0</xdr:rowOff>
    </xdr:to>
    <xdr:sp macro="" textlink="">
      <xdr:nvSpPr>
        <xdr:cNvPr id="7" name="Text Box 38">
          <a:hlinkClick xmlns:r="http://schemas.openxmlformats.org/officeDocument/2006/relationships" r:id="rId6"/>
        </xdr:cNvPr>
        <xdr:cNvSpPr txBox="1">
          <a:spLocks noChangeArrowheads="1"/>
        </xdr:cNvSpPr>
      </xdr:nvSpPr>
      <xdr:spPr bwMode="auto">
        <a:xfrm>
          <a:off x="4162425" y="8665844"/>
          <a:ext cx="1628775" cy="220981"/>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Lib_NBV</a:t>
          </a:r>
        </a:p>
      </xdr:txBody>
    </xdr:sp>
    <xdr:clientData/>
  </xdr:twoCellAnchor>
  <xdr:twoCellAnchor>
    <xdr:from>
      <xdr:col>5</xdr:col>
      <xdr:colOff>0</xdr:colOff>
      <xdr:row>19</xdr:row>
      <xdr:rowOff>202474</xdr:rowOff>
    </xdr:from>
    <xdr:to>
      <xdr:col>6</xdr:col>
      <xdr:colOff>0</xdr:colOff>
      <xdr:row>21</xdr:row>
      <xdr:rowOff>0</xdr:rowOff>
    </xdr:to>
    <xdr:sp macro="" textlink="">
      <xdr:nvSpPr>
        <xdr:cNvPr id="8" name="Text Box 40">
          <a:hlinkClick xmlns:r="http://schemas.openxmlformats.org/officeDocument/2006/relationships" r:id="rId7"/>
        </xdr:cNvPr>
        <xdr:cNvSpPr txBox="1">
          <a:spLocks noChangeArrowheads="1"/>
        </xdr:cNvSpPr>
      </xdr:nvSpPr>
      <xdr:spPr bwMode="auto">
        <a:xfrm>
          <a:off x="4162425" y="4269649"/>
          <a:ext cx="1628775" cy="216626"/>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Lib_WMP</a:t>
          </a:r>
        </a:p>
      </xdr:txBody>
    </xdr:sp>
    <xdr:clientData/>
  </xdr:twoCellAnchor>
  <xdr:twoCellAnchor>
    <xdr:from>
      <xdr:col>5</xdr:col>
      <xdr:colOff>0</xdr:colOff>
      <xdr:row>32</xdr:row>
      <xdr:rowOff>217713</xdr:rowOff>
    </xdr:from>
    <xdr:to>
      <xdr:col>6</xdr:col>
      <xdr:colOff>0</xdr:colOff>
      <xdr:row>33</xdr:row>
      <xdr:rowOff>217713</xdr:rowOff>
    </xdr:to>
    <xdr:sp macro="" textlink="">
      <xdr:nvSpPr>
        <xdr:cNvPr id="9" name="Text Box 41">
          <a:hlinkClick xmlns:r="http://schemas.openxmlformats.org/officeDocument/2006/relationships" r:id="rId8"/>
        </xdr:cNvPr>
        <xdr:cNvSpPr txBox="1">
          <a:spLocks noChangeArrowheads="1"/>
        </xdr:cNvSpPr>
      </xdr:nvSpPr>
      <xdr:spPr bwMode="auto">
        <a:xfrm>
          <a:off x="4162425" y="6999513"/>
          <a:ext cx="1628775" cy="20955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Lib_RevOffset_SD_OA</a:t>
          </a:r>
        </a:p>
      </xdr:txBody>
    </xdr:sp>
    <xdr:clientData/>
  </xdr:twoCellAnchor>
  <xdr:twoCellAnchor>
    <xdr:from>
      <xdr:col>10</xdr:col>
      <xdr:colOff>0</xdr:colOff>
      <xdr:row>28</xdr:row>
      <xdr:rowOff>0</xdr:rowOff>
    </xdr:from>
    <xdr:to>
      <xdr:col>11</xdr:col>
      <xdr:colOff>0</xdr:colOff>
      <xdr:row>29</xdr:row>
      <xdr:rowOff>0</xdr:rowOff>
    </xdr:to>
    <xdr:sp macro="" textlink="">
      <xdr:nvSpPr>
        <xdr:cNvPr id="10" name="Text Box 42">
          <a:hlinkClick xmlns:r="http://schemas.openxmlformats.org/officeDocument/2006/relationships" r:id="rId9"/>
        </xdr:cNvPr>
        <xdr:cNvSpPr txBox="1">
          <a:spLocks noChangeArrowheads="1"/>
        </xdr:cNvSpPr>
      </xdr:nvSpPr>
      <xdr:spPr bwMode="auto">
        <a:xfrm>
          <a:off x="8410575" y="5953125"/>
          <a:ext cx="2390775"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SetRates</a:t>
          </a:r>
        </a:p>
      </xdr:txBody>
    </xdr:sp>
    <xdr:clientData/>
  </xdr:twoCellAnchor>
  <xdr:twoCellAnchor>
    <xdr:from>
      <xdr:col>16</xdr:col>
      <xdr:colOff>0</xdr:colOff>
      <xdr:row>26</xdr:row>
      <xdr:rowOff>7620</xdr:rowOff>
    </xdr:from>
    <xdr:to>
      <xdr:col>16</xdr:col>
      <xdr:colOff>1592580</xdr:colOff>
      <xdr:row>27</xdr:row>
      <xdr:rowOff>0</xdr:rowOff>
    </xdr:to>
    <xdr:sp macro="" textlink="">
      <xdr:nvSpPr>
        <xdr:cNvPr id="11" name="Text Box 49">
          <a:hlinkClick xmlns:r="http://schemas.openxmlformats.org/officeDocument/2006/relationships" r:id="rId10"/>
        </xdr:cNvPr>
        <xdr:cNvSpPr txBox="1">
          <a:spLocks noChangeArrowheads="1"/>
        </xdr:cNvSpPr>
      </xdr:nvSpPr>
      <xdr:spPr bwMode="auto">
        <a:xfrm>
          <a:off x="14573250" y="5541645"/>
          <a:ext cx="1592580" cy="20193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COS_EngFactors</a:t>
          </a:r>
        </a:p>
      </xdr:txBody>
    </xdr:sp>
    <xdr:clientData/>
  </xdr:twoCellAnchor>
  <xdr:twoCellAnchor>
    <xdr:from>
      <xdr:col>19</xdr:col>
      <xdr:colOff>0</xdr:colOff>
      <xdr:row>42</xdr:row>
      <xdr:rowOff>0</xdr:rowOff>
    </xdr:from>
    <xdr:to>
      <xdr:col>20</xdr:col>
      <xdr:colOff>0</xdr:colOff>
      <xdr:row>43</xdr:row>
      <xdr:rowOff>0</xdr:rowOff>
    </xdr:to>
    <xdr:sp macro="" textlink="">
      <xdr:nvSpPr>
        <xdr:cNvPr id="12" name="Text Box 50">
          <a:hlinkClick xmlns:r="http://schemas.openxmlformats.org/officeDocument/2006/relationships" r:id="rId11"/>
        </xdr:cNvPr>
        <xdr:cNvSpPr txBox="1">
          <a:spLocks noChangeArrowheads="1"/>
        </xdr:cNvSpPr>
      </xdr:nvSpPr>
      <xdr:spPr bwMode="auto">
        <a:xfrm>
          <a:off x="17078325" y="88868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 Engine</a:t>
          </a:r>
        </a:p>
      </xdr:txBody>
    </xdr:sp>
    <xdr:clientData/>
  </xdr:twoCellAnchor>
  <xdr:twoCellAnchor>
    <xdr:from>
      <xdr:col>19</xdr:col>
      <xdr:colOff>0</xdr:colOff>
      <xdr:row>45</xdr:row>
      <xdr:rowOff>0</xdr:rowOff>
    </xdr:from>
    <xdr:to>
      <xdr:col>20</xdr:col>
      <xdr:colOff>0</xdr:colOff>
      <xdr:row>46</xdr:row>
      <xdr:rowOff>0</xdr:rowOff>
    </xdr:to>
    <xdr:sp macro="" textlink="">
      <xdr:nvSpPr>
        <xdr:cNvPr id="13" name="Text Box 51">
          <a:hlinkClick xmlns:r="http://schemas.openxmlformats.org/officeDocument/2006/relationships" r:id="rId12"/>
        </xdr:cNvPr>
        <xdr:cNvSpPr txBox="1">
          <a:spLocks noChangeArrowheads="1"/>
        </xdr:cNvSpPr>
      </xdr:nvSpPr>
      <xdr:spPr bwMode="auto">
        <a:xfrm>
          <a:off x="17078325" y="951547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COS_Projection</a:t>
          </a:r>
          <a:r>
            <a:rPr lang="en-US" sz="1200" b="0" i="0" strike="noStrike">
              <a:solidFill>
                <a:srgbClr val="000000"/>
              </a:solidFill>
              <a:latin typeface="Arial"/>
              <a:cs typeface="Arial"/>
            </a:rPr>
            <a:t>s</a:t>
          </a:r>
        </a:p>
      </xdr:txBody>
    </xdr:sp>
    <xdr:clientData/>
  </xdr:twoCellAnchor>
  <xdr:twoCellAnchor>
    <xdr:from>
      <xdr:col>16</xdr:col>
      <xdr:colOff>0</xdr:colOff>
      <xdr:row>29</xdr:row>
      <xdr:rowOff>0</xdr:rowOff>
    </xdr:from>
    <xdr:to>
      <xdr:col>17</xdr:col>
      <xdr:colOff>0</xdr:colOff>
      <xdr:row>30</xdr:row>
      <xdr:rowOff>0</xdr:rowOff>
    </xdr:to>
    <xdr:sp macro="" textlink="">
      <xdr:nvSpPr>
        <xdr:cNvPr id="14" name="Text Box 52">
          <a:hlinkClick xmlns:r="http://schemas.openxmlformats.org/officeDocument/2006/relationships" r:id="rId13"/>
        </xdr:cNvPr>
        <xdr:cNvSpPr txBox="1">
          <a:spLocks noChangeArrowheads="1"/>
        </xdr:cNvSpPr>
      </xdr:nvSpPr>
      <xdr:spPr bwMode="auto">
        <a:xfrm>
          <a:off x="14573250" y="6162675"/>
          <a:ext cx="1647825"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COS_RevReqFunc</a:t>
          </a:r>
          <a:r>
            <a:rPr lang="en-US" sz="1200" b="0" i="0" strike="noStrike">
              <a:solidFill>
                <a:srgbClr val="000000"/>
              </a:solidFill>
              <a:latin typeface="Arial"/>
              <a:cs typeface="Arial"/>
            </a:rPr>
            <a:t>tAlloc</a:t>
          </a:r>
        </a:p>
      </xdr:txBody>
    </xdr:sp>
    <xdr:clientData/>
  </xdr:twoCellAnchor>
  <xdr:twoCellAnchor>
    <xdr:from>
      <xdr:col>19</xdr:col>
      <xdr:colOff>0</xdr:colOff>
      <xdr:row>8</xdr:row>
      <xdr:rowOff>0</xdr:rowOff>
    </xdr:from>
    <xdr:to>
      <xdr:col>20</xdr:col>
      <xdr:colOff>0</xdr:colOff>
      <xdr:row>9</xdr:row>
      <xdr:rowOff>0</xdr:rowOff>
    </xdr:to>
    <xdr:sp macro="" textlink="">
      <xdr:nvSpPr>
        <xdr:cNvPr id="15" name="Text Box 53">
          <a:hlinkClick xmlns:r="http://schemas.openxmlformats.org/officeDocument/2006/relationships" r:id="rId14"/>
        </xdr:cNvPr>
        <xdr:cNvSpPr txBox="1">
          <a:spLocks noChangeArrowheads="1"/>
        </xdr:cNvSpPr>
      </xdr:nvSpPr>
      <xdr:spPr bwMode="auto">
        <a:xfrm>
          <a:off x="17078325" y="1838325"/>
          <a:ext cx="1981200" cy="200025"/>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a:t>
          </a:r>
        </a:p>
      </xdr:txBody>
    </xdr:sp>
    <xdr:clientData/>
  </xdr:twoCellAnchor>
  <xdr:twoCellAnchor>
    <xdr:from>
      <xdr:col>19</xdr:col>
      <xdr:colOff>0</xdr:colOff>
      <xdr:row>9</xdr:row>
      <xdr:rowOff>0</xdr:rowOff>
    </xdr:from>
    <xdr:to>
      <xdr:col>20</xdr:col>
      <xdr:colOff>0</xdr:colOff>
      <xdr:row>10</xdr:row>
      <xdr:rowOff>0</xdr:rowOff>
    </xdr:to>
    <xdr:sp macro="" textlink="">
      <xdr:nvSpPr>
        <xdr:cNvPr id="16" name="Text Box 54">
          <a:hlinkClick xmlns:r="http://schemas.openxmlformats.org/officeDocument/2006/relationships" r:id="rId15"/>
        </xdr:cNvPr>
        <xdr:cNvSpPr txBox="1">
          <a:spLocks noChangeArrowheads="1"/>
        </xdr:cNvSpPr>
      </xdr:nvSpPr>
      <xdr:spPr bwMode="auto">
        <a:xfrm>
          <a:off x="17078325" y="2038350"/>
          <a:ext cx="1981200" cy="200025"/>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COS_Class2</a:t>
          </a:r>
        </a:p>
      </xdr:txBody>
    </xdr:sp>
    <xdr:clientData/>
  </xdr:twoCellAnchor>
  <xdr:twoCellAnchor>
    <xdr:from>
      <xdr:col>19</xdr:col>
      <xdr:colOff>0</xdr:colOff>
      <xdr:row>10</xdr:row>
      <xdr:rowOff>0</xdr:rowOff>
    </xdr:from>
    <xdr:to>
      <xdr:col>20</xdr:col>
      <xdr:colOff>0</xdr:colOff>
      <xdr:row>11</xdr:row>
      <xdr:rowOff>0</xdr:rowOff>
    </xdr:to>
    <xdr:sp macro="" textlink="">
      <xdr:nvSpPr>
        <xdr:cNvPr id="17" name="Text Box 55">
          <a:hlinkClick xmlns:r="http://schemas.openxmlformats.org/officeDocument/2006/relationships" r:id="rId16"/>
        </xdr:cNvPr>
        <xdr:cNvSpPr txBox="1">
          <a:spLocks noChangeArrowheads="1"/>
        </xdr:cNvSpPr>
      </xdr:nvSpPr>
      <xdr:spPr bwMode="auto">
        <a:xfrm>
          <a:off x="17078325" y="2238375"/>
          <a:ext cx="1981200" cy="200025"/>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COS_Class3</a:t>
          </a:r>
        </a:p>
      </xdr:txBody>
    </xdr:sp>
    <xdr:clientData/>
  </xdr:twoCellAnchor>
  <xdr:twoCellAnchor>
    <xdr:from>
      <xdr:col>19</xdr:col>
      <xdr:colOff>0</xdr:colOff>
      <xdr:row>11</xdr:row>
      <xdr:rowOff>0</xdr:rowOff>
    </xdr:from>
    <xdr:to>
      <xdr:col>20</xdr:col>
      <xdr:colOff>0</xdr:colOff>
      <xdr:row>12</xdr:row>
      <xdr:rowOff>0</xdr:rowOff>
    </xdr:to>
    <xdr:sp macro="" textlink="">
      <xdr:nvSpPr>
        <xdr:cNvPr id="18" name="Text Box 56">
          <a:hlinkClick xmlns:r="http://schemas.openxmlformats.org/officeDocument/2006/relationships" r:id="rId17"/>
        </xdr:cNvPr>
        <xdr:cNvSpPr txBox="1">
          <a:spLocks noChangeArrowheads="1"/>
        </xdr:cNvSpPr>
      </xdr:nvSpPr>
      <xdr:spPr bwMode="auto">
        <a:xfrm>
          <a:off x="17078325" y="2438400"/>
          <a:ext cx="1981200" cy="200025"/>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COS_Class4</a:t>
          </a:r>
        </a:p>
      </xdr:txBody>
    </xdr:sp>
    <xdr:clientData/>
  </xdr:twoCellAnchor>
  <xdr:twoCellAnchor>
    <xdr:from>
      <xdr:col>19</xdr:col>
      <xdr:colOff>0</xdr:colOff>
      <xdr:row>12</xdr:row>
      <xdr:rowOff>0</xdr:rowOff>
    </xdr:from>
    <xdr:to>
      <xdr:col>20</xdr:col>
      <xdr:colOff>0</xdr:colOff>
      <xdr:row>13</xdr:row>
      <xdr:rowOff>0</xdr:rowOff>
    </xdr:to>
    <xdr:sp macro="" textlink="">
      <xdr:nvSpPr>
        <xdr:cNvPr id="19" name="Text Box 57">
          <a:hlinkClick xmlns:r="http://schemas.openxmlformats.org/officeDocument/2006/relationships" r:id="rId18"/>
        </xdr:cNvPr>
        <xdr:cNvSpPr txBox="1">
          <a:spLocks noChangeArrowheads="1"/>
        </xdr:cNvSpPr>
      </xdr:nvSpPr>
      <xdr:spPr bwMode="auto">
        <a:xfrm>
          <a:off x="17078325" y="2638425"/>
          <a:ext cx="1981200" cy="200025"/>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COS_Class5</a:t>
          </a:r>
        </a:p>
      </xdr:txBody>
    </xdr:sp>
    <xdr:clientData/>
  </xdr:twoCellAnchor>
  <xdr:twoCellAnchor>
    <xdr:from>
      <xdr:col>19</xdr:col>
      <xdr:colOff>0</xdr:colOff>
      <xdr:row>13</xdr:row>
      <xdr:rowOff>0</xdr:rowOff>
    </xdr:from>
    <xdr:to>
      <xdr:col>20</xdr:col>
      <xdr:colOff>0</xdr:colOff>
      <xdr:row>14</xdr:row>
      <xdr:rowOff>0</xdr:rowOff>
    </xdr:to>
    <xdr:sp macro="" textlink="">
      <xdr:nvSpPr>
        <xdr:cNvPr id="20" name="Text Box 58">
          <a:hlinkClick xmlns:r="http://schemas.openxmlformats.org/officeDocument/2006/relationships" r:id="rId19"/>
        </xdr:cNvPr>
        <xdr:cNvSpPr txBox="1">
          <a:spLocks noChangeArrowheads="1"/>
        </xdr:cNvSpPr>
      </xdr:nvSpPr>
      <xdr:spPr bwMode="auto">
        <a:xfrm>
          <a:off x="17078325" y="2838450"/>
          <a:ext cx="1981200" cy="200025"/>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COS_Class6</a:t>
          </a:r>
        </a:p>
      </xdr:txBody>
    </xdr:sp>
    <xdr:clientData/>
  </xdr:twoCellAnchor>
  <xdr:twoCellAnchor>
    <xdr:from>
      <xdr:col>19</xdr:col>
      <xdr:colOff>0</xdr:colOff>
      <xdr:row>14</xdr:row>
      <xdr:rowOff>0</xdr:rowOff>
    </xdr:from>
    <xdr:to>
      <xdr:col>20</xdr:col>
      <xdr:colOff>0</xdr:colOff>
      <xdr:row>15</xdr:row>
      <xdr:rowOff>0</xdr:rowOff>
    </xdr:to>
    <xdr:sp macro="" textlink="">
      <xdr:nvSpPr>
        <xdr:cNvPr id="21" name="Text Box 59">
          <a:hlinkClick xmlns:r="http://schemas.openxmlformats.org/officeDocument/2006/relationships" r:id="rId20"/>
        </xdr:cNvPr>
        <xdr:cNvSpPr txBox="1">
          <a:spLocks noChangeArrowheads="1"/>
        </xdr:cNvSpPr>
      </xdr:nvSpPr>
      <xdr:spPr bwMode="auto">
        <a:xfrm>
          <a:off x="17078325" y="3038475"/>
          <a:ext cx="1981200" cy="200025"/>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COS_Class7</a:t>
          </a:r>
        </a:p>
      </xdr:txBody>
    </xdr:sp>
    <xdr:clientData/>
  </xdr:twoCellAnchor>
  <xdr:twoCellAnchor>
    <xdr:from>
      <xdr:col>19</xdr:col>
      <xdr:colOff>0</xdr:colOff>
      <xdr:row>15</xdr:row>
      <xdr:rowOff>0</xdr:rowOff>
    </xdr:from>
    <xdr:to>
      <xdr:col>20</xdr:col>
      <xdr:colOff>0</xdr:colOff>
      <xdr:row>16</xdr:row>
      <xdr:rowOff>0</xdr:rowOff>
    </xdr:to>
    <xdr:sp macro="" textlink="">
      <xdr:nvSpPr>
        <xdr:cNvPr id="22" name="Text Box 60">
          <a:hlinkClick xmlns:r="http://schemas.openxmlformats.org/officeDocument/2006/relationships" r:id="rId21"/>
        </xdr:cNvPr>
        <xdr:cNvSpPr txBox="1">
          <a:spLocks noChangeArrowheads="1"/>
        </xdr:cNvSpPr>
      </xdr:nvSpPr>
      <xdr:spPr bwMode="auto">
        <a:xfrm>
          <a:off x="17078325" y="3238500"/>
          <a:ext cx="1981200" cy="200025"/>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COS_Class8</a:t>
          </a:r>
        </a:p>
      </xdr:txBody>
    </xdr:sp>
    <xdr:clientData/>
  </xdr:twoCellAnchor>
  <xdr:twoCellAnchor>
    <xdr:from>
      <xdr:col>19</xdr:col>
      <xdr:colOff>0</xdr:colOff>
      <xdr:row>16</xdr:row>
      <xdr:rowOff>0</xdr:rowOff>
    </xdr:from>
    <xdr:to>
      <xdr:col>20</xdr:col>
      <xdr:colOff>0</xdr:colOff>
      <xdr:row>17</xdr:row>
      <xdr:rowOff>0</xdr:rowOff>
    </xdr:to>
    <xdr:sp macro="" textlink="">
      <xdr:nvSpPr>
        <xdr:cNvPr id="23" name="Text Box 61">
          <a:hlinkClick xmlns:r="http://schemas.openxmlformats.org/officeDocument/2006/relationships" r:id="rId22"/>
        </xdr:cNvPr>
        <xdr:cNvSpPr txBox="1">
          <a:spLocks noChangeArrowheads="1"/>
        </xdr:cNvSpPr>
      </xdr:nvSpPr>
      <xdr:spPr bwMode="auto">
        <a:xfrm>
          <a:off x="17078325" y="34385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COS_Class9</a:t>
          </a:r>
        </a:p>
      </xdr:txBody>
    </xdr:sp>
    <xdr:clientData/>
  </xdr:twoCellAnchor>
  <xdr:twoCellAnchor>
    <xdr:from>
      <xdr:col>19</xdr:col>
      <xdr:colOff>0</xdr:colOff>
      <xdr:row>17</xdr:row>
      <xdr:rowOff>0</xdr:rowOff>
    </xdr:from>
    <xdr:to>
      <xdr:col>20</xdr:col>
      <xdr:colOff>0</xdr:colOff>
      <xdr:row>18</xdr:row>
      <xdr:rowOff>0</xdr:rowOff>
    </xdr:to>
    <xdr:sp macro="" textlink="">
      <xdr:nvSpPr>
        <xdr:cNvPr id="24" name="Text Box 62">
          <a:hlinkClick xmlns:r="http://schemas.openxmlformats.org/officeDocument/2006/relationships" r:id="rId23"/>
        </xdr:cNvPr>
        <xdr:cNvSpPr txBox="1">
          <a:spLocks noChangeArrowheads="1"/>
        </xdr:cNvSpPr>
      </xdr:nvSpPr>
      <xdr:spPr bwMode="auto">
        <a:xfrm>
          <a:off x="17078325" y="364807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COS_Class10</a:t>
          </a:r>
        </a:p>
      </xdr:txBody>
    </xdr:sp>
    <xdr:clientData/>
  </xdr:twoCellAnchor>
  <xdr:twoCellAnchor>
    <xdr:from>
      <xdr:col>19</xdr:col>
      <xdr:colOff>0</xdr:colOff>
      <xdr:row>18</xdr:row>
      <xdr:rowOff>0</xdr:rowOff>
    </xdr:from>
    <xdr:to>
      <xdr:col>20</xdr:col>
      <xdr:colOff>0</xdr:colOff>
      <xdr:row>19</xdr:row>
      <xdr:rowOff>0</xdr:rowOff>
    </xdr:to>
    <xdr:sp macro="" textlink="">
      <xdr:nvSpPr>
        <xdr:cNvPr id="25" name="Text Box 63">
          <a:hlinkClick xmlns:r="http://schemas.openxmlformats.org/officeDocument/2006/relationships" r:id="rId24"/>
        </xdr:cNvPr>
        <xdr:cNvSpPr txBox="1">
          <a:spLocks noChangeArrowheads="1"/>
        </xdr:cNvSpPr>
      </xdr:nvSpPr>
      <xdr:spPr bwMode="auto">
        <a:xfrm>
          <a:off x="17078325" y="38576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COS_Class11</a:t>
          </a:r>
        </a:p>
      </xdr:txBody>
    </xdr:sp>
    <xdr:clientData/>
  </xdr:twoCellAnchor>
  <xdr:twoCellAnchor>
    <xdr:from>
      <xdr:col>19</xdr:col>
      <xdr:colOff>0</xdr:colOff>
      <xdr:row>19</xdr:row>
      <xdr:rowOff>0</xdr:rowOff>
    </xdr:from>
    <xdr:to>
      <xdr:col>20</xdr:col>
      <xdr:colOff>0</xdr:colOff>
      <xdr:row>20</xdr:row>
      <xdr:rowOff>0</xdr:rowOff>
    </xdr:to>
    <xdr:sp macro="" textlink="">
      <xdr:nvSpPr>
        <xdr:cNvPr id="26" name="Text Box 64">
          <a:hlinkClick xmlns:r="http://schemas.openxmlformats.org/officeDocument/2006/relationships" r:id="rId25"/>
        </xdr:cNvPr>
        <xdr:cNvSpPr txBox="1">
          <a:spLocks noChangeArrowheads="1"/>
        </xdr:cNvSpPr>
      </xdr:nvSpPr>
      <xdr:spPr bwMode="auto">
        <a:xfrm>
          <a:off x="17078325" y="406717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COS_Class12</a:t>
          </a:r>
        </a:p>
      </xdr:txBody>
    </xdr:sp>
    <xdr:clientData/>
  </xdr:twoCellAnchor>
  <xdr:twoCellAnchor>
    <xdr:from>
      <xdr:col>19</xdr:col>
      <xdr:colOff>0</xdr:colOff>
      <xdr:row>20</xdr:row>
      <xdr:rowOff>0</xdr:rowOff>
    </xdr:from>
    <xdr:to>
      <xdr:col>20</xdr:col>
      <xdr:colOff>0</xdr:colOff>
      <xdr:row>21</xdr:row>
      <xdr:rowOff>0</xdr:rowOff>
    </xdr:to>
    <xdr:sp macro="" textlink="">
      <xdr:nvSpPr>
        <xdr:cNvPr id="27" name="Text Box 65">
          <a:hlinkClick xmlns:r="http://schemas.openxmlformats.org/officeDocument/2006/relationships" r:id="rId26"/>
        </xdr:cNvPr>
        <xdr:cNvSpPr txBox="1">
          <a:spLocks noChangeArrowheads="1"/>
        </xdr:cNvSpPr>
      </xdr:nvSpPr>
      <xdr:spPr bwMode="auto">
        <a:xfrm>
          <a:off x="17078325" y="42767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COS_Class13</a:t>
          </a:r>
        </a:p>
      </xdr:txBody>
    </xdr:sp>
    <xdr:clientData/>
  </xdr:twoCellAnchor>
  <xdr:twoCellAnchor>
    <xdr:from>
      <xdr:col>19</xdr:col>
      <xdr:colOff>0</xdr:colOff>
      <xdr:row>21</xdr:row>
      <xdr:rowOff>0</xdr:rowOff>
    </xdr:from>
    <xdr:to>
      <xdr:col>20</xdr:col>
      <xdr:colOff>0</xdr:colOff>
      <xdr:row>22</xdr:row>
      <xdr:rowOff>0</xdr:rowOff>
    </xdr:to>
    <xdr:sp macro="" textlink="">
      <xdr:nvSpPr>
        <xdr:cNvPr id="28" name="Text Box 66">
          <a:hlinkClick xmlns:r="http://schemas.openxmlformats.org/officeDocument/2006/relationships" r:id="rId27"/>
        </xdr:cNvPr>
        <xdr:cNvSpPr txBox="1">
          <a:spLocks noChangeArrowheads="1"/>
        </xdr:cNvSpPr>
      </xdr:nvSpPr>
      <xdr:spPr bwMode="auto">
        <a:xfrm>
          <a:off x="17078325" y="448627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COS_Class14</a:t>
          </a:r>
        </a:p>
      </xdr:txBody>
    </xdr:sp>
    <xdr:clientData/>
  </xdr:twoCellAnchor>
  <xdr:twoCellAnchor>
    <xdr:from>
      <xdr:col>19</xdr:col>
      <xdr:colOff>0</xdr:colOff>
      <xdr:row>22</xdr:row>
      <xdr:rowOff>0</xdr:rowOff>
    </xdr:from>
    <xdr:to>
      <xdr:col>20</xdr:col>
      <xdr:colOff>0</xdr:colOff>
      <xdr:row>23</xdr:row>
      <xdr:rowOff>0</xdr:rowOff>
    </xdr:to>
    <xdr:sp macro="" textlink="">
      <xdr:nvSpPr>
        <xdr:cNvPr id="29" name="Text Box 67">
          <a:hlinkClick xmlns:r="http://schemas.openxmlformats.org/officeDocument/2006/relationships" r:id="rId28"/>
        </xdr:cNvPr>
        <xdr:cNvSpPr txBox="1">
          <a:spLocks noChangeArrowheads="1"/>
        </xdr:cNvSpPr>
      </xdr:nvSpPr>
      <xdr:spPr bwMode="auto">
        <a:xfrm>
          <a:off x="17078325" y="46958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COS_Class15</a:t>
          </a:r>
        </a:p>
      </xdr:txBody>
    </xdr:sp>
    <xdr:clientData/>
  </xdr:twoCellAnchor>
  <xdr:twoCellAnchor>
    <xdr:from>
      <xdr:col>19</xdr:col>
      <xdr:colOff>0</xdr:colOff>
      <xdr:row>23</xdr:row>
      <xdr:rowOff>0</xdr:rowOff>
    </xdr:from>
    <xdr:to>
      <xdr:col>20</xdr:col>
      <xdr:colOff>0</xdr:colOff>
      <xdr:row>24</xdr:row>
      <xdr:rowOff>0</xdr:rowOff>
    </xdr:to>
    <xdr:sp macro="" textlink="">
      <xdr:nvSpPr>
        <xdr:cNvPr id="30" name="Text Box 68">
          <a:hlinkClick xmlns:r="http://schemas.openxmlformats.org/officeDocument/2006/relationships" r:id="rId29"/>
        </xdr:cNvPr>
        <xdr:cNvSpPr txBox="1">
          <a:spLocks noChangeArrowheads="1"/>
        </xdr:cNvSpPr>
      </xdr:nvSpPr>
      <xdr:spPr bwMode="auto">
        <a:xfrm>
          <a:off x="17078325" y="490537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COS_Class16</a:t>
          </a:r>
        </a:p>
      </xdr:txBody>
    </xdr:sp>
    <xdr:clientData/>
  </xdr:twoCellAnchor>
  <xdr:twoCellAnchor>
    <xdr:from>
      <xdr:col>19</xdr:col>
      <xdr:colOff>0</xdr:colOff>
      <xdr:row>24</xdr:row>
      <xdr:rowOff>0</xdr:rowOff>
    </xdr:from>
    <xdr:to>
      <xdr:col>20</xdr:col>
      <xdr:colOff>0</xdr:colOff>
      <xdr:row>25</xdr:row>
      <xdr:rowOff>0</xdr:rowOff>
    </xdr:to>
    <xdr:sp macro="" textlink="">
      <xdr:nvSpPr>
        <xdr:cNvPr id="31" name="Text Box 69">
          <a:hlinkClick xmlns:r="http://schemas.openxmlformats.org/officeDocument/2006/relationships" r:id="rId30"/>
        </xdr:cNvPr>
        <xdr:cNvSpPr txBox="1">
          <a:spLocks noChangeArrowheads="1"/>
        </xdr:cNvSpPr>
      </xdr:nvSpPr>
      <xdr:spPr bwMode="auto">
        <a:xfrm>
          <a:off x="17078325" y="51149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COS_Class17</a:t>
          </a:r>
        </a:p>
      </xdr:txBody>
    </xdr:sp>
    <xdr:clientData/>
  </xdr:twoCellAnchor>
  <xdr:twoCellAnchor>
    <xdr:from>
      <xdr:col>19</xdr:col>
      <xdr:colOff>0</xdr:colOff>
      <xdr:row>25</xdr:row>
      <xdr:rowOff>0</xdr:rowOff>
    </xdr:from>
    <xdr:to>
      <xdr:col>20</xdr:col>
      <xdr:colOff>0</xdr:colOff>
      <xdr:row>26</xdr:row>
      <xdr:rowOff>0</xdr:rowOff>
    </xdr:to>
    <xdr:sp macro="" textlink="">
      <xdr:nvSpPr>
        <xdr:cNvPr id="32" name="Text Box 70">
          <a:hlinkClick xmlns:r="http://schemas.openxmlformats.org/officeDocument/2006/relationships" r:id="rId31"/>
        </xdr:cNvPr>
        <xdr:cNvSpPr txBox="1">
          <a:spLocks noChangeArrowheads="1"/>
        </xdr:cNvSpPr>
      </xdr:nvSpPr>
      <xdr:spPr bwMode="auto">
        <a:xfrm>
          <a:off x="17078325" y="532447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COS_Class18</a:t>
          </a:r>
        </a:p>
      </xdr:txBody>
    </xdr:sp>
    <xdr:clientData/>
  </xdr:twoCellAnchor>
  <xdr:twoCellAnchor>
    <xdr:from>
      <xdr:col>19</xdr:col>
      <xdr:colOff>0</xdr:colOff>
      <xdr:row>26</xdr:row>
      <xdr:rowOff>0</xdr:rowOff>
    </xdr:from>
    <xdr:to>
      <xdr:col>20</xdr:col>
      <xdr:colOff>0</xdr:colOff>
      <xdr:row>27</xdr:row>
      <xdr:rowOff>0</xdr:rowOff>
    </xdr:to>
    <xdr:sp macro="" textlink="">
      <xdr:nvSpPr>
        <xdr:cNvPr id="33" name="Text Box 71">
          <a:hlinkClick xmlns:r="http://schemas.openxmlformats.org/officeDocument/2006/relationships" r:id="rId32"/>
        </xdr:cNvPr>
        <xdr:cNvSpPr txBox="1">
          <a:spLocks noChangeArrowheads="1"/>
        </xdr:cNvSpPr>
      </xdr:nvSpPr>
      <xdr:spPr bwMode="auto">
        <a:xfrm>
          <a:off x="17078325" y="55340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COS_Class19</a:t>
          </a:r>
        </a:p>
      </xdr:txBody>
    </xdr:sp>
    <xdr:clientData/>
  </xdr:twoCellAnchor>
  <xdr:twoCellAnchor>
    <xdr:from>
      <xdr:col>19</xdr:col>
      <xdr:colOff>0</xdr:colOff>
      <xdr:row>27</xdr:row>
      <xdr:rowOff>0</xdr:rowOff>
    </xdr:from>
    <xdr:to>
      <xdr:col>20</xdr:col>
      <xdr:colOff>0</xdr:colOff>
      <xdr:row>28</xdr:row>
      <xdr:rowOff>0</xdr:rowOff>
    </xdr:to>
    <xdr:sp macro="" textlink="">
      <xdr:nvSpPr>
        <xdr:cNvPr id="34" name="Text Box 72">
          <a:hlinkClick xmlns:r="http://schemas.openxmlformats.org/officeDocument/2006/relationships" r:id="rId33"/>
        </xdr:cNvPr>
        <xdr:cNvSpPr txBox="1">
          <a:spLocks noChangeArrowheads="1"/>
        </xdr:cNvSpPr>
      </xdr:nvSpPr>
      <xdr:spPr bwMode="auto">
        <a:xfrm>
          <a:off x="17078325" y="574357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COS_Class20</a:t>
          </a:r>
        </a:p>
      </xdr:txBody>
    </xdr:sp>
    <xdr:clientData/>
  </xdr:twoCellAnchor>
  <xdr:twoCellAnchor>
    <xdr:from>
      <xdr:col>19</xdr:col>
      <xdr:colOff>0</xdr:colOff>
      <xdr:row>28</xdr:row>
      <xdr:rowOff>0</xdr:rowOff>
    </xdr:from>
    <xdr:to>
      <xdr:col>20</xdr:col>
      <xdr:colOff>0</xdr:colOff>
      <xdr:row>29</xdr:row>
      <xdr:rowOff>0</xdr:rowOff>
    </xdr:to>
    <xdr:sp macro="" textlink="">
      <xdr:nvSpPr>
        <xdr:cNvPr id="35" name="Text Box 73">
          <a:hlinkClick xmlns:r="http://schemas.openxmlformats.org/officeDocument/2006/relationships" r:id="rId34"/>
        </xdr:cNvPr>
        <xdr:cNvSpPr txBox="1">
          <a:spLocks noChangeArrowheads="1"/>
        </xdr:cNvSpPr>
      </xdr:nvSpPr>
      <xdr:spPr bwMode="auto">
        <a:xfrm>
          <a:off x="17078325" y="59531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COS_Class21</a:t>
          </a:r>
        </a:p>
      </xdr:txBody>
    </xdr:sp>
    <xdr:clientData/>
  </xdr:twoCellAnchor>
  <xdr:twoCellAnchor>
    <xdr:from>
      <xdr:col>19</xdr:col>
      <xdr:colOff>0</xdr:colOff>
      <xdr:row>29</xdr:row>
      <xdr:rowOff>0</xdr:rowOff>
    </xdr:from>
    <xdr:to>
      <xdr:col>20</xdr:col>
      <xdr:colOff>0</xdr:colOff>
      <xdr:row>30</xdr:row>
      <xdr:rowOff>0</xdr:rowOff>
    </xdr:to>
    <xdr:sp macro="" textlink="">
      <xdr:nvSpPr>
        <xdr:cNvPr id="36" name="Text Box 74">
          <a:hlinkClick xmlns:r="http://schemas.openxmlformats.org/officeDocument/2006/relationships" r:id="rId35"/>
        </xdr:cNvPr>
        <xdr:cNvSpPr txBox="1">
          <a:spLocks noChangeArrowheads="1"/>
        </xdr:cNvSpPr>
      </xdr:nvSpPr>
      <xdr:spPr bwMode="auto">
        <a:xfrm>
          <a:off x="17078325" y="616267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COS_Class22</a:t>
          </a:r>
        </a:p>
      </xdr:txBody>
    </xdr:sp>
    <xdr:clientData/>
  </xdr:twoCellAnchor>
  <xdr:twoCellAnchor>
    <xdr:from>
      <xdr:col>19</xdr:col>
      <xdr:colOff>0</xdr:colOff>
      <xdr:row>30</xdr:row>
      <xdr:rowOff>0</xdr:rowOff>
    </xdr:from>
    <xdr:to>
      <xdr:col>20</xdr:col>
      <xdr:colOff>0</xdr:colOff>
      <xdr:row>31</xdr:row>
      <xdr:rowOff>0</xdr:rowOff>
    </xdr:to>
    <xdr:sp macro="" textlink="">
      <xdr:nvSpPr>
        <xdr:cNvPr id="37" name="Text Box 75">
          <a:hlinkClick xmlns:r="http://schemas.openxmlformats.org/officeDocument/2006/relationships" r:id="rId36"/>
        </xdr:cNvPr>
        <xdr:cNvSpPr txBox="1">
          <a:spLocks noChangeArrowheads="1"/>
        </xdr:cNvSpPr>
      </xdr:nvSpPr>
      <xdr:spPr bwMode="auto">
        <a:xfrm>
          <a:off x="17078325" y="63722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COS_Class23</a:t>
          </a:r>
        </a:p>
      </xdr:txBody>
    </xdr:sp>
    <xdr:clientData/>
  </xdr:twoCellAnchor>
  <xdr:twoCellAnchor>
    <xdr:from>
      <xdr:col>19</xdr:col>
      <xdr:colOff>0</xdr:colOff>
      <xdr:row>32</xdr:row>
      <xdr:rowOff>0</xdr:rowOff>
    </xdr:from>
    <xdr:to>
      <xdr:col>20</xdr:col>
      <xdr:colOff>0</xdr:colOff>
      <xdr:row>33</xdr:row>
      <xdr:rowOff>0</xdr:rowOff>
    </xdr:to>
    <xdr:sp macro="" textlink="">
      <xdr:nvSpPr>
        <xdr:cNvPr id="38" name="Text Box 76">
          <a:hlinkClick xmlns:r="http://schemas.openxmlformats.org/officeDocument/2006/relationships" r:id="rId37"/>
        </xdr:cNvPr>
        <xdr:cNvSpPr txBox="1">
          <a:spLocks noChangeArrowheads="1"/>
        </xdr:cNvSpPr>
      </xdr:nvSpPr>
      <xdr:spPr bwMode="auto">
        <a:xfrm>
          <a:off x="17078325" y="67913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COS_Class24</a:t>
          </a:r>
        </a:p>
      </xdr:txBody>
    </xdr:sp>
    <xdr:clientData/>
  </xdr:twoCellAnchor>
  <xdr:twoCellAnchor>
    <xdr:from>
      <xdr:col>21</xdr:col>
      <xdr:colOff>0</xdr:colOff>
      <xdr:row>37</xdr:row>
      <xdr:rowOff>0</xdr:rowOff>
    </xdr:from>
    <xdr:to>
      <xdr:col>22</xdr:col>
      <xdr:colOff>0</xdr:colOff>
      <xdr:row>38</xdr:row>
      <xdr:rowOff>0</xdr:rowOff>
    </xdr:to>
    <xdr:sp macro="" textlink="">
      <xdr:nvSpPr>
        <xdr:cNvPr id="39" name="Text Box 77">
          <a:hlinkClick xmlns:r="http://schemas.openxmlformats.org/officeDocument/2006/relationships" r:id="rId38"/>
        </xdr:cNvPr>
        <xdr:cNvSpPr txBox="1">
          <a:spLocks noChangeArrowheads="1"/>
        </xdr:cNvSpPr>
      </xdr:nvSpPr>
      <xdr:spPr bwMode="auto">
        <a:xfrm>
          <a:off x="19402425" y="7839075"/>
          <a:ext cx="1781175"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COS_ClassSumBy</a:t>
          </a:r>
          <a:r>
            <a:rPr lang="en-US" sz="1200" b="0" i="0" strike="noStrike">
              <a:solidFill>
                <a:srgbClr val="000000"/>
              </a:solidFill>
              <a:latin typeface="Arial"/>
              <a:cs typeface="Arial"/>
            </a:rPr>
            <a:t>LineItem</a:t>
          </a:r>
        </a:p>
      </xdr:txBody>
    </xdr:sp>
    <xdr:clientData/>
  </xdr:twoCellAnchor>
  <xdr:twoCellAnchor>
    <xdr:from>
      <xdr:col>21</xdr:col>
      <xdr:colOff>0</xdr:colOff>
      <xdr:row>25</xdr:row>
      <xdr:rowOff>0</xdr:rowOff>
    </xdr:from>
    <xdr:to>
      <xdr:col>22</xdr:col>
      <xdr:colOff>0</xdr:colOff>
      <xdr:row>26</xdr:row>
      <xdr:rowOff>0</xdr:rowOff>
    </xdr:to>
    <xdr:sp macro="" textlink="">
      <xdr:nvSpPr>
        <xdr:cNvPr id="40" name="Text Box 78">
          <a:hlinkClick xmlns:r="http://schemas.openxmlformats.org/officeDocument/2006/relationships" r:id="rId39"/>
        </xdr:cNvPr>
        <xdr:cNvSpPr txBox="1">
          <a:spLocks noChangeArrowheads="1"/>
        </xdr:cNvSpPr>
      </xdr:nvSpPr>
      <xdr:spPr bwMode="auto">
        <a:xfrm>
          <a:off x="19402425" y="5324475"/>
          <a:ext cx="1781175"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COS_A&amp;GClass%</a:t>
          </a:r>
        </a:p>
      </xdr:txBody>
    </xdr:sp>
    <xdr:clientData/>
  </xdr:twoCellAnchor>
  <xdr:twoCellAnchor>
    <xdr:from>
      <xdr:col>19</xdr:col>
      <xdr:colOff>0</xdr:colOff>
      <xdr:row>36</xdr:row>
      <xdr:rowOff>0</xdr:rowOff>
    </xdr:from>
    <xdr:to>
      <xdr:col>20</xdr:col>
      <xdr:colOff>0</xdr:colOff>
      <xdr:row>37</xdr:row>
      <xdr:rowOff>0</xdr:rowOff>
    </xdr:to>
    <xdr:sp macro="" textlink="">
      <xdr:nvSpPr>
        <xdr:cNvPr id="41" name="Text Box 79">
          <a:hlinkClick xmlns:r="http://schemas.openxmlformats.org/officeDocument/2006/relationships" r:id="rId40"/>
        </xdr:cNvPr>
        <xdr:cNvSpPr txBox="1">
          <a:spLocks noChangeArrowheads="1"/>
        </xdr:cNvSpPr>
      </xdr:nvSpPr>
      <xdr:spPr bwMode="auto">
        <a:xfrm>
          <a:off x="17078325" y="76295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COS_A&amp;GFunct%</a:t>
          </a:r>
        </a:p>
      </xdr:txBody>
    </xdr:sp>
    <xdr:clientData/>
  </xdr:twoCellAnchor>
  <xdr:twoCellAnchor>
    <xdr:from>
      <xdr:col>19</xdr:col>
      <xdr:colOff>0</xdr:colOff>
      <xdr:row>38</xdr:row>
      <xdr:rowOff>0</xdr:rowOff>
    </xdr:from>
    <xdr:to>
      <xdr:col>20</xdr:col>
      <xdr:colOff>0</xdr:colOff>
      <xdr:row>39</xdr:row>
      <xdr:rowOff>0</xdr:rowOff>
    </xdr:to>
    <xdr:sp macro="" textlink="">
      <xdr:nvSpPr>
        <xdr:cNvPr id="42" name="Text Box 80">
          <a:hlinkClick xmlns:r="http://schemas.openxmlformats.org/officeDocument/2006/relationships" r:id="rId41"/>
        </xdr:cNvPr>
        <xdr:cNvSpPr txBox="1">
          <a:spLocks noChangeArrowheads="1"/>
        </xdr:cNvSpPr>
      </xdr:nvSpPr>
      <xdr:spPr bwMode="auto">
        <a:xfrm>
          <a:off x="17078325" y="80486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COS_ClassSumBy</a:t>
          </a:r>
          <a:r>
            <a:rPr lang="en-US" sz="1200" b="0" i="0" strike="noStrike">
              <a:solidFill>
                <a:srgbClr val="000000"/>
              </a:solidFill>
              <a:latin typeface="Arial"/>
              <a:cs typeface="Arial"/>
            </a:rPr>
            <a:t>Funct</a:t>
          </a:r>
        </a:p>
      </xdr:txBody>
    </xdr:sp>
    <xdr:clientData/>
  </xdr:twoCellAnchor>
  <xdr:twoCellAnchor>
    <xdr:from>
      <xdr:col>19</xdr:col>
      <xdr:colOff>0</xdr:colOff>
      <xdr:row>40</xdr:row>
      <xdr:rowOff>0</xdr:rowOff>
    </xdr:from>
    <xdr:to>
      <xdr:col>20</xdr:col>
      <xdr:colOff>0</xdr:colOff>
      <xdr:row>41</xdr:row>
      <xdr:rowOff>0</xdr:rowOff>
    </xdr:to>
    <xdr:sp macro="" textlink="">
      <xdr:nvSpPr>
        <xdr:cNvPr id="43" name="Text Box 81">
          <a:hlinkClick xmlns:r="http://schemas.openxmlformats.org/officeDocument/2006/relationships" r:id="rId42"/>
        </xdr:cNvPr>
        <xdr:cNvSpPr txBox="1">
          <a:spLocks noChangeArrowheads="1"/>
        </xdr:cNvSpPr>
      </xdr:nvSpPr>
      <xdr:spPr bwMode="auto">
        <a:xfrm>
          <a:off x="17078325" y="8467725"/>
          <a:ext cx="1981200"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COS_AllocatedC</a:t>
          </a:r>
          <a:r>
            <a:rPr lang="en-US" sz="1200" b="0" i="0" strike="noStrike">
              <a:solidFill>
                <a:srgbClr val="000000"/>
              </a:solidFill>
              <a:latin typeface="Arial"/>
              <a:cs typeface="Arial"/>
            </a:rPr>
            <a:t>osts</a:t>
          </a:r>
        </a:p>
      </xdr:txBody>
    </xdr:sp>
    <xdr:clientData/>
  </xdr:twoCellAnchor>
  <xdr:twoCellAnchor>
    <xdr:from>
      <xdr:col>21</xdr:col>
      <xdr:colOff>0</xdr:colOff>
      <xdr:row>39</xdr:row>
      <xdr:rowOff>0</xdr:rowOff>
    </xdr:from>
    <xdr:to>
      <xdr:col>22</xdr:col>
      <xdr:colOff>0</xdr:colOff>
      <xdr:row>40</xdr:row>
      <xdr:rowOff>0</xdr:rowOff>
    </xdr:to>
    <xdr:sp macro="" textlink="">
      <xdr:nvSpPr>
        <xdr:cNvPr id="44" name="Text Box 83">
          <a:hlinkClick xmlns:r="http://schemas.openxmlformats.org/officeDocument/2006/relationships" r:id="rId43"/>
        </xdr:cNvPr>
        <xdr:cNvSpPr txBox="1">
          <a:spLocks noChangeArrowheads="1"/>
        </xdr:cNvSpPr>
      </xdr:nvSpPr>
      <xdr:spPr bwMode="auto">
        <a:xfrm>
          <a:off x="19402425" y="8258175"/>
          <a:ext cx="1781175" cy="209550"/>
        </a:xfrm>
        <a:prstGeom prst="rect">
          <a:avLst/>
        </a:prstGeom>
        <a:solidFill>
          <a:srgbClr val="CC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COS_ScheduleB-</a:t>
          </a:r>
          <a:r>
            <a:rPr lang="en-US" sz="1200" b="0" i="0" strike="noStrike">
              <a:solidFill>
                <a:srgbClr val="000000"/>
              </a:solidFill>
              <a:latin typeface="Arial"/>
              <a:cs typeface="Arial"/>
            </a:rPr>
            <a:t>3</a:t>
          </a:r>
        </a:p>
      </xdr:txBody>
    </xdr:sp>
    <xdr:clientData/>
  </xdr:twoCellAnchor>
  <xdr:twoCellAnchor>
    <xdr:from>
      <xdr:col>5</xdr:col>
      <xdr:colOff>0</xdr:colOff>
      <xdr:row>14</xdr:row>
      <xdr:rowOff>0</xdr:rowOff>
    </xdr:from>
    <xdr:to>
      <xdr:col>6</xdr:col>
      <xdr:colOff>0</xdr:colOff>
      <xdr:row>15</xdr:row>
      <xdr:rowOff>0</xdr:rowOff>
    </xdr:to>
    <xdr:sp macro="" textlink="">
      <xdr:nvSpPr>
        <xdr:cNvPr id="45" name="Text Box 87">
          <a:hlinkClick xmlns:r="http://schemas.openxmlformats.org/officeDocument/2006/relationships" r:id="rId44"/>
        </xdr:cNvPr>
        <xdr:cNvSpPr txBox="1">
          <a:spLocks noChangeArrowheads="1"/>
        </xdr:cNvSpPr>
      </xdr:nvSpPr>
      <xdr:spPr bwMode="auto">
        <a:xfrm>
          <a:off x="4162425" y="3038475"/>
          <a:ext cx="1628775" cy="200025"/>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Lookup_Programs</a:t>
          </a:r>
        </a:p>
      </xdr:txBody>
    </xdr:sp>
    <xdr:clientData/>
  </xdr:twoCellAnchor>
  <xdr:twoCellAnchor>
    <xdr:from>
      <xdr:col>5</xdr:col>
      <xdr:colOff>0</xdr:colOff>
      <xdr:row>21</xdr:row>
      <xdr:rowOff>198120</xdr:rowOff>
    </xdr:from>
    <xdr:to>
      <xdr:col>6</xdr:col>
      <xdr:colOff>0</xdr:colOff>
      <xdr:row>23</xdr:row>
      <xdr:rowOff>18505</xdr:rowOff>
    </xdr:to>
    <xdr:sp macro="" textlink="">
      <xdr:nvSpPr>
        <xdr:cNvPr id="46" name="Text Box 89">
          <a:hlinkClick xmlns:r="http://schemas.openxmlformats.org/officeDocument/2006/relationships" r:id="rId45"/>
        </xdr:cNvPr>
        <xdr:cNvSpPr txBox="1">
          <a:spLocks noChangeArrowheads="1"/>
        </xdr:cNvSpPr>
      </xdr:nvSpPr>
      <xdr:spPr bwMode="auto">
        <a:xfrm>
          <a:off x="4162425" y="4684395"/>
          <a:ext cx="1628775" cy="239485"/>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Lookup_CRA</a:t>
          </a:r>
        </a:p>
      </xdr:txBody>
    </xdr:sp>
    <xdr:clientData/>
  </xdr:twoCellAnchor>
  <xdr:twoCellAnchor>
    <xdr:from>
      <xdr:col>5</xdr:col>
      <xdr:colOff>0</xdr:colOff>
      <xdr:row>23</xdr:row>
      <xdr:rowOff>10885</xdr:rowOff>
    </xdr:from>
    <xdr:to>
      <xdr:col>6</xdr:col>
      <xdr:colOff>0</xdr:colOff>
      <xdr:row>24</xdr:row>
      <xdr:rowOff>10884</xdr:rowOff>
    </xdr:to>
    <xdr:sp macro="" textlink="">
      <xdr:nvSpPr>
        <xdr:cNvPr id="47" name="Text Box 90">
          <a:hlinkClick xmlns:r="http://schemas.openxmlformats.org/officeDocument/2006/relationships" r:id="rId46"/>
        </xdr:cNvPr>
        <xdr:cNvSpPr txBox="1">
          <a:spLocks noChangeArrowheads="1"/>
        </xdr:cNvSpPr>
      </xdr:nvSpPr>
      <xdr:spPr bwMode="auto">
        <a:xfrm>
          <a:off x="4162425" y="4916260"/>
          <a:ext cx="1628775" cy="209549"/>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Lookup_SWP</a:t>
          </a:r>
        </a:p>
      </xdr:txBody>
    </xdr:sp>
    <xdr:clientData/>
  </xdr:twoCellAnchor>
  <xdr:twoCellAnchor>
    <xdr:from>
      <xdr:col>5</xdr:col>
      <xdr:colOff>0</xdr:colOff>
      <xdr:row>18</xdr:row>
      <xdr:rowOff>0</xdr:rowOff>
    </xdr:from>
    <xdr:to>
      <xdr:col>6</xdr:col>
      <xdr:colOff>0</xdr:colOff>
      <xdr:row>19</xdr:row>
      <xdr:rowOff>0</xdr:rowOff>
    </xdr:to>
    <xdr:sp macro="" textlink="">
      <xdr:nvSpPr>
        <xdr:cNvPr id="48" name="Text Box 91">
          <a:hlinkClick xmlns:r="http://schemas.openxmlformats.org/officeDocument/2006/relationships" r:id="rId47"/>
        </xdr:cNvPr>
        <xdr:cNvSpPr txBox="1">
          <a:spLocks noChangeArrowheads="1"/>
        </xdr:cNvSpPr>
      </xdr:nvSpPr>
      <xdr:spPr bwMode="auto">
        <a:xfrm>
          <a:off x="4162425" y="3857625"/>
          <a:ext cx="1628775" cy="20955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Lookup_Other</a:t>
          </a:r>
        </a:p>
      </xdr:txBody>
    </xdr:sp>
    <xdr:clientData/>
  </xdr:twoCellAnchor>
  <xdr:twoCellAnchor>
    <xdr:from>
      <xdr:col>3</xdr:col>
      <xdr:colOff>0</xdr:colOff>
      <xdr:row>14</xdr:row>
      <xdr:rowOff>0</xdr:rowOff>
    </xdr:from>
    <xdr:to>
      <xdr:col>4</xdr:col>
      <xdr:colOff>0</xdr:colOff>
      <xdr:row>15</xdr:row>
      <xdr:rowOff>0</xdr:rowOff>
    </xdr:to>
    <xdr:sp macro="" textlink="">
      <xdr:nvSpPr>
        <xdr:cNvPr id="49" name="Text Box 92">
          <a:hlinkClick xmlns:r="http://schemas.openxmlformats.org/officeDocument/2006/relationships" r:id="rId48"/>
        </xdr:cNvPr>
        <xdr:cNvSpPr txBox="1">
          <a:spLocks noChangeArrowheads="1"/>
        </xdr:cNvSpPr>
      </xdr:nvSpPr>
      <xdr:spPr bwMode="auto">
        <a:xfrm>
          <a:off x="2524125" y="3038475"/>
          <a:ext cx="1181100" cy="200025"/>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a:t>
          </a:r>
        </a:p>
      </xdr:txBody>
    </xdr:sp>
    <xdr:clientData/>
  </xdr:twoCellAnchor>
  <xdr:twoCellAnchor>
    <xdr:from>
      <xdr:col>3</xdr:col>
      <xdr:colOff>0</xdr:colOff>
      <xdr:row>16</xdr:row>
      <xdr:rowOff>0</xdr:rowOff>
    </xdr:from>
    <xdr:to>
      <xdr:col>4</xdr:col>
      <xdr:colOff>0</xdr:colOff>
      <xdr:row>17</xdr:row>
      <xdr:rowOff>0</xdr:rowOff>
    </xdr:to>
    <xdr:sp macro="" textlink="">
      <xdr:nvSpPr>
        <xdr:cNvPr id="50" name="Text Box 94">
          <a:hlinkClick xmlns:r="http://schemas.openxmlformats.org/officeDocument/2006/relationships" r:id="rId49"/>
        </xdr:cNvPr>
        <xdr:cNvSpPr txBox="1">
          <a:spLocks noChangeArrowheads="1"/>
        </xdr:cNvSpPr>
      </xdr:nvSpPr>
      <xdr:spPr bwMode="auto">
        <a:xfrm>
          <a:off x="2524125" y="3438525"/>
          <a:ext cx="1181100" cy="20955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VCM_CRA</a:t>
          </a:r>
        </a:p>
      </xdr:txBody>
    </xdr:sp>
    <xdr:clientData/>
  </xdr:twoCellAnchor>
  <xdr:twoCellAnchor>
    <xdr:from>
      <xdr:col>3</xdr:col>
      <xdr:colOff>0</xdr:colOff>
      <xdr:row>17</xdr:row>
      <xdr:rowOff>0</xdr:rowOff>
    </xdr:from>
    <xdr:to>
      <xdr:col>4</xdr:col>
      <xdr:colOff>0</xdr:colOff>
      <xdr:row>18</xdr:row>
      <xdr:rowOff>0</xdr:rowOff>
    </xdr:to>
    <xdr:sp macro="" textlink="">
      <xdr:nvSpPr>
        <xdr:cNvPr id="51" name="Text Box 95">
          <a:hlinkClick xmlns:r="http://schemas.openxmlformats.org/officeDocument/2006/relationships" r:id="rId50"/>
        </xdr:cNvPr>
        <xdr:cNvSpPr txBox="1">
          <a:spLocks noChangeArrowheads="1"/>
        </xdr:cNvSpPr>
      </xdr:nvSpPr>
      <xdr:spPr bwMode="auto">
        <a:xfrm>
          <a:off x="2524125" y="3648075"/>
          <a:ext cx="1181100" cy="20955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VCM_SWP</a:t>
          </a:r>
        </a:p>
      </xdr:txBody>
    </xdr:sp>
    <xdr:clientData/>
  </xdr:twoCellAnchor>
  <xdr:twoCellAnchor>
    <xdr:from>
      <xdr:col>3</xdr:col>
      <xdr:colOff>0</xdr:colOff>
      <xdr:row>15</xdr:row>
      <xdr:rowOff>0</xdr:rowOff>
    </xdr:from>
    <xdr:to>
      <xdr:col>4</xdr:col>
      <xdr:colOff>0</xdr:colOff>
      <xdr:row>16</xdr:row>
      <xdr:rowOff>0</xdr:rowOff>
    </xdr:to>
    <xdr:sp macro="" textlink="">
      <xdr:nvSpPr>
        <xdr:cNvPr id="52" name="Text Box 96">
          <a:hlinkClick xmlns:r="http://schemas.openxmlformats.org/officeDocument/2006/relationships" r:id="rId51"/>
        </xdr:cNvPr>
        <xdr:cNvSpPr txBox="1">
          <a:spLocks noChangeArrowheads="1"/>
        </xdr:cNvSpPr>
      </xdr:nvSpPr>
      <xdr:spPr bwMode="auto">
        <a:xfrm>
          <a:off x="2524125" y="3238500"/>
          <a:ext cx="1181100" cy="200025"/>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VCM_Other</a:t>
          </a:r>
        </a:p>
      </xdr:txBody>
    </xdr:sp>
    <xdr:clientData/>
  </xdr:twoCellAnchor>
  <xdr:twoCellAnchor>
    <xdr:from>
      <xdr:col>1</xdr:col>
      <xdr:colOff>0</xdr:colOff>
      <xdr:row>15</xdr:row>
      <xdr:rowOff>10886</xdr:rowOff>
    </xdr:from>
    <xdr:to>
      <xdr:col>2</xdr:col>
      <xdr:colOff>0</xdr:colOff>
      <xdr:row>17</xdr:row>
      <xdr:rowOff>-1</xdr:rowOff>
    </xdr:to>
    <xdr:sp macro="" textlink="">
      <xdr:nvSpPr>
        <xdr:cNvPr id="53" name="Text Box 97"/>
        <xdr:cNvSpPr txBox="1">
          <a:spLocks noChangeArrowheads="1"/>
        </xdr:cNvSpPr>
      </xdr:nvSpPr>
      <xdr:spPr bwMode="auto">
        <a:xfrm>
          <a:off x="142875" y="3249386"/>
          <a:ext cx="1924050" cy="398688"/>
        </a:xfrm>
        <a:prstGeom prst="rect">
          <a:avLst/>
        </a:prstGeom>
        <a:solidFill>
          <a:srgbClr val="0000FF"/>
        </a:solidFill>
        <a:ln w="9525">
          <a:solidFill>
            <a:srgbClr val="000000"/>
          </a:solidFill>
          <a:miter lim="800000"/>
          <a:headEnd/>
          <a:tailEnd/>
        </a:ln>
      </xdr:spPr>
      <xdr:txBody>
        <a:bodyPr vertOverflow="clip" wrap="square" lIns="36576" tIns="32004" rIns="36576" bIns="0" anchor="t" upright="1"/>
        <a:lstStyle/>
        <a:p>
          <a:pPr algn="ctr" rtl="0">
            <a:defRPr sz="1000"/>
          </a:pPr>
          <a:r>
            <a:rPr lang="en-US" sz="1200" b="1" i="0" strike="noStrike">
              <a:solidFill>
                <a:srgbClr val="FFFFFF"/>
              </a:solidFill>
              <a:latin typeface="Times New Roman"/>
              <a:cs typeface="Times New Roman"/>
            </a:rPr>
            <a:t>Router / Variable Cost Model (VCM)</a:t>
          </a:r>
        </a:p>
      </xdr:txBody>
    </xdr:sp>
    <xdr:clientData/>
  </xdr:twoCellAnchor>
  <xdr:twoCellAnchor>
    <xdr:from>
      <xdr:col>2</xdr:col>
      <xdr:colOff>0</xdr:colOff>
      <xdr:row>14</xdr:row>
      <xdr:rowOff>97971</xdr:rowOff>
    </xdr:from>
    <xdr:to>
      <xdr:col>3</xdr:col>
      <xdr:colOff>0</xdr:colOff>
      <xdr:row>16</xdr:row>
      <xdr:rowOff>16329</xdr:rowOff>
    </xdr:to>
    <xdr:cxnSp macro="">
      <xdr:nvCxnSpPr>
        <xdr:cNvPr id="54" name="AutoShape 98"/>
        <xdr:cNvCxnSpPr>
          <a:cxnSpLocks noChangeShapeType="1"/>
          <a:stCxn id="53" idx="3"/>
          <a:endCxn id="49" idx="1"/>
        </xdr:cNvCxnSpPr>
      </xdr:nvCxnSpPr>
      <xdr:spPr bwMode="auto">
        <a:xfrm flipV="1">
          <a:off x="2066925" y="3136446"/>
          <a:ext cx="457200" cy="318408"/>
        </a:xfrm>
        <a:prstGeom prst="curvedConnector3">
          <a:avLst>
            <a:gd name="adj1" fmla="val 50000"/>
          </a:avLst>
        </a:prstGeom>
        <a:noFill/>
        <a:ln w="9525">
          <a:solidFill>
            <a:srgbClr val="000000"/>
          </a:solidFill>
          <a:prstDash val="dash"/>
          <a:round/>
          <a:headEnd/>
          <a:tailEnd type="triangle" w="med" len="med"/>
        </a:ln>
      </xdr:spPr>
    </xdr:cxnSp>
    <xdr:clientData/>
  </xdr:twoCellAnchor>
  <xdr:twoCellAnchor>
    <xdr:from>
      <xdr:col>2</xdr:col>
      <xdr:colOff>0</xdr:colOff>
      <xdr:row>16</xdr:row>
      <xdr:rowOff>16329</xdr:rowOff>
    </xdr:from>
    <xdr:to>
      <xdr:col>3</xdr:col>
      <xdr:colOff>0</xdr:colOff>
      <xdr:row>16</xdr:row>
      <xdr:rowOff>108858</xdr:rowOff>
    </xdr:to>
    <xdr:cxnSp macro="">
      <xdr:nvCxnSpPr>
        <xdr:cNvPr id="55" name="AutoShape 100"/>
        <xdr:cNvCxnSpPr>
          <a:cxnSpLocks noChangeShapeType="1"/>
          <a:stCxn id="53" idx="3"/>
          <a:endCxn id="50" idx="1"/>
        </xdr:cNvCxnSpPr>
      </xdr:nvCxnSpPr>
      <xdr:spPr bwMode="auto">
        <a:xfrm>
          <a:off x="2066925" y="3454854"/>
          <a:ext cx="457200" cy="92529"/>
        </a:xfrm>
        <a:prstGeom prst="straightConnector1">
          <a:avLst/>
        </a:prstGeom>
        <a:noFill/>
        <a:ln w="9525">
          <a:solidFill>
            <a:srgbClr val="000000"/>
          </a:solidFill>
          <a:prstDash val="dash"/>
          <a:round/>
          <a:headEnd/>
          <a:tailEnd type="triangle" w="med" len="med"/>
        </a:ln>
      </xdr:spPr>
    </xdr:cxnSp>
    <xdr:clientData/>
  </xdr:twoCellAnchor>
  <xdr:twoCellAnchor>
    <xdr:from>
      <xdr:col>2</xdr:col>
      <xdr:colOff>0</xdr:colOff>
      <xdr:row>15</xdr:row>
      <xdr:rowOff>97972</xdr:rowOff>
    </xdr:from>
    <xdr:to>
      <xdr:col>3</xdr:col>
      <xdr:colOff>0</xdr:colOff>
      <xdr:row>16</xdr:row>
      <xdr:rowOff>16329</xdr:rowOff>
    </xdr:to>
    <xdr:cxnSp macro="">
      <xdr:nvCxnSpPr>
        <xdr:cNvPr id="56" name="AutoShape 102"/>
        <xdr:cNvCxnSpPr>
          <a:cxnSpLocks noChangeShapeType="1"/>
          <a:stCxn id="53" idx="3"/>
          <a:endCxn id="52" idx="1"/>
        </xdr:cNvCxnSpPr>
      </xdr:nvCxnSpPr>
      <xdr:spPr bwMode="auto">
        <a:xfrm flipV="1">
          <a:off x="2066925" y="3336472"/>
          <a:ext cx="457200" cy="118382"/>
        </a:xfrm>
        <a:prstGeom prst="curvedConnector3">
          <a:avLst>
            <a:gd name="adj1" fmla="val 50000"/>
          </a:avLst>
        </a:prstGeom>
        <a:noFill/>
        <a:ln w="9525">
          <a:solidFill>
            <a:srgbClr val="000000"/>
          </a:solidFill>
          <a:prstDash val="dash"/>
          <a:round/>
          <a:headEnd/>
          <a:tailEnd type="triangle" w="med" len="med"/>
        </a:ln>
      </xdr:spPr>
    </xdr:cxnSp>
    <xdr:clientData/>
  </xdr:twoCellAnchor>
  <xdr:twoCellAnchor>
    <xdr:from>
      <xdr:col>2</xdr:col>
      <xdr:colOff>0</xdr:colOff>
      <xdr:row>16</xdr:row>
      <xdr:rowOff>16329</xdr:rowOff>
    </xdr:from>
    <xdr:to>
      <xdr:col>3</xdr:col>
      <xdr:colOff>0</xdr:colOff>
      <xdr:row>17</xdr:row>
      <xdr:rowOff>108857</xdr:rowOff>
    </xdr:to>
    <xdr:cxnSp macro="">
      <xdr:nvCxnSpPr>
        <xdr:cNvPr id="57" name="AutoShape 103"/>
        <xdr:cNvCxnSpPr>
          <a:cxnSpLocks noChangeShapeType="1"/>
          <a:stCxn id="53" idx="3"/>
          <a:endCxn id="51" idx="1"/>
        </xdr:cNvCxnSpPr>
      </xdr:nvCxnSpPr>
      <xdr:spPr bwMode="auto">
        <a:xfrm>
          <a:off x="2066925" y="3454854"/>
          <a:ext cx="457200" cy="302078"/>
        </a:xfrm>
        <a:prstGeom prst="curvedConnector3">
          <a:avLst>
            <a:gd name="adj1" fmla="val 50000"/>
          </a:avLst>
        </a:prstGeom>
        <a:noFill/>
        <a:ln w="9525">
          <a:solidFill>
            <a:srgbClr val="000000"/>
          </a:solidFill>
          <a:prstDash val="dash"/>
          <a:round/>
          <a:headEnd/>
          <a:tailEnd type="triangle" w="med" len="med"/>
        </a:ln>
      </xdr:spPr>
    </xdr:cxnSp>
    <xdr:clientData/>
  </xdr:twoCellAnchor>
  <xdr:twoCellAnchor>
    <xdr:from>
      <xdr:col>4</xdr:col>
      <xdr:colOff>0</xdr:colOff>
      <xdr:row>14</xdr:row>
      <xdr:rowOff>106680</xdr:rowOff>
    </xdr:from>
    <xdr:to>
      <xdr:col>5</xdr:col>
      <xdr:colOff>0</xdr:colOff>
      <xdr:row>14</xdr:row>
      <xdr:rowOff>106680</xdr:rowOff>
    </xdr:to>
    <xdr:cxnSp macro="">
      <xdr:nvCxnSpPr>
        <xdr:cNvPr id="58" name="AutoShape 104"/>
        <xdr:cNvCxnSpPr>
          <a:cxnSpLocks noChangeShapeType="1"/>
          <a:stCxn id="49" idx="3"/>
          <a:endCxn id="45" idx="1"/>
        </xdr:cNvCxnSpPr>
      </xdr:nvCxnSpPr>
      <xdr:spPr bwMode="auto">
        <a:xfrm>
          <a:off x="3705225" y="3145155"/>
          <a:ext cx="457200" cy="0"/>
        </a:xfrm>
        <a:prstGeom prst="straightConnector1">
          <a:avLst/>
        </a:prstGeom>
        <a:noFill/>
        <a:ln w="9525">
          <a:solidFill>
            <a:srgbClr val="000000"/>
          </a:solidFill>
          <a:round/>
          <a:headEnd/>
          <a:tailEnd type="triangle" w="med" len="med"/>
        </a:ln>
      </xdr:spPr>
    </xdr:cxnSp>
    <xdr:clientData/>
  </xdr:twoCellAnchor>
  <xdr:twoCellAnchor>
    <xdr:from>
      <xdr:col>4</xdr:col>
      <xdr:colOff>0</xdr:colOff>
      <xdr:row>16</xdr:row>
      <xdr:rowOff>106680</xdr:rowOff>
    </xdr:from>
    <xdr:to>
      <xdr:col>5</xdr:col>
      <xdr:colOff>0</xdr:colOff>
      <xdr:row>22</xdr:row>
      <xdr:rowOff>99060</xdr:rowOff>
    </xdr:to>
    <xdr:cxnSp macro="">
      <xdr:nvCxnSpPr>
        <xdr:cNvPr id="59" name="AutoShape 106"/>
        <xdr:cNvCxnSpPr>
          <a:cxnSpLocks noChangeShapeType="1"/>
          <a:stCxn id="50" idx="3"/>
          <a:endCxn id="46" idx="1"/>
        </xdr:cNvCxnSpPr>
      </xdr:nvCxnSpPr>
      <xdr:spPr bwMode="auto">
        <a:xfrm>
          <a:off x="3705225" y="3545205"/>
          <a:ext cx="457200" cy="124968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4</xdr:col>
      <xdr:colOff>0</xdr:colOff>
      <xdr:row>17</xdr:row>
      <xdr:rowOff>106680</xdr:rowOff>
    </xdr:from>
    <xdr:to>
      <xdr:col>5</xdr:col>
      <xdr:colOff>0</xdr:colOff>
      <xdr:row>23</xdr:row>
      <xdr:rowOff>121920</xdr:rowOff>
    </xdr:to>
    <xdr:cxnSp macro="">
      <xdr:nvCxnSpPr>
        <xdr:cNvPr id="60" name="AutoShape 107"/>
        <xdr:cNvCxnSpPr>
          <a:cxnSpLocks noChangeShapeType="1"/>
          <a:stCxn id="51" idx="3"/>
          <a:endCxn id="47" idx="1"/>
        </xdr:cNvCxnSpPr>
      </xdr:nvCxnSpPr>
      <xdr:spPr bwMode="auto">
        <a:xfrm>
          <a:off x="3705225" y="3754755"/>
          <a:ext cx="457200" cy="127254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4</xdr:col>
      <xdr:colOff>0</xdr:colOff>
      <xdr:row>15</xdr:row>
      <xdr:rowOff>99060</xdr:rowOff>
    </xdr:from>
    <xdr:to>
      <xdr:col>5</xdr:col>
      <xdr:colOff>0</xdr:colOff>
      <xdr:row>18</xdr:row>
      <xdr:rowOff>106680</xdr:rowOff>
    </xdr:to>
    <xdr:cxnSp macro="">
      <xdr:nvCxnSpPr>
        <xdr:cNvPr id="61" name="AutoShape 108"/>
        <xdr:cNvCxnSpPr>
          <a:cxnSpLocks noChangeShapeType="1"/>
          <a:stCxn id="52" idx="3"/>
          <a:endCxn id="48" idx="1"/>
        </xdr:cNvCxnSpPr>
      </xdr:nvCxnSpPr>
      <xdr:spPr bwMode="auto">
        <a:xfrm>
          <a:off x="3705225" y="3337560"/>
          <a:ext cx="457200" cy="626745"/>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21</xdr:row>
      <xdr:rowOff>106680</xdr:rowOff>
    </xdr:from>
    <xdr:to>
      <xdr:col>10</xdr:col>
      <xdr:colOff>0</xdr:colOff>
      <xdr:row>28</xdr:row>
      <xdr:rowOff>106680</xdr:rowOff>
    </xdr:to>
    <xdr:cxnSp macro="">
      <xdr:nvCxnSpPr>
        <xdr:cNvPr id="62" name="AutoShape 110"/>
        <xdr:cNvCxnSpPr>
          <a:cxnSpLocks noChangeShapeType="1"/>
          <a:stCxn id="3" idx="3"/>
          <a:endCxn id="6" idx="1"/>
        </xdr:cNvCxnSpPr>
      </xdr:nvCxnSpPr>
      <xdr:spPr bwMode="auto">
        <a:xfrm flipV="1">
          <a:off x="5791200" y="4592955"/>
          <a:ext cx="2619375" cy="146685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20</xdr:row>
      <xdr:rowOff>99060</xdr:rowOff>
    </xdr:from>
    <xdr:to>
      <xdr:col>10</xdr:col>
      <xdr:colOff>0</xdr:colOff>
      <xdr:row>21</xdr:row>
      <xdr:rowOff>106680</xdr:rowOff>
    </xdr:to>
    <xdr:cxnSp macro="">
      <xdr:nvCxnSpPr>
        <xdr:cNvPr id="63" name="AutoShape 111"/>
        <xdr:cNvCxnSpPr>
          <a:cxnSpLocks noChangeShapeType="1"/>
          <a:stCxn id="8" idx="3"/>
          <a:endCxn id="6" idx="1"/>
        </xdr:cNvCxnSpPr>
      </xdr:nvCxnSpPr>
      <xdr:spPr bwMode="auto">
        <a:xfrm>
          <a:off x="5791200" y="4375785"/>
          <a:ext cx="2619375" cy="21717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21</xdr:row>
      <xdr:rowOff>106680</xdr:rowOff>
    </xdr:from>
    <xdr:to>
      <xdr:col>10</xdr:col>
      <xdr:colOff>0</xdr:colOff>
      <xdr:row>29</xdr:row>
      <xdr:rowOff>114300</xdr:rowOff>
    </xdr:to>
    <xdr:cxnSp macro="">
      <xdr:nvCxnSpPr>
        <xdr:cNvPr id="64" name="AutoShape 112"/>
        <xdr:cNvCxnSpPr>
          <a:cxnSpLocks noChangeShapeType="1"/>
          <a:stCxn id="4" idx="3"/>
          <a:endCxn id="6" idx="1"/>
        </xdr:cNvCxnSpPr>
      </xdr:nvCxnSpPr>
      <xdr:spPr bwMode="auto">
        <a:xfrm flipV="1">
          <a:off x="5791200" y="4592955"/>
          <a:ext cx="2619375" cy="168402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21</xdr:row>
      <xdr:rowOff>106680</xdr:rowOff>
    </xdr:from>
    <xdr:to>
      <xdr:col>10</xdr:col>
      <xdr:colOff>0</xdr:colOff>
      <xdr:row>27</xdr:row>
      <xdr:rowOff>106680</xdr:rowOff>
    </xdr:to>
    <xdr:cxnSp macro="">
      <xdr:nvCxnSpPr>
        <xdr:cNvPr id="65" name="AutoShape 113"/>
        <xdr:cNvCxnSpPr>
          <a:cxnSpLocks noChangeShapeType="1"/>
          <a:stCxn id="5" idx="3"/>
          <a:endCxn id="6" idx="1"/>
        </xdr:cNvCxnSpPr>
      </xdr:nvCxnSpPr>
      <xdr:spPr bwMode="auto">
        <a:xfrm flipV="1">
          <a:off x="5791200" y="4592955"/>
          <a:ext cx="2619375" cy="125730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21</xdr:row>
      <xdr:rowOff>106680</xdr:rowOff>
    </xdr:from>
    <xdr:to>
      <xdr:col>10</xdr:col>
      <xdr:colOff>0</xdr:colOff>
      <xdr:row>30</xdr:row>
      <xdr:rowOff>106681</xdr:rowOff>
    </xdr:to>
    <xdr:cxnSp macro="">
      <xdr:nvCxnSpPr>
        <xdr:cNvPr id="66" name="AutoShape 114"/>
        <xdr:cNvCxnSpPr>
          <a:cxnSpLocks noChangeShapeType="1"/>
          <a:stCxn id="2" idx="3"/>
          <a:endCxn id="6" idx="1"/>
        </xdr:cNvCxnSpPr>
      </xdr:nvCxnSpPr>
      <xdr:spPr bwMode="auto">
        <a:xfrm flipV="1">
          <a:off x="5791200" y="4592955"/>
          <a:ext cx="2619375" cy="1885951"/>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15</xdr:col>
      <xdr:colOff>0</xdr:colOff>
      <xdr:row>21</xdr:row>
      <xdr:rowOff>106680</xdr:rowOff>
    </xdr:from>
    <xdr:to>
      <xdr:col>16</xdr:col>
      <xdr:colOff>0</xdr:colOff>
      <xdr:row>29</xdr:row>
      <xdr:rowOff>106680</xdr:rowOff>
    </xdr:to>
    <xdr:cxnSp macro="">
      <xdr:nvCxnSpPr>
        <xdr:cNvPr id="67" name="AutoShape 115"/>
        <xdr:cNvCxnSpPr>
          <a:cxnSpLocks noChangeShapeType="1"/>
          <a:stCxn id="121" idx="3"/>
          <a:endCxn id="14" idx="1"/>
        </xdr:cNvCxnSpPr>
      </xdr:nvCxnSpPr>
      <xdr:spPr bwMode="auto">
        <a:xfrm>
          <a:off x="14163675" y="4592955"/>
          <a:ext cx="409575" cy="1676400"/>
        </a:xfrm>
        <a:prstGeom prst="curvedConnector3">
          <a:avLst>
            <a:gd name="adj1" fmla="val 48838"/>
          </a:avLst>
        </a:prstGeom>
        <a:noFill/>
        <a:ln w="9525">
          <a:solidFill>
            <a:srgbClr val="000000"/>
          </a:solidFill>
          <a:round/>
          <a:headEnd/>
          <a:tailEnd type="triangle" w="med" len="med"/>
        </a:ln>
      </xdr:spPr>
    </xdr:cxnSp>
    <xdr:clientData/>
  </xdr:twoCellAnchor>
  <xdr:twoCellAnchor>
    <xdr:from>
      <xdr:col>6</xdr:col>
      <xdr:colOff>0</xdr:colOff>
      <xdr:row>21</xdr:row>
      <xdr:rowOff>106680</xdr:rowOff>
    </xdr:from>
    <xdr:to>
      <xdr:col>10</xdr:col>
      <xdr:colOff>0</xdr:colOff>
      <xdr:row>22</xdr:row>
      <xdr:rowOff>99060</xdr:rowOff>
    </xdr:to>
    <xdr:cxnSp macro="">
      <xdr:nvCxnSpPr>
        <xdr:cNvPr id="68" name="AutoShape 119"/>
        <xdr:cNvCxnSpPr>
          <a:cxnSpLocks noChangeShapeType="1"/>
          <a:stCxn id="46" idx="3"/>
          <a:endCxn id="6" idx="1"/>
        </xdr:cNvCxnSpPr>
      </xdr:nvCxnSpPr>
      <xdr:spPr bwMode="auto">
        <a:xfrm flipV="1">
          <a:off x="5791200" y="4592955"/>
          <a:ext cx="2619375" cy="20193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21</xdr:row>
      <xdr:rowOff>106680</xdr:rowOff>
    </xdr:from>
    <xdr:to>
      <xdr:col>10</xdr:col>
      <xdr:colOff>0</xdr:colOff>
      <xdr:row>23</xdr:row>
      <xdr:rowOff>121920</xdr:rowOff>
    </xdr:to>
    <xdr:cxnSp macro="">
      <xdr:nvCxnSpPr>
        <xdr:cNvPr id="69" name="AutoShape 120"/>
        <xdr:cNvCxnSpPr>
          <a:cxnSpLocks noChangeShapeType="1"/>
          <a:stCxn id="47" idx="3"/>
          <a:endCxn id="6" idx="1"/>
        </xdr:cNvCxnSpPr>
      </xdr:nvCxnSpPr>
      <xdr:spPr bwMode="auto">
        <a:xfrm flipV="1">
          <a:off x="5791200" y="4592955"/>
          <a:ext cx="2619375" cy="43434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25</xdr:row>
      <xdr:rowOff>106680</xdr:rowOff>
    </xdr:from>
    <xdr:to>
      <xdr:col>10</xdr:col>
      <xdr:colOff>0</xdr:colOff>
      <xdr:row>33</xdr:row>
      <xdr:rowOff>99060</xdr:rowOff>
    </xdr:to>
    <xdr:cxnSp macro="">
      <xdr:nvCxnSpPr>
        <xdr:cNvPr id="70" name="AutoShape 121"/>
        <xdr:cNvCxnSpPr>
          <a:cxnSpLocks noChangeShapeType="1"/>
          <a:stCxn id="9" idx="3"/>
          <a:endCxn id="93" idx="1"/>
        </xdr:cNvCxnSpPr>
      </xdr:nvCxnSpPr>
      <xdr:spPr bwMode="auto">
        <a:xfrm flipV="1">
          <a:off x="5791200" y="5431155"/>
          <a:ext cx="2619375" cy="166878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5</xdr:col>
      <xdr:colOff>876300</xdr:colOff>
      <xdr:row>25</xdr:row>
      <xdr:rowOff>220980</xdr:rowOff>
    </xdr:from>
    <xdr:to>
      <xdr:col>5</xdr:col>
      <xdr:colOff>876300</xdr:colOff>
      <xdr:row>27</xdr:row>
      <xdr:rowOff>0</xdr:rowOff>
    </xdr:to>
    <xdr:cxnSp macro="">
      <xdr:nvCxnSpPr>
        <xdr:cNvPr id="71" name="AutoShape 124"/>
        <xdr:cNvCxnSpPr>
          <a:cxnSpLocks noChangeShapeType="1"/>
          <a:endCxn id="5" idx="0"/>
        </xdr:cNvCxnSpPr>
      </xdr:nvCxnSpPr>
      <xdr:spPr bwMode="auto">
        <a:xfrm rot="5400000">
          <a:off x="4934902" y="5639753"/>
          <a:ext cx="207645" cy="0"/>
        </a:xfrm>
        <a:prstGeom prst="straightConnector1">
          <a:avLst/>
        </a:prstGeom>
        <a:noFill/>
        <a:ln w="9525">
          <a:solidFill>
            <a:srgbClr val="000000"/>
          </a:solidFill>
          <a:round/>
          <a:headEnd/>
          <a:tailEnd type="triangle" w="med" len="med"/>
        </a:ln>
      </xdr:spPr>
    </xdr:cxnSp>
    <xdr:clientData/>
  </xdr:twoCellAnchor>
  <xdr:twoCellAnchor>
    <xdr:from>
      <xdr:col>6</xdr:col>
      <xdr:colOff>0</xdr:colOff>
      <xdr:row>30</xdr:row>
      <xdr:rowOff>0</xdr:rowOff>
    </xdr:from>
    <xdr:to>
      <xdr:col>16</xdr:col>
      <xdr:colOff>807720</xdr:colOff>
      <xdr:row>41</xdr:row>
      <xdr:rowOff>99060</xdr:rowOff>
    </xdr:to>
    <xdr:cxnSp macro="">
      <xdr:nvCxnSpPr>
        <xdr:cNvPr id="72" name="AutoShape 126"/>
        <xdr:cNvCxnSpPr>
          <a:cxnSpLocks noChangeShapeType="1"/>
          <a:stCxn id="7" idx="3"/>
          <a:endCxn id="14" idx="2"/>
        </xdr:cNvCxnSpPr>
      </xdr:nvCxnSpPr>
      <xdr:spPr bwMode="auto">
        <a:xfrm flipV="1">
          <a:off x="5791200" y="6372225"/>
          <a:ext cx="9589770" cy="2404110"/>
        </a:xfrm>
        <a:prstGeom prst="curvedConnector2">
          <a:avLst/>
        </a:prstGeom>
        <a:noFill/>
        <a:ln w="9525">
          <a:solidFill>
            <a:srgbClr val="000000"/>
          </a:solidFill>
          <a:round/>
          <a:headEnd/>
          <a:tailEnd type="triangle" w="med" len="med"/>
        </a:ln>
      </xdr:spPr>
    </xdr:cxnSp>
    <xdr:clientData/>
  </xdr:twoCellAnchor>
  <xdr:twoCellAnchor>
    <xdr:from>
      <xdr:col>20</xdr:col>
      <xdr:colOff>7620</xdr:colOff>
      <xdr:row>8</xdr:row>
      <xdr:rowOff>0</xdr:rowOff>
    </xdr:from>
    <xdr:to>
      <xdr:col>21</xdr:col>
      <xdr:colOff>0</xdr:colOff>
      <xdr:row>32</xdr:row>
      <xdr:rowOff>76200</xdr:rowOff>
    </xdr:to>
    <xdr:sp macro="" textlink="">
      <xdr:nvSpPr>
        <xdr:cNvPr id="73" name="AutoShape 128"/>
        <xdr:cNvSpPr>
          <a:spLocks/>
        </xdr:cNvSpPr>
      </xdr:nvSpPr>
      <xdr:spPr bwMode="auto">
        <a:xfrm>
          <a:off x="19067145" y="1838325"/>
          <a:ext cx="335280" cy="5029200"/>
        </a:xfrm>
        <a:prstGeom prst="rightBrace">
          <a:avLst>
            <a:gd name="adj1" fmla="val 123450"/>
            <a:gd name="adj2" fmla="val 45509"/>
          </a:avLst>
        </a:prstGeom>
        <a:noFill/>
        <a:ln w="9525">
          <a:solidFill>
            <a:srgbClr val="000000"/>
          </a:solidFill>
          <a:round/>
          <a:headEnd/>
          <a:tailEnd/>
        </a:ln>
      </xdr:spPr>
    </xdr:sp>
    <xdr:clientData/>
  </xdr:twoCellAnchor>
  <xdr:twoCellAnchor>
    <xdr:from>
      <xdr:col>20</xdr:col>
      <xdr:colOff>336330</xdr:colOff>
      <xdr:row>19</xdr:row>
      <xdr:rowOff>81850</xdr:rowOff>
    </xdr:from>
    <xdr:to>
      <xdr:col>21</xdr:col>
      <xdr:colOff>872358</xdr:colOff>
      <xdr:row>24</xdr:row>
      <xdr:rowOff>215462</xdr:rowOff>
    </xdr:to>
    <xdr:cxnSp macro="">
      <xdr:nvCxnSpPr>
        <xdr:cNvPr id="74" name="AutoShape 129"/>
        <xdr:cNvCxnSpPr>
          <a:cxnSpLocks noChangeShapeType="1"/>
          <a:stCxn id="73" idx="1"/>
          <a:endCxn id="40" idx="0"/>
        </xdr:cNvCxnSpPr>
      </xdr:nvCxnSpPr>
      <xdr:spPr bwMode="auto">
        <a:xfrm rot="10800000" flipH="1" flipV="1">
          <a:off x="19395855" y="4149025"/>
          <a:ext cx="878928" cy="1171837"/>
        </a:xfrm>
        <a:prstGeom prst="curvedConnector4">
          <a:avLst>
            <a:gd name="adj1" fmla="val 61415"/>
            <a:gd name="adj2" fmla="val -470"/>
          </a:avLst>
        </a:prstGeom>
        <a:noFill/>
        <a:ln w="9525">
          <a:solidFill>
            <a:srgbClr val="000000"/>
          </a:solidFill>
          <a:round/>
          <a:headEnd/>
          <a:tailEnd type="triangle" w="med" len="med"/>
        </a:ln>
      </xdr:spPr>
    </xdr:cxnSp>
    <xdr:clientData/>
  </xdr:twoCellAnchor>
  <xdr:twoCellAnchor>
    <xdr:from>
      <xdr:col>20</xdr:col>
      <xdr:colOff>0</xdr:colOff>
      <xdr:row>26</xdr:row>
      <xdr:rowOff>0</xdr:rowOff>
    </xdr:from>
    <xdr:to>
      <xdr:col>21</xdr:col>
      <xdr:colOff>937260</xdr:colOff>
      <xdr:row>32</xdr:row>
      <xdr:rowOff>106680</xdr:rowOff>
    </xdr:to>
    <xdr:cxnSp macro="">
      <xdr:nvCxnSpPr>
        <xdr:cNvPr id="75" name="AutoShape 132"/>
        <xdr:cNvCxnSpPr>
          <a:cxnSpLocks noChangeShapeType="1"/>
          <a:stCxn id="40" idx="2"/>
          <a:endCxn id="38" idx="3"/>
        </xdr:cNvCxnSpPr>
      </xdr:nvCxnSpPr>
      <xdr:spPr bwMode="auto">
        <a:xfrm rot="5400000">
          <a:off x="19017615" y="5575935"/>
          <a:ext cx="1363980" cy="1280160"/>
        </a:xfrm>
        <a:prstGeom prst="curvedConnector2">
          <a:avLst/>
        </a:prstGeom>
        <a:noFill/>
        <a:ln w="9525">
          <a:solidFill>
            <a:srgbClr val="000000"/>
          </a:solidFill>
          <a:round/>
          <a:headEnd/>
          <a:tailEnd type="triangle" w="med" len="med"/>
        </a:ln>
      </xdr:spPr>
    </xdr:cxnSp>
    <xdr:clientData/>
  </xdr:twoCellAnchor>
  <xdr:twoCellAnchor>
    <xdr:from>
      <xdr:col>21</xdr:col>
      <xdr:colOff>937260</xdr:colOff>
      <xdr:row>38</xdr:row>
      <xdr:rowOff>0</xdr:rowOff>
    </xdr:from>
    <xdr:to>
      <xdr:col>21</xdr:col>
      <xdr:colOff>937260</xdr:colOff>
      <xdr:row>39</xdr:row>
      <xdr:rowOff>0</xdr:rowOff>
    </xdr:to>
    <xdr:cxnSp macro="">
      <xdr:nvCxnSpPr>
        <xdr:cNvPr id="76" name="AutoShape 136"/>
        <xdr:cNvCxnSpPr>
          <a:cxnSpLocks noChangeShapeType="1"/>
          <a:stCxn id="39" idx="2"/>
          <a:endCxn id="44" idx="0"/>
        </xdr:cNvCxnSpPr>
      </xdr:nvCxnSpPr>
      <xdr:spPr bwMode="auto">
        <a:xfrm rot="5400000">
          <a:off x="20234910" y="8153400"/>
          <a:ext cx="209550" cy="0"/>
        </a:xfrm>
        <a:prstGeom prst="straightConnector1">
          <a:avLst/>
        </a:prstGeom>
        <a:noFill/>
        <a:ln w="9525">
          <a:solidFill>
            <a:srgbClr val="000000"/>
          </a:solidFill>
          <a:round/>
          <a:headEnd/>
          <a:tailEnd type="triangle" w="med" len="med"/>
        </a:ln>
      </xdr:spPr>
    </xdr:cxnSp>
    <xdr:clientData/>
  </xdr:twoCellAnchor>
  <xdr:twoCellAnchor>
    <xdr:from>
      <xdr:col>19</xdr:col>
      <xdr:colOff>967740</xdr:colOff>
      <xdr:row>33</xdr:row>
      <xdr:rowOff>0</xdr:rowOff>
    </xdr:from>
    <xdr:to>
      <xdr:col>19</xdr:col>
      <xdr:colOff>967740</xdr:colOff>
      <xdr:row>36</xdr:row>
      <xdr:rowOff>0</xdr:rowOff>
    </xdr:to>
    <xdr:cxnSp macro="">
      <xdr:nvCxnSpPr>
        <xdr:cNvPr id="77" name="AutoShape 137"/>
        <xdr:cNvCxnSpPr>
          <a:cxnSpLocks noChangeShapeType="1"/>
          <a:stCxn id="38" idx="2"/>
          <a:endCxn id="41" idx="0"/>
        </xdr:cNvCxnSpPr>
      </xdr:nvCxnSpPr>
      <xdr:spPr bwMode="auto">
        <a:xfrm rot="5400000">
          <a:off x="17731740" y="7315200"/>
          <a:ext cx="628650" cy="0"/>
        </a:xfrm>
        <a:prstGeom prst="straightConnector1">
          <a:avLst/>
        </a:prstGeom>
        <a:noFill/>
        <a:ln w="9525">
          <a:solidFill>
            <a:srgbClr val="000000"/>
          </a:solidFill>
          <a:round/>
          <a:headEnd/>
          <a:tailEnd type="triangle" w="med" len="med"/>
        </a:ln>
      </xdr:spPr>
    </xdr:cxnSp>
    <xdr:clientData/>
  </xdr:twoCellAnchor>
  <xdr:twoCellAnchor>
    <xdr:from>
      <xdr:col>19</xdr:col>
      <xdr:colOff>967740</xdr:colOff>
      <xdr:row>37</xdr:row>
      <xdr:rowOff>0</xdr:rowOff>
    </xdr:from>
    <xdr:to>
      <xdr:col>19</xdr:col>
      <xdr:colOff>967740</xdr:colOff>
      <xdr:row>38</xdr:row>
      <xdr:rowOff>0</xdr:rowOff>
    </xdr:to>
    <xdr:cxnSp macro="">
      <xdr:nvCxnSpPr>
        <xdr:cNvPr id="78" name="AutoShape 138"/>
        <xdr:cNvCxnSpPr>
          <a:cxnSpLocks noChangeShapeType="1"/>
          <a:stCxn id="41" idx="2"/>
          <a:endCxn id="42" idx="0"/>
        </xdr:cNvCxnSpPr>
      </xdr:nvCxnSpPr>
      <xdr:spPr bwMode="auto">
        <a:xfrm rot="5400000">
          <a:off x="17941290" y="7943850"/>
          <a:ext cx="209550" cy="0"/>
        </a:xfrm>
        <a:prstGeom prst="straightConnector1">
          <a:avLst/>
        </a:prstGeom>
        <a:noFill/>
        <a:ln w="9525">
          <a:solidFill>
            <a:srgbClr val="000000"/>
          </a:solidFill>
          <a:round/>
          <a:headEnd/>
          <a:tailEnd type="triangle" w="med" len="med"/>
        </a:ln>
      </xdr:spPr>
    </xdr:cxnSp>
    <xdr:clientData/>
  </xdr:twoCellAnchor>
  <xdr:twoCellAnchor>
    <xdr:from>
      <xdr:col>19</xdr:col>
      <xdr:colOff>967740</xdr:colOff>
      <xdr:row>39</xdr:row>
      <xdr:rowOff>0</xdr:rowOff>
    </xdr:from>
    <xdr:to>
      <xdr:col>19</xdr:col>
      <xdr:colOff>967740</xdr:colOff>
      <xdr:row>40</xdr:row>
      <xdr:rowOff>0</xdr:rowOff>
    </xdr:to>
    <xdr:cxnSp macro="">
      <xdr:nvCxnSpPr>
        <xdr:cNvPr id="79" name="AutoShape 139"/>
        <xdr:cNvCxnSpPr>
          <a:cxnSpLocks noChangeShapeType="1"/>
          <a:stCxn id="42" idx="2"/>
          <a:endCxn id="43" idx="0"/>
        </xdr:cNvCxnSpPr>
      </xdr:nvCxnSpPr>
      <xdr:spPr bwMode="auto">
        <a:xfrm rot="5400000">
          <a:off x="17941290" y="8362950"/>
          <a:ext cx="209550" cy="0"/>
        </a:xfrm>
        <a:prstGeom prst="straightConnector1">
          <a:avLst/>
        </a:prstGeom>
        <a:noFill/>
        <a:ln w="9525">
          <a:solidFill>
            <a:srgbClr val="000000"/>
          </a:solidFill>
          <a:round/>
          <a:headEnd/>
          <a:tailEnd type="triangle" w="med" len="med"/>
        </a:ln>
      </xdr:spPr>
    </xdr:cxnSp>
    <xdr:clientData/>
  </xdr:twoCellAnchor>
  <xdr:twoCellAnchor>
    <xdr:from>
      <xdr:col>19</xdr:col>
      <xdr:colOff>967740</xdr:colOff>
      <xdr:row>41</xdr:row>
      <xdr:rowOff>0</xdr:rowOff>
    </xdr:from>
    <xdr:to>
      <xdr:col>19</xdr:col>
      <xdr:colOff>967740</xdr:colOff>
      <xdr:row>42</xdr:row>
      <xdr:rowOff>0</xdr:rowOff>
    </xdr:to>
    <xdr:cxnSp macro="">
      <xdr:nvCxnSpPr>
        <xdr:cNvPr id="80" name="AutoShape 140"/>
        <xdr:cNvCxnSpPr>
          <a:cxnSpLocks noChangeShapeType="1"/>
          <a:stCxn id="43" idx="2"/>
          <a:endCxn id="12" idx="0"/>
        </xdr:cNvCxnSpPr>
      </xdr:nvCxnSpPr>
      <xdr:spPr bwMode="auto">
        <a:xfrm rot="5400000">
          <a:off x="17941290" y="8782050"/>
          <a:ext cx="209550" cy="0"/>
        </a:xfrm>
        <a:prstGeom prst="straightConnector1">
          <a:avLst/>
        </a:prstGeom>
        <a:noFill/>
        <a:ln w="9525">
          <a:solidFill>
            <a:srgbClr val="000000"/>
          </a:solidFill>
          <a:round/>
          <a:headEnd/>
          <a:tailEnd type="triangle" w="med" len="med"/>
        </a:ln>
      </xdr:spPr>
    </xdr:cxnSp>
    <xdr:clientData/>
  </xdr:twoCellAnchor>
  <xdr:twoCellAnchor>
    <xdr:from>
      <xdr:col>19</xdr:col>
      <xdr:colOff>967740</xdr:colOff>
      <xdr:row>43</xdr:row>
      <xdr:rowOff>0</xdr:rowOff>
    </xdr:from>
    <xdr:to>
      <xdr:col>19</xdr:col>
      <xdr:colOff>967740</xdr:colOff>
      <xdr:row>45</xdr:row>
      <xdr:rowOff>0</xdr:rowOff>
    </xdr:to>
    <xdr:cxnSp macro="">
      <xdr:nvCxnSpPr>
        <xdr:cNvPr id="81" name="AutoShape 141"/>
        <xdr:cNvCxnSpPr>
          <a:cxnSpLocks noChangeShapeType="1"/>
          <a:stCxn id="12" idx="2"/>
          <a:endCxn id="13" idx="0"/>
        </xdr:cNvCxnSpPr>
      </xdr:nvCxnSpPr>
      <xdr:spPr bwMode="auto">
        <a:xfrm rot="5400000">
          <a:off x="17836515" y="9305925"/>
          <a:ext cx="419100" cy="0"/>
        </a:xfrm>
        <a:prstGeom prst="straightConnector1">
          <a:avLst/>
        </a:prstGeom>
        <a:noFill/>
        <a:ln w="9525">
          <a:solidFill>
            <a:srgbClr val="000000"/>
          </a:solidFill>
          <a:prstDash val="dash"/>
          <a:round/>
          <a:headEnd/>
          <a:tailEnd type="triangle" w="med" len="med"/>
        </a:ln>
      </xdr:spPr>
    </xdr:cxnSp>
    <xdr:clientData/>
  </xdr:twoCellAnchor>
  <xdr:twoCellAnchor>
    <xdr:from>
      <xdr:col>6</xdr:col>
      <xdr:colOff>0</xdr:colOff>
      <xdr:row>26</xdr:row>
      <xdr:rowOff>114300</xdr:rowOff>
    </xdr:from>
    <xdr:to>
      <xdr:col>16</xdr:col>
      <xdr:colOff>0</xdr:colOff>
      <xdr:row>40</xdr:row>
      <xdr:rowOff>99060</xdr:rowOff>
    </xdr:to>
    <xdr:cxnSp macro="">
      <xdr:nvCxnSpPr>
        <xdr:cNvPr id="82" name="AutoShape 142"/>
        <xdr:cNvCxnSpPr>
          <a:cxnSpLocks noChangeShapeType="1"/>
          <a:stCxn id="148" idx="3"/>
          <a:endCxn id="11" idx="1"/>
        </xdr:cNvCxnSpPr>
      </xdr:nvCxnSpPr>
      <xdr:spPr bwMode="auto">
        <a:xfrm flipV="1">
          <a:off x="5791200" y="5648325"/>
          <a:ext cx="8782050" cy="2918460"/>
        </a:xfrm>
        <a:prstGeom prst="curvedConnector3">
          <a:avLst>
            <a:gd name="adj1" fmla="val 88861"/>
          </a:avLst>
        </a:prstGeom>
        <a:noFill/>
        <a:ln w="9525">
          <a:solidFill>
            <a:srgbClr val="000000"/>
          </a:solidFill>
          <a:round/>
          <a:headEnd/>
          <a:tailEnd type="triangle" w="med" len="med"/>
        </a:ln>
      </xdr:spPr>
    </xdr:cxnSp>
    <xdr:clientData/>
  </xdr:twoCellAnchor>
  <xdr:twoCellAnchor>
    <xdr:from>
      <xdr:col>16</xdr:col>
      <xdr:colOff>1592580</xdr:colOff>
      <xdr:row>20</xdr:row>
      <xdr:rowOff>165539</xdr:rowOff>
    </xdr:from>
    <xdr:to>
      <xdr:col>18</xdr:col>
      <xdr:colOff>0</xdr:colOff>
      <xdr:row>26</xdr:row>
      <xdr:rowOff>111541</xdr:rowOff>
    </xdr:to>
    <xdr:cxnSp macro="">
      <xdr:nvCxnSpPr>
        <xdr:cNvPr id="83" name="AutoShape 143"/>
        <xdr:cNvCxnSpPr>
          <a:cxnSpLocks noChangeShapeType="1"/>
          <a:stCxn id="11" idx="3"/>
          <a:endCxn id="138" idx="1"/>
        </xdr:cNvCxnSpPr>
      </xdr:nvCxnSpPr>
      <xdr:spPr bwMode="auto">
        <a:xfrm flipV="1">
          <a:off x="16165830" y="4442264"/>
          <a:ext cx="560070" cy="1203302"/>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19</xdr:col>
      <xdr:colOff>967740</xdr:colOff>
      <xdr:row>33</xdr:row>
      <xdr:rowOff>0</xdr:rowOff>
    </xdr:from>
    <xdr:to>
      <xdr:col>21</xdr:col>
      <xdr:colOff>937260</xdr:colOff>
      <xdr:row>37</xdr:row>
      <xdr:rowOff>0</xdr:rowOff>
    </xdr:to>
    <xdr:cxnSp macro="">
      <xdr:nvCxnSpPr>
        <xdr:cNvPr id="84" name="AutoShape 144"/>
        <xdr:cNvCxnSpPr>
          <a:cxnSpLocks noChangeShapeType="1"/>
          <a:stCxn id="38" idx="2"/>
          <a:endCxn id="39" idx="0"/>
        </xdr:cNvCxnSpPr>
      </xdr:nvCxnSpPr>
      <xdr:spPr bwMode="auto">
        <a:xfrm rot="16200000" flipH="1">
          <a:off x="18773775" y="6273165"/>
          <a:ext cx="838200" cy="229362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10</xdr:col>
      <xdr:colOff>1173480</xdr:colOff>
      <xdr:row>29</xdr:row>
      <xdr:rowOff>0</xdr:rowOff>
    </xdr:from>
    <xdr:to>
      <xdr:col>19</xdr:col>
      <xdr:colOff>0</xdr:colOff>
      <xdr:row>45</xdr:row>
      <xdr:rowOff>106680</xdr:rowOff>
    </xdr:to>
    <xdr:cxnSp macro="">
      <xdr:nvCxnSpPr>
        <xdr:cNvPr id="85" name="AutoShape 148"/>
        <xdr:cNvCxnSpPr>
          <a:cxnSpLocks noChangeShapeType="1"/>
          <a:stCxn id="13" idx="1"/>
          <a:endCxn id="10" idx="2"/>
        </xdr:cNvCxnSpPr>
      </xdr:nvCxnSpPr>
      <xdr:spPr bwMode="auto">
        <a:xfrm rot="10800000">
          <a:off x="9584055" y="6162675"/>
          <a:ext cx="7494270" cy="3459480"/>
        </a:xfrm>
        <a:prstGeom prst="curvedConnector2">
          <a:avLst/>
        </a:prstGeom>
        <a:noFill/>
        <a:ln w="9525">
          <a:solidFill>
            <a:srgbClr val="000000"/>
          </a:solidFill>
          <a:round/>
          <a:headEnd/>
          <a:tailEnd type="triangle" w="med" len="med"/>
        </a:ln>
      </xdr:spPr>
    </xdr:cxnSp>
    <xdr:clientData/>
  </xdr:twoCellAnchor>
  <xdr:twoCellAnchor>
    <xdr:from>
      <xdr:col>1</xdr:col>
      <xdr:colOff>0</xdr:colOff>
      <xdr:row>38</xdr:row>
      <xdr:rowOff>0</xdr:rowOff>
    </xdr:from>
    <xdr:to>
      <xdr:col>2</xdr:col>
      <xdr:colOff>0</xdr:colOff>
      <xdr:row>38</xdr:row>
      <xdr:rowOff>210094</xdr:rowOff>
    </xdr:to>
    <xdr:sp macro="" textlink="">
      <xdr:nvSpPr>
        <xdr:cNvPr id="86" name="Text Box 150"/>
        <xdr:cNvSpPr txBox="1">
          <a:spLocks noChangeArrowheads="1"/>
        </xdr:cNvSpPr>
      </xdr:nvSpPr>
      <xdr:spPr bwMode="auto">
        <a:xfrm>
          <a:off x="142875" y="8048625"/>
          <a:ext cx="1924050" cy="210094"/>
        </a:xfrm>
        <a:prstGeom prst="rect">
          <a:avLst/>
        </a:prstGeom>
        <a:solidFill>
          <a:srgbClr val="0000FF"/>
        </a:solidFill>
        <a:ln w="9525">
          <a:solidFill>
            <a:srgbClr val="000000"/>
          </a:solidFill>
          <a:miter lim="800000"/>
          <a:headEnd/>
          <a:tailEnd/>
        </a:ln>
      </xdr:spPr>
      <xdr:txBody>
        <a:bodyPr vertOverflow="clip" wrap="square" lIns="36576" tIns="32004" rIns="36576" bIns="0" anchor="t" upright="1"/>
        <a:lstStyle/>
        <a:p>
          <a:pPr algn="ctr" rtl="0">
            <a:defRPr sz="1000"/>
          </a:pPr>
          <a:r>
            <a:rPr lang="en-US" sz="1200" b="1" i="0" strike="noStrike">
              <a:solidFill>
                <a:srgbClr val="FFFFFF"/>
              </a:solidFill>
              <a:latin typeface="Times New Roman"/>
              <a:cs typeface="Times New Roman"/>
            </a:rPr>
            <a:t>Sales Model (SM)</a:t>
          </a:r>
        </a:p>
      </xdr:txBody>
    </xdr:sp>
    <xdr:clientData/>
  </xdr:twoCellAnchor>
  <xdr:twoCellAnchor>
    <xdr:from>
      <xdr:col>2</xdr:col>
      <xdr:colOff>0</xdr:colOff>
      <xdr:row>38</xdr:row>
      <xdr:rowOff>106680</xdr:rowOff>
    </xdr:from>
    <xdr:to>
      <xdr:col>5</xdr:col>
      <xdr:colOff>0</xdr:colOff>
      <xdr:row>38</xdr:row>
      <xdr:rowOff>106680</xdr:rowOff>
    </xdr:to>
    <xdr:cxnSp macro="">
      <xdr:nvCxnSpPr>
        <xdr:cNvPr id="87" name="AutoShape 151"/>
        <xdr:cNvCxnSpPr>
          <a:cxnSpLocks noChangeShapeType="1"/>
          <a:stCxn id="86" idx="3"/>
          <a:endCxn id="134" idx="1"/>
        </xdr:cNvCxnSpPr>
      </xdr:nvCxnSpPr>
      <xdr:spPr bwMode="auto">
        <a:xfrm>
          <a:off x="2066925" y="8155305"/>
          <a:ext cx="2095500" cy="0"/>
        </a:xfrm>
        <a:prstGeom prst="straightConnector1">
          <a:avLst/>
        </a:prstGeom>
        <a:noFill/>
        <a:ln w="9525">
          <a:solidFill>
            <a:srgbClr val="000000"/>
          </a:solidFill>
          <a:prstDash val="dash"/>
          <a:round/>
          <a:headEnd/>
          <a:tailEnd type="triangle" w="med" len="med"/>
        </a:ln>
      </xdr:spPr>
    </xdr:cxnSp>
    <xdr:clientData/>
  </xdr:twoCellAnchor>
  <xdr:twoCellAnchor>
    <xdr:from>
      <xdr:col>20</xdr:col>
      <xdr:colOff>0</xdr:colOff>
      <xdr:row>40</xdr:row>
      <xdr:rowOff>0</xdr:rowOff>
    </xdr:from>
    <xdr:to>
      <xdr:col>21</xdr:col>
      <xdr:colOff>883920</xdr:colOff>
      <xdr:row>45</xdr:row>
      <xdr:rowOff>106680</xdr:rowOff>
    </xdr:to>
    <xdr:cxnSp macro="">
      <xdr:nvCxnSpPr>
        <xdr:cNvPr id="88" name="AutoShape 155"/>
        <xdr:cNvCxnSpPr>
          <a:cxnSpLocks noChangeShapeType="1"/>
          <a:stCxn id="44" idx="2"/>
          <a:endCxn id="13" idx="3"/>
        </xdr:cNvCxnSpPr>
      </xdr:nvCxnSpPr>
      <xdr:spPr bwMode="auto">
        <a:xfrm rot="5400000">
          <a:off x="19095720" y="8431530"/>
          <a:ext cx="1154430" cy="1226820"/>
        </a:xfrm>
        <a:prstGeom prst="curvedConnector2">
          <a:avLst/>
        </a:prstGeom>
        <a:noFill/>
        <a:ln w="9525">
          <a:solidFill>
            <a:srgbClr val="000000"/>
          </a:solidFill>
          <a:round/>
          <a:headEnd/>
          <a:tailEnd type="triangle" w="med" len="med"/>
        </a:ln>
      </xdr:spPr>
    </xdr:cxnSp>
    <xdr:clientData/>
  </xdr:twoCellAnchor>
  <xdr:twoCellAnchor>
    <xdr:from>
      <xdr:col>10</xdr:col>
      <xdr:colOff>0</xdr:colOff>
      <xdr:row>18</xdr:row>
      <xdr:rowOff>0</xdr:rowOff>
    </xdr:from>
    <xdr:to>
      <xdr:col>11</xdr:col>
      <xdr:colOff>0</xdr:colOff>
      <xdr:row>19</xdr:row>
      <xdr:rowOff>0</xdr:rowOff>
    </xdr:to>
    <xdr:sp macro="" textlink="">
      <xdr:nvSpPr>
        <xdr:cNvPr id="89" name="Text Box 156">
          <a:hlinkClick xmlns:r="http://schemas.openxmlformats.org/officeDocument/2006/relationships" r:id="rId52"/>
        </xdr:cNvPr>
        <xdr:cNvSpPr txBox="1">
          <a:spLocks noChangeArrowheads="1"/>
        </xdr:cNvSpPr>
      </xdr:nvSpPr>
      <xdr:spPr bwMode="auto">
        <a:xfrm>
          <a:off x="8410575" y="3857625"/>
          <a:ext cx="2390775"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MinMaxReserve</a:t>
          </a:r>
        </a:p>
      </xdr:txBody>
    </xdr:sp>
    <xdr:clientData/>
  </xdr:twoCellAnchor>
  <xdr:twoCellAnchor>
    <xdr:from>
      <xdr:col>10</xdr:col>
      <xdr:colOff>0</xdr:colOff>
      <xdr:row>11</xdr:row>
      <xdr:rowOff>0</xdr:rowOff>
    </xdr:from>
    <xdr:to>
      <xdr:col>11</xdr:col>
      <xdr:colOff>0</xdr:colOff>
      <xdr:row>12</xdr:row>
      <xdr:rowOff>0</xdr:rowOff>
    </xdr:to>
    <xdr:sp macro="" textlink="">
      <xdr:nvSpPr>
        <xdr:cNvPr id="90" name="Text Box 159">
          <a:hlinkClick xmlns:r="http://schemas.openxmlformats.org/officeDocument/2006/relationships" r:id="rId53"/>
        </xdr:cNvPr>
        <xdr:cNvSpPr txBox="1">
          <a:spLocks noChangeArrowheads="1"/>
        </xdr:cNvSpPr>
      </xdr:nvSpPr>
      <xdr:spPr bwMode="auto">
        <a:xfrm>
          <a:off x="8410575" y="2438400"/>
          <a:ext cx="2390775" cy="200025"/>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Funds_Cash</a:t>
          </a:r>
        </a:p>
      </xdr:txBody>
    </xdr:sp>
    <xdr:clientData/>
  </xdr:twoCellAnchor>
  <xdr:twoCellAnchor>
    <xdr:from>
      <xdr:col>1</xdr:col>
      <xdr:colOff>0</xdr:colOff>
      <xdr:row>40</xdr:row>
      <xdr:rowOff>198119</xdr:rowOff>
    </xdr:from>
    <xdr:to>
      <xdr:col>2</xdr:col>
      <xdr:colOff>0</xdr:colOff>
      <xdr:row>41</xdr:row>
      <xdr:rowOff>198120</xdr:rowOff>
    </xdr:to>
    <xdr:sp macro="" textlink="">
      <xdr:nvSpPr>
        <xdr:cNvPr id="91" name="Text Box 166"/>
        <xdr:cNvSpPr txBox="1">
          <a:spLocks noChangeArrowheads="1"/>
        </xdr:cNvSpPr>
      </xdr:nvSpPr>
      <xdr:spPr bwMode="auto">
        <a:xfrm>
          <a:off x="142875" y="8665844"/>
          <a:ext cx="1924050" cy="209551"/>
        </a:xfrm>
        <a:prstGeom prst="rect">
          <a:avLst/>
        </a:prstGeom>
        <a:solidFill>
          <a:srgbClr val="0000FF"/>
        </a:solidFill>
        <a:ln w="9525">
          <a:solidFill>
            <a:srgbClr val="000000"/>
          </a:solidFill>
          <a:miter lim="800000"/>
          <a:headEnd/>
          <a:tailEnd/>
        </a:ln>
      </xdr:spPr>
      <xdr:txBody>
        <a:bodyPr vertOverflow="clip" wrap="square" lIns="36576" tIns="32004" rIns="36576" bIns="0" anchor="t" upright="1"/>
        <a:lstStyle/>
        <a:p>
          <a:pPr algn="ctr" rtl="0">
            <a:defRPr sz="1000"/>
          </a:pPr>
          <a:r>
            <a:rPr lang="en-US" sz="1200" b="1" i="0" strike="noStrike">
              <a:solidFill>
                <a:srgbClr val="FFFFFF"/>
              </a:solidFill>
              <a:latin typeface="Times New Roman"/>
              <a:cs typeface="Times New Roman"/>
            </a:rPr>
            <a:t>Net Book Value Model</a:t>
          </a:r>
        </a:p>
      </xdr:txBody>
    </xdr:sp>
    <xdr:clientData/>
  </xdr:twoCellAnchor>
  <xdr:twoCellAnchor>
    <xdr:from>
      <xdr:col>2</xdr:col>
      <xdr:colOff>0</xdr:colOff>
      <xdr:row>41</xdr:row>
      <xdr:rowOff>106680</xdr:rowOff>
    </xdr:from>
    <xdr:to>
      <xdr:col>5</xdr:col>
      <xdr:colOff>0</xdr:colOff>
      <xdr:row>41</xdr:row>
      <xdr:rowOff>106680</xdr:rowOff>
    </xdr:to>
    <xdr:cxnSp macro="">
      <xdr:nvCxnSpPr>
        <xdr:cNvPr id="92" name="AutoShape 167"/>
        <xdr:cNvCxnSpPr>
          <a:cxnSpLocks noChangeShapeType="1"/>
          <a:stCxn id="91" idx="3"/>
          <a:endCxn id="7" idx="1"/>
        </xdr:cNvCxnSpPr>
      </xdr:nvCxnSpPr>
      <xdr:spPr bwMode="auto">
        <a:xfrm>
          <a:off x="2066925" y="8783955"/>
          <a:ext cx="2095500" cy="0"/>
        </a:xfrm>
        <a:prstGeom prst="curvedConnector3">
          <a:avLst>
            <a:gd name="adj1" fmla="val 49778"/>
          </a:avLst>
        </a:prstGeom>
        <a:noFill/>
        <a:ln w="9525">
          <a:solidFill>
            <a:srgbClr val="000000"/>
          </a:solidFill>
          <a:prstDash val="dash"/>
          <a:round/>
          <a:headEnd/>
          <a:tailEnd type="triangle" w="med" len="med"/>
        </a:ln>
      </xdr:spPr>
    </xdr:cxnSp>
    <xdr:clientData/>
  </xdr:twoCellAnchor>
  <xdr:twoCellAnchor>
    <xdr:from>
      <xdr:col>10</xdr:col>
      <xdr:colOff>0</xdr:colOff>
      <xdr:row>25</xdr:row>
      <xdr:rowOff>0</xdr:rowOff>
    </xdr:from>
    <xdr:to>
      <xdr:col>11</xdr:col>
      <xdr:colOff>0</xdr:colOff>
      <xdr:row>26</xdr:row>
      <xdr:rowOff>0</xdr:rowOff>
    </xdr:to>
    <xdr:sp macro="" textlink="">
      <xdr:nvSpPr>
        <xdr:cNvPr id="93" name="Text Box 170">
          <a:hlinkClick xmlns:r="http://schemas.openxmlformats.org/officeDocument/2006/relationships" r:id="rId54"/>
        </xdr:cNvPr>
        <xdr:cNvSpPr txBox="1">
          <a:spLocks noChangeArrowheads="1"/>
        </xdr:cNvSpPr>
      </xdr:nvSpPr>
      <xdr:spPr bwMode="auto">
        <a:xfrm>
          <a:off x="8410575" y="5324475"/>
          <a:ext cx="2390775"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Revenue_Forecast</a:t>
          </a:r>
        </a:p>
      </xdr:txBody>
    </xdr:sp>
    <xdr:clientData/>
  </xdr:twoCellAnchor>
  <xdr:twoCellAnchor>
    <xdr:from>
      <xdr:col>10</xdr:col>
      <xdr:colOff>0</xdr:colOff>
      <xdr:row>9</xdr:row>
      <xdr:rowOff>0</xdr:rowOff>
    </xdr:from>
    <xdr:to>
      <xdr:col>11</xdr:col>
      <xdr:colOff>0</xdr:colOff>
      <xdr:row>10</xdr:row>
      <xdr:rowOff>0</xdr:rowOff>
    </xdr:to>
    <xdr:sp macro="" textlink="">
      <xdr:nvSpPr>
        <xdr:cNvPr id="94" name="Text Box 184">
          <a:hlinkClick xmlns:r="http://schemas.openxmlformats.org/officeDocument/2006/relationships" r:id="rId55"/>
        </xdr:cNvPr>
        <xdr:cNvSpPr txBox="1">
          <a:spLocks noChangeArrowheads="1"/>
        </xdr:cNvSpPr>
      </xdr:nvSpPr>
      <xdr:spPr bwMode="auto">
        <a:xfrm>
          <a:off x="8410575" y="2038350"/>
          <a:ext cx="2390775" cy="200025"/>
        </a:xfrm>
        <a:prstGeom prst="rect">
          <a:avLst/>
        </a:prstGeom>
        <a:solidFill>
          <a:srgbClr val="CCFFCC"/>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CIPFin and DebtSummary</a:t>
          </a:r>
        </a:p>
      </xdr:txBody>
    </xdr:sp>
    <xdr:clientData/>
  </xdr:twoCellAnchor>
  <xdr:twoCellAnchor>
    <xdr:from>
      <xdr:col>5</xdr:col>
      <xdr:colOff>0</xdr:colOff>
      <xdr:row>8</xdr:row>
      <xdr:rowOff>0</xdr:rowOff>
    </xdr:from>
    <xdr:to>
      <xdr:col>6</xdr:col>
      <xdr:colOff>0</xdr:colOff>
      <xdr:row>9</xdr:row>
      <xdr:rowOff>0</xdr:rowOff>
    </xdr:to>
    <xdr:sp macro="" textlink="">
      <xdr:nvSpPr>
        <xdr:cNvPr id="95" name="Text Box 187">
          <a:hlinkClick xmlns:r="http://schemas.openxmlformats.org/officeDocument/2006/relationships" r:id="rId56"/>
        </xdr:cNvPr>
        <xdr:cNvSpPr txBox="1">
          <a:spLocks noChangeArrowheads="1"/>
        </xdr:cNvSpPr>
      </xdr:nvSpPr>
      <xdr:spPr bwMode="auto">
        <a:xfrm>
          <a:off x="4162425" y="1838325"/>
          <a:ext cx="1628775" cy="200025"/>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Lib_CIP</a:t>
          </a:r>
        </a:p>
      </xdr:txBody>
    </xdr:sp>
    <xdr:clientData/>
  </xdr:twoCellAnchor>
  <xdr:twoCellAnchor>
    <xdr:from>
      <xdr:col>6</xdr:col>
      <xdr:colOff>0</xdr:colOff>
      <xdr:row>8</xdr:row>
      <xdr:rowOff>106680</xdr:rowOff>
    </xdr:from>
    <xdr:to>
      <xdr:col>7</xdr:col>
      <xdr:colOff>0</xdr:colOff>
      <xdr:row>8</xdr:row>
      <xdr:rowOff>106680</xdr:rowOff>
    </xdr:to>
    <xdr:cxnSp macro="">
      <xdr:nvCxnSpPr>
        <xdr:cNvPr id="96" name="AutoShape 188"/>
        <xdr:cNvCxnSpPr>
          <a:cxnSpLocks noChangeShapeType="1"/>
          <a:stCxn id="95" idx="3"/>
          <a:endCxn id="151" idx="1"/>
        </xdr:cNvCxnSpPr>
      </xdr:nvCxnSpPr>
      <xdr:spPr bwMode="auto">
        <a:xfrm>
          <a:off x="5791200" y="1945005"/>
          <a:ext cx="542925" cy="0"/>
        </a:xfrm>
        <a:prstGeom prst="straightConnector1">
          <a:avLst/>
        </a:prstGeom>
        <a:noFill/>
        <a:ln w="9525">
          <a:solidFill>
            <a:srgbClr val="000000"/>
          </a:solidFill>
          <a:round/>
          <a:headEnd/>
          <a:tailEnd type="triangle" w="med" len="med"/>
        </a:ln>
      </xdr:spPr>
    </xdr:cxnSp>
    <xdr:clientData/>
  </xdr:twoCellAnchor>
  <xdr:twoCellAnchor>
    <xdr:from>
      <xdr:col>5</xdr:col>
      <xdr:colOff>876300</xdr:colOff>
      <xdr:row>15</xdr:row>
      <xdr:rowOff>0</xdr:rowOff>
    </xdr:from>
    <xdr:to>
      <xdr:col>5</xdr:col>
      <xdr:colOff>876300</xdr:colOff>
      <xdr:row>16</xdr:row>
      <xdr:rowOff>0</xdr:rowOff>
    </xdr:to>
    <xdr:cxnSp macro="">
      <xdr:nvCxnSpPr>
        <xdr:cNvPr id="97" name="AutoShape 189"/>
        <xdr:cNvCxnSpPr>
          <a:cxnSpLocks noChangeShapeType="1"/>
          <a:stCxn id="45" idx="2"/>
          <a:endCxn id="104" idx="0"/>
        </xdr:cNvCxnSpPr>
      </xdr:nvCxnSpPr>
      <xdr:spPr bwMode="auto">
        <a:xfrm rot="5400000">
          <a:off x="4938712" y="3338513"/>
          <a:ext cx="200025" cy="0"/>
        </a:xfrm>
        <a:prstGeom prst="straightConnector1">
          <a:avLst/>
        </a:prstGeom>
        <a:noFill/>
        <a:ln w="9525">
          <a:solidFill>
            <a:srgbClr val="000000"/>
          </a:solidFill>
          <a:round/>
          <a:headEnd/>
          <a:tailEnd type="triangle" w="med" len="med"/>
        </a:ln>
      </xdr:spPr>
    </xdr:cxnSp>
    <xdr:clientData/>
  </xdr:twoCellAnchor>
  <xdr:twoCellAnchor>
    <xdr:from>
      <xdr:col>14</xdr:col>
      <xdr:colOff>0</xdr:colOff>
      <xdr:row>8</xdr:row>
      <xdr:rowOff>0</xdr:rowOff>
    </xdr:from>
    <xdr:to>
      <xdr:col>15</xdr:col>
      <xdr:colOff>0</xdr:colOff>
      <xdr:row>9</xdr:row>
      <xdr:rowOff>0</xdr:rowOff>
    </xdr:to>
    <xdr:sp macro="" textlink="">
      <xdr:nvSpPr>
        <xdr:cNvPr id="98" name="Text Box 191">
          <a:hlinkClick xmlns:r="http://schemas.openxmlformats.org/officeDocument/2006/relationships" r:id="rId57"/>
        </xdr:cNvPr>
        <xdr:cNvSpPr txBox="1">
          <a:spLocks noChangeArrowheads="1"/>
        </xdr:cNvSpPr>
      </xdr:nvSpPr>
      <xdr:spPr bwMode="auto">
        <a:xfrm>
          <a:off x="12382500" y="1838325"/>
          <a:ext cx="1781175" cy="200025"/>
        </a:xfrm>
        <a:prstGeom prst="rect">
          <a:avLst/>
        </a:prstGeom>
        <a:solidFill>
          <a:srgbClr val="CCFFCC"/>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NewVarDept</a:t>
          </a:r>
        </a:p>
      </xdr:txBody>
    </xdr:sp>
    <xdr:clientData/>
  </xdr:twoCellAnchor>
  <xdr:twoCellAnchor>
    <xdr:from>
      <xdr:col>14</xdr:col>
      <xdr:colOff>0</xdr:colOff>
      <xdr:row>9</xdr:row>
      <xdr:rowOff>0</xdr:rowOff>
    </xdr:from>
    <xdr:to>
      <xdr:col>15</xdr:col>
      <xdr:colOff>0</xdr:colOff>
      <xdr:row>10</xdr:row>
      <xdr:rowOff>0</xdr:rowOff>
    </xdr:to>
    <xdr:sp macro="" textlink="">
      <xdr:nvSpPr>
        <xdr:cNvPr id="99" name="Text Box 192">
          <a:hlinkClick xmlns:r="http://schemas.openxmlformats.org/officeDocument/2006/relationships" r:id="rId58"/>
        </xdr:cNvPr>
        <xdr:cNvSpPr txBox="1">
          <a:spLocks noChangeArrowheads="1"/>
        </xdr:cNvSpPr>
      </xdr:nvSpPr>
      <xdr:spPr bwMode="auto">
        <a:xfrm>
          <a:off x="12382500" y="2038350"/>
          <a:ext cx="1781175" cy="200025"/>
        </a:xfrm>
        <a:prstGeom prst="rect">
          <a:avLst/>
        </a:prstGeom>
        <a:solidFill>
          <a:srgbClr val="CCFFCC"/>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NewFixedDept</a:t>
          </a:r>
        </a:p>
      </xdr:txBody>
    </xdr:sp>
    <xdr:clientData/>
  </xdr:twoCellAnchor>
  <xdr:twoCellAnchor>
    <xdr:from>
      <xdr:col>5</xdr:col>
      <xdr:colOff>0</xdr:colOff>
      <xdr:row>10</xdr:row>
      <xdr:rowOff>0</xdr:rowOff>
    </xdr:from>
    <xdr:to>
      <xdr:col>6</xdr:col>
      <xdr:colOff>0</xdr:colOff>
      <xdr:row>11</xdr:row>
      <xdr:rowOff>0</xdr:rowOff>
    </xdr:to>
    <xdr:sp macro="" textlink="">
      <xdr:nvSpPr>
        <xdr:cNvPr id="100" name="Text Box 197">
          <a:hlinkClick xmlns:r="http://schemas.openxmlformats.org/officeDocument/2006/relationships" r:id="rId59"/>
        </xdr:cNvPr>
        <xdr:cNvSpPr txBox="1">
          <a:spLocks noChangeArrowheads="1"/>
        </xdr:cNvSpPr>
      </xdr:nvSpPr>
      <xdr:spPr bwMode="auto">
        <a:xfrm>
          <a:off x="4162425" y="2238375"/>
          <a:ext cx="1628775" cy="200025"/>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Lib_Debt</a:t>
          </a:r>
        </a:p>
      </xdr:txBody>
    </xdr:sp>
    <xdr:clientData/>
  </xdr:twoCellAnchor>
  <xdr:twoCellAnchor>
    <xdr:from>
      <xdr:col>5</xdr:col>
      <xdr:colOff>0</xdr:colOff>
      <xdr:row>10</xdr:row>
      <xdr:rowOff>99059</xdr:rowOff>
    </xdr:from>
    <xdr:to>
      <xdr:col>5</xdr:col>
      <xdr:colOff>1588</xdr:colOff>
      <xdr:row>30</xdr:row>
      <xdr:rowOff>106680</xdr:rowOff>
    </xdr:to>
    <xdr:cxnSp macro="">
      <xdr:nvCxnSpPr>
        <xdr:cNvPr id="101" name="AutoShape 199"/>
        <xdr:cNvCxnSpPr>
          <a:cxnSpLocks noChangeShapeType="1"/>
          <a:stCxn id="100" idx="1"/>
          <a:endCxn id="2" idx="1"/>
        </xdr:cNvCxnSpPr>
      </xdr:nvCxnSpPr>
      <xdr:spPr bwMode="auto">
        <a:xfrm rot="10800000" flipV="1">
          <a:off x="4162425" y="2337434"/>
          <a:ext cx="1588" cy="4141471"/>
        </a:xfrm>
        <a:prstGeom prst="curvedConnector3">
          <a:avLst>
            <a:gd name="adj1" fmla="val 14395466"/>
          </a:avLst>
        </a:prstGeom>
        <a:noFill/>
        <a:ln w="9525">
          <a:solidFill>
            <a:srgbClr val="000000"/>
          </a:solidFill>
          <a:round/>
          <a:headEnd/>
          <a:tailEnd type="triangle" w="med" len="med"/>
        </a:ln>
      </xdr:spPr>
    </xdr:cxnSp>
    <xdr:clientData/>
  </xdr:twoCellAnchor>
  <xdr:twoCellAnchor>
    <xdr:from>
      <xdr:col>5</xdr:col>
      <xdr:colOff>899160</xdr:colOff>
      <xdr:row>2</xdr:row>
      <xdr:rowOff>129540</xdr:rowOff>
    </xdr:from>
    <xdr:to>
      <xdr:col>5</xdr:col>
      <xdr:colOff>1356360</xdr:colOff>
      <xdr:row>2</xdr:row>
      <xdr:rowOff>129540</xdr:rowOff>
    </xdr:to>
    <xdr:sp macro="" textlink="">
      <xdr:nvSpPr>
        <xdr:cNvPr id="102" name="Line 200"/>
        <xdr:cNvSpPr>
          <a:spLocks noChangeShapeType="1"/>
        </xdr:cNvSpPr>
      </xdr:nvSpPr>
      <xdr:spPr bwMode="auto">
        <a:xfrm>
          <a:off x="5061585" y="767715"/>
          <a:ext cx="457200" cy="0"/>
        </a:xfrm>
        <a:prstGeom prst="line">
          <a:avLst/>
        </a:prstGeom>
        <a:noFill/>
        <a:ln w="9525">
          <a:solidFill>
            <a:srgbClr val="000000"/>
          </a:solidFill>
          <a:round/>
          <a:headEnd/>
          <a:tailEnd type="triangle" w="med" len="med"/>
        </a:ln>
      </xdr:spPr>
    </xdr:sp>
    <xdr:clientData/>
  </xdr:twoCellAnchor>
  <xdr:twoCellAnchor>
    <xdr:from>
      <xdr:col>5</xdr:col>
      <xdr:colOff>891540</xdr:colOff>
      <xdr:row>3</xdr:row>
      <xdr:rowOff>121920</xdr:rowOff>
    </xdr:from>
    <xdr:to>
      <xdr:col>5</xdr:col>
      <xdr:colOff>1348740</xdr:colOff>
      <xdr:row>3</xdr:row>
      <xdr:rowOff>121920</xdr:rowOff>
    </xdr:to>
    <xdr:sp macro="" textlink="">
      <xdr:nvSpPr>
        <xdr:cNvPr id="103" name="Line 201"/>
        <xdr:cNvSpPr>
          <a:spLocks noChangeShapeType="1"/>
        </xdr:cNvSpPr>
      </xdr:nvSpPr>
      <xdr:spPr bwMode="auto">
        <a:xfrm>
          <a:off x="5053965" y="960120"/>
          <a:ext cx="457200" cy="0"/>
        </a:xfrm>
        <a:prstGeom prst="line">
          <a:avLst/>
        </a:prstGeom>
        <a:noFill/>
        <a:ln w="9525">
          <a:solidFill>
            <a:srgbClr val="000000"/>
          </a:solidFill>
          <a:prstDash val="dash"/>
          <a:round/>
          <a:headEnd/>
          <a:tailEnd type="triangle" w="med" len="med"/>
        </a:ln>
      </xdr:spPr>
    </xdr:sp>
    <xdr:clientData/>
  </xdr:twoCellAnchor>
  <xdr:twoCellAnchor>
    <xdr:from>
      <xdr:col>5</xdr:col>
      <xdr:colOff>0</xdr:colOff>
      <xdr:row>16</xdr:row>
      <xdr:rowOff>0</xdr:rowOff>
    </xdr:from>
    <xdr:to>
      <xdr:col>6</xdr:col>
      <xdr:colOff>0</xdr:colOff>
      <xdr:row>17</xdr:row>
      <xdr:rowOff>0</xdr:rowOff>
    </xdr:to>
    <xdr:sp macro="" textlink="">
      <xdr:nvSpPr>
        <xdr:cNvPr id="104" name="Text Box 203">
          <a:hlinkClick xmlns:r="http://schemas.openxmlformats.org/officeDocument/2006/relationships" r:id="rId60"/>
        </xdr:cNvPr>
        <xdr:cNvSpPr txBox="1">
          <a:spLocks noChangeArrowheads="1"/>
        </xdr:cNvSpPr>
      </xdr:nvSpPr>
      <xdr:spPr bwMode="auto">
        <a:xfrm>
          <a:off x="4162425" y="3438525"/>
          <a:ext cx="1628775"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a:t>
          </a:r>
        </a:p>
      </xdr:txBody>
    </xdr:sp>
    <xdr:clientData/>
  </xdr:twoCellAnchor>
  <xdr:twoCellAnchor>
    <xdr:from>
      <xdr:col>6</xdr:col>
      <xdr:colOff>0</xdr:colOff>
      <xdr:row>11</xdr:row>
      <xdr:rowOff>98612</xdr:rowOff>
    </xdr:from>
    <xdr:to>
      <xdr:col>10</xdr:col>
      <xdr:colOff>0</xdr:colOff>
      <xdr:row>16</xdr:row>
      <xdr:rowOff>107576</xdr:rowOff>
    </xdr:to>
    <xdr:cxnSp macro="">
      <xdr:nvCxnSpPr>
        <xdr:cNvPr id="105" name="AutoShape 213"/>
        <xdr:cNvCxnSpPr>
          <a:cxnSpLocks noChangeShapeType="1"/>
          <a:stCxn id="104" idx="3"/>
          <a:endCxn id="90" idx="1"/>
        </xdr:cNvCxnSpPr>
      </xdr:nvCxnSpPr>
      <xdr:spPr bwMode="auto">
        <a:xfrm flipV="1">
          <a:off x="5791200" y="2537012"/>
          <a:ext cx="2619375" cy="1009089"/>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10</xdr:col>
      <xdr:colOff>975360</xdr:colOff>
      <xdr:row>9</xdr:row>
      <xdr:rowOff>0</xdr:rowOff>
    </xdr:from>
    <xdr:to>
      <xdr:col>13</xdr:col>
      <xdr:colOff>0</xdr:colOff>
      <xdr:row>9</xdr:row>
      <xdr:rowOff>7620</xdr:rowOff>
    </xdr:to>
    <xdr:cxnSp macro="">
      <xdr:nvCxnSpPr>
        <xdr:cNvPr id="106" name="AutoShape 217"/>
        <xdr:cNvCxnSpPr>
          <a:cxnSpLocks noChangeShapeType="1"/>
          <a:stCxn id="94" idx="0"/>
          <a:endCxn id="116" idx="1"/>
        </xdr:cNvCxnSpPr>
      </xdr:nvCxnSpPr>
      <xdr:spPr bwMode="auto">
        <a:xfrm rot="5400000" flipV="1">
          <a:off x="10737533" y="686752"/>
          <a:ext cx="7620" cy="2710815"/>
        </a:xfrm>
        <a:prstGeom prst="curvedConnector4">
          <a:avLst>
            <a:gd name="adj1" fmla="val -2400000"/>
            <a:gd name="adj2" fmla="val 71667"/>
          </a:avLst>
        </a:prstGeom>
        <a:noFill/>
        <a:ln w="9525">
          <a:solidFill>
            <a:srgbClr val="000000"/>
          </a:solidFill>
          <a:round/>
          <a:headEnd type="triangle" w="med" len="med"/>
          <a:tailEnd type="triangle" w="med" len="med"/>
        </a:ln>
      </xdr:spPr>
    </xdr:cxnSp>
    <xdr:clientData/>
  </xdr:twoCellAnchor>
  <xdr:twoCellAnchor>
    <xdr:from>
      <xdr:col>11</xdr:col>
      <xdr:colOff>0</xdr:colOff>
      <xdr:row>9</xdr:row>
      <xdr:rowOff>106680</xdr:rowOff>
    </xdr:from>
    <xdr:to>
      <xdr:col>11</xdr:col>
      <xdr:colOff>7620</xdr:colOff>
      <xdr:row>21</xdr:row>
      <xdr:rowOff>106680</xdr:rowOff>
    </xdr:to>
    <xdr:cxnSp macro="">
      <xdr:nvCxnSpPr>
        <xdr:cNvPr id="107" name="AutoShape 218"/>
        <xdr:cNvCxnSpPr>
          <a:cxnSpLocks noChangeShapeType="1"/>
          <a:stCxn id="94" idx="3"/>
          <a:endCxn id="6" idx="3"/>
        </xdr:cNvCxnSpPr>
      </xdr:nvCxnSpPr>
      <xdr:spPr bwMode="auto">
        <a:xfrm>
          <a:off x="10801350" y="2145030"/>
          <a:ext cx="7620" cy="2447925"/>
        </a:xfrm>
        <a:prstGeom prst="curvedConnector3">
          <a:avLst>
            <a:gd name="adj1" fmla="val 5100000"/>
          </a:avLst>
        </a:prstGeom>
        <a:noFill/>
        <a:ln w="9525">
          <a:solidFill>
            <a:srgbClr val="000000"/>
          </a:solidFill>
          <a:round/>
          <a:headEnd/>
          <a:tailEnd type="triangle" w="med" len="med"/>
        </a:ln>
      </xdr:spPr>
    </xdr:cxnSp>
    <xdr:clientData/>
  </xdr:twoCellAnchor>
  <xdr:twoCellAnchor>
    <xdr:from>
      <xdr:col>6</xdr:col>
      <xdr:colOff>0</xdr:colOff>
      <xdr:row>16</xdr:row>
      <xdr:rowOff>106680</xdr:rowOff>
    </xdr:from>
    <xdr:to>
      <xdr:col>10</xdr:col>
      <xdr:colOff>0</xdr:colOff>
      <xdr:row>21</xdr:row>
      <xdr:rowOff>106680</xdr:rowOff>
    </xdr:to>
    <xdr:cxnSp macro="">
      <xdr:nvCxnSpPr>
        <xdr:cNvPr id="108" name="AutoShape 221"/>
        <xdr:cNvCxnSpPr>
          <a:cxnSpLocks noChangeShapeType="1"/>
          <a:stCxn id="104" idx="3"/>
          <a:endCxn id="6" idx="1"/>
        </xdr:cNvCxnSpPr>
      </xdr:nvCxnSpPr>
      <xdr:spPr bwMode="auto">
        <a:xfrm>
          <a:off x="5791200" y="3545205"/>
          <a:ext cx="2619375" cy="104775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10</xdr:col>
      <xdr:colOff>0</xdr:colOff>
      <xdr:row>11</xdr:row>
      <xdr:rowOff>98611</xdr:rowOff>
    </xdr:from>
    <xdr:to>
      <xdr:col>10</xdr:col>
      <xdr:colOff>1588</xdr:colOff>
      <xdr:row>21</xdr:row>
      <xdr:rowOff>107576</xdr:rowOff>
    </xdr:to>
    <xdr:cxnSp macro="">
      <xdr:nvCxnSpPr>
        <xdr:cNvPr id="109" name="AutoShape 223"/>
        <xdr:cNvCxnSpPr>
          <a:cxnSpLocks noChangeShapeType="1"/>
          <a:stCxn id="90" idx="1"/>
          <a:endCxn id="6" idx="1"/>
        </xdr:cNvCxnSpPr>
      </xdr:nvCxnSpPr>
      <xdr:spPr bwMode="auto">
        <a:xfrm rot="10800000" flipV="1">
          <a:off x="8410575" y="2537011"/>
          <a:ext cx="1588" cy="2056840"/>
        </a:xfrm>
        <a:prstGeom prst="curvedConnector3">
          <a:avLst>
            <a:gd name="adj1" fmla="val 14395466"/>
          </a:avLst>
        </a:prstGeom>
        <a:noFill/>
        <a:ln w="9525">
          <a:solidFill>
            <a:srgbClr val="000000"/>
          </a:solidFill>
          <a:round/>
          <a:headEnd/>
          <a:tailEnd type="triangle" w="med" len="med"/>
        </a:ln>
      </xdr:spPr>
    </xdr:cxnSp>
    <xdr:clientData/>
  </xdr:twoCellAnchor>
  <xdr:twoCellAnchor>
    <xdr:from>
      <xdr:col>11</xdr:col>
      <xdr:colOff>0</xdr:colOff>
      <xdr:row>18</xdr:row>
      <xdr:rowOff>106680</xdr:rowOff>
    </xdr:from>
    <xdr:to>
      <xdr:col>14</xdr:col>
      <xdr:colOff>883920</xdr:colOff>
      <xdr:row>21</xdr:row>
      <xdr:rowOff>0</xdr:rowOff>
    </xdr:to>
    <xdr:cxnSp macro="">
      <xdr:nvCxnSpPr>
        <xdr:cNvPr id="110" name="AutoShape 225"/>
        <xdr:cNvCxnSpPr>
          <a:cxnSpLocks noChangeShapeType="1"/>
          <a:stCxn id="121" idx="0"/>
          <a:endCxn id="89" idx="3"/>
        </xdr:cNvCxnSpPr>
      </xdr:nvCxnSpPr>
      <xdr:spPr bwMode="auto">
        <a:xfrm rot="5400000" flipH="1">
          <a:off x="11772900" y="2992755"/>
          <a:ext cx="521970" cy="2465070"/>
        </a:xfrm>
        <a:prstGeom prst="curvedConnector2">
          <a:avLst/>
        </a:prstGeom>
        <a:noFill/>
        <a:ln w="9525">
          <a:solidFill>
            <a:srgbClr val="000000"/>
          </a:solidFill>
          <a:round/>
          <a:headEnd/>
          <a:tailEnd type="triangle" w="med" len="med"/>
        </a:ln>
      </xdr:spPr>
    </xdr:cxnSp>
    <xdr:clientData/>
  </xdr:twoCellAnchor>
  <xdr:twoCellAnchor>
    <xdr:from>
      <xdr:col>5</xdr:col>
      <xdr:colOff>0</xdr:colOff>
      <xdr:row>9</xdr:row>
      <xdr:rowOff>0</xdr:rowOff>
    </xdr:from>
    <xdr:to>
      <xdr:col>6</xdr:col>
      <xdr:colOff>0</xdr:colOff>
      <xdr:row>10</xdr:row>
      <xdr:rowOff>0</xdr:rowOff>
    </xdr:to>
    <xdr:sp macro="" textlink="">
      <xdr:nvSpPr>
        <xdr:cNvPr id="111" name="Text Box 226">
          <a:hlinkClick xmlns:r="http://schemas.openxmlformats.org/officeDocument/2006/relationships" r:id="rId61"/>
        </xdr:cNvPr>
        <xdr:cNvSpPr txBox="1">
          <a:spLocks noChangeArrowheads="1"/>
        </xdr:cNvSpPr>
      </xdr:nvSpPr>
      <xdr:spPr bwMode="auto">
        <a:xfrm>
          <a:off x="4162425" y="2038350"/>
          <a:ext cx="1628775" cy="200025"/>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Lib_R&amp;R</a:t>
          </a:r>
        </a:p>
      </xdr:txBody>
    </xdr:sp>
    <xdr:clientData/>
  </xdr:twoCellAnchor>
  <xdr:twoCellAnchor>
    <xdr:from>
      <xdr:col>10</xdr:col>
      <xdr:colOff>0</xdr:colOff>
      <xdr:row>16</xdr:row>
      <xdr:rowOff>0</xdr:rowOff>
    </xdr:from>
    <xdr:to>
      <xdr:col>11</xdr:col>
      <xdr:colOff>0</xdr:colOff>
      <xdr:row>17</xdr:row>
      <xdr:rowOff>0</xdr:rowOff>
    </xdr:to>
    <xdr:sp macro="" textlink="">
      <xdr:nvSpPr>
        <xdr:cNvPr id="112" name="Text Box 233">
          <a:hlinkClick xmlns:r="http://schemas.openxmlformats.org/officeDocument/2006/relationships" r:id="rId62"/>
        </xdr:cNvPr>
        <xdr:cNvSpPr txBox="1">
          <a:spLocks noChangeArrowheads="1"/>
        </xdr:cNvSpPr>
      </xdr:nvSpPr>
      <xdr:spPr bwMode="auto">
        <a:xfrm>
          <a:off x="8410575" y="3438525"/>
          <a:ext cx="2390775"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MinMaxBalance</a:t>
          </a:r>
        </a:p>
      </xdr:txBody>
    </xdr:sp>
    <xdr:clientData/>
  </xdr:twoCellAnchor>
  <xdr:twoCellAnchor>
    <xdr:from>
      <xdr:col>10</xdr:col>
      <xdr:colOff>1173480</xdr:colOff>
      <xdr:row>17</xdr:row>
      <xdr:rowOff>0</xdr:rowOff>
    </xdr:from>
    <xdr:to>
      <xdr:col>10</xdr:col>
      <xdr:colOff>1173480</xdr:colOff>
      <xdr:row>18</xdr:row>
      <xdr:rowOff>0</xdr:rowOff>
    </xdr:to>
    <xdr:cxnSp macro="">
      <xdr:nvCxnSpPr>
        <xdr:cNvPr id="113" name="AutoShape 234"/>
        <xdr:cNvCxnSpPr>
          <a:cxnSpLocks noChangeShapeType="1"/>
          <a:stCxn id="89" idx="0"/>
          <a:endCxn id="112" idx="2"/>
        </xdr:cNvCxnSpPr>
      </xdr:nvCxnSpPr>
      <xdr:spPr bwMode="auto">
        <a:xfrm flipV="1">
          <a:off x="9584055" y="3648075"/>
          <a:ext cx="0" cy="209550"/>
        </a:xfrm>
        <a:prstGeom prst="straightConnector1">
          <a:avLst/>
        </a:prstGeom>
        <a:noFill/>
        <a:ln w="9525">
          <a:solidFill>
            <a:srgbClr val="000000"/>
          </a:solidFill>
          <a:round/>
          <a:headEnd/>
          <a:tailEnd type="triangle" w="med" len="med"/>
        </a:ln>
      </xdr:spPr>
    </xdr:cxnSp>
    <xdr:clientData/>
  </xdr:twoCellAnchor>
  <xdr:twoCellAnchor>
    <xdr:from>
      <xdr:col>19</xdr:col>
      <xdr:colOff>0</xdr:colOff>
      <xdr:row>43</xdr:row>
      <xdr:rowOff>190500</xdr:rowOff>
    </xdr:from>
    <xdr:to>
      <xdr:col>20</xdr:col>
      <xdr:colOff>114300</xdr:colOff>
      <xdr:row>45</xdr:row>
      <xdr:rowOff>0</xdr:rowOff>
    </xdr:to>
    <xdr:sp macro="" textlink="">
      <xdr:nvSpPr>
        <xdr:cNvPr id="114" name="Text Box 235"/>
        <xdr:cNvSpPr txBox="1">
          <a:spLocks noChangeArrowheads="1"/>
        </xdr:cNvSpPr>
      </xdr:nvSpPr>
      <xdr:spPr bwMode="auto">
        <a:xfrm>
          <a:off x="17078325" y="9286875"/>
          <a:ext cx="2095500" cy="228600"/>
        </a:xfrm>
        <a:prstGeom prst="rect">
          <a:avLst/>
        </a:prstGeom>
        <a:no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                            </a:t>
          </a:r>
          <a:r>
            <a:rPr lang="en-US" sz="1200" b="1" i="0" strike="noStrike">
              <a:solidFill>
                <a:srgbClr val="000000"/>
              </a:solidFill>
              <a:latin typeface="Arial"/>
              <a:cs typeface="Arial"/>
            </a:rPr>
            <a:t>  macro</a:t>
          </a:r>
        </a:p>
      </xdr:txBody>
    </xdr:sp>
    <xdr:clientData/>
  </xdr:twoCellAnchor>
  <xdr:twoCellAnchor>
    <xdr:from>
      <xdr:col>11</xdr:col>
      <xdr:colOff>0</xdr:colOff>
      <xdr:row>9</xdr:row>
      <xdr:rowOff>99060</xdr:rowOff>
    </xdr:from>
    <xdr:to>
      <xdr:col>11</xdr:col>
      <xdr:colOff>7620</xdr:colOff>
      <xdr:row>16</xdr:row>
      <xdr:rowOff>106680</xdr:rowOff>
    </xdr:to>
    <xdr:cxnSp macro="">
      <xdr:nvCxnSpPr>
        <xdr:cNvPr id="115" name="AutoShape 238"/>
        <xdr:cNvCxnSpPr>
          <a:cxnSpLocks noChangeShapeType="1"/>
          <a:stCxn id="94" idx="3"/>
          <a:endCxn id="112" idx="3"/>
        </xdr:cNvCxnSpPr>
      </xdr:nvCxnSpPr>
      <xdr:spPr bwMode="auto">
        <a:xfrm>
          <a:off x="10801350" y="2137410"/>
          <a:ext cx="7620" cy="1407795"/>
        </a:xfrm>
        <a:prstGeom prst="curvedConnector3">
          <a:avLst>
            <a:gd name="adj1" fmla="val 3000000"/>
          </a:avLst>
        </a:prstGeom>
        <a:noFill/>
        <a:ln w="9525">
          <a:solidFill>
            <a:srgbClr val="000000"/>
          </a:solidFill>
          <a:round/>
          <a:headEnd/>
          <a:tailEnd type="triangle" w="med" len="med"/>
        </a:ln>
      </xdr:spPr>
    </xdr:cxnSp>
    <xdr:clientData/>
  </xdr:twoCellAnchor>
  <xdr:twoCellAnchor>
    <xdr:from>
      <xdr:col>13</xdr:col>
      <xdr:colOff>0</xdr:colOff>
      <xdr:row>8</xdr:row>
      <xdr:rowOff>0</xdr:rowOff>
    </xdr:from>
    <xdr:to>
      <xdr:col>14</xdr:col>
      <xdr:colOff>0</xdr:colOff>
      <xdr:row>10</xdr:row>
      <xdr:rowOff>0</xdr:rowOff>
    </xdr:to>
    <xdr:sp macro="" textlink="">
      <xdr:nvSpPr>
        <xdr:cNvPr id="116" name="AutoShape 239"/>
        <xdr:cNvSpPr>
          <a:spLocks/>
        </xdr:cNvSpPr>
      </xdr:nvSpPr>
      <xdr:spPr bwMode="auto">
        <a:xfrm>
          <a:off x="12096750" y="1838325"/>
          <a:ext cx="285750" cy="400050"/>
        </a:xfrm>
        <a:prstGeom prst="leftBrace">
          <a:avLst>
            <a:gd name="adj1" fmla="val 11712"/>
            <a:gd name="adj2" fmla="val 50000"/>
          </a:avLst>
        </a:prstGeom>
        <a:noFill/>
        <a:ln w="9525">
          <a:solidFill>
            <a:srgbClr val="000000"/>
          </a:solidFill>
          <a:round/>
          <a:headEnd/>
          <a:tailEnd/>
        </a:ln>
      </xdr:spPr>
    </xdr:sp>
    <xdr:clientData/>
  </xdr:twoCellAnchor>
  <xdr:twoCellAnchor>
    <xdr:from>
      <xdr:col>10</xdr:col>
      <xdr:colOff>1169100</xdr:colOff>
      <xdr:row>10</xdr:row>
      <xdr:rowOff>794</xdr:rowOff>
    </xdr:from>
    <xdr:to>
      <xdr:col>10</xdr:col>
      <xdr:colOff>1170688</xdr:colOff>
      <xdr:row>11</xdr:row>
      <xdr:rowOff>794</xdr:rowOff>
    </xdr:to>
    <xdr:cxnSp macro="">
      <xdr:nvCxnSpPr>
        <xdr:cNvPr id="117" name="AutoShape 240"/>
        <xdr:cNvCxnSpPr>
          <a:cxnSpLocks noChangeShapeType="1"/>
          <a:stCxn id="94" idx="2"/>
          <a:endCxn id="90" idx="0"/>
        </xdr:cNvCxnSpPr>
      </xdr:nvCxnSpPr>
      <xdr:spPr bwMode="auto">
        <a:xfrm rot="5400000">
          <a:off x="9480456" y="2338388"/>
          <a:ext cx="200025" cy="1588"/>
        </a:xfrm>
        <a:prstGeom prst="straightConnector1">
          <a:avLst/>
        </a:prstGeom>
        <a:noFill/>
        <a:ln w="9525">
          <a:solidFill>
            <a:srgbClr val="000000"/>
          </a:solidFill>
          <a:round/>
          <a:headEnd/>
          <a:tailEnd type="triangle" w="med" len="med"/>
        </a:ln>
      </xdr:spPr>
    </xdr:cxnSp>
    <xdr:clientData/>
  </xdr:twoCellAnchor>
  <xdr:twoCellAnchor>
    <xdr:from>
      <xdr:col>5</xdr:col>
      <xdr:colOff>0</xdr:colOff>
      <xdr:row>11</xdr:row>
      <xdr:rowOff>0</xdr:rowOff>
    </xdr:from>
    <xdr:to>
      <xdr:col>6</xdr:col>
      <xdr:colOff>0</xdr:colOff>
      <xdr:row>12</xdr:row>
      <xdr:rowOff>0</xdr:rowOff>
    </xdr:to>
    <xdr:sp macro="" textlink="">
      <xdr:nvSpPr>
        <xdr:cNvPr id="118" name="Text Box 242">
          <a:hlinkClick xmlns:r="http://schemas.openxmlformats.org/officeDocument/2006/relationships" r:id="rId63"/>
        </xdr:cNvPr>
        <xdr:cNvSpPr txBox="1">
          <a:spLocks noChangeArrowheads="1"/>
        </xdr:cNvSpPr>
      </xdr:nvSpPr>
      <xdr:spPr bwMode="auto">
        <a:xfrm>
          <a:off x="4162425" y="2438400"/>
          <a:ext cx="1628775" cy="200025"/>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Lib_Misc Debt</a:t>
          </a:r>
        </a:p>
      </xdr:txBody>
    </xdr:sp>
    <xdr:clientData/>
  </xdr:twoCellAnchor>
  <xdr:twoCellAnchor>
    <xdr:from>
      <xdr:col>5</xdr:col>
      <xdr:colOff>0</xdr:colOff>
      <xdr:row>33</xdr:row>
      <xdr:rowOff>106680</xdr:rowOff>
    </xdr:from>
    <xdr:to>
      <xdr:col>5</xdr:col>
      <xdr:colOff>7620</xdr:colOff>
      <xdr:row>38</xdr:row>
      <xdr:rowOff>106680</xdr:rowOff>
    </xdr:to>
    <xdr:cxnSp macro="">
      <xdr:nvCxnSpPr>
        <xdr:cNvPr id="119" name="AutoShape 244"/>
        <xdr:cNvCxnSpPr>
          <a:cxnSpLocks noChangeShapeType="1"/>
          <a:stCxn id="134" idx="1"/>
          <a:endCxn id="9" idx="1"/>
        </xdr:cNvCxnSpPr>
      </xdr:nvCxnSpPr>
      <xdr:spPr bwMode="auto">
        <a:xfrm rot="10800000" flipH="1">
          <a:off x="4162425" y="7107555"/>
          <a:ext cx="7620" cy="1047750"/>
        </a:xfrm>
        <a:prstGeom prst="curvedConnector3">
          <a:avLst>
            <a:gd name="adj1" fmla="val -2800005"/>
          </a:avLst>
        </a:prstGeom>
        <a:noFill/>
        <a:ln w="9525">
          <a:solidFill>
            <a:srgbClr val="000000"/>
          </a:solidFill>
          <a:round/>
          <a:headEnd/>
          <a:tailEnd type="triangle" w="med" len="med"/>
        </a:ln>
      </xdr:spPr>
    </xdr:cxnSp>
    <xdr:clientData/>
  </xdr:twoCellAnchor>
  <xdr:twoCellAnchor>
    <xdr:from>
      <xdr:col>12</xdr:col>
      <xdr:colOff>0</xdr:colOff>
      <xdr:row>23</xdr:row>
      <xdr:rowOff>0</xdr:rowOff>
    </xdr:from>
    <xdr:to>
      <xdr:col>13</xdr:col>
      <xdr:colOff>0</xdr:colOff>
      <xdr:row>24</xdr:row>
      <xdr:rowOff>0</xdr:rowOff>
    </xdr:to>
    <xdr:sp macro="" textlink="">
      <xdr:nvSpPr>
        <xdr:cNvPr id="120" name="Text Box 246">
          <a:hlinkClick xmlns:r="http://schemas.openxmlformats.org/officeDocument/2006/relationships" r:id="rId64"/>
        </xdr:cNvPr>
        <xdr:cNvSpPr txBox="1">
          <a:spLocks noChangeArrowheads="1"/>
        </xdr:cNvSpPr>
      </xdr:nvSpPr>
      <xdr:spPr bwMode="auto">
        <a:xfrm>
          <a:off x="11239500" y="4905375"/>
          <a:ext cx="857250"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CurrentYear</a:t>
          </a:r>
        </a:p>
      </xdr:txBody>
    </xdr:sp>
    <xdr:clientData/>
  </xdr:twoCellAnchor>
  <xdr:twoCellAnchor>
    <xdr:from>
      <xdr:col>14</xdr:col>
      <xdr:colOff>0</xdr:colOff>
      <xdr:row>21</xdr:row>
      <xdr:rowOff>0</xdr:rowOff>
    </xdr:from>
    <xdr:to>
      <xdr:col>15</xdr:col>
      <xdr:colOff>0</xdr:colOff>
      <xdr:row>22</xdr:row>
      <xdr:rowOff>0</xdr:rowOff>
    </xdr:to>
    <xdr:sp macro="" textlink="">
      <xdr:nvSpPr>
        <xdr:cNvPr id="121" name="Text Box 247">
          <a:hlinkClick xmlns:r="http://schemas.openxmlformats.org/officeDocument/2006/relationships" r:id="rId65"/>
        </xdr:cNvPr>
        <xdr:cNvSpPr txBox="1">
          <a:spLocks noChangeArrowheads="1"/>
        </xdr:cNvSpPr>
      </xdr:nvSpPr>
      <xdr:spPr bwMode="auto">
        <a:xfrm>
          <a:off x="12382500" y="4486275"/>
          <a:ext cx="1781175"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RevenueRequirements_Final</a:t>
          </a:r>
        </a:p>
      </xdr:txBody>
    </xdr:sp>
    <xdr:clientData/>
  </xdr:twoCellAnchor>
  <xdr:twoCellAnchor>
    <xdr:from>
      <xdr:col>13</xdr:col>
      <xdr:colOff>0</xdr:colOff>
      <xdr:row>21</xdr:row>
      <xdr:rowOff>106680</xdr:rowOff>
    </xdr:from>
    <xdr:to>
      <xdr:col>14</xdr:col>
      <xdr:colOff>0</xdr:colOff>
      <xdr:row>23</xdr:row>
      <xdr:rowOff>106680</xdr:rowOff>
    </xdr:to>
    <xdr:cxnSp macro="">
      <xdr:nvCxnSpPr>
        <xdr:cNvPr id="122" name="AutoShape 249"/>
        <xdr:cNvCxnSpPr>
          <a:cxnSpLocks noChangeShapeType="1"/>
          <a:stCxn id="120" idx="3"/>
          <a:endCxn id="121" idx="1"/>
        </xdr:cNvCxnSpPr>
      </xdr:nvCxnSpPr>
      <xdr:spPr bwMode="auto">
        <a:xfrm flipV="1">
          <a:off x="12096750" y="4592955"/>
          <a:ext cx="285750" cy="419100"/>
        </a:xfrm>
        <a:prstGeom prst="curvedConnector3">
          <a:avLst>
            <a:gd name="adj1" fmla="val 48389"/>
          </a:avLst>
        </a:prstGeom>
        <a:noFill/>
        <a:ln w="9525">
          <a:solidFill>
            <a:srgbClr val="000000"/>
          </a:solidFill>
          <a:round/>
          <a:headEnd/>
          <a:tailEnd type="triangle" w="med" len="med"/>
        </a:ln>
      </xdr:spPr>
    </xdr:cxnSp>
    <xdr:clientData/>
  </xdr:twoCellAnchor>
  <xdr:twoCellAnchor>
    <xdr:from>
      <xdr:col>11</xdr:col>
      <xdr:colOff>0</xdr:colOff>
      <xdr:row>21</xdr:row>
      <xdr:rowOff>106680</xdr:rowOff>
    </xdr:from>
    <xdr:to>
      <xdr:col>14</xdr:col>
      <xdr:colOff>0</xdr:colOff>
      <xdr:row>21</xdr:row>
      <xdr:rowOff>106680</xdr:rowOff>
    </xdr:to>
    <xdr:cxnSp macro="">
      <xdr:nvCxnSpPr>
        <xdr:cNvPr id="123" name="AutoShape 251"/>
        <xdr:cNvCxnSpPr>
          <a:cxnSpLocks noChangeShapeType="1"/>
          <a:stCxn id="6" idx="3"/>
          <a:endCxn id="121" idx="1"/>
        </xdr:cNvCxnSpPr>
      </xdr:nvCxnSpPr>
      <xdr:spPr bwMode="auto">
        <a:xfrm>
          <a:off x="10801350" y="4592955"/>
          <a:ext cx="1581150" cy="0"/>
        </a:xfrm>
        <a:prstGeom prst="straightConnector1">
          <a:avLst/>
        </a:prstGeom>
        <a:noFill/>
        <a:ln w="9525">
          <a:solidFill>
            <a:srgbClr val="000000"/>
          </a:solidFill>
          <a:round/>
          <a:headEnd/>
          <a:tailEnd type="triangle" w="med" len="med"/>
        </a:ln>
      </xdr:spPr>
    </xdr:cxnSp>
    <xdr:clientData/>
  </xdr:twoCellAnchor>
  <xdr:twoCellAnchor>
    <xdr:from>
      <xdr:col>5</xdr:col>
      <xdr:colOff>0</xdr:colOff>
      <xdr:row>33</xdr:row>
      <xdr:rowOff>217713</xdr:rowOff>
    </xdr:from>
    <xdr:to>
      <xdr:col>6</xdr:col>
      <xdr:colOff>0</xdr:colOff>
      <xdr:row>35</xdr:row>
      <xdr:rowOff>7620</xdr:rowOff>
    </xdr:to>
    <xdr:sp macro="" textlink="">
      <xdr:nvSpPr>
        <xdr:cNvPr id="124" name="Text Box 252">
          <a:hlinkClick xmlns:r="http://schemas.openxmlformats.org/officeDocument/2006/relationships" r:id="rId66"/>
        </xdr:cNvPr>
        <xdr:cNvSpPr txBox="1">
          <a:spLocks noChangeArrowheads="1"/>
        </xdr:cNvSpPr>
      </xdr:nvSpPr>
      <xdr:spPr bwMode="auto">
        <a:xfrm>
          <a:off x="4162425" y="7209063"/>
          <a:ext cx="1628775" cy="218532"/>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Lib_CVWD</a:t>
          </a:r>
        </a:p>
      </xdr:txBody>
    </xdr:sp>
    <xdr:clientData/>
  </xdr:twoCellAnchor>
  <xdr:twoCellAnchor>
    <xdr:from>
      <xdr:col>5</xdr:col>
      <xdr:colOff>0</xdr:colOff>
      <xdr:row>35</xdr:row>
      <xdr:rowOff>0</xdr:rowOff>
    </xdr:from>
    <xdr:to>
      <xdr:col>6</xdr:col>
      <xdr:colOff>0</xdr:colOff>
      <xdr:row>36</xdr:row>
      <xdr:rowOff>19594</xdr:rowOff>
    </xdr:to>
    <xdr:sp macro="" textlink="">
      <xdr:nvSpPr>
        <xdr:cNvPr id="125" name="Text Box 253">
          <a:hlinkClick xmlns:r="http://schemas.openxmlformats.org/officeDocument/2006/relationships" r:id="rId67"/>
        </xdr:cNvPr>
        <xdr:cNvSpPr txBox="1">
          <a:spLocks noChangeArrowheads="1"/>
        </xdr:cNvSpPr>
      </xdr:nvSpPr>
      <xdr:spPr bwMode="auto">
        <a:xfrm>
          <a:off x="4162425" y="7419975"/>
          <a:ext cx="1628775" cy="229144"/>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Lib_OPEB</a:t>
          </a:r>
        </a:p>
      </xdr:txBody>
    </xdr:sp>
    <xdr:clientData/>
  </xdr:twoCellAnchor>
  <xdr:twoCellAnchor>
    <xdr:from>
      <xdr:col>6</xdr:col>
      <xdr:colOff>0</xdr:colOff>
      <xdr:row>25</xdr:row>
      <xdr:rowOff>106680</xdr:rowOff>
    </xdr:from>
    <xdr:to>
      <xdr:col>10</xdr:col>
      <xdr:colOff>0</xdr:colOff>
      <xdr:row>34</xdr:row>
      <xdr:rowOff>106680</xdr:rowOff>
    </xdr:to>
    <xdr:cxnSp macro="">
      <xdr:nvCxnSpPr>
        <xdr:cNvPr id="126" name="AutoShape 255"/>
        <xdr:cNvCxnSpPr>
          <a:cxnSpLocks noChangeShapeType="1"/>
          <a:stCxn id="124" idx="3"/>
          <a:endCxn id="93" idx="1"/>
        </xdr:cNvCxnSpPr>
      </xdr:nvCxnSpPr>
      <xdr:spPr bwMode="auto">
        <a:xfrm flipV="1">
          <a:off x="5791200" y="5431155"/>
          <a:ext cx="2619375" cy="188595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25</xdr:row>
      <xdr:rowOff>106680</xdr:rowOff>
    </xdr:from>
    <xdr:to>
      <xdr:col>10</xdr:col>
      <xdr:colOff>0</xdr:colOff>
      <xdr:row>35</xdr:row>
      <xdr:rowOff>121920</xdr:rowOff>
    </xdr:to>
    <xdr:cxnSp macro="">
      <xdr:nvCxnSpPr>
        <xdr:cNvPr id="127" name="AutoShape 256"/>
        <xdr:cNvCxnSpPr>
          <a:cxnSpLocks noChangeShapeType="1"/>
          <a:stCxn id="125" idx="3"/>
          <a:endCxn id="93" idx="1"/>
        </xdr:cNvCxnSpPr>
      </xdr:nvCxnSpPr>
      <xdr:spPr bwMode="auto">
        <a:xfrm flipV="1">
          <a:off x="5791200" y="5431155"/>
          <a:ext cx="2619375" cy="211074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14</xdr:col>
      <xdr:colOff>0</xdr:colOff>
      <xdr:row>25</xdr:row>
      <xdr:rowOff>0</xdr:rowOff>
    </xdr:from>
    <xdr:to>
      <xdr:col>15</xdr:col>
      <xdr:colOff>0</xdr:colOff>
      <xdr:row>26</xdr:row>
      <xdr:rowOff>0</xdr:rowOff>
    </xdr:to>
    <xdr:sp macro="" textlink="">
      <xdr:nvSpPr>
        <xdr:cNvPr id="128" name="Text Box 258">
          <a:hlinkClick xmlns:r="http://schemas.openxmlformats.org/officeDocument/2006/relationships" r:id="rId68"/>
        </xdr:cNvPr>
        <xdr:cNvSpPr txBox="1">
          <a:spLocks noChangeArrowheads="1"/>
        </xdr:cNvSpPr>
      </xdr:nvSpPr>
      <xdr:spPr bwMode="auto">
        <a:xfrm>
          <a:off x="12382500" y="5324475"/>
          <a:ext cx="1781175"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Revenue_Final</a:t>
          </a:r>
        </a:p>
      </xdr:txBody>
    </xdr:sp>
    <xdr:clientData/>
  </xdr:twoCellAnchor>
  <xdr:twoCellAnchor>
    <xdr:from>
      <xdr:col>11</xdr:col>
      <xdr:colOff>0</xdr:colOff>
      <xdr:row>25</xdr:row>
      <xdr:rowOff>106680</xdr:rowOff>
    </xdr:from>
    <xdr:to>
      <xdr:col>11</xdr:col>
      <xdr:colOff>7620</xdr:colOff>
      <xdr:row>28</xdr:row>
      <xdr:rowOff>106680</xdr:rowOff>
    </xdr:to>
    <xdr:cxnSp macro="">
      <xdr:nvCxnSpPr>
        <xdr:cNvPr id="129" name="AutoShape 260"/>
        <xdr:cNvCxnSpPr>
          <a:cxnSpLocks noChangeShapeType="1"/>
          <a:stCxn id="10" idx="3"/>
          <a:endCxn id="93" idx="3"/>
        </xdr:cNvCxnSpPr>
      </xdr:nvCxnSpPr>
      <xdr:spPr bwMode="auto">
        <a:xfrm flipV="1">
          <a:off x="10801350" y="5431155"/>
          <a:ext cx="7620" cy="628650"/>
        </a:xfrm>
        <a:prstGeom prst="curvedConnector3">
          <a:avLst>
            <a:gd name="adj1" fmla="val 3000000"/>
          </a:avLst>
        </a:prstGeom>
        <a:noFill/>
        <a:ln w="9525">
          <a:solidFill>
            <a:srgbClr val="000000"/>
          </a:solidFill>
          <a:round/>
          <a:headEnd/>
          <a:tailEnd type="triangle" w="med" len="med"/>
        </a:ln>
      </xdr:spPr>
    </xdr:cxnSp>
    <xdr:clientData/>
  </xdr:twoCellAnchor>
  <xdr:twoCellAnchor>
    <xdr:from>
      <xdr:col>11</xdr:col>
      <xdr:colOff>0</xdr:colOff>
      <xdr:row>23</xdr:row>
      <xdr:rowOff>106680</xdr:rowOff>
    </xdr:from>
    <xdr:to>
      <xdr:col>12</xdr:col>
      <xdr:colOff>0</xdr:colOff>
      <xdr:row>25</xdr:row>
      <xdr:rowOff>106680</xdr:rowOff>
    </xdr:to>
    <xdr:cxnSp macro="">
      <xdr:nvCxnSpPr>
        <xdr:cNvPr id="130" name="AutoShape 262"/>
        <xdr:cNvCxnSpPr>
          <a:cxnSpLocks noChangeShapeType="1"/>
          <a:stCxn id="93" idx="3"/>
          <a:endCxn id="120" idx="1"/>
        </xdr:cNvCxnSpPr>
      </xdr:nvCxnSpPr>
      <xdr:spPr bwMode="auto">
        <a:xfrm flipV="1">
          <a:off x="10801350" y="5012055"/>
          <a:ext cx="438150" cy="41910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13</xdr:col>
      <xdr:colOff>0</xdr:colOff>
      <xdr:row>23</xdr:row>
      <xdr:rowOff>106680</xdr:rowOff>
    </xdr:from>
    <xdr:to>
      <xdr:col>14</xdr:col>
      <xdr:colOff>0</xdr:colOff>
      <xdr:row>25</xdr:row>
      <xdr:rowOff>106680</xdr:rowOff>
    </xdr:to>
    <xdr:cxnSp macro="">
      <xdr:nvCxnSpPr>
        <xdr:cNvPr id="131" name="AutoShape 263"/>
        <xdr:cNvCxnSpPr>
          <a:cxnSpLocks noChangeShapeType="1"/>
          <a:stCxn id="120" idx="3"/>
          <a:endCxn id="128" idx="1"/>
        </xdr:cNvCxnSpPr>
      </xdr:nvCxnSpPr>
      <xdr:spPr bwMode="auto">
        <a:xfrm>
          <a:off x="12096750" y="5012055"/>
          <a:ext cx="285750" cy="419100"/>
        </a:xfrm>
        <a:prstGeom prst="curvedConnector3">
          <a:avLst>
            <a:gd name="adj1" fmla="val 48389"/>
          </a:avLst>
        </a:prstGeom>
        <a:noFill/>
        <a:ln w="9525">
          <a:solidFill>
            <a:srgbClr val="000000"/>
          </a:solidFill>
          <a:round/>
          <a:headEnd/>
          <a:tailEnd type="triangle" w="med" len="med"/>
        </a:ln>
      </xdr:spPr>
    </xdr:cxnSp>
    <xdr:clientData/>
  </xdr:twoCellAnchor>
  <xdr:twoCellAnchor>
    <xdr:from>
      <xdr:col>11</xdr:col>
      <xdr:colOff>0</xdr:colOff>
      <xdr:row>25</xdr:row>
      <xdr:rowOff>106680</xdr:rowOff>
    </xdr:from>
    <xdr:to>
      <xdr:col>14</xdr:col>
      <xdr:colOff>0</xdr:colOff>
      <xdr:row>25</xdr:row>
      <xdr:rowOff>106680</xdr:rowOff>
    </xdr:to>
    <xdr:cxnSp macro="">
      <xdr:nvCxnSpPr>
        <xdr:cNvPr id="132" name="AutoShape 264"/>
        <xdr:cNvCxnSpPr>
          <a:cxnSpLocks noChangeShapeType="1"/>
          <a:stCxn id="93" idx="3"/>
          <a:endCxn id="128" idx="1"/>
        </xdr:cNvCxnSpPr>
      </xdr:nvCxnSpPr>
      <xdr:spPr bwMode="auto">
        <a:xfrm>
          <a:off x="10801350" y="5431155"/>
          <a:ext cx="1581150" cy="0"/>
        </a:xfrm>
        <a:prstGeom prst="straightConnector1">
          <a:avLst/>
        </a:prstGeom>
        <a:noFill/>
        <a:ln w="9525">
          <a:solidFill>
            <a:srgbClr val="000000"/>
          </a:solidFill>
          <a:round/>
          <a:headEnd/>
          <a:tailEnd type="triangle" w="med" len="med"/>
        </a:ln>
      </xdr:spPr>
    </xdr:cxnSp>
    <xdr:clientData/>
  </xdr:twoCellAnchor>
  <xdr:twoCellAnchor>
    <xdr:from>
      <xdr:col>11</xdr:col>
      <xdr:colOff>0</xdr:colOff>
      <xdr:row>21</xdr:row>
      <xdr:rowOff>106680</xdr:rowOff>
    </xdr:from>
    <xdr:to>
      <xdr:col>12</xdr:col>
      <xdr:colOff>0</xdr:colOff>
      <xdr:row>23</xdr:row>
      <xdr:rowOff>106680</xdr:rowOff>
    </xdr:to>
    <xdr:cxnSp macro="">
      <xdr:nvCxnSpPr>
        <xdr:cNvPr id="133" name="AutoShape 265"/>
        <xdr:cNvCxnSpPr>
          <a:cxnSpLocks noChangeShapeType="1"/>
          <a:stCxn id="6" idx="3"/>
          <a:endCxn id="120" idx="1"/>
        </xdr:cNvCxnSpPr>
      </xdr:nvCxnSpPr>
      <xdr:spPr bwMode="auto">
        <a:xfrm>
          <a:off x="10801350" y="4592955"/>
          <a:ext cx="438150" cy="41910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5</xdr:col>
      <xdr:colOff>0</xdr:colOff>
      <xdr:row>38</xdr:row>
      <xdr:rowOff>0</xdr:rowOff>
    </xdr:from>
    <xdr:to>
      <xdr:col>6</xdr:col>
      <xdr:colOff>0</xdr:colOff>
      <xdr:row>38</xdr:row>
      <xdr:rowOff>210094</xdr:rowOff>
    </xdr:to>
    <xdr:sp macro="" textlink="">
      <xdr:nvSpPr>
        <xdr:cNvPr id="134" name="Text Box 266">
          <a:hlinkClick xmlns:r="http://schemas.openxmlformats.org/officeDocument/2006/relationships" r:id="rId69"/>
        </xdr:cNvPr>
        <xdr:cNvSpPr txBox="1">
          <a:spLocks noChangeArrowheads="1"/>
        </xdr:cNvSpPr>
      </xdr:nvSpPr>
      <xdr:spPr bwMode="auto">
        <a:xfrm>
          <a:off x="4162425" y="8048625"/>
          <a:ext cx="1628775" cy="210094"/>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Lib_Sales</a:t>
          </a:r>
        </a:p>
      </xdr:txBody>
    </xdr:sp>
    <xdr:clientData/>
  </xdr:twoCellAnchor>
  <xdr:twoCellAnchor>
    <xdr:from>
      <xdr:col>9</xdr:col>
      <xdr:colOff>228600</xdr:colOff>
      <xdr:row>33</xdr:row>
      <xdr:rowOff>0</xdr:rowOff>
    </xdr:from>
    <xdr:to>
      <xdr:col>11</xdr:col>
      <xdr:colOff>0</xdr:colOff>
      <xdr:row>34</xdr:row>
      <xdr:rowOff>0</xdr:rowOff>
    </xdr:to>
    <xdr:sp macro="" textlink="">
      <xdr:nvSpPr>
        <xdr:cNvPr id="135" name="Text Box 268">
          <a:hlinkClick xmlns:r="http://schemas.openxmlformats.org/officeDocument/2006/relationships" r:id="rId70"/>
        </xdr:cNvPr>
        <xdr:cNvSpPr txBox="1">
          <a:spLocks noChangeArrowheads="1"/>
        </xdr:cNvSpPr>
      </xdr:nvSpPr>
      <xdr:spPr bwMode="auto">
        <a:xfrm>
          <a:off x="8401050" y="7000875"/>
          <a:ext cx="2400300" cy="209550"/>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Revenue_Month</a:t>
          </a:r>
        </a:p>
      </xdr:txBody>
    </xdr:sp>
    <xdr:clientData/>
  </xdr:twoCellAnchor>
  <xdr:twoCellAnchor>
    <xdr:from>
      <xdr:col>11</xdr:col>
      <xdr:colOff>0</xdr:colOff>
      <xdr:row>28</xdr:row>
      <xdr:rowOff>106680</xdr:rowOff>
    </xdr:from>
    <xdr:to>
      <xdr:col>11</xdr:col>
      <xdr:colOff>7620</xdr:colOff>
      <xdr:row>33</xdr:row>
      <xdr:rowOff>106680</xdr:rowOff>
    </xdr:to>
    <xdr:cxnSp macro="">
      <xdr:nvCxnSpPr>
        <xdr:cNvPr id="136" name="AutoShape 269"/>
        <xdr:cNvCxnSpPr>
          <a:cxnSpLocks noChangeShapeType="1"/>
          <a:stCxn id="10" idx="3"/>
          <a:endCxn id="135" idx="3"/>
        </xdr:cNvCxnSpPr>
      </xdr:nvCxnSpPr>
      <xdr:spPr bwMode="auto">
        <a:xfrm>
          <a:off x="10801350" y="6059805"/>
          <a:ext cx="7620" cy="1047750"/>
        </a:xfrm>
        <a:prstGeom prst="curvedConnector3">
          <a:avLst>
            <a:gd name="adj1" fmla="val 3000000"/>
          </a:avLst>
        </a:prstGeom>
        <a:noFill/>
        <a:ln w="9525">
          <a:solidFill>
            <a:srgbClr val="000000"/>
          </a:solidFill>
          <a:round/>
          <a:headEnd/>
          <a:tailEnd type="triangle" w="med" len="med"/>
        </a:ln>
      </xdr:spPr>
    </xdr:cxnSp>
    <xdr:clientData/>
  </xdr:twoCellAnchor>
  <xdr:twoCellAnchor>
    <xdr:from>
      <xdr:col>6</xdr:col>
      <xdr:colOff>0</xdr:colOff>
      <xdr:row>33</xdr:row>
      <xdr:rowOff>106680</xdr:rowOff>
    </xdr:from>
    <xdr:to>
      <xdr:col>9</xdr:col>
      <xdr:colOff>228600</xdr:colOff>
      <xdr:row>38</xdr:row>
      <xdr:rowOff>106680</xdr:rowOff>
    </xdr:to>
    <xdr:cxnSp macro="">
      <xdr:nvCxnSpPr>
        <xdr:cNvPr id="137" name="AutoShape 270"/>
        <xdr:cNvCxnSpPr>
          <a:cxnSpLocks noChangeShapeType="1"/>
          <a:stCxn id="134" idx="3"/>
          <a:endCxn id="135" idx="1"/>
        </xdr:cNvCxnSpPr>
      </xdr:nvCxnSpPr>
      <xdr:spPr bwMode="auto">
        <a:xfrm flipV="1">
          <a:off x="5791200" y="7107555"/>
          <a:ext cx="2609850" cy="104775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18</xdr:col>
      <xdr:colOff>0</xdr:colOff>
      <xdr:row>8</xdr:row>
      <xdr:rowOff>0</xdr:rowOff>
    </xdr:from>
    <xdr:to>
      <xdr:col>19</xdr:col>
      <xdr:colOff>0</xdr:colOff>
      <xdr:row>33</xdr:row>
      <xdr:rowOff>0</xdr:rowOff>
    </xdr:to>
    <xdr:sp macro="" textlink="">
      <xdr:nvSpPr>
        <xdr:cNvPr id="138" name="AutoShape 272"/>
        <xdr:cNvSpPr>
          <a:spLocks/>
        </xdr:cNvSpPr>
      </xdr:nvSpPr>
      <xdr:spPr bwMode="auto">
        <a:xfrm>
          <a:off x="16725900" y="1838325"/>
          <a:ext cx="352425" cy="5162550"/>
        </a:xfrm>
        <a:prstGeom prst="leftBrace">
          <a:avLst>
            <a:gd name="adj1" fmla="val 121296"/>
            <a:gd name="adj2" fmla="val 50000"/>
          </a:avLst>
        </a:prstGeom>
        <a:noFill/>
        <a:ln w="9525">
          <a:solidFill>
            <a:srgbClr val="000000"/>
          </a:solidFill>
          <a:round/>
          <a:headEnd/>
          <a:tailEnd/>
        </a:ln>
      </xdr:spPr>
    </xdr:sp>
    <xdr:clientData/>
  </xdr:twoCellAnchor>
  <xdr:twoCellAnchor>
    <xdr:from>
      <xdr:col>16</xdr:col>
      <xdr:colOff>1608082</xdr:colOff>
      <xdr:row>20</xdr:row>
      <xdr:rowOff>165539</xdr:rowOff>
    </xdr:from>
    <xdr:to>
      <xdr:col>18</xdr:col>
      <xdr:colOff>0</xdr:colOff>
      <xdr:row>29</xdr:row>
      <xdr:rowOff>107731</xdr:rowOff>
    </xdr:to>
    <xdr:cxnSp macro="">
      <xdr:nvCxnSpPr>
        <xdr:cNvPr id="139" name="AutoShape 273"/>
        <xdr:cNvCxnSpPr>
          <a:cxnSpLocks noChangeShapeType="1"/>
          <a:stCxn id="14" idx="3"/>
          <a:endCxn id="138" idx="1"/>
        </xdr:cNvCxnSpPr>
      </xdr:nvCxnSpPr>
      <xdr:spPr bwMode="auto">
        <a:xfrm flipV="1">
          <a:off x="16181332" y="4442264"/>
          <a:ext cx="544568" cy="1828142"/>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17</xdr:col>
      <xdr:colOff>0</xdr:colOff>
      <xdr:row>29</xdr:row>
      <xdr:rowOff>106680</xdr:rowOff>
    </xdr:from>
    <xdr:to>
      <xdr:col>19</xdr:col>
      <xdr:colOff>0</xdr:colOff>
      <xdr:row>42</xdr:row>
      <xdr:rowOff>106680</xdr:rowOff>
    </xdr:to>
    <xdr:cxnSp macro="">
      <xdr:nvCxnSpPr>
        <xdr:cNvPr id="140" name="AutoShape 274"/>
        <xdr:cNvCxnSpPr>
          <a:cxnSpLocks noChangeShapeType="1"/>
          <a:stCxn id="14" idx="3"/>
          <a:endCxn id="12" idx="1"/>
        </xdr:cNvCxnSpPr>
      </xdr:nvCxnSpPr>
      <xdr:spPr bwMode="auto">
        <a:xfrm>
          <a:off x="16221075" y="6269355"/>
          <a:ext cx="857250" cy="272415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11</xdr:col>
      <xdr:colOff>0</xdr:colOff>
      <xdr:row>11</xdr:row>
      <xdr:rowOff>98612</xdr:rowOff>
    </xdr:from>
    <xdr:to>
      <xdr:col>14</xdr:col>
      <xdr:colOff>874059</xdr:colOff>
      <xdr:row>21</xdr:row>
      <xdr:rowOff>0</xdr:rowOff>
    </xdr:to>
    <xdr:cxnSp macro="">
      <xdr:nvCxnSpPr>
        <xdr:cNvPr id="141" name="AutoShape 276"/>
        <xdr:cNvCxnSpPr>
          <a:cxnSpLocks noChangeShapeType="1"/>
          <a:stCxn id="121" idx="0"/>
          <a:endCxn id="90" idx="3"/>
        </xdr:cNvCxnSpPr>
      </xdr:nvCxnSpPr>
      <xdr:spPr bwMode="auto">
        <a:xfrm rot="16200000" flipV="1">
          <a:off x="11054323" y="2284039"/>
          <a:ext cx="1949263" cy="2455209"/>
        </a:xfrm>
        <a:prstGeom prst="curvedConnector2">
          <a:avLst/>
        </a:prstGeom>
        <a:noFill/>
        <a:ln w="9525">
          <a:solidFill>
            <a:srgbClr val="000000"/>
          </a:solidFill>
          <a:round/>
          <a:headEnd/>
          <a:tailEnd type="triangle" w="med" len="med"/>
        </a:ln>
      </xdr:spPr>
    </xdr:cxnSp>
    <xdr:clientData/>
  </xdr:twoCellAnchor>
  <xdr:twoCellAnchor>
    <xdr:from>
      <xdr:col>11</xdr:col>
      <xdr:colOff>1</xdr:colOff>
      <xdr:row>11</xdr:row>
      <xdr:rowOff>98612</xdr:rowOff>
    </xdr:from>
    <xdr:to>
      <xdr:col>14</xdr:col>
      <xdr:colOff>874060</xdr:colOff>
      <xdr:row>25</xdr:row>
      <xdr:rowOff>0</xdr:rowOff>
    </xdr:to>
    <xdr:cxnSp macro="">
      <xdr:nvCxnSpPr>
        <xdr:cNvPr id="142" name="AutoShape 277"/>
        <xdr:cNvCxnSpPr>
          <a:cxnSpLocks noChangeShapeType="1"/>
          <a:stCxn id="128" idx="0"/>
          <a:endCxn id="90" idx="3"/>
        </xdr:cNvCxnSpPr>
      </xdr:nvCxnSpPr>
      <xdr:spPr bwMode="auto">
        <a:xfrm rot="16200000" flipV="1">
          <a:off x="10635224" y="2703139"/>
          <a:ext cx="2787463" cy="2455209"/>
        </a:xfrm>
        <a:prstGeom prst="curvedConnector2">
          <a:avLst/>
        </a:prstGeom>
        <a:noFill/>
        <a:ln w="9525">
          <a:solidFill>
            <a:srgbClr val="000000"/>
          </a:solidFill>
          <a:round/>
          <a:headEnd/>
          <a:tailEnd type="triangle" w="med" len="med"/>
        </a:ln>
      </xdr:spPr>
    </xdr:cxnSp>
    <xdr:clientData/>
  </xdr:twoCellAnchor>
  <xdr:twoCellAnchor>
    <xdr:from>
      <xdr:col>6</xdr:col>
      <xdr:colOff>0</xdr:colOff>
      <xdr:row>28</xdr:row>
      <xdr:rowOff>106680</xdr:rowOff>
    </xdr:from>
    <xdr:to>
      <xdr:col>10</xdr:col>
      <xdr:colOff>0</xdr:colOff>
      <xdr:row>38</xdr:row>
      <xdr:rowOff>106680</xdr:rowOff>
    </xdr:to>
    <xdr:cxnSp macro="">
      <xdr:nvCxnSpPr>
        <xdr:cNvPr id="143" name="AutoShape 278"/>
        <xdr:cNvCxnSpPr>
          <a:cxnSpLocks noChangeShapeType="1"/>
          <a:stCxn id="134" idx="3"/>
          <a:endCxn id="10" idx="1"/>
        </xdr:cNvCxnSpPr>
      </xdr:nvCxnSpPr>
      <xdr:spPr bwMode="auto">
        <a:xfrm flipV="1">
          <a:off x="5791200" y="6059805"/>
          <a:ext cx="2619375" cy="209550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8</xdr:row>
      <xdr:rowOff>106680</xdr:rowOff>
    </xdr:from>
    <xdr:to>
      <xdr:col>7</xdr:col>
      <xdr:colOff>0</xdr:colOff>
      <xdr:row>9</xdr:row>
      <xdr:rowOff>106680</xdr:rowOff>
    </xdr:to>
    <xdr:cxnSp macro="">
      <xdr:nvCxnSpPr>
        <xdr:cNvPr id="144" name="AutoShape 279"/>
        <xdr:cNvCxnSpPr>
          <a:cxnSpLocks noChangeShapeType="1"/>
          <a:stCxn id="111" idx="3"/>
          <a:endCxn id="151" idx="1"/>
        </xdr:cNvCxnSpPr>
      </xdr:nvCxnSpPr>
      <xdr:spPr bwMode="auto">
        <a:xfrm flipV="1">
          <a:off x="5791200" y="1945005"/>
          <a:ext cx="542925" cy="200025"/>
        </a:xfrm>
        <a:prstGeom prst="curvedConnector3">
          <a:avLst>
            <a:gd name="adj1" fmla="val 49153"/>
          </a:avLst>
        </a:prstGeom>
        <a:noFill/>
        <a:ln w="9525">
          <a:solidFill>
            <a:srgbClr val="000000"/>
          </a:solidFill>
          <a:round/>
          <a:headEnd/>
          <a:tailEnd type="triangle" w="med" len="med"/>
        </a:ln>
      </xdr:spPr>
    </xdr:cxnSp>
    <xdr:clientData/>
  </xdr:twoCellAnchor>
  <xdr:twoCellAnchor>
    <xdr:from>
      <xdr:col>6</xdr:col>
      <xdr:colOff>0</xdr:colOff>
      <xdr:row>11</xdr:row>
      <xdr:rowOff>98612</xdr:rowOff>
    </xdr:from>
    <xdr:to>
      <xdr:col>10</xdr:col>
      <xdr:colOff>0</xdr:colOff>
      <xdr:row>11</xdr:row>
      <xdr:rowOff>100200</xdr:rowOff>
    </xdr:to>
    <xdr:cxnSp macro="">
      <xdr:nvCxnSpPr>
        <xdr:cNvPr id="145" name="AutoShape 280"/>
        <xdr:cNvCxnSpPr>
          <a:cxnSpLocks noChangeShapeType="1"/>
          <a:stCxn id="118" idx="3"/>
          <a:endCxn id="90" idx="1"/>
        </xdr:cNvCxnSpPr>
      </xdr:nvCxnSpPr>
      <xdr:spPr bwMode="auto">
        <a:xfrm>
          <a:off x="5791200" y="2537012"/>
          <a:ext cx="2619375" cy="1588"/>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10</xdr:row>
      <xdr:rowOff>98612</xdr:rowOff>
    </xdr:from>
    <xdr:to>
      <xdr:col>10</xdr:col>
      <xdr:colOff>0</xdr:colOff>
      <xdr:row>11</xdr:row>
      <xdr:rowOff>98612</xdr:rowOff>
    </xdr:to>
    <xdr:cxnSp macro="">
      <xdr:nvCxnSpPr>
        <xdr:cNvPr id="146" name="AutoShape 281"/>
        <xdr:cNvCxnSpPr>
          <a:cxnSpLocks noChangeShapeType="1"/>
          <a:stCxn id="100" idx="3"/>
          <a:endCxn id="90" idx="1"/>
        </xdr:cNvCxnSpPr>
      </xdr:nvCxnSpPr>
      <xdr:spPr bwMode="auto">
        <a:xfrm>
          <a:off x="5791200" y="2336987"/>
          <a:ext cx="2619375" cy="200025"/>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9</xdr:row>
      <xdr:rowOff>106680</xdr:rowOff>
    </xdr:from>
    <xdr:to>
      <xdr:col>10</xdr:col>
      <xdr:colOff>0</xdr:colOff>
      <xdr:row>10</xdr:row>
      <xdr:rowOff>106680</xdr:rowOff>
    </xdr:to>
    <xdr:cxnSp macro="">
      <xdr:nvCxnSpPr>
        <xdr:cNvPr id="147" name="AutoShape 282"/>
        <xdr:cNvCxnSpPr>
          <a:cxnSpLocks noChangeShapeType="1"/>
          <a:stCxn id="100" idx="3"/>
          <a:endCxn id="94" idx="1"/>
        </xdr:cNvCxnSpPr>
      </xdr:nvCxnSpPr>
      <xdr:spPr bwMode="auto">
        <a:xfrm flipV="1">
          <a:off x="5791200" y="2145030"/>
          <a:ext cx="2619375" cy="200025"/>
        </a:xfrm>
        <a:prstGeom prst="curvedConnector3">
          <a:avLst>
            <a:gd name="adj1" fmla="val 49819"/>
          </a:avLst>
        </a:prstGeom>
        <a:noFill/>
        <a:ln w="9525">
          <a:solidFill>
            <a:srgbClr val="000000"/>
          </a:solidFill>
          <a:round/>
          <a:headEnd/>
          <a:tailEnd type="triangle" w="med" len="med"/>
        </a:ln>
      </xdr:spPr>
    </xdr:cxnSp>
    <xdr:clientData/>
  </xdr:twoCellAnchor>
  <xdr:twoCellAnchor>
    <xdr:from>
      <xdr:col>5</xdr:col>
      <xdr:colOff>0</xdr:colOff>
      <xdr:row>39</xdr:row>
      <xdr:rowOff>217713</xdr:rowOff>
    </xdr:from>
    <xdr:to>
      <xdr:col>6</xdr:col>
      <xdr:colOff>0</xdr:colOff>
      <xdr:row>40</xdr:row>
      <xdr:rowOff>217713</xdr:rowOff>
    </xdr:to>
    <xdr:sp macro="" textlink="">
      <xdr:nvSpPr>
        <xdr:cNvPr id="148" name="Text Box 283">
          <a:hlinkClick xmlns:r="http://schemas.openxmlformats.org/officeDocument/2006/relationships" r:id="rId71"/>
        </xdr:cNvPr>
        <xdr:cNvSpPr txBox="1">
          <a:spLocks noChangeArrowheads="1"/>
        </xdr:cNvSpPr>
      </xdr:nvSpPr>
      <xdr:spPr bwMode="auto">
        <a:xfrm>
          <a:off x="4162425" y="8466363"/>
          <a:ext cx="1628775" cy="20955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Lib_EngFactots</a:t>
          </a:r>
        </a:p>
      </xdr:txBody>
    </xdr:sp>
    <xdr:clientData/>
  </xdr:twoCellAnchor>
  <xdr:twoCellAnchor>
    <xdr:from>
      <xdr:col>5</xdr:col>
      <xdr:colOff>0</xdr:colOff>
      <xdr:row>37</xdr:row>
      <xdr:rowOff>7620</xdr:rowOff>
    </xdr:from>
    <xdr:to>
      <xdr:col>6</xdr:col>
      <xdr:colOff>0</xdr:colOff>
      <xdr:row>38</xdr:row>
      <xdr:rowOff>0</xdr:rowOff>
    </xdr:to>
    <xdr:sp macro="" textlink="">
      <xdr:nvSpPr>
        <xdr:cNvPr id="149" name="Text Box 284">
          <a:hlinkClick xmlns:r="http://schemas.openxmlformats.org/officeDocument/2006/relationships" r:id="rId72"/>
        </xdr:cNvPr>
        <xdr:cNvSpPr txBox="1">
          <a:spLocks noChangeArrowheads="1"/>
        </xdr:cNvSpPr>
      </xdr:nvSpPr>
      <xdr:spPr bwMode="auto">
        <a:xfrm>
          <a:off x="4162425" y="7846695"/>
          <a:ext cx="1628775" cy="20193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Lib_CFS</a:t>
          </a:r>
        </a:p>
      </xdr:txBody>
    </xdr:sp>
    <xdr:clientData/>
  </xdr:twoCellAnchor>
  <xdr:twoCellAnchor>
    <xdr:from>
      <xdr:col>6</xdr:col>
      <xdr:colOff>0</xdr:colOff>
      <xdr:row>28</xdr:row>
      <xdr:rowOff>106680</xdr:rowOff>
    </xdr:from>
    <xdr:to>
      <xdr:col>10</xdr:col>
      <xdr:colOff>0</xdr:colOff>
      <xdr:row>37</xdr:row>
      <xdr:rowOff>114300</xdr:rowOff>
    </xdr:to>
    <xdr:cxnSp macro="">
      <xdr:nvCxnSpPr>
        <xdr:cNvPr id="150" name="AutoShape 285"/>
        <xdr:cNvCxnSpPr>
          <a:cxnSpLocks noChangeShapeType="1"/>
          <a:stCxn id="149" idx="3"/>
          <a:endCxn id="10" idx="1"/>
        </xdr:cNvCxnSpPr>
      </xdr:nvCxnSpPr>
      <xdr:spPr bwMode="auto">
        <a:xfrm flipV="1">
          <a:off x="5791200" y="6059805"/>
          <a:ext cx="2619375" cy="189357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7</xdr:col>
      <xdr:colOff>0</xdr:colOff>
      <xdr:row>8</xdr:row>
      <xdr:rowOff>0</xdr:rowOff>
    </xdr:from>
    <xdr:to>
      <xdr:col>8</xdr:col>
      <xdr:colOff>0</xdr:colOff>
      <xdr:row>9</xdr:row>
      <xdr:rowOff>0</xdr:rowOff>
    </xdr:to>
    <xdr:sp macro="" textlink="">
      <xdr:nvSpPr>
        <xdr:cNvPr id="151" name="Text Box 286">
          <a:hlinkClick xmlns:r="http://schemas.openxmlformats.org/officeDocument/2006/relationships" r:id="rId73"/>
        </xdr:cNvPr>
        <xdr:cNvSpPr txBox="1">
          <a:spLocks noChangeArrowheads="1"/>
        </xdr:cNvSpPr>
      </xdr:nvSpPr>
      <xdr:spPr bwMode="auto">
        <a:xfrm>
          <a:off x="6334125" y="1838325"/>
          <a:ext cx="1295400" cy="200025"/>
        </a:xfrm>
        <a:prstGeom prst="rect">
          <a:avLst/>
        </a:prstGeom>
        <a:solidFill>
          <a:srgbClr val="CCFFCC"/>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CIP_Funding</a:t>
          </a:r>
        </a:p>
      </xdr:txBody>
    </xdr:sp>
    <xdr:clientData/>
  </xdr:twoCellAnchor>
  <xdr:twoCellAnchor>
    <xdr:from>
      <xdr:col>8</xdr:col>
      <xdr:colOff>0</xdr:colOff>
      <xdr:row>8</xdr:row>
      <xdr:rowOff>106680</xdr:rowOff>
    </xdr:from>
    <xdr:to>
      <xdr:col>10</xdr:col>
      <xdr:colOff>0</xdr:colOff>
      <xdr:row>9</xdr:row>
      <xdr:rowOff>106680</xdr:rowOff>
    </xdr:to>
    <xdr:cxnSp macro="">
      <xdr:nvCxnSpPr>
        <xdr:cNvPr id="152" name="AutoShape 287"/>
        <xdr:cNvCxnSpPr>
          <a:cxnSpLocks noChangeShapeType="1"/>
          <a:stCxn id="151" idx="3"/>
          <a:endCxn id="94" idx="1"/>
        </xdr:cNvCxnSpPr>
      </xdr:nvCxnSpPr>
      <xdr:spPr bwMode="auto">
        <a:xfrm>
          <a:off x="7629525" y="1945005"/>
          <a:ext cx="781050" cy="200025"/>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8</xdr:col>
      <xdr:colOff>0</xdr:colOff>
      <xdr:row>8</xdr:row>
      <xdr:rowOff>98612</xdr:rowOff>
    </xdr:from>
    <xdr:to>
      <xdr:col>10</xdr:col>
      <xdr:colOff>0</xdr:colOff>
      <xdr:row>11</xdr:row>
      <xdr:rowOff>98612</xdr:rowOff>
    </xdr:to>
    <xdr:cxnSp macro="">
      <xdr:nvCxnSpPr>
        <xdr:cNvPr id="153" name="AutoShape 288"/>
        <xdr:cNvCxnSpPr>
          <a:cxnSpLocks noChangeShapeType="1"/>
          <a:stCxn id="151" idx="3"/>
          <a:endCxn id="90" idx="1"/>
        </xdr:cNvCxnSpPr>
      </xdr:nvCxnSpPr>
      <xdr:spPr bwMode="auto">
        <a:xfrm>
          <a:off x="7629525" y="1936937"/>
          <a:ext cx="781050" cy="600075"/>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xdr:col>
      <xdr:colOff>0</xdr:colOff>
      <xdr:row>11</xdr:row>
      <xdr:rowOff>0</xdr:rowOff>
    </xdr:from>
    <xdr:to>
      <xdr:col>2</xdr:col>
      <xdr:colOff>0</xdr:colOff>
      <xdr:row>12</xdr:row>
      <xdr:rowOff>21771</xdr:rowOff>
    </xdr:to>
    <xdr:sp macro="" textlink="">
      <xdr:nvSpPr>
        <xdr:cNvPr id="154" name="Text Box 150"/>
        <xdr:cNvSpPr txBox="1">
          <a:spLocks noChangeArrowheads="1"/>
        </xdr:cNvSpPr>
      </xdr:nvSpPr>
      <xdr:spPr bwMode="auto">
        <a:xfrm>
          <a:off x="142875" y="2438400"/>
          <a:ext cx="1924050" cy="221796"/>
        </a:xfrm>
        <a:prstGeom prst="rect">
          <a:avLst/>
        </a:prstGeom>
        <a:solidFill>
          <a:srgbClr val="0000FF"/>
        </a:solidFill>
        <a:ln w="9525">
          <a:solidFill>
            <a:srgbClr val="000000"/>
          </a:solidFill>
          <a:miter lim="800000"/>
          <a:headEnd/>
          <a:tailEnd/>
        </a:ln>
      </xdr:spPr>
      <xdr:txBody>
        <a:bodyPr vertOverflow="clip" wrap="square" lIns="36576" tIns="32004" rIns="36576" bIns="0" anchor="t" upright="1"/>
        <a:lstStyle/>
        <a:p>
          <a:pPr algn="ctr" rtl="0">
            <a:defRPr sz="1000"/>
          </a:pPr>
          <a:r>
            <a:rPr lang="en-US" sz="1200" b="1" i="0" strike="noStrike">
              <a:solidFill>
                <a:srgbClr val="FFFFFF"/>
              </a:solidFill>
              <a:latin typeface="Times New Roman"/>
              <a:cs typeface="Times New Roman"/>
            </a:rPr>
            <a:t>Debt Service Model (DSM)</a:t>
          </a:r>
        </a:p>
      </xdr:txBody>
    </xdr:sp>
    <xdr:clientData/>
  </xdr:twoCellAnchor>
  <xdr:twoCellAnchor>
    <xdr:from>
      <xdr:col>2</xdr:col>
      <xdr:colOff>0</xdr:colOff>
      <xdr:row>10</xdr:row>
      <xdr:rowOff>97972</xdr:rowOff>
    </xdr:from>
    <xdr:to>
      <xdr:col>5</xdr:col>
      <xdr:colOff>0</xdr:colOff>
      <xdr:row>11</xdr:row>
      <xdr:rowOff>108857</xdr:rowOff>
    </xdr:to>
    <xdr:cxnSp macro="">
      <xdr:nvCxnSpPr>
        <xdr:cNvPr id="155" name="AutoShape 151"/>
        <xdr:cNvCxnSpPr>
          <a:cxnSpLocks noChangeShapeType="1"/>
          <a:stCxn id="154" idx="3"/>
          <a:endCxn id="100" idx="1"/>
        </xdr:cNvCxnSpPr>
      </xdr:nvCxnSpPr>
      <xdr:spPr bwMode="auto">
        <a:xfrm flipV="1">
          <a:off x="2066925" y="2336347"/>
          <a:ext cx="2095500" cy="210910"/>
        </a:xfrm>
        <a:prstGeom prst="straightConnector1">
          <a:avLst/>
        </a:prstGeom>
        <a:noFill/>
        <a:ln w="9525">
          <a:solidFill>
            <a:srgbClr val="000000"/>
          </a:solidFill>
          <a:prstDash val="dash"/>
          <a:round/>
          <a:headEnd/>
          <a:tailEnd type="triangle" w="med" len="med"/>
        </a:ln>
      </xdr:spPr>
    </xdr:cxnSp>
    <xdr:clientData/>
  </xdr:twoCellAnchor>
  <xdr:twoCellAnchor>
    <xdr:from>
      <xdr:col>5</xdr:col>
      <xdr:colOff>0</xdr:colOff>
      <xdr:row>24</xdr:row>
      <xdr:rowOff>217712</xdr:rowOff>
    </xdr:from>
    <xdr:to>
      <xdr:col>6</xdr:col>
      <xdr:colOff>0</xdr:colOff>
      <xdr:row>25</xdr:row>
      <xdr:rowOff>217713</xdr:rowOff>
    </xdr:to>
    <xdr:sp macro="" textlink="">
      <xdr:nvSpPr>
        <xdr:cNvPr id="156" name="Text Box 284">
          <a:hlinkClick xmlns:r="http://schemas.openxmlformats.org/officeDocument/2006/relationships" r:id="rId74"/>
        </xdr:cNvPr>
        <xdr:cNvSpPr txBox="1">
          <a:spLocks noChangeArrowheads="1"/>
        </xdr:cNvSpPr>
      </xdr:nvSpPr>
      <xdr:spPr bwMode="auto">
        <a:xfrm>
          <a:off x="4162425" y="5323112"/>
          <a:ext cx="1628775" cy="209551"/>
        </a:xfrm>
        <a:prstGeom prst="rect">
          <a:avLst/>
        </a:prstGeom>
        <a:solidFill>
          <a:schemeClr val="accent6">
            <a:lumMod val="60000"/>
            <a:lumOff val="40000"/>
          </a:schemeClr>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Treatment</a:t>
          </a:r>
        </a:p>
      </xdr:txBody>
    </xdr:sp>
    <xdr:clientData/>
  </xdr:twoCellAnchor>
  <xdr:twoCellAnchor>
    <xdr:from>
      <xdr:col>5</xdr:col>
      <xdr:colOff>0</xdr:colOff>
      <xdr:row>25</xdr:row>
      <xdr:rowOff>106680</xdr:rowOff>
    </xdr:from>
    <xdr:to>
      <xdr:col>5</xdr:col>
      <xdr:colOff>7620</xdr:colOff>
      <xdr:row>38</xdr:row>
      <xdr:rowOff>106680</xdr:rowOff>
    </xdr:to>
    <xdr:cxnSp macro="">
      <xdr:nvCxnSpPr>
        <xdr:cNvPr id="157" name="AutoShape 199"/>
        <xdr:cNvCxnSpPr>
          <a:cxnSpLocks noChangeShapeType="1"/>
          <a:stCxn id="134" idx="1"/>
          <a:endCxn id="156" idx="1"/>
        </xdr:cNvCxnSpPr>
      </xdr:nvCxnSpPr>
      <xdr:spPr bwMode="auto">
        <a:xfrm rot="10800000" flipH="1">
          <a:off x="4162425" y="5431155"/>
          <a:ext cx="7620" cy="2724150"/>
        </a:xfrm>
        <a:prstGeom prst="curvedConnector3">
          <a:avLst>
            <a:gd name="adj1" fmla="val -4000005"/>
          </a:avLst>
        </a:prstGeom>
        <a:noFill/>
        <a:ln w="9525">
          <a:solidFill>
            <a:srgbClr val="000000"/>
          </a:solidFill>
          <a:round/>
          <a:headEnd/>
          <a:tailEnd type="triangle" w="med" len="med"/>
        </a:ln>
      </xdr:spPr>
    </xdr:cxnSp>
    <xdr:clientData/>
  </xdr:twoCellAnchor>
  <xdr:twoCellAnchor>
    <xdr:from>
      <xdr:col>6</xdr:col>
      <xdr:colOff>0</xdr:colOff>
      <xdr:row>21</xdr:row>
      <xdr:rowOff>106680</xdr:rowOff>
    </xdr:from>
    <xdr:to>
      <xdr:col>10</xdr:col>
      <xdr:colOff>0</xdr:colOff>
      <xdr:row>25</xdr:row>
      <xdr:rowOff>99060</xdr:rowOff>
    </xdr:to>
    <xdr:cxnSp macro="">
      <xdr:nvCxnSpPr>
        <xdr:cNvPr id="158" name="AutoShape 120"/>
        <xdr:cNvCxnSpPr>
          <a:cxnSpLocks noChangeShapeType="1"/>
          <a:stCxn id="156" idx="3"/>
          <a:endCxn id="6" idx="1"/>
        </xdr:cNvCxnSpPr>
      </xdr:nvCxnSpPr>
      <xdr:spPr bwMode="auto">
        <a:xfrm flipV="1">
          <a:off x="5791200" y="4592955"/>
          <a:ext cx="2619375" cy="83058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5</xdr:col>
      <xdr:colOff>792480</xdr:colOff>
      <xdr:row>19</xdr:row>
      <xdr:rowOff>0</xdr:rowOff>
    </xdr:from>
    <xdr:to>
      <xdr:col>5</xdr:col>
      <xdr:colOff>792480</xdr:colOff>
      <xdr:row>19</xdr:row>
      <xdr:rowOff>205740</xdr:rowOff>
    </xdr:to>
    <xdr:cxnSp macro="">
      <xdr:nvCxnSpPr>
        <xdr:cNvPr id="159" name="AutoShape 108"/>
        <xdr:cNvCxnSpPr>
          <a:cxnSpLocks noChangeShapeType="1"/>
          <a:stCxn id="48" idx="2"/>
          <a:endCxn id="8" idx="0"/>
        </xdr:cNvCxnSpPr>
      </xdr:nvCxnSpPr>
      <xdr:spPr bwMode="auto">
        <a:xfrm rot="5400000">
          <a:off x="4852035" y="4170045"/>
          <a:ext cx="205740" cy="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5</xdr:col>
      <xdr:colOff>0</xdr:colOff>
      <xdr:row>24</xdr:row>
      <xdr:rowOff>10884</xdr:rowOff>
    </xdr:from>
    <xdr:to>
      <xdr:col>6</xdr:col>
      <xdr:colOff>0</xdr:colOff>
      <xdr:row>25</xdr:row>
      <xdr:rowOff>10885</xdr:rowOff>
    </xdr:to>
    <xdr:sp macro="" textlink="">
      <xdr:nvSpPr>
        <xdr:cNvPr id="160" name="Text Box 284">
          <a:hlinkClick xmlns:r="http://schemas.openxmlformats.org/officeDocument/2006/relationships" r:id="rId75"/>
        </xdr:cNvPr>
        <xdr:cNvSpPr txBox="1">
          <a:spLocks noChangeArrowheads="1"/>
        </xdr:cNvSpPr>
      </xdr:nvSpPr>
      <xdr:spPr bwMode="auto">
        <a:xfrm>
          <a:off x="4162425" y="5125809"/>
          <a:ext cx="1628775" cy="209551"/>
        </a:xfrm>
        <a:prstGeom prst="rect">
          <a:avLst/>
        </a:prstGeom>
        <a:solidFill>
          <a:schemeClr val="accent6">
            <a:lumMod val="60000"/>
            <a:lumOff val="40000"/>
          </a:schemeClr>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Small Hydro Power</a:t>
          </a:r>
        </a:p>
      </xdr:txBody>
    </xdr:sp>
    <xdr:clientData/>
  </xdr:twoCellAnchor>
  <xdr:twoCellAnchor>
    <xdr:from>
      <xdr:col>5</xdr:col>
      <xdr:colOff>0</xdr:colOff>
      <xdr:row>24</xdr:row>
      <xdr:rowOff>114300</xdr:rowOff>
    </xdr:from>
    <xdr:to>
      <xdr:col>5</xdr:col>
      <xdr:colOff>7620</xdr:colOff>
      <xdr:row>38</xdr:row>
      <xdr:rowOff>106680</xdr:rowOff>
    </xdr:to>
    <xdr:cxnSp macro="">
      <xdr:nvCxnSpPr>
        <xdr:cNvPr id="161" name="AutoShape 199"/>
        <xdr:cNvCxnSpPr>
          <a:cxnSpLocks noChangeShapeType="1"/>
          <a:stCxn id="134" idx="1"/>
          <a:endCxn id="160" idx="1"/>
        </xdr:cNvCxnSpPr>
      </xdr:nvCxnSpPr>
      <xdr:spPr bwMode="auto">
        <a:xfrm rot="10800000" flipH="1">
          <a:off x="4162425" y="5229225"/>
          <a:ext cx="7620" cy="2926080"/>
        </a:xfrm>
        <a:prstGeom prst="curvedConnector3">
          <a:avLst>
            <a:gd name="adj1" fmla="val -4100005"/>
          </a:avLst>
        </a:prstGeom>
        <a:noFill/>
        <a:ln w="9525">
          <a:solidFill>
            <a:srgbClr val="000000"/>
          </a:solidFill>
          <a:round/>
          <a:headEnd/>
          <a:tailEnd type="triangle" w="med" len="med"/>
        </a:ln>
      </xdr:spPr>
    </xdr:cxnSp>
    <xdr:clientData/>
  </xdr:twoCellAnchor>
  <xdr:twoCellAnchor>
    <xdr:from>
      <xdr:col>6</xdr:col>
      <xdr:colOff>0</xdr:colOff>
      <xdr:row>21</xdr:row>
      <xdr:rowOff>106680</xdr:rowOff>
    </xdr:from>
    <xdr:to>
      <xdr:col>10</xdr:col>
      <xdr:colOff>0</xdr:colOff>
      <xdr:row>24</xdr:row>
      <xdr:rowOff>121920</xdr:rowOff>
    </xdr:to>
    <xdr:cxnSp macro="">
      <xdr:nvCxnSpPr>
        <xdr:cNvPr id="162" name="AutoShape 120"/>
        <xdr:cNvCxnSpPr>
          <a:cxnSpLocks noChangeShapeType="1"/>
          <a:stCxn id="160" idx="3"/>
          <a:endCxn id="6" idx="1"/>
        </xdr:cNvCxnSpPr>
      </xdr:nvCxnSpPr>
      <xdr:spPr bwMode="auto">
        <a:xfrm flipV="1">
          <a:off x="5791200" y="4592955"/>
          <a:ext cx="2619375" cy="64389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xdr:col>
      <xdr:colOff>0</xdr:colOff>
      <xdr:row>7</xdr:row>
      <xdr:rowOff>174171</xdr:rowOff>
    </xdr:from>
    <xdr:to>
      <xdr:col>2</xdr:col>
      <xdr:colOff>0</xdr:colOff>
      <xdr:row>9</xdr:row>
      <xdr:rowOff>0</xdr:rowOff>
    </xdr:to>
    <xdr:sp macro="" textlink="">
      <xdr:nvSpPr>
        <xdr:cNvPr id="163" name="Text Box 150"/>
        <xdr:cNvSpPr txBox="1">
          <a:spLocks noChangeArrowheads="1"/>
        </xdr:cNvSpPr>
      </xdr:nvSpPr>
      <xdr:spPr bwMode="auto">
        <a:xfrm>
          <a:off x="142875" y="1812471"/>
          <a:ext cx="1924050" cy="225879"/>
        </a:xfrm>
        <a:prstGeom prst="rect">
          <a:avLst/>
        </a:prstGeom>
        <a:solidFill>
          <a:srgbClr val="0000FF"/>
        </a:solidFill>
        <a:ln w="9525">
          <a:solidFill>
            <a:srgbClr val="000000"/>
          </a:solidFill>
          <a:miter lim="800000"/>
          <a:headEnd/>
          <a:tailEnd/>
        </a:ln>
      </xdr:spPr>
      <xdr:txBody>
        <a:bodyPr vertOverflow="clip" wrap="square" lIns="36576" tIns="32004" rIns="36576" bIns="0" anchor="t" upright="1"/>
        <a:lstStyle/>
        <a:p>
          <a:pPr algn="ctr" rtl="0">
            <a:defRPr sz="1000"/>
          </a:pPr>
          <a:r>
            <a:rPr lang="en-US" sz="1200" b="1" i="0" strike="noStrike">
              <a:solidFill>
                <a:srgbClr val="FFFFFF"/>
              </a:solidFill>
              <a:latin typeface="Times New Roman"/>
              <a:cs typeface="Times New Roman"/>
            </a:rPr>
            <a:t>R&amp;R Model</a:t>
          </a:r>
        </a:p>
      </xdr:txBody>
    </xdr:sp>
    <xdr:clientData/>
  </xdr:twoCellAnchor>
  <xdr:twoCellAnchor>
    <xdr:from>
      <xdr:col>2</xdr:col>
      <xdr:colOff>0</xdr:colOff>
      <xdr:row>8</xdr:row>
      <xdr:rowOff>83820</xdr:rowOff>
    </xdr:from>
    <xdr:to>
      <xdr:col>5</xdr:col>
      <xdr:colOff>0</xdr:colOff>
      <xdr:row>9</xdr:row>
      <xdr:rowOff>99060</xdr:rowOff>
    </xdr:to>
    <xdr:cxnSp macro="">
      <xdr:nvCxnSpPr>
        <xdr:cNvPr id="164" name="AutoShape 151"/>
        <xdr:cNvCxnSpPr>
          <a:cxnSpLocks noChangeShapeType="1"/>
          <a:stCxn id="163" idx="3"/>
          <a:endCxn id="111" idx="1"/>
        </xdr:cNvCxnSpPr>
      </xdr:nvCxnSpPr>
      <xdr:spPr bwMode="auto">
        <a:xfrm>
          <a:off x="2066925" y="1922145"/>
          <a:ext cx="2095500" cy="215265"/>
        </a:xfrm>
        <a:prstGeom prst="straightConnector1">
          <a:avLst/>
        </a:prstGeom>
        <a:noFill/>
        <a:ln w="9525">
          <a:solidFill>
            <a:srgbClr val="000000"/>
          </a:solidFill>
          <a:prstDash val="dash"/>
          <a:round/>
          <a:headEnd/>
          <a:tailEnd type="triangle" w="med" len="med"/>
        </a:ln>
      </xdr:spPr>
    </xdr:cxnSp>
    <xdr:clientData/>
  </xdr:twoCellAnchor>
  <xdr:twoCellAnchor>
    <xdr:from>
      <xdr:col>5</xdr:col>
      <xdr:colOff>0</xdr:colOff>
      <xdr:row>31</xdr:row>
      <xdr:rowOff>7621</xdr:rowOff>
    </xdr:from>
    <xdr:to>
      <xdr:col>6</xdr:col>
      <xdr:colOff>0</xdr:colOff>
      <xdr:row>32</xdr:row>
      <xdr:rowOff>7620</xdr:rowOff>
    </xdr:to>
    <xdr:sp macro="" textlink="">
      <xdr:nvSpPr>
        <xdr:cNvPr id="165" name="Text Box 32">
          <a:hlinkClick xmlns:r="http://schemas.openxmlformats.org/officeDocument/2006/relationships" r:id="rId76"/>
        </xdr:cNvPr>
        <xdr:cNvSpPr txBox="1">
          <a:spLocks noChangeArrowheads="1"/>
        </xdr:cNvSpPr>
      </xdr:nvSpPr>
      <xdr:spPr bwMode="auto">
        <a:xfrm>
          <a:off x="4162425" y="6589396"/>
          <a:ext cx="1628775" cy="209549"/>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Lib_BABs</a:t>
          </a:r>
        </a:p>
      </xdr:txBody>
    </xdr:sp>
    <xdr:clientData/>
  </xdr:twoCellAnchor>
  <xdr:twoCellAnchor>
    <xdr:from>
      <xdr:col>6</xdr:col>
      <xdr:colOff>0</xdr:colOff>
      <xdr:row>21</xdr:row>
      <xdr:rowOff>102042</xdr:rowOff>
    </xdr:from>
    <xdr:to>
      <xdr:col>9</xdr:col>
      <xdr:colOff>235889</xdr:colOff>
      <xdr:row>31</xdr:row>
      <xdr:rowOff>113638</xdr:rowOff>
    </xdr:to>
    <xdr:cxnSp macro="">
      <xdr:nvCxnSpPr>
        <xdr:cNvPr id="166" name="AutoShape 114"/>
        <xdr:cNvCxnSpPr>
          <a:cxnSpLocks noChangeShapeType="1"/>
          <a:stCxn id="165" idx="3"/>
        </xdr:cNvCxnSpPr>
      </xdr:nvCxnSpPr>
      <xdr:spPr bwMode="auto">
        <a:xfrm flipV="1">
          <a:off x="5791200" y="4588317"/>
          <a:ext cx="2617139" cy="2107096"/>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10</xdr:col>
      <xdr:colOff>8965</xdr:colOff>
      <xdr:row>12</xdr:row>
      <xdr:rowOff>179294</xdr:rowOff>
    </xdr:from>
    <xdr:to>
      <xdr:col>11</xdr:col>
      <xdr:colOff>8965</xdr:colOff>
      <xdr:row>13</xdr:row>
      <xdr:rowOff>179293</xdr:rowOff>
    </xdr:to>
    <xdr:sp macro="" textlink="">
      <xdr:nvSpPr>
        <xdr:cNvPr id="167" name="Text Box 159">
          <a:hlinkClick xmlns:r="http://schemas.openxmlformats.org/officeDocument/2006/relationships" r:id="rId77"/>
        </xdr:cNvPr>
        <xdr:cNvSpPr txBox="1">
          <a:spLocks noChangeArrowheads="1"/>
        </xdr:cNvSpPr>
      </xdr:nvSpPr>
      <xdr:spPr bwMode="auto">
        <a:xfrm>
          <a:off x="8419540" y="2817719"/>
          <a:ext cx="2390775" cy="200024"/>
        </a:xfrm>
        <a:prstGeom prst="rect">
          <a:avLst/>
        </a:prstGeom>
        <a:solidFill>
          <a:srgbClr val="FFCC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Funds_ModA</a:t>
          </a:r>
        </a:p>
      </xdr:txBody>
    </xdr:sp>
    <xdr:clientData/>
  </xdr:twoCellAnchor>
  <xdr:twoCellAnchor>
    <xdr:from>
      <xdr:col>10</xdr:col>
      <xdr:colOff>1169670</xdr:colOff>
      <xdr:row>12</xdr:row>
      <xdr:rowOff>7620</xdr:rowOff>
    </xdr:from>
    <xdr:to>
      <xdr:col>10</xdr:col>
      <xdr:colOff>1645920</xdr:colOff>
      <xdr:row>16</xdr:row>
      <xdr:rowOff>0</xdr:rowOff>
    </xdr:to>
    <xdr:cxnSp macro="">
      <xdr:nvCxnSpPr>
        <xdr:cNvPr id="168" name="AutoShape 224"/>
        <xdr:cNvCxnSpPr>
          <a:cxnSpLocks noChangeShapeType="1"/>
          <a:endCxn id="112" idx="0"/>
        </xdr:cNvCxnSpPr>
      </xdr:nvCxnSpPr>
      <xdr:spPr bwMode="auto">
        <a:xfrm rot="5400000">
          <a:off x="9422130" y="2804160"/>
          <a:ext cx="792480" cy="476250"/>
        </a:xfrm>
        <a:prstGeom prst="straightConnector1">
          <a:avLst/>
        </a:prstGeom>
        <a:noFill/>
        <a:ln w="9525">
          <a:solidFill>
            <a:srgbClr val="000000"/>
          </a:solidFill>
          <a:round/>
          <a:headEnd type="triangle" w="med" len="med"/>
          <a:tailEnd type="triangle" w="med" len="med"/>
        </a:ln>
      </xdr:spPr>
    </xdr:cxnSp>
    <xdr:clientData/>
  </xdr:twoCellAnchor>
  <xdr:twoCellAnchor>
    <xdr:from>
      <xdr:col>10</xdr:col>
      <xdr:colOff>1169669</xdr:colOff>
      <xdr:row>12</xdr:row>
      <xdr:rowOff>0</xdr:rowOff>
    </xdr:from>
    <xdr:to>
      <xdr:col>10</xdr:col>
      <xdr:colOff>1178634</xdr:colOff>
      <xdr:row>12</xdr:row>
      <xdr:rowOff>179294</xdr:rowOff>
    </xdr:to>
    <xdr:cxnSp macro="">
      <xdr:nvCxnSpPr>
        <xdr:cNvPr id="169" name="AutoShape 240"/>
        <xdr:cNvCxnSpPr>
          <a:cxnSpLocks noChangeShapeType="1"/>
          <a:stCxn id="90" idx="2"/>
          <a:endCxn id="167" idx="0"/>
        </xdr:cNvCxnSpPr>
      </xdr:nvCxnSpPr>
      <xdr:spPr bwMode="auto">
        <a:xfrm rot="16200000" flipH="1">
          <a:off x="9495080" y="2723589"/>
          <a:ext cx="179294" cy="8965"/>
        </a:xfrm>
        <a:prstGeom prst="straightConnector1">
          <a:avLst/>
        </a:prstGeom>
        <a:noFill/>
        <a:ln w="9525">
          <a:solidFill>
            <a:srgbClr val="000000"/>
          </a:solidFill>
          <a:round/>
          <a:headEnd/>
          <a:tailEnd type="triangle" w="med" len="med"/>
        </a:ln>
      </xdr:spPr>
    </xdr:cxnSp>
    <xdr:clientData/>
  </xdr:twoCellAnchor>
  <xdr:twoCellAnchor>
    <xdr:from>
      <xdr:col>11</xdr:col>
      <xdr:colOff>8965</xdr:colOff>
      <xdr:row>13</xdr:row>
      <xdr:rowOff>80234</xdr:rowOff>
    </xdr:from>
    <xdr:to>
      <xdr:col>14</xdr:col>
      <xdr:colOff>875854</xdr:colOff>
      <xdr:row>24</xdr:row>
      <xdr:rowOff>201706</xdr:rowOff>
    </xdr:to>
    <xdr:cxnSp macro="">
      <xdr:nvCxnSpPr>
        <xdr:cNvPr id="170" name="AutoShape 277"/>
        <xdr:cNvCxnSpPr>
          <a:cxnSpLocks noChangeShapeType="1"/>
          <a:endCxn id="167" idx="3"/>
        </xdr:cNvCxnSpPr>
      </xdr:nvCxnSpPr>
      <xdr:spPr bwMode="auto">
        <a:xfrm rot="16200000" flipV="1">
          <a:off x="10835361" y="2893638"/>
          <a:ext cx="2397947" cy="2448039"/>
        </a:xfrm>
        <a:prstGeom prst="curvedConnector2">
          <a:avLst/>
        </a:prstGeom>
        <a:noFill/>
        <a:ln w="9525">
          <a:solidFill>
            <a:srgbClr val="000000"/>
          </a:solidFill>
          <a:round/>
          <a:headEnd/>
          <a:tailEnd type="triangle" w="med" len="med"/>
        </a:ln>
      </xdr:spPr>
    </xdr:cxnSp>
    <xdr:clientData/>
  </xdr:twoCellAnchor>
  <xdr:oneCellAnchor>
    <xdr:from>
      <xdr:col>8</xdr:col>
      <xdr:colOff>131272</xdr:colOff>
      <xdr:row>13</xdr:row>
      <xdr:rowOff>92893</xdr:rowOff>
    </xdr:from>
    <xdr:ext cx="436786" cy="1272080"/>
    <xdr:sp macro="" textlink="">
      <xdr:nvSpPr>
        <xdr:cNvPr id="171" name="TextBox 170"/>
        <xdr:cNvSpPr txBox="1"/>
      </xdr:nvSpPr>
      <xdr:spPr>
        <a:xfrm rot="16200000">
          <a:off x="7343150" y="3348990"/>
          <a:ext cx="1272080" cy="436786"/>
        </a:xfrm>
        <a:prstGeom prst="rect">
          <a:avLst/>
        </a:prstGeom>
        <a:noFill/>
      </xdr:spPr>
      <xdr:style>
        <a:lnRef idx="0">
          <a:scrgbClr r="0" g="0" b="0"/>
        </a:lnRef>
        <a:fillRef idx="0">
          <a:scrgbClr r="0" g="0" b="0"/>
        </a:fillRef>
        <a:effectRef idx="0">
          <a:scrgbClr r="0" g="0" b="0"/>
        </a:effectRef>
        <a:fontRef idx="minor">
          <a:schemeClr val="tx1"/>
        </a:fontRef>
      </xdr:style>
      <xdr:txBody>
        <a:bodyPr vertOverflow="clip" wrap="none" rtlCol="0" anchor="t">
          <a:spAutoFit/>
        </a:bodyPr>
        <a:lstStyle/>
        <a:p>
          <a:r>
            <a:rPr lang="en-US" sz="1100" b="1"/>
            <a:t>Interest</a:t>
          </a:r>
          <a:r>
            <a:rPr lang="en-US" sz="1100" b="1" baseline="0"/>
            <a:t> Income +</a:t>
          </a:r>
        </a:p>
        <a:p>
          <a:r>
            <a:rPr lang="en-US" sz="1100" b="1" baseline="0"/>
            <a:t>Required Reserves</a:t>
          </a:r>
          <a:endParaRPr lang="en-US" sz="1100" b="1"/>
        </a:p>
      </xdr:txBody>
    </xdr:sp>
    <xdr:clientData/>
  </xdr:oneCellAnchor>
</xdr:wsDr>
</file>

<file path=xl/drawings/drawing9.xml><?xml version="1.0" encoding="utf-8"?>
<xdr:wsDr xmlns:xdr="http://schemas.openxmlformats.org/drawingml/2006/spreadsheetDrawing" xmlns:a="http://schemas.openxmlformats.org/drawingml/2006/main">
  <xdr:twoCellAnchor>
    <xdr:from>
      <xdr:col>5</xdr:col>
      <xdr:colOff>0</xdr:colOff>
      <xdr:row>19</xdr:row>
      <xdr:rowOff>0</xdr:rowOff>
    </xdr:from>
    <xdr:to>
      <xdr:col>6</xdr:col>
      <xdr:colOff>0</xdr:colOff>
      <xdr:row>20</xdr:row>
      <xdr:rowOff>0</xdr:rowOff>
    </xdr:to>
    <xdr:sp macro="" textlink="">
      <xdr:nvSpPr>
        <xdr:cNvPr id="2" name="Text Box 11"/>
        <xdr:cNvSpPr txBox="1">
          <a:spLocks noChangeArrowheads="1"/>
        </xdr:cNvSpPr>
      </xdr:nvSpPr>
      <xdr:spPr bwMode="auto">
        <a:xfrm>
          <a:off x="2762250" y="4362450"/>
          <a:ext cx="199072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Water Rate Stabilization Fund</a:t>
          </a:r>
        </a:p>
      </xdr:txBody>
    </xdr:sp>
    <xdr:clientData/>
  </xdr:twoCellAnchor>
  <xdr:twoCellAnchor>
    <xdr:from>
      <xdr:col>5</xdr:col>
      <xdr:colOff>0</xdr:colOff>
      <xdr:row>13</xdr:row>
      <xdr:rowOff>0</xdr:rowOff>
    </xdr:from>
    <xdr:to>
      <xdr:col>6</xdr:col>
      <xdr:colOff>0</xdr:colOff>
      <xdr:row>14</xdr:row>
      <xdr:rowOff>0</xdr:rowOff>
    </xdr:to>
    <xdr:sp macro="" textlink="">
      <xdr:nvSpPr>
        <xdr:cNvPr id="3" name="Text Box 13"/>
        <xdr:cNvSpPr txBox="1">
          <a:spLocks noChangeArrowheads="1"/>
        </xdr:cNvSpPr>
      </xdr:nvSpPr>
      <xdr:spPr bwMode="auto">
        <a:xfrm>
          <a:off x="2762250" y="3048000"/>
          <a:ext cx="199072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R&amp;R Fund</a:t>
          </a:r>
        </a:p>
      </xdr:txBody>
    </xdr:sp>
    <xdr:clientData/>
  </xdr:twoCellAnchor>
  <xdr:twoCellAnchor>
    <xdr:from>
      <xdr:col>3</xdr:col>
      <xdr:colOff>0</xdr:colOff>
      <xdr:row>8</xdr:row>
      <xdr:rowOff>0</xdr:rowOff>
    </xdr:from>
    <xdr:to>
      <xdr:col>4</xdr:col>
      <xdr:colOff>0</xdr:colOff>
      <xdr:row>9</xdr:row>
      <xdr:rowOff>0</xdr:rowOff>
    </xdr:to>
    <xdr:sp macro="" textlink="">
      <xdr:nvSpPr>
        <xdr:cNvPr id="4" name="Text Box 16"/>
        <xdr:cNvSpPr txBox="1">
          <a:spLocks noChangeArrowheads="1"/>
        </xdr:cNvSpPr>
      </xdr:nvSpPr>
      <xdr:spPr bwMode="auto">
        <a:xfrm>
          <a:off x="723900" y="1952625"/>
          <a:ext cx="1543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$95M cash funding</a:t>
          </a:r>
        </a:p>
      </xdr:txBody>
    </xdr:sp>
    <xdr:clientData/>
  </xdr:twoCellAnchor>
  <xdr:twoCellAnchor>
    <xdr:from>
      <xdr:col>8</xdr:col>
      <xdr:colOff>0</xdr:colOff>
      <xdr:row>6</xdr:row>
      <xdr:rowOff>0</xdr:rowOff>
    </xdr:from>
    <xdr:to>
      <xdr:col>9</xdr:col>
      <xdr:colOff>0</xdr:colOff>
      <xdr:row>7</xdr:row>
      <xdr:rowOff>0</xdr:rowOff>
    </xdr:to>
    <xdr:sp macro="" textlink="">
      <xdr:nvSpPr>
        <xdr:cNvPr id="5" name="Text Box 26"/>
        <xdr:cNvSpPr txBox="1">
          <a:spLocks noChangeArrowheads="1"/>
        </xdr:cNvSpPr>
      </xdr:nvSpPr>
      <xdr:spPr bwMode="auto">
        <a:xfrm>
          <a:off x="7277100" y="1514475"/>
          <a:ext cx="2981325"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Non-R&amp;R projects &lt; 1$M</a:t>
          </a:r>
        </a:p>
      </xdr:txBody>
    </xdr:sp>
    <xdr:clientData/>
  </xdr:twoCellAnchor>
  <xdr:twoCellAnchor>
    <xdr:from>
      <xdr:col>3</xdr:col>
      <xdr:colOff>0</xdr:colOff>
      <xdr:row>21</xdr:row>
      <xdr:rowOff>0</xdr:rowOff>
    </xdr:from>
    <xdr:to>
      <xdr:col>4</xdr:col>
      <xdr:colOff>0</xdr:colOff>
      <xdr:row>22</xdr:row>
      <xdr:rowOff>0</xdr:rowOff>
    </xdr:to>
    <xdr:sp macro="" textlink="">
      <xdr:nvSpPr>
        <xdr:cNvPr id="6" name="Text Box 37"/>
        <xdr:cNvSpPr txBox="1">
          <a:spLocks noChangeArrowheads="1"/>
        </xdr:cNvSpPr>
      </xdr:nvSpPr>
      <xdr:spPr bwMode="auto">
        <a:xfrm>
          <a:off x="723900" y="4800600"/>
          <a:ext cx="1543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Bond Proceeds</a:t>
          </a:r>
        </a:p>
      </xdr:txBody>
    </xdr:sp>
    <xdr:clientData/>
  </xdr:twoCellAnchor>
  <xdr:twoCellAnchor>
    <xdr:from>
      <xdr:col>5</xdr:col>
      <xdr:colOff>0</xdr:colOff>
      <xdr:row>21</xdr:row>
      <xdr:rowOff>0</xdr:rowOff>
    </xdr:from>
    <xdr:to>
      <xdr:col>6</xdr:col>
      <xdr:colOff>0</xdr:colOff>
      <xdr:row>22</xdr:row>
      <xdr:rowOff>0</xdr:rowOff>
    </xdr:to>
    <xdr:sp macro="" textlink="">
      <xdr:nvSpPr>
        <xdr:cNvPr id="7" name="Text Box 38"/>
        <xdr:cNvSpPr txBox="1">
          <a:spLocks noChangeArrowheads="1"/>
        </xdr:cNvSpPr>
      </xdr:nvSpPr>
      <xdr:spPr bwMode="auto">
        <a:xfrm>
          <a:off x="2762250" y="4800600"/>
          <a:ext cx="199072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Revenue Bond Construction</a:t>
          </a:r>
        </a:p>
      </xdr:txBody>
    </xdr:sp>
    <xdr:clientData/>
  </xdr:twoCellAnchor>
  <xdr:twoCellAnchor>
    <xdr:from>
      <xdr:col>4</xdr:col>
      <xdr:colOff>0</xdr:colOff>
      <xdr:row>21</xdr:row>
      <xdr:rowOff>114300</xdr:rowOff>
    </xdr:from>
    <xdr:to>
      <xdr:col>5</xdr:col>
      <xdr:colOff>0</xdr:colOff>
      <xdr:row>21</xdr:row>
      <xdr:rowOff>114300</xdr:rowOff>
    </xdr:to>
    <xdr:cxnSp macro="">
      <xdr:nvCxnSpPr>
        <xdr:cNvPr id="8" name="AutoShape 39"/>
        <xdr:cNvCxnSpPr>
          <a:cxnSpLocks noChangeShapeType="1"/>
          <a:stCxn id="6" idx="3"/>
          <a:endCxn id="7" idx="1"/>
        </xdr:cNvCxnSpPr>
      </xdr:nvCxnSpPr>
      <xdr:spPr bwMode="auto">
        <a:xfrm>
          <a:off x="2266950" y="4914900"/>
          <a:ext cx="495300" cy="0"/>
        </a:xfrm>
        <a:prstGeom prst="straightConnector1">
          <a:avLst/>
        </a:prstGeom>
        <a:noFill/>
        <a:ln w="9525">
          <a:solidFill>
            <a:srgbClr val="000000"/>
          </a:solidFill>
          <a:round/>
          <a:headEnd/>
          <a:tailEnd type="triangle" w="med" len="med"/>
        </a:ln>
      </xdr:spPr>
    </xdr:cxnSp>
    <xdr:clientData/>
  </xdr:twoCellAnchor>
  <xdr:twoCellAnchor>
    <xdr:from>
      <xdr:col>8</xdr:col>
      <xdr:colOff>0</xdr:colOff>
      <xdr:row>21</xdr:row>
      <xdr:rowOff>0</xdr:rowOff>
    </xdr:from>
    <xdr:to>
      <xdr:col>9</xdr:col>
      <xdr:colOff>0</xdr:colOff>
      <xdr:row>22</xdr:row>
      <xdr:rowOff>0</xdr:rowOff>
    </xdr:to>
    <xdr:sp macro="" textlink="">
      <xdr:nvSpPr>
        <xdr:cNvPr id="9" name="Text Box 40"/>
        <xdr:cNvSpPr txBox="1">
          <a:spLocks noChangeArrowheads="1"/>
        </xdr:cNvSpPr>
      </xdr:nvSpPr>
      <xdr:spPr bwMode="auto">
        <a:xfrm>
          <a:off x="7277100" y="4800600"/>
          <a:ext cx="2981325"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Other non-R&amp;R projects</a:t>
          </a:r>
        </a:p>
      </xdr:txBody>
    </xdr:sp>
    <xdr:clientData/>
  </xdr:twoCellAnchor>
  <xdr:twoCellAnchor>
    <xdr:from>
      <xdr:col>5</xdr:col>
      <xdr:colOff>0</xdr:colOff>
      <xdr:row>8</xdr:row>
      <xdr:rowOff>0</xdr:rowOff>
    </xdr:from>
    <xdr:to>
      <xdr:col>6</xdr:col>
      <xdr:colOff>0</xdr:colOff>
      <xdr:row>9</xdr:row>
      <xdr:rowOff>0</xdr:rowOff>
    </xdr:to>
    <xdr:sp macro="" textlink="">
      <xdr:nvSpPr>
        <xdr:cNvPr id="10" name="Text Box 50"/>
        <xdr:cNvSpPr txBox="1">
          <a:spLocks noChangeArrowheads="1"/>
        </xdr:cNvSpPr>
      </xdr:nvSpPr>
      <xdr:spPr bwMode="auto">
        <a:xfrm>
          <a:off x="2762250" y="1952625"/>
          <a:ext cx="1990725" cy="219075"/>
        </a:xfrm>
        <a:prstGeom prst="rect">
          <a:avLst/>
        </a:prstGeom>
        <a:solidFill>
          <a:srgbClr val="FFCC99"/>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General Fund</a:t>
          </a:r>
        </a:p>
      </xdr:txBody>
    </xdr:sp>
    <xdr:clientData/>
  </xdr:twoCellAnchor>
  <xdr:twoCellAnchor>
    <xdr:from>
      <xdr:col>8</xdr:col>
      <xdr:colOff>0</xdr:colOff>
      <xdr:row>7</xdr:row>
      <xdr:rowOff>0</xdr:rowOff>
    </xdr:from>
    <xdr:to>
      <xdr:col>9</xdr:col>
      <xdr:colOff>0</xdr:colOff>
      <xdr:row>8</xdr:row>
      <xdr:rowOff>0</xdr:rowOff>
    </xdr:to>
    <xdr:sp macro="" textlink="">
      <xdr:nvSpPr>
        <xdr:cNvPr id="11" name="Text Box 125"/>
        <xdr:cNvSpPr txBox="1">
          <a:spLocks noChangeArrowheads="1"/>
        </xdr:cNvSpPr>
      </xdr:nvSpPr>
      <xdr:spPr bwMode="auto">
        <a:xfrm>
          <a:off x="7277100" y="1733550"/>
          <a:ext cx="2981325"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Non-R&amp;R projects with a short useful life (IT)</a:t>
          </a:r>
        </a:p>
      </xdr:txBody>
    </xdr:sp>
    <xdr:clientData/>
  </xdr:twoCellAnchor>
  <xdr:twoCellAnchor>
    <xdr:from>
      <xdr:col>4</xdr:col>
      <xdr:colOff>0</xdr:colOff>
      <xdr:row>8</xdr:row>
      <xdr:rowOff>114300</xdr:rowOff>
    </xdr:from>
    <xdr:to>
      <xdr:col>5</xdr:col>
      <xdr:colOff>0</xdr:colOff>
      <xdr:row>8</xdr:row>
      <xdr:rowOff>114300</xdr:rowOff>
    </xdr:to>
    <xdr:cxnSp macro="">
      <xdr:nvCxnSpPr>
        <xdr:cNvPr id="12" name="AutoShape 128"/>
        <xdr:cNvCxnSpPr>
          <a:cxnSpLocks noChangeShapeType="1"/>
          <a:stCxn id="4" idx="3"/>
          <a:endCxn id="10" idx="1"/>
        </xdr:cNvCxnSpPr>
      </xdr:nvCxnSpPr>
      <xdr:spPr bwMode="auto">
        <a:xfrm>
          <a:off x="2266950" y="2066925"/>
          <a:ext cx="495300" cy="0"/>
        </a:xfrm>
        <a:prstGeom prst="straightConnector1">
          <a:avLst/>
        </a:prstGeom>
        <a:noFill/>
        <a:ln w="9525">
          <a:solidFill>
            <a:srgbClr val="000000"/>
          </a:solidFill>
          <a:round/>
          <a:headEnd/>
          <a:tailEnd type="triangle" w="med" len="med"/>
        </a:ln>
      </xdr:spPr>
    </xdr:cxnSp>
    <xdr:clientData/>
  </xdr:twoCellAnchor>
  <xdr:twoCellAnchor>
    <xdr:from>
      <xdr:col>4</xdr:col>
      <xdr:colOff>0</xdr:colOff>
      <xdr:row>8</xdr:row>
      <xdr:rowOff>114300</xdr:rowOff>
    </xdr:from>
    <xdr:to>
      <xdr:col>5</xdr:col>
      <xdr:colOff>0</xdr:colOff>
      <xdr:row>13</xdr:row>
      <xdr:rowOff>114300</xdr:rowOff>
    </xdr:to>
    <xdr:cxnSp macro="">
      <xdr:nvCxnSpPr>
        <xdr:cNvPr id="13" name="AutoShape 129"/>
        <xdr:cNvCxnSpPr>
          <a:cxnSpLocks noChangeShapeType="1"/>
          <a:stCxn id="4" idx="3"/>
          <a:endCxn id="3" idx="1"/>
        </xdr:cNvCxnSpPr>
      </xdr:nvCxnSpPr>
      <xdr:spPr bwMode="auto">
        <a:xfrm>
          <a:off x="2266950" y="2066925"/>
          <a:ext cx="495300" cy="1095375"/>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8</xdr:col>
      <xdr:colOff>0</xdr:colOff>
      <xdr:row>8</xdr:row>
      <xdr:rowOff>0</xdr:rowOff>
    </xdr:from>
    <xdr:to>
      <xdr:col>9</xdr:col>
      <xdr:colOff>0</xdr:colOff>
      <xdr:row>9</xdr:row>
      <xdr:rowOff>0</xdr:rowOff>
    </xdr:to>
    <xdr:sp macro="" textlink="">
      <xdr:nvSpPr>
        <xdr:cNvPr id="14" name="Text Box 130"/>
        <xdr:cNvSpPr txBox="1">
          <a:spLocks noChangeArrowheads="1"/>
        </xdr:cNvSpPr>
      </xdr:nvSpPr>
      <xdr:spPr bwMode="auto">
        <a:xfrm>
          <a:off x="7277100" y="1952625"/>
          <a:ext cx="2981325"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Non-R&amp;R project studies</a:t>
          </a:r>
        </a:p>
      </xdr:txBody>
    </xdr:sp>
    <xdr:clientData/>
  </xdr:twoCellAnchor>
  <xdr:twoCellAnchor>
    <xdr:from>
      <xdr:col>8</xdr:col>
      <xdr:colOff>0</xdr:colOff>
      <xdr:row>4</xdr:row>
      <xdr:rowOff>0</xdr:rowOff>
    </xdr:from>
    <xdr:to>
      <xdr:col>9</xdr:col>
      <xdr:colOff>0</xdr:colOff>
      <xdr:row>5</xdr:row>
      <xdr:rowOff>0</xdr:rowOff>
    </xdr:to>
    <xdr:sp macro="" textlink="">
      <xdr:nvSpPr>
        <xdr:cNvPr id="15" name="Text Box 131"/>
        <xdr:cNvSpPr txBox="1">
          <a:spLocks noChangeArrowheads="1"/>
        </xdr:cNvSpPr>
      </xdr:nvSpPr>
      <xdr:spPr bwMode="auto">
        <a:xfrm>
          <a:off x="7277100" y="1076325"/>
          <a:ext cx="2981325"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Reimbursable projects</a:t>
          </a:r>
        </a:p>
      </xdr:txBody>
    </xdr:sp>
    <xdr:clientData/>
  </xdr:twoCellAnchor>
  <xdr:twoCellAnchor>
    <xdr:from>
      <xdr:col>3</xdr:col>
      <xdr:colOff>0</xdr:colOff>
      <xdr:row>5</xdr:row>
      <xdr:rowOff>0</xdr:rowOff>
    </xdr:from>
    <xdr:to>
      <xdr:col>4</xdr:col>
      <xdr:colOff>0</xdr:colOff>
      <xdr:row>6</xdr:row>
      <xdr:rowOff>0</xdr:rowOff>
    </xdr:to>
    <xdr:sp macro="" textlink="">
      <xdr:nvSpPr>
        <xdr:cNvPr id="16" name="Text Box 133"/>
        <xdr:cNvSpPr txBox="1">
          <a:spLocks noChangeArrowheads="1"/>
        </xdr:cNvSpPr>
      </xdr:nvSpPr>
      <xdr:spPr bwMode="auto">
        <a:xfrm>
          <a:off x="723900" y="1295400"/>
          <a:ext cx="1543050" cy="219075"/>
        </a:xfrm>
        <a:prstGeom prst="rect">
          <a:avLst/>
        </a:prstGeom>
        <a:solidFill>
          <a:srgbClr val="CCFFCC"/>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Reimbursements </a:t>
          </a:r>
        </a:p>
      </xdr:txBody>
    </xdr:sp>
    <xdr:clientData/>
  </xdr:twoCellAnchor>
  <xdr:twoCellAnchor>
    <xdr:from>
      <xdr:col>4</xdr:col>
      <xdr:colOff>0</xdr:colOff>
      <xdr:row>5</xdr:row>
      <xdr:rowOff>114300</xdr:rowOff>
    </xdr:from>
    <xdr:to>
      <xdr:col>5</xdr:col>
      <xdr:colOff>0</xdr:colOff>
      <xdr:row>8</xdr:row>
      <xdr:rowOff>114300</xdr:rowOff>
    </xdr:to>
    <xdr:cxnSp macro="">
      <xdr:nvCxnSpPr>
        <xdr:cNvPr id="17" name="AutoShape 134"/>
        <xdr:cNvCxnSpPr>
          <a:cxnSpLocks noChangeShapeType="1"/>
          <a:stCxn id="16" idx="3"/>
          <a:endCxn id="10" idx="1"/>
        </xdr:cNvCxnSpPr>
      </xdr:nvCxnSpPr>
      <xdr:spPr bwMode="auto">
        <a:xfrm>
          <a:off x="2266950" y="1409700"/>
          <a:ext cx="495300" cy="657225"/>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4</xdr:row>
      <xdr:rowOff>114300</xdr:rowOff>
    </xdr:from>
    <xdr:to>
      <xdr:col>8</xdr:col>
      <xdr:colOff>0</xdr:colOff>
      <xdr:row>8</xdr:row>
      <xdr:rowOff>114300</xdr:rowOff>
    </xdr:to>
    <xdr:cxnSp macro="">
      <xdr:nvCxnSpPr>
        <xdr:cNvPr id="18" name="AutoShape 135"/>
        <xdr:cNvCxnSpPr>
          <a:cxnSpLocks noChangeShapeType="1"/>
          <a:stCxn id="15" idx="1"/>
          <a:endCxn id="10" idx="3"/>
        </xdr:cNvCxnSpPr>
      </xdr:nvCxnSpPr>
      <xdr:spPr bwMode="auto">
        <a:xfrm rot="10800000" flipV="1">
          <a:off x="4752975" y="1190625"/>
          <a:ext cx="2524125" cy="876300"/>
        </a:xfrm>
        <a:prstGeom prst="curvedConnector3">
          <a:avLst>
            <a:gd name="adj1" fmla="val 49810"/>
          </a:avLst>
        </a:prstGeom>
        <a:noFill/>
        <a:ln w="9525">
          <a:solidFill>
            <a:srgbClr val="000000"/>
          </a:solidFill>
          <a:round/>
          <a:headEnd/>
          <a:tailEnd type="triangle" w="med" len="med"/>
        </a:ln>
      </xdr:spPr>
    </xdr:cxnSp>
    <xdr:clientData/>
  </xdr:twoCellAnchor>
  <xdr:twoCellAnchor>
    <xdr:from>
      <xdr:col>7</xdr:col>
      <xdr:colOff>0</xdr:colOff>
      <xdr:row>6</xdr:row>
      <xdr:rowOff>0</xdr:rowOff>
    </xdr:from>
    <xdr:to>
      <xdr:col>8</xdr:col>
      <xdr:colOff>0</xdr:colOff>
      <xdr:row>11</xdr:row>
      <xdr:rowOff>0</xdr:rowOff>
    </xdr:to>
    <xdr:sp macro="" textlink="">
      <xdr:nvSpPr>
        <xdr:cNvPr id="19" name="AutoShape 136"/>
        <xdr:cNvSpPr>
          <a:spLocks/>
        </xdr:cNvSpPr>
      </xdr:nvSpPr>
      <xdr:spPr bwMode="auto">
        <a:xfrm>
          <a:off x="7000875" y="1514475"/>
          <a:ext cx="276225" cy="1095375"/>
        </a:xfrm>
        <a:prstGeom prst="leftBrace">
          <a:avLst>
            <a:gd name="adj1" fmla="val 34524"/>
            <a:gd name="adj2" fmla="val 50000"/>
          </a:avLst>
        </a:prstGeom>
        <a:noFill/>
        <a:ln w="9525">
          <a:solidFill>
            <a:srgbClr val="000000"/>
          </a:solidFill>
          <a:round/>
          <a:headEnd/>
          <a:tailEnd/>
        </a:ln>
      </xdr:spPr>
    </xdr:sp>
    <xdr:clientData/>
  </xdr:twoCellAnchor>
  <xdr:twoCellAnchor>
    <xdr:from>
      <xdr:col>6</xdr:col>
      <xdr:colOff>0</xdr:colOff>
      <xdr:row>8</xdr:row>
      <xdr:rowOff>114300</xdr:rowOff>
    </xdr:from>
    <xdr:to>
      <xdr:col>7</xdr:col>
      <xdr:colOff>0</xdr:colOff>
      <xdr:row>8</xdr:row>
      <xdr:rowOff>114300</xdr:rowOff>
    </xdr:to>
    <xdr:cxnSp macro="">
      <xdr:nvCxnSpPr>
        <xdr:cNvPr id="20" name="AutoShape 137"/>
        <xdr:cNvCxnSpPr>
          <a:cxnSpLocks noChangeShapeType="1"/>
          <a:stCxn id="19" idx="1"/>
          <a:endCxn id="10" idx="3"/>
        </xdr:cNvCxnSpPr>
      </xdr:nvCxnSpPr>
      <xdr:spPr bwMode="auto">
        <a:xfrm rot="10800000">
          <a:off x="4752975" y="2066925"/>
          <a:ext cx="2247900" cy="0"/>
        </a:xfrm>
        <a:prstGeom prst="straightConnector1">
          <a:avLst/>
        </a:prstGeom>
        <a:noFill/>
        <a:ln w="9525">
          <a:solidFill>
            <a:srgbClr val="000000"/>
          </a:solidFill>
          <a:round/>
          <a:headEnd/>
          <a:tailEnd type="triangle" w="med" len="med"/>
        </a:ln>
      </xdr:spPr>
    </xdr:cxnSp>
    <xdr:clientData/>
  </xdr:twoCellAnchor>
  <xdr:twoCellAnchor>
    <xdr:from>
      <xdr:col>6</xdr:col>
      <xdr:colOff>0</xdr:colOff>
      <xdr:row>8</xdr:row>
      <xdr:rowOff>114300</xdr:rowOff>
    </xdr:from>
    <xdr:to>
      <xdr:col>7</xdr:col>
      <xdr:colOff>0</xdr:colOff>
      <xdr:row>21</xdr:row>
      <xdr:rowOff>114300</xdr:rowOff>
    </xdr:to>
    <xdr:cxnSp macro="">
      <xdr:nvCxnSpPr>
        <xdr:cNvPr id="21" name="AutoShape 138"/>
        <xdr:cNvCxnSpPr>
          <a:cxnSpLocks noChangeShapeType="1"/>
          <a:stCxn id="19" idx="1"/>
          <a:endCxn id="7" idx="3"/>
        </xdr:cNvCxnSpPr>
      </xdr:nvCxnSpPr>
      <xdr:spPr bwMode="auto">
        <a:xfrm rot="10800000" flipV="1">
          <a:off x="4752975" y="2066925"/>
          <a:ext cx="2247900" cy="2847975"/>
        </a:xfrm>
        <a:prstGeom prst="curvedConnector3">
          <a:avLst>
            <a:gd name="adj1" fmla="val 50000"/>
          </a:avLst>
        </a:prstGeom>
        <a:noFill/>
        <a:ln w="9525">
          <a:solidFill>
            <a:srgbClr val="000000"/>
          </a:solidFill>
          <a:prstDash val="dash"/>
          <a:round/>
          <a:headEnd/>
          <a:tailEnd type="triangle" w="med" len="med"/>
        </a:ln>
      </xdr:spPr>
    </xdr:cxnSp>
    <xdr:clientData/>
  </xdr:twoCellAnchor>
  <xdr:twoCellAnchor>
    <xdr:from>
      <xdr:col>8</xdr:col>
      <xdr:colOff>0</xdr:colOff>
      <xdr:row>13</xdr:row>
      <xdr:rowOff>0</xdr:rowOff>
    </xdr:from>
    <xdr:to>
      <xdr:col>9</xdr:col>
      <xdr:colOff>0</xdr:colOff>
      <xdr:row>14</xdr:row>
      <xdr:rowOff>0</xdr:rowOff>
    </xdr:to>
    <xdr:sp macro="" textlink="">
      <xdr:nvSpPr>
        <xdr:cNvPr id="22" name="Text Box 139"/>
        <xdr:cNvSpPr txBox="1">
          <a:spLocks noChangeArrowheads="1"/>
        </xdr:cNvSpPr>
      </xdr:nvSpPr>
      <xdr:spPr bwMode="auto">
        <a:xfrm>
          <a:off x="7277100" y="3048000"/>
          <a:ext cx="2981325"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R&amp;R Projects</a:t>
          </a:r>
        </a:p>
      </xdr:txBody>
    </xdr:sp>
    <xdr:clientData/>
  </xdr:twoCellAnchor>
  <xdr:twoCellAnchor>
    <xdr:from>
      <xdr:col>6</xdr:col>
      <xdr:colOff>0</xdr:colOff>
      <xdr:row>13</xdr:row>
      <xdr:rowOff>114300</xdr:rowOff>
    </xdr:from>
    <xdr:to>
      <xdr:col>8</xdr:col>
      <xdr:colOff>0</xdr:colOff>
      <xdr:row>13</xdr:row>
      <xdr:rowOff>114300</xdr:rowOff>
    </xdr:to>
    <xdr:cxnSp macro="">
      <xdr:nvCxnSpPr>
        <xdr:cNvPr id="23" name="AutoShape 140"/>
        <xdr:cNvCxnSpPr>
          <a:cxnSpLocks noChangeShapeType="1"/>
          <a:stCxn id="22" idx="1"/>
          <a:endCxn id="3" idx="3"/>
        </xdr:cNvCxnSpPr>
      </xdr:nvCxnSpPr>
      <xdr:spPr bwMode="auto">
        <a:xfrm rot="10800000">
          <a:off x="4752975" y="3162300"/>
          <a:ext cx="2524125" cy="0"/>
        </a:xfrm>
        <a:prstGeom prst="straightConnector1">
          <a:avLst/>
        </a:prstGeom>
        <a:noFill/>
        <a:ln w="9525">
          <a:solidFill>
            <a:srgbClr val="000000"/>
          </a:solidFill>
          <a:round/>
          <a:headEnd/>
          <a:tailEnd type="triangle" w="med" len="med"/>
        </a:ln>
      </xdr:spPr>
    </xdr:cxnSp>
    <xdr:clientData/>
  </xdr:twoCellAnchor>
  <xdr:twoCellAnchor>
    <xdr:from>
      <xdr:col>6</xdr:col>
      <xdr:colOff>0</xdr:colOff>
      <xdr:row>13</xdr:row>
      <xdr:rowOff>114300</xdr:rowOff>
    </xdr:from>
    <xdr:to>
      <xdr:col>8</xdr:col>
      <xdr:colOff>0</xdr:colOff>
      <xdr:row>21</xdr:row>
      <xdr:rowOff>114300</xdr:rowOff>
    </xdr:to>
    <xdr:cxnSp macro="">
      <xdr:nvCxnSpPr>
        <xdr:cNvPr id="24" name="AutoShape 141"/>
        <xdr:cNvCxnSpPr>
          <a:cxnSpLocks noChangeShapeType="1"/>
          <a:stCxn id="22" idx="1"/>
          <a:endCxn id="7" idx="3"/>
        </xdr:cNvCxnSpPr>
      </xdr:nvCxnSpPr>
      <xdr:spPr bwMode="auto">
        <a:xfrm rot="10800000" flipV="1">
          <a:off x="4752975" y="3162300"/>
          <a:ext cx="2524125" cy="1752600"/>
        </a:xfrm>
        <a:prstGeom prst="curvedConnector3">
          <a:avLst>
            <a:gd name="adj1" fmla="val 49727"/>
          </a:avLst>
        </a:prstGeom>
        <a:noFill/>
        <a:ln w="9525">
          <a:solidFill>
            <a:srgbClr val="000000"/>
          </a:solidFill>
          <a:prstDash val="dash"/>
          <a:round/>
          <a:headEnd/>
          <a:tailEnd type="triangle" w="med" len="med"/>
        </a:ln>
      </xdr:spPr>
    </xdr:cxnSp>
    <xdr:clientData/>
  </xdr:twoCellAnchor>
  <xdr:twoCellAnchor>
    <xdr:from>
      <xdr:col>6</xdr:col>
      <xdr:colOff>0</xdr:colOff>
      <xdr:row>21</xdr:row>
      <xdr:rowOff>114300</xdr:rowOff>
    </xdr:from>
    <xdr:to>
      <xdr:col>8</xdr:col>
      <xdr:colOff>0</xdr:colOff>
      <xdr:row>21</xdr:row>
      <xdr:rowOff>114300</xdr:rowOff>
    </xdr:to>
    <xdr:cxnSp macro="">
      <xdr:nvCxnSpPr>
        <xdr:cNvPr id="25" name="AutoShape 142"/>
        <xdr:cNvCxnSpPr>
          <a:cxnSpLocks noChangeShapeType="1"/>
          <a:stCxn id="9" idx="1"/>
          <a:endCxn id="7" idx="3"/>
        </xdr:cNvCxnSpPr>
      </xdr:nvCxnSpPr>
      <xdr:spPr bwMode="auto">
        <a:xfrm rot="10800000">
          <a:off x="4752975" y="4914900"/>
          <a:ext cx="2524125" cy="0"/>
        </a:xfrm>
        <a:prstGeom prst="straightConnector1">
          <a:avLst/>
        </a:prstGeom>
        <a:noFill/>
        <a:ln w="9525">
          <a:solidFill>
            <a:srgbClr val="000000"/>
          </a:solidFill>
          <a:round/>
          <a:headEnd/>
          <a:tailEnd type="triangle" w="med" len="med"/>
        </a:ln>
      </xdr:spPr>
    </xdr:cxnSp>
    <xdr:clientData/>
  </xdr:twoCellAnchor>
  <xdr:twoCellAnchor>
    <xdr:from>
      <xdr:col>6</xdr:col>
      <xdr:colOff>876300</xdr:colOff>
      <xdr:row>7</xdr:row>
      <xdr:rowOff>144780</xdr:rowOff>
    </xdr:from>
    <xdr:to>
      <xdr:col>7</xdr:col>
      <xdr:colOff>213360</xdr:colOff>
      <xdr:row>8</xdr:row>
      <xdr:rowOff>152400</xdr:rowOff>
    </xdr:to>
    <xdr:sp macro="" textlink="">
      <xdr:nvSpPr>
        <xdr:cNvPr id="26" name="Text Box 143"/>
        <xdr:cNvSpPr txBox="1">
          <a:spLocks noChangeArrowheads="1"/>
        </xdr:cNvSpPr>
      </xdr:nvSpPr>
      <xdr:spPr bwMode="auto">
        <a:xfrm>
          <a:off x="5629275" y="1878330"/>
          <a:ext cx="1584960" cy="226695"/>
        </a:xfrm>
        <a:prstGeom prst="rect">
          <a:avLst/>
        </a:prstGeom>
        <a:no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if cash is available</a:t>
          </a:r>
        </a:p>
      </xdr:txBody>
    </xdr:sp>
    <xdr:clientData/>
  </xdr:twoCellAnchor>
  <xdr:twoCellAnchor>
    <xdr:from>
      <xdr:col>6</xdr:col>
      <xdr:colOff>144780</xdr:colOff>
      <xdr:row>12</xdr:row>
      <xdr:rowOff>144780</xdr:rowOff>
    </xdr:from>
    <xdr:to>
      <xdr:col>7</xdr:col>
      <xdr:colOff>236220</xdr:colOff>
      <xdr:row>13</xdr:row>
      <xdr:rowOff>106680</xdr:rowOff>
    </xdr:to>
    <xdr:sp macro="" textlink="">
      <xdr:nvSpPr>
        <xdr:cNvPr id="27" name="Text Box 145"/>
        <xdr:cNvSpPr txBox="1">
          <a:spLocks noChangeArrowheads="1"/>
        </xdr:cNvSpPr>
      </xdr:nvSpPr>
      <xdr:spPr bwMode="auto">
        <a:xfrm>
          <a:off x="4897755" y="2973705"/>
          <a:ext cx="2339340" cy="180975"/>
        </a:xfrm>
        <a:prstGeom prst="rect">
          <a:avLst/>
        </a:prstGeom>
        <a:solidFill>
          <a:srgbClr val="FFFFFF"/>
        </a:solid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for projects &lt;= R&amp;R fund balance</a:t>
          </a:r>
        </a:p>
      </xdr:txBody>
    </xdr:sp>
    <xdr:clientData/>
  </xdr:twoCellAnchor>
  <xdr:twoCellAnchor>
    <xdr:from>
      <xdr:col>6</xdr:col>
      <xdr:colOff>335280</xdr:colOff>
      <xdr:row>16</xdr:row>
      <xdr:rowOff>121920</xdr:rowOff>
    </xdr:from>
    <xdr:to>
      <xdr:col>8</xdr:col>
      <xdr:colOff>342900</xdr:colOff>
      <xdr:row>18</xdr:row>
      <xdr:rowOff>83820</xdr:rowOff>
    </xdr:to>
    <xdr:sp macro="" textlink="">
      <xdr:nvSpPr>
        <xdr:cNvPr id="28" name="Text Box 146"/>
        <xdr:cNvSpPr txBox="1">
          <a:spLocks noChangeArrowheads="1"/>
        </xdr:cNvSpPr>
      </xdr:nvSpPr>
      <xdr:spPr bwMode="auto">
        <a:xfrm>
          <a:off x="5088255" y="3827145"/>
          <a:ext cx="2531745" cy="400050"/>
        </a:xfrm>
        <a:prstGeom prst="rect">
          <a:avLst/>
        </a:prstGeom>
        <a:solidFill>
          <a:srgbClr val="FFFFFF"/>
        </a:solid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When cash is not available, projects are paid from the construction fund.</a:t>
          </a:r>
        </a:p>
      </xdr:txBody>
    </xdr:sp>
    <xdr:clientData/>
  </xdr:twoCellAnchor>
  <xdr:twoCellAnchor>
    <xdr:from>
      <xdr:col>5</xdr:col>
      <xdr:colOff>259080</xdr:colOff>
      <xdr:row>14</xdr:row>
      <xdr:rowOff>0</xdr:rowOff>
    </xdr:from>
    <xdr:to>
      <xdr:col>5</xdr:col>
      <xdr:colOff>259080</xdr:colOff>
      <xdr:row>19</xdr:row>
      <xdr:rowOff>0</xdr:rowOff>
    </xdr:to>
    <xdr:cxnSp macro="">
      <xdr:nvCxnSpPr>
        <xdr:cNvPr id="29" name="AutoShape 147"/>
        <xdr:cNvCxnSpPr>
          <a:cxnSpLocks noChangeShapeType="1"/>
        </xdr:cNvCxnSpPr>
      </xdr:nvCxnSpPr>
      <xdr:spPr bwMode="auto">
        <a:xfrm>
          <a:off x="3021330" y="3267075"/>
          <a:ext cx="0" cy="1095375"/>
        </a:xfrm>
        <a:prstGeom prst="straightConnector1">
          <a:avLst/>
        </a:prstGeom>
        <a:noFill/>
        <a:ln w="9525">
          <a:solidFill>
            <a:srgbClr val="000000"/>
          </a:solidFill>
          <a:prstDash val="dash"/>
          <a:round/>
          <a:headEnd/>
          <a:tailEnd type="triangle" w="med" len="med"/>
        </a:ln>
      </xdr:spPr>
    </xdr:cxnSp>
    <xdr:clientData/>
  </xdr:twoCellAnchor>
  <xdr:twoCellAnchor>
    <xdr:from>
      <xdr:col>5</xdr:col>
      <xdr:colOff>281940</xdr:colOff>
      <xdr:row>15</xdr:row>
      <xdr:rowOff>0</xdr:rowOff>
    </xdr:from>
    <xdr:to>
      <xdr:col>6</xdr:col>
      <xdr:colOff>60960</xdr:colOff>
      <xdr:row>17</xdr:row>
      <xdr:rowOff>152400</xdr:rowOff>
    </xdr:to>
    <xdr:sp macro="" textlink="">
      <xdr:nvSpPr>
        <xdr:cNvPr id="30" name="Text Box 148"/>
        <xdr:cNvSpPr txBox="1">
          <a:spLocks noChangeArrowheads="1"/>
        </xdr:cNvSpPr>
      </xdr:nvSpPr>
      <xdr:spPr bwMode="auto">
        <a:xfrm>
          <a:off x="3044190" y="3486150"/>
          <a:ext cx="1769745" cy="590550"/>
        </a:xfrm>
        <a:prstGeom prst="rect">
          <a:avLst/>
        </a:prstGeom>
        <a:solidFill>
          <a:srgbClr val="FFFFFF"/>
        </a:solidFill>
        <a:ln w="9525">
          <a:no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At the end of the year balances over $95M are moved to the WRSF.</a:t>
          </a:r>
        </a:p>
      </xdr:txBody>
    </xdr:sp>
    <xdr:clientData/>
  </xdr:twoCellAnchor>
  <xdr:twoCellAnchor>
    <xdr:from>
      <xdr:col>8</xdr:col>
      <xdr:colOff>0</xdr:colOff>
      <xdr:row>9</xdr:row>
      <xdr:rowOff>0</xdr:rowOff>
    </xdr:from>
    <xdr:to>
      <xdr:col>9</xdr:col>
      <xdr:colOff>0</xdr:colOff>
      <xdr:row>10</xdr:row>
      <xdr:rowOff>0</xdr:rowOff>
    </xdr:to>
    <xdr:sp macro="" textlink="">
      <xdr:nvSpPr>
        <xdr:cNvPr id="31" name="Text Box 149"/>
        <xdr:cNvSpPr txBox="1">
          <a:spLocks noChangeArrowheads="1"/>
        </xdr:cNvSpPr>
      </xdr:nvSpPr>
      <xdr:spPr bwMode="auto">
        <a:xfrm>
          <a:off x="7277100" y="2171700"/>
          <a:ext cx="2981325"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Water Conservation Capital</a:t>
          </a:r>
        </a:p>
      </xdr:txBody>
    </xdr:sp>
    <xdr:clientData/>
  </xdr:twoCellAnchor>
  <xdr:twoCellAnchor>
    <xdr:from>
      <xdr:col>8</xdr:col>
      <xdr:colOff>0</xdr:colOff>
      <xdr:row>10</xdr:row>
      <xdr:rowOff>0</xdr:rowOff>
    </xdr:from>
    <xdr:to>
      <xdr:col>9</xdr:col>
      <xdr:colOff>0</xdr:colOff>
      <xdr:row>11</xdr:row>
      <xdr:rowOff>0</xdr:rowOff>
    </xdr:to>
    <xdr:sp macro="" textlink="">
      <xdr:nvSpPr>
        <xdr:cNvPr id="32" name="Text Box 150"/>
        <xdr:cNvSpPr txBox="1">
          <a:spLocks noChangeArrowheads="1"/>
        </xdr:cNvSpPr>
      </xdr:nvSpPr>
      <xdr:spPr bwMode="auto">
        <a:xfrm>
          <a:off x="7277100" y="2390775"/>
          <a:ext cx="2981325" cy="219075"/>
        </a:xfrm>
        <a:prstGeom prst="rect">
          <a:avLst/>
        </a:prstGeom>
        <a:solidFill>
          <a:srgbClr val="CCFFFF"/>
        </a:solidFill>
        <a:ln w="9525">
          <a:solidFill>
            <a:srgbClr val="000000"/>
          </a:solidFill>
          <a:miter lim="800000"/>
          <a:headEnd/>
          <a:tailEnd/>
        </a:ln>
      </xdr:spPr>
      <xdr:txBody>
        <a:bodyPr vertOverflow="clip" wrap="square" lIns="36576" tIns="27432" rIns="0" bIns="0" anchor="t" upright="1"/>
        <a:lstStyle/>
        <a:p>
          <a:pPr algn="l" rtl="0">
            <a:defRPr sz="1000"/>
          </a:pPr>
          <a:r>
            <a:rPr lang="en-US" sz="1200" b="0" i="0" strike="noStrike">
              <a:solidFill>
                <a:srgbClr val="000000"/>
              </a:solidFill>
              <a:latin typeface="Arial"/>
              <a:cs typeface="Arial"/>
            </a:rPr>
            <a:t>Revenue generating Capital Projects</a:t>
          </a:r>
        </a:p>
      </xdr:txBody>
    </xdr:sp>
    <xdr:clientData/>
  </xdr:twoCellAnchor>
</xdr:wsDr>
</file>

<file path=xl/externalLinks/_rels/externalLink1.xml.rels><?xml version="1.0" encoding="UTF-8" standalone="yes"?>
<Relationships xmlns="http://schemas.openxmlformats.org/package/2006/relationships"><Relationship Id="rId1" Type="http://schemas.openxmlformats.org/officeDocument/2006/relationships/externalLinkPath" Target="/Users/Todd.Todd-Office/AppData/Local/Temp/ymjorfau/MWD2014-00000194.xlsm" TargetMode="External"/></Relationships>
</file>

<file path=xl/externalLinks/_rels/externalLink2.xml.rels><?xml version="1.0" encoding="UTF-8" standalone="yes"?>
<Relationships xmlns="http://schemas.openxmlformats.org/package/2006/relationships"><Relationship Id="rId1" Type="http://schemas.openxmlformats.org/officeDocument/2006/relationships/externalLinkPath" Target="/Setec/MWD/MWD2014_FORSCRUB001/NATIVES/001/SM%20-%20v172%20-%201.75MAF.xlsm" TargetMode="External"/></Relationships>
</file>

<file path=xl/externalLinks/externalLink1.xml><?xml version="1.0" encoding="utf-8"?>
<externalLink xmlns="http://schemas.openxmlformats.org/spreadsheetml/2006/main">
  <externalBook xmlns:r="http://schemas.openxmlformats.org/officeDocument/2006/relationships" r:id="rId1">
    <sheetNames>
      <sheetName val="Modified Accrual"/>
      <sheetName val="LRFP"/>
      <sheetName val="Chart_Reserves"/>
      <sheetName val="Chart_MWD"/>
      <sheetName val="Chart_CIPFin"/>
      <sheetName val="Chart_Rates"/>
      <sheetName val="Chart_Other"/>
      <sheetName val="Update Procedures"/>
      <sheetName val="Overview"/>
      <sheetName val="CIP Funding Overview"/>
      <sheetName val="Funds Overview"/>
      <sheetName val="Control"/>
      <sheetName val="CHECKS"/>
      <sheetName val="Reserves_Cash"/>
      <sheetName val="Reserves_ModA"/>
      <sheetName val="CurrentYear"/>
      <sheetName val="Solved Rates"/>
      <sheetName val="Rates"/>
      <sheetName val="SetRates"/>
      <sheetName val="Rate Elements"/>
      <sheetName val="Table_Proof of Rev"/>
      <sheetName val="Table_Proof of Rev- NOT USED"/>
      <sheetName val="LRP Rate"/>
      <sheetName val="Avg Rates"/>
      <sheetName val="Low Rates"/>
      <sheetName val="High Rates"/>
      <sheetName val="Interest Check"/>
      <sheetName val="Funds_Cash"/>
      <sheetName val="Funds_ModA"/>
      <sheetName val="Table_Funds_Yr1_ModA"/>
      <sheetName val="Table_Funds_Yr2_ModA"/>
      <sheetName val="Table_Funds_Yr1_Cash"/>
      <sheetName val="Table_Funds_Yr2_Cash"/>
      <sheetName val="Table_Sources&amp;Uses_ModA"/>
      <sheetName val="Table_Sources&amp;Uses_cash"/>
      <sheetName val="Table_Debt Service"/>
      <sheetName val="Programs"/>
      <sheetName val="MinMaxReserve"/>
      <sheetName val="Table_MinMax"/>
      <sheetName val="MinMaxBalance"/>
      <sheetName val="RevenueReq_Forecast"/>
      <sheetName val="RevenueReq_Final"/>
      <sheetName val="Revenue_Forecast"/>
      <sheetName val="Revenue_Final"/>
      <sheetName val="Fixed Charges_Month"/>
      <sheetName val="Revenue_Month"/>
      <sheetName val="CIP_Funding"/>
      <sheetName val="NewFixedDebt"/>
      <sheetName val="NewVarDebt"/>
      <sheetName val="CIPFin"/>
      <sheetName val="DebtSummary"/>
      <sheetName val="Equity2"/>
      <sheetName val="BGT_Table_Funds_Yr1"/>
      <sheetName val="BGT_Table_Funds_Yr2"/>
      <sheetName val="BGT_Table_Sources&amp;Uses"/>
      <sheetName val="BGT_Table_CIP"/>
      <sheetName val="BGT_Cost&amp;Rev"/>
      <sheetName val="BGT_Table_Rates"/>
      <sheetName val="BGT_Other"/>
      <sheetName val="Table_OS"/>
      <sheetName val="Table_Coverages"/>
      <sheetName val="Table_Rev_Req"/>
      <sheetName val="Small Hydro Power"/>
      <sheetName val="Treament"/>
      <sheetName val="Lib_Sales"/>
      <sheetName val="Lib_Debt"/>
      <sheetName val="Lib_Misc_Rev"/>
      <sheetName val="Lib_Misc Debt"/>
      <sheetName val="PTax"/>
      <sheetName val="Lib_R&amp;R"/>
      <sheetName val="Lib_CIP"/>
      <sheetName val="Lib_CVWD"/>
      <sheetName val="Lib_BABs"/>
      <sheetName val="Lib_SWP"/>
      <sheetName val="Lib_SWP FY2013 &amp; FY2014 Budget"/>
      <sheetName val="Lib_SWP change"/>
      <sheetName val="Lib_O&amp;M"/>
      <sheetName val="Lib_DepartmentalCosts"/>
      <sheetName val="Lib_NBV"/>
      <sheetName val="Lib_DM"/>
      <sheetName val="Lib_CFS"/>
      <sheetName val="Lib_EngFactors"/>
      <sheetName val="COS_Index"/>
      <sheetName val="COS Engine"/>
      <sheetName val="COS_Projections"/>
      <sheetName val="COS_EngFactors"/>
      <sheetName val="COS_RevReqFunctAlloc"/>
      <sheetName val="COS_Class1"/>
      <sheetName val="COS_Class2"/>
      <sheetName val="COS_Class3"/>
      <sheetName val="COS_Class4"/>
      <sheetName val="COS_Class5"/>
      <sheetName val="COS_Class6"/>
      <sheetName val="COS_Class7"/>
      <sheetName val="COS_Class8"/>
      <sheetName val="COS_Class9"/>
      <sheetName val="COS_Class10"/>
      <sheetName val="COS_Class11"/>
      <sheetName val="COS_Class12"/>
      <sheetName val="COS_Class13"/>
      <sheetName val="COS_Class14"/>
      <sheetName val="COS_Class15"/>
      <sheetName val="COS_Class16"/>
      <sheetName val="COS_Class17"/>
      <sheetName val="COS_Class18"/>
      <sheetName val="COS_Class19"/>
      <sheetName val="COS_Class20"/>
      <sheetName val="COS_Class21"/>
      <sheetName val="COS_Class22"/>
      <sheetName val="COS_Class23"/>
      <sheetName val="COS_Class24"/>
      <sheetName val="COS_ClassSumByLineItem"/>
      <sheetName val="COS_A&amp;GClass%_dLbr"/>
      <sheetName val="COS_A&amp;GFunct%"/>
      <sheetName val="COS_ClassSumByFunct"/>
      <sheetName val="COS_AllocatedCosts"/>
      <sheetName val="COS_ScheduleB-2"/>
      <sheetName val="COS_ScheduleB-3"/>
      <sheetName val="COS_ScheduleB-5"/>
      <sheetName val="COS_ScheduleB-6"/>
      <sheetName val="COS_ScheduleB-7"/>
      <sheetName val="VCM_FY_Accrual"/>
      <sheetName val="VCM_CY_Accrual"/>
      <sheetName val="VCM_FY_Cash"/>
      <sheetName val="VCM_Programs-CR_FY_Accrual"/>
      <sheetName val="VCM_Programs-NC_FY_Accrual"/>
      <sheetName val="VCM_Programs-IB_FY_Accrual"/>
      <sheetName val="Lookup_Charts_New"/>
      <sheetName val="Lookup_Charts_New2"/>
      <sheetName val="MWD2014-00000194"/>
    </sheetNames>
    <definedNames>
      <definedName name="Class_Sheet_hide"/>
      <definedName name="Class_Sheet_unhide"/>
      <definedName name="Find_Interest_Rate"/>
      <definedName name="Find_New_Rates_HighSales"/>
      <definedName name="Find_New_Rates_LowSales"/>
      <definedName name="Find_Rates"/>
      <definedName name="Import_VCM_Data"/>
      <definedName name="Pre_Run_COSEngine_Select_Years"/>
      <definedName name="Rate_Soler_2"/>
      <definedName name="Rate_Soler_3"/>
      <definedName name="Update_MinMaxBalance"/>
      <definedName name="Update_SM_link"/>
    </definedNames>
    <sheetDataSet>
      <sheetData sheetId="0"/>
      <sheetData sheetId="1"/>
      <sheetData sheetId="2">
        <row r="25">
          <cell r="B25">
            <v>2011</v>
          </cell>
        </row>
      </sheetData>
      <sheetData sheetId="3"/>
      <sheetData sheetId="4"/>
      <sheetData sheetId="5"/>
      <sheetData sheetId="6"/>
      <sheetData sheetId="7"/>
      <sheetData sheetId="8"/>
      <sheetData sheetId="9"/>
      <sheetData sheetId="10"/>
      <sheetData sheetId="11"/>
      <sheetData sheetId="12"/>
      <sheetData sheetId="13"/>
      <sheetData sheetId="14"/>
      <sheetData sheetId="15"/>
      <sheetData sheetId="16"/>
      <sheetData sheetId="17"/>
      <sheetData sheetId="18">
        <row r="17">
          <cell r="O17">
            <v>2003</v>
          </cell>
        </row>
      </sheetData>
      <sheetData sheetId="19"/>
      <sheetData sheetId="20"/>
      <sheetData sheetId="21"/>
      <sheetData sheetId="22"/>
      <sheetData sheetId="23">
        <row r="21">
          <cell r="R21">
            <v>2001</v>
          </cell>
        </row>
      </sheetData>
      <sheetData sheetId="24"/>
      <sheetData sheetId="25"/>
      <sheetData sheetId="26"/>
      <sheetData sheetId="27"/>
      <sheetData sheetId="28"/>
      <sheetData sheetId="29"/>
      <sheetData sheetId="30"/>
      <sheetData sheetId="31"/>
      <sheetData sheetId="32"/>
      <sheetData sheetId="33"/>
      <sheetData sheetId="34"/>
      <sheetData sheetId="35"/>
      <sheetData sheetId="36"/>
      <sheetData sheetId="37">
        <row r="23">
          <cell r="BD23" t="str">
            <v>Current - Min</v>
          </cell>
        </row>
      </sheetData>
      <sheetData sheetId="38"/>
      <sheetData sheetId="39"/>
      <sheetData sheetId="40"/>
      <sheetData sheetId="41"/>
      <sheetData sheetId="42"/>
      <sheetData sheetId="43"/>
      <sheetData sheetId="44"/>
      <sheetData sheetId="45"/>
      <sheetData sheetId="46">
        <row r="3">
          <cell r="O3">
            <v>2010</v>
          </cell>
        </row>
      </sheetData>
      <sheetData sheetId="47"/>
      <sheetData sheetId="48"/>
      <sheetData sheetId="49">
        <row r="24">
          <cell r="D24">
            <v>2003</v>
          </cell>
        </row>
      </sheetData>
      <sheetData sheetId="50">
        <row r="24">
          <cell r="D24">
            <v>2003</v>
          </cell>
        </row>
      </sheetData>
      <sheetData sheetId="51"/>
      <sheetData sheetId="52"/>
      <sheetData sheetId="53"/>
      <sheetData sheetId="54"/>
      <sheetData sheetId="55">
        <row r="8">
          <cell r="I8">
            <v>2007</v>
          </cell>
          <cell r="J8">
            <v>2008</v>
          </cell>
          <cell r="M8">
            <v>2011</v>
          </cell>
          <cell r="N8">
            <v>2012</v>
          </cell>
          <cell r="O8">
            <v>2013</v>
          </cell>
        </row>
        <row r="21">
          <cell r="E21" t="str">
            <v>Supply</v>
          </cell>
        </row>
        <row r="22">
          <cell r="E22" t="str">
            <v>Conveyance &amp; Aqueduct</v>
          </cell>
        </row>
        <row r="23">
          <cell r="E23" t="str">
            <v>Storage</v>
          </cell>
        </row>
        <row r="24">
          <cell r="E24" t="str">
            <v>Distribution</v>
          </cell>
        </row>
        <row r="25">
          <cell r="E25" t="str">
            <v>Treatment</v>
          </cell>
        </row>
        <row r="26">
          <cell r="E26" t="str">
            <v>Administrative &amp; General</v>
          </cell>
        </row>
        <row r="27">
          <cell r="E27" t="str">
            <v>Hydroelectric</v>
          </cell>
        </row>
      </sheetData>
      <sheetData sheetId="56"/>
      <sheetData sheetId="57">
        <row r="5">
          <cell r="F5">
            <v>2003</v>
          </cell>
        </row>
      </sheetData>
      <sheetData sheetId="58"/>
      <sheetData sheetId="59"/>
      <sheetData sheetId="60"/>
      <sheetData sheetId="61"/>
      <sheetData sheetId="62">
        <row r="315">
          <cell r="E315">
            <v>2010</v>
          </cell>
        </row>
      </sheetData>
      <sheetData sheetId="63"/>
      <sheetData sheetId="64"/>
      <sheetData sheetId="65"/>
      <sheetData sheetId="66"/>
      <sheetData sheetId="67"/>
      <sheetData sheetId="68"/>
      <sheetData sheetId="69"/>
      <sheetData sheetId="70"/>
      <sheetData sheetId="71"/>
      <sheetData sheetId="72"/>
      <sheetData sheetId="73"/>
      <sheetData sheetId="74"/>
      <sheetData sheetId="75"/>
      <sheetData sheetId="76"/>
      <sheetData sheetId="77"/>
      <sheetData sheetId="78"/>
      <sheetData sheetId="79"/>
      <sheetData sheetId="80">
        <row r="12">
          <cell r="F12">
            <v>2002</v>
          </cell>
        </row>
      </sheetData>
      <sheetData sheetId="81"/>
      <sheetData sheetId="82"/>
      <sheetData sheetId="83"/>
      <sheetData sheetId="84">
        <row r="64">
          <cell r="F64" t="str">
            <v>Source of Supply</v>
          </cell>
        </row>
      </sheetData>
      <sheetData sheetId="85"/>
      <sheetData sheetId="86"/>
      <sheetData sheetId="87"/>
      <sheetData sheetId="88"/>
      <sheetData sheetId="89"/>
      <sheetData sheetId="90"/>
      <sheetData sheetId="91"/>
      <sheetData sheetId="92"/>
      <sheetData sheetId="93"/>
      <sheetData sheetId="94"/>
      <sheetData sheetId="95"/>
      <sheetData sheetId="96"/>
      <sheetData sheetId="97"/>
      <sheetData sheetId="98"/>
      <sheetData sheetId="99"/>
      <sheetData sheetId="100"/>
      <sheetData sheetId="101"/>
      <sheetData sheetId="102"/>
      <sheetData sheetId="103"/>
      <sheetData sheetId="104"/>
      <sheetData sheetId="105"/>
      <sheetData sheetId="106"/>
      <sheetData sheetId="107"/>
      <sheetData sheetId="108"/>
      <sheetData sheetId="109"/>
      <sheetData sheetId="110"/>
      <sheetData sheetId="111"/>
      <sheetData sheetId="112"/>
      <sheetData sheetId="113"/>
      <sheetData sheetId="114"/>
      <sheetData sheetId="115"/>
      <sheetData sheetId="116"/>
      <sheetData sheetId="117"/>
      <sheetData sheetId="118"/>
      <sheetData sheetId="119"/>
      <sheetData sheetId="120"/>
      <sheetData sheetId="121"/>
      <sheetData sheetId="122"/>
      <sheetData sheetId="123"/>
      <sheetData sheetId="124"/>
      <sheetData sheetId="125"/>
      <sheetData sheetId="126"/>
      <sheetData sheetId="127">
        <row r="5">
          <cell r="G5">
            <v>2001</v>
          </cell>
        </row>
      </sheetData>
      <sheetData sheetId="128"/>
      <sheetData sheetId="129" refreshError="1"/>
    </sheetDataSet>
  </externalBook>
</externalLink>
</file>

<file path=xl/externalLinks/externalLink2.xml><?xml version="1.0" encoding="utf-8"?>
<externalLink xmlns="http://schemas.openxmlformats.org/spreadsheetml/2006/main">
  <externalBook xmlns:r="http://schemas.openxmlformats.org/officeDocument/2006/relationships" r:id="rId1">
    <sheetNames>
      <sheetName val="Overview"/>
      <sheetName val="Checks"/>
      <sheetName val="Actuals"/>
      <sheetName val="CFO Base Forecast"/>
      <sheetName val="CFO Forecast"/>
      <sheetName val="WRM Forecast"/>
      <sheetName val="Adj SDCWA Treament"/>
      <sheetName val="Tweaked_WRM_Forecast"/>
      <sheetName val="WRM Wheeling"/>
      <sheetName val="Base Projection"/>
      <sheetName val="Adj_Cal"/>
      <sheetName val="Adj_Fiscal"/>
      <sheetName val="Final Projection"/>
      <sheetName val="T2_Calc"/>
      <sheetName val="Table_MWD"/>
      <sheetName val="Table_MWD2"/>
      <sheetName val="Table_Single_MA"/>
      <sheetName val="Table_MAs"/>
      <sheetName val="Table_VCM"/>
      <sheetName val="Table_T2"/>
      <sheetName val="Table_RM"/>
      <sheetName val="Table_RM_cash"/>
      <sheetName val="Table_RM_accrual"/>
    </sheetNames>
    <sheetDataSet>
      <sheetData sheetId="0" refreshError="1"/>
      <sheetData sheetId="1">
        <row r="4">
          <cell r="H4">
            <v>0</v>
          </cell>
        </row>
        <row r="5">
          <cell r="H5" t="str">
            <v>ok</v>
          </cell>
        </row>
      </sheetData>
      <sheetData sheetId="2" refreshError="1"/>
      <sheetData sheetId="3" refreshError="1"/>
      <sheetData sheetId="4" refreshError="1"/>
      <sheetData sheetId="5" refreshError="1"/>
      <sheetData sheetId="6" refreshError="1"/>
      <sheetData sheetId="7" refreshError="1"/>
      <sheetData sheetId="8" refreshError="1"/>
      <sheetData sheetId="9" refreshError="1"/>
      <sheetData sheetId="10" refreshError="1"/>
      <sheetData sheetId="11" refreshError="1"/>
      <sheetData sheetId="12">
        <row r="4218">
          <cell r="L4218">
            <v>0</v>
          </cell>
        </row>
      </sheetData>
      <sheetData sheetId="13" refreshError="1"/>
      <sheetData sheetId="14">
        <row r="13">
          <cell r="G13">
            <v>81639.778853032709</v>
          </cell>
        </row>
      </sheetData>
      <sheetData sheetId="15" refreshError="1"/>
      <sheetData sheetId="16" refreshError="1"/>
      <sheetData sheetId="17" refreshError="1"/>
      <sheetData sheetId="18">
        <row r="8">
          <cell r="H8">
            <v>0</v>
          </cell>
        </row>
      </sheetData>
      <sheetData sheetId="19" refreshError="1"/>
      <sheetData sheetId="20" refreshError="1"/>
      <sheetData sheetId="21" refreshError="1"/>
      <sheetData sheetId="22" refreshError="1"/>
    </sheetDataSet>
  </externalBook>
</externalLink>
</file>

<file path=xl/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xl/worksheets/_rels/sheet10.xml.rels><?xml version="1.0" encoding="UTF-8" standalone="yes"?>
<Relationships xmlns="http://schemas.openxmlformats.org/package/2006/relationships"><Relationship Id="rId2" Type="http://schemas.openxmlformats.org/officeDocument/2006/relationships/drawing" Target="../drawings/drawing9.xml"/><Relationship Id="rId1" Type="http://schemas.openxmlformats.org/officeDocument/2006/relationships/printerSettings" Target="../printerSettings/printerSettings8.bin"/></Relationships>
</file>

<file path=xl/worksheets/_rels/sheet100.xml.rels><?xml version="1.0" encoding="UTF-8" standalone="yes"?>
<Relationships xmlns="http://schemas.openxmlformats.org/package/2006/relationships"><Relationship Id="rId1" Type="http://schemas.openxmlformats.org/officeDocument/2006/relationships/printerSettings" Target="../printerSettings/printerSettings95.bin"/></Relationships>
</file>

<file path=xl/worksheets/_rels/sheet101.xml.rels><?xml version="1.0" encoding="UTF-8" standalone="yes"?>
<Relationships xmlns="http://schemas.openxmlformats.org/package/2006/relationships"><Relationship Id="rId1" Type="http://schemas.openxmlformats.org/officeDocument/2006/relationships/printerSettings" Target="../printerSettings/printerSettings96.bin"/></Relationships>
</file>

<file path=xl/worksheets/_rels/sheet102.xml.rels><?xml version="1.0" encoding="UTF-8" standalone="yes"?>
<Relationships xmlns="http://schemas.openxmlformats.org/package/2006/relationships"><Relationship Id="rId1" Type="http://schemas.openxmlformats.org/officeDocument/2006/relationships/printerSettings" Target="../printerSettings/printerSettings97.bin"/></Relationships>
</file>

<file path=xl/worksheets/_rels/sheet103.xml.rels><?xml version="1.0" encoding="UTF-8" standalone="yes"?>
<Relationships xmlns="http://schemas.openxmlformats.org/package/2006/relationships"><Relationship Id="rId1" Type="http://schemas.openxmlformats.org/officeDocument/2006/relationships/printerSettings" Target="../printerSettings/printerSettings98.bin"/></Relationships>
</file>

<file path=xl/worksheets/_rels/sheet104.xml.rels><?xml version="1.0" encoding="UTF-8" standalone="yes"?>
<Relationships xmlns="http://schemas.openxmlformats.org/package/2006/relationships"><Relationship Id="rId1" Type="http://schemas.openxmlformats.org/officeDocument/2006/relationships/printerSettings" Target="../printerSettings/printerSettings99.bin"/></Relationships>
</file>

<file path=xl/worksheets/_rels/sheet105.xml.rels><?xml version="1.0" encoding="UTF-8" standalone="yes"?>
<Relationships xmlns="http://schemas.openxmlformats.org/package/2006/relationships"><Relationship Id="rId1" Type="http://schemas.openxmlformats.org/officeDocument/2006/relationships/printerSettings" Target="../printerSettings/printerSettings100.bin"/></Relationships>
</file>

<file path=xl/worksheets/_rels/sheet106.xml.rels><?xml version="1.0" encoding="UTF-8" standalone="yes"?>
<Relationships xmlns="http://schemas.openxmlformats.org/package/2006/relationships"><Relationship Id="rId1" Type="http://schemas.openxmlformats.org/officeDocument/2006/relationships/printerSettings" Target="../printerSettings/printerSettings101.bin"/></Relationships>
</file>

<file path=xl/worksheets/_rels/sheet107.xml.rels><?xml version="1.0" encoding="UTF-8" standalone="yes"?>
<Relationships xmlns="http://schemas.openxmlformats.org/package/2006/relationships"><Relationship Id="rId1" Type="http://schemas.openxmlformats.org/officeDocument/2006/relationships/printerSettings" Target="../printerSettings/printerSettings102.bin"/></Relationships>
</file>

<file path=xl/worksheets/_rels/sheet108.xml.rels><?xml version="1.0" encoding="UTF-8" standalone="yes"?>
<Relationships xmlns="http://schemas.openxmlformats.org/package/2006/relationships"><Relationship Id="rId1" Type="http://schemas.openxmlformats.org/officeDocument/2006/relationships/printerSettings" Target="../printerSettings/printerSettings103.bin"/></Relationships>
</file>

<file path=xl/worksheets/_rels/sheet109.xml.rels><?xml version="1.0" encoding="UTF-8" standalone="yes"?>
<Relationships xmlns="http://schemas.openxmlformats.org/package/2006/relationships"><Relationship Id="rId1" Type="http://schemas.openxmlformats.org/officeDocument/2006/relationships/printerSettings" Target="../printerSettings/printerSettings104.bin"/></Relationships>
</file>

<file path=xl/worksheets/_rels/sheet11.xml.rels><?xml version="1.0" encoding="UTF-8" standalone="yes"?>
<Relationships xmlns="http://schemas.openxmlformats.org/package/2006/relationships"><Relationship Id="rId2" Type="http://schemas.openxmlformats.org/officeDocument/2006/relationships/drawing" Target="../drawings/drawing10.xml"/><Relationship Id="rId1" Type="http://schemas.openxmlformats.org/officeDocument/2006/relationships/printerSettings" Target="../printerSettings/printerSettings9.bin"/></Relationships>
</file>

<file path=xl/worksheets/_rels/sheet110.xml.rels><?xml version="1.0" encoding="UTF-8" standalone="yes"?>
<Relationships xmlns="http://schemas.openxmlformats.org/package/2006/relationships"><Relationship Id="rId1" Type="http://schemas.openxmlformats.org/officeDocument/2006/relationships/printerSettings" Target="../printerSettings/printerSettings105.bin"/></Relationships>
</file>

<file path=xl/worksheets/_rels/sheet111.xml.rels><?xml version="1.0" encoding="UTF-8" standalone="yes"?>
<Relationships xmlns="http://schemas.openxmlformats.org/package/2006/relationships"><Relationship Id="rId2" Type="http://schemas.openxmlformats.org/officeDocument/2006/relationships/drawing" Target="../drawings/drawing20.xml"/><Relationship Id="rId1" Type="http://schemas.openxmlformats.org/officeDocument/2006/relationships/printerSettings" Target="../printerSettings/printerSettings106.bin"/></Relationships>
</file>

<file path=xl/worksheets/_rels/sheet112.xml.rels><?xml version="1.0" encoding="UTF-8" standalone="yes"?>
<Relationships xmlns="http://schemas.openxmlformats.org/package/2006/relationships"><Relationship Id="rId1" Type="http://schemas.openxmlformats.org/officeDocument/2006/relationships/printerSettings" Target="../printerSettings/printerSettings107.bin"/></Relationships>
</file>

<file path=xl/worksheets/_rels/sheet113.xml.rels><?xml version="1.0" encoding="UTF-8" standalone="yes"?>
<Relationships xmlns="http://schemas.openxmlformats.org/package/2006/relationships"><Relationship Id="rId2" Type="http://schemas.openxmlformats.org/officeDocument/2006/relationships/drawing" Target="../drawings/drawing21.xml"/><Relationship Id="rId1" Type="http://schemas.openxmlformats.org/officeDocument/2006/relationships/printerSettings" Target="../printerSettings/printerSettings108.bin"/></Relationships>
</file>

<file path=xl/worksheets/_rels/sheet114.xml.rels><?xml version="1.0" encoding="UTF-8" standalone="yes"?>
<Relationships xmlns="http://schemas.openxmlformats.org/package/2006/relationships"><Relationship Id="rId1" Type="http://schemas.openxmlformats.org/officeDocument/2006/relationships/printerSettings" Target="../printerSettings/printerSettings109.bin"/></Relationships>
</file>

<file path=xl/worksheets/_rels/sheet115.xml.rels><?xml version="1.0" encoding="UTF-8" standalone="yes"?>
<Relationships xmlns="http://schemas.openxmlformats.org/package/2006/relationships"><Relationship Id="rId1" Type="http://schemas.openxmlformats.org/officeDocument/2006/relationships/printerSettings" Target="../printerSettings/printerSettings110.bin"/></Relationships>
</file>

<file path=xl/worksheets/_rels/sheet116.xml.rels><?xml version="1.0" encoding="UTF-8" standalone="yes"?>
<Relationships xmlns="http://schemas.openxmlformats.org/package/2006/relationships"><Relationship Id="rId1" Type="http://schemas.openxmlformats.org/officeDocument/2006/relationships/printerSettings" Target="../printerSettings/printerSettings111.bin"/></Relationships>
</file>

<file path=xl/worksheets/_rels/sheet12.xml.rels><?xml version="1.0" encoding="UTF-8" standalone="yes"?>
<Relationships xmlns="http://schemas.openxmlformats.org/package/2006/relationships"><Relationship Id="rId7" Type="http://schemas.openxmlformats.org/officeDocument/2006/relationships/ctrlProp" Target="../ctrlProps/ctrlProp4.xml"/><Relationship Id="rId2" Type="http://schemas.openxmlformats.org/officeDocument/2006/relationships/vmlDrawing" Target="../drawings/vmlDrawing1.vml"/><Relationship Id="rId1" Type="http://schemas.openxmlformats.org/officeDocument/2006/relationships/printerSettings" Target="../printerSettings/printerSettings10.bin"/><Relationship Id="rId6" Type="http://schemas.openxmlformats.org/officeDocument/2006/relationships/ctrlProp" Target="../ctrlProps/ctrlProp3.xml"/><Relationship Id="rId5" Type="http://schemas.openxmlformats.org/officeDocument/2006/relationships/ctrlProp" Target="../ctrlProps/ctrlProp2.xml"/><Relationship Id="rId4" Type="http://schemas.openxmlformats.org/officeDocument/2006/relationships/ctrlProp" Target="../ctrlProps/ctrlProp1.xml"/></Relationships>
</file>

<file path=xl/worksheets/_rels/sheet125.xml.rels><?xml version="1.0" encoding="UTF-8" standalone="yes"?>
<Relationships xmlns="http://schemas.openxmlformats.org/package/2006/relationships"><Relationship Id="rId1" Type="http://schemas.openxmlformats.org/officeDocument/2006/relationships/printerSettings" Target="../printerSettings/printerSettings112.bin"/></Relationships>
</file>

<file path=xl/worksheets/_rels/sheet126.xml.rels><?xml version="1.0" encoding="UTF-8" standalone="yes"?>
<Relationships xmlns="http://schemas.openxmlformats.org/package/2006/relationships"><Relationship Id="rId1" Type="http://schemas.openxmlformats.org/officeDocument/2006/relationships/printerSettings" Target="../printerSettings/printerSettings113.bin"/></Relationships>
</file>

<file path=xl/worksheets/_rels/sheet127.xml.rels><?xml version="1.0" encoding="UTF-8" standalone="yes"?>
<Relationships xmlns="http://schemas.openxmlformats.org/package/2006/relationships"><Relationship Id="rId1" Type="http://schemas.openxmlformats.org/officeDocument/2006/relationships/printerSettings" Target="../printerSettings/printerSettings114.bin"/></Relationships>
</file>

<file path=xl/worksheets/_rels/sheet13.xml.rels><?xml version="1.0" encoding="UTF-8" standalone="yes"?>
<Relationships xmlns="http://schemas.openxmlformats.org/package/2006/relationships"><Relationship Id="rId3" Type="http://schemas.openxmlformats.org/officeDocument/2006/relationships/comments" Target="../comments1.xml"/><Relationship Id="rId2" Type="http://schemas.openxmlformats.org/officeDocument/2006/relationships/vmlDrawing" Target="../drawings/vmlDrawing2.vml"/><Relationship Id="rId1" Type="http://schemas.openxmlformats.org/officeDocument/2006/relationships/printerSettings" Target="../printerSettings/printerSettings11.bin"/></Relationships>
</file>

<file path=xl/worksheets/_rels/sheet14.xml.rels><?xml version="1.0" encoding="UTF-8" standalone="yes"?>
<Relationships xmlns="http://schemas.openxmlformats.org/package/2006/relationships"><Relationship Id="rId3" Type="http://schemas.openxmlformats.org/officeDocument/2006/relationships/comments" Target="../comments2.xml"/><Relationship Id="rId2" Type="http://schemas.openxmlformats.org/officeDocument/2006/relationships/vmlDrawing" Target="../drawings/vmlDrawing3.vml"/><Relationship Id="rId1" Type="http://schemas.openxmlformats.org/officeDocument/2006/relationships/printerSettings" Target="../printerSettings/printerSettings12.bin"/></Relationships>
</file>

<file path=xl/worksheets/_rels/sheet15.xml.rels><?xml version="1.0" encoding="UTF-8" standalone="yes"?>
<Relationships xmlns="http://schemas.openxmlformats.org/package/2006/relationships"><Relationship Id="rId3" Type="http://schemas.openxmlformats.org/officeDocument/2006/relationships/comments" Target="../comments3.xml"/><Relationship Id="rId2" Type="http://schemas.openxmlformats.org/officeDocument/2006/relationships/vmlDrawing" Target="../drawings/vmlDrawing4.vml"/><Relationship Id="rId1" Type="http://schemas.openxmlformats.org/officeDocument/2006/relationships/printerSettings" Target="../printerSettings/printerSettings13.bin"/></Relationships>
</file>

<file path=xl/worksheets/_rels/sheet16.xml.rels><?xml version="1.0" encoding="UTF-8" standalone="yes"?>
<Relationships xmlns="http://schemas.openxmlformats.org/package/2006/relationships"><Relationship Id="rId3" Type="http://schemas.openxmlformats.org/officeDocument/2006/relationships/comments" Target="../comments4.xml"/><Relationship Id="rId2" Type="http://schemas.openxmlformats.org/officeDocument/2006/relationships/vmlDrawing" Target="../drawings/vmlDrawing5.vml"/><Relationship Id="rId1" Type="http://schemas.openxmlformats.org/officeDocument/2006/relationships/printerSettings" Target="../printerSettings/printerSettings14.bin"/><Relationship Id="rId4" Type="http://schemas.openxmlformats.org/officeDocument/2006/relationships/ctrlProp" Target="../ctrlProps/ctrlProp5.xml"/></Relationships>
</file>

<file path=xl/worksheets/_rels/sheet18.xml.rels><?xml version="1.0" encoding="UTF-8" standalone="yes"?>
<Relationships xmlns="http://schemas.openxmlformats.org/package/2006/relationships"><Relationship Id="rId1" Type="http://schemas.openxmlformats.org/officeDocument/2006/relationships/printerSettings" Target="../printerSettings/printerSettings15.bin"/></Relationships>
</file>

<file path=xl/worksheets/_rels/sheet19.xml.rels><?xml version="1.0" encoding="UTF-8" standalone="yes"?>
<Relationships xmlns="http://schemas.openxmlformats.org/package/2006/relationships"><Relationship Id="rId8" Type="http://schemas.openxmlformats.org/officeDocument/2006/relationships/ctrlProp" Target="../ctrlProps/ctrlProp6.xml"/><Relationship Id="rId3" Type="http://schemas.openxmlformats.org/officeDocument/2006/relationships/vmlDrawing" Target="../drawings/vmlDrawing6.vml"/><Relationship Id="rId7" Type="http://schemas.openxmlformats.org/officeDocument/2006/relationships/ctrlProp" Target="../ctrlProps/ctrlProp9.xml"/><Relationship Id="rId2" Type="http://schemas.openxmlformats.org/officeDocument/2006/relationships/drawing" Target="../drawings/drawing11.xml"/><Relationship Id="rId1" Type="http://schemas.openxmlformats.org/officeDocument/2006/relationships/printerSettings" Target="../printerSettings/printerSettings16.bin"/><Relationship Id="rId6" Type="http://schemas.openxmlformats.org/officeDocument/2006/relationships/ctrlProp" Target="../ctrlProps/ctrlProp8.xml"/><Relationship Id="rId5" Type="http://schemas.openxmlformats.org/officeDocument/2006/relationships/ctrlProp" Target="../ctrlProps/ctrlProp7.xml"/><Relationship Id="rId4" Type="http://schemas.openxmlformats.org/officeDocument/2006/relationships/comments" Target="../comments5.xml"/></Relationships>
</file>

<file path=xl/worksheets/_rels/sheet2.xml.rels><?xml version="1.0" encoding="UTF-8" standalone="yes"?>
<Relationships xmlns="http://schemas.openxmlformats.org/package/2006/relationships"><Relationship Id="rId1" Type="http://schemas.openxmlformats.org/officeDocument/2006/relationships/printerSettings" Target="../printerSettings/printerSettings1.bin"/></Relationships>
</file>

<file path=xl/worksheets/_rels/sheet20.xml.rels><?xml version="1.0" encoding="UTF-8" standalone="yes"?>
<Relationships xmlns="http://schemas.openxmlformats.org/package/2006/relationships"><Relationship Id="rId1" Type="http://schemas.openxmlformats.org/officeDocument/2006/relationships/printerSettings" Target="../printerSettings/printerSettings17.bin"/></Relationships>
</file>

<file path=xl/worksheets/_rels/sheet21.xml.rels><?xml version="1.0" encoding="UTF-8" standalone="yes"?>
<Relationships xmlns="http://schemas.openxmlformats.org/package/2006/relationships"><Relationship Id="rId1" Type="http://schemas.openxmlformats.org/officeDocument/2006/relationships/printerSettings" Target="../printerSettings/printerSettings18.bin"/></Relationships>
</file>

<file path=xl/worksheets/_rels/sheet22.xml.rels><?xml version="1.0" encoding="UTF-8" standalone="yes"?>
<Relationships xmlns="http://schemas.openxmlformats.org/package/2006/relationships"><Relationship Id="rId1" Type="http://schemas.openxmlformats.org/officeDocument/2006/relationships/printerSettings" Target="../printerSettings/printerSettings19.bin"/></Relationships>
</file>

<file path=xl/worksheets/_rels/sheet23.xml.rels><?xml version="1.0" encoding="UTF-8" standalone="yes"?>
<Relationships xmlns="http://schemas.openxmlformats.org/package/2006/relationships"><Relationship Id="rId1" Type="http://schemas.openxmlformats.org/officeDocument/2006/relationships/printerSettings" Target="../printerSettings/printerSettings20.bin"/></Relationships>
</file>

<file path=xl/worksheets/_rels/sheet24.xml.rels><?xml version="1.0" encoding="UTF-8" standalone="yes"?>
<Relationships xmlns="http://schemas.openxmlformats.org/package/2006/relationships"><Relationship Id="rId3" Type="http://schemas.openxmlformats.org/officeDocument/2006/relationships/comments" Target="../comments6.xml"/><Relationship Id="rId2" Type="http://schemas.openxmlformats.org/officeDocument/2006/relationships/vmlDrawing" Target="../drawings/vmlDrawing7.vml"/><Relationship Id="rId1" Type="http://schemas.openxmlformats.org/officeDocument/2006/relationships/printerSettings" Target="../printerSettings/printerSettings21.bin"/></Relationships>
</file>

<file path=xl/worksheets/_rels/sheet25.xml.rels><?xml version="1.0" encoding="UTF-8" standalone="yes"?>
<Relationships xmlns="http://schemas.openxmlformats.org/package/2006/relationships"><Relationship Id="rId2" Type="http://schemas.openxmlformats.org/officeDocument/2006/relationships/vmlDrawing" Target="../drawings/vmlDrawing8.vml"/><Relationship Id="rId1" Type="http://schemas.openxmlformats.org/officeDocument/2006/relationships/printerSettings" Target="../printerSettings/printerSettings22.bin"/><Relationship Id="rId4" Type="http://schemas.openxmlformats.org/officeDocument/2006/relationships/ctrlProp" Target="../ctrlProps/ctrlProp10.xml"/></Relationships>
</file>

<file path=xl/worksheets/_rels/sheet26.xml.rels><?xml version="1.0" encoding="UTF-8" standalone="yes"?>
<Relationships xmlns="http://schemas.openxmlformats.org/package/2006/relationships"><Relationship Id="rId2" Type="http://schemas.openxmlformats.org/officeDocument/2006/relationships/vmlDrawing" Target="../drawings/vmlDrawing9.vml"/><Relationship Id="rId1" Type="http://schemas.openxmlformats.org/officeDocument/2006/relationships/printerSettings" Target="../printerSettings/printerSettings23.bin"/><Relationship Id="rId4" Type="http://schemas.openxmlformats.org/officeDocument/2006/relationships/ctrlProp" Target="../ctrlProps/ctrlProp11.xml"/></Relationships>
</file>

<file path=xl/worksheets/_rels/sheet27.xml.rels><?xml version="1.0" encoding="UTF-8" standalone="yes"?>
<Relationships xmlns="http://schemas.openxmlformats.org/package/2006/relationships"><Relationship Id="rId1" Type="http://schemas.openxmlformats.org/officeDocument/2006/relationships/printerSettings" Target="../printerSettings/printerSettings24.bin"/></Relationships>
</file>

<file path=xl/worksheets/_rels/sheet28.xml.rels><?xml version="1.0" encoding="UTF-8" standalone="yes"?>
<Relationships xmlns="http://schemas.openxmlformats.org/package/2006/relationships"><Relationship Id="rId3" Type="http://schemas.openxmlformats.org/officeDocument/2006/relationships/vmlDrawing" Target="../drawings/vmlDrawing10.vml"/><Relationship Id="rId2" Type="http://schemas.openxmlformats.org/officeDocument/2006/relationships/drawing" Target="../drawings/drawing12.xml"/><Relationship Id="rId1" Type="http://schemas.openxmlformats.org/officeDocument/2006/relationships/printerSettings" Target="../printerSettings/printerSettings25.bin"/><Relationship Id="rId4" Type="http://schemas.openxmlformats.org/officeDocument/2006/relationships/comments" Target="../comments7.xml"/></Relationships>
</file>

<file path=xl/worksheets/_rels/sheet29.xml.rels><?xml version="1.0" encoding="UTF-8" standalone="yes"?>
<Relationships xmlns="http://schemas.openxmlformats.org/package/2006/relationships"><Relationship Id="rId3" Type="http://schemas.openxmlformats.org/officeDocument/2006/relationships/vmlDrawing" Target="../drawings/vmlDrawing11.vml"/><Relationship Id="rId2" Type="http://schemas.openxmlformats.org/officeDocument/2006/relationships/drawing" Target="../drawings/drawing13.xml"/><Relationship Id="rId1" Type="http://schemas.openxmlformats.org/officeDocument/2006/relationships/printerSettings" Target="../printerSettings/printerSettings26.bin"/><Relationship Id="rId4" Type="http://schemas.openxmlformats.org/officeDocument/2006/relationships/comments" Target="../comments8.xml"/></Relationships>
</file>

<file path=xl/worksheets/_rels/sheet3.xml.rels><?xml version="1.0" encoding="UTF-8" standalone="yes"?>
<Relationships xmlns="http://schemas.openxmlformats.org/package/2006/relationships"><Relationship Id="rId2" Type="http://schemas.openxmlformats.org/officeDocument/2006/relationships/drawing" Target="../drawings/drawing1.xml"/><Relationship Id="rId1" Type="http://schemas.openxmlformats.org/officeDocument/2006/relationships/printerSettings" Target="../printerSettings/printerSettings2.bin"/></Relationships>
</file>

<file path=xl/worksheets/_rels/sheet30.xml.rels><?xml version="1.0" encoding="UTF-8" standalone="yes"?>
<Relationships xmlns="http://schemas.openxmlformats.org/package/2006/relationships"><Relationship Id="rId1" Type="http://schemas.openxmlformats.org/officeDocument/2006/relationships/printerSettings" Target="../printerSettings/printerSettings27.bin"/></Relationships>
</file>

<file path=xl/worksheets/_rels/sheet31.xml.rels><?xml version="1.0" encoding="UTF-8" standalone="yes"?>
<Relationships xmlns="http://schemas.openxmlformats.org/package/2006/relationships"><Relationship Id="rId1" Type="http://schemas.openxmlformats.org/officeDocument/2006/relationships/printerSettings" Target="../printerSettings/printerSettings28.bin"/></Relationships>
</file>

<file path=xl/worksheets/_rels/sheet32.xml.rels><?xml version="1.0" encoding="UTF-8" standalone="yes"?>
<Relationships xmlns="http://schemas.openxmlformats.org/package/2006/relationships"><Relationship Id="rId1" Type="http://schemas.openxmlformats.org/officeDocument/2006/relationships/printerSettings" Target="../printerSettings/printerSettings29.bin"/></Relationships>
</file>

<file path=xl/worksheets/_rels/sheet33.xml.rels><?xml version="1.0" encoding="UTF-8" standalone="yes"?>
<Relationships xmlns="http://schemas.openxmlformats.org/package/2006/relationships"><Relationship Id="rId1" Type="http://schemas.openxmlformats.org/officeDocument/2006/relationships/printerSettings" Target="../printerSettings/printerSettings30.bin"/></Relationships>
</file>

<file path=xl/worksheets/_rels/sheet34.xml.rels><?xml version="1.0" encoding="UTF-8" standalone="yes"?>
<Relationships xmlns="http://schemas.openxmlformats.org/package/2006/relationships"><Relationship Id="rId1" Type="http://schemas.openxmlformats.org/officeDocument/2006/relationships/printerSettings" Target="../printerSettings/printerSettings31.bin"/></Relationships>
</file>

<file path=xl/worksheets/_rels/sheet35.xml.rels><?xml version="1.0" encoding="UTF-8" standalone="yes"?>
<Relationships xmlns="http://schemas.openxmlformats.org/package/2006/relationships"><Relationship Id="rId1" Type="http://schemas.openxmlformats.org/officeDocument/2006/relationships/printerSettings" Target="../printerSettings/printerSettings32.bin"/></Relationships>
</file>

<file path=xl/worksheets/_rels/sheet36.xml.rels><?xml version="1.0" encoding="UTF-8" standalone="yes"?>
<Relationships xmlns="http://schemas.openxmlformats.org/package/2006/relationships"><Relationship Id="rId1" Type="http://schemas.openxmlformats.org/officeDocument/2006/relationships/printerSettings" Target="../printerSettings/printerSettings33.bin"/></Relationships>
</file>

<file path=xl/worksheets/_rels/sheet37.xml.rels><?xml version="1.0" encoding="UTF-8" standalone="yes"?>
<Relationships xmlns="http://schemas.openxmlformats.org/package/2006/relationships"><Relationship Id="rId1" Type="http://schemas.openxmlformats.org/officeDocument/2006/relationships/printerSettings" Target="../printerSettings/printerSettings34.bin"/></Relationships>
</file>

<file path=xl/worksheets/_rels/sheet38.xml.rels><?xml version="1.0" encoding="UTF-8" standalone="yes"?>
<Relationships xmlns="http://schemas.openxmlformats.org/package/2006/relationships"><Relationship Id="rId2" Type="http://schemas.openxmlformats.org/officeDocument/2006/relationships/drawing" Target="../drawings/drawing14.xml"/><Relationship Id="rId1" Type="http://schemas.openxmlformats.org/officeDocument/2006/relationships/printerSettings" Target="../printerSettings/printerSettings35.bin"/></Relationships>
</file>

<file path=xl/worksheets/_rels/sheet39.xml.rels><?xml version="1.0" encoding="UTF-8" standalone="yes"?>
<Relationships xmlns="http://schemas.openxmlformats.org/package/2006/relationships"><Relationship Id="rId1" Type="http://schemas.openxmlformats.org/officeDocument/2006/relationships/printerSettings" Target="../printerSettings/printerSettings36.bin"/></Relationships>
</file>

<file path=xl/worksheets/_rels/sheet4.xml.rels><?xml version="1.0" encoding="UTF-8" standalone="yes"?>
<Relationships xmlns="http://schemas.openxmlformats.org/package/2006/relationships"><Relationship Id="rId2" Type="http://schemas.openxmlformats.org/officeDocument/2006/relationships/drawing" Target="../drawings/drawing2.xml"/><Relationship Id="rId1" Type="http://schemas.openxmlformats.org/officeDocument/2006/relationships/printerSettings" Target="../printerSettings/printerSettings3.bin"/></Relationships>
</file>

<file path=xl/worksheets/_rels/sheet40.xml.rels><?xml version="1.0" encoding="UTF-8" standalone="yes"?>
<Relationships xmlns="http://schemas.openxmlformats.org/package/2006/relationships"><Relationship Id="rId3" Type="http://schemas.openxmlformats.org/officeDocument/2006/relationships/comments" Target="../comments9.xml"/><Relationship Id="rId2" Type="http://schemas.openxmlformats.org/officeDocument/2006/relationships/vmlDrawing" Target="../drawings/vmlDrawing12.vml"/><Relationship Id="rId1" Type="http://schemas.openxmlformats.org/officeDocument/2006/relationships/printerSettings" Target="../printerSettings/printerSettings37.bin"/><Relationship Id="rId4" Type="http://schemas.openxmlformats.org/officeDocument/2006/relationships/ctrlProp" Target="../ctrlProps/ctrlProp12.xml"/></Relationships>
</file>

<file path=xl/worksheets/_rels/sheet41.xml.rels><?xml version="1.0" encoding="UTF-8" standalone="yes"?>
<Relationships xmlns="http://schemas.openxmlformats.org/package/2006/relationships"><Relationship Id="rId1" Type="http://schemas.openxmlformats.org/officeDocument/2006/relationships/printerSettings" Target="../printerSettings/printerSettings38.bin"/></Relationships>
</file>

<file path=xl/worksheets/_rels/sheet42.xml.rels><?xml version="1.0" encoding="UTF-8" standalone="yes"?>
<Relationships xmlns="http://schemas.openxmlformats.org/package/2006/relationships"><Relationship Id="rId1" Type="http://schemas.openxmlformats.org/officeDocument/2006/relationships/printerSettings" Target="../printerSettings/printerSettings39.bin"/></Relationships>
</file>

<file path=xl/worksheets/_rels/sheet43.xml.rels><?xml version="1.0" encoding="UTF-8" standalone="yes"?>
<Relationships xmlns="http://schemas.openxmlformats.org/package/2006/relationships"><Relationship Id="rId1" Type="http://schemas.openxmlformats.org/officeDocument/2006/relationships/printerSettings" Target="../printerSettings/printerSettings40.bin"/></Relationships>
</file>

<file path=xl/worksheets/_rels/sheet44.xml.rels><?xml version="1.0" encoding="UTF-8" standalone="yes"?>
<Relationships xmlns="http://schemas.openxmlformats.org/package/2006/relationships"><Relationship Id="rId1" Type="http://schemas.openxmlformats.org/officeDocument/2006/relationships/printerSettings" Target="../printerSettings/printerSettings41.bin"/></Relationships>
</file>

<file path=xl/worksheets/_rels/sheet45.xml.rels><?xml version="1.0" encoding="UTF-8" standalone="yes"?>
<Relationships xmlns="http://schemas.openxmlformats.org/package/2006/relationships"><Relationship Id="rId1" Type="http://schemas.openxmlformats.org/officeDocument/2006/relationships/printerSettings" Target="../printerSettings/printerSettings42.bin"/></Relationships>
</file>

<file path=xl/worksheets/_rels/sheet46.xml.rels><?xml version="1.0" encoding="UTF-8" standalone="yes"?>
<Relationships xmlns="http://schemas.openxmlformats.org/package/2006/relationships"><Relationship Id="rId1" Type="http://schemas.openxmlformats.org/officeDocument/2006/relationships/printerSettings" Target="../printerSettings/printerSettings43.bin"/></Relationships>
</file>

<file path=xl/worksheets/_rels/sheet47.xml.rels><?xml version="1.0" encoding="UTF-8" standalone="yes"?>
<Relationships xmlns="http://schemas.openxmlformats.org/package/2006/relationships"><Relationship Id="rId2" Type="http://schemas.openxmlformats.org/officeDocument/2006/relationships/drawing" Target="../drawings/drawing15.xml"/><Relationship Id="rId1" Type="http://schemas.openxmlformats.org/officeDocument/2006/relationships/printerSettings" Target="../printerSettings/printerSettings44.bin"/></Relationships>
</file>

<file path=xl/worksheets/_rels/sheet48.xml.rels><?xml version="1.0" encoding="UTF-8" standalone="yes"?>
<Relationships xmlns="http://schemas.openxmlformats.org/package/2006/relationships"><Relationship Id="rId1" Type="http://schemas.openxmlformats.org/officeDocument/2006/relationships/printerSettings" Target="../printerSettings/printerSettings45.bin"/></Relationships>
</file>

<file path=xl/worksheets/_rels/sheet49.xml.rels><?xml version="1.0" encoding="UTF-8" standalone="yes"?>
<Relationships xmlns="http://schemas.openxmlformats.org/package/2006/relationships"><Relationship Id="rId1" Type="http://schemas.openxmlformats.org/officeDocument/2006/relationships/printerSettings" Target="../printerSettings/printerSettings46.bin"/></Relationships>
</file>

<file path=xl/worksheets/_rels/sheet5.xml.rels><?xml version="1.0" encoding="UTF-8" standalone="yes"?>
<Relationships xmlns="http://schemas.openxmlformats.org/package/2006/relationships"><Relationship Id="rId2" Type="http://schemas.openxmlformats.org/officeDocument/2006/relationships/drawing" Target="../drawings/drawing4.xml"/><Relationship Id="rId1" Type="http://schemas.openxmlformats.org/officeDocument/2006/relationships/printerSettings" Target="../printerSettings/printerSettings4.bin"/></Relationships>
</file>

<file path=xl/worksheets/_rels/sheet50.xml.rels><?xml version="1.0" encoding="UTF-8" standalone="yes"?>
<Relationships xmlns="http://schemas.openxmlformats.org/package/2006/relationships"><Relationship Id="rId3" Type="http://schemas.openxmlformats.org/officeDocument/2006/relationships/comments" Target="../comments10.xml"/><Relationship Id="rId2" Type="http://schemas.openxmlformats.org/officeDocument/2006/relationships/vmlDrawing" Target="../drawings/vmlDrawing13.vml"/><Relationship Id="rId1" Type="http://schemas.openxmlformats.org/officeDocument/2006/relationships/printerSettings" Target="../printerSettings/printerSettings47.bin"/></Relationships>
</file>

<file path=xl/worksheets/_rels/sheet51.xml.rels><?xml version="1.0" encoding="UTF-8" standalone="yes"?>
<Relationships xmlns="http://schemas.openxmlformats.org/package/2006/relationships"><Relationship Id="rId1" Type="http://schemas.openxmlformats.org/officeDocument/2006/relationships/printerSettings" Target="../printerSettings/printerSettings48.bin"/></Relationships>
</file>

<file path=xl/worksheets/_rels/sheet52.xml.rels><?xml version="1.0" encoding="UTF-8" standalone="yes"?>
<Relationships xmlns="http://schemas.openxmlformats.org/package/2006/relationships"><Relationship Id="rId3" Type="http://schemas.openxmlformats.org/officeDocument/2006/relationships/comments" Target="../comments11.xml"/><Relationship Id="rId2" Type="http://schemas.openxmlformats.org/officeDocument/2006/relationships/vmlDrawing" Target="../drawings/vmlDrawing14.vml"/><Relationship Id="rId1" Type="http://schemas.openxmlformats.org/officeDocument/2006/relationships/printerSettings" Target="../printerSettings/printerSettings49.bin"/></Relationships>
</file>

<file path=xl/worksheets/_rels/sheet53.xml.rels><?xml version="1.0" encoding="UTF-8" standalone="yes"?>
<Relationships xmlns="http://schemas.openxmlformats.org/package/2006/relationships"><Relationship Id="rId1" Type="http://schemas.openxmlformats.org/officeDocument/2006/relationships/printerSettings" Target="../printerSettings/printerSettings50.bin"/></Relationships>
</file>

<file path=xl/worksheets/_rels/sheet54.xml.rels><?xml version="1.0" encoding="UTF-8" standalone="yes"?>
<Relationships xmlns="http://schemas.openxmlformats.org/package/2006/relationships"><Relationship Id="rId1" Type="http://schemas.openxmlformats.org/officeDocument/2006/relationships/printerSettings" Target="../printerSettings/printerSettings51.bin"/></Relationships>
</file>

<file path=xl/worksheets/_rels/sheet55.xml.rels><?xml version="1.0" encoding="UTF-8" standalone="yes"?>
<Relationships xmlns="http://schemas.openxmlformats.org/package/2006/relationships"><Relationship Id="rId1" Type="http://schemas.openxmlformats.org/officeDocument/2006/relationships/printerSettings" Target="../printerSettings/printerSettings52.bin"/></Relationships>
</file>

<file path=xl/worksheets/_rels/sheet56.xml.rels><?xml version="1.0" encoding="UTF-8" standalone="yes"?>
<Relationships xmlns="http://schemas.openxmlformats.org/package/2006/relationships"><Relationship Id="rId1" Type="http://schemas.openxmlformats.org/officeDocument/2006/relationships/printerSettings" Target="../printerSettings/printerSettings53.bin"/></Relationships>
</file>

<file path=xl/worksheets/_rels/sheet57.xml.rels><?xml version="1.0" encoding="UTF-8" standalone="yes"?>
<Relationships xmlns="http://schemas.openxmlformats.org/package/2006/relationships"><Relationship Id="rId1" Type="http://schemas.openxmlformats.org/officeDocument/2006/relationships/printerSettings" Target="../printerSettings/printerSettings54.bin"/></Relationships>
</file>

<file path=xl/worksheets/_rels/sheet58.xml.rels><?xml version="1.0" encoding="UTF-8" standalone="yes"?>
<Relationships xmlns="http://schemas.openxmlformats.org/package/2006/relationships"><Relationship Id="rId1" Type="http://schemas.openxmlformats.org/officeDocument/2006/relationships/printerSettings" Target="../printerSettings/printerSettings55.bin"/></Relationships>
</file>

<file path=xl/worksheets/_rels/sheet59.xml.rels><?xml version="1.0" encoding="UTF-8" standalone="yes"?>
<Relationships xmlns="http://schemas.openxmlformats.org/package/2006/relationships"><Relationship Id="rId1" Type="http://schemas.openxmlformats.org/officeDocument/2006/relationships/printerSettings" Target="../printerSettings/printerSettings56.bin"/></Relationships>
</file>

<file path=xl/worksheets/_rels/sheet6.xml.rels><?xml version="1.0" encoding="UTF-8" standalone="yes"?>
<Relationships xmlns="http://schemas.openxmlformats.org/package/2006/relationships"><Relationship Id="rId1" Type="http://schemas.openxmlformats.org/officeDocument/2006/relationships/drawing" Target="../drawings/drawing6.xml"/></Relationships>
</file>

<file path=xl/worksheets/_rels/sheet60.xml.rels><?xml version="1.0" encoding="UTF-8" standalone="yes"?>
<Relationships xmlns="http://schemas.openxmlformats.org/package/2006/relationships"><Relationship Id="rId1" Type="http://schemas.openxmlformats.org/officeDocument/2006/relationships/printerSettings" Target="../printerSettings/printerSettings57.bin"/></Relationships>
</file>

<file path=xl/worksheets/_rels/sheet61.xml.rels><?xml version="1.0" encoding="UTF-8" standalone="yes"?>
<Relationships xmlns="http://schemas.openxmlformats.org/package/2006/relationships"><Relationship Id="rId3" Type="http://schemas.openxmlformats.org/officeDocument/2006/relationships/comments" Target="../comments12.xml"/><Relationship Id="rId2" Type="http://schemas.openxmlformats.org/officeDocument/2006/relationships/vmlDrawing" Target="../drawings/vmlDrawing15.vml"/><Relationship Id="rId1" Type="http://schemas.openxmlformats.org/officeDocument/2006/relationships/printerSettings" Target="../printerSettings/printerSettings58.bin"/></Relationships>
</file>

<file path=xl/worksheets/_rels/sheet62.xml.rels><?xml version="1.0" encoding="UTF-8" standalone="yes"?>
<Relationships xmlns="http://schemas.openxmlformats.org/package/2006/relationships"><Relationship Id="rId1" Type="http://schemas.openxmlformats.org/officeDocument/2006/relationships/printerSettings" Target="../printerSettings/printerSettings59.bin"/></Relationships>
</file>

<file path=xl/worksheets/_rels/sheet63.xml.rels><?xml version="1.0" encoding="UTF-8" standalone="yes"?>
<Relationships xmlns="http://schemas.openxmlformats.org/package/2006/relationships"><Relationship Id="rId3" Type="http://schemas.openxmlformats.org/officeDocument/2006/relationships/vmlDrawing" Target="../drawings/vmlDrawing16.vml"/><Relationship Id="rId2" Type="http://schemas.openxmlformats.org/officeDocument/2006/relationships/drawing" Target="../drawings/drawing16.xml"/><Relationship Id="rId1" Type="http://schemas.openxmlformats.org/officeDocument/2006/relationships/printerSettings" Target="../printerSettings/printerSettings60.bin"/><Relationship Id="rId4" Type="http://schemas.openxmlformats.org/officeDocument/2006/relationships/comments" Target="../comments13.xml"/></Relationships>
</file>

<file path=xl/worksheets/_rels/sheet64.xml.rels><?xml version="1.0" encoding="UTF-8" standalone="yes"?>
<Relationships xmlns="http://schemas.openxmlformats.org/package/2006/relationships"><Relationship Id="rId1" Type="http://schemas.openxmlformats.org/officeDocument/2006/relationships/printerSettings" Target="../printerSettings/printerSettings61.bin"/></Relationships>
</file>

<file path=xl/worksheets/_rels/sheet65.xml.rels><?xml version="1.0" encoding="UTF-8" standalone="yes"?>
<Relationships xmlns="http://schemas.openxmlformats.org/package/2006/relationships"><Relationship Id="rId3" Type="http://schemas.openxmlformats.org/officeDocument/2006/relationships/comments" Target="../comments14.xml"/><Relationship Id="rId2" Type="http://schemas.openxmlformats.org/officeDocument/2006/relationships/vmlDrawing" Target="../drawings/vmlDrawing17.vml"/><Relationship Id="rId1" Type="http://schemas.openxmlformats.org/officeDocument/2006/relationships/printerSettings" Target="../printerSettings/printerSettings62.bin"/></Relationships>
</file>

<file path=xl/worksheets/_rels/sheet66.xml.rels><?xml version="1.0" encoding="UTF-8" standalone="yes"?>
<Relationships xmlns="http://schemas.openxmlformats.org/package/2006/relationships"><Relationship Id="rId3" Type="http://schemas.openxmlformats.org/officeDocument/2006/relationships/comments" Target="../comments15.xml"/><Relationship Id="rId2" Type="http://schemas.openxmlformats.org/officeDocument/2006/relationships/vmlDrawing" Target="../drawings/vmlDrawing18.vml"/><Relationship Id="rId1" Type="http://schemas.openxmlformats.org/officeDocument/2006/relationships/printerSettings" Target="../printerSettings/printerSettings63.bin"/></Relationships>
</file>

<file path=xl/worksheets/_rels/sheet68.xml.rels><?xml version="1.0" encoding="UTF-8" standalone="yes"?>
<Relationships xmlns="http://schemas.openxmlformats.org/package/2006/relationships"><Relationship Id="rId1" Type="http://schemas.openxmlformats.org/officeDocument/2006/relationships/printerSettings" Target="../printerSettings/printerSettings64.bin"/></Relationships>
</file>

<file path=xl/worksheets/_rels/sheet69.xml.rels><?xml version="1.0" encoding="UTF-8" standalone="yes"?>
<Relationships xmlns="http://schemas.openxmlformats.org/package/2006/relationships"><Relationship Id="rId3" Type="http://schemas.openxmlformats.org/officeDocument/2006/relationships/comments" Target="../comments16.xml"/><Relationship Id="rId2" Type="http://schemas.openxmlformats.org/officeDocument/2006/relationships/vmlDrawing" Target="../drawings/vmlDrawing19.vml"/><Relationship Id="rId1" Type="http://schemas.openxmlformats.org/officeDocument/2006/relationships/printerSettings" Target="../printerSettings/printerSettings65.bin"/></Relationships>
</file>

<file path=xl/worksheets/_rels/sheet7.xml.rels><?xml version="1.0" encoding="UTF-8" standalone="yes"?>
<Relationships xmlns="http://schemas.openxmlformats.org/package/2006/relationships"><Relationship Id="rId2" Type="http://schemas.openxmlformats.org/officeDocument/2006/relationships/drawing" Target="../drawings/drawing7.xml"/><Relationship Id="rId1" Type="http://schemas.openxmlformats.org/officeDocument/2006/relationships/printerSettings" Target="../printerSettings/printerSettings5.bin"/></Relationships>
</file>

<file path=xl/worksheets/_rels/sheet70.xml.rels><?xml version="1.0" encoding="UTF-8" standalone="yes"?>
<Relationships xmlns="http://schemas.openxmlformats.org/package/2006/relationships"><Relationship Id="rId1" Type="http://schemas.openxmlformats.org/officeDocument/2006/relationships/printerSettings" Target="../printerSettings/printerSettings66.bin"/></Relationships>
</file>

<file path=xl/worksheets/_rels/sheet72.xml.rels><?xml version="1.0" encoding="UTF-8" standalone="yes"?>
<Relationships xmlns="http://schemas.openxmlformats.org/package/2006/relationships"><Relationship Id="rId3" Type="http://schemas.openxmlformats.org/officeDocument/2006/relationships/comments" Target="../comments17.xml"/><Relationship Id="rId2" Type="http://schemas.openxmlformats.org/officeDocument/2006/relationships/vmlDrawing" Target="../drawings/vmlDrawing20.vml"/><Relationship Id="rId1" Type="http://schemas.openxmlformats.org/officeDocument/2006/relationships/printerSettings" Target="../printerSettings/printerSettings67.bin"/></Relationships>
</file>

<file path=xl/worksheets/_rels/sheet73.xml.rels><?xml version="1.0" encoding="UTF-8" standalone="yes"?>
<Relationships xmlns="http://schemas.openxmlformats.org/package/2006/relationships"><Relationship Id="rId1" Type="http://schemas.openxmlformats.org/officeDocument/2006/relationships/printerSettings" Target="../printerSettings/printerSettings68.bin"/></Relationships>
</file>

<file path=xl/worksheets/_rels/sheet74.xml.rels><?xml version="1.0" encoding="UTF-8" standalone="yes"?>
<Relationships xmlns="http://schemas.openxmlformats.org/package/2006/relationships"><Relationship Id="rId3" Type="http://schemas.openxmlformats.org/officeDocument/2006/relationships/comments" Target="../comments18.xml"/><Relationship Id="rId2" Type="http://schemas.openxmlformats.org/officeDocument/2006/relationships/vmlDrawing" Target="../drawings/vmlDrawing21.vml"/><Relationship Id="rId1" Type="http://schemas.openxmlformats.org/officeDocument/2006/relationships/printerSettings" Target="../printerSettings/printerSettings69.bin"/></Relationships>
</file>

<file path=xl/worksheets/_rels/sheet75.xml.rels><?xml version="1.0" encoding="UTF-8" standalone="yes"?>
<Relationships xmlns="http://schemas.openxmlformats.org/package/2006/relationships"><Relationship Id="rId3" Type="http://schemas.openxmlformats.org/officeDocument/2006/relationships/comments" Target="../comments19.xml"/><Relationship Id="rId2" Type="http://schemas.openxmlformats.org/officeDocument/2006/relationships/vmlDrawing" Target="../drawings/vmlDrawing22.vml"/><Relationship Id="rId1" Type="http://schemas.openxmlformats.org/officeDocument/2006/relationships/printerSettings" Target="../printerSettings/printerSettings70.bin"/></Relationships>
</file>

<file path=xl/worksheets/_rels/sheet76.xml.rels><?xml version="1.0" encoding="UTF-8" standalone="yes"?>
<Relationships xmlns="http://schemas.openxmlformats.org/package/2006/relationships"><Relationship Id="rId3" Type="http://schemas.openxmlformats.org/officeDocument/2006/relationships/comments" Target="../comments20.xml"/><Relationship Id="rId2" Type="http://schemas.openxmlformats.org/officeDocument/2006/relationships/vmlDrawing" Target="../drawings/vmlDrawing23.vml"/><Relationship Id="rId1" Type="http://schemas.openxmlformats.org/officeDocument/2006/relationships/printerSettings" Target="../printerSettings/printerSettings71.bin"/></Relationships>
</file>

<file path=xl/worksheets/_rels/sheet77.xml.rels><?xml version="1.0" encoding="UTF-8" standalone="yes"?>
<Relationships xmlns="http://schemas.openxmlformats.org/package/2006/relationships"><Relationship Id="rId3" Type="http://schemas.openxmlformats.org/officeDocument/2006/relationships/comments" Target="../comments21.xml"/><Relationship Id="rId2" Type="http://schemas.openxmlformats.org/officeDocument/2006/relationships/vmlDrawing" Target="../drawings/vmlDrawing24.vml"/><Relationship Id="rId1" Type="http://schemas.openxmlformats.org/officeDocument/2006/relationships/printerSettings" Target="../printerSettings/printerSettings72.bin"/></Relationships>
</file>

<file path=xl/worksheets/_rels/sheet78.xml.rels><?xml version="1.0" encoding="UTF-8" standalone="yes"?>
<Relationships xmlns="http://schemas.openxmlformats.org/package/2006/relationships"><Relationship Id="rId3" Type="http://schemas.openxmlformats.org/officeDocument/2006/relationships/comments" Target="../comments22.xml"/><Relationship Id="rId2" Type="http://schemas.openxmlformats.org/officeDocument/2006/relationships/vmlDrawing" Target="../drawings/vmlDrawing25.vml"/><Relationship Id="rId1" Type="http://schemas.openxmlformats.org/officeDocument/2006/relationships/printerSettings" Target="../printerSettings/printerSettings73.bin"/></Relationships>
</file>

<file path=xl/worksheets/_rels/sheet79.xml.rels><?xml version="1.0" encoding="UTF-8" standalone="yes"?>
<Relationships xmlns="http://schemas.openxmlformats.org/package/2006/relationships"><Relationship Id="rId3" Type="http://schemas.openxmlformats.org/officeDocument/2006/relationships/vmlDrawing" Target="../drawings/vmlDrawing26.vml"/><Relationship Id="rId2" Type="http://schemas.openxmlformats.org/officeDocument/2006/relationships/drawing" Target="../drawings/drawing17.xml"/><Relationship Id="rId1" Type="http://schemas.openxmlformats.org/officeDocument/2006/relationships/printerSettings" Target="../printerSettings/printerSettings74.bin"/><Relationship Id="rId4" Type="http://schemas.openxmlformats.org/officeDocument/2006/relationships/comments" Target="../comments23.xml"/></Relationships>
</file>

<file path=xl/worksheets/_rels/sheet8.xml.rels><?xml version="1.0" encoding="UTF-8" standalone="yes"?>
<Relationships xmlns="http://schemas.openxmlformats.org/package/2006/relationships"><Relationship Id="rId1" Type="http://schemas.openxmlformats.org/officeDocument/2006/relationships/printerSettings" Target="../printerSettings/printerSettings6.bin"/></Relationships>
</file>

<file path=xl/worksheets/_rels/sheet80.xml.rels><?xml version="1.0" encoding="UTF-8" standalone="yes"?>
<Relationships xmlns="http://schemas.openxmlformats.org/package/2006/relationships"><Relationship Id="rId1" Type="http://schemas.openxmlformats.org/officeDocument/2006/relationships/printerSettings" Target="../printerSettings/printerSettings75.bin"/></Relationships>
</file>

<file path=xl/worksheets/_rels/sheet81.xml.rels><?xml version="1.0" encoding="UTF-8" standalone="yes"?>
<Relationships xmlns="http://schemas.openxmlformats.org/package/2006/relationships"><Relationship Id="rId3" Type="http://schemas.openxmlformats.org/officeDocument/2006/relationships/vmlDrawing" Target="../drawings/vmlDrawing27.vml"/><Relationship Id="rId2" Type="http://schemas.openxmlformats.org/officeDocument/2006/relationships/drawing" Target="../drawings/drawing18.xml"/><Relationship Id="rId1" Type="http://schemas.openxmlformats.org/officeDocument/2006/relationships/printerSettings" Target="../printerSettings/printerSettings76.bin"/><Relationship Id="rId4" Type="http://schemas.openxmlformats.org/officeDocument/2006/relationships/comments" Target="../comments24.xml"/></Relationships>
</file>

<file path=xl/worksheets/_rels/sheet82.xml.rels><?xml version="1.0" encoding="UTF-8" standalone="yes"?>
<Relationships xmlns="http://schemas.openxmlformats.org/package/2006/relationships"><Relationship Id="rId1" Type="http://schemas.openxmlformats.org/officeDocument/2006/relationships/printerSettings" Target="../printerSettings/printerSettings77.bin"/></Relationships>
</file>

<file path=xl/worksheets/_rels/sheet83.xml.rels><?xml version="1.0" encoding="UTF-8" standalone="yes"?>
<Relationships xmlns="http://schemas.openxmlformats.org/package/2006/relationships"><Relationship Id="rId1" Type="http://schemas.openxmlformats.org/officeDocument/2006/relationships/printerSettings" Target="../printerSettings/printerSettings78.bin"/></Relationships>
</file>

<file path=xl/worksheets/_rels/sheet84.xml.rels><?xml version="1.0" encoding="UTF-8" standalone="yes"?>
<Relationships xmlns="http://schemas.openxmlformats.org/package/2006/relationships"><Relationship Id="rId3" Type="http://schemas.openxmlformats.org/officeDocument/2006/relationships/comments" Target="../comments25.xml"/><Relationship Id="rId2" Type="http://schemas.openxmlformats.org/officeDocument/2006/relationships/vmlDrawing" Target="../drawings/vmlDrawing28.vml"/><Relationship Id="rId1" Type="http://schemas.openxmlformats.org/officeDocument/2006/relationships/printerSettings" Target="../printerSettings/printerSettings79.bin"/><Relationship Id="rId4" Type="http://schemas.openxmlformats.org/officeDocument/2006/relationships/ctrlProp" Target="../ctrlProps/ctrlProp13.xml"/></Relationships>
</file>

<file path=xl/worksheets/_rels/sheet85.xml.rels><?xml version="1.0" encoding="UTF-8" standalone="yes"?>
<Relationships xmlns="http://schemas.openxmlformats.org/package/2006/relationships"><Relationship Id="rId1" Type="http://schemas.openxmlformats.org/officeDocument/2006/relationships/printerSettings" Target="../printerSettings/printerSettings80.bin"/></Relationships>
</file>

<file path=xl/worksheets/_rels/sheet86.xml.rels><?xml version="1.0" encoding="UTF-8" standalone="yes"?>
<Relationships xmlns="http://schemas.openxmlformats.org/package/2006/relationships"><Relationship Id="rId1" Type="http://schemas.openxmlformats.org/officeDocument/2006/relationships/printerSettings" Target="../printerSettings/printerSettings81.bin"/></Relationships>
</file>

<file path=xl/worksheets/_rels/sheet87.xml.rels><?xml version="1.0" encoding="UTF-8" standalone="yes"?>
<Relationships xmlns="http://schemas.openxmlformats.org/package/2006/relationships"><Relationship Id="rId3" Type="http://schemas.openxmlformats.org/officeDocument/2006/relationships/vmlDrawing" Target="../drawings/vmlDrawing29.vml"/><Relationship Id="rId2" Type="http://schemas.openxmlformats.org/officeDocument/2006/relationships/drawing" Target="../drawings/drawing19.xml"/><Relationship Id="rId1" Type="http://schemas.openxmlformats.org/officeDocument/2006/relationships/printerSettings" Target="../printerSettings/printerSettings82.bin"/><Relationship Id="rId4" Type="http://schemas.openxmlformats.org/officeDocument/2006/relationships/comments" Target="../comments26.xml"/></Relationships>
</file>

<file path=xl/worksheets/_rels/sheet88.xml.rels><?xml version="1.0" encoding="UTF-8" standalone="yes"?>
<Relationships xmlns="http://schemas.openxmlformats.org/package/2006/relationships"><Relationship Id="rId1" Type="http://schemas.openxmlformats.org/officeDocument/2006/relationships/printerSettings" Target="../printerSettings/printerSettings83.bin"/></Relationships>
</file>

<file path=xl/worksheets/_rels/sheet89.xml.rels><?xml version="1.0" encoding="UTF-8" standalone="yes"?>
<Relationships xmlns="http://schemas.openxmlformats.org/package/2006/relationships"><Relationship Id="rId1" Type="http://schemas.openxmlformats.org/officeDocument/2006/relationships/printerSettings" Target="../printerSettings/printerSettings84.bin"/></Relationships>
</file>

<file path=xl/worksheets/_rels/sheet9.xml.rels><?xml version="1.0" encoding="UTF-8" standalone="yes"?>
<Relationships xmlns="http://schemas.openxmlformats.org/package/2006/relationships"><Relationship Id="rId2" Type="http://schemas.openxmlformats.org/officeDocument/2006/relationships/drawing" Target="../drawings/drawing8.xml"/><Relationship Id="rId1" Type="http://schemas.openxmlformats.org/officeDocument/2006/relationships/printerSettings" Target="../printerSettings/printerSettings7.bin"/></Relationships>
</file>

<file path=xl/worksheets/_rels/sheet90.xml.rels><?xml version="1.0" encoding="UTF-8" standalone="yes"?>
<Relationships xmlns="http://schemas.openxmlformats.org/package/2006/relationships"><Relationship Id="rId1" Type="http://schemas.openxmlformats.org/officeDocument/2006/relationships/printerSettings" Target="../printerSettings/printerSettings85.bin"/></Relationships>
</file>

<file path=xl/worksheets/_rels/sheet91.xml.rels><?xml version="1.0" encoding="UTF-8" standalone="yes"?>
<Relationships xmlns="http://schemas.openxmlformats.org/package/2006/relationships"><Relationship Id="rId1" Type="http://schemas.openxmlformats.org/officeDocument/2006/relationships/printerSettings" Target="../printerSettings/printerSettings86.bin"/></Relationships>
</file>

<file path=xl/worksheets/_rels/sheet92.xml.rels><?xml version="1.0" encoding="UTF-8" standalone="yes"?>
<Relationships xmlns="http://schemas.openxmlformats.org/package/2006/relationships"><Relationship Id="rId1" Type="http://schemas.openxmlformats.org/officeDocument/2006/relationships/printerSettings" Target="../printerSettings/printerSettings87.bin"/></Relationships>
</file>

<file path=xl/worksheets/_rels/sheet93.xml.rels><?xml version="1.0" encoding="UTF-8" standalone="yes"?>
<Relationships xmlns="http://schemas.openxmlformats.org/package/2006/relationships"><Relationship Id="rId1" Type="http://schemas.openxmlformats.org/officeDocument/2006/relationships/printerSettings" Target="../printerSettings/printerSettings88.bin"/></Relationships>
</file>

<file path=xl/worksheets/_rels/sheet94.xml.rels><?xml version="1.0" encoding="UTF-8" standalone="yes"?>
<Relationships xmlns="http://schemas.openxmlformats.org/package/2006/relationships"><Relationship Id="rId1" Type="http://schemas.openxmlformats.org/officeDocument/2006/relationships/printerSettings" Target="../printerSettings/printerSettings89.bin"/></Relationships>
</file>

<file path=xl/worksheets/_rels/sheet95.xml.rels><?xml version="1.0" encoding="UTF-8" standalone="yes"?>
<Relationships xmlns="http://schemas.openxmlformats.org/package/2006/relationships"><Relationship Id="rId1" Type="http://schemas.openxmlformats.org/officeDocument/2006/relationships/printerSettings" Target="../printerSettings/printerSettings90.bin"/></Relationships>
</file>

<file path=xl/worksheets/_rels/sheet96.xml.rels><?xml version="1.0" encoding="UTF-8" standalone="yes"?>
<Relationships xmlns="http://schemas.openxmlformats.org/package/2006/relationships"><Relationship Id="rId1" Type="http://schemas.openxmlformats.org/officeDocument/2006/relationships/printerSettings" Target="../printerSettings/printerSettings91.bin"/></Relationships>
</file>

<file path=xl/worksheets/_rels/sheet97.xml.rels><?xml version="1.0" encoding="UTF-8" standalone="yes"?>
<Relationships xmlns="http://schemas.openxmlformats.org/package/2006/relationships"><Relationship Id="rId1" Type="http://schemas.openxmlformats.org/officeDocument/2006/relationships/printerSettings" Target="../printerSettings/printerSettings92.bin"/></Relationships>
</file>

<file path=xl/worksheets/_rels/sheet98.xml.rels><?xml version="1.0" encoding="UTF-8" standalone="yes"?>
<Relationships xmlns="http://schemas.openxmlformats.org/package/2006/relationships"><Relationship Id="rId1" Type="http://schemas.openxmlformats.org/officeDocument/2006/relationships/printerSettings" Target="../printerSettings/printerSettings93.bin"/></Relationships>
</file>

<file path=xl/worksheets/_rels/sheet99.xml.rels><?xml version="1.0" encoding="UTF-8" standalone="yes"?>
<Relationships xmlns="http://schemas.openxmlformats.org/package/2006/relationships"><Relationship Id="rId1" Type="http://schemas.openxmlformats.org/officeDocument/2006/relationships/printerSettings" Target="../printerSettings/printerSettings94.bin"/></Relationships>
</file>

<file path=xl/worksheets/sheet1.xml><?xml version="1.0" encoding="utf-8"?>
<worksheet xmlns="http://schemas.openxmlformats.org/spreadsheetml/2006/main" xmlns:r="http://schemas.openxmlformats.org/officeDocument/2006/relationships">
  <sheetPr codeName="Sheet71"/>
  <dimension ref="B1:D15"/>
  <sheetViews>
    <sheetView tabSelected="1" workbookViewId="0"/>
  </sheetViews>
  <sheetFormatPr defaultRowHeight="15"/>
  <cols>
    <col min="2" max="2" width="3.109375" customWidth="1"/>
    <col min="3" max="3" width="2.6640625" customWidth="1"/>
  </cols>
  <sheetData>
    <row r="1" spans="2:4" ht="20.25">
      <c r="B1" s="1" t="s">
        <v>0</v>
      </c>
    </row>
    <row r="3" spans="2:4" ht="15.75">
      <c r="B3" s="2" t="s">
        <v>1</v>
      </c>
    </row>
    <row r="4" spans="2:4">
      <c r="C4" t="s">
        <v>2</v>
      </c>
    </row>
    <row r="5" spans="2:4">
      <c r="D5" t="s">
        <v>3</v>
      </c>
    </row>
    <row r="6" spans="2:4">
      <c r="D6" t="s">
        <v>4</v>
      </c>
    </row>
    <row r="7" spans="2:4">
      <c r="D7" t="s">
        <v>5</v>
      </c>
    </row>
    <row r="8" spans="2:4">
      <c r="D8" t="s">
        <v>6</v>
      </c>
    </row>
    <row r="9" spans="2:4">
      <c r="D9" t="s">
        <v>7</v>
      </c>
    </row>
    <row r="10" spans="2:4">
      <c r="D10" t="s">
        <v>8</v>
      </c>
    </row>
    <row r="11" spans="2:4">
      <c r="D11" t="s">
        <v>9</v>
      </c>
    </row>
    <row r="12" spans="2:4">
      <c r="D12" t="s">
        <v>10</v>
      </c>
    </row>
    <row r="13" spans="2:4">
      <c r="C13" t="s">
        <v>11</v>
      </c>
    </row>
    <row r="14" spans="2:4">
      <c r="C14" t="s">
        <v>12</v>
      </c>
    </row>
    <row r="15" spans="2:4">
      <c r="C15" t="s">
        <v>13</v>
      </c>
    </row>
  </sheetData>
  <pageMargins left="0.7" right="0.7" top="0.75" bottom="0.75" header="0.3" footer="0.3"/>
</worksheet>
</file>

<file path=xl/worksheets/sheet10.xml><?xml version="1.0" encoding="utf-8"?>
<worksheet xmlns="http://schemas.openxmlformats.org/spreadsheetml/2006/main" xmlns:r="http://schemas.openxmlformats.org/officeDocument/2006/relationships">
  <sheetPr codeName="Sheet124">
    <pageSetUpPr fitToPage="1"/>
  </sheetPr>
  <dimension ref="D1:J31"/>
  <sheetViews>
    <sheetView workbookViewId="0"/>
  </sheetViews>
  <sheetFormatPr defaultColWidth="8.88671875" defaultRowHeight="17.649999999999999" customHeight="1"/>
  <cols>
    <col min="1" max="1" width="1.77734375" style="28" customWidth="1"/>
    <col min="2" max="3" width="3.33203125" style="28" customWidth="1"/>
    <col min="4" max="4" width="18" style="28" customWidth="1"/>
    <col min="5" max="5" width="5.77734375" style="28" customWidth="1"/>
    <col min="6" max="6" width="23.21875" style="28" customWidth="1"/>
    <col min="7" max="7" width="26.21875" style="28" customWidth="1"/>
    <col min="8" max="8" width="3.21875" style="28" customWidth="1"/>
    <col min="9" max="9" width="34.77734375" style="28" customWidth="1"/>
    <col min="10" max="10" width="32.33203125" style="28" bestFit="1" customWidth="1"/>
    <col min="11" max="16384" width="8.88671875" style="28"/>
  </cols>
  <sheetData>
    <row r="1" spans="4:10" ht="33">
      <c r="D1" s="71" t="s">
        <v>230</v>
      </c>
    </row>
    <row r="2" spans="4:10" s="19" customFormat="1" ht="17.649999999999999" customHeight="1">
      <c r="I2" s="106" t="s">
        <v>49</v>
      </c>
    </row>
    <row r="4" spans="4:10" ht="17.649999999999999" customHeight="1">
      <c r="D4" s="106" t="s">
        <v>231</v>
      </c>
      <c r="E4" s="107"/>
      <c r="F4" s="106" t="s">
        <v>232</v>
      </c>
      <c r="G4" s="107"/>
      <c r="H4" s="107"/>
    </row>
    <row r="5" spans="4:10" ht="17.649999999999999" customHeight="1">
      <c r="D5" s="19"/>
      <c r="J5" s="97" t="s">
        <v>233</v>
      </c>
    </row>
    <row r="7" spans="4:10" ht="17.649999999999999" customHeight="1">
      <c r="J7" s="97" t="s">
        <v>234</v>
      </c>
    </row>
    <row r="8" spans="4:10" ht="17.649999999999999" customHeight="1">
      <c r="J8" s="97" t="s">
        <v>235</v>
      </c>
    </row>
    <row r="9" spans="4:10" ht="17.649999999999999" customHeight="1">
      <c r="J9" s="97" t="s">
        <v>236</v>
      </c>
    </row>
    <row r="10" spans="4:10" ht="17.649999999999999" customHeight="1">
      <c r="J10" s="97" t="s">
        <v>233</v>
      </c>
    </row>
    <row r="11" spans="4:10" ht="17.649999999999999" customHeight="1">
      <c r="J11" s="28" t="s">
        <v>237</v>
      </c>
    </row>
    <row r="14" spans="4:10" ht="17.649999999999999" customHeight="1">
      <c r="J14" s="28" t="s">
        <v>238</v>
      </c>
    </row>
    <row r="26" spans="4:4" ht="17.649999999999999" customHeight="1">
      <c r="D26" s="19" t="s">
        <v>239</v>
      </c>
    </row>
    <row r="27" spans="4:4" ht="17.649999999999999" customHeight="1">
      <c r="D27" s="28" t="s">
        <v>240</v>
      </c>
    </row>
    <row r="28" spans="4:4" ht="17.649999999999999" customHeight="1">
      <c r="D28" s="28" t="s">
        <v>241</v>
      </c>
    </row>
    <row r="29" spans="4:4" ht="17.649999999999999" customHeight="1">
      <c r="D29" s="28" t="s">
        <v>242</v>
      </c>
    </row>
    <row r="30" spans="4:4" ht="17.649999999999999" customHeight="1">
      <c r="D30" s="28" t="s">
        <v>243</v>
      </c>
    </row>
    <row r="31" spans="4:4" ht="17.649999999999999" customHeight="1">
      <c r="D31" s="28" t="s">
        <v>244</v>
      </c>
    </row>
  </sheetData>
  <printOptions horizontalCentered="1"/>
  <pageMargins left="0.25" right="0.25" top="0.93" bottom="0.25" header="0.5" footer="0.5"/>
  <pageSetup scale="78" orientation="landscape" r:id="rId1"/>
  <headerFooter alignWithMargins="0">
    <oddFooter>&amp;F</oddFooter>
  </headerFooter>
  <drawing r:id="rId2"/>
</worksheet>
</file>

<file path=xl/worksheets/sheet100.xml><?xml version="1.0" encoding="utf-8"?>
<worksheet xmlns="http://schemas.openxmlformats.org/spreadsheetml/2006/main" xmlns:r="http://schemas.openxmlformats.org/officeDocument/2006/relationships">
  <sheetPr codeName="Sheet24">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6.886718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7" style="28" customWidth="1"/>
    <col min="25" max="25" width="10.88671875" style="28" customWidth="1"/>
    <col min="26" max="26" width="14.109375" style="28" customWidth="1"/>
    <col min="27" max="27" width="11" style="28" customWidth="1"/>
    <col min="28" max="28" width="14.109375" style="28" customWidth="1"/>
    <col min="29" max="29" width="12.33203125" style="28" customWidth="1"/>
    <col min="30" max="30" width="16.33203125" style="28" customWidth="1"/>
    <col min="31" max="31" width="8.33203125" style="28" customWidth="1"/>
    <col min="32" max="32" width="7" style="28" customWidth="1"/>
    <col min="33" max="34" width="9" style="28" customWidth="1"/>
    <col min="35" max="37" width="2.88671875" style="28" customWidth="1"/>
    <col min="38" max="38" width="48.88671875" style="28" customWidth="1"/>
    <col min="39" max="39" width="17" style="28" customWidth="1"/>
    <col min="40" max="40" width="10.88671875" style="28" customWidth="1"/>
    <col min="41" max="41" width="14.109375" style="28" customWidth="1"/>
    <col min="42" max="42" width="11" style="28" customWidth="1"/>
    <col min="43" max="43" width="14.109375" style="28" customWidth="1"/>
    <col min="44" max="44" width="12.33203125" style="28" customWidth="1"/>
    <col min="45" max="45" width="16.33203125" style="28" customWidth="1"/>
    <col min="46" max="46" width="8.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5547</v>
      </c>
      <c r="F6" s="453"/>
      <c r="G6" s="453"/>
      <c r="H6" s="453"/>
      <c r="I6" s="453"/>
      <c r="J6" s="453"/>
      <c r="K6" s="453"/>
      <c r="L6" s="453"/>
      <c r="M6" s="453"/>
      <c r="N6" s="453"/>
      <c r="O6" s="453"/>
      <c r="P6" s="453"/>
      <c r="Q6" s="2732"/>
      <c r="R6" s="453"/>
      <c r="S6" s="453"/>
      <c r="T6" s="453" t="s">
        <v>5548</v>
      </c>
      <c r="U6" s="453"/>
      <c r="V6" s="453"/>
      <c r="W6" s="453"/>
      <c r="X6" s="453"/>
      <c r="Y6" s="453"/>
      <c r="Z6" s="453"/>
      <c r="AA6" s="453"/>
      <c r="AB6" s="453"/>
      <c r="AC6" s="453"/>
      <c r="AD6" s="453"/>
      <c r="AE6" s="453"/>
      <c r="AF6" s="2732"/>
      <c r="AG6" s="2732"/>
      <c r="AH6" s="2732"/>
      <c r="AI6" s="453" t="s">
        <v>5548</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3052</v>
      </c>
      <c r="J11" s="3218" t="s">
        <v>5468</v>
      </c>
      <c r="K11" s="3218" t="s">
        <v>5467</v>
      </c>
      <c r="L11" s="3218" t="s">
        <v>1463</v>
      </c>
      <c r="M11" s="3222" t="s">
        <v>5467</v>
      </c>
      <c r="N11" s="2947"/>
      <c r="O11" s="2950" t="s">
        <v>3041</v>
      </c>
      <c r="P11" s="3219"/>
      <c r="Q11" s="2948"/>
      <c r="T11" s="131"/>
      <c r="U11" s="20"/>
      <c r="V11" s="20"/>
      <c r="W11" s="115"/>
      <c r="X11" s="3223" t="s">
        <v>3052</v>
      </c>
      <c r="Y11" s="3218" t="s">
        <v>5468</v>
      </c>
      <c r="Z11" s="3218" t="s">
        <v>5467</v>
      </c>
      <c r="AA11" s="3218" t="s">
        <v>1463</v>
      </c>
      <c r="AB11" s="3222" t="s">
        <v>5467</v>
      </c>
      <c r="AC11" s="2947"/>
      <c r="AD11" s="2950" t="s">
        <v>3041</v>
      </c>
      <c r="AE11" s="3219"/>
      <c r="AF11" s="2948"/>
      <c r="AI11" s="131"/>
      <c r="AJ11" s="20"/>
      <c r="AK11" s="20"/>
      <c r="AL11" s="115"/>
      <c r="AM11" s="3223" t="s">
        <v>3052</v>
      </c>
      <c r="AN11" s="3218" t="s">
        <v>5468</v>
      </c>
      <c r="AO11" s="3218" t="s">
        <v>5467</v>
      </c>
      <c r="AP11" s="3218" t="s">
        <v>1463</v>
      </c>
      <c r="AQ11" s="3222" t="s">
        <v>5467</v>
      </c>
      <c r="AR11" s="2947"/>
      <c r="AS11" s="2950" t="s">
        <v>3041</v>
      </c>
      <c r="AT11" s="3219"/>
    </row>
    <row r="12" spans="1:47" ht="15.75">
      <c r="B12" s="444"/>
      <c r="C12" s="446"/>
      <c r="E12" s="132"/>
      <c r="F12" s="94"/>
      <c r="G12" s="94"/>
      <c r="H12" s="162"/>
      <c r="I12" s="3224">
        <v>0</v>
      </c>
      <c r="J12" s="3225"/>
      <c r="K12" s="132"/>
      <c r="L12" s="132"/>
      <c r="M12" s="132"/>
      <c r="N12" s="132"/>
      <c r="O12" s="132"/>
      <c r="P12" s="95"/>
      <c r="Q12" s="20"/>
      <c r="T12" s="132"/>
      <c r="U12" s="94"/>
      <c r="V12" s="94"/>
      <c r="W12" s="162"/>
      <c r="X12" s="3226">
        <v>0</v>
      </c>
      <c r="Y12" s="3225"/>
      <c r="Z12" s="132"/>
      <c r="AA12" s="132"/>
      <c r="AB12" s="132"/>
      <c r="AC12" s="132"/>
      <c r="AD12" s="132"/>
      <c r="AE12" s="95"/>
      <c r="AF12" s="20"/>
      <c r="AI12" s="132"/>
      <c r="AJ12" s="94"/>
      <c r="AK12" s="94"/>
      <c r="AL12" s="162"/>
      <c r="AM12" s="3226">
        <v>0</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5746</v>
      </c>
      <c r="B16" s="171">
        <v>0</v>
      </c>
      <c r="C16" s="171">
        <v>0</v>
      </c>
      <c r="E16" s="487"/>
      <c r="F16" s="3231" t="s">
        <v>621</v>
      </c>
      <c r="G16" s="20"/>
      <c r="H16" s="115"/>
      <c r="I16" s="3232">
        <v>0</v>
      </c>
      <c r="J16" s="3013"/>
      <c r="K16" s="3014"/>
      <c r="L16" s="3014"/>
      <c r="M16" s="3014"/>
      <c r="N16" s="3014"/>
      <c r="O16" s="3021"/>
      <c r="P16" s="3037">
        <v>0</v>
      </c>
      <c r="Q16" s="3036"/>
      <c r="T16" s="487"/>
      <c r="U16" s="3231" t="s">
        <v>621</v>
      </c>
      <c r="V16" s="3233"/>
      <c r="W16" s="115"/>
      <c r="X16" s="3230">
        <v>0</v>
      </c>
      <c r="Y16" s="3234">
        <v>0</v>
      </c>
      <c r="Z16" s="3235">
        <v>0</v>
      </c>
      <c r="AA16" s="3235">
        <v>0</v>
      </c>
      <c r="AB16" s="3235">
        <v>0</v>
      </c>
      <c r="AC16" s="3235">
        <v>0</v>
      </c>
      <c r="AD16" s="3236">
        <v>0</v>
      </c>
      <c r="AE16" s="3236">
        <v>0</v>
      </c>
      <c r="AF16" s="3237"/>
      <c r="AI16" s="487"/>
      <c r="AJ16" s="3231" t="s">
        <v>621</v>
      </c>
      <c r="AK16" s="3233"/>
      <c r="AL16" s="115"/>
      <c r="AM16" s="3230">
        <v>0</v>
      </c>
      <c r="AN16" s="3234">
        <v>0</v>
      </c>
      <c r="AO16" s="3235">
        <v>0</v>
      </c>
      <c r="AP16" s="3235">
        <v>0</v>
      </c>
      <c r="AQ16" s="3235">
        <v>0</v>
      </c>
      <c r="AR16" s="3235">
        <v>0</v>
      </c>
      <c r="AS16" s="3236">
        <v>0</v>
      </c>
      <c r="AT16" s="3236">
        <v>0</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5746</v>
      </c>
      <c r="B18" s="171">
        <v>0</v>
      </c>
      <c r="C18" s="171">
        <v>0</v>
      </c>
      <c r="E18" s="487"/>
      <c r="F18" s="3231" t="s">
        <v>655</v>
      </c>
      <c r="G18" s="20"/>
      <c r="H18" s="115"/>
      <c r="I18" s="1601">
        <v>0</v>
      </c>
      <c r="J18" s="3013"/>
      <c r="K18" s="3014"/>
      <c r="L18" s="3014"/>
      <c r="M18" s="3014"/>
      <c r="N18" s="3014"/>
      <c r="O18" s="3021"/>
      <c r="P18" s="3037">
        <v>0</v>
      </c>
      <c r="Q18" s="3036"/>
      <c r="T18" s="487"/>
      <c r="U18" s="3231" t="s">
        <v>655</v>
      </c>
      <c r="V18" s="3233"/>
      <c r="W18" s="115"/>
      <c r="X18" s="492">
        <v>0</v>
      </c>
      <c r="Y18" s="480">
        <v>0</v>
      </c>
      <c r="Z18" s="560">
        <v>0</v>
      </c>
      <c r="AA18" s="560">
        <v>0</v>
      </c>
      <c r="AB18" s="560">
        <v>0</v>
      </c>
      <c r="AC18" s="560">
        <v>0</v>
      </c>
      <c r="AD18" s="1415">
        <v>0</v>
      </c>
      <c r="AE18" s="1415">
        <v>0</v>
      </c>
      <c r="AF18" s="3176"/>
      <c r="AI18" s="487"/>
      <c r="AJ18" s="3231" t="s">
        <v>655</v>
      </c>
      <c r="AK18" s="3233"/>
      <c r="AL18" s="115"/>
      <c r="AM18" s="492">
        <v>0</v>
      </c>
      <c r="AN18" s="480">
        <v>0</v>
      </c>
      <c r="AO18" s="560">
        <v>0</v>
      </c>
      <c r="AP18" s="560">
        <v>0</v>
      </c>
      <c r="AQ18" s="560">
        <v>0</v>
      </c>
      <c r="AR18" s="560">
        <v>0</v>
      </c>
      <c r="AS18" s="1415">
        <v>0</v>
      </c>
      <c r="AT18" s="1415">
        <v>0</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5746</v>
      </c>
      <c r="B21" s="171">
        <v>0</v>
      </c>
      <c r="C21" s="171">
        <v>0</v>
      </c>
      <c r="E21" s="487"/>
      <c r="F21" s="3231"/>
      <c r="G21" s="20"/>
      <c r="H21" s="115" t="s">
        <v>5748</v>
      </c>
      <c r="I21" s="2828">
        <v>0</v>
      </c>
      <c r="J21" s="3238"/>
      <c r="K21" s="3239">
        <v>1</v>
      </c>
      <c r="L21" s="3240"/>
      <c r="M21" s="3240"/>
      <c r="N21" s="3240"/>
      <c r="O21" s="3241"/>
      <c r="P21" s="3242">
        <v>1</v>
      </c>
      <c r="Q21" s="3036"/>
      <c r="T21" s="487"/>
      <c r="U21" s="3231"/>
      <c r="V21" s="3233"/>
      <c r="W21" s="115" t="s">
        <v>5748</v>
      </c>
      <c r="X21" s="2812">
        <v>0</v>
      </c>
      <c r="Y21" s="1430">
        <v>0</v>
      </c>
      <c r="Z21" s="1430">
        <v>0</v>
      </c>
      <c r="AA21" s="1430">
        <v>0</v>
      </c>
      <c r="AB21" s="1430">
        <v>0</v>
      </c>
      <c r="AC21" s="1430">
        <v>0</v>
      </c>
      <c r="AD21" s="1431">
        <v>0</v>
      </c>
      <c r="AE21" s="1431">
        <v>0</v>
      </c>
      <c r="AF21" s="3176"/>
      <c r="AI21" s="487"/>
      <c r="AJ21" s="3231"/>
      <c r="AK21" s="3233"/>
      <c r="AL21" s="115" t="s">
        <v>5748</v>
      </c>
      <c r="AM21" s="2812">
        <v>0</v>
      </c>
      <c r="AN21" s="1430">
        <v>0</v>
      </c>
      <c r="AO21" s="1430">
        <v>0</v>
      </c>
      <c r="AP21" s="1430">
        <v>0</v>
      </c>
      <c r="AQ21" s="1430">
        <v>0</v>
      </c>
      <c r="AR21" s="1430">
        <v>0</v>
      </c>
      <c r="AS21" s="1431">
        <v>0</v>
      </c>
      <c r="AT21" s="1431">
        <v>0</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5746</v>
      </c>
      <c r="B46" s="171">
        <v>0</v>
      </c>
      <c r="C46" s="171">
        <v>0</v>
      </c>
      <c r="E46" s="487"/>
      <c r="F46" s="3231" t="s">
        <v>1789</v>
      </c>
      <c r="G46" s="3231"/>
      <c r="H46" s="3244"/>
      <c r="I46" s="1601">
        <v>0</v>
      </c>
      <c r="J46" s="3013"/>
      <c r="K46" s="3130">
        <v>1</v>
      </c>
      <c r="L46" s="3014"/>
      <c r="M46" s="3014"/>
      <c r="N46" s="3014"/>
      <c r="O46" s="3021"/>
      <c r="P46" s="3037">
        <v>1</v>
      </c>
      <c r="Q46" s="3036"/>
      <c r="T46" s="487"/>
      <c r="U46" s="3231" t="s">
        <v>1789</v>
      </c>
      <c r="V46" s="3233"/>
      <c r="W46" s="115"/>
      <c r="X46" s="492">
        <v>0</v>
      </c>
      <c r="Y46" s="480">
        <v>0</v>
      </c>
      <c r="Z46" s="560">
        <v>0</v>
      </c>
      <c r="AA46" s="560">
        <v>0</v>
      </c>
      <c r="AB46" s="560">
        <v>0</v>
      </c>
      <c r="AC46" s="560">
        <v>0</v>
      </c>
      <c r="AD46" s="1415">
        <v>0</v>
      </c>
      <c r="AE46" s="1415">
        <v>0</v>
      </c>
      <c r="AF46" s="3176"/>
      <c r="AI46" s="487"/>
      <c r="AJ46" s="3231" t="s">
        <v>1789</v>
      </c>
      <c r="AK46" s="3233"/>
      <c r="AL46" s="115"/>
      <c r="AM46" s="492">
        <v>0</v>
      </c>
      <c r="AN46" s="480">
        <v>0</v>
      </c>
      <c r="AO46" s="560">
        <v>0</v>
      </c>
      <c r="AP46" s="560">
        <v>0</v>
      </c>
      <c r="AQ46" s="560">
        <v>0</v>
      </c>
      <c r="AR46" s="560">
        <v>0</v>
      </c>
      <c r="AS46" s="1415">
        <v>0</v>
      </c>
      <c r="AT46" s="1415">
        <v>0</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5746</v>
      </c>
      <c r="B50" s="171">
        <v>0</v>
      </c>
      <c r="C50" s="171">
        <v>0</v>
      </c>
      <c r="E50" s="487"/>
      <c r="F50" s="3231" t="s">
        <v>742</v>
      </c>
      <c r="G50" s="3245"/>
      <c r="H50" s="3244"/>
      <c r="I50" s="1601">
        <v>0</v>
      </c>
      <c r="J50" s="3013"/>
      <c r="K50" s="3130">
        <v>1</v>
      </c>
      <c r="L50" s="3014"/>
      <c r="M50" s="3014"/>
      <c r="N50" s="3014"/>
      <c r="O50" s="3021"/>
      <c r="P50" s="3037">
        <v>1</v>
      </c>
      <c r="Q50" s="3036"/>
      <c r="T50" s="487"/>
      <c r="U50" s="3231" t="s">
        <v>742</v>
      </c>
      <c r="V50" s="3233"/>
      <c r="W50" s="115"/>
      <c r="X50" s="492">
        <v>0</v>
      </c>
      <c r="Y50" s="480">
        <v>0</v>
      </c>
      <c r="Z50" s="560">
        <v>0</v>
      </c>
      <c r="AA50" s="560">
        <v>0</v>
      </c>
      <c r="AB50" s="560">
        <v>0</v>
      </c>
      <c r="AC50" s="560">
        <v>0</v>
      </c>
      <c r="AD50" s="1415">
        <v>0</v>
      </c>
      <c r="AE50" s="1415">
        <v>0</v>
      </c>
      <c r="AF50" s="3176"/>
      <c r="AI50" s="487"/>
      <c r="AJ50" s="3231" t="s">
        <v>742</v>
      </c>
      <c r="AK50" s="3233"/>
      <c r="AL50" s="115"/>
      <c r="AM50" s="492">
        <v>0</v>
      </c>
      <c r="AN50" s="480">
        <v>0</v>
      </c>
      <c r="AO50" s="560">
        <v>0</v>
      </c>
      <c r="AP50" s="560">
        <v>0</v>
      </c>
      <c r="AQ50" s="560">
        <v>0</v>
      </c>
      <c r="AR50" s="560">
        <v>0</v>
      </c>
      <c r="AS50" s="1415">
        <v>0</v>
      </c>
      <c r="AT50" s="1415">
        <v>0</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1415">
        <v>0</v>
      </c>
      <c r="AF69" s="3176"/>
      <c r="AI69" s="487"/>
      <c r="AJ69" s="3231" t="s">
        <v>782</v>
      </c>
      <c r="AK69" s="3233"/>
      <c r="AL69" s="115"/>
      <c r="AM69" s="492">
        <v>0</v>
      </c>
      <c r="AN69" s="480">
        <v>0</v>
      </c>
      <c r="AO69" s="560">
        <v>0</v>
      </c>
      <c r="AP69" s="560">
        <v>0</v>
      </c>
      <c r="AQ69" s="560">
        <v>0</v>
      </c>
      <c r="AR69" s="560">
        <v>0</v>
      </c>
      <c r="AS69" s="1415">
        <v>0</v>
      </c>
      <c r="AT69" s="1415">
        <v>0</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5746</v>
      </c>
      <c r="B76" s="171">
        <v>0</v>
      </c>
      <c r="C76" s="171">
        <v>0</v>
      </c>
      <c r="E76" s="487"/>
      <c r="F76" s="3231" t="s">
        <v>1796</v>
      </c>
      <c r="G76" s="3245"/>
      <c r="H76" s="3244"/>
      <c r="I76" s="1601">
        <v>0</v>
      </c>
      <c r="J76" s="3013"/>
      <c r="K76" s="3130">
        <v>1</v>
      </c>
      <c r="L76" s="3014"/>
      <c r="M76" s="3014"/>
      <c r="N76" s="3014"/>
      <c r="O76" s="3021"/>
      <c r="P76" s="3037">
        <v>1</v>
      </c>
      <c r="Q76" s="3036"/>
      <c r="T76" s="487"/>
      <c r="U76" s="3231" t="s">
        <v>1796</v>
      </c>
      <c r="V76" s="3233"/>
      <c r="W76" s="115"/>
      <c r="X76" s="492">
        <v>0</v>
      </c>
      <c r="Y76" s="480">
        <v>0</v>
      </c>
      <c r="Z76" s="560">
        <v>0</v>
      </c>
      <c r="AA76" s="560">
        <v>0</v>
      </c>
      <c r="AB76" s="560">
        <v>0</v>
      </c>
      <c r="AC76" s="560">
        <v>0</v>
      </c>
      <c r="AD76" s="1415">
        <v>0</v>
      </c>
      <c r="AE76" s="1415">
        <v>0</v>
      </c>
      <c r="AF76" s="3176"/>
      <c r="AI76" s="487"/>
      <c r="AJ76" s="3231" t="s">
        <v>1796</v>
      </c>
      <c r="AK76" s="3233"/>
      <c r="AL76" s="115"/>
      <c r="AM76" s="492">
        <v>0</v>
      </c>
      <c r="AN76" s="480">
        <v>0</v>
      </c>
      <c r="AO76" s="560">
        <v>0</v>
      </c>
      <c r="AP76" s="560">
        <v>0</v>
      </c>
      <c r="AQ76" s="560">
        <v>0</v>
      </c>
      <c r="AR76" s="560">
        <v>0</v>
      </c>
      <c r="AS76" s="1415">
        <v>0</v>
      </c>
      <c r="AT76" s="1415">
        <v>0</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5746</v>
      </c>
      <c r="B78" s="171">
        <v>0</v>
      </c>
      <c r="C78" s="171">
        <v>0</v>
      </c>
      <c r="E78" s="487"/>
      <c r="F78" s="3231" t="s">
        <v>5759</v>
      </c>
      <c r="G78" s="3245"/>
      <c r="H78" s="3244"/>
      <c r="I78" s="1601">
        <v>0</v>
      </c>
      <c r="J78" s="3013"/>
      <c r="K78" s="3014"/>
      <c r="L78" s="3014"/>
      <c r="M78" s="3014"/>
      <c r="N78" s="3014"/>
      <c r="O78" s="3021"/>
      <c r="P78" s="3037">
        <v>0</v>
      </c>
      <c r="Q78" s="3036"/>
      <c r="T78" s="487"/>
      <c r="U78" s="3231" t="s">
        <v>5759</v>
      </c>
      <c r="V78" s="3233"/>
      <c r="W78" s="115"/>
      <c r="X78" s="492">
        <v>0</v>
      </c>
      <c r="Y78" s="480">
        <v>0</v>
      </c>
      <c r="Z78" s="560">
        <v>0</v>
      </c>
      <c r="AA78" s="560">
        <v>0</v>
      </c>
      <c r="AB78" s="560">
        <v>0</v>
      </c>
      <c r="AC78" s="560">
        <v>0</v>
      </c>
      <c r="AD78" s="1415">
        <v>0</v>
      </c>
      <c r="AE78" s="1415">
        <v>0</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5746</v>
      </c>
      <c r="B146" s="171">
        <v>0</v>
      </c>
      <c r="C146" s="171">
        <v>0</v>
      </c>
      <c r="E146" s="487"/>
      <c r="F146" s="3231"/>
      <c r="G146" s="20"/>
      <c r="H146" s="115" t="s">
        <v>5760</v>
      </c>
      <c r="I146" s="2828">
        <v>0</v>
      </c>
      <c r="J146" s="3238"/>
      <c r="K146" s="3240"/>
      <c r="L146" s="3240"/>
      <c r="M146" s="3240"/>
      <c r="N146" s="3240"/>
      <c r="O146" s="3241"/>
      <c r="P146" s="3242">
        <v>0</v>
      </c>
      <c r="Q146" s="3036"/>
      <c r="T146" s="487"/>
      <c r="U146" s="3231"/>
      <c r="V146" s="3233"/>
      <c r="W146" s="115" t="s">
        <v>5760</v>
      </c>
      <c r="X146" s="2812">
        <v>0</v>
      </c>
      <c r="Y146" s="3243">
        <v>0</v>
      </c>
      <c r="Z146" s="1430">
        <v>0</v>
      </c>
      <c r="AA146" s="1430">
        <v>0</v>
      </c>
      <c r="AB146" s="1430">
        <v>0</v>
      </c>
      <c r="AC146" s="1430">
        <v>0</v>
      </c>
      <c r="AD146" s="1431">
        <v>0</v>
      </c>
      <c r="AE146" s="1431">
        <v>0</v>
      </c>
      <c r="AF146" s="3176"/>
      <c r="AI146" s="487"/>
      <c r="AJ146" s="3231"/>
      <c r="AK146" s="3233"/>
      <c r="AL146" s="115" t="s">
        <v>5760</v>
      </c>
      <c r="AM146" s="2812">
        <v>0</v>
      </c>
      <c r="AN146" s="3243">
        <v>0</v>
      </c>
      <c r="AO146" s="1430">
        <v>0</v>
      </c>
      <c r="AP146" s="1430">
        <v>0</v>
      </c>
      <c r="AQ146" s="1430">
        <v>0</v>
      </c>
      <c r="AR146" s="1430">
        <v>0</v>
      </c>
      <c r="AS146" s="1431">
        <v>0</v>
      </c>
      <c r="AT146" s="1431">
        <v>0</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5746</v>
      </c>
      <c r="B161" s="171">
        <v>0</v>
      </c>
      <c r="C161" s="171">
        <v>0</v>
      </c>
      <c r="E161" s="487"/>
      <c r="F161" s="3231" t="s">
        <v>799</v>
      </c>
      <c r="G161" s="20"/>
      <c r="H161" s="115"/>
      <c r="I161" s="1601">
        <v>0</v>
      </c>
      <c r="J161" s="3013"/>
      <c r="K161" s="3014"/>
      <c r="L161" s="3014"/>
      <c r="M161" s="3014"/>
      <c r="N161" s="3014"/>
      <c r="O161" s="3021"/>
      <c r="P161" s="3037">
        <v>0</v>
      </c>
      <c r="Q161" s="3036"/>
      <c r="T161" s="487"/>
      <c r="U161" s="3231" t="s">
        <v>799</v>
      </c>
      <c r="V161" s="3233"/>
      <c r="W161" s="115"/>
      <c r="X161" s="492">
        <v>0</v>
      </c>
      <c r="Y161" s="480">
        <v>0</v>
      </c>
      <c r="Z161" s="560">
        <v>0</v>
      </c>
      <c r="AA161" s="560">
        <v>0</v>
      </c>
      <c r="AB161" s="560">
        <v>0</v>
      </c>
      <c r="AC161" s="560">
        <v>0</v>
      </c>
      <c r="AD161" s="1415">
        <v>0</v>
      </c>
      <c r="AE161" s="1415">
        <v>0</v>
      </c>
      <c r="AF161" s="3176"/>
      <c r="AI161" s="487"/>
      <c r="AJ161" s="3231" t="s">
        <v>799</v>
      </c>
      <c r="AK161" s="3233"/>
      <c r="AL161" s="115"/>
      <c r="AM161" s="492">
        <v>0</v>
      </c>
      <c r="AN161" s="480">
        <v>0</v>
      </c>
      <c r="AO161" s="560">
        <v>0</v>
      </c>
      <c r="AP161" s="560">
        <v>0</v>
      </c>
      <c r="AQ161" s="560">
        <v>0</v>
      </c>
      <c r="AR161" s="560">
        <v>0</v>
      </c>
      <c r="AS161" s="1415">
        <v>0</v>
      </c>
      <c r="AT161" s="1415">
        <v>0</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5746</v>
      </c>
      <c r="B163" s="171">
        <v>0</v>
      </c>
      <c r="C163" s="171">
        <v>0</v>
      </c>
      <c r="E163" s="487"/>
      <c r="F163" s="3231" t="s">
        <v>797</v>
      </c>
      <c r="G163" s="20"/>
      <c r="H163" s="115"/>
      <c r="I163" s="1601">
        <v>0</v>
      </c>
      <c r="J163" s="3013"/>
      <c r="K163" s="3014"/>
      <c r="L163" s="3014"/>
      <c r="M163" s="3014"/>
      <c r="N163" s="3014"/>
      <c r="O163" s="3021"/>
      <c r="P163" s="3037">
        <v>0</v>
      </c>
      <c r="Q163" s="3036"/>
      <c r="T163" s="487"/>
      <c r="U163" s="3231" t="s">
        <v>797</v>
      </c>
      <c r="V163" s="3233"/>
      <c r="W163" s="115"/>
      <c r="X163" s="492">
        <v>0</v>
      </c>
      <c r="Y163" s="480">
        <v>0</v>
      </c>
      <c r="Z163" s="560">
        <v>0</v>
      </c>
      <c r="AA163" s="560">
        <v>0</v>
      </c>
      <c r="AB163" s="560">
        <v>0</v>
      </c>
      <c r="AC163" s="560">
        <v>0</v>
      </c>
      <c r="AD163" s="1415">
        <v>0</v>
      </c>
      <c r="AE163" s="1415">
        <v>0</v>
      </c>
      <c r="AF163" s="3176"/>
      <c r="AI163" s="487"/>
      <c r="AJ163" s="3231" t="s">
        <v>797</v>
      </c>
      <c r="AK163" s="3233"/>
      <c r="AL163" s="115"/>
      <c r="AM163" s="492">
        <v>0</v>
      </c>
      <c r="AN163" s="480">
        <v>0</v>
      </c>
      <c r="AO163" s="560">
        <v>0</v>
      </c>
      <c r="AP163" s="560">
        <v>0</v>
      </c>
      <c r="AQ163" s="560">
        <v>0</v>
      </c>
      <c r="AR163" s="560">
        <v>0</v>
      </c>
      <c r="AS163" s="1415">
        <v>0</v>
      </c>
      <c r="AT163" s="1415">
        <v>0</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5746</v>
      </c>
      <c r="B170" s="171">
        <v>0</v>
      </c>
      <c r="C170" s="171">
        <v>0</v>
      </c>
      <c r="E170" s="487"/>
      <c r="F170" s="3231"/>
      <c r="G170" s="20"/>
      <c r="H170" s="115" t="s">
        <v>5764</v>
      </c>
      <c r="I170" s="2828">
        <v>0</v>
      </c>
      <c r="J170" s="3238"/>
      <c r="K170" s="3239">
        <v>1</v>
      </c>
      <c r="L170" s="3240"/>
      <c r="M170" s="3240"/>
      <c r="N170" s="3240"/>
      <c r="O170" s="3241"/>
      <c r="P170" s="3242">
        <v>1</v>
      </c>
      <c r="Q170" s="3036"/>
      <c r="T170" s="487"/>
      <c r="U170" s="3231"/>
      <c r="V170" s="3233"/>
      <c r="W170" s="115" t="s">
        <v>5764</v>
      </c>
      <c r="X170" s="2812">
        <v>0</v>
      </c>
      <c r="Y170" s="3243">
        <v>0</v>
      </c>
      <c r="Z170" s="1430">
        <v>0</v>
      </c>
      <c r="AA170" s="1430">
        <v>0</v>
      </c>
      <c r="AB170" s="1430">
        <v>0</v>
      </c>
      <c r="AC170" s="1430">
        <v>0</v>
      </c>
      <c r="AD170" s="1431">
        <v>0</v>
      </c>
      <c r="AE170" s="1431">
        <v>0</v>
      </c>
      <c r="AF170" s="3176"/>
      <c r="AI170" s="487"/>
      <c r="AJ170" s="3231"/>
      <c r="AK170" s="3233"/>
      <c r="AL170" s="115" t="s">
        <v>5764</v>
      </c>
      <c r="AM170" s="2812">
        <v>0</v>
      </c>
      <c r="AN170" s="3243">
        <v>0</v>
      </c>
      <c r="AO170" s="1430">
        <v>0</v>
      </c>
      <c r="AP170" s="1430">
        <v>0</v>
      </c>
      <c r="AQ170" s="1430">
        <v>0</v>
      </c>
      <c r="AR170" s="1430">
        <v>0</v>
      </c>
      <c r="AS170" s="1431">
        <v>0</v>
      </c>
      <c r="AT170" s="1431">
        <v>0</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5746</v>
      </c>
      <c r="B252" s="171">
        <v>0</v>
      </c>
      <c r="C252" s="171">
        <v>0</v>
      </c>
      <c r="E252" s="487"/>
      <c r="F252" s="82"/>
      <c r="G252" s="82"/>
      <c r="H252" s="536" t="s">
        <v>5769</v>
      </c>
      <c r="I252" s="2830">
        <v>0</v>
      </c>
      <c r="J252" s="3238"/>
      <c r="K252" s="3240"/>
      <c r="L252" s="3240"/>
      <c r="M252" s="3240"/>
      <c r="N252" s="3240"/>
      <c r="O252" s="3241"/>
      <c r="P252" s="3037">
        <v>0</v>
      </c>
      <c r="Q252" s="3036"/>
      <c r="T252" s="487"/>
      <c r="U252" s="20"/>
      <c r="V252" s="20"/>
      <c r="W252" s="536" t="s">
        <v>5769</v>
      </c>
      <c r="X252" s="2815">
        <v>0</v>
      </c>
      <c r="Y252" s="496">
        <v>0</v>
      </c>
      <c r="Z252" s="1402">
        <v>0</v>
      </c>
      <c r="AA252" s="1402">
        <v>0</v>
      </c>
      <c r="AB252" s="1402">
        <v>0</v>
      </c>
      <c r="AC252" s="1402">
        <v>0</v>
      </c>
      <c r="AD252" s="1427">
        <v>0</v>
      </c>
      <c r="AE252" s="1427">
        <v>0</v>
      </c>
      <c r="AF252" s="3251"/>
      <c r="AI252" s="505"/>
      <c r="AJ252" s="94"/>
      <c r="AK252" s="94"/>
      <c r="AL252" s="507" t="s">
        <v>5769</v>
      </c>
      <c r="AM252" s="3266">
        <v>0</v>
      </c>
      <c r="AN252" s="558">
        <v>0</v>
      </c>
      <c r="AO252" s="1409">
        <v>0</v>
      </c>
      <c r="AP252" s="1409">
        <v>0</v>
      </c>
      <c r="AQ252" s="1409">
        <v>0</v>
      </c>
      <c r="AR252" s="1409">
        <v>0</v>
      </c>
      <c r="AS252" s="559">
        <v>0</v>
      </c>
      <c r="AT252" s="559">
        <v>0</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5746</v>
      </c>
      <c r="B293" s="171">
        <v>0</v>
      </c>
      <c r="C293" s="171">
        <v>0</v>
      </c>
      <c r="E293" s="487"/>
      <c r="F293" s="20" t="s">
        <v>5796</v>
      </c>
      <c r="G293" s="20"/>
      <c r="H293" s="115"/>
      <c r="I293" s="1601">
        <v>0</v>
      </c>
      <c r="J293" s="3013"/>
      <c r="K293" s="3014"/>
      <c r="L293" s="3014"/>
      <c r="M293" s="3014"/>
      <c r="N293" s="3014"/>
      <c r="O293" s="3021"/>
      <c r="P293" s="3037">
        <v>0</v>
      </c>
      <c r="Q293" s="3036"/>
      <c r="T293" s="487"/>
      <c r="U293" s="20" t="s">
        <v>5796</v>
      </c>
      <c r="V293" s="20"/>
      <c r="W293" s="115"/>
      <c r="X293" s="492">
        <v>0</v>
      </c>
      <c r="Y293" s="480">
        <v>0</v>
      </c>
      <c r="Z293" s="560">
        <v>0</v>
      </c>
      <c r="AA293" s="560">
        <v>0</v>
      </c>
      <c r="AB293" s="560">
        <v>0</v>
      </c>
      <c r="AC293" s="560">
        <v>0</v>
      </c>
      <c r="AD293" s="1415">
        <v>0</v>
      </c>
      <c r="AE293" s="1415">
        <v>0</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5746</v>
      </c>
      <c r="B295" s="171">
        <v>0</v>
      </c>
      <c r="C295" s="171">
        <v>0</v>
      </c>
      <c r="E295" s="487"/>
      <c r="F295" s="20" t="s">
        <v>5799</v>
      </c>
      <c r="G295" s="20"/>
      <c r="H295" s="115"/>
      <c r="I295" s="1601">
        <v>0</v>
      </c>
      <c r="J295" s="3013"/>
      <c r="K295" s="3014"/>
      <c r="L295" s="3014"/>
      <c r="M295" s="3014"/>
      <c r="N295" s="3014"/>
      <c r="O295" s="3021"/>
      <c r="P295" s="3037">
        <v>0</v>
      </c>
      <c r="Q295" s="3036"/>
      <c r="T295" s="487"/>
      <c r="U295" s="20" t="s">
        <v>5799</v>
      </c>
      <c r="V295" s="20"/>
      <c r="W295" s="115"/>
      <c r="X295" s="492">
        <v>0</v>
      </c>
      <c r="Y295" s="480">
        <v>0</v>
      </c>
      <c r="Z295" s="560">
        <v>0</v>
      </c>
      <c r="AA295" s="560">
        <v>0</v>
      </c>
      <c r="AB295" s="560">
        <v>0</v>
      </c>
      <c r="AC295" s="560">
        <v>0</v>
      </c>
      <c r="AD295" s="1415">
        <v>0</v>
      </c>
      <c r="AE295" s="1415">
        <v>0</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5746</v>
      </c>
      <c r="B297" s="171">
        <v>0</v>
      </c>
      <c r="C297" s="171">
        <v>0</v>
      </c>
      <c r="E297" s="487"/>
      <c r="F297" s="20" t="s">
        <v>5800</v>
      </c>
      <c r="G297" s="20"/>
      <c r="H297" s="115"/>
      <c r="I297" s="1601">
        <v>0</v>
      </c>
      <c r="J297" s="3013"/>
      <c r="K297" s="3014"/>
      <c r="L297" s="3014"/>
      <c r="M297" s="3014"/>
      <c r="N297" s="3014"/>
      <c r="O297" s="3021"/>
      <c r="P297" s="3037">
        <v>0</v>
      </c>
      <c r="Q297" s="3036"/>
      <c r="T297" s="487"/>
      <c r="U297" s="20" t="s">
        <v>5800</v>
      </c>
      <c r="V297" s="20"/>
      <c r="W297" s="115"/>
      <c r="X297" s="492">
        <v>0</v>
      </c>
      <c r="Y297" s="480">
        <v>0</v>
      </c>
      <c r="Z297" s="560">
        <v>0</v>
      </c>
      <c r="AA297" s="560">
        <v>0</v>
      </c>
      <c r="AB297" s="560">
        <v>0</v>
      </c>
      <c r="AC297" s="560">
        <v>0</v>
      </c>
      <c r="AD297" s="1415">
        <v>0</v>
      </c>
      <c r="AE297" s="1415">
        <v>0</v>
      </c>
      <c r="AF297" s="3176"/>
    </row>
    <row r="298" spans="1:32" ht="15.75">
      <c r="A298" s="3212" t="s">
        <v>5746</v>
      </c>
      <c r="B298" s="171">
        <v>0</v>
      </c>
      <c r="C298" s="171">
        <v>0</v>
      </c>
      <c r="E298" s="487"/>
      <c r="F298" s="20"/>
      <c r="G298" s="20" t="s">
        <v>5801</v>
      </c>
      <c r="H298" s="115"/>
      <c r="I298" s="2828">
        <v>0</v>
      </c>
      <c r="J298" s="3238"/>
      <c r="K298" s="3240"/>
      <c r="L298" s="3240"/>
      <c r="M298" s="3240"/>
      <c r="N298" s="3240"/>
      <c r="O298" s="3241"/>
      <c r="P298" s="3242">
        <v>0</v>
      </c>
      <c r="Q298" s="3036"/>
      <c r="T298" s="487"/>
      <c r="U298" s="20"/>
      <c r="V298" s="20" t="s">
        <v>5801</v>
      </c>
      <c r="W298" s="115"/>
      <c r="X298" s="2812">
        <v>0</v>
      </c>
      <c r="Y298" s="3243">
        <v>0</v>
      </c>
      <c r="Z298" s="1430">
        <v>0</v>
      </c>
      <c r="AA298" s="1430">
        <v>0</v>
      </c>
      <c r="AB298" s="1430">
        <v>0</v>
      </c>
      <c r="AC298" s="1430">
        <v>0</v>
      </c>
      <c r="AD298" s="1431">
        <v>0</v>
      </c>
      <c r="AE298" s="1431">
        <v>0</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5746</v>
      </c>
      <c r="B303" s="171">
        <v>0</v>
      </c>
      <c r="C303" s="171">
        <v>0</v>
      </c>
      <c r="E303" s="487"/>
      <c r="F303" s="20" t="s">
        <v>475</v>
      </c>
      <c r="G303" s="20"/>
      <c r="H303" s="115"/>
      <c r="I303" s="1601">
        <v>0</v>
      </c>
      <c r="J303" s="3013"/>
      <c r="K303" s="3130">
        <v>1</v>
      </c>
      <c r="L303" s="3014"/>
      <c r="M303" s="3014"/>
      <c r="N303" s="3014"/>
      <c r="O303" s="3021"/>
      <c r="P303" s="3037">
        <v>1</v>
      </c>
      <c r="Q303" s="3036"/>
      <c r="T303" s="487"/>
      <c r="U303" s="20" t="s">
        <v>475</v>
      </c>
      <c r="V303" s="20"/>
      <c r="W303" s="115"/>
      <c r="X303" s="492">
        <v>0</v>
      </c>
      <c r="Y303" s="480">
        <v>0</v>
      </c>
      <c r="Z303" s="560">
        <v>0</v>
      </c>
      <c r="AA303" s="560">
        <v>0</v>
      </c>
      <c r="AB303" s="560">
        <v>0</v>
      </c>
      <c r="AC303" s="560">
        <v>0</v>
      </c>
      <c r="AD303" s="1415">
        <v>0</v>
      </c>
      <c r="AE303" s="1415">
        <v>0</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5746</v>
      </c>
      <c r="B319" s="171">
        <v>0</v>
      </c>
      <c r="C319" s="171">
        <v>0</v>
      </c>
      <c r="E319" s="487"/>
      <c r="F319" s="20"/>
      <c r="G319" s="20" t="s">
        <v>5805</v>
      </c>
      <c r="H319" s="115"/>
      <c r="I319" s="2828">
        <v>0</v>
      </c>
      <c r="J319" s="3238"/>
      <c r="K319" s="3240"/>
      <c r="L319" s="3240"/>
      <c r="M319" s="3240"/>
      <c r="N319" s="3240"/>
      <c r="O319" s="3241"/>
      <c r="P319" s="3242">
        <v>0</v>
      </c>
      <c r="Q319" s="3036"/>
      <c r="T319" s="487"/>
      <c r="U319" s="20"/>
      <c r="V319" s="20" t="s">
        <v>5805</v>
      </c>
      <c r="W319" s="115"/>
      <c r="X319" s="2812">
        <v>0</v>
      </c>
      <c r="Y319" s="3243">
        <v>0</v>
      </c>
      <c r="Z319" s="1430">
        <v>0</v>
      </c>
      <c r="AA319" s="1430">
        <v>0</v>
      </c>
      <c r="AB319" s="1430">
        <v>0</v>
      </c>
      <c r="AC319" s="1430">
        <v>0</v>
      </c>
      <c r="AD319" s="1431">
        <v>0</v>
      </c>
      <c r="AE319" s="1431">
        <v>0</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13"/>
      <c r="K321" s="3014"/>
      <c r="L321" s="3014"/>
      <c r="M321" s="3014"/>
      <c r="N321" s="3014"/>
      <c r="O321" s="3021"/>
      <c r="P321" s="3037">
        <v>0</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5746</v>
      </c>
      <c r="B323" s="171">
        <v>0</v>
      </c>
      <c r="C323" s="171">
        <v>0</v>
      </c>
      <c r="E323" s="487"/>
      <c r="F323" s="20"/>
      <c r="G323" s="20"/>
      <c r="H323" s="536" t="s">
        <v>725</v>
      </c>
      <c r="I323" s="2828">
        <v>0</v>
      </c>
      <c r="J323" s="1681"/>
      <c r="K323" s="79"/>
      <c r="L323" s="79"/>
      <c r="M323" s="79"/>
      <c r="N323" s="79"/>
      <c r="O323" s="3144"/>
      <c r="P323" s="3037"/>
      <c r="Q323" s="3036"/>
      <c r="T323" s="487"/>
      <c r="U323" s="20"/>
      <c r="V323" s="20"/>
      <c r="W323" s="536" t="s">
        <v>725</v>
      </c>
      <c r="X323" s="2812">
        <v>0</v>
      </c>
      <c r="Y323" s="3243">
        <v>0</v>
      </c>
      <c r="Z323" s="1430">
        <v>0</v>
      </c>
      <c r="AA323" s="1430">
        <v>0</v>
      </c>
      <c r="AB323" s="1430">
        <v>0</v>
      </c>
      <c r="AC323" s="1430">
        <v>0</v>
      </c>
      <c r="AD323" s="1431">
        <v>0</v>
      </c>
      <c r="AE323" s="1431">
        <v>0</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0</v>
      </c>
      <c r="J325" s="1681"/>
      <c r="K325" s="79"/>
      <c r="L325" s="79"/>
      <c r="M325" s="79"/>
      <c r="N325" s="79"/>
      <c r="O325" s="3144"/>
      <c r="P325" s="3037"/>
      <c r="Q325" s="3036"/>
      <c r="T325" s="487" t="s">
        <v>5806</v>
      </c>
      <c r="U325" s="20"/>
      <c r="V325" s="20"/>
      <c r="W325" s="115"/>
      <c r="X325" s="2815">
        <v>0</v>
      </c>
      <c r="Y325" s="496">
        <v>0</v>
      </c>
      <c r="Z325" s="1402">
        <v>0</v>
      </c>
      <c r="AA325" s="1402">
        <v>0</v>
      </c>
      <c r="AB325" s="1402">
        <v>0</v>
      </c>
      <c r="AC325" s="1402">
        <v>0</v>
      </c>
      <c r="AD325" s="1427">
        <v>0</v>
      </c>
      <c r="AE325" s="1427">
        <v>0</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13"/>
      <c r="K328" s="3014"/>
      <c r="L328" s="3014"/>
      <c r="M328" s="3014"/>
      <c r="N328" s="3014"/>
      <c r="O328" s="3021"/>
      <c r="P328" s="3037">
        <v>0</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13"/>
      <c r="K329" s="3014"/>
      <c r="L329" s="3014"/>
      <c r="M329" s="3014"/>
      <c r="N329" s="3014"/>
      <c r="O329" s="3021"/>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5746</v>
      </c>
      <c r="B330" s="171">
        <v>0</v>
      </c>
      <c r="C330" s="171">
        <v>0</v>
      </c>
      <c r="E330" s="487"/>
      <c r="F330" s="20" t="s">
        <v>683</v>
      </c>
      <c r="G330" s="20"/>
      <c r="H330" s="115"/>
      <c r="I330" s="1601">
        <v>0</v>
      </c>
      <c r="J330" s="3013"/>
      <c r="K330" s="3014"/>
      <c r="L330" s="3014"/>
      <c r="M330" s="3014"/>
      <c r="N330" s="3014"/>
      <c r="O330" s="3021"/>
      <c r="P330" s="3037">
        <v>0</v>
      </c>
      <c r="Q330" s="3036"/>
      <c r="T330" s="487"/>
      <c r="U330" s="20" t="s">
        <v>683</v>
      </c>
      <c r="V330" s="20"/>
      <c r="W330" s="115"/>
      <c r="X330" s="492">
        <v>0</v>
      </c>
      <c r="Y330" s="480">
        <v>0</v>
      </c>
      <c r="Z330" s="560">
        <v>0</v>
      </c>
      <c r="AA330" s="560">
        <v>0</v>
      </c>
      <c r="AB330" s="560">
        <v>0</v>
      </c>
      <c r="AC330" s="560">
        <v>0</v>
      </c>
      <c r="AD330" s="1415">
        <v>0</v>
      </c>
      <c r="AE330" s="1415">
        <v>0</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38"/>
      <c r="K336" s="3240"/>
      <c r="L336" s="3240"/>
      <c r="M336" s="3014"/>
      <c r="N336" s="3014"/>
      <c r="O336" s="3021"/>
      <c r="P336" s="3037">
        <v>0</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80">
        <v>0.5</v>
      </c>
      <c r="K337" s="3130">
        <v>0.5</v>
      </c>
      <c r="L337" s="3014"/>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1"/>
      <c r="P341" s="2807">
        <v>0</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5746</v>
      </c>
      <c r="B342" s="171">
        <v>0</v>
      </c>
      <c r="C342" s="171">
        <v>0</v>
      </c>
      <c r="E342" s="487"/>
      <c r="F342" s="20"/>
      <c r="G342" s="20" t="s">
        <v>5813</v>
      </c>
      <c r="H342" s="115"/>
      <c r="I342" s="2828">
        <v>0</v>
      </c>
      <c r="J342" s="3253"/>
      <c r="K342" s="3254"/>
      <c r="L342" s="3254"/>
      <c r="M342" s="3254"/>
      <c r="N342" s="3254"/>
      <c r="O342" s="3255"/>
      <c r="P342" s="3255">
        <v>0</v>
      </c>
      <c r="Q342" s="3036"/>
      <c r="T342" s="487"/>
      <c r="U342" s="20"/>
      <c r="V342" s="20" t="s">
        <v>5813</v>
      </c>
      <c r="W342" s="115"/>
      <c r="X342" s="2812">
        <v>0</v>
      </c>
      <c r="Y342" s="3243">
        <v>0</v>
      </c>
      <c r="Z342" s="1430">
        <v>0</v>
      </c>
      <c r="AA342" s="1430">
        <v>0</v>
      </c>
      <c r="AB342" s="1430">
        <v>0</v>
      </c>
      <c r="AC342" s="1430">
        <v>0</v>
      </c>
      <c r="AD342" s="1431">
        <v>0</v>
      </c>
      <c r="AE342" s="1431">
        <v>0</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0</v>
      </c>
      <c r="J344" s="1687"/>
      <c r="K344" s="92"/>
      <c r="L344" s="92"/>
      <c r="M344" s="92"/>
      <c r="N344" s="92"/>
      <c r="O344" s="92"/>
      <c r="P344" s="2807"/>
      <c r="Q344" s="3258"/>
      <c r="T344" s="505" t="s">
        <v>744</v>
      </c>
      <c r="U344" s="94"/>
      <c r="V344" s="94"/>
      <c r="W344" s="162"/>
      <c r="X344" s="3260">
        <v>0</v>
      </c>
      <c r="Y344" s="3261">
        <v>0</v>
      </c>
      <c r="Z344" s="3262">
        <v>0</v>
      </c>
      <c r="AA344" s="3262">
        <v>0</v>
      </c>
      <c r="AB344" s="3262">
        <v>0</v>
      </c>
      <c r="AC344" s="3262">
        <v>0</v>
      </c>
      <c r="AD344" s="3263">
        <v>0</v>
      </c>
      <c r="AE344" s="3263">
        <v>0</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54" priority="1" stopIfTrue="1" operator="notEqual">
      <formula>0</formula>
    </cfRule>
  </conditionalFormatting>
  <conditionalFormatting sqref="B16:C342">
    <cfRule type="cellIs" dxfId="53" priority="2" stopIfTrue="1" operator="greaterThan">
      <formula>0</formula>
    </cfRule>
  </conditionalFormatting>
  <pageMargins left="1" right="0.5" top="1" bottom="0.5" header="1" footer="0.25"/>
  <pageSetup paperSize="3" scale="12" orientation="portrait" verticalDpi="300" r:id="rId1"/>
  <headerFooter alignWithMargins="0">
    <oddHeader>&amp;A</oddHeader>
    <oddFooter>&amp;C&amp;F&amp;R&amp;D&amp;T</oddFooter>
  </headerFooter>
</worksheet>
</file>

<file path=xl/worksheets/sheet101.xml><?xml version="1.0" encoding="utf-8"?>
<worksheet xmlns="http://schemas.openxmlformats.org/spreadsheetml/2006/main" xmlns:r="http://schemas.openxmlformats.org/officeDocument/2006/relationships">
  <sheetPr codeName="Sheet25">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6.886718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7" style="28" customWidth="1"/>
    <col min="25" max="25" width="10.88671875" style="28" customWidth="1"/>
    <col min="26" max="26" width="14.109375" style="28" customWidth="1"/>
    <col min="27" max="27" width="11" style="28" customWidth="1"/>
    <col min="28" max="28" width="14.109375" style="28" customWidth="1"/>
    <col min="29" max="29" width="12.33203125" style="28" customWidth="1"/>
    <col min="30" max="30" width="16.33203125" style="28" customWidth="1"/>
    <col min="31" max="31" width="8.33203125" style="28" customWidth="1"/>
    <col min="32" max="32" width="5.77734375" style="28" customWidth="1"/>
    <col min="33" max="34" width="6.88671875" style="28" customWidth="1"/>
    <col min="35" max="37" width="2.88671875" style="28" customWidth="1"/>
    <col min="38" max="38" width="48.88671875" style="28" customWidth="1"/>
    <col min="39" max="39" width="17" style="28" customWidth="1"/>
    <col min="40" max="40" width="10.88671875" style="28" customWidth="1"/>
    <col min="41" max="41" width="14.109375" style="28" customWidth="1"/>
    <col min="42" max="42" width="11" style="28" customWidth="1"/>
    <col min="43" max="43" width="14.109375" style="28" customWidth="1"/>
    <col min="44" max="44" width="12.33203125" style="28" customWidth="1"/>
    <col min="45" max="45" width="16.33203125" style="28" customWidth="1"/>
    <col min="46" max="46" width="8.33203125" style="28" customWidth="1"/>
    <col min="47" max="49" width="6.88671875" style="28" customWidth="1"/>
    <col min="50"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5549</v>
      </c>
      <c r="F6" s="453"/>
      <c r="G6" s="453"/>
      <c r="H6" s="453"/>
      <c r="I6" s="453"/>
      <c r="J6" s="453"/>
      <c r="K6" s="453"/>
      <c r="L6" s="453"/>
      <c r="M6" s="453"/>
      <c r="N6" s="453"/>
      <c r="O6" s="453"/>
      <c r="P6" s="453"/>
      <c r="Q6" s="2732"/>
      <c r="R6" s="453"/>
      <c r="S6" s="453"/>
      <c r="T6" s="453" t="s">
        <v>5550</v>
      </c>
      <c r="U6" s="453"/>
      <c r="V6" s="453"/>
      <c r="W6" s="453"/>
      <c r="X6" s="453"/>
      <c r="Y6" s="453"/>
      <c r="Z6" s="453"/>
      <c r="AA6" s="453"/>
      <c r="AB6" s="453"/>
      <c r="AC6" s="453"/>
      <c r="AD6" s="453"/>
      <c r="AE6" s="453"/>
      <c r="AF6" s="2732"/>
      <c r="AG6" s="2732"/>
      <c r="AH6" s="2732"/>
      <c r="AI6" s="453" t="s">
        <v>5550</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3052</v>
      </c>
      <c r="J11" s="3218" t="s">
        <v>5468</v>
      </c>
      <c r="K11" s="3218" t="s">
        <v>5467</v>
      </c>
      <c r="L11" s="3218" t="s">
        <v>1463</v>
      </c>
      <c r="M11" s="3222" t="s">
        <v>5467</v>
      </c>
      <c r="N11" s="2947"/>
      <c r="O11" s="2950" t="s">
        <v>3041</v>
      </c>
      <c r="P11" s="3219"/>
      <c r="Q11" s="2948"/>
      <c r="T11" s="131"/>
      <c r="U11" s="20"/>
      <c r="V11" s="20"/>
      <c r="W11" s="115"/>
      <c r="X11" s="3223" t="s">
        <v>3052</v>
      </c>
      <c r="Y11" s="3218" t="s">
        <v>5468</v>
      </c>
      <c r="Z11" s="3218" t="s">
        <v>5467</v>
      </c>
      <c r="AA11" s="3218" t="s">
        <v>1463</v>
      </c>
      <c r="AB11" s="3222" t="s">
        <v>5467</v>
      </c>
      <c r="AC11" s="2947"/>
      <c r="AD11" s="2950" t="s">
        <v>3041</v>
      </c>
      <c r="AE11" s="3219"/>
      <c r="AF11" s="2948"/>
      <c r="AI11" s="131"/>
      <c r="AJ11" s="20"/>
      <c r="AK11" s="20"/>
      <c r="AL11" s="115"/>
      <c r="AM11" s="3223" t="s">
        <v>3052</v>
      </c>
      <c r="AN11" s="3218" t="s">
        <v>5468</v>
      </c>
      <c r="AO11" s="3218" t="s">
        <v>5467</v>
      </c>
      <c r="AP11" s="3218" t="s">
        <v>1463</v>
      </c>
      <c r="AQ11" s="3222" t="s">
        <v>5467</v>
      </c>
      <c r="AR11" s="2947"/>
      <c r="AS11" s="2950" t="s">
        <v>3041</v>
      </c>
      <c r="AT11" s="3219"/>
    </row>
    <row r="12" spans="1:47" ht="15.75">
      <c r="B12" s="444"/>
      <c r="C12" s="446"/>
      <c r="E12" s="132"/>
      <c r="F12" s="94"/>
      <c r="G12" s="94"/>
      <c r="H12" s="162"/>
      <c r="I12" s="3224">
        <v>0</v>
      </c>
      <c r="J12" s="3225"/>
      <c r="K12" s="132"/>
      <c r="L12" s="132"/>
      <c r="M12" s="132"/>
      <c r="N12" s="132"/>
      <c r="O12" s="132"/>
      <c r="P12" s="95"/>
      <c r="Q12" s="20"/>
      <c r="T12" s="132"/>
      <c r="U12" s="94"/>
      <c r="V12" s="94"/>
      <c r="W12" s="162"/>
      <c r="X12" s="3226">
        <v>0</v>
      </c>
      <c r="Y12" s="3225"/>
      <c r="Z12" s="132"/>
      <c r="AA12" s="132"/>
      <c r="AB12" s="132"/>
      <c r="AC12" s="132"/>
      <c r="AD12" s="132"/>
      <c r="AE12" s="95"/>
      <c r="AF12" s="20"/>
      <c r="AI12" s="132"/>
      <c r="AJ12" s="94"/>
      <c r="AK12" s="94"/>
      <c r="AL12" s="162"/>
      <c r="AM12" s="3226">
        <v>0</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5746</v>
      </c>
      <c r="B16" s="171">
        <v>0</v>
      </c>
      <c r="C16" s="171">
        <v>0</v>
      </c>
      <c r="E16" s="487"/>
      <c r="F16" s="3231" t="s">
        <v>621</v>
      </c>
      <c r="G16" s="20"/>
      <c r="H16" s="115"/>
      <c r="I16" s="3232">
        <v>0</v>
      </c>
      <c r="J16" s="3013"/>
      <c r="K16" s="3014"/>
      <c r="L16" s="3014"/>
      <c r="M16" s="3014"/>
      <c r="N16" s="3014"/>
      <c r="O16" s="3021"/>
      <c r="P16" s="3037">
        <v>0</v>
      </c>
      <c r="Q16" s="3036"/>
      <c r="T16" s="487"/>
      <c r="U16" s="3231" t="s">
        <v>621</v>
      </c>
      <c r="V16" s="3233"/>
      <c r="W16" s="115"/>
      <c r="X16" s="3230">
        <v>0</v>
      </c>
      <c r="Y16" s="3234">
        <v>0</v>
      </c>
      <c r="Z16" s="3235">
        <v>0</v>
      </c>
      <c r="AA16" s="3235">
        <v>0</v>
      </c>
      <c r="AB16" s="3235">
        <v>0</v>
      </c>
      <c r="AC16" s="3235">
        <v>0</v>
      </c>
      <c r="AD16" s="3236">
        <v>0</v>
      </c>
      <c r="AE16" s="3236">
        <v>0</v>
      </c>
      <c r="AF16" s="3237"/>
      <c r="AI16" s="487"/>
      <c r="AJ16" s="3231" t="s">
        <v>621</v>
      </c>
      <c r="AK16" s="3233"/>
      <c r="AL16" s="115"/>
      <c r="AM16" s="3230">
        <v>0</v>
      </c>
      <c r="AN16" s="3234">
        <v>0</v>
      </c>
      <c r="AO16" s="3235">
        <v>0</v>
      </c>
      <c r="AP16" s="3235">
        <v>0</v>
      </c>
      <c r="AQ16" s="3235">
        <v>0</v>
      </c>
      <c r="AR16" s="3235">
        <v>0</v>
      </c>
      <c r="AS16" s="3236">
        <v>0</v>
      </c>
      <c r="AT16" s="3236">
        <v>0</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5746</v>
      </c>
      <c r="B18" s="171">
        <v>0</v>
      </c>
      <c r="C18" s="171">
        <v>0</v>
      </c>
      <c r="E18" s="487"/>
      <c r="F18" s="3231" t="s">
        <v>655</v>
      </c>
      <c r="G18" s="20"/>
      <c r="H18" s="115"/>
      <c r="I18" s="1601">
        <v>0</v>
      </c>
      <c r="J18" s="3013"/>
      <c r="K18" s="3014"/>
      <c r="L18" s="3014"/>
      <c r="M18" s="3014"/>
      <c r="N18" s="3014"/>
      <c r="O18" s="3021"/>
      <c r="P18" s="3037">
        <v>0</v>
      </c>
      <c r="Q18" s="3036"/>
      <c r="T18" s="487"/>
      <c r="U18" s="3231" t="s">
        <v>655</v>
      </c>
      <c r="V18" s="3233"/>
      <c r="W18" s="115"/>
      <c r="X18" s="492">
        <v>0</v>
      </c>
      <c r="Y18" s="480">
        <v>0</v>
      </c>
      <c r="Z18" s="560">
        <v>0</v>
      </c>
      <c r="AA18" s="560">
        <v>0</v>
      </c>
      <c r="AB18" s="560">
        <v>0</v>
      </c>
      <c r="AC18" s="560">
        <v>0</v>
      </c>
      <c r="AD18" s="1415">
        <v>0</v>
      </c>
      <c r="AE18" s="1415">
        <v>0</v>
      </c>
      <c r="AF18" s="3176"/>
      <c r="AI18" s="487"/>
      <c r="AJ18" s="3231" t="s">
        <v>655</v>
      </c>
      <c r="AK18" s="3233"/>
      <c r="AL18" s="115"/>
      <c r="AM18" s="492">
        <v>0</v>
      </c>
      <c r="AN18" s="480">
        <v>0</v>
      </c>
      <c r="AO18" s="560">
        <v>0</v>
      </c>
      <c r="AP18" s="560">
        <v>0</v>
      </c>
      <c r="AQ18" s="560">
        <v>0</v>
      </c>
      <c r="AR18" s="560">
        <v>0</v>
      </c>
      <c r="AS18" s="1415">
        <v>0</v>
      </c>
      <c r="AT18" s="1415">
        <v>0</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5746</v>
      </c>
      <c r="B21" s="171">
        <v>0</v>
      </c>
      <c r="C21" s="171">
        <v>0</v>
      </c>
      <c r="E21" s="487"/>
      <c r="F21" s="3231"/>
      <c r="G21" s="20"/>
      <c r="H21" s="115" t="s">
        <v>5748</v>
      </c>
      <c r="I21" s="2828">
        <v>0</v>
      </c>
      <c r="J21" s="3238"/>
      <c r="K21" s="3239">
        <v>1</v>
      </c>
      <c r="L21" s="3240"/>
      <c r="M21" s="3240"/>
      <c r="N21" s="3240"/>
      <c r="O21" s="3241"/>
      <c r="P21" s="3242">
        <v>1</v>
      </c>
      <c r="Q21" s="3036"/>
      <c r="T21" s="487"/>
      <c r="U21" s="3231"/>
      <c r="V21" s="3233"/>
      <c r="W21" s="115" t="s">
        <v>5748</v>
      </c>
      <c r="X21" s="2812">
        <v>0</v>
      </c>
      <c r="Y21" s="1430">
        <v>0</v>
      </c>
      <c r="Z21" s="1430">
        <v>0</v>
      </c>
      <c r="AA21" s="1430">
        <v>0</v>
      </c>
      <c r="AB21" s="1430">
        <v>0</v>
      </c>
      <c r="AC21" s="1430">
        <v>0</v>
      </c>
      <c r="AD21" s="1431">
        <v>0</v>
      </c>
      <c r="AE21" s="1431">
        <v>0</v>
      </c>
      <c r="AF21" s="3176"/>
      <c r="AI21" s="487"/>
      <c r="AJ21" s="3231"/>
      <c r="AK21" s="3233"/>
      <c r="AL21" s="115" t="s">
        <v>5748</v>
      </c>
      <c r="AM21" s="2812">
        <v>0</v>
      </c>
      <c r="AN21" s="1430">
        <v>0</v>
      </c>
      <c r="AO21" s="1430">
        <v>0</v>
      </c>
      <c r="AP21" s="1430">
        <v>0</v>
      </c>
      <c r="AQ21" s="1430">
        <v>0</v>
      </c>
      <c r="AR21" s="1430">
        <v>0</v>
      </c>
      <c r="AS21" s="1431">
        <v>0</v>
      </c>
      <c r="AT21" s="1431">
        <v>0</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5746</v>
      </c>
      <c r="B46" s="171">
        <v>0</v>
      </c>
      <c r="C46" s="171">
        <v>0</v>
      </c>
      <c r="E46" s="487"/>
      <c r="F46" s="3231" t="s">
        <v>1789</v>
      </c>
      <c r="G46" s="3231"/>
      <c r="H46" s="3244"/>
      <c r="I46" s="1601">
        <v>0</v>
      </c>
      <c r="J46" s="3013"/>
      <c r="K46" s="3130">
        <v>1</v>
      </c>
      <c r="L46" s="3014"/>
      <c r="M46" s="3014"/>
      <c r="N46" s="3014"/>
      <c r="O46" s="3021"/>
      <c r="P46" s="3037">
        <v>1</v>
      </c>
      <c r="Q46" s="3036"/>
      <c r="T46" s="487"/>
      <c r="U46" s="3231" t="s">
        <v>1789</v>
      </c>
      <c r="V46" s="3233"/>
      <c r="W46" s="115"/>
      <c r="X46" s="492">
        <v>0</v>
      </c>
      <c r="Y46" s="480">
        <v>0</v>
      </c>
      <c r="Z46" s="560">
        <v>0</v>
      </c>
      <c r="AA46" s="560">
        <v>0</v>
      </c>
      <c r="AB46" s="560">
        <v>0</v>
      </c>
      <c r="AC46" s="560">
        <v>0</v>
      </c>
      <c r="AD46" s="1415">
        <v>0</v>
      </c>
      <c r="AE46" s="1415">
        <v>0</v>
      </c>
      <c r="AF46" s="3176"/>
      <c r="AI46" s="487"/>
      <c r="AJ46" s="3231" t="s">
        <v>1789</v>
      </c>
      <c r="AK46" s="3233"/>
      <c r="AL46" s="115"/>
      <c r="AM46" s="492">
        <v>0</v>
      </c>
      <c r="AN46" s="480">
        <v>0</v>
      </c>
      <c r="AO46" s="560">
        <v>0</v>
      </c>
      <c r="AP46" s="560">
        <v>0</v>
      </c>
      <c r="AQ46" s="560">
        <v>0</v>
      </c>
      <c r="AR46" s="560">
        <v>0</v>
      </c>
      <c r="AS46" s="1415">
        <v>0</v>
      </c>
      <c r="AT46" s="1415">
        <v>0</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5746</v>
      </c>
      <c r="B50" s="171">
        <v>0</v>
      </c>
      <c r="C50" s="171">
        <v>0</v>
      </c>
      <c r="E50" s="487"/>
      <c r="F50" s="3231" t="s">
        <v>742</v>
      </c>
      <c r="G50" s="3245"/>
      <c r="H50" s="3244"/>
      <c r="I50" s="1601">
        <v>0</v>
      </c>
      <c r="J50" s="3013"/>
      <c r="K50" s="3130">
        <v>1</v>
      </c>
      <c r="L50" s="3014"/>
      <c r="M50" s="3014"/>
      <c r="N50" s="3014"/>
      <c r="O50" s="3021"/>
      <c r="P50" s="3037">
        <v>1</v>
      </c>
      <c r="Q50" s="3036"/>
      <c r="T50" s="487"/>
      <c r="U50" s="3231" t="s">
        <v>742</v>
      </c>
      <c r="V50" s="3233"/>
      <c r="W50" s="115"/>
      <c r="X50" s="492">
        <v>0</v>
      </c>
      <c r="Y50" s="480">
        <v>0</v>
      </c>
      <c r="Z50" s="560">
        <v>0</v>
      </c>
      <c r="AA50" s="560">
        <v>0</v>
      </c>
      <c r="AB50" s="560">
        <v>0</v>
      </c>
      <c r="AC50" s="560">
        <v>0</v>
      </c>
      <c r="AD50" s="1415">
        <v>0</v>
      </c>
      <c r="AE50" s="1415">
        <v>0</v>
      </c>
      <c r="AF50" s="3176"/>
      <c r="AI50" s="487"/>
      <c r="AJ50" s="3231" t="s">
        <v>742</v>
      </c>
      <c r="AK50" s="3233"/>
      <c r="AL50" s="115"/>
      <c r="AM50" s="492">
        <v>0</v>
      </c>
      <c r="AN50" s="480">
        <v>0</v>
      </c>
      <c r="AO50" s="560">
        <v>0</v>
      </c>
      <c r="AP50" s="560">
        <v>0</v>
      </c>
      <c r="AQ50" s="560">
        <v>0</v>
      </c>
      <c r="AR50" s="560">
        <v>0</v>
      </c>
      <c r="AS50" s="1415">
        <v>0</v>
      </c>
      <c r="AT50" s="1415">
        <v>0</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1415">
        <v>0</v>
      </c>
      <c r="AF69" s="3176"/>
      <c r="AI69" s="487"/>
      <c r="AJ69" s="3231" t="s">
        <v>782</v>
      </c>
      <c r="AK69" s="3233"/>
      <c r="AL69" s="115"/>
      <c r="AM69" s="492">
        <v>0</v>
      </c>
      <c r="AN69" s="480">
        <v>0</v>
      </c>
      <c r="AO69" s="560">
        <v>0</v>
      </c>
      <c r="AP69" s="560">
        <v>0</v>
      </c>
      <c r="AQ69" s="560">
        <v>0</v>
      </c>
      <c r="AR69" s="560">
        <v>0</v>
      </c>
      <c r="AS69" s="1415">
        <v>0</v>
      </c>
      <c r="AT69" s="1415">
        <v>0</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5746</v>
      </c>
      <c r="B76" s="171">
        <v>0</v>
      </c>
      <c r="C76" s="171">
        <v>0</v>
      </c>
      <c r="E76" s="487"/>
      <c r="F76" s="3231" t="s">
        <v>1796</v>
      </c>
      <c r="G76" s="3245"/>
      <c r="H76" s="3244"/>
      <c r="I76" s="1601">
        <v>0</v>
      </c>
      <c r="J76" s="3013"/>
      <c r="K76" s="3130">
        <v>1</v>
      </c>
      <c r="L76" s="3014"/>
      <c r="M76" s="3014"/>
      <c r="N76" s="3014"/>
      <c r="O76" s="3021"/>
      <c r="P76" s="3037">
        <v>1</v>
      </c>
      <c r="Q76" s="3036"/>
      <c r="T76" s="487"/>
      <c r="U76" s="3231" t="s">
        <v>1796</v>
      </c>
      <c r="V76" s="3233"/>
      <c r="W76" s="115"/>
      <c r="X76" s="492">
        <v>0</v>
      </c>
      <c r="Y76" s="480">
        <v>0</v>
      </c>
      <c r="Z76" s="560">
        <v>0</v>
      </c>
      <c r="AA76" s="560">
        <v>0</v>
      </c>
      <c r="AB76" s="560">
        <v>0</v>
      </c>
      <c r="AC76" s="560">
        <v>0</v>
      </c>
      <c r="AD76" s="1415">
        <v>0</v>
      </c>
      <c r="AE76" s="1415">
        <v>0</v>
      </c>
      <c r="AF76" s="3176"/>
      <c r="AI76" s="487"/>
      <c r="AJ76" s="3231" t="s">
        <v>1796</v>
      </c>
      <c r="AK76" s="3233"/>
      <c r="AL76" s="115"/>
      <c r="AM76" s="492">
        <v>0</v>
      </c>
      <c r="AN76" s="480">
        <v>0</v>
      </c>
      <c r="AO76" s="560">
        <v>0</v>
      </c>
      <c r="AP76" s="560">
        <v>0</v>
      </c>
      <c r="AQ76" s="560">
        <v>0</v>
      </c>
      <c r="AR76" s="560">
        <v>0</v>
      </c>
      <c r="AS76" s="1415">
        <v>0</v>
      </c>
      <c r="AT76" s="1415">
        <v>0</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5746</v>
      </c>
      <c r="B78" s="171">
        <v>0</v>
      </c>
      <c r="C78" s="171">
        <v>0</v>
      </c>
      <c r="E78" s="487"/>
      <c r="F78" s="3231" t="s">
        <v>5759</v>
      </c>
      <c r="G78" s="3245"/>
      <c r="H78" s="3244"/>
      <c r="I78" s="1601">
        <v>0</v>
      </c>
      <c r="J78" s="3013"/>
      <c r="K78" s="3014"/>
      <c r="L78" s="3014"/>
      <c r="M78" s="3014"/>
      <c r="N78" s="3014"/>
      <c r="O78" s="3021"/>
      <c r="P78" s="3037">
        <v>0</v>
      </c>
      <c r="Q78" s="3036"/>
      <c r="T78" s="487"/>
      <c r="U78" s="3231" t="s">
        <v>5759</v>
      </c>
      <c r="V78" s="3233"/>
      <c r="W78" s="115"/>
      <c r="X78" s="492">
        <v>0</v>
      </c>
      <c r="Y78" s="480">
        <v>0</v>
      </c>
      <c r="Z78" s="560">
        <v>0</v>
      </c>
      <c r="AA78" s="560">
        <v>0</v>
      </c>
      <c r="AB78" s="560">
        <v>0</v>
      </c>
      <c r="AC78" s="560">
        <v>0</v>
      </c>
      <c r="AD78" s="1415">
        <v>0</v>
      </c>
      <c r="AE78" s="1415">
        <v>0</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5746</v>
      </c>
      <c r="B146" s="171">
        <v>0</v>
      </c>
      <c r="C146" s="171">
        <v>0</v>
      </c>
      <c r="E146" s="487"/>
      <c r="F146" s="3231"/>
      <c r="G146" s="20"/>
      <c r="H146" s="115" t="s">
        <v>5760</v>
      </c>
      <c r="I146" s="2828">
        <v>0</v>
      </c>
      <c r="J146" s="3238"/>
      <c r="K146" s="3240"/>
      <c r="L146" s="3240"/>
      <c r="M146" s="3240"/>
      <c r="N146" s="3240"/>
      <c r="O146" s="3241"/>
      <c r="P146" s="3242">
        <v>0</v>
      </c>
      <c r="Q146" s="3036"/>
      <c r="T146" s="487"/>
      <c r="U146" s="3231"/>
      <c r="V146" s="3233"/>
      <c r="W146" s="115" t="s">
        <v>5760</v>
      </c>
      <c r="X146" s="2812">
        <v>0</v>
      </c>
      <c r="Y146" s="3243">
        <v>0</v>
      </c>
      <c r="Z146" s="1430">
        <v>0</v>
      </c>
      <c r="AA146" s="1430">
        <v>0</v>
      </c>
      <c r="AB146" s="1430">
        <v>0</v>
      </c>
      <c r="AC146" s="1430">
        <v>0</v>
      </c>
      <c r="AD146" s="1431">
        <v>0</v>
      </c>
      <c r="AE146" s="1431">
        <v>0</v>
      </c>
      <c r="AF146" s="3176"/>
      <c r="AI146" s="487"/>
      <c r="AJ146" s="3231"/>
      <c r="AK146" s="3233"/>
      <c r="AL146" s="115" t="s">
        <v>5760</v>
      </c>
      <c r="AM146" s="2812">
        <v>0</v>
      </c>
      <c r="AN146" s="3243">
        <v>0</v>
      </c>
      <c r="AO146" s="1430">
        <v>0</v>
      </c>
      <c r="AP146" s="1430">
        <v>0</v>
      </c>
      <c r="AQ146" s="1430">
        <v>0</v>
      </c>
      <c r="AR146" s="1430">
        <v>0</v>
      </c>
      <c r="AS146" s="1431">
        <v>0</v>
      </c>
      <c r="AT146" s="1431">
        <v>0</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5746</v>
      </c>
      <c r="B161" s="171">
        <v>0</v>
      </c>
      <c r="C161" s="171">
        <v>0</v>
      </c>
      <c r="E161" s="487"/>
      <c r="F161" s="3231" t="s">
        <v>799</v>
      </c>
      <c r="G161" s="20"/>
      <c r="H161" s="115"/>
      <c r="I161" s="1601">
        <v>0</v>
      </c>
      <c r="J161" s="3013"/>
      <c r="K161" s="3014"/>
      <c r="L161" s="3014"/>
      <c r="M161" s="3014"/>
      <c r="N161" s="3014"/>
      <c r="O161" s="3021"/>
      <c r="P161" s="3037">
        <v>0</v>
      </c>
      <c r="Q161" s="3036"/>
      <c r="T161" s="487"/>
      <c r="U161" s="3231" t="s">
        <v>799</v>
      </c>
      <c r="V161" s="3233"/>
      <c r="W161" s="115"/>
      <c r="X161" s="492">
        <v>0</v>
      </c>
      <c r="Y161" s="480">
        <v>0</v>
      </c>
      <c r="Z161" s="560">
        <v>0</v>
      </c>
      <c r="AA161" s="560">
        <v>0</v>
      </c>
      <c r="AB161" s="560">
        <v>0</v>
      </c>
      <c r="AC161" s="560">
        <v>0</v>
      </c>
      <c r="AD161" s="1415">
        <v>0</v>
      </c>
      <c r="AE161" s="1415">
        <v>0</v>
      </c>
      <c r="AF161" s="3176"/>
      <c r="AI161" s="487"/>
      <c r="AJ161" s="3231" t="s">
        <v>799</v>
      </c>
      <c r="AK161" s="3233"/>
      <c r="AL161" s="115"/>
      <c r="AM161" s="492">
        <v>0</v>
      </c>
      <c r="AN161" s="480">
        <v>0</v>
      </c>
      <c r="AO161" s="560">
        <v>0</v>
      </c>
      <c r="AP161" s="560">
        <v>0</v>
      </c>
      <c r="AQ161" s="560">
        <v>0</v>
      </c>
      <c r="AR161" s="560">
        <v>0</v>
      </c>
      <c r="AS161" s="1415">
        <v>0</v>
      </c>
      <c r="AT161" s="1415">
        <v>0</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5746</v>
      </c>
      <c r="B163" s="171">
        <v>0</v>
      </c>
      <c r="C163" s="171">
        <v>0</v>
      </c>
      <c r="E163" s="487"/>
      <c r="F163" s="3231" t="s">
        <v>797</v>
      </c>
      <c r="G163" s="20"/>
      <c r="H163" s="115"/>
      <c r="I163" s="1601">
        <v>0</v>
      </c>
      <c r="J163" s="3013"/>
      <c r="K163" s="3014"/>
      <c r="L163" s="3014"/>
      <c r="M163" s="3014"/>
      <c r="N163" s="3014"/>
      <c r="O163" s="3021"/>
      <c r="P163" s="3037">
        <v>0</v>
      </c>
      <c r="Q163" s="3036"/>
      <c r="T163" s="487"/>
      <c r="U163" s="3231" t="s">
        <v>797</v>
      </c>
      <c r="V163" s="3233"/>
      <c r="W163" s="115"/>
      <c r="X163" s="492">
        <v>0</v>
      </c>
      <c r="Y163" s="480">
        <v>0</v>
      </c>
      <c r="Z163" s="560">
        <v>0</v>
      </c>
      <c r="AA163" s="560">
        <v>0</v>
      </c>
      <c r="AB163" s="560">
        <v>0</v>
      </c>
      <c r="AC163" s="560">
        <v>0</v>
      </c>
      <c r="AD163" s="1415">
        <v>0</v>
      </c>
      <c r="AE163" s="1415">
        <v>0</v>
      </c>
      <c r="AF163" s="3176"/>
      <c r="AI163" s="487"/>
      <c r="AJ163" s="3231" t="s">
        <v>797</v>
      </c>
      <c r="AK163" s="3233"/>
      <c r="AL163" s="115"/>
      <c r="AM163" s="492">
        <v>0</v>
      </c>
      <c r="AN163" s="480">
        <v>0</v>
      </c>
      <c r="AO163" s="560">
        <v>0</v>
      </c>
      <c r="AP163" s="560">
        <v>0</v>
      </c>
      <c r="AQ163" s="560">
        <v>0</v>
      </c>
      <c r="AR163" s="560">
        <v>0</v>
      </c>
      <c r="AS163" s="1415">
        <v>0</v>
      </c>
      <c r="AT163" s="1415">
        <v>0</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5746</v>
      </c>
      <c r="B170" s="171">
        <v>0</v>
      </c>
      <c r="C170" s="171">
        <v>0</v>
      </c>
      <c r="E170" s="487"/>
      <c r="F170" s="3231"/>
      <c r="G170" s="20"/>
      <c r="H170" s="115" t="s">
        <v>5764</v>
      </c>
      <c r="I170" s="2828">
        <v>0</v>
      </c>
      <c r="J170" s="3238"/>
      <c r="K170" s="3239">
        <v>1</v>
      </c>
      <c r="L170" s="3240"/>
      <c r="M170" s="3240"/>
      <c r="N170" s="3240"/>
      <c r="O170" s="3241"/>
      <c r="P170" s="3242">
        <v>1</v>
      </c>
      <c r="Q170" s="3036"/>
      <c r="T170" s="487"/>
      <c r="U170" s="3231"/>
      <c r="V170" s="3233"/>
      <c r="W170" s="115" t="s">
        <v>5764</v>
      </c>
      <c r="X170" s="2812">
        <v>0</v>
      </c>
      <c r="Y170" s="3243">
        <v>0</v>
      </c>
      <c r="Z170" s="1430">
        <v>0</v>
      </c>
      <c r="AA170" s="1430">
        <v>0</v>
      </c>
      <c r="AB170" s="1430">
        <v>0</v>
      </c>
      <c r="AC170" s="1430">
        <v>0</v>
      </c>
      <c r="AD170" s="1431">
        <v>0</v>
      </c>
      <c r="AE170" s="1431">
        <v>0</v>
      </c>
      <c r="AF170" s="3176"/>
      <c r="AI170" s="487"/>
      <c r="AJ170" s="3231"/>
      <c r="AK170" s="3233"/>
      <c r="AL170" s="115" t="s">
        <v>5764</v>
      </c>
      <c r="AM170" s="2812">
        <v>0</v>
      </c>
      <c r="AN170" s="3243">
        <v>0</v>
      </c>
      <c r="AO170" s="1430">
        <v>0</v>
      </c>
      <c r="AP170" s="1430">
        <v>0</v>
      </c>
      <c r="AQ170" s="1430">
        <v>0</v>
      </c>
      <c r="AR170" s="1430">
        <v>0</v>
      </c>
      <c r="AS170" s="1431">
        <v>0</v>
      </c>
      <c r="AT170" s="1431">
        <v>0</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5746</v>
      </c>
      <c r="B252" s="171">
        <v>0</v>
      </c>
      <c r="C252" s="171">
        <v>0</v>
      </c>
      <c r="E252" s="487"/>
      <c r="F252" s="82"/>
      <c r="G252" s="82"/>
      <c r="H252" s="536" t="s">
        <v>5769</v>
      </c>
      <c r="I252" s="2830">
        <v>0</v>
      </c>
      <c r="J252" s="3238"/>
      <c r="K252" s="3240"/>
      <c r="L252" s="3240"/>
      <c r="M252" s="3240"/>
      <c r="N252" s="3240"/>
      <c r="O252" s="3241"/>
      <c r="P252" s="3037">
        <v>0</v>
      </c>
      <c r="Q252" s="3036"/>
      <c r="T252" s="487"/>
      <c r="U252" s="20"/>
      <c r="V252" s="20"/>
      <c r="W252" s="536" t="s">
        <v>5769</v>
      </c>
      <c r="X252" s="2815">
        <v>0</v>
      </c>
      <c r="Y252" s="496">
        <v>0</v>
      </c>
      <c r="Z252" s="1402">
        <v>0</v>
      </c>
      <c r="AA252" s="1402">
        <v>0</v>
      </c>
      <c r="AB252" s="1402">
        <v>0</v>
      </c>
      <c r="AC252" s="1402">
        <v>0</v>
      </c>
      <c r="AD252" s="1427">
        <v>0</v>
      </c>
      <c r="AE252" s="1427">
        <v>0</v>
      </c>
      <c r="AF252" s="3251"/>
      <c r="AI252" s="505"/>
      <c r="AJ252" s="94"/>
      <c r="AK252" s="94"/>
      <c r="AL252" s="507" t="s">
        <v>5769</v>
      </c>
      <c r="AM252" s="3266">
        <v>0</v>
      </c>
      <c r="AN252" s="558">
        <v>0</v>
      </c>
      <c r="AO252" s="1409">
        <v>0</v>
      </c>
      <c r="AP252" s="1409">
        <v>0</v>
      </c>
      <c r="AQ252" s="1409">
        <v>0</v>
      </c>
      <c r="AR252" s="1409">
        <v>0</v>
      </c>
      <c r="AS252" s="559">
        <v>0</v>
      </c>
      <c r="AT252" s="559">
        <v>0</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5746</v>
      </c>
      <c r="B293" s="171">
        <v>0</v>
      </c>
      <c r="C293" s="171">
        <v>0</v>
      </c>
      <c r="E293" s="487"/>
      <c r="F293" s="20" t="s">
        <v>5796</v>
      </c>
      <c r="G293" s="20"/>
      <c r="H293" s="115"/>
      <c r="I293" s="1601">
        <v>0</v>
      </c>
      <c r="J293" s="3013"/>
      <c r="K293" s="3014"/>
      <c r="L293" s="3014"/>
      <c r="M293" s="3014"/>
      <c r="N293" s="3014"/>
      <c r="O293" s="3021"/>
      <c r="P293" s="3037">
        <v>0</v>
      </c>
      <c r="Q293" s="3036"/>
      <c r="T293" s="487"/>
      <c r="U293" s="20" t="s">
        <v>5796</v>
      </c>
      <c r="V293" s="20"/>
      <c r="W293" s="115"/>
      <c r="X293" s="492">
        <v>0</v>
      </c>
      <c r="Y293" s="480">
        <v>0</v>
      </c>
      <c r="Z293" s="560">
        <v>0</v>
      </c>
      <c r="AA293" s="560">
        <v>0</v>
      </c>
      <c r="AB293" s="560">
        <v>0</v>
      </c>
      <c r="AC293" s="560">
        <v>0</v>
      </c>
      <c r="AD293" s="1415">
        <v>0</v>
      </c>
      <c r="AE293" s="1415">
        <v>0</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5746</v>
      </c>
      <c r="B295" s="171">
        <v>0</v>
      </c>
      <c r="C295" s="171">
        <v>0</v>
      </c>
      <c r="E295" s="487"/>
      <c r="F295" s="20" t="s">
        <v>5799</v>
      </c>
      <c r="G295" s="20"/>
      <c r="H295" s="115"/>
      <c r="I295" s="1601">
        <v>0</v>
      </c>
      <c r="J295" s="3013"/>
      <c r="K295" s="3014"/>
      <c r="L295" s="3014"/>
      <c r="M295" s="3014"/>
      <c r="N295" s="3014"/>
      <c r="O295" s="3021"/>
      <c r="P295" s="3037">
        <v>0</v>
      </c>
      <c r="Q295" s="3036"/>
      <c r="T295" s="487"/>
      <c r="U295" s="20" t="s">
        <v>5799</v>
      </c>
      <c r="V295" s="20"/>
      <c r="W295" s="115"/>
      <c r="X295" s="492">
        <v>0</v>
      </c>
      <c r="Y295" s="480">
        <v>0</v>
      </c>
      <c r="Z295" s="560">
        <v>0</v>
      </c>
      <c r="AA295" s="560">
        <v>0</v>
      </c>
      <c r="AB295" s="560">
        <v>0</v>
      </c>
      <c r="AC295" s="560">
        <v>0</v>
      </c>
      <c r="AD295" s="1415">
        <v>0</v>
      </c>
      <c r="AE295" s="1415">
        <v>0</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5746</v>
      </c>
      <c r="B297" s="171">
        <v>0</v>
      </c>
      <c r="C297" s="171">
        <v>0</v>
      </c>
      <c r="E297" s="487"/>
      <c r="F297" s="20" t="s">
        <v>5800</v>
      </c>
      <c r="G297" s="20"/>
      <c r="H297" s="115"/>
      <c r="I297" s="1601">
        <v>0</v>
      </c>
      <c r="J297" s="3013"/>
      <c r="K297" s="3014"/>
      <c r="L297" s="3014"/>
      <c r="M297" s="3014"/>
      <c r="N297" s="3014"/>
      <c r="O297" s="3021"/>
      <c r="P297" s="3037">
        <v>0</v>
      </c>
      <c r="Q297" s="3036"/>
      <c r="T297" s="487"/>
      <c r="U297" s="20" t="s">
        <v>5800</v>
      </c>
      <c r="V297" s="20"/>
      <c r="W297" s="115"/>
      <c r="X297" s="492">
        <v>0</v>
      </c>
      <c r="Y297" s="480">
        <v>0</v>
      </c>
      <c r="Z297" s="560">
        <v>0</v>
      </c>
      <c r="AA297" s="560">
        <v>0</v>
      </c>
      <c r="AB297" s="560">
        <v>0</v>
      </c>
      <c r="AC297" s="560">
        <v>0</v>
      </c>
      <c r="AD297" s="1415">
        <v>0</v>
      </c>
      <c r="AE297" s="1415">
        <v>0</v>
      </c>
      <c r="AF297" s="3176"/>
    </row>
    <row r="298" spans="1:32" ht="15.75">
      <c r="A298" s="3212" t="s">
        <v>5746</v>
      </c>
      <c r="B298" s="171">
        <v>0</v>
      </c>
      <c r="C298" s="171">
        <v>0</v>
      </c>
      <c r="E298" s="487"/>
      <c r="F298" s="20"/>
      <c r="G298" s="20" t="s">
        <v>5801</v>
      </c>
      <c r="H298" s="115"/>
      <c r="I298" s="2828">
        <v>0</v>
      </c>
      <c r="J298" s="3238"/>
      <c r="K298" s="3240"/>
      <c r="L298" s="3240"/>
      <c r="M298" s="3240"/>
      <c r="N298" s="3240"/>
      <c r="O298" s="3241"/>
      <c r="P298" s="3242">
        <v>0</v>
      </c>
      <c r="Q298" s="3036"/>
      <c r="T298" s="487"/>
      <c r="U298" s="20"/>
      <c r="V298" s="20" t="s">
        <v>5801</v>
      </c>
      <c r="W298" s="115"/>
      <c r="X298" s="2812">
        <v>0</v>
      </c>
      <c r="Y298" s="3243">
        <v>0</v>
      </c>
      <c r="Z298" s="1430">
        <v>0</v>
      </c>
      <c r="AA298" s="1430">
        <v>0</v>
      </c>
      <c r="AB298" s="1430">
        <v>0</v>
      </c>
      <c r="AC298" s="1430">
        <v>0</v>
      </c>
      <c r="AD298" s="1431">
        <v>0</v>
      </c>
      <c r="AE298" s="1431">
        <v>0</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5746</v>
      </c>
      <c r="B303" s="171">
        <v>0</v>
      </c>
      <c r="C303" s="171">
        <v>0</v>
      </c>
      <c r="E303" s="487"/>
      <c r="F303" s="20" t="s">
        <v>475</v>
      </c>
      <c r="G303" s="20"/>
      <c r="H303" s="115"/>
      <c r="I303" s="1601">
        <v>0</v>
      </c>
      <c r="J303" s="3013"/>
      <c r="K303" s="3130">
        <v>1</v>
      </c>
      <c r="L303" s="3014"/>
      <c r="M303" s="3014"/>
      <c r="N303" s="3014"/>
      <c r="O303" s="3021"/>
      <c r="P303" s="3037">
        <v>1</v>
      </c>
      <c r="Q303" s="3036"/>
      <c r="T303" s="487"/>
      <c r="U303" s="20" t="s">
        <v>475</v>
      </c>
      <c r="V303" s="20"/>
      <c r="W303" s="115"/>
      <c r="X303" s="492">
        <v>0</v>
      </c>
      <c r="Y303" s="480">
        <v>0</v>
      </c>
      <c r="Z303" s="560">
        <v>0</v>
      </c>
      <c r="AA303" s="560">
        <v>0</v>
      </c>
      <c r="AB303" s="560">
        <v>0</v>
      </c>
      <c r="AC303" s="560">
        <v>0</v>
      </c>
      <c r="AD303" s="1415">
        <v>0</v>
      </c>
      <c r="AE303" s="1415">
        <v>0</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5746</v>
      </c>
      <c r="B319" s="171">
        <v>0</v>
      </c>
      <c r="C319" s="171">
        <v>0</v>
      </c>
      <c r="E319" s="487"/>
      <c r="F319" s="20"/>
      <c r="G319" s="20" t="s">
        <v>5805</v>
      </c>
      <c r="H319" s="115"/>
      <c r="I319" s="2828">
        <v>0</v>
      </c>
      <c r="J319" s="3238"/>
      <c r="K319" s="3240"/>
      <c r="L319" s="3240"/>
      <c r="M319" s="3240"/>
      <c r="N319" s="3240"/>
      <c r="O319" s="3241"/>
      <c r="P319" s="3242">
        <v>0</v>
      </c>
      <c r="Q319" s="3036"/>
      <c r="T319" s="487"/>
      <c r="U319" s="20"/>
      <c r="V319" s="20" t="s">
        <v>5805</v>
      </c>
      <c r="W319" s="115"/>
      <c r="X319" s="2812">
        <v>0</v>
      </c>
      <c r="Y319" s="3243">
        <v>0</v>
      </c>
      <c r="Z319" s="1430">
        <v>0</v>
      </c>
      <c r="AA319" s="1430">
        <v>0</v>
      </c>
      <c r="AB319" s="1430">
        <v>0</v>
      </c>
      <c r="AC319" s="1430">
        <v>0</v>
      </c>
      <c r="AD319" s="1431">
        <v>0</v>
      </c>
      <c r="AE319" s="1431">
        <v>0</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13"/>
      <c r="K321" s="3014"/>
      <c r="L321" s="3014"/>
      <c r="M321" s="3014"/>
      <c r="N321" s="3014"/>
      <c r="O321" s="3021"/>
      <c r="P321" s="3037">
        <v>0</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5746</v>
      </c>
      <c r="B323" s="171">
        <v>0</v>
      </c>
      <c r="C323" s="171">
        <v>0</v>
      </c>
      <c r="E323" s="487"/>
      <c r="F323" s="20"/>
      <c r="G323" s="20"/>
      <c r="H323" s="536" t="s">
        <v>725</v>
      </c>
      <c r="I323" s="2828">
        <v>0</v>
      </c>
      <c r="J323" s="1681"/>
      <c r="K323" s="79"/>
      <c r="L323" s="79"/>
      <c r="M323" s="79"/>
      <c r="N323" s="79"/>
      <c r="O323" s="3144"/>
      <c r="P323" s="3037"/>
      <c r="Q323" s="3036"/>
      <c r="T323" s="487"/>
      <c r="U323" s="20"/>
      <c r="V323" s="20"/>
      <c r="W323" s="536" t="s">
        <v>725</v>
      </c>
      <c r="X323" s="2812">
        <v>0</v>
      </c>
      <c r="Y323" s="3243">
        <v>0</v>
      </c>
      <c r="Z323" s="1430">
        <v>0</v>
      </c>
      <c r="AA323" s="1430">
        <v>0</v>
      </c>
      <c r="AB323" s="1430">
        <v>0</v>
      </c>
      <c r="AC323" s="1430">
        <v>0</v>
      </c>
      <c r="AD323" s="1431">
        <v>0</v>
      </c>
      <c r="AE323" s="1431">
        <v>0</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0</v>
      </c>
      <c r="J325" s="1681"/>
      <c r="K325" s="79"/>
      <c r="L325" s="79"/>
      <c r="M325" s="79"/>
      <c r="N325" s="79"/>
      <c r="O325" s="3144"/>
      <c r="P325" s="3037"/>
      <c r="Q325" s="3036"/>
      <c r="T325" s="487" t="s">
        <v>5806</v>
      </c>
      <c r="U325" s="20"/>
      <c r="V325" s="20"/>
      <c r="W325" s="115"/>
      <c r="X325" s="2815">
        <v>0</v>
      </c>
      <c r="Y325" s="496">
        <v>0</v>
      </c>
      <c r="Z325" s="1402">
        <v>0</v>
      </c>
      <c r="AA325" s="1402">
        <v>0</v>
      </c>
      <c r="AB325" s="1402">
        <v>0</v>
      </c>
      <c r="AC325" s="1402">
        <v>0</v>
      </c>
      <c r="AD325" s="1427">
        <v>0</v>
      </c>
      <c r="AE325" s="1427">
        <v>0</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13"/>
      <c r="K328" s="3014"/>
      <c r="L328" s="3014"/>
      <c r="M328" s="3014"/>
      <c r="N328" s="3014"/>
      <c r="O328" s="3021"/>
      <c r="P328" s="3037">
        <v>0</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13"/>
      <c r="K329" s="3014"/>
      <c r="L329" s="3014"/>
      <c r="M329" s="3014"/>
      <c r="N329" s="3014"/>
      <c r="O329" s="3021"/>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5746</v>
      </c>
      <c r="B330" s="171">
        <v>0</v>
      </c>
      <c r="C330" s="171">
        <v>0</v>
      </c>
      <c r="E330" s="487"/>
      <c r="F330" s="20" t="s">
        <v>683</v>
      </c>
      <c r="G330" s="20"/>
      <c r="H330" s="115"/>
      <c r="I330" s="1601">
        <v>0</v>
      </c>
      <c r="J330" s="3013"/>
      <c r="K330" s="3014"/>
      <c r="L330" s="3014"/>
      <c r="M330" s="3014"/>
      <c r="N330" s="3014"/>
      <c r="O330" s="3021"/>
      <c r="P330" s="3037">
        <v>0</v>
      </c>
      <c r="Q330" s="3036"/>
      <c r="T330" s="487"/>
      <c r="U330" s="20" t="s">
        <v>683</v>
      </c>
      <c r="V330" s="20"/>
      <c r="W330" s="115"/>
      <c r="X330" s="492">
        <v>0</v>
      </c>
      <c r="Y330" s="480">
        <v>0</v>
      </c>
      <c r="Z330" s="560">
        <v>0</v>
      </c>
      <c r="AA330" s="560">
        <v>0</v>
      </c>
      <c r="AB330" s="560">
        <v>0</v>
      </c>
      <c r="AC330" s="560">
        <v>0</v>
      </c>
      <c r="AD330" s="1415">
        <v>0</v>
      </c>
      <c r="AE330" s="1415">
        <v>0</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38"/>
      <c r="K336" s="3240"/>
      <c r="L336" s="3240"/>
      <c r="M336" s="3014"/>
      <c r="N336" s="3014"/>
      <c r="O336" s="3021"/>
      <c r="P336" s="3037">
        <v>0</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80">
        <v>0.5</v>
      </c>
      <c r="K337" s="3130">
        <v>0.5</v>
      </c>
      <c r="L337" s="3014"/>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1"/>
      <c r="P341" s="2807">
        <v>0</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5746</v>
      </c>
      <c r="B342" s="171">
        <v>0</v>
      </c>
      <c r="C342" s="171">
        <v>0</v>
      </c>
      <c r="E342" s="487"/>
      <c r="F342" s="20"/>
      <c r="G342" s="20" t="s">
        <v>5813</v>
      </c>
      <c r="H342" s="115"/>
      <c r="I342" s="2828">
        <v>0</v>
      </c>
      <c r="J342" s="3253"/>
      <c r="K342" s="3254"/>
      <c r="L342" s="3254"/>
      <c r="M342" s="3254"/>
      <c r="N342" s="3254"/>
      <c r="O342" s="3255"/>
      <c r="P342" s="3255">
        <v>0</v>
      </c>
      <c r="Q342" s="3036"/>
      <c r="T342" s="487"/>
      <c r="U342" s="20"/>
      <c r="V342" s="20" t="s">
        <v>5813</v>
      </c>
      <c r="W342" s="115"/>
      <c r="X342" s="2812">
        <v>0</v>
      </c>
      <c r="Y342" s="3243">
        <v>0</v>
      </c>
      <c r="Z342" s="1430">
        <v>0</v>
      </c>
      <c r="AA342" s="1430">
        <v>0</v>
      </c>
      <c r="AB342" s="1430">
        <v>0</v>
      </c>
      <c r="AC342" s="1430">
        <v>0</v>
      </c>
      <c r="AD342" s="1431">
        <v>0</v>
      </c>
      <c r="AE342" s="1431">
        <v>0</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0</v>
      </c>
      <c r="J344" s="1687"/>
      <c r="K344" s="92"/>
      <c r="L344" s="92"/>
      <c r="M344" s="92"/>
      <c r="N344" s="92"/>
      <c r="O344" s="92"/>
      <c r="P344" s="2807"/>
      <c r="Q344" s="3258"/>
      <c r="T344" s="505" t="s">
        <v>744</v>
      </c>
      <c r="U344" s="94"/>
      <c r="V344" s="94"/>
      <c r="W344" s="162"/>
      <c r="X344" s="3260">
        <v>0</v>
      </c>
      <c r="Y344" s="3261">
        <v>0</v>
      </c>
      <c r="Z344" s="3262">
        <v>0</v>
      </c>
      <c r="AA344" s="3262">
        <v>0</v>
      </c>
      <c r="AB344" s="3262">
        <v>0</v>
      </c>
      <c r="AC344" s="3262">
        <v>0</v>
      </c>
      <c r="AD344" s="3263">
        <v>0</v>
      </c>
      <c r="AE344" s="3263">
        <v>0</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52" priority="1" stopIfTrue="1" operator="notEqual">
      <formula>0</formula>
    </cfRule>
  </conditionalFormatting>
  <conditionalFormatting sqref="B16:C342">
    <cfRule type="cellIs" dxfId="51" priority="2" stopIfTrue="1" operator="greaterThan">
      <formula>0</formula>
    </cfRule>
  </conditionalFormatting>
  <pageMargins left="1" right="0.5" top="1" bottom="0.5" header="1" footer="0.25"/>
  <pageSetup paperSize="3" scale="12" orientation="portrait" verticalDpi="300" r:id="rId1"/>
  <headerFooter alignWithMargins="0">
    <oddHeader>&amp;A</oddHeader>
    <oddFooter>&amp;C&amp;F&amp;R&amp;D&amp;T</oddFooter>
  </headerFooter>
</worksheet>
</file>

<file path=xl/worksheets/sheet102.xml><?xml version="1.0" encoding="utf-8"?>
<worksheet xmlns="http://schemas.openxmlformats.org/spreadsheetml/2006/main" xmlns:r="http://schemas.openxmlformats.org/officeDocument/2006/relationships">
  <sheetPr codeName="Sheet26">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6.886718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7" style="28" customWidth="1"/>
    <col min="25" max="25" width="10.88671875" style="28" customWidth="1"/>
    <col min="26" max="26" width="14.109375" style="28" customWidth="1"/>
    <col min="27" max="27" width="11" style="28" customWidth="1"/>
    <col min="28" max="28" width="14.109375" style="28" customWidth="1"/>
    <col min="29" max="29" width="12.33203125" style="28" customWidth="1"/>
    <col min="30" max="30" width="16.33203125" style="28" customWidth="1"/>
    <col min="31" max="31" width="8.33203125" style="28" customWidth="1"/>
    <col min="32" max="32" width="7" style="28" customWidth="1"/>
    <col min="33" max="34" width="9" style="28" customWidth="1"/>
    <col min="35" max="37" width="2.88671875" style="28" customWidth="1"/>
    <col min="38" max="38" width="48.88671875" style="28" customWidth="1"/>
    <col min="39" max="39" width="17" style="28" customWidth="1"/>
    <col min="40" max="40" width="10.88671875" style="28" customWidth="1"/>
    <col min="41" max="41" width="14.109375" style="28" customWidth="1"/>
    <col min="42" max="42" width="11" style="28" customWidth="1"/>
    <col min="43" max="43" width="14.109375" style="28" customWidth="1"/>
    <col min="44" max="44" width="12.33203125" style="28" customWidth="1"/>
    <col min="45" max="45" width="16.33203125" style="28" customWidth="1"/>
    <col min="46" max="46" width="8.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5551</v>
      </c>
      <c r="F6" s="453"/>
      <c r="G6" s="453"/>
      <c r="H6" s="453"/>
      <c r="I6" s="453"/>
      <c r="J6" s="453"/>
      <c r="K6" s="453"/>
      <c r="L6" s="453"/>
      <c r="M6" s="453"/>
      <c r="N6" s="453"/>
      <c r="O6" s="453"/>
      <c r="P6" s="453"/>
      <c r="Q6" s="2732"/>
      <c r="R6" s="453"/>
      <c r="S6" s="453"/>
      <c r="T6" s="453" t="s">
        <v>5552</v>
      </c>
      <c r="U6" s="453"/>
      <c r="V6" s="453"/>
      <c r="W6" s="453"/>
      <c r="X6" s="453"/>
      <c r="Y6" s="453"/>
      <c r="Z6" s="453"/>
      <c r="AA6" s="453"/>
      <c r="AB6" s="453"/>
      <c r="AC6" s="453"/>
      <c r="AD6" s="453"/>
      <c r="AE6" s="453"/>
      <c r="AF6" s="2732"/>
      <c r="AG6" s="2732"/>
      <c r="AH6" s="2732"/>
      <c r="AI6" s="453" t="s">
        <v>5552</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3052</v>
      </c>
      <c r="J11" s="3218" t="s">
        <v>5468</v>
      </c>
      <c r="K11" s="3218" t="s">
        <v>5467</v>
      </c>
      <c r="L11" s="3218" t="s">
        <v>1463</v>
      </c>
      <c r="M11" s="3222" t="s">
        <v>5467</v>
      </c>
      <c r="N11" s="2947"/>
      <c r="O11" s="2950" t="s">
        <v>3041</v>
      </c>
      <c r="P11" s="3219"/>
      <c r="Q11" s="2948"/>
      <c r="T11" s="131"/>
      <c r="U11" s="20"/>
      <c r="V11" s="20"/>
      <c r="W11" s="115"/>
      <c r="X11" s="3223" t="s">
        <v>3052</v>
      </c>
      <c r="Y11" s="3218" t="s">
        <v>5468</v>
      </c>
      <c r="Z11" s="3218" t="s">
        <v>5467</v>
      </c>
      <c r="AA11" s="3218" t="s">
        <v>1463</v>
      </c>
      <c r="AB11" s="3222" t="s">
        <v>5467</v>
      </c>
      <c r="AC11" s="2947"/>
      <c r="AD11" s="2950" t="s">
        <v>3041</v>
      </c>
      <c r="AE11" s="3219"/>
      <c r="AF11" s="2948"/>
      <c r="AI11" s="131"/>
      <c r="AJ11" s="20"/>
      <c r="AK11" s="20"/>
      <c r="AL11" s="115"/>
      <c r="AM11" s="3223" t="s">
        <v>3052</v>
      </c>
      <c r="AN11" s="3218" t="s">
        <v>5468</v>
      </c>
      <c r="AO11" s="3218" t="s">
        <v>5467</v>
      </c>
      <c r="AP11" s="3218" t="s">
        <v>1463</v>
      </c>
      <c r="AQ11" s="3222" t="s">
        <v>5467</v>
      </c>
      <c r="AR11" s="2947"/>
      <c r="AS11" s="2950" t="s">
        <v>3041</v>
      </c>
      <c r="AT11" s="3219"/>
    </row>
    <row r="12" spans="1:47" ht="15.75">
      <c r="B12" s="444"/>
      <c r="C12" s="446"/>
      <c r="E12" s="132"/>
      <c r="F12" s="94"/>
      <c r="G12" s="94"/>
      <c r="H12" s="162"/>
      <c r="I12" s="3224">
        <v>0</v>
      </c>
      <c r="J12" s="3225"/>
      <c r="K12" s="132"/>
      <c r="L12" s="132"/>
      <c r="M12" s="132"/>
      <c r="N12" s="132"/>
      <c r="O12" s="132"/>
      <c r="P12" s="95"/>
      <c r="Q12" s="20"/>
      <c r="T12" s="132"/>
      <c r="U12" s="94"/>
      <c r="V12" s="94"/>
      <c r="W12" s="162"/>
      <c r="X12" s="3226">
        <v>0</v>
      </c>
      <c r="Y12" s="3225"/>
      <c r="Z12" s="132"/>
      <c r="AA12" s="132"/>
      <c r="AB12" s="132"/>
      <c r="AC12" s="132"/>
      <c r="AD12" s="132"/>
      <c r="AE12" s="95"/>
      <c r="AF12" s="20"/>
      <c r="AI12" s="132"/>
      <c r="AJ12" s="94"/>
      <c r="AK12" s="94"/>
      <c r="AL12" s="162"/>
      <c r="AM12" s="3226">
        <v>0</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5746</v>
      </c>
      <c r="B16" s="171">
        <v>0</v>
      </c>
      <c r="C16" s="171">
        <v>0</v>
      </c>
      <c r="E16" s="487"/>
      <c r="F16" s="3231" t="s">
        <v>621</v>
      </c>
      <c r="G16" s="20"/>
      <c r="H16" s="115"/>
      <c r="I16" s="3232">
        <v>0</v>
      </c>
      <c r="J16" s="3013"/>
      <c r="K16" s="3014"/>
      <c r="L16" s="3014"/>
      <c r="M16" s="3014"/>
      <c r="N16" s="3014"/>
      <c r="O16" s="3021"/>
      <c r="P16" s="3037">
        <v>0</v>
      </c>
      <c r="Q16" s="3036"/>
      <c r="T16" s="487"/>
      <c r="U16" s="3231" t="s">
        <v>621</v>
      </c>
      <c r="V16" s="3233"/>
      <c r="W16" s="115"/>
      <c r="X16" s="3230">
        <v>0</v>
      </c>
      <c r="Y16" s="3234">
        <v>0</v>
      </c>
      <c r="Z16" s="3235">
        <v>0</v>
      </c>
      <c r="AA16" s="3235">
        <v>0</v>
      </c>
      <c r="AB16" s="3235">
        <v>0</v>
      </c>
      <c r="AC16" s="3235">
        <v>0</v>
      </c>
      <c r="AD16" s="3236">
        <v>0</v>
      </c>
      <c r="AE16" s="3236">
        <v>0</v>
      </c>
      <c r="AF16" s="3237"/>
      <c r="AI16" s="487"/>
      <c r="AJ16" s="3231" t="s">
        <v>621</v>
      </c>
      <c r="AK16" s="3233"/>
      <c r="AL16" s="115"/>
      <c r="AM16" s="3230">
        <v>0</v>
      </c>
      <c r="AN16" s="3234">
        <v>0</v>
      </c>
      <c r="AO16" s="3235">
        <v>0</v>
      </c>
      <c r="AP16" s="3235">
        <v>0</v>
      </c>
      <c r="AQ16" s="3235">
        <v>0</v>
      </c>
      <c r="AR16" s="3235">
        <v>0</v>
      </c>
      <c r="AS16" s="3236">
        <v>0</v>
      </c>
      <c r="AT16" s="3236">
        <v>0</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5746</v>
      </c>
      <c r="B18" s="171">
        <v>0</v>
      </c>
      <c r="C18" s="171">
        <v>0</v>
      </c>
      <c r="E18" s="487"/>
      <c r="F18" s="3231" t="s">
        <v>655</v>
      </c>
      <c r="G18" s="20"/>
      <c r="H18" s="115"/>
      <c r="I18" s="1601">
        <v>0</v>
      </c>
      <c r="J18" s="3013"/>
      <c r="K18" s="3014"/>
      <c r="L18" s="3014"/>
      <c r="M18" s="3014"/>
      <c r="N18" s="3014"/>
      <c r="O18" s="3021"/>
      <c r="P18" s="3037">
        <v>0</v>
      </c>
      <c r="Q18" s="3036"/>
      <c r="T18" s="487"/>
      <c r="U18" s="3231" t="s">
        <v>655</v>
      </c>
      <c r="V18" s="3233"/>
      <c r="W18" s="115"/>
      <c r="X18" s="492">
        <v>0</v>
      </c>
      <c r="Y18" s="480">
        <v>0</v>
      </c>
      <c r="Z18" s="560">
        <v>0</v>
      </c>
      <c r="AA18" s="560">
        <v>0</v>
      </c>
      <c r="AB18" s="560">
        <v>0</v>
      </c>
      <c r="AC18" s="560">
        <v>0</v>
      </c>
      <c r="AD18" s="1415">
        <v>0</v>
      </c>
      <c r="AE18" s="1415">
        <v>0</v>
      </c>
      <c r="AF18" s="3176"/>
      <c r="AI18" s="487"/>
      <c r="AJ18" s="3231" t="s">
        <v>655</v>
      </c>
      <c r="AK18" s="3233"/>
      <c r="AL18" s="115"/>
      <c r="AM18" s="492">
        <v>0</v>
      </c>
      <c r="AN18" s="480">
        <v>0</v>
      </c>
      <c r="AO18" s="560">
        <v>0</v>
      </c>
      <c r="AP18" s="560">
        <v>0</v>
      </c>
      <c r="AQ18" s="560">
        <v>0</v>
      </c>
      <c r="AR18" s="560">
        <v>0</v>
      </c>
      <c r="AS18" s="1415">
        <v>0</v>
      </c>
      <c r="AT18" s="1415">
        <v>0</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5746</v>
      </c>
      <c r="B21" s="171">
        <v>0</v>
      </c>
      <c r="C21" s="171">
        <v>0</v>
      </c>
      <c r="E21" s="487"/>
      <c r="F21" s="3231"/>
      <c r="G21" s="20"/>
      <c r="H21" s="115" t="s">
        <v>5748</v>
      </c>
      <c r="I21" s="2828">
        <v>0</v>
      </c>
      <c r="J21" s="3238"/>
      <c r="K21" s="3239">
        <v>1</v>
      </c>
      <c r="L21" s="3240"/>
      <c r="M21" s="3240"/>
      <c r="N21" s="3240"/>
      <c r="O21" s="3241"/>
      <c r="P21" s="3242">
        <v>1</v>
      </c>
      <c r="Q21" s="3036"/>
      <c r="T21" s="487"/>
      <c r="U21" s="3231"/>
      <c r="V21" s="3233"/>
      <c r="W21" s="115" t="s">
        <v>5748</v>
      </c>
      <c r="X21" s="2812">
        <v>0</v>
      </c>
      <c r="Y21" s="1430">
        <v>0</v>
      </c>
      <c r="Z21" s="1430">
        <v>0</v>
      </c>
      <c r="AA21" s="1430">
        <v>0</v>
      </c>
      <c r="AB21" s="1430">
        <v>0</v>
      </c>
      <c r="AC21" s="1430">
        <v>0</v>
      </c>
      <c r="AD21" s="1431">
        <v>0</v>
      </c>
      <c r="AE21" s="1431">
        <v>0</v>
      </c>
      <c r="AF21" s="3176"/>
      <c r="AI21" s="487"/>
      <c r="AJ21" s="3231"/>
      <c r="AK21" s="3233"/>
      <c r="AL21" s="115" t="s">
        <v>5748</v>
      </c>
      <c r="AM21" s="2812">
        <v>0</v>
      </c>
      <c r="AN21" s="1430">
        <v>0</v>
      </c>
      <c r="AO21" s="1430">
        <v>0</v>
      </c>
      <c r="AP21" s="1430">
        <v>0</v>
      </c>
      <c r="AQ21" s="1430">
        <v>0</v>
      </c>
      <c r="AR21" s="1430">
        <v>0</v>
      </c>
      <c r="AS21" s="1431">
        <v>0</v>
      </c>
      <c r="AT21" s="1431">
        <v>0</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5746</v>
      </c>
      <c r="B46" s="171">
        <v>0</v>
      </c>
      <c r="C46" s="171">
        <v>0</v>
      </c>
      <c r="E46" s="487"/>
      <c r="F46" s="3231" t="s">
        <v>1789</v>
      </c>
      <c r="G46" s="3231"/>
      <c r="H46" s="3244"/>
      <c r="I46" s="1601">
        <v>0</v>
      </c>
      <c r="J46" s="3013"/>
      <c r="K46" s="3130">
        <v>1</v>
      </c>
      <c r="L46" s="3014"/>
      <c r="M46" s="3014"/>
      <c r="N46" s="3014"/>
      <c r="O46" s="3021"/>
      <c r="P46" s="3037">
        <v>1</v>
      </c>
      <c r="Q46" s="3036"/>
      <c r="T46" s="487"/>
      <c r="U46" s="3231" t="s">
        <v>1789</v>
      </c>
      <c r="V46" s="3233"/>
      <c r="W46" s="115"/>
      <c r="X46" s="492">
        <v>0</v>
      </c>
      <c r="Y46" s="480">
        <v>0</v>
      </c>
      <c r="Z46" s="560">
        <v>0</v>
      </c>
      <c r="AA46" s="560">
        <v>0</v>
      </c>
      <c r="AB46" s="560">
        <v>0</v>
      </c>
      <c r="AC46" s="560">
        <v>0</v>
      </c>
      <c r="AD46" s="1415">
        <v>0</v>
      </c>
      <c r="AE46" s="1415">
        <v>0</v>
      </c>
      <c r="AF46" s="3176"/>
      <c r="AI46" s="487"/>
      <c r="AJ46" s="3231" t="s">
        <v>1789</v>
      </c>
      <c r="AK46" s="3233"/>
      <c r="AL46" s="115"/>
      <c r="AM46" s="492">
        <v>0</v>
      </c>
      <c r="AN46" s="480">
        <v>0</v>
      </c>
      <c r="AO46" s="560">
        <v>0</v>
      </c>
      <c r="AP46" s="560">
        <v>0</v>
      </c>
      <c r="AQ46" s="560">
        <v>0</v>
      </c>
      <c r="AR46" s="560">
        <v>0</v>
      </c>
      <c r="AS46" s="1415">
        <v>0</v>
      </c>
      <c r="AT46" s="1415">
        <v>0</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5746</v>
      </c>
      <c r="B50" s="171">
        <v>0</v>
      </c>
      <c r="C50" s="171">
        <v>0</v>
      </c>
      <c r="E50" s="487"/>
      <c r="F50" s="3231" t="s">
        <v>742</v>
      </c>
      <c r="G50" s="3245"/>
      <c r="H50" s="3244"/>
      <c r="I50" s="1601">
        <v>0</v>
      </c>
      <c r="J50" s="3013"/>
      <c r="K50" s="3130">
        <v>1</v>
      </c>
      <c r="L50" s="3014"/>
      <c r="M50" s="3014"/>
      <c r="N50" s="3014"/>
      <c r="O50" s="3021"/>
      <c r="P50" s="3037">
        <v>1</v>
      </c>
      <c r="Q50" s="3036"/>
      <c r="T50" s="487"/>
      <c r="U50" s="3231" t="s">
        <v>742</v>
      </c>
      <c r="V50" s="3233"/>
      <c r="W50" s="115"/>
      <c r="X50" s="492">
        <v>0</v>
      </c>
      <c r="Y50" s="480">
        <v>0</v>
      </c>
      <c r="Z50" s="560">
        <v>0</v>
      </c>
      <c r="AA50" s="560">
        <v>0</v>
      </c>
      <c r="AB50" s="560">
        <v>0</v>
      </c>
      <c r="AC50" s="560">
        <v>0</v>
      </c>
      <c r="AD50" s="1415">
        <v>0</v>
      </c>
      <c r="AE50" s="1415">
        <v>0</v>
      </c>
      <c r="AF50" s="3176"/>
      <c r="AI50" s="487"/>
      <c r="AJ50" s="3231" t="s">
        <v>742</v>
      </c>
      <c r="AK50" s="3233"/>
      <c r="AL50" s="115"/>
      <c r="AM50" s="492">
        <v>0</v>
      </c>
      <c r="AN50" s="480">
        <v>0</v>
      </c>
      <c r="AO50" s="560">
        <v>0</v>
      </c>
      <c r="AP50" s="560">
        <v>0</v>
      </c>
      <c r="AQ50" s="560">
        <v>0</v>
      </c>
      <c r="AR50" s="560">
        <v>0</v>
      </c>
      <c r="AS50" s="1415">
        <v>0</v>
      </c>
      <c r="AT50" s="1415">
        <v>0</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1415">
        <v>0</v>
      </c>
      <c r="AF69" s="3176"/>
      <c r="AI69" s="487"/>
      <c r="AJ69" s="3231" t="s">
        <v>782</v>
      </c>
      <c r="AK69" s="3233"/>
      <c r="AL69" s="115"/>
      <c r="AM69" s="492">
        <v>0</v>
      </c>
      <c r="AN69" s="480">
        <v>0</v>
      </c>
      <c r="AO69" s="560">
        <v>0</v>
      </c>
      <c r="AP69" s="560">
        <v>0</v>
      </c>
      <c r="AQ69" s="560">
        <v>0</v>
      </c>
      <c r="AR69" s="560">
        <v>0</v>
      </c>
      <c r="AS69" s="1415">
        <v>0</v>
      </c>
      <c r="AT69" s="1415">
        <v>0</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5746</v>
      </c>
      <c r="B76" s="171">
        <v>0</v>
      </c>
      <c r="C76" s="171">
        <v>0</v>
      </c>
      <c r="E76" s="487"/>
      <c r="F76" s="3231" t="s">
        <v>1796</v>
      </c>
      <c r="G76" s="3245"/>
      <c r="H76" s="3244"/>
      <c r="I76" s="1601">
        <v>0</v>
      </c>
      <c r="J76" s="3013"/>
      <c r="K76" s="3130">
        <v>1</v>
      </c>
      <c r="L76" s="3014"/>
      <c r="M76" s="3014"/>
      <c r="N76" s="3014"/>
      <c r="O76" s="3021"/>
      <c r="P76" s="3037">
        <v>1</v>
      </c>
      <c r="Q76" s="3036"/>
      <c r="T76" s="487"/>
      <c r="U76" s="3231" t="s">
        <v>1796</v>
      </c>
      <c r="V76" s="3233"/>
      <c r="W76" s="115"/>
      <c r="X76" s="492">
        <v>0</v>
      </c>
      <c r="Y76" s="480">
        <v>0</v>
      </c>
      <c r="Z76" s="560">
        <v>0</v>
      </c>
      <c r="AA76" s="560">
        <v>0</v>
      </c>
      <c r="AB76" s="560">
        <v>0</v>
      </c>
      <c r="AC76" s="560">
        <v>0</v>
      </c>
      <c r="AD76" s="1415">
        <v>0</v>
      </c>
      <c r="AE76" s="1415">
        <v>0</v>
      </c>
      <c r="AF76" s="3176"/>
      <c r="AI76" s="487"/>
      <c r="AJ76" s="3231" t="s">
        <v>1796</v>
      </c>
      <c r="AK76" s="3233"/>
      <c r="AL76" s="115"/>
      <c r="AM76" s="492">
        <v>0</v>
      </c>
      <c r="AN76" s="480">
        <v>0</v>
      </c>
      <c r="AO76" s="560">
        <v>0</v>
      </c>
      <c r="AP76" s="560">
        <v>0</v>
      </c>
      <c r="AQ76" s="560">
        <v>0</v>
      </c>
      <c r="AR76" s="560">
        <v>0</v>
      </c>
      <c r="AS76" s="1415">
        <v>0</v>
      </c>
      <c r="AT76" s="1415">
        <v>0</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5746</v>
      </c>
      <c r="B78" s="171">
        <v>0</v>
      </c>
      <c r="C78" s="171">
        <v>0</v>
      </c>
      <c r="E78" s="487"/>
      <c r="F78" s="3231" t="s">
        <v>5759</v>
      </c>
      <c r="G78" s="3245"/>
      <c r="H78" s="3244"/>
      <c r="I78" s="1601">
        <v>0</v>
      </c>
      <c r="J78" s="3013"/>
      <c r="K78" s="3014"/>
      <c r="L78" s="3014"/>
      <c r="M78" s="3014"/>
      <c r="N78" s="3014"/>
      <c r="O78" s="3021"/>
      <c r="P78" s="3037">
        <v>0</v>
      </c>
      <c r="Q78" s="3036"/>
      <c r="T78" s="487"/>
      <c r="U78" s="3231" t="s">
        <v>5759</v>
      </c>
      <c r="V78" s="3233"/>
      <c r="W78" s="115"/>
      <c r="X78" s="492">
        <v>0</v>
      </c>
      <c r="Y78" s="480">
        <v>0</v>
      </c>
      <c r="Z78" s="560">
        <v>0</v>
      </c>
      <c r="AA78" s="560">
        <v>0</v>
      </c>
      <c r="AB78" s="560">
        <v>0</v>
      </c>
      <c r="AC78" s="560">
        <v>0</v>
      </c>
      <c r="AD78" s="1415">
        <v>0</v>
      </c>
      <c r="AE78" s="1415">
        <v>0</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5746</v>
      </c>
      <c r="B146" s="171">
        <v>0</v>
      </c>
      <c r="C146" s="171">
        <v>0</v>
      </c>
      <c r="E146" s="487"/>
      <c r="F146" s="3231"/>
      <c r="G146" s="20"/>
      <c r="H146" s="115" t="s">
        <v>5760</v>
      </c>
      <c r="I146" s="2828">
        <v>0</v>
      </c>
      <c r="J146" s="3238"/>
      <c r="K146" s="3240"/>
      <c r="L146" s="3240"/>
      <c r="M146" s="3240"/>
      <c r="N146" s="3240"/>
      <c r="O146" s="3241"/>
      <c r="P146" s="3242">
        <v>0</v>
      </c>
      <c r="Q146" s="3036"/>
      <c r="T146" s="487"/>
      <c r="U146" s="3231"/>
      <c r="V146" s="3233"/>
      <c r="W146" s="115" t="s">
        <v>5760</v>
      </c>
      <c r="X146" s="2812">
        <v>0</v>
      </c>
      <c r="Y146" s="3243">
        <v>0</v>
      </c>
      <c r="Z146" s="1430">
        <v>0</v>
      </c>
      <c r="AA146" s="1430">
        <v>0</v>
      </c>
      <c r="AB146" s="1430">
        <v>0</v>
      </c>
      <c r="AC146" s="1430">
        <v>0</v>
      </c>
      <c r="AD146" s="1431">
        <v>0</v>
      </c>
      <c r="AE146" s="1431">
        <v>0</v>
      </c>
      <c r="AF146" s="3176"/>
      <c r="AI146" s="487"/>
      <c r="AJ146" s="3231"/>
      <c r="AK146" s="3233"/>
      <c r="AL146" s="115" t="s">
        <v>5760</v>
      </c>
      <c r="AM146" s="2812">
        <v>0</v>
      </c>
      <c r="AN146" s="3243">
        <v>0</v>
      </c>
      <c r="AO146" s="1430">
        <v>0</v>
      </c>
      <c r="AP146" s="1430">
        <v>0</v>
      </c>
      <c r="AQ146" s="1430">
        <v>0</v>
      </c>
      <c r="AR146" s="1430">
        <v>0</v>
      </c>
      <c r="AS146" s="1431">
        <v>0</v>
      </c>
      <c r="AT146" s="1431">
        <v>0</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5746</v>
      </c>
      <c r="B161" s="171">
        <v>0</v>
      </c>
      <c r="C161" s="171">
        <v>0</v>
      </c>
      <c r="E161" s="487"/>
      <c r="F161" s="3231" t="s">
        <v>799</v>
      </c>
      <c r="G161" s="20"/>
      <c r="H161" s="115"/>
      <c r="I161" s="1601">
        <v>0</v>
      </c>
      <c r="J161" s="3013"/>
      <c r="K161" s="3014"/>
      <c r="L161" s="3014"/>
      <c r="M161" s="3014"/>
      <c r="N161" s="3014"/>
      <c r="O161" s="3021"/>
      <c r="P161" s="3037">
        <v>0</v>
      </c>
      <c r="Q161" s="3036"/>
      <c r="T161" s="487"/>
      <c r="U161" s="3231" t="s">
        <v>799</v>
      </c>
      <c r="V161" s="3233"/>
      <c r="W161" s="115"/>
      <c r="X161" s="492">
        <v>0</v>
      </c>
      <c r="Y161" s="480">
        <v>0</v>
      </c>
      <c r="Z161" s="560">
        <v>0</v>
      </c>
      <c r="AA161" s="560">
        <v>0</v>
      </c>
      <c r="AB161" s="560">
        <v>0</v>
      </c>
      <c r="AC161" s="560">
        <v>0</v>
      </c>
      <c r="AD161" s="1415">
        <v>0</v>
      </c>
      <c r="AE161" s="1415">
        <v>0</v>
      </c>
      <c r="AF161" s="3176"/>
      <c r="AI161" s="487"/>
      <c r="AJ161" s="3231" t="s">
        <v>799</v>
      </c>
      <c r="AK161" s="3233"/>
      <c r="AL161" s="115"/>
      <c r="AM161" s="492">
        <v>0</v>
      </c>
      <c r="AN161" s="480">
        <v>0</v>
      </c>
      <c r="AO161" s="560">
        <v>0</v>
      </c>
      <c r="AP161" s="560">
        <v>0</v>
      </c>
      <c r="AQ161" s="560">
        <v>0</v>
      </c>
      <c r="AR161" s="560">
        <v>0</v>
      </c>
      <c r="AS161" s="1415">
        <v>0</v>
      </c>
      <c r="AT161" s="1415">
        <v>0</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5746</v>
      </c>
      <c r="B163" s="171">
        <v>0</v>
      </c>
      <c r="C163" s="171">
        <v>0</v>
      </c>
      <c r="E163" s="487"/>
      <c r="F163" s="3231" t="s">
        <v>797</v>
      </c>
      <c r="G163" s="20"/>
      <c r="H163" s="115"/>
      <c r="I163" s="1601">
        <v>0</v>
      </c>
      <c r="J163" s="3013"/>
      <c r="K163" s="3014"/>
      <c r="L163" s="3014"/>
      <c r="M163" s="3014"/>
      <c r="N163" s="3014"/>
      <c r="O163" s="3021"/>
      <c r="P163" s="3037">
        <v>0</v>
      </c>
      <c r="Q163" s="3036"/>
      <c r="T163" s="487"/>
      <c r="U163" s="3231" t="s">
        <v>797</v>
      </c>
      <c r="V163" s="3233"/>
      <c r="W163" s="115"/>
      <c r="X163" s="492">
        <v>0</v>
      </c>
      <c r="Y163" s="480">
        <v>0</v>
      </c>
      <c r="Z163" s="560">
        <v>0</v>
      </c>
      <c r="AA163" s="560">
        <v>0</v>
      </c>
      <c r="AB163" s="560">
        <v>0</v>
      </c>
      <c r="AC163" s="560">
        <v>0</v>
      </c>
      <c r="AD163" s="1415">
        <v>0</v>
      </c>
      <c r="AE163" s="1415">
        <v>0</v>
      </c>
      <c r="AF163" s="3176"/>
      <c r="AI163" s="487"/>
      <c r="AJ163" s="3231" t="s">
        <v>797</v>
      </c>
      <c r="AK163" s="3233"/>
      <c r="AL163" s="115"/>
      <c r="AM163" s="492">
        <v>0</v>
      </c>
      <c r="AN163" s="480">
        <v>0</v>
      </c>
      <c r="AO163" s="560">
        <v>0</v>
      </c>
      <c r="AP163" s="560">
        <v>0</v>
      </c>
      <c r="AQ163" s="560">
        <v>0</v>
      </c>
      <c r="AR163" s="560">
        <v>0</v>
      </c>
      <c r="AS163" s="1415">
        <v>0</v>
      </c>
      <c r="AT163" s="1415">
        <v>0</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5746</v>
      </c>
      <c r="B170" s="171">
        <v>0</v>
      </c>
      <c r="C170" s="171">
        <v>0</v>
      </c>
      <c r="E170" s="487"/>
      <c r="F170" s="3231"/>
      <c r="G170" s="20"/>
      <c r="H170" s="115" t="s">
        <v>5764</v>
      </c>
      <c r="I170" s="2828">
        <v>0</v>
      </c>
      <c r="J170" s="3238"/>
      <c r="K170" s="3239">
        <v>1</v>
      </c>
      <c r="L170" s="3240"/>
      <c r="M170" s="3240"/>
      <c r="N170" s="3240"/>
      <c r="O170" s="3241"/>
      <c r="P170" s="3242">
        <v>1</v>
      </c>
      <c r="Q170" s="3036"/>
      <c r="T170" s="487"/>
      <c r="U170" s="3231"/>
      <c r="V170" s="3233"/>
      <c r="W170" s="115" t="s">
        <v>5764</v>
      </c>
      <c r="X170" s="2812">
        <v>0</v>
      </c>
      <c r="Y170" s="3243">
        <v>0</v>
      </c>
      <c r="Z170" s="1430">
        <v>0</v>
      </c>
      <c r="AA170" s="1430">
        <v>0</v>
      </c>
      <c r="AB170" s="1430">
        <v>0</v>
      </c>
      <c r="AC170" s="1430">
        <v>0</v>
      </c>
      <c r="AD170" s="1431">
        <v>0</v>
      </c>
      <c r="AE170" s="1431">
        <v>0</v>
      </c>
      <c r="AF170" s="3176"/>
      <c r="AI170" s="487"/>
      <c r="AJ170" s="3231"/>
      <c r="AK170" s="3233"/>
      <c r="AL170" s="115" t="s">
        <v>5764</v>
      </c>
      <c r="AM170" s="2812">
        <v>0</v>
      </c>
      <c r="AN170" s="3243">
        <v>0</v>
      </c>
      <c r="AO170" s="1430">
        <v>0</v>
      </c>
      <c r="AP170" s="1430">
        <v>0</v>
      </c>
      <c r="AQ170" s="1430">
        <v>0</v>
      </c>
      <c r="AR170" s="1430">
        <v>0</v>
      </c>
      <c r="AS170" s="1431">
        <v>0</v>
      </c>
      <c r="AT170" s="1431">
        <v>0</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130"/>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5746</v>
      </c>
      <c r="B252" s="171">
        <v>0</v>
      </c>
      <c r="C252" s="171">
        <v>0</v>
      </c>
      <c r="E252" s="487"/>
      <c r="F252" s="82"/>
      <c r="G252" s="82"/>
      <c r="H252" s="536" t="s">
        <v>5769</v>
      </c>
      <c r="I252" s="2830">
        <v>0</v>
      </c>
      <c r="J252" s="3238"/>
      <c r="K252" s="3240"/>
      <c r="L252" s="3240"/>
      <c r="M252" s="3240"/>
      <c r="N252" s="3240"/>
      <c r="O252" s="3241"/>
      <c r="P252" s="3037">
        <v>0</v>
      </c>
      <c r="Q252" s="3036"/>
      <c r="T252" s="487"/>
      <c r="U252" s="20"/>
      <c r="V252" s="20"/>
      <c r="W252" s="536" t="s">
        <v>5769</v>
      </c>
      <c r="X252" s="2815">
        <v>0</v>
      </c>
      <c r="Y252" s="496">
        <v>0</v>
      </c>
      <c r="Z252" s="1402">
        <v>0</v>
      </c>
      <c r="AA252" s="1402">
        <v>0</v>
      </c>
      <c r="AB252" s="1402">
        <v>0</v>
      </c>
      <c r="AC252" s="1402">
        <v>0</v>
      </c>
      <c r="AD252" s="1427">
        <v>0</v>
      </c>
      <c r="AE252" s="1427">
        <v>0</v>
      </c>
      <c r="AF252" s="3251"/>
      <c r="AI252" s="505"/>
      <c r="AJ252" s="94"/>
      <c r="AK252" s="94"/>
      <c r="AL252" s="507" t="s">
        <v>5769</v>
      </c>
      <c r="AM252" s="3266">
        <v>0</v>
      </c>
      <c r="AN252" s="558">
        <v>0</v>
      </c>
      <c r="AO252" s="1409">
        <v>0</v>
      </c>
      <c r="AP252" s="1409">
        <v>0</v>
      </c>
      <c r="AQ252" s="1409">
        <v>0</v>
      </c>
      <c r="AR252" s="1409">
        <v>0</v>
      </c>
      <c r="AS252" s="559">
        <v>0</v>
      </c>
      <c r="AT252" s="559">
        <v>0</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5746</v>
      </c>
      <c r="B293" s="171">
        <v>0</v>
      </c>
      <c r="C293" s="171">
        <v>0</v>
      </c>
      <c r="E293" s="487"/>
      <c r="F293" s="20" t="s">
        <v>5796</v>
      </c>
      <c r="G293" s="20"/>
      <c r="H293" s="115"/>
      <c r="I293" s="1601">
        <v>0</v>
      </c>
      <c r="J293" s="3013"/>
      <c r="K293" s="3014"/>
      <c r="L293" s="3014"/>
      <c r="M293" s="3014"/>
      <c r="N293" s="3014"/>
      <c r="O293" s="3021"/>
      <c r="P293" s="3037">
        <v>0</v>
      </c>
      <c r="Q293" s="3036"/>
      <c r="T293" s="487"/>
      <c r="U293" s="20" t="s">
        <v>5796</v>
      </c>
      <c r="V293" s="20"/>
      <c r="W293" s="115"/>
      <c r="X293" s="492">
        <v>0</v>
      </c>
      <c r="Y293" s="480">
        <v>0</v>
      </c>
      <c r="Z293" s="560">
        <v>0</v>
      </c>
      <c r="AA293" s="560">
        <v>0</v>
      </c>
      <c r="AB293" s="560">
        <v>0</v>
      </c>
      <c r="AC293" s="560">
        <v>0</v>
      </c>
      <c r="AD293" s="1415">
        <v>0</v>
      </c>
      <c r="AE293" s="1415">
        <v>0</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5746</v>
      </c>
      <c r="B295" s="171">
        <v>0</v>
      </c>
      <c r="C295" s="171">
        <v>0</v>
      </c>
      <c r="E295" s="487"/>
      <c r="F295" s="20" t="s">
        <v>5799</v>
      </c>
      <c r="G295" s="20"/>
      <c r="H295" s="115"/>
      <c r="I295" s="1601">
        <v>0</v>
      </c>
      <c r="J295" s="3013"/>
      <c r="K295" s="3014"/>
      <c r="L295" s="3014"/>
      <c r="M295" s="3014"/>
      <c r="N295" s="3014"/>
      <c r="O295" s="3021"/>
      <c r="P295" s="3037">
        <v>0</v>
      </c>
      <c r="Q295" s="3036"/>
      <c r="T295" s="487"/>
      <c r="U295" s="20" t="s">
        <v>5799</v>
      </c>
      <c r="V295" s="20"/>
      <c r="W295" s="115"/>
      <c r="X295" s="492">
        <v>0</v>
      </c>
      <c r="Y295" s="480">
        <v>0</v>
      </c>
      <c r="Z295" s="560">
        <v>0</v>
      </c>
      <c r="AA295" s="560">
        <v>0</v>
      </c>
      <c r="AB295" s="560">
        <v>0</v>
      </c>
      <c r="AC295" s="560">
        <v>0</v>
      </c>
      <c r="AD295" s="1415">
        <v>0</v>
      </c>
      <c r="AE295" s="1415">
        <v>0</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5746</v>
      </c>
      <c r="B297" s="171">
        <v>0</v>
      </c>
      <c r="C297" s="171">
        <v>0</v>
      </c>
      <c r="E297" s="487"/>
      <c r="F297" s="20" t="s">
        <v>5800</v>
      </c>
      <c r="G297" s="20"/>
      <c r="H297" s="115"/>
      <c r="I297" s="1601">
        <v>0</v>
      </c>
      <c r="J297" s="3013"/>
      <c r="K297" s="3014"/>
      <c r="L297" s="3014"/>
      <c r="M297" s="3014"/>
      <c r="N297" s="3014"/>
      <c r="O297" s="3021"/>
      <c r="P297" s="3037">
        <v>0</v>
      </c>
      <c r="Q297" s="3036"/>
      <c r="T297" s="487"/>
      <c r="U297" s="20" t="s">
        <v>5800</v>
      </c>
      <c r="V297" s="20"/>
      <c r="W297" s="115"/>
      <c r="X297" s="492">
        <v>0</v>
      </c>
      <c r="Y297" s="480">
        <v>0</v>
      </c>
      <c r="Z297" s="560">
        <v>0</v>
      </c>
      <c r="AA297" s="560">
        <v>0</v>
      </c>
      <c r="AB297" s="560">
        <v>0</v>
      </c>
      <c r="AC297" s="560">
        <v>0</v>
      </c>
      <c r="AD297" s="1415">
        <v>0</v>
      </c>
      <c r="AE297" s="1415">
        <v>0</v>
      </c>
      <c r="AF297" s="3176"/>
    </row>
    <row r="298" spans="1:32" ht="15.75">
      <c r="A298" s="3212" t="s">
        <v>5746</v>
      </c>
      <c r="B298" s="171">
        <v>0</v>
      </c>
      <c r="C298" s="171">
        <v>0</v>
      </c>
      <c r="E298" s="487"/>
      <c r="F298" s="20"/>
      <c r="G298" s="20" t="s">
        <v>5801</v>
      </c>
      <c r="H298" s="115"/>
      <c r="I298" s="2828">
        <v>0</v>
      </c>
      <c r="J298" s="3238"/>
      <c r="K298" s="3240"/>
      <c r="L298" s="3240"/>
      <c r="M298" s="3240"/>
      <c r="N298" s="3240"/>
      <c r="O298" s="3241"/>
      <c r="P298" s="3242">
        <v>0</v>
      </c>
      <c r="Q298" s="3036"/>
      <c r="T298" s="487"/>
      <c r="U298" s="20"/>
      <c r="V298" s="20" t="s">
        <v>5801</v>
      </c>
      <c r="W298" s="115"/>
      <c r="X298" s="2812">
        <v>0</v>
      </c>
      <c r="Y298" s="3243">
        <v>0</v>
      </c>
      <c r="Z298" s="1430">
        <v>0</v>
      </c>
      <c r="AA298" s="1430">
        <v>0</v>
      </c>
      <c r="AB298" s="1430">
        <v>0</v>
      </c>
      <c r="AC298" s="1430">
        <v>0</v>
      </c>
      <c r="AD298" s="1431">
        <v>0</v>
      </c>
      <c r="AE298" s="1431">
        <v>0</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5746</v>
      </c>
      <c r="B303" s="171">
        <v>0</v>
      </c>
      <c r="C303" s="171">
        <v>0</v>
      </c>
      <c r="E303" s="487"/>
      <c r="F303" s="20" t="s">
        <v>475</v>
      </c>
      <c r="G303" s="20"/>
      <c r="H303" s="115"/>
      <c r="I303" s="1601">
        <v>0</v>
      </c>
      <c r="J303" s="3013"/>
      <c r="K303" s="3130">
        <v>1</v>
      </c>
      <c r="L303" s="3014"/>
      <c r="M303" s="3014"/>
      <c r="N303" s="3014"/>
      <c r="O303" s="3021"/>
      <c r="P303" s="3037">
        <v>1</v>
      </c>
      <c r="Q303" s="3036"/>
      <c r="T303" s="487"/>
      <c r="U303" s="20" t="s">
        <v>475</v>
      </c>
      <c r="V303" s="20"/>
      <c r="W303" s="115"/>
      <c r="X303" s="492">
        <v>0</v>
      </c>
      <c r="Y303" s="480">
        <v>0</v>
      </c>
      <c r="Z303" s="560">
        <v>0</v>
      </c>
      <c r="AA303" s="560">
        <v>0</v>
      </c>
      <c r="AB303" s="560">
        <v>0</v>
      </c>
      <c r="AC303" s="560">
        <v>0</v>
      </c>
      <c r="AD303" s="1415">
        <v>0</v>
      </c>
      <c r="AE303" s="1415">
        <v>0</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5746</v>
      </c>
      <c r="B319" s="171">
        <v>0</v>
      </c>
      <c r="C319" s="171">
        <v>0</v>
      </c>
      <c r="E319" s="487"/>
      <c r="F319" s="20"/>
      <c r="G319" s="20" t="s">
        <v>5805</v>
      </c>
      <c r="H319" s="115"/>
      <c r="I319" s="2828">
        <v>0</v>
      </c>
      <c r="J319" s="3238"/>
      <c r="K319" s="3240"/>
      <c r="L319" s="3240"/>
      <c r="M319" s="3240"/>
      <c r="N319" s="3240"/>
      <c r="O319" s="3241"/>
      <c r="P319" s="3242">
        <v>0</v>
      </c>
      <c r="Q319" s="3036"/>
      <c r="T319" s="487"/>
      <c r="U319" s="20"/>
      <c r="V319" s="20" t="s">
        <v>5805</v>
      </c>
      <c r="W319" s="115"/>
      <c r="X319" s="2812">
        <v>0</v>
      </c>
      <c r="Y319" s="3243">
        <v>0</v>
      </c>
      <c r="Z319" s="1430">
        <v>0</v>
      </c>
      <c r="AA319" s="1430">
        <v>0</v>
      </c>
      <c r="AB319" s="1430">
        <v>0</v>
      </c>
      <c r="AC319" s="1430">
        <v>0</v>
      </c>
      <c r="AD319" s="1431">
        <v>0</v>
      </c>
      <c r="AE319" s="1431">
        <v>0</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13"/>
      <c r="K321" s="3014"/>
      <c r="L321" s="3014"/>
      <c r="M321" s="3014"/>
      <c r="N321" s="3014"/>
      <c r="O321" s="3021"/>
      <c r="P321" s="3037">
        <v>0</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5746</v>
      </c>
      <c r="B323" s="171">
        <v>0</v>
      </c>
      <c r="C323" s="171">
        <v>0</v>
      </c>
      <c r="E323" s="487"/>
      <c r="F323" s="20"/>
      <c r="G323" s="20"/>
      <c r="H323" s="536" t="s">
        <v>725</v>
      </c>
      <c r="I323" s="2828">
        <v>0</v>
      </c>
      <c r="J323" s="1681"/>
      <c r="K323" s="79"/>
      <c r="L323" s="79"/>
      <c r="M323" s="79"/>
      <c r="N323" s="79"/>
      <c r="O323" s="3144"/>
      <c r="P323" s="3037"/>
      <c r="Q323" s="3036"/>
      <c r="T323" s="487"/>
      <c r="U323" s="20"/>
      <c r="V323" s="20"/>
      <c r="W323" s="536" t="s">
        <v>725</v>
      </c>
      <c r="X323" s="2812">
        <v>0</v>
      </c>
      <c r="Y323" s="3243">
        <v>0</v>
      </c>
      <c r="Z323" s="1430">
        <v>0</v>
      </c>
      <c r="AA323" s="1430">
        <v>0</v>
      </c>
      <c r="AB323" s="1430">
        <v>0</v>
      </c>
      <c r="AC323" s="1430">
        <v>0</v>
      </c>
      <c r="AD323" s="1431">
        <v>0</v>
      </c>
      <c r="AE323" s="1431">
        <v>0</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0</v>
      </c>
      <c r="J325" s="1681"/>
      <c r="K325" s="79"/>
      <c r="L325" s="79"/>
      <c r="M325" s="79"/>
      <c r="N325" s="79"/>
      <c r="O325" s="3144"/>
      <c r="P325" s="3037"/>
      <c r="Q325" s="3036"/>
      <c r="T325" s="487" t="s">
        <v>5806</v>
      </c>
      <c r="U325" s="20"/>
      <c r="V325" s="20"/>
      <c r="W325" s="115"/>
      <c r="X325" s="2815">
        <v>0</v>
      </c>
      <c r="Y325" s="496">
        <v>0</v>
      </c>
      <c r="Z325" s="1402">
        <v>0</v>
      </c>
      <c r="AA325" s="1402">
        <v>0</v>
      </c>
      <c r="AB325" s="1402">
        <v>0</v>
      </c>
      <c r="AC325" s="1402">
        <v>0</v>
      </c>
      <c r="AD325" s="1427">
        <v>0</v>
      </c>
      <c r="AE325" s="1427">
        <v>0</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13"/>
      <c r="K328" s="3014"/>
      <c r="L328" s="3014"/>
      <c r="M328" s="3014"/>
      <c r="N328" s="3014"/>
      <c r="O328" s="3021"/>
      <c r="P328" s="3037">
        <v>0</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13"/>
      <c r="K329" s="3014"/>
      <c r="L329" s="3014"/>
      <c r="M329" s="3014"/>
      <c r="N329" s="3014"/>
      <c r="O329" s="3021"/>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5746</v>
      </c>
      <c r="B330" s="171">
        <v>0</v>
      </c>
      <c r="C330" s="171">
        <v>0</v>
      </c>
      <c r="E330" s="487"/>
      <c r="F330" s="20" t="s">
        <v>683</v>
      </c>
      <c r="G330" s="20"/>
      <c r="H330" s="115"/>
      <c r="I330" s="1601">
        <v>0</v>
      </c>
      <c r="J330" s="3013"/>
      <c r="K330" s="3014"/>
      <c r="L330" s="3014"/>
      <c r="M330" s="3014"/>
      <c r="N330" s="3014"/>
      <c r="O330" s="3021"/>
      <c r="P330" s="3037">
        <v>0</v>
      </c>
      <c r="Q330" s="3036"/>
      <c r="T330" s="487"/>
      <c r="U330" s="20" t="s">
        <v>683</v>
      </c>
      <c r="V330" s="20"/>
      <c r="W330" s="115"/>
      <c r="X330" s="492">
        <v>0</v>
      </c>
      <c r="Y330" s="480">
        <v>0</v>
      </c>
      <c r="Z330" s="560">
        <v>0</v>
      </c>
      <c r="AA330" s="560">
        <v>0</v>
      </c>
      <c r="AB330" s="560">
        <v>0</v>
      </c>
      <c r="AC330" s="560">
        <v>0</v>
      </c>
      <c r="AD330" s="1415">
        <v>0</v>
      </c>
      <c r="AE330" s="1415">
        <v>0</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38"/>
      <c r="K336" s="3240"/>
      <c r="L336" s="3240"/>
      <c r="M336" s="3014"/>
      <c r="N336" s="3014"/>
      <c r="O336" s="3021"/>
      <c r="P336" s="3037">
        <v>0</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80">
        <v>0.5</v>
      </c>
      <c r="K337" s="3130">
        <v>0.5</v>
      </c>
      <c r="L337" s="3014"/>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1"/>
      <c r="P341" s="2807">
        <v>0</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5746</v>
      </c>
      <c r="B342" s="171">
        <v>0</v>
      </c>
      <c r="C342" s="171">
        <v>0</v>
      </c>
      <c r="E342" s="487"/>
      <c r="F342" s="20"/>
      <c r="G342" s="20" t="s">
        <v>5813</v>
      </c>
      <c r="H342" s="115"/>
      <c r="I342" s="2828">
        <v>0</v>
      </c>
      <c r="J342" s="3253"/>
      <c r="K342" s="3254"/>
      <c r="L342" s="3254"/>
      <c r="M342" s="3254"/>
      <c r="N342" s="3254"/>
      <c r="O342" s="3255"/>
      <c r="P342" s="3255">
        <v>0</v>
      </c>
      <c r="Q342" s="3036"/>
      <c r="T342" s="487"/>
      <c r="U342" s="20"/>
      <c r="V342" s="20" t="s">
        <v>5813</v>
      </c>
      <c r="W342" s="115"/>
      <c r="X342" s="2812">
        <v>0</v>
      </c>
      <c r="Y342" s="3243">
        <v>0</v>
      </c>
      <c r="Z342" s="1430">
        <v>0</v>
      </c>
      <c r="AA342" s="1430">
        <v>0</v>
      </c>
      <c r="AB342" s="1430">
        <v>0</v>
      </c>
      <c r="AC342" s="1430">
        <v>0</v>
      </c>
      <c r="AD342" s="1431">
        <v>0</v>
      </c>
      <c r="AE342" s="1431">
        <v>0</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0</v>
      </c>
      <c r="J344" s="1687"/>
      <c r="K344" s="92"/>
      <c r="L344" s="92"/>
      <c r="M344" s="92"/>
      <c r="N344" s="92"/>
      <c r="O344" s="92"/>
      <c r="P344" s="2807"/>
      <c r="Q344" s="3258"/>
      <c r="T344" s="505" t="s">
        <v>744</v>
      </c>
      <c r="U344" s="94"/>
      <c r="V344" s="94"/>
      <c r="W344" s="162"/>
      <c r="X344" s="3260">
        <v>0</v>
      </c>
      <c r="Y344" s="3261">
        <v>0</v>
      </c>
      <c r="Z344" s="3262">
        <v>0</v>
      </c>
      <c r="AA344" s="3262">
        <v>0</v>
      </c>
      <c r="AB344" s="3262">
        <v>0</v>
      </c>
      <c r="AC344" s="3262">
        <v>0</v>
      </c>
      <c r="AD344" s="3263">
        <v>0</v>
      </c>
      <c r="AE344" s="3263">
        <v>0</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50" priority="1" stopIfTrue="1" operator="notEqual">
      <formula>0</formula>
    </cfRule>
  </conditionalFormatting>
  <conditionalFormatting sqref="B16:C342">
    <cfRule type="cellIs" dxfId="49" priority="2" stopIfTrue="1" operator="greaterThan">
      <formula>0</formula>
    </cfRule>
  </conditionalFormatting>
  <pageMargins left="1" right="0.5" top="1" bottom="0.5" header="1" footer="0.25"/>
  <pageSetup paperSize="3" scale="12" orientation="portrait" verticalDpi="300" r:id="rId1"/>
  <headerFooter alignWithMargins="0">
    <oddHeader>&amp;A</oddHeader>
    <oddFooter>&amp;C&amp;F&amp;R&amp;D&amp;T</oddFooter>
  </headerFooter>
</worksheet>
</file>

<file path=xl/worksheets/sheet103.xml><?xml version="1.0" encoding="utf-8"?>
<worksheet xmlns="http://schemas.openxmlformats.org/spreadsheetml/2006/main" xmlns:r="http://schemas.openxmlformats.org/officeDocument/2006/relationships">
  <sheetPr codeName="Sheet27">
    <pageSetUpPr fitToPage="1"/>
  </sheetPr>
  <dimension ref="A1:AY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8.886718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8.88671875" style="28" customWidth="1"/>
    <col min="25" max="25" width="18.33203125" style="28" customWidth="1"/>
    <col min="26" max="26" width="19.33203125" style="28" customWidth="1"/>
    <col min="27" max="27" width="14.109375" style="28" customWidth="1"/>
    <col min="28" max="28" width="18" style="28" customWidth="1"/>
    <col min="29" max="29" width="12.33203125" style="28" customWidth="1"/>
    <col min="30" max="30" width="16.6640625" style="28" customWidth="1"/>
    <col min="31" max="31" width="18.88671875" style="28" customWidth="1"/>
    <col min="32" max="32" width="7" style="28" customWidth="1"/>
    <col min="33" max="34" width="9" style="28" customWidth="1"/>
    <col min="35" max="37" width="2.88671875" style="28" customWidth="1"/>
    <col min="38" max="38" width="48.88671875" style="28" customWidth="1"/>
    <col min="39" max="39" width="18.88671875" style="28" customWidth="1"/>
    <col min="40" max="40" width="18.33203125" style="28" customWidth="1"/>
    <col min="41" max="41" width="19.33203125" style="28" customWidth="1"/>
    <col min="42" max="42" width="14.109375" style="28" customWidth="1"/>
    <col min="43" max="43" width="18" style="28" customWidth="1"/>
    <col min="44" max="44" width="12.33203125" style="28" customWidth="1"/>
    <col min="45" max="45" width="16.6640625" style="28" customWidth="1"/>
    <col min="46" max="46" width="18.8867187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5553</v>
      </c>
      <c r="F6" s="453"/>
      <c r="G6" s="453"/>
      <c r="H6" s="453"/>
      <c r="I6" s="453"/>
      <c r="J6" s="453"/>
      <c r="K6" s="453"/>
      <c r="L6" s="453"/>
      <c r="M6" s="453"/>
      <c r="N6" s="453"/>
      <c r="O6" s="453"/>
      <c r="P6" s="453"/>
      <c r="Q6" s="2732"/>
      <c r="R6" s="453"/>
      <c r="S6" s="453"/>
      <c r="T6" s="453" t="s">
        <v>5554</v>
      </c>
      <c r="U6" s="453"/>
      <c r="V6" s="453"/>
      <c r="W6" s="453"/>
      <c r="X6" s="453"/>
      <c r="Y6" s="453"/>
      <c r="Z6" s="453"/>
      <c r="AA6" s="453"/>
      <c r="AB6" s="453"/>
      <c r="AC6" s="453"/>
      <c r="AD6" s="453"/>
      <c r="AE6" s="453"/>
      <c r="AF6" s="2732"/>
      <c r="AG6" s="2732"/>
      <c r="AH6" s="2732"/>
      <c r="AI6" s="453" t="s">
        <v>5554</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4">
        <v>0</v>
      </c>
      <c r="J11" s="3218" t="s">
        <v>5468</v>
      </c>
      <c r="K11" s="3218" t="s">
        <v>5467</v>
      </c>
      <c r="L11" s="3218" t="s">
        <v>1463</v>
      </c>
      <c r="M11" s="3222" t="s">
        <v>5467</v>
      </c>
      <c r="N11" s="2947"/>
      <c r="O11" s="2950" t="s">
        <v>3041</v>
      </c>
      <c r="P11" s="3219"/>
      <c r="Q11" s="2948"/>
      <c r="T11" s="131"/>
      <c r="U11" s="20"/>
      <c r="V11" s="20"/>
      <c r="W11" s="115"/>
      <c r="X11" s="3226">
        <v>0</v>
      </c>
      <c r="Y11" s="3218" t="s">
        <v>5468</v>
      </c>
      <c r="Z11" s="3218" t="s">
        <v>5467</v>
      </c>
      <c r="AA11" s="3218" t="s">
        <v>1463</v>
      </c>
      <c r="AB11" s="3222" t="s">
        <v>5467</v>
      </c>
      <c r="AC11" s="2947"/>
      <c r="AD11" s="2950" t="s">
        <v>3041</v>
      </c>
      <c r="AE11" s="3219"/>
      <c r="AF11" s="2948"/>
      <c r="AI11" s="131"/>
      <c r="AJ11" s="20"/>
      <c r="AK11" s="20"/>
      <c r="AL11" s="115"/>
      <c r="AM11" s="3226">
        <v>0</v>
      </c>
      <c r="AN11" s="3218" t="s">
        <v>5468</v>
      </c>
      <c r="AO11" s="3218" t="s">
        <v>5467</v>
      </c>
      <c r="AP11" s="3218" t="s">
        <v>1463</v>
      </c>
      <c r="AQ11" s="3222" t="s">
        <v>5467</v>
      </c>
      <c r="AR11" s="2947"/>
      <c r="AS11" s="2950" t="s">
        <v>3041</v>
      </c>
      <c r="AT11" s="3219"/>
    </row>
    <row r="12" spans="1:47">
      <c r="B12" s="444"/>
      <c r="C12" s="446"/>
      <c r="E12" s="132"/>
      <c r="F12" s="94"/>
      <c r="G12" s="94"/>
      <c r="H12" s="162"/>
      <c r="I12" s="131"/>
      <c r="J12" s="3225"/>
      <c r="K12" s="132"/>
      <c r="L12" s="132"/>
      <c r="M12" s="132"/>
      <c r="N12" s="132"/>
      <c r="O12" s="132"/>
      <c r="P12" s="95"/>
      <c r="Q12" s="20"/>
      <c r="T12" s="132"/>
      <c r="U12" s="94"/>
      <c r="V12" s="94"/>
      <c r="W12" s="162"/>
      <c r="X12" s="83"/>
      <c r="Y12" s="3225"/>
      <c r="Z12" s="132"/>
      <c r="AA12" s="132"/>
      <c r="AB12" s="132"/>
      <c r="AC12" s="132"/>
      <c r="AD12" s="132"/>
      <c r="AE12" s="95"/>
      <c r="AF12" s="20"/>
      <c r="AI12" s="132"/>
      <c r="AJ12" s="94"/>
      <c r="AK12" s="94"/>
      <c r="AL12" s="162"/>
      <c r="AM12" s="83"/>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83"/>
      <c r="AF15" s="20"/>
      <c r="AI15" s="487" t="s">
        <v>5604</v>
      </c>
      <c r="AJ15" s="20"/>
      <c r="AK15" s="20"/>
      <c r="AL15" s="115"/>
      <c r="AM15" s="3230"/>
      <c r="AN15" s="131"/>
      <c r="AS15" s="115"/>
      <c r="AT15" s="83"/>
    </row>
    <row r="16" spans="1:47" ht="15.75">
      <c r="A16" s="3212" t="s">
        <v>1403</v>
      </c>
      <c r="B16" s="171">
        <v>0</v>
      </c>
      <c r="C16" s="171">
        <v>0</v>
      </c>
      <c r="E16" s="487"/>
      <c r="F16" s="3231" t="s">
        <v>621</v>
      </c>
      <c r="G16" s="20"/>
      <c r="H16" s="115"/>
      <c r="I16" s="3232">
        <v>222431.08670580373</v>
      </c>
      <c r="J16" s="3013"/>
      <c r="K16" s="3014"/>
      <c r="L16" s="3014"/>
      <c r="M16" s="3014"/>
      <c r="N16" s="3014"/>
      <c r="O16" s="3021"/>
      <c r="P16" s="3037">
        <v>0</v>
      </c>
      <c r="Q16" s="3036"/>
      <c r="T16" s="487"/>
      <c r="U16" s="3231" t="s">
        <v>621</v>
      </c>
      <c r="V16" s="3233"/>
      <c r="W16" s="115"/>
      <c r="X16" s="3230">
        <v>222431.08670580373</v>
      </c>
      <c r="Y16" s="3234">
        <v>0</v>
      </c>
      <c r="Z16" s="3235">
        <v>222431.08670580373</v>
      </c>
      <c r="AA16" s="3235">
        <v>0</v>
      </c>
      <c r="AB16" s="3235">
        <v>0</v>
      </c>
      <c r="AC16" s="3235">
        <v>0</v>
      </c>
      <c r="AD16" s="3236">
        <v>0</v>
      </c>
      <c r="AE16" s="3236">
        <v>222431.08670580373</v>
      </c>
      <c r="AF16" s="3237"/>
      <c r="AI16" s="487"/>
      <c r="AJ16" s="3231" t="s">
        <v>621</v>
      </c>
      <c r="AK16" s="3233"/>
      <c r="AL16" s="115"/>
      <c r="AM16" s="3230">
        <v>220361.55331355796</v>
      </c>
      <c r="AN16" s="3234">
        <v>0</v>
      </c>
      <c r="AO16" s="3235">
        <v>220361.55331355796</v>
      </c>
      <c r="AP16" s="3235">
        <v>0</v>
      </c>
      <c r="AQ16" s="3235">
        <v>0</v>
      </c>
      <c r="AR16" s="3235">
        <v>0</v>
      </c>
      <c r="AS16" s="3236">
        <v>0</v>
      </c>
      <c r="AT16" s="3236">
        <v>220361.55331355796</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3171">
        <v>0</v>
      </c>
      <c r="AF17" s="3237"/>
      <c r="AI17" s="487"/>
      <c r="AJ17" s="3231" t="s">
        <v>637</v>
      </c>
      <c r="AK17" s="3233"/>
      <c r="AL17" s="115"/>
      <c r="AM17" s="492">
        <v>0</v>
      </c>
      <c r="AN17" s="480">
        <v>0</v>
      </c>
      <c r="AO17" s="560">
        <v>0</v>
      </c>
      <c r="AP17" s="560">
        <v>0</v>
      </c>
      <c r="AQ17" s="560">
        <v>0</v>
      </c>
      <c r="AR17" s="560">
        <v>0</v>
      </c>
      <c r="AS17" s="1415">
        <v>0</v>
      </c>
      <c r="AT17" s="3171">
        <v>0</v>
      </c>
      <c r="AU17" s="5">
        <v>0</v>
      </c>
    </row>
    <row r="18" spans="1:47" ht="15.75">
      <c r="A18" s="3212" t="s">
        <v>1403</v>
      </c>
      <c r="B18" s="171">
        <v>0</v>
      </c>
      <c r="C18" s="171">
        <v>0</v>
      </c>
      <c r="E18" s="487"/>
      <c r="F18" s="3231" t="s">
        <v>655</v>
      </c>
      <c r="G18" s="20"/>
      <c r="H18" s="115"/>
      <c r="I18" s="1601">
        <v>678163.17862090841</v>
      </c>
      <c r="J18" s="3013"/>
      <c r="K18" s="3014"/>
      <c r="L18" s="3014"/>
      <c r="M18" s="3014"/>
      <c r="N18" s="3014"/>
      <c r="O18" s="3021"/>
      <c r="P18" s="3037">
        <v>0</v>
      </c>
      <c r="Q18" s="3036"/>
      <c r="T18" s="487"/>
      <c r="U18" s="3231" t="s">
        <v>655</v>
      </c>
      <c r="V18" s="3233"/>
      <c r="W18" s="115"/>
      <c r="X18" s="492">
        <v>678163.17862090841</v>
      </c>
      <c r="Y18" s="480">
        <v>0</v>
      </c>
      <c r="Z18" s="560">
        <v>678163.17862090841</v>
      </c>
      <c r="AA18" s="560">
        <v>0</v>
      </c>
      <c r="AB18" s="560">
        <v>0</v>
      </c>
      <c r="AC18" s="560">
        <v>0</v>
      </c>
      <c r="AD18" s="1415">
        <v>0</v>
      </c>
      <c r="AE18" s="1415">
        <v>678163.17862090841</v>
      </c>
      <c r="AF18" s="3176"/>
      <c r="AI18" s="487"/>
      <c r="AJ18" s="3231" t="s">
        <v>655</v>
      </c>
      <c r="AK18" s="3233"/>
      <c r="AL18" s="115"/>
      <c r="AM18" s="492">
        <v>480178.11574251408</v>
      </c>
      <c r="AN18" s="480">
        <v>0</v>
      </c>
      <c r="AO18" s="560">
        <v>480178.11574251408</v>
      </c>
      <c r="AP18" s="560">
        <v>0</v>
      </c>
      <c r="AQ18" s="560">
        <v>0</v>
      </c>
      <c r="AR18" s="560">
        <v>0</v>
      </c>
      <c r="AS18" s="1415">
        <v>0</v>
      </c>
      <c r="AT18" s="1415">
        <v>480178.11574251408</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900594.26532671216</v>
      </c>
      <c r="J21" s="3238"/>
      <c r="K21" s="3239">
        <v>1</v>
      </c>
      <c r="L21" s="3240"/>
      <c r="M21" s="3240"/>
      <c r="N21" s="3240"/>
      <c r="O21" s="3241"/>
      <c r="P21" s="3242">
        <v>1</v>
      </c>
      <c r="Q21" s="3036"/>
      <c r="T21" s="487"/>
      <c r="U21" s="3231"/>
      <c r="V21" s="3233"/>
      <c r="W21" s="115" t="s">
        <v>5748</v>
      </c>
      <c r="X21" s="2812">
        <v>900594.26532671216</v>
      </c>
      <c r="Y21" s="1430">
        <v>0</v>
      </c>
      <c r="Z21" s="1430">
        <v>900594.26532671216</v>
      </c>
      <c r="AA21" s="1430">
        <v>0</v>
      </c>
      <c r="AB21" s="1430">
        <v>0</v>
      </c>
      <c r="AC21" s="1430">
        <v>0</v>
      </c>
      <c r="AD21" s="1431">
        <v>0</v>
      </c>
      <c r="AE21" s="3198">
        <v>900594.26532671216</v>
      </c>
      <c r="AF21" s="3176"/>
      <c r="AI21" s="487"/>
      <c r="AJ21" s="3231"/>
      <c r="AK21" s="3233"/>
      <c r="AL21" s="115" t="s">
        <v>5748</v>
      </c>
      <c r="AM21" s="2812">
        <v>700539.66905607202</v>
      </c>
      <c r="AN21" s="1430">
        <v>0</v>
      </c>
      <c r="AO21" s="1430">
        <v>700539.66905607202</v>
      </c>
      <c r="AP21" s="1430">
        <v>0</v>
      </c>
      <c r="AQ21" s="1430">
        <v>0</v>
      </c>
      <c r="AR21" s="1430">
        <v>0</v>
      </c>
      <c r="AS21" s="1431">
        <v>0</v>
      </c>
      <c r="AT21" s="3198">
        <v>700539.66905607202</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3171"/>
      <c r="AF23" s="3176"/>
      <c r="AI23" s="487"/>
      <c r="AJ23" s="3231"/>
      <c r="AK23" s="3233"/>
      <c r="AL23" s="115"/>
      <c r="AM23" s="492">
        <v>0</v>
      </c>
      <c r="AN23" s="480"/>
      <c r="AO23" s="560"/>
      <c r="AP23" s="560"/>
      <c r="AQ23" s="560"/>
      <c r="AR23" s="560"/>
      <c r="AS23" s="1415"/>
      <c r="AT23" s="3171"/>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3171"/>
      <c r="AF24" s="3176"/>
      <c r="AI24" s="487" t="s">
        <v>666</v>
      </c>
      <c r="AJ24" s="3231"/>
      <c r="AK24" s="3233"/>
      <c r="AL24" s="115"/>
      <c r="AM24" s="492">
        <v>0</v>
      </c>
      <c r="AN24" s="480"/>
      <c r="AO24" s="560"/>
      <c r="AP24" s="560"/>
      <c r="AQ24" s="560"/>
      <c r="AR24" s="560"/>
      <c r="AS24" s="1415"/>
      <c r="AT24" s="3171"/>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3171">
        <v>0</v>
      </c>
      <c r="AF25" s="3176"/>
      <c r="AI25" s="487"/>
      <c r="AJ25" s="3231" t="s">
        <v>668</v>
      </c>
      <c r="AK25" s="3233"/>
      <c r="AL25" s="115"/>
      <c r="AM25" s="492">
        <v>0</v>
      </c>
      <c r="AN25" s="480">
        <v>0</v>
      </c>
      <c r="AO25" s="560">
        <v>0</v>
      </c>
      <c r="AP25" s="560">
        <v>0</v>
      </c>
      <c r="AQ25" s="560">
        <v>0</v>
      </c>
      <c r="AR25" s="560">
        <v>0</v>
      </c>
      <c r="AS25" s="1415">
        <v>0</v>
      </c>
      <c r="AT25" s="3171">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3171">
        <v>0</v>
      </c>
      <c r="AF27" s="3176"/>
      <c r="AI27" s="487"/>
      <c r="AJ27" s="3231" t="s">
        <v>697</v>
      </c>
      <c r="AK27" s="3233"/>
      <c r="AL27" s="115"/>
      <c r="AM27" s="492">
        <v>0</v>
      </c>
      <c r="AN27" s="480">
        <v>0</v>
      </c>
      <c r="AO27" s="560">
        <v>0</v>
      </c>
      <c r="AP27" s="560">
        <v>0</v>
      </c>
      <c r="AQ27" s="560">
        <v>0</v>
      </c>
      <c r="AR27" s="560">
        <v>0</v>
      </c>
      <c r="AS27" s="1415">
        <v>0</v>
      </c>
      <c r="AT27" s="3171">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3171">
        <v>0</v>
      </c>
      <c r="AF28" s="3176"/>
      <c r="AI28" s="487"/>
      <c r="AJ28" s="3231" t="s">
        <v>704</v>
      </c>
      <c r="AK28" s="3233"/>
      <c r="AL28" s="115"/>
      <c r="AM28" s="492">
        <v>0</v>
      </c>
      <c r="AN28" s="480">
        <v>0</v>
      </c>
      <c r="AO28" s="560">
        <v>0</v>
      </c>
      <c r="AP28" s="560">
        <v>0</v>
      </c>
      <c r="AQ28" s="560">
        <v>0</v>
      </c>
      <c r="AR28" s="560">
        <v>0</v>
      </c>
      <c r="AS28" s="1415">
        <v>0</v>
      </c>
      <c r="AT28" s="3171">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3171">
        <v>0</v>
      </c>
      <c r="AF29" s="3176"/>
      <c r="AI29" s="487"/>
      <c r="AJ29" s="3231">
        <v>0</v>
      </c>
      <c r="AK29" s="3233"/>
      <c r="AL29" s="115"/>
      <c r="AM29" s="492">
        <v>0</v>
      </c>
      <c r="AN29" s="480">
        <v>0</v>
      </c>
      <c r="AO29" s="560">
        <v>0</v>
      </c>
      <c r="AP29" s="560">
        <v>0</v>
      </c>
      <c r="AQ29" s="560">
        <v>0</v>
      </c>
      <c r="AR29" s="560">
        <v>0</v>
      </c>
      <c r="AS29" s="1415">
        <v>0</v>
      </c>
      <c r="AT29" s="3171">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3171">
        <v>0</v>
      </c>
      <c r="AF30" s="3176"/>
      <c r="AI30" s="487"/>
      <c r="AJ30" s="3231">
        <v>0</v>
      </c>
      <c r="AK30" s="3233"/>
      <c r="AL30" s="115"/>
      <c r="AM30" s="492">
        <v>0</v>
      </c>
      <c r="AN30" s="480">
        <v>0</v>
      </c>
      <c r="AO30" s="560">
        <v>0</v>
      </c>
      <c r="AP30" s="560">
        <v>0</v>
      </c>
      <c r="AQ30" s="560">
        <v>0</v>
      </c>
      <c r="AR30" s="560">
        <v>0</v>
      </c>
      <c r="AS30" s="1415">
        <v>0</v>
      </c>
      <c r="AT30" s="3171">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3171">
        <v>0</v>
      </c>
      <c r="AF32" s="3176"/>
      <c r="AI32" s="487"/>
      <c r="AJ32" s="3231">
        <v>0</v>
      </c>
      <c r="AK32" s="3233"/>
      <c r="AL32" s="115"/>
      <c r="AM32" s="492">
        <v>0</v>
      </c>
      <c r="AN32" s="480">
        <v>0</v>
      </c>
      <c r="AO32" s="560">
        <v>0</v>
      </c>
      <c r="AP32" s="560">
        <v>0</v>
      </c>
      <c r="AQ32" s="560">
        <v>0</v>
      </c>
      <c r="AR32" s="560">
        <v>0</v>
      </c>
      <c r="AS32" s="1415">
        <v>0</v>
      </c>
      <c r="AT32" s="3171">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3171">
        <v>0</v>
      </c>
      <c r="AF33" s="3176"/>
      <c r="AI33" s="487"/>
      <c r="AJ33" s="3231">
        <v>0</v>
      </c>
      <c r="AK33" s="3233"/>
      <c r="AL33" s="115"/>
      <c r="AM33" s="492">
        <v>0</v>
      </c>
      <c r="AN33" s="480">
        <v>0</v>
      </c>
      <c r="AO33" s="560">
        <v>0</v>
      </c>
      <c r="AP33" s="560">
        <v>0</v>
      </c>
      <c r="AQ33" s="560">
        <v>0</v>
      </c>
      <c r="AR33" s="560">
        <v>0</v>
      </c>
      <c r="AS33" s="1415">
        <v>0</v>
      </c>
      <c r="AT33" s="3171">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3171">
        <v>0</v>
      </c>
      <c r="AF34" s="3176"/>
      <c r="AI34" s="487"/>
      <c r="AJ34" s="3231">
        <v>0</v>
      </c>
      <c r="AK34" s="3233"/>
      <c r="AL34" s="115"/>
      <c r="AM34" s="492">
        <v>0</v>
      </c>
      <c r="AN34" s="480">
        <v>0</v>
      </c>
      <c r="AO34" s="560">
        <v>0</v>
      </c>
      <c r="AP34" s="560">
        <v>0</v>
      </c>
      <c r="AQ34" s="560">
        <v>0</v>
      </c>
      <c r="AR34" s="560">
        <v>0</v>
      </c>
      <c r="AS34" s="1415">
        <v>0</v>
      </c>
      <c r="AT34" s="3171">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3171">
        <v>0</v>
      </c>
      <c r="AF35" s="3176"/>
      <c r="AI35" s="487"/>
      <c r="AJ35" s="3231">
        <v>0</v>
      </c>
      <c r="AK35" s="3233"/>
      <c r="AL35" s="115"/>
      <c r="AM35" s="492">
        <v>0</v>
      </c>
      <c r="AN35" s="480">
        <v>0</v>
      </c>
      <c r="AO35" s="560">
        <v>0</v>
      </c>
      <c r="AP35" s="560">
        <v>0</v>
      </c>
      <c r="AQ35" s="560">
        <v>0</v>
      </c>
      <c r="AR35" s="560">
        <v>0</v>
      </c>
      <c r="AS35" s="1415">
        <v>0</v>
      </c>
      <c r="AT35" s="3171">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3171">
        <v>0</v>
      </c>
      <c r="AF36" s="3176"/>
      <c r="AI36" s="487"/>
      <c r="AJ36" s="3231">
        <v>0</v>
      </c>
      <c r="AK36" s="3233"/>
      <c r="AL36" s="115"/>
      <c r="AM36" s="492">
        <v>0</v>
      </c>
      <c r="AN36" s="480">
        <v>0</v>
      </c>
      <c r="AO36" s="560">
        <v>0</v>
      </c>
      <c r="AP36" s="560">
        <v>0</v>
      </c>
      <c r="AQ36" s="560">
        <v>0</v>
      </c>
      <c r="AR36" s="560">
        <v>0</v>
      </c>
      <c r="AS36" s="1415">
        <v>0</v>
      </c>
      <c r="AT36" s="3171">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3171">
        <v>0</v>
      </c>
      <c r="AF37" s="3176"/>
      <c r="AI37" s="487"/>
      <c r="AJ37" s="3231">
        <v>0</v>
      </c>
      <c r="AK37" s="3233"/>
      <c r="AL37" s="115"/>
      <c r="AM37" s="492">
        <v>0</v>
      </c>
      <c r="AN37" s="480">
        <v>0</v>
      </c>
      <c r="AO37" s="560">
        <v>0</v>
      </c>
      <c r="AP37" s="560">
        <v>0</v>
      </c>
      <c r="AQ37" s="560">
        <v>0</v>
      </c>
      <c r="AR37" s="560">
        <v>0</v>
      </c>
      <c r="AS37" s="1415">
        <v>0</v>
      </c>
      <c r="AT37" s="3171">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3171">
        <v>0</v>
      </c>
      <c r="AF38" s="3176"/>
      <c r="AI38" s="487"/>
      <c r="AJ38" s="3231">
        <v>0</v>
      </c>
      <c r="AK38" s="3233"/>
      <c r="AL38" s="115"/>
      <c r="AM38" s="492">
        <v>0</v>
      </c>
      <c r="AN38" s="480">
        <v>0</v>
      </c>
      <c r="AO38" s="560">
        <v>0</v>
      </c>
      <c r="AP38" s="560">
        <v>0</v>
      </c>
      <c r="AQ38" s="560">
        <v>0</v>
      </c>
      <c r="AR38" s="560">
        <v>0</v>
      </c>
      <c r="AS38" s="1415">
        <v>0</v>
      </c>
      <c r="AT38" s="3171">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3198">
        <v>0</v>
      </c>
      <c r="AF42" s="3176"/>
      <c r="AI42" s="487"/>
      <c r="AJ42" s="3231"/>
      <c r="AK42" s="3233"/>
      <c r="AL42" s="115" t="s">
        <v>5749</v>
      </c>
      <c r="AM42" s="2812">
        <v>0</v>
      </c>
      <c r="AN42" s="3243">
        <v>0</v>
      </c>
      <c r="AO42" s="1430">
        <v>0</v>
      </c>
      <c r="AP42" s="1430">
        <v>0</v>
      </c>
      <c r="AQ42" s="1430">
        <v>0</v>
      </c>
      <c r="AR42" s="1430">
        <v>0</v>
      </c>
      <c r="AS42" s="1431">
        <v>0</v>
      </c>
      <c r="AT42" s="3198">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3171"/>
      <c r="AF44" s="3176"/>
      <c r="AI44" s="487"/>
      <c r="AJ44" s="3231"/>
      <c r="AK44" s="3233"/>
      <c r="AL44" s="115"/>
      <c r="AM44" s="492">
        <v>0</v>
      </c>
      <c r="AN44" s="480"/>
      <c r="AO44" s="560"/>
      <c r="AP44" s="560"/>
      <c r="AQ44" s="560"/>
      <c r="AR44" s="560"/>
      <c r="AS44" s="1415"/>
      <c r="AT44" s="3171"/>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3171"/>
      <c r="AF45" s="3176"/>
      <c r="AI45" s="487" t="s">
        <v>1788</v>
      </c>
      <c r="AJ45" s="3231"/>
      <c r="AK45" s="3233"/>
      <c r="AL45" s="115"/>
      <c r="AM45" s="492">
        <v>0</v>
      </c>
      <c r="AN45" s="480"/>
      <c r="AO45" s="560"/>
      <c r="AP45" s="560"/>
      <c r="AQ45" s="560"/>
      <c r="AR45" s="560"/>
      <c r="AS45" s="1415"/>
      <c r="AT45" s="3171"/>
      <c r="AU45" s="5">
        <v>0</v>
      </c>
    </row>
    <row r="46" spans="1:47" ht="15.75">
      <c r="A46" s="3212" t="s">
        <v>1403</v>
      </c>
      <c r="B46" s="171">
        <v>0</v>
      </c>
      <c r="C46" s="171">
        <v>0</v>
      </c>
      <c r="E46" s="487"/>
      <c r="F46" s="3231" t="s">
        <v>1789</v>
      </c>
      <c r="G46" s="3231"/>
      <c r="H46" s="3244"/>
      <c r="I46" s="1601">
        <v>354077.71375067916</v>
      </c>
      <c r="J46" s="3013"/>
      <c r="K46" s="3130">
        <v>1</v>
      </c>
      <c r="L46" s="3014"/>
      <c r="M46" s="3014"/>
      <c r="N46" s="3014"/>
      <c r="O46" s="3021"/>
      <c r="P46" s="3037">
        <v>1</v>
      </c>
      <c r="Q46" s="3036"/>
      <c r="T46" s="487"/>
      <c r="U46" s="3231" t="s">
        <v>1789</v>
      </c>
      <c r="V46" s="3233"/>
      <c r="W46" s="115"/>
      <c r="X46" s="492">
        <v>354077.71375067916</v>
      </c>
      <c r="Y46" s="480">
        <v>0</v>
      </c>
      <c r="Z46" s="560">
        <v>354077.71375067916</v>
      </c>
      <c r="AA46" s="560">
        <v>0</v>
      </c>
      <c r="AB46" s="560">
        <v>0</v>
      </c>
      <c r="AC46" s="560">
        <v>0</v>
      </c>
      <c r="AD46" s="1415">
        <v>0</v>
      </c>
      <c r="AE46" s="3171">
        <v>354077.71375067916</v>
      </c>
      <c r="AF46" s="3176"/>
      <c r="AI46" s="487"/>
      <c r="AJ46" s="3231" t="s">
        <v>1789</v>
      </c>
      <c r="AK46" s="3233"/>
      <c r="AL46" s="115"/>
      <c r="AM46" s="492">
        <v>333630.23117653182</v>
      </c>
      <c r="AN46" s="480">
        <v>0</v>
      </c>
      <c r="AO46" s="560">
        <v>333630.23117653182</v>
      </c>
      <c r="AP46" s="560">
        <v>0</v>
      </c>
      <c r="AQ46" s="560">
        <v>0</v>
      </c>
      <c r="AR46" s="560">
        <v>0</v>
      </c>
      <c r="AS46" s="1415">
        <v>0</v>
      </c>
      <c r="AT46" s="3171">
        <v>333630.23117653182</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3171">
        <v>0</v>
      </c>
      <c r="AF47" s="3176"/>
      <c r="AI47" s="487"/>
      <c r="AJ47" s="3231" t="s">
        <v>728</v>
      </c>
      <c r="AK47" s="3233"/>
      <c r="AL47" s="115"/>
      <c r="AM47" s="492">
        <v>0</v>
      </c>
      <c r="AN47" s="480">
        <v>0</v>
      </c>
      <c r="AO47" s="560">
        <v>0</v>
      </c>
      <c r="AP47" s="560">
        <v>0</v>
      </c>
      <c r="AQ47" s="560">
        <v>0</v>
      </c>
      <c r="AR47" s="560">
        <v>0</v>
      </c>
      <c r="AS47" s="1415">
        <v>0</v>
      </c>
      <c r="AT47" s="3171">
        <v>0</v>
      </c>
      <c r="AU47" s="5">
        <v>0</v>
      </c>
    </row>
    <row r="48" spans="1:47" ht="15.75">
      <c r="A48" s="3212" t="s">
        <v>1403</v>
      </c>
      <c r="B48" s="171">
        <v>0</v>
      </c>
      <c r="C48" s="171">
        <v>0</v>
      </c>
      <c r="E48" s="487"/>
      <c r="F48" s="3231" t="s">
        <v>736</v>
      </c>
      <c r="G48" s="3245"/>
      <c r="H48" s="3244"/>
      <c r="I48" s="1601">
        <v>248280.76755292082</v>
      </c>
      <c r="J48" s="3013"/>
      <c r="K48" s="3130">
        <v>1</v>
      </c>
      <c r="L48" s="3014"/>
      <c r="M48" s="3014"/>
      <c r="N48" s="3014"/>
      <c r="O48" s="3021"/>
      <c r="P48" s="3037">
        <v>1</v>
      </c>
      <c r="Q48" s="3036"/>
      <c r="T48" s="487"/>
      <c r="U48" s="3231" t="s">
        <v>736</v>
      </c>
      <c r="V48" s="3233"/>
      <c r="W48" s="115"/>
      <c r="X48" s="492">
        <v>248280.76755292082</v>
      </c>
      <c r="Y48" s="480">
        <v>0</v>
      </c>
      <c r="Z48" s="560">
        <v>248280.76755292082</v>
      </c>
      <c r="AA48" s="560">
        <v>0</v>
      </c>
      <c r="AB48" s="560">
        <v>0</v>
      </c>
      <c r="AC48" s="560">
        <v>0</v>
      </c>
      <c r="AD48" s="1415">
        <v>0</v>
      </c>
      <c r="AE48" s="1415">
        <v>248280.76755292082</v>
      </c>
      <c r="AF48" s="3176"/>
      <c r="AI48" s="487"/>
      <c r="AJ48" s="3231" t="s">
        <v>736</v>
      </c>
      <c r="AK48" s="3233"/>
      <c r="AL48" s="115"/>
      <c r="AM48" s="492">
        <v>152747.43424869998</v>
      </c>
      <c r="AN48" s="480">
        <v>0</v>
      </c>
      <c r="AO48" s="560">
        <v>152747.43424869998</v>
      </c>
      <c r="AP48" s="560">
        <v>0</v>
      </c>
      <c r="AQ48" s="560">
        <v>0</v>
      </c>
      <c r="AR48" s="560">
        <v>0</v>
      </c>
      <c r="AS48" s="1415">
        <v>0</v>
      </c>
      <c r="AT48" s="1415">
        <v>152747.43424869998</v>
      </c>
      <c r="AU48" s="5">
        <v>0</v>
      </c>
    </row>
    <row r="49" spans="1:51"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3171">
        <v>0</v>
      </c>
      <c r="AF49" s="3176"/>
      <c r="AI49" s="487"/>
      <c r="AJ49" s="3231">
        <v>0</v>
      </c>
      <c r="AK49" s="3233"/>
      <c r="AL49" s="115"/>
      <c r="AM49" s="492">
        <v>0</v>
      </c>
      <c r="AN49" s="480">
        <v>0</v>
      </c>
      <c r="AO49" s="560">
        <v>0</v>
      </c>
      <c r="AP49" s="560">
        <v>0</v>
      </c>
      <c r="AQ49" s="560">
        <v>0</v>
      </c>
      <c r="AR49" s="560">
        <v>0</v>
      </c>
      <c r="AS49" s="1415">
        <v>0</v>
      </c>
      <c r="AT49" s="3171">
        <v>0</v>
      </c>
      <c r="AU49" s="5">
        <v>0</v>
      </c>
    </row>
    <row r="50" spans="1:51" ht="15.75">
      <c r="A50" s="3212" t="s">
        <v>1403</v>
      </c>
      <c r="B50" s="171">
        <v>0</v>
      </c>
      <c r="C50" s="171">
        <v>0</v>
      </c>
      <c r="E50" s="487"/>
      <c r="F50" s="3231" t="s">
        <v>742</v>
      </c>
      <c r="G50" s="3245"/>
      <c r="H50" s="3244"/>
      <c r="I50" s="1601">
        <v>154360.47342936616</v>
      </c>
      <c r="J50" s="3013"/>
      <c r="K50" s="3130">
        <v>1</v>
      </c>
      <c r="L50" s="3014"/>
      <c r="M50" s="3014"/>
      <c r="N50" s="3014"/>
      <c r="O50" s="3021"/>
      <c r="P50" s="3037">
        <v>1</v>
      </c>
      <c r="Q50" s="3036"/>
      <c r="T50" s="487"/>
      <c r="U50" s="3231" t="s">
        <v>742</v>
      </c>
      <c r="V50" s="3233"/>
      <c r="W50" s="115"/>
      <c r="X50" s="492">
        <v>154360.47342936616</v>
      </c>
      <c r="Y50" s="480">
        <v>0</v>
      </c>
      <c r="Z50" s="560">
        <v>154360.47342936616</v>
      </c>
      <c r="AA50" s="560">
        <v>0</v>
      </c>
      <c r="AB50" s="560">
        <v>0</v>
      </c>
      <c r="AC50" s="560">
        <v>0</v>
      </c>
      <c r="AD50" s="1415">
        <v>0</v>
      </c>
      <c r="AE50" s="3171">
        <v>154360.47342936616</v>
      </c>
      <c r="AF50" s="3176"/>
      <c r="AI50" s="487"/>
      <c r="AJ50" s="3231" t="s">
        <v>742</v>
      </c>
      <c r="AK50" s="3233"/>
      <c r="AL50" s="115"/>
      <c r="AM50" s="492">
        <v>130980.71444998444</v>
      </c>
      <c r="AN50" s="480">
        <v>0</v>
      </c>
      <c r="AO50" s="560">
        <v>130980.71444998444</v>
      </c>
      <c r="AP50" s="560">
        <v>0</v>
      </c>
      <c r="AQ50" s="560">
        <v>0</v>
      </c>
      <c r="AR50" s="560">
        <v>0</v>
      </c>
      <c r="AS50" s="1415">
        <v>0</v>
      </c>
      <c r="AT50" s="3171">
        <v>130980.71444998444</v>
      </c>
      <c r="AU50" s="5">
        <v>0</v>
      </c>
    </row>
    <row r="51" spans="1:51"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51"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51" ht="15.75">
      <c r="A53" s="3212" t="s">
        <v>1403</v>
      </c>
      <c r="B53" s="171">
        <v>0</v>
      </c>
      <c r="C53" s="171">
        <v>0</v>
      </c>
      <c r="E53" s="487"/>
      <c r="F53" s="3231" t="s">
        <v>749</v>
      </c>
      <c r="G53" s="3245"/>
      <c r="H53" s="3244"/>
      <c r="I53" s="1601">
        <v>34821.109445718685</v>
      </c>
      <c r="J53" s="3013"/>
      <c r="K53" s="3130">
        <v>1</v>
      </c>
      <c r="L53" s="3014"/>
      <c r="M53" s="3014"/>
      <c r="N53" s="3014"/>
      <c r="O53" s="3021"/>
      <c r="P53" s="3037">
        <v>1</v>
      </c>
      <c r="Q53" s="3036"/>
      <c r="T53" s="487"/>
      <c r="U53" s="3231" t="s">
        <v>749</v>
      </c>
      <c r="V53" s="3233"/>
      <c r="W53" s="115"/>
      <c r="X53" s="492">
        <v>34821.109445718685</v>
      </c>
      <c r="Y53" s="480">
        <v>0</v>
      </c>
      <c r="Z53" s="560">
        <v>34821.109445718685</v>
      </c>
      <c r="AA53" s="560">
        <v>0</v>
      </c>
      <c r="AB53" s="560">
        <v>0</v>
      </c>
      <c r="AC53" s="560">
        <v>0</v>
      </c>
      <c r="AD53" s="1415">
        <v>0</v>
      </c>
      <c r="AE53" s="1415">
        <v>34821.109445718685</v>
      </c>
      <c r="AF53" s="3176"/>
      <c r="AI53" s="487"/>
      <c r="AJ53" s="3231" t="s">
        <v>749</v>
      </c>
      <c r="AK53" s="3233"/>
      <c r="AL53" s="115"/>
      <c r="AM53" s="492">
        <v>32007.819445718684</v>
      </c>
      <c r="AN53" s="480">
        <v>0</v>
      </c>
      <c r="AO53" s="560">
        <v>32007.819445718684</v>
      </c>
      <c r="AP53" s="560">
        <v>0</v>
      </c>
      <c r="AQ53" s="560">
        <v>0</v>
      </c>
      <c r="AR53" s="560">
        <v>0</v>
      </c>
      <c r="AS53" s="1415">
        <v>0</v>
      </c>
      <c r="AT53" s="1415">
        <v>32007.819445718684</v>
      </c>
      <c r="AU53" s="5">
        <v>0</v>
      </c>
    </row>
    <row r="54" spans="1:51"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51"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51"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51"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51"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3171">
        <v>0</v>
      </c>
      <c r="AF58" s="3176"/>
      <c r="AI58" s="487"/>
      <c r="AJ58" s="3231" t="s">
        <v>1793</v>
      </c>
      <c r="AK58" s="3233"/>
      <c r="AL58" s="115"/>
      <c r="AM58" s="492">
        <v>0</v>
      </c>
      <c r="AN58" s="480">
        <v>0</v>
      </c>
      <c r="AO58" s="560">
        <v>0</v>
      </c>
      <c r="AP58" s="560">
        <v>0</v>
      </c>
      <c r="AQ58" s="560">
        <v>0</v>
      </c>
      <c r="AR58" s="560">
        <v>0</v>
      </c>
      <c r="AS58" s="1415">
        <v>0</v>
      </c>
      <c r="AT58" s="3171">
        <v>0</v>
      </c>
      <c r="AU58" s="5">
        <v>0</v>
      </c>
    </row>
    <row r="59" spans="1:51" s="3298" customFormat="1" ht="15.75">
      <c r="A59" s="3212" t="s">
        <v>5746</v>
      </c>
      <c r="B59" s="171">
        <v>0</v>
      </c>
      <c r="C59" s="171">
        <v>0</v>
      </c>
      <c r="D59" s="28"/>
      <c r="E59" s="553"/>
      <c r="F59" s="3247" t="s">
        <v>765</v>
      </c>
      <c r="G59" s="3248"/>
      <c r="H59" s="3249"/>
      <c r="I59" s="1323">
        <v>0</v>
      </c>
      <c r="J59" s="3013"/>
      <c r="K59" s="3130">
        <v>1</v>
      </c>
      <c r="L59" s="3014"/>
      <c r="M59" s="3014"/>
      <c r="N59" s="3014"/>
      <c r="O59" s="3021"/>
      <c r="P59" s="3037">
        <v>1</v>
      </c>
      <c r="Q59" s="3036"/>
      <c r="R59" s="122"/>
      <c r="S59" s="122"/>
      <c r="T59" s="553"/>
      <c r="U59" s="3231" t="s">
        <v>765</v>
      </c>
      <c r="V59" s="3233"/>
      <c r="W59" s="115"/>
      <c r="X59" s="492">
        <v>0</v>
      </c>
      <c r="Y59" s="480">
        <v>0</v>
      </c>
      <c r="Z59" s="560">
        <v>0</v>
      </c>
      <c r="AA59" s="560">
        <v>0</v>
      </c>
      <c r="AB59" s="560">
        <v>0</v>
      </c>
      <c r="AC59" s="560">
        <v>0</v>
      </c>
      <c r="AD59" s="1415">
        <v>0</v>
      </c>
      <c r="AE59" s="1415">
        <v>0</v>
      </c>
      <c r="AF59" s="3176"/>
      <c r="AG59" s="122"/>
      <c r="AH59" s="122"/>
      <c r="AI59" s="553"/>
      <c r="AJ59" s="3231" t="s">
        <v>765</v>
      </c>
      <c r="AK59" s="3233"/>
      <c r="AL59" s="115"/>
      <c r="AM59" s="492">
        <v>0</v>
      </c>
      <c r="AN59" s="480">
        <v>0</v>
      </c>
      <c r="AO59" s="560">
        <v>0</v>
      </c>
      <c r="AP59" s="560">
        <v>0</v>
      </c>
      <c r="AQ59" s="560">
        <v>0</v>
      </c>
      <c r="AR59" s="560">
        <v>0</v>
      </c>
      <c r="AS59" s="1415">
        <v>0</v>
      </c>
      <c r="AT59" s="1415">
        <v>0</v>
      </c>
      <c r="AU59" s="5">
        <v>0</v>
      </c>
    </row>
    <row r="60" spans="1:51" ht="15.75">
      <c r="A60" s="3212" t="s">
        <v>5746</v>
      </c>
      <c r="B60" s="171">
        <v>0</v>
      </c>
      <c r="C60" s="171">
        <v>0</v>
      </c>
      <c r="E60" s="487"/>
      <c r="F60" s="3231" t="s">
        <v>769</v>
      </c>
      <c r="G60" s="3245"/>
      <c r="H60" s="3244"/>
      <c r="I60" s="1601"/>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3171">
        <v>0</v>
      </c>
      <c r="AF60" s="3176"/>
      <c r="AI60" s="487"/>
      <c r="AJ60" s="3231" t="s">
        <v>769</v>
      </c>
      <c r="AK60" s="3233"/>
      <c r="AL60" s="115"/>
      <c r="AM60" s="492">
        <v>0</v>
      </c>
      <c r="AN60" s="480">
        <v>0</v>
      </c>
      <c r="AO60" s="560">
        <v>0</v>
      </c>
      <c r="AP60" s="560">
        <v>0</v>
      </c>
      <c r="AQ60" s="560">
        <v>0</v>
      </c>
      <c r="AR60" s="560">
        <v>0</v>
      </c>
      <c r="AS60" s="1415">
        <v>0</v>
      </c>
      <c r="AT60" s="3171">
        <v>0</v>
      </c>
      <c r="AU60" s="5">
        <v>0</v>
      </c>
    </row>
    <row r="61" spans="1:51"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51"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51"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c r="AV63" s="19" t="s">
        <v>5830</v>
      </c>
      <c r="AW63" s="19" t="s">
        <v>5831</v>
      </c>
      <c r="AX63" s="19" t="s">
        <v>5832</v>
      </c>
      <c r="AY63" s="19" t="s">
        <v>5833</v>
      </c>
    </row>
    <row r="64" spans="1:51" ht="15.75">
      <c r="A64" s="3212" t="s">
        <v>1403</v>
      </c>
      <c r="B64" s="171">
        <v>0</v>
      </c>
      <c r="C64" s="171">
        <v>0</v>
      </c>
      <c r="E64" s="487"/>
      <c r="F64" s="3231" t="s">
        <v>774</v>
      </c>
      <c r="G64" s="3245"/>
      <c r="H64" s="3244"/>
      <c r="I64" s="1601">
        <v>17189729.071033351</v>
      </c>
      <c r="J64" s="3013"/>
      <c r="K64" s="3002">
        <v>0.50014521140212331</v>
      </c>
      <c r="L64" s="3014"/>
      <c r="M64" s="3299">
        <v>0.49985478859787669</v>
      </c>
      <c r="N64" s="3014"/>
      <c r="O64" s="3021"/>
      <c r="P64" s="3037">
        <v>1</v>
      </c>
      <c r="Q64" s="3036"/>
      <c r="T64" s="487"/>
      <c r="U64" s="3231" t="s">
        <v>774</v>
      </c>
      <c r="V64" s="3233"/>
      <c r="W64" s="115"/>
      <c r="X64" s="492">
        <v>17189729.071033351</v>
      </c>
      <c r="Y64" s="480">
        <v>0</v>
      </c>
      <c r="Z64" s="560">
        <v>8597360.6801772006</v>
      </c>
      <c r="AA64" s="560">
        <v>0</v>
      </c>
      <c r="AB64" s="560">
        <v>8592368.3908561505</v>
      </c>
      <c r="AC64" s="560">
        <v>0</v>
      </c>
      <c r="AD64" s="1415">
        <v>0</v>
      </c>
      <c r="AE64" s="3171">
        <v>17189729.071033351</v>
      </c>
      <c r="AF64" s="3176"/>
      <c r="AI64" s="487"/>
      <c r="AJ64" s="3231" t="s">
        <v>774</v>
      </c>
      <c r="AK64" s="3233"/>
      <c r="AL64" s="115"/>
      <c r="AM64" s="492">
        <v>8638229.0710333511</v>
      </c>
      <c r="AN64" s="480">
        <v>0</v>
      </c>
      <c r="AO64" s="480">
        <v>8638229.0710333511</v>
      </c>
      <c r="AP64" s="480">
        <v>0</v>
      </c>
      <c r="AQ64" s="480">
        <v>0</v>
      </c>
      <c r="AR64" s="480">
        <v>0</v>
      </c>
      <c r="AS64" s="480">
        <v>0</v>
      </c>
      <c r="AT64" s="3171">
        <v>8638229.0710333511</v>
      </c>
      <c r="AU64" s="5">
        <v>0</v>
      </c>
      <c r="AV64" s="3300">
        <v>0</v>
      </c>
      <c r="AW64" s="3300">
        <v>1</v>
      </c>
      <c r="AX64" s="3300"/>
      <c r="AY64" s="3300">
        <v>0</v>
      </c>
    </row>
    <row r="65" spans="1:51" ht="15.75">
      <c r="A65" s="3212" t="s">
        <v>5746</v>
      </c>
      <c r="B65" s="171">
        <v>0</v>
      </c>
      <c r="C65" s="171">
        <v>0</v>
      </c>
      <c r="E65" s="487"/>
      <c r="F65" s="3231" t="s">
        <v>778</v>
      </c>
      <c r="G65" s="3245"/>
      <c r="H65" s="3244"/>
      <c r="I65" s="1601">
        <v>0</v>
      </c>
      <c r="J65" s="3013"/>
      <c r="K65" s="3002">
        <v>0.56116347245759046</v>
      </c>
      <c r="L65" s="3014"/>
      <c r="M65" s="3299">
        <v>0.43883652754240948</v>
      </c>
      <c r="N65" s="3014"/>
      <c r="O65" s="3021"/>
      <c r="P65" s="3037">
        <v>1</v>
      </c>
      <c r="Q65" s="3036"/>
      <c r="T65" s="487"/>
      <c r="U65" s="3231" t="s">
        <v>778</v>
      </c>
      <c r="V65" s="3233"/>
      <c r="W65" s="115"/>
      <c r="X65" s="492">
        <v>0</v>
      </c>
      <c r="Y65" s="480">
        <v>0</v>
      </c>
      <c r="Z65" s="560">
        <v>0</v>
      </c>
      <c r="AA65" s="560">
        <v>0</v>
      </c>
      <c r="AB65" s="560">
        <v>0</v>
      </c>
      <c r="AC65" s="560">
        <v>0</v>
      </c>
      <c r="AD65" s="1415">
        <v>0</v>
      </c>
      <c r="AE65" s="3171">
        <v>0</v>
      </c>
      <c r="AF65" s="3176"/>
      <c r="AI65" s="487"/>
      <c r="AJ65" s="3231" t="s">
        <v>778</v>
      </c>
      <c r="AK65" s="3233"/>
      <c r="AL65" s="115"/>
      <c r="AM65" s="492">
        <v>0</v>
      </c>
      <c r="AN65" s="480">
        <v>0</v>
      </c>
      <c r="AO65" s="480">
        <v>0</v>
      </c>
      <c r="AP65" s="480">
        <v>0</v>
      </c>
      <c r="AQ65" s="480">
        <v>0</v>
      </c>
      <c r="AR65" s="480">
        <v>0</v>
      </c>
      <c r="AS65" s="480">
        <v>0</v>
      </c>
      <c r="AT65" s="3171">
        <v>0</v>
      </c>
      <c r="AU65" s="5">
        <v>0</v>
      </c>
      <c r="AV65" s="3300">
        <v>0</v>
      </c>
      <c r="AW65" s="3300">
        <v>1</v>
      </c>
      <c r="AX65" s="3300"/>
      <c r="AY65" s="3300">
        <v>0</v>
      </c>
    </row>
    <row r="66" spans="1:51" ht="15.75">
      <c r="A66" s="3212" t="s">
        <v>5746</v>
      </c>
      <c r="B66" s="171">
        <v>0</v>
      </c>
      <c r="C66" s="171">
        <v>0</v>
      </c>
      <c r="E66" s="487"/>
      <c r="F66" s="3231" t="s">
        <v>779</v>
      </c>
      <c r="G66" s="3245"/>
      <c r="H66" s="3244"/>
      <c r="I66" s="1601">
        <v>0</v>
      </c>
      <c r="J66" s="3013"/>
      <c r="K66" s="3002">
        <v>0.734229072869792</v>
      </c>
      <c r="L66" s="3014"/>
      <c r="M66" s="3299">
        <v>0.26577092713020806</v>
      </c>
      <c r="N66" s="3014"/>
      <c r="O66" s="3021"/>
      <c r="P66" s="3037">
        <v>1</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480">
        <v>0</v>
      </c>
      <c r="AP66" s="480">
        <v>0</v>
      </c>
      <c r="AQ66" s="480">
        <v>0</v>
      </c>
      <c r="AR66" s="480">
        <v>0</v>
      </c>
      <c r="AS66" s="480">
        <v>0</v>
      </c>
      <c r="AT66" s="1415">
        <v>0</v>
      </c>
      <c r="AU66" s="5">
        <v>0</v>
      </c>
      <c r="AV66" s="3300">
        <v>0</v>
      </c>
      <c r="AW66" s="3300">
        <v>1</v>
      </c>
      <c r="AX66" s="3300"/>
      <c r="AY66" s="3300">
        <v>0</v>
      </c>
    </row>
    <row r="67" spans="1:51" ht="15.75">
      <c r="A67" s="3212" t="s">
        <v>5746</v>
      </c>
      <c r="B67" s="171">
        <v>0</v>
      </c>
      <c r="C67" s="171">
        <v>0</v>
      </c>
      <c r="E67" s="487"/>
      <c r="F67" s="3231" t="s">
        <v>780</v>
      </c>
      <c r="G67" s="3245"/>
      <c r="H67" s="3244"/>
      <c r="I67" s="1601">
        <v>0</v>
      </c>
      <c r="J67" s="3013"/>
      <c r="K67" s="3002">
        <v>0.56280449823081657</v>
      </c>
      <c r="L67" s="3014"/>
      <c r="M67" s="3299">
        <v>0.43719550176918343</v>
      </c>
      <c r="N67" s="3014"/>
      <c r="O67" s="3021"/>
      <c r="P67" s="3037">
        <v>1</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480">
        <v>0</v>
      </c>
      <c r="AP67" s="480">
        <v>0</v>
      </c>
      <c r="AQ67" s="480">
        <v>0</v>
      </c>
      <c r="AR67" s="480">
        <v>0</v>
      </c>
      <c r="AS67" s="480">
        <v>0</v>
      </c>
      <c r="AT67" s="1415">
        <v>0</v>
      </c>
      <c r="AU67" s="5">
        <v>0</v>
      </c>
      <c r="AV67" s="3300">
        <v>0</v>
      </c>
      <c r="AW67" s="3300">
        <v>1</v>
      </c>
      <c r="AX67" s="3300"/>
      <c r="AY67" s="3300">
        <v>0</v>
      </c>
    </row>
    <row r="68" spans="1:51" ht="15.75">
      <c r="A68" s="3212" t="s">
        <v>5746</v>
      </c>
      <c r="B68" s="171">
        <v>0</v>
      </c>
      <c r="C68" s="171">
        <v>0</v>
      </c>
      <c r="E68" s="487"/>
      <c r="F68" s="3231" t="s">
        <v>781</v>
      </c>
      <c r="G68" s="3245"/>
      <c r="H68" s="3244"/>
      <c r="I68" s="1601">
        <v>0</v>
      </c>
      <c r="J68" s="3013"/>
      <c r="K68" s="3002">
        <v>0.66252441920562277</v>
      </c>
      <c r="L68" s="3014"/>
      <c r="M68" s="3299">
        <v>0.33747558079437723</v>
      </c>
      <c r="N68" s="3014"/>
      <c r="O68" s="3021"/>
      <c r="P68" s="3037">
        <v>1</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480">
        <v>0</v>
      </c>
      <c r="AP68" s="480">
        <v>0</v>
      </c>
      <c r="AQ68" s="480">
        <v>0</v>
      </c>
      <c r="AR68" s="480">
        <v>0</v>
      </c>
      <c r="AS68" s="480">
        <v>0</v>
      </c>
      <c r="AT68" s="1415">
        <v>0</v>
      </c>
      <c r="AU68" s="5">
        <v>0</v>
      </c>
      <c r="AV68" s="3300">
        <v>0</v>
      </c>
      <c r="AW68" s="3300">
        <v>1</v>
      </c>
      <c r="AX68" s="3300"/>
      <c r="AY68" s="3300">
        <v>0</v>
      </c>
    </row>
    <row r="69" spans="1:51" ht="15.75">
      <c r="A69" s="3212" t="s">
        <v>1403</v>
      </c>
      <c r="B69" s="171">
        <v>0</v>
      </c>
      <c r="C69" s="171">
        <v>0</v>
      </c>
      <c r="E69" s="487"/>
      <c r="F69" s="3231" t="s">
        <v>782</v>
      </c>
      <c r="G69" s="3245"/>
      <c r="H69" s="3244"/>
      <c r="I69" s="1601">
        <v>1579781.3097644399</v>
      </c>
      <c r="J69" s="3013"/>
      <c r="K69" s="3130">
        <v>1</v>
      </c>
      <c r="L69" s="3014"/>
      <c r="M69" s="3014"/>
      <c r="N69" s="3014"/>
      <c r="O69" s="3021"/>
      <c r="P69" s="3037">
        <v>1</v>
      </c>
      <c r="Q69" s="3036"/>
      <c r="T69" s="487"/>
      <c r="U69" s="3231" t="s">
        <v>782</v>
      </c>
      <c r="V69" s="3233"/>
      <c r="W69" s="115"/>
      <c r="X69" s="492">
        <v>1579781.3097644399</v>
      </c>
      <c r="Y69" s="480">
        <v>0</v>
      </c>
      <c r="Z69" s="560">
        <v>1579781.3097644399</v>
      </c>
      <c r="AA69" s="560">
        <v>0</v>
      </c>
      <c r="AB69" s="560">
        <v>0</v>
      </c>
      <c r="AC69" s="560">
        <v>0</v>
      </c>
      <c r="AD69" s="1415">
        <v>0</v>
      </c>
      <c r="AE69" s="3171">
        <v>1579781.3097644399</v>
      </c>
      <c r="AF69" s="3176"/>
      <c r="AI69" s="487"/>
      <c r="AJ69" s="3231" t="s">
        <v>782</v>
      </c>
      <c r="AK69" s="3233"/>
      <c r="AL69" s="115"/>
      <c r="AM69" s="492">
        <v>1307969.7097644398</v>
      </c>
      <c r="AN69" s="480">
        <v>0</v>
      </c>
      <c r="AO69" s="560">
        <v>1307969.7097644398</v>
      </c>
      <c r="AP69" s="560">
        <v>0</v>
      </c>
      <c r="AQ69" s="560">
        <v>0</v>
      </c>
      <c r="AR69" s="560">
        <v>0</v>
      </c>
      <c r="AS69" s="1415">
        <v>0</v>
      </c>
      <c r="AT69" s="3171">
        <v>1307969.7097644398</v>
      </c>
      <c r="AU69" s="5">
        <v>0</v>
      </c>
    </row>
    <row r="70" spans="1:51"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3171">
        <v>0</v>
      </c>
      <c r="AF70" s="3176"/>
      <c r="AI70" s="487"/>
      <c r="AJ70" s="3231" t="s">
        <v>783</v>
      </c>
      <c r="AK70" s="3233"/>
      <c r="AL70" s="115"/>
      <c r="AM70" s="492">
        <v>0</v>
      </c>
      <c r="AN70" s="480">
        <v>0</v>
      </c>
      <c r="AO70" s="560">
        <v>0</v>
      </c>
      <c r="AP70" s="560">
        <v>0</v>
      </c>
      <c r="AQ70" s="560">
        <v>0</v>
      </c>
      <c r="AR70" s="560">
        <v>0</v>
      </c>
      <c r="AS70" s="1415">
        <v>0</v>
      </c>
      <c r="AT70" s="3171">
        <v>0</v>
      </c>
      <c r="AU70" s="5">
        <v>0</v>
      </c>
    </row>
    <row r="71" spans="1:51"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51" ht="15.75">
      <c r="A72" s="3212" t="s">
        <v>1403</v>
      </c>
      <c r="B72" s="171">
        <v>0</v>
      </c>
      <c r="C72" s="171">
        <v>0</v>
      </c>
      <c r="E72" s="487"/>
      <c r="F72" s="3231" t="s">
        <v>786</v>
      </c>
      <c r="G72" s="3245"/>
      <c r="H72" s="3244"/>
      <c r="I72" s="1601">
        <v>155309.1843900689</v>
      </c>
      <c r="J72" s="3013"/>
      <c r="K72" s="3130">
        <v>1</v>
      </c>
      <c r="L72" s="3014"/>
      <c r="M72" s="3014"/>
      <c r="N72" s="3014"/>
      <c r="O72" s="3021"/>
      <c r="P72" s="3037">
        <v>1</v>
      </c>
      <c r="Q72" s="3036"/>
      <c r="T72" s="487"/>
      <c r="U72" s="3231" t="s">
        <v>786</v>
      </c>
      <c r="V72" s="3233"/>
      <c r="W72" s="115"/>
      <c r="X72" s="492">
        <v>155309.1843900689</v>
      </c>
      <c r="Y72" s="480">
        <v>0</v>
      </c>
      <c r="Z72" s="560">
        <v>155309.1843900689</v>
      </c>
      <c r="AA72" s="560">
        <v>0</v>
      </c>
      <c r="AB72" s="560">
        <v>0</v>
      </c>
      <c r="AC72" s="560">
        <v>0</v>
      </c>
      <c r="AD72" s="1415">
        <v>0</v>
      </c>
      <c r="AE72" s="1415">
        <v>155309.1843900689</v>
      </c>
      <c r="AF72" s="3176"/>
      <c r="AI72" s="487"/>
      <c r="AJ72" s="3231" t="s">
        <v>786</v>
      </c>
      <c r="AK72" s="3233"/>
      <c r="AL72" s="115"/>
      <c r="AM72" s="492">
        <v>129388.6184100689</v>
      </c>
      <c r="AN72" s="480">
        <v>0</v>
      </c>
      <c r="AO72" s="560">
        <v>129388.6184100689</v>
      </c>
      <c r="AP72" s="560">
        <v>0</v>
      </c>
      <c r="AQ72" s="560">
        <v>0</v>
      </c>
      <c r="AR72" s="560">
        <v>0</v>
      </c>
      <c r="AS72" s="1415">
        <v>0</v>
      </c>
      <c r="AT72" s="1415">
        <v>129388.6184100689</v>
      </c>
      <c r="AU72" s="5">
        <v>0</v>
      </c>
    </row>
    <row r="73" spans="1:51" ht="15.75">
      <c r="A73" s="3212" t="s">
        <v>1403</v>
      </c>
      <c r="B73" s="171">
        <v>0</v>
      </c>
      <c r="C73" s="171">
        <v>0</v>
      </c>
      <c r="E73" s="487"/>
      <c r="F73" s="3231" t="s">
        <v>5757</v>
      </c>
      <c r="G73" s="3245"/>
      <c r="H73" s="3244"/>
      <c r="I73" s="1601">
        <v>1496354.0350835265</v>
      </c>
      <c r="J73" s="3013"/>
      <c r="K73" s="3130">
        <v>1</v>
      </c>
      <c r="L73" s="3014"/>
      <c r="M73" s="3014"/>
      <c r="N73" s="3014"/>
      <c r="O73" s="3021"/>
      <c r="P73" s="3037">
        <v>1</v>
      </c>
      <c r="Q73" s="3036"/>
      <c r="T73" s="487"/>
      <c r="U73" s="3231" t="s">
        <v>5757</v>
      </c>
      <c r="V73" s="3233"/>
      <c r="W73" s="115"/>
      <c r="X73" s="492">
        <v>1496354.0350835265</v>
      </c>
      <c r="Y73" s="480">
        <v>0</v>
      </c>
      <c r="Z73" s="560">
        <v>1496354.0350835265</v>
      </c>
      <c r="AA73" s="560">
        <v>0</v>
      </c>
      <c r="AB73" s="560">
        <v>0</v>
      </c>
      <c r="AC73" s="560">
        <v>0</v>
      </c>
      <c r="AD73" s="1415">
        <v>0</v>
      </c>
      <c r="AE73" s="1415">
        <v>1496354.0350835265</v>
      </c>
      <c r="AF73" s="3176"/>
      <c r="AI73" s="487"/>
      <c r="AJ73" s="3231" t="s">
        <v>5757</v>
      </c>
      <c r="AK73" s="3233"/>
      <c r="AL73" s="115"/>
      <c r="AM73" s="492">
        <v>1097145.0600835264</v>
      </c>
      <c r="AN73" s="480">
        <v>0</v>
      </c>
      <c r="AO73" s="560">
        <v>1097145.0600835264</v>
      </c>
      <c r="AP73" s="560">
        <v>0</v>
      </c>
      <c r="AQ73" s="560">
        <v>0</v>
      </c>
      <c r="AR73" s="560">
        <v>0</v>
      </c>
      <c r="AS73" s="1415">
        <v>0</v>
      </c>
      <c r="AT73" s="1415">
        <v>1097145.0600835264</v>
      </c>
      <c r="AU73" s="5">
        <v>0</v>
      </c>
    </row>
    <row r="74" spans="1:51" ht="15.75">
      <c r="A74" s="3212" t="s">
        <v>1403</v>
      </c>
      <c r="B74" s="171">
        <v>0</v>
      </c>
      <c r="C74" s="171">
        <v>0</v>
      </c>
      <c r="E74" s="487"/>
      <c r="F74" s="3231" t="s">
        <v>788</v>
      </c>
      <c r="G74" s="3245"/>
      <c r="H74" s="3244"/>
      <c r="I74" s="1601">
        <v>468545.13028834143</v>
      </c>
      <c r="J74" s="3013"/>
      <c r="K74" s="3130">
        <v>1</v>
      </c>
      <c r="L74" s="3014"/>
      <c r="M74" s="3014"/>
      <c r="N74" s="3014"/>
      <c r="O74" s="3021"/>
      <c r="P74" s="3037">
        <v>1</v>
      </c>
      <c r="Q74" s="3036"/>
      <c r="T74" s="487"/>
      <c r="U74" s="3231" t="s">
        <v>788</v>
      </c>
      <c r="V74" s="3233"/>
      <c r="W74" s="115"/>
      <c r="X74" s="492">
        <v>468545.13028834143</v>
      </c>
      <c r="Y74" s="480">
        <v>0</v>
      </c>
      <c r="Z74" s="560">
        <v>468545.13028834143</v>
      </c>
      <c r="AA74" s="560">
        <v>0</v>
      </c>
      <c r="AB74" s="560">
        <v>0</v>
      </c>
      <c r="AC74" s="560">
        <v>0</v>
      </c>
      <c r="AD74" s="1415">
        <v>0</v>
      </c>
      <c r="AE74" s="1415">
        <v>468545.13028834143</v>
      </c>
      <c r="AF74" s="3176"/>
      <c r="AI74" s="487"/>
      <c r="AJ74" s="3231" t="s">
        <v>788</v>
      </c>
      <c r="AK74" s="3233"/>
      <c r="AL74" s="115"/>
      <c r="AM74" s="492">
        <v>252962.57428834142</v>
      </c>
      <c r="AN74" s="480">
        <v>0</v>
      </c>
      <c r="AO74" s="560">
        <v>252962.57428834142</v>
      </c>
      <c r="AP74" s="560">
        <v>0</v>
      </c>
      <c r="AQ74" s="560">
        <v>0</v>
      </c>
      <c r="AR74" s="560">
        <v>0</v>
      </c>
      <c r="AS74" s="1415">
        <v>0</v>
      </c>
      <c r="AT74" s="1415">
        <v>252962.57428834142</v>
      </c>
      <c r="AU74" s="5">
        <v>0</v>
      </c>
    </row>
    <row r="75" spans="1:51" ht="15.75">
      <c r="A75" s="3212" t="s">
        <v>1403</v>
      </c>
      <c r="B75" s="171">
        <v>0</v>
      </c>
      <c r="C75" s="171">
        <v>0</v>
      </c>
      <c r="E75" s="487"/>
      <c r="F75" s="3231" t="s">
        <v>789</v>
      </c>
      <c r="G75" s="3245"/>
      <c r="H75" s="3244"/>
      <c r="I75" s="1601">
        <v>201064.29460675613</v>
      </c>
      <c r="J75" s="3013"/>
      <c r="K75" s="3130">
        <v>1</v>
      </c>
      <c r="L75" s="3014"/>
      <c r="M75" s="3014"/>
      <c r="N75" s="3014"/>
      <c r="O75" s="3021"/>
      <c r="P75" s="3037">
        <v>1</v>
      </c>
      <c r="Q75" s="3036"/>
      <c r="T75" s="487"/>
      <c r="U75" s="3231" t="s">
        <v>789</v>
      </c>
      <c r="V75" s="3233"/>
      <c r="W75" s="115"/>
      <c r="X75" s="492">
        <v>201064.29460675613</v>
      </c>
      <c r="Y75" s="480">
        <v>0</v>
      </c>
      <c r="Z75" s="560">
        <v>201064.29460675613</v>
      </c>
      <c r="AA75" s="560">
        <v>0</v>
      </c>
      <c r="AB75" s="560">
        <v>0</v>
      </c>
      <c r="AC75" s="560">
        <v>0</v>
      </c>
      <c r="AD75" s="1415">
        <v>0</v>
      </c>
      <c r="AE75" s="1415">
        <v>201064.29460675613</v>
      </c>
      <c r="AF75" s="3176"/>
      <c r="AI75" s="487"/>
      <c r="AJ75" s="3231" t="s">
        <v>789</v>
      </c>
      <c r="AK75" s="3233"/>
      <c r="AL75" s="115"/>
      <c r="AM75" s="492">
        <v>173128.65460675617</v>
      </c>
      <c r="AN75" s="480">
        <v>0</v>
      </c>
      <c r="AO75" s="560">
        <v>173128.65460675617</v>
      </c>
      <c r="AP75" s="560">
        <v>0</v>
      </c>
      <c r="AQ75" s="560">
        <v>0</v>
      </c>
      <c r="AR75" s="560">
        <v>0</v>
      </c>
      <c r="AS75" s="1415">
        <v>0</v>
      </c>
      <c r="AT75" s="1415">
        <v>173128.65460675617</v>
      </c>
      <c r="AU75" s="5">
        <v>0</v>
      </c>
    </row>
    <row r="76" spans="1:51" ht="15.75">
      <c r="A76" s="3212" t="s">
        <v>1403</v>
      </c>
      <c r="B76" s="171">
        <v>0</v>
      </c>
      <c r="C76" s="171">
        <v>0</v>
      </c>
      <c r="E76" s="487"/>
      <c r="F76" s="3231" t="s">
        <v>1796</v>
      </c>
      <c r="G76" s="3245"/>
      <c r="H76" s="3244"/>
      <c r="I76" s="1601">
        <v>43112.32762041127</v>
      </c>
      <c r="J76" s="3013"/>
      <c r="K76" s="3130">
        <v>1</v>
      </c>
      <c r="L76" s="3014"/>
      <c r="M76" s="3014"/>
      <c r="N76" s="3014"/>
      <c r="O76" s="3021"/>
      <c r="P76" s="3037">
        <v>1</v>
      </c>
      <c r="Q76" s="3036"/>
      <c r="T76" s="487"/>
      <c r="U76" s="3231" t="s">
        <v>1796</v>
      </c>
      <c r="V76" s="3233"/>
      <c r="W76" s="115"/>
      <c r="X76" s="492">
        <v>43112.32762041127</v>
      </c>
      <c r="Y76" s="480">
        <v>0</v>
      </c>
      <c r="Z76" s="560">
        <v>43112.32762041127</v>
      </c>
      <c r="AA76" s="560">
        <v>0</v>
      </c>
      <c r="AB76" s="560">
        <v>0</v>
      </c>
      <c r="AC76" s="560">
        <v>0</v>
      </c>
      <c r="AD76" s="1415">
        <v>0</v>
      </c>
      <c r="AE76" s="3171">
        <v>43112.32762041127</v>
      </c>
      <c r="AF76" s="3176"/>
      <c r="AI76" s="487"/>
      <c r="AJ76" s="3231" t="s">
        <v>1796</v>
      </c>
      <c r="AK76" s="3233"/>
      <c r="AL76" s="115"/>
      <c r="AM76" s="492">
        <v>42751.250261656336</v>
      </c>
      <c r="AN76" s="480">
        <v>0</v>
      </c>
      <c r="AO76" s="560">
        <v>42751.250261656336</v>
      </c>
      <c r="AP76" s="560">
        <v>0</v>
      </c>
      <c r="AQ76" s="560">
        <v>0</v>
      </c>
      <c r="AR76" s="560">
        <v>0</v>
      </c>
      <c r="AS76" s="1415">
        <v>0</v>
      </c>
      <c r="AT76" s="3171">
        <v>42751.250261656336</v>
      </c>
      <c r="AU76" s="5">
        <v>0</v>
      </c>
    </row>
    <row r="77" spans="1:51"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3171">
        <v>0</v>
      </c>
      <c r="AF77" s="3176"/>
      <c r="AI77" s="487"/>
      <c r="AJ77" s="3231" t="s">
        <v>791</v>
      </c>
      <c r="AK77" s="3233"/>
      <c r="AL77" s="115"/>
      <c r="AM77" s="492">
        <v>0</v>
      </c>
      <c r="AN77" s="480">
        <v>0</v>
      </c>
      <c r="AO77" s="560">
        <v>0</v>
      </c>
      <c r="AP77" s="560">
        <v>0</v>
      </c>
      <c r="AQ77" s="560">
        <v>0</v>
      </c>
      <c r="AR77" s="560">
        <v>0</v>
      </c>
      <c r="AS77" s="1415">
        <v>0</v>
      </c>
      <c r="AT77" s="3171">
        <v>0</v>
      </c>
      <c r="AU77" s="5">
        <v>0</v>
      </c>
    </row>
    <row r="78" spans="1:51" ht="15.75">
      <c r="A78" s="3212" t="s">
        <v>1403</v>
      </c>
      <c r="B78" s="171">
        <v>0</v>
      </c>
      <c r="C78" s="171">
        <v>0</v>
      </c>
      <c r="E78" s="487"/>
      <c r="F78" s="3231" t="s">
        <v>5759</v>
      </c>
      <c r="G78" s="3245"/>
      <c r="H78" s="3244"/>
      <c r="I78" s="1601">
        <v>481811.88000000006</v>
      </c>
      <c r="J78" s="3013"/>
      <c r="K78" s="3130">
        <v>1</v>
      </c>
      <c r="L78" s="3014"/>
      <c r="M78" s="3014"/>
      <c r="N78" s="3014"/>
      <c r="O78" s="3021"/>
      <c r="P78" s="3037">
        <v>1</v>
      </c>
      <c r="Q78" s="3036"/>
      <c r="T78" s="487"/>
      <c r="U78" s="3231" t="s">
        <v>5759</v>
      </c>
      <c r="V78" s="3233"/>
      <c r="W78" s="115"/>
      <c r="X78" s="492">
        <v>481811.88000000006</v>
      </c>
      <c r="Y78" s="480">
        <v>0</v>
      </c>
      <c r="Z78" s="560">
        <v>481811.88000000006</v>
      </c>
      <c r="AA78" s="560">
        <v>0</v>
      </c>
      <c r="AB78" s="560">
        <v>0</v>
      </c>
      <c r="AC78" s="560">
        <v>0</v>
      </c>
      <c r="AD78" s="1415">
        <v>0</v>
      </c>
      <c r="AE78" s="1415">
        <v>481811.88000000006</v>
      </c>
      <c r="AF78" s="3176"/>
      <c r="AI78" s="487"/>
      <c r="AJ78" s="3231" t="s">
        <v>5759</v>
      </c>
      <c r="AK78" s="3233"/>
      <c r="AL78" s="115"/>
      <c r="AM78" s="492">
        <v>0</v>
      </c>
      <c r="AN78" s="480">
        <v>0</v>
      </c>
      <c r="AO78" s="560">
        <v>0</v>
      </c>
      <c r="AP78" s="560">
        <v>0</v>
      </c>
      <c r="AQ78" s="560">
        <v>0</v>
      </c>
      <c r="AR78" s="560">
        <v>0</v>
      </c>
      <c r="AS78" s="1415">
        <v>0</v>
      </c>
      <c r="AT78" s="1415">
        <v>0</v>
      </c>
      <c r="AU78" s="5">
        <v>0</v>
      </c>
    </row>
    <row r="79" spans="1:51"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51"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3171">
        <v>0</v>
      </c>
      <c r="AF113" s="3176"/>
      <c r="AI113" s="487"/>
      <c r="AJ113" s="3231">
        <v>0</v>
      </c>
      <c r="AK113" s="3233"/>
      <c r="AL113" s="115"/>
      <c r="AM113" s="492">
        <v>0</v>
      </c>
      <c r="AN113" s="480">
        <v>0</v>
      </c>
      <c r="AO113" s="560">
        <v>0</v>
      </c>
      <c r="AP113" s="560">
        <v>0</v>
      </c>
      <c r="AQ113" s="560">
        <v>0</v>
      </c>
      <c r="AR113" s="560">
        <v>0</v>
      </c>
      <c r="AS113" s="1415">
        <v>0</v>
      </c>
      <c r="AT113" s="3171">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3171">
        <v>0</v>
      </c>
      <c r="AF116" s="3176"/>
      <c r="AI116" s="487"/>
      <c r="AJ116" s="3231">
        <v>0</v>
      </c>
      <c r="AK116" s="3233"/>
      <c r="AL116" s="115"/>
      <c r="AM116" s="492">
        <v>0</v>
      </c>
      <c r="AN116" s="480">
        <v>0</v>
      </c>
      <c r="AO116" s="560">
        <v>0</v>
      </c>
      <c r="AP116" s="560">
        <v>0</v>
      </c>
      <c r="AQ116" s="560">
        <v>0</v>
      </c>
      <c r="AR116" s="560">
        <v>0</v>
      </c>
      <c r="AS116" s="1415">
        <v>0</v>
      </c>
      <c r="AT116" s="3171">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3171">
        <v>0</v>
      </c>
      <c r="AF117" s="3176"/>
      <c r="AI117" s="487"/>
      <c r="AJ117" s="3231">
        <v>0</v>
      </c>
      <c r="AK117" s="3233"/>
      <c r="AL117" s="115"/>
      <c r="AM117" s="492">
        <v>0</v>
      </c>
      <c r="AN117" s="480">
        <v>0</v>
      </c>
      <c r="AO117" s="560">
        <v>0</v>
      </c>
      <c r="AP117" s="560">
        <v>0</v>
      </c>
      <c r="AQ117" s="560">
        <v>0</v>
      </c>
      <c r="AR117" s="560">
        <v>0</v>
      </c>
      <c r="AS117" s="1415">
        <v>0</v>
      </c>
      <c r="AT117" s="3171">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3171">
        <v>0</v>
      </c>
      <c r="AF118" s="3176"/>
      <c r="AI118" s="487"/>
      <c r="AJ118" s="3231">
        <v>0</v>
      </c>
      <c r="AK118" s="3233"/>
      <c r="AL118" s="115"/>
      <c r="AM118" s="492">
        <v>0</v>
      </c>
      <c r="AN118" s="480">
        <v>0</v>
      </c>
      <c r="AO118" s="560">
        <v>0</v>
      </c>
      <c r="AP118" s="560">
        <v>0</v>
      </c>
      <c r="AQ118" s="560">
        <v>0</v>
      </c>
      <c r="AR118" s="560">
        <v>0</v>
      </c>
      <c r="AS118" s="1415">
        <v>0</v>
      </c>
      <c r="AT118" s="3171">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3171">
        <v>0</v>
      </c>
      <c r="AF119" s="3176"/>
      <c r="AI119" s="487"/>
      <c r="AJ119" s="3231">
        <v>0</v>
      </c>
      <c r="AK119" s="3233"/>
      <c r="AL119" s="115"/>
      <c r="AM119" s="492">
        <v>0</v>
      </c>
      <c r="AN119" s="480">
        <v>0</v>
      </c>
      <c r="AO119" s="560">
        <v>0</v>
      </c>
      <c r="AP119" s="560">
        <v>0</v>
      </c>
      <c r="AQ119" s="560">
        <v>0</v>
      </c>
      <c r="AR119" s="560">
        <v>0</v>
      </c>
      <c r="AS119" s="1415">
        <v>0</v>
      </c>
      <c r="AT119" s="3171">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3171">
        <v>0</v>
      </c>
      <c r="AF120" s="3176"/>
      <c r="AI120" s="487"/>
      <c r="AJ120" s="3231">
        <v>0</v>
      </c>
      <c r="AK120" s="3233"/>
      <c r="AL120" s="115"/>
      <c r="AM120" s="492">
        <v>0</v>
      </c>
      <c r="AN120" s="480">
        <v>0</v>
      </c>
      <c r="AO120" s="560">
        <v>0</v>
      </c>
      <c r="AP120" s="560">
        <v>0</v>
      </c>
      <c r="AQ120" s="560">
        <v>0</v>
      </c>
      <c r="AR120" s="560">
        <v>0</v>
      </c>
      <c r="AS120" s="1415">
        <v>0</v>
      </c>
      <c r="AT120" s="3171">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3171">
        <v>0</v>
      </c>
      <c r="AF135" s="3176"/>
      <c r="AI135" s="487"/>
      <c r="AJ135" s="3231">
        <v>0</v>
      </c>
      <c r="AK135" s="3233"/>
      <c r="AL135" s="115"/>
      <c r="AM135" s="492">
        <v>0</v>
      </c>
      <c r="AN135" s="480">
        <v>0</v>
      </c>
      <c r="AO135" s="560">
        <v>0</v>
      </c>
      <c r="AP135" s="560">
        <v>0</v>
      </c>
      <c r="AQ135" s="560">
        <v>0</v>
      </c>
      <c r="AR135" s="560">
        <v>0</v>
      </c>
      <c r="AS135" s="1415">
        <v>0</v>
      </c>
      <c r="AT135" s="3171">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3171">
        <v>0</v>
      </c>
      <c r="AF138" s="3176"/>
      <c r="AI138" s="487"/>
      <c r="AJ138" s="3231">
        <v>0</v>
      </c>
      <c r="AK138" s="3233"/>
      <c r="AL138" s="115"/>
      <c r="AM138" s="492">
        <v>0</v>
      </c>
      <c r="AN138" s="480">
        <v>0</v>
      </c>
      <c r="AO138" s="560">
        <v>0</v>
      </c>
      <c r="AP138" s="560">
        <v>0</v>
      </c>
      <c r="AQ138" s="560">
        <v>0</v>
      </c>
      <c r="AR138" s="560">
        <v>0</v>
      </c>
      <c r="AS138" s="1415">
        <v>0</v>
      </c>
      <c r="AT138" s="3171">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3171">
        <v>0</v>
      </c>
      <c r="AF139" s="3176"/>
      <c r="AI139" s="487"/>
      <c r="AJ139" s="3231">
        <v>0</v>
      </c>
      <c r="AK139" s="3233"/>
      <c r="AL139" s="115"/>
      <c r="AM139" s="492">
        <v>0</v>
      </c>
      <c r="AN139" s="480">
        <v>0</v>
      </c>
      <c r="AO139" s="560">
        <v>0</v>
      </c>
      <c r="AP139" s="560">
        <v>0</v>
      </c>
      <c r="AQ139" s="560">
        <v>0</v>
      </c>
      <c r="AR139" s="560">
        <v>0</v>
      </c>
      <c r="AS139" s="1415">
        <v>0</v>
      </c>
      <c r="AT139" s="3171">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3171">
        <v>0</v>
      </c>
      <c r="AF142" s="3176"/>
      <c r="AI142" s="487"/>
      <c r="AJ142" s="3231">
        <v>0</v>
      </c>
      <c r="AK142" s="3233"/>
      <c r="AL142" s="115"/>
      <c r="AM142" s="492">
        <v>0</v>
      </c>
      <c r="AN142" s="480">
        <v>0</v>
      </c>
      <c r="AO142" s="560">
        <v>0</v>
      </c>
      <c r="AP142" s="560">
        <v>0</v>
      </c>
      <c r="AQ142" s="560">
        <v>0</v>
      </c>
      <c r="AR142" s="560">
        <v>0</v>
      </c>
      <c r="AS142" s="1415">
        <v>0</v>
      </c>
      <c r="AT142" s="3171">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3171">
        <v>0</v>
      </c>
      <c r="AF144" s="3176"/>
      <c r="AI144" s="487"/>
      <c r="AJ144" s="3231">
        <v>0</v>
      </c>
      <c r="AK144" s="3233"/>
      <c r="AL144" s="115"/>
      <c r="AM144" s="492">
        <v>0</v>
      </c>
      <c r="AN144" s="480">
        <v>0</v>
      </c>
      <c r="AO144" s="560">
        <v>0</v>
      </c>
      <c r="AP144" s="560">
        <v>0</v>
      </c>
      <c r="AQ144" s="560">
        <v>0</v>
      </c>
      <c r="AR144" s="560">
        <v>0</v>
      </c>
      <c r="AS144" s="1415">
        <v>0</v>
      </c>
      <c r="AT144" s="3171">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22407247.296965577</v>
      </c>
      <c r="J146" s="3238"/>
      <c r="K146" s="3240"/>
      <c r="L146" s="3240"/>
      <c r="M146" s="3240"/>
      <c r="N146" s="3240"/>
      <c r="O146" s="3241"/>
      <c r="P146" s="3242">
        <v>0</v>
      </c>
      <c r="Q146" s="3036"/>
      <c r="T146" s="487"/>
      <c r="U146" s="3231"/>
      <c r="V146" s="3233"/>
      <c r="W146" s="115" t="s">
        <v>5760</v>
      </c>
      <c r="X146" s="2812">
        <v>22407247.296965577</v>
      </c>
      <c r="Y146" s="3243">
        <v>0</v>
      </c>
      <c r="Z146" s="1430">
        <v>13814878.90610943</v>
      </c>
      <c r="AA146" s="1430">
        <v>0</v>
      </c>
      <c r="AB146" s="1430">
        <v>8592368.3908561505</v>
      </c>
      <c r="AC146" s="1430">
        <v>0</v>
      </c>
      <c r="AD146" s="1431">
        <v>0</v>
      </c>
      <c r="AE146" s="3198">
        <v>22407247.29696558</v>
      </c>
      <c r="AF146" s="3176"/>
      <c r="AI146" s="487"/>
      <c r="AJ146" s="3231"/>
      <c r="AK146" s="3233"/>
      <c r="AL146" s="115" t="s">
        <v>5760</v>
      </c>
      <c r="AM146" s="2812">
        <v>12290941.137769077</v>
      </c>
      <c r="AN146" s="3243">
        <v>0</v>
      </c>
      <c r="AO146" s="1430">
        <v>12290941.137769077</v>
      </c>
      <c r="AP146" s="1430">
        <v>0</v>
      </c>
      <c r="AQ146" s="1430">
        <v>0</v>
      </c>
      <c r="AR146" s="1430">
        <v>0</v>
      </c>
      <c r="AS146" s="1431">
        <v>0</v>
      </c>
      <c r="AT146" s="3198">
        <v>12290941.137769077</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3171"/>
      <c r="AF149" s="3176"/>
      <c r="AI149" s="487" t="s">
        <v>792</v>
      </c>
      <c r="AJ149" s="3231"/>
      <c r="AK149" s="3233"/>
      <c r="AL149" s="115"/>
      <c r="AM149" s="492">
        <v>0</v>
      </c>
      <c r="AN149" s="480"/>
      <c r="AO149" s="560"/>
      <c r="AP149" s="560"/>
      <c r="AQ149" s="560"/>
      <c r="AR149" s="560"/>
      <c r="AS149" s="1415"/>
      <c r="AT149" s="3171"/>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3171">
        <v>0</v>
      </c>
      <c r="AF150" s="3176"/>
      <c r="AI150" s="487"/>
      <c r="AJ150" s="3231" t="s">
        <v>793</v>
      </c>
      <c r="AK150" s="3233"/>
      <c r="AL150" s="115"/>
      <c r="AM150" s="492">
        <v>0</v>
      </c>
      <c r="AN150" s="480">
        <v>0</v>
      </c>
      <c r="AO150" s="560">
        <v>0</v>
      </c>
      <c r="AP150" s="560">
        <v>0</v>
      </c>
      <c r="AQ150" s="560">
        <v>0</v>
      </c>
      <c r="AR150" s="560">
        <v>0</v>
      </c>
      <c r="AS150" s="1415">
        <v>0</v>
      </c>
      <c r="AT150" s="3171">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3171">
        <v>0</v>
      </c>
      <c r="AF151" s="3176"/>
      <c r="AI151" s="487"/>
      <c r="AJ151" s="3231">
        <v>0</v>
      </c>
      <c r="AK151" s="3233"/>
      <c r="AL151" s="115"/>
      <c r="AM151" s="492">
        <v>0</v>
      </c>
      <c r="AN151" s="480">
        <v>0</v>
      </c>
      <c r="AO151" s="560">
        <v>0</v>
      </c>
      <c r="AP151" s="560">
        <v>0</v>
      </c>
      <c r="AQ151" s="560">
        <v>0</v>
      </c>
      <c r="AR151" s="560">
        <v>0</v>
      </c>
      <c r="AS151" s="1415">
        <v>0</v>
      </c>
      <c r="AT151" s="3171">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3171">
        <v>0</v>
      </c>
      <c r="AF152" s="3176"/>
      <c r="AI152" s="487"/>
      <c r="AJ152" s="3231">
        <v>0</v>
      </c>
      <c r="AK152" s="3233"/>
      <c r="AL152" s="115"/>
      <c r="AM152" s="492">
        <v>0</v>
      </c>
      <c r="AN152" s="480">
        <v>0</v>
      </c>
      <c r="AO152" s="560">
        <v>0</v>
      </c>
      <c r="AP152" s="560">
        <v>0</v>
      </c>
      <c r="AQ152" s="560">
        <v>0</v>
      </c>
      <c r="AR152" s="560">
        <v>0</v>
      </c>
      <c r="AS152" s="1415">
        <v>0</v>
      </c>
      <c r="AT152" s="3171">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3171">
        <v>0</v>
      </c>
      <c r="AF153" s="3176"/>
      <c r="AI153" s="487"/>
      <c r="AJ153" s="3231">
        <v>0</v>
      </c>
      <c r="AK153" s="3233"/>
      <c r="AL153" s="115"/>
      <c r="AM153" s="492">
        <v>0</v>
      </c>
      <c r="AN153" s="480">
        <v>0</v>
      </c>
      <c r="AO153" s="560">
        <v>0</v>
      </c>
      <c r="AP153" s="560">
        <v>0</v>
      </c>
      <c r="AQ153" s="560">
        <v>0</v>
      </c>
      <c r="AR153" s="560">
        <v>0</v>
      </c>
      <c r="AS153" s="1415">
        <v>0</v>
      </c>
      <c r="AT153" s="3171">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3198">
        <v>0</v>
      </c>
      <c r="AF155" s="3176"/>
      <c r="AI155" s="487"/>
      <c r="AJ155" s="3231"/>
      <c r="AK155" s="3233"/>
      <c r="AL155" s="115" t="s">
        <v>5762</v>
      </c>
      <c r="AM155" s="2812">
        <v>0</v>
      </c>
      <c r="AN155" s="3243">
        <v>0</v>
      </c>
      <c r="AO155" s="1430">
        <v>0</v>
      </c>
      <c r="AP155" s="1430">
        <v>0</v>
      </c>
      <c r="AQ155" s="1430">
        <v>0</v>
      </c>
      <c r="AR155" s="1430">
        <v>0</v>
      </c>
      <c r="AS155" s="1431">
        <v>0</v>
      </c>
      <c r="AT155" s="3198">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1998465.1510654155</v>
      </c>
      <c r="J161" s="3013"/>
      <c r="K161" s="3014"/>
      <c r="L161" s="3014"/>
      <c r="M161" s="3014"/>
      <c r="N161" s="3014"/>
      <c r="O161" s="3021"/>
      <c r="P161" s="3037">
        <v>0</v>
      </c>
      <c r="Q161" s="3036"/>
      <c r="T161" s="487"/>
      <c r="U161" s="3231" t="s">
        <v>799</v>
      </c>
      <c r="V161" s="3233"/>
      <c r="W161" s="115"/>
      <c r="X161" s="492">
        <v>1998465.1510654155</v>
      </c>
      <c r="Y161" s="480">
        <v>0</v>
      </c>
      <c r="Z161" s="560">
        <v>1998465.1510654155</v>
      </c>
      <c r="AA161" s="560">
        <v>0</v>
      </c>
      <c r="AB161" s="560">
        <v>0</v>
      </c>
      <c r="AC161" s="560">
        <v>0</v>
      </c>
      <c r="AD161" s="1415">
        <v>0</v>
      </c>
      <c r="AE161" s="1415">
        <v>1998465.1510654155</v>
      </c>
      <c r="AF161" s="3176"/>
      <c r="AI161" s="487"/>
      <c r="AJ161" s="3231" t="s">
        <v>799</v>
      </c>
      <c r="AK161" s="3233"/>
      <c r="AL161" s="115"/>
      <c r="AM161" s="492">
        <v>1852468.2010654155</v>
      </c>
      <c r="AN161" s="480">
        <v>0</v>
      </c>
      <c r="AO161" s="560">
        <v>1852468.2010654155</v>
      </c>
      <c r="AP161" s="560">
        <v>0</v>
      </c>
      <c r="AQ161" s="560">
        <v>0</v>
      </c>
      <c r="AR161" s="560">
        <v>0</v>
      </c>
      <c r="AS161" s="1415">
        <v>0</v>
      </c>
      <c r="AT161" s="1415">
        <v>1852468.2010654155</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1756013.3401986903</v>
      </c>
      <c r="J163" s="3013"/>
      <c r="K163" s="3014"/>
      <c r="L163" s="3014"/>
      <c r="M163" s="3014"/>
      <c r="N163" s="3014"/>
      <c r="O163" s="3021"/>
      <c r="P163" s="3037">
        <v>0</v>
      </c>
      <c r="Q163" s="3036"/>
      <c r="T163" s="487"/>
      <c r="U163" s="3231" t="s">
        <v>797</v>
      </c>
      <c r="V163" s="3233"/>
      <c r="W163" s="115"/>
      <c r="X163" s="492">
        <v>1756013.3401986903</v>
      </c>
      <c r="Y163" s="480">
        <v>0</v>
      </c>
      <c r="Z163" s="560">
        <v>1756013.3401986903</v>
      </c>
      <c r="AA163" s="560">
        <v>0</v>
      </c>
      <c r="AB163" s="560">
        <v>0</v>
      </c>
      <c r="AC163" s="560">
        <v>0</v>
      </c>
      <c r="AD163" s="1415">
        <v>0</v>
      </c>
      <c r="AE163" s="1415">
        <v>1756013.3401986903</v>
      </c>
      <c r="AF163" s="3176"/>
      <c r="AI163" s="487"/>
      <c r="AJ163" s="3231" t="s">
        <v>797</v>
      </c>
      <c r="AK163" s="3233"/>
      <c r="AL163" s="115"/>
      <c r="AM163" s="492">
        <v>1415018.4299587747</v>
      </c>
      <c r="AN163" s="480">
        <v>0</v>
      </c>
      <c r="AO163" s="560">
        <v>1415018.4299587747</v>
      </c>
      <c r="AP163" s="560">
        <v>0</v>
      </c>
      <c r="AQ163" s="560">
        <v>0</v>
      </c>
      <c r="AR163" s="560">
        <v>0</v>
      </c>
      <c r="AS163" s="1415">
        <v>0</v>
      </c>
      <c r="AT163" s="1415">
        <v>1415018.4299587747</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3754478.4912641058</v>
      </c>
      <c r="J170" s="3238"/>
      <c r="K170" s="3239">
        <v>1</v>
      </c>
      <c r="L170" s="3240"/>
      <c r="M170" s="3240"/>
      <c r="N170" s="3240"/>
      <c r="O170" s="3241"/>
      <c r="P170" s="3242">
        <v>1</v>
      </c>
      <c r="Q170" s="3036"/>
      <c r="T170" s="487"/>
      <c r="U170" s="3231"/>
      <c r="V170" s="3233"/>
      <c r="W170" s="115" t="s">
        <v>5764</v>
      </c>
      <c r="X170" s="2812">
        <v>3754478.4912641058</v>
      </c>
      <c r="Y170" s="3243">
        <v>0</v>
      </c>
      <c r="Z170" s="1430">
        <v>3754478.4912641058</v>
      </c>
      <c r="AA170" s="1430">
        <v>0</v>
      </c>
      <c r="AB170" s="1430">
        <v>0</v>
      </c>
      <c r="AC170" s="1430">
        <v>0</v>
      </c>
      <c r="AD170" s="1431">
        <v>0</v>
      </c>
      <c r="AE170" s="1431">
        <v>3754478.4912641058</v>
      </c>
      <c r="AF170" s="3176"/>
      <c r="AI170" s="487"/>
      <c r="AJ170" s="3231"/>
      <c r="AK170" s="3233"/>
      <c r="AL170" s="115" t="s">
        <v>5764</v>
      </c>
      <c r="AM170" s="2812">
        <v>3267486.6310241902</v>
      </c>
      <c r="AN170" s="3243">
        <v>0</v>
      </c>
      <c r="AO170" s="1430">
        <v>3267486.6310241902</v>
      </c>
      <c r="AP170" s="1430">
        <v>0</v>
      </c>
      <c r="AQ170" s="1430">
        <v>0</v>
      </c>
      <c r="AR170" s="1430">
        <v>0</v>
      </c>
      <c r="AS170" s="1431">
        <v>0</v>
      </c>
      <c r="AT170" s="1431">
        <v>3267486.6310241902</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20692.68477811943</v>
      </c>
      <c r="J174" s="3013"/>
      <c r="K174" s="3014"/>
      <c r="L174" s="3014"/>
      <c r="M174" s="3014"/>
      <c r="N174" s="3014"/>
      <c r="O174" s="3021"/>
      <c r="P174" s="3037">
        <v>0</v>
      </c>
      <c r="Q174" s="3036"/>
      <c r="T174" s="487"/>
      <c r="U174" s="3231" t="s">
        <v>801</v>
      </c>
      <c r="V174" s="3233"/>
      <c r="W174" s="115"/>
      <c r="X174" s="492">
        <v>20692.68477811943</v>
      </c>
      <c r="Y174" s="480">
        <v>0</v>
      </c>
      <c r="Z174" s="560">
        <v>20692.68477811943</v>
      </c>
      <c r="AA174" s="560">
        <v>0</v>
      </c>
      <c r="AB174" s="560">
        <v>0</v>
      </c>
      <c r="AC174" s="560">
        <v>0</v>
      </c>
      <c r="AD174" s="1415">
        <v>0</v>
      </c>
      <c r="AE174" s="1415">
        <v>20692.68477811943</v>
      </c>
      <c r="AF174" s="3176"/>
      <c r="AI174" s="487"/>
      <c r="AJ174" s="3231" t="s">
        <v>801</v>
      </c>
      <c r="AK174" s="3233"/>
      <c r="AL174" s="115"/>
      <c r="AM174" s="492">
        <v>18080.204778119431</v>
      </c>
      <c r="AN174" s="480">
        <v>0</v>
      </c>
      <c r="AO174" s="560">
        <v>18080.204778119431</v>
      </c>
      <c r="AP174" s="560">
        <v>0</v>
      </c>
      <c r="AQ174" s="560">
        <v>0</v>
      </c>
      <c r="AR174" s="560">
        <v>0</v>
      </c>
      <c r="AS174" s="1415">
        <v>0</v>
      </c>
      <c r="AT174" s="1415">
        <v>18080.204778119431</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1403</v>
      </c>
      <c r="B176" s="171">
        <v>0</v>
      </c>
      <c r="C176" s="171">
        <v>0</v>
      </c>
      <c r="E176" s="487"/>
      <c r="F176" s="3231" t="s">
        <v>697</v>
      </c>
      <c r="G176" s="20"/>
      <c r="H176" s="115"/>
      <c r="I176" s="1601">
        <v>5823.2541235651333</v>
      </c>
      <c r="J176" s="3013"/>
      <c r="K176" s="3014"/>
      <c r="L176" s="3014"/>
      <c r="M176" s="3014"/>
      <c r="N176" s="3014"/>
      <c r="O176" s="3021"/>
      <c r="P176" s="3037">
        <v>0</v>
      </c>
      <c r="Q176" s="3036"/>
      <c r="T176" s="487"/>
      <c r="U176" s="3231" t="s">
        <v>697</v>
      </c>
      <c r="V176" s="3233"/>
      <c r="W176" s="115"/>
      <c r="X176" s="492">
        <v>5823.2541235651333</v>
      </c>
      <c r="Y176" s="480">
        <v>0</v>
      </c>
      <c r="Z176" s="560">
        <v>5823.2541235651333</v>
      </c>
      <c r="AA176" s="560">
        <v>0</v>
      </c>
      <c r="AB176" s="560">
        <v>0</v>
      </c>
      <c r="AC176" s="560">
        <v>0</v>
      </c>
      <c r="AD176" s="1415">
        <v>0</v>
      </c>
      <c r="AE176" s="1415">
        <v>5823.2541235651333</v>
      </c>
      <c r="AF176" s="3176"/>
      <c r="AI176" s="487"/>
      <c r="AJ176" s="3231" t="s">
        <v>697</v>
      </c>
      <c r="AK176" s="3233"/>
      <c r="AL176" s="115"/>
      <c r="AM176" s="492">
        <v>5793.0806263851819</v>
      </c>
      <c r="AN176" s="480">
        <v>0</v>
      </c>
      <c r="AO176" s="560">
        <v>5793.0806263851819</v>
      </c>
      <c r="AP176" s="560">
        <v>0</v>
      </c>
      <c r="AQ176" s="560">
        <v>0</v>
      </c>
      <c r="AR176" s="560">
        <v>0</v>
      </c>
      <c r="AS176" s="1415">
        <v>0</v>
      </c>
      <c r="AT176" s="1415">
        <v>5793.0806263851819</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26515.938901684563</v>
      </c>
      <c r="J182" s="3238"/>
      <c r="K182" s="3239">
        <v>1</v>
      </c>
      <c r="L182" s="3240"/>
      <c r="M182" s="3240"/>
      <c r="N182" s="3240"/>
      <c r="O182" s="3241"/>
      <c r="P182" s="3242">
        <v>1</v>
      </c>
      <c r="Q182" s="3036"/>
      <c r="T182" s="131"/>
      <c r="U182" s="3231"/>
      <c r="V182" s="3233"/>
      <c r="W182" s="115" t="s">
        <v>5766</v>
      </c>
      <c r="X182" s="2812">
        <v>26515.938901684563</v>
      </c>
      <c r="Y182" s="3243">
        <v>0</v>
      </c>
      <c r="Z182" s="1430">
        <v>26515.938901684563</v>
      </c>
      <c r="AA182" s="1430">
        <v>0</v>
      </c>
      <c r="AB182" s="1430">
        <v>0</v>
      </c>
      <c r="AC182" s="1430">
        <v>0</v>
      </c>
      <c r="AD182" s="1431">
        <v>0</v>
      </c>
      <c r="AE182" s="3198">
        <v>26515.938901684563</v>
      </c>
      <c r="AF182" s="3176"/>
      <c r="AI182" s="131"/>
      <c r="AJ182" s="3231"/>
      <c r="AK182" s="3233"/>
      <c r="AL182" s="115" t="s">
        <v>5766</v>
      </c>
      <c r="AM182" s="2812">
        <v>23873.285404504612</v>
      </c>
      <c r="AN182" s="3243">
        <v>0</v>
      </c>
      <c r="AO182" s="1430">
        <v>23873.285404504612</v>
      </c>
      <c r="AP182" s="1430">
        <v>0</v>
      </c>
      <c r="AQ182" s="1430">
        <v>0</v>
      </c>
      <c r="AR182" s="1430">
        <v>0</v>
      </c>
      <c r="AS182" s="1431">
        <v>0</v>
      </c>
      <c r="AT182" s="3198">
        <v>23873.285404504612</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3171"/>
      <c r="AF194" s="3176"/>
      <c r="AI194" s="487"/>
      <c r="AJ194" s="3231"/>
      <c r="AK194" s="3233"/>
      <c r="AL194" s="115"/>
      <c r="AM194" s="492">
        <v>0</v>
      </c>
      <c r="AN194" s="480"/>
      <c r="AO194" s="560"/>
      <c r="AP194" s="560"/>
      <c r="AQ194" s="560"/>
      <c r="AR194" s="560"/>
      <c r="AS194" s="1415"/>
      <c r="AT194" s="3171"/>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3171"/>
      <c r="AF195" s="3176"/>
      <c r="AI195" s="487">
        <v>0</v>
      </c>
      <c r="AJ195" s="3231"/>
      <c r="AK195" s="3233"/>
      <c r="AL195" s="115"/>
      <c r="AM195" s="492">
        <v>0</v>
      </c>
      <c r="AN195" s="480"/>
      <c r="AO195" s="560"/>
      <c r="AP195" s="560"/>
      <c r="AQ195" s="560"/>
      <c r="AR195" s="560"/>
      <c r="AS195" s="1415"/>
      <c r="AT195" s="3171"/>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3171">
        <v>0</v>
      </c>
      <c r="AF196" s="3176"/>
      <c r="AI196" s="487"/>
      <c r="AJ196" s="3231">
        <v>0</v>
      </c>
      <c r="AK196" s="3233"/>
      <c r="AL196" s="115"/>
      <c r="AM196" s="492">
        <v>0</v>
      </c>
      <c r="AN196" s="480">
        <v>0</v>
      </c>
      <c r="AO196" s="560">
        <v>0</v>
      </c>
      <c r="AP196" s="560">
        <v>0</v>
      </c>
      <c r="AQ196" s="560">
        <v>0</v>
      </c>
      <c r="AR196" s="560">
        <v>0</v>
      </c>
      <c r="AS196" s="1415">
        <v>0</v>
      </c>
      <c r="AT196" s="3171">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3171">
        <v>0</v>
      </c>
      <c r="AF197" s="3176"/>
      <c r="AI197" s="131"/>
      <c r="AJ197" s="3231">
        <v>0</v>
      </c>
      <c r="AK197" s="3233"/>
      <c r="AL197" s="115"/>
      <c r="AM197" s="492">
        <v>0</v>
      </c>
      <c r="AN197" s="480">
        <v>0</v>
      </c>
      <c r="AO197" s="560">
        <v>0</v>
      </c>
      <c r="AP197" s="560">
        <v>0</v>
      </c>
      <c r="AQ197" s="560">
        <v>0</v>
      </c>
      <c r="AR197" s="560">
        <v>0</v>
      </c>
      <c r="AS197" s="1415">
        <v>0</v>
      </c>
      <c r="AT197" s="3171">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3171">
        <v>0</v>
      </c>
      <c r="AF198" s="3176"/>
      <c r="AI198" s="131"/>
      <c r="AJ198" s="3231">
        <v>0</v>
      </c>
      <c r="AK198" s="3233"/>
      <c r="AL198" s="115"/>
      <c r="AM198" s="492">
        <v>0</v>
      </c>
      <c r="AN198" s="480">
        <v>0</v>
      </c>
      <c r="AO198" s="560">
        <v>0</v>
      </c>
      <c r="AP198" s="560">
        <v>0</v>
      </c>
      <c r="AQ198" s="560">
        <v>0</v>
      </c>
      <c r="AR198" s="560">
        <v>0</v>
      </c>
      <c r="AS198" s="1415">
        <v>0</v>
      </c>
      <c r="AT198" s="3171">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3171">
        <v>0</v>
      </c>
      <c r="AF199" s="3176"/>
      <c r="AI199" s="131"/>
      <c r="AJ199" s="3231">
        <v>0</v>
      </c>
      <c r="AK199" s="3233"/>
      <c r="AL199" s="115"/>
      <c r="AM199" s="492">
        <v>0</v>
      </c>
      <c r="AN199" s="480">
        <v>0</v>
      </c>
      <c r="AO199" s="560">
        <v>0</v>
      </c>
      <c r="AP199" s="560">
        <v>0</v>
      </c>
      <c r="AQ199" s="560">
        <v>0</v>
      </c>
      <c r="AR199" s="560">
        <v>0</v>
      </c>
      <c r="AS199" s="1415">
        <v>0</v>
      </c>
      <c r="AT199" s="3171">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3171">
        <v>0</v>
      </c>
      <c r="AF200" s="3176"/>
      <c r="AI200" s="131"/>
      <c r="AJ200" s="3231">
        <v>0</v>
      </c>
      <c r="AK200" s="3233"/>
      <c r="AL200" s="115"/>
      <c r="AM200" s="492">
        <v>0</v>
      </c>
      <c r="AN200" s="480">
        <v>0</v>
      </c>
      <c r="AO200" s="560">
        <v>0</v>
      </c>
      <c r="AP200" s="560">
        <v>0</v>
      </c>
      <c r="AQ200" s="560">
        <v>0</v>
      </c>
      <c r="AR200" s="560">
        <v>0</v>
      </c>
      <c r="AS200" s="1415">
        <v>0</v>
      </c>
      <c r="AT200" s="3171">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3198">
        <v>0</v>
      </c>
      <c r="AF203" s="3176"/>
      <c r="AI203" s="131"/>
      <c r="AJ203" s="3231"/>
      <c r="AK203" s="3233"/>
      <c r="AL203" s="115">
        <v>0</v>
      </c>
      <c r="AM203" s="2812">
        <v>0</v>
      </c>
      <c r="AN203" s="3243">
        <v>0</v>
      </c>
      <c r="AO203" s="1430">
        <v>0</v>
      </c>
      <c r="AP203" s="1430">
        <v>0</v>
      </c>
      <c r="AQ203" s="1430">
        <v>0</v>
      </c>
      <c r="AR203" s="1430">
        <v>0</v>
      </c>
      <c r="AS203" s="1431">
        <v>0</v>
      </c>
      <c r="AT203" s="3198">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3171"/>
      <c r="AF205" s="3176"/>
      <c r="AI205" s="131"/>
      <c r="AJ205" s="3231"/>
      <c r="AK205" s="3233"/>
      <c r="AL205" s="115"/>
      <c r="AM205" s="492">
        <v>0</v>
      </c>
      <c r="AN205" s="480"/>
      <c r="AO205" s="560"/>
      <c r="AP205" s="560"/>
      <c r="AQ205" s="560"/>
      <c r="AR205" s="560"/>
      <c r="AS205" s="1415"/>
      <c r="AT205" s="3171"/>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3171"/>
      <c r="AF206" s="3176"/>
      <c r="AI206" s="487" t="s">
        <v>5768</v>
      </c>
      <c r="AJ206" s="3231"/>
      <c r="AK206" s="3233"/>
      <c r="AL206" s="115"/>
      <c r="AM206" s="492">
        <v>0</v>
      </c>
      <c r="AN206" s="480"/>
      <c r="AO206" s="560"/>
      <c r="AP206" s="560"/>
      <c r="AQ206" s="560"/>
      <c r="AR206" s="560"/>
      <c r="AS206" s="1415"/>
      <c r="AT206" s="3171"/>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3171">
        <v>0</v>
      </c>
      <c r="AF209" s="3176"/>
      <c r="AI209" s="487"/>
      <c r="AJ209" s="3231">
        <v>0</v>
      </c>
      <c r="AK209" s="3233"/>
      <c r="AL209" s="115"/>
      <c r="AM209" s="492">
        <v>0</v>
      </c>
      <c r="AN209" s="480">
        <v>0</v>
      </c>
      <c r="AO209" s="560">
        <v>0</v>
      </c>
      <c r="AP209" s="560">
        <v>0</v>
      </c>
      <c r="AQ209" s="560">
        <v>0</v>
      </c>
      <c r="AR209" s="560">
        <v>0</v>
      </c>
      <c r="AS209" s="1415">
        <v>0</v>
      </c>
      <c r="AT209" s="3171">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3171">
        <v>0</v>
      </c>
      <c r="AF210" s="3176"/>
      <c r="AI210" s="487"/>
      <c r="AJ210" s="3231">
        <v>0</v>
      </c>
      <c r="AK210" s="3233"/>
      <c r="AL210" s="115"/>
      <c r="AM210" s="492">
        <v>0</v>
      </c>
      <c r="AN210" s="480">
        <v>0</v>
      </c>
      <c r="AO210" s="560">
        <v>0</v>
      </c>
      <c r="AP210" s="560">
        <v>0</v>
      </c>
      <c r="AQ210" s="560">
        <v>0</v>
      </c>
      <c r="AR210" s="560">
        <v>0</v>
      </c>
      <c r="AS210" s="1415">
        <v>0</v>
      </c>
      <c r="AT210" s="3171">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3198">
        <v>0</v>
      </c>
      <c r="AF213" s="3176"/>
      <c r="AI213" s="487"/>
      <c r="AJ213" s="3231"/>
      <c r="AK213" s="3233"/>
      <c r="AL213" s="115">
        <v>0</v>
      </c>
      <c r="AM213" s="2812">
        <v>0</v>
      </c>
      <c r="AN213" s="3243">
        <v>0</v>
      </c>
      <c r="AO213" s="1430">
        <v>0</v>
      </c>
      <c r="AP213" s="1430">
        <v>0</v>
      </c>
      <c r="AQ213" s="1430">
        <v>0</v>
      </c>
      <c r="AR213" s="1430">
        <v>0</v>
      </c>
      <c r="AS213" s="1431">
        <v>0</v>
      </c>
      <c r="AT213" s="3198">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3171"/>
      <c r="AF215" s="3176"/>
      <c r="AI215" s="487"/>
      <c r="AJ215" s="3231"/>
      <c r="AK215" s="3233"/>
      <c r="AL215" s="115"/>
      <c r="AM215" s="492">
        <v>0</v>
      </c>
      <c r="AN215" s="480"/>
      <c r="AO215" s="560"/>
      <c r="AP215" s="560"/>
      <c r="AQ215" s="560"/>
      <c r="AR215" s="560"/>
      <c r="AS215" s="1415"/>
      <c r="AT215" s="3171"/>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3171"/>
      <c r="AF216" s="3176"/>
      <c r="AI216" s="487" t="s">
        <v>5768</v>
      </c>
      <c r="AJ216" s="3231"/>
      <c r="AK216" s="3233"/>
      <c r="AL216" s="115"/>
      <c r="AM216" s="492">
        <v>0</v>
      </c>
      <c r="AN216" s="480"/>
      <c r="AO216" s="560"/>
      <c r="AP216" s="560"/>
      <c r="AQ216" s="560"/>
      <c r="AR216" s="560"/>
      <c r="AS216" s="1415"/>
      <c r="AT216" s="3171"/>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3171">
        <v>0</v>
      </c>
      <c r="AF217" s="3176"/>
      <c r="AI217" s="487"/>
      <c r="AJ217" s="3231">
        <v>0</v>
      </c>
      <c r="AK217" s="3233"/>
      <c r="AL217" s="115"/>
      <c r="AM217" s="492">
        <v>0</v>
      </c>
      <c r="AN217" s="480">
        <v>0</v>
      </c>
      <c r="AO217" s="560">
        <v>0</v>
      </c>
      <c r="AP217" s="560">
        <v>0</v>
      </c>
      <c r="AQ217" s="560">
        <v>0</v>
      </c>
      <c r="AR217" s="560">
        <v>0</v>
      </c>
      <c r="AS217" s="1415">
        <v>0</v>
      </c>
      <c r="AT217" s="3171">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3171">
        <v>0</v>
      </c>
      <c r="AF218" s="3176"/>
      <c r="AI218" s="487"/>
      <c r="AJ218" s="3231">
        <v>0</v>
      </c>
      <c r="AK218" s="3233"/>
      <c r="AL218" s="115"/>
      <c r="AM218" s="492">
        <v>0</v>
      </c>
      <c r="AN218" s="480">
        <v>0</v>
      </c>
      <c r="AO218" s="560">
        <v>0</v>
      </c>
      <c r="AP218" s="560">
        <v>0</v>
      </c>
      <c r="AQ218" s="560">
        <v>0</v>
      </c>
      <c r="AR218" s="560">
        <v>0</v>
      </c>
      <c r="AS218" s="1415">
        <v>0</v>
      </c>
      <c r="AT218" s="3171">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3171">
        <v>0</v>
      </c>
      <c r="AF219" s="3176"/>
      <c r="AI219" s="487"/>
      <c r="AJ219" s="3231">
        <v>0</v>
      </c>
      <c r="AK219" s="3233"/>
      <c r="AL219" s="115"/>
      <c r="AM219" s="492">
        <v>0</v>
      </c>
      <c r="AN219" s="480">
        <v>0</v>
      </c>
      <c r="AO219" s="560">
        <v>0</v>
      </c>
      <c r="AP219" s="560">
        <v>0</v>
      </c>
      <c r="AQ219" s="560">
        <v>0</v>
      </c>
      <c r="AR219" s="560">
        <v>0</v>
      </c>
      <c r="AS219" s="1415">
        <v>0</v>
      </c>
      <c r="AT219" s="3171">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3171">
        <v>0</v>
      </c>
      <c r="AF220" s="3176"/>
      <c r="AI220" s="487"/>
      <c r="AJ220" s="3231">
        <v>0</v>
      </c>
      <c r="AK220" s="3233"/>
      <c r="AL220" s="115"/>
      <c r="AM220" s="492">
        <v>0</v>
      </c>
      <c r="AN220" s="480">
        <v>0</v>
      </c>
      <c r="AO220" s="560">
        <v>0</v>
      </c>
      <c r="AP220" s="560">
        <v>0</v>
      </c>
      <c r="AQ220" s="560">
        <v>0</v>
      </c>
      <c r="AR220" s="560">
        <v>0</v>
      </c>
      <c r="AS220" s="1415">
        <v>0</v>
      </c>
      <c r="AT220" s="3171">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3171">
        <v>0</v>
      </c>
      <c r="AF221" s="3176"/>
      <c r="AI221" s="487"/>
      <c r="AJ221" s="3231">
        <v>0</v>
      </c>
      <c r="AK221" s="3233"/>
      <c r="AL221" s="115"/>
      <c r="AM221" s="492">
        <v>0</v>
      </c>
      <c r="AN221" s="480">
        <v>0</v>
      </c>
      <c r="AO221" s="560">
        <v>0</v>
      </c>
      <c r="AP221" s="560">
        <v>0</v>
      </c>
      <c r="AQ221" s="560">
        <v>0</v>
      </c>
      <c r="AR221" s="560">
        <v>0</v>
      </c>
      <c r="AS221" s="1415">
        <v>0</v>
      </c>
      <c r="AT221" s="3171">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3198">
        <v>0</v>
      </c>
      <c r="AF222" s="3176"/>
      <c r="AI222" s="487"/>
      <c r="AJ222" s="3231"/>
      <c r="AK222" s="3233"/>
      <c r="AL222" s="115">
        <v>0</v>
      </c>
      <c r="AM222" s="2812">
        <v>0</v>
      </c>
      <c r="AN222" s="1430">
        <v>0</v>
      </c>
      <c r="AO222" s="1430">
        <v>0</v>
      </c>
      <c r="AP222" s="1430">
        <v>0</v>
      </c>
      <c r="AQ222" s="1430">
        <v>0</v>
      </c>
      <c r="AR222" s="1430">
        <v>0</v>
      </c>
      <c r="AS222" s="1431">
        <v>0</v>
      </c>
      <c r="AT222" s="3198">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3171"/>
      <c r="AF223" s="3176"/>
      <c r="AI223" s="487"/>
      <c r="AJ223" s="3231"/>
      <c r="AK223" s="3233"/>
      <c r="AL223" s="115"/>
      <c r="AM223" s="492">
        <v>0</v>
      </c>
      <c r="AN223" s="480"/>
      <c r="AO223" s="560"/>
      <c r="AP223" s="560"/>
      <c r="AQ223" s="560"/>
      <c r="AR223" s="560"/>
      <c r="AS223" s="1415"/>
      <c r="AT223" s="3171"/>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3171"/>
      <c r="AF224" s="3176"/>
      <c r="AI224" s="487"/>
      <c r="AJ224" s="3231"/>
      <c r="AK224" s="3233"/>
      <c r="AL224" s="115"/>
      <c r="AM224" s="492">
        <v>0</v>
      </c>
      <c r="AN224" s="480"/>
      <c r="AO224" s="560"/>
      <c r="AP224" s="560"/>
      <c r="AQ224" s="560"/>
      <c r="AR224" s="560"/>
      <c r="AS224" s="1415"/>
      <c r="AT224" s="3171"/>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3171"/>
      <c r="AF225" s="3176"/>
      <c r="AI225" s="487" t="s">
        <v>5768</v>
      </c>
      <c r="AJ225" s="3231"/>
      <c r="AK225" s="3233"/>
      <c r="AL225" s="115"/>
      <c r="AM225" s="492">
        <v>0</v>
      </c>
      <c r="AN225" s="480"/>
      <c r="AO225" s="560"/>
      <c r="AP225" s="560"/>
      <c r="AQ225" s="560"/>
      <c r="AR225" s="560"/>
      <c r="AS225" s="1415"/>
      <c r="AT225" s="3171"/>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3171">
        <v>0</v>
      </c>
      <c r="AF226" s="3176"/>
      <c r="AI226" s="487"/>
      <c r="AJ226" s="3231">
        <v>0</v>
      </c>
      <c r="AK226" s="3233"/>
      <c r="AL226" s="115"/>
      <c r="AM226" s="492">
        <v>0</v>
      </c>
      <c r="AN226" s="480">
        <v>0</v>
      </c>
      <c r="AO226" s="560">
        <v>0</v>
      </c>
      <c r="AP226" s="560">
        <v>0</v>
      </c>
      <c r="AQ226" s="560">
        <v>0</v>
      </c>
      <c r="AR226" s="560">
        <v>0</v>
      </c>
      <c r="AS226" s="1415">
        <v>0</v>
      </c>
      <c r="AT226" s="3171">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3171">
        <v>0</v>
      </c>
      <c r="AF230" s="3176"/>
      <c r="AI230" s="487"/>
      <c r="AJ230" s="3231">
        <v>0</v>
      </c>
      <c r="AK230" s="3233"/>
      <c r="AL230" s="115"/>
      <c r="AM230" s="492">
        <v>0</v>
      </c>
      <c r="AN230" s="480">
        <v>0</v>
      </c>
      <c r="AO230" s="560">
        <v>0</v>
      </c>
      <c r="AP230" s="560">
        <v>0</v>
      </c>
      <c r="AQ230" s="560">
        <v>0</v>
      </c>
      <c r="AR230" s="560">
        <v>0</v>
      </c>
      <c r="AS230" s="1415">
        <v>0</v>
      </c>
      <c r="AT230" s="3171">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3171">
        <v>0</v>
      </c>
      <c r="AF231" s="3176"/>
      <c r="AI231" s="487"/>
      <c r="AJ231" s="3231">
        <v>0</v>
      </c>
      <c r="AK231" s="3233"/>
      <c r="AL231" s="115"/>
      <c r="AM231" s="492">
        <v>0</v>
      </c>
      <c r="AN231" s="480">
        <v>0</v>
      </c>
      <c r="AO231" s="560">
        <v>0</v>
      </c>
      <c r="AP231" s="560">
        <v>0</v>
      </c>
      <c r="AQ231" s="560">
        <v>0</v>
      </c>
      <c r="AR231" s="560">
        <v>0</v>
      </c>
      <c r="AS231" s="1415">
        <v>0</v>
      </c>
      <c r="AT231" s="3171">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3171">
        <v>0</v>
      </c>
      <c r="AF238" s="3176"/>
      <c r="AI238" s="487"/>
      <c r="AJ238" s="3231">
        <v>0</v>
      </c>
      <c r="AK238" s="3233"/>
      <c r="AL238" s="115"/>
      <c r="AM238" s="492">
        <v>0</v>
      </c>
      <c r="AN238" s="480">
        <v>0</v>
      </c>
      <c r="AO238" s="560">
        <v>0</v>
      </c>
      <c r="AP238" s="560">
        <v>0</v>
      </c>
      <c r="AQ238" s="560">
        <v>0</v>
      </c>
      <c r="AR238" s="560">
        <v>0</v>
      </c>
      <c r="AS238" s="1415">
        <v>0</v>
      </c>
      <c r="AT238" s="3171">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3198">
        <v>0</v>
      </c>
      <c r="AF243" s="3176"/>
      <c r="AI243" s="487"/>
      <c r="AJ243" s="20"/>
      <c r="AK243" s="3233"/>
      <c r="AL243" s="115">
        <v>0</v>
      </c>
      <c r="AM243" s="2812">
        <v>0</v>
      </c>
      <c r="AN243" s="3243">
        <v>0</v>
      </c>
      <c r="AO243" s="1430">
        <v>0</v>
      </c>
      <c r="AP243" s="1430">
        <v>0</v>
      </c>
      <c r="AQ243" s="1430">
        <v>0</v>
      </c>
      <c r="AR243" s="1430">
        <v>0</v>
      </c>
      <c r="AS243" s="1431">
        <v>0</v>
      </c>
      <c r="AT243" s="3198">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3171"/>
      <c r="AF251" s="3176"/>
      <c r="AI251" s="487"/>
      <c r="AJ251" s="20"/>
      <c r="AK251" s="20"/>
      <c r="AL251" s="115"/>
      <c r="AM251" s="492">
        <v>0</v>
      </c>
      <c r="AN251" s="480"/>
      <c r="AO251" s="560"/>
      <c r="AP251" s="560"/>
      <c r="AQ251" s="560"/>
      <c r="AR251" s="560"/>
      <c r="AS251" s="1415"/>
      <c r="AT251" s="3171"/>
      <c r="AU251" s="5">
        <v>0</v>
      </c>
    </row>
    <row r="252" spans="1:47" ht="15.75" customHeight="1">
      <c r="A252" s="3212" t="s">
        <v>1403</v>
      </c>
      <c r="B252" s="171">
        <v>0</v>
      </c>
      <c r="C252" s="171">
        <v>0</v>
      </c>
      <c r="E252" s="487"/>
      <c r="F252" s="82"/>
      <c r="G252" s="82"/>
      <c r="H252" s="536" t="s">
        <v>5769</v>
      </c>
      <c r="I252" s="2830">
        <v>27088835.992458079</v>
      </c>
      <c r="J252" s="3238"/>
      <c r="K252" s="3240"/>
      <c r="L252" s="3240"/>
      <c r="M252" s="3240"/>
      <c r="N252" s="3240"/>
      <c r="O252" s="3241"/>
      <c r="P252" s="3037">
        <v>0</v>
      </c>
      <c r="Q252" s="3036"/>
      <c r="T252" s="487"/>
      <c r="U252" s="20"/>
      <c r="V252" s="20"/>
      <c r="W252" s="536" t="s">
        <v>5769</v>
      </c>
      <c r="X252" s="2815">
        <v>27088835.992458079</v>
      </c>
      <c r="Y252" s="496">
        <v>0</v>
      </c>
      <c r="Z252" s="1402">
        <v>18496467.601601936</v>
      </c>
      <c r="AA252" s="1402">
        <v>0</v>
      </c>
      <c r="AB252" s="1402">
        <v>8592368.3908561505</v>
      </c>
      <c r="AC252" s="1402">
        <v>0</v>
      </c>
      <c r="AD252" s="1427">
        <v>0</v>
      </c>
      <c r="AE252" s="3301">
        <v>27088835.992458086</v>
      </c>
      <c r="AF252" s="3251"/>
      <c r="AI252" s="505"/>
      <c r="AJ252" s="94"/>
      <c r="AK252" s="94"/>
      <c r="AL252" s="507" t="s">
        <v>5769</v>
      </c>
      <c r="AM252" s="3266">
        <v>16282840.723253844</v>
      </c>
      <c r="AN252" s="558">
        <v>0</v>
      </c>
      <c r="AO252" s="1409">
        <v>16282840.723253842</v>
      </c>
      <c r="AP252" s="1409">
        <v>0</v>
      </c>
      <c r="AQ252" s="1409">
        <v>0</v>
      </c>
      <c r="AR252" s="1409">
        <v>0</v>
      </c>
      <c r="AS252" s="559">
        <v>0</v>
      </c>
      <c r="AT252" s="3209">
        <v>16282840.723253842</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3171"/>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3171"/>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3171"/>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3171"/>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3171"/>
      <c r="AF292" s="3176"/>
    </row>
    <row r="293" spans="1:32" ht="15.75">
      <c r="A293" s="3212" t="s">
        <v>1403</v>
      </c>
      <c r="B293" s="171">
        <v>0</v>
      </c>
      <c r="C293" s="171">
        <v>0</v>
      </c>
      <c r="E293" s="487"/>
      <c r="F293" s="20" t="s">
        <v>5796</v>
      </c>
      <c r="G293" s="20"/>
      <c r="H293" s="115"/>
      <c r="I293" s="1601">
        <v>18660114.61975709</v>
      </c>
      <c r="J293" s="3013"/>
      <c r="K293" s="3014"/>
      <c r="L293" s="3014"/>
      <c r="M293" s="3014"/>
      <c r="N293" s="3014"/>
      <c r="O293" s="3021"/>
      <c r="P293" s="3037">
        <v>0</v>
      </c>
      <c r="Q293" s="3036"/>
      <c r="T293" s="487"/>
      <c r="U293" s="20" t="s">
        <v>5796</v>
      </c>
      <c r="V293" s="20"/>
      <c r="W293" s="115"/>
      <c r="X293" s="492">
        <v>18660114.61975709</v>
      </c>
      <c r="Y293" s="480">
        <v>5524180.8165520746</v>
      </c>
      <c r="Z293" s="560">
        <v>5875643.0311044008</v>
      </c>
      <c r="AA293" s="560">
        <v>7260290.7721006162</v>
      </c>
      <c r="AB293" s="560">
        <v>0</v>
      </c>
      <c r="AC293" s="560">
        <v>0</v>
      </c>
      <c r="AD293" s="1415">
        <v>0</v>
      </c>
      <c r="AE293" s="3171">
        <v>18660114.619757093</v>
      </c>
      <c r="AF293" s="3176"/>
    </row>
    <row r="294" spans="1:32" ht="15.75">
      <c r="A294" s="3212" t="s">
        <v>1403</v>
      </c>
      <c r="B294" s="171">
        <v>0</v>
      </c>
      <c r="C294" s="171">
        <v>0</v>
      </c>
      <c r="E294" s="487"/>
      <c r="F294" s="20" t="s">
        <v>686</v>
      </c>
      <c r="G294" s="20"/>
      <c r="H294" s="115"/>
      <c r="I294" s="1601">
        <v>1452257.4790020001</v>
      </c>
      <c r="J294" s="3013"/>
      <c r="K294" s="3014"/>
      <c r="L294" s="3014"/>
      <c r="M294" s="3014"/>
      <c r="N294" s="3014"/>
      <c r="O294" s="3021"/>
      <c r="P294" s="3037">
        <v>0</v>
      </c>
      <c r="Q294" s="3036"/>
      <c r="T294" s="487"/>
      <c r="U294" s="20" t="s">
        <v>686</v>
      </c>
      <c r="V294" s="20"/>
      <c r="W294" s="115"/>
      <c r="X294" s="492">
        <v>1452257.4790020001</v>
      </c>
      <c r="Y294" s="480">
        <v>429929.45486535062</v>
      </c>
      <c r="Z294" s="560">
        <v>457282.64320695936</v>
      </c>
      <c r="AA294" s="560">
        <v>565045.38092969009</v>
      </c>
      <c r="AB294" s="560">
        <v>0</v>
      </c>
      <c r="AC294" s="560">
        <v>0</v>
      </c>
      <c r="AD294" s="1415">
        <v>0</v>
      </c>
      <c r="AE294" s="3171">
        <v>1452257.4790020001</v>
      </c>
      <c r="AF294" s="3176"/>
    </row>
    <row r="295" spans="1:32" ht="15.75">
      <c r="A295" s="3212" t="s">
        <v>1403</v>
      </c>
      <c r="B295" s="171">
        <v>0</v>
      </c>
      <c r="C295" s="171">
        <v>0</v>
      </c>
      <c r="E295" s="487"/>
      <c r="F295" s="20" t="s">
        <v>5799</v>
      </c>
      <c r="G295" s="20"/>
      <c r="H295" s="115"/>
      <c r="I295" s="1601">
        <v>327419.81691892602</v>
      </c>
      <c r="J295" s="3013"/>
      <c r="K295" s="3014"/>
      <c r="L295" s="3014"/>
      <c r="M295" s="3014"/>
      <c r="N295" s="3014"/>
      <c r="O295" s="3021"/>
      <c r="P295" s="3037">
        <v>0</v>
      </c>
      <c r="Q295" s="3036"/>
      <c r="T295" s="487"/>
      <c r="U295" s="20" t="s">
        <v>5799</v>
      </c>
      <c r="V295" s="20"/>
      <c r="W295" s="115"/>
      <c r="X295" s="492">
        <v>327419.81691892602</v>
      </c>
      <c r="Y295" s="480">
        <v>96930.072962545863</v>
      </c>
      <c r="Z295" s="560">
        <v>103097.00689020794</v>
      </c>
      <c r="AA295" s="560">
        <v>127392.73706617225</v>
      </c>
      <c r="AB295" s="560">
        <v>0</v>
      </c>
      <c r="AC295" s="560">
        <v>0</v>
      </c>
      <c r="AD295" s="1415">
        <v>0</v>
      </c>
      <c r="AE295" s="3171">
        <v>327419.81691892602</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14107500.000000007</v>
      </c>
      <c r="J297" s="3013"/>
      <c r="K297" s="3014"/>
      <c r="L297" s="3014"/>
      <c r="M297" s="3014"/>
      <c r="N297" s="3014"/>
      <c r="O297" s="3021"/>
      <c r="P297" s="3037">
        <v>0</v>
      </c>
      <c r="Q297" s="3036"/>
      <c r="T297" s="487"/>
      <c r="U297" s="20" t="s">
        <v>5800</v>
      </c>
      <c r="V297" s="20"/>
      <c r="W297" s="115"/>
      <c r="X297" s="492">
        <v>14107500.000000007</v>
      </c>
      <c r="Y297" s="480">
        <v>4176414.9072800777</v>
      </c>
      <c r="Z297" s="560">
        <v>4442128.8802557429</v>
      </c>
      <c r="AA297" s="560">
        <v>5488956.2124641873</v>
      </c>
      <c r="AB297" s="560">
        <v>0</v>
      </c>
      <c r="AC297" s="560">
        <v>0</v>
      </c>
      <c r="AD297" s="1415">
        <v>0</v>
      </c>
      <c r="AE297" s="3171">
        <v>14107500.000000007</v>
      </c>
      <c r="AF297" s="3176"/>
    </row>
    <row r="298" spans="1:32" ht="15.75">
      <c r="A298" s="3212" t="s">
        <v>1403</v>
      </c>
      <c r="B298" s="171">
        <v>0</v>
      </c>
      <c r="C298" s="171">
        <v>0</v>
      </c>
      <c r="E298" s="487"/>
      <c r="F298" s="20"/>
      <c r="G298" s="20" t="s">
        <v>5801</v>
      </c>
      <c r="H298" s="115"/>
      <c r="I298" s="2828">
        <v>34547291.915678024</v>
      </c>
      <c r="J298" s="3267">
        <v>0.29604216957505408</v>
      </c>
      <c r="K298" s="3268">
        <v>0.31487711361018894</v>
      </c>
      <c r="L298" s="3268">
        <v>0.38908071681475703</v>
      </c>
      <c r="M298" s="3240"/>
      <c r="N298" s="3240"/>
      <c r="O298" s="3241"/>
      <c r="P298" s="3242">
        <v>1</v>
      </c>
      <c r="Q298" s="3036"/>
      <c r="T298" s="487"/>
      <c r="U298" s="20"/>
      <c r="V298" s="20" t="s">
        <v>5801</v>
      </c>
      <c r="W298" s="115"/>
      <c r="X298" s="2812">
        <v>34547291.915678024</v>
      </c>
      <c r="Y298" s="3243">
        <v>10227455.251660049</v>
      </c>
      <c r="Z298" s="1430">
        <v>10878151.56145731</v>
      </c>
      <c r="AA298" s="1430">
        <v>13441685.102560665</v>
      </c>
      <c r="AB298" s="1430">
        <v>0</v>
      </c>
      <c r="AC298" s="1430">
        <v>0</v>
      </c>
      <c r="AD298" s="1431">
        <v>0</v>
      </c>
      <c r="AE298" s="3198">
        <v>34547291.915678024</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431321.84808682132</v>
      </c>
      <c r="J303" s="3013"/>
      <c r="K303" s="3130">
        <v>1</v>
      </c>
      <c r="L303" s="3014"/>
      <c r="M303" s="3014"/>
      <c r="N303" s="3014"/>
      <c r="O303" s="3021"/>
      <c r="P303" s="3037">
        <v>1</v>
      </c>
      <c r="Q303" s="3036"/>
      <c r="T303" s="487"/>
      <c r="U303" s="20" t="s">
        <v>475</v>
      </c>
      <c r="V303" s="20"/>
      <c r="W303" s="115"/>
      <c r="X303" s="492">
        <v>431321.84808682132</v>
      </c>
      <c r="Y303" s="480">
        <v>0</v>
      </c>
      <c r="Z303" s="560">
        <v>431321.84808682132</v>
      </c>
      <c r="AA303" s="560">
        <v>0</v>
      </c>
      <c r="AB303" s="560">
        <v>0</v>
      </c>
      <c r="AC303" s="560">
        <v>0</v>
      </c>
      <c r="AD303" s="1415">
        <v>0</v>
      </c>
      <c r="AE303" s="1415">
        <v>431321.84808682132</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431321.84808682132</v>
      </c>
      <c r="J319" s="3238"/>
      <c r="K319" s="3240"/>
      <c r="L319" s="3240"/>
      <c r="M319" s="3240"/>
      <c r="N319" s="3240"/>
      <c r="O319" s="3241"/>
      <c r="P319" s="3242">
        <v>0</v>
      </c>
      <c r="Q319" s="3036"/>
      <c r="T319" s="487"/>
      <c r="U319" s="20"/>
      <c r="V319" s="20" t="s">
        <v>5805</v>
      </c>
      <c r="W319" s="115"/>
      <c r="X319" s="2812">
        <v>431321.84808682132</v>
      </c>
      <c r="Y319" s="3243">
        <v>0</v>
      </c>
      <c r="Z319" s="1430">
        <v>431321.84808682132</v>
      </c>
      <c r="AA319" s="1430">
        <v>0</v>
      </c>
      <c r="AB319" s="1430">
        <v>0</v>
      </c>
      <c r="AC319" s="1430">
        <v>0</v>
      </c>
      <c r="AD319" s="1431">
        <v>0</v>
      </c>
      <c r="AE319" s="1431">
        <v>431321.84808682132</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3171"/>
      <c r="AF320" s="3176"/>
    </row>
    <row r="321" spans="1:32" ht="15.75">
      <c r="A321" s="3212" t="s">
        <v>1403</v>
      </c>
      <c r="B321" s="171">
        <v>0</v>
      </c>
      <c r="C321" s="171">
        <v>0</v>
      </c>
      <c r="E321" s="487" t="s">
        <v>724</v>
      </c>
      <c r="F321" s="20"/>
      <c r="G321" s="20"/>
      <c r="H321" s="115"/>
      <c r="I321" s="1601">
        <v>0</v>
      </c>
      <c r="J321" s="3001">
        <v>0.16477969196139938</v>
      </c>
      <c r="K321" s="3002">
        <v>0.48021855462424085</v>
      </c>
      <c r="L321" s="3002">
        <v>0.21656577087272691</v>
      </c>
      <c r="M321" s="3002">
        <v>0.13843598254163283</v>
      </c>
      <c r="N321" s="3002">
        <v>0</v>
      </c>
      <c r="O321" s="3009">
        <v>0</v>
      </c>
      <c r="P321" s="3037">
        <v>0.99999999999999989</v>
      </c>
      <c r="Q321" s="3036"/>
      <c r="T321" s="487" t="s">
        <v>724</v>
      </c>
      <c r="U321" s="20"/>
      <c r="V321" s="20"/>
      <c r="W321" s="115"/>
      <c r="X321" s="492">
        <v>0</v>
      </c>
      <c r="Y321" s="480">
        <v>0</v>
      </c>
      <c r="Z321" s="560">
        <v>0</v>
      </c>
      <c r="AA321" s="560">
        <v>0</v>
      </c>
      <c r="AB321" s="560">
        <v>0</v>
      </c>
      <c r="AC321" s="560">
        <v>0</v>
      </c>
      <c r="AD321" s="1415">
        <v>0</v>
      </c>
      <c r="AE321" s="3171">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3171"/>
      <c r="AF322" s="3176"/>
    </row>
    <row r="323" spans="1:32" ht="15.75">
      <c r="A323" s="3212" t="s">
        <v>1403</v>
      </c>
      <c r="B323" s="171">
        <v>0</v>
      </c>
      <c r="C323" s="171">
        <v>0</v>
      </c>
      <c r="E323" s="487"/>
      <c r="F323" s="20"/>
      <c r="G323" s="20"/>
      <c r="H323" s="536" t="s">
        <v>725</v>
      </c>
      <c r="I323" s="2828">
        <v>34978613.763764843</v>
      </c>
      <c r="J323" s="1681"/>
      <c r="K323" s="79"/>
      <c r="L323" s="79"/>
      <c r="M323" s="79"/>
      <c r="N323" s="79"/>
      <c r="O323" s="3144"/>
      <c r="P323" s="3037"/>
      <c r="Q323" s="3036"/>
      <c r="T323" s="487"/>
      <c r="U323" s="20"/>
      <c r="V323" s="20"/>
      <c r="W323" s="536" t="s">
        <v>725</v>
      </c>
      <c r="X323" s="2812">
        <v>34978613.763764843</v>
      </c>
      <c r="Y323" s="3243">
        <v>10227455.251660049</v>
      </c>
      <c r="Z323" s="1430">
        <v>11309473.409544131</v>
      </c>
      <c r="AA323" s="1430">
        <v>13441685.102560665</v>
      </c>
      <c r="AB323" s="1430">
        <v>0</v>
      </c>
      <c r="AC323" s="1430">
        <v>0</v>
      </c>
      <c r="AD323" s="1431">
        <v>0</v>
      </c>
      <c r="AE323" s="3198">
        <v>34978613.763764843</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3171"/>
      <c r="AF324" s="3176"/>
    </row>
    <row r="325" spans="1:32" ht="15.75">
      <c r="A325" s="3212" t="s">
        <v>1403</v>
      </c>
      <c r="B325" s="171">
        <v>0</v>
      </c>
      <c r="C325" s="171">
        <v>0</v>
      </c>
      <c r="E325" s="487" t="s">
        <v>5806</v>
      </c>
      <c r="F325" s="82"/>
      <c r="G325" s="82"/>
      <c r="H325" s="536"/>
      <c r="I325" s="2830">
        <v>62067449.756222919</v>
      </c>
      <c r="J325" s="1681"/>
      <c r="K325" s="79"/>
      <c r="L325" s="79"/>
      <c r="M325" s="79"/>
      <c r="N325" s="79"/>
      <c r="O325" s="3144"/>
      <c r="P325" s="3037"/>
      <c r="Q325" s="3036"/>
      <c r="T325" s="487" t="s">
        <v>5806</v>
      </c>
      <c r="U325" s="20"/>
      <c r="V325" s="20"/>
      <c r="W325" s="115"/>
      <c r="X325" s="2815">
        <v>62067449.756222919</v>
      </c>
      <c r="Y325" s="496">
        <v>10227455.251660049</v>
      </c>
      <c r="Z325" s="1402">
        <v>29805941.011146069</v>
      </c>
      <c r="AA325" s="1402">
        <v>13441685.102560665</v>
      </c>
      <c r="AB325" s="1402">
        <v>8592368.3908561505</v>
      </c>
      <c r="AC325" s="1402">
        <v>0</v>
      </c>
      <c r="AD325" s="1427">
        <v>0</v>
      </c>
      <c r="AE325" s="3301">
        <v>62067449.756222934</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3171"/>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3171"/>
      <c r="AF327" s="3176"/>
    </row>
    <row r="328" spans="1:32" ht="15.75">
      <c r="A328" s="3212" t="s">
        <v>5746</v>
      </c>
      <c r="B328" s="171">
        <v>0</v>
      </c>
      <c r="C328" s="171">
        <v>0</v>
      </c>
      <c r="E328" s="487"/>
      <c r="F328" s="20" t="s">
        <v>678</v>
      </c>
      <c r="G328" s="20"/>
      <c r="H328" s="115"/>
      <c r="I328" s="1601">
        <v>0</v>
      </c>
      <c r="J328" s="1681"/>
      <c r="K328" s="79"/>
      <c r="L328" s="79"/>
      <c r="M328" s="79"/>
      <c r="N328" s="79"/>
      <c r="O328" s="3144"/>
      <c r="P328" s="3037">
        <v>0</v>
      </c>
      <c r="Q328" s="3036"/>
      <c r="T328" s="487"/>
      <c r="U328" s="20" t="s">
        <v>678</v>
      </c>
      <c r="V328" s="20"/>
      <c r="W328" s="115"/>
      <c r="X328" s="492">
        <v>0</v>
      </c>
      <c r="Y328" s="480"/>
      <c r="Z328" s="560"/>
      <c r="AA328" s="560"/>
      <c r="AB328" s="560">
        <v>0</v>
      </c>
      <c r="AC328" s="560">
        <v>0</v>
      </c>
      <c r="AD328" s="1415">
        <v>0</v>
      </c>
      <c r="AE328" s="3171">
        <v>0</v>
      </c>
      <c r="AF328" s="3176"/>
    </row>
    <row r="329" spans="1:32" ht="15.75">
      <c r="A329" s="3212" t="s">
        <v>1403</v>
      </c>
      <c r="B329" s="171">
        <v>0</v>
      </c>
      <c r="C329" s="171">
        <v>0</v>
      </c>
      <c r="E329" s="487"/>
      <c r="F329" s="20" t="s">
        <v>679</v>
      </c>
      <c r="G329" s="20"/>
      <c r="H329" s="115"/>
      <c r="I329" s="1601">
        <v>1452257.4790020001</v>
      </c>
      <c r="J329" s="3302">
        <v>0</v>
      </c>
      <c r="K329" s="3303">
        <v>0</v>
      </c>
      <c r="L329" s="3303">
        <v>1</v>
      </c>
      <c r="M329" s="3002">
        <v>0</v>
      </c>
      <c r="N329" s="3002">
        <v>0</v>
      </c>
      <c r="O329" s="3009">
        <v>0</v>
      </c>
      <c r="P329" s="3037">
        <v>1</v>
      </c>
      <c r="Q329" s="3036"/>
      <c r="T329" s="487"/>
      <c r="U329" s="20" t="s">
        <v>679</v>
      </c>
      <c r="V329" s="20"/>
      <c r="W329" s="115"/>
      <c r="X329" s="492">
        <v>1452257.4790020001</v>
      </c>
      <c r="Y329" s="3304">
        <v>0</v>
      </c>
      <c r="Z329" s="560">
        <v>0</v>
      </c>
      <c r="AA329" s="818">
        <v>1452257.4790020001</v>
      </c>
      <c r="AB329" s="560">
        <v>0</v>
      </c>
      <c r="AC329" s="560">
        <v>0</v>
      </c>
      <c r="AD329" s="1415">
        <v>0</v>
      </c>
      <c r="AE329" s="3171">
        <v>1452257.4790020001</v>
      </c>
      <c r="AF329" s="3176"/>
    </row>
    <row r="330" spans="1:32" ht="15.75">
      <c r="A330" s="3212" t="s">
        <v>1403</v>
      </c>
      <c r="B330" s="171">
        <v>0</v>
      </c>
      <c r="C330" s="171">
        <v>0</v>
      </c>
      <c r="E330" s="487"/>
      <c r="F330" s="20" t="s">
        <v>683</v>
      </c>
      <c r="G330" s="20"/>
      <c r="H330" s="115"/>
      <c r="I330" s="3288">
        <v>510459.83677425288</v>
      </c>
      <c r="J330" s="3048">
        <v>0.29604216957505408</v>
      </c>
      <c r="K330" s="3049">
        <v>0.31487711361018894</v>
      </c>
      <c r="L330" s="3049">
        <v>0.38908071681475703</v>
      </c>
      <c r="M330" s="3017"/>
      <c r="N330" s="3014"/>
      <c r="O330" s="3021"/>
      <c r="P330" s="3037">
        <v>1</v>
      </c>
      <c r="Q330" s="3036"/>
      <c r="T330" s="487"/>
      <c r="U330" s="20" t="s">
        <v>683</v>
      </c>
      <c r="V330" s="20"/>
      <c r="W330" s="115"/>
      <c r="X330" s="492">
        <v>510459.83677425288</v>
      </c>
      <c r="Y330" s="480">
        <v>151117.63755957779</v>
      </c>
      <c r="Z330" s="560">
        <v>160732.12001740493</v>
      </c>
      <c r="AA330" s="560">
        <v>198610.07919727018</v>
      </c>
      <c r="AB330" s="560">
        <v>0</v>
      </c>
      <c r="AC330" s="560">
        <v>0</v>
      </c>
      <c r="AD330" s="1415">
        <v>0</v>
      </c>
      <c r="AE330" s="3171">
        <v>510459.83677425294</v>
      </c>
      <c r="AF330" s="3176"/>
    </row>
    <row r="331" spans="1:32" ht="15.75">
      <c r="A331" s="3212" t="s">
        <v>5746</v>
      </c>
      <c r="B331" s="171">
        <v>0</v>
      </c>
      <c r="C331" s="171">
        <v>0</v>
      </c>
      <c r="E331" s="487"/>
      <c r="F331" s="20" t="s">
        <v>685</v>
      </c>
      <c r="G331" s="20"/>
      <c r="H331" s="115"/>
      <c r="I331" s="1601">
        <v>0</v>
      </c>
      <c r="J331" s="3295"/>
      <c r="K331" s="3296"/>
      <c r="L331" s="3296"/>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67">
        <v>0.29604216957505408</v>
      </c>
      <c r="K336" s="3268">
        <v>0.31487711361018894</v>
      </c>
      <c r="L336" s="3268">
        <v>0.38908071681475703</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01">
        <v>0.29604216957505408</v>
      </c>
      <c r="K337" s="3002">
        <v>0.31487711361018894</v>
      </c>
      <c r="L337" s="3002">
        <v>0.38908071681475703</v>
      </c>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0.29604216957505408</v>
      </c>
      <c r="K341" s="3002">
        <v>0.31487711361018894</v>
      </c>
      <c r="L341" s="3002">
        <v>0.38908071681475703</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1962717.3157762529</v>
      </c>
      <c r="J342" s="3253"/>
      <c r="K342" s="3254"/>
      <c r="L342" s="3254"/>
      <c r="M342" s="3254"/>
      <c r="N342" s="3254"/>
      <c r="O342" s="3255"/>
      <c r="P342" s="3255">
        <v>0</v>
      </c>
      <c r="Q342" s="3036"/>
      <c r="T342" s="487"/>
      <c r="U342" s="20"/>
      <c r="V342" s="20" t="s">
        <v>5813</v>
      </c>
      <c r="W342" s="115"/>
      <c r="X342" s="2812">
        <v>1962717.3157762529</v>
      </c>
      <c r="Y342" s="3243">
        <v>151117.63755957779</v>
      </c>
      <c r="Z342" s="1430">
        <v>160732.12001740493</v>
      </c>
      <c r="AA342" s="1430">
        <v>1650867.5581992702</v>
      </c>
      <c r="AB342" s="1430">
        <v>0</v>
      </c>
      <c r="AC342" s="1430">
        <v>0</v>
      </c>
      <c r="AD342" s="1431">
        <v>0</v>
      </c>
      <c r="AE342" s="3198">
        <v>1962717.3157762529</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3171"/>
      <c r="AF343" s="3176"/>
    </row>
    <row r="344" spans="1:46" ht="16.5" thickBot="1">
      <c r="A344" s="3212" t="s">
        <v>1403</v>
      </c>
      <c r="E344" s="505" t="s">
        <v>744</v>
      </c>
      <c r="F344" s="94"/>
      <c r="G344" s="94"/>
      <c r="H344" s="162"/>
      <c r="I344" s="3259">
        <v>60104732.440446667</v>
      </c>
      <c r="J344" s="1687"/>
      <c r="K344" s="92"/>
      <c r="L344" s="92"/>
      <c r="M344" s="92"/>
      <c r="N344" s="92"/>
      <c r="O344" s="92"/>
      <c r="P344" s="2807"/>
      <c r="Q344" s="3258"/>
      <c r="T344" s="505" t="s">
        <v>744</v>
      </c>
      <c r="U344" s="94"/>
      <c r="V344" s="94"/>
      <c r="W344" s="162"/>
      <c r="X344" s="3260">
        <v>60104732.440446667</v>
      </c>
      <c r="Y344" s="3261">
        <v>10076337.614100471</v>
      </c>
      <c r="Z344" s="3262">
        <v>29645208.891128663</v>
      </c>
      <c r="AA344" s="3262">
        <v>11790817.544361396</v>
      </c>
      <c r="AB344" s="3262">
        <v>8592368.3908561505</v>
      </c>
      <c r="AC344" s="3262">
        <v>0</v>
      </c>
      <c r="AD344" s="3263">
        <v>0</v>
      </c>
      <c r="AE344" s="3263">
        <v>60104732.440446675</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48" priority="1" stopIfTrue="1" operator="notEqual">
      <formula>0</formula>
    </cfRule>
  </conditionalFormatting>
  <conditionalFormatting sqref="B16:C342">
    <cfRule type="cellIs" dxfId="47" priority="2" stopIfTrue="1" operator="greaterThan">
      <formula>0</formula>
    </cfRule>
  </conditionalFormatting>
  <pageMargins left="1" right="0.5" top="1" bottom="0.5" header="1" footer="0.25"/>
  <pageSetup paperSize="3" scale="10" orientation="portrait" verticalDpi="300" r:id="rId1"/>
  <headerFooter alignWithMargins="0">
    <oddHeader>&amp;A</oddHeader>
    <oddFooter>&amp;C&amp;F&amp;R&amp;D&amp;T</oddFooter>
  </headerFooter>
</worksheet>
</file>

<file path=xl/worksheets/sheet104.xml><?xml version="1.0" encoding="utf-8"?>
<worksheet xmlns="http://schemas.openxmlformats.org/spreadsheetml/2006/main" xmlns:r="http://schemas.openxmlformats.org/officeDocument/2006/relationships">
  <sheetPr codeName="Sheet28">
    <pageSetUpPr fitToPage="1"/>
  </sheetPr>
  <dimension ref="A1:AY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8.886718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8.88671875" style="28" customWidth="1"/>
    <col min="25" max="25" width="17.77734375" style="28" customWidth="1"/>
    <col min="26" max="26" width="18.88671875" style="28" customWidth="1"/>
    <col min="27" max="27" width="14.88671875" style="28" customWidth="1"/>
    <col min="28" max="28" width="18.33203125" style="28" customWidth="1"/>
    <col min="29" max="29" width="12.33203125" style="28" customWidth="1"/>
    <col min="30" max="30" width="16.6640625" style="28" customWidth="1"/>
    <col min="31" max="31" width="18.88671875" style="28" customWidth="1"/>
    <col min="32" max="32" width="7" style="28" customWidth="1"/>
    <col min="33" max="34" width="9" style="28" customWidth="1"/>
    <col min="35" max="37" width="2.88671875" style="28" customWidth="1"/>
    <col min="38" max="38" width="48.88671875" style="28" customWidth="1"/>
    <col min="39" max="39" width="18.88671875" style="28" customWidth="1"/>
    <col min="40" max="40" width="17.77734375" style="28" customWidth="1"/>
    <col min="41" max="41" width="18.88671875" style="28" customWidth="1"/>
    <col min="42" max="42" width="14.88671875" style="28" customWidth="1"/>
    <col min="43" max="43" width="18.33203125" style="28" customWidth="1"/>
    <col min="44" max="44" width="12.33203125" style="28" customWidth="1"/>
    <col min="45" max="45" width="16.6640625" style="28" customWidth="1"/>
    <col min="46" max="46" width="18.88671875" style="28" customWidth="1"/>
    <col min="47" max="47" width="13.21875" style="28" customWidth="1"/>
    <col min="48"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5555</v>
      </c>
      <c r="F6" s="453"/>
      <c r="G6" s="453"/>
      <c r="H6" s="453"/>
      <c r="I6" s="453"/>
      <c r="J6" s="453"/>
      <c r="K6" s="453"/>
      <c r="L6" s="453"/>
      <c r="M6" s="453"/>
      <c r="N6" s="453"/>
      <c r="O6" s="453"/>
      <c r="P6" s="453"/>
      <c r="Q6" s="2732"/>
      <c r="R6" s="453"/>
      <c r="S6" s="453"/>
      <c r="T6" s="453" t="s">
        <v>5556</v>
      </c>
      <c r="U6" s="453"/>
      <c r="V6" s="453"/>
      <c r="W6" s="453"/>
      <c r="X6" s="453"/>
      <c r="Y6" s="453"/>
      <c r="Z6" s="453"/>
      <c r="AA6" s="453"/>
      <c r="AB6" s="453"/>
      <c r="AC6" s="453"/>
      <c r="AD6" s="453"/>
      <c r="AE6" s="453"/>
      <c r="AF6" s="2732"/>
      <c r="AG6" s="2732"/>
      <c r="AH6" s="2732"/>
      <c r="AI6" s="453" t="s">
        <v>5556</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4">
        <v>0</v>
      </c>
      <c r="J11" s="3218" t="s">
        <v>5468</v>
      </c>
      <c r="K11" s="3218" t="s">
        <v>5467</v>
      </c>
      <c r="L11" s="3218" t="s">
        <v>1463</v>
      </c>
      <c r="M11" s="3222" t="s">
        <v>5467</v>
      </c>
      <c r="N11" s="2947"/>
      <c r="O11" s="2950" t="s">
        <v>3041</v>
      </c>
      <c r="P11" s="3219"/>
      <c r="Q11" s="2948"/>
      <c r="T11" s="131"/>
      <c r="U11" s="20"/>
      <c r="V11" s="20"/>
      <c r="W11" s="115"/>
      <c r="X11" s="3226">
        <v>0</v>
      </c>
      <c r="Y11" s="3218" t="s">
        <v>5468</v>
      </c>
      <c r="Z11" s="3218" t="s">
        <v>5467</v>
      </c>
      <c r="AA11" s="3218" t="s">
        <v>1463</v>
      </c>
      <c r="AB11" s="3222" t="s">
        <v>5467</v>
      </c>
      <c r="AC11" s="2947"/>
      <c r="AD11" s="2950" t="s">
        <v>3041</v>
      </c>
      <c r="AE11" s="3219"/>
      <c r="AF11" s="2948"/>
      <c r="AI11" s="131"/>
      <c r="AJ11" s="20"/>
      <c r="AK11" s="20"/>
      <c r="AL11" s="115"/>
      <c r="AM11" s="3226">
        <v>0</v>
      </c>
      <c r="AN11" s="3218" t="s">
        <v>5468</v>
      </c>
      <c r="AO11" s="3218" t="s">
        <v>5467</v>
      </c>
      <c r="AP11" s="3218" t="s">
        <v>1463</v>
      </c>
      <c r="AQ11" s="3222" t="s">
        <v>5467</v>
      </c>
      <c r="AR11" s="2947"/>
      <c r="AS11" s="2950" t="s">
        <v>3041</v>
      </c>
      <c r="AT11" s="3219"/>
    </row>
    <row r="12" spans="1:47">
      <c r="B12" s="444"/>
      <c r="C12" s="446"/>
      <c r="E12" s="132"/>
      <c r="F12" s="94"/>
      <c r="G12" s="94"/>
      <c r="H12" s="162"/>
      <c r="I12" s="131"/>
      <c r="J12" s="3225"/>
      <c r="K12" s="132"/>
      <c r="L12" s="132"/>
      <c r="M12" s="132"/>
      <c r="N12" s="132"/>
      <c r="O12" s="132"/>
      <c r="P12" s="95"/>
      <c r="Q12" s="20"/>
      <c r="T12" s="132"/>
      <c r="U12" s="94"/>
      <c r="V12" s="94"/>
      <c r="W12" s="162"/>
      <c r="X12" s="83"/>
      <c r="Y12" s="3225"/>
      <c r="Z12" s="132"/>
      <c r="AA12" s="132"/>
      <c r="AB12" s="132"/>
      <c r="AC12" s="132"/>
      <c r="AD12" s="132"/>
      <c r="AE12" s="95"/>
      <c r="AF12" s="20"/>
      <c r="AI12" s="132"/>
      <c r="AJ12" s="94"/>
      <c r="AK12" s="94"/>
      <c r="AL12" s="162"/>
      <c r="AM12" s="83"/>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83"/>
      <c r="AF15" s="20"/>
      <c r="AI15" s="487" t="s">
        <v>5604</v>
      </c>
      <c r="AJ15" s="20"/>
      <c r="AK15" s="20"/>
      <c r="AL15" s="115"/>
      <c r="AM15" s="3230"/>
      <c r="AN15" s="131"/>
      <c r="AS15" s="115"/>
      <c r="AT15" s="83"/>
    </row>
    <row r="16" spans="1:47" ht="15.75">
      <c r="A16" s="3212" t="s">
        <v>1403</v>
      </c>
      <c r="B16" s="171">
        <v>0</v>
      </c>
      <c r="C16" s="171">
        <v>0</v>
      </c>
      <c r="E16" s="487"/>
      <c r="F16" s="3231" t="s">
        <v>621</v>
      </c>
      <c r="G16" s="20"/>
      <c r="H16" s="115"/>
      <c r="I16" s="3232">
        <v>235755.69681599224</v>
      </c>
      <c r="J16" s="3013"/>
      <c r="K16" s="3014"/>
      <c r="L16" s="3014"/>
      <c r="M16" s="3014"/>
      <c r="N16" s="3014"/>
      <c r="O16" s="3021"/>
      <c r="P16" s="3037">
        <v>0</v>
      </c>
      <c r="Q16" s="3036"/>
      <c r="T16" s="487"/>
      <c r="U16" s="3231" t="s">
        <v>621</v>
      </c>
      <c r="V16" s="3233"/>
      <c r="W16" s="115"/>
      <c r="X16" s="3230">
        <v>235755.69681599224</v>
      </c>
      <c r="Y16" s="3234">
        <v>0</v>
      </c>
      <c r="Z16" s="3235">
        <v>235755.69681599224</v>
      </c>
      <c r="AA16" s="3235">
        <v>0</v>
      </c>
      <c r="AB16" s="3235">
        <v>0</v>
      </c>
      <c r="AC16" s="3235">
        <v>0</v>
      </c>
      <c r="AD16" s="3236">
        <v>0</v>
      </c>
      <c r="AE16" s="3236">
        <v>235755.69681599224</v>
      </c>
      <c r="AF16" s="3237"/>
      <c r="AI16" s="487"/>
      <c r="AJ16" s="3231" t="s">
        <v>621</v>
      </c>
      <c r="AK16" s="3233"/>
      <c r="AL16" s="115"/>
      <c r="AM16" s="3230">
        <v>233562.18918089182</v>
      </c>
      <c r="AN16" s="3234">
        <v>0</v>
      </c>
      <c r="AO16" s="3235">
        <v>233562.18918089182</v>
      </c>
      <c r="AP16" s="3235">
        <v>0</v>
      </c>
      <c r="AQ16" s="3235">
        <v>0</v>
      </c>
      <c r="AR16" s="3235">
        <v>0</v>
      </c>
      <c r="AS16" s="3236">
        <v>0</v>
      </c>
      <c r="AT16" s="3236">
        <v>233562.18918089182</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3171">
        <v>0</v>
      </c>
      <c r="AF17" s="3237"/>
      <c r="AI17" s="487"/>
      <c r="AJ17" s="3231" t="s">
        <v>637</v>
      </c>
      <c r="AK17" s="3233"/>
      <c r="AL17" s="115"/>
      <c r="AM17" s="492">
        <v>0</v>
      </c>
      <c r="AN17" s="480">
        <v>0</v>
      </c>
      <c r="AO17" s="560">
        <v>0</v>
      </c>
      <c r="AP17" s="560">
        <v>0</v>
      </c>
      <c r="AQ17" s="560">
        <v>0</v>
      </c>
      <c r="AR17" s="560">
        <v>0</v>
      </c>
      <c r="AS17" s="1415">
        <v>0</v>
      </c>
      <c r="AT17" s="3171">
        <v>0</v>
      </c>
      <c r="AU17" s="5">
        <v>0</v>
      </c>
    </row>
    <row r="18" spans="1:47" ht="15.75">
      <c r="A18" s="3212" t="s">
        <v>1403</v>
      </c>
      <c r="B18" s="171">
        <v>0</v>
      </c>
      <c r="C18" s="171">
        <v>0</v>
      </c>
      <c r="E18" s="487"/>
      <c r="F18" s="3231" t="s">
        <v>655</v>
      </c>
      <c r="G18" s="20"/>
      <c r="H18" s="115"/>
      <c r="I18" s="1601">
        <v>718788.16535291786</v>
      </c>
      <c r="J18" s="3013"/>
      <c r="K18" s="3014"/>
      <c r="L18" s="3014"/>
      <c r="M18" s="3014"/>
      <c r="N18" s="3014"/>
      <c r="O18" s="3021"/>
      <c r="P18" s="3037">
        <v>0</v>
      </c>
      <c r="Q18" s="3036"/>
      <c r="T18" s="487"/>
      <c r="U18" s="3231" t="s">
        <v>655</v>
      </c>
      <c r="V18" s="3233"/>
      <c r="W18" s="115"/>
      <c r="X18" s="492">
        <v>718788.16535291786</v>
      </c>
      <c r="Y18" s="480">
        <v>0</v>
      </c>
      <c r="Z18" s="560">
        <v>718788.16535291786</v>
      </c>
      <c r="AA18" s="560">
        <v>0</v>
      </c>
      <c r="AB18" s="560">
        <v>0</v>
      </c>
      <c r="AC18" s="560">
        <v>0</v>
      </c>
      <c r="AD18" s="1415">
        <v>0</v>
      </c>
      <c r="AE18" s="1415">
        <v>718788.16535291786</v>
      </c>
      <c r="AF18" s="3176"/>
      <c r="AI18" s="487"/>
      <c r="AJ18" s="3231" t="s">
        <v>655</v>
      </c>
      <c r="AK18" s="3233"/>
      <c r="AL18" s="115"/>
      <c r="AM18" s="492">
        <v>508942.9177783755</v>
      </c>
      <c r="AN18" s="480">
        <v>0</v>
      </c>
      <c r="AO18" s="560">
        <v>508942.9177783755</v>
      </c>
      <c r="AP18" s="560">
        <v>0</v>
      </c>
      <c r="AQ18" s="560">
        <v>0</v>
      </c>
      <c r="AR18" s="560">
        <v>0</v>
      </c>
      <c r="AS18" s="1415">
        <v>0</v>
      </c>
      <c r="AT18" s="1415">
        <v>508942.9177783755</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954543.8621689101</v>
      </c>
      <c r="J21" s="3238"/>
      <c r="K21" s="3239">
        <v>1</v>
      </c>
      <c r="L21" s="3240"/>
      <c r="M21" s="3240"/>
      <c r="N21" s="3240"/>
      <c r="O21" s="3241"/>
      <c r="P21" s="3242">
        <v>1</v>
      </c>
      <c r="Q21" s="3036"/>
      <c r="T21" s="487"/>
      <c r="U21" s="3231"/>
      <c r="V21" s="3233"/>
      <c r="W21" s="115" t="s">
        <v>5748</v>
      </c>
      <c r="X21" s="2812">
        <v>954543.8621689101</v>
      </c>
      <c r="Y21" s="1430">
        <v>0</v>
      </c>
      <c r="Z21" s="1430">
        <v>954543.8621689101</v>
      </c>
      <c r="AA21" s="1430">
        <v>0</v>
      </c>
      <c r="AB21" s="1430">
        <v>0</v>
      </c>
      <c r="AC21" s="1430">
        <v>0</v>
      </c>
      <c r="AD21" s="1431">
        <v>0</v>
      </c>
      <c r="AE21" s="3198">
        <v>954543.8621689101</v>
      </c>
      <c r="AF21" s="3176"/>
      <c r="AI21" s="487"/>
      <c r="AJ21" s="3231"/>
      <c r="AK21" s="3233"/>
      <c r="AL21" s="115" t="s">
        <v>5748</v>
      </c>
      <c r="AM21" s="2812">
        <v>742505.10695926729</v>
      </c>
      <c r="AN21" s="1430">
        <v>0</v>
      </c>
      <c r="AO21" s="1430">
        <v>742505.10695926729</v>
      </c>
      <c r="AP21" s="1430">
        <v>0</v>
      </c>
      <c r="AQ21" s="1430">
        <v>0</v>
      </c>
      <c r="AR21" s="1430">
        <v>0</v>
      </c>
      <c r="AS21" s="1431">
        <v>0</v>
      </c>
      <c r="AT21" s="3198">
        <v>742505.10695926729</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3171"/>
      <c r="AF23" s="3176"/>
      <c r="AI23" s="487"/>
      <c r="AJ23" s="3231"/>
      <c r="AK23" s="3233"/>
      <c r="AL23" s="115"/>
      <c r="AM23" s="492">
        <v>0</v>
      </c>
      <c r="AN23" s="480"/>
      <c r="AO23" s="560"/>
      <c r="AP23" s="560"/>
      <c r="AQ23" s="560"/>
      <c r="AR23" s="560"/>
      <c r="AS23" s="1415"/>
      <c r="AT23" s="3171"/>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3171"/>
      <c r="AF24" s="3176"/>
      <c r="AI24" s="487" t="s">
        <v>666</v>
      </c>
      <c r="AJ24" s="3231"/>
      <c r="AK24" s="3233"/>
      <c r="AL24" s="115"/>
      <c r="AM24" s="492">
        <v>0</v>
      </c>
      <c r="AN24" s="480"/>
      <c r="AO24" s="560"/>
      <c r="AP24" s="560"/>
      <c r="AQ24" s="560"/>
      <c r="AR24" s="560"/>
      <c r="AS24" s="1415"/>
      <c r="AT24" s="3171"/>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3171">
        <v>0</v>
      </c>
      <c r="AF25" s="3176"/>
      <c r="AI25" s="487"/>
      <c r="AJ25" s="3231" t="s">
        <v>668</v>
      </c>
      <c r="AK25" s="3233"/>
      <c r="AL25" s="115"/>
      <c r="AM25" s="492">
        <v>0</v>
      </c>
      <c r="AN25" s="480">
        <v>0</v>
      </c>
      <c r="AO25" s="560">
        <v>0</v>
      </c>
      <c r="AP25" s="560">
        <v>0</v>
      </c>
      <c r="AQ25" s="560">
        <v>0</v>
      </c>
      <c r="AR25" s="560">
        <v>0</v>
      </c>
      <c r="AS25" s="1415">
        <v>0</v>
      </c>
      <c r="AT25" s="3171">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3171">
        <v>0</v>
      </c>
      <c r="AF27" s="3176"/>
      <c r="AI27" s="487"/>
      <c r="AJ27" s="3231" t="s">
        <v>697</v>
      </c>
      <c r="AK27" s="3233"/>
      <c r="AL27" s="115"/>
      <c r="AM27" s="492">
        <v>0</v>
      </c>
      <c r="AN27" s="480">
        <v>0</v>
      </c>
      <c r="AO27" s="560">
        <v>0</v>
      </c>
      <c r="AP27" s="560">
        <v>0</v>
      </c>
      <c r="AQ27" s="560">
        <v>0</v>
      </c>
      <c r="AR27" s="560">
        <v>0</v>
      </c>
      <c r="AS27" s="1415">
        <v>0</v>
      </c>
      <c r="AT27" s="3171">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3171">
        <v>0</v>
      </c>
      <c r="AF28" s="3176"/>
      <c r="AI28" s="487"/>
      <c r="AJ28" s="3231" t="s">
        <v>704</v>
      </c>
      <c r="AK28" s="3233"/>
      <c r="AL28" s="115"/>
      <c r="AM28" s="492">
        <v>0</v>
      </c>
      <c r="AN28" s="480">
        <v>0</v>
      </c>
      <c r="AO28" s="560">
        <v>0</v>
      </c>
      <c r="AP28" s="560">
        <v>0</v>
      </c>
      <c r="AQ28" s="560">
        <v>0</v>
      </c>
      <c r="AR28" s="560">
        <v>0</v>
      </c>
      <c r="AS28" s="1415">
        <v>0</v>
      </c>
      <c r="AT28" s="3171">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3171">
        <v>0</v>
      </c>
      <c r="AF29" s="3176"/>
      <c r="AI29" s="487"/>
      <c r="AJ29" s="3231">
        <v>0</v>
      </c>
      <c r="AK29" s="3233"/>
      <c r="AL29" s="115"/>
      <c r="AM29" s="492">
        <v>0</v>
      </c>
      <c r="AN29" s="480">
        <v>0</v>
      </c>
      <c r="AO29" s="560">
        <v>0</v>
      </c>
      <c r="AP29" s="560">
        <v>0</v>
      </c>
      <c r="AQ29" s="560">
        <v>0</v>
      </c>
      <c r="AR29" s="560">
        <v>0</v>
      </c>
      <c r="AS29" s="1415">
        <v>0</v>
      </c>
      <c r="AT29" s="3171">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3171">
        <v>0</v>
      </c>
      <c r="AF30" s="3176"/>
      <c r="AI30" s="487"/>
      <c r="AJ30" s="3231">
        <v>0</v>
      </c>
      <c r="AK30" s="3233"/>
      <c r="AL30" s="115"/>
      <c r="AM30" s="492">
        <v>0</v>
      </c>
      <c r="AN30" s="480">
        <v>0</v>
      </c>
      <c r="AO30" s="560">
        <v>0</v>
      </c>
      <c r="AP30" s="560">
        <v>0</v>
      </c>
      <c r="AQ30" s="560">
        <v>0</v>
      </c>
      <c r="AR30" s="560">
        <v>0</v>
      </c>
      <c r="AS30" s="1415">
        <v>0</v>
      </c>
      <c r="AT30" s="3171">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3171">
        <v>0</v>
      </c>
      <c r="AF32" s="3176"/>
      <c r="AI32" s="487"/>
      <c r="AJ32" s="3231">
        <v>0</v>
      </c>
      <c r="AK32" s="3233"/>
      <c r="AL32" s="115"/>
      <c r="AM32" s="492">
        <v>0</v>
      </c>
      <c r="AN32" s="480">
        <v>0</v>
      </c>
      <c r="AO32" s="560">
        <v>0</v>
      </c>
      <c r="AP32" s="560">
        <v>0</v>
      </c>
      <c r="AQ32" s="560">
        <v>0</v>
      </c>
      <c r="AR32" s="560">
        <v>0</v>
      </c>
      <c r="AS32" s="1415">
        <v>0</v>
      </c>
      <c r="AT32" s="3171">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3171">
        <v>0</v>
      </c>
      <c r="AF33" s="3176"/>
      <c r="AI33" s="487"/>
      <c r="AJ33" s="3231">
        <v>0</v>
      </c>
      <c r="AK33" s="3233"/>
      <c r="AL33" s="115"/>
      <c r="AM33" s="492">
        <v>0</v>
      </c>
      <c r="AN33" s="480">
        <v>0</v>
      </c>
      <c r="AO33" s="560">
        <v>0</v>
      </c>
      <c r="AP33" s="560">
        <v>0</v>
      </c>
      <c r="AQ33" s="560">
        <v>0</v>
      </c>
      <c r="AR33" s="560">
        <v>0</v>
      </c>
      <c r="AS33" s="1415">
        <v>0</v>
      </c>
      <c r="AT33" s="3171">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3171">
        <v>0</v>
      </c>
      <c r="AF34" s="3176"/>
      <c r="AI34" s="487"/>
      <c r="AJ34" s="3231">
        <v>0</v>
      </c>
      <c r="AK34" s="3233"/>
      <c r="AL34" s="115"/>
      <c r="AM34" s="492">
        <v>0</v>
      </c>
      <c r="AN34" s="480">
        <v>0</v>
      </c>
      <c r="AO34" s="560">
        <v>0</v>
      </c>
      <c r="AP34" s="560">
        <v>0</v>
      </c>
      <c r="AQ34" s="560">
        <v>0</v>
      </c>
      <c r="AR34" s="560">
        <v>0</v>
      </c>
      <c r="AS34" s="1415">
        <v>0</v>
      </c>
      <c r="AT34" s="3171">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3171">
        <v>0</v>
      </c>
      <c r="AF35" s="3176"/>
      <c r="AI35" s="487"/>
      <c r="AJ35" s="3231">
        <v>0</v>
      </c>
      <c r="AK35" s="3233"/>
      <c r="AL35" s="115"/>
      <c r="AM35" s="492">
        <v>0</v>
      </c>
      <c r="AN35" s="480">
        <v>0</v>
      </c>
      <c r="AO35" s="560">
        <v>0</v>
      </c>
      <c r="AP35" s="560">
        <v>0</v>
      </c>
      <c r="AQ35" s="560">
        <v>0</v>
      </c>
      <c r="AR35" s="560">
        <v>0</v>
      </c>
      <c r="AS35" s="1415">
        <v>0</v>
      </c>
      <c r="AT35" s="3171">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3171">
        <v>0</v>
      </c>
      <c r="AF36" s="3176"/>
      <c r="AI36" s="487"/>
      <c r="AJ36" s="3231">
        <v>0</v>
      </c>
      <c r="AK36" s="3233"/>
      <c r="AL36" s="115"/>
      <c r="AM36" s="492">
        <v>0</v>
      </c>
      <c r="AN36" s="480">
        <v>0</v>
      </c>
      <c r="AO36" s="560">
        <v>0</v>
      </c>
      <c r="AP36" s="560">
        <v>0</v>
      </c>
      <c r="AQ36" s="560">
        <v>0</v>
      </c>
      <c r="AR36" s="560">
        <v>0</v>
      </c>
      <c r="AS36" s="1415">
        <v>0</v>
      </c>
      <c r="AT36" s="3171">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3171">
        <v>0</v>
      </c>
      <c r="AF37" s="3176"/>
      <c r="AI37" s="487"/>
      <c r="AJ37" s="3231">
        <v>0</v>
      </c>
      <c r="AK37" s="3233"/>
      <c r="AL37" s="115"/>
      <c r="AM37" s="492">
        <v>0</v>
      </c>
      <c r="AN37" s="480">
        <v>0</v>
      </c>
      <c r="AO37" s="560">
        <v>0</v>
      </c>
      <c r="AP37" s="560">
        <v>0</v>
      </c>
      <c r="AQ37" s="560">
        <v>0</v>
      </c>
      <c r="AR37" s="560">
        <v>0</v>
      </c>
      <c r="AS37" s="1415">
        <v>0</v>
      </c>
      <c r="AT37" s="3171">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3171">
        <v>0</v>
      </c>
      <c r="AF38" s="3176"/>
      <c r="AI38" s="487"/>
      <c r="AJ38" s="3231">
        <v>0</v>
      </c>
      <c r="AK38" s="3233"/>
      <c r="AL38" s="115"/>
      <c r="AM38" s="492">
        <v>0</v>
      </c>
      <c r="AN38" s="480">
        <v>0</v>
      </c>
      <c r="AO38" s="560">
        <v>0</v>
      </c>
      <c r="AP38" s="560">
        <v>0</v>
      </c>
      <c r="AQ38" s="560">
        <v>0</v>
      </c>
      <c r="AR38" s="560">
        <v>0</v>
      </c>
      <c r="AS38" s="1415">
        <v>0</v>
      </c>
      <c r="AT38" s="3171">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3198">
        <v>0</v>
      </c>
      <c r="AF42" s="3176"/>
      <c r="AI42" s="487"/>
      <c r="AJ42" s="3231"/>
      <c r="AK42" s="3233"/>
      <c r="AL42" s="115" t="s">
        <v>5749</v>
      </c>
      <c r="AM42" s="2812">
        <v>0</v>
      </c>
      <c r="AN42" s="3243">
        <v>0</v>
      </c>
      <c r="AO42" s="1430">
        <v>0</v>
      </c>
      <c r="AP42" s="1430">
        <v>0</v>
      </c>
      <c r="AQ42" s="1430">
        <v>0</v>
      </c>
      <c r="AR42" s="1430">
        <v>0</v>
      </c>
      <c r="AS42" s="1431">
        <v>0</v>
      </c>
      <c r="AT42" s="3198">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3171"/>
      <c r="AF44" s="3176"/>
      <c r="AI44" s="487"/>
      <c r="AJ44" s="3231"/>
      <c r="AK44" s="3233"/>
      <c r="AL44" s="115"/>
      <c r="AM44" s="492">
        <v>0</v>
      </c>
      <c r="AN44" s="480"/>
      <c r="AO44" s="560"/>
      <c r="AP44" s="560"/>
      <c r="AQ44" s="560"/>
      <c r="AR44" s="560"/>
      <c r="AS44" s="1415"/>
      <c r="AT44" s="3171"/>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3171"/>
      <c r="AF45" s="3176"/>
      <c r="AI45" s="487" t="s">
        <v>1788</v>
      </c>
      <c r="AJ45" s="3231"/>
      <c r="AK45" s="3233"/>
      <c r="AL45" s="115"/>
      <c r="AM45" s="492">
        <v>0</v>
      </c>
      <c r="AN45" s="480"/>
      <c r="AO45" s="560"/>
      <c r="AP45" s="560"/>
      <c r="AQ45" s="560"/>
      <c r="AR45" s="560"/>
      <c r="AS45" s="1415"/>
      <c r="AT45" s="3171"/>
      <c r="AU45" s="5">
        <v>0</v>
      </c>
    </row>
    <row r="46" spans="1:47" ht="15.75">
      <c r="A46" s="3212" t="s">
        <v>1403</v>
      </c>
      <c r="B46" s="171">
        <v>0</v>
      </c>
      <c r="C46" s="171">
        <v>0</v>
      </c>
      <c r="E46" s="487"/>
      <c r="F46" s="3231" t="s">
        <v>1789</v>
      </c>
      <c r="G46" s="3231"/>
      <c r="H46" s="3244"/>
      <c r="I46" s="1601">
        <v>379547.9554496769</v>
      </c>
      <c r="J46" s="3013"/>
      <c r="K46" s="3130">
        <v>1</v>
      </c>
      <c r="L46" s="3014"/>
      <c r="M46" s="3014"/>
      <c r="N46" s="3014"/>
      <c r="O46" s="3021"/>
      <c r="P46" s="3037">
        <v>1</v>
      </c>
      <c r="Q46" s="3036"/>
      <c r="T46" s="487"/>
      <c r="U46" s="3231" t="s">
        <v>1789</v>
      </c>
      <c r="V46" s="3233"/>
      <c r="W46" s="115"/>
      <c r="X46" s="492">
        <v>379547.9554496769</v>
      </c>
      <c r="Y46" s="480">
        <v>0</v>
      </c>
      <c r="Z46" s="560">
        <v>379547.9554496769</v>
      </c>
      <c r="AA46" s="560">
        <v>0</v>
      </c>
      <c r="AB46" s="560">
        <v>0</v>
      </c>
      <c r="AC46" s="560">
        <v>0</v>
      </c>
      <c r="AD46" s="1415">
        <v>0</v>
      </c>
      <c r="AE46" s="3171">
        <v>379547.9554496769</v>
      </c>
      <c r="AF46" s="3176"/>
      <c r="AI46" s="487"/>
      <c r="AJ46" s="3231" t="s">
        <v>1789</v>
      </c>
      <c r="AK46" s="3233"/>
      <c r="AL46" s="115"/>
      <c r="AM46" s="492">
        <v>357629.60277251503</v>
      </c>
      <c r="AN46" s="480">
        <v>0</v>
      </c>
      <c r="AO46" s="560">
        <v>357629.60277251503</v>
      </c>
      <c r="AP46" s="560">
        <v>0</v>
      </c>
      <c r="AQ46" s="560">
        <v>0</v>
      </c>
      <c r="AR46" s="560">
        <v>0</v>
      </c>
      <c r="AS46" s="1415">
        <v>0</v>
      </c>
      <c r="AT46" s="3171">
        <v>357629.60277251503</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3171">
        <v>0</v>
      </c>
      <c r="AF47" s="3176"/>
      <c r="AI47" s="487"/>
      <c r="AJ47" s="3231" t="s">
        <v>728</v>
      </c>
      <c r="AK47" s="3233"/>
      <c r="AL47" s="115"/>
      <c r="AM47" s="492">
        <v>0</v>
      </c>
      <c r="AN47" s="480">
        <v>0</v>
      </c>
      <c r="AO47" s="560">
        <v>0</v>
      </c>
      <c r="AP47" s="560">
        <v>0</v>
      </c>
      <c r="AQ47" s="560">
        <v>0</v>
      </c>
      <c r="AR47" s="560">
        <v>0</v>
      </c>
      <c r="AS47" s="1415">
        <v>0</v>
      </c>
      <c r="AT47" s="3171">
        <v>0</v>
      </c>
      <c r="AU47" s="5">
        <v>0</v>
      </c>
    </row>
    <row r="48" spans="1:47" ht="15.75">
      <c r="A48" s="3212" t="s">
        <v>1403</v>
      </c>
      <c r="B48" s="171">
        <v>0</v>
      </c>
      <c r="C48" s="171">
        <v>0</v>
      </c>
      <c r="E48" s="487"/>
      <c r="F48" s="3231" t="s">
        <v>736</v>
      </c>
      <c r="G48" s="3245"/>
      <c r="H48" s="3244"/>
      <c r="I48" s="1601">
        <v>198154.40911116533</v>
      </c>
      <c r="J48" s="3013"/>
      <c r="K48" s="3130">
        <v>1</v>
      </c>
      <c r="L48" s="3014"/>
      <c r="M48" s="3014"/>
      <c r="N48" s="3014"/>
      <c r="O48" s="3021"/>
      <c r="P48" s="3037">
        <v>1</v>
      </c>
      <c r="Q48" s="3036"/>
      <c r="T48" s="487"/>
      <c r="U48" s="3231" t="s">
        <v>736</v>
      </c>
      <c r="V48" s="3233"/>
      <c r="W48" s="115"/>
      <c r="X48" s="492">
        <v>198154.40911116533</v>
      </c>
      <c r="Y48" s="480">
        <v>0</v>
      </c>
      <c r="Z48" s="560">
        <v>198154.40911116533</v>
      </c>
      <c r="AA48" s="560">
        <v>0</v>
      </c>
      <c r="AB48" s="560">
        <v>0</v>
      </c>
      <c r="AC48" s="560">
        <v>0</v>
      </c>
      <c r="AD48" s="1415">
        <v>0</v>
      </c>
      <c r="AE48" s="1415">
        <v>198154.40911116533</v>
      </c>
      <c r="AF48" s="3176"/>
      <c r="AI48" s="487"/>
      <c r="AJ48" s="3231" t="s">
        <v>736</v>
      </c>
      <c r="AK48" s="3233"/>
      <c r="AL48" s="115"/>
      <c r="AM48" s="492">
        <v>121908.66765524325</v>
      </c>
      <c r="AN48" s="480">
        <v>0</v>
      </c>
      <c r="AO48" s="560">
        <v>121908.66765524325</v>
      </c>
      <c r="AP48" s="560">
        <v>0</v>
      </c>
      <c r="AQ48" s="560">
        <v>0</v>
      </c>
      <c r="AR48" s="560">
        <v>0</v>
      </c>
      <c r="AS48" s="1415">
        <v>0</v>
      </c>
      <c r="AT48" s="1415">
        <v>121908.66765524325</v>
      </c>
      <c r="AU48" s="5">
        <v>0</v>
      </c>
    </row>
    <row r="49" spans="1:51"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3171">
        <v>0</v>
      </c>
      <c r="AF49" s="3176"/>
      <c r="AI49" s="487"/>
      <c r="AJ49" s="3231">
        <v>0</v>
      </c>
      <c r="AK49" s="3233"/>
      <c r="AL49" s="115"/>
      <c r="AM49" s="492">
        <v>0</v>
      </c>
      <c r="AN49" s="480">
        <v>0</v>
      </c>
      <c r="AO49" s="560">
        <v>0</v>
      </c>
      <c r="AP49" s="560">
        <v>0</v>
      </c>
      <c r="AQ49" s="560">
        <v>0</v>
      </c>
      <c r="AR49" s="560">
        <v>0</v>
      </c>
      <c r="AS49" s="1415">
        <v>0</v>
      </c>
      <c r="AT49" s="3171">
        <v>0</v>
      </c>
      <c r="AU49" s="5">
        <v>0</v>
      </c>
    </row>
    <row r="50" spans="1:51" ht="15.75">
      <c r="A50" s="3212" t="s">
        <v>1403</v>
      </c>
      <c r="B50" s="171">
        <v>0</v>
      </c>
      <c r="C50" s="171">
        <v>0</v>
      </c>
      <c r="E50" s="487"/>
      <c r="F50" s="3231" t="s">
        <v>742</v>
      </c>
      <c r="G50" s="3245"/>
      <c r="H50" s="3244"/>
      <c r="I50" s="1601">
        <v>165464.24645526768</v>
      </c>
      <c r="J50" s="3013"/>
      <c r="K50" s="3130">
        <v>1</v>
      </c>
      <c r="L50" s="3014"/>
      <c r="M50" s="3014"/>
      <c r="N50" s="3014"/>
      <c r="O50" s="3021"/>
      <c r="P50" s="3037">
        <v>1</v>
      </c>
      <c r="Q50" s="3036"/>
      <c r="T50" s="487"/>
      <c r="U50" s="3231" t="s">
        <v>742</v>
      </c>
      <c r="V50" s="3233"/>
      <c r="W50" s="115"/>
      <c r="X50" s="492">
        <v>165464.24645526768</v>
      </c>
      <c r="Y50" s="480">
        <v>0</v>
      </c>
      <c r="Z50" s="560">
        <v>165464.24645526768</v>
      </c>
      <c r="AA50" s="560">
        <v>0</v>
      </c>
      <c r="AB50" s="560">
        <v>0</v>
      </c>
      <c r="AC50" s="560">
        <v>0</v>
      </c>
      <c r="AD50" s="1415">
        <v>0</v>
      </c>
      <c r="AE50" s="3171">
        <v>165464.24645526768</v>
      </c>
      <c r="AF50" s="3176"/>
      <c r="AI50" s="487"/>
      <c r="AJ50" s="3231" t="s">
        <v>742</v>
      </c>
      <c r="AK50" s="3233"/>
      <c r="AL50" s="115"/>
      <c r="AM50" s="492">
        <v>140402.68687408793</v>
      </c>
      <c r="AN50" s="480">
        <v>0</v>
      </c>
      <c r="AO50" s="560">
        <v>140402.68687408793</v>
      </c>
      <c r="AP50" s="560">
        <v>0</v>
      </c>
      <c r="AQ50" s="560">
        <v>0</v>
      </c>
      <c r="AR50" s="560">
        <v>0</v>
      </c>
      <c r="AS50" s="1415">
        <v>0</v>
      </c>
      <c r="AT50" s="3171">
        <v>140402.68687408793</v>
      </c>
      <c r="AU50" s="5">
        <v>0</v>
      </c>
    </row>
    <row r="51" spans="1:51"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51"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51" ht="15.75">
      <c r="A53" s="3212" t="s">
        <v>1403</v>
      </c>
      <c r="B53" s="171">
        <v>0</v>
      </c>
      <c r="C53" s="171">
        <v>0</v>
      </c>
      <c r="E53" s="487"/>
      <c r="F53" s="3231" t="s">
        <v>749</v>
      </c>
      <c r="G53" s="3245"/>
      <c r="H53" s="3244"/>
      <c r="I53" s="1601">
        <v>34821.109445718685</v>
      </c>
      <c r="J53" s="3013"/>
      <c r="K53" s="3130">
        <v>1</v>
      </c>
      <c r="L53" s="3014"/>
      <c r="M53" s="3014"/>
      <c r="N53" s="3014"/>
      <c r="O53" s="3021"/>
      <c r="P53" s="3037">
        <v>1</v>
      </c>
      <c r="Q53" s="3036"/>
      <c r="T53" s="487"/>
      <c r="U53" s="3231" t="s">
        <v>749</v>
      </c>
      <c r="V53" s="3233"/>
      <c r="W53" s="115"/>
      <c r="X53" s="492">
        <v>34821.109445718685</v>
      </c>
      <c r="Y53" s="480">
        <v>0</v>
      </c>
      <c r="Z53" s="560">
        <v>34821.109445718685</v>
      </c>
      <c r="AA53" s="560">
        <v>0</v>
      </c>
      <c r="AB53" s="560">
        <v>0</v>
      </c>
      <c r="AC53" s="560">
        <v>0</v>
      </c>
      <c r="AD53" s="1415">
        <v>0</v>
      </c>
      <c r="AE53" s="1415">
        <v>34821.109445718685</v>
      </c>
      <c r="AF53" s="3176"/>
      <c r="AI53" s="487"/>
      <c r="AJ53" s="3231" t="s">
        <v>749</v>
      </c>
      <c r="AK53" s="3233"/>
      <c r="AL53" s="115"/>
      <c r="AM53" s="492">
        <v>32007.819445718684</v>
      </c>
      <c r="AN53" s="480">
        <v>0</v>
      </c>
      <c r="AO53" s="560">
        <v>32007.819445718684</v>
      </c>
      <c r="AP53" s="560">
        <v>0</v>
      </c>
      <c r="AQ53" s="560">
        <v>0</v>
      </c>
      <c r="AR53" s="560">
        <v>0</v>
      </c>
      <c r="AS53" s="1415">
        <v>0</v>
      </c>
      <c r="AT53" s="1415">
        <v>32007.819445718684</v>
      </c>
      <c r="AU53" s="5">
        <v>0</v>
      </c>
    </row>
    <row r="54" spans="1:51"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51"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51"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51"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51"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3171">
        <v>0</v>
      </c>
      <c r="AF58" s="3176"/>
      <c r="AI58" s="487"/>
      <c r="AJ58" s="3231" t="s">
        <v>1793</v>
      </c>
      <c r="AK58" s="3233"/>
      <c r="AL58" s="115"/>
      <c r="AM58" s="492">
        <v>0</v>
      </c>
      <c r="AN58" s="480">
        <v>0</v>
      </c>
      <c r="AO58" s="560">
        <v>0</v>
      </c>
      <c r="AP58" s="560">
        <v>0</v>
      </c>
      <c r="AQ58" s="560">
        <v>0</v>
      </c>
      <c r="AR58" s="560">
        <v>0</v>
      </c>
      <c r="AS58" s="1415">
        <v>0</v>
      </c>
      <c r="AT58" s="3171">
        <v>0</v>
      </c>
      <c r="AU58" s="5">
        <v>0</v>
      </c>
    </row>
    <row r="59" spans="1:51"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51"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3171">
        <v>0</v>
      </c>
      <c r="AF60" s="3176"/>
      <c r="AI60" s="487"/>
      <c r="AJ60" s="3231" t="s">
        <v>769</v>
      </c>
      <c r="AK60" s="3233"/>
      <c r="AL60" s="115"/>
      <c r="AM60" s="492">
        <v>0</v>
      </c>
      <c r="AN60" s="480">
        <v>0</v>
      </c>
      <c r="AO60" s="560">
        <v>0</v>
      </c>
      <c r="AP60" s="560">
        <v>0</v>
      </c>
      <c r="AQ60" s="560">
        <v>0</v>
      </c>
      <c r="AR60" s="560">
        <v>0</v>
      </c>
      <c r="AS60" s="1415">
        <v>0</v>
      </c>
      <c r="AT60" s="3171">
        <v>0</v>
      </c>
      <c r="AU60" s="5">
        <v>0</v>
      </c>
    </row>
    <row r="61" spans="1:51"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51"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51"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c r="AV63" s="19" t="s">
        <v>5830</v>
      </c>
      <c r="AW63" s="19" t="s">
        <v>5831</v>
      </c>
      <c r="AX63" s="19" t="s">
        <v>5832</v>
      </c>
      <c r="AY63" s="19" t="s">
        <v>5833</v>
      </c>
    </row>
    <row r="64" spans="1:51" ht="15.75">
      <c r="A64" s="3212" t="s">
        <v>5746</v>
      </c>
      <c r="B64" s="171">
        <v>0</v>
      </c>
      <c r="C64" s="171">
        <v>0</v>
      </c>
      <c r="E64" s="487"/>
      <c r="F64" s="3231" t="s">
        <v>774</v>
      </c>
      <c r="G64" s="3245"/>
      <c r="H64" s="3244"/>
      <c r="I64" s="1601">
        <v>0</v>
      </c>
      <c r="J64" s="3013"/>
      <c r="K64" s="3002">
        <v>0.50014521140212331</v>
      </c>
      <c r="L64" s="3014"/>
      <c r="M64" s="3299">
        <v>0.49985478859787669</v>
      </c>
      <c r="N64" s="3014"/>
      <c r="O64" s="3021"/>
      <c r="P64" s="3037">
        <v>1</v>
      </c>
      <c r="Q64" s="3036"/>
      <c r="T64" s="487"/>
      <c r="U64" s="3231" t="s">
        <v>774</v>
      </c>
      <c r="V64" s="3233"/>
      <c r="W64" s="115"/>
      <c r="X64" s="492">
        <v>0</v>
      </c>
      <c r="Y64" s="480">
        <v>0</v>
      </c>
      <c r="Z64" s="560">
        <v>0</v>
      </c>
      <c r="AA64" s="560">
        <v>0</v>
      </c>
      <c r="AB64" s="560">
        <v>0</v>
      </c>
      <c r="AC64" s="560">
        <v>0</v>
      </c>
      <c r="AD64" s="1415">
        <v>0</v>
      </c>
      <c r="AE64" s="3171">
        <v>0</v>
      </c>
      <c r="AF64" s="3176"/>
      <c r="AI64" s="487"/>
      <c r="AJ64" s="3231" t="s">
        <v>774</v>
      </c>
      <c r="AK64" s="3233"/>
      <c r="AL64" s="115"/>
      <c r="AM64" s="492">
        <v>0</v>
      </c>
      <c r="AN64" s="480">
        <v>0</v>
      </c>
      <c r="AO64" s="480">
        <v>0</v>
      </c>
      <c r="AP64" s="480">
        <v>0</v>
      </c>
      <c r="AQ64" s="480">
        <v>0</v>
      </c>
      <c r="AR64" s="480">
        <v>0</v>
      </c>
      <c r="AS64" s="480">
        <v>0</v>
      </c>
      <c r="AT64" s="3171">
        <v>0</v>
      </c>
      <c r="AU64" s="5">
        <v>0</v>
      </c>
      <c r="AV64" s="3300">
        <v>0</v>
      </c>
      <c r="AW64" s="3300">
        <v>1</v>
      </c>
      <c r="AX64" s="3300"/>
      <c r="AY64" s="3300">
        <v>0</v>
      </c>
    </row>
    <row r="65" spans="1:51" ht="15.75">
      <c r="A65" s="3212" t="s">
        <v>5746</v>
      </c>
      <c r="B65" s="171">
        <v>0</v>
      </c>
      <c r="C65" s="171">
        <v>0</v>
      </c>
      <c r="E65" s="487"/>
      <c r="F65" s="3231" t="s">
        <v>778</v>
      </c>
      <c r="G65" s="3245"/>
      <c r="H65" s="3244"/>
      <c r="I65" s="1601">
        <v>0</v>
      </c>
      <c r="J65" s="3013"/>
      <c r="K65" s="3002">
        <v>0.56116347245759046</v>
      </c>
      <c r="L65" s="3014"/>
      <c r="M65" s="3299">
        <v>0.43883652754240948</v>
      </c>
      <c r="N65" s="3014"/>
      <c r="O65" s="3021"/>
      <c r="P65" s="3037">
        <v>1</v>
      </c>
      <c r="Q65" s="3036"/>
      <c r="T65" s="487"/>
      <c r="U65" s="3231" t="s">
        <v>778</v>
      </c>
      <c r="V65" s="3233"/>
      <c r="W65" s="115"/>
      <c r="X65" s="492">
        <v>0</v>
      </c>
      <c r="Y65" s="480">
        <v>0</v>
      </c>
      <c r="Z65" s="560">
        <v>0</v>
      </c>
      <c r="AA65" s="560">
        <v>0</v>
      </c>
      <c r="AB65" s="560">
        <v>0</v>
      </c>
      <c r="AC65" s="560">
        <v>0</v>
      </c>
      <c r="AD65" s="1415">
        <v>0</v>
      </c>
      <c r="AE65" s="3171">
        <v>0</v>
      </c>
      <c r="AF65" s="3176"/>
      <c r="AI65" s="487"/>
      <c r="AJ65" s="3231" t="s">
        <v>778</v>
      </c>
      <c r="AK65" s="3233"/>
      <c r="AL65" s="115"/>
      <c r="AM65" s="492">
        <v>0</v>
      </c>
      <c r="AN65" s="480">
        <v>0</v>
      </c>
      <c r="AO65" s="480">
        <v>0</v>
      </c>
      <c r="AP65" s="480">
        <v>0</v>
      </c>
      <c r="AQ65" s="480">
        <v>0</v>
      </c>
      <c r="AR65" s="480">
        <v>0</v>
      </c>
      <c r="AS65" s="480">
        <v>0</v>
      </c>
      <c r="AT65" s="3171">
        <v>0</v>
      </c>
      <c r="AU65" s="5">
        <v>0</v>
      </c>
      <c r="AV65" s="3300">
        <v>0</v>
      </c>
      <c r="AW65" s="3300">
        <v>1</v>
      </c>
      <c r="AX65" s="3300"/>
      <c r="AY65" s="3300">
        <v>0</v>
      </c>
    </row>
    <row r="66" spans="1:51" ht="15.75">
      <c r="A66" s="3212" t="s">
        <v>5746</v>
      </c>
      <c r="B66" s="171">
        <v>0</v>
      </c>
      <c r="C66" s="171">
        <v>0</v>
      </c>
      <c r="E66" s="487"/>
      <c r="F66" s="3231" t="s">
        <v>779</v>
      </c>
      <c r="G66" s="3245"/>
      <c r="H66" s="3244"/>
      <c r="I66" s="1601">
        <v>0</v>
      </c>
      <c r="J66" s="3013"/>
      <c r="K66" s="3002">
        <v>0.734229072869792</v>
      </c>
      <c r="L66" s="3014"/>
      <c r="M66" s="3299">
        <v>0.26577092713020806</v>
      </c>
      <c r="N66" s="3014"/>
      <c r="O66" s="3021"/>
      <c r="P66" s="3037">
        <v>1</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480">
        <v>0</v>
      </c>
      <c r="AP66" s="480">
        <v>0</v>
      </c>
      <c r="AQ66" s="480">
        <v>0</v>
      </c>
      <c r="AR66" s="480">
        <v>0</v>
      </c>
      <c r="AS66" s="480">
        <v>0</v>
      </c>
      <c r="AT66" s="1415">
        <v>0</v>
      </c>
      <c r="AU66" s="5">
        <v>0</v>
      </c>
      <c r="AV66" s="3300">
        <v>0</v>
      </c>
      <c r="AW66" s="3300">
        <v>1</v>
      </c>
      <c r="AX66" s="3300"/>
      <c r="AY66" s="3300">
        <v>0</v>
      </c>
    </row>
    <row r="67" spans="1:51" ht="15.75">
      <c r="A67" s="3212" t="s">
        <v>5746</v>
      </c>
      <c r="B67" s="171">
        <v>0</v>
      </c>
      <c r="C67" s="171">
        <v>0</v>
      </c>
      <c r="E67" s="487"/>
      <c r="F67" s="3231" t="s">
        <v>780</v>
      </c>
      <c r="G67" s="3245"/>
      <c r="H67" s="3244"/>
      <c r="I67" s="1601">
        <v>0</v>
      </c>
      <c r="J67" s="3013"/>
      <c r="K67" s="3002">
        <v>0.56280449823081657</v>
      </c>
      <c r="L67" s="3014"/>
      <c r="M67" s="3299">
        <v>0.43719550176918343</v>
      </c>
      <c r="N67" s="3014"/>
      <c r="O67" s="3021"/>
      <c r="P67" s="3037">
        <v>1</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480">
        <v>0</v>
      </c>
      <c r="AP67" s="480">
        <v>0</v>
      </c>
      <c r="AQ67" s="480">
        <v>0</v>
      </c>
      <c r="AR67" s="480">
        <v>0</v>
      </c>
      <c r="AS67" s="480">
        <v>0</v>
      </c>
      <c r="AT67" s="1415">
        <v>0</v>
      </c>
      <c r="AU67" s="5">
        <v>0</v>
      </c>
      <c r="AV67" s="3300">
        <v>0</v>
      </c>
      <c r="AW67" s="3300">
        <v>1</v>
      </c>
      <c r="AX67" s="3300"/>
      <c r="AY67" s="3300">
        <v>0</v>
      </c>
    </row>
    <row r="68" spans="1:51" ht="15.75">
      <c r="A68" s="3212" t="s">
        <v>1403</v>
      </c>
      <c r="B68" s="171">
        <v>0</v>
      </c>
      <c r="C68" s="171">
        <v>0</v>
      </c>
      <c r="E68" s="487"/>
      <c r="F68" s="3231" t="s">
        <v>781</v>
      </c>
      <c r="G68" s="3245"/>
      <c r="H68" s="3244"/>
      <c r="I68" s="1601">
        <v>13719228.599233331</v>
      </c>
      <c r="J68" s="3013"/>
      <c r="K68" s="3002">
        <v>0.66252441920562277</v>
      </c>
      <c r="L68" s="3014"/>
      <c r="M68" s="3299">
        <v>0.33747558079437723</v>
      </c>
      <c r="N68" s="3014"/>
      <c r="O68" s="3021"/>
      <c r="P68" s="3037">
        <v>1</v>
      </c>
      <c r="Q68" s="3036"/>
      <c r="T68" s="487"/>
      <c r="U68" s="3231" t="s">
        <v>781</v>
      </c>
      <c r="V68" s="3233"/>
      <c r="W68" s="115"/>
      <c r="X68" s="492">
        <v>13719228.599233331</v>
      </c>
      <c r="Y68" s="480">
        <v>0</v>
      </c>
      <c r="Z68" s="560">
        <v>9089323.959656233</v>
      </c>
      <c r="AA68" s="560">
        <v>0</v>
      </c>
      <c r="AB68" s="560">
        <v>4629904.6395770991</v>
      </c>
      <c r="AC68" s="560">
        <v>0</v>
      </c>
      <c r="AD68" s="1415">
        <v>0</v>
      </c>
      <c r="AE68" s="1415">
        <v>13719228.599233333</v>
      </c>
      <c r="AF68" s="3176"/>
      <c r="AI68" s="487"/>
      <c r="AJ68" s="3231" t="s">
        <v>781</v>
      </c>
      <c r="AK68" s="3233"/>
      <c r="AL68" s="115"/>
      <c r="AM68" s="492">
        <v>9464028.5992333312</v>
      </c>
      <c r="AN68" s="480">
        <v>0</v>
      </c>
      <c r="AO68" s="480">
        <v>9464028.5992333312</v>
      </c>
      <c r="AP68" s="480">
        <v>0</v>
      </c>
      <c r="AQ68" s="480">
        <v>0</v>
      </c>
      <c r="AR68" s="480">
        <v>0</v>
      </c>
      <c r="AS68" s="480">
        <v>0</v>
      </c>
      <c r="AT68" s="1415">
        <v>9464028.5992333312</v>
      </c>
      <c r="AU68" s="5">
        <v>0</v>
      </c>
      <c r="AV68" s="3300">
        <v>0</v>
      </c>
      <c r="AW68" s="3300">
        <v>1</v>
      </c>
      <c r="AX68" s="3300"/>
      <c r="AY68" s="3300">
        <v>0</v>
      </c>
    </row>
    <row r="69" spans="1:51" ht="15.75">
      <c r="A69" s="3212" t="s">
        <v>1403</v>
      </c>
      <c r="B69" s="171">
        <v>0</v>
      </c>
      <c r="C69" s="171">
        <v>0</v>
      </c>
      <c r="E69" s="487"/>
      <c r="F69" s="3231" t="s">
        <v>782</v>
      </c>
      <c r="G69" s="3245"/>
      <c r="H69" s="3244"/>
      <c r="I69" s="1601">
        <v>1579781.3097644399</v>
      </c>
      <c r="J69" s="3013"/>
      <c r="K69" s="3130">
        <v>1</v>
      </c>
      <c r="L69" s="3014"/>
      <c r="M69" s="3014"/>
      <c r="N69" s="3014"/>
      <c r="O69" s="3021"/>
      <c r="P69" s="3037">
        <v>1</v>
      </c>
      <c r="Q69" s="3036"/>
      <c r="T69" s="487"/>
      <c r="U69" s="3231" t="s">
        <v>782</v>
      </c>
      <c r="V69" s="3233"/>
      <c r="W69" s="115"/>
      <c r="X69" s="492">
        <v>1579781.3097644399</v>
      </c>
      <c r="Y69" s="480">
        <v>0</v>
      </c>
      <c r="Z69" s="560">
        <v>1579781.3097644399</v>
      </c>
      <c r="AA69" s="560">
        <v>0</v>
      </c>
      <c r="AB69" s="560">
        <v>0</v>
      </c>
      <c r="AC69" s="560">
        <v>0</v>
      </c>
      <c r="AD69" s="1415">
        <v>0</v>
      </c>
      <c r="AE69" s="3171">
        <v>1579781.3097644399</v>
      </c>
      <c r="AF69" s="3176"/>
      <c r="AI69" s="487"/>
      <c r="AJ69" s="3231" t="s">
        <v>782</v>
      </c>
      <c r="AK69" s="3233"/>
      <c r="AL69" s="115"/>
      <c r="AM69" s="492">
        <v>1307969.7097644398</v>
      </c>
      <c r="AN69" s="480">
        <v>0</v>
      </c>
      <c r="AO69" s="560">
        <v>1307969.7097644398</v>
      </c>
      <c r="AP69" s="560">
        <v>0</v>
      </c>
      <c r="AQ69" s="560">
        <v>0</v>
      </c>
      <c r="AR69" s="560">
        <v>0</v>
      </c>
      <c r="AS69" s="1415">
        <v>0</v>
      </c>
      <c r="AT69" s="3171">
        <v>1307969.7097644398</v>
      </c>
      <c r="AU69" s="5">
        <v>0</v>
      </c>
    </row>
    <row r="70" spans="1:51"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3171">
        <v>0</v>
      </c>
      <c r="AF70" s="3176"/>
      <c r="AI70" s="487"/>
      <c r="AJ70" s="3231" t="s">
        <v>783</v>
      </c>
      <c r="AK70" s="3233"/>
      <c r="AL70" s="115"/>
      <c r="AM70" s="492">
        <v>0</v>
      </c>
      <c r="AN70" s="480">
        <v>0</v>
      </c>
      <c r="AO70" s="560">
        <v>0</v>
      </c>
      <c r="AP70" s="560">
        <v>0</v>
      </c>
      <c r="AQ70" s="560">
        <v>0</v>
      </c>
      <c r="AR70" s="560">
        <v>0</v>
      </c>
      <c r="AS70" s="1415">
        <v>0</v>
      </c>
      <c r="AT70" s="3171">
        <v>0</v>
      </c>
      <c r="AU70" s="5">
        <v>0</v>
      </c>
    </row>
    <row r="71" spans="1:51"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51" ht="15.75">
      <c r="A72" s="3212" t="s">
        <v>1403</v>
      </c>
      <c r="B72" s="171">
        <v>0</v>
      </c>
      <c r="C72" s="171">
        <v>0</v>
      </c>
      <c r="E72" s="487"/>
      <c r="F72" s="3231" t="s">
        <v>786</v>
      </c>
      <c r="G72" s="3245"/>
      <c r="H72" s="3244"/>
      <c r="I72" s="1601">
        <v>155309.1843900689</v>
      </c>
      <c r="J72" s="3013"/>
      <c r="K72" s="3130">
        <v>1</v>
      </c>
      <c r="L72" s="3014"/>
      <c r="M72" s="3014"/>
      <c r="N72" s="3014"/>
      <c r="O72" s="3021"/>
      <c r="P72" s="3037">
        <v>1</v>
      </c>
      <c r="Q72" s="3036"/>
      <c r="T72" s="487"/>
      <c r="U72" s="3231" t="s">
        <v>786</v>
      </c>
      <c r="V72" s="3233"/>
      <c r="W72" s="115"/>
      <c r="X72" s="492">
        <v>155309.1843900689</v>
      </c>
      <c r="Y72" s="480">
        <v>0</v>
      </c>
      <c r="Z72" s="560">
        <v>155309.1843900689</v>
      </c>
      <c r="AA72" s="560">
        <v>0</v>
      </c>
      <c r="AB72" s="560">
        <v>0</v>
      </c>
      <c r="AC72" s="560">
        <v>0</v>
      </c>
      <c r="AD72" s="1415">
        <v>0</v>
      </c>
      <c r="AE72" s="1415">
        <v>155309.1843900689</v>
      </c>
      <c r="AF72" s="3176"/>
      <c r="AI72" s="487"/>
      <c r="AJ72" s="3231" t="s">
        <v>786</v>
      </c>
      <c r="AK72" s="3233"/>
      <c r="AL72" s="115"/>
      <c r="AM72" s="492">
        <v>129388.6184100689</v>
      </c>
      <c r="AN72" s="480">
        <v>0</v>
      </c>
      <c r="AO72" s="560">
        <v>129388.6184100689</v>
      </c>
      <c r="AP72" s="560">
        <v>0</v>
      </c>
      <c r="AQ72" s="560">
        <v>0</v>
      </c>
      <c r="AR72" s="560">
        <v>0</v>
      </c>
      <c r="AS72" s="1415">
        <v>0</v>
      </c>
      <c r="AT72" s="1415">
        <v>129388.6184100689</v>
      </c>
      <c r="AU72" s="5">
        <v>0</v>
      </c>
    </row>
    <row r="73" spans="1:51" ht="15.75">
      <c r="A73" s="3212" t="s">
        <v>1403</v>
      </c>
      <c r="B73" s="171">
        <v>0</v>
      </c>
      <c r="C73" s="171">
        <v>0</v>
      </c>
      <c r="E73" s="487"/>
      <c r="F73" s="3231" t="s">
        <v>5757</v>
      </c>
      <c r="G73" s="3245"/>
      <c r="H73" s="3244"/>
      <c r="I73" s="1601">
        <v>1496354.0350835265</v>
      </c>
      <c r="J73" s="3013"/>
      <c r="K73" s="3130">
        <v>1</v>
      </c>
      <c r="L73" s="3014"/>
      <c r="M73" s="3014"/>
      <c r="N73" s="3014"/>
      <c r="O73" s="3021"/>
      <c r="P73" s="3037">
        <v>1</v>
      </c>
      <c r="Q73" s="3036"/>
      <c r="T73" s="487"/>
      <c r="U73" s="3231" t="s">
        <v>5757</v>
      </c>
      <c r="V73" s="3233"/>
      <c r="W73" s="115"/>
      <c r="X73" s="492">
        <v>1496354.0350835265</v>
      </c>
      <c r="Y73" s="480">
        <v>0</v>
      </c>
      <c r="Z73" s="560">
        <v>1496354.0350835265</v>
      </c>
      <c r="AA73" s="560">
        <v>0</v>
      </c>
      <c r="AB73" s="560">
        <v>0</v>
      </c>
      <c r="AC73" s="560">
        <v>0</v>
      </c>
      <c r="AD73" s="1415">
        <v>0</v>
      </c>
      <c r="AE73" s="1415">
        <v>1496354.0350835265</v>
      </c>
      <c r="AF73" s="3176"/>
      <c r="AI73" s="487"/>
      <c r="AJ73" s="3231" t="s">
        <v>5757</v>
      </c>
      <c r="AK73" s="3233"/>
      <c r="AL73" s="115"/>
      <c r="AM73" s="492">
        <v>1097145.0600835264</v>
      </c>
      <c r="AN73" s="480">
        <v>0</v>
      </c>
      <c r="AO73" s="560">
        <v>1097145.0600835264</v>
      </c>
      <c r="AP73" s="560">
        <v>0</v>
      </c>
      <c r="AQ73" s="560">
        <v>0</v>
      </c>
      <c r="AR73" s="560">
        <v>0</v>
      </c>
      <c r="AS73" s="1415">
        <v>0</v>
      </c>
      <c r="AT73" s="1415">
        <v>1097145.0600835264</v>
      </c>
      <c r="AU73" s="5">
        <v>0</v>
      </c>
    </row>
    <row r="74" spans="1:51" ht="15.75">
      <c r="A74" s="3212" t="s">
        <v>1403</v>
      </c>
      <c r="B74" s="171">
        <v>0</v>
      </c>
      <c r="C74" s="171">
        <v>0</v>
      </c>
      <c r="E74" s="487"/>
      <c r="F74" s="3231" t="s">
        <v>788</v>
      </c>
      <c r="G74" s="3245"/>
      <c r="H74" s="3244"/>
      <c r="I74" s="1601">
        <v>566120.14206004119</v>
      </c>
      <c r="J74" s="3013"/>
      <c r="K74" s="3130">
        <v>1</v>
      </c>
      <c r="L74" s="3014"/>
      <c r="M74" s="3014"/>
      <c r="N74" s="3014"/>
      <c r="O74" s="3021"/>
      <c r="P74" s="3037">
        <v>1</v>
      </c>
      <c r="Q74" s="3036"/>
      <c r="T74" s="487"/>
      <c r="U74" s="3231" t="s">
        <v>788</v>
      </c>
      <c r="V74" s="3233"/>
      <c r="W74" s="115"/>
      <c r="X74" s="492">
        <v>566120.14206004119</v>
      </c>
      <c r="Y74" s="480">
        <v>0</v>
      </c>
      <c r="Z74" s="560">
        <v>566120.14206004119</v>
      </c>
      <c r="AA74" s="560">
        <v>0</v>
      </c>
      <c r="AB74" s="560">
        <v>0</v>
      </c>
      <c r="AC74" s="560">
        <v>0</v>
      </c>
      <c r="AD74" s="1415">
        <v>0</v>
      </c>
      <c r="AE74" s="1415">
        <v>566120.14206004119</v>
      </c>
      <c r="AF74" s="3176"/>
      <c r="AI74" s="487"/>
      <c r="AJ74" s="3231" t="s">
        <v>788</v>
      </c>
      <c r="AK74" s="3233"/>
      <c r="AL74" s="115"/>
      <c r="AM74" s="492">
        <v>305642.2940600412</v>
      </c>
      <c r="AN74" s="480">
        <v>0</v>
      </c>
      <c r="AO74" s="560">
        <v>305642.2940600412</v>
      </c>
      <c r="AP74" s="560">
        <v>0</v>
      </c>
      <c r="AQ74" s="560">
        <v>0</v>
      </c>
      <c r="AR74" s="560">
        <v>0</v>
      </c>
      <c r="AS74" s="1415">
        <v>0</v>
      </c>
      <c r="AT74" s="1415">
        <v>305642.2940600412</v>
      </c>
      <c r="AU74" s="5">
        <v>0</v>
      </c>
    </row>
    <row r="75" spans="1:51" ht="15.75">
      <c r="A75" s="3212" t="s">
        <v>1403</v>
      </c>
      <c r="B75" s="171">
        <v>0</v>
      </c>
      <c r="C75" s="171">
        <v>0</v>
      </c>
      <c r="E75" s="487"/>
      <c r="F75" s="3231" t="s">
        <v>789</v>
      </c>
      <c r="G75" s="3245"/>
      <c r="H75" s="3244"/>
      <c r="I75" s="1601">
        <v>201064.29460675613</v>
      </c>
      <c r="J75" s="3013"/>
      <c r="K75" s="3130">
        <v>1</v>
      </c>
      <c r="L75" s="3014"/>
      <c r="M75" s="3014"/>
      <c r="N75" s="3014"/>
      <c r="O75" s="3021"/>
      <c r="P75" s="3037">
        <v>1</v>
      </c>
      <c r="Q75" s="3036"/>
      <c r="T75" s="487"/>
      <c r="U75" s="3231" t="s">
        <v>789</v>
      </c>
      <c r="V75" s="3233"/>
      <c r="W75" s="115"/>
      <c r="X75" s="492">
        <v>201064.29460675613</v>
      </c>
      <c r="Y75" s="480">
        <v>0</v>
      </c>
      <c r="Z75" s="560">
        <v>201064.29460675613</v>
      </c>
      <c r="AA75" s="560">
        <v>0</v>
      </c>
      <c r="AB75" s="560">
        <v>0</v>
      </c>
      <c r="AC75" s="560">
        <v>0</v>
      </c>
      <c r="AD75" s="1415">
        <v>0</v>
      </c>
      <c r="AE75" s="1415">
        <v>201064.29460675613</v>
      </c>
      <c r="AF75" s="3176"/>
      <c r="AI75" s="487"/>
      <c r="AJ75" s="3231" t="s">
        <v>789</v>
      </c>
      <c r="AK75" s="3233"/>
      <c r="AL75" s="115"/>
      <c r="AM75" s="492">
        <v>173128.65460675617</v>
      </c>
      <c r="AN75" s="480">
        <v>0</v>
      </c>
      <c r="AO75" s="560">
        <v>173128.65460675617</v>
      </c>
      <c r="AP75" s="560">
        <v>0</v>
      </c>
      <c r="AQ75" s="560">
        <v>0</v>
      </c>
      <c r="AR75" s="560">
        <v>0</v>
      </c>
      <c r="AS75" s="1415">
        <v>0</v>
      </c>
      <c r="AT75" s="1415">
        <v>173128.65460675617</v>
      </c>
      <c r="AU75" s="5">
        <v>0</v>
      </c>
    </row>
    <row r="76" spans="1:51" ht="15.75">
      <c r="A76" s="3212" t="s">
        <v>1403</v>
      </c>
      <c r="B76" s="171">
        <v>0</v>
      </c>
      <c r="C76" s="171">
        <v>0</v>
      </c>
      <c r="E76" s="487"/>
      <c r="F76" s="3231" t="s">
        <v>1796</v>
      </c>
      <c r="G76" s="3245"/>
      <c r="H76" s="3244"/>
      <c r="I76" s="1601">
        <v>46213.571675188046</v>
      </c>
      <c r="J76" s="3013"/>
      <c r="K76" s="3130">
        <v>1</v>
      </c>
      <c r="L76" s="3014"/>
      <c r="M76" s="3014"/>
      <c r="N76" s="3014"/>
      <c r="O76" s="3021"/>
      <c r="P76" s="3037">
        <v>1</v>
      </c>
      <c r="Q76" s="3036"/>
      <c r="T76" s="487"/>
      <c r="U76" s="3231" t="s">
        <v>1796</v>
      </c>
      <c r="V76" s="3233"/>
      <c r="W76" s="115"/>
      <c r="X76" s="492">
        <v>46213.571675188046</v>
      </c>
      <c r="Y76" s="480">
        <v>0</v>
      </c>
      <c r="Z76" s="560">
        <v>46213.571675188046</v>
      </c>
      <c r="AA76" s="560">
        <v>0</v>
      </c>
      <c r="AB76" s="560">
        <v>0</v>
      </c>
      <c r="AC76" s="560">
        <v>0</v>
      </c>
      <c r="AD76" s="1415">
        <v>0</v>
      </c>
      <c r="AE76" s="3171">
        <v>46213.571675188046</v>
      </c>
      <c r="AF76" s="3176"/>
      <c r="AI76" s="487"/>
      <c r="AJ76" s="3231" t="s">
        <v>1796</v>
      </c>
      <c r="AK76" s="3233"/>
      <c r="AL76" s="115"/>
      <c r="AM76" s="492">
        <v>45826.520561965197</v>
      </c>
      <c r="AN76" s="480">
        <v>0</v>
      </c>
      <c r="AO76" s="560">
        <v>45826.520561965197</v>
      </c>
      <c r="AP76" s="560">
        <v>0</v>
      </c>
      <c r="AQ76" s="560">
        <v>0</v>
      </c>
      <c r="AR76" s="560">
        <v>0</v>
      </c>
      <c r="AS76" s="1415">
        <v>0</v>
      </c>
      <c r="AT76" s="3171">
        <v>45826.520561965197</v>
      </c>
      <c r="AU76" s="5">
        <v>0</v>
      </c>
    </row>
    <row r="77" spans="1:51"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3171">
        <v>0</v>
      </c>
      <c r="AF77" s="3176"/>
      <c r="AI77" s="487"/>
      <c r="AJ77" s="3231" t="s">
        <v>791</v>
      </c>
      <c r="AK77" s="3233"/>
      <c r="AL77" s="115"/>
      <c r="AM77" s="492">
        <v>0</v>
      </c>
      <c r="AN77" s="480">
        <v>0</v>
      </c>
      <c r="AO77" s="560">
        <v>0</v>
      </c>
      <c r="AP77" s="560">
        <v>0</v>
      </c>
      <c r="AQ77" s="560">
        <v>0</v>
      </c>
      <c r="AR77" s="560">
        <v>0</v>
      </c>
      <c r="AS77" s="1415">
        <v>0</v>
      </c>
      <c r="AT77" s="3171">
        <v>0</v>
      </c>
      <c r="AU77" s="5">
        <v>0</v>
      </c>
    </row>
    <row r="78" spans="1:51" ht="15.75">
      <c r="A78" s="3212" t="s">
        <v>1403</v>
      </c>
      <c r="B78" s="171">
        <v>0</v>
      </c>
      <c r="C78" s="171">
        <v>0</v>
      </c>
      <c r="E78" s="487"/>
      <c r="F78" s="3231" t="s">
        <v>5759</v>
      </c>
      <c r="G78" s="3245"/>
      <c r="H78" s="3244"/>
      <c r="I78" s="1601">
        <v>472590.6</v>
      </c>
      <c r="J78" s="3013"/>
      <c r="K78" s="3130">
        <v>1</v>
      </c>
      <c r="L78" s="3014"/>
      <c r="M78" s="3014"/>
      <c r="N78" s="3014"/>
      <c r="O78" s="3021"/>
      <c r="P78" s="3037">
        <v>1</v>
      </c>
      <c r="Q78" s="3036"/>
      <c r="T78" s="487"/>
      <c r="U78" s="3231" t="s">
        <v>5759</v>
      </c>
      <c r="V78" s="3233"/>
      <c r="W78" s="115"/>
      <c r="X78" s="492">
        <v>472590.6</v>
      </c>
      <c r="Y78" s="480">
        <v>0</v>
      </c>
      <c r="Z78" s="560">
        <v>472590.6</v>
      </c>
      <c r="AA78" s="560">
        <v>0</v>
      </c>
      <c r="AB78" s="560">
        <v>0</v>
      </c>
      <c r="AC78" s="560">
        <v>0</v>
      </c>
      <c r="AD78" s="1415">
        <v>0</v>
      </c>
      <c r="AE78" s="1415">
        <v>472590.6</v>
      </c>
      <c r="AF78" s="3176"/>
      <c r="AI78" s="487"/>
      <c r="AJ78" s="3231" t="s">
        <v>5759</v>
      </c>
      <c r="AK78" s="3233"/>
      <c r="AL78" s="115"/>
      <c r="AM78" s="492">
        <v>0</v>
      </c>
      <c r="AN78" s="480">
        <v>0</v>
      </c>
      <c r="AO78" s="560">
        <v>0</v>
      </c>
      <c r="AP78" s="560">
        <v>0</v>
      </c>
      <c r="AQ78" s="560">
        <v>0</v>
      </c>
      <c r="AR78" s="560">
        <v>0</v>
      </c>
      <c r="AS78" s="1415">
        <v>0</v>
      </c>
      <c r="AT78" s="1415">
        <v>0</v>
      </c>
      <c r="AU78" s="5">
        <v>0</v>
      </c>
    </row>
    <row r="79" spans="1:51"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51"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3171">
        <v>0</v>
      </c>
      <c r="AF113" s="3176"/>
      <c r="AI113" s="487"/>
      <c r="AJ113" s="3231">
        <v>0</v>
      </c>
      <c r="AK113" s="3233"/>
      <c r="AL113" s="115"/>
      <c r="AM113" s="492">
        <v>0</v>
      </c>
      <c r="AN113" s="480">
        <v>0</v>
      </c>
      <c r="AO113" s="560">
        <v>0</v>
      </c>
      <c r="AP113" s="560">
        <v>0</v>
      </c>
      <c r="AQ113" s="560">
        <v>0</v>
      </c>
      <c r="AR113" s="560">
        <v>0</v>
      </c>
      <c r="AS113" s="1415">
        <v>0</v>
      </c>
      <c r="AT113" s="3171">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3171">
        <v>0</v>
      </c>
      <c r="AF116" s="3176"/>
      <c r="AI116" s="487"/>
      <c r="AJ116" s="3231">
        <v>0</v>
      </c>
      <c r="AK116" s="3233"/>
      <c r="AL116" s="115"/>
      <c r="AM116" s="492">
        <v>0</v>
      </c>
      <c r="AN116" s="480">
        <v>0</v>
      </c>
      <c r="AO116" s="560">
        <v>0</v>
      </c>
      <c r="AP116" s="560">
        <v>0</v>
      </c>
      <c r="AQ116" s="560">
        <v>0</v>
      </c>
      <c r="AR116" s="560">
        <v>0</v>
      </c>
      <c r="AS116" s="1415">
        <v>0</v>
      </c>
      <c r="AT116" s="3171">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3171">
        <v>0</v>
      </c>
      <c r="AF117" s="3176"/>
      <c r="AI117" s="487"/>
      <c r="AJ117" s="3231">
        <v>0</v>
      </c>
      <c r="AK117" s="3233"/>
      <c r="AL117" s="115"/>
      <c r="AM117" s="492">
        <v>0</v>
      </c>
      <c r="AN117" s="480">
        <v>0</v>
      </c>
      <c r="AO117" s="560">
        <v>0</v>
      </c>
      <c r="AP117" s="560">
        <v>0</v>
      </c>
      <c r="AQ117" s="560">
        <v>0</v>
      </c>
      <c r="AR117" s="560">
        <v>0</v>
      </c>
      <c r="AS117" s="1415">
        <v>0</v>
      </c>
      <c r="AT117" s="3171">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3171">
        <v>0</v>
      </c>
      <c r="AF118" s="3176"/>
      <c r="AI118" s="487"/>
      <c r="AJ118" s="3231">
        <v>0</v>
      </c>
      <c r="AK118" s="3233"/>
      <c r="AL118" s="115"/>
      <c r="AM118" s="492">
        <v>0</v>
      </c>
      <c r="AN118" s="480">
        <v>0</v>
      </c>
      <c r="AO118" s="560">
        <v>0</v>
      </c>
      <c r="AP118" s="560">
        <v>0</v>
      </c>
      <c r="AQ118" s="560">
        <v>0</v>
      </c>
      <c r="AR118" s="560">
        <v>0</v>
      </c>
      <c r="AS118" s="1415">
        <v>0</v>
      </c>
      <c r="AT118" s="3171">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3171">
        <v>0</v>
      </c>
      <c r="AF119" s="3176"/>
      <c r="AI119" s="487"/>
      <c r="AJ119" s="3231">
        <v>0</v>
      </c>
      <c r="AK119" s="3233"/>
      <c r="AL119" s="115"/>
      <c r="AM119" s="492">
        <v>0</v>
      </c>
      <c r="AN119" s="480">
        <v>0</v>
      </c>
      <c r="AO119" s="560">
        <v>0</v>
      </c>
      <c r="AP119" s="560">
        <v>0</v>
      </c>
      <c r="AQ119" s="560">
        <v>0</v>
      </c>
      <c r="AR119" s="560">
        <v>0</v>
      </c>
      <c r="AS119" s="1415">
        <v>0</v>
      </c>
      <c r="AT119" s="3171">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3171">
        <v>0</v>
      </c>
      <c r="AF120" s="3176"/>
      <c r="AI120" s="487"/>
      <c r="AJ120" s="3231">
        <v>0</v>
      </c>
      <c r="AK120" s="3233"/>
      <c r="AL120" s="115"/>
      <c r="AM120" s="492">
        <v>0</v>
      </c>
      <c r="AN120" s="480">
        <v>0</v>
      </c>
      <c r="AO120" s="560">
        <v>0</v>
      </c>
      <c r="AP120" s="560">
        <v>0</v>
      </c>
      <c r="AQ120" s="560">
        <v>0</v>
      </c>
      <c r="AR120" s="560">
        <v>0</v>
      </c>
      <c r="AS120" s="1415">
        <v>0</v>
      </c>
      <c r="AT120" s="3171">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3171">
        <v>0</v>
      </c>
      <c r="AF135" s="3176"/>
      <c r="AI135" s="487"/>
      <c r="AJ135" s="3231">
        <v>0</v>
      </c>
      <c r="AK135" s="3233"/>
      <c r="AL135" s="115"/>
      <c r="AM135" s="492">
        <v>0</v>
      </c>
      <c r="AN135" s="480">
        <v>0</v>
      </c>
      <c r="AO135" s="560">
        <v>0</v>
      </c>
      <c r="AP135" s="560">
        <v>0</v>
      </c>
      <c r="AQ135" s="560">
        <v>0</v>
      </c>
      <c r="AR135" s="560">
        <v>0</v>
      </c>
      <c r="AS135" s="1415">
        <v>0</v>
      </c>
      <c r="AT135" s="3171">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3171">
        <v>0</v>
      </c>
      <c r="AF138" s="3176"/>
      <c r="AI138" s="487"/>
      <c r="AJ138" s="3231">
        <v>0</v>
      </c>
      <c r="AK138" s="3233"/>
      <c r="AL138" s="115"/>
      <c r="AM138" s="492">
        <v>0</v>
      </c>
      <c r="AN138" s="480">
        <v>0</v>
      </c>
      <c r="AO138" s="560">
        <v>0</v>
      </c>
      <c r="AP138" s="560">
        <v>0</v>
      </c>
      <c r="AQ138" s="560">
        <v>0</v>
      </c>
      <c r="AR138" s="560">
        <v>0</v>
      </c>
      <c r="AS138" s="1415">
        <v>0</v>
      </c>
      <c r="AT138" s="3171">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3171">
        <v>0</v>
      </c>
      <c r="AF139" s="3176"/>
      <c r="AI139" s="487"/>
      <c r="AJ139" s="3231">
        <v>0</v>
      </c>
      <c r="AK139" s="3233"/>
      <c r="AL139" s="115"/>
      <c r="AM139" s="492">
        <v>0</v>
      </c>
      <c r="AN139" s="480">
        <v>0</v>
      </c>
      <c r="AO139" s="560">
        <v>0</v>
      </c>
      <c r="AP139" s="560">
        <v>0</v>
      </c>
      <c r="AQ139" s="560">
        <v>0</v>
      </c>
      <c r="AR139" s="560">
        <v>0</v>
      </c>
      <c r="AS139" s="1415">
        <v>0</v>
      </c>
      <c r="AT139" s="3171">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3171">
        <v>0</v>
      </c>
      <c r="AF142" s="3176"/>
      <c r="AI142" s="487"/>
      <c r="AJ142" s="3231">
        <v>0</v>
      </c>
      <c r="AK142" s="3233"/>
      <c r="AL142" s="115"/>
      <c r="AM142" s="492">
        <v>0</v>
      </c>
      <c r="AN142" s="480">
        <v>0</v>
      </c>
      <c r="AO142" s="560">
        <v>0</v>
      </c>
      <c r="AP142" s="560">
        <v>0</v>
      </c>
      <c r="AQ142" s="560">
        <v>0</v>
      </c>
      <c r="AR142" s="560">
        <v>0</v>
      </c>
      <c r="AS142" s="1415">
        <v>0</v>
      </c>
      <c r="AT142" s="3171">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3171">
        <v>0</v>
      </c>
      <c r="AF144" s="3176"/>
      <c r="AI144" s="487"/>
      <c r="AJ144" s="3231">
        <v>0</v>
      </c>
      <c r="AK144" s="3233"/>
      <c r="AL144" s="115"/>
      <c r="AM144" s="492">
        <v>0</v>
      </c>
      <c r="AN144" s="480">
        <v>0</v>
      </c>
      <c r="AO144" s="560">
        <v>0</v>
      </c>
      <c r="AP144" s="560">
        <v>0</v>
      </c>
      <c r="AQ144" s="560">
        <v>0</v>
      </c>
      <c r="AR144" s="560">
        <v>0</v>
      </c>
      <c r="AS144" s="1415">
        <v>0</v>
      </c>
      <c r="AT144" s="3171">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19014649.457275182</v>
      </c>
      <c r="J146" s="3238"/>
      <c r="K146" s="3240"/>
      <c r="L146" s="3240"/>
      <c r="M146" s="3240"/>
      <c r="N146" s="3240"/>
      <c r="O146" s="3241"/>
      <c r="P146" s="3242">
        <v>0</v>
      </c>
      <c r="Q146" s="3036"/>
      <c r="T146" s="487"/>
      <c r="U146" s="3231"/>
      <c r="V146" s="3233"/>
      <c r="W146" s="115" t="s">
        <v>5760</v>
      </c>
      <c r="X146" s="2812">
        <v>19014649.457275182</v>
      </c>
      <c r="Y146" s="3243">
        <v>0</v>
      </c>
      <c r="Z146" s="1430">
        <v>14384744.817698082</v>
      </c>
      <c r="AA146" s="1430">
        <v>0</v>
      </c>
      <c r="AB146" s="1430">
        <v>4629904.6395770991</v>
      </c>
      <c r="AC146" s="1430">
        <v>0</v>
      </c>
      <c r="AD146" s="1431">
        <v>0</v>
      </c>
      <c r="AE146" s="3198">
        <v>19014649.457275182</v>
      </c>
      <c r="AF146" s="3176"/>
      <c r="AI146" s="487"/>
      <c r="AJ146" s="3231"/>
      <c r="AK146" s="3233"/>
      <c r="AL146" s="115" t="s">
        <v>5760</v>
      </c>
      <c r="AM146" s="2812">
        <v>13175078.233467696</v>
      </c>
      <c r="AN146" s="3243">
        <v>0</v>
      </c>
      <c r="AO146" s="1430">
        <v>13175078.233467696</v>
      </c>
      <c r="AP146" s="1430">
        <v>0</v>
      </c>
      <c r="AQ146" s="1430">
        <v>0</v>
      </c>
      <c r="AR146" s="1430">
        <v>0</v>
      </c>
      <c r="AS146" s="1431">
        <v>0</v>
      </c>
      <c r="AT146" s="3198">
        <v>13175078.233467696</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3171"/>
      <c r="AF149" s="3176"/>
      <c r="AI149" s="487" t="s">
        <v>792</v>
      </c>
      <c r="AJ149" s="3231"/>
      <c r="AK149" s="3233"/>
      <c r="AL149" s="115"/>
      <c r="AM149" s="492">
        <v>0</v>
      </c>
      <c r="AN149" s="480"/>
      <c r="AO149" s="560"/>
      <c r="AP149" s="560"/>
      <c r="AQ149" s="560"/>
      <c r="AR149" s="560"/>
      <c r="AS149" s="1415"/>
      <c r="AT149" s="3171"/>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3171">
        <v>0</v>
      </c>
      <c r="AF150" s="3176"/>
      <c r="AI150" s="487"/>
      <c r="AJ150" s="3231" t="s">
        <v>793</v>
      </c>
      <c r="AK150" s="3233"/>
      <c r="AL150" s="115"/>
      <c r="AM150" s="492">
        <v>0</v>
      </c>
      <c r="AN150" s="480">
        <v>0</v>
      </c>
      <c r="AO150" s="560">
        <v>0</v>
      </c>
      <c r="AP150" s="560">
        <v>0</v>
      </c>
      <c r="AQ150" s="560">
        <v>0</v>
      </c>
      <c r="AR150" s="560">
        <v>0</v>
      </c>
      <c r="AS150" s="1415">
        <v>0</v>
      </c>
      <c r="AT150" s="3171">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3171">
        <v>0</v>
      </c>
      <c r="AF151" s="3176"/>
      <c r="AI151" s="487"/>
      <c r="AJ151" s="3231">
        <v>0</v>
      </c>
      <c r="AK151" s="3233"/>
      <c r="AL151" s="115"/>
      <c r="AM151" s="492">
        <v>0</v>
      </c>
      <c r="AN151" s="480">
        <v>0</v>
      </c>
      <c r="AO151" s="560">
        <v>0</v>
      </c>
      <c r="AP151" s="560">
        <v>0</v>
      </c>
      <c r="AQ151" s="560">
        <v>0</v>
      </c>
      <c r="AR151" s="560">
        <v>0</v>
      </c>
      <c r="AS151" s="1415">
        <v>0</v>
      </c>
      <c r="AT151" s="3171">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3171">
        <v>0</v>
      </c>
      <c r="AF152" s="3176"/>
      <c r="AI152" s="487"/>
      <c r="AJ152" s="3231">
        <v>0</v>
      </c>
      <c r="AK152" s="3233"/>
      <c r="AL152" s="115"/>
      <c r="AM152" s="492">
        <v>0</v>
      </c>
      <c r="AN152" s="480">
        <v>0</v>
      </c>
      <c r="AO152" s="560">
        <v>0</v>
      </c>
      <c r="AP152" s="560">
        <v>0</v>
      </c>
      <c r="AQ152" s="560">
        <v>0</v>
      </c>
      <c r="AR152" s="560">
        <v>0</v>
      </c>
      <c r="AS152" s="1415">
        <v>0</v>
      </c>
      <c r="AT152" s="3171">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3171">
        <v>0</v>
      </c>
      <c r="AF153" s="3176"/>
      <c r="AI153" s="487"/>
      <c r="AJ153" s="3231">
        <v>0</v>
      </c>
      <c r="AK153" s="3233"/>
      <c r="AL153" s="115"/>
      <c r="AM153" s="492">
        <v>0</v>
      </c>
      <c r="AN153" s="480">
        <v>0</v>
      </c>
      <c r="AO153" s="560">
        <v>0</v>
      </c>
      <c r="AP153" s="560">
        <v>0</v>
      </c>
      <c r="AQ153" s="560">
        <v>0</v>
      </c>
      <c r="AR153" s="560">
        <v>0</v>
      </c>
      <c r="AS153" s="1415">
        <v>0</v>
      </c>
      <c r="AT153" s="3171">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3198">
        <v>0</v>
      </c>
      <c r="AF155" s="3176"/>
      <c r="AI155" s="487"/>
      <c r="AJ155" s="3231"/>
      <c r="AK155" s="3233"/>
      <c r="AL155" s="115" t="s">
        <v>5762</v>
      </c>
      <c r="AM155" s="2812">
        <v>0</v>
      </c>
      <c r="AN155" s="3243">
        <v>0</v>
      </c>
      <c r="AO155" s="1430">
        <v>0</v>
      </c>
      <c r="AP155" s="1430">
        <v>0</v>
      </c>
      <c r="AQ155" s="1430">
        <v>0</v>
      </c>
      <c r="AR155" s="1430">
        <v>0</v>
      </c>
      <c r="AS155" s="1431">
        <v>0</v>
      </c>
      <c r="AT155" s="3198">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1960217.0142029193</v>
      </c>
      <c r="J161" s="3013"/>
      <c r="K161" s="3014"/>
      <c r="L161" s="3014"/>
      <c r="M161" s="3014"/>
      <c r="N161" s="3014"/>
      <c r="O161" s="3021"/>
      <c r="P161" s="3037">
        <v>0</v>
      </c>
      <c r="Q161" s="3036"/>
      <c r="T161" s="487"/>
      <c r="U161" s="3231" t="s">
        <v>799</v>
      </c>
      <c r="V161" s="3233"/>
      <c r="W161" s="115"/>
      <c r="X161" s="492">
        <v>1960217.0142029193</v>
      </c>
      <c r="Y161" s="480">
        <v>0</v>
      </c>
      <c r="Z161" s="560">
        <v>1960217.0142029193</v>
      </c>
      <c r="AA161" s="560">
        <v>0</v>
      </c>
      <c r="AB161" s="560">
        <v>0</v>
      </c>
      <c r="AC161" s="560">
        <v>0</v>
      </c>
      <c r="AD161" s="1415">
        <v>0</v>
      </c>
      <c r="AE161" s="1415">
        <v>1960217.0142029193</v>
      </c>
      <c r="AF161" s="3176"/>
      <c r="AI161" s="487"/>
      <c r="AJ161" s="3231" t="s">
        <v>799</v>
      </c>
      <c r="AK161" s="3233"/>
      <c r="AL161" s="115"/>
      <c r="AM161" s="492">
        <v>1817014.2642029193</v>
      </c>
      <c r="AN161" s="480">
        <v>0</v>
      </c>
      <c r="AO161" s="560">
        <v>1817014.2642029193</v>
      </c>
      <c r="AP161" s="560">
        <v>0</v>
      </c>
      <c r="AQ161" s="560">
        <v>0</v>
      </c>
      <c r="AR161" s="560">
        <v>0</v>
      </c>
      <c r="AS161" s="1415">
        <v>0</v>
      </c>
      <c r="AT161" s="1415">
        <v>1817014.2642029193</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1861206.3393111962</v>
      </c>
      <c r="J163" s="3013"/>
      <c r="K163" s="3014"/>
      <c r="L163" s="3014"/>
      <c r="M163" s="3014"/>
      <c r="N163" s="3014"/>
      <c r="O163" s="3021"/>
      <c r="P163" s="3037">
        <v>0</v>
      </c>
      <c r="Q163" s="3036"/>
      <c r="T163" s="487"/>
      <c r="U163" s="3231" t="s">
        <v>797</v>
      </c>
      <c r="V163" s="3233"/>
      <c r="W163" s="115"/>
      <c r="X163" s="492">
        <v>1861206.3393111962</v>
      </c>
      <c r="Y163" s="480">
        <v>0</v>
      </c>
      <c r="Z163" s="560">
        <v>1861206.3393111962</v>
      </c>
      <c r="AA163" s="560">
        <v>0</v>
      </c>
      <c r="AB163" s="560">
        <v>0</v>
      </c>
      <c r="AC163" s="560">
        <v>0</v>
      </c>
      <c r="AD163" s="1415">
        <v>0</v>
      </c>
      <c r="AE163" s="1415">
        <v>1861206.3393111962</v>
      </c>
      <c r="AF163" s="3176"/>
      <c r="AI163" s="487"/>
      <c r="AJ163" s="3231" t="s">
        <v>797</v>
      </c>
      <c r="AK163" s="3233"/>
      <c r="AL163" s="115"/>
      <c r="AM163" s="492">
        <v>1499784.3192828223</v>
      </c>
      <c r="AN163" s="480">
        <v>0</v>
      </c>
      <c r="AO163" s="560">
        <v>1499784.3192828223</v>
      </c>
      <c r="AP163" s="560">
        <v>0</v>
      </c>
      <c r="AQ163" s="560">
        <v>0</v>
      </c>
      <c r="AR163" s="560">
        <v>0</v>
      </c>
      <c r="AS163" s="1415">
        <v>0</v>
      </c>
      <c r="AT163" s="1415">
        <v>1499784.3192828223</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3821423.3535141153</v>
      </c>
      <c r="J170" s="3238"/>
      <c r="K170" s="3239">
        <v>1</v>
      </c>
      <c r="L170" s="3240"/>
      <c r="M170" s="3240"/>
      <c r="N170" s="3240"/>
      <c r="O170" s="3241"/>
      <c r="P170" s="3242">
        <v>1</v>
      </c>
      <c r="Q170" s="3036"/>
      <c r="T170" s="487"/>
      <c r="U170" s="3231"/>
      <c r="V170" s="3233"/>
      <c r="W170" s="115" t="s">
        <v>5764</v>
      </c>
      <c r="X170" s="2812">
        <v>3821423.3535141153</v>
      </c>
      <c r="Y170" s="3243">
        <v>0</v>
      </c>
      <c r="Z170" s="1430">
        <v>3821423.3535141153</v>
      </c>
      <c r="AA170" s="1430">
        <v>0</v>
      </c>
      <c r="AB170" s="1430">
        <v>0</v>
      </c>
      <c r="AC170" s="1430">
        <v>0</v>
      </c>
      <c r="AD170" s="1431">
        <v>0</v>
      </c>
      <c r="AE170" s="1431">
        <v>3821423.3535141153</v>
      </c>
      <c r="AF170" s="3176"/>
      <c r="AI170" s="487"/>
      <c r="AJ170" s="3231"/>
      <c r="AK170" s="3233"/>
      <c r="AL170" s="115" t="s">
        <v>5764</v>
      </c>
      <c r="AM170" s="2812">
        <v>3316798.5834857416</v>
      </c>
      <c r="AN170" s="3243">
        <v>0</v>
      </c>
      <c r="AO170" s="1430">
        <v>3316798.5834857416</v>
      </c>
      <c r="AP170" s="1430">
        <v>0</v>
      </c>
      <c r="AQ170" s="1430">
        <v>0</v>
      </c>
      <c r="AR170" s="1430">
        <v>0</v>
      </c>
      <c r="AS170" s="1431">
        <v>0</v>
      </c>
      <c r="AT170" s="1431">
        <v>3316798.5834857416</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20692.68477811943</v>
      </c>
      <c r="J174" s="3013"/>
      <c r="K174" s="3014"/>
      <c r="L174" s="3014"/>
      <c r="M174" s="3014"/>
      <c r="N174" s="3014"/>
      <c r="O174" s="3021"/>
      <c r="P174" s="3037">
        <v>0</v>
      </c>
      <c r="Q174" s="3036"/>
      <c r="T174" s="487"/>
      <c r="U174" s="3231" t="s">
        <v>801</v>
      </c>
      <c r="V174" s="3233"/>
      <c r="W174" s="115"/>
      <c r="X174" s="492">
        <v>20692.68477811943</v>
      </c>
      <c r="Y174" s="480">
        <v>0</v>
      </c>
      <c r="Z174" s="560">
        <v>20692.68477811943</v>
      </c>
      <c r="AA174" s="560">
        <v>0</v>
      </c>
      <c r="AB174" s="560">
        <v>0</v>
      </c>
      <c r="AC174" s="560">
        <v>0</v>
      </c>
      <c r="AD174" s="1415">
        <v>0</v>
      </c>
      <c r="AE174" s="1415">
        <v>20692.68477811943</v>
      </c>
      <c r="AF174" s="3176"/>
      <c r="AI174" s="487"/>
      <c r="AJ174" s="3231" t="s">
        <v>801</v>
      </c>
      <c r="AK174" s="3233"/>
      <c r="AL174" s="115"/>
      <c r="AM174" s="492">
        <v>18080.204778119431</v>
      </c>
      <c r="AN174" s="480">
        <v>0</v>
      </c>
      <c r="AO174" s="560">
        <v>18080.204778119431</v>
      </c>
      <c r="AP174" s="560">
        <v>0</v>
      </c>
      <c r="AQ174" s="560">
        <v>0</v>
      </c>
      <c r="AR174" s="560">
        <v>0</v>
      </c>
      <c r="AS174" s="1415">
        <v>0</v>
      </c>
      <c r="AT174" s="1415">
        <v>18080.204778119431</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1403</v>
      </c>
      <c r="B176" s="171">
        <v>0</v>
      </c>
      <c r="C176" s="171">
        <v>0</v>
      </c>
      <c r="E176" s="487"/>
      <c r="F176" s="3231" t="s">
        <v>697</v>
      </c>
      <c r="G176" s="20"/>
      <c r="H176" s="115"/>
      <c r="I176" s="1601">
        <v>5823.2541235651333</v>
      </c>
      <c r="J176" s="3013"/>
      <c r="K176" s="3014"/>
      <c r="L176" s="3014"/>
      <c r="M176" s="3014"/>
      <c r="N176" s="3014"/>
      <c r="O176" s="3021"/>
      <c r="P176" s="3037">
        <v>0</v>
      </c>
      <c r="Q176" s="3036"/>
      <c r="T176" s="487"/>
      <c r="U176" s="3231" t="s">
        <v>697</v>
      </c>
      <c r="V176" s="3233"/>
      <c r="W176" s="115"/>
      <c r="X176" s="492">
        <v>5823.2541235651333</v>
      </c>
      <c r="Y176" s="480">
        <v>0</v>
      </c>
      <c r="Z176" s="560">
        <v>5823.2541235651333</v>
      </c>
      <c r="AA176" s="560">
        <v>0</v>
      </c>
      <c r="AB176" s="560">
        <v>0</v>
      </c>
      <c r="AC176" s="560">
        <v>0</v>
      </c>
      <c r="AD176" s="1415">
        <v>0</v>
      </c>
      <c r="AE176" s="1415">
        <v>5823.2541235651333</v>
      </c>
      <c r="AF176" s="3176"/>
      <c r="AI176" s="487"/>
      <c r="AJ176" s="3231" t="s">
        <v>697</v>
      </c>
      <c r="AK176" s="3233"/>
      <c r="AL176" s="115"/>
      <c r="AM176" s="492">
        <v>5793.0806263851819</v>
      </c>
      <c r="AN176" s="480">
        <v>0</v>
      </c>
      <c r="AO176" s="560">
        <v>5793.0806263851819</v>
      </c>
      <c r="AP176" s="560">
        <v>0</v>
      </c>
      <c r="AQ176" s="560">
        <v>0</v>
      </c>
      <c r="AR176" s="560">
        <v>0</v>
      </c>
      <c r="AS176" s="1415">
        <v>0</v>
      </c>
      <c r="AT176" s="1415">
        <v>5793.0806263851819</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26515.938901684563</v>
      </c>
      <c r="J182" s="3238"/>
      <c r="K182" s="3239">
        <v>1</v>
      </c>
      <c r="L182" s="3240"/>
      <c r="M182" s="3240"/>
      <c r="N182" s="3240"/>
      <c r="O182" s="3241"/>
      <c r="P182" s="3242">
        <v>1</v>
      </c>
      <c r="Q182" s="3036"/>
      <c r="T182" s="131"/>
      <c r="U182" s="3231"/>
      <c r="V182" s="3233"/>
      <c r="W182" s="115" t="s">
        <v>5766</v>
      </c>
      <c r="X182" s="2812">
        <v>26515.938901684563</v>
      </c>
      <c r="Y182" s="3243">
        <v>0</v>
      </c>
      <c r="Z182" s="1430">
        <v>26515.938901684563</v>
      </c>
      <c r="AA182" s="1430">
        <v>0</v>
      </c>
      <c r="AB182" s="1430">
        <v>0</v>
      </c>
      <c r="AC182" s="1430">
        <v>0</v>
      </c>
      <c r="AD182" s="1431">
        <v>0</v>
      </c>
      <c r="AE182" s="3198">
        <v>26515.938901684563</v>
      </c>
      <c r="AF182" s="3176"/>
      <c r="AI182" s="131"/>
      <c r="AJ182" s="3231"/>
      <c r="AK182" s="3233"/>
      <c r="AL182" s="115" t="s">
        <v>5766</v>
      </c>
      <c r="AM182" s="2812">
        <v>23873.285404504612</v>
      </c>
      <c r="AN182" s="3243">
        <v>0</v>
      </c>
      <c r="AO182" s="1430">
        <v>23873.285404504612</v>
      </c>
      <c r="AP182" s="1430">
        <v>0</v>
      </c>
      <c r="AQ182" s="1430">
        <v>0</v>
      </c>
      <c r="AR182" s="1430">
        <v>0</v>
      </c>
      <c r="AS182" s="1431">
        <v>0</v>
      </c>
      <c r="AT182" s="3198">
        <v>23873.285404504612</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3171"/>
      <c r="AF194" s="3176"/>
      <c r="AI194" s="487"/>
      <c r="AJ194" s="3231"/>
      <c r="AK194" s="3233"/>
      <c r="AL194" s="115"/>
      <c r="AM194" s="492">
        <v>0</v>
      </c>
      <c r="AN194" s="480"/>
      <c r="AO194" s="560"/>
      <c r="AP194" s="560"/>
      <c r="AQ194" s="560"/>
      <c r="AR194" s="560"/>
      <c r="AS194" s="1415"/>
      <c r="AT194" s="3171"/>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3171"/>
      <c r="AF195" s="3176"/>
      <c r="AI195" s="487">
        <v>0</v>
      </c>
      <c r="AJ195" s="3231"/>
      <c r="AK195" s="3233"/>
      <c r="AL195" s="115"/>
      <c r="AM195" s="492">
        <v>0</v>
      </c>
      <c r="AN195" s="480"/>
      <c r="AO195" s="560"/>
      <c r="AP195" s="560"/>
      <c r="AQ195" s="560"/>
      <c r="AR195" s="560"/>
      <c r="AS195" s="1415"/>
      <c r="AT195" s="3171"/>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3171">
        <v>0</v>
      </c>
      <c r="AF196" s="3176"/>
      <c r="AI196" s="487"/>
      <c r="AJ196" s="3231">
        <v>0</v>
      </c>
      <c r="AK196" s="3233"/>
      <c r="AL196" s="115"/>
      <c r="AM196" s="492">
        <v>0</v>
      </c>
      <c r="AN196" s="480">
        <v>0</v>
      </c>
      <c r="AO196" s="560">
        <v>0</v>
      </c>
      <c r="AP196" s="560">
        <v>0</v>
      </c>
      <c r="AQ196" s="560">
        <v>0</v>
      </c>
      <c r="AR196" s="560">
        <v>0</v>
      </c>
      <c r="AS196" s="1415">
        <v>0</v>
      </c>
      <c r="AT196" s="3171">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3171">
        <v>0</v>
      </c>
      <c r="AF197" s="3176"/>
      <c r="AI197" s="131"/>
      <c r="AJ197" s="3231">
        <v>0</v>
      </c>
      <c r="AK197" s="3233"/>
      <c r="AL197" s="115"/>
      <c r="AM197" s="492">
        <v>0</v>
      </c>
      <c r="AN197" s="480">
        <v>0</v>
      </c>
      <c r="AO197" s="560">
        <v>0</v>
      </c>
      <c r="AP197" s="560">
        <v>0</v>
      </c>
      <c r="AQ197" s="560">
        <v>0</v>
      </c>
      <c r="AR197" s="560">
        <v>0</v>
      </c>
      <c r="AS197" s="1415">
        <v>0</v>
      </c>
      <c r="AT197" s="3171">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3171">
        <v>0</v>
      </c>
      <c r="AF198" s="3176"/>
      <c r="AI198" s="131"/>
      <c r="AJ198" s="3231">
        <v>0</v>
      </c>
      <c r="AK198" s="3233"/>
      <c r="AL198" s="115"/>
      <c r="AM198" s="492">
        <v>0</v>
      </c>
      <c r="AN198" s="480">
        <v>0</v>
      </c>
      <c r="AO198" s="560">
        <v>0</v>
      </c>
      <c r="AP198" s="560">
        <v>0</v>
      </c>
      <c r="AQ198" s="560">
        <v>0</v>
      </c>
      <c r="AR198" s="560">
        <v>0</v>
      </c>
      <c r="AS198" s="1415">
        <v>0</v>
      </c>
      <c r="AT198" s="3171">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3171">
        <v>0</v>
      </c>
      <c r="AF199" s="3176"/>
      <c r="AI199" s="131"/>
      <c r="AJ199" s="3231">
        <v>0</v>
      </c>
      <c r="AK199" s="3233"/>
      <c r="AL199" s="115"/>
      <c r="AM199" s="492">
        <v>0</v>
      </c>
      <c r="AN199" s="480">
        <v>0</v>
      </c>
      <c r="AO199" s="560">
        <v>0</v>
      </c>
      <c r="AP199" s="560">
        <v>0</v>
      </c>
      <c r="AQ199" s="560">
        <v>0</v>
      </c>
      <c r="AR199" s="560">
        <v>0</v>
      </c>
      <c r="AS199" s="1415">
        <v>0</v>
      </c>
      <c r="AT199" s="3171">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3171">
        <v>0</v>
      </c>
      <c r="AF200" s="3176"/>
      <c r="AI200" s="131"/>
      <c r="AJ200" s="3231">
        <v>0</v>
      </c>
      <c r="AK200" s="3233"/>
      <c r="AL200" s="115"/>
      <c r="AM200" s="492">
        <v>0</v>
      </c>
      <c r="AN200" s="480">
        <v>0</v>
      </c>
      <c r="AO200" s="560">
        <v>0</v>
      </c>
      <c r="AP200" s="560">
        <v>0</v>
      </c>
      <c r="AQ200" s="560">
        <v>0</v>
      </c>
      <c r="AR200" s="560">
        <v>0</v>
      </c>
      <c r="AS200" s="1415">
        <v>0</v>
      </c>
      <c r="AT200" s="3171">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3198">
        <v>0</v>
      </c>
      <c r="AF203" s="3176"/>
      <c r="AI203" s="131"/>
      <c r="AJ203" s="3231"/>
      <c r="AK203" s="3233"/>
      <c r="AL203" s="115">
        <v>0</v>
      </c>
      <c r="AM203" s="2812">
        <v>0</v>
      </c>
      <c r="AN203" s="3243">
        <v>0</v>
      </c>
      <c r="AO203" s="1430">
        <v>0</v>
      </c>
      <c r="AP203" s="1430">
        <v>0</v>
      </c>
      <c r="AQ203" s="1430">
        <v>0</v>
      </c>
      <c r="AR203" s="1430">
        <v>0</v>
      </c>
      <c r="AS203" s="1431">
        <v>0</v>
      </c>
      <c r="AT203" s="3198">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3171"/>
      <c r="AF205" s="3176"/>
      <c r="AI205" s="131"/>
      <c r="AJ205" s="3231"/>
      <c r="AK205" s="3233"/>
      <c r="AL205" s="115"/>
      <c r="AM205" s="492">
        <v>0</v>
      </c>
      <c r="AN205" s="480"/>
      <c r="AO205" s="560"/>
      <c r="AP205" s="560"/>
      <c r="AQ205" s="560"/>
      <c r="AR205" s="560"/>
      <c r="AS205" s="1415"/>
      <c r="AT205" s="3171"/>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3171"/>
      <c r="AF206" s="3176"/>
      <c r="AI206" s="487" t="s">
        <v>5768</v>
      </c>
      <c r="AJ206" s="3231"/>
      <c r="AK206" s="3233"/>
      <c r="AL206" s="115"/>
      <c r="AM206" s="492">
        <v>0</v>
      </c>
      <c r="AN206" s="480"/>
      <c r="AO206" s="560"/>
      <c r="AP206" s="560"/>
      <c r="AQ206" s="560"/>
      <c r="AR206" s="560"/>
      <c r="AS206" s="1415"/>
      <c r="AT206" s="3171"/>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3171">
        <v>0</v>
      </c>
      <c r="AF209" s="3176"/>
      <c r="AI209" s="487"/>
      <c r="AJ209" s="3231">
        <v>0</v>
      </c>
      <c r="AK209" s="3233"/>
      <c r="AL209" s="115"/>
      <c r="AM209" s="492">
        <v>0</v>
      </c>
      <c r="AN209" s="480">
        <v>0</v>
      </c>
      <c r="AO209" s="560">
        <v>0</v>
      </c>
      <c r="AP209" s="560">
        <v>0</v>
      </c>
      <c r="AQ209" s="560">
        <v>0</v>
      </c>
      <c r="AR209" s="560">
        <v>0</v>
      </c>
      <c r="AS209" s="1415">
        <v>0</v>
      </c>
      <c r="AT209" s="3171">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3171">
        <v>0</v>
      </c>
      <c r="AF210" s="3176"/>
      <c r="AI210" s="487"/>
      <c r="AJ210" s="3231">
        <v>0</v>
      </c>
      <c r="AK210" s="3233"/>
      <c r="AL210" s="115"/>
      <c r="AM210" s="492">
        <v>0</v>
      </c>
      <c r="AN210" s="480">
        <v>0</v>
      </c>
      <c r="AO210" s="560">
        <v>0</v>
      </c>
      <c r="AP210" s="560">
        <v>0</v>
      </c>
      <c r="AQ210" s="560">
        <v>0</v>
      </c>
      <c r="AR210" s="560">
        <v>0</v>
      </c>
      <c r="AS210" s="1415">
        <v>0</v>
      </c>
      <c r="AT210" s="3171">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3198">
        <v>0</v>
      </c>
      <c r="AF213" s="3176"/>
      <c r="AI213" s="487"/>
      <c r="AJ213" s="3231"/>
      <c r="AK213" s="3233"/>
      <c r="AL213" s="115">
        <v>0</v>
      </c>
      <c r="AM213" s="2812">
        <v>0</v>
      </c>
      <c r="AN213" s="3243">
        <v>0</v>
      </c>
      <c r="AO213" s="1430">
        <v>0</v>
      </c>
      <c r="AP213" s="1430">
        <v>0</v>
      </c>
      <c r="AQ213" s="1430">
        <v>0</v>
      </c>
      <c r="AR213" s="1430">
        <v>0</v>
      </c>
      <c r="AS213" s="1431">
        <v>0</v>
      </c>
      <c r="AT213" s="3198">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3171"/>
      <c r="AF215" s="3176"/>
      <c r="AI215" s="487"/>
      <c r="AJ215" s="3231"/>
      <c r="AK215" s="3233"/>
      <c r="AL215" s="115"/>
      <c r="AM215" s="492">
        <v>0</v>
      </c>
      <c r="AN215" s="480"/>
      <c r="AO215" s="560"/>
      <c r="AP215" s="560"/>
      <c r="AQ215" s="560"/>
      <c r="AR215" s="560"/>
      <c r="AS215" s="1415"/>
      <c r="AT215" s="3171"/>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3171"/>
      <c r="AF216" s="3176"/>
      <c r="AI216" s="487" t="s">
        <v>5768</v>
      </c>
      <c r="AJ216" s="3231"/>
      <c r="AK216" s="3233"/>
      <c r="AL216" s="115"/>
      <c r="AM216" s="492">
        <v>0</v>
      </c>
      <c r="AN216" s="480"/>
      <c r="AO216" s="560"/>
      <c r="AP216" s="560"/>
      <c r="AQ216" s="560"/>
      <c r="AR216" s="560"/>
      <c r="AS216" s="1415"/>
      <c r="AT216" s="3171"/>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3171">
        <v>0</v>
      </c>
      <c r="AF217" s="3176"/>
      <c r="AI217" s="487"/>
      <c r="AJ217" s="3231">
        <v>0</v>
      </c>
      <c r="AK217" s="3233"/>
      <c r="AL217" s="115"/>
      <c r="AM217" s="492">
        <v>0</v>
      </c>
      <c r="AN217" s="480">
        <v>0</v>
      </c>
      <c r="AO217" s="560">
        <v>0</v>
      </c>
      <c r="AP217" s="560">
        <v>0</v>
      </c>
      <c r="AQ217" s="560">
        <v>0</v>
      </c>
      <c r="AR217" s="560">
        <v>0</v>
      </c>
      <c r="AS217" s="1415">
        <v>0</v>
      </c>
      <c r="AT217" s="3171">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3171">
        <v>0</v>
      </c>
      <c r="AF218" s="3176"/>
      <c r="AI218" s="487"/>
      <c r="AJ218" s="3231">
        <v>0</v>
      </c>
      <c r="AK218" s="3233"/>
      <c r="AL218" s="115"/>
      <c r="AM218" s="492">
        <v>0</v>
      </c>
      <c r="AN218" s="480">
        <v>0</v>
      </c>
      <c r="AO218" s="560">
        <v>0</v>
      </c>
      <c r="AP218" s="560">
        <v>0</v>
      </c>
      <c r="AQ218" s="560">
        <v>0</v>
      </c>
      <c r="AR218" s="560">
        <v>0</v>
      </c>
      <c r="AS218" s="1415">
        <v>0</v>
      </c>
      <c r="AT218" s="3171">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3171">
        <v>0</v>
      </c>
      <c r="AF219" s="3176"/>
      <c r="AI219" s="487"/>
      <c r="AJ219" s="3231">
        <v>0</v>
      </c>
      <c r="AK219" s="3233"/>
      <c r="AL219" s="115"/>
      <c r="AM219" s="492">
        <v>0</v>
      </c>
      <c r="AN219" s="480">
        <v>0</v>
      </c>
      <c r="AO219" s="560">
        <v>0</v>
      </c>
      <c r="AP219" s="560">
        <v>0</v>
      </c>
      <c r="AQ219" s="560">
        <v>0</v>
      </c>
      <c r="AR219" s="560">
        <v>0</v>
      </c>
      <c r="AS219" s="1415">
        <v>0</v>
      </c>
      <c r="AT219" s="3171">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3171">
        <v>0</v>
      </c>
      <c r="AF220" s="3176"/>
      <c r="AI220" s="487"/>
      <c r="AJ220" s="3231">
        <v>0</v>
      </c>
      <c r="AK220" s="3233"/>
      <c r="AL220" s="115"/>
      <c r="AM220" s="492">
        <v>0</v>
      </c>
      <c r="AN220" s="480">
        <v>0</v>
      </c>
      <c r="AO220" s="560">
        <v>0</v>
      </c>
      <c r="AP220" s="560">
        <v>0</v>
      </c>
      <c r="AQ220" s="560">
        <v>0</v>
      </c>
      <c r="AR220" s="560">
        <v>0</v>
      </c>
      <c r="AS220" s="1415">
        <v>0</v>
      </c>
      <c r="AT220" s="3171">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3171">
        <v>0</v>
      </c>
      <c r="AF221" s="3176"/>
      <c r="AI221" s="487"/>
      <c r="AJ221" s="3231">
        <v>0</v>
      </c>
      <c r="AK221" s="3233"/>
      <c r="AL221" s="115"/>
      <c r="AM221" s="492">
        <v>0</v>
      </c>
      <c r="AN221" s="480">
        <v>0</v>
      </c>
      <c r="AO221" s="560">
        <v>0</v>
      </c>
      <c r="AP221" s="560">
        <v>0</v>
      </c>
      <c r="AQ221" s="560">
        <v>0</v>
      </c>
      <c r="AR221" s="560">
        <v>0</v>
      </c>
      <c r="AS221" s="1415">
        <v>0</v>
      </c>
      <c r="AT221" s="3171">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3198">
        <v>0</v>
      </c>
      <c r="AF222" s="3176"/>
      <c r="AI222" s="487"/>
      <c r="AJ222" s="3231"/>
      <c r="AK222" s="3233"/>
      <c r="AL222" s="115">
        <v>0</v>
      </c>
      <c r="AM222" s="2812">
        <v>0</v>
      </c>
      <c r="AN222" s="1430">
        <v>0</v>
      </c>
      <c r="AO222" s="1430">
        <v>0</v>
      </c>
      <c r="AP222" s="1430">
        <v>0</v>
      </c>
      <c r="AQ222" s="1430">
        <v>0</v>
      </c>
      <c r="AR222" s="1430">
        <v>0</v>
      </c>
      <c r="AS222" s="1431">
        <v>0</v>
      </c>
      <c r="AT222" s="3198">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3171"/>
      <c r="AF223" s="3176"/>
      <c r="AI223" s="487"/>
      <c r="AJ223" s="3231"/>
      <c r="AK223" s="3233"/>
      <c r="AL223" s="115"/>
      <c r="AM223" s="492">
        <v>0</v>
      </c>
      <c r="AN223" s="480"/>
      <c r="AO223" s="560"/>
      <c r="AP223" s="560"/>
      <c r="AQ223" s="560"/>
      <c r="AR223" s="560"/>
      <c r="AS223" s="1415"/>
      <c r="AT223" s="3171"/>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3171"/>
      <c r="AF224" s="3176"/>
      <c r="AI224" s="487"/>
      <c r="AJ224" s="3231"/>
      <c r="AK224" s="3233"/>
      <c r="AL224" s="115"/>
      <c r="AM224" s="492">
        <v>0</v>
      </c>
      <c r="AN224" s="480"/>
      <c r="AO224" s="560"/>
      <c r="AP224" s="560"/>
      <c r="AQ224" s="560"/>
      <c r="AR224" s="560"/>
      <c r="AS224" s="1415"/>
      <c r="AT224" s="3171"/>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3171"/>
      <c r="AF225" s="3176"/>
      <c r="AI225" s="487" t="s">
        <v>5768</v>
      </c>
      <c r="AJ225" s="3231"/>
      <c r="AK225" s="3233"/>
      <c r="AL225" s="115"/>
      <c r="AM225" s="492">
        <v>0</v>
      </c>
      <c r="AN225" s="480"/>
      <c r="AO225" s="560"/>
      <c r="AP225" s="560"/>
      <c r="AQ225" s="560"/>
      <c r="AR225" s="560"/>
      <c r="AS225" s="1415"/>
      <c r="AT225" s="3171"/>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3171">
        <v>0</v>
      </c>
      <c r="AF226" s="3176"/>
      <c r="AI226" s="487"/>
      <c r="AJ226" s="3231">
        <v>0</v>
      </c>
      <c r="AK226" s="3233"/>
      <c r="AL226" s="115"/>
      <c r="AM226" s="492">
        <v>0</v>
      </c>
      <c r="AN226" s="480">
        <v>0</v>
      </c>
      <c r="AO226" s="560">
        <v>0</v>
      </c>
      <c r="AP226" s="560">
        <v>0</v>
      </c>
      <c r="AQ226" s="560">
        <v>0</v>
      </c>
      <c r="AR226" s="560">
        <v>0</v>
      </c>
      <c r="AS226" s="1415">
        <v>0</v>
      </c>
      <c r="AT226" s="3171">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3171">
        <v>0</v>
      </c>
      <c r="AF230" s="3176"/>
      <c r="AI230" s="487"/>
      <c r="AJ230" s="3231">
        <v>0</v>
      </c>
      <c r="AK230" s="3233"/>
      <c r="AL230" s="115"/>
      <c r="AM230" s="492">
        <v>0</v>
      </c>
      <c r="AN230" s="480">
        <v>0</v>
      </c>
      <c r="AO230" s="560">
        <v>0</v>
      </c>
      <c r="AP230" s="560">
        <v>0</v>
      </c>
      <c r="AQ230" s="560">
        <v>0</v>
      </c>
      <c r="AR230" s="560">
        <v>0</v>
      </c>
      <c r="AS230" s="1415">
        <v>0</v>
      </c>
      <c r="AT230" s="3171">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3171">
        <v>0</v>
      </c>
      <c r="AF231" s="3176"/>
      <c r="AI231" s="487"/>
      <c r="AJ231" s="3231">
        <v>0</v>
      </c>
      <c r="AK231" s="3233"/>
      <c r="AL231" s="115"/>
      <c r="AM231" s="492">
        <v>0</v>
      </c>
      <c r="AN231" s="480">
        <v>0</v>
      </c>
      <c r="AO231" s="560">
        <v>0</v>
      </c>
      <c r="AP231" s="560">
        <v>0</v>
      </c>
      <c r="AQ231" s="560">
        <v>0</v>
      </c>
      <c r="AR231" s="560">
        <v>0</v>
      </c>
      <c r="AS231" s="1415">
        <v>0</v>
      </c>
      <c r="AT231" s="3171">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3171">
        <v>0</v>
      </c>
      <c r="AF238" s="3176"/>
      <c r="AI238" s="487"/>
      <c r="AJ238" s="3231">
        <v>0</v>
      </c>
      <c r="AK238" s="3233"/>
      <c r="AL238" s="115"/>
      <c r="AM238" s="492">
        <v>0</v>
      </c>
      <c r="AN238" s="480">
        <v>0</v>
      </c>
      <c r="AO238" s="560">
        <v>0</v>
      </c>
      <c r="AP238" s="560">
        <v>0</v>
      </c>
      <c r="AQ238" s="560">
        <v>0</v>
      </c>
      <c r="AR238" s="560">
        <v>0</v>
      </c>
      <c r="AS238" s="1415">
        <v>0</v>
      </c>
      <c r="AT238" s="3171">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3198">
        <v>0</v>
      </c>
      <c r="AF243" s="3176"/>
      <c r="AI243" s="487"/>
      <c r="AJ243" s="20"/>
      <c r="AK243" s="3233"/>
      <c r="AL243" s="115">
        <v>0</v>
      </c>
      <c r="AM243" s="2812">
        <v>0</v>
      </c>
      <c r="AN243" s="3243">
        <v>0</v>
      </c>
      <c r="AO243" s="1430">
        <v>0</v>
      </c>
      <c r="AP243" s="1430">
        <v>0</v>
      </c>
      <c r="AQ243" s="1430">
        <v>0</v>
      </c>
      <c r="AR243" s="1430">
        <v>0</v>
      </c>
      <c r="AS243" s="1431">
        <v>0</v>
      </c>
      <c r="AT243" s="3198">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3171"/>
      <c r="AF251" s="3176"/>
      <c r="AI251" s="487"/>
      <c r="AJ251" s="20"/>
      <c r="AK251" s="20"/>
      <c r="AL251" s="115"/>
      <c r="AM251" s="492">
        <v>0</v>
      </c>
      <c r="AN251" s="480"/>
      <c r="AO251" s="560"/>
      <c r="AP251" s="560"/>
      <c r="AQ251" s="560"/>
      <c r="AR251" s="560"/>
      <c r="AS251" s="1415"/>
      <c r="AT251" s="3171"/>
      <c r="AU251" s="5">
        <v>0</v>
      </c>
    </row>
    <row r="252" spans="1:47" ht="15.75" customHeight="1">
      <c r="A252" s="3212" t="s">
        <v>1403</v>
      </c>
      <c r="B252" s="171">
        <v>0</v>
      </c>
      <c r="C252" s="171">
        <v>0</v>
      </c>
      <c r="E252" s="487"/>
      <c r="F252" s="82"/>
      <c r="G252" s="82"/>
      <c r="H252" s="536" t="s">
        <v>5769</v>
      </c>
      <c r="I252" s="2830">
        <v>23817132.611859895</v>
      </c>
      <c r="J252" s="3238"/>
      <c r="K252" s="3240"/>
      <c r="L252" s="3240"/>
      <c r="M252" s="3240"/>
      <c r="N252" s="3240"/>
      <c r="O252" s="3241"/>
      <c r="P252" s="3037">
        <v>0</v>
      </c>
      <c r="Q252" s="3036"/>
      <c r="T252" s="487"/>
      <c r="U252" s="20"/>
      <c r="V252" s="20"/>
      <c r="W252" s="536" t="s">
        <v>5769</v>
      </c>
      <c r="X252" s="2815">
        <v>23817132.611859895</v>
      </c>
      <c r="Y252" s="496">
        <v>0</v>
      </c>
      <c r="Z252" s="1402">
        <v>19187227.97228279</v>
      </c>
      <c r="AA252" s="1402">
        <v>0</v>
      </c>
      <c r="AB252" s="1402">
        <v>4629904.6395770991</v>
      </c>
      <c r="AC252" s="1402">
        <v>0</v>
      </c>
      <c r="AD252" s="1427">
        <v>0</v>
      </c>
      <c r="AE252" s="3301">
        <v>23817132.611859888</v>
      </c>
      <c r="AF252" s="3251"/>
      <c r="AI252" s="505"/>
      <c r="AJ252" s="94"/>
      <c r="AK252" s="94"/>
      <c r="AL252" s="507" t="s">
        <v>5769</v>
      </c>
      <c r="AM252" s="3266">
        <v>17258255.209317207</v>
      </c>
      <c r="AN252" s="558">
        <v>0</v>
      </c>
      <c r="AO252" s="1409">
        <v>17258255.209317207</v>
      </c>
      <c r="AP252" s="1409">
        <v>0</v>
      </c>
      <c r="AQ252" s="1409">
        <v>0</v>
      </c>
      <c r="AR252" s="1409">
        <v>0</v>
      </c>
      <c r="AS252" s="559">
        <v>0</v>
      </c>
      <c r="AT252" s="3209">
        <v>17258255.209317207</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3171"/>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3171"/>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3171"/>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3171"/>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3171"/>
      <c r="AF292" s="3176"/>
    </row>
    <row r="293" spans="1:32" ht="15.75">
      <c r="A293" s="3212" t="s">
        <v>1403</v>
      </c>
      <c r="B293" s="171">
        <v>0</v>
      </c>
      <c r="C293" s="171">
        <v>0</v>
      </c>
      <c r="E293" s="487"/>
      <c r="F293" s="20" t="s">
        <v>5796</v>
      </c>
      <c r="G293" s="20"/>
      <c r="H293" s="115"/>
      <c r="I293" s="1601">
        <v>18302983.239474654</v>
      </c>
      <c r="J293" s="3013"/>
      <c r="K293" s="3014"/>
      <c r="L293" s="3014"/>
      <c r="M293" s="3014"/>
      <c r="N293" s="3014"/>
      <c r="O293" s="3021"/>
      <c r="P293" s="3037">
        <v>0</v>
      </c>
      <c r="Q293" s="3036"/>
      <c r="T293" s="487"/>
      <c r="U293" s="20" t="s">
        <v>5796</v>
      </c>
      <c r="V293" s="20"/>
      <c r="W293" s="115"/>
      <c r="X293" s="492">
        <v>18302983.239474654</v>
      </c>
      <c r="Y293" s="480">
        <v>5418454.8679099279</v>
      </c>
      <c r="Z293" s="560">
        <v>5763190.5329014445</v>
      </c>
      <c r="AA293" s="560">
        <v>7121337.8386632819</v>
      </c>
      <c r="AB293" s="560">
        <v>0</v>
      </c>
      <c r="AC293" s="560">
        <v>0</v>
      </c>
      <c r="AD293" s="1415">
        <v>0</v>
      </c>
      <c r="AE293" s="3171">
        <v>18302983.239474654</v>
      </c>
      <c r="AF293" s="3176"/>
    </row>
    <row r="294" spans="1:32" ht="15.75">
      <c r="A294" s="3212" t="s">
        <v>1403</v>
      </c>
      <c r="B294" s="171">
        <v>0</v>
      </c>
      <c r="C294" s="171">
        <v>0</v>
      </c>
      <c r="E294" s="487"/>
      <c r="F294" s="20" t="s">
        <v>686</v>
      </c>
      <c r="G294" s="20"/>
      <c r="H294" s="115"/>
      <c r="I294" s="1601">
        <v>1424463.0774899998</v>
      </c>
      <c r="J294" s="3013"/>
      <c r="K294" s="3014"/>
      <c r="L294" s="3014"/>
      <c r="M294" s="3014"/>
      <c r="N294" s="3014"/>
      <c r="O294" s="3021"/>
      <c r="P294" s="3037">
        <v>0</v>
      </c>
      <c r="Q294" s="3036"/>
      <c r="T294" s="487"/>
      <c r="U294" s="20" t="s">
        <v>686</v>
      </c>
      <c r="V294" s="20"/>
      <c r="W294" s="115"/>
      <c r="X294" s="492">
        <v>1424463.0774899998</v>
      </c>
      <c r="Y294" s="480">
        <v>421701.13993969793</v>
      </c>
      <c r="Z294" s="560">
        <v>448530.82228433806</v>
      </c>
      <c r="AA294" s="560">
        <v>554231.11526596395</v>
      </c>
      <c r="AB294" s="560">
        <v>0</v>
      </c>
      <c r="AC294" s="560">
        <v>0</v>
      </c>
      <c r="AD294" s="1415">
        <v>0</v>
      </c>
      <c r="AE294" s="3171">
        <v>1424463.0774900001</v>
      </c>
      <c r="AF294" s="3176"/>
    </row>
    <row r="295" spans="1:32" ht="15.75">
      <c r="A295" s="3212" t="s">
        <v>1403</v>
      </c>
      <c r="B295" s="171">
        <v>0</v>
      </c>
      <c r="C295" s="171">
        <v>0</v>
      </c>
      <c r="E295" s="487"/>
      <c r="F295" s="20" t="s">
        <v>5799</v>
      </c>
      <c r="G295" s="20"/>
      <c r="H295" s="115"/>
      <c r="I295" s="1601">
        <v>321153.40893961641</v>
      </c>
      <c r="J295" s="3013"/>
      <c r="K295" s="3014"/>
      <c r="L295" s="3014"/>
      <c r="M295" s="3014"/>
      <c r="N295" s="3014"/>
      <c r="O295" s="3021"/>
      <c r="P295" s="3037">
        <v>0</v>
      </c>
      <c r="Q295" s="3036"/>
      <c r="T295" s="487"/>
      <c r="U295" s="20" t="s">
        <v>5799</v>
      </c>
      <c r="V295" s="20"/>
      <c r="W295" s="115"/>
      <c r="X295" s="492">
        <v>321153.40893961641</v>
      </c>
      <c r="Y295" s="480">
        <v>95074.951948908609</v>
      </c>
      <c r="Z295" s="560">
        <v>101123.85843297906</v>
      </c>
      <c r="AA295" s="560">
        <v>124954.59855772875</v>
      </c>
      <c r="AB295" s="560">
        <v>0</v>
      </c>
      <c r="AC295" s="560">
        <v>0</v>
      </c>
      <c r="AD295" s="1415">
        <v>0</v>
      </c>
      <c r="AE295" s="3171">
        <v>321153.40893961641</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13837500.000000006</v>
      </c>
      <c r="J297" s="3013"/>
      <c r="K297" s="3014"/>
      <c r="L297" s="3014"/>
      <c r="M297" s="3014"/>
      <c r="N297" s="3014"/>
      <c r="O297" s="3021"/>
      <c r="P297" s="3037">
        <v>0</v>
      </c>
      <c r="Q297" s="3036"/>
      <c r="T297" s="487"/>
      <c r="U297" s="20" t="s">
        <v>5800</v>
      </c>
      <c r="V297" s="20"/>
      <c r="W297" s="115"/>
      <c r="X297" s="492">
        <v>13837500.000000006</v>
      </c>
      <c r="Y297" s="480">
        <v>4096483.5214948123</v>
      </c>
      <c r="Z297" s="560">
        <v>4357112.059580991</v>
      </c>
      <c r="AA297" s="560">
        <v>5383904.4189242022</v>
      </c>
      <c r="AB297" s="560">
        <v>0</v>
      </c>
      <c r="AC297" s="560">
        <v>0</v>
      </c>
      <c r="AD297" s="1415">
        <v>0</v>
      </c>
      <c r="AE297" s="3171">
        <v>13837500.000000004</v>
      </c>
      <c r="AF297" s="3176"/>
    </row>
    <row r="298" spans="1:32" ht="15.75">
      <c r="A298" s="3212" t="s">
        <v>1403</v>
      </c>
      <c r="B298" s="171">
        <v>0</v>
      </c>
      <c r="C298" s="171">
        <v>0</v>
      </c>
      <c r="E298" s="487"/>
      <c r="F298" s="20"/>
      <c r="G298" s="20" t="s">
        <v>5801</v>
      </c>
      <c r="H298" s="115"/>
      <c r="I298" s="2828">
        <v>33886099.725904271</v>
      </c>
      <c r="J298" s="3267">
        <v>0.29604216957505408</v>
      </c>
      <c r="K298" s="3268">
        <v>0.31487711361018894</v>
      </c>
      <c r="L298" s="3268">
        <v>0.38908071681475703</v>
      </c>
      <c r="M298" s="3240"/>
      <c r="N298" s="3240"/>
      <c r="O298" s="3241"/>
      <c r="P298" s="3242">
        <v>1</v>
      </c>
      <c r="Q298" s="3036"/>
      <c r="T298" s="487"/>
      <c r="U298" s="20"/>
      <c r="V298" s="20" t="s">
        <v>5801</v>
      </c>
      <c r="W298" s="115"/>
      <c r="X298" s="2812">
        <v>33886099.725904271</v>
      </c>
      <c r="Y298" s="3243">
        <v>10031714.481293347</v>
      </c>
      <c r="Z298" s="1430">
        <v>10669957.273199752</v>
      </c>
      <c r="AA298" s="1430">
        <v>13184427.971411176</v>
      </c>
      <c r="AB298" s="1430">
        <v>0</v>
      </c>
      <c r="AC298" s="1430">
        <v>0</v>
      </c>
      <c r="AD298" s="1431">
        <v>0</v>
      </c>
      <c r="AE298" s="3198">
        <v>33886099.725904271</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457159.94267548068</v>
      </c>
      <c r="J303" s="3013"/>
      <c r="K303" s="3130">
        <v>1</v>
      </c>
      <c r="L303" s="3014"/>
      <c r="M303" s="3014"/>
      <c r="N303" s="3014"/>
      <c r="O303" s="3021"/>
      <c r="P303" s="3037">
        <v>1</v>
      </c>
      <c r="Q303" s="3036"/>
      <c r="T303" s="487"/>
      <c r="U303" s="20" t="s">
        <v>475</v>
      </c>
      <c r="V303" s="20"/>
      <c r="W303" s="115"/>
      <c r="X303" s="492">
        <v>457159.94267548068</v>
      </c>
      <c r="Y303" s="480">
        <v>0</v>
      </c>
      <c r="Z303" s="560">
        <v>457159.94267548068</v>
      </c>
      <c r="AA303" s="560">
        <v>0</v>
      </c>
      <c r="AB303" s="560">
        <v>0</v>
      </c>
      <c r="AC303" s="560">
        <v>0</v>
      </c>
      <c r="AD303" s="1415">
        <v>0</v>
      </c>
      <c r="AE303" s="1415">
        <v>457159.94267548068</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457159.94267548068</v>
      </c>
      <c r="J319" s="3238"/>
      <c r="K319" s="3240"/>
      <c r="L319" s="3240"/>
      <c r="M319" s="3240"/>
      <c r="N319" s="3240"/>
      <c r="O319" s="3241"/>
      <c r="P319" s="3242">
        <v>0</v>
      </c>
      <c r="Q319" s="3036"/>
      <c r="T319" s="487"/>
      <c r="U319" s="20"/>
      <c r="V319" s="20" t="s">
        <v>5805</v>
      </c>
      <c r="W319" s="115"/>
      <c r="X319" s="2812">
        <v>457159.94267548068</v>
      </c>
      <c r="Y319" s="3243">
        <v>0</v>
      </c>
      <c r="Z319" s="1430">
        <v>457159.94267548068</v>
      </c>
      <c r="AA319" s="1430">
        <v>0</v>
      </c>
      <c r="AB319" s="1430">
        <v>0</v>
      </c>
      <c r="AC319" s="1430">
        <v>0</v>
      </c>
      <c r="AD319" s="1431">
        <v>0</v>
      </c>
      <c r="AE319" s="1431">
        <v>457159.94267548068</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3171"/>
      <c r="AF320" s="3176"/>
    </row>
    <row r="321" spans="1:32" ht="15.75">
      <c r="A321" s="3212" t="s">
        <v>1403</v>
      </c>
      <c r="B321" s="171">
        <v>0</v>
      </c>
      <c r="C321" s="171">
        <v>0</v>
      </c>
      <c r="E321" s="487" t="s">
        <v>724</v>
      </c>
      <c r="F321" s="20"/>
      <c r="G321" s="20"/>
      <c r="H321" s="115"/>
      <c r="I321" s="1601">
        <v>0</v>
      </c>
      <c r="J321" s="3001">
        <v>0.17248361106166726</v>
      </c>
      <c r="K321" s="3002">
        <v>0.52121975109774599</v>
      </c>
      <c r="L321" s="3002">
        <v>0.22669083640010676</v>
      </c>
      <c r="M321" s="3002">
        <v>7.9605801440479906E-2</v>
      </c>
      <c r="N321" s="3002">
        <v>0</v>
      </c>
      <c r="O321" s="3009">
        <v>0</v>
      </c>
      <c r="P321" s="3037">
        <v>1</v>
      </c>
      <c r="Q321" s="3036"/>
      <c r="T321" s="487" t="s">
        <v>724</v>
      </c>
      <c r="U321" s="20"/>
      <c r="V321" s="20"/>
      <c r="W321" s="115"/>
      <c r="X321" s="492">
        <v>0</v>
      </c>
      <c r="Y321" s="480">
        <v>0</v>
      </c>
      <c r="Z321" s="560">
        <v>0</v>
      </c>
      <c r="AA321" s="560">
        <v>0</v>
      </c>
      <c r="AB321" s="560">
        <v>0</v>
      </c>
      <c r="AC321" s="560">
        <v>0</v>
      </c>
      <c r="AD321" s="1415">
        <v>0</v>
      </c>
      <c r="AE321" s="3171">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3171"/>
      <c r="AF322" s="3176"/>
    </row>
    <row r="323" spans="1:32" ht="15.75">
      <c r="A323" s="3212" t="s">
        <v>1403</v>
      </c>
      <c r="B323" s="171">
        <v>0</v>
      </c>
      <c r="C323" s="171">
        <v>0</v>
      </c>
      <c r="E323" s="487"/>
      <c r="F323" s="20"/>
      <c r="G323" s="20"/>
      <c r="H323" s="536" t="s">
        <v>725</v>
      </c>
      <c r="I323" s="2828">
        <v>34343259.66857975</v>
      </c>
      <c r="J323" s="1681"/>
      <c r="K323" s="79"/>
      <c r="L323" s="79"/>
      <c r="M323" s="79"/>
      <c r="N323" s="79"/>
      <c r="O323" s="3144"/>
      <c r="P323" s="3037"/>
      <c r="Q323" s="3036"/>
      <c r="T323" s="487"/>
      <c r="U323" s="20"/>
      <c r="V323" s="20"/>
      <c r="W323" s="536" t="s">
        <v>725</v>
      </c>
      <c r="X323" s="2812">
        <v>34343259.66857975</v>
      </c>
      <c r="Y323" s="3243">
        <v>10031714.481293347</v>
      </c>
      <c r="Z323" s="1430">
        <v>11127117.215875233</v>
      </c>
      <c r="AA323" s="1430">
        <v>13184427.971411176</v>
      </c>
      <c r="AB323" s="1430">
        <v>0</v>
      </c>
      <c r="AC323" s="1430">
        <v>0</v>
      </c>
      <c r="AD323" s="1431">
        <v>0</v>
      </c>
      <c r="AE323" s="3198">
        <v>34343259.668579757</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3171"/>
      <c r="AF324" s="3176"/>
    </row>
    <row r="325" spans="1:32" ht="15.75">
      <c r="A325" s="3212" t="s">
        <v>1403</v>
      </c>
      <c r="B325" s="171">
        <v>0</v>
      </c>
      <c r="C325" s="171">
        <v>0</v>
      </c>
      <c r="E325" s="487" t="s">
        <v>5806</v>
      </c>
      <c r="F325" s="82"/>
      <c r="G325" s="82"/>
      <c r="H325" s="536"/>
      <c r="I325" s="2830">
        <v>58160392.280439645</v>
      </c>
      <c r="J325" s="1681"/>
      <c r="K325" s="79"/>
      <c r="L325" s="79"/>
      <c r="M325" s="79"/>
      <c r="N325" s="79"/>
      <c r="O325" s="3144"/>
      <c r="P325" s="3037"/>
      <c r="Q325" s="3036"/>
      <c r="T325" s="487" t="s">
        <v>5806</v>
      </c>
      <c r="U325" s="20"/>
      <c r="V325" s="20"/>
      <c r="W325" s="115"/>
      <c r="X325" s="2815">
        <v>58160392.280439645</v>
      </c>
      <c r="Y325" s="496">
        <v>10031714.481293347</v>
      </c>
      <c r="Z325" s="1402">
        <v>30314345.18815802</v>
      </c>
      <c r="AA325" s="1402">
        <v>13184427.971411176</v>
      </c>
      <c r="AB325" s="1402">
        <v>4629904.6395770991</v>
      </c>
      <c r="AC325" s="1402">
        <v>0</v>
      </c>
      <c r="AD325" s="1427">
        <v>0</v>
      </c>
      <c r="AE325" s="3301">
        <v>58160392.280439645</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3171"/>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3171"/>
      <c r="AF327" s="3176"/>
    </row>
    <row r="328" spans="1:32" ht="15.75">
      <c r="A328" s="3212" t="s">
        <v>5746</v>
      </c>
      <c r="B328" s="171">
        <v>0</v>
      </c>
      <c r="C328" s="171">
        <v>0</v>
      </c>
      <c r="E328" s="487"/>
      <c r="F328" s="20" t="s">
        <v>678</v>
      </c>
      <c r="G328" s="20"/>
      <c r="H328" s="115"/>
      <c r="I328" s="1601">
        <v>0</v>
      </c>
      <c r="J328" s="1681"/>
      <c r="K328" s="79"/>
      <c r="L328" s="79"/>
      <c r="M328" s="79"/>
      <c r="N328" s="79"/>
      <c r="O328" s="3144"/>
      <c r="P328" s="3037">
        <v>0</v>
      </c>
      <c r="Q328" s="3036"/>
      <c r="T328" s="487"/>
      <c r="U328" s="20" t="s">
        <v>678</v>
      </c>
      <c r="V328" s="20"/>
      <c r="W328" s="115"/>
      <c r="X328" s="492">
        <v>0</v>
      </c>
      <c r="Y328" s="480"/>
      <c r="Z328" s="560"/>
      <c r="AA328" s="560"/>
      <c r="AB328" s="560">
        <v>0</v>
      </c>
      <c r="AC328" s="560">
        <v>0</v>
      </c>
      <c r="AD328" s="1415">
        <v>0</v>
      </c>
      <c r="AE328" s="3171">
        <v>0</v>
      </c>
      <c r="AF328" s="3176"/>
    </row>
    <row r="329" spans="1:32" ht="15.75">
      <c r="A329" s="3212" t="s">
        <v>1403</v>
      </c>
      <c r="B329" s="171">
        <v>0</v>
      </c>
      <c r="C329" s="171">
        <v>0</v>
      </c>
      <c r="E329" s="487"/>
      <c r="F329" s="20" t="s">
        <v>679</v>
      </c>
      <c r="G329" s="20"/>
      <c r="H329" s="115"/>
      <c r="I329" s="1601">
        <v>1424463.0774899998</v>
      </c>
      <c r="J329" s="3302">
        <v>0</v>
      </c>
      <c r="K329" s="3303">
        <v>0</v>
      </c>
      <c r="L329" s="3303">
        <v>1</v>
      </c>
      <c r="M329" s="3002">
        <v>0</v>
      </c>
      <c r="N329" s="3002">
        <v>0</v>
      </c>
      <c r="O329" s="3009">
        <v>0</v>
      </c>
      <c r="P329" s="3037">
        <v>1</v>
      </c>
      <c r="Q329" s="3036"/>
      <c r="T329" s="487"/>
      <c r="U329" s="20" t="s">
        <v>679</v>
      </c>
      <c r="V329" s="20"/>
      <c r="W329" s="115"/>
      <c r="X329" s="492">
        <v>1424463.0774899998</v>
      </c>
      <c r="Y329" s="3304">
        <v>0</v>
      </c>
      <c r="Z329" s="560">
        <v>0</v>
      </c>
      <c r="AA329" s="818">
        <v>1424463.0774899998</v>
      </c>
      <c r="AB329" s="560">
        <v>0</v>
      </c>
      <c r="AC329" s="560">
        <v>0</v>
      </c>
      <c r="AD329" s="1415">
        <v>0</v>
      </c>
      <c r="AE329" s="3171">
        <v>1424463.0774899998</v>
      </c>
      <c r="AF329" s="3176"/>
    </row>
    <row r="330" spans="1:32" ht="15.75">
      <c r="A330" s="3212" t="s">
        <v>1403</v>
      </c>
      <c r="B330" s="171">
        <v>0</v>
      </c>
      <c r="C330" s="171">
        <v>0</v>
      </c>
      <c r="E330" s="487"/>
      <c r="F330" s="20" t="s">
        <v>683</v>
      </c>
      <c r="G330" s="20"/>
      <c r="H330" s="115"/>
      <c r="I330" s="1601">
        <v>478327.11778564978</v>
      </c>
      <c r="J330" s="3048">
        <v>0.29604216957505408</v>
      </c>
      <c r="K330" s="3049">
        <v>0.31487711361018894</v>
      </c>
      <c r="L330" s="3049">
        <v>0.38908071681475703</v>
      </c>
      <c r="M330" s="3014"/>
      <c r="N330" s="3014"/>
      <c r="O330" s="3021"/>
      <c r="P330" s="3037">
        <v>1</v>
      </c>
      <c r="Q330" s="3036"/>
      <c r="T330" s="487"/>
      <c r="U330" s="20" t="s">
        <v>683</v>
      </c>
      <c r="V330" s="20"/>
      <c r="W330" s="115"/>
      <c r="X330" s="492">
        <v>478327.11778564978</v>
      </c>
      <c r="Y330" s="480">
        <v>141604.9977158462</v>
      </c>
      <c r="Z330" s="560">
        <v>150614.26220982627</v>
      </c>
      <c r="AA330" s="560">
        <v>186107.85785997735</v>
      </c>
      <c r="AB330" s="560">
        <v>0</v>
      </c>
      <c r="AC330" s="560">
        <v>0</v>
      </c>
      <c r="AD330" s="1415">
        <v>0</v>
      </c>
      <c r="AE330" s="3171">
        <v>478327.11778564978</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67">
        <v>0.29604216957505408</v>
      </c>
      <c r="K336" s="3268">
        <v>0.31487711361018894</v>
      </c>
      <c r="L336" s="3268">
        <v>0.38908071681475703</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01">
        <v>0.29604216957505408</v>
      </c>
      <c r="K337" s="3002">
        <v>0.31487711361018894</v>
      </c>
      <c r="L337" s="3002">
        <v>0.38908071681475703</v>
      </c>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0.29604216957505408</v>
      </c>
      <c r="K341" s="3002">
        <v>0.31487711361018894</v>
      </c>
      <c r="L341" s="3002">
        <v>0.38908071681475703</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1902790.1952756497</v>
      </c>
      <c r="J342" s="3253"/>
      <c r="K342" s="3254"/>
      <c r="L342" s="3254"/>
      <c r="M342" s="3254"/>
      <c r="N342" s="3254"/>
      <c r="O342" s="3255"/>
      <c r="P342" s="3255">
        <v>0</v>
      </c>
      <c r="Q342" s="3036"/>
      <c r="T342" s="487"/>
      <c r="U342" s="20"/>
      <c r="V342" s="20" t="s">
        <v>5813</v>
      </c>
      <c r="W342" s="115"/>
      <c r="X342" s="2812">
        <v>1902790.1952756497</v>
      </c>
      <c r="Y342" s="3243">
        <v>141604.9977158462</v>
      </c>
      <c r="Z342" s="1430">
        <v>150614.26220982627</v>
      </c>
      <c r="AA342" s="1430">
        <v>1610570.9353499771</v>
      </c>
      <c r="AB342" s="1430">
        <v>0</v>
      </c>
      <c r="AC342" s="1430">
        <v>0</v>
      </c>
      <c r="AD342" s="1431">
        <v>0</v>
      </c>
      <c r="AE342" s="3198">
        <v>1902790.1952756494</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3171"/>
      <c r="AF343" s="3176"/>
    </row>
    <row r="344" spans="1:46" ht="16.5" thickBot="1">
      <c r="A344" s="3212" t="s">
        <v>1403</v>
      </c>
      <c r="E344" s="505" t="s">
        <v>744</v>
      </c>
      <c r="F344" s="94"/>
      <c r="G344" s="94"/>
      <c r="H344" s="162"/>
      <c r="I344" s="3259">
        <v>56257602.085163996</v>
      </c>
      <c r="J344" s="1687"/>
      <c r="K344" s="92"/>
      <c r="L344" s="92"/>
      <c r="M344" s="92"/>
      <c r="N344" s="92"/>
      <c r="O344" s="92"/>
      <c r="P344" s="2807"/>
      <c r="Q344" s="3258"/>
      <c r="T344" s="505" t="s">
        <v>744</v>
      </c>
      <c r="U344" s="94"/>
      <c r="V344" s="94"/>
      <c r="W344" s="162"/>
      <c r="X344" s="3260">
        <v>56257602.085163996</v>
      </c>
      <c r="Y344" s="3261">
        <v>9890109.483577501</v>
      </c>
      <c r="Z344" s="3262">
        <v>30163730.925948195</v>
      </c>
      <c r="AA344" s="3262">
        <v>11573857.036061199</v>
      </c>
      <c r="AB344" s="3262">
        <v>4629904.6395770991</v>
      </c>
      <c r="AC344" s="3262">
        <v>0</v>
      </c>
      <c r="AD344" s="3263">
        <v>0</v>
      </c>
      <c r="AE344" s="3263">
        <v>56257602.085163988</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46" priority="1" stopIfTrue="1" operator="notEqual">
      <formula>0</formula>
    </cfRule>
  </conditionalFormatting>
  <conditionalFormatting sqref="B16:C342">
    <cfRule type="cellIs" dxfId="45" priority="2" stopIfTrue="1" operator="greaterThan">
      <formula>0</formula>
    </cfRule>
  </conditionalFormatting>
  <pageMargins left="1" right="0.5" top="1" bottom="0.5" header="1" footer="0.25"/>
  <pageSetup paperSize="3" scale="10" orientation="portrait" verticalDpi="300" r:id="rId1"/>
  <headerFooter alignWithMargins="0">
    <oddHeader>&amp;A</oddHeader>
    <oddFooter>&amp;C&amp;F&amp;R&amp;D&amp;T</oddFooter>
  </headerFooter>
</worksheet>
</file>

<file path=xl/worksheets/sheet105.xml><?xml version="1.0" encoding="utf-8"?>
<worksheet xmlns="http://schemas.openxmlformats.org/spreadsheetml/2006/main" xmlns:r="http://schemas.openxmlformats.org/officeDocument/2006/relationships">
  <sheetPr codeName="Sheet29">
    <pageSetUpPr fitToPage="1"/>
  </sheetPr>
  <dimension ref="A1:AY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3320312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9.33203125" style="28" customWidth="1"/>
    <col min="25" max="25" width="18" style="28" customWidth="1"/>
    <col min="26" max="26" width="18.88671875" style="28" customWidth="1"/>
    <col min="27" max="27" width="14.88671875" style="28" customWidth="1"/>
    <col min="28" max="28" width="18" style="28" customWidth="1"/>
    <col min="29" max="29" width="12.33203125" style="28" customWidth="1"/>
    <col min="30" max="30" width="16.6640625" style="28" customWidth="1"/>
    <col min="31" max="31" width="19.33203125" style="28" customWidth="1"/>
    <col min="32" max="32" width="7" style="28" customWidth="1"/>
    <col min="33" max="34" width="9" style="28" customWidth="1"/>
    <col min="35" max="37" width="2.88671875" style="28" customWidth="1"/>
    <col min="38" max="38" width="48.88671875" style="28" customWidth="1"/>
    <col min="39" max="39" width="19.33203125" style="28" customWidth="1"/>
    <col min="40" max="40" width="18" style="28" customWidth="1"/>
    <col min="41" max="41" width="18.88671875" style="28" customWidth="1"/>
    <col min="42" max="42" width="14.88671875" style="28" customWidth="1"/>
    <col min="43" max="43" width="18" style="28" customWidth="1"/>
    <col min="44" max="44" width="12.33203125" style="28" customWidth="1"/>
    <col min="45" max="45" width="16.6640625" style="28" customWidth="1"/>
    <col min="46" max="46" width="19.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5557</v>
      </c>
      <c r="F6" s="453"/>
      <c r="G6" s="453"/>
      <c r="H6" s="453"/>
      <c r="I6" s="453"/>
      <c r="J6" s="453"/>
      <c r="K6" s="453"/>
      <c r="L6" s="453"/>
      <c r="M6" s="453"/>
      <c r="N6" s="453"/>
      <c r="O6" s="453"/>
      <c r="P6" s="453"/>
      <c r="Q6" s="2732"/>
      <c r="R6" s="453"/>
      <c r="S6" s="453"/>
      <c r="T6" s="453" t="s">
        <v>5558</v>
      </c>
      <c r="U6" s="453"/>
      <c r="V6" s="453"/>
      <c r="W6" s="453"/>
      <c r="X6" s="453"/>
      <c r="Y6" s="453"/>
      <c r="Z6" s="453"/>
      <c r="AA6" s="453"/>
      <c r="AB6" s="453"/>
      <c r="AC6" s="453"/>
      <c r="AD6" s="453"/>
      <c r="AE6" s="453"/>
      <c r="AF6" s="2732"/>
      <c r="AG6" s="2732"/>
      <c r="AH6" s="2732"/>
      <c r="AI6" s="453" t="s">
        <v>5558</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4">
        <v>0</v>
      </c>
      <c r="J11" s="3218" t="s">
        <v>5468</v>
      </c>
      <c r="K11" s="3218" t="s">
        <v>5467</v>
      </c>
      <c r="L11" s="3218" t="s">
        <v>1463</v>
      </c>
      <c r="M11" s="3222" t="s">
        <v>5467</v>
      </c>
      <c r="N11" s="2947"/>
      <c r="O11" s="2950" t="s">
        <v>3041</v>
      </c>
      <c r="P11" s="3219"/>
      <c r="Q11" s="2948"/>
      <c r="T11" s="131"/>
      <c r="U11" s="20"/>
      <c r="V11" s="20"/>
      <c r="W11" s="115"/>
      <c r="X11" s="3226">
        <v>0</v>
      </c>
      <c r="Y11" s="3218" t="s">
        <v>5468</v>
      </c>
      <c r="Z11" s="3218" t="s">
        <v>5467</v>
      </c>
      <c r="AA11" s="3218" t="s">
        <v>1463</v>
      </c>
      <c r="AB11" s="3222" t="s">
        <v>5467</v>
      </c>
      <c r="AC11" s="2947"/>
      <c r="AD11" s="2950" t="s">
        <v>3041</v>
      </c>
      <c r="AE11" s="3219"/>
      <c r="AF11" s="2948"/>
      <c r="AI11" s="131"/>
      <c r="AJ11" s="20"/>
      <c r="AK11" s="20"/>
      <c r="AL11" s="115"/>
      <c r="AM11" s="3226">
        <v>0</v>
      </c>
      <c r="AN11" s="3218" t="s">
        <v>5468</v>
      </c>
      <c r="AO11" s="3218" t="s">
        <v>5467</v>
      </c>
      <c r="AP11" s="3218" t="s">
        <v>1463</v>
      </c>
      <c r="AQ11" s="3222" t="s">
        <v>5467</v>
      </c>
      <c r="AR11" s="2947"/>
      <c r="AS11" s="2950" t="s">
        <v>3041</v>
      </c>
      <c r="AT11" s="3219"/>
    </row>
    <row r="12" spans="1:47">
      <c r="B12" s="444"/>
      <c r="C12" s="446"/>
      <c r="E12" s="132"/>
      <c r="F12" s="94"/>
      <c r="G12" s="94"/>
      <c r="H12" s="162"/>
      <c r="I12" s="131"/>
      <c r="J12" s="3225"/>
      <c r="K12" s="132"/>
      <c r="L12" s="132"/>
      <c r="M12" s="132"/>
      <c r="N12" s="132"/>
      <c r="O12" s="132"/>
      <c r="P12" s="95"/>
      <c r="Q12" s="20"/>
      <c r="T12" s="132"/>
      <c r="U12" s="94"/>
      <c r="V12" s="94"/>
      <c r="W12" s="162"/>
      <c r="X12" s="83"/>
      <c r="Y12" s="3225"/>
      <c r="Z12" s="132"/>
      <c r="AA12" s="132"/>
      <c r="AB12" s="132"/>
      <c r="AC12" s="132"/>
      <c r="AD12" s="132"/>
      <c r="AE12" s="95"/>
      <c r="AF12" s="20"/>
      <c r="AI12" s="132"/>
      <c r="AJ12" s="94"/>
      <c r="AK12" s="94"/>
      <c r="AL12" s="162"/>
      <c r="AM12" s="83"/>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83"/>
      <c r="AF15" s="20"/>
      <c r="AI15" s="487" t="s">
        <v>5604</v>
      </c>
      <c r="AJ15" s="20"/>
      <c r="AK15" s="20"/>
      <c r="AL15" s="115"/>
      <c r="AM15" s="3230"/>
      <c r="AN15" s="131"/>
      <c r="AS15" s="115"/>
      <c r="AT15" s="83"/>
    </row>
    <row r="16" spans="1:47" ht="15.75">
      <c r="A16" s="3212" t="s">
        <v>1403</v>
      </c>
      <c r="B16" s="171">
        <v>0</v>
      </c>
      <c r="C16" s="171">
        <v>0</v>
      </c>
      <c r="E16" s="487"/>
      <c r="F16" s="3231" t="s">
        <v>621</v>
      </c>
      <c r="G16" s="20"/>
      <c r="H16" s="115"/>
      <c r="I16" s="3232">
        <v>231112.09546456204</v>
      </c>
      <c r="J16" s="3013"/>
      <c r="K16" s="3014"/>
      <c r="L16" s="3014"/>
      <c r="M16" s="3014"/>
      <c r="N16" s="3014"/>
      <c r="O16" s="3021"/>
      <c r="P16" s="3037">
        <v>0</v>
      </c>
      <c r="Q16" s="3036"/>
      <c r="T16" s="487"/>
      <c r="U16" s="3231" t="s">
        <v>621</v>
      </c>
      <c r="V16" s="3233"/>
      <c r="W16" s="115"/>
      <c r="X16" s="3230">
        <v>231112.09546456204</v>
      </c>
      <c r="Y16" s="3234">
        <v>0</v>
      </c>
      <c r="Z16" s="3235">
        <v>231112.09546456204</v>
      </c>
      <c r="AA16" s="3235">
        <v>0</v>
      </c>
      <c r="AB16" s="3235">
        <v>0</v>
      </c>
      <c r="AC16" s="3235">
        <v>0</v>
      </c>
      <c r="AD16" s="3236">
        <v>0</v>
      </c>
      <c r="AE16" s="3236">
        <v>231112.09546456204</v>
      </c>
      <c r="AF16" s="3237"/>
      <c r="AI16" s="487"/>
      <c r="AJ16" s="3231" t="s">
        <v>621</v>
      </c>
      <c r="AK16" s="3233"/>
      <c r="AL16" s="115"/>
      <c r="AM16" s="3230">
        <v>228961.79261796211</v>
      </c>
      <c r="AN16" s="3234">
        <v>0</v>
      </c>
      <c r="AO16" s="3235">
        <v>228961.79261796211</v>
      </c>
      <c r="AP16" s="3235">
        <v>0</v>
      </c>
      <c r="AQ16" s="3235">
        <v>0</v>
      </c>
      <c r="AR16" s="3235">
        <v>0</v>
      </c>
      <c r="AS16" s="3236">
        <v>0</v>
      </c>
      <c r="AT16" s="3236">
        <v>228961.79261796211</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3171">
        <v>0</v>
      </c>
      <c r="AF17" s="3237"/>
      <c r="AI17" s="487"/>
      <c r="AJ17" s="3231" t="s">
        <v>637</v>
      </c>
      <c r="AK17" s="3233"/>
      <c r="AL17" s="115"/>
      <c r="AM17" s="492">
        <v>0</v>
      </c>
      <c r="AN17" s="480">
        <v>0</v>
      </c>
      <c r="AO17" s="560">
        <v>0</v>
      </c>
      <c r="AP17" s="560">
        <v>0</v>
      </c>
      <c r="AQ17" s="560">
        <v>0</v>
      </c>
      <c r="AR17" s="560">
        <v>0</v>
      </c>
      <c r="AS17" s="1415">
        <v>0</v>
      </c>
      <c r="AT17" s="3171">
        <v>0</v>
      </c>
      <c r="AU17" s="5">
        <v>0</v>
      </c>
    </row>
    <row r="18" spans="1:47" ht="15.75">
      <c r="A18" s="3212" t="s">
        <v>1403</v>
      </c>
      <c r="B18" s="171">
        <v>0</v>
      </c>
      <c r="C18" s="171">
        <v>0</v>
      </c>
      <c r="E18" s="487"/>
      <c r="F18" s="3231" t="s">
        <v>655</v>
      </c>
      <c r="G18" s="20"/>
      <c r="H18" s="115"/>
      <c r="I18" s="1601">
        <v>704630.43452773232</v>
      </c>
      <c r="J18" s="3013"/>
      <c r="K18" s="3014"/>
      <c r="L18" s="3014"/>
      <c r="M18" s="3014"/>
      <c r="N18" s="3014"/>
      <c r="O18" s="3021"/>
      <c r="P18" s="3037">
        <v>0</v>
      </c>
      <c r="Q18" s="3036"/>
      <c r="T18" s="487"/>
      <c r="U18" s="3231" t="s">
        <v>655</v>
      </c>
      <c r="V18" s="3233"/>
      <c r="W18" s="115"/>
      <c r="X18" s="492">
        <v>704630.43452773232</v>
      </c>
      <c r="Y18" s="480">
        <v>0</v>
      </c>
      <c r="Z18" s="560">
        <v>704630.43452773232</v>
      </c>
      <c r="AA18" s="560">
        <v>0</v>
      </c>
      <c r="AB18" s="560">
        <v>0</v>
      </c>
      <c r="AC18" s="560">
        <v>0</v>
      </c>
      <c r="AD18" s="1415">
        <v>0</v>
      </c>
      <c r="AE18" s="1415">
        <v>704630.43452773232</v>
      </c>
      <c r="AF18" s="3176"/>
      <c r="AI18" s="487"/>
      <c r="AJ18" s="3231" t="s">
        <v>655</v>
      </c>
      <c r="AK18" s="3233"/>
      <c r="AL18" s="115"/>
      <c r="AM18" s="492">
        <v>498918.43882531294</v>
      </c>
      <c r="AN18" s="480">
        <v>0</v>
      </c>
      <c r="AO18" s="560">
        <v>498918.43882531294</v>
      </c>
      <c r="AP18" s="560">
        <v>0</v>
      </c>
      <c r="AQ18" s="560">
        <v>0</v>
      </c>
      <c r="AR18" s="560">
        <v>0</v>
      </c>
      <c r="AS18" s="1415">
        <v>0</v>
      </c>
      <c r="AT18" s="1415">
        <v>498918.43882531294</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935742.52999229438</v>
      </c>
      <c r="J21" s="3238"/>
      <c r="K21" s="3239">
        <v>1</v>
      </c>
      <c r="L21" s="3240"/>
      <c r="M21" s="3240"/>
      <c r="N21" s="3240"/>
      <c r="O21" s="3241"/>
      <c r="P21" s="3242">
        <v>1</v>
      </c>
      <c r="Q21" s="3036"/>
      <c r="T21" s="487"/>
      <c r="U21" s="3231"/>
      <c r="V21" s="3233"/>
      <c r="W21" s="115" t="s">
        <v>5748</v>
      </c>
      <c r="X21" s="2812">
        <v>935742.52999229438</v>
      </c>
      <c r="Y21" s="1430">
        <v>0</v>
      </c>
      <c r="Z21" s="1430">
        <v>935742.52999229438</v>
      </c>
      <c r="AA21" s="1430">
        <v>0</v>
      </c>
      <c r="AB21" s="1430">
        <v>0</v>
      </c>
      <c r="AC21" s="1430">
        <v>0</v>
      </c>
      <c r="AD21" s="1431">
        <v>0</v>
      </c>
      <c r="AE21" s="3198">
        <v>935742.52999229438</v>
      </c>
      <c r="AF21" s="3176"/>
      <c r="AI21" s="487"/>
      <c r="AJ21" s="3231"/>
      <c r="AK21" s="3233"/>
      <c r="AL21" s="115" t="s">
        <v>5748</v>
      </c>
      <c r="AM21" s="2812">
        <v>727880.231443275</v>
      </c>
      <c r="AN21" s="1430">
        <v>0</v>
      </c>
      <c r="AO21" s="1430">
        <v>727880.231443275</v>
      </c>
      <c r="AP21" s="1430">
        <v>0</v>
      </c>
      <c r="AQ21" s="1430">
        <v>0</v>
      </c>
      <c r="AR21" s="1430">
        <v>0</v>
      </c>
      <c r="AS21" s="1431">
        <v>0</v>
      </c>
      <c r="AT21" s="3198">
        <v>727880.231443275</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3171"/>
      <c r="AF23" s="3176"/>
      <c r="AI23" s="487"/>
      <c r="AJ23" s="3231"/>
      <c r="AK23" s="3233"/>
      <c r="AL23" s="115"/>
      <c r="AM23" s="492">
        <v>0</v>
      </c>
      <c r="AN23" s="480"/>
      <c r="AO23" s="560"/>
      <c r="AP23" s="560"/>
      <c r="AQ23" s="560"/>
      <c r="AR23" s="560"/>
      <c r="AS23" s="1415"/>
      <c r="AT23" s="3171"/>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3171"/>
      <c r="AF24" s="3176"/>
      <c r="AI24" s="487" t="s">
        <v>666</v>
      </c>
      <c r="AJ24" s="3231"/>
      <c r="AK24" s="3233"/>
      <c r="AL24" s="115"/>
      <c r="AM24" s="492">
        <v>0</v>
      </c>
      <c r="AN24" s="480"/>
      <c r="AO24" s="560"/>
      <c r="AP24" s="560"/>
      <c r="AQ24" s="560"/>
      <c r="AR24" s="560"/>
      <c r="AS24" s="1415"/>
      <c r="AT24" s="3171"/>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3171">
        <v>0</v>
      </c>
      <c r="AF25" s="3176"/>
      <c r="AI25" s="487"/>
      <c r="AJ25" s="3231" t="s">
        <v>668</v>
      </c>
      <c r="AK25" s="3233"/>
      <c r="AL25" s="115"/>
      <c r="AM25" s="492">
        <v>0</v>
      </c>
      <c r="AN25" s="480">
        <v>0</v>
      </c>
      <c r="AO25" s="560">
        <v>0</v>
      </c>
      <c r="AP25" s="560">
        <v>0</v>
      </c>
      <c r="AQ25" s="560">
        <v>0</v>
      </c>
      <c r="AR25" s="560">
        <v>0</v>
      </c>
      <c r="AS25" s="1415">
        <v>0</v>
      </c>
      <c r="AT25" s="3171">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3171">
        <v>0</v>
      </c>
      <c r="AF27" s="3176"/>
      <c r="AI27" s="487"/>
      <c r="AJ27" s="3231" t="s">
        <v>697</v>
      </c>
      <c r="AK27" s="3233"/>
      <c r="AL27" s="115"/>
      <c r="AM27" s="492">
        <v>0</v>
      </c>
      <c r="AN27" s="480">
        <v>0</v>
      </c>
      <c r="AO27" s="560">
        <v>0</v>
      </c>
      <c r="AP27" s="560">
        <v>0</v>
      </c>
      <c r="AQ27" s="560">
        <v>0</v>
      </c>
      <c r="AR27" s="560">
        <v>0</v>
      </c>
      <c r="AS27" s="1415">
        <v>0</v>
      </c>
      <c r="AT27" s="3171">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3171">
        <v>0</v>
      </c>
      <c r="AF28" s="3176"/>
      <c r="AI28" s="487"/>
      <c r="AJ28" s="3231" t="s">
        <v>704</v>
      </c>
      <c r="AK28" s="3233"/>
      <c r="AL28" s="115"/>
      <c r="AM28" s="492">
        <v>0</v>
      </c>
      <c r="AN28" s="480">
        <v>0</v>
      </c>
      <c r="AO28" s="560">
        <v>0</v>
      </c>
      <c r="AP28" s="560">
        <v>0</v>
      </c>
      <c r="AQ28" s="560">
        <v>0</v>
      </c>
      <c r="AR28" s="560">
        <v>0</v>
      </c>
      <c r="AS28" s="1415">
        <v>0</v>
      </c>
      <c r="AT28" s="3171">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3171">
        <v>0</v>
      </c>
      <c r="AF29" s="3176"/>
      <c r="AI29" s="487"/>
      <c r="AJ29" s="3231">
        <v>0</v>
      </c>
      <c r="AK29" s="3233"/>
      <c r="AL29" s="115"/>
      <c r="AM29" s="492">
        <v>0</v>
      </c>
      <c r="AN29" s="480">
        <v>0</v>
      </c>
      <c r="AO29" s="560">
        <v>0</v>
      </c>
      <c r="AP29" s="560">
        <v>0</v>
      </c>
      <c r="AQ29" s="560">
        <v>0</v>
      </c>
      <c r="AR29" s="560">
        <v>0</v>
      </c>
      <c r="AS29" s="1415">
        <v>0</v>
      </c>
      <c r="AT29" s="3171">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3171">
        <v>0</v>
      </c>
      <c r="AF30" s="3176"/>
      <c r="AI30" s="487"/>
      <c r="AJ30" s="3231">
        <v>0</v>
      </c>
      <c r="AK30" s="3233"/>
      <c r="AL30" s="115"/>
      <c r="AM30" s="492">
        <v>0</v>
      </c>
      <c r="AN30" s="480">
        <v>0</v>
      </c>
      <c r="AO30" s="560">
        <v>0</v>
      </c>
      <c r="AP30" s="560">
        <v>0</v>
      </c>
      <c r="AQ30" s="560">
        <v>0</v>
      </c>
      <c r="AR30" s="560">
        <v>0</v>
      </c>
      <c r="AS30" s="1415">
        <v>0</v>
      </c>
      <c r="AT30" s="3171">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3171">
        <v>0</v>
      </c>
      <c r="AF32" s="3176"/>
      <c r="AI32" s="487"/>
      <c r="AJ32" s="3231">
        <v>0</v>
      </c>
      <c r="AK32" s="3233"/>
      <c r="AL32" s="115"/>
      <c r="AM32" s="492">
        <v>0</v>
      </c>
      <c r="AN32" s="480">
        <v>0</v>
      </c>
      <c r="AO32" s="560">
        <v>0</v>
      </c>
      <c r="AP32" s="560">
        <v>0</v>
      </c>
      <c r="AQ32" s="560">
        <v>0</v>
      </c>
      <c r="AR32" s="560">
        <v>0</v>
      </c>
      <c r="AS32" s="1415">
        <v>0</v>
      </c>
      <c r="AT32" s="3171">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3171">
        <v>0</v>
      </c>
      <c r="AF33" s="3176"/>
      <c r="AI33" s="487"/>
      <c r="AJ33" s="3231">
        <v>0</v>
      </c>
      <c r="AK33" s="3233"/>
      <c r="AL33" s="115"/>
      <c r="AM33" s="492">
        <v>0</v>
      </c>
      <c r="AN33" s="480">
        <v>0</v>
      </c>
      <c r="AO33" s="560">
        <v>0</v>
      </c>
      <c r="AP33" s="560">
        <v>0</v>
      </c>
      <c r="AQ33" s="560">
        <v>0</v>
      </c>
      <c r="AR33" s="560">
        <v>0</v>
      </c>
      <c r="AS33" s="1415">
        <v>0</v>
      </c>
      <c r="AT33" s="3171">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3171">
        <v>0</v>
      </c>
      <c r="AF34" s="3176"/>
      <c r="AI34" s="487"/>
      <c r="AJ34" s="3231">
        <v>0</v>
      </c>
      <c r="AK34" s="3233"/>
      <c r="AL34" s="115"/>
      <c r="AM34" s="492">
        <v>0</v>
      </c>
      <c r="AN34" s="480">
        <v>0</v>
      </c>
      <c r="AO34" s="560">
        <v>0</v>
      </c>
      <c r="AP34" s="560">
        <v>0</v>
      </c>
      <c r="AQ34" s="560">
        <v>0</v>
      </c>
      <c r="AR34" s="560">
        <v>0</v>
      </c>
      <c r="AS34" s="1415">
        <v>0</v>
      </c>
      <c r="AT34" s="3171">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3171">
        <v>0</v>
      </c>
      <c r="AF35" s="3176"/>
      <c r="AI35" s="487"/>
      <c r="AJ35" s="3231">
        <v>0</v>
      </c>
      <c r="AK35" s="3233"/>
      <c r="AL35" s="115"/>
      <c r="AM35" s="492">
        <v>0</v>
      </c>
      <c r="AN35" s="480">
        <v>0</v>
      </c>
      <c r="AO35" s="560">
        <v>0</v>
      </c>
      <c r="AP35" s="560">
        <v>0</v>
      </c>
      <c r="AQ35" s="560">
        <v>0</v>
      </c>
      <c r="AR35" s="560">
        <v>0</v>
      </c>
      <c r="AS35" s="1415">
        <v>0</v>
      </c>
      <c r="AT35" s="3171">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3171">
        <v>0</v>
      </c>
      <c r="AF36" s="3176"/>
      <c r="AI36" s="487"/>
      <c r="AJ36" s="3231">
        <v>0</v>
      </c>
      <c r="AK36" s="3233"/>
      <c r="AL36" s="115"/>
      <c r="AM36" s="492">
        <v>0</v>
      </c>
      <c r="AN36" s="480">
        <v>0</v>
      </c>
      <c r="AO36" s="560">
        <v>0</v>
      </c>
      <c r="AP36" s="560">
        <v>0</v>
      </c>
      <c r="AQ36" s="560">
        <v>0</v>
      </c>
      <c r="AR36" s="560">
        <v>0</v>
      </c>
      <c r="AS36" s="1415">
        <v>0</v>
      </c>
      <c r="AT36" s="3171">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3171">
        <v>0</v>
      </c>
      <c r="AF37" s="3176"/>
      <c r="AI37" s="487"/>
      <c r="AJ37" s="3231">
        <v>0</v>
      </c>
      <c r="AK37" s="3233"/>
      <c r="AL37" s="115"/>
      <c r="AM37" s="492">
        <v>0</v>
      </c>
      <c r="AN37" s="480">
        <v>0</v>
      </c>
      <c r="AO37" s="560">
        <v>0</v>
      </c>
      <c r="AP37" s="560">
        <v>0</v>
      </c>
      <c r="AQ37" s="560">
        <v>0</v>
      </c>
      <c r="AR37" s="560">
        <v>0</v>
      </c>
      <c r="AS37" s="1415">
        <v>0</v>
      </c>
      <c r="AT37" s="3171">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3171">
        <v>0</v>
      </c>
      <c r="AF38" s="3176"/>
      <c r="AI38" s="487"/>
      <c r="AJ38" s="3231">
        <v>0</v>
      </c>
      <c r="AK38" s="3233"/>
      <c r="AL38" s="115"/>
      <c r="AM38" s="492">
        <v>0</v>
      </c>
      <c r="AN38" s="480">
        <v>0</v>
      </c>
      <c r="AO38" s="560">
        <v>0</v>
      </c>
      <c r="AP38" s="560">
        <v>0</v>
      </c>
      <c r="AQ38" s="560">
        <v>0</v>
      </c>
      <c r="AR38" s="560">
        <v>0</v>
      </c>
      <c r="AS38" s="1415">
        <v>0</v>
      </c>
      <c r="AT38" s="3171">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3198">
        <v>0</v>
      </c>
      <c r="AF42" s="3176"/>
      <c r="AI42" s="487"/>
      <c r="AJ42" s="3231"/>
      <c r="AK42" s="3233"/>
      <c r="AL42" s="115" t="s">
        <v>5749</v>
      </c>
      <c r="AM42" s="2812">
        <v>0</v>
      </c>
      <c r="AN42" s="3243">
        <v>0</v>
      </c>
      <c r="AO42" s="1430">
        <v>0</v>
      </c>
      <c r="AP42" s="1430">
        <v>0</v>
      </c>
      <c r="AQ42" s="1430">
        <v>0</v>
      </c>
      <c r="AR42" s="1430">
        <v>0</v>
      </c>
      <c r="AS42" s="1431">
        <v>0</v>
      </c>
      <c r="AT42" s="3198">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3171"/>
      <c r="AF44" s="3176"/>
      <c r="AI44" s="487"/>
      <c r="AJ44" s="3231"/>
      <c r="AK44" s="3233"/>
      <c r="AL44" s="115"/>
      <c r="AM44" s="492">
        <v>0</v>
      </c>
      <c r="AN44" s="480"/>
      <c r="AO44" s="560"/>
      <c r="AP44" s="560"/>
      <c r="AQ44" s="560"/>
      <c r="AR44" s="560"/>
      <c r="AS44" s="1415"/>
      <c r="AT44" s="3171"/>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3171"/>
      <c r="AF45" s="3176"/>
      <c r="AI45" s="487" t="s">
        <v>1788</v>
      </c>
      <c r="AJ45" s="3231"/>
      <c r="AK45" s="3233"/>
      <c r="AL45" s="115"/>
      <c r="AM45" s="492">
        <v>0</v>
      </c>
      <c r="AN45" s="480"/>
      <c r="AO45" s="560"/>
      <c r="AP45" s="560"/>
      <c r="AQ45" s="560"/>
      <c r="AR45" s="560"/>
      <c r="AS45" s="1415"/>
      <c r="AT45" s="3171"/>
      <c r="AU45" s="5">
        <v>0</v>
      </c>
    </row>
    <row r="46" spans="1:47" ht="15.75">
      <c r="A46" s="3212" t="s">
        <v>1403</v>
      </c>
      <c r="B46" s="171">
        <v>0</v>
      </c>
      <c r="C46" s="171">
        <v>0</v>
      </c>
      <c r="E46" s="487"/>
      <c r="F46" s="3231" t="s">
        <v>1789</v>
      </c>
      <c r="G46" s="3231"/>
      <c r="H46" s="3244"/>
      <c r="I46" s="1601">
        <v>356898.7825443889</v>
      </c>
      <c r="J46" s="3013"/>
      <c r="K46" s="3130">
        <v>1</v>
      </c>
      <c r="L46" s="3014"/>
      <c r="M46" s="3014"/>
      <c r="N46" s="3014"/>
      <c r="O46" s="3021"/>
      <c r="P46" s="3037">
        <v>1</v>
      </c>
      <c r="Q46" s="3036"/>
      <c r="T46" s="487"/>
      <c r="U46" s="3231" t="s">
        <v>1789</v>
      </c>
      <c r="V46" s="3233"/>
      <c r="W46" s="115"/>
      <c r="X46" s="492">
        <v>356898.7825443889</v>
      </c>
      <c r="Y46" s="480">
        <v>0</v>
      </c>
      <c r="Z46" s="560">
        <v>356898.7825443889</v>
      </c>
      <c r="AA46" s="560">
        <v>0</v>
      </c>
      <c r="AB46" s="560">
        <v>0</v>
      </c>
      <c r="AC46" s="560">
        <v>0</v>
      </c>
      <c r="AD46" s="1415">
        <v>0</v>
      </c>
      <c r="AE46" s="3171">
        <v>356898.7825443889</v>
      </c>
      <c r="AF46" s="3176"/>
      <c r="AI46" s="487"/>
      <c r="AJ46" s="3231" t="s">
        <v>1789</v>
      </c>
      <c r="AK46" s="3233"/>
      <c r="AL46" s="115"/>
      <c r="AM46" s="492">
        <v>336288.38727407431</v>
      </c>
      <c r="AN46" s="480">
        <v>0</v>
      </c>
      <c r="AO46" s="560">
        <v>336288.38727407431</v>
      </c>
      <c r="AP46" s="560">
        <v>0</v>
      </c>
      <c r="AQ46" s="560">
        <v>0</v>
      </c>
      <c r="AR46" s="560">
        <v>0</v>
      </c>
      <c r="AS46" s="1415">
        <v>0</v>
      </c>
      <c r="AT46" s="3171">
        <v>336288.38727407431</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3171">
        <v>0</v>
      </c>
      <c r="AF47" s="3176"/>
      <c r="AI47" s="487"/>
      <c r="AJ47" s="3231" t="s">
        <v>728</v>
      </c>
      <c r="AK47" s="3233"/>
      <c r="AL47" s="115"/>
      <c r="AM47" s="492">
        <v>0</v>
      </c>
      <c r="AN47" s="480">
        <v>0</v>
      </c>
      <c r="AO47" s="560">
        <v>0</v>
      </c>
      <c r="AP47" s="560">
        <v>0</v>
      </c>
      <c r="AQ47" s="560">
        <v>0</v>
      </c>
      <c r="AR47" s="560">
        <v>0</v>
      </c>
      <c r="AS47" s="1415">
        <v>0</v>
      </c>
      <c r="AT47" s="3171">
        <v>0</v>
      </c>
      <c r="AU47" s="5">
        <v>0</v>
      </c>
    </row>
    <row r="48" spans="1:47" ht="15.75">
      <c r="A48" s="3212" t="s">
        <v>1403</v>
      </c>
      <c r="B48" s="171">
        <v>0</v>
      </c>
      <c r="C48" s="171">
        <v>0</v>
      </c>
      <c r="E48" s="487"/>
      <c r="F48" s="3231" t="s">
        <v>736</v>
      </c>
      <c r="G48" s="3245"/>
      <c r="H48" s="3244"/>
      <c r="I48" s="1601">
        <v>218832.29562941834</v>
      </c>
      <c r="J48" s="3013"/>
      <c r="K48" s="3130">
        <v>1</v>
      </c>
      <c r="L48" s="3014"/>
      <c r="M48" s="3014"/>
      <c r="N48" s="3014"/>
      <c r="O48" s="3021"/>
      <c r="P48" s="3037">
        <v>1</v>
      </c>
      <c r="Q48" s="3036"/>
      <c r="T48" s="487"/>
      <c r="U48" s="3231" t="s">
        <v>736</v>
      </c>
      <c r="V48" s="3233"/>
      <c r="W48" s="115"/>
      <c r="X48" s="492">
        <v>218832.29562941834</v>
      </c>
      <c r="Y48" s="480">
        <v>0</v>
      </c>
      <c r="Z48" s="560">
        <v>218832.29562941834</v>
      </c>
      <c r="AA48" s="560">
        <v>0</v>
      </c>
      <c r="AB48" s="560">
        <v>0</v>
      </c>
      <c r="AC48" s="560">
        <v>0</v>
      </c>
      <c r="AD48" s="1415">
        <v>0</v>
      </c>
      <c r="AE48" s="1415">
        <v>218832.29562941834</v>
      </c>
      <c r="AF48" s="3176"/>
      <c r="AI48" s="487"/>
      <c r="AJ48" s="3231" t="s">
        <v>736</v>
      </c>
      <c r="AK48" s="3233"/>
      <c r="AL48" s="115"/>
      <c r="AM48" s="492">
        <v>134630.12869501428</v>
      </c>
      <c r="AN48" s="480">
        <v>0</v>
      </c>
      <c r="AO48" s="560">
        <v>134630.12869501428</v>
      </c>
      <c r="AP48" s="560">
        <v>0</v>
      </c>
      <c r="AQ48" s="560">
        <v>0</v>
      </c>
      <c r="AR48" s="560">
        <v>0</v>
      </c>
      <c r="AS48" s="1415">
        <v>0</v>
      </c>
      <c r="AT48" s="1415">
        <v>134630.12869501428</v>
      </c>
      <c r="AU48" s="5">
        <v>0</v>
      </c>
    </row>
    <row r="49" spans="1:51"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3171">
        <v>0</v>
      </c>
      <c r="AF49" s="3176"/>
      <c r="AI49" s="487"/>
      <c r="AJ49" s="3231">
        <v>0</v>
      </c>
      <c r="AK49" s="3233"/>
      <c r="AL49" s="115"/>
      <c r="AM49" s="492">
        <v>0</v>
      </c>
      <c r="AN49" s="480">
        <v>0</v>
      </c>
      <c r="AO49" s="560">
        <v>0</v>
      </c>
      <c r="AP49" s="560">
        <v>0</v>
      </c>
      <c r="AQ49" s="560">
        <v>0</v>
      </c>
      <c r="AR49" s="560">
        <v>0</v>
      </c>
      <c r="AS49" s="1415">
        <v>0</v>
      </c>
      <c r="AT49" s="3171">
        <v>0</v>
      </c>
      <c r="AU49" s="5">
        <v>0</v>
      </c>
    </row>
    <row r="50" spans="1:51" ht="15.75">
      <c r="A50" s="3212" t="s">
        <v>1403</v>
      </c>
      <c r="B50" s="171">
        <v>0</v>
      </c>
      <c r="C50" s="171">
        <v>0</v>
      </c>
      <c r="E50" s="487"/>
      <c r="F50" s="3231" t="s">
        <v>742</v>
      </c>
      <c r="G50" s="3245"/>
      <c r="H50" s="3244"/>
      <c r="I50" s="1601">
        <v>155590.3207133454</v>
      </c>
      <c r="J50" s="3013"/>
      <c r="K50" s="3130">
        <v>1</v>
      </c>
      <c r="L50" s="3014"/>
      <c r="M50" s="3014"/>
      <c r="N50" s="3014"/>
      <c r="O50" s="3021"/>
      <c r="P50" s="3037">
        <v>1</v>
      </c>
      <c r="Q50" s="3036"/>
      <c r="T50" s="487"/>
      <c r="U50" s="3231" t="s">
        <v>742</v>
      </c>
      <c r="V50" s="3233"/>
      <c r="W50" s="115"/>
      <c r="X50" s="492">
        <v>155590.3207133454</v>
      </c>
      <c r="Y50" s="480">
        <v>0</v>
      </c>
      <c r="Z50" s="560">
        <v>155590.3207133454</v>
      </c>
      <c r="AA50" s="560">
        <v>0</v>
      </c>
      <c r="AB50" s="560">
        <v>0</v>
      </c>
      <c r="AC50" s="560">
        <v>0</v>
      </c>
      <c r="AD50" s="1415">
        <v>0</v>
      </c>
      <c r="AE50" s="3171">
        <v>155590.3207133454</v>
      </c>
      <c r="AF50" s="3176"/>
      <c r="AI50" s="487"/>
      <c r="AJ50" s="3231" t="s">
        <v>742</v>
      </c>
      <c r="AK50" s="3233"/>
      <c r="AL50" s="115"/>
      <c r="AM50" s="492">
        <v>132024.28650143766</v>
      </c>
      <c r="AN50" s="480">
        <v>0</v>
      </c>
      <c r="AO50" s="560">
        <v>132024.28650143766</v>
      </c>
      <c r="AP50" s="560">
        <v>0</v>
      </c>
      <c r="AQ50" s="560">
        <v>0</v>
      </c>
      <c r="AR50" s="560">
        <v>0</v>
      </c>
      <c r="AS50" s="1415">
        <v>0</v>
      </c>
      <c r="AT50" s="3171">
        <v>132024.28650143766</v>
      </c>
      <c r="AU50" s="5">
        <v>0</v>
      </c>
    </row>
    <row r="51" spans="1:51"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51"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51" ht="15.75">
      <c r="A53" s="3212" t="s">
        <v>1403</v>
      </c>
      <c r="B53" s="171">
        <v>0</v>
      </c>
      <c r="C53" s="171">
        <v>0</v>
      </c>
      <c r="E53" s="487"/>
      <c r="F53" s="3231" t="s">
        <v>749</v>
      </c>
      <c r="G53" s="3245"/>
      <c r="H53" s="3244"/>
      <c r="I53" s="1601">
        <v>34821.109445718685</v>
      </c>
      <c r="J53" s="3013"/>
      <c r="K53" s="3130">
        <v>1</v>
      </c>
      <c r="L53" s="3014"/>
      <c r="M53" s="3014"/>
      <c r="N53" s="3014"/>
      <c r="O53" s="3021"/>
      <c r="P53" s="3037">
        <v>1</v>
      </c>
      <c r="Q53" s="3036"/>
      <c r="T53" s="487"/>
      <c r="U53" s="3231" t="s">
        <v>749</v>
      </c>
      <c r="V53" s="3233"/>
      <c r="W53" s="115"/>
      <c r="X53" s="492">
        <v>34821.109445718685</v>
      </c>
      <c r="Y53" s="480">
        <v>0</v>
      </c>
      <c r="Z53" s="560">
        <v>34821.109445718685</v>
      </c>
      <c r="AA53" s="560">
        <v>0</v>
      </c>
      <c r="AB53" s="560">
        <v>0</v>
      </c>
      <c r="AC53" s="560">
        <v>0</v>
      </c>
      <c r="AD53" s="1415">
        <v>0</v>
      </c>
      <c r="AE53" s="1415">
        <v>34821.109445718685</v>
      </c>
      <c r="AF53" s="3176"/>
      <c r="AI53" s="487"/>
      <c r="AJ53" s="3231" t="s">
        <v>749</v>
      </c>
      <c r="AK53" s="3233"/>
      <c r="AL53" s="115"/>
      <c r="AM53" s="492">
        <v>32007.819445718684</v>
      </c>
      <c r="AN53" s="480">
        <v>0</v>
      </c>
      <c r="AO53" s="560">
        <v>32007.819445718684</v>
      </c>
      <c r="AP53" s="560">
        <v>0</v>
      </c>
      <c r="AQ53" s="560">
        <v>0</v>
      </c>
      <c r="AR53" s="560">
        <v>0</v>
      </c>
      <c r="AS53" s="1415">
        <v>0</v>
      </c>
      <c r="AT53" s="1415">
        <v>32007.819445718684</v>
      </c>
      <c r="AU53" s="5">
        <v>0</v>
      </c>
    </row>
    <row r="54" spans="1:51"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51"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51"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51"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51"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3171">
        <v>0</v>
      </c>
      <c r="AF58" s="3176"/>
      <c r="AI58" s="487"/>
      <c r="AJ58" s="3231" t="s">
        <v>1793</v>
      </c>
      <c r="AK58" s="3233"/>
      <c r="AL58" s="115"/>
      <c r="AM58" s="492">
        <v>0</v>
      </c>
      <c r="AN58" s="480">
        <v>0</v>
      </c>
      <c r="AO58" s="560">
        <v>0</v>
      </c>
      <c r="AP58" s="560">
        <v>0</v>
      </c>
      <c r="AQ58" s="560">
        <v>0</v>
      </c>
      <c r="AR58" s="560">
        <v>0</v>
      </c>
      <c r="AS58" s="1415">
        <v>0</v>
      </c>
      <c r="AT58" s="3171">
        <v>0</v>
      </c>
      <c r="AU58" s="5">
        <v>0</v>
      </c>
    </row>
    <row r="59" spans="1:51"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51"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3171">
        <v>0</v>
      </c>
      <c r="AF60" s="3176"/>
      <c r="AI60" s="487"/>
      <c r="AJ60" s="3231" t="s">
        <v>769</v>
      </c>
      <c r="AK60" s="3233"/>
      <c r="AL60" s="115"/>
      <c r="AM60" s="492">
        <v>0</v>
      </c>
      <c r="AN60" s="480">
        <v>0</v>
      </c>
      <c r="AO60" s="560">
        <v>0</v>
      </c>
      <c r="AP60" s="560">
        <v>0</v>
      </c>
      <c r="AQ60" s="560">
        <v>0</v>
      </c>
      <c r="AR60" s="560">
        <v>0</v>
      </c>
      <c r="AS60" s="1415">
        <v>0</v>
      </c>
      <c r="AT60" s="3171">
        <v>0</v>
      </c>
      <c r="AU60" s="5">
        <v>0</v>
      </c>
    </row>
    <row r="61" spans="1:51"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51"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51"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c r="AV63" s="19" t="s">
        <v>5830</v>
      </c>
      <c r="AW63" s="19" t="s">
        <v>5831</v>
      </c>
      <c r="AX63" s="19" t="s">
        <v>5832</v>
      </c>
      <c r="AY63" s="19" t="s">
        <v>5833</v>
      </c>
    </row>
    <row r="64" spans="1:51" ht="15.75">
      <c r="A64" s="3212" t="s">
        <v>5746</v>
      </c>
      <c r="B64" s="171">
        <v>0</v>
      </c>
      <c r="C64" s="171">
        <v>0</v>
      </c>
      <c r="E64" s="487"/>
      <c r="F64" s="3231" t="s">
        <v>774</v>
      </c>
      <c r="G64" s="3245"/>
      <c r="H64" s="3244"/>
      <c r="I64" s="1601">
        <v>0</v>
      </c>
      <c r="J64" s="3013"/>
      <c r="K64" s="3002">
        <v>0.50014521140212331</v>
      </c>
      <c r="L64" s="3014"/>
      <c r="M64" s="3299">
        <v>0.49985478859787669</v>
      </c>
      <c r="N64" s="3014"/>
      <c r="O64" s="3021"/>
      <c r="P64" s="3037">
        <v>1</v>
      </c>
      <c r="Q64" s="3036"/>
      <c r="T64" s="487"/>
      <c r="U64" s="3231" t="s">
        <v>774</v>
      </c>
      <c r="V64" s="3233"/>
      <c r="W64" s="115"/>
      <c r="X64" s="492">
        <v>0</v>
      </c>
      <c r="Y64" s="480">
        <v>0</v>
      </c>
      <c r="Z64" s="560">
        <v>0</v>
      </c>
      <c r="AA64" s="560">
        <v>0</v>
      </c>
      <c r="AB64" s="560">
        <v>0</v>
      </c>
      <c r="AC64" s="560">
        <v>0</v>
      </c>
      <c r="AD64" s="1415">
        <v>0</v>
      </c>
      <c r="AE64" s="3171">
        <v>0</v>
      </c>
      <c r="AF64" s="3176"/>
      <c r="AI64" s="487"/>
      <c r="AJ64" s="3231" t="s">
        <v>774</v>
      </c>
      <c r="AK64" s="3233"/>
      <c r="AL64" s="115"/>
      <c r="AM64" s="492">
        <v>0</v>
      </c>
      <c r="AN64" s="480">
        <v>0</v>
      </c>
      <c r="AO64" s="480">
        <v>0</v>
      </c>
      <c r="AP64" s="480">
        <v>0</v>
      </c>
      <c r="AQ64" s="480">
        <v>0</v>
      </c>
      <c r="AR64" s="480">
        <v>0</v>
      </c>
      <c r="AS64" s="480">
        <v>0</v>
      </c>
      <c r="AT64" s="3171">
        <v>0</v>
      </c>
      <c r="AU64" s="5">
        <v>0</v>
      </c>
      <c r="AV64" s="3300">
        <v>0</v>
      </c>
      <c r="AW64" s="3300">
        <v>1</v>
      </c>
      <c r="AX64" s="3300"/>
      <c r="AY64" s="3300">
        <v>0</v>
      </c>
    </row>
    <row r="65" spans="1:51" ht="15.75">
      <c r="A65" s="3212" t="s">
        <v>1403</v>
      </c>
      <c r="B65" s="171">
        <v>0</v>
      </c>
      <c r="C65" s="171">
        <v>0</v>
      </c>
      <c r="E65" s="487"/>
      <c r="F65" s="3231" t="s">
        <v>778</v>
      </c>
      <c r="G65" s="3245"/>
      <c r="H65" s="3244"/>
      <c r="I65" s="1601">
        <v>15150862.915953331</v>
      </c>
      <c r="J65" s="3013"/>
      <c r="K65" s="3002">
        <v>0.56116347245759046</v>
      </c>
      <c r="L65" s="3014"/>
      <c r="M65" s="3299">
        <v>0.43883652754240948</v>
      </c>
      <c r="N65" s="3014"/>
      <c r="O65" s="3021"/>
      <c r="P65" s="3037">
        <v>1</v>
      </c>
      <c r="Q65" s="3036"/>
      <c r="T65" s="487"/>
      <c r="U65" s="3231" t="s">
        <v>778</v>
      </c>
      <c r="V65" s="3233"/>
      <c r="W65" s="115"/>
      <c r="X65" s="492">
        <v>15150862.915953331</v>
      </c>
      <c r="Y65" s="480">
        <v>0</v>
      </c>
      <c r="Z65" s="560">
        <v>8502110.8446453065</v>
      </c>
      <c r="AA65" s="560">
        <v>0</v>
      </c>
      <c r="AB65" s="560">
        <v>6648752.0713080242</v>
      </c>
      <c r="AC65" s="560">
        <v>0</v>
      </c>
      <c r="AD65" s="1415">
        <v>0</v>
      </c>
      <c r="AE65" s="3171">
        <v>15150862.915953331</v>
      </c>
      <c r="AF65" s="3176"/>
      <c r="AI65" s="487"/>
      <c r="AJ65" s="3231" t="s">
        <v>778</v>
      </c>
      <c r="AK65" s="3233"/>
      <c r="AL65" s="115"/>
      <c r="AM65" s="492">
        <v>8723862.9159533307</v>
      </c>
      <c r="AN65" s="480">
        <v>0</v>
      </c>
      <c r="AO65" s="480">
        <v>8723862.9159533307</v>
      </c>
      <c r="AP65" s="480">
        <v>0</v>
      </c>
      <c r="AQ65" s="480">
        <v>0</v>
      </c>
      <c r="AR65" s="480">
        <v>0</v>
      </c>
      <c r="AS65" s="480">
        <v>0</v>
      </c>
      <c r="AT65" s="3171">
        <v>8723862.9159533307</v>
      </c>
      <c r="AU65" s="5">
        <v>0</v>
      </c>
      <c r="AV65" s="3300">
        <v>0</v>
      </c>
      <c r="AW65" s="3300">
        <v>1</v>
      </c>
      <c r="AX65" s="3300"/>
      <c r="AY65" s="3300">
        <v>0</v>
      </c>
    </row>
    <row r="66" spans="1:51" ht="15.75">
      <c r="A66" s="3212" t="s">
        <v>5746</v>
      </c>
      <c r="B66" s="171">
        <v>0</v>
      </c>
      <c r="C66" s="171">
        <v>0</v>
      </c>
      <c r="E66" s="487"/>
      <c r="F66" s="3231" t="s">
        <v>779</v>
      </c>
      <c r="G66" s="3245"/>
      <c r="H66" s="3244"/>
      <c r="I66" s="1601">
        <v>0</v>
      </c>
      <c r="J66" s="3013"/>
      <c r="K66" s="3002">
        <v>0.734229072869792</v>
      </c>
      <c r="L66" s="3014"/>
      <c r="M66" s="3299">
        <v>0.26577092713020806</v>
      </c>
      <c r="N66" s="3014"/>
      <c r="O66" s="3021"/>
      <c r="P66" s="3037">
        <v>1</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480">
        <v>0</v>
      </c>
      <c r="AP66" s="480">
        <v>0</v>
      </c>
      <c r="AQ66" s="480">
        <v>0</v>
      </c>
      <c r="AR66" s="480">
        <v>0</v>
      </c>
      <c r="AS66" s="480">
        <v>0</v>
      </c>
      <c r="AT66" s="1415">
        <v>0</v>
      </c>
      <c r="AU66" s="5">
        <v>0</v>
      </c>
      <c r="AV66" s="3300">
        <v>0</v>
      </c>
      <c r="AW66" s="3300">
        <v>1</v>
      </c>
      <c r="AX66" s="3300"/>
      <c r="AY66" s="3300">
        <v>0</v>
      </c>
    </row>
    <row r="67" spans="1:51" ht="15.75">
      <c r="A67" s="3212" t="s">
        <v>5746</v>
      </c>
      <c r="B67" s="171">
        <v>0</v>
      </c>
      <c r="C67" s="171">
        <v>0</v>
      </c>
      <c r="E67" s="487"/>
      <c r="F67" s="3231" t="s">
        <v>780</v>
      </c>
      <c r="G67" s="3245"/>
      <c r="H67" s="3244"/>
      <c r="I67" s="1601">
        <v>0</v>
      </c>
      <c r="J67" s="3013"/>
      <c r="K67" s="3002">
        <v>0.56280449823081657</v>
      </c>
      <c r="L67" s="3014"/>
      <c r="M67" s="3299">
        <v>0.43719550176918343</v>
      </c>
      <c r="N67" s="3014"/>
      <c r="O67" s="3021"/>
      <c r="P67" s="3037">
        <v>1</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480">
        <v>0</v>
      </c>
      <c r="AP67" s="480">
        <v>0</v>
      </c>
      <c r="AQ67" s="480">
        <v>0</v>
      </c>
      <c r="AR67" s="480">
        <v>0</v>
      </c>
      <c r="AS67" s="480">
        <v>0</v>
      </c>
      <c r="AT67" s="1415">
        <v>0</v>
      </c>
      <c r="AU67" s="5">
        <v>0</v>
      </c>
      <c r="AV67" s="3300">
        <v>0</v>
      </c>
      <c r="AW67" s="3300">
        <v>1</v>
      </c>
      <c r="AX67" s="3300"/>
      <c r="AY67" s="3300">
        <v>0</v>
      </c>
    </row>
    <row r="68" spans="1:51" ht="15.75">
      <c r="A68" s="3212" t="s">
        <v>5746</v>
      </c>
      <c r="B68" s="171">
        <v>0</v>
      </c>
      <c r="C68" s="171">
        <v>0</v>
      </c>
      <c r="E68" s="487"/>
      <c r="F68" s="3231" t="s">
        <v>781</v>
      </c>
      <c r="G68" s="3245"/>
      <c r="H68" s="3244"/>
      <c r="I68" s="1601">
        <v>0</v>
      </c>
      <c r="J68" s="3013"/>
      <c r="K68" s="3002">
        <v>0.66252441920562277</v>
      </c>
      <c r="L68" s="3014"/>
      <c r="M68" s="3299">
        <v>0.33747558079437723</v>
      </c>
      <c r="N68" s="3014"/>
      <c r="O68" s="3021"/>
      <c r="P68" s="3037">
        <v>1</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480">
        <v>0</v>
      </c>
      <c r="AP68" s="480">
        <v>0</v>
      </c>
      <c r="AQ68" s="480">
        <v>0</v>
      </c>
      <c r="AR68" s="480">
        <v>0</v>
      </c>
      <c r="AS68" s="480">
        <v>0</v>
      </c>
      <c r="AT68" s="1415">
        <v>0</v>
      </c>
      <c r="AU68" s="5">
        <v>0</v>
      </c>
      <c r="AV68" s="3300">
        <v>0</v>
      </c>
      <c r="AW68" s="3300">
        <v>1</v>
      </c>
      <c r="AX68" s="3300"/>
      <c r="AY68" s="3300">
        <v>0</v>
      </c>
    </row>
    <row r="69" spans="1:51" ht="15.75">
      <c r="A69" s="3212" t="s">
        <v>1403</v>
      </c>
      <c r="B69" s="171">
        <v>0</v>
      </c>
      <c r="C69" s="171">
        <v>0</v>
      </c>
      <c r="E69" s="487"/>
      <c r="F69" s="3231" t="s">
        <v>782</v>
      </c>
      <c r="G69" s="3245"/>
      <c r="H69" s="3244"/>
      <c r="I69" s="1601">
        <v>1579781.3097644399</v>
      </c>
      <c r="J69" s="3013"/>
      <c r="K69" s="3130">
        <v>1</v>
      </c>
      <c r="L69" s="3014"/>
      <c r="M69" s="3014"/>
      <c r="N69" s="3014"/>
      <c r="O69" s="3021"/>
      <c r="P69" s="3037">
        <v>1</v>
      </c>
      <c r="Q69" s="3036"/>
      <c r="T69" s="487"/>
      <c r="U69" s="3231" t="s">
        <v>782</v>
      </c>
      <c r="V69" s="3233"/>
      <c r="W69" s="115"/>
      <c r="X69" s="492">
        <v>1579781.3097644399</v>
      </c>
      <c r="Y69" s="480">
        <v>0</v>
      </c>
      <c r="Z69" s="560">
        <v>1579781.3097644399</v>
      </c>
      <c r="AA69" s="560">
        <v>0</v>
      </c>
      <c r="AB69" s="560">
        <v>0</v>
      </c>
      <c r="AC69" s="560">
        <v>0</v>
      </c>
      <c r="AD69" s="1415">
        <v>0</v>
      </c>
      <c r="AE69" s="3171">
        <v>1579781.3097644399</v>
      </c>
      <c r="AF69" s="3176"/>
      <c r="AI69" s="487"/>
      <c r="AJ69" s="3231" t="s">
        <v>782</v>
      </c>
      <c r="AK69" s="3233"/>
      <c r="AL69" s="115"/>
      <c r="AM69" s="492">
        <v>1307969.7097644398</v>
      </c>
      <c r="AN69" s="480">
        <v>0</v>
      </c>
      <c r="AO69" s="560">
        <v>1307969.7097644398</v>
      </c>
      <c r="AP69" s="560">
        <v>0</v>
      </c>
      <c r="AQ69" s="560">
        <v>0</v>
      </c>
      <c r="AR69" s="560">
        <v>0</v>
      </c>
      <c r="AS69" s="1415">
        <v>0</v>
      </c>
      <c r="AT69" s="3171">
        <v>1307969.7097644398</v>
      </c>
      <c r="AU69" s="5">
        <v>0</v>
      </c>
    </row>
    <row r="70" spans="1:51"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3171">
        <v>0</v>
      </c>
      <c r="AF70" s="3176"/>
      <c r="AI70" s="487"/>
      <c r="AJ70" s="3231" t="s">
        <v>783</v>
      </c>
      <c r="AK70" s="3233"/>
      <c r="AL70" s="115"/>
      <c r="AM70" s="492">
        <v>0</v>
      </c>
      <c r="AN70" s="480">
        <v>0</v>
      </c>
      <c r="AO70" s="560">
        <v>0</v>
      </c>
      <c r="AP70" s="560">
        <v>0</v>
      </c>
      <c r="AQ70" s="560">
        <v>0</v>
      </c>
      <c r="AR70" s="560">
        <v>0</v>
      </c>
      <c r="AS70" s="1415">
        <v>0</v>
      </c>
      <c r="AT70" s="3171">
        <v>0</v>
      </c>
      <c r="AU70" s="5">
        <v>0</v>
      </c>
    </row>
    <row r="71" spans="1:51"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51" ht="15.75">
      <c r="A72" s="3212" t="s">
        <v>1403</v>
      </c>
      <c r="B72" s="171">
        <v>0</v>
      </c>
      <c r="C72" s="171">
        <v>0</v>
      </c>
      <c r="E72" s="487"/>
      <c r="F72" s="3231" t="s">
        <v>786</v>
      </c>
      <c r="G72" s="3245"/>
      <c r="H72" s="3244"/>
      <c r="I72" s="1601">
        <v>155309.1843900689</v>
      </c>
      <c r="J72" s="3013"/>
      <c r="K72" s="3130">
        <v>1</v>
      </c>
      <c r="L72" s="3014"/>
      <c r="M72" s="3014"/>
      <c r="N72" s="3014"/>
      <c r="O72" s="3021"/>
      <c r="P72" s="3037">
        <v>1</v>
      </c>
      <c r="Q72" s="3036"/>
      <c r="T72" s="487"/>
      <c r="U72" s="3231" t="s">
        <v>786</v>
      </c>
      <c r="V72" s="3233"/>
      <c r="W72" s="115"/>
      <c r="X72" s="492">
        <v>155309.1843900689</v>
      </c>
      <c r="Y72" s="480">
        <v>0</v>
      </c>
      <c r="Z72" s="560">
        <v>155309.1843900689</v>
      </c>
      <c r="AA72" s="560">
        <v>0</v>
      </c>
      <c r="AB72" s="560">
        <v>0</v>
      </c>
      <c r="AC72" s="560">
        <v>0</v>
      </c>
      <c r="AD72" s="1415">
        <v>0</v>
      </c>
      <c r="AE72" s="1415">
        <v>155309.1843900689</v>
      </c>
      <c r="AF72" s="3176"/>
      <c r="AI72" s="487"/>
      <c r="AJ72" s="3231" t="s">
        <v>786</v>
      </c>
      <c r="AK72" s="3233"/>
      <c r="AL72" s="115"/>
      <c r="AM72" s="492">
        <v>129388.6184100689</v>
      </c>
      <c r="AN72" s="480">
        <v>0</v>
      </c>
      <c r="AO72" s="560">
        <v>129388.6184100689</v>
      </c>
      <c r="AP72" s="560">
        <v>0</v>
      </c>
      <c r="AQ72" s="560">
        <v>0</v>
      </c>
      <c r="AR72" s="560">
        <v>0</v>
      </c>
      <c r="AS72" s="1415">
        <v>0</v>
      </c>
      <c r="AT72" s="1415">
        <v>129388.6184100689</v>
      </c>
      <c r="AU72" s="5">
        <v>0</v>
      </c>
    </row>
    <row r="73" spans="1:51" ht="15.75">
      <c r="A73" s="3212" t="s">
        <v>1403</v>
      </c>
      <c r="B73" s="171">
        <v>0</v>
      </c>
      <c r="C73" s="171">
        <v>0</v>
      </c>
      <c r="E73" s="487"/>
      <c r="F73" s="3231" t="s">
        <v>5757</v>
      </c>
      <c r="G73" s="3245"/>
      <c r="H73" s="3244"/>
      <c r="I73" s="1601">
        <v>1496354.0350835265</v>
      </c>
      <c r="J73" s="3013"/>
      <c r="K73" s="3130">
        <v>1</v>
      </c>
      <c r="L73" s="3014"/>
      <c r="M73" s="3014"/>
      <c r="N73" s="3014"/>
      <c r="O73" s="3021"/>
      <c r="P73" s="3037">
        <v>1</v>
      </c>
      <c r="Q73" s="3036"/>
      <c r="T73" s="487"/>
      <c r="U73" s="3231" t="s">
        <v>5757</v>
      </c>
      <c r="V73" s="3233"/>
      <c r="W73" s="115"/>
      <c r="X73" s="492">
        <v>1496354.0350835265</v>
      </c>
      <c r="Y73" s="480">
        <v>0</v>
      </c>
      <c r="Z73" s="560">
        <v>1496354.0350835265</v>
      </c>
      <c r="AA73" s="560">
        <v>0</v>
      </c>
      <c r="AB73" s="560">
        <v>0</v>
      </c>
      <c r="AC73" s="560">
        <v>0</v>
      </c>
      <c r="AD73" s="1415">
        <v>0</v>
      </c>
      <c r="AE73" s="1415">
        <v>1496354.0350835265</v>
      </c>
      <c r="AF73" s="3176"/>
      <c r="AI73" s="487"/>
      <c r="AJ73" s="3231" t="s">
        <v>5757</v>
      </c>
      <c r="AK73" s="3233"/>
      <c r="AL73" s="115"/>
      <c r="AM73" s="492">
        <v>1097145.0600835264</v>
      </c>
      <c r="AN73" s="480">
        <v>0</v>
      </c>
      <c r="AO73" s="560">
        <v>1097145.0600835264</v>
      </c>
      <c r="AP73" s="560">
        <v>0</v>
      </c>
      <c r="AQ73" s="560">
        <v>0</v>
      </c>
      <c r="AR73" s="560">
        <v>0</v>
      </c>
      <c r="AS73" s="1415">
        <v>0</v>
      </c>
      <c r="AT73" s="1415">
        <v>1097145.0600835264</v>
      </c>
      <c r="AU73" s="5">
        <v>0</v>
      </c>
    </row>
    <row r="74" spans="1:51" ht="15.75">
      <c r="A74" s="3212" t="s">
        <v>1403</v>
      </c>
      <c r="B74" s="171">
        <v>0</v>
      </c>
      <c r="C74" s="171">
        <v>0</v>
      </c>
      <c r="E74" s="487"/>
      <c r="F74" s="3231" t="s">
        <v>788</v>
      </c>
      <c r="G74" s="3245"/>
      <c r="H74" s="3244"/>
      <c r="I74" s="1601">
        <v>517384.04555868643</v>
      </c>
      <c r="J74" s="3013"/>
      <c r="K74" s="3130">
        <v>1</v>
      </c>
      <c r="L74" s="3014"/>
      <c r="M74" s="3014"/>
      <c r="N74" s="3014"/>
      <c r="O74" s="3021"/>
      <c r="P74" s="3037">
        <v>1</v>
      </c>
      <c r="Q74" s="3036"/>
      <c r="T74" s="487"/>
      <c r="U74" s="3231" t="s">
        <v>788</v>
      </c>
      <c r="V74" s="3233"/>
      <c r="W74" s="115"/>
      <c r="X74" s="492">
        <v>517384.04555868643</v>
      </c>
      <c r="Y74" s="480">
        <v>0</v>
      </c>
      <c r="Z74" s="560">
        <v>517384.04555868643</v>
      </c>
      <c r="AA74" s="560">
        <v>0</v>
      </c>
      <c r="AB74" s="560">
        <v>0</v>
      </c>
      <c r="AC74" s="560">
        <v>0</v>
      </c>
      <c r="AD74" s="1415">
        <v>0</v>
      </c>
      <c r="AE74" s="1415">
        <v>517384.04555868643</v>
      </c>
      <c r="AF74" s="3176"/>
      <c r="AI74" s="487"/>
      <c r="AJ74" s="3231" t="s">
        <v>788</v>
      </c>
      <c r="AK74" s="3233"/>
      <c r="AL74" s="115"/>
      <c r="AM74" s="492">
        <v>279330.1895586864</v>
      </c>
      <c r="AN74" s="480">
        <v>0</v>
      </c>
      <c r="AO74" s="560">
        <v>279330.1895586864</v>
      </c>
      <c r="AP74" s="560">
        <v>0</v>
      </c>
      <c r="AQ74" s="560">
        <v>0</v>
      </c>
      <c r="AR74" s="560">
        <v>0</v>
      </c>
      <c r="AS74" s="1415">
        <v>0</v>
      </c>
      <c r="AT74" s="1415">
        <v>279330.1895586864</v>
      </c>
      <c r="AU74" s="5">
        <v>0</v>
      </c>
    </row>
    <row r="75" spans="1:51" ht="15.75">
      <c r="A75" s="3212" t="s">
        <v>1403</v>
      </c>
      <c r="B75" s="171">
        <v>0</v>
      </c>
      <c r="C75" s="171">
        <v>0</v>
      </c>
      <c r="E75" s="487"/>
      <c r="F75" s="3231" t="s">
        <v>789</v>
      </c>
      <c r="G75" s="3245"/>
      <c r="H75" s="3244"/>
      <c r="I75" s="1601">
        <v>201064.29460675613</v>
      </c>
      <c r="J75" s="3013"/>
      <c r="K75" s="3130">
        <v>1</v>
      </c>
      <c r="L75" s="3014"/>
      <c r="M75" s="3014"/>
      <c r="N75" s="3014"/>
      <c r="O75" s="3021"/>
      <c r="P75" s="3037">
        <v>1</v>
      </c>
      <c r="Q75" s="3036"/>
      <c r="T75" s="487"/>
      <c r="U75" s="3231" t="s">
        <v>789</v>
      </c>
      <c r="V75" s="3233"/>
      <c r="W75" s="115"/>
      <c r="X75" s="492">
        <v>201064.29460675613</v>
      </c>
      <c r="Y75" s="480">
        <v>0</v>
      </c>
      <c r="Z75" s="560">
        <v>201064.29460675613</v>
      </c>
      <c r="AA75" s="560">
        <v>0</v>
      </c>
      <c r="AB75" s="560">
        <v>0</v>
      </c>
      <c r="AC75" s="560">
        <v>0</v>
      </c>
      <c r="AD75" s="1415">
        <v>0</v>
      </c>
      <c r="AE75" s="1415">
        <v>201064.29460675613</v>
      </c>
      <c r="AF75" s="3176"/>
      <c r="AI75" s="487"/>
      <c r="AJ75" s="3231" t="s">
        <v>789</v>
      </c>
      <c r="AK75" s="3233"/>
      <c r="AL75" s="115"/>
      <c r="AM75" s="492">
        <v>173128.65460675617</v>
      </c>
      <c r="AN75" s="480">
        <v>0</v>
      </c>
      <c r="AO75" s="560">
        <v>173128.65460675617</v>
      </c>
      <c r="AP75" s="560">
        <v>0</v>
      </c>
      <c r="AQ75" s="560">
        <v>0</v>
      </c>
      <c r="AR75" s="560">
        <v>0</v>
      </c>
      <c r="AS75" s="1415">
        <v>0</v>
      </c>
      <c r="AT75" s="1415">
        <v>173128.65460675617</v>
      </c>
      <c r="AU75" s="5">
        <v>0</v>
      </c>
    </row>
    <row r="76" spans="1:51" ht="15.75">
      <c r="A76" s="3212" t="s">
        <v>1403</v>
      </c>
      <c r="B76" s="171">
        <v>0</v>
      </c>
      <c r="C76" s="171">
        <v>0</v>
      </c>
      <c r="E76" s="487"/>
      <c r="F76" s="3231" t="s">
        <v>1796</v>
      </c>
      <c r="G76" s="3245"/>
      <c r="H76" s="3244"/>
      <c r="I76" s="1601">
        <v>43455.819563989993</v>
      </c>
      <c r="J76" s="3013"/>
      <c r="K76" s="3130">
        <v>1</v>
      </c>
      <c r="L76" s="3014"/>
      <c r="M76" s="3014"/>
      <c r="N76" s="3014"/>
      <c r="O76" s="3021"/>
      <c r="P76" s="3037">
        <v>1</v>
      </c>
      <c r="Q76" s="3036"/>
      <c r="T76" s="487"/>
      <c r="U76" s="3231" t="s">
        <v>1796</v>
      </c>
      <c r="V76" s="3233"/>
      <c r="W76" s="115"/>
      <c r="X76" s="492">
        <v>43455.819563989993</v>
      </c>
      <c r="Y76" s="480">
        <v>0</v>
      </c>
      <c r="Z76" s="560">
        <v>43455.819563989993</v>
      </c>
      <c r="AA76" s="560">
        <v>0</v>
      </c>
      <c r="AB76" s="560">
        <v>0</v>
      </c>
      <c r="AC76" s="560">
        <v>0</v>
      </c>
      <c r="AD76" s="1415">
        <v>0</v>
      </c>
      <c r="AE76" s="3171">
        <v>43455.819563989993</v>
      </c>
      <c r="AF76" s="3176"/>
      <c r="AI76" s="487"/>
      <c r="AJ76" s="3231" t="s">
        <v>1796</v>
      </c>
      <c r="AK76" s="3233"/>
      <c r="AL76" s="115"/>
      <c r="AM76" s="492">
        <v>43091.865367667095</v>
      </c>
      <c r="AN76" s="480">
        <v>0</v>
      </c>
      <c r="AO76" s="560">
        <v>43091.865367667095</v>
      </c>
      <c r="AP76" s="560">
        <v>0</v>
      </c>
      <c r="AQ76" s="560">
        <v>0</v>
      </c>
      <c r="AR76" s="560">
        <v>0</v>
      </c>
      <c r="AS76" s="1415">
        <v>0</v>
      </c>
      <c r="AT76" s="3171">
        <v>43091.865367667095</v>
      </c>
      <c r="AU76" s="5">
        <v>0</v>
      </c>
    </row>
    <row r="77" spans="1:51"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3171">
        <v>0</v>
      </c>
      <c r="AF77" s="3176"/>
      <c r="AI77" s="487"/>
      <c r="AJ77" s="3231" t="s">
        <v>791</v>
      </c>
      <c r="AK77" s="3233"/>
      <c r="AL77" s="115"/>
      <c r="AM77" s="492">
        <v>0</v>
      </c>
      <c r="AN77" s="480">
        <v>0</v>
      </c>
      <c r="AO77" s="560">
        <v>0</v>
      </c>
      <c r="AP77" s="560">
        <v>0</v>
      </c>
      <c r="AQ77" s="560">
        <v>0</v>
      </c>
      <c r="AR77" s="560">
        <v>0</v>
      </c>
      <c r="AS77" s="1415">
        <v>0</v>
      </c>
      <c r="AT77" s="3171">
        <v>0</v>
      </c>
      <c r="AU77" s="5">
        <v>0</v>
      </c>
    </row>
    <row r="78" spans="1:51" ht="15.75">
      <c r="A78" s="3212" t="s">
        <v>1403</v>
      </c>
      <c r="B78" s="171">
        <v>0</v>
      </c>
      <c r="C78" s="171">
        <v>0</v>
      </c>
      <c r="E78" s="487"/>
      <c r="F78" s="3231" t="s">
        <v>5759</v>
      </c>
      <c r="G78" s="3245"/>
      <c r="H78" s="3244"/>
      <c r="I78" s="1601">
        <v>600151.64</v>
      </c>
      <c r="J78" s="3013"/>
      <c r="K78" s="3130">
        <v>1</v>
      </c>
      <c r="L78" s="3014"/>
      <c r="M78" s="3014"/>
      <c r="N78" s="3014"/>
      <c r="O78" s="3021"/>
      <c r="P78" s="3037">
        <v>1</v>
      </c>
      <c r="Q78" s="3036"/>
      <c r="T78" s="487"/>
      <c r="U78" s="3231" t="s">
        <v>5759</v>
      </c>
      <c r="V78" s="3233"/>
      <c r="W78" s="115"/>
      <c r="X78" s="492">
        <v>600151.64</v>
      </c>
      <c r="Y78" s="480">
        <v>0</v>
      </c>
      <c r="Z78" s="560">
        <v>600151.64</v>
      </c>
      <c r="AA78" s="560">
        <v>0</v>
      </c>
      <c r="AB78" s="560">
        <v>0</v>
      </c>
      <c r="AC78" s="560">
        <v>0</v>
      </c>
      <c r="AD78" s="1415">
        <v>0</v>
      </c>
      <c r="AE78" s="1415">
        <v>600151.64</v>
      </c>
      <c r="AF78" s="3176"/>
      <c r="AI78" s="487"/>
      <c r="AJ78" s="3231" t="s">
        <v>5759</v>
      </c>
      <c r="AK78" s="3233"/>
      <c r="AL78" s="115"/>
      <c r="AM78" s="492">
        <v>0</v>
      </c>
      <c r="AN78" s="480">
        <v>0</v>
      </c>
      <c r="AO78" s="560">
        <v>0</v>
      </c>
      <c r="AP78" s="560">
        <v>0</v>
      </c>
      <c r="AQ78" s="560">
        <v>0</v>
      </c>
      <c r="AR78" s="560">
        <v>0</v>
      </c>
      <c r="AS78" s="1415">
        <v>0</v>
      </c>
      <c r="AT78" s="1415">
        <v>0</v>
      </c>
      <c r="AU78" s="5">
        <v>0</v>
      </c>
    </row>
    <row r="79" spans="1:51"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51"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3171">
        <v>0</v>
      </c>
      <c r="AF113" s="3176"/>
      <c r="AI113" s="487"/>
      <c r="AJ113" s="3231">
        <v>0</v>
      </c>
      <c r="AK113" s="3233"/>
      <c r="AL113" s="115"/>
      <c r="AM113" s="492">
        <v>0</v>
      </c>
      <c r="AN113" s="480">
        <v>0</v>
      </c>
      <c r="AO113" s="560">
        <v>0</v>
      </c>
      <c r="AP113" s="560">
        <v>0</v>
      </c>
      <c r="AQ113" s="560">
        <v>0</v>
      </c>
      <c r="AR113" s="560">
        <v>0</v>
      </c>
      <c r="AS113" s="1415">
        <v>0</v>
      </c>
      <c r="AT113" s="3171">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3171">
        <v>0</v>
      </c>
      <c r="AF116" s="3176"/>
      <c r="AI116" s="487"/>
      <c r="AJ116" s="3231">
        <v>0</v>
      </c>
      <c r="AK116" s="3233"/>
      <c r="AL116" s="115"/>
      <c r="AM116" s="492">
        <v>0</v>
      </c>
      <c r="AN116" s="480">
        <v>0</v>
      </c>
      <c r="AO116" s="560">
        <v>0</v>
      </c>
      <c r="AP116" s="560">
        <v>0</v>
      </c>
      <c r="AQ116" s="560">
        <v>0</v>
      </c>
      <c r="AR116" s="560">
        <v>0</v>
      </c>
      <c r="AS116" s="1415">
        <v>0</v>
      </c>
      <c r="AT116" s="3171">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3171">
        <v>0</v>
      </c>
      <c r="AF117" s="3176"/>
      <c r="AI117" s="487"/>
      <c r="AJ117" s="3231">
        <v>0</v>
      </c>
      <c r="AK117" s="3233"/>
      <c r="AL117" s="115"/>
      <c r="AM117" s="492">
        <v>0</v>
      </c>
      <c r="AN117" s="480">
        <v>0</v>
      </c>
      <c r="AO117" s="560">
        <v>0</v>
      </c>
      <c r="AP117" s="560">
        <v>0</v>
      </c>
      <c r="AQ117" s="560">
        <v>0</v>
      </c>
      <c r="AR117" s="560">
        <v>0</v>
      </c>
      <c r="AS117" s="1415">
        <v>0</v>
      </c>
      <c r="AT117" s="3171">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3171">
        <v>0</v>
      </c>
      <c r="AF118" s="3176"/>
      <c r="AI118" s="487"/>
      <c r="AJ118" s="3231">
        <v>0</v>
      </c>
      <c r="AK118" s="3233"/>
      <c r="AL118" s="115"/>
      <c r="AM118" s="492">
        <v>0</v>
      </c>
      <c r="AN118" s="480">
        <v>0</v>
      </c>
      <c r="AO118" s="560">
        <v>0</v>
      </c>
      <c r="AP118" s="560">
        <v>0</v>
      </c>
      <c r="AQ118" s="560">
        <v>0</v>
      </c>
      <c r="AR118" s="560">
        <v>0</v>
      </c>
      <c r="AS118" s="1415">
        <v>0</v>
      </c>
      <c r="AT118" s="3171">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3171">
        <v>0</v>
      </c>
      <c r="AF119" s="3176"/>
      <c r="AI119" s="487"/>
      <c r="AJ119" s="3231">
        <v>0</v>
      </c>
      <c r="AK119" s="3233"/>
      <c r="AL119" s="115"/>
      <c r="AM119" s="492">
        <v>0</v>
      </c>
      <c r="AN119" s="480">
        <v>0</v>
      </c>
      <c r="AO119" s="560">
        <v>0</v>
      </c>
      <c r="AP119" s="560">
        <v>0</v>
      </c>
      <c r="AQ119" s="560">
        <v>0</v>
      </c>
      <c r="AR119" s="560">
        <v>0</v>
      </c>
      <c r="AS119" s="1415">
        <v>0</v>
      </c>
      <c r="AT119" s="3171">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3171">
        <v>0</v>
      </c>
      <c r="AF120" s="3176"/>
      <c r="AI120" s="487"/>
      <c r="AJ120" s="3231">
        <v>0</v>
      </c>
      <c r="AK120" s="3233"/>
      <c r="AL120" s="115"/>
      <c r="AM120" s="492">
        <v>0</v>
      </c>
      <c r="AN120" s="480">
        <v>0</v>
      </c>
      <c r="AO120" s="560">
        <v>0</v>
      </c>
      <c r="AP120" s="560">
        <v>0</v>
      </c>
      <c r="AQ120" s="560">
        <v>0</v>
      </c>
      <c r="AR120" s="560">
        <v>0</v>
      </c>
      <c r="AS120" s="1415">
        <v>0</v>
      </c>
      <c r="AT120" s="3171">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3171">
        <v>0</v>
      </c>
      <c r="AF135" s="3176"/>
      <c r="AI135" s="487"/>
      <c r="AJ135" s="3231">
        <v>0</v>
      </c>
      <c r="AK135" s="3233"/>
      <c r="AL135" s="115"/>
      <c r="AM135" s="492">
        <v>0</v>
      </c>
      <c r="AN135" s="480">
        <v>0</v>
      </c>
      <c r="AO135" s="560">
        <v>0</v>
      </c>
      <c r="AP135" s="560">
        <v>0</v>
      </c>
      <c r="AQ135" s="560">
        <v>0</v>
      </c>
      <c r="AR135" s="560">
        <v>0</v>
      </c>
      <c r="AS135" s="1415">
        <v>0</v>
      </c>
      <c r="AT135" s="3171">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3171">
        <v>0</v>
      </c>
      <c r="AF138" s="3176"/>
      <c r="AI138" s="487"/>
      <c r="AJ138" s="3231">
        <v>0</v>
      </c>
      <c r="AK138" s="3233"/>
      <c r="AL138" s="115"/>
      <c r="AM138" s="492">
        <v>0</v>
      </c>
      <c r="AN138" s="480">
        <v>0</v>
      </c>
      <c r="AO138" s="560">
        <v>0</v>
      </c>
      <c r="AP138" s="560">
        <v>0</v>
      </c>
      <c r="AQ138" s="560">
        <v>0</v>
      </c>
      <c r="AR138" s="560">
        <v>0</v>
      </c>
      <c r="AS138" s="1415">
        <v>0</v>
      </c>
      <c r="AT138" s="3171">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3171">
        <v>0</v>
      </c>
      <c r="AF139" s="3176"/>
      <c r="AI139" s="487"/>
      <c r="AJ139" s="3231">
        <v>0</v>
      </c>
      <c r="AK139" s="3233"/>
      <c r="AL139" s="115"/>
      <c r="AM139" s="492">
        <v>0</v>
      </c>
      <c r="AN139" s="480">
        <v>0</v>
      </c>
      <c r="AO139" s="560">
        <v>0</v>
      </c>
      <c r="AP139" s="560">
        <v>0</v>
      </c>
      <c r="AQ139" s="560">
        <v>0</v>
      </c>
      <c r="AR139" s="560">
        <v>0</v>
      </c>
      <c r="AS139" s="1415">
        <v>0</v>
      </c>
      <c r="AT139" s="3171">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3171">
        <v>0</v>
      </c>
      <c r="AF142" s="3176"/>
      <c r="AI142" s="487"/>
      <c r="AJ142" s="3231">
        <v>0</v>
      </c>
      <c r="AK142" s="3233"/>
      <c r="AL142" s="115"/>
      <c r="AM142" s="492">
        <v>0</v>
      </c>
      <c r="AN142" s="480">
        <v>0</v>
      </c>
      <c r="AO142" s="560">
        <v>0</v>
      </c>
      <c r="AP142" s="560">
        <v>0</v>
      </c>
      <c r="AQ142" s="560">
        <v>0</v>
      </c>
      <c r="AR142" s="560">
        <v>0</v>
      </c>
      <c r="AS142" s="1415">
        <v>0</v>
      </c>
      <c r="AT142" s="3171">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3171">
        <v>0</v>
      </c>
      <c r="AF144" s="3176"/>
      <c r="AI144" s="487"/>
      <c r="AJ144" s="3231">
        <v>0</v>
      </c>
      <c r="AK144" s="3233"/>
      <c r="AL144" s="115"/>
      <c r="AM144" s="492">
        <v>0</v>
      </c>
      <c r="AN144" s="480">
        <v>0</v>
      </c>
      <c r="AO144" s="560">
        <v>0</v>
      </c>
      <c r="AP144" s="560">
        <v>0</v>
      </c>
      <c r="AQ144" s="560">
        <v>0</v>
      </c>
      <c r="AR144" s="560">
        <v>0</v>
      </c>
      <c r="AS144" s="1415">
        <v>0</v>
      </c>
      <c r="AT144" s="3171">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20510505.753253669</v>
      </c>
      <c r="J146" s="3238"/>
      <c r="K146" s="3240"/>
      <c r="L146" s="3240"/>
      <c r="M146" s="3240"/>
      <c r="N146" s="3240"/>
      <c r="O146" s="3241"/>
      <c r="P146" s="3242">
        <v>0</v>
      </c>
      <c r="Q146" s="3036"/>
      <c r="T146" s="487"/>
      <c r="U146" s="3231"/>
      <c r="V146" s="3233"/>
      <c r="W146" s="115" t="s">
        <v>5760</v>
      </c>
      <c r="X146" s="2812">
        <v>20510505.753253669</v>
      </c>
      <c r="Y146" s="3243">
        <v>0</v>
      </c>
      <c r="Z146" s="1430">
        <v>13861753.681945646</v>
      </c>
      <c r="AA146" s="1430">
        <v>0</v>
      </c>
      <c r="AB146" s="1430">
        <v>6648752.0713080242</v>
      </c>
      <c r="AC146" s="1430">
        <v>0</v>
      </c>
      <c r="AD146" s="1431">
        <v>0</v>
      </c>
      <c r="AE146" s="3198">
        <v>20510505.753253669</v>
      </c>
      <c r="AF146" s="3176"/>
      <c r="AI146" s="487"/>
      <c r="AJ146" s="3231"/>
      <c r="AK146" s="3233"/>
      <c r="AL146" s="115" t="s">
        <v>5760</v>
      </c>
      <c r="AM146" s="2812">
        <v>12388867.635660723</v>
      </c>
      <c r="AN146" s="3243">
        <v>0</v>
      </c>
      <c r="AO146" s="1430">
        <v>12388867.635660723</v>
      </c>
      <c r="AP146" s="1430">
        <v>0</v>
      </c>
      <c r="AQ146" s="1430">
        <v>0</v>
      </c>
      <c r="AR146" s="1430">
        <v>0</v>
      </c>
      <c r="AS146" s="1431">
        <v>0</v>
      </c>
      <c r="AT146" s="3198">
        <v>12388867.635660723</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3171"/>
      <c r="AF149" s="3176"/>
      <c r="AI149" s="487" t="s">
        <v>792</v>
      </c>
      <c r="AJ149" s="3231"/>
      <c r="AK149" s="3233"/>
      <c r="AL149" s="115"/>
      <c r="AM149" s="492">
        <v>0</v>
      </c>
      <c r="AN149" s="480"/>
      <c r="AO149" s="560"/>
      <c r="AP149" s="560"/>
      <c r="AQ149" s="560"/>
      <c r="AR149" s="560"/>
      <c r="AS149" s="1415"/>
      <c r="AT149" s="3171"/>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3171">
        <v>0</v>
      </c>
      <c r="AF150" s="3176"/>
      <c r="AI150" s="487"/>
      <c r="AJ150" s="3231" t="s">
        <v>793</v>
      </c>
      <c r="AK150" s="3233"/>
      <c r="AL150" s="115"/>
      <c r="AM150" s="492">
        <v>0</v>
      </c>
      <c r="AN150" s="480">
        <v>0</v>
      </c>
      <c r="AO150" s="560">
        <v>0</v>
      </c>
      <c r="AP150" s="560">
        <v>0</v>
      </c>
      <c r="AQ150" s="560">
        <v>0</v>
      </c>
      <c r="AR150" s="560">
        <v>0</v>
      </c>
      <c r="AS150" s="1415">
        <v>0</v>
      </c>
      <c r="AT150" s="3171">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3171">
        <v>0</v>
      </c>
      <c r="AF151" s="3176"/>
      <c r="AI151" s="487"/>
      <c r="AJ151" s="3231">
        <v>0</v>
      </c>
      <c r="AK151" s="3233"/>
      <c r="AL151" s="115"/>
      <c r="AM151" s="492">
        <v>0</v>
      </c>
      <c r="AN151" s="480">
        <v>0</v>
      </c>
      <c r="AO151" s="560">
        <v>0</v>
      </c>
      <c r="AP151" s="560">
        <v>0</v>
      </c>
      <c r="AQ151" s="560">
        <v>0</v>
      </c>
      <c r="AR151" s="560">
        <v>0</v>
      </c>
      <c r="AS151" s="1415">
        <v>0</v>
      </c>
      <c r="AT151" s="3171">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3171">
        <v>0</v>
      </c>
      <c r="AF152" s="3176"/>
      <c r="AI152" s="487"/>
      <c r="AJ152" s="3231">
        <v>0</v>
      </c>
      <c r="AK152" s="3233"/>
      <c r="AL152" s="115"/>
      <c r="AM152" s="492">
        <v>0</v>
      </c>
      <c r="AN152" s="480">
        <v>0</v>
      </c>
      <c r="AO152" s="560">
        <v>0</v>
      </c>
      <c r="AP152" s="560">
        <v>0</v>
      </c>
      <c r="AQ152" s="560">
        <v>0</v>
      </c>
      <c r="AR152" s="560">
        <v>0</v>
      </c>
      <c r="AS152" s="1415">
        <v>0</v>
      </c>
      <c r="AT152" s="3171">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3171">
        <v>0</v>
      </c>
      <c r="AF153" s="3176"/>
      <c r="AI153" s="487"/>
      <c r="AJ153" s="3231">
        <v>0</v>
      </c>
      <c r="AK153" s="3233"/>
      <c r="AL153" s="115"/>
      <c r="AM153" s="492">
        <v>0</v>
      </c>
      <c r="AN153" s="480">
        <v>0</v>
      </c>
      <c r="AO153" s="560">
        <v>0</v>
      </c>
      <c r="AP153" s="560">
        <v>0</v>
      </c>
      <c r="AQ153" s="560">
        <v>0</v>
      </c>
      <c r="AR153" s="560">
        <v>0</v>
      </c>
      <c r="AS153" s="1415">
        <v>0</v>
      </c>
      <c r="AT153" s="3171">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3198">
        <v>0</v>
      </c>
      <c r="AF155" s="3176"/>
      <c r="AI155" s="487"/>
      <c r="AJ155" s="3231"/>
      <c r="AK155" s="3233"/>
      <c r="AL155" s="115" t="s">
        <v>5762</v>
      </c>
      <c r="AM155" s="2812">
        <v>0</v>
      </c>
      <c r="AN155" s="3243">
        <v>0</v>
      </c>
      <c r="AO155" s="1430">
        <v>0</v>
      </c>
      <c r="AP155" s="1430">
        <v>0</v>
      </c>
      <c r="AQ155" s="1430">
        <v>0</v>
      </c>
      <c r="AR155" s="1430">
        <v>0</v>
      </c>
      <c r="AS155" s="1431">
        <v>0</v>
      </c>
      <c r="AT155" s="3198">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2489316.2408007807</v>
      </c>
      <c r="J161" s="3013"/>
      <c r="K161" s="3014"/>
      <c r="L161" s="3014"/>
      <c r="M161" s="3014"/>
      <c r="N161" s="3014"/>
      <c r="O161" s="3021"/>
      <c r="P161" s="3037">
        <v>0</v>
      </c>
      <c r="Q161" s="3036"/>
      <c r="T161" s="487"/>
      <c r="U161" s="3231" t="s">
        <v>799</v>
      </c>
      <c r="V161" s="3233"/>
      <c r="W161" s="115"/>
      <c r="X161" s="492">
        <v>2489316.2408007807</v>
      </c>
      <c r="Y161" s="480">
        <v>0</v>
      </c>
      <c r="Z161" s="560">
        <v>2489316.2408007807</v>
      </c>
      <c r="AA161" s="560">
        <v>0</v>
      </c>
      <c r="AB161" s="560">
        <v>0</v>
      </c>
      <c r="AC161" s="560">
        <v>0</v>
      </c>
      <c r="AD161" s="1415">
        <v>0</v>
      </c>
      <c r="AE161" s="1415">
        <v>2489316.2408007807</v>
      </c>
      <c r="AF161" s="3176"/>
      <c r="AI161" s="487"/>
      <c r="AJ161" s="3231" t="s">
        <v>799</v>
      </c>
      <c r="AK161" s="3233"/>
      <c r="AL161" s="115"/>
      <c r="AM161" s="492">
        <v>2307460.3908007806</v>
      </c>
      <c r="AN161" s="480">
        <v>0</v>
      </c>
      <c r="AO161" s="560">
        <v>2307460.3908007806</v>
      </c>
      <c r="AP161" s="560">
        <v>0</v>
      </c>
      <c r="AQ161" s="560">
        <v>0</v>
      </c>
      <c r="AR161" s="560">
        <v>0</v>
      </c>
      <c r="AS161" s="1415">
        <v>0</v>
      </c>
      <c r="AT161" s="1415">
        <v>2307460.3908007806</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1824546.7786335952</v>
      </c>
      <c r="J163" s="3013"/>
      <c r="K163" s="3014"/>
      <c r="L163" s="3014"/>
      <c r="M163" s="3014"/>
      <c r="N163" s="3014"/>
      <c r="O163" s="3021"/>
      <c r="P163" s="3037">
        <v>0</v>
      </c>
      <c r="Q163" s="3036"/>
      <c r="T163" s="487"/>
      <c r="U163" s="3231" t="s">
        <v>797</v>
      </c>
      <c r="V163" s="3233"/>
      <c r="W163" s="115"/>
      <c r="X163" s="492">
        <v>1824546.7786335952</v>
      </c>
      <c r="Y163" s="480">
        <v>0</v>
      </c>
      <c r="Z163" s="560">
        <v>1824546.7786335952</v>
      </c>
      <c r="AA163" s="560">
        <v>0</v>
      </c>
      <c r="AB163" s="560">
        <v>0</v>
      </c>
      <c r="AC163" s="560">
        <v>0</v>
      </c>
      <c r="AD163" s="1415">
        <v>0</v>
      </c>
      <c r="AE163" s="1415">
        <v>1824546.7786335952</v>
      </c>
      <c r="AF163" s="3176"/>
      <c r="AI163" s="487"/>
      <c r="AJ163" s="3231" t="s">
        <v>797</v>
      </c>
      <c r="AK163" s="3233"/>
      <c r="AL163" s="115"/>
      <c r="AM163" s="492">
        <v>1470243.5676236532</v>
      </c>
      <c r="AN163" s="480">
        <v>0</v>
      </c>
      <c r="AO163" s="560">
        <v>1470243.5676236532</v>
      </c>
      <c r="AP163" s="560">
        <v>0</v>
      </c>
      <c r="AQ163" s="560">
        <v>0</v>
      </c>
      <c r="AR163" s="560">
        <v>0</v>
      </c>
      <c r="AS163" s="1415">
        <v>0</v>
      </c>
      <c r="AT163" s="1415">
        <v>1470243.5676236532</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4313863.0194343757</v>
      </c>
      <c r="J170" s="3238"/>
      <c r="K170" s="3239">
        <v>1</v>
      </c>
      <c r="L170" s="3240"/>
      <c r="M170" s="3240"/>
      <c r="N170" s="3240"/>
      <c r="O170" s="3241"/>
      <c r="P170" s="3242">
        <v>1</v>
      </c>
      <c r="Q170" s="3036"/>
      <c r="T170" s="487"/>
      <c r="U170" s="3231"/>
      <c r="V170" s="3233"/>
      <c r="W170" s="115" t="s">
        <v>5764</v>
      </c>
      <c r="X170" s="2812">
        <v>4313863.0194343757</v>
      </c>
      <c r="Y170" s="3243">
        <v>0</v>
      </c>
      <c r="Z170" s="1430">
        <v>4313863.0194343757</v>
      </c>
      <c r="AA170" s="1430">
        <v>0</v>
      </c>
      <c r="AB170" s="1430">
        <v>0</v>
      </c>
      <c r="AC170" s="1430">
        <v>0</v>
      </c>
      <c r="AD170" s="1431">
        <v>0</v>
      </c>
      <c r="AE170" s="1431">
        <v>4313863.0194343757</v>
      </c>
      <c r="AF170" s="3176"/>
      <c r="AI170" s="487"/>
      <c r="AJ170" s="3231"/>
      <c r="AK170" s="3233"/>
      <c r="AL170" s="115" t="s">
        <v>5764</v>
      </c>
      <c r="AM170" s="2812">
        <v>3777703.9584244341</v>
      </c>
      <c r="AN170" s="3243">
        <v>0</v>
      </c>
      <c r="AO170" s="1430">
        <v>3777703.9584244341</v>
      </c>
      <c r="AP170" s="1430">
        <v>0</v>
      </c>
      <c r="AQ170" s="1430">
        <v>0</v>
      </c>
      <c r="AR170" s="1430">
        <v>0</v>
      </c>
      <c r="AS170" s="1431">
        <v>0</v>
      </c>
      <c r="AT170" s="1431">
        <v>3777703.9584244341</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20692.68477811943</v>
      </c>
      <c r="J174" s="3013"/>
      <c r="K174" s="3014"/>
      <c r="L174" s="3014"/>
      <c r="M174" s="3014"/>
      <c r="N174" s="3014"/>
      <c r="O174" s="3021"/>
      <c r="P174" s="3037">
        <v>0</v>
      </c>
      <c r="Q174" s="3036"/>
      <c r="T174" s="487"/>
      <c r="U174" s="3231" t="s">
        <v>801</v>
      </c>
      <c r="V174" s="3233"/>
      <c r="W174" s="115"/>
      <c r="X174" s="492">
        <v>20692.68477811943</v>
      </c>
      <c r="Y174" s="480">
        <v>0</v>
      </c>
      <c r="Z174" s="560">
        <v>20692.68477811943</v>
      </c>
      <c r="AA174" s="560">
        <v>0</v>
      </c>
      <c r="AB174" s="560">
        <v>0</v>
      </c>
      <c r="AC174" s="560">
        <v>0</v>
      </c>
      <c r="AD174" s="1415">
        <v>0</v>
      </c>
      <c r="AE174" s="1415">
        <v>20692.68477811943</v>
      </c>
      <c r="AF174" s="3176"/>
      <c r="AI174" s="487"/>
      <c r="AJ174" s="3231" t="s">
        <v>801</v>
      </c>
      <c r="AK174" s="3233"/>
      <c r="AL174" s="115"/>
      <c r="AM174" s="492">
        <v>18080.204778119431</v>
      </c>
      <c r="AN174" s="480">
        <v>0</v>
      </c>
      <c r="AO174" s="560">
        <v>18080.204778119431</v>
      </c>
      <c r="AP174" s="560">
        <v>0</v>
      </c>
      <c r="AQ174" s="560">
        <v>0</v>
      </c>
      <c r="AR174" s="560">
        <v>0</v>
      </c>
      <c r="AS174" s="1415">
        <v>0</v>
      </c>
      <c r="AT174" s="1415">
        <v>18080.204778119431</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1403</v>
      </c>
      <c r="B176" s="171">
        <v>0</v>
      </c>
      <c r="C176" s="171">
        <v>0</v>
      </c>
      <c r="E176" s="487"/>
      <c r="F176" s="3231" t="s">
        <v>697</v>
      </c>
      <c r="G176" s="20"/>
      <c r="H176" s="115"/>
      <c r="I176" s="1601">
        <v>5823.2541235651333</v>
      </c>
      <c r="J176" s="3013"/>
      <c r="K176" s="3014"/>
      <c r="L176" s="3014"/>
      <c r="M176" s="3014"/>
      <c r="N176" s="3014"/>
      <c r="O176" s="3021"/>
      <c r="P176" s="3037">
        <v>0</v>
      </c>
      <c r="Q176" s="3036"/>
      <c r="T176" s="487"/>
      <c r="U176" s="3231" t="s">
        <v>697</v>
      </c>
      <c r="V176" s="3233"/>
      <c r="W176" s="115"/>
      <c r="X176" s="492">
        <v>5823.2541235651333</v>
      </c>
      <c r="Y176" s="480">
        <v>0</v>
      </c>
      <c r="Z176" s="560">
        <v>5823.2541235651333</v>
      </c>
      <c r="AA176" s="560">
        <v>0</v>
      </c>
      <c r="AB176" s="560">
        <v>0</v>
      </c>
      <c r="AC176" s="560">
        <v>0</v>
      </c>
      <c r="AD176" s="1415">
        <v>0</v>
      </c>
      <c r="AE176" s="1415">
        <v>5823.2541235651333</v>
      </c>
      <c r="AF176" s="3176"/>
      <c r="AI176" s="487"/>
      <c r="AJ176" s="3231" t="s">
        <v>697</v>
      </c>
      <c r="AK176" s="3233"/>
      <c r="AL176" s="115"/>
      <c r="AM176" s="492">
        <v>5793.0806263851819</v>
      </c>
      <c r="AN176" s="480">
        <v>0</v>
      </c>
      <c r="AO176" s="560">
        <v>5793.0806263851819</v>
      </c>
      <c r="AP176" s="560">
        <v>0</v>
      </c>
      <c r="AQ176" s="560">
        <v>0</v>
      </c>
      <c r="AR176" s="560">
        <v>0</v>
      </c>
      <c r="AS176" s="1415">
        <v>0</v>
      </c>
      <c r="AT176" s="1415">
        <v>5793.0806263851819</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26515.938901684563</v>
      </c>
      <c r="J182" s="3238"/>
      <c r="K182" s="3239">
        <v>1</v>
      </c>
      <c r="L182" s="3240"/>
      <c r="M182" s="3240"/>
      <c r="N182" s="3240"/>
      <c r="O182" s="3241"/>
      <c r="P182" s="3242">
        <v>1</v>
      </c>
      <c r="Q182" s="3036"/>
      <c r="T182" s="131"/>
      <c r="U182" s="3231"/>
      <c r="V182" s="3233"/>
      <c r="W182" s="115" t="s">
        <v>5766</v>
      </c>
      <c r="X182" s="2812">
        <v>26515.938901684563</v>
      </c>
      <c r="Y182" s="3243">
        <v>0</v>
      </c>
      <c r="Z182" s="1430">
        <v>26515.938901684563</v>
      </c>
      <c r="AA182" s="1430">
        <v>0</v>
      </c>
      <c r="AB182" s="1430">
        <v>0</v>
      </c>
      <c r="AC182" s="1430">
        <v>0</v>
      </c>
      <c r="AD182" s="1431">
        <v>0</v>
      </c>
      <c r="AE182" s="3198">
        <v>26515.938901684563</v>
      </c>
      <c r="AF182" s="3176"/>
      <c r="AI182" s="131"/>
      <c r="AJ182" s="3231"/>
      <c r="AK182" s="3233"/>
      <c r="AL182" s="115" t="s">
        <v>5766</v>
      </c>
      <c r="AM182" s="2812">
        <v>23873.285404504612</v>
      </c>
      <c r="AN182" s="3243">
        <v>0</v>
      </c>
      <c r="AO182" s="1430">
        <v>23873.285404504612</v>
      </c>
      <c r="AP182" s="1430">
        <v>0</v>
      </c>
      <c r="AQ182" s="1430">
        <v>0</v>
      </c>
      <c r="AR182" s="1430">
        <v>0</v>
      </c>
      <c r="AS182" s="1431">
        <v>0</v>
      </c>
      <c r="AT182" s="3198">
        <v>23873.285404504612</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3171"/>
      <c r="AF194" s="3176"/>
      <c r="AI194" s="487"/>
      <c r="AJ194" s="3231"/>
      <c r="AK194" s="3233"/>
      <c r="AL194" s="115"/>
      <c r="AM194" s="492">
        <v>0</v>
      </c>
      <c r="AN194" s="480"/>
      <c r="AO194" s="560"/>
      <c r="AP194" s="560"/>
      <c r="AQ194" s="560"/>
      <c r="AR194" s="560"/>
      <c r="AS194" s="1415"/>
      <c r="AT194" s="3171"/>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3171"/>
      <c r="AF195" s="3176"/>
      <c r="AI195" s="487">
        <v>0</v>
      </c>
      <c r="AJ195" s="3231"/>
      <c r="AK195" s="3233"/>
      <c r="AL195" s="115"/>
      <c r="AM195" s="492">
        <v>0</v>
      </c>
      <c r="AN195" s="480"/>
      <c r="AO195" s="560"/>
      <c r="AP195" s="560"/>
      <c r="AQ195" s="560"/>
      <c r="AR195" s="560"/>
      <c r="AS195" s="1415"/>
      <c r="AT195" s="3171"/>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3171">
        <v>0</v>
      </c>
      <c r="AF196" s="3176"/>
      <c r="AI196" s="487"/>
      <c r="AJ196" s="3231">
        <v>0</v>
      </c>
      <c r="AK196" s="3233"/>
      <c r="AL196" s="115"/>
      <c r="AM196" s="492">
        <v>0</v>
      </c>
      <c r="AN196" s="480">
        <v>0</v>
      </c>
      <c r="AO196" s="560">
        <v>0</v>
      </c>
      <c r="AP196" s="560">
        <v>0</v>
      </c>
      <c r="AQ196" s="560">
        <v>0</v>
      </c>
      <c r="AR196" s="560">
        <v>0</v>
      </c>
      <c r="AS196" s="1415">
        <v>0</v>
      </c>
      <c r="AT196" s="3171">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3171">
        <v>0</v>
      </c>
      <c r="AF197" s="3176"/>
      <c r="AI197" s="131"/>
      <c r="AJ197" s="3231">
        <v>0</v>
      </c>
      <c r="AK197" s="3233"/>
      <c r="AL197" s="115"/>
      <c r="AM197" s="492">
        <v>0</v>
      </c>
      <c r="AN197" s="480">
        <v>0</v>
      </c>
      <c r="AO197" s="560">
        <v>0</v>
      </c>
      <c r="AP197" s="560">
        <v>0</v>
      </c>
      <c r="AQ197" s="560">
        <v>0</v>
      </c>
      <c r="AR197" s="560">
        <v>0</v>
      </c>
      <c r="AS197" s="1415">
        <v>0</v>
      </c>
      <c r="AT197" s="3171">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3171">
        <v>0</v>
      </c>
      <c r="AF198" s="3176"/>
      <c r="AI198" s="131"/>
      <c r="AJ198" s="3231">
        <v>0</v>
      </c>
      <c r="AK198" s="3233"/>
      <c r="AL198" s="115"/>
      <c r="AM198" s="492">
        <v>0</v>
      </c>
      <c r="AN198" s="480">
        <v>0</v>
      </c>
      <c r="AO198" s="560">
        <v>0</v>
      </c>
      <c r="AP198" s="560">
        <v>0</v>
      </c>
      <c r="AQ198" s="560">
        <v>0</v>
      </c>
      <c r="AR198" s="560">
        <v>0</v>
      </c>
      <c r="AS198" s="1415">
        <v>0</v>
      </c>
      <c r="AT198" s="3171">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3171">
        <v>0</v>
      </c>
      <c r="AF199" s="3176"/>
      <c r="AI199" s="131"/>
      <c r="AJ199" s="3231">
        <v>0</v>
      </c>
      <c r="AK199" s="3233"/>
      <c r="AL199" s="115"/>
      <c r="AM199" s="492">
        <v>0</v>
      </c>
      <c r="AN199" s="480">
        <v>0</v>
      </c>
      <c r="AO199" s="560">
        <v>0</v>
      </c>
      <c r="AP199" s="560">
        <v>0</v>
      </c>
      <c r="AQ199" s="560">
        <v>0</v>
      </c>
      <c r="AR199" s="560">
        <v>0</v>
      </c>
      <c r="AS199" s="1415">
        <v>0</v>
      </c>
      <c r="AT199" s="3171">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3171">
        <v>0</v>
      </c>
      <c r="AF200" s="3176"/>
      <c r="AI200" s="131"/>
      <c r="AJ200" s="3231">
        <v>0</v>
      </c>
      <c r="AK200" s="3233"/>
      <c r="AL200" s="115"/>
      <c r="AM200" s="492">
        <v>0</v>
      </c>
      <c r="AN200" s="480">
        <v>0</v>
      </c>
      <c r="AO200" s="560">
        <v>0</v>
      </c>
      <c r="AP200" s="560">
        <v>0</v>
      </c>
      <c r="AQ200" s="560">
        <v>0</v>
      </c>
      <c r="AR200" s="560">
        <v>0</v>
      </c>
      <c r="AS200" s="1415">
        <v>0</v>
      </c>
      <c r="AT200" s="3171">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3198">
        <v>0</v>
      </c>
      <c r="AF203" s="3176"/>
      <c r="AI203" s="131"/>
      <c r="AJ203" s="3231"/>
      <c r="AK203" s="3233"/>
      <c r="AL203" s="115">
        <v>0</v>
      </c>
      <c r="AM203" s="2812">
        <v>0</v>
      </c>
      <c r="AN203" s="3243">
        <v>0</v>
      </c>
      <c r="AO203" s="1430">
        <v>0</v>
      </c>
      <c r="AP203" s="1430">
        <v>0</v>
      </c>
      <c r="AQ203" s="1430">
        <v>0</v>
      </c>
      <c r="AR203" s="1430">
        <v>0</v>
      </c>
      <c r="AS203" s="1431">
        <v>0</v>
      </c>
      <c r="AT203" s="3198">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3171"/>
      <c r="AF205" s="3176"/>
      <c r="AI205" s="131"/>
      <c r="AJ205" s="3231"/>
      <c r="AK205" s="3233"/>
      <c r="AL205" s="115"/>
      <c r="AM205" s="492">
        <v>0</v>
      </c>
      <c r="AN205" s="480"/>
      <c r="AO205" s="560"/>
      <c r="AP205" s="560"/>
      <c r="AQ205" s="560"/>
      <c r="AR205" s="560"/>
      <c r="AS205" s="1415"/>
      <c r="AT205" s="3171"/>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3171"/>
      <c r="AF206" s="3176"/>
      <c r="AI206" s="487" t="s">
        <v>5768</v>
      </c>
      <c r="AJ206" s="3231"/>
      <c r="AK206" s="3233"/>
      <c r="AL206" s="115"/>
      <c r="AM206" s="492">
        <v>0</v>
      </c>
      <c r="AN206" s="480"/>
      <c r="AO206" s="560"/>
      <c r="AP206" s="560"/>
      <c r="AQ206" s="560"/>
      <c r="AR206" s="560"/>
      <c r="AS206" s="1415"/>
      <c r="AT206" s="3171"/>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3171">
        <v>0</v>
      </c>
      <c r="AF209" s="3176"/>
      <c r="AI209" s="487"/>
      <c r="AJ209" s="3231">
        <v>0</v>
      </c>
      <c r="AK209" s="3233"/>
      <c r="AL209" s="115"/>
      <c r="AM209" s="492">
        <v>0</v>
      </c>
      <c r="AN209" s="480">
        <v>0</v>
      </c>
      <c r="AO209" s="560">
        <v>0</v>
      </c>
      <c r="AP209" s="560">
        <v>0</v>
      </c>
      <c r="AQ209" s="560">
        <v>0</v>
      </c>
      <c r="AR209" s="560">
        <v>0</v>
      </c>
      <c r="AS209" s="1415">
        <v>0</v>
      </c>
      <c r="AT209" s="3171">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3171">
        <v>0</v>
      </c>
      <c r="AF210" s="3176"/>
      <c r="AI210" s="487"/>
      <c r="AJ210" s="3231">
        <v>0</v>
      </c>
      <c r="AK210" s="3233"/>
      <c r="AL210" s="115"/>
      <c r="AM210" s="492">
        <v>0</v>
      </c>
      <c r="AN210" s="480">
        <v>0</v>
      </c>
      <c r="AO210" s="560">
        <v>0</v>
      </c>
      <c r="AP210" s="560">
        <v>0</v>
      </c>
      <c r="AQ210" s="560">
        <v>0</v>
      </c>
      <c r="AR210" s="560">
        <v>0</v>
      </c>
      <c r="AS210" s="1415">
        <v>0</v>
      </c>
      <c r="AT210" s="3171">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3198">
        <v>0</v>
      </c>
      <c r="AF213" s="3176"/>
      <c r="AI213" s="487"/>
      <c r="AJ213" s="3231"/>
      <c r="AK213" s="3233"/>
      <c r="AL213" s="115">
        <v>0</v>
      </c>
      <c r="AM213" s="2812">
        <v>0</v>
      </c>
      <c r="AN213" s="3243">
        <v>0</v>
      </c>
      <c r="AO213" s="1430">
        <v>0</v>
      </c>
      <c r="AP213" s="1430">
        <v>0</v>
      </c>
      <c r="AQ213" s="1430">
        <v>0</v>
      </c>
      <c r="AR213" s="1430">
        <v>0</v>
      </c>
      <c r="AS213" s="1431">
        <v>0</v>
      </c>
      <c r="AT213" s="3198">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3171"/>
      <c r="AF215" s="3176"/>
      <c r="AI215" s="487"/>
      <c r="AJ215" s="3231"/>
      <c r="AK215" s="3233"/>
      <c r="AL215" s="115"/>
      <c r="AM215" s="492">
        <v>0</v>
      </c>
      <c r="AN215" s="480"/>
      <c r="AO215" s="560"/>
      <c r="AP215" s="560"/>
      <c r="AQ215" s="560"/>
      <c r="AR215" s="560"/>
      <c r="AS215" s="1415"/>
      <c r="AT215" s="3171"/>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3171"/>
      <c r="AF216" s="3176"/>
      <c r="AI216" s="487" t="s">
        <v>5768</v>
      </c>
      <c r="AJ216" s="3231"/>
      <c r="AK216" s="3233"/>
      <c r="AL216" s="115"/>
      <c r="AM216" s="492">
        <v>0</v>
      </c>
      <c r="AN216" s="480"/>
      <c r="AO216" s="560"/>
      <c r="AP216" s="560"/>
      <c r="AQ216" s="560"/>
      <c r="AR216" s="560"/>
      <c r="AS216" s="1415"/>
      <c r="AT216" s="3171"/>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3171">
        <v>0</v>
      </c>
      <c r="AF217" s="3176"/>
      <c r="AI217" s="487"/>
      <c r="AJ217" s="3231">
        <v>0</v>
      </c>
      <c r="AK217" s="3233"/>
      <c r="AL217" s="115"/>
      <c r="AM217" s="492">
        <v>0</v>
      </c>
      <c r="AN217" s="480">
        <v>0</v>
      </c>
      <c r="AO217" s="560">
        <v>0</v>
      </c>
      <c r="AP217" s="560">
        <v>0</v>
      </c>
      <c r="AQ217" s="560">
        <v>0</v>
      </c>
      <c r="AR217" s="560">
        <v>0</v>
      </c>
      <c r="AS217" s="1415">
        <v>0</v>
      </c>
      <c r="AT217" s="3171">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3171">
        <v>0</v>
      </c>
      <c r="AF218" s="3176"/>
      <c r="AI218" s="487"/>
      <c r="AJ218" s="3231">
        <v>0</v>
      </c>
      <c r="AK218" s="3233"/>
      <c r="AL218" s="115"/>
      <c r="AM218" s="492">
        <v>0</v>
      </c>
      <c r="AN218" s="480">
        <v>0</v>
      </c>
      <c r="AO218" s="560">
        <v>0</v>
      </c>
      <c r="AP218" s="560">
        <v>0</v>
      </c>
      <c r="AQ218" s="560">
        <v>0</v>
      </c>
      <c r="AR218" s="560">
        <v>0</v>
      </c>
      <c r="AS218" s="1415">
        <v>0</v>
      </c>
      <c r="AT218" s="3171">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3171">
        <v>0</v>
      </c>
      <c r="AF219" s="3176"/>
      <c r="AI219" s="487"/>
      <c r="AJ219" s="3231">
        <v>0</v>
      </c>
      <c r="AK219" s="3233"/>
      <c r="AL219" s="115"/>
      <c r="AM219" s="492">
        <v>0</v>
      </c>
      <c r="AN219" s="480">
        <v>0</v>
      </c>
      <c r="AO219" s="560">
        <v>0</v>
      </c>
      <c r="AP219" s="560">
        <v>0</v>
      </c>
      <c r="AQ219" s="560">
        <v>0</v>
      </c>
      <c r="AR219" s="560">
        <v>0</v>
      </c>
      <c r="AS219" s="1415">
        <v>0</v>
      </c>
      <c r="AT219" s="3171">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3171">
        <v>0</v>
      </c>
      <c r="AF220" s="3176"/>
      <c r="AI220" s="487"/>
      <c r="AJ220" s="3231">
        <v>0</v>
      </c>
      <c r="AK220" s="3233"/>
      <c r="AL220" s="115"/>
      <c r="AM220" s="492">
        <v>0</v>
      </c>
      <c r="AN220" s="480">
        <v>0</v>
      </c>
      <c r="AO220" s="560">
        <v>0</v>
      </c>
      <c r="AP220" s="560">
        <v>0</v>
      </c>
      <c r="AQ220" s="560">
        <v>0</v>
      </c>
      <c r="AR220" s="560">
        <v>0</v>
      </c>
      <c r="AS220" s="1415">
        <v>0</v>
      </c>
      <c r="AT220" s="3171">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3171">
        <v>0</v>
      </c>
      <c r="AF221" s="3176"/>
      <c r="AI221" s="487"/>
      <c r="AJ221" s="3231">
        <v>0</v>
      </c>
      <c r="AK221" s="3233"/>
      <c r="AL221" s="115"/>
      <c r="AM221" s="492">
        <v>0</v>
      </c>
      <c r="AN221" s="480">
        <v>0</v>
      </c>
      <c r="AO221" s="560">
        <v>0</v>
      </c>
      <c r="AP221" s="560">
        <v>0</v>
      </c>
      <c r="AQ221" s="560">
        <v>0</v>
      </c>
      <c r="AR221" s="560">
        <v>0</v>
      </c>
      <c r="AS221" s="1415">
        <v>0</v>
      </c>
      <c r="AT221" s="3171">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3198">
        <v>0</v>
      </c>
      <c r="AF222" s="3176"/>
      <c r="AI222" s="487"/>
      <c r="AJ222" s="3231"/>
      <c r="AK222" s="3233"/>
      <c r="AL222" s="115">
        <v>0</v>
      </c>
      <c r="AM222" s="2812">
        <v>0</v>
      </c>
      <c r="AN222" s="1430">
        <v>0</v>
      </c>
      <c r="AO222" s="1430">
        <v>0</v>
      </c>
      <c r="AP222" s="1430">
        <v>0</v>
      </c>
      <c r="AQ222" s="1430">
        <v>0</v>
      </c>
      <c r="AR222" s="1430">
        <v>0</v>
      </c>
      <c r="AS222" s="1431">
        <v>0</v>
      </c>
      <c r="AT222" s="3198">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3171"/>
      <c r="AF223" s="3176"/>
      <c r="AI223" s="487"/>
      <c r="AJ223" s="3231"/>
      <c r="AK223" s="3233"/>
      <c r="AL223" s="115"/>
      <c r="AM223" s="492">
        <v>0</v>
      </c>
      <c r="AN223" s="480"/>
      <c r="AO223" s="560"/>
      <c r="AP223" s="560"/>
      <c r="AQ223" s="560"/>
      <c r="AR223" s="560"/>
      <c r="AS223" s="1415"/>
      <c r="AT223" s="3171"/>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3171"/>
      <c r="AF224" s="3176"/>
      <c r="AI224" s="487"/>
      <c r="AJ224" s="3231"/>
      <c r="AK224" s="3233"/>
      <c r="AL224" s="115"/>
      <c r="AM224" s="492">
        <v>0</v>
      </c>
      <c r="AN224" s="480"/>
      <c r="AO224" s="560"/>
      <c r="AP224" s="560"/>
      <c r="AQ224" s="560"/>
      <c r="AR224" s="560"/>
      <c r="AS224" s="1415"/>
      <c r="AT224" s="3171"/>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3171"/>
      <c r="AF225" s="3176"/>
      <c r="AI225" s="487" t="s">
        <v>5768</v>
      </c>
      <c r="AJ225" s="3231"/>
      <c r="AK225" s="3233"/>
      <c r="AL225" s="115"/>
      <c r="AM225" s="492">
        <v>0</v>
      </c>
      <c r="AN225" s="480"/>
      <c r="AO225" s="560"/>
      <c r="AP225" s="560"/>
      <c r="AQ225" s="560"/>
      <c r="AR225" s="560"/>
      <c r="AS225" s="1415"/>
      <c r="AT225" s="3171"/>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3171">
        <v>0</v>
      </c>
      <c r="AF226" s="3176"/>
      <c r="AI226" s="487"/>
      <c r="AJ226" s="3231">
        <v>0</v>
      </c>
      <c r="AK226" s="3233"/>
      <c r="AL226" s="115"/>
      <c r="AM226" s="492">
        <v>0</v>
      </c>
      <c r="AN226" s="480">
        <v>0</v>
      </c>
      <c r="AO226" s="560">
        <v>0</v>
      </c>
      <c r="AP226" s="560">
        <v>0</v>
      </c>
      <c r="AQ226" s="560">
        <v>0</v>
      </c>
      <c r="AR226" s="560">
        <v>0</v>
      </c>
      <c r="AS226" s="1415">
        <v>0</v>
      </c>
      <c r="AT226" s="3171">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3171">
        <v>0</v>
      </c>
      <c r="AF230" s="3176"/>
      <c r="AI230" s="487"/>
      <c r="AJ230" s="3231">
        <v>0</v>
      </c>
      <c r="AK230" s="3233"/>
      <c r="AL230" s="115"/>
      <c r="AM230" s="492">
        <v>0</v>
      </c>
      <c r="AN230" s="480">
        <v>0</v>
      </c>
      <c r="AO230" s="560">
        <v>0</v>
      </c>
      <c r="AP230" s="560">
        <v>0</v>
      </c>
      <c r="AQ230" s="560">
        <v>0</v>
      </c>
      <c r="AR230" s="560">
        <v>0</v>
      </c>
      <c r="AS230" s="1415">
        <v>0</v>
      </c>
      <c r="AT230" s="3171">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3171">
        <v>0</v>
      </c>
      <c r="AF231" s="3176"/>
      <c r="AI231" s="487"/>
      <c r="AJ231" s="3231">
        <v>0</v>
      </c>
      <c r="AK231" s="3233"/>
      <c r="AL231" s="115"/>
      <c r="AM231" s="492">
        <v>0</v>
      </c>
      <c r="AN231" s="480">
        <v>0</v>
      </c>
      <c r="AO231" s="560">
        <v>0</v>
      </c>
      <c r="AP231" s="560">
        <v>0</v>
      </c>
      <c r="AQ231" s="560">
        <v>0</v>
      </c>
      <c r="AR231" s="560">
        <v>0</v>
      </c>
      <c r="AS231" s="1415">
        <v>0</v>
      </c>
      <c r="AT231" s="3171">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3171">
        <v>0</v>
      </c>
      <c r="AF238" s="3176"/>
      <c r="AI238" s="487"/>
      <c r="AJ238" s="3231">
        <v>0</v>
      </c>
      <c r="AK238" s="3233"/>
      <c r="AL238" s="115"/>
      <c r="AM238" s="492">
        <v>0</v>
      </c>
      <c r="AN238" s="480">
        <v>0</v>
      </c>
      <c r="AO238" s="560">
        <v>0</v>
      </c>
      <c r="AP238" s="560">
        <v>0</v>
      </c>
      <c r="AQ238" s="560">
        <v>0</v>
      </c>
      <c r="AR238" s="560">
        <v>0</v>
      </c>
      <c r="AS238" s="1415">
        <v>0</v>
      </c>
      <c r="AT238" s="3171">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3198">
        <v>0</v>
      </c>
      <c r="AF243" s="3176"/>
      <c r="AI243" s="487"/>
      <c r="AJ243" s="20"/>
      <c r="AK243" s="3233"/>
      <c r="AL243" s="115">
        <v>0</v>
      </c>
      <c r="AM243" s="2812">
        <v>0</v>
      </c>
      <c r="AN243" s="3243">
        <v>0</v>
      </c>
      <c r="AO243" s="1430">
        <v>0</v>
      </c>
      <c r="AP243" s="1430">
        <v>0</v>
      </c>
      <c r="AQ243" s="1430">
        <v>0</v>
      </c>
      <c r="AR243" s="1430">
        <v>0</v>
      </c>
      <c r="AS243" s="1431">
        <v>0</v>
      </c>
      <c r="AT243" s="3198">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3171"/>
      <c r="AF251" s="3176"/>
      <c r="AI251" s="487"/>
      <c r="AJ251" s="20"/>
      <c r="AK251" s="20"/>
      <c r="AL251" s="115"/>
      <c r="AM251" s="492">
        <v>0</v>
      </c>
      <c r="AN251" s="480"/>
      <c r="AO251" s="560"/>
      <c r="AP251" s="560"/>
      <c r="AQ251" s="560"/>
      <c r="AR251" s="560"/>
      <c r="AS251" s="1415"/>
      <c r="AT251" s="3171"/>
      <c r="AU251" s="5">
        <v>0</v>
      </c>
    </row>
    <row r="252" spans="1:47" ht="15.75" customHeight="1">
      <c r="A252" s="3212" t="s">
        <v>1403</v>
      </c>
      <c r="B252" s="171">
        <v>0</v>
      </c>
      <c r="C252" s="171">
        <v>0</v>
      </c>
      <c r="E252" s="487"/>
      <c r="F252" s="82"/>
      <c r="G252" s="82"/>
      <c r="H252" s="536" t="s">
        <v>5769</v>
      </c>
      <c r="I252" s="2830">
        <v>25786627.241582021</v>
      </c>
      <c r="J252" s="3238"/>
      <c r="K252" s="3240"/>
      <c r="L252" s="3240"/>
      <c r="M252" s="3240"/>
      <c r="N252" s="3240"/>
      <c r="O252" s="3241"/>
      <c r="P252" s="3037">
        <v>0</v>
      </c>
      <c r="Q252" s="3036"/>
      <c r="T252" s="487"/>
      <c r="U252" s="20"/>
      <c r="V252" s="20"/>
      <c r="W252" s="536" t="s">
        <v>5769</v>
      </c>
      <c r="X252" s="2815">
        <v>25786627.241582021</v>
      </c>
      <c r="Y252" s="496">
        <v>0</v>
      </c>
      <c r="Z252" s="1402">
        <v>19137875.170274004</v>
      </c>
      <c r="AA252" s="1402">
        <v>0</v>
      </c>
      <c r="AB252" s="1402">
        <v>6648752.0713080242</v>
      </c>
      <c r="AC252" s="1402">
        <v>0</v>
      </c>
      <c r="AD252" s="1427">
        <v>0</v>
      </c>
      <c r="AE252" s="3301">
        <v>25786627.241582029</v>
      </c>
      <c r="AF252" s="3251"/>
      <c r="AI252" s="505"/>
      <c r="AJ252" s="94"/>
      <c r="AK252" s="94"/>
      <c r="AL252" s="507" t="s">
        <v>5769</v>
      </c>
      <c r="AM252" s="3266">
        <v>16918325.110932935</v>
      </c>
      <c r="AN252" s="558">
        <v>0</v>
      </c>
      <c r="AO252" s="1409">
        <v>16918325.110932935</v>
      </c>
      <c r="AP252" s="1409">
        <v>0</v>
      </c>
      <c r="AQ252" s="1409">
        <v>0</v>
      </c>
      <c r="AR252" s="1409">
        <v>0</v>
      </c>
      <c r="AS252" s="559">
        <v>0</v>
      </c>
      <c r="AT252" s="3209">
        <v>16918325.110932935</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3171"/>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3171"/>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3171"/>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3171"/>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3171"/>
      <c r="AF292" s="3176"/>
    </row>
    <row r="293" spans="1:32" ht="15.75">
      <c r="A293" s="3212" t="s">
        <v>1403</v>
      </c>
      <c r="B293" s="171">
        <v>0</v>
      </c>
      <c r="C293" s="171">
        <v>0</v>
      </c>
      <c r="E293" s="487"/>
      <c r="F293" s="20" t="s">
        <v>5796</v>
      </c>
      <c r="G293" s="20"/>
      <c r="H293" s="115"/>
      <c r="I293" s="1601">
        <v>23243300.66671497</v>
      </c>
      <c r="J293" s="3013"/>
      <c r="K293" s="3014"/>
      <c r="L293" s="3014"/>
      <c r="M293" s="3014"/>
      <c r="N293" s="3014"/>
      <c r="O293" s="3021"/>
      <c r="P293" s="3037">
        <v>0</v>
      </c>
      <c r="Q293" s="3036"/>
      <c r="T293" s="487"/>
      <c r="U293" s="20" t="s">
        <v>5796</v>
      </c>
      <c r="V293" s="20"/>
      <c r="W293" s="115"/>
      <c r="X293" s="492">
        <v>23243300.66671497</v>
      </c>
      <c r="Y293" s="480">
        <v>6880997.1574596008</v>
      </c>
      <c r="Z293" s="560">
        <v>7318783.4247089904</v>
      </c>
      <c r="AA293" s="560">
        <v>9043520.0845463797</v>
      </c>
      <c r="AB293" s="560">
        <v>0</v>
      </c>
      <c r="AC293" s="560">
        <v>0</v>
      </c>
      <c r="AD293" s="1415">
        <v>0</v>
      </c>
      <c r="AE293" s="3171">
        <v>23243300.66671497</v>
      </c>
      <c r="AF293" s="3176"/>
    </row>
    <row r="294" spans="1:32" ht="15.75">
      <c r="A294" s="3212" t="s">
        <v>1403</v>
      </c>
      <c r="B294" s="171">
        <v>0</v>
      </c>
      <c r="C294" s="171">
        <v>0</v>
      </c>
      <c r="E294" s="487"/>
      <c r="F294" s="20" t="s">
        <v>686</v>
      </c>
      <c r="G294" s="20"/>
      <c r="H294" s="115"/>
      <c r="I294" s="1601">
        <v>1808952.298406</v>
      </c>
      <c r="J294" s="3013"/>
      <c r="K294" s="3014"/>
      <c r="L294" s="3014"/>
      <c r="M294" s="3014"/>
      <c r="N294" s="3014"/>
      <c r="O294" s="3021"/>
      <c r="P294" s="3037">
        <v>0</v>
      </c>
      <c r="Q294" s="3036"/>
      <c r="T294" s="487"/>
      <c r="U294" s="20" t="s">
        <v>686</v>
      </c>
      <c r="V294" s="20"/>
      <c r="W294" s="115"/>
      <c r="X294" s="492">
        <v>1808952.298406</v>
      </c>
      <c r="Y294" s="480">
        <v>535526.16307789285</v>
      </c>
      <c r="Z294" s="560">
        <v>569597.67838059843</v>
      </c>
      <c r="AA294" s="560">
        <v>703828.45694750873</v>
      </c>
      <c r="AB294" s="560">
        <v>0</v>
      </c>
      <c r="AC294" s="560">
        <v>0</v>
      </c>
      <c r="AD294" s="1415">
        <v>0</v>
      </c>
      <c r="AE294" s="3171">
        <v>1808952.298406</v>
      </c>
      <c r="AF294" s="3176"/>
    </row>
    <row r="295" spans="1:32" ht="15.75">
      <c r="A295" s="3212" t="s">
        <v>1403</v>
      </c>
      <c r="B295" s="171">
        <v>0</v>
      </c>
      <c r="C295" s="171">
        <v>0</v>
      </c>
      <c r="E295" s="487"/>
      <c r="F295" s="20" t="s">
        <v>5799</v>
      </c>
      <c r="G295" s="20"/>
      <c r="H295" s="115"/>
      <c r="I295" s="1601">
        <v>407838.71932006575</v>
      </c>
      <c r="J295" s="3013"/>
      <c r="K295" s="3014"/>
      <c r="L295" s="3014"/>
      <c r="M295" s="3014"/>
      <c r="N295" s="3014"/>
      <c r="O295" s="3021"/>
      <c r="P295" s="3037">
        <v>0</v>
      </c>
      <c r="Q295" s="3036"/>
      <c r="T295" s="487"/>
      <c r="U295" s="20" t="s">
        <v>5799</v>
      </c>
      <c r="V295" s="20"/>
      <c r="W295" s="115"/>
      <c r="X295" s="492">
        <v>407838.71932006575</v>
      </c>
      <c r="Y295" s="480">
        <v>120737.45930422378</v>
      </c>
      <c r="Z295" s="560">
        <v>128419.07875797831</v>
      </c>
      <c r="AA295" s="560">
        <v>158682.18125786367</v>
      </c>
      <c r="AB295" s="560">
        <v>0</v>
      </c>
      <c r="AC295" s="560">
        <v>0</v>
      </c>
      <c r="AD295" s="1415">
        <v>0</v>
      </c>
      <c r="AE295" s="3171">
        <v>407838.71932006581</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17572500.000000007</v>
      </c>
      <c r="J297" s="3013"/>
      <c r="K297" s="3014"/>
      <c r="L297" s="3014"/>
      <c r="M297" s="3014"/>
      <c r="N297" s="3014"/>
      <c r="O297" s="3021"/>
      <c r="P297" s="3037">
        <v>0</v>
      </c>
      <c r="Q297" s="3036"/>
      <c r="T297" s="487"/>
      <c r="U297" s="20" t="s">
        <v>5800</v>
      </c>
      <c r="V297" s="20"/>
      <c r="W297" s="115"/>
      <c r="X297" s="492">
        <v>17572500.000000007</v>
      </c>
      <c r="Y297" s="480">
        <v>5202201.0248576403</v>
      </c>
      <c r="Z297" s="560">
        <v>5533178.0789150475</v>
      </c>
      <c r="AA297" s="560">
        <v>6837120.8962273207</v>
      </c>
      <c r="AB297" s="560">
        <v>0</v>
      </c>
      <c r="AC297" s="560">
        <v>0</v>
      </c>
      <c r="AD297" s="1415">
        <v>0</v>
      </c>
      <c r="AE297" s="3171">
        <v>17572500.000000007</v>
      </c>
      <c r="AF297" s="3176"/>
    </row>
    <row r="298" spans="1:32" ht="15.75">
      <c r="A298" s="3212" t="s">
        <v>1403</v>
      </c>
      <c r="B298" s="171">
        <v>0</v>
      </c>
      <c r="C298" s="171">
        <v>0</v>
      </c>
      <c r="E298" s="487"/>
      <c r="F298" s="20"/>
      <c r="G298" s="20" t="s">
        <v>5801</v>
      </c>
      <c r="H298" s="115"/>
      <c r="I298" s="2828">
        <v>43032591.684441045</v>
      </c>
      <c r="J298" s="3267">
        <v>0.29604216957505408</v>
      </c>
      <c r="K298" s="3268">
        <v>0.31487711361018894</v>
      </c>
      <c r="L298" s="3268">
        <v>0.38908071681475703</v>
      </c>
      <c r="M298" s="3240"/>
      <c r="N298" s="3240"/>
      <c r="O298" s="3241"/>
      <c r="P298" s="3242">
        <v>1</v>
      </c>
      <c r="Q298" s="3036"/>
      <c r="T298" s="487"/>
      <c r="U298" s="20"/>
      <c r="V298" s="20" t="s">
        <v>5801</v>
      </c>
      <c r="W298" s="115"/>
      <c r="X298" s="2812">
        <v>43032591.684441045</v>
      </c>
      <c r="Y298" s="3243">
        <v>12739461.804699358</v>
      </c>
      <c r="Z298" s="1430">
        <v>13549978.260762613</v>
      </c>
      <c r="AA298" s="1430">
        <v>16743151.618979074</v>
      </c>
      <c r="AB298" s="1430">
        <v>0</v>
      </c>
      <c r="AC298" s="1430">
        <v>0</v>
      </c>
      <c r="AD298" s="1431">
        <v>0</v>
      </c>
      <c r="AE298" s="3198">
        <v>43032591.684441045</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448155.41571686161</v>
      </c>
      <c r="J303" s="3013"/>
      <c r="K303" s="3130">
        <v>1</v>
      </c>
      <c r="L303" s="3014"/>
      <c r="M303" s="3014"/>
      <c r="N303" s="3014"/>
      <c r="O303" s="3021"/>
      <c r="P303" s="3037">
        <v>1</v>
      </c>
      <c r="Q303" s="3036"/>
      <c r="T303" s="487"/>
      <c r="U303" s="20" t="s">
        <v>475</v>
      </c>
      <c r="V303" s="20"/>
      <c r="W303" s="115"/>
      <c r="X303" s="492">
        <v>448155.41571686161</v>
      </c>
      <c r="Y303" s="480">
        <v>0</v>
      </c>
      <c r="Z303" s="560">
        <v>448155.41571686161</v>
      </c>
      <c r="AA303" s="560">
        <v>0</v>
      </c>
      <c r="AB303" s="560">
        <v>0</v>
      </c>
      <c r="AC303" s="560">
        <v>0</v>
      </c>
      <c r="AD303" s="1415">
        <v>0</v>
      </c>
      <c r="AE303" s="1415">
        <v>448155.41571686161</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448155.41571686161</v>
      </c>
      <c r="J319" s="3238"/>
      <c r="K319" s="3240"/>
      <c r="L319" s="3240"/>
      <c r="M319" s="3240"/>
      <c r="N319" s="3240"/>
      <c r="O319" s="3241"/>
      <c r="P319" s="3242">
        <v>0</v>
      </c>
      <c r="Q319" s="3036"/>
      <c r="T319" s="487"/>
      <c r="U319" s="20"/>
      <c r="V319" s="20" t="s">
        <v>5805</v>
      </c>
      <c r="W319" s="115"/>
      <c r="X319" s="2812">
        <v>448155.41571686161</v>
      </c>
      <c r="Y319" s="3243">
        <v>0</v>
      </c>
      <c r="Z319" s="1430">
        <v>448155.41571686161</v>
      </c>
      <c r="AA319" s="1430">
        <v>0</v>
      </c>
      <c r="AB319" s="1430">
        <v>0</v>
      </c>
      <c r="AC319" s="1430">
        <v>0</v>
      </c>
      <c r="AD319" s="1431">
        <v>0</v>
      </c>
      <c r="AE319" s="1431">
        <v>448155.41571686161</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3171"/>
      <c r="AF320" s="3176"/>
    </row>
    <row r="321" spans="1:32" ht="15.75">
      <c r="A321" s="3212" t="s">
        <v>1403</v>
      </c>
      <c r="B321" s="171">
        <v>0</v>
      </c>
      <c r="C321" s="171">
        <v>0</v>
      </c>
      <c r="E321" s="487" t="s">
        <v>724</v>
      </c>
      <c r="F321" s="20"/>
      <c r="G321" s="20"/>
      <c r="H321" s="115"/>
      <c r="I321" s="1601">
        <v>0</v>
      </c>
      <c r="J321" s="3001">
        <v>0.18391720381730514</v>
      </c>
      <c r="K321" s="3002">
        <v>0.47837830091945605</v>
      </c>
      <c r="L321" s="3002">
        <v>0.24171771744045728</v>
      </c>
      <c r="M321" s="3002">
        <v>9.5986777822781449E-2</v>
      </c>
      <c r="N321" s="3002">
        <v>0</v>
      </c>
      <c r="O321" s="3009">
        <v>0</v>
      </c>
      <c r="P321" s="3037">
        <v>0.99999999999999978</v>
      </c>
      <c r="Q321" s="3036"/>
      <c r="T321" s="487" t="s">
        <v>724</v>
      </c>
      <c r="U321" s="20"/>
      <c r="V321" s="20"/>
      <c r="W321" s="115"/>
      <c r="X321" s="492">
        <v>0</v>
      </c>
      <c r="Y321" s="480">
        <v>0</v>
      </c>
      <c r="Z321" s="560">
        <v>0</v>
      </c>
      <c r="AA321" s="560">
        <v>0</v>
      </c>
      <c r="AB321" s="560">
        <v>0</v>
      </c>
      <c r="AC321" s="560">
        <v>0</v>
      </c>
      <c r="AD321" s="1415">
        <v>0</v>
      </c>
      <c r="AE321" s="3171">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3171"/>
      <c r="AF322" s="3176"/>
    </row>
    <row r="323" spans="1:32" ht="15.75">
      <c r="A323" s="3212" t="s">
        <v>1403</v>
      </c>
      <c r="B323" s="171">
        <v>0</v>
      </c>
      <c r="C323" s="171">
        <v>0</v>
      </c>
      <c r="E323" s="487"/>
      <c r="F323" s="20"/>
      <c r="G323" s="20"/>
      <c r="H323" s="536" t="s">
        <v>725</v>
      </c>
      <c r="I323" s="2828">
        <v>43480747.100157909</v>
      </c>
      <c r="J323" s="1681"/>
      <c r="K323" s="79"/>
      <c r="L323" s="79"/>
      <c r="M323" s="79"/>
      <c r="N323" s="79"/>
      <c r="O323" s="3144"/>
      <c r="P323" s="3037"/>
      <c r="Q323" s="3036"/>
      <c r="T323" s="487"/>
      <c r="U323" s="20"/>
      <c r="V323" s="20"/>
      <c r="W323" s="536" t="s">
        <v>725</v>
      </c>
      <c r="X323" s="2812">
        <v>43480747.100157909</v>
      </c>
      <c r="Y323" s="3243">
        <v>12739461.804699358</v>
      </c>
      <c r="Z323" s="1430">
        <v>13998133.676479476</v>
      </c>
      <c r="AA323" s="1430">
        <v>16743151.618979074</v>
      </c>
      <c r="AB323" s="1430">
        <v>0</v>
      </c>
      <c r="AC323" s="1430">
        <v>0</v>
      </c>
      <c r="AD323" s="1431">
        <v>0</v>
      </c>
      <c r="AE323" s="3198">
        <v>43480747.100157909</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3171"/>
      <c r="AF324" s="3176"/>
    </row>
    <row r="325" spans="1:32" ht="15.75">
      <c r="A325" s="3212" t="s">
        <v>1403</v>
      </c>
      <c r="B325" s="171">
        <v>0</v>
      </c>
      <c r="C325" s="171">
        <v>0</v>
      </c>
      <c r="E325" s="487" t="s">
        <v>5806</v>
      </c>
      <c r="F325" s="82"/>
      <c r="G325" s="82"/>
      <c r="H325" s="536"/>
      <c r="I325" s="2830">
        <v>69267374.341739923</v>
      </c>
      <c r="J325" s="1681"/>
      <c r="K325" s="79"/>
      <c r="L325" s="79"/>
      <c r="M325" s="79"/>
      <c r="N325" s="79"/>
      <c r="O325" s="3144"/>
      <c r="P325" s="3037"/>
      <c r="Q325" s="3036"/>
      <c r="T325" s="487" t="s">
        <v>5806</v>
      </c>
      <c r="U325" s="20"/>
      <c r="V325" s="20"/>
      <c r="W325" s="115"/>
      <c r="X325" s="2815">
        <v>69267374.341739923</v>
      </c>
      <c r="Y325" s="496">
        <v>12739461.804699358</v>
      </c>
      <c r="Z325" s="1402">
        <v>33136008.846753478</v>
      </c>
      <c r="AA325" s="1402">
        <v>16743151.618979074</v>
      </c>
      <c r="AB325" s="1402">
        <v>6648752.0713080242</v>
      </c>
      <c r="AC325" s="1402">
        <v>0</v>
      </c>
      <c r="AD325" s="1427">
        <v>0</v>
      </c>
      <c r="AE325" s="3301">
        <v>69267374.341739938</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3171"/>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3171"/>
      <c r="AF327" s="3176"/>
    </row>
    <row r="328" spans="1:32" ht="15.75">
      <c r="A328" s="3212" t="s">
        <v>5746</v>
      </c>
      <c r="B328" s="171">
        <v>0</v>
      </c>
      <c r="C328" s="171">
        <v>0</v>
      </c>
      <c r="E328" s="487"/>
      <c r="F328" s="20" t="s">
        <v>678</v>
      </c>
      <c r="G328" s="20"/>
      <c r="H328" s="115"/>
      <c r="I328" s="1601">
        <v>0</v>
      </c>
      <c r="J328" s="1681"/>
      <c r="K328" s="79"/>
      <c r="L328" s="79"/>
      <c r="M328" s="79"/>
      <c r="N328" s="79"/>
      <c r="O328" s="3144"/>
      <c r="P328" s="3037">
        <v>0</v>
      </c>
      <c r="Q328" s="3036"/>
      <c r="T328" s="487"/>
      <c r="U328" s="20" t="s">
        <v>678</v>
      </c>
      <c r="V328" s="20"/>
      <c r="W328" s="115"/>
      <c r="X328" s="492">
        <v>0</v>
      </c>
      <c r="Y328" s="480"/>
      <c r="Z328" s="560"/>
      <c r="AA328" s="560"/>
      <c r="AB328" s="560">
        <v>0</v>
      </c>
      <c r="AC328" s="560">
        <v>0</v>
      </c>
      <c r="AD328" s="1415">
        <v>0</v>
      </c>
      <c r="AE328" s="3171">
        <v>0</v>
      </c>
      <c r="AF328" s="3176"/>
    </row>
    <row r="329" spans="1:32" ht="15.75">
      <c r="A329" s="3212" t="s">
        <v>1403</v>
      </c>
      <c r="B329" s="171">
        <v>0</v>
      </c>
      <c r="C329" s="171">
        <v>0</v>
      </c>
      <c r="E329" s="487"/>
      <c r="F329" s="20" t="s">
        <v>679</v>
      </c>
      <c r="G329" s="20"/>
      <c r="H329" s="115"/>
      <c r="I329" s="1601">
        <v>1808952.298406</v>
      </c>
      <c r="J329" s="3302">
        <v>0</v>
      </c>
      <c r="K329" s="3303">
        <v>0</v>
      </c>
      <c r="L329" s="3303">
        <v>1</v>
      </c>
      <c r="M329" s="3002">
        <v>0</v>
      </c>
      <c r="N329" s="3002">
        <v>0</v>
      </c>
      <c r="O329" s="3009">
        <v>0</v>
      </c>
      <c r="P329" s="3037">
        <v>1</v>
      </c>
      <c r="Q329" s="3036"/>
      <c r="T329" s="487"/>
      <c r="U329" s="20" t="s">
        <v>679</v>
      </c>
      <c r="V329" s="20"/>
      <c r="W329" s="115"/>
      <c r="X329" s="492">
        <v>1808952.298406</v>
      </c>
      <c r="Y329" s="3304">
        <v>0</v>
      </c>
      <c r="Z329" s="560">
        <v>0</v>
      </c>
      <c r="AA329" s="818">
        <v>1808952.298406</v>
      </c>
      <c r="AB329" s="560">
        <v>0</v>
      </c>
      <c r="AC329" s="560">
        <v>0</v>
      </c>
      <c r="AD329" s="1415">
        <v>0</v>
      </c>
      <c r="AE329" s="3171">
        <v>1808952.298406</v>
      </c>
      <c r="AF329" s="3176"/>
    </row>
    <row r="330" spans="1:32" ht="15.75">
      <c r="A330" s="3212" t="s">
        <v>1403</v>
      </c>
      <c r="B330" s="171">
        <v>0</v>
      </c>
      <c r="C330" s="171">
        <v>0</v>
      </c>
      <c r="E330" s="487"/>
      <c r="F330" s="20" t="s">
        <v>683</v>
      </c>
      <c r="G330" s="20"/>
      <c r="H330" s="115"/>
      <c r="I330" s="1601">
        <v>569674.00367083075</v>
      </c>
      <c r="J330" s="3048">
        <v>0.29604216957505408</v>
      </c>
      <c r="K330" s="3049">
        <v>0.31487711361018894</v>
      </c>
      <c r="L330" s="3049">
        <v>0.38908071681475703</v>
      </c>
      <c r="M330" s="3014"/>
      <c r="N330" s="3014"/>
      <c r="O330" s="3021"/>
      <c r="P330" s="3037">
        <v>1</v>
      </c>
      <c r="Q330" s="3036"/>
      <c r="T330" s="487"/>
      <c r="U330" s="20" t="s">
        <v>683</v>
      </c>
      <c r="V330" s="20"/>
      <c r="W330" s="115"/>
      <c r="X330" s="492">
        <v>569674.00367083075</v>
      </c>
      <c r="Y330" s="480">
        <v>168647.52799722005</v>
      </c>
      <c r="Z330" s="560">
        <v>179377.30597463137</v>
      </c>
      <c r="AA330" s="560">
        <v>221649.16969897936</v>
      </c>
      <c r="AB330" s="560">
        <v>0</v>
      </c>
      <c r="AC330" s="560">
        <v>0</v>
      </c>
      <c r="AD330" s="1415">
        <v>0</v>
      </c>
      <c r="AE330" s="3171">
        <v>569674.00367083075</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67">
        <v>0.29604216957505408</v>
      </c>
      <c r="K336" s="3268">
        <v>0.31487711361018894</v>
      </c>
      <c r="L336" s="3268">
        <v>0.38908071681475703</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01">
        <v>0.29604216957505408</v>
      </c>
      <c r="K337" s="3002">
        <v>0.31487711361018894</v>
      </c>
      <c r="L337" s="3002">
        <v>0.38908071681475703</v>
      </c>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0.29604216957505408</v>
      </c>
      <c r="K341" s="3002">
        <v>0.31487711361018894</v>
      </c>
      <c r="L341" s="3002">
        <v>0.38908071681475703</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2378626.3020768305</v>
      </c>
      <c r="J342" s="3253"/>
      <c r="K342" s="3254"/>
      <c r="L342" s="3254"/>
      <c r="M342" s="3254"/>
      <c r="N342" s="3254"/>
      <c r="O342" s="3255"/>
      <c r="P342" s="3255">
        <v>0</v>
      </c>
      <c r="Q342" s="3036"/>
      <c r="T342" s="487"/>
      <c r="U342" s="20"/>
      <c r="V342" s="20" t="s">
        <v>5813</v>
      </c>
      <c r="W342" s="115"/>
      <c r="X342" s="2812">
        <v>2378626.3020768305</v>
      </c>
      <c r="Y342" s="3243">
        <v>168647.52799722005</v>
      </c>
      <c r="Z342" s="1430">
        <v>179377.30597463137</v>
      </c>
      <c r="AA342" s="1430">
        <v>2030601.4681049795</v>
      </c>
      <c r="AB342" s="1430">
        <v>0</v>
      </c>
      <c r="AC342" s="1430">
        <v>0</v>
      </c>
      <c r="AD342" s="1431">
        <v>0</v>
      </c>
      <c r="AE342" s="3198">
        <v>2378626.302076831</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3171"/>
      <c r="AF343" s="3176"/>
    </row>
    <row r="344" spans="1:46" ht="16.5" thickBot="1">
      <c r="A344" s="3212" t="s">
        <v>1403</v>
      </c>
      <c r="E344" s="505" t="s">
        <v>744</v>
      </c>
      <c r="F344" s="94"/>
      <c r="G344" s="94"/>
      <c r="H344" s="162"/>
      <c r="I344" s="3259">
        <v>66888748.039663091</v>
      </c>
      <c r="J344" s="1687"/>
      <c r="K344" s="92"/>
      <c r="L344" s="92"/>
      <c r="M344" s="92"/>
      <c r="N344" s="92"/>
      <c r="O344" s="92"/>
      <c r="P344" s="2807"/>
      <c r="Q344" s="3258"/>
      <c r="T344" s="505" t="s">
        <v>744</v>
      </c>
      <c r="U344" s="94"/>
      <c r="V344" s="94"/>
      <c r="W344" s="162"/>
      <c r="X344" s="3260">
        <v>66888748.039663091</v>
      </c>
      <c r="Y344" s="3261">
        <v>12570814.276702138</v>
      </c>
      <c r="Z344" s="3262">
        <v>32956631.540778846</v>
      </c>
      <c r="AA344" s="3262">
        <v>14712550.150874095</v>
      </c>
      <c r="AB344" s="3262">
        <v>6648752.0713080242</v>
      </c>
      <c r="AC344" s="3262">
        <v>0</v>
      </c>
      <c r="AD344" s="3263">
        <v>0</v>
      </c>
      <c r="AE344" s="3263">
        <v>66888748.039663099</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44" priority="1" stopIfTrue="1" operator="notEqual">
      <formula>0</formula>
    </cfRule>
  </conditionalFormatting>
  <conditionalFormatting sqref="B16:C342">
    <cfRule type="cellIs" dxfId="43" priority="2" stopIfTrue="1" operator="greaterThan">
      <formula>0</formula>
    </cfRule>
  </conditionalFormatting>
  <pageMargins left="1" right="0.5" top="1" bottom="0.5" header="1" footer="0.25"/>
  <pageSetup paperSize="3" scale="10" orientation="portrait" verticalDpi="300" r:id="rId1"/>
  <headerFooter alignWithMargins="0">
    <oddHeader>&amp;A</oddHeader>
    <oddFooter>&amp;C&amp;F&amp;R&amp;D&amp;T</oddFooter>
  </headerFooter>
</worksheet>
</file>

<file path=xl/worksheets/sheet106.xml><?xml version="1.0" encoding="utf-8"?>
<worksheet xmlns="http://schemas.openxmlformats.org/spreadsheetml/2006/main" xmlns:r="http://schemas.openxmlformats.org/officeDocument/2006/relationships">
  <sheetPr codeName="Sheet30">
    <pageSetUpPr fitToPage="1"/>
  </sheetPr>
  <dimension ref="A1:AY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3320312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11.77734375" style="28" customWidth="1"/>
    <col min="17" max="17" width="4" style="28" customWidth="1"/>
    <col min="18" max="19" width="4" style="122" customWidth="1"/>
    <col min="20" max="22" width="2.88671875" style="28" customWidth="1"/>
    <col min="23" max="23" width="48.88671875" style="28" customWidth="1"/>
    <col min="24" max="24" width="19.33203125" style="28" customWidth="1"/>
    <col min="25" max="25" width="18" style="28" customWidth="1"/>
    <col min="26" max="26" width="18.88671875" style="28" customWidth="1"/>
    <col min="27" max="27" width="15.33203125" style="28" customWidth="1"/>
    <col min="28" max="28" width="18" style="28" customWidth="1"/>
    <col min="29" max="29" width="12.33203125" style="28" customWidth="1"/>
    <col min="30" max="30" width="16.6640625" style="28" customWidth="1"/>
    <col min="31" max="31" width="19.33203125" style="28" customWidth="1"/>
    <col min="32" max="32" width="7" style="28" customWidth="1"/>
    <col min="33" max="34" width="9" style="28" customWidth="1"/>
    <col min="35" max="37" width="2.88671875" style="28" customWidth="1"/>
    <col min="38" max="38" width="48.88671875" style="28" customWidth="1"/>
    <col min="39" max="39" width="19.33203125" style="28" customWidth="1"/>
    <col min="40" max="40" width="18" style="28" customWidth="1"/>
    <col min="41" max="41" width="18.88671875" style="28" customWidth="1"/>
    <col min="42" max="42" width="15.33203125" style="28" customWidth="1"/>
    <col min="43" max="43" width="18" style="28" customWidth="1"/>
    <col min="44" max="44" width="12.33203125" style="28" customWidth="1"/>
    <col min="45" max="45" width="16.6640625" style="28" customWidth="1"/>
    <col min="46" max="46" width="19.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5559</v>
      </c>
      <c r="F6" s="453"/>
      <c r="G6" s="453"/>
      <c r="H6" s="453"/>
      <c r="I6" s="453"/>
      <c r="J6" s="453"/>
      <c r="K6" s="453"/>
      <c r="L6" s="453"/>
      <c r="M6" s="453"/>
      <c r="N6" s="453"/>
      <c r="O6" s="453"/>
      <c r="P6" s="453"/>
      <c r="Q6" s="2732"/>
      <c r="R6" s="453"/>
      <c r="S6" s="453"/>
      <c r="T6" s="453" t="s">
        <v>5560</v>
      </c>
      <c r="U6" s="453"/>
      <c r="V6" s="453"/>
      <c r="W6" s="453"/>
      <c r="X6" s="453"/>
      <c r="Y6" s="453"/>
      <c r="Z6" s="453"/>
      <c r="AA6" s="453"/>
      <c r="AB6" s="453"/>
      <c r="AC6" s="453"/>
      <c r="AD6" s="453"/>
      <c r="AE6" s="453"/>
      <c r="AF6" s="2732"/>
      <c r="AG6" s="2732"/>
      <c r="AH6" s="2732"/>
      <c r="AI6" s="453" t="s">
        <v>5560</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4">
        <v>0</v>
      </c>
      <c r="J11" s="3218" t="s">
        <v>5468</v>
      </c>
      <c r="K11" s="3218" t="s">
        <v>5467</v>
      </c>
      <c r="L11" s="3218" t="s">
        <v>1463</v>
      </c>
      <c r="M11" s="3222" t="s">
        <v>5467</v>
      </c>
      <c r="N11" s="2947"/>
      <c r="O11" s="2950" t="s">
        <v>3041</v>
      </c>
      <c r="P11" s="3219"/>
      <c r="Q11" s="2948"/>
      <c r="T11" s="131"/>
      <c r="U11" s="20"/>
      <c r="V11" s="20"/>
      <c r="W11" s="115"/>
      <c r="X11" s="3226">
        <v>0</v>
      </c>
      <c r="Y11" s="3218" t="s">
        <v>5468</v>
      </c>
      <c r="Z11" s="3218" t="s">
        <v>5467</v>
      </c>
      <c r="AA11" s="3218" t="s">
        <v>1463</v>
      </c>
      <c r="AB11" s="3222" t="s">
        <v>5467</v>
      </c>
      <c r="AC11" s="2947"/>
      <c r="AD11" s="2950" t="s">
        <v>3041</v>
      </c>
      <c r="AE11" s="3219"/>
      <c r="AF11" s="2948"/>
      <c r="AI11" s="131"/>
      <c r="AJ11" s="20"/>
      <c r="AK11" s="20"/>
      <c r="AL11" s="115"/>
      <c r="AM11" s="3226">
        <v>0</v>
      </c>
      <c r="AN11" s="3218" t="s">
        <v>5468</v>
      </c>
      <c r="AO11" s="3218" t="s">
        <v>5467</v>
      </c>
      <c r="AP11" s="3218" t="s">
        <v>1463</v>
      </c>
      <c r="AQ11" s="3222" t="s">
        <v>5467</v>
      </c>
      <c r="AR11" s="2947"/>
      <c r="AS11" s="2950" t="s">
        <v>3041</v>
      </c>
      <c r="AT11" s="3219"/>
    </row>
    <row r="12" spans="1:47">
      <c r="B12" s="444"/>
      <c r="C12" s="446"/>
      <c r="E12" s="132"/>
      <c r="F12" s="94"/>
      <c r="G12" s="94"/>
      <c r="H12" s="162"/>
      <c r="I12" s="131"/>
      <c r="J12" s="3225"/>
      <c r="K12" s="132"/>
      <c r="L12" s="132"/>
      <c r="M12" s="132"/>
      <c r="N12" s="132"/>
      <c r="O12" s="132"/>
      <c r="P12" s="95"/>
      <c r="Q12" s="20"/>
      <c r="T12" s="132"/>
      <c r="U12" s="94"/>
      <c r="V12" s="94"/>
      <c r="W12" s="162"/>
      <c r="X12" s="83"/>
      <c r="Y12" s="3225"/>
      <c r="Z12" s="132"/>
      <c r="AA12" s="132"/>
      <c r="AB12" s="132"/>
      <c r="AC12" s="132"/>
      <c r="AD12" s="132"/>
      <c r="AE12" s="95"/>
      <c r="AF12" s="20"/>
      <c r="AI12" s="132"/>
      <c r="AJ12" s="94"/>
      <c r="AK12" s="94"/>
      <c r="AL12" s="162"/>
      <c r="AM12" s="83"/>
      <c r="AN12" s="3225"/>
      <c r="AO12" s="132"/>
      <c r="AP12" s="132"/>
      <c r="AQ12" s="132"/>
      <c r="AR12" s="132"/>
      <c r="AS12" s="132"/>
      <c r="AT12" s="95"/>
      <c r="AU12" s="28" t="s">
        <v>42</v>
      </c>
    </row>
    <row r="13" spans="1:47" ht="15.75">
      <c r="A13" s="3212" t="s">
        <v>1403</v>
      </c>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83"/>
      <c r="AF15" s="20"/>
      <c r="AI15" s="487" t="s">
        <v>5604</v>
      </c>
      <c r="AJ15" s="20"/>
      <c r="AK15" s="20"/>
      <c r="AL15" s="115"/>
      <c r="AM15" s="3230"/>
      <c r="AN15" s="131"/>
      <c r="AS15" s="115"/>
      <c r="AT15" s="83"/>
    </row>
    <row r="16" spans="1:47" ht="15.75">
      <c r="A16" s="3212" t="s">
        <v>1403</v>
      </c>
      <c r="B16" s="171">
        <v>0</v>
      </c>
      <c r="C16" s="171">
        <v>0</v>
      </c>
      <c r="E16" s="487"/>
      <c r="F16" s="3231" t="s">
        <v>621</v>
      </c>
      <c r="G16" s="20"/>
      <c r="H16" s="115"/>
      <c r="I16" s="3232">
        <v>190091.9060535804</v>
      </c>
      <c r="J16" s="3013"/>
      <c r="K16" s="3014"/>
      <c r="L16" s="3014"/>
      <c r="M16" s="3014"/>
      <c r="N16" s="3014"/>
      <c r="O16" s="3021"/>
      <c r="P16" s="3037">
        <v>0</v>
      </c>
      <c r="Q16" s="3036"/>
      <c r="T16" s="487"/>
      <c r="U16" s="3231" t="s">
        <v>621</v>
      </c>
      <c r="V16" s="3233"/>
      <c r="W16" s="115"/>
      <c r="X16" s="3230">
        <v>190091.9060535804</v>
      </c>
      <c r="Y16" s="3234">
        <v>0</v>
      </c>
      <c r="Z16" s="3235">
        <v>190091.9060535804</v>
      </c>
      <c r="AA16" s="3235">
        <v>0</v>
      </c>
      <c r="AB16" s="3235">
        <v>0</v>
      </c>
      <c r="AC16" s="3235">
        <v>0</v>
      </c>
      <c r="AD16" s="3236">
        <v>0</v>
      </c>
      <c r="AE16" s="3236">
        <v>190091.9060535804</v>
      </c>
      <c r="AF16" s="3237"/>
      <c r="AI16" s="487"/>
      <c r="AJ16" s="3231" t="s">
        <v>621</v>
      </c>
      <c r="AK16" s="3233"/>
      <c r="AL16" s="115"/>
      <c r="AM16" s="3230">
        <v>188323.26142301285</v>
      </c>
      <c r="AN16" s="3234">
        <v>0</v>
      </c>
      <c r="AO16" s="3235">
        <v>188323.26142301285</v>
      </c>
      <c r="AP16" s="3235">
        <v>0</v>
      </c>
      <c r="AQ16" s="3235">
        <v>0</v>
      </c>
      <c r="AR16" s="3235">
        <v>0</v>
      </c>
      <c r="AS16" s="3236">
        <v>0</v>
      </c>
      <c r="AT16" s="3236">
        <v>188323.26142301285</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3171">
        <v>0</v>
      </c>
      <c r="AF17" s="3237"/>
      <c r="AI17" s="487"/>
      <c r="AJ17" s="3231" t="s">
        <v>637</v>
      </c>
      <c r="AK17" s="3233"/>
      <c r="AL17" s="115"/>
      <c r="AM17" s="492">
        <v>0</v>
      </c>
      <c r="AN17" s="480">
        <v>0</v>
      </c>
      <c r="AO17" s="560">
        <v>0</v>
      </c>
      <c r="AP17" s="560">
        <v>0</v>
      </c>
      <c r="AQ17" s="560">
        <v>0</v>
      </c>
      <c r="AR17" s="560">
        <v>0</v>
      </c>
      <c r="AS17" s="1415">
        <v>0</v>
      </c>
      <c r="AT17" s="3171">
        <v>0</v>
      </c>
      <c r="AU17" s="5">
        <v>0</v>
      </c>
    </row>
    <row r="18" spans="1:47" ht="15.75">
      <c r="A18" s="3212" t="s">
        <v>1403</v>
      </c>
      <c r="B18" s="171">
        <v>0</v>
      </c>
      <c r="C18" s="171">
        <v>0</v>
      </c>
      <c r="E18" s="487"/>
      <c r="F18" s="3231" t="s">
        <v>655</v>
      </c>
      <c r="G18" s="20"/>
      <c r="H18" s="115"/>
      <c r="I18" s="1601">
        <v>579565.26288031461</v>
      </c>
      <c r="J18" s="3013"/>
      <c r="K18" s="3014"/>
      <c r="L18" s="3014"/>
      <c r="M18" s="3014"/>
      <c r="N18" s="3014"/>
      <c r="O18" s="3021"/>
      <c r="P18" s="3037">
        <v>0</v>
      </c>
      <c r="Q18" s="3036"/>
      <c r="T18" s="487"/>
      <c r="U18" s="3231" t="s">
        <v>655</v>
      </c>
      <c r="V18" s="3233"/>
      <c r="W18" s="115"/>
      <c r="X18" s="492">
        <v>579565.26288031461</v>
      </c>
      <c r="Y18" s="480">
        <v>0</v>
      </c>
      <c r="Z18" s="560">
        <v>579565.26288031461</v>
      </c>
      <c r="AA18" s="560">
        <v>0</v>
      </c>
      <c r="AB18" s="560">
        <v>0</v>
      </c>
      <c r="AC18" s="560">
        <v>0</v>
      </c>
      <c r="AD18" s="1415">
        <v>0</v>
      </c>
      <c r="AE18" s="1415">
        <v>579565.26288031461</v>
      </c>
      <c r="AF18" s="3176"/>
      <c r="AI18" s="487"/>
      <c r="AJ18" s="3231" t="s">
        <v>655</v>
      </c>
      <c r="AK18" s="3233"/>
      <c r="AL18" s="115"/>
      <c r="AM18" s="492">
        <v>410365.18149749073</v>
      </c>
      <c r="AN18" s="480">
        <v>0</v>
      </c>
      <c r="AO18" s="560">
        <v>410365.18149749073</v>
      </c>
      <c r="AP18" s="560">
        <v>0</v>
      </c>
      <c r="AQ18" s="560">
        <v>0</v>
      </c>
      <c r="AR18" s="560">
        <v>0</v>
      </c>
      <c r="AS18" s="1415">
        <v>0</v>
      </c>
      <c r="AT18" s="1415">
        <v>410365.18149749073</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769657.16893389495</v>
      </c>
      <c r="J21" s="3238"/>
      <c r="K21" s="3239">
        <v>1</v>
      </c>
      <c r="L21" s="3240"/>
      <c r="M21" s="3240"/>
      <c r="N21" s="3240"/>
      <c r="O21" s="3241"/>
      <c r="P21" s="3242">
        <v>1</v>
      </c>
      <c r="Q21" s="3036"/>
      <c r="T21" s="487"/>
      <c r="U21" s="3231"/>
      <c r="V21" s="3233"/>
      <c r="W21" s="115" t="s">
        <v>5748</v>
      </c>
      <c r="X21" s="2812">
        <v>769657.16893389495</v>
      </c>
      <c r="Y21" s="1430">
        <v>0</v>
      </c>
      <c r="Z21" s="1430">
        <v>769657.16893389495</v>
      </c>
      <c r="AA21" s="1430">
        <v>0</v>
      </c>
      <c r="AB21" s="1430">
        <v>0</v>
      </c>
      <c r="AC21" s="1430">
        <v>0</v>
      </c>
      <c r="AD21" s="1431">
        <v>0</v>
      </c>
      <c r="AE21" s="3198">
        <v>769657.16893389495</v>
      </c>
      <c r="AF21" s="3176"/>
      <c r="AI21" s="487"/>
      <c r="AJ21" s="3231"/>
      <c r="AK21" s="3233"/>
      <c r="AL21" s="115" t="s">
        <v>5748</v>
      </c>
      <c r="AM21" s="2812">
        <v>598688.44292050356</v>
      </c>
      <c r="AN21" s="1430">
        <v>0</v>
      </c>
      <c r="AO21" s="1430">
        <v>598688.44292050356</v>
      </c>
      <c r="AP21" s="1430">
        <v>0</v>
      </c>
      <c r="AQ21" s="1430">
        <v>0</v>
      </c>
      <c r="AR21" s="1430">
        <v>0</v>
      </c>
      <c r="AS21" s="1431">
        <v>0</v>
      </c>
      <c r="AT21" s="3198">
        <v>598688.44292050356</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3171"/>
      <c r="AF23" s="3176"/>
      <c r="AI23" s="487"/>
      <c r="AJ23" s="3231"/>
      <c r="AK23" s="3233"/>
      <c r="AL23" s="115"/>
      <c r="AM23" s="492">
        <v>0</v>
      </c>
      <c r="AN23" s="480"/>
      <c r="AO23" s="560"/>
      <c r="AP23" s="560"/>
      <c r="AQ23" s="560"/>
      <c r="AR23" s="560"/>
      <c r="AS23" s="1415"/>
      <c r="AT23" s="3171"/>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3171"/>
      <c r="AF24" s="3176"/>
      <c r="AI24" s="487" t="s">
        <v>666</v>
      </c>
      <c r="AJ24" s="3231"/>
      <c r="AK24" s="3233"/>
      <c r="AL24" s="115"/>
      <c r="AM24" s="492">
        <v>0</v>
      </c>
      <c r="AN24" s="480"/>
      <c r="AO24" s="560"/>
      <c r="AP24" s="560"/>
      <c r="AQ24" s="560"/>
      <c r="AR24" s="560"/>
      <c r="AS24" s="1415"/>
      <c r="AT24" s="3171"/>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3171">
        <v>0</v>
      </c>
      <c r="AF25" s="3176"/>
      <c r="AI25" s="487"/>
      <c r="AJ25" s="3231" t="s">
        <v>668</v>
      </c>
      <c r="AK25" s="3233"/>
      <c r="AL25" s="115"/>
      <c r="AM25" s="492">
        <v>0</v>
      </c>
      <c r="AN25" s="480">
        <v>0</v>
      </c>
      <c r="AO25" s="560">
        <v>0</v>
      </c>
      <c r="AP25" s="560">
        <v>0</v>
      </c>
      <c r="AQ25" s="560">
        <v>0</v>
      </c>
      <c r="AR25" s="560">
        <v>0</v>
      </c>
      <c r="AS25" s="1415">
        <v>0</v>
      </c>
      <c r="AT25" s="3171">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3171">
        <v>0</v>
      </c>
      <c r="AF27" s="3176"/>
      <c r="AI27" s="487"/>
      <c r="AJ27" s="3231" t="s">
        <v>697</v>
      </c>
      <c r="AK27" s="3233"/>
      <c r="AL27" s="115"/>
      <c r="AM27" s="492">
        <v>0</v>
      </c>
      <c r="AN27" s="480">
        <v>0</v>
      </c>
      <c r="AO27" s="560">
        <v>0</v>
      </c>
      <c r="AP27" s="560">
        <v>0</v>
      </c>
      <c r="AQ27" s="560">
        <v>0</v>
      </c>
      <c r="AR27" s="560">
        <v>0</v>
      </c>
      <c r="AS27" s="1415">
        <v>0</v>
      </c>
      <c r="AT27" s="3171">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3171">
        <v>0</v>
      </c>
      <c r="AF28" s="3176"/>
      <c r="AI28" s="487"/>
      <c r="AJ28" s="3231" t="s">
        <v>704</v>
      </c>
      <c r="AK28" s="3233"/>
      <c r="AL28" s="115"/>
      <c r="AM28" s="492">
        <v>0</v>
      </c>
      <c r="AN28" s="480">
        <v>0</v>
      </c>
      <c r="AO28" s="560">
        <v>0</v>
      </c>
      <c r="AP28" s="560">
        <v>0</v>
      </c>
      <c r="AQ28" s="560">
        <v>0</v>
      </c>
      <c r="AR28" s="560">
        <v>0</v>
      </c>
      <c r="AS28" s="1415">
        <v>0</v>
      </c>
      <c r="AT28" s="3171">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3171">
        <v>0</v>
      </c>
      <c r="AF29" s="3176"/>
      <c r="AI29" s="487"/>
      <c r="AJ29" s="3231">
        <v>0</v>
      </c>
      <c r="AK29" s="3233"/>
      <c r="AL29" s="115"/>
      <c r="AM29" s="492">
        <v>0</v>
      </c>
      <c r="AN29" s="480">
        <v>0</v>
      </c>
      <c r="AO29" s="560">
        <v>0</v>
      </c>
      <c r="AP29" s="560">
        <v>0</v>
      </c>
      <c r="AQ29" s="560">
        <v>0</v>
      </c>
      <c r="AR29" s="560">
        <v>0</v>
      </c>
      <c r="AS29" s="1415">
        <v>0</v>
      </c>
      <c r="AT29" s="3171">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3171">
        <v>0</v>
      </c>
      <c r="AF30" s="3176"/>
      <c r="AI30" s="487"/>
      <c r="AJ30" s="3231">
        <v>0</v>
      </c>
      <c r="AK30" s="3233"/>
      <c r="AL30" s="115"/>
      <c r="AM30" s="492">
        <v>0</v>
      </c>
      <c r="AN30" s="480">
        <v>0</v>
      </c>
      <c r="AO30" s="560">
        <v>0</v>
      </c>
      <c r="AP30" s="560">
        <v>0</v>
      </c>
      <c r="AQ30" s="560">
        <v>0</v>
      </c>
      <c r="AR30" s="560">
        <v>0</v>
      </c>
      <c r="AS30" s="1415">
        <v>0</v>
      </c>
      <c r="AT30" s="3171">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3171">
        <v>0</v>
      </c>
      <c r="AF32" s="3176"/>
      <c r="AI32" s="487"/>
      <c r="AJ32" s="3231">
        <v>0</v>
      </c>
      <c r="AK32" s="3233"/>
      <c r="AL32" s="115"/>
      <c r="AM32" s="492">
        <v>0</v>
      </c>
      <c r="AN32" s="480">
        <v>0</v>
      </c>
      <c r="AO32" s="560">
        <v>0</v>
      </c>
      <c r="AP32" s="560">
        <v>0</v>
      </c>
      <c r="AQ32" s="560">
        <v>0</v>
      </c>
      <c r="AR32" s="560">
        <v>0</v>
      </c>
      <c r="AS32" s="1415">
        <v>0</v>
      </c>
      <c r="AT32" s="3171">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3171">
        <v>0</v>
      </c>
      <c r="AF33" s="3176"/>
      <c r="AI33" s="487"/>
      <c r="AJ33" s="3231">
        <v>0</v>
      </c>
      <c r="AK33" s="3233"/>
      <c r="AL33" s="115"/>
      <c r="AM33" s="492">
        <v>0</v>
      </c>
      <c r="AN33" s="480">
        <v>0</v>
      </c>
      <c r="AO33" s="560">
        <v>0</v>
      </c>
      <c r="AP33" s="560">
        <v>0</v>
      </c>
      <c r="AQ33" s="560">
        <v>0</v>
      </c>
      <c r="AR33" s="560">
        <v>0</v>
      </c>
      <c r="AS33" s="1415">
        <v>0</v>
      </c>
      <c r="AT33" s="3171">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3171">
        <v>0</v>
      </c>
      <c r="AF34" s="3176"/>
      <c r="AI34" s="487"/>
      <c r="AJ34" s="3231">
        <v>0</v>
      </c>
      <c r="AK34" s="3233"/>
      <c r="AL34" s="115"/>
      <c r="AM34" s="492">
        <v>0</v>
      </c>
      <c r="AN34" s="480">
        <v>0</v>
      </c>
      <c r="AO34" s="560">
        <v>0</v>
      </c>
      <c r="AP34" s="560">
        <v>0</v>
      </c>
      <c r="AQ34" s="560">
        <v>0</v>
      </c>
      <c r="AR34" s="560">
        <v>0</v>
      </c>
      <c r="AS34" s="1415">
        <v>0</v>
      </c>
      <c r="AT34" s="3171">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3171">
        <v>0</v>
      </c>
      <c r="AF35" s="3176"/>
      <c r="AI35" s="487"/>
      <c r="AJ35" s="3231">
        <v>0</v>
      </c>
      <c r="AK35" s="3233"/>
      <c r="AL35" s="115"/>
      <c r="AM35" s="492">
        <v>0</v>
      </c>
      <c r="AN35" s="480">
        <v>0</v>
      </c>
      <c r="AO35" s="560">
        <v>0</v>
      </c>
      <c r="AP35" s="560">
        <v>0</v>
      </c>
      <c r="AQ35" s="560">
        <v>0</v>
      </c>
      <c r="AR35" s="560">
        <v>0</v>
      </c>
      <c r="AS35" s="1415">
        <v>0</v>
      </c>
      <c r="AT35" s="3171">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3171">
        <v>0</v>
      </c>
      <c r="AF36" s="3176"/>
      <c r="AI36" s="487"/>
      <c r="AJ36" s="3231">
        <v>0</v>
      </c>
      <c r="AK36" s="3233"/>
      <c r="AL36" s="115"/>
      <c r="AM36" s="492">
        <v>0</v>
      </c>
      <c r="AN36" s="480">
        <v>0</v>
      </c>
      <c r="AO36" s="560">
        <v>0</v>
      </c>
      <c r="AP36" s="560">
        <v>0</v>
      </c>
      <c r="AQ36" s="560">
        <v>0</v>
      </c>
      <c r="AR36" s="560">
        <v>0</v>
      </c>
      <c r="AS36" s="1415">
        <v>0</v>
      </c>
      <c r="AT36" s="3171">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3171">
        <v>0</v>
      </c>
      <c r="AF37" s="3176"/>
      <c r="AI37" s="487"/>
      <c r="AJ37" s="3231">
        <v>0</v>
      </c>
      <c r="AK37" s="3233"/>
      <c r="AL37" s="115"/>
      <c r="AM37" s="492">
        <v>0</v>
      </c>
      <c r="AN37" s="480">
        <v>0</v>
      </c>
      <c r="AO37" s="560">
        <v>0</v>
      </c>
      <c r="AP37" s="560">
        <v>0</v>
      </c>
      <c r="AQ37" s="560">
        <v>0</v>
      </c>
      <c r="AR37" s="560">
        <v>0</v>
      </c>
      <c r="AS37" s="1415">
        <v>0</v>
      </c>
      <c r="AT37" s="3171">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3171">
        <v>0</v>
      </c>
      <c r="AF38" s="3176"/>
      <c r="AI38" s="487"/>
      <c r="AJ38" s="3231">
        <v>0</v>
      </c>
      <c r="AK38" s="3233"/>
      <c r="AL38" s="115"/>
      <c r="AM38" s="492">
        <v>0</v>
      </c>
      <c r="AN38" s="480">
        <v>0</v>
      </c>
      <c r="AO38" s="560">
        <v>0</v>
      </c>
      <c r="AP38" s="560">
        <v>0</v>
      </c>
      <c r="AQ38" s="560">
        <v>0</v>
      </c>
      <c r="AR38" s="560">
        <v>0</v>
      </c>
      <c r="AS38" s="1415">
        <v>0</v>
      </c>
      <c r="AT38" s="3171">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3198">
        <v>0</v>
      </c>
      <c r="AF42" s="3176"/>
      <c r="AI42" s="487"/>
      <c r="AJ42" s="3231"/>
      <c r="AK42" s="3233"/>
      <c r="AL42" s="115" t="s">
        <v>5749</v>
      </c>
      <c r="AM42" s="2812">
        <v>0</v>
      </c>
      <c r="AN42" s="3243">
        <v>0</v>
      </c>
      <c r="AO42" s="1430">
        <v>0</v>
      </c>
      <c r="AP42" s="1430">
        <v>0</v>
      </c>
      <c r="AQ42" s="1430">
        <v>0</v>
      </c>
      <c r="AR42" s="1430">
        <v>0</v>
      </c>
      <c r="AS42" s="1431">
        <v>0</v>
      </c>
      <c r="AT42" s="3198">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3171"/>
      <c r="AF44" s="3176"/>
      <c r="AI44" s="487"/>
      <c r="AJ44" s="3231"/>
      <c r="AK44" s="3233"/>
      <c r="AL44" s="115"/>
      <c r="AM44" s="492">
        <v>0</v>
      </c>
      <c r="AN44" s="480"/>
      <c r="AO44" s="560"/>
      <c r="AP44" s="560"/>
      <c r="AQ44" s="560"/>
      <c r="AR44" s="560"/>
      <c r="AS44" s="1415"/>
      <c r="AT44" s="3171"/>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3171"/>
      <c r="AF45" s="3176"/>
      <c r="AI45" s="487" t="s">
        <v>1788</v>
      </c>
      <c r="AJ45" s="3231"/>
      <c r="AK45" s="3233"/>
      <c r="AL45" s="115"/>
      <c r="AM45" s="492">
        <v>0</v>
      </c>
      <c r="AN45" s="480"/>
      <c r="AO45" s="560"/>
      <c r="AP45" s="560"/>
      <c r="AQ45" s="560"/>
      <c r="AR45" s="560"/>
      <c r="AS45" s="1415"/>
      <c r="AT45" s="3171"/>
      <c r="AU45" s="5">
        <v>0</v>
      </c>
    </row>
    <row r="46" spans="1:47" ht="15.75">
      <c r="A46" s="3212" t="s">
        <v>1403</v>
      </c>
      <c r="B46" s="171">
        <v>0</v>
      </c>
      <c r="C46" s="171">
        <v>0</v>
      </c>
      <c r="E46" s="487"/>
      <c r="F46" s="3231" t="s">
        <v>1789</v>
      </c>
      <c r="G46" s="3231"/>
      <c r="H46" s="3244"/>
      <c r="I46" s="1601">
        <v>324784.56955730228</v>
      </c>
      <c r="J46" s="3013"/>
      <c r="K46" s="3130">
        <v>1</v>
      </c>
      <c r="L46" s="3014"/>
      <c r="M46" s="3014"/>
      <c r="N46" s="3014"/>
      <c r="O46" s="3021"/>
      <c r="P46" s="3037">
        <v>1</v>
      </c>
      <c r="Q46" s="3036"/>
      <c r="T46" s="487"/>
      <c r="U46" s="3231" t="s">
        <v>1789</v>
      </c>
      <c r="V46" s="3233"/>
      <c r="W46" s="115"/>
      <c r="X46" s="492">
        <v>324784.56955730228</v>
      </c>
      <c r="Y46" s="480">
        <v>0</v>
      </c>
      <c r="Z46" s="560">
        <v>324784.56955730228</v>
      </c>
      <c r="AA46" s="560">
        <v>0</v>
      </c>
      <c r="AB46" s="560">
        <v>0</v>
      </c>
      <c r="AC46" s="560">
        <v>0</v>
      </c>
      <c r="AD46" s="1415">
        <v>0</v>
      </c>
      <c r="AE46" s="3171">
        <v>324784.56955730228</v>
      </c>
      <c r="AF46" s="3176"/>
      <c r="AI46" s="487"/>
      <c r="AJ46" s="3231" t="s">
        <v>1789</v>
      </c>
      <c r="AK46" s="3233"/>
      <c r="AL46" s="115"/>
      <c r="AM46" s="492">
        <v>306028.72424857691</v>
      </c>
      <c r="AN46" s="480">
        <v>0</v>
      </c>
      <c r="AO46" s="560">
        <v>306028.72424857691</v>
      </c>
      <c r="AP46" s="560">
        <v>0</v>
      </c>
      <c r="AQ46" s="560">
        <v>0</v>
      </c>
      <c r="AR46" s="560">
        <v>0</v>
      </c>
      <c r="AS46" s="1415">
        <v>0</v>
      </c>
      <c r="AT46" s="3171">
        <v>306028.72424857691</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3171">
        <v>0</v>
      </c>
      <c r="AF47" s="3176"/>
      <c r="AI47" s="487"/>
      <c r="AJ47" s="3231" t="s">
        <v>728</v>
      </c>
      <c r="AK47" s="3233"/>
      <c r="AL47" s="115"/>
      <c r="AM47" s="492">
        <v>0</v>
      </c>
      <c r="AN47" s="480">
        <v>0</v>
      </c>
      <c r="AO47" s="560">
        <v>0</v>
      </c>
      <c r="AP47" s="560">
        <v>0</v>
      </c>
      <c r="AQ47" s="560">
        <v>0</v>
      </c>
      <c r="AR47" s="560">
        <v>0</v>
      </c>
      <c r="AS47" s="1415">
        <v>0</v>
      </c>
      <c r="AT47" s="3171">
        <v>0</v>
      </c>
      <c r="AU47" s="5">
        <v>0</v>
      </c>
    </row>
    <row r="48" spans="1:47" ht="15.75">
      <c r="A48" s="3212" t="s">
        <v>1403</v>
      </c>
      <c r="B48" s="171">
        <v>0</v>
      </c>
      <c r="C48" s="171">
        <v>0</v>
      </c>
      <c r="E48" s="487"/>
      <c r="F48" s="3231" t="s">
        <v>736</v>
      </c>
      <c r="G48" s="3245"/>
      <c r="H48" s="3244"/>
      <c r="I48" s="1601">
        <v>146167.57286442057</v>
      </c>
      <c r="J48" s="3013"/>
      <c r="K48" s="3130">
        <v>1</v>
      </c>
      <c r="L48" s="3014"/>
      <c r="M48" s="3014"/>
      <c r="N48" s="3014"/>
      <c r="O48" s="3021"/>
      <c r="P48" s="3037">
        <v>1</v>
      </c>
      <c r="Q48" s="3036"/>
      <c r="T48" s="487"/>
      <c r="U48" s="3231" t="s">
        <v>736</v>
      </c>
      <c r="V48" s="3233"/>
      <c r="W48" s="115"/>
      <c r="X48" s="492">
        <v>146167.57286442057</v>
      </c>
      <c r="Y48" s="480">
        <v>0</v>
      </c>
      <c r="Z48" s="560">
        <v>146167.57286442057</v>
      </c>
      <c r="AA48" s="560">
        <v>0</v>
      </c>
      <c r="AB48" s="560">
        <v>0</v>
      </c>
      <c r="AC48" s="560">
        <v>0</v>
      </c>
      <c r="AD48" s="1415">
        <v>0</v>
      </c>
      <c r="AE48" s="1415">
        <v>146167.57286442057</v>
      </c>
      <c r="AF48" s="3176"/>
      <c r="AI48" s="487"/>
      <c r="AJ48" s="3231" t="s">
        <v>736</v>
      </c>
      <c r="AK48" s="3233"/>
      <c r="AL48" s="115"/>
      <c r="AM48" s="492">
        <v>89925.296854260887</v>
      </c>
      <c r="AN48" s="480">
        <v>0</v>
      </c>
      <c r="AO48" s="560">
        <v>89925.296854260887</v>
      </c>
      <c r="AP48" s="560">
        <v>0</v>
      </c>
      <c r="AQ48" s="560">
        <v>0</v>
      </c>
      <c r="AR48" s="560">
        <v>0</v>
      </c>
      <c r="AS48" s="1415">
        <v>0</v>
      </c>
      <c r="AT48" s="1415">
        <v>89925.296854260887</v>
      </c>
      <c r="AU48" s="5">
        <v>0</v>
      </c>
    </row>
    <row r="49" spans="1:51"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3171">
        <v>0</v>
      </c>
      <c r="AF49" s="3176"/>
      <c r="AI49" s="487"/>
      <c r="AJ49" s="3231">
        <v>0</v>
      </c>
      <c r="AK49" s="3233"/>
      <c r="AL49" s="115"/>
      <c r="AM49" s="492">
        <v>0</v>
      </c>
      <c r="AN49" s="480">
        <v>0</v>
      </c>
      <c r="AO49" s="560">
        <v>0</v>
      </c>
      <c r="AP49" s="560">
        <v>0</v>
      </c>
      <c r="AQ49" s="560">
        <v>0</v>
      </c>
      <c r="AR49" s="560">
        <v>0</v>
      </c>
      <c r="AS49" s="1415">
        <v>0</v>
      </c>
      <c r="AT49" s="3171">
        <v>0</v>
      </c>
      <c r="AU49" s="5">
        <v>0</v>
      </c>
    </row>
    <row r="50" spans="1:51" ht="15.75">
      <c r="A50" s="3212" t="s">
        <v>1403</v>
      </c>
      <c r="B50" s="171">
        <v>0</v>
      </c>
      <c r="C50" s="171">
        <v>0</v>
      </c>
      <c r="E50" s="487"/>
      <c r="F50" s="3231" t="s">
        <v>742</v>
      </c>
      <c r="G50" s="3245"/>
      <c r="H50" s="3244"/>
      <c r="I50" s="1601">
        <v>141590.10288549098</v>
      </c>
      <c r="J50" s="3013"/>
      <c r="K50" s="3130">
        <v>1</v>
      </c>
      <c r="L50" s="3014"/>
      <c r="M50" s="3014"/>
      <c r="N50" s="3014"/>
      <c r="O50" s="3021"/>
      <c r="P50" s="3037">
        <v>1</v>
      </c>
      <c r="Q50" s="3036"/>
      <c r="T50" s="487"/>
      <c r="U50" s="3231" t="s">
        <v>742</v>
      </c>
      <c r="V50" s="3233"/>
      <c r="W50" s="115"/>
      <c r="X50" s="492">
        <v>141590.10288549098</v>
      </c>
      <c r="Y50" s="480">
        <v>0</v>
      </c>
      <c r="Z50" s="560">
        <v>141590.10288549098</v>
      </c>
      <c r="AA50" s="560">
        <v>0</v>
      </c>
      <c r="AB50" s="560">
        <v>0</v>
      </c>
      <c r="AC50" s="560">
        <v>0</v>
      </c>
      <c r="AD50" s="1415">
        <v>0</v>
      </c>
      <c r="AE50" s="3171">
        <v>141590.10288549098</v>
      </c>
      <c r="AF50" s="3176"/>
      <c r="AI50" s="487"/>
      <c r="AJ50" s="3231" t="s">
        <v>742</v>
      </c>
      <c r="AK50" s="3233"/>
      <c r="AL50" s="115"/>
      <c r="AM50" s="492">
        <v>120144.57084102352</v>
      </c>
      <c r="AN50" s="480">
        <v>0</v>
      </c>
      <c r="AO50" s="560">
        <v>120144.57084102352</v>
      </c>
      <c r="AP50" s="560">
        <v>0</v>
      </c>
      <c r="AQ50" s="560">
        <v>0</v>
      </c>
      <c r="AR50" s="560">
        <v>0</v>
      </c>
      <c r="AS50" s="1415">
        <v>0</v>
      </c>
      <c r="AT50" s="3171">
        <v>120144.57084102352</v>
      </c>
      <c r="AU50" s="5">
        <v>0</v>
      </c>
    </row>
    <row r="51" spans="1:51"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51"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51" ht="15.75">
      <c r="A53" s="3212" t="s">
        <v>1403</v>
      </c>
      <c r="B53" s="171">
        <v>0</v>
      </c>
      <c r="C53" s="171">
        <v>0</v>
      </c>
      <c r="E53" s="487"/>
      <c r="F53" s="3231" t="s">
        <v>749</v>
      </c>
      <c r="G53" s="3245"/>
      <c r="H53" s="3244"/>
      <c r="I53" s="1601">
        <v>34821.109445718685</v>
      </c>
      <c r="J53" s="3013"/>
      <c r="K53" s="3130">
        <v>1</v>
      </c>
      <c r="L53" s="3014"/>
      <c r="M53" s="3014"/>
      <c r="N53" s="3014"/>
      <c r="O53" s="3021"/>
      <c r="P53" s="3037">
        <v>1</v>
      </c>
      <c r="Q53" s="3036"/>
      <c r="T53" s="487"/>
      <c r="U53" s="3231" t="s">
        <v>749</v>
      </c>
      <c r="V53" s="3233"/>
      <c r="W53" s="115"/>
      <c r="X53" s="492">
        <v>34821.109445718685</v>
      </c>
      <c r="Y53" s="480">
        <v>0</v>
      </c>
      <c r="Z53" s="560">
        <v>34821.109445718685</v>
      </c>
      <c r="AA53" s="560">
        <v>0</v>
      </c>
      <c r="AB53" s="560">
        <v>0</v>
      </c>
      <c r="AC53" s="560">
        <v>0</v>
      </c>
      <c r="AD53" s="1415">
        <v>0</v>
      </c>
      <c r="AE53" s="1415">
        <v>34821.109445718685</v>
      </c>
      <c r="AF53" s="3176"/>
      <c r="AI53" s="487"/>
      <c r="AJ53" s="3231" t="s">
        <v>749</v>
      </c>
      <c r="AK53" s="3233"/>
      <c r="AL53" s="115"/>
      <c r="AM53" s="492">
        <v>32007.819445718684</v>
      </c>
      <c r="AN53" s="480">
        <v>0</v>
      </c>
      <c r="AO53" s="560">
        <v>32007.819445718684</v>
      </c>
      <c r="AP53" s="560">
        <v>0</v>
      </c>
      <c r="AQ53" s="560">
        <v>0</v>
      </c>
      <c r="AR53" s="560">
        <v>0</v>
      </c>
      <c r="AS53" s="1415">
        <v>0</v>
      </c>
      <c r="AT53" s="1415">
        <v>32007.819445718684</v>
      </c>
      <c r="AU53" s="5">
        <v>0</v>
      </c>
    </row>
    <row r="54" spans="1:51"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51"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51"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51"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51"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3171">
        <v>0</v>
      </c>
      <c r="AF58" s="3176"/>
      <c r="AI58" s="487"/>
      <c r="AJ58" s="3231" t="s">
        <v>1793</v>
      </c>
      <c r="AK58" s="3233"/>
      <c r="AL58" s="115"/>
      <c r="AM58" s="492">
        <v>0</v>
      </c>
      <c r="AN58" s="480">
        <v>0</v>
      </c>
      <c r="AO58" s="560">
        <v>0</v>
      </c>
      <c r="AP58" s="560">
        <v>0</v>
      </c>
      <c r="AQ58" s="560">
        <v>0</v>
      </c>
      <c r="AR58" s="560">
        <v>0</v>
      </c>
      <c r="AS58" s="1415">
        <v>0</v>
      </c>
      <c r="AT58" s="3171">
        <v>0</v>
      </c>
      <c r="AU58" s="5">
        <v>0</v>
      </c>
    </row>
    <row r="59" spans="1:51"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51"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3171">
        <v>0</v>
      </c>
      <c r="AF60" s="3176"/>
      <c r="AI60" s="487"/>
      <c r="AJ60" s="3231" t="s">
        <v>769</v>
      </c>
      <c r="AK60" s="3233"/>
      <c r="AL60" s="115"/>
      <c r="AM60" s="492">
        <v>0</v>
      </c>
      <c r="AN60" s="480">
        <v>0</v>
      </c>
      <c r="AO60" s="560">
        <v>0</v>
      </c>
      <c r="AP60" s="560">
        <v>0</v>
      </c>
      <c r="AQ60" s="560">
        <v>0</v>
      </c>
      <c r="AR60" s="560">
        <v>0</v>
      </c>
      <c r="AS60" s="1415">
        <v>0</v>
      </c>
      <c r="AT60" s="3171">
        <v>0</v>
      </c>
      <c r="AU60" s="5">
        <v>0</v>
      </c>
    </row>
    <row r="61" spans="1:51"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51"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51"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c r="AV63" s="19" t="s">
        <v>5830</v>
      </c>
      <c r="AW63" s="19" t="s">
        <v>5831</v>
      </c>
      <c r="AX63" s="19" t="s">
        <v>5832</v>
      </c>
      <c r="AY63" s="19" t="s">
        <v>5833</v>
      </c>
    </row>
    <row r="64" spans="1:51" ht="15.75">
      <c r="A64" s="3212" t="s">
        <v>5746</v>
      </c>
      <c r="B64" s="171">
        <v>0</v>
      </c>
      <c r="C64" s="171">
        <v>0</v>
      </c>
      <c r="E64" s="487"/>
      <c r="F64" s="3231" t="s">
        <v>774</v>
      </c>
      <c r="G64" s="3245"/>
      <c r="H64" s="3244"/>
      <c r="I64" s="1601">
        <v>0</v>
      </c>
      <c r="J64" s="3013"/>
      <c r="K64" s="3002">
        <v>0.50014521140212331</v>
      </c>
      <c r="L64" s="3014"/>
      <c r="M64" s="3299">
        <v>0.49985478859787669</v>
      </c>
      <c r="N64" s="3014"/>
      <c r="O64" s="3021"/>
      <c r="P64" s="3037">
        <v>1</v>
      </c>
      <c r="Q64" s="3036"/>
      <c r="T64" s="487"/>
      <c r="U64" s="3231" t="s">
        <v>774</v>
      </c>
      <c r="V64" s="3233"/>
      <c r="W64" s="115"/>
      <c r="X64" s="492">
        <v>0</v>
      </c>
      <c r="Y64" s="480">
        <v>0</v>
      </c>
      <c r="Z64" s="560">
        <v>0</v>
      </c>
      <c r="AA64" s="560">
        <v>0</v>
      </c>
      <c r="AB64" s="560">
        <v>0</v>
      </c>
      <c r="AC64" s="560">
        <v>0</v>
      </c>
      <c r="AD64" s="1415">
        <v>0</v>
      </c>
      <c r="AE64" s="3171">
        <v>0</v>
      </c>
      <c r="AF64" s="3176"/>
      <c r="AI64" s="487"/>
      <c r="AJ64" s="3231" t="s">
        <v>774</v>
      </c>
      <c r="AK64" s="3233"/>
      <c r="AL64" s="115"/>
      <c r="AM64" s="492">
        <v>0</v>
      </c>
      <c r="AN64" s="480">
        <v>0</v>
      </c>
      <c r="AO64" s="480">
        <v>0</v>
      </c>
      <c r="AP64" s="480">
        <v>0</v>
      </c>
      <c r="AQ64" s="480">
        <v>0</v>
      </c>
      <c r="AR64" s="480">
        <v>0</v>
      </c>
      <c r="AS64" s="480">
        <v>0</v>
      </c>
      <c r="AT64" s="3171">
        <v>0</v>
      </c>
      <c r="AU64" s="5">
        <v>0</v>
      </c>
      <c r="AV64" s="3300">
        <v>0</v>
      </c>
      <c r="AW64" s="3300">
        <v>1</v>
      </c>
      <c r="AX64" s="3300"/>
      <c r="AY64" s="3300">
        <v>0</v>
      </c>
    </row>
    <row r="65" spans="1:51" ht="15.75">
      <c r="A65" s="3212" t="s">
        <v>5746</v>
      </c>
      <c r="B65" s="171">
        <v>0</v>
      </c>
      <c r="C65" s="171">
        <v>0</v>
      </c>
      <c r="E65" s="487"/>
      <c r="F65" s="3231" t="s">
        <v>778</v>
      </c>
      <c r="G65" s="3245"/>
      <c r="H65" s="3244"/>
      <c r="I65" s="1601">
        <v>0</v>
      </c>
      <c r="J65" s="3013"/>
      <c r="K65" s="3002">
        <v>0.56116347245759046</v>
      </c>
      <c r="L65" s="3014"/>
      <c r="M65" s="3299">
        <v>0.43883652754240948</v>
      </c>
      <c r="N65" s="3014"/>
      <c r="O65" s="3021"/>
      <c r="P65" s="3037">
        <v>1</v>
      </c>
      <c r="Q65" s="3036"/>
      <c r="T65" s="487"/>
      <c r="U65" s="3231" t="s">
        <v>778</v>
      </c>
      <c r="V65" s="3233"/>
      <c r="W65" s="115"/>
      <c r="X65" s="492">
        <v>0</v>
      </c>
      <c r="Y65" s="480">
        <v>0</v>
      </c>
      <c r="Z65" s="560">
        <v>0</v>
      </c>
      <c r="AA65" s="560">
        <v>0</v>
      </c>
      <c r="AB65" s="560">
        <v>0</v>
      </c>
      <c r="AC65" s="560">
        <v>0</v>
      </c>
      <c r="AD65" s="1415">
        <v>0</v>
      </c>
      <c r="AE65" s="3171">
        <v>0</v>
      </c>
      <c r="AF65" s="3176"/>
      <c r="AI65" s="487"/>
      <c r="AJ65" s="3231" t="s">
        <v>778</v>
      </c>
      <c r="AK65" s="3233"/>
      <c r="AL65" s="115"/>
      <c r="AM65" s="492">
        <v>0</v>
      </c>
      <c r="AN65" s="480">
        <v>0</v>
      </c>
      <c r="AO65" s="480">
        <v>0</v>
      </c>
      <c r="AP65" s="480">
        <v>0</v>
      </c>
      <c r="AQ65" s="480">
        <v>0</v>
      </c>
      <c r="AR65" s="480">
        <v>0</v>
      </c>
      <c r="AS65" s="480">
        <v>0</v>
      </c>
      <c r="AT65" s="3171">
        <v>0</v>
      </c>
      <c r="AU65" s="5">
        <v>0</v>
      </c>
      <c r="AV65" s="3300">
        <v>0</v>
      </c>
      <c r="AW65" s="3300">
        <v>1</v>
      </c>
      <c r="AX65" s="3300"/>
      <c r="AY65" s="3300">
        <v>0</v>
      </c>
    </row>
    <row r="66" spans="1:51" ht="15.75">
      <c r="A66" s="3212" t="s">
        <v>1403</v>
      </c>
      <c r="B66" s="171">
        <v>0</v>
      </c>
      <c r="C66" s="171">
        <v>0</v>
      </c>
      <c r="E66" s="487"/>
      <c r="F66" s="3231" t="s">
        <v>779</v>
      </c>
      <c r="G66" s="3245"/>
      <c r="H66" s="3244"/>
      <c r="I66" s="1601">
        <v>10119917.8707</v>
      </c>
      <c r="J66" s="3013"/>
      <c r="K66" s="3002">
        <v>0.734229072869792</v>
      </c>
      <c r="L66" s="3014"/>
      <c r="M66" s="3299">
        <v>0.26577092713020806</v>
      </c>
      <c r="N66" s="3014"/>
      <c r="O66" s="3021"/>
      <c r="P66" s="3037">
        <v>1</v>
      </c>
      <c r="Q66" s="3036"/>
      <c r="T66" s="487"/>
      <c r="U66" s="3231" t="s">
        <v>779</v>
      </c>
      <c r="V66" s="3233"/>
      <c r="W66" s="115"/>
      <c r="X66" s="492">
        <v>10119917.8707</v>
      </c>
      <c r="Y66" s="480">
        <v>0</v>
      </c>
      <c r="Z66" s="560">
        <v>7430337.9157225005</v>
      </c>
      <c r="AA66" s="560">
        <v>0</v>
      </c>
      <c r="AB66" s="560">
        <v>2689579.9549774998</v>
      </c>
      <c r="AC66" s="560">
        <v>0</v>
      </c>
      <c r="AD66" s="1415">
        <v>0</v>
      </c>
      <c r="AE66" s="1415">
        <v>10119917.8707</v>
      </c>
      <c r="AF66" s="3176"/>
      <c r="AI66" s="487"/>
      <c r="AJ66" s="3231" t="s">
        <v>779</v>
      </c>
      <c r="AK66" s="3233"/>
      <c r="AL66" s="115"/>
      <c r="AM66" s="492">
        <v>7638367.8706999999</v>
      </c>
      <c r="AN66" s="480">
        <v>0</v>
      </c>
      <c r="AO66" s="480">
        <v>7638367.8706999999</v>
      </c>
      <c r="AP66" s="480">
        <v>0</v>
      </c>
      <c r="AQ66" s="480">
        <v>0</v>
      </c>
      <c r="AR66" s="480">
        <v>0</v>
      </c>
      <c r="AS66" s="480">
        <v>0</v>
      </c>
      <c r="AT66" s="1415">
        <v>7638367.8706999999</v>
      </c>
      <c r="AU66" s="5">
        <v>0</v>
      </c>
      <c r="AV66" s="3300">
        <v>0</v>
      </c>
      <c r="AW66" s="3300">
        <v>1</v>
      </c>
      <c r="AX66" s="3300"/>
      <c r="AY66" s="3300">
        <v>0</v>
      </c>
    </row>
    <row r="67" spans="1:51" ht="15.75">
      <c r="A67" s="3212" t="s">
        <v>5746</v>
      </c>
      <c r="B67" s="171">
        <v>0</v>
      </c>
      <c r="C67" s="171">
        <v>0</v>
      </c>
      <c r="E67" s="487"/>
      <c r="F67" s="3231" t="s">
        <v>780</v>
      </c>
      <c r="G67" s="3245"/>
      <c r="H67" s="3244"/>
      <c r="I67" s="1601">
        <v>0</v>
      </c>
      <c r="J67" s="3013"/>
      <c r="K67" s="3002">
        <v>0.56280449823081657</v>
      </c>
      <c r="L67" s="3014"/>
      <c r="M67" s="3299">
        <v>0.43719550176918343</v>
      </c>
      <c r="N67" s="3014"/>
      <c r="O67" s="3021"/>
      <c r="P67" s="3037">
        <v>1</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480">
        <v>0</v>
      </c>
      <c r="AP67" s="480">
        <v>0</v>
      </c>
      <c r="AQ67" s="480">
        <v>0</v>
      </c>
      <c r="AR67" s="480">
        <v>0</v>
      </c>
      <c r="AS67" s="480">
        <v>0</v>
      </c>
      <c r="AT67" s="1415">
        <v>0</v>
      </c>
      <c r="AU67" s="5">
        <v>0</v>
      </c>
      <c r="AV67" s="3300">
        <v>0</v>
      </c>
      <c r="AW67" s="3300">
        <v>1</v>
      </c>
      <c r="AX67" s="3300"/>
      <c r="AY67" s="3300">
        <v>0</v>
      </c>
    </row>
    <row r="68" spans="1:51" ht="15.75">
      <c r="A68" s="3212" t="s">
        <v>5746</v>
      </c>
      <c r="B68" s="171">
        <v>0</v>
      </c>
      <c r="C68" s="171">
        <v>0</v>
      </c>
      <c r="E68" s="487"/>
      <c r="F68" s="3231" t="s">
        <v>781</v>
      </c>
      <c r="G68" s="3245"/>
      <c r="H68" s="3244"/>
      <c r="I68" s="1601">
        <v>0</v>
      </c>
      <c r="J68" s="3013"/>
      <c r="K68" s="3002">
        <v>0.66252441920562277</v>
      </c>
      <c r="L68" s="3014"/>
      <c r="M68" s="3299">
        <v>0.33747558079437723</v>
      </c>
      <c r="N68" s="3014"/>
      <c r="O68" s="3021"/>
      <c r="P68" s="3037">
        <v>1</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480">
        <v>0</v>
      </c>
      <c r="AP68" s="480">
        <v>0</v>
      </c>
      <c r="AQ68" s="480">
        <v>0</v>
      </c>
      <c r="AR68" s="480">
        <v>0</v>
      </c>
      <c r="AS68" s="480">
        <v>0</v>
      </c>
      <c r="AT68" s="1415">
        <v>0</v>
      </c>
      <c r="AU68" s="5">
        <v>0</v>
      </c>
      <c r="AV68" s="3300">
        <v>0</v>
      </c>
      <c r="AW68" s="3300">
        <v>1</v>
      </c>
      <c r="AX68" s="3300"/>
      <c r="AY68" s="3300">
        <v>0</v>
      </c>
    </row>
    <row r="69" spans="1:51" ht="15.75">
      <c r="A69" s="3212" t="s">
        <v>1403</v>
      </c>
      <c r="B69" s="171">
        <v>0</v>
      </c>
      <c r="C69" s="171">
        <v>0</v>
      </c>
      <c r="E69" s="487"/>
      <c r="F69" s="3231" t="s">
        <v>782</v>
      </c>
      <c r="G69" s="3245"/>
      <c r="H69" s="3244"/>
      <c r="I69" s="1601">
        <v>1579781.3097644399</v>
      </c>
      <c r="J69" s="3013"/>
      <c r="K69" s="3130">
        <v>1</v>
      </c>
      <c r="L69" s="3014"/>
      <c r="M69" s="3014"/>
      <c r="N69" s="3014"/>
      <c r="O69" s="3021"/>
      <c r="P69" s="3037">
        <v>1</v>
      </c>
      <c r="Q69" s="3036"/>
      <c r="T69" s="487"/>
      <c r="U69" s="3231" t="s">
        <v>782</v>
      </c>
      <c r="V69" s="3233"/>
      <c r="W69" s="115"/>
      <c r="X69" s="492">
        <v>1579781.3097644399</v>
      </c>
      <c r="Y69" s="480">
        <v>0</v>
      </c>
      <c r="Z69" s="560">
        <v>1579781.3097644399</v>
      </c>
      <c r="AA69" s="560">
        <v>0</v>
      </c>
      <c r="AB69" s="560">
        <v>0</v>
      </c>
      <c r="AC69" s="560">
        <v>0</v>
      </c>
      <c r="AD69" s="1415">
        <v>0</v>
      </c>
      <c r="AE69" s="3171">
        <v>1579781.3097644399</v>
      </c>
      <c r="AF69" s="3176"/>
      <c r="AI69" s="487"/>
      <c r="AJ69" s="3231" t="s">
        <v>782</v>
      </c>
      <c r="AK69" s="3233"/>
      <c r="AL69" s="115"/>
      <c r="AM69" s="492">
        <v>1307969.7097644398</v>
      </c>
      <c r="AN69" s="480">
        <v>0</v>
      </c>
      <c r="AO69" s="560">
        <v>1307969.7097644398</v>
      </c>
      <c r="AP69" s="560">
        <v>0</v>
      </c>
      <c r="AQ69" s="560">
        <v>0</v>
      </c>
      <c r="AR69" s="560">
        <v>0</v>
      </c>
      <c r="AS69" s="1415">
        <v>0</v>
      </c>
      <c r="AT69" s="3171">
        <v>1307969.7097644398</v>
      </c>
      <c r="AU69" s="5">
        <v>0</v>
      </c>
    </row>
    <row r="70" spans="1:51"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3171">
        <v>0</v>
      </c>
      <c r="AF70" s="3176"/>
      <c r="AI70" s="487"/>
      <c r="AJ70" s="3231" t="s">
        <v>783</v>
      </c>
      <c r="AK70" s="3233"/>
      <c r="AL70" s="115"/>
      <c r="AM70" s="492">
        <v>0</v>
      </c>
      <c r="AN70" s="480">
        <v>0</v>
      </c>
      <c r="AO70" s="560">
        <v>0</v>
      </c>
      <c r="AP70" s="560">
        <v>0</v>
      </c>
      <c r="AQ70" s="560">
        <v>0</v>
      </c>
      <c r="AR70" s="560">
        <v>0</v>
      </c>
      <c r="AS70" s="1415">
        <v>0</v>
      </c>
      <c r="AT70" s="3171">
        <v>0</v>
      </c>
      <c r="AU70" s="5">
        <v>0</v>
      </c>
    </row>
    <row r="71" spans="1:51"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51" ht="15.75">
      <c r="A72" s="3212" t="s">
        <v>1403</v>
      </c>
      <c r="B72" s="171">
        <v>0</v>
      </c>
      <c r="C72" s="171">
        <v>0</v>
      </c>
      <c r="E72" s="487"/>
      <c r="F72" s="3231" t="s">
        <v>786</v>
      </c>
      <c r="G72" s="3245"/>
      <c r="H72" s="3244"/>
      <c r="I72" s="1601">
        <v>155309.1843900689</v>
      </c>
      <c r="J72" s="3013"/>
      <c r="K72" s="3130">
        <v>1</v>
      </c>
      <c r="L72" s="3014"/>
      <c r="M72" s="3014"/>
      <c r="N72" s="3014"/>
      <c r="O72" s="3021"/>
      <c r="P72" s="3037">
        <v>1</v>
      </c>
      <c r="Q72" s="3036"/>
      <c r="T72" s="487"/>
      <c r="U72" s="3231" t="s">
        <v>786</v>
      </c>
      <c r="V72" s="3233"/>
      <c r="W72" s="115"/>
      <c r="X72" s="492">
        <v>155309.1843900689</v>
      </c>
      <c r="Y72" s="480">
        <v>0</v>
      </c>
      <c r="Z72" s="560">
        <v>155309.1843900689</v>
      </c>
      <c r="AA72" s="560">
        <v>0</v>
      </c>
      <c r="AB72" s="560">
        <v>0</v>
      </c>
      <c r="AC72" s="560">
        <v>0</v>
      </c>
      <c r="AD72" s="1415">
        <v>0</v>
      </c>
      <c r="AE72" s="1415">
        <v>155309.1843900689</v>
      </c>
      <c r="AF72" s="3176"/>
      <c r="AI72" s="487"/>
      <c r="AJ72" s="3231" t="s">
        <v>786</v>
      </c>
      <c r="AK72" s="3233"/>
      <c r="AL72" s="115"/>
      <c r="AM72" s="492">
        <v>129388.6184100689</v>
      </c>
      <c r="AN72" s="480">
        <v>0</v>
      </c>
      <c r="AO72" s="560">
        <v>129388.6184100689</v>
      </c>
      <c r="AP72" s="560">
        <v>0</v>
      </c>
      <c r="AQ72" s="560">
        <v>0</v>
      </c>
      <c r="AR72" s="560">
        <v>0</v>
      </c>
      <c r="AS72" s="1415">
        <v>0</v>
      </c>
      <c r="AT72" s="1415">
        <v>129388.6184100689</v>
      </c>
      <c r="AU72" s="5">
        <v>0</v>
      </c>
    </row>
    <row r="73" spans="1:51" ht="15.75">
      <c r="A73" s="3212" t="s">
        <v>1403</v>
      </c>
      <c r="B73" s="171">
        <v>0</v>
      </c>
      <c r="C73" s="171">
        <v>0</v>
      </c>
      <c r="E73" s="487"/>
      <c r="F73" s="3231" t="s">
        <v>5757</v>
      </c>
      <c r="G73" s="3245"/>
      <c r="H73" s="3244"/>
      <c r="I73" s="1601">
        <v>1496354.0350835265</v>
      </c>
      <c r="J73" s="3013"/>
      <c r="K73" s="3130">
        <v>1</v>
      </c>
      <c r="L73" s="3014"/>
      <c r="M73" s="3014"/>
      <c r="N73" s="3014"/>
      <c r="O73" s="3021"/>
      <c r="P73" s="3037">
        <v>1</v>
      </c>
      <c r="Q73" s="3036"/>
      <c r="T73" s="487"/>
      <c r="U73" s="3231" t="s">
        <v>5757</v>
      </c>
      <c r="V73" s="3233"/>
      <c r="W73" s="115"/>
      <c r="X73" s="492">
        <v>1496354.0350835265</v>
      </c>
      <c r="Y73" s="480">
        <v>0</v>
      </c>
      <c r="Z73" s="560">
        <v>1496354.0350835265</v>
      </c>
      <c r="AA73" s="560">
        <v>0</v>
      </c>
      <c r="AB73" s="560">
        <v>0</v>
      </c>
      <c r="AC73" s="560">
        <v>0</v>
      </c>
      <c r="AD73" s="1415">
        <v>0</v>
      </c>
      <c r="AE73" s="1415">
        <v>1496354.0350835265</v>
      </c>
      <c r="AF73" s="3176"/>
      <c r="AI73" s="487"/>
      <c r="AJ73" s="3231" t="s">
        <v>5757</v>
      </c>
      <c r="AK73" s="3233"/>
      <c r="AL73" s="115"/>
      <c r="AM73" s="492">
        <v>1097145.0600835264</v>
      </c>
      <c r="AN73" s="480">
        <v>0</v>
      </c>
      <c r="AO73" s="560">
        <v>1097145.0600835264</v>
      </c>
      <c r="AP73" s="560">
        <v>0</v>
      </c>
      <c r="AQ73" s="560">
        <v>0</v>
      </c>
      <c r="AR73" s="560">
        <v>0</v>
      </c>
      <c r="AS73" s="1415">
        <v>0</v>
      </c>
      <c r="AT73" s="1415">
        <v>1097145.0600835264</v>
      </c>
      <c r="AU73" s="5">
        <v>0</v>
      </c>
    </row>
    <row r="74" spans="1:51" ht="15.75">
      <c r="A74" s="3212" t="s">
        <v>1403</v>
      </c>
      <c r="B74" s="171">
        <v>0</v>
      </c>
      <c r="C74" s="171">
        <v>0</v>
      </c>
      <c r="E74" s="487"/>
      <c r="F74" s="3231" t="s">
        <v>788</v>
      </c>
      <c r="G74" s="3245"/>
      <c r="H74" s="3244"/>
      <c r="I74" s="1601">
        <v>631204.4228308379</v>
      </c>
      <c r="J74" s="3013"/>
      <c r="K74" s="3130">
        <v>1</v>
      </c>
      <c r="L74" s="3014"/>
      <c r="M74" s="3014"/>
      <c r="N74" s="3014"/>
      <c r="O74" s="3021"/>
      <c r="P74" s="3037">
        <v>1</v>
      </c>
      <c r="Q74" s="3036"/>
      <c r="T74" s="487"/>
      <c r="U74" s="3231" t="s">
        <v>788</v>
      </c>
      <c r="V74" s="3233"/>
      <c r="W74" s="115"/>
      <c r="X74" s="492">
        <v>631204.4228308379</v>
      </c>
      <c r="Y74" s="480">
        <v>0</v>
      </c>
      <c r="Z74" s="560">
        <v>631204.4228308379</v>
      </c>
      <c r="AA74" s="560">
        <v>0</v>
      </c>
      <c r="AB74" s="560">
        <v>0</v>
      </c>
      <c r="AC74" s="560">
        <v>0</v>
      </c>
      <c r="AD74" s="1415">
        <v>0</v>
      </c>
      <c r="AE74" s="1415">
        <v>631204.4228308379</v>
      </c>
      <c r="AF74" s="3176"/>
      <c r="AI74" s="487"/>
      <c r="AJ74" s="3231" t="s">
        <v>788</v>
      </c>
      <c r="AK74" s="3233"/>
      <c r="AL74" s="115"/>
      <c r="AM74" s="492">
        <v>340780.6108308378</v>
      </c>
      <c r="AN74" s="480">
        <v>0</v>
      </c>
      <c r="AO74" s="560">
        <v>340780.6108308378</v>
      </c>
      <c r="AP74" s="560">
        <v>0</v>
      </c>
      <c r="AQ74" s="560">
        <v>0</v>
      </c>
      <c r="AR74" s="560">
        <v>0</v>
      </c>
      <c r="AS74" s="1415">
        <v>0</v>
      </c>
      <c r="AT74" s="1415">
        <v>340780.6108308378</v>
      </c>
      <c r="AU74" s="5">
        <v>0</v>
      </c>
    </row>
    <row r="75" spans="1:51" ht="15.75">
      <c r="A75" s="3212" t="s">
        <v>1403</v>
      </c>
      <c r="B75" s="171">
        <v>0</v>
      </c>
      <c r="C75" s="171">
        <v>0</v>
      </c>
      <c r="E75" s="487"/>
      <c r="F75" s="3231" t="s">
        <v>789</v>
      </c>
      <c r="G75" s="3245"/>
      <c r="H75" s="3244"/>
      <c r="I75" s="1601">
        <v>201064.29460675613</v>
      </c>
      <c r="J75" s="3013"/>
      <c r="K75" s="3130">
        <v>1</v>
      </c>
      <c r="L75" s="3014"/>
      <c r="M75" s="3014"/>
      <c r="N75" s="3014"/>
      <c r="O75" s="3021"/>
      <c r="P75" s="3037">
        <v>1</v>
      </c>
      <c r="Q75" s="3036"/>
      <c r="T75" s="487"/>
      <c r="U75" s="3231" t="s">
        <v>789</v>
      </c>
      <c r="V75" s="3233"/>
      <c r="W75" s="115"/>
      <c r="X75" s="492">
        <v>201064.29460675613</v>
      </c>
      <c r="Y75" s="480">
        <v>0</v>
      </c>
      <c r="Z75" s="560">
        <v>201064.29460675613</v>
      </c>
      <c r="AA75" s="560">
        <v>0</v>
      </c>
      <c r="AB75" s="560">
        <v>0</v>
      </c>
      <c r="AC75" s="560">
        <v>0</v>
      </c>
      <c r="AD75" s="1415">
        <v>0</v>
      </c>
      <c r="AE75" s="1415">
        <v>201064.29460675613</v>
      </c>
      <c r="AF75" s="3176"/>
      <c r="AI75" s="487"/>
      <c r="AJ75" s="3231" t="s">
        <v>789</v>
      </c>
      <c r="AK75" s="3233"/>
      <c r="AL75" s="115"/>
      <c r="AM75" s="492">
        <v>173128.65460675617</v>
      </c>
      <c r="AN75" s="480">
        <v>0</v>
      </c>
      <c r="AO75" s="560">
        <v>173128.65460675617</v>
      </c>
      <c r="AP75" s="560">
        <v>0</v>
      </c>
      <c r="AQ75" s="560">
        <v>0</v>
      </c>
      <c r="AR75" s="560">
        <v>0</v>
      </c>
      <c r="AS75" s="1415">
        <v>0</v>
      </c>
      <c r="AT75" s="1415">
        <v>173128.65460675617</v>
      </c>
      <c r="AU75" s="5">
        <v>0</v>
      </c>
    </row>
    <row r="76" spans="1:51" ht="15.75">
      <c r="A76" s="3212" t="s">
        <v>1403</v>
      </c>
      <c r="B76" s="171">
        <v>0</v>
      </c>
      <c r="C76" s="171">
        <v>0</v>
      </c>
      <c r="E76" s="487"/>
      <c r="F76" s="3231" t="s">
        <v>1796</v>
      </c>
      <c r="G76" s="3245"/>
      <c r="H76" s="3244"/>
      <c r="I76" s="1601">
        <v>39545.608845261049</v>
      </c>
      <c r="J76" s="3013"/>
      <c r="K76" s="3130">
        <v>1</v>
      </c>
      <c r="L76" s="3014"/>
      <c r="M76" s="3014"/>
      <c r="N76" s="3014"/>
      <c r="O76" s="3021"/>
      <c r="P76" s="3037">
        <v>1</v>
      </c>
      <c r="Q76" s="3036"/>
      <c r="T76" s="487"/>
      <c r="U76" s="3231" t="s">
        <v>1796</v>
      </c>
      <c r="V76" s="3233"/>
      <c r="W76" s="115"/>
      <c r="X76" s="492">
        <v>39545.608845261049</v>
      </c>
      <c r="Y76" s="480">
        <v>0</v>
      </c>
      <c r="Z76" s="560">
        <v>39545.608845261049</v>
      </c>
      <c r="AA76" s="560">
        <v>0</v>
      </c>
      <c r="AB76" s="560">
        <v>0</v>
      </c>
      <c r="AC76" s="560">
        <v>0</v>
      </c>
      <c r="AD76" s="1415">
        <v>0</v>
      </c>
      <c r="AE76" s="3171">
        <v>39545.608845261049</v>
      </c>
      <c r="AF76" s="3176"/>
      <c r="AI76" s="487"/>
      <c r="AJ76" s="3231" t="s">
        <v>1796</v>
      </c>
      <c r="AK76" s="3233"/>
      <c r="AL76" s="115"/>
      <c r="AM76" s="492">
        <v>39214.403717161164</v>
      </c>
      <c r="AN76" s="480">
        <v>0</v>
      </c>
      <c r="AO76" s="560">
        <v>39214.403717161164</v>
      </c>
      <c r="AP76" s="560">
        <v>0</v>
      </c>
      <c r="AQ76" s="560">
        <v>0</v>
      </c>
      <c r="AR76" s="560">
        <v>0</v>
      </c>
      <c r="AS76" s="1415">
        <v>0</v>
      </c>
      <c r="AT76" s="3171">
        <v>39214.403717161164</v>
      </c>
      <c r="AU76" s="5">
        <v>0</v>
      </c>
    </row>
    <row r="77" spans="1:51"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3171">
        <v>0</v>
      </c>
      <c r="AF77" s="3176"/>
      <c r="AI77" s="487"/>
      <c r="AJ77" s="3231" t="s">
        <v>791</v>
      </c>
      <c r="AK77" s="3233"/>
      <c r="AL77" s="115"/>
      <c r="AM77" s="492">
        <v>0</v>
      </c>
      <c r="AN77" s="480">
        <v>0</v>
      </c>
      <c r="AO77" s="560">
        <v>0</v>
      </c>
      <c r="AP77" s="560">
        <v>0</v>
      </c>
      <c r="AQ77" s="560">
        <v>0</v>
      </c>
      <c r="AR77" s="560">
        <v>0</v>
      </c>
      <c r="AS77" s="1415">
        <v>0</v>
      </c>
      <c r="AT77" s="3171">
        <v>0</v>
      </c>
      <c r="AU77" s="5">
        <v>0</v>
      </c>
    </row>
    <row r="78" spans="1:51" ht="15.75">
      <c r="A78" s="3212" t="s">
        <v>1403</v>
      </c>
      <c r="B78" s="171">
        <v>0</v>
      </c>
      <c r="C78" s="171">
        <v>0</v>
      </c>
      <c r="E78" s="487"/>
      <c r="F78" s="3231" t="s">
        <v>5759</v>
      </c>
      <c r="G78" s="3245"/>
      <c r="H78" s="3244"/>
      <c r="I78" s="1601">
        <v>210552.56</v>
      </c>
      <c r="J78" s="3013"/>
      <c r="K78" s="3130">
        <v>1</v>
      </c>
      <c r="L78" s="3014"/>
      <c r="M78" s="3014"/>
      <c r="N78" s="3014"/>
      <c r="O78" s="3021"/>
      <c r="P78" s="3037">
        <v>1</v>
      </c>
      <c r="Q78" s="3036"/>
      <c r="T78" s="487"/>
      <c r="U78" s="3231" t="s">
        <v>5759</v>
      </c>
      <c r="V78" s="3233"/>
      <c r="W78" s="115"/>
      <c r="X78" s="492">
        <v>210552.56</v>
      </c>
      <c r="Y78" s="480">
        <v>0</v>
      </c>
      <c r="Z78" s="560">
        <v>210552.56</v>
      </c>
      <c r="AA78" s="560">
        <v>0</v>
      </c>
      <c r="AB78" s="560">
        <v>0</v>
      </c>
      <c r="AC78" s="560">
        <v>0</v>
      </c>
      <c r="AD78" s="1415">
        <v>0</v>
      </c>
      <c r="AE78" s="1415">
        <v>210552.56</v>
      </c>
      <c r="AF78" s="3176"/>
      <c r="AI78" s="487"/>
      <c r="AJ78" s="3231" t="s">
        <v>5759</v>
      </c>
      <c r="AK78" s="3233"/>
      <c r="AL78" s="115"/>
      <c r="AM78" s="492">
        <v>0</v>
      </c>
      <c r="AN78" s="480">
        <v>0</v>
      </c>
      <c r="AO78" s="560">
        <v>0</v>
      </c>
      <c r="AP78" s="560">
        <v>0</v>
      </c>
      <c r="AQ78" s="560">
        <v>0</v>
      </c>
      <c r="AR78" s="560">
        <v>0</v>
      </c>
      <c r="AS78" s="1415">
        <v>0</v>
      </c>
      <c r="AT78" s="1415">
        <v>0</v>
      </c>
      <c r="AU78" s="5">
        <v>0</v>
      </c>
    </row>
    <row r="79" spans="1:51"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51"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3171">
        <v>0</v>
      </c>
      <c r="AF113" s="3176"/>
      <c r="AI113" s="487"/>
      <c r="AJ113" s="3231">
        <v>0</v>
      </c>
      <c r="AK113" s="3233"/>
      <c r="AL113" s="115"/>
      <c r="AM113" s="492">
        <v>0</v>
      </c>
      <c r="AN113" s="480">
        <v>0</v>
      </c>
      <c r="AO113" s="560">
        <v>0</v>
      </c>
      <c r="AP113" s="560">
        <v>0</v>
      </c>
      <c r="AQ113" s="560">
        <v>0</v>
      </c>
      <c r="AR113" s="560">
        <v>0</v>
      </c>
      <c r="AS113" s="1415">
        <v>0</v>
      </c>
      <c r="AT113" s="3171">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3171">
        <v>0</v>
      </c>
      <c r="AF116" s="3176"/>
      <c r="AI116" s="487"/>
      <c r="AJ116" s="3231">
        <v>0</v>
      </c>
      <c r="AK116" s="3233"/>
      <c r="AL116" s="115"/>
      <c r="AM116" s="492">
        <v>0</v>
      </c>
      <c r="AN116" s="480">
        <v>0</v>
      </c>
      <c r="AO116" s="560">
        <v>0</v>
      </c>
      <c r="AP116" s="560">
        <v>0</v>
      </c>
      <c r="AQ116" s="560">
        <v>0</v>
      </c>
      <c r="AR116" s="560">
        <v>0</v>
      </c>
      <c r="AS116" s="1415">
        <v>0</v>
      </c>
      <c r="AT116" s="3171">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3171">
        <v>0</v>
      </c>
      <c r="AF117" s="3176"/>
      <c r="AI117" s="487"/>
      <c r="AJ117" s="3231">
        <v>0</v>
      </c>
      <c r="AK117" s="3233"/>
      <c r="AL117" s="115"/>
      <c r="AM117" s="492">
        <v>0</v>
      </c>
      <c r="AN117" s="480">
        <v>0</v>
      </c>
      <c r="AO117" s="560">
        <v>0</v>
      </c>
      <c r="AP117" s="560">
        <v>0</v>
      </c>
      <c r="AQ117" s="560">
        <v>0</v>
      </c>
      <c r="AR117" s="560">
        <v>0</v>
      </c>
      <c r="AS117" s="1415">
        <v>0</v>
      </c>
      <c r="AT117" s="3171">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3171">
        <v>0</v>
      </c>
      <c r="AF118" s="3176"/>
      <c r="AI118" s="487"/>
      <c r="AJ118" s="3231">
        <v>0</v>
      </c>
      <c r="AK118" s="3233"/>
      <c r="AL118" s="115"/>
      <c r="AM118" s="492">
        <v>0</v>
      </c>
      <c r="AN118" s="480">
        <v>0</v>
      </c>
      <c r="AO118" s="560">
        <v>0</v>
      </c>
      <c r="AP118" s="560">
        <v>0</v>
      </c>
      <c r="AQ118" s="560">
        <v>0</v>
      </c>
      <c r="AR118" s="560">
        <v>0</v>
      </c>
      <c r="AS118" s="1415">
        <v>0</v>
      </c>
      <c r="AT118" s="3171">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3171">
        <v>0</v>
      </c>
      <c r="AF119" s="3176"/>
      <c r="AI119" s="487"/>
      <c r="AJ119" s="3231">
        <v>0</v>
      </c>
      <c r="AK119" s="3233"/>
      <c r="AL119" s="115"/>
      <c r="AM119" s="492">
        <v>0</v>
      </c>
      <c r="AN119" s="480">
        <v>0</v>
      </c>
      <c r="AO119" s="560">
        <v>0</v>
      </c>
      <c r="AP119" s="560">
        <v>0</v>
      </c>
      <c r="AQ119" s="560">
        <v>0</v>
      </c>
      <c r="AR119" s="560">
        <v>0</v>
      </c>
      <c r="AS119" s="1415">
        <v>0</v>
      </c>
      <c r="AT119" s="3171">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3171">
        <v>0</v>
      </c>
      <c r="AF120" s="3176"/>
      <c r="AI120" s="487"/>
      <c r="AJ120" s="3231">
        <v>0</v>
      </c>
      <c r="AK120" s="3233"/>
      <c r="AL120" s="115"/>
      <c r="AM120" s="492">
        <v>0</v>
      </c>
      <c r="AN120" s="480">
        <v>0</v>
      </c>
      <c r="AO120" s="560">
        <v>0</v>
      </c>
      <c r="AP120" s="560">
        <v>0</v>
      </c>
      <c r="AQ120" s="560">
        <v>0</v>
      </c>
      <c r="AR120" s="560">
        <v>0</v>
      </c>
      <c r="AS120" s="1415">
        <v>0</v>
      </c>
      <c r="AT120" s="3171">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3171">
        <v>0</v>
      </c>
      <c r="AF135" s="3176"/>
      <c r="AI135" s="487"/>
      <c r="AJ135" s="3231">
        <v>0</v>
      </c>
      <c r="AK135" s="3233"/>
      <c r="AL135" s="115"/>
      <c r="AM135" s="492">
        <v>0</v>
      </c>
      <c r="AN135" s="480">
        <v>0</v>
      </c>
      <c r="AO135" s="560">
        <v>0</v>
      </c>
      <c r="AP135" s="560">
        <v>0</v>
      </c>
      <c r="AQ135" s="560">
        <v>0</v>
      </c>
      <c r="AR135" s="560">
        <v>0</v>
      </c>
      <c r="AS135" s="1415">
        <v>0</v>
      </c>
      <c r="AT135" s="3171">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3171">
        <v>0</v>
      </c>
      <c r="AF138" s="3176"/>
      <c r="AI138" s="487"/>
      <c r="AJ138" s="3231">
        <v>0</v>
      </c>
      <c r="AK138" s="3233"/>
      <c r="AL138" s="115"/>
      <c r="AM138" s="492">
        <v>0</v>
      </c>
      <c r="AN138" s="480">
        <v>0</v>
      </c>
      <c r="AO138" s="560">
        <v>0</v>
      </c>
      <c r="AP138" s="560">
        <v>0</v>
      </c>
      <c r="AQ138" s="560">
        <v>0</v>
      </c>
      <c r="AR138" s="560">
        <v>0</v>
      </c>
      <c r="AS138" s="1415">
        <v>0</v>
      </c>
      <c r="AT138" s="3171">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3171">
        <v>0</v>
      </c>
      <c r="AF139" s="3176"/>
      <c r="AI139" s="487"/>
      <c r="AJ139" s="3231">
        <v>0</v>
      </c>
      <c r="AK139" s="3233"/>
      <c r="AL139" s="115"/>
      <c r="AM139" s="492">
        <v>0</v>
      </c>
      <c r="AN139" s="480">
        <v>0</v>
      </c>
      <c r="AO139" s="560">
        <v>0</v>
      </c>
      <c r="AP139" s="560">
        <v>0</v>
      </c>
      <c r="AQ139" s="560">
        <v>0</v>
      </c>
      <c r="AR139" s="560">
        <v>0</v>
      </c>
      <c r="AS139" s="1415">
        <v>0</v>
      </c>
      <c r="AT139" s="3171">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3171">
        <v>0</v>
      </c>
      <c r="AF142" s="3176"/>
      <c r="AI142" s="487"/>
      <c r="AJ142" s="3231">
        <v>0</v>
      </c>
      <c r="AK142" s="3233"/>
      <c r="AL142" s="115"/>
      <c r="AM142" s="492">
        <v>0</v>
      </c>
      <c r="AN142" s="480">
        <v>0</v>
      </c>
      <c r="AO142" s="560">
        <v>0</v>
      </c>
      <c r="AP142" s="560">
        <v>0</v>
      </c>
      <c r="AQ142" s="560">
        <v>0</v>
      </c>
      <c r="AR142" s="560">
        <v>0</v>
      </c>
      <c r="AS142" s="1415">
        <v>0</v>
      </c>
      <c r="AT142" s="3171">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3171">
        <v>0</v>
      </c>
      <c r="AF144" s="3176"/>
      <c r="AI144" s="487"/>
      <c r="AJ144" s="3231">
        <v>0</v>
      </c>
      <c r="AK144" s="3233"/>
      <c r="AL144" s="115"/>
      <c r="AM144" s="492">
        <v>0</v>
      </c>
      <c r="AN144" s="480">
        <v>0</v>
      </c>
      <c r="AO144" s="560">
        <v>0</v>
      </c>
      <c r="AP144" s="560">
        <v>0</v>
      </c>
      <c r="AQ144" s="560">
        <v>0</v>
      </c>
      <c r="AR144" s="560">
        <v>0</v>
      </c>
      <c r="AS144" s="1415">
        <v>0</v>
      </c>
      <c r="AT144" s="3171">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15081092.640973823</v>
      </c>
      <c r="J146" s="3238"/>
      <c r="K146" s="3240"/>
      <c r="L146" s="3240"/>
      <c r="M146" s="3240"/>
      <c r="N146" s="3240"/>
      <c r="O146" s="3241"/>
      <c r="P146" s="3242">
        <v>0</v>
      </c>
      <c r="Q146" s="3036"/>
      <c r="T146" s="487"/>
      <c r="U146" s="3231"/>
      <c r="V146" s="3233"/>
      <c r="W146" s="115" t="s">
        <v>5760</v>
      </c>
      <c r="X146" s="2812">
        <v>15081092.640973823</v>
      </c>
      <c r="Y146" s="3243">
        <v>0</v>
      </c>
      <c r="Z146" s="1430">
        <v>12391512.685996326</v>
      </c>
      <c r="AA146" s="1430">
        <v>0</v>
      </c>
      <c r="AB146" s="1430">
        <v>2689579.9549774998</v>
      </c>
      <c r="AC146" s="1430">
        <v>0</v>
      </c>
      <c r="AD146" s="1431">
        <v>0</v>
      </c>
      <c r="AE146" s="3198">
        <v>15081092.640973825</v>
      </c>
      <c r="AF146" s="3176"/>
      <c r="AI146" s="487"/>
      <c r="AJ146" s="3231"/>
      <c r="AK146" s="3233"/>
      <c r="AL146" s="115" t="s">
        <v>5760</v>
      </c>
      <c r="AM146" s="2812">
        <v>11274101.339502372</v>
      </c>
      <c r="AN146" s="3243">
        <v>0</v>
      </c>
      <c r="AO146" s="1430">
        <v>11274101.339502372</v>
      </c>
      <c r="AP146" s="1430">
        <v>0</v>
      </c>
      <c r="AQ146" s="1430">
        <v>0</v>
      </c>
      <c r="AR146" s="1430">
        <v>0</v>
      </c>
      <c r="AS146" s="1431">
        <v>0</v>
      </c>
      <c r="AT146" s="3198">
        <v>11274101.339502372</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3171"/>
      <c r="AF149" s="3176"/>
      <c r="AI149" s="487" t="s">
        <v>792</v>
      </c>
      <c r="AJ149" s="3231"/>
      <c r="AK149" s="3233"/>
      <c r="AL149" s="115"/>
      <c r="AM149" s="492">
        <v>0</v>
      </c>
      <c r="AN149" s="480"/>
      <c r="AO149" s="560"/>
      <c r="AP149" s="560"/>
      <c r="AQ149" s="560"/>
      <c r="AR149" s="560"/>
      <c r="AS149" s="1415"/>
      <c r="AT149" s="3171"/>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3171">
        <v>0</v>
      </c>
      <c r="AF150" s="3176"/>
      <c r="AI150" s="487"/>
      <c r="AJ150" s="3231" t="s">
        <v>793</v>
      </c>
      <c r="AK150" s="3233"/>
      <c r="AL150" s="115"/>
      <c r="AM150" s="492">
        <v>0</v>
      </c>
      <c r="AN150" s="480">
        <v>0</v>
      </c>
      <c r="AO150" s="560">
        <v>0</v>
      </c>
      <c r="AP150" s="560">
        <v>0</v>
      </c>
      <c r="AQ150" s="560">
        <v>0</v>
      </c>
      <c r="AR150" s="560">
        <v>0</v>
      </c>
      <c r="AS150" s="1415">
        <v>0</v>
      </c>
      <c r="AT150" s="3171">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3171">
        <v>0</v>
      </c>
      <c r="AF151" s="3176"/>
      <c r="AI151" s="487"/>
      <c r="AJ151" s="3231">
        <v>0</v>
      </c>
      <c r="AK151" s="3233"/>
      <c r="AL151" s="115"/>
      <c r="AM151" s="492">
        <v>0</v>
      </c>
      <c r="AN151" s="480">
        <v>0</v>
      </c>
      <c r="AO151" s="560">
        <v>0</v>
      </c>
      <c r="AP151" s="560">
        <v>0</v>
      </c>
      <c r="AQ151" s="560">
        <v>0</v>
      </c>
      <c r="AR151" s="560">
        <v>0</v>
      </c>
      <c r="AS151" s="1415">
        <v>0</v>
      </c>
      <c r="AT151" s="3171">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3171">
        <v>0</v>
      </c>
      <c r="AF152" s="3176"/>
      <c r="AI152" s="487"/>
      <c r="AJ152" s="3231">
        <v>0</v>
      </c>
      <c r="AK152" s="3233"/>
      <c r="AL152" s="115"/>
      <c r="AM152" s="492">
        <v>0</v>
      </c>
      <c r="AN152" s="480">
        <v>0</v>
      </c>
      <c r="AO152" s="560">
        <v>0</v>
      </c>
      <c r="AP152" s="560">
        <v>0</v>
      </c>
      <c r="AQ152" s="560">
        <v>0</v>
      </c>
      <c r="AR152" s="560">
        <v>0</v>
      </c>
      <c r="AS152" s="1415">
        <v>0</v>
      </c>
      <c r="AT152" s="3171">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3171">
        <v>0</v>
      </c>
      <c r="AF153" s="3176"/>
      <c r="AI153" s="487"/>
      <c r="AJ153" s="3231">
        <v>0</v>
      </c>
      <c r="AK153" s="3233"/>
      <c r="AL153" s="115"/>
      <c r="AM153" s="492">
        <v>0</v>
      </c>
      <c r="AN153" s="480">
        <v>0</v>
      </c>
      <c r="AO153" s="560">
        <v>0</v>
      </c>
      <c r="AP153" s="560">
        <v>0</v>
      </c>
      <c r="AQ153" s="560">
        <v>0</v>
      </c>
      <c r="AR153" s="560">
        <v>0</v>
      </c>
      <c r="AS153" s="1415">
        <v>0</v>
      </c>
      <c r="AT153" s="3171">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3198">
        <v>0</v>
      </c>
      <c r="AF155" s="3176"/>
      <c r="AI155" s="487"/>
      <c r="AJ155" s="3231"/>
      <c r="AK155" s="3233"/>
      <c r="AL155" s="115" t="s">
        <v>5762</v>
      </c>
      <c r="AM155" s="2812">
        <v>0</v>
      </c>
      <c r="AN155" s="3243">
        <v>0</v>
      </c>
      <c r="AO155" s="1430">
        <v>0</v>
      </c>
      <c r="AP155" s="1430">
        <v>0</v>
      </c>
      <c r="AQ155" s="1430">
        <v>0</v>
      </c>
      <c r="AR155" s="1430">
        <v>0</v>
      </c>
      <c r="AS155" s="1431">
        <v>0</v>
      </c>
      <c r="AT155" s="3198">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873332.45836032508</v>
      </c>
      <c r="J161" s="3013"/>
      <c r="K161" s="3014"/>
      <c r="L161" s="3014"/>
      <c r="M161" s="3014"/>
      <c r="N161" s="3014"/>
      <c r="O161" s="3021"/>
      <c r="P161" s="3037">
        <v>0</v>
      </c>
      <c r="Q161" s="3036"/>
      <c r="T161" s="487"/>
      <c r="U161" s="3231" t="s">
        <v>799</v>
      </c>
      <c r="V161" s="3233"/>
      <c r="W161" s="115"/>
      <c r="X161" s="492">
        <v>873332.45836032508</v>
      </c>
      <c r="Y161" s="480">
        <v>0</v>
      </c>
      <c r="Z161" s="560">
        <v>873332.45836032508</v>
      </c>
      <c r="AA161" s="560">
        <v>0</v>
      </c>
      <c r="AB161" s="560">
        <v>0</v>
      </c>
      <c r="AC161" s="560">
        <v>0</v>
      </c>
      <c r="AD161" s="1415">
        <v>0</v>
      </c>
      <c r="AE161" s="1415">
        <v>873332.45836032508</v>
      </c>
      <c r="AF161" s="3176"/>
      <c r="AI161" s="487"/>
      <c r="AJ161" s="3231" t="s">
        <v>799</v>
      </c>
      <c r="AK161" s="3233"/>
      <c r="AL161" s="115"/>
      <c r="AM161" s="492">
        <v>809531.55836032506</v>
      </c>
      <c r="AN161" s="480">
        <v>0</v>
      </c>
      <c r="AO161" s="560">
        <v>809531.55836032506</v>
      </c>
      <c r="AP161" s="560">
        <v>0</v>
      </c>
      <c r="AQ161" s="560">
        <v>0</v>
      </c>
      <c r="AR161" s="560">
        <v>0</v>
      </c>
      <c r="AS161" s="1415">
        <v>0</v>
      </c>
      <c r="AT161" s="1415">
        <v>809531.55836032506</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1500707.1531120369</v>
      </c>
      <c r="J163" s="3013"/>
      <c r="K163" s="3014"/>
      <c r="L163" s="3014"/>
      <c r="M163" s="3014"/>
      <c r="N163" s="3014"/>
      <c r="O163" s="3021"/>
      <c r="P163" s="3037">
        <v>0</v>
      </c>
      <c r="Q163" s="3036"/>
      <c r="T163" s="487"/>
      <c r="U163" s="3231" t="s">
        <v>797</v>
      </c>
      <c r="V163" s="3233"/>
      <c r="W163" s="115"/>
      <c r="X163" s="492">
        <v>1500707.1531120369</v>
      </c>
      <c r="Y163" s="480">
        <v>0</v>
      </c>
      <c r="Z163" s="560">
        <v>1500707.1531120369</v>
      </c>
      <c r="AA163" s="560">
        <v>0</v>
      </c>
      <c r="AB163" s="560">
        <v>0</v>
      </c>
      <c r="AC163" s="560">
        <v>0</v>
      </c>
      <c r="AD163" s="1415">
        <v>0</v>
      </c>
      <c r="AE163" s="1415">
        <v>1500707.1531120369</v>
      </c>
      <c r="AF163" s="3176"/>
      <c r="AI163" s="487"/>
      <c r="AJ163" s="3231" t="s">
        <v>797</v>
      </c>
      <c r="AK163" s="3233"/>
      <c r="AL163" s="115"/>
      <c r="AM163" s="492">
        <v>1209289.3778268353</v>
      </c>
      <c r="AN163" s="480">
        <v>0</v>
      </c>
      <c r="AO163" s="560">
        <v>1209289.3778268353</v>
      </c>
      <c r="AP163" s="560">
        <v>0</v>
      </c>
      <c r="AQ163" s="560">
        <v>0</v>
      </c>
      <c r="AR163" s="560">
        <v>0</v>
      </c>
      <c r="AS163" s="1415">
        <v>0</v>
      </c>
      <c r="AT163" s="1415">
        <v>1209289.3778268353</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2374039.6114723617</v>
      </c>
      <c r="J170" s="3238"/>
      <c r="K170" s="3239">
        <v>1</v>
      </c>
      <c r="L170" s="3240"/>
      <c r="M170" s="3240"/>
      <c r="N170" s="3240"/>
      <c r="O170" s="3241"/>
      <c r="P170" s="3242">
        <v>1</v>
      </c>
      <c r="Q170" s="3036"/>
      <c r="T170" s="487"/>
      <c r="U170" s="3231"/>
      <c r="V170" s="3233"/>
      <c r="W170" s="115" t="s">
        <v>5764</v>
      </c>
      <c r="X170" s="2812">
        <v>2374039.6114723617</v>
      </c>
      <c r="Y170" s="3243">
        <v>0</v>
      </c>
      <c r="Z170" s="1430">
        <v>2374039.6114723617</v>
      </c>
      <c r="AA170" s="1430">
        <v>0</v>
      </c>
      <c r="AB170" s="1430">
        <v>0</v>
      </c>
      <c r="AC170" s="1430">
        <v>0</v>
      </c>
      <c r="AD170" s="1431">
        <v>0</v>
      </c>
      <c r="AE170" s="1431">
        <v>2374039.6114723617</v>
      </c>
      <c r="AF170" s="3176"/>
      <c r="AI170" s="487"/>
      <c r="AJ170" s="3231"/>
      <c r="AK170" s="3233"/>
      <c r="AL170" s="115" t="s">
        <v>5764</v>
      </c>
      <c r="AM170" s="2812">
        <v>2018820.9361871602</v>
      </c>
      <c r="AN170" s="3243">
        <v>0</v>
      </c>
      <c r="AO170" s="1430">
        <v>2018820.9361871602</v>
      </c>
      <c r="AP170" s="1430">
        <v>0</v>
      </c>
      <c r="AQ170" s="1430">
        <v>0</v>
      </c>
      <c r="AR170" s="1430">
        <v>0</v>
      </c>
      <c r="AS170" s="1431">
        <v>0</v>
      </c>
      <c r="AT170" s="1431">
        <v>2018820.9361871602</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20692.68477811943</v>
      </c>
      <c r="J174" s="3013"/>
      <c r="K174" s="3014"/>
      <c r="L174" s="3014"/>
      <c r="M174" s="3014"/>
      <c r="N174" s="3014"/>
      <c r="O174" s="3021"/>
      <c r="P174" s="3037">
        <v>0</v>
      </c>
      <c r="Q174" s="3036"/>
      <c r="T174" s="487"/>
      <c r="U174" s="3231" t="s">
        <v>801</v>
      </c>
      <c r="V174" s="3233"/>
      <c r="W174" s="115"/>
      <c r="X174" s="492">
        <v>20692.68477811943</v>
      </c>
      <c r="Y174" s="480">
        <v>0</v>
      </c>
      <c r="Z174" s="560">
        <v>20692.68477811943</v>
      </c>
      <c r="AA174" s="560">
        <v>0</v>
      </c>
      <c r="AB174" s="560">
        <v>0</v>
      </c>
      <c r="AC174" s="560">
        <v>0</v>
      </c>
      <c r="AD174" s="1415">
        <v>0</v>
      </c>
      <c r="AE174" s="1415">
        <v>20692.68477811943</v>
      </c>
      <c r="AF174" s="3176"/>
      <c r="AI174" s="487"/>
      <c r="AJ174" s="3231" t="s">
        <v>801</v>
      </c>
      <c r="AK174" s="3233"/>
      <c r="AL174" s="115"/>
      <c r="AM174" s="492">
        <v>18080.204778119431</v>
      </c>
      <c r="AN174" s="480">
        <v>0</v>
      </c>
      <c r="AO174" s="560">
        <v>18080.204778119431</v>
      </c>
      <c r="AP174" s="560">
        <v>0</v>
      </c>
      <c r="AQ174" s="560">
        <v>0</v>
      </c>
      <c r="AR174" s="560">
        <v>0</v>
      </c>
      <c r="AS174" s="1415">
        <v>0</v>
      </c>
      <c r="AT174" s="1415">
        <v>18080.204778119431</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1403</v>
      </c>
      <c r="B176" s="171">
        <v>0</v>
      </c>
      <c r="C176" s="171">
        <v>0</v>
      </c>
      <c r="E176" s="487"/>
      <c r="F176" s="3231" t="s">
        <v>697</v>
      </c>
      <c r="G176" s="20"/>
      <c r="H176" s="115"/>
      <c r="I176" s="1601">
        <v>5823.2541235651333</v>
      </c>
      <c r="J176" s="3013"/>
      <c r="K176" s="3014"/>
      <c r="L176" s="3014"/>
      <c r="M176" s="3014"/>
      <c r="N176" s="3014"/>
      <c r="O176" s="3021"/>
      <c r="P176" s="3037">
        <v>0</v>
      </c>
      <c r="Q176" s="3036"/>
      <c r="T176" s="487"/>
      <c r="U176" s="3231" t="s">
        <v>697</v>
      </c>
      <c r="V176" s="3233"/>
      <c r="W176" s="115"/>
      <c r="X176" s="492">
        <v>5823.2541235651333</v>
      </c>
      <c r="Y176" s="480">
        <v>0</v>
      </c>
      <c r="Z176" s="560">
        <v>5823.2541235651333</v>
      </c>
      <c r="AA176" s="560">
        <v>0</v>
      </c>
      <c r="AB176" s="560">
        <v>0</v>
      </c>
      <c r="AC176" s="560">
        <v>0</v>
      </c>
      <c r="AD176" s="1415">
        <v>0</v>
      </c>
      <c r="AE176" s="1415">
        <v>5823.2541235651333</v>
      </c>
      <c r="AF176" s="3176"/>
      <c r="AI176" s="487"/>
      <c r="AJ176" s="3231" t="s">
        <v>697</v>
      </c>
      <c r="AK176" s="3233"/>
      <c r="AL176" s="115"/>
      <c r="AM176" s="492">
        <v>5793.0806263851819</v>
      </c>
      <c r="AN176" s="480">
        <v>0</v>
      </c>
      <c r="AO176" s="560">
        <v>5793.0806263851819</v>
      </c>
      <c r="AP176" s="560">
        <v>0</v>
      </c>
      <c r="AQ176" s="560">
        <v>0</v>
      </c>
      <c r="AR176" s="560">
        <v>0</v>
      </c>
      <c r="AS176" s="1415">
        <v>0</v>
      </c>
      <c r="AT176" s="1415">
        <v>5793.0806263851819</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26515.938901684563</v>
      </c>
      <c r="J182" s="3238"/>
      <c r="K182" s="3239">
        <v>1</v>
      </c>
      <c r="L182" s="3240"/>
      <c r="M182" s="3240"/>
      <c r="N182" s="3240"/>
      <c r="O182" s="3241"/>
      <c r="P182" s="3242">
        <v>1</v>
      </c>
      <c r="Q182" s="3036"/>
      <c r="T182" s="131"/>
      <c r="U182" s="3231"/>
      <c r="V182" s="3233"/>
      <c r="W182" s="115" t="s">
        <v>5766</v>
      </c>
      <c r="X182" s="2812">
        <v>26515.938901684563</v>
      </c>
      <c r="Y182" s="3243">
        <v>0</v>
      </c>
      <c r="Z182" s="1430">
        <v>26515.938901684563</v>
      </c>
      <c r="AA182" s="1430">
        <v>0</v>
      </c>
      <c r="AB182" s="1430">
        <v>0</v>
      </c>
      <c r="AC182" s="1430">
        <v>0</v>
      </c>
      <c r="AD182" s="1431">
        <v>0</v>
      </c>
      <c r="AE182" s="3198">
        <v>26515.938901684563</v>
      </c>
      <c r="AF182" s="3176"/>
      <c r="AI182" s="131"/>
      <c r="AJ182" s="3231"/>
      <c r="AK182" s="3233"/>
      <c r="AL182" s="115" t="s">
        <v>5766</v>
      </c>
      <c r="AM182" s="2812">
        <v>23873.285404504612</v>
      </c>
      <c r="AN182" s="3243">
        <v>0</v>
      </c>
      <c r="AO182" s="1430">
        <v>23873.285404504612</v>
      </c>
      <c r="AP182" s="1430">
        <v>0</v>
      </c>
      <c r="AQ182" s="1430">
        <v>0</v>
      </c>
      <c r="AR182" s="1430">
        <v>0</v>
      </c>
      <c r="AS182" s="1431">
        <v>0</v>
      </c>
      <c r="AT182" s="3198">
        <v>23873.285404504612</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3171"/>
      <c r="AF194" s="3176"/>
      <c r="AI194" s="487"/>
      <c r="AJ194" s="3231"/>
      <c r="AK194" s="3233"/>
      <c r="AL194" s="115"/>
      <c r="AM194" s="492">
        <v>0</v>
      </c>
      <c r="AN194" s="480"/>
      <c r="AO194" s="560"/>
      <c r="AP194" s="560"/>
      <c r="AQ194" s="560"/>
      <c r="AR194" s="560"/>
      <c r="AS194" s="1415"/>
      <c r="AT194" s="3171"/>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3171"/>
      <c r="AF195" s="3176"/>
      <c r="AI195" s="487">
        <v>0</v>
      </c>
      <c r="AJ195" s="3231"/>
      <c r="AK195" s="3233"/>
      <c r="AL195" s="115"/>
      <c r="AM195" s="492">
        <v>0</v>
      </c>
      <c r="AN195" s="480"/>
      <c r="AO195" s="560"/>
      <c r="AP195" s="560"/>
      <c r="AQ195" s="560"/>
      <c r="AR195" s="560"/>
      <c r="AS195" s="1415"/>
      <c r="AT195" s="3171"/>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3171">
        <v>0</v>
      </c>
      <c r="AF196" s="3176"/>
      <c r="AI196" s="487"/>
      <c r="AJ196" s="3231">
        <v>0</v>
      </c>
      <c r="AK196" s="3233"/>
      <c r="AL196" s="115"/>
      <c r="AM196" s="492">
        <v>0</v>
      </c>
      <c r="AN196" s="480">
        <v>0</v>
      </c>
      <c r="AO196" s="560">
        <v>0</v>
      </c>
      <c r="AP196" s="560">
        <v>0</v>
      </c>
      <c r="AQ196" s="560">
        <v>0</v>
      </c>
      <c r="AR196" s="560">
        <v>0</v>
      </c>
      <c r="AS196" s="1415">
        <v>0</v>
      </c>
      <c r="AT196" s="3171">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3171">
        <v>0</v>
      </c>
      <c r="AF197" s="3176"/>
      <c r="AI197" s="131"/>
      <c r="AJ197" s="3231">
        <v>0</v>
      </c>
      <c r="AK197" s="3233"/>
      <c r="AL197" s="115"/>
      <c r="AM197" s="492">
        <v>0</v>
      </c>
      <c r="AN197" s="480">
        <v>0</v>
      </c>
      <c r="AO197" s="560">
        <v>0</v>
      </c>
      <c r="AP197" s="560">
        <v>0</v>
      </c>
      <c r="AQ197" s="560">
        <v>0</v>
      </c>
      <c r="AR197" s="560">
        <v>0</v>
      </c>
      <c r="AS197" s="1415">
        <v>0</v>
      </c>
      <c r="AT197" s="3171">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3171">
        <v>0</v>
      </c>
      <c r="AF198" s="3176"/>
      <c r="AI198" s="131"/>
      <c r="AJ198" s="3231">
        <v>0</v>
      </c>
      <c r="AK198" s="3233"/>
      <c r="AL198" s="115"/>
      <c r="AM198" s="492">
        <v>0</v>
      </c>
      <c r="AN198" s="480">
        <v>0</v>
      </c>
      <c r="AO198" s="560">
        <v>0</v>
      </c>
      <c r="AP198" s="560">
        <v>0</v>
      </c>
      <c r="AQ198" s="560">
        <v>0</v>
      </c>
      <c r="AR198" s="560">
        <v>0</v>
      </c>
      <c r="AS198" s="1415">
        <v>0</v>
      </c>
      <c r="AT198" s="3171">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3171">
        <v>0</v>
      </c>
      <c r="AF199" s="3176"/>
      <c r="AI199" s="131"/>
      <c r="AJ199" s="3231">
        <v>0</v>
      </c>
      <c r="AK199" s="3233"/>
      <c r="AL199" s="115"/>
      <c r="AM199" s="492">
        <v>0</v>
      </c>
      <c r="AN199" s="480">
        <v>0</v>
      </c>
      <c r="AO199" s="560">
        <v>0</v>
      </c>
      <c r="AP199" s="560">
        <v>0</v>
      </c>
      <c r="AQ199" s="560">
        <v>0</v>
      </c>
      <c r="AR199" s="560">
        <v>0</v>
      </c>
      <c r="AS199" s="1415">
        <v>0</v>
      </c>
      <c r="AT199" s="3171">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3171">
        <v>0</v>
      </c>
      <c r="AF200" s="3176"/>
      <c r="AI200" s="131"/>
      <c r="AJ200" s="3231">
        <v>0</v>
      </c>
      <c r="AK200" s="3233"/>
      <c r="AL200" s="115"/>
      <c r="AM200" s="492">
        <v>0</v>
      </c>
      <c r="AN200" s="480">
        <v>0</v>
      </c>
      <c r="AO200" s="560">
        <v>0</v>
      </c>
      <c r="AP200" s="560">
        <v>0</v>
      </c>
      <c r="AQ200" s="560">
        <v>0</v>
      </c>
      <c r="AR200" s="560">
        <v>0</v>
      </c>
      <c r="AS200" s="1415">
        <v>0</v>
      </c>
      <c r="AT200" s="3171">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3198">
        <v>0</v>
      </c>
      <c r="AF203" s="3176"/>
      <c r="AI203" s="131"/>
      <c r="AJ203" s="3231"/>
      <c r="AK203" s="3233"/>
      <c r="AL203" s="115">
        <v>0</v>
      </c>
      <c r="AM203" s="2812">
        <v>0</v>
      </c>
      <c r="AN203" s="3243">
        <v>0</v>
      </c>
      <c r="AO203" s="1430">
        <v>0</v>
      </c>
      <c r="AP203" s="1430">
        <v>0</v>
      </c>
      <c r="AQ203" s="1430">
        <v>0</v>
      </c>
      <c r="AR203" s="1430">
        <v>0</v>
      </c>
      <c r="AS203" s="1431">
        <v>0</v>
      </c>
      <c r="AT203" s="3198">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3171"/>
      <c r="AF205" s="3176"/>
      <c r="AI205" s="131"/>
      <c r="AJ205" s="3231"/>
      <c r="AK205" s="3233"/>
      <c r="AL205" s="115"/>
      <c r="AM205" s="492">
        <v>0</v>
      </c>
      <c r="AN205" s="480"/>
      <c r="AO205" s="560"/>
      <c r="AP205" s="560"/>
      <c r="AQ205" s="560"/>
      <c r="AR205" s="560"/>
      <c r="AS205" s="1415"/>
      <c r="AT205" s="3171"/>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3171"/>
      <c r="AF206" s="3176"/>
      <c r="AI206" s="487" t="s">
        <v>5768</v>
      </c>
      <c r="AJ206" s="3231"/>
      <c r="AK206" s="3233"/>
      <c r="AL206" s="115"/>
      <c r="AM206" s="492">
        <v>0</v>
      </c>
      <c r="AN206" s="480"/>
      <c r="AO206" s="560"/>
      <c r="AP206" s="560"/>
      <c r="AQ206" s="560"/>
      <c r="AR206" s="560"/>
      <c r="AS206" s="1415"/>
      <c r="AT206" s="3171"/>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3171">
        <v>0</v>
      </c>
      <c r="AF209" s="3176"/>
      <c r="AI209" s="487"/>
      <c r="AJ209" s="3231">
        <v>0</v>
      </c>
      <c r="AK209" s="3233"/>
      <c r="AL209" s="115"/>
      <c r="AM209" s="492">
        <v>0</v>
      </c>
      <c r="AN209" s="480">
        <v>0</v>
      </c>
      <c r="AO209" s="560">
        <v>0</v>
      </c>
      <c r="AP209" s="560">
        <v>0</v>
      </c>
      <c r="AQ209" s="560">
        <v>0</v>
      </c>
      <c r="AR209" s="560">
        <v>0</v>
      </c>
      <c r="AS209" s="1415">
        <v>0</v>
      </c>
      <c r="AT209" s="3171">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3171">
        <v>0</v>
      </c>
      <c r="AF210" s="3176"/>
      <c r="AI210" s="487"/>
      <c r="AJ210" s="3231">
        <v>0</v>
      </c>
      <c r="AK210" s="3233"/>
      <c r="AL210" s="115"/>
      <c r="AM210" s="492">
        <v>0</v>
      </c>
      <c r="AN210" s="480">
        <v>0</v>
      </c>
      <c r="AO210" s="560">
        <v>0</v>
      </c>
      <c r="AP210" s="560">
        <v>0</v>
      </c>
      <c r="AQ210" s="560">
        <v>0</v>
      </c>
      <c r="AR210" s="560">
        <v>0</v>
      </c>
      <c r="AS210" s="1415">
        <v>0</v>
      </c>
      <c r="AT210" s="3171">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3198">
        <v>0</v>
      </c>
      <c r="AF213" s="3176"/>
      <c r="AI213" s="487"/>
      <c r="AJ213" s="3231"/>
      <c r="AK213" s="3233"/>
      <c r="AL213" s="115">
        <v>0</v>
      </c>
      <c r="AM213" s="2812">
        <v>0</v>
      </c>
      <c r="AN213" s="3243">
        <v>0</v>
      </c>
      <c r="AO213" s="1430">
        <v>0</v>
      </c>
      <c r="AP213" s="1430">
        <v>0</v>
      </c>
      <c r="AQ213" s="1430">
        <v>0</v>
      </c>
      <c r="AR213" s="1430">
        <v>0</v>
      </c>
      <c r="AS213" s="1431">
        <v>0</v>
      </c>
      <c r="AT213" s="3198">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3171"/>
      <c r="AF215" s="3176"/>
      <c r="AI215" s="487"/>
      <c r="AJ215" s="3231"/>
      <c r="AK215" s="3233"/>
      <c r="AL215" s="115"/>
      <c r="AM215" s="492">
        <v>0</v>
      </c>
      <c r="AN215" s="480"/>
      <c r="AO215" s="560"/>
      <c r="AP215" s="560"/>
      <c r="AQ215" s="560"/>
      <c r="AR215" s="560"/>
      <c r="AS215" s="1415"/>
      <c r="AT215" s="3171"/>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3171"/>
      <c r="AF216" s="3176"/>
      <c r="AI216" s="487" t="s">
        <v>5768</v>
      </c>
      <c r="AJ216" s="3231"/>
      <c r="AK216" s="3233"/>
      <c r="AL216" s="115"/>
      <c r="AM216" s="492">
        <v>0</v>
      </c>
      <c r="AN216" s="480"/>
      <c r="AO216" s="560"/>
      <c r="AP216" s="560"/>
      <c r="AQ216" s="560"/>
      <c r="AR216" s="560"/>
      <c r="AS216" s="1415"/>
      <c r="AT216" s="3171"/>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3171">
        <v>0</v>
      </c>
      <c r="AF217" s="3176"/>
      <c r="AI217" s="487"/>
      <c r="AJ217" s="3231">
        <v>0</v>
      </c>
      <c r="AK217" s="3233"/>
      <c r="AL217" s="115"/>
      <c r="AM217" s="492">
        <v>0</v>
      </c>
      <c r="AN217" s="480">
        <v>0</v>
      </c>
      <c r="AO217" s="560">
        <v>0</v>
      </c>
      <c r="AP217" s="560">
        <v>0</v>
      </c>
      <c r="AQ217" s="560">
        <v>0</v>
      </c>
      <c r="AR217" s="560">
        <v>0</v>
      </c>
      <c r="AS217" s="1415">
        <v>0</v>
      </c>
      <c r="AT217" s="3171">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3171">
        <v>0</v>
      </c>
      <c r="AF218" s="3176"/>
      <c r="AI218" s="487"/>
      <c r="AJ218" s="3231">
        <v>0</v>
      </c>
      <c r="AK218" s="3233"/>
      <c r="AL218" s="115"/>
      <c r="AM218" s="492">
        <v>0</v>
      </c>
      <c r="AN218" s="480">
        <v>0</v>
      </c>
      <c r="AO218" s="560">
        <v>0</v>
      </c>
      <c r="AP218" s="560">
        <v>0</v>
      </c>
      <c r="AQ218" s="560">
        <v>0</v>
      </c>
      <c r="AR218" s="560">
        <v>0</v>
      </c>
      <c r="AS218" s="1415">
        <v>0</v>
      </c>
      <c r="AT218" s="3171">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3171">
        <v>0</v>
      </c>
      <c r="AF219" s="3176"/>
      <c r="AI219" s="487"/>
      <c r="AJ219" s="3231">
        <v>0</v>
      </c>
      <c r="AK219" s="3233"/>
      <c r="AL219" s="115"/>
      <c r="AM219" s="492">
        <v>0</v>
      </c>
      <c r="AN219" s="480">
        <v>0</v>
      </c>
      <c r="AO219" s="560">
        <v>0</v>
      </c>
      <c r="AP219" s="560">
        <v>0</v>
      </c>
      <c r="AQ219" s="560">
        <v>0</v>
      </c>
      <c r="AR219" s="560">
        <v>0</v>
      </c>
      <c r="AS219" s="1415">
        <v>0</v>
      </c>
      <c r="AT219" s="3171">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3171">
        <v>0</v>
      </c>
      <c r="AF220" s="3176"/>
      <c r="AI220" s="487"/>
      <c r="AJ220" s="3231">
        <v>0</v>
      </c>
      <c r="AK220" s="3233"/>
      <c r="AL220" s="115"/>
      <c r="AM220" s="492">
        <v>0</v>
      </c>
      <c r="AN220" s="480">
        <v>0</v>
      </c>
      <c r="AO220" s="560">
        <v>0</v>
      </c>
      <c r="AP220" s="560">
        <v>0</v>
      </c>
      <c r="AQ220" s="560">
        <v>0</v>
      </c>
      <c r="AR220" s="560">
        <v>0</v>
      </c>
      <c r="AS220" s="1415">
        <v>0</v>
      </c>
      <c r="AT220" s="3171">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3171">
        <v>0</v>
      </c>
      <c r="AF221" s="3176"/>
      <c r="AI221" s="487"/>
      <c r="AJ221" s="3231">
        <v>0</v>
      </c>
      <c r="AK221" s="3233"/>
      <c r="AL221" s="115"/>
      <c r="AM221" s="492">
        <v>0</v>
      </c>
      <c r="AN221" s="480">
        <v>0</v>
      </c>
      <c r="AO221" s="560">
        <v>0</v>
      </c>
      <c r="AP221" s="560">
        <v>0</v>
      </c>
      <c r="AQ221" s="560">
        <v>0</v>
      </c>
      <c r="AR221" s="560">
        <v>0</v>
      </c>
      <c r="AS221" s="1415">
        <v>0</v>
      </c>
      <c r="AT221" s="3171">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3198">
        <v>0</v>
      </c>
      <c r="AF222" s="3176"/>
      <c r="AI222" s="487"/>
      <c r="AJ222" s="3231"/>
      <c r="AK222" s="3233"/>
      <c r="AL222" s="115">
        <v>0</v>
      </c>
      <c r="AM222" s="2812">
        <v>0</v>
      </c>
      <c r="AN222" s="1430">
        <v>0</v>
      </c>
      <c r="AO222" s="1430">
        <v>0</v>
      </c>
      <c r="AP222" s="1430">
        <v>0</v>
      </c>
      <c r="AQ222" s="1430">
        <v>0</v>
      </c>
      <c r="AR222" s="1430">
        <v>0</v>
      </c>
      <c r="AS222" s="1431">
        <v>0</v>
      </c>
      <c r="AT222" s="3198">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3171"/>
      <c r="AF223" s="3176"/>
      <c r="AI223" s="487"/>
      <c r="AJ223" s="3231"/>
      <c r="AK223" s="3233"/>
      <c r="AL223" s="115"/>
      <c r="AM223" s="492">
        <v>0</v>
      </c>
      <c r="AN223" s="480"/>
      <c r="AO223" s="560"/>
      <c r="AP223" s="560"/>
      <c r="AQ223" s="560"/>
      <c r="AR223" s="560"/>
      <c r="AS223" s="1415"/>
      <c r="AT223" s="3171"/>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3171"/>
      <c r="AF224" s="3176"/>
      <c r="AI224" s="487"/>
      <c r="AJ224" s="3231"/>
      <c r="AK224" s="3233"/>
      <c r="AL224" s="115"/>
      <c r="AM224" s="492">
        <v>0</v>
      </c>
      <c r="AN224" s="480"/>
      <c r="AO224" s="560"/>
      <c r="AP224" s="560"/>
      <c r="AQ224" s="560"/>
      <c r="AR224" s="560"/>
      <c r="AS224" s="1415"/>
      <c r="AT224" s="3171"/>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3171"/>
      <c r="AF225" s="3176"/>
      <c r="AI225" s="487" t="s">
        <v>5768</v>
      </c>
      <c r="AJ225" s="3231"/>
      <c r="AK225" s="3233"/>
      <c r="AL225" s="115"/>
      <c r="AM225" s="492">
        <v>0</v>
      </c>
      <c r="AN225" s="480"/>
      <c r="AO225" s="560"/>
      <c r="AP225" s="560"/>
      <c r="AQ225" s="560"/>
      <c r="AR225" s="560"/>
      <c r="AS225" s="1415"/>
      <c r="AT225" s="3171"/>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3171">
        <v>0</v>
      </c>
      <c r="AF226" s="3176"/>
      <c r="AI226" s="487"/>
      <c r="AJ226" s="3231">
        <v>0</v>
      </c>
      <c r="AK226" s="3233"/>
      <c r="AL226" s="115"/>
      <c r="AM226" s="492">
        <v>0</v>
      </c>
      <c r="AN226" s="480">
        <v>0</v>
      </c>
      <c r="AO226" s="560">
        <v>0</v>
      </c>
      <c r="AP226" s="560">
        <v>0</v>
      </c>
      <c r="AQ226" s="560">
        <v>0</v>
      </c>
      <c r="AR226" s="560">
        <v>0</v>
      </c>
      <c r="AS226" s="1415">
        <v>0</v>
      </c>
      <c r="AT226" s="3171">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3171">
        <v>0</v>
      </c>
      <c r="AF230" s="3176"/>
      <c r="AI230" s="487"/>
      <c r="AJ230" s="3231">
        <v>0</v>
      </c>
      <c r="AK230" s="3233"/>
      <c r="AL230" s="115"/>
      <c r="AM230" s="492">
        <v>0</v>
      </c>
      <c r="AN230" s="480">
        <v>0</v>
      </c>
      <c r="AO230" s="560">
        <v>0</v>
      </c>
      <c r="AP230" s="560">
        <v>0</v>
      </c>
      <c r="AQ230" s="560">
        <v>0</v>
      </c>
      <c r="AR230" s="560">
        <v>0</v>
      </c>
      <c r="AS230" s="1415">
        <v>0</v>
      </c>
      <c r="AT230" s="3171">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3171">
        <v>0</v>
      </c>
      <c r="AF231" s="3176"/>
      <c r="AI231" s="487"/>
      <c r="AJ231" s="3231">
        <v>0</v>
      </c>
      <c r="AK231" s="3233"/>
      <c r="AL231" s="115"/>
      <c r="AM231" s="492">
        <v>0</v>
      </c>
      <c r="AN231" s="480">
        <v>0</v>
      </c>
      <c r="AO231" s="560">
        <v>0</v>
      </c>
      <c r="AP231" s="560">
        <v>0</v>
      </c>
      <c r="AQ231" s="560">
        <v>0</v>
      </c>
      <c r="AR231" s="560">
        <v>0</v>
      </c>
      <c r="AS231" s="1415">
        <v>0</v>
      </c>
      <c r="AT231" s="3171">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3171">
        <v>0</v>
      </c>
      <c r="AF238" s="3176"/>
      <c r="AI238" s="487"/>
      <c r="AJ238" s="3231">
        <v>0</v>
      </c>
      <c r="AK238" s="3233"/>
      <c r="AL238" s="115"/>
      <c r="AM238" s="492">
        <v>0</v>
      </c>
      <c r="AN238" s="480">
        <v>0</v>
      </c>
      <c r="AO238" s="560">
        <v>0</v>
      </c>
      <c r="AP238" s="560">
        <v>0</v>
      </c>
      <c r="AQ238" s="560">
        <v>0</v>
      </c>
      <c r="AR238" s="560">
        <v>0</v>
      </c>
      <c r="AS238" s="1415">
        <v>0</v>
      </c>
      <c r="AT238" s="3171">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3198">
        <v>0</v>
      </c>
      <c r="AF243" s="3176"/>
      <c r="AI243" s="487"/>
      <c r="AJ243" s="20"/>
      <c r="AK243" s="3233"/>
      <c r="AL243" s="115">
        <v>0</v>
      </c>
      <c r="AM243" s="2812">
        <v>0</v>
      </c>
      <c r="AN243" s="3243">
        <v>0</v>
      </c>
      <c r="AO243" s="1430">
        <v>0</v>
      </c>
      <c r="AP243" s="1430">
        <v>0</v>
      </c>
      <c r="AQ243" s="1430">
        <v>0</v>
      </c>
      <c r="AR243" s="1430">
        <v>0</v>
      </c>
      <c r="AS243" s="1431">
        <v>0</v>
      </c>
      <c r="AT243" s="3198">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3171"/>
      <c r="AF251" s="3176"/>
      <c r="AI251" s="487"/>
      <c r="AJ251" s="20"/>
      <c r="AK251" s="20"/>
      <c r="AL251" s="115"/>
      <c r="AM251" s="492">
        <v>0</v>
      </c>
      <c r="AN251" s="480"/>
      <c r="AO251" s="560"/>
      <c r="AP251" s="560"/>
      <c r="AQ251" s="560"/>
      <c r="AR251" s="560"/>
      <c r="AS251" s="1415"/>
      <c r="AT251" s="3171"/>
      <c r="AU251" s="5">
        <v>0</v>
      </c>
    </row>
    <row r="252" spans="1:47" ht="15.75" customHeight="1">
      <c r="A252" s="3212" t="s">
        <v>1403</v>
      </c>
      <c r="B252" s="171">
        <v>0</v>
      </c>
      <c r="C252" s="171">
        <v>0</v>
      </c>
      <c r="E252" s="487"/>
      <c r="F252" s="82"/>
      <c r="G252" s="82"/>
      <c r="H252" s="536" t="s">
        <v>5769</v>
      </c>
      <c r="I252" s="2830">
        <v>18251305.360281765</v>
      </c>
      <c r="J252" s="3238"/>
      <c r="K252" s="3240"/>
      <c r="L252" s="3240"/>
      <c r="M252" s="3240"/>
      <c r="N252" s="3240"/>
      <c r="O252" s="3241"/>
      <c r="P252" s="3037">
        <v>0</v>
      </c>
      <c r="Q252" s="3036"/>
      <c r="T252" s="487"/>
      <c r="U252" s="20"/>
      <c r="V252" s="20"/>
      <c r="W252" s="536" t="s">
        <v>5769</v>
      </c>
      <c r="X252" s="2815">
        <v>18251305.360281765</v>
      </c>
      <c r="Y252" s="496">
        <v>0</v>
      </c>
      <c r="Z252" s="1402">
        <v>15561725.405304266</v>
      </c>
      <c r="AA252" s="1402">
        <v>0</v>
      </c>
      <c r="AB252" s="1402">
        <v>2689579.9549774998</v>
      </c>
      <c r="AC252" s="1402">
        <v>0</v>
      </c>
      <c r="AD252" s="1427">
        <v>0</v>
      </c>
      <c r="AE252" s="3301">
        <v>18251305.360281765</v>
      </c>
      <c r="AF252" s="3251"/>
      <c r="AI252" s="505"/>
      <c r="AJ252" s="94"/>
      <c r="AK252" s="94"/>
      <c r="AL252" s="507" t="s">
        <v>5769</v>
      </c>
      <c r="AM252" s="3266">
        <v>13915484.004014542</v>
      </c>
      <c r="AN252" s="558">
        <v>0</v>
      </c>
      <c r="AO252" s="1409">
        <v>13915484.004014537</v>
      </c>
      <c r="AP252" s="1409">
        <v>0</v>
      </c>
      <c r="AQ252" s="1409">
        <v>0</v>
      </c>
      <c r="AR252" s="1409">
        <v>0</v>
      </c>
      <c r="AS252" s="559">
        <v>0</v>
      </c>
      <c r="AT252" s="3209">
        <v>13915484.004014537</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3171"/>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3171"/>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3171"/>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3171"/>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3171"/>
      <c r="AF292" s="3176"/>
    </row>
    <row r="293" spans="1:32" ht="15.75">
      <c r="A293" s="3212" t="s">
        <v>1403</v>
      </c>
      <c r="B293" s="171">
        <v>0</v>
      </c>
      <c r="C293" s="171">
        <v>0</v>
      </c>
      <c r="E293" s="487"/>
      <c r="F293" s="20" t="s">
        <v>5796</v>
      </c>
      <c r="G293" s="20"/>
      <c r="H293" s="115"/>
      <c r="I293" s="1601">
        <v>8154499.8497822043</v>
      </c>
      <c r="J293" s="3013"/>
      <c r="K293" s="3014"/>
      <c r="L293" s="3014"/>
      <c r="M293" s="3014"/>
      <c r="N293" s="3014"/>
      <c r="O293" s="3021"/>
      <c r="P293" s="3037">
        <v>0</v>
      </c>
      <c r="Q293" s="3036"/>
      <c r="T293" s="487"/>
      <c r="U293" s="20" t="s">
        <v>5796</v>
      </c>
      <c r="V293" s="20"/>
      <c r="W293" s="115"/>
      <c r="X293" s="492">
        <v>8154499.8497822043</v>
      </c>
      <c r="Y293" s="480">
        <v>2414075.8273289762</v>
      </c>
      <c r="Z293" s="560">
        <v>2567665.3756341399</v>
      </c>
      <c r="AA293" s="560">
        <v>3172758.6468190886</v>
      </c>
      <c r="AB293" s="560">
        <v>0</v>
      </c>
      <c r="AC293" s="560">
        <v>0</v>
      </c>
      <c r="AD293" s="1415">
        <v>0</v>
      </c>
      <c r="AE293" s="3171">
        <v>8154499.8497822043</v>
      </c>
      <c r="AF293" s="3176"/>
    </row>
    <row r="294" spans="1:32" ht="15.75">
      <c r="A294" s="3212" t="s">
        <v>1403</v>
      </c>
      <c r="B294" s="171">
        <v>0</v>
      </c>
      <c r="C294" s="171">
        <v>0</v>
      </c>
      <c r="E294" s="487"/>
      <c r="F294" s="20" t="s">
        <v>686</v>
      </c>
      <c r="G294" s="20"/>
      <c r="H294" s="115"/>
      <c r="I294" s="1601">
        <v>634638.83452399995</v>
      </c>
      <c r="J294" s="3013"/>
      <c r="K294" s="3014"/>
      <c r="L294" s="3014"/>
      <c r="M294" s="3014"/>
      <c r="N294" s="3014"/>
      <c r="O294" s="3021"/>
      <c r="P294" s="3037">
        <v>0</v>
      </c>
      <c r="Q294" s="3036"/>
      <c r="T294" s="487"/>
      <c r="U294" s="20" t="s">
        <v>686</v>
      </c>
      <c r="V294" s="20"/>
      <c r="W294" s="115"/>
      <c r="X294" s="492">
        <v>634638.83452399995</v>
      </c>
      <c r="Y294" s="480">
        <v>187879.85746906867</v>
      </c>
      <c r="Z294" s="560">
        <v>199833.24439985142</v>
      </c>
      <c r="AA294" s="560">
        <v>246925.73265507986</v>
      </c>
      <c r="AB294" s="560">
        <v>0</v>
      </c>
      <c r="AC294" s="560">
        <v>0</v>
      </c>
      <c r="AD294" s="1415">
        <v>0</v>
      </c>
      <c r="AE294" s="3171">
        <v>634638.83452399995</v>
      </c>
      <c r="AF294" s="3176"/>
    </row>
    <row r="295" spans="1:32" ht="15.75">
      <c r="A295" s="3212" t="s">
        <v>1403</v>
      </c>
      <c r="B295" s="171">
        <v>0</v>
      </c>
      <c r="C295" s="171">
        <v>0</v>
      </c>
      <c r="E295" s="487"/>
      <c r="F295" s="20" t="s">
        <v>5799</v>
      </c>
      <c r="G295" s="20"/>
      <c r="H295" s="115"/>
      <c r="I295" s="1601">
        <v>143082.98219423561</v>
      </c>
      <c r="J295" s="3013"/>
      <c r="K295" s="3014"/>
      <c r="L295" s="3014"/>
      <c r="M295" s="3014"/>
      <c r="N295" s="3014"/>
      <c r="O295" s="3021"/>
      <c r="P295" s="3037">
        <v>0</v>
      </c>
      <c r="Q295" s="3036"/>
      <c r="T295" s="487"/>
      <c r="U295" s="20" t="s">
        <v>5799</v>
      </c>
      <c r="V295" s="20"/>
      <c r="W295" s="115"/>
      <c r="X295" s="492">
        <v>143082.98219423561</v>
      </c>
      <c r="Y295" s="480">
        <v>42358.596478050342</v>
      </c>
      <c r="Z295" s="560">
        <v>45053.556440058965</v>
      </c>
      <c r="AA295" s="560">
        <v>55670.829276126307</v>
      </c>
      <c r="AB295" s="560">
        <v>0</v>
      </c>
      <c r="AC295" s="560">
        <v>0</v>
      </c>
      <c r="AD295" s="1415">
        <v>0</v>
      </c>
      <c r="AE295" s="3171">
        <v>143082.98219423561</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6165000.0000000028</v>
      </c>
      <c r="J297" s="3013"/>
      <c r="K297" s="3014"/>
      <c r="L297" s="3014"/>
      <c r="M297" s="3014"/>
      <c r="N297" s="3014"/>
      <c r="O297" s="3021"/>
      <c r="P297" s="3037">
        <v>0</v>
      </c>
      <c r="Q297" s="3036"/>
      <c r="T297" s="487"/>
      <c r="U297" s="20" t="s">
        <v>5800</v>
      </c>
      <c r="V297" s="20"/>
      <c r="W297" s="115"/>
      <c r="X297" s="492">
        <v>6165000.0000000028</v>
      </c>
      <c r="Y297" s="480">
        <v>1825099.9754302092</v>
      </c>
      <c r="Z297" s="560">
        <v>1941217.4054068157</v>
      </c>
      <c r="AA297" s="560">
        <v>2398682.6191629781</v>
      </c>
      <c r="AB297" s="560">
        <v>0</v>
      </c>
      <c r="AC297" s="560">
        <v>0</v>
      </c>
      <c r="AD297" s="1415">
        <v>0</v>
      </c>
      <c r="AE297" s="3171">
        <v>6165000.0000000037</v>
      </c>
      <c r="AF297" s="3176"/>
    </row>
    <row r="298" spans="1:32" ht="15.75">
      <c r="A298" s="3212" t="s">
        <v>1403</v>
      </c>
      <c r="B298" s="171">
        <v>0</v>
      </c>
      <c r="C298" s="171">
        <v>0</v>
      </c>
      <c r="E298" s="487"/>
      <c r="F298" s="20"/>
      <c r="G298" s="20" t="s">
        <v>5801</v>
      </c>
      <c r="H298" s="115"/>
      <c r="I298" s="2828">
        <v>15097221.666500442</v>
      </c>
      <c r="J298" s="3267">
        <v>0.29604216957505408</v>
      </c>
      <c r="K298" s="3268">
        <v>0.31487711361018894</v>
      </c>
      <c r="L298" s="3268">
        <v>0.38908071681475703</v>
      </c>
      <c r="M298" s="3240"/>
      <c r="N298" s="3240"/>
      <c r="O298" s="3241"/>
      <c r="P298" s="3242">
        <v>1</v>
      </c>
      <c r="Q298" s="3036"/>
      <c r="T298" s="487"/>
      <c r="U298" s="20"/>
      <c r="V298" s="20" t="s">
        <v>5801</v>
      </c>
      <c r="W298" s="115"/>
      <c r="X298" s="2812">
        <v>15097221.666500442</v>
      </c>
      <c r="Y298" s="3243">
        <v>4469414.2567063048</v>
      </c>
      <c r="Z298" s="1430">
        <v>4753769.5818808665</v>
      </c>
      <c r="AA298" s="1430">
        <v>5874037.8279132731</v>
      </c>
      <c r="AB298" s="1430">
        <v>0</v>
      </c>
      <c r="AC298" s="1430">
        <v>0</v>
      </c>
      <c r="AD298" s="1431">
        <v>0</v>
      </c>
      <c r="AE298" s="3198">
        <v>15097221.666500445</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368612.11011310224</v>
      </c>
      <c r="J303" s="3013"/>
      <c r="K303" s="3130">
        <v>1</v>
      </c>
      <c r="L303" s="3014"/>
      <c r="M303" s="3014"/>
      <c r="N303" s="3014"/>
      <c r="O303" s="3021"/>
      <c r="P303" s="3037">
        <v>1</v>
      </c>
      <c r="Q303" s="3036"/>
      <c r="T303" s="487"/>
      <c r="U303" s="20" t="s">
        <v>475</v>
      </c>
      <c r="V303" s="20"/>
      <c r="W303" s="115"/>
      <c r="X303" s="492">
        <v>368612.11011310224</v>
      </c>
      <c r="Y303" s="480">
        <v>0</v>
      </c>
      <c r="Z303" s="560">
        <v>368612.11011310224</v>
      </c>
      <c r="AA303" s="560">
        <v>0</v>
      </c>
      <c r="AB303" s="560">
        <v>0</v>
      </c>
      <c r="AC303" s="560">
        <v>0</v>
      </c>
      <c r="AD303" s="1415">
        <v>0</v>
      </c>
      <c r="AE303" s="1415">
        <v>368612.11011310224</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368612.11011310224</v>
      </c>
      <c r="J319" s="3238"/>
      <c r="K319" s="3240"/>
      <c r="L319" s="3240"/>
      <c r="M319" s="3240"/>
      <c r="N319" s="3240"/>
      <c r="O319" s="3241"/>
      <c r="P319" s="3242">
        <v>0</v>
      </c>
      <c r="Q319" s="3036"/>
      <c r="T319" s="487"/>
      <c r="U319" s="20"/>
      <c r="V319" s="20" t="s">
        <v>5805</v>
      </c>
      <c r="W319" s="115"/>
      <c r="X319" s="2812">
        <v>368612.11011310224</v>
      </c>
      <c r="Y319" s="3243">
        <v>0</v>
      </c>
      <c r="Z319" s="1430">
        <v>368612.11011310224</v>
      </c>
      <c r="AA319" s="1430">
        <v>0</v>
      </c>
      <c r="AB319" s="1430">
        <v>0</v>
      </c>
      <c r="AC319" s="1430">
        <v>0</v>
      </c>
      <c r="AD319" s="1431">
        <v>0</v>
      </c>
      <c r="AE319" s="1431">
        <v>368612.11011310224</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3171"/>
      <c r="AF320" s="3176"/>
    </row>
    <row r="321" spans="1:32" ht="15.75">
      <c r="A321" s="3212" t="s">
        <v>1403</v>
      </c>
      <c r="B321" s="171">
        <v>0</v>
      </c>
      <c r="C321" s="171">
        <v>0</v>
      </c>
      <c r="E321" s="487" t="s">
        <v>724</v>
      </c>
      <c r="F321" s="20"/>
      <c r="G321" s="20"/>
      <c r="H321" s="115"/>
      <c r="I321" s="1601">
        <v>0</v>
      </c>
      <c r="J321" s="3001">
        <v>0.13255615307573956</v>
      </c>
      <c r="K321" s="3002">
        <v>0.61345973077129923</v>
      </c>
      <c r="L321" s="3002">
        <v>0.17421519079848471</v>
      </c>
      <c r="M321" s="3002">
        <v>7.976892535447648E-2</v>
      </c>
      <c r="N321" s="3002">
        <v>0</v>
      </c>
      <c r="O321" s="3009">
        <v>0</v>
      </c>
      <c r="P321" s="3037">
        <v>0.99999999999999989</v>
      </c>
      <c r="Q321" s="3036"/>
      <c r="T321" s="487" t="s">
        <v>724</v>
      </c>
      <c r="U321" s="20"/>
      <c r="V321" s="20"/>
      <c r="W321" s="115"/>
      <c r="X321" s="492">
        <v>0</v>
      </c>
      <c r="Y321" s="480">
        <v>0</v>
      </c>
      <c r="Z321" s="560">
        <v>0</v>
      </c>
      <c r="AA321" s="560">
        <v>0</v>
      </c>
      <c r="AB321" s="560">
        <v>0</v>
      </c>
      <c r="AC321" s="560">
        <v>0</v>
      </c>
      <c r="AD321" s="1415">
        <v>0</v>
      </c>
      <c r="AE321" s="3171">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3171"/>
      <c r="AF322" s="3176"/>
    </row>
    <row r="323" spans="1:32" ht="15.75">
      <c r="A323" s="3212" t="s">
        <v>1403</v>
      </c>
      <c r="B323" s="171">
        <v>0</v>
      </c>
      <c r="C323" s="171">
        <v>0</v>
      </c>
      <c r="E323" s="487"/>
      <c r="F323" s="20"/>
      <c r="G323" s="20"/>
      <c r="H323" s="536" t="s">
        <v>725</v>
      </c>
      <c r="I323" s="2828">
        <v>15465833.776613545</v>
      </c>
      <c r="J323" s="1681"/>
      <c r="K323" s="79"/>
      <c r="L323" s="79"/>
      <c r="M323" s="79"/>
      <c r="N323" s="79"/>
      <c r="O323" s="3144"/>
      <c r="P323" s="3037"/>
      <c r="Q323" s="3036"/>
      <c r="T323" s="487"/>
      <c r="U323" s="20"/>
      <c r="V323" s="20"/>
      <c r="W323" s="536" t="s">
        <v>725</v>
      </c>
      <c r="X323" s="2812">
        <v>15465833.776613545</v>
      </c>
      <c r="Y323" s="3243">
        <v>4469414.2567063048</v>
      </c>
      <c r="Z323" s="1430">
        <v>5122381.6919939686</v>
      </c>
      <c r="AA323" s="1430">
        <v>5874037.8279132731</v>
      </c>
      <c r="AB323" s="1430">
        <v>0</v>
      </c>
      <c r="AC323" s="1430">
        <v>0</v>
      </c>
      <c r="AD323" s="1431">
        <v>0</v>
      </c>
      <c r="AE323" s="3198">
        <v>15465833.776613547</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3171"/>
      <c r="AF324" s="3176"/>
    </row>
    <row r="325" spans="1:32" ht="15.75">
      <c r="A325" s="3212" t="s">
        <v>1403</v>
      </c>
      <c r="B325" s="171">
        <v>0</v>
      </c>
      <c r="C325" s="171">
        <v>0</v>
      </c>
      <c r="E325" s="487" t="s">
        <v>5806</v>
      </c>
      <c r="F325" s="82"/>
      <c r="G325" s="82"/>
      <c r="H325" s="536"/>
      <c r="I325" s="2830">
        <v>33717139.136895314</v>
      </c>
      <c r="J325" s="1681"/>
      <c r="K325" s="79"/>
      <c r="L325" s="79"/>
      <c r="M325" s="79"/>
      <c r="N325" s="79"/>
      <c r="O325" s="3144"/>
      <c r="P325" s="3037"/>
      <c r="Q325" s="3036"/>
      <c r="T325" s="487" t="s">
        <v>5806</v>
      </c>
      <c r="U325" s="20"/>
      <c r="V325" s="20"/>
      <c r="W325" s="115"/>
      <c r="X325" s="2815">
        <v>33717139.136895314</v>
      </c>
      <c r="Y325" s="496">
        <v>4469414.2567063048</v>
      </c>
      <c r="Z325" s="1402">
        <v>20684107.097298235</v>
      </c>
      <c r="AA325" s="1402">
        <v>5874037.8279132731</v>
      </c>
      <c r="AB325" s="1402">
        <v>2689579.9549774998</v>
      </c>
      <c r="AC325" s="1402">
        <v>0</v>
      </c>
      <c r="AD325" s="1427">
        <v>0</v>
      </c>
      <c r="AE325" s="3301">
        <v>33717139.136895314</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3171"/>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3171"/>
      <c r="AF327" s="3176"/>
    </row>
    <row r="328" spans="1:32" ht="15.75">
      <c r="A328" s="3212" t="s">
        <v>5746</v>
      </c>
      <c r="B328" s="171">
        <v>0</v>
      </c>
      <c r="C328" s="171">
        <v>0</v>
      </c>
      <c r="E328" s="487"/>
      <c r="F328" s="20" t="s">
        <v>678</v>
      </c>
      <c r="G328" s="20"/>
      <c r="H328" s="115"/>
      <c r="I328" s="1601">
        <v>0</v>
      </c>
      <c r="J328" s="1681"/>
      <c r="K328" s="79"/>
      <c r="L328" s="79"/>
      <c r="M328" s="79"/>
      <c r="N328" s="79"/>
      <c r="O328" s="3144"/>
      <c r="P328" s="3037">
        <v>0</v>
      </c>
      <c r="Q328" s="3036"/>
      <c r="T328" s="487"/>
      <c r="U328" s="20" t="s">
        <v>678</v>
      </c>
      <c r="V328" s="20"/>
      <c r="W328" s="115"/>
      <c r="X328" s="492">
        <v>0</v>
      </c>
      <c r="Y328" s="480"/>
      <c r="Z328" s="560"/>
      <c r="AA328" s="560"/>
      <c r="AB328" s="560">
        <v>0</v>
      </c>
      <c r="AC328" s="560">
        <v>0</v>
      </c>
      <c r="AD328" s="1415">
        <v>0</v>
      </c>
      <c r="AE328" s="3171">
        <v>0</v>
      </c>
      <c r="AF328" s="3176"/>
    </row>
    <row r="329" spans="1:32" ht="15.75">
      <c r="A329" s="3212" t="s">
        <v>1403</v>
      </c>
      <c r="B329" s="171">
        <v>0</v>
      </c>
      <c r="C329" s="171">
        <v>0</v>
      </c>
      <c r="E329" s="487"/>
      <c r="F329" s="20" t="s">
        <v>679</v>
      </c>
      <c r="G329" s="20"/>
      <c r="H329" s="115"/>
      <c r="I329" s="1601">
        <v>634638.83452399995</v>
      </c>
      <c r="J329" s="3302">
        <v>0</v>
      </c>
      <c r="K329" s="3303">
        <v>0</v>
      </c>
      <c r="L329" s="3303">
        <v>1</v>
      </c>
      <c r="M329" s="3002">
        <v>0</v>
      </c>
      <c r="N329" s="3002">
        <v>0</v>
      </c>
      <c r="O329" s="3009">
        <v>0</v>
      </c>
      <c r="P329" s="3037">
        <v>1</v>
      </c>
      <c r="Q329" s="3036"/>
      <c r="T329" s="487"/>
      <c r="U329" s="20" t="s">
        <v>679</v>
      </c>
      <c r="V329" s="20"/>
      <c r="W329" s="115"/>
      <c r="X329" s="492">
        <v>634638.83452399995</v>
      </c>
      <c r="Y329" s="3304">
        <v>0</v>
      </c>
      <c r="Z329" s="560">
        <v>0</v>
      </c>
      <c r="AA329" s="818">
        <v>634638.83452399995</v>
      </c>
      <c r="AB329" s="560">
        <v>0</v>
      </c>
      <c r="AC329" s="560">
        <v>0</v>
      </c>
      <c r="AD329" s="1415">
        <v>0</v>
      </c>
      <c r="AE329" s="3171">
        <v>634638.83452399995</v>
      </c>
      <c r="AF329" s="3176"/>
    </row>
    <row r="330" spans="1:32" ht="15.75">
      <c r="A330" s="3212" t="s">
        <v>1403</v>
      </c>
      <c r="B330" s="171">
        <v>0</v>
      </c>
      <c r="C330" s="171">
        <v>0</v>
      </c>
      <c r="E330" s="487"/>
      <c r="F330" s="20" t="s">
        <v>683</v>
      </c>
      <c r="G330" s="20"/>
      <c r="H330" s="115"/>
      <c r="I330" s="1601">
        <v>277299.05784615787</v>
      </c>
      <c r="J330" s="3048">
        <v>0.29604216957505408</v>
      </c>
      <c r="K330" s="3049">
        <v>0.31487711361018894</v>
      </c>
      <c r="L330" s="3049">
        <v>0.38908071681475703</v>
      </c>
      <c r="M330" s="3014"/>
      <c r="N330" s="3014"/>
      <c r="O330" s="3021"/>
      <c r="P330" s="3037">
        <v>1</v>
      </c>
      <c r="Q330" s="3036"/>
      <c r="T330" s="487"/>
      <c r="U330" s="20" t="s">
        <v>683</v>
      </c>
      <c r="V330" s="20"/>
      <c r="W330" s="115"/>
      <c r="X330" s="492">
        <v>277299.05784615787</v>
      </c>
      <c r="Y330" s="480">
        <v>82092.214705894992</v>
      </c>
      <c r="Z330" s="560">
        <v>87315.126941423005</v>
      </c>
      <c r="AA330" s="560">
        <v>107891.71619883987</v>
      </c>
      <c r="AB330" s="560">
        <v>0</v>
      </c>
      <c r="AC330" s="560">
        <v>0</v>
      </c>
      <c r="AD330" s="1415">
        <v>0</v>
      </c>
      <c r="AE330" s="3171">
        <v>277299.05784615787</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67">
        <v>0.29604216957505408</v>
      </c>
      <c r="K336" s="3268">
        <v>0.31487711361018894</v>
      </c>
      <c r="L336" s="3268">
        <v>0.38908071681475703</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01">
        <v>0.29604216957505408</v>
      </c>
      <c r="K337" s="3002">
        <v>0.31487711361018894</v>
      </c>
      <c r="L337" s="3002">
        <v>0.38908071681475703</v>
      </c>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0.29604216957505408</v>
      </c>
      <c r="K341" s="3002">
        <v>0.31487711361018894</v>
      </c>
      <c r="L341" s="3002">
        <v>0.38908071681475703</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911937.89237015788</v>
      </c>
      <c r="J342" s="3253"/>
      <c r="K342" s="3254"/>
      <c r="L342" s="3254"/>
      <c r="M342" s="3254"/>
      <c r="N342" s="3254"/>
      <c r="O342" s="3255"/>
      <c r="P342" s="3255">
        <v>0</v>
      </c>
      <c r="Q342" s="3036"/>
      <c r="T342" s="487"/>
      <c r="U342" s="20"/>
      <c r="V342" s="20" t="s">
        <v>5813</v>
      </c>
      <c r="W342" s="115"/>
      <c r="X342" s="2812">
        <v>911937.89237015788</v>
      </c>
      <c r="Y342" s="3243">
        <v>82092.214705894992</v>
      </c>
      <c r="Z342" s="1430">
        <v>87315.126941423005</v>
      </c>
      <c r="AA342" s="1430">
        <v>742530.55072283978</v>
      </c>
      <c r="AB342" s="1430">
        <v>0</v>
      </c>
      <c r="AC342" s="1430">
        <v>0</v>
      </c>
      <c r="AD342" s="1431">
        <v>0</v>
      </c>
      <c r="AE342" s="3198">
        <v>911937.89237015776</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3171"/>
      <c r="AF343" s="3176"/>
    </row>
    <row r="344" spans="1:46" ht="16.5" thickBot="1">
      <c r="A344" s="3212" t="s">
        <v>1403</v>
      </c>
      <c r="E344" s="505" t="s">
        <v>744</v>
      </c>
      <c r="F344" s="94"/>
      <c r="G344" s="94"/>
      <c r="H344" s="162"/>
      <c r="I344" s="3259">
        <v>32805201.244525157</v>
      </c>
      <c r="J344" s="1687"/>
      <c r="K344" s="92"/>
      <c r="L344" s="92"/>
      <c r="M344" s="92"/>
      <c r="N344" s="92"/>
      <c r="O344" s="92"/>
      <c r="P344" s="2807"/>
      <c r="Q344" s="3258"/>
      <c r="T344" s="505" t="s">
        <v>744</v>
      </c>
      <c r="U344" s="94"/>
      <c r="V344" s="94"/>
      <c r="W344" s="162"/>
      <c r="X344" s="3260">
        <v>32805201.244525157</v>
      </c>
      <c r="Y344" s="3261">
        <v>4387322.0420004101</v>
      </c>
      <c r="Z344" s="3262">
        <v>20596791.970356811</v>
      </c>
      <c r="AA344" s="3262">
        <v>5131507.2771904338</v>
      </c>
      <c r="AB344" s="3262">
        <v>2689579.9549774998</v>
      </c>
      <c r="AC344" s="3262">
        <v>0</v>
      </c>
      <c r="AD344" s="3263">
        <v>0</v>
      </c>
      <c r="AE344" s="3263">
        <v>32805201.244525153</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2 C14">
    <cfRule type="cellIs" dxfId="42" priority="1" stopIfTrue="1" operator="notEqual">
      <formula>0</formula>
    </cfRule>
  </conditionalFormatting>
  <conditionalFormatting sqref="B16:C342">
    <cfRule type="cellIs" dxfId="41" priority="2" stopIfTrue="1" operator="greaterThan">
      <formula>0</formula>
    </cfRule>
  </conditionalFormatting>
  <pageMargins left="1" right="0.5" top="1" bottom="0.5" header="1" footer="0.25"/>
  <pageSetup paperSize="3" scale="10" orientation="portrait" verticalDpi="300" r:id="rId1"/>
  <headerFooter alignWithMargins="0">
    <oddHeader>&amp;A</oddHeader>
    <oddFooter>&amp;C&amp;F&amp;R&amp;D&amp;T</oddFooter>
  </headerFooter>
</worksheet>
</file>

<file path=xl/worksheets/sheet107.xml><?xml version="1.0" encoding="utf-8"?>
<worksheet xmlns="http://schemas.openxmlformats.org/spreadsheetml/2006/main" xmlns:r="http://schemas.openxmlformats.org/officeDocument/2006/relationships">
  <sheetPr codeName="Sheet31">
    <pageSetUpPr fitToPage="1"/>
  </sheetPr>
  <dimension ref="A1:AY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777343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9.77734375" style="28" customWidth="1"/>
    <col min="16" max="16" width="11.33203125" style="28" customWidth="1"/>
    <col min="17" max="17" width="4" style="28" customWidth="1"/>
    <col min="18" max="19" width="4" style="122" customWidth="1"/>
    <col min="20" max="22" width="2.88671875" style="28" customWidth="1"/>
    <col min="23" max="23" width="48.88671875" style="28" customWidth="1"/>
    <col min="24" max="24" width="19.77734375" style="28" customWidth="1"/>
    <col min="25" max="25" width="18" style="28" customWidth="1"/>
    <col min="26" max="26" width="17.88671875" style="28" customWidth="1"/>
    <col min="27" max="27" width="14.33203125" style="28" customWidth="1"/>
    <col min="28" max="28" width="17.77734375" style="28" customWidth="1"/>
    <col min="29" max="29" width="12.33203125" style="28" customWidth="1"/>
    <col min="30" max="30" width="18.88671875" style="28" customWidth="1"/>
    <col min="31" max="31" width="19.77734375" style="28" customWidth="1"/>
    <col min="32" max="32" width="7" style="28" customWidth="1"/>
    <col min="33" max="34" width="9" style="28" customWidth="1"/>
    <col min="35" max="37" width="2.88671875" style="28" customWidth="1"/>
    <col min="38" max="38" width="35.6640625" style="28" customWidth="1"/>
    <col min="39" max="39" width="19.77734375" style="28" customWidth="1"/>
    <col min="40" max="40" width="18" style="28" customWidth="1"/>
    <col min="41" max="41" width="17.88671875" style="28" customWidth="1"/>
    <col min="42" max="42" width="14.33203125" style="28" customWidth="1"/>
    <col min="43" max="43" width="17.77734375" style="28" customWidth="1"/>
    <col min="44" max="44" width="12.33203125" style="28" customWidth="1"/>
    <col min="45" max="45" width="18.88671875" style="28" customWidth="1"/>
    <col min="46" max="46" width="19.7773437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5561</v>
      </c>
      <c r="F6" s="453"/>
      <c r="G6" s="453"/>
      <c r="H6" s="453"/>
      <c r="I6" s="453"/>
      <c r="J6" s="453"/>
      <c r="K6" s="453"/>
      <c r="L6" s="453"/>
      <c r="M6" s="453"/>
      <c r="N6" s="453"/>
      <c r="O6" s="453"/>
      <c r="P6" s="453"/>
      <c r="Q6" s="2732"/>
      <c r="R6" s="453"/>
      <c r="S6" s="453"/>
      <c r="T6" s="453" t="s">
        <v>5562</v>
      </c>
      <c r="U6" s="453"/>
      <c r="V6" s="453"/>
      <c r="W6" s="453"/>
      <c r="X6" s="453"/>
      <c r="Y6" s="453"/>
      <c r="Z6" s="453"/>
      <c r="AA6" s="453"/>
      <c r="AB6" s="453"/>
      <c r="AC6" s="453"/>
      <c r="AD6" s="453"/>
      <c r="AE6" s="453"/>
      <c r="AF6" s="2732"/>
      <c r="AG6" s="2732"/>
      <c r="AH6" s="2732"/>
      <c r="AI6" s="453" t="s">
        <v>5562</v>
      </c>
      <c r="AJ6" s="453"/>
      <c r="AK6" s="453"/>
      <c r="AL6" s="453"/>
      <c r="AM6" s="453"/>
      <c r="AN6" s="453"/>
      <c r="AO6" s="453"/>
      <c r="AP6" s="453"/>
      <c r="AQ6" s="453"/>
      <c r="AR6" s="453"/>
      <c r="AS6" s="453"/>
      <c r="AT6" s="453"/>
    </row>
    <row r="7" spans="1:47" ht="18">
      <c r="B7" s="432"/>
      <c r="C7" s="438"/>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4">
        <v>0</v>
      </c>
      <c r="J11" s="3218" t="s">
        <v>5468</v>
      </c>
      <c r="K11" s="3218" t="s">
        <v>5467</v>
      </c>
      <c r="L11" s="3218" t="s">
        <v>1463</v>
      </c>
      <c r="M11" s="3222" t="s">
        <v>5467</v>
      </c>
      <c r="N11" s="2947"/>
      <c r="O11" s="2950" t="s">
        <v>3041</v>
      </c>
      <c r="P11" s="3219"/>
      <c r="Q11" s="2948"/>
      <c r="T11" s="131"/>
      <c r="U11" s="20"/>
      <c r="V11" s="20"/>
      <c r="W11" s="115"/>
      <c r="X11" s="3226">
        <v>0</v>
      </c>
      <c r="Y11" s="3218" t="s">
        <v>5468</v>
      </c>
      <c r="Z11" s="3218" t="s">
        <v>5467</v>
      </c>
      <c r="AA11" s="3218" t="s">
        <v>1463</v>
      </c>
      <c r="AB11" s="3222" t="s">
        <v>5467</v>
      </c>
      <c r="AC11" s="2947"/>
      <c r="AD11" s="2950" t="s">
        <v>3041</v>
      </c>
      <c r="AE11" s="3219"/>
      <c r="AF11" s="2948"/>
      <c r="AI11" s="131"/>
      <c r="AJ11" s="20"/>
      <c r="AK11" s="20"/>
      <c r="AL11" s="115"/>
      <c r="AM11" s="3226">
        <v>0</v>
      </c>
      <c r="AN11" s="3218" t="s">
        <v>5468</v>
      </c>
      <c r="AO11" s="3218" t="s">
        <v>5467</v>
      </c>
      <c r="AP11" s="3218" t="s">
        <v>1463</v>
      </c>
      <c r="AQ11" s="3222" t="s">
        <v>5467</v>
      </c>
      <c r="AR11" s="2947"/>
      <c r="AS11" s="2950" t="s">
        <v>3041</v>
      </c>
      <c r="AT11" s="3219"/>
    </row>
    <row r="12" spans="1:47">
      <c r="B12" s="444"/>
      <c r="C12" s="446"/>
      <c r="E12" s="132"/>
      <c r="F12" s="94"/>
      <c r="G12" s="94"/>
      <c r="H12" s="162"/>
      <c r="I12" s="131"/>
      <c r="J12" s="3225"/>
      <c r="K12" s="132"/>
      <c r="L12" s="132"/>
      <c r="M12" s="132"/>
      <c r="N12" s="132"/>
      <c r="O12" s="132"/>
      <c r="P12" s="95"/>
      <c r="Q12" s="20"/>
      <c r="T12" s="132"/>
      <c r="U12" s="94"/>
      <c r="V12" s="94"/>
      <c r="W12" s="162"/>
      <c r="X12" s="83"/>
      <c r="Y12" s="3225"/>
      <c r="Z12" s="132"/>
      <c r="AA12" s="132"/>
      <c r="AB12" s="132"/>
      <c r="AC12" s="132"/>
      <c r="AD12" s="132"/>
      <c r="AE12" s="95"/>
      <c r="AF12" s="20"/>
      <c r="AI12" s="132"/>
      <c r="AJ12" s="94"/>
      <c r="AK12" s="94"/>
      <c r="AL12" s="162"/>
      <c r="AM12" s="83"/>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83"/>
      <c r="AF15" s="20"/>
      <c r="AI15" s="487" t="s">
        <v>5604</v>
      </c>
      <c r="AJ15" s="20"/>
      <c r="AK15" s="20"/>
      <c r="AL15" s="115"/>
      <c r="AM15" s="3230"/>
      <c r="AN15" s="131"/>
      <c r="AS15" s="115"/>
      <c r="AT15" s="83"/>
    </row>
    <row r="16" spans="1:47" ht="15.75">
      <c r="A16" s="3212" t="s">
        <v>1403</v>
      </c>
      <c r="B16" s="171">
        <v>0</v>
      </c>
      <c r="C16" s="171">
        <v>0</v>
      </c>
      <c r="E16" s="487"/>
      <c r="F16" s="3231" t="s">
        <v>621</v>
      </c>
      <c r="G16" s="20"/>
      <c r="H16" s="115"/>
      <c r="I16" s="3232">
        <v>232596.11370708083</v>
      </c>
      <c r="J16" s="3013"/>
      <c r="K16" s="3014"/>
      <c r="L16" s="3014"/>
      <c r="M16" s="3014"/>
      <c r="N16" s="3014"/>
      <c r="O16" s="3021"/>
      <c r="P16" s="3037">
        <v>0</v>
      </c>
      <c r="Q16" s="3036"/>
      <c r="T16" s="487"/>
      <c r="U16" s="3231" t="s">
        <v>621</v>
      </c>
      <c r="V16" s="3233"/>
      <c r="W16" s="115"/>
      <c r="X16" s="3230">
        <v>232596.11370708083</v>
      </c>
      <c r="Y16" s="3234">
        <v>0</v>
      </c>
      <c r="Z16" s="3235">
        <v>232596.11370708083</v>
      </c>
      <c r="AA16" s="3235">
        <v>0</v>
      </c>
      <c r="AB16" s="3235">
        <v>0</v>
      </c>
      <c r="AC16" s="3235">
        <v>0</v>
      </c>
      <c r="AD16" s="3236">
        <v>0</v>
      </c>
      <c r="AE16" s="3236">
        <v>232596.11370708083</v>
      </c>
      <c r="AF16" s="3237"/>
      <c r="AI16" s="487"/>
      <c r="AJ16" s="3231" t="s">
        <v>621</v>
      </c>
      <c r="AK16" s="3233"/>
      <c r="AL16" s="115"/>
      <c r="AM16" s="3230">
        <v>230432.00332416449</v>
      </c>
      <c r="AN16" s="3234">
        <v>0</v>
      </c>
      <c r="AO16" s="3235">
        <v>230432.00332416449</v>
      </c>
      <c r="AP16" s="3235">
        <v>0</v>
      </c>
      <c r="AQ16" s="3235">
        <v>0</v>
      </c>
      <c r="AR16" s="3235">
        <v>0</v>
      </c>
      <c r="AS16" s="3236">
        <v>0</v>
      </c>
      <c r="AT16" s="3236">
        <v>230432.00332416449</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3171">
        <v>0</v>
      </c>
      <c r="AF17" s="3237"/>
      <c r="AI17" s="487"/>
      <c r="AJ17" s="3231" t="s">
        <v>637</v>
      </c>
      <c r="AK17" s="3233"/>
      <c r="AL17" s="115"/>
      <c r="AM17" s="492">
        <v>0</v>
      </c>
      <c r="AN17" s="480">
        <v>0</v>
      </c>
      <c r="AO17" s="560">
        <v>0</v>
      </c>
      <c r="AP17" s="560">
        <v>0</v>
      </c>
      <c r="AQ17" s="560">
        <v>0</v>
      </c>
      <c r="AR17" s="560">
        <v>0</v>
      </c>
      <c r="AS17" s="1415">
        <v>0</v>
      </c>
      <c r="AT17" s="3171">
        <v>0</v>
      </c>
      <c r="AU17" s="5">
        <v>0</v>
      </c>
    </row>
    <row r="18" spans="1:47" ht="15.75">
      <c r="A18" s="3212" t="s">
        <v>1403</v>
      </c>
      <c r="B18" s="171">
        <v>0</v>
      </c>
      <c r="C18" s="171">
        <v>0</v>
      </c>
      <c r="E18" s="487"/>
      <c r="F18" s="3231" t="s">
        <v>655</v>
      </c>
      <c r="G18" s="20"/>
      <c r="H18" s="115"/>
      <c r="I18" s="1601">
        <v>709155.0113006233</v>
      </c>
      <c r="J18" s="3013"/>
      <c r="K18" s="3014"/>
      <c r="L18" s="3014"/>
      <c r="M18" s="3014"/>
      <c r="N18" s="3014"/>
      <c r="O18" s="3021"/>
      <c r="P18" s="3037">
        <v>0</v>
      </c>
      <c r="Q18" s="3036"/>
      <c r="T18" s="487"/>
      <c r="U18" s="3231" t="s">
        <v>655</v>
      </c>
      <c r="V18" s="3233"/>
      <c r="W18" s="115"/>
      <c r="X18" s="492">
        <v>709155.0113006233</v>
      </c>
      <c r="Y18" s="480">
        <v>0</v>
      </c>
      <c r="Z18" s="560">
        <v>709155.0113006233</v>
      </c>
      <c r="AA18" s="560">
        <v>0</v>
      </c>
      <c r="AB18" s="560">
        <v>0</v>
      </c>
      <c r="AC18" s="560">
        <v>0</v>
      </c>
      <c r="AD18" s="1415">
        <v>0</v>
      </c>
      <c r="AE18" s="1415">
        <v>709155.0113006233</v>
      </c>
      <c r="AF18" s="3176"/>
      <c r="AI18" s="487"/>
      <c r="AJ18" s="3231" t="s">
        <v>655</v>
      </c>
      <c r="AK18" s="3233"/>
      <c r="AL18" s="115"/>
      <c r="AM18" s="492">
        <v>502122.09661422047</v>
      </c>
      <c r="AN18" s="480">
        <v>0</v>
      </c>
      <c r="AO18" s="560">
        <v>502122.09661422047</v>
      </c>
      <c r="AP18" s="560">
        <v>0</v>
      </c>
      <c r="AQ18" s="560">
        <v>0</v>
      </c>
      <c r="AR18" s="560">
        <v>0</v>
      </c>
      <c r="AS18" s="1415">
        <v>0</v>
      </c>
      <c r="AT18" s="1415">
        <v>502122.09661422047</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941751.12500770413</v>
      </c>
      <c r="J21" s="3238"/>
      <c r="K21" s="3239">
        <v>1</v>
      </c>
      <c r="L21" s="3240"/>
      <c r="M21" s="3240"/>
      <c r="N21" s="3240"/>
      <c r="O21" s="3241"/>
      <c r="P21" s="3242">
        <v>1</v>
      </c>
      <c r="Q21" s="3036"/>
      <c r="T21" s="487"/>
      <c r="U21" s="3231"/>
      <c r="V21" s="3233"/>
      <c r="W21" s="115" t="s">
        <v>5748</v>
      </c>
      <c r="X21" s="2812">
        <v>941751.12500770413</v>
      </c>
      <c r="Y21" s="1430">
        <v>0</v>
      </c>
      <c r="Z21" s="1430">
        <v>941751.12500770413</v>
      </c>
      <c r="AA21" s="1430">
        <v>0</v>
      </c>
      <c r="AB21" s="1430">
        <v>0</v>
      </c>
      <c r="AC21" s="1430">
        <v>0</v>
      </c>
      <c r="AD21" s="1431">
        <v>0</v>
      </c>
      <c r="AE21" s="3198">
        <v>941751.12500770413</v>
      </c>
      <c r="AF21" s="3176"/>
      <c r="AI21" s="487"/>
      <c r="AJ21" s="3231"/>
      <c r="AK21" s="3233"/>
      <c r="AL21" s="115" t="s">
        <v>5748</v>
      </c>
      <c r="AM21" s="2812">
        <v>732554.09993838496</v>
      </c>
      <c r="AN21" s="1430">
        <v>0</v>
      </c>
      <c r="AO21" s="1430">
        <v>732554.09993838496</v>
      </c>
      <c r="AP21" s="1430">
        <v>0</v>
      </c>
      <c r="AQ21" s="1430">
        <v>0</v>
      </c>
      <c r="AR21" s="1430">
        <v>0</v>
      </c>
      <c r="AS21" s="1431">
        <v>0</v>
      </c>
      <c r="AT21" s="3198">
        <v>732554.09993838496</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3171"/>
      <c r="AF23" s="3176"/>
      <c r="AI23" s="487"/>
      <c r="AJ23" s="3231"/>
      <c r="AK23" s="3233"/>
      <c r="AL23" s="115"/>
      <c r="AM23" s="492">
        <v>0</v>
      </c>
      <c r="AN23" s="480"/>
      <c r="AO23" s="560"/>
      <c r="AP23" s="560"/>
      <c r="AQ23" s="560"/>
      <c r="AR23" s="560"/>
      <c r="AS23" s="1415"/>
      <c r="AT23" s="3171"/>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3171"/>
      <c r="AF24" s="3176"/>
      <c r="AI24" s="487" t="s">
        <v>666</v>
      </c>
      <c r="AJ24" s="3231"/>
      <c r="AK24" s="3233"/>
      <c r="AL24" s="115"/>
      <c r="AM24" s="492">
        <v>0</v>
      </c>
      <c r="AN24" s="480"/>
      <c r="AO24" s="560"/>
      <c r="AP24" s="560"/>
      <c r="AQ24" s="560"/>
      <c r="AR24" s="560"/>
      <c r="AS24" s="1415"/>
      <c r="AT24" s="3171"/>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3171">
        <v>0</v>
      </c>
      <c r="AF25" s="3176"/>
      <c r="AI25" s="487"/>
      <c r="AJ25" s="3231" t="s">
        <v>668</v>
      </c>
      <c r="AK25" s="3233"/>
      <c r="AL25" s="115"/>
      <c r="AM25" s="492">
        <v>0</v>
      </c>
      <c r="AN25" s="480">
        <v>0</v>
      </c>
      <c r="AO25" s="560">
        <v>0</v>
      </c>
      <c r="AP25" s="560">
        <v>0</v>
      </c>
      <c r="AQ25" s="560">
        <v>0</v>
      </c>
      <c r="AR25" s="560">
        <v>0</v>
      </c>
      <c r="AS25" s="1415">
        <v>0</v>
      </c>
      <c r="AT25" s="3171">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3171">
        <v>0</v>
      </c>
      <c r="AF27" s="3176"/>
      <c r="AI27" s="487"/>
      <c r="AJ27" s="3231" t="s">
        <v>697</v>
      </c>
      <c r="AK27" s="3233"/>
      <c r="AL27" s="115"/>
      <c r="AM27" s="492">
        <v>0</v>
      </c>
      <c r="AN27" s="480">
        <v>0</v>
      </c>
      <c r="AO27" s="560">
        <v>0</v>
      </c>
      <c r="AP27" s="560">
        <v>0</v>
      </c>
      <c r="AQ27" s="560">
        <v>0</v>
      </c>
      <c r="AR27" s="560">
        <v>0</v>
      </c>
      <c r="AS27" s="1415">
        <v>0</v>
      </c>
      <c r="AT27" s="3171">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3171">
        <v>0</v>
      </c>
      <c r="AF28" s="3176"/>
      <c r="AI28" s="487"/>
      <c r="AJ28" s="3231" t="s">
        <v>704</v>
      </c>
      <c r="AK28" s="3233"/>
      <c r="AL28" s="115"/>
      <c r="AM28" s="492">
        <v>0</v>
      </c>
      <c r="AN28" s="480">
        <v>0</v>
      </c>
      <c r="AO28" s="560">
        <v>0</v>
      </c>
      <c r="AP28" s="560">
        <v>0</v>
      </c>
      <c r="AQ28" s="560">
        <v>0</v>
      </c>
      <c r="AR28" s="560">
        <v>0</v>
      </c>
      <c r="AS28" s="1415">
        <v>0</v>
      </c>
      <c r="AT28" s="3171">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3171">
        <v>0</v>
      </c>
      <c r="AF29" s="3176"/>
      <c r="AI29" s="487"/>
      <c r="AJ29" s="3231">
        <v>0</v>
      </c>
      <c r="AK29" s="3233"/>
      <c r="AL29" s="115"/>
      <c r="AM29" s="492">
        <v>0</v>
      </c>
      <c r="AN29" s="480">
        <v>0</v>
      </c>
      <c r="AO29" s="560">
        <v>0</v>
      </c>
      <c r="AP29" s="560">
        <v>0</v>
      </c>
      <c r="AQ29" s="560">
        <v>0</v>
      </c>
      <c r="AR29" s="560">
        <v>0</v>
      </c>
      <c r="AS29" s="1415">
        <v>0</v>
      </c>
      <c r="AT29" s="3171">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3171">
        <v>0</v>
      </c>
      <c r="AF30" s="3176"/>
      <c r="AI30" s="487"/>
      <c r="AJ30" s="3231">
        <v>0</v>
      </c>
      <c r="AK30" s="3233"/>
      <c r="AL30" s="115"/>
      <c r="AM30" s="492">
        <v>0</v>
      </c>
      <c r="AN30" s="480">
        <v>0</v>
      </c>
      <c r="AO30" s="560">
        <v>0</v>
      </c>
      <c r="AP30" s="560">
        <v>0</v>
      </c>
      <c r="AQ30" s="560">
        <v>0</v>
      </c>
      <c r="AR30" s="560">
        <v>0</v>
      </c>
      <c r="AS30" s="1415">
        <v>0</v>
      </c>
      <c r="AT30" s="3171">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3171">
        <v>0</v>
      </c>
      <c r="AF32" s="3176"/>
      <c r="AI32" s="487"/>
      <c r="AJ32" s="3231">
        <v>0</v>
      </c>
      <c r="AK32" s="3233"/>
      <c r="AL32" s="115"/>
      <c r="AM32" s="492">
        <v>0</v>
      </c>
      <c r="AN32" s="480">
        <v>0</v>
      </c>
      <c r="AO32" s="560">
        <v>0</v>
      </c>
      <c r="AP32" s="560">
        <v>0</v>
      </c>
      <c r="AQ32" s="560">
        <v>0</v>
      </c>
      <c r="AR32" s="560">
        <v>0</v>
      </c>
      <c r="AS32" s="1415">
        <v>0</v>
      </c>
      <c r="AT32" s="3171">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3171">
        <v>0</v>
      </c>
      <c r="AF33" s="3176"/>
      <c r="AI33" s="487"/>
      <c r="AJ33" s="3231">
        <v>0</v>
      </c>
      <c r="AK33" s="3233"/>
      <c r="AL33" s="115"/>
      <c r="AM33" s="492">
        <v>0</v>
      </c>
      <c r="AN33" s="480">
        <v>0</v>
      </c>
      <c r="AO33" s="560">
        <v>0</v>
      </c>
      <c r="AP33" s="560">
        <v>0</v>
      </c>
      <c r="AQ33" s="560">
        <v>0</v>
      </c>
      <c r="AR33" s="560">
        <v>0</v>
      </c>
      <c r="AS33" s="1415">
        <v>0</v>
      </c>
      <c r="AT33" s="3171">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3171">
        <v>0</v>
      </c>
      <c r="AF34" s="3176"/>
      <c r="AI34" s="487"/>
      <c r="AJ34" s="3231">
        <v>0</v>
      </c>
      <c r="AK34" s="3233"/>
      <c r="AL34" s="115"/>
      <c r="AM34" s="492">
        <v>0</v>
      </c>
      <c r="AN34" s="480">
        <v>0</v>
      </c>
      <c r="AO34" s="560">
        <v>0</v>
      </c>
      <c r="AP34" s="560">
        <v>0</v>
      </c>
      <c r="AQ34" s="560">
        <v>0</v>
      </c>
      <c r="AR34" s="560">
        <v>0</v>
      </c>
      <c r="AS34" s="1415">
        <v>0</v>
      </c>
      <c r="AT34" s="3171">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3171">
        <v>0</v>
      </c>
      <c r="AF35" s="3176"/>
      <c r="AI35" s="487"/>
      <c r="AJ35" s="3231">
        <v>0</v>
      </c>
      <c r="AK35" s="3233"/>
      <c r="AL35" s="115"/>
      <c r="AM35" s="492">
        <v>0</v>
      </c>
      <c r="AN35" s="480">
        <v>0</v>
      </c>
      <c r="AO35" s="560">
        <v>0</v>
      </c>
      <c r="AP35" s="560">
        <v>0</v>
      </c>
      <c r="AQ35" s="560">
        <v>0</v>
      </c>
      <c r="AR35" s="560">
        <v>0</v>
      </c>
      <c r="AS35" s="1415">
        <v>0</v>
      </c>
      <c r="AT35" s="3171">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3171">
        <v>0</v>
      </c>
      <c r="AF36" s="3176"/>
      <c r="AI36" s="487"/>
      <c r="AJ36" s="3231">
        <v>0</v>
      </c>
      <c r="AK36" s="3233"/>
      <c r="AL36" s="115"/>
      <c r="AM36" s="492">
        <v>0</v>
      </c>
      <c r="AN36" s="480">
        <v>0</v>
      </c>
      <c r="AO36" s="560">
        <v>0</v>
      </c>
      <c r="AP36" s="560">
        <v>0</v>
      </c>
      <c r="AQ36" s="560">
        <v>0</v>
      </c>
      <c r="AR36" s="560">
        <v>0</v>
      </c>
      <c r="AS36" s="1415">
        <v>0</v>
      </c>
      <c r="AT36" s="3171">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3171">
        <v>0</v>
      </c>
      <c r="AF37" s="3176"/>
      <c r="AI37" s="487"/>
      <c r="AJ37" s="3231">
        <v>0</v>
      </c>
      <c r="AK37" s="3233"/>
      <c r="AL37" s="115"/>
      <c r="AM37" s="492">
        <v>0</v>
      </c>
      <c r="AN37" s="480">
        <v>0</v>
      </c>
      <c r="AO37" s="560">
        <v>0</v>
      </c>
      <c r="AP37" s="560">
        <v>0</v>
      </c>
      <c r="AQ37" s="560">
        <v>0</v>
      </c>
      <c r="AR37" s="560">
        <v>0</v>
      </c>
      <c r="AS37" s="1415">
        <v>0</v>
      </c>
      <c r="AT37" s="3171">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3171">
        <v>0</v>
      </c>
      <c r="AF38" s="3176"/>
      <c r="AI38" s="487"/>
      <c r="AJ38" s="3231">
        <v>0</v>
      </c>
      <c r="AK38" s="3233"/>
      <c r="AL38" s="115"/>
      <c r="AM38" s="492">
        <v>0</v>
      </c>
      <c r="AN38" s="480">
        <v>0</v>
      </c>
      <c r="AO38" s="560">
        <v>0</v>
      </c>
      <c r="AP38" s="560">
        <v>0</v>
      </c>
      <c r="AQ38" s="560">
        <v>0</v>
      </c>
      <c r="AR38" s="560">
        <v>0</v>
      </c>
      <c r="AS38" s="1415">
        <v>0</v>
      </c>
      <c r="AT38" s="3171">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3198">
        <v>0</v>
      </c>
      <c r="AF42" s="3176"/>
      <c r="AI42" s="487"/>
      <c r="AJ42" s="3231"/>
      <c r="AK42" s="3233"/>
      <c r="AL42" s="115" t="s">
        <v>5749</v>
      </c>
      <c r="AM42" s="2812">
        <v>0</v>
      </c>
      <c r="AN42" s="3243">
        <v>0</v>
      </c>
      <c r="AO42" s="1430">
        <v>0</v>
      </c>
      <c r="AP42" s="1430">
        <v>0</v>
      </c>
      <c r="AQ42" s="1430">
        <v>0</v>
      </c>
      <c r="AR42" s="1430">
        <v>0</v>
      </c>
      <c r="AS42" s="1431">
        <v>0</v>
      </c>
      <c r="AT42" s="3198">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3171"/>
      <c r="AF44" s="3176"/>
      <c r="AI44" s="487"/>
      <c r="AJ44" s="3231"/>
      <c r="AK44" s="3233"/>
      <c r="AL44" s="115"/>
      <c r="AM44" s="492">
        <v>0</v>
      </c>
      <c r="AN44" s="480"/>
      <c r="AO44" s="560"/>
      <c r="AP44" s="560"/>
      <c r="AQ44" s="560"/>
      <c r="AR44" s="560"/>
      <c r="AS44" s="1415"/>
      <c r="AT44" s="3171"/>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3171"/>
      <c r="AF45" s="3176"/>
      <c r="AI45" s="487" t="s">
        <v>1788</v>
      </c>
      <c r="AJ45" s="3231"/>
      <c r="AK45" s="3233"/>
      <c r="AL45" s="115"/>
      <c r="AM45" s="492">
        <v>0</v>
      </c>
      <c r="AN45" s="480"/>
      <c r="AO45" s="560"/>
      <c r="AP45" s="560"/>
      <c r="AQ45" s="560"/>
      <c r="AR45" s="560"/>
      <c r="AS45" s="1415"/>
      <c r="AT45" s="3171"/>
      <c r="AU45" s="5">
        <v>0</v>
      </c>
    </row>
    <row r="46" spans="1:47" ht="15.75">
      <c r="A46" s="3212" t="s">
        <v>1403</v>
      </c>
      <c r="B46" s="171">
        <v>0</v>
      </c>
      <c r="C46" s="171">
        <v>0</v>
      </c>
      <c r="E46" s="487"/>
      <c r="F46" s="3231" t="s">
        <v>1789</v>
      </c>
      <c r="G46" s="3231"/>
      <c r="H46" s="3244"/>
      <c r="I46" s="1601">
        <v>355451.21380250878</v>
      </c>
      <c r="J46" s="3013"/>
      <c r="K46" s="3130">
        <v>1</v>
      </c>
      <c r="L46" s="3014"/>
      <c r="M46" s="3014"/>
      <c r="N46" s="3014"/>
      <c r="O46" s="3021"/>
      <c r="P46" s="3037">
        <v>1</v>
      </c>
      <c r="Q46" s="3036"/>
      <c r="T46" s="487"/>
      <c r="U46" s="3231" t="s">
        <v>1789</v>
      </c>
      <c r="V46" s="3233"/>
      <c r="W46" s="115"/>
      <c r="X46" s="492">
        <v>355451.21380250878</v>
      </c>
      <c r="Y46" s="480">
        <v>0</v>
      </c>
      <c r="Z46" s="560">
        <v>355451.21380250878</v>
      </c>
      <c r="AA46" s="560">
        <v>0</v>
      </c>
      <c r="AB46" s="560">
        <v>0</v>
      </c>
      <c r="AC46" s="560">
        <v>0</v>
      </c>
      <c r="AD46" s="1415">
        <v>0</v>
      </c>
      <c r="AE46" s="3171">
        <v>355451.21380250878</v>
      </c>
      <c r="AF46" s="3176"/>
      <c r="AI46" s="487"/>
      <c r="AJ46" s="3231" t="s">
        <v>1789</v>
      </c>
      <c r="AK46" s="3233"/>
      <c r="AL46" s="115"/>
      <c r="AM46" s="492">
        <v>334924.41356084181</v>
      </c>
      <c r="AN46" s="480">
        <v>0</v>
      </c>
      <c r="AO46" s="560">
        <v>334924.41356084181</v>
      </c>
      <c r="AP46" s="560">
        <v>0</v>
      </c>
      <c r="AQ46" s="560">
        <v>0</v>
      </c>
      <c r="AR46" s="560">
        <v>0</v>
      </c>
      <c r="AS46" s="1415">
        <v>0</v>
      </c>
      <c r="AT46" s="3171">
        <v>334924.41356084181</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3171">
        <v>0</v>
      </c>
      <c r="AF47" s="3176"/>
      <c r="AI47" s="487"/>
      <c r="AJ47" s="3231" t="s">
        <v>728</v>
      </c>
      <c r="AK47" s="3233"/>
      <c r="AL47" s="115"/>
      <c r="AM47" s="492">
        <v>0</v>
      </c>
      <c r="AN47" s="480">
        <v>0</v>
      </c>
      <c r="AO47" s="560">
        <v>0</v>
      </c>
      <c r="AP47" s="560">
        <v>0</v>
      </c>
      <c r="AQ47" s="560">
        <v>0</v>
      </c>
      <c r="AR47" s="560">
        <v>0</v>
      </c>
      <c r="AS47" s="1415">
        <v>0</v>
      </c>
      <c r="AT47" s="3171">
        <v>0</v>
      </c>
      <c r="AU47" s="5">
        <v>0</v>
      </c>
    </row>
    <row r="48" spans="1:47" ht="15.75">
      <c r="A48" s="3212" t="s">
        <v>1403</v>
      </c>
      <c r="B48" s="171">
        <v>0</v>
      </c>
      <c r="C48" s="171">
        <v>0</v>
      </c>
      <c r="E48" s="487"/>
      <c r="F48" s="3231" t="s">
        <v>736</v>
      </c>
      <c r="G48" s="3245"/>
      <c r="H48" s="3244"/>
      <c r="I48" s="1601">
        <v>216686.4308420748</v>
      </c>
      <c r="J48" s="3013"/>
      <c r="K48" s="3130">
        <v>1</v>
      </c>
      <c r="L48" s="3014"/>
      <c r="M48" s="3014"/>
      <c r="N48" s="3014"/>
      <c r="O48" s="3021"/>
      <c r="P48" s="3037">
        <v>1</v>
      </c>
      <c r="Q48" s="3036"/>
      <c r="T48" s="487"/>
      <c r="U48" s="3231" t="s">
        <v>736</v>
      </c>
      <c r="V48" s="3233"/>
      <c r="W48" s="115"/>
      <c r="X48" s="492">
        <v>216686.4308420748</v>
      </c>
      <c r="Y48" s="480">
        <v>0</v>
      </c>
      <c r="Z48" s="560">
        <v>216686.4308420748</v>
      </c>
      <c r="AA48" s="560">
        <v>0</v>
      </c>
      <c r="AB48" s="560">
        <v>0</v>
      </c>
      <c r="AC48" s="560">
        <v>0</v>
      </c>
      <c r="AD48" s="1415">
        <v>0</v>
      </c>
      <c r="AE48" s="1415">
        <v>216686.4308420748</v>
      </c>
      <c r="AF48" s="3176"/>
      <c r="AI48" s="487"/>
      <c r="AJ48" s="3231" t="s">
        <v>736</v>
      </c>
      <c r="AK48" s="3233"/>
      <c r="AL48" s="115"/>
      <c r="AM48" s="492">
        <v>133309.94854678152</v>
      </c>
      <c r="AN48" s="480">
        <v>0</v>
      </c>
      <c r="AO48" s="560">
        <v>133309.94854678152</v>
      </c>
      <c r="AP48" s="560">
        <v>0</v>
      </c>
      <c r="AQ48" s="560">
        <v>0</v>
      </c>
      <c r="AR48" s="560">
        <v>0</v>
      </c>
      <c r="AS48" s="1415">
        <v>0</v>
      </c>
      <c r="AT48" s="1415">
        <v>133309.94854678152</v>
      </c>
      <c r="AU48" s="5">
        <v>0</v>
      </c>
    </row>
    <row r="49" spans="1:51"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3171">
        <v>0</v>
      </c>
      <c r="AF49" s="3176"/>
      <c r="AI49" s="487"/>
      <c r="AJ49" s="3231">
        <v>0</v>
      </c>
      <c r="AK49" s="3233"/>
      <c r="AL49" s="115"/>
      <c r="AM49" s="492">
        <v>0</v>
      </c>
      <c r="AN49" s="480">
        <v>0</v>
      </c>
      <c r="AO49" s="560">
        <v>0</v>
      </c>
      <c r="AP49" s="560">
        <v>0</v>
      </c>
      <c r="AQ49" s="560">
        <v>0</v>
      </c>
      <c r="AR49" s="560">
        <v>0</v>
      </c>
      <c r="AS49" s="1415">
        <v>0</v>
      </c>
      <c r="AT49" s="3171">
        <v>0</v>
      </c>
      <c r="AU49" s="5">
        <v>0</v>
      </c>
    </row>
    <row r="50" spans="1:51" ht="15.75">
      <c r="A50" s="3212" t="s">
        <v>1403</v>
      </c>
      <c r="B50" s="171">
        <v>0</v>
      </c>
      <c r="C50" s="171">
        <v>0</v>
      </c>
      <c r="E50" s="487"/>
      <c r="F50" s="3231" t="s">
        <v>742</v>
      </c>
      <c r="G50" s="3245"/>
      <c r="H50" s="3244"/>
      <c r="I50" s="1601">
        <v>154959.25191787892</v>
      </c>
      <c r="J50" s="3013"/>
      <c r="K50" s="3130">
        <v>1</v>
      </c>
      <c r="L50" s="3014"/>
      <c r="M50" s="3014"/>
      <c r="N50" s="3014"/>
      <c r="O50" s="3021"/>
      <c r="P50" s="3037">
        <v>1</v>
      </c>
      <c r="Q50" s="3036"/>
      <c r="T50" s="487"/>
      <c r="U50" s="3231" t="s">
        <v>742</v>
      </c>
      <c r="V50" s="3233"/>
      <c r="W50" s="115"/>
      <c r="X50" s="492">
        <v>154959.25191787892</v>
      </c>
      <c r="Y50" s="480">
        <v>0</v>
      </c>
      <c r="Z50" s="560">
        <v>154959.25191787892</v>
      </c>
      <c r="AA50" s="560">
        <v>0</v>
      </c>
      <c r="AB50" s="560">
        <v>0</v>
      </c>
      <c r="AC50" s="560">
        <v>0</v>
      </c>
      <c r="AD50" s="1415">
        <v>0</v>
      </c>
      <c r="AE50" s="3171">
        <v>154959.25191787892</v>
      </c>
      <c r="AF50" s="3176"/>
      <c r="AI50" s="487"/>
      <c r="AJ50" s="3231" t="s">
        <v>742</v>
      </c>
      <c r="AK50" s="3233"/>
      <c r="AL50" s="115"/>
      <c r="AM50" s="492">
        <v>131488.80070082488</v>
      </c>
      <c r="AN50" s="480">
        <v>0</v>
      </c>
      <c r="AO50" s="560">
        <v>131488.80070082488</v>
      </c>
      <c r="AP50" s="560">
        <v>0</v>
      </c>
      <c r="AQ50" s="560">
        <v>0</v>
      </c>
      <c r="AR50" s="560">
        <v>0</v>
      </c>
      <c r="AS50" s="1415">
        <v>0</v>
      </c>
      <c r="AT50" s="3171">
        <v>131488.80070082488</v>
      </c>
      <c r="AU50" s="5">
        <v>0</v>
      </c>
    </row>
    <row r="51" spans="1:51"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51"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51" ht="15.75">
      <c r="A53" s="3212" t="s">
        <v>1403</v>
      </c>
      <c r="B53" s="171">
        <v>0</v>
      </c>
      <c r="C53" s="171">
        <v>0</v>
      </c>
      <c r="E53" s="487"/>
      <c r="F53" s="3231" t="s">
        <v>749</v>
      </c>
      <c r="G53" s="3245"/>
      <c r="H53" s="3244"/>
      <c r="I53" s="1601">
        <v>34821.109445718685</v>
      </c>
      <c r="J53" s="3013"/>
      <c r="K53" s="3130">
        <v>1</v>
      </c>
      <c r="L53" s="3014"/>
      <c r="M53" s="3014"/>
      <c r="N53" s="3014"/>
      <c r="O53" s="3021"/>
      <c r="P53" s="3037">
        <v>1</v>
      </c>
      <c r="Q53" s="3036"/>
      <c r="T53" s="487"/>
      <c r="U53" s="3231" t="s">
        <v>749</v>
      </c>
      <c r="V53" s="3233"/>
      <c r="W53" s="115"/>
      <c r="X53" s="492">
        <v>34821.109445718685</v>
      </c>
      <c r="Y53" s="480">
        <v>0</v>
      </c>
      <c r="Z53" s="560">
        <v>34821.109445718685</v>
      </c>
      <c r="AA53" s="560">
        <v>0</v>
      </c>
      <c r="AB53" s="560">
        <v>0</v>
      </c>
      <c r="AC53" s="560">
        <v>0</v>
      </c>
      <c r="AD53" s="1415">
        <v>0</v>
      </c>
      <c r="AE53" s="1415">
        <v>34821.109445718685</v>
      </c>
      <c r="AF53" s="3176"/>
      <c r="AI53" s="487"/>
      <c r="AJ53" s="3231" t="s">
        <v>749</v>
      </c>
      <c r="AK53" s="3233"/>
      <c r="AL53" s="115"/>
      <c r="AM53" s="492">
        <v>32007.819445718684</v>
      </c>
      <c r="AN53" s="480">
        <v>0</v>
      </c>
      <c r="AO53" s="560">
        <v>32007.819445718684</v>
      </c>
      <c r="AP53" s="560">
        <v>0</v>
      </c>
      <c r="AQ53" s="560">
        <v>0</v>
      </c>
      <c r="AR53" s="560">
        <v>0</v>
      </c>
      <c r="AS53" s="1415">
        <v>0</v>
      </c>
      <c r="AT53" s="1415">
        <v>32007.819445718684</v>
      </c>
      <c r="AU53" s="5">
        <v>0</v>
      </c>
    </row>
    <row r="54" spans="1:51"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51"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51"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51"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51"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3171">
        <v>0</v>
      </c>
      <c r="AF58" s="3176"/>
      <c r="AI58" s="487"/>
      <c r="AJ58" s="3231" t="s">
        <v>1793</v>
      </c>
      <c r="AK58" s="3233"/>
      <c r="AL58" s="115"/>
      <c r="AM58" s="492">
        <v>0</v>
      </c>
      <c r="AN58" s="480">
        <v>0</v>
      </c>
      <c r="AO58" s="560">
        <v>0</v>
      </c>
      <c r="AP58" s="560">
        <v>0</v>
      </c>
      <c r="AQ58" s="560">
        <v>0</v>
      </c>
      <c r="AR58" s="560">
        <v>0</v>
      </c>
      <c r="AS58" s="1415">
        <v>0</v>
      </c>
      <c r="AT58" s="3171">
        <v>0</v>
      </c>
      <c r="AU58" s="5">
        <v>0</v>
      </c>
    </row>
    <row r="59" spans="1:51"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51"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3171">
        <v>0</v>
      </c>
      <c r="AF60" s="3176"/>
      <c r="AI60" s="487"/>
      <c r="AJ60" s="3231" t="s">
        <v>769</v>
      </c>
      <c r="AK60" s="3233"/>
      <c r="AL60" s="115"/>
      <c r="AM60" s="492">
        <v>0</v>
      </c>
      <c r="AN60" s="480">
        <v>0</v>
      </c>
      <c r="AO60" s="560">
        <v>0</v>
      </c>
      <c r="AP60" s="560">
        <v>0</v>
      </c>
      <c r="AQ60" s="560">
        <v>0</v>
      </c>
      <c r="AR60" s="560">
        <v>0</v>
      </c>
      <c r="AS60" s="1415">
        <v>0</v>
      </c>
      <c r="AT60" s="3171">
        <v>0</v>
      </c>
      <c r="AU60" s="5">
        <v>0</v>
      </c>
    </row>
    <row r="61" spans="1:51"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51"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51"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c r="AV63" s="19" t="s">
        <v>5830</v>
      </c>
      <c r="AW63" s="19" t="s">
        <v>5831</v>
      </c>
      <c r="AX63" s="19" t="s">
        <v>5832</v>
      </c>
      <c r="AY63" s="19" t="s">
        <v>5833</v>
      </c>
    </row>
    <row r="64" spans="1:51" ht="15.75">
      <c r="A64" s="3212" t="s">
        <v>5746</v>
      </c>
      <c r="B64" s="171">
        <v>0</v>
      </c>
      <c r="C64" s="171">
        <v>0</v>
      </c>
      <c r="E64" s="487"/>
      <c r="F64" s="3231" t="s">
        <v>774</v>
      </c>
      <c r="G64" s="3245"/>
      <c r="H64" s="3244"/>
      <c r="I64" s="1601">
        <v>0</v>
      </c>
      <c r="J64" s="3013"/>
      <c r="K64" s="3002">
        <v>0.50014521140212331</v>
      </c>
      <c r="L64" s="3014"/>
      <c r="M64" s="3299">
        <v>0.49985478859787669</v>
      </c>
      <c r="N64" s="3014"/>
      <c r="O64" s="3021"/>
      <c r="P64" s="3037">
        <v>1</v>
      </c>
      <c r="Q64" s="3036"/>
      <c r="T64" s="487"/>
      <c r="U64" s="3231" t="s">
        <v>774</v>
      </c>
      <c r="V64" s="3233"/>
      <c r="W64" s="115"/>
      <c r="X64" s="492">
        <v>0</v>
      </c>
      <c r="Y64" s="480">
        <v>0</v>
      </c>
      <c r="Z64" s="560">
        <v>0</v>
      </c>
      <c r="AA64" s="560">
        <v>0</v>
      </c>
      <c r="AB64" s="560">
        <v>0</v>
      </c>
      <c r="AC64" s="560">
        <v>0</v>
      </c>
      <c r="AD64" s="1415">
        <v>0</v>
      </c>
      <c r="AE64" s="3171">
        <v>0</v>
      </c>
      <c r="AF64" s="3176"/>
      <c r="AI64" s="487"/>
      <c r="AJ64" s="3231" t="s">
        <v>774</v>
      </c>
      <c r="AK64" s="3233"/>
      <c r="AL64" s="115"/>
      <c r="AM64" s="492">
        <v>0</v>
      </c>
      <c r="AN64" s="480">
        <v>0</v>
      </c>
      <c r="AO64" s="480">
        <v>0</v>
      </c>
      <c r="AP64" s="480">
        <v>0</v>
      </c>
      <c r="AQ64" s="480">
        <v>0</v>
      </c>
      <c r="AR64" s="480">
        <v>0</v>
      </c>
      <c r="AS64" s="480">
        <v>0</v>
      </c>
      <c r="AT64" s="3171">
        <v>0</v>
      </c>
      <c r="AU64" s="5">
        <v>0</v>
      </c>
      <c r="AV64" s="3300">
        <v>0</v>
      </c>
      <c r="AW64" s="3300">
        <v>1</v>
      </c>
      <c r="AX64" s="3300"/>
      <c r="AY64" s="3300">
        <v>0</v>
      </c>
    </row>
    <row r="65" spans="1:51" ht="15.75">
      <c r="A65" s="3212" t="s">
        <v>5746</v>
      </c>
      <c r="B65" s="171">
        <v>0</v>
      </c>
      <c r="C65" s="171">
        <v>0</v>
      </c>
      <c r="E65" s="487"/>
      <c r="F65" s="3231" t="s">
        <v>778</v>
      </c>
      <c r="G65" s="3245"/>
      <c r="H65" s="3244"/>
      <c r="I65" s="1601">
        <v>0</v>
      </c>
      <c r="J65" s="3013"/>
      <c r="K65" s="3002">
        <v>0.56116347245759046</v>
      </c>
      <c r="L65" s="3014"/>
      <c r="M65" s="3299">
        <v>0.43883652754240948</v>
      </c>
      <c r="N65" s="3014"/>
      <c r="O65" s="3021"/>
      <c r="P65" s="3037">
        <v>1</v>
      </c>
      <c r="Q65" s="3036"/>
      <c r="T65" s="487"/>
      <c r="U65" s="3231" t="s">
        <v>778</v>
      </c>
      <c r="V65" s="3233"/>
      <c r="W65" s="115"/>
      <c r="X65" s="492">
        <v>0</v>
      </c>
      <c r="Y65" s="480">
        <v>0</v>
      </c>
      <c r="Z65" s="560">
        <v>0</v>
      </c>
      <c r="AA65" s="560">
        <v>0</v>
      </c>
      <c r="AB65" s="560">
        <v>0</v>
      </c>
      <c r="AC65" s="560">
        <v>0</v>
      </c>
      <c r="AD65" s="1415">
        <v>0</v>
      </c>
      <c r="AE65" s="3171">
        <v>0</v>
      </c>
      <c r="AF65" s="3176"/>
      <c r="AI65" s="487"/>
      <c r="AJ65" s="3231" t="s">
        <v>778</v>
      </c>
      <c r="AK65" s="3233"/>
      <c r="AL65" s="115"/>
      <c r="AM65" s="492">
        <v>0</v>
      </c>
      <c r="AN65" s="480">
        <v>0</v>
      </c>
      <c r="AO65" s="480">
        <v>0</v>
      </c>
      <c r="AP65" s="480">
        <v>0</v>
      </c>
      <c r="AQ65" s="480">
        <v>0</v>
      </c>
      <c r="AR65" s="480">
        <v>0</v>
      </c>
      <c r="AS65" s="480">
        <v>0</v>
      </c>
      <c r="AT65" s="3171">
        <v>0</v>
      </c>
      <c r="AU65" s="5">
        <v>0</v>
      </c>
      <c r="AV65" s="3300">
        <v>0</v>
      </c>
      <c r="AW65" s="3300">
        <v>1</v>
      </c>
      <c r="AX65" s="3300"/>
      <c r="AY65" s="3300">
        <v>0</v>
      </c>
    </row>
    <row r="66" spans="1:51" ht="15.75">
      <c r="A66" s="3212" t="s">
        <v>5746</v>
      </c>
      <c r="B66" s="171">
        <v>0</v>
      </c>
      <c r="C66" s="171">
        <v>0</v>
      </c>
      <c r="E66" s="487"/>
      <c r="F66" s="3231" t="s">
        <v>779</v>
      </c>
      <c r="G66" s="3245"/>
      <c r="H66" s="3244"/>
      <c r="I66" s="1601">
        <v>0</v>
      </c>
      <c r="J66" s="3013"/>
      <c r="K66" s="3002">
        <v>0.734229072869792</v>
      </c>
      <c r="L66" s="3014"/>
      <c r="M66" s="3299">
        <v>0.26577092713020806</v>
      </c>
      <c r="N66" s="3014"/>
      <c r="O66" s="3021"/>
      <c r="P66" s="3037">
        <v>1</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480">
        <v>0</v>
      </c>
      <c r="AP66" s="480">
        <v>0</v>
      </c>
      <c r="AQ66" s="480">
        <v>0</v>
      </c>
      <c r="AR66" s="480">
        <v>0</v>
      </c>
      <c r="AS66" s="480">
        <v>0</v>
      </c>
      <c r="AT66" s="1415">
        <v>0</v>
      </c>
      <c r="AU66" s="5">
        <v>0</v>
      </c>
      <c r="AV66" s="3300">
        <v>0</v>
      </c>
      <c r="AW66" s="3300">
        <v>1</v>
      </c>
      <c r="AX66" s="3300"/>
      <c r="AY66" s="3300">
        <v>0</v>
      </c>
    </row>
    <row r="67" spans="1:51" ht="15.75">
      <c r="A67" s="3212" t="s">
        <v>1403</v>
      </c>
      <c r="B67" s="171">
        <v>0</v>
      </c>
      <c r="C67" s="171">
        <v>0</v>
      </c>
      <c r="E67" s="487"/>
      <c r="F67" s="3231" t="s">
        <v>780</v>
      </c>
      <c r="G67" s="3245"/>
      <c r="H67" s="3244"/>
      <c r="I67" s="1601">
        <v>15002293.879853329</v>
      </c>
      <c r="J67" s="3013"/>
      <c r="K67" s="3002">
        <v>0.56280449823081657</v>
      </c>
      <c r="L67" s="3014"/>
      <c r="M67" s="3299">
        <v>0.43719550176918343</v>
      </c>
      <c r="N67" s="3014"/>
      <c r="O67" s="3021"/>
      <c r="P67" s="3037">
        <v>1</v>
      </c>
      <c r="Q67" s="3036"/>
      <c r="T67" s="487"/>
      <c r="U67" s="3231" t="s">
        <v>780</v>
      </c>
      <c r="V67" s="3233"/>
      <c r="W67" s="115"/>
      <c r="X67" s="492">
        <v>15002293.879853329</v>
      </c>
      <c r="Y67" s="480">
        <v>0</v>
      </c>
      <c r="Z67" s="560">
        <v>8443358.4793621022</v>
      </c>
      <c r="AA67" s="560">
        <v>0</v>
      </c>
      <c r="AB67" s="560">
        <v>6558935.4004912255</v>
      </c>
      <c r="AC67" s="560">
        <v>0</v>
      </c>
      <c r="AD67" s="1415">
        <v>0</v>
      </c>
      <c r="AE67" s="1415">
        <v>15002293.879853327</v>
      </c>
      <c r="AF67" s="3176"/>
      <c r="AI67" s="487"/>
      <c r="AJ67" s="3231" t="s">
        <v>780</v>
      </c>
      <c r="AK67" s="3233"/>
      <c r="AL67" s="115"/>
      <c r="AM67" s="492">
        <v>8681393.8798533287</v>
      </c>
      <c r="AN67" s="480">
        <v>0</v>
      </c>
      <c r="AO67" s="480">
        <v>8681393.8798533287</v>
      </c>
      <c r="AP67" s="480">
        <v>0</v>
      </c>
      <c r="AQ67" s="480">
        <v>0</v>
      </c>
      <c r="AR67" s="480">
        <v>0</v>
      </c>
      <c r="AS67" s="480">
        <v>0</v>
      </c>
      <c r="AT67" s="1415">
        <v>8681393.8798533287</v>
      </c>
      <c r="AU67" s="5">
        <v>0</v>
      </c>
      <c r="AV67" s="3300">
        <v>0</v>
      </c>
      <c r="AW67" s="3300">
        <v>1</v>
      </c>
      <c r="AX67" s="3300"/>
      <c r="AY67" s="3300">
        <v>0</v>
      </c>
    </row>
    <row r="68" spans="1:51" ht="15.75">
      <c r="A68" s="3212" t="s">
        <v>5746</v>
      </c>
      <c r="B68" s="171">
        <v>0</v>
      </c>
      <c r="C68" s="171">
        <v>0</v>
      </c>
      <c r="E68" s="487"/>
      <c r="F68" s="3231" t="s">
        <v>781</v>
      </c>
      <c r="G68" s="3245"/>
      <c r="H68" s="3244"/>
      <c r="I68" s="1601">
        <v>0</v>
      </c>
      <c r="J68" s="3013"/>
      <c r="K68" s="3002">
        <v>0.66252441920562277</v>
      </c>
      <c r="L68" s="3014"/>
      <c r="M68" s="3299">
        <v>0.33747558079437723</v>
      </c>
      <c r="N68" s="3014"/>
      <c r="O68" s="3021"/>
      <c r="P68" s="3037">
        <v>1</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480">
        <v>0</v>
      </c>
      <c r="AP68" s="480">
        <v>0</v>
      </c>
      <c r="AQ68" s="480">
        <v>0</v>
      </c>
      <c r="AR68" s="480">
        <v>0</v>
      </c>
      <c r="AS68" s="480">
        <v>0</v>
      </c>
      <c r="AT68" s="1415">
        <v>0</v>
      </c>
      <c r="AU68" s="5">
        <v>0</v>
      </c>
      <c r="AV68" s="3300">
        <v>0</v>
      </c>
      <c r="AW68" s="3300">
        <v>1</v>
      </c>
      <c r="AX68" s="3300"/>
      <c r="AY68" s="3300">
        <v>0</v>
      </c>
    </row>
    <row r="69" spans="1:51" ht="15.75">
      <c r="A69" s="3212" t="s">
        <v>1403</v>
      </c>
      <c r="B69" s="171">
        <v>0</v>
      </c>
      <c r="C69" s="171">
        <v>0</v>
      </c>
      <c r="E69" s="487"/>
      <c r="F69" s="3231" t="s">
        <v>782</v>
      </c>
      <c r="G69" s="3245"/>
      <c r="H69" s="3244"/>
      <c r="I69" s="1601">
        <v>1579781.3097644399</v>
      </c>
      <c r="J69" s="3013"/>
      <c r="K69" s="3130">
        <v>1</v>
      </c>
      <c r="L69" s="3014"/>
      <c r="M69" s="3014"/>
      <c r="N69" s="3014"/>
      <c r="O69" s="3021"/>
      <c r="P69" s="3037">
        <v>1</v>
      </c>
      <c r="Q69" s="3036"/>
      <c r="T69" s="487"/>
      <c r="U69" s="3231" t="s">
        <v>782</v>
      </c>
      <c r="V69" s="3233"/>
      <c r="W69" s="115"/>
      <c r="X69" s="492">
        <v>1579781.3097644399</v>
      </c>
      <c r="Y69" s="480">
        <v>0</v>
      </c>
      <c r="Z69" s="560">
        <v>1579781.3097644399</v>
      </c>
      <c r="AA69" s="560">
        <v>0</v>
      </c>
      <c r="AB69" s="560">
        <v>0</v>
      </c>
      <c r="AC69" s="560">
        <v>0</v>
      </c>
      <c r="AD69" s="1415">
        <v>0</v>
      </c>
      <c r="AE69" s="3171">
        <v>1579781.3097644399</v>
      </c>
      <c r="AF69" s="3176"/>
      <c r="AI69" s="487"/>
      <c r="AJ69" s="3231" t="s">
        <v>782</v>
      </c>
      <c r="AK69" s="3233"/>
      <c r="AL69" s="115"/>
      <c r="AM69" s="492">
        <v>1307969.7097644398</v>
      </c>
      <c r="AN69" s="480">
        <v>0</v>
      </c>
      <c r="AO69" s="560">
        <v>1307969.7097644398</v>
      </c>
      <c r="AP69" s="560">
        <v>0</v>
      </c>
      <c r="AQ69" s="560">
        <v>0</v>
      </c>
      <c r="AR69" s="560">
        <v>0</v>
      </c>
      <c r="AS69" s="1415">
        <v>0</v>
      </c>
      <c r="AT69" s="3171">
        <v>1307969.7097644398</v>
      </c>
      <c r="AU69" s="5">
        <v>0</v>
      </c>
    </row>
    <row r="70" spans="1:51"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3171">
        <v>0</v>
      </c>
      <c r="AF70" s="3176"/>
      <c r="AI70" s="487"/>
      <c r="AJ70" s="3231" t="s">
        <v>783</v>
      </c>
      <c r="AK70" s="3233"/>
      <c r="AL70" s="115"/>
      <c r="AM70" s="492">
        <v>0</v>
      </c>
      <c r="AN70" s="480">
        <v>0</v>
      </c>
      <c r="AO70" s="560">
        <v>0</v>
      </c>
      <c r="AP70" s="560">
        <v>0</v>
      </c>
      <c r="AQ70" s="560">
        <v>0</v>
      </c>
      <c r="AR70" s="560">
        <v>0</v>
      </c>
      <c r="AS70" s="1415">
        <v>0</v>
      </c>
      <c r="AT70" s="3171">
        <v>0</v>
      </c>
      <c r="AU70" s="5">
        <v>0</v>
      </c>
    </row>
    <row r="71" spans="1:51"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51" ht="15.75">
      <c r="A72" s="3212" t="s">
        <v>1403</v>
      </c>
      <c r="B72" s="171">
        <v>0</v>
      </c>
      <c r="C72" s="171">
        <v>0</v>
      </c>
      <c r="E72" s="487"/>
      <c r="F72" s="3231" t="s">
        <v>786</v>
      </c>
      <c r="G72" s="3245"/>
      <c r="H72" s="3244"/>
      <c r="I72" s="1601">
        <v>155309.1843900689</v>
      </c>
      <c r="J72" s="3013"/>
      <c r="K72" s="3130">
        <v>1</v>
      </c>
      <c r="L72" s="3014"/>
      <c r="M72" s="3014"/>
      <c r="N72" s="3014"/>
      <c r="O72" s="3021"/>
      <c r="P72" s="3037">
        <v>1</v>
      </c>
      <c r="Q72" s="3036"/>
      <c r="T72" s="487"/>
      <c r="U72" s="3231" t="s">
        <v>786</v>
      </c>
      <c r="V72" s="3233"/>
      <c r="W72" s="115"/>
      <c r="X72" s="492">
        <v>155309.1843900689</v>
      </c>
      <c r="Y72" s="480">
        <v>0</v>
      </c>
      <c r="Z72" s="560">
        <v>155309.1843900689</v>
      </c>
      <c r="AA72" s="560">
        <v>0</v>
      </c>
      <c r="AB72" s="560">
        <v>0</v>
      </c>
      <c r="AC72" s="560">
        <v>0</v>
      </c>
      <c r="AD72" s="1415">
        <v>0</v>
      </c>
      <c r="AE72" s="1415">
        <v>155309.1843900689</v>
      </c>
      <c r="AF72" s="3176"/>
      <c r="AI72" s="487"/>
      <c r="AJ72" s="3231" t="s">
        <v>786</v>
      </c>
      <c r="AK72" s="3233"/>
      <c r="AL72" s="115"/>
      <c r="AM72" s="492">
        <v>129388.6184100689</v>
      </c>
      <c r="AN72" s="480">
        <v>0</v>
      </c>
      <c r="AO72" s="560">
        <v>129388.6184100689</v>
      </c>
      <c r="AP72" s="560">
        <v>0</v>
      </c>
      <c r="AQ72" s="560">
        <v>0</v>
      </c>
      <c r="AR72" s="560">
        <v>0</v>
      </c>
      <c r="AS72" s="1415">
        <v>0</v>
      </c>
      <c r="AT72" s="1415">
        <v>129388.6184100689</v>
      </c>
      <c r="AU72" s="5">
        <v>0</v>
      </c>
    </row>
    <row r="73" spans="1:51" ht="15.75">
      <c r="A73" s="3212" t="s">
        <v>1403</v>
      </c>
      <c r="B73" s="171">
        <v>0</v>
      </c>
      <c r="C73" s="171">
        <v>0</v>
      </c>
      <c r="E73" s="487"/>
      <c r="F73" s="3231" t="s">
        <v>5757</v>
      </c>
      <c r="G73" s="3245"/>
      <c r="H73" s="3244"/>
      <c r="I73" s="1601">
        <v>1496354.0350835265</v>
      </c>
      <c r="J73" s="3013"/>
      <c r="K73" s="3130">
        <v>1</v>
      </c>
      <c r="L73" s="3014"/>
      <c r="M73" s="3014"/>
      <c r="N73" s="3014"/>
      <c r="O73" s="3021"/>
      <c r="P73" s="3037">
        <v>1</v>
      </c>
      <c r="Q73" s="3036"/>
      <c r="T73" s="487"/>
      <c r="U73" s="3231" t="s">
        <v>5757</v>
      </c>
      <c r="V73" s="3233"/>
      <c r="W73" s="115"/>
      <c r="X73" s="492">
        <v>1496354.0350835265</v>
      </c>
      <c r="Y73" s="480">
        <v>0</v>
      </c>
      <c r="Z73" s="560">
        <v>1496354.0350835265</v>
      </c>
      <c r="AA73" s="560">
        <v>0</v>
      </c>
      <c r="AB73" s="560">
        <v>0</v>
      </c>
      <c r="AC73" s="560">
        <v>0</v>
      </c>
      <c r="AD73" s="1415">
        <v>0</v>
      </c>
      <c r="AE73" s="1415">
        <v>1496354.0350835265</v>
      </c>
      <c r="AF73" s="3176"/>
      <c r="AI73" s="487"/>
      <c r="AJ73" s="3231" t="s">
        <v>5757</v>
      </c>
      <c r="AK73" s="3233"/>
      <c r="AL73" s="115"/>
      <c r="AM73" s="492">
        <v>1097145.0600835264</v>
      </c>
      <c r="AN73" s="480">
        <v>0</v>
      </c>
      <c r="AO73" s="560">
        <v>1097145.0600835264</v>
      </c>
      <c r="AP73" s="560">
        <v>0</v>
      </c>
      <c r="AQ73" s="560">
        <v>0</v>
      </c>
      <c r="AR73" s="560">
        <v>0</v>
      </c>
      <c r="AS73" s="1415">
        <v>0</v>
      </c>
      <c r="AT73" s="1415">
        <v>1097145.0600835264</v>
      </c>
      <c r="AU73" s="5">
        <v>0</v>
      </c>
    </row>
    <row r="74" spans="1:51" ht="15.75">
      <c r="A74" s="3212" t="s">
        <v>1403</v>
      </c>
      <c r="B74" s="171">
        <v>0</v>
      </c>
      <c r="C74" s="171">
        <v>0</v>
      </c>
      <c r="E74" s="487"/>
      <c r="F74" s="3231" t="s">
        <v>788</v>
      </c>
      <c r="G74" s="3245"/>
      <c r="H74" s="3244"/>
      <c r="I74" s="1601">
        <v>509261.36280846066</v>
      </c>
      <c r="J74" s="3013"/>
      <c r="K74" s="3130">
        <v>1</v>
      </c>
      <c r="L74" s="3014"/>
      <c r="M74" s="3014"/>
      <c r="N74" s="3014"/>
      <c r="O74" s="3021"/>
      <c r="P74" s="3037">
        <v>1</v>
      </c>
      <c r="Q74" s="3036"/>
      <c r="T74" s="487"/>
      <c r="U74" s="3231" t="s">
        <v>788</v>
      </c>
      <c r="V74" s="3233"/>
      <c r="W74" s="115"/>
      <c r="X74" s="492">
        <v>509261.36280846066</v>
      </c>
      <c r="Y74" s="480">
        <v>0</v>
      </c>
      <c r="Z74" s="560">
        <v>509261.36280846066</v>
      </c>
      <c r="AA74" s="560">
        <v>0</v>
      </c>
      <c r="AB74" s="560">
        <v>0</v>
      </c>
      <c r="AC74" s="560">
        <v>0</v>
      </c>
      <c r="AD74" s="1415">
        <v>0</v>
      </c>
      <c r="AE74" s="1415">
        <v>509261.36280846066</v>
      </c>
      <c r="AF74" s="3176"/>
      <c r="AI74" s="487"/>
      <c r="AJ74" s="3231" t="s">
        <v>788</v>
      </c>
      <c r="AK74" s="3233"/>
      <c r="AL74" s="115"/>
      <c r="AM74" s="492">
        <v>274944.83880846063</v>
      </c>
      <c r="AN74" s="480">
        <v>0</v>
      </c>
      <c r="AO74" s="560">
        <v>274944.83880846063</v>
      </c>
      <c r="AP74" s="560">
        <v>0</v>
      </c>
      <c r="AQ74" s="560">
        <v>0</v>
      </c>
      <c r="AR74" s="560">
        <v>0</v>
      </c>
      <c r="AS74" s="1415">
        <v>0</v>
      </c>
      <c r="AT74" s="1415">
        <v>274944.83880846063</v>
      </c>
      <c r="AU74" s="5">
        <v>0</v>
      </c>
    </row>
    <row r="75" spans="1:51" ht="15.75">
      <c r="A75" s="3212" t="s">
        <v>1403</v>
      </c>
      <c r="B75" s="171">
        <v>0</v>
      </c>
      <c r="C75" s="171">
        <v>0</v>
      </c>
      <c r="E75" s="487"/>
      <c r="F75" s="3231" t="s">
        <v>789</v>
      </c>
      <c r="G75" s="3245"/>
      <c r="H75" s="3244"/>
      <c r="I75" s="1601">
        <v>201064.29460675613</v>
      </c>
      <c r="J75" s="3013"/>
      <c r="K75" s="3130">
        <v>1</v>
      </c>
      <c r="L75" s="3014"/>
      <c r="M75" s="3014"/>
      <c r="N75" s="3014"/>
      <c r="O75" s="3021"/>
      <c r="P75" s="3037">
        <v>1</v>
      </c>
      <c r="Q75" s="3036"/>
      <c r="T75" s="487"/>
      <c r="U75" s="3231" t="s">
        <v>789</v>
      </c>
      <c r="V75" s="3233"/>
      <c r="W75" s="115"/>
      <c r="X75" s="492">
        <v>201064.29460675613</v>
      </c>
      <c r="Y75" s="480">
        <v>0</v>
      </c>
      <c r="Z75" s="560">
        <v>201064.29460675613</v>
      </c>
      <c r="AA75" s="560">
        <v>0</v>
      </c>
      <c r="AB75" s="560">
        <v>0</v>
      </c>
      <c r="AC75" s="560">
        <v>0</v>
      </c>
      <c r="AD75" s="1415">
        <v>0</v>
      </c>
      <c r="AE75" s="1415">
        <v>201064.29460675613</v>
      </c>
      <c r="AF75" s="3176"/>
      <c r="AI75" s="487"/>
      <c r="AJ75" s="3231" t="s">
        <v>789</v>
      </c>
      <c r="AK75" s="3233"/>
      <c r="AL75" s="115"/>
      <c r="AM75" s="492">
        <v>173128.65460675617</v>
      </c>
      <c r="AN75" s="480">
        <v>0</v>
      </c>
      <c r="AO75" s="560">
        <v>173128.65460675617</v>
      </c>
      <c r="AP75" s="560">
        <v>0</v>
      </c>
      <c r="AQ75" s="560">
        <v>0</v>
      </c>
      <c r="AR75" s="560">
        <v>0</v>
      </c>
      <c r="AS75" s="1415">
        <v>0</v>
      </c>
      <c r="AT75" s="1415">
        <v>173128.65460675617</v>
      </c>
      <c r="AU75" s="5">
        <v>0</v>
      </c>
    </row>
    <row r="76" spans="1:51" ht="15.75">
      <c r="A76" s="3212" t="s">
        <v>1403</v>
      </c>
      <c r="B76" s="171">
        <v>0</v>
      </c>
      <c r="C76" s="171">
        <v>0</v>
      </c>
      <c r="E76" s="487"/>
      <c r="F76" s="3231" t="s">
        <v>1796</v>
      </c>
      <c r="G76" s="3245"/>
      <c r="H76" s="3244"/>
      <c r="I76" s="1601">
        <v>43279.56430863397</v>
      </c>
      <c r="J76" s="3013"/>
      <c r="K76" s="3130">
        <v>1</v>
      </c>
      <c r="L76" s="3014"/>
      <c r="M76" s="3014"/>
      <c r="N76" s="3014"/>
      <c r="O76" s="3021"/>
      <c r="P76" s="3037">
        <v>1</v>
      </c>
      <c r="Q76" s="3036"/>
      <c r="T76" s="487"/>
      <c r="U76" s="3231" t="s">
        <v>1796</v>
      </c>
      <c r="V76" s="3233"/>
      <c r="W76" s="115"/>
      <c r="X76" s="492">
        <v>43279.56430863397</v>
      </c>
      <c r="Y76" s="480">
        <v>0</v>
      </c>
      <c r="Z76" s="560">
        <v>43279.56430863397</v>
      </c>
      <c r="AA76" s="560">
        <v>0</v>
      </c>
      <c r="AB76" s="560">
        <v>0</v>
      </c>
      <c r="AC76" s="560">
        <v>0</v>
      </c>
      <c r="AD76" s="1415">
        <v>0</v>
      </c>
      <c r="AE76" s="3171">
        <v>43279.56430863397</v>
      </c>
      <c r="AF76" s="3176"/>
      <c r="AI76" s="487"/>
      <c r="AJ76" s="3231" t="s">
        <v>1796</v>
      </c>
      <c r="AK76" s="3233"/>
      <c r="AL76" s="115"/>
      <c r="AM76" s="492">
        <v>42917.086297559777</v>
      </c>
      <c r="AN76" s="480">
        <v>0</v>
      </c>
      <c r="AO76" s="560">
        <v>42917.086297559777</v>
      </c>
      <c r="AP76" s="560">
        <v>0</v>
      </c>
      <c r="AQ76" s="560">
        <v>0</v>
      </c>
      <c r="AR76" s="560">
        <v>0</v>
      </c>
      <c r="AS76" s="1415">
        <v>0</v>
      </c>
      <c r="AT76" s="3171">
        <v>42917.086297559777</v>
      </c>
      <c r="AU76" s="5">
        <v>0</v>
      </c>
    </row>
    <row r="77" spans="1:51"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3171">
        <v>0</v>
      </c>
      <c r="AF77" s="3176"/>
      <c r="AI77" s="487"/>
      <c r="AJ77" s="3231" t="s">
        <v>791</v>
      </c>
      <c r="AK77" s="3233"/>
      <c r="AL77" s="115"/>
      <c r="AM77" s="492">
        <v>0</v>
      </c>
      <c r="AN77" s="480">
        <v>0</v>
      </c>
      <c r="AO77" s="560">
        <v>0</v>
      </c>
      <c r="AP77" s="560">
        <v>0</v>
      </c>
      <c r="AQ77" s="560">
        <v>0</v>
      </c>
      <c r="AR77" s="560">
        <v>0</v>
      </c>
      <c r="AS77" s="1415">
        <v>0</v>
      </c>
      <c r="AT77" s="3171">
        <v>0</v>
      </c>
      <c r="AU77" s="5">
        <v>0</v>
      </c>
    </row>
    <row r="78" spans="1:51" ht="15.75">
      <c r="A78" s="3212" t="s">
        <v>1403</v>
      </c>
      <c r="B78" s="171">
        <v>0</v>
      </c>
      <c r="C78" s="171">
        <v>0</v>
      </c>
      <c r="E78" s="487"/>
      <c r="F78" s="3231" t="s">
        <v>5759</v>
      </c>
      <c r="G78" s="3245"/>
      <c r="H78" s="3244"/>
      <c r="I78" s="1601">
        <v>637805.20000000007</v>
      </c>
      <c r="J78" s="3013"/>
      <c r="K78" s="3130">
        <v>1</v>
      </c>
      <c r="L78" s="3014"/>
      <c r="M78" s="3014"/>
      <c r="N78" s="3014"/>
      <c r="O78" s="3021"/>
      <c r="P78" s="3037">
        <v>1</v>
      </c>
      <c r="Q78" s="3036"/>
      <c r="T78" s="487"/>
      <c r="U78" s="3231" t="s">
        <v>5759</v>
      </c>
      <c r="V78" s="3233"/>
      <c r="W78" s="115"/>
      <c r="X78" s="492">
        <v>637805.20000000007</v>
      </c>
      <c r="Y78" s="480">
        <v>0</v>
      </c>
      <c r="Z78" s="560">
        <v>637805.20000000007</v>
      </c>
      <c r="AA78" s="560">
        <v>0</v>
      </c>
      <c r="AB78" s="560">
        <v>0</v>
      </c>
      <c r="AC78" s="560">
        <v>0</v>
      </c>
      <c r="AD78" s="1415">
        <v>0</v>
      </c>
      <c r="AE78" s="1415">
        <v>637805.20000000007</v>
      </c>
      <c r="AF78" s="3176"/>
      <c r="AI78" s="487"/>
      <c r="AJ78" s="3231" t="s">
        <v>5759</v>
      </c>
      <c r="AK78" s="3233"/>
      <c r="AL78" s="115"/>
      <c r="AM78" s="492">
        <v>0</v>
      </c>
      <c r="AN78" s="480">
        <v>0</v>
      </c>
      <c r="AO78" s="560">
        <v>0</v>
      </c>
      <c r="AP78" s="560">
        <v>0</v>
      </c>
      <c r="AQ78" s="560">
        <v>0</v>
      </c>
      <c r="AR78" s="560">
        <v>0</v>
      </c>
      <c r="AS78" s="1415">
        <v>0</v>
      </c>
      <c r="AT78" s="1415">
        <v>0</v>
      </c>
      <c r="AU78" s="5">
        <v>0</v>
      </c>
    </row>
    <row r="79" spans="1:51"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51"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3171">
        <v>0</v>
      </c>
      <c r="AF113" s="3176"/>
      <c r="AI113" s="487"/>
      <c r="AJ113" s="3231">
        <v>0</v>
      </c>
      <c r="AK113" s="3233"/>
      <c r="AL113" s="115"/>
      <c r="AM113" s="492">
        <v>0</v>
      </c>
      <c r="AN113" s="480">
        <v>0</v>
      </c>
      <c r="AO113" s="560">
        <v>0</v>
      </c>
      <c r="AP113" s="560">
        <v>0</v>
      </c>
      <c r="AQ113" s="560">
        <v>0</v>
      </c>
      <c r="AR113" s="560">
        <v>0</v>
      </c>
      <c r="AS113" s="1415">
        <v>0</v>
      </c>
      <c r="AT113" s="3171">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3171">
        <v>0</v>
      </c>
      <c r="AF116" s="3176"/>
      <c r="AI116" s="487"/>
      <c r="AJ116" s="3231">
        <v>0</v>
      </c>
      <c r="AK116" s="3233"/>
      <c r="AL116" s="115"/>
      <c r="AM116" s="492">
        <v>0</v>
      </c>
      <c r="AN116" s="480">
        <v>0</v>
      </c>
      <c r="AO116" s="560">
        <v>0</v>
      </c>
      <c r="AP116" s="560">
        <v>0</v>
      </c>
      <c r="AQ116" s="560">
        <v>0</v>
      </c>
      <c r="AR116" s="560">
        <v>0</v>
      </c>
      <c r="AS116" s="1415">
        <v>0</v>
      </c>
      <c r="AT116" s="3171">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3171">
        <v>0</v>
      </c>
      <c r="AF117" s="3176"/>
      <c r="AI117" s="487"/>
      <c r="AJ117" s="3231">
        <v>0</v>
      </c>
      <c r="AK117" s="3233"/>
      <c r="AL117" s="115"/>
      <c r="AM117" s="492">
        <v>0</v>
      </c>
      <c r="AN117" s="480">
        <v>0</v>
      </c>
      <c r="AO117" s="560">
        <v>0</v>
      </c>
      <c r="AP117" s="560">
        <v>0</v>
      </c>
      <c r="AQ117" s="560">
        <v>0</v>
      </c>
      <c r="AR117" s="560">
        <v>0</v>
      </c>
      <c r="AS117" s="1415">
        <v>0</v>
      </c>
      <c r="AT117" s="3171">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3171">
        <v>0</v>
      </c>
      <c r="AF118" s="3176"/>
      <c r="AI118" s="487"/>
      <c r="AJ118" s="3231">
        <v>0</v>
      </c>
      <c r="AK118" s="3233"/>
      <c r="AL118" s="115"/>
      <c r="AM118" s="492">
        <v>0</v>
      </c>
      <c r="AN118" s="480">
        <v>0</v>
      </c>
      <c r="AO118" s="560">
        <v>0</v>
      </c>
      <c r="AP118" s="560">
        <v>0</v>
      </c>
      <c r="AQ118" s="560">
        <v>0</v>
      </c>
      <c r="AR118" s="560">
        <v>0</v>
      </c>
      <c r="AS118" s="1415">
        <v>0</v>
      </c>
      <c r="AT118" s="3171">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3171">
        <v>0</v>
      </c>
      <c r="AF119" s="3176"/>
      <c r="AI119" s="487"/>
      <c r="AJ119" s="3231">
        <v>0</v>
      </c>
      <c r="AK119" s="3233"/>
      <c r="AL119" s="115"/>
      <c r="AM119" s="492">
        <v>0</v>
      </c>
      <c r="AN119" s="480">
        <v>0</v>
      </c>
      <c r="AO119" s="560">
        <v>0</v>
      </c>
      <c r="AP119" s="560">
        <v>0</v>
      </c>
      <c r="AQ119" s="560">
        <v>0</v>
      </c>
      <c r="AR119" s="560">
        <v>0</v>
      </c>
      <c r="AS119" s="1415">
        <v>0</v>
      </c>
      <c r="AT119" s="3171">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3171">
        <v>0</v>
      </c>
      <c r="AF120" s="3176"/>
      <c r="AI120" s="487"/>
      <c r="AJ120" s="3231">
        <v>0</v>
      </c>
      <c r="AK120" s="3233"/>
      <c r="AL120" s="115"/>
      <c r="AM120" s="492">
        <v>0</v>
      </c>
      <c r="AN120" s="480">
        <v>0</v>
      </c>
      <c r="AO120" s="560">
        <v>0</v>
      </c>
      <c r="AP120" s="560">
        <v>0</v>
      </c>
      <c r="AQ120" s="560">
        <v>0</v>
      </c>
      <c r="AR120" s="560">
        <v>0</v>
      </c>
      <c r="AS120" s="1415">
        <v>0</v>
      </c>
      <c r="AT120" s="3171">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3171">
        <v>0</v>
      </c>
      <c r="AF135" s="3176"/>
      <c r="AI135" s="487"/>
      <c r="AJ135" s="3231">
        <v>0</v>
      </c>
      <c r="AK135" s="3233"/>
      <c r="AL135" s="115"/>
      <c r="AM135" s="492">
        <v>0</v>
      </c>
      <c r="AN135" s="480">
        <v>0</v>
      </c>
      <c r="AO135" s="560">
        <v>0</v>
      </c>
      <c r="AP135" s="560">
        <v>0</v>
      </c>
      <c r="AQ135" s="560">
        <v>0</v>
      </c>
      <c r="AR135" s="560">
        <v>0</v>
      </c>
      <c r="AS135" s="1415">
        <v>0</v>
      </c>
      <c r="AT135" s="3171">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3171">
        <v>0</v>
      </c>
      <c r="AF138" s="3176"/>
      <c r="AI138" s="487"/>
      <c r="AJ138" s="3231">
        <v>0</v>
      </c>
      <c r="AK138" s="3233"/>
      <c r="AL138" s="115"/>
      <c r="AM138" s="492">
        <v>0</v>
      </c>
      <c r="AN138" s="480">
        <v>0</v>
      </c>
      <c r="AO138" s="560">
        <v>0</v>
      </c>
      <c r="AP138" s="560">
        <v>0</v>
      </c>
      <c r="AQ138" s="560">
        <v>0</v>
      </c>
      <c r="AR138" s="560">
        <v>0</v>
      </c>
      <c r="AS138" s="1415">
        <v>0</v>
      </c>
      <c r="AT138" s="3171">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3171">
        <v>0</v>
      </c>
      <c r="AF139" s="3176"/>
      <c r="AI139" s="487"/>
      <c r="AJ139" s="3231">
        <v>0</v>
      </c>
      <c r="AK139" s="3233"/>
      <c r="AL139" s="115"/>
      <c r="AM139" s="492">
        <v>0</v>
      </c>
      <c r="AN139" s="480">
        <v>0</v>
      </c>
      <c r="AO139" s="560">
        <v>0</v>
      </c>
      <c r="AP139" s="560">
        <v>0</v>
      </c>
      <c r="AQ139" s="560">
        <v>0</v>
      </c>
      <c r="AR139" s="560">
        <v>0</v>
      </c>
      <c r="AS139" s="1415">
        <v>0</v>
      </c>
      <c r="AT139" s="3171">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3171">
        <v>0</v>
      </c>
      <c r="AF142" s="3176"/>
      <c r="AI142" s="487"/>
      <c r="AJ142" s="3231">
        <v>0</v>
      </c>
      <c r="AK142" s="3233"/>
      <c r="AL142" s="115"/>
      <c r="AM142" s="492">
        <v>0</v>
      </c>
      <c r="AN142" s="480">
        <v>0</v>
      </c>
      <c r="AO142" s="560">
        <v>0</v>
      </c>
      <c r="AP142" s="560">
        <v>0</v>
      </c>
      <c r="AQ142" s="560">
        <v>0</v>
      </c>
      <c r="AR142" s="560">
        <v>0</v>
      </c>
      <c r="AS142" s="1415">
        <v>0</v>
      </c>
      <c r="AT142" s="3171">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3171">
        <v>0</v>
      </c>
      <c r="AF144" s="3176"/>
      <c r="AI144" s="487"/>
      <c r="AJ144" s="3231">
        <v>0</v>
      </c>
      <c r="AK144" s="3233"/>
      <c r="AL144" s="115"/>
      <c r="AM144" s="492">
        <v>0</v>
      </c>
      <c r="AN144" s="480">
        <v>0</v>
      </c>
      <c r="AO144" s="560">
        <v>0</v>
      </c>
      <c r="AP144" s="560">
        <v>0</v>
      </c>
      <c r="AQ144" s="560">
        <v>0</v>
      </c>
      <c r="AR144" s="560">
        <v>0</v>
      </c>
      <c r="AS144" s="1415">
        <v>0</v>
      </c>
      <c r="AT144" s="3171">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20387066.836823393</v>
      </c>
      <c r="J146" s="3238"/>
      <c r="K146" s="3240"/>
      <c r="L146" s="3240"/>
      <c r="M146" s="3240"/>
      <c r="N146" s="3240"/>
      <c r="O146" s="3241"/>
      <c r="P146" s="3242">
        <v>0</v>
      </c>
      <c r="Q146" s="3036"/>
      <c r="T146" s="487"/>
      <c r="U146" s="3231"/>
      <c r="V146" s="3233"/>
      <c r="W146" s="115" t="s">
        <v>5760</v>
      </c>
      <c r="X146" s="2812">
        <v>20387066.836823393</v>
      </c>
      <c r="Y146" s="3243">
        <v>0</v>
      </c>
      <c r="Z146" s="1430">
        <v>13828131.436332168</v>
      </c>
      <c r="AA146" s="1430">
        <v>0</v>
      </c>
      <c r="AB146" s="1430">
        <v>6558935.4004912255</v>
      </c>
      <c r="AC146" s="1430">
        <v>0</v>
      </c>
      <c r="AD146" s="1431">
        <v>0</v>
      </c>
      <c r="AE146" s="3198">
        <v>20387066.836823393</v>
      </c>
      <c r="AF146" s="3176"/>
      <c r="AI146" s="487"/>
      <c r="AJ146" s="3231"/>
      <c r="AK146" s="3233"/>
      <c r="AL146" s="115" t="s">
        <v>5760</v>
      </c>
      <c r="AM146" s="2812">
        <v>12338618.830078308</v>
      </c>
      <c r="AN146" s="3243">
        <v>0</v>
      </c>
      <c r="AO146" s="1430">
        <v>12338618.830078308</v>
      </c>
      <c r="AP146" s="1430">
        <v>0</v>
      </c>
      <c r="AQ146" s="1430">
        <v>0</v>
      </c>
      <c r="AR146" s="1430">
        <v>0</v>
      </c>
      <c r="AS146" s="1431">
        <v>0</v>
      </c>
      <c r="AT146" s="3198">
        <v>12338618.830078308</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3171"/>
      <c r="AF149" s="3176"/>
      <c r="AI149" s="487" t="s">
        <v>792</v>
      </c>
      <c r="AJ149" s="3231"/>
      <c r="AK149" s="3233"/>
      <c r="AL149" s="115"/>
      <c r="AM149" s="492">
        <v>0</v>
      </c>
      <c r="AN149" s="480"/>
      <c r="AO149" s="560"/>
      <c r="AP149" s="560"/>
      <c r="AQ149" s="560"/>
      <c r="AR149" s="560"/>
      <c r="AS149" s="1415"/>
      <c r="AT149" s="3171"/>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3171">
        <v>0</v>
      </c>
      <c r="AF150" s="3176"/>
      <c r="AI150" s="487"/>
      <c r="AJ150" s="3231" t="s">
        <v>793</v>
      </c>
      <c r="AK150" s="3233"/>
      <c r="AL150" s="115"/>
      <c r="AM150" s="492">
        <v>0</v>
      </c>
      <c r="AN150" s="480">
        <v>0</v>
      </c>
      <c r="AO150" s="560">
        <v>0</v>
      </c>
      <c r="AP150" s="560">
        <v>0</v>
      </c>
      <c r="AQ150" s="560">
        <v>0</v>
      </c>
      <c r="AR150" s="560">
        <v>0</v>
      </c>
      <c r="AS150" s="1415">
        <v>0</v>
      </c>
      <c r="AT150" s="3171">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3171">
        <v>0</v>
      </c>
      <c r="AF151" s="3176"/>
      <c r="AI151" s="487"/>
      <c r="AJ151" s="3231">
        <v>0</v>
      </c>
      <c r="AK151" s="3233"/>
      <c r="AL151" s="115"/>
      <c r="AM151" s="492">
        <v>0</v>
      </c>
      <c r="AN151" s="480">
        <v>0</v>
      </c>
      <c r="AO151" s="560">
        <v>0</v>
      </c>
      <c r="AP151" s="560">
        <v>0</v>
      </c>
      <c r="AQ151" s="560">
        <v>0</v>
      </c>
      <c r="AR151" s="560">
        <v>0</v>
      </c>
      <c r="AS151" s="1415">
        <v>0</v>
      </c>
      <c r="AT151" s="3171">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3171">
        <v>0</v>
      </c>
      <c r="AF152" s="3176"/>
      <c r="AI152" s="487"/>
      <c r="AJ152" s="3231">
        <v>0</v>
      </c>
      <c r="AK152" s="3233"/>
      <c r="AL152" s="115"/>
      <c r="AM152" s="492">
        <v>0</v>
      </c>
      <c r="AN152" s="480">
        <v>0</v>
      </c>
      <c r="AO152" s="560">
        <v>0</v>
      </c>
      <c r="AP152" s="560">
        <v>0</v>
      </c>
      <c r="AQ152" s="560">
        <v>0</v>
      </c>
      <c r="AR152" s="560">
        <v>0</v>
      </c>
      <c r="AS152" s="1415">
        <v>0</v>
      </c>
      <c r="AT152" s="3171">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3171">
        <v>0</v>
      </c>
      <c r="AF153" s="3176"/>
      <c r="AI153" s="487"/>
      <c r="AJ153" s="3231">
        <v>0</v>
      </c>
      <c r="AK153" s="3233"/>
      <c r="AL153" s="115"/>
      <c r="AM153" s="492">
        <v>0</v>
      </c>
      <c r="AN153" s="480">
        <v>0</v>
      </c>
      <c r="AO153" s="560">
        <v>0</v>
      </c>
      <c r="AP153" s="560">
        <v>0</v>
      </c>
      <c r="AQ153" s="560">
        <v>0</v>
      </c>
      <c r="AR153" s="560">
        <v>0</v>
      </c>
      <c r="AS153" s="1415">
        <v>0</v>
      </c>
      <c r="AT153" s="3171">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3198">
        <v>0</v>
      </c>
      <c r="AF155" s="3176"/>
      <c r="AI155" s="487"/>
      <c r="AJ155" s="3231"/>
      <c r="AK155" s="3233"/>
      <c r="AL155" s="115" t="s">
        <v>5762</v>
      </c>
      <c r="AM155" s="2812">
        <v>0</v>
      </c>
      <c r="AN155" s="3243">
        <v>0</v>
      </c>
      <c r="AO155" s="1430">
        <v>0</v>
      </c>
      <c r="AP155" s="1430">
        <v>0</v>
      </c>
      <c r="AQ155" s="1430">
        <v>0</v>
      </c>
      <c r="AR155" s="1430">
        <v>0</v>
      </c>
      <c r="AS155" s="1431">
        <v>0</v>
      </c>
      <c r="AT155" s="3198">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2645496.132989306</v>
      </c>
      <c r="J161" s="3013"/>
      <c r="K161" s="3014"/>
      <c r="L161" s="3014"/>
      <c r="M161" s="3014"/>
      <c r="N161" s="3014"/>
      <c r="O161" s="3021"/>
      <c r="P161" s="3037">
        <v>0</v>
      </c>
      <c r="Q161" s="3036"/>
      <c r="T161" s="487"/>
      <c r="U161" s="3231" t="s">
        <v>799</v>
      </c>
      <c r="V161" s="3233"/>
      <c r="W161" s="115"/>
      <c r="X161" s="492">
        <v>2645496.132989306</v>
      </c>
      <c r="Y161" s="480">
        <v>0</v>
      </c>
      <c r="Z161" s="560">
        <v>2645496.132989306</v>
      </c>
      <c r="AA161" s="560">
        <v>0</v>
      </c>
      <c r="AB161" s="560">
        <v>0</v>
      </c>
      <c r="AC161" s="560">
        <v>0</v>
      </c>
      <c r="AD161" s="1415">
        <v>0</v>
      </c>
      <c r="AE161" s="1415">
        <v>2645496.132989306</v>
      </c>
      <c r="AF161" s="3176"/>
      <c r="AI161" s="487"/>
      <c r="AJ161" s="3231" t="s">
        <v>799</v>
      </c>
      <c r="AK161" s="3233"/>
      <c r="AL161" s="115"/>
      <c r="AM161" s="492">
        <v>2452230.632989306</v>
      </c>
      <c r="AN161" s="480">
        <v>0</v>
      </c>
      <c r="AO161" s="560">
        <v>2452230.632989306</v>
      </c>
      <c r="AP161" s="560">
        <v>0</v>
      </c>
      <c r="AQ161" s="560">
        <v>0</v>
      </c>
      <c r="AR161" s="560">
        <v>0</v>
      </c>
      <c r="AS161" s="1415">
        <v>0</v>
      </c>
      <c r="AT161" s="1415">
        <v>2452230.632989306</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1836262.5683172918</v>
      </c>
      <c r="J163" s="3013"/>
      <c r="K163" s="3014"/>
      <c r="L163" s="3014"/>
      <c r="M163" s="3014"/>
      <c r="N163" s="3014"/>
      <c r="O163" s="3021"/>
      <c r="P163" s="3037">
        <v>0</v>
      </c>
      <c r="Q163" s="3036"/>
      <c r="T163" s="487"/>
      <c r="U163" s="3231" t="s">
        <v>797</v>
      </c>
      <c r="V163" s="3233"/>
      <c r="W163" s="115"/>
      <c r="X163" s="492">
        <v>1836262.5683172918</v>
      </c>
      <c r="Y163" s="480">
        <v>0</v>
      </c>
      <c r="Z163" s="560">
        <v>1836262.5683172918</v>
      </c>
      <c r="AA163" s="560">
        <v>0</v>
      </c>
      <c r="AB163" s="560">
        <v>0</v>
      </c>
      <c r="AC163" s="560">
        <v>0</v>
      </c>
      <c r="AD163" s="1415">
        <v>0</v>
      </c>
      <c r="AE163" s="1415">
        <v>1836262.5683172918</v>
      </c>
      <c r="AF163" s="3176"/>
      <c r="AI163" s="487"/>
      <c r="AJ163" s="3231" t="s">
        <v>797</v>
      </c>
      <c r="AK163" s="3233"/>
      <c r="AL163" s="115"/>
      <c r="AM163" s="492">
        <v>1479684.3036046657</v>
      </c>
      <c r="AN163" s="480">
        <v>0</v>
      </c>
      <c r="AO163" s="560">
        <v>1479684.3036046657</v>
      </c>
      <c r="AP163" s="560">
        <v>0</v>
      </c>
      <c r="AQ163" s="560">
        <v>0</v>
      </c>
      <c r="AR163" s="560">
        <v>0</v>
      </c>
      <c r="AS163" s="1415">
        <v>0</v>
      </c>
      <c r="AT163" s="1415">
        <v>1479684.3036046657</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4481758.7013065983</v>
      </c>
      <c r="J170" s="3238"/>
      <c r="K170" s="3239">
        <v>1</v>
      </c>
      <c r="L170" s="3240"/>
      <c r="M170" s="3240"/>
      <c r="N170" s="3240"/>
      <c r="O170" s="3241"/>
      <c r="P170" s="3242">
        <v>1</v>
      </c>
      <c r="Q170" s="3036"/>
      <c r="T170" s="487"/>
      <c r="U170" s="3231"/>
      <c r="V170" s="3233"/>
      <c r="W170" s="115" t="s">
        <v>5764</v>
      </c>
      <c r="X170" s="2812">
        <v>4481758.7013065983</v>
      </c>
      <c r="Y170" s="3243">
        <v>0</v>
      </c>
      <c r="Z170" s="1430">
        <v>4481758.7013065983</v>
      </c>
      <c r="AA170" s="1430">
        <v>0</v>
      </c>
      <c r="AB170" s="1430">
        <v>0</v>
      </c>
      <c r="AC170" s="1430">
        <v>0</v>
      </c>
      <c r="AD170" s="1431">
        <v>0</v>
      </c>
      <c r="AE170" s="1431">
        <v>4481758.7013065983</v>
      </c>
      <c r="AF170" s="3176"/>
      <c r="AI170" s="487"/>
      <c r="AJ170" s="3231"/>
      <c r="AK170" s="3233"/>
      <c r="AL170" s="115" t="s">
        <v>5764</v>
      </c>
      <c r="AM170" s="2812">
        <v>3931914.9365939717</v>
      </c>
      <c r="AN170" s="3243">
        <v>0</v>
      </c>
      <c r="AO170" s="1430">
        <v>3931914.9365939717</v>
      </c>
      <c r="AP170" s="1430">
        <v>0</v>
      </c>
      <c r="AQ170" s="1430">
        <v>0</v>
      </c>
      <c r="AR170" s="1430">
        <v>0</v>
      </c>
      <c r="AS170" s="1431">
        <v>0</v>
      </c>
      <c r="AT170" s="1431">
        <v>3931914.9365939717</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20692.68477811943</v>
      </c>
      <c r="J174" s="3013"/>
      <c r="K174" s="3014"/>
      <c r="L174" s="3014"/>
      <c r="M174" s="3014"/>
      <c r="N174" s="3014"/>
      <c r="O174" s="3021"/>
      <c r="P174" s="3037">
        <v>0</v>
      </c>
      <c r="Q174" s="3036"/>
      <c r="T174" s="487"/>
      <c r="U174" s="3231" t="s">
        <v>801</v>
      </c>
      <c r="V174" s="3233"/>
      <c r="W174" s="115"/>
      <c r="X174" s="492">
        <v>20692.68477811943</v>
      </c>
      <c r="Y174" s="480">
        <v>0</v>
      </c>
      <c r="Z174" s="560">
        <v>20692.68477811943</v>
      </c>
      <c r="AA174" s="560">
        <v>0</v>
      </c>
      <c r="AB174" s="560">
        <v>0</v>
      </c>
      <c r="AC174" s="560">
        <v>0</v>
      </c>
      <c r="AD174" s="1415">
        <v>0</v>
      </c>
      <c r="AE174" s="1415">
        <v>20692.68477811943</v>
      </c>
      <c r="AF174" s="3176"/>
      <c r="AI174" s="487"/>
      <c r="AJ174" s="3231" t="s">
        <v>801</v>
      </c>
      <c r="AK174" s="3233"/>
      <c r="AL174" s="115"/>
      <c r="AM174" s="492">
        <v>18080.204778119431</v>
      </c>
      <c r="AN174" s="480">
        <v>0</v>
      </c>
      <c r="AO174" s="560">
        <v>18080.204778119431</v>
      </c>
      <c r="AP174" s="560">
        <v>0</v>
      </c>
      <c r="AQ174" s="560">
        <v>0</v>
      </c>
      <c r="AR174" s="560">
        <v>0</v>
      </c>
      <c r="AS174" s="1415">
        <v>0</v>
      </c>
      <c r="AT174" s="1415">
        <v>18080.204778119431</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1403</v>
      </c>
      <c r="B176" s="171">
        <v>0</v>
      </c>
      <c r="C176" s="171">
        <v>0</v>
      </c>
      <c r="E176" s="487"/>
      <c r="F176" s="3231" t="s">
        <v>697</v>
      </c>
      <c r="G176" s="20"/>
      <c r="H176" s="115"/>
      <c r="I176" s="1601">
        <v>5823.2541235651333</v>
      </c>
      <c r="J176" s="3013"/>
      <c r="K176" s="3014"/>
      <c r="L176" s="3014"/>
      <c r="M176" s="3014"/>
      <c r="N176" s="3014"/>
      <c r="O176" s="3021"/>
      <c r="P176" s="3037">
        <v>0</v>
      </c>
      <c r="Q176" s="3036"/>
      <c r="T176" s="487"/>
      <c r="U176" s="3231" t="s">
        <v>697</v>
      </c>
      <c r="V176" s="3233"/>
      <c r="W176" s="115"/>
      <c r="X176" s="492">
        <v>5823.2541235651333</v>
      </c>
      <c r="Y176" s="480">
        <v>0</v>
      </c>
      <c r="Z176" s="560">
        <v>5823.2541235651333</v>
      </c>
      <c r="AA176" s="560">
        <v>0</v>
      </c>
      <c r="AB176" s="560">
        <v>0</v>
      </c>
      <c r="AC176" s="560">
        <v>0</v>
      </c>
      <c r="AD176" s="1415">
        <v>0</v>
      </c>
      <c r="AE176" s="1415">
        <v>5823.2541235651333</v>
      </c>
      <c r="AF176" s="3176"/>
      <c r="AI176" s="487"/>
      <c r="AJ176" s="3231" t="s">
        <v>697</v>
      </c>
      <c r="AK176" s="3233"/>
      <c r="AL176" s="115"/>
      <c r="AM176" s="492">
        <v>5793.0806263851819</v>
      </c>
      <c r="AN176" s="480">
        <v>0</v>
      </c>
      <c r="AO176" s="560">
        <v>5793.0806263851819</v>
      </c>
      <c r="AP176" s="560">
        <v>0</v>
      </c>
      <c r="AQ176" s="560">
        <v>0</v>
      </c>
      <c r="AR176" s="560">
        <v>0</v>
      </c>
      <c r="AS176" s="1415">
        <v>0</v>
      </c>
      <c r="AT176" s="1415">
        <v>5793.0806263851819</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26515.938901684563</v>
      </c>
      <c r="J182" s="3238"/>
      <c r="K182" s="3239">
        <v>1</v>
      </c>
      <c r="L182" s="3240"/>
      <c r="M182" s="3240"/>
      <c r="N182" s="3240"/>
      <c r="O182" s="3241"/>
      <c r="P182" s="3242">
        <v>1</v>
      </c>
      <c r="Q182" s="3036"/>
      <c r="T182" s="131"/>
      <c r="U182" s="3231"/>
      <c r="V182" s="3233"/>
      <c r="W182" s="115" t="s">
        <v>5766</v>
      </c>
      <c r="X182" s="2812">
        <v>26515.938901684563</v>
      </c>
      <c r="Y182" s="3243">
        <v>0</v>
      </c>
      <c r="Z182" s="1430">
        <v>26515.938901684563</v>
      </c>
      <c r="AA182" s="1430">
        <v>0</v>
      </c>
      <c r="AB182" s="1430">
        <v>0</v>
      </c>
      <c r="AC182" s="1430">
        <v>0</v>
      </c>
      <c r="AD182" s="1431">
        <v>0</v>
      </c>
      <c r="AE182" s="3198">
        <v>26515.938901684563</v>
      </c>
      <c r="AF182" s="3176"/>
      <c r="AI182" s="131"/>
      <c r="AJ182" s="3231"/>
      <c r="AK182" s="3233"/>
      <c r="AL182" s="115" t="s">
        <v>5766</v>
      </c>
      <c r="AM182" s="2812">
        <v>23873.285404504612</v>
      </c>
      <c r="AN182" s="3243">
        <v>0</v>
      </c>
      <c r="AO182" s="1430">
        <v>23873.285404504612</v>
      </c>
      <c r="AP182" s="1430">
        <v>0</v>
      </c>
      <c r="AQ182" s="1430">
        <v>0</v>
      </c>
      <c r="AR182" s="1430">
        <v>0</v>
      </c>
      <c r="AS182" s="1431">
        <v>0</v>
      </c>
      <c r="AT182" s="3198">
        <v>23873.285404504612</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3171"/>
      <c r="AF194" s="3176"/>
      <c r="AI194" s="487"/>
      <c r="AJ194" s="3231"/>
      <c r="AK194" s="3233"/>
      <c r="AL194" s="115"/>
      <c r="AM194" s="492">
        <v>0</v>
      </c>
      <c r="AN194" s="480"/>
      <c r="AO194" s="560"/>
      <c r="AP194" s="560"/>
      <c r="AQ194" s="560"/>
      <c r="AR194" s="560"/>
      <c r="AS194" s="1415"/>
      <c r="AT194" s="3171"/>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3171"/>
      <c r="AF195" s="3176"/>
      <c r="AI195" s="487">
        <v>0</v>
      </c>
      <c r="AJ195" s="3231"/>
      <c r="AK195" s="3233"/>
      <c r="AL195" s="115"/>
      <c r="AM195" s="492">
        <v>0</v>
      </c>
      <c r="AN195" s="480"/>
      <c r="AO195" s="560"/>
      <c r="AP195" s="560"/>
      <c r="AQ195" s="560"/>
      <c r="AR195" s="560"/>
      <c r="AS195" s="1415"/>
      <c r="AT195" s="3171"/>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3171">
        <v>0</v>
      </c>
      <c r="AF196" s="3176"/>
      <c r="AI196" s="487"/>
      <c r="AJ196" s="3231">
        <v>0</v>
      </c>
      <c r="AK196" s="3233"/>
      <c r="AL196" s="115"/>
      <c r="AM196" s="492">
        <v>0</v>
      </c>
      <c r="AN196" s="480">
        <v>0</v>
      </c>
      <c r="AO196" s="560">
        <v>0</v>
      </c>
      <c r="AP196" s="560">
        <v>0</v>
      </c>
      <c r="AQ196" s="560">
        <v>0</v>
      </c>
      <c r="AR196" s="560">
        <v>0</v>
      </c>
      <c r="AS196" s="1415">
        <v>0</v>
      </c>
      <c r="AT196" s="3171">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3171">
        <v>0</v>
      </c>
      <c r="AF197" s="3176"/>
      <c r="AI197" s="131"/>
      <c r="AJ197" s="3231">
        <v>0</v>
      </c>
      <c r="AK197" s="3233"/>
      <c r="AL197" s="115"/>
      <c r="AM197" s="492">
        <v>0</v>
      </c>
      <c r="AN197" s="480">
        <v>0</v>
      </c>
      <c r="AO197" s="560">
        <v>0</v>
      </c>
      <c r="AP197" s="560">
        <v>0</v>
      </c>
      <c r="AQ197" s="560">
        <v>0</v>
      </c>
      <c r="AR197" s="560">
        <v>0</v>
      </c>
      <c r="AS197" s="1415">
        <v>0</v>
      </c>
      <c r="AT197" s="3171">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3171">
        <v>0</v>
      </c>
      <c r="AF198" s="3176"/>
      <c r="AI198" s="131"/>
      <c r="AJ198" s="3231">
        <v>0</v>
      </c>
      <c r="AK198" s="3233"/>
      <c r="AL198" s="115"/>
      <c r="AM198" s="492">
        <v>0</v>
      </c>
      <c r="AN198" s="480">
        <v>0</v>
      </c>
      <c r="AO198" s="560">
        <v>0</v>
      </c>
      <c r="AP198" s="560">
        <v>0</v>
      </c>
      <c r="AQ198" s="560">
        <v>0</v>
      </c>
      <c r="AR198" s="560">
        <v>0</v>
      </c>
      <c r="AS198" s="1415">
        <v>0</v>
      </c>
      <c r="AT198" s="3171">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3171">
        <v>0</v>
      </c>
      <c r="AF199" s="3176"/>
      <c r="AI199" s="131"/>
      <c r="AJ199" s="3231">
        <v>0</v>
      </c>
      <c r="AK199" s="3233"/>
      <c r="AL199" s="115"/>
      <c r="AM199" s="492">
        <v>0</v>
      </c>
      <c r="AN199" s="480">
        <v>0</v>
      </c>
      <c r="AO199" s="560">
        <v>0</v>
      </c>
      <c r="AP199" s="560">
        <v>0</v>
      </c>
      <c r="AQ199" s="560">
        <v>0</v>
      </c>
      <c r="AR199" s="560">
        <v>0</v>
      </c>
      <c r="AS199" s="1415">
        <v>0</v>
      </c>
      <c r="AT199" s="3171">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3171">
        <v>0</v>
      </c>
      <c r="AF200" s="3176"/>
      <c r="AI200" s="131"/>
      <c r="AJ200" s="3231">
        <v>0</v>
      </c>
      <c r="AK200" s="3233"/>
      <c r="AL200" s="115"/>
      <c r="AM200" s="492">
        <v>0</v>
      </c>
      <c r="AN200" s="480">
        <v>0</v>
      </c>
      <c r="AO200" s="560">
        <v>0</v>
      </c>
      <c r="AP200" s="560">
        <v>0</v>
      </c>
      <c r="AQ200" s="560">
        <v>0</v>
      </c>
      <c r="AR200" s="560">
        <v>0</v>
      </c>
      <c r="AS200" s="1415">
        <v>0</v>
      </c>
      <c r="AT200" s="3171">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3198">
        <v>0</v>
      </c>
      <c r="AF203" s="3176"/>
      <c r="AI203" s="131"/>
      <c r="AJ203" s="3231"/>
      <c r="AK203" s="3233"/>
      <c r="AL203" s="115">
        <v>0</v>
      </c>
      <c r="AM203" s="2812">
        <v>0</v>
      </c>
      <c r="AN203" s="3243">
        <v>0</v>
      </c>
      <c r="AO203" s="1430">
        <v>0</v>
      </c>
      <c r="AP203" s="1430">
        <v>0</v>
      </c>
      <c r="AQ203" s="1430">
        <v>0</v>
      </c>
      <c r="AR203" s="1430">
        <v>0</v>
      </c>
      <c r="AS203" s="1431">
        <v>0</v>
      </c>
      <c r="AT203" s="3198">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3171"/>
      <c r="AF205" s="3176"/>
      <c r="AI205" s="131"/>
      <c r="AJ205" s="3231"/>
      <c r="AK205" s="3233"/>
      <c r="AL205" s="115"/>
      <c r="AM205" s="492">
        <v>0</v>
      </c>
      <c r="AN205" s="480"/>
      <c r="AO205" s="560"/>
      <c r="AP205" s="560"/>
      <c r="AQ205" s="560"/>
      <c r="AR205" s="560"/>
      <c r="AS205" s="1415"/>
      <c r="AT205" s="3171"/>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3171"/>
      <c r="AF206" s="3176"/>
      <c r="AI206" s="487" t="s">
        <v>5768</v>
      </c>
      <c r="AJ206" s="3231"/>
      <c r="AK206" s="3233"/>
      <c r="AL206" s="115"/>
      <c r="AM206" s="492">
        <v>0</v>
      </c>
      <c r="AN206" s="480"/>
      <c r="AO206" s="560"/>
      <c r="AP206" s="560"/>
      <c r="AQ206" s="560"/>
      <c r="AR206" s="560"/>
      <c r="AS206" s="1415"/>
      <c r="AT206" s="3171"/>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3171">
        <v>0</v>
      </c>
      <c r="AF209" s="3176"/>
      <c r="AI209" s="487"/>
      <c r="AJ209" s="3231">
        <v>0</v>
      </c>
      <c r="AK209" s="3233"/>
      <c r="AL209" s="115"/>
      <c r="AM209" s="492">
        <v>0</v>
      </c>
      <c r="AN209" s="480">
        <v>0</v>
      </c>
      <c r="AO209" s="560">
        <v>0</v>
      </c>
      <c r="AP209" s="560">
        <v>0</v>
      </c>
      <c r="AQ209" s="560">
        <v>0</v>
      </c>
      <c r="AR209" s="560">
        <v>0</v>
      </c>
      <c r="AS209" s="1415">
        <v>0</v>
      </c>
      <c r="AT209" s="3171">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3171">
        <v>0</v>
      </c>
      <c r="AF210" s="3176"/>
      <c r="AI210" s="487"/>
      <c r="AJ210" s="3231">
        <v>0</v>
      </c>
      <c r="AK210" s="3233"/>
      <c r="AL210" s="115"/>
      <c r="AM210" s="492">
        <v>0</v>
      </c>
      <c r="AN210" s="480">
        <v>0</v>
      </c>
      <c r="AO210" s="560">
        <v>0</v>
      </c>
      <c r="AP210" s="560">
        <v>0</v>
      </c>
      <c r="AQ210" s="560">
        <v>0</v>
      </c>
      <c r="AR210" s="560">
        <v>0</v>
      </c>
      <c r="AS210" s="1415">
        <v>0</v>
      </c>
      <c r="AT210" s="3171">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3198">
        <v>0</v>
      </c>
      <c r="AF213" s="3176"/>
      <c r="AI213" s="487"/>
      <c r="AJ213" s="3231"/>
      <c r="AK213" s="3233"/>
      <c r="AL213" s="115">
        <v>0</v>
      </c>
      <c r="AM213" s="2812">
        <v>0</v>
      </c>
      <c r="AN213" s="3243">
        <v>0</v>
      </c>
      <c r="AO213" s="1430">
        <v>0</v>
      </c>
      <c r="AP213" s="1430">
        <v>0</v>
      </c>
      <c r="AQ213" s="1430">
        <v>0</v>
      </c>
      <c r="AR213" s="1430">
        <v>0</v>
      </c>
      <c r="AS213" s="1431">
        <v>0</v>
      </c>
      <c r="AT213" s="3198">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3171"/>
      <c r="AF215" s="3176"/>
      <c r="AI215" s="487"/>
      <c r="AJ215" s="3231"/>
      <c r="AK215" s="3233"/>
      <c r="AL215" s="115"/>
      <c r="AM215" s="492">
        <v>0</v>
      </c>
      <c r="AN215" s="480"/>
      <c r="AO215" s="560"/>
      <c r="AP215" s="560"/>
      <c r="AQ215" s="560"/>
      <c r="AR215" s="560"/>
      <c r="AS215" s="1415"/>
      <c r="AT215" s="3171"/>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3171"/>
      <c r="AF216" s="3176"/>
      <c r="AI216" s="487" t="s">
        <v>5768</v>
      </c>
      <c r="AJ216" s="3231"/>
      <c r="AK216" s="3233"/>
      <c r="AL216" s="115"/>
      <c r="AM216" s="492">
        <v>0</v>
      </c>
      <c r="AN216" s="480"/>
      <c r="AO216" s="560"/>
      <c r="AP216" s="560"/>
      <c r="AQ216" s="560"/>
      <c r="AR216" s="560"/>
      <c r="AS216" s="1415"/>
      <c r="AT216" s="3171"/>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3171">
        <v>0</v>
      </c>
      <c r="AF217" s="3176"/>
      <c r="AI217" s="487"/>
      <c r="AJ217" s="3231">
        <v>0</v>
      </c>
      <c r="AK217" s="3233"/>
      <c r="AL217" s="115"/>
      <c r="AM217" s="492">
        <v>0</v>
      </c>
      <c r="AN217" s="480">
        <v>0</v>
      </c>
      <c r="AO217" s="560">
        <v>0</v>
      </c>
      <c r="AP217" s="560">
        <v>0</v>
      </c>
      <c r="AQ217" s="560">
        <v>0</v>
      </c>
      <c r="AR217" s="560">
        <v>0</v>
      </c>
      <c r="AS217" s="1415">
        <v>0</v>
      </c>
      <c r="AT217" s="3171">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3171">
        <v>0</v>
      </c>
      <c r="AF218" s="3176"/>
      <c r="AI218" s="487"/>
      <c r="AJ218" s="3231">
        <v>0</v>
      </c>
      <c r="AK218" s="3233"/>
      <c r="AL218" s="115"/>
      <c r="AM218" s="492">
        <v>0</v>
      </c>
      <c r="AN218" s="480">
        <v>0</v>
      </c>
      <c r="AO218" s="560">
        <v>0</v>
      </c>
      <c r="AP218" s="560">
        <v>0</v>
      </c>
      <c r="AQ218" s="560">
        <v>0</v>
      </c>
      <c r="AR218" s="560">
        <v>0</v>
      </c>
      <c r="AS218" s="1415">
        <v>0</v>
      </c>
      <c r="AT218" s="3171">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3171">
        <v>0</v>
      </c>
      <c r="AF219" s="3176"/>
      <c r="AI219" s="487"/>
      <c r="AJ219" s="3231">
        <v>0</v>
      </c>
      <c r="AK219" s="3233"/>
      <c r="AL219" s="115"/>
      <c r="AM219" s="492">
        <v>0</v>
      </c>
      <c r="AN219" s="480">
        <v>0</v>
      </c>
      <c r="AO219" s="560">
        <v>0</v>
      </c>
      <c r="AP219" s="560">
        <v>0</v>
      </c>
      <c r="AQ219" s="560">
        <v>0</v>
      </c>
      <c r="AR219" s="560">
        <v>0</v>
      </c>
      <c r="AS219" s="1415">
        <v>0</v>
      </c>
      <c r="AT219" s="3171">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3171">
        <v>0</v>
      </c>
      <c r="AF220" s="3176"/>
      <c r="AI220" s="487"/>
      <c r="AJ220" s="3231">
        <v>0</v>
      </c>
      <c r="AK220" s="3233"/>
      <c r="AL220" s="115"/>
      <c r="AM220" s="492">
        <v>0</v>
      </c>
      <c r="AN220" s="480">
        <v>0</v>
      </c>
      <c r="AO220" s="560">
        <v>0</v>
      </c>
      <c r="AP220" s="560">
        <v>0</v>
      </c>
      <c r="AQ220" s="560">
        <v>0</v>
      </c>
      <c r="AR220" s="560">
        <v>0</v>
      </c>
      <c r="AS220" s="1415">
        <v>0</v>
      </c>
      <c r="AT220" s="3171">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3171">
        <v>0</v>
      </c>
      <c r="AF221" s="3176"/>
      <c r="AI221" s="487"/>
      <c r="AJ221" s="3231">
        <v>0</v>
      </c>
      <c r="AK221" s="3233"/>
      <c r="AL221" s="115"/>
      <c r="AM221" s="492">
        <v>0</v>
      </c>
      <c r="AN221" s="480">
        <v>0</v>
      </c>
      <c r="AO221" s="560">
        <v>0</v>
      </c>
      <c r="AP221" s="560">
        <v>0</v>
      </c>
      <c r="AQ221" s="560">
        <v>0</v>
      </c>
      <c r="AR221" s="560">
        <v>0</v>
      </c>
      <c r="AS221" s="1415">
        <v>0</v>
      </c>
      <c r="AT221" s="3171">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3198">
        <v>0</v>
      </c>
      <c r="AF222" s="3176"/>
      <c r="AI222" s="487"/>
      <c r="AJ222" s="3231"/>
      <c r="AK222" s="3233"/>
      <c r="AL222" s="115">
        <v>0</v>
      </c>
      <c r="AM222" s="2812">
        <v>0</v>
      </c>
      <c r="AN222" s="1430">
        <v>0</v>
      </c>
      <c r="AO222" s="1430">
        <v>0</v>
      </c>
      <c r="AP222" s="1430">
        <v>0</v>
      </c>
      <c r="AQ222" s="1430">
        <v>0</v>
      </c>
      <c r="AR222" s="1430">
        <v>0</v>
      </c>
      <c r="AS222" s="1431">
        <v>0</v>
      </c>
      <c r="AT222" s="3198">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3171"/>
      <c r="AF223" s="3176"/>
      <c r="AI223" s="487"/>
      <c r="AJ223" s="3231"/>
      <c r="AK223" s="3233"/>
      <c r="AL223" s="115"/>
      <c r="AM223" s="492">
        <v>0</v>
      </c>
      <c r="AN223" s="480"/>
      <c r="AO223" s="560"/>
      <c r="AP223" s="560"/>
      <c r="AQ223" s="560"/>
      <c r="AR223" s="560"/>
      <c r="AS223" s="1415"/>
      <c r="AT223" s="3171"/>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3171"/>
      <c r="AF224" s="3176"/>
      <c r="AI224" s="487"/>
      <c r="AJ224" s="3231"/>
      <c r="AK224" s="3233"/>
      <c r="AL224" s="115"/>
      <c r="AM224" s="492">
        <v>0</v>
      </c>
      <c r="AN224" s="480"/>
      <c r="AO224" s="560"/>
      <c r="AP224" s="560"/>
      <c r="AQ224" s="560"/>
      <c r="AR224" s="560"/>
      <c r="AS224" s="1415"/>
      <c r="AT224" s="3171"/>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3171"/>
      <c r="AF225" s="3176"/>
      <c r="AI225" s="487" t="s">
        <v>5768</v>
      </c>
      <c r="AJ225" s="3231"/>
      <c r="AK225" s="3233"/>
      <c r="AL225" s="115"/>
      <c r="AM225" s="492">
        <v>0</v>
      </c>
      <c r="AN225" s="480"/>
      <c r="AO225" s="560"/>
      <c r="AP225" s="560"/>
      <c r="AQ225" s="560"/>
      <c r="AR225" s="560"/>
      <c r="AS225" s="1415"/>
      <c r="AT225" s="3171"/>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3171">
        <v>0</v>
      </c>
      <c r="AF226" s="3176"/>
      <c r="AI226" s="487"/>
      <c r="AJ226" s="3231">
        <v>0</v>
      </c>
      <c r="AK226" s="3233"/>
      <c r="AL226" s="115"/>
      <c r="AM226" s="492">
        <v>0</v>
      </c>
      <c r="AN226" s="480">
        <v>0</v>
      </c>
      <c r="AO226" s="560">
        <v>0</v>
      </c>
      <c r="AP226" s="560">
        <v>0</v>
      </c>
      <c r="AQ226" s="560">
        <v>0</v>
      </c>
      <c r="AR226" s="560">
        <v>0</v>
      </c>
      <c r="AS226" s="1415">
        <v>0</v>
      </c>
      <c r="AT226" s="3171">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3171">
        <v>0</v>
      </c>
      <c r="AF230" s="3176"/>
      <c r="AI230" s="487"/>
      <c r="AJ230" s="3231">
        <v>0</v>
      </c>
      <c r="AK230" s="3233"/>
      <c r="AL230" s="115"/>
      <c r="AM230" s="492">
        <v>0</v>
      </c>
      <c r="AN230" s="480">
        <v>0</v>
      </c>
      <c r="AO230" s="560">
        <v>0</v>
      </c>
      <c r="AP230" s="560">
        <v>0</v>
      </c>
      <c r="AQ230" s="560">
        <v>0</v>
      </c>
      <c r="AR230" s="560">
        <v>0</v>
      </c>
      <c r="AS230" s="1415">
        <v>0</v>
      </c>
      <c r="AT230" s="3171">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3171">
        <v>0</v>
      </c>
      <c r="AF231" s="3176"/>
      <c r="AI231" s="487"/>
      <c r="AJ231" s="3231">
        <v>0</v>
      </c>
      <c r="AK231" s="3233"/>
      <c r="AL231" s="115"/>
      <c r="AM231" s="492">
        <v>0</v>
      </c>
      <c r="AN231" s="480">
        <v>0</v>
      </c>
      <c r="AO231" s="560">
        <v>0</v>
      </c>
      <c r="AP231" s="560">
        <v>0</v>
      </c>
      <c r="AQ231" s="560">
        <v>0</v>
      </c>
      <c r="AR231" s="560">
        <v>0</v>
      </c>
      <c r="AS231" s="1415">
        <v>0</v>
      </c>
      <c r="AT231" s="3171">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3171">
        <v>0</v>
      </c>
      <c r="AF238" s="3176"/>
      <c r="AI238" s="487"/>
      <c r="AJ238" s="3231">
        <v>0</v>
      </c>
      <c r="AK238" s="3233"/>
      <c r="AL238" s="115"/>
      <c r="AM238" s="492">
        <v>0</v>
      </c>
      <c r="AN238" s="480">
        <v>0</v>
      </c>
      <c r="AO238" s="560">
        <v>0</v>
      </c>
      <c r="AP238" s="560">
        <v>0</v>
      </c>
      <c r="AQ238" s="560">
        <v>0</v>
      </c>
      <c r="AR238" s="560">
        <v>0</v>
      </c>
      <c r="AS238" s="1415">
        <v>0</v>
      </c>
      <c r="AT238" s="3171">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3198">
        <v>0</v>
      </c>
      <c r="AF243" s="3176"/>
      <c r="AI243" s="487"/>
      <c r="AJ243" s="20"/>
      <c r="AK243" s="3233"/>
      <c r="AL243" s="115">
        <v>0</v>
      </c>
      <c r="AM243" s="2812">
        <v>0</v>
      </c>
      <c r="AN243" s="3243">
        <v>0</v>
      </c>
      <c r="AO243" s="1430">
        <v>0</v>
      </c>
      <c r="AP243" s="1430">
        <v>0</v>
      </c>
      <c r="AQ243" s="1430">
        <v>0</v>
      </c>
      <c r="AR243" s="1430">
        <v>0</v>
      </c>
      <c r="AS243" s="1431">
        <v>0</v>
      </c>
      <c r="AT243" s="3198">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3171"/>
      <c r="AF251" s="3176"/>
      <c r="AI251" s="487"/>
      <c r="AJ251" s="20"/>
      <c r="AK251" s="20"/>
      <c r="AL251" s="115"/>
      <c r="AM251" s="492">
        <v>0</v>
      </c>
      <c r="AN251" s="480"/>
      <c r="AO251" s="560"/>
      <c r="AP251" s="560"/>
      <c r="AQ251" s="560"/>
      <c r="AR251" s="560"/>
      <c r="AS251" s="1415"/>
      <c r="AT251" s="3171"/>
      <c r="AU251" s="5">
        <v>0</v>
      </c>
    </row>
    <row r="252" spans="1:47" ht="15.75" customHeight="1">
      <c r="A252" s="3212" t="s">
        <v>1403</v>
      </c>
      <c r="B252" s="171">
        <v>0</v>
      </c>
      <c r="C252" s="171">
        <v>0</v>
      </c>
      <c r="E252" s="487"/>
      <c r="F252" s="82"/>
      <c r="G252" s="82"/>
      <c r="H252" s="536" t="s">
        <v>5769</v>
      </c>
      <c r="I252" s="2830">
        <v>25837092.602039382</v>
      </c>
      <c r="J252" s="3238"/>
      <c r="K252" s="3240"/>
      <c r="L252" s="3240"/>
      <c r="M252" s="3240"/>
      <c r="N252" s="3240"/>
      <c r="O252" s="3241"/>
      <c r="P252" s="3037">
        <v>0</v>
      </c>
      <c r="Q252" s="3036"/>
      <c r="T252" s="487"/>
      <c r="U252" s="20"/>
      <c r="V252" s="20"/>
      <c r="W252" s="536" t="s">
        <v>5769</v>
      </c>
      <c r="X252" s="2815">
        <v>25837092.602039382</v>
      </c>
      <c r="Y252" s="496">
        <v>0</v>
      </c>
      <c r="Z252" s="1402">
        <v>19278157.201548155</v>
      </c>
      <c r="AA252" s="1402">
        <v>0</v>
      </c>
      <c r="AB252" s="1402">
        <v>6558935.4004912255</v>
      </c>
      <c r="AC252" s="1402">
        <v>0</v>
      </c>
      <c r="AD252" s="1427">
        <v>0</v>
      </c>
      <c r="AE252" s="3301">
        <v>25837092.602039382</v>
      </c>
      <c r="AF252" s="3251"/>
      <c r="AI252" s="505"/>
      <c r="AJ252" s="94"/>
      <c r="AK252" s="94"/>
      <c r="AL252" s="507" t="s">
        <v>5769</v>
      </c>
      <c r="AM252" s="3266">
        <v>17026961.152015168</v>
      </c>
      <c r="AN252" s="558">
        <v>0</v>
      </c>
      <c r="AO252" s="1409">
        <v>17026961.152015168</v>
      </c>
      <c r="AP252" s="1409">
        <v>0</v>
      </c>
      <c r="AQ252" s="1409">
        <v>0</v>
      </c>
      <c r="AR252" s="1409">
        <v>0</v>
      </c>
      <c r="AS252" s="559">
        <v>0</v>
      </c>
      <c r="AT252" s="3209">
        <v>17026961.152015168</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3171"/>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3171"/>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3171"/>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3171"/>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3171"/>
      <c r="AF292" s="3176"/>
    </row>
    <row r="293" spans="1:32" ht="15.75">
      <c r="A293" s="3212" t="s">
        <v>1403</v>
      </c>
      <c r="B293" s="171">
        <v>0</v>
      </c>
      <c r="C293" s="171">
        <v>0</v>
      </c>
      <c r="E293" s="487"/>
      <c r="F293" s="20" t="s">
        <v>5796</v>
      </c>
      <c r="G293" s="20"/>
      <c r="H293" s="115"/>
      <c r="I293" s="1601">
        <v>24701587.136201568</v>
      </c>
      <c r="J293" s="3013"/>
      <c r="K293" s="3014"/>
      <c r="L293" s="3014"/>
      <c r="M293" s="3014"/>
      <c r="N293" s="3014"/>
      <c r="O293" s="3021"/>
      <c r="P293" s="3037">
        <v>0</v>
      </c>
      <c r="Q293" s="3036"/>
      <c r="T293" s="487"/>
      <c r="U293" s="20" t="s">
        <v>5796</v>
      </c>
      <c r="V293" s="20"/>
      <c r="W293" s="115"/>
      <c r="X293" s="492">
        <v>24701587.136201568</v>
      </c>
      <c r="Y293" s="480">
        <v>7312711.4477483593</v>
      </c>
      <c r="Z293" s="560">
        <v>7777964.459037723</v>
      </c>
      <c r="AA293" s="560">
        <v>9610911.2294154875</v>
      </c>
      <c r="AB293" s="560">
        <v>0</v>
      </c>
      <c r="AC293" s="560">
        <v>0</v>
      </c>
      <c r="AD293" s="1415">
        <v>0</v>
      </c>
      <c r="AE293" s="3171">
        <v>24701587.136201568</v>
      </c>
      <c r="AF293" s="3176"/>
    </row>
    <row r="294" spans="1:32" ht="15.75">
      <c r="A294" s="3212" t="s">
        <v>1403</v>
      </c>
      <c r="B294" s="171">
        <v>0</v>
      </c>
      <c r="C294" s="171">
        <v>0</v>
      </c>
      <c r="E294" s="487"/>
      <c r="F294" s="20" t="s">
        <v>686</v>
      </c>
      <c r="G294" s="20"/>
      <c r="H294" s="115"/>
      <c r="I294" s="1601">
        <v>1922446.10458</v>
      </c>
      <c r="J294" s="3013"/>
      <c r="K294" s="3014"/>
      <c r="L294" s="3014"/>
      <c r="M294" s="3014"/>
      <c r="N294" s="3014"/>
      <c r="O294" s="3021"/>
      <c r="P294" s="3037">
        <v>0</v>
      </c>
      <c r="Q294" s="3036"/>
      <c r="T294" s="487"/>
      <c r="U294" s="20" t="s">
        <v>686</v>
      </c>
      <c r="V294" s="20"/>
      <c r="W294" s="115"/>
      <c r="X294" s="492">
        <v>1922446.10458</v>
      </c>
      <c r="Y294" s="480">
        <v>569125.11569097452</v>
      </c>
      <c r="Z294" s="560">
        <v>605334.28048130183</v>
      </c>
      <c r="AA294" s="560">
        <v>747986.70840772381</v>
      </c>
      <c r="AB294" s="560">
        <v>0</v>
      </c>
      <c r="AC294" s="560">
        <v>0</v>
      </c>
      <c r="AD294" s="1415">
        <v>0</v>
      </c>
      <c r="AE294" s="3171">
        <v>1922446.10458</v>
      </c>
      <c r="AF294" s="3176"/>
    </row>
    <row r="295" spans="1:32" ht="15.75">
      <c r="A295" s="3212" t="s">
        <v>1403</v>
      </c>
      <c r="B295" s="171">
        <v>0</v>
      </c>
      <c r="C295" s="171">
        <v>0</v>
      </c>
      <c r="E295" s="487"/>
      <c r="F295" s="20" t="s">
        <v>5799</v>
      </c>
      <c r="G295" s="20"/>
      <c r="H295" s="115"/>
      <c r="I295" s="1601">
        <v>433426.55190224655</v>
      </c>
      <c r="J295" s="3013"/>
      <c r="K295" s="3014"/>
      <c r="L295" s="3014"/>
      <c r="M295" s="3014"/>
      <c r="N295" s="3014"/>
      <c r="O295" s="3021"/>
      <c r="P295" s="3037">
        <v>0</v>
      </c>
      <c r="Q295" s="3036"/>
      <c r="T295" s="487"/>
      <c r="U295" s="20" t="s">
        <v>5799</v>
      </c>
      <c r="V295" s="20"/>
      <c r="W295" s="115"/>
      <c r="X295" s="492">
        <v>433426.55190224655</v>
      </c>
      <c r="Y295" s="480">
        <v>128312.53677657586</v>
      </c>
      <c r="Z295" s="560">
        <v>136476.10162499614</v>
      </c>
      <c r="AA295" s="560">
        <v>168637.91350067459</v>
      </c>
      <c r="AB295" s="560">
        <v>0</v>
      </c>
      <c r="AC295" s="560">
        <v>0</v>
      </c>
      <c r="AD295" s="1415">
        <v>0</v>
      </c>
      <c r="AE295" s="3171">
        <v>433426.5519022466</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18675000.000000007</v>
      </c>
      <c r="J297" s="3013"/>
      <c r="K297" s="3014"/>
      <c r="L297" s="3014"/>
      <c r="M297" s="3014"/>
      <c r="N297" s="3014"/>
      <c r="O297" s="3021"/>
      <c r="P297" s="3037">
        <v>0</v>
      </c>
      <c r="Q297" s="3036"/>
      <c r="T297" s="487"/>
      <c r="U297" s="20" t="s">
        <v>5800</v>
      </c>
      <c r="V297" s="20"/>
      <c r="W297" s="115"/>
      <c r="X297" s="492">
        <v>18675000.000000007</v>
      </c>
      <c r="Y297" s="480">
        <v>5528587.5168141369</v>
      </c>
      <c r="Z297" s="560">
        <v>5880330.0966702811</v>
      </c>
      <c r="AA297" s="560">
        <v>7266082.3865155904</v>
      </c>
      <c r="AB297" s="560">
        <v>0</v>
      </c>
      <c r="AC297" s="560">
        <v>0</v>
      </c>
      <c r="AD297" s="1415">
        <v>0</v>
      </c>
      <c r="AE297" s="3171">
        <v>18675000.000000007</v>
      </c>
      <c r="AF297" s="3176"/>
    </row>
    <row r="298" spans="1:32" ht="15.75">
      <c r="A298" s="3212" t="s">
        <v>1403</v>
      </c>
      <c r="B298" s="171">
        <v>0</v>
      </c>
      <c r="C298" s="171">
        <v>0</v>
      </c>
      <c r="E298" s="487"/>
      <c r="F298" s="20"/>
      <c r="G298" s="20" t="s">
        <v>5801</v>
      </c>
      <c r="H298" s="115"/>
      <c r="I298" s="2828">
        <v>45732459.792683825</v>
      </c>
      <c r="J298" s="3267">
        <v>0.29604216957505408</v>
      </c>
      <c r="K298" s="3268">
        <v>0.31487711361018894</v>
      </c>
      <c r="L298" s="3268">
        <v>0.38908071681475703</v>
      </c>
      <c r="M298" s="3240"/>
      <c r="N298" s="3240"/>
      <c r="O298" s="3241"/>
      <c r="P298" s="3242">
        <v>1</v>
      </c>
      <c r="Q298" s="3036"/>
      <c r="T298" s="487"/>
      <c r="U298" s="20"/>
      <c r="V298" s="20" t="s">
        <v>5801</v>
      </c>
      <c r="W298" s="115"/>
      <c r="X298" s="2812">
        <v>45732459.792683825</v>
      </c>
      <c r="Y298" s="3243">
        <v>13538736.617030047</v>
      </c>
      <c r="Z298" s="1430">
        <v>14400104.937814303</v>
      </c>
      <c r="AA298" s="1430">
        <v>17793618.237839475</v>
      </c>
      <c r="AB298" s="1430">
        <v>0</v>
      </c>
      <c r="AC298" s="1430">
        <v>0</v>
      </c>
      <c r="AD298" s="1431">
        <v>0</v>
      </c>
      <c r="AE298" s="3198">
        <v>45732459.792683825</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451033.11370610172</v>
      </c>
      <c r="J303" s="3013"/>
      <c r="K303" s="3130">
        <v>1</v>
      </c>
      <c r="L303" s="3014"/>
      <c r="M303" s="3014"/>
      <c r="N303" s="3014"/>
      <c r="O303" s="3021"/>
      <c r="P303" s="3037">
        <v>1</v>
      </c>
      <c r="Q303" s="3036"/>
      <c r="T303" s="487"/>
      <c r="U303" s="20" t="s">
        <v>475</v>
      </c>
      <c r="V303" s="20"/>
      <c r="W303" s="115"/>
      <c r="X303" s="492">
        <v>451033.11370610172</v>
      </c>
      <c r="Y303" s="480">
        <v>0</v>
      </c>
      <c r="Z303" s="560">
        <v>451033.11370610172</v>
      </c>
      <c r="AA303" s="560">
        <v>0</v>
      </c>
      <c r="AB303" s="560">
        <v>0</v>
      </c>
      <c r="AC303" s="560">
        <v>0</v>
      </c>
      <c r="AD303" s="1415">
        <v>0</v>
      </c>
      <c r="AE303" s="1415">
        <v>451033.11370610172</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451033.11370610172</v>
      </c>
      <c r="J319" s="3238"/>
      <c r="K319" s="3240"/>
      <c r="L319" s="3240"/>
      <c r="M319" s="3240"/>
      <c r="N319" s="3240"/>
      <c r="O319" s="3241"/>
      <c r="P319" s="3242">
        <v>0</v>
      </c>
      <c r="Q319" s="3036"/>
      <c r="T319" s="487"/>
      <c r="U319" s="20"/>
      <c r="V319" s="20" t="s">
        <v>5805</v>
      </c>
      <c r="W319" s="115"/>
      <c r="X319" s="2812">
        <v>451033.11370610172</v>
      </c>
      <c r="Y319" s="3243">
        <v>0</v>
      </c>
      <c r="Z319" s="1430">
        <v>451033.11370610172</v>
      </c>
      <c r="AA319" s="1430">
        <v>0</v>
      </c>
      <c r="AB319" s="1430">
        <v>0</v>
      </c>
      <c r="AC319" s="1430">
        <v>0</v>
      </c>
      <c r="AD319" s="1431">
        <v>0</v>
      </c>
      <c r="AE319" s="1431">
        <v>451033.11370610172</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3171"/>
      <c r="AF320" s="3176"/>
    </row>
    <row r="321" spans="1:32" ht="15.75">
      <c r="A321" s="3212" t="s">
        <v>1403</v>
      </c>
      <c r="B321" s="171">
        <v>0</v>
      </c>
      <c r="C321" s="171">
        <v>0</v>
      </c>
      <c r="E321" s="487" t="s">
        <v>724</v>
      </c>
      <c r="F321" s="20"/>
      <c r="G321" s="20"/>
      <c r="H321" s="115"/>
      <c r="I321" s="1601">
        <v>0</v>
      </c>
      <c r="J321" s="3001">
        <v>0.18798426201971755</v>
      </c>
      <c r="K321" s="3002">
        <v>0.47388250195597287</v>
      </c>
      <c r="L321" s="3002">
        <v>0.24706294890864094</v>
      </c>
      <c r="M321" s="3002">
        <v>9.107028711566871E-2</v>
      </c>
      <c r="N321" s="3002">
        <v>0</v>
      </c>
      <c r="O321" s="3009">
        <v>0</v>
      </c>
      <c r="P321" s="3037">
        <v>1.0000000000000002</v>
      </c>
      <c r="Q321" s="3036"/>
      <c r="T321" s="487" t="s">
        <v>724</v>
      </c>
      <c r="U321" s="20"/>
      <c r="V321" s="20"/>
      <c r="W321" s="115"/>
      <c r="X321" s="492">
        <v>0</v>
      </c>
      <c r="Y321" s="480">
        <v>0</v>
      </c>
      <c r="Z321" s="560">
        <v>0</v>
      </c>
      <c r="AA321" s="560">
        <v>0</v>
      </c>
      <c r="AB321" s="560">
        <v>0</v>
      </c>
      <c r="AC321" s="560">
        <v>0</v>
      </c>
      <c r="AD321" s="1415">
        <v>0</v>
      </c>
      <c r="AE321" s="3171">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3171"/>
      <c r="AF322" s="3176"/>
    </row>
    <row r="323" spans="1:32" ht="15.75">
      <c r="A323" s="3212" t="s">
        <v>1403</v>
      </c>
      <c r="B323" s="171">
        <v>0</v>
      </c>
      <c r="C323" s="171">
        <v>0</v>
      </c>
      <c r="E323" s="487"/>
      <c r="F323" s="20"/>
      <c r="G323" s="20"/>
      <c r="H323" s="536" t="s">
        <v>725</v>
      </c>
      <c r="I323" s="2828">
        <v>46183492.906389929</v>
      </c>
      <c r="J323" s="1681"/>
      <c r="K323" s="79"/>
      <c r="L323" s="79"/>
      <c r="M323" s="79"/>
      <c r="N323" s="79"/>
      <c r="O323" s="3144"/>
      <c r="P323" s="3037"/>
      <c r="Q323" s="3036"/>
      <c r="T323" s="487"/>
      <c r="U323" s="20"/>
      <c r="V323" s="20"/>
      <c r="W323" s="536" t="s">
        <v>725</v>
      </c>
      <c r="X323" s="2812">
        <v>46183492.906389929</v>
      </c>
      <c r="Y323" s="3243">
        <v>13538736.617030047</v>
      </c>
      <c r="Z323" s="1430">
        <v>14851138.051520405</v>
      </c>
      <c r="AA323" s="1430">
        <v>17793618.237839475</v>
      </c>
      <c r="AB323" s="1430">
        <v>0</v>
      </c>
      <c r="AC323" s="1430">
        <v>0</v>
      </c>
      <c r="AD323" s="1431">
        <v>0</v>
      </c>
      <c r="AE323" s="3198">
        <v>46183492.906389929</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3171"/>
      <c r="AF324" s="3176"/>
    </row>
    <row r="325" spans="1:32" ht="15.75">
      <c r="A325" s="3212" t="s">
        <v>1403</v>
      </c>
      <c r="B325" s="171">
        <v>0</v>
      </c>
      <c r="C325" s="171">
        <v>0</v>
      </c>
      <c r="E325" s="487" t="s">
        <v>5806</v>
      </c>
      <c r="F325" s="82"/>
      <c r="G325" s="82"/>
      <c r="H325" s="536"/>
      <c r="I325" s="2830">
        <v>72020585.508429319</v>
      </c>
      <c r="J325" s="1681"/>
      <c r="K325" s="79"/>
      <c r="L325" s="79"/>
      <c r="M325" s="79"/>
      <c r="N325" s="79"/>
      <c r="O325" s="3144"/>
      <c r="P325" s="3037"/>
      <c r="Q325" s="3036"/>
      <c r="T325" s="487" t="s">
        <v>5806</v>
      </c>
      <c r="U325" s="20"/>
      <c r="V325" s="20"/>
      <c r="W325" s="115"/>
      <c r="X325" s="2815">
        <v>72020585.508429319</v>
      </c>
      <c r="Y325" s="496">
        <v>13538736.617030047</v>
      </c>
      <c r="Z325" s="1402">
        <v>34129295.253068559</v>
      </c>
      <c r="AA325" s="1402">
        <v>17793618.237839475</v>
      </c>
      <c r="AB325" s="1402">
        <v>6558935.4004912255</v>
      </c>
      <c r="AC325" s="1402">
        <v>0</v>
      </c>
      <c r="AD325" s="1427">
        <v>0</v>
      </c>
      <c r="AE325" s="3301">
        <v>72020585.508429304</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3171"/>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3171"/>
      <c r="AF327" s="3176"/>
    </row>
    <row r="328" spans="1:32" ht="15.75">
      <c r="A328" s="3212" t="s">
        <v>5746</v>
      </c>
      <c r="B328" s="171">
        <v>0</v>
      </c>
      <c r="C328" s="171">
        <v>0</v>
      </c>
      <c r="E328" s="487"/>
      <c r="F328" s="20" t="s">
        <v>678</v>
      </c>
      <c r="G328" s="20"/>
      <c r="H328" s="115"/>
      <c r="I328" s="1601">
        <v>0</v>
      </c>
      <c r="J328" s="1681"/>
      <c r="K328" s="79"/>
      <c r="L328" s="79"/>
      <c r="M328" s="79"/>
      <c r="N328" s="79"/>
      <c r="O328" s="3144"/>
      <c r="P328" s="3037">
        <v>0</v>
      </c>
      <c r="Q328" s="3036"/>
      <c r="T328" s="487"/>
      <c r="U328" s="20" t="s">
        <v>678</v>
      </c>
      <c r="V328" s="20"/>
      <c r="W328" s="115"/>
      <c r="X328" s="492">
        <v>0</v>
      </c>
      <c r="Y328" s="480"/>
      <c r="Z328" s="560"/>
      <c r="AA328" s="560"/>
      <c r="AB328" s="560">
        <v>0</v>
      </c>
      <c r="AC328" s="560">
        <v>0</v>
      </c>
      <c r="AD328" s="1415">
        <v>0</v>
      </c>
      <c r="AE328" s="3171">
        <v>0</v>
      </c>
      <c r="AF328" s="3176"/>
    </row>
    <row r="329" spans="1:32" ht="15.75">
      <c r="A329" s="3212" t="s">
        <v>1403</v>
      </c>
      <c r="B329" s="171">
        <v>0</v>
      </c>
      <c r="C329" s="171">
        <v>0</v>
      </c>
      <c r="E329" s="487"/>
      <c r="F329" s="20" t="s">
        <v>679</v>
      </c>
      <c r="G329" s="20"/>
      <c r="H329" s="115"/>
      <c r="I329" s="1601">
        <v>1922446.10458</v>
      </c>
      <c r="J329" s="3302">
        <v>0</v>
      </c>
      <c r="K329" s="3303">
        <v>0</v>
      </c>
      <c r="L329" s="3303">
        <v>1</v>
      </c>
      <c r="M329" s="3002">
        <v>0</v>
      </c>
      <c r="N329" s="3002">
        <v>0</v>
      </c>
      <c r="O329" s="3009">
        <v>0</v>
      </c>
      <c r="P329" s="3037">
        <v>1</v>
      </c>
      <c r="Q329" s="3036"/>
      <c r="T329" s="487"/>
      <c r="U329" s="20" t="s">
        <v>679</v>
      </c>
      <c r="V329" s="20"/>
      <c r="W329" s="115"/>
      <c r="X329" s="492">
        <v>1922446.10458</v>
      </c>
      <c r="Y329" s="3304">
        <v>0</v>
      </c>
      <c r="Z329" s="560">
        <v>0</v>
      </c>
      <c r="AA329" s="818">
        <v>1922446.10458</v>
      </c>
      <c r="AB329" s="560">
        <v>0</v>
      </c>
      <c r="AC329" s="560">
        <v>0</v>
      </c>
      <c r="AD329" s="1415">
        <v>0</v>
      </c>
      <c r="AE329" s="3171">
        <v>1922446.10458</v>
      </c>
      <c r="AF329" s="3176"/>
    </row>
    <row r="330" spans="1:32" ht="15.75">
      <c r="A330" s="3212" t="s">
        <v>1403</v>
      </c>
      <c r="B330" s="171">
        <v>0</v>
      </c>
      <c r="C330" s="171">
        <v>0</v>
      </c>
      <c r="E330" s="487"/>
      <c r="F330" s="20" t="s">
        <v>683</v>
      </c>
      <c r="G330" s="20"/>
      <c r="H330" s="115"/>
      <c r="I330" s="1601">
        <v>592317.17216370744</v>
      </c>
      <c r="J330" s="3048">
        <v>0.29604216957505408</v>
      </c>
      <c r="K330" s="3049">
        <v>0.31487711361018894</v>
      </c>
      <c r="L330" s="3049">
        <v>0.38908071681475703</v>
      </c>
      <c r="M330" s="3014"/>
      <c r="N330" s="3014"/>
      <c r="O330" s="3021"/>
      <c r="P330" s="3037">
        <v>1</v>
      </c>
      <c r="Q330" s="3036"/>
      <c r="T330" s="487"/>
      <c r="U330" s="20" t="s">
        <v>683</v>
      </c>
      <c r="V330" s="20"/>
      <c r="W330" s="115"/>
      <c r="X330" s="492">
        <v>592317.17216370744</v>
      </c>
      <c r="Y330" s="480">
        <v>175350.86072390477</v>
      </c>
      <c r="Z330" s="560">
        <v>186507.12151265756</v>
      </c>
      <c r="AA330" s="560">
        <v>230459.18992714514</v>
      </c>
      <c r="AB330" s="560">
        <v>0</v>
      </c>
      <c r="AC330" s="560">
        <v>0</v>
      </c>
      <c r="AD330" s="1415">
        <v>0</v>
      </c>
      <c r="AE330" s="3171">
        <v>592317.17216370744</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67">
        <v>0.29604216957505408</v>
      </c>
      <c r="K336" s="3268">
        <v>0.31487711361018894</v>
      </c>
      <c r="L336" s="3268">
        <v>0.38908071681475703</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01">
        <v>0.29604216957505408</v>
      </c>
      <c r="K337" s="3002">
        <v>0.31487711361018894</v>
      </c>
      <c r="L337" s="3002">
        <v>0.38908071681475703</v>
      </c>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0.29604216957505408</v>
      </c>
      <c r="K341" s="3002">
        <v>0.31487711361018894</v>
      </c>
      <c r="L341" s="3002">
        <v>0.38908071681475703</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2514763.2767437072</v>
      </c>
      <c r="J342" s="3253"/>
      <c r="K342" s="3254"/>
      <c r="L342" s="3254"/>
      <c r="M342" s="3254"/>
      <c r="N342" s="3254"/>
      <c r="O342" s="3255"/>
      <c r="P342" s="3255">
        <v>0</v>
      </c>
      <c r="Q342" s="3036"/>
      <c r="T342" s="487"/>
      <c r="U342" s="20"/>
      <c r="V342" s="20" t="s">
        <v>5813</v>
      </c>
      <c r="W342" s="115"/>
      <c r="X342" s="2812">
        <v>2514763.2767437072</v>
      </c>
      <c r="Y342" s="3243">
        <v>175350.86072390477</v>
      </c>
      <c r="Z342" s="1430">
        <v>186507.12151265756</v>
      </c>
      <c r="AA342" s="1430">
        <v>2152905.294507145</v>
      </c>
      <c r="AB342" s="1430">
        <v>0</v>
      </c>
      <c r="AC342" s="1430">
        <v>0</v>
      </c>
      <c r="AD342" s="1431">
        <v>0</v>
      </c>
      <c r="AE342" s="3198">
        <v>2514763.2767437072</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3171"/>
      <c r="AF343" s="3176"/>
    </row>
    <row r="344" spans="1:46" ht="16.5" thickBot="1">
      <c r="A344" s="3212" t="s">
        <v>1403</v>
      </c>
      <c r="E344" s="505" t="s">
        <v>744</v>
      </c>
      <c r="F344" s="94"/>
      <c r="G344" s="94"/>
      <c r="H344" s="162"/>
      <c r="I344" s="3259">
        <v>69505822.231685609</v>
      </c>
      <c r="J344" s="1687"/>
      <c r="K344" s="92"/>
      <c r="L344" s="92"/>
      <c r="M344" s="92"/>
      <c r="N344" s="92"/>
      <c r="O344" s="92"/>
      <c r="P344" s="2807"/>
      <c r="Q344" s="3258"/>
      <c r="T344" s="505" t="s">
        <v>744</v>
      </c>
      <c r="U344" s="94"/>
      <c r="V344" s="94"/>
      <c r="W344" s="162"/>
      <c r="X344" s="3260">
        <v>69505822.231685609</v>
      </c>
      <c r="Y344" s="3261">
        <v>13363385.756306142</v>
      </c>
      <c r="Z344" s="3262">
        <v>33942788.1315559</v>
      </c>
      <c r="AA344" s="3262">
        <v>15640712.943332329</v>
      </c>
      <c r="AB344" s="3262">
        <v>6558935.4004912255</v>
      </c>
      <c r="AC344" s="3262">
        <v>0</v>
      </c>
      <c r="AD344" s="3263">
        <v>0</v>
      </c>
      <c r="AE344" s="3263">
        <v>69505822.231685594</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40" priority="1" stopIfTrue="1" operator="notEqual">
      <formula>0</formula>
    </cfRule>
  </conditionalFormatting>
  <conditionalFormatting sqref="B16:C342">
    <cfRule type="cellIs" dxfId="39" priority="2" stopIfTrue="1" operator="greaterThan">
      <formula>0</formula>
    </cfRule>
  </conditionalFormatting>
  <pageMargins left="1" right="0.5" top="1" bottom="0.5" header="1" footer="0.25"/>
  <pageSetup paperSize="3" scale="10" orientation="portrait" verticalDpi="300" r:id="rId1"/>
  <headerFooter alignWithMargins="0">
    <oddHeader>&amp;A</oddHeader>
    <oddFooter>&amp;C&amp;F&amp;R&amp;D&amp;T</oddFooter>
  </headerFooter>
</worksheet>
</file>

<file path=xl/worksheets/sheet108.xml><?xml version="1.0" encoding="utf-8"?>
<worksheet xmlns="http://schemas.openxmlformats.org/spreadsheetml/2006/main" xmlns:r="http://schemas.openxmlformats.org/officeDocument/2006/relationships">
  <sheetPr codeName="Sheet32">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20.3320312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9.77734375" style="28" customWidth="1"/>
    <col min="17" max="17" width="4" style="28" customWidth="1"/>
    <col min="18" max="19" width="4" style="122" customWidth="1"/>
    <col min="20" max="22" width="2.88671875" style="28" customWidth="1"/>
    <col min="23" max="23" width="37.109375" style="28" customWidth="1"/>
    <col min="24" max="24" width="20.33203125" style="28" customWidth="1"/>
    <col min="25" max="25" width="18.6640625" style="28" customWidth="1"/>
    <col min="26" max="26" width="19.33203125" style="28" customWidth="1"/>
    <col min="27" max="27" width="11.109375" style="28" customWidth="1"/>
    <col min="28" max="28" width="14.33203125" style="28" customWidth="1"/>
    <col min="29" max="29" width="12.33203125" style="28" customWidth="1"/>
    <col min="30" max="30" width="18.33203125" style="28" customWidth="1"/>
    <col min="31" max="31" width="20.33203125" style="28" customWidth="1"/>
    <col min="32" max="32" width="7" style="28" customWidth="1"/>
    <col min="33" max="34" width="9" style="28" customWidth="1"/>
    <col min="35" max="37" width="2.88671875" style="28" customWidth="1"/>
    <col min="38" max="38" width="48.88671875" style="28" customWidth="1"/>
    <col min="39" max="39" width="20.33203125" style="28" customWidth="1"/>
    <col min="40" max="40" width="18.6640625" style="28" customWidth="1"/>
    <col min="41" max="41" width="19.33203125" style="28" customWidth="1"/>
    <col min="42" max="42" width="11.109375" style="28" customWidth="1"/>
    <col min="43" max="43" width="14.33203125" style="28" customWidth="1"/>
    <col min="44" max="44" width="12.33203125" style="28" customWidth="1"/>
    <col min="45" max="45" width="18.33203125" style="28" customWidth="1"/>
    <col min="46" max="46" width="20.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5563</v>
      </c>
      <c r="F6" s="453"/>
      <c r="G6" s="453"/>
      <c r="H6" s="453"/>
      <c r="I6" s="453"/>
      <c r="J6" s="453"/>
      <c r="K6" s="453"/>
      <c r="L6" s="453"/>
      <c r="M6" s="453"/>
      <c r="N6" s="453"/>
      <c r="O6" s="453"/>
      <c r="P6" s="453"/>
      <c r="Q6" s="2732"/>
      <c r="R6" s="453"/>
      <c r="S6" s="453"/>
      <c r="T6" s="453" t="s">
        <v>5564</v>
      </c>
      <c r="U6" s="453"/>
      <c r="V6" s="453"/>
      <c r="W6" s="453"/>
      <c r="X6" s="453"/>
      <c r="Y6" s="453"/>
      <c r="Z6" s="453"/>
      <c r="AA6" s="453"/>
      <c r="AB6" s="453"/>
      <c r="AC6" s="453"/>
      <c r="AD6" s="453"/>
      <c r="AE6" s="453"/>
      <c r="AF6" s="2732"/>
      <c r="AG6" s="2732"/>
      <c r="AH6" s="2732"/>
      <c r="AI6" s="453" t="s">
        <v>5564</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4" t="s">
        <v>3039</v>
      </c>
      <c r="J11" s="3218" t="s">
        <v>5468</v>
      </c>
      <c r="K11" s="3218" t="s">
        <v>5467</v>
      </c>
      <c r="L11" s="3218" t="s">
        <v>1463</v>
      </c>
      <c r="M11" s="3222" t="s">
        <v>5467</v>
      </c>
      <c r="N11" s="2947"/>
      <c r="O11" s="2950" t="s">
        <v>3041</v>
      </c>
      <c r="P11" s="3219"/>
      <c r="Q11" s="2948"/>
      <c r="T11" s="131"/>
      <c r="U11" s="20"/>
      <c r="V11" s="20"/>
      <c r="W11" s="115"/>
      <c r="X11" s="3226" t="s">
        <v>3039</v>
      </c>
      <c r="Y11" s="3218" t="s">
        <v>5468</v>
      </c>
      <c r="Z11" s="3218" t="s">
        <v>5467</v>
      </c>
      <c r="AA11" s="3218" t="s">
        <v>1463</v>
      </c>
      <c r="AB11" s="3222" t="s">
        <v>5467</v>
      </c>
      <c r="AC11" s="2947"/>
      <c r="AD11" s="2950" t="s">
        <v>3041</v>
      </c>
      <c r="AE11" s="3219"/>
      <c r="AF11" s="2948"/>
      <c r="AI11" s="131"/>
      <c r="AJ11" s="20"/>
      <c r="AK11" s="20"/>
      <c r="AL11" s="115"/>
      <c r="AM11" s="3226" t="s">
        <v>3039</v>
      </c>
      <c r="AN11" s="3218" t="s">
        <v>5468</v>
      </c>
      <c r="AO11" s="3218" t="s">
        <v>5467</v>
      </c>
      <c r="AP11" s="3218" t="s">
        <v>1463</v>
      </c>
      <c r="AQ11" s="3222" t="s">
        <v>5467</v>
      </c>
      <c r="AR11" s="2947"/>
      <c r="AS11" s="2950" t="s">
        <v>3041</v>
      </c>
      <c r="AT11" s="3219"/>
    </row>
    <row r="12" spans="1:47">
      <c r="B12" s="444"/>
      <c r="C12" s="446"/>
      <c r="E12" s="132"/>
      <c r="F12" s="94"/>
      <c r="G12" s="94"/>
      <c r="H12" s="162"/>
      <c r="I12" s="131"/>
      <c r="J12" s="3225"/>
      <c r="K12" s="132"/>
      <c r="L12" s="132"/>
      <c r="M12" s="132"/>
      <c r="N12" s="132"/>
      <c r="O12" s="132"/>
      <c r="P12" s="95"/>
      <c r="Q12" s="20"/>
      <c r="T12" s="132"/>
      <c r="U12" s="94"/>
      <c r="V12" s="94"/>
      <c r="W12" s="162"/>
      <c r="X12" s="83"/>
      <c r="Y12" s="3225"/>
      <c r="Z12" s="132"/>
      <c r="AA12" s="132"/>
      <c r="AB12" s="132"/>
      <c r="AC12" s="132"/>
      <c r="AD12" s="132"/>
      <c r="AE12" s="95"/>
      <c r="AF12" s="20"/>
      <c r="AI12" s="132"/>
      <c r="AJ12" s="94"/>
      <c r="AK12" s="94"/>
      <c r="AL12" s="162"/>
      <c r="AM12" s="83"/>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83"/>
      <c r="AF15" s="20"/>
      <c r="AI15" s="487" t="s">
        <v>5604</v>
      </c>
      <c r="AJ15" s="20"/>
      <c r="AK15" s="20"/>
      <c r="AL15" s="115"/>
      <c r="AM15" s="3230"/>
      <c r="AN15" s="131"/>
      <c r="AS15" s="115"/>
      <c r="AT15" s="83"/>
    </row>
    <row r="16" spans="1:47" ht="15.75">
      <c r="A16" s="3212" t="s">
        <v>1403</v>
      </c>
      <c r="B16" s="171">
        <v>0</v>
      </c>
      <c r="C16" s="171">
        <v>0</v>
      </c>
      <c r="E16" s="487"/>
      <c r="F16" s="3231" t="s">
        <v>621</v>
      </c>
      <c r="G16" s="20"/>
      <c r="H16" s="115"/>
      <c r="I16" s="3232">
        <v>759562.18770794652</v>
      </c>
      <c r="J16" s="3013"/>
      <c r="K16" s="3014"/>
      <c r="L16" s="3014"/>
      <c r="M16" s="3014"/>
      <c r="N16" s="3014"/>
      <c r="O16" s="3021"/>
      <c r="P16" s="3037">
        <v>0</v>
      </c>
      <c r="Q16" s="3036"/>
      <c r="T16" s="487"/>
      <c r="U16" s="3231" t="s">
        <v>621</v>
      </c>
      <c r="V16" s="3233"/>
      <c r="W16" s="115"/>
      <c r="X16" s="3230">
        <v>759562.18770794652</v>
      </c>
      <c r="Y16" s="3234">
        <v>0</v>
      </c>
      <c r="Z16" s="3235">
        <v>759562.18770794652</v>
      </c>
      <c r="AA16" s="3235">
        <v>0</v>
      </c>
      <c r="AB16" s="3235">
        <v>0</v>
      </c>
      <c r="AC16" s="3235">
        <v>0</v>
      </c>
      <c r="AD16" s="3236">
        <v>0</v>
      </c>
      <c r="AE16" s="3236">
        <v>759562.18770794652</v>
      </c>
      <c r="AF16" s="3237"/>
      <c r="AI16" s="487"/>
      <c r="AJ16" s="3231" t="s">
        <v>621</v>
      </c>
      <c r="AK16" s="3233"/>
      <c r="AL16" s="115"/>
      <c r="AM16" s="3230">
        <v>752495.10309208103</v>
      </c>
      <c r="AN16" s="3234">
        <v>0</v>
      </c>
      <c r="AO16" s="3235">
        <v>752495.10309208103</v>
      </c>
      <c r="AP16" s="3235">
        <v>0</v>
      </c>
      <c r="AQ16" s="3235">
        <v>0</v>
      </c>
      <c r="AR16" s="3235">
        <v>0</v>
      </c>
      <c r="AS16" s="3236">
        <v>0</v>
      </c>
      <c r="AT16" s="3236">
        <v>752495.10309208103</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3171">
        <v>0</v>
      </c>
      <c r="AF17" s="3237"/>
      <c r="AI17" s="487"/>
      <c r="AJ17" s="3231" t="s">
        <v>637</v>
      </c>
      <c r="AK17" s="3233"/>
      <c r="AL17" s="115"/>
      <c r="AM17" s="492">
        <v>0</v>
      </c>
      <c r="AN17" s="480">
        <v>0</v>
      </c>
      <c r="AO17" s="560">
        <v>0</v>
      </c>
      <c r="AP17" s="560">
        <v>0</v>
      </c>
      <c r="AQ17" s="560">
        <v>0</v>
      </c>
      <c r="AR17" s="560">
        <v>0</v>
      </c>
      <c r="AS17" s="1415">
        <v>0</v>
      </c>
      <c r="AT17" s="3171">
        <v>0</v>
      </c>
      <c r="AU17" s="5">
        <v>0</v>
      </c>
    </row>
    <row r="18" spans="1:47" ht="15.75">
      <c r="A18" s="3212" t="s">
        <v>1403</v>
      </c>
      <c r="B18" s="171">
        <v>0</v>
      </c>
      <c r="C18" s="171">
        <v>0</v>
      </c>
      <c r="E18" s="487"/>
      <c r="F18" s="3231" t="s">
        <v>655</v>
      </c>
      <c r="G18" s="20"/>
      <c r="H18" s="115"/>
      <c r="I18" s="1601">
        <v>2315805.3813654808</v>
      </c>
      <c r="J18" s="3013"/>
      <c r="K18" s="3014"/>
      <c r="L18" s="3014"/>
      <c r="M18" s="3014"/>
      <c r="N18" s="3014"/>
      <c r="O18" s="3021"/>
      <c r="P18" s="3037">
        <v>0</v>
      </c>
      <c r="Q18" s="3036"/>
      <c r="T18" s="487"/>
      <c r="U18" s="3231" t="s">
        <v>655</v>
      </c>
      <c r="V18" s="3233"/>
      <c r="W18" s="115"/>
      <c r="X18" s="492">
        <v>2315805.3813654808</v>
      </c>
      <c r="Y18" s="480">
        <v>0</v>
      </c>
      <c r="Z18" s="560">
        <v>2315805.3813654808</v>
      </c>
      <c r="AA18" s="560">
        <v>0</v>
      </c>
      <c r="AB18" s="560">
        <v>0</v>
      </c>
      <c r="AC18" s="560">
        <v>0</v>
      </c>
      <c r="AD18" s="1415">
        <v>0</v>
      </c>
      <c r="AE18" s="1415">
        <v>2315805.3813654808</v>
      </c>
      <c r="AF18" s="3176"/>
      <c r="AI18" s="487"/>
      <c r="AJ18" s="3231" t="s">
        <v>655</v>
      </c>
      <c r="AK18" s="3233"/>
      <c r="AL18" s="115"/>
      <c r="AM18" s="492">
        <v>1639721.9718000286</v>
      </c>
      <c r="AN18" s="480">
        <v>0</v>
      </c>
      <c r="AO18" s="560">
        <v>1639721.9718000286</v>
      </c>
      <c r="AP18" s="560">
        <v>0</v>
      </c>
      <c r="AQ18" s="560">
        <v>0</v>
      </c>
      <c r="AR18" s="560">
        <v>0</v>
      </c>
      <c r="AS18" s="1415">
        <v>0</v>
      </c>
      <c r="AT18" s="1415">
        <v>1639721.9718000286</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3075367.5690734275</v>
      </c>
      <c r="J21" s="3238"/>
      <c r="K21" s="3239">
        <v>1</v>
      </c>
      <c r="L21" s="3240"/>
      <c r="M21" s="3240"/>
      <c r="N21" s="3240"/>
      <c r="O21" s="3241"/>
      <c r="P21" s="3242">
        <v>1</v>
      </c>
      <c r="Q21" s="3036"/>
      <c r="T21" s="487"/>
      <c r="U21" s="3231"/>
      <c r="V21" s="3233"/>
      <c r="W21" s="115" t="s">
        <v>5748</v>
      </c>
      <c r="X21" s="2812">
        <v>3075367.5690734275</v>
      </c>
      <c r="Y21" s="1430">
        <v>0</v>
      </c>
      <c r="Z21" s="1430">
        <v>3075367.5690734275</v>
      </c>
      <c r="AA21" s="1430">
        <v>0</v>
      </c>
      <c r="AB21" s="1430">
        <v>0</v>
      </c>
      <c r="AC21" s="1430">
        <v>0</v>
      </c>
      <c r="AD21" s="1431">
        <v>0</v>
      </c>
      <c r="AE21" s="3198">
        <v>3075367.5690734275</v>
      </c>
      <c r="AF21" s="3176"/>
      <c r="AI21" s="487"/>
      <c r="AJ21" s="3231"/>
      <c r="AK21" s="3233"/>
      <c r="AL21" s="115" t="s">
        <v>5748</v>
      </c>
      <c r="AM21" s="2812">
        <v>2392217.0748921097</v>
      </c>
      <c r="AN21" s="1430">
        <v>0</v>
      </c>
      <c r="AO21" s="1430">
        <v>2392217.0748921097</v>
      </c>
      <c r="AP21" s="1430">
        <v>0</v>
      </c>
      <c r="AQ21" s="1430">
        <v>0</v>
      </c>
      <c r="AR21" s="1430">
        <v>0</v>
      </c>
      <c r="AS21" s="1431">
        <v>0</v>
      </c>
      <c r="AT21" s="3198">
        <v>2392217.0748921097</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3171"/>
      <c r="AF23" s="3176"/>
      <c r="AI23" s="487"/>
      <c r="AJ23" s="3231"/>
      <c r="AK23" s="3233"/>
      <c r="AL23" s="115"/>
      <c r="AM23" s="492">
        <v>0</v>
      </c>
      <c r="AN23" s="480"/>
      <c r="AO23" s="560"/>
      <c r="AP23" s="560"/>
      <c r="AQ23" s="560"/>
      <c r="AR23" s="560"/>
      <c r="AS23" s="1415"/>
      <c r="AT23" s="3171"/>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3171"/>
      <c r="AF24" s="3176"/>
      <c r="AI24" s="487" t="s">
        <v>666</v>
      </c>
      <c r="AJ24" s="3231"/>
      <c r="AK24" s="3233"/>
      <c r="AL24" s="115"/>
      <c r="AM24" s="492">
        <v>0</v>
      </c>
      <c r="AN24" s="480"/>
      <c r="AO24" s="560"/>
      <c r="AP24" s="560"/>
      <c r="AQ24" s="560"/>
      <c r="AR24" s="560"/>
      <c r="AS24" s="1415"/>
      <c r="AT24" s="3171"/>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3171">
        <v>0</v>
      </c>
      <c r="AF25" s="3176"/>
      <c r="AI25" s="487"/>
      <c r="AJ25" s="3231" t="s">
        <v>668</v>
      </c>
      <c r="AK25" s="3233"/>
      <c r="AL25" s="115"/>
      <c r="AM25" s="492">
        <v>0</v>
      </c>
      <c r="AN25" s="480">
        <v>0</v>
      </c>
      <c r="AO25" s="560">
        <v>0</v>
      </c>
      <c r="AP25" s="560">
        <v>0</v>
      </c>
      <c r="AQ25" s="560">
        <v>0</v>
      </c>
      <c r="AR25" s="560">
        <v>0</v>
      </c>
      <c r="AS25" s="1415">
        <v>0</v>
      </c>
      <c r="AT25" s="3171">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3171">
        <v>0</v>
      </c>
      <c r="AF27" s="3176"/>
      <c r="AI27" s="487"/>
      <c r="AJ27" s="3231" t="s">
        <v>697</v>
      </c>
      <c r="AK27" s="3233"/>
      <c r="AL27" s="115"/>
      <c r="AM27" s="492">
        <v>0</v>
      </c>
      <c r="AN27" s="480">
        <v>0</v>
      </c>
      <c r="AO27" s="560">
        <v>0</v>
      </c>
      <c r="AP27" s="560">
        <v>0</v>
      </c>
      <c r="AQ27" s="560">
        <v>0</v>
      </c>
      <c r="AR27" s="560">
        <v>0</v>
      </c>
      <c r="AS27" s="1415">
        <v>0</v>
      </c>
      <c r="AT27" s="3171">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3171">
        <v>0</v>
      </c>
      <c r="AF28" s="3176"/>
      <c r="AI28" s="487"/>
      <c r="AJ28" s="3231" t="s">
        <v>704</v>
      </c>
      <c r="AK28" s="3233"/>
      <c r="AL28" s="115"/>
      <c r="AM28" s="492">
        <v>0</v>
      </c>
      <c r="AN28" s="480">
        <v>0</v>
      </c>
      <c r="AO28" s="560">
        <v>0</v>
      </c>
      <c r="AP28" s="560">
        <v>0</v>
      </c>
      <c r="AQ28" s="560">
        <v>0</v>
      </c>
      <c r="AR28" s="560">
        <v>0</v>
      </c>
      <c r="AS28" s="1415">
        <v>0</v>
      </c>
      <c r="AT28" s="3171">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3171">
        <v>0</v>
      </c>
      <c r="AF29" s="3176"/>
      <c r="AI29" s="487"/>
      <c r="AJ29" s="3231">
        <v>0</v>
      </c>
      <c r="AK29" s="3233"/>
      <c r="AL29" s="115"/>
      <c r="AM29" s="492">
        <v>0</v>
      </c>
      <c r="AN29" s="480">
        <v>0</v>
      </c>
      <c r="AO29" s="560">
        <v>0</v>
      </c>
      <c r="AP29" s="560">
        <v>0</v>
      </c>
      <c r="AQ29" s="560">
        <v>0</v>
      </c>
      <c r="AR29" s="560">
        <v>0</v>
      </c>
      <c r="AS29" s="1415">
        <v>0</v>
      </c>
      <c r="AT29" s="3171">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3171">
        <v>0</v>
      </c>
      <c r="AF30" s="3176"/>
      <c r="AI30" s="487"/>
      <c r="AJ30" s="3231">
        <v>0</v>
      </c>
      <c r="AK30" s="3233"/>
      <c r="AL30" s="115"/>
      <c r="AM30" s="492">
        <v>0</v>
      </c>
      <c r="AN30" s="480">
        <v>0</v>
      </c>
      <c r="AO30" s="560">
        <v>0</v>
      </c>
      <c r="AP30" s="560">
        <v>0</v>
      </c>
      <c r="AQ30" s="560">
        <v>0</v>
      </c>
      <c r="AR30" s="560">
        <v>0</v>
      </c>
      <c r="AS30" s="1415">
        <v>0</v>
      </c>
      <c r="AT30" s="3171">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3171">
        <v>0</v>
      </c>
      <c r="AF32" s="3176"/>
      <c r="AI32" s="487"/>
      <c r="AJ32" s="3231">
        <v>0</v>
      </c>
      <c r="AK32" s="3233"/>
      <c r="AL32" s="115"/>
      <c r="AM32" s="492">
        <v>0</v>
      </c>
      <c r="AN32" s="480">
        <v>0</v>
      </c>
      <c r="AO32" s="560">
        <v>0</v>
      </c>
      <c r="AP32" s="560">
        <v>0</v>
      </c>
      <c r="AQ32" s="560">
        <v>0</v>
      </c>
      <c r="AR32" s="560">
        <v>0</v>
      </c>
      <c r="AS32" s="1415">
        <v>0</v>
      </c>
      <c r="AT32" s="3171">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3171">
        <v>0</v>
      </c>
      <c r="AF33" s="3176"/>
      <c r="AI33" s="487"/>
      <c r="AJ33" s="3231">
        <v>0</v>
      </c>
      <c r="AK33" s="3233"/>
      <c r="AL33" s="115"/>
      <c r="AM33" s="492">
        <v>0</v>
      </c>
      <c r="AN33" s="480">
        <v>0</v>
      </c>
      <c r="AO33" s="560">
        <v>0</v>
      </c>
      <c r="AP33" s="560">
        <v>0</v>
      </c>
      <c r="AQ33" s="560">
        <v>0</v>
      </c>
      <c r="AR33" s="560">
        <v>0</v>
      </c>
      <c r="AS33" s="1415">
        <v>0</v>
      </c>
      <c r="AT33" s="3171">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3171">
        <v>0</v>
      </c>
      <c r="AF34" s="3176"/>
      <c r="AI34" s="487"/>
      <c r="AJ34" s="3231">
        <v>0</v>
      </c>
      <c r="AK34" s="3233"/>
      <c r="AL34" s="115"/>
      <c r="AM34" s="492">
        <v>0</v>
      </c>
      <c r="AN34" s="480">
        <v>0</v>
      </c>
      <c r="AO34" s="560">
        <v>0</v>
      </c>
      <c r="AP34" s="560">
        <v>0</v>
      </c>
      <c r="AQ34" s="560">
        <v>0</v>
      </c>
      <c r="AR34" s="560">
        <v>0</v>
      </c>
      <c r="AS34" s="1415">
        <v>0</v>
      </c>
      <c r="AT34" s="3171">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3171">
        <v>0</v>
      </c>
      <c r="AF35" s="3176"/>
      <c r="AI35" s="487"/>
      <c r="AJ35" s="3231">
        <v>0</v>
      </c>
      <c r="AK35" s="3233"/>
      <c r="AL35" s="115"/>
      <c r="AM35" s="492">
        <v>0</v>
      </c>
      <c r="AN35" s="480">
        <v>0</v>
      </c>
      <c r="AO35" s="560">
        <v>0</v>
      </c>
      <c r="AP35" s="560">
        <v>0</v>
      </c>
      <c r="AQ35" s="560">
        <v>0</v>
      </c>
      <c r="AR35" s="560">
        <v>0</v>
      </c>
      <c r="AS35" s="1415">
        <v>0</v>
      </c>
      <c r="AT35" s="3171">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3171">
        <v>0</v>
      </c>
      <c r="AF36" s="3176"/>
      <c r="AI36" s="487"/>
      <c r="AJ36" s="3231">
        <v>0</v>
      </c>
      <c r="AK36" s="3233"/>
      <c r="AL36" s="115"/>
      <c r="AM36" s="492">
        <v>0</v>
      </c>
      <c r="AN36" s="480">
        <v>0</v>
      </c>
      <c r="AO36" s="560">
        <v>0</v>
      </c>
      <c r="AP36" s="560">
        <v>0</v>
      </c>
      <c r="AQ36" s="560">
        <v>0</v>
      </c>
      <c r="AR36" s="560">
        <v>0</v>
      </c>
      <c r="AS36" s="1415">
        <v>0</v>
      </c>
      <c r="AT36" s="3171">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3171">
        <v>0</v>
      </c>
      <c r="AF37" s="3176"/>
      <c r="AI37" s="487"/>
      <c r="AJ37" s="3231">
        <v>0</v>
      </c>
      <c r="AK37" s="3233"/>
      <c r="AL37" s="115"/>
      <c r="AM37" s="492">
        <v>0</v>
      </c>
      <c r="AN37" s="480">
        <v>0</v>
      </c>
      <c r="AO37" s="560">
        <v>0</v>
      </c>
      <c r="AP37" s="560">
        <v>0</v>
      </c>
      <c r="AQ37" s="560">
        <v>0</v>
      </c>
      <c r="AR37" s="560">
        <v>0</v>
      </c>
      <c r="AS37" s="1415">
        <v>0</v>
      </c>
      <c r="AT37" s="3171">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3171">
        <v>0</v>
      </c>
      <c r="AF38" s="3176"/>
      <c r="AI38" s="487"/>
      <c r="AJ38" s="3231">
        <v>0</v>
      </c>
      <c r="AK38" s="3233"/>
      <c r="AL38" s="115"/>
      <c r="AM38" s="492">
        <v>0</v>
      </c>
      <c r="AN38" s="480">
        <v>0</v>
      </c>
      <c r="AO38" s="560">
        <v>0</v>
      </c>
      <c r="AP38" s="560">
        <v>0</v>
      </c>
      <c r="AQ38" s="560">
        <v>0</v>
      </c>
      <c r="AR38" s="560">
        <v>0</v>
      </c>
      <c r="AS38" s="1415">
        <v>0</v>
      </c>
      <c r="AT38" s="3171">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3198">
        <v>0</v>
      </c>
      <c r="AF42" s="3176"/>
      <c r="AI42" s="487"/>
      <c r="AJ42" s="3231"/>
      <c r="AK42" s="3233"/>
      <c r="AL42" s="115" t="s">
        <v>5749</v>
      </c>
      <c r="AM42" s="2812">
        <v>0</v>
      </c>
      <c r="AN42" s="3243">
        <v>0</v>
      </c>
      <c r="AO42" s="1430">
        <v>0</v>
      </c>
      <c r="AP42" s="1430">
        <v>0</v>
      </c>
      <c r="AQ42" s="1430">
        <v>0</v>
      </c>
      <c r="AR42" s="1430">
        <v>0</v>
      </c>
      <c r="AS42" s="1431">
        <v>0</v>
      </c>
      <c r="AT42" s="3198">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3171"/>
      <c r="AF44" s="3176"/>
      <c r="AI44" s="487"/>
      <c r="AJ44" s="3231"/>
      <c r="AK44" s="3233"/>
      <c r="AL44" s="115"/>
      <c r="AM44" s="492">
        <v>0</v>
      </c>
      <c r="AN44" s="480"/>
      <c r="AO44" s="560"/>
      <c r="AP44" s="560"/>
      <c r="AQ44" s="560"/>
      <c r="AR44" s="560"/>
      <c r="AS44" s="1415"/>
      <c r="AT44" s="3171"/>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3171"/>
      <c r="AF45" s="3176"/>
      <c r="AI45" s="487" t="s">
        <v>1788</v>
      </c>
      <c r="AJ45" s="3231"/>
      <c r="AK45" s="3233"/>
      <c r="AL45" s="115"/>
      <c r="AM45" s="492">
        <v>0</v>
      </c>
      <c r="AN45" s="480"/>
      <c r="AO45" s="560"/>
      <c r="AP45" s="560"/>
      <c r="AQ45" s="560"/>
      <c r="AR45" s="560"/>
      <c r="AS45" s="1415"/>
      <c r="AT45" s="3171"/>
      <c r="AU45" s="5">
        <v>0</v>
      </c>
    </row>
    <row r="46" spans="1:47" ht="15.75">
      <c r="A46" s="3212" t="s">
        <v>1403</v>
      </c>
      <c r="B46" s="171">
        <v>0</v>
      </c>
      <c r="C46" s="171">
        <v>0</v>
      </c>
      <c r="E46" s="487"/>
      <c r="F46" s="3231" t="s">
        <v>1789</v>
      </c>
      <c r="G46" s="3231"/>
      <c r="H46" s="3244"/>
      <c r="I46" s="1601">
        <v>1228491.7622151149</v>
      </c>
      <c r="J46" s="3013"/>
      <c r="K46" s="3130">
        <v>1</v>
      </c>
      <c r="L46" s="3014"/>
      <c r="M46" s="3014"/>
      <c r="N46" s="3014"/>
      <c r="O46" s="3021"/>
      <c r="P46" s="3037">
        <v>1</v>
      </c>
      <c r="Q46" s="3036"/>
      <c r="T46" s="487"/>
      <c r="U46" s="3231" t="s">
        <v>1789</v>
      </c>
      <c r="V46" s="3233"/>
      <c r="W46" s="115"/>
      <c r="X46" s="492">
        <v>1228491.7622151149</v>
      </c>
      <c r="Y46" s="480">
        <v>0</v>
      </c>
      <c r="Z46" s="560">
        <v>1228491.7622151149</v>
      </c>
      <c r="AA46" s="560">
        <v>0</v>
      </c>
      <c r="AB46" s="560">
        <v>0</v>
      </c>
      <c r="AC46" s="560">
        <v>0</v>
      </c>
      <c r="AD46" s="1415">
        <v>0</v>
      </c>
      <c r="AE46" s="3171">
        <v>1228491.7622151149</v>
      </c>
      <c r="AF46" s="3176"/>
      <c r="AI46" s="487"/>
      <c r="AJ46" s="3231" t="s">
        <v>1789</v>
      </c>
      <c r="AK46" s="3233"/>
      <c r="AL46" s="115"/>
      <c r="AM46" s="492">
        <v>1157548.1164422976</v>
      </c>
      <c r="AN46" s="480">
        <v>0</v>
      </c>
      <c r="AO46" s="560">
        <v>1157548.1164422976</v>
      </c>
      <c r="AP46" s="560">
        <v>0</v>
      </c>
      <c r="AQ46" s="560">
        <v>0</v>
      </c>
      <c r="AR46" s="560">
        <v>0</v>
      </c>
      <c r="AS46" s="1415">
        <v>0</v>
      </c>
      <c r="AT46" s="3171">
        <v>1157548.1164422976</v>
      </c>
      <c r="AU46" s="5">
        <v>0</v>
      </c>
    </row>
    <row r="47" spans="1:47" ht="15.75">
      <c r="A47" s="3212" t="s">
        <v>1403</v>
      </c>
      <c r="B47" s="171">
        <v>0</v>
      </c>
      <c r="C47" s="171">
        <v>0</v>
      </c>
      <c r="E47" s="487"/>
      <c r="F47" s="3231" t="s">
        <v>728</v>
      </c>
      <c r="G47" s="3231"/>
      <c r="H47" s="3244"/>
      <c r="I47" s="1601">
        <v>1137794.9722234751</v>
      </c>
      <c r="J47" s="3013"/>
      <c r="K47" s="3130">
        <v>1</v>
      </c>
      <c r="L47" s="3014"/>
      <c r="M47" s="3014"/>
      <c r="N47" s="3014"/>
      <c r="O47" s="3021"/>
      <c r="P47" s="3037">
        <v>1</v>
      </c>
      <c r="Q47" s="3036"/>
      <c r="T47" s="487"/>
      <c r="U47" s="3231" t="s">
        <v>728</v>
      </c>
      <c r="V47" s="3233"/>
      <c r="W47" s="115"/>
      <c r="X47" s="492">
        <v>1137794.9722234751</v>
      </c>
      <c r="Y47" s="480">
        <v>0</v>
      </c>
      <c r="Z47" s="560">
        <v>1137794.9722234751</v>
      </c>
      <c r="AA47" s="560">
        <v>0</v>
      </c>
      <c r="AB47" s="560">
        <v>0</v>
      </c>
      <c r="AC47" s="560">
        <v>0</v>
      </c>
      <c r="AD47" s="1415">
        <v>0</v>
      </c>
      <c r="AE47" s="3171">
        <v>1137794.9722234751</v>
      </c>
      <c r="AF47" s="3176"/>
      <c r="AI47" s="487"/>
      <c r="AJ47" s="3231" t="s">
        <v>728</v>
      </c>
      <c r="AK47" s="3233"/>
      <c r="AL47" s="115"/>
      <c r="AM47" s="492">
        <v>1012721.9867556654</v>
      </c>
      <c r="AN47" s="480">
        <v>0</v>
      </c>
      <c r="AO47" s="560">
        <v>1012721.9867556654</v>
      </c>
      <c r="AP47" s="560">
        <v>0</v>
      </c>
      <c r="AQ47" s="560">
        <v>0</v>
      </c>
      <c r="AR47" s="560">
        <v>0</v>
      </c>
      <c r="AS47" s="1415">
        <v>0</v>
      </c>
      <c r="AT47" s="3171">
        <v>1012721.9867556654</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3171">
        <v>0</v>
      </c>
      <c r="AF49" s="3176"/>
      <c r="AI49" s="487"/>
      <c r="AJ49" s="3231">
        <v>0</v>
      </c>
      <c r="AK49" s="3233"/>
      <c r="AL49" s="115"/>
      <c r="AM49" s="492">
        <v>0</v>
      </c>
      <c r="AN49" s="480">
        <v>0</v>
      </c>
      <c r="AO49" s="560">
        <v>0</v>
      </c>
      <c r="AP49" s="560">
        <v>0</v>
      </c>
      <c r="AQ49" s="560">
        <v>0</v>
      </c>
      <c r="AR49" s="560">
        <v>0</v>
      </c>
      <c r="AS49" s="1415">
        <v>0</v>
      </c>
      <c r="AT49" s="3171">
        <v>0</v>
      </c>
      <c r="AU49" s="5">
        <v>0</v>
      </c>
    </row>
    <row r="50" spans="1:47" ht="15.75">
      <c r="A50" s="3212" t="s">
        <v>1403</v>
      </c>
      <c r="B50" s="171">
        <v>0</v>
      </c>
      <c r="C50" s="171">
        <v>0</v>
      </c>
      <c r="E50" s="487"/>
      <c r="F50" s="3231" t="s">
        <v>742</v>
      </c>
      <c r="G50" s="3245"/>
      <c r="H50" s="3244"/>
      <c r="I50" s="1601">
        <v>535562.00420207251</v>
      </c>
      <c r="J50" s="3013"/>
      <c r="K50" s="3130">
        <v>1</v>
      </c>
      <c r="L50" s="3014"/>
      <c r="M50" s="3014"/>
      <c r="N50" s="3014"/>
      <c r="O50" s="3021"/>
      <c r="P50" s="3037">
        <v>1</v>
      </c>
      <c r="Q50" s="3036"/>
      <c r="T50" s="487"/>
      <c r="U50" s="3231" t="s">
        <v>742</v>
      </c>
      <c r="V50" s="3233"/>
      <c r="W50" s="115"/>
      <c r="X50" s="492">
        <v>535562.00420207251</v>
      </c>
      <c r="Y50" s="480">
        <v>0</v>
      </c>
      <c r="Z50" s="560">
        <v>535562.00420207251</v>
      </c>
      <c r="AA50" s="560">
        <v>0</v>
      </c>
      <c r="AB50" s="560">
        <v>0</v>
      </c>
      <c r="AC50" s="560">
        <v>0</v>
      </c>
      <c r="AD50" s="1415">
        <v>0</v>
      </c>
      <c r="AE50" s="3171">
        <v>535562.00420207251</v>
      </c>
      <c r="AF50" s="3176"/>
      <c r="AI50" s="487"/>
      <c r="AJ50" s="3231" t="s">
        <v>742</v>
      </c>
      <c r="AK50" s="3233"/>
      <c r="AL50" s="115"/>
      <c r="AM50" s="492">
        <v>454444.66698109859</v>
      </c>
      <c r="AN50" s="480">
        <v>0</v>
      </c>
      <c r="AO50" s="560">
        <v>454444.66698109859</v>
      </c>
      <c r="AP50" s="560">
        <v>0</v>
      </c>
      <c r="AQ50" s="560">
        <v>0</v>
      </c>
      <c r="AR50" s="560">
        <v>0</v>
      </c>
      <c r="AS50" s="1415">
        <v>0</v>
      </c>
      <c r="AT50" s="3171">
        <v>454444.66698109859</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1403</v>
      </c>
      <c r="B53" s="171">
        <v>0</v>
      </c>
      <c r="C53" s="171">
        <v>0</v>
      </c>
      <c r="E53" s="487"/>
      <c r="F53" s="3231" t="s">
        <v>749</v>
      </c>
      <c r="G53" s="3245"/>
      <c r="H53" s="3244"/>
      <c r="I53" s="1601">
        <v>5271195.5333346557</v>
      </c>
      <c r="J53" s="3013"/>
      <c r="K53" s="3130">
        <v>1</v>
      </c>
      <c r="L53" s="3014"/>
      <c r="M53" s="3014"/>
      <c r="N53" s="3014"/>
      <c r="O53" s="3021"/>
      <c r="P53" s="3037">
        <v>1</v>
      </c>
      <c r="Q53" s="3036"/>
      <c r="T53" s="487"/>
      <c r="U53" s="3231" t="s">
        <v>749</v>
      </c>
      <c r="V53" s="3233"/>
      <c r="W53" s="115"/>
      <c r="X53" s="492">
        <v>5271195.5333346557</v>
      </c>
      <c r="Y53" s="480">
        <v>0</v>
      </c>
      <c r="Z53" s="560">
        <v>5271195.5333346557</v>
      </c>
      <c r="AA53" s="560">
        <v>0</v>
      </c>
      <c r="AB53" s="560">
        <v>0</v>
      </c>
      <c r="AC53" s="560">
        <v>0</v>
      </c>
      <c r="AD53" s="1415">
        <v>0</v>
      </c>
      <c r="AE53" s="1415">
        <v>5271195.5333346557</v>
      </c>
      <c r="AF53" s="3176"/>
      <c r="AI53" s="487"/>
      <c r="AJ53" s="3231" t="s">
        <v>749</v>
      </c>
      <c r="AK53" s="3233"/>
      <c r="AL53" s="115"/>
      <c r="AM53" s="492">
        <v>4845321.6333346562</v>
      </c>
      <c r="AN53" s="480">
        <v>0</v>
      </c>
      <c r="AO53" s="560">
        <v>4845321.6333346562</v>
      </c>
      <c r="AP53" s="560">
        <v>0</v>
      </c>
      <c r="AQ53" s="560">
        <v>0</v>
      </c>
      <c r="AR53" s="560">
        <v>0</v>
      </c>
      <c r="AS53" s="1415">
        <v>0</v>
      </c>
      <c r="AT53" s="1415">
        <v>4845321.6333346562</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1403</v>
      </c>
      <c r="B58" s="171">
        <v>0</v>
      </c>
      <c r="C58" s="171">
        <v>0</v>
      </c>
      <c r="E58" s="487"/>
      <c r="F58" s="3231" t="s">
        <v>1793</v>
      </c>
      <c r="G58" s="3245"/>
      <c r="H58" s="3244"/>
      <c r="I58" s="1601">
        <v>7586753.9655466704</v>
      </c>
      <c r="J58" s="3013"/>
      <c r="K58" s="3130">
        <v>1</v>
      </c>
      <c r="L58" s="3014"/>
      <c r="M58" s="3014"/>
      <c r="N58" s="3014"/>
      <c r="O58" s="3021"/>
      <c r="P58" s="3037">
        <v>1</v>
      </c>
      <c r="Q58" s="3036"/>
      <c r="T58" s="487"/>
      <c r="U58" s="3231" t="s">
        <v>1793</v>
      </c>
      <c r="V58" s="3233"/>
      <c r="W58" s="115"/>
      <c r="X58" s="492">
        <v>7586753.9655466704</v>
      </c>
      <c r="Y58" s="480">
        <v>0</v>
      </c>
      <c r="Z58" s="560">
        <v>7586753.9655466704</v>
      </c>
      <c r="AA58" s="560">
        <v>0</v>
      </c>
      <c r="AB58" s="560">
        <v>0</v>
      </c>
      <c r="AC58" s="560">
        <v>0</v>
      </c>
      <c r="AD58" s="1415">
        <v>0</v>
      </c>
      <c r="AE58" s="3171">
        <v>7586753.9655466704</v>
      </c>
      <c r="AF58" s="3176"/>
      <c r="AI58" s="487"/>
      <c r="AJ58" s="3231" t="s">
        <v>1793</v>
      </c>
      <c r="AK58" s="3233"/>
      <c r="AL58" s="115"/>
      <c r="AM58" s="492">
        <v>6739838.9655466704</v>
      </c>
      <c r="AN58" s="480">
        <v>0</v>
      </c>
      <c r="AO58" s="560">
        <v>6739838.9655466704</v>
      </c>
      <c r="AP58" s="560">
        <v>0</v>
      </c>
      <c r="AQ58" s="560">
        <v>0</v>
      </c>
      <c r="AR58" s="560">
        <v>0</v>
      </c>
      <c r="AS58" s="1415">
        <v>0</v>
      </c>
      <c r="AT58" s="3171">
        <v>6739838.9655466704</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3171">
        <v>0</v>
      </c>
      <c r="AF60" s="3176"/>
      <c r="AI60" s="487"/>
      <c r="AJ60" s="3231" t="s">
        <v>769</v>
      </c>
      <c r="AK60" s="3233"/>
      <c r="AL60" s="115"/>
      <c r="AM60" s="492">
        <v>0</v>
      </c>
      <c r="AN60" s="480">
        <v>0</v>
      </c>
      <c r="AO60" s="560">
        <v>0</v>
      </c>
      <c r="AP60" s="560">
        <v>0</v>
      </c>
      <c r="AQ60" s="560">
        <v>0</v>
      </c>
      <c r="AR60" s="560">
        <v>0</v>
      </c>
      <c r="AS60" s="1415">
        <v>0</v>
      </c>
      <c r="AT60" s="3171">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3171">
        <v>0</v>
      </c>
      <c r="AF64" s="3176"/>
      <c r="AI64" s="487"/>
      <c r="AJ64" s="3231" t="s">
        <v>774</v>
      </c>
      <c r="AK64" s="3233"/>
      <c r="AL64" s="115"/>
      <c r="AM64" s="492">
        <v>0</v>
      </c>
      <c r="AN64" s="480">
        <v>0</v>
      </c>
      <c r="AO64" s="560">
        <v>0</v>
      </c>
      <c r="AP64" s="560">
        <v>0</v>
      </c>
      <c r="AQ64" s="560">
        <v>0</v>
      </c>
      <c r="AR64" s="560">
        <v>0</v>
      </c>
      <c r="AS64" s="1415">
        <v>0</v>
      </c>
      <c r="AT64" s="3171">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3171">
        <v>0</v>
      </c>
      <c r="AF65" s="3176"/>
      <c r="AI65" s="487"/>
      <c r="AJ65" s="3231" t="s">
        <v>778</v>
      </c>
      <c r="AK65" s="3233"/>
      <c r="AL65" s="115"/>
      <c r="AM65" s="492">
        <v>0</v>
      </c>
      <c r="AN65" s="480">
        <v>0</v>
      </c>
      <c r="AO65" s="560">
        <v>0</v>
      </c>
      <c r="AP65" s="560">
        <v>0</v>
      </c>
      <c r="AQ65" s="560">
        <v>0</v>
      </c>
      <c r="AR65" s="560">
        <v>0</v>
      </c>
      <c r="AS65" s="1415">
        <v>0</v>
      </c>
      <c r="AT65" s="3171">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3171">
        <v>0</v>
      </c>
      <c r="AF67" s="3176"/>
      <c r="AI67" s="487"/>
      <c r="AJ67" s="3231" t="s">
        <v>780</v>
      </c>
      <c r="AK67" s="3233"/>
      <c r="AL67" s="115"/>
      <c r="AM67" s="492">
        <v>0</v>
      </c>
      <c r="AN67" s="480">
        <v>0</v>
      </c>
      <c r="AO67" s="560">
        <v>0</v>
      </c>
      <c r="AP67" s="560">
        <v>0</v>
      </c>
      <c r="AQ67" s="560">
        <v>0</v>
      </c>
      <c r="AR67" s="560">
        <v>0</v>
      </c>
      <c r="AS67" s="1415">
        <v>0</v>
      </c>
      <c r="AT67" s="3171">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3171">
        <v>0</v>
      </c>
      <c r="AF69" s="3176"/>
      <c r="AI69" s="487"/>
      <c r="AJ69" s="3231" t="s">
        <v>782</v>
      </c>
      <c r="AK69" s="3233"/>
      <c r="AL69" s="115"/>
      <c r="AM69" s="492">
        <v>0</v>
      </c>
      <c r="AN69" s="480">
        <v>0</v>
      </c>
      <c r="AO69" s="560">
        <v>0</v>
      </c>
      <c r="AP69" s="560">
        <v>0</v>
      </c>
      <c r="AQ69" s="560">
        <v>0</v>
      </c>
      <c r="AR69" s="560">
        <v>0</v>
      </c>
      <c r="AS69" s="1415">
        <v>0</v>
      </c>
      <c r="AT69" s="3171">
        <v>0</v>
      </c>
      <c r="AU69" s="5">
        <v>0</v>
      </c>
    </row>
    <row r="70" spans="1:47" ht="15.75">
      <c r="A70" s="3212" t="s">
        <v>1403</v>
      </c>
      <c r="B70" s="171">
        <v>0</v>
      </c>
      <c r="C70" s="171">
        <v>0</v>
      </c>
      <c r="E70" s="487"/>
      <c r="F70" s="3231" t="s">
        <v>783</v>
      </c>
      <c r="G70" s="3245"/>
      <c r="H70" s="3244"/>
      <c r="I70" s="1601">
        <v>13357550.320694398</v>
      </c>
      <c r="J70" s="3013"/>
      <c r="K70" s="3130">
        <v>1</v>
      </c>
      <c r="L70" s="3014"/>
      <c r="M70" s="3014"/>
      <c r="N70" s="3014"/>
      <c r="O70" s="3021"/>
      <c r="P70" s="3037">
        <v>1</v>
      </c>
      <c r="Q70" s="3036"/>
      <c r="T70" s="487"/>
      <c r="U70" s="3231" t="s">
        <v>783</v>
      </c>
      <c r="V70" s="3233"/>
      <c r="W70" s="115"/>
      <c r="X70" s="492">
        <v>13357550.320694398</v>
      </c>
      <c r="Y70" s="480">
        <v>0</v>
      </c>
      <c r="Z70" s="560">
        <v>13357550.320694398</v>
      </c>
      <c r="AA70" s="560">
        <v>0</v>
      </c>
      <c r="AB70" s="560">
        <v>0</v>
      </c>
      <c r="AC70" s="560">
        <v>0</v>
      </c>
      <c r="AD70" s="1415">
        <v>0</v>
      </c>
      <c r="AE70" s="3171">
        <v>13357550.320694398</v>
      </c>
      <c r="AF70" s="3176"/>
      <c r="AI70" s="487"/>
      <c r="AJ70" s="3231" t="s">
        <v>783</v>
      </c>
      <c r="AK70" s="3233"/>
      <c r="AL70" s="115"/>
      <c r="AM70" s="492">
        <v>8259294.9406943982</v>
      </c>
      <c r="AN70" s="480">
        <v>0</v>
      </c>
      <c r="AO70" s="560">
        <v>8259294.9406943982</v>
      </c>
      <c r="AP70" s="560">
        <v>0</v>
      </c>
      <c r="AQ70" s="560">
        <v>0</v>
      </c>
      <c r="AR70" s="560">
        <v>0</v>
      </c>
      <c r="AS70" s="1415">
        <v>0</v>
      </c>
      <c r="AT70" s="3171">
        <v>8259294.9406943982</v>
      </c>
      <c r="AU70" s="5">
        <v>0</v>
      </c>
    </row>
    <row r="71" spans="1:47" ht="15.75">
      <c r="A71" s="3212" t="s">
        <v>1403</v>
      </c>
      <c r="B71" s="171">
        <v>0</v>
      </c>
      <c r="C71" s="171">
        <v>0</v>
      </c>
      <c r="E71" s="487"/>
      <c r="F71" s="3231" t="s">
        <v>785</v>
      </c>
      <c r="G71" s="3245"/>
      <c r="H71" s="3244"/>
      <c r="I71" s="1601">
        <v>12033471.33136688</v>
      </c>
      <c r="J71" s="3013"/>
      <c r="K71" s="3130">
        <v>1</v>
      </c>
      <c r="L71" s="3014"/>
      <c r="M71" s="3014"/>
      <c r="N71" s="3014"/>
      <c r="O71" s="3021"/>
      <c r="P71" s="3037">
        <v>1</v>
      </c>
      <c r="Q71" s="3036"/>
      <c r="T71" s="487"/>
      <c r="U71" s="3231" t="s">
        <v>785</v>
      </c>
      <c r="V71" s="3233"/>
      <c r="W71" s="115"/>
      <c r="X71" s="492">
        <v>12033471.33136688</v>
      </c>
      <c r="Y71" s="480">
        <v>0</v>
      </c>
      <c r="Z71" s="560">
        <v>12033471.33136688</v>
      </c>
      <c r="AA71" s="560">
        <v>0</v>
      </c>
      <c r="AB71" s="560">
        <v>0</v>
      </c>
      <c r="AC71" s="560">
        <v>0</v>
      </c>
      <c r="AD71" s="1415">
        <v>0</v>
      </c>
      <c r="AE71" s="1415">
        <v>12033471.33136688</v>
      </c>
      <c r="AF71" s="3176"/>
      <c r="AI71" s="487"/>
      <c r="AJ71" s="3231" t="s">
        <v>785</v>
      </c>
      <c r="AK71" s="3233"/>
      <c r="AL71" s="115"/>
      <c r="AM71" s="492">
        <v>9118586.6113668792</v>
      </c>
      <c r="AN71" s="480">
        <v>0</v>
      </c>
      <c r="AO71" s="560">
        <v>9118586.6113668792</v>
      </c>
      <c r="AP71" s="560">
        <v>0</v>
      </c>
      <c r="AQ71" s="560">
        <v>0</v>
      </c>
      <c r="AR71" s="560">
        <v>0</v>
      </c>
      <c r="AS71" s="1415">
        <v>0</v>
      </c>
      <c r="AT71" s="1415">
        <v>9118586.6113668792</v>
      </c>
      <c r="AU71" s="5">
        <v>0</v>
      </c>
    </row>
    <row r="72" spans="1:47" ht="15.75">
      <c r="A72" s="3212" t="s">
        <v>1403</v>
      </c>
      <c r="B72" s="171">
        <v>0</v>
      </c>
      <c r="C72" s="171">
        <v>0</v>
      </c>
      <c r="E72" s="487"/>
      <c r="F72" s="3231" t="s">
        <v>786</v>
      </c>
      <c r="G72" s="3245"/>
      <c r="H72" s="3244"/>
      <c r="I72" s="1601">
        <v>4930475.0096566575</v>
      </c>
      <c r="J72" s="3013"/>
      <c r="K72" s="3130">
        <v>1</v>
      </c>
      <c r="L72" s="3014"/>
      <c r="M72" s="3014"/>
      <c r="N72" s="3014"/>
      <c r="O72" s="3021"/>
      <c r="P72" s="3037">
        <v>1</v>
      </c>
      <c r="Q72" s="3036"/>
      <c r="T72" s="487"/>
      <c r="U72" s="3231" t="s">
        <v>786</v>
      </c>
      <c r="V72" s="3233"/>
      <c r="W72" s="115"/>
      <c r="X72" s="492">
        <v>4930475.0096566575</v>
      </c>
      <c r="Y72" s="480">
        <v>0</v>
      </c>
      <c r="Z72" s="560">
        <v>4930475.0096566575</v>
      </c>
      <c r="AA72" s="560">
        <v>0</v>
      </c>
      <c r="AB72" s="560">
        <v>0</v>
      </c>
      <c r="AC72" s="560">
        <v>0</v>
      </c>
      <c r="AD72" s="1415">
        <v>0</v>
      </c>
      <c r="AE72" s="1415">
        <v>4930475.0096566575</v>
      </c>
      <c r="AF72" s="3176"/>
      <c r="AI72" s="487"/>
      <c r="AJ72" s="3231" t="s">
        <v>786</v>
      </c>
      <c r="AK72" s="3233"/>
      <c r="AL72" s="115"/>
      <c r="AM72" s="492">
        <v>4107595.7749066576</v>
      </c>
      <c r="AN72" s="480">
        <v>0</v>
      </c>
      <c r="AO72" s="560">
        <v>4107595.7749066576</v>
      </c>
      <c r="AP72" s="560">
        <v>0</v>
      </c>
      <c r="AQ72" s="560">
        <v>0</v>
      </c>
      <c r="AR72" s="560">
        <v>0</v>
      </c>
      <c r="AS72" s="1415">
        <v>0</v>
      </c>
      <c r="AT72" s="1415">
        <v>4107595.7749066576</v>
      </c>
      <c r="AU72" s="5">
        <v>0</v>
      </c>
    </row>
    <row r="73" spans="1:47" ht="15.75">
      <c r="A73" s="3212" t="s">
        <v>1403</v>
      </c>
      <c r="B73" s="171">
        <v>0</v>
      </c>
      <c r="C73" s="171">
        <v>0</v>
      </c>
      <c r="E73" s="487"/>
      <c r="F73" s="3231" t="s">
        <v>5757</v>
      </c>
      <c r="G73" s="3245"/>
      <c r="H73" s="3244"/>
      <c r="I73" s="1601">
        <v>4167415.9107933724</v>
      </c>
      <c r="J73" s="3013"/>
      <c r="K73" s="3130">
        <v>1</v>
      </c>
      <c r="L73" s="3014"/>
      <c r="M73" s="3014"/>
      <c r="N73" s="3014"/>
      <c r="O73" s="3021"/>
      <c r="P73" s="3037">
        <v>1</v>
      </c>
      <c r="Q73" s="3036"/>
      <c r="T73" s="487"/>
      <c r="U73" s="3231" t="s">
        <v>5757</v>
      </c>
      <c r="V73" s="3233"/>
      <c r="W73" s="115"/>
      <c r="X73" s="492">
        <v>4167415.9107933724</v>
      </c>
      <c r="Y73" s="480">
        <v>0</v>
      </c>
      <c r="Z73" s="560">
        <v>4167415.9107933724</v>
      </c>
      <c r="AA73" s="560">
        <v>0</v>
      </c>
      <c r="AB73" s="560">
        <v>0</v>
      </c>
      <c r="AC73" s="560">
        <v>0</v>
      </c>
      <c r="AD73" s="1415">
        <v>0</v>
      </c>
      <c r="AE73" s="1415">
        <v>4167415.9107933724</v>
      </c>
      <c r="AF73" s="3176"/>
      <c r="AI73" s="487"/>
      <c r="AJ73" s="3231" t="s">
        <v>5757</v>
      </c>
      <c r="AK73" s="3233"/>
      <c r="AL73" s="115"/>
      <c r="AM73" s="492">
        <v>3055600.2607933725</v>
      </c>
      <c r="AN73" s="480">
        <v>0</v>
      </c>
      <c r="AO73" s="560">
        <v>3055600.2607933725</v>
      </c>
      <c r="AP73" s="560">
        <v>0</v>
      </c>
      <c r="AQ73" s="560">
        <v>0</v>
      </c>
      <c r="AR73" s="560">
        <v>0</v>
      </c>
      <c r="AS73" s="1415">
        <v>0</v>
      </c>
      <c r="AT73" s="1415">
        <v>3055600.2607933725</v>
      </c>
      <c r="AU73" s="5">
        <v>0</v>
      </c>
    </row>
    <row r="74" spans="1:47" ht="15.75">
      <c r="A74" s="3212" t="s">
        <v>1403</v>
      </c>
      <c r="B74" s="171">
        <v>0</v>
      </c>
      <c r="C74" s="171">
        <v>0</v>
      </c>
      <c r="E74" s="487"/>
      <c r="F74" s="3231" t="s">
        <v>788</v>
      </c>
      <c r="G74" s="3245"/>
      <c r="H74" s="3244"/>
      <c r="I74" s="1601">
        <v>5450011.669094542</v>
      </c>
      <c r="J74" s="3013"/>
      <c r="K74" s="3130">
        <v>1</v>
      </c>
      <c r="L74" s="3014"/>
      <c r="M74" s="3014"/>
      <c r="N74" s="3014"/>
      <c r="O74" s="3021"/>
      <c r="P74" s="3037">
        <v>1</v>
      </c>
      <c r="Q74" s="3036"/>
      <c r="T74" s="487"/>
      <c r="U74" s="3231" t="s">
        <v>788</v>
      </c>
      <c r="V74" s="3233"/>
      <c r="W74" s="115"/>
      <c r="X74" s="492">
        <v>5450011.669094542</v>
      </c>
      <c r="Y74" s="480">
        <v>0</v>
      </c>
      <c r="Z74" s="560">
        <v>5450011.669094542</v>
      </c>
      <c r="AA74" s="560">
        <v>0</v>
      </c>
      <c r="AB74" s="560">
        <v>0</v>
      </c>
      <c r="AC74" s="560">
        <v>0</v>
      </c>
      <c r="AD74" s="1415">
        <v>0</v>
      </c>
      <c r="AE74" s="1415">
        <v>5450011.669094542</v>
      </c>
      <c r="AF74" s="3176"/>
      <c r="AI74" s="487"/>
      <c r="AJ74" s="3231" t="s">
        <v>788</v>
      </c>
      <c r="AK74" s="3233"/>
      <c r="AL74" s="115"/>
      <c r="AM74" s="492">
        <v>2942403.8210945413</v>
      </c>
      <c r="AN74" s="480">
        <v>0</v>
      </c>
      <c r="AO74" s="560">
        <v>2942403.8210945413</v>
      </c>
      <c r="AP74" s="560">
        <v>0</v>
      </c>
      <c r="AQ74" s="560">
        <v>0</v>
      </c>
      <c r="AR74" s="560">
        <v>0</v>
      </c>
      <c r="AS74" s="1415">
        <v>0</v>
      </c>
      <c r="AT74" s="1415">
        <v>2942403.8210945413</v>
      </c>
      <c r="AU74" s="5">
        <v>0</v>
      </c>
    </row>
    <row r="75" spans="1:47" ht="15.75">
      <c r="A75" s="3212" t="s">
        <v>1403</v>
      </c>
      <c r="B75" s="171">
        <v>0</v>
      </c>
      <c r="C75" s="171">
        <v>0</v>
      </c>
      <c r="E75" s="487"/>
      <c r="F75" s="3231" t="s">
        <v>789</v>
      </c>
      <c r="G75" s="3245"/>
      <c r="H75" s="3244"/>
      <c r="I75" s="1601">
        <v>931873.32888519403</v>
      </c>
      <c r="J75" s="3013"/>
      <c r="K75" s="3130">
        <v>1</v>
      </c>
      <c r="L75" s="3014"/>
      <c r="M75" s="3014"/>
      <c r="N75" s="3014"/>
      <c r="O75" s="3021"/>
      <c r="P75" s="3037">
        <v>1</v>
      </c>
      <c r="Q75" s="3036"/>
      <c r="T75" s="487"/>
      <c r="U75" s="3231" t="s">
        <v>789</v>
      </c>
      <c r="V75" s="3233"/>
      <c r="W75" s="115"/>
      <c r="X75" s="492">
        <v>931873.32888519403</v>
      </c>
      <c r="Y75" s="480">
        <v>0</v>
      </c>
      <c r="Z75" s="560">
        <v>931873.32888519403</v>
      </c>
      <c r="AA75" s="560">
        <v>0</v>
      </c>
      <c r="AB75" s="560">
        <v>0</v>
      </c>
      <c r="AC75" s="560">
        <v>0</v>
      </c>
      <c r="AD75" s="1415">
        <v>0</v>
      </c>
      <c r="AE75" s="1415">
        <v>931873.32888519403</v>
      </c>
      <c r="AF75" s="3176"/>
      <c r="AI75" s="487"/>
      <c r="AJ75" s="3231" t="s">
        <v>789</v>
      </c>
      <c r="AK75" s="3233"/>
      <c r="AL75" s="115"/>
      <c r="AM75" s="492">
        <v>802399.92888519412</v>
      </c>
      <c r="AN75" s="480">
        <v>0</v>
      </c>
      <c r="AO75" s="560">
        <v>802399.92888519412</v>
      </c>
      <c r="AP75" s="560">
        <v>0</v>
      </c>
      <c r="AQ75" s="560">
        <v>0</v>
      </c>
      <c r="AR75" s="560">
        <v>0</v>
      </c>
      <c r="AS75" s="1415">
        <v>0</v>
      </c>
      <c r="AT75" s="1415">
        <v>802399.92888519412</v>
      </c>
      <c r="AU75" s="5">
        <v>0</v>
      </c>
    </row>
    <row r="76" spans="1:47" ht="15.75">
      <c r="A76" s="3212" t="s">
        <v>1403</v>
      </c>
      <c r="B76" s="171">
        <v>0</v>
      </c>
      <c r="C76" s="171">
        <v>0</v>
      </c>
      <c r="E76" s="487"/>
      <c r="F76" s="3231" t="s">
        <v>1796</v>
      </c>
      <c r="G76" s="3245"/>
      <c r="H76" s="3244"/>
      <c r="I76" s="1601">
        <v>149580.55046889497</v>
      </c>
      <c r="J76" s="3013"/>
      <c r="K76" s="3130">
        <v>1</v>
      </c>
      <c r="L76" s="3014"/>
      <c r="M76" s="3014"/>
      <c r="N76" s="3014"/>
      <c r="O76" s="3021"/>
      <c r="P76" s="3037">
        <v>1</v>
      </c>
      <c r="Q76" s="3036"/>
      <c r="T76" s="487"/>
      <c r="U76" s="3231" t="s">
        <v>1796</v>
      </c>
      <c r="V76" s="3233"/>
      <c r="W76" s="115"/>
      <c r="X76" s="492">
        <v>149580.55046889497</v>
      </c>
      <c r="Y76" s="480">
        <v>0</v>
      </c>
      <c r="Z76" s="560">
        <v>149580.55046889497</v>
      </c>
      <c r="AA76" s="560">
        <v>0</v>
      </c>
      <c r="AB76" s="560">
        <v>0</v>
      </c>
      <c r="AC76" s="560">
        <v>0</v>
      </c>
      <c r="AD76" s="1415">
        <v>0</v>
      </c>
      <c r="AE76" s="3171">
        <v>149580.55046889497</v>
      </c>
      <c r="AF76" s="3176"/>
      <c r="AI76" s="487"/>
      <c r="AJ76" s="3231" t="s">
        <v>1796</v>
      </c>
      <c r="AK76" s="3233"/>
      <c r="AL76" s="115"/>
      <c r="AM76" s="492">
        <v>148327.77306007684</v>
      </c>
      <c r="AN76" s="480">
        <v>0</v>
      </c>
      <c r="AO76" s="560">
        <v>148327.77306007684</v>
      </c>
      <c r="AP76" s="560">
        <v>0</v>
      </c>
      <c r="AQ76" s="560">
        <v>0</v>
      </c>
      <c r="AR76" s="560">
        <v>0</v>
      </c>
      <c r="AS76" s="1415">
        <v>0</v>
      </c>
      <c r="AT76" s="3171">
        <v>148327.77306007684</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3171">
        <v>0</v>
      </c>
      <c r="AF77" s="3176"/>
      <c r="AI77" s="487"/>
      <c r="AJ77" s="3231" t="s">
        <v>791</v>
      </c>
      <c r="AK77" s="3233"/>
      <c r="AL77" s="115"/>
      <c r="AM77" s="492">
        <v>0</v>
      </c>
      <c r="AN77" s="480">
        <v>0</v>
      </c>
      <c r="AO77" s="560">
        <v>0</v>
      </c>
      <c r="AP77" s="560">
        <v>0</v>
      </c>
      <c r="AQ77" s="560">
        <v>0</v>
      </c>
      <c r="AR77" s="560">
        <v>0</v>
      </c>
      <c r="AS77" s="1415">
        <v>0</v>
      </c>
      <c r="AT77" s="3171">
        <v>0</v>
      </c>
      <c r="AU77" s="5">
        <v>0</v>
      </c>
    </row>
    <row r="78" spans="1:47" ht="15.75">
      <c r="A78" s="3212" t="s">
        <v>1403</v>
      </c>
      <c r="B78" s="171">
        <v>0</v>
      </c>
      <c r="C78" s="171">
        <v>0</v>
      </c>
      <c r="E78" s="487"/>
      <c r="F78" s="3231" t="s">
        <v>5759</v>
      </c>
      <c r="G78" s="3245"/>
      <c r="H78" s="3244"/>
      <c r="I78" s="1601">
        <v>1215097.6285874934</v>
      </c>
      <c r="J78" s="3013"/>
      <c r="K78" s="3130">
        <v>1</v>
      </c>
      <c r="L78" s="3014"/>
      <c r="M78" s="3014"/>
      <c r="N78" s="3014"/>
      <c r="O78" s="3021"/>
      <c r="P78" s="3037">
        <v>1</v>
      </c>
      <c r="Q78" s="3036"/>
      <c r="T78" s="487"/>
      <c r="U78" s="3231" t="s">
        <v>5759</v>
      </c>
      <c r="V78" s="3233"/>
      <c r="W78" s="115"/>
      <c r="X78" s="492">
        <v>1215097.6285874934</v>
      </c>
      <c r="Y78" s="480">
        <v>0</v>
      </c>
      <c r="Z78" s="560">
        <v>1215097.6285874934</v>
      </c>
      <c r="AA78" s="560">
        <v>0</v>
      </c>
      <c r="AB78" s="560">
        <v>0</v>
      </c>
      <c r="AC78" s="560">
        <v>0</v>
      </c>
      <c r="AD78" s="1415">
        <v>0</v>
      </c>
      <c r="AE78" s="1415">
        <v>1215097.6285874934</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3171">
        <v>0</v>
      </c>
      <c r="AF113" s="3176"/>
      <c r="AI113" s="487"/>
      <c r="AJ113" s="3231">
        <v>0</v>
      </c>
      <c r="AK113" s="3233"/>
      <c r="AL113" s="115"/>
      <c r="AM113" s="492">
        <v>0</v>
      </c>
      <c r="AN113" s="480">
        <v>0</v>
      </c>
      <c r="AO113" s="560">
        <v>0</v>
      </c>
      <c r="AP113" s="560">
        <v>0</v>
      </c>
      <c r="AQ113" s="560">
        <v>0</v>
      </c>
      <c r="AR113" s="560">
        <v>0</v>
      </c>
      <c r="AS113" s="1415">
        <v>0</v>
      </c>
      <c r="AT113" s="3171">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3171">
        <v>0</v>
      </c>
      <c r="AF116" s="3176"/>
      <c r="AI116" s="487"/>
      <c r="AJ116" s="3231">
        <v>0</v>
      </c>
      <c r="AK116" s="3233"/>
      <c r="AL116" s="115"/>
      <c r="AM116" s="492">
        <v>0</v>
      </c>
      <c r="AN116" s="480">
        <v>0</v>
      </c>
      <c r="AO116" s="560">
        <v>0</v>
      </c>
      <c r="AP116" s="560">
        <v>0</v>
      </c>
      <c r="AQ116" s="560">
        <v>0</v>
      </c>
      <c r="AR116" s="560">
        <v>0</v>
      </c>
      <c r="AS116" s="1415">
        <v>0</v>
      </c>
      <c r="AT116" s="3171">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3171">
        <v>0</v>
      </c>
      <c r="AF117" s="3176"/>
      <c r="AI117" s="487"/>
      <c r="AJ117" s="3231">
        <v>0</v>
      </c>
      <c r="AK117" s="3233"/>
      <c r="AL117" s="115"/>
      <c r="AM117" s="492">
        <v>0</v>
      </c>
      <c r="AN117" s="480">
        <v>0</v>
      </c>
      <c r="AO117" s="560">
        <v>0</v>
      </c>
      <c r="AP117" s="560">
        <v>0</v>
      </c>
      <c r="AQ117" s="560">
        <v>0</v>
      </c>
      <c r="AR117" s="560">
        <v>0</v>
      </c>
      <c r="AS117" s="1415">
        <v>0</v>
      </c>
      <c r="AT117" s="3171">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3171">
        <v>0</v>
      </c>
      <c r="AF118" s="3176"/>
      <c r="AI118" s="487"/>
      <c r="AJ118" s="3231">
        <v>0</v>
      </c>
      <c r="AK118" s="3233"/>
      <c r="AL118" s="115"/>
      <c r="AM118" s="492">
        <v>0</v>
      </c>
      <c r="AN118" s="480">
        <v>0</v>
      </c>
      <c r="AO118" s="560">
        <v>0</v>
      </c>
      <c r="AP118" s="560">
        <v>0</v>
      </c>
      <c r="AQ118" s="560">
        <v>0</v>
      </c>
      <c r="AR118" s="560">
        <v>0</v>
      </c>
      <c r="AS118" s="1415">
        <v>0</v>
      </c>
      <c r="AT118" s="3171">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3171">
        <v>0</v>
      </c>
      <c r="AF119" s="3176"/>
      <c r="AI119" s="487"/>
      <c r="AJ119" s="3231">
        <v>0</v>
      </c>
      <c r="AK119" s="3233"/>
      <c r="AL119" s="115"/>
      <c r="AM119" s="492">
        <v>0</v>
      </c>
      <c r="AN119" s="480">
        <v>0</v>
      </c>
      <c r="AO119" s="560">
        <v>0</v>
      </c>
      <c r="AP119" s="560">
        <v>0</v>
      </c>
      <c r="AQ119" s="560">
        <v>0</v>
      </c>
      <c r="AR119" s="560">
        <v>0</v>
      </c>
      <c r="AS119" s="1415">
        <v>0</v>
      </c>
      <c r="AT119" s="3171">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3171">
        <v>0</v>
      </c>
      <c r="AF120" s="3176"/>
      <c r="AI120" s="487"/>
      <c r="AJ120" s="3231">
        <v>0</v>
      </c>
      <c r="AK120" s="3233"/>
      <c r="AL120" s="115"/>
      <c r="AM120" s="492">
        <v>0</v>
      </c>
      <c r="AN120" s="480">
        <v>0</v>
      </c>
      <c r="AO120" s="560">
        <v>0</v>
      </c>
      <c r="AP120" s="560">
        <v>0</v>
      </c>
      <c r="AQ120" s="560">
        <v>0</v>
      </c>
      <c r="AR120" s="560">
        <v>0</v>
      </c>
      <c r="AS120" s="1415">
        <v>0</v>
      </c>
      <c r="AT120" s="3171">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3171">
        <v>0</v>
      </c>
      <c r="AF135" s="3176"/>
      <c r="AI135" s="487"/>
      <c r="AJ135" s="3231">
        <v>0</v>
      </c>
      <c r="AK135" s="3233"/>
      <c r="AL135" s="115"/>
      <c r="AM135" s="492">
        <v>0</v>
      </c>
      <c r="AN135" s="480">
        <v>0</v>
      </c>
      <c r="AO135" s="560">
        <v>0</v>
      </c>
      <c r="AP135" s="560">
        <v>0</v>
      </c>
      <c r="AQ135" s="560">
        <v>0</v>
      </c>
      <c r="AR135" s="560">
        <v>0</v>
      </c>
      <c r="AS135" s="1415">
        <v>0</v>
      </c>
      <c r="AT135" s="3171">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3171">
        <v>0</v>
      </c>
      <c r="AF138" s="3176"/>
      <c r="AI138" s="487"/>
      <c r="AJ138" s="3231">
        <v>0</v>
      </c>
      <c r="AK138" s="3233"/>
      <c r="AL138" s="115"/>
      <c r="AM138" s="492">
        <v>0</v>
      </c>
      <c r="AN138" s="480">
        <v>0</v>
      </c>
      <c r="AO138" s="560">
        <v>0</v>
      </c>
      <c r="AP138" s="560">
        <v>0</v>
      </c>
      <c r="AQ138" s="560">
        <v>0</v>
      </c>
      <c r="AR138" s="560">
        <v>0</v>
      </c>
      <c r="AS138" s="1415">
        <v>0</v>
      </c>
      <c r="AT138" s="3171">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3171">
        <v>0</v>
      </c>
      <c r="AF139" s="3176"/>
      <c r="AI139" s="487"/>
      <c r="AJ139" s="3231">
        <v>0</v>
      </c>
      <c r="AK139" s="3233"/>
      <c r="AL139" s="115"/>
      <c r="AM139" s="492">
        <v>0</v>
      </c>
      <c r="AN139" s="480">
        <v>0</v>
      </c>
      <c r="AO139" s="560">
        <v>0</v>
      </c>
      <c r="AP139" s="560">
        <v>0</v>
      </c>
      <c r="AQ139" s="560">
        <v>0</v>
      </c>
      <c r="AR139" s="560">
        <v>0</v>
      </c>
      <c r="AS139" s="1415">
        <v>0</v>
      </c>
      <c r="AT139" s="3171">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3171">
        <v>0</v>
      </c>
      <c r="AF142" s="3176"/>
      <c r="AI142" s="487"/>
      <c r="AJ142" s="3231">
        <v>0</v>
      </c>
      <c r="AK142" s="3233"/>
      <c r="AL142" s="115"/>
      <c r="AM142" s="492">
        <v>0</v>
      </c>
      <c r="AN142" s="480">
        <v>0</v>
      </c>
      <c r="AO142" s="560">
        <v>0</v>
      </c>
      <c r="AP142" s="560">
        <v>0</v>
      </c>
      <c r="AQ142" s="560">
        <v>0</v>
      </c>
      <c r="AR142" s="560">
        <v>0</v>
      </c>
      <c r="AS142" s="1415">
        <v>0</v>
      </c>
      <c r="AT142" s="3171">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3171">
        <v>0</v>
      </c>
      <c r="AF144" s="3176"/>
      <c r="AI144" s="487"/>
      <c r="AJ144" s="3231">
        <v>0</v>
      </c>
      <c r="AK144" s="3233"/>
      <c r="AL144" s="115"/>
      <c r="AM144" s="492">
        <v>0</v>
      </c>
      <c r="AN144" s="480">
        <v>0</v>
      </c>
      <c r="AO144" s="560">
        <v>0</v>
      </c>
      <c r="AP144" s="560">
        <v>0</v>
      </c>
      <c r="AQ144" s="560">
        <v>0</v>
      </c>
      <c r="AR144" s="560">
        <v>0</v>
      </c>
      <c r="AS144" s="1415">
        <v>0</v>
      </c>
      <c r="AT144" s="3171">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57995273.987069421</v>
      </c>
      <c r="J146" s="3238"/>
      <c r="K146" s="3240"/>
      <c r="L146" s="3240"/>
      <c r="M146" s="3240"/>
      <c r="N146" s="3240"/>
      <c r="O146" s="3241"/>
      <c r="P146" s="3242">
        <v>0</v>
      </c>
      <c r="Q146" s="3036"/>
      <c r="T146" s="487"/>
      <c r="U146" s="3231"/>
      <c r="V146" s="3233"/>
      <c r="W146" s="115" t="s">
        <v>5760</v>
      </c>
      <c r="X146" s="2812">
        <v>57995273.987069421</v>
      </c>
      <c r="Y146" s="3243">
        <v>0</v>
      </c>
      <c r="Z146" s="1430">
        <v>57995273.987069421</v>
      </c>
      <c r="AA146" s="1430">
        <v>0</v>
      </c>
      <c r="AB146" s="1430">
        <v>0</v>
      </c>
      <c r="AC146" s="1430">
        <v>0</v>
      </c>
      <c r="AD146" s="1431">
        <v>0</v>
      </c>
      <c r="AE146" s="3198">
        <v>57995273.987069421</v>
      </c>
      <c r="AF146" s="3176"/>
      <c r="AI146" s="487"/>
      <c r="AJ146" s="3231"/>
      <c r="AK146" s="3233"/>
      <c r="AL146" s="115" t="s">
        <v>5760</v>
      </c>
      <c r="AM146" s="2812">
        <v>42644084.479861505</v>
      </c>
      <c r="AN146" s="3243">
        <v>0</v>
      </c>
      <c r="AO146" s="1430">
        <v>42644084.479861505</v>
      </c>
      <c r="AP146" s="1430">
        <v>0</v>
      </c>
      <c r="AQ146" s="1430">
        <v>0</v>
      </c>
      <c r="AR146" s="1430">
        <v>0</v>
      </c>
      <c r="AS146" s="1431">
        <v>0</v>
      </c>
      <c r="AT146" s="3198">
        <v>42644084.479861505</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3171"/>
      <c r="AF149" s="3176"/>
      <c r="AI149" s="487" t="s">
        <v>792</v>
      </c>
      <c r="AJ149" s="3231"/>
      <c r="AK149" s="3233"/>
      <c r="AL149" s="115"/>
      <c r="AM149" s="492">
        <v>0</v>
      </c>
      <c r="AN149" s="480"/>
      <c r="AO149" s="560"/>
      <c r="AP149" s="560"/>
      <c r="AQ149" s="560"/>
      <c r="AR149" s="560"/>
      <c r="AS149" s="1415"/>
      <c r="AT149" s="3171"/>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3171">
        <v>0</v>
      </c>
      <c r="AF150" s="3176"/>
      <c r="AI150" s="487"/>
      <c r="AJ150" s="3231" t="s">
        <v>793</v>
      </c>
      <c r="AK150" s="3233"/>
      <c r="AL150" s="115"/>
      <c r="AM150" s="492">
        <v>0</v>
      </c>
      <c r="AN150" s="480">
        <v>0</v>
      </c>
      <c r="AO150" s="560">
        <v>0</v>
      </c>
      <c r="AP150" s="560">
        <v>0</v>
      </c>
      <c r="AQ150" s="560">
        <v>0</v>
      </c>
      <c r="AR150" s="560">
        <v>0</v>
      </c>
      <c r="AS150" s="1415">
        <v>0</v>
      </c>
      <c r="AT150" s="3171">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3171">
        <v>0</v>
      </c>
      <c r="AF151" s="3176"/>
      <c r="AI151" s="487"/>
      <c r="AJ151" s="3231">
        <v>0</v>
      </c>
      <c r="AK151" s="3233"/>
      <c r="AL151" s="115"/>
      <c r="AM151" s="492">
        <v>0</v>
      </c>
      <c r="AN151" s="480">
        <v>0</v>
      </c>
      <c r="AO151" s="560">
        <v>0</v>
      </c>
      <c r="AP151" s="560">
        <v>0</v>
      </c>
      <c r="AQ151" s="560">
        <v>0</v>
      </c>
      <c r="AR151" s="560">
        <v>0</v>
      </c>
      <c r="AS151" s="1415">
        <v>0</v>
      </c>
      <c r="AT151" s="3171">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3171">
        <v>0</v>
      </c>
      <c r="AF152" s="3176"/>
      <c r="AI152" s="487"/>
      <c r="AJ152" s="3231">
        <v>0</v>
      </c>
      <c r="AK152" s="3233"/>
      <c r="AL152" s="115"/>
      <c r="AM152" s="492">
        <v>0</v>
      </c>
      <c r="AN152" s="480">
        <v>0</v>
      </c>
      <c r="AO152" s="560">
        <v>0</v>
      </c>
      <c r="AP152" s="560">
        <v>0</v>
      </c>
      <c r="AQ152" s="560">
        <v>0</v>
      </c>
      <c r="AR152" s="560">
        <v>0</v>
      </c>
      <c r="AS152" s="1415">
        <v>0</v>
      </c>
      <c r="AT152" s="3171">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3171">
        <v>0</v>
      </c>
      <c r="AF153" s="3176"/>
      <c r="AI153" s="487"/>
      <c r="AJ153" s="3231">
        <v>0</v>
      </c>
      <c r="AK153" s="3233"/>
      <c r="AL153" s="115"/>
      <c r="AM153" s="492">
        <v>0</v>
      </c>
      <c r="AN153" s="480">
        <v>0</v>
      </c>
      <c r="AO153" s="560">
        <v>0</v>
      </c>
      <c r="AP153" s="560">
        <v>0</v>
      </c>
      <c r="AQ153" s="560">
        <v>0</v>
      </c>
      <c r="AR153" s="560">
        <v>0</v>
      </c>
      <c r="AS153" s="1415">
        <v>0</v>
      </c>
      <c r="AT153" s="3171">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3198">
        <v>0</v>
      </c>
      <c r="AF155" s="3176"/>
      <c r="AI155" s="487"/>
      <c r="AJ155" s="3231"/>
      <c r="AK155" s="3233"/>
      <c r="AL155" s="115" t="s">
        <v>5762</v>
      </c>
      <c r="AM155" s="2812">
        <v>0</v>
      </c>
      <c r="AN155" s="3243">
        <v>0</v>
      </c>
      <c r="AO155" s="1430">
        <v>0</v>
      </c>
      <c r="AP155" s="1430">
        <v>0</v>
      </c>
      <c r="AQ155" s="1430">
        <v>0</v>
      </c>
      <c r="AR155" s="1430">
        <v>0</v>
      </c>
      <c r="AS155" s="1431">
        <v>0</v>
      </c>
      <c r="AT155" s="3198">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5039996.659846439</v>
      </c>
      <c r="J161" s="3013"/>
      <c r="K161" s="3014"/>
      <c r="L161" s="3014"/>
      <c r="M161" s="3014"/>
      <c r="N161" s="3014"/>
      <c r="O161" s="3021"/>
      <c r="P161" s="3037">
        <v>0</v>
      </c>
      <c r="Q161" s="3036"/>
      <c r="T161" s="487"/>
      <c r="U161" s="3231" t="s">
        <v>799</v>
      </c>
      <c r="V161" s="3233"/>
      <c r="W161" s="115"/>
      <c r="X161" s="492">
        <v>5039996.659846439</v>
      </c>
      <c r="Y161" s="480">
        <v>0</v>
      </c>
      <c r="Z161" s="560">
        <v>5039996.659846439</v>
      </c>
      <c r="AA161" s="560">
        <v>0</v>
      </c>
      <c r="AB161" s="560">
        <v>0</v>
      </c>
      <c r="AC161" s="560">
        <v>0</v>
      </c>
      <c r="AD161" s="1415">
        <v>0</v>
      </c>
      <c r="AE161" s="1415">
        <v>5039996.659846439</v>
      </c>
      <c r="AF161" s="3176"/>
      <c r="AI161" s="487"/>
      <c r="AJ161" s="3231" t="s">
        <v>799</v>
      </c>
      <c r="AK161" s="3233"/>
      <c r="AL161" s="115"/>
      <c r="AM161" s="492">
        <v>4671802.0281034298</v>
      </c>
      <c r="AN161" s="480">
        <v>0</v>
      </c>
      <c r="AO161" s="560">
        <v>4671802.0281034298</v>
      </c>
      <c r="AP161" s="560">
        <v>0</v>
      </c>
      <c r="AQ161" s="560">
        <v>0</v>
      </c>
      <c r="AR161" s="560">
        <v>0</v>
      </c>
      <c r="AS161" s="1415">
        <v>0</v>
      </c>
      <c r="AT161" s="1415">
        <v>4671802.0281034298</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5996469.981238706</v>
      </c>
      <c r="J163" s="3013"/>
      <c r="K163" s="3014"/>
      <c r="L163" s="3014"/>
      <c r="M163" s="3014"/>
      <c r="N163" s="3014"/>
      <c r="O163" s="3021"/>
      <c r="P163" s="3037">
        <v>0</v>
      </c>
      <c r="Q163" s="3036"/>
      <c r="T163" s="487"/>
      <c r="U163" s="3231" t="s">
        <v>797</v>
      </c>
      <c r="V163" s="3233"/>
      <c r="W163" s="115"/>
      <c r="X163" s="492">
        <v>5996469.981238706</v>
      </c>
      <c r="Y163" s="480">
        <v>0</v>
      </c>
      <c r="Z163" s="560">
        <v>5996469.981238706</v>
      </c>
      <c r="AA163" s="560">
        <v>0</v>
      </c>
      <c r="AB163" s="560">
        <v>0</v>
      </c>
      <c r="AC163" s="560">
        <v>0</v>
      </c>
      <c r="AD163" s="1415">
        <v>0</v>
      </c>
      <c r="AE163" s="1415">
        <v>5996469.981238706</v>
      </c>
      <c r="AF163" s="3176"/>
      <c r="AI163" s="487"/>
      <c r="AJ163" s="3231" t="s">
        <v>797</v>
      </c>
      <c r="AK163" s="3233"/>
      <c r="AL163" s="115"/>
      <c r="AM163" s="492">
        <v>4832033.6434273552</v>
      </c>
      <c r="AN163" s="480">
        <v>0</v>
      </c>
      <c r="AO163" s="560">
        <v>4832033.6434273552</v>
      </c>
      <c r="AP163" s="560">
        <v>0</v>
      </c>
      <c r="AQ163" s="560">
        <v>0</v>
      </c>
      <c r="AR163" s="560">
        <v>0</v>
      </c>
      <c r="AS163" s="1415">
        <v>0</v>
      </c>
      <c r="AT163" s="1415">
        <v>4832033.6434273552</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11036466.641085144</v>
      </c>
      <c r="J170" s="3238"/>
      <c r="K170" s="3239">
        <v>1</v>
      </c>
      <c r="L170" s="3240"/>
      <c r="M170" s="3240"/>
      <c r="N170" s="3240"/>
      <c r="O170" s="3241"/>
      <c r="P170" s="3242">
        <v>1</v>
      </c>
      <c r="Q170" s="3036"/>
      <c r="T170" s="487"/>
      <c r="U170" s="3231"/>
      <c r="V170" s="3233"/>
      <c r="W170" s="115" t="s">
        <v>5764</v>
      </c>
      <c r="X170" s="2812">
        <v>11036466.641085144</v>
      </c>
      <c r="Y170" s="3243">
        <v>0</v>
      </c>
      <c r="Z170" s="1430">
        <v>11036466.641085144</v>
      </c>
      <c r="AA170" s="1430">
        <v>0</v>
      </c>
      <c r="AB170" s="1430">
        <v>0</v>
      </c>
      <c r="AC170" s="1430">
        <v>0</v>
      </c>
      <c r="AD170" s="1431">
        <v>0</v>
      </c>
      <c r="AE170" s="1431">
        <v>11036466.641085144</v>
      </c>
      <c r="AF170" s="3176"/>
      <c r="AI170" s="487"/>
      <c r="AJ170" s="3231"/>
      <c r="AK170" s="3233"/>
      <c r="AL170" s="115" t="s">
        <v>5764</v>
      </c>
      <c r="AM170" s="2812">
        <v>9503835.671530785</v>
      </c>
      <c r="AN170" s="3243">
        <v>0</v>
      </c>
      <c r="AO170" s="1430">
        <v>9503835.671530785</v>
      </c>
      <c r="AP170" s="1430">
        <v>0</v>
      </c>
      <c r="AQ170" s="1430">
        <v>0</v>
      </c>
      <c r="AR170" s="1430">
        <v>0</v>
      </c>
      <c r="AS170" s="1431">
        <v>0</v>
      </c>
      <c r="AT170" s="1431">
        <v>9503835.671530785</v>
      </c>
      <c r="AU170" s="5">
        <v>0</v>
      </c>
    </row>
    <row r="171" spans="1:47" ht="15.75">
      <c r="A171" s="3212" t="s">
        <v>5746</v>
      </c>
      <c r="B171" s="171">
        <v>0</v>
      </c>
      <c r="C171" s="171">
        <v>0</v>
      </c>
      <c r="E171" s="487"/>
      <c r="F171" s="3231"/>
      <c r="G171" s="20"/>
      <c r="H171" s="115"/>
      <c r="I171" s="1601"/>
      <c r="J171" s="1681"/>
      <c r="K171" s="3305"/>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843624.8409540999</v>
      </c>
      <c r="J174" s="3013"/>
      <c r="K174" s="3014"/>
      <c r="L174" s="3014"/>
      <c r="M174" s="3014"/>
      <c r="N174" s="3014"/>
      <c r="O174" s="3021"/>
      <c r="P174" s="3037">
        <v>0</v>
      </c>
      <c r="Q174" s="3036"/>
      <c r="T174" s="487"/>
      <c r="U174" s="3231" t="s">
        <v>801</v>
      </c>
      <c r="V174" s="3233"/>
      <c r="W174" s="115"/>
      <c r="X174" s="492">
        <v>843624.8409540999</v>
      </c>
      <c r="Y174" s="480">
        <v>0</v>
      </c>
      <c r="Z174" s="560">
        <v>843624.8409540999</v>
      </c>
      <c r="AA174" s="560">
        <v>0</v>
      </c>
      <c r="AB174" s="560">
        <v>0</v>
      </c>
      <c r="AC174" s="560">
        <v>0</v>
      </c>
      <c r="AD174" s="1415">
        <v>0</v>
      </c>
      <c r="AE174" s="1415">
        <v>843624.8409540999</v>
      </c>
      <c r="AF174" s="3176"/>
      <c r="AI174" s="487"/>
      <c r="AJ174" s="3231" t="s">
        <v>801</v>
      </c>
      <c r="AK174" s="3233"/>
      <c r="AL174" s="115"/>
      <c r="AM174" s="492">
        <v>737116.04095409985</v>
      </c>
      <c r="AN174" s="480">
        <v>0</v>
      </c>
      <c r="AO174" s="560">
        <v>737116.04095409985</v>
      </c>
      <c r="AP174" s="560">
        <v>0</v>
      </c>
      <c r="AQ174" s="560">
        <v>0</v>
      </c>
      <c r="AR174" s="560">
        <v>0</v>
      </c>
      <c r="AS174" s="1415">
        <v>0</v>
      </c>
      <c r="AT174" s="1415">
        <v>737116.04095409985</v>
      </c>
      <c r="AU174" s="5">
        <v>0</v>
      </c>
    </row>
    <row r="175" spans="1:47" ht="15.75">
      <c r="A175" s="3212" t="s">
        <v>1403</v>
      </c>
      <c r="B175" s="171">
        <v>0</v>
      </c>
      <c r="C175" s="171">
        <v>0</v>
      </c>
      <c r="E175" s="487"/>
      <c r="F175" s="3231" t="s">
        <v>802</v>
      </c>
      <c r="G175" s="20"/>
      <c r="H175" s="115"/>
      <c r="I175" s="1601">
        <v>82073.051116055925</v>
      </c>
      <c r="J175" s="3013"/>
      <c r="K175" s="3014"/>
      <c r="L175" s="3014"/>
      <c r="M175" s="3014"/>
      <c r="N175" s="3014"/>
      <c r="O175" s="3021"/>
      <c r="P175" s="3037">
        <v>0</v>
      </c>
      <c r="Q175" s="3036"/>
      <c r="T175" s="487"/>
      <c r="U175" s="3231" t="s">
        <v>802</v>
      </c>
      <c r="V175" s="3233"/>
      <c r="W175" s="115"/>
      <c r="X175" s="492">
        <v>82073.051116055925</v>
      </c>
      <c r="Y175" s="480">
        <v>0</v>
      </c>
      <c r="Z175" s="560">
        <v>82073.051116055925</v>
      </c>
      <c r="AA175" s="560">
        <v>0</v>
      </c>
      <c r="AB175" s="560">
        <v>0</v>
      </c>
      <c r="AC175" s="560">
        <v>0</v>
      </c>
      <c r="AD175" s="1415">
        <v>0</v>
      </c>
      <c r="AE175" s="1415">
        <v>82073.051116055925</v>
      </c>
      <c r="AF175" s="3176"/>
      <c r="AI175" s="487"/>
      <c r="AJ175" s="3231" t="s">
        <v>802</v>
      </c>
      <c r="AK175" s="3233"/>
      <c r="AL175" s="115"/>
      <c r="AM175" s="492">
        <v>66565.151116055917</v>
      </c>
      <c r="AN175" s="480">
        <v>0</v>
      </c>
      <c r="AO175" s="560">
        <v>66565.151116055917</v>
      </c>
      <c r="AP175" s="560">
        <v>0</v>
      </c>
      <c r="AQ175" s="560">
        <v>0</v>
      </c>
      <c r="AR175" s="560">
        <v>0</v>
      </c>
      <c r="AS175" s="1415">
        <v>0</v>
      </c>
      <c r="AT175" s="1415">
        <v>66565.151116055917</v>
      </c>
      <c r="AU175" s="5">
        <v>0</v>
      </c>
    </row>
    <row r="176" spans="1:47" ht="15.75">
      <c r="A176" s="3212" t="s">
        <v>1403</v>
      </c>
      <c r="B176" s="171">
        <v>0</v>
      </c>
      <c r="C176" s="171">
        <v>0</v>
      </c>
      <c r="E176" s="487"/>
      <c r="F176" s="3231" t="s">
        <v>697</v>
      </c>
      <c r="G176" s="20"/>
      <c r="H176" s="115"/>
      <c r="I176" s="1601">
        <v>260506.26706850104</v>
      </c>
      <c r="J176" s="3013"/>
      <c r="K176" s="3014"/>
      <c r="L176" s="3014"/>
      <c r="M176" s="3014"/>
      <c r="N176" s="3014"/>
      <c r="O176" s="3021"/>
      <c r="P176" s="3037">
        <v>0</v>
      </c>
      <c r="Q176" s="3036"/>
      <c r="T176" s="487"/>
      <c r="U176" s="3231" t="s">
        <v>697</v>
      </c>
      <c r="V176" s="3233"/>
      <c r="W176" s="115"/>
      <c r="X176" s="492">
        <v>260506.26706850104</v>
      </c>
      <c r="Y176" s="480">
        <v>0</v>
      </c>
      <c r="Z176" s="560">
        <v>260506.26706850104</v>
      </c>
      <c r="AA176" s="560">
        <v>0</v>
      </c>
      <c r="AB176" s="560">
        <v>0</v>
      </c>
      <c r="AC176" s="560">
        <v>0</v>
      </c>
      <c r="AD176" s="1415">
        <v>0</v>
      </c>
      <c r="AE176" s="1415">
        <v>260506.26706850104</v>
      </c>
      <c r="AF176" s="3176"/>
      <c r="AI176" s="487"/>
      <c r="AJ176" s="3231" t="s">
        <v>697</v>
      </c>
      <c r="AK176" s="3233"/>
      <c r="AL176" s="115"/>
      <c r="AM176" s="492">
        <v>259156.44015936065</v>
      </c>
      <c r="AN176" s="480">
        <v>0</v>
      </c>
      <c r="AO176" s="560">
        <v>259156.44015936065</v>
      </c>
      <c r="AP176" s="560">
        <v>0</v>
      </c>
      <c r="AQ176" s="560">
        <v>0</v>
      </c>
      <c r="AR176" s="560">
        <v>0</v>
      </c>
      <c r="AS176" s="1415">
        <v>0</v>
      </c>
      <c r="AT176" s="1415">
        <v>259156.44015936065</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1186204.1591386569</v>
      </c>
      <c r="J182" s="3238"/>
      <c r="K182" s="3239">
        <v>1</v>
      </c>
      <c r="L182" s="3240"/>
      <c r="M182" s="3240"/>
      <c r="N182" s="3240"/>
      <c r="O182" s="3241"/>
      <c r="P182" s="3242">
        <v>1</v>
      </c>
      <c r="Q182" s="3036"/>
      <c r="T182" s="131"/>
      <c r="U182" s="3231"/>
      <c r="V182" s="3233"/>
      <c r="W182" s="115" t="s">
        <v>5766</v>
      </c>
      <c r="X182" s="2812">
        <v>1186204.1591386569</v>
      </c>
      <c r="Y182" s="3243">
        <v>0</v>
      </c>
      <c r="Z182" s="1430">
        <v>1186204.1591386569</v>
      </c>
      <c r="AA182" s="1430">
        <v>0</v>
      </c>
      <c r="AB182" s="1430">
        <v>0</v>
      </c>
      <c r="AC182" s="1430">
        <v>0</v>
      </c>
      <c r="AD182" s="1431">
        <v>0</v>
      </c>
      <c r="AE182" s="3198">
        <v>1186204.1591386569</v>
      </c>
      <c r="AF182" s="3176"/>
      <c r="AI182" s="131"/>
      <c r="AJ182" s="3231"/>
      <c r="AK182" s="3233"/>
      <c r="AL182" s="115" t="s">
        <v>5766</v>
      </c>
      <c r="AM182" s="2812">
        <v>1062837.6322295163</v>
      </c>
      <c r="AN182" s="3243">
        <v>0</v>
      </c>
      <c r="AO182" s="1430">
        <v>1062837.6322295163</v>
      </c>
      <c r="AP182" s="1430">
        <v>0</v>
      </c>
      <c r="AQ182" s="1430">
        <v>0</v>
      </c>
      <c r="AR182" s="1430">
        <v>0</v>
      </c>
      <c r="AS182" s="1431">
        <v>0</v>
      </c>
      <c r="AT182" s="3198">
        <v>1062837.6322295163</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3171"/>
      <c r="AF194" s="3176"/>
      <c r="AI194" s="487"/>
      <c r="AJ194" s="3231"/>
      <c r="AK194" s="3233"/>
      <c r="AL194" s="115"/>
      <c r="AM194" s="492">
        <v>0</v>
      </c>
      <c r="AN194" s="480"/>
      <c r="AO194" s="560"/>
      <c r="AP194" s="560"/>
      <c r="AQ194" s="560"/>
      <c r="AR194" s="560"/>
      <c r="AS194" s="1415"/>
      <c r="AT194" s="3171"/>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3171"/>
      <c r="AF195" s="3176"/>
      <c r="AI195" s="487">
        <v>0</v>
      </c>
      <c r="AJ195" s="3231"/>
      <c r="AK195" s="3233"/>
      <c r="AL195" s="115"/>
      <c r="AM195" s="492">
        <v>0</v>
      </c>
      <c r="AN195" s="480"/>
      <c r="AO195" s="560"/>
      <c r="AP195" s="560"/>
      <c r="AQ195" s="560"/>
      <c r="AR195" s="560"/>
      <c r="AS195" s="1415"/>
      <c r="AT195" s="3171"/>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3171">
        <v>0</v>
      </c>
      <c r="AF196" s="3176"/>
      <c r="AI196" s="487"/>
      <c r="AJ196" s="3231">
        <v>0</v>
      </c>
      <c r="AK196" s="3233"/>
      <c r="AL196" s="115"/>
      <c r="AM196" s="492">
        <v>0</v>
      </c>
      <c r="AN196" s="480">
        <v>0</v>
      </c>
      <c r="AO196" s="560">
        <v>0</v>
      </c>
      <c r="AP196" s="560">
        <v>0</v>
      </c>
      <c r="AQ196" s="560">
        <v>0</v>
      </c>
      <c r="AR196" s="560">
        <v>0</v>
      </c>
      <c r="AS196" s="1415">
        <v>0</v>
      </c>
      <c r="AT196" s="3171">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3171">
        <v>0</v>
      </c>
      <c r="AF197" s="3176"/>
      <c r="AI197" s="131"/>
      <c r="AJ197" s="3231">
        <v>0</v>
      </c>
      <c r="AK197" s="3233"/>
      <c r="AL197" s="115"/>
      <c r="AM197" s="492">
        <v>0</v>
      </c>
      <c r="AN197" s="480">
        <v>0</v>
      </c>
      <c r="AO197" s="560">
        <v>0</v>
      </c>
      <c r="AP197" s="560">
        <v>0</v>
      </c>
      <c r="AQ197" s="560">
        <v>0</v>
      </c>
      <c r="AR197" s="560">
        <v>0</v>
      </c>
      <c r="AS197" s="1415">
        <v>0</v>
      </c>
      <c r="AT197" s="3171">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3171">
        <v>0</v>
      </c>
      <c r="AF198" s="3176"/>
      <c r="AI198" s="131"/>
      <c r="AJ198" s="3231">
        <v>0</v>
      </c>
      <c r="AK198" s="3233"/>
      <c r="AL198" s="115"/>
      <c r="AM198" s="492">
        <v>0</v>
      </c>
      <c r="AN198" s="480">
        <v>0</v>
      </c>
      <c r="AO198" s="560">
        <v>0</v>
      </c>
      <c r="AP198" s="560">
        <v>0</v>
      </c>
      <c r="AQ198" s="560">
        <v>0</v>
      </c>
      <c r="AR198" s="560">
        <v>0</v>
      </c>
      <c r="AS198" s="1415">
        <v>0</v>
      </c>
      <c r="AT198" s="3171">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3171">
        <v>0</v>
      </c>
      <c r="AF199" s="3176"/>
      <c r="AI199" s="131"/>
      <c r="AJ199" s="3231">
        <v>0</v>
      </c>
      <c r="AK199" s="3233"/>
      <c r="AL199" s="115"/>
      <c r="AM199" s="492">
        <v>0</v>
      </c>
      <c r="AN199" s="480">
        <v>0</v>
      </c>
      <c r="AO199" s="560">
        <v>0</v>
      </c>
      <c r="AP199" s="560">
        <v>0</v>
      </c>
      <c r="AQ199" s="560">
        <v>0</v>
      </c>
      <c r="AR199" s="560">
        <v>0</v>
      </c>
      <c r="AS199" s="1415">
        <v>0</v>
      </c>
      <c r="AT199" s="3171">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3171">
        <v>0</v>
      </c>
      <c r="AF200" s="3176"/>
      <c r="AI200" s="131"/>
      <c r="AJ200" s="3231">
        <v>0</v>
      </c>
      <c r="AK200" s="3233"/>
      <c r="AL200" s="115"/>
      <c r="AM200" s="492">
        <v>0</v>
      </c>
      <c r="AN200" s="480">
        <v>0</v>
      </c>
      <c r="AO200" s="560">
        <v>0</v>
      </c>
      <c r="AP200" s="560">
        <v>0</v>
      </c>
      <c r="AQ200" s="560">
        <v>0</v>
      </c>
      <c r="AR200" s="560">
        <v>0</v>
      </c>
      <c r="AS200" s="1415">
        <v>0</v>
      </c>
      <c r="AT200" s="3171">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3198">
        <v>0</v>
      </c>
      <c r="AF203" s="3176"/>
      <c r="AI203" s="131"/>
      <c r="AJ203" s="3231"/>
      <c r="AK203" s="3233"/>
      <c r="AL203" s="115">
        <v>0</v>
      </c>
      <c r="AM203" s="2812">
        <v>0</v>
      </c>
      <c r="AN203" s="3243">
        <v>0</v>
      </c>
      <c r="AO203" s="1430">
        <v>0</v>
      </c>
      <c r="AP203" s="1430">
        <v>0</v>
      </c>
      <c r="AQ203" s="1430">
        <v>0</v>
      </c>
      <c r="AR203" s="1430">
        <v>0</v>
      </c>
      <c r="AS203" s="1431">
        <v>0</v>
      </c>
      <c r="AT203" s="3198">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3171"/>
      <c r="AF205" s="3176"/>
      <c r="AI205" s="131"/>
      <c r="AJ205" s="3231"/>
      <c r="AK205" s="3233"/>
      <c r="AL205" s="115"/>
      <c r="AM205" s="492">
        <v>0</v>
      </c>
      <c r="AN205" s="480"/>
      <c r="AO205" s="560"/>
      <c r="AP205" s="560"/>
      <c r="AQ205" s="560"/>
      <c r="AR205" s="560"/>
      <c r="AS205" s="1415"/>
      <c r="AT205" s="3171"/>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3171"/>
      <c r="AF206" s="3176"/>
      <c r="AI206" s="487" t="s">
        <v>5768</v>
      </c>
      <c r="AJ206" s="3231"/>
      <c r="AK206" s="3233"/>
      <c r="AL206" s="115"/>
      <c r="AM206" s="492">
        <v>0</v>
      </c>
      <c r="AN206" s="480"/>
      <c r="AO206" s="560"/>
      <c r="AP206" s="560"/>
      <c r="AQ206" s="560"/>
      <c r="AR206" s="560"/>
      <c r="AS206" s="1415"/>
      <c r="AT206" s="3171"/>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3171">
        <v>0</v>
      </c>
      <c r="AF209" s="3176"/>
      <c r="AI209" s="487"/>
      <c r="AJ209" s="3231">
        <v>0</v>
      </c>
      <c r="AK209" s="3233"/>
      <c r="AL209" s="115"/>
      <c r="AM209" s="492">
        <v>0</v>
      </c>
      <c r="AN209" s="480">
        <v>0</v>
      </c>
      <c r="AO209" s="560">
        <v>0</v>
      </c>
      <c r="AP209" s="560">
        <v>0</v>
      </c>
      <c r="AQ209" s="560">
        <v>0</v>
      </c>
      <c r="AR209" s="560">
        <v>0</v>
      </c>
      <c r="AS209" s="1415">
        <v>0</v>
      </c>
      <c r="AT209" s="3171">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3171">
        <v>0</v>
      </c>
      <c r="AF210" s="3176"/>
      <c r="AI210" s="487"/>
      <c r="AJ210" s="3231">
        <v>0</v>
      </c>
      <c r="AK210" s="3233"/>
      <c r="AL210" s="115"/>
      <c r="AM210" s="492">
        <v>0</v>
      </c>
      <c r="AN210" s="480">
        <v>0</v>
      </c>
      <c r="AO210" s="560">
        <v>0</v>
      </c>
      <c r="AP210" s="560">
        <v>0</v>
      </c>
      <c r="AQ210" s="560">
        <v>0</v>
      </c>
      <c r="AR210" s="560">
        <v>0</v>
      </c>
      <c r="AS210" s="1415">
        <v>0</v>
      </c>
      <c r="AT210" s="3171">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3198">
        <v>0</v>
      </c>
      <c r="AF213" s="3176"/>
      <c r="AI213" s="487"/>
      <c r="AJ213" s="3231"/>
      <c r="AK213" s="3233"/>
      <c r="AL213" s="115">
        <v>0</v>
      </c>
      <c r="AM213" s="2812">
        <v>0</v>
      </c>
      <c r="AN213" s="3243">
        <v>0</v>
      </c>
      <c r="AO213" s="1430">
        <v>0</v>
      </c>
      <c r="AP213" s="1430">
        <v>0</v>
      </c>
      <c r="AQ213" s="1430">
        <v>0</v>
      </c>
      <c r="AR213" s="1430">
        <v>0</v>
      </c>
      <c r="AS213" s="1431">
        <v>0</v>
      </c>
      <c r="AT213" s="3198">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3171"/>
      <c r="AF215" s="3176"/>
      <c r="AI215" s="487"/>
      <c r="AJ215" s="3231"/>
      <c r="AK215" s="3233"/>
      <c r="AL215" s="115"/>
      <c r="AM215" s="492">
        <v>0</v>
      </c>
      <c r="AN215" s="480"/>
      <c r="AO215" s="560"/>
      <c r="AP215" s="560"/>
      <c r="AQ215" s="560"/>
      <c r="AR215" s="560"/>
      <c r="AS215" s="1415"/>
      <c r="AT215" s="3171"/>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3171"/>
      <c r="AF216" s="3176"/>
      <c r="AI216" s="487" t="s">
        <v>5768</v>
      </c>
      <c r="AJ216" s="3231"/>
      <c r="AK216" s="3233"/>
      <c r="AL216" s="115"/>
      <c r="AM216" s="492">
        <v>0</v>
      </c>
      <c r="AN216" s="480"/>
      <c r="AO216" s="560"/>
      <c r="AP216" s="560"/>
      <c r="AQ216" s="560"/>
      <c r="AR216" s="560"/>
      <c r="AS216" s="1415"/>
      <c r="AT216" s="3171"/>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3171">
        <v>0</v>
      </c>
      <c r="AF217" s="3176"/>
      <c r="AI217" s="487"/>
      <c r="AJ217" s="3231">
        <v>0</v>
      </c>
      <c r="AK217" s="3233"/>
      <c r="AL217" s="115"/>
      <c r="AM217" s="492">
        <v>0</v>
      </c>
      <c r="AN217" s="480">
        <v>0</v>
      </c>
      <c r="AO217" s="560">
        <v>0</v>
      </c>
      <c r="AP217" s="560">
        <v>0</v>
      </c>
      <c r="AQ217" s="560">
        <v>0</v>
      </c>
      <c r="AR217" s="560">
        <v>0</v>
      </c>
      <c r="AS217" s="1415">
        <v>0</v>
      </c>
      <c r="AT217" s="3171">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3171">
        <v>0</v>
      </c>
      <c r="AF218" s="3176"/>
      <c r="AI218" s="487"/>
      <c r="AJ218" s="3231">
        <v>0</v>
      </c>
      <c r="AK218" s="3233"/>
      <c r="AL218" s="115"/>
      <c r="AM218" s="492">
        <v>0</v>
      </c>
      <c r="AN218" s="480">
        <v>0</v>
      </c>
      <c r="AO218" s="560">
        <v>0</v>
      </c>
      <c r="AP218" s="560">
        <v>0</v>
      </c>
      <c r="AQ218" s="560">
        <v>0</v>
      </c>
      <c r="AR218" s="560">
        <v>0</v>
      </c>
      <c r="AS218" s="1415">
        <v>0</v>
      </c>
      <c r="AT218" s="3171">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3171">
        <v>0</v>
      </c>
      <c r="AF219" s="3176"/>
      <c r="AI219" s="487"/>
      <c r="AJ219" s="3231">
        <v>0</v>
      </c>
      <c r="AK219" s="3233"/>
      <c r="AL219" s="115"/>
      <c r="AM219" s="492">
        <v>0</v>
      </c>
      <c r="AN219" s="480">
        <v>0</v>
      </c>
      <c r="AO219" s="560">
        <v>0</v>
      </c>
      <c r="AP219" s="560">
        <v>0</v>
      </c>
      <c r="AQ219" s="560">
        <v>0</v>
      </c>
      <c r="AR219" s="560">
        <v>0</v>
      </c>
      <c r="AS219" s="1415">
        <v>0</v>
      </c>
      <c r="AT219" s="3171">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3171">
        <v>0</v>
      </c>
      <c r="AF220" s="3176"/>
      <c r="AI220" s="487"/>
      <c r="AJ220" s="3231">
        <v>0</v>
      </c>
      <c r="AK220" s="3233"/>
      <c r="AL220" s="115"/>
      <c r="AM220" s="492">
        <v>0</v>
      </c>
      <c r="AN220" s="480">
        <v>0</v>
      </c>
      <c r="AO220" s="560">
        <v>0</v>
      </c>
      <c r="AP220" s="560">
        <v>0</v>
      </c>
      <c r="AQ220" s="560">
        <v>0</v>
      </c>
      <c r="AR220" s="560">
        <v>0</v>
      </c>
      <c r="AS220" s="1415">
        <v>0</v>
      </c>
      <c r="AT220" s="3171">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3171">
        <v>0</v>
      </c>
      <c r="AF221" s="3176"/>
      <c r="AI221" s="487"/>
      <c r="AJ221" s="3231">
        <v>0</v>
      </c>
      <c r="AK221" s="3233"/>
      <c r="AL221" s="115"/>
      <c r="AM221" s="492">
        <v>0</v>
      </c>
      <c r="AN221" s="480">
        <v>0</v>
      </c>
      <c r="AO221" s="560">
        <v>0</v>
      </c>
      <c r="AP221" s="560">
        <v>0</v>
      </c>
      <c r="AQ221" s="560">
        <v>0</v>
      </c>
      <c r="AR221" s="560">
        <v>0</v>
      </c>
      <c r="AS221" s="1415">
        <v>0</v>
      </c>
      <c r="AT221" s="3171">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3198">
        <v>0</v>
      </c>
      <c r="AF222" s="3176"/>
      <c r="AI222" s="487"/>
      <c r="AJ222" s="3231"/>
      <c r="AK222" s="3233"/>
      <c r="AL222" s="115">
        <v>0</v>
      </c>
      <c r="AM222" s="2812">
        <v>0</v>
      </c>
      <c r="AN222" s="1430">
        <v>0</v>
      </c>
      <c r="AO222" s="1430">
        <v>0</v>
      </c>
      <c r="AP222" s="1430">
        <v>0</v>
      </c>
      <c r="AQ222" s="1430">
        <v>0</v>
      </c>
      <c r="AR222" s="1430">
        <v>0</v>
      </c>
      <c r="AS222" s="1431">
        <v>0</v>
      </c>
      <c r="AT222" s="3198">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3171"/>
      <c r="AF223" s="3176"/>
      <c r="AI223" s="487"/>
      <c r="AJ223" s="3231"/>
      <c r="AK223" s="3233"/>
      <c r="AL223" s="115"/>
      <c r="AM223" s="492">
        <v>0</v>
      </c>
      <c r="AN223" s="480"/>
      <c r="AO223" s="560"/>
      <c r="AP223" s="560"/>
      <c r="AQ223" s="560"/>
      <c r="AR223" s="560"/>
      <c r="AS223" s="1415"/>
      <c r="AT223" s="3171"/>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3171"/>
      <c r="AF224" s="3176"/>
      <c r="AI224" s="487"/>
      <c r="AJ224" s="3231"/>
      <c r="AK224" s="3233"/>
      <c r="AL224" s="115"/>
      <c r="AM224" s="492">
        <v>0</v>
      </c>
      <c r="AN224" s="480"/>
      <c r="AO224" s="560"/>
      <c r="AP224" s="560"/>
      <c r="AQ224" s="560"/>
      <c r="AR224" s="560"/>
      <c r="AS224" s="1415"/>
      <c r="AT224" s="3171"/>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3171"/>
      <c r="AF225" s="3176"/>
      <c r="AI225" s="487" t="s">
        <v>5768</v>
      </c>
      <c r="AJ225" s="3231"/>
      <c r="AK225" s="3233"/>
      <c r="AL225" s="115"/>
      <c r="AM225" s="492">
        <v>0</v>
      </c>
      <c r="AN225" s="480"/>
      <c r="AO225" s="560"/>
      <c r="AP225" s="560"/>
      <c r="AQ225" s="560"/>
      <c r="AR225" s="560"/>
      <c r="AS225" s="1415"/>
      <c r="AT225" s="3171"/>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3171">
        <v>0</v>
      </c>
      <c r="AF226" s="3176"/>
      <c r="AI226" s="487"/>
      <c r="AJ226" s="3231">
        <v>0</v>
      </c>
      <c r="AK226" s="3233"/>
      <c r="AL226" s="115"/>
      <c r="AM226" s="492">
        <v>0</v>
      </c>
      <c r="AN226" s="480">
        <v>0</v>
      </c>
      <c r="AO226" s="560">
        <v>0</v>
      </c>
      <c r="AP226" s="560">
        <v>0</v>
      </c>
      <c r="AQ226" s="560">
        <v>0</v>
      </c>
      <c r="AR226" s="560">
        <v>0</v>
      </c>
      <c r="AS226" s="1415">
        <v>0</v>
      </c>
      <c r="AT226" s="3171">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3171">
        <v>0</v>
      </c>
      <c r="AF230" s="3176"/>
      <c r="AI230" s="487"/>
      <c r="AJ230" s="3231">
        <v>0</v>
      </c>
      <c r="AK230" s="3233"/>
      <c r="AL230" s="115"/>
      <c r="AM230" s="492">
        <v>0</v>
      </c>
      <c r="AN230" s="480">
        <v>0</v>
      </c>
      <c r="AO230" s="560">
        <v>0</v>
      </c>
      <c r="AP230" s="560">
        <v>0</v>
      </c>
      <c r="AQ230" s="560">
        <v>0</v>
      </c>
      <c r="AR230" s="560">
        <v>0</v>
      </c>
      <c r="AS230" s="1415">
        <v>0</v>
      </c>
      <c r="AT230" s="3171">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3171">
        <v>0</v>
      </c>
      <c r="AF231" s="3176"/>
      <c r="AI231" s="487"/>
      <c r="AJ231" s="3231">
        <v>0</v>
      </c>
      <c r="AK231" s="3233"/>
      <c r="AL231" s="115"/>
      <c r="AM231" s="492">
        <v>0</v>
      </c>
      <c r="AN231" s="480">
        <v>0</v>
      </c>
      <c r="AO231" s="560">
        <v>0</v>
      </c>
      <c r="AP231" s="560">
        <v>0</v>
      </c>
      <c r="AQ231" s="560">
        <v>0</v>
      </c>
      <c r="AR231" s="560">
        <v>0</v>
      </c>
      <c r="AS231" s="1415">
        <v>0</v>
      </c>
      <c r="AT231" s="3171">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3171">
        <v>0</v>
      </c>
      <c r="AF238" s="3176"/>
      <c r="AI238" s="487"/>
      <c r="AJ238" s="3231">
        <v>0</v>
      </c>
      <c r="AK238" s="3233"/>
      <c r="AL238" s="115"/>
      <c r="AM238" s="492">
        <v>0</v>
      </c>
      <c r="AN238" s="480">
        <v>0</v>
      </c>
      <c r="AO238" s="560">
        <v>0</v>
      </c>
      <c r="AP238" s="560">
        <v>0</v>
      </c>
      <c r="AQ238" s="560">
        <v>0</v>
      </c>
      <c r="AR238" s="560">
        <v>0</v>
      </c>
      <c r="AS238" s="1415">
        <v>0</v>
      </c>
      <c r="AT238" s="3171">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3198">
        <v>0</v>
      </c>
      <c r="AF243" s="3176"/>
      <c r="AI243" s="487"/>
      <c r="AJ243" s="20"/>
      <c r="AK243" s="3233"/>
      <c r="AL243" s="115">
        <v>0</v>
      </c>
      <c r="AM243" s="2812">
        <v>0</v>
      </c>
      <c r="AN243" s="3243">
        <v>0</v>
      </c>
      <c r="AO243" s="1430">
        <v>0</v>
      </c>
      <c r="AP243" s="1430">
        <v>0</v>
      </c>
      <c r="AQ243" s="1430">
        <v>0</v>
      </c>
      <c r="AR243" s="1430">
        <v>0</v>
      </c>
      <c r="AS243" s="1431">
        <v>0</v>
      </c>
      <c r="AT243" s="3198">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3171"/>
      <c r="AF251" s="3176"/>
      <c r="AI251" s="487"/>
      <c r="AJ251" s="20"/>
      <c r="AK251" s="20"/>
      <c r="AL251" s="115"/>
      <c r="AM251" s="492">
        <v>0</v>
      </c>
      <c r="AN251" s="480"/>
      <c r="AO251" s="560"/>
      <c r="AP251" s="560"/>
      <c r="AQ251" s="560"/>
      <c r="AR251" s="560"/>
      <c r="AS251" s="1415"/>
      <c r="AT251" s="3171"/>
      <c r="AU251" s="5">
        <v>0</v>
      </c>
    </row>
    <row r="252" spans="1:47" ht="15.75" customHeight="1">
      <c r="A252" s="3212" t="s">
        <v>1403</v>
      </c>
      <c r="B252" s="171">
        <v>0</v>
      </c>
      <c r="C252" s="171">
        <v>0</v>
      </c>
      <c r="E252" s="487"/>
      <c r="F252" s="82"/>
      <c r="G252" s="82"/>
      <c r="H252" s="536" t="s">
        <v>5769</v>
      </c>
      <c r="I252" s="2830">
        <v>73293312.356366649</v>
      </c>
      <c r="J252" s="3238"/>
      <c r="K252" s="3240"/>
      <c r="L252" s="3240"/>
      <c r="M252" s="3240"/>
      <c r="N252" s="3240"/>
      <c r="O252" s="3241"/>
      <c r="P252" s="3037">
        <v>0</v>
      </c>
      <c r="Q252" s="3036"/>
      <c r="T252" s="487"/>
      <c r="U252" s="20"/>
      <c r="V252" s="20"/>
      <c r="W252" s="536" t="s">
        <v>5769</v>
      </c>
      <c r="X252" s="2815">
        <v>73293312.356366649</v>
      </c>
      <c r="Y252" s="496">
        <v>0</v>
      </c>
      <c r="Z252" s="1402">
        <v>73293312.356366649</v>
      </c>
      <c r="AA252" s="1402">
        <v>0</v>
      </c>
      <c r="AB252" s="1402">
        <v>0</v>
      </c>
      <c r="AC252" s="1402">
        <v>0</v>
      </c>
      <c r="AD252" s="1427">
        <v>0</v>
      </c>
      <c r="AE252" s="3301">
        <v>73293312.356366649</v>
      </c>
      <c r="AF252" s="3251"/>
      <c r="AI252" s="505"/>
      <c r="AJ252" s="94"/>
      <c r="AK252" s="94"/>
      <c r="AL252" s="507" t="s">
        <v>5769</v>
      </c>
      <c r="AM252" s="3266">
        <v>55602974.858513914</v>
      </c>
      <c r="AN252" s="558">
        <v>0</v>
      </c>
      <c r="AO252" s="1409">
        <v>55602974.858513921</v>
      </c>
      <c r="AP252" s="1409">
        <v>0</v>
      </c>
      <c r="AQ252" s="1409">
        <v>0</v>
      </c>
      <c r="AR252" s="1409">
        <v>0</v>
      </c>
      <c r="AS252" s="559">
        <v>0</v>
      </c>
      <c r="AT252" s="3209">
        <v>55602974.858513921</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3171"/>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3171"/>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3171"/>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39">
        <v>1</v>
      </c>
      <c r="L290" s="3240"/>
      <c r="M290" s="3240"/>
      <c r="N290" s="3240"/>
      <c r="O290" s="3241"/>
      <c r="P290" s="3242">
        <v>1</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3171"/>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3171"/>
      <c r="AF292" s="3176"/>
    </row>
    <row r="293" spans="1:32" ht="15.75">
      <c r="A293" s="3212" t="s">
        <v>1403</v>
      </c>
      <c r="B293" s="171">
        <v>0</v>
      </c>
      <c r="C293" s="171">
        <v>0</v>
      </c>
      <c r="E293" s="487"/>
      <c r="F293" s="20" t="s">
        <v>5796</v>
      </c>
      <c r="G293" s="20"/>
      <c r="H293" s="115"/>
      <c r="I293" s="1601">
        <v>47059572.345201731</v>
      </c>
      <c r="J293" s="3013"/>
      <c r="K293" s="3014"/>
      <c r="L293" s="3014"/>
      <c r="M293" s="3014"/>
      <c r="N293" s="3014"/>
      <c r="O293" s="3021"/>
      <c r="P293" s="3037">
        <v>0</v>
      </c>
      <c r="Q293" s="3036"/>
      <c r="T293" s="487"/>
      <c r="U293" s="20" t="s">
        <v>5796</v>
      </c>
      <c r="V293" s="20"/>
      <c r="W293" s="115"/>
      <c r="X293" s="492">
        <v>47059572.345201731</v>
      </c>
      <c r="Y293" s="480">
        <v>17576538.683974829</v>
      </c>
      <c r="Z293" s="560">
        <v>21496643.971265037</v>
      </c>
      <c r="AA293" s="560">
        <v>7986389.6899618674</v>
      </c>
      <c r="AB293" s="560">
        <v>0</v>
      </c>
      <c r="AC293" s="560">
        <v>0</v>
      </c>
      <c r="AD293" s="1415">
        <v>0</v>
      </c>
      <c r="AE293" s="3171">
        <v>47059572.345201731</v>
      </c>
      <c r="AF293" s="3176"/>
    </row>
    <row r="294" spans="1:32" ht="15.75">
      <c r="A294" s="3212" t="s">
        <v>1403</v>
      </c>
      <c r="B294" s="171">
        <v>0</v>
      </c>
      <c r="C294" s="171">
        <v>0</v>
      </c>
      <c r="E294" s="487"/>
      <c r="F294" s="20" t="s">
        <v>686</v>
      </c>
      <c r="G294" s="20"/>
      <c r="H294" s="115"/>
      <c r="I294" s="1601">
        <v>15919243.465998</v>
      </c>
      <c r="J294" s="3013"/>
      <c r="K294" s="3014"/>
      <c r="L294" s="3014"/>
      <c r="M294" s="3014"/>
      <c r="N294" s="3014"/>
      <c r="O294" s="3021"/>
      <c r="P294" s="3037">
        <v>0</v>
      </c>
      <c r="Q294" s="3036"/>
      <c r="T294" s="487"/>
      <c r="U294" s="20" t="s">
        <v>686</v>
      </c>
      <c r="V294" s="20"/>
      <c r="W294" s="115"/>
      <c r="X294" s="492">
        <v>15919243.465998</v>
      </c>
      <c r="Y294" s="480">
        <v>5945765.8592228312</v>
      </c>
      <c r="Z294" s="560">
        <v>7271853.3557889108</v>
      </c>
      <c r="AA294" s="560">
        <v>2701624.250986258</v>
      </c>
      <c r="AB294" s="560">
        <v>0</v>
      </c>
      <c r="AC294" s="560">
        <v>0</v>
      </c>
      <c r="AD294" s="1415">
        <v>0</v>
      </c>
      <c r="AE294" s="3171">
        <v>15919243.465998</v>
      </c>
      <c r="AF294" s="3176"/>
    </row>
    <row r="295" spans="1:32" ht="15.75">
      <c r="A295" s="3212" t="s">
        <v>1403</v>
      </c>
      <c r="B295" s="171">
        <v>0</v>
      </c>
      <c r="C295" s="171">
        <v>0</v>
      </c>
      <c r="E295" s="487"/>
      <c r="F295" s="20" t="s">
        <v>5799</v>
      </c>
      <c r="G295" s="20"/>
      <c r="H295" s="115"/>
      <c r="I295" s="1601">
        <v>825731.07805216068</v>
      </c>
      <c r="J295" s="3013"/>
      <c r="K295" s="3014"/>
      <c r="L295" s="3014"/>
      <c r="M295" s="3014"/>
      <c r="N295" s="3014"/>
      <c r="O295" s="3021"/>
      <c r="P295" s="3037">
        <v>0</v>
      </c>
      <c r="Q295" s="3036"/>
      <c r="T295" s="487"/>
      <c r="U295" s="20" t="s">
        <v>5799</v>
      </c>
      <c r="V295" s="20"/>
      <c r="W295" s="115"/>
      <c r="X295" s="492">
        <v>825731.07805216068</v>
      </c>
      <c r="Y295" s="480">
        <v>308406.8450406107</v>
      </c>
      <c r="Z295" s="560">
        <v>377190.99677934119</v>
      </c>
      <c r="AA295" s="560">
        <v>140133.23623220879</v>
      </c>
      <c r="AB295" s="560">
        <v>0</v>
      </c>
      <c r="AC295" s="560">
        <v>0</v>
      </c>
      <c r="AD295" s="1415">
        <v>0</v>
      </c>
      <c r="AE295" s="3171">
        <v>825731.07805216068</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35578180.005229577</v>
      </c>
      <c r="J297" s="3013"/>
      <c r="K297" s="3014"/>
      <c r="L297" s="3014"/>
      <c r="M297" s="3014"/>
      <c r="N297" s="3014"/>
      <c r="O297" s="3021"/>
      <c r="P297" s="3037">
        <v>0</v>
      </c>
      <c r="Q297" s="3036"/>
      <c r="T297" s="487"/>
      <c r="U297" s="20" t="s">
        <v>5800</v>
      </c>
      <c r="V297" s="20"/>
      <c r="W297" s="115"/>
      <c r="X297" s="492">
        <v>35578180.005229577</v>
      </c>
      <c r="Y297" s="480">
        <v>13288290.26707248</v>
      </c>
      <c r="Z297" s="560">
        <v>16251985.103217414</v>
      </c>
      <c r="AA297" s="560">
        <v>6037904.6349396845</v>
      </c>
      <c r="AB297" s="560">
        <v>0</v>
      </c>
      <c r="AC297" s="560">
        <v>0</v>
      </c>
      <c r="AD297" s="1415">
        <v>0</v>
      </c>
      <c r="AE297" s="3171">
        <v>35578180.005229577</v>
      </c>
      <c r="AF297" s="3176"/>
    </row>
    <row r="298" spans="1:32" ht="15.75">
      <c r="A298" s="3212" t="s">
        <v>1403</v>
      </c>
      <c r="B298" s="171">
        <v>0</v>
      </c>
      <c r="C298" s="171">
        <v>0</v>
      </c>
      <c r="E298" s="487"/>
      <c r="F298" s="20"/>
      <c r="G298" s="20" t="s">
        <v>5801</v>
      </c>
      <c r="H298" s="115"/>
      <c r="I298" s="2828">
        <v>99382726.89448148</v>
      </c>
      <c r="J298" s="3267">
        <v>0.37349550384868635</v>
      </c>
      <c r="K298" s="3268">
        <v>0.45679641569154356</v>
      </c>
      <c r="L298" s="3268">
        <v>0.16970808045977009</v>
      </c>
      <c r="M298" s="3240"/>
      <c r="N298" s="3240"/>
      <c r="O298" s="3241"/>
      <c r="P298" s="3242">
        <v>1</v>
      </c>
      <c r="Q298" s="3036"/>
      <c r="T298" s="487"/>
      <c r="U298" s="20"/>
      <c r="V298" s="20" t="s">
        <v>5801</v>
      </c>
      <c r="W298" s="115"/>
      <c r="X298" s="2812">
        <v>99382726.89448148</v>
      </c>
      <c r="Y298" s="3243">
        <v>37119001.65531075</v>
      </c>
      <c r="Z298" s="1430">
        <v>45397673.427050702</v>
      </c>
      <c r="AA298" s="1430">
        <v>16866051.812120017</v>
      </c>
      <c r="AB298" s="1430">
        <v>0</v>
      </c>
      <c r="AC298" s="1430">
        <v>0</v>
      </c>
      <c r="AD298" s="1431">
        <v>0</v>
      </c>
      <c r="AE298" s="3198">
        <v>99382726.89448148</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1472886.5977819834</v>
      </c>
      <c r="J303" s="3013"/>
      <c r="K303" s="3130">
        <v>1</v>
      </c>
      <c r="L303" s="3014"/>
      <c r="M303" s="3014"/>
      <c r="N303" s="3014"/>
      <c r="O303" s="3021"/>
      <c r="P303" s="3037">
        <v>1</v>
      </c>
      <c r="Q303" s="3036"/>
      <c r="T303" s="487"/>
      <c r="U303" s="20" t="s">
        <v>475</v>
      </c>
      <c r="V303" s="20"/>
      <c r="W303" s="115"/>
      <c r="X303" s="492">
        <v>1472886.5977819834</v>
      </c>
      <c r="Y303" s="480">
        <v>0</v>
      </c>
      <c r="Z303" s="560">
        <v>1472886.5977819834</v>
      </c>
      <c r="AA303" s="560">
        <v>0</v>
      </c>
      <c r="AB303" s="560">
        <v>0</v>
      </c>
      <c r="AC303" s="560">
        <v>0</v>
      </c>
      <c r="AD303" s="1415">
        <v>0</v>
      </c>
      <c r="AE303" s="1415">
        <v>1472886.5977819834</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1472886.5977819834</v>
      </c>
      <c r="J319" s="3238"/>
      <c r="K319" s="3240"/>
      <c r="L319" s="3240"/>
      <c r="M319" s="3240"/>
      <c r="N319" s="3240"/>
      <c r="O319" s="3241"/>
      <c r="P319" s="3242">
        <v>0</v>
      </c>
      <c r="Q319" s="3036"/>
      <c r="T319" s="487"/>
      <c r="U319" s="20"/>
      <c r="V319" s="20" t="s">
        <v>5805</v>
      </c>
      <c r="W319" s="115"/>
      <c r="X319" s="2812">
        <v>1472886.5977819834</v>
      </c>
      <c r="Y319" s="3243">
        <v>0</v>
      </c>
      <c r="Z319" s="1430">
        <v>1472886.5977819834</v>
      </c>
      <c r="AA319" s="1430">
        <v>0</v>
      </c>
      <c r="AB319" s="1430">
        <v>0</v>
      </c>
      <c r="AC319" s="1430">
        <v>0</v>
      </c>
      <c r="AD319" s="1431">
        <v>0</v>
      </c>
      <c r="AE319" s="1431">
        <v>1472886.5977819834</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3171"/>
      <c r="AF320" s="3176"/>
    </row>
    <row r="321" spans="1:32" ht="15.75">
      <c r="A321" s="3212" t="s">
        <v>1403</v>
      </c>
      <c r="B321" s="171">
        <v>0</v>
      </c>
      <c r="C321" s="171">
        <v>0</v>
      </c>
      <c r="E321" s="487" t="s">
        <v>724</v>
      </c>
      <c r="F321" s="20"/>
      <c r="G321" s="20"/>
      <c r="H321" s="115"/>
      <c r="I321" s="1601">
        <v>0</v>
      </c>
      <c r="J321" s="3001">
        <v>0.21314516569326708</v>
      </c>
      <c r="K321" s="3002">
        <v>0.69000639421483145</v>
      </c>
      <c r="L321" s="3002">
        <v>9.68484400919013E-2</v>
      </c>
      <c r="M321" s="3002">
        <v>0</v>
      </c>
      <c r="N321" s="3002">
        <v>0</v>
      </c>
      <c r="O321" s="3009">
        <v>0</v>
      </c>
      <c r="P321" s="3037">
        <v>0.99999999999999989</v>
      </c>
      <c r="Q321" s="3036"/>
      <c r="T321" s="487" t="s">
        <v>724</v>
      </c>
      <c r="U321" s="20"/>
      <c r="V321" s="20"/>
      <c r="W321" s="115"/>
      <c r="X321" s="492">
        <v>0</v>
      </c>
      <c r="Y321" s="480">
        <v>0</v>
      </c>
      <c r="Z321" s="560">
        <v>0</v>
      </c>
      <c r="AA321" s="560">
        <v>0</v>
      </c>
      <c r="AB321" s="560">
        <v>0</v>
      </c>
      <c r="AC321" s="560">
        <v>0</v>
      </c>
      <c r="AD321" s="1415">
        <v>0</v>
      </c>
      <c r="AE321" s="3171">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3171"/>
      <c r="AF322" s="3176"/>
    </row>
    <row r="323" spans="1:32" ht="15.75">
      <c r="A323" s="3212" t="s">
        <v>1403</v>
      </c>
      <c r="B323" s="171">
        <v>0</v>
      </c>
      <c r="C323" s="171">
        <v>0</v>
      </c>
      <c r="E323" s="487"/>
      <c r="F323" s="20"/>
      <c r="G323" s="20"/>
      <c r="H323" s="536" t="s">
        <v>725</v>
      </c>
      <c r="I323" s="2828">
        <v>100855613.49226347</v>
      </c>
      <c r="J323" s="1681"/>
      <c r="K323" s="79"/>
      <c r="L323" s="79"/>
      <c r="M323" s="79"/>
      <c r="N323" s="79"/>
      <c r="O323" s="3144"/>
      <c r="P323" s="3037"/>
      <c r="Q323" s="3036"/>
      <c r="T323" s="487"/>
      <c r="U323" s="20"/>
      <c r="V323" s="20"/>
      <c r="W323" s="536" t="s">
        <v>725</v>
      </c>
      <c r="X323" s="2812">
        <v>100855613.49226347</v>
      </c>
      <c r="Y323" s="3243">
        <v>37119001.65531075</v>
      </c>
      <c r="Z323" s="1430">
        <v>46870560.024832688</v>
      </c>
      <c r="AA323" s="1430">
        <v>16866051.812120017</v>
      </c>
      <c r="AB323" s="1430">
        <v>0</v>
      </c>
      <c r="AC323" s="1430">
        <v>0</v>
      </c>
      <c r="AD323" s="1431">
        <v>0</v>
      </c>
      <c r="AE323" s="3198">
        <v>100855613.49226347</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3171"/>
      <c r="AF324" s="3176"/>
    </row>
    <row r="325" spans="1:32" ht="15.75">
      <c r="A325" s="3212" t="s">
        <v>1403</v>
      </c>
      <c r="B325" s="171">
        <v>0</v>
      </c>
      <c r="C325" s="171">
        <v>0</v>
      </c>
      <c r="E325" s="487" t="s">
        <v>5806</v>
      </c>
      <c r="F325" s="82"/>
      <c r="G325" s="82"/>
      <c r="H325" s="536"/>
      <c r="I325" s="2830">
        <v>174148925.84863013</v>
      </c>
      <c r="J325" s="1681"/>
      <c r="K325" s="79"/>
      <c r="L325" s="79"/>
      <c r="M325" s="79"/>
      <c r="N325" s="79"/>
      <c r="O325" s="3144"/>
      <c r="P325" s="3037"/>
      <c r="Q325" s="3036"/>
      <c r="T325" s="487" t="s">
        <v>5806</v>
      </c>
      <c r="U325" s="20"/>
      <c r="V325" s="20"/>
      <c r="W325" s="115"/>
      <c r="X325" s="2815">
        <v>174148925.84863013</v>
      </c>
      <c r="Y325" s="496">
        <v>37119001.65531075</v>
      </c>
      <c r="Z325" s="1402">
        <v>120163872.38119933</v>
      </c>
      <c r="AA325" s="1402">
        <v>16866051.812120017</v>
      </c>
      <c r="AB325" s="1402">
        <v>0</v>
      </c>
      <c r="AC325" s="1402">
        <v>0</v>
      </c>
      <c r="AD325" s="1427">
        <v>0</v>
      </c>
      <c r="AE325" s="3301">
        <v>174148925.8486301</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3171"/>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3171"/>
      <c r="AF327" s="3176"/>
    </row>
    <row r="328" spans="1:32" ht="15.75">
      <c r="A328" s="3212" t="s">
        <v>5746</v>
      </c>
      <c r="B328" s="171">
        <v>0</v>
      </c>
      <c r="C328" s="171">
        <v>0</v>
      </c>
      <c r="E328" s="487"/>
      <c r="F328" s="20" t="s">
        <v>678</v>
      </c>
      <c r="G328" s="20"/>
      <c r="H328" s="115"/>
      <c r="I328" s="1601">
        <v>0</v>
      </c>
      <c r="J328" s="1681"/>
      <c r="K328" s="79"/>
      <c r="L328" s="79"/>
      <c r="M328" s="79"/>
      <c r="N328" s="79"/>
      <c r="O328" s="3144"/>
      <c r="P328" s="3037">
        <v>0</v>
      </c>
      <c r="Q328" s="3036"/>
      <c r="T328" s="487"/>
      <c r="U328" s="20" t="s">
        <v>678</v>
      </c>
      <c r="V328" s="20"/>
      <c r="W328" s="115"/>
      <c r="X328" s="492">
        <v>0</v>
      </c>
      <c r="Y328" s="480"/>
      <c r="Z328" s="560"/>
      <c r="AA328" s="560"/>
      <c r="AB328" s="560">
        <v>0</v>
      </c>
      <c r="AC328" s="560">
        <v>0</v>
      </c>
      <c r="AD328" s="1415">
        <v>0</v>
      </c>
      <c r="AE328" s="3171">
        <v>0</v>
      </c>
      <c r="AF328" s="3176"/>
    </row>
    <row r="329" spans="1:32" ht="15.75">
      <c r="A329" s="3212" t="s">
        <v>1403</v>
      </c>
      <c r="B329" s="171">
        <v>0</v>
      </c>
      <c r="C329" s="171">
        <v>0</v>
      </c>
      <c r="E329" s="487"/>
      <c r="F329" s="20" t="s">
        <v>679</v>
      </c>
      <c r="G329" s="20"/>
      <c r="H329" s="115"/>
      <c r="I329" s="1601">
        <v>15919243.465998</v>
      </c>
      <c r="J329" s="3302">
        <v>0.37349550384868635</v>
      </c>
      <c r="K329" s="3303">
        <v>0.45679641569154356</v>
      </c>
      <c r="L329" s="3303">
        <v>0.16970808045977009</v>
      </c>
      <c r="M329" s="79"/>
      <c r="N329" s="79"/>
      <c r="O329" s="3144"/>
      <c r="P329" s="3037">
        <v>1</v>
      </c>
      <c r="Q329" s="3036"/>
      <c r="T329" s="487"/>
      <c r="U329" s="20" t="s">
        <v>679</v>
      </c>
      <c r="V329" s="20"/>
      <c r="W329" s="115"/>
      <c r="X329" s="492">
        <v>15919243.465998</v>
      </c>
      <c r="Y329" s="480">
        <v>5945765.8592228312</v>
      </c>
      <c r="Z329" s="560">
        <v>7271853.3557889108</v>
      </c>
      <c r="AA329" s="560">
        <v>2701624.250986258</v>
      </c>
      <c r="AB329" s="560">
        <v>0</v>
      </c>
      <c r="AC329" s="560">
        <v>0</v>
      </c>
      <c r="AD329" s="1415">
        <v>0</v>
      </c>
      <c r="AE329" s="3171">
        <v>15919243.465998</v>
      </c>
      <c r="AF329" s="3176"/>
    </row>
    <row r="330" spans="1:32" ht="15.75">
      <c r="A330" s="3212" t="s">
        <v>1403</v>
      </c>
      <c r="B330" s="171">
        <v>0</v>
      </c>
      <c r="C330" s="171">
        <v>0</v>
      </c>
      <c r="E330" s="487"/>
      <c r="F330" s="20" t="s">
        <v>683</v>
      </c>
      <c r="G330" s="20"/>
      <c r="H330" s="115"/>
      <c r="I330" s="1601">
        <v>1432248.8294952128</v>
      </c>
      <c r="J330" s="3013"/>
      <c r="K330" s="3130">
        <v>1</v>
      </c>
      <c r="L330" s="3014"/>
      <c r="M330" s="3014"/>
      <c r="N330" s="3014"/>
      <c r="O330" s="3021"/>
      <c r="P330" s="3037">
        <v>1</v>
      </c>
      <c r="Q330" s="3036"/>
      <c r="T330" s="487"/>
      <c r="U330" s="20" t="s">
        <v>683</v>
      </c>
      <c r="V330" s="20"/>
      <c r="W330" s="115"/>
      <c r="X330" s="492">
        <v>1432248.8294952128</v>
      </c>
      <c r="Y330" s="480">
        <v>0</v>
      </c>
      <c r="Z330" s="560">
        <v>1432248.8294952128</v>
      </c>
      <c r="AA330" s="560">
        <v>0</v>
      </c>
      <c r="AB330" s="560">
        <v>0</v>
      </c>
      <c r="AC330" s="560">
        <v>0</v>
      </c>
      <c r="AD330" s="1415">
        <v>0</v>
      </c>
      <c r="AE330" s="3171">
        <v>1432248.8294952128</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67">
        <v>0.37349550384868635</v>
      </c>
      <c r="K336" s="3268">
        <v>0.45679641569154356</v>
      </c>
      <c r="L336" s="3268">
        <v>0.16970808045977009</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13"/>
      <c r="K337" s="3130">
        <v>1</v>
      </c>
      <c r="L337" s="3014"/>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130">
        <v>1</v>
      </c>
      <c r="L338" s="3014"/>
      <c r="M338" s="3014"/>
      <c r="N338" s="3014"/>
      <c r="O338" s="3021"/>
      <c r="P338" s="3037">
        <v>1</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130">
        <v>1</v>
      </c>
      <c r="L339" s="3014"/>
      <c r="M339" s="3014"/>
      <c r="N339" s="3014"/>
      <c r="O339" s="3021"/>
      <c r="P339" s="3037">
        <v>1</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130">
        <v>1</v>
      </c>
      <c r="L340" s="3014"/>
      <c r="M340" s="3014"/>
      <c r="N340" s="3014"/>
      <c r="O340" s="3021"/>
      <c r="P340" s="3037">
        <v>1</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130">
        <v>1</v>
      </c>
      <c r="L341" s="3014"/>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17351492.295493212</v>
      </c>
      <c r="J342" s="3253"/>
      <c r="K342" s="3254"/>
      <c r="L342" s="3254"/>
      <c r="M342" s="3254"/>
      <c r="N342" s="3254"/>
      <c r="O342" s="3255"/>
      <c r="P342" s="3255">
        <v>0</v>
      </c>
      <c r="Q342" s="3036"/>
      <c r="T342" s="487"/>
      <c r="U342" s="20"/>
      <c r="V342" s="20" t="s">
        <v>5813</v>
      </c>
      <c r="W342" s="115"/>
      <c r="X342" s="2812">
        <v>17351492.295493212</v>
      </c>
      <c r="Y342" s="3243">
        <v>5945765.8592228312</v>
      </c>
      <c r="Z342" s="1430">
        <v>8704102.1852841228</v>
      </c>
      <c r="AA342" s="1430">
        <v>2701624.250986258</v>
      </c>
      <c r="AB342" s="1430">
        <v>0</v>
      </c>
      <c r="AC342" s="1430">
        <v>0</v>
      </c>
      <c r="AD342" s="1431">
        <v>0</v>
      </c>
      <c r="AE342" s="3198">
        <v>17351492.295493212</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3171"/>
      <c r="AF343" s="3176"/>
    </row>
    <row r="344" spans="1:46" ht="16.5" thickBot="1">
      <c r="A344" s="3212" t="s">
        <v>1403</v>
      </c>
      <c r="E344" s="505" t="s">
        <v>744</v>
      </c>
      <c r="F344" s="94"/>
      <c r="G344" s="94"/>
      <c r="H344" s="162"/>
      <c r="I344" s="3259">
        <v>156797433.55313691</v>
      </c>
      <c r="J344" s="1687"/>
      <c r="K344" s="92"/>
      <c r="L344" s="92"/>
      <c r="M344" s="92"/>
      <c r="N344" s="92"/>
      <c r="O344" s="92"/>
      <c r="P344" s="2807"/>
      <c r="Q344" s="3258"/>
      <c r="T344" s="505" t="s">
        <v>744</v>
      </c>
      <c r="U344" s="94"/>
      <c r="V344" s="94"/>
      <c r="W344" s="162"/>
      <c r="X344" s="3260">
        <v>156797433.55313691</v>
      </c>
      <c r="Y344" s="3261">
        <v>31173235.796087921</v>
      </c>
      <c r="Z344" s="3262">
        <v>111459770.19591521</v>
      </c>
      <c r="AA344" s="3262">
        <v>14164427.561133759</v>
      </c>
      <c r="AB344" s="3262">
        <v>0</v>
      </c>
      <c r="AC344" s="3262">
        <v>0</v>
      </c>
      <c r="AD344" s="3263">
        <v>0</v>
      </c>
      <c r="AE344" s="3263">
        <v>156797433.55313691</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38" priority="1" stopIfTrue="1" operator="notEqual">
      <formula>0</formula>
    </cfRule>
  </conditionalFormatting>
  <conditionalFormatting sqref="B16:C342">
    <cfRule type="cellIs" dxfId="37"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109.xml><?xml version="1.0" encoding="utf-8"?>
<worksheet xmlns="http://schemas.openxmlformats.org/spreadsheetml/2006/main" xmlns:r="http://schemas.openxmlformats.org/officeDocument/2006/relationships">
  <sheetPr codeName="Sheet35">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20.3320312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20.33203125" style="28" customWidth="1"/>
    <col min="25" max="25" width="10.88671875" style="28" customWidth="1"/>
    <col min="26" max="26" width="14.33203125" style="28" customWidth="1"/>
    <col min="27" max="27" width="11.109375" style="28" customWidth="1"/>
    <col min="28" max="28" width="14.33203125" style="28" customWidth="1"/>
    <col min="29" max="29" width="12.33203125" style="28" customWidth="1"/>
    <col min="30" max="31" width="20.33203125" style="28" customWidth="1"/>
    <col min="32" max="32" width="7" style="28" customWidth="1"/>
    <col min="33" max="34" width="9" style="28" customWidth="1"/>
    <col min="35" max="37" width="2.88671875" style="28" customWidth="1"/>
    <col min="38" max="38" width="48.88671875" style="28" customWidth="1"/>
    <col min="39" max="39" width="20.33203125" style="28" customWidth="1"/>
    <col min="40" max="40" width="10.88671875" style="28" customWidth="1"/>
    <col min="41" max="41" width="14.33203125" style="28" customWidth="1"/>
    <col min="42" max="42" width="11.109375" style="28" customWidth="1"/>
    <col min="43" max="43" width="14.33203125" style="28" customWidth="1"/>
    <col min="44" max="44" width="12.33203125" style="28" customWidth="1"/>
    <col min="45" max="46" width="20.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5565</v>
      </c>
      <c r="F6" s="453"/>
      <c r="G6" s="453"/>
      <c r="H6" s="453"/>
      <c r="I6" s="453"/>
      <c r="J6" s="453"/>
      <c r="K6" s="453"/>
      <c r="L6" s="453"/>
      <c r="M6" s="453"/>
      <c r="N6" s="453"/>
      <c r="O6" s="453"/>
      <c r="P6" s="453"/>
      <c r="Q6" s="2732"/>
      <c r="R6" s="453"/>
      <c r="S6" s="453"/>
      <c r="T6" s="453" t="s">
        <v>5566</v>
      </c>
      <c r="U6" s="453"/>
      <c r="V6" s="453"/>
      <c r="W6" s="453"/>
      <c r="X6" s="453"/>
      <c r="Y6" s="453"/>
      <c r="Z6" s="453"/>
      <c r="AA6" s="453"/>
      <c r="AB6" s="453"/>
      <c r="AC6" s="453"/>
      <c r="AD6" s="453"/>
      <c r="AE6" s="453"/>
      <c r="AF6" s="2732"/>
      <c r="AG6" s="2732"/>
      <c r="AH6" s="2732"/>
      <c r="AI6" s="453" t="s">
        <v>5566</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v>0</v>
      </c>
      <c r="J11" s="3218" t="s">
        <v>5468</v>
      </c>
      <c r="K11" s="3218" t="s">
        <v>5467</v>
      </c>
      <c r="L11" s="3218" t="s">
        <v>1463</v>
      </c>
      <c r="M11" s="3222" t="s">
        <v>5467</v>
      </c>
      <c r="N11" s="2947"/>
      <c r="O11" s="2950" t="s">
        <v>3041</v>
      </c>
      <c r="P11" s="3219"/>
      <c r="Q11" s="2948"/>
      <c r="T11" s="131"/>
      <c r="U11" s="20"/>
      <c r="V11" s="20"/>
      <c r="W11" s="115"/>
      <c r="X11" s="3223">
        <v>0</v>
      </c>
      <c r="Y11" s="3218" t="s">
        <v>5468</v>
      </c>
      <c r="Z11" s="3218" t="s">
        <v>5467</v>
      </c>
      <c r="AA11" s="3218" t="s">
        <v>1463</v>
      </c>
      <c r="AB11" s="3222" t="s">
        <v>5467</v>
      </c>
      <c r="AC11" s="2947"/>
      <c r="AD11" s="2950" t="s">
        <v>3041</v>
      </c>
      <c r="AE11" s="3219"/>
      <c r="AF11" s="2948"/>
      <c r="AI11" s="131"/>
      <c r="AJ11" s="20"/>
      <c r="AK11" s="20"/>
      <c r="AL11" s="115"/>
      <c r="AM11" s="3223">
        <v>0</v>
      </c>
      <c r="AN11" s="3218" t="s">
        <v>5468</v>
      </c>
      <c r="AO11" s="3218" t="s">
        <v>5467</v>
      </c>
      <c r="AP11" s="3218" t="s">
        <v>1463</v>
      </c>
      <c r="AQ11" s="3222" t="s">
        <v>5467</v>
      </c>
      <c r="AR11" s="2947"/>
      <c r="AS11" s="2950" t="s">
        <v>3041</v>
      </c>
      <c r="AT11" s="3219"/>
    </row>
    <row r="12" spans="1:47" ht="15.75">
      <c r="B12" s="444"/>
      <c r="C12" s="446"/>
      <c r="E12" s="132"/>
      <c r="F12" s="94"/>
      <c r="G12" s="94"/>
      <c r="H12" s="162"/>
      <c r="I12" s="3224" t="s">
        <v>5712</v>
      </c>
      <c r="J12" s="3225"/>
      <c r="K12" s="132"/>
      <c r="L12" s="132"/>
      <c r="M12" s="132"/>
      <c r="N12" s="132"/>
      <c r="O12" s="132"/>
      <c r="P12" s="95"/>
      <c r="Q12" s="20"/>
      <c r="T12" s="132"/>
      <c r="U12" s="94"/>
      <c r="V12" s="94"/>
      <c r="W12" s="162"/>
      <c r="X12" s="3226" t="s">
        <v>5712</v>
      </c>
      <c r="Y12" s="3225"/>
      <c r="Z12" s="132"/>
      <c r="AA12" s="132"/>
      <c r="AB12" s="132"/>
      <c r="AC12" s="132"/>
      <c r="AD12" s="132"/>
      <c r="AE12" s="95"/>
      <c r="AF12" s="20"/>
      <c r="AI12" s="132"/>
      <c r="AJ12" s="94"/>
      <c r="AK12" s="94"/>
      <c r="AL12" s="162"/>
      <c r="AM12" s="3226" t="s">
        <v>5712</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83"/>
      <c r="AF15" s="20"/>
      <c r="AI15" s="487" t="s">
        <v>5604</v>
      </c>
      <c r="AJ15" s="20"/>
      <c r="AK15" s="20"/>
      <c r="AL15" s="115"/>
      <c r="AM15" s="3230"/>
      <c r="AN15" s="131"/>
      <c r="AS15" s="115"/>
      <c r="AT15" s="83"/>
    </row>
    <row r="16" spans="1:47" ht="15.75">
      <c r="A16" s="3212" t="s">
        <v>1403</v>
      </c>
      <c r="B16" s="171">
        <v>0</v>
      </c>
      <c r="C16" s="171">
        <v>0</v>
      </c>
      <c r="E16" s="487"/>
      <c r="F16" s="3231" t="s">
        <v>621</v>
      </c>
      <c r="G16" s="20"/>
      <c r="H16" s="115"/>
      <c r="I16" s="3232">
        <v>74352.978989591225</v>
      </c>
      <c r="J16" s="3013"/>
      <c r="K16" s="3014"/>
      <c r="L16" s="3014"/>
      <c r="M16" s="3014"/>
      <c r="N16" s="3014"/>
      <c r="O16" s="3021"/>
      <c r="P16" s="3037">
        <v>0</v>
      </c>
      <c r="Q16" s="3036"/>
      <c r="T16" s="487"/>
      <c r="U16" s="3231" t="s">
        <v>621</v>
      </c>
      <c r="V16" s="3233"/>
      <c r="W16" s="115"/>
      <c r="X16" s="3230">
        <v>74352.978989591225</v>
      </c>
      <c r="Y16" s="3234">
        <v>0</v>
      </c>
      <c r="Z16" s="3235">
        <v>0</v>
      </c>
      <c r="AA16" s="3235">
        <v>0</v>
      </c>
      <c r="AB16" s="3235">
        <v>0</v>
      </c>
      <c r="AC16" s="3235">
        <v>0</v>
      </c>
      <c r="AD16" s="3236">
        <v>74352.978989591225</v>
      </c>
      <c r="AE16" s="3236">
        <v>74352.978989591225</v>
      </c>
      <c r="AF16" s="3237"/>
      <c r="AI16" s="487"/>
      <c r="AJ16" s="3231" t="s">
        <v>621</v>
      </c>
      <c r="AK16" s="3233"/>
      <c r="AL16" s="115"/>
      <c r="AM16" s="3230">
        <v>73661.187320041776</v>
      </c>
      <c r="AN16" s="3234">
        <v>0</v>
      </c>
      <c r="AO16" s="3235">
        <v>0</v>
      </c>
      <c r="AP16" s="3235">
        <v>0</v>
      </c>
      <c r="AQ16" s="3235">
        <v>0</v>
      </c>
      <c r="AR16" s="3235">
        <v>0</v>
      </c>
      <c r="AS16" s="3236">
        <v>73661.187320041776</v>
      </c>
      <c r="AT16" s="3236">
        <v>73661.187320041776</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3171">
        <v>0</v>
      </c>
      <c r="AF17" s="3237"/>
      <c r="AI17" s="487"/>
      <c r="AJ17" s="3231" t="s">
        <v>637</v>
      </c>
      <c r="AK17" s="3233"/>
      <c r="AL17" s="115"/>
      <c r="AM17" s="492">
        <v>0</v>
      </c>
      <c r="AN17" s="480">
        <v>0</v>
      </c>
      <c r="AO17" s="560">
        <v>0</v>
      </c>
      <c r="AP17" s="560">
        <v>0</v>
      </c>
      <c r="AQ17" s="560">
        <v>0</v>
      </c>
      <c r="AR17" s="560">
        <v>0</v>
      </c>
      <c r="AS17" s="1415">
        <v>0</v>
      </c>
      <c r="AT17" s="3171">
        <v>0</v>
      </c>
      <c r="AU17" s="5">
        <v>0</v>
      </c>
    </row>
    <row r="18" spans="1:47" ht="15.75">
      <c r="A18" s="3212" t="s">
        <v>1403</v>
      </c>
      <c r="B18" s="171">
        <v>0</v>
      </c>
      <c r="C18" s="171">
        <v>0</v>
      </c>
      <c r="E18" s="487"/>
      <c r="F18" s="3231" t="s">
        <v>655</v>
      </c>
      <c r="G18" s="20"/>
      <c r="H18" s="115"/>
      <c r="I18" s="1601">
        <v>226692.47054575096</v>
      </c>
      <c r="J18" s="3013"/>
      <c r="K18" s="3014"/>
      <c r="L18" s="3014"/>
      <c r="M18" s="3014"/>
      <c r="N18" s="3014"/>
      <c r="O18" s="3021"/>
      <c r="P18" s="3037">
        <v>0</v>
      </c>
      <c r="Q18" s="3036"/>
      <c r="T18" s="487"/>
      <c r="U18" s="3231" t="s">
        <v>655</v>
      </c>
      <c r="V18" s="3233"/>
      <c r="W18" s="115"/>
      <c r="X18" s="492">
        <v>226692.47054575096</v>
      </c>
      <c r="Y18" s="480">
        <v>0</v>
      </c>
      <c r="Z18" s="560">
        <v>0</v>
      </c>
      <c r="AA18" s="560">
        <v>0</v>
      </c>
      <c r="AB18" s="560">
        <v>0</v>
      </c>
      <c r="AC18" s="560">
        <v>0</v>
      </c>
      <c r="AD18" s="1415">
        <v>226692.47054575096</v>
      </c>
      <c r="AE18" s="1415">
        <v>226692.47054575096</v>
      </c>
      <c r="AF18" s="3176"/>
      <c r="AI18" s="487"/>
      <c r="AJ18" s="3231" t="s">
        <v>655</v>
      </c>
      <c r="AK18" s="3233"/>
      <c r="AL18" s="115"/>
      <c r="AM18" s="492">
        <v>160511.16721057266</v>
      </c>
      <c r="AN18" s="480">
        <v>0</v>
      </c>
      <c r="AO18" s="560">
        <v>0</v>
      </c>
      <c r="AP18" s="560">
        <v>0</v>
      </c>
      <c r="AQ18" s="560">
        <v>0</v>
      </c>
      <c r="AR18" s="560">
        <v>0</v>
      </c>
      <c r="AS18" s="1415">
        <v>160511.16721057266</v>
      </c>
      <c r="AT18" s="1415">
        <v>160511.16721057266</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301045.44953534217</v>
      </c>
      <c r="J21" s="3238"/>
      <c r="K21" s="3240"/>
      <c r="L21" s="3240"/>
      <c r="M21" s="3240"/>
      <c r="N21" s="3240"/>
      <c r="O21" s="3241"/>
      <c r="P21" s="3242">
        <v>0</v>
      </c>
      <c r="Q21" s="3036"/>
      <c r="T21" s="487"/>
      <c r="U21" s="3231"/>
      <c r="V21" s="3233"/>
      <c r="W21" s="115" t="s">
        <v>5748</v>
      </c>
      <c r="X21" s="2812">
        <v>301045.44953534217</v>
      </c>
      <c r="Y21" s="1430">
        <v>0</v>
      </c>
      <c r="Z21" s="1430">
        <v>0</v>
      </c>
      <c r="AA21" s="1430">
        <v>0</v>
      </c>
      <c r="AB21" s="1430">
        <v>0</v>
      </c>
      <c r="AC21" s="1430">
        <v>0</v>
      </c>
      <c r="AD21" s="1431">
        <v>301045.44953534217</v>
      </c>
      <c r="AE21" s="3198">
        <v>301045.44953534217</v>
      </c>
      <c r="AF21" s="3176"/>
      <c r="AI21" s="487"/>
      <c r="AJ21" s="3231"/>
      <c r="AK21" s="3233"/>
      <c r="AL21" s="115" t="s">
        <v>5748</v>
      </c>
      <c r="AM21" s="2812">
        <v>234172.35453061445</v>
      </c>
      <c r="AN21" s="1430">
        <v>0</v>
      </c>
      <c r="AO21" s="1430">
        <v>0</v>
      </c>
      <c r="AP21" s="1430">
        <v>0</v>
      </c>
      <c r="AQ21" s="1430">
        <v>0</v>
      </c>
      <c r="AR21" s="1430">
        <v>0</v>
      </c>
      <c r="AS21" s="1431">
        <v>234172.35453061445</v>
      </c>
      <c r="AT21" s="3198">
        <v>234172.35453061445</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3171"/>
      <c r="AF23" s="3176"/>
      <c r="AI23" s="487"/>
      <c r="AJ23" s="3231"/>
      <c r="AK23" s="3233"/>
      <c r="AL23" s="115"/>
      <c r="AM23" s="492">
        <v>0</v>
      </c>
      <c r="AN23" s="480"/>
      <c r="AO23" s="560"/>
      <c r="AP23" s="560"/>
      <c r="AQ23" s="560"/>
      <c r="AR23" s="560"/>
      <c r="AS23" s="1415"/>
      <c r="AT23" s="3171"/>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3171"/>
      <c r="AF24" s="3176"/>
      <c r="AI24" s="487" t="s">
        <v>666</v>
      </c>
      <c r="AJ24" s="3231"/>
      <c r="AK24" s="3233"/>
      <c r="AL24" s="115"/>
      <c r="AM24" s="492">
        <v>0</v>
      </c>
      <c r="AN24" s="480"/>
      <c r="AO24" s="560"/>
      <c r="AP24" s="560"/>
      <c r="AQ24" s="560"/>
      <c r="AR24" s="560"/>
      <c r="AS24" s="1415"/>
      <c r="AT24" s="3171"/>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3171">
        <v>0</v>
      </c>
      <c r="AF25" s="3176"/>
      <c r="AI25" s="487"/>
      <c r="AJ25" s="3231" t="s">
        <v>668</v>
      </c>
      <c r="AK25" s="3233"/>
      <c r="AL25" s="115"/>
      <c r="AM25" s="492">
        <v>0</v>
      </c>
      <c r="AN25" s="480">
        <v>0</v>
      </c>
      <c r="AO25" s="560">
        <v>0</v>
      </c>
      <c r="AP25" s="560">
        <v>0</v>
      </c>
      <c r="AQ25" s="560">
        <v>0</v>
      </c>
      <c r="AR25" s="560">
        <v>0</v>
      </c>
      <c r="AS25" s="1415">
        <v>0</v>
      </c>
      <c r="AT25" s="3171">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3171">
        <v>0</v>
      </c>
      <c r="AF27" s="3176"/>
      <c r="AI27" s="487"/>
      <c r="AJ27" s="3231" t="s">
        <v>697</v>
      </c>
      <c r="AK27" s="3233"/>
      <c r="AL27" s="115"/>
      <c r="AM27" s="492">
        <v>0</v>
      </c>
      <c r="AN27" s="480">
        <v>0</v>
      </c>
      <c r="AO27" s="560">
        <v>0</v>
      </c>
      <c r="AP27" s="560">
        <v>0</v>
      </c>
      <c r="AQ27" s="560">
        <v>0</v>
      </c>
      <c r="AR27" s="560">
        <v>0</v>
      </c>
      <c r="AS27" s="1415">
        <v>0</v>
      </c>
      <c r="AT27" s="3171">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3171">
        <v>0</v>
      </c>
      <c r="AF28" s="3176"/>
      <c r="AI28" s="487"/>
      <c r="AJ28" s="3231" t="s">
        <v>704</v>
      </c>
      <c r="AK28" s="3233"/>
      <c r="AL28" s="115"/>
      <c r="AM28" s="492">
        <v>0</v>
      </c>
      <c r="AN28" s="480">
        <v>0</v>
      </c>
      <c r="AO28" s="560">
        <v>0</v>
      </c>
      <c r="AP28" s="560">
        <v>0</v>
      </c>
      <c r="AQ28" s="560">
        <v>0</v>
      </c>
      <c r="AR28" s="560">
        <v>0</v>
      </c>
      <c r="AS28" s="1415">
        <v>0</v>
      </c>
      <c r="AT28" s="3171">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3171">
        <v>0</v>
      </c>
      <c r="AF29" s="3176"/>
      <c r="AI29" s="487"/>
      <c r="AJ29" s="3231">
        <v>0</v>
      </c>
      <c r="AK29" s="3233"/>
      <c r="AL29" s="115"/>
      <c r="AM29" s="492">
        <v>0</v>
      </c>
      <c r="AN29" s="480">
        <v>0</v>
      </c>
      <c r="AO29" s="560">
        <v>0</v>
      </c>
      <c r="AP29" s="560">
        <v>0</v>
      </c>
      <c r="AQ29" s="560">
        <v>0</v>
      </c>
      <c r="AR29" s="560">
        <v>0</v>
      </c>
      <c r="AS29" s="1415">
        <v>0</v>
      </c>
      <c r="AT29" s="3171">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3171">
        <v>0</v>
      </c>
      <c r="AF30" s="3176"/>
      <c r="AI30" s="487"/>
      <c r="AJ30" s="3231">
        <v>0</v>
      </c>
      <c r="AK30" s="3233"/>
      <c r="AL30" s="115"/>
      <c r="AM30" s="492">
        <v>0</v>
      </c>
      <c r="AN30" s="480">
        <v>0</v>
      </c>
      <c r="AO30" s="560">
        <v>0</v>
      </c>
      <c r="AP30" s="560">
        <v>0</v>
      </c>
      <c r="AQ30" s="560">
        <v>0</v>
      </c>
      <c r="AR30" s="560">
        <v>0</v>
      </c>
      <c r="AS30" s="1415">
        <v>0</v>
      </c>
      <c r="AT30" s="3171">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3171">
        <v>0</v>
      </c>
      <c r="AF32" s="3176"/>
      <c r="AI32" s="487"/>
      <c r="AJ32" s="3231">
        <v>0</v>
      </c>
      <c r="AK32" s="3233"/>
      <c r="AL32" s="115"/>
      <c r="AM32" s="492">
        <v>0</v>
      </c>
      <c r="AN32" s="480">
        <v>0</v>
      </c>
      <c r="AO32" s="560">
        <v>0</v>
      </c>
      <c r="AP32" s="560">
        <v>0</v>
      </c>
      <c r="AQ32" s="560">
        <v>0</v>
      </c>
      <c r="AR32" s="560">
        <v>0</v>
      </c>
      <c r="AS32" s="1415">
        <v>0</v>
      </c>
      <c r="AT32" s="3171">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3171">
        <v>0</v>
      </c>
      <c r="AF33" s="3176"/>
      <c r="AI33" s="487"/>
      <c r="AJ33" s="3231">
        <v>0</v>
      </c>
      <c r="AK33" s="3233"/>
      <c r="AL33" s="115"/>
      <c r="AM33" s="492">
        <v>0</v>
      </c>
      <c r="AN33" s="480">
        <v>0</v>
      </c>
      <c r="AO33" s="560">
        <v>0</v>
      </c>
      <c r="AP33" s="560">
        <v>0</v>
      </c>
      <c r="AQ33" s="560">
        <v>0</v>
      </c>
      <c r="AR33" s="560">
        <v>0</v>
      </c>
      <c r="AS33" s="1415">
        <v>0</v>
      </c>
      <c r="AT33" s="3171">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3171">
        <v>0</v>
      </c>
      <c r="AF34" s="3176"/>
      <c r="AI34" s="487"/>
      <c r="AJ34" s="3231">
        <v>0</v>
      </c>
      <c r="AK34" s="3233"/>
      <c r="AL34" s="115"/>
      <c r="AM34" s="492">
        <v>0</v>
      </c>
      <c r="AN34" s="480">
        <v>0</v>
      </c>
      <c r="AO34" s="560">
        <v>0</v>
      </c>
      <c r="AP34" s="560">
        <v>0</v>
      </c>
      <c r="AQ34" s="560">
        <v>0</v>
      </c>
      <c r="AR34" s="560">
        <v>0</v>
      </c>
      <c r="AS34" s="1415">
        <v>0</v>
      </c>
      <c r="AT34" s="3171">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3171">
        <v>0</v>
      </c>
      <c r="AF35" s="3176"/>
      <c r="AI35" s="487"/>
      <c r="AJ35" s="3231">
        <v>0</v>
      </c>
      <c r="AK35" s="3233"/>
      <c r="AL35" s="115"/>
      <c r="AM35" s="492">
        <v>0</v>
      </c>
      <c r="AN35" s="480">
        <v>0</v>
      </c>
      <c r="AO35" s="560">
        <v>0</v>
      </c>
      <c r="AP35" s="560">
        <v>0</v>
      </c>
      <c r="AQ35" s="560">
        <v>0</v>
      </c>
      <c r="AR35" s="560">
        <v>0</v>
      </c>
      <c r="AS35" s="1415">
        <v>0</v>
      </c>
      <c r="AT35" s="3171">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3171">
        <v>0</v>
      </c>
      <c r="AF36" s="3176"/>
      <c r="AI36" s="487"/>
      <c r="AJ36" s="3231">
        <v>0</v>
      </c>
      <c r="AK36" s="3233"/>
      <c r="AL36" s="115"/>
      <c r="AM36" s="492">
        <v>0</v>
      </c>
      <c r="AN36" s="480">
        <v>0</v>
      </c>
      <c r="AO36" s="560">
        <v>0</v>
      </c>
      <c r="AP36" s="560">
        <v>0</v>
      </c>
      <c r="AQ36" s="560">
        <v>0</v>
      </c>
      <c r="AR36" s="560">
        <v>0</v>
      </c>
      <c r="AS36" s="1415">
        <v>0</v>
      </c>
      <c r="AT36" s="3171">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3171">
        <v>0</v>
      </c>
      <c r="AF37" s="3176"/>
      <c r="AI37" s="487"/>
      <c r="AJ37" s="3231">
        <v>0</v>
      </c>
      <c r="AK37" s="3233"/>
      <c r="AL37" s="115"/>
      <c r="AM37" s="492">
        <v>0</v>
      </c>
      <c r="AN37" s="480">
        <v>0</v>
      </c>
      <c r="AO37" s="560">
        <v>0</v>
      </c>
      <c r="AP37" s="560">
        <v>0</v>
      </c>
      <c r="AQ37" s="560">
        <v>0</v>
      </c>
      <c r="AR37" s="560">
        <v>0</v>
      </c>
      <c r="AS37" s="1415">
        <v>0</v>
      </c>
      <c r="AT37" s="3171">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3171">
        <v>0</v>
      </c>
      <c r="AF38" s="3176"/>
      <c r="AI38" s="487"/>
      <c r="AJ38" s="3231">
        <v>0</v>
      </c>
      <c r="AK38" s="3233"/>
      <c r="AL38" s="115"/>
      <c r="AM38" s="492">
        <v>0</v>
      </c>
      <c r="AN38" s="480">
        <v>0</v>
      </c>
      <c r="AO38" s="560">
        <v>0</v>
      </c>
      <c r="AP38" s="560">
        <v>0</v>
      </c>
      <c r="AQ38" s="560">
        <v>0</v>
      </c>
      <c r="AR38" s="560">
        <v>0</v>
      </c>
      <c r="AS38" s="1415">
        <v>0</v>
      </c>
      <c r="AT38" s="3171">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40"/>
      <c r="L42" s="3240"/>
      <c r="M42" s="3240"/>
      <c r="N42" s="3240"/>
      <c r="O42" s="3241"/>
      <c r="P42" s="3242">
        <v>0</v>
      </c>
      <c r="Q42" s="3036"/>
      <c r="T42" s="487"/>
      <c r="U42" s="3231"/>
      <c r="V42" s="3233"/>
      <c r="W42" s="115" t="s">
        <v>5749</v>
      </c>
      <c r="X42" s="2812">
        <v>0</v>
      </c>
      <c r="Y42" s="3243">
        <v>0</v>
      </c>
      <c r="Z42" s="1430">
        <v>0</v>
      </c>
      <c r="AA42" s="1430">
        <v>0</v>
      </c>
      <c r="AB42" s="1430">
        <v>0</v>
      </c>
      <c r="AC42" s="1430">
        <v>0</v>
      </c>
      <c r="AD42" s="1431">
        <v>0</v>
      </c>
      <c r="AE42" s="3198">
        <v>0</v>
      </c>
      <c r="AF42" s="3176"/>
      <c r="AI42" s="487"/>
      <c r="AJ42" s="3231"/>
      <c r="AK42" s="3233"/>
      <c r="AL42" s="115" t="s">
        <v>5749</v>
      </c>
      <c r="AM42" s="2812">
        <v>0</v>
      </c>
      <c r="AN42" s="3243">
        <v>0</v>
      </c>
      <c r="AO42" s="1430">
        <v>0</v>
      </c>
      <c r="AP42" s="1430">
        <v>0</v>
      </c>
      <c r="AQ42" s="1430">
        <v>0</v>
      </c>
      <c r="AR42" s="1430">
        <v>0</v>
      </c>
      <c r="AS42" s="1431">
        <v>0</v>
      </c>
      <c r="AT42" s="3198">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3171"/>
      <c r="AF44" s="3176"/>
      <c r="AI44" s="487"/>
      <c r="AJ44" s="3231"/>
      <c r="AK44" s="3233"/>
      <c r="AL44" s="115"/>
      <c r="AM44" s="492">
        <v>0</v>
      </c>
      <c r="AN44" s="480"/>
      <c r="AO44" s="560"/>
      <c r="AP44" s="560"/>
      <c r="AQ44" s="560"/>
      <c r="AR44" s="560"/>
      <c r="AS44" s="1415"/>
      <c r="AT44" s="3171"/>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3171"/>
      <c r="AF45" s="3176"/>
      <c r="AI45" s="487" t="s">
        <v>1788</v>
      </c>
      <c r="AJ45" s="3231"/>
      <c r="AK45" s="3233"/>
      <c r="AL45" s="115"/>
      <c r="AM45" s="492">
        <v>0</v>
      </c>
      <c r="AN45" s="480"/>
      <c r="AO45" s="560"/>
      <c r="AP45" s="560"/>
      <c r="AQ45" s="560"/>
      <c r="AR45" s="560"/>
      <c r="AS45" s="1415"/>
      <c r="AT45" s="3171"/>
      <c r="AU45" s="5">
        <v>0</v>
      </c>
    </row>
    <row r="46" spans="1:47" ht="15.75">
      <c r="A46" s="3212" t="s">
        <v>1403</v>
      </c>
      <c r="B46" s="171">
        <v>0</v>
      </c>
      <c r="C46" s="171">
        <v>0</v>
      </c>
      <c r="E46" s="487"/>
      <c r="F46" s="3231" t="s">
        <v>1789</v>
      </c>
      <c r="G46" s="3231"/>
      <c r="H46" s="3244"/>
      <c r="I46" s="1601">
        <v>122979.92991180408</v>
      </c>
      <c r="J46" s="3013"/>
      <c r="K46" s="3014"/>
      <c r="L46" s="3014"/>
      <c r="M46" s="3014"/>
      <c r="N46" s="3014"/>
      <c r="O46" s="3021"/>
      <c r="P46" s="3037">
        <v>0</v>
      </c>
      <c r="Q46" s="3036"/>
      <c r="T46" s="487"/>
      <c r="U46" s="3231" t="s">
        <v>1789</v>
      </c>
      <c r="V46" s="3233"/>
      <c r="W46" s="115"/>
      <c r="X46" s="492">
        <v>122979.92991180408</v>
      </c>
      <c r="Y46" s="480">
        <v>0</v>
      </c>
      <c r="Z46" s="560">
        <v>0</v>
      </c>
      <c r="AA46" s="560">
        <v>0</v>
      </c>
      <c r="AB46" s="560">
        <v>0</v>
      </c>
      <c r="AC46" s="560">
        <v>0</v>
      </c>
      <c r="AD46" s="1415">
        <v>122979.92991180408</v>
      </c>
      <c r="AE46" s="3171">
        <v>122979.92991180408</v>
      </c>
      <c r="AF46" s="3176"/>
      <c r="AI46" s="487"/>
      <c r="AJ46" s="3231" t="s">
        <v>1789</v>
      </c>
      <c r="AK46" s="3233"/>
      <c r="AL46" s="115"/>
      <c r="AM46" s="492">
        <v>115878.01449554003</v>
      </c>
      <c r="AN46" s="480">
        <v>0</v>
      </c>
      <c r="AO46" s="560">
        <v>0</v>
      </c>
      <c r="AP46" s="560">
        <v>0</v>
      </c>
      <c r="AQ46" s="560">
        <v>0</v>
      </c>
      <c r="AR46" s="560">
        <v>0</v>
      </c>
      <c r="AS46" s="1415">
        <v>115878.01449554003</v>
      </c>
      <c r="AT46" s="3171">
        <v>115878.01449554003</v>
      </c>
      <c r="AU46" s="5">
        <v>0</v>
      </c>
    </row>
    <row r="47" spans="1:47" ht="15.75">
      <c r="A47" s="3212" t="s">
        <v>1403</v>
      </c>
      <c r="B47" s="171">
        <v>0</v>
      </c>
      <c r="C47" s="171">
        <v>0</v>
      </c>
      <c r="E47" s="487"/>
      <c r="F47" s="3231" t="s">
        <v>728</v>
      </c>
      <c r="G47" s="3231"/>
      <c r="H47" s="3244"/>
      <c r="I47" s="1601">
        <v>89325.836611993451</v>
      </c>
      <c r="J47" s="3013"/>
      <c r="K47" s="3014"/>
      <c r="L47" s="3014"/>
      <c r="M47" s="3014"/>
      <c r="N47" s="3014"/>
      <c r="O47" s="3021"/>
      <c r="P47" s="3037">
        <v>0</v>
      </c>
      <c r="Q47" s="3036"/>
      <c r="T47" s="487"/>
      <c r="U47" s="3231" t="s">
        <v>728</v>
      </c>
      <c r="V47" s="3233"/>
      <c r="W47" s="115"/>
      <c r="X47" s="492">
        <v>89325.836611993451</v>
      </c>
      <c r="Y47" s="480">
        <v>0</v>
      </c>
      <c r="Z47" s="560">
        <v>0</v>
      </c>
      <c r="AA47" s="560">
        <v>0</v>
      </c>
      <c r="AB47" s="560">
        <v>0</v>
      </c>
      <c r="AC47" s="560">
        <v>0</v>
      </c>
      <c r="AD47" s="1415">
        <v>89325.836611993451</v>
      </c>
      <c r="AE47" s="3171">
        <v>89325.836611993451</v>
      </c>
      <c r="AF47" s="3176"/>
      <c r="AI47" s="487"/>
      <c r="AJ47" s="3231" t="s">
        <v>728</v>
      </c>
      <c r="AK47" s="3233"/>
      <c r="AL47" s="115"/>
      <c r="AM47" s="492">
        <v>79506.625473593871</v>
      </c>
      <c r="AN47" s="480">
        <v>0</v>
      </c>
      <c r="AO47" s="560">
        <v>0</v>
      </c>
      <c r="AP47" s="560">
        <v>0</v>
      </c>
      <c r="AQ47" s="560">
        <v>0</v>
      </c>
      <c r="AR47" s="560">
        <v>0</v>
      </c>
      <c r="AS47" s="1415">
        <v>79506.625473593871</v>
      </c>
      <c r="AT47" s="3171">
        <v>79506.625473593871</v>
      </c>
      <c r="AU47" s="5">
        <v>0</v>
      </c>
    </row>
    <row r="48" spans="1:47" ht="15.75">
      <c r="A48" s="3212" t="s">
        <v>5746</v>
      </c>
      <c r="B48" s="171">
        <v>0</v>
      </c>
      <c r="C48" s="171">
        <v>0</v>
      </c>
      <c r="E48" s="487"/>
      <c r="F48" s="3231" t="s">
        <v>736</v>
      </c>
      <c r="G48" s="3245"/>
      <c r="H48" s="3244"/>
      <c r="I48" s="1601">
        <v>0</v>
      </c>
      <c r="J48" s="3013"/>
      <c r="K48" s="3014"/>
      <c r="L48" s="3014"/>
      <c r="M48" s="3014"/>
      <c r="N48" s="3014"/>
      <c r="O48" s="3021"/>
      <c r="P48" s="3037">
        <v>0</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014"/>
      <c r="L49" s="3014"/>
      <c r="M49" s="3014"/>
      <c r="N49" s="3014"/>
      <c r="O49" s="3021"/>
      <c r="P49" s="3037">
        <v>0</v>
      </c>
      <c r="Q49" s="3036"/>
      <c r="T49" s="487"/>
      <c r="U49" s="3231">
        <v>0</v>
      </c>
      <c r="V49" s="3233"/>
      <c r="W49" s="115"/>
      <c r="X49" s="492">
        <v>0</v>
      </c>
      <c r="Y49" s="480">
        <v>0</v>
      </c>
      <c r="Z49" s="560">
        <v>0</v>
      </c>
      <c r="AA49" s="560">
        <v>0</v>
      </c>
      <c r="AB49" s="560">
        <v>0</v>
      </c>
      <c r="AC49" s="560">
        <v>0</v>
      </c>
      <c r="AD49" s="1415">
        <v>0</v>
      </c>
      <c r="AE49" s="3171">
        <v>0</v>
      </c>
      <c r="AF49" s="3176"/>
      <c r="AI49" s="487"/>
      <c r="AJ49" s="3231">
        <v>0</v>
      </c>
      <c r="AK49" s="3233"/>
      <c r="AL49" s="115"/>
      <c r="AM49" s="492">
        <v>0</v>
      </c>
      <c r="AN49" s="480">
        <v>0</v>
      </c>
      <c r="AO49" s="560">
        <v>0</v>
      </c>
      <c r="AP49" s="560">
        <v>0</v>
      </c>
      <c r="AQ49" s="560">
        <v>0</v>
      </c>
      <c r="AR49" s="560">
        <v>0</v>
      </c>
      <c r="AS49" s="1415">
        <v>0</v>
      </c>
      <c r="AT49" s="3171">
        <v>0</v>
      </c>
      <c r="AU49" s="5">
        <v>0</v>
      </c>
    </row>
    <row r="50" spans="1:47" ht="15.75">
      <c r="A50" s="3212" t="s">
        <v>1403</v>
      </c>
      <c r="B50" s="171">
        <v>0</v>
      </c>
      <c r="C50" s="171">
        <v>0</v>
      </c>
      <c r="E50" s="487"/>
      <c r="F50" s="3231" t="s">
        <v>742</v>
      </c>
      <c r="G50" s="3245"/>
      <c r="H50" s="3244"/>
      <c r="I50" s="1601">
        <v>53613.202600102748</v>
      </c>
      <c r="J50" s="3013"/>
      <c r="K50" s="3014"/>
      <c r="L50" s="3014"/>
      <c r="M50" s="3014"/>
      <c r="N50" s="3014"/>
      <c r="O50" s="3021"/>
      <c r="P50" s="3037">
        <v>0</v>
      </c>
      <c r="Q50" s="3036"/>
      <c r="T50" s="487"/>
      <c r="U50" s="3231" t="s">
        <v>742</v>
      </c>
      <c r="V50" s="3233"/>
      <c r="W50" s="115"/>
      <c r="X50" s="492">
        <v>53613.202600102748</v>
      </c>
      <c r="Y50" s="480">
        <v>0</v>
      </c>
      <c r="Z50" s="560">
        <v>0</v>
      </c>
      <c r="AA50" s="560">
        <v>0</v>
      </c>
      <c r="AB50" s="560">
        <v>0</v>
      </c>
      <c r="AC50" s="560">
        <v>0</v>
      </c>
      <c r="AD50" s="1415">
        <v>53613.202600102748</v>
      </c>
      <c r="AE50" s="3171">
        <v>53613.202600102748</v>
      </c>
      <c r="AF50" s="3176"/>
      <c r="AI50" s="487"/>
      <c r="AJ50" s="3231" t="s">
        <v>742</v>
      </c>
      <c r="AK50" s="3233"/>
      <c r="AL50" s="115"/>
      <c r="AM50" s="492">
        <v>45492.835209050805</v>
      </c>
      <c r="AN50" s="480">
        <v>0</v>
      </c>
      <c r="AO50" s="560">
        <v>0</v>
      </c>
      <c r="AP50" s="560">
        <v>0</v>
      </c>
      <c r="AQ50" s="560">
        <v>0</v>
      </c>
      <c r="AR50" s="560">
        <v>0</v>
      </c>
      <c r="AS50" s="1415">
        <v>45492.835209050805</v>
      </c>
      <c r="AT50" s="3171">
        <v>45492.835209050805</v>
      </c>
      <c r="AU50" s="5">
        <v>0</v>
      </c>
    </row>
    <row r="51" spans="1:47" ht="15.75">
      <c r="A51" s="3212" t="s">
        <v>5746</v>
      </c>
      <c r="B51" s="171">
        <v>0</v>
      </c>
      <c r="C51" s="171">
        <v>0</v>
      </c>
      <c r="E51" s="487"/>
      <c r="F51" s="3231">
        <v>0</v>
      </c>
      <c r="G51" s="3245"/>
      <c r="H51" s="3244"/>
      <c r="I51" s="1601">
        <v>0</v>
      </c>
      <c r="J51" s="3013"/>
      <c r="K51" s="3014"/>
      <c r="L51" s="3014"/>
      <c r="M51" s="3014"/>
      <c r="N51" s="3014"/>
      <c r="O51" s="3021"/>
      <c r="P51" s="3037">
        <v>0</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014"/>
      <c r="L52" s="3014"/>
      <c r="M52" s="3014"/>
      <c r="N52" s="3014"/>
      <c r="O52" s="3021"/>
      <c r="P52" s="3037">
        <v>0</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1403</v>
      </c>
      <c r="B53" s="171">
        <v>0</v>
      </c>
      <c r="C53" s="171">
        <v>0</v>
      </c>
      <c r="E53" s="487"/>
      <c r="F53" s="3231" t="s">
        <v>749</v>
      </c>
      <c r="G53" s="3245"/>
      <c r="H53" s="3244"/>
      <c r="I53" s="1601">
        <v>198120.1054670201</v>
      </c>
      <c r="J53" s="3013"/>
      <c r="K53" s="3014"/>
      <c r="L53" s="3014"/>
      <c r="M53" s="3014"/>
      <c r="N53" s="3014"/>
      <c r="O53" s="3021"/>
      <c r="P53" s="3037">
        <v>0</v>
      </c>
      <c r="Q53" s="3036"/>
      <c r="T53" s="487"/>
      <c r="U53" s="3231" t="s">
        <v>749</v>
      </c>
      <c r="V53" s="3233"/>
      <c r="W53" s="115"/>
      <c r="X53" s="492">
        <v>198120.1054670201</v>
      </c>
      <c r="Y53" s="480">
        <v>0</v>
      </c>
      <c r="Z53" s="560">
        <v>0</v>
      </c>
      <c r="AA53" s="560">
        <v>0</v>
      </c>
      <c r="AB53" s="560">
        <v>0</v>
      </c>
      <c r="AC53" s="560">
        <v>0</v>
      </c>
      <c r="AD53" s="1415">
        <v>198120.1054670201</v>
      </c>
      <c r="AE53" s="1415">
        <v>198120.1054670201</v>
      </c>
      <c r="AF53" s="3176"/>
      <c r="AI53" s="487"/>
      <c r="AJ53" s="3231" t="s">
        <v>749</v>
      </c>
      <c r="AK53" s="3233"/>
      <c r="AL53" s="115"/>
      <c r="AM53" s="492">
        <v>182113.4554670201</v>
      </c>
      <c r="AN53" s="480">
        <v>0</v>
      </c>
      <c r="AO53" s="560">
        <v>0</v>
      </c>
      <c r="AP53" s="560">
        <v>0</v>
      </c>
      <c r="AQ53" s="560">
        <v>0</v>
      </c>
      <c r="AR53" s="560">
        <v>0</v>
      </c>
      <c r="AS53" s="1415">
        <v>182113.4554670201</v>
      </c>
      <c r="AT53" s="1415">
        <v>182113.4554670201</v>
      </c>
      <c r="AU53" s="5">
        <v>0</v>
      </c>
    </row>
    <row r="54" spans="1:47" ht="15.75">
      <c r="A54" s="3212" t="s">
        <v>5746</v>
      </c>
      <c r="B54" s="171">
        <v>0</v>
      </c>
      <c r="C54" s="171">
        <v>0</v>
      </c>
      <c r="E54" s="487"/>
      <c r="F54" s="3231">
        <v>0</v>
      </c>
      <c r="G54" s="3245"/>
      <c r="H54" s="3244"/>
      <c r="I54" s="1601">
        <v>0</v>
      </c>
      <c r="J54" s="3013"/>
      <c r="K54" s="3014"/>
      <c r="L54" s="3014"/>
      <c r="M54" s="3014"/>
      <c r="N54" s="3014"/>
      <c r="O54" s="3021"/>
      <c r="P54" s="3037">
        <v>0</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014"/>
      <c r="L55" s="3014"/>
      <c r="M55" s="3014"/>
      <c r="N55" s="3014"/>
      <c r="O55" s="3021"/>
      <c r="P55" s="3037">
        <v>0</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014"/>
      <c r="L56" s="3014"/>
      <c r="M56" s="3014"/>
      <c r="N56" s="3014"/>
      <c r="O56" s="3021"/>
      <c r="P56" s="3037">
        <v>0</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014"/>
      <c r="L57" s="3014"/>
      <c r="M57" s="3014"/>
      <c r="N57" s="3014"/>
      <c r="O57" s="3021"/>
      <c r="P57" s="3037">
        <v>0</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014"/>
      <c r="L58" s="3014"/>
      <c r="M58" s="3014"/>
      <c r="N58" s="3014"/>
      <c r="O58" s="3021"/>
      <c r="P58" s="3037">
        <v>0</v>
      </c>
      <c r="Q58" s="3036"/>
      <c r="T58" s="487"/>
      <c r="U58" s="3231" t="s">
        <v>1793</v>
      </c>
      <c r="V58" s="3233"/>
      <c r="W58" s="115"/>
      <c r="X58" s="492">
        <v>0</v>
      </c>
      <c r="Y58" s="480">
        <v>0</v>
      </c>
      <c r="Z58" s="560">
        <v>0</v>
      </c>
      <c r="AA58" s="560">
        <v>0</v>
      </c>
      <c r="AB58" s="560">
        <v>0</v>
      </c>
      <c r="AC58" s="560">
        <v>0</v>
      </c>
      <c r="AD58" s="1415">
        <v>0</v>
      </c>
      <c r="AE58" s="3171">
        <v>0</v>
      </c>
      <c r="AF58" s="3176"/>
      <c r="AI58" s="487"/>
      <c r="AJ58" s="3231" t="s">
        <v>1793</v>
      </c>
      <c r="AK58" s="3233"/>
      <c r="AL58" s="115"/>
      <c r="AM58" s="492">
        <v>0</v>
      </c>
      <c r="AN58" s="480">
        <v>0</v>
      </c>
      <c r="AO58" s="560">
        <v>0</v>
      </c>
      <c r="AP58" s="560">
        <v>0</v>
      </c>
      <c r="AQ58" s="560">
        <v>0</v>
      </c>
      <c r="AR58" s="560">
        <v>0</v>
      </c>
      <c r="AS58" s="1415">
        <v>0</v>
      </c>
      <c r="AT58" s="3171">
        <v>0</v>
      </c>
      <c r="AU58" s="5">
        <v>0</v>
      </c>
    </row>
    <row r="59" spans="1:47" ht="15.75">
      <c r="A59" s="3212" t="s">
        <v>5746</v>
      </c>
      <c r="B59" s="171">
        <v>0</v>
      </c>
      <c r="C59" s="171">
        <v>0</v>
      </c>
      <c r="E59" s="487"/>
      <c r="F59" s="3247" t="s">
        <v>765</v>
      </c>
      <c r="G59" s="3248"/>
      <c r="H59" s="3249"/>
      <c r="I59" s="1601">
        <v>0</v>
      </c>
      <c r="J59" s="3013"/>
      <c r="K59" s="3014"/>
      <c r="L59" s="3014"/>
      <c r="M59" s="3014"/>
      <c r="N59" s="3014"/>
      <c r="O59" s="3021"/>
      <c r="P59" s="3037">
        <v>0</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014"/>
      <c r="L60" s="3014"/>
      <c r="M60" s="3014"/>
      <c r="N60" s="3014"/>
      <c r="O60" s="3021"/>
      <c r="P60" s="3037">
        <v>0</v>
      </c>
      <c r="Q60" s="3036"/>
      <c r="T60" s="487"/>
      <c r="U60" s="3231" t="s">
        <v>769</v>
      </c>
      <c r="V60" s="3233"/>
      <c r="W60" s="115"/>
      <c r="X60" s="492">
        <v>0</v>
      </c>
      <c r="Y60" s="480">
        <v>0</v>
      </c>
      <c r="Z60" s="560">
        <v>0</v>
      </c>
      <c r="AA60" s="560">
        <v>0</v>
      </c>
      <c r="AB60" s="560">
        <v>0</v>
      </c>
      <c r="AC60" s="560">
        <v>0</v>
      </c>
      <c r="AD60" s="1415">
        <v>0</v>
      </c>
      <c r="AE60" s="3171">
        <v>0</v>
      </c>
      <c r="AF60" s="3176"/>
      <c r="AI60" s="487"/>
      <c r="AJ60" s="3231" t="s">
        <v>769</v>
      </c>
      <c r="AK60" s="3233"/>
      <c r="AL60" s="115"/>
      <c r="AM60" s="492">
        <v>0</v>
      </c>
      <c r="AN60" s="480">
        <v>0</v>
      </c>
      <c r="AO60" s="560">
        <v>0</v>
      </c>
      <c r="AP60" s="560">
        <v>0</v>
      </c>
      <c r="AQ60" s="560">
        <v>0</v>
      </c>
      <c r="AR60" s="560">
        <v>0</v>
      </c>
      <c r="AS60" s="1415">
        <v>0</v>
      </c>
      <c r="AT60" s="3171">
        <v>0</v>
      </c>
      <c r="AU60" s="5">
        <v>0</v>
      </c>
    </row>
    <row r="61" spans="1:47" ht="15.75">
      <c r="A61" s="3212" t="s">
        <v>5746</v>
      </c>
      <c r="B61" s="171">
        <v>0</v>
      </c>
      <c r="C61" s="171">
        <v>0</v>
      </c>
      <c r="E61" s="487"/>
      <c r="F61" s="3231" t="s">
        <v>772</v>
      </c>
      <c r="G61" s="3245"/>
      <c r="H61" s="3244"/>
      <c r="I61" s="1601">
        <v>0</v>
      </c>
      <c r="J61" s="3013"/>
      <c r="K61" s="3014"/>
      <c r="L61" s="3014"/>
      <c r="M61" s="3014"/>
      <c r="N61" s="3014"/>
      <c r="O61" s="3021"/>
      <c r="P61" s="3037">
        <v>0</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014"/>
      <c r="L62" s="3014"/>
      <c r="M62" s="3014"/>
      <c r="N62" s="3014"/>
      <c r="O62" s="3021"/>
      <c r="P62" s="3037">
        <v>0</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014"/>
      <c r="L63" s="3014"/>
      <c r="M63" s="3014"/>
      <c r="N63" s="3014"/>
      <c r="O63" s="3021"/>
      <c r="P63" s="3037">
        <v>0</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14"/>
      <c r="L64" s="3014"/>
      <c r="M64" s="3014"/>
      <c r="N64" s="3014"/>
      <c r="O64" s="3021"/>
      <c r="P64" s="3037">
        <v>0</v>
      </c>
      <c r="Q64" s="3036"/>
      <c r="T64" s="487"/>
      <c r="U64" s="3231" t="s">
        <v>774</v>
      </c>
      <c r="V64" s="3233"/>
      <c r="W64" s="115"/>
      <c r="X64" s="492">
        <v>0</v>
      </c>
      <c r="Y64" s="480">
        <v>0</v>
      </c>
      <c r="Z64" s="560">
        <v>0</v>
      </c>
      <c r="AA64" s="560">
        <v>0</v>
      </c>
      <c r="AB64" s="560">
        <v>0</v>
      </c>
      <c r="AC64" s="560">
        <v>0</v>
      </c>
      <c r="AD64" s="1415">
        <v>0</v>
      </c>
      <c r="AE64" s="3171">
        <v>0</v>
      </c>
      <c r="AF64" s="3176"/>
      <c r="AI64" s="487"/>
      <c r="AJ64" s="3231" t="s">
        <v>774</v>
      </c>
      <c r="AK64" s="3233"/>
      <c r="AL64" s="115"/>
      <c r="AM64" s="492">
        <v>0</v>
      </c>
      <c r="AN64" s="480">
        <v>0</v>
      </c>
      <c r="AO64" s="560">
        <v>0</v>
      </c>
      <c r="AP64" s="560">
        <v>0</v>
      </c>
      <c r="AQ64" s="560">
        <v>0</v>
      </c>
      <c r="AR64" s="560">
        <v>0</v>
      </c>
      <c r="AS64" s="1415">
        <v>0</v>
      </c>
      <c r="AT64" s="3171">
        <v>0</v>
      </c>
      <c r="AU64" s="5">
        <v>0</v>
      </c>
    </row>
    <row r="65" spans="1:47" ht="15.75">
      <c r="A65" s="3212" t="s">
        <v>5746</v>
      </c>
      <c r="B65" s="171">
        <v>0</v>
      </c>
      <c r="C65" s="171">
        <v>0</v>
      </c>
      <c r="E65" s="487"/>
      <c r="F65" s="3231" t="s">
        <v>778</v>
      </c>
      <c r="G65" s="3245"/>
      <c r="H65" s="3244"/>
      <c r="I65" s="1601">
        <v>0</v>
      </c>
      <c r="J65" s="3013"/>
      <c r="K65" s="3014"/>
      <c r="L65" s="3014"/>
      <c r="M65" s="3014"/>
      <c r="N65" s="3014"/>
      <c r="O65" s="3021"/>
      <c r="P65" s="3037">
        <v>0</v>
      </c>
      <c r="Q65" s="3036"/>
      <c r="T65" s="487"/>
      <c r="U65" s="3231" t="s">
        <v>778</v>
      </c>
      <c r="V65" s="3233"/>
      <c r="W65" s="115"/>
      <c r="X65" s="492">
        <v>0</v>
      </c>
      <c r="Y65" s="480">
        <v>0</v>
      </c>
      <c r="Z65" s="560">
        <v>0</v>
      </c>
      <c r="AA65" s="560">
        <v>0</v>
      </c>
      <c r="AB65" s="560">
        <v>0</v>
      </c>
      <c r="AC65" s="560">
        <v>0</v>
      </c>
      <c r="AD65" s="1415">
        <v>0</v>
      </c>
      <c r="AE65" s="3171">
        <v>0</v>
      </c>
      <c r="AF65" s="3176"/>
      <c r="AI65" s="487"/>
      <c r="AJ65" s="3231" t="s">
        <v>778</v>
      </c>
      <c r="AK65" s="3233"/>
      <c r="AL65" s="115"/>
      <c r="AM65" s="492">
        <v>0</v>
      </c>
      <c r="AN65" s="480">
        <v>0</v>
      </c>
      <c r="AO65" s="560">
        <v>0</v>
      </c>
      <c r="AP65" s="560">
        <v>0</v>
      </c>
      <c r="AQ65" s="560">
        <v>0</v>
      </c>
      <c r="AR65" s="560">
        <v>0</v>
      </c>
      <c r="AS65" s="1415">
        <v>0</v>
      </c>
      <c r="AT65" s="3171">
        <v>0</v>
      </c>
      <c r="AU65" s="5">
        <v>0</v>
      </c>
    </row>
    <row r="66" spans="1:47" ht="15.75">
      <c r="A66" s="3212" t="s">
        <v>5746</v>
      </c>
      <c r="B66" s="171">
        <v>0</v>
      </c>
      <c r="C66" s="171">
        <v>0</v>
      </c>
      <c r="E66" s="487"/>
      <c r="F66" s="3231" t="s">
        <v>779</v>
      </c>
      <c r="G66" s="3245"/>
      <c r="H66" s="3244"/>
      <c r="I66" s="1601">
        <v>0</v>
      </c>
      <c r="J66" s="3013"/>
      <c r="K66" s="3014"/>
      <c r="L66" s="3014"/>
      <c r="M66" s="3014"/>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14"/>
      <c r="L67" s="3014"/>
      <c r="M67" s="3014"/>
      <c r="N67" s="3014"/>
      <c r="O67" s="3021"/>
      <c r="P67" s="3037">
        <v>0</v>
      </c>
      <c r="Q67" s="3036"/>
      <c r="T67" s="487"/>
      <c r="U67" s="3231" t="s">
        <v>780</v>
      </c>
      <c r="V67" s="3233"/>
      <c r="W67" s="115"/>
      <c r="X67" s="492">
        <v>0</v>
      </c>
      <c r="Y67" s="480">
        <v>0</v>
      </c>
      <c r="Z67" s="560">
        <v>0</v>
      </c>
      <c r="AA67" s="560">
        <v>0</v>
      </c>
      <c r="AB67" s="560">
        <v>0</v>
      </c>
      <c r="AC67" s="560">
        <v>0</v>
      </c>
      <c r="AD67" s="1415">
        <v>0</v>
      </c>
      <c r="AE67" s="3171">
        <v>0</v>
      </c>
      <c r="AF67" s="3176"/>
      <c r="AI67" s="487"/>
      <c r="AJ67" s="3231" t="s">
        <v>780</v>
      </c>
      <c r="AK67" s="3233"/>
      <c r="AL67" s="115"/>
      <c r="AM67" s="492">
        <v>0</v>
      </c>
      <c r="AN67" s="480">
        <v>0</v>
      </c>
      <c r="AO67" s="560">
        <v>0</v>
      </c>
      <c r="AP67" s="560">
        <v>0</v>
      </c>
      <c r="AQ67" s="560">
        <v>0</v>
      </c>
      <c r="AR67" s="560">
        <v>0</v>
      </c>
      <c r="AS67" s="1415">
        <v>0</v>
      </c>
      <c r="AT67" s="3171">
        <v>0</v>
      </c>
      <c r="AU67" s="5">
        <v>0</v>
      </c>
    </row>
    <row r="68" spans="1:47" ht="15.75">
      <c r="A68" s="3212" t="s">
        <v>5746</v>
      </c>
      <c r="B68" s="171">
        <v>0</v>
      </c>
      <c r="C68" s="171">
        <v>0</v>
      </c>
      <c r="E68" s="487"/>
      <c r="F68" s="3231" t="s">
        <v>781</v>
      </c>
      <c r="G68" s="3245"/>
      <c r="H68" s="3244"/>
      <c r="I68" s="1601">
        <v>0</v>
      </c>
      <c r="J68" s="3013"/>
      <c r="K68" s="3014"/>
      <c r="L68" s="3014"/>
      <c r="M68" s="3014"/>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014"/>
      <c r="L69" s="3014"/>
      <c r="M69" s="3014"/>
      <c r="N69" s="3014"/>
      <c r="O69" s="3021"/>
      <c r="P69" s="3037">
        <v>0</v>
      </c>
      <c r="Q69" s="3036"/>
      <c r="T69" s="487"/>
      <c r="U69" s="3231" t="s">
        <v>782</v>
      </c>
      <c r="V69" s="3233"/>
      <c r="W69" s="115"/>
      <c r="X69" s="492">
        <v>0</v>
      </c>
      <c r="Y69" s="480">
        <v>0</v>
      </c>
      <c r="Z69" s="560">
        <v>0</v>
      </c>
      <c r="AA69" s="560">
        <v>0</v>
      </c>
      <c r="AB69" s="560">
        <v>0</v>
      </c>
      <c r="AC69" s="560">
        <v>0</v>
      </c>
      <c r="AD69" s="1415">
        <v>0</v>
      </c>
      <c r="AE69" s="3171">
        <v>0</v>
      </c>
      <c r="AF69" s="3176"/>
      <c r="AI69" s="487"/>
      <c r="AJ69" s="3231" t="s">
        <v>782</v>
      </c>
      <c r="AK69" s="3233"/>
      <c r="AL69" s="115"/>
      <c r="AM69" s="492">
        <v>0</v>
      </c>
      <c r="AN69" s="480">
        <v>0</v>
      </c>
      <c r="AO69" s="560">
        <v>0</v>
      </c>
      <c r="AP69" s="560">
        <v>0</v>
      </c>
      <c r="AQ69" s="560">
        <v>0</v>
      </c>
      <c r="AR69" s="560">
        <v>0</v>
      </c>
      <c r="AS69" s="1415">
        <v>0</v>
      </c>
      <c r="AT69" s="3171">
        <v>0</v>
      </c>
      <c r="AU69" s="5">
        <v>0</v>
      </c>
    </row>
    <row r="70" spans="1:47" ht="15.75">
      <c r="A70" s="3212" t="s">
        <v>1403</v>
      </c>
      <c r="B70" s="171">
        <v>0</v>
      </c>
      <c r="C70" s="171">
        <v>0</v>
      </c>
      <c r="E70" s="487"/>
      <c r="F70" s="3231" t="s">
        <v>783</v>
      </c>
      <c r="G70" s="3245"/>
      <c r="H70" s="3244"/>
      <c r="I70" s="1601">
        <v>917694.29684159986</v>
      </c>
      <c r="J70" s="3013"/>
      <c r="K70" s="3014"/>
      <c r="L70" s="3014"/>
      <c r="M70" s="3014"/>
      <c r="N70" s="3014"/>
      <c r="O70" s="3021"/>
      <c r="P70" s="3037">
        <v>0</v>
      </c>
      <c r="Q70" s="3036"/>
      <c r="T70" s="487"/>
      <c r="U70" s="3231" t="s">
        <v>783</v>
      </c>
      <c r="V70" s="3233"/>
      <c r="W70" s="115"/>
      <c r="X70" s="492">
        <v>917694.29684159986</v>
      </c>
      <c r="Y70" s="480">
        <v>0</v>
      </c>
      <c r="Z70" s="560">
        <v>0</v>
      </c>
      <c r="AA70" s="560">
        <v>0</v>
      </c>
      <c r="AB70" s="560">
        <v>0</v>
      </c>
      <c r="AC70" s="560">
        <v>0</v>
      </c>
      <c r="AD70" s="1415">
        <v>917694.29684159986</v>
      </c>
      <c r="AE70" s="3171">
        <v>917694.29684159986</v>
      </c>
      <c r="AF70" s="3176"/>
      <c r="AI70" s="487"/>
      <c r="AJ70" s="3231" t="s">
        <v>783</v>
      </c>
      <c r="AK70" s="3233"/>
      <c r="AL70" s="115"/>
      <c r="AM70" s="492">
        <v>567432.47684159991</v>
      </c>
      <c r="AN70" s="480">
        <v>0</v>
      </c>
      <c r="AO70" s="560">
        <v>0</v>
      </c>
      <c r="AP70" s="560">
        <v>0</v>
      </c>
      <c r="AQ70" s="560">
        <v>0</v>
      </c>
      <c r="AR70" s="560">
        <v>0</v>
      </c>
      <c r="AS70" s="1415">
        <v>567432.47684159991</v>
      </c>
      <c r="AT70" s="3171">
        <v>567432.47684159991</v>
      </c>
      <c r="AU70" s="5">
        <v>0</v>
      </c>
    </row>
    <row r="71" spans="1:47" ht="15.75">
      <c r="A71" s="3212" t="s">
        <v>1403</v>
      </c>
      <c r="B71" s="171">
        <v>0</v>
      </c>
      <c r="C71" s="171">
        <v>0</v>
      </c>
      <c r="E71" s="487"/>
      <c r="F71" s="3231" t="s">
        <v>785</v>
      </c>
      <c r="G71" s="3245"/>
      <c r="H71" s="3244"/>
      <c r="I71" s="1601">
        <v>1051597.60528538</v>
      </c>
      <c r="J71" s="3013"/>
      <c r="K71" s="3014"/>
      <c r="L71" s="3014"/>
      <c r="M71" s="3014"/>
      <c r="N71" s="3014"/>
      <c r="O71" s="3021"/>
      <c r="P71" s="3037">
        <v>0</v>
      </c>
      <c r="Q71" s="3036"/>
      <c r="T71" s="487"/>
      <c r="U71" s="3231" t="s">
        <v>785</v>
      </c>
      <c r="V71" s="3233"/>
      <c r="W71" s="115"/>
      <c r="X71" s="492">
        <v>1051597.60528538</v>
      </c>
      <c r="Y71" s="480">
        <v>0</v>
      </c>
      <c r="Z71" s="560">
        <v>0</v>
      </c>
      <c r="AA71" s="560">
        <v>0</v>
      </c>
      <c r="AB71" s="560">
        <v>0</v>
      </c>
      <c r="AC71" s="560">
        <v>0</v>
      </c>
      <c r="AD71" s="1415">
        <v>1051597.60528538</v>
      </c>
      <c r="AE71" s="1415">
        <v>1051597.60528538</v>
      </c>
      <c r="AF71" s="3176"/>
      <c r="AI71" s="487"/>
      <c r="AJ71" s="3231" t="s">
        <v>785</v>
      </c>
      <c r="AK71" s="3233"/>
      <c r="AL71" s="115"/>
      <c r="AM71" s="492">
        <v>796867.63528537995</v>
      </c>
      <c r="AN71" s="480">
        <v>0</v>
      </c>
      <c r="AO71" s="560">
        <v>0</v>
      </c>
      <c r="AP71" s="560">
        <v>0</v>
      </c>
      <c r="AQ71" s="560">
        <v>0</v>
      </c>
      <c r="AR71" s="560">
        <v>0</v>
      </c>
      <c r="AS71" s="1415">
        <v>796867.63528537995</v>
      </c>
      <c r="AT71" s="1415">
        <v>796867.63528537995</v>
      </c>
      <c r="AU71" s="5">
        <v>0</v>
      </c>
    </row>
    <row r="72" spans="1:47" ht="15.75">
      <c r="A72" s="3212" t="s">
        <v>1403</v>
      </c>
      <c r="B72" s="171">
        <v>0</v>
      </c>
      <c r="C72" s="171">
        <v>0</v>
      </c>
      <c r="E72" s="487"/>
      <c r="F72" s="3231" t="s">
        <v>786</v>
      </c>
      <c r="G72" s="3245"/>
      <c r="H72" s="3244"/>
      <c r="I72" s="1601">
        <v>198028.55106672778</v>
      </c>
      <c r="J72" s="3013"/>
      <c r="K72" s="3014"/>
      <c r="L72" s="3014"/>
      <c r="M72" s="3014"/>
      <c r="N72" s="3014"/>
      <c r="O72" s="3021"/>
      <c r="P72" s="3037">
        <v>0</v>
      </c>
      <c r="Q72" s="3036"/>
      <c r="T72" s="487"/>
      <c r="U72" s="3231" t="s">
        <v>786</v>
      </c>
      <c r="V72" s="3233"/>
      <c r="W72" s="115"/>
      <c r="X72" s="492">
        <v>198028.55106672778</v>
      </c>
      <c r="Y72" s="480">
        <v>0</v>
      </c>
      <c r="Z72" s="560">
        <v>0</v>
      </c>
      <c r="AA72" s="560">
        <v>0</v>
      </c>
      <c r="AB72" s="560">
        <v>0</v>
      </c>
      <c r="AC72" s="560">
        <v>0</v>
      </c>
      <c r="AD72" s="1415">
        <v>198028.55106672778</v>
      </c>
      <c r="AE72" s="1415">
        <v>198028.55106672778</v>
      </c>
      <c r="AF72" s="3176"/>
      <c r="AI72" s="487"/>
      <c r="AJ72" s="3231" t="s">
        <v>786</v>
      </c>
      <c r="AK72" s="3233"/>
      <c r="AL72" s="115"/>
      <c r="AM72" s="492">
        <v>164978.27046672779</v>
      </c>
      <c r="AN72" s="480">
        <v>0</v>
      </c>
      <c r="AO72" s="560">
        <v>0</v>
      </c>
      <c r="AP72" s="560">
        <v>0</v>
      </c>
      <c r="AQ72" s="560">
        <v>0</v>
      </c>
      <c r="AR72" s="560">
        <v>0</v>
      </c>
      <c r="AS72" s="1415">
        <v>164978.27046672779</v>
      </c>
      <c r="AT72" s="1415">
        <v>164978.27046672779</v>
      </c>
      <c r="AU72" s="5">
        <v>0</v>
      </c>
    </row>
    <row r="73" spans="1:47" ht="15.75">
      <c r="A73" s="3212" t="s">
        <v>1403</v>
      </c>
      <c r="B73" s="171">
        <v>0</v>
      </c>
      <c r="C73" s="171">
        <v>0</v>
      </c>
      <c r="E73" s="487"/>
      <c r="F73" s="3231" t="s">
        <v>5757</v>
      </c>
      <c r="G73" s="3245"/>
      <c r="H73" s="3244"/>
      <c r="I73" s="1601">
        <v>167815.40580375996</v>
      </c>
      <c r="J73" s="3013"/>
      <c r="K73" s="3014"/>
      <c r="L73" s="3014"/>
      <c r="M73" s="3014"/>
      <c r="N73" s="3014"/>
      <c r="O73" s="3021"/>
      <c r="P73" s="3037">
        <v>0</v>
      </c>
      <c r="Q73" s="3036"/>
      <c r="T73" s="487"/>
      <c r="U73" s="3231" t="s">
        <v>5757</v>
      </c>
      <c r="V73" s="3233"/>
      <c r="W73" s="115"/>
      <c r="X73" s="492">
        <v>167815.40580375996</v>
      </c>
      <c r="Y73" s="480">
        <v>0</v>
      </c>
      <c r="Z73" s="560">
        <v>0</v>
      </c>
      <c r="AA73" s="560">
        <v>0</v>
      </c>
      <c r="AB73" s="560">
        <v>0</v>
      </c>
      <c r="AC73" s="560">
        <v>0</v>
      </c>
      <c r="AD73" s="1415">
        <v>167815.40580375996</v>
      </c>
      <c r="AE73" s="1415">
        <v>167815.40580375996</v>
      </c>
      <c r="AF73" s="3176"/>
      <c r="AI73" s="487"/>
      <c r="AJ73" s="3231" t="s">
        <v>5757</v>
      </c>
      <c r="AK73" s="3233"/>
      <c r="AL73" s="115"/>
      <c r="AM73" s="492">
        <v>123044.30580375997</v>
      </c>
      <c r="AN73" s="480">
        <v>0</v>
      </c>
      <c r="AO73" s="560">
        <v>0</v>
      </c>
      <c r="AP73" s="560">
        <v>0</v>
      </c>
      <c r="AQ73" s="560">
        <v>0</v>
      </c>
      <c r="AR73" s="560">
        <v>0</v>
      </c>
      <c r="AS73" s="1415">
        <v>123044.30580375997</v>
      </c>
      <c r="AT73" s="1415">
        <v>123044.30580375997</v>
      </c>
      <c r="AU73" s="5">
        <v>0</v>
      </c>
    </row>
    <row r="74" spans="1:47" ht="15.75">
      <c r="A74" s="3212" t="s">
        <v>1403</v>
      </c>
      <c r="B74" s="171">
        <v>0</v>
      </c>
      <c r="C74" s="171">
        <v>0</v>
      </c>
      <c r="E74" s="487"/>
      <c r="F74" s="3231" t="s">
        <v>788</v>
      </c>
      <c r="G74" s="3245"/>
      <c r="H74" s="3244"/>
      <c r="I74" s="1601">
        <v>30845.630697060005</v>
      </c>
      <c r="J74" s="3013"/>
      <c r="K74" s="3014"/>
      <c r="L74" s="3014"/>
      <c r="M74" s="3014"/>
      <c r="N74" s="3014"/>
      <c r="O74" s="3021"/>
      <c r="P74" s="3037">
        <v>0</v>
      </c>
      <c r="Q74" s="3036"/>
      <c r="T74" s="487"/>
      <c r="U74" s="3231" t="s">
        <v>788</v>
      </c>
      <c r="V74" s="3233"/>
      <c r="W74" s="115"/>
      <c r="X74" s="492">
        <v>30845.630697060005</v>
      </c>
      <c r="Y74" s="480">
        <v>0</v>
      </c>
      <c r="Z74" s="560">
        <v>0</v>
      </c>
      <c r="AA74" s="560">
        <v>0</v>
      </c>
      <c r="AB74" s="560">
        <v>0</v>
      </c>
      <c r="AC74" s="560">
        <v>0</v>
      </c>
      <c r="AD74" s="1415">
        <v>30845.630697060005</v>
      </c>
      <c r="AE74" s="1415">
        <v>30845.630697060005</v>
      </c>
      <c r="AF74" s="3176"/>
      <c r="AI74" s="487"/>
      <c r="AJ74" s="3231" t="s">
        <v>788</v>
      </c>
      <c r="AK74" s="3233"/>
      <c r="AL74" s="115"/>
      <c r="AM74" s="492">
        <v>16653.23069706</v>
      </c>
      <c r="AN74" s="480">
        <v>0</v>
      </c>
      <c r="AO74" s="560">
        <v>0</v>
      </c>
      <c r="AP74" s="560">
        <v>0</v>
      </c>
      <c r="AQ74" s="560">
        <v>0</v>
      </c>
      <c r="AR74" s="560">
        <v>0</v>
      </c>
      <c r="AS74" s="1415">
        <v>16653.23069706</v>
      </c>
      <c r="AT74" s="1415">
        <v>16653.23069706</v>
      </c>
      <c r="AU74" s="5">
        <v>0</v>
      </c>
    </row>
    <row r="75" spans="1:47" ht="15.75">
      <c r="A75" s="3212" t="s">
        <v>1403</v>
      </c>
      <c r="B75" s="171">
        <v>0</v>
      </c>
      <c r="C75" s="171">
        <v>0</v>
      </c>
      <c r="E75" s="487"/>
      <c r="F75" s="3231" t="s">
        <v>789</v>
      </c>
      <c r="G75" s="3245"/>
      <c r="H75" s="3244"/>
      <c r="I75" s="1601">
        <v>2511008.4280798086</v>
      </c>
      <c r="J75" s="3013"/>
      <c r="K75" s="3014"/>
      <c r="L75" s="3014"/>
      <c r="M75" s="3014"/>
      <c r="N75" s="3014"/>
      <c r="O75" s="3021"/>
      <c r="P75" s="3037">
        <v>0</v>
      </c>
      <c r="Q75" s="3036"/>
      <c r="T75" s="487"/>
      <c r="U75" s="3231" t="s">
        <v>789</v>
      </c>
      <c r="V75" s="3233"/>
      <c r="W75" s="115"/>
      <c r="X75" s="492">
        <v>2511008.4280798086</v>
      </c>
      <c r="Y75" s="480">
        <v>0</v>
      </c>
      <c r="Z75" s="560">
        <v>0</v>
      </c>
      <c r="AA75" s="560">
        <v>0</v>
      </c>
      <c r="AB75" s="560">
        <v>0</v>
      </c>
      <c r="AC75" s="560">
        <v>0</v>
      </c>
      <c r="AD75" s="1415">
        <v>2511008.4280798086</v>
      </c>
      <c r="AE75" s="1415">
        <v>2511008.4280798086</v>
      </c>
      <c r="AF75" s="3176"/>
      <c r="AI75" s="487"/>
      <c r="AJ75" s="3231" t="s">
        <v>789</v>
      </c>
      <c r="AK75" s="3233"/>
      <c r="AL75" s="115"/>
      <c r="AM75" s="492">
        <v>2162131.828079809</v>
      </c>
      <c r="AN75" s="480">
        <v>0</v>
      </c>
      <c r="AO75" s="560">
        <v>0</v>
      </c>
      <c r="AP75" s="560">
        <v>0</v>
      </c>
      <c r="AQ75" s="560">
        <v>0</v>
      </c>
      <c r="AR75" s="560">
        <v>0</v>
      </c>
      <c r="AS75" s="1415">
        <v>2162131.828079809</v>
      </c>
      <c r="AT75" s="1415">
        <v>2162131.828079809</v>
      </c>
      <c r="AU75" s="5">
        <v>0</v>
      </c>
    </row>
    <row r="76" spans="1:47" ht="15.75">
      <c r="A76" s="3212" t="s">
        <v>1403</v>
      </c>
      <c r="B76" s="171">
        <v>0</v>
      </c>
      <c r="C76" s="171">
        <v>0</v>
      </c>
      <c r="E76" s="487"/>
      <c r="F76" s="3231" t="s">
        <v>1796</v>
      </c>
      <c r="G76" s="3245"/>
      <c r="H76" s="3244"/>
      <c r="I76" s="1601">
        <v>14973.975551667274</v>
      </c>
      <c r="J76" s="3013"/>
      <c r="K76" s="3014"/>
      <c r="L76" s="3014"/>
      <c r="M76" s="3014"/>
      <c r="N76" s="3014"/>
      <c r="O76" s="3021"/>
      <c r="P76" s="3037">
        <v>0</v>
      </c>
      <c r="Q76" s="3036"/>
      <c r="T76" s="487"/>
      <c r="U76" s="3231" t="s">
        <v>1796</v>
      </c>
      <c r="V76" s="3233"/>
      <c r="W76" s="115"/>
      <c r="X76" s="492">
        <v>14973.975551667274</v>
      </c>
      <c r="Y76" s="480">
        <v>0</v>
      </c>
      <c r="Z76" s="560">
        <v>0</v>
      </c>
      <c r="AA76" s="560">
        <v>0</v>
      </c>
      <c r="AB76" s="560">
        <v>0</v>
      </c>
      <c r="AC76" s="560">
        <v>0</v>
      </c>
      <c r="AD76" s="1415">
        <v>14973.975551667274</v>
      </c>
      <c r="AE76" s="3171">
        <v>14973.975551667274</v>
      </c>
      <c r="AF76" s="3176"/>
      <c r="AI76" s="487"/>
      <c r="AJ76" s="3231" t="s">
        <v>1796</v>
      </c>
      <c r="AK76" s="3233"/>
      <c r="AL76" s="115"/>
      <c r="AM76" s="492">
        <v>14848.564472268788</v>
      </c>
      <c r="AN76" s="480">
        <v>0</v>
      </c>
      <c r="AO76" s="560">
        <v>0</v>
      </c>
      <c r="AP76" s="560">
        <v>0</v>
      </c>
      <c r="AQ76" s="560">
        <v>0</v>
      </c>
      <c r="AR76" s="560">
        <v>0</v>
      </c>
      <c r="AS76" s="1415">
        <v>14848.564472268788</v>
      </c>
      <c r="AT76" s="3171">
        <v>14848.564472268788</v>
      </c>
      <c r="AU76" s="5">
        <v>0</v>
      </c>
    </row>
    <row r="77" spans="1:47" ht="15.75">
      <c r="A77" s="3212" t="s">
        <v>5746</v>
      </c>
      <c r="B77" s="171">
        <v>0</v>
      </c>
      <c r="C77" s="171">
        <v>0</v>
      </c>
      <c r="E77" s="487"/>
      <c r="F77" s="3231" t="s">
        <v>791</v>
      </c>
      <c r="G77" s="3245"/>
      <c r="H77" s="3244"/>
      <c r="I77" s="1601">
        <v>0</v>
      </c>
      <c r="J77" s="3013"/>
      <c r="K77" s="3014"/>
      <c r="L77" s="3014"/>
      <c r="M77" s="3014"/>
      <c r="N77" s="3014"/>
      <c r="O77" s="3021"/>
      <c r="P77" s="3037">
        <v>0</v>
      </c>
      <c r="Q77" s="3036"/>
      <c r="T77" s="487"/>
      <c r="U77" s="3231" t="s">
        <v>791</v>
      </c>
      <c r="V77" s="3233"/>
      <c r="W77" s="115"/>
      <c r="X77" s="492">
        <v>0</v>
      </c>
      <c r="Y77" s="480">
        <v>0</v>
      </c>
      <c r="Z77" s="560">
        <v>0</v>
      </c>
      <c r="AA77" s="560">
        <v>0</v>
      </c>
      <c r="AB77" s="560">
        <v>0</v>
      </c>
      <c r="AC77" s="560">
        <v>0</v>
      </c>
      <c r="AD77" s="1415">
        <v>0</v>
      </c>
      <c r="AE77" s="3171">
        <v>0</v>
      </c>
      <c r="AF77" s="3176"/>
      <c r="AI77" s="487"/>
      <c r="AJ77" s="3231" t="s">
        <v>791</v>
      </c>
      <c r="AK77" s="3233"/>
      <c r="AL77" s="115"/>
      <c r="AM77" s="492">
        <v>0</v>
      </c>
      <c r="AN77" s="480">
        <v>0</v>
      </c>
      <c r="AO77" s="560">
        <v>0</v>
      </c>
      <c r="AP77" s="560">
        <v>0</v>
      </c>
      <c r="AQ77" s="560">
        <v>0</v>
      </c>
      <c r="AR77" s="560">
        <v>0</v>
      </c>
      <c r="AS77" s="1415">
        <v>0</v>
      </c>
      <c r="AT77" s="3171">
        <v>0</v>
      </c>
      <c r="AU77" s="5">
        <v>0</v>
      </c>
    </row>
    <row r="78" spans="1:47" ht="15.75">
      <c r="A78" s="3212" t="s">
        <v>1403</v>
      </c>
      <c r="B78" s="171">
        <v>0</v>
      </c>
      <c r="C78" s="171">
        <v>0</v>
      </c>
      <c r="E78" s="487"/>
      <c r="F78" s="3231" t="s">
        <v>5759</v>
      </c>
      <c r="G78" s="3245"/>
      <c r="H78" s="3244"/>
      <c r="I78" s="1601">
        <v>121413.52000000002</v>
      </c>
      <c r="J78" s="3013"/>
      <c r="K78" s="3014"/>
      <c r="L78" s="3014"/>
      <c r="M78" s="3014"/>
      <c r="N78" s="3014"/>
      <c r="O78" s="3021"/>
      <c r="P78" s="3037">
        <v>0</v>
      </c>
      <c r="Q78" s="3036"/>
      <c r="T78" s="487"/>
      <c r="U78" s="3231" t="s">
        <v>5759</v>
      </c>
      <c r="V78" s="3233"/>
      <c r="W78" s="115"/>
      <c r="X78" s="492">
        <v>121413.52000000002</v>
      </c>
      <c r="Y78" s="480">
        <v>0</v>
      </c>
      <c r="Z78" s="560">
        <v>0</v>
      </c>
      <c r="AA78" s="560">
        <v>0</v>
      </c>
      <c r="AB78" s="560">
        <v>0</v>
      </c>
      <c r="AC78" s="560">
        <v>0</v>
      </c>
      <c r="AD78" s="1415">
        <v>121413.52000000002</v>
      </c>
      <c r="AE78" s="1415">
        <v>121413.52000000002</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3171">
        <v>0</v>
      </c>
      <c r="AF113" s="3176"/>
      <c r="AI113" s="487"/>
      <c r="AJ113" s="3231">
        <v>0</v>
      </c>
      <c r="AK113" s="3233"/>
      <c r="AL113" s="115"/>
      <c r="AM113" s="492">
        <v>0</v>
      </c>
      <c r="AN113" s="480">
        <v>0</v>
      </c>
      <c r="AO113" s="560">
        <v>0</v>
      </c>
      <c r="AP113" s="560">
        <v>0</v>
      </c>
      <c r="AQ113" s="560">
        <v>0</v>
      </c>
      <c r="AR113" s="560">
        <v>0</v>
      </c>
      <c r="AS113" s="1415">
        <v>0</v>
      </c>
      <c r="AT113" s="3171">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3171">
        <v>0</v>
      </c>
      <c r="AF116" s="3176"/>
      <c r="AI116" s="487"/>
      <c r="AJ116" s="3231">
        <v>0</v>
      </c>
      <c r="AK116" s="3233"/>
      <c r="AL116" s="115"/>
      <c r="AM116" s="492">
        <v>0</v>
      </c>
      <c r="AN116" s="480">
        <v>0</v>
      </c>
      <c r="AO116" s="560">
        <v>0</v>
      </c>
      <c r="AP116" s="560">
        <v>0</v>
      </c>
      <c r="AQ116" s="560">
        <v>0</v>
      </c>
      <c r="AR116" s="560">
        <v>0</v>
      </c>
      <c r="AS116" s="1415">
        <v>0</v>
      </c>
      <c r="AT116" s="3171">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3171">
        <v>0</v>
      </c>
      <c r="AF117" s="3176"/>
      <c r="AI117" s="487"/>
      <c r="AJ117" s="3231">
        <v>0</v>
      </c>
      <c r="AK117" s="3233"/>
      <c r="AL117" s="115"/>
      <c r="AM117" s="492">
        <v>0</v>
      </c>
      <c r="AN117" s="480">
        <v>0</v>
      </c>
      <c r="AO117" s="560">
        <v>0</v>
      </c>
      <c r="AP117" s="560">
        <v>0</v>
      </c>
      <c r="AQ117" s="560">
        <v>0</v>
      </c>
      <c r="AR117" s="560">
        <v>0</v>
      </c>
      <c r="AS117" s="1415">
        <v>0</v>
      </c>
      <c r="AT117" s="3171">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3171">
        <v>0</v>
      </c>
      <c r="AF118" s="3176"/>
      <c r="AI118" s="487"/>
      <c r="AJ118" s="3231">
        <v>0</v>
      </c>
      <c r="AK118" s="3233"/>
      <c r="AL118" s="115"/>
      <c r="AM118" s="492">
        <v>0</v>
      </c>
      <c r="AN118" s="480">
        <v>0</v>
      </c>
      <c r="AO118" s="560">
        <v>0</v>
      </c>
      <c r="AP118" s="560">
        <v>0</v>
      </c>
      <c r="AQ118" s="560">
        <v>0</v>
      </c>
      <c r="AR118" s="560">
        <v>0</v>
      </c>
      <c r="AS118" s="1415">
        <v>0</v>
      </c>
      <c r="AT118" s="3171">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3171">
        <v>0</v>
      </c>
      <c r="AF119" s="3176"/>
      <c r="AI119" s="487"/>
      <c r="AJ119" s="3231">
        <v>0</v>
      </c>
      <c r="AK119" s="3233"/>
      <c r="AL119" s="115"/>
      <c r="AM119" s="492">
        <v>0</v>
      </c>
      <c r="AN119" s="480">
        <v>0</v>
      </c>
      <c r="AO119" s="560">
        <v>0</v>
      </c>
      <c r="AP119" s="560">
        <v>0</v>
      </c>
      <c r="AQ119" s="560">
        <v>0</v>
      </c>
      <c r="AR119" s="560">
        <v>0</v>
      </c>
      <c r="AS119" s="1415">
        <v>0</v>
      </c>
      <c r="AT119" s="3171">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3171">
        <v>0</v>
      </c>
      <c r="AF120" s="3176"/>
      <c r="AI120" s="487"/>
      <c r="AJ120" s="3231">
        <v>0</v>
      </c>
      <c r="AK120" s="3233"/>
      <c r="AL120" s="115"/>
      <c r="AM120" s="492">
        <v>0</v>
      </c>
      <c r="AN120" s="480">
        <v>0</v>
      </c>
      <c r="AO120" s="560">
        <v>0</v>
      </c>
      <c r="AP120" s="560">
        <v>0</v>
      </c>
      <c r="AQ120" s="560">
        <v>0</v>
      </c>
      <c r="AR120" s="560">
        <v>0</v>
      </c>
      <c r="AS120" s="1415">
        <v>0</v>
      </c>
      <c r="AT120" s="3171">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3171">
        <v>0</v>
      </c>
      <c r="AF135" s="3176"/>
      <c r="AI135" s="487"/>
      <c r="AJ135" s="3231">
        <v>0</v>
      </c>
      <c r="AK135" s="3233"/>
      <c r="AL135" s="115"/>
      <c r="AM135" s="492">
        <v>0</v>
      </c>
      <c r="AN135" s="480">
        <v>0</v>
      </c>
      <c r="AO135" s="560">
        <v>0</v>
      </c>
      <c r="AP135" s="560">
        <v>0</v>
      </c>
      <c r="AQ135" s="560">
        <v>0</v>
      </c>
      <c r="AR135" s="560">
        <v>0</v>
      </c>
      <c r="AS135" s="1415">
        <v>0</v>
      </c>
      <c r="AT135" s="3171">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3171">
        <v>0</v>
      </c>
      <c r="AF138" s="3176"/>
      <c r="AI138" s="487"/>
      <c r="AJ138" s="3231">
        <v>0</v>
      </c>
      <c r="AK138" s="3233"/>
      <c r="AL138" s="115"/>
      <c r="AM138" s="492">
        <v>0</v>
      </c>
      <c r="AN138" s="480">
        <v>0</v>
      </c>
      <c r="AO138" s="560">
        <v>0</v>
      </c>
      <c r="AP138" s="560">
        <v>0</v>
      </c>
      <c r="AQ138" s="560">
        <v>0</v>
      </c>
      <c r="AR138" s="560">
        <v>0</v>
      </c>
      <c r="AS138" s="1415">
        <v>0</v>
      </c>
      <c r="AT138" s="3171">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3171">
        <v>0</v>
      </c>
      <c r="AF139" s="3176"/>
      <c r="AI139" s="487"/>
      <c r="AJ139" s="3231">
        <v>0</v>
      </c>
      <c r="AK139" s="3233"/>
      <c r="AL139" s="115"/>
      <c r="AM139" s="492">
        <v>0</v>
      </c>
      <c r="AN139" s="480">
        <v>0</v>
      </c>
      <c r="AO139" s="560">
        <v>0</v>
      </c>
      <c r="AP139" s="560">
        <v>0</v>
      </c>
      <c r="AQ139" s="560">
        <v>0</v>
      </c>
      <c r="AR139" s="560">
        <v>0</v>
      </c>
      <c r="AS139" s="1415">
        <v>0</v>
      </c>
      <c r="AT139" s="3171">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3171">
        <v>0</v>
      </c>
      <c r="AF142" s="3176"/>
      <c r="AI142" s="487"/>
      <c r="AJ142" s="3231">
        <v>0</v>
      </c>
      <c r="AK142" s="3233"/>
      <c r="AL142" s="115"/>
      <c r="AM142" s="492">
        <v>0</v>
      </c>
      <c r="AN142" s="480">
        <v>0</v>
      </c>
      <c r="AO142" s="560">
        <v>0</v>
      </c>
      <c r="AP142" s="560">
        <v>0</v>
      </c>
      <c r="AQ142" s="560">
        <v>0</v>
      </c>
      <c r="AR142" s="560">
        <v>0</v>
      </c>
      <c r="AS142" s="1415">
        <v>0</v>
      </c>
      <c r="AT142" s="3171">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3171">
        <v>0</v>
      </c>
      <c r="AF144" s="3176"/>
      <c r="AI144" s="487"/>
      <c r="AJ144" s="3231">
        <v>0</v>
      </c>
      <c r="AK144" s="3233"/>
      <c r="AL144" s="115"/>
      <c r="AM144" s="492">
        <v>0</v>
      </c>
      <c r="AN144" s="480">
        <v>0</v>
      </c>
      <c r="AO144" s="560">
        <v>0</v>
      </c>
      <c r="AP144" s="560">
        <v>0</v>
      </c>
      <c r="AQ144" s="560">
        <v>0</v>
      </c>
      <c r="AR144" s="560">
        <v>0</v>
      </c>
      <c r="AS144" s="1415">
        <v>0</v>
      </c>
      <c r="AT144" s="3171">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5477416.4879169241</v>
      </c>
      <c r="J146" s="3238"/>
      <c r="K146" s="3240"/>
      <c r="L146" s="3240"/>
      <c r="M146" s="3240"/>
      <c r="N146" s="3240"/>
      <c r="O146" s="3241"/>
      <c r="P146" s="3242">
        <v>0</v>
      </c>
      <c r="Q146" s="3036"/>
      <c r="T146" s="487"/>
      <c r="U146" s="3231"/>
      <c r="V146" s="3233"/>
      <c r="W146" s="115" t="s">
        <v>5760</v>
      </c>
      <c r="X146" s="2812">
        <v>5477416.4879169241</v>
      </c>
      <c r="Y146" s="3243">
        <v>0</v>
      </c>
      <c r="Z146" s="1430">
        <v>0</v>
      </c>
      <c r="AA146" s="1430">
        <v>0</v>
      </c>
      <c r="AB146" s="1430">
        <v>0</v>
      </c>
      <c r="AC146" s="1430">
        <v>0</v>
      </c>
      <c r="AD146" s="1431">
        <v>5477416.4879169241</v>
      </c>
      <c r="AE146" s="3198">
        <v>5477416.4879169241</v>
      </c>
      <c r="AF146" s="3176"/>
      <c r="AI146" s="487"/>
      <c r="AJ146" s="3231"/>
      <c r="AK146" s="3233"/>
      <c r="AL146" s="115" t="s">
        <v>5760</v>
      </c>
      <c r="AM146" s="2812">
        <v>4268947.2422918091</v>
      </c>
      <c r="AN146" s="3243">
        <v>0</v>
      </c>
      <c r="AO146" s="1430">
        <v>0</v>
      </c>
      <c r="AP146" s="1430">
        <v>0</v>
      </c>
      <c r="AQ146" s="1430">
        <v>0</v>
      </c>
      <c r="AR146" s="1430">
        <v>0</v>
      </c>
      <c r="AS146" s="1431">
        <v>4268947.2422918091</v>
      </c>
      <c r="AT146" s="3198">
        <v>4268947.2422918091</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3171"/>
      <c r="AF149" s="3176"/>
      <c r="AI149" s="487" t="s">
        <v>792</v>
      </c>
      <c r="AJ149" s="3231"/>
      <c r="AK149" s="3233"/>
      <c r="AL149" s="115"/>
      <c r="AM149" s="492">
        <v>0</v>
      </c>
      <c r="AN149" s="480"/>
      <c r="AO149" s="560"/>
      <c r="AP149" s="560"/>
      <c r="AQ149" s="560"/>
      <c r="AR149" s="560"/>
      <c r="AS149" s="1415"/>
      <c r="AT149" s="3171"/>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3171">
        <v>0</v>
      </c>
      <c r="AF150" s="3176"/>
      <c r="AI150" s="487"/>
      <c r="AJ150" s="3231" t="s">
        <v>793</v>
      </c>
      <c r="AK150" s="3233"/>
      <c r="AL150" s="115"/>
      <c r="AM150" s="492">
        <v>0</v>
      </c>
      <c r="AN150" s="480">
        <v>0</v>
      </c>
      <c r="AO150" s="560">
        <v>0</v>
      </c>
      <c r="AP150" s="560">
        <v>0</v>
      </c>
      <c r="AQ150" s="560">
        <v>0</v>
      </c>
      <c r="AR150" s="560">
        <v>0</v>
      </c>
      <c r="AS150" s="1415">
        <v>0</v>
      </c>
      <c r="AT150" s="3171">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3171">
        <v>0</v>
      </c>
      <c r="AF151" s="3176"/>
      <c r="AI151" s="487"/>
      <c r="AJ151" s="3231">
        <v>0</v>
      </c>
      <c r="AK151" s="3233"/>
      <c r="AL151" s="115"/>
      <c r="AM151" s="492">
        <v>0</v>
      </c>
      <c r="AN151" s="480">
        <v>0</v>
      </c>
      <c r="AO151" s="560">
        <v>0</v>
      </c>
      <c r="AP151" s="560">
        <v>0</v>
      </c>
      <c r="AQ151" s="560">
        <v>0</v>
      </c>
      <c r="AR151" s="560">
        <v>0</v>
      </c>
      <c r="AS151" s="1415">
        <v>0</v>
      </c>
      <c r="AT151" s="3171">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3171">
        <v>0</v>
      </c>
      <c r="AF152" s="3176"/>
      <c r="AI152" s="487"/>
      <c r="AJ152" s="3231">
        <v>0</v>
      </c>
      <c r="AK152" s="3233"/>
      <c r="AL152" s="115"/>
      <c r="AM152" s="492">
        <v>0</v>
      </c>
      <c r="AN152" s="480">
        <v>0</v>
      </c>
      <c r="AO152" s="560">
        <v>0</v>
      </c>
      <c r="AP152" s="560">
        <v>0</v>
      </c>
      <c r="AQ152" s="560">
        <v>0</v>
      </c>
      <c r="AR152" s="560">
        <v>0</v>
      </c>
      <c r="AS152" s="1415">
        <v>0</v>
      </c>
      <c r="AT152" s="3171">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3171">
        <v>0</v>
      </c>
      <c r="AF153" s="3176"/>
      <c r="AI153" s="487"/>
      <c r="AJ153" s="3231">
        <v>0</v>
      </c>
      <c r="AK153" s="3233"/>
      <c r="AL153" s="115"/>
      <c r="AM153" s="492">
        <v>0</v>
      </c>
      <c r="AN153" s="480">
        <v>0</v>
      </c>
      <c r="AO153" s="560">
        <v>0</v>
      </c>
      <c r="AP153" s="560">
        <v>0</v>
      </c>
      <c r="AQ153" s="560">
        <v>0</v>
      </c>
      <c r="AR153" s="560">
        <v>0</v>
      </c>
      <c r="AS153" s="1415">
        <v>0</v>
      </c>
      <c r="AT153" s="3171">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40"/>
      <c r="L155" s="3240"/>
      <c r="M155" s="3240"/>
      <c r="N155" s="3240"/>
      <c r="O155" s="3241"/>
      <c r="P155" s="3242">
        <v>0</v>
      </c>
      <c r="Q155" s="3036"/>
      <c r="T155" s="487"/>
      <c r="U155" s="3231"/>
      <c r="V155" s="3233"/>
      <c r="W155" s="115" t="s">
        <v>5762</v>
      </c>
      <c r="X155" s="2812">
        <v>0</v>
      </c>
      <c r="Y155" s="3243">
        <v>0</v>
      </c>
      <c r="Z155" s="1430">
        <v>0</v>
      </c>
      <c r="AA155" s="1430">
        <v>0</v>
      </c>
      <c r="AB155" s="1430">
        <v>0</v>
      </c>
      <c r="AC155" s="1430">
        <v>0</v>
      </c>
      <c r="AD155" s="1431">
        <v>0</v>
      </c>
      <c r="AE155" s="3198">
        <v>0</v>
      </c>
      <c r="AF155" s="3176"/>
      <c r="AI155" s="487"/>
      <c r="AJ155" s="3231"/>
      <c r="AK155" s="3233"/>
      <c r="AL155" s="115" t="s">
        <v>5762</v>
      </c>
      <c r="AM155" s="2812">
        <v>0</v>
      </c>
      <c r="AN155" s="3243">
        <v>0</v>
      </c>
      <c r="AO155" s="1430">
        <v>0</v>
      </c>
      <c r="AP155" s="1430">
        <v>0</v>
      </c>
      <c r="AQ155" s="1430">
        <v>0</v>
      </c>
      <c r="AR155" s="1430">
        <v>0</v>
      </c>
      <c r="AS155" s="1431">
        <v>0</v>
      </c>
      <c r="AT155" s="3198">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503600.46868953056</v>
      </c>
      <c r="J161" s="3013"/>
      <c r="K161" s="3014"/>
      <c r="L161" s="3014"/>
      <c r="M161" s="3014"/>
      <c r="N161" s="3014"/>
      <c r="O161" s="3021"/>
      <c r="P161" s="3037">
        <v>0</v>
      </c>
      <c r="Q161" s="3036"/>
      <c r="T161" s="487"/>
      <c r="U161" s="3231" t="s">
        <v>799</v>
      </c>
      <c r="V161" s="3233"/>
      <c r="W161" s="115"/>
      <c r="X161" s="492">
        <v>503600.46868953056</v>
      </c>
      <c r="Y161" s="480">
        <v>0</v>
      </c>
      <c r="Z161" s="560">
        <v>0</v>
      </c>
      <c r="AA161" s="560">
        <v>0</v>
      </c>
      <c r="AB161" s="560">
        <v>0</v>
      </c>
      <c r="AC161" s="560">
        <v>0</v>
      </c>
      <c r="AD161" s="1415">
        <v>503600.46868953056</v>
      </c>
      <c r="AE161" s="1415">
        <v>503600.46868953056</v>
      </c>
      <c r="AF161" s="3176"/>
      <c r="AI161" s="487"/>
      <c r="AJ161" s="3231" t="s">
        <v>799</v>
      </c>
      <c r="AK161" s="3233"/>
      <c r="AL161" s="115"/>
      <c r="AM161" s="492">
        <v>466810.16868953052</v>
      </c>
      <c r="AN161" s="480">
        <v>0</v>
      </c>
      <c r="AO161" s="560">
        <v>0</v>
      </c>
      <c r="AP161" s="560">
        <v>0</v>
      </c>
      <c r="AQ161" s="560">
        <v>0</v>
      </c>
      <c r="AR161" s="560">
        <v>0</v>
      </c>
      <c r="AS161" s="1415">
        <v>466810.16868953052</v>
      </c>
      <c r="AT161" s="1415">
        <v>466810.16868953052</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586989.99731959845</v>
      </c>
      <c r="J163" s="3013"/>
      <c r="K163" s="3014"/>
      <c r="L163" s="3014"/>
      <c r="M163" s="3014"/>
      <c r="N163" s="3014"/>
      <c r="O163" s="3021"/>
      <c r="P163" s="3037">
        <v>0</v>
      </c>
      <c r="Q163" s="3036"/>
      <c r="T163" s="487"/>
      <c r="U163" s="3231" t="s">
        <v>797</v>
      </c>
      <c r="V163" s="3233"/>
      <c r="W163" s="115"/>
      <c r="X163" s="492">
        <v>586989.99731959845</v>
      </c>
      <c r="Y163" s="480">
        <v>0</v>
      </c>
      <c r="Z163" s="560">
        <v>0</v>
      </c>
      <c r="AA163" s="560">
        <v>0</v>
      </c>
      <c r="AB163" s="560">
        <v>0</v>
      </c>
      <c r="AC163" s="560">
        <v>0</v>
      </c>
      <c r="AD163" s="1415">
        <v>586989.99731959845</v>
      </c>
      <c r="AE163" s="1415">
        <v>586989.99731959845</v>
      </c>
      <c r="AF163" s="3176"/>
      <c r="AI163" s="487"/>
      <c r="AJ163" s="3231" t="s">
        <v>797</v>
      </c>
      <c r="AK163" s="3233"/>
      <c r="AL163" s="115"/>
      <c r="AM163" s="492">
        <v>473004.18817701138</v>
      </c>
      <c r="AN163" s="480">
        <v>0</v>
      </c>
      <c r="AO163" s="560">
        <v>0</v>
      </c>
      <c r="AP163" s="560">
        <v>0</v>
      </c>
      <c r="AQ163" s="560">
        <v>0</v>
      </c>
      <c r="AR163" s="560">
        <v>0</v>
      </c>
      <c r="AS163" s="1415">
        <v>473004.18817701138</v>
      </c>
      <c r="AT163" s="1415">
        <v>473004.18817701138</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1090590.4660091291</v>
      </c>
      <c r="J170" s="3238"/>
      <c r="K170" s="3240"/>
      <c r="L170" s="3240"/>
      <c r="M170" s="3240"/>
      <c r="N170" s="3240"/>
      <c r="O170" s="3241"/>
      <c r="P170" s="3242">
        <v>0</v>
      </c>
      <c r="Q170" s="3036"/>
      <c r="T170" s="487"/>
      <c r="U170" s="3231"/>
      <c r="V170" s="3233"/>
      <c r="W170" s="115" t="s">
        <v>5764</v>
      </c>
      <c r="X170" s="2812">
        <v>1090590.4660091291</v>
      </c>
      <c r="Y170" s="3243">
        <v>0</v>
      </c>
      <c r="Z170" s="1430">
        <v>0</v>
      </c>
      <c r="AA170" s="1430">
        <v>0</v>
      </c>
      <c r="AB170" s="1430">
        <v>0</v>
      </c>
      <c r="AC170" s="1430">
        <v>0</v>
      </c>
      <c r="AD170" s="1431">
        <v>1090590.4660091291</v>
      </c>
      <c r="AE170" s="1431">
        <v>1090590.4660091291</v>
      </c>
      <c r="AF170" s="3176"/>
      <c r="AI170" s="487"/>
      <c r="AJ170" s="3231"/>
      <c r="AK170" s="3233"/>
      <c r="AL170" s="115" t="s">
        <v>5764</v>
      </c>
      <c r="AM170" s="2812">
        <v>939814.3568665419</v>
      </c>
      <c r="AN170" s="3243">
        <v>0</v>
      </c>
      <c r="AO170" s="1430">
        <v>0</v>
      </c>
      <c r="AP170" s="1430">
        <v>0</v>
      </c>
      <c r="AQ170" s="1430">
        <v>0</v>
      </c>
      <c r="AR170" s="1430">
        <v>0</v>
      </c>
      <c r="AS170" s="1431">
        <v>939814.3568665419</v>
      </c>
      <c r="AT170" s="1431">
        <v>939814.3568665419</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40"/>
      <c r="L182" s="3240"/>
      <c r="M182" s="3240"/>
      <c r="N182" s="3240"/>
      <c r="O182" s="3241"/>
      <c r="P182" s="3242">
        <v>0</v>
      </c>
      <c r="Q182" s="3036"/>
      <c r="T182" s="131"/>
      <c r="U182" s="3231"/>
      <c r="V182" s="3233"/>
      <c r="W182" s="115" t="s">
        <v>5766</v>
      </c>
      <c r="X182" s="2812">
        <v>0</v>
      </c>
      <c r="Y182" s="3243">
        <v>0</v>
      </c>
      <c r="Z182" s="1430">
        <v>0</v>
      </c>
      <c r="AA182" s="1430">
        <v>0</v>
      </c>
      <c r="AB182" s="1430">
        <v>0</v>
      </c>
      <c r="AC182" s="1430">
        <v>0</v>
      </c>
      <c r="AD182" s="1431">
        <v>0</v>
      </c>
      <c r="AE182" s="3198">
        <v>0</v>
      </c>
      <c r="AF182" s="3176"/>
      <c r="AI182" s="131"/>
      <c r="AJ182" s="3231"/>
      <c r="AK182" s="3233"/>
      <c r="AL182" s="115" t="s">
        <v>5766</v>
      </c>
      <c r="AM182" s="2812">
        <v>0</v>
      </c>
      <c r="AN182" s="3243">
        <v>0</v>
      </c>
      <c r="AO182" s="1430">
        <v>0</v>
      </c>
      <c r="AP182" s="1430">
        <v>0</v>
      </c>
      <c r="AQ182" s="1430">
        <v>0</v>
      </c>
      <c r="AR182" s="1430">
        <v>0</v>
      </c>
      <c r="AS182" s="1431">
        <v>0</v>
      </c>
      <c r="AT182" s="3198">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3171"/>
      <c r="AF194" s="3176"/>
      <c r="AI194" s="487"/>
      <c r="AJ194" s="3231"/>
      <c r="AK194" s="3233"/>
      <c r="AL194" s="115"/>
      <c r="AM194" s="492">
        <v>0</v>
      </c>
      <c r="AN194" s="480"/>
      <c r="AO194" s="560"/>
      <c r="AP194" s="560"/>
      <c r="AQ194" s="560"/>
      <c r="AR194" s="560"/>
      <c r="AS194" s="1415"/>
      <c r="AT194" s="3171"/>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3171"/>
      <c r="AF195" s="3176"/>
      <c r="AI195" s="487">
        <v>0</v>
      </c>
      <c r="AJ195" s="3231"/>
      <c r="AK195" s="3233"/>
      <c r="AL195" s="115"/>
      <c r="AM195" s="492">
        <v>0</v>
      </c>
      <c r="AN195" s="480"/>
      <c r="AO195" s="560"/>
      <c r="AP195" s="560"/>
      <c r="AQ195" s="560"/>
      <c r="AR195" s="560"/>
      <c r="AS195" s="1415"/>
      <c r="AT195" s="3171"/>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3171">
        <v>0</v>
      </c>
      <c r="AF196" s="3176"/>
      <c r="AI196" s="487"/>
      <c r="AJ196" s="3231">
        <v>0</v>
      </c>
      <c r="AK196" s="3233"/>
      <c r="AL196" s="115"/>
      <c r="AM196" s="492">
        <v>0</v>
      </c>
      <c r="AN196" s="480">
        <v>0</v>
      </c>
      <c r="AO196" s="560">
        <v>0</v>
      </c>
      <c r="AP196" s="560">
        <v>0</v>
      </c>
      <c r="AQ196" s="560">
        <v>0</v>
      </c>
      <c r="AR196" s="560">
        <v>0</v>
      </c>
      <c r="AS196" s="1415">
        <v>0</v>
      </c>
      <c r="AT196" s="3171">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3171">
        <v>0</v>
      </c>
      <c r="AF197" s="3176"/>
      <c r="AI197" s="131"/>
      <c r="AJ197" s="3231">
        <v>0</v>
      </c>
      <c r="AK197" s="3233"/>
      <c r="AL197" s="115"/>
      <c r="AM197" s="492">
        <v>0</v>
      </c>
      <c r="AN197" s="480">
        <v>0</v>
      </c>
      <c r="AO197" s="560">
        <v>0</v>
      </c>
      <c r="AP197" s="560">
        <v>0</v>
      </c>
      <c r="AQ197" s="560">
        <v>0</v>
      </c>
      <c r="AR197" s="560">
        <v>0</v>
      </c>
      <c r="AS197" s="1415">
        <v>0</v>
      </c>
      <c r="AT197" s="3171">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3171">
        <v>0</v>
      </c>
      <c r="AF198" s="3176"/>
      <c r="AI198" s="131"/>
      <c r="AJ198" s="3231">
        <v>0</v>
      </c>
      <c r="AK198" s="3233"/>
      <c r="AL198" s="115"/>
      <c r="AM198" s="492">
        <v>0</v>
      </c>
      <c r="AN198" s="480">
        <v>0</v>
      </c>
      <c r="AO198" s="560">
        <v>0</v>
      </c>
      <c r="AP198" s="560">
        <v>0</v>
      </c>
      <c r="AQ198" s="560">
        <v>0</v>
      </c>
      <c r="AR198" s="560">
        <v>0</v>
      </c>
      <c r="AS198" s="1415">
        <v>0</v>
      </c>
      <c r="AT198" s="3171">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3171">
        <v>0</v>
      </c>
      <c r="AF199" s="3176"/>
      <c r="AI199" s="131"/>
      <c r="AJ199" s="3231">
        <v>0</v>
      </c>
      <c r="AK199" s="3233"/>
      <c r="AL199" s="115"/>
      <c r="AM199" s="492">
        <v>0</v>
      </c>
      <c r="AN199" s="480">
        <v>0</v>
      </c>
      <c r="AO199" s="560">
        <v>0</v>
      </c>
      <c r="AP199" s="560">
        <v>0</v>
      </c>
      <c r="AQ199" s="560">
        <v>0</v>
      </c>
      <c r="AR199" s="560">
        <v>0</v>
      </c>
      <c r="AS199" s="1415">
        <v>0</v>
      </c>
      <c r="AT199" s="3171">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3171">
        <v>0</v>
      </c>
      <c r="AF200" s="3176"/>
      <c r="AI200" s="131"/>
      <c r="AJ200" s="3231">
        <v>0</v>
      </c>
      <c r="AK200" s="3233"/>
      <c r="AL200" s="115"/>
      <c r="AM200" s="492">
        <v>0</v>
      </c>
      <c r="AN200" s="480">
        <v>0</v>
      </c>
      <c r="AO200" s="560">
        <v>0</v>
      </c>
      <c r="AP200" s="560">
        <v>0</v>
      </c>
      <c r="AQ200" s="560">
        <v>0</v>
      </c>
      <c r="AR200" s="560">
        <v>0</v>
      </c>
      <c r="AS200" s="1415">
        <v>0</v>
      </c>
      <c r="AT200" s="3171">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3198">
        <v>0</v>
      </c>
      <c r="AF203" s="3176"/>
      <c r="AI203" s="131"/>
      <c r="AJ203" s="3231"/>
      <c r="AK203" s="3233"/>
      <c r="AL203" s="115">
        <v>0</v>
      </c>
      <c r="AM203" s="2812">
        <v>0</v>
      </c>
      <c r="AN203" s="3243">
        <v>0</v>
      </c>
      <c r="AO203" s="1430">
        <v>0</v>
      </c>
      <c r="AP203" s="1430">
        <v>0</v>
      </c>
      <c r="AQ203" s="1430">
        <v>0</v>
      </c>
      <c r="AR203" s="1430">
        <v>0</v>
      </c>
      <c r="AS203" s="1431">
        <v>0</v>
      </c>
      <c r="AT203" s="3198">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3171"/>
      <c r="AF205" s="3176"/>
      <c r="AI205" s="131"/>
      <c r="AJ205" s="3231"/>
      <c r="AK205" s="3233"/>
      <c r="AL205" s="115"/>
      <c r="AM205" s="492">
        <v>0</v>
      </c>
      <c r="AN205" s="480"/>
      <c r="AO205" s="560"/>
      <c r="AP205" s="560"/>
      <c r="AQ205" s="560"/>
      <c r="AR205" s="560"/>
      <c r="AS205" s="1415"/>
      <c r="AT205" s="3171"/>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3171"/>
      <c r="AF206" s="3176"/>
      <c r="AI206" s="487" t="s">
        <v>5768</v>
      </c>
      <c r="AJ206" s="3231"/>
      <c r="AK206" s="3233"/>
      <c r="AL206" s="115"/>
      <c r="AM206" s="492">
        <v>0</v>
      </c>
      <c r="AN206" s="480"/>
      <c r="AO206" s="560"/>
      <c r="AP206" s="560"/>
      <c r="AQ206" s="560"/>
      <c r="AR206" s="560"/>
      <c r="AS206" s="1415"/>
      <c r="AT206" s="3171"/>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3171">
        <v>0</v>
      </c>
      <c r="AF209" s="3176"/>
      <c r="AI209" s="487"/>
      <c r="AJ209" s="3231">
        <v>0</v>
      </c>
      <c r="AK209" s="3233"/>
      <c r="AL209" s="115"/>
      <c r="AM209" s="492">
        <v>0</v>
      </c>
      <c r="AN209" s="480">
        <v>0</v>
      </c>
      <c r="AO209" s="560">
        <v>0</v>
      </c>
      <c r="AP209" s="560">
        <v>0</v>
      </c>
      <c r="AQ209" s="560">
        <v>0</v>
      </c>
      <c r="AR209" s="560">
        <v>0</v>
      </c>
      <c r="AS209" s="1415">
        <v>0</v>
      </c>
      <c r="AT209" s="3171">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3171">
        <v>0</v>
      </c>
      <c r="AF210" s="3176"/>
      <c r="AI210" s="487"/>
      <c r="AJ210" s="3231">
        <v>0</v>
      </c>
      <c r="AK210" s="3233"/>
      <c r="AL210" s="115"/>
      <c r="AM210" s="492">
        <v>0</v>
      </c>
      <c r="AN210" s="480">
        <v>0</v>
      </c>
      <c r="AO210" s="560">
        <v>0</v>
      </c>
      <c r="AP210" s="560">
        <v>0</v>
      </c>
      <c r="AQ210" s="560">
        <v>0</v>
      </c>
      <c r="AR210" s="560">
        <v>0</v>
      </c>
      <c r="AS210" s="1415">
        <v>0</v>
      </c>
      <c r="AT210" s="3171">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3198">
        <v>0</v>
      </c>
      <c r="AF213" s="3176"/>
      <c r="AI213" s="487"/>
      <c r="AJ213" s="3231"/>
      <c r="AK213" s="3233"/>
      <c r="AL213" s="115">
        <v>0</v>
      </c>
      <c r="AM213" s="2812">
        <v>0</v>
      </c>
      <c r="AN213" s="3243">
        <v>0</v>
      </c>
      <c r="AO213" s="1430">
        <v>0</v>
      </c>
      <c r="AP213" s="1430">
        <v>0</v>
      </c>
      <c r="AQ213" s="1430">
        <v>0</v>
      </c>
      <c r="AR213" s="1430">
        <v>0</v>
      </c>
      <c r="AS213" s="1431">
        <v>0</v>
      </c>
      <c r="AT213" s="3198">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3171"/>
      <c r="AF215" s="3176"/>
      <c r="AI215" s="487"/>
      <c r="AJ215" s="3231"/>
      <c r="AK215" s="3233"/>
      <c r="AL215" s="115"/>
      <c r="AM215" s="492">
        <v>0</v>
      </c>
      <c r="AN215" s="480"/>
      <c r="AO215" s="560"/>
      <c r="AP215" s="560"/>
      <c r="AQ215" s="560"/>
      <c r="AR215" s="560"/>
      <c r="AS215" s="1415"/>
      <c r="AT215" s="3171"/>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3171"/>
      <c r="AF216" s="3176"/>
      <c r="AI216" s="487" t="s">
        <v>5768</v>
      </c>
      <c r="AJ216" s="3231"/>
      <c r="AK216" s="3233"/>
      <c r="AL216" s="115"/>
      <c r="AM216" s="492">
        <v>0</v>
      </c>
      <c r="AN216" s="480"/>
      <c r="AO216" s="560"/>
      <c r="AP216" s="560"/>
      <c r="AQ216" s="560"/>
      <c r="AR216" s="560"/>
      <c r="AS216" s="1415"/>
      <c r="AT216" s="3171"/>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3171">
        <v>0</v>
      </c>
      <c r="AF217" s="3176"/>
      <c r="AI217" s="487"/>
      <c r="AJ217" s="3231">
        <v>0</v>
      </c>
      <c r="AK217" s="3233"/>
      <c r="AL217" s="115"/>
      <c r="AM217" s="492">
        <v>0</v>
      </c>
      <c r="AN217" s="480">
        <v>0</v>
      </c>
      <c r="AO217" s="560">
        <v>0</v>
      </c>
      <c r="AP217" s="560">
        <v>0</v>
      </c>
      <c r="AQ217" s="560">
        <v>0</v>
      </c>
      <c r="AR217" s="560">
        <v>0</v>
      </c>
      <c r="AS217" s="1415">
        <v>0</v>
      </c>
      <c r="AT217" s="3171">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3171">
        <v>0</v>
      </c>
      <c r="AF218" s="3176"/>
      <c r="AI218" s="487"/>
      <c r="AJ218" s="3231">
        <v>0</v>
      </c>
      <c r="AK218" s="3233"/>
      <c r="AL218" s="115"/>
      <c r="AM218" s="492">
        <v>0</v>
      </c>
      <c r="AN218" s="480">
        <v>0</v>
      </c>
      <c r="AO218" s="560">
        <v>0</v>
      </c>
      <c r="AP218" s="560">
        <v>0</v>
      </c>
      <c r="AQ218" s="560">
        <v>0</v>
      </c>
      <c r="AR218" s="560">
        <v>0</v>
      </c>
      <c r="AS218" s="1415">
        <v>0</v>
      </c>
      <c r="AT218" s="3171">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3171">
        <v>0</v>
      </c>
      <c r="AF219" s="3176"/>
      <c r="AI219" s="487"/>
      <c r="AJ219" s="3231">
        <v>0</v>
      </c>
      <c r="AK219" s="3233"/>
      <c r="AL219" s="115"/>
      <c r="AM219" s="492">
        <v>0</v>
      </c>
      <c r="AN219" s="480">
        <v>0</v>
      </c>
      <c r="AO219" s="560">
        <v>0</v>
      </c>
      <c r="AP219" s="560">
        <v>0</v>
      </c>
      <c r="AQ219" s="560">
        <v>0</v>
      </c>
      <c r="AR219" s="560">
        <v>0</v>
      </c>
      <c r="AS219" s="1415">
        <v>0</v>
      </c>
      <c r="AT219" s="3171">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3171">
        <v>0</v>
      </c>
      <c r="AF220" s="3176"/>
      <c r="AI220" s="487"/>
      <c r="AJ220" s="3231">
        <v>0</v>
      </c>
      <c r="AK220" s="3233"/>
      <c r="AL220" s="115"/>
      <c r="AM220" s="492">
        <v>0</v>
      </c>
      <c r="AN220" s="480">
        <v>0</v>
      </c>
      <c r="AO220" s="560">
        <v>0</v>
      </c>
      <c r="AP220" s="560">
        <v>0</v>
      </c>
      <c r="AQ220" s="560">
        <v>0</v>
      </c>
      <c r="AR220" s="560">
        <v>0</v>
      </c>
      <c r="AS220" s="1415">
        <v>0</v>
      </c>
      <c r="AT220" s="3171">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3171">
        <v>0</v>
      </c>
      <c r="AF221" s="3176"/>
      <c r="AI221" s="487"/>
      <c r="AJ221" s="3231">
        <v>0</v>
      </c>
      <c r="AK221" s="3233"/>
      <c r="AL221" s="115"/>
      <c r="AM221" s="492">
        <v>0</v>
      </c>
      <c r="AN221" s="480">
        <v>0</v>
      </c>
      <c r="AO221" s="560">
        <v>0</v>
      </c>
      <c r="AP221" s="560">
        <v>0</v>
      </c>
      <c r="AQ221" s="560">
        <v>0</v>
      </c>
      <c r="AR221" s="560">
        <v>0</v>
      </c>
      <c r="AS221" s="1415">
        <v>0</v>
      </c>
      <c r="AT221" s="3171">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3198">
        <v>0</v>
      </c>
      <c r="AF222" s="3176"/>
      <c r="AI222" s="487"/>
      <c r="AJ222" s="3231"/>
      <c r="AK222" s="3233"/>
      <c r="AL222" s="115">
        <v>0</v>
      </c>
      <c r="AM222" s="2812">
        <v>0</v>
      </c>
      <c r="AN222" s="1430">
        <v>0</v>
      </c>
      <c r="AO222" s="1430">
        <v>0</v>
      </c>
      <c r="AP222" s="1430">
        <v>0</v>
      </c>
      <c r="AQ222" s="1430">
        <v>0</v>
      </c>
      <c r="AR222" s="1430">
        <v>0</v>
      </c>
      <c r="AS222" s="1431">
        <v>0</v>
      </c>
      <c r="AT222" s="3198">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3171"/>
      <c r="AF223" s="3176"/>
      <c r="AI223" s="487"/>
      <c r="AJ223" s="3231"/>
      <c r="AK223" s="3233"/>
      <c r="AL223" s="115"/>
      <c r="AM223" s="492">
        <v>0</v>
      </c>
      <c r="AN223" s="480"/>
      <c r="AO223" s="560"/>
      <c r="AP223" s="560"/>
      <c r="AQ223" s="560"/>
      <c r="AR223" s="560"/>
      <c r="AS223" s="1415"/>
      <c r="AT223" s="3171"/>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3171"/>
      <c r="AF224" s="3176"/>
      <c r="AI224" s="487"/>
      <c r="AJ224" s="3231"/>
      <c r="AK224" s="3233"/>
      <c r="AL224" s="115"/>
      <c r="AM224" s="492">
        <v>0</v>
      </c>
      <c r="AN224" s="480"/>
      <c r="AO224" s="560"/>
      <c r="AP224" s="560"/>
      <c r="AQ224" s="560"/>
      <c r="AR224" s="560"/>
      <c r="AS224" s="1415"/>
      <c r="AT224" s="3171"/>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3171"/>
      <c r="AF225" s="3176"/>
      <c r="AI225" s="487" t="s">
        <v>5768</v>
      </c>
      <c r="AJ225" s="3231"/>
      <c r="AK225" s="3233"/>
      <c r="AL225" s="115"/>
      <c r="AM225" s="492">
        <v>0</v>
      </c>
      <c r="AN225" s="480"/>
      <c r="AO225" s="560"/>
      <c r="AP225" s="560"/>
      <c r="AQ225" s="560"/>
      <c r="AR225" s="560"/>
      <c r="AS225" s="1415"/>
      <c r="AT225" s="3171"/>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3171">
        <v>0</v>
      </c>
      <c r="AF226" s="3176"/>
      <c r="AI226" s="487"/>
      <c r="AJ226" s="3231">
        <v>0</v>
      </c>
      <c r="AK226" s="3233"/>
      <c r="AL226" s="115"/>
      <c r="AM226" s="492">
        <v>0</v>
      </c>
      <c r="AN226" s="480">
        <v>0</v>
      </c>
      <c r="AO226" s="560">
        <v>0</v>
      </c>
      <c r="AP226" s="560">
        <v>0</v>
      </c>
      <c r="AQ226" s="560">
        <v>0</v>
      </c>
      <c r="AR226" s="560">
        <v>0</v>
      </c>
      <c r="AS226" s="1415">
        <v>0</v>
      </c>
      <c r="AT226" s="3171">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3171">
        <v>0</v>
      </c>
      <c r="AF230" s="3176"/>
      <c r="AI230" s="487"/>
      <c r="AJ230" s="3231">
        <v>0</v>
      </c>
      <c r="AK230" s="3233"/>
      <c r="AL230" s="115"/>
      <c r="AM230" s="492">
        <v>0</v>
      </c>
      <c r="AN230" s="480">
        <v>0</v>
      </c>
      <c r="AO230" s="560">
        <v>0</v>
      </c>
      <c r="AP230" s="560">
        <v>0</v>
      </c>
      <c r="AQ230" s="560">
        <v>0</v>
      </c>
      <c r="AR230" s="560">
        <v>0</v>
      </c>
      <c r="AS230" s="1415">
        <v>0</v>
      </c>
      <c r="AT230" s="3171">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3171">
        <v>0</v>
      </c>
      <c r="AF231" s="3176"/>
      <c r="AI231" s="487"/>
      <c r="AJ231" s="3231">
        <v>0</v>
      </c>
      <c r="AK231" s="3233"/>
      <c r="AL231" s="115"/>
      <c r="AM231" s="492">
        <v>0</v>
      </c>
      <c r="AN231" s="480">
        <v>0</v>
      </c>
      <c r="AO231" s="560">
        <v>0</v>
      </c>
      <c r="AP231" s="560">
        <v>0</v>
      </c>
      <c r="AQ231" s="560">
        <v>0</v>
      </c>
      <c r="AR231" s="560">
        <v>0</v>
      </c>
      <c r="AS231" s="1415">
        <v>0</v>
      </c>
      <c r="AT231" s="3171">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3171">
        <v>0</v>
      </c>
      <c r="AF238" s="3176"/>
      <c r="AI238" s="487"/>
      <c r="AJ238" s="3231">
        <v>0</v>
      </c>
      <c r="AK238" s="3233"/>
      <c r="AL238" s="115"/>
      <c r="AM238" s="492">
        <v>0</v>
      </c>
      <c r="AN238" s="480">
        <v>0</v>
      </c>
      <c r="AO238" s="560">
        <v>0</v>
      </c>
      <c r="AP238" s="560">
        <v>0</v>
      </c>
      <c r="AQ238" s="560">
        <v>0</v>
      </c>
      <c r="AR238" s="560">
        <v>0</v>
      </c>
      <c r="AS238" s="1415">
        <v>0</v>
      </c>
      <c r="AT238" s="3171">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3198">
        <v>0</v>
      </c>
      <c r="AF243" s="3176"/>
      <c r="AI243" s="487"/>
      <c r="AJ243" s="20"/>
      <c r="AK243" s="3233"/>
      <c r="AL243" s="115">
        <v>0</v>
      </c>
      <c r="AM243" s="2812">
        <v>0</v>
      </c>
      <c r="AN243" s="3243">
        <v>0</v>
      </c>
      <c r="AO243" s="1430">
        <v>0</v>
      </c>
      <c r="AP243" s="1430">
        <v>0</v>
      </c>
      <c r="AQ243" s="1430">
        <v>0</v>
      </c>
      <c r="AR243" s="1430">
        <v>0</v>
      </c>
      <c r="AS243" s="1431">
        <v>0</v>
      </c>
      <c r="AT243" s="3198">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014"/>
      <c r="L246" s="3014"/>
      <c r="M246" s="3014"/>
      <c r="N246" s="3014"/>
      <c r="O246" s="3021"/>
      <c r="P246" s="3037">
        <v>0</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014"/>
      <c r="L249" s="3014"/>
      <c r="M249" s="3014"/>
      <c r="N249" s="3014"/>
      <c r="O249" s="3021"/>
      <c r="P249" s="3037">
        <v>0</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3171"/>
      <c r="AF251" s="3176"/>
      <c r="AI251" s="487"/>
      <c r="AJ251" s="20"/>
      <c r="AK251" s="20"/>
      <c r="AL251" s="115"/>
      <c r="AM251" s="492">
        <v>0</v>
      </c>
      <c r="AN251" s="480"/>
      <c r="AO251" s="560"/>
      <c r="AP251" s="560"/>
      <c r="AQ251" s="560"/>
      <c r="AR251" s="560"/>
      <c r="AS251" s="1415"/>
      <c r="AT251" s="3171"/>
      <c r="AU251" s="5">
        <v>0</v>
      </c>
    </row>
    <row r="252" spans="1:47" ht="15.75" customHeight="1">
      <c r="A252" s="3212" t="s">
        <v>1403</v>
      </c>
      <c r="B252" s="171">
        <v>0</v>
      </c>
      <c r="C252" s="171">
        <v>0</v>
      </c>
      <c r="E252" s="487"/>
      <c r="F252" s="82"/>
      <c r="G252" s="82"/>
      <c r="H252" s="536" t="s">
        <v>5769</v>
      </c>
      <c r="I252" s="2830">
        <v>6869052.4034613948</v>
      </c>
      <c r="J252" s="3238"/>
      <c r="K252" s="3240"/>
      <c r="L252" s="3240"/>
      <c r="M252" s="3240"/>
      <c r="N252" s="3240"/>
      <c r="O252" s="3306">
        <v>1</v>
      </c>
      <c r="P252" s="3037">
        <v>1</v>
      </c>
      <c r="Q252" s="3036"/>
      <c r="T252" s="487"/>
      <c r="U252" s="20"/>
      <c r="V252" s="20"/>
      <c r="W252" s="536" t="s">
        <v>5769</v>
      </c>
      <c r="X252" s="2815">
        <v>6869052.4034613948</v>
      </c>
      <c r="Y252" s="496">
        <v>0</v>
      </c>
      <c r="Z252" s="1402">
        <v>0</v>
      </c>
      <c r="AA252" s="1402">
        <v>0</v>
      </c>
      <c r="AB252" s="1402">
        <v>0</v>
      </c>
      <c r="AC252" s="1402">
        <v>0</v>
      </c>
      <c r="AD252" s="1427">
        <v>6869052.4034613958</v>
      </c>
      <c r="AE252" s="3301">
        <v>6869052.4034613958</v>
      </c>
      <c r="AF252" s="3251"/>
      <c r="AI252" s="505"/>
      <c r="AJ252" s="94"/>
      <c r="AK252" s="94"/>
      <c r="AL252" s="507" t="s">
        <v>5769</v>
      </c>
      <c r="AM252" s="3266">
        <v>5442933.9536889661</v>
      </c>
      <c r="AN252" s="558">
        <v>0</v>
      </c>
      <c r="AO252" s="1409">
        <v>0</v>
      </c>
      <c r="AP252" s="1409">
        <v>0</v>
      </c>
      <c r="AQ252" s="1409">
        <v>0</v>
      </c>
      <c r="AR252" s="1409">
        <v>0</v>
      </c>
      <c r="AS252" s="559">
        <v>5442933.9536889661</v>
      </c>
      <c r="AT252" s="3209">
        <v>5442933.9536889661</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3171"/>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3171"/>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3171"/>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3171"/>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3171"/>
      <c r="AF292" s="3176"/>
    </row>
    <row r="293" spans="1:32" ht="15.75">
      <c r="A293" s="3212" t="s">
        <v>1403</v>
      </c>
      <c r="B293" s="171">
        <v>0</v>
      </c>
      <c r="C293" s="171">
        <v>0</v>
      </c>
      <c r="E293" s="487"/>
      <c r="F293" s="20" t="s">
        <v>5796</v>
      </c>
      <c r="G293" s="20"/>
      <c r="H293" s="115"/>
      <c r="I293" s="1601">
        <v>4702229.8403853588</v>
      </c>
      <c r="J293" s="3013"/>
      <c r="K293" s="3014"/>
      <c r="L293" s="3014"/>
      <c r="M293" s="3014"/>
      <c r="N293" s="3014"/>
      <c r="O293" s="3021"/>
      <c r="P293" s="3037">
        <v>0</v>
      </c>
      <c r="Q293" s="3036"/>
      <c r="T293" s="487"/>
      <c r="U293" s="20" t="s">
        <v>5796</v>
      </c>
      <c r="V293" s="20"/>
      <c r="W293" s="115"/>
      <c r="X293" s="492">
        <v>4702229.8403853588</v>
      </c>
      <c r="Y293" s="480">
        <v>0</v>
      </c>
      <c r="Z293" s="560">
        <v>0</v>
      </c>
      <c r="AA293" s="560">
        <v>0</v>
      </c>
      <c r="AB293" s="560">
        <v>0</v>
      </c>
      <c r="AC293" s="560">
        <v>0</v>
      </c>
      <c r="AD293" s="1415">
        <v>4702229.8403853588</v>
      </c>
      <c r="AE293" s="3171">
        <v>4702229.8403853588</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3171">
        <v>0</v>
      </c>
      <c r="AF294" s="3176"/>
    </row>
    <row r="295" spans="1:32" ht="15.75">
      <c r="A295" s="3212" t="s">
        <v>1403</v>
      </c>
      <c r="B295" s="171">
        <v>0</v>
      </c>
      <c r="C295" s="171">
        <v>0</v>
      </c>
      <c r="E295" s="487"/>
      <c r="F295" s="20" t="s">
        <v>5799</v>
      </c>
      <c r="G295" s="20"/>
      <c r="H295" s="115"/>
      <c r="I295" s="1601">
        <v>82507.70506090959</v>
      </c>
      <c r="J295" s="3013"/>
      <c r="K295" s="3014"/>
      <c r="L295" s="3014"/>
      <c r="M295" s="3014"/>
      <c r="N295" s="3014"/>
      <c r="O295" s="3021"/>
      <c r="P295" s="3037">
        <v>0</v>
      </c>
      <c r="Q295" s="3036"/>
      <c r="T295" s="487"/>
      <c r="U295" s="20" t="s">
        <v>5799</v>
      </c>
      <c r="V295" s="20"/>
      <c r="W295" s="115"/>
      <c r="X295" s="492">
        <v>82507.70506090959</v>
      </c>
      <c r="Y295" s="480">
        <v>0</v>
      </c>
      <c r="Z295" s="560">
        <v>0</v>
      </c>
      <c r="AA295" s="560">
        <v>0</v>
      </c>
      <c r="AB295" s="560">
        <v>0</v>
      </c>
      <c r="AC295" s="560">
        <v>0</v>
      </c>
      <c r="AD295" s="1415">
        <v>82507.70506090959</v>
      </c>
      <c r="AE295" s="3171">
        <v>82507.70506090959</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3555000.0000000019</v>
      </c>
      <c r="J297" s="3013"/>
      <c r="K297" s="3014"/>
      <c r="L297" s="3014"/>
      <c r="M297" s="3014"/>
      <c r="N297" s="3014"/>
      <c r="O297" s="3021"/>
      <c r="P297" s="3037">
        <v>0</v>
      </c>
      <c r="Q297" s="3036"/>
      <c r="T297" s="487"/>
      <c r="U297" s="20" t="s">
        <v>5800</v>
      </c>
      <c r="V297" s="20"/>
      <c r="W297" s="115"/>
      <c r="X297" s="492">
        <v>3555000.0000000019</v>
      </c>
      <c r="Y297" s="480">
        <v>0</v>
      </c>
      <c r="Z297" s="560">
        <v>0</v>
      </c>
      <c r="AA297" s="560">
        <v>0</v>
      </c>
      <c r="AB297" s="560">
        <v>0</v>
      </c>
      <c r="AC297" s="560">
        <v>0</v>
      </c>
      <c r="AD297" s="1415">
        <v>3555000.0000000019</v>
      </c>
      <c r="AE297" s="3171">
        <v>3555000.0000000019</v>
      </c>
      <c r="AF297" s="3176"/>
    </row>
    <row r="298" spans="1:32" ht="15.75">
      <c r="A298" s="3212" t="s">
        <v>1403</v>
      </c>
      <c r="B298" s="171">
        <v>0</v>
      </c>
      <c r="C298" s="171">
        <v>0</v>
      </c>
      <c r="E298" s="487"/>
      <c r="F298" s="20"/>
      <c r="G298" s="20" t="s">
        <v>5801</v>
      </c>
      <c r="H298" s="115"/>
      <c r="I298" s="2828">
        <v>8339737.5454462701</v>
      </c>
      <c r="J298" s="3238"/>
      <c r="K298" s="3240"/>
      <c r="L298" s="3240"/>
      <c r="M298" s="3240"/>
      <c r="N298" s="3240"/>
      <c r="O298" s="3306">
        <v>1</v>
      </c>
      <c r="P298" s="3242">
        <v>1</v>
      </c>
      <c r="Q298" s="3036"/>
      <c r="T298" s="487"/>
      <c r="U298" s="20"/>
      <c r="V298" s="20" t="s">
        <v>5801</v>
      </c>
      <c r="W298" s="115"/>
      <c r="X298" s="2812">
        <v>8339737.5454462701</v>
      </c>
      <c r="Y298" s="3243">
        <v>0</v>
      </c>
      <c r="Z298" s="1430">
        <v>0</v>
      </c>
      <c r="AA298" s="1430">
        <v>0</v>
      </c>
      <c r="AB298" s="1430">
        <v>0</v>
      </c>
      <c r="AC298" s="1430">
        <v>0</v>
      </c>
      <c r="AD298" s="1431">
        <v>8339737.5454462701</v>
      </c>
      <c r="AE298" s="3198">
        <v>8339737.5454462701</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144179.77623320353</v>
      </c>
      <c r="J303" s="3013"/>
      <c r="K303" s="3014"/>
      <c r="L303" s="3014"/>
      <c r="M303" s="3014"/>
      <c r="N303" s="3014"/>
      <c r="O303" s="3021"/>
      <c r="P303" s="3037">
        <v>0</v>
      </c>
      <c r="Q303" s="3036"/>
      <c r="T303" s="487"/>
      <c r="U303" s="20" t="s">
        <v>475</v>
      </c>
      <c r="V303" s="20"/>
      <c r="W303" s="115"/>
      <c r="X303" s="492">
        <v>144179.77623320353</v>
      </c>
      <c r="Y303" s="480">
        <v>0</v>
      </c>
      <c r="Z303" s="560">
        <v>0</v>
      </c>
      <c r="AA303" s="560">
        <v>0</v>
      </c>
      <c r="AB303" s="560">
        <v>0</v>
      </c>
      <c r="AC303" s="560">
        <v>0</v>
      </c>
      <c r="AD303" s="1415">
        <v>144179.77623320353</v>
      </c>
      <c r="AE303" s="1415">
        <v>144179.77623320353</v>
      </c>
      <c r="AF303" s="3176"/>
    </row>
    <row r="304" spans="1:32" ht="15.75">
      <c r="A304" s="3212" t="s">
        <v>5746</v>
      </c>
      <c r="B304" s="171">
        <v>0</v>
      </c>
      <c r="C304" s="171">
        <v>0</v>
      </c>
      <c r="E304" s="487"/>
      <c r="F304" s="20" t="s">
        <v>700</v>
      </c>
      <c r="G304" s="20"/>
      <c r="H304" s="115"/>
      <c r="I304" s="1601">
        <v>0</v>
      </c>
      <c r="J304" s="3014"/>
      <c r="K304" s="3027"/>
      <c r="L304" s="3014"/>
      <c r="M304" s="3027"/>
      <c r="N304" s="3014"/>
      <c r="O304" s="3021"/>
      <c r="P304" s="3037">
        <v>0</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014"/>
      <c r="L305" s="3014"/>
      <c r="M305" s="3014"/>
      <c r="N305" s="3014"/>
      <c r="O305" s="3021"/>
      <c r="P305" s="3037">
        <v>0</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014"/>
      <c r="L306" s="3014"/>
      <c r="M306" s="3014"/>
      <c r="N306" s="3014"/>
      <c r="O306" s="3021"/>
      <c r="P306" s="3037">
        <v>0</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014"/>
      <c r="L307" s="3014"/>
      <c r="M307" s="3014"/>
      <c r="N307" s="3014"/>
      <c r="O307" s="3021"/>
      <c r="P307" s="3037">
        <v>0</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014"/>
      <c r="L308" s="3014"/>
      <c r="M308" s="3014"/>
      <c r="N308" s="3014"/>
      <c r="O308" s="3021"/>
      <c r="P308" s="3037">
        <v>0</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014"/>
      <c r="L309" s="3014"/>
      <c r="M309" s="3014"/>
      <c r="N309" s="3014"/>
      <c r="O309" s="3021"/>
      <c r="P309" s="3037">
        <v>0</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014"/>
      <c r="L310" s="3014"/>
      <c r="M310" s="3014"/>
      <c r="N310" s="3014"/>
      <c r="O310" s="3021"/>
      <c r="P310" s="3037">
        <v>0</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014"/>
      <c r="L311" s="3014"/>
      <c r="M311" s="3014"/>
      <c r="N311" s="3014"/>
      <c r="O311" s="3021"/>
      <c r="P311" s="3037">
        <v>0</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014"/>
      <c r="L312" s="3014"/>
      <c r="M312" s="3014"/>
      <c r="N312" s="3014"/>
      <c r="O312" s="3021"/>
      <c r="P312" s="3037">
        <v>0</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014"/>
      <c r="L313" s="3014"/>
      <c r="M313" s="3014"/>
      <c r="N313" s="3014"/>
      <c r="O313" s="3021"/>
      <c r="P313" s="3037">
        <v>0</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014"/>
      <c r="L314" s="3014"/>
      <c r="M314" s="3014"/>
      <c r="N314" s="3014"/>
      <c r="O314" s="3021"/>
      <c r="P314" s="3037">
        <v>0</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014"/>
      <c r="L315" s="3014"/>
      <c r="M315" s="3014"/>
      <c r="N315" s="3014"/>
      <c r="O315" s="3021"/>
      <c r="P315" s="3037">
        <v>0</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014"/>
      <c r="L316" s="3014"/>
      <c r="M316" s="3014"/>
      <c r="N316" s="3014"/>
      <c r="O316" s="3021"/>
      <c r="P316" s="3037">
        <v>0</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014"/>
      <c r="L317" s="3014"/>
      <c r="M317" s="3014"/>
      <c r="N317" s="3014"/>
      <c r="O317" s="3021"/>
      <c r="P317" s="3037">
        <v>0</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144179.77623320353</v>
      </c>
      <c r="J319" s="3238"/>
      <c r="K319" s="3240"/>
      <c r="L319" s="3240"/>
      <c r="M319" s="3240"/>
      <c r="N319" s="3240"/>
      <c r="O319" s="3306">
        <v>1</v>
      </c>
      <c r="P319" s="3242">
        <v>1</v>
      </c>
      <c r="Q319" s="3036"/>
      <c r="T319" s="487"/>
      <c r="U319" s="20"/>
      <c r="V319" s="20" t="s">
        <v>5805</v>
      </c>
      <c r="W319" s="115"/>
      <c r="X319" s="2812">
        <v>144179.77623320353</v>
      </c>
      <c r="Y319" s="3243">
        <v>0</v>
      </c>
      <c r="Z319" s="1430">
        <v>0</v>
      </c>
      <c r="AA319" s="1430">
        <v>0</v>
      </c>
      <c r="AB319" s="1430">
        <v>0</v>
      </c>
      <c r="AC319" s="1430">
        <v>0</v>
      </c>
      <c r="AD319" s="1431">
        <v>144179.77623320353</v>
      </c>
      <c r="AE319" s="1431">
        <v>144179.77623320353</v>
      </c>
      <c r="AF319" s="3176"/>
    </row>
    <row r="320" spans="1:32" ht="15.75">
      <c r="A320" s="3212" t="s">
        <v>1403</v>
      </c>
      <c r="B320" s="171">
        <v>0</v>
      </c>
      <c r="C320" s="171">
        <v>0</v>
      </c>
      <c r="E320" s="487"/>
      <c r="F320" s="20"/>
      <c r="G320" s="20"/>
      <c r="H320" s="115"/>
      <c r="I320" s="1601"/>
      <c r="J320" s="156"/>
      <c r="K320" s="157"/>
      <c r="L320" s="157"/>
      <c r="M320" s="157"/>
      <c r="N320" s="157"/>
      <c r="O320" s="158"/>
      <c r="P320" s="3037"/>
      <c r="Q320" s="3036"/>
      <c r="T320" s="487"/>
      <c r="U320" s="20"/>
      <c r="V320" s="20"/>
      <c r="W320" s="115"/>
      <c r="X320" s="492"/>
      <c r="Y320" s="480"/>
      <c r="Z320" s="560"/>
      <c r="AA320" s="560"/>
      <c r="AB320" s="560"/>
      <c r="AC320" s="560"/>
      <c r="AD320" s="1415"/>
      <c r="AE320" s="3171"/>
      <c r="AF320" s="3176"/>
    </row>
    <row r="321" spans="1:32" ht="15.75">
      <c r="A321" s="3212" t="s">
        <v>1403</v>
      </c>
      <c r="B321" s="171">
        <v>0</v>
      </c>
      <c r="C321" s="171">
        <v>0</v>
      </c>
      <c r="E321" s="487" t="s">
        <v>724</v>
      </c>
      <c r="F321" s="20"/>
      <c r="G321" s="20"/>
      <c r="H321" s="115"/>
      <c r="I321" s="1601">
        <v>0</v>
      </c>
      <c r="J321" s="3001">
        <v>0</v>
      </c>
      <c r="K321" s="3002">
        <v>0</v>
      </c>
      <c r="L321" s="3002">
        <v>0</v>
      </c>
      <c r="M321" s="3002">
        <v>0</v>
      </c>
      <c r="N321" s="3002">
        <v>0</v>
      </c>
      <c r="O321" s="3009">
        <v>1</v>
      </c>
      <c r="P321" s="3037">
        <v>1</v>
      </c>
      <c r="Q321" s="3036"/>
      <c r="T321" s="487" t="s">
        <v>724</v>
      </c>
      <c r="U321" s="20"/>
      <c r="V321" s="20"/>
      <c r="W321" s="115"/>
      <c r="X321" s="492">
        <v>0</v>
      </c>
      <c r="Y321" s="480">
        <v>0</v>
      </c>
      <c r="Z321" s="560">
        <v>0</v>
      </c>
      <c r="AA321" s="560">
        <v>0</v>
      </c>
      <c r="AB321" s="560">
        <v>0</v>
      </c>
      <c r="AC321" s="560">
        <v>0</v>
      </c>
      <c r="AD321" s="1415">
        <v>0</v>
      </c>
      <c r="AE321" s="3171">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3171"/>
      <c r="AF322" s="3176"/>
    </row>
    <row r="323" spans="1:32" ht="15.75">
      <c r="A323" s="3212" t="s">
        <v>1403</v>
      </c>
      <c r="B323" s="171">
        <v>0</v>
      </c>
      <c r="C323" s="171">
        <v>0</v>
      </c>
      <c r="E323" s="487"/>
      <c r="F323" s="20"/>
      <c r="G323" s="20"/>
      <c r="H323" s="536" t="s">
        <v>725</v>
      </c>
      <c r="I323" s="2828">
        <v>8483917.3216794729</v>
      </c>
      <c r="J323" s="1681"/>
      <c r="K323" s="79"/>
      <c r="L323" s="79"/>
      <c r="M323" s="79"/>
      <c r="N323" s="79"/>
      <c r="O323" s="3144"/>
      <c r="P323" s="3037"/>
      <c r="Q323" s="3036"/>
      <c r="T323" s="487"/>
      <c r="U323" s="20"/>
      <c r="V323" s="20"/>
      <c r="W323" s="536" t="s">
        <v>725</v>
      </c>
      <c r="X323" s="2812">
        <v>8483917.3216794729</v>
      </c>
      <c r="Y323" s="3243">
        <v>0</v>
      </c>
      <c r="Z323" s="1430">
        <v>0</v>
      </c>
      <c r="AA323" s="1430">
        <v>0</v>
      </c>
      <c r="AB323" s="1430">
        <v>0</v>
      </c>
      <c r="AC323" s="1430">
        <v>0</v>
      </c>
      <c r="AD323" s="1431">
        <v>8483917.3216794729</v>
      </c>
      <c r="AE323" s="3198">
        <v>8483917.3216794729</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3171"/>
      <c r="AF324" s="3176"/>
    </row>
    <row r="325" spans="1:32" ht="15.75">
      <c r="A325" s="3212" t="s">
        <v>1403</v>
      </c>
      <c r="B325" s="171">
        <v>0</v>
      </c>
      <c r="C325" s="171">
        <v>0</v>
      </c>
      <c r="E325" s="487" t="s">
        <v>5806</v>
      </c>
      <c r="F325" s="82"/>
      <c r="G325" s="82"/>
      <c r="H325" s="536"/>
      <c r="I325" s="2830">
        <v>15352969.725140868</v>
      </c>
      <c r="J325" s="1681"/>
      <c r="K325" s="79"/>
      <c r="L325" s="79"/>
      <c r="M325" s="79"/>
      <c r="N325" s="79"/>
      <c r="O325" s="3144"/>
      <c r="P325" s="3037"/>
      <c r="Q325" s="3036"/>
      <c r="T325" s="487" t="s">
        <v>5806</v>
      </c>
      <c r="U325" s="20"/>
      <c r="V325" s="20"/>
      <c r="W325" s="115"/>
      <c r="X325" s="2815">
        <v>15352969.725140868</v>
      </c>
      <c r="Y325" s="496">
        <v>0</v>
      </c>
      <c r="Z325" s="1402">
        <v>0</v>
      </c>
      <c r="AA325" s="1402">
        <v>0</v>
      </c>
      <c r="AB325" s="1402">
        <v>0</v>
      </c>
      <c r="AC325" s="1402">
        <v>0</v>
      </c>
      <c r="AD325" s="1427">
        <v>15352969.72514087</v>
      </c>
      <c r="AE325" s="3301">
        <v>15352969.72514087</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3171"/>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3171"/>
      <c r="AF327" s="3176"/>
    </row>
    <row r="328" spans="1:32" ht="15.75">
      <c r="A328" s="3212" t="s">
        <v>5746</v>
      </c>
      <c r="B328" s="171">
        <v>0</v>
      </c>
      <c r="C328" s="171">
        <v>0</v>
      </c>
      <c r="E328" s="487"/>
      <c r="F328" s="20" t="s">
        <v>678</v>
      </c>
      <c r="G328" s="20"/>
      <c r="H328" s="115"/>
      <c r="I328" s="1601">
        <v>0</v>
      </c>
      <c r="J328" s="3013"/>
      <c r="K328" s="3014"/>
      <c r="L328" s="3014"/>
      <c r="M328" s="3014"/>
      <c r="N328" s="3014"/>
      <c r="O328" s="3021"/>
      <c r="P328" s="3037">
        <v>0</v>
      </c>
      <c r="Q328" s="3036"/>
      <c r="T328" s="487"/>
      <c r="U328" s="20" t="s">
        <v>678</v>
      </c>
      <c r="V328" s="20"/>
      <c r="W328" s="115"/>
      <c r="X328" s="492">
        <v>0</v>
      </c>
      <c r="Y328" s="480">
        <v>0</v>
      </c>
      <c r="Z328" s="560">
        <v>0</v>
      </c>
      <c r="AA328" s="560">
        <v>0</v>
      </c>
      <c r="AB328" s="560">
        <v>0</v>
      </c>
      <c r="AC328" s="560">
        <v>0</v>
      </c>
      <c r="AD328" s="1415">
        <v>0</v>
      </c>
      <c r="AE328" s="3171">
        <v>0</v>
      </c>
      <c r="AF328" s="3176"/>
    </row>
    <row r="329" spans="1:32" ht="15.75">
      <c r="A329" s="3212" t="s">
        <v>5746</v>
      </c>
      <c r="B329" s="171">
        <v>0</v>
      </c>
      <c r="C329" s="171">
        <v>0</v>
      </c>
      <c r="E329" s="487"/>
      <c r="F329" s="20" t="s">
        <v>679</v>
      </c>
      <c r="G329" s="20"/>
      <c r="H329" s="115"/>
      <c r="I329" s="1601">
        <v>0</v>
      </c>
      <c r="J329" s="3013"/>
      <c r="K329" s="3014"/>
      <c r="L329" s="3014"/>
      <c r="M329" s="3014"/>
      <c r="N329" s="3014"/>
      <c r="O329" s="3021"/>
      <c r="P329" s="3037">
        <v>0</v>
      </c>
      <c r="Q329" s="3036"/>
      <c r="T329" s="487"/>
      <c r="U329" s="20" t="s">
        <v>679</v>
      </c>
      <c r="V329" s="20"/>
      <c r="W329" s="115"/>
      <c r="X329" s="492">
        <v>0</v>
      </c>
      <c r="Y329" s="480">
        <v>0</v>
      </c>
      <c r="Z329" s="560">
        <v>0</v>
      </c>
      <c r="AA329" s="560">
        <v>0</v>
      </c>
      <c r="AB329" s="560">
        <v>0</v>
      </c>
      <c r="AC329" s="560">
        <v>0</v>
      </c>
      <c r="AD329" s="1415">
        <v>0</v>
      </c>
      <c r="AE329" s="3171">
        <v>0</v>
      </c>
      <c r="AF329" s="3176"/>
    </row>
    <row r="330" spans="1:32" ht="15.75">
      <c r="A330" s="3212" t="s">
        <v>1403</v>
      </c>
      <c r="B330" s="171">
        <v>0</v>
      </c>
      <c r="C330" s="171">
        <v>0</v>
      </c>
      <c r="E330" s="487"/>
      <c r="F330" s="20" t="s">
        <v>683</v>
      </c>
      <c r="G330" s="20"/>
      <c r="H330" s="115"/>
      <c r="I330" s="1601">
        <v>126267.06028162054</v>
      </c>
      <c r="J330" s="3013"/>
      <c r="K330" s="3014"/>
      <c r="L330" s="3014"/>
      <c r="M330" s="3014"/>
      <c r="N330" s="3014"/>
      <c r="O330" s="3021"/>
      <c r="P330" s="3037">
        <v>0</v>
      </c>
      <c r="Q330" s="3036"/>
      <c r="T330" s="487"/>
      <c r="U330" s="20" t="s">
        <v>683</v>
      </c>
      <c r="V330" s="20"/>
      <c r="W330" s="115"/>
      <c r="X330" s="492">
        <v>126267.06028162054</v>
      </c>
      <c r="Y330" s="480">
        <v>0</v>
      </c>
      <c r="Z330" s="560">
        <v>0</v>
      </c>
      <c r="AA330" s="560">
        <v>0</v>
      </c>
      <c r="AB330" s="560">
        <v>0</v>
      </c>
      <c r="AC330" s="560">
        <v>0</v>
      </c>
      <c r="AD330" s="1415">
        <v>126267.06028162054</v>
      </c>
      <c r="AE330" s="3171">
        <v>126267.06028162054</v>
      </c>
      <c r="AF330" s="3176"/>
    </row>
    <row r="331" spans="1:32" ht="15.75">
      <c r="A331" s="3212" t="s">
        <v>1403</v>
      </c>
      <c r="B331" s="171">
        <v>0</v>
      </c>
      <c r="C331" s="171">
        <v>0</v>
      </c>
      <c r="E331" s="487"/>
      <c r="F331" s="20" t="s">
        <v>685</v>
      </c>
      <c r="G331" s="20"/>
      <c r="H331" s="115"/>
      <c r="I331" s="1601">
        <v>17868970.102012791</v>
      </c>
      <c r="J331" s="3013"/>
      <c r="K331" s="3014"/>
      <c r="L331" s="3014"/>
      <c r="M331" s="3014"/>
      <c r="N331" s="3014"/>
      <c r="O331" s="3021"/>
      <c r="P331" s="3037">
        <v>0</v>
      </c>
      <c r="Q331" s="3036"/>
      <c r="T331" s="487"/>
      <c r="U331" s="20" t="s">
        <v>685</v>
      </c>
      <c r="V331" s="20"/>
      <c r="W331" s="115"/>
      <c r="X331" s="492">
        <v>17868970.102012791</v>
      </c>
      <c r="Y331" s="480">
        <v>0</v>
      </c>
      <c r="Z331" s="560">
        <v>0</v>
      </c>
      <c r="AA331" s="560">
        <v>0</v>
      </c>
      <c r="AB331" s="560">
        <v>0</v>
      </c>
      <c r="AC331" s="560">
        <v>0</v>
      </c>
      <c r="AD331" s="1415">
        <v>17868970.102012791</v>
      </c>
      <c r="AE331" s="1415">
        <v>17868970.102012791</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013"/>
      <c r="K336" s="3014"/>
      <c r="L336" s="3014"/>
      <c r="M336" s="3014"/>
      <c r="N336" s="3014"/>
      <c r="O336" s="3306">
        <v>1</v>
      </c>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13"/>
      <c r="K337" s="3014"/>
      <c r="L337" s="3014"/>
      <c r="M337" s="3014"/>
      <c r="N337" s="3014"/>
      <c r="O337" s="3021"/>
      <c r="P337" s="3037">
        <v>0</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2">
        <v>1</v>
      </c>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17995237.16229441</v>
      </c>
      <c r="J342" s="3253"/>
      <c r="K342" s="3254"/>
      <c r="L342" s="3254"/>
      <c r="M342" s="3254"/>
      <c r="N342" s="3254"/>
      <c r="O342" s="3307">
        <v>1</v>
      </c>
      <c r="P342" s="3255">
        <v>1</v>
      </c>
      <c r="Q342" s="3036"/>
      <c r="T342" s="487"/>
      <c r="U342" s="20"/>
      <c r="V342" s="20" t="s">
        <v>5813</v>
      </c>
      <c r="W342" s="115"/>
      <c r="X342" s="2812">
        <v>17995237.16229441</v>
      </c>
      <c r="Y342" s="3243">
        <v>0</v>
      </c>
      <c r="Z342" s="1430">
        <v>0</v>
      </c>
      <c r="AA342" s="1430">
        <v>0</v>
      </c>
      <c r="AB342" s="1430">
        <v>0</v>
      </c>
      <c r="AC342" s="1430">
        <v>0</v>
      </c>
      <c r="AD342" s="1431">
        <v>17995237.16229441</v>
      </c>
      <c r="AE342" s="3198">
        <v>17995237.16229441</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3171"/>
      <c r="AF343" s="3176"/>
    </row>
    <row r="344" spans="1:46" ht="16.5" thickBot="1">
      <c r="A344" s="3212" t="s">
        <v>1403</v>
      </c>
      <c r="E344" s="505" t="s">
        <v>744</v>
      </c>
      <c r="F344" s="94"/>
      <c r="G344" s="94"/>
      <c r="H344" s="162"/>
      <c r="I344" s="3259">
        <v>-2642267.4371535424</v>
      </c>
      <c r="J344" s="1687"/>
      <c r="K344" s="92"/>
      <c r="L344" s="92"/>
      <c r="M344" s="92"/>
      <c r="N344" s="92"/>
      <c r="O344" s="92"/>
      <c r="P344" s="2807"/>
      <c r="Q344" s="3258"/>
      <c r="T344" s="505" t="s">
        <v>744</v>
      </c>
      <c r="U344" s="94"/>
      <c r="V344" s="94"/>
      <c r="W344" s="162"/>
      <c r="X344" s="3260">
        <v>-2642267.4371535424</v>
      </c>
      <c r="Y344" s="3261">
        <v>0</v>
      </c>
      <c r="Z344" s="3262">
        <v>0</v>
      </c>
      <c r="AA344" s="3262">
        <v>0</v>
      </c>
      <c r="AB344" s="3262">
        <v>0</v>
      </c>
      <c r="AC344" s="3262">
        <v>0</v>
      </c>
      <c r="AD344" s="3263">
        <v>-2642267.4371535406</v>
      </c>
      <c r="AE344" s="3263">
        <v>-2642267.4371535406</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36" priority="1" stopIfTrue="1" operator="notEqual">
      <formula>0</formula>
    </cfRule>
  </conditionalFormatting>
  <conditionalFormatting sqref="B16:C342">
    <cfRule type="cellIs" dxfId="35"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11.xml><?xml version="1.0" encoding="utf-8"?>
<worksheet xmlns="http://schemas.openxmlformats.org/spreadsheetml/2006/main" xmlns:r="http://schemas.openxmlformats.org/officeDocument/2006/relationships">
  <sheetPr codeName="Sheet55">
    <pageSetUpPr fitToPage="1"/>
  </sheetPr>
  <dimension ref="C1:L86"/>
  <sheetViews>
    <sheetView workbookViewId="0"/>
  </sheetViews>
  <sheetFormatPr defaultColWidth="8.88671875" defaultRowHeight="17.649999999999999" customHeight="1"/>
  <cols>
    <col min="1" max="1" width="1.77734375" style="28" customWidth="1"/>
    <col min="2" max="2" width="3.33203125" style="28" customWidth="1"/>
    <col min="3" max="3" width="7" style="28" customWidth="1"/>
    <col min="4" max="4" width="3.33203125" style="28" customWidth="1"/>
    <col min="5" max="5" width="18" style="28" customWidth="1"/>
    <col min="6" max="8" width="8.88671875" style="28" customWidth="1"/>
    <col min="9" max="9" width="14.33203125" style="28" customWidth="1"/>
    <col min="10" max="10" width="11.33203125" style="28" customWidth="1"/>
    <col min="11" max="11" width="8.88671875" style="28" customWidth="1"/>
    <col min="12" max="12" width="36" style="28" customWidth="1"/>
    <col min="13" max="16384" width="8.88671875" style="28"/>
  </cols>
  <sheetData>
    <row r="1" spans="3:12" ht="29.45" customHeight="1">
      <c r="C1" s="71" t="s">
        <v>245</v>
      </c>
    </row>
    <row r="3" spans="3:12" s="19" customFormat="1" ht="17.649999999999999" customHeight="1">
      <c r="E3" s="19" t="s">
        <v>231</v>
      </c>
      <c r="I3" s="19" t="s">
        <v>232</v>
      </c>
      <c r="L3" s="19" t="s">
        <v>246</v>
      </c>
    </row>
    <row r="11" spans="3:12" ht="17.649999999999999" customHeight="1">
      <c r="C11" s="72" t="s">
        <v>218</v>
      </c>
    </row>
    <row r="12" spans="3:12" ht="17.649999999999999" customHeight="1">
      <c r="C12" s="28" t="s">
        <v>247</v>
      </c>
    </row>
    <row r="13" spans="3:12" ht="17.649999999999999" customHeight="1">
      <c r="C13" s="19"/>
    </row>
    <row r="14" spans="3:12" ht="17.649999999999999" customHeight="1">
      <c r="C14" s="28" t="s">
        <v>248</v>
      </c>
    </row>
    <row r="22" spans="5:5" ht="17.649999999999999" customHeight="1">
      <c r="E22" s="19" t="s">
        <v>249</v>
      </c>
    </row>
    <row r="72" spans="4:7" ht="17.649999999999999" customHeight="1">
      <c r="D72" s="94" t="s">
        <v>200</v>
      </c>
      <c r="E72" s="94" t="s">
        <v>250</v>
      </c>
      <c r="F72" s="94"/>
      <c r="G72" s="94"/>
    </row>
    <row r="74" spans="4:7" ht="17.649999999999999" customHeight="1">
      <c r="D74" s="28" t="s">
        <v>251</v>
      </c>
      <c r="E74" s="28" t="s">
        <v>252</v>
      </c>
    </row>
    <row r="75" spans="4:7" ht="17.649999999999999" customHeight="1">
      <c r="D75" s="28" t="s">
        <v>253</v>
      </c>
      <c r="E75" s="28" t="s">
        <v>254</v>
      </c>
    </row>
    <row r="76" spans="4:7" ht="17.649999999999999" customHeight="1">
      <c r="E76" s="28" t="s">
        <v>255</v>
      </c>
    </row>
    <row r="77" spans="4:7" ht="17.649999999999999" customHeight="1">
      <c r="D77" s="28" t="s">
        <v>256</v>
      </c>
    </row>
    <row r="78" spans="4:7" ht="17.649999999999999" customHeight="1">
      <c r="D78" s="28" t="s">
        <v>257</v>
      </c>
      <c r="E78" s="28" t="s">
        <v>258</v>
      </c>
    </row>
    <row r="79" spans="4:7" ht="17.649999999999999" customHeight="1">
      <c r="E79" s="28" t="s">
        <v>259</v>
      </c>
    </row>
    <row r="80" spans="4:7" ht="17.649999999999999" customHeight="1">
      <c r="D80" s="28" t="s">
        <v>260</v>
      </c>
      <c r="E80" s="28" t="s">
        <v>261</v>
      </c>
    </row>
    <row r="81" spans="4:5" ht="17.649999999999999" customHeight="1">
      <c r="D81" s="28" t="s">
        <v>262</v>
      </c>
      <c r="E81" s="28" t="s">
        <v>263</v>
      </c>
    </row>
    <row r="82" spans="4:5" ht="17.649999999999999" customHeight="1">
      <c r="D82" s="28" t="s">
        <v>264</v>
      </c>
      <c r="E82" s="28" t="s">
        <v>265</v>
      </c>
    </row>
    <row r="83" spans="4:5" ht="17.649999999999999" customHeight="1">
      <c r="D83" s="28" t="s">
        <v>266</v>
      </c>
      <c r="E83" s="28" t="s">
        <v>267</v>
      </c>
    </row>
    <row r="84" spans="4:5" ht="17.649999999999999" customHeight="1">
      <c r="E84" s="28" t="s">
        <v>268</v>
      </c>
    </row>
    <row r="85" spans="4:5" ht="17.649999999999999" customHeight="1">
      <c r="D85" s="28" t="s">
        <v>269</v>
      </c>
      <c r="E85" s="28" t="s">
        <v>270</v>
      </c>
    </row>
    <row r="86" spans="4:5" ht="17.649999999999999" customHeight="1">
      <c r="D86" s="28" t="s">
        <v>271</v>
      </c>
    </row>
  </sheetData>
  <printOptions horizontalCentered="1" verticalCentered="1"/>
  <pageMargins left="0.25" right="0.25" top="0.25" bottom="0.25" header="0.5" footer="0.5"/>
  <pageSetup scale="66" orientation="portrait" r:id="rId1"/>
  <headerFooter alignWithMargins="0">
    <oddFooter>&amp;F</oddFooter>
  </headerFooter>
  <drawing r:id="rId2"/>
</worksheet>
</file>

<file path=xl/worksheets/sheet110.xml><?xml version="1.0" encoding="utf-8"?>
<worksheet xmlns="http://schemas.openxmlformats.org/spreadsheetml/2006/main" xmlns:r="http://schemas.openxmlformats.org/officeDocument/2006/relationships">
  <sheetPr codeName="Sheet33">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777343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10.77734375" style="28" customWidth="1"/>
    <col min="17" max="17" width="4" style="28" customWidth="1"/>
    <col min="18" max="19" width="4" style="122" customWidth="1"/>
    <col min="20" max="22" width="2.88671875" style="28" customWidth="1"/>
    <col min="23" max="23" width="48.88671875" style="28" customWidth="1"/>
    <col min="24" max="24" width="19.77734375" style="28" customWidth="1"/>
    <col min="25" max="25" width="10.88671875" style="28" customWidth="1"/>
    <col min="26" max="26" width="19.77734375" style="28" customWidth="1"/>
    <col min="27" max="27" width="11.109375" style="28" customWidth="1"/>
    <col min="28" max="28" width="14.33203125" style="28" customWidth="1"/>
    <col min="29" max="29" width="12.33203125" style="28" customWidth="1"/>
    <col min="30" max="30" width="16.6640625" style="28" customWidth="1"/>
    <col min="31" max="31" width="19.77734375" style="28" customWidth="1"/>
    <col min="32" max="32" width="7" style="28" customWidth="1"/>
    <col min="33" max="34" width="9" style="28" customWidth="1"/>
    <col min="35" max="37" width="2.88671875" style="28" customWidth="1"/>
    <col min="38" max="38" width="48.88671875" style="28" customWidth="1"/>
    <col min="39" max="39" width="19.77734375" style="28" customWidth="1"/>
    <col min="40" max="40" width="10.88671875" style="28" customWidth="1"/>
    <col min="41" max="41" width="19.77734375" style="28" customWidth="1"/>
    <col min="42" max="42" width="11.109375" style="28" customWidth="1"/>
    <col min="43" max="43" width="14.33203125" style="28" customWidth="1"/>
    <col min="44" max="44" width="12.33203125" style="28" customWidth="1"/>
    <col min="45" max="45" width="16.6640625" style="28" customWidth="1"/>
    <col min="46" max="46" width="19.7773437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5567</v>
      </c>
      <c r="F6" s="453"/>
      <c r="G6" s="453"/>
      <c r="H6" s="453"/>
      <c r="I6" s="453"/>
      <c r="J6" s="453"/>
      <c r="K6" s="453"/>
      <c r="L6" s="453"/>
      <c r="M6" s="453"/>
      <c r="N6" s="453"/>
      <c r="O6" s="453"/>
      <c r="P6" s="453"/>
      <c r="Q6" s="2732"/>
      <c r="R6" s="453"/>
      <c r="S6" s="453"/>
      <c r="T6" s="453" t="s">
        <v>5568</v>
      </c>
      <c r="U6" s="453"/>
      <c r="V6" s="453"/>
      <c r="W6" s="453"/>
      <c r="X6" s="453"/>
      <c r="Y6" s="453"/>
      <c r="Z6" s="453"/>
      <c r="AA6" s="453"/>
      <c r="AB6" s="453"/>
      <c r="AC6" s="453"/>
      <c r="AD6" s="453"/>
      <c r="AE6" s="453"/>
      <c r="AF6" s="2732"/>
      <c r="AG6" s="2732"/>
      <c r="AH6" s="2732"/>
      <c r="AI6" s="453" t="s">
        <v>5568</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v>0</v>
      </c>
      <c r="J11" s="3218" t="s">
        <v>5468</v>
      </c>
      <c r="K11" s="3218" t="s">
        <v>5467</v>
      </c>
      <c r="L11" s="3218" t="s">
        <v>1463</v>
      </c>
      <c r="M11" s="3222" t="s">
        <v>5467</v>
      </c>
      <c r="N11" s="2947"/>
      <c r="O11" s="2950" t="s">
        <v>3041</v>
      </c>
      <c r="P11" s="3219"/>
      <c r="Q11" s="2948"/>
      <c r="T11" s="131"/>
      <c r="U11" s="20"/>
      <c r="V11" s="20"/>
      <c r="W11" s="115"/>
      <c r="X11" s="3223">
        <v>0</v>
      </c>
      <c r="Y11" s="3218" t="s">
        <v>5468</v>
      </c>
      <c r="Z11" s="3218" t="s">
        <v>5467</v>
      </c>
      <c r="AA11" s="3218" t="s">
        <v>1463</v>
      </c>
      <c r="AB11" s="3222" t="s">
        <v>5467</v>
      </c>
      <c r="AC11" s="2947"/>
      <c r="AD11" s="2950" t="s">
        <v>3041</v>
      </c>
      <c r="AE11" s="3219"/>
      <c r="AF11" s="2948"/>
      <c r="AI11" s="131"/>
      <c r="AJ11" s="20"/>
      <c r="AK11" s="20"/>
      <c r="AL11" s="115"/>
      <c r="AM11" s="3223">
        <v>0</v>
      </c>
      <c r="AN11" s="3218" t="s">
        <v>5468</v>
      </c>
      <c r="AO11" s="3218" t="s">
        <v>5467</v>
      </c>
      <c r="AP11" s="3218" t="s">
        <v>1463</v>
      </c>
      <c r="AQ11" s="3222" t="s">
        <v>5467</v>
      </c>
      <c r="AR11" s="2947"/>
      <c r="AS11" s="2950" t="s">
        <v>3041</v>
      </c>
      <c r="AT11" s="3219"/>
    </row>
    <row r="12" spans="1:47" ht="15.75">
      <c r="B12" s="444"/>
      <c r="C12" s="446"/>
      <c r="E12" s="132"/>
      <c r="F12" s="94"/>
      <c r="G12" s="94"/>
      <c r="H12" s="162"/>
      <c r="I12" s="3224" t="s">
        <v>5468</v>
      </c>
      <c r="J12" s="3225"/>
      <c r="K12" s="132"/>
      <c r="L12" s="132"/>
      <c r="M12" s="132"/>
      <c r="N12" s="132"/>
      <c r="O12" s="132"/>
      <c r="P12" s="95"/>
      <c r="Q12" s="20"/>
      <c r="T12" s="132"/>
      <c r="U12" s="94"/>
      <c r="V12" s="94"/>
      <c r="W12" s="162"/>
      <c r="X12" s="3226" t="s">
        <v>5468</v>
      </c>
      <c r="Y12" s="3225"/>
      <c r="Z12" s="132"/>
      <c r="AA12" s="132"/>
      <c r="AB12" s="132"/>
      <c r="AC12" s="132"/>
      <c r="AD12" s="132"/>
      <c r="AE12" s="95"/>
      <c r="AF12" s="20"/>
      <c r="AI12" s="132"/>
      <c r="AJ12" s="94"/>
      <c r="AK12" s="94"/>
      <c r="AL12" s="162"/>
      <c r="AM12" s="3226" t="s">
        <v>5468</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83"/>
      <c r="AF15" s="20"/>
      <c r="AI15" s="487" t="s">
        <v>5604</v>
      </c>
      <c r="AJ15" s="20"/>
      <c r="AK15" s="20"/>
      <c r="AL15" s="115"/>
      <c r="AM15" s="115"/>
      <c r="AN15" s="131"/>
      <c r="AS15" s="115"/>
      <c r="AT15" s="83"/>
    </row>
    <row r="16" spans="1:47" ht="15.75">
      <c r="A16" s="3212" t="s">
        <v>1403</v>
      </c>
      <c r="B16" s="171">
        <v>0</v>
      </c>
      <c r="C16" s="171">
        <v>0</v>
      </c>
      <c r="E16" s="487"/>
      <c r="F16" s="3231" t="s">
        <v>621</v>
      </c>
      <c r="G16" s="20"/>
      <c r="H16" s="115"/>
      <c r="I16" s="3232">
        <v>93483.80207701429</v>
      </c>
      <c r="J16" s="3013"/>
      <c r="K16" s="3014"/>
      <c r="L16" s="3014"/>
      <c r="M16" s="3014"/>
      <c r="N16" s="3014"/>
      <c r="O16" s="3021"/>
      <c r="P16" s="3037">
        <v>0</v>
      </c>
      <c r="Q16" s="3036"/>
      <c r="T16" s="487"/>
      <c r="U16" s="3231" t="s">
        <v>621</v>
      </c>
      <c r="V16" s="3233"/>
      <c r="W16" s="115"/>
      <c r="X16" s="3230">
        <v>93483.80207701429</v>
      </c>
      <c r="Y16" s="3234">
        <v>0</v>
      </c>
      <c r="Z16" s="3235">
        <v>93483.80207701429</v>
      </c>
      <c r="AA16" s="3235">
        <v>0</v>
      </c>
      <c r="AB16" s="3235">
        <v>0</v>
      </c>
      <c r="AC16" s="3235">
        <v>0</v>
      </c>
      <c r="AD16" s="3236">
        <v>0</v>
      </c>
      <c r="AE16" s="3236">
        <v>93483.80207701429</v>
      </c>
      <c r="AF16" s="3237"/>
      <c r="AI16" s="487"/>
      <c r="AJ16" s="3231" t="s">
        <v>621</v>
      </c>
      <c r="AK16" s="3233"/>
      <c r="AL16" s="115"/>
      <c r="AM16" s="3230">
        <v>92614.014256895593</v>
      </c>
      <c r="AN16" s="3234">
        <v>0</v>
      </c>
      <c r="AO16" s="3235">
        <v>92614.014256895593</v>
      </c>
      <c r="AP16" s="3235">
        <v>0</v>
      </c>
      <c r="AQ16" s="3235">
        <v>0</v>
      </c>
      <c r="AR16" s="3235">
        <v>0</v>
      </c>
      <c r="AS16" s="3236">
        <v>0</v>
      </c>
      <c r="AT16" s="3236">
        <v>92614.014256895593</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3171">
        <v>0</v>
      </c>
      <c r="AF17" s="3237"/>
      <c r="AI17" s="487"/>
      <c r="AJ17" s="3231" t="s">
        <v>637</v>
      </c>
      <c r="AK17" s="3233"/>
      <c r="AL17" s="115"/>
      <c r="AM17" s="492">
        <v>0</v>
      </c>
      <c r="AN17" s="480">
        <v>0</v>
      </c>
      <c r="AO17" s="560">
        <v>0</v>
      </c>
      <c r="AP17" s="560">
        <v>0</v>
      </c>
      <c r="AQ17" s="560">
        <v>0</v>
      </c>
      <c r="AR17" s="560">
        <v>0</v>
      </c>
      <c r="AS17" s="1415">
        <v>0</v>
      </c>
      <c r="AT17" s="3171">
        <v>0</v>
      </c>
      <c r="AU17" s="5">
        <v>0</v>
      </c>
    </row>
    <row r="18" spans="1:47" ht="15.75">
      <c r="A18" s="3212" t="s">
        <v>1403</v>
      </c>
      <c r="B18" s="171">
        <v>0</v>
      </c>
      <c r="C18" s="171">
        <v>0</v>
      </c>
      <c r="E18" s="487"/>
      <c r="F18" s="3231" t="s">
        <v>655</v>
      </c>
      <c r="G18" s="20"/>
      <c r="H18" s="115"/>
      <c r="I18" s="1601">
        <v>285019.83830150351</v>
      </c>
      <c r="J18" s="3013"/>
      <c r="K18" s="3014"/>
      <c r="L18" s="3014"/>
      <c r="M18" s="3014"/>
      <c r="N18" s="3014"/>
      <c r="O18" s="3021"/>
      <c r="P18" s="3037">
        <v>0</v>
      </c>
      <c r="Q18" s="3036"/>
      <c r="T18" s="487"/>
      <c r="U18" s="3231" t="s">
        <v>655</v>
      </c>
      <c r="V18" s="3233"/>
      <c r="W18" s="115"/>
      <c r="X18" s="492">
        <v>285019.83830150351</v>
      </c>
      <c r="Y18" s="480">
        <v>0</v>
      </c>
      <c r="Z18" s="560">
        <v>285019.83830150351</v>
      </c>
      <c r="AA18" s="560">
        <v>0</v>
      </c>
      <c r="AB18" s="560">
        <v>0</v>
      </c>
      <c r="AC18" s="560">
        <v>0</v>
      </c>
      <c r="AD18" s="1415">
        <v>0</v>
      </c>
      <c r="AE18" s="1415">
        <v>285019.83830150351</v>
      </c>
      <c r="AF18" s="3176"/>
      <c r="AI18" s="487"/>
      <c r="AJ18" s="3231" t="s">
        <v>655</v>
      </c>
      <c r="AK18" s="3233"/>
      <c r="AL18" s="115"/>
      <c r="AM18" s="492">
        <v>201810.26221914147</v>
      </c>
      <c r="AN18" s="480">
        <v>0</v>
      </c>
      <c r="AO18" s="560">
        <v>201810.26221914147</v>
      </c>
      <c r="AP18" s="560">
        <v>0</v>
      </c>
      <c r="AQ18" s="560">
        <v>0</v>
      </c>
      <c r="AR18" s="560">
        <v>0</v>
      </c>
      <c r="AS18" s="1415">
        <v>0</v>
      </c>
      <c r="AT18" s="1415">
        <v>201810.26221914147</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378503.6403785178</v>
      </c>
      <c r="J21" s="3238"/>
      <c r="K21" s="3239">
        <v>1</v>
      </c>
      <c r="L21" s="3240"/>
      <c r="M21" s="3240"/>
      <c r="N21" s="3240"/>
      <c r="O21" s="3241"/>
      <c r="P21" s="3242">
        <v>1</v>
      </c>
      <c r="Q21" s="3036"/>
      <c r="T21" s="487"/>
      <c r="U21" s="3231"/>
      <c r="V21" s="3233"/>
      <c r="W21" s="115" t="s">
        <v>5748</v>
      </c>
      <c r="X21" s="2812">
        <v>378503.6403785178</v>
      </c>
      <c r="Y21" s="1430">
        <v>0</v>
      </c>
      <c r="Z21" s="1430">
        <v>378503.6403785178</v>
      </c>
      <c r="AA21" s="1430">
        <v>0</v>
      </c>
      <c r="AB21" s="1430">
        <v>0</v>
      </c>
      <c r="AC21" s="1430">
        <v>0</v>
      </c>
      <c r="AD21" s="1431">
        <v>0</v>
      </c>
      <c r="AE21" s="3198">
        <v>378503.6403785178</v>
      </c>
      <c r="AF21" s="3176"/>
      <c r="AI21" s="487"/>
      <c r="AJ21" s="3231"/>
      <c r="AK21" s="3233"/>
      <c r="AL21" s="115" t="s">
        <v>5748</v>
      </c>
      <c r="AM21" s="2812">
        <v>294424.27647603705</v>
      </c>
      <c r="AN21" s="1430">
        <v>0</v>
      </c>
      <c r="AO21" s="1430">
        <v>294424.27647603705</v>
      </c>
      <c r="AP21" s="1430">
        <v>0</v>
      </c>
      <c r="AQ21" s="1430">
        <v>0</v>
      </c>
      <c r="AR21" s="1430">
        <v>0</v>
      </c>
      <c r="AS21" s="1431">
        <v>0</v>
      </c>
      <c r="AT21" s="3198">
        <v>294424.27647603705</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3171"/>
      <c r="AF23" s="3176"/>
      <c r="AI23" s="487"/>
      <c r="AJ23" s="3231"/>
      <c r="AK23" s="3233"/>
      <c r="AL23" s="115"/>
      <c r="AM23" s="492">
        <v>0</v>
      </c>
      <c r="AN23" s="480"/>
      <c r="AO23" s="560"/>
      <c r="AP23" s="560"/>
      <c r="AQ23" s="560"/>
      <c r="AR23" s="560"/>
      <c r="AS23" s="1415"/>
      <c r="AT23" s="3171"/>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3171"/>
      <c r="AF24" s="3176"/>
      <c r="AI24" s="487" t="s">
        <v>666</v>
      </c>
      <c r="AJ24" s="3231"/>
      <c r="AK24" s="3233"/>
      <c r="AL24" s="115"/>
      <c r="AM24" s="492">
        <v>0</v>
      </c>
      <c r="AN24" s="480"/>
      <c r="AO24" s="560"/>
      <c r="AP24" s="560"/>
      <c r="AQ24" s="560"/>
      <c r="AR24" s="560"/>
      <c r="AS24" s="1415"/>
      <c r="AT24" s="3171"/>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3171">
        <v>0</v>
      </c>
      <c r="AF25" s="3176"/>
      <c r="AI25" s="487"/>
      <c r="AJ25" s="3231" t="s">
        <v>668</v>
      </c>
      <c r="AK25" s="3233"/>
      <c r="AL25" s="115"/>
      <c r="AM25" s="492">
        <v>0</v>
      </c>
      <c r="AN25" s="480">
        <v>0</v>
      </c>
      <c r="AO25" s="560">
        <v>0</v>
      </c>
      <c r="AP25" s="560">
        <v>0</v>
      </c>
      <c r="AQ25" s="560">
        <v>0</v>
      </c>
      <c r="AR25" s="560">
        <v>0</v>
      </c>
      <c r="AS25" s="1415">
        <v>0</v>
      </c>
      <c r="AT25" s="3171">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3171">
        <v>0</v>
      </c>
      <c r="AF27" s="3176"/>
      <c r="AI27" s="487"/>
      <c r="AJ27" s="3231" t="s">
        <v>697</v>
      </c>
      <c r="AK27" s="3233"/>
      <c r="AL27" s="115"/>
      <c r="AM27" s="492">
        <v>0</v>
      </c>
      <c r="AN27" s="480">
        <v>0</v>
      </c>
      <c r="AO27" s="560">
        <v>0</v>
      </c>
      <c r="AP27" s="560">
        <v>0</v>
      </c>
      <c r="AQ27" s="560">
        <v>0</v>
      </c>
      <c r="AR27" s="560">
        <v>0</v>
      </c>
      <c r="AS27" s="1415">
        <v>0</v>
      </c>
      <c r="AT27" s="3171">
        <v>0</v>
      </c>
      <c r="AU27" s="5">
        <v>0</v>
      </c>
    </row>
    <row r="28" spans="1:47" ht="15.75">
      <c r="A28" s="3212" t="s">
        <v>1403</v>
      </c>
      <c r="B28" s="171">
        <v>0</v>
      </c>
      <c r="C28" s="171">
        <v>0</v>
      </c>
      <c r="E28" s="487"/>
      <c r="F28" s="3231" t="s">
        <v>704</v>
      </c>
      <c r="G28" s="20"/>
      <c r="H28" s="115"/>
      <c r="I28" s="1601">
        <v>2937192.2325946698</v>
      </c>
      <c r="J28" s="3013"/>
      <c r="K28" s="3014"/>
      <c r="L28" s="3014"/>
      <c r="M28" s="3014"/>
      <c r="N28" s="3014"/>
      <c r="O28" s="3021"/>
      <c r="P28" s="3037">
        <v>0</v>
      </c>
      <c r="Q28" s="3036"/>
      <c r="T28" s="487"/>
      <c r="U28" s="3231" t="s">
        <v>704</v>
      </c>
      <c r="V28" s="3233"/>
      <c r="W28" s="115"/>
      <c r="X28" s="492">
        <v>2937192.2325946698</v>
      </c>
      <c r="Y28" s="480">
        <v>0</v>
      </c>
      <c r="Z28" s="560">
        <v>2937192.2325946698</v>
      </c>
      <c r="AA28" s="560">
        <v>0</v>
      </c>
      <c r="AB28" s="560">
        <v>0</v>
      </c>
      <c r="AC28" s="560">
        <v>0</v>
      </c>
      <c r="AD28" s="1415">
        <v>0</v>
      </c>
      <c r="AE28" s="3171">
        <v>2937192.2325946698</v>
      </c>
      <c r="AF28" s="3176"/>
      <c r="AI28" s="487"/>
      <c r="AJ28" s="3231" t="s">
        <v>704</v>
      </c>
      <c r="AK28" s="3233"/>
      <c r="AL28" s="115"/>
      <c r="AM28" s="492">
        <v>1142008.73259467</v>
      </c>
      <c r="AN28" s="480">
        <v>0</v>
      </c>
      <c r="AO28" s="560">
        <v>1142008.73259467</v>
      </c>
      <c r="AP28" s="560">
        <v>0</v>
      </c>
      <c r="AQ28" s="560">
        <v>0</v>
      </c>
      <c r="AR28" s="560">
        <v>0</v>
      </c>
      <c r="AS28" s="1415">
        <v>0</v>
      </c>
      <c r="AT28" s="3171">
        <v>1142008.73259467</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3171">
        <v>0</v>
      </c>
      <c r="AF29" s="3176"/>
      <c r="AI29" s="487"/>
      <c r="AJ29" s="3231">
        <v>0</v>
      </c>
      <c r="AK29" s="3233"/>
      <c r="AL29" s="115"/>
      <c r="AM29" s="492">
        <v>0</v>
      </c>
      <c r="AN29" s="480">
        <v>0</v>
      </c>
      <c r="AO29" s="560">
        <v>0</v>
      </c>
      <c r="AP29" s="560">
        <v>0</v>
      </c>
      <c r="AQ29" s="560">
        <v>0</v>
      </c>
      <c r="AR29" s="560">
        <v>0</v>
      </c>
      <c r="AS29" s="1415">
        <v>0</v>
      </c>
      <c r="AT29" s="3171">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3171">
        <v>0</v>
      </c>
      <c r="AF30" s="3176"/>
      <c r="AI30" s="487"/>
      <c r="AJ30" s="3231">
        <v>0</v>
      </c>
      <c r="AK30" s="3233"/>
      <c r="AL30" s="115"/>
      <c r="AM30" s="492">
        <v>0</v>
      </c>
      <c r="AN30" s="480">
        <v>0</v>
      </c>
      <c r="AO30" s="560">
        <v>0</v>
      </c>
      <c r="AP30" s="560">
        <v>0</v>
      </c>
      <c r="AQ30" s="560">
        <v>0</v>
      </c>
      <c r="AR30" s="560">
        <v>0</v>
      </c>
      <c r="AS30" s="1415">
        <v>0</v>
      </c>
      <c r="AT30" s="3171">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3171">
        <v>0</v>
      </c>
      <c r="AF32" s="3176"/>
      <c r="AI32" s="487"/>
      <c r="AJ32" s="3231">
        <v>0</v>
      </c>
      <c r="AK32" s="3233"/>
      <c r="AL32" s="115"/>
      <c r="AM32" s="492">
        <v>0</v>
      </c>
      <c r="AN32" s="480">
        <v>0</v>
      </c>
      <c r="AO32" s="560">
        <v>0</v>
      </c>
      <c r="AP32" s="560">
        <v>0</v>
      </c>
      <c r="AQ32" s="560">
        <v>0</v>
      </c>
      <c r="AR32" s="560">
        <v>0</v>
      </c>
      <c r="AS32" s="1415">
        <v>0</v>
      </c>
      <c r="AT32" s="3171">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3171">
        <v>0</v>
      </c>
      <c r="AF33" s="3176"/>
      <c r="AI33" s="487"/>
      <c r="AJ33" s="3231">
        <v>0</v>
      </c>
      <c r="AK33" s="3233"/>
      <c r="AL33" s="115"/>
      <c r="AM33" s="492">
        <v>0</v>
      </c>
      <c r="AN33" s="480">
        <v>0</v>
      </c>
      <c r="AO33" s="560">
        <v>0</v>
      </c>
      <c r="AP33" s="560">
        <v>0</v>
      </c>
      <c r="AQ33" s="560">
        <v>0</v>
      </c>
      <c r="AR33" s="560">
        <v>0</v>
      </c>
      <c r="AS33" s="1415">
        <v>0</v>
      </c>
      <c r="AT33" s="3171">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3171">
        <v>0</v>
      </c>
      <c r="AF34" s="3176"/>
      <c r="AI34" s="487"/>
      <c r="AJ34" s="3231">
        <v>0</v>
      </c>
      <c r="AK34" s="3233"/>
      <c r="AL34" s="115"/>
      <c r="AM34" s="492">
        <v>0</v>
      </c>
      <c r="AN34" s="480">
        <v>0</v>
      </c>
      <c r="AO34" s="560">
        <v>0</v>
      </c>
      <c r="AP34" s="560">
        <v>0</v>
      </c>
      <c r="AQ34" s="560">
        <v>0</v>
      </c>
      <c r="AR34" s="560">
        <v>0</v>
      </c>
      <c r="AS34" s="1415">
        <v>0</v>
      </c>
      <c r="AT34" s="3171">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3171">
        <v>0</v>
      </c>
      <c r="AF35" s="3176"/>
      <c r="AI35" s="487"/>
      <c r="AJ35" s="3231">
        <v>0</v>
      </c>
      <c r="AK35" s="3233"/>
      <c r="AL35" s="115"/>
      <c r="AM35" s="492">
        <v>0</v>
      </c>
      <c r="AN35" s="480">
        <v>0</v>
      </c>
      <c r="AO35" s="560">
        <v>0</v>
      </c>
      <c r="AP35" s="560">
        <v>0</v>
      </c>
      <c r="AQ35" s="560">
        <v>0</v>
      </c>
      <c r="AR35" s="560">
        <v>0</v>
      </c>
      <c r="AS35" s="1415">
        <v>0</v>
      </c>
      <c r="AT35" s="3171">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3171">
        <v>0</v>
      </c>
      <c r="AF36" s="3176"/>
      <c r="AI36" s="487"/>
      <c r="AJ36" s="3231">
        <v>0</v>
      </c>
      <c r="AK36" s="3233"/>
      <c r="AL36" s="115"/>
      <c r="AM36" s="492">
        <v>0</v>
      </c>
      <c r="AN36" s="480">
        <v>0</v>
      </c>
      <c r="AO36" s="560">
        <v>0</v>
      </c>
      <c r="AP36" s="560">
        <v>0</v>
      </c>
      <c r="AQ36" s="560">
        <v>0</v>
      </c>
      <c r="AR36" s="560">
        <v>0</v>
      </c>
      <c r="AS36" s="1415">
        <v>0</v>
      </c>
      <c r="AT36" s="3171">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3171">
        <v>0</v>
      </c>
      <c r="AF37" s="3176"/>
      <c r="AI37" s="487"/>
      <c r="AJ37" s="3231">
        <v>0</v>
      </c>
      <c r="AK37" s="3233"/>
      <c r="AL37" s="115"/>
      <c r="AM37" s="492">
        <v>0</v>
      </c>
      <c r="AN37" s="480">
        <v>0</v>
      </c>
      <c r="AO37" s="560">
        <v>0</v>
      </c>
      <c r="AP37" s="560">
        <v>0</v>
      </c>
      <c r="AQ37" s="560">
        <v>0</v>
      </c>
      <c r="AR37" s="560">
        <v>0</v>
      </c>
      <c r="AS37" s="1415">
        <v>0</v>
      </c>
      <c r="AT37" s="3171">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3171">
        <v>0</v>
      </c>
      <c r="AF38" s="3176"/>
      <c r="AI38" s="487"/>
      <c r="AJ38" s="3231">
        <v>0</v>
      </c>
      <c r="AK38" s="3233"/>
      <c r="AL38" s="115"/>
      <c r="AM38" s="492">
        <v>0</v>
      </c>
      <c r="AN38" s="480">
        <v>0</v>
      </c>
      <c r="AO38" s="560">
        <v>0</v>
      </c>
      <c r="AP38" s="560">
        <v>0</v>
      </c>
      <c r="AQ38" s="560">
        <v>0</v>
      </c>
      <c r="AR38" s="560">
        <v>0</v>
      </c>
      <c r="AS38" s="1415">
        <v>0</v>
      </c>
      <c r="AT38" s="3171">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1403</v>
      </c>
      <c r="B42" s="171">
        <v>0</v>
      </c>
      <c r="C42" s="171">
        <v>0</v>
      </c>
      <c r="E42" s="487"/>
      <c r="F42" s="3231"/>
      <c r="G42" s="20"/>
      <c r="H42" s="115" t="s">
        <v>5749</v>
      </c>
      <c r="I42" s="2828">
        <v>2937192.2325946698</v>
      </c>
      <c r="J42" s="3238"/>
      <c r="K42" s="3239">
        <v>1</v>
      </c>
      <c r="L42" s="3240"/>
      <c r="M42" s="3240"/>
      <c r="N42" s="3240"/>
      <c r="O42" s="3241"/>
      <c r="P42" s="3242">
        <v>1</v>
      </c>
      <c r="Q42" s="3036"/>
      <c r="T42" s="487"/>
      <c r="U42" s="3231"/>
      <c r="V42" s="3233"/>
      <c r="W42" s="115" t="s">
        <v>5749</v>
      </c>
      <c r="X42" s="2812">
        <v>2937192.2325946698</v>
      </c>
      <c r="Y42" s="3243">
        <v>0</v>
      </c>
      <c r="Z42" s="1430">
        <v>2937192.2325946698</v>
      </c>
      <c r="AA42" s="1430">
        <v>0</v>
      </c>
      <c r="AB42" s="1430">
        <v>0</v>
      </c>
      <c r="AC42" s="1430">
        <v>0</v>
      </c>
      <c r="AD42" s="1431">
        <v>0</v>
      </c>
      <c r="AE42" s="3198">
        <v>2937192.2325946698</v>
      </c>
      <c r="AF42" s="3176"/>
      <c r="AI42" s="487"/>
      <c r="AJ42" s="3231"/>
      <c r="AK42" s="3233"/>
      <c r="AL42" s="115" t="s">
        <v>5749</v>
      </c>
      <c r="AM42" s="2812">
        <v>1142008.73259467</v>
      </c>
      <c r="AN42" s="3243">
        <v>0</v>
      </c>
      <c r="AO42" s="1430">
        <v>1142008.73259467</v>
      </c>
      <c r="AP42" s="1430">
        <v>0</v>
      </c>
      <c r="AQ42" s="1430">
        <v>0</v>
      </c>
      <c r="AR42" s="1430">
        <v>0</v>
      </c>
      <c r="AS42" s="1431">
        <v>0</v>
      </c>
      <c r="AT42" s="3198">
        <v>1142008.73259467</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3171"/>
      <c r="AF44" s="3176"/>
      <c r="AI44" s="487"/>
      <c r="AJ44" s="3231"/>
      <c r="AK44" s="3233"/>
      <c r="AL44" s="115"/>
      <c r="AM44" s="492">
        <v>0</v>
      </c>
      <c r="AN44" s="480"/>
      <c r="AO44" s="560"/>
      <c r="AP44" s="560"/>
      <c r="AQ44" s="560"/>
      <c r="AR44" s="560"/>
      <c r="AS44" s="1415"/>
      <c r="AT44" s="3171"/>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3171"/>
      <c r="AF45" s="3176"/>
      <c r="AI45" s="487" t="s">
        <v>1788</v>
      </c>
      <c r="AJ45" s="3231"/>
      <c r="AK45" s="3233"/>
      <c r="AL45" s="115"/>
      <c r="AM45" s="492">
        <v>0</v>
      </c>
      <c r="AN45" s="480"/>
      <c r="AO45" s="560"/>
      <c r="AP45" s="560"/>
      <c r="AQ45" s="560"/>
      <c r="AR45" s="560"/>
      <c r="AS45" s="1415"/>
      <c r="AT45" s="3171"/>
      <c r="AU45" s="5">
        <v>0</v>
      </c>
    </row>
    <row r="46" spans="1:47" ht="15.75">
      <c r="A46" s="3212" t="s">
        <v>1403</v>
      </c>
      <c r="B46" s="171">
        <v>0</v>
      </c>
      <c r="C46" s="171">
        <v>0</v>
      </c>
      <c r="E46" s="487"/>
      <c r="F46" s="3231" t="s">
        <v>1789</v>
      </c>
      <c r="G46" s="3231"/>
      <c r="H46" s="3244"/>
      <c r="I46" s="1601">
        <v>131.77278102801299</v>
      </c>
      <c r="J46" s="3013"/>
      <c r="K46" s="3130">
        <v>1</v>
      </c>
      <c r="L46" s="3014"/>
      <c r="M46" s="3014"/>
      <c r="N46" s="3014"/>
      <c r="O46" s="3021"/>
      <c r="P46" s="3037">
        <v>1</v>
      </c>
      <c r="Q46" s="3036"/>
      <c r="T46" s="487"/>
      <c r="U46" s="3231" t="s">
        <v>1789</v>
      </c>
      <c r="V46" s="3233"/>
      <c r="W46" s="115"/>
      <c r="X46" s="492">
        <v>131.77278102801299</v>
      </c>
      <c r="Y46" s="480">
        <v>0</v>
      </c>
      <c r="Z46" s="560">
        <v>131.77278102801299</v>
      </c>
      <c r="AA46" s="560">
        <v>0</v>
      </c>
      <c r="AB46" s="560">
        <v>0</v>
      </c>
      <c r="AC46" s="560">
        <v>0</v>
      </c>
      <c r="AD46" s="1415">
        <v>0</v>
      </c>
      <c r="AE46" s="3171">
        <v>131.77278102801299</v>
      </c>
      <c r="AF46" s="3176"/>
      <c r="AI46" s="487"/>
      <c r="AJ46" s="3231" t="s">
        <v>1789</v>
      </c>
      <c r="AK46" s="3233"/>
      <c r="AL46" s="115"/>
      <c r="AM46" s="492">
        <v>124.16309101031679</v>
      </c>
      <c r="AN46" s="480">
        <v>0</v>
      </c>
      <c r="AO46" s="560">
        <v>124.16309101031679</v>
      </c>
      <c r="AP46" s="560">
        <v>0</v>
      </c>
      <c r="AQ46" s="560">
        <v>0</v>
      </c>
      <c r="AR46" s="560">
        <v>0</v>
      </c>
      <c r="AS46" s="1415">
        <v>0</v>
      </c>
      <c r="AT46" s="3171">
        <v>124.16309101031679</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3171">
        <v>0</v>
      </c>
      <c r="AF47" s="3176"/>
      <c r="AI47" s="487"/>
      <c r="AJ47" s="3231" t="s">
        <v>728</v>
      </c>
      <c r="AK47" s="3233"/>
      <c r="AL47" s="115"/>
      <c r="AM47" s="492">
        <v>0</v>
      </c>
      <c r="AN47" s="480">
        <v>0</v>
      </c>
      <c r="AO47" s="560">
        <v>0</v>
      </c>
      <c r="AP47" s="560">
        <v>0</v>
      </c>
      <c r="AQ47" s="560">
        <v>0</v>
      </c>
      <c r="AR47" s="560">
        <v>0</v>
      </c>
      <c r="AS47" s="1415">
        <v>0</v>
      </c>
      <c r="AT47" s="3171">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3171">
        <v>0</v>
      </c>
      <c r="AF49" s="3176"/>
      <c r="AI49" s="487"/>
      <c r="AJ49" s="3231">
        <v>0</v>
      </c>
      <c r="AK49" s="3233"/>
      <c r="AL49" s="115"/>
      <c r="AM49" s="492">
        <v>0</v>
      </c>
      <c r="AN49" s="480">
        <v>0</v>
      </c>
      <c r="AO49" s="560">
        <v>0</v>
      </c>
      <c r="AP49" s="560">
        <v>0</v>
      </c>
      <c r="AQ49" s="560">
        <v>0</v>
      </c>
      <c r="AR49" s="560">
        <v>0</v>
      </c>
      <c r="AS49" s="1415">
        <v>0</v>
      </c>
      <c r="AT49" s="3171">
        <v>0</v>
      </c>
      <c r="AU49" s="5">
        <v>0</v>
      </c>
    </row>
    <row r="50" spans="1:47" ht="15.75">
      <c r="A50" s="3212" t="s">
        <v>1403</v>
      </c>
      <c r="B50" s="171">
        <v>0</v>
      </c>
      <c r="C50" s="171">
        <v>0</v>
      </c>
      <c r="E50" s="487"/>
      <c r="F50" s="3231" t="s">
        <v>742</v>
      </c>
      <c r="G50" s="3245"/>
      <c r="H50" s="3244"/>
      <c r="I50" s="1601">
        <v>57.44645334812256</v>
      </c>
      <c r="J50" s="3013"/>
      <c r="K50" s="3130">
        <v>1</v>
      </c>
      <c r="L50" s="3014"/>
      <c r="M50" s="3014"/>
      <c r="N50" s="3014"/>
      <c r="O50" s="3021"/>
      <c r="P50" s="3037">
        <v>1</v>
      </c>
      <c r="Q50" s="3036"/>
      <c r="T50" s="487"/>
      <c r="U50" s="3231" t="s">
        <v>742</v>
      </c>
      <c r="V50" s="3233"/>
      <c r="W50" s="115"/>
      <c r="X50" s="492">
        <v>57.44645334812256</v>
      </c>
      <c r="Y50" s="480">
        <v>0</v>
      </c>
      <c r="Z50" s="560">
        <v>57.44645334812256</v>
      </c>
      <c r="AA50" s="560">
        <v>0</v>
      </c>
      <c r="AB50" s="560">
        <v>0</v>
      </c>
      <c r="AC50" s="560">
        <v>0</v>
      </c>
      <c r="AD50" s="1415">
        <v>0</v>
      </c>
      <c r="AE50" s="3171">
        <v>57.44645334812256</v>
      </c>
      <c r="AF50" s="3176"/>
      <c r="AI50" s="487"/>
      <c r="AJ50" s="3231" t="s">
        <v>742</v>
      </c>
      <c r="AK50" s="3233"/>
      <c r="AL50" s="115"/>
      <c r="AM50" s="492">
        <v>48.745493810615152</v>
      </c>
      <c r="AN50" s="480">
        <v>0</v>
      </c>
      <c r="AO50" s="560">
        <v>48.745493810615152</v>
      </c>
      <c r="AP50" s="560">
        <v>0</v>
      </c>
      <c r="AQ50" s="560">
        <v>0</v>
      </c>
      <c r="AR50" s="560">
        <v>0</v>
      </c>
      <c r="AS50" s="1415">
        <v>0</v>
      </c>
      <c r="AT50" s="3171">
        <v>48.745493810615152</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3171">
        <v>0</v>
      </c>
      <c r="AF58" s="3176"/>
      <c r="AI58" s="487"/>
      <c r="AJ58" s="3231" t="s">
        <v>1793</v>
      </c>
      <c r="AK58" s="3233"/>
      <c r="AL58" s="115"/>
      <c r="AM58" s="492">
        <v>0</v>
      </c>
      <c r="AN58" s="480">
        <v>0</v>
      </c>
      <c r="AO58" s="560">
        <v>0</v>
      </c>
      <c r="AP58" s="560">
        <v>0</v>
      </c>
      <c r="AQ58" s="560">
        <v>0</v>
      </c>
      <c r="AR58" s="560">
        <v>0</v>
      </c>
      <c r="AS58" s="1415">
        <v>0</v>
      </c>
      <c r="AT58" s="3171">
        <v>0</v>
      </c>
      <c r="AU58" s="5">
        <v>0</v>
      </c>
    </row>
    <row r="59" spans="1:47" ht="15.75">
      <c r="A59" s="3212" t="s">
        <v>5746</v>
      </c>
      <c r="B59" s="171">
        <v>0</v>
      </c>
      <c r="C59" s="171">
        <v>0</v>
      </c>
      <c r="E59" s="487"/>
      <c r="F59" s="3247" t="s">
        <v>765</v>
      </c>
      <c r="G59" s="3248"/>
      <c r="H59" s="3249"/>
      <c r="I59" s="1323">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3171">
        <v>0</v>
      </c>
      <c r="AF60" s="3176"/>
      <c r="AI60" s="487"/>
      <c r="AJ60" s="3231" t="s">
        <v>769</v>
      </c>
      <c r="AK60" s="3233"/>
      <c r="AL60" s="115"/>
      <c r="AM60" s="492">
        <v>0</v>
      </c>
      <c r="AN60" s="480">
        <v>0</v>
      </c>
      <c r="AO60" s="560">
        <v>0</v>
      </c>
      <c r="AP60" s="560">
        <v>0</v>
      </c>
      <c r="AQ60" s="560">
        <v>0</v>
      </c>
      <c r="AR60" s="560">
        <v>0</v>
      </c>
      <c r="AS60" s="1415">
        <v>0</v>
      </c>
      <c r="AT60" s="3171">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130">
        <v>1</v>
      </c>
      <c r="L64" s="3014"/>
      <c r="M64" s="3014"/>
      <c r="N64" s="3014"/>
      <c r="O64" s="3021"/>
      <c r="P64" s="3037">
        <v>1</v>
      </c>
      <c r="Q64" s="3036"/>
      <c r="T64" s="487"/>
      <c r="U64" s="3231" t="s">
        <v>774</v>
      </c>
      <c r="V64" s="3233"/>
      <c r="W64" s="115"/>
      <c r="X64" s="492">
        <v>0</v>
      </c>
      <c r="Y64" s="480">
        <v>0</v>
      </c>
      <c r="Z64" s="560">
        <v>0</v>
      </c>
      <c r="AA64" s="560">
        <v>0</v>
      </c>
      <c r="AB64" s="560">
        <v>0</v>
      </c>
      <c r="AC64" s="560">
        <v>0</v>
      </c>
      <c r="AD64" s="1415">
        <v>0</v>
      </c>
      <c r="AE64" s="3171">
        <v>0</v>
      </c>
      <c r="AF64" s="3176"/>
      <c r="AI64" s="487"/>
      <c r="AJ64" s="3231" t="s">
        <v>774</v>
      </c>
      <c r="AK64" s="3233"/>
      <c r="AL64" s="115"/>
      <c r="AM64" s="492">
        <v>0</v>
      </c>
      <c r="AN64" s="480">
        <v>0</v>
      </c>
      <c r="AO64" s="560">
        <v>0</v>
      </c>
      <c r="AP64" s="560">
        <v>0</v>
      </c>
      <c r="AQ64" s="560">
        <v>0</v>
      </c>
      <c r="AR64" s="560">
        <v>0</v>
      </c>
      <c r="AS64" s="1415">
        <v>0</v>
      </c>
      <c r="AT64" s="3171">
        <v>0</v>
      </c>
      <c r="AU64" s="5">
        <v>0</v>
      </c>
    </row>
    <row r="65" spans="1:47" ht="15.75">
      <c r="A65" s="3212" t="s">
        <v>5746</v>
      </c>
      <c r="B65" s="171">
        <v>0</v>
      </c>
      <c r="C65" s="171">
        <v>0</v>
      </c>
      <c r="E65" s="487"/>
      <c r="F65" s="3231" t="s">
        <v>778</v>
      </c>
      <c r="G65" s="3245"/>
      <c r="H65" s="3244"/>
      <c r="I65" s="1601">
        <v>0</v>
      </c>
      <c r="J65" s="3013"/>
      <c r="K65" s="3130">
        <v>1</v>
      </c>
      <c r="L65" s="3014"/>
      <c r="M65" s="3014"/>
      <c r="N65" s="3014"/>
      <c r="O65" s="3021"/>
      <c r="P65" s="3037">
        <v>1</v>
      </c>
      <c r="Q65" s="3036"/>
      <c r="T65" s="487"/>
      <c r="U65" s="3231" t="s">
        <v>778</v>
      </c>
      <c r="V65" s="3233"/>
      <c r="W65" s="115"/>
      <c r="X65" s="492">
        <v>0</v>
      </c>
      <c r="Y65" s="480">
        <v>0</v>
      </c>
      <c r="Z65" s="560">
        <v>0</v>
      </c>
      <c r="AA65" s="560">
        <v>0</v>
      </c>
      <c r="AB65" s="560">
        <v>0</v>
      </c>
      <c r="AC65" s="560">
        <v>0</v>
      </c>
      <c r="AD65" s="1415">
        <v>0</v>
      </c>
      <c r="AE65" s="3171">
        <v>0</v>
      </c>
      <c r="AF65" s="3176"/>
      <c r="AI65" s="487"/>
      <c r="AJ65" s="3231" t="s">
        <v>778</v>
      </c>
      <c r="AK65" s="3233"/>
      <c r="AL65" s="115"/>
      <c r="AM65" s="492">
        <v>0</v>
      </c>
      <c r="AN65" s="480">
        <v>0</v>
      </c>
      <c r="AO65" s="560">
        <v>0</v>
      </c>
      <c r="AP65" s="560">
        <v>0</v>
      </c>
      <c r="AQ65" s="560">
        <v>0</v>
      </c>
      <c r="AR65" s="560">
        <v>0</v>
      </c>
      <c r="AS65" s="1415">
        <v>0</v>
      </c>
      <c r="AT65" s="3171">
        <v>0</v>
      </c>
      <c r="AU65" s="5">
        <v>0</v>
      </c>
    </row>
    <row r="66" spans="1:47" ht="15.75">
      <c r="A66" s="3212" t="s">
        <v>5746</v>
      </c>
      <c r="B66" s="171">
        <v>0</v>
      </c>
      <c r="C66" s="171">
        <v>0</v>
      </c>
      <c r="E66" s="487"/>
      <c r="F66" s="3231" t="s">
        <v>779</v>
      </c>
      <c r="G66" s="3245"/>
      <c r="H66" s="3244"/>
      <c r="I66" s="1601">
        <v>0</v>
      </c>
      <c r="J66" s="3013"/>
      <c r="K66" s="3130">
        <v>1</v>
      </c>
      <c r="L66" s="3014"/>
      <c r="M66" s="3014"/>
      <c r="N66" s="3014"/>
      <c r="O66" s="3021"/>
      <c r="P66" s="3037">
        <v>1</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130">
        <v>1</v>
      </c>
      <c r="L67" s="3014"/>
      <c r="M67" s="3014"/>
      <c r="N67" s="3014"/>
      <c r="O67" s="3021"/>
      <c r="P67" s="3037">
        <v>1</v>
      </c>
      <c r="Q67" s="3036"/>
      <c r="T67" s="487"/>
      <c r="U67" s="3231" t="s">
        <v>780</v>
      </c>
      <c r="V67" s="3233"/>
      <c r="W67" s="115"/>
      <c r="X67" s="492">
        <v>0</v>
      </c>
      <c r="Y67" s="480">
        <v>0</v>
      </c>
      <c r="Z67" s="560">
        <v>0</v>
      </c>
      <c r="AA67" s="560">
        <v>0</v>
      </c>
      <c r="AB67" s="560">
        <v>0</v>
      </c>
      <c r="AC67" s="560">
        <v>0</v>
      </c>
      <c r="AD67" s="1415">
        <v>0</v>
      </c>
      <c r="AE67" s="3171">
        <v>0</v>
      </c>
      <c r="AF67" s="3176"/>
      <c r="AI67" s="487"/>
      <c r="AJ67" s="3231" t="s">
        <v>780</v>
      </c>
      <c r="AK67" s="3233"/>
      <c r="AL67" s="115"/>
      <c r="AM67" s="492">
        <v>0</v>
      </c>
      <c r="AN67" s="480">
        <v>0</v>
      </c>
      <c r="AO67" s="560">
        <v>0</v>
      </c>
      <c r="AP67" s="560">
        <v>0</v>
      </c>
      <c r="AQ67" s="560">
        <v>0</v>
      </c>
      <c r="AR67" s="560">
        <v>0</v>
      </c>
      <c r="AS67" s="1415">
        <v>0</v>
      </c>
      <c r="AT67" s="3171">
        <v>0</v>
      </c>
      <c r="AU67" s="5">
        <v>0</v>
      </c>
    </row>
    <row r="68" spans="1:47" ht="15.75">
      <c r="A68" s="3212" t="s">
        <v>5746</v>
      </c>
      <c r="B68" s="171">
        <v>0</v>
      </c>
      <c r="C68" s="171">
        <v>0</v>
      </c>
      <c r="E68" s="487"/>
      <c r="F68" s="3231" t="s">
        <v>781</v>
      </c>
      <c r="G68" s="3245"/>
      <c r="H68" s="3244"/>
      <c r="I68" s="1601">
        <v>0</v>
      </c>
      <c r="J68" s="3013"/>
      <c r="K68" s="3130">
        <v>1</v>
      </c>
      <c r="L68" s="3014"/>
      <c r="M68" s="3014"/>
      <c r="N68" s="3014"/>
      <c r="O68" s="3021"/>
      <c r="P68" s="3037">
        <v>1</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3171">
        <v>0</v>
      </c>
      <c r="AF69" s="3176"/>
      <c r="AI69" s="487"/>
      <c r="AJ69" s="3231" t="s">
        <v>782</v>
      </c>
      <c r="AK69" s="3233"/>
      <c r="AL69" s="115"/>
      <c r="AM69" s="492">
        <v>0</v>
      </c>
      <c r="AN69" s="480">
        <v>0</v>
      </c>
      <c r="AO69" s="560">
        <v>0</v>
      </c>
      <c r="AP69" s="560">
        <v>0</v>
      </c>
      <c r="AQ69" s="560">
        <v>0</v>
      </c>
      <c r="AR69" s="560">
        <v>0</v>
      </c>
      <c r="AS69" s="1415">
        <v>0</v>
      </c>
      <c r="AT69" s="3171">
        <v>0</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3171">
        <v>0</v>
      </c>
      <c r="AF70" s="3176"/>
      <c r="AI70" s="487"/>
      <c r="AJ70" s="3231" t="s">
        <v>783</v>
      </c>
      <c r="AK70" s="3233"/>
      <c r="AL70" s="115"/>
      <c r="AM70" s="492">
        <v>0</v>
      </c>
      <c r="AN70" s="480">
        <v>0</v>
      </c>
      <c r="AO70" s="560">
        <v>0</v>
      </c>
      <c r="AP70" s="560">
        <v>0</v>
      </c>
      <c r="AQ70" s="560">
        <v>0</v>
      </c>
      <c r="AR70" s="560">
        <v>0</v>
      </c>
      <c r="AS70" s="1415">
        <v>0</v>
      </c>
      <c r="AT70" s="3171">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1403</v>
      </c>
      <c r="B74" s="171">
        <v>0</v>
      </c>
      <c r="C74" s="171">
        <v>0</v>
      </c>
      <c r="E74" s="487"/>
      <c r="F74" s="3231" t="s">
        <v>788</v>
      </c>
      <c r="G74" s="3245"/>
      <c r="H74" s="3244"/>
      <c r="I74" s="1601">
        <v>8122.6827502258011</v>
      </c>
      <c r="J74" s="3013"/>
      <c r="K74" s="3130">
        <v>1</v>
      </c>
      <c r="L74" s="3014"/>
      <c r="M74" s="3014"/>
      <c r="N74" s="3014"/>
      <c r="O74" s="3021"/>
      <c r="P74" s="3037">
        <v>1</v>
      </c>
      <c r="Q74" s="3036"/>
      <c r="T74" s="487"/>
      <c r="U74" s="3231" t="s">
        <v>788</v>
      </c>
      <c r="V74" s="3233"/>
      <c r="W74" s="115"/>
      <c r="X74" s="492">
        <v>8122.6827502258011</v>
      </c>
      <c r="Y74" s="480">
        <v>0</v>
      </c>
      <c r="Z74" s="560">
        <v>8122.6827502258011</v>
      </c>
      <c r="AA74" s="560">
        <v>0</v>
      </c>
      <c r="AB74" s="560">
        <v>0</v>
      </c>
      <c r="AC74" s="560">
        <v>0</v>
      </c>
      <c r="AD74" s="1415">
        <v>0</v>
      </c>
      <c r="AE74" s="1415">
        <v>8122.6827502258011</v>
      </c>
      <c r="AF74" s="3176"/>
      <c r="AI74" s="487"/>
      <c r="AJ74" s="3231" t="s">
        <v>788</v>
      </c>
      <c r="AK74" s="3233"/>
      <c r="AL74" s="115"/>
      <c r="AM74" s="492">
        <v>4385.3507502258008</v>
      </c>
      <c r="AN74" s="480">
        <v>0</v>
      </c>
      <c r="AO74" s="560">
        <v>4385.3507502258008</v>
      </c>
      <c r="AP74" s="560">
        <v>0</v>
      </c>
      <c r="AQ74" s="560">
        <v>0</v>
      </c>
      <c r="AR74" s="560">
        <v>0</v>
      </c>
      <c r="AS74" s="1415">
        <v>0</v>
      </c>
      <c r="AT74" s="1415">
        <v>4385.3507502258008</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1403</v>
      </c>
      <c r="B76" s="171">
        <v>0</v>
      </c>
      <c r="C76" s="171">
        <v>0</v>
      </c>
      <c r="E76" s="487"/>
      <c r="F76" s="3231" t="s">
        <v>1796</v>
      </c>
      <c r="G76" s="3245"/>
      <c r="H76" s="3244"/>
      <c r="I76" s="1601">
        <v>16.044588762603286</v>
      </c>
      <c r="J76" s="3013"/>
      <c r="K76" s="3130">
        <v>1</v>
      </c>
      <c r="L76" s="3014"/>
      <c r="M76" s="3014"/>
      <c r="N76" s="3014"/>
      <c r="O76" s="3021"/>
      <c r="P76" s="3037">
        <v>1</v>
      </c>
      <c r="Q76" s="3036"/>
      <c r="T76" s="487"/>
      <c r="U76" s="3231" t="s">
        <v>1796</v>
      </c>
      <c r="V76" s="3233"/>
      <c r="W76" s="115"/>
      <c r="X76" s="492">
        <v>16.044588762603286</v>
      </c>
      <c r="Y76" s="480">
        <v>0</v>
      </c>
      <c r="Z76" s="560">
        <v>16.044588762603286</v>
      </c>
      <c r="AA76" s="560">
        <v>0</v>
      </c>
      <c r="AB76" s="560">
        <v>0</v>
      </c>
      <c r="AC76" s="560">
        <v>0</v>
      </c>
      <c r="AD76" s="1415">
        <v>0</v>
      </c>
      <c r="AE76" s="3171">
        <v>16.044588762603286</v>
      </c>
      <c r="AF76" s="3176"/>
      <c r="AI76" s="487"/>
      <c r="AJ76" s="3231" t="s">
        <v>1796</v>
      </c>
      <c r="AK76" s="3233"/>
      <c r="AL76" s="115"/>
      <c r="AM76" s="492">
        <v>15.910211009128268</v>
      </c>
      <c r="AN76" s="480">
        <v>0</v>
      </c>
      <c r="AO76" s="560">
        <v>15.910211009128268</v>
      </c>
      <c r="AP76" s="560">
        <v>0</v>
      </c>
      <c r="AQ76" s="560">
        <v>0</v>
      </c>
      <c r="AR76" s="560">
        <v>0</v>
      </c>
      <c r="AS76" s="1415">
        <v>0</v>
      </c>
      <c r="AT76" s="3171">
        <v>15.910211009128268</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3171">
        <v>0</v>
      </c>
      <c r="AF77" s="3176"/>
      <c r="AI77" s="487"/>
      <c r="AJ77" s="3231" t="s">
        <v>791</v>
      </c>
      <c r="AK77" s="3233"/>
      <c r="AL77" s="115"/>
      <c r="AM77" s="492">
        <v>0</v>
      </c>
      <c r="AN77" s="480">
        <v>0</v>
      </c>
      <c r="AO77" s="560">
        <v>0</v>
      </c>
      <c r="AP77" s="560">
        <v>0</v>
      </c>
      <c r="AQ77" s="560">
        <v>0</v>
      </c>
      <c r="AR77" s="560">
        <v>0</v>
      </c>
      <c r="AS77" s="1415">
        <v>0</v>
      </c>
      <c r="AT77" s="3171">
        <v>0</v>
      </c>
      <c r="AU77" s="5">
        <v>0</v>
      </c>
    </row>
    <row r="78" spans="1:47" ht="15.75">
      <c r="A78" s="3212" t="s">
        <v>5746</v>
      </c>
      <c r="B78" s="171">
        <v>0</v>
      </c>
      <c r="C78" s="171">
        <v>0</v>
      </c>
      <c r="E78" s="487"/>
      <c r="F78" s="3231" t="s">
        <v>5759</v>
      </c>
      <c r="G78" s="3245"/>
      <c r="H78" s="3244"/>
      <c r="I78" s="1601">
        <v>0</v>
      </c>
      <c r="J78" s="3013"/>
      <c r="K78" s="3014"/>
      <c r="L78" s="3014"/>
      <c r="M78" s="3014"/>
      <c r="N78" s="3014"/>
      <c r="O78" s="3021"/>
      <c r="P78" s="3037">
        <v>0</v>
      </c>
      <c r="Q78" s="3036"/>
      <c r="T78" s="487"/>
      <c r="U78" s="3231" t="s">
        <v>5759</v>
      </c>
      <c r="V78" s="3233"/>
      <c r="W78" s="115"/>
      <c r="X78" s="492">
        <v>0</v>
      </c>
      <c r="Y78" s="480">
        <v>0</v>
      </c>
      <c r="Z78" s="560">
        <v>0</v>
      </c>
      <c r="AA78" s="560">
        <v>0</v>
      </c>
      <c r="AB78" s="560">
        <v>0</v>
      </c>
      <c r="AC78" s="560">
        <v>0</v>
      </c>
      <c r="AD78" s="1415">
        <v>0</v>
      </c>
      <c r="AE78" s="1415">
        <v>0</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3171">
        <v>0</v>
      </c>
      <c r="AF113" s="3176"/>
      <c r="AI113" s="487"/>
      <c r="AJ113" s="3231">
        <v>0</v>
      </c>
      <c r="AK113" s="3233"/>
      <c r="AL113" s="115"/>
      <c r="AM113" s="492">
        <v>0</v>
      </c>
      <c r="AN113" s="480">
        <v>0</v>
      </c>
      <c r="AO113" s="560">
        <v>0</v>
      </c>
      <c r="AP113" s="560">
        <v>0</v>
      </c>
      <c r="AQ113" s="560">
        <v>0</v>
      </c>
      <c r="AR113" s="560">
        <v>0</v>
      </c>
      <c r="AS113" s="1415">
        <v>0</v>
      </c>
      <c r="AT113" s="3171">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3171">
        <v>0</v>
      </c>
      <c r="AF116" s="3176"/>
      <c r="AI116" s="487"/>
      <c r="AJ116" s="3231">
        <v>0</v>
      </c>
      <c r="AK116" s="3233"/>
      <c r="AL116" s="115"/>
      <c r="AM116" s="492">
        <v>0</v>
      </c>
      <c r="AN116" s="480">
        <v>0</v>
      </c>
      <c r="AO116" s="560">
        <v>0</v>
      </c>
      <c r="AP116" s="560">
        <v>0</v>
      </c>
      <c r="AQ116" s="560">
        <v>0</v>
      </c>
      <c r="AR116" s="560">
        <v>0</v>
      </c>
      <c r="AS116" s="1415">
        <v>0</v>
      </c>
      <c r="AT116" s="3171">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3171">
        <v>0</v>
      </c>
      <c r="AF117" s="3176"/>
      <c r="AI117" s="487"/>
      <c r="AJ117" s="3231">
        <v>0</v>
      </c>
      <c r="AK117" s="3233"/>
      <c r="AL117" s="115"/>
      <c r="AM117" s="492">
        <v>0</v>
      </c>
      <c r="AN117" s="480">
        <v>0</v>
      </c>
      <c r="AO117" s="560">
        <v>0</v>
      </c>
      <c r="AP117" s="560">
        <v>0</v>
      </c>
      <c r="AQ117" s="560">
        <v>0</v>
      </c>
      <c r="AR117" s="560">
        <v>0</v>
      </c>
      <c r="AS117" s="1415">
        <v>0</v>
      </c>
      <c r="AT117" s="3171">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3171">
        <v>0</v>
      </c>
      <c r="AF118" s="3176"/>
      <c r="AI118" s="487"/>
      <c r="AJ118" s="3231">
        <v>0</v>
      </c>
      <c r="AK118" s="3233"/>
      <c r="AL118" s="115"/>
      <c r="AM118" s="492">
        <v>0</v>
      </c>
      <c r="AN118" s="480">
        <v>0</v>
      </c>
      <c r="AO118" s="560">
        <v>0</v>
      </c>
      <c r="AP118" s="560">
        <v>0</v>
      </c>
      <c r="AQ118" s="560">
        <v>0</v>
      </c>
      <c r="AR118" s="560">
        <v>0</v>
      </c>
      <c r="AS118" s="1415">
        <v>0</v>
      </c>
      <c r="AT118" s="3171">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3171">
        <v>0</v>
      </c>
      <c r="AF119" s="3176"/>
      <c r="AI119" s="487"/>
      <c r="AJ119" s="3231">
        <v>0</v>
      </c>
      <c r="AK119" s="3233"/>
      <c r="AL119" s="115"/>
      <c r="AM119" s="492">
        <v>0</v>
      </c>
      <c r="AN119" s="480">
        <v>0</v>
      </c>
      <c r="AO119" s="560">
        <v>0</v>
      </c>
      <c r="AP119" s="560">
        <v>0</v>
      </c>
      <c r="AQ119" s="560">
        <v>0</v>
      </c>
      <c r="AR119" s="560">
        <v>0</v>
      </c>
      <c r="AS119" s="1415">
        <v>0</v>
      </c>
      <c r="AT119" s="3171">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3171">
        <v>0</v>
      </c>
      <c r="AF120" s="3176"/>
      <c r="AI120" s="487"/>
      <c r="AJ120" s="3231">
        <v>0</v>
      </c>
      <c r="AK120" s="3233"/>
      <c r="AL120" s="115"/>
      <c r="AM120" s="492">
        <v>0</v>
      </c>
      <c r="AN120" s="480">
        <v>0</v>
      </c>
      <c r="AO120" s="560">
        <v>0</v>
      </c>
      <c r="AP120" s="560">
        <v>0</v>
      </c>
      <c r="AQ120" s="560">
        <v>0</v>
      </c>
      <c r="AR120" s="560">
        <v>0</v>
      </c>
      <c r="AS120" s="1415">
        <v>0</v>
      </c>
      <c r="AT120" s="3171">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3171">
        <v>0</v>
      </c>
      <c r="AF135" s="3176"/>
      <c r="AI135" s="487"/>
      <c r="AJ135" s="3231">
        <v>0</v>
      </c>
      <c r="AK135" s="3233"/>
      <c r="AL135" s="115"/>
      <c r="AM135" s="492">
        <v>0</v>
      </c>
      <c r="AN135" s="480">
        <v>0</v>
      </c>
      <c r="AO135" s="560">
        <v>0</v>
      </c>
      <c r="AP135" s="560">
        <v>0</v>
      </c>
      <c r="AQ135" s="560">
        <v>0</v>
      </c>
      <c r="AR135" s="560">
        <v>0</v>
      </c>
      <c r="AS135" s="1415">
        <v>0</v>
      </c>
      <c r="AT135" s="3171">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3171">
        <v>0</v>
      </c>
      <c r="AF138" s="3176"/>
      <c r="AI138" s="487"/>
      <c r="AJ138" s="3231">
        <v>0</v>
      </c>
      <c r="AK138" s="3233"/>
      <c r="AL138" s="115"/>
      <c r="AM138" s="492">
        <v>0</v>
      </c>
      <c r="AN138" s="480">
        <v>0</v>
      </c>
      <c r="AO138" s="560">
        <v>0</v>
      </c>
      <c r="AP138" s="560">
        <v>0</v>
      </c>
      <c r="AQ138" s="560">
        <v>0</v>
      </c>
      <c r="AR138" s="560">
        <v>0</v>
      </c>
      <c r="AS138" s="1415">
        <v>0</v>
      </c>
      <c r="AT138" s="3171">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3171">
        <v>0</v>
      </c>
      <c r="AF139" s="3176"/>
      <c r="AI139" s="487"/>
      <c r="AJ139" s="3231">
        <v>0</v>
      </c>
      <c r="AK139" s="3233"/>
      <c r="AL139" s="115"/>
      <c r="AM139" s="492">
        <v>0</v>
      </c>
      <c r="AN139" s="480">
        <v>0</v>
      </c>
      <c r="AO139" s="560">
        <v>0</v>
      </c>
      <c r="AP139" s="560">
        <v>0</v>
      </c>
      <c r="AQ139" s="560">
        <v>0</v>
      </c>
      <c r="AR139" s="560">
        <v>0</v>
      </c>
      <c r="AS139" s="1415">
        <v>0</v>
      </c>
      <c r="AT139" s="3171">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3171">
        <v>0</v>
      </c>
      <c r="AF142" s="3176"/>
      <c r="AI142" s="487"/>
      <c r="AJ142" s="3231">
        <v>0</v>
      </c>
      <c r="AK142" s="3233"/>
      <c r="AL142" s="115"/>
      <c r="AM142" s="492">
        <v>0</v>
      </c>
      <c r="AN142" s="480">
        <v>0</v>
      </c>
      <c r="AO142" s="560">
        <v>0</v>
      </c>
      <c r="AP142" s="560">
        <v>0</v>
      </c>
      <c r="AQ142" s="560">
        <v>0</v>
      </c>
      <c r="AR142" s="560">
        <v>0</v>
      </c>
      <c r="AS142" s="1415">
        <v>0</v>
      </c>
      <c r="AT142" s="3171">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3171">
        <v>0</v>
      </c>
      <c r="AF144" s="3176"/>
      <c r="AI144" s="487"/>
      <c r="AJ144" s="3231">
        <v>0</v>
      </c>
      <c r="AK144" s="3233"/>
      <c r="AL144" s="115"/>
      <c r="AM144" s="492">
        <v>0</v>
      </c>
      <c r="AN144" s="480">
        <v>0</v>
      </c>
      <c r="AO144" s="560">
        <v>0</v>
      </c>
      <c r="AP144" s="560">
        <v>0</v>
      </c>
      <c r="AQ144" s="560">
        <v>0</v>
      </c>
      <c r="AR144" s="560">
        <v>0</v>
      </c>
      <c r="AS144" s="1415">
        <v>0</v>
      </c>
      <c r="AT144" s="3171">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8327.9465733645393</v>
      </c>
      <c r="J146" s="3238"/>
      <c r="K146" s="3240"/>
      <c r="L146" s="3240"/>
      <c r="M146" s="3240"/>
      <c r="N146" s="3240"/>
      <c r="O146" s="3241"/>
      <c r="P146" s="3242">
        <v>0</v>
      </c>
      <c r="Q146" s="3036"/>
      <c r="T146" s="487"/>
      <c r="U146" s="3231"/>
      <c r="V146" s="3233"/>
      <c r="W146" s="115" t="s">
        <v>5760</v>
      </c>
      <c r="X146" s="2812">
        <v>8327.9465733645393</v>
      </c>
      <c r="Y146" s="3243">
        <v>0</v>
      </c>
      <c r="Z146" s="1430">
        <v>8327.9465733645393</v>
      </c>
      <c r="AA146" s="1430">
        <v>0</v>
      </c>
      <c r="AB146" s="1430">
        <v>0</v>
      </c>
      <c r="AC146" s="1430">
        <v>0</v>
      </c>
      <c r="AD146" s="1431">
        <v>0</v>
      </c>
      <c r="AE146" s="3198">
        <v>8327.9465733645393</v>
      </c>
      <c r="AF146" s="3176"/>
      <c r="AI146" s="487"/>
      <c r="AJ146" s="3231"/>
      <c r="AK146" s="3233"/>
      <c r="AL146" s="115" t="s">
        <v>5760</v>
      </c>
      <c r="AM146" s="2812">
        <v>4574.1695460558603</v>
      </c>
      <c r="AN146" s="3243">
        <v>0</v>
      </c>
      <c r="AO146" s="1430">
        <v>4574.1695460558603</v>
      </c>
      <c r="AP146" s="1430">
        <v>0</v>
      </c>
      <c r="AQ146" s="1430">
        <v>0</v>
      </c>
      <c r="AR146" s="1430">
        <v>0</v>
      </c>
      <c r="AS146" s="1431">
        <v>0</v>
      </c>
      <c r="AT146" s="3198">
        <v>4574.1695460558603</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3171"/>
      <c r="AF149" s="3176"/>
      <c r="AI149" s="487" t="s">
        <v>792</v>
      </c>
      <c r="AJ149" s="3231"/>
      <c r="AK149" s="3233"/>
      <c r="AL149" s="115"/>
      <c r="AM149" s="492">
        <v>0</v>
      </c>
      <c r="AN149" s="480"/>
      <c r="AO149" s="560"/>
      <c r="AP149" s="560"/>
      <c r="AQ149" s="560"/>
      <c r="AR149" s="560"/>
      <c r="AS149" s="1415"/>
      <c r="AT149" s="3171"/>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3171">
        <v>0</v>
      </c>
      <c r="AF150" s="3176"/>
      <c r="AI150" s="487"/>
      <c r="AJ150" s="3231" t="s">
        <v>793</v>
      </c>
      <c r="AK150" s="3233"/>
      <c r="AL150" s="115"/>
      <c r="AM150" s="492">
        <v>0</v>
      </c>
      <c r="AN150" s="480">
        <v>0</v>
      </c>
      <c r="AO150" s="560">
        <v>0</v>
      </c>
      <c r="AP150" s="560">
        <v>0</v>
      </c>
      <c r="AQ150" s="560">
        <v>0</v>
      </c>
      <c r="AR150" s="560">
        <v>0</v>
      </c>
      <c r="AS150" s="1415">
        <v>0</v>
      </c>
      <c r="AT150" s="3171">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3171">
        <v>0</v>
      </c>
      <c r="AF151" s="3176"/>
      <c r="AI151" s="487"/>
      <c r="AJ151" s="3231">
        <v>0</v>
      </c>
      <c r="AK151" s="3233"/>
      <c r="AL151" s="115"/>
      <c r="AM151" s="492">
        <v>0</v>
      </c>
      <c r="AN151" s="480">
        <v>0</v>
      </c>
      <c r="AO151" s="560">
        <v>0</v>
      </c>
      <c r="AP151" s="560">
        <v>0</v>
      </c>
      <c r="AQ151" s="560">
        <v>0</v>
      </c>
      <c r="AR151" s="560">
        <v>0</v>
      </c>
      <c r="AS151" s="1415">
        <v>0</v>
      </c>
      <c r="AT151" s="3171">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3171">
        <v>0</v>
      </c>
      <c r="AF152" s="3176"/>
      <c r="AI152" s="487"/>
      <c r="AJ152" s="3231">
        <v>0</v>
      </c>
      <c r="AK152" s="3233"/>
      <c r="AL152" s="115"/>
      <c r="AM152" s="492">
        <v>0</v>
      </c>
      <c r="AN152" s="480">
        <v>0</v>
      </c>
      <c r="AO152" s="560">
        <v>0</v>
      </c>
      <c r="AP152" s="560">
        <v>0</v>
      </c>
      <c r="AQ152" s="560">
        <v>0</v>
      </c>
      <c r="AR152" s="560">
        <v>0</v>
      </c>
      <c r="AS152" s="1415">
        <v>0</v>
      </c>
      <c r="AT152" s="3171">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3171">
        <v>0</v>
      </c>
      <c r="AF153" s="3176"/>
      <c r="AI153" s="487"/>
      <c r="AJ153" s="3231">
        <v>0</v>
      </c>
      <c r="AK153" s="3233"/>
      <c r="AL153" s="115"/>
      <c r="AM153" s="492">
        <v>0</v>
      </c>
      <c r="AN153" s="480">
        <v>0</v>
      </c>
      <c r="AO153" s="560">
        <v>0</v>
      </c>
      <c r="AP153" s="560">
        <v>0</v>
      </c>
      <c r="AQ153" s="560">
        <v>0</v>
      </c>
      <c r="AR153" s="560">
        <v>0</v>
      </c>
      <c r="AS153" s="1415">
        <v>0</v>
      </c>
      <c r="AT153" s="3171">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3198">
        <v>0</v>
      </c>
      <c r="AF155" s="3176"/>
      <c r="AI155" s="487"/>
      <c r="AJ155" s="3231"/>
      <c r="AK155" s="3233"/>
      <c r="AL155" s="115" t="s">
        <v>5762</v>
      </c>
      <c r="AM155" s="2812">
        <v>0</v>
      </c>
      <c r="AN155" s="3243">
        <v>0</v>
      </c>
      <c r="AO155" s="1430">
        <v>0</v>
      </c>
      <c r="AP155" s="1430">
        <v>0</v>
      </c>
      <c r="AQ155" s="1430">
        <v>0</v>
      </c>
      <c r="AR155" s="1430">
        <v>0</v>
      </c>
      <c r="AS155" s="1431">
        <v>0</v>
      </c>
      <c r="AT155" s="3198">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5746</v>
      </c>
      <c r="B161" s="171">
        <v>0</v>
      </c>
      <c r="C161" s="171">
        <v>0</v>
      </c>
      <c r="E161" s="487"/>
      <c r="F161" s="3231" t="s">
        <v>799</v>
      </c>
      <c r="G161" s="20"/>
      <c r="H161" s="115"/>
      <c r="I161" s="1601">
        <v>0</v>
      </c>
      <c r="J161" s="3013"/>
      <c r="K161" s="3014"/>
      <c r="L161" s="3014"/>
      <c r="M161" s="3014"/>
      <c r="N161" s="3014"/>
      <c r="O161" s="3021"/>
      <c r="P161" s="3037">
        <v>0</v>
      </c>
      <c r="Q161" s="3036"/>
      <c r="T161" s="487"/>
      <c r="U161" s="3231" t="s">
        <v>799</v>
      </c>
      <c r="V161" s="3233"/>
      <c r="W161" s="115"/>
      <c r="X161" s="492">
        <v>0</v>
      </c>
      <c r="Y161" s="480">
        <v>0</v>
      </c>
      <c r="Z161" s="560">
        <v>0</v>
      </c>
      <c r="AA161" s="560">
        <v>0</v>
      </c>
      <c r="AB161" s="560">
        <v>0</v>
      </c>
      <c r="AC161" s="560">
        <v>0</v>
      </c>
      <c r="AD161" s="1415">
        <v>0</v>
      </c>
      <c r="AE161" s="1415">
        <v>0</v>
      </c>
      <c r="AF161" s="3176"/>
      <c r="AI161" s="487"/>
      <c r="AJ161" s="3231" t="s">
        <v>799</v>
      </c>
      <c r="AK161" s="3233"/>
      <c r="AL161" s="115"/>
      <c r="AM161" s="492">
        <v>0</v>
      </c>
      <c r="AN161" s="480">
        <v>0</v>
      </c>
      <c r="AO161" s="560">
        <v>0</v>
      </c>
      <c r="AP161" s="560">
        <v>0</v>
      </c>
      <c r="AQ161" s="560">
        <v>0</v>
      </c>
      <c r="AR161" s="560">
        <v>0</v>
      </c>
      <c r="AS161" s="1415">
        <v>0</v>
      </c>
      <c r="AT161" s="1415">
        <v>0</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738020.95728127297</v>
      </c>
      <c r="J163" s="3013"/>
      <c r="K163" s="3014"/>
      <c r="L163" s="3014"/>
      <c r="M163" s="3014"/>
      <c r="N163" s="3014"/>
      <c r="O163" s="3021"/>
      <c r="P163" s="3037">
        <v>0</v>
      </c>
      <c r="Q163" s="3036"/>
      <c r="T163" s="487"/>
      <c r="U163" s="3231" t="s">
        <v>797</v>
      </c>
      <c r="V163" s="3233"/>
      <c r="W163" s="115"/>
      <c r="X163" s="492">
        <v>738020.95728127297</v>
      </c>
      <c r="Y163" s="480">
        <v>0</v>
      </c>
      <c r="Z163" s="560">
        <v>738020.95728127297</v>
      </c>
      <c r="AA163" s="560">
        <v>0</v>
      </c>
      <c r="AB163" s="560">
        <v>0</v>
      </c>
      <c r="AC163" s="560">
        <v>0</v>
      </c>
      <c r="AD163" s="1415">
        <v>0</v>
      </c>
      <c r="AE163" s="1415">
        <v>738020.95728127297</v>
      </c>
      <c r="AF163" s="3176"/>
      <c r="AI163" s="487"/>
      <c r="AJ163" s="3231" t="s">
        <v>797</v>
      </c>
      <c r="AK163" s="3233"/>
      <c r="AL163" s="115"/>
      <c r="AM163" s="492">
        <v>594706.90361079853</v>
      </c>
      <c r="AN163" s="480">
        <v>0</v>
      </c>
      <c r="AO163" s="560">
        <v>594706.90361079853</v>
      </c>
      <c r="AP163" s="560">
        <v>0</v>
      </c>
      <c r="AQ163" s="560">
        <v>0</v>
      </c>
      <c r="AR163" s="560">
        <v>0</v>
      </c>
      <c r="AS163" s="1415">
        <v>0</v>
      </c>
      <c r="AT163" s="1415">
        <v>594706.90361079853</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738020.95728127297</v>
      </c>
      <c r="J170" s="3238"/>
      <c r="K170" s="3239">
        <v>1</v>
      </c>
      <c r="L170" s="3240"/>
      <c r="M170" s="3240"/>
      <c r="N170" s="3240"/>
      <c r="O170" s="3241"/>
      <c r="P170" s="3242">
        <v>1</v>
      </c>
      <c r="Q170" s="3036"/>
      <c r="T170" s="487"/>
      <c r="U170" s="3231"/>
      <c r="V170" s="3233"/>
      <c r="W170" s="115" t="s">
        <v>5764</v>
      </c>
      <c r="X170" s="2812">
        <v>738020.95728127297</v>
      </c>
      <c r="Y170" s="3243">
        <v>0</v>
      </c>
      <c r="Z170" s="1430">
        <v>738020.95728127297</v>
      </c>
      <c r="AA170" s="1430">
        <v>0</v>
      </c>
      <c r="AB170" s="1430">
        <v>0</v>
      </c>
      <c r="AC170" s="1430">
        <v>0</v>
      </c>
      <c r="AD170" s="1431">
        <v>0</v>
      </c>
      <c r="AE170" s="1431">
        <v>738020.95728127297</v>
      </c>
      <c r="AF170" s="3176"/>
      <c r="AI170" s="487"/>
      <c r="AJ170" s="3231"/>
      <c r="AK170" s="3233"/>
      <c r="AL170" s="115" t="s">
        <v>5764</v>
      </c>
      <c r="AM170" s="2812">
        <v>594706.90361079853</v>
      </c>
      <c r="AN170" s="3243">
        <v>0</v>
      </c>
      <c r="AO170" s="1430">
        <v>594706.90361079853</v>
      </c>
      <c r="AP170" s="1430">
        <v>0</v>
      </c>
      <c r="AQ170" s="1430">
        <v>0</v>
      </c>
      <c r="AR170" s="1430">
        <v>0</v>
      </c>
      <c r="AS170" s="1431">
        <v>0</v>
      </c>
      <c r="AT170" s="1431">
        <v>594706.90361079853</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234782.38498250893</v>
      </c>
      <c r="J174" s="3013"/>
      <c r="K174" s="3014"/>
      <c r="L174" s="3014"/>
      <c r="M174" s="3014"/>
      <c r="N174" s="3014"/>
      <c r="O174" s="3021"/>
      <c r="P174" s="3037">
        <v>0</v>
      </c>
      <c r="Q174" s="3036"/>
      <c r="T174" s="487"/>
      <c r="U174" s="3231" t="s">
        <v>801</v>
      </c>
      <c r="V174" s="3233"/>
      <c r="W174" s="115"/>
      <c r="X174" s="492">
        <v>234782.38498250893</v>
      </c>
      <c r="Y174" s="480">
        <v>0</v>
      </c>
      <c r="Z174" s="560">
        <v>234782.38498250893</v>
      </c>
      <c r="AA174" s="560">
        <v>0</v>
      </c>
      <c r="AB174" s="560">
        <v>0</v>
      </c>
      <c r="AC174" s="560">
        <v>0</v>
      </c>
      <c r="AD174" s="1415">
        <v>0</v>
      </c>
      <c r="AE174" s="1415">
        <v>234782.38498250893</v>
      </c>
      <c r="AF174" s="3176"/>
      <c r="AI174" s="487"/>
      <c r="AJ174" s="3231" t="s">
        <v>801</v>
      </c>
      <c r="AK174" s="3233"/>
      <c r="AL174" s="115"/>
      <c r="AM174" s="492">
        <v>205140.78498250892</v>
      </c>
      <c r="AN174" s="480">
        <v>0</v>
      </c>
      <c r="AO174" s="560">
        <v>205140.78498250892</v>
      </c>
      <c r="AP174" s="560">
        <v>0</v>
      </c>
      <c r="AQ174" s="560">
        <v>0</v>
      </c>
      <c r="AR174" s="560">
        <v>0</v>
      </c>
      <c r="AS174" s="1415">
        <v>0</v>
      </c>
      <c r="AT174" s="1415">
        <v>205140.78498250892</v>
      </c>
      <c r="AU174" s="5">
        <v>0</v>
      </c>
    </row>
    <row r="175" spans="1:47" ht="15.75">
      <c r="A175" s="3212" t="s">
        <v>1403</v>
      </c>
      <c r="B175" s="171">
        <v>0</v>
      </c>
      <c r="C175" s="171">
        <v>0</v>
      </c>
      <c r="E175" s="487"/>
      <c r="F175" s="3231" t="s">
        <v>802</v>
      </c>
      <c r="G175" s="20"/>
      <c r="H175" s="115"/>
      <c r="I175" s="1601">
        <v>4158367.9232135005</v>
      </c>
      <c r="J175" s="3013"/>
      <c r="K175" s="3014"/>
      <c r="L175" s="3014"/>
      <c r="M175" s="3014"/>
      <c r="N175" s="3014"/>
      <c r="O175" s="3021"/>
      <c r="P175" s="3037">
        <v>0</v>
      </c>
      <c r="Q175" s="3036"/>
      <c r="T175" s="487"/>
      <c r="U175" s="3231" t="s">
        <v>802</v>
      </c>
      <c r="V175" s="3233"/>
      <c r="W175" s="115"/>
      <c r="X175" s="492">
        <v>4158367.9232135005</v>
      </c>
      <c r="Y175" s="480">
        <v>0</v>
      </c>
      <c r="Z175" s="560">
        <v>4158367.9232135005</v>
      </c>
      <c r="AA175" s="560">
        <v>0</v>
      </c>
      <c r="AB175" s="560">
        <v>0</v>
      </c>
      <c r="AC175" s="560">
        <v>0</v>
      </c>
      <c r="AD175" s="1415">
        <v>0</v>
      </c>
      <c r="AE175" s="1415">
        <v>4158367.9232135005</v>
      </c>
      <c r="AF175" s="3176"/>
      <c r="AI175" s="487"/>
      <c r="AJ175" s="3231" t="s">
        <v>802</v>
      </c>
      <c r="AK175" s="3233"/>
      <c r="AL175" s="115"/>
      <c r="AM175" s="492">
        <v>3372634.3232135</v>
      </c>
      <c r="AN175" s="480">
        <v>0</v>
      </c>
      <c r="AO175" s="560">
        <v>3372634.3232135</v>
      </c>
      <c r="AP175" s="560">
        <v>0</v>
      </c>
      <c r="AQ175" s="560">
        <v>0</v>
      </c>
      <c r="AR175" s="560">
        <v>0</v>
      </c>
      <c r="AS175" s="1415">
        <v>0</v>
      </c>
      <c r="AT175" s="1415">
        <v>3372634.3232135</v>
      </c>
      <c r="AU175" s="5">
        <v>0</v>
      </c>
    </row>
    <row r="176" spans="1:47" ht="15.75">
      <c r="A176" s="3212" t="s">
        <v>1403</v>
      </c>
      <c r="B176" s="171">
        <v>0</v>
      </c>
      <c r="C176" s="171">
        <v>0</v>
      </c>
      <c r="E176" s="487"/>
      <c r="F176" s="3231" t="s">
        <v>697</v>
      </c>
      <c r="G176" s="20"/>
      <c r="H176" s="115"/>
      <c r="I176" s="1601">
        <v>1236303.1149391918</v>
      </c>
      <c r="J176" s="3013"/>
      <c r="K176" s="3014"/>
      <c r="L176" s="3014"/>
      <c r="M176" s="3014"/>
      <c r="N176" s="3014"/>
      <c r="O176" s="3021"/>
      <c r="P176" s="3037">
        <v>0</v>
      </c>
      <c r="Q176" s="3036"/>
      <c r="T176" s="487"/>
      <c r="U176" s="3231" t="s">
        <v>697</v>
      </c>
      <c r="V176" s="3233"/>
      <c r="W176" s="115"/>
      <c r="X176" s="492">
        <v>1236303.1149391918</v>
      </c>
      <c r="Y176" s="480">
        <v>0</v>
      </c>
      <c r="Z176" s="560">
        <v>1236303.1149391918</v>
      </c>
      <c r="AA176" s="560">
        <v>0</v>
      </c>
      <c r="AB176" s="560">
        <v>0</v>
      </c>
      <c r="AC176" s="560">
        <v>0</v>
      </c>
      <c r="AD176" s="1415">
        <v>0</v>
      </c>
      <c r="AE176" s="1415">
        <v>1236303.1149391918</v>
      </c>
      <c r="AF176" s="3176"/>
      <c r="AI176" s="487"/>
      <c r="AJ176" s="3231" t="s">
        <v>697</v>
      </c>
      <c r="AK176" s="3233"/>
      <c r="AL176" s="115"/>
      <c r="AM176" s="492">
        <v>1229897.1453969688</v>
      </c>
      <c r="AN176" s="480">
        <v>0</v>
      </c>
      <c r="AO176" s="560">
        <v>1229897.1453969688</v>
      </c>
      <c r="AP176" s="560">
        <v>0</v>
      </c>
      <c r="AQ176" s="560">
        <v>0</v>
      </c>
      <c r="AR176" s="560">
        <v>0</v>
      </c>
      <c r="AS176" s="1415">
        <v>0</v>
      </c>
      <c r="AT176" s="1415">
        <v>1229897.1453969688</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5629453.4231352005</v>
      </c>
      <c r="J182" s="3238"/>
      <c r="K182" s="3239">
        <v>1</v>
      </c>
      <c r="L182" s="3240"/>
      <c r="M182" s="3240"/>
      <c r="N182" s="3240"/>
      <c r="O182" s="3241"/>
      <c r="P182" s="3242">
        <v>1</v>
      </c>
      <c r="Q182" s="3036"/>
      <c r="T182" s="131"/>
      <c r="U182" s="3231"/>
      <c r="V182" s="3233"/>
      <c r="W182" s="115" t="s">
        <v>5766</v>
      </c>
      <c r="X182" s="2812">
        <v>5629453.4231352005</v>
      </c>
      <c r="Y182" s="3243">
        <v>0</v>
      </c>
      <c r="Z182" s="1430">
        <v>5629453.4231352005</v>
      </c>
      <c r="AA182" s="1430">
        <v>0</v>
      </c>
      <c r="AB182" s="1430">
        <v>0</v>
      </c>
      <c r="AC182" s="1430">
        <v>0</v>
      </c>
      <c r="AD182" s="1431">
        <v>0</v>
      </c>
      <c r="AE182" s="3198">
        <v>5629453.4231352005</v>
      </c>
      <c r="AF182" s="3176"/>
      <c r="AI182" s="131"/>
      <c r="AJ182" s="3231"/>
      <c r="AK182" s="3233"/>
      <c r="AL182" s="115" t="s">
        <v>5766</v>
      </c>
      <c r="AM182" s="2812">
        <v>4807672.2535929773</v>
      </c>
      <c r="AN182" s="3243">
        <v>0</v>
      </c>
      <c r="AO182" s="1430">
        <v>4807672.2535929773</v>
      </c>
      <c r="AP182" s="1430">
        <v>0</v>
      </c>
      <c r="AQ182" s="1430">
        <v>0</v>
      </c>
      <c r="AR182" s="1430">
        <v>0</v>
      </c>
      <c r="AS182" s="1431">
        <v>0</v>
      </c>
      <c r="AT182" s="3198">
        <v>4807672.2535929773</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3171"/>
      <c r="AF194" s="3176"/>
      <c r="AI194" s="487"/>
      <c r="AJ194" s="3231"/>
      <c r="AK194" s="3233"/>
      <c r="AL194" s="115"/>
      <c r="AM194" s="492">
        <v>0</v>
      </c>
      <c r="AN194" s="480"/>
      <c r="AO194" s="560"/>
      <c r="AP194" s="560"/>
      <c r="AQ194" s="560"/>
      <c r="AR194" s="560"/>
      <c r="AS194" s="1415"/>
      <c r="AT194" s="3171"/>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3171"/>
      <c r="AF195" s="3176"/>
      <c r="AI195" s="487">
        <v>0</v>
      </c>
      <c r="AJ195" s="3231"/>
      <c r="AK195" s="3233"/>
      <c r="AL195" s="115"/>
      <c r="AM195" s="492">
        <v>0</v>
      </c>
      <c r="AN195" s="480"/>
      <c r="AO195" s="560"/>
      <c r="AP195" s="560"/>
      <c r="AQ195" s="560"/>
      <c r="AR195" s="560"/>
      <c r="AS195" s="1415"/>
      <c r="AT195" s="3171"/>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3171">
        <v>0</v>
      </c>
      <c r="AF196" s="3176"/>
      <c r="AI196" s="487"/>
      <c r="AJ196" s="3231">
        <v>0</v>
      </c>
      <c r="AK196" s="3233"/>
      <c r="AL196" s="115"/>
      <c r="AM196" s="492">
        <v>0</v>
      </c>
      <c r="AN196" s="480">
        <v>0</v>
      </c>
      <c r="AO196" s="560">
        <v>0</v>
      </c>
      <c r="AP196" s="560">
        <v>0</v>
      </c>
      <c r="AQ196" s="560">
        <v>0</v>
      </c>
      <c r="AR196" s="560">
        <v>0</v>
      </c>
      <c r="AS196" s="1415">
        <v>0</v>
      </c>
      <c r="AT196" s="3171">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3171">
        <v>0</v>
      </c>
      <c r="AF197" s="3176"/>
      <c r="AI197" s="131"/>
      <c r="AJ197" s="3231">
        <v>0</v>
      </c>
      <c r="AK197" s="3233"/>
      <c r="AL197" s="115"/>
      <c r="AM197" s="492">
        <v>0</v>
      </c>
      <c r="AN197" s="480">
        <v>0</v>
      </c>
      <c r="AO197" s="560">
        <v>0</v>
      </c>
      <c r="AP197" s="560">
        <v>0</v>
      </c>
      <c r="AQ197" s="560">
        <v>0</v>
      </c>
      <c r="AR197" s="560">
        <v>0</v>
      </c>
      <c r="AS197" s="1415">
        <v>0</v>
      </c>
      <c r="AT197" s="3171">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3171">
        <v>0</v>
      </c>
      <c r="AF198" s="3176"/>
      <c r="AI198" s="131"/>
      <c r="AJ198" s="3231">
        <v>0</v>
      </c>
      <c r="AK198" s="3233"/>
      <c r="AL198" s="115"/>
      <c r="AM198" s="492">
        <v>0</v>
      </c>
      <c r="AN198" s="480">
        <v>0</v>
      </c>
      <c r="AO198" s="560">
        <v>0</v>
      </c>
      <c r="AP198" s="560">
        <v>0</v>
      </c>
      <c r="AQ198" s="560">
        <v>0</v>
      </c>
      <c r="AR198" s="560">
        <v>0</v>
      </c>
      <c r="AS198" s="1415">
        <v>0</v>
      </c>
      <c r="AT198" s="3171">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3171">
        <v>0</v>
      </c>
      <c r="AF199" s="3176"/>
      <c r="AI199" s="131"/>
      <c r="AJ199" s="3231">
        <v>0</v>
      </c>
      <c r="AK199" s="3233"/>
      <c r="AL199" s="115"/>
      <c r="AM199" s="492">
        <v>0</v>
      </c>
      <c r="AN199" s="480">
        <v>0</v>
      </c>
      <c r="AO199" s="560">
        <v>0</v>
      </c>
      <c r="AP199" s="560">
        <v>0</v>
      </c>
      <c r="AQ199" s="560">
        <v>0</v>
      </c>
      <c r="AR199" s="560">
        <v>0</v>
      </c>
      <c r="AS199" s="1415">
        <v>0</v>
      </c>
      <c r="AT199" s="3171">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3171">
        <v>0</v>
      </c>
      <c r="AF200" s="3176"/>
      <c r="AI200" s="131"/>
      <c r="AJ200" s="3231">
        <v>0</v>
      </c>
      <c r="AK200" s="3233"/>
      <c r="AL200" s="115"/>
      <c r="AM200" s="492">
        <v>0</v>
      </c>
      <c r="AN200" s="480">
        <v>0</v>
      </c>
      <c r="AO200" s="560">
        <v>0</v>
      </c>
      <c r="AP200" s="560">
        <v>0</v>
      </c>
      <c r="AQ200" s="560">
        <v>0</v>
      </c>
      <c r="AR200" s="560">
        <v>0</v>
      </c>
      <c r="AS200" s="1415">
        <v>0</v>
      </c>
      <c r="AT200" s="3171">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3198">
        <v>0</v>
      </c>
      <c r="AF203" s="3176"/>
      <c r="AI203" s="131"/>
      <c r="AJ203" s="3231"/>
      <c r="AK203" s="3233"/>
      <c r="AL203" s="115">
        <v>0</v>
      </c>
      <c r="AM203" s="2812">
        <v>0</v>
      </c>
      <c r="AN203" s="3243">
        <v>0</v>
      </c>
      <c r="AO203" s="1430">
        <v>0</v>
      </c>
      <c r="AP203" s="1430">
        <v>0</v>
      </c>
      <c r="AQ203" s="1430">
        <v>0</v>
      </c>
      <c r="AR203" s="1430">
        <v>0</v>
      </c>
      <c r="AS203" s="1431">
        <v>0</v>
      </c>
      <c r="AT203" s="3198">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3171"/>
      <c r="AF205" s="3176"/>
      <c r="AI205" s="131"/>
      <c r="AJ205" s="3231"/>
      <c r="AK205" s="3233"/>
      <c r="AL205" s="115"/>
      <c r="AM205" s="492">
        <v>0</v>
      </c>
      <c r="AN205" s="480"/>
      <c r="AO205" s="560"/>
      <c r="AP205" s="560"/>
      <c r="AQ205" s="560"/>
      <c r="AR205" s="560"/>
      <c r="AS205" s="1415"/>
      <c r="AT205" s="3171"/>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3171"/>
      <c r="AF206" s="3176"/>
      <c r="AI206" s="487" t="s">
        <v>5768</v>
      </c>
      <c r="AJ206" s="3231"/>
      <c r="AK206" s="3233"/>
      <c r="AL206" s="115"/>
      <c r="AM206" s="492">
        <v>0</v>
      </c>
      <c r="AN206" s="480"/>
      <c r="AO206" s="560"/>
      <c r="AP206" s="560"/>
      <c r="AQ206" s="560"/>
      <c r="AR206" s="560"/>
      <c r="AS206" s="1415"/>
      <c r="AT206" s="3171"/>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3171">
        <v>0</v>
      </c>
      <c r="AF209" s="3176"/>
      <c r="AI209" s="487"/>
      <c r="AJ209" s="3231">
        <v>0</v>
      </c>
      <c r="AK209" s="3233"/>
      <c r="AL209" s="115"/>
      <c r="AM209" s="492">
        <v>0</v>
      </c>
      <c r="AN209" s="480">
        <v>0</v>
      </c>
      <c r="AO209" s="560">
        <v>0</v>
      </c>
      <c r="AP209" s="560">
        <v>0</v>
      </c>
      <c r="AQ209" s="560">
        <v>0</v>
      </c>
      <c r="AR209" s="560">
        <v>0</v>
      </c>
      <c r="AS209" s="1415">
        <v>0</v>
      </c>
      <c r="AT209" s="3171">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3171">
        <v>0</v>
      </c>
      <c r="AF210" s="3176"/>
      <c r="AI210" s="487"/>
      <c r="AJ210" s="3231">
        <v>0</v>
      </c>
      <c r="AK210" s="3233"/>
      <c r="AL210" s="115"/>
      <c r="AM210" s="492">
        <v>0</v>
      </c>
      <c r="AN210" s="480">
        <v>0</v>
      </c>
      <c r="AO210" s="560">
        <v>0</v>
      </c>
      <c r="AP210" s="560">
        <v>0</v>
      </c>
      <c r="AQ210" s="560">
        <v>0</v>
      </c>
      <c r="AR210" s="560">
        <v>0</v>
      </c>
      <c r="AS210" s="1415">
        <v>0</v>
      </c>
      <c r="AT210" s="3171">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3198">
        <v>0</v>
      </c>
      <c r="AF213" s="3176"/>
      <c r="AI213" s="487"/>
      <c r="AJ213" s="3231"/>
      <c r="AK213" s="3233"/>
      <c r="AL213" s="115">
        <v>0</v>
      </c>
      <c r="AM213" s="2812">
        <v>0</v>
      </c>
      <c r="AN213" s="3243">
        <v>0</v>
      </c>
      <c r="AO213" s="1430">
        <v>0</v>
      </c>
      <c r="AP213" s="1430">
        <v>0</v>
      </c>
      <c r="AQ213" s="1430">
        <v>0</v>
      </c>
      <c r="AR213" s="1430">
        <v>0</v>
      </c>
      <c r="AS213" s="1431">
        <v>0</v>
      </c>
      <c r="AT213" s="3198">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3171"/>
      <c r="AF215" s="3176"/>
      <c r="AI215" s="487"/>
      <c r="AJ215" s="3231"/>
      <c r="AK215" s="3233"/>
      <c r="AL215" s="115"/>
      <c r="AM215" s="492">
        <v>0</v>
      </c>
      <c r="AN215" s="480"/>
      <c r="AO215" s="560"/>
      <c r="AP215" s="560"/>
      <c r="AQ215" s="560"/>
      <c r="AR215" s="560"/>
      <c r="AS215" s="1415"/>
      <c r="AT215" s="3171"/>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3171"/>
      <c r="AF216" s="3176"/>
      <c r="AI216" s="487" t="s">
        <v>5768</v>
      </c>
      <c r="AJ216" s="3231"/>
      <c r="AK216" s="3233"/>
      <c r="AL216" s="115"/>
      <c r="AM216" s="492">
        <v>0</v>
      </c>
      <c r="AN216" s="480"/>
      <c r="AO216" s="560"/>
      <c r="AP216" s="560"/>
      <c r="AQ216" s="560"/>
      <c r="AR216" s="560"/>
      <c r="AS216" s="1415"/>
      <c r="AT216" s="3171"/>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3171">
        <v>0</v>
      </c>
      <c r="AF217" s="3176"/>
      <c r="AI217" s="487"/>
      <c r="AJ217" s="3231">
        <v>0</v>
      </c>
      <c r="AK217" s="3233"/>
      <c r="AL217" s="115"/>
      <c r="AM217" s="492">
        <v>0</v>
      </c>
      <c r="AN217" s="480">
        <v>0</v>
      </c>
      <c r="AO217" s="560">
        <v>0</v>
      </c>
      <c r="AP217" s="560">
        <v>0</v>
      </c>
      <c r="AQ217" s="560">
        <v>0</v>
      </c>
      <c r="AR217" s="560">
        <v>0</v>
      </c>
      <c r="AS217" s="1415">
        <v>0</v>
      </c>
      <c r="AT217" s="3171">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3171">
        <v>0</v>
      </c>
      <c r="AF218" s="3176"/>
      <c r="AI218" s="487"/>
      <c r="AJ218" s="3231">
        <v>0</v>
      </c>
      <c r="AK218" s="3233"/>
      <c r="AL218" s="115"/>
      <c r="AM218" s="492">
        <v>0</v>
      </c>
      <c r="AN218" s="480">
        <v>0</v>
      </c>
      <c r="AO218" s="560">
        <v>0</v>
      </c>
      <c r="AP218" s="560">
        <v>0</v>
      </c>
      <c r="AQ218" s="560">
        <v>0</v>
      </c>
      <c r="AR218" s="560">
        <v>0</v>
      </c>
      <c r="AS218" s="1415">
        <v>0</v>
      </c>
      <c r="AT218" s="3171">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3171">
        <v>0</v>
      </c>
      <c r="AF219" s="3176"/>
      <c r="AI219" s="487"/>
      <c r="AJ219" s="3231">
        <v>0</v>
      </c>
      <c r="AK219" s="3233"/>
      <c r="AL219" s="115"/>
      <c r="AM219" s="492">
        <v>0</v>
      </c>
      <c r="AN219" s="480">
        <v>0</v>
      </c>
      <c r="AO219" s="560">
        <v>0</v>
      </c>
      <c r="AP219" s="560">
        <v>0</v>
      </c>
      <c r="AQ219" s="560">
        <v>0</v>
      </c>
      <c r="AR219" s="560">
        <v>0</v>
      </c>
      <c r="AS219" s="1415">
        <v>0</v>
      </c>
      <c r="AT219" s="3171">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3171">
        <v>0</v>
      </c>
      <c r="AF220" s="3176"/>
      <c r="AI220" s="487"/>
      <c r="AJ220" s="3231">
        <v>0</v>
      </c>
      <c r="AK220" s="3233"/>
      <c r="AL220" s="115"/>
      <c r="AM220" s="492">
        <v>0</v>
      </c>
      <c r="AN220" s="480">
        <v>0</v>
      </c>
      <c r="AO220" s="560">
        <v>0</v>
      </c>
      <c r="AP220" s="560">
        <v>0</v>
      </c>
      <c r="AQ220" s="560">
        <v>0</v>
      </c>
      <c r="AR220" s="560">
        <v>0</v>
      </c>
      <c r="AS220" s="1415">
        <v>0</v>
      </c>
      <c r="AT220" s="3171">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3171">
        <v>0</v>
      </c>
      <c r="AF221" s="3176"/>
      <c r="AI221" s="487"/>
      <c r="AJ221" s="3231">
        <v>0</v>
      </c>
      <c r="AK221" s="3233"/>
      <c r="AL221" s="115"/>
      <c r="AM221" s="492">
        <v>0</v>
      </c>
      <c r="AN221" s="480">
        <v>0</v>
      </c>
      <c r="AO221" s="560">
        <v>0</v>
      </c>
      <c r="AP221" s="560">
        <v>0</v>
      </c>
      <c r="AQ221" s="560">
        <v>0</v>
      </c>
      <c r="AR221" s="560">
        <v>0</v>
      </c>
      <c r="AS221" s="1415">
        <v>0</v>
      </c>
      <c r="AT221" s="3171">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3198">
        <v>0</v>
      </c>
      <c r="AF222" s="3176"/>
      <c r="AI222" s="487"/>
      <c r="AJ222" s="3231"/>
      <c r="AK222" s="3233"/>
      <c r="AL222" s="115">
        <v>0</v>
      </c>
      <c r="AM222" s="2812">
        <v>0</v>
      </c>
      <c r="AN222" s="1430">
        <v>0</v>
      </c>
      <c r="AO222" s="1430">
        <v>0</v>
      </c>
      <c r="AP222" s="1430">
        <v>0</v>
      </c>
      <c r="AQ222" s="1430">
        <v>0</v>
      </c>
      <c r="AR222" s="1430">
        <v>0</v>
      </c>
      <c r="AS222" s="1431">
        <v>0</v>
      </c>
      <c r="AT222" s="3198">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3171"/>
      <c r="AF223" s="3176"/>
      <c r="AI223" s="487"/>
      <c r="AJ223" s="3231"/>
      <c r="AK223" s="3233"/>
      <c r="AL223" s="115"/>
      <c r="AM223" s="492">
        <v>0</v>
      </c>
      <c r="AN223" s="480"/>
      <c r="AO223" s="560"/>
      <c r="AP223" s="560"/>
      <c r="AQ223" s="560"/>
      <c r="AR223" s="560"/>
      <c r="AS223" s="1415"/>
      <c r="AT223" s="3171"/>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3171"/>
      <c r="AF224" s="3176"/>
      <c r="AI224" s="487"/>
      <c r="AJ224" s="3231"/>
      <c r="AK224" s="3233"/>
      <c r="AL224" s="115"/>
      <c r="AM224" s="492">
        <v>0</v>
      </c>
      <c r="AN224" s="480"/>
      <c r="AO224" s="560"/>
      <c r="AP224" s="560"/>
      <c r="AQ224" s="560"/>
      <c r="AR224" s="560"/>
      <c r="AS224" s="1415"/>
      <c r="AT224" s="3171"/>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3171"/>
      <c r="AF225" s="3176"/>
      <c r="AI225" s="487" t="s">
        <v>5768</v>
      </c>
      <c r="AJ225" s="3231"/>
      <c r="AK225" s="3233"/>
      <c r="AL225" s="115"/>
      <c r="AM225" s="492">
        <v>0</v>
      </c>
      <c r="AN225" s="480"/>
      <c r="AO225" s="560"/>
      <c r="AP225" s="560"/>
      <c r="AQ225" s="560"/>
      <c r="AR225" s="560"/>
      <c r="AS225" s="1415"/>
      <c r="AT225" s="3171"/>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3171">
        <v>0</v>
      </c>
      <c r="AF226" s="3176"/>
      <c r="AI226" s="487"/>
      <c r="AJ226" s="3231">
        <v>0</v>
      </c>
      <c r="AK226" s="3233"/>
      <c r="AL226" s="115"/>
      <c r="AM226" s="492">
        <v>0</v>
      </c>
      <c r="AN226" s="480">
        <v>0</v>
      </c>
      <c r="AO226" s="560">
        <v>0</v>
      </c>
      <c r="AP226" s="560">
        <v>0</v>
      </c>
      <c r="AQ226" s="560">
        <v>0</v>
      </c>
      <c r="AR226" s="560">
        <v>0</v>
      </c>
      <c r="AS226" s="1415">
        <v>0</v>
      </c>
      <c r="AT226" s="3171">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3171">
        <v>0</v>
      </c>
      <c r="AF230" s="3176"/>
      <c r="AI230" s="487"/>
      <c r="AJ230" s="3231">
        <v>0</v>
      </c>
      <c r="AK230" s="3233"/>
      <c r="AL230" s="115"/>
      <c r="AM230" s="492">
        <v>0</v>
      </c>
      <c r="AN230" s="480">
        <v>0</v>
      </c>
      <c r="AO230" s="560">
        <v>0</v>
      </c>
      <c r="AP230" s="560">
        <v>0</v>
      </c>
      <c r="AQ230" s="560">
        <v>0</v>
      </c>
      <c r="AR230" s="560">
        <v>0</v>
      </c>
      <c r="AS230" s="1415">
        <v>0</v>
      </c>
      <c r="AT230" s="3171">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3171">
        <v>0</v>
      </c>
      <c r="AF231" s="3176"/>
      <c r="AI231" s="487"/>
      <c r="AJ231" s="3231">
        <v>0</v>
      </c>
      <c r="AK231" s="3233"/>
      <c r="AL231" s="115"/>
      <c r="AM231" s="492">
        <v>0</v>
      </c>
      <c r="AN231" s="480">
        <v>0</v>
      </c>
      <c r="AO231" s="560">
        <v>0</v>
      </c>
      <c r="AP231" s="560">
        <v>0</v>
      </c>
      <c r="AQ231" s="560">
        <v>0</v>
      </c>
      <c r="AR231" s="560">
        <v>0</v>
      </c>
      <c r="AS231" s="1415">
        <v>0</v>
      </c>
      <c r="AT231" s="3171">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3171">
        <v>0</v>
      </c>
      <c r="AF238" s="3176"/>
      <c r="AI238" s="487"/>
      <c r="AJ238" s="3231">
        <v>0</v>
      </c>
      <c r="AK238" s="3233"/>
      <c r="AL238" s="115"/>
      <c r="AM238" s="492">
        <v>0</v>
      </c>
      <c r="AN238" s="480">
        <v>0</v>
      </c>
      <c r="AO238" s="560">
        <v>0</v>
      </c>
      <c r="AP238" s="560">
        <v>0</v>
      </c>
      <c r="AQ238" s="560">
        <v>0</v>
      </c>
      <c r="AR238" s="560">
        <v>0</v>
      </c>
      <c r="AS238" s="1415">
        <v>0</v>
      </c>
      <c r="AT238" s="3171">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3198">
        <v>0</v>
      </c>
      <c r="AF243" s="3176"/>
      <c r="AI243" s="487"/>
      <c r="AJ243" s="20"/>
      <c r="AK243" s="3233"/>
      <c r="AL243" s="115">
        <v>0</v>
      </c>
      <c r="AM243" s="2812">
        <v>0</v>
      </c>
      <c r="AN243" s="3243">
        <v>0</v>
      </c>
      <c r="AO243" s="1430">
        <v>0</v>
      </c>
      <c r="AP243" s="1430">
        <v>0</v>
      </c>
      <c r="AQ243" s="1430">
        <v>0</v>
      </c>
      <c r="AR243" s="1430">
        <v>0</v>
      </c>
      <c r="AS243" s="1431">
        <v>0</v>
      </c>
      <c r="AT243" s="3198">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3171"/>
      <c r="AF251" s="3176"/>
      <c r="AI251" s="487"/>
      <c r="AJ251" s="20"/>
      <c r="AK251" s="20"/>
      <c r="AL251" s="115"/>
      <c r="AM251" s="492">
        <v>0</v>
      </c>
      <c r="AN251" s="480"/>
      <c r="AO251" s="560"/>
      <c r="AP251" s="560"/>
      <c r="AQ251" s="560"/>
      <c r="AR251" s="560"/>
      <c r="AS251" s="1415"/>
      <c r="AT251" s="3171"/>
      <c r="AU251" s="5">
        <v>0</v>
      </c>
    </row>
    <row r="252" spans="1:47" ht="15.75" customHeight="1">
      <c r="A252" s="3212" t="s">
        <v>1403</v>
      </c>
      <c r="B252" s="171">
        <v>0</v>
      </c>
      <c r="C252" s="171">
        <v>0</v>
      </c>
      <c r="E252" s="487"/>
      <c r="F252" s="82"/>
      <c r="G252" s="82"/>
      <c r="H252" s="536" t="s">
        <v>5769</v>
      </c>
      <c r="I252" s="2830">
        <v>9691498.1999630257</v>
      </c>
      <c r="J252" s="3238"/>
      <c r="K252" s="3240"/>
      <c r="L252" s="3240"/>
      <c r="M252" s="3240"/>
      <c r="N252" s="3240"/>
      <c r="O252" s="3241"/>
      <c r="P252" s="3037">
        <v>0</v>
      </c>
      <c r="Q252" s="3036"/>
      <c r="T252" s="487"/>
      <c r="U252" s="20"/>
      <c r="V252" s="20"/>
      <c r="W252" s="536" t="s">
        <v>5769</v>
      </c>
      <c r="X252" s="2815">
        <v>9691498.1999630257</v>
      </c>
      <c r="Y252" s="496">
        <v>0</v>
      </c>
      <c r="Z252" s="1402">
        <v>9691498.1999630257</v>
      </c>
      <c r="AA252" s="1402">
        <v>0</v>
      </c>
      <c r="AB252" s="1402">
        <v>0</v>
      </c>
      <c r="AC252" s="1402">
        <v>0</v>
      </c>
      <c r="AD252" s="1427">
        <v>0</v>
      </c>
      <c r="AE252" s="3301">
        <v>9691498.1999630257</v>
      </c>
      <c r="AF252" s="3251"/>
      <c r="AI252" s="505"/>
      <c r="AJ252" s="94"/>
      <c r="AK252" s="94"/>
      <c r="AL252" s="507" t="s">
        <v>5769</v>
      </c>
      <c r="AM252" s="3266">
        <v>6843386.3358205389</v>
      </c>
      <c r="AN252" s="558">
        <v>0</v>
      </c>
      <c r="AO252" s="1409">
        <v>6843386.3358205389</v>
      </c>
      <c r="AP252" s="1409">
        <v>0</v>
      </c>
      <c r="AQ252" s="1409">
        <v>0</v>
      </c>
      <c r="AR252" s="1409">
        <v>0</v>
      </c>
      <c r="AS252" s="559">
        <v>0</v>
      </c>
      <c r="AT252" s="3209">
        <v>6843386.3358205389</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3171"/>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3171"/>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3171"/>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1403</v>
      </c>
      <c r="B288" s="171">
        <v>0</v>
      </c>
      <c r="C288" s="171">
        <v>0</v>
      </c>
      <c r="E288" s="487"/>
      <c r="F288" s="20" t="s">
        <v>486</v>
      </c>
      <c r="G288" s="20"/>
      <c r="H288" s="115"/>
      <c r="I288" s="1601">
        <v>42160117.654461436</v>
      </c>
      <c r="J288" s="3013"/>
      <c r="K288" s="3130">
        <v>1</v>
      </c>
      <c r="L288" s="3014"/>
      <c r="M288" s="3014"/>
      <c r="N288" s="3014"/>
      <c r="O288" s="3021"/>
      <c r="P288" s="3037">
        <v>1</v>
      </c>
      <c r="Q288" s="3036"/>
      <c r="T288" s="487"/>
      <c r="U288" s="20" t="s">
        <v>486</v>
      </c>
      <c r="V288" s="20"/>
      <c r="W288" s="115"/>
      <c r="X288" s="492">
        <v>42160117.654461436</v>
      </c>
      <c r="Y288" s="480">
        <v>0</v>
      </c>
      <c r="Z288" s="560">
        <v>42160117.654461436</v>
      </c>
      <c r="AA288" s="560">
        <v>0</v>
      </c>
      <c r="AB288" s="560">
        <v>0</v>
      </c>
      <c r="AC288" s="560">
        <v>0</v>
      </c>
      <c r="AD288" s="1415">
        <v>0</v>
      </c>
      <c r="AE288" s="1415">
        <v>42160117.654461436</v>
      </c>
      <c r="AF288" s="3176"/>
    </row>
    <row r="289" spans="1:32" ht="15.75">
      <c r="A289" s="3212" t="s">
        <v>1403</v>
      </c>
      <c r="B289" s="171">
        <v>0</v>
      </c>
      <c r="C289" s="171">
        <v>0</v>
      </c>
      <c r="E289" s="487"/>
      <c r="F289" s="20" t="s">
        <v>485</v>
      </c>
      <c r="G289" s="20"/>
      <c r="H289" s="115"/>
      <c r="I289" s="1601">
        <v>20000000</v>
      </c>
      <c r="J289" s="3013"/>
      <c r="K289" s="3130">
        <v>1</v>
      </c>
      <c r="L289" s="3014"/>
      <c r="M289" s="3014"/>
      <c r="N289" s="3014"/>
      <c r="O289" s="3021"/>
      <c r="P289" s="3037">
        <v>1</v>
      </c>
      <c r="Q289" s="3036"/>
      <c r="T289" s="487"/>
      <c r="U289" s="20" t="s">
        <v>485</v>
      </c>
      <c r="V289" s="20"/>
      <c r="W289" s="115"/>
      <c r="X289" s="492">
        <v>20000000</v>
      </c>
      <c r="Y289" s="480">
        <v>0</v>
      </c>
      <c r="Z289" s="560">
        <v>20000000</v>
      </c>
      <c r="AA289" s="560">
        <v>0</v>
      </c>
      <c r="AB289" s="560">
        <v>0</v>
      </c>
      <c r="AC289" s="560">
        <v>0</v>
      </c>
      <c r="AD289" s="1415">
        <v>0</v>
      </c>
      <c r="AE289" s="1415">
        <v>20000000</v>
      </c>
      <c r="AF289" s="3176"/>
    </row>
    <row r="290" spans="1:32" ht="15.75">
      <c r="A290" s="3212" t="s">
        <v>1403</v>
      </c>
      <c r="B290" s="171">
        <v>0</v>
      </c>
      <c r="C290" s="171">
        <v>0</v>
      </c>
      <c r="E290" s="487"/>
      <c r="F290" s="20"/>
      <c r="G290" s="20" t="s">
        <v>5794</v>
      </c>
      <c r="H290" s="115"/>
      <c r="I290" s="2828">
        <v>62160117.654461436</v>
      </c>
      <c r="J290" s="3238"/>
      <c r="K290" s="3240"/>
      <c r="L290" s="3240"/>
      <c r="M290" s="3240"/>
      <c r="N290" s="3240"/>
      <c r="O290" s="3241"/>
      <c r="P290" s="3242">
        <v>0</v>
      </c>
      <c r="Q290" s="3036"/>
      <c r="T290" s="487"/>
      <c r="U290" s="20"/>
      <c r="V290" s="20" t="s">
        <v>5794</v>
      </c>
      <c r="W290" s="115"/>
      <c r="X290" s="2812">
        <v>62160117.654461436</v>
      </c>
      <c r="Y290" s="3243">
        <v>0</v>
      </c>
      <c r="Z290" s="1430">
        <v>62160117.654461436</v>
      </c>
      <c r="AA290" s="1430">
        <v>0</v>
      </c>
      <c r="AB290" s="1430">
        <v>0</v>
      </c>
      <c r="AC290" s="1430">
        <v>0</v>
      </c>
      <c r="AD290" s="1431">
        <v>0</v>
      </c>
      <c r="AE290" s="1431">
        <v>62160117.654461436</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3171"/>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3171"/>
      <c r="AF292" s="3176"/>
    </row>
    <row r="293" spans="1:32" ht="15.75">
      <c r="A293" s="3212" t="s">
        <v>5746</v>
      </c>
      <c r="B293" s="171">
        <v>0</v>
      </c>
      <c r="C293" s="171">
        <v>0</v>
      </c>
      <c r="E293" s="487"/>
      <c r="F293" s="20" t="s">
        <v>5796</v>
      </c>
      <c r="G293" s="20"/>
      <c r="H293" s="115"/>
      <c r="I293" s="1601">
        <v>0</v>
      </c>
      <c r="J293" s="3013"/>
      <c r="K293" s="3014"/>
      <c r="L293" s="3014"/>
      <c r="M293" s="3014"/>
      <c r="N293" s="3014"/>
      <c r="O293" s="3021"/>
      <c r="P293" s="3037">
        <v>0</v>
      </c>
      <c r="Q293" s="3036"/>
      <c r="T293" s="487"/>
      <c r="U293" s="20" t="s">
        <v>5796</v>
      </c>
      <c r="V293" s="20"/>
      <c r="W293" s="115"/>
      <c r="X293" s="492">
        <v>0</v>
      </c>
      <c r="Y293" s="480">
        <v>0</v>
      </c>
      <c r="Z293" s="560">
        <v>0</v>
      </c>
      <c r="AA293" s="560">
        <v>0</v>
      </c>
      <c r="AB293" s="560">
        <v>0</v>
      </c>
      <c r="AC293" s="560">
        <v>0</v>
      </c>
      <c r="AD293" s="1415">
        <v>0</v>
      </c>
      <c r="AE293" s="3171">
        <v>0</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3171">
        <v>0</v>
      </c>
      <c r="AF294" s="3176"/>
    </row>
    <row r="295" spans="1:32" ht="15.75">
      <c r="A295" s="3212" t="s">
        <v>5746</v>
      </c>
      <c r="B295" s="171">
        <v>0</v>
      </c>
      <c r="C295" s="171">
        <v>0</v>
      </c>
      <c r="E295" s="487"/>
      <c r="F295" s="20" t="s">
        <v>5799</v>
      </c>
      <c r="G295" s="20"/>
      <c r="H295" s="115"/>
      <c r="I295" s="1601">
        <v>0</v>
      </c>
      <c r="J295" s="3013"/>
      <c r="K295" s="3014"/>
      <c r="L295" s="3014"/>
      <c r="M295" s="3014"/>
      <c r="N295" s="3014"/>
      <c r="O295" s="3021"/>
      <c r="P295" s="3037">
        <v>0</v>
      </c>
      <c r="Q295" s="3036"/>
      <c r="T295" s="487"/>
      <c r="U295" s="20" t="s">
        <v>5799</v>
      </c>
      <c r="V295" s="20"/>
      <c r="W295" s="115"/>
      <c r="X295" s="492">
        <v>0</v>
      </c>
      <c r="Y295" s="480">
        <v>0</v>
      </c>
      <c r="Z295" s="560">
        <v>0</v>
      </c>
      <c r="AA295" s="560">
        <v>0</v>
      </c>
      <c r="AB295" s="560">
        <v>0</v>
      </c>
      <c r="AC295" s="560">
        <v>0</v>
      </c>
      <c r="AD295" s="1415">
        <v>0</v>
      </c>
      <c r="AE295" s="3171">
        <v>0</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5746</v>
      </c>
      <c r="B297" s="171">
        <v>0</v>
      </c>
      <c r="C297" s="171">
        <v>0</v>
      </c>
      <c r="E297" s="487"/>
      <c r="F297" s="20" t="s">
        <v>5800</v>
      </c>
      <c r="G297" s="20"/>
      <c r="H297" s="115"/>
      <c r="I297" s="1601">
        <v>0</v>
      </c>
      <c r="J297" s="3013"/>
      <c r="K297" s="3014"/>
      <c r="L297" s="3014"/>
      <c r="M297" s="3014"/>
      <c r="N297" s="3014"/>
      <c r="O297" s="3021"/>
      <c r="P297" s="3037">
        <v>0</v>
      </c>
      <c r="Q297" s="3036"/>
      <c r="T297" s="487"/>
      <c r="U297" s="20" t="s">
        <v>5800</v>
      </c>
      <c r="V297" s="20"/>
      <c r="W297" s="115"/>
      <c r="X297" s="492">
        <v>0</v>
      </c>
      <c r="Y297" s="480">
        <v>0</v>
      </c>
      <c r="Z297" s="560">
        <v>0</v>
      </c>
      <c r="AA297" s="560">
        <v>0</v>
      </c>
      <c r="AB297" s="560">
        <v>0</v>
      </c>
      <c r="AC297" s="560">
        <v>0</v>
      </c>
      <c r="AD297" s="1415">
        <v>0</v>
      </c>
      <c r="AE297" s="3171">
        <v>0</v>
      </c>
      <c r="AF297" s="3176"/>
    </row>
    <row r="298" spans="1:32" ht="15.75">
      <c r="A298" s="3212" t="s">
        <v>5746</v>
      </c>
      <c r="B298" s="171">
        <v>0</v>
      </c>
      <c r="C298" s="171">
        <v>0</v>
      </c>
      <c r="E298" s="487"/>
      <c r="F298" s="20"/>
      <c r="G298" s="20" t="s">
        <v>5801</v>
      </c>
      <c r="H298" s="115"/>
      <c r="I298" s="2828">
        <v>0</v>
      </c>
      <c r="J298" s="3238"/>
      <c r="K298" s="3240"/>
      <c r="L298" s="3240"/>
      <c r="M298" s="3240"/>
      <c r="N298" s="3240"/>
      <c r="O298" s="3241"/>
      <c r="P298" s="3242">
        <v>0</v>
      </c>
      <c r="Q298" s="3036"/>
      <c r="T298" s="487"/>
      <c r="U298" s="20"/>
      <c r="V298" s="20" t="s">
        <v>5801</v>
      </c>
      <c r="W298" s="115"/>
      <c r="X298" s="2812">
        <v>0</v>
      </c>
      <c r="Y298" s="3243">
        <v>0</v>
      </c>
      <c r="Z298" s="1430">
        <v>0</v>
      </c>
      <c r="AA298" s="1430">
        <v>0</v>
      </c>
      <c r="AB298" s="1430">
        <v>0</v>
      </c>
      <c r="AC298" s="1430">
        <v>0</v>
      </c>
      <c r="AD298" s="1431">
        <v>0</v>
      </c>
      <c r="AE298" s="3198">
        <v>0</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130">
        <v>1</v>
      </c>
      <c r="L300" s="3014"/>
      <c r="M300" s="3014"/>
      <c r="N300" s="3014"/>
      <c r="O300" s="3021"/>
      <c r="P300" s="3037">
        <v>1</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181276.84792266201</v>
      </c>
      <c r="J303" s="3013"/>
      <c r="K303" s="3130">
        <v>1</v>
      </c>
      <c r="L303" s="3014"/>
      <c r="M303" s="3014"/>
      <c r="N303" s="3014"/>
      <c r="O303" s="3021"/>
      <c r="P303" s="3037">
        <v>1</v>
      </c>
      <c r="Q303" s="3036"/>
      <c r="T303" s="487"/>
      <c r="U303" s="20" t="s">
        <v>475</v>
      </c>
      <c r="V303" s="20"/>
      <c r="W303" s="115"/>
      <c r="X303" s="492">
        <v>181276.84792266201</v>
      </c>
      <c r="Y303" s="480">
        <v>0</v>
      </c>
      <c r="Z303" s="560">
        <v>181276.84792266201</v>
      </c>
      <c r="AA303" s="560">
        <v>0</v>
      </c>
      <c r="AB303" s="560">
        <v>0</v>
      </c>
      <c r="AC303" s="560">
        <v>0</v>
      </c>
      <c r="AD303" s="1415">
        <v>0</v>
      </c>
      <c r="AE303" s="1415">
        <v>181276.84792266201</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1403</v>
      </c>
      <c r="B313" s="171">
        <v>0</v>
      </c>
      <c r="C313" s="171">
        <v>0</v>
      </c>
      <c r="E313" s="487"/>
      <c r="F313" s="20" t="s">
        <v>716</v>
      </c>
      <c r="G313" s="20"/>
      <c r="H313" s="115"/>
      <c r="I313" s="1601">
        <v>1550000</v>
      </c>
      <c r="J313" s="3013"/>
      <c r="K313" s="3130">
        <v>1</v>
      </c>
      <c r="L313" s="3014"/>
      <c r="M313" s="3014"/>
      <c r="N313" s="3014"/>
      <c r="O313" s="3021"/>
      <c r="P313" s="3037">
        <v>1</v>
      </c>
      <c r="Q313" s="3036"/>
      <c r="T313" s="487"/>
      <c r="U313" s="20" t="s">
        <v>716</v>
      </c>
      <c r="V313" s="20"/>
      <c r="W313" s="115"/>
      <c r="X313" s="492">
        <v>1550000</v>
      </c>
      <c r="Y313" s="480">
        <v>0</v>
      </c>
      <c r="Z313" s="560">
        <v>1550000</v>
      </c>
      <c r="AA313" s="560">
        <v>0</v>
      </c>
      <c r="AB313" s="560">
        <v>0</v>
      </c>
      <c r="AC313" s="560">
        <v>0</v>
      </c>
      <c r="AD313" s="1415">
        <v>0</v>
      </c>
      <c r="AE313" s="1415">
        <v>1550000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1731276.847922662</v>
      </c>
      <c r="J319" s="3238"/>
      <c r="K319" s="3240"/>
      <c r="L319" s="3240"/>
      <c r="M319" s="3240"/>
      <c r="N319" s="3240"/>
      <c r="O319" s="3241"/>
      <c r="P319" s="3242">
        <v>0</v>
      </c>
      <c r="Q319" s="3036"/>
      <c r="T319" s="487"/>
      <c r="U319" s="20"/>
      <c r="V319" s="20" t="s">
        <v>5805</v>
      </c>
      <c r="W319" s="115"/>
      <c r="X319" s="2812">
        <v>1731276.847922662</v>
      </c>
      <c r="Y319" s="3243">
        <v>0</v>
      </c>
      <c r="Z319" s="1430">
        <v>1731276.847922662</v>
      </c>
      <c r="AA319" s="1430">
        <v>0</v>
      </c>
      <c r="AB319" s="1430">
        <v>0</v>
      </c>
      <c r="AC319" s="1430">
        <v>0</v>
      </c>
      <c r="AD319" s="1431">
        <v>0</v>
      </c>
      <c r="AE319" s="1431">
        <v>1731276.847922662</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3171"/>
      <c r="AF320" s="3176"/>
    </row>
    <row r="321" spans="1:32" ht="15.75">
      <c r="A321" s="3212" t="s">
        <v>1403</v>
      </c>
      <c r="B321" s="171">
        <v>0</v>
      </c>
      <c r="C321" s="171">
        <v>0</v>
      </c>
      <c r="E321" s="487" t="s">
        <v>724</v>
      </c>
      <c r="F321" s="20"/>
      <c r="G321" s="20"/>
      <c r="H321" s="115"/>
      <c r="I321" s="1601">
        <v>0</v>
      </c>
      <c r="J321" s="3013"/>
      <c r="K321" s="3130">
        <v>1</v>
      </c>
      <c r="L321" s="3014"/>
      <c r="M321" s="3014"/>
      <c r="N321" s="3014"/>
      <c r="O321" s="3021"/>
      <c r="P321" s="3037">
        <v>1</v>
      </c>
      <c r="Q321" s="3036"/>
      <c r="T321" s="487" t="s">
        <v>724</v>
      </c>
      <c r="U321" s="20"/>
      <c r="V321" s="20"/>
      <c r="W321" s="115"/>
      <c r="X321" s="492">
        <v>0</v>
      </c>
      <c r="Y321" s="480">
        <v>0</v>
      </c>
      <c r="Z321" s="560">
        <v>0</v>
      </c>
      <c r="AA321" s="560">
        <v>0</v>
      </c>
      <c r="AB321" s="560">
        <v>0</v>
      </c>
      <c r="AC321" s="560">
        <v>0</v>
      </c>
      <c r="AD321" s="1415">
        <v>0</v>
      </c>
      <c r="AE321" s="3171">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3171"/>
      <c r="AF322" s="3176"/>
    </row>
    <row r="323" spans="1:32" ht="15.75">
      <c r="A323" s="3212" t="s">
        <v>1403</v>
      </c>
      <c r="B323" s="171">
        <v>0</v>
      </c>
      <c r="C323" s="171">
        <v>0</v>
      </c>
      <c r="E323" s="487"/>
      <c r="F323" s="20"/>
      <c r="G323" s="20"/>
      <c r="H323" s="536" t="s">
        <v>725</v>
      </c>
      <c r="I323" s="2828">
        <v>63891394.502384096</v>
      </c>
      <c r="J323" s="1681"/>
      <c r="K323" s="79"/>
      <c r="L323" s="79"/>
      <c r="M323" s="79"/>
      <c r="N323" s="79"/>
      <c r="O323" s="3144"/>
      <c r="P323" s="3037"/>
      <c r="Q323" s="3036"/>
      <c r="T323" s="487"/>
      <c r="U323" s="20"/>
      <c r="V323" s="20"/>
      <c r="W323" s="536" t="s">
        <v>725</v>
      </c>
      <c r="X323" s="2812">
        <v>63891394.502384096</v>
      </c>
      <c r="Y323" s="3243">
        <v>0</v>
      </c>
      <c r="Z323" s="1430">
        <v>63891394.502384096</v>
      </c>
      <c r="AA323" s="1430">
        <v>0</v>
      </c>
      <c r="AB323" s="1430">
        <v>0</v>
      </c>
      <c r="AC323" s="1430">
        <v>0</v>
      </c>
      <c r="AD323" s="1431">
        <v>0</v>
      </c>
      <c r="AE323" s="3198">
        <v>63891394.502384096</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3171"/>
      <c r="AF324" s="3176"/>
    </row>
    <row r="325" spans="1:32" ht="15.75">
      <c r="A325" s="3212" t="s">
        <v>1403</v>
      </c>
      <c r="B325" s="171">
        <v>0</v>
      </c>
      <c r="C325" s="171">
        <v>0</v>
      </c>
      <c r="E325" s="487" t="s">
        <v>5806</v>
      </c>
      <c r="F325" s="82"/>
      <c r="G325" s="82"/>
      <c r="H325" s="536"/>
      <c r="I325" s="2830">
        <v>73582892.70234713</v>
      </c>
      <c r="J325" s="1681"/>
      <c r="K325" s="79"/>
      <c r="L325" s="79"/>
      <c r="M325" s="79"/>
      <c r="N325" s="79"/>
      <c r="O325" s="3144"/>
      <c r="P325" s="3037"/>
      <c r="Q325" s="3036"/>
      <c r="T325" s="487" t="s">
        <v>5806</v>
      </c>
      <c r="U325" s="20"/>
      <c r="V325" s="20"/>
      <c r="W325" s="115"/>
      <c r="X325" s="2815">
        <v>73582892.70234713</v>
      </c>
      <c r="Y325" s="496">
        <v>0</v>
      </c>
      <c r="Z325" s="1402">
        <v>73582892.70234713</v>
      </c>
      <c r="AA325" s="1402">
        <v>0</v>
      </c>
      <c r="AB325" s="1402">
        <v>0</v>
      </c>
      <c r="AC325" s="1402">
        <v>0</v>
      </c>
      <c r="AD325" s="1427">
        <v>0</v>
      </c>
      <c r="AE325" s="3301">
        <v>73582892.70234713</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3171"/>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3171"/>
      <c r="AF327" s="3176"/>
    </row>
    <row r="328" spans="1:32" ht="15.75">
      <c r="A328" s="3212" t="s">
        <v>5746</v>
      </c>
      <c r="B328" s="171">
        <v>0</v>
      </c>
      <c r="C328" s="171">
        <v>0</v>
      </c>
      <c r="E328" s="487"/>
      <c r="F328" s="20" t="s">
        <v>678</v>
      </c>
      <c r="G328" s="20"/>
      <c r="H328" s="115"/>
      <c r="I328" s="1601">
        <v>0</v>
      </c>
      <c r="J328" s="3013"/>
      <c r="K328" s="3014"/>
      <c r="L328" s="3014"/>
      <c r="M328" s="3014"/>
      <c r="N328" s="3014"/>
      <c r="O328" s="3021"/>
      <c r="P328" s="3037">
        <v>0</v>
      </c>
      <c r="Q328" s="3036"/>
      <c r="T328" s="487"/>
      <c r="U328" s="20" t="s">
        <v>678</v>
      </c>
      <c r="V328" s="20"/>
      <c r="W328" s="115"/>
      <c r="X328" s="492">
        <v>0</v>
      </c>
      <c r="Y328" s="480">
        <v>0</v>
      </c>
      <c r="Z328" s="560">
        <v>0</v>
      </c>
      <c r="AA328" s="560">
        <v>0</v>
      </c>
      <c r="AB328" s="560">
        <v>0</v>
      </c>
      <c r="AC328" s="560">
        <v>0</v>
      </c>
      <c r="AD328" s="1415">
        <v>0</v>
      </c>
      <c r="AE328" s="3171">
        <v>0</v>
      </c>
      <c r="AF328" s="3176"/>
    </row>
    <row r="329" spans="1:32" ht="15.75">
      <c r="A329" s="3212" t="s">
        <v>5746</v>
      </c>
      <c r="B329" s="171">
        <v>0</v>
      </c>
      <c r="C329" s="171">
        <v>0</v>
      </c>
      <c r="E329" s="487"/>
      <c r="F329" s="20" t="s">
        <v>679</v>
      </c>
      <c r="G329" s="20"/>
      <c r="H329" s="115"/>
      <c r="I329" s="1601">
        <v>0</v>
      </c>
      <c r="J329" s="3013"/>
      <c r="K329" s="3014"/>
      <c r="L329" s="3014"/>
      <c r="M329" s="3014"/>
      <c r="N329" s="3014"/>
      <c r="O329" s="3021"/>
      <c r="P329" s="3037">
        <v>0</v>
      </c>
      <c r="Q329" s="3036"/>
      <c r="T329" s="487"/>
      <c r="U329" s="20" t="s">
        <v>679</v>
      </c>
      <c r="V329" s="20"/>
      <c r="W329" s="115"/>
      <c r="X329" s="492">
        <v>0</v>
      </c>
      <c r="Y329" s="480">
        <v>0</v>
      </c>
      <c r="Z329" s="560">
        <v>0</v>
      </c>
      <c r="AA329" s="560">
        <v>0</v>
      </c>
      <c r="AB329" s="560">
        <v>0</v>
      </c>
      <c r="AC329" s="560">
        <v>0</v>
      </c>
      <c r="AD329" s="1415">
        <v>0</v>
      </c>
      <c r="AE329" s="3171">
        <v>0</v>
      </c>
      <c r="AF329" s="3176"/>
    </row>
    <row r="330" spans="1:32" ht="15.75">
      <c r="A330" s="3212" t="s">
        <v>1403</v>
      </c>
      <c r="B330" s="171">
        <v>0</v>
      </c>
      <c r="C330" s="171">
        <v>0</v>
      </c>
      <c r="E330" s="487"/>
      <c r="F330" s="20" t="s">
        <v>683</v>
      </c>
      <c r="G330" s="20"/>
      <c r="H330" s="115"/>
      <c r="I330" s="1601">
        <v>605166.01770723762</v>
      </c>
      <c r="J330" s="3013"/>
      <c r="K330" s="3130">
        <v>1</v>
      </c>
      <c r="L330" s="3014"/>
      <c r="M330" s="3014"/>
      <c r="N330" s="3014"/>
      <c r="O330" s="3021"/>
      <c r="P330" s="3037">
        <v>1</v>
      </c>
      <c r="Q330" s="3036"/>
      <c r="T330" s="487"/>
      <c r="U330" s="20" t="s">
        <v>683</v>
      </c>
      <c r="V330" s="20"/>
      <c r="W330" s="115"/>
      <c r="X330" s="492">
        <v>605166.01770723762</v>
      </c>
      <c r="Y330" s="480">
        <v>0</v>
      </c>
      <c r="Z330" s="560">
        <v>605166.01770723762</v>
      </c>
      <c r="AA330" s="560">
        <v>0</v>
      </c>
      <c r="AB330" s="560">
        <v>0</v>
      </c>
      <c r="AC330" s="560">
        <v>0</v>
      </c>
      <c r="AD330" s="1415">
        <v>0</v>
      </c>
      <c r="AE330" s="3171">
        <v>605166.01770723762</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130">
        <v>1</v>
      </c>
      <c r="L335" s="3014"/>
      <c r="M335" s="3014"/>
      <c r="N335" s="3014"/>
      <c r="O335" s="3021"/>
      <c r="P335" s="3037">
        <v>1</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38"/>
      <c r="K336" s="3240"/>
      <c r="L336" s="3240"/>
      <c r="M336" s="3014"/>
      <c r="N336" s="3014"/>
      <c r="O336" s="3021"/>
      <c r="P336" s="3037">
        <v>0</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13"/>
      <c r="K337" s="3014"/>
      <c r="L337" s="3014"/>
      <c r="M337" s="3014"/>
      <c r="N337" s="3014"/>
      <c r="O337" s="3021"/>
      <c r="P337" s="3037">
        <v>0</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130">
        <v>1</v>
      </c>
      <c r="L338" s="3014"/>
      <c r="M338" s="3014"/>
      <c r="N338" s="3014"/>
      <c r="O338" s="3021"/>
      <c r="P338" s="3037">
        <v>1</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1"/>
      <c r="P341" s="2807">
        <v>0</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605166.01770723762</v>
      </c>
      <c r="J342" s="3253"/>
      <c r="K342" s="3254"/>
      <c r="L342" s="3254"/>
      <c r="M342" s="3254"/>
      <c r="N342" s="3254"/>
      <c r="O342" s="3255"/>
      <c r="P342" s="3255">
        <v>0</v>
      </c>
      <c r="Q342" s="3036"/>
      <c r="T342" s="487"/>
      <c r="U342" s="20"/>
      <c r="V342" s="20" t="s">
        <v>5813</v>
      </c>
      <c r="W342" s="115"/>
      <c r="X342" s="2812">
        <v>605166.01770723762</v>
      </c>
      <c r="Y342" s="3243">
        <v>0</v>
      </c>
      <c r="Z342" s="1430">
        <v>605166.01770723762</v>
      </c>
      <c r="AA342" s="1430">
        <v>0</v>
      </c>
      <c r="AB342" s="1430">
        <v>0</v>
      </c>
      <c r="AC342" s="1430">
        <v>0</v>
      </c>
      <c r="AD342" s="1431">
        <v>0</v>
      </c>
      <c r="AE342" s="3198">
        <v>605166.01770723762</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3171"/>
      <c r="AF343" s="3176"/>
    </row>
    <row r="344" spans="1:46" ht="16.5" thickBot="1">
      <c r="A344" s="3212" t="s">
        <v>1403</v>
      </c>
      <c r="E344" s="505" t="s">
        <v>744</v>
      </c>
      <c r="F344" s="94"/>
      <c r="G344" s="94"/>
      <c r="H344" s="162"/>
      <c r="I344" s="3259">
        <v>72977726.684639886</v>
      </c>
      <c r="J344" s="1687"/>
      <c r="K344" s="92"/>
      <c r="L344" s="92"/>
      <c r="M344" s="92"/>
      <c r="N344" s="92"/>
      <c r="O344" s="92"/>
      <c r="P344" s="2807"/>
      <c r="Q344" s="3258"/>
      <c r="T344" s="505" t="s">
        <v>744</v>
      </c>
      <c r="U344" s="94"/>
      <c r="V344" s="94"/>
      <c r="W344" s="162"/>
      <c r="X344" s="3260">
        <v>72977726.684639886</v>
      </c>
      <c r="Y344" s="3261">
        <v>0</v>
      </c>
      <c r="Z344" s="3262">
        <v>72977726.684639886</v>
      </c>
      <c r="AA344" s="3262">
        <v>0</v>
      </c>
      <c r="AB344" s="3262">
        <v>0</v>
      </c>
      <c r="AC344" s="3262">
        <v>0</v>
      </c>
      <c r="AD344" s="3263">
        <v>0</v>
      </c>
      <c r="AE344" s="3263">
        <v>72977726.684639886</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34" priority="1" stopIfTrue="1" operator="notEqual">
      <formula>0</formula>
    </cfRule>
  </conditionalFormatting>
  <conditionalFormatting sqref="B16:C342">
    <cfRule type="cellIs" dxfId="33"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111.xml><?xml version="1.0" encoding="utf-8"?>
<worksheet xmlns="http://schemas.openxmlformats.org/spreadsheetml/2006/main" xmlns:r="http://schemas.openxmlformats.org/officeDocument/2006/relationships">
  <sheetPr codeName="Sheet34">
    <pageSetUpPr fitToPage="1"/>
  </sheetPr>
  <dimension ref="A1:AT425"/>
  <sheetViews>
    <sheetView workbookViewId="0"/>
  </sheetViews>
  <sheetFormatPr defaultColWidth="9" defaultRowHeight="15"/>
  <cols>
    <col min="1" max="1" width="15.33203125" style="3212" customWidth="1"/>
    <col min="2" max="2" width="20.109375" style="9" customWidth="1"/>
    <col min="3" max="3" width="18.21875" style="9" customWidth="1"/>
    <col min="4" max="4" width="5.109375" style="28" customWidth="1"/>
    <col min="5" max="7" width="2.77734375" style="28" customWidth="1"/>
    <col min="8" max="8" width="23.77734375" style="28" customWidth="1"/>
    <col min="9" max="9" width="18.44140625" style="28" customWidth="1"/>
    <col min="10" max="10" width="10.77734375" style="28" customWidth="1"/>
    <col min="11" max="11" width="14" style="28" customWidth="1"/>
    <col min="12" max="12" width="10.88671875" style="28" customWidth="1"/>
    <col min="13" max="13" width="14" style="28" customWidth="1"/>
    <col min="14" max="14" width="8" style="28" customWidth="1"/>
    <col min="15" max="15" width="16.33203125" style="28" customWidth="1"/>
    <col min="16" max="16" width="9.33203125" style="28" customWidth="1"/>
    <col min="17" max="17" width="4" style="28" customWidth="1"/>
    <col min="18" max="19" width="4" style="122" customWidth="1"/>
    <col min="20" max="22" width="2.88671875" style="28" customWidth="1"/>
    <col min="23" max="23" width="30" style="28" customWidth="1"/>
    <col min="24" max="24" width="17.109375" style="28" customWidth="1"/>
    <col min="25" max="25" width="18" style="28" customWidth="1"/>
    <col min="26" max="26" width="18.88671875" style="28" customWidth="1"/>
    <col min="27" max="27" width="18" style="28" customWidth="1"/>
    <col min="28" max="28" width="18.88671875" style="28" customWidth="1"/>
    <col min="29" max="29" width="12.33203125" style="28" customWidth="1"/>
    <col min="30" max="30" width="16.6640625" style="28" customWidth="1"/>
    <col min="31" max="31" width="19.77734375" style="28" customWidth="1"/>
    <col min="32" max="32" width="12.77734375" style="28" customWidth="1"/>
    <col min="33" max="33" width="3.109375" style="28" customWidth="1"/>
    <col min="34" max="34" width="14.88671875" style="28" customWidth="1"/>
    <col min="35" max="16384" width="9" style="28"/>
  </cols>
  <sheetData>
    <row r="1" spans="1:46" ht="16.5" thickBot="1">
      <c r="A1" s="3212" t="s">
        <v>5834</v>
      </c>
      <c r="B1" s="3" t="s">
        <v>14</v>
      </c>
      <c r="C1" s="4" t="s">
        <v>15</v>
      </c>
    </row>
    <row r="3" spans="1:46"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2732"/>
      <c r="AJ3" s="2732"/>
      <c r="AK3" s="2732"/>
      <c r="AL3" s="2732"/>
      <c r="AM3" s="2732"/>
      <c r="AN3" s="2732"/>
      <c r="AO3" s="2732"/>
      <c r="AP3" s="2732"/>
      <c r="AQ3" s="2732"/>
      <c r="AR3" s="2732"/>
      <c r="AS3" s="2732"/>
      <c r="AT3" s="2732"/>
    </row>
    <row r="4" spans="1:46"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2732"/>
      <c r="AJ4" s="2732"/>
      <c r="AK4" s="2732"/>
      <c r="AL4" s="2732"/>
      <c r="AM4" s="2732"/>
      <c r="AN4" s="2732"/>
      <c r="AO4" s="2732"/>
      <c r="AP4" s="2732"/>
      <c r="AQ4" s="2732"/>
      <c r="AR4" s="2732"/>
      <c r="AS4" s="2732"/>
      <c r="AT4" s="2732"/>
    </row>
    <row r="5" spans="1:46"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2732"/>
      <c r="AJ5" s="2732"/>
      <c r="AK5" s="2732"/>
      <c r="AL5" s="2732"/>
      <c r="AM5" s="2732"/>
      <c r="AN5" s="2732"/>
      <c r="AO5" s="2732"/>
      <c r="AP5" s="2732"/>
      <c r="AQ5" s="2732"/>
      <c r="AR5" s="2732"/>
      <c r="AS5" s="2732"/>
      <c r="AT5" s="2732"/>
    </row>
    <row r="6" spans="1:46" ht="18">
      <c r="B6" s="428" t="s">
        <v>596</v>
      </c>
      <c r="C6" s="429"/>
      <c r="E6" s="453" t="s">
        <v>5569</v>
      </c>
      <c r="F6" s="453"/>
      <c r="G6" s="453"/>
      <c r="H6" s="453"/>
      <c r="I6" s="453"/>
      <c r="J6" s="453"/>
      <c r="K6" s="453"/>
      <c r="L6" s="453"/>
      <c r="M6" s="453"/>
      <c r="N6" s="453"/>
      <c r="O6" s="453"/>
      <c r="P6" s="453"/>
      <c r="Q6" s="2732"/>
      <c r="R6" s="453"/>
      <c r="S6" s="453"/>
      <c r="T6" s="453" t="s">
        <v>5570</v>
      </c>
      <c r="U6" s="453"/>
      <c r="V6" s="453"/>
      <c r="W6" s="453"/>
      <c r="X6" s="453"/>
      <c r="Y6" s="453"/>
      <c r="Z6" s="453"/>
      <c r="AA6" s="453"/>
      <c r="AB6" s="453"/>
      <c r="AC6" s="453"/>
      <c r="AD6" s="453"/>
      <c r="AE6" s="453"/>
      <c r="AF6" s="2732"/>
      <c r="AG6" s="2732"/>
      <c r="AH6" s="2732"/>
      <c r="AI6" s="2732"/>
      <c r="AJ6" s="2732"/>
      <c r="AK6" s="2732"/>
      <c r="AL6" s="2732"/>
      <c r="AM6" s="2732"/>
      <c r="AN6" s="2732"/>
      <c r="AO6" s="2732"/>
      <c r="AP6" s="2732"/>
      <c r="AQ6" s="2732"/>
      <c r="AR6" s="2732"/>
      <c r="AS6" s="2732"/>
      <c r="AT6" s="2732"/>
    </row>
    <row r="7" spans="1:46" ht="18">
      <c r="B7" s="432" t="s">
        <v>5822</v>
      </c>
      <c r="C7" s="330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2732"/>
      <c r="AJ7" s="2732"/>
      <c r="AK7" s="2732"/>
      <c r="AL7" s="2732"/>
      <c r="AM7" s="2732"/>
      <c r="AN7" s="2732"/>
      <c r="AO7" s="2732"/>
      <c r="AP7" s="2732"/>
      <c r="AQ7" s="2732"/>
      <c r="AR7" s="2732"/>
      <c r="AS7" s="2732"/>
      <c r="AT7" s="2732"/>
    </row>
    <row r="8" spans="1:46" ht="15.75">
      <c r="A8" s="1719"/>
      <c r="B8" s="444" t="s">
        <v>5823</v>
      </c>
      <c r="C8" s="719">
        <v>0</v>
      </c>
      <c r="I8" s="3214"/>
      <c r="S8" s="157"/>
      <c r="X8" s="2948"/>
    </row>
    <row r="9" spans="1:46" ht="15.75">
      <c r="A9" s="1719"/>
      <c r="B9" s="444" t="s">
        <v>5835</v>
      </c>
      <c r="C9" s="3309">
        <v>1</v>
      </c>
      <c r="E9" s="129"/>
      <c r="F9" s="130"/>
      <c r="G9" s="130"/>
      <c r="H9" s="470"/>
      <c r="I9" s="2869" t="s">
        <v>5824</v>
      </c>
      <c r="J9" s="2867" t="s">
        <v>5836</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row>
    <row r="10" spans="1:46" ht="26.65" customHeight="1">
      <c r="A10" s="1719"/>
      <c r="B10" s="444"/>
      <c r="C10" s="3310"/>
      <c r="E10" s="131"/>
      <c r="F10" s="20"/>
      <c r="G10" s="20"/>
      <c r="H10" s="115"/>
      <c r="I10" s="3217" t="s">
        <v>5825</v>
      </c>
      <c r="J10" s="3218" t="s">
        <v>5654</v>
      </c>
      <c r="K10" s="3216"/>
      <c r="L10" s="3216"/>
      <c r="M10" s="3218" t="s">
        <v>5826</v>
      </c>
      <c r="N10" s="2046" t="s">
        <v>632</v>
      </c>
      <c r="O10" s="129"/>
      <c r="P10" s="3219" t="s">
        <v>38</v>
      </c>
      <c r="Q10" s="2948"/>
      <c r="S10" s="157"/>
      <c r="T10" s="131"/>
      <c r="U10" s="20"/>
      <c r="V10" s="20"/>
      <c r="W10" s="115"/>
      <c r="X10" s="3217" t="s">
        <v>5825</v>
      </c>
      <c r="Y10" s="3218" t="s">
        <v>5654</v>
      </c>
      <c r="Z10" s="3216"/>
      <c r="AA10" s="3216"/>
      <c r="AB10" s="3218" t="s">
        <v>5826</v>
      </c>
      <c r="AC10" s="2046" t="s">
        <v>632</v>
      </c>
      <c r="AD10" s="129"/>
      <c r="AE10" s="3219" t="s">
        <v>38</v>
      </c>
      <c r="AF10" s="2948"/>
    </row>
    <row r="11" spans="1:46" ht="27" customHeight="1">
      <c r="B11" s="444"/>
      <c r="C11" s="3311"/>
      <c r="E11" s="131"/>
      <c r="F11" s="3220"/>
      <c r="G11" s="20"/>
      <c r="H11" s="115"/>
      <c r="I11" s="3277">
        <v>0</v>
      </c>
      <c r="J11" s="3218" t="s">
        <v>5468</v>
      </c>
      <c r="K11" s="3218" t="s">
        <v>5467</v>
      </c>
      <c r="L11" s="3218" t="s">
        <v>1463</v>
      </c>
      <c r="M11" s="3222" t="s">
        <v>5467</v>
      </c>
      <c r="N11" s="2947"/>
      <c r="O11" s="2950" t="s">
        <v>3041</v>
      </c>
      <c r="P11" s="3312"/>
      <c r="Q11" s="3313"/>
      <c r="T11" s="131"/>
      <c r="U11" s="20"/>
      <c r="V11" s="20"/>
      <c r="W11" s="115"/>
      <c r="X11" s="3223">
        <v>0</v>
      </c>
      <c r="Y11" s="3218" t="s">
        <v>5468</v>
      </c>
      <c r="Z11" s="3218" t="s">
        <v>5467</v>
      </c>
      <c r="AA11" s="3218" t="s">
        <v>1463</v>
      </c>
      <c r="AB11" s="3222" t="s">
        <v>5467</v>
      </c>
      <c r="AC11" s="2947"/>
      <c r="AD11" s="2950" t="s">
        <v>3041</v>
      </c>
      <c r="AE11" s="3312"/>
      <c r="AF11" s="2948"/>
    </row>
    <row r="12" spans="1:46" ht="15.75">
      <c r="B12" s="444"/>
      <c r="C12" s="3311"/>
      <c r="E12" s="132"/>
      <c r="F12" s="94"/>
      <c r="G12" s="94"/>
      <c r="H12" s="162"/>
      <c r="I12" s="3224" t="s">
        <v>5713</v>
      </c>
      <c r="J12" s="3225"/>
      <c r="K12" s="132"/>
      <c r="L12" s="132"/>
      <c r="M12" s="132"/>
      <c r="N12" s="132"/>
      <c r="O12" s="132"/>
      <c r="P12" s="3314"/>
      <c r="Q12" s="3315"/>
      <c r="T12" s="132"/>
      <c r="U12" s="94"/>
      <c r="V12" s="94"/>
      <c r="W12" s="162"/>
      <c r="X12" s="3278" t="s">
        <v>5713</v>
      </c>
      <c r="Y12" s="3225"/>
      <c r="Z12" s="132"/>
      <c r="AA12" s="132"/>
      <c r="AB12" s="132"/>
      <c r="AC12" s="132"/>
      <c r="AD12" s="132"/>
      <c r="AE12" s="3314"/>
      <c r="AF12" s="20"/>
    </row>
    <row r="13" spans="1:46" ht="15.75">
      <c r="A13" s="3212" t="s">
        <v>1403</v>
      </c>
      <c r="B13" s="444"/>
      <c r="C13" s="3311"/>
      <c r="E13" s="3227" t="s">
        <v>5741</v>
      </c>
      <c r="F13" s="20"/>
      <c r="G13" s="20"/>
      <c r="H13" s="115"/>
      <c r="I13" s="83"/>
      <c r="J13" s="129"/>
      <c r="K13" s="130"/>
      <c r="L13" s="130"/>
      <c r="M13" s="130"/>
      <c r="N13" s="130"/>
      <c r="O13" s="470"/>
      <c r="P13" s="115"/>
      <c r="Q13" s="3315"/>
      <c r="T13" s="3228" t="s">
        <v>5741</v>
      </c>
      <c r="U13" s="130"/>
      <c r="V13" s="130"/>
      <c r="W13" s="470"/>
      <c r="X13" s="470"/>
      <c r="Y13" s="20"/>
      <c r="Z13" s="20"/>
      <c r="AD13" s="115"/>
      <c r="AE13" s="115"/>
      <c r="AF13" s="20"/>
    </row>
    <row r="14" spans="1:46">
      <c r="A14" s="3212" t="s">
        <v>1403</v>
      </c>
      <c r="B14" s="465"/>
      <c r="C14" s="3316"/>
      <c r="E14" s="3229" t="s">
        <v>616</v>
      </c>
      <c r="F14" s="20"/>
      <c r="G14" s="20"/>
      <c r="H14" s="115"/>
      <c r="I14" s="83"/>
      <c r="J14" s="131"/>
      <c r="K14" s="20"/>
      <c r="L14" s="20"/>
      <c r="M14" s="20"/>
      <c r="N14" s="20"/>
      <c r="O14" s="115"/>
      <c r="P14" s="115"/>
      <c r="Q14" s="3315"/>
      <c r="T14" s="3229" t="s">
        <v>616</v>
      </c>
      <c r="U14" s="20"/>
      <c r="V14" s="20"/>
      <c r="W14" s="115"/>
      <c r="X14" s="115"/>
      <c r="Y14" s="20"/>
      <c r="AD14" s="115"/>
      <c r="AE14" s="115"/>
      <c r="AF14" s="20"/>
    </row>
    <row r="15" spans="1:46" ht="15.75">
      <c r="A15" s="3212" t="s">
        <v>1403</v>
      </c>
      <c r="B15" s="474" t="s">
        <v>5827</v>
      </c>
      <c r="C15" s="475" t="s">
        <v>5828</v>
      </c>
      <c r="E15" s="487" t="s">
        <v>5604</v>
      </c>
      <c r="F15" s="20"/>
      <c r="G15" s="20"/>
      <c r="H15" s="115"/>
      <c r="I15" s="83"/>
      <c r="J15" s="131"/>
      <c r="K15" s="20"/>
      <c r="L15" s="20"/>
      <c r="M15" s="20"/>
      <c r="N15" s="20"/>
      <c r="O15" s="115"/>
      <c r="P15" s="115"/>
      <c r="Q15" s="3315"/>
      <c r="T15" s="487" t="s">
        <v>5604</v>
      </c>
      <c r="U15" s="20"/>
      <c r="V15" s="20"/>
      <c r="W15" s="115"/>
      <c r="X15" s="115"/>
      <c r="Y15" s="20"/>
      <c r="AD15" s="115"/>
      <c r="AE15" s="83"/>
      <c r="AF15" s="20"/>
    </row>
    <row r="16" spans="1:46" ht="15.75">
      <c r="A16" s="3212" t="s">
        <v>1403</v>
      </c>
      <c r="E16" s="487"/>
      <c r="F16" s="3231" t="s">
        <v>621</v>
      </c>
      <c r="G16" s="20"/>
      <c r="H16" s="115"/>
      <c r="I16" s="3232">
        <v>804128.66455087706</v>
      </c>
      <c r="J16" s="3019">
        <v>0</v>
      </c>
      <c r="K16" s="3036">
        <v>1.2951183681138729E-2</v>
      </c>
      <c r="L16" s="3036">
        <v>0</v>
      </c>
      <c r="M16" s="3036">
        <v>0</v>
      </c>
      <c r="N16" s="3036">
        <v>0</v>
      </c>
      <c r="O16" s="3021">
        <v>3.1741556381654151E-4</v>
      </c>
      <c r="P16" s="3317">
        <v>1.326859924495527E-2</v>
      </c>
      <c r="Q16" s="3318"/>
      <c r="T16" s="487"/>
      <c r="U16" s="3231" t="s">
        <v>621</v>
      </c>
      <c r="V16" s="3233"/>
      <c r="W16" s="115"/>
      <c r="X16" s="3230"/>
      <c r="Y16" s="3319">
        <v>0</v>
      </c>
      <c r="Z16" s="3319">
        <v>1041452.206314962</v>
      </c>
      <c r="AA16" s="3319">
        <v>0</v>
      </c>
      <c r="AB16" s="3319">
        <v>0</v>
      </c>
      <c r="AC16" s="3319">
        <v>0</v>
      </c>
      <c r="AD16" s="3320">
        <v>25524.550295496949</v>
      </c>
      <c r="AE16" s="3320">
        <v>1066976.7566104589</v>
      </c>
      <c r="AF16" s="3321"/>
      <c r="AH16" s="572"/>
    </row>
    <row r="17" spans="1:34" ht="15.75">
      <c r="A17" s="3212" t="s">
        <v>1403</v>
      </c>
      <c r="E17" s="487"/>
      <c r="F17" s="3231" t="s">
        <v>637</v>
      </c>
      <c r="G17" s="20"/>
      <c r="H17" s="115"/>
      <c r="I17" s="1601">
        <v>3399481.2132000001</v>
      </c>
      <c r="J17" s="3019">
        <v>0</v>
      </c>
      <c r="K17" s="3036">
        <v>0</v>
      </c>
      <c r="L17" s="3036">
        <v>0</v>
      </c>
      <c r="M17" s="3036">
        <v>0</v>
      </c>
      <c r="N17" s="3036">
        <v>0</v>
      </c>
      <c r="O17" s="3021">
        <v>0</v>
      </c>
      <c r="P17" s="3317">
        <v>0</v>
      </c>
      <c r="Q17" s="3318"/>
      <c r="T17" s="487"/>
      <c r="U17" s="3231" t="s">
        <v>637</v>
      </c>
      <c r="V17" s="3233"/>
      <c r="W17" s="115"/>
      <c r="X17" s="492"/>
      <c r="Y17" s="3322">
        <v>0</v>
      </c>
      <c r="Z17" s="3322">
        <v>0</v>
      </c>
      <c r="AA17" s="3322">
        <v>0</v>
      </c>
      <c r="AB17" s="3322">
        <v>0</v>
      </c>
      <c r="AC17" s="3322">
        <v>0</v>
      </c>
      <c r="AD17" s="3323">
        <v>0</v>
      </c>
      <c r="AE17" s="3324">
        <v>0</v>
      </c>
      <c r="AF17" s="3321"/>
      <c r="AH17" s="572"/>
    </row>
    <row r="18" spans="1:34" ht="15.75">
      <c r="A18" s="3212" t="s">
        <v>1403</v>
      </c>
      <c r="E18" s="487"/>
      <c r="F18" s="3231" t="s">
        <v>655</v>
      </c>
      <c r="G18" s="20"/>
      <c r="H18" s="115"/>
      <c r="I18" s="1601">
        <v>2537516.498177438</v>
      </c>
      <c r="J18" s="3019">
        <v>0</v>
      </c>
      <c r="K18" s="3036">
        <v>2.8221234072512636E-2</v>
      </c>
      <c r="L18" s="3036">
        <v>0</v>
      </c>
      <c r="M18" s="3036">
        <v>0</v>
      </c>
      <c r="N18" s="3036">
        <v>0</v>
      </c>
      <c r="O18" s="3021">
        <v>6.9166333713348836E-4</v>
      </c>
      <c r="P18" s="3317">
        <v>2.8912897409646126E-2</v>
      </c>
      <c r="Q18" s="3318"/>
      <c r="T18" s="487"/>
      <c r="U18" s="3231" t="s">
        <v>655</v>
      </c>
      <c r="V18" s="3233"/>
      <c r="W18" s="115"/>
      <c r="X18" s="492"/>
      <c r="Y18" s="3322">
        <v>0</v>
      </c>
      <c r="Z18" s="3322">
        <v>2269372.9942655764</v>
      </c>
      <c r="AA18" s="3322">
        <v>0</v>
      </c>
      <c r="AB18" s="3322">
        <v>0</v>
      </c>
      <c r="AC18" s="3322">
        <v>0</v>
      </c>
      <c r="AD18" s="3323">
        <v>55619.187112131644</v>
      </c>
      <c r="AE18" s="3323">
        <v>2324992.181377708</v>
      </c>
      <c r="AF18" s="3325"/>
      <c r="AH18" s="572"/>
    </row>
    <row r="19" spans="1:34" ht="15.75">
      <c r="A19" s="3212" t="s">
        <v>5746</v>
      </c>
      <c r="E19" s="487"/>
      <c r="F19" s="3231">
        <v>0</v>
      </c>
      <c r="G19" s="20"/>
      <c r="H19" s="115"/>
      <c r="I19" s="1601">
        <v>0</v>
      </c>
      <c r="J19" s="3019">
        <v>0</v>
      </c>
      <c r="K19" s="3036">
        <v>0</v>
      </c>
      <c r="L19" s="3036">
        <v>0</v>
      </c>
      <c r="M19" s="3036">
        <v>0</v>
      </c>
      <c r="N19" s="3036">
        <v>0</v>
      </c>
      <c r="O19" s="3021">
        <v>0</v>
      </c>
      <c r="P19" s="3317">
        <v>0</v>
      </c>
      <c r="Q19" s="3318"/>
      <c r="T19" s="487"/>
      <c r="U19" s="3231">
        <v>0</v>
      </c>
      <c r="V19" s="3233"/>
      <c r="W19" s="115"/>
      <c r="X19" s="492"/>
      <c r="Y19" s="3322">
        <v>0</v>
      </c>
      <c r="Z19" s="3322">
        <v>0</v>
      </c>
      <c r="AA19" s="3322">
        <v>0</v>
      </c>
      <c r="AB19" s="3322">
        <v>0</v>
      </c>
      <c r="AC19" s="3322">
        <v>0</v>
      </c>
      <c r="AD19" s="3323">
        <v>0</v>
      </c>
      <c r="AE19" s="3323">
        <v>0</v>
      </c>
      <c r="AF19" s="3325"/>
      <c r="AH19" s="572"/>
    </row>
    <row r="20" spans="1:34" ht="15.75">
      <c r="A20" s="3212" t="s">
        <v>1403</v>
      </c>
      <c r="E20" s="487"/>
      <c r="F20" s="3231" t="s">
        <v>645</v>
      </c>
      <c r="G20" s="20"/>
      <c r="H20" s="115"/>
      <c r="I20" s="1601">
        <v>0</v>
      </c>
      <c r="J20" s="3285">
        <v>0</v>
      </c>
      <c r="K20" s="3286">
        <v>1.9563599559178878E-2</v>
      </c>
      <c r="L20" s="3286">
        <v>0</v>
      </c>
      <c r="M20" s="3286">
        <v>0</v>
      </c>
      <c r="N20" s="3286">
        <v>0</v>
      </c>
      <c r="O20" s="3326">
        <v>0</v>
      </c>
      <c r="P20" s="3317">
        <v>1.9563599559178878E-2</v>
      </c>
      <c r="Q20" s="3318"/>
      <c r="T20" s="487"/>
      <c r="U20" s="3231" t="s">
        <v>645</v>
      </c>
      <c r="V20" s="3233"/>
      <c r="W20" s="115"/>
      <c r="X20" s="492"/>
      <c r="Y20" s="3327">
        <v>0</v>
      </c>
      <c r="Z20" s="3327">
        <v>1573180.8324239468</v>
      </c>
      <c r="AA20" s="3327">
        <v>0</v>
      </c>
      <c r="AB20" s="3327">
        <v>0</v>
      </c>
      <c r="AC20" s="3327">
        <v>0</v>
      </c>
      <c r="AD20" s="3328">
        <v>0</v>
      </c>
      <c r="AE20" s="3323">
        <v>1573180.8324239468</v>
      </c>
      <c r="AF20" s="3325"/>
      <c r="AH20" s="572"/>
    </row>
    <row r="21" spans="1:34" ht="15.75">
      <c r="A21" s="3212" t="s">
        <v>1403</v>
      </c>
      <c r="E21" s="487"/>
      <c r="F21" s="3231"/>
      <c r="G21" s="20"/>
      <c r="H21" s="115" t="s">
        <v>5748</v>
      </c>
      <c r="I21" s="2828">
        <v>6741126.3759283153</v>
      </c>
      <c r="J21" s="3329">
        <v>0</v>
      </c>
      <c r="K21" s="3036">
        <v>6.0736017312830244E-2</v>
      </c>
      <c r="L21" s="3036">
        <v>0</v>
      </c>
      <c r="M21" s="3036">
        <v>0</v>
      </c>
      <c r="N21" s="3036">
        <v>0</v>
      </c>
      <c r="O21" s="3297">
        <v>1.0090789009500299E-3</v>
      </c>
      <c r="P21" s="3330">
        <v>6.1745096213780271E-2</v>
      </c>
      <c r="Q21" s="3318"/>
      <c r="T21" s="487"/>
      <c r="U21" s="3231"/>
      <c r="V21" s="3233"/>
      <c r="W21" s="115" t="s">
        <v>5748</v>
      </c>
      <c r="X21" s="492"/>
      <c r="Y21" s="3331">
        <v>0</v>
      </c>
      <c r="Z21" s="3331">
        <v>4884006.0330044851</v>
      </c>
      <c r="AA21" s="3331">
        <v>0</v>
      </c>
      <c r="AB21" s="3331">
        <v>0</v>
      </c>
      <c r="AC21" s="3331">
        <v>0</v>
      </c>
      <c r="AD21" s="3332">
        <v>81143.737407628592</v>
      </c>
      <c r="AE21" s="3333">
        <v>4965149.7704121135</v>
      </c>
      <c r="AF21" s="3325"/>
      <c r="AH21" s="572"/>
    </row>
    <row r="22" spans="1:34" ht="15.75">
      <c r="A22" s="3212" t="s">
        <v>5746</v>
      </c>
      <c r="E22" s="487"/>
      <c r="F22" s="3231"/>
      <c r="G22" s="20"/>
      <c r="H22" s="115"/>
      <c r="I22" s="1601"/>
      <c r="J22" s="1681"/>
      <c r="K22" s="79"/>
      <c r="L22" s="79"/>
      <c r="M22" s="79"/>
      <c r="N22" s="79"/>
      <c r="O22" s="3144"/>
      <c r="P22" s="3317"/>
      <c r="Q22" s="3318"/>
      <c r="T22" s="487"/>
      <c r="U22" s="3231"/>
      <c r="V22" s="3233"/>
      <c r="W22" s="115"/>
      <c r="X22" s="492"/>
      <c r="Y22" s="3322"/>
      <c r="Z22" s="3322"/>
      <c r="AA22" s="3322"/>
      <c r="AB22" s="3322"/>
      <c r="AC22" s="3322"/>
      <c r="AD22" s="3323"/>
      <c r="AE22" s="3323"/>
      <c r="AF22" s="3325"/>
      <c r="AH22" s="572"/>
    </row>
    <row r="23" spans="1:34" ht="15.75">
      <c r="A23" s="3212" t="s">
        <v>1403</v>
      </c>
      <c r="E23" s="487"/>
      <c r="F23" s="3231"/>
      <c r="G23" s="20"/>
      <c r="H23" s="115"/>
      <c r="I23" s="1601"/>
      <c r="J23" s="1681"/>
      <c r="K23" s="79"/>
      <c r="L23" s="79"/>
      <c r="M23" s="79"/>
      <c r="N23" s="79"/>
      <c r="O23" s="3144"/>
      <c r="P23" s="3317"/>
      <c r="Q23" s="3318"/>
      <c r="T23" s="487"/>
      <c r="U23" s="3231"/>
      <c r="V23" s="3233"/>
      <c r="W23" s="115"/>
      <c r="X23" s="492"/>
      <c r="Y23" s="3322"/>
      <c r="Z23" s="3322"/>
      <c r="AA23" s="3322"/>
      <c r="AB23" s="3322"/>
      <c r="AC23" s="3322"/>
      <c r="AD23" s="3323"/>
      <c r="AE23" s="3324"/>
      <c r="AF23" s="3325"/>
      <c r="AH23" s="572"/>
    </row>
    <row r="24" spans="1:34" ht="15.75">
      <c r="A24" s="3212" t="s">
        <v>1403</v>
      </c>
      <c r="E24" s="487" t="s">
        <v>666</v>
      </c>
      <c r="F24" s="3231"/>
      <c r="G24" s="20"/>
      <c r="H24" s="115"/>
      <c r="I24" s="1601"/>
      <c r="J24" s="1681"/>
      <c r="K24" s="79"/>
      <c r="L24" s="79"/>
      <c r="M24" s="79"/>
      <c r="N24" s="79"/>
      <c r="O24" s="3144"/>
      <c r="P24" s="3317"/>
      <c r="Q24" s="3318"/>
      <c r="T24" s="487" t="s">
        <v>666</v>
      </c>
      <c r="U24" s="3231"/>
      <c r="V24" s="3233"/>
      <c r="W24" s="115"/>
      <c r="X24" s="492"/>
      <c r="Y24" s="3322"/>
      <c r="Z24" s="3322"/>
      <c r="AA24" s="3322"/>
      <c r="AB24" s="3322"/>
      <c r="AC24" s="3322"/>
      <c r="AD24" s="3323"/>
      <c r="AE24" s="3324"/>
      <c r="AF24" s="3325"/>
      <c r="AH24" s="572"/>
    </row>
    <row r="25" spans="1:34" ht="15.75">
      <c r="A25" s="3212" t="s">
        <v>1403</v>
      </c>
      <c r="E25" s="487"/>
      <c r="F25" s="3231" t="s">
        <v>668</v>
      </c>
      <c r="G25" s="20"/>
      <c r="H25" s="115"/>
      <c r="I25" s="1601">
        <v>5360033.7496239999</v>
      </c>
      <c r="J25" s="3019">
        <v>0</v>
      </c>
      <c r="K25" s="3036">
        <v>0</v>
      </c>
      <c r="L25" s="3036">
        <v>0</v>
      </c>
      <c r="M25" s="3036">
        <v>0</v>
      </c>
      <c r="N25" s="3036">
        <v>0</v>
      </c>
      <c r="O25" s="3021">
        <v>0</v>
      </c>
      <c r="P25" s="3317">
        <v>0</v>
      </c>
      <c r="Q25" s="3318"/>
      <c r="T25" s="487"/>
      <c r="U25" s="3231" t="s">
        <v>668</v>
      </c>
      <c r="V25" s="3233"/>
      <c r="W25" s="115"/>
      <c r="X25" s="492"/>
      <c r="Y25" s="3322">
        <v>0</v>
      </c>
      <c r="Z25" s="3322">
        <v>0</v>
      </c>
      <c r="AA25" s="3322">
        <v>0</v>
      </c>
      <c r="AB25" s="3322">
        <v>0</v>
      </c>
      <c r="AC25" s="3322">
        <v>0</v>
      </c>
      <c r="AD25" s="3323">
        <v>0</v>
      </c>
      <c r="AE25" s="3324">
        <v>0</v>
      </c>
      <c r="AF25" s="3325"/>
      <c r="AH25" s="572"/>
    </row>
    <row r="26" spans="1:34" ht="15.75">
      <c r="A26" s="3212" t="s">
        <v>1403</v>
      </c>
      <c r="E26" s="487"/>
      <c r="F26" s="3231" t="s">
        <v>680</v>
      </c>
      <c r="G26" s="20"/>
      <c r="H26" s="115"/>
      <c r="I26" s="1601">
        <v>2209624.63142933</v>
      </c>
      <c r="J26" s="3019">
        <v>0</v>
      </c>
      <c r="K26" s="3036">
        <v>0</v>
      </c>
      <c r="L26" s="3036">
        <v>0</v>
      </c>
      <c r="M26" s="3036">
        <v>0</v>
      </c>
      <c r="N26" s="3036">
        <v>0</v>
      </c>
      <c r="O26" s="3021">
        <v>0</v>
      </c>
      <c r="P26" s="3317">
        <v>0</v>
      </c>
      <c r="Q26" s="3318"/>
      <c r="T26" s="487"/>
      <c r="U26" s="3231" t="s">
        <v>680</v>
      </c>
      <c r="V26" s="3233"/>
      <c r="W26" s="115"/>
      <c r="X26" s="492"/>
      <c r="Y26" s="3322">
        <v>0</v>
      </c>
      <c r="Z26" s="3322">
        <v>0</v>
      </c>
      <c r="AA26" s="3322">
        <v>0</v>
      </c>
      <c r="AB26" s="3322">
        <v>0</v>
      </c>
      <c r="AC26" s="3322">
        <v>0</v>
      </c>
      <c r="AD26" s="3323">
        <v>0</v>
      </c>
      <c r="AE26" s="3323">
        <v>0</v>
      </c>
      <c r="AF26" s="3325"/>
      <c r="AH26" s="572"/>
    </row>
    <row r="27" spans="1:34" ht="15.75">
      <c r="A27" s="3212" t="s">
        <v>1403</v>
      </c>
      <c r="E27" s="487"/>
      <c r="F27" s="3231" t="s">
        <v>697</v>
      </c>
      <c r="G27" s="20"/>
      <c r="H27" s="115"/>
      <c r="I27" s="1601">
        <v>3939276.3014693297</v>
      </c>
      <c r="J27" s="3019">
        <v>0</v>
      </c>
      <c r="K27" s="3036">
        <v>0</v>
      </c>
      <c r="L27" s="3036">
        <v>0</v>
      </c>
      <c r="M27" s="3036">
        <v>0</v>
      </c>
      <c r="N27" s="3036">
        <v>0</v>
      </c>
      <c r="O27" s="3021">
        <v>0</v>
      </c>
      <c r="P27" s="3317">
        <v>0</v>
      </c>
      <c r="Q27" s="3318"/>
      <c r="T27" s="487"/>
      <c r="U27" s="3231" t="s">
        <v>697</v>
      </c>
      <c r="V27" s="3233"/>
      <c r="W27" s="115"/>
      <c r="X27" s="492"/>
      <c r="Y27" s="3322">
        <v>0</v>
      </c>
      <c r="Z27" s="3322">
        <v>0</v>
      </c>
      <c r="AA27" s="3322">
        <v>0</v>
      </c>
      <c r="AB27" s="3322">
        <v>0</v>
      </c>
      <c r="AC27" s="3322">
        <v>0</v>
      </c>
      <c r="AD27" s="3323">
        <v>0</v>
      </c>
      <c r="AE27" s="3324">
        <v>0</v>
      </c>
      <c r="AF27" s="3325"/>
      <c r="AH27" s="572"/>
    </row>
    <row r="28" spans="1:34" ht="15.75">
      <c r="A28" s="3212" t="s">
        <v>1403</v>
      </c>
      <c r="E28" s="487"/>
      <c r="F28" s="3231" t="s">
        <v>704</v>
      </c>
      <c r="G28" s="20"/>
      <c r="H28" s="115"/>
      <c r="I28" s="1601">
        <v>2937192.2325946698</v>
      </c>
      <c r="J28" s="3019">
        <v>0</v>
      </c>
      <c r="K28" s="3036">
        <v>4.9210630309963026E-3</v>
      </c>
      <c r="L28" s="3036">
        <v>0</v>
      </c>
      <c r="M28" s="3036">
        <v>0</v>
      </c>
      <c r="N28" s="3036">
        <v>0</v>
      </c>
      <c r="O28" s="3021">
        <v>0</v>
      </c>
      <c r="P28" s="3317">
        <v>4.9210630309963026E-3</v>
      </c>
      <c r="Q28" s="3318"/>
      <c r="T28" s="487"/>
      <c r="U28" s="3231" t="s">
        <v>704</v>
      </c>
      <c r="V28" s="3233"/>
      <c r="W28" s="115"/>
      <c r="X28" s="492"/>
      <c r="Y28" s="3322">
        <v>0</v>
      </c>
      <c r="Z28" s="3322">
        <v>395720.73697865085</v>
      </c>
      <c r="AA28" s="3322">
        <v>0</v>
      </c>
      <c r="AB28" s="3322">
        <v>0</v>
      </c>
      <c r="AC28" s="3322">
        <v>0</v>
      </c>
      <c r="AD28" s="3323">
        <v>0</v>
      </c>
      <c r="AE28" s="3324">
        <v>395720.73697865085</v>
      </c>
      <c r="AF28" s="3325"/>
      <c r="AH28" s="572"/>
    </row>
    <row r="29" spans="1:34" ht="15.75">
      <c r="A29" s="3212" t="s">
        <v>5746</v>
      </c>
      <c r="E29" s="487"/>
      <c r="F29" s="3231">
        <v>0</v>
      </c>
      <c r="G29" s="20"/>
      <c r="H29" s="115"/>
      <c r="I29" s="1601">
        <v>0</v>
      </c>
      <c r="J29" s="3013"/>
      <c r="K29" s="3014"/>
      <c r="L29" s="3014"/>
      <c r="M29" s="3014"/>
      <c r="N29" s="3014"/>
      <c r="O29" s="3021"/>
      <c r="P29" s="3317">
        <v>0</v>
      </c>
      <c r="Q29" s="3318"/>
      <c r="T29" s="487"/>
      <c r="U29" s="3231">
        <v>0</v>
      </c>
      <c r="V29" s="3233"/>
      <c r="W29" s="115"/>
      <c r="X29" s="492"/>
      <c r="Y29" s="3322">
        <v>0</v>
      </c>
      <c r="Z29" s="3322">
        <v>0</v>
      </c>
      <c r="AA29" s="3322">
        <v>0</v>
      </c>
      <c r="AB29" s="3322">
        <v>0</v>
      </c>
      <c r="AC29" s="3322">
        <v>0</v>
      </c>
      <c r="AD29" s="3323">
        <v>0</v>
      </c>
      <c r="AE29" s="3324">
        <v>0</v>
      </c>
      <c r="AF29" s="3325"/>
      <c r="AH29" s="572"/>
    </row>
    <row r="30" spans="1:34" ht="15.75">
      <c r="A30" s="3212" t="s">
        <v>5746</v>
      </c>
      <c r="E30" s="487"/>
      <c r="F30" s="3231">
        <v>0</v>
      </c>
      <c r="G30" s="20"/>
      <c r="H30" s="115"/>
      <c r="I30" s="1601">
        <v>0</v>
      </c>
      <c r="J30" s="3013"/>
      <c r="K30" s="3014"/>
      <c r="L30" s="3014"/>
      <c r="M30" s="3014"/>
      <c r="N30" s="3014"/>
      <c r="O30" s="3021"/>
      <c r="P30" s="3317">
        <v>0</v>
      </c>
      <c r="Q30" s="3318"/>
      <c r="T30" s="487"/>
      <c r="U30" s="3231">
        <v>0</v>
      </c>
      <c r="V30" s="3233"/>
      <c r="W30" s="115"/>
      <c r="X30" s="492"/>
      <c r="Y30" s="3322">
        <v>0</v>
      </c>
      <c r="Z30" s="3322">
        <v>0</v>
      </c>
      <c r="AA30" s="3322">
        <v>0</v>
      </c>
      <c r="AB30" s="3322">
        <v>0</v>
      </c>
      <c r="AC30" s="3322">
        <v>0</v>
      </c>
      <c r="AD30" s="3323">
        <v>0</v>
      </c>
      <c r="AE30" s="3324">
        <v>0</v>
      </c>
      <c r="AF30" s="3325"/>
      <c r="AH30" s="572"/>
    </row>
    <row r="31" spans="1:34" ht="15.75">
      <c r="A31" s="3212" t="s">
        <v>5746</v>
      </c>
      <c r="E31" s="487"/>
      <c r="F31" s="3231">
        <v>0</v>
      </c>
      <c r="G31" s="20"/>
      <c r="H31" s="115"/>
      <c r="I31" s="1601">
        <v>0</v>
      </c>
      <c r="J31" s="3013"/>
      <c r="K31" s="3014"/>
      <c r="L31" s="3014"/>
      <c r="M31" s="3014"/>
      <c r="N31" s="3014"/>
      <c r="O31" s="3021"/>
      <c r="P31" s="3317">
        <v>0</v>
      </c>
      <c r="Q31" s="3318"/>
      <c r="T31" s="487"/>
      <c r="U31" s="3231">
        <v>0</v>
      </c>
      <c r="V31" s="3233"/>
      <c r="W31" s="115"/>
      <c r="X31" s="492"/>
      <c r="Y31" s="3322">
        <v>0</v>
      </c>
      <c r="Z31" s="3322">
        <v>0</v>
      </c>
      <c r="AA31" s="3322">
        <v>0</v>
      </c>
      <c r="AB31" s="3322">
        <v>0</v>
      </c>
      <c r="AC31" s="3322">
        <v>0</v>
      </c>
      <c r="AD31" s="3323">
        <v>0</v>
      </c>
      <c r="AE31" s="3323">
        <v>0</v>
      </c>
      <c r="AF31" s="3325"/>
      <c r="AH31" s="572"/>
    </row>
    <row r="32" spans="1:34" ht="15.75">
      <c r="A32" s="3212" t="s">
        <v>5746</v>
      </c>
      <c r="E32" s="487"/>
      <c r="F32" s="3231">
        <v>0</v>
      </c>
      <c r="G32" s="20"/>
      <c r="H32" s="115"/>
      <c r="I32" s="1601">
        <v>0</v>
      </c>
      <c r="J32" s="3013"/>
      <c r="K32" s="3014"/>
      <c r="L32" s="3014"/>
      <c r="M32" s="3014"/>
      <c r="N32" s="3014"/>
      <c r="O32" s="3021"/>
      <c r="P32" s="3317">
        <v>0</v>
      </c>
      <c r="Q32" s="3318"/>
      <c r="T32" s="487"/>
      <c r="U32" s="3231">
        <v>0</v>
      </c>
      <c r="V32" s="3233"/>
      <c r="W32" s="115"/>
      <c r="X32" s="492"/>
      <c r="Y32" s="3322">
        <v>0</v>
      </c>
      <c r="Z32" s="3322">
        <v>0</v>
      </c>
      <c r="AA32" s="3322">
        <v>0</v>
      </c>
      <c r="AB32" s="3322">
        <v>0</v>
      </c>
      <c r="AC32" s="3322">
        <v>0</v>
      </c>
      <c r="AD32" s="3323">
        <v>0</v>
      </c>
      <c r="AE32" s="3324">
        <v>0</v>
      </c>
      <c r="AF32" s="3325"/>
      <c r="AH32" s="572"/>
    </row>
    <row r="33" spans="1:34" ht="15.75">
      <c r="A33" s="3212" t="s">
        <v>5746</v>
      </c>
      <c r="E33" s="487"/>
      <c r="F33" s="3231">
        <v>0</v>
      </c>
      <c r="G33" s="20"/>
      <c r="H33" s="115"/>
      <c r="I33" s="1601">
        <v>0</v>
      </c>
      <c r="J33" s="3013"/>
      <c r="K33" s="3014"/>
      <c r="L33" s="3014"/>
      <c r="M33" s="3014"/>
      <c r="N33" s="3014"/>
      <c r="O33" s="3021"/>
      <c r="P33" s="3317">
        <v>0</v>
      </c>
      <c r="Q33" s="3318"/>
      <c r="T33" s="487"/>
      <c r="U33" s="3231">
        <v>0</v>
      </c>
      <c r="V33" s="3233"/>
      <c r="W33" s="115"/>
      <c r="X33" s="492"/>
      <c r="Y33" s="3322">
        <v>0</v>
      </c>
      <c r="Z33" s="3322">
        <v>0</v>
      </c>
      <c r="AA33" s="3322">
        <v>0</v>
      </c>
      <c r="AB33" s="3322">
        <v>0</v>
      </c>
      <c r="AC33" s="3322">
        <v>0</v>
      </c>
      <c r="AD33" s="3323">
        <v>0</v>
      </c>
      <c r="AE33" s="3324">
        <v>0</v>
      </c>
      <c r="AF33" s="3325"/>
      <c r="AH33" s="572"/>
    </row>
    <row r="34" spans="1:34" ht="15.75">
      <c r="A34" s="3212" t="s">
        <v>5746</v>
      </c>
      <c r="E34" s="487"/>
      <c r="F34" s="3231">
        <v>0</v>
      </c>
      <c r="G34" s="20"/>
      <c r="H34" s="115"/>
      <c r="I34" s="1601">
        <v>0</v>
      </c>
      <c r="J34" s="3013"/>
      <c r="K34" s="3014"/>
      <c r="L34" s="3014"/>
      <c r="M34" s="3014"/>
      <c r="N34" s="3014"/>
      <c r="O34" s="3021"/>
      <c r="P34" s="3317">
        <v>0</v>
      </c>
      <c r="Q34" s="3318"/>
      <c r="T34" s="487"/>
      <c r="U34" s="3231">
        <v>0</v>
      </c>
      <c r="V34" s="3233"/>
      <c r="W34" s="115"/>
      <c r="X34" s="492"/>
      <c r="Y34" s="3322">
        <v>0</v>
      </c>
      <c r="Z34" s="3322">
        <v>0</v>
      </c>
      <c r="AA34" s="3322">
        <v>0</v>
      </c>
      <c r="AB34" s="3322">
        <v>0</v>
      </c>
      <c r="AC34" s="3322">
        <v>0</v>
      </c>
      <c r="AD34" s="3323">
        <v>0</v>
      </c>
      <c r="AE34" s="3324">
        <v>0</v>
      </c>
      <c r="AF34" s="3325"/>
      <c r="AH34" s="572"/>
    </row>
    <row r="35" spans="1:34" ht="15.75">
      <c r="A35" s="3212" t="s">
        <v>5746</v>
      </c>
      <c r="E35" s="487"/>
      <c r="F35" s="3231">
        <v>0</v>
      </c>
      <c r="G35" s="20"/>
      <c r="H35" s="115"/>
      <c r="I35" s="1601">
        <v>0</v>
      </c>
      <c r="J35" s="3013"/>
      <c r="K35" s="3014"/>
      <c r="L35" s="3014"/>
      <c r="M35" s="3014"/>
      <c r="N35" s="3014"/>
      <c r="O35" s="3021"/>
      <c r="P35" s="3317">
        <v>0</v>
      </c>
      <c r="Q35" s="3318"/>
      <c r="T35" s="487"/>
      <c r="U35" s="3231">
        <v>0</v>
      </c>
      <c r="V35" s="3233"/>
      <c r="W35" s="115"/>
      <c r="X35" s="492"/>
      <c r="Y35" s="3322">
        <v>0</v>
      </c>
      <c r="Z35" s="3322">
        <v>0</v>
      </c>
      <c r="AA35" s="3322">
        <v>0</v>
      </c>
      <c r="AB35" s="3322">
        <v>0</v>
      </c>
      <c r="AC35" s="3322">
        <v>0</v>
      </c>
      <c r="AD35" s="3323">
        <v>0</v>
      </c>
      <c r="AE35" s="3324">
        <v>0</v>
      </c>
      <c r="AF35" s="3325"/>
      <c r="AH35" s="572"/>
    </row>
    <row r="36" spans="1:34" ht="15.75">
      <c r="A36" s="3212" t="s">
        <v>5746</v>
      </c>
      <c r="E36" s="487"/>
      <c r="F36" s="3231">
        <v>0</v>
      </c>
      <c r="G36" s="20"/>
      <c r="H36" s="115"/>
      <c r="I36" s="1601">
        <v>0</v>
      </c>
      <c r="J36" s="3013"/>
      <c r="K36" s="3014"/>
      <c r="L36" s="3014"/>
      <c r="M36" s="3014"/>
      <c r="N36" s="3014"/>
      <c r="O36" s="3021"/>
      <c r="P36" s="3317">
        <v>0</v>
      </c>
      <c r="Q36" s="3318"/>
      <c r="T36" s="487"/>
      <c r="U36" s="3231">
        <v>0</v>
      </c>
      <c r="V36" s="3233"/>
      <c r="W36" s="115"/>
      <c r="X36" s="492"/>
      <c r="Y36" s="3322">
        <v>0</v>
      </c>
      <c r="Z36" s="3322">
        <v>0</v>
      </c>
      <c r="AA36" s="3322">
        <v>0</v>
      </c>
      <c r="AB36" s="3322">
        <v>0</v>
      </c>
      <c r="AC36" s="3322">
        <v>0</v>
      </c>
      <c r="AD36" s="3323">
        <v>0</v>
      </c>
      <c r="AE36" s="3324">
        <v>0</v>
      </c>
      <c r="AF36" s="3325"/>
      <c r="AH36" s="572"/>
    </row>
    <row r="37" spans="1:34" ht="15.75">
      <c r="A37" s="3212" t="s">
        <v>5746</v>
      </c>
      <c r="E37" s="487"/>
      <c r="F37" s="3231">
        <v>0</v>
      </c>
      <c r="G37" s="20"/>
      <c r="H37" s="115"/>
      <c r="I37" s="1601">
        <v>0</v>
      </c>
      <c r="J37" s="3013"/>
      <c r="K37" s="3014"/>
      <c r="L37" s="3014"/>
      <c r="M37" s="3014"/>
      <c r="N37" s="3014"/>
      <c r="O37" s="3021"/>
      <c r="P37" s="3317">
        <v>0</v>
      </c>
      <c r="Q37" s="3318"/>
      <c r="T37" s="487"/>
      <c r="U37" s="3231">
        <v>0</v>
      </c>
      <c r="V37" s="3233"/>
      <c r="W37" s="115"/>
      <c r="X37" s="492"/>
      <c r="Y37" s="3322">
        <v>0</v>
      </c>
      <c r="Z37" s="3322">
        <v>0</v>
      </c>
      <c r="AA37" s="3322">
        <v>0</v>
      </c>
      <c r="AB37" s="3322">
        <v>0</v>
      </c>
      <c r="AC37" s="3322">
        <v>0</v>
      </c>
      <c r="AD37" s="3323">
        <v>0</v>
      </c>
      <c r="AE37" s="3324">
        <v>0</v>
      </c>
      <c r="AF37" s="3325"/>
      <c r="AH37" s="572"/>
    </row>
    <row r="38" spans="1:34" ht="15.75">
      <c r="A38" s="3212" t="s">
        <v>5746</v>
      </c>
      <c r="E38" s="487"/>
      <c r="F38" s="3231">
        <v>0</v>
      </c>
      <c r="G38" s="20"/>
      <c r="H38" s="115"/>
      <c r="I38" s="1601">
        <v>0</v>
      </c>
      <c r="J38" s="3013"/>
      <c r="K38" s="3014"/>
      <c r="L38" s="3014"/>
      <c r="M38" s="3014"/>
      <c r="N38" s="3014"/>
      <c r="O38" s="3021"/>
      <c r="P38" s="3317">
        <v>0</v>
      </c>
      <c r="Q38" s="3318"/>
      <c r="T38" s="487"/>
      <c r="U38" s="3231">
        <v>0</v>
      </c>
      <c r="V38" s="3233"/>
      <c r="W38" s="115"/>
      <c r="X38" s="492"/>
      <c r="Y38" s="3322">
        <v>0</v>
      </c>
      <c r="Z38" s="3322">
        <v>0</v>
      </c>
      <c r="AA38" s="3322">
        <v>0</v>
      </c>
      <c r="AB38" s="3322">
        <v>0</v>
      </c>
      <c r="AC38" s="3322">
        <v>0</v>
      </c>
      <c r="AD38" s="3323">
        <v>0</v>
      </c>
      <c r="AE38" s="3324">
        <v>0</v>
      </c>
      <c r="AF38" s="3325"/>
      <c r="AH38" s="572"/>
    </row>
    <row r="39" spans="1:34" ht="15.75">
      <c r="A39" s="3212" t="s">
        <v>5746</v>
      </c>
      <c r="E39" s="487"/>
      <c r="F39" s="3231">
        <v>0</v>
      </c>
      <c r="G39" s="20"/>
      <c r="H39" s="115"/>
      <c r="I39" s="1601">
        <v>0</v>
      </c>
      <c r="J39" s="3013"/>
      <c r="K39" s="3014"/>
      <c r="L39" s="3014"/>
      <c r="M39" s="3014"/>
      <c r="N39" s="3014"/>
      <c r="O39" s="3021"/>
      <c r="P39" s="3317">
        <v>0</v>
      </c>
      <c r="Q39" s="3318"/>
      <c r="T39" s="487"/>
      <c r="U39" s="3231">
        <v>0</v>
      </c>
      <c r="V39" s="3233"/>
      <c r="W39" s="115"/>
      <c r="X39" s="492"/>
      <c r="Y39" s="3322">
        <v>0</v>
      </c>
      <c r="Z39" s="3322">
        <v>0</v>
      </c>
      <c r="AA39" s="3322">
        <v>0</v>
      </c>
      <c r="AB39" s="3322">
        <v>0</v>
      </c>
      <c r="AC39" s="3322">
        <v>0</v>
      </c>
      <c r="AD39" s="3323">
        <v>0</v>
      </c>
      <c r="AE39" s="3323">
        <v>0</v>
      </c>
      <c r="AF39" s="3325"/>
      <c r="AH39" s="572"/>
    </row>
    <row r="40" spans="1:34" ht="15.75">
      <c r="A40" s="3212" t="s">
        <v>5746</v>
      </c>
      <c r="E40" s="487"/>
      <c r="F40" s="3231">
        <v>0</v>
      </c>
      <c r="G40" s="20"/>
      <c r="H40" s="115"/>
      <c r="I40" s="1601">
        <v>0</v>
      </c>
      <c r="J40" s="3013"/>
      <c r="K40" s="3014"/>
      <c r="L40" s="3014"/>
      <c r="M40" s="3014"/>
      <c r="N40" s="3014"/>
      <c r="O40" s="3021"/>
      <c r="P40" s="3317">
        <v>0</v>
      </c>
      <c r="Q40" s="3318"/>
      <c r="T40" s="487"/>
      <c r="U40" s="3231">
        <v>0</v>
      </c>
      <c r="V40" s="3233"/>
      <c r="W40" s="115"/>
      <c r="X40" s="492"/>
      <c r="Y40" s="3322">
        <v>0</v>
      </c>
      <c r="Z40" s="3322">
        <v>0</v>
      </c>
      <c r="AA40" s="3322">
        <v>0</v>
      </c>
      <c r="AB40" s="3322">
        <v>0</v>
      </c>
      <c r="AC40" s="3322">
        <v>0</v>
      </c>
      <c r="AD40" s="3323">
        <v>0</v>
      </c>
      <c r="AE40" s="3323">
        <v>0</v>
      </c>
      <c r="AF40" s="3325"/>
      <c r="AH40" s="572"/>
    </row>
    <row r="41" spans="1:34" ht="15.75">
      <c r="A41" s="3212" t="s">
        <v>5746</v>
      </c>
      <c r="E41" s="487"/>
      <c r="F41" s="3231">
        <v>0</v>
      </c>
      <c r="G41" s="20"/>
      <c r="H41" s="115"/>
      <c r="I41" s="1601">
        <v>0</v>
      </c>
      <c r="J41" s="3285"/>
      <c r="K41" s="3286"/>
      <c r="L41" s="3286"/>
      <c r="M41" s="3286"/>
      <c r="N41" s="3286"/>
      <c r="O41" s="3326"/>
      <c r="P41" s="3317">
        <v>0</v>
      </c>
      <c r="Q41" s="3318"/>
      <c r="T41" s="487"/>
      <c r="U41" s="3231">
        <v>0</v>
      </c>
      <c r="V41" s="3233"/>
      <c r="W41" s="115"/>
      <c r="X41" s="492"/>
      <c r="Y41" s="3322">
        <v>0</v>
      </c>
      <c r="Z41" s="3322">
        <v>0</v>
      </c>
      <c r="AA41" s="3322">
        <v>0</v>
      </c>
      <c r="AB41" s="3322">
        <v>0</v>
      </c>
      <c r="AC41" s="3322">
        <v>0</v>
      </c>
      <c r="AD41" s="3323">
        <v>0</v>
      </c>
      <c r="AE41" s="3323">
        <v>0</v>
      </c>
      <c r="AF41" s="3325"/>
      <c r="AH41" s="572"/>
    </row>
    <row r="42" spans="1:34" ht="15.75">
      <c r="A42" s="3212" t="s">
        <v>1403</v>
      </c>
      <c r="E42" s="487"/>
      <c r="F42" s="3231"/>
      <c r="G42" s="20"/>
      <c r="H42" s="115" t="s">
        <v>5749</v>
      </c>
      <c r="I42" s="2828">
        <v>14446126.915117331</v>
      </c>
      <c r="J42" s="3329">
        <v>0</v>
      </c>
      <c r="K42" s="3036">
        <v>4.9210630309963026E-3</v>
      </c>
      <c r="L42" s="3036">
        <v>0</v>
      </c>
      <c r="M42" s="3036">
        <v>0</v>
      </c>
      <c r="N42" s="3036">
        <v>0</v>
      </c>
      <c r="O42" s="3297">
        <v>0</v>
      </c>
      <c r="P42" s="3330">
        <v>4.9210630309963026E-3</v>
      </c>
      <c r="Q42" s="3318"/>
      <c r="T42" s="487"/>
      <c r="U42" s="3231"/>
      <c r="V42" s="3233"/>
      <c r="W42" s="115" t="s">
        <v>5749</v>
      </c>
      <c r="X42" s="492"/>
      <c r="Y42" s="3331">
        <v>0</v>
      </c>
      <c r="Z42" s="3331">
        <v>395720.73697865085</v>
      </c>
      <c r="AA42" s="3331">
        <v>0</v>
      </c>
      <c r="AB42" s="3331">
        <v>0</v>
      </c>
      <c r="AC42" s="3331">
        <v>0</v>
      </c>
      <c r="AD42" s="3332">
        <v>0</v>
      </c>
      <c r="AE42" s="3333">
        <v>395720.73697865085</v>
      </c>
      <c r="AF42" s="3325"/>
      <c r="AH42" s="572"/>
    </row>
    <row r="43" spans="1:34" ht="15.75">
      <c r="A43" s="3212" t="s">
        <v>5746</v>
      </c>
      <c r="E43" s="487"/>
      <c r="F43" s="3231"/>
      <c r="G43" s="20"/>
      <c r="H43" s="115"/>
      <c r="I43" s="1601"/>
      <c r="J43" s="1681"/>
      <c r="K43" s="79"/>
      <c r="L43" s="79"/>
      <c r="M43" s="79"/>
      <c r="N43" s="79"/>
      <c r="O43" s="3144"/>
      <c r="P43" s="3317"/>
      <c r="Q43" s="3318"/>
      <c r="T43" s="487"/>
      <c r="U43" s="3231"/>
      <c r="V43" s="3233"/>
      <c r="W43" s="115"/>
      <c r="X43" s="492"/>
      <c r="Y43" s="3322"/>
      <c r="Z43" s="3322"/>
      <c r="AA43" s="3322"/>
      <c r="AB43" s="3322"/>
      <c r="AC43" s="3322"/>
      <c r="AD43" s="3323"/>
      <c r="AE43" s="3323"/>
      <c r="AF43" s="3325"/>
      <c r="AH43" s="572"/>
    </row>
    <row r="44" spans="1:34" ht="15.75">
      <c r="A44" s="3212" t="s">
        <v>1403</v>
      </c>
      <c r="E44" s="487"/>
      <c r="F44" s="3231"/>
      <c r="G44" s="20"/>
      <c r="H44" s="115"/>
      <c r="I44" s="1601"/>
      <c r="J44" s="1681"/>
      <c r="K44" s="79"/>
      <c r="L44" s="79"/>
      <c r="M44" s="79"/>
      <c r="N44" s="79"/>
      <c r="O44" s="3144"/>
      <c r="P44" s="3317"/>
      <c r="Q44" s="3318"/>
      <c r="T44" s="487"/>
      <c r="U44" s="3231"/>
      <c r="V44" s="3233"/>
      <c r="W44" s="115"/>
      <c r="X44" s="492"/>
      <c r="Y44" s="3322"/>
      <c r="Z44" s="3322"/>
      <c r="AA44" s="3322"/>
      <c r="AB44" s="3322"/>
      <c r="AC44" s="3322"/>
      <c r="AD44" s="3323"/>
      <c r="AE44" s="3324"/>
      <c r="AF44" s="3325"/>
      <c r="AH44" s="572"/>
    </row>
    <row r="45" spans="1:34" ht="15.75">
      <c r="A45" s="3212" t="s">
        <v>1403</v>
      </c>
      <c r="E45" s="487" t="s">
        <v>1788</v>
      </c>
      <c r="F45" s="3231"/>
      <c r="G45" s="20"/>
      <c r="H45" s="115"/>
      <c r="I45" s="1601"/>
      <c r="J45" s="1681"/>
      <c r="K45" s="79"/>
      <c r="L45" s="79"/>
      <c r="M45" s="79"/>
      <c r="N45" s="79"/>
      <c r="O45" s="3144"/>
      <c r="P45" s="3317"/>
      <c r="Q45" s="3318"/>
      <c r="T45" s="487" t="s">
        <v>1788</v>
      </c>
      <c r="U45" s="3231"/>
      <c r="V45" s="3233"/>
      <c r="W45" s="115"/>
      <c r="X45" s="492"/>
      <c r="Y45" s="3322"/>
      <c r="Z45" s="3322"/>
      <c r="AA45" s="3322"/>
      <c r="AB45" s="3322"/>
      <c r="AC45" s="3322"/>
      <c r="AD45" s="3323"/>
      <c r="AE45" s="3324"/>
      <c r="AF45" s="3325"/>
      <c r="AH45" s="572"/>
    </row>
    <row r="46" spans="1:34" ht="15.75">
      <c r="A46" s="3212" t="s">
        <v>1403</v>
      </c>
      <c r="E46" s="487"/>
      <c r="F46" s="3231" t="s">
        <v>1789</v>
      </c>
      <c r="G46" s="3231"/>
      <c r="H46" s="3244"/>
      <c r="I46" s="1601">
        <v>11378.909585567439</v>
      </c>
      <c r="J46" s="3019">
        <v>0</v>
      </c>
      <c r="K46" s="3036">
        <v>1.6973384654922728E-2</v>
      </c>
      <c r="L46" s="3036">
        <v>0</v>
      </c>
      <c r="M46" s="3036">
        <v>0</v>
      </c>
      <c r="N46" s="3036">
        <v>0</v>
      </c>
      <c r="O46" s="3021">
        <v>4.9933332115915659E-4</v>
      </c>
      <c r="P46" s="3317">
        <v>1.7472717976081884E-2</v>
      </c>
      <c r="Q46" s="3318"/>
      <c r="T46" s="487"/>
      <c r="U46" s="3231" t="s">
        <v>1789</v>
      </c>
      <c r="V46" s="3233"/>
      <c r="W46" s="115"/>
      <c r="X46" s="492"/>
      <c r="Y46" s="3322">
        <v>0</v>
      </c>
      <c r="Z46" s="3322">
        <v>1364892.1467499065</v>
      </c>
      <c r="AA46" s="3322">
        <v>0</v>
      </c>
      <c r="AB46" s="3322">
        <v>0</v>
      </c>
      <c r="AC46" s="3322">
        <v>0</v>
      </c>
      <c r="AD46" s="3323">
        <v>40153.224740771919</v>
      </c>
      <c r="AE46" s="3324">
        <v>1405045.3714906783</v>
      </c>
      <c r="AF46" s="3325"/>
      <c r="AH46" s="572"/>
    </row>
    <row r="47" spans="1:34" ht="15.75">
      <c r="A47" s="3212" t="s">
        <v>1403</v>
      </c>
      <c r="E47" s="487"/>
      <c r="F47" s="3231" t="s">
        <v>728</v>
      </c>
      <c r="G47" s="3231"/>
      <c r="H47" s="3244"/>
      <c r="I47" s="1601">
        <v>660.42921200174737</v>
      </c>
      <c r="J47" s="3019">
        <v>0</v>
      </c>
      <c r="K47" s="3036">
        <v>9.7558724678982189E-3</v>
      </c>
      <c r="L47" s="3036">
        <v>0</v>
      </c>
      <c r="M47" s="3036">
        <v>0</v>
      </c>
      <c r="N47" s="3036">
        <v>0</v>
      </c>
      <c r="O47" s="3021">
        <v>3.4260431130717062E-4</v>
      </c>
      <c r="P47" s="3317">
        <v>1.009847677920539E-2</v>
      </c>
      <c r="Q47" s="3318"/>
      <c r="T47" s="487"/>
      <c r="U47" s="3231" t="s">
        <v>728</v>
      </c>
      <c r="V47" s="3233"/>
      <c r="W47" s="115"/>
      <c r="X47" s="492"/>
      <c r="Y47" s="3322">
        <v>0</v>
      </c>
      <c r="Z47" s="3322">
        <v>784505.50593431585</v>
      </c>
      <c r="AA47" s="3322">
        <v>0</v>
      </c>
      <c r="AB47" s="3322">
        <v>0</v>
      </c>
      <c r="AC47" s="3322">
        <v>0</v>
      </c>
      <c r="AD47" s="3323">
        <v>27550.069915501259</v>
      </c>
      <c r="AE47" s="3324">
        <v>812055.57584981713</v>
      </c>
      <c r="AF47" s="3325"/>
      <c r="AH47" s="572"/>
    </row>
    <row r="48" spans="1:34" ht="15.75">
      <c r="A48" s="3212" t="s">
        <v>1403</v>
      </c>
      <c r="E48" s="487"/>
      <c r="F48" s="3231" t="s">
        <v>736</v>
      </c>
      <c r="G48" s="3245"/>
      <c r="H48" s="3244"/>
      <c r="I48" s="1601">
        <v>0</v>
      </c>
      <c r="J48" s="3019">
        <v>0</v>
      </c>
      <c r="K48" s="3036">
        <v>2.725616681391515E-3</v>
      </c>
      <c r="L48" s="3036">
        <v>0</v>
      </c>
      <c r="M48" s="3036">
        <v>0</v>
      </c>
      <c r="N48" s="3036">
        <v>0</v>
      </c>
      <c r="O48" s="3021">
        <v>0</v>
      </c>
      <c r="P48" s="3317">
        <v>2.725616681391515E-3</v>
      </c>
      <c r="Q48" s="3318"/>
      <c r="T48" s="487"/>
      <c r="U48" s="3231" t="s">
        <v>736</v>
      </c>
      <c r="V48" s="3334"/>
      <c r="W48" s="115"/>
      <c r="X48" s="492"/>
      <c r="Y48" s="3322">
        <v>0</v>
      </c>
      <c r="Z48" s="3322">
        <v>219176.83945275305</v>
      </c>
      <c r="AA48" s="3322">
        <v>0</v>
      </c>
      <c r="AB48" s="3322">
        <v>0</v>
      </c>
      <c r="AC48" s="3322">
        <v>0</v>
      </c>
      <c r="AD48" s="3323">
        <v>0</v>
      </c>
      <c r="AE48" s="3323">
        <v>219176.83945275305</v>
      </c>
      <c r="AF48" s="3325"/>
      <c r="AH48" s="572"/>
    </row>
    <row r="49" spans="1:34" ht="15.75">
      <c r="A49" s="3212" t="s">
        <v>5746</v>
      </c>
      <c r="E49" s="487"/>
      <c r="F49" s="3231">
        <v>0</v>
      </c>
      <c r="G49" s="3245"/>
      <c r="H49" s="3244"/>
      <c r="I49" s="1601">
        <v>0</v>
      </c>
      <c r="J49" s="3019">
        <v>0</v>
      </c>
      <c r="K49" s="3036">
        <v>0</v>
      </c>
      <c r="L49" s="3036">
        <v>0</v>
      </c>
      <c r="M49" s="3036">
        <v>0</v>
      </c>
      <c r="N49" s="3036">
        <v>0</v>
      </c>
      <c r="O49" s="3021">
        <v>0</v>
      </c>
      <c r="P49" s="3317">
        <v>0</v>
      </c>
      <c r="Q49" s="3318"/>
      <c r="T49" s="487"/>
      <c r="U49" s="3231">
        <v>0</v>
      </c>
      <c r="V49" s="3334"/>
      <c r="W49" s="115"/>
      <c r="X49" s="492"/>
      <c r="Y49" s="3322">
        <v>0</v>
      </c>
      <c r="Z49" s="3322">
        <v>0</v>
      </c>
      <c r="AA49" s="3322">
        <v>0</v>
      </c>
      <c r="AB49" s="3322">
        <v>0</v>
      </c>
      <c r="AC49" s="3322">
        <v>0</v>
      </c>
      <c r="AD49" s="3323">
        <v>0</v>
      </c>
      <c r="AE49" s="3324">
        <v>0</v>
      </c>
      <c r="AF49" s="3325"/>
      <c r="AH49" s="572"/>
    </row>
    <row r="50" spans="1:34" ht="15.75">
      <c r="A50" s="3212" t="s">
        <v>1403</v>
      </c>
      <c r="E50" s="487"/>
      <c r="F50" s="3231" t="s">
        <v>742</v>
      </c>
      <c r="G50" s="3245"/>
      <c r="H50" s="3244"/>
      <c r="I50" s="1601">
        <v>4960.6450858834196</v>
      </c>
      <c r="J50" s="3019">
        <v>0</v>
      </c>
      <c r="K50" s="3036">
        <v>6.6636229004074883E-3</v>
      </c>
      <c r="L50" s="3036">
        <v>0</v>
      </c>
      <c r="M50" s="3036">
        <v>0</v>
      </c>
      <c r="N50" s="3036">
        <v>0</v>
      </c>
      <c r="O50" s="3021">
        <v>1.9603449880266856E-4</v>
      </c>
      <c r="P50" s="3317">
        <v>6.859657399210157E-3</v>
      </c>
      <c r="Q50" s="3318"/>
      <c r="T50" s="487"/>
      <c r="U50" s="3231" t="s">
        <v>742</v>
      </c>
      <c r="V50" s="3334"/>
      <c r="W50" s="115"/>
      <c r="X50" s="492"/>
      <c r="Y50" s="3322">
        <v>0</v>
      </c>
      <c r="Z50" s="3322">
        <v>535846.3706901964</v>
      </c>
      <c r="AA50" s="3322">
        <v>0</v>
      </c>
      <c r="AB50" s="3322">
        <v>0</v>
      </c>
      <c r="AC50" s="3322">
        <v>0</v>
      </c>
      <c r="AD50" s="3323">
        <v>15763.853429799878</v>
      </c>
      <c r="AE50" s="3324">
        <v>551610.2241199963</v>
      </c>
      <c r="AF50" s="3325"/>
      <c r="AH50" s="572"/>
    </row>
    <row r="51" spans="1:34" ht="15.75">
      <c r="A51" s="3212" t="s">
        <v>5746</v>
      </c>
      <c r="E51" s="487"/>
      <c r="F51" s="3231">
        <v>0</v>
      </c>
      <c r="G51" s="3245"/>
      <c r="H51" s="3244"/>
      <c r="I51" s="1601">
        <v>0</v>
      </c>
      <c r="J51" s="3019">
        <v>0</v>
      </c>
      <c r="K51" s="3036">
        <v>0</v>
      </c>
      <c r="L51" s="3036">
        <v>0</v>
      </c>
      <c r="M51" s="3036">
        <v>0</v>
      </c>
      <c r="N51" s="3036">
        <v>0</v>
      </c>
      <c r="O51" s="3021">
        <v>0</v>
      </c>
      <c r="P51" s="3317">
        <v>0</v>
      </c>
      <c r="Q51" s="3318"/>
      <c r="T51" s="487"/>
      <c r="U51" s="3231">
        <v>0</v>
      </c>
      <c r="V51" s="3334"/>
      <c r="W51" s="115"/>
      <c r="X51" s="492"/>
      <c r="Y51" s="3322">
        <v>0</v>
      </c>
      <c r="Z51" s="3322">
        <v>0</v>
      </c>
      <c r="AA51" s="3322">
        <v>0</v>
      </c>
      <c r="AB51" s="3322">
        <v>0</v>
      </c>
      <c r="AC51" s="3322">
        <v>0</v>
      </c>
      <c r="AD51" s="3323">
        <v>0</v>
      </c>
      <c r="AE51" s="3323">
        <v>0</v>
      </c>
      <c r="AF51" s="3325"/>
      <c r="AH51" s="572"/>
    </row>
    <row r="52" spans="1:34" ht="15.75">
      <c r="A52" s="3212" t="s">
        <v>5746</v>
      </c>
      <c r="E52" s="487"/>
      <c r="F52" s="3231">
        <v>0</v>
      </c>
      <c r="G52" s="3245"/>
      <c r="H52" s="3244"/>
      <c r="I52" s="1601">
        <v>0</v>
      </c>
      <c r="J52" s="3019">
        <v>0</v>
      </c>
      <c r="K52" s="3036">
        <v>0</v>
      </c>
      <c r="L52" s="3036">
        <v>0</v>
      </c>
      <c r="M52" s="3036">
        <v>0</v>
      </c>
      <c r="N52" s="3036">
        <v>0</v>
      </c>
      <c r="O52" s="3021">
        <v>0</v>
      </c>
      <c r="P52" s="3317">
        <v>0</v>
      </c>
      <c r="Q52" s="3318"/>
      <c r="T52" s="487"/>
      <c r="U52" s="3231">
        <v>0</v>
      </c>
      <c r="V52" s="3334"/>
      <c r="W52" s="115"/>
      <c r="X52" s="492"/>
      <c r="Y52" s="3322">
        <v>0</v>
      </c>
      <c r="Z52" s="3322">
        <v>0</v>
      </c>
      <c r="AA52" s="3322">
        <v>0</v>
      </c>
      <c r="AB52" s="3322">
        <v>0</v>
      </c>
      <c r="AC52" s="3322">
        <v>0</v>
      </c>
      <c r="AD52" s="3323">
        <v>0</v>
      </c>
      <c r="AE52" s="3323">
        <v>0</v>
      </c>
      <c r="AF52" s="3325"/>
      <c r="AH52" s="572"/>
    </row>
    <row r="53" spans="1:34" ht="15.75">
      <c r="A53" s="3212" t="s">
        <v>1403</v>
      </c>
      <c r="E53" s="487"/>
      <c r="F53" s="3231" t="s">
        <v>749</v>
      </c>
      <c r="G53" s="3245"/>
      <c r="H53" s="3244"/>
      <c r="I53" s="1601">
        <v>12007.279119213339</v>
      </c>
      <c r="J53" s="3019">
        <v>0</v>
      </c>
      <c r="K53" s="3036">
        <v>2.2948003697138345E-2</v>
      </c>
      <c r="L53" s="3036">
        <v>0</v>
      </c>
      <c r="M53" s="3036">
        <v>0</v>
      </c>
      <c r="N53" s="3036">
        <v>0</v>
      </c>
      <c r="O53" s="3021">
        <v>7.8475038549799515E-4</v>
      </c>
      <c r="P53" s="3317">
        <v>2.373275408263634E-2</v>
      </c>
      <c r="Q53" s="3318"/>
      <c r="T53" s="487"/>
      <c r="U53" s="3231" t="s">
        <v>749</v>
      </c>
      <c r="V53" s="3334"/>
      <c r="W53" s="115"/>
      <c r="X53" s="492"/>
      <c r="Y53" s="3322">
        <v>0</v>
      </c>
      <c r="Z53" s="3322">
        <v>1845333.1887890652</v>
      </c>
      <c r="AA53" s="3322">
        <v>0</v>
      </c>
      <c r="AB53" s="3322">
        <v>0</v>
      </c>
      <c r="AC53" s="3322">
        <v>0</v>
      </c>
      <c r="AD53" s="3323">
        <v>63104.658269470623</v>
      </c>
      <c r="AE53" s="3323">
        <v>1908437.8470585358</v>
      </c>
      <c r="AF53" s="3325"/>
      <c r="AH53" s="572"/>
    </row>
    <row r="54" spans="1:34" ht="15.75">
      <c r="A54" s="3212" t="s">
        <v>5746</v>
      </c>
      <c r="E54" s="487"/>
      <c r="F54" s="3231">
        <v>0</v>
      </c>
      <c r="G54" s="3245"/>
      <c r="H54" s="3244"/>
      <c r="I54" s="1601">
        <v>0</v>
      </c>
      <c r="J54" s="3019">
        <v>0</v>
      </c>
      <c r="K54" s="3036">
        <v>0</v>
      </c>
      <c r="L54" s="3036">
        <v>0</v>
      </c>
      <c r="M54" s="3036">
        <v>0</v>
      </c>
      <c r="N54" s="3036">
        <v>0</v>
      </c>
      <c r="O54" s="3021">
        <v>0</v>
      </c>
      <c r="P54" s="3317">
        <v>0</v>
      </c>
      <c r="Q54" s="3318"/>
      <c r="T54" s="487"/>
      <c r="U54" s="3231">
        <v>0</v>
      </c>
      <c r="V54" s="3334"/>
      <c r="W54" s="115"/>
      <c r="X54" s="492"/>
      <c r="Y54" s="3322">
        <v>0</v>
      </c>
      <c r="Z54" s="3322">
        <v>0</v>
      </c>
      <c r="AA54" s="3322">
        <v>0</v>
      </c>
      <c r="AB54" s="3322">
        <v>0</v>
      </c>
      <c r="AC54" s="3322">
        <v>0</v>
      </c>
      <c r="AD54" s="3323">
        <v>0</v>
      </c>
      <c r="AE54" s="3323">
        <v>0</v>
      </c>
      <c r="AF54" s="3325"/>
      <c r="AH54" s="572"/>
    </row>
    <row r="55" spans="1:34" ht="15.75">
      <c r="A55" s="3212" t="s">
        <v>5746</v>
      </c>
      <c r="E55" s="487"/>
      <c r="F55" s="3231">
        <v>0</v>
      </c>
      <c r="G55" s="3245"/>
      <c r="H55" s="3244"/>
      <c r="I55" s="1601">
        <v>0</v>
      </c>
      <c r="J55" s="3019">
        <v>0</v>
      </c>
      <c r="K55" s="3036">
        <v>0</v>
      </c>
      <c r="L55" s="3036">
        <v>0</v>
      </c>
      <c r="M55" s="3036">
        <v>0</v>
      </c>
      <c r="N55" s="3036">
        <v>0</v>
      </c>
      <c r="O55" s="3021">
        <v>0</v>
      </c>
      <c r="P55" s="3317">
        <v>0</v>
      </c>
      <c r="Q55" s="3318"/>
      <c r="T55" s="487"/>
      <c r="U55" s="3231">
        <v>0</v>
      </c>
      <c r="V55" s="3334"/>
      <c r="W55" s="115"/>
      <c r="X55" s="492"/>
      <c r="Y55" s="3322">
        <v>0</v>
      </c>
      <c r="Z55" s="3322">
        <v>0</v>
      </c>
      <c r="AA55" s="3322">
        <v>0</v>
      </c>
      <c r="AB55" s="3322">
        <v>0</v>
      </c>
      <c r="AC55" s="3322">
        <v>0</v>
      </c>
      <c r="AD55" s="3323">
        <v>0</v>
      </c>
      <c r="AE55" s="3323">
        <v>0</v>
      </c>
      <c r="AF55" s="3325"/>
      <c r="AH55" s="572"/>
    </row>
    <row r="56" spans="1:34" ht="15.75">
      <c r="A56" s="3212" t="s">
        <v>1403</v>
      </c>
      <c r="E56" s="487"/>
      <c r="F56" s="3231" t="s">
        <v>1792</v>
      </c>
      <c r="G56" s="3245"/>
      <c r="H56" s="3244"/>
      <c r="I56" s="1601">
        <v>0</v>
      </c>
      <c r="J56" s="3019">
        <v>0</v>
      </c>
      <c r="K56" s="3036">
        <v>8.4582803475059948E-2</v>
      </c>
      <c r="L56" s="3036">
        <v>0</v>
      </c>
      <c r="M56" s="3036">
        <v>0</v>
      </c>
      <c r="N56" s="3036">
        <v>0</v>
      </c>
      <c r="O56" s="3021">
        <v>0</v>
      </c>
      <c r="P56" s="3317">
        <v>8.4582803475059948E-2</v>
      </c>
      <c r="Q56" s="3318"/>
      <c r="T56" s="487"/>
      <c r="U56" s="3231" t="s">
        <v>1792</v>
      </c>
      <c r="V56" s="3334"/>
      <c r="W56" s="115"/>
      <c r="X56" s="492"/>
      <c r="Y56" s="3322">
        <v>0</v>
      </c>
      <c r="Z56" s="3322">
        <v>6801613.6180427354</v>
      </c>
      <c r="AA56" s="3322">
        <v>0</v>
      </c>
      <c r="AB56" s="3322">
        <v>0</v>
      </c>
      <c r="AC56" s="3322">
        <v>0</v>
      </c>
      <c r="AD56" s="3323">
        <v>0</v>
      </c>
      <c r="AE56" s="3323">
        <v>6801613.6180427354</v>
      </c>
      <c r="AF56" s="3325"/>
      <c r="AH56" s="572"/>
    </row>
    <row r="57" spans="1:34" ht="15.75">
      <c r="A57" s="3212" t="s">
        <v>5746</v>
      </c>
      <c r="E57" s="487"/>
      <c r="F57" s="3231">
        <v>0</v>
      </c>
      <c r="G57" s="3245"/>
      <c r="H57" s="3246"/>
      <c r="I57" s="1601">
        <v>0</v>
      </c>
      <c r="J57" s="3019">
        <v>0</v>
      </c>
      <c r="K57" s="3036">
        <v>0</v>
      </c>
      <c r="L57" s="3036">
        <v>0</v>
      </c>
      <c r="M57" s="3036">
        <v>0</v>
      </c>
      <c r="N57" s="3036">
        <v>0</v>
      </c>
      <c r="O57" s="3021">
        <v>0</v>
      </c>
      <c r="P57" s="3317">
        <v>0</v>
      </c>
      <c r="Q57" s="3318"/>
      <c r="T57" s="487"/>
      <c r="U57" s="3231">
        <v>0</v>
      </c>
      <c r="V57" s="3334"/>
      <c r="W57" s="2590"/>
      <c r="X57" s="492"/>
      <c r="Y57" s="3322">
        <v>0</v>
      </c>
      <c r="Z57" s="3322">
        <v>0</v>
      </c>
      <c r="AA57" s="3322">
        <v>0</v>
      </c>
      <c r="AB57" s="3322">
        <v>0</v>
      </c>
      <c r="AC57" s="3322">
        <v>0</v>
      </c>
      <c r="AD57" s="3323">
        <v>0</v>
      </c>
      <c r="AE57" s="3323">
        <v>0</v>
      </c>
      <c r="AF57" s="3325"/>
      <c r="AH57" s="572"/>
    </row>
    <row r="58" spans="1:34" ht="15.75">
      <c r="A58" s="3212" t="s">
        <v>1403</v>
      </c>
      <c r="E58" s="487"/>
      <c r="F58" s="3231" t="s">
        <v>1793</v>
      </c>
      <c r="G58" s="3245"/>
      <c r="H58" s="3244"/>
      <c r="I58" s="1601">
        <v>0</v>
      </c>
      <c r="J58" s="3019">
        <v>0</v>
      </c>
      <c r="K58" s="3036">
        <v>2.9042836032316062E-2</v>
      </c>
      <c r="L58" s="3036">
        <v>0</v>
      </c>
      <c r="M58" s="3036">
        <v>0</v>
      </c>
      <c r="N58" s="3036">
        <v>0</v>
      </c>
      <c r="O58" s="3021">
        <v>0</v>
      </c>
      <c r="P58" s="3317">
        <v>2.9042836032316062E-2</v>
      </c>
      <c r="Q58" s="3318"/>
      <c r="T58" s="487"/>
      <c r="U58" s="3231" t="s">
        <v>1793</v>
      </c>
      <c r="V58" s="3334"/>
      <c r="W58" s="115"/>
      <c r="X58" s="492"/>
      <c r="Y58" s="3322">
        <v>0</v>
      </c>
      <c r="Z58" s="3322">
        <v>2335441.0228579049</v>
      </c>
      <c r="AA58" s="3322">
        <v>0</v>
      </c>
      <c r="AB58" s="3322">
        <v>0</v>
      </c>
      <c r="AC58" s="3322">
        <v>0</v>
      </c>
      <c r="AD58" s="3323">
        <v>0</v>
      </c>
      <c r="AE58" s="3324">
        <v>2335441.0228579049</v>
      </c>
      <c r="AF58" s="3325"/>
      <c r="AH58" s="572"/>
    </row>
    <row r="59" spans="1:34" ht="15.75">
      <c r="A59" s="3212" t="s">
        <v>5746</v>
      </c>
      <c r="E59" s="487"/>
      <c r="F59" s="3247" t="s">
        <v>765</v>
      </c>
      <c r="G59" s="3248"/>
      <c r="H59" s="3249"/>
      <c r="I59" s="1601">
        <v>0</v>
      </c>
      <c r="J59" s="3019">
        <v>0</v>
      </c>
      <c r="K59" s="3036">
        <v>0</v>
      </c>
      <c r="L59" s="3036">
        <v>0</v>
      </c>
      <c r="M59" s="3036">
        <v>0</v>
      </c>
      <c r="N59" s="3036">
        <v>0</v>
      </c>
      <c r="O59" s="3021">
        <v>0</v>
      </c>
      <c r="P59" s="3317">
        <v>0</v>
      </c>
      <c r="Q59" s="3318"/>
      <c r="T59" s="487"/>
      <c r="U59" s="3231" t="s">
        <v>765</v>
      </c>
      <c r="V59" s="3334"/>
      <c r="W59" s="115"/>
      <c r="X59" s="492"/>
      <c r="Y59" s="3322">
        <v>0</v>
      </c>
      <c r="Z59" s="3322">
        <v>0</v>
      </c>
      <c r="AA59" s="3322">
        <v>0</v>
      </c>
      <c r="AB59" s="3322">
        <v>0</v>
      </c>
      <c r="AC59" s="3322">
        <v>0</v>
      </c>
      <c r="AD59" s="3323">
        <v>0</v>
      </c>
      <c r="AE59" s="3323">
        <v>0</v>
      </c>
      <c r="AF59" s="3325"/>
      <c r="AH59" s="572"/>
    </row>
    <row r="60" spans="1:34" ht="15.75">
      <c r="A60" s="3212" t="s">
        <v>1403</v>
      </c>
      <c r="E60" s="487"/>
      <c r="F60" s="3231" t="s">
        <v>769</v>
      </c>
      <c r="G60" s="3245"/>
      <c r="H60" s="3244"/>
      <c r="I60" s="1601">
        <v>0</v>
      </c>
      <c r="J60" s="3019">
        <v>0</v>
      </c>
      <c r="K60" s="3036">
        <v>1.0640067819412078E-2</v>
      </c>
      <c r="L60" s="3036">
        <v>0</v>
      </c>
      <c r="M60" s="3036">
        <v>0</v>
      </c>
      <c r="N60" s="3036">
        <v>0</v>
      </c>
      <c r="O60" s="3021">
        <v>0</v>
      </c>
      <c r="P60" s="3317">
        <v>1.0640067819412078E-2</v>
      </c>
      <c r="Q60" s="3318"/>
      <c r="T60" s="487"/>
      <c r="U60" s="3231" t="s">
        <v>769</v>
      </c>
      <c r="V60" s="3334"/>
      <c r="W60" s="115"/>
      <c r="X60" s="492"/>
      <c r="Y60" s="3322">
        <v>0</v>
      </c>
      <c r="Z60" s="3322">
        <v>855606.89885090338</v>
      </c>
      <c r="AA60" s="3322">
        <v>0</v>
      </c>
      <c r="AB60" s="3322">
        <v>0</v>
      </c>
      <c r="AC60" s="3322">
        <v>0</v>
      </c>
      <c r="AD60" s="3323">
        <v>0</v>
      </c>
      <c r="AE60" s="3323">
        <v>855606.89885090338</v>
      </c>
      <c r="AF60" s="3325"/>
      <c r="AH60" s="572"/>
    </row>
    <row r="61" spans="1:34" ht="15.75">
      <c r="A61" s="3212" t="s">
        <v>1403</v>
      </c>
      <c r="E61" s="487"/>
      <c r="F61" s="3231" t="s">
        <v>772</v>
      </c>
      <c r="G61" s="3245"/>
      <c r="H61" s="3244"/>
      <c r="I61" s="1601">
        <v>0</v>
      </c>
      <c r="J61" s="3019">
        <v>0</v>
      </c>
      <c r="K61" s="3036">
        <v>1.0184914111362041E-2</v>
      </c>
      <c r="L61" s="3036">
        <v>0</v>
      </c>
      <c r="M61" s="3036">
        <v>0</v>
      </c>
      <c r="N61" s="3036">
        <v>0</v>
      </c>
      <c r="O61" s="3021">
        <v>0</v>
      </c>
      <c r="P61" s="3317">
        <v>1.0184914111362041E-2</v>
      </c>
      <c r="Q61" s="3318"/>
      <c r="T61" s="487"/>
      <c r="U61" s="3231" t="s">
        <v>772</v>
      </c>
      <c r="V61" s="3334"/>
      <c r="W61" s="115"/>
      <c r="X61" s="492"/>
      <c r="Y61" s="3322">
        <v>0</v>
      </c>
      <c r="Z61" s="3322">
        <v>819006.31892464694</v>
      </c>
      <c r="AA61" s="3322">
        <v>0</v>
      </c>
      <c r="AB61" s="3322">
        <v>0</v>
      </c>
      <c r="AC61" s="3322">
        <v>0</v>
      </c>
      <c r="AD61" s="3323">
        <v>0</v>
      </c>
      <c r="AE61" s="3323">
        <v>819006.31892464694</v>
      </c>
      <c r="AF61" s="3325"/>
      <c r="AH61" s="572"/>
    </row>
    <row r="62" spans="1:34" ht="15.75">
      <c r="A62" s="3212" t="s">
        <v>5746</v>
      </c>
      <c r="E62" s="487"/>
      <c r="F62" s="3231">
        <v>0</v>
      </c>
      <c r="G62" s="3245"/>
      <c r="H62" s="3244"/>
      <c r="I62" s="1601">
        <v>0</v>
      </c>
      <c r="J62" s="3019">
        <v>0</v>
      </c>
      <c r="K62" s="3036">
        <v>0</v>
      </c>
      <c r="L62" s="3036">
        <v>0</v>
      </c>
      <c r="M62" s="3036">
        <v>0</v>
      </c>
      <c r="N62" s="3036">
        <v>0</v>
      </c>
      <c r="O62" s="3021">
        <v>0</v>
      </c>
      <c r="P62" s="3317">
        <v>0</v>
      </c>
      <c r="Q62" s="3318"/>
      <c r="T62" s="487"/>
      <c r="U62" s="3231">
        <v>0</v>
      </c>
      <c r="V62" s="3334"/>
      <c r="W62" s="115"/>
      <c r="X62" s="492"/>
      <c r="Y62" s="3322">
        <v>0</v>
      </c>
      <c r="Z62" s="3322">
        <v>0</v>
      </c>
      <c r="AA62" s="3322">
        <v>0</v>
      </c>
      <c r="AB62" s="3322">
        <v>0</v>
      </c>
      <c r="AC62" s="3322">
        <v>0</v>
      </c>
      <c r="AD62" s="3323">
        <v>0</v>
      </c>
      <c r="AE62" s="3323">
        <v>0</v>
      </c>
      <c r="AF62" s="3325"/>
      <c r="AH62" s="572"/>
    </row>
    <row r="63" spans="1:34" ht="15.75">
      <c r="A63" s="3212" t="s">
        <v>5746</v>
      </c>
      <c r="E63" s="487"/>
      <c r="F63" s="3231">
        <v>0</v>
      </c>
      <c r="G63" s="3245"/>
      <c r="H63" s="3244"/>
      <c r="I63" s="1601">
        <v>0</v>
      </c>
      <c r="J63" s="3019">
        <v>0</v>
      </c>
      <c r="K63" s="3036">
        <v>0</v>
      </c>
      <c r="L63" s="3036">
        <v>0</v>
      </c>
      <c r="M63" s="3036">
        <v>0</v>
      </c>
      <c r="N63" s="3036">
        <v>0</v>
      </c>
      <c r="O63" s="3021">
        <v>0</v>
      </c>
      <c r="P63" s="3317">
        <v>0</v>
      </c>
      <c r="Q63" s="3318"/>
      <c r="T63" s="487"/>
      <c r="U63" s="3231">
        <v>0</v>
      </c>
      <c r="V63" s="3334"/>
      <c r="W63" s="115"/>
      <c r="X63" s="492"/>
      <c r="Y63" s="3322">
        <v>0</v>
      </c>
      <c r="Z63" s="3322">
        <v>0</v>
      </c>
      <c r="AA63" s="3322">
        <v>0</v>
      </c>
      <c r="AB63" s="3322">
        <v>0</v>
      </c>
      <c r="AC63" s="3322">
        <v>0</v>
      </c>
      <c r="AD63" s="3323">
        <v>0</v>
      </c>
      <c r="AE63" s="3323">
        <v>0</v>
      </c>
      <c r="AF63" s="3325"/>
      <c r="AH63" s="572"/>
    </row>
    <row r="64" spans="1:34" ht="15.75">
      <c r="A64" s="3212" t="s">
        <v>1403</v>
      </c>
      <c r="E64" s="487"/>
      <c r="F64" s="3231" t="s">
        <v>774</v>
      </c>
      <c r="G64" s="3245"/>
      <c r="H64" s="3244"/>
      <c r="I64" s="1601">
        <v>0</v>
      </c>
      <c r="J64" s="3019">
        <v>0</v>
      </c>
      <c r="K64" s="3036">
        <v>3.7223244027353206E-2</v>
      </c>
      <c r="L64" s="3036">
        <v>0</v>
      </c>
      <c r="M64" s="3036">
        <v>0</v>
      </c>
      <c r="N64" s="3036">
        <v>0</v>
      </c>
      <c r="O64" s="3021">
        <v>0</v>
      </c>
      <c r="P64" s="3317">
        <v>3.7223244027353206E-2</v>
      </c>
      <c r="Q64" s="3318"/>
      <c r="T64" s="487"/>
      <c r="U64" s="3231" t="s">
        <v>774</v>
      </c>
      <c r="V64" s="3334"/>
      <c r="W64" s="115"/>
      <c r="X64" s="492"/>
      <c r="Y64" s="3322">
        <v>0</v>
      </c>
      <c r="Z64" s="3322">
        <v>2993257.6491015158</v>
      </c>
      <c r="AA64" s="3322">
        <v>0</v>
      </c>
      <c r="AB64" s="3322">
        <v>0</v>
      </c>
      <c r="AC64" s="3322">
        <v>0</v>
      </c>
      <c r="AD64" s="3323">
        <v>0</v>
      </c>
      <c r="AE64" s="3324">
        <v>2993257.6491015158</v>
      </c>
      <c r="AF64" s="3325"/>
      <c r="AH64" s="572"/>
    </row>
    <row r="65" spans="1:34" ht="15.75">
      <c r="A65" s="3212" t="s">
        <v>1403</v>
      </c>
      <c r="E65" s="487"/>
      <c r="F65" s="3231" t="s">
        <v>778</v>
      </c>
      <c r="G65" s="3245"/>
      <c r="H65" s="3244"/>
      <c r="I65" s="1601">
        <v>0</v>
      </c>
      <c r="J65" s="3019">
        <v>0</v>
      </c>
      <c r="K65" s="3036">
        <v>3.7592251318112127E-2</v>
      </c>
      <c r="L65" s="3036">
        <v>0</v>
      </c>
      <c r="M65" s="3036">
        <v>0</v>
      </c>
      <c r="N65" s="3036">
        <v>0</v>
      </c>
      <c r="O65" s="3021">
        <v>0</v>
      </c>
      <c r="P65" s="3317">
        <v>3.7592251318112127E-2</v>
      </c>
      <c r="Q65" s="3318"/>
      <c r="T65" s="487"/>
      <c r="U65" s="3231" t="s">
        <v>778</v>
      </c>
      <c r="V65" s="3334"/>
      <c r="W65" s="115"/>
      <c r="X65" s="492"/>
      <c r="Y65" s="3322">
        <v>0</v>
      </c>
      <c r="Z65" s="3322">
        <v>3022930.8794848407</v>
      </c>
      <c r="AA65" s="3322">
        <v>0</v>
      </c>
      <c r="AB65" s="3322">
        <v>0</v>
      </c>
      <c r="AC65" s="3322">
        <v>0</v>
      </c>
      <c r="AD65" s="3323">
        <v>0</v>
      </c>
      <c r="AE65" s="3324">
        <v>3022930.8794848407</v>
      </c>
      <c r="AF65" s="3325"/>
      <c r="AH65" s="572"/>
    </row>
    <row r="66" spans="1:34" ht="15.75">
      <c r="A66" s="3212" t="s">
        <v>1403</v>
      </c>
      <c r="E66" s="487"/>
      <c r="F66" s="3231" t="s">
        <v>779</v>
      </c>
      <c r="G66" s="3245"/>
      <c r="H66" s="3244"/>
      <c r="I66" s="1601">
        <v>0</v>
      </c>
      <c r="J66" s="3019">
        <v>0</v>
      </c>
      <c r="K66" s="3036">
        <v>3.2914713060248582E-2</v>
      </c>
      <c r="L66" s="3036">
        <v>0</v>
      </c>
      <c r="M66" s="3036">
        <v>0</v>
      </c>
      <c r="N66" s="3036">
        <v>0</v>
      </c>
      <c r="O66" s="3021">
        <v>0</v>
      </c>
      <c r="P66" s="3317">
        <v>3.2914713060248582E-2</v>
      </c>
      <c r="Q66" s="3318"/>
      <c r="T66" s="487"/>
      <c r="U66" s="3231" t="s">
        <v>779</v>
      </c>
      <c r="V66" s="3334"/>
      <c r="W66" s="115"/>
      <c r="X66" s="492"/>
      <c r="Y66" s="3322">
        <v>0</v>
      </c>
      <c r="Z66" s="3322">
        <v>2646792.8631683034</v>
      </c>
      <c r="AA66" s="3322">
        <v>0</v>
      </c>
      <c r="AB66" s="3322">
        <v>0</v>
      </c>
      <c r="AC66" s="3322">
        <v>0</v>
      </c>
      <c r="AD66" s="3323">
        <v>0</v>
      </c>
      <c r="AE66" s="3323">
        <v>2646792.8631683034</v>
      </c>
      <c r="AF66" s="3325"/>
      <c r="AH66" s="572"/>
    </row>
    <row r="67" spans="1:34" ht="15.75">
      <c r="A67" s="3212" t="s">
        <v>1403</v>
      </c>
      <c r="E67" s="487"/>
      <c r="F67" s="3231" t="s">
        <v>780</v>
      </c>
      <c r="G67" s="3245"/>
      <c r="H67" s="3244"/>
      <c r="I67" s="1601">
        <v>0</v>
      </c>
      <c r="J67" s="3019">
        <v>0</v>
      </c>
      <c r="K67" s="3036">
        <v>3.7409246759960511E-2</v>
      </c>
      <c r="L67" s="3036">
        <v>0</v>
      </c>
      <c r="M67" s="3036">
        <v>0</v>
      </c>
      <c r="N67" s="3036">
        <v>0</v>
      </c>
      <c r="O67" s="3021">
        <v>0</v>
      </c>
      <c r="P67" s="3317">
        <v>3.7409246759960511E-2</v>
      </c>
      <c r="Q67" s="3318"/>
      <c r="T67" s="487"/>
      <c r="U67" s="3231" t="s">
        <v>780</v>
      </c>
      <c r="V67" s="3334"/>
      <c r="W67" s="115"/>
      <c r="X67" s="492"/>
      <c r="Y67" s="3322">
        <v>0</v>
      </c>
      <c r="Z67" s="3322">
        <v>3008214.8113983185</v>
      </c>
      <c r="AA67" s="3322">
        <v>0</v>
      </c>
      <c r="AB67" s="3322">
        <v>0</v>
      </c>
      <c r="AC67" s="3322">
        <v>0</v>
      </c>
      <c r="AD67" s="3323">
        <v>0</v>
      </c>
      <c r="AE67" s="3324">
        <v>3008214.8113983185</v>
      </c>
      <c r="AF67" s="3325"/>
      <c r="AH67" s="572"/>
    </row>
    <row r="68" spans="1:34" ht="15.75">
      <c r="A68" s="3212" t="s">
        <v>1403</v>
      </c>
      <c r="E68" s="487"/>
      <c r="F68" s="3231" t="s">
        <v>781</v>
      </c>
      <c r="G68" s="3245"/>
      <c r="H68" s="3244"/>
      <c r="I68" s="1601">
        <v>0</v>
      </c>
      <c r="J68" s="3019">
        <v>0</v>
      </c>
      <c r="K68" s="3036">
        <v>4.0781720782610623E-2</v>
      </c>
      <c r="L68" s="3036">
        <v>0</v>
      </c>
      <c r="M68" s="3036">
        <v>0</v>
      </c>
      <c r="N68" s="3036">
        <v>0</v>
      </c>
      <c r="O68" s="3021">
        <v>0</v>
      </c>
      <c r="P68" s="3317">
        <v>4.0781720782610623E-2</v>
      </c>
      <c r="Q68" s="3318"/>
      <c r="T68" s="487"/>
      <c r="U68" s="3231" t="s">
        <v>781</v>
      </c>
      <c r="V68" s="3334"/>
      <c r="W68" s="115"/>
      <c r="X68" s="492"/>
      <c r="Y68" s="3322">
        <v>0</v>
      </c>
      <c r="Z68" s="3322">
        <v>3279407.8234118763</v>
      </c>
      <c r="AA68" s="3322">
        <v>0</v>
      </c>
      <c r="AB68" s="3322">
        <v>0</v>
      </c>
      <c r="AC68" s="3322">
        <v>0</v>
      </c>
      <c r="AD68" s="3323">
        <v>0</v>
      </c>
      <c r="AE68" s="3323">
        <v>3279407.8234118763</v>
      </c>
      <c r="AF68" s="3325"/>
      <c r="AH68" s="572"/>
    </row>
    <row r="69" spans="1:34" ht="15.75">
      <c r="A69" s="3212" t="s">
        <v>1403</v>
      </c>
      <c r="E69" s="487"/>
      <c r="F69" s="3231" t="s">
        <v>782</v>
      </c>
      <c r="G69" s="3245"/>
      <c r="H69" s="3244"/>
      <c r="I69" s="1601">
        <v>0</v>
      </c>
      <c r="J69" s="3019">
        <v>0</v>
      </c>
      <c r="K69" s="3036">
        <v>6.5537329100768732E-2</v>
      </c>
      <c r="L69" s="3036">
        <v>0</v>
      </c>
      <c r="M69" s="3036">
        <v>0</v>
      </c>
      <c r="N69" s="3036">
        <v>0</v>
      </c>
      <c r="O69" s="3021">
        <v>0</v>
      </c>
      <c r="P69" s="3317">
        <v>6.5537329100768732E-2</v>
      </c>
      <c r="Q69" s="3318"/>
      <c r="T69" s="487"/>
      <c r="U69" s="3231" t="s">
        <v>782</v>
      </c>
      <c r="V69" s="3334"/>
      <c r="W69" s="115"/>
      <c r="X69" s="492"/>
      <c r="Y69" s="3322">
        <v>0</v>
      </c>
      <c r="Z69" s="3322">
        <v>5270097.1330818273</v>
      </c>
      <c r="AA69" s="3322">
        <v>0</v>
      </c>
      <c r="AB69" s="3322">
        <v>0</v>
      </c>
      <c r="AC69" s="3322">
        <v>0</v>
      </c>
      <c r="AD69" s="3323">
        <v>0</v>
      </c>
      <c r="AE69" s="3324">
        <v>5270097.1330818273</v>
      </c>
      <c r="AF69" s="3325"/>
      <c r="AH69" s="572"/>
    </row>
    <row r="70" spans="1:34" ht="15.75">
      <c r="A70" s="3212" t="s">
        <v>1403</v>
      </c>
      <c r="E70" s="487"/>
      <c r="F70" s="3231" t="s">
        <v>783</v>
      </c>
      <c r="G70" s="3245"/>
      <c r="H70" s="3244"/>
      <c r="I70" s="1601">
        <v>0</v>
      </c>
      <c r="J70" s="3019">
        <v>0</v>
      </c>
      <c r="K70" s="3036">
        <v>4.2835226565342444E-2</v>
      </c>
      <c r="L70" s="3036">
        <v>0</v>
      </c>
      <c r="M70" s="3036">
        <v>0</v>
      </c>
      <c r="N70" s="3036">
        <v>0</v>
      </c>
      <c r="O70" s="3021">
        <v>2.4451397827996743E-3</v>
      </c>
      <c r="P70" s="3317">
        <v>4.5280366348142115E-2</v>
      </c>
      <c r="Q70" s="3318"/>
      <c r="T70" s="487"/>
      <c r="U70" s="3231" t="s">
        <v>783</v>
      </c>
      <c r="V70" s="3334"/>
      <c r="W70" s="115"/>
      <c r="X70" s="492"/>
      <c r="Y70" s="3322">
        <v>0</v>
      </c>
      <c r="Z70" s="3322">
        <v>3444537.7590810885</v>
      </c>
      <c r="AA70" s="3322">
        <v>0</v>
      </c>
      <c r="AB70" s="3322">
        <v>0</v>
      </c>
      <c r="AC70" s="3322">
        <v>0</v>
      </c>
      <c r="AD70" s="3323">
        <v>196622.66278052726</v>
      </c>
      <c r="AE70" s="3324">
        <v>3641160.421861616</v>
      </c>
      <c r="AF70" s="3325"/>
      <c r="AH70" s="572"/>
    </row>
    <row r="71" spans="1:34" ht="15.75">
      <c r="A71" s="3212" t="s">
        <v>1403</v>
      </c>
      <c r="E71" s="487"/>
      <c r="F71" s="3231" t="s">
        <v>785</v>
      </c>
      <c r="G71" s="3245"/>
      <c r="H71" s="3244"/>
      <c r="I71" s="1601">
        <v>13311.362092219999</v>
      </c>
      <c r="J71" s="3019">
        <v>0</v>
      </c>
      <c r="K71" s="3036">
        <v>3.9988620947075622E-2</v>
      </c>
      <c r="L71" s="3036">
        <v>0</v>
      </c>
      <c r="M71" s="3036">
        <v>0</v>
      </c>
      <c r="N71" s="3036">
        <v>0</v>
      </c>
      <c r="O71" s="3021">
        <v>3.4338054943684501E-3</v>
      </c>
      <c r="P71" s="3317">
        <v>4.3422426441444069E-2</v>
      </c>
      <c r="Q71" s="3318"/>
      <c r="T71" s="487"/>
      <c r="U71" s="3231" t="s">
        <v>785</v>
      </c>
      <c r="V71" s="3334"/>
      <c r="W71" s="115"/>
      <c r="X71" s="492"/>
      <c r="Y71" s="3322">
        <v>0</v>
      </c>
      <c r="Z71" s="3322">
        <v>3215631.7552252398</v>
      </c>
      <c r="AA71" s="3322">
        <v>0</v>
      </c>
      <c r="AB71" s="3322">
        <v>0</v>
      </c>
      <c r="AC71" s="3322">
        <v>0</v>
      </c>
      <c r="AD71" s="3323">
        <v>276124.90072042821</v>
      </c>
      <c r="AE71" s="3323">
        <v>3491756.655945668</v>
      </c>
      <c r="AF71" s="3325"/>
      <c r="AH71" s="572"/>
    </row>
    <row r="72" spans="1:34" ht="15.75">
      <c r="A72" s="3212" t="s">
        <v>1403</v>
      </c>
      <c r="E72" s="487"/>
      <c r="F72" s="3231" t="s">
        <v>786</v>
      </c>
      <c r="G72" s="3245"/>
      <c r="H72" s="3244"/>
      <c r="I72" s="1601">
        <v>17125.110548223503</v>
      </c>
      <c r="J72" s="3019">
        <v>0</v>
      </c>
      <c r="K72" s="3036">
        <v>2.1583353119051973E-2</v>
      </c>
      <c r="L72" s="3036">
        <v>0</v>
      </c>
      <c r="M72" s="3036">
        <v>0</v>
      </c>
      <c r="N72" s="3036">
        <v>0</v>
      </c>
      <c r="O72" s="3021">
        <v>7.1091266164571214E-4</v>
      </c>
      <c r="P72" s="3317">
        <v>2.2294265780697684E-2</v>
      </c>
      <c r="Q72" s="3318"/>
      <c r="T72" s="487"/>
      <c r="U72" s="3231" t="s">
        <v>786</v>
      </c>
      <c r="V72" s="3334"/>
      <c r="W72" s="115"/>
      <c r="X72" s="492"/>
      <c r="Y72" s="3322">
        <v>0</v>
      </c>
      <c r="Z72" s="3322">
        <v>1735596.6279937141</v>
      </c>
      <c r="AA72" s="3322">
        <v>0</v>
      </c>
      <c r="AB72" s="3322">
        <v>0</v>
      </c>
      <c r="AC72" s="3322">
        <v>0</v>
      </c>
      <c r="AD72" s="3323">
        <v>57167.095934745572</v>
      </c>
      <c r="AE72" s="3323">
        <v>1792763.7239284597</v>
      </c>
      <c r="AF72" s="3325"/>
      <c r="AH72" s="572"/>
    </row>
    <row r="73" spans="1:34" ht="15.75">
      <c r="A73" s="3212" t="s">
        <v>1403</v>
      </c>
      <c r="E73" s="487"/>
      <c r="F73" s="3231" t="s">
        <v>5757</v>
      </c>
      <c r="G73" s="3245"/>
      <c r="H73" s="3244"/>
      <c r="I73" s="1601">
        <v>83907.70290187998</v>
      </c>
      <c r="J73" s="3019">
        <v>0</v>
      </c>
      <c r="K73" s="3036">
        <v>4.3389162255217717E-2</v>
      </c>
      <c r="L73" s="3036">
        <v>0</v>
      </c>
      <c r="M73" s="3036">
        <v>0</v>
      </c>
      <c r="N73" s="3036">
        <v>0</v>
      </c>
      <c r="O73" s="3021">
        <v>5.3021379537944262E-4</v>
      </c>
      <c r="P73" s="3317">
        <v>4.3919376050597161E-2</v>
      </c>
      <c r="Q73" s="3318"/>
      <c r="T73" s="487"/>
      <c r="U73" s="3231" t="s">
        <v>5757</v>
      </c>
      <c r="V73" s="3334"/>
      <c r="W73" s="115"/>
      <c r="X73" s="492"/>
      <c r="Y73" s="3322">
        <v>0</v>
      </c>
      <c r="Z73" s="3322">
        <v>3489081.7606627634</v>
      </c>
      <c r="AA73" s="3322">
        <v>0</v>
      </c>
      <c r="AB73" s="3322">
        <v>0</v>
      </c>
      <c r="AC73" s="3322">
        <v>0</v>
      </c>
      <c r="AD73" s="3323">
        <v>42636.436993842326</v>
      </c>
      <c r="AE73" s="3323">
        <v>3531718.1976566059</v>
      </c>
      <c r="AF73" s="3325"/>
      <c r="AH73" s="572"/>
    </row>
    <row r="74" spans="1:34" ht="15.75">
      <c r="A74" s="3212" t="s">
        <v>1403</v>
      </c>
      <c r="E74" s="487"/>
      <c r="F74" s="3231" t="s">
        <v>788</v>
      </c>
      <c r="G74" s="3245"/>
      <c r="H74" s="3244"/>
      <c r="I74" s="1601">
        <v>506176.79973875469</v>
      </c>
      <c r="J74" s="3019">
        <v>0</v>
      </c>
      <c r="K74" s="3036">
        <v>2.2670949224005293E-2</v>
      </c>
      <c r="L74" s="3036">
        <v>0</v>
      </c>
      <c r="M74" s="3036">
        <v>0</v>
      </c>
      <c r="N74" s="3036">
        <v>0</v>
      </c>
      <c r="O74" s="3021">
        <v>7.1760920552471467E-5</v>
      </c>
      <c r="P74" s="3317">
        <v>2.2742710144557764E-2</v>
      </c>
      <c r="Q74" s="3318"/>
      <c r="T74" s="487"/>
      <c r="U74" s="3231" t="s">
        <v>788</v>
      </c>
      <c r="V74" s="3334"/>
      <c r="W74" s="115"/>
      <c r="X74" s="492"/>
      <c r="Y74" s="3322">
        <v>0</v>
      </c>
      <c r="Z74" s="3322">
        <v>1823054.2219071381</v>
      </c>
      <c r="AA74" s="3322">
        <v>0</v>
      </c>
      <c r="AB74" s="3322">
        <v>0</v>
      </c>
      <c r="AC74" s="3322">
        <v>0</v>
      </c>
      <c r="AD74" s="3323">
        <v>5770.5589602133578</v>
      </c>
      <c r="AE74" s="3323">
        <v>1828824.7808673515</v>
      </c>
      <c r="AF74" s="3325"/>
      <c r="AH74" s="572"/>
    </row>
    <row r="75" spans="1:34" ht="15.75">
      <c r="A75" s="3212" t="s">
        <v>1403</v>
      </c>
      <c r="E75" s="487"/>
      <c r="F75" s="3231" t="s">
        <v>789</v>
      </c>
      <c r="G75" s="3245"/>
      <c r="H75" s="3244"/>
      <c r="I75" s="1601">
        <v>9181.0180185733407</v>
      </c>
      <c r="J75" s="3019">
        <v>0</v>
      </c>
      <c r="K75" s="3036">
        <v>7.6817627219848339E-3</v>
      </c>
      <c r="L75" s="3036">
        <v>0</v>
      </c>
      <c r="M75" s="3036">
        <v>0</v>
      </c>
      <c r="N75" s="3036">
        <v>0</v>
      </c>
      <c r="O75" s="3021">
        <v>9.3169051195691882E-3</v>
      </c>
      <c r="P75" s="3317">
        <v>1.6998667841554023E-2</v>
      </c>
      <c r="Q75" s="3318"/>
      <c r="T75" s="487"/>
      <c r="U75" s="3231" t="s">
        <v>789</v>
      </c>
      <c r="V75" s="3334"/>
      <c r="W75" s="115"/>
      <c r="X75" s="492"/>
      <c r="Y75" s="3322">
        <v>0</v>
      </c>
      <c r="Z75" s="3322">
        <v>617718.72997601714</v>
      </c>
      <c r="AA75" s="3322">
        <v>0</v>
      </c>
      <c r="AB75" s="3322">
        <v>0</v>
      </c>
      <c r="AC75" s="3322">
        <v>0</v>
      </c>
      <c r="AD75" s="3323">
        <v>749206.53059175459</v>
      </c>
      <c r="AE75" s="3323">
        <v>1366925.2605677717</v>
      </c>
      <c r="AF75" s="3325"/>
      <c r="AH75" s="572"/>
    </row>
    <row r="76" spans="1:34" ht="15.75">
      <c r="A76" s="3212" t="s">
        <v>1403</v>
      </c>
      <c r="E76" s="487"/>
      <c r="F76" s="3231" t="s">
        <v>1796</v>
      </c>
      <c r="G76" s="3245"/>
      <c r="H76" s="3244"/>
      <c r="I76" s="1601">
        <v>1385.49041344481</v>
      </c>
      <c r="J76" s="3019">
        <v>0</v>
      </c>
      <c r="K76" s="3036">
        <v>2.1749630200208351E-3</v>
      </c>
      <c r="L76" s="3036">
        <v>0</v>
      </c>
      <c r="M76" s="3036">
        <v>0</v>
      </c>
      <c r="N76" s="3036">
        <v>0</v>
      </c>
      <c r="O76" s="3021">
        <v>6.3984380856553261E-5</v>
      </c>
      <c r="P76" s="3317">
        <v>2.2389474008773884E-3</v>
      </c>
      <c r="Q76" s="3318"/>
      <c r="T76" s="487"/>
      <c r="U76" s="3231" t="s">
        <v>1796</v>
      </c>
      <c r="V76" s="3334"/>
      <c r="W76" s="115"/>
      <c r="X76" s="492"/>
      <c r="Y76" s="3322">
        <v>0</v>
      </c>
      <c r="Z76" s="3322">
        <v>174896.75782708006</v>
      </c>
      <c r="AA76" s="3322">
        <v>0</v>
      </c>
      <c r="AB76" s="3322">
        <v>0</v>
      </c>
      <c r="AC76" s="3322">
        <v>0</v>
      </c>
      <c r="AD76" s="3323">
        <v>5145.2188659635476</v>
      </c>
      <c r="AE76" s="3324">
        <v>180041.9766930436</v>
      </c>
      <c r="AF76" s="3325"/>
      <c r="AH76" s="572"/>
    </row>
    <row r="77" spans="1:34" ht="15.75">
      <c r="A77" s="3212" t="s">
        <v>5746</v>
      </c>
      <c r="E77" s="487"/>
      <c r="F77" s="3231" t="s">
        <v>791</v>
      </c>
      <c r="G77" s="3245"/>
      <c r="H77" s="3244"/>
      <c r="I77" s="1601">
        <v>0</v>
      </c>
      <c r="J77" s="3019">
        <v>0</v>
      </c>
      <c r="K77" s="3036">
        <v>0</v>
      </c>
      <c r="L77" s="3036">
        <v>0</v>
      </c>
      <c r="M77" s="3036">
        <v>0</v>
      </c>
      <c r="N77" s="3036">
        <v>0</v>
      </c>
      <c r="O77" s="3021">
        <v>0</v>
      </c>
      <c r="P77" s="3317">
        <v>0</v>
      </c>
      <c r="Q77" s="3318"/>
      <c r="T77" s="487"/>
      <c r="U77" s="3231" t="s">
        <v>791</v>
      </c>
      <c r="V77" s="3334"/>
      <c r="W77" s="115"/>
      <c r="X77" s="492"/>
      <c r="Y77" s="3322">
        <v>0</v>
      </c>
      <c r="Z77" s="3322">
        <v>0</v>
      </c>
      <c r="AA77" s="3322">
        <v>0</v>
      </c>
      <c r="AB77" s="3322">
        <v>0</v>
      </c>
      <c r="AC77" s="3322">
        <v>0</v>
      </c>
      <c r="AD77" s="3323">
        <v>0</v>
      </c>
      <c r="AE77" s="3324">
        <v>0</v>
      </c>
      <c r="AF77" s="3325"/>
      <c r="AH77" s="572"/>
    </row>
    <row r="78" spans="1:34" ht="15.75">
      <c r="A78" s="3212" t="s">
        <v>1403</v>
      </c>
      <c r="E78" s="487"/>
      <c r="F78" s="3231" t="s">
        <v>5759</v>
      </c>
      <c r="G78" s="3245"/>
      <c r="H78" s="3244"/>
      <c r="I78" s="1601">
        <v>289701.88</v>
      </c>
      <c r="J78" s="3013"/>
      <c r="K78" s="3014"/>
      <c r="L78" s="3014"/>
      <c r="M78" s="3014"/>
      <c r="N78" s="3014"/>
      <c r="O78" s="3021"/>
      <c r="P78" s="3317">
        <v>0</v>
      </c>
      <c r="Q78" s="3318"/>
      <c r="T78" s="487"/>
      <c r="U78" s="3231" t="s">
        <v>5759</v>
      </c>
      <c r="V78" s="3334"/>
      <c r="W78" s="115"/>
      <c r="X78" s="492"/>
      <c r="Y78" s="3322">
        <v>0</v>
      </c>
      <c r="Z78" s="3322">
        <v>0</v>
      </c>
      <c r="AA78" s="3322">
        <v>0</v>
      </c>
      <c r="AB78" s="3322">
        <v>0</v>
      </c>
      <c r="AC78" s="3322">
        <v>0</v>
      </c>
      <c r="AD78" s="3323">
        <v>0</v>
      </c>
      <c r="AE78" s="3323">
        <v>0</v>
      </c>
      <c r="AF78" s="3325"/>
      <c r="AH78" s="572"/>
    </row>
    <row r="79" spans="1:34" ht="15.75">
      <c r="A79" s="3212" t="s">
        <v>5746</v>
      </c>
      <c r="E79" s="487"/>
      <c r="F79" s="3231">
        <v>0</v>
      </c>
      <c r="G79" s="3245"/>
      <c r="H79" s="3244"/>
      <c r="I79" s="1601">
        <v>0</v>
      </c>
      <c r="J79" s="3013"/>
      <c r="K79" s="3014"/>
      <c r="L79" s="3014"/>
      <c r="M79" s="3014"/>
      <c r="N79" s="3014"/>
      <c r="O79" s="3021"/>
      <c r="P79" s="3317">
        <v>0</v>
      </c>
      <c r="Q79" s="3318"/>
      <c r="T79" s="487"/>
      <c r="U79" s="3231">
        <v>0</v>
      </c>
      <c r="V79" s="3334"/>
      <c r="W79" s="115"/>
      <c r="X79" s="492"/>
      <c r="Y79" s="3322">
        <v>0</v>
      </c>
      <c r="Z79" s="3322">
        <v>0</v>
      </c>
      <c r="AA79" s="3322">
        <v>0</v>
      </c>
      <c r="AB79" s="3322">
        <v>0</v>
      </c>
      <c r="AC79" s="3322">
        <v>0</v>
      </c>
      <c r="AD79" s="3323">
        <v>0</v>
      </c>
      <c r="AE79" s="3323">
        <v>0</v>
      </c>
      <c r="AF79" s="3325"/>
      <c r="AH79" s="572"/>
    </row>
    <row r="80" spans="1:34" ht="15.75">
      <c r="A80" s="3212" t="s">
        <v>5746</v>
      </c>
      <c r="E80" s="487"/>
      <c r="F80" s="3231">
        <v>0</v>
      </c>
      <c r="G80" s="3245"/>
      <c r="H80" s="3244"/>
      <c r="I80" s="1601">
        <v>0</v>
      </c>
      <c r="J80" s="3013"/>
      <c r="K80" s="3014"/>
      <c r="L80" s="3014"/>
      <c r="M80" s="3014"/>
      <c r="N80" s="3014"/>
      <c r="O80" s="3021"/>
      <c r="P80" s="3317">
        <v>0</v>
      </c>
      <c r="Q80" s="3318"/>
      <c r="T80" s="487"/>
      <c r="U80" s="3231">
        <v>0</v>
      </c>
      <c r="V80" s="3334"/>
      <c r="W80" s="115"/>
      <c r="X80" s="492"/>
      <c r="Y80" s="3322">
        <v>0</v>
      </c>
      <c r="Z80" s="3322">
        <v>0</v>
      </c>
      <c r="AA80" s="3322">
        <v>0</v>
      </c>
      <c r="AB80" s="3322">
        <v>0</v>
      </c>
      <c r="AC80" s="3322">
        <v>0</v>
      </c>
      <c r="AD80" s="3323">
        <v>0</v>
      </c>
      <c r="AE80" s="3323">
        <v>0</v>
      </c>
      <c r="AF80" s="3325"/>
      <c r="AH80" s="572"/>
    </row>
    <row r="81" spans="1:34" ht="15.75">
      <c r="A81" s="3212" t="s">
        <v>5746</v>
      </c>
      <c r="E81" s="487"/>
      <c r="F81" s="3231">
        <v>0</v>
      </c>
      <c r="G81" s="3245"/>
      <c r="H81" s="3244"/>
      <c r="I81" s="1601">
        <v>0</v>
      </c>
      <c r="J81" s="3013"/>
      <c r="K81" s="3014"/>
      <c r="L81" s="3014"/>
      <c r="M81" s="3014"/>
      <c r="N81" s="3014"/>
      <c r="O81" s="3021"/>
      <c r="P81" s="3317">
        <v>0</v>
      </c>
      <c r="Q81" s="3318"/>
      <c r="T81" s="487"/>
      <c r="U81" s="3231">
        <v>0</v>
      </c>
      <c r="V81" s="3334"/>
      <c r="W81" s="115"/>
      <c r="X81" s="492"/>
      <c r="Y81" s="3322">
        <v>0</v>
      </c>
      <c r="Z81" s="3322">
        <v>0</v>
      </c>
      <c r="AA81" s="3322">
        <v>0</v>
      </c>
      <c r="AB81" s="3322">
        <v>0</v>
      </c>
      <c r="AC81" s="3322">
        <v>0</v>
      </c>
      <c r="AD81" s="3323">
        <v>0</v>
      </c>
      <c r="AE81" s="3323">
        <v>0</v>
      </c>
      <c r="AF81" s="3325"/>
      <c r="AH81" s="572"/>
    </row>
    <row r="82" spans="1:34" ht="15.75">
      <c r="A82" s="3212" t="s">
        <v>5746</v>
      </c>
      <c r="E82" s="487"/>
      <c r="F82" s="3231">
        <v>0</v>
      </c>
      <c r="G82" s="3245"/>
      <c r="H82" s="3246">
        <v>0</v>
      </c>
      <c r="I82" s="1601">
        <v>0</v>
      </c>
      <c r="J82" s="3013"/>
      <c r="K82" s="3014"/>
      <c r="L82" s="3014"/>
      <c r="M82" s="3014"/>
      <c r="N82" s="3014"/>
      <c r="O82" s="3021"/>
      <c r="P82" s="3317">
        <v>0</v>
      </c>
      <c r="Q82" s="3318"/>
      <c r="T82" s="487"/>
      <c r="U82" s="3231">
        <v>0</v>
      </c>
      <c r="V82" s="3334"/>
      <c r="W82" s="115"/>
      <c r="X82" s="492"/>
      <c r="Y82" s="3322">
        <v>0</v>
      </c>
      <c r="Z82" s="3322">
        <v>0</v>
      </c>
      <c r="AA82" s="3322">
        <v>0</v>
      </c>
      <c r="AB82" s="3322">
        <v>0</v>
      </c>
      <c r="AC82" s="3322">
        <v>0</v>
      </c>
      <c r="AD82" s="3323">
        <v>0</v>
      </c>
      <c r="AE82" s="3323">
        <v>0</v>
      </c>
      <c r="AF82" s="3325"/>
      <c r="AH82" s="572"/>
    </row>
    <row r="83" spans="1:34" ht="15.75">
      <c r="A83" s="3212" t="s">
        <v>5746</v>
      </c>
      <c r="E83" s="487"/>
      <c r="F83" s="3231">
        <v>0</v>
      </c>
      <c r="G83" s="3245"/>
      <c r="H83" s="3244"/>
      <c r="I83" s="1601">
        <v>0</v>
      </c>
      <c r="J83" s="3013"/>
      <c r="K83" s="3014"/>
      <c r="L83" s="3014"/>
      <c r="M83" s="3014"/>
      <c r="N83" s="3014"/>
      <c r="O83" s="3021"/>
      <c r="P83" s="3317">
        <v>0</v>
      </c>
      <c r="Q83" s="3318"/>
      <c r="T83" s="487"/>
      <c r="U83" s="3231">
        <v>0</v>
      </c>
      <c r="V83" s="3334"/>
      <c r="W83" s="115"/>
      <c r="X83" s="492"/>
      <c r="Y83" s="3322">
        <v>0</v>
      </c>
      <c r="Z83" s="3322">
        <v>0</v>
      </c>
      <c r="AA83" s="3322">
        <v>0</v>
      </c>
      <c r="AB83" s="3322">
        <v>0</v>
      </c>
      <c r="AC83" s="3322">
        <v>0</v>
      </c>
      <c r="AD83" s="3323">
        <v>0</v>
      </c>
      <c r="AE83" s="3323">
        <v>0</v>
      </c>
      <c r="AF83" s="3325"/>
      <c r="AH83" s="572"/>
    </row>
    <row r="84" spans="1:34" ht="15.75">
      <c r="A84" s="3212" t="s">
        <v>5746</v>
      </c>
      <c r="E84" s="487"/>
      <c r="F84" s="3231">
        <v>0</v>
      </c>
      <c r="G84" s="3245"/>
      <c r="H84" s="3244"/>
      <c r="I84" s="1601">
        <v>0</v>
      </c>
      <c r="J84" s="3013"/>
      <c r="K84" s="3014"/>
      <c r="L84" s="3014"/>
      <c r="M84" s="3014"/>
      <c r="N84" s="3014"/>
      <c r="O84" s="3021"/>
      <c r="P84" s="3317">
        <v>0</v>
      </c>
      <c r="Q84" s="3318"/>
      <c r="T84" s="487"/>
      <c r="U84" s="3231">
        <v>0</v>
      </c>
      <c r="V84" s="3334"/>
      <c r="W84" s="115"/>
      <c r="X84" s="492"/>
      <c r="Y84" s="3322">
        <v>0</v>
      </c>
      <c r="Z84" s="3322">
        <v>0</v>
      </c>
      <c r="AA84" s="3322">
        <v>0</v>
      </c>
      <c r="AB84" s="3322">
        <v>0</v>
      </c>
      <c r="AC84" s="3322">
        <v>0</v>
      </c>
      <c r="AD84" s="3323">
        <v>0</v>
      </c>
      <c r="AE84" s="3323">
        <v>0</v>
      </c>
      <c r="AF84" s="3325"/>
      <c r="AH84" s="572"/>
    </row>
    <row r="85" spans="1:34" ht="15.75">
      <c r="A85" s="3212" t="s">
        <v>5746</v>
      </c>
      <c r="E85" s="487"/>
      <c r="F85" s="3231">
        <v>0</v>
      </c>
      <c r="G85" s="3245"/>
      <c r="H85" s="3246">
        <v>0</v>
      </c>
      <c r="I85" s="1601">
        <v>0</v>
      </c>
      <c r="J85" s="3013"/>
      <c r="K85" s="3014"/>
      <c r="L85" s="3014"/>
      <c r="M85" s="3014"/>
      <c r="N85" s="3014"/>
      <c r="O85" s="3021"/>
      <c r="P85" s="3317">
        <v>0</v>
      </c>
      <c r="Q85" s="3318"/>
      <c r="T85" s="487"/>
      <c r="U85" s="3231">
        <v>0</v>
      </c>
      <c r="V85" s="3334"/>
      <c r="W85" s="115"/>
      <c r="X85" s="492"/>
      <c r="Y85" s="3322">
        <v>0</v>
      </c>
      <c r="Z85" s="3322">
        <v>0</v>
      </c>
      <c r="AA85" s="3322">
        <v>0</v>
      </c>
      <c r="AB85" s="3322">
        <v>0</v>
      </c>
      <c r="AC85" s="3322">
        <v>0</v>
      </c>
      <c r="AD85" s="3323">
        <v>0</v>
      </c>
      <c r="AE85" s="3323">
        <v>0</v>
      </c>
      <c r="AF85" s="3325"/>
      <c r="AH85" s="572"/>
    </row>
    <row r="86" spans="1:34" ht="15.75">
      <c r="A86" s="3212" t="s">
        <v>5746</v>
      </c>
      <c r="E86" s="487"/>
      <c r="F86" s="3231">
        <v>0</v>
      </c>
      <c r="G86" s="3245"/>
      <c r="H86" s="3246">
        <v>0</v>
      </c>
      <c r="I86" s="1601">
        <v>0</v>
      </c>
      <c r="J86" s="3013"/>
      <c r="K86" s="3014"/>
      <c r="L86" s="3014"/>
      <c r="M86" s="3014"/>
      <c r="N86" s="3014"/>
      <c r="O86" s="3021"/>
      <c r="P86" s="3317">
        <v>0</v>
      </c>
      <c r="Q86" s="3318"/>
      <c r="T86" s="487"/>
      <c r="U86" s="3231">
        <v>0</v>
      </c>
      <c r="V86" s="3334"/>
      <c r="W86" s="115"/>
      <c r="X86" s="492"/>
      <c r="Y86" s="3322">
        <v>0</v>
      </c>
      <c r="Z86" s="3322">
        <v>0</v>
      </c>
      <c r="AA86" s="3322">
        <v>0</v>
      </c>
      <c r="AB86" s="3322">
        <v>0</v>
      </c>
      <c r="AC86" s="3322">
        <v>0</v>
      </c>
      <c r="AD86" s="3323">
        <v>0</v>
      </c>
      <c r="AE86" s="3323">
        <v>0</v>
      </c>
      <c r="AF86" s="3325"/>
      <c r="AH86" s="572"/>
    </row>
    <row r="87" spans="1:34" ht="15.75">
      <c r="A87" s="3212" t="s">
        <v>5746</v>
      </c>
      <c r="E87" s="487"/>
      <c r="F87" s="3231">
        <v>0</v>
      </c>
      <c r="G87" s="3245"/>
      <c r="H87" s="3246">
        <v>0</v>
      </c>
      <c r="I87" s="1601">
        <v>0</v>
      </c>
      <c r="J87" s="3013"/>
      <c r="K87" s="3014"/>
      <c r="L87" s="3014"/>
      <c r="M87" s="3014"/>
      <c r="N87" s="3014"/>
      <c r="O87" s="3021"/>
      <c r="P87" s="3317">
        <v>0</v>
      </c>
      <c r="Q87" s="3318"/>
      <c r="T87" s="487"/>
      <c r="U87" s="3231">
        <v>0</v>
      </c>
      <c r="V87" s="3334"/>
      <c r="W87" s="115"/>
      <c r="X87" s="492"/>
      <c r="Y87" s="3322">
        <v>0</v>
      </c>
      <c r="Z87" s="3322">
        <v>0</v>
      </c>
      <c r="AA87" s="3322">
        <v>0</v>
      </c>
      <c r="AB87" s="3322">
        <v>0</v>
      </c>
      <c r="AC87" s="3322">
        <v>0</v>
      </c>
      <c r="AD87" s="3323">
        <v>0</v>
      </c>
      <c r="AE87" s="3323">
        <v>0</v>
      </c>
      <c r="AF87" s="3325"/>
      <c r="AH87" s="572"/>
    </row>
    <row r="88" spans="1:34" ht="15.75">
      <c r="A88" s="3212" t="s">
        <v>5746</v>
      </c>
      <c r="E88" s="487"/>
      <c r="F88" s="3231">
        <v>0</v>
      </c>
      <c r="G88" s="3245"/>
      <c r="H88" s="3246">
        <v>0</v>
      </c>
      <c r="I88" s="1601">
        <v>0</v>
      </c>
      <c r="J88" s="3013"/>
      <c r="K88" s="3014"/>
      <c r="L88" s="3014"/>
      <c r="M88" s="3014"/>
      <c r="N88" s="3014"/>
      <c r="O88" s="3021"/>
      <c r="P88" s="3317">
        <v>0</v>
      </c>
      <c r="Q88" s="3318"/>
      <c r="T88" s="487"/>
      <c r="U88" s="3231">
        <v>0</v>
      </c>
      <c r="V88" s="3334"/>
      <c r="W88" s="115"/>
      <c r="X88" s="492"/>
      <c r="Y88" s="3322">
        <v>0</v>
      </c>
      <c r="Z88" s="3322">
        <v>0</v>
      </c>
      <c r="AA88" s="3322">
        <v>0</v>
      </c>
      <c r="AB88" s="3322">
        <v>0</v>
      </c>
      <c r="AC88" s="3322">
        <v>0</v>
      </c>
      <c r="AD88" s="3323">
        <v>0</v>
      </c>
      <c r="AE88" s="3323">
        <v>0</v>
      </c>
      <c r="AF88" s="3325"/>
      <c r="AH88" s="572"/>
    </row>
    <row r="89" spans="1:34" ht="15.75">
      <c r="A89" s="3212" t="s">
        <v>5746</v>
      </c>
      <c r="E89" s="487"/>
      <c r="F89" s="3231">
        <v>0</v>
      </c>
      <c r="G89" s="3245"/>
      <c r="H89" s="3244"/>
      <c r="I89" s="1601">
        <v>0</v>
      </c>
      <c r="J89" s="3013"/>
      <c r="K89" s="3014"/>
      <c r="L89" s="3014"/>
      <c r="M89" s="3014"/>
      <c r="N89" s="3014"/>
      <c r="O89" s="3021"/>
      <c r="P89" s="3317">
        <v>0</v>
      </c>
      <c r="Q89" s="3318"/>
      <c r="T89" s="487"/>
      <c r="U89" s="3231">
        <v>0</v>
      </c>
      <c r="V89" s="3334"/>
      <c r="W89" s="115"/>
      <c r="X89" s="492"/>
      <c r="Y89" s="3322">
        <v>0</v>
      </c>
      <c r="Z89" s="3322">
        <v>0</v>
      </c>
      <c r="AA89" s="3322">
        <v>0</v>
      </c>
      <c r="AB89" s="3322">
        <v>0</v>
      </c>
      <c r="AC89" s="3322">
        <v>0</v>
      </c>
      <c r="AD89" s="3323">
        <v>0</v>
      </c>
      <c r="AE89" s="3323">
        <v>0</v>
      </c>
      <c r="AF89" s="3325"/>
      <c r="AH89" s="572"/>
    </row>
    <row r="90" spans="1:34" ht="15.75">
      <c r="A90" s="3212" t="s">
        <v>5746</v>
      </c>
      <c r="E90" s="487"/>
      <c r="F90" s="3231">
        <v>0</v>
      </c>
      <c r="G90" s="3245"/>
      <c r="H90" s="3244"/>
      <c r="I90" s="1601">
        <v>0</v>
      </c>
      <c r="J90" s="3013"/>
      <c r="K90" s="3014"/>
      <c r="L90" s="3014"/>
      <c r="M90" s="3014"/>
      <c r="N90" s="3014"/>
      <c r="O90" s="3021"/>
      <c r="P90" s="3317">
        <v>0</v>
      </c>
      <c r="Q90" s="3318"/>
      <c r="T90" s="487"/>
      <c r="U90" s="3231">
        <v>0</v>
      </c>
      <c r="V90" s="3334"/>
      <c r="W90" s="115"/>
      <c r="X90" s="492"/>
      <c r="Y90" s="3322">
        <v>0</v>
      </c>
      <c r="Z90" s="3322">
        <v>0</v>
      </c>
      <c r="AA90" s="3322">
        <v>0</v>
      </c>
      <c r="AB90" s="3322">
        <v>0</v>
      </c>
      <c r="AC90" s="3322">
        <v>0</v>
      </c>
      <c r="AD90" s="3323">
        <v>0</v>
      </c>
      <c r="AE90" s="3323">
        <v>0</v>
      </c>
      <c r="AF90" s="3325"/>
      <c r="AH90" s="572"/>
    </row>
    <row r="91" spans="1:34" ht="15.75">
      <c r="A91" s="3212" t="s">
        <v>5746</v>
      </c>
      <c r="E91" s="487"/>
      <c r="F91" s="3231">
        <v>0</v>
      </c>
      <c r="G91" s="3245"/>
      <c r="H91" s="3244"/>
      <c r="I91" s="1601">
        <v>0</v>
      </c>
      <c r="J91" s="3013"/>
      <c r="K91" s="3014"/>
      <c r="L91" s="3014"/>
      <c r="M91" s="3014"/>
      <c r="N91" s="3014"/>
      <c r="O91" s="3021"/>
      <c r="P91" s="3317">
        <v>0</v>
      </c>
      <c r="Q91" s="3318"/>
      <c r="T91" s="487"/>
      <c r="U91" s="3231">
        <v>0</v>
      </c>
      <c r="V91" s="3334"/>
      <c r="W91" s="115"/>
      <c r="X91" s="492"/>
      <c r="Y91" s="3322">
        <v>0</v>
      </c>
      <c r="Z91" s="3322">
        <v>0</v>
      </c>
      <c r="AA91" s="3322">
        <v>0</v>
      </c>
      <c r="AB91" s="3322">
        <v>0</v>
      </c>
      <c r="AC91" s="3322">
        <v>0</v>
      </c>
      <c r="AD91" s="3323">
        <v>0</v>
      </c>
      <c r="AE91" s="3323">
        <v>0</v>
      </c>
      <c r="AF91" s="3325"/>
      <c r="AH91" s="572"/>
    </row>
    <row r="92" spans="1:34" ht="15.75">
      <c r="A92" s="3212" t="s">
        <v>5746</v>
      </c>
      <c r="E92" s="487"/>
      <c r="F92" s="3231">
        <v>0</v>
      </c>
      <c r="G92" s="3245"/>
      <c r="H92" s="3244"/>
      <c r="I92" s="1601">
        <v>0</v>
      </c>
      <c r="J92" s="3013"/>
      <c r="K92" s="3014"/>
      <c r="L92" s="3014"/>
      <c r="M92" s="3014"/>
      <c r="N92" s="3014"/>
      <c r="O92" s="3021"/>
      <c r="P92" s="3317">
        <v>0</v>
      </c>
      <c r="Q92" s="3318"/>
      <c r="T92" s="487"/>
      <c r="U92" s="3231">
        <v>0</v>
      </c>
      <c r="V92" s="3334"/>
      <c r="W92" s="115"/>
      <c r="X92" s="492"/>
      <c r="Y92" s="3322">
        <v>0</v>
      </c>
      <c r="Z92" s="3322">
        <v>0</v>
      </c>
      <c r="AA92" s="3322">
        <v>0</v>
      </c>
      <c r="AB92" s="3322">
        <v>0</v>
      </c>
      <c r="AC92" s="3322">
        <v>0</v>
      </c>
      <c r="AD92" s="3323">
        <v>0</v>
      </c>
      <c r="AE92" s="3323">
        <v>0</v>
      </c>
      <c r="AF92" s="3325"/>
      <c r="AH92" s="572"/>
    </row>
    <row r="93" spans="1:34" ht="15.75">
      <c r="A93" s="3212" t="s">
        <v>5746</v>
      </c>
      <c r="E93" s="487"/>
      <c r="F93" s="3231">
        <v>0</v>
      </c>
      <c r="G93" s="3245"/>
      <c r="H93" s="3246">
        <v>0</v>
      </c>
      <c r="I93" s="1601">
        <v>0</v>
      </c>
      <c r="J93" s="3013"/>
      <c r="K93" s="3014"/>
      <c r="L93" s="3014"/>
      <c r="M93" s="3014"/>
      <c r="N93" s="3014"/>
      <c r="O93" s="3021"/>
      <c r="P93" s="3317">
        <v>0</v>
      </c>
      <c r="Q93" s="3318"/>
      <c r="T93" s="487"/>
      <c r="U93" s="3231">
        <v>0</v>
      </c>
      <c r="V93" s="3334"/>
      <c r="W93" s="115"/>
      <c r="X93" s="492"/>
      <c r="Y93" s="3322">
        <v>0</v>
      </c>
      <c r="Z93" s="3322">
        <v>0</v>
      </c>
      <c r="AA93" s="3322">
        <v>0</v>
      </c>
      <c r="AB93" s="3322">
        <v>0</v>
      </c>
      <c r="AC93" s="3322">
        <v>0</v>
      </c>
      <c r="AD93" s="3323">
        <v>0</v>
      </c>
      <c r="AE93" s="3323">
        <v>0</v>
      </c>
      <c r="AF93" s="3325"/>
      <c r="AH93" s="572"/>
    </row>
    <row r="94" spans="1:34" ht="15.75">
      <c r="A94" s="3212" t="s">
        <v>5746</v>
      </c>
      <c r="E94" s="487"/>
      <c r="F94" s="3231">
        <v>0</v>
      </c>
      <c r="G94" s="3245"/>
      <c r="H94" s="3244"/>
      <c r="I94" s="1601">
        <v>0</v>
      </c>
      <c r="J94" s="3013"/>
      <c r="K94" s="3014"/>
      <c r="L94" s="3014"/>
      <c r="M94" s="3014"/>
      <c r="N94" s="3014"/>
      <c r="O94" s="3021"/>
      <c r="P94" s="3317">
        <v>0</v>
      </c>
      <c r="Q94" s="3318"/>
      <c r="T94" s="487"/>
      <c r="U94" s="3231">
        <v>0</v>
      </c>
      <c r="V94" s="3334"/>
      <c r="W94" s="115"/>
      <c r="X94" s="492"/>
      <c r="Y94" s="3322">
        <v>0</v>
      </c>
      <c r="Z94" s="3322">
        <v>0</v>
      </c>
      <c r="AA94" s="3322">
        <v>0</v>
      </c>
      <c r="AB94" s="3322">
        <v>0</v>
      </c>
      <c r="AC94" s="3322">
        <v>0</v>
      </c>
      <c r="AD94" s="3323">
        <v>0</v>
      </c>
      <c r="AE94" s="3323">
        <v>0</v>
      </c>
      <c r="AF94" s="3325"/>
      <c r="AH94" s="572"/>
    </row>
    <row r="95" spans="1:34" ht="15.75">
      <c r="A95" s="3212" t="s">
        <v>5746</v>
      </c>
      <c r="E95" s="487"/>
      <c r="F95" s="3231">
        <v>0</v>
      </c>
      <c r="G95" s="3245"/>
      <c r="H95" s="3244"/>
      <c r="I95" s="1601">
        <v>0</v>
      </c>
      <c r="J95" s="3013"/>
      <c r="K95" s="3014"/>
      <c r="L95" s="3014"/>
      <c r="M95" s="3014"/>
      <c r="N95" s="3014"/>
      <c r="O95" s="3021"/>
      <c r="P95" s="3317">
        <v>0</v>
      </c>
      <c r="Q95" s="3318"/>
      <c r="T95" s="487"/>
      <c r="U95" s="3231">
        <v>0</v>
      </c>
      <c r="V95" s="3334"/>
      <c r="W95" s="115"/>
      <c r="X95" s="492"/>
      <c r="Y95" s="3322">
        <v>0</v>
      </c>
      <c r="Z95" s="3322">
        <v>0</v>
      </c>
      <c r="AA95" s="3322">
        <v>0</v>
      </c>
      <c r="AB95" s="3322">
        <v>0</v>
      </c>
      <c r="AC95" s="3322">
        <v>0</v>
      </c>
      <c r="AD95" s="3323">
        <v>0</v>
      </c>
      <c r="AE95" s="3323">
        <v>0</v>
      </c>
      <c r="AF95" s="3325"/>
      <c r="AH95" s="572"/>
    </row>
    <row r="96" spans="1:34" ht="15.75">
      <c r="A96" s="3212" t="s">
        <v>5746</v>
      </c>
      <c r="E96" s="487"/>
      <c r="F96" s="3231">
        <v>0</v>
      </c>
      <c r="G96" s="3245"/>
      <c r="H96" s="3246">
        <v>0</v>
      </c>
      <c r="I96" s="1601">
        <v>0</v>
      </c>
      <c r="J96" s="3013"/>
      <c r="K96" s="3014"/>
      <c r="L96" s="3014"/>
      <c r="M96" s="3014"/>
      <c r="N96" s="3014"/>
      <c r="O96" s="3021"/>
      <c r="P96" s="3317">
        <v>0</v>
      </c>
      <c r="Q96" s="3318"/>
      <c r="T96" s="487"/>
      <c r="U96" s="3231">
        <v>0</v>
      </c>
      <c r="V96" s="3334"/>
      <c r="W96" s="115"/>
      <c r="X96" s="492"/>
      <c r="Y96" s="3322">
        <v>0</v>
      </c>
      <c r="Z96" s="3322">
        <v>0</v>
      </c>
      <c r="AA96" s="3322">
        <v>0</v>
      </c>
      <c r="AB96" s="3322">
        <v>0</v>
      </c>
      <c r="AC96" s="3322">
        <v>0</v>
      </c>
      <c r="AD96" s="3323">
        <v>0</v>
      </c>
      <c r="AE96" s="3323">
        <v>0</v>
      </c>
      <c r="AF96" s="3325"/>
      <c r="AH96" s="572"/>
    </row>
    <row r="97" spans="1:34" ht="15.75">
      <c r="A97" s="3212" t="s">
        <v>5746</v>
      </c>
      <c r="E97" s="487"/>
      <c r="F97" s="3231">
        <v>0</v>
      </c>
      <c r="G97" s="3245"/>
      <c r="H97" s="3246">
        <v>0</v>
      </c>
      <c r="I97" s="1601">
        <v>0</v>
      </c>
      <c r="J97" s="3013"/>
      <c r="K97" s="3014"/>
      <c r="L97" s="3014"/>
      <c r="M97" s="3014"/>
      <c r="N97" s="3014"/>
      <c r="O97" s="3021"/>
      <c r="P97" s="3317">
        <v>0</v>
      </c>
      <c r="Q97" s="3318"/>
      <c r="T97" s="487"/>
      <c r="U97" s="3231">
        <v>0</v>
      </c>
      <c r="V97" s="3334"/>
      <c r="W97" s="115"/>
      <c r="X97" s="492"/>
      <c r="Y97" s="3322">
        <v>0</v>
      </c>
      <c r="Z97" s="3322">
        <v>0</v>
      </c>
      <c r="AA97" s="3322">
        <v>0</v>
      </c>
      <c r="AB97" s="3322">
        <v>0</v>
      </c>
      <c r="AC97" s="3322">
        <v>0</v>
      </c>
      <c r="AD97" s="3323">
        <v>0</v>
      </c>
      <c r="AE97" s="3323">
        <v>0</v>
      </c>
      <c r="AF97" s="3325"/>
      <c r="AH97" s="572"/>
    </row>
    <row r="98" spans="1:34" ht="15.75">
      <c r="A98" s="3212" t="s">
        <v>5746</v>
      </c>
      <c r="E98" s="487"/>
      <c r="F98" s="3231">
        <v>0</v>
      </c>
      <c r="G98" s="3245"/>
      <c r="H98" s="3246">
        <v>0</v>
      </c>
      <c r="I98" s="1601">
        <v>0</v>
      </c>
      <c r="J98" s="3013"/>
      <c r="K98" s="3014"/>
      <c r="L98" s="3014"/>
      <c r="M98" s="3014"/>
      <c r="N98" s="3014"/>
      <c r="O98" s="3021"/>
      <c r="P98" s="3317">
        <v>0</v>
      </c>
      <c r="Q98" s="3318"/>
      <c r="T98" s="487"/>
      <c r="U98" s="3231">
        <v>0</v>
      </c>
      <c r="V98" s="3334"/>
      <c r="W98" s="115"/>
      <c r="X98" s="492"/>
      <c r="Y98" s="3322">
        <v>0</v>
      </c>
      <c r="Z98" s="3322">
        <v>0</v>
      </c>
      <c r="AA98" s="3322">
        <v>0</v>
      </c>
      <c r="AB98" s="3322">
        <v>0</v>
      </c>
      <c r="AC98" s="3322">
        <v>0</v>
      </c>
      <c r="AD98" s="3323">
        <v>0</v>
      </c>
      <c r="AE98" s="3323">
        <v>0</v>
      </c>
      <c r="AF98" s="3325"/>
      <c r="AH98" s="572"/>
    </row>
    <row r="99" spans="1:34" ht="15.75">
      <c r="A99" s="3212" t="s">
        <v>5746</v>
      </c>
      <c r="E99" s="487"/>
      <c r="F99" s="3231">
        <v>0</v>
      </c>
      <c r="G99" s="3245"/>
      <c r="H99" s="3246">
        <v>0</v>
      </c>
      <c r="I99" s="1601">
        <v>0</v>
      </c>
      <c r="J99" s="3013"/>
      <c r="K99" s="3014"/>
      <c r="L99" s="3014"/>
      <c r="M99" s="3014"/>
      <c r="N99" s="3014"/>
      <c r="O99" s="3021"/>
      <c r="P99" s="3317">
        <v>0</v>
      </c>
      <c r="Q99" s="3318"/>
      <c r="T99" s="487"/>
      <c r="U99" s="3231">
        <v>0</v>
      </c>
      <c r="V99" s="3334"/>
      <c r="W99" s="115"/>
      <c r="X99" s="492"/>
      <c r="Y99" s="3322">
        <v>0</v>
      </c>
      <c r="Z99" s="3322">
        <v>0</v>
      </c>
      <c r="AA99" s="3322">
        <v>0</v>
      </c>
      <c r="AB99" s="3322">
        <v>0</v>
      </c>
      <c r="AC99" s="3322">
        <v>0</v>
      </c>
      <c r="AD99" s="3323">
        <v>0</v>
      </c>
      <c r="AE99" s="3323">
        <v>0</v>
      </c>
      <c r="AF99" s="3325"/>
      <c r="AH99" s="572"/>
    </row>
    <row r="100" spans="1:34" ht="15.75">
      <c r="A100" s="3212" t="s">
        <v>5746</v>
      </c>
      <c r="E100" s="487"/>
      <c r="F100" s="3231">
        <v>0</v>
      </c>
      <c r="G100" s="3245"/>
      <c r="H100" s="3244"/>
      <c r="I100" s="1601">
        <v>0</v>
      </c>
      <c r="J100" s="3013"/>
      <c r="K100" s="3014"/>
      <c r="L100" s="3014"/>
      <c r="M100" s="3014"/>
      <c r="N100" s="3014"/>
      <c r="O100" s="3021"/>
      <c r="P100" s="3317">
        <v>0</v>
      </c>
      <c r="Q100" s="3318"/>
      <c r="T100" s="487"/>
      <c r="U100" s="3231">
        <v>0</v>
      </c>
      <c r="V100" s="3334"/>
      <c r="W100" s="115"/>
      <c r="X100" s="492"/>
      <c r="Y100" s="3322">
        <v>0</v>
      </c>
      <c r="Z100" s="3322">
        <v>0</v>
      </c>
      <c r="AA100" s="3322">
        <v>0</v>
      </c>
      <c r="AB100" s="3322">
        <v>0</v>
      </c>
      <c r="AC100" s="3322">
        <v>0</v>
      </c>
      <c r="AD100" s="3323">
        <v>0</v>
      </c>
      <c r="AE100" s="3323">
        <v>0</v>
      </c>
      <c r="AF100" s="3325"/>
      <c r="AH100" s="572"/>
    </row>
    <row r="101" spans="1:34" ht="15.75">
      <c r="A101" s="3212" t="s">
        <v>5746</v>
      </c>
      <c r="E101" s="487"/>
      <c r="F101" s="3231">
        <v>0</v>
      </c>
      <c r="G101" s="3245"/>
      <c r="H101" s="3244"/>
      <c r="I101" s="1601">
        <v>0</v>
      </c>
      <c r="J101" s="3013"/>
      <c r="K101" s="3014"/>
      <c r="L101" s="3014"/>
      <c r="M101" s="3014"/>
      <c r="N101" s="3014"/>
      <c r="O101" s="3021"/>
      <c r="P101" s="3317">
        <v>0</v>
      </c>
      <c r="Q101" s="3318"/>
      <c r="T101" s="487"/>
      <c r="U101" s="3231">
        <v>0</v>
      </c>
      <c r="V101" s="3334"/>
      <c r="W101" s="115"/>
      <c r="X101" s="492"/>
      <c r="Y101" s="3322">
        <v>0</v>
      </c>
      <c r="Z101" s="3322">
        <v>0</v>
      </c>
      <c r="AA101" s="3322">
        <v>0</v>
      </c>
      <c r="AB101" s="3322">
        <v>0</v>
      </c>
      <c r="AC101" s="3322">
        <v>0</v>
      </c>
      <c r="AD101" s="3323">
        <v>0</v>
      </c>
      <c r="AE101" s="3323">
        <v>0</v>
      </c>
      <c r="AF101" s="3325"/>
      <c r="AH101" s="572"/>
    </row>
    <row r="102" spans="1:34" ht="15.75">
      <c r="A102" s="3212" t="s">
        <v>5746</v>
      </c>
      <c r="E102" s="487"/>
      <c r="F102" s="3231">
        <v>0</v>
      </c>
      <c r="G102" s="3245"/>
      <c r="H102" s="3244"/>
      <c r="I102" s="1601">
        <v>0</v>
      </c>
      <c r="J102" s="3013"/>
      <c r="K102" s="3014"/>
      <c r="L102" s="3014"/>
      <c r="M102" s="3014"/>
      <c r="N102" s="3014"/>
      <c r="O102" s="3021"/>
      <c r="P102" s="3317">
        <v>0</v>
      </c>
      <c r="Q102" s="3318"/>
      <c r="T102" s="487"/>
      <c r="U102" s="3231">
        <v>0</v>
      </c>
      <c r="V102" s="3334"/>
      <c r="W102" s="115"/>
      <c r="X102" s="492"/>
      <c r="Y102" s="3322">
        <v>0</v>
      </c>
      <c r="Z102" s="3322">
        <v>0</v>
      </c>
      <c r="AA102" s="3322">
        <v>0</v>
      </c>
      <c r="AB102" s="3322">
        <v>0</v>
      </c>
      <c r="AC102" s="3322">
        <v>0</v>
      </c>
      <c r="AD102" s="3323">
        <v>0</v>
      </c>
      <c r="AE102" s="3323">
        <v>0</v>
      </c>
      <c r="AF102" s="3325"/>
      <c r="AH102" s="572"/>
    </row>
    <row r="103" spans="1:34" ht="15.75">
      <c r="A103" s="3212" t="s">
        <v>5746</v>
      </c>
      <c r="E103" s="487"/>
      <c r="F103" s="3231">
        <v>0</v>
      </c>
      <c r="G103" s="3245"/>
      <c r="H103" s="3244"/>
      <c r="I103" s="1601">
        <v>0</v>
      </c>
      <c r="J103" s="3013"/>
      <c r="K103" s="3014"/>
      <c r="L103" s="3014"/>
      <c r="M103" s="3014"/>
      <c r="N103" s="3014"/>
      <c r="O103" s="3021"/>
      <c r="P103" s="3317">
        <v>0</v>
      </c>
      <c r="Q103" s="3318"/>
      <c r="T103" s="487"/>
      <c r="U103" s="3231">
        <v>0</v>
      </c>
      <c r="V103" s="3334"/>
      <c r="W103" s="115"/>
      <c r="X103" s="492"/>
      <c r="Y103" s="3322">
        <v>0</v>
      </c>
      <c r="Z103" s="3322">
        <v>0</v>
      </c>
      <c r="AA103" s="3322">
        <v>0</v>
      </c>
      <c r="AB103" s="3322">
        <v>0</v>
      </c>
      <c r="AC103" s="3322">
        <v>0</v>
      </c>
      <c r="AD103" s="3323">
        <v>0</v>
      </c>
      <c r="AE103" s="3323">
        <v>0</v>
      </c>
      <c r="AF103" s="3325"/>
      <c r="AH103" s="572"/>
    </row>
    <row r="104" spans="1:34" ht="15.75">
      <c r="A104" s="3212" t="s">
        <v>5746</v>
      </c>
      <c r="E104" s="487"/>
      <c r="F104" s="3231">
        <v>0</v>
      </c>
      <c r="G104" s="3245"/>
      <c r="H104" s="3244"/>
      <c r="I104" s="1601">
        <v>0</v>
      </c>
      <c r="J104" s="3013"/>
      <c r="K104" s="3014"/>
      <c r="L104" s="3014"/>
      <c r="M104" s="3014"/>
      <c r="N104" s="3014"/>
      <c r="O104" s="3021"/>
      <c r="P104" s="3317">
        <v>0</v>
      </c>
      <c r="Q104" s="3318"/>
      <c r="T104" s="487"/>
      <c r="U104" s="3231">
        <v>0</v>
      </c>
      <c r="V104" s="3334"/>
      <c r="W104" s="115"/>
      <c r="X104" s="492"/>
      <c r="Y104" s="3322">
        <v>0</v>
      </c>
      <c r="Z104" s="3322">
        <v>0</v>
      </c>
      <c r="AA104" s="3322">
        <v>0</v>
      </c>
      <c r="AB104" s="3322">
        <v>0</v>
      </c>
      <c r="AC104" s="3322">
        <v>0</v>
      </c>
      <c r="AD104" s="3323">
        <v>0</v>
      </c>
      <c r="AE104" s="3323">
        <v>0</v>
      </c>
      <c r="AF104" s="3325"/>
      <c r="AH104" s="572"/>
    </row>
    <row r="105" spans="1:34" ht="15.75">
      <c r="A105" s="3212" t="s">
        <v>5746</v>
      </c>
      <c r="E105" s="487"/>
      <c r="F105" s="3231">
        <v>0</v>
      </c>
      <c r="G105" s="3245"/>
      <c r="H105" s="3246">
        <v>0</v>
      </c>
      <c r="I105" s="1601">
        <v>0</v>
      </c>
      <c r="J105" s="3013"/>
      <c r="K105" s="3014"/>
      <c r="L105" s="3014"/>
      <c r="M105" s="3014"/>
      <c r="N105" s="3014"/>
      <c r="O105" s="3021"/>
      <c r="P105" s="3317">
        <v>0</v>
      </c>
      <c r="Q105" s="3318"/>
      <c r="T105" s="487"/>
      <c r="U105" s="3231">
        <v>0</v>
      </c>
      <c r="V105" s="3334"/>
      <c r="W105" s="115"/>
      <c r="X105" s="492"/>
      <c r="Y105" s="3322">
        <v>0</v>
      </c>
      <c r="Z105" s="3322">
        <v>0</v>
      </c>
      <c r="AA105" s="3322">
        <v>0</v>
      </c>
      <c r="AB105" s="3322">
        <v>0</v>
      </c>
      <c r="AC105" s="3322">
        <v>0</v>
      </c>
      <c r="AD105" s="3323">
        <v>0</v>
      </c>
      <c r="AE105" s="3323">
        <v>0</v>
      </c>
      <c r="AF105" s="3325"/>
      <c r="AH105" s="572"/>
    </row>
    <row r="106" spans="1:34" ht="15.75">
      <c r="A106" s="3212" t="s">
        <v>5746</v>
      </c>
      <c r="E106" s="487"/>
      <c r="F106" s="3231">
        <v>0</v>
      </c>
      <c r="G106" s="3245"/>
      <c r="H106" s="3244"/>
      <c r="I106" s="1601">
        <v>0</v>
      </c>
      <c r="J106" s="3013"/>
      <c r="K106" s="3014"/>
      <c r="L106" s="3014"/>
      <c r="M106" s="3014"/>
      <c r="N106" s="3014"/>
      <c r="O106" s="3021"/>
      <c r="P106" s="3317">
        <v>0</v>
      </c>
      <c r="Q106" s="3318"/>
      <c r="T106" s="487"/>
      <c r="U106" s="3231">
        <v>0</v>
      </c>
      <c r="V106" s="3334"/>
      <c r="W106" s="115"/>
      <c r="X106" s="492"/>
      <c r="Y106" s="3322">
        <v>0</v>
      </c>
      <c r="Z106" s="3322">
        <v>0</v>
      </c>
      <c r="AA106" s="3322">
        <v>0</v>
      </c>
      <c r="AB106" s="3322">
        <v>0</v>
      </c>
      <c r="AC106" s="3322">
        <v>0</v>
      </c>
      <c r="AD106" s="3323">
        <v>0</v>
      </c>
      <c r="AE106" s="3323">
        <v>0</v>
      </c>
      <c r="AF106" s="3325"/>
      <c r="AH106" s="572"/>
    </row>
    <row r="107" spans="1:34" ht="15.75">
      <c r="A107" s="3212" t="s">
        <v>5746</v>
      </c>
      <c r="E107" s="487"/>
      <c r="F107" s="3231">
        <v>0</v>
      </c>
      <c r="G107" s="3245"/>
      <c r="H107" s="3244"/>
      <c r="I107" s="1601">
        <v>0</v>
      </c>
      <c r="J107" s="3013"/>
      <c r="K107" s="3014"/>
      <c r="L107" s="3014"/>
      <c r="M107" s="3014"/>
      <c r="N107" s="3014"/>
      <c r="O107" s="3021"/>
      <c r="P107" s="3317">
        <v>0</v>
      </c>
      <c r="Q107" s="3318"/>
      <c r="T107" s="487"/>
      <c r="U107" s="3231">
        <v>0</v>
      </c>
      <c r="V107" s="3334"/>
      <c r="W107" s="115"/>
      <c r="X107" s="492"/>
      <c r="Y107" s="3322">
        <v>0</v>
      </c>
      <c r="Z107" s="3322">
        <v>0</v>
      </c>
      <c r="AA107" s="3322">
        <v>0</v>
      </c>
      <c r="AB107" s="3322">
        <v>0</v>
      </c>
      <c r="AC107" s="3322">
        <v>0</v>
      </c>
      <c r="AD107" s="3323">
        <v>0</v>
      </c>
      <c r="AE107" s="3323">
        <v>0</v>
      </c>
      <c r="AF107" s="3325"/>
      <c r="AH107" s="572"/>
    </row>
    <row r="108" spans="1:34" ht="15.75">
      <c r="A108" s="3212" t="s">
        <v>5746</v>
      </c>
      <c r="E108" s="487"/>
      <c r="F108" s="3231">
        <v>0</v>
      </c>
      <c r="G108" s="3245"/>
      <c r="H108" s="3246">
        <v>0</v>
      </c>
      <c r="I108" s="1601">
        <v>0</v>
      </c>
      <c r="J108" s="3013"/>
      <c r="K108" s="3014"/>
      <c r="L108" s="3014"/>
      <c r="M108" s="3014"/>
      <c r="N108" s="3014"/>
      <c r="O108" s="3021"/>
      <c r="P108" s="3317">
        <v>0</v>
      </c>
      <c r="Q108" s="3318"/>
      <c r="T108" s="487"/>
      <c r="U108" s="3231">
        <v>0</v>
      </c>
      <c r="V108" s="3334"/>
      <c r="W108" s="115"/>
      <c r="X108" s="492"/>
      <c r="Y108" s="3322">
        <v>0</v>
      </c>
      <c r="Z108" s="3322">
        <v>0</v>
      </c>
      <c r="AA108" s="3322">
        <v>0</v>
      </c>
      <c r="AB108" s="3322">
        <v>0</v>
      </c>
      <c r="AC108" s="3322">
        <v>0</v>
      </c>
      <c r="AD108" s="3323">
        <v>0</v>
      </c>
      <c r="AE108" s="3323">
        <v>0</v>
      </c>
      <c r="AF108" s="3325"/>
      <c r="AH108" s="572"/>
    </row>
    <row r="109" spans="1:34" ht="15.75">
      <c r="A109" s="3212" t="s">
        <v>5746</v>
      </c>
      <c r="E109" s="487"/>
      <c r="F109" s="3231">
        <v>0</v>
      </c>
      <c r="G109" s="3245"/>
      <c r="H109" s="3246">
        <v>0</v>
      </c>
      <c r="I109" s="1601">
        <v>0</v>
      </c>
      <c r="J109" s="3013"/>
      <c r="K109" s="3014"/>
      <c r="L109" s="3014"/>
      <c r="M109" s="3014"/>
      <c r="N109" s="3014"/>
      <c r="O109" s="3021"/>
      <c r="P109" s="3317">
        <v>0</v>
      </c>
      <c r="Q109" s="3318"/>
      <c r="T109" s="487"/>
      <c r="U109" s="3231">
        <v>0</v>
      </c>
      <c r="V109" s="3334"/>
      <c r="W109" s="115"/>
      <c r="X109" s="492"/>
      <c r="Y109" s="3322">
        <v>0</v>
      </c>
      <c r="Z109" s="3322">
        <v>0</v>
      </c>
      <c r="AA109" s="3322">
        <v>0</v>
      </c>
      <c r="AB109" s="3322">
        <v>0</v>
      </c>
      <c r="AC109" s="3322">
        <v>0</v>
      </c>
      <c r="AD109" s="3323">
        <v>0</v>
      </c>
      <c r="AE109" s="3323">
        <v>0</v>
      </c>
      <c r="AF109" s="3325"/>
      <c r="AH109" s="572"/>
    </row>
    <row r="110" spans="1:34" ht="15.75">
      <c r="A110" s="3212" t="s">
        <v>5746</v>
      </c>
      <c r="E110" s="487"/>
      <c r="F110" s="3231">
        <v>0</v>
      </c>
      <c r="G110" s="3245"/>
      <c r="H110" s="3246">
        <v>0</v>
      </c>
      <c r="I110" s="1601">
        <v>0</v>
      </c>
      <c r="J110" s="3013"/>
      <c r="K110" s="3014"/>
      <c r="L110" s="3014"/>
      <c r="M110" s="3014"/>
      <c r="N110" s="3014"/>
      <c r="O110" s="3021"/>
      <c r="P110" s="3317">
        <v>0</v>
      </c>
      <c r="Q110" s="3318"/>
      <c r="T110" s="487"/>
      <c r="U110" s="3231">
        <v>0</v>
      </c>
      <c r="V110" s="3334"/>
      <c r="W110" s="115"/>
      <c r="X110" s="492"/>
      <c r="Y110" s="3322">
        <v>0</v>
      </c>
      <c r="Z110" s="3322">
        <v>0</v>
      </c>
      <c r="AA110" s="3322">
        <v>0</v>
      </c>
      <c r="AB110" s="3322">
        <v>0</v>
      </c>
      <c r="AC110" s="3322">
        <v>0</v>
      </c>
      <c r="AD110" s="3323">
        <v>0</v>
      </c>
      <c r="AE110" s="3323">
        <v>0</v>
      </c>
      <c r="AF110" s="3325"/>
      <c r="AH110" s="572"/>
    </row>
    <row r="111" spans="1:34" ht="15.75">
      <c r="A111" s="3212" t="s">
        <v>5746</v>
      </c>
      <c r="E111" s="487"/>
      <c r="F111" s="3231">
        <v>0</v>
      </c>
      <c r="G111" s="3245"/>
      <c r="H111" s="3246">
        <v>0</v>
      </c>
      <c r="I111" s="1601">
        <v>0</v>
      </c>
      <c r="J111" s="3013"/>
      <c r="K111" s="3014"/>
      <c r="L111" s="3014"/>
      <c r="M111" s="3014"/>
      <c r="N111" s="3014"/>
      <c r="O111" s="3021"/>
      <c r="P111" s="3317">
        <v>0</v>
      </c>
      <c r="Q111" s="3318"/>
      <c r="T111" s="487"/>
      <c r="U111" s="3231">
        <v>0</v>
      </c>
      <c r="V111" s="3334"/>
      <c r="W111" s="115"/>
      <c r="X111" s="492"/>
      <c r="Y111" s="3322">
        <v>0</v>
      </c>
      <c r="Z111" s="3322">
        <v>0</v>
      </c>
      <c r="AA111" s="3322">
        <v>0</v>
      </c>
      <c r="AB111" s="3322">
        <v>0</v>
      </c>
      <c r="AC111" s="3322">
        <v>0</v>
      </c>
      <c r="AD111" s="3323">
        <v>0</v>
      </c>
      <c r="AE111" s="3323">
        <v>0</v>
      </c>
      <c r="AF111" s="3325"/>
      <c r="AH111" s="572"/>
    </row>
    <row r="112" spans="1:34" ht="15.75">
      <c r="A112" s="3212" t="s">
        <v>5746</v>
      </c>
      <c r="E112" s="487"/>
      <c r="F112" s="3231">
        <v>0</v>
      </c>
      <c r="G112" s="3245"/>
      <c r="H112" s="3244"/>
      <c r="I112" s="1601">
        <v>0</v>
      </c>
      <c r="J112" s="3013"/>
      <c r="K112" s="3014"/>
      <c r="L112" s="3014"/>
      <c r="M112" s="3014"/>
      <c r="N112" s="3014"/>
      <c r="O112" s="3021"/>
      <c r="P112" s="3317">
        <v>0</v>
      </c>
      <c r="Q112" s="3318"/>
      <c r="T112" s="487"/>
      <c r="U112" s="3231">
        <v>0</v>
      </c>
      <c r="V112" s="3334"/>
      <c r="W112" s="115"/>
      <c r="X112" s="492"/>
      <c r="Y112" s="3322">
        <v>0</v>
      </c>
      <c r="Z112" s="3322">
        <v>0</v>
      </c>
      <c r="AA112" s="3322">
        <v>0</v>
      </c>
      <c r="AB112" s="3322">
        <v>0</v>
      </c>
      <c r="AC112" s="3322">
        <v>0</v>
      </c>
      <c r="AD112" s="3323">
        <v>0</v>
      </c>
      <c r="AE112" s="3323">
        <v>0</v>
      </c>
      <c r="AF112" s="3325"/>
      <c r="AH112" s="572"/>
    </row>
    <row r="113" spans="1:34" ht="15.75">
      <c r="A113" s="3212" t="s">
        <v>5746</v>
      </c>
      <c r="E113" s="487"/>
      <c r="F113" s="3231">
        <v>0</v>
      </c>
      <c r="G113" s="3245"/>
      <c r="H113" s="3244"/>
      <c r="I113" s="1601">
        <v>0</v>
      </c>
      <c r="J113" s="3013"/>
      <c r="K113" s="3014"/>
      <c r="L113" s="3014"/>
      <c r="M113" s="3014"/>
      <c r="N113" s="3014"/>
      <c r="O113" s="3021"/>
      <c r="P113" s="3317">
        <v>0</v>
      </c>
      <c r="Q113" s="3318"/>
      <c r="T113" s="487"/>
      <c r="U113" s="3231">
        <v>0</v>
      </c>
      <c r="V113" s="3334"/>
      <c r="W113" s="115"/>
      <c r="X113" s="492"/>
      <c r="Y113" s="3322">
        <v>0</v>
      </c>
      <c r="Z113" s="3322">
        <v>0</v>
      </c>
      <c r="AA113" s="3322">
        <v>0</v>
      </c>
      <c r="AB113" s="3322">
        <v>0</v>
      </c>
      <c r="AC113" s="3322">
        <v>0</v>
      </c>
      <c r="AD113" s="3323">
        <v>0</v>
      </c>
      <c r="AE113" s="3324">
        <v>0</v>
      </c>
      <c r="AF113" s="3325"/>
      <c r="AH113" s="572"/>
    </row>
    <row r="114" spans="1:34" ht="15.75">
      <c r="A114" s="3212" t="s">
        <v>5746</v>
      </c>
      <c r="E114" s="487"/>
      <c r="F114" s="3231">
        <v>0</v>
      </c>
      <c r="G114" s="3245"/>
      <c r="H114" s="3244"/>
      <c r="I114" s="1601">
        <v>0</v>
      </c>
      <c r="J114" s="3013"/>
      <c r="K114" s="3014"/>
      <c r="L114" s="3014"/>
      <c r="M114" s="3014"/>
      <c r="N114" s="3014"/>
      <c r="O114" s="3021"/>
      <c r="P114" s="3317">
        <v>0</v>
      </c>
      <c r="Q114" s="3318"/>
      <c r="T114" s="487"/>
      <c r="U114" s="3231">
        <v>0</v>
      </c>
      <c r="V114" s="3334"/>
      <c r="W114" s="115"/>
      <c r="X114" s="492"/>
      <c r="Y114" s="3322">
        <v>0</v>
      </c>
      <c r="Z114" s="3322">
        <v>0</v>
      </c>
      <c r="AA114" s="3322">
        <v>0</v>
      </c>
      <c r="AB114" s="3322">
        <v>0</v>
      </c>
      <c r="AC114" s="3322">
        <v>0</v>
      </c>
      <c r="AD114" s="3323">
        <v>0</v>
      </c>
      <c r="AE114" s="3323">
        <v>0</v>
      </c>
      <c r="AF114" s="3325"/>
      <c r="AH114" s="572"/>
    </row>
    <row r="115" spans="1:34" ht="15.75">
      <c r="A115" s="3212" t="s">
        <v>5746</v>
      </c>
      <c r="E115" s="487"/>
      <c r="F115" s="3231">
        <v>0</v>
      </c>
      <c r="G115" s="3245"/>
      <c r="H115" s="3244"/>
      <c r="I115" s="1601">
        <v>0</v>
      </c>
      <c r="J115" s="3013"/>
      <c r="K115" s="3014"/>
      <c r="L115" s="3014"/>
      <c r="M115" s="3014"/>
      <c r="N115" s="3014"/>
      <c r="O115" s="3021"/>
      <c r="P115" s="3317">
        <v>0</v>
      </c>
      <c r="Q115" s="3318"/>
      <c r="T115" s="487"/>
      <c r="U115" s="3231">
        <v>0</v>
      </c>
      <c r="V115" s="3334"/>
      <c r="W115" s="115"/>
      <c r="X115" s="492"/>
      <c r="Y115" s="3322">
        <v>0</v>
      </c>
      <c r="Z115" s="3322">
        <v>0</v>
      </c>
      <c r="AA115" s="3322">
        <v>0</v>
      </c>
      <c r="AB115" s="3322">
        <v>0</v>
      </c>
      <c r="AC115" s="3322">
        <v>0</v>
      </c>
      <c r="AD115" s="3323">
        <v>0</v>
      </c>
      <c r="AE115" s="3323">
        <v>0</v>
      </c>
      <c r="AF115" s="3325"/>
      <c r="AH115" s="572"/>
    </row>
    <row r="116" spans="1:34" ht="15.75">
      <c r="A116" s="3212" t="s">
        <v>5746</v>
      </c>
      <c r="E116" s="487"/>
      <c r="F116" s="3231">
        <v>0</v>
      </c>
      <c r="G116" s="3245"/>
      <c r="H116" s="3244"/>
      <c r="I116" s="1601">
        <v>0</v>
      </c>
      <c r="J116" s="3013"/>
      <c r="K116" s="3014"/>
      <c r="L116" s="3014"/>
      <c r="M116" s="3014"/>
      <c r="N116" s="3014"/>
      <c r="O116" s="3021"/>
      <c r="P116" s="3317">
        <v>0</v>
      </c>
      <c r="Q116" s="3318"/>
      <c r="T116" s="487"/>
      <c r="U116" s="3231">
        <v>0</v>
      </c>
      <c r="V116" s="3334"/>
      <c r="W116" s="115"/>
      <c r="X116" s="492"/>
      <c r="Y116" s="3322">
        <v>0</v>
      </c>
      <c r="Z116" s="3322">
        <v>0</v>
      </c>
      <c r="AA116" s="3322">
        <v>0</v>
      </c>
      <c r="AB116" s="3322">
        <v>0</v>
      </c>
      <c r="AC116" s="3322">
        <v>0</v>
      </c>
      <c r="AD116" s="3323">
        <v>0</v>
      </c>
      <c r="AE116" s="3324">
        <v>0</v>
      </c>
      <c r="AF116" s="3325"/>
      <c r="AH116" s="572"/>
    </row>
    <row r="117" spans="1:34" ht="15.75">
      <c r="A117" s="3212" t="s">
        <v>5746</v>
      </c>
      <c r="E117" s="487"/>
      <c r="F117" s="3231">
        <v>0</v>
      </c>
      <c r="G117" s="3245"/>
      <c r="H117" s="3244"/>
      <c r="I117" s="1601">
        <v>0</v>
      </c>
      <c r="J117" s="3013"/>
      <c r="K117" s="3014"/>
      <c r="L117" s="3014"/>
      <c r="M117" s="3014"/>
      <c r="N117" s="3014"/>
      <c r="O117" s="3021"/>
      <c r="P117" s="3317">
        <v>0</v>
      </c>
      <c r="Q117" s="3318"/>
      <c r="T117" s="487"/>
      <c r="U117" s="3231">
        <v>0</v>
      </c>
      <c r="V117" s="3334"/>
      <c r="W117" s="115"/>
      <c r="X117" s="492"/>
      <c r="Y117" s="3322">
        <v>0</v>
      </c>
      <c r="Z117" s="3322">
        <v>0</v>
      </c>
      <c r="AA117" s="3322">
        <v>0</v>
      </c>
      <c r="AB117" s="3322">
        <v>0</v>
      </c>
      <c r="AC117" s="3322">
        <v>0</v>
      </c>
      <c r="AD117" s="3323">
        <v>0</v>
      </c>
      <c r="AE117" s="3324">
        <v>0</v>
      </c>
      <c r="AF117" s="3325"/>
      <c r="AH117" s="572"/>
    </row>
    <row r="118" spans="1:34" ht="15.75">
      <c r="A118" s="3212" t="s">
        <v>5746</v>
      </c>
      <c r="E118" s="487"/>
      <c r="F118" s="3231">
        <v>0</v>
      </c>
      <c r="G118" s="3245"/>
      <c r="H118" s="3246">
        <v>0</v>
      </c>
      <c r="I118" s="1601">
        <v>0</v>
      </c>
      <c r="J118" s="3013"/>
      <c r="K118" s="3014"/>
      <c r="L118" s="3014"/>
      <c r="M118" s="3014"/>
      <c r="N118" s="3014"/>
      <c r="O118" s="3021"/>
      <c r="P118" s="3317">
        <v>0</v>
      </c>
      <c r="Q118" s="3318"/>
      <c r="T118" s="487"/>
      <c r="U118" s="3231">
        <v>0</v>
      </c>
      <c r="V118" s="3334"/>
      <c r="W118" s="115"/>
      <c r="X118" s="492"/>
      <c r="Y118" s="3322">
        <v>0</v>
      </c>
      <c r="Z118" s="3322">
        <v>0</v>
      </c>
      <c r="AA118" s="3322">
        <v>0</v>
      </c>
      <c r="AB118" s="3322">
        <v>0</v>
      </c>
      <c r="AC118" s="3322">
        <v>0</v>
      </c>
      <c r="AD118" s="3323">
        <v>0</v>
      </c>
      <c r="AE118" s="3324">
        <v>0</v>
      </c>
      <c r="AF118" s="3325"/>
      <c r="AH118" s="572"/>
    </row>
    <row r="119" spans="1:34" ht="15.75">
      <c r="A119" s="3212" t="s">
        <v>5746</v>
      </c>
      <c r="E119" s="487"/>
      <c r="F119" s="3231">
        <v>0</v>
      </c>
      <c r="G119" s="3245"/>
      <c r="H119" s="3246">
        <v>0</v>
      </c>
      <c r="I119" s="1601">
        <v>0</v>
      </c>
      <c r="J119" s="3013"/>
      <c r="K119" s="3014"/>
      <c r="L119" s="3014"/>
      <c r="M119" s="3014"/>
      <c r="N119" s="3014"/>
      <c r="O119" s="3021"/>
      <c r="P119" s="3317">
        <v>0</v>
      </c>
      <c r="Q119" s="3318"/>
      <c r="T119" s="487"/>
      <c r="U119" s="3231">
        <v>0</v>
      </c>
      <c r="V119" s="3334"/>
      <c r="W119" s="115"/>
      <c r="X119" s="492"/>
      <c r="Y119" s="3322">
        <v>0</v>
      </c>
      <c r="Z119" s="3322">
        <v>0</v>
      </c>
      <c r="AA119" s="3322">
        <v>0</v>
      </c>
      <c r="AB119" s="3322">
        <v>0</v>
      </c>
      <c r="AC119" s="3322">
        <v>0</v>
      </c>
      <c r="AD119" s="3323">
        <v>0</v>
      </c>
      <c r="AE119" s="3324">
        <v>0</v>
      </c>
      <c r="AF119" s="3325"/>
      <c r="AH119" s="572"/>
    </row>
    <row r="120" spans="1:34" ht="15.75">
      <c r="A120" s="3212" t="s">
        <v>5746</v>
      </c>
      <c r="E120" s="487"/>
      <c r="F120" s="3231">
        <v>0</v>
      </c>
      <c r="G120" s="3245"/>
      <c r="H120" s="3246">
        <v>0</v>
      </c>
      <c r="I120" s="1601">
        <v>0</v>
      </c>
      <c r="J120" s="3013"/>
      <c r="K120" s="3014"/>
      <c r="L120" s="3014"/>
      <c r="M120" s="3014"/>
      <c r="N120" s="3014"/>
      <c r="O120" s="3021"/>
      <c r="P120" s="3317">
        <v>0</v>
      </c>
      <c r="Q120" s="3318"/>
      <c r="T120" s="487"/>
      <c r="U120" s="3231">
        <v>0</v>
      </c>
      <c r="V120" s="3334"/>
      <c r="W120" s="115"/>
      <c r="X120" s="492"/>
      <c r="Y120" s="3322">
        <v>0</v>
      </c>
      <c r="Z120" s="3322">
        <v>0</v>
      </c>
      <c r="AA120" s="3322">
        <v>0</v>
      </c>
      <c r="AB120" s="3322">
        <v>0</v>
      </c>
      <c r="AC120" s="3322">
        <v>0</v>
      </c>
      <c r="AD120" s="3323">
        <v>0</v>
      </c>
      <c r="AE120" s="3324">
        <v>0</v>
      </c>
      <c r="AF120" s="3325"/>
      <c r="AH120" s="572"/>
    </row>
    <row r="121" spans="1:34" ht="15.75">
      <c r="A121" s="3212" t="s">
        <v>5746</v>
      </c>
      <c r="E121" s="487"/>
      <c r="F121" s="3231">
        <v>0</v>
      </c>
      <c r="G121" s="3245"/>
      <c r="H121" s="3246">
        <v>0</v>
      </c>
      <c r="I121" s="1601">
        <v>0</v>
      </c>
      <c r="J121" s="3013"/>
      <c r="K121" s="3014"/>
      <c r="L121" s="3014"/>
      <c r="M121" s="3014"/>
      <c r="N121" s="3014"/>
      <c r="O121" s="3021"/>
      <c r="P121" s="3317">
        <v>0</v>
      </c>
      <c r="Q121" s="3318"/>
      <c r="T121" s="487"/>
      <c r="U121" s="3231">
        <v>0</v>
      </c>
      <c r="V121" s="3334"/>
      <c r="W121" s="115"/>
      <c r="X121" s="492"/>
      <c r="Y121" s="3322">
        <v>0</v>
      </c>
      <c r="Z121" s="3322">
        <v>0</v>
      </c>
      <c r="AA121" s="3322">
        <v>0</v>
      </c>
      <c r="AB121" s="3322">
        <v>0</v>
      </c>
      <c r="AC121" s="3322">
        <v>0</v>
      </c>
      <c r="AD121" s="3323">
        <v>0</v>
      </c>
      <c r="AE121" s="3323">
        <v>0</v>
      </c>
      <c r="AF121" s="3325"/>
      <c r="AH121" s="572"/>
    </row>
    <row r="122" spans="1:34" ht="15.75">
      <c r="A122" s="3212" t="s">
        <v>5746</v>
      </c>
      <c r="E122" s="487"/>
      <c r="F122" s="3231">
        <v>0</v>
      </c>
      <c r="G122" s="3245"/>
      <c r="H122" s="3244"/>
      <c r="I122" s="1601">
        <v>0</v>
      </c>
      <c r="J122" s="3013"/>
      <c r="K122" s="3014"/>
      <c r="L122" s="3014"/>
      <c r="M122" s="3014"/>
      <c r="N122" s="3014"/>
      <c r="O122" s="3021"/>
      <c r="P122" s="3317">
        <v>0</v>
      </c>
      <c r="Q122" s="3318"/>
      <c r="T122" s="487"/>
      <c r="U122" s="3231">
        <v>0</v>
      </c>
      <c r="V122" s="3334"/>
      <c r="W122" s="115"/>
      <c r="X122" s="492"/>
      <c r="Y122" s="3322">
        <v>0</v>
      </c>
      <c r="Z122" s="3322">
        <v>0</v>
      </c>
      <c r="AA122" s="3322">
        <v>0</v>
      </c>
      <c r="AB122" s="3322">
        <v>0</v>
      </c>
      <c r="AC122" s="3322">
        <v>0</v>
      </c>
      <c r="AD122" s="3323">
        <v>0</v>
      </c>
      <c r="AE122" s="3323">
        <v>0</v>
      </c>
      <c r="AF122" s="3325"/>
      <c r="AH122" s="572"/>
    </row>
    <row r="123" spans="1:34" ht="15.75">
      <c r="A123" s="3212" t="s">
        <v>5746</v>
      </c>
      <c r="E123" s="487"/>
      <c r="F123" s="3231">
        <v>0</v>
      </c>
      <c r="G123" s="3245"/>
      <c r="H123" s="3244"/>
      <c r="I123" s="1601">
        <v>0</v>
      </c>
      <c r="J123" s="3013"/>
      <c r="K123" s="3014"/>
      <c r="L123" s="3014"/>
      <c r="M123" s="3014"/>
      <c r="N123" s="3014"/>
      <c r="O123" s="3021"/>
      <c r="P123" s="3317">
        <v>0</v>
      </c>
      <c r="Q123" s="3318"/>
      <c r="T123" s="487"/>
      <c r="U123" s="3231">
        <v>0</v>
      </c>
      <c r="V123" s="3334"/>
      <c r="W123" s="115"/>
      <c r="X123" s="492"/>
      <c r="Y123" s="3322">
        <v>0</v>
      </c>
      <c r="Z123" s="3322">
        <v>0</v>
      </c>
      <c r="AA123" s="3322">
        <v>0</v>
      </c>
      <c r="AB123" s="3322">
        <v>0</v>
      </c>
      <c r="AC123" s="3322">
        <v>0</v>
      </c>
      <c r="AD123" s="3323">
        <v>0</v>
      </c>
      <c r="AE123" s="3323">
        <v>0</v>
      </c>
      <c r="AF123" s="3325"/>
      <c r="AH123" s="572"/>
    </row>
    <row r="124" spans="1:34" ht="15.75">
      <c r="A124" s="3212" t="s">
        <v>5746</v>
      </c>
      <c r="E124" s="487"/>
      <c r="F124" s="3231">
        <v>0</v>
      </c>
      <c r="G124" s="3245"/>
      <c r="H124" s="3244"/>
      <c r="I124" s="1601">
        <v>0</v>
      </c>
      <c r="J124" s="3013"/>
      <c r="K124" s="3014"/>
      <c r="L124" s="3014"/>
      <c r="M124" s="3014"/>
      <c r="N124" s="3014"/>
      <c r="O124" s="3021"/>
      <c r="P124" s="3317">
        <v>0</v>
      </c>
      <c r="Q124" s="3318"/>
      <c r="T124" s="487"/>
      <c r="U124" s="3231">
        <v>0</v>
      </c>
      <c r="V124" s="3334"/>
      <c r="W124" s="115"/>
      <c r="X124" s="492"/>
      <c r="Y124" s="3322">
        <v>0</v>
      </c>
      <c r="Z124" s="3322">
        <v>0</v>
      </c>
      <c r="AA124" s="3322">
        <v>0</v>
      </c>
      <c r="AB124" s="3322">
        <v>0</v>
      </c>
      <c r="AC124" s="3322">
        <v>0</v>
      </c>
      <c r="AD124" s="3323">
        <v>0</v>
      </c>
      <c r="AE124" s="3323">
        <v>0</v>
      </c>
      <c r="AF124" s="3325"/>
      <c r="AH124" s="572"/>
    </row>
    <row r="125" spans="1:34" ht="15.75">
      <c r="A125" s="3212" t="s">
        <v>5746</v>
      </c>
      <c r="E125" s="487"/>
      <c r="F125" s="3231">
        <v>0</v>
      </c>
      <c r="G125" s="3245"/>
      <c r="H125" s="3244"/>
      <c r="I125" s="1601">
        <v>0</v>
      </c>
      <c r="J125" s="3013"/>
      <c r="K125" s="3014"/>
      <c r="L125" s="3014"/>
      <c r="M125" s="3014"/>
      <c r="N125" s="3014"/>
      <c r="O125" s="3021"/>
      <c r="P125" s="3317">
        <v>0</v>
      </c>
      <c r="Q125" s="3318"/>
      <c r="T125" s="487"/>
      <c r="U125" s="3231">
        <v>0</v>
      </c>
      <c r="V125" s="3334"/>
      <c r="W125" s="115"/>
      <c r="X125" s="492"/>
      <c r="Y125" s="3322">
        <v>0</v>
      </c>
      <c r="Z125" s="3322">
        <v>0</v>
      </c>
      <c r="AA125" s="3322">
        <v>0</v>
      </c>
      <c r="AB125" s="3322">
        <v>0</v>
      </c>
      <c r="AC125" s="3322">
        <v>0</v>
      </c>
      <c r="AD125" s="3323">
        <v>0</v>
      </c>
      <c r="AE125" s="3323">
        <v>0</v>
      </c>
      <c r="AF125" s="3325"/>
      <c r="AH125" s="572"/>
    </row>
    <row r="126" spans="1:34" ht="15.75">
      <c r="A126" s="3212" t="s">
        <v>5746</v>
      </c>
      <c r="E126" s="487"/>
      <c r="F126" s="3231">
        <v>0</v>
      </c>
      <c r="G126" s="3245"/>
      <c r="H126" s="3244"/>
      <c r="I126" s="1601">
        <v>0</v>
      </c>
      <c r="J126" s="3013"/>
      <c r="K126" s="3014"/>
      <c r="L126" s="3014"/>
      <c r="M126" s="3014"/>
      <c r="N126" s="3014"/>
      <c r="O126" s="3021"/>
      <c r="P126" s="3317">
        <v>0</v>
      </c>
      <c r="Q126" s="3318"/>
      <c r="T126" s="487"/>
      <c r="U126" s="3231">
        <v>0</v>
      </c>
      <c r="V126" s="3334"/>
      <c r="W126" s="115"/>
      <c r="X126" s="492"/>
      <c r="Y126" s="3322">
        <v>0</v>
      </c>
      <c r="Z126" s="3322">
        <v>0</v>
      </c>
      <c r="AA126" s="3322">
        <v>0</v>
      </c>
      <c r="AB126" s="3322">
        <v>0</v>
      </c>
      <c r="AC126" s="3322">
        <v>0</v>
      </c>
      <c r="AD126" s="3323">
        <v>0</v>
      </c>
      <c r="AE126" s="3323">
        <v>0</v>
      </c>
      <c r="AF126" s="3325"/>
      <c r="AH126" s="572"/>
    </row>
    <row r="127" spans="1:34" ht="15.75">
      <c r="A127" s="3212" t="s">
        <v>5746</v>
      </c>
      <c r="E127" s="487"/>
      <c r="F127" s="3231">
        <v>0</v>
      </c>
      <c r="G127" s="3245"/>
      <c r="H127" s="3244"/>
      <c r="I127" s="1601">
        <v>0</v>
      </c>
      <c r="J127" s="3013"/>
      <c r="K127" s="3014"/>
      <c r="L127" s="3014"/>
      <c r="M127" s="3014"/>
      <c r="N127" s="3014"/>
      <c r="O127" s="3021"/>
      <c r="P127" s="3317">
        <v>0</v>
      </c>
      <c r="Q127" s="3318"/>
      <c r="T127" s="487"/>
      <c r="U127" s="3231">
        <v>0</v>
      </c>
      <c r="V127" s="3334"/>
      <c r="W127" s="115"/>
      <c r="X127" s="492"/>
      <c r="Y127" s="3322">
        <v>0</v>
      </c>
      <c r="Z127" s="3322">
        <v>0</v>
      </c>
      <c r="AA127" s="3322">
        <v>0</v>
      </c>
      <c r="AB127" s="3322">
        <v>0</v>
      </c>
      <c r="AC127" s="3322">
        <v>0</v>
      </c>
      <c r="AD127" s="3323">
        <v>0</v>
      </c>
      <c r="AE127" s="3323">
        <v>0</v>
      </c>
      <c r="AF127" s="3325"/>
      <c r="AH127" s="572"/>
    </row>
    <row r="128" spans="1:34" ht="15.75">
      <c r="A128" s="3212" t="s">
        <v>5746</v>
      </c>
      <c r="E128" s="487"/>
      <c r="F128" s="3231">
        <v>0</v>
      </c>
      <c r="G128" s="3245"/>
      <c r="H128" s="3244"/>
      <c r="I128" s="1601">
        <v>0</v>
      </c>
      <c r="J128" s="3013"/>
      <c r="K128" s="3014"/>
      <c r="L128" s="3014"/>
      <c r="M128" s="3014"/>
      <c r="N128" s="3014"/>
      <c r="O128" s="3021"/>
      <c r="P128" s="3317">
        <v>0</v>
      </c>
      <c r="Q128" s="3318"/>
      <c r="T128" s="487"/>
      <c r="U128" s="3231">
        <v>0</v>
      </c>
      <c r="V128" s="3334"/>
      <c r="W128" s="115"/>
      <c r="X128" s="492"/>
      <c r="Y128" s="3322">
        <v>0</v>
      </c>
      <c r="Z128" s="3322">
        <v>0</v>
      </c>
      <c r="AA128" s="3322">
        <v>0</v>
      </c>
      <c r="AB128" s="3322">
        <v>0</v>
      </c>
      <c r="AC128" s="3322">
        <v>0</v>
      </c>
      <c r="AD128" s="3323">
        <v>0</v>
      </c>
      <c r="AE128" s="3323">
        <v>0</v>
      </c>
      <c r="AF128" s="3325"/>
      <c r="AH128" s="572"/>
    </row>
    <row r="129" spans="1:34" ht="15.75">
      <c r="A129" s="3212" t="s">
        <v>5746</v>
      </c>
      <c r="E129" s="487"/>
      <c r="F129" s="3231">
        <v>0</v>
      </c>
      <c r="G129" s="3245"/>
      <c r="H129" s="3246">
        <v>0</v>
      </c>
      <c r="I129" s="1601">
        <v>0</v>
      </c>
      <c r="J129" s="3013"/>
      <c r="K129" s="3014"/>
      <c r="L129" s="3014"/>
      <c r="M129" s="3014"/>
      <c r="N129" s="3014"/>
      <c r="O129" s="3021"/>
      <c r="P129" s="3317">
        <v>0</v>
      </c>
      <c r="Q129" s="3318"/>
      <c r="T129" s="487"/>
      <c r="U129" s="3231">
        <v>0</v>
      </c>
      <c r="V129" s="3334"/>
      <c r="W129" s="115"/>
      <c r="X129" s="492"/>
      <c r="Y129" s="3322">
        <v>0</v>
      </c>
      <c r="Z129" s="3322">
        <v>0</v>
      </c>
      <c r="AA129" s="3322">
        <v>0</v>
      </c>
      <c r="AB129" s="3322">
        <v>0</v>
      </c>
      <c r="AC129" s="3322">
        <v>0</v>
      </c>
      <c r="AD129" s="3323">
        <v>0</v>
      </c>
      <c r="AE129" s="3323">
        <v>0</v>
      </c>
      <c r="AF129" s="3325"/>
      <c r="AH129" s="572"/>
    </row>
    <row r="130" spans="1:34" ht="15.75">
      <c r="A130" s="3212" t="s">
        <v>5746</v>
      </c>
      <c r="E130" s="487"/>
      <c r="F130" s="3231">
        <v>0</v>
      </c>
      <c r="G130" s="3245"/>
      <c r="H130" s="3246">
        <v>0</v>
      </c>
      <c r="I130" s="1601">
        <v>0</v>
      </c>
      <c r="J130" s="3013"/>
      <c r="K130" s="3014"/>
      <c r="L130" s="3014"/>
      <c r="M130" s="3014"/>
      <c r="N130" s="3014"/>
      <c r="O130" s="3021"/>
      <c r="P130" s="3317">
        <v>0</v>
      </c>
      <c r="Q130" s="3318"/>
      <c r="T130" s="487"/>
      <c r="U130" s="3231">
        <v>0</v>
      </c>
      <c r="V130" s="3334"/>
      <c r="W130" s="115"/>
      <c r="X130" s="492"/>
      <c r="Y130" s="3322">
        <v>0</v>
      </c>
      <c r="Z130" s="3322">
        <v>0</v>
      </c>
      <c r="AA130" s="3322">
        <v>0</v>
      </c>
      <c r="AB130" s="3322">
        <v>0</v>
      </c>
      <c r="AC130" s="3322">
        <v>0</v>
      </c>
      <c r="AD130" s="3323">
        <v>0</v>
      </c>
      <c r="AE130" s="3323">
        <v>0</v>
      </c>
      <c r="AF130" s="3325"/>
      <c r="AH130" s="572"/>
    </row>
    <row r="131" spans="1:34" ht="15.75">
      <c r="A131" s="3212" t="s">
        <v>5746</v>
      </c>
      <c r="E131" s="487"/>
      <c r="F131" s="3231">
        <v>0</v>
      </c>
      <c r="G131" s="3245"/>
      <c r="H131" s="3246">
        <v>0</v>
      </c>
      <c r="I131" s="1601">
        <v>0</v>
      </c>
      <c r="J131" s="3013"/>
      <c r="K131" s="3014"/>
      <c r="L131" s="3014"/>
      <c r="M131" s="3014"/>
      <c r="N131" s="3014"/>
      <c r="O131" s="3021"/>
      <c r="P131" s="3317">
        <v>0</v>
      </c>
      <c r="Q131" s="3318"/>
      <c r="T131" s="487"/>
      <c r="U131" s="3231">
        <v>0</v>
      </c>
      <c r="V131" s="3334"/>
      <c r="W131" s="115"/>
      <c r="X131" s="492"/>
      <c r="Y131" s="3322">
        <v>0</v>
      </c>
      <c r="Z131" s="3322">
        <v>0</v>
      </c>
      <c r="AA131" s="3322">
        <v>0</v>
      </c>
      <c r="AB131" s="3322">
        <v>0</v>
      </c>
      <c r="AC131" s="3322">
        <v>0</v>
      </c>
      <c r="AD131" s="3323">
        <v>0</v>
      </c>
      <c r="AE131" s="3323">
        <v>0</v>
      </c>
      <c r="AF131" s="3325"/>
      <c r="AH131" s="572"/>
    </row>
    <row r="132" spans="1:34" ht="15.75">
      <c r="A132" s="3212" t="s">
        <v>5746</v>
      </c>
      <c r="E132" s="487"/>
      <c r="F132" s="3231">
        <v>0</v>
      </c>
      <c r="G132" s="3245"/>
      <c r="H132" s="3246">
        <v>0</v>
      </c>
      <c r="I132" s="1601">
        <v>0</v>
      </c>
      <c r="J132" s="3013"/>
      <c r="K132" s="3014"/>
      <c r="L132" s="3014"/>
      <c r="M132" s="3014"/>
      <c r="N132" s="3014"/>
      <c r="O132" s="3021"/>
      <c r="P132" s="3317">
        <v>0</v>
      </c>
      <c r="Q132" s="3318"/>
      <c r="T132" s="487"/>
      <c r="U132" s="3231">
        <v>0</v>
      </c>
      <c r="V132" s="3334"/>
      <c r="W132" s="115"/>
      <c r="X132" s="492"/>
      <c r="Y132" s="3322">
        <v>0</v>
      </c>
      <c r="Z132" s="3322">
        <v>0</v>
      </c>
      <c r="AA132" s="3322">
        <v>0</v>
      </c>
      <c r="AB132" s="3322">
        <v>0</v>
      </c>
      <c r="AC132" s="3322">
        <v>0</v>
      </c>
      <c r="AD132" s="3323">
        <v>0</v>
      </c>
      <c r="AE132" s="3323">
        <v>0</v>
      </c>
      <c r="AF132" s="3325"/>
      <c r="AH132" s="572"/>
    </row>
    <row r="133" spans="1:34" ht="15.75">
      <c r="A133" s="3212" t="s">
        <v>5746</v>
      </c>
      <c r="E133" s="487"/>
      <c r="F133" s="3231">
        <v>0</v>
      </c>
      <c r="G133" s="3245"/>
      <c r="H133" s="3244"/>
      <c r="I133" s="1601">
        <v>0</v>
      </c>
      <c r="J133" s="3013"/>
      <c r="K133" s="3014"/>
      <c r="L133" s="3014"/>
      <c r="M133" s="3014"/>
      <c r="N133" s="3014"/>
      <c r="O133" s="3021"/>
      <c r="P133" s="3317">
        <v>0</v>
      </c>
      <c r="Q133" s="3318"/>
      <c r="T133" s="487"/>
      <c r="U133" s="3231">
        <v>0</v>
      </c>
      <c r="V133" s="3334"/>
      <c r="W133" s="115"/>
      <c r="X133" s="492"/>
      <c r="Y133" s="3322">
        <v>0</v>
      </c>
      <c r="Z133" s="3322">
        <v>0</v>
      </c>
      <c r="AA133" s="3322">
        <v>0</v>
      </c>
      <c r="AB133" s="3322">
        <v>0</v>
      </c>
      <c r="AC133" s="3322">
        <v>0</v>
      </c>
      <c r="AD133" s="3323">
        <v>0</v>
      </c>
      <c r="AE133" s="3323">
        <v>0</v>
      </c>
      <c r="AF133" s="3325"/>
      <c r="AH133" s="572"/>
    </row>
    <row r="134" spans="1:34" ht="15.75">
      <c r="A134" s="3212" t="s">
        <v>5746</v>
      </c>
      <c r="E134" s="487"/>
      <c r="F134" s="3231">
        <v>0</v>
      </c>
      <c r="G134" s="3231"/>
      <c r="H134" s="3244"/>
      <c r="I134" s="1601">
        <v>0</v>
      </c>
      <c r="J134" s="3013"/>
      <c r="K134" s="3014"/>
      <c r="L134" s="3014"/>
      <c r="M134" s="3014"/>
      <c r="N134" s="3014"/>
      <c r="O134" s="3021"/>
      <c r="P134" s="3317">
        <v>0</v>
      </c>
      <c r="Q134" s="3318"/>
      <c r="T134" s="487"/>
      <c r="U134" s="3231">
        <v>0</v>
      </c>
      <c r="V134" s="3334"/>
      <c r="W134" s="115"/>
      <c r="X134" s="492"/>
      <c r="Y134" s="3322">
        <v>0</v>
      </c>
      <c r="Z134" s="3322">
        <v>0</v>
      </c>
      <c r="AA134" s="3322">
        <v>0</v>
      </c>
      <c r="AB134" s="3322">
        <v>0</v>
      </c>
      <c r="AC134" s="3322">
        <v>0</v>
      </c>
      <c r="AD134" s="3323">
        <v>0</v>
      </c>
      <c r="AE134" s="3323">
        <v>0</v>
      </c>
      <c r="AF134" s="3325"/>
      <c r="AH134" s="572"/>
    </row>
    <row r="135" spans="1:34" ht="15.75">
      <c r="A135" s="3212" t="s">
        <v>5746</v>
      </c>
      <c r="E135" s="487"/>
      <c r="F135" s="3231">
        <v>0</v>
      </c>
      <c r="G135" s="3245"/>
      <c r="H135" s="3244"/>
      <c r="I135" s="1601">
        <v>0</v>
      </c>
      <c r="J135" s="3013"/>
      <c r="K135" s="3014"/>
      <c r="L135" s="3014"/>
      <c r="M135" s="3014"/>
      <c r="N135" s="3014"/>
      <c r="O135" s="3021"/>
      <c r="P135" s="3317">
        <v>0</v>
      </c>
      <c r="Q135" s="3318"/>
      <c r="T135" s="487"/>
      <c r="U135" s="3231">
        <v>0</v>
      </c>
      <c r="V135" s="3334"/>
      <c r="W135" s="115"/>
      <c r="X135" s="492"/>
      <c r="Y135" s="3322">
        <v>0</v>
      </c>
      <c r="Z135" s="3322">
        <v>0</v>
      </c>
      <c r="AA135" s="3322">
        <v>0</v>
      </c>
      <c r="AB135" s="3322">
        <v>0</v>
      </c>
      <c r="AC135" s="3322">
        <v>0</v>
      </c>
      <c r="AD135" s="3323">
        <v>0</v>
      </c>
      <c r="AE135" s="3324">
        <v>0</v>
      </c>
      <c r="AF135" s="3325"/>
      <c r="AH135" s="572"/>
    </row>
    <row r="136" spans="1:34" ht="15.75">
      <c r="A136" s="3212" t="s">
        <v>5746</v>
      </c>
      <c r="E136" s="487"/>
      <c r="F136" s="3231">
        <v>0</v>
      </c>
      <c r="G136" s="3245"/>
      <c r="H136" s="3244"/>
      <c r="I136" s="1601">
        <v>0</v>
      </c>
      <c r="J136" s="3013"/>
      <c r="K136" s="3014"/>
      <c r="L136" s="3014"/>
      <c r="M136" s="3014"/>
      <c r="N136" s="3014"/>
      <c r="O136" s="3021"/>
      <c r="P136" s="3317">
        <v>0</v>
      </c>
      <c r="Q136" s="3318"/>
      <c r="T136" s="487"/>
      <c r="U136" s="3231">
        <v>0</v>
      </c>
      <c r="V136" s="3334"/>
      <c r="W136" s="115"/>
      <c r="X136" s="492"/>
      <c r="Y136" s="3322">
        <v>0</v>
      </c>
      <c r="Z136" s="3322">
        <v>0</v>
      </c>
      <c r="AA136" s="3322">
        <v>0</v>
      </c>
      <c r="AB136" s="3322">
        <v>0</v>
      </c>
      <c r="AC136" s="3322">
        <v>0</v>
      </c>
      <c r="AD136" s="3323">
        <v>0</v>
      </c>
      <c r="AE136" s="3323">
        <v>0</v>
      </c>
      <c r="AF136" s="3325"/>
      <c r="AH136" s="572"/>
    </row>
    <row r="137" spans="1:34" ht="15.75">
      <c r="A137" s="3212" t="s">
        <v>5746</v>
      </c>
      <c r="E137" s="487"/>
      <c r="F137" s="3231">
        <v>0</v>
      </c>
      <c r="G137" s="3245"/>
      <c r="H137" s="3244"/>
      <c r="I137" s="1601">
        <v>0</v>
      </c>
      <c r="J137" s="3013"/>
      <c r="K137" s="3014"/>
      <c r="L137" s="3014"/>
      <c r="M137" s="3014"/>
      <c r="N137" s="3014"/>
      <c r="O137" s="3021"/>
      <c r="P137" s="3317">
        <v>0</v>
      </c>
      <c r="Q137" s="3318"/>
      <c r="T137" s="487"/>
      <c r="U137" s="3231">
        <v>0</v>
      </c>
      <c r="V137" s="3334"/>
      <c r="W137" s="115"/>
      <c r="X137" s="492"/>
      <c r="Y137" s="3322">
        <v>0</v>
      </c>
      <c r="Z137" s="3322">
        <v>0</v>
      </c>
      <c r="AA137" s="3322">
        <v>0</v>
      </c>
      <c r="AB137" s="3322">
        <v>0</v>
      </c>
      <c r="AC137" s="3322">
        <v>0</v>
      </c>
      <c r="AD137" s="3323">
        <v>0</v>
      </c>
      <c r="AE137" s="3323">
        <v>0</v>
      </c>
      <c r="AF137" s="3325"/>
      <c r="AH137" s="572"/>
    </row>
    <row r="138" spans="1:34" ht="15.75">
      <c r="A138" s="3212" t="s">
        <v>5746</v>
      </c>
      <c r="E138" s="487"/>
      <c r="F138" s="3231">
        <v>0</v>
      </c>
      <c r="G138" s="3245"/>
      <c r="H138" s="3244"/>
      <c r="I138" s="1601">
        <v>0</v>
      </c>
      <c r="J138" s="3013"/>
      <c r="K138" s="3014"/>
      <c r="L138" s="3014"/>
      <c r="M138" s="3014"/>
      <c r="N138" s="3014"/>
      <c r="O138" s="3021"/>
      <c r="P138" s="3317">
        <v>0</v>
      </c>
      <c r="Q138" s="3318"/>
      <c r="T138" s="487"/>
      <c r="U138" s="3231">
        <v>0</v>
      </c>
      <c r="V138" s="3334"/>
      <c r="W138" s="115"/>
      <c r="X138" s="492"/>
      <c r="Y138" s="3322">
        <v>0</v>
      </c>
      <c r="Z138" s="3322">
        <v>0</v>
      </c>
      <c r="AA138" s="3322">
        <v>0</v>
      </c>
      <c r="AB138" s="3322">
        <v>0</v>
      </c>
      <c r="AC138" s="3322">
        <v>0</v>
      </c>
      <c r="AD138" s="3323">
        <v>0</v>
      </c>
      <c r="AE138" s="3324">
        <v>0</v>
      </c>
      <c r="AF138" s="3325"/>
      <c r="AH138" s="572"/>
    </row>
    <row r="139" spans="1:34" ht="15.75">
      <c r="A139" s="3212" t="s">
        <v>5746</v>
      </c>
      <c r="E139" s="487"/>
      <c r="F139" s="3231">
        <v>0</v>
      </c>
      <c r="G139" s="3245"/>
      <c r="H139" s="3244"/>
      <c r="I139" s="1601">
        <v>0</v>
      </c>
      <c r="J139" s="3013"/>
      <c r="K139" s="3014"/>
      <c r="L139" s="3014"/>
      <c r="M139" s="3014"/>
      <c r="N139" s="3014"/>
      <c r="O139" s="3021"/>
      <c r="P139" s="3317">
        <v>0</v>
      </c>
      <c r="Q139" s="3318"/>
      <c r="T139" s="487"/>
      <c r="U139" s="3231">
        <v>0</v>
      </c>
      <c r="V139" s="3334"/>
      <c r="W139" s="115"/>
      <c r="X139" s="492"/>
      <c r="Y139" s="3322">
        <v>0</v>
      </c>
      <c r="Z139" s="3322">
        <v>0</v>
      </c>
      <c r="AA139" s="3322">
        <v>0</v>
      </c>
      <c r="AB139" s="3322">
        <v>0</v>
      </c>
      <c r="AC139" s="3322">
        <v>0</v>
      </c>
      <c r="AD139" s="3323">
        <v>0</v>
      </c>
      <c r="AE139" s="3324">
        <v>0</v>
      </c>
      <c r="AF139" s="3325"/>
      <c r="AH139" s="572"/>
    </row>
    <row r="140" spans="1:34" ht="15.75">
      <c r="A140" s="3212" t="s">
        <v>5746</v>
      </c>
      <c r="E140" s="487"/>
      <c r="F140" s="3231">
        <v>0</v>
      </c>
      <c r="G140" s="3245"/>
      <c r="H140" s="3244"/>
      <c r="I140" s="1601">
        <v>0</v>
      </c>
      <c r="J140" s="3013"/>
      <c r="K140" s="3014"/>
      <c r="L140" s="3014"/>
      <c r="M140" s="3014"/>
      <c r="N140" s="3014"/>
      <c r="O140" s="3021"/>
      <c r="P140" s="3317">
        <v>0</v>
      </c>
      <c r="Q140" s="3318"/>
      <c r="T140" s="487"/>
      <c r="U140" s="3231">
        <v>0</v>
      </c>
      <c r="V140" s="3334"/>
      <c r="W140" s="115"/>
      <c r="X140" s="492"/>
      <c r="Y140" s="3322">
        <v>0</v>
      </c>
      <c r="Z140" s="3322">
        <v>0</v>
      </c>
      <c r="AA140" s="3322">
        <v>0</v>
      </c>
      <c r="AB140" s="3322">
        <v>0</v>
      </c>
      <c r="AC140" s="3322">
        <v>0</v>
      </c>
      <c r="AD140" s="3323">
        <v>0</v>
      </c>
      <c r="AE140" s="3323">
        <v>0</v>
      </c>
      <c r="AF140" s="3325"/>
      <c r="AH140" s="572"/>
    </row>
    <row r="141" spans="1:34" ht="15.75">
      <c r="A141" s="3212" t="s">
        <v>5746</v>
      </c>
      <c r="E141" s="487"/>
      <c r="F141" s="3231">
        <v>0</v>
      </c>
      <c r="G141" s="3245"/>
      <c r="H141" s="3244"/>
      <c r="I141" s="1601">
        <v>0</v>
      </c>
      <c r="J141" s="3013"/>
      <c r="K141" s="3014"/>
      <c r="L141" s="3014"/>
      <c r="M141" s="3014"/>
      <c r="N141" s="3014"/>
      <c r="O141" s="3021"/>
      <c r="P141" s="3317">
        <v>0</v>
      </c>
      <c r="Q141" s="3318"/>
      <c r="T141" s="487"/>
      <c r="U141" s="3231">
        <v>0</v>
      </c>
      <c r="V141" s="3334"/>
      <c r="W141" s="115"/>
      <c r="X141" s="492"/>
      <c r="Y141" s="3322">
        <v>0</v>
      </c>
      <c r="Z141" s="3322">
        <v>0</v>
      </c>
      <c r="AA141" s="3322">
        <v>0</v>
      </c>
      <c r="AB141" s="3322">
        <v>0</v>
      </c>
      <c r="AC141" s="3322">
        <v>0</v>
      </c>
      <c r="AD141" s="3323">
        <v>0</v>
      </c>
      <c r="AE141" s="3323">
        <v>0</v>
      </c>
      <c r="AF141" s="3325"/>
      <c r="AH141" s="572"/>
    </row>
    <row r="142" spans="1:34" ht="15.75">
      <c r="A142" s="3212" t="s">
        <v>5746</v>
      </c>
      <c r="E142" s="487"/>
      <c r="F142" s="3231">
        <v>0</v>
      </c>
      <c r="G142" s="3245"/>
      <c r="H142" s="3244"/>
      <c r="I142" s="1601">
        <v>0</v>
      </c>
      <c r="J142" s="3013"/>
      <c r="K142" s="3014"/>
      <c r="L142" s="3014"/>
      <c r="M142" s="3014"/>
      <c r="N142" s="3014"/>
      <c r="O142" s="3021"/>
      <c r="P142" s="3317">
        <v>0</v>
      </c>
      <c r="Q142" s="3318"/>
      <c r="T142" s="487"/>
      <c r="U142" s="3231">
        <v>0</v>
      </c>
      <c r="V142" s="3334"/>
      <c r="W142" s="115"/>
      <c r="X142" s="492"/>
      <c r="Y142" s="3322">
        <v>0</v>
      </c>
      <c r="Z142" s="3322">
        <v>0</v>
      </c>
      <c r="AA142" s="3322">
        <v>0</v>
      </c>
      <c r="AB142" s="3322">
        <v>0</v>
      </c>
      <c r="AC142" s="3322">
        <v>0</v>
      </c>
      <c r="AD142" s="3323">
        <v>0</v>
      </c>
      <c r="AE142" s="3324">
        <v>0</v>
      </c>
      <c r="AF142" s="3325"/>
      <c r="AH142" s="572"/>
    </row>
    <row r="143" spans="1:34" ht="15.75">
      <c r="A143" s="3212" t="s">
        <v>5746</v>
      </c>
      <c r="E143" s="487"/>
      <c r="F143" s="3231">
        <v>0</v>
      </c>
      <c r="G143" s="3245"/>
      <c r="H143" s="3244"/>
      <c r="I143" s="1601">
        <v>0</v>
      </c>
      <c r="J143" s="3013"/>
      <c r="K143" s="3014"/>
      <c r="L143" s="3014"/>
      <c r="M143" s="3014"/>
      <c r="N143" s="3014"/>
      <c r="O143" s="3021"/>
      <c r="P143" s="3317">
        <v>0</v>
      </c>
      <c r="Q143" s="3318"/>
      <c r="T143" s="487"/>
      <c r="U143" s="3231">
        <v>0</v>
      </c>
      <c r="V143" s="3334"/>
      <c r="W143" s="115"/>
      <c r="X143" s="492"/>
      <c r="Y143" s="3322">
        <v>0</v>
      </c>
      <c r="Z143" s="3322">
        <v>0</v>
      </c>
      <c r="AA143" s="3322">
        <v>0</v>
      </c>
      <c r="AB143" s="3322">
        <v>0</v>
      </c>
      <c r="AC143" s="3322">
        <v>0</v>
      </c>
      <c r="AD143" s="3323">
        <v>0</v>
      </c>
      <c r="AE143" s="3323">
        <v>0</v>
      </c>
      <c r="AF143" s="3325"/>
      <c r="AH143" s="572"/>
    </row>
    <row r="144" spans="1:34" ht="15.75">
      <c r="A144" s="3212" t="s">
        <v>5746</v>
      </c>
      <c r="E144" s="487"/>
      <c r="F144" s="3231">
        <v>0</v>
      </c>
      <c r="G144" s="3245"/>
      <c r="H144" s="3244"/>
      <c r="I144" s="1601">
        <v>0</v>
      </c>
      <c r="J144" s="3013"/>
      <c r="K144" s="3014"/>
      <c r="L144" s="3014"/>
      <c r="M144" s="3014"/>
      <c r="N144" s="3014"/>
      <c r="O144" s="3021"/>
      <c r="P144" s="3317">
        <v>0</v>
      </c>
      <c r="Q144" s="3318"/>
      <c r="T144" s="487"/>
      <c r="U144" s="3231">
        <v>0</v>
      </c>
      <c r="V144" s="3334"/>
      <c r="W144" s="115"/>
      <c r="X144" s="492"/>
      <c r="Y144" s="3322">
        <v>0</v>
      </c>
      <c r="Z144" s="3322">
        <v>0</v>
      </c>
      <c r="AA144" s="3322">
        <v>0</v>
      </c>
      <c r="AB144" s="3322">
        <v>0</v>
      </c>
      <c r="AC144" s="3322">
        <v>0</v>
      </c>
      <c r="AD144" s="3323">
        <v>0</v>
      </c>
      <c r="AE144" s="3324">
        <v>0</v>
      </c>
      <c r="AF144" s="3325"/>
      <c r="AH144" s="572"/>
    </row>
    <row r="145" spans="1:34" ht="15.75">
      <c r="A145" s="3212" t="s">
        <v>5746</v>
      </c>
      <c r="E145" s="487"/>
      <c r="F145" s="3231">
        <v>0</v>
      </c>
      <c r="G145" s="3245"/>
      <c r="H145" s="3244"/>
      <c r="I145" s="1601">
        <v>0</v>
      </c>
      <c r="J145" s="3285"/>
      <c r="K145" s="3286"/>
      <c r="L145" s="3286"/>
      <c r="M145" s="3286"/>
      <c r="N145" s="3286"/>
      <c r="O145" s="3326"/>
      <c r="P145" s="3317">
        <v>0</v>
      </c>
      <c r="Q145" s="3318"/>
      <c r="T145" s="487"/>
      <c r="U145" s="3231">
        <v>0</v>
      </c>
      <c r="V145" s="3334"/>
      <c r="W145" s="115"/>
      <c r="X145" s="492"/>
      <c r="Y145" s="3322">
        <v>0</v>
      </c>
      <c r="Z145" s="3322">
        <v>0</v>
      </c>
      <c r="AA145" s="3322">
        <v>0</v>
      </c>
      <c r="AB145" s="3322">
        <v>0</v>
      </c>
      <c r="AC145" s="3322">
        <v>0</v>
      </c>
      <c r="AD145" s="3323">
        <v>0</v>
      </c>
      <c r="AE145" s="3323">
        <v>0</v>
      </c>
      <c r="AF145" s="3325"/>
      <c r="AH145" s="572"/>
    </row>
    <row r="146" spans="1:34" ht="15.75">
      <c r="A146" s="3212" t="s">
        <v>1403</v>
      </c>
      <c r="E146" s="487"/>
      <c r="F146" s="3231"/>
      <c r="G146" s="20"/>
      <c r="H146" s="115" t="s">
        <v>5760</v>
      </c>
      <c r="I146" s="2828">
        <v>949796.62671576219</v>
      </c>
      <c r="J146" s="3329">
        <v>0</v>
      </c>
      <c r="K146" s="3036">
        <v>0.62529966474166099</v>
      </c>
      <c r="L146" s="3036">
        <v>0</v>
      </c>
      <c r="M146" s="3036">
        <v>0</v>
      </c>
      <c r="N146" s="3036">
        <v>0</v>
      </c>
      <c r="O146" s="3297">
        <v>1.8395444671938477E-2</v>
      </c>
      <c r="P146" s="3330">
        <v>0.64369510941359942</v>
      </c>
      <c r="Q146" s="3318"/>
      <c r="T146" s="487"/>
      <c r="U146" s="3231"/>
      <c r="V146" s="3233"/>
      <c r="W146" s="115" t="s">
        <v>5760</v>
      </c>
      <c r="X146" s="492"/>
      <c r="Y146" s="3331">
        <v>0</v>
      </c>
      <c r="Z146" s="3331">
        <v>50282640.682612158</v>
      </c>
      <c r="AA146" s="3331">
        <v>0</v>
      </c>
      <c r="AB146" s="3331">
        <v>0</v>
      </c>
      <c r="AC146" s="3331">
        <v>0</v>
      </c>
      <c r="AD146" s="3332">
        <v>1479245.2112030182</v>
      </c>
      <c r="AE146" s="3333">
        <v>51761885.893815175</v>
      </c>
      <c r="AF146" s="3325"/>
      <c r="AH146" s="572"/>
    </row>
    <row r="147" spans="1:34" ht="15.75">
      <c r="A147" s="3212" t="s">
        <v>5746</v>
      </c>
      <c r="E147" s="487"/>
      <c r="F147" s="3231"/>
      <c r="G147" s="20"/>
      <c r="H147" s="115"/>
      <c r="I147" s="1601"/>
      <c r="J147" s="1681"/>
      <c r="K147" s="79"/>
      <c r="L147" s="79"/>
      <c r="M147" s="79"/>
      <c r="N147" s="79"/>
      <c r="O147" s="3144"/>
      <c r="P147" s="3317"/>
      <c r="Q147" s="3318"/>
      <c r="T147" s="487"/>
      <c r="U147" s="3231"/>
      <c r="V147" s="3233"/>
      <c r="W147" s="115"/>
      <c r="X147" s="492"/>
      <c r="Y147" s="3322"/>
      <c r="Z147" s="3322"/>
      <c r="AA147" s="3322"/>
      <c r="AB147" s="3322"/>
      <c r="AC147" s="3322"/>
      <c r="AD147" s="3323"/>
      <c r="AE147" s="3323"/>
      <c r="AF147" s="3325"/>
      <c r="AH147" s="572"/>
    </row>
    <row r="148" spans="1:34" ht="15.75">
      <c r="A148" s="3212" t="s">
        <v>1403</v>
      </c>
      <c r="E148" s="487"/>
      <c r="F148" s="3231"/>
      <c r="G148" s="20"/>
      <c r="H148" s="115"/>
      <c r="I148" s="1601"/>
      <c r="J148" s="1681"/>
      <c r="K148" s="79"/>
      <c r="L148" s="79"/>
      <c r="M148" s="79"/>
      <c r="N148" s="79"/>
      <c r="O148" s="3144"/>
      <c r="P148" s="3317"/>
      <c r="Q148" s="3318"/>
      <c r="T148" s="487"/>
      <c r="U148" s="3231"/>
      <c r="V148" s="3233"/>
      <c r="W148" s="115"/>
      <c r="X148" s="492"/>
      <c r="Y148" s="3322"/>
      <c r="Z148" s="3322"/>
      <c r="AA148" s="3322"/>
      <c r="AB148" s="3322"/>
      <c r="AC148" s="3322"/>
      <c r="AD148" s="3323"/>
      <c r="AE148" s="3323"/>
      <c r="AF148" s="3325"/>
      <c r="AH148" s="572"/>
    </row>
    <row r="149" spans="1:34" ht="15.75">
      <c r="A149" s="3212" t="s">
        <v>1403</v>
      </c>
      <c r="E149" s="487" t="s">
        <v>792</v>
      </c>
      <c r="F149" s="3231"/>
      <c r="G149" s="20"/>
      <c r="H149" s="115"/>
      <c r="I149" s="1601"/>
      <c r="J149" s="1681"/>
      <c r="K149" s="79"/>
      <c r="L149" s="79"/>
      <c r="M149" s="79"/>
      <c r="N149" s="79"/>
      <c r="O149" s="3144"/>
      <c r="P149" s="3317"/>
      <c r="Q149" s="3318"/>
      <c r="T149" s="487" t="s">
        <v>792</v>
      </c>
      <c r="U149" s="3231"/>
      <c r="V149" s="3233"/>
      <c r="W149" s="115"/>
      <c r="X149" s="492"/>
      <c r="Y149" s="3322"/>
      <c r="Z149" s="3322"/>
      <c r="AA149" s="3322"/>
      <c r="AB149" s="3322"/>
      <c r="AC149" s="3322"/>
      <c r="AD149" s="3323"/>
      <c r="AE149" s="3324"/>
      <c r="AF149" s="3325"/>
      <c r="AH149" s="572"/>
    </row>
    <row r="150" spans="1:34" ht="15.75">
      <c r="A150" s="3212" t="s">
        <v>1403</v>
      </c>
      <c r="E150" s="487"/>
      <c r="F150" s="3231" t="s">
        <v>793</v>
      </c>
      <c r="G150" s="20"/>
      <c r="H150" s="115"/>
      <c r="I150" s="1601">
        <v>9228829.1363066696</v>
      </c>
      <c r="J150" s="3019">
        <v>0</v>
      </c>
      <c r="K150" s="3036">
        <v>0</v>
      </c>
      <c r="L150" s="3036">
        <v>0</v>
      </c>
      <c r="M150" s="3036">
        <v>0</v>
      </c>
      <c r="N150" s="3036">
        <v>0</v>
      </c>
      <c r="O150" s="3021">
        <v>0</v>
      </c>
      <c r="P150" s="3317">
        <v>0</v>
      </c>
      <c r="Q150" s="3318"/>
      <c r="T150" s="487"/>
      <c r="U150" s="3231" t="s">
        <v>793</v>
      </c>
      <c r="V150" s="3233"/>
      <c r="W150" s="115"/>
      <c r="X150" s="492"/>
      <c r="Y150" s="3322">
        <v>0</v>
      </c>
      <c r="Z150" s="3322">
        <v>0</v>
      </c>
      <c r="AA150" s="3322">
        <v>0</v>
      </c>
      <c r="AB150" s="3322">
        <v>0</v>
      </c>
      <c r="AC150" s="3322">
        <v>0</v>
      </c>
      <c r="AD150" s="3323">
        <v>0</v>
      </c>
      <c r="AE150" s="3324">
        <v>0</v>
      </c>
      <c r="AF150" s="3325"/>
      <c r="AH150" s="572"/>
    </row>
    <row r="151" spans="1:34" ht="15.75">
      <c r="A151" s="3212" t="s">
        <v>5746</v>
      </c>
      <c r="E151" s="487"/>
      <c r="F151" s="3231">
        <v>0</v>
      </c>
      <c r="G151" s="20"/>
      <c r="H151" s="115"/>
      <c r="I151" s="1601">
        <v>0</v>
      </c>
      <c r="J151" s="3013"/>
      <c r="K151" s="3014"/>
      <c r="L151" s="3014"/>
      <c r="M151" s="3014"/>
      <c r="N151" s="3014"/>
      <c r="O151" s="3021"/>
      <c r="P151" s="3317">
        <v>0</v>
      </c>
      <c r="Q151" s="3318"/>
      <c r="T151" s="487"/>
      <c r="U151" s="3231">
        <v>0</v>
      </c>
      <c r="V151" s="3233"/>
      <c r="W151" s="115"/>
      <c r="X151" s="492"/>
      <c r="Y151" s="3322">
        <v>0</v>
      </c>
      <c r="Z151" s="3322">
        <v>0</v>
      </c>
      <c r="AA151" s="3322">
        <v>0</v>
      </c>
      <c r="AB151" s="3322">
        <v>0</v>
      </c>
      <c r="AC151" s="3322">
        <v>0</v>
      </c>
      <c r="AD151" s="3323">
        <v>0</v>
      </c>
      <c r="AE151" s="3324">
        <v>0</v>
      </c>
      <c r="AF151" s="3325"/>
      <c r="AH151" s="572"/>
    </row>
    <row r="152" spans="1:34" ht="15.75">
      <c r="A152" s="3212" t="s">
        <v>5746</v>
      </c>
      <c r="E152" s="487"/>
      <c r="F152" s="3231">
        <v>0</v>
      </c>
      <c r="G152" s="20"/>
      <c r="H152" s="115"/>
      <c r="I152" s="1601">
        <v>0</v>
      </c>
      <c r="J152" s="3013"/>
      <c r="K152" s="3014"/>
      <c r="L152" s="3014"/>
      <c r="M152" s="3014"/>
      <c r="N152" s="3014"/>
      <c r="O152" s="3021"/>
      <c r="P152" s="3317">
        <v>0</v>
      </c>
      <c r="Q152" s="3318"/>
      <c r="T152" s="487"/>
      <c r="U152" s="3231">
        <v>0</v>
      </c>
      <c r="V152" s="3233"/>
      <c r="W152" s="115"/>
      <c r="X152" s="492"/>
      <c r="Y152" s="3322">
        <v>0</v>
      </c>
      <c r="Z152" s="3322">
        <v>0</v>
      </c>
      <c r="AA152" s="3322">
        <v>0</v>
      </c>
      <c r="AB152" s="3322">
        <v>0</v>
      </c>
      <c r="AC152" s="3322">
        <v>0</v>
      </c>
      <c r="AD152" s="3323">
        <v>0</v>
      </c>
      <c r="AE152" s="3324">
        <v>0</v>
      </c>
      <c r="AF152" s="3325"/>
      <c r="AH152" s="572"/>
    </row>
    <row r="153" spans="1:34" ht="15.75">
      <c r="A153" s="3212" t="s">
        <v>5746</v>
      </c>
      <c r="E153" s="487"/>
      <c r="F153" s="3231">
        <v>0</v>
      </c>
      <c r="G153" s="20"/>
      <c r="H153" s="115"/>
      <c r="I153" s="1601">
        <v>0</v>
      </c>
      <c r="J153" s="3013"/>
      <c r="K153" s="3014"/>
      <c r="L153" s="3014"/>
      <c r="M153" s="3014"/>
      <c r="N153" s="3014"/>
      <c r="O153" s="3021"/>
      <c r="P153" s="3317">
        <v>0</v>
      </c>
      <c r="Q153" s="3318"/>
      <c r="T153" s="487"/>
      <c r="U153" s="3231">
        <v>0</v>
      </c>
      <c r="V153" s="3233"/>
      <c r="W153" s="115"/>
      <c r="X153" s="492"/>
      <c r="Y153" s="3322">
        <v>0</v>
      </c>
      <c r="Z153" s="3322">
        <v>0</v>
      </c>
      <c r="AA153" s="3322">
        <v>0</v>
      </c>
      <c r="AB153" s="3322">
        <v>0</v>
      </c>
      <c r="AC153" s="3322">
        <v>0</v>
      </c>
      <c r="AD153" s="3323">
        <v>0</v>
      </c>
      <c r="AE153" s="3324">
        <v>0</v>
      </c>
      <c r="AF153" s="3325"/>
      <c r="AH153" s="572"/>
    </row>
    <row r="154" spans="1:34" ht="15.75">
      <c r="A154" s="3212" t="s">
        <v>5746</v>
      </c>
      <c r="E154" s="487"/>
      <c r="F154" s="3231">
        <v>0</v>
      </c>
      <c r="G154" s="20"/>
      <c r="H154" s="115"/>
      <c r="I154" s="1601">
        <v>0</v>
      </c>
      <c r="J154" s="3285"/>
      <c r="K154" s="3286"/>
      <c r="L154" s="3286"/>
      <c r="M154" s="3286"/>
      <c r="N154" s="3286"/>
      <c r="O154" s="3326"/>
      <c r="P154" s="3317">
        <v>0</v>
      </c>
      <c r="Q154" s="3318"/>
      <c r="T154" s="487"/>
      <c r="U154" s="3231">
        <v>0</v>
      </c>
      <c r="V154" s="3233"/>
      <c r="W154" s="115"/>
      <c r="X154" s="492"/>
      <c r="Y154" s="3322">
        <v>0</v>
      </c>
      <c r="Z154" s="3322">
        <v>0</v>
      </c>
      <c r="AA154" s="3322">
        <v>0</v>
      </c>
      <c r="AB154" s="3322">
        <v>0</v>
      </c>
      <c r="AC154" s="3322">
        <v>0</v>
      </c>
      <c r="AD154" s="3323">
        <v>0</v>
      </c>
      <c r="AE154" s="3323">
        <v>0</v>
      </c>
      <c r="AF154" s="3325"/>
      <c r="AH154" s="572"/>
    </row>
    <row r="155" spans="1:34" ht="15.75">
      <c r="A155" s="3212" t="s">
        <v>1403</v>
      </c>
      <c r="E155" s="487"/>
      <c r="F155" s="3231"/>
      <c r="G155" s="20"/>
      <c r="H155" s="115" t="s">
        <v>5762</v>
      </c>
      <c r="I155" s="2828">
        <v>9228829.1363066696</v>
      </c>
      <c r="J155" s="3329">
        <v>0</v>
      </c>
      <c r="K155" s="3036">
        <v>0</v>
      </c>
      <c r="L155" s="3036">
        <v>0</v>
      </c>
      <c r="M155" s="3036">
        <v>0</v>
      </c>
      <c r="N155" s="3036">
        <v>0</v>
      </c>
      <c r="O155" s="3297">
        <v>0</v>
      </c>
      <c r="P155" s="3330">
        <v>0</v>
      </c>
      <c r="Q155" s="3318"/>
      <c r="T155" s="487"/>
      <c r="U155" s="3231"/>
      <c r="V155" s="3233"/>
      <c r="W155" s="115" t="s">
        <v>5762</v>
      </c>
      <c r="X155" s="492"/>
      <c r="Y155" s="3331">
        <v>0</v>
      </c>
      <c r="Z155" s="3331">
        <v>0</v>
      </c>
      <c r="AA155" s="3331">
        <v>0</v>
      </c>
      <c r="AB155" s="3331">
        <v>0</v>
      </c>
      <c r="AC155" s="3331">
        <v>0</v>
      </c>
      <c r="AD155" s="3332">
        <v>0</v>
      </c>
      <c r="AE155" s="3333">
        <v>0</v>
      </c>
      <c r="AF155" s="3325"/>
      <c r="AH155" s="572"/>
    </row>
    <row r="156" spans="1:34" ht="15.75">
      <c r="A156" s="3212" t="s">
        <v>5746</v>
      </c>
      <c r="E156" s="487"/>
      <c r="F156" s="3231"/>
      <c r="G156" s="20"/>
      <c r="H156" s="115"/>
      <c r="I156" s="1601"/>
      <c r="J156" s="1681"/>
      <c r="K156" s="79"/>
      <c r="L156" s="79"/>
      <c r="M156" s="79"/>
      <c r="N156" s="79"/>
      <c r="O156" s="3144"/>
      <c r="P156" s="3317"/>
      <c r="Q156" s="3318"/>
      <c r="T156" s="487"/>
      <c r="U156" s="3231"/>
      <c r="V156" s="3233"/>
      <c r="W156" s="115"/>
      <c r="X156" s="492"/>
      <c r="Y156" s="3322"/>
      <c r="Z156" s="3322"/>
      <c r="AA156" s="3322"/>
      <c r="AB156" s="3322"/>
      <c r="AC156" s="3322"/>
      <c r="AD156" s="3323"/>
      <c r="AE156" s="3323"/>
      <c r="AF156" s="3325"/>
      <c r="AH156" s="572"/>
    </row>
    <row r="157" spans="1:34" ht="15.75">
      <c r="A157" s="3212" t="s">
        <v>1403</v>
      </c>
      <c r="E157" s="487"/>
      <c r="F157" s="3231"/>
      <c r="G157" s="20"/>
      <c r="H157" s="115"/>
      <c r="I157" s="1601"/>
      <c r="J157" s="1681"/>
      <c r="K157" s="79"/>
      <c r="L157" s="79"/>
      <c r="M157" s="79"/>
      <c r="N157" s="79"/>
      <c r="O157" s="3144"/>
      <c r="P157" s="3317"/>
      <c r="Q157" s="3318"/>
      <c r="T157" s="487"/>
      <c r="U157" s="3231"/>
      <c r="V157" s="3233"/>
      <c r="W157" s="115"/>
      <c r="X157" s="492"/>
      <c r="Y157" s="3322"/>
      <c r="Z157" s="3322"/>
      <c r="AA157" s="3322"/>
      <c r="AB157" s="3322"/>
      <c r="AC157" s="3322"/>
      <c r="AD157" s="3323"/>
      <c r="AE157" s="3323"/>
      <c r="AF157" s="3325"/>
      <c r="AH157" s="572"/>
    </row>
    <row r="158" spans="1:34" ht="15.75">
      <c r="A158" s="3212" t="s">
        <v>1403</v>
      </c>
      <c r="E158" s="487" t="s">
        <v>5605</v>
      </c>
      <c r="F158" s="3231"/>
      <c r="G158" s="20"/>
      <c r="H158" s="115"/>
      <c r="I158" s="1601"/>
      <c r="J158" s="1681"/>
      <c r="K158" s="79"/>
      <c r="L158" s="79"/>
      <c r="M158" s="79"/>
      <c r="N158" s="79"/>
      <c r="O158" s="3144"/>
      <c r="P158" s="3317"/>
      <c r="Q158" s="3318"/>
      <c r="T158" s="487" t="s">
        <v>5605</v>
      </c>
      <c r="U158" s="3231"/>
      <c r="V158" s="3233"/>
      <c r="W158" s="115"/>
      <c r="X158" s="492"/>
      <c r="Y158" s="3322"/>
      <c r="Z158" s="3322"/>
      <c r="AA158" s="3322"/>
      <c r="AB158" s="3322"/>
      <c r="AC158" s="3322"/>
      <c r="AD158" s="3323"/>
      <c r="AE158" s="3323"/>
      <c r="AF158" s="3325"/>
      <c r="AH158" s="572"/>
    </row>
    <row r="159" spans="1:34" ht="15.75">
      <c r="A159" s="3212" t="s">
        <v>1403</v>
      </c>
      <c r="E159" s="487"/>
      <c r="F159" s="3231" t="s">
        <v>795</v>
      </c>
      <c r="G159" s="20"/>
      <c r="H159" s="115"/>
      <c r="I159" s="1601">
        <v>21176939.35346666</v>
      </c>
      <c r="J159" s="3019">
        <v>0</v>
      </c>
      <c r="K159" s="3036">
        <v>0</v>
      </c>
      <c r="L159" s="3036">
        <v>0</v>
      </c>
      <c r="M159" s="3036">
        <v>0</v>
      </c>
      <c r="N159" s="3036">
        <v>0</v>
      </c>
      <c r="O159" s="3021">
        <v>0</v>
      </c>
      <c r="P159" s="3317">
        <v>0</v>
      </c>
      <c r="Q159" s="3318"/>
      <c r="T159" s="487"/>
      <c r="U159" s="3231" t="s">
        <v>795</v>
      </c>
      <c r="V159" s="3233"/>
      <c r="W159" s="115"/>
      <c r="X159" s="492"/>
      <c r="Y159" s="3322">
        <v>0</v>
      </c>
      <c r="Z159" s="3322">
        <v>0</v>
      </c>
      <c r="AA159" s="3322">
        <v>0</v>
      </c>
      <c r="AB159" s="3322">
        <v>0</v>
      </c>
      <c r="AC159" s="3322">
        <v>0</v>
      </c>
      <c r="AD159" s="3323">
        <v>0</v>
      </c>
      <c r="AE159" s="3323">
        <v>0</v>
      </c>
      <c r="AF159" s="3325"/>
      <c r="AH159" s="572"/>
    </row>
    <row r="160" spans="1:34" ht="15.75">
      <c r="A160" s="3212" t="s">
        <v>5746</v>
      </c>
      <c r="E160" s="487"/>
      <c r="F160" s="3231">
        <v>0</v>
      </c>
      <c r="G160" s="20"/>
      <c r="H160" s="115"/>
      <c r="I160" s="1601">
        <v>0</v>
      </c>
      <c r="J160" s="3019">
        <v>0</v>
      </c>
      <c r="K160" s="3036">
        <v>0</v>
      </c>
      <c r="L160" s="3036">
        <v>0</v>
      </c>
      <c r="M160" s="3036">
        <v>0</v>
      </c>
      <c r="N160" s="3036">
        <v>0</v>
      </c>
      <c r="O160" s="3021">
        <v>0</v>
      </c>
      <c r="P160" s="3317">
        <v>0</v>
      </c>
      <c r="Q160" s="3318"/>
      <c r="T160" s="487"/>
      <c r="U160" s="3231">
        <v>0</v>
      </c>
      <c r="V160" s="3233"/>
      <c r="W160" s="115"/>
      <c r="X160" s="492"/>
      <c r="Y160" s="3322">
        <v>0</v>
      </c>
      <c r="Z160" s="3322">
        <v>0</v>
      </c>
      <c r="AA160" s="3322">
        <v>0</v>
      </c>
      <c r="AB160" s="3322">
        <v>0</v>
      </c>
      <c r="AC160" s="3322">
        <v>0</v>
      </c>
      <c r="AD160" s="3323">
        <v>0</v>
      </c>
      <c r="AE160" s="3323">
        <v>0</v>
      </c>
      <c r="AF160" s="3325"/>
      <c r="AH160" s="572"/>
    </row>
    <row r="161" spans="1:34" ht="15.75">
      <c r="A161" s="3212" t="s">
        <v>1403</v>
      </c>
      <c r="E161" s="487"/>
      <c r="F161" s="3231" t="s">
        <v>799</v>
      </c>
      <c r="G161" s="20"/>
      <c r="H161" s="115"/>
      <c r="I161" s="1601">
        <v>1201628.9664300822</v>
      </c>
      <c r="J161" s="3019">
        <v>0</v>
      </c>
      <c r="K161" s="3036">
        <v>0.12050174667466235</v>
      </c>
      <c r="L161" s="3036">
        <v>0</v>
      </c>
      <c r="M161" s="3036">
        <v>0</v>
      </c>
      <c r="N161" s="3036">
        <v>0</v>
      </c>
      <c r="O161" s="3021">
        <v>2.0115452693710146E-3</v>
      </c>
      <c r="P161" s="3317">
        <v>0.12251329194403336</v>
      </c>
      <c r="Q161" s="3318"/>
      <c r="T161" s="487"/>
      <c r="U161" s="3231" t="s">
        <v>799</v>
      </c>
      <c r="V161" s="3233"/>
      <c r="W161" s="115"/>
      <c r="X161" s="492"/>
      <c r="Y161" s="3322">
        <v>0</v>
      </c>
      <c r="Z161" s="3322">
        <v>9689987.6512367912</v>
      </c>
      <c r="AA161" s="3322">
        <v>0</v>
      </c>
      <c r="AB161" s="3322">
        <v>0</v>
      </c>
      <c r="AC161" s="3322">
        <v>0</v>
      </c>
      <c r="AD161" s="3323">
        <v>161755.73680881283</v>
      </c>
      <c r="AE161" s="3323">
        <v>9851743.3880456034</v>
      </c>
      <c r="AF161" s="3325"/>
      <c r="AH161" s="572"/>
    </row>
    <row r="162" spans="1:34" ht="15.75">
      <c r="A162" s="3212" t="s">
        <v>1403</v>
      </c>
      <c r="E162" s="487"/>
      <c r="F162" s="3231" t="s">
        <v>798</v>
      </c>
      <c r="G162" s="20"/>
      <c r="H162" s="115"/>
      <c r="I162" s="1601">
        <v>1684448.5544</v>
      </c>
      <c r="J162" s="3019">
        <v>0</v>
      </c>
      <c r="K162" s="3036">
        <v>0</v>
      </c>
      <c r="L162" s="3036">
        <v>0</v>
      </c>
      <c r="M162" s="3036">
        <v>0</v>
      </c>
      <c r="N162" s="3036">
        <v>0</v>
      </c>
      <c r="O162" s="3021">
        <v>0</v>
      </c>
      <c r="P162" s="3317">
        <v>0</v>
      </c>
      <c r="Q162" s="3318"/>
      <c r="T162" s="487"/>
      <c r="U162" s="3231" t="s">
        <v>798</v>
      </c>
      <c r="V162" s="3233"/>
      <c r="W162" s="115"/>
      <c r="X162" s="492"/>
      <c r="Y162" s="3322">
        <v>0</v>
      </c>
      <c r="Z162" s="3322">
        <v>0</v>
      </c>
      <c r="AA162" s="3322">
        <v>0</v>
      </c>
      <c r="AB162" s="3322">
        <v>0</v>
      </c>
      <c r="AC162" s="3322">
        <v>0</v>
      </c>
      <c r="AD162" s="3323">
        <v>0</v>
      </c>
      <c r="AE162" s="3323">
        <v>0</v>
      </c>
      <c r="AF162" s="3325"/>
      <c r="AH162" s="572"/>
    </row>
    <row r="163" spans="1:34" ht="15.75">
      <c r="A163" s="3212" t="s">
        <v>1403</v>
      </c>
      <c r="E163" s="487"/>
      <c r="F163" s="3231" t="s">
        <v>797</v>
      </c>
      <c r="G163" s="20"/>
      <c r="H163" s="115"/>
      <c r="I163" s="1601">
        <v>6570561.4256958812</v>
      </c>
      <c r="J163" s="3019">
        <v>0</v>
      </c>
      <c r="K163" s="3036">
        <v>8.316406978905197E-2</v>
      </c>
      <c r="L163" s="3036">
        <v>0</v>
      </c>
      <c r="M163" s="3036">
        <v>0</v>
      </c>
      <c r="N163" s="3036">
        <v>0</v>
      </c>
      <c r="O163" s="3021">
        <v>2.0382360988219056E-3</v>
      </c>
      <c r="P163" s="3317">
        <v>8.5202305887873878E-2</v>
      </c>
      <c r="Q163" s="3318"/>
      <c r="T163" s="487"/>
      <c r="U163" s="3231" t="s">
        <v>797</v>
      </c>
      <c r="V163" s="3233"/>
      <c r="W163" s="115"/>
      <c r="X163" s="492"/>
      <c r="Y163" s="3322">
        <v>0</v>
      </c>
      <c r="Z163" s="3322">
        <v>6687528.0360724814</v>
      </c>
      <c r="AA163" s="3322">
        <v>0</v>
      </c>
      <c r="AB163" s="3322">
        <v>0</v>
      </c>
      <c r="AC163" s="3322">
        <v>0</v>
      </c>
      <c r="AD163" s="3323">
        <v>163902.04435138046</v>
      </c>
      <c r="AE163" s="3323">
        <v>6851430.0804238617</v>
      </c>
      <c r="AF163" s="3325"/>
      <c r="AH163" s="572"/>
    </row>
    <row r="164" spans="1:34" ht="15.75">
      <c r="A164" s="3212" t="s">
        <v>1403</v>
      </c>
      <c r="E164" s="487"/>
      <c r="F164" s="3231" t="s">
        <v>697</v>
      </c>
      <c r="G164" s="20"/>
      <c r="H164" s="115"/>
      <c r="I164" s="1601">
        <v>1618434.4696</v>
      </c>
      <c r="J164" s="3019">
        <v>0</v>
      </c>
      <c r="K164" s="3036">
        <v>0</v>
      </c>
      <c r="L164" s="3036">
        <v>0</v>
      </c>
      <c r="M164" s="3036">
        <v>0</v>
      </c>
      <c r="N164" s="3036">
        <v>0</v>
      </c>
      <c r="O164" s="3021">
        <v>0</v>
      </c>
      <c r="P164" s="3317">
        <v>0</v>
      </c>
      <c r="Q164" s="3318"/>
      <c r="T164" s="487"/>
      <c r="U164" s="3231" t="s">
        <v>697</v>
      </c>
      <c r="V164" s="3233"/>
      <c r="W164" s="115"/>
      <c r="X164" s="492"/>
      <c r="Y164" s="3322">
        <v>0</v>
      </c>
      <c r="Z164" s="3322">
        <v>0</v>
      </c>
      <c r="AA164" s="3322">
        <v>0</v>
      </c>
      <c r="AB164" s="3322">
        <v>0</v>
      </c>
      <c r="AC164" s="3322">
        <v>0</v>
      </c>
      <c r="AD164" s="3323">
        <v>0</v>
      </c>
      <c r="AE164" s="3323">
        <v>0</v>
      </c>
      <c r="AF164" s="3325"/>
      <c r="AH164" s="572"/>
    </row>
    <row r="165" spans="1:34" ht="15.75">
      <c r="A165" s="3212" t="s">
        <v>5746</v>
      </c>
      <c r="E165" s="487"/>
      <c r="F165" s="3231">
        <v>0</v>
      </c>
      <c r="G165" s="20"/>
      <c r="H165" s="115"/>
      <c r="I165" s="1601">
        <v>0</v>
      </c>
      <c r="J165" s="3013"/>
      <c r="K165" s="3014"/>
      <c r="L165" s="3014"/>
      <c r="M165" s="3014"/>
      <c r="N165" s="3014"/>
      <c r="O165" s="3021"/>
      <c r="P165" s="3317">
        <v>0</v>
      </c>
      <c r="Q165" s="3318"/>
      <c r="T165" s="487"/>
      <c r="U165" s="3231">
        <v>0</v>
      </c>
      <c r="V165" s="3233"/>
      <c r="W165" s="115"/>
      <c r="X165" s="492"/>
      <c r="Y165" s="3322">
        <v>0</v>
      </c>
      <c r="Z165" s="3322">
        <v>0</v>
      </c>
      <c r="AA165" s="3322">
        <v>0</v>
      </c>
      <c r="AB165" s="3322">
        <v>0</v>
      </c>
      <c r="AC165" s="3322">
        <v>0</v>
      </c>
      <c r="AD165" s="3323">
        <v>0</v>
      </c>
      <c r="AE165" s="3323">
        <v>0</v>
      </c>
      <c r="AF165" s="3325"/>
      <c r="AH165" s="572"/>
    </row>
    <row r="166" spans="1:34" ht="15.75">
      <c r="A166" s="3212" t="s">
        <v>5746</v>
      </c>
      <c r="E166" s="487"/>
      <c r="F166" s="3231">
        <v>0</v>
      </c>
      <c r="G166" s="20"/>
      <c r="H166" s="115"/>
      <c r="I166" s="1601">
        <v>0</v>
      </c>
      <c r="J166" s="3013"/>
      <c r="K166" s="3014"/>
      <c r="L166" s="3014"/>
      <c r="M166" s="3014"/>
      <c r="N166" s="3014"/>
      <c r="O166" s="3021"/>
      <c r="P166" s="3317">
        <v>0</v>
      </c>
      <c r="Q166" s="3318"/>
      <c r="T166" s="487"/>
      <c r="U166" s="3231">
        <v>0</v>
      </c>
      <c r="V166" s="3233"/>
      <c r="W166" s="115"/>
      <c r="X166" s="492"/>
      <c r="Y166" s="3322">
        <v>0</v>
      </c>
      <c r="Z166" s="3322">
        <v>0</v>
      </c>
      <c r="AA166" s="3322">
        <v>0</v>
      </c>
      <c r="AB166" s="3322">
        <v>0</v>
      </c>
      <c r="AC166" s="3322">
        <v>0</v>
      </c>
      <c r="AD166" s="3323">
        <v>0</v>
      </c>
      <c r="AE166" s="3323">
        <v>0</v>
      </c>
      <c r="AF166" s="3325"/>
      <c r="AH166" s="572"/>
    </row>
    <row r="167" spans="1:34" ht="15.75">
      <c r="A167" s="3212" t="s">
        <v>5746</v>
      </c>
      <c r="E167" s="487"/>
      <c r="F167" s="3231">
        <v>0</v>
      </c>
      <c r="G167" s="20"/>
      <c r="H167" s="115"/>
      <c r="I167" s="1601">
        <v>0</v>
      </c>
      <c r="J167" s="3013"/>
      <c r="K167" s="3014"/>
      <c r="L167" s="3014"/>
      <c r="M167" s="3014"/>
      <c r="N167" s="3014"/>
      <c r="O167" s="3021"/>
      <c r="P167" s="3317">
        <v>0</v>
      </c>
      <c r="Q167" s="3318"/>
      <c r="T167" s="487"/>
      <c r="U167" s="3231">
        <v>0</v>
      </c>
      <c r="V167" s="3233"/>
      <c r="W167" s="115"/>
      <c r="X167" s="492"/>
      <c r="Y167" s="3322">
        <v>0</v>
      </c>
      <c r="Z167" s="3322">
        <v>0</v>
      </c>
      <c r="AA167" s="3322">
        <v>0</v>
      </c>
      <c r="AB167" s="3322">
        <v>0</v>
      </c>
      <c r="AC167" s="3322">
        <v>0</v>
      </c>
      <c r="AD167" s="3323">
        <v>0</v>
      </c>
      <c r="AE167" s="3323">
        <v>0</v>
      </c>
      <c r="AF167" s="3325"/>
      <c r="AH167" s="572"/>
    </row>
    <row r="168" spans="1:34" ht="15.75">
      <c r="A168" s="3212" t="s">
        <v>5746</v>
      </c>
      <c r="E168" s="487"/>
      <c r="F168" s="3231">
        <v>0</v>
      </c>
      <c r="G168" s="20"/>
      <c r="H168" s="115"/>
      <c r="I168" s="1601">
        <v>0</v>
      </c>
      <c r="J168" s="3013"/>
      <c r="K168" s="3014"/>
      <c r="L168" s="3014"/>
      <c r="M168" s="3014"/>
      <c r="N168" s="3014"/>
      <c r="O168" s="3021"/>
      <c r="P168" s="3317">
        <v>0</v>
      </c>
      <c r="Q168" s="3318"/>
      <c r="T168" s="487"/>
      <c r="U168" s="3231">
        <v>0</v>
      </c>
      <c r="V168" s="3233"/>
      <c r="W168" s="115"/>
      <c r="X168" s="492"/>
      <c r="Y168" s="3322">
        <v>0</v>
      </c>
      <c r="Z168" s="3322">
        <v>0</v>
      </c>
      <c r="AA168" s="3322">
        <v>0</v>
      </c>
      <c r="AB168" s="3322">
        <v>0</v>
      </c>
      <c r="AC168" s="3322">
        <v>0</v>
      </c>
      <c r="AD168" s="3323">
        <v>0</v>
      </c>
      <c r="AE168" s="3323">
        <v>0</v>
      </c>
      <c r="AF168" s="3325"/>
      <c r="AH168" s="572"/>
    </row>
    <row r="169" spans="1:34" ht="15.75">
      <c r="A169" s="3212" t="s">
        <v>5746</v>
      </c>
      <c r="E169" s="487"/>
      <c r="F169" s="3231">
        <v>0</v>
      </c>
      <c r="G169" s="20"/>
      <c r="H169" s="115"/>
      <c r="I169" s="1601">
        <v>0</v>
      </c>
      <c r="J169" s="3285"/>
      <c r="K169" s="3286"/>
      <c r="L169" s="3286"/>
      <c r="M169" s="3286"/>
      <c r="N169" s="3286"/>
      <c r="O169" s="3326"/>
      <c r="P169" s="3317">
        <v>0</v>
      </c>
      <c r="Q169" s="3318"/>
      <c r="T169" s="487"/>
      <c r="U169" s="3231">
        <v>0</v>
      </c>
      <c r="V169" s="3233"/>
      <c r="W169" s="115"/>
      <c r="X169" s="492"/>
      <c r="Y169" s="3322">
        <v>0</v>
      </c>
      <c r="Z169" s="3322">
        <v>0</v>
      </c>
      <c r="AA169" s="3322">
        <v>0</v>
      </c>
      <c r="AB169" s="3322">
        <v>0</v>
      </c>
      <c r="AC169" s="3322">
        <v>0</v>
      </c>
      <c r="AD169" s="3323">
        <v>0</v>
      </c>
      <c r="AE169" s="3323">
        <v>0</v>
      </c>
      <c r="AF169" s="3325"/>
      <c r="AH169" s="572"/>
    </row>
    <row r="170" spans="1:34" ht="15.75">
      <c r="A170" s="3212" t="s">
        <v>1403</v>
      </c>
      <c r="E170" s="487"/>
      <c r="F170" s="3231"/>
      <c r="G170" s="20"/>
      <c r="H170" s="115" t="s">
        <v>5764</v>
      </c>
      <c r="I170" s="2828">
        <v>32252012.769592624</v>
      </c>
      <c r="J170" s="3329">
        <v>0</v>
      </c>
      <c r="K170" s="3036">
        <v>0.20366581646371426</v>
      </c>
      <c r="L170" s="3036">
        <v>0</v>
      </c>
      <c r="M170" s="3036">
        <v>0</v>
      </c>
      <c r="N170" s="3036">
        <v>0</v>
      </c>
      <c r="O170" s="3297">
        <v>4.0497813681929203E-3</v>
      </c>
      <c r="P170" s="3330">
        <v>0.20771559783190718</v>
      </c>
      <c r="Q170" s="3318"/>
      <c r="T170" s="487"/>
      <c r="U170" s="3231"/>
      <c r="V170" s="3233"/>
      <c r="W170" s="115" t="s">
        <v>5764</v>
      </c>
      <c r="X170" s="492"/>
      <c r="Y170" s="3331">
        <v>0</v>
      </c>
      <c r="Z170" s="3331">
        <v>16377515.687309269</v>
      </c>
      <c r="AA170" s="3331">
        <v>0</v>
      </c>
      <c r="AB170" s="3331">
        <v>0</v>
      </c>
      <c r="AC170" s="3331">
        <v>0</v>
      </c>
      <c r="AD170" s="3332">
        <v>325657.78116019326</v>
      </c>
      <c r="AE170" s="3332">
        <v>16703173.468469461</v>
      </c>
      <c r="AF170" s="3325"/>
      <c r="AH170" s="572"/>
    </row>
    <row r="171" spans="1:34" ht="15.75">
      <c r="A171" s="3212" t="s">
        <v>5746</v>
      </c>
      <c r="E171" s="487"/>
      <c r="F171" s="3231"/>
      <c r="G171" s="20"/>
      <c r="H171" s="115"/>
      <c r="I171" s="1601"/>
      <c r="J171" s="1681"/>
      <c r="K171" s="79"/>
      <c r="L171" s="79"/>
      <c r="M171" s="79"/>
      <c r="N171" s="79"/>
      <c r="O171" s="3144"/>
      <c r="P171" s="3317"/>
      <c r="Q171" s="3318"/>
      <c r="T171" s="487"/>
      <c r="U171" s="3231"/>
      <c r="V171" s="3233"/>
      <c r="W171" s="115"/>
      <c r="X171" s="492"/>
      <c r="Y171" s="3322"/>
      <c r="Z171" s="3322"/>
      <c r="AA171" s="3322"/>
      <c r="AB171" s="3322"/>
      <c r="AC171" s="3322"/>
      <c r="AD171" s="3323"/>
      <c r="AE171" s="3323"/>
      <c r="AF171" s="3325"/>
      <c r="AH171" s="572"/>
    </row>
    <row r="172" spans="1:34" ht="15.75">
      <c r="A172" s="3212" t="s">
        <v>1403</v>
      </c>
      <c r="E172" s="487"/>
      <c r="F172" s="3231"/>
      <c r="G172" s="20"/>
      <c r="H172" s="115"/>
      <c r="I172" s="1601"/>
      <c r="J172" s="1681"/>
      <c r="K172" s="79"/>
      <c r="L172" s="79"/>
      <c r="M172" s="79"/>
      <c r="N172" s="79"/>
      <c r="O172" s="3144"/>
      <c r="P172" s="3317"/>
      <c r="Q172" s="3318"/>
      <c r="T172" s="487"/>
      <c r="U172" s="3231"/>
      <c r="V172" s="3233"/>
      <c r="W172" s="115"/>
      <c r="X172" s="492"/>
      <c r="Y172" s="3322"/>
      <c r="Z172" s="3322"/>
      <c r="AA172" s="3322"/>
      <c r="AB172" s="3322"/>
      <c r="AC172" s="3322"/>
      <c r="AD172" s="3323"/>
      <c r="AE172" s="3323"/>
      <c r="AF172" s="3325"/>
      <c r="AH172" s="572"/>
    </row>
    <row r="173" spans="1:34" ht="15.75">
      <c r="A173" s="3212" t="s">
        <v>1403</v>
      </c>
      <c r="E173" s="487" t="s">
        <v>800</v>
      </c>
      <c r="F173" s="3231"/>
      <c r="G173" s="20"/>
      <c r="H173" s="115"/>
      <c r="I173" s="1601"/>
      <c r="J173" s="1681"/>
      <c r="K173" s="79"/>
      <c r="L173" s="79"/>
      <c r="M173" s="79"/>
      <c r="N173" s="79"/>
      <c r="O173" s="3144"/>
      <c r="P173" s="3317"/>
      <c r="Q173" s="3318"/>
      <c r="T173" s="487" t="s">
        <v>800</v>
      </c>
      <c r="U173" s="3231"/>
      <c r="V173" s="3233"/>
      <c r="W173" s="115"/>
      <c r="X173" s="492"/>
      <c r="Y173" s="3322"/>
      <c r="Z173" s="3322"/>
      <c r="AA173" s="3322"/>
      <c r="AB173" s="3322"/>
      <c r="AC173" s="3322"/>
      <c r="AD173" s="3323"/>
      <c r="AE173" s="3323"/>
      <c r="AF173" s="3325"/>
      <c r="AH173" s="572"/>
    </row>
    <row r="174" spans="1:34" ht="15.75">
      <c r="A174" s="3212" t="s">
        <v>1403</v>
      </c>
      <c r="E174" s="487"/>
      <c r="F174" s="3231" t="s">
        <v>801</v>
      </c>
      <c r="G174" s="20"/>
      <c r="H174" s="115"/>
      <c r="I174" s="1601">
        <v>0</v>
      </c>
      <c r="J174" s="3019">
        <v>0</v>
      </c>
      <c r="K174" s="3036">
        <v>1.4982680009860224E-2</v>
      </c>
      <c r="L174" s="3036">
        <v>0</v>
      </c>
      <c r="M174" s="3036">
        <v>0</v>
      </c>
      <c r="N174" s="3036">
        <v>0</v>
      </c>
      <c r="O174" s="3021">
        <v>0</v>
      </c>
      <c r="P174" s="3317">
        <v>1.4982680009860224E-2</v>
      </c>
      <c r="Q174" s="3318"/>
      <c r="T174" s="487"/>
      <c r="U174" s="3231" t="s">
        <v>801</v>
      </c>
      <c r="V174" s="3233"/>
      <c r="W174" s="115"/>
      <c r="X174" s="492"/>
      <c r="Y174" s="3322">
        <v>0</v>
      </c>
      <c r="Z174" s="3322">
        <v>1204812.2810198653</v>
      </c>
      <c r="AA174" s="3322">
        <v>0</v>
      </c>
      <c r="AB174" s="3322">
        <v>0</v>
      </c>
      <c r="AC174" s="3322">
        <v>0</v>
      </c>
      <c r="AD174" s="3323">
        <v>0</v>
      </c>
      <c r="AE174" s="3323">
        <v>1204812.2810198653</v>
      </c>
      <c r="AF174" s="3325"/>
      <c r="AH174" s="572"/>
    </row>
    <row r="175" spans="1:34" ht="15.75">
      <c r="A175" s="3212" t="s">
        <v>1403</v>
      </c>
      <c r="E175" s="487"/>
      <c r="F175" s="3231" t="s">
        <v>802</v>
      </c>
      <c r="G175" s="20"/>
      <c r="H175" s="115"/>
      <c r="I175" s="1601">
        <v>155026.87433032788</v>
      </c>
      <c r="J175" s="3019">
        <v>0</v>
      </c>
      <c r="K175" s="3036">
        <v>3.1329064981553197E-2</v>
      </c>
      <c r="L175" s="3036">
        <v>0</v>
      </c>
      <c r="M175" s="3036">
        <v>0</v>
      </c>
      <c r="N175" s="3036">
        <v>0</v>
      </c>
      <c r="O175" s="3021">
        <v>0</v>
      </c>
      <c r="P175" s="3317">
        <v>3.1329064981553197E-2</v>
      </c>
      <c r="Q175" s="3318"/>
      <c r="T175" s="487"/>
      <c r="U175" s="3231" t="s">
        <v>802</v>
      </c>
      <c r="V175" s="3233"/>
      <c r="W175" s="115"/>
      <c r="X175" s="492"/>
      <c r="Y175" s="3322">
        <v>0</v>
      </c>
      <c r="Z175" s="3322">
        <v>2519285.0823620325</v>
      </c>
      <c r="AA175" s="3322">
        <v>0</v>
      </c>
      <c r="AB175" s="3322">
        <v>0</v>
      </c>
      <c r="AC175" s="3322">
        <v>0</v>
      </c>
      <c r="AD175" s="3323">
        <v>0</v>
      </c>
      <c r="AE175" s="3323">
        <v>2519285.0823620325</v>
      </c>
      <c r="AF175" s="3325"/>
      <c r="AH175" s="572"/>
    </row>
    <row r="176" spans="1:34" ht="15.75">
      <c r="A176" s="3212" t="s">
        <v>1403</v>
      </c>
      <c r="E176" s="487"/>
      <c r="F176" s="3231" t="s">
        <v>697</v>
      </c>
      <c r="G176" s="20"/>
      <c r="H176" s="115"/>
      <c r="I176" s="1601">
        <v>43627.054434334219</v>
      </c>
      <c r="J176" s="3019">
        <v>0</v>
      </c>
      <c r="K176" s="3036">
        <v>1.5614787989237029E-2</v>
      </c>
      <c r="L176" s="3036">
        <v>0</v>
      </c>
      <c r="M176" s="3036">
        <v>0</v>
      </c>
      <c r="N176" s="3036">
        <v>0</v>
      </c>
      <c r="O176" s="3021">
        <v>0</v>
      </c>
      <c r="P176" s="3317">
        <v>1.5614787989237029E-2</v>
      </c>
      <c r="Q176" s="3318"/>
      <c r="T176" s="487"/>
      <c r="U176" s="3231" t="s">
        <v>697</v>
      </c>
      <c r="V176" s="3233"/>
      <c r="W176" s="115"/>
      <c r="X176" s="492"/>
      <c r="Y176" s="3322">
        <v>0</v>
      </c>
      <c r="Z176" s="3322">
        <v>1255642.4032665282</v>
      </c>
      <c r="AA176" s="3322">
        <v>0</v>
      </c>
      <c r="AB176" s="3322">
        <v>0</v>
      </c>
      <c r="AC176" s="3322">
        <v>0</v>
      </c>
      <c r="AD176" s="3323">
        <v>0</v>
      </c>
      <c r="AE176" s="3323">
        <v>1255642.4032665282</v>
      </c>
      <c r="AF176" s="3325"/>
      <c r="AH176" s="572"/>
    </row>
    <row r="177" spans="1:34" ht="15.75">
      <c r="A177" s="3212" t="s">
        <v>5746</v>
      </c>
      <c r="E177" s="487"/>
      <c r="F177" s="3231">
        <v>0</v>
      </c>
      <c r="G177" s="20"/>
      <c r="H177" s="115"/>
      <c r="I177" s="1601">
        <v>0</v>
      </c>
      <c r="J177" s="3013"/>
      <c r="K177" s="3014"/>
      <c r="L177" s="3014"/>
      <c r="M177" s="3014"/>
      <c r="N177" s="3014"/>
      <c r="O177" s="3021"/>
      <c r="P177" s="3317">
        <v>0</v>
      </c>
      <c r="Q177" s="3318"/>
      <c r="T177" s="487"/>
      <c r="U177" s="3231">
        <v>0</v>
      </c>
      <c r="V177" s="3233"/>
      <c r="W177" s="115"/>
      <c r="X177" s="492"/>
      <c r="Y177" s="3322">
        <v>0</v>
      </c>
      <c r="Z177" s="3322">
        <v>0</v>
      </c>
      <c r="AA177" s="3322">
        <v>0</v>
      </c>
      <c r="AB177" s="3322">
        <v>0</v>
      </c>
      <c r="AC177" s="3322">
        <v>0</v>
      </c>
      <c r="AD177" s="3323">
        <v>0</v>
      </c>
      <c r="AE177" s="3323">
        <v>0</v>
      </c>
      <c r="AF177" s="3325"/>
      <c r="AH177" s="572"/>
    </row>
    <row r="178" spans="1:34" ht="15.75">
      <c r="A178" s="3212" t="s">
        <v>5746</v>
      </c>
      <c r="E178" s="487"/>
      <c r="F178" s="3231">
        <v>0</v>
      </c>
      <c r="G178" s="20"/>
      <c r="H178" s="115"/>
      <c r="I178" s="1601">
        <v>0</v>
      </c>
      <c r="J178" s="3013"/>
      <c r="K178" s="3014"/>
      <c r="L178" s="3014"/>
      <c r="M178" s="3014"/>
      <c r="N178" s="3014"/>
      <c r="O178" s="3021"/>
      <c r="P178" s="3317">
        <v>0</v>
      </c>
      <c r="Q178" s="3318"/>
      <c r="T178" s="487"/>
      <c r="U178" s="3231">
        <v>0</v>
      </c>
      <c r="V178" s="3233"/>
      <c r="W178" s="115"/>
      <c r="X178" s="492"/>
      <c r="Y178" s="3322">
        <v>0</v>
      </c>
      <c r="Z178" s="3322">
        <v>0</v>
      </c>
      <c r="AA178" s="3322">
        <v>0</v>
      </c>
      <c r="AB178" s="3322">
        <v>0</v>
      </c>
      <c r="AC178" s="3322">
        <v>0</v>
      </c>
      <c r="AD178" s="3323">
        <v>0</v>
      </c>
      <c r="AE178" s="3323">
        <v>0</v>
      </c>
      <c r="AF178" s="3325"/>
      <c r="AH178" s="572"/>
    </row>
    <row r="179" spans="1:34" ht="15.75">
      <c r="A179" s="3212" t="s">
        <v>5746</v>
      </c>
      <c r="E179" s="487"/>
      <c r="F179" s="3231">
        <v>0</v>
      </c>
      <c r="G179" s="20"/>
      <c r="H179" s="115"/>
      <c r="I179" s="1601">
        <v>0</v>
      </c>
      <c r="J179" s="3013"/>
      <c r="K179" s="3014"/>
      <c r="L179" s="3014"/>
      <c r="M179" s="3014"/>
      <c r="N179" s="3014"/>
      <c r="O179" s="3021"/>
      <c r="P179" s="3317">
        <v>0</v>
      </c>
      <c r="Q179" s="3318"/>
      <c r="T179" s="487"/>
      <c r="U179" s="3231">
        <v>0</v>
      </c>
      <c r="V179" s="3233"/>
      <c r="W179" s="115"/>
      <c r="X179" s="492"/>
      <c r="Y179" s="3322">
        <v>0</v>
      </c>
      <c r="Z179" s="3322">
        <v>0</v>
      </c>
      <c r="AA179" s="3322">
        <v>0</v>
      </c>
      <c r="AB179" s="3322">
        <v>0</v>
      </c>
      <c r="AC179" s="3322">
        <v>0</v>
      </c>
      <c r="AD179" s="3323">
        <v>0</v>
      </c>
      <c r="AE179" s="3323">
        <v>0</v>
      </c>
      <c r="AF179" s="3325"/>
      <c r="AH179" s="572"/>
    </row>
    <row r="180" spans="1:34" ht="15.75">
      <c r="A180" s="3212" t="s">
        <v>5746</v>
      </c>
      <c r="E180" s="487"/>
      <c r="F180" s="3231">
        <v>0</v>
      </c>
      <c r="G180" s="20"/>
      <c r="H180" s="115"/>
      <c r="I180" s="1601">
        <v>0</v>
      </c>
      <c r="J180" s="3013"/>
      <c r="K180" s="3014"/>
      <c r="L180" s="3014"/>
      <c r="M180" s="3014"/>
      <c r="N180" s="3014"/>
      <c r="O180" s="3021"/>
      <c r="P180" s="3317">
        <v>0</v>
      </c>
      <c r="Q180" s="3318"/>
      <c r="T180" s="487"/>
      <c r="U180" s="3231">
        <v>0</v>
      </c>
      <c r="V180" s="3233"/>
      <c r="W180" s="115"/>
      <c r="X180" s="492"/>
      <c r="Y180" s="3322">
        <v>0</v>
      </c>
      <c r="Z180" s="3322">
        <v>0</v>
      </c>
      <c r="AA180" s="3322">
        <v>0</v>
      </c>
      <c r="AB180" s="3322">
        <v>0</v>
      </c>
      <c r="AC180" s="3322">
        <v>0</v>
      </c>
      <c r="AD180" s="3323">
        <v>0</v>
      </c>
      <c r="AE180" s="3323">
        <v>0</v>
      </c>
      <c r="AF180" s="3325"/>
      <c r="AH180" s="572"/>
    </row>
    <row r="181" spans="1:34" ht="15.75">
      <c r="A181" s="3212" t="s">
        <v>5746</v>
      </c>
      <c r="E181" s="487"/>
      <c r="F181" s="3231">
        <v>0</v>
      </c>
      <c r="G181" s="20"/>
      <c r="H181" s="115"/>
      <c r="I181" s="1601">
        <v>0</v>
      </c>
      <c r="J181" s="3285"/>
      <c r="K181" s="3286"/>
      <c r="L181" s="3286"/>
      <c r="M181" s="3286"/>
      <c r="N181" s="3286"/>
      <c r="O181" s="3326"/>
      <c r="P181" s="3317">
        <v>0</v>
      </c>
      <c r="Q181" s="3318"/>
      <c r="T181" s="487"/>
      <c r="U181" s="3231">
        <v>0</v>
      </c>
      <c r="V181" s="3233"/>
      <c r="W181" s="115"/>
      <c r="X181" s="492"/>
      <c r="Y181" s="3322">
        <v>0</v>
      </c>
      <c r="Z181" s="3322">
        <v>0</v>
      </c>
      <c r="AA181" s="3322">
        <v>0</v>
      </c>
      <c r="AB181" s="3322">
        <v>0</v>
      </c>
      <c r="AC181" s="3322">
        <v>0</v>
      </c>
      <c r="AD181" s="3323">
        <v>0</v>
      </c>
      <c r="AE181" s="3323">
        <v>0</v>
      </c>
      <c r="AF181" s="3325"/>
      <c r="AH181" s="572"/>
    </row>
    <row r="182" spans="1:34">
      <c r="A182" s="3212" t="s">
        <v>1403</v>
      </c>
      <c r="E182" s="131"/>
      <c r="F182" s="3231"/>
      <c r="G182" s="20"/>
      <c r="H182" s="115" t="s">
        <v>5766</v>
      </c>
      <c r="I182" s="2828">
        <v>198653.92876466209</v>
      </c>
      <c r="J182" s="3329">
        <v>0</v>
      </c>
      <c r="K182" s="3036">
        <v>6.1926532980650449E-2</v>
      </c>
      <c r="L182" s="3036">
        <v>0</v>
      </c>
      <c r="M182" s="3036">
        <v>0</v>
      </c>
      <c r="N182" s="3036">
        <v>0</v>
      </c>
      <c r="O182" s="3297">
        <v>0</v>
      </c>
      <c r="P182" s="3330">
        <v>6.1926532980650449E-2</v>
      </c>
      <c r="Q182" s="3318"/>
      <c r="T182" s="131"/>
      <c r="U182" s="3231"/>
      <c r="V182" s="3233"/>
      <c r="W182" s="115" t="s">
        <v>5766</v>
      </c>
      <c r="X182" s="492"/>
      <c r="Y182" s="3331">
        <v>0</v>
      </c>
      <c r="Z182" s="3331">
        <v>4979739.7666484257</v>
      </c>
      <c r="AA182" s="3331">
        <v>0</v>
      </c>
      <c r="AB182" s="3331">
        <v>0</v>
      </c>
      <c r="AC182" s="3331">
        <v>0</v>
      </c>
      <c r="AD182" s="3332">
        <v>0</v>
      </c>
      <c r="AE182" s="3333">
        <v>4979739.7666484257</v>
      </c>
      <c r="AF182" s="3325"/>
      <c r="AH182" s="572"/>
    </row>
    <row r="183" spans="1:34" ht="15.75">
      <c r="A183" s="3212" t="s">
        <v>5746</v>
      </c>
      <c r="E183" s="487"/>
      <c r="F183" s="3231"/>
      <c r="G183" s="20"/>
      <c r="H183" s="115"/>
      <c r="I183" s="1601"/>
      <c r="J183" s="1681"/>
      <c r="K183" s="79"/>
      <c r="L183" s="79"/>
      <c r="M183" s="79"/>
      <c r="N183" s="79"/>
      <c r="O183" s="3144"/>
      <c r="P183" s="3317"/>
      <c r="Q183" s="3318"/>
      <c r="T183" s="487"/>
      <c r="U183" s="3231"/>
      <c r="V183" s="3233"/>
      <c r="W183" s="115"/>
      <c r="X183" s="492"/>
      <c r="Y183" s="3322"/>
      <c r="Z183" s="3322"/>
      <c r="AA183" s="3322"/>
      <c r="AB183" s="3322"/>
      <c r="AC183" s="3322"/>
      <c r="AD183" s="3323"/>
      <c r="AE183" s="3323"/>
      <c r="AF183" s="3325"/>
      <c r="AH183" s="572"/>
    </row>
    <row r="184" spans="1:34" ht="15.75">
      <c r="A184" s="3212" t="s">
        <v>1403</v>
      </c>
      <c r="E184" s="487"/>
      <c r="F184" s="3231"/>
      <c r="G184" s="20"/>
      <c r="H184" s="115"/>
      <c r="I184" s="1601"/>
      <c r="J184" s="1681"/>
      <c r="K184" s="79"/>
      <c r="L184" s="79"/>
      <c r="M184" s="79"/>
      <c r="N184" s="79"/>
      <c r="O184" s="3144"/>
      <c r="P184" s="3317"/>
      <c r="Q184" s="3318"/>
      <c r="T184" s="487"/>
      <c r="U184" s="3231"/>
      <c r="V184" s="3233"/>
      <c r="W184" s="115"/>
      <c r="X184" s="492"/>
      <c r="Y184" s="3322"/>
      <c r="Z184" s="3322"/>
      <c r="AA184" s="3322"/>
      <c r="AB184" s="3322"/>
      <c r="AC184" s="3322"/>
      <c r="AD184" s="3323"/>
      <c r="AE184" s="3323"/>
      <c r="AF184" s="3325"/>
      <c r="AH184" s="572"/>
    </row>
    <row r="185" spans="1:34" ht="15.75">
      <c r="A185" s="3212" t="s">
        <v>1403</v>
      </c>
      <c r="E185" s="487" t="s">
        <v>805</v>
      </c>
      <c r="F185" s="3231"/>
      <c r="G185" s="20"/>
      <c r="H185" s="115"/>
      <c r="I185" s="1601">
        <v>1021646.4675465401</v>
      </c>
      <c r="J185" s="3019">
        <v>0</v>
      </c>
      <c r="K185" s="3036">
        <v>0</v>
      </c>
      <c r="L185" s="3036">
        <v>0</v>
      </c>
      <c r="M185" s="3036">
        <v>0</v>
      </c>
      <c r="N185" s="3036">
        <v>0</v>
      </c>
      <c r="O185" s="3021">
        <v>0</v>
      </c>
      <c r="P185" s="3317">
        <v>0</v>
      </c>
      <c r="Q185" s="3318"/>
      <c r="T185" s="487" t="s">
        <v>805</v>
      </c>
      <c r="U185" s="3231"/>
      <c r="V185" s="3233"/>
      <c r="W185" s="115"/>
      <c r="X185" s="492"/>
      <c r="Y185" s="3322">
        <v>0</v>
      </c>
      <c r="Z185" s="3322">
        <v>0</v>
      </c>
      <c r="AA185" s="3322">
        <v>0</v>
      </c>
      <c r="AB185" s="3322">
        <v>0</v>
      </c>
      <c r="AC185" s="3322">
        <v>0</v>
      </c>
      <c r="AD185" s="3323">
        <v>0</v>
      </c>
      <c r="AE185" s="3323">
        <v>0</v>
      </c>
      <c r="AF185" s="3325"/>
      <c r="AH185" s="572"/>
    </row>
    <row r="186" spans="1:34" ht="15.75">
      <c r="A186" s="3212" t="s">
        <v>5746</v>
      </c>
      <c r="E186" s="487"/>
      <c r="F186" s="3231" t="s">
        <v>1803</v>
      </c>
      <c r="G186" s="20"/>
      <c r="H186" s="115"/>
      <c r="I186" s="1601">
        <v>0</v>
      </c>
      <c r="J186" s="3013"/>
      <c r="K186" s="3014"/>
      <c r="L186" s="3014"/>
      <c r="M186" s="3014"/>
      <c r="N186" s="3014"/>
      <c r="O186" s="3021"/>
      <c r="P186" s="3317">
        <v>0</v>
      </c>
      <c r="Q186" s="3318"/>
      <c r="T186" s="487"/>
      <c r="U186" s="3231" t="s">
        <v>1803</v>
      </c>
      <c r="V186" s="3233"/>
      <c r="W186" s="115"/>
      <c r="X186" s="492"/>
      <c r="Y186" s="3322">
        <v>0</v>
      </c>
      <c r="Z186" s="3322">
        <v>0</v>
      </c>
      <c r="AA186" s="3322">
        <v>0</v>
      </c>
      <c r="AB186" s="3322">
        <v>0</v>
      </c>
      <c r="AC186" s="3322">
        <v>0</v>
      </c>
      <c r="AD186" s="3323">
        <v>0</v>
      </c>
      <c r="AE186" s="3323">
        <v>0</v>
      </c>
      <c r="AF186" s="3325"/>
      <c r="AH186" s="572"/>
    </row>
    <row r="187" spans="1:34" ht="15.75">
      <c r="A187" s="3212" t="s">
        <v>5746</v>
      </c>
      <c r="E187" s="487"/>
      <c r="F187" s="3231" t="s">
        <v>1803</v>
      </c>
      <c r="G187" s="20"/>
      <c r="H187" s="115"/>
      <c r="I187" s="1601">
        <v>0</v>
      </c>
      <c r="J187" s="3013"/>
      <c r="K187" s="3014"/>
      <c r="L187" s="3014"/>
      <c r="M187" s="3014"/>
      <c r="N187" s="3014"/>
      <c r="O187" s="3021"/>
      <c r="P187" s="3317">
        <v>0</v>
      </c>
      <c r="Q187" s="3318"/>
      <c r="T187" s="487"/>
      <c r="U187" s="3231" t="s">
        <v>1803</v>
      </c>
      <c r="V187" s="3233"/>
      <c r="W187" s="115"/>
      <c r="X187" s="492"/>
      <c r="Y187" s="3322">
        <v>0</v>
      </c>
      <c r="Z187" s="3322">
        <v>0</v>
      </c>
      <c r="AA187" s="3322">
        <v>0</v>
      </c>
      <c r="AB187" s="3322">
        <v>0</v>
      </c>
      <c r="AC187" s="3322">
        <v>0</v>
      </c>
      <c r="AD187" s="3323">
        <v>0</v>
      </c>
      <c r="AE187" s="3323">
        <v>0</v>
      </c>
      <c r="AF187" s="3325"/>
      <c r="AH187" s="572"/>
    </row>
    <row r="188" spans="1:34" ht="15.75">
      <c r="A188" s="3212" t="s">
        <v>5746</v>
      </c>
      <c r="E188" s="487"/>
      <c r="F188" s="3231" t="s">
        <v>1803</v>
      </c>
      <c r="G188" s="20"/>
      <c r="H188" s="115"/>
      <c r="I188" s="1601">
        <v>0</v>
      </c>
      <c r="J188" s="3013"/>
      <c r="K188" s="3014"/>
      <c r="L188" s="3014"/>
      <c r="M188" s="3014"/>
      <c r="N188" s="3014"/>
      <c r="O188" s="3021"/>
      <c r="P188" s="3317">
        <v>0</v>
      </c>
      <c r="Q188" s="3318"/>
      <c r="T188" s="487"/>
      <c r="U188" s="3231" t="s">
        <v>1803</v>
      </c>
      <c r="V188" s="3233"/>
      <c r="W188" s="115"/>
      <c r="X188" s="492"/>
      <c r="Y188" s="3322">
        <v>0</v>
      </c>
      <c r="Z188" s="3322">
        <v>0</v>
      </c>
      <c r="AA188" s="3322">
        <v>0</v>
      </c>
      <c r="AB188" s="3322">
        <v>0</v>
      </c>
      <c r="AC188" s="3322">
        <v>0</v>
      </c>
      <c r="AD188" s="3323">
        <v>0</v>
      </c>
      <c r="AE188" s="3323">
        <v>0</v>
      </c>
      <c r="AF188" s="3325"/>
      <c r="AH188" s="572"/>
    </row>
    <row r="189" spans="1:34" ht="15.75">
      <c r="A189" s="3212" t="s">
        <v>5746</v>
      </c>
      <c r="E189" s="487"/>
      <c r="F189" s="3231" t="s">
        <v>1803</v>
      </c>
      <c r="G189" s="20"/>
      <c r="H189" s="115"/>
      <c r="I189" s="1601">
        <v>0</v>
      </c>
      <c r="J189" s="3013"/>
      <c r="K189" s="3014"/>
      <c r="L189" s="3014"/>
      <c r="M189" s="3014"/>
      <c r="N189" s="3014"/>
      <c r="O189" s="3021"/>
      <c r="P189" s="3317">
        <v>0</v>
      </c>
      <c r="Q189" s="3318"/>
      <c r="T189" s="487"/>
      <c r="U189" s="3231" t="s">
        <v>1803</v>
      </c>
      <c r="V189" s="3233"/>
      <c r="W189" s="115"/>
      <c r="X189" s="492"/>
      <c r="Y189" s="3322">
        <v>0</v>
      </c>
      <c r="Z189" s="3322">
        <v>0</v>
      </c>
      <c r="AA189" s="3322">
        <v>0</v>
      </c>
      <c r="AB189" s="3322">
        <v>0</v>
      </c>
      <c r="AC189" s="3322">
        <v>0</v>
      </c>
      <c r="AD189" s="3323">
        <v>0</v>
      </c>
      <c r="AE189" s="3323">
        <v>0</v>
      </c>
      <c r="AF189" s="3325"/>
      <c r="AH189" s="572"/>
    </row>
    <row r="190" spans="1:34" ht="15.75">
      <c r="A190" s="3212" t="s">
        <v>5746</v>
      </c>
      <c r="E190" s="487"/>
      <c r="F190" s="3231">
        <v>0</v>
      </c>
      <c r="G190" s="20"/>
      <c r="H190" s="115"/>
      <c r="I190" s="1601">
        <v>0</v>
      </c>
      <c r="J190" s="3013"/>
      <c r="K190" s="3014"/>
      <c r="L190" s="3014"/>
      <c r="M190" s="3014"/>
      <c r="N190" s="3014"/>
      <c r="O190" s="3021"/>
      <c r="P190" s="3317">
        <v>0</v>
      </c>
      <c r="Q190" s="3318"/>
      <c r="T190" s="487"/>
      <c r="U190" s="3231">
        <v>0</v>
      </c>
      <c r="V190" s="3233"/>
      <c r="W190" s="115"/>
      <c r="X190" s="492"/>
      <c r="Y190" s="3322">
        <v>0</v>
      </c>
      <c r="Z190" s="3322">
        <v>0</v>
      </c>
      <c r="AA190" s="3322">
        <v>0</v>
      </c>
      <c r="AB190" s="3322">
        <v>0</v>
      </c>
      <c r="AC190" s="3322">
        <v>0</v>
      </c>
      <c r="AD190" s="3323">
        <v>0</v>
      </c>
      <c r="AE190" s="3323">
        <v>0</v>
      </c>
      <c r="AF190" s="3325"/>
      <c r="AH190" s="572"/>
    </row>
    <row r="191" spans="1:34" ht="15.75">
      <c r="A191" s="3212" t="s">
        <v>5746</v>
      </c>
      <c r="E191" s="487"/>
      <c r="F191" s="3231">
        <v>0</v>
      </c>
      <c r="G191" s="20"/>
      <c r="H191" s="115"/>
      <c r="I191" s="1601">
        <v>0</v>
      </c>
      <c r="J191" s="3013"/>
      <c r="K191" s="3014"/>
      <c r="L191" s="3014"/>
      <c r="M191" s="3014"/>
      <c r="N191" s="3014"/>
      <c r="O191" s="3021"/>
      <c r="P191" s="3317">
        <v>0</v>
      </c>
      <c r="Q191" s="3318"/>
      <c r="T191" s="487"/>
      <c r="U191" s="3231">
        <v>0</v>
      </c>
      <c r="V191" s="3233"/>
      <c r="W191" s="115"/>
      <c r="X191" s="492"/>
      <c r="Y191" s="3322">
        <v>0</v>
      </c>
      <c r="Z191" s="3322">
        <v>0</v>
      </c>
      <c r="AA191" s="3322">
        <v>0</v>
      </c>
      <c r="AB191" s="3322">
        <v>0</v>
      </c>
      <c r="AC191" s="3322">
        <v>0</v>
      </c>
      <c r="AD191" s="3323">
        <v>0</v>
      </c>
      <c r="AE191" s="3323">
        <v>0</v>
      </c>
      <c r="AF191" s="3325"/>
      <c r="AH191" s="572"/>
    </row>
    <row r="192" spans="1:34" ht="15.75">
      <c r="A192" s="3212" t="s">
        <v>5746</v>
      </c>
      <c r="E192" s="487"/>
      <c r="F192" s="3231"/>
      <c r="G192" s="20"/>
      <c r="H192" s="115">
        <v>0</v>
      </c>
      <c r="I192" s="2828">
        <v>0</v>
      </c>
      <c r="J192" s="3238"/>
      <c r="K192" s="3240"/>
      <c r="L192" s="3240"/>
      <c r="M192" s="3240"/>
      <c r="N192" s="3240"/>
      <c r="O192" s="3241"/>
      <c r="P192" s="3330">
        <v>0</v>
      </c>
      <c r="Q192" s="3318"/>
      <c r="T192" s="487"/>
      <c r="U192" s="3231"/>
      <c r="V192" s="3233"/>
      <c r="W192" s="115">
        <v>0</v>
      </c>
      <c r="X192" s="492"/>
      <c r="Y192" s="3331">
        <v>0</v>
      </c>
      <c r="Z192" s="3331">
        <v>0</v>
      </c>
      <c r="AA192" s="3331">
        <v>0</v>
      </c>
      <c r="AB192" s="3331">
        <v>0</v>
      </c>
      <c r="AC192" s="3331">
        <v>0</v>
      </c>
      <c r="AD192" s="3332">
        <v>0</v>
      </c>
      <c r="AE192" s="3332">
        <v>0</v>
      </c>
      <c r="AF192" s="3325"/>
      <c r="AH192" s="572"/>
    </row>
    <row r="193" spans="1:34" ht="15.75">
      <c r="A193" s="3212" t="s">
        <v>5746</v>
      </c>
      <c r="E193" s="487"/>
      <c r="F193" s="3231"/>
      <c r="G193" s="20"/>
      <c r="H193" s="115"/>
      <c r="I193" s="1601"/>
      <c r="J193" s="1681"/>
      <c r="K193" s="79"/>
      <c r="L193" s="79"/>
      <c r="M193" s="79"/>
      <c r="N193" s="79"/>
      <c r="O193" s="3144"/>
      <c r="P193" s="3317"/>
      <c r="Q193" s="3318"/>
      <c r="T193" s="487"/>
      <c r="U193" s="3231"/>
      <c r="V193" s="3233"/>
      <c r="W193" s="115"/>
      <c r="X193" s="492"/>
      <c r="Y193" s="3322"/>
      <c r="Z193" s="3322"/>
      <c r="AA193" s="3322"/>
      <c r="AB193" s="3322"/>
      <c r="AC193" s="3322"/>
      <c r="AD193" s="3323"/>
      <c r="AE193" s="3323"/>
      <c r="AF193" s="3325"/>
      <c r="AH193" s="572"/>
    </row>
    <row r="194" spans="1:34" ht="15.75">
      <c r="A194" s="3212" t="s">
        <v>5746</v>
      </c>
      <c r="E194" s="487"/>
      <c r="F194" s="3231"/>
      <c r="G194" s="20"/>
      <c r="H194" s="115"/>
      <c r="I194" s="1601"/>
      <c r="J194" s="1681"/>
      <c r="K194" s="79"/>
      <c r="L194" s="79"/>
      <c r="M194" s="79"/>
      <c r="N194" s="79"/>
      <c r="O194" s="3144"/>
      <c r="P194" s="3317"/>
      <c r="Q194" s="3318"/>
      <c r="T194" s="487"/>
      <c r="U194" s="3231"/>
      <c r="V194" s="3233"/>
      <c r="W194" s="115"/>
      <c r="X194" s="492"/>
      <c r="Y194" s="3322"/>
      <c r="Z194" s="3322"/>
      <c r="AA194" s="3322"/>
      <c r="AB194" s="3322"/>
      <c r="AC194" s="3322"/>
      <c r="AD194" s="3323"/>
      <c r="AE194" s="3324"/>
      <c r="AF194" s="3325"/>
      <c r="AH194" s="572"/>
    </row>
    <row r="195" spans="1:34" ht="15.75">
      <c r="A195" s="3212" t="s">
        <v>5746</v>
      </c>
      <c r="E195" s="487"/>
      <c r="F195" s="3231"/>
      <c r="G195" s="20"/>
      <c r="H195" s="115"/>
      <c r="I195" s="1601"/>
      <c r="J195" s="1681"/>
      <c r="K195" s="79"/>
      <c r="L195" s="79"/>
      <c r="M195" s="79"/>
      <c r="N195" s="79"/>
      <c r="O195" s="3144"/>
      <c r="P195" s="3317"/>
      <c r="Q195" s="3318"/>
      <c r="T195" s="487">
        <v>0</v>
      </c>
      <c r="U195" s="3231"/>
      <c r="V195" s="3233"/>
      <c r="W195" s="115"/>
      <c r="X195" s="492"/>
      <c r="Y195" s="3322"/>
      <c r="Z195" s="3322"/>
      <c r="AA195" s="3322"/>
      <c r="AB195" s="3322"/>
      <c r="AC195" s="3322"/>
      <c r="AD195" s="3323"/>
      <c r="AE195" s="3324"/>
      <c r="AF195" s="3325"/>
      <c r="AH195" s="572"/>
    </row>
    <row r="196" spans="1:34" ht="15.75">
      <c r="A196" s="3212" t="s">
        <v>1403</v>
      </c>
      <c r="E196" s="487" t="s">
        <v>5346</v>
      </c>
      <c r="F196" s="3231"/>
      <c r="G196" s="20"/>
      <c r="H196" s="115"/>
      <c r="I196" s="1601">
        <v>0</v>
      </c>
      <c r="J196" s="3019">
        <v>0</v>
      </c>
      <c r="K196" s="3036">
        <v>1.9996600529066461E-2</v>
      </c>
      <c r="L196" s="3036">
        <v>0</v>
      </c>
      <c r="M196" s="3036">
        <v>0</v>
      </c>
      <c r="N196" s="3036">
        <v>0</v>
      </c>
      <c r="O196" s="3021">
        <v>0</v>
      </c>
      <c r="P196" s="3317">
        <v>1.9996600529066461E-2</v>
      </c>
      <c r="Q196" s="3318"/>
      <c r="T196" s="487"/>
      <c r="U196" s="3231">
        <v>0</v>
      </c>
      <c r="V196" s="3233"/>
      <c r="W196" s="115"/>
      <c r="X196" s="492"/>
      <c r="Y196" s="3322">
        <v>0</v>
      </c>
      <c r="Z196" s="3322">
        <v>1608000.029381417</v>
      </c>
      <c r="AA196" s="3322">
        <v>0</v>
      </c>
      <c r="AB196" s="3322">
        <v>0</v>
      </c>
      <c r="AC196" s="3322">
        <v>0</v>
      </c>
      <c r="AD196" s="3323">
        <v>0</v>
      </c>
      <c r="AE196" s="3324">
        <v>1608000.029381417</v>
      </c>
      <c r="AF196" s="3325"/>
      <c r="AH196" s="572"/>
    </row>
    <row r="197" spans="1:34">
      <c r="A197" s="3212" t="s">
        <v>5746</v>
      </c>
      <c r="E197" s="131"/>
      <c r="F197" s="3231">
        <v>0</v>
      </c>
      <c r="G197" s="20"/>
      <c r="H197" s="115"/>
      <c r="I197" s="1601">
        <v>0</v>
      </c>
      <c r="J197" s="3013"/>
      <c r="K197" s="3014"/>
      <c r="L197" s="3014"/>
      <c r="M197" s="3014"/>
      <c r="N197" s="3014"/>
      <c r="O197" s="3021"/>
      <c r="P197" s="3317">
        <v>0</v>
      </c>
      <c r="Q197" s="3318"/>
      <c r="T197" s="131"/>
      <c r="U197" s="3231">
        <v>0</v>
      </c>
      <c r="V197" s="3233"/>
      <c r="W197" s="115"/>
      <c r="X197" s="492"/>
      <c r="Y197" s="3322">
        <v>0</v>
      </c>
      <c r="Z197" s="3322">
        <v>0</v>
      </c>
      <c r="AA197" s="3322">
        <v>0</v>
      </c>
      <c r="AB197" s="3322">
        <v>0</v>
      </c>
      <c r="AC197" s="3322">
        <v>0</v>
      </c>
      <c r="AD197" s="3323">
        <v>0</v>
      </c>
      <c r="AE197" s="3324">
        <v>0</v>
      </c>
      <c r="AF197" s="3325"/>
      <c r="AH197" s="572"/>
    </row>
    <row r="198" spans="1:34">
      <c r="A198" s="3212" t="s">
        <v>5746</v>
      </c>
      <c r="E198" s="131"/>
      <c r="F198" s="3231">
        <v>0</v>
      </c>
      <c r="G198" s="20"/>
      <c r="H198" s="115"/>
      <c r="I198" s="1601">
        <v>0</v>
      </c>
      <c r="J198" s="3013"/>
      <c r="K198" s="3014"/>
      <c r="L198" s="3014"/>
      <c r="M198" s="3014"/>
      <c r="N198" s="3014"/>
      <c r="O198" s="3021"/>
      <c r="P198" s="3317">
        <v>0</v>
      </c>
      <c r="Q198" s="3318"/>
      <c r="T198" s="131"/>
      <c r="U198" s="3231">
        <v>0</v>
      </c>
      <c r="V198" s="3233"/>
      <c r="W198" s="115"/>
      <c r="X198" s="492"/>
      <c r="Y198" s="3322">
        <v>0</v>
      </c>
      <c r="Z198" s="3322">
        <v>0</v>
      </c>
      <c r="AA198" s="3322">
        <v>0</v>
      </c>
      <c r="AB198" s="3322">
        <v>0</v>
      </c>
      <c r="AC198" s="3322">
        <v>0</v>
      </c>
      <c r="AD198" s="3323">
        <v>0</v>
      </c>
      <c r="AE198" s="3324">
        <v>0</v>
      </c>
      <c r="AF198" s="3325"/>
      <c r="AH198" s="572"/>
    </row>
    <row r="199" spans="1:34">
      <c r="A199" s="3212" t="s">
        <v>5746</v>
      </c>
      <c r="E199" s="131"/>
      <c r="F199" s="3231">
        <v>0</v>
      </c>
      <c r="G199" s="20"/>
      <c r="H199" s="115"/>
      <c r="I199" s="1601">
        <v>0</v>
      </c>
      <c r="J199" s="3013"/>
      <c r="K199" s="3014"/>
      <c r="L199" s="3014"/>
      <c r="M199" s="3014"/>
      <c r="N199" s="3014"/>
      <c r="O199" s="3021"/>
      <c r="P199" s="3317">
        <v>0</v>
      </c>
      <c r="Q199" s="3318"/>
      <c r="T199" s="131"/>
      <c r="U199" s="3231">
        <v>0</v>
      </c>
      <c r="V199" s="3233"/>
      <c r="W199" s="115"/>
      <c r="X199" s="492"/>
      <c r="Y199" s="3322">
        <v>0</v>
      </c>
      <c r="Z199" s="3322">
        <v>0</v>
      </c>
      <c r="AA199" s="3322">
        <v>0</v>
      </c>
      <c r="AB199" s="3322">
        <v>0</v>
      </c>
      <c r="AC199" s="3322">
        <v>0</v>
      </c>
      <c r="AD199" s="3323">
        <v>0</v>
      </c>
      <c r="AE199" s="3324">
        <v>0</v>
      </c>
      <c r="AF199" s="3325"/>
      <c r="AH199" s="572"/>
    </row>
    <row r="200" spans="1:34">
      <c r="A200" s="3212" t="s">
        <v>5746</v>
      </c>
      <c r="E200" s="131"/>
      <c r="F200" s="3231">
        <v>0</v>
      </c>
      <c r="G200" s="20"/>
      <c r="H200" s="115"/>
      <c r="I200" s="1601">
        <v>0</v>
      </c>
      <c r="J200" s="3013"/>
      <c r="K200" s="3014"/>
      <c r="L200" s="3014"/>
      <c r="M200" s="3014"/>
      <c r="N200" s="3014"/>
      <c r="O200" s="3021"/>
      <c r="P200" s="3317">
        <v>0</v>
      </c>
      <c r="Q200" s="3318"/>
      <c r="T200" s="131"/>
      <c r="U200" s="3231">
        <v>0</v>
      </c>
      <c r="V200" s="3233"/>
      <c r="W200" s="115"/>
      <c r="X200" s="492"/>
      <c r="Y200" s="3322">
        <v>0</v>
      </c>
      <c r="Z200" s="3322">
        <v>0</v>
      </c>
      <c r="AA200" s="3322">
        <v>0</v>
      </c>
      <c r="AB200" s="3322">
        <v>0</v>
      </c>
      <c r="AC200" s="3322">
        <v>0</v>
      </c>
      <c r="AD200" s="3323">
        <v>0</v>
      </c>
      <c r="AE200" s="3324">
        <v>0</v>
      </c>
      <c r="AF200" s="3325"/>
      <c r="AH200" s="572"/>
    </row>
    <row r="201" spans="1:34">
      <c r="A201" s="3212" t="s">
        <v>5746</v>
      </c>
      <c r="E201" s="131"/>
      <c r="F201" s="3231">
        <v>0</v>
      </c>
      <c r="G201" s="20"/>
      <c r="H201" s="115"/>
      <c r="I201" s="1601">
        <v>0</v>
      </c>
      <c r="J201" s="3013"/>
      <c r="K201" s="3014"/>
      <c r="L201" s="3014"/>
      <c r="M201" s="3014"/>
      <c r="N201" s="3014"/>
      <c r="O201" s="3021"/>
      <c r="P201" s="3317">
        <v>0</v>
      </c>
      <c r="Q201" s="3318"/>
      <c r="T201" s="131"/>
      <c r="U201" s="3231">
        <v>0</v>
      </c>
      <c r="V201" s="3233"/>
      <c r="W201" s="115"/>
      <c r="X201" s="492"/>
      <c r="Y201" s="3322">
        <v>0</v>
      </c>
      <c r="Z201" s="3322">
        <v>0</v>
      </c>
      <c r="AA201" s="3322">
        <v>0</v>
      </c>
      <c r="AB201" s="3322">
        <v>0</v>
      </c>
      <c r="AC201" s="3322">
        <v>0</v>
      </c>
      <c r="AD201" s="3323">
        <v>0</v>
      </c>
      <c r="AE201" s="3323">
        <v>0</v>
      </c>
      <c r="AF201" s="3325"/>
      <c r="AH201" s="572"/>
    </row>
    <row r="202" spans="1:34">
      <c r="A202" s="3212" t="s">
        <v>5746</v>
      </c>
      <c r="E202" s="131"/>
      <c r="F202" s="3231">
        <v>0</v>
      </c>
      <c r="G202" s="20"/>
      <c r="H202" s="115"/>
      <c r="I202" s="1601">
        <v>0</v>
      </c>
      <c r="J202" s="3013"/>
      <c r="K202" s="3014"/>
      <c r="L202" s="3014"/>
      <c r="M202" s="3014"/>
      <c r="N202" s="3014"/>
      <c r="O202" s="3021"/>
      <c r="P202" s="3317">
        <v>0</v>
      </c>
      <c r="Q202" s="3318"/>
      <c r="T202" s="131"/>
      <c r="U202" s="3231">
        <v>0</v>
      </c>
      <c r="V202" s="3233"/>
      <c r="W202" s="115"/>
      <c r="X202" s="492"/>
      <c r="Y202" s="3322">
        <v>0</v>
      </c>
      <c r="Z202" s="3322">
        <v>0</v>
      </c>
      <c r="AA202" s="3322">
        <v>0</v>
      </c>
      <c r="AB202" s="3322">
        <v>0</v>
      </c>
      <c r="AC202" s="3322">
        <v>0</v>
      </c>
      <c r="AD202" s="3323">
        <v>0</v>
      </c>
      <c r="AE202" s="3323">
        <v>0</v>
      </c>
      <c r="AF202" s="3325"/>
      <c r="AH202" s="572"/>
    </row>
    <row r="203" spans="1:34">
      <c r="A203" s="3212" t="s">
        <v>1403</v>
      </c>
      <c r="E203" s="131"/>
      <c r="F203" s="3231"/>
      <c r="G203" s="20"/>
      <c r="H203" s="115">
        <v>0</v>
      </c>
      <c r="I203" s="2828">
        <v>0</v>
      </c>
      <c r="J203" s="3021">
        <v>0</v>
      </c>
      <c r="K203" s="3021">
        <v>1.9996600529066461E-2</v>
      </c>
      <c r="L203" s="3021">
        <v>0</v>
      </c>
      <c r="M203" s="3021">
        <v>0</v>
      </c>
      <c r="N203" s="3021">
        <v>0</v>
      </c>
      <c r="O203" s="3021">
        <v>0</v>
      </c>
      <c r="P203" s="3330">
        <v>1.9996600529066461E-2</v>
      </c>
      <c r="Q203" s="3318"/>
      <c r="T203" s="131"/>
      <c r="U203" s="3231"/>
      <c r="V203" s="3233"/>
      <c r="W203" s="115">
        <v>0</v>
      </c>
      <c r="X203" s="492"/>
      <c r="Y203" s="3331">
        <v>0</v>
      </c>
      <c r="Z203" s="3331">
        <v>1608000.029381417</v>
      </c>
      <c r="AA203" s="3331">
        <v>0</v>
      </c>
      <c r="AB203" s="3331">
        <v>0</v>
      </c>
      <c r="AC203" s="3331">
        <v>0</v>
      </c>
      <c r="AD203" s="3332">
        <v>0</v>
      </c>
      <c r="AE203" s="3333">
        <v>1608000.029381417</v>
      </c>
      <c r="AF203" s="3325"/>
      <c r="AH203" s="572"/>
    </row>
    <row r="204" spans="1:34">
      <c r="A204" s="3212" t="s">
        <v>5746</v>
      </c>
      <c r="E204" s="131"/>
      <c r="F204" s="3231"/>
      <c r="G204" s="20"/>
      <c r="H204" s="3250"/>
      <c r="I204" s="1601"/>
      <c r="J204" s="1681"/>
      <c r="K204" s="79"/>
      <c r="L204" s="79"/>
      <c r="M204" s="79"/>
      <c r="N204" s="79"/>
      <c r="O204" s="3144"/>
      <c r="P204" s="3317"/>
      <c r="Q204" s="3318"/>
      <c r="T204" s="131"/>
      <c r="U204" s="3231"/>
      <c r="V204" s="3233"/>
      <c r="W204" s="3250"/>
      <c r="X204" s="492"/>
      <c r="Y204" s="3322"/>
      <c r="Z204" s="3322"/>
      <c r="AA204" s="3322"/>
      <c r="AB204" s="3322"/>
      <c r="AC204" s="3322"/>
      <c r="AD204" s="3323"/>
      <c r="AE204" s="3323"/>
      <c r="AF204" s="3325"/>
      <c r="AH204" s="572"/>
    </row>
    <row r="205" spans="1:34">
      <c r="A205" s="3212" t="s">
        <v>5746</v>
      </c>
      <c r="E205" s="131"/>
      <c r="F205" s="3231"/>
      <c r="G205" s="20"/>
      <c r="H205" s="115"/>
      <c r="I205" s="1601"/>
      <c r="J205" s="1681"/>
      <c r="K205" s="79"/>
      <c r="L205" s="79"/>
      <c r="M205" s="79"/>
      <c r="N205" s="79"/>
      <c r="O205" s="3144"/>
      <c r="P205" s="3317"/>
      <c r="Q205" s="3318"/>
      <c r="T205" s="131"/>
      <c r="U205" s="3231"/>
      <c r="V205" s="3233"/>
      <c r="W205" s="115"/>
      <c r="X205" s="492"/>
      <c r="Y205" s="3322"/>
      <c r="Z205" s="3322"/>
      <c r="AA205" s="3322"/>
      <c r="AB205" s="3322"/>
      <c r="AC205" s="3322"/>
      <c r="AD205" s="3323"/>
      <c r="AE205" s="3324"/>
      <c r="AF205" s="3325"/>
      <c r="AH205" s="572"/>
    </row>
    <row r="206" spans="1:34" ht="15.75">
      <c r="A206" s="3212" t="s">
        <v>5746</v>
      </c>
      <c r="E206" s="487" t="s">
        <v>5768</v>
      </c>
      <c r="F206" s="3231"/>
      <c r="G206" s="20"/>
      <c r="H206" s="115"/>
      <c r="I206" s="1601"/>
      <c r="J206" s="1681"/>
      <c r="K206" s="79"/>
      <c r="L206" s="79"/>
      <c r="M206" s="79"/>
      <c r="N206" s="79"/>
      <c r="O206" s="3144"/>
      <c r="P206" s="3317"/>
      <c r="Q206" s="3318"/>
      <c r="T206" s="487" t="s">
        <v>5768</v>
      </c>
      <c r="U206" s="3231"/>
      <c r="V206" s="3233"/>
      <c r="W206" s="115"/>
      <c r="X206" s="492"/>
      <c r="Y206" s="3322"/>
      <c r="Z206" s="3322"/>
      <c r="AA206" s="3322"/>
      <c r="AB206" s="3322"/>
      <c r="AC206" s="3322"/>
      <c r="AD206" s="3323"/>
      <c r="AE206" s="3324"/>
      <c r="AF206" s="3325"/>
      <c r="AH206" s="572"/>
    </row>
    <row r="207" spans="1:34" ht="15.75">
      <c r="A207" s="3212" t="s">
        <v>5746</v>
      </c>
      <c r="E207" s="487"/>
      <c r="F207" s="3231">
        <v>0</v>
      </c>
      <c r="G207" s="20"/>
      <c r="H207" s="115"/>
      <c r="I207" s="1601">
        <v>0</v>
      </c>
      <c r="J207" s="3013"/>
      <c r="K207" s="3014"/>
      <c r="L207" s="3014"/>
      <c r="M207" s="3014"/>
      <c r="N207" s="3014"/>
      <c r="O207" s="3021"/>
      <c r="P207" s="3317">
        <v>0</v>
      </c>
      <c r="Q207" s="3318"/>
      <c r="T207" s="487"/>
      <c r="U207" s="3231">
        <v>0</v>
      </c>
      <c r="V207" s="3233"/>
      <c r="W207" s="115"/>
      <c r="X207" s="492"/>
      <c r="Y207" s="3322">
        <v>0</v>
      </c>
      <c r="Z207" s="3322">
        <v>0</v>
      </c>
      <c r="AA207" s="3322">
        <v>0</v>
      </c>
      <c r="AB207" s="3322">
        <v>0</v>
      </c>
      <c r="AC207" s="3322">
        <v>0</v>
      </c>
      <c r="AD207" s="3323">
        <v>0</v>
      </c>
      <c r="AE207" s="3323">
        <v>0</v>
      </c>
      <c r="AF207" s="3325"/>
      <c r="AH207" s="572"/>
    </row>
    <row r="208" spans="1:34" ht="15.75">
      <c r="A208" s="3212" t="s">
        <v>5746</v>
      </c>
      <c r="E208" s="487"/>
      <c r="F208" s="3231">
        <v>0</v>
      </c>
      <c r="G208" s="20"/>
      <c r="H208" s="115"/>
      <c r="I208" s="1601">
        <v>0</v>
      </c>
      <c r="J208" s="3013"/>
      <c r="K208" s="3014"/>
      <c r="L208" s="3014"/>
      <c r="M208" s="3014"/>
      <c r="N208" s="3014"/>
      <c r="O208" s="3021"/>
      <c r="P208" s="3317">
        <v>0</v>
      </c>
      <c r="Q208" s="3318"/>
      <c r="T208" s="487"/>
      <c r="U208" s="3231">
        <v>0</v>
      </c>
      <c r="V208" s="3233"/>
      <c r="W208" s="115"/>
      <c r="X208" s="492"/>
      <c r="Y208" s="3322">
        <v>0</v>
      </c>
      <c r="Z208" s="3322">
        <v>0</v>
      </c>
      <c r="AA208" s="3322">
        <v>0</v>
      </c>
      <c r="AB208" s="3322">
        <v>0</v>
      </c>
      <c r="AC208" s="3322">
        <v>0</v>
      </c>
      <c r="AD208" s="3323">
        <v>0</v>
      </c>
      <c r="AE208" s="3323">
        <v>0</v>
      </c>
      <c r="AF208" s="3325"/>
      <c r="AH208" s="572"/>
    </row>
    <row r="209" spans="1:34" ht="15.75">
      <c r="A209" s="3212" t="s">
        <v>5746</v>
      </c>
      <c r="E209" s="487"/>
      <c r="F209" s="3231">
        <v>0</v>
      </c>
      <c r="G209" s="20"/>
      <c r="H209" s="115"/>
      <c r="I209" s="1601">
        <v>0</v>
      </c>
      <c r="J209" s="3013"/>
      <c r="K209" s="3014"/>
      <c r="L209" s="3014"/>
      <c r="M209" s="3014"/>
      <c r="N209" s="3014"/>
      <c r="O209" s="3021"/>
      <c r="P209" s="3317">
        <v>0</v>
      </c>
      <c r="Q209" s="3318"/>
      <c r="T209" s="487"/>
      <c r="U209" s="3231">
        <v>0</v>
      </c>
      <c r="V209" s="3233"/>
      <c r="W209" s="115"/>
      <c r="X209" s="492"/>
      <c r="Y209" s="3322">
        <v>0</v>
      </c>
      <c r="Z209" s="3322">
        <v>0</v>
      </c>
      <c r="AA209" s="3322">
        <v>0</v>
      </c>
      <c r="AB209" s="3322">
        <v>0</v>
      </c>
      <c r="AC209" s="3322">
        <v>0</v>
      </c>
      <c r="AD209" s="3323">
        <v>0</v>
      </c>
      <c r="AE209" s="3324">
        <v>0</v>
      </c>
      <c r="AF209" s="3325"/>
      <c r="AH209" s="572"/>
    </row>
    <row r="210" spans="1:34" ht="15.75">
      <c r="A210" s="3212" t="s">
        <v>5746</v>
      </c>
      <c r="E210" s="487"/>
      <c r="F210" s="3231">
        <v>0</v>
      </c>
      <c r="G210" s="20"/>
      <c r="H210" s="115"/>
      <c r="I210" s="1601">
        <v>0</v>
      </c>
      <c r="J210" s="3013"/>
      <c r="K210" s="3014"/>
      <c r="L210" s="3014"/>
      <c r="M210" s="3014"/>
      <c r="N210" s="3014"/>
      <c r="O210" s="3021"/>
      <c r="P210" s="3317">
        <v>0</v>
      </c>
      <c r="Q210" s="3318"/>
      <c r="T210" s="487"/>
      <c r="U210" s="3231">
        <v>0</v>
      </c>
      <c r="V210" s="3233"/>
      <c r="W210" s="115"/>
      <c r="X210" s="492"/>
      <c r="Y210" s="3322">
        <v>0</v>
      </c>
      <c r="Z210" s="3322">
        <v>0</v>
      </c>
      <c r="AA210" s="3322">
        <v>0</v>
      </c>
      <c r="AB210" s="3322">
        <v>0</v>
      </c>
      <c r="AC210" s="3322">
        <v>0</v>
      </c>
      <c r="AD210" s="3323">
        <v>0</v>
      </c>
      <c r="AE210" s="3324">
        <v>0</v>
      </c>
      <c r="AF210" s="3325"/>
      <c r="AH210" s="572"/>
    </row>
    <row r="211" spans="1:34" ht="15.75">
      <c r="A211" s="3212" t="s">
        <v>5746</v>
      </c>
      <c r="E211" s="487"/>
      <c r="F211" s="3231">
        <v>0</v>
      </c>
      <c r="G211" s="20"/>
      <c r="H211" s="115"/>
      <c r="I211" s="1601">
        <v>0</v>
      </c>
      <c r="J211" s="3013"/>
      <c r="K211" s="3014"/>
      <c r="L211" s="3014"/>
      <c r="M211" s="3014"/>
      <c r="N211" s="3014"/>
      <c r="O211" s="3021"/>
      <c r="P211" s="3317">
        <v>0</v>
      </c>
      <c r="Q211" s="3318"/>
      <c r="T211" s="487"/>
      <c r="U211" s="3231">
        <v>0</v>
      </c>
      <c r="V211" s="3233"/>
      <c r="W211" s="115"/>
      <c r="X211" s="492"/>
      <c r="Y211" s="3322">
        <v>0</v>
      </c>
      <c r="Z211" s="3322">
        <v>0</v>
      </c>
      <c r="AA211" s="3322">
        <v>0</v>
      </c>
      <c r="AB211" s="3322">
        <v>0</v>
      </c>
      <c r="AC211" s="3322">
        <v>0</v>
      </c>
      <c r="AD211" s="3323">
        <v>0</v>
      </c>
      <c r="AE211" s="3323">
        <v>0</v>
      </c>
      <c r="AF211" s="3325"/>
      <c r="AH211" s="572"/>
    </row>
    <row r="212" spans="1:34" ht="15.75">
      <c r="A212" s="3212" t="s">
        <v>5746</v>
      </c>
      <c r="E212" s="487"/>
      <c r="F212" s="3231">
        <v>0</v>
      </c>
      <c r="G212" s="20"/>
      <c r="H212" s="115"/>
      <c r="I212" s="1601">
        <v>0</v>
      </c>
      <c r="J212" s="3013"/>
      <c r="K212" s="3014"/>
      <c r="L212" s="3014"/>
      <c r="M212" s="3014"/>
      <c r="N212" s="3014"/>
      <c r="O212" s="3021"/>
      <c r="P212" s="3317">
        <v>0</v>
      </c>
      <c r="Q212" s="3318"/>
      <c r="T212" s="487"/>
      <c r="U212" s="3231">
        <v>0</v>
      </c>
      <c r="V212" s="3233"/>
      <c r="W212" s="115"/>
      <c r="X212" s="492"/>
      <c r="Y212" s="3322">
        <v>0</v>
      </c>
      <c r="Z212" s="3322">
        <v>0</v>
      </c>
      <c r="AA212" s="3322">
        <v>0</v>
      </c>
      <c r="AB212" s="3322">
        <v>0</v>
      </c>
      <c r="AC212" s="3322">
        <v>0</v>
      </c>
      <c r="AD212" s="3323">
        <v>0</v>
      </c>
      <c r="AE212" s="3323">
        <v>0</v>
      </c>
      <c r="AF212" s="3325"/>
      <c r="AH212" s="572"/>
    </row>
    <row r="213" spans="1:34" ht="15.75">
      <c r="A213" s="3212" t="s">
        <v>5746</v>
      </c>
      <c r="E213" s="487"/>
      <c r="F213" s="3231"/>
      <c r="G213" s="20"/>
      <c r="H213" s="115">
        <v>0</v>
      </c>
      <c r="I213" s="2828">
        <v>0</v>
      </c>
      <c r="J213" s="3238"/>
      <c r="K213" s="3240"/>
      <c r="L213" s="3240"/>
      <c r="M213" s="3240"/>
      <c r="N213" s="3240"/>
      <c r="O213" s="3241"/>
      <c r="P213" s="3330">
        <v>0</v>
      </c>
      <c r="Q213" s="3318"/>
      <c r="T213" s="487"/>
      <c r="U213" s="3231"/>
      <c r="V213" s="3233"/>
      <c r="W213" s="115">
        <v>0</v>
      </c>
      <c r="X213" s="492"/>
      <c r="Y213" s="3331">
        <v>0</v>
      </c>
      <c r="Z213" s="3331">
        <v>0</v>
      </c>
      <c r="AA213" s="3331">
        <v>0</v>
      </c>
      <c r="AB213" s="3331">
        <v>0</v>
      </c>
      <c r="AC213" s="3331">
        <v>0</v>
      </c>
      <c r="AD213" s="3332">
        <v>0</v>
      </c>
      <c r="AE213" s="3333">
        <v>0</v>
      </c>
      <c r="AF213" s="3325"/>
      <c r="AH213" s="572"/>
    </row>
    <row r="214" spans="1:34" ht="15.75">
      <c r="A214" s="3212" t="s">
        <v>5746</v>
      </c>
      <c r="E214" s="487"/>
      <c r="F214" s="3231"/>
      <c r="G214" s="20"/>
      <c r="H214" s="115"/>
      <c r="I214" s="1601"/>
      <c r="J214" s="1681"/>
      <c r="K214" s="79"/>
      <c r="L214" s="79"/>
      <c r="M214" s="79"/>
      <c r="N214" s="79"/>
      <c r="O214" s="3144"/>
      <c r="P214" s="3317"/>
      <c r="Q214" s="3318"/>
      <c r="T214" s="487"/>
      <c r="U214" s="3231"/>
      <c r="V214" s="3233"/>
      <c r="W214" s="115"/>
      <c r="X214" s="492"/>
      <c r="Y214" s="3322"/>
      <c r="Z214" s="3322"/>
      <c r="AA214" s="3322"/>
      <c r="AB214" s="3322"/>
      <c r="AC214" s="3322"/>
      <c r="AD214" s="3323"/>
      <c r="AE214" s="3323"/>
      <c r="AF214" s="3325"/>
      <c r="AH214" s="572"/>
    </row>
    <row r="215" spans="1:34" ht="15.75">
      <c r="A215" s="3212" t="s">
        <v>5746</v>
      </c>
      <c r="E215" s="487"/>
      <c r="F215" s="3231"/>
      <c r="G215" s="20"/>
      <c r="H215" s="115"/>
      <c r="I215" s="1601"/>
      <c r="J215" s="1681"/>
      <c r="K215" s="79"/>
      <c r="L215" s="79"/>
      <c r="M215" s="79"/>
      <c r="N215" s="79"/>
      <c r="O215" s="3144"/>
      <c r="P215" s="3317"/>
      <c r="Q215" s="3318"/>
      <c r="T215" s="487"/>
      <c r="U215" s="3231"/>
      <c r="V215" s="3233"/>
      <c r="W215" s="115"/>
      <c r="X215" s="492"/>
      <c r="Y215" s="3322"/>
      <c r="Z215" s="3322"/>
      <c r="AA215" s="3322"/>
      <c r="AB215" s="3322"/>
      <c r="AC215" s="3322"/>
      <c r="AD215" s="3323"/>
      <c r="AE215" s="3324"/>
      <c r="AF215" s="3325"/>
      <c r="AH215" s="572"/>
    </row>
    <row r="216" spans="1:34" ht="15.75">
      <c r="A216" s="3212" t="s">
        <v>5746</v>
      </c>
      <c r="E216" s="487" t="s">
        <v>5768</v>
      </c>
      <c r="F216" s="3231"/>
      <c r="G216" s="20"/>
      <c r="H216" s="115"/>
      <c r="I216" s="1601"/>
      <c r="J216" s="1681"/>
      <c r="K216" s="79"/>
      <c r="L216" s="79"/>
      <c r="M216" s="79"/>
      <c r="N216" s="79"/>
      <c r="O216" s="3144"/>
      <c r="P216" s="3317"/>
      <c r="Q216" s="3318"/>
      <c r="T216" s="487" t="s">
        <v>5768</v>
      </c>
      <c r="U216" s="3231"/>
      <c r="V216" s="3233"/>
      <c r="W216" s="115"/>
      <c r="X216" s="492"/>
      <c r="Y216" s="3322"/>
      <c r="Z216" s="3322"/>
      <c r="AA216" s="3322"/>
      <c r="AB216" s="3322"/>
      <c r="AC216" s="3322"/>
      <c r="AD216" s="3323"/>
      <c r="AE216" s="3324"/>
      <c r="AF216" s="3325"/>
      <c r="AH216" s="572"/>
    </row>
    <row r="217" spans="1:34" ht="15.75">
      <c r="A217" s="3212" t="s">
        <v>5746</v>
      </c>
      <c r="E217" s="487"/>
      <c r="F217" s="3231">
        <v>0</v>
      </c>
      <c r="G217" s="20"/>
      <c r="H217" s="115"/>
      <c r="I217" s="1601">
        <v>0</v>
      </c>
      <c r="J217" s="3013"/>
      <c r="K217" s="3014"/>
      <c r="L217" s="3014"/>
      <c r="M217" s="3014"/>
      <c r="N217" s="3014"/>
      <c r="O217" s="3021"/>
      <c r="P217" s="3317">
        <v>0</v>
      </c>
      <c r="Q217" s="3318"/>
      <c r="T217" s="487"/>
      <c r="U217" s="3231">
        <v>0</v>
      </c>
      <c r="V217" s="3233"/>
      <c r="W217" s="115"/>
      <c r="X217" s="492"/>
      <c r="Y217" s="3322">
        <v>0</v>
      </c>
      <c r="Z217" s="3322">
        <v>0</v>
      </c>
      <c r="AA217" s="3322">
        <v>0</v>
      </c>
      <c r="AB217" s="3322">
        <v>0</v>
      </c>
      <c r="AC217" s="3322">
        <v>0</v>
      </c>
      <c r="AD217" s="3323">
        <v>0</v>
      </c>
      <c r="AE217" s="3324">
        <v>0</v>
      </c>
      <c r="AF217" s="3325"/>
      <c r="AH217" s="572"/>
    </row>
    <row r="218" spans="1:34" ht="15.75">
      <c r="A218" s="3212" t="s">
        <v>5746</v>
      </c>
      <c r="E218" s="487"/>
      <c r="F218" s="3231">
        <v>0</v>
      </c>
      <c r="G218" s="20"/>
      <c r="H218" s="115"/>
      <c r="I218" s="1601">
        <v>0</v>
      </c>
      <c r="J218" s="3013"/>
      <c r="K218" s="3014"/>
      <c r="L218" s="3014"/>
      <c r="M218" s="3014"/>
      <c r="N218" s="3014"/>
      <c r="O218" s="3021"/>
      <c r="P218" s="3317">
        <v>0</v>
      </c>
      <c r="Q218" s="3318"/>
      <c r="T218" s="487"/>
      <c r="U218" s="3231">
        <v>0</v>
      </c>
      <c r="V218" s="3233"/>
      <c r="W218" s="115"/>
      <c r="X218" s="492"/>
      <c r="Y218" s="3322">
        <v>0</v>
      </c>
      <c r="Z218" s="3322">
        <v>0</v>
      </c>
      <c r="AA218" s="3322">
        <v>0</v>
      </c>
      <c r="AB218" s="3322">
        <v>0</v>
      </c>
      <c r="AC218" s="3322">
        <v>0</v>
      </c>
      <c r="AD218" s="3323">
        <v>0</v>
      </c>
      <c r="AE218" s="3324">
        <v>0</v>
      </c>
      <c r="AF218" s="3325"/>
      <c r="AH218" s="572"/>
    </row>
    <row r="219" spans="1:34" ht="15.75">
      <c r="A219" s="3212" t="s">
        <v>5746</v>
      </c>
      <c r="E219" s="487"/>
      <c r="F219" s="3231">
        <v>0</v>
      </c>
      <c r="G219" s="20"/>
      <c r="H219" s="115"/>
      <c r="I219" s="1601">
        <v>0</v>
      </c>
      <c r="J219" s="3013"/>
      <c r="K219" s="3014"/>
      <c r="L219" s="3014"/>
      <c r="M219" s="3014"/>
      <c r="N219" s="3014"/>
      <c r="O219" s="3021"/>
      <c r="P219" s="3317">
        <v>0</v>
      </c>
      <c r="Q219" s="3318"/>
      <c r="T219" s="487"/>
      <c r="U219" s="3231">
        <v>0</v>
      </c>
      <c r="V219" s="3233"/>
      <c r="W219" s="115"/>
      <c r="X219" s="492"/>
      <c r="Y219" s="3322">
        <v>0</v>
      </c>
      <c r="Z219" s="3322">
        <v>0</v>
      </c>
      <c r="AA219" s="3322">
        <v>0</v>
      </c>
      <c r="AB219" s="3322">
        <v>0</v>
      </c>
      <c r="AC219" s="3322">
        <v>0</v>
      </c>
      <c r="AD219" s="3323">
        <v>0</v>
      </c>
      <c r="AE219" s="3324">
        <v>0</v>
      </c>
      <c r="AF219" s="3325"/>
      <c r="AH219" s="572"/>
    </row>
    <row r="220" spans="1:34" ht="15.75">
      <c r="A220" s="3212" t="s">
        <v>5746</v>
      </c>
      <c r="E220" s="487"/>
      <c r="F220" s="3231">
        <v>0</v>
      </c>
      <c r="G220" s="20"/>
      <c r="H220" s="115"/>
      <c r="I220" s="1601">
        <v>0</v>
      </c>
      <c r="J220" s="3013"/>
      <c r="K220" s="3014"/>
      <c r="L220" s="3014"/>
      <c r="M220" s="3014"/>
      <c r="N220" s="3014"/>
      <c r="O220" s="3021"/>
      <c r="P220" s="3317">
        <v>0</v>
      </c>
      <c r="Q220" s="3318"/>
      <c r="T220" s="487"/>
      <c r="U220" s="3231">
        <v>0</v>
      </c>
      <c r="V220" s="3233"/>
      <c r="W220" s="115"/>
      <c r="X220" s="492"/>
      <c r="Y220" s="3322">
        <v>0</v>
      </c>
      <c r="Z220" s="3322">
        <v>0</v>
      </c>
      <c r="AA220" s="3322">
        <v>0</v>
      </c>
      <c r="AB220" s="3322">
        <v>0</v>
      </c>
      <c r="AC220" s="3322">
        <v>0</v>
      </c>
      <c r="AD220" s="3323">
        <v>0</v>
      </c>
      <c r="AE220" s="3324">
        <v>0</v>
      </c>
      <c r="AF220" s="3325"/>
      <c r="AH220" s="572"/>
    </row>
    <row r="221" spans="1:34" ht="15.75">
      <c r="A221" s="3212" t="s">
        <v>5746</v>
      </c>
      <c r="E221" s="487"/>
      <c r="F221" s="3231">
        <v>0</v>
      </c>
      <c r="G221" s="20"/>
      <c r="H221" s="115"/>
      <c r="I221" s="1601">
        <v>0</v>
      </c>
      <c r="J221" s="3013"/>
      <c r="K221" s="3014"/>
      <c r="L221" s="3014"/>
      <c r="M221" s="3014"/>
      <c r="N221" s="3014"/>
      <c r="O221" s="3021"/>
      <c r="P221" s="3317">
        <v>0</v>
      </c>
      <c r="Q221" s="3318"/>
      <c r="T221" s="487"/>
      <c r="U221" s="3231">
        <v>0</v>
      </c>
      <c r="V221" s="3233"/>
      <c r="W221" s="115"/>
      <c r="X221" s="492"/>
      <c r="Y221" s="3322">
        <v>0</v>
      </c>
      <c r="Z221" s="3322">
        <v>0</v>
      </c>
      <c r="AA221" s="3322">
        <v>0</v>
      </c>
      <c r="AB221" s="3322">
        <v>0</v>
      </c>
      <c r="AC221" s="3322">
        <v>0</v>
      </c>
      <c r="AD221" s="3323">
        <v>0</v>
      </c>
      <c r="AE221" s="3324">
        <v>0</v>
      </c>
      <c r="AF221" s="3325"/>
      <c r="AH221" s="572"/>
    </row>
    <row r="222" spans="1:34" ht="15.75">
      <c r="A222" s="3212" t="s">
        <v>5746</v>
      </c>
      <c r="E222" s="487"/>
      <c r="F222" s="3231"/>
      <c r="G222" s="20"/>
      <c r="H222" s="115">
        <v>0</v>
      </c>
      <c r="I222" s="2828">
        <v>0</v>
      </c>
      <c r="J222" s="3238"/>
      <c r="K222" s="3240"/>
      <c r="L222" s="3240"/>
      <c r="M222" s="3240"/>
      <c r="N222" s="3240"/>
      <c r="O222" s="3241"/>
      <c r="P222" s="3330">
        <v>0</v>
      </c>
      <c r="Q222" s="3318"/>
      <c r="T222" s="487"/>
      <c r="U222" s="3231"/>
      <c r="V222" s="3233"/>
      <c r="W222" s="115">
        <v>0</v>
      </c>
      <c r="X222" s="492"/>
      <c r="Y222" s="3331">
        <v>0</v>
      </c>
      <c r="Z222" s="3331">
        <v>0</v>
      </c>
      <c r="AA222" s="3331">
        <v>0</v>
      </c>
      <c r="AB222" s="3331">
        <v>0</v>
      </c>
      <c r="AC222" s="3331">
        <v>0</v>
      </c>
      <c r="AD222" s="3332">
        <v>0</v>
      </c>
      <c r="AE222" s="3333">
        <v>0</v>
      </c>
      <c r="AF222" s="3325"/>
      <c r="AH222" s="572"/>
    </row>
    <row r="223" spans="1:34" ht="15.75">
      <c r="A223" s="3212" t="s">
        <v>5746</v>
      </c>
      <c r="E223" s="487"/>
      <c r="F223" s="3231"/>
      <c r="G223" s="20"/>
      <c r="H223" s="115"/>
      <c r="I223" s="1601"/>
      <c r="J223" s="1681"/>
      <c r="K223" s="79"/>
      <c r="L223" s="79"/>
      <c r="M223" s="79"/>
      <c r="N223" s="79"/>
      <c r="O223" s="3144"/>
      <c r="P223" s="3317"/>
      <c r="Q223" s="3318"/>
      <c r="T223" s="487"/>
      <c r="U223" s="3231"/>
      <c r="V223" s="3233"/>
      <c r="W223" s="115"/>
      <c r="X223" s="492"/>
      <c r="Y223" s="3322"/>
      <c r="Z223" s="3322"/>
      <c r="AA223" s="3322"/>
      <c r="AB223" s="3322"/>
      <c r="AC223" s="3322"/>
      <c r="AD223" s="3323"/>
      <c r="AE223" s="3324"/>
      <c r="AF223" s="3325"/>
      <c r="AH223" s="572"/>
    </row>
    <row r="224" spans="1:34" ht="15.75">
      <c r="A224" s="3212" t="s">
        <v>5746</v>
      </c>
      <c r="E224" s="487"/>
      <c r="F224" s="3231"/>
      <c r="G224" s="20"/>
      <c r="H224" s="115"/>
      <c r="I224" s="1601"/>
      <c r="J224" s="1681"/>
      <c r="K224" s="79"/>
      <c r="L224" s="79"/>
      <c r="M224" s="79"/>
      <c r="N224" s="79"/>
      <c r="O224" s="3144"/>
      <c r="P224" s="3317"/>
      <c r="Q224" s="3318"/>
      <c r="T224" s="487"/>
      <c r="U224" s="3231"/>
      <c r="V224" s="3233"/>
      <c r="W224" s="115"/>
      <c r="X224" s="492"/>
      <c r="Y224" s="3322"/>
      <c r="Z224" s="3322"/>
      <c r="AA224" s="3322"/>
      <c r="AB224" s="3322"/>
      <c r="AC224" s="3322"/>
      <c r="AD224" s="3323"/>
      <c r="AE224" s="3324"/>
      <c r="AF224" s="3325"/>
      <c r="AH224" s="572"/>
    </row>
    <row r="225" spans="1:34" ht="15.75">
      <c r="A225" s="3212" t="s">
        <v>5746</v>
      </c>
      <c r="E225" s="487" t="s">
        <v>5768</v>
      </c>
      <c r="F225" s="3231"/>
      <c r="G225" s="20"/>
      <c r="H225" s="115"/>
      <c r="I225" s="1601"/>
      <c r="J225" s="1681"/>
      <c r="K225" s="79"/>
      <c r="L225" s="79"/>
      <c r="M225" s="79"/>
      <c r="N225" s="79"/>
      <c r="O225" s="3144"/>
      <c r="P225" s="3317"/>
      <c r="Q225" s="3318"/>
      <c r="T225" s="487" t="s">
        <v>5768</v>
      </c>
      <c r="U225" s="3231"/>
      <c r="V225" s="3233"/>
      <c r="W225" s="115"/>
      <c r="X225" s="492"/>
      <c r="Y225" s="3322"/>
      <c r="Z225" s="3322"/>
      <c r="AA225" s="3322"/>
      <c r="AB225" s="3322"/>
      <c r="AC225" s="3322"/>
      <c r="AD225" s="3323"/>
      <c r="AE225" s="3324"/>
      <c r="AF225" s="3325"/>
      <c r="AH225" s="572"/>
    </row>
    <row r="226" spans="1:34" ht="15.75">
      <c r="A226" s="3212" t="s">
        <v>5746</v>
      </c>
      <c r="E226" s="487"/>
      <c r="F226" s="3231">
        <v>0</v>
      </c>
      <c r="G226" s="20"/>
      <c r="H226" s="115"/>
      <c r="I226" s="1601">
        <v>0</v>
      </c>
      <c r="J226" s="3013"/>
      <c r="K226" s="3014"/>
      <c r="L226" s="3014"/>
      <c r="M226" s="3014"/>
      <c r="N226" s="3014"/>
      <c r="O226" s="3021"/>
      <c r="P226" s="3317">
        <v>0</v>
      </c>
      <c r="Q226" s="3318"/>
      <c r="T226" s="487"/>
      <c r="U226" s="3231">
        <v>0</v>
      </c>
      <c r="V226" s="3233"/>
      <c r="W226" s="115"/>
      <c r="X226" s="492"/>
      <c r="Y226" s="3322">
        <v>0</v>
      </c>
      <c r="Z226" s="3322">
        <v>0</v>
      </c>
      <c r="AA226" s="3322">
        <v>0</v>
      </c>
      <c r="AB226" s="3322">
        <v>0</v>
      </c>
      <c r="AC226" s="3322">
        <v>0</v>
      </c>
      <c r="AD226" s="3323">
        <v>0</v>
      </c>
      <c r="AE226" s="3324">
        <v>0</v>
      </c>
      <c r="AF226" s="3325"/>
      <c r="AH226" s="572"/>
    </row>
    <row r="227" spans="1:34" ht="15.75">
      <c r="A227" s="3212" t="s">
        <v>5746</v>
      </c>
      <c r="E227" s="487"/>
      <c r="F227" s="3231">
        <v>0</v>
      </c>
      <c r="G227" s="20"/>
      <c r="H227" s="115"/>
      <c r="I227" s="1601">
        <v>0</v>
      </c>
      <c r="J227" s="3013"/>
      <c r="K227" s="3014"/>
      <c r="L227" s="3014"/>
      <c r="M227" s="3014"/>
      <c r="N227" s="3014"/>
      <c r="O227" s="3021"/>
      <c r="P227" s="3317">
        <v>0</v>
      </c>
      <c r="Q227" s="3318"/>
      <c r="T227" s="487"/>
      <c r="U227" s="3231">
        <v>0</v>
      </c>
      <c r="V227" s="3233"/>
      <c r="W227" s="115"/>
      <c r="X227" s="492"/>
      <c r="Y227" s="3322">
        <v>0</v>
      </c>
      <c r="Z227" s="3322">
        <v>0</v>
      </c>
      <c r="AA227" s="3322">
        <v>0</v>
      </c>
      <c r="AB227" s="3322">
        <v>0</v>
      </c>
      <c r="AC227" s="3322">
        <v>0</v>
      </c>
      <c r="AD227" s="3323">
        <v>0</v>
      </c>
      <c r="AE227" s="3323">
        <v>0</v>
      </c>
      <c r="AF227" s="3325"/>
      <c r="AH227" s="572"/>
    </row>
    <row r="228" spans="1:34" ht="15.75">
      <c r="A228" s="3212" t="s">
        <v>5746</v>
      </c>
      <c r="E228" s="487"/>
      <c r="F228" s="3231">
        <v>0</v>
      </c>
      <c r="G228" s="20"/>
      <c r="H228" s="115"/>
      <c r="I228" s="1601">
        <v>0</v>
      </c>
      <c r="J228" s="3013"/>
      <c r="K228" s="3014"/>
      <c r="L228" s="3014"/>
      <c r="M228" s="3014"/>
      <c r="N228" s="3014"/>
      <c r="O228" s="3021"/>
      <c r="P228" s="3317">
        <v>0</v>
      </c>
      <c r="Q228" s="3318"/>
      <c r="T228" s="487"/>
      <c r="U228" s="3231">
        <v>0</v>
      </c>
      <c r="V228" s="3233"/>
      <c r="W228" s="115"/>
      <c r="X228" s="492"/>
      <c r="Y228" s="3322">
        <v>0</v>
      </c>
      <c r="Z228" s="3322">
        <v>0</v>
      </c>
      <c r="AA228" s="3322">
        <v>0</v>
      </c>
      <c r="AB228" s="3322">
        <v>0</v>
      </c>
      <c r="AC228" s="3322">
        <v>0</v>
      </c>
      <c r="AD228" s="3323">
        <v>0</v>
      </c>
      <c r="AE228" s="3323">
        <v>0</v>
      </c>
      <c r="AF228" s="3325"/>
      <c r="AH228" s="572"/>
    </row>
    <row r="229" spans="1:34" ht="15.75">
      <c r="A229" s="3212" t="s">
        <v>5746</v>
      </c>
      <c r="E229" s="487"/>
      <c r="F229" s="3231">
        <v>0</v>
      </c>
      <c r="G229" s="20"/>
      <c r="H229" s="115"/>
      <c r="I229" s="1601">
        <v>0</v>
      </c>
      <c r="J229" s="3013"/>
      <c r="K229" s="3014"/>
      <c r="L229" s="3014"/>
      <c r="M229" s="3014"/>
      <c r="N229" s="3014"/>
      <c r="O229" s="3021"/>
      <c r="P229" s="3317">
        <v>0</v>
      </c>
      <c r="Q229" s="3318"/>
      <c r="T229" s="487"/>
      <c r="U229" s="3231">
        <v>0</v>
      </c>
      <c r="V229" s="3233"/>
      <c r="W229" s="115"/>
      <c r="X229" s="492"/>
      <c r="Y229" s="3322">
        <v>0</v>
      </c>
      <c r="Z229" s="3322">
        <v>0</v>
      </c>
      <c r="AA229" s="3322">
        <v>0</v>
      </c>
      <c r="AB229" s="3322">
        <v>0</v>
      </c>
      <c r="AC229" s="3322">
        <v>0</v>
      </c>
      <c r="AD229" s="3323">
        <v>0</v>
      </c>
      <c r="AE229" s="3323">
        <v>0</v>
      </c>
      <c r="AF229" s="3325"/>
      <c r="AH229" s="572"/>
    </row>
    <row r="230" spans="1:34" ht="15.75">
      <c r="A230" s="3212" t="s">
        <v>5746</v>
      </c>
      <c r="E230" s="487"/>
      <c r="F230" s="3231">
        <v>0</v>
      </c>
      <c r="G230" s="20"/>
      <c r="H230" s="115"/>
      <c r="I230" s="1601">
        <v>0</v>
      </c>
      <c r="J230" s="3013"/>
      <c r="K230" s="3014"/>
      <c r="L230" s="3014"/>
      <c r="M230" s="3014"/>
      <c r="N230" s="3014"/>
      <c r="O230" s="3021"/>
      <c r="P230" s="3317">
        <v>0</v>
      </c>
      <c r="Q230" s="3318"/>
      <c r="T230" s="487"/>
      <c r="U230" s="3231">
        <v>0</v>
      </c>
      <c r="V230" s="3233"/>
      <c r="W230" s="115"/>
      <c r="X230" s="492"/>
      <c r="Y230" s="3322">
        <v>0</v>
      </c>
      <c r="Z230" s="3322">
        <v>0</v>
      </c>
      <c r="AA230" s="3322">
        <v>0</v>
      </c>
      <c r="AB230" s="3322">
        <v>0</v>
      </c>
      <c r="AC230" s="3322">
        <v>0</v>
      </c>
      <c r="AD230" s="3323">
        <v>0</v>
      </c>
      <c r="AE230" s="3324">
        <v>0</v>
      </c>
      <c r="AF230" s="3325"/>
      <c r="AH230" s="572"/>
    </row>
    <row r="231" spans="1:34" ht="15.75">
      <c r="A231" s="3212" t="s">
        <v>5746</v>
      </c>
      <c r="E231" s="487"/>
      <c r="F231" s="3231">
        <v>0</v>
      </c>
      <c r="G231" s="20"/>
      <c r="H231" s="115"/>
      <c r="I231" s="1601">
        <v>0</v>
      </c>
      <c r="J231" s="3013"/>
      <c r="K231" s="3014"/>
      <c r="L231" s="3014"/>
      <c r="M231" s="3014"/>
      <c r="N231" s="3014"/>
      <c r="O231" s="3021"/>
      <c r="P231" s="3317">
        <v>0</v>
      </c>
      <c r="Q231" s="3318"/>
      <c r="T231" s="487"/>
      <c r="U231" s="3231">
        <v>0</v>
      </c>
      <c r="V231" s="3233"/>
      <c r="W231" s="115"/>
      <c r="X231" s="492"/>
      <c r="Y231" s="3322">
        <v>0</v>
      </c>
      <c r="Z231" s="3322">
        <v>0</v>
      </c>
      <c r="AA231" s="3322">
        <v>0</v>
      </c>
      <c r="AB231" s="3322">
        <v>0</v>
      </c>
      <c r="AC231" s="3322">
        <v>0</v>
      </c>
      <c r="AD231" s="3323">
        <v>0</v>
      </c>
      <c r="AE231" s="3324">
        <v>0</v>
      </c>
      <c r="AF231" s="3325"/>
      <c r="AH231" s="572"/>
    </row>
    <row r="232" spans="1:34" ht="15.75">
      <c r="A232" s="3212" t="s">
        <v>5746</v>
      </c>
      <c r="E232" s="487"/>
      <c r="F232" s="3231">
        <v>0</v>
      </c>
      <c r="G232" s="20"/>
      <c r="H232" s="115"/>
      <c r="I232" s="1601">
        <v>0</v>
      </c>
      <c r="J232" s="3013"/>
      <c r="K232" s="3014"/>
      <c r="L232" s="3014"/>
      <c r="M232" s="3014"/>
      <c r="N232" s="3014"/>
      <c r="O232" s="3021"/>
      <c r="P232" s="3317">
        <v>0</v>
      </c>
      <c r="Q232" s="3318"/>
      <c r="T232" s="487"/>
      <c r="U232" s="3231">
        <v>0</v>
      </c>
      <c r="V232" s="3233"/>
      <c r="W232" s="115"/>
      <c r="X232" s="492"/>
      <c r="Y232" s="3322">
        <v>0</v>
      </c>
      <c r="Z232" s="3322">
        <v>0</v>
      </c>
      <c r="AA232" s="3322">
        <v>0</v>
      </c>
      <c r="AB232" s="3322">
        <v>0</v>
      </c>
      <c r="AC232" s="3322">
        <v>0</v>
      </c>
      <c r="AD232" s="3323">
        <v>0</v>
      </c>
      <c r="AE232" s="3323">
        <v>0</v>
      </c>
      <c r="AF232" s="3325"/>
      <c r="AH232" s="572"/>
    </row>
    <row r="233" spans="1:34" ht="15.75">
      <c r="A233" s="3212" t="s">
        <v>5746</v>
      </c>
      <c r="E233" s="487"/>
      <c r="F233" s="3231">
        <v>0</v>
      </c>
      <c r="G233" s="20"/>
      <c r="H233" s="115"/>
      <c r="I233" s="1601">
        <v>0</v>
      </c>
      <c r="J233" s="3013"/>
      <c r="K233" s="3014"/>
      <c r="L233" s="3014"/>
      <c r="M233" s="3014"/>
      <c r="N233" s="3014"/>
      <c r="O233" s="3021"/>
      <c r="P233" s="3317">
        <v>0</v>
      </c>
      <c r="Q233" s="3318"/>
      <c r="T233" s="487"/>
      <c r="U233" s="3231">
        <v>0</v>
      </c>
      <c r="V233" s="3233"/>
      <c r="W233" s="115"/>
      <c r="X233" s="492"/>
      <c r="Y233" s="3322">
        <v>0</v>
      </c>
      <c r="Z233" s="3322">
        <v>0</v>
      </c>
      <c r="AA233" s="3322">
        <v>0</v>
      </c>
      <c r="AB233" s="3322">
        <v>0</v>
      </c>
      <c r="AC233" s="3322">
        <v>0</v>
      </c>
      <c r="AD233" s="3323">
        <v>0</v>
      </c>
      <c r="AE233" s="3323">
        <v>0</v>
      </c>
      <c r="AF233" s="3325"/>
      <c r="AH233" s="572"/>
    </row>
    <row r="234" spans="1:34" ht="15.75">
      <c r="A234" s="3212" t="s">
        <v>5746</v>
      </c>
      <c r="E234" s="487"/>
      <c r="F234" s="3231">
        <v>0</v>
      </c>
      <c r="G234" s="20"/>
      <c r="H234" s="115"/>
      <c r="I234" s="1601">
        <v>0</v>
      </c>
      <c r="J234" s="3013"/>
      <c r="K234" s="3014"/>
      <c r="L234" s="3014"/>
      <c r="M234" s="3014"/>
      <c r="N234" s="3014"/>
      <c r="O234" s="3021"/>
      <c r="P234" s="3317">
        <v>0</v>
      </c>
      <c r="Q234" s="3318"/>
      <c r="T234" s="487"/>
      <c r="U234" s="3231">
        <v>0</v>
      </c>
      <c r="V234" s="3233"/>
      <c r="W234" s="115"/>
      <c r="X234" s="492"/>
      <c r="Y234" s="3322">
        <v>0</v>
      </c>
      <c r="Z234" s="3322">
        <v>0</v>
      </c>
      <c r="AA234" s="3322">
        <v>0</v>
      </c>
      <c r="AB234" s="3322">
        <v>0</v>
      </c>
      <c r="AC234" s="3322">
        <v>0</v>
      </c>
      <c r="AD234" s="3323">
        <v>0</v>
      </c>
      <c r="AE234" s="3323">
        <v>0</v>
      </c>
      <c r="AF234" s="3325"/>
      <c r="AH234" s="572"/>
    </row>
    <row r="235" spans="1:34" ht="15.75">
      <c r="A235" s="3212" t="s">
        <v>5746</v>
      </c>
      <c r="E235" s="487"/>
      <c r="F235" s="3231">
        <v>0</v>
      </c>
      <c r="G235" s="20"/>
      <c r="H235" s="115"/>
      <c r="I235" s="1601">
        <v>0</v>
      </c>
      <c r="J235" s="3013"/>
      <c r="K235" s="3014"/>
      <c r="L235" s="3014"/>
      <c r="M235" s="3014"/>
      <c r="N235" s="3014"/>
      <c r="O235" s="3021"/>
      <c r="P235" s="3317">
        <v>0</v>
      </c>
      <c r="Q235" s="3318"/>
      <c r="T235" s="487"/>
      <c r="U235" s="3231">
        <v>0</v>
      </c>
      <c r="V235" s="3233"/>
      <c r="W235" s="115"/>
      <c r="X235" s="492"/>
      <c r="Y235" s="3322">
        <v>0</v>
      </c>
      <c r="Z235" s="3322">
        <v>0</v>
      </c>
      <c r="AA235" s="3322">
        <v>0</v>
      </c>
      <c r="AB235" s="3322">
        <v>0</v>
      </c>
      <c r="AC235" s="3322">
        <v>0</v>
      </c>
      <c r="AD235" s="3323">
        <v>0</v>
      </c>
      <c r="AE235" s="3323">
        <v>0</v>
      </c>
      <c r="AF235" s="3325"/>
      <c r="AH235" s="572"/>
    </row>
    <row r="236" spans="1:34" ht="15.75">
      <c r="A236" s="3212" t="s">
        <v>5746</v>
      </c>
      <c r="E236" s="487"/>
      <c r="F236" s="3231">
        <v>0</v>
      </c>
      <c r="G236" s="20"/>
      <c r="H236" s="115"/>
      <c r="I236" s="1601">
        <v>0</v>
      </c>
      <c r="J236" s="3013"/>
      <c r="K236" s="3014"/>
      <c r="L236" s="3014"/>
      <c r="M236" s="3014"/>
      <c r="N236" s="3014"/>
      <c r="O236" s="3021"/>
      <c r="P236" s="3317">
        <v>0</v>
      </c>
      <c r="Q236" s="3318"/>
      <c r="T236" s="487"/>
      <c r="U236" s="3231">
        <v>0</v>
      </c>
      <c r="V236" s="3233"/>
      <c r="W236" s="115"/>
      <c r="X236" s="492"/>
      <c r="Y236" s="3322">
        <v>0</v>
      </c>
      <c r="Z236" s="3322">
        <v>0</v>
      </c>
      <c r="AA236" s="3322">
        <v>0</v>
      </c>
      <c r="AB236" s="3322">
        <v>0</v>
      </c>
      <c r="AC236" s="3322">
        <v>0</v>
      </c>
      <c r="AD236" s="3323">
        <v>0</v>
      </c>
      <c r="AE236" s="3323">
        <v>0</v>
      </c>
      <c r="AF236" s="3325"/>
      <c r="AH236" s="572"/>
    </row>
    <row r="237" spans="1:34" ht="15.75">
      <c r="A237" s="3212" t="s">
        <v>5746</v>
      </c>
      <c r="E237" s="487"/>
      <c r="F237" s="3231">
        <v>0</v>
      </c>
      <c r="G237" s="20"/>
      <c r="H237" s="115"/>
      <c r="I237" s="1601">
        <v>0</v>
      </c>
      <c r="J237" s="3013"/>
      <c r="K237" s="3014"/>
      <c r="L237" s="3014"/>
      <c r="M237" s="3014"/>
      <c r="N237" s="3014"/>
      <c r="O237" s="3021"/>
      <c r="P237" s="3317">
        <v>0</v>
      </c>
      <c r="Q237" s="3318"/>
      <c r="T237" s="487"/>
      <c r="U237" s="3231">
        <v>0</v>
      </c>
      <c r="V237" s="3233"/>
      <c r="W237" s="115"/>
      <c r="X237" s="492"/>
      <c r="Y237" s="3322">
        <v>0</v>
      </c>
      <c r="Z237" s="3322">
        <v>0</v>
      </c>
      <c r="AA237" s="3322">
        <v>0</v>
      </c>
      <c r="AB237" s="3322">
        <v>0</v>
      </c>
      <c r="AC237" s="3322">
        <v>0</v>
      </c>
      <c r="AD237" s="3323">
        <v>0</v>
      </c>
      <c r="AE237" s="3323">
        <v>0</v>
      </c>
      <c r="AF237" s="3325"/>
      <c r="AH237" s="572"/>
    </row>
    <row r="238" spans="1:34" ht="15.75">
      <c r="A238" s="3212" t="s">
        <v>5746</v>
      </c>
      <c r="E238" s="487"/>
      <c r="F238" s="3231">
        <v>0</v>
      </c>
      <c r="G238" s="20"/>
      <c r="H238" s="115"/>
      <c r="I238" s="1601">
        <v>0</v>
      </c>
      <c r="J238" s="3013"/>
      <c r="K238" s="3014"/>
      <c r="L238" s="3014"/>
      <c r="M238" s="3014"/>
      <c r="N238" s="3014"/>
      <c r="O238" s="3021"/>
      <c r="P238" s="3317">
        <v>0</v>
      </c>
      <c r="Q238" s="3318"/>
      <c r="T238" s="487"/>
      <c r="U238" s="3231">
        <v>0</v>
      </c>
      <c r="V238" s="3233"/>
      <c r="W238" s="115"/>
      <c r="X238" s="492"/>
      <c r="Y238" s="3322">
        <v>0</v>
      </c>
      <c r="Z238" s="3322">
        <v>0</v>
      </c>
      <c r="AA238" s="3322">
        <v>0</v>
      </c>
      <c r="AB238" s="3322">
        <v>0</v>
      </c>
      <c r="AC238" s="3322">
        <v>0</v>
      </c>
      <c r="AD238" s="3323">
        <v>0</v>
      </c>
      <c r="AE238" s="3324">
        <v>0</v>
      </c>
      <c r="AF238" s="3325"/>
      <c r="AH238" s="572"/>
    </row>
    <row r="239" spans="1:34" ht="15.75">
      <c r="A239" s="3212" t="s">
        <v>5746</v>
      </c>
      <c r="E239" s="487"/>
      <c r="F239" s="3231">
        <v>0</v>
      </c>
      <c r="G239" s="20"/>
      <c r="H239" s="115"/>
      <c r="I239" s="1601">
        <v>0</v>
      </c>
      <c r="J239" s="3013"/>
      <c r="K239" s="3014"/>
      <c r="L239" s="3014"/>
      <c r="M239" s="3014"/>
      <c r="N239" s="3014"/>
      <c r="O239" s="3021"/>
      <c r="P239" s="3317">
        <v>0</v>
      </c>
      <c r="Q239" s="3318"/>
      <c r="T239" s="487"/>
      <c r="U239" s="3231">
        <v>0</v>
      </c>
      <c r="V239" s="3233"/>
      <c r="W239" s="115"/>
      <c r="X239" s="492"/>
      <c r="Y239" s="3322">
        <v>0</v>
      </c>
      <c r="Z239" s="3322">
        <v>0</v>
      </c>
      <c r="AA239" s="3322">
        <v>0</v>
      </c>
      <c r="AB239" s="3322">
        <v>0</v>
      </c>
      <c r="AC239" s="3322">
        <v>0</v>
      </c>
      <c r="AD239" s="3323">
        <v>0</v>
      </c>
      <c r="AE239" s="3323">
        <v>0</v>
      </c>
      <c r="AF239" s="3325"/>
      <c r="AH239" s="572"/>
    </row>
    <row r="240" spans="1:34" ht="15.75">
      <c r="A240" s="3212" t="s">
        <v>5746</v>
      </c>
      <c r="E240" s="487"/>
      <c r="F240" s="3231">
        <v>0</v>
      </c>
      <c r="G240" s="20"/>
      <c r="H240" s="115"/>
      <c r="I240" s="1601">
        <v>0</v>
      </c>
      <c r="J240" s="3013"/>
      <c r="K240" s="3014"/>
      <c r="L240" s="3014"/>
      <c r="M240" s="3014"/>
      <c r="N240" s="3014"/>
      <c r="O240" s="3021"/>
      <c r="P240" s="3317">
        <v>0</v>
      </c>
      <c r="Q240" s="3318"/>
      <c r="T240" s="487"/>
      <c r="U240" s="3231">
        <v>0</v>
      </c>
      <c r="V240" s="3233"/>
      <c r="W240" s="115"/>
      <c r="X240" s="492"/>
      <c r="Y240" s="3322">
        <v>0</v>
      </c>
      <c r="Z240" s="3322">
        <v>0</v>
      </c>
      <c r="AA240" s="3322">
        <v>0</v>
      </c>
      <c r="AB240" s="3322">
        <v>0</v>
      </c>
      <c r="AC240" s="3322">
        <v>0</v>
      </c>
      <c r="AD240" s="3323">
        <v>0</v>
      </c>
      <c r="AE240" s="3323">
        <v>0</v>
      </c>
      <c r="AF240" s="3325"/>
      <c r="AH240" s="572"/>
    </row>
    <row r="241" spans="1:34" ht="15.75">
      <c r="A241" s="3212" t="s">
        <v>5746</v>
      </c>
      <c r="E241" s="487"/>
      <c r="F241" s="3231">
        <v>0</v>
      </c>
      <c r="G241" s="20"/>
      <c r="H241" s="115"/>
      <c r="I241" s="1601">
        <v>0</v>
      </c>
      <c r="J241" s="3013"/>
      <c r="K241" s="3014"/>
      <c r="L241" s="3014"/>
      <c r="M241" s="3014"/>
      <c r="N241" s="3014"/>
      <c r="O241" s="3021"/>
      <c r="P241" s="3317">
        <v>0</v>
      </c>
      <c r="Q241" s="3318"/>
      <c r="T241" s="487"/>
      <c r="U241" s="3231">
        <v>0</v>
      </c>
      <c r="V241" s="3233"/>
      <c r="W241" s="115"/>
      <c r="X241" s="492"/>
      <c r="Y241" s="3322">
        <v>0</v>
      </c>
      <c r="Z241" s="3322">
        <v>0</v>
      </c>
      <c r="AA241" s="3322">
        <v>0</v>
      </c>
      <c r="AB241" s="3322">
        <v>0</v>
      </c>
      <c r="AC241" s="3322">
        <v>0</v>
      </c>
      <c r="AD241" s="3323">
        <v>0</v>
      </c>
      <c r="AE241" s="3323">
        <v>0</v>
      </c>
      <c r="AF241" s="3325"/>
      <c r="AH241" s="572"/>
    </row>
    <row r="242" spans="1:34" ht="15.75">
      <c r="A242" s="3212" t="s">
        <v>5746</v>
      </c>
      <c r="E242" s="487"/>
      <c r="F242" s="3231">
        <v>0</v>
      </c>
      <c r="G242" s="20"/>
      <c r="H242" s="115"/>
      <c r="I242" s="1601">
        <v>0</v>
      </c>
      <c r="J242" s="3013"/>
      <c r="K242" s="3014"/>
      <c r="L242" s="3014"/>
      <c r="M242" s="3014"/>
      <c r="N242" s="3014"/>
      <c r="O242" s="3021"/>
      <c r="P242" s="3317">
        <v>0</v>
      </c>
      <c r="Q242" s="3318"/>
      <c r="T242" s="487"/>
      <c r="U242" s="3231">
        <v>0</v>
      </c>
      <c r="V242" s="3233"/>
      <c r="W242" s="115"/>
      <c r="X242" s="492"/>
      <c r="Y242" s="3322">
        <v>0</v>
      </c>
      <c r="Z242" s="3322">
        <v>0</v>
      </c>
      <c r="AA242" s="3322">
        <v>0</v>
      </c>
      <c r="AB242" s="3322">
        <v>0</v>
      </c>
      <c r="AC242" s="3322">
        <v>0</v>
      </c>
      <c r="AD242" s="3323">
        <v>0</v>
      </c>
      <c r="AE242" s="3323">
        <v>0</v>
      </c>
      <c r="AF242" s="3325"/>
      <c r="AH242" s="572"/>
    </row>
    <row r="243" spans="1:34" ht="15.75">
      <c r="A243" s="3212" t="s">
        <v>5746</v>
      </c>
      <c r="E243" s="487"/>
      <c r="F243" s="20"/>
      <c r="G243" s="20"/>
      <c r="H243" s="115">
        <v>0</v>
      </c>
      <c r="I243" s="2828">
        <v>0</v>
      </c>
      <c r="J243" s="3238"/>
      <c r="K243" s="3240"/>
      <c r="L243" s="3240"/>
      <c r="M243" s="3240"/>
      <c r="N243" s="3240"/>
      <c r="O243" s="3241"/>
      <c r="P243" s="3330">
        <v>0</v>
      </c>
      <c r="Q243" s="3318"/>
      <c r="T243" s="487"/>
      <c r="U243" s="20"/>
      <c r="V243" s="3233"/>
      <c r="W243" s="115">
        <v>0</v>
      </c>
      <c r="X243" s="492"/>
      <c r="Y243" s="3331">
        <v>0</v>
      </c>
      <c r="Z243" s="3331">
        <v>0</v>
      </c>
      <c r="AA243" s="3331">
        <v>0</v>
      </c>
      <c r="AB243" s="3331">
        <v>0</v>
      </c>
      <c r="AC243" s="3331">
        <v>0</v>
      </c>
      <c r="AD243" s="3332">
        <v>0</v>
      </c>
      <c r="AE243" s="3333">
        <v>0</v>
      </c>
      <c r="AF243" s="3325"/>
      <c r="AH243" s="572"/>
    </row>
    <row r="244" spans="1:34" ht="15.75">
      <c r="A244" s="3212" t="s">
        <v>5746</v>
      </c>
      <c r="E244" s="487"/>
      <c r="F244" s="20"/>
      <c r="G244" s="20"/>
      <c r="H244" s="115"/>
      <c r="I244" s="1601"/>
      <c r="J244" s="1681"/>
      <c r="K244" s="79"/>
      <c r="L244" s="79"/>
      <c r="M244" s="79"/>
      <c r="N244" s="79"/>
      <c r="O244" s="3144"/>
      <c r="P244" s="3317"/>
      <c r="Q244" s="3318"/>
      <c r="T244" s="487"/>
      <c r="U244" s="20"/>
      <c r="V244" s="3233"/>
      <c r="W244" s="115"/>
      <c r="X244" s="492"/>
      <c r="Y244" s="3322"/>
      <c r="Z244" s="3322"/>
      <c r="AA244" s="3322"/>
      <c r="AB244" s="3322"/>
      <c r="AC244" s="3322"/>
      <c r="AD244" s="3323"/>
      <c r="AE244" s="3323"/>
      <c r="AF244" s="3325"/>
      <c r="AH244" s="572"/>
    </row>
    <row r="245" spans="1:34" ht="15.75">
      <c r="A245" s="3212" t="s">
        <v>1403</v>
      </c>
      <c r="E245" s="487"/>
      <c r="F245" s="20"/>
      <c r="G245" s="20"/>
      <c r="H245" s="115"/>
      <c r="I245" s="1601"/>
      <c r="J245" s="1681"/>
      <c r="K245" s="79"/>
      <c r="L245" s="79"/>
      <c r="M245" s="79"/>
      <c r="N245" s="79"/>
      <c r="O245" s="3144"/>
      <c r="P245" s="3317"/>
      <c r="Q245" s="3318"/>
      <c r="T245" s="487"/>
      <c r="U245" s="20"/>
      <c r="V245" s="3233"/>
      <c r="W245" s="115"/>
      <c r="X245" s="492"/>
      <c r="Y245" s="3322"/>
      <c r="Z245" s="3322"/>
      <c r="AA245" s="3322"/>
      <c r="AB245" s="3322"/>
      <c r="AC245" s="3322"/>
      <c r="AD245" s="3323"/>
      <c r="AE245" s="3323"/>
      <c r="AF245" s="3325"/>
      <c r="AH245" s="572"/>
    </row>
    <row r="246" spans="1:34" ht="15.75">
      <c r="A246" s="3212" t="s">
        <v>1403</v>
      </c>
      <c r="E246" s="487" t="s">
        <v>803</v>
      </c>
      <c r="F246" s="20"/>
      <c r="G246" s="20"/>
      <c r="H246" s="115"/>
      <c r="I246" s="1601">
        <v>12614032.047733329</v>
      </c>
      <c r="J246" s="3019">
        <v>0</v>
      </c>
      <c r="K246" s="3036">
        <v>0</v>
      </c>
      <c r="L246" s="3036">
        <v>0</v>
      </c>
      <c r="M246" s="3036">
        <v>0</v>
      </c>
      <c r="N246" s="3036">
        <v>0</v>
      </c>
      <c r="O246" s="3021">
        <v>0</v>
      </c>
      <c r="P246" s="3317">
        <v>0</v>
      </c>
      <c r="Q246" s="3318"/>
      <c r="T246" s="487" t="s">
        <v>803</v>
      </c>
      <c r="U246" s="20"/>
      <c r="V246" s="3233"/>
      <c r="W246" s="115"/>
      <c r="X246" s="492"/>
      <c r="Y246" s="3322">
        <v>0</v>
      </c>
      <c r="Z246" s="3322">
        <v>0</v>
      </c>
      <c r="AA246" s="3322">
        <v>0</v>
      </c>
      <c r="AB246" s="3322">
        <v>0</v>
      </c>
      <c r="AC246" s="3322">
        <v>0</v>
      </c>
      <c r="AD246" s="3323">
        <v>0</v>
      </c>
      <c r="AE246" s="3323">
        <v>0</v>
      </c>
      <c r="AF246" s="3325"/>
      <c r="AH246" s="572"/>
    </row>
    <row r="247" spans="1:34" ht="15.75">
      <c r="A247" s="3212" t="s">
        <v>5746</v>
      </c>
      <c r="E247" s="487"/>
      <c r="F247" s="20"/>
      <c r="G247" s="20"/>
      <c r="H247" s="115"/>
      <c r="I247" s="1601"/>
      <c r="J247" s="1681"/>
      <c r="K247" s="79"/>
      <c r="L247" s="79"/>
      <c r="M247" s="79"/>
      <c r="N247" s="79"/>
      <c r="O247" s="3144"/>
      <c r="P247" s="3317"/>
      <c r="Q247" s="3318"/>
      <c r="T247" s="487"/>
      <c r="U247" s="20"/>
      <c r="V247" s="3233"/>
      <c r="W247" s="115"/>
      <c r="X247" s="492"/>
      <c r="Y247" s="3322"/>
      <c r="Z247" s="3322"/>
      <c r="AA247" s="3322"/>
      <c r="AB247" s="3322"/>
      <c r="AC247" s="3322"/>
      <c r="AD247" s="3323"/>
      <c r="AE247" s="3323"/>
      <c r="AF247" s="3325"/>
      <c r="AH247" s="572"/>
    </row>
    <row r="248" spans="1:34" ht="15.75">
      <c r="A248" s="3212" t="s">
        <v>1403</v>
      </c>
      <c r="E248" s="487"/>
      <c r="F248" s="20"/>
      <c r="G248" s="20"/>
      <c r="H248" s="115"/>
      <c r="I248" s="1601"/>
      <c r="J248" s="1681"/>
      <c r="K248" s="79"/>
      <c r="L248" s="79"/>
      <c r="M248" s="79"/>
      <c r="N248" s="79"/>
      <c r="O248" s="3144"/>
      <c r="P248" s="3317"/>
      <c r="Q248" s="3318"/>
      <c r="T248" s="487"/>
      <c r="U248" s="20"/>
      <c r="V248" s="20"/>
      <c r="W248" s="115"/>
      <c r="X248" s="492"/>
      <c r="Y248" s="3322"/>
      <c r="Z248" s="3322"/>
      <c r="AA248" s="3322"/>
      <c r="AB248" s="3322"/>
      <c r="AC248" s="3322"/>
      <c r="AD248" s="3323"/>
      <c r="AE248" s="3323"/>
      <c r="AF248" s="3325"/>
      <c r="AH248" s="572"/>
    </row>
    <row r="249" spans="1:34" ht="15.75">
      <c r="A249" s="3212" t="s">
        <v>1403</v>
      </c>
      <c r="E249" s="487" t="s">
        <v>804</v>
      </c>
      <c r="F249" s="20"/>
      <c r="G249" s="20"/>
      <c r="H249" s="115"/>
      <c r="I249" s="1601">
        <v>2961445.398</v>
      </c>
      <c r="J249" s="3019">
        <v>0</v>
      </c>
      <c r="K249" s="3036">
        <v>0</v>
      </c>
      <c r="L249" s="3036">
        <v>0</v>
      </c>
      <c r="M249" s="3036">
        <v>0</v>
      </c>
      <c r="N249" s="3036">
        <v>0</v>
      </c>
      <c r="O249" s="3021">
        <v>0</v>
      </c>
      <c r="P249" s="3317">
        <v>0</v>
      </c>
      <c r="Q249" s="3318"/>
      <c r="T249" s="487" t="s">
        <v>804</v>
      </c>
      <c r="U249" s="20"/>
      <c r="V249" s="20"/>
      <c r="W249" s="115"/>
      <c r="X249" s="492"/>
      <c r="Y249" s="3322">
        <v>0</v>
      </c>
      <c r="Z249" s="3322">
        <v>0</v>
      </c>
      <c r="AA249" s="3322">
        <v>0</v>
      </c>
      <c r="AB249" s="3322">
        <v>0</v>
      </c>
      <c r="AC249" s="3322">
        <v>0</v>
      </c>
      <c r="AD249" s="3323">
        <v>0</v>
      </c>
      <c r="AE249" s="3323">
        <v>0</v>
      </c>
      <c r="AF249" s="3325"/>
      <c r="AH249" s="572"/>
    </row>
    <row r="250" spans="1:34" ht="15.75">
      <c r="A250" s="3212" t="s">
        <v>5746</v>
      </c>
      <c r="E250" s="487"/>
      <c r="F250" s="20"/>
      <c r="G250" s="20"/>
      <c r="H250" s="115"/>
      <c r="I250" s="1601"/>
      <c r="J250" s="1681"/>
      <c r="K250" s="79"/>
      <c r="L250" s="79"/>
      <c r="M250" s="79"/>
      <c r="N250" s="79"/>
      <c r="O250" s="3144"/>
      <c r="P250" s="3317"/>
      <c r="Q250" s="3318"/>
      <c r="T250" s="487"/>
      <c r="U250" s="20"/>
      <c r="V250" s="20"/>
      <c r="W250" s="115"/>
      <c r="X250" s="492"/>
      <c r="Y250" s="3322"/>
      <c r="Z250" s="3322"/>
      <c r="AA250" s="3322"/>
      <c r="AB250" s="3322"/>
      <c r="AC250" s="3322"/>
      <c r="AD250" s="3323"/>
      <c r="AE250" s="3323"/>
      <c r="AF250" s="3325"/>
      <c r="AH250" s="572"/>
    </row>
    <row r="251" spans="1:34" ht="15.75">
      <c r="A251" s="3212" t="s">
        <v>5746</v>
      </c>
      <c r="E251" s="487"/>
      <c r="F251" s="20"/>
      <c r="G251" s="20"/>
      <c r="H251" s="115"/>
      <c r="I251" s="1601"/>
      <c r="J251" s="1687"/>
      <c r="K251" s="92"/>
      <c r="L251" s="92"/>
      <c r="M251" s="92"/>
      <c r="N251" s="92"/>
      <c r="O251" s="2969"/>
      <c r="P251" s="3037"/>
      <c r="Q251" s="3318"/>
      <c r="T251" s="487"/>
      <c r="U251" s="20"/>
      <c r="V251" s="20"/>
      <c r="W251" s="115"/>
      <c r="X251" s="492"/>
      <c r="Y251" s="3322"/>
      <c r="Z251" s="3322"/>
      <c r="AA251" s="3322"/>
      <c r="AB251" s="3322"/>
      <c r="AC251" s="3322"/>
      <c r="AD251" s="3323"/>
      <c r="AE251" s="3324"/>
      <c r="AF251" s="3325"/>
      <c r="AH251" s="572"/>
    </row>
    <row r="252" spans="1:34" ht="15.75" customHeight="1">
      <c r="A252" s="3212" t="s">
        <v>1403</v>
      </c>
      <c r="E252" s="487"/>
      <c r="F252" s="82"/>
      <c r="G252" s="82"/>
      <c r="H252" s="536" t="s">
        <v>5769</v>
      </c>
      <c r="I252" s="2830">
        <v>80413669.665705234</v>
      </c>
      <c r="J252" s="3329">
        <v>0</v>
      </c>
      <c r="K252" s="3036">
        <v>0.97654569505891864</v>
      </c>
      <c r="L252" s="3036">
        <v>0</v>
      </c>
      <c r="M252" s="3036">
        <v>0</v>
      </c>
      <c r="N252" s="3036">
        <v>0</v>
      </c>
      <c r="O252" s="3297">
        <v>2.345430494108143E-2</v>
      </c>
      <c r="P252" s="3317">
        <v>1</v>
      </c>
      <c r="Q252" s="3318"/>
      <c r="T252" s="487"/>
      <c r="U252" s="20"/>
      <c r="V252" s="20"/>
      <c r="W252" s="536" t="s">
        <v>5769</v>
      </c>
      <c r="X252" s="2816"/>
      <c r="Y252" s="3335">
        <v>0</v>
      </c>
      <c r="Z252" s="3335">
        <v>78527622.935934395</v>
      </c>
      <c r="AA252" s="3335">
        <v>0</v>
      </c>
      <c r="AB252" s="3335">
        <v>0</v>
      </c>
      <c r="AC252" s="3335">
        <v>0</v>
      </c>
      <c r="AD252" s="3336">
        <v>1886046.7297708401</v>
      </c>
      <c r="AE252" s="3337">
        <v>80413669.665705234</v>
      </c>
      <c r="AF252" s="3338">
        <v>0</v>
      </c>
      <c r="AH252" s="3339"/>
    </row>
    <row r="253" spans="1:34" ht="15.75">
      <c r="A253" s="3212" t="s">
        <v>5746</v>
      </c>
      <c r="E253" s="487"/>
      <c r="F253" s="20"/>
      <c r="G253" s="20"/>
      <c r="H253" s="115"/>
      <c r="I253" s="1601"/>
      <c r="J253" s="1681"/>
      <c r="K253" s="79"/>
      <c r="L253" s="79"/>
      <c r="M253" s="79"/>
      <c r="N253" s="79"/>
      <c r="O253" s="3144"/>
      <c r="P253" s="3037"/>
      <c r="Q253" s="3318"/>
      <c r="T253" s="487"/>
      <c r="U253" s="20"/>
      <c r="V253" s="20"/>
      <c r="W253" s="115"/>
      <c r="X253" s="492"/>
      <c r="Y253" s="3322"/>
      <c r="Z253" s="3322"/>
      <c r="AA253" s="3322"/>
      <c r="AB253" s="3322"/>
      <c r="AC253" s="3322"/>
      <c r="AD253" s="3323"/>
      <c r="AE253" s="3324"/>
      <c r="AF253" s="3325"/>
      <c r="AH253" s="572"/>
    </row>
    <row r="254" spans="1:34">
      <c r="A254" s="3212" t="s">
        <v>1403</v>
      </c>
      <c r="E254" s="131"/>
      <c r="F254" s="20"/>
      <c r="G254" s="20"/>
      <c r="H254" s="115"/>
      <c r="I254" s="1601"/>
      <c r="J254" s="1681"/>
      <c r="K254" s="79"/>
      <c r="L254" s="79"/>
      <c r="M254" s="79"/>
      <c r="N254" s="79"/>
      <c r="O254" s="3144"/>
      <c r="P254" s="3037"/>
      <c r="Q254" s="3318"/>
      <c r="T254" s="131"/>
      <c r="U254" s="20"/>
      <c r="V254" s="20"/>
      <c r="W254" s="115"/>
      <c r="X254" s="492"/>
      <c r="Y254" s="3322"/>
      <c r="Z254" s="3322"/>
      <c r="AA254" s="3322"/>
      <c r="AB254" s="3322"/>
      <c r="AC254" s="3322"/>
      <c r="AD254" s="3323"/>
      <c r="AE254" s="3323"/>
      <c r="AF254" s="3325"/>
      <c r="AH254" s="572"/>
    </row>
    <row r="255" spans="1:34" ht="15.75">
      <c r="A255" s="3212" t="s">
        <v>1403</v>
      </c>
      <c r="E255" s="3227" t="s">
        <v>5772</v>
      </c>
      <c r="F255" s="20"/>
      <c r="G255" s="20"/>
      <c r="H255" s="115"/>
      <c r="I255" s="1601"/>
      <c r="J255" s="1681"/>
      <c r="K255" s="79"/>
      <c r="L255" s="79"/>
      <c r="M255" s="79"/>
      <c r="N255" s="79"/>
      <c r="O255" s="3144"/>
      <c r="P255" s="3037"/>
      <c r="Q255" s="3318"/>
      <c r="T255" s="3227" t="s">
        <v>5772</v>
      </c>
      <c r="U255" s="20"/>
      <c r="V255" s="20"/>
      <c r="W255" s="115"/>
      <c r="X255" s="492"/>
      <c r="Y255" s="3322"/>
      <c r="Z255" s="3322"/>
      <c r="AA255" s="3322"/>
      <c r="AB255" s="3322"/>
      <c r="AC255" s="3322"/>
      <c r="AD255" s="3323"/>
      <c r="AE255" s="3324"/>
      <c r="AF255" s="3325"/>
      <c r="AH255" s="572"/>
    </row>
    <row r="256" spans="1:34" ht="15.75">
      <c r="A256" s="3212" t="s">
        <v>5746</v>
      </c>
      <c r="E256" s="131"/>
      <c r="F256" s="20"/>
      <c r="G256" s="20"/>
      <c r="H256" s="115"/>
      <c r="I256" s="1601"/>
      <c r="J256" s="1681"/>
      <c r="K256" s="79"/>
      <c r="L256" s="79"/>
      <c r="M256" s="79"/>
      <c r="N256" s="79"/>
      <c r="O256" s="3144"/>
      <c r="P256" s="3037"/>
      <c r="Q256" s="3318"/>
      <c r="T256" s="487">
        <v>0</v>
      </c>
      <c r="U256" s="20"/>
      <c r="V256" s="20"/>
      <c r="W256" s="115"/>
      <c r="X256" s="492"/>
      <c r="Y256" s="3322"/>
      <c r="Z256" s="3322"/>
      <c r="AA256" s="3322"/>
      <c r="AB256" s="3322"/>
      <c r="AC256" s="3322"/>
      <c r="AD256" s="3323"/>
      <c r="AE256" s="3324"/>
      <c r="AF256" s="3325"/>
      <c r="AH256" s="572"/>
    </row>
    <row r="257" spans="1:34" ht="15.75">
      <c r="A257" s="3212" t="s">
        <v>5746</v>
      </c>
      <c r="E257" s="487" t="s">
        <v>1478</v>
      </c>
      <c r="F257" s="20"/>
      <c r="G257" s="20"/>
      <c r="H257" s="115"/>
      <c r="I257" s="1601"/>
      <c r="J257" s="1681"/>
      <c r="K257" s="79"/>
      <c r="L257" s="79"/>
      <c r="M257" s="79"/>
      <c r="N257" s="79"/>
      <c r="O257" s="3144"/>
      <c r="P257" s="3037"/>
      <c r="Q257" s="3318"/>
      <c r="T257" s="870"/>
      <c r="U257" s="871"/>
      <c r="V257" s="871"/>
      <c r="W257" s="115"/>
      <c r="X257" s="492"/>
      <c r="Y257" s="3322"/>
      <c r="Z257" s="3322"/>
      <c r="AA257" s="3322"/>
      <c r="AB257" s="3322"/>
      <c r="AC257" s="3322"/>
      <c r="AD257" s="3323"/>
      <c r="AE257" s="3323"/>
      <c r="AF257" s="3325"/>
      <c r="AH257" s="572"/>
    </row>
    <row r="258" spans="1:34" ht="15.75">
      <c r="A258" s="3212" t="s">
        <v>5746</v>
      </c>
      <c r="E258" s="487"/>
      <c r="G258" s="20"/>
      <c r="H258" s="115"/>
      <c r="I258" s="1601"/>
      <c r="J258" s="1681"/>
      <c r="K258" s="79"/>
      <c r="L258" s="79"/>
      <c r="M258" s="79"/>
      <c r="N258" s="79"/>
      <c r="O258" s="3144"/>
      <c r="P258" s="3037"/>
      <c r="Q258" s="3318"/>
      <c r="T258" s="487"/>
      <c r="V258" s="20"/>
      <c r="W258" s="115"/>
      <c r="X258" s="492"/>
      <c r="Y258" s="3322"/>
      <c r="Z258" s="3322"/>
      <c r="AA258" s="3322"/>
      <c r="AB258" s="3322"/>
      <c r="AC258" s="3322"/>
      <c r="AD258" s="3323"/>
      <c r="AE258" s="3323"/>
      <c r="AF258" s="3325"/>
      <c r="AH258" s="572"/>
    </row>
    <row r="259" spans="1:34" ht="15.75">
      <c r="A259" s="3212" t="s">
        <v>1403</v>
      </c>
      <c r="E259" s="487"/>
      <c r="F259" s="20" t="s">
        <v>5776</v>
      </c>
      <c r="G259" s="584"/>
      <c r="H259" s="115"/>
      <c r="I259" s="1601">
        <v>0</v>
      </c>
      <c r="J259" s="3019">
        <v>0</v>
      </c>
      <c r="K259" s="3036">
        <v>4.7523533686707996E-2</v>
      </c>
      <c r="L259" s="3036">
        <v>0</v>
      </c>
      <c r="M259" s="3036">
        <v>0</v>
      </c>
      <c r="N259" s="3036">
        <v>0</v>
      </c>
      <c r="O259" s="3021">
        <v>0</v>
      </c>
      <c r="P259" s="3037">
        <v>4.7523533686707996E-2</v>
      </c>
      <c r="Q259" s="3318"/>
      <c r="T259" s="487"/>
      <c r="U259" s="20" t="s">
        <v>5776</v>
      </c>
      <c r="V259" s="584"/>
      <c r="W259" s="115"/>
      <c r="X259" s="492"/>
      <c r="Y259" s="3322">
        <v>0</v>
      </c>
      <c r="Z259" s="3322">
        <v>2204390.769496988</v>
      </c>
      <c r="AA259" s="3322">
        <v>0</v>
      </c>
      <c r="AB259" s="3322">
        <v>0</v>
      </c>
      <c r="AC259" s="3322">
        <v>0</v>
      </c>
      <c r="AD259" s="3323">
        <v>0</v>
      </c>
      <c r="AE259" s="3323">
        <v>2204390.769496988</v>
      </c>
      <c r="AF259" s="3325"/>
      <c r="AH259" s="572"/>
    </row>
    <row r="260" spans="1:34" ht="15.75">
      <c r="A260" s="3212" t="s">
        <v>1403</v>
      </c>
      <c r="E260" s="487"/>
      <c r="F260" s="20" t="s">
        <v>5778</v>
      </c>
      <c r="G260" s="584"/>
      <c r="H260" s="115"/>
      <c r="I260" s="1601">
        <v>0</v>
      </c>
      <c r="J260" s="3019">
        <v>0</v>
      </c>
      <c r="K260" s="3036">
        <v>1.8575929568118512E-2</v>
      </c>
      <c r="L260" s="3036">
        <v>0</v>
      </c>
      <c r="M260" s="3036">
        <v>0</v>
      </c>
      <c r="N260" s="3036">
        <v>0</v>
      </c>
      <c r="O260" s="3021">
        <v>0</v>
      </c>
      <c r="P260" s="3037">
        <v>1.8575929568118512E-2</v>
      </c>
      <c r="Q260" s="3318"/>
      <c r="T260" s="487"/>
      <c r="U260" s="20" t="s">
        <v>5778</v>
      </c>
      <c r="V260" s="584"/>
      <c r="W260" s="115"/>
      <c r="X260" s="492"/>
      <c r="Y260" s="3322">
        <v>0</v>
      </c>
      <c r="Z260" s="3322">
        <v>861649.05044171121</v>
      </c>
      <c r="AA260" s="3322">
        <v>0</v>
      </c>
      <c r="AB260" s="3322">
        <v>0</v>
      </c>
      <c r="AC260" s="3322">
        <v>0</v>
      </c>
      <c r="AD260" s="3323">
        <v>0</v>
      </c>
      <c r="AE260" s="3323">
        <v>861649.05044171121</v>
      </c>
      <c r="AF260" s="3325"/>
      <c r="AH260" s="572"/>
    </row>
    <row r="261" spans="1:34" ht="15.75">
      <c r="A261" s="3212" t="s">
        <v>1403</v>
      </c>
      <c r="E261" s="487"/>
      <c r="F261" s="20" t="s">
        <v>5780</v>
      </c>
      <c r="G261" s="20"/>
      <c r="H261" s="115"/>
      <c r="I261" s="1601">
        <v>0</v>
      </c>
      <c r="J261" s="3019">
        <v>0</v>
      </c>
      <c r="K261" s="3036">
        <v>0</v>
      </c>
      <c r="L261" s="3036">
        <v>0</v>
      </c>
      <c r="M261" s="3036">
        <v>0.15254255541419337</v>
      </c>
      <c r="N261" s="3036">
        <v>0</v>
      </c>
      <c r="O261" s="3021">
        <v>0</v>
      </c>
      <c r="P261" s="3037">
        <v>0.15254255541419337</v>
      </c>
      <c r="Q261" s="3318"/>
      <c r="T261" s="487"/>
      <c r="U261" s="20" t="s">
        <v>5780</v>
      </c>
      <c r="V261" s="20"/>
      <c r="W261" s="115"/>
      <c r="X261" s="492"/>
      <c r="Y261" s="3322">
        <v>0</v>
      </c>
      <c r="Z261" s="3322">
        <v>0</v>
      </c>
      <c r="AA261" s="3322">
        <v>0</v>
      </c>
      <c r="AB261" s="3322">
        <v>7075723.8577269604</v>
      </c>
      <c r="AC261" s="3322">
        <v>0</v>
      </c>
      <c r="AD261" s="3323">
        <v>0</v>
      </c>
      <c r="AE261" s="3323">
        <v>7075723.8577269604</v>
      </c>
      <c r="AF261" s="3325"/>
      <c r="AH261" s="572"/>
    </row>
    <row r="262" spans="1:34" ht="15.75">
      <c r="A262" s="3212" t="s">
        <v>1403</v>
      </c>
      <c r="E262" s="487"/>
      <c r="F262" s="20" t="s">
        <v>5783</v>
      </c>
      <c r="G262" s="20"/>
      <c r="H262" s="115"/>
      <c r="I262" s="1601">
        <v>0</v>
      </c>
      <c r="J262" s="3019">
        <v>0</v>
      </c>
      <c r="K262" s="3036">
        <v>0</v>
      </c>
      <c r="L262" s="3036">
        <v>0</v>
      </c>
      <c r="M262" s="3036">
        <v>6.29428610504162E-4</v>
      </c>
      <c r="N262" s="3036">
        <v>0</v>
      </c>
      <c r="O262" s="3021">
        <v>0</v>
      </c>
      <c r="P262" s="3037">
        <v>6.29428610504162E-4</v>
      </c>
      <c r="Q262" s="3318"/>
      <c r="T262" s="487"/>
      <c r="U262" s="20" t="s">
        <v>5783</v>
      </c>
      <c r="V262" s="20"/>
      <c r="W262" s="115"/>
      <c r="X262" s="492"/>
      <c r="Y262" s="3322">
        <v>0</v>
      </c>
      <c r="Z262" s="3322">
        <v>0</v>
      </c>
      <c r="AA262" s="3322">
        <v>0</v>
      </c>
      <c r="AB262" s="3322">
        <v>29196.20052245327</v>
      </c>
      <c r="AC262" s="3322">
        <v>0</v>
      </c>
      <c r="AD262" s="3323">
        <v>0</v>
      </c>
      <c r="AE262" s="3323">
        <v>29196.20052245327</v>
      </c>
      <c r="AF262" s="3325"/>
      <c r="AH262" s="572"/>
    </row>
    <row r="263" spans="1:34" ht="15.75">
      <c r="A263" s="3212" t="s">
        <v>1403</v>
      </c>
      <c r="E263" s="487"/>
      <c r="F263" s="20" t="s">
        <v>5785</v>
      </c>
      <c r="G263" s="584"/>
      <c r="H263" s="115"/>
      <c r="I263" s="1601">
        <v>0</v>
      </c>
      <c r="J263" s="3019">
        <v>2.1342557737030032E-2</v>
      </c>
      <c r="K263" s="3036">
        <v>5.0508979311889836E-2</v>
      </c>
      <c r="L263" s="3036">
        <v>1.8071144617331114E-2</v>
      </c>
      <c r="M263" s="3036">
        <v>0</v>
      </c>
      <c r="N263" s="3036">
        <v>0</v>
      </c>
      <c r="O263" s="3021">
        <v>0</v>
      </c>
      <c r="P263" s="3037">
        <v>8.9922681666250975E-2</v>
      </c>
      <c r="Q263" s="3318"/>
      <c r="T263" s="487"/>
      <c r="U263" s="20" t="s">
        <v>5785</v>
      </c>
      <c r="V263" s="584"/>
      <c r="W263" s="115"/>
      <c r="X263" s="492"/>
      <c r="Y263" s="3322">
        <v>989979.77682211669</v>
      </c>
      <c r="Z263" s="3322">
        <v>2342871.3972712373</v>
      </c>
      <c r="AA263" s="3322">
        <v>838234.47665533551</v>
      </c>
      <c r="AB263" s="3322">
        <v>0</v>
      </c>
      <c r="AC263" s="3322">
        <v>0</v>
      </c>
      <c r="AD263" s="3323">
        <v>0</v>
      </c>
      <c r="AE263" s="3323">
        <v>4171085.6507486897</v>
      </c>
      <c r="AF263" s="3325"/>
      <c r="AH263" s="572"/>
    </row>
    <row r="264" spans="1:34" ht="15.75">
      <c r="A264" s="3212" t="s">
        <v>1403</v>
      </c>
      <c r="E264" s="487"/>
      <c r="F264" s="20" t="s">
        <v>5787</v>
      </c>
      <c r="G264" s="584"/>
      <c r="H264" s="115"/>
      <c r="I264" s="1601">
        <v>0</v>
      </c>
      <c r="J264" s="3019">
        <v>0</v>
      </c>
      <c r="K264" s="3036">
        <v>0.10428963840165716</v>
      </c>
      <c r="L264" s="3036">
        <v>0</v>
      </c>
      <c r="M264" s="3036">
        <v>0</v>
      </c>
      <c r="N264" s="3036">
        <v>0</v>
      </c>
      <c r="O264" s="3021">
        <v>0</v>
      </c>
      <c r="P264" s="3037">
        <v>0.10428963840165716</v>
      </c>
      <c r="Q264" s="3318"/>
      <c r="T264" s="487"/>
      <c r="U264" s="20" t="s">
        <v>5787</v>
      </c>
      <c r="V264" s="584"/>
      <c r="W264" s="115"/>
      <c r="X264" s="492"/>
      <c r="Y264" s="3322">
        <v>0</v>
      </c>
      <c r="Z264" s="3322">
        <v>4837500.4637142904</v>
      </c>
      <c r="AA264" s="3322">
        <v>0</v>
      </c>
      <c r="AB264" s="3322">
        <v>0</v>
      </c>
      <c r="AC264" s="3322">
        <v>0</v>
      </c>
      <c r="AD264" s="3323">
        <v>0</v>
      </c>
      <c r="AE264" s="3323">
        <v>4837500.4637142904</v>
      </c>
      <c r="AF264" s="3325"/>
      <c r="AH264" s="572"/>
    </row>
    <row r="265" spans="1:34" ht="15.75">
      <c r="A265" s="3212" t="s">
        <v>5746</v>
      </c>
      <c r="E265" s="487"/>
      <c r="F265" s="20">
        <v>0</v>
      </c>
      <c r="G265" s="20"/>
      <c r="H265" s="115"/>
      <c r="I265" s="1601">
        <v>0</v>
      </c>
      <c r="J265" s="3019">
        <v>0</v>
      </c>
      <c r="K265" s="3036">
        <v>0</v>
      </c>
      <c r="L265" s="3036">
        <v>0</v>
      </c>
      <c r="M265" s="3036">
        <v>0</v>
      </c>
      <c r="N265" s="3036">
        <v>0</v>
      </c>
      <c r="O265" s="3021">
        <v>0</v>
      </c>
      <c r="P265" s="3037">
        <v>0</v>
      </c>
      <c r="Q265" s="3318"/>
      <c r="T265" s="487"/>
      <c r="U265" s="20">
        <v>0</v>
      </c>
      <c r="V265" s="20"/>
      <c r="W265" s="115"/>
      <c r="X265" s="492"/>
      <c r="Y265" s="3322">
        <v>0</v>
      </c>
      <c r="Z265" s="3322">
        <v>0</v>
      </c>
      <c r="AA265" s="3322">
        <v>0</v>
      </c>
      <c r="AB265" s="3322">
        <v>0</v>
      </c>
      <c r="AC265" s="3322">
        <v>0</v>
      </c>
      <c r="AD265" s="3323">
        <v>0</v>
      </c>
      <c r="AE265" s="3323">
        <v>0</v>
      </c>
      <c r="AF265" s="3325"/>
      <c r="AH265" s="572"/>
    </row>
    <row r="266" spans="1:34" ht="15.75">
      <c r="A266" s="3212" t="s">
        <v>5746</v>
      </c>
      <c r="E266" s="487"/>
      <c r="F266" s="20">
        <v>0</v>
      </c>
      <c r="G266" s="20"/>
      <c r="H266" s="115"/>
      <c r="I266" s="1601">
        <v>0</v>
      </c>
      <c r="J266" s="3019">
        <v>0</v>
      </c>
      <c r="K266" s="3036">
        <v>0</v>
      </c>
      <c r="L266" s="3036">
        <v>0</v>
      </c>
      <c r="M266" s="3036">
        <v>0</v>
      </c>
      <c r="N266" s="3036">
        <v>0</v>
      </c>
      <c r="O266" s="3021">
        <v>0</v>
      </c>
      <c r="P266" s="3037">
        <v>0</v>
      </c>
      <c r="Q266" s="3318"/>
      <c r="T266" s="487"/>
      <c r="U266" s="20">
        <v>0</v>
      </c>
      <c r="V266" s="20"/>
      <c r="W266" s="115"/>
      <c r="X266" s="492"/>
      <c r="Y266" s="3322">
        <v>0</v>
      </c>
      <c r="Z266" s="3322">
        <v>0</v>
      </c>
      <c r="AA266" s="3322">
        <v>0</v>
      </c>
      <c r="AB266" s="3322">
        <v>0</v>
      </c>
      <c r="AC266" s="3322">
        <v>0</v>
      </c>
      <c r="AD266" s="3323">
        <v>0</v>
      </c>
      <c r="AE266" s="3323">
        <v>0</v>
      </c>
      <c r="AF266" s="3325"/>
      <c r="AH266" s="572"/>
    </row>
    <row r="267" spans="1:34" ht="15.75">
      <c r="A267" s="3212" t="s">
        <v>5746</v>
      </c>
      <c r="E267" s="487"/>
      <c r="F267" s="20">
        <v>0</v>
      </c>
      <c r="G267" s="20"/>
      <c r="H267" s="115"/>
      <c r="I267" s="1601">
        <v>0</v>
      </c>
      <c r="J267" s="3019">
        <v>0</v>
      </c>
      <c r="K267" s="3036">
        <v>0</v>
      </c>
      <c r="L267" s="3036">
        <v>0</v>
      </c>
      <c r="M267" s="3036">
        <v>0</v>
      </c>
      <c r="N267" s="3036">
        <v>0</v>
      </c>
      <c r="O267" s="3021">
        <v>0</v>
      </c>
      <c r="P267" s="3037">
        <v>0</v>
      </c>
      <c r="Q267" s="3318"/>
      <c r="T267" s="487"/>
      <c r="U267" s="20">
        <v>0</v>
      </c>
      <c r="V267" s="20"/>
      <c r="W267" s="115"/>
      <c r="X267" s="492"/>
      <c r="Y267" s="3322">
        <v>0</v>
      </c>
      <c r="Z267" s="3322">
        <v>0</v>
      </c>
      <c r="AA267" s="3322">
        <v>0</v>
      </c>
      <c r="AB267" s="3322">
        <v>0</v>
      </c>
      <c r="AC267" s="3322">
        <v>0</v>
      </c>
      <c r="AD267" s="3323">
        <v>0</v>
      </c>
      <c r="AE267" s="3323">
        <v>0</v>
      </c>
      <c r="AF267" s="3325"/>
      <c r="AH267" s="572"/>
    </row>
    <row r="268" spans="1:34" ht="15.75">
      <c r="A268" s="3212" t="s">
        <v>5746</v>
      </c>
      <c r="E268" s="487"/>
      <c r="F268" s="20">
        <v>0</v>
      </c>
      <c r="G268" s="20"/>
      <c r="H268" s="115"/>
      <c r="I268" s="1601"/>
      <c r="J268" s="3019">
        <v>0</v>
      </c>
      <c r="K268" s="3036">
        <v>0</v>
      </c>
      <c r="L268" s="3036">
        <v>0</v>
      </c>
      <c r="M268" s="3036">
        <v>0</v>
      </c>
      <c r="N268" s="3036">
        <v>0</v>
      </c>
      <c r="O268" s="3021">
        <v>0</v>
      </c>
      <c r="P268" s="3037"/>
      <c r="Q268" s="3318"/>
      <c r="T268" s="487"/>
      <c r="U268" s="20">
        <v>0</v>
      </c>
      <c r="V268" s="20"/>
      <c r="W268" s="115"/>
      <c r="X268" s="492"/>
      <c r="Y268" s="3322">
        <v>0</v>
      </c>
      <c r="Z268" s="3322">
        <v>0</v>
      </c>
      <c r="AA268" s="3322">
        <v>0</v>
      </c>
      <c r="AB268" s="3322">
        <v>0</v>
      </c>
      <c r="AC268" s="3322">
        <v>0</v>
      </c>
      <c r="AD268" s="3323">
        <v>0</v>
      </c>
      <c r="AE268" s="3323">
        <v>0</v>
      </c>
      <c r="AF268" s="3325"/>
      <c r="AH268" s="572"/>
    </row>
    <row r="269" spans="1:34" ht="15.75">
      <c r="A269" s="3212" t="s">
        <v>5746</v>
      </c>
      <c r="E269" s="487"/>
      <c r="F269" s="20">
        <v>0</v>
      </c>
      <c r="G269" s="584"/>
      <c r="H269" s="115"/>
      <c r="I269" s="1601">
        <v>0</v>
      </c>
      <c r="J269" s="3019">
        <v>0</v>
      </c>
      <c r="K269" s="3036">
        <v>0</v>
      </c>
      <c r="L269" s="3036">
        <v>0</v>
      </c>
      <c r="M269" s="3036">
        <v>0</v>
      </c>
      <c r="N269" s="3036">
        <v>0</v>
      </c>
      <c r="O269" s="3021">
        <v>0</v>
      </c>
      <c r="P269" s="3037">
        <v>0</v>
      </c>
      <c r="Q269" s="3318"/>
      <c r="T269" s="487"/>
      <c r="U269" s="20">
        <v>0</v>
      </c>
      <c r="V269" s="584"/>
      <c r="W269" s="115"/>
      <c r="X269" s="492"/>
      <c r="Y269" s="3322">
        <v>0</v>
      </c>
      <c r="Z269" s="3322">
        <v>0</v>
      </c>
      <c r="AA269" s="3322">
        <v>0</v>
      </c>
      <c r="AB269" s="3322">
        <v>0</v>
      </c>
      <c r="AC269" s="3322">
        <v>0</v>
      </c>
      <c r="AD269" s="3323">
        <v>0</v>
      </c>
      <c r="AE269" s="3323">
        <v>0</v>
      </c>
      <c r="AF269" s="3325"/>
      <c r="AH269" s="572"/>
    </row>
    <row r="270" spans="1:34" ht="15.75">
      <c r="A270" s="3212" t="s">
        <v>5746</v>
      </c>
      <c r="E270" s="487"/>
      <c r="F270" s="20">
        <v>0</v>
      </c>
      <c r="G270" s="584"/>
      <c r="H270" s="115"/>
      <c r="I270" s="1601">
        <v>0</v>
      </c>
      <c r="J270" s="3019">
        <v>0</v>
      </c>
      <c r="K270" s="3036">
        <v>0</v>
      </c>
      <c r="L270" s="3036">
        <v>0</v>
      </c>
      <c r="M270" s="3036">
        <v>0</v>
      </c>
      <c r="N270" s="3036">
        <v>0</v>
      </c>
      <c r="O270" s="3021">
        <v>0</v>
      </c>
      <c r="P270" s="3037">
        <v>0</v>
      </c>
      <c r="Q270" s="3318"/>
      <c r="T270" s="487"/>
      <c r="U270" s="20">
        <v>0</v>
      </c>
      <c r="V270" s="584"/>
      <c r="W270" s="115"/>
      <c r="X270" s="492"/>
      <c r="Y270" s="3322">
        <v>0</v>
      </c>
      <c r="Z270" s="3322">
        <v>0</v>
      </c>
      <c r="AA270" s="3322">
        <v>0</v>
      </c>
      <c r="AB270" s="3322">
        <v>0</v>
      </c>
      <c r="AC270" s="3322">
        <v>0</v>
      </c>
      <c r="AD270" s="3323">
        <v>0</v>
      </c>
      <c r="AE270" s="3323">
        <v>0</v>
      </c>
      <c r="AF270" s="3325"/>
      <c r="AH270" s="572"/>
    </row>
    <row r="271" spans="1:34" ht="15.75">
      <c r="A271" s="3212" t="s">
        <v>5746</v>
      </c>
      <c r="E271" s="487"/>
      <c r="F271" s="20">
        <v>0</v>
      </c>
      <c r="G271" s="584"/>
      <c r="H271" s="115"/>
      <c r="I271" s="1601">
        <v>0</v>
      </c>
      <c r="J271" s="3019">
        <v>0</v>
      </c>
      <c r="K271" s="3036">
        <v>0</v>
      </c>
      <c r="L271" s="3036">
        <v>0</v>
      </c>
      <c r="M271" s="3036">
        <v>0</v>
      </c>
      <c r="N271" s="3036">
        <v>0</v>
      </c>
      <c r="O271" s="3021">
        <v>0</v>
      </c>
      <c r="P271" s="3037">
        <v>0</v>
      </c>
      <c r="Q271" s="3318"/>
      <c r="T271" s="487"/>
      <c r="U271" s="20">
        <v>0</v>
      </c>
      <c r="V271" s="584"/>
      <c r="W271" s="115"/>
      <c r="X271" s="492"/>
      <c r="Y271" s="3322">
        <v>0</v>
      </c>
      <c r="Z271" s="3322">
        <v>0</v>
      </c>
      <c r="AA271" s="3322">
        <v>0</v>
      </c>
      <c r="AB271" s="3322">
        <v>0</v>
      </c>
      <c r="AC271" s="3322">
        <v>0</v>
      </c>
      <c r="AD271" s="3323">
        <v>0</v>
      </c>
      <c r="AE271" s="3323">
        <v>0</v>
      </c>
      <c r="AF271" s="3325"/>
      <c r="AH271" s="572"/>
    </row>
    <row r="272" spans="1:34" ht="15.75">
      <c r="A272" s="3212" t="s">
        <v>5746</v>
      </c>
      <c r="E272" s="487"/>
      <c r="F272" s="20">
        <v>0</v>
      </c>
      <c r="G272" s="584"/>
      <c r="H272" s="115"/>
      <c r="I272" s="1601">
        <v>0</v>
      </c>
      <c r="J272" s="3340">
        <v>0</v>
      </c>
      <c r="K272" s="3341">
        <v>0</v>
      </c>
      <c r="L272" s="3341">
        <v>0</v>
      </c>
      <c r="M272" s="3341">
        <v>0</v>
      </c>
      <c r="N272" s="3341">
        <v>0</v>
      </c>
      <c r="O272" s="3326">
        <v>0</v>
      </c>
      <c r="P272" s="3037">
        <v>0</v>
      </c>
      <c r="Q272" s="3318"/>
      <c r="T272" s="487"/>
      <c r="U272" s="20">
        <v>0</v>
      </c>
      <c r="V272" s="584"/>
      <c r="W272" s="115"/>
      <c r="X272" s="492"/>
      <c r="Y272" s="3322">
        <v>0</v>
      </c>
      <c r="Z272" s="3322">
        <v>0</v>
      </c>
      <c r="AA272" s="3322">
        <v>0</v>
      </c>
      <c r="AB272" s="3322">
        <v>0</v>
      </c>
      <c r="AC272" s="3322">
        <v>0</v>
      </c>
      <c r="AD272" s="3323">
        <v>0</v>
      </c>
      <c r="AE272" s="3323">
        <v>0</v>
      </c>
      <c r="AF272" s="3325"/>
      <c r="AH272" s="572"/>
    </row>
    <row r="273" spans="1:34" ht="15.75">
      <c r="A273" s="3212" t="s">
        <v>1403</v>
      </c>
      <c r="E273" s="487"/>
      <c r="F273" s="20">
        <v>0</v>
      </c>
      <c r="G273" s="20"/>
      <c r="H273" s="115">
        <v>0</v>
      </c>
      <c r="I273" s="2828">
        <v>0</v>
      </c>
      <c r="J273" s="3329">
        <v>2.1342557737030032E-2</v>
      </c>
      <c r="K273" s="3036">
        <v>0.22089808096837352</v>
      </c>
      <c r="L273" s="3036">
        <v>1.8071144617331114E-2</v>
      </c>
      <c r="M273" s="3036">
        <v>0.15317198402469751</v>
      </c>
      <c r="N273" s="3036">
        <v>0</v>
      </c>
      <c r="O273" s="3297">
        <v>0</v>
      </c>
      <c r="P273" s="3242">
        <v>0.4134837673474322</v>
      </c>
      <c r="Q273" s="3318"/>
      <c r="T273" s="487"/>
      <c r="U273" s="20">
        <v>0</v>
      </c>
      <c r="V273" s="20"/>
      <c r="W273" s="115"/>
      <c r="X273" s="492"/>
      <c r="Y273" s="3331">
        <v>989979.77682211669</v>
      </c>
      <c r="Z273" s="3331">
        <v>10246411.680924227</v>
      </c>
      <c r="AA273" s="3331">
        <v>838234.47665533551</v>
      </c>
      <c r="AB273" s="3331">
        <v>7104920.0582494121</v>
      </c>
      <c r="AC273" s="3331">
        <v>0</v>
      </c>
      <c r="AD273" s="3332">
        <v>0</v>
      </c>
      <c r="AE273" s="3332">
        <v>19179545.992651094</v>
      </c>
      <c r="AF273" s="3325"/>
      <c r="AH273" s="572"/>
    </row>
    <row r="274" spans="1:34" ht="15.75">
      <c r="A274" s="3212" t="s">
        <v>1403</v>
      </c>
      <c r="E274" s="487"/>
      <c r="F274" s="20">
        <v>0</v>
      </c>
      <c r="G274" s="20"/>
      <c r="H274" s="115"/>
      <c r="I274" s="1601"/>
      <c r="J274" s="1681"/>
      <c r="K274" s="79"/>
      <c r="L274" s="79"/>
      <c r="M274" s="79"/>
      <c r="N274" s="79"/>
      <c r="O274" s="3144"/>
      <c r="P274" s="3037"/>
      <c r="Q274" s="3318"/>
      <c r="T274" s="487"/>
      <c r="U274" s="20"/>
      <c r="V274" s="20"/>
      <c r="W274" s="115"/>
      <c r="X274" s="492"/>
      <c r="Y274" s="3322"/>
      <c r="Z274" s="3322"/>
      <c r="AA274" s="3322"/>
      <c r="AB274" s="3322"/>
      <c r="AC274" s="3322"/>
      <c r="AD274" s="3323"/>
      <c r="AE274" s="3323"/>
      <c r="AF274" s="3325"/>
      <c r="AH274" s="572"/>
    </row>
    <row r="275" spans="1:34" ht="15.75">
      <c r="A275" s="3212" t="s">
        <v>1403</v>
      </c>
      <c r="E275" s="487" t="s">
        <v>659</v>
      </c>
      <c r="F275" s="20"/>
      <c r="G275" s="20"/>
      <c r="H275" s="115"/>
      <c r="I275" s="1601"/>
      <c r="J275" s="1681"/>
      <c r="K275" s="79"/>
      <c r="L275" s="79"/>
      <c r="M275" s="79"/>
      <c r="N275" s="79"/>
      <c r="O275" s="3144"/>
      <c r="P275" s="3037"/>
      <c r="Q275" s="3318"/>
      <c r="T275" s="487" t="s">
        <v>659</v>
      </c>
      <c r="U275" s="20"/>
      <c r="V275" s="20"/>
      <c r="W275" s="115"/>
      <c r="X275" s="492"/>
      <c r="Y275" s="3322"/>
      <c r="Z275" s="3322"/>
      <c r="AA275" s="3322"/>
      <c r="AB275" s="3322"/>
      <c r="AC275" s="3322"/>
      <c r="AD275" s="3323"/>
      <c r="AE275" s="3323"/>
      <c r="AF275" s="3325"/>
      <c r="AH275" s="572"/>
    </row>
    <row r="276" spans="1:34" ht="15.75">
      <c r="A276" s="3212" t="s">
        <v>1403</v>
      </c>
      <c r="E276" s="487"/>
      <c r="F276" s="20" t="s">
        <v>662</v>
      </c>
      <c r="G276" s="20"/>
      <c r="H276" s="115"/>
      <c r="I276" s="1601">
        <v>0</v>
      </c>
      <c r="J276" s="3019">
        <v>0</v>
      </c>
      <c r="K276" s="3036">
        <v>0</v>
      </c>
      <c r="L276" s="3036">
        <v>0</v>
      </c>
      <c r="M276" s="3036">
        <v>2.255513935167484E-2</v>
      </c>
      <c r="N276" s="3036">
        <v>0</v>
      </c>
      <c r="O276" s="3021">
        <v>0</v>
      </c>
      <c r="P276" s="3037">
        <v>2.255513935167484E-2</v>
      </c>
      <c r="Q276" s="3318"/>
      <c r="T276" s="487"/>
      <c r="U276" s="20" t="s">
        <v>662</v>
      </c>
      <c r="V276" s="20"/>
      <c r="W276" s="115"/>
      <c r="X276" s="492"/>
      <c r="Y276" s="3322">
        <v>0</v>
      </c>
      <c r="Z276" s="3322">
        <v>0</v>
      </c>
      <c r="AA276" s="3322">
        <v>0</v>
      </c>
      <c r="AB276" s="3322">
        <v>1046225.6725125794</v>
      </c>
      <c r="AC276" s="3322">
        <v>0</v>
      </c>
      <c r="AD276" s="3323">
        <v>0</v>
      </c>
      <c r="AE276" s="3323">
        <v>1046225.6725125794</v>
      </c>
      <c r="AF276" s="3325"/>
      <c r="AH276" s="572"/>
    </row>
    <row r="277" spans="1:34" ht="15.75">
      <c r="A277" s="3212" t="s">
        <v>5746</v>
      </c>
      <c r="E277" s="487"/>
      <c r="F277" s="20">
        <v>0</v>
      </c>
      <c r="G277" s="20"/>
      <c r="H277" s="115"/>
      <c r="I277" s="1601"/>
      <c r="J277" s="3019">
        <v>0</v>
      </c>
      <c r="K277" s="3036">
        <v>0</v>
      </c>
      <c r="L277" s="3036">
        <v>0</v>
      </c>
      <c r="M277" s="3036">
        <v>0</v>
      </c>
      <c r="N277" s="3036">
        <v>0</v>
      </c>
      <c r="O277" s="3021">
        <v>0</v>
      </c>
      <c r="P277" s="3037"/>
      <c r="Q277" s="3318"/>
      <c r="T277" s="487"/>
      <c r="U277" s="20">
        <v>0</v>
      </c>
      <c r="V277" s="20"/>
      <c r="W277" s="115"/>
      <c r="X277" s="492"/>
      <c r="Y277" s="3322">
        <v>0</v>
      </c>
      <c r="Z277" s="3322">
        <v>0</v>
      </c>
      <c r="AA277" s="3322">
        <v>0</v>
      </c>
      <c r="AB277" s="3322">
        <v>0</v>
      </c>
      <c r="AC277" s="3322">
        <v>0</v>
      </c>
      <c r="AD277" s="3323">
        <v>0</v>
      </c>
      <c r="AE277" s="3323">
        <v>0</v>
      </c>
      <c r="AF277" s="3325"/>
      <c r="AH277" s="572"/>
    </row>
    <row r="278" spans="1:34" ht="15.75">
      <c r="A278" s="3212" t="s">
        <v>5746</v>
      </c>
      <c r="E278" s="487"/>
      <c r="F278" s="20">
        <v>0</v>
      </c>
      <c r="G278" s="20"/>
      <c r="H278" s="115"/>
      <c r="I278" s="1601">
        <v>0</v>
      </c>
      <c r="J278" s="3019">
        <v>0</v>
      </c>
      <c r="K278" s="3036">
        <v>0</v>
      </c>
      <c r="L278" s="3036">
        <v>0</v>
      </c>
      <c r="M278" s="3036">
        <v>0</v>
      </c>
      <c r="N278" s="3036">
        <v>0</v>
      </c>
      <c r="O278" s="3021">
        <v>0</v>
      </c>
      <c r="P278" s="3037">
        <v>0</v>
      </c>
      <c r="Q278" s="3318"/>
      <c r="T278" s="487"/>
      <c r="U278" s="20">
        <v>0</v>
      </c>
      <c r="V278" s="20"/>
      <c r="W278" s="115"/>
      <c r="X278" s="492"/>
      <c r="Y278" s="3322">
        <v>0</v>
      </c>
      <c r="Z278" s="3322">
        <v>0</v>
      </c>
      <c r="AA278" s="3322">
        <v>0</v>
      </c>
      <c r="AB278" s="3322">
        <v>0</v>
      </c>
      <c r="AC278" s="3322">
        <v>0</v>
      </c>
      <c r="AD278" s="3323">
        <v>0</v>
      </c>
      <c r="AE278" s="3323">
        <v>0</v>
      </c>
      <c r="AF278" s="3325"/>
      <c r="AH278" s="572"/>
    </row>
    <row r="279" spans="1:34" ht="15.75">
      <c r="A279" s="3212" t="s">
        <v>5746</v>
      </c>
      <c r="E279" s="487"/>
      <c r="F279" s="20">
        <v>0</v>
      </c>
      <c r="G279" s="20"/>
      <c r="H279" s="115"/>
      <c r="I279" s="1601">
        <v>0</v>
      </c>
      <c r="J279" s="3019">
        <v>0</v>
      </c>
      <c r="K279" s="3036">
        <v>0</v>
      </c>
      <c r="L279" s="3036">
        <v>0</v>
      </c>
      <c r="M279" s="3036">
        <v>0</v>
      </c>
      <c r="N279" s="3036">
        <v>0</v>
      </c>
      <c r="O279" s="3021">
        <v>0</v>
      </c>
      <c r="P279" s="3037">
        <v>0</v>
      </c>
      <c r="Q279" s="3318"/>
      <c r="T279" s="487"/>
      <c r="U279" s="20">
        <v>0</v>
      </c>
      <c r="V279" s="20"/>
      <c r="W279" s="115"/>
      <c r="X279" s="492"/>
      <c r="Y279" s="3322">
        <v>0</v>
      </c>
      <c r="Z279" s="3322">
        <v>0</v>
      </c>
      <c r="AA279" s="3322">
        <v>0</v>
      </c>
      <c r="AB279" s="3322">
        <v>0</v>
      </c>
      <c r="AC279" s="3322">
        <v>0</v>
      </c>
      <c r="AD279" s="3323">
        <v>0</v>
      </c>
      <c r="AE279" s="3323">
        <v>0</v>
      </c>
      <c r="AF279" s="3325"/>
      <c r="AH279" s="572"/>
    </row>
    <row r="280" spans="1:34" ht="15.75">
      <c r="A280" s="3212" t="s">
        <v>5746</v>
      </c>
      <c r="E280" s="487"/>
      <c r="F280" s="20">
        <v>0</v>
      </c>
      <c r="G280" s="20"/>
      <c r="H280" s="115"/>
      <c r="I280" s="1601">
        <v>0</v>
      </c>
      <c r="J280" s="3019">
        <v>0</v>
      </c>
      <c r="K280" s="3036">
        <v>0</v>
      </c>
      <c r="L280" s="3036">
        <v>0</v>
      </c>
      <c r="M280" s="3036">
        <v>0</v>
      </c>
      <c r="N280" s="3036">
        <v>0</v>
      </c>
      <c r="O280" s="3021">
        <v>0</v>
      </c>
      <c r="P280" s="3037">
        <v>0</v>
      </c>
      <c r="Q280" s="3318"/>
      <c r="T280" s="487"/>
      <c r="U280" s="20">
        <v>0</v>
      </c>
      <c r="V280" s="20"/>
      <c r="W280" s="115"/>
      <c r="X280" s="492"/>
      <c r="Y280" s="3322">
        <v>0</v>
      </c>
      <c r="Z280" s="3322">
        <v>0</v>
      </c>
      <c r="AA280" s="3322">
        <v>0</v>
      </c>
      <c r="AB280" s="3322">
        <v>0</v>
      </c>
      <c r="AC280" s="3322">
        <v>0</v>
      </c>
      <c r="AD280" s="3323">
        <v>0</v>
      </c>
      <c r="AE280" s="3323">
        <v>0</v>
      </c>
      <c r="AF280" s="3325"/>
      <c r="AH280" s="572"/>
    </row>
    <row r="281" spans="1:34" ht="15.75">
      <c r="A281" s="3212" t="s">
        <v>5746</v>
      </c>
      <c r="E281" s="487"/>
      <c r="F281" s="20">
        <v>0</v>
      </c>
      <c r="G281" s="20"/>
      <c r="H281" s="115"/>
      <c r="I281" s="1601">
        <v>0</v>
      </c>
      <c r="J281" s="3019">
        <v>0</v>
      </c>
      <c r="K281" s="3036">
        <v>0</v>
      </c>
      <c r="L281" s="3036">
        <v>0</v>
      </c>
      <c r="M281" s="3036">
        <v>0</v>
      </c>
      <c r="N281" s="3036">
        <v>0</v>
      </c>
      <c r="O281" s="3021">
        <v>0</v>
      </c>
      <c r="P281" s="3037">
        <v>0</v>
      </c>
      <c r="Q281" s="3318"/>
      <c r="T281" s="487"/>
      <c r="U281" s="20">
        <v>0</v>
      </c>
      <c r="V281" s="20"/>
      <c r="W281" s="115"/>
      <c r="X281" s="492"/>
      <c r="Y281" s="3322">
        <v>0</v>
      </c>
      <c r="Z281" s="3322">
        <v>0</v>
      </c>
      <c r="AA281" s="3322">
        <v>0</v>
      </c>
      <c r="AB281" s="3322">
        <v>0</v>
      </c>
      <c r="AC281" s="3322">
        <v>0</v>
      </c>
      <c r="AD281" s="3323">
        <v>0</v>
      </c>
      <c r="AE281" s="3323">
        <v>0</v>
      </c>
      <c r="AF281" s="3325"/>
      <c r="AH281" s="572"/>
    </row>
    <row r="282" spans="1:34" ht="15.75">
      <c r="A282" s="3212" t="s">
        <v>5746</v>
      </c>
      <c r="E282" s="487"/>
      <c r="F282" s="20">
        <v>0</v>
      </c>
      <c r="G282" s="20"/>
      <c r="H282" s="115"/>
      <c r="I282" s="1601">
        <v>0</v>
      </c>
      <c r="J282" s="3019">
        <v>0</v>
      </c>
      <c r="K282" s="3036">
        <v>0</v>
      </c>
      <c r="L282" s="3036">
        <v>0</v>
      </c>
      <c r="M282" s="3036">
        <v>0</v>
      </c>
      <c r="N282" s="3036">
        <v>0</v>
      </c>
      <c r="O282" s="3021">
        <v>0</v>
      </c>
      <c r="P282" s="3037">
        <v>0</v>
      </c>
      <c r="Q282" s="3318"/>
      <c r="T282" s="487"/>
      <c r="U282" s="20">
        <v>0</v>
      </c>
      <c r="V282" s="20"/>
      <c r="W282" s="115"/>
      <c r="X282" s="492"/>
      <c r="Y282" s="3322">
        <v>0</v>
      </c>
      <c r="Z282" s="3322">
        <v>0</v>
      </c>
      <c r="AA282" s="3322">
        <v>0</v>
      </c>
      <c r="AB282" s="3322">
        <v>0</v>
      </c>
      <c r="AC282" s="3322">
        <v>0</v>
      </c>
      <c r="AD282" s="3323">
        <v>0</v>
      </c>
      <c r="AE282" s="3323">
        <v>0</v>
      </c>
      <c r="AF282" s="3325"/>
      <c r="AH282" s="572"/>
    </row>
    <row r="283" spans="1:34" ht="15.75">
      <c r="A283" s="3212" t="s">
        <v>1403</v>
      </c>
      <c r="E283" s="487"/>
      <c r="F283" s="20"/>
      <c r="G283" s="20"/>
      <c r="H283" s="115">
        <v>0</v>
      </c>
      <c r="I283" s="2828">
        <v>0</v>
      </c>
      <c r="J283" s="3019">
        <v>0</v>
      </c>
      <c r="K283" s="3036">
        <v>0</v>
      </c>
      <c r="L283" s="3036">
        <v>0</v>
      </c>
      <c r="M283" s="3036">
        <v>2.255513935167484E-2</v>
      </c>
      <c r="N283" s="3036">
        <v>0</v>
      </c>
      <c r="O283" s="3021">
        <v>0</v>
      </c>
      <c r="P283" s="3242">
        <v>2.255513935167484E-2</v>
      </c>
      <c r="Q283" s="3318"/>
      <c r="T283" s="487"/>
      <c r="U283" s="20"/>
      <c r="V283" s="20"/>
      <c r="W283" s="115">
        <v>0</v>
      </c>
      <c r="X283" s="492"/>
      <c r="Y283" s="3331">
        <v>0</v>
      </c>
      <c r="Z283" s="3331">
        <v>0</v>
      </c>
      <c r="AA283" s="3331">
        <v>0</v>
      </c>
      <c r="AB283" s="3331">
        <v>1046225.6725125794</v>
      </c>
      <c r="AC283" s="3331">
        <v>0</v>
      </c>
      <c r="AD283" s="3332">
        <v>0</v>
      </c>
      <c r="AE283" s="3332">
        <v>1046225.6725125794</v>
      </c>
      <c r="AF283" s="3325"/>
      <c r="AH283" s="572"/>
    </row>
    <row r="284" spans="1:34" ht="15.75">
      <c r="A284" s="3212" t="s">
        <v>1403</v>
      </c>
      <c r="E284" s="487"/>
      <c r="F284" s="20"/>
      <c r="G284" s="20"/>
      <c r="H284" s="115"/>
      <c r="I284" s="1601"/>
      <c r="J284" s="1681"/>
      <c r="K284" s="79"/>
      <c r="L284" s="79"/>
      <c r="M284" s="79"/>
      <c r="N284" s="79"/>
      <c r="O284" s="3144"/>
      <c r="P284" s="3037"/>
      <c r="Q284" s="3318"/>
      <c r="T284" s="487"/>
      <c r="U284" s="20"/>
      <c r="V284" s="20"/>
      <c r="W284" s="115"/>
      <c r="X284" s="492"/>
      <c r="Y284" s="3322"/>
      <c r="Z284" s="3322"/>
      <c r="AA284" s="3322"/>
      <c r="AB284" s="3322"/>
      <c r="AC284" s="3322"/>
      <c r="AD284" s="3323"/>
      <c r="AE284" s="3323"/>
      <c r="AF284" s="3325"/>
      <c r="AH284" s="572"/>
    </row>
    <row r="285" spans="1:34" ht="15.75">
      <c r="A285" s="3212" t="s">
        <v>1403</v>
      </c>
      <c r="E285" s="487" t="s">
        <v>32</v>
      </c>
      <c r="F285" s="20"/>
      <c r="G285" s="20"/>
      <c r="H285" s="115"/>
      <c r="I285" s="1601">
        <v>0</v>
      </c>
      <c r="J285" s="3019">
        <v>0</v>
      </c>
      <c r="K285" s="3036">
        <v>5.8297736605893373E-2</v>
      </c>
      <c r="L285" s="3036">
        <v>0</v>
      </c>
      <c r="M285" s="3036">
        <v>0</v>
      </c>
      <c r="N285" s="3036">
        <v>0</v>
      </c>
      <c r="O285" s="3021">
        <v>0</v>
      </c>
      <c r="P285" s="3037">
        <v>5.8297736605893373E-2</v>
      </c>
      <c r="Q285" s="3318"/>
      <c r="T285" s="487" t="s">
        <v>32</v>
      </c>
      <c r="U285" s="20"/>
      <c r="V285" s="20"/>
      <c r="W285" s="115"/>
      <c r="X285" s="492"/>
      <c r="Y285" s="3322">
        <v>0</v>
      </c>
      <c r="Z285" s="3322">
        <v>2704154.8152498109</v>
      </c>
      <c r="AA285" s="3322">
        <v>0</v>
      </c>
      <c r="AB285" s="3322">
        <v>0</v>
      </c>
      <c r="AC285" s="3322">
        <v>0</v>
      </c>
      <c r="AD285" s="3323">
        <v>0</v>
      </c>
      <c r="AE285" s="3323">
        <v>2704154.8152498109</v>
      </c>
      <c r="AF285" s="3325"/>
      <c r="AH285" s="572"/>
    </row>
    <row r="286" spans="1:34" ht="15.75">
      <c r="A286" s="3212" t="s">
        <v>1403</v>
      </c>
      <c r="E286" s="487"/>
      <c r="F286" s="20"/>
      <c r="G286" s="20"/>
      <c r="H286" s="115"/>
      <c r="I286" s="1601"/>
      <c r="J286" s="3019">
        <v>0</v>
      </c>
      <c r="K286" s="3036">
        <v>0</v>
      </c>
      <c r="L286" s="3036">
        <v>0</v>
      </c>
      <c r="M286" s="3036">
        <v>0</v>
      </c>
      <c r="N286" s="3036">
        <v>0</v>
      </c>
      <c r="O286" s="3021">
        <v>0</v>
      </c>
      <c r="P286" s="3037"/>
      <c r="Q286" s="3318"/>
      <c r="T286" s="487"/>
      <c r="U286" s="20"/>
      <c r="V286" s="20"/>
      <c r="W286" s="115"/>
      <c r="X286" s="492"/>
      <c r="Y286" s="3322"/>
      <c r="Z286" s="3322"/>
      <c r="AA286" s="3322"/>
      <c r="AB286" s="3322"/>
      <c r="AC286" s="3322"/>
      <c r="AD286" s="3323"/>
      <c r="AE286" s="3323"/>
      <c r="AF286" s="3325"/>
      <c r="AH286" s="572"/>
    </row>
    <row r="287" spans="1:34" ht="15.75">
      <c r="A287" s="3212" t="s">
        <v>1403</v>
      </c>
      <c r="E287" s="487" t="s">
        <v>1329</v>
      </c>
      <c r="F287" s="20"/>
      <c r="G287" s="20"/>
      <c r="H287" s="115"/>
      <c r="I287" s="1601"/>
      <c r="J287" s="3019">
        <v>0</v>
      </c>
      <c r="K287" s="3036">
        <v>0</v>
      </c>
      <c r="L287" s="3036">
        <v>0</v>
      </c>
      <c r="M287" s="3036">
        <v>0</v>
      </c>
      <c r="N287" s="3036">
        <v>0</v>
      </c>
      <c r="O287" s="3021">
        <v>0</v>
      </c>
      <c r="P287" s="3037"/>
      <c r="Q287" s="3318"/>
      <c r="T287" s="487" t="s">
        <v>1329</v>
      </c>
      <c r="U287" s="20"/>
      <c r="V287" s="20"/>
      <c r="W287" s="115"/>
      <c r="X287" s="492"/>
      <c r="Y287" s="3322"/>
      <c r="Z287" s="3322"/>
      <c r="AA287" s="3322"/>
      <c r="AB287" s="3322"/>
      <c r="AC287" s="3322"/>
      <c r="AD287" s="3323"/>
      <c r="AE287" s="3323"/>
      <c r="AF287" s="3325"/>
      <c r="AH287" s="572"/>
    </row>
    <row r="288" spans="1:34" ht="15.75">
      <c r="A288" s="3212" t="s">
        <v>1403</v>
      </c>
      <c r="E288" s="487"/>
      <c r="F288" s="20" t="s">
        <v>486</v>
      </c>
      <c r="G288" s="20"/>
      <c r="H288" s="115"/>
      <c r="I288" s="1601">
        <v>0</v>
      </c>
      <c r="J288" s="3019">
        <v>0</v>
      </c>
      <c r="K288" s="3036">
        <v>3.5482213403590285E-2</v>
      </c>
      <c r="L288" s="3036">
        <v>0</v>
      </c>
      <c r="M288" s="3036">
        <v>0</v>
      </c>
      <c r="N288" s="3036">
        <v>0</v>
      </c>
      <c r="O288" s="3021">
        <v>0</v>
      </c>
      <c r="P288" s="3037">
        <v>3.5482213403590285E-2</v>
      </c>
      <c r="Q288" s="3318"/>
      <c r="T288" s="487"/>
      <c r="U288" s="20" t="s">
        <v>486</v>
      </c>
      <c r="V288" s="20"/>
      <c r="W288" s="115"/>
      <c r="X288" s="492"/>
      <c r="Y288" s="3322">
        <v>0</v>
      </c>
      <c r="Z288" s="3322">
        <v>1645851.1739431825</v>
      </c>
      <c r="AA288" s="3322">
        <v>0</v>
      </c>
      <c r="AB288" s="3322">
        <v>0</v>
      </c>
      <c r="AC288" s="3322">
        <v>0</v>
      </c>
      <c r="AD288" s="3323">
        <v>0</v>
      </c>
      <c r="AE288" s="3323">
        <v>1645851.1739431825</v>
      </c>
      <c r="AF288" s="3325"/>
      <c r="AH288" s="572"/>
    </row>
    <row r="289" spans="1:34" ht="15.75">
      <c r="A289" s="3212" t="s">
        <v>1403</v>
      </c>
      <c r="E289" s="487"/>
      <c r="F289" s="20" t="s">
        <v>485</v>
      </c>
      <c r="G289" s="20"/>
      <c r="H289" s="115"/>
      <c r="I289" s="1601">
        <v>0</v>
      </c>
      <c r="J289" s="3340">
        <v>0</v>
      </c>
      <c r="K289" s="3341">
        <v>1.6832122573469867E-2</v>
      </c>
      <c r="L289" s="3341">
        <v>0</v>
      </c>
      <c r="M289" s="3341">
        <v>0</v>
      </c>
      <c r="N289" s="3341">
        <v>0</v>
      </c>
      <c r="O289" s="3326">
        <v>0</v>
      </c>
      <c r="P289" s="3037">
        <v>1.6832122573469867E-2</v>
      </c>
      <c r="Q289" s="3318"/>
      <c r="T289" s="487"/>
      <c r="U289" s="20" t="s">
        <v>485</v>
      </c>
      <c r="V289" s="20"/>
      <c r="W289" s="115"/>
      <c r="X289" s="492"/>
      <c r="Y289" s="3322">
        <v>0</v>
      </c>
      <c r="Z289" s="3322">
        <v>780762.13516876486</v>
      </c>
      <c r="AA289" s="3322">
        <v>0</v>
      </c>
      <c r="AB289" s="3322">
        <v>0</v>
      </c>
      <c r="AC289" s="3322">
        <v>0</v>
      </c>
      <c r="AD289" s="3323">
        <v>0</v>
      </c>
      <c r="AE289" s="3323">
        <v>780762.13516876486</v>
      </c>
      <c r="AF289" s="3325"/>
      <c r="AH289" s="572"/>
    </row>
    <row r="290" spans="1:34" ht="15.75">
      <c r="A290" s="3212" t="s">
        <v>1403</v>
      </c>
      <c r="E290" s="487"/>
      <c r="F290" s="20"/>
      <c r="G290" s="20" t="s">
        <v>5794</v>
      </c>
      <c r="H290" s="115"/>
      <c r="I290" s="2828">
        <v>0</v>
      </c>
      <c r="J290" s="3329">
        <v>0</v>
      </c>
      <c r="K290" s="3036">
        <v>5.2314335977060152E-2</v>
      </c>
      <c r="L290" s="3036">
        <v>0</v>
      </c>
      <c r="M290" s="3036">
        <v>0</v>
      </c>
      <c r="N290" s="3036">
        <v>0</v>
      </c>
      <c r="O290" s="3297">
        <v>0</v>
      </c>
      <c r="P290" s="3242">
        <v>5.2314335977060152E-2</v>
      </c>
      <c r="Q290" s="3318"/>
      <c r="T290" s="487"/>
      <c r="U290" s="20"/>
      <c r="V290" s="20" t="s">
        <v>5794</v>
      </c>
      <c r="W290" s="115"/>
      <c r="X290" s="492"/>
      <c r="Y290" s="3331">
        <v>0</v>
      </c>
      <c r="Z290" s="3331">
        <v>2426613.3091119472</v>
      </c>
      <c r="AA290" s="3331">
        <v>0</v>
      </c>
      <c r="AB290" s="3331">
        <v>0</v>
      </c>
      <c r="AC290" s="3331">
        <v>0</v>
      </c>
      <c r="AD290" s="3332">
        <v>0</v>
      </c>
      <c r="AE290" s="3332">
        <v>2426613.3091119472</v>
      </c>
      <c r="AF290" s="3325"/>
      <c r="AH290" s="572"/>
    </row>
    <row r="291" spans="1:34" ht="15.75">
      <c r="A291" s="3212" t="s">
        <v>1403</v>
      </c>
      <c r="E291" s="487"/>
      <c r="F291" s="20"/>
      <c r="G291" s="20"/>
      <c r="H291" s="115"/>
      <c r="I291" s="1601"/>
      <c r="J291" s="3035"/>
      <c r="K291" s="3036"/>
      <c r="L291" s="3036"/>
      <c r="M291" s="3036"/>
      <c r="N291" s="3036"/>
      <c r="O291" s="3037"/>
      <c r="P291" s="3037"/>
      <c r="Q291" s="3318"/>
      <c r="T291" s="487"/>
      <c r="U291" s="20"/>
      <c r="V291" s="20"/>
      <c r="W291" s="115"/>
      <c r="X291" s="492"/>
      <c r="Y291" s="3322"/>
      <c r="Z291" s="3322"/>
      <c r="AA291" s="3322"/>
      <c r="AB291" s="3322"/>
      <c r="AC291" s="3322"/>
      <c r="AD291" s="3323"/>
      <c r="AE291" s="3323"/>
      <c r="AF291" s="3325"/>
      <c r="AH291" s="572"/>
    </row>
    <row r="292" spans="1:34" ht="15.75">
      <c r="A292" s="3212" t="s">
        <v>1403</v>
      </c>
      <c r="E292" s="487" t="s">
        <v>5607</v>
      </c>
      <c r="F292" s="20"/>
      <c r="G292" s="20"/>
      <c r="H292" s="115"/>
      <c r="I292" s="1601"/>
      <c r="J292" s="1681"/>
      <c r="K292" s="79"/>
      <c r="L292" s="79"/>
      <c r="M292" s="79"/>
      <c r="N292" s="79"/>
      <c r="O292" s="3144"/>
      <c r="P292" s="3037"/>
      <c r="Q292" s="3318"/>
      <c r="T292" s="487" t="s">
        <v>5607</v>
      </c>
      <c r="U292" s="20"/>
      <c r="V292" s="20"/>
      <c r="W292" s="115"/>
      <c r="X292" s="492"/>
      <c r="Y292" s="3322"/>
      <c r="Z292" s="3322"/>
      <c r="AA292" s="3322"/>
      <c r="AB292" s="3322"/>
      <c r="AC292" s="3322"/>
      <c r="AD292" s="3323"/>
      <c r="AE292" s="3324"/>
      <c r="AF292" s="3325"/>
      <c r="AH292" s="572"/>
    </row>
    <row r="293" spans="1:34" ht="15.75">
      <c r="A293" s="3212" t="s">
        <v>1403</v>
      </c>
      <c r="E293" s="487"/>
      <c r="F293" s="20" t="s">
        <v>5796</v>
      </c>
      <c r="G293" s="20"/>
      <c r="H293" s="115"/>
      <c r="I293" s="1601">
        <v>11219877.530539747</v>
      </c>
      <c r="J293" s="3019">
        <v>5.2602265225004982E-2</v>
      </c>
      <c r="K293" s="3036">
        <v>0.10531428902052414</v>
      </c>
      <c r="L293" s="3036">
        <v>7.9153267932468713E-2</v>
      </c>
      <c r="M293" s="3036">
        <v>0</v>
      </c>
      <c r="N293" s="3036">
        <v>0</v>
      </c>
      <c r="O293" s="3021">
        <v>3.9574254520997002E-3</v>
      </c>
      <c r="P293" s="3037">
        <v>0.24102724763009756</v>
      </c>
      <c r="Q293" s="3318"/>
      <c r="T293" s="487"/>
      <c r="U293" s="20" t="s">
        <v>5796</v>
      </c>
      <c r="V293" s="20"/>
      <c r="W293" s="115"/>
      <c r="X293" s="492"/>
      <c r="Y293" s="3322">
        <v>2439968.9779185224</v>
      </c>
      <c r="Z293" s="3322">
        <v>4885029.1340585481</v>
      </c>
      <c r="AA293" s="3322">
        <v>3671543.7525357702</v>
      </c>
      <c r="AB293" s="3322">
        <v>0</v>
      </c>
      <c r="AC293" s="3322">
        <v>0</v>
      </c>
      <c r="AD293" s="3323">
        <v>183566.15051167767</v>
      </c>
      <c r="AE293" s="3324">
        <v>11180108.015024519</v>
      </c>
      <c r="AF293" s="3325"/>
      <c r="AH293" s="572"/>
    </row>
    <row r="294" spans="1:34" ht="15.75">
      <c r="A294" s="3212" t="s">
        <v>1403</v>
      </c>
      <c r="E294" s="487"/>
      <c r="F294" s="20" t="s">
        <v>686</v>
      </c>
      <c r="G294" s="20"/>
      <c r="H294" s="115"/>
      <c r="I294" s="1601">
        <v>0</v>
      </c>
      <c r="J294" s="3019">
        <v>6.8085326404924958E-3</v>
      </c>
      <c r="K294" s="3036">
        <v>8.0393853355914587E-3</v>
      </c>
      <c r="L294" s="3036">
        <v>4.6453642366752193E-3</v>
      </c>
      <c r="M294" s="3036">
        <v>0</v>
      </c>
      <c r="N294" s="3036">
        <v>0</v>
      </c>
      <c r="O294" s="3021">
        <v>0</v>
      </c>
      <c r="P294" s="3037">
        <v>1.9493282212759176E-2</v>
      </c>
      <c r="Q294" s="3318"/>
      <c r="T294" s="487"/>
      <c r="U294" s="20" t="s">
        <v>686</v>
      </c>
      <c r="V294" s="20"/>
      <c r="W294" s="115"/>
      <c r="X294" s="492"/>
      <c r="Y294" s="3322">
        <v>315815.45693683194</v>
      </c>
      <c r="Z294" s="3322">
        <v>372908.86117679341</v>
      </c>
      <c r="AA294" s="3322">
        <v>215476.35981333576</v>
      </c>
      <c r="AB294" s="3322">
        <v>0</v>
      </c>
      <c r="AC294" s="3322">
        <v>0</v>
      </c>
      <c r="AD294" s="3323">
        <v>0</v>
      </c>
      <c r="AE294" s="3324">
        <v>904200.6779269611</v>
      </c>
      <c r="AF294" s="3325"/>
      <c r="AH294" s="572"/>
    </row>
    <row r="295" spans="1:34" ht="15.75">
      <c r="A295" s="3212" t="s">
        <v>1403</v>
      </c>
      <c r="E295" s="487"/>
      <c r="F295" s="20" t="s">
        <v>5799</v>
      </c>
      <c r="G295" s="20"/>
      <c r="H295" s="115"/>
      <c r="I295" s="1601">
        <v>196869.65068330956</v>
      </c>
      <c r="J295" s="3019">
        <v>9.2298597304736835E-4</v>
      </c>
      <c r="K295" s="3036">
        <v>1.8478978255330647E-3</v>
      </c>
      <c r="L295" s="3036">
        <v>1.3888633067421629E-3</v>
      </c>
      <c r="M295" s="3036">
        <v>0</v>
      </c>
      <c r="N295" s="3036">
        <v>0</v>
      </c>
      <c r="O295" s="3021">
        <v>6.9438990242046505E-5</v>
      </c>
      <c r="P295" s="3037">
        <v>4.2291860955646424E-3</v>
      </c>
      <c r="Q295" s="3318"/>
      <c r="T295" s="487"/>
      <c r="U295" s="20" t="s">
        <v>5799</v>
      </c>
      <c r="V295" s="20"/>
      <c r="W295" s="115"/>
      <c r="X295" s="492"/>
      <c r="Y295" s="3322">
        <v>42812.930805477627</v>
      </c>
      <c r="Z295" s="3322">
        <v>85715.194001197975</v>
      </c>
      <c r="AA295" s="3322">
        <v>64422.765227405536</v>
      </c>
      <c r="AB295" s="3322">
        <v>0</v>
      </c>
      <c r="AC295" s="3322">
        <v>0</v>
      </c>
      <c r="AD295" s="3323">
        <v>3220.9445985615239</v>
      </c>
      <c r="AE295" s="3324">
        <v>196171.83463264265</v>
      </c>
      <c r="AF295" s="3325"/>
      <c r="AH295" s="572"/>
    </row>
    <row r="296" spans="1:34" ht="15.75">
      <c r="A296" s="3212" t="s">
        <v>5746</v>
      </c>
      <c r="E296" s="487"/>
      <c r="F296" s="20" t="s">
        <v>1480</v>
      </c>
      <c r="G296" s="20"/>
      <c r="H296" s="115"/>
      <c r="I296" s="1601">
        <v>0</v>
      </c>
      <c r="J296" s="3019">
        <v>0</v>
      </c>
      <c r="K296" s="3036">
        <v>0</v>
      </c>
      <c r="L296" s="3036">
        <v>0</v>
      </c>
      <c r="M296" s="3036">
        <v>0</v>
      </c>
      <c r="N296" s="3036">
        <v>0</v>
      </c>
      <c r="O296" s="3021">
        <v>0</v>
      </c>
      <c r="P296" s="3037">
        <v>0</v>
      </c>
      <c r="Q296" s="3318"/>
      <c r="T296" s="487"/>
      <c r="U296" s="20" t="s">
        <v>1480</v>
      </c>
      <c r="V296" s="20"/>
      <c r="W296" s="115"/>
      <c r="X296" s="492"/>
      <c r="Y296" s="3322">
        <v>0</v>
      </c>
      <c r="Z296" s="3322">
        <v>0</v>
      </c>
      <c r="AA296" s="3322">
        <v>0</v>
      </c>
      <c r="AB296" s="3322">
        <v>0</v>
      </c>
      <c r="AC296" s="3322">
        <v>0</v>
      </c>
      <c r="AD296" s="3323">
        <v>0</v>
      </c>
      <c r="AE296" s="3323">
        <v>0</v>
      </c>
      <c r="AF296" s="3325"/>
      <c r="AH296" s="572"/>
    </row>
    <row r="297" spans="1:34" ht="15.75">
      <c r="A297" s="3212" t="s">
        <v>1403</v>
      </c>
      <c r="E297" s="487"/>
      <c r="F297" s="20" t="s">
        <v>5800</v>
      </c>
      <c r="G297" s="20"/>
      <c r="H297" s="115"/>
      <c r="I297" s="1601">
        <v>8482500.0000000019</v>
      </c>
      <c r="J297" s="3340">
        <v>3.9768590482078092E-2</v>
      </c>
      <c r="K297" s="3341">
        <v>7.962016111004927E-2</v>
      </c>
      <c r="L297" s="3341">
        <v>5.9841793585501526E-2</v>
      </c>
      <c r="M297" s="3341">
        <v>0</v>
      </c>
      <c r="N297" s="3341">
        <v>0</v>
      </c>
      <c r="O297" s="3326">
        <v>2.9919097874342702E-3</v>
      </c>
      <c r="P297" s="3037">
        <v>0.18222245496506315</v>
      </c>
      <c r="Q297" s="3318"/>
      <c r="T297" s="487"/>
      <c r="U297" s="20" t="s">
        <v>5800</v>
      </c>
      <c r="V297" s="20"/>
      <c r="W297" s="115"/>
      <c r="X297" s="492"/>
      <c r="Y297" s="3322">
        <v>1844675.8263499702</v>
      </c>
      <c r="Z297" s="3322">
        <v>3693200.7071255669</v>
      </c>
      <c r="AA297" s="3322">
        <v>2775776.277068371</v>
      </c>
      <c r="AB297" s="3322">
        <v>0</v>
      </c>
      <c r="AC297" s="3322">
        <v>0</v>
      </c>
      <c r="AD297" s="3323">
        <v>138780.46952624802</v>
      </c>
      <c r="AE297" s="3324">
        <v>8452433.2800701559</v>
      </c>
      <c r="AF297" s="3325"/>
      <c r="AH297" s="572"/>
    </row>
    <row r="298" spans="1:34" ht="15.75">
      <c r="A298" s="3212" t="s">
        <v>1403</v>
      </c>
      <c r="E298" s="487"/>
      <c r="F298" s="20"/>
      <c r="G298" s="20" t="s">
        <v>5801</v>
      </c>
      <c r="H298" s="115"/>
      <c r="I298" s="2828">
        <v>19899247.181223057</v>
      </c>
      <c r="J298" s="3329">
        <v>0.10010237432062292</v>
      </c>
      <c r="K298" s="3036">
        <v>0.19482173329169794</v>
      </c>
      <c r="L298" s="3036">
        <v>0.14502928906138762</v>
      </c>
      <c r="M298" s="3036">
        <v>0</v>
      </c>
      <c r="N298" s="3036">
        <v>0</v>
      </c>
      <c r="O298" s="3297">
        <v>7.018774229776017E-3</v>
      </c>
      <c r="P298" s="3242">
        <v>0.44697217090348451</v>
      </c>
      <c r="Q298" s="3318"/>
      <c r="T298" s="487"/>
      <c r="U298" s="20"/>
      <c r="V298" s="20" t="s">
        <v>5801</v>
      </c>
      <c r="W298" s="115"/>
      <c r="X298" s="492"/>
      <c r="Y298" s="3331">
        <v>4643273.1920108013</v>
      </c>
      <c r="Z298" s="3331">
        <v>9036853.8963621072</v>
      </c>
      <c r="AA298" s="3331">
        <v>6727219.1546448823</v>
      </c>
      <c r="AB298" s="3331">
        <v>0</v>
      </c>
      <c r="AC298" s="3331">
        <v>0</v>
      </c>
      <c r="AD298" s="3332">
        <v>325567.56463648722</v>
      </c>
      <c r="AE298" s="3333">
        <v>20732913.80765428</v>
      </c>
      <c r="AF298" s="3325"/>
      <c r="AH298" s="572"/>
    </row>
    <row r="299" spans="1:34" ht="15.75">
      <c r="A299" s="3212" t="s">
        <v>1403</v>
      </c>
      <c r="E299" s="487"/>
      <c r="F299" s="20"/>
      <c r="G299" s="20"/>
      <c r="H299" s="115"/>
      <c r="I299" s="1601"/>
      <c r="J299" s="1681"/>
      <c r="K299" s="79"/>
      <c r="L299" s="79"/>
      <c r="M299" s="79"/>
      <c r="N299" s="79"/>
      <c r="O299" s="3342"/>
      <c r="P299" s="3037"/>
      <c r="Q299" s="3318"/>
      <c r="T299" s="487"/>
      <c r="U299" s="20"/>
      <c r="V299" s="20"/>
      <c r="W299" s="115"/>
      <c r="X299" s="492"/>
      <c r="Y299" s="3322"/>
      <c r="Z299" s="3322"/>
      <c r="AA299" s="3322"/>
      <c r="AB299" s="3322"/>
      <c r="AC299" s="3322"/>
      <c r="AD299" s="3323"/>
      <c r="AE299" s="3323"/>
      <c r="AF299" s="3325"/>
      <c r="AH299" s="572"/>
    </row>
    <row r="300" spans="1:34" ht="15.75">
      <c r="A300" s="3212" t="s">
        <v>1403</v>
      </c>
      <c r="E300" s="487" t="s">
        <v>487</v>
      </c>
      <c r="F300" s="20"/>
      <c r="G300" s="20"/>
      <c r="H300" s="115"/>
      <c r="I300" s="1601">
        <v>0</v>
      </c>
      <c r="J300" s="3019">
        <v>0</v>
      </c>
      <c r="K300" s="3036">
        <v>0</v>
      </c>
      <c r="L300" s="3036">
        <v>0</v>
      </c>
      <c r="M300" s="3036">
        <v>0</v>
      </c>
      <c r="N300" s="3036">
        <v>0</v>
      </c>
      <c r="O300" s="3021">
        <v>0</v>
      </c>
      <c r="P300" s="3037">
        <v>0</v>
      </c>
      <c r="Q300" s="3318"/>
      <c r="T300" s="487" t="s">
        <v>487</v>
      </c>
      <c r="U300" s="20"/>
      <c r="V300" s="20"/>
      <c r="W300" s="115"/>
      <c r="X300" s="492"/>
      <c r="Y300" s="3322">
        <v>0</v>
      </c>
      <c r="Z300" s="3322">
        <v>0</v>
      </c>
      <c r="AA300" s="3322">
        <v>0</v>
      </c>
      <c r="AB300" s="3322">
        <v>0</v>
      </c>
      <c r="AC300" s="3322">
        <v>0</v>
      </c>
      <c r="AD300" s="3323">
        <v>0</v>
      </c>
      <c r="AE300" s="3323">
        <v>0</v>
      </c>
      <c r="AF300" s="3325"/>
      <c r="AH300" s="572"/>
    </row>
    <row r="301" spans="1:34" ht="15.75">
      <c r="A301" s="3212" t="s">
        <v>1403</v>
      </c>
      <c r="E301" s="487"/>
      <c r="F301" s="20"/>
      <c r="G301" s="20"/>
      <c r="H301" s="115"/>
      <c r="I301" s="1601"/>
      <c r="J301" s="1681"/>
      <c r="K301" s="79"/>
      <c r="L301" s="79"/>
      <c r="M301" s="79"/>
      <c r="N301" s="79"/>
      <c r="O301" s="3144"/>
      <c r="P301" s="3037"/>
      <c r="Q301" s="3318"/>
      <c r="T301" s="487"/>
      <c r="U301" s="20"/>
      <c r="V301" s="20"/>
      <c r="W301" s="115"/>
      <c r="X301" s="492"/>
      <c r="Y301" s="3322"/>
      <c r="Z301" s="3322"/>
      <c r="AA301" s="3322"/>
      <c r="AB301" s="3322"/>
      <c r="AC301" s="3322"/>
      <c r="AD301" s="3323"/>
      <c r="AE301" s="3323"/>
      <c r="AF301" s="3325"/>
      <c r="AH301" s="572"/>
    </row>
    <row r="302" spans="1:34" ht="15.75">
      <c r="A302" s="3212" t="s">
        <v>1403</v>
      </c>
      <c r="E302" s="487" t="s">
        <v>698</v>
      </c>
      <c r="F302" s="20"/>
      <c r="G302" s="20"/>
      <c r="H302" s="115"/>
      <c r="I302" s="1601"/>
      <c r="J302" s="1681"/>
      <c r="K302" s="79"/>
      <c r="L302" s="79"/>
      <c r="M302" s="79"/>
      <c r="N302" s="79"/>
      <c r="O302" s="3144"/>
      <c r="P302" s="3037"/>
      <c r="Q302" s="3318"/>
      <c r="T302" s="487" t="s">
        <v>698</v>
      </c>
      <c r="U302" s="20"/>
      <c r="V302" s="20"/>
      <c r="W302" s="115"/>
      <c r="X302" s="492"/>
      <c r="Y302" s="3322"/>
      <c r="Z302" s="3322"/>
      <c r="AA302" s="3322"/>
      <c r="AB302" s="3322"/>
      <c r="AC302" s="3322"/>
      <c r="AD302" s="3323"/>
      <c r="AE302" s="3323"/>
      <c r="AF302" s="3325"/>
      <c r="AH302" s="572"/>
    </row>
    <row r="303" spans="1:34" ht="15.75">
      <c r="A303" s="3212" t="s">
        <v>1403</v>
      </c>
      <c r="E303" s="487"/>
      <c r="F303" s="20" t="s">
        <v>475</v>
      </c>
      <c r="G303" s="20"/>
      <c r="H303" s="115"/>
      <c r="I303" s="1601">
        <v>1613898.1590985302</v>
      </c>
      <c r="J303" s="3019">
        <v>0</v>
      </c>
      <c r="K303" s="3036">
        <v>4.7882684878328349E-3</v>
      </c>
      <c r="L303" s="3036">
        <v>1.6274924386964178E-4</v>
      </c>
      <c r="M303" s="3036">
        <v>0</v>
      </c>
      <c r="N303" s="3036">
        <v>0</v>
      </c>
      <c r="O303" s="3021">
        <v>1.2134258330863697E-4</v>
      </c>
      <c r="P303" s="3037">
        <v>5.0723603150111133E-3</v>
      </c>
      <c r="Q303" s="3318"/>
      <c r="T303" s="487"/>
      <c r="U303" s="20" t="s">
        <v>475</v>
      </c>
      <c r="V303" s="20"/>
      <c r="W303" s="115"/>
      <c r="X303" s="492"/>
      <c r="Y303" s="3322">
        <v>0</v>
      </c>
      <c r="Z303" s="3322">
        <v>222105.00856345668</v>
      </c>
      <c r="AA303" s="3322">
        <v>7549.1636058451622</v>
      </c>
      <c r="AB303" s="3322">
        <v>0</v>
      </c>
      <c r="AC303" s="3322">
        <v>0</v>
      </c>
      <c r="AD303" s="3323">
        <v>5628.5054969995363</v>
      </c>
      <c r="AE303" s="3323">
        <v>235282.67766630137</v>
      </c>
      <c r="AF303" s="3325"/>
      <c r="AH303" s="572"/>
    </row>
    <row r="304" spans="1:34" ht="15.75">
      <c r="A304" s="3212" t="s">
        <v>5746</v>
      </c>
      <c r="E304" s="487"/>
      <c r="F304" s="20" t="s">
        <v>700</v>
      </c>
      <c r="G304" s="20"/>
      <c r="H304" s="115"/>
      <c r="I304" s="1601">
        <v>0</v>
      </c>
      <c r="J304" s="3019">
        <v>0</v>
      </c>
      <c r="K304" s="3036">
        <v>0</v>
      </c>
      <c r="L304" s="3036">
        <v>0</v>
      </c>
      <c r="M304" s="3036">
        <v>0</v>
      </c>
      <c r="N304" s="3036">
        <v>0</v>
      </c>
      <c r="O304" s="3021">
        <v>0</v>
      </c>
      <c r="P304" s="3037">
        <v>0</v>
      </c>
      <c r="Q304" s="3318"/>
      <c r="T304" s="487"/>
      <c r="U304" s="20" t="s">
        <v>700</v>
      </c>
      <c r="V304" s="20"/>
      <c r="W304" s="115"/>
      <c r="X304" s="492"/>
      <c r="Y304" s="3322">
        <v>0</v>
      </c>
      <c r="Z304" s="3322">
        <v>0</v>
      </c>
      <c r="AA304" s="3322">
        <v>0</v>
      </c>
      <c r="AB304" s="3322">
        <v>0</v>
      </c>
      <c r="AC304" s="3322">
        <v>0</v>
      </c>
      <c r="AD304" s="3323">
        <v>0</v>
      </c>
      <c r="AE304" s="3323">
        <v>0</v>
      </c>
      <c r="AF304" s="3325"/>
      <c r="AH304" s="572"/>
    </row>
    <row r="305" spans="1:34" ht="15.75">
      <c r="A305" s="3212" t="s">
        <v>5746</v>
      </c>
      <c r="E305" s="487"/>
      <c r="F305" s="20" t="s">
        <v>701</v>
      </c>
      <c r="G305" s="20"/>
      <c r="H305" s="115"/>
      <c r="I305" s="1601">
        <v>0</v>
      </c>
      <c r="J305" s="3019">
        <v>0</v>
      </c>
      <c r="K305" s="3036">
        <v>0</v>
      </c>
      <c r="L305" s="3036">
        <v>0</v>
      </c>
      <c r="M305" s="3036">
        <v>0</v>
      </c>
      <c r="N305" s="3036">
        <v>0</v>
      </c>
      <c r="O305" s="3021">
        <v>0</v>
      </c>
      <c r="P305" s="3037">
        <v>0</v>
      </c>
      <c r="Q305" s="3318"/>
      <c r="T305" s="487"/>
      <c r="U305" s="20" t="s">
        <v>701</v>
      </c>
      <c r="V305" s="20"/>
      <c r="W305" s="115"/>
      <c r="X305" s="492"/>
      <c r="Y305" s="3322">
        <v>0</v>
      </c>
      <c r="Z305" s="3322">
        <v>0</v>
      </c>
      <c r="AA305" s="3322">
        <v>0</v>
      </c>
      <c r="AB305" s="3322">
        <v>0</v>
      </c>
      <c r="AC305" s="3322">
        <v>0</v>
      </c>
      <c r="AD305" s="3323">
        <v>0</v>
      </c>
      <c r="AE305" s="3323">
        <v>0</v>
      </c>
      <c r="AF305" s="3325"/>
      <c r="AH305" s="572"/>
    </row>
    <row r="306" spans="1:34" ht="15.75">
      <c r="A306" s="3212" t="s">
        <v>5746</v>
      </c>
      <c r="E306" s="487"/>
      <c r="F306" s="20" t="s">
        <v>674</v>
      </c>
      <c r="G306" s="20"/>
      <c r="H306" s="115"/>
      <c r="I306" s="1601">
        <v>0</v>
      </c>
      <c r="J306" s="3019">
        <v>0</v>
      </c>
      <c r="K306" s="3036">
        <v>0</v>
      </c>
      <c r="L306" s="3036">
        <v>0</v>
      </c>
      <c r="M306" s="3036">
        <v>0</v>
      </c>
      <c r="N306" s="3036">
        <v>0</v>
      </c>
      <c r="O306" s="3021">
        <v>0</v>
      </c>
      <c r="P306" s="3037">
        <v>0</v>
      </c>
      <c r="Q306" s="3318"/>
      <c r="T306" s="487"/>
      <c r="U306" s="20" t="s">
        <v>674</v>
      </c>
      <c r="V306" s="20"/>
      <c r="W306" s="115"/>
      <c r="X306" s="492"/>
      <c r="Y306" s="3322">
        <v>0</v>
      </c>
      <c r="Z306" s="3322">
        <v>0</v>
      </c>
      <c r="AA306" s="3322">
        <v>0</v>
      </c>
      <c r="AB306" s="3322">
        <v>0</v>
      </c>
      <c r="AC306" s="3322">
        <v>0</v>
      </c>
      <c r="AD306" s="3323">
        <v>0</v>
      </c>
      <c r="AE306" s="3323">
        <v>0</v>
      </c>
      <c r="AF306" s="3325"/>
      <c r="AH306" s="572"/>
    </row>
    <row r="307" spans="1:34" ht="15.75">
      <c r="A307" s="3212" t="s">
        <v>1403</v>
      </c>
      <c r="E307" s="487"/>
      <c r="F307" s="20" t="s">
        <v>702</v>
      </c>
      <c r="G307" s="20"/>
      <c r="H307" s="115"/>
      <c r="I307" s="1601">
        <v>673000</v>
      </c>
      <c r="J307" s="3019">
        <v>0</v>
      </c>
      <c r="K307" s="3036">
        <v>0</v>
      </c>
      <c r="L307" s="3036">
        <v>0</v>
      </c>
      <c r="M307" s="3036">
        <v>0</v>
      </c>
      <c r="N307" s="3036">
        <v>0</v>
      </c>
      <c r="O307" s="3021">
        <v>0</v>
      </c>
      <c r="P307" s="3037">
        <v>0</v>
      </c>
      <c r="Q307" s="3318"/>
      <c r="T307" s="487"/>
      <c r="U307" s="20" t="s">
        <v>702</v>
      </c>
      <c r="V307" s="20"/>
      <c r="W307" s="115"/>
      <c r="X307" s="492"/>
      <c r="Y307" s="3322">
        <v>0</v>
      </c>
      <c r="Z307" s="3322">
        <v>0</v>
      </c>
      <c r="AA307" s="3322">
        <v>0</v>
      </c>
      <c r="AB307" s="3322">
        <v>0</v>
      </c>
      <c r="AC307" s="3322">
        <v>0</v>
      </c>
      <c r="AD307" s="3323">
        <v>0</v>
      </c>
      <c r="AE307" s="3323">
        <v>0</v>
      </c>
      <c r="AF307" s="3325"/>
      <c r="AH307" s="572"/>
    </row>
    <row r="308" spans="1:34" ht="15.75">
      <c r="A308" s="3212" t="s">
        <v>1403</v>
      </c>
      <c r="E308" s="487"/>
      <c r="F308" s="20" t="s">
        <v>705</v>
      </c>
      <c r="G308" s="20"/>
      <c r="H308" s="115"/>
      <c r="I308" s="1601">
        <v>11344000</v>
      </c>
      <c r="J308" s="3019">
        <v>0</v>
      </c>
      <c r="K308" s="3036">
        <v>0</v>
      </c>
      <c r="L308" s="3036">
        <v>0</v>
      </c>
      <c r="M308" s="3036">
        <v>0</v>
      </c>
      <c r="N308" s="3036">
        <v>0</v>
      </c>
      <c r="O308" s="3021">
        <v>0</v>
      </c>
      <c r="P308" s="3037">
        <v>0</v>
      </c>
      <c r="Q308" s="3318"/>
      <c r="T308" s="487"/>
      <c r="U308" s="20" t="s">
        <v>705</v>
      </c>
      <c r="V308" s="20"/>
      <c r="W308" s="115"/>
      <c r="X308" s="492"/>
      <c r="Y308" s="3322">
        <v>0</v>
      </c>
      <c r="Z308" s="3322">
        <v>0</v>
      </c>
      <c r="AA308" s="3322">
        <v>0</v>
      </c>
      <c r="AB308" s="3322">
        <v>0</v>
      </c>
      <c r="AC308" s="3322">
        <v>0</v>
      </c>
      <c r="AD308" s="3323">
        <v>0</v>
      </c>
      <c r="AE308" s="3323">
        <v>0</v>
      </c>
      <c r="AF308" s="3325"/>
      <c r="AH308" s="572"/>
    </row>
    <row r="309" spans="1:34" ht="15.75">
      <c r="A309" s="3212" t="s">
        <v>5746</v>
      </c>
      <c r="E309" s="487"/>
      <c r="F309" s="20" t="s">
        <v>632</v>
      </c>
      <c r="G309" s="20"/>
      <c r="H309" s="115"/>
      <c r="I309" s="1601">
        <v>0</v>
      </c>
      <c r="J309" s="3019">
        <v>0</v>
      </c>
      <c r="K309" s="3036">
        <v>0</v>
      </c>
      <c r="L309" s="3036">
        <v>0</v>
      </c>
      <c r="M309" s="3036">
        <v>0</v>
      </c>
      <c r="N309" s="3036">
        <v>0</v>
      </c>
      <c r="O309" s="3021">
        <v>0</v>
      </c>
      <c r="P309" s="3037">
        <v>0</v>
      </c>
      <c r="Q309" s="3318"/>
      <c r="T309" s="487"/>
      <c r="U309" s="20" t="s">
        <v>632</v>
      </c>
      <c r="V309" s="20"/>
      <c r="W309" s="115"/>
      <c r="X309" s="492"/>
      <c r="Y309" s="3322">
        <v>0</v>
      </c>
      <c r="Z309" s="3322">
        <v>0</v>
      </c>
      <c r="AA309" s="3322">
        <v>0</v>
      </c>
      <c r="AB309" s="3322">
        <v>0</v>
      </c>
      <c r="AC309" s="3322">
        <v>0</v>
      </c>
      <c r="AD309" s="3323">
        <v>0</v>
      </c>
      <c r="AE309" s="3323">
        <v>0</v>
      </c>
      <c r="AF309" s="3325"/>
      <c r="AH309" s="572"/>
    </row>
    <row r="310" spans="1:34" ht="15.75">
      <c r="A310" s="3212" t="s">
        <v>1403</v>
      </c>
      <c r="E310" s="487"/>
      <c r="F310" s="20" t="s">
        <v>709</v>
      </c>
      <c r="G310" s="20"/>
      <c r="H310" s="115"/>
      <c r="I310" s="1601">
        <v>565000</v>
      </c>
      <c r="J310" s="3019">
        <v>0</v>
      </c>
      <c r="K310" s="3036">
        <v>0</v>
      </c>
      <c r="L310" s="3036">
        <v>0</v>
      </c>
      <c r="M310" s="3036">
        <v>0</v>
      </c>
      <c r="N310" s="3036">
        <v>0</v>
      </c>
      <c r="O310" s="3021">
        <v>0</v>
      </c>
      <c r="P310" s="3037">
        <v>0</v>
      </c>
      <c r="Q310" s="3318"/>
      <c r="T310" s="487"/>
      <c r="U310" s="20" t="s">
        <v>709</v>
      </c>
      <c r="V310" s="20"/>
      <c r="W310" s="115"/>
      <c r="X310" s="492"/>
      <c r="Y310" s="3322">
        <v>0</v>
      </c>
      <c r="Z310" s="3322">
        <v>0</v>
      </c>
      <c r="AA310" s="3322">
        <v>0</v>
      </c>
      <c r="AB310" s="3322">
        <v>0</v>
      </c>
      <c r="AC310" s="3322">
        <v>0</v>
      </c>
      <c r="AD310" s="3323">
        <v>0</v>
      </c>
      <c r="AE310" s="3323">
        <v>0</v>
      </c>
      <c r="AF310" s="3325"/>
      <c r="AH310" s="572"/>
    </row>
    <row r="311" spans="1:34" ht="15.75">
      <c r="A311" s="3212" t="s">
        <v>5746</v>
      </c>
      <c r="E311" s="487"/>
      <c r="F311" s="20" t="s">
        <v>711</v>
      </c>
      <c r="G311" s="20"/>
      <c r="H311" s="115"/>
      <c r="I311" s="1601">
        <v>0</v>
      </c>
      <c r="J311" s="3019">
        <v>0</v>
      </c>
      <c r="K311" s="3036">
        <v>0</v>
      </c>
      <c r="L311" s="3036">
        <v>0</v>
      </c>
      <c r="M311" s="3036">
        <v>0</v>
      </c>
      <c r="N311" s="3036">
        <v>0</v>
      </c>
      <c r="O311" s="3021">
        <v>0</v>
      </c>
      <c r="P311" s="3037">
        <v>0</v>
      </c>
      <c r="Q311" s="3318"/>
      <c r="T311" s="487"/>
      <c r="U311" s="20" t="s">
        <v>711</v>
      </c>
      <c r="V311" s="20"/>
      <c r="W311" s="115"/>
      <c r="X311" s="492"/>
      <c r="Y311" s="3322">
        <v>0</v>
      </c>
      <c r="Z311" s="3322">
        <v>0</v>
      </c>
      <c r="AA311" s="3322">
        <v>0</v>
      </c>
      <c r="AB311" s="3322">
        <v>0</v>
      </c>
      <c r="AC311" s="3322">
        <v>0</v>
      </c>
      <c r="AD311" s="3323">
        <v>0</v>
      </c>
      <c r="AE311" s="3323">
        <v>0</v>
      </c>
      <c r="AF311" s="3325"/>
      <c r="AH311" s="572"/>
    </row>
    <row r="312" spans="1:34" ht="15.75">
      <c r="A312" s="3212" t="s">
        <v>1403</v>
      </c>
      <c r="E312" s="487"/>
      <c r="F312" s="20" t="s">
        <v>713</v>
      </c>
      <c r="G312" s="20"/>
      <c r="H312" s="115"/>
      <c r="I312" s="1601">
        <v>5065900</v>
      </c>
      <c r="J312" s="3019">
        <v>0</v>
      </c>
      <c r="K312" s="3036">
        <v>0</v>
      </c>
      <c r="L312" s="3036">
        <v>0</v>
      </c>
      <c r="M312" s="3036">
        <v>0</v>
      </c>
      <c r="N312" s="3036">
        <v>0</v>
      </c>
      <c r="O312" s="3021">
        <v>0</v>
      </c>
      <c r="P312" s="3037">
        <v>0</v>
      </c>
      <c r="Q312" s="3318"/>
      <c r="T312" s="487"/>
      <c r="U312" s="20" t="s">
        <v>713</v>
      </c>
      <c r="V312" s="20"/>
      <c r="W312" s="115"/>
      <c r="X312" s="492"/>
      <c r="Y312" s="3322">
        <v>0</v>
      </c>
      <c r="Z312" s="3322">
        <v>0</v>
      </c>
      <c r="AA312" s="3322">
        <v>0</v>
      </c>
      <c r="AB312" s="3322">
        <v>0</v>
      </c>
      <c r="AC312" s="3322">
        <v>0</v>
      </c>
      <c r="AD312" s="3323">
        <v>0</v>
      </c>
      <c r="AE312" s="3323">
        <v>0</v>
      </c>
      <c r="AF312" s="3325"/>
      <c r="AH312" s="572"/>
    </row>
    <row r="313" spans="1:34" ht="15.75">
      <c r="A313" s="3212" t="s">
        <v>1403</v>
      </c>
      <c r="E313" s="487"/>
      <c r="F313" s="20" t="s">
        <v>716</v>
      </c>
      <c r="G313" s="20"/>
      <c r="H313" s="115"/>
      <c r="I313" s="1601">
        <v>0</v>
      </c>
      <c r="J313" s="3019">
        <v>0</v>
      </c>
      <c r="K313" s="3036">
        <v>1.3044894994439147E-3</v>
      </c>
      <c r="L313" s="3036">
        <v>0</v>
      </c>
      <c r="M313" s="3036">
        <v>0</v>
      </c>
      <c r="N313" s="3036">
        <v>0</v>
      </c>
      <c r="O313" s="3021">
        <v>0</v>
      </c>
      <c r="P313" s="3037">
        <v>1.3044894994439147E-3</v>
      </c>
      <c r="Q313" s="3318"/>
      <c r="T313" s="487"/>
      <c r="U313" s="20" t="s">
        <v>716</v>
      </c>
      <c r="V313" s="20"/>
      <c r="W313" s="115"/>
      <c r="X313" s="492"/>
      <c r="Y313" s="3322">
        <v>0</v>
      </c>
      <c r="Z313" s="3322">
        <v>60509.065475579278</v>
      </c>
      <c r="AA313" s="3322">
        <v>0</v>
      </c>
      <c r="AB313" s="3322">
        <v>0</v>
      </c>
      <c r="AC313" s="3322">
        <v>0</v>
      </c>
      <c r="AD313" s="3323">
        <v>0</v>
      </c>
      <c r="AE313" s="3323">
        <v>60509.065475579278</v>
      </c>
      <c r="AF313" s="3325"/>
      <c r="AH313" s="572"/>
    </row>
    <row r="314" spans="1:34" ht="15.75">
      <c r="A314" s="3212" t="s">
        <v>5746</v>
      </c>
      <c r="E314" s="487"/>
      <c r="F314" s="20" t="s">
        <v>632</v>
      </c>
      <c r="G314" s="20"/>
      <c r="H314" s="115"/>
      <c r="I314" s="1601">
        <v>0</v>
      </c>
      <c r="J314" s="3019">
        <v>0</v>
      </c>
      <c r="K314" s="3036">
        <v>0</v>
      </c>
      <c r="L314" s="3036">
        <v>0</v>
      </c>
      <c r="M314" s="3036">
        <v>0</v>
      </c>
      <c r="N314" s="3036">
        <v>0</v>
      </c>
      <c r="O314" s="3021">
        <v>0</v>
      </c>
      <c r="P314" s="3037">
        <v>0</v>
      </c>
      <c r="Q314" s="3318"/>
      <c r="T314" s="487"/>
      <c r="U314" s="20" t="s">
        <v>632</v>
      </c>
      <c r="V314" s="20"/>
      <c r="W314" s="115"/>
      <c r="X314" s="492"/>
      <c r="Y314" s="3322">
        <v>0</v>
      </c>
      <c r="Z314" s="3322">
        <v>0</v>
      </c>
      <c r="AA314" s="3322">
        <v>0</v>
      </c>
      <c r="AB314" s="3322">
        <v>0</v>
      </c>
      <c r="AC314" s="3322">
        <v>0</v>
      </c>
      <c r="AD314" s="3323">
        <v>0</v>
      </c>
      <c r="AE314" s="3323">
        <v>0</v>
      </c>
      <c r="AF314" s="3325"/>
      <c r="AH314" s="572"/>
    </row>
    <row r="315" spans="1:34" ht="15.75">
      <c r="A315" s="3212" t="s">
        <v>1403</v>
      </c>
      <c r="E315" s="487"/>
      <c r="F315" s="20" t="s">
        <v>719</v>
      </c>
      <c r="G315" s="20"/>
      <c r="H315" s="115"/>
      <c r="I315" s="1601">
        <v>624200</v>
      </c>
      <c r="J315" s="3019">
        <v>0</v>
      </c>
      <c r="K315" s="3036">
        <v>0</v>
      </c>
      <c r="L315" s="3036">
        <v>0</v>
      </c>
      <c r="M315" s="3036">
        <v>0</v>
      </c>
      <c r="N315" s="3036">
        <v>0</v>
      </c>
      <c r="O315" s="3021">
        <v>0</v>
      </c>
      <c r="P315" s="3037">
        <v>0</v>
      </c>
      <c r="Q315" s="3318"/>
      <c r="T315" s="487"/>
      <c r="U315" s="20" t="s">
        <v>719</v>
      </c>
      <c r="V315" s="20"/>
      <c r="W315" s="115"/>
      <c r="X315" s="492"/>
      <c r="Y315" s="3322">
        <v>0</v>
      </c>
      <c r="Z315" s="3322">
        <v>0</v>
      </c>
      <c r="AA315" s="3322">
        <v>0</v>
      </c>
      <c r="AB315" s="3322">
        <v>0</v>
      </c>
      <c r="AC315" s="3322">
        <v>0</v>
      </c>
      <c r="AD315" s="3323">
        <v>0</v>
      </c>
      <c r="AE315" s="3323">
        <v>0</v>
      </c>
      <c r="AF315" s="3325"/>
      <c r="AH315" s="572"/>
    </row>
    <row r="316" spans="1:34" ht="15.75">
      <c r="A316" s="3212" t="s">
        <v>5746</v>
      </c>
      <c r="E316" s="487"/>
      <c r="F316" s="20" t="s">
        <v>720</v>
      </c>
      <c r="G316" s="20"/>
      <c r="H316" s="115"/>
      <c r="I316" s="1601">
        <v>0</v>
      </c>
      <c r="J316" s="3019">
        <v>0</v>
      </c>
      <c r="K316" s="3036">
        <v>0</v>
      </c>
      <c r="L316" s="3036">
        <v>0</v>
      </c>
      <c r="M316" s="3036">
        <v>0</v>
      </c>
      <c r="N316" s="3036">
        <v>0</v>
      </c>
      <c r="O316" s="3021">
        <v>0</v>
      </c>
      <c r="P316" s="3037">
        <v>0</v>
      </c>
      <c r="Q316" s="3318"/>
      <c r="T316" s="487"/>
      <c r="U316" s="20" t="s">
        <v>720</v>
      </c>
      <c r="V316" s="20"/>
      <c r="W316" s="115"/>
      <c r="X316" s="492"/>
      <c r="Y316" s="3322">
        <v>0</v>
      </c>
      <c r="Z316" s="3322">
        <v>0</v>
      </c>
      <c r="AA316" s="3322">
        <v>0</v>
      </c>
      <c r="AB316" s="3322">
        <v>0</v>
      </c>
      <c r="AC316" s="3322">
        <v>0</v>
      </c>
      <c r="AD316" s="3323">
        <v>0</v>
      </c>
      <c r="AE316" s="3323">
        <v>0</v>
      </c>
      <c r="AF316" s="3325"/>
      <c r="AH316" s="572"/>
    </row>
    <row r="317" spans="1:34" ht="15.75">
      <c r="A317" s="3212" t="s">
        <v>5746</v>
      </c>
      <c r="E317" s="487"/>
      <c r="F317" s="20" t="s">
        <v>171</v>
      </c>
      <c r="G317" s="20"/>
      <c r="H317" s="115"/>
      <c r="I317" s="1601">
        <v>0</v>
      </c>
      <c r="J317" s="3019">
        <v>0</v>
      </c>
      <c r="K317" s="3036">
        <v>0</v>
      </c>
      <c r="L317" s="3036">
        <v>0</v>
      </c>
      <c r="M317" s="3036">
        <v>0</v>
      </c>
      <c r="N317" s="3036">
        <v>0</v>
      </c>
      <c r="O317" s="3021">
        <v>0</v>
      </c>
      <c r="P317" s="3037">
        <v>0</v>
      </c>
      <c r="Q317" s="3318"/>
      <c r="T317" s="487"/>
      <c r="U317" s="20" t="s">
        <v>171</v>
      </c>
      <c r="V317" s="20"/>
      <c r="W317" s="115"/>
      <c r="X317" s="492"/>
      <c r="Y317" s="3322">
        <v>0</v>
      </c>
      <c r="Z317" s="3322">
        <v>0</v>
      </c>
      <c r="AA317" s="3322">
        <v>0</v>
      </c>
      <c r="AB317" s="3322">
        <v>0</v>
      </c>
      <c r="AC317" s="3322">
        <v>0</v>
      </c>
      <c r="AD317" s="3323">
        <v>0</v>
      </c>
      <c r="AE317" s="3323">
        <v>0</v>
      </c>
      <c r="AF317" s="3325"/>
      <c r="AH317" s="572"/>
    </row>
    <row r="318" spans="1:34" ht="15.75">
      <c r="A318" s="3212" t="s">
        <v>5746</v>
      </c>
      <c r="E318" s="487"/>
      <c r="F318" s="20">
        <v>0</v>
      </c>
      <c r="G318" s="20"/>
      <c r="H318" s="115"/>
      <c r="I318" s="1601">
        <v>0</v>
      </c>
      <c r="J318" s="3340">
        <v>0</v>
      </c>
      <c r="K318" s="3341">
        <v>0</v>
      </c>
      <c r="L318" s="3341">
        <v>0</v>
      </c>
      <c r="M318" s="3341">
        <v>0</v>
      </c>
      <c r="N318" s="3341">
        <v>0</v>
      </c>
      <c r="O318" s="3326">
        <v>0</v>
      </c>
      <c r="P318" s="3037">
        <v>0</v>
      </c>
      <c r="Q318" s="3318"/>
      <c r="T318" s="487"/>
      <c r="U318" s="20">
        <v>0</v>
      </c>
      <c r="V318" s="20"/>
      <c r="W318" s="115"/>
      <c r="X318" s="492"/>
      <c r="Y318" s="3322">
        <v>0</v>
      </c>
      <c r="Z318" s="3322">
        <v>0</v>
      </c>
      <c r="AA318" s="3322">
        <v>0</v>
      </c>
      <c r="AB318" s="3322">
        <v>0</v>
      </c>
      <c r="AC318" s="3322">
        <v>0</v>
      </c>
      <c r="AD318" s="3323">
        <v>0</v>
      </c>
      <c r="AE318" s="3323">
        <v>0</v>
      </c>
      <c r="AF318" s="3325"/>
      <c r="AH318" s="572"/>
    </row>
    <row r="319" spans="1:34" ht="15.75">
      <c r="A319" s="3212" t="s">
        <v>1403</v>
      </c>
      <c r="E319" s="487"/>
      <c r="F319" s="20"/>
      <c r="G319" s="20" t="s">
        <v>5805</v>
      </c>
      <c r="H319" s="115"/>
      <c r="I319" s="2828">
        <v>19885998.159098528</v>
      </c>
      <c r="J319" s="3329">
        <v>0</v>
      </c>
      <c r="K319" s="3036">
        <v>6.0927579872767489E-3</v>
      </c>
      <c r="L319" s="3036">
        <v>1.6274924386964178E-4</v>
      </c>
      <c r="M319" s="3036">
        <v>0</v>
      </c>
      <c r="N319" s="3036">
        <v>0</v>
      </c>
      <c r="O319" s="3297">
        <v>1.2134258330863697E-4</v>
      </c>
      <c r="P319" s="3242">
        <v>6.3768498144550273E-3</v>
      </c>
      <c r="Q319" s="3318"/>
      <c r="T319" s="487"/>
      <c r="U319" s="20"/>
      <c r="V319" s="20" t="s">
        <v>5805</v>
      </c>
      <c r="W319" s="115"/>
      <c r="X319" s="492"/>
      <c r="Y319" s="3331">
        <v>0</v>
      </c>
      <c r="Z319" s="3331">
        <v>282614.07403903594</v>
      </c>
      <c r="AA319" s="3331">
        <v>7549.1636058451622</v>
      </c>
      <c r="AB319" s="3331">
        <v>0</v>
      </c>
      <c r="AC319" s="3331">
        <v>0</v>
      </c>
      <c r="AD319" s="3332">
        <v>5628.5054969995363</v>
      </c>
      <c r="AE319" s="3332">
        <v>295791.74314188067</v>
      </c>
      <c r="AF319" s="3325"/>
      <c r="AH319" s="572"/>
    </row>
    <row r="320" spans="1:34" ht="15.75">
      <c r="A320" s="3212" t="s">
        <v>1403</v>
      </c>
      <c r="E320" s="487"/>
      <c r="F320" s="20"/>
      <c r="G320" s="20"/>
      <c r="H320" s="115"/>
      <c r="I320" s="1601"/>
      <c r="J320" s="1681"/>
      <c r="K320" s="79"/>
      <c r="L320" s="79"/>
      <c r="M320" s="79"/>
      <c r="N320" s="79"/>
      <c r="O320" s="3144"/>
      <c r="P320" s="3037"/>
      <c r="Q320" s="3318"/>
      <c r="T320" s="487"/>
      <c r="U320" s="20"/>
      <c r="V320" s="20"/>
      <c r="W320" s="115"/>
      <c r="X320" s="492"/>
      <c r="Y320" s="3322"/>
      <c r="Z320" s="3322"/>
      <c r="AA320" s="3322"/>
      <c r="AB320" s="3322"/>
      <c r="AC320" s="3322"/>
      <c r="AD320" s="3323"/>
      <c r="AE320" s="3324"/>
      <c r="AF320" s="3325"/>
      <c r="AH320" s="572"/>
    </row>
    <row r="321" spans="1:34" ht="15.75">
      <c r="A321" s="3212" t="s">
        <v>1403</v>
      </c>
      <c r="E321" s="487" t="s">
        <v>724</v>
      </c>
      <c r="F321" s="20"/>
      <c r="G321" s="20"/>
      <c r="H321" s="115"/>
      <c r="I321" s="1601">
        <v>6600000</v>
      </c>
      <c r="J321" s="3019">
        <v>0</v>
      </c>
      <c r="K321" s="3036">
        <v>0</v>
      </c>
      <c r="L321" s="3036">
        <v>0</v>
      </c>
      <c r="M321" s="3036">
        <v>0</v>
      </c>
      <c r="N321" s="3036">
        <v>0</v>
      </c>
      <c r="O321" s="3021">
        <v>0</v>
      </c>
      <c r="P321" s="3037">
        <v>0</v>
      </c>
      <c r="Q321" s="3318"/>
      <c r="T321" s="487" t="s">
        <v>724</v>
      </c>
      <c r="U321" s="20"/>
      <c r="V321" s="20"/>
      <c r="W321" s="115"/>
      <c r="X321" s="492"/>
      <c r="Y321" s="3322">
        <v>0</v>
      </c>
      <c r="Z321" s="3322">
        <v>0</v>
      </c>
      <c r="AA321" s="3322">
        <v>0</v>
      </c>
      <c r="AB321" s="3322">
        <v>0</v>
      </c>
      <c r="AC321" s="3322">
        <v>0</v>
      </c>
      <c r="AD321" s="3323">
        <v>0</v>
      </c>
      <c r="AE321" s="3324">
        <v>0</v>
      </c>
      <c r="AF321" s="3325"/>
      <c r="AH321" s="572"/>
    </row>
    <row r="322" spans="1:34" ht="15.75">
      <c r="A322" s="3212" t="s">
        <v>5746</v>
      </c>
      <c r="E322" s="487"/>
      <c r="F322" s="20"/>
      <c r="G322" s="20"/>
      <c r="H322" s="115"/>
      <c r="I322" s="1601"/>
      <c r="J322" s="1687"/>
      <c r="K322" s="92"/>
      <c r="L322" s="92"/>
      <c r="M322" s="92"/>
      <c r="N322" s="92"/>
      <c r="O322" s="2969"/>
      <c r="P322" s="3037"/>
      <c r="Q322" s="3318"/>
      <c r="T322" s="487"/>
      <c r="U322" s="20"/>
      <c r="V322" s="20"/>
      <c r="W322" s="115"/>
      <c r="X322" s="492"/>
      <c r="Y322" s="3322"/>
      <c r="Z322" s="3322"/>
      <c r="AA322" s="3322"/>
      <c r="AB322" s="3322"/>
      <c r="AC322" s="3322"/>
      <c r="AD322" s="3323"/>
      <c r="AE322" s="3324"/>
      <c r="AF322" s="3325"/>
      <c r="AH322" s="572"/>
    </row>
    <row r="323" spans="1:34" ht="15.75">
      <c r="A323" s="3212" t="s">
        <v>1403</v>
      </c>
      <c r="E323" s="487"/>
      <c r="F323" s="20"/>
      <c r="G323" s="20"/>
      <c r="H323" s="536" t="s">
        <v>725</v>
      </c>
      <c r="I323" s="2828">
        <v>46385245.340321586</v>
      </c>
      <c r="J323" s="3329">
        <v>0.12144493205765296</v>
      </c>
      <c r="K323" s="3036">
        <v>0.53242464483030172</v>
      </c>
      <c r="L323" s="3036">
        <v>0.16326318292258837</v>
      </c>
      <c r="M323" s="3036">
        <v>0.17572712337637234</v>
      </c>
      <c r="N323" s="3036">
        <v>0</v>
      </c>
      <c r="O323" s="3297">
        <v>7.1401168130846536E-3</v>
      </c>
      <c r="P323" s="3037">
        <v>1</v>
      </c>
      <c r="Q323" s="3318"/>
      <c r="T323" s="487"/>
      <c r="U323" s="20"/>
      <c r="V323" s="20"/>
      <c r="W323" s="536" t="s">
        <v>725</v>
      </c>
      <c r="X323" s="492"/>
      <c r="Y323" s="3331">
        <v>5633252.9688329175</v>
      </c>
      <c r="Z323" s="3331">
        <v>24696647.775687128</v>
      </c>
      <c r="AA323" s="3331">
        <v>7573002.794906063</v>
      </c>
      <c r="AB323" s="3331">
        <v>8151145.7307619918</v>
      </c>
      <c r="AC323" s="3331">
        <v>0</v>
      </c>
      <c r="AD323" s="3332">
        <v>331196.07013348676</v>
      </c>
      <c r="AE323" s="3333">
        <v>46385245.340321586</v>
      </c>
      <c r="AF323" s="3325"/>
      <c r="AH323" s="572"/>
    </row>
    <row r="324" spans="1:34" ht="15.75">
      <c r="A324" s="3212" t="s">
        <v>1403</v>
      </c>
      <c r="E324" s="487"/>
      <c r="F324" s="20"/>
      <c r="G324" s="20"/>
      <c r="H324" s="115"/>
      <c r="I324" s="1601"/>
      <c r="J324" s="1681"/>
      <c r="K324" s="3343"/>
      <c r="L324" s="79"/>
      <c r="M324" s="79"/>
      <c r="N324" s="79"/>
      <c r="O324" s="3144"/>
      <c r="P324" s="3037"/>
      <c r="Q324" s="3318"/>
      <c r="T324" s="487"/>
      <c r="U324" s="20"/>
      <c r="V324" s="20"/>
      <c r="W324" s="115"/>
      <c r="X324" s="492"/>
      <c r="Y324" s="3322"/>
      <c r="Z324" s="3322"/>
      <c r="AA324" s="3322"/>
      <c r="AB324" s="3322"/>
      <c r="AC324" s="3322"/>
      <c r="AD324" s="3323"/>
      <c r="AE324" s="3324"/>
      <c r="AF324" s="3325"/>
      <c r="AH324" s="572"/>
    </row>
    <row r="325" spans="1:34" ht="15.75">
      <c r="A325" s="3212" t="s">
        <v>1403</v>
      </c>
      <c r="B325" s="9">
        <v>0</v>
      </c>
      <c r="C325" s="9">
        <v>0</v>
      </c>
      <c r="E325" s="487" t="s">
        <v>5806</v>
      </c>
      <c r="F325" s="82"/>
      <c r="G325" s="82"/>
      <c r="H325" s="536"/>
      <c r="I325" s="2830">
        <v>126798915.00602682</v>
      </c>
      <c r="J325" s="3019">
        <v>0.10160139611211545</v>
      </c>
      <c r="K325" s="3036">
        <v>0.60499195476298551</v>
      </c>
      <c r="L325" s="3036">
        <v>0.13658673966541504</v>
      </c>
      <c r="M325" s="3036">
        <v>0.14701413033299396</v>
      </c>
      <c r="N325" s="3036">
        <v>0</v>
      </c>
      <c r="O325" s="3021">
        <v>9.8057791264900569E-3</v>
      </c>
      <c r="P325" s="3317">
        <v>1</v>
      </c>
      <c r="Q325" s="3318"/>
      <c r="T325" s="487" t="s">
        <v>5806</v>
      </c>
      <c r="U325" s="20"/>
      <c r="V325" s="20"/>
      <c r="W325" s="115"/>
      <c r="X325" s="2815">
        <v>126798915.00602682</v>
      </c>
      <c r="Y325" s="3335">
        <v>5633252.9688329175</v>
      </c>
      <c r="Z325" s="3335">
        <v>103224270.71162152</v>
      </c>
      <c r="AA325" s="3335">
        <v>7573002.794906063</v>
      </c>
      <c r="AB325" s="3335">
        <v>8151145.7307619918</v>
      </c>
      <c r="AC325" s="3335">
        <v>0</v>
      </c>
      <c r="AD325" s="3336">
        <v>2217242.7999043269</v>
      </c>
      <c r="AE325" s="3337">
        <v>126798915.00602682</v>
      </c>
      <c r="AF325" s="3344"/>
      <c r="AG325" s="3345"/>
      <c r="AH325" s="3339"/>
    </row>
    <row r="326" spans="1:34" ht="15.75">
      <c r="A326" s="3212" t="s">
        <v>1403</v>
      </c>
      <c r="B326" s="9">
        <v>0</v>
      </c>
      <c r="C326" s="9">
        <v>0</v>
      </c>
      <c r="E326" s="487"/>
      <c r="F326" s="20"/>
      <c r="G326" s="20"/>
      <c r="H326" s="115"/>
      <c r="I326" s="1601"/>
      <c r="J326" s="3013">
        <v>0.10160139611211545</v>
      </c>
      <c r="K326" s="3014">
        <v>0.60499195476298551</v>
      </c>
      <c r="L326" s="3014">
        <v>0.13658673966541504</v>
      </c>
      <c r="M326" s="3014">
        <v>0.14701413033299396</v>
      </c>
      <c r="N326" s="3014">
        <v>0</v>
      </c>
      <c r="O326" s="3021">
        <v>9.8057791264900569E-3</v>
      </c>
      <c r="P326" s="3037">
        <v>1</v>
      </c>
      <c r="Q326" s="3318"/>
      <c r="T326" s="487"/>
      <c r="U326" s="20"/>
      <c r="V326" s="20"/>
      <c r="W326" s="115"/>
      <c r="X326" s="492"/>
      <c r="Y326" s="3346"/>
      <c r="Z326" s="3322"/>
      <c r="AA326" s="3322"/>
      <c r="AB326" s="3322"/>
      <c r="AC326" s="3322"/>
      <c r="AD326" s="3323"/>
      <c r="AE326" s="3324"/>
      <c r="AF326" s="3325"/>
      <c r="AH326" s="572"/>
    </row>
    <row r="327" spans="1:34" ht="15.75">
      <c r="A327" s="3212" t="s">
        <v>1403</v>
      </c>
      <c r="B327" s="9">
        <v>0</v>
      </c>
      <c r="C327" s="9">
        <v>0</v>
      </c>
      <c r="E327" s="487" t="s">
        <v>986</v>
      </c>
      <c r="F327" s="20"/>
      <c r="G327" s="20"/>
      <c r="H327" s="115"/>
      <c r="I327" s="1601"/>
      <c r="J327" s="1681"/>
      <c r="K327" s="79"/>
      <c r="L327" s="79"/>
      <c r="M327" s="79"/>
      <c r="N327" s="79"/>
      <c r="O327" s="3144"/>
      <c r="P327" s="3037"/>
      <c r="Q327" s="3318"/>
      <c r="T327" s="487" t="s">
        <v>986</v>
      </c>
      <c r="U327" s="20"/>
      <c r="V327" s="20"/>
      <c r="W327" s="115"/>
      <c r="X327" s="492"/>
      <c r="Y327" s="3346"/>
      <c r="Z327" s="3322"/>
      <c r="AA327" s="3322"/>
      <c r="AB327" s="3322"/>
      <c r="AC327" s="3322"/>
      <c r="AD327" s="3323"/>
      <c r="AE327" s="3324"/>
      <c r="AF327" s="3325"/>
      <c r="AH327" s="572"/>
    </row>
    <row r="328" spans="1:34" ht="15.75">
      <c r="A328" s="3212" t="s">
        <v>5746</v>
      </c>
      <c r="B328" s="9">
        <v>0</v>
      </c>
      <c r="C328" s="9">
        <v>0</v>
      </c>
      <c r="E328" s="487"/>
      <c r="F328" s="20" t="s">
        <v>678</v>
      </c>
      <c r="G328" s="20"/>
      <c r="H328" s="115"/>
      <c r="I328" s="1601">
        <v>0</v>
      </c>
      <c r="J328" s="3013">
        <v>0.10160139611211545</v>
      </c>
      <c r="K328" s="3014">
        <v>0.60499195476298551</v>
      </c>
      <c r="L328" s="3014">
        <v>0.13658673966541504</v>
      </c>
      <c r="M328" s="3014">
        <v>0.14701413033299396</v>
      </c>
      <c r="N328" s="3014">
        <v>0</v>
      </c>
      <c r="O328" s="3021">
        <v>9.8057791264900569E-3</v>
      </c>
      <c r="P328" s="3037">
        <v>1</v>
      </c>
      <c r="Q328" s="3318"/>
      <c r="T328" s="487"/>
      <c r="U328" s="20" t="s">
        <v>678</v>
      </c>
      <c r="V328" s="20"/>
      <c r="W328" s="115"/>
      <c r="X328" s="492">
        <v>0</v>
      </c>
      <c r="Y328" s="3346">
        <v>0</v>
      </c>
      <c r="Z328" s="3322">
        <v>0</v>
      </c>
      <c r="AA328" s="3322">
        <v>0</v>
      </c>
      <c r="AB328" s="3322">
        <v>0</v>
      </c>
      <c r="AC328" s="3322">
        <v>0</v>
      </c>
      <c r="AD328" s="3323">
        <v>0</v>
      </c>
      <c r="AE328" s="3324">
        <v>0</v>
      </c>
      <c r="AF328" s="3325"/>
      <c r="AH328" s="572"/>
    </row>
    <row r="329" spans="1:34" ht="15.75">
      <c r="A329" s="3212" t="s">
        <v>5746</v>
      </c>
      <c r="B329" s="9">
        <v>0</v>
      </c>
      <c r="C329" s="9">
        <v>0</v>
      </c>
      <c r="E329" s="487"/>
      <c r="F329" s="20" t="s">
        <v>679</v>
      </c>
      <c r="G329" s="20"/>
      <c r="H329" s="115"/>
      <c r="I329" s="1601">
        <v>0</v>
      </c>
      <c r="J329" s="3013">
        <v>0.10160139611211545</v>
      </c>
      <c r="K329" s="3014">
        <v>0.60499195476298551</v>
      </c>
      <c r="L329" s="3014">
        <v>0.13658673966541504</v>
      </c>
      <c r="M329" s="3014">
        <v>0.14701413033299396</v>
      </c>
      <c r="N329" s="3014">
        <v>0</v>
      </c>
      <c r="O329" s="3021">
        <v>9.8057791264900569E-3</v>
      </c>
      <c r="P329" s="3037">
        <v>1</v>
      </c>
      <c r="Q329" s="3318"/>
      <c r="T329" s="487"/>
      <c r="U329" s="20" t="s">
        <v>679</v>
      </c>
      <c r="V329" s="20"/>
      <c r="W329" s="115"/>
      <c r="X329" s="492">
        <v>0</v>
      </c>
      <c r="Y329" s="3346">
        <v>0</v>
      </c>
      <c r="Z329" s="3322">
        <v>0</v>
      </c>
      <c r="AA329" s="3322">
        <v>0</v>
      </c>
      <c r="AB329" s="3322">
        <v>0</v>
      </c>
      <c r="AC329" s="3322">
        <v>0</v>
      </c>
      <c r="AD329" s="3323">
        <v>0</v>
      </c>
      <c r="AE329" s="3324">
        <v>0</v>
      </c>
      <c r="AF329" s="3325"/>
      <c r="AH329" s="572"/>
    </row>
    <row r="330" spans="1:34" ht="15.75">
      <c r="A330" s="3212" t="s">
        <v>1403</v>
      </c>
      <c r="B330" s="9">
        <v>0</v>
      </c>
      <c r="C330" s="9">
        <v>0</v>
      </c>
      <c r="E330" s="487"/>
      <c r="F330" s="20" t="s">
        <v>683</v>
      </c>
      <c r="G330" s="20"/>
      <c r="H330" s="115"/>
      <c r="I330" s="1601">
        <v>1042829.2722086486</v>
      </c>
      <c r="J330" s="3013">
        <v>0.10160139611211545</v>
      </c>
      <c r="K330" s="3014">
        <v>0.60499195476298551</v>
      </c>
      <c r="L330" s="3014">
        <v>0.13658673966541504</v>
      </c>
      <c r="M330" s="3014">
        <v>0.14701413033299396</v>
      </c>
      <c r="N330" s="3014">
        <v>0</v>
      </c>
      <c r="O330" s="3021">
        <v>9.8057791264900569E-3</v>
      </c>
      <c r="P330" s="3037">
        <v>1</v>
      </c>
      <c r="Q330" s="3318"/>
      <c r="T330" s="487"/>
      <c r="U330" s="20" t="s">
        <v>683</v>
      </c>
      <c r="V330" s="20"/>
      <c r="W330" s="115"/>
      <c r="X330" s="492">
        <v>1042829.2722086486</v>
      </c>
      <c r="Y330" s="3346">
        <v>105952.90996297997</v>
      </c>
      <c r="Z330" s="3322">
        <v>630903.31987757189</v>
      </c>
      <c r="AA330" s="3322">
        <v>142436.65031863694</v>
      </c>
      <c r="AB330" s="3322">
        <v>153310.63853954349</v>
      </c>
      <c r="AC330" s="3322">
        <v>0</v>
      </c>
      <c r="AD330" s="3323">
        <v>10225.753509916383</v>
      </c>
      <c r="AE330" s="3324">
        <v>1042829.2722086486</v>
      </c>
      <c r="AF330" s="3325"/>
      <c r="AH330" s="572"/>
    </row>
    <row r="331" spans="1:34" ht="15.75">
      <c r="A331" s="3212" t="s">
        <v>5746</v>
      </c>
      <c r="B331" s="9">
        <v>0</v>
      </c>
      <c r="C331" s="9">
        <v>0</v>
      </c>
      <c r="E331" s="487"/>
      <c r="F331" s="20" t="s">
        <v>685</v>
      </c>
      <c r="G331" s="20"/>
      <c r="H331" s="115"/>
      <c r="I331" s="1601">
        <v>0</v>
      </c>
      <c r="J331" s="3013">
        <v>0.10160139611211545</v>
      </c>
      <c r="K331" s="3014">
        <v>0.60499195476298551</v>
      </c>
      <c r="L331" s="3014">
        <v>0.13658673966541504</v>
      </c>
      <c r="M331" s="3014">
        <v>0.14701413033299396</v>
      </c>
      <c r="N331" s="3014">
        <v>0</v>
      </c>
      <c r="O331" s="3021">
        <v>9.8057791264900569E-3</v>
      </c>
      <c r="P331" s="3037">
        <v>1</v>
      </c>
      <c r="Q331" s="3318"/>
      <c r="T331" s="487"/>
      <c r="U331" s="20" t="s">
        <v>685</v>
      </c>
      <c r="V331" s="20"/>
      <c r="W331" s="115"/>
      <c r="X331" s="492">
        <v>0</v>
      </c>
      <c r="Y331" s="3346">
        <v>0</v>
      </c>
      <c r="Z331" s="3322">
        <v>0</v>
      </c>
      <c r="AA331" s="3322">
        <v>0</v>
      </c>
      <c r="AB331" s="3322">
        <v>0</v>
      </c>
      <c r="AC331" s="3322">
        <v>0</v>
      </c>
      <c r="AD331" s="3323">
        <v>0</v>
      </c>
      <c r="AE331" s="3323">
        <v>0</v>
      </c>
      <c r="AF331" s="3325"/>
      <c r="AH331" s="572"/>
    </row>
    <row r="332" spans="1:34" ht="15.75">
      <c r="A332" s="3212" t="s">
        <v>5746</v>
      </c>
      <c r="B332" s="9">
        <v>0</v>
      </c>
      <c r="C332" s="9">
        <v>0</v>
      </c>
      <c r="E332" s="487"/>
      <c r="F332" s="20" t="s">
        <v>687</v>
      </c>
      <c r="G332" s="20"/>
      <c r="H332" s="115"/>
      <c r="I332" s="1601"/>
      <c r="J332" s="1681"/>
      <c r="K332" s="79"/>
      <c r="L332" s="79"/>
      <c r="M332" s="79"/>
      <c r="N332" s="79"/>
      <c r="O332" s="3144"/>
      <c r="P332" s="3037"/>
      <c r="Q332" s="3318"/>
      <c r="T332" s="487"/>
      <c r="U332" s="20" t="s">
        <v>687</v>
      </c>
      <c r="V332" s="20"/>
      <c r="W332" s="115"/>
      <c r="X332" s="492"/>
      <c r="Y332" s="3346">
        <v>0</v>
      </c>
      <c r="Z332" s="3322">
        <v>0</v>
      </c>
      <c r="AA332" s="3322">
        <v>0</v>
      </c>
      <c r="AB332" s="3322">
        <v>0</v>
      </c>
      <c r="AC332" s="3322">
        <v>0</v>
      </c>
      <c r="AD332" s="3323">
        <v>0</v>
      </c>
      <c r="AE332" s="3323">
        <v>0</v>
      </c>
      <c r="AF332" s="3325"/>
      <c r="AH332" s="572"/>
    </row>
    <row r="333" spans="1:34" ht="15.75">
      <c r="A333" s="3212" t="s">
        <v>5746</v>
      </c>
      <c r="B333" s="9">
        <v>0</v>
      </c>
      <c r="C333" s="9">
        <v>0</v>
      </c>
      <c r="E333" s="487"/>
      <c r="F333" s="20" t="s">
        <v>689</v>
      </c>
      <c r="G333" s="584"/>
      <c r="H333" s="115"/>
      <c r="I333" s="1601">
        <v>0</v>
      </c>
      <c r="J333" s="3013">
        <v>0.10160139611211545</v>
      </c>
      <c r="K333" s="3014">
        <v>0.60499195476298551</v>
      </c>
      <c r="L333" s="3014">
        <v>0.13658673966541504</v>
      </c>
      <c r="M333" s="3014">
        <v>0.14701413033299396</v>
      </c>
      <c r="N333" s="3014">
        <v>0</v>
      </c>
      <c r="O333" s="3021">
        <v>9.8057791264900569E-3</v>
      </c>
      <c r="P333" s="3037">
        <v>1</v>
      </c>
      <c r="Q333" s="3318"/>
      <c r="T333" s="487"/>
      <c r="U333" s="20"/>
      <c r="V333" s="584">
        <v>0</v>
      </c>
      <c r="W333" s="115"/>
      <c r="X333" s="492">
        <v>0</v>
      </c>
      <c r="Y333" s="3346">
        <v>0</v>
      </c>
      <c r="Z333" s="3322">
        <v>0</v>
      </c>
      <c r="AA333" s="3322">
        <v>0</v>
      </c>
      <c r="AB333" s="3322">
        <v>0</v>
      </c>
      <c r="AC333" s="3322">
        <v>0</v>
      </c>
      <c r="AD333" s="3323">
        <v>0</v>
      </c>
      <c r="AE333" s="3323">
        <v>0</v>
      </c>
      <c r="AF333" s="3325"/>
      <c r="AH333" s="572"/>
    </row>
    <row r="334" spans="1:34" ht="15.75">
      <c r="A334" s="3212" t="s">
        <v>1403</v>
      </c>
      <c r="B334" s="9">
        <v>0</v>
      </c>
      <c r="C334" s="9">
        <v>0</v>
      </c>
      <c r="E334" s="487"/>
      <c r="F334" s="20" t="s">
        <v>691</v>
      </c>
      <c r="G334" s="584"/>
      <c r="H334" s="115"/>
      <c r="I334" s="1601">
        <v>5100000</v>
      </c>
      <c r="J334" s="3013">
        <v>0.10160139611211545</v>
      </c>
      <c r="K334" s="3014">
        <v>0.60499195476298551</v>
      </c>
      <c r="L334" s="3014">
        <v>0.13658673966541504</v>
      </c>
      <c r="M334" s="3014">
        <v>0.14701413033299396</v>
      </c>
      <c r="N334" s="3014">
        <v>0</v>
      </c>
      <c r="O334" s="3021">
        <v>9.8057791264900569E-3</v>
      </c>
      <c r="P334" s="3037">
        <v>1</v>
      </c>
      <c r="Q334" s="3318"/>
      <c r="T334" s="487"/>
      <c r="U334" s="20"/>
      <c r="V334" s="584">
        <v>0</v>
      </c>
      <c r="W334" s="115"/>
      <c r="X334" s="492">
        <v>5100000</v>
      </c>
      <c r="Y334" s="3346">
        <v>518167.12017178879</v>
      </c>
      <c r="Z334" s="3322">
        <v>3085458.969291226</v>
      </c>
      <c r="AA334" s="3322">
        <v>696592.37229361676</v>
      </c>
      <c r="AB334" s="3322">
        <v>749772.06469826924</v>
      </c>
      <c r="AC334" s="3322">
        <v>0</v>
      </c>
      <c r="AD334" s="3323">
        <v>50009.473545099288</v>
      </c>
      <c r="AE334" s="3323">
        <v>5100000.0000000009</v>
      </c>
      <c r="AF334" s="3325"/>
      <c r="AH334" s="572"/>
    </row>
    <row r="335" spans="1:34" ht="15.75">
      <c r="A335" s="3212" t="s">
        <v>5746</v>
      </c>
      <c r="B335" s="9">
        <v>0</v>
      </c>
      <c r="C335" s="9">
        <v>0</v>
      </c>
      <c r="E335" s="487"/>
      <c r="F335" s="20" t="s">
        <v>693</v>
      </c>
      <c r="G335" s="20"/>
      <c r="H335" s="115"/>
      <c r="I335" s="1601">
        <v>0</v>
      </c>
      <c r="J335" s="3013">
        <v>0.10160139611211545</v>
      </c>
      <c r="K335" s="3014">
        <v>0.60499195476298551</v>
      </c>
      <c r="L335" s="3014">
        <v>0.13658673966541504</v>
      </c>
      <c r="M335" s="3014">
        <v>0.14701413033299396</v>
      </c>
      <c r="N335" s="3014">
        <v>0</v>
      </c>
      <c r="O335" s="3021">
        <v>9.8057791264900569E-3</v>
      </c>
      <c r="P335" s="3037">
        <v>1</v>
      </c>
      <c r="Q335" s="3318"/>
      <c r="T335" s="487"/>
      <c r="U335" s="20" t="s">
        <v>693</v>
      </c>
      <c r="V335" s="20"/>
      <c r="W335" s="115"/>
      <c r="X335" s="492">
        <v>0</v>
      </c>
      <c r="Y335" s="3346">
        <v>0</v>
      </c>
      <c r="Z335" s="3322">
        <v>0</v>
      </c>
      <c r="AA335" s="3322">
        <v>0</v>
      </c>
      <c r="AB335" s="3322">
        <v>0</v>
      </c>
      <c r="AC335" s="3322">
        <v>0</v>
      </c>
      <c r="AD335" s="3323">
        <v>0</v>
      </c>
      <c r="AE335" s="3323">
        <v>0</v>
      </c>
      <c r="AF335" s="3325"/>
      <c r="AH335" s="572"/>
    </row>
    <row r="336" spans="1:34" ht="15.75">
      <c r="A336" s="3212" t="s">
        <v>5746</v>
      </c>
      <c r="B336" s="9">
        <v>0</v>
      </c>
      <c r="C336" s="9">
        <v>0</v>
      </c>
      <c r="E336" s="487"/>
      <c r="F336" s="20" t="s">
        <v>695</v>
      </c>
      <c r="G336" s="20"/>
      <c r="H336" s="115"/>
      <c r="I336" s="1601">
        <v>0</v>
      </c>
      <c r="J336" s="3013">
        <v>0.10160139611211545</v>
      </c>
      <c r="K336" s="3014">
        <v>0.60499195476298551</v>
      </c>
      <c r="L336" s="3014">
        <v>0.13658673966541504</v>
      </c>
      <c r="M336" s="3014">
        <v>0.14701413033299396</v>
      </c>
      <c r="N336" s="3014">
        <v>0</v>
      </c>
      <c r="O336" s="3021">
        <v>9.8057791264900569E-3</v>
      </c>
      <c r="P336" s="3037">
        <v>1</v>
      </c>
      <c r="Q336" s="3318"/>
      <c r="T336" s="487"/>
      <c r="U336" s="20" t="s">
        <v>695</v>
      </c>
      <c r="V336" s="20"/>
      <c r="W336" s="115"/>
      <c r="X336" s="492">
        <v>0</v>
      </c>
      <c r="Y336" s="3346">
        <v>0</v>
      </c>
      <c r="Z336" s="3322">
        <v>0</v>
      </c>
      <c r="AA336" s="3322">
        <v>0</v>
      </c>
      <c r="AB336" s="3322">
        <v>0</v>
      </c>
      <c r="AC336" s="3322">
        <v>0</v>
      </c>
      <c r="AD336" s="3323">
        <v>0</v>
      </c>
      <c r="AE336" s="3323">
        <v>0</v>
      </c>
      <c r="AF336" s="3325"/>
      <c r="AH336" s="572"/>
    </row>
    <row r="337" spans="1:34" ht="15.75">
      <c r="A337" s="3212" t="s">
        <v>5746</v>
      </c>
      <c r="B337" s="9">
        <v>0</v>
      </c>
      <c r="C337" s="9">
        <v>0</v>
      </c>
      <c r="E337" s="487"/>
      <c r="F337" s="20" t="s">
        <v>478</v>
      </c>
      <c r="G337" s="20"/>
      <c r="H337" s="115"/>
      <c r="I337" s="1601">
        <v>0</v>
      </c>
      <c r="J337" s="3013">
        <v>0.10160139611211545</v>
      </c>
      <c r="K337" s="3014">
        <v>0.60499195476298551</v>
      </c>
      <c r="L337" s="3014">
        <v>0.13658673966541504</v>
      </c>
      <c r="M337" s="3014">
        <v>0.14701413033299396</v>
      </c>
      <c r="N337" s="3014">
        <v>0</v>
      </c>
      <c r="O337" s="3021">
        <v>9.8057791264900569E-3</v>
      </c>
      <c r="P337" s="3037">
        <v>1</v>
      </c>
      <c r="Q337" s="3318"/>
      <c r="T337" s="487"/>
      <c r="U337" s="20" t="s">
        <v>478</v>
      </c>
      <c r="V337" s="20"/>
      <c r="W337" s="115"/>
      <c r="X337" s="492">
        <v>0</v>
      </c>
      <c r="Y337" s="3346">
        <v>0</v>
      </c>
      <c r="Z337" s="3322">
        <v>0</v>
      </c>
      <c r="AA337" s="3322">
        <v>0</v>
      </c>
      <c r="AB337" s="3322">
        <v>0</v>
      </c>
      <c r="AC337" s="3322">
        <v>0</v>
      </c>
      <c r="AD337" s="3323">
        <v>0</v>
      </c>
      <c r="AE337" s="3323">
        <v>0</v>
      </c>
      <c r="AF337" s="3325"/>
      <c r="AH337" s="572"/>
    </row>
    <row r="338" spans="1:34" ht="15.75">
      <c r="A338" s="3212" t="s">
        <v>5746</v>
      </c>
      <c r="B338" s="9">
        <v>0</v>
      </c>
      <c r="C338" s="9">
        <v>0</v>
      </c>
      <c r="E338" s="487"/>
      <c r="F338" s="20" t="s">
        <v>632</v>
      </c>
      <c r="G338" s="20"/>
      <c r="H338" s="115"/>
      <c r="I338" s="1601">
        <v>0</v>
      </c>
      <c r="J338" s="3013">
        <v>0.10160139611211545</v>
      </c>
      <c r="K338" s="3014">
        <v>0.60499195476298551</v>
      </c>
      <c r="L338" s="3014">
        <v>0.13658673966541504</v>
      </c>
      <c r="M338" s="3014">
        <v>0.14701413033299396</v>
      </c>
      <c r="N338" s="3014">
        <v>0</v>
      </c>
      <c r="O338" s="3021">
        <v>9.8057791264900569E-3</v>
      </c>
      <c r="P338" s="3037">
        <v>1</v>
      </c>
      <c r="Q338" s="3318"/>
      <c r="T338" s="487"/>
      <c r="U338" s="20" t="s">
        <v>632</v>
      </c>
      <c r="V338" s="20"/>
      <c r="W338" s="115"/>
      <c r="X338" s="492">
        <v>0</v>
      </c>
      <c r="Y338" s="3346">
        <v>0</v>
      </c>
      <c r="Z338" s="3322">
        <v>0</v>
      </c>
      <c r="AA338" s="3322">
        <v>0</v>
      </c>
      <c r="AB338" s="3322">
        <v>0</v>
      </c>
      <c r="AC338" s="3322">
        <v>0</v>
      </c>
      <c r="AD338" s="3323">
        <v>0</v>
      </c>
      <c r="AE338" s="3323">
        <v>0</v>
      </c>
      <c r="AF338" s="3325"/>
      <c r="AH338" s="572"/>
    </row>
    <row r="339" spans="1:34" ht="15.75">
      <c r="A339" s="3212" t="s">
        <v>5746</v>
      </c>
      <c r="B339" s="9">
        <v>0</v>
      </c>
      <c r="C339" s="9">
        <v>0</v>
      </c>
      <c r="E339" s="487"/>
      <c r="F339" s="20" t="s">
        <v>632</v>
      </c>
      <c r="G339" s="20"/>
      <c r="H339" s="115"/>
      <c r="I339" s="1601">
        <v>0</v>
      </c>
      <c r="J339" s="3013">
        <v>0.10160139611211545</v>
      </c>
      <c r="K339" s="3014">
        <v>0.60499195476298551</v>
      </c>
      <c r="L339" s="3014">
        <v>0.13658673966541504</v>
      </c>
      <c r="M339" s="3014">
        <v>0.14701413033299396</v>
      </c>
      <c r="N339" s="3014">
        <v>0</v>
      </c>
      <c r="O339" s="3021">
        <v>9.8057791264900569E-3</v>
      </c>
      <c r="P339" s="3037">
        <v>1</v>
      </c>
      <c r="Q339" s="3318"/>
      <c r="T339" s="487"/>
      <c r="U339" s="20" t="s">
        <v>632</v>
      </c>
      <c r="V339" s="20"/>
      <c r="W339" s="115"/>
      <c r="X339" s="492">
        <v>0</v>
      </c>
      <c r="Y339" s="3346">
        <v>0</v>
      </c>
      <c r="Z339" s="3322">
        <v>0</v>
      </c>
      <c r="AA339" s="3322">
        <v>0</v>
      </c>
      <c r="AB339" s="3322">
        <v>0</v>
      </c>
      <c r="AC339" s="3322">
        <v>0</v>
      </c>
      <c r="AD339" s="3323">
        <v>0</v>
      </c>
      <c r="AE339" s="3323">
        <v>0</v>
      </c>
      <c r="AF339" s="3325"/>
      <c r="AH339" s="572"/>
    </row>
    <row r="340" spans="1:34" ht="15.75">
      <c r="A340" s="3212" t="s">
        <v>5746</v>
      </c>
      <c r="B340" s="9">
        <v>0</v>
      </c>
      <c r="C340" s="9">
        <v>0</v>
      </c>
      <c r="E340" s="487"/>
      <c r="F340" s="20" t="s">
        <v>632</v>
      </c>
      <c r="G340" s="20"/>
      <c r="H340" s="115"/>
      <c r="I340" s="1601">
        <v>0</v>
      </c>
      <c r="J340" s="3013">
        <v>0.10160139611211545</v>
      </c>
      <c r="K340" s="3014">
        <v>0.60499195476298551</v>
      </c>
      <c r="L340" s="3014">
        <v>0.13658673966541504</v>
      </c>
      <c r="M340" s="3014">
        <v>0.14701413033299396</v>
      </c>
      <c r="N340" s="3014">
        <v>0</v>
      </c>
      <c r="O340" s="3021">
        <v>9.8057791264900569E-3</v>
      </c>
      <c r="P340" s="3037">
        <v>1</v>
      </c>
      <c r="Q340" s="3318"/>
      <c r="T340" s="487"/>
      <c r="U340" s="20" t="s">
        <v>632</v>
      </c>
      <c r="V340" s="20"/>
      <c r="W340" s="115"/>
      <c r="X340" s="492">
        <v>0</v>
      </c>
      <c r="Y340" s="3346">
        <v>0</v>
      </c>
      <c r="Z340" s="3322">
        <v>0</v>
      </c>
      <c r="AA340" s="3322">
        <v>0</v>
      </c>
      <c r="AB340" s="3322">
        <v>0</v>
      </c>
      <c r="AC340" s="3322">
        <v>0</v>
      </c>
      <c r="AD340" s="3323">
        <v>0</v>
      </c>
      <c r="AE340" s="3323">
        <v>0</v>
      </c>
      <c r="AF340" s="3325"/>
      <c r="AH340" s="572"/>
    </row>
    <row r="341" spans="1:34" ht="15.75">
      <c r="A341" s="3212" t="s">
        <v>5746</v>
      </c>
      <c r="B341" s="9">
        <v>0</v>
      </c>
      <c r="C341" s="9">
        <v>0</v>
      </c>
      <c r="E341" s="487"/>
      <c r="F341" s="20" t="s">
        <v>699</v>
      </c>
      <c r="G341" s="20"/>
      <c r="H341" s="115"/>
      <c r="I341" s="1601">
        <v>0</v>
      </c>
      <c r="J341" s="3285">
        <v>0.10160139611211545</v>
      </c>
      <c r="K341" s="3286">
        <v>0.60499195476298551</v>
      </c>
      <c r="L341" s="3286">
        <v>0.13658673966541504</v>
      </c>
      <c r="M341" s="3286">
        <v>0.14701413033299396</v>
      </c>
      <c r="N341" s="3286">
        <v>0</v>
      </c>
      <c r="O341" s="3326">
        <v>9.8057791264900569E-3</v>
      </c>
      <c r="P341" s="2807">
        <v>1</v>
      </c>
      <c r="Q341" s="3318"/>
      <c r="T341" s="487"/>
      <c r="U341" s="20" t="s">
        <v>699</v>
      </c>
      <c r="V341" s="20"/>
      <c r="W341" s="115"/>
      <c r="X341" s="492">
        <v>0</v>
      </c>
      <c r="Y341" s="3346">
        <v>0</v>
      </c>
      <c r="Z341" s="3322">
        <v>0</v>
      </c>
      <c r="AA341" s="3322">
        <v>0</v>
      </c>
      <c r="AB341" s="3322">
        <v>0</v>
      </c>
      <c r="AC341" s="3322">
        <v>0</v>
      </c>
      <c r="AD341" s="3323">
        <v>0</v>
      </c>
      <c r="AE341" s="3323">
        <v>0</v>
      </c>
      <c r="AF341" s="3325"/>
      <c r="AH341" s="572"/>
    </row>
    <row r="342" spans="1:34" ht="15.75">
      <c r="A342" s="3212" t="s">
        <v>1403</v>
      </c>
      <c r="B342" s="9">
        <v>0</v>
      </c>
      <c r="C342" s="9">
        <v>0</v>
      </c>
      <c r="E342" s="487"/>
      <c r="F342" s="20"/>
      <c r="G342" s="20" t="s">
        <v>5813</v>
      </c>
      <c r="H342" s="115"/>
      <c r="I342" s="2828">
        <v>6142829.2722086487</v>
      </c>
      <c r="J342" s="3253">
        <v>0.10160139611211545</v>
      </c>
      <c r="K342" s="3254">
        <v>0.60499195476298551</v>
      </c>
      <c r="L342" s="3254">
        <v>0.13658673966541504</v>
      </c>
      <c r="M342" s="3254">
        <v>0.14701413033299396</v>
      </c>
      <c r="N342" s="3254">
        <v>0</v>
      </c>
      <c r="O342" s="3255">
        <v>9.8057791264900569E-3</v>
      </c>
      <c r="P342" s="3255">
        <v>1</v>
      </c>
      <c r="Q342" s="3318"/>
      <c r="T342" s="487"/>
      <c r="U342" s="20"/>
      <c r="V342" s="20" t="s">
        <v>5813</v>
      </c>
      <c r="W342" s="115"/>
      <c r="X342" s="2812">
        <v>6142829.2722086487</v>
      </c>
      <c r="Y342" s="3347">
        <v>624120.03013476881</v>
      </c>
      <c r="Z342" s="3331">
        <v>3716362.2891687979</v>
      </c>
      <c r="AA342" s="3331">
        <v>839029.02261225367</v>
      </c>
      <c r="AB342" s="3331">
        <v>903082.70323781273</v>
      </c>
      <c r="AC342" s="3331">
        <v>0</v>
      </c>
      <c r="AD342" s="3332">
        <v>60235.227055015668</v>
      </c>
      <c r="AE342" s="3333">
        <v>6142829.2722086497</v>
      </c>
      <c r="AF342" s="3325"/>
      <c r="AH342" s="572"/>
    </row>
    <row r="343" spans="1:34"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3346">
        <v>0</v>
      </c>
      <c r="Z343" s="3322">
        <v>0</v>
      </c>
      <c r="AA343" s="3322">
        <v>0</v>
      </c>
      <c r="AB343" s="3322">
        <v>0</v>
      </c>
      <c r="AC343" s="3322">
        <v>0</v>
      </c>
      <c r="AD343" s="3323">
        <v>0</v>
      </c>
      <c r="AE343" s="3324"/>
      <c r="AF343" s="3325"/>
      <c r="AH343" s="572"/>
    </row>
    <row r="344" spans="1:34" ht="16.5" thickBot="1">
      <c r="A344" s="3212" t="s">
        <v>1403</v>
      </c>
      <c r="E344" s="505" t="s">
        <v>744</v>
      </c>
      <c r="F344" s="94"/>
      <c r="G344" s="94"/>
      <c r="H344" s="162"/>
      <c r="I344" s="3259">
        <v>120656085.73381817</v>
      </c>
      <c r="J344" s="1687"/>
      <c r="K344" s="92"/>
      <c r="L344" s="92"/>
      <c r="M344" s="92"/>
      <c r="N344" s="92"/>
      <c r="O344" s="92"/>
      <c r="P344" s="2807"/>
      <c r="Q344" s="3258"/>
      <c r="T344" s="505" t="s">
        <v>744</v>
      </c>
      <c r="U344" s="94"/>
      <c r="V344" s="94"/>
      <c r="W344" s="162"/>
      <c r="X344" s="3260">
        <v>120656085.73381817</v>
      </c>
      <c r="Y344" s="3348">
        <v>5009132.9386981484</v>
      </c>
      <c r="Z344" s="3349">
        <v>99507908.422452718</v>
      </c>
      <c r="AA344" s="3349">
        <v>6733973.7722938098</v>
      </c>
      <c r="AB344" s="3349">
        <v>7248063.0275241788</v>
      </c>
      <c r="AC344" s="3349">
        <v>0</v>
      </c>
      <c r="AD344" s="3350">
        <v>2157007.5728493114</v>
      </c>
      <c r="AE344" s="3350">
        <v>120656085.73381816</v>
      </c>
      <c r="AF344" s="3351"/>
      <c r="AH344" s="572"/>
    </row>
    <row r="345" spans="1:34"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34" ht="15.75">
      <c r="A346" s="678"/>
      <c r="B346" s="21"/>
      <c r="C346" s="21"/>
      <c r="E346" s="28" t="s">
        <v>5837</v>
      </c>
      <c r="P346" s="3258"/>
      <c r="Q346" s="3258"/>
      <c r="S346" s="152"/>
      <c r="T346" s="82"/>
      <c r="U346" s="20"/>
      <c r="V346" s="20"/>
      <c r="W346" s="20"/>
      <c r="X346" s="20"/>
      <c r="Y346" s="20"/>
      <c r="Z346" s="20"/>
      <c r="AA346" s="20"/>
      <c r="AB346" s="20"/>
      <c r="AC346" s="20"/>
      <c r="AD346" s="20"/>
      <c r="AE346" s="20"/>
      <c r="AF346" s="20"/>
    </row>
    <row r="347" spans="1:34">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34">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34">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34">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row>
    <row r="351" spans="1:34">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row>
    <row r="352" spans="1:34">
      <c r="A352" s="678"/>
      <c r="B352" s="21"/>
      <c r="C352" s="21"/>
      <c r="S352" s="152"/>
      <c r="T352" s="152"/>
      <c r="U352" s="152"/>
      <c r="V352" s="152"/>
      <c r="W352" s="152"/>
      <c r="X352" s="152"/>
      <c r="Y352" s="152"/>
      <c r="Z352" s="152"/>
      <c r="AA352" s="152"/>
      <c r="AB352" s="152"/>
      <c r="AC352" s="152"/>
      <c r="AD352" s="152"/>
      <c r="AE352" s="152"/>
      <c r="AF352" s="152"/>
    </row>
    <row r="353" spans="1:32">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row>
    <row r="354" spans="1:32">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row>
    <row r="355" spans="1:32">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row>
    <row r="356" spans="1:32">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row>
    <row r="357" spans="1:32">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row>
    <row r="358" spans="1:32">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row>
    <row r="359" spans="1:32">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row>
    <row r="360" spans="1:32">
      <c r="J360" s="73"/>
      <c r="K360" s="73"/>
      <c r="L360" s="73"/>
      <c r="M360" s="73"/>
      <c r="N360" s="73"/>
      <c r="O360" s="73"/>
      <c r="Y360" s="20"/>
      <c r="Z360" s="20"/>
      <c r="AA360" s="20"/>
      <c r="AB360" s="20"/>
      <c r="AC360" s="20"/>
      <c r="AD360" s="20"/>
      <c r="AE360" s="20"/>
      <c r="AF360" s="20"/>
    </row>
    <row r="361" spans="1:32">
      <c r="J361" s="73"/>
      <c r="K361" s="73"/>
      <c r="L361" s="73"/>
      <c r="M361" s="73"/>
      <c r="N361" s="73"/>
      <c r="O361" s="73"/>
      <c r="Y361" s="20"/>
      <c r="Z361" s="20"/>
      <c r="AA361" s="20"/>
      <c r="AB361" s="20"/>
      <c r="AC361" s="20"/>
      <c r="AD361" s="20"/>
      <c r="AE361" s="20"/>
      <c r="AF361" s="20"/>
    </row>
    <row r="362" spans="1:32">
      <c r="J362" s="73"/>
      <c r="K362" s="73"/>
      <c r="L362" s="73"/>
      <c r="M362" s="73"/>
      <c r="N362" s="73"/>
      <c r="O362" s="73"/>
      <c r="Y362" s="20"/>
      <c r="Z362" s="20"/>
      <c r="AA362" s="20"/>
      <c r="AB362" s="20"/>
      <c r="AC362" s="20"/>
      <c r="AD362" s="20"/>
      <c r="AE362" s="20"/>
      <c r="AF362" s="20"/>
    </row>
    <row r="363" spans="1:32">
      <c r="J363" s="73"/>
      <c r="K363" s="73"/>
      <c r="L363" s="73"/>
      <c r="M363" s="73"/>
      <c r="N363" s="73"/>
      <c r="O363" s="73"/>
      <c r="Y363" s="20"/>
      <c r="Z363" s="20"/>
      <c r="AA363" s="20"/>
      <c r="AB363" s="20"/>
      <c r="AC363" s="20"/>
      <c r="AD363" s="20"/>
      <c r="AE363" s="20"/>
      <c r="AF363" s="20"/>
    </row>
    <row r="364" spans="1:32">
      <c r="J364" s="73"/>
      <c r="K364" s="73"/>
      <c r="L364" s="73"/>
      <c r="M364" s="73"/>
      <c r="N364" s="73"/>
      <c r="O364" s="73"/>
      <c r="Y364" s="20"/>
      <c r="Z364" s="20"/>
      <c r="AA364" s="20"/>
      <c r="AB364" s="20"/>
      <c r="AC364" s="20"/>
      <c r="AD364" s="20"/>
      <c r="AE364" s="20"/>
      <c r="AF364" s="20"/>
    </row>
    <row r="365" spans="1:32">
      <c r="J365" s="73"/>
      <c r="K365" s="73"/>
      <c r="L365" s="73"/>
      <c r="M365" s="73"/>
      <c r="N365" s="73"/>
      <c r="O365" s="73"/>
      <c r="Y365" s="20"/>
      <c r="Z365" s="20"/>
      <c r="AA365" s="20"/>
      <c r="AB365" s="20"/>
      <c r="AC365" s="20"/>
      <c r="AD365" s="20"/>
      <c r="AE365" s="20"/>
      <c r="AF365" s="20"/>
    </row>
    <row r="366" spans="1:32">
      <c r="J366" s="73"/>
      <c r="K366" s="73"/>
      <c r="L366" s="73"/>
      <c r="M366" s="73"/>
      <c r="N366" s="73"/>
      <c r="O366" s="73"/>
      <c r="Y366" s="20"/>
      <c r="Z366" s="20"/>
      <c r="AA366" s="20"/>
      <c r="AB366" s="20"/>
      <c r="AC366" s="20"/>
      <c r="AD366" s="20"/>
      <c r="AE366" s="20"/>
      <c r="AF366" s="20"/>
    </row>
    <row r="367" spans="1:32">
      <c r="J367" s="73"/>
      <c r="K367" s="73"/>
      <c r="L367" s="73"/>
      <c r="M367" s="73"/>
      <c r="N367" s="73"/>
      <c r="O367" s="73"/>
      <c r="Y367" s="20"/>
      <c r="Z367" s="20"/>
      <c r="AA367" s="20"/>
      <c r="AB367" s="20"/>
      <c r="AC367" s="20"/>
      <c r="AD367" s="20"/>
      <c r="AE367" s="20"/>
      <c r="AF367" s="20"/>
    </row>
    <row r="368" spans="1:32">
      <c r="Y368" s="20"/>
      <c r="Z368" s="20"/>
      <c r="AA368" s="20"/>
      <c r="AB368" s="20"/>
      <c r="AC368" s="20"/>
      <c r="AD368" s="20"/>
      <c r="AE368" s="20"/>
      <c r="AF368" s="20"/>
    </row>
    <row r="369" spans="25:32">
      <c r="Y369" s="20"/>
      <c r="Z369" s="20"/>
      <c r="AA369" s="20"/>
      <c r="AB369" s="20"/>
      <c r="AC369" s="20"/>
      <c r="AD369" s="20"/>
      <c r="AE369" s="20"/>
      <c r="AF369" s="20"/>
    </row>
    <row r="370" spans="25:32">
      <c r="Y370" s="20"/>
    </row>
    <row r="371" spans="25:32">
      <c r="Y371" s="20"/>
    </row>
    <row r="372" spans="25:32">
      <c r="Y372" s="20"/>
    </row>
    <row r="373" spans="25:32">
      <c r="Y373" s="20"/>
    </row>
    <row r="374" spans="25:32">
      <c r="Y374" s="20"/>
    </row>
    <row r="375" spans="25:32">
      <c r="Y375" s="20"/>
    </row>
    <row r="376" spans="25:32">
      <c r="Y376" s="20"/>
    </row>
    <row r="377" spans="25:32">
      <c r="Y377" s="20"/>
    </row>
    <row r="378" spans="25:32">
      <c r="Y378" s="20"/>
    </row>
    <row r="379" spans="25:32">
      <c r="Y379" s="20"/>
    </row>
    <row r="380" spans="25:32">
      <c r="Y380" s="20"/>
    </row>
    <row r="381" spans="25:32">
      <c r="Y381" s="20"/>
    </row>
    <row r="382" spans="25:32">
      <c r="Y382" s="20"/>
    </row>
    <row r="383" spans="25:32">
      <c r="Y383" s="20"/>
      <c r="Z383" s="20"/>
    </row>
    <row r="384" spans="25:32">
      <c r="Y384" s="20"/>
      <c r="Z384" s="20"/>
    </row>
    <row r="385" spans="25:26">
      <c r="Y385" s="20"/>
      <c r="Z385" s="20"/>
    </row>
    <row r="386" spans="25:26">
      <c r="Y386" s="20"/>
      <c r="Z386" s="20"/>
    </row>
    <row r="387" spans="25:26">
      <c r="Y387" s="20"/>
      <c r="Z387" s="20"/>
    </row>
    <row r="388" spans="25:26">
      <c r="Y388" s="20"/>
      <c r="Z388" s="20"/>
    </row>
    <row r="389" spans="25:26">
      <c r="Y389" s="20"/>
      <c r="Z389" s="20"/>
    </row>
    <row r="390" spans="25:26">
      <c r="Y390" s="20"/>
      <c r="Z390" s="20"/>
    </row>
    <row r="391" spans="25:26">
      <c r="Y391" s="20"/>
      <c r="Z391" s="20"/>
    </row>
    <row r="392" spans="25:26">
      <c r="Y392" s="20"/>
      <c r="Z392" s="20"/>
    </row>
    <row r="393" spans="25:26">
      <c r="Y393" s="20"/>
      <c r="Z393" s="20"/>
    </row>
    <row r="394" spans="25:26">
      <c r="Y394" s="20"/>
      <c r="Z394" s="20"/>
    </row>
    <row r="395" spans="25:26">
      <c r="Y395" s="20"/>
      <c r="Z395" s="20"/>
    </row>
    <row r="396" spans="25:26">
      <c r="Y396" s="20"/>
      <c r="Z396" s="20"/>
    </row>
    <row r="397" spans="25:26">
      <c r="Y397" s="20"/>
      <c r="Z397" s="20"/>
    </row>
    <row r="398" spans="25:26">
      <c r="Y398" s="20"/>
      <c r="Z398" s="20"/>
    </row>
    <row r="399" spans="25:26">
      <c r="Y399" s="20"/>
      <c r="Z399" s="20"/>
    </row>
    <row r="400" spans="25:26">
      <c r="Y400" s="20"/>
      <c r="Z400" s="20"/>
    </row>
    <row r="401" spans="25:26">
      <c r="Y401" s="20"/>
      <c r="Z401" s="20"/>
    </row>
    <row r="402" spans="25:26">
      <c r="Y402" s="20"/>
      <c r="Z402" s="20"/>
    </row>
    <row r="403" spans="25:26">
      <c r="Y403" s="20"/>
      <c r="Z403" s="20"/>
    </row>
    <row r="404" spans="25:26">
      <c r="Y404" s="20"/>
      <c r="Z404" s="20"/>
    </row>
    <row r="405" spans="25:26">
      <c r="Y405" s="20"/>
      <c r="Z405" s="20"/>
    </row>
    <row r="406" spans="25:26">
      <c r="Y406" s="20"/>
      <c r="Z406" s="20"/>
    </row>
    <row r="407" spans="25:26">
      <c r="Y407" s="20"/>
      <c r="Z407" s="20"/>
    </row>
    <row r="408" spans="25:26">
      <c r="Y408" s="20"/>
      <c r="Z408" s="20"/>
    </row>
    <row r="409" spans="25:26">
      <c r="Y409" s="20"/>
      <c r="Z409" s="20"/>
    </row>
    <row r="410" spans="25:26">
      <c r="Y410" s="20"/>
      <c r="Z410" s="20"/>
    </row>
    <row r="411" spans="25:26">
      <c r="Y411" s="20"/>
      <c r="Z411" s="20"/>
    </row>
    <row r="412" spans="25:26">
      <c r="Y412" s="20"/>
      <c r="Z412" s="20"/>
    </row>
    <row r="413" spans="25:26">
      <c r="Y413" s="20"/>
      <c r="Z413" s="20"/>
    </row>
    <row r="414" spans="25:26">
      <c r="Y414" s="20"/>
      <c r="Z414" s="20"/>
    </row>
    <row r="415" spans="25:26">
      <c r="Y415" s="20"/>
      <c r="Z415" s="20"/>
    </row>
    <row r="416" spans="25:26">
      <c r="Y416" s="20"/>
      <c r="Z416" s="20"/>
    </row>
    <row r="417" spans="25:26">
      <c r="Y417" s="20"/>
      <c r="Z417" s="20"/>
    </row>
    <row r="418" spans="25:26">
      <c r="Y418" s="20"/>
      <c r="Z418" s="20"/>
    </row>
    <row r="419" spans="25:26">
      <c r="Y419" s="20"/>
      <c r="Z419" s="20"/>
    </row>
    <row r="420" spans="25:26">
      <c r="Y420" s="20"/>
      <c r="Z420" s="20"/>
    </row>
    <row r="421" spans="25:26">
      <c r="Y421" s="20"/>
      <c r="Z421" s="20"/>
    </row>
    <row r="422" spans="25:26">
      <c r="Y422" s="20"/>
      <c r="Z422" s="20"/>
    </row>
    <row r="423" spans="25:26">
      <c r="Y423" s="20"/>
      <c r="Z423" s="20"/>
    </row>
    <row r="424" spans="25:26">
      <c r="Y424" s="20"/>
      <c r="Z424" s="20"/>
    </row>
    <row r="425" spans="25:26">
      <c r="Y425" s="20"/>
      <c r="Z425" s="20"/>
    </row>
  </sheetData>
  <autoFilter ref="A13:A344"/>
  <conditionalFormatting sqref="C7:C14">
    <cfRule type="cellIs" dxfId="32" priority="1" stopIfTrue="1" operator="notEqual">
      <formula>0</formula>
    </cfRule>
  </conditionalFormatting>
  <conditionalFormatting sqref="B16:C342">
    <cfRule type="cellIs" dxfId="31" priority="2" stopIfTrue="1" operator="greaterThan">
      <formula>0</formula>
    </cfRule>
  </conditionalFormatting>
  <pageMargins left="1" right="0.5" top="1" bottom="0.5" header="1" footer="0.25"/>
  <pageSetup paperSize="3" scale="12" orientation="portrait" verticalDpi="300" r:id="rId1"/>
  <headerFooter alignWithMargins="0">
    <oddHeader>&amp;A</oddHeader>
    <oddFooter>&amp;C&amp;F&amp;R&amp;D&amp;T</oddFooter>
  </headerFooter>
  <drawing r:id="rId2"/>
</worksheet>
</file>

<file path=xl/worksheets/sheet112.xml><?xml version="1.0" encoding="utf-8"?>
<worksheet xmlns="http://schemas.openxmlformats.org/spreadsheetml/2006/main" xmlns:r="http://schemas.openxmlformats.org/officeDocument/2006/relationships">
  <sheetPr codeName="Sheet331">
    <pageSetUpPr fitToPage="1"/>
  </sheetPr>
  <dimension ref="A1:S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88671875" style="28" customWidth="1"/>
    <col min="8" max="8" width="48.88671875" style="28" customWidth="1"/>
    <col min="9" max="11" width="19.77734375" style="28" customWidth="1"/>
    <col min="12" max="12" width="13.33203125" style="420" customWidth="1"/>
    <col min="13" max="13" width="19.77734375" style="28" customWidth="1"/>
    <col min="14" max="14" width="15.88671875" style="28" customWidth="1"/>
    <col min="15" max="15" width="14.33203125" style="28" customWidth="1"/>
    <col min="16" max="16" width="12.33203125" style="28" customWidth="1"/>
    <col min="17" max="17" width="16.6640625" style="28" customWidth="1"/>
    <col min="18" max="18" width="19.77734375" style="28" customWidth="1"/>
    <col min="19" max="19" width="7" style="28" customWidth="1"/>
    <col min="20" max="16384" width="9" style="28"/>
  </cols>
  <sheetData>
    <row r="1" spans="1:19" ht="16.5" thickBot="1">
      <c r="B1" s="3" t="s">
        <v>14</v>
      </c>
      <c r="C1" s="4" t="s">
        <v>15</v>
      </c>
    </row>
    <row r="3" spans="1:19" ht="18">
      <c r="B3" s="9" t="s">
        <v>18</v>
      </c>
      <c r="E3" s="453" t="s">
        <v>1807</v>
      </c>
      <c r="F3" s="453"/>
      <c r="G3" s="453"/>
      <c r="H3" s="453"/>
      <c r="I3" s="453"/>
      <c r="J3" s="453"/>
      <c r="K3" s="453"/>
      <c r="L3" s="453"/>
      <c r="M3" s="453"/>
      <c r="N3" s="453"/>
      <c r="O3" s="453"/>
      <c r="P3" s="453"/>
      <c r="Q3" s="453"/>
      <c r="R3" s="453"/>
    </row>
    <row r="4" spans="1:19" ht="18">
      <c r="A4" s="837" t="s">
        <v>5669</v>
      </c>
      <c r="B4" s="2552">
        <v>0</v>
      </c>
      <c r="C4" s="421" t="s">
        <v>20</v>
      </c>
      <c r="E4" s="453" t="s">
        <v>1808</v>
      </c>
      <c r="F4" s="453"/>
      <c r="G4" s="453"/>
      <c r="H4" s="453"/>
      <c r="I4" s="453"/>
      <c r="J4" s="453"/>
      <c r="K4" s="453"/>
      <c r="L4" s="453"/>
      <c r="M4" s="453"/>
      <c r="N4" s="453"/>
      <c r="O4" s="453"/>
      <c r="P4" s="453"/>
      <c r="Q4" s="453"/>
      <c r="R4" s="453"/>
    </row>
    <row r="5" spans="1:19" ht="18">
      <c r="A5" s="837" t="s">
        <v>5670</v>
      </c>
      <c r="B5" s="425"/>
      <c r="C5" s="425"/>
      <c r="E5" s="453" t="s">
        <v>5505</v>
      </c>
      <c r="F5" s="453"/>
      <c r="G5" s="453"/>
      <c r="H5" s="453"/>
      <c r="I5" s="453"/>
      <c r="J5" s="453"/>
      <c r="K5" s="453"/>
      <c r="L5" s="453"/>
      <c r="M5" s="453"/>
      <c r="N5" s="453"/>
      <c r="O5" s="453"/>
      <c r="P5" s="453"/>
      <c r="Q5" s="453"/>
      <c r="R5" s="453"/>
    </row>
    <row r="6" spans="1:19" ht="18">
      <c r="B6" s="428" t="s">
        <v>596</v>
      </c>
      <c r="C6" s="429"/>
      <c r="E6" s="453" t="s">
        <v>5506</v>
      </c>
      <c r="F6" s="453"/>
      <c r="G6" s="453"/>
      <c r="H6" s="453"/>
      <c r="I6" s="453"/>
      <c r="J6" s="453"/>
      <c r="K6" s="453"/>
      <c r="L6" s="453"/>
      <c r="M6" s="453"/>
      <c r="N6" s="453"/>
      <c r="O6" s="453"/>
      <c r="P6" s="453"/>
      <c r="Q6" s="453"/>
      <c r="R6" s="453"/>
    </row>
    <row r="7" spans="1:19" ht="18">
      <c r="B7" s="432"/>
      <c r="C7" s="3352"/>
      <c r="E7" s="453" t="s">
        <v>1428</v>
      </c>
      <c r="F7" s="453"/>
      <c r="G7" s="453"/>
      <c r="H7" s="453"/>
      <c r="I7" s="453"/>
      <c r="J7" s="453"/>
      <c r="K7" s="453"/>
      <c r="L7" s="453"/>
      <c r="M7" s="453"/>
      <c r="N7" s="453"/>
      <c r="O7" s="453"/>
      <c r="P7" s="453"/>
      <c r="Q7" s="453"/>
      <c r="R7" s="453"/>
    </row>
    <row r="8" spans="1:19" ht="15.75">
      <c r="A8" s="1719"/>
      <c r="B8" s="444" t="s">
        <v>5823</v>
      </c>
      <c r="C8" s="719">
        <v>0</v>
      </c>
      <c r="I8" s="2948"/>
      <c r="J8" s="2948"/>
      <c r="K8" s="2948"/>
    </row>
    <row r="9" spans="1:19" ht="15.6" customHeight="1">
      <c r="A9" s="1719"/>
      <c r="B9" s="437"/>
      <c r="C9" s="445"/>
      <c r="E9" s="129"/>
      <c r="F9" s="130"/>
      <c r="G9" s="130"/>
      <c r="H9" s="130"/>
      <c r="I9" s="3353" t="s">
        <v>5838</v>
      </c>
      <c r="J9" s="3354" t="s">
        <v>5839</v>
      </c>
      <c r="K9" s="3355" t="s">
        <v>5840</v>
      </c>
      <c r="L9" s="2868" t="s">
        <v>5617</v>
      </c>
      <c r="M9" s="2868"/>
      <c r="N9" s="3215"/>
      <c r="O9" s="3216"/>
      <c r="P9" s="3216"/>
      <c r="Q9" s="3216"/>
      <c r="R9" s="2869"/>
      <c r="S9" s="2948"/>
    </row>
    <row r="10" spans="1:19" ht="15.6" customHeight="1">
      <c r="A10" s="1719"/>
      <c r="B10" s="444"/>
      <c r="C10" s="445"/>
      <c r="E10" s="131"/>
      <c r="F10" s="20"/>
      <c r="G10" s="20"/>
      <c r="H10" s="20"/>
      <c r="I10" s="3356" t="s">
        <v>5841</v>
      </c>
      <c r="J10" s="3217" t="s">
        <v>5842</v>
      </c>
      <c r="K10" s="3357"/>
      <c r="L10" s="3216" t="s">
        <v>5654</v>
      </c>
      <c r="M10" s="3216"/>
      <c r="N10" s="3216"/>
      <c r="O10" s="3218" t="s">
        <v>5826</v>
      </c>
      <c r="P10" s="2046" t="s">
        <v>632</v>
      </c>
      <c r="Q10" s="2612"/>
      <c r="R10" s="3219" t="s">
        <v>38</v>
      </c>
      <c r="S10" s="2948"/>
    </row>
    <row r="11" spans="1:19" ht="15.6" customHeight="1">
      <c r="B11" s="444"/>
      <c r="C11" s="446"/>
      <c r="E11" s="131"/>
      <c r="F11" s="20"/>
      <c r="G11" s="20"/>
      <c r="H11" s="20"/>
      <c r="I11" s="3277"/>
      <c r="J11" s="3278"/>
      <c r="K11" s="3358"/>
      <c r="L11" s="3216" t="s">
        <v>5468</v>
      </c>
      <c r="M11" s="3218" t="s">
        <v>5467</v>
      </c>
      <c r="N11" s="3218" t="s">
        <v>1463</v>
      </c>
      <c r="O11" s="3222" t="s">
        <v>5467</v>
      </c>
      <c r="P11" s="2947"/>
      <c r="Q11" s="2950" t="s">
        <v>3041</v>
      </c>
      <c r="R11" s="3219"/>
      <c r="S11" s="2948"/>
    </row>
    <row r="12" spans="1:19" ht="15.6" customHeight="1">
      <c r="B12" s="444"/>
      <c r="C12" s="446"/>
      <c r="E12" s="132"/>
      <c r="F12" s="94"/>
      <c r="G12" s="94"/>
      <c r="H12" s="94"/>
      <c r="I12" s="3224"/>
      <c r="J12" s="3226"/>
      <c r="K12" s="3279"/>
      <c r="L12" s="3359"/>
      <c r="M12" s="132"/>
      <c r="N12" s="132"/>
      <c r="O12" s="132"/>
      <c r="P12" s="132"/>
      <c r="Q12" s="132"/>
      <c r="R12" s="95"/>
      <c r="S12" s="20"/>
    </row>
    <row r="13" spans="1:19" ht="15.6" customHeight="1">
      <c r="A13" s="3212" t="s">
        <v>1403</v>
      </c>
      <c r="B13" s="444"/>
      <c r="C13" s="446"/>
      <c r="E13" s="3228" t="s">
        <v>5741</v>
      </c>
      <c r="F13" s="130"/>
      <c r="G13" s="130"/>
      <c r="H13" s="470"/>
      <c r="I13" s="115"/>
      <c r="J13" s="83"/>
      <c r="K13" s="20"/>
      <c r="L13" s="2751"/>
      <c r="M13" s="20"/>
      <c r="Q13" s="115"/>
      <c r="R13" s="115"/>
      <c r="S13" s="20"/>
    </row>
    <row r="14" spans="1:19" ht="15.6" customHeight="1">
      <c r="A14" s="3212" t="s">
        <v>1403</v>
      </c>
      <c r="B14" s="465"/>
      <c r="C14" s="466"/>
      <c r="E14" s="3229" t="s">
        <v>616</v>
      </c>
      <c r="F14" s="20"/>
      <c r="G14" s="20"/>
      <c r="H14" s="115"/>
      <c r="I14" s="115"/>
      <c r="J14" s="83"/>
      <c r="K14" s="20"/>
      <c r="L14" s="2751"/>
      <c r="Q14" s="115"/>
      <c r="R14" s="115"/>
      <c r="S14" s="20"/>
    </row>
    <row r="15" spans="1:19" ht="15.6" customHeight="1">
      <c r="A15" s="3212" t="s">
        <v>1403</v>
      </c>
      <c r="B15" s="474"/>
      <c r="C15" s="475" t="s">
        <v>5828</v>
      </c>
      <c r="E15" s="487" t="s">
        <v>5604</v>
      </c>
      <c r="F15" s="20"/>
      <c r="G15" s="20"/>
      <c r="H15" s="115"/>
      <c r="I15" s="115"/>
      <c r="J15" s="83"/>
      <c r="K15" s="20"/>
      <c r="L15" s="2751"/>
      <c r="Q15" s="115"/>
      <c r="R15" s="83"/>
      <c r="S15" s="20"/>
    </row>
    <row r="16" spans="1:19" ht="15.6" customHeight="1">
      <c r="A16" s="3212" t="s">
        <v>1403</v>
      </c>
      <c r="C16" s="9">
        <v>0</v>
      </c>
      <c r="E16" s="487"/>
      <c r="F16" s="3231" t="s">
        <v>621</v>
      </c>
      <c r="G16" s="3233"/>
      <c r="H16" s="115"/>
      <c r="I16" s="3230">
        <v>3912230.4508000007</v>
      </c>
      <c r="J16" s="3232">
        <v>262848.09205958154</v>
      </c>
      <c r="K16" s="3360">
        <v>4175078.5428595822</v>
      </c>
      <c r="L16" s="3234">
        <v>0</v>
      </c>
      <c r="M16" s="3235">
        <v>4075201.013574494</v>
      </c>
      <c r="N16" s="3235">
        <v>0</v>
      </c>
      <c r="O16" s="3235">
        <v>0</v>
      </c>
      <c r="P16" s="3235">
        <v>0</v>
      </c>
      <c r="Q16" s="3236">
        <v>99877.529285088181</v>
      </c>
      <c r="R16" s="3236">
        <v>4175078.5428595822</v>
      </c>
      <c r="S16" s="3237"/>
    </row>
    <row r="17" spans="1:19" ht="15.6" customHeight="1">
      <c r="A17" s="3212" t="s">
        <v>1403</v>
      </c>
      <c r="C17" s="9">
        <v>0</v>
      </c>
      <c r="E17" s="487"/>
      <c r="F17" s="3231" t="s">
        <v>637</v>
      </c>
      <c r="G17" s="3233"/>
      <c r="H17" s="115"/>
      <c r="I17" s="492">
        <v>3399481.2132000001</v>
      </c>
      <c r="J17" s="1601">
        <v>-3399481.2132000001</v>
      </c>
      <c r="K17" s="691">
        <v>0</v>
      </c>
      <c r="L17" s="480">
        <v>0</v>
      </c>
      <c r="M17" s="560">
        <v>0</v>
      </c>
      <c r="N17" s="560">
        <v>0</v>
      </c>
      <c r="O17" s="560">
        <v>0</v>
      </c>
      <c r="P17" s="560">
        <v>0</v>
      </c>
      <c r="Q17" s="1415">
        <v>0</v>
      </c>
      <c r="R17" s="3171">
        <v>0</v>
      </c>
      <c r="S17" s="3237"/>
    </row>
    <row r="18" spans="1:19" ht="15.6" customHeight="1">
      <c r="A18" s="3212" t="s">
        <v>1403</v>
      </c>
      <c r="C18" s="9">
        <v>0</v>
      </c>
      <c r="E18" s="487"/>
      <c r="F18" s="3231" t="s">
        <v>655</v>
      </c>
      <c r="G18" s="3233"/>
      <c r="H18" s="115"/>
      <c r="I18" s="492">
        <v>12013710.75706666</v>
      </c>
      <c r="J18" s="1601">
        <v>-212524.3167997282</v>
      </c>
      <c r="K18" s="691">
        <v>11801186.440266931</v>
      </c>
      <c r="L18" s="480">
        <v>0</v>
      </c>
      <c r="M18" s="560">
        <v>11518874.782609049</v>
      </c>
      <c r="N18" s="560">
        <v>0</v>
      </c>
      <c r="O18" s="560">
        <v>0</v>
      </c>
      <c r="P18" s="560">
        <v>0</v>
      </c>
      <c r="Q18" s="1415">
        <v>282311.65765788261</v>
      </c>
      <c r="R18" s="1415">
        <v>11801186.440266931</v>
      </c>
      <c r="S18" s="3176"/>
    </row>
    <row r="19" spans="1:19" ht="15.6" customHeight="1">
      <c r="A19" s="3212" t="s">
        <v>5746</v>
      </c>
      <c r="C19" s="9">
        <v>0</v>
      </c>
      <c r="E19" s="487"/>
      <c r="F19" s="3231">
        <v>0</v>
      </c>
      <c r="G19" s="3233"/>
      <c r="H19" s="115"/>
      <c r="I19" s="492">
        <v>0</v>
      </c>
      <c r="J19" s="1601">
        <v>0</v>
      </c>
      <c r="K19" s="691">
        <v>0</v>
      </c>
      <c r="L19" s="480">
        <v>0</v>
      </c>
      <c r="M19" s="560">
        <v>0</v>
      </c>
      <c r="N19" s="560">
        <v>0</v>
      </c>
      <c r="O19" s="560">
        <v>0</v>
      </c>
      <c r="P19" s="560">
        <v>0</v>
      </c>
      <c r="Q19" s="1415">
        <v>0</v>
      </c>
      <c r="R19" s="1415">
        <v>0</v>
      </c>
      <c r="S19" s="3176"/>
    </row>
    <row r="20" spans="1:19" ht="15.6" customHeight="1">
      <c r="A20" s="3212" t="s">
        <v>1403</v>
      </c>
      <c r="C20" s="9">
        <v>0</v>
      </c>
      <c r="E20" s="487"/>
      <c r="F20" s="3231" t="s">
        <v>645</v>
      </c>
      <c r="G20" s="3233"/>
      <c r="H20" s="115"/>
      <c r="I20" s="492">
        <v>6825288.1979999999</v>
      </c>
      <c r="J20" s="1601">
        <v>1573180.8324239468</v>
      </c>
      <c r="K20" s="691">
        <v>8398469.0304239467</v>
      </c>
      <c r="L20" s="540">
        <v>0</v>
      </c>
      <c r="M20" s="1403">
        <v>8398469.0304239467</v>
      </c>
      <c r="N20" s="1403">
        <v>0</v>
      </c>
      <c r="O20" s="1403">
        <v>0</v>
      </c>
      <c r="P20" s="1403">
        <v>0</v>
      </c>
      <c r="Q20" s="1767">
        <v>0</v>
      </c>
      <c r="R20" s="1415">
        <v>8398469.0304239467</v>
      </c>
      <c r="S20" s="3176"/>
    </row>
    <row r="21" spans="1:19" ht="15.6" customHeight="1">
      <c r="A21" s="3212" t="s">
        <v>1403</v>
      </c>
      <c r="C21" s="9">
        <v>0</v>
      </c>
      <c r="E21" s="487"/>
      <c r="F21" s="3231"/>
      <c r="G21" s="3233"/>
      <c r="H21" s="115" t="s">
        <v>5748</v>
      </c>
      <c r="I21" s="2812">
        <v>26150710.619066659</v>
      </c>
      <c r="J21" s="2828">
        <v>-1775976.6055162</v>
      </c>
      <c r="K21" s="2828">
        <v>24374734.01355046</v>
      </c>
      <c r="L21" s="1430">
        <v>0</v>
      </c>
      <c r="M21" s="1430">
        <v>23992544.826607484</v>
      </c>
      <c r="N21" s="1430">
        <v>0</v>
      </c>
      <c r="O21" s="1430">
        <v>0</v>
      </c>
      <c r="P21" s="1430">
        <v>0</v>
      </c>
      <c r="Q21" s="1431">
        <v>382189.18694297073</v>
      </c>
      <c r="R21" s="3198">
        <v>24374734.013550457</v>
      </c>
      <c r="S21" s="3176"/>
    </row>
    <row r="22" spans="1:19" ht="15.6" customHeight="1">
      <c r="A22" s="3212" t="s">
        <v>5746</v>
      </c>
      <c r="C22" s="9">
        <v>0</v>
      </c>
      <c r="E22" s="487"/>
      <c r="F22" s="3231"/>
      <c r="G22" s="3233"/>
      <c r="H22" s="115"/>
      <c r="I22" s="492"/>
      <c r="J22" s="1601"/>
      <c r="K22" s="691"/>
      <c r="L22" s="480"/>
      <c r="M22" s="560"/>
      <c r="N22" s="560"/>
      <c r="O22" s="560"/>
      <c r="P22" s="560"/>
      <c r="Q22" s="1415"/>
      <c r="R22" s="1415"/>
      <c r="S22" s="3176"/>
    </row>
    <row r="23" spans="1:19" ht="15.6" customHeight="1">
      <c r="A23" s="3212" t="s">
        <v>1403</v>
      </c>
      <c r="C23" s="9">
        <v>0</v>
      </c>
      <c r="E23" s="487"/>
      <c r="F23" s="3231"/>
      <c r="G23" s="3233"/>
      <c r="H23" s="115"/>
      <c r="I23" s="492"/>
      <c r="J23" s="1601"/>
      <c r="K23" s="691"/>
      <c r="L23" s="480"/>
      <c r="M23" s="560"/>
      <c r="N23" s="560"/>
      <c r="O23" s="560"/>
      <c r="P23" s="560"/>
      <c r="Q23" s="1415"/>
      <c r="R23" s="3171"/>
      <c r="S23" s="3176"/>
    </row>
    <row r="24" spans="1:19" ht="15.6" customHeight="1">
      <c r="A24" s="3212" t="s">
        <v>1403</v>
      </c>
      <c r="C24" s="9">
        <v>0</v>
      </c>
      <c r="E24" s="487" t="s">
        <v>666</v>
      </c>
      <c r="F24" s="3231"/>
      <c r="G24" s="3233"/>
      <c r="H24" s="115"/>
      <c r="I24" s="492"/>
      <c r="J24" s="1601"/>
      <c r="K24" s="691"/>
      <c r="L24" s="480"/>
      <c r="M24" s="560"/>
      <c r="N24" s="560"/>
      <c r="O24" s="560"/>
      <c r="P24" s="560"/>
      <c r="Q24" s="1415"/>
      <c r="R24" s="3171"/>
      <c r="S24" s="3176"/>
    </row>
    <row r="25" spans="1:19" ht="15.6" customHeight="1">
      <c r="A25" s="3212" t="s">
        <v>1403</v>
      </c>
      <c r="C25" s="9">
        <v>0</v>
      </c>
      <c r="E25" s="487"/>
      <c r="F25" s="3231" t="s">
        <v>668</v>
      </c>
      <c r="G25" s="3233"/>
      <c r="H25" s="115"/>
      <c r="I25" s="492">
        <v>5360033.7496239999</v>
      </c>
      <c r="J25" s="1601">
        <v>-5360033.7496239999</v>
      </c>
      <c r="K25" s="691">
        <v>0</v>
      </c>
      <c r="L25" s="480">
        <v>0</v>
      </c>
      <c r="M25" s="560">
        <v>0</v>
      </c>
      <c r="N25" s="560">
        <v>0</v>
      </c>
      <c r="O25" s="560">
        <v>0</v>
      </c>
      <c r="P25" s="560">
        <v>0</v>
      </c>
      <c r="Q25" s="1415">
        <v>0</v>
      </c>
      <c r="R25" s="3171">
        <v>0</v>
      </c>
      <c r="S25" s="3176"/>
    </row>
    <row r="26" spans="1:19" ht="15.6" customHeight="1">
      <c r="A26" s="3212" t="s">
        <v>1403</v>
      </c>
      <c r="C26" s="9">
        <v>0</v>
      </c>
      <c r="E26" s="487"/>
      <c r="F26" s="3231" t="s">
        <v>680</v>
      </c>
      <c r="G26" s="3233"/>
      <c r="H26" s="115"/>
      <c r="I26" s="492">
        <v>2209624.63142933</v>
      </c>
      <c r="J26" s="1601">
        <v>-2209624.63142933</v>
      </c>
      <c r="K26" s="691">
        <v>0</v>
      </c>
      <c r="L26" s="480">
        <v>0</v>
      </c>
      <c r="M26" s="560">
        <v>0</v>
      </c>
      <c r="N26" s="560">
        <v>0</v>
      </c>
      <c r="O26" s="560">
        <v>0</v>
      </c>
      <c r="P26" s="560">
        <v>0</v>
      </c>
      <c r="Q26" s="1415">
        <v>0</v>
      </c>
      <c r="R26" s="1415">
        <v>0</v>
      </c>
      <c r="S26" s="3176"/>
    </row>
    <row r="27" spans="1:19" ht="15.6" customHeight="1">
      <c r="A27" s="3212" t="s">
        <v>1403</v>
      </c>
      <c r="C27" s="9">
        <v>0</v>
      </c>
      <c r="E27" s="487"/>
      <c r="F27" s="3231" t="s">
        <v>697</v>
      </c>
      <c r="G27" s="3233"/>
      <c r="H27" s="115"/>
      <c r="I27" s="492">
        <v>3939276.3014693297</v>
      </c>
      <c r="J27" s="1601">
        <v>-3939276.3014693297</v>
      </c>
      <c r="K27" s="691">
        <v>0</v>
      </c>
      <c r="L27" s="480">
        <v>0</v>
      </c>
      <c r="M27" s="560">
        <v>0</v>
      </c>
      <c r="N27" s="560">
        <v>0</v>
      </c>
      <c r="O27" s="560">
        <v>0</v>
      </c>
      <c r="P27" s="560">
        <v>0</v>
      </c>
      <c r="Q27" s="1415">
        <v>0</v>
      </c>
      <c r="R27" s="3171">
        <v>0</v>
      </c>
      <c r="S27" s="3176"/>
    </row>
    <row r="28" spans="1:19" ht="15.6" customHeight="1">
      <c r="A28" s="3212" t="s">
        <v>1403</v>
      </c>
      <c r="C28" s="9">
        <v>0</v>
      </c>
      <c r="E28" s="487"/>
      <c r="F28" s="3231" t="s">
        <v>704</v>
      </c>
      <c r="G28" s="3233"/>
      <c r="H28" s="115"/>
      <c r="I28" s="492">
        <v>5874384.4651893396</v>
      </c>
      <c r="J28" s="1601">
        <v>-2541471.4956160188</v>
      </c>
      <c r="K28" s="691">
        <v>3332912.9695733208</v>
      </c>
      <c r="L28" s="480">
        <v>0</v>
      </c>
      <c r="M28" s="560">
        <v>3332912.9695733208</v>
      </c>
      <c r="N28" s="560">
        <v>0</v>
      </c>
      <c r="O28" s="560">
        <v>0</v>
      </c>
      <c r="P28" s="560">
        <v>0</v>
      </c>
      <c r="Q28" s="1415">
        <v>0</v>
      </c>
      <c r="R28" s="3171">
        <v>3332912.9695733208</v>
      </c>
      <c r="S28" s="3176"/>
    </row>
    <row r="29" spans="1:19" ht="15.75">
      <c r="A29" s="3212" t="s">
        <v>5746</v>
      </c>
      <c r="C29" s="9">
        <v>0</v>
      </c>
      <c r="E29" s="487"/>
      <c r="F29" s="3231">
        <v>0</v>
      </c>
      <c r="G29" s="3233"/>
      <c r="H29" s="115"/>
      <c r="I29" s="492">
        <v>0</v>
      </c>
      <c r="J29" s="1601">
        <v>0</v>
      </c>
      <c r="K29" s="691">
        <v>0</v>
      </c>
      <c r="L29" s="480">
        <v>0</v>
      </c>
      <c r="M29" s="560">
        <v>0</v>
      </c>
      <c r="N29" s="560">
        <v>0</v>
      </c>
      <c r="O29" s="560">
        <v>0</v>
      </c>
      <c r="P29" s="560">
        <v>0</v>
      </c>
      <c r="Q29" s="1415">
        <v>0</v>
      </c>
      <c r="R29" s="3171">
        <v>0</v>
      </c>
      <c r="S29" s="3176"/>
    </row>
    <row r="30" spans="1:19" ht="15.75">
      <c r="A30" s="3212" t="s">
        <v>5746</v>
      </c>
      <c r="C30" s="9">
        <v>0</v>
      </c>
      <c r="E30" s="487"/>
      <c r="F30" s="3231">
        <v>0</v>
      </c>
      <c r="G30" s="3233"/>
      <c r="H30" s="115"/>
      <c r="I30" s="492">
        <v>0</v>
      </c>
      <c r="J30" s="1601">
        <v>0</v>
      </c>
      <c r="K30" s="691">
        <v>0</v>
      </c>
      <c r="L30" s="480">
        <v>0</v>
      </c>
      <c r="M30" s="560">
        <v>0</v>
      </c>
      <c r="N30" s="560">
        <v>0</v>
      </c>
      <c r="O30" s="560">
        <v>0</v>
      </c>
      <c r="P30" s="560">
        <v>0</v>
      </c>
      <c r="Q30" s="1415">
        <v>0</v>
      </c>
      <c r="R30" s="3171">
        <v>0</v>
      </c>
      <c r="S30" s="3176"/>
    </row>
    <row r="31" spans="1:19" ht="15.75">
      <c r="A31" s="3212" t="s">
        <v>5746</v>
      </c>
      <c r="C31" s="9">
        <v>0</v>
      </c>
      <c r="E31" s="487"/>
      <c r="F31" s="3231">
        <v>0</v>
      </c>
      <c r="G31" s="3233"/>
      <c r="H31" s="115"/>
      <c r="I31" s="492">
        <v>0</v>
      </c>
      <c r="J31" s="1601">
        <v>0</v>
      </c>
      <c r="K31" s="691">
        <v>0</v>
      </c>
      <c r="L31" s="480">
        <v>0</v>
      </c>
      <c r="M31" s="560">
        <v>0</v>
      </c>
      <c r="N31" s="560">
        <v>0</v>
      </c>
      <c r="O31" s="560">
        <v>0</v>
      </c>
      <c r="P31" s="560">
        <v>0</v>
      </c>
      <c r="Q31" s="1415">
        <v>0</v>
      </c>
      <c r="R31" s="1415">
        <v>0</v>
      </c>
      <c r="S31" s="3176"/>
    </row>
    <row r="32" spans="1:19" ht="15.75">
      <c r="A32" s="3212" t="s">
        <v>5746</v>
      </c>
      <c r="C32" s="9">
        <v>0</v>
      </c>
      <c r="E32" s="487"/>
      <c r="F32" s="3231">
        <v>0</v>
      </c>
      <c r="G32" s="3233"/>
      <c r="H32" s="115"/>
      <c r="I32" s="492">
        <v>0</v>
      </c>
      <c r="J32" s="1601">
        <v>0</v>
      </c>
      <c r="K32" s="691">
        <v>0</v>
      </c>
      <c r="L32" s="480">
        <v>0</v>
      </c>
      <c r="M32" s="560">
        <v>0</v>
      </c>
      <c r="N32" s="560">
        <v>0</v>
      </c>
      <c r="O32" s="560">
        <v>0</v>
      </c>
      <c r="P32" s="560">
        <v>0</v>
      </c>
      <c r="Q32" s="1415">
        <v>0</v>
      </c>
      <c r="R32" s="3171">
        <v>0</v>
      </c>
      <c r="S32" s="3176"/>
    </row>
    <row r="33" spans="1:19" ht="15.75">
      <c r="A33" s="3212" t="s">
        <v>5746</v>
      </c>
      <c r="C33" s="9">
        <v>0</v>
      </c>
      <c r="E33" s="487"/>
      <c r="F33" s="3231">
        <v>0</v>
      </c>
      <c r="G33" s="3233"/>
      <c r="H33" s="115"/>
      <c r="I33" s="492">
        <v>0</v>
      </c>
      <c r="J33" s="1601">
        <v>0</v>
      </c>
      <c r="K33" s="691">
        <v>0</v>
      </c>
      <c r="L33" s="480">
        <v>0</v>
      </c>
      <c r="M33" s="560">
        <v>0</v>
      </c>
      <c r="N33" s="560">
        <v>0</v>
      </c>
      <c r="O33" s="560">
        <v>0</v>
      </c>
      <c r="P33" s="560">
        <v>0</v>
      </c>
      <c r="Q33" s="1415">
        <v>0</v>
      </c>
      <c r="R33" s="3171">
        <v>0</v>
      </c>
      <c r="S33" s="3176"/>
    </row>
    <row r="34" spans="1:19" ht="15.75">
      <c r="A34" s="3212" t="s">
        <v>5746</v>
      </c>
      <c r="C34" s="9">
        <v>0</v>
      </c>
      <c r="E34" s="487"/>
      <c r="F34" s="3231">
        <v>0</v>
      </c>
      <c r="G34" s="3233"/>
      <c r="H34" s="115"/>
      <c r="I34" s="492">
        <v>0</v>
      </c>
      <c r="J34" s="1601">
        <v>0</v>
      </c>
      <c r="K34" s="691">
        <v>0</v>
      </c>
      <c r="L34" s="480">
        <v>0</v>
      </c>
      <c r="M34" s="560">
        <v>0</v>
      </c>
      <c r="N34" s="560">
        <v>0</v>
      </c>
      <c r="O34" s="560">
        <v>0</v>
      </c>
      <c r="P34" s="560">
        <v>0</v>
      </c>
      <c r="Q34" s="1415">
        <v>0</v>
      </c>
      <c r="R34" s="3171">
        <v>0</v>
      </c>
      <c r="S34" s="3176"/>
    </row>
    <row r="35" spans="1:19" ht="15.75">
      <c r="A35" s="3212" t="s">
        <v>5746</v>
      </c>
      <c r="C35" s="9">
        <v>0</v>
      </c>
      <c r="E35" s="487"/>
      <c r="F35" s="3231">
        <v>0</v>
      </c>
      <c r="G35" s="3233"/>
      <c r="H35" s="115"/>
      <c r="I35" s="492">
        <v>0</v>
      </c>
      <c r="J35" s="1601">
        <v>0</v>
      </c>
      <c r="K35" s="691">
        <v>0</v>
      </c>
      <c r="L35" s="480">
        <v>0</v>
      </c>
      <c r="M35" s="560">
        <v>0</v>
      </c>
      <c r="N35" s="560">
        <v>0</v>
      </c>
      <c r="O35" s="560">
        <v>0</v>
      </c>
      <c r="P35" s="560">
        <v>0</v>
      </c>
      <c r="Q35" s="1415">
        <v>0</v>
      </c>
      <c r="R35" s="3171">
        <v>0</v>
      </c>
      <c r="S35" s="3176"/>
    </row>
    <row r="36" spans="1:19" ht="15.75">
      <c r="A36" s="3212" t="s">
        <v>5746</v>
      </c>
      <c r="C36" s="9">
        <v>0</v>
      </c>
      <c r="E36" s="487"/>
      <c r="F36" s="3231">
        <v>0</v>
      </c>
      <c r="G36" s="3233"/>
      <c r="H36" s="115"/>
      <c r="I36" s="492">
        <v>0</v>
      </c>
      <c r="J36" s="1601">
        <v>0</v>
      </c>
      <c r="K36" s="691">
        <v>0</v>
      </c>
      <c r="L36" s="480">
        <v>0</v>
      </c>
      <c r="M36" s="560">
        <v>0</v>
      </c>
      <c r="N36" s="560">
        <v>0</v>
      </c>
      <c r="O36" s="560">
        <v>0</v>
      </c>
      <c r="P36" s="560">
        <v>0</v>
      </c>
      <c r="Q36" s="1415">
        <v>0</v>
      </c>
      <c r="R36" s="3171">
        <v>0</v>
      </c>
      <c r="S36" s="3176"/>
    </row>
    <row r="37" spans="1:19" ht="15.75">
      <c r="A37" s="3212" t="s">
        <v>5746</v>
      </c>
      <c r="C37" s="9">
        <v>0</v>
      </c>
      <c r="E37" s="487"/>
      <c r="F37" s="3231">
        <v>0</v>
      </c>
      <c r="G37" s="3233"/>
      <c r="H37" s="115"/>
      <c r="I37" s="492">
        <v>0</v>
      </c>
      <c r="J37" s="1601">
        <v>0</v>
      </c>
      <c r="K37" s="691">
        <v>0</v>
      </c>
      <c r="L37" s="480">
        <v>0</v>
      </c>
      <c r="M37" s="560">
        <v>0</v>
      </c>
      <c r="N37" s="560">
        <v>0</v>
      </c>
      <c r="O37" s="560">
        <v>0</v>
      </c>
      <c r="P37" s="560">
        <v>0</v>
      </c>
      <c r="Q37" s="1415">
        <v>0</v>
      </c>
      <c r="R37" s="3171">
        <v>0</v>
      </c>
      <c r="S37" s="3176"/>
    </row>
    <row r="38" spans="1:19" ht="15.75">
      <c r="A38" s="3212" t="s">
        <v>5746</v>
      </c>
      <c r="C38" s="9">
        <v>0</v>
      </c>
      <c r="E38" s="487"/>
      <c r="F38" s="3231">
        <v>0</v>
      </c>
      <c r="G38" s="3233"/>
      <c r="H38" s="115"/>
      <c r="I38" s="492">
        <v>0</v>
      </c>
      <c r="J38" s="1601">
        <v>0</v>
      </c>
      <c r="K38" s="691">
        <v>0</v>
      </c>
      <c r="L38" s="480">
        <v>0</v>
      </c>
      <c r="M38" s="560">
        <v>0</v>
      </c>
      <c r="N38" s="560">
        <v>0</v>
      </c>
      <c r="O38" s="560">
        <v>0</v>
      </c>
      <c r="P38" s="560">
        <v>0</v>
      </c>
      <c r="Q38" s="1415">
        <v>0</v>
      </c>
      <c r="R38" s="3171">
        <v>0</v>
      </c>
      <c r="S38" s="3176"/>
    </row>
    <row r="39" spans="1:19" ht="15.75">
      <c r="A39" s="3212" t="s">
        <v>5746</v>
      </c>
      <c r="C39" s="9">
        <v>0</v>
      </c>
      <c r="E39" s="487"/>
      <c r="F39" s="3231">
        <v>0</v>
      </c>
      <c r="G39" s="3233"/>
      <c r="H39" s="115"/>
      <c r="I39" s="492">
        <v>0</v>
      </c>
      <c r="J39" s="1601">
        <v>0</v>
      </c>
      <c r="K39" s="691">
        <v>0</v>
      </c>
      <c r="L39" s="480">
        <v>0</v>
      </c>
      <c r="M39" s="560">
        <v>0</v>
      </c>
      <c r="N39" s="560">
        <v>0</v>
      </c>
      <c r="O39" s="560">
        <v>0</v>
      </c>
      <c r="P39" s="560">
        <v>0</v>
      </c>
      <c r="Q39" s="1415">
        <v>0</v>
      </c>
      <c r="R39" s="1415">
        <v>0</v>
      </c>
      <c r="S39" s="3176"/>
    </row>
    <row r="40" spans="1:19" ht="15.75">
      <c r="A40" s="3212" t="s">
        <v>5746</v>
      </c>
      <c r="C40" s="9">
        <v>0</v>
      </c>
      <c r="E40" s="487"/>
      <c r="F40" s="3231">
        <v>0</v>
      </c>
      <c r="G40" s="3233"/>
      <c r="H40" s="115"/>
      <c r="I40" s="492">
        <v>0</v>
      </c>
      <c r="J40" s="1601">
        <v>0</v>
      </c>
      <c r="K40" s="691">
        <v>0</v>
      </c>
      <c r="L40" s="480">
        <v>0</v>
      </c>
      <c r="M40" s="560">
        <v>0</v>
      </c>
      <c r="N40" s="560">
        <v>0</v>
      </c>
      <c r="O40" s="560">
        <v>0</v>
      </c>
      <c r="P40" s="560">
        <v>0</v>
      </c>
      <c r="Q40" s="1415">
        <v>0</v>
      </c>
      <c r="R40" s="1415">
        <v>0</v>
      </c>
      <c r="S40" s="3176"/>
    </row>
    <row r="41" spans="1:19" ht="15.75">
      <c r="A41" s="3212" t="s">
        <v>5746</v>
      </c>
      <c r="C41" s="9">
        <v>0</v>
      </c>
      <c r="E41" s="487"/>
      <c r="F41" s="3231">
        <v>0</v>
      </c>
      <c r="G41" s="3233"/>
      <c r="H41" s="115"/>
      <c r="I41" s="492">
        <v>0</v>
      </c>
      <c r="J41" s="1601">
        <v>0</v>
      </c>
      <c r="K41" s="691">
        <v>0</v>
      </c>
      <c r="L41" s="480">
        <v>0</v>
      </c>
      <c r="M41" s="560">
        <v>0</v>
      </c>
      <c r="N41" s="560">
        <v>0</v>
      </c>
      <c r="O41" s="560">
        <v>0</v>
      </c>
      <c r="P41" s="560">
        <v>0</v>
      </c>
      <c r="Q41" s="1415">
        <v>0</v>
      </c>
      <c r="R41" s="1415">
        <v>0</v>
      </c>
      <c r="S41" s="3176"/>
    </row>
    <row r="42" spans="1:19" ht="15.75">
      <c r="A42" s="3212" t="s">
        <v>1403</v>
      </c>
      <c r="C42" s="9">
        <v>0</v>
      </c>
      <c r="E42" s="487"/>
      <c r="F42" s="3231"/>
      <c r="G42" s="3233"/>
      <c r="H42" s="115" t="s">
        <v>5749</v>
      </c>
      <c r="I42" s="2812">
        <v>17383319.147712</v>
      </c>
      <c r="J42" s="2828">
        <v>-14050406.178138679</v>
      </c>
      <c r="K42" s="3361">
        <v>3332912.9695733208</v>
      </c>
      <c r="L42" s="3243">
        <v>0</v>
      </c>
      <c r="M42" s="1430">
        <v>3332912.9695733208</v>
      </c>
      <c r="N42" s="1430">
        <v>0</v>
      </c>
      <c r="O42" s="1430">
        <v>0</v>
      </c>
      <c r="P42" s="1430">
        <v>0</v>
      </c>
      <c r="Q42" s="1431">
        <v>0</v>
      </c>
      <c r="R42" s="3198">
        <v>3332912.9695733208</v>
      </c>
      <c r="S42" s="3176"/>
    </row>
    <row r="43" spans="1:19" ht="15.75">
      <c r="A43" s="3212" t="s">
        <v>5746</v>
      </c>
      <c r="C43" s="9">
        <v>0</v>
      </c>
      <c r="E43" s="487"/>
      <c r="F43" s="3231"/>
      <c r="G43" s="3233"/>
      <c r="H43" s="115"/>
      <c r="I43" s="492"/>
      <c r="J43" s="1601"/>
      <c r="K43" s="691"/>
      <c r="L43" s="480"/>
      <c r="M43" s="560"/>
      <c r="N43" s="560"/>
      <c r="O43" s="560"/>
      <c r="P43" s="560"/>
      <c r="Q43" s="1415"/>
      <c r="R43" s="1415"/>
      <c r="S43" s="3176"/>
    </row>
    <row r="44" spans="1:19" ht="15.75">
      <c r="A44" s="3212" t="s">
        <v>1403</v>
      </c>
      <c r="C44" s="9">
        <v>0</v>
      </c>
      <c r="E44" s="487"/>
      <c r="F44" s="3231"/>
      <c r="G44" s="3233"/>
      <c r="H44" s="115"/>
      <c r="I44" s="492"/>
      <c r="J44" s="1601"/>
      <c r="K44" s="691"/>
      <c r="L44" s="480"/>
      <c r="M44" s="560"/>
      <c r="N44" s="560"/>
      <c r="O44" s="560"/>
      <c r="P44" s="560"/>
      <c r="Q44" s="1415"/>
      <c r="R44" s="3171"/>
      <c r="S44" s="3176"/>
    </row>
    <row r="45" spans="1:19" ht="15.75">
      <c r="A45" s="3212" t="s">
        <v>1403</v>
      </c>
      <c r="C45" s="9">
        <v>0</v>
      </c>
      <c r="E45" s="487" t="s">
        <v>1788</v>
      </c>
      <c r="F45" s="3231"/>
      <c r="G45" s="3233"/>
      <c r="H45" s="115"/>
      <c r="I45" s="492"/>
      <c r="J45" s="1601"/>
      <c r="K45" s="691"/>
      <c r="L45" s="480"/>
      <c r="M45" s="560"/>
      <c r="N45" s="560"/>
      <c r="O45" s="560"/>
      <c r="P45" s="560"/>
      <c r="Q45" s="1415"/>
      <c r="R45" s="3171"/>
      <c r="S45" s="3176"/>
    </row>
    <row r="46" spans="1:19" ht="15.75">
      <c r="A46" s="3212" t="s">
        <v>1403</v>
      </c>
      <c r="C46" s="9">
        <v>0</v>
      </c>
      <c r="E46" s="487"/>
      <c r="F46" s="3231" t="s">
        <v>1789</v>
      </c>
      <c r="G46" s="3233"/>
      <c r="H46" s="115"/>
      <c r="I46" s="492">
        <v>4314704.0453466699</v>
      </c>
      <c r="J46" s="1601">
        <v>1393666.4619051116</v>
      </c>
      <c r="K46" s="691">
        <v>5708370.5072517814</v>
      </c>
      <c r="L46" s="480">
        <v>0</v>
      </c>
      <c r="M46" s="560">
        <v>5545237.3525992054</v>
      </c>
      <c r="N46" s="560">
        <v>0</v>
      </c>
      <c r="O46" s="560">
        <v>0</v>
      </c>
      <c r="P46" s="560">
        <v>0</v>
      </c>
      <c r="Q46" s="1415">
        <v>163133.15465257599</v>
      </c>
      <c r="R46" s="3171">
        <v>5708370.5072517814</v>
      </c>
      <c r="S46" s="3176"/>
    </row>
    <row r="47" spans="1:19" ht="15.75">
      <c r="A47" s="3212" t="s">
        <v>1403</v>
      </c>
      <c r="C47" s="9">
        <v>0</v>
      </c>
      <c r="E47" s="487"/>
      <c r="F47" s="3231" t="s">
        <v>728</v>
      </c>
      <c r="G47" s="3233"/>
      <c r="H47" s="115"/>
      <c r="I47" s="492">
        <v>2633595.44210666</v>
      </c>
      <c r="J47" s="1601">
        <v>811395.14663781505</v>
      </c>
      <c r="K47" s="691">
        <v>3444990.588744475</v>
      </c>
      <c r="L47" s="480">
        <v>0</v>
      </c>
      <c r="M47" s="560">
        <v>3328114.6822169805</v>
      </c>
      <c r="N47" s="560">
        <v>0</v>
      </c>
      <c r="O47" s="560">
        <v>0</v>
      </c>
      <c r="P47" s="560">
        <v>0</v>
      </c>
      <c r="Q47" s="1415">
        <v>116875.90652749471</v>
      </c>
      <c r="R47" s="3171">
        <v>3444990.588744475</v>
      </c>
      <c r="S47" s="3176"/>
    </row>
    <row r="48" spans="1:19" ht="15.75">
      <c r="A48" s="3212" t="s">
        <v>1403</v>
      </c>
      <c r="C48" s="9">
        <v>0</v>
      </c>
      <c r="E48" s="487"/>
      <c r="F48" s="3231" t="s">
        <v>736</v>
      </c>
      <c r="G48" s="3233"/>
      <c r="H48" s="115"/>
      <c r="I48" s="492">
        <v>1028121.4759999999</v>
      </c>
      <c r="J48" s="1601">
        <v>219176.83945275296</v>
      </c>
      <c r="K48" s="691">
        <v>1247298.3154527529</v>
      </c>
      <c r="L48" s="480">
        <v>0</v>
      </c>
      <c r="M48" s="560">
        <v>1247298.3154527529</v>
      </c>
      <c r="N48" s="560">
        <v>0</v>
      </c>
      <c r="O48" s="560">
        <v>0</v>
      </c>
      <c r="P48" s="560">
        <v>0</v>
      </c>
      <c r="Q48" s="1415">
        <v>0</v>
      </c>
      <c r="R48" s="1415">
        <v>1247298.3154527529</v>
      </c>
      <c r="S48" s="3176"/>
    </row>
    <row r="49" spans="1:19" ht="15.75">
      <c r="A49" s="3212" t="s">
        <v>5746</v>
      </c>
      <c r="C49" s="9">
        <v>0</v>
      </c>
      <c r="E49" s="487"/>
      <c r="F49" s="3231">
        <v>0</v>
      </c>
      <c r="G49" s="3233"/>
      <c r="H49" s="115"/>
      <c r="I49" s="492">
        <v>0</v>
      </c>
      <c r="J49" s="1601">
        <v>0</v>
      </c>
      <c r="K49" s="691">
        <v>0</v>
      </c>
      <c r="L49" s="480">
        <v>0</v>
      </c>
      <c r="M49" s="560">
        <v>0</v>
      </c>
      <c r="N49" s="560">
        <v>0</v>
      </c>
      <c r="O49" s="560">
        <v>0</v>
      </c>
      <c r="P49" s="560">
        <v>0</v>
      </c>
      <c r="Q49" s="1415">
        <v>0</v>
      </c>
      <c r="R49" s="3171">
        <v>0</v>
      </c>
      <c r="S49" s="3176"/>
    </row>
    <row r="50" spans="1:19" ht="15.75">
      <c r="A50" s="3212" t="s">
        <v>1403</v>
      </c>
      <c r="C50" s="9">
        <v>0</v>
      </c>
      <c r="E50" s="487"/>
      <c r="F50" s="3231" t="s">
        <v>742</v>
      </c>
      <c r="G50" s="3233"/>
      <c r="H50" s="115"/>
      <c r="I50" s="492">
        <v>1880998.8126399999</v>
      </c>
      <c r="J50" s="1601">
        <v>546649.57903411309</v>
      </c>
      <c r="K50" s="691">
        <v>2427648.391674113</v>
      </c>
      <c r="L50" s="480">
        <v>0</v>
      </c>
      <c r="M50" s="560">
        <v>2358271.3356442102</v>
      </c>
      <c r="N50" s="560">
        <v>0</v>
      </c>
      <c r="O50" s="560">
        <v>0</v>
      </c>
      <c r="P50" s="560">
        <v>0</v>
      </c>
      <c r="Q50" s="1415">
        <v>69377.056029902626</v>
      </c>
      <c r="R50" s="3171">
        <v>2427648.391674113</v>
      </c>
      <c r="S50" s="3176"/>
    </row>
    <row r="51" spans="1:19" ht="15.75">
      <c r="A51" s="3212" t="s">
        <v>5746</v>
      </c>
      <c r="C51" s="9">
        <v>0</v>
      </c>
      <c r="E51" s="487"/>
      <c r="F51" s="3231">
        <v>0</v>
      </c>
      <c r="G51" s="3233"/>
      <c r="H51" s="115"/>
      <c r="I51" s="492">
        <v>0</v>
      </c>
      <c r="J51" s="1601">
        <v>0</v>
      </c>
      <c r="K51" s="691">
        <v>0</v>
      </c>
      <c r="L51" s="480">
        <v>0</v>
      </c>
      <c r="M51" s="560">
        <v>0</v>
      </c>
      <c r="N51" s="560">
        <v>0</v>
      </c>
      <c r="O51" s="560">
        <v>0</v>
      </c>
      <c r="P51" s="560">
        <v>0</v>
      </c>
      <c r="Q51" s="1415">
        <v>0</v>
      </c>
      <c r="R51" s="1415">
        <v>0</v>
      </c>
      <c r="S51" s="3176"/>
    </row>
    <row r="52" spans="1:19" ht="15.75">
      <c r="A52" s="3212" t="s">
        <v>5746</v>
      </c>
      <c r="C52" s="9">
        <v>0</v>
      </c>
      <c r="E52" s="487"/>
      <c r="F52" s="3231">
        <v>0</v>
      </c>
      <c r="G52" s="3233"/>
      <c r="H52" s="115"/>
      <c r="I52" s="492">
        <v>0</v>
      </c>
      <c r="J52" s="1601">
        <v>0</v>
      </c>
      <c r="K52" s="691">
        <v>0</v>
      </c>
      <c r="L52" s="480">
        <v>0</v>
      </c>
      <c r="M52" s="560">
        <v>0</v>
      </c>
      <c r="N52" s="560">
        <v>0</v>
      </c>
      <c r="O52" s="560">
        <v>0</v>
      </c>
      <c r="P52" s="560">
        <v>0</v>
      </c>
      <c r="Q52" s="1415">
        <v>0</v>
      </c>
      <c r="R52" s="1415">
        <v>0</v>
      </c>
      <c r="S52" s="3176"/>
    </row>
    <row r="53" spans="1:19" ht="15.75">
      <c r="A53" s="3212" t="s">
        <v>1403</v>
      </c>
      <c r="C53" s="9">
        <v>0</v>
      </c>
      <c r="E53" s="487"/>
      <c r="F53" s="3231" t="s">
        <v>749</v>
      </c>
      <c r="G53" s="3233"/>
      <c r="H53" s="115"/>
      <c r="I53" s="492">
        <v>6003639.5596066695</v>
      </c>
      <c r="J53" s="1601">
        <v>1896430.5679393224</v>
      </c>
      <c r="K53" s="691">
        <v>7900070.1275459919</v>
      </c>
      <c r="L53" s="480">
        <v>0</v>
      </c>
      <c r="M53" s="560">
        <v>7638845.3638095008</v>
      </c>
      <c r="N53" s="560">
        <v>0</v>
      </c>
      <c r="O53" s="560">
        <v>0</v>
      </c>
      <c r="P53" s="560">
        <v>0</v>
      </c>
      <c r="Q53" s="1415">
        <v>261224.76373649071</v>
      </c>
      <c r="R53" s="1415">
        <v>7900070.1275459919</v>
      </c>
      <c r="S53" s="3176"/>
    </row>
    <row r="54" spans="1:19" ht="15.75">
      <c r="A54" s="3212" t="s">
        <v>5746</v>
      </c>
      <c r="C54" s="9">
        <v>0</v>
      </c>
      <c r="E54" s="487"/>
      <c r="F54" s="3231">
        <v>0</v>
      </c>
      <c r="G54" s="3233"/>
      <c r="H54" s="115"/>
      <c r="I54" s="492">
        <v>0</v>
      </c>
      <c r="J54" s="1601">
        <v>0</v>
      </c>
      <c r="K54" s="691">
        <v>0</v>
      </c>
      <c r="L54" s="480">
        <v>0</v>
      </c>
      <c r="M54" s="560">
        <v>0</v>
      </c>
      <c r="N54" s="560">
        <v>0</v>
      </c>
      <c r="O54" s="560">
        <v>0</v>
      </c>
      <c r="P54" s="560">
        <v>0</v>
      </c>
      <c r="Q54" s="1415">
        <v>0</v>
      </c>
      <c r="R54" s="1415">
        <v>0</v>
      </c>
      <c r="S54" s="3176"/>
    </row>
    <row r="55" spans="1:19" ht="15.75">
      <c r="A55" s="3212" t="s">
        <v>5746</v>
      </c>
      <c r="C55" s="9">
        <v>0</v>
      </c>
      <c r="E55" s="487"/>
      <c r="F55" s="3231">
        <v>0</v>
      </c>
      <c r="G55" s="3233"/>
      <c r="H55" s="115"/>
      <c r="I55" s="492">
        <v>0</v>
      </c>
      <c r="J55" s="1601">
        <v>0</v>
      </c>
      <c r="K55" s="691">
        <v>0</v>
      </c>
      <c r="L55" s="480">
        <v>0</v>
      </c>
      <c r="M55" s="560">
        <v>0</v>
      </c>
      <c r="N55" s="560">
        <v>0</v>
      </c>
      <c r="O55" s="560">
        <v>0</v>
      </c>
      <c r="P55" s="560">
        <v>0</v>
      </c>
      <c r="Q55" s="1415">
        <v>0</v>
      </c>
      <c r="R55" s="1415">
        <v>0</v>
      </c>
      <c r="S55" s="3176"/>
    </row>
    <row r="56" spans="1:19" ht="15.75">
      <c r="A56" s="3212" t="s">
        <v>1403</v>
      </c>
      <c r="C56" s="9">
        <v>0</v>
      </c>
      <c r="E56" s="487"/>
      <c r="F56" s="3231" t="s">
        <v>1792</v>
      </c>
      <c r="G56" s="3233"/>
      <c r="H56" s="115"/>
      <c r="I56" s="492">
        <v>24306922.529433336</v>
      </c>
      <c r="J56" s="1601">
        <v>6801613.6180427335</v>
      </c>
      <c r="K56" s="691">
        <v>31108536.14747607</v>
      </c>
      <c r="L56" s="480">
        <v>0</v>
      </c>
      <c r="M56" s="560">
        <v>31108536.14747607</v>
      </c>
      <c r="N56" s="560">
        <v>0</v>
      </c>
      <c r="O56" s="560">
        <v>0</v>
      </c>
      <c r="P56" s="560">
        <v>0</v>
      </c>
      <c r="Q56" s="1415">
        <v>0</v>
      </c>
      <c r="R56" s="1415">
        <v>31108536.14747607</v>
      </c>
      <c r="S56" s="3176"/>
    </row>
    <row r="57" spans="1:19" ht="15.75">
      <c r="A57" s="3212" t="s">
        <v>5746</v>
      </c>
      <c r="C57" s="9">
        <v>0</v>
      </c>
      <c r="E57" s="487"/>
      <c r="F57" s="3231">
        <v>0</v>
      </c>
      <c r="G57" s="3233"/>
      <c r="H57" s="115"/>
      <c r="I57" s="492">
        <v>0</v>
      </c>
      <c r="J57" s="1601">
        <v>0</v>
      </c>
      <c r="K57" s="691">
        <v>0</v>
      </c>
      <c r="L57" s="480">
        <v>0</v>
      </c>
      <c r="M57" s="560">
        <v>0</v>
      </c>
      <c r="N57" s="560">
        <v>0</v>
      </c>
      <c r="O57" s="560">
        <v>0</v>
      </c>
      <c r="P57" s="560">
        <v>0</v>
      </c>
      <c r="Q57" s="1415">
        <v>0</v>
      </c>
      <c r="R57" s="1415">
        <v>0</v>
      </c>
      <c r="S57" s="3176"/>
    </row>
    <row r="58" spans="1:19" ht="15.75">
      <c r="A58" s="3212" t="s">
        <v>1403</v>
      </c>
      <c r="C58" s="9">
        <v>0</v>
      </c>
      <c r="E58" s="487"/>
      <c r="F58" s="3231" t="s">
        <v>1793</v>
      </c>
      <c r="G58" s="3233"/>
      <c r="H58" s="115"/>
      <c r="I58" s="492">
        <v>7586753.9655466704</v>
      </c>
      <c r="J58" s="1601">
        <v>2335441.0228579054</v>
      </c>
      <c r="K58" s="691">
        <v>9922194.9884045757</v>
      </c>
      <c r="L58" s="480">
        <v>0</v>
      </c>
      <c r="M58" s="560">
        <v>9922194.9884045757</v>
      </c>
      <c r="N58" s="560">
        <v>0</v>
      </c>
      <c r="O58" s="560">
        <v>0</v>
      </c>
      <c r="P58" s="560">
        <v>0</v>
      </c>
      <c r="Q58" s="1415">
        <v>0</v>
      </c>
      <c r="R58" s="3171">
        <v>9922194.9884045757</v>
      </c>
      <c r="S58" s="3176"/>
    </row>
    <row r="59" spans="1:19" ht="15.75">
      <c r="A59" s="3212" t="s">
        <v>5746</v>
      </c>
      <c r="C59" s="9">
        <v>0</v>
      </c>
      <c r="E59" s="487"/>
      <c r="F59" s="3231" t="s">
        <v>765</v>
      </c>
      <c r="G59" s="3233"/>
      <c r="H59" s="115"/>
      <c r="I59" s="492">
        <v>0</v>
      </c>
      <c r="J59" s="1601">
        <v>0</v>
      </c>
      <c r="K59" s="691">
        <v>0</v>
      </c>
      <c r="L59" s="480">
        <v>0</v>
      </c>
      <c r="M59" s="560">
        <v>0</v>
      </c>
      <c r="N59" s="560">
        <v>0</v>
      </c>
      <c r="O59" s="560">
        <v>0</v>
      </c>
      <c r="P59" s="560">
        <v>0</v>
      </c>
      <c r="Q59" s="1415">
        <v>0</v>
      </c>
      <c r="R59" s="1415">
        <v>0</v>
      </c>
      <c r="S59" s="3176"/>
    </row>
    <row r="60" spans="1:19" ht="15.75">
      <c r="A60" s="3212" t="s">
        <v>1403</v>
      </c>
      <c r="C60" s="9">
        <v>0</v>
      </c>
      <c r="E60" s="487"/>
      <c r="F60" s="3231" t="s">
        <v>769</v>
      </c>
      <c r="G60" s="3233"/>
      <c r="H60" s="115"/>
      <c r="I60" s="492">
        <v>2872592.1823866698</v>
      </c>
      <c r="J60" s="1601">
        <v>855606.89885090338</v>
      </c>
      <c r="K60" s="691">
        <v>3728199.0812375732</v>
      </c>
      <c r="L60" s="480">
        <v>0</v>
      </c>
      <c r="M60" s="560">
        <v>3728199.0812375732</v>
      </c>
      <c r="N60" s="560">
        <v>0</v>
      </c>
      <c r="O60" s="560">
        <v>0</v>
      </c>
      <c r="P60" s="560">
        <v>0</v>
      </c>
      <c r="Q60" s="1415">
        <v>0</v>
      </c>
      <c r="R60" s="3171">
        <v>3728199.0812375732</v>
      </c>
      <c r="S60" s="3176"/>
    </row>
    <row r="61" spans="1:19" ht="15.75">
      <c r="A61" s="3212" t="s">
        <v>1403</v>
      </c>
      <c r="C61" s="9">
        <v>0</v>
      </c>
      <c r="E61" s="487"/>
      <c r="F61" s="3231" t="s">
        <v>772</v>
      </c>
      <c r="G61" s="3233"/>
      <c r="H61" s="115"/>
      <c r="I61" s="492">
        <v>2376531.7299199998</v>
      </c>
      <c r="J61" s="1601">
        <v>819006.31892464682</v>
      </c>
      <c r="K61" s="691">
        <v>3195538.0488446467</v>
      </c>
      <c r="L61" s="480">
        <v>0</v>
      </c>
      <c r="M61" s="560">
        <v>3195538.0488446467</v>
      </c>
      <c r="N61" s="560">
        <v>0</v>
      </c>
      <c r="O61" s="560">
        <v>0</v>
      </c>
      <c r="P61" s="560">
        <v>0</v>
      </c>
      <c r="Q61" s="1415">
        <v>0</v>
      </c>
      <c r="R61" s="1415">
        <v>3195538.0488446467</v>
      </c>
      <c r="S61" s="3176"/>
    </row>
    <row r="62" spans="1:19" ht="15.75">
      <c r="A62" s="3212" t="s">
        <v>5746</v>
      </c>
      <c r="C62" s="9">
        <v>0</v>
      </c>
      <c r="E62" s="487"/>
      <c r="F62" s="3231">
        <v>0</v>
      </c>
      <c r="G62" s="3233"/>
      <c r="H62" s="115"/>
      <c r="I62" s="492">
        <v>0</v>
      </c>
      <c r="J62" s="1601">
        <v>0</v>
      </c>
      <c r="K62" s="691">
        <v>0</v>
      </c>
      <c r="L62" s="480">
        <v>0</v>
      </c>
      <c r="M62" s="560">
        <v>0</v>
      </c>
      <c r="N62" s="560">
        <v>0</v>
      </c>
      <c r="O62" s="560">
        <v>0</v>
      </c>
      <c r="P62" s="560">
        <v>0</v>
      </c>
      <c r="Q62" s="1415">
        <v>0</v>
      </c>
      <c r="R62" s="1415">
        <v>0</v>
      </c>
      <c r="S62" s="3176"/>
    </row>
    <row r="63" spans="1:19" ht="15.75">
      <c r="A63" s="3212" t="s">
        <v>5746</v>
      </c>
      <c r="C63" s="9">
        <v>0</v>
      </c>
      <c r="E63" s="487"/>
      <c r="F63" s="3231">
        <v>0</v>
      </c>
      <c r="G63" s="3233"/>
      <c r="H63" s="115"/>
      <c r="I63" s="492">
        <v>0</v>
      </c>
      <c r="J63" s="1601">
        <v>0</v>
      </c>
      <c r="K63" s="691">
        <v>0</v>
      </c>
      <c r="L63" s="480">
        <v>0</v>
      </c>
      <c r="M63" s="560">
        <v>0</v>
      </c>
      <c r="N63" s="560">
        <v>0</v>
      </c>
      <c r="O63" s="560">
        <v>0</v>
      </c>
      <c r="P63" s="560">
        <v>0</v>
      </c>
      <c r="Q63" s="1415">
        <v>0</v>
      </c>
      <c r="R63" s="1415">
        <v>0</v>
      </c>
      <c r="S63" s="3176"/>
    </row>
    <row r="64" spans="1:19" ht="15.75">
      <c r="A64" s="3212" t="s">
        <v>1403</v>
      </c>
      <c r="C64" s="9">
        <v>0</v>
      </c>
      <c r="E64" s="487"/>
      <c r="F64" s="3231" t="s">
        <v>774</v>
      </c>
      <c r="G64" s="3233"/>
      <c r="H64" s="115"/>
      <c r="I64" s="492">
        <v>17189729.071033351</v>
      </c>
      <c r="J64" s="1601">
        <v>2993257.6491015181</v>
      </c>
      <c r="K64" s="691">
        <v>20182986.720134869</v>
      </c>
      <c r="L64" s="480">
        <v>0</v>
      </c>
      <c r="M64" s="560">
        <v>11590618.329278717</v>
      </c>
      <c r="N64" s="560">
        <v>0</v>
      </c>
      <c r="O64" s="560">
        <v>8592368.3908561505</v>
      </c>
      <c r="P64" s="560">
        <v>0</v>
      </c>
      <c r="Q64" s="1415">
        <v>0</v>
      </c>
      <c r="R64" s="3171">
        <v>20182986.720134869</v>
      </c>
      <c r="S64" s="3176"/>
    </row>
    <row r="65" spans="1:19" ht="15.75">
      <c r="A65" s="3212" t="s">
        <v>1403</v>
      </c>
      <c r="C65" s="9">
        <v>0</v>
      </c>
      <c r="E65" s="487"/>
      <c r="F65" s="3231" t="s">
        <v>778</v>
      </c>
      <c r="G65" s="3233"/>
      <c r="H65" s="115"/>
      <c r="I65" s="492">
        <v>15150862.915953331</v>
      </c>
      <c r="J65" s="1601">
        <v>3022930.8794848397</v>
      </c>
      <c r="K65" s="691">
        <v>18173793.79543817</v>
      </c>
      <c r="L65" s="480">
        <v>0</v>
      </c>
      <c r="M65" s="560">
        <v>11525041.724130146</v>
      </c>
      <c r="N65" s="560">
        <v>0</v>
      </c>
      <c r="O65" s="560">
        <v>6648752.0713080242</v>
      </c>
      <c r="P65" s="560">
        <v>0</v>
      </c>
      <c r="Q65" s="1415">
        <v>0</v>
      </c>
      <c r="R65" s="3171">
        <v>18173793.79543817</v>
      </c>
      <c r="S65" s="3176"/>
    </row>
    <row r="66" spans="1:19" ht="15.75">
      <c r="A66" s="3212" t="s">
        <v>1403</v>
      </c>
      <c r="C66" s="9">
        <v>0</v>
      </c>
      <c r="E66" s="487"/>
      <c r="F66" s="3231" t="s">
        <v>779</v>
      </c>
      <c r="G66" s="3233"/>
      <c r="H66" s="115"/>
      <c r="I66" s="492">
        <v>10119917.8707</v>
      </c>
      <c r="J66" s="1601">
        <v>2646792.8631683029</v>
      </c>
      <c r="K66" s="691">
        <v>12766710.733868303</v>
      </c>
      <c r="L66" s="480">
        <v>0</v>
      </c>
      <c r="M66" s="560">
        <v>10077130.778890803</v>
      </c>
      <c r="N66" s="560">
        <v>0</v>
      </c>
      <c r="O66" s="560">
        <v>2689579.9549774998</v>
      </c>
      <c r="P66" s="560">
        <v>0</v>
      </c>
      <c r="Q66" s="1415">
        <v>0</v>
      </c>
      <c r="R66" s="1415">
        <v>12766710.733868303</v>
      </c>
      <c r="S66" s="3176"/>
    </row>
    <row r="67" spans="1:19" ht="15.75">
      <c r="A67" s="3212" t="s">
        <v>1403</v>
      </c>
      <c r="C67" s="9">
        <v>0</v>
      </c>
      <c r="E67" s="487"/>
      <c r="F67" s="3231" t="s">
        <v>780</v>
      </c>
      <c r="G67" s="3233"/>
      <c r="H67" s="115"/>
      <c r="I67" s="492">
        <v>15002293.879853329</v>
      </c>
      <c r="J67" s="1601">
        <v>3008214.811398318</v>
      </c>
      <c r="K67" s="691">
        <v>18010508.691251647</v>
      </c>
      <c r="L67" s="480">
        <v>0</v>
      </c>
      <c r="M67" s="560">
        <v>11451573.29076042</v>
      </c>
      <c r="N67" s="560">
        <v>0</v>
      </c>
      <c r="O67" s="560">
        <v>6558935.4004912255</v>
      </c>
      <c r="P67" s="560">
        <v>0</v>
      </c>
      <c r="Q67" s="1415">
        <v>0</v>
      </c>
      <c r="R67" s="3171">
        <v>18010508.691251647</v>
      </c>
      <c r="S67" s="3176"/>
    </row>
    <row r="68" spans="1:19" ht="15.75">
      <c r="A68" s="3212" t="s">
        <v>1403</v>
      </c>
      <c r="C68" s="9">
        <v>0</v>
      </c>
      <c r="E68" s="487"/>
      <c r="F68" s="3231" t="s">
        <v>781</v>
      </c>
      <c r="G68" s="3233"/>
      <c r="H68" s="115"/>
      <c r="I68" s="492">
        <v>13719228.599233331</v>
      </c>
      <c r="J68" s="1601">
        <v>3279407.8234118763</v>
      </c>
      <c r="K68" s="691">
        <v>16998636.422645207</v>
      </c>
      <c r="L68" s="480">
        <v>0</v>
      </c>
      <c r="M68" s="560">
        <v>12368731.783068109</v>
      </c>
      <c r="N68" s="560">
        <v>0</v>
      </c>
      <c r="O68" s="560">
        <v>4629904.6395770991</v>
      </c>
      <c r="P68" s="560">
        <v>0</v>
      </c>
      <c r="Q68" s="1415">
        <v>0</v>
      </c>
      <c r="R68" s="1415">
        <v>16998636.422645207</v>
      </c>
      <c r="S68" s="3176"/>
    </row>
    <row r="69" spans="1:19" ht="15.75">
      <c r="A69" s="3212" t="s">
        <v>1403</v>
      </c>
      <c r="C69" s="9">
        <v>0</v>
      </c>
      <c r="E69" s="487"/>
      <c r="F69" s="3231" t="s">
        <v>782</v>
      </c>
      <c r="G69" s="3233"/>
      <c r="H69" s="115"/>
      <c r="I69" s="492">
        <v>18369550.113540001</v>
      </c>
      <c r="J69" s="1601">
        <v>5270097.1330818273</v>
      </c>
      <c r="K69" s="691">
        <v>23639647.246621829</v>
      </c>
      <c r="L69" s="480">
        <v>0</v>
      </c>
      <c r="M69" s="560">
        <v>23639647.246621829</v>
      </c>
      <c r="N69" s="560">
        <v>0</v>
      </c>
      <c r="O69" s="560">
        <v>0</v>
      </c>
      <c r="P69" s="560">
        <v>0</v>
      </c>
      <c r="Q69" s="1415">
        <v>0</v>
      </c>
      <c r="R69" s="3171">
        <v>23639647.246621829</v>
      </c>
      <c r="S69" s="3176"/>
    </row>
    <row r="70" spans="1:19" ht="15.75">
      <c r="A70" s="3212" t="s">
        <v>1403</v>
      </c>
      <c r="C70" s="9">
        <v>0</v>
      </c>
      <c r="E70" s="487"/>
      <c r="F70" s="3231" t="s">
        <v>783</v>
      </c>
      <c r="G70" s="3233"/>
      <c r="H70" s="115"/>
      <c r="I70" s="492">
        <v>16994338.830399998</v>
      </c>
      <c r="J70" s="1601">
        <v>3641160.421861615</v>
      </c>
      <c r="K70" s="691">
        <v>20635499.252261613</v>
      </c>
      <c r="L70" s="480">
        <v>0</v>
      </c>
      <c r="M70" s="560">
        <v>19521182.292639486</v>
      </c>
      <c r="N70" s="560">
        <v>0</v>
      </c>
      <c r="O70" s="560">
        <v>0</v>
      </c>
      <c r="P70" s="560">
        <v>0</v>
      </c>
      <c r="Q70" s="1415">
        <v>1114316.959622127</v>
      </c>
      <c r="R70" s="3171">
        <v>20635499.252261613</v>
      </c>
      <c r="S70" s="3176"/>
    </row>
    <row r="71" spans="1:19" ht="15.75">
      <c r="A71" s="3212" t="s">
        <v>1403</v>
      </c>
      <c r="C71" s="9">
        <v>0</v>
      </c>
      <c r="E71" s="487"/>
      <c r="F71" s="3231" t="s">
        <v>785</v>
      </c>
      <c r="G71" s="3233"/>
      <c r="H71" s="115"/>
      <c r="I71" s="492">
        <v>13311362.092219999</v>
      </c>
      <c r="J71" s="1601">
        <v>3478445.2938534487</v>
      </c>
      <c r="K71" s="691">
        <v>16789807.386073448</v>
      </c>
      <c r="L71" s="480">
        <v>0</v>
      </c>
      <c r="M71" s="560">
        <v>15462084.880067639</v>
      </c>
      <c r="N71" s="560">
        <v>0</v>
      </c>
      <c r="O71" s="560">
        <v>0</v>
      </c>
      <c r="P71" s="560">
        <v>0</v>
      </c>
      <c r="Q71" s="1415">
        <v>1327722.5060058082</v>
      </c>
      <c r="R71" s="1415">
        <v>16789807.386073448</v>
      </c>
      <c r="S71" s="3176"/>
    </row>
    <row r="72" spans="1:19" ht="15.75">
      <c r="A72" s="3212" t="s">
        <v>1403</v>
      </c>
      <c r="C72" s="9">
        <v>0</v>
      </c>
      <c r="E72" s="487"/>
      <c r="F72" s="3231" t="s">
        <v>786</v>
      </c>
      <c r="G72" s="3233"/>
      <c r="H72" s="115"/>
      <c r="I72" s="492">
        <v>6227312.926626659</v>
      </c>
      <c r="J72" s="1601">
        <v>1775638.6133802366</v>
      </c>
      <c r="K72" s="691">
        <v>8002951.5400068955</v>
      </c>
      <c r="L72" s="480">
        <v>0</v>
      </c>
      <c r="M72" s="560">
        <v>7747755.8930054223</v>
      </c>
      <c r="N72" s="560">
        <v>0</v>
      </c>
      <c r="O72" s="560">
        <v>0</v>
      </c>
      <c r="P72" s="560">
        <v>0</v>
      </c>
      <c r="Q72" s="1415">
        <v>255195.64700147335</v>
      </c>
      <c r="R72" s="1415">
        <v>8002951.5400068955</v>
      </c>
      <c r="S72" s="3176"/>
    </row>
    <row r="73" spans="1:19" ht="15.75">
      <c r="A73" s="3212" t="s">
        <v>1403</v>
      </c>
      <c r="C73" s="9">
        <v>0</v>
      </c>
      <c r="E73" s="487"/>
      <c r="F73" s="3231" t="s">
        <v>5757</v>
      </c>
      <c r="G73" s="3233"/>
      <c r="H73" s="115"/>
      <c r="I73" s="492">
        <v>13984617.150313333</v>
      </c>
      <c r="J73" s="1601">
        <v>3447810.4947547279</v>
      </c>
      <c r="K73" s="691">
        <v>17432427.645068061</v>
      </c>
      <c r="L73" s="480">
        <v>0</v>
      </c>
      <c r="M73" s="560">
        <v>17221975.802270457</v>
      </c>
      <c r="N73" s="560">
        <v>0</v>
      </c>
      <c r="O73" s="560">
        <v>0</v>
      </c>
      <c r="P73" s="560">
        <v>0</v>
      </c>
      <c r="Q73" s="1415">
        <v>210451.84279760229</v>
      </c>
      <c r="R73" s="1415">
        <v>17432427.645068061</v>
      </c>
      <c r="S73" s="3176"/>
    </row>
    <row r="74" spans="1:19" ht="15.75">
      <c r="A74" s="3212" t="s">
        <v>1403</v>
      </c>
      <c r="C74" s="9">
        <v>0</v>
      </c>
      <c r="E74" s="487"/>
      <c r="F74" s="3231" t="s">
        <v>788</v>
      </c>
      <c r="G74" s="3233"/>
      <c r="H74" s="115"/>
      <c r="I74" s="492">
        <v>10281876.899020001</v>
      </c>
      <c r="J74" s="1601">
        <v>1322647.9811285958</v>
      </c>
      <c r="K74" s="691">
        <v>11604524.880148597</v>
      </c>
      <c r="L74" s="480">
        <v>0</v>
      </c>
      <c r="M74" s="560">
        <v>11567908.690491324</v>
      </c>
      <c r="N74" s="560">
        <v>0</v>
      </c>
      <c r="O74" s="560">
        <v>0</v>
      </c>
      <c r="P74" s="560">
        <v>0</v>
      </c>
      <c r="Q74" s="1415">
        <v>36616.18965727336</v>
      </c>
      <c r="R74" s="1415">
        <v>11604524.880148597</v>
      </c>
      <c r="S74" s="3176"/>
    </row>
    <row r="75" spans="1:19" ht="15.75">
      <c r="A75" s="3212" t="s">
        <v>1403</v>
      </c>
      <c r="C75" s="9">
        <v>0</v>
      </c>
      <c r="E75" s="487"/>
      <c r="F75" s="3231" t="s">
        <v>789</v>
      </c>
      <c r="G75" s="3233"/>
      <c r="H75" s="115"/>
      <c r="I75" s="492">
        <v>4590509.00928667</v>
      </c>
      <c r="J75" s="1601">
        <v>1357744.2425491987</v>
      </c>
      <c r="K75" s="691">
        <v>5948253.2518358687</v>
      </c>
      <c r="L75" s="480">
        <v>0</v>
      </c>
      <c r="M75" s="560">
        <v>2688038.2931643054</v>
      </c>
      <c r="N75" s="560">
        <v>0</v>
      </c>
      <c r="O75" s="560">
        <v>0</v>
      </c>
      <c r="P75" s="560">
        <v>0</v>
      </c>
      <c r="Q75" s="1415">
        <v>3260214.9586715633</v>
      </c>
      <c r="R75" s="1415">
        <v>5948253.2518358687</v>
      </c>
      <c r="S75" s="3176"/>
    </row>
    <row r="76" spans="1:19" ht="15.75">
      <c r="A76" s="3212" t="s">
        <v>1403</v>
      </c>
      <c r="C76" s="9">
        <v>0</v>
      </c>
      <c r="E76" s="487"/>
      <c r="F76" s="3231" t="s">
        <v>1796</v>
      </c>
      <c r="G76" s="3233"/>
      <c r="H76" s="115"/>
      <c r="I76" s="492">
        <v>525356.23441999999</v>
      </c>
      <c r="J76" s="1601">
        <v>178656.48627959879</v>
      </c>
      <c r="K76" s="691">
        <v>704012.72069959878</v>
      </c>
      <c r="L76" s="480">
        <v>0</v>
      </c>
      <c r="M76" s="560">
        <v>683893.52628196799</v>
      </c>
      <c r="N76" s="560">
        <v>0</v>
      </c>
      <c r="O76" s="560">
        <v>0</v>
      </c>
      <c r="P76" s="560">
        <v>0</v>
      </c>
      <c r="Q76" s="1415">
        <v>20119.194417630821</v>
      </c>
      <c r="R76" s="3171">
        <v>704012.72069959878</v>
      </c>
      <c r="S76" s="3176"/>
    </row>
    <row r="77" spans="1:19" ht="15.75">
      <c r="A77" s="3212" t="s">
        <v>5746</v>
      </c>
      <c r="C77" s="9">
        <v>0</v>
      </c>
      <c r="E77" s="487"/>
      <c r="F77" s="3231" t="s">
        <v>791</v>
      </c>
      <c r="G77" s="3233"/>
      <c r="H77" s="115"/>
      <c r="I77" s="492">
        <v>0</v>
      </c>
      <c r="J77" s="1601">
        <v>0</v>
      </c>
      <c r="K77" s="691">
        <v>0</v>
      </c>
      <c r="L77" s="480">
        <v>0</v>
      </c>
      <c r="M77" s="560">
        <v>0</v>
      </c>
      <c r="N77" s="560">
        <v>0</v>
      </c>
      <c r="O77" s="560">
        <v>0</v>
      </c>
      <c r="P77" s="560">
        <v>0</v>
      </c>
      <c r="Q77" s="1415">
        <v>0</v>
      </c>
      <c r="R77" s="3171">
        <v>0</v>
      </c>
      <c r="S77" s="3176"/>
    </row>
    <row r="78" spans="1:19" ht="15.75">
      <c r="A78" s="3212" t="s">
        <v>1403</v>
      </c>
      <c r="C78" s="9">
        <v>0</v>
      </c>
      <c r="E78" s="487"/>
      <c r="F78" s="3231" t="s">
        <v>5759</v>
      </c>
      <c r="G78" s="3233"/>
      <c r="H78" s="115"/>
      <c r="I78" s="492">
        <v>7684399.9999999991</v>
      </c>
      <c r="J78" s="1601">
        <v>-289701.87999999989</v>
      </c>
      <c r="K78" s="691">
        <v>7394698.1199999992</v>
      </c>
      <c r="L78" s="480">
        <v>0</v>
      </c>
      <c r="M78" s="560">
        <v>7273284.5999999987</v>
      </c>
      <c r="N78" s="560">
        <v>0</v>
      </c>
      <c r="O78" s="560">
        <v>0</v>
      </c>
      <c r="P78" s="560">
        <v>0</v>
      </c>
      <c r="Q78" s="1415">
        <v>121413.52000000002</v>
      </c>
      <c r="R78" s="1415">
        <v>7394698.1199999992</v>
      </c>
      <c r="S78" s="3176"/>
    </row>
    <row r="79" spans="1:19" ht="15.75">
      <c r="A79" s="3212" t="s">
        <v>5746</v>
      </c>
      <c r="C79" s="9">
        <v>0</v>
      </c>
      <c r="E79" s="487"/>
      <c r="F79" s="3231">
        <v>0</v>
      </c>
      <c r="G79" s="3233"/>
      <c r="H79" s="115"/>
      <c r="I79" s="492">
        <v>0</v>
      </c>
      <c r="J79" s="1601">
        <v>0</v>
      </c>
      <c r="K79" s="691">
        <v>0</v>
      </c>
      <c r="L79" s="480">
        <v>0</v>
      </c>
      <c r="M79" s="560">
        <v>0</v>
      </c>
      <c r="N79" s="560">
        <v>0</v>
      </c>
      <c r="O79" s="560">
        <v>0</v>
      </c>
      <c r="P79" s="560">
        <v>0</v>
      </c>
      <c r="Q79" s="1415">
        <v>0</v>
      </c>
      <c r="R79" s="1415">
        <v>0</v>
      </c>
      <c r="S79" s="3176"/>
    </row>
    <row r="80" spans="1:19" ht="15.75">
      <c r="A80" s="3212" t="s">
        <v>5746</v>
      </c>
      <c r="C80" s="9">
        <v>0</v>
      </c>
      <c r="E80" s="487"/>
      <c r="F80" s="3231">
        <v>0</v>
      </c>
      <c r="G80" s="3233"/>
      <c r="H80" s="115"/>
      <c r="I80" s="492">
        <v>0</v>
      </c>
      <c r="J80" s="1601">
        <v>0</v>
      </c>
      <c r="K80" s="691">
        <v>0</v>
      </c>
      <c r="L80" s="480">
        <v>0</v>
      </c>
      <c r="M80" s="560">
        <v>0</v>
      </c>
      <c r="N80" s="560">
        <v>0</v>
      </c>
      <c r="O80" s="560">
        <v>0</v>
      </c>
      <c r="P80" s="560">
        <v>0</v>
      </c>
      <c r="Q80" s="1415">
        <v>0</v>
      </c>
      <c r="R80" s="1415">
        <v>0</v>
      </c>
      <c r="S80" s="3176"/>
    </row>
    <row r="81" spans="1:19" ht="15.75">
      <c r="A81" s="3212" t="s">
        <v>5746</v>
      </c>
      <c r="C81" s="9">
        <v>0</v>
      </c>
      <c r="E81" s="487"/>
      <c r="F81" s="3231">
        <v>0</v>
      </c>
      <c r="G81" s="3233"/>
      <c r="H81" s="115"/>
      <c r="I81" s="492">
        <v>0</v>
      </c>
      <c r="J81" s="1601">
        <v>0</v>
      </c>
      <c r="K81" s="691">
        <v>0</v>
      </c>
      <c r="L81" s="480">
        <v>0</v>
      </c>
      <c r="M81" s="560">
        <v>0</v>
      </c>
      <c r="N81" s="560">
        <v>0</v>
      </c>
      <c r="O81" s="560">
        <v>0</v>
      </c>
      <c r="P81" s="560">
        <v>0</v>
      </c>
      <c r="Q81" s="1415">
        <v>0</v>
      </c>
      <c r="R81" s="1415">
        <v>0</v>
      </c>
      <c r="S81" s="3176"/>
    </row>
    <row r="82" spans="1:19" ht="15.75">
      <c r="A82" s="3212" t="s">
        <v>5746</v>
      </c>
      <c r="C82" s="9">
        <v>0</v>
      </c>
      <c r="E82" s="487"/>
      <c r="F82" s="3231">
        <v>0</v>
      </c>
      <c r="G82" s="3233"/>
      <c r="H82" s="115"/>
      <c r="I82" s="492">
        <v>0</v>
      </c>
      <c r="J82" s="1601">
        <v>0</v>
      </c>
      <c r="K82" s="691">
        <v>0</v>
      </c>
      <c r="L82" s="480">
        <v>0</v>
      </c>
      <c r="M82" s="560">
        <v>0</v>
      </c>
      <c r="N82" s="560">
        <v>0</v>
      </c>
      <c r="O82" s="560">
        <v>0</v>
      </c>
      <c r="P82" s="560">
        <v>0</v>
      </c>
      <c r="Q82" s="1415">
        <v>0</v>
      </c>
      <c r="R82" s="1415">
        <v>0</v>
      </c>
      <c r="S82" s="3176"/>
    </row>
    <row r="83" spans="1:19" ht="15.75">
      <c r="A83" s="3212" t="s">
        <v>5746</v>
      </c>
      <c r="C83" s="9">
        <v>0</v>
      </c>
      <c r="E83" s="487"/>
      <c r="F83" s="3231">
        <v>0</v>
      </c>
      <c r="G83" s="3233"/>
      <c r="H83" s="115"/>
      <c r="I83" s="492">
        <v>0</v>
      </c>
      <c r="J83" s="1601">
        <v>0</v>
      </c>
      <c r="K83" s="691">
        <v>0</v>
      </c>
      <c r="L83" s="480">
        <v>0</v>
      </c>
      <c r="M83" s="560">
        <v>0</v>
      </c>
      <c r="N83" s="560">
        <v>0</v>
      </c>
      <c r="O83" s="560">
        <v>0</v>
      </c>
      <c r="P83" s="560">
        <v>0</v>
      </c>
      <c r="Q83" s="1415">
        <v>0</v>
      </c>
      <c r="R83" s="1415">
        <v>0</v>
      </c>
      <c r="S83" s="3176"/>
    </row>
    <row r="84" spans="1:19" ht="15.75">
      <c r="A84" s="3212" t="s">
        <v>5746</v>
      </c>
      <c r="C84" s="9">
        <v>0</v>
      </c>
      <c r="E84" s="487"/>
      <c r="F84" s="3231">
        <v>0</v>
      </c>
      <c r="G84" s="3233"/>
      <c r="H84" s="115"/>
      <c r="I84" s="492">
        <v>0</v>
      </c>
      <c r="J84" s="1601">
        <v>0</v>
      </c>
      <c r="K84" s="691">
        <v>0</v>
      </c>
      <c r="L84" s="480">
        <v>0</v>
      </c>
      <c r="M84" s="560">
        <v>0</v>
      </c>
      <c r="N84" s="560">
        <v>0</v>
      </c>
      <c r="O84" s="560">
        <v>0</v>
      </c>
      <c r="P84" s="560">
        <v>0</v>
      </c>
      <c r="Q84" s="1415">
        <v>0</v>
      </c>
      <c r="R84" s="1415">
        <v>0</v>
      </c>
      <c r="S84" s="3176"/>
    </row>
    <row r="85" spans="1:19" ht="15.75">
      <c r="A85" s="3212" t="s">
        <v>5746</v>
      </c>
      <c r="C85" s="9">
        <v>0</v>
      </c>
      <c r="E85" s="487"/>
      <c r="F85" s="3231">
        <v>0</v>
      </c>
      <c r="G85" s="3233"/>
      <c r="H85" s="115"/>
      <c r="I85" s="492">
        <v>0</v>
      </c>
      <c r="J85" s="1601">
        <v>0</v>
      </c>
      <c r="K85" s="691">
        <v>0</v>
      </c>
      <c r="L85" s="480">
        <v>0</v>
      </c>
      <c r="M85" s="560">
        <v>0</v>
      </c>
      <c r="N85" s="560">
        <v>0</v>
      </c>
      <c r="O85" s="560">
        <v>0</v>
      </c>
      <c r="P85" s="560">
        <v>0</v>
      </c>
      <c r="Q85" s="1415">
        <v>0</v>
      </c>
      <c r="R85" s="1415">
        <v>0</v>
      </c>
      <c r="S85" s="3176"/>
    </row>
    <row r="86" spans="1:19" ht="15.75">
      <c r="A86" s="3212" t="s">
        <v>5746</v>
      </c>
      <c r="C86" s="9">
        <v>0</v>
      </c>
      <c r="E86" s="487"/>
      <c r="F86" s="3231">
        <v>0</v>
      </c>
      <c r="G86" s="3233"/>
      <c r="H86" s="115"/>
      <c r="I86" s="492">
        <v>0</v>
      </c>
      <c r="J86" s="1601">
        <v>0</v>
      </c>
      <c r="K86" s="691">
        <v>0</v>
      </c>
      <c r="L86" s="480">
        <v>0</v>
      </c>
      <c r="M86" s="560">
        <v>0</v>
      </c>
      <c r="N86" s="560">
        <v>0</v>
      </c>
      <c r="O86" s="560">
        <v>0</v>
      </c>
      <c r="P86" s="560">
        <v>0</v>
      </c>
      <c r="Q86" s="1415">
        <v>0</v>
      </c>
      <c r="R86" s="1415">
        <v>0</v>
      </c>
      <c r="S86" s="3176"/>
    </row>
    <row r="87" spans="1:19" ht="15.75">
      <c r="A87" s="3212" t="s">
        <v>5746</v>
      </c>
      <c r="C87" s="9">
        <v>0</v>
      </c>
      <c r="E87" s="487"/>
      <c r="F87" s="3231">
        <v>0</v>
      </c>
      <c r="G87" s="3233"/>
      <c r="H87" s="115"/>
      <c r="I87" s="492">
        <v>0</v>
      </c>
      <c r="J87" s="1601">
        <v>0</v>
      </c>
      <c r="K87" s="691">
        <v>0</v>
      </c>
      <c r="L87" s="480">
        <v>0</v>
      </c>
      <c r="M87" s="560">
        <v>0</v>
      </c>
      <c r="N87" s="560">
        <v>0</v>
      </c>
      <c r="O87" s="560">
        <v>0</v>
      </c>
      <c r="P87" s="560">
        <v>0</v>
      </c>
      <c r="Q87" s="1415">
        <v>0</v>
      </c>
      <c r="R87" s="1415">
        <v>0</v>
      </c>
      <c r="S87" s="3176"/>
    </row>
    <row r="88" spans="1:19" ht="15.75">
      <c r="A88" s="3212" t="s">
        <v>5746</v>
      </c>
      <c r="C88" s="9">
        <v>0</v>
      </c>
      <c r="E88" s="487"/>
      <c r="F88" s="3231">
        <v>0</v>
      </c>
      <c r="G88" s="3233"/>
      <c r="H88" s="115"/>
      <c r="I88" s="492">
        <v>0</v>
      </c>
      <c r="J88" s="1601">
        <v>0</v>
      </c>
      <c r="K88" s="691">
        <v>0</v>
      </c>
      <c r="L88" s="480">
        <v>0</v>
      </c>
      <c r="M88" s="560">
        <v>0</v>
      </c>
      <c r="N88" s="560">
        <v>0</v>
      </c>
      <c r="O88" s="560">
        <v>0</v>
      </c>
      <c r="P88" s="560">
        <v>0</v>
      </c>
      <c r="Q88" s="1415">
        <v>0</v>
      </c>
      <c r="R88" s="1415">
        <v>0</v>
      </c>
      <c r="S88" s="3176"/>
    </row>
    <row r="89" spans="1:19" ht="15.75">
      <c r="A89" s="3212" t="s">
        <v>5746</v>
      </c>
      <c r="C89" s="9">
        <v>0</v>
      </c>
      <c r="E89" s="487"/>
      <c r="F89" s="3231">
        <v>0</v>
      </c>
      <c r="G89" s="3233"/>
      <c r="H89" s="115"/>
      <c r="I89" s="492">
        <v>0</v>
      </c>
      <c r="J89" s="1601">
        <v>0</v>
      </c>
      <c r="K89" s="691">
        <v>0</v>
      </c>
      <c r="L89" s="480">
        <v>0</v>
      </c>
      <c r="M89" s="560">
        <v>0</v>
      </c>
      <c r="N89" s="560">
        <v>0</v>
      </c>
      <c r="O89" s="560">
        <v>0</v>
      </c>
      <c r="P89" s="560">
        <v>0</v>
      </c>
      <c r="Q89" s="1415">
        <v>0</v>
      </c>
      <c r="R89" s="1415">
        <v>0</v>
      </c>
      <c r="S89" s="3176"/>
    </row>
    <row r="90" spans="1:19" ht="15.75">
      <c r="A90" s="3212" t="s">
        <v>5746</v>
      </c>
      <c r="C90" s="9">
        <v>0</v>
      </c>
      <c r="E90" s="487"/>
      <c r="F90" s="3231">
        <v>0</v>
      </c>
      <c r="G90" s="3233"/>
      <c r="H90" s="115"/>
      <c r="I90" s="492">
        <v>0</v>
      </c>
      <c r="J90" s="1601">
        <v>0</v>
      </c>
      <c r="K90" s="691">
        <v>0</v>
      </c>
      <c r="L90" s="480">
        <v>0</v>
      </c>
      <c r="M90" s="560">
        <v>0</v>
      </c>
      <c r="N90" s="560">
        <v>0</v>
      </c>
      <c r="O90" s="560">
        <v>0</v>
      </c>
      <c r="P90" s="560">
        <v>0</v>
      </c>
      <c r="Q90" s="1415">
        <v>0</v>
      </c>
      <c r="R90" s="1415">
        <v>0</v>
      </c>
      <c r="S90" s="3176"/>
    </row>
    <row r="91" spans="1:19" ht="15.75">
      <c r="A91" s="3212" t="s">
        <v>5746</v>
      </c>
      <c r="C91" s="9">
        <v>0</v>
      </c>
      <c r="E91" s="487"/>
      <c r="F91" s="3231">
        <v>0</v>
      </c>
      <c r="G91" s="3233"/>
      <c r="H91" s="115"/>
      <c r="I91" s="492">
        <v>0</v>
      </c>
      <c r="J91" s="1601">
        <v>0</v>
      </c>
      <c r="K91" s="691">
        <v>0</v>
      </c>
      <c r="L91" s="480">
        <v>0</v>
      </c>
      <c r="M91" s="560">
        <v>0</v>
      </c>
      <c r="N91" s="560">
        <v>0</v>
      </c>
      <c r="O91" s="560">
        <v>0</v>
      </c>
      <c r="P91" s="560">
        <v>0</v>
      </c>
      <c r="Q91" s="1415">
        <v>0</v>
      </c>
      <c r="R91" s="1415">
        <v>0</v>
      </c>
      <c r="S91" s="3176"/>
    </row>
    <row r="92" spans="1:19" ht="15.75">
      <c r="A92" s="3212" t="s">
        <v>5746</v>
      </c>
      <c r="C92" s="9">
        <v>0</v>
      </c>
      <c r="E92" s="487"/>
      <c r="F92" s="3231">
        <v>0</v>
      </c>
      <c r="G92" s="3233"/>
      <c r="H92" s="115"/>
      <c r="I92" s="492">
        <v>0</v>
      </c>
      <c r="J92" s="1601">
        <v>0</v>
      </c>
      <c r="K92" s="691">
        <v>0</v>
      </c>
      <c r="L92" s="480">
        <v>0</v>
      </c>
      <c r="M92" s="560">
        <v>0</v>
      </c>
      <c r="N92" s="560">
        <v>0</v>
      </c>
      <c r="O92" s="560">
        <v>0</v>
      </c>
      <c r="P92" s="560">
        <v>0</v>
      </c>
      <c r="Q92" s="1415">
        <v>0</v>
      </c>
      <c r="R92" s="1415">
        <v>0</v>
      </c>
      <c r="S92" s="3176"/>
    </row>
    <row r="93" spans="1:19" ht="15.75">
      <c r="A93" s="3212" t="s">
        <v>5746</v>
      </c>
      <c r="C93" s="9">
        <v>0</v>
      </c>
      <c r="E93" s="487"/>
      <c r="F93" s="3231">
        <v>0</v>
      </c>
      <c r="G93" s="3233"/>
      <c r="H93" s="115"/>
      <c r="I93" s="492">
        <v>0</v>
      </c>
      <c r="J93" s="1601">
        <v>0</v>
      </c>
      <c r="K93" s="691">
        <v>0</v>
      </c>
      <c r="L93" s="480">
        <v>0</v>
      </c>
      <c r="M93" s="560">
        <v>0</v>
      </c>
      <c r="N93" s="560">
        <v>0</v>
      </c>
      <c r="O93" s="560">
        <v>0</v>
      </c>
      <c r="P93" s="560">
        <v>0</v>
      </c>
      <c r="Q93" s="1415">
        <v>0</v>
      </c>
      <c r="R93" s="1415">
        <v>0</v>
      </c>
      <c r="S93" s="3176"/>
    </row>
    <row r="94" spans="1:19" ht="15.75">
      <c r="A94" s="3212" t="s">
        <v>5746</v>
      </c>
      <c r="C94" s="9">
        <v>0</v>
      </c>
      <c r="E94" s="487"/>
      <c r="F94" s="3231">
        <v>0</v>
      </c>
      <c r="G94" s="3233"/>
      <c r="H94" s="115"/>
      <c r="I94" s="492">
        <v>0</v>
      </c>
      <c r="J94" s="1601">
        <v>0</v>
      </c>
      <c r="K94" s="691">
        <v>0</v>
      </c>
      <c r="L94" s="480">
        <v>0</v>
      </c>
      <c r="M94" s="560">
        <v>0</v>
      </c>
      <c r="N94" s="560">
        <v>0</v>
      </c>
      <c r="O94" s="560">
        <v>0</v>
      </c>
      <c r="P94" s="560">
        <v>0</v>
      </c>
      <c r="Q94" s="1415">
        <v>0</v>
      </c>
      <c r="R94" s="1415">
        <v>0</v>
      </c>
      <c r="S94" s="3176"/>
    </row>
    <row r="95" spans="1:19" ht="15.75">
      <c r="A95" s="3212" t="s">
        <v>5746</v>
      </c>
      <c r="C95" s="9">
        <v>0</v>
      </c>
      <c r="E95" s="487"/>
      <c r="F95" s="3231">
        <v>0</v>
      </c>
      <c r="G95" s="3233"/>
      <c r="H95" s="115"/>
      <c r="I95" s="492">
        <v>0</v>
      </c>
      <c r="J95" s="1601">
        <v>0</v>
      </c>
      <c r="K95" s="691">
        <v>0</v>
      </c>
      <c r="L95" s="480">
        <v>0</v>
      </c>
      <c r="M95" s="560">
        <v>0</v>
      </c>
      <c r="N95" s="560">
        <v>0</v>
      </c>
      <c r="O95" s="560">
        <v>0</v>
      </c>
      <c r="P95" s="560">
        <v>0</v>
      </c>
      <c r="Q95" s="1415">
        <v>0</v>
      </c>
      <c r="R95" s="1415">
        <v>0</v>
      </c>
      <c r="S95" s="3176"/>
    </row>
    <row r="96" spans="1:19" ht="15.75">
      <c r="A96" s="3212" t="s">
        <v>5746</v>
      </c>
      <c r="C96" s="9">
        <v>0</v>
      </c>
      <c r="E96" s="487"/>
      <c r="F96" s="3231">
        <v>0</v>
      </c>
      <c r="G96" s="3233"/>
      <c r="H96" s="115"/>
      <c r="I96" s="492">
        <v>0</v>
      </c>
      <c r="J96" s="1601">
        <v>0</v>
      </c>
      <c r="K96" s="691">
        <v>0</v>
      </c>
      <c r="L96" s="480">
        <v>0</v>
      </c>
      <c r="M96" s="560">
        <v>0</v>
      </c>
      <c r="N96" s="560">
        <v>0</v>
      </c>
      <c r="O96" s="560">
        <v>0</v>
      </c>
      <c r="P96" s="560">
        <v>0</v>
      </c>
      <c r="Q96" s="1415">
        <v>0</v>
      </c>
      <c r="R96" s="1415">
        <v>0</v>
      </c>
      <c r="S96" s="3176"/>
    </row>
    <row r="97" spans="1:19" ht="15.75">
      <c r="A97" s="3212" t="s">
        <v>5746</v>
      </c>
      <c r="C97" s="9">
        <v>0</v>
      </c>
      <c r="E97" s="487"/>
      <c r="F97" s="3231">
        <v>0</v>
      </c>
      <c r="G97" s="3233"/>
      <c r="H97" s="115"/>
      <c r="I97" s="492">
        <v>0</v>
      </c>
      <c r="J97" s="1601">
        <v>0</v>
      </c>
      <c r="K97" s="691">
        <v>0</v>
      </c>
      <c r="L97" s="480">
        <v>0</v>
      </c>
      <c r="M97" s="560">
        <v>0</v>
      </c>
      <c r="N97" s="560">
        <v>0</v>
      </c>
      <c r="O97" s="560">
        <v>0</v>
      </c>
      <c r="P97" s="560">
        <v>0</v>
      </c>
      <c r="Q97" s="1415">
        <v>0</v>
      </c>
      <c r="R97" s="1415">
        <v>0</v>
      </c>
      <c r="S97" s="3176"/>
    </row>
    <row r="98" spans="1:19" ht="15.75">
      <c r="A98" s="3212" t="s">
        <v>5746</v>
      </c>
      <c r="C98" s="9">
        <v>0</v>
      </c>
      <c r="E98" s="487"/>
      <c r="F98" s="3231">
        <v>0</v>
      </c>
      <c r="G98" s="3233"/>
      <c r="H98" s="115"/>
      <c r="I98" s="492">
        <v>0</v>
      </c>
      <c r="J98" s="1601">
        <v>0</v>
      </c>
      <c r="K98" s="691">
        <v>0</v>
      </c>
      <c r="L98" s="480">
        <v>0</v>
      </c>
      <c r="M98" s="560">
        <v>0</v>
      </c>
      <c r="N98" s="560">
        <v>0</v>
      </c>
      <c r="O98" s="560">
        <v>0</v>
      </c>
      <c r="P98" s="560">
        <v>0</v>
      </c>
      <c r="Q98" s="1415">
        <v>0</v>
      </c>
      <c r="R98" s="1415">
        <v>0</v>
      </c>
      <c r="S98" s="3176"/>
    </row>
    <row r="99" spans="1:19" ht="15.75">
      <c r="A99" s="3212" t="s">
        <v>5746</v>
      </c>
      <c r="C99" s="9">
        <v>0</v>
      </c>
      <c r="E99" s="487"/>
      <c r="F99" s="3231">
        <v>0</v>
      </c>
      <c r="G99" s="3233"/>
      <c r="H99" s="115"/>
      <c r="I99" s="492">
        <v>0</v>
      </c>
      <c r="J99" s="1601">
        <v>0</v>
      </c>
      <c r="K99" s="691">
        <v>0</v>
      </c>
      <c r="L99" s="480">
        <v>0</v>
      </c>
      <c r="M99" s="560">
        <v>0</v>
      </c>
      <c r="N99" s="560">
        <v>0</v>
      </c>
      <c r="O99" s="560">
        <v>0</v>
      </c>
      <c r="P99" s="560">
        <v>0</v>
      </c>
      <c r="Q99" s="1415">
        <v>0</v>
      </c>
      <c r="R99" s="1415">
        <v>0</v>
      </c>
      <c r="S99" s="3176"/>
    </row>
    <row r="100" spans="1:19" ht="15.75">
      <c r="A100" s="3212" t="s">
        <v>5746</v>
      </c>
      <c r="C100" s="9">
        <v>0</v>
      </c>
      <c r="E100" s="487"/>
      <c r="F100" s="3231">
        <v>0</v>
      </c>
      <c r="G100" s="3233"/>
      <c r="H100" s="115"/>
      <c r="I100" s="492">
        <v>0</v>
      </c>
      <c r="J100" s="1601">
        <v>0</v>
      </c>
      <c r="K100" s="691">
        <v>0</v>
      </c>
      <c r="L100" s="480">
        <v>0</v>
      </c>
      <c r="M100" s="560">
        <v>0</v>
      </c>
      <c r="N100" s="560">
        <v>0</v>
      </c>
      <c r="O100" s="560">
        <v>0</v>
      </c>
      <c r="P100" s="560">
        <v>0</v>
      </c>
      <c r="Q100" s="1415">
        <v>0</v>
      </c>
      <c r="R100" s="1415">
        <v>0</v>
      </c>
      <c r="S100" s="3176"/>
    </row>
    <row r="101" spans="1:19" ht="15.75">
      <c r="A101" s="3212" t="s">
        <v>5746</v>
      </c>
      <c r="C101" s="9">
        <v>0</v>
      </c>
      <c r="E101" s="487"/>
      <c r="F101" s="3231">
        <v>0</v>
      </c>
      <c r="G101" s="3233"/>
      <c r="H101" s="115"/>
      <c r="I101" s="492">
        <v>0</v>
      </c>
      <c r="J101" s="1601">
        <v>0</v>
      </c>
      <c r="K101" s="691">
        <v>0</v>
      </c>
      <c r="L101" s="480">
        <v>0</v>
      </c>
      <c r="M101" s="560">
        <v>0</v>
      </c>
      <c r="N101" s="560">
        <v>0</v>
      </c>
      <c r="O101" s="560">
        <v>0</v>
      </c>
      <c r="P101" s="560">
        <v>0</v>
      </c>
      <c r="Q101" s="1415">
        <v>0</v>
      </c>
      <c r="R101" s="1415">
        <v>0</v>
      </c>
      <c r="S101" s="3176"/>
    </row>
    <row r="102" spans="1:19" ht="15.75">
      <c r="A102" s="3212" t="s">
        <v>5746</v>
      </c>
      <c r="C102" s="9">
        <v>0</v>
      </c>
      <c r="E102" s="487"/>
      <c r="F102" s="3231">
        <v>0</v>
      </c>
      <c r="G102" s="3233"/>
      <c r="H102" s="115"/>
      <c r="I102" s="492">
        <v>0</v>
      </c>
      <c r="J102" s="1601">
        <v>0</v>
      </c>
      <c r="K102" s="691">
        <v>0</v>
      </c>
      <c r="L102" s="480">
        <v>0</v>
      </c>
      <c r="M102" s="560">
        <v>0</v>
      </c>
      <c r="N102" s="560">
        <v>0</v>
      </c>
      <c r="O102" s="560">
        <v>0</v>
      </c>
      <c r="P102" s="560">
        <v>0</v>
      </c>
      <c r="Q102" s="1415">
        <v>0</v>
      </c>
      <c r="R102" s="1415">
        <v>0</v>
      </c>
      <c r="S102" s="3176"/>
    </row>
    <row r="103" spans="1:19" ht="15.75">
      <c r="A103" s="3212" t="s">
        <v>5746</v>
      </c>
      <c r="C103" s="9">
        <v>0</v>
      </c>
      <c r="E103" s="487"/>
      <c r="F103" s="3231">
        <v>0</v>
      </c>
      <c r="G103" s="3233"/>
      <c r="H103" s="115"/>
      <c r="I103" s="492">
        <v>0</v>
      </c>
      <c r="J103" s="1601">
        <v>0</v>
      </c>
      <c r="K103" s="691">
        <v>0</v>
      </c>
      <c r="L103" s="480">
        <v>0</v>
      </c>
      <c r="M103" s="560">
        <v>0</v>
      </c>
      <c r="N103" s="560">
        <v>0</v>
      </c>
      <c r="O103" s="560">
        <v>0</v>
      </c>
      <c r="P103" s="560">
        <v>0</v>
      </c>
      <c r="Q103" s="1415">
        <v>0</v>
      </c>
      <c r="R103" s="1415">
        <v>0</v>
      </c>
      <c r="S103" s="3176"/>
    </row>
    <row r="104" spans="1:19" ht="15.75">
      <c r="A104" s="3212" t="s">
        <v>5746</v>
      </c>
      <c r="C104" s="9">
        <v>0</v>
      </c>
      <c r="E104" s="487"/>
      <c r="F104" s="3231">
        <v>0</v>
      </c>
      <c r="G104" s="3233"/>
      <c r="H104" s="115"/>
      <c r="I104" s="492">
        <v>0</v>
      </c>
      <c r="J104" s="1601">
        <v>0</v>
      </c>
      <c r="K104" s="691">
        <v>0</v>
      </c>
      <c r="L104" s="480">
        <v>0</v>
      </c>
      <c r="M104" s="560">
        <v>0</v>
      </c>
      <c r="N104" s="560">
        <v>0</v>
      </c>
      <c r="O104" s="560">
        <v>0</v>
      </c>
      <c r="P104" s="560">
        <v>0</v>
      </c>
      <c r="Q104" s="1415">
        <v>0</v>
      </c>
      <c r="R104" s="1415">
        <v>0</v>
      </c>
      <c r="S104" s="3176"/>
    </row>
    <row r="105" spans="1:19" ht="15.75">
      <c r="A105" s="3212" t="s">
        <v>5746</v>
      </c>
      <c r="C105" s="9">
        <v>0</v>
      </c>
      <c r="E105" s="487"/>
      <c r="F105" s="3231">
        <v>0</v>
      </c>
      <c r="G105" s="3233"/>
      <c r="H105" s="115"/>
      <c r="I105" s="492">
        <v>0</v>
      </c>
      <c r="J105" s="1601">
        <v>0</v>
      </c>
      <c r="K105" s="691">
        <v>0</v>
      </c>
      <c r="L105" s="480">
        <v>0</v>
      </c>
      <c r="M105" s="560">
        <v>0</v>
      </c>
      <c r="N105" s="560">
        <v>0</v>
      </c>
      <c r="O105" s="560">
        <v>0</v>
      </c>
      <c r="P105" s="560">
        <v>0</v>
      </c>
      <c r="Q105" s="1415">
        <v>0</v>
      </c>
      <c r="R105" s="1415">
        <v>0</v>
      </c>
      <c r="S105" s="3176"/>
    </row>
    <row r="106" spans="1:19" ht="15.75">
      <c r="A106" s="3212" t="s">
        <v>5746</v>
      </c>
      <c r="C106" s="9">
        <v>0</v>
      </c>
      <c r="E106" s="487"/>
      <c r="F106" s="3231">
        <v>0</v>
      </c>
      <c r="G106" s="3233"/>
      <c r="H106" s="115"/>
      <c r="I106" s="492">
        <v>0</v>
      </c>
      <c r="J106" s="1601">
        <v>0</v>
      </c>
      <c r="K106" s="691">
        <v>0</v>
      </c>
      <c r="L106" s="480">
        <v>0</v>
      </c>
      <c r="M106" s="560">
        <v>0</v>
      </c>
      <c r="N106" s="560">
        <v>0</v>
      </c>
      <c r="O106" s="560">
        <v>0</v>
      </c>
      <c r="P106" s="560">
        <v>0</v>
      </c>
      <c r="Q106" s="1415">
        <v>0</v>
      </c>
      <c r="R106" s="1415">
        <v>0</v>
      </c>
      <c r="S106" s="3176"/>
    </row>
    <row r="107" spans="1:19" ht="15.75">
      <c r="A107" s="3212" t="s">
        <v>5746</v>
      </c>
      <c r="C107" s="9">
        <v>0</v>
      </c>
      <c r="E107" s="487"/>
      <c r="F107" s="3231">
        <v>0</v>
      </c>
      <c r="G107" s="3233"/>
      <c r="H107" s="115"/>
      <c r="I107" s="492">
        <v>0</v>
      </c>
      <c r="J107" s="1601">
        <v>0</v>
      </c>
      <c r="K107" s="691">
        <v>0</v>
      </c>
      <c r="L107" s="480">
        <v>0</v>
      </c>
      <c r="M107" s="560">
        <v>0</v>
      </c>
      <c r="N107" s="560">
        <v>0</v>
      </c>
      <c r="O107" s="560">
        <v>0</v>
      </c>
      <c r="P107" s="560">
        <v>0</v>
      </c>
      <c r="Q107" s="1415">
        <v>0</v>
      </c>
      <c r="R107" s="1415">
        <v>0</v>
      </c>
      <c r="S107" s="3176"/>
    </row>
    <row r="108" spans="1:19" ht="15.75">
      <c r="A108" s="3212" t="s">
        <v>5746</v>
      </c>
      <c r="C108" s="9">
        <v>0</v>
      </c>
      <c r="E108" s="487"/>
      <c r="F108" s="3231">
        <v>0</v>
      </c>
      <c r="G108" s="3233"/>
      <c r="H108" s="115"/>
      <c r="I108" s="492">
        <v>0</v>
      </c>
      <c r="J108" s="1601">
        <v>0</v>
      </c>
      <c r="K108" s="691">
        <v>0</v>
      </c>
      <c r="L108" s="480">
        <v>0</v>
      </c>
      <c r="M108" s="560">
        <v>0</v>
      </c>
      <c r="N108" s="560">
        <v>0</v>
      </c>
      <c r="O108" s="560">
        <v>0</v>
      </c>
      <c r="P108" s="560">
        <v>0</v>
      </c>
      <c r="Q108" s="1415">
        <v>0</v>
      </c>
      <c r="R108" s="1415">
        <v>0</v>
      </c>
      <c r="S108" s="3176"/>
    </row>
    <row r="109" spans="1:19" ht="15.75">
      <c r="A109" s="3212" t="s">
        <v>5746</v>
      </c>
      <c r="C109" s="9">
        <v>0</v>
      </c>
      <c r="E109" s="487"/>
      <c r="F109" s="3231">
        <v>0</v>
      </c>
      <c r="G109" s="3233"/>
      <c r="H109" s="115"/>
      <c r="I109" s="492">
        <v>0</v>
      </c>
      <c r="J109" s="1601">
        <v>0</v>
      </c>
      <c r="K109" s="691">
        <v>0</v>
      </c>
      <c r="L109" s="480">
        <v>0</v>
      </c>
      <c r="M109" s="560">
        <v>0</v>
      </c>
      <c r="N109" s="560">
        <v>0</v>
      </c>
      <c r="O109" s="560">
        <v>0</v>
      </c>
      <c r="P109" s="560">
        <v>0</v>
      </c>
      <c r="Q109" s="1415">
        <v>0</v>
      </c>
      <c r="R109" s="1415">
        <v>0</v>
      </c>
      <c r="S109" s="3176"/>
    </row>
    <row r="110" spans="1:19" ht="15.75">
      <c r="A110" s="3212" t="s">
        <v>5746</v>
      </c>
      <c r="C110" s="9">
        <v>0</v>
      </c>
      <c r="E110" s="487"/>
      <c r="F110" s="3231">
        <v>0</v>
      </c>
      <c r="G110" s="3233"/>
      <c r="H110" s="115"/>
      <c r="I110" s="492">
        <v>0</v>
      </c>
      <c r="J110" s="1601">
        <v>0</v>
      </c>
      <c r="K110" s="691">
        <v>0</v>
      </c>
      <c r="L110" s="480">
        <v>0</v>
      </c>
      <c r="M110" s="560">
        <v>0</v>
      </c>
      <c r="N110" s="560">
        <v>0</v>
      </c>
      <c r="O110" s="560">
        <v>0</v>
      </c>
      <c r="P110" s="560">
        <v>0</v>
      </c>
      <c r="Q110" s="1415">
        <v>0</v>
      </c>
      <c r="R110" s="1415">
        <v>0</v>
      </c>
      <c r="S110" s="3176"/>
    </row>
    <row r="111" spans="1:19" ht="15.75">
      <c r="A111" s="3212" t="s">
        <v>5746</v>
      </c>
      <c r="C111" s="9">
        <v>0</v>
      </c>
      <c r="E111" s="487"/>
      <c r="F111" s="3231">
        <v>0</v>
      </c>
      <c r="G111" s="3233"/>
      <c r="H111" s="115"/>
      <c r="I111" s="492">
        <v>0</v>
      </c>
      <c r="J111" s="1601">
        <v>0</v>
      </c>
      <c r="K111" s="691">
        <v>0</v>
      </c>
      <c r="L111" s="480">
        <v>0</v>
      </c>
      <c r="M111" s="560">
        <v>0</v>
      </c>
      <c r="N111" s="560">
        <v>0</v>
      </c>
      <c r="O111" s="560">
        <v>0</v>
      </c>
      <c r="P111" s="560">
        <v>0</v>
      </c>
      <c r="Q111" s="1415">
        <v>0</v>
      </c>
      <c r="R111" s="1415">
        <v>0</v>
      </c>
      <c r="S111" s="3176"/>
    </row>
    <row r="112" spans="1:19" ht="15.75">
      <c r="A112" s="3212" t="s">
        <v>5746</v>
      </c>
      <c r="C112" s="9">
        <v>0</v>
      </c>
      <c r="E112" s="487"/>
      <c r="F112" s="3231">
        <v>0</v>
      </c>
      <c r="G112" s="3233"/>
      <c r="H112" s="115"/>
      <c r="I112" s="492">
        <v>0</v>
      </c>
      <c r="J112" s="1601">
        <v>0</v>
      </c>
      <c r="K112" s="691">
        <v>0</v>
      </c>
      <c r="L112" s="480">
        <v>0</v>
      </c>
      <c r="M112" s="560">
        <v>0</v>
      </c>
      <c r="N112" s="560">
        <v>0</v>
      </c>
      <c r="O112" s="560">
        <v>0</v>
      </c>
      <c r="P112" s="560">
        <v>0</v>
      </c>
      <c r="Q112" s="1415">
        <v>0</v>
      </c>
      <c r="R112" s="1415">
        <v>0</v>
      </c>
      <c r="S112" s="3176"/>
    </row>
    <row r="113" spans="1:19" ht="15.75">
      <c r="A113" s="3212" t="s">
        <v>5746</v>
      </c>
      <c r="C113" s="9">
        <v>0</v>
      </c>
      <c r="E113" s="487"/>
      <c r="F113" s="3231">
        <v>0</v>
      </c>
      <c r="G113" s="3233"/>
      <c r="H113" s="115"/>
      <c r="I113" s="492">
        <v>0</v>
      </c>
      <c r="J113" s="1601">
        <v>0</v>
      </c>
      <c r="K113" s="691">
        <v>0</v>
      </c>
      <c r="L113" s="480">
        <v>0</v>
      </c>
      <c r="M113" s="560">
        <v>0</v>
      </c>
      <c r="N113" s="560">
        <v>0</v>
      </c>
      <c r="O113" s="560">
        <v>0</v>
      </c>
      <c r="P113" s="560">
        <v>0</v>
      </c>
      <c r="Q113" s="1415">
        <v>0</v>
      </c>
      <c r="R113" s="3171">
        <v>0</v>
      </c>
      <c r="S113" s="3176"/>
    </row>
    <row r="114" spans="1:19" ht="15.75">
      <c r="A114" s="3212" t="s">
        <v>5746</v>
      </c>
      <c r="C114" s="9">
        <v>0</v>
      </c>
      <c r="E114" s="487"/>
      <c r="F114" s="3231">
        <v>0</v>
      </c>
      <c r="G114" s="3233"/>
      <c r="H114" s="115"/>
      <c r="I114" s="492">
        <v>0</v>
      </c>
      <c r="J114" s="1601">
        <v>0</v>
      </c>
      <c r="K114" s="691">
        <v>0</v>
      </c>
      <c r="L114" s="480">
        <v>0</v>
      </c>
      <c r="M114" s="560">
        <v>0</v>
      </c>
      <c r="N114" s="560">
        <v>0</v>
      </c>
      <c r="O114" s="560">
        <v>0</v>
      </c>
      <c r="P114" s="560">
        <v>0</v>
      </c>
      <c r="Q114" s="1415">
        <v>0</v>
      </c>
      <c r="R114" s="1415">
        <v>0</v>
      </c>
      <c r="S114" s="3176"/>
    </row>
    <row r="115" spans="1:19" ht="15.75">
      <c r="A115" s="3212" t="s">
        <v>5746</v>
      </c>
      <c r="C115" s="9">
        <v>0</v>
      </c>
      <c r="E115" s="487"/>
      <c r="F115" s="3231">
        <v>0</v>
      </c>
      <c r="G115" s="3233"/>
      <c r="H115" s="115"/>
      <c r="I115" s="492">
        <v>0</v>
      </c>
      <c r="J115" s="1601">
        <v>0</v>
      </c>
      <c r="K115" s="691">
        <v>0</v>
      </c>
      <c r="L115" s="480">
        <v>0</v>
      </c>
      <c r="M115" s="560">
        <v>0</v>
      </c>
      <c r="N115" s="560">
        <v>0</v>
      </c>
      <c r="O115" s="560">
        <v>0</v>
      </c>
      <c r="P115" s="560">
        <v>0</v>
      </c>
      <c r="Q115" s="1415">
        <v>0</v>
      </c>
      <c r="R115" s="1415">
        <v>0</v>
      </c>
      <c r="S115" s="3176"/>
    </row>
    <row r="116" spans="1:19" ht="15.75">
      <c r="A116" s="3212" t="s">
        <v>5746</v>
      </c>
      <c r="C116" s="9">
        <v>0</v>
      </c>
      <c r="E116" s="487"/>
      <c r="F116" s="3231">
        <v>0</v>
      </c>
      <c r="G116" s="3233"/>
      <c r="H116" s="115"/>
      <c r="I116" s="492">
        <v>0</v>
      </c>
      <c r="J116" s="1601">
        <v>0</v>
      </c>
      <c r="K116" s="691">
        <v>0</v>
      </c>
      <c r="L116" s="480">
        <v>0</v>
      </c>
      <c r="M116" s="560">
        <v>0</v>
      </c>
      <c r="N116" s="560">
        <v>0</v>
      </c>
      <c r="O116" s="560">
        <v>0</v>
      </c>
      <c r="P116" s="560">
        <v>0</v>
      </c>
      <c r="Q116" s="1415">
        <v>0</v>
      </c>
      <c r="R116" s="3171">
        <v>0</v>
      </c>
      <c r="S116" s="3176"/>
    </row>
    <row r="117" spans="1:19" ht="15.75">
      <c r="A117" s="3212" t="s">
        <v>5746</v>
      </c>
      <c r="C117" s="9">
        <v>0</v>
      </c>
      <c r="E117" s="487"/>
      <c r="F117" s="3231">
        <v>0</v>
      </c>
      <c r="G117" s="3233"/>
      <c r="H117" s="115"/>
      <c r="I117" s="492">
        <v>0</v>
      </c>
      <c r="J117" s="1601">
        <v>0</v>
      </c>
      <c r="K117" s="691">
        <v>0</v>
      </c>
      <c r="L117" s="480">
        <v>0</v>
      </c>
      <c r="M117" s="560">
        <v>0</v>
      </c>
      <c r="N117" s="560">
        <v>0</v>
      </c>
      <c r="O117" s="560">
        <v>0</v>
      </c>
      <c r="P117" s="560">
        <v>0</v>
      </c>
      <c r="Q117" s="1415">
        <v>0</v>
      </c>
      <c r="R117" s="3171">
        <v>0</v>
      </c>
      <c r="S117" s="3176"/>
    </row>
    <row r="118" spans="1:19" ht="15.75">
      <c r="A118" s="3212" t="s">
        <v>5746</v>
      </c>
      <c r="C118" s="9">
        <v>0</v>
      </c>
      <c r="E118" s="487"/>
      <c r="F118" s="3231">
        <v>0</v>
      </c>
      <c r="G118" s="3233"/>
      <c r="H118" s="115"/>
      <c r="I118" s="492">
        <v>0</v>
      </c>
      <c r="J118" s="1601">
        <v>0</v>
      </c>
      <c r="K118" s="691">
        <v>0</v>
      </c>
      <c r="L118" s="480">
        <v>0</v>
      </c>
      <c r="M118" s="560">
        <v>0</v>
      </c>
      <c r="N118" s="560">
        <v>0</v>
      </c>
      <c r="O118" s="560">
        <v>0</v>
      </c>
      <c r="P118" s="560">
        <v>0</v>
      </c>
      <c r="Q118" s="1415">
        <v>0</v>
      </c>
      <c r="R118" s="3171">
        <v>0</v>
      </c>
      <c r="S118" s="3176"/>
    </row>
    <row r="119" spans="1:19" ht="15.75">
      <c r="A119" s="3212" t="s">
        <v>5746</v>
      </c>
      <c r="C119" s="9">
        <v>0</v>
      </c>
      <c r="E119" s="487"/>
      <c r="F119" s="3231">
        <v>0</v>
      </c>
      <c r="G119" s="3233"/>
      <c r="H119" s="115"/>
      <c r="I119" s="492">
        <v>0</v>
      </c>
      <c r="J119" s="1601">
        <v>0</v>
      </c>
      <c r="K119" s="691">
        <v>0</v>
      </c>
      <c r="L119" s="480">
        <v>0</v>
      </c>
      <c r="M119" s="560">
        <v>0</v>
      </c>
      <c r="N119" s="560">
        <v>0</v>
      </c>
      <c r="O119" s="560">
        <v>0</v>
      </c>
      <c r="P119" s="560">
        <v>0</v>
      </c>
      <c r="Q119" s="1415">
        <v>0</v>
      </c>
      <c r="R119" s="3171">
        <v>0</v>
      </c>
      <c r="S119" s="3176"/>
    </row>
    <row r="120" spans="1:19" ht="15.75">
      <c r="A120" s="3212" t="s">
        <v>5746</v>
      </c>
      <c r="C120" s="9">
        <v>0</v>
      </c>
      <c r="E120" s="487"/>
      <c r="F120" s="3231">
        <v>0</v>
      </c>
      <c r="G120" s="3233"/>
      <c r="H120" s="115"/>
      <c r="I120" s="492">
        <v>0</v>
      </c>
      <c r="J120" s="1601">
        <v>0</v>
      </c>
      <c r="K120" s="691">
        <v>0</v>
      </c>
      <c r="L120" s="480">
        <v>0</v>
      </c>
      <c r="M120" s="560">
        <v>0</v>
      </c>
      <c r="N120" s="560">
        <v>0</v>
      </c>
      <c r="O120" s="560">
        <v>0</v>
      </c>
      <c r="P120" s="560">
        <v>0</v>
      </c>
      <c r="Q120" s="1415">
        <v>0</v>
      </c>
      <c r="R120" s="3171">
        <v>0</v>
      </c>
      <c r="S120" s="3176"/>
    </row>
    <row r="121" spans="1:19" ht="15.75">
      <c r="A121" s="3212" t="s">
        <v>5746</v>
      </c>
      <c r="C121" s="9">
        <v>0</v>
      </c>
      <c r="E121" s="487"/>
      <c r="F121" s="3231">
        <v>0</v>
      </c>
      <c r="G121" s="3233"/>
      <c r="H121" s="115"/>
      <c r="I121" s="492">
        <v>0</v>
      </c>
      <c r="J121" s="1601">
        <v>0</v>
      </c>
      <c r="K121" s="691">
        <v>0</v>
      </c>
      <c r="L121" s="480">
        <v>0</v>
      </c>
      <c r="M121" s="560">
        <v>0</v>
      </c>
      <c r="N121" s="560">
        <v>0</v>
      </c>
      <c r="O121" s="560">
        <v>0</v>
      </c>
      <c r="P121" s="560">
        <v>0</v>
      </c>
      <c r="Q121" s="1415">
        <v>0</v>
      </c>
      <c r="R121" s="1415">
        <v>0</v>
      </c>
      <c r="S121" s="3176"/>
    </row>
    <row r="122" spans="1:19" ht="15.75">
      <c r="A122" s="3212" t="s">
        <v>5746</v>
      </c>
      <c r="C122" s="9">
        <v>0</v>
      </c>
      <c r="E122" s="487"/>
      <c r="F122" s="3231">
        <v>0</v>
      </c>
      <c r="G122" s="3233"/>
      <c r="H122" s="115"/>
      <c r="I122" s="492">
        <v>0</v>
      </c>
      <c r="J122" s="1601">
        <v>0</v>
      </c>
      <c r="K122" s="691">
        <v>0</v>
      </c>
      <c r="L122" s="480">
        <v>0</v>
      </c>
      <c r="M122" s="560">
        <v>0</v>
      </c>
      <c r="N122" s="560">
        <v>0</v>
      </c>
      <c r="O122" s="560">
        <v>0</v>
      </c>
      <c r="P122" s="560">
        <v>0</v>
      </c>
      <c r="Q122" s="1415">
        <v>0</v>
      </c>
      <c r="R122" s="1415">
        <v>0</v>
      </c>
      <c r="S122" s="3176"/>
    </row>
    <row r="123" spans="1:19" ht="15.75">
      <c r="A123" s="3212" t="s">
        <v>5746</v>
      </c>
      <c r="C123" s="9">
        <v>0</v>
      </c>
      <c r="E123" s="487"/>
      <c r="F123" s="3231">
        <v>0</v>
      </c>
      <c r="G123" s="3233"/>
      <c r="H123" s="115"/>
      <c r="I123" s="492">
        <v>0</v>
      </c>
      <c r="J123" s="1601">
        <v>0</v>
      </c>
      <c r="K123" s="691">
        <v>0</v>
      </c>
      <c r="L123" s="480">
        <v>0</v>
      </c>
      <c r="M123" s="560">
        <v>0</v>
      </c>
      <c r="N123" s="560">
        <v>0</v>
      </c>
      <c r="O123" s="560">
        <v>0</v>
      </c>
      <c r="P123" s="560">
        <v>0</v>
      </c>
      <c r="Q123" s="1415">
        <v>0</v>
      </c>
      <c r="R123" s="1415">
        <v>0</v>
      </c>
      <c r="S123" s="3176"/>
    </row>
    <row r="124" spans="1:19" ht="15.75">
      <c r="A124" s="3212" t="s">
        <v>5746</v>
      </c>
      <c r="C124" s="9">
        <v>0</v>
      </c>
      <c r="E124" s="487"/>
      <c r="F124" s="3231">
        <v>0</v>
      </c>
      <c r="G124" s="3233"/>
      <c r="H124" s="115"/>
      <c r="I124" s="492">
        <v>0</v>
      </c>
      <c r="J124" s="1601">
        <v>0</v>
      </c>
      <c r="K124" s="691">
        <v>0</v>
      </c>
      <c r="L124" s="480">
        <v>0</v>
      </c>
      <c r="M124" s="560">
        <v>0</v>
      </c>
      <c r="N124" s="560">
        <v>0</v>
      </c>
      <c r="O124" s="560">
        <v>0</v>
      </c>
      <c r="P124" s="560">
        <v>0</v>
      </c>
      <c r="Q124" s="1415">
        <v>0</v>
      </c>
      <c r="R124" s="1415">
        <v>0</v>
      </c>
      <c r="S124" s="3176"/>
    </row>
    <row r="125" spans="1:19" ht="15.75">
      <c r="A125" s="3212" t="s">
        <v>5746</v>
      </c>
      <c r="C125" s="9">
        <v>0</v>
      </c>
      <c r="E125" s="487"/>
      <c r="F125" s="3231">
        <v>0</v>
      </c>
      <c r="G125" s="3233"/>
      <c r="H125" s="115"/>
      <c r="I125" s="492">
        <v>0</v>
      </c>
      <c r="J125" s="1601">
        <v>0</v>
      </c>
      <c r="K125" s="691">
        <v>0</v>
      </c>
      <c r="L125" s="480">
        <v>0</v>
      </c>
      <c r="M125" s="560">
        <v>0</v>
      </c>
      <c r="N125" s="560">
        <v>0</v>
      </c>
      <c r="O125" s="560">
        <v>0</v>
      </c>
      <c r="P125" s="560">
        <v>0</v>
      </c>
      <c r="Q125" s="1415">
        <v>0</v>
      </c>
      <c r="R125" s="1415">
        <v>0</v>
      </c>
      <c r="S125" s="3176"/>
    </row>
    <row r="126" spans="1:19" ht="15.75">
      <c r="A126" s="3212" t="s">
        <v>5746</v>
      </c>
      <c r="C126" s="9">
        <v>0</v>
      </c>
      <c r="E126" s="487"/>
      <c r="F126" s="3231">
        <v>0</v>
      </c>
      <c r="G126" s="3233"/>
      <c r="H126" s="115"/>
      <c r="I126" s="492">
        <v>0</v>
      </c>
      <c r="J126" s="1601">
        <v>0</v>
      </c>
      <c r="K126" s="691">
        <v>0</v>
      </c>
      <c r="L126" s="480">
        <v>0</v>
      </c>
      <c r="M126" s="560">
        <v>0</v>
      </c>
      <c r="N126" s="560">
        <v>0</v>
      </c>
      <c r="O126" s="560">
        <v>0</v>
      </c>
      <c r="P126" s="560">
        <v>0</v>
      </c>
      <c r="Q126" s="1415">
        <v>0</v>
      </c>
      <c r="R126" s="1415">
        <v>0</v>
      </c>
      <c r="S126" s="3176"/>
    </row>
    <row r="127" spans="1:19" ht="15.75">
      <c r="A127" s="3212" t="s">
        <v>5746</v>
      </c>
      <c r="C127" s="9">
        <v>0</v>
      </c>
      <c r="E127" s="487"/>
      <c r="F127" s="3231">
        <v>0</v>
      </c>
      <c r="G127" s="3233"/>
      <c r="H127" s="115"/>
      <c r="I127" s="492">
        <v>0</v>
      </c>
      <c r="J127" s="1601">
        <v>0</v>
      </c>
      <c r="K127" s="691">
        <v>0</v>
      </c>
      <c r="L127" s="480">
        <v>0</v>
      </c>
      <c r="M127" s="560">
        <v>0</v>
      </c>
      <c r="N127" s="560">
        <v>0</v>
      </c>
      <c r="O127" s="560">
        <v>0</v>
      </c>
      <c r="P127" s="560">
        <v>0</v>
      </c>
      <c r="Q127" s="1415">
        <v>0</v>
      </c>
      <c r="R127" s="1415">
        <v>0</v>
      </c>
      <c r="S127" s="3176"/>
    </row>
    <row r="128" spans="1:19" ht="15.75">
      <c r="A128" s="3212" t="s">
        <v>5746</v>
      </c>
      <c r="C128" s="9">
        <v>0</v>
      </c>
      <c r="E128" s="487"/>
      <c r="F128" s="3231">
        <v>0</v>
      </c>
      <c r="G128" s="3233"/>
      <c r="H128" s="115"/>
      <c r="I128" s="492">
        <v>0</v>
      </c>
      <c r="J128" s="1601">
        <v>0</v>
      </c>
      <c r="K128" s="691">
        <v>0</v>
      </c>
      <c r="L128" s="480">
        <v>0</v>
      </c>
      <c r="M128" s="560">
        <v>0</v>
      </c>
      <c r="N128" s="560">
        <v>0</v>
      </c>
      <c r="O128" s="560">
        <v>0</v>
      </c>
      <c r="P128" s="560">
        <v>0</v>
      </c>
      <c r="Q128" s="1415">
        <v>0</v>
      </c>
      <c r="R128" s="1415">
        <v>0</v>
      </c>
      <c r="S128" s="3176"/>
    </row>
    <row r="129" spans="1:19" ht="15.75">
      <c r="A129" s="3212" t="s">
        <v>5746</v>
      </c>
      <c r="C129" s="9">
        <v>0</v>
      </c>
      <c r="E129" s="487"/>
      <c r="F129" s="3231">
        <v>0</v>
      </c>
      <c r="G129" s="3233"/>
      <c r="H129" s="115"/>
      <c r="I129" s="492">
        <v>0</v>
      </c>
      <c r="J129" s="1601">
        <v>0</v>
      </c>
      <c r="K129" s="691">
        <v>0</v>
      </c>
      <c r="L129" s="480">
        <v>0</v>
      </c>
      <c r="M129" s="560">
        <v>0</v>
      </c>
      <c r="N129" s="560">
        <v>0</v>
      </c>
      <c r="O129" s="560">
        <v>0</v>
      </c>
      <c r="P129" s="560">
        <v>0</v>
      </c>
      <c r="Q129" s="1415">
        <v>0</v>
      </c>
      <c r="R129" s="1415">
        <v>0</v>
      </c>
      <c r="S129" s="3176"/>
    </row>
    <row r="130" spans="1:19" ht="15.75">
      <c r="A130" s="3212" t="s">
        <v>5746</v>
      </c>
      <c r="C130" s="9">
        <v>0</v>
      </c>
      <c r="E130" s="487"/>
      <c r="F130" s="3231">
        <v>0</v>
      </c>
      <c r="G130" s="3233"/>
      <c r="H130" s="115"/>
      <c r="I130" s="492">
        <v>0</v>
      </c>
      <c r="J130" s="1601">
        <v>0</v>
      </c>
      <c r="K130" s="691">
        <v>0</v>
      </c>
      <c r="L130" s="480">
        <v>0</v>
      </c>
      <c r="M130" s="560">
        <v>0</v>
      </c>
      <c r="N130" s="560">
        <v>0</v>
      </c>
      <c r="O130" s="560">
        <v>0</v>
      </c>
      <c r="P130" s="560">
        <v>0</v>
      </c>
      <c r="Q130" s="1415">
        <v>0</v>
      </c>
      <c r="R130" s="1415">
        <v>0</v>
      </c>
      <c r="S130" s="3176"/>
    </row>
    <row r="131" spans="1:19" ht="15.75">
      <c r="A131" s="3212" t="s">
        <v>5746</v>
      </c>
      <c r="C131" s="9">
        <v>0</v>
      </c>
      <c r="E131" s="487"/>
      <c r="F131" s="3231">
        <v>0</v>
      </c>
      <c r="G131" s="3233"/>
      <c r="H131" s="115"/>
      <c r="I131" s="492">
        <v>0</v>
      </c>
      <c r="J131" s="1601">
        <v>0</v>
      </c>
      <c r="K131" s="691">
        <v>0</v>
      </c>
      <c r="L131" s="480">
        <v>0</v>
      </c>
      <c r="M131" s="560">
        <v>0</v>
      </c>
      <c r="N131" s="560">
        <v>0</v>
      </c>
      <c r="O131" s="560">
        <v>0</v>
      </c>
      <c r="P131" s="560">
        <v>0</v>
      </c>
      <c r="Q131" s="1415">
        <v>0</v>
      </c>
      <c r="R131" s="1415">
        <v>0</v>
      </c>
      <c r="S131" s="3176"/>
    </row>
    <row r="132" spans="1:19" ht="15.75">
      <c r="A132" s="3212" t="s">
        <v>5746</v>
      </c>
      <c r="C132" s="9">
        <v>0</v>
      </c>
      <c r="E132" s="487"/>
      <c r="F132" s="3231">
        <v>0</v>
      </c>
      <c r="G132" s="3233"/>
      <c r="H132" s="115"/>
      <c r="I132" s="492">
        <v>0</v>
      </c>
      <c r="J132" s="1601">
        <v>0</v>
      </c>
      <c r="K132" s="691">
        <v>0</v>
      </c>
      <c r="L132" s="480">
        <v>0</v>
      </c>
      <c r="M132" s="560">
        <v>0</v>
      </c>
      <c r="N132" s="560">
        <v>0</v>
      </c>
      <c r="O132" s="560">
        <v>0</v>
      </c>
      <c r="P132" s="560">
        <v>0</v>
      </c>
      <c r="Q132" s="1415">
        <v>0</v>
      </c>
      <c r="R132" s="1415">
        <v>0</v>
      </c>
      <c r="S132" s="3176"/>
    </row>
    <row r="133" spans="1:19" ht="15.75">
      <c r="A133" s="3212" t="s">
        <v>5746</v>
      </c>
      <c r="C133" s="9">
        <v>0</v>
      </c>
      <c r="E133" s="487"/>
      <c r="F133" s="3231">
        <v>0</v>
      </c>
      <c r="G133" s="3233"/>
      <c r="H133" s="115"/>
      <c r="I133" s="492">
        <v>0</v>
      </c>
      <c r="J133" s="1601">
        <v>0</v>
      </c>
      <c r="K133" s="691">
        <v>0</v>
      </c>
      <c r="L133" s="480">
        <v>0</v>
      </c>
      <c r="M133" s="560">
        <v>0</v>
      </c>
      <c r="N133" s="560">
        <v>0</v>
      </c>
      <c r="O133" s="560">
        <v>0</v>
      </c>
      <c r="P133" s="560">
        <v>0</v>
      </c>
      <c r="Q133" s="1415">
        <v>0</v>
      </c>
      <c r="R133" s="1415">
        <v>0</v>
      </c>
      <c r="S133" s="3176"/>
    </row>
    <row r="134" spans="1:19" ht="15.75">
      <c r="A134" s="3212" t="s">
        <v>5746</v>
      </c>
      <c r="C134" s="9">
        <v>0</v>
      </c>
      <c r="E134" s="487"/>
      <c r="F134" s="3231">
        <v>0</v>
      </c>
      <c r="G134" s="3233"/>
      <c r="H134" s="115"/>
      <c r="I134" s="492">
        <v>0</v>
      </c>
      <c r="J134" s="1601">
        <v>0</v>
      </c>
      <c r="K134" s="691">
        <v>0</v>
      </c>
      <c r="L134" s="480">
        <v>0</v>
      </c>
      <c r="M134" s="560">
        <v>0</v>
      </c>
      <c r="N134" s="560">
        <v>0</v>
      </c>
      <c r="O134" s="560">
        <v>0</v>
      </c>
      <c r="P134" s="560">
        <v>0</v>
      </c>
      <c r="Q134" s="1415">
        <v>0</v>
      </c>
      <c r="R134" s="1415">
        <v>0</v>
      </c>
      <c r="S134" s="3176"/>
    </row>
    <row r="135" spans="1:19" ht="15.75">
      <c r="A135" s="3212" t="s">
        <v>5746</v>
      </c>
      <c r="C135" s="9">
        <v>0</v>
      </c>
      <c r="E135" s="487"/>
      <c r="F135" s="3231">
        <v>0</v>
      </c>
      <c r="G135" s="3233"/>
      <c r="H135" s="115"/>
      <c r="I135" s="492">
        <v>0</v>
      </c>
      <c r="J135" s="1601">
        <v>0</v>
      </c>
      <c r="K135" s="691">
        <v>0</v>
      </c>
      <c r="L135" s="480">
        <v>0</v>
      </c>
      <c r="M135" s="560">
        <v>0</v>
      </c>
      <c r="N135" s="560">
        <v>0</v>
      </c>
      <c r="O135" s="560">
        <v>0</v>
      </c>
      <c r="P135" s="560">
        <v>0</v>
      </c>
      <c r="Q135" s="1415">
        <v>0</v>
      </c>
      <c r="R135" s="3171">
        <v>0</v>
      </c>
      <c r="S135" s="3176"/>
    </row>
    <row r="136" spans="1:19" ht="15.75">
      <c r="A136" s="3212" t="s">
        <v>5746</v>
      </c>
      <c r="C136" s="9">
        <v>0</v>
      </c>
      <c r="E136" s="487"/>
      <c r="F136" s="3231">
        <v>0</v>
      </c>
      <c r="G136" s="3233"/>
      <c r="H136" s="115"/>
      <c r="I136" s="492">
        <v>0</v>
      </c>
      <c r="J136" s="1601">
        <v>0</v>
      </c>
      <c r="K136" s="691">
        <v>0</v>
      </c>
      <c r="L136" s="480">
        <v>0</v>
      </c>
      <c r="M136" s="560">
        <v>0</v>
      </c>
      <c r="N136" s="560">
        <v>0</v>
      </c>
      <c r="O136" s="560">
        <v>0</v>
      </c>
      <c r="P136" s="560">
        <v>0</v>
      </c>
      <c r="Q136" s="1415">
        <v>0</v>
      </c>
      <c r="R136" s="1415">
        <v>0</v>
      </c>
      <c r="S136" s="3176"/>
    </row>
    <row r="137" spans="1:19" ht="15.75">
      <c r="A137" s="3212" t="s">
        <v>5746</v>
      </c>
      <c r="C137" s="9">
        <v>0</v>
      </c>
      <c r="E137" s="487"/>
      <c r="F137" s="3231">
        <v>0</v>
      </c>
      <c r="G137" s="3233"/>
      <c r="H137" s="115"/>
      <c r="I137" s="492">
        <v>0</v>
      </c>
      <c r="J137" s="1601">
        <v>0</v>
      </c>
      <c r="K137" s="691">
        <v>0</v>
      </c>
      <c r="L137" s="480">
        <v>0</v>
      </c>
      <c r="M137" s="560">
        <v>0</v>
      </c>
      <c r="N137" s="560">
        <v>0</v>
      </c>
      <c r="O137" s="560">
        <v>0</v>
      </c>
      <c r="P137" s="560">
        <v>0</v>
      </c>
      <c r="Q137" s="1415">
        <v>0</v>
      </c>
      <c r="R137" s="1415">
        <v>0</v>
      </c>
      <c r="S137" s="3176"/>
    </row>
    <row r="138" spans="1:19" ht="15.75">
      <c r="A138" s="3212" t="s">
        <v>5746</v>
      </c>
      <c r="C138" s="9">
        <v>0</v>
      </c>
      <c r="E138" s="487"/>
      <c r="F138" s="3231">
        <v>0</v>
      </c>
      <c r="G138" s="3233"/>
      <c r="H138" s="115"/>
      <c r="I138" s="492">
        <v>0</v>
      </c>
      <c r="J138" s="1601">
        <v>0</v>
      </c>
      <c r="K138" s="691">
        <v>0</v>
      </c>
      <c r="L138" s="480">
        <v>0</v>
      </c>
      <c r="M138" s="560">
        <v>0</v>
      </c>
      <c r="N138" s="560">
        <v>0</v>
      </c>
      <c r="O138" s="560">
        <v>0</v>
      </c>
      <c r="P138" s="560">
        <v>0</v>
      </c>
      <c r="Q138" s="1415">
        <v>0</v>
      </c>
      <c r="R138" s="3171">
        <v>0</v>
      </c>
      <c r="S138" s="3176"/>
    </row>
    <row r="139" spans="1:19" ht="15.75">
      <c r="A139" s="3212" t="s">
        <v>5746</v>
      </c>
      <c r="C139" s="9">
        <v>0</v>
      </c>
      <c r="E139" s="487"/>
      <c r="F139" s="3231">
        <v>0</v>
      </c>
      <c r="G139" s="3233"/>
      <c r="H139" s="115"/>
      <c r="I139" s="492">
        <v>0</v>
      </c>
      <c r="J139" s="1601">
        <v>0</v>
      </c>
      <c r="K139" s="691">
        <v>0</v>
      </c>
      <c r="L139" s="480">
        <v>0</v>
      </c>
      <c r="M139" s="560">
        <v>0</v>
      </c>
      <c r="N139" s="560">
        <v>0</v>
      </c>
      <c r="O139" s="560">
        <v>0</v>
      </c>
      <c r="P139" s="560">
        <v>0</v>
      </c>
      <c r="Q139" s="1415">
        <v>0</v>
      </c>
      <c r="R139" s="3171">
        <v>0</v>
      </c>
      <c r="S139" s="3176"/>
    </row>
    <row r="140" spans="1:19" ht="15.75">
      <c r="A140" s="3212" t="s">
        <v>5746</v>
      </c>
      <c r="C140" s="9">
        <v>0</v>
      </c>
      <c r="E140" s="487"/>
      <c r="F140" s="3231">
        <v>0</v>
      </c>
      <c r="G140" s="3233"/>
      <c r="H140" s="115"/>
      <c r="I140" s="492">
        <v>0</v>
      </c>
      <c r="J140" s="1601">
        <v>0</v>
      </c>
      <c r="K140" s="691">
        <v>0</v>
      </c>
      <c r="L140" s="480">
        <v>0</v>
      </c>
      <c r="M140" s="560">
        <v>0</v>
      </c>
      <c r="N140" s="560">
        <v>0</v>
      </c>
      <c r="O140" s="560">
        <v>0</v>
      </c>
      <c r="P140" s="560">
        <v>0</v>
      </c>
      <c r="Q140" s="1415">
        <v>0</v>
      </c>
      <c r="R140" s="1415">
        <v>0</v>
      </c>
      <c r="S140" s="3176"/>
    </row>
    <row r="141" spans="1:19" ht="15.75">
      <c r="A141" s="3212" t="s">
        <v>5746</v>
      </c>
      <c r="C141" s="9">
        <v>0</v>
      </c>
      <c r="E141" s="487"/>
      <c r="F141" s="3231">
        <v>0</v>
      </c>
      <c r="G141" s="3233"/>
      <c r="H141" s="115"/>
      <c r="I141" s="492">
        <v>0</v>
      </c>
      <c r="J141" s="1601">
        <v>0</v>
      </c>
      <c r="K141" s="691">
        <v>0</v>
      </c>
      <c r="L141" s="480">
        <v>0</v>
      </c>
      <c r="M141" s="560">
        <v>0</v>
      </c>
      <c r="N141" s="560">
        <v>0</v>
      </c>
      <c r="O141" s="560">
        <v>0</v>
      </c>
      <c r="P141" s="560">
        <v>0</v>
      </c>
      <c r="Q141" s="1415">
        <v>0</v>
      </c>
      <c r="R141" s="1415">
        <v>0</v>
      </c>
      <c r="S141" s="3176"/>
    </row>
    <row r="142" spans="1:19" ht="15.75">
      <c r="A142" s="3212" t="s">
        <v>5746</v>
      </c>
      <c r="C142" s="9">
        <v>0</v>
      </c>
      <c r="E142" s="487"/>
      <c r="F142" s="3231">
        <v>0</v>
      </c>
      <c r="G142" s="3233"/>
      <c r="H142" s="115"/>
      <c r="I142" s="492">
        <v>0</v>
      </c>
      <c r="J142" s="1601">
        <v>0</v>
      </c>
      <c r="K142" s="691">
        <v>0</v>
      </c>
      <c r="L142" s="480">
        <v>0</v>
      </c>
      <c r="M142" s="560">
        <v>0</v>
      </c>
      <c r="N142" s="560">
        <v>0</v>
      </c>
      <c r="O142" s="560">
        <v>0</v>
      </c>
      <c r="P142" s="560">
        <v>0</v>
      </c>
      <c r="Q142" s="1415">
        <v>0</v>
      </c>
      <c r="R142" s="3171">
        <v>0</v>
      </c>
      <c r="S142" s="3176"/>
    </row>
    <row r="143" spans="1:19" ht="15.75">
      <c r="A143" s="3212" t="s">
        <v>5746</v>
      </c>
      <c r="C143" s="9">
        <v>0</v>
      </c>
      <c r="E143" s="487"/>
      <c r="F143" s="3231">
        <v>0</v>
      </c>
      <c r="G143" s="3233"/>
      <c r="H143" s="115"/>
      <c r="I143" s="492">
        <v>0</v>
      </c>
      <c r="J143" s="1601">
        <v>0</v>
      </c>
      <c r="K143" s="691">
        <v>0</v>
      </c>
      <c r="L143" s="480">
        <v>0</v>
      </c>
      <c r="M143" s="560">
        <v>0</v>
      </c>
      <c r="N143" s="560">
        <v>0</v>
      </c>
      <c r="O143" s="560">
        <v>0</v>
      </c>
      <c r="P143" s="560">
        <v>0</v>
      </c>
      <c r="Q143" s="1415">
        <v>0</v>
      </c>
      <c r="R143" s="1415">
        <v>0</v>
      </c>
      <c r="S143" s="3176"/>
    </row>
    <row r="144" spans="1:19" ht="15.75">
      <c r="A144" s="3212" t="s">
        <v>5746</v>
      </c>
      <c r="C144" s="9">
        <v>0</v>
      </c>
      <c r="E144" s="487"/>
      <c r="F144" s="3231">
        <v>0</v>
      </c>
      <c r="G144" s="3233"/>
      <c r="H144" s="115"/>
      <c r="I144" s="492">
        <v>0</v>
      </c>
      <c r="J144" s="1601">
        <v>0</v>
      </c>
      <c r="K144" s="691">
        <v>0</v>
      </c>
      <c r="L144" s="480">
        <v>0</v>
      </c>
      <c r="M144" s="560">
        <v>0</v>
      </c>
      <c r="N144" s="560">
        <v>0</v>
      </c>
      <c r="O144" s="560">
        <v>0</v>
      </c>
      <c r="P144" s="560">
        <v>0</v>
      </c>
      <c r="Q144" s="1415">
        <v>0</v>
      </c>
      <c r="R144" s="3171">
        <v>0</v>
      </c>
      <c r="S144" s="3176"/>
    </row>
    <row r="145" spans="1:19" ht="15.75">
      <c r="A145" s="3212" t="s">
        <v>5746</v>
      </c>
      <c r="C145" s="9">
        <v>0</v>
      </c>
      <c r="E145" s="487"/>
      <c r="F145" s="3231">
        <v>0</v>
      </c>
      <c r="G145" s="3233"/>
      <c r="H145" s="115"/>
      <c r="I145" s="492">
        <v>0</v>
      </c>
      <c r="J145" s="1601">
        <v>0</v>
      </c>
      <c r="K145" s="691">
        <v>0</v>
      </c>
      <c r="L145" s="480">
        <v>0</v>
      </c>
      <c r="M145" s="560">
        <v>0</v>
      </c>
      <c r="N145" s="560">
        <v>0</v>
      </c>
      <c r="O145" s="560">
        <v>0</v>
      </c>
      <c r="P145" s="560">
        <v>0</v>
      </c>
      <c r="Q145" s="1415">
        <v>0</v>
      </c>
      <c r="R145" s="1415">
        <v>0</v>
      </c>
      <c r="S145" s="3176"/>
    </row>
    <row r="146" spans="1:19" ht="15.75">
      <c r="A146" s="3212" t="s">
        <v>1403</v>
      </c>
      <c r="C146" s="9">
        <v>0</v>
      </c>
      <c r="E146" s="487"/>
      <c r="F146" s="3231"/>
      <c r="G146" s="3233"/>
      <c r="H146" s="115" t="s">
        <v>5760</v>
      </c>
      <c r="I146" s="2812">
        <v>216155215.3355867</v>
      </c>
      <c r="J146" s="2828">
        <v>50812089.267099403</v>
      </c>
      <c r="K146" s="3361">
        <v>266967304.60268611</v>
      </c>
      <c r="L146" s="3243">
        <v>0</v>
      </c>
      <c r="M146" s="1430">
        <v>230891102.44635618</v>
      </c>
      <c r="N146" s="1430">
        <v>0</v>
      </c>
      <c r="O146" s="1430">
        <v>29119540.457210001</v>
      </c>
      <c r="P146" s="1430">
        <v>0</v>
      </c>
      <c r="Q146" s="1431">
        <v>6956661.6991199423</v>
      </c>
      <c r="R146" s="3198">
        <v>266967304.60268608</v>
      </c>
      <c r="S146" s="3176"/>
    </row>
    <row r="147" spans="1:19" ht="15.75">
      <c r="A147" s="3212" t="s">
        <v>5746</v>
      </c>
      <c r="C147" s="9">
        <v>0</v>
      </c>
      <c r="E147" s="487"/>
      <c r="F147" s="3231"/>
      <c r="G147" s="3233"/>
      <c r="H147" s="115"/>
      <c r="I147" s="492"/>
      <c r="J147" s="1601"/>
      <c r="K147" s="691"/>
      <c r="L147" s="480"/>
      <c r="M147" s="560"/>
      <c r="N147" s="560"/>
      <c r="O147" s="560"/>
      <c r="P147" s="560"/>
      <c r="Q147" s="1415"/>
      <c r="R147" s="1415"/>
      <c r="S147" s="3176"/>
    </row>
    <row r="148" spans="1:19" ht="15.75">
      <c r="A148" s="3212" t="s">
        <v>1403</v>
      </c>
      <c r="C148" s="9">
        <v>0</v>
      </c>
      <c r="E148" s="487"/>
      <c r="F148" s="3231"/>
      <c r="G148" s="3233"/>
      <c r="H148" s="115"/>
      <c r="I148" s="492"/>
      <c r="J148" s="1601"/>
      <c r="K148" s="691"/>
      <c r="L148" s="480"/>
      <c r="M148" s="560"/>
      <c r="N148" s="560"/>
      <c r="O148" s="560"/>
      <c r="P148" s="560"/>
      <c r="Q148" s="1415"/>
      <c r="R148" s="1415"/>
      <c r="S148" s="3176"/>
    </row>
    <row r="149" spans="1:19" ht="15.75">
      <c r="A149" s="3212" t="s">
        <v>1403</v>
      </c>
      <c r="C149" s="9">
        <v>0</v>
      </c>
      <c r="E149" s="487" t="s">
        <v>792</v>
      </c>
      <c r="F149" s="3231"/>
      <c r="G149" s="3233"/>
      <c r="H149" s="115"/>
      <c r="I149" s="492"/>
      <c r="J149" s="1601"/>
      <c r="K149" s="691"/>
      <c r="L149" s="480"/>
      <c r="M149" s="560"/>
      <c r="N149" s="560"/>
      <c r="O149" s="560"/>
      <c r="P149" s="560"/>
      <c r="Q149" s="1415"/>
      <c r="R149" s="3171"/>
      <c r="S149" s="3176"/>
    </row>
    <row r="150" spans="1:19" ht="15.75">
      <c r="A150" s="3212" t="s">
        <v>1403</v>
      </c>
      <c r="C150" s="9">
        <v>0</v>
      </c>
      <c r="E150" s="487"/>
      <c r="F150" s="3231" t="s">
        <v>793</v>
      </c>
      <c r="G150" s="3233"/>
      <c r="H150" s="115"/>
      <c r="I150" s="492">
        <v>9228829.1363066696</v>
      </c>
      <c r="J150" s="1601">
        <v>-9228829.1363066696</v>
      </c>
      <c r="K150" s="691">
        <v>0</v>
      </c>
      <c r="L150" s="480">
        <v>0</v>
      </c>
      <c r="M150" s="560">
        <v>0</v>
      </c>
      <c r="N150" s="560">
        <v>0</v>
      </c>
      <c r="O150" s="560">
        <v>0</v>
      </c>
      <c r="P150" s="560">
        <v>0</v>
      </c>
      <c r="Q150" s="1415">
        <v>0</v>
      </c>
      <c r="R150" s="3171">
        <v>0</v>
      </c>
      <c r="S150" s="3176"/>
    </row>
    <row r="151" spans="1:19" ht="15.75">
      <c r="A151" s="3212" t="s">
        <v>5746</v>
      </c>
      <c r="C151" s="9">
        <v>0</v>
      </c>
      <c r="E151" s="487"/>
      <c r="F151" s="3231">
        <v>0</v>
      </c>
      <c r="G151" s="3233"/>
      <c r="H151" s="115"/>
      <c r="I151" s="492">
        <v>0</v>
      </c>
      <c r="J151" s="1601">
        <v>0</v>
      </c>
      <c r="K151" s="691">
        <v>0</v>
      </c>
      <c r="L151" s="480">
        <v>0</v>
      </c>
      <c r="M151" s="560">
        <v>0</v>
      </c>
      <c r="N151" s="560">
        <v>0</v>
      </c>
      <c r="O151" s="560">
        <v>0</v>
      </c>
      <c r="P151" s="560">
        <v>0</v>
      </c>
      <c r="Q151" s="1415">
        <v>0</v>
      </c>
      <c r="R151" s="3171">
        <v>0</v>
      </c>
      <c r="S151" s="3176"/>
    </row>
    <row r="152" spans="1:19" ht="15.75">
      <c r="A152" s="3212" t="s">
        <v>5746</v>
      </c>
      <c r="C152" s="9">
        <v>0</v>
      </c>
      <c r="E152" s="487"/>
      <c r="F152" s="3231">
        <v>0</v>
      </c>
      <c r="G152" s="3233"/>
      <c r="H152" s="115"/>
      <c r="I152" s="492">
        <v>0</v>
      </c>
      <c r="J152" s="1601">
        <v>0</v>
      </c>
      <c r="K152" s="691">
        <v>0</v>
      </c>
      <c r="L152" s="480">
        <v>0</v>
      </c>
      <c r="M152" s="560">
        <v>0</v>
      </c>
      <c r="N152" s="560">
        <v>0</v>
      </c>
      <c r="O152" s="560">
        <v>0</v>
      </c>
      <c r="P152" s="560">
        <v>0</v>
      </c>
      <c r="Q152" s="1415">
        <v>0</v>
      </c>
      <c r="R152" s="3171">
        <v>0</v>
      </c>
      <c r="S152" s="3176"/>
    </row>
    <row r="153" spans="1:19" ht="15.75">
      <c r="A153" s="3212" t="s">
        <v>5746</v>
      </c>
      <c r="C153" s="9">
        <v>0</v>
      </c>
      <c r="E153" s="487"/>
      <c r="F153" s="3231">
        <v>0</v>
      </c>
      <c r="G153" s="3233"/>
      <c r="H153" s="115"/>
      <c r="I153" s="492">
        <v>0</v>
      </c>
      <c r="J153" s="1601">
        <v>0</v>
      </c>
      <c r="K153" s="691">
        <v>0</v>
      </c>
      <c r="L153" s="480">
        <v>0</v>
      </c>
      <c r="M153" s="560">
        <v>0</v>
      </c>
      <c r="N153" s="560">
        <v>0</v>
      </c>
      <c r="O153" s="560">
        <v>0</v>
      </c>
      <c r="P153" s="560">
        <v>0</v>
      </c>
      <c r="Q153" s="1415">
        <v>0</v>
      </c>
      <c r="R153" s="3171">
        <v>0</v>
      </c>
      <c r="S153" s="3176"/>
    </row>
    <row r="154" spans="1:19" ht="15.75">
      <c r="A154" s="3212" t="s">
        <v>5746</v>
      </c>
      <c r="C154" s="9">
        <v>0</v>
      </c>
      <c r="E154" s="487"/>
      <c r="F154" s="3231">
        <v>0</v>
      </c>
      <c r="G154" s="3233"/>
      <c r="H154" s="115"/>
      <c r="I154" s="492">
        <v>0</v>
      </c>
      <c r="J154" s="1601">
        <v>0</v>
      </c>
      <c r="K154" s="691">
        <v>0</v>
      </c>
      <c r="L154" s="480">
        <v>0</v>
      </c>
      <c r="M154" s="560">
        <v>0</v>
      </c>
      <c r="N154" s="560">
        <v>0</v>
      </c>
      <c r="O154" s="560">
        <v>0</v>
      </c>
      <c r="P154" s="560">
        <v>0</v>
      </c>
      <c r="Q154" s="1415">
        <v>0</v>
      </c>
      <c r="R154" s="1415">
        <v>0</v>
      </c>
      <c r="S154" s="3176"/>
    </row>
    <row r="155" spans="1:19" ht="15.75">
      <c r="A155" s="3212" t="s">
        <v>1403</v>
      </c>
      <c r="C155" s="9">
        <v>0</v>
      </c>
      <c r="E155" s="487"/>
      <c r="F155" s="3231"/>
      <c r="G155" s="3233"/>
      <c r="H155" s="115" t="s">
        <v>5762</v>
      </c>
      <c r="I155" s="2812">
        <v>9228829.1363066696</v>
      </c>
      <c r="J155" s="2828">
        <v>-9228829.1363066696</v>
      </c>
      <c r="K155" s="3361">
        <v>0</v>
      </c>
      <c r="L155" s="3243">
        <v>0</v>
      </c>
      <c r="M155" s="1430">
        <v>0</v>
      </c>
      <c r="N155" s="1430">
        <v>0</v>
      </c>
      <c r="O155" s="1430">
        <v>0</v>
      </c>
      <c r="P155" s="1430">
        <v>0</v>
      </c>
      <c r="Q155" s="1431">
        <v>0</v>
      </c>
      <c r="R155" s="3198">
        <v>0</v>
      </c>
      <c r="S155" s="3176"/>
    </row>
    <row r="156" spans="1:19" ht="15.75">
      <c r="A156" s="3212" t="s">
        <v>5746</v>
      </c>
      <c r="C156" s="9">
        <v>0</v>
      </c>
      <c r="E156" s="487"/>
      <c r="F156" s="3231"/>
      <c r="G156" s="3233"/>
      <c r="H156" s="115"/>
      <c r="I156" s="492"/>
      <c r="J156" s="1601"/>
      <c r="K156" s="691"/>
      <c r="L156" s="480"/>
      <c r="M156" s="560"/>
      <c r="N156" s="560"/>
      <c r="O156" s="560"/>
      <c r="P156" s="560"/>
      <c r="Q156" s="1415"/>
      <c r="R156" s="1415"/>
      <c r="S156" s="3176"/>
    </row>
    <row r="157" spans="1:19" ht="15.75">
      <c r="A157" s="3212" t="s">
        <v>1403</v>
      </c>
      <c r="C157" s="9">
        <v>0</v>
      </c>
      <c r="E157" s="487"/>
      <c r="F157" s="3231"/>
      <c r="G157" s="3233"/>
      <c r="H157" s="115"/>
      <c r="I157" s="492"/>
      <c r="J157" s="1601"/>
      <c r="K157" s="691"/>
      <c r="L157" s="480"/>
      <c r="M157" s="560"/>
      <c r="N157" s="560"/>
      <c r="O157" s="560"/>
      <c r="P157" s="560"/>
      <c r="Q157" s="1415"/>
      <c r="R157" s="1415"/>
      <c r="S157" s="3176"/>
    </row>
    <row r="158" spans="1:19" ht="15.75">
      <c r="A158" s="3212" t="s">
        <v>1403</v>
      </c>
      <c r="C158" s="9">
        <v>0</v>
      </c>
      <c r="E158" s="487" t="s">
        <v>5605</v>
      </c>
      <c r="F158" s="3231"/>
      <c r="G158" s="3233"/>
      <c r="H158" s="115"/>
      <c r="I158" s="492"/>
      <c r="J158" s="1601"/>
      <c r="K158" s="691"/>
      <c r="L158" s="480"/>
      <c r="M158" s="560"/>
      <c r="N158" s="560"/>
      <c r="O158" s="560"/>
      <c r="P158" s="560"/>
      <c r="Q158" s="1415"/>
      <c r="R158" s="1415"/>
      <c r="S158" s="3176"/>
    </row>
    <row r="159" spans="1:19" ht="15.75">
      <c r="A159" s="3212" t="s">
        <v>1403</v>
      </c>
      <c r="C159" s="9">
        <v>0</v>
      </c>
      <c r="E159" s="487"/>
      <c r="F159" s="3231" t="s">
        <v>795</v>
      </c>
      <c r="G159" s="3233"/>
      <c r="H159" s="115"/>
      <c r="I159" s="492">
        <v>21176939.35346666</v>
      </c>
      <c r="J159" s="1601">
        <v>-21176939.35346666</v>
      </c>
      <c r="K159" s="691">
        <v>0</v>
      </c>
      <c r="L159" s="480">
        <v>0</v>
      </c>
      <c r="M159" s="560">
        <v>0</v>
      </c>
      <c r="N159" s="560">
        <v>0</v>
      </c>
      <c r="O159" s="560">
        <v>0</v>
      </c>
      <c r="P159" s="560">
        <v>0</v>
      </c>
      <c r="Q159" s="1415">
        <v>0</v>
      </c>
      <c r="R159" s="1415">
        <v>0</v>
      </c>
      <c r="S159" s="3176"/>
    </row>
    <row r="160" spans="1:19" ht="15.75">
      <c r="A160" s="3212" t="s">
        <v>5746</v>
      </c>
      <c r="C160" s="9">
        <v>0</v>
      </c>
      <c r="E160" s="487"/>
      <c r="F160" s="3231">
        <v>0</v>
      </c>
      <c r="G160" s="3233"/>
      <c r="H160" s="115"/>
      <c r="I160" s="492">
        <v>0</v>
      </c>
      <c r="J160" s="1601">
        <v>0</v>
      </c>
      <c r="K160" s="691">
        <v>0</v>
      </c>
      <c r="L160" s="480">
        <v>0</v>
      </c>
      <c r="M160" s="560">
        <v>0</v>
      </c>
      <c r="N160" s="560">
        <v>0</v>
      </c>
      <c r="O160" s="560">
        <v>0</v>
      </c>
      <c r="P160" s="560">
        <v>0</v>
      </c>
      <c r="Q160" s="1415">
        <v>0</v>
      </c>
      <c r="R160" s="1415">
        <v>0</v>
      </c>
      <c r="S160" s="3176"/>
    </row>
    <row r="161" spans="1:19" ht="15.75">
      <c r="A161" s="3212" t="s">
        <v>1403</v>
      </c>
      <c r="C161" s="9">
        <v>0</v>
      </c>
      <c r="E161" s="487"/>
      <c r="F161" s="3231" t="s">
        <v>799</v>
      </c>
      <c r="G161" s="3233"/>
      <c r="H161" s="115"/>
      <c r="I161" s="492">
        <v>31873447.385413323</v>
      </c>
      <c r="J161" s="1601">
        <v>8650114.4216155224</v>
      </c>
      <c r="K161" s="691">
        <v>40523561.807028845</v>
      </c>
      <c r="L161" s="480">
        <v>0</v>
      </c>
      <c r="M161" s="560">
        <v>39858205.6015305</v>
      </c>
      <c r="N161" s="560">
        <v>0</v>
      </c>
      <c r="O161" s="560">
        <v>0</v>
      </c>
      <c r="P161" s="560">
        <v>0</v>
      </c>
      <c r="Q161" s="1415">
        <v>665356.20549834333</v>
      </c>
      <c r="R161" s="1415">
        <v>40523561.807028845</v>
      </c>
      <c r="S161" s="3176"/>
    </row>
    <row r="162" spans="1:19" ht="15.75">
      <c r="A162" s="3212" t="s">
        <v>1403</v>
      </c>
      <c r="C162" s="9">
        <v>0</v>
      </c>
      <c r="E162" s="487"/>
      <c r="F162" s="3231" t="s">
        <v>798</v>
      </c>
      <c r="G162" s="3233"/>
      <c r="H162" s="115"/>
      <c r="I162" s="492">
        <v>1684448.5544</v>
      </c>
      <c r="J162" s="1601">
        <v>-1684448.5544</v>
      </c>
      <c r="K162" s="691">
        <v>0</v>
      </c>
      <c r="L162" s="480">
        <v>0</v>
      </c>
      <c r="M162" s="560">
        <v>0</v>
      </c>
      <c r="N162" s="560">
        <v>0</v>
      </c>
      <c r="O162" s="560">
        <v>0</v>
      </c>
      <c r="P162" s="560">
        <v>0</v>
      </c>
      <c r="Q162" s="1415">
        <v>0</v>
      </c>
      <c r="R162" s="1415">
        <v>0</v>
      </c>
      <c r="S162" s="3176"/>
    </row>
    <row r="163" spans="1:19" ht="15.75">
      <c r="A163" s="3212" t="s">
        <v>1403</v>
      </c>
      <c r="C163" s="9">
        <v>0</v>
      </c>
      <c r="E163" s="487"/>
      <c r="F163" s="3231" t="s">
        <v>797</v>
      </c>
      <c r="G163" s="3233"/>
      <c r="H163" s="115"/>
      <c r="I163" s="492">
        <v>31107905.913733356</v>
      </c>
      <c r="J163" s="1601">
        <v>280868.65472798049</v>
      </c>
      <c r="K163" s="691">
        <v>31388774.568461336</v>
      </c>
      <c r="L163" s="480">
        <v>0</v>
      </c>
      <c r="M163" s="560">
        <v>30637882.526790358</v>
      </c>
      <c r="N163" s="560">
        <v>0</v>
      </c>
      <c r="O163" s="560">
        <v>0</v>
      </c>
      <c r="P163" s="560">
        <v>0</v>
      </c>
      <c r="Q163" s="1415">
        <v>750892.04167097888</v>
      </c>
      <c r="R163" s="1415">
        <v>31388774.568461336</v>
      </c>
      <c r="S163" s="3176"/>
    </row>
    <row r="164" spans="1:19" ht="15.75">
      <c r="A164" s="3212" t="s">
        <v>1403</v>
      </c>
      <c r="C164" s="9">
        <v>0</v>
      </c>
      <c r="E164" s="487"/>
      <c r="F164" s="3231" t="s">
        <v>697</v>
      </c>
      <c r="G164" s="3233"/>
      <c r="H164" s="115"/>
      <c r="I164" s="492">
        <v>1618434.4696</v>
      </c>
      <c r="J164" s="1601">
        <v>-1618434.4696</v>
      </c>
      <c r="K164" s="691">
        <v>0</v>
      </c>
      <c r="L164" s="480">
        <v>0</v>
      </c>
      <c r="M164" s="560">
        <v>0</v>
      </c>
      <c r="N164" s="560">
        <v>0</v>
      </c>
      <c r="O164" s="560">
        <v>0</v>
      </c>
      <c r="P164" s="560">
        <v>0</v>
      </c>
      <c r="Q164" s="1415">
        <v>0</v>
      </c>
      <c r="R164" s="1415">
        <v>0</v>
      </c>
      <c r="S164" s="3176"/>
    </row>
    <row r="165" spans="1:19" ht="15.75">
      <c r="A165" s="3212" t="s">
        <v>5746</v>
      </c>
      <c r="C165" s="9">
        <v>0</v>
      </c>
      <c r="E165" s="487"/>
      <c r="F165" s="3231">
        <v>0</v>
      </c>
      <c r="G165" s="3233"/>
      <c r="H165" s="115"/>
      <c r="I165" s="492">
        <v>0</v>
      </c>
      <c r="J165" s="1601">
        <v>0</v>
      </c>
      <c r="K165" s="691">
        <v>0</v>
      </c>
      <c r="L165" s="480">
        <v>0</v>
      </c>
      <c r="M165" s="560">
        <v>0</v>
      </c>
      <c r="N165" s="560">
        <v>0</v>
      </c>
      <c r="O165" s="560">
        <v>0</v>
      </c>
      <c r="P165" s="560">
        <v>0</v>
      </c>
      <c r="Q165" s="1415">
        <v>0</v>
      </c>
      <c r="R165" s="1415">
        <v>0</v>
      </c>
      <c r="S165" s="3176"/>
    </row>
    <row r="166" spans="1:19" ht="15.75">
      <c r="A166" s="3212" t="s">
        <v>5746</v>
      </c>
      <c r="C166" s="9">
        <v>0</v>
      </c>
      <c r="E166" s="487"/>
      <c r="F166" s="3231">
        <v>0</v>
      </c>
      <c r="G166" s="3233"/>
      <c r="H166" s="115"/>
      <c r="I166" s="492">
        <v>0</v>
      </c>
      <c r="J166" s="1601">
        <v>0</v>
      </c>
      <c r="K166" s="691">
        <v>0</v>
      </c>
      <c r="L166" s="480">
        <v>0</v>
      </c>
      <c r="M166" s="560">
        <v>0</v>
      </c>
      <c r="N166" s="560">
        <v>0</v>
      </c>
      <c r="O166" s="560">
        <v>0</v>
      </c>
      <c r="P166" s="560">
        <v>0</v>
      </c>
      <c r="Q166" s="1415">
        <v>0</v>
      </c>
      <c r="R166" s="1415">
        <v>0</v>
      </c>
      <c r="S166" s="3176"/>
    </row>
    <row r="167" spans="1:19" ht="15.75">
      <c r="A167" s="3212" t="s">
        <v>5746</v>
      </c>
      <c r="C167" s="9">
        <v>0</v>
      </c>
      <c r="E167" s="487"/>
      <c r="F167" s="3231">
        <v>0</v>
      </c>
      <c r="G167" s="3233"/>
      <c r="H167" s="115"/>
      <c r="I167" s="492">
        <v>0</v>
      </c>
      <c r="J167" s="1601">
        <v>0</v>
      </c>
      <c r="K167" s="691">
        <v>0</v>
      </c>
      <c r="L167" s="480">
        <v>0</v>
      </c>
      <c r="M167" s="560">
        <v>0</v>
      </c>
      <c r="N167" s="560">
        <v>0</v>
      </c>
      <c r="O167" s="560">
        <v>0</v>
      </c>
      <c r="P167" s="560">
        <v>0</v>
      </c>
      <c r="Q167" s="1415">
        <v>0</v>
      </c>
      <c r="R167" s="1415">
        <v>0</v>
      </c>
      <c r="S167" s="3176"/>
    </row>
    <row r="168" spans="1:19" ht="15.75">
      <c r="A168" s="3212" t="s">
        <v>5746</v>
      </c>
      <c r="C168" s="9">
        <v>0</v>
      </c>
      <c r="E168" s="487"/>
      <c r="F168" s="3231">
        <v>0</v>
      </c>
      <c r="G168" s="3233"/>
      <c r="H168" s="115"/>
      <c r="I168" s="492">
        <v>0</v>
      </c>
      <c r="J168" s="1601">
        <v>0</v>
      </c>
      <c r="K168" s="691">
        <v>0</v>
      </c>
      <c r="L168" s="480">
        <v>0</v>
      </c>
      <c r="M168" s="560">
        <v>0</v>
      </c>
      <c r="N168" s="560">
        <v>0</v>
      </c>
      <c r="O168" s="560">
        <v>0</v>
      </c>
      <c r="P168" s="560">
        <v>0</v>
      </c>
      <c r="Q168" s="1415">
        <v>0</v>
      </c>
      <c r="R168" s="1415">
        <v>0</v>
      </c>
      <c r="S168" s="3176"/>
    </row>
    <row r="169" spans="1:19" ht="15.75">
      <c r="A169" s="3212" t="s">
        <v>5746</v>
      </c>
      <c r="C169" s="9">
        <v>0</v>
      </c>
      <c r="E169" s="487"/>
      <c r="F169" s="3231">
        <v>0</v>
      </c>
      <c r="G169" s="3233"/>
      <c r="H169" s="115"/>
      <c r="I169" s="492">
        <v>0</v>
      </c>
      <c r="J169" s="1601">
        <v>0</v>
      </c>
      <c r="K169" s="691">
        <v>0</v>
      </c>
      <c r="L169" s="480">
        <v>0</v>
      </c>
      <c r="M169" s="560">
        <v>0</v>
      </c>
      <c r="N169" s="560">
        <v>0</v>
      </c>
      <c r="O169" s="560">
        <v>0</v>
      </c>
      <c r="P169" s="560">
        <v>0</v>
      </c>
      <c r="Q169" s="1415">
        <v>0</v>
      </c>
      <c r="R169" s="1415">
        <v>0</v>
      </c>
      <c r="S169" s="3176"/>
    </row>
    <row r="170" spans="1:19" ht="15.75">
      <c r="A170" s="3212" t="s">
        <v>1403</v>
      </c>
      <c r="C170" s="9">
        <v>0</v>
      </c>
      <c r="E170" s="487"/>
      <c r="F170" s="3231"/>
      <c r="G170" s="3233"/>
      <c r="H170" s="115" t="s">
        <v>5764</v>
      </c>
      <c r="I170" s="2812">
        <v>87461175.676613346</v>
      </c>
      <c r="J170" s="2828">
        <v>-15548839.301123157</v>
      </c>
      <c r="K170" s="3361">
        <v>71912336.375490189</v>
      </c>
      <c r="L170" s="3243">
        <v>0</v>
      </c>
      <c r="M170" s="1430">
        <v>70496088.128320843</v>
      </c>
      <c r="N170" s="1430">
        <v>0</v>
      </c>
      <c r="O170" s="1430">
        <v>0</v>
      </c>
      <c r="P170" s="1430">
        <v>0</v>
      </c>
      <c r="Q170" s="1431">
        <v>1416248.2471693223</v>
      </c>
      <c r="R170" s="1431">
        <v>71912336.375490189</v>
      </c>
      <c r="S170" s="3176"/>
    </row>
    <row r="171" spans="1:19" ht="15.75">
      <c r="A171" s="3212" t="s">
        <v>5746</v>
      </c>
      <c r="C171" s="9">
        <v>0</v>
      </c>
      <c r="E171" s="487"/>
      <c r="F171" s="3231"/>
      <c r="G171" s="3233"/>
      <c r="H171" s="115"/>
      <c r="I171" s="492"/>
      <c r="J171" s="1601"/>
      <c r="K171" s="691"/>
      <c r="L171" s="480"/>
      <c r="M171" s="560"/>
      <c r="N171" s="560"/>
      <c r="O171" s="560"/>
      <c r="P171" s="560"/>
      <c r="Q171" s="1415"/>
      <c r="R171" s="1415"/>
      <c r="S171" s="3176"/>
    </row>
    <row r="172" spans="1:19" ht="15.75">
      <c r="A172" s="3212" t="s">
        <v>1403</v>
      </c>
      <c r="C172" s="9">
        <v>0</v>
      </c>
      <c r="E172" s="487"/>
      <c r="F172" s="3231"/>
      <c r="G172" s="3233"/>
      <c r="H172" s="115"/>
      <c r="I172" s="492"/>
      <c r="J172" s="1601"/>
      <c r="K172" s="691"/>
      <c r="L172" s="480"/>
      <c r="M172" s="560"/>
      <c r="N172" s="560"/>
      <c r="O172" s="560"/>
      <c r="P172" s="560"/>
      <c r="Q172" s="1415"/>
      <c r="R172" s="1415"/>
      <c r="S172" s="3176"/>
    </row>
    <row r="173" spans="1:19" ht="15.75">
      <c r="A173" s="3212" t="s">
        <v>1403</v>
      </c>
      <c r="C173" s="9">
        <v>0</v>
      </c>
      <c r="E173" s="487" t="s">
        <v>800</v>
      </c>
      <c r="F173" s="3231"/>
      <c r="G173" s="3233"/>
      <c r="H173" s="115"/>
      <c r="I173" s="492"/>
      <c r="J173" s="1601"/>
      <c r="K173" s="691"/>
      <c r="L173" s="480"/>
      <c r="M173" s="560"/>
      <c r="N173" s="560"/>
      <c r="O173" s="560"/>
      <c r="P173" s="560"/>
      <c r="Q173" s="1415"/>
      <c r="R173" s="1415"/>
      <c r="S173" s="3176"/>
    </row>
    <row r="174" spans="1:19" ht="15.75">
      <c r="A174" s="3212" t="s">
        <v>1403</v>
      </c>
      <c r="C174" s="9">
        <v>0</v>
      </c>
      <c r="E174" s="487"/>
      <c r="F174" s="3231" t="s">
        <v>801</v>
      </c>
      <c r="G174" s="3233"/>
      <c r="H174" s="115"/>
      <c r="I174" s="492">
        <v>3979362.45733066</v>
      </c>
      <c r="J174" s="1601">
        <v>1204812.2810198655</v>
      </c>
      <c r="K174" s="691">
        <v>5184174.7383505255</v>
      </c>
      <c r="L174" s="480">
        <v>0</v>
      </c>
      <c r="M174" s="560">
        <v>5184174.7383505255</v>
      </c>
      <c r="N174" s="560">
        <v>0</v>
      </c>
      <c r="O174" s="560">
        <v>0</v>
      </c>
      <c r="P174" s="560">
        <v>0</v>
      </c>
      <c r="Q174" s="1415">
        <v>0</v>
      </c>
      <c r="R174" s="1415">
        <v>5184174.7383505255</v>
      </c>
      <c r="S174" s="3176"/>
    </row>
    <row r="175" spans="1:19" ht="15.75">
      <c r="A175" s="3212" t="s">
        <v>1403</v>
      </c>
      <c r="C175" s="9">
        <v>0</v>
      </c>
      <c r="E175" s="487"/>
      <c r="F175" s="3231" t="s">
        <v>802</v>
      </c>
      <c r="G175" s="3233"/>
      <c r="H175" s="115"/>
      <c r="I175" s="492">
        <v>9119227.9017839935</v>
      </c>
      <c r="J175" s="1601">
        <v>2364258.2080317046</v>
      </c>
      <c r="K175" s="691">
        <v>11483486.109815698</v>
      </c>
      <c r="L175" s="480">
        <v>0</v>
      </c>
      <c r="M175" s="560">
        <v>11483486.109815698</v>
      </c>
      <c r="N175" s="560">
        <v>0</v>
      </c>
      <c r="O175" s="560">
        <v>0</v>
      </c>
      <c r="P175" s="560">
        <v>0</v>
      </c>
      <c r="Q175" s="1415">
        <v>0</v>
      </c>
      <c r="R175" s="1415">
        <v>11483486.109815698</v>
      </c>
      <c r="S175" s="3176"/>
    </row>
    <row r="176" spans="1:19" ht="15.75">
      <c r="A176" s="3212" t="s">
        <v>1403</v>
      </c>
      <c r="C176" s="9">
        <v>0</v>
      </c>
      <c r="E176" s="487"/>
      <c r="F176" s="3231" t="s">
        <v>697</v>
      </c>
      <c r="G176" s="3233"/>
      <c r="H176" s="115"/>
      <c r="I176" s="492">
        <v>3686153.8818906723</v>
      </c>
      <c r="J176" s="1601">
        <v>1212015.3488321938</v>
      </c>
      <c r="K176" s="691">
        <v>4898169.230722866</v>
      </c>
      <c r="L176" s="480">
        <v>0</v>
      </c>
      <c r="M176" s="560">
        <v>4898169.230722866</v>
      </c>
      <c r="N176" s="560">
        <v>0</v>
      </c>
      <c r="O176" s="560">
        <v>0</v>
      </c>
      <c r="P176" s="560">
        <v>0</v>
      </c>
      <c r="Q176" s="1415">
        <v>0</v>
      </c>
      <c r="R176" s="1415">
        <v>4898169.230722866</v>
      </c>
      <c r="S176" s="3176"/>
    </row>
    <row r="177" spans="1:19" ht="15.75">
      <c r="A177" s="3212" t="s">
        <v>5746</v>
      </c>
      <c r="C177" s="9">
        <v>0</v>
      </c>
      <c r="E177" s="487"/>
      <c r="F177" s="3231">
        <v>0</v>
      </c>
      <c r="G177" s="3233"/>
      <c r="H177" s="115"/>
      <c r="I177" s="492">
        <v>0</v>
      </c>
      <c r="J177" s="1601">
        <v>0</v>
      </c>
      <c r="K177" s="691">
        <v>0</v>
      </c>
      <c r="L177" s="480">
        <v>0</v>
      </c>
      <c r="M177" s="560">
        <v>0</v>
      </c>
      <c r="N177" s="560">
        <v>0</v>
      </c>
      <c r="O177" s="560">
        <v>0</v>
      </c>
      <c r="P177" s="560">
        <v>0</v>
      </c>
      <c r="Q177" s="1415">
        <v>0</v>
      </c>
      <c r="R177" s="1415">
        <v>0</v>
      </c>
      <c r="S177" s="3176"/>
    </row>
    <row r="178" spans="1:19" ht="15.75">
      <c r="A178" s="3212" t="s">
        <v>5746</v>
      </c>
      <c r="C178" s="9">
        <v>0</v>
      </c>
      <c r="E178" s="487"/>
      <c r="F178" s="3231">
        <v>0</v>
      </c>
      <c r="G178" s="3233"/>
      <c r="H178" s="115"/>
      <c r="I178" s="492">
        <v>0</v>
      </c>
      <c r="J178" s="1601">
        <v>0</v>
      </c>
      <c r="K178" s="691">
        <v>0</v>
      </c>
      <c r="L178" s="480">
        <v>0</v>
      </c>
      <c r="M178" s="560">
        <v>0</v>
      </c>
      <c r="N178" s="560">
        <v>0</v>
      </c>
      <c r="O178" s="560">
        <v>0</v>
      </c>
      <c r="P178" s="560">
        <v>0</v>
      </c>
      <c r="Q178" s="1415">
        <v>0</v>
      </c>
      <c r="R178" s="1415">
        <v>0</v>
      </c>
      <c r="S178" s="3176"/>
    </row>
    <row r="179" spans="1:19" ht="15.75">
      <c r="A179" s="3212" t="s">
        <v>5746</v>
      </c>
      <c r="C179" s="9">
        <v>0</v>
      </c>
      <c r="E179" s="487"/>
      <c r="F179" s="3231">
        <v>0</v>
      </c>
      <c r="G179" s="3233"/>
      <c r="H179" s="115"/>
      <c r="I179" s="492">
        <v>0</v>
      </c>
      <c r="J179" s="1601">
        <v>0</v>
      </c>
      <c r="K179" s="691">
        <v>0</v>
      </c>
      <c r="L179" s="480">
        <v>0</v>
      </c>
      <c r="M179" s="560">
        <v>0</v>
      </c>
      <c r="N179" s="560">
        <v>0</v>
      </c>
      <c r="O179" s="560">
        <v>0</v>
      </c>
      <c r="P179" s="560">
        <v>0</v>
      </c>
      <c r="Q179" s="1415">
        <v>0</v>
      </c>
      <c r="R179" s="1415">
        <v>0</v>
      </c>
      <c r="S179" s="3176"/>
    </row>
    <row r="180" spans="1:19" ht="15.75">
      <c r="A180" s="3212" t="s">
        <v>5746</v>
      </c>
      <c r="C180" s="9">
        <v>0</v>
      </c>
      <c r="E180" s="487"/>
      <c r="F180" s="3231">
        <v>0</v>
      </c>
      <c r="G180" s="3233"/>
      <c r="H180" s="115"/>
      <c r="I180" s="492">
        <v>0</v>
      </c>
      <c r="J180" s="1601">
        <v>0</v>
      </c>
      <c r="K180" s="691">
        <v>0</v>
      </c>
      <c r="L180" s="480">
        <v>0</v>
      </c>
      <c r="M180" s="560">
        <v>0</v>
      </c>
      <c r="N180" s="560">
        <v>0</v>
      </c>
      <c r="O180" s="560">
        <v>0</v>
      </c>
      <c r="P180" s="560">
        <v>0</v>
      </c>
      <c r="Q180" s="1415">
        <v>0</v>
      </c>
      <c r="R180" s="1415">
        <v>0</v>
      </c>
      <c r="S180" s="3176"/>
    </row>
    <row r="181" spans="1:19" ht="15.75">
      <c r="A181" s="3212" t="s">
        <v>5746</v>
      </c>
      <c r="C181" s="9">
        <v>0</v>
      </c>
      <c r="E181" s="487"/>
      <c r="F181" s="3231">
        <v>0</v>
      </c>
      <c r="G181" s="3233"/>
      <c r="H181" s="115"/>
      <c r="I181" s="492">
        <v>0</v>
      </c>
      <c r="J181" s="1601">
        <v>0</v>
      </c>
      <c r="K181" s="691">
        <v>0</v>
      </c>
      <c r="L181" s="480">
        <v>0</v>
      </c>
      <c r="M181" s="560">
        <v>0</v>
      </c>
      <c r="N181" s="560">
        <v>0</v>
      </c>
      <c r="O181" s="560">
        <v>0</v>
      </c>
      <c r="P181" s="560">
        <v>0</v>
      </c>
      <c r="Q181" s="1415">
        <v>0</v>
      </c>
      <c r="R181" s="1415">
        <v>0</v>
      </c>
      <c r="S181" s="3176"/>
    </row>
    <row r="182" spans="1:19">
      <c r="A182" s="3212" t="s">
        <v>1403</v>
      </c>
      <c r="C182" s="9">
        <v>0</v>
      </c>
      <c r="E182" s="131"/>
      <c r="F182" s="3231"/>
      <c r="G182" s="3233"/>
      <c r="H182" s="115" t="s">
        <v>5766</v>
      </c>
      <c r="I182" s="2812">
        <v>16784744.241005328</v>
      </c>
      <c r="J182" s="2828">
        <v>4781085.8378837639</v>
      </c>
      <c r="K182" s="3361">
        <v>21565830.078889091</v>
      </c>
      <c r="L182" s="3243">
        <v>0</v>
      </c>
      <c r="M182" s="1430">
        <v>21565830.078889087</v>
      </c>
      <c r="N182" s="1430">
        <v>0</v>
      </c>
      <c r="O182" s="1430">
        <v>0</v>
      </c>
      <c r="P182" s="1430">
        <v>0</v>
      </c>
      <c r="Q182" s="1431">
        <v>0</v>
      </c>
      <c r="R182" s="3198">
        <v>21565830.078889091</v>
      </c>
      <c r="S182" s="3176"/>
    </row>
    <row r="183" spans="1:19" ht="15.75">
      <c r="A183" s="3212" t="s">
        <v>5746</v>
      </c>
      <c r="C183" s="9">
        <v>0</v>
      </c>
      <c r="E183" s="487"/>
      <c r="F183" s="3231"/>
      <c r="G183" s="3233"/>
      <c r="H183" s="115"/>
      <c r="I183" s="492"/>
      <c r="J183" s="1601"/>
      <c r="K183" s="691"/>
      <c r="L183" s="480"/>
      <c r="M183" s="560"/>
      <c r="N183" s="560"/>
      <c r="O183" s="560"/>
      <c r="P183" s="560"/>
      <c r="Q183" s="1415"/>
      <c r="R183" s="1415"/>
      <c r="S183" s="3176"/>
    </row>
    <row r="184" spans="1:19" ht="15.75">
      <c r="A184" s="3212" t="s">
        <v>1403</v>
      </c>
      <c r="C184" s="9">
        <v>0</v>
      </c>
      <c r="E184" s="487"/>
      <c r="F184" s="3231"/>
      <c r="G184" s="3233"/>
      <c r="H184" s="115"/>
      <c r="I184" s="492"/>
      <c r="J184" s="1601"/>
      <c r="K184" s="691"/>
      <c r="L184" s="480"/>
      <c r="M184" s="560"/>
      <c r="N184" s="560"/>
      <c r="O184" s="560"/>
      <c r="P184" s="560"/>
      <c r="Q184" s="1415"/>
      <c r="R184" s="1415"/>
      <c r="S184" s="3176"/>
    </row>
    <row r="185" spans="1:19" ht="15.75">
      <c r="A185" s="3212" t="s">
        <v>1403</v>
      </c>
      <c r="C185" s="9">
        <v>0</v>
      </c>
      <c r="E185" s="487" t="s">
        <v>805</v>
      </c>
      <c r="F185" s="3231"/>
      <c r="G185" s="3233"/>
      <c r="H185" s="115"/>
      <c r="I185" s="492">
        <v>1021646.4675465401</v>
      </c>
      <c r="J185" s="1601">
        <v>-1021646.4675465401</v>
      </c>
      <c r="K185" s="691">
        <v>0</v>
      </c>
      <c r="L185" s="480">
        <v>0</v>
      </c>
      <c r="M185" s="560">
        <v>0</v>
      </c>
      <c r="N185" s="560">
        <v>0</v>
      </c>
      <c r="O185" s="560">
        <v>0</v>
      </c>
      <c r="P185" s="560">
        <v>0</v>
      </c>
      <c r="Q185" s="1415">
        <v>0</v>
      </c>
      <c r="R185" s="1415">
        <v>0</v>
      </c>
      <c r="S185" s="3176"/>
    </row>
    <row r="186" spans="1:19" ht="15.75">
      <c r="A186" s="3212" t="s">
        <v>5746</v>
      </c>
      <c r="C186" s="9">
        <v>0</v>
      </c>
      <c r="E186" s="487"/>
      <c r="F186" s="3231" t="s">
        <v>1803</v>
      </c>
      <c r="G186" s="3233"/>
      <c r="H186" s="115"/>
      <c r="I186" s="492">
        <v>0</v>
      </c>
      <c r="J186" s="1601"/>
      <c r="K186" s="691"/>
      <c r="L186" s="480">
        <v>0</v>
      </c>
      <c r="M186" s="560">
        <v>0</v>
      </c>
      <c r="N186" s="560">
        <v>0</v>
      </c>
      <c r="O186" s="560">
        <v>0</v>
      </c>
      <c r="P186" s="560">
        <v>0</v>
      </c>
      <c r="Q186" s="1415">
        <v>0</v>
      </c>
      <c r="R186" s="1415">
        <v>0</v>
      </c>
      <c r="S186" s="3176"/>
    </row>
    <row r="187" spans="1:19" ht="15.75">
      <c r="A187" s="3212" t="s">
        <v>5746</v>
      </c>
      <c r="C187" s="9">
        <v>0</v>
      </c>
      <c r="E187" s="487"/>
      <c r="F187" s="3231" t="s">
        <v>1803</v>
      </c>
      <c r="G187" s="3233"/>
      <c r="H187" s="115"/>
      <c r="I187" s="492">
        <v>0</v>
      </c>
      <c r="J187" s="1601"/>
      <c r="K187" s="691"/>
      <c r="L187" s="480">
        <v>0</v>
      </c>
      <c r="M187" s="560">
        <v>0</v>
      </c>
      <c r="N187" s="560">
        <v>0</v>
      </c>
      <c r="O187" s="560">
        <v>0</v>
      </c>
      <c r="P187" s="560">
        <v>0</v>
      </c>
      <c r="Q187" s="1415">
        <v>0</v>
      </c>
      <c r="R187" s="1415">
        <v>0</v>
      </c>
      <c r="S187" s="3176"/>
    </row>
    <row r="188" spans="1:19" ht="15.75">
      <c r="A188" s="3212" t="s">
        <v>5746</v>
      </c>
      <c r="C188" s="9">
        <v>0</v>
      </c>
      <c r="E188" s="487"/>
      <c r="F188" s="3231" t="s">
        <v>1803</v>
      </c>
      <c r="G188" s="3233"/>
      <c r="H188" s="115"/>
      <c r="I188" s="492">
        <v>0</v>
      </c>
      <c r="J188" s="1601"/>
      <c r="K188" s="691"/>
      <c r="L188" s="480">
        <v>0</v>
      </c>
      <c r="M188" s="560">
        <v>0</v>
      </c>
      <c r="N188" s="560">
        <v>0</v>
      </c>
      <c r="O188" s="560">
        <v>0</v>
      </c>
      <c r="P188" s="560">
        <v>0</v>
      </c>
      <c r="Q188" s="1415">
        <v>0</v>
      </c>
      <c r="R188" s="1415">
        <v>0</v>
      </c>
      <c r="S188" s="3176"/>
    </row>
    <row r="189" spans="1:19" ht="15.75">
      <c r="A189" s="3212" t="s">
        <v>5746</v>
      </c>
      <c r="C189" s="9">
        <v>0</v>
      </c>
      <c r="E189" s="487"/>
      <c r="F189" s="3231" t="s">
        <v>1803</v>
      </c>
      <c r="G189" s="3233"/>
      <c r="H189" s="115"/>
      <c r="I189" s="492">
        <v>0</v>
      </c>
      <c r="J189" s="1601"/>
      <c r="K189" s="691"/>
      <c r="L189" s="480">
        <v>0</v>
      </c>
      <c r="M189" s="560">
        <v>0</v>
      </c>
      <c r="N189" s="560">
        <v>0</v>
      </c>
      <c r="O189" s="560">
        <v>0</v>
      </c>
      <c r="P189" s="560">
        <v>0</v>
      </c>
      <c r="Q189" s="1415">
        <v>0</v>
      </c>
      <c r="R189" s="1415">
        <v>0</v>
      </c>
      <c r="S189" s="3176"/>
    </row>
    <row r="190" spans="1:19" ht="15.75">
      <c r="A190" s="3212" t="s">
        <v>5746</v>
      </c>
      <c r="C190" s="9">
        <v>0</v>
      </c>
      <c r="E190" s="487"/>
      <c r="F190" s="3231">
        <v>0</v>
      </c>
      <c r="G190" s="3233"/>
      <c r="H190" s="115"/>
      <c r="I190" s="492">
        <v>0</v>
      </c>
      <c r="J190" s="1601"/>
      <c r="K190" s="691"/>
      <c r="L190" s="480">
        <v>0</v>
      </c>
      <c r="M190" s="560">
        <v>0</v>
      </c>
      <c r="N190" s="560">
        <v>0</v>
      </c>
      <c r="O190" s="560">
        <v>0</v>
      </c>
      <c r="P190" s="560">
        <v>0</v>
      </c>
      <c r="Q190" s="1415">
        <v>0</v>
      </c>
      <c r="R190" s="1415">
        <v>0</v>
      </c>
      <c r="S190" s="3176"/>
    </row>
    <row r="191" spans="1:19" ht="15.75">
      <c r="A191" s="3212" t="s">
        <v>5746</v>
      </c>
      <c r="C191" s="9">
        <v>0</v>
      </c>
      <c r="E191" s="487"/>
      <c r="F191" s="3231">
        <v>0</v>
      </c>
      <c r="G191" s="3233"/>
      <c r="H191" s="115"/>
      <c r="I191" s="492">
        <v>0</v>
      </c>
      <c r="J191" s="1601"/>
      <c r="K191" s="691"/>
      <c r="L191" s="480">
        <v>0</v>
      </c>
      <c r="M191" s="560">
        <v>0</v>
      </c>
      <c r="N191" s="560">
        <v>0</v>
      </c>
      <c r="O191" s="560">
        <v>0</v>
      </c>
      <c r="P191" s="560">
        <v>0</v>
      </c>
      <c r="Q191" s="1415">
        <v>0</v>
      </c>
      <c r="R191" s="1415">
        <v>0</v>
      </c>
      <c r="S191" s="3176"/>
    </row>
    <row r="192" spans="1:19" ht="15.75">
      <c r="A192" s="3212" t="s">
        <v>5746</v>
      </c>
      <c r="C192" s="9">
        <v>0</v>
      </c>
      <c r="E192" s="487"/>
      <c r="F192" s="3231"/>
      <c r="G192" s="3233"/>
      <c r="H192" s="115">
        <v>0</v>
      </c>
      <c r="I192" s="2812">
        <v>0</v>
      </c>
      <c r="J192" s="2828"/>
      <c r="K192" s="3361"/>
      <c r="L192" s="3243">
        <v>0</v>
      </c>
      <c r="M192" s="1430">
        <v>0</v>
      </c>
      <c r="N192" s="1430">
        <v>0</v>
      </c>
      <c r="O192" s="1430">
        <v>0</v>
      </c>
      <c r="P192" s="1430">
        <v>0</v>
      </c>
      <c r="Q192" s="1431">
        <v>0</v>
      </c>
      <c r="R192" s="1431">
        <v>0</v>
      </c>
      <c r="S192" s="3176"/>
    </row>
    <row r="193" spans="1:19" ht="15.75">
      <c r="A193" s="3212" t="s">
        <v>5746</v>
      </c>
      <c r="C193" s="9">
        <v>0</v>
      </c>
      <c r="E193" s="487"/>
      <c r="F193" s="3231"/>
      <c r="G193" s="3233"/>
      <c r="H193" s="115"/>
      <c r="I193" s="492"/>
      <c r="J193" s="1601"/>
      <c r="K193" s="691"/>
      <c r="L193" s="480"/>
      <c r="M193" s="560"/>
      <c r="N193" s="560"/>
      <c r="O193" s="560"/>
      <c r="P193" s="560"/>
      <c r="Q193" s="1415"/>
      <c r="R193" s="1415"/>
      <c r="S193" s="3176"/>
    </row>
    <row r="194" spans="1:19" ht="15.75">
      <c r="A194" s="3212" t="s">
        <v>5746</v>
      </c>
      <c r="C194" s="9">
        <v>0</v>
      </c>
      <c r="E194" s="487"/>
      <c r="F194" s="3231"/>
      <c r="G194" s="3233"/>
      <c r="H194" s="115"/>
      <c r="I194" s="492"/>
      <c r="J194" s="1601"/>
      <c r="K194" s="691"/>
      <c r="L194" s="480"/>
      <c r="M194" s="560"/>
      <c r="N194" s="560"/>
      <c r="O194" s="560"/>
      <c r="P194" s="560"/>
      <c r="Q194" s="1415"/>
      <c r="R194" s="3171"/>
      <c r="S194" s="3176"/>
    </row>
    <row r="195" spans="1:19" ht="15.75">
      <c r="A195" s="3212" t="s">
        <v>1403</v>
      </c>
      <c r="C195" s="9">
        <v>0</v>
      </c>
      <c r="E195" s="487"/>
      <c r="F195" s="3231"/>
      <c r="G195" s="3233"/>
      <c r="H195" s="115"/>
      <c r="I195" s="492"/>
      <c r="J195" s="1601"/>
      <c r="K195" s="691"/>
      <c r="L195" s="480"/>
      <c r="M195" s="560"/>
      <c r="N195" s="560"/>
      <c r="O195" s="560"/>
      <c r="P195" s="560"/>
      <c r="Q195" s="1415"/>
      <c r="R195" s="3171"/>
      <c r="S195" s="3176"/>
    </row>
    <row r="196" spans="1:19" ht="15.75">
      <c r="A196" s="3212" t="s">
        <v>1403</v>
      </c>
      <c r="C196" s="9">
        <v>0</v>
      </c>
      <c r="E196" s="487" t="s">
        <v>5346</v>
      </c>
      <c r="F196" s="3231"/>
      <c r="G196" s="3233"/>
      <c r="H196" s="115"/>
      <c r="I196" s="492">
        <v>5444960.2051999997</v>
      </c>
      <c r="J196" s="1601">
        <v>1608000.0293814167</v>
      </c>
      <c r="K196" s="691">
        <v>7052960.2345814165</v>
      </c>
      <c r="L196" s="480">
        <v>0</v>
      </c>
      <c r="M196" s="560">
        <v>7052960.2345814165</v>
      </c>
      <c r="N196" s="560">
        <v>0</v>
      </c>
      <c r="O196" s="560">
        <v>0</v>
      </c>
      <c r="P196" s="560">
        <v>0</v>
      </c>
      <c r="Q196" s="1415">
        <v>0</v>
      </c>
      <c r="R196" s="3171">
        <v>7052960.2345814165</v>
      </c>
      <c r="S196" s="3176"/>
    </row>
    <row r="197" spans="1:19">
      <c r="A197" s="3212" t="s">
        <v>5746</v>
      </c>
      <c r="C197" s="9">
        <v>0</v>
      </c>
      <c r="E197" s="131"/>
      <c r="F197" s="3231">
        <v>0</v>
      </c>
      <c r="G197" s="3233"/>
      <c r="H197" s="115"/>
      <c r="I197" s="492">
        <v>0</v>
      </c>
      <c r="J197" s="1601">
        <v>0</v>
      </c>
      <c r="K197" s="691">
        <v>0</v>
      </c>
      <c r="L197" s="480">
        <v>0</v>
      </c>
      <c r="M197" s="560">
        <v>0</v>
      </c>
      <c r="N197" s="560">
        <v>0</v>
      </c>
      <c r="O197" s="560">
        <v>0</v>
      </c>
      <c r="P197" s="560">
        <v>0</v>
      </c>
      <c r="Q197" s="1415">
        <v>0</v>
      </c>
      <c r="R197" s="3171">
        <v>0</v>
      </c>
      <c r="S197" s="3176"/>
    </row>
    <row r="198" spans="1:19">
      <c r="A198" s="3212" t="s">
        <v>5746</v>
      </c>
      <c r="C198" s="9">
        <v>0</v>
      </c>
      <c r="E198" s="131"/>
      <c r="F198" s="3231">
        <v>0</v>
      </c>
      <c r="G198" s="3233"/>
      <c r="H198" s="115"/>
      <c r="I198" s="492">
        <v>0</v>
      </c>
      <c r="J198" s="1601">
        <v>0</v>
      </c>
      <c r="K198" s="691">
        <v>0</v>
      </c>
      <c r="L198" s="480">
        <v>0</v>
      </c>
      <c r="M198" s="560">
        <v>0</v>
      </c>
      <c r="N198" s="560">
        <v>0</v>
      </c>
      <c r="O198" s="560">
        <v>0</v>
      </c>
      <c r="P198" s="560">
        <v>0</v>
      </c>
      <c r="Q198" s="1415">
        <v>0</v>
      </c>
      <c r="R198" s="3171">
        <v>0</v>
      </c>
      <c r="S198" s="3176"/>
    </row>
    <row r="199" spans="1:19">
      <c r="A199" s="3212" t="s">
        <v>5746</v>
      </c>
      <c r="C199" s="9">
        <v>0</v>
      </c>
      <c r="E199" s="131"/>
      <c r="F199" s="3231">
        <v>0</v>
      </c>
      <c r="G199" s="3233"/>
      <c r="H199" s="115"/>
      <c r="I199" s="492">
        <v>0</v>
      </c>
      <c r="J199" s="1601">
        <v>0</v>
      </c>
      <c r="K199" s="691">
        <v>0</v>
      </c>
      <c r="L199" s="480">
        <v>0</v>
      </c>
      <c r="M199" s="560">
        <v>0</v>
      </c>
      <c r="N199" s="560">
        <v>0</v>
      </c>
      <c r="O199" s="560">
        <v>0</v>
      </c>
      <c r="P199" s="560">
        <v>0</v>
      </c>
      <c r="Q199" s="1415">
        <v>0</v>
      </c>
      <c r="R199" s="3171">
        <v>0</v>
      </c>
      <c r="S199" s="3176"/>
    </row>
    <row r="200" spans="1:19">
      <c r="A200" s="3212" t="s">
        <v>5746</v>
      </c>
      <c r="C200" s="9">
        <v>0</v>
      </c>
      <c r="E200" s="131"/>
      <c r="F200" s="3231">
        <v>0</v>
      </c>
      <c r="G200" s="3233"/>
      <c r="H200" s="115"/>
      <c r="I200" s="492">
        <v>0</v>
      </c>
      <c r="J200" s="1601">
        <v>0</v>
      </c>
      <c r="K200" s="691">
        <v>0</v>
      </c>
      <c r="L200" s="480">
        <v>0</v>
      </c>
      <c r="M200" s="560">
        <v>0</v>
      </c>
      <c r="N200" s="560">
        <v>0</v>
      </c>
      <c r="O200" s="560">
        <v>0</v>
      </c>
      <c r="P200" s="560">
        <v>0</v>
      </c>
      <c r="Q200" s="1415">
        <v>0</v>
      </c>
      <c r="R200" s="3171">
        <v>0</v>
      </c>
      <c r="S200" s="3176"/>
    </row>
    <row r="201" spans="1:19">
      <c r="A201" s="3212" t="s">
        <v>5746</v>
      </c>
      <c r="C201" s="9">
        <v>0</v>
      </c>
      <c r="E201" s="131"/>
      <c r="F201" s="3231">
        <v>0</v>
      </c>
      <c r="G201" s="3233"/>
      <c r="H201" s="115"/>
      <c r="I201" s="492">
        <v>0</v>
      </c>
      <c r="J201" s="1601">
        <v>0</v>
      </c>
      <c r="K201" s="691">
        <v>0</v>
      </c>
      <c r="L201" s="480">
        <v>0</v>
      </c>
      <c r="M201" s="560">
        <v>0</v>
      </c>
      <c r="N201" s="560">
        <v>0</v>
      </c>
      <c r="O201" s="560">
        <v>0</v>
      </c>
      <c r="P201" s="560">
        <v>0</v>
      </c>
      <c r="Q201" s="1415">
        <v>0</v>
      </c>
      <c r="R201" s="1415">
        <v>0</v>
      </c>
      <c r="S201" s="3176"/>
    </row>
    <row r="202" spans="1:19">
      <c r="A202" s="3212" t="s">
        <v>5746</v>
      </c>
      <c r="C202" s="9">
        <v>0</v>
      </c>
      <c r="E202" s="131"/>
      <c r="F202" s="3231">
        <v>0</v>
      </c>
      <c r="G202" s="3233"/>
      <c r="H202" s="115"/>
      <c r="I202" s="492">
        <v>0</v>
      </c>
      <c r="J202" s="1618">
        <v>0</v>
      </c>
      <c r="K202" s="2832">
        <v>0</v>
      </c>
      <c r="L202" s="480">
        <v>0</v>
      </c>
      <c r="M202" s="560">
        <v>0</v>
      </c>
      <c r="N202" s="560">
        <v>0</v>
      </c>
      <c r="O202" s="560">
        <v>0</v>
      </c>
      <c r="P202" s="560">
        <v>0</v>
      </c>
      <c r="Q202" s="1415">
        <v>0</v>
      </c>
      <c r="R202" s="1415">
        <v>0</v>
      </c>
      <c r="S202" s="3176"/>
    </row>
    <row r="203" spans="1:19">
      <c r="A203" s="3212" t="s">
        <v>1403</v>
      </c>
      <c r="C203" s="9">
        <v>0</v>
      </c>
      <c r="E203" s="131"/>
      <c r="F203" s="3231"/>
      <c r="G203" s="3233"/>
      <c r="H203" s="115">
        <v>0</v>
      </c>
      <c r="I203" s="2812">
        <v>5444960.2051999997</v>
      </c>
      <c r="J203" s="1601">
        <v>1608000.0293814167</v>
      </c>
      <c r="K203" s="691">
        <v>7052960.2345814165</v>
      </c>
      <c r="L203" s="3243">
        <v>0</v>
      </c>
      <c r="M203" s="1430">
        <v>7052960.2345814165</v>
      </c>
      <c r="N203" s="1430">
        <v>0</v>
      </c>
      <c r="O203" s="1430">
        <v>0</v>
      </c>
      <c r="P203" s="1430">
        <v>0</v>
      </c>
      <c r="Q203" s="1431">
        <v>0</v>
      </c>
      <c r="R203" s="3198">
        <v>7052960.2345814165</v>
      </c>
      <c r="S203" s="3176"/>
    </row>
    <row r="204" spans="1:19">
      <c r="A204" s="3212" t="s">
        <v>5746</v>
      </c>
      <c r="C204" s="9">
        <v>0</v>
      </c>
      <c r="E204" s="131"/>
      <c r="F204" s="3231"/>
      <c r="G204" s="3233"/>
      <c r="H204" s="3250"/>
      <c r="I204" s="492"/>
      <c r="J204" s="1601"/>
      <c r="K204" s="691"/>
      <c r="L204" s="480"/>
      <c r="M204" s="560"/>
      <c r="N204" s="560"/>
      <c r="O204" s="560"/>
      <c r="P204" s="560"/>
      <c r="Q204" s="1415"/>
      <c r="R204" s="1415"/>
      <c r="S204" s="3176"/>
    </row>
    <row r="205" spans="1:19">
      <c r="A205" s="3212" t="s">
        <v>1403</v>
      </c>
      <c r="C205" s="9">
        <v>0</v>
      </c>
      <c r="E205" s="131"/>
      <c r="F205" s="3231"/>
      <c r="G205" s="3233"/>
      <c r="H205" s="115"/>
      <c r="I205" s="492"/>
      <c r="J205" s="1601"/>
      <c r="K205" s="691"/>
      <c r="L205" s="480"/>
      <c r="M205" s="560"/>
      <c r="N205" s="560"/>
      <c r="O205" s="560"/>
      <c r="P205" s="560"/>
      <c r="Q205" s="1415"/>
      <c r="R205" s="3171"/>
      <c r="S205" s="3176"/>
    </row>
    <row r="206" spans="1:19" ht="15.75">
      <c r="A206" s="3212" t="s">
        <v>1403</v>
      </c>
      <c r="C206" s="9">
        <v>0</v>
      </c>
      <c r="E206" s="487" t="s">
        <v>5768</v>
      </c>
      <c r="F206" s="3231"/>
      <c r="G206" s="3233"/>
      <c r="H206" s="115"/>
      <c r="I206" s="492"/>
      <c r="J206" s="1601"/>
      <c r="K206" s="691"/>
      <c r="L206" s="480"/>
      <c r="M206" s="560"/>
      <c r="N206" s="560"/>
      <c r="O206" s="560"/>
      <c r="P206" s="560"/>
      <c r="Q206" s="1415"/>
      <c r="R206" s="3171"/>
      <c r="S206" s="3176"/>
    </row>
    <row r="207" spans="1:19" ht="15.75">
      <c r="A207" s="3212" t="s">
        <v>5746</v>
      </c>
      <c r="C207" s="9">
        <v>0</v>
      </c>
      <c r="E207" s="487"/>
      <c r="F207" s="3231">
        <v>0</v>
      </c>
      <c r="G207" s="3233"/>
      <c r="H207" s="115"/>
      <c r="I207" s="492">
        <v>0</v>
      </c>
      <c r="J207" s="1601"/>
      <c r="K207" s="691"/>
      <c r="L207" s="480">
        <v>0</v>
      </c>
      <c r="M207" s="560">
        <v>0</v>
      </c>
      <c r="N207" s="560">
        <v>0</v>
      </c>
      <c r="O207" s="560">
        <v>0</v>
      </c>
      <c r="P207" s="560">
        <v>0</v>
      </c>
      <c r="Q207" s="1415">
        <v>0</v>
      </c>
      <c r="R207" s="1415">
        <v>0</v>
      </c>
      <c r="S207" s="3176"/>
    </row>
    <row r="208" spans="1:19" ht="15.75">
      <c r="A208" s="3212" t="s">
        <v>5746</v>
      </c>
      <c r="C208" s="9">
        <v>0</v>
      </c>
      <c r="E208" s="487"/>
      <c r="F208" s="3231">
        <v>0</v>
      </c>
      <c r="G208" s="3233"/>
      <c r="H208" s="115"/>
      <c r="I208" s="492">
        <v>0</v>
      </c>
      <c r="J208" s="1601"/>
      <c r="K208" s="691"/>
      <c r="L208" s="480">
        <v>0</v>
      </c>
      <c r="M208" s="560">
        <v>0</v>
      </c>
      <c r="N208" s="560">
        <v>0</v>
      </c>
      <c r="O208" s="560">
        <v>0</v>
      </c>
      <c r="P208" s="560">
        <v>0</v>
      </c>
      <c r="Q208" s="1415">
        <v>0</v>
      </c>
      <c r="R208" s="1415">
        <v>0</v>
      </c>
      <c r="S208" s="3176"/>
    </row>
    <row r="209" spans="1:19" ht="15.75">
      <c r="A209" s="3212" t="s">
        <v>5746</v>
      </c>
      <c r="C209" s="9">
        <v>0</v>
      </c>
      <c r="E209" s="487"/>
      <c r="F209" s="3231">
        <v>0</v>
      </c>
      <c r="G209" s="3233"/>
      <c r="H209" s="115"/>
      <c r="I209" s="492">
        <v>0</v>
      </c>
      <c r="J209" s="1601"/>
      <c r="K209" s="691"/>
      <c r="L209" s="480">
        <v>0</v>
      </c>
      <c r="M209" s="560">
        <v>0</v>
      </c>
      <c r="N209" s="560">
        <v>0</v>
      </c>
      <c r="O209" s="560">
        <v>0</v>
      </c>
      <c r="P209" s="560">
        <v>0</v>
      </c>
      <c r="Q209" s="1415">
        <v>0</v>
      </c>
      <c r="R209" s="3171">
        <v>0</v>
      </c>
      <c r="S209" s="3176"/>
    </row>
    <row r="210" spans="1:19" ht="15.75">
      <c r="A210" s="3212" t="s">
        <v>5746</v>
      </c>
      <c r="C210" s="9">
        <v>0</v>
      </c>
      <c r="E210" s="487"/>
      <c r="F210" s="3231">
        <v>0</v>
      </c>
      <c r="G210" s="3233"/>
      <c r="H210" s="115"/>
      <c r="I210" s="492">
        <v>0</v>
      </c>
      <c r="J210" s="1601"/>
      <c r="K210" s="691"/>
      <c r="L210" s="480">
        <v>0</v>
      </c>
      <c r="M210" s="560">
        <v>0</v>
      </c>
      <c r="N210" s="560">
        <v>0</v>
      </c>
      <c r="O210" s="560">
        <v>0</v>
      </c>
      <c r="P210" s="560">
        <v>0</v>
      </c>
      <c r="Q210" s="1415">
        <v>0</v>
      </c>
      <c r="R210" s="3171">
        <v>0</v>
      </c>
      <c r="S210" s="3176"/>
    </row>
    <row r="211" spans="1:19" ht="15.75">
      <c r="A211" s="3212" t="s">
        <v>5746</v>
      </c>
      <c r="C211" s="9">
        <v>0</v>
      </c>
      <c r="E211" s="487"/>
      <c r="F211" s="3231">
        <v>0</v>
      </c>
      <c r="G211" s="3233"/>
      <c r="H211" s="115"/>
      <c r="I211" s="492">
        <v>0</v>
      </c>
      <c r="J211" s="1601"/>
      <c r="K211" s="691"/>
      <c r="L211" s="480">
        <v>0</v>
      </c>
      <c r="M211" s="560">
        <v>0</v>
      </c>
      <c r="N211" s="560">
        <v>0</v>
      </c>
      <c r="O211" s="560">
        <v>0</v>
      </c>
      <c r="P211" s="560">
        <v>0</v>
      </c>
      <c r="Q211" s="1415">
        <v>0</v>
      </c>
      <c r="R211" s="1415">
        <v>0</v>
      </c>
      <c r="S211" s="3176"/>
    </row>
    <row r="212" spans="1:19" ht="15.75">
      <c r="A212" s="3212" t="s">
        <v>5746</v>
      </c>
      <c r="C212" s="9">
        <v>0</v>
      </c>
      <c r="E212" s="487"/>
      <c r="F212" s="3231">
        <v>0</v>
      </c>
      <c r="G212" s="3233"/>
      <c r="H212" s="115"/>
      <c r="I212" s="492">
        <v>0</v>
      </c>
      <c r="J212" s="1601"/>
      <c r="K212" s="691"/>
      <c r="L212" s="480">
        <v>0</v>
      </c>
      <c r="M212" s="560">
        <v>0</v>
      </c>
      <c r="N212" s="560">
        <v>0</v>
      </c>
      <c r="O212" s="560">
        <v>0</v>
      </c>
      <c r="P212" s="560">
        <v>0</v>
      </c>
      <c r="Q212" s="1415">
        <v>0</v>
      </c>
      <c r="R212" s="1415">
        <v>0</v>
      </c>
      <c r="S212" s="3176"/>
    </row>
    <row r="213" spans="1:19" ht="15.75">
      <c r="A213" s="3212" t="s">
        <v>5746</v>
      </c>
      <c r="C213" s="9">
        <v>0</v>
      </c>
      <c r="E213" s="487"/>
      <c r="F213" s="3231"/>
      <c r="G213" s="3233"/>
      <c r="H213" s="115">
        <v>0</v>
      </c>
      <c r="I213" s="2812">
        <v>0</v>
      </c>
      <c r="J213" s="2828"/>
      <c r="K213" s="3361"/>
      <c r="L213" s="3243">
        <v>0</v>
      </c>
      <c r="M213" s="1430">
        <v>0</v>
      </c>
      <c r="N213" s="1430">
        <v>0</v>
      </c>
      <c r="O213" s="1430">
        <v>0</v>
      </c>
      <c r="P213" s="1430">
        <v>0</v>
      </c>
      <c r="Q213" s="1431">
        <v>0</v>
      </c>
      <c r="R213" s="3198">
        <v>0</v>
      </c>
      <c r="S213" s="3176"/>
    </row>
    <row r="214" spans="1:19" ht="15.75">
      <c r="A214" s="3212" t="s">
        <v>5746</v>
      </c>
      <c r="C214" s="9">
        <v>0</v>
      </c>
      <c r="E214" s="487"/>
      <c r="F214" s="3231"/>
      <c r="G214" s="3233"/>
      <c r="H214" s="115"/>
      <c r="I214" s="492"/>
      <c r="J214" s="1601"/>
      <c r="K214" s="691"/>
      <c r="L214" s="480"/>
      <c r="M214" s="560"/>
      <c r="N214" s="560"/>
      <c r="O214" s="560"/>
      <c r="P214" s="560"/>
      <c r="Q214" s="1415"/>
      <c r="R214" s="1415"/>
      <c r="S214" s="3176"/>
    </row>
    <row r="215" spans="1:19" ht="15.75">
      <c r="A215" s="3212" t="s">
        <v>1403</v>
      </c>
      <c r="C215" s="9">
        <v>0</v>
      </c>
      <c r="E215" s="487"/>
      <c r="F215" s="3231"/>
      <c r="G215" s="3233"/>
      <c r="H215" s="115"/>
      <c r="I215" s="492"/>
      <c r="J215" s="1601"/>
      <c r="K215" s="691"/>
      <c r="L215" s="480"/>
      <c r="M215" s="560"/>
      <c r="N215" s="560"/>
      <c r="O215" s="560"/>
      <c r="P215" s="560"/>
      <c r="Q215" s="1415"/>
      <c r="R215" s="3171"/>
      <c r="S215" s="3176"/>
    </row>
    <row r="216" spans="1:19" ht="15.75">
      <c r="A216" s="3212" t="s">
        <v>1403</v>
      </c>
      <c r="C216" s="9">
        <v>0</v>
      </c>
      <c r="E216" s="487" t="s">
        <v>5768</v>
      </c>
      <c r="F216" s="3231"/>
      <c r="G216" s="3233"/>
      <c r="H216" s="115"/>
      <c r="I216" s="492"/>
      <c r="J216" s="1601"/>
      <c r="K216" s="691"/>
      <c r="L216" s="480"/>
      <c r="M216" s="560"/>
      <c r="N216" s="560"/>
      <c r="O216" s="560"/>
      <c r="P216" s="560"/>
      <c r="Q216" s="1415"/>
      <c r="R216" s="3171"/>
      <c r="S216" s="3176"/>
    </row>
    <row r="217" spans="1:19" ht="15.75">
      <c r="A217" s="3212" t="s">
        <v>5746</v>
      </c>
      <c r="C217" s="9">
        <v>0</v>
      </c>
      <c r="E217" s="487"/>
      <c r="F217" s="3231">
        <v>0</v>
      </c>
      <c r="G217" s="3233"/>
      <c r="H217" s="115"/>
      <c r="I217" s="492">
        <v>0</v>
      </c>
      <c r="J217" s="1601"/>
      <c r="K217" s="691"/>
      <c r="L217" s="480">
        <v>0</v>
      </c>
      <c r="M217" s="560">
        <v>0</v>
      </c>
      <c r="N217" s="560">
        <v>0</v>
      </c>
      <c r="O217" s="560">
        <v>0</v>
      </c>
      <c r="P217" s="560">
        <v>0</v>
      </c>
      <c r="Q217" s="1415">
        <v>0</v>
      </c>
      <c r="R217" s="3171">
        <v>0</v>
      </c>
      <c r="S217" s="3176"/>
    </row>
    <row r="218" spans="1:19" ht="15.75">
      <c r="A218" s="3212" t="s">
        <v>5746</v>
      </c>
      <c r="C218" s="9">
        <v>0</v>
      </c>
      <c r="E218" s="487"/>
      <c r="F218" s="3231">
        <v>0</v>
      </c>
      <c r="G218" s="3233"/>
      <c r="H218" s="115"/>
      <c r="I218" s="492">
        <v>0</v>
      </c>
      <c r="J218" s="1601"/>
      <c r="K218" s="691"/>
      <c r="L218" s="480">
        <v>0</v>
      </c>
      <c r="M218" s="560">
        <v>0</v>
      </c>
      <c r="N218" s="560">
        <v>0</v>
      </c>
      <c r="O218" s="560">
        <v>0</v>
      </c>
      <c r="P218" s="560">
        <v>0</v>
      </c>
      <c r="Q218" s="1415">
        <v>0</v>
      </c>
      <c r="R218" s="3171">
        <v>0</v>
      </c>
      <c r="S218" s="3176"/>
    </row>
    <row r="219" spans="1:19" ht="15.75">
      <c r="A219" s="3212" t="s">
        <v>5746</v>
      </c>
      <c r="C219" s="9">
        <v>0</v>
      </c>
      <c r="E219" s="487"/>
      <c r="F219" s="3231">
        <v>0</v>
      </c>
      <c r="G219" s="3233"/>
      <c r="H219" s="115"/>
      <c r="I219" s="492">
        <v>0</v>
      </c>
      <c r="J219" s="1601"/>
      <c r="K219" s="691"/>
      <c r="L219" s="480">
        <v>0</v>
      </c>
      <c r="M219" s="560">
        <v>0</v>
      </c>
      <c r="N219" s="560">
        <v>0</v>
      </c>
      <c r="O219" s="560">
        <v>0</v>
      </c>
      <c r="P219" s="560">
        <v>0</v>
      </c>
      <c r="Q219" s="1415">
        <v>0</v>
      </c>
      <c r="R219" s="3171">
        <v>0</v>
      </c>
      <c r="S219" s="3176"/>
    </row>
    <row r="220" spans="1:19" ht="15.75">
      <c r="A220" s="3212" t="s">
        <v>5746</v>
      </c>
      <c r="C220" s="9">
        <v>0</v>
      </c>
      <c r="E220" s="487"/>
      <c r="F220" s="3231">
        <v>0</v>
      </c>
      <c r="G220" s="3233"/>
      <c r="H220" s="115"/>
      <c r="I220" s="492">
        <v>0</v>
      </c>
      <c r="J220" s="1601"/>
      <c r="K220" s="691"/>
      <c r="L220" s="480">
        <v>0</v>
      </c>
      <c r="M220" s="560">
        <v>0</v>
      </c>
      <c r="N220" s="560">
        <v>0</v>
      </c>
      <c r="O220" s="560">
        <v>0</v>
      </c>
      <c r="P220" s="560">
        <v>0</v>
      </c>
      <c r="Q220" s="1415">
        <v>0</v>
      </c>
      <c r="R220" s="3171">
        <v>0</v>
      </c>
      <c r="S220" s="3176"/>
    </row>
    <row r="221" spans="1:19" ht="15.75">
      <c r="A221" s="3212" t="s">
        <v>5746</v>
      </c>
      <c r="C221" s="9">
        <v>0</v>
      </c>
      <c r="E221" s="487"/>
      <c r="F221" s="3231">
        <v>0</v>
      </c>
      <c r="G221" s="3233"/>
      <c r="H221" s="115"/>
      <c r="I221" s="492">
        <v>0</v>
      </c>
      <c r="J221" s="1601"/>
      <c r="K221" s="691"/>
      <c r="L221" s="480">
        <v>0</v>
      </c>
      <c r="M221" s="560">
        <v>0</v>
      </c>
      <c r="N221" s="560">
        <v>0</v>
      </c>
      <c r="O221" s="560">
        <v>0</v>
      </c>
      <c r="P221" s="560">
        <v>0</v>
      </c>
      <c r="Q221" s="1415">
        <v>0</v>
      </c>
      <c r="R221" s="3171">
        <v>0</v>
      </c>
      <c r="S221" s="3176"/>
    </row>
    <row r="222" spans="1:19" ht="15.75">
      <c r="A222" s="3212" t="s">
        <v>5746</v>
      </c>
      <c r="C222" s="9">
        <v>0</v>
      </c>
      <c r="E222" s="487"/>
      <c r="F222" s="3231"/>
      <c r="G222" s="3233"/>
      <c r="H222" s="115">
        <v>0</v>
      </c>
      <c r="I222" s="2812">
        <v>0</v>
      </c>
      <c r="J222" s="2828"/>
      <c r="K222" s="2828"/>
      <c r="L222" s="1430">
        <v>0</v>
      </c>
      <c r="M222" s="1430">
        <v>0</v>
      </c>
      <c r="N222" s="1430">
        <v>0</v>
      </c>
      <c r="O222" s="1430">
        <v>0</v>
      </c>
      <c r="P222" s="1430">
        <v>0</v>
      </c>
      <c r="Q222" s="1431">
        <v>0</v>
      </c>
      <c r="R222" s="3198">
        <v>0</v>
      </c>
      <c r="S222" s="3176"/>
    </row>
    <row r="223" spans="1:19" ht="15.75">
      <c r="A223" s="3212" t="s">
        <v>5746</v>
      </c>
      <c r="C223" s="9">
        <v>0</v>
      </c>
      <c r="E223" s="487"/>
      <c r="F223" s="3231"/>
      <c r="G223" s="3233"/>
      <c r="H223" s="115"/>
      <c r="I223" s="492"/>
      <c r="J223" s="1601"/>
      <c r="K223" s="691"/>
      <c r="L223" s="480"/>
      <c r="M223" s="560"/>
      <c r="N223" s="560"/>
      <c r="O223" s="560"/>
      <c r="P223" s="560"/>
      <c r="Q223" s="1415"/>
      <c r="R223" s="3171"/>
      <c r="S223" s="3176"/>
    </row>
    <row r="224" spans="1:19" ht="15.75">
      <c r="A224" s="3212" t="s">
        <v>1403</v>
      </c>
      <c r="C224" s="9">
        <v>0</v>
      </c>
      <c r="E224" s="487"/>
      <c r="F224" s="3231"/>
      <c r="G224" s="3233"/>
      <c r="H224" s="115"/>
      <c r="I224" s="492"/>
      <c r="J224" s="1601"/>
      <c r="K224" s="691"/>
      <c r="L224" s="480"/>
      <c r="M224" s="560"/>
      <c r="N224" s="560"/>
      <c r="O224" s="560"/>
      <c r="P224" s="560"/>
      <c r="Q224" s="1415"/>
      <c r="R224" s="3171"/>
      <c r="S224" s="3176"/>
    </row>
    <row r="225" spans="1:19" ht="15.75">
      <c r="A225" s="3212" t="s">
        <v>1403</v>
      </c>
      <c r="C225" s="9">
        <v>0</v>
      </c>
      <c r="E225" s="487" t="s">
        <v>5768</v>
      </c>
      <c r="F225" s="3231"/>
      <c r="G225" s="3233"/>
      <c r="H225" s="115"/>
      <c r="I225" s="492"/>
      <c r="J225" s="1601"/>
      <c r="K225" s="691"/>
      <c r="L225" s="480"/>
      <c r="M225" s="560"/>
      <c r="N225" s="560"/>
      <c r="O225" s="560"/>
      <c r="P225" s="560"/>
      <c r="Q225" s="1415"/>
      <c r="R225" s="3171"/>
      <c r="S225" s="3176"/>
    </row>
    <row r="226" spans="1:19" ht="15.75">
      <c r="A226" s="3212" t="s">
        <v>5746</v>
      </c>
      <c r="C226" s="9">
        <v>0</v>
      </c>
      <c r="E226" s="487"/>
      <c r="F226" s="3231">
        <v>0</v>
      </c>
      <c r="G226" s="3233"/>
      <c r="H226" s="115"/>
      <c r="I226" s="492">
        <v>0</v>
      </c>
      <c r="J226" s="1601"/>
      <c r="K226" s="691"/>
      <c r="L226" s="480">
        <v>0</v>
      </c>
      <c r="M226" s="560">
        <v>0</v>
      </c>
      <c r="N226" s="560">
        <v>0</v>
      </c>
      <c r="O226" s="560">
        <v>0</v>
      </c>
      <c r="P226" s="560">
        <v>0</v>
      </c>
      <c r="Q226" s="1415">
        <v>0</v>
      </c>
      <c r="R226" s="3171">
        <v>0</v>
      </c>
      <c r="S226" s="3176"/>
    </row>
    <row r="227" spans="1:19" ht="15.75">
      <c r="A227" s="3212" t="s">
        <v>5746</v>
      </c>
      <c r="C227" s="9">
        <v>0</v>
      </c>
      <c r="E227" s="487"/>
      <c r="F227" s="3231">
        <v>0</v>
      </c>
      <c r="G227" s="3233"/>
      <c r="H227" s="115"/>
      <c r="I227" s="492">
        <v>0</v>
      </c>
      <c r="J227" s="1601"/>
      <c r="K227" s="691"/>
      <c r="L227" s="480">
        <v>0</v>
      </c>
      <c r="M227" s="560">
        <v>0</v>
      </c>
      <c r="N227" s="560">
        <v>0</v>
      </c>
      <c r="O227" s="560">
        <v>0</v>
      </c>
      <c r="P227" s="560">
        <v>0</v>
      </c>
      <c r="Q227" s="1415">
        <v>0</v>
      </c>
      <c r="R227" s="1415">
        <v>0</v>
      </c>
      <c r="S227" s="3176"/>
    </row>
    <row r="228" spans="1:19" ht="15.75">
      <c r="A228" s="3212" t="s">
        <v>5746</v>
      </c>
      <c r="C228" s="9">
        <v>0</v>
      </c>
      <c r="E228" s="487"/>
      <c r="F228" s="3231">
        <v>0</v>
      </c>
      <c r="G228" s="3233"/>
      <c r="H228" s="115"/>
      <c r="I228" s="492">
        <v>0</v>
      </c>
      <c r="J228" s="1601"/>
      <c r="K228" s="691"/>
      <c r="L228" s="480">
        <v>0</v>
      </c>
      <c r="M228" s="560">
        <v>0</v>
      </c>
      <c r="N228" s="560">
        <v>0</v>
      </c>
      <c r="O228" s="560">
        <v>0</v>
      </c>
      <c r="P228" s="560">
        <v>0</v>
      </c>
      <c r="Q228" s="1415">
        <v>0</v>
      </c>
      <c r="R228" s="1415">
        <v>0</v>
      </c>
      <c r="S228" s="3176"/>
    </row>
    <row r="229" spans="1:19" ht="15.75">
      <c r="A229" s="3212" t="s">
        <v>5746</v>
      </c>
      <c r="C229" s="9">
        <v>0</v>
      </c>
      <c r="E229" s="487"/>
      <c r="F229" s="3231">
        <v>0</v>
      </c>
      <c r="G229" s="3233"/>
      <c r="H229" s="115"/>
      <c r="I229" s="492">
        <v>0</v>
      </c>
      <c r="J229" s="1601"/>
      <c r="K229" s="691"/>
      <c r="L229" s="480">
        <v>0</v>
      </c>
      <c r="M229" s="560">
        <v>0</v>
      </c>
      <c r="N229" s="560">
        <v>0</v>
      </c>
      <c r="O229" s="560">
        <v>0</v>
      </c>
      <c r="P229" s="560">
        <v>0</v>
      </c>
      <c r="Q229" s="1415">
        <v>0</v>
      </c>
      <c r="R229" s="1415">
        <v>0</v>
      </c>
      <c r="S229" s="3176"/>
    </row>
    <row r="230" spans="1:19" ht="15.75">
      <c r="A230" s="3212" t="s">
        <v>5746</v>
      </c>
      <c r="C230" s="9">
        <v>0</v>
      </c>
      <c r="E230" s="487"/>
      <c r="F230" s="3231">
        <v>0</v>
      </c>
      <c r="G230" s="3233"/>
      <c r="H230" s="115"/>
      <c r="I230" s="492">
        <v>0</v>
      </c>
      <c r="J230" s="1601"/>
      <c r="K230" s="691"/>
      <c r="L230" s="480">
        <v>0</v>
      </c>
      <c r="M230" s="560">
        <v>0</v>
      </c>
      <c r="N230" s="560">
        <v>0</v>
      </c>
      <c r="O230" s="560">
        <v>0</v>
      </c>
      <c r="P230" s="560">
        <v>0</v>
      </c>
      <c r="Q230" s="1415">
        <v>0</v>
      </c>
      <c r="R230" s="3171">
        <v>0</v>
      </c>
      <c r="S230" s="3176"/>
    </row>
    <row r="231" spans="1:19" ht="15.75">
      <c r="A231" s="3212" t="s">
        <v>5746</v>
      </c>
      <c r="C231" s="9">
        <v>0</v>
      </c>
      <c r="E231" s="487"/>
      <c r="F231" s="3231">
        <v>0</v>
      </c>
      <c r="G231" s="3233"/>
      <c r="H231" s="115"/>
      <c r="I231" s="492">
        <v>0</v>
      </c>
      <c r="J231" s="1601"/>
      <c r="K231" s="691"/>
      <c r="L231" s="480">
        <v>0</v>
      </c>
      <c r="M231" s="560">
        <v>0</v>
      </c>
      <c r="N231" s="560">
        <v>0</v>
      </c>
      <c r="O231" s="560">
        <v>0</v>
      </c>
      <c r="P231" s="560">
        <v>0</v>
      </c>
      <c r="Q231" s="1415">
        <v>0</v>
      </c>
      <c r="R231" s="3171">
        <v>0</v>
      </c>
      <c r="S231" s="3176"/>
    </row>
    <row r="232" spans="1:19" ht="15.75">
      <c r="A232" s="3212" t="s">
        <v>5746</v>
      </c>
      <c r="C232" s="9">
        <v>0</v>
      </c>
      <c r="E232" s="487"/>
      <c r="F232" s="3231">
        <v>0</v>
      </c>
      <c r="G232" s="3233"/>
      <c r="H232" s="115"/>
      <c r="I232" s="492">
        <v>0</v>
      </c>
      <c r="J232" s="1601"/>
      <c r="K232" s="691"/>
      <c r="L232" s="480">
        <v>0</v>
      </c>
      <c r="M232" s="560">
        <v>0</v>
      </c>
      <c r="N232" s="560">
        <v>0</v>
      </c>
      <c r="O232" s="560">
        <v>0</v>
      </c>
      <c r="P232" s="560">
        <v>0</v>
      </c>
      <c r="Q232" s="1415">
        <v>0</v>
      </c>
      <c r="R232" s="1415">
        <v>0</v>
      </c>
      <c r="S232" s="3176"/>
    </row>
    <row r="233" spans="1:19" ht="15.75">
      <c r="A233" s="3212" t="s">
        <v>5746</v>
      </c>
      <c r="C233" s="9">
        <v>0</v>
      </c>
      <c r="E233" s="487"/>
      <c r="F233" s="3231">
        <v>0</v>
      </c>
      <c r="G233" s="3233"/>
      <c r="H233" s="115"/>
      <c r="I233" s="492">
        <v>0</v>
      </c>
      <c r="J233" s="1601"/>
      <c r="K233" s="691"/>
      <c r="L233" s="480">
        <v>0</v>
      </c>
      <c r="M233" s="560">
        <v>0</v>
      </c>
      <c r="N233" s="560">
        <v>0</v>
      </c>
      <c r="O233" s="560">
        <v>0</v>
      </c>
      <c r="P233" s="560">
        <v>0</v>
      </c>
      <c r="Q233" s="1415">
        <v>0</v>
      </c>
      <c r="R233" s="1415">
        <v>0</v>
      </c>
      <c r="S233" s="3176"/>
    </row>
    <row r="234" spans="1:19" ht="15.75">
      <c r="A234" s="3212" t="s">
        <v>5746</v>
      </c>
      <c r="C234" s="9">
        <v>0</v>
      </c>
      <c r="E234" s="487"/>
      <c r="F234" s="3231">
        <v>0</v>
      </c>
      <c r="G234" s="3233"/>
      <c r="H234" s="115"/>
      <c r="I234" s="492">
        <v>0</v>
      </c>
      <c r="J234" s="1601"/>
      <c r="K234" s="691"/>
      <c r="L234" s="480">
        <v>0</v>
      </c>
      <c r="M234" s="560">
        <v>0</v>
      </c>
      <c r="N234" s="560">
        <v>0</v>
      </c>
      <c r="O234" s="560">
        <v>0</v>
      </c>
      <c r="P234" s="560">
        <v>0</v>
      </c>
      <c r="Q234" s="1415">
        <v>0</v>
      </c>
      <c r="R234" s="1415">
        <v>0</v>
      </c>
      <c r="S234" s="3176"/>
    </row>
    <row r="235" spans="1:19" ht="15.75">
      <c r="A235" s="3212" t="s">
        <v>5746</v>
      </c>
      <c r="C235" s="9">
        <v>0</v>
      </c>
      <c r="E235" s="487"/>
      <c r="F235" s="3231">
        <v>0</v>
      </c>
      <c r="G235" s="3233"/>
      <c r="H235" s="115"/>
      <c r="I235" s="492">
        <v>0</v>
      </c>
      <c r="J235" s="1601"/>
      <c r="K235" s="691"/>
      <c r="L235" s="480">
        <v>0</v>
      </c>
      <c r="M235" s="560">
        <v>0</v>
      </c>
      <c r="N235" s="560">
        <v>0</v>
      </c>
      <c r="O235" s="560">
        <v>0</v>
      </c>
      <c r="P235" s="560">
        <v>0</v>
      </c>
      <c r="Q235" s="1415">
        <v>0</v>
      </c>
      <c r="R235" s="1415">
        <v>0</v>
      </c>
      <c r="S235" s="3176"/>
    </row>
    <row r="236" spans="1:19" ht="15.75">
      <c r="A236" s="3212" t="s">
        <v>5746</v>
      </c>
      <c r="C236" s="9">
        <v>0</v>
      </c>
      <c r="E236" s="487"/>
      <c r="F236" s="3231">
        <v>0</v>
      </c>
      <c r="G236" s="3233"/>
      <c r="H236" s="115"/>
      <c r="I236" s="492">
        <v>0</v>
      </c>
      <c r="J236" s="1601"/>
      <c r="K236" s="691"/>
      <c r="L236" s="480">
        <v>0</v>
      </c>
      <c r="M236" s="560">
        <v>0</v>
      </c>
      <c r="N236" s="560">
        <v>0</v>
      </c>
      <c r="O236" s="560">
        <v>0</v>
      </c>
      <c r="P236" s="560">
        <v>0</v>
      </c>
      <c r="Q236" s="1415">
        <v>0</v>
      </c>
      <c r="R236" s="1415">
        <v>0</v>
      </c>
      <c r="S236" s="3176"/>
    </row>
    <row r="237" spans="1:19" ht="15.75">
      <c r="A237" s="3212" t="s">
        <v>5746</v>
      </c>
      <c r="C237" s="9">
        <v>0</v>
      </c>
      <c r="E237" s="487"/>
      <c r="F237" s="3231">
        <v>0</v>
      </c>
      <c r="G237" s="3233"/>
      <c r="H237" s="115"/>
      <c r="I237" s="492">
        <v>0</v>
      </c>
      <c r="J237" s="1601"/>
      <c r="K237" s="691"/>
      <c r="L237" s="480">
        <v>0</v>
      </c>
      <c r="M237" s="560">
        <v>0</v>
      </c>
      <c r="N237" s="560">
        <v>0</v>
      </c>
      <c r="O237" s="560">
        <v>0</v>
      </c>
      <c r="P237" s="560">
        <v>0</v>
      </c>
      <c r="Q237" s="1415">
        <v>0</v>
      </c>
      <c r="R237" s="1415">
        <v>0</v>
      </c>
      <c r="S237" s="3176"/>
    </row>
    <row r="238" spans="1:19" ht="15.75">
      <c r="A238" s="3212" t="s">
        <v>5746</v>
      </c>
      <c r="C238" s="9">
        <v>0</v>
      </c>
      <c r="E238" s="487"/>
      <c r="F238" s="3231">
        <v>0</v>
      </c>
      <c r="G238" s="3233"/>
      <c r="H238" s="115"/>
      <c r="I238" s="492">
        <v>0</v>
      </c>
      <c r="J238" s="1601"/>
      <c r="K238" s="691"/>
      <c r="L238" s="480">
        <v>0</v>
      </c>
      <c r="M238" s="560">
        <v>0</v>
      </c>
      <c r="N238" s="560">
        <v>0</v>
      </c>
      <c r="O238" s="560">
        <v>0</v>
      </c>
      <c r="P238" s="560">
        <v>0</v>
      </c>
      <c r="Q238" s="1415">
        <v>0</v>
      </c>
      <c r="R238" s="3171">
        <v>0</v>
      </c>
      <c r="S238" s="3176"/>
    </row>
    <row r="239" spans="1:19" ht="15.75">
      <c r="A239" s="3212" t="s">
        <v>5746</v>
      </c>
      <c r="C239" s="9">
        <v>0</v>
      </c>
      <c r="E239" s="487"/>
      <c r="F239" s="3231">
        <v>0</v>
      </c>
      <c r="G239" s="3233"/>
      <c r="H239" s="115"/>
      <c r="I239" s="492">
        <v>0</v>
      </c>
      <c r="J239" s="1601"/>
      <c r="K239" s="691"/>
      <c r="L239" s="480">
        <v>0</v>
      </c>
      <c r="M239" s="560">
        <v>0</v>
      </c>
      <c r="N239" s="560">
        <v>0</v>
      </c>
      <c r="O239" s="560">
        <v>0</v>
      </c>
      <c r="P239" s="560">
        <v>0</v>
      </c>
      <c r="Q239" s="1415">
        <v>0</v>
      </c>
      <c r="R239" s="1415">
        <v>0</v>
      </c>
      <c r="S239" s="3176"/>
    </row>
    <row r="240" spans="1:19" ht="15.75">
      <c r="A240" s="3212" t="s">
        <v>5746</v>
      </c>
      <c r="C240" s="9">
        <v>0</v>
      </c>
      <c r="E240" s="487"/>
      <c r="F240" s="3231">
        <v>0</v>
      </c>
      <c r="G240" s="3233"/>
      <c r="H240" s="115"/>
      <c r="I240" s="492">
        <v>0</v>
      </c>
      <c r="J240" s="1601"/>
      <c r="K240" s="691"/>
      <c r="L240" s="480">
        <v>0</v>
      </c>
      <c r="M240" s="560">
        <v>0</v>
      </c>
      <c r="N240" s="560">
        <v>0</v>
      </c>
      <c r="O240" s="560">
        <v>0</v>
      </c>
      <c r="P240" s="560">
        <v>0</v>
      </c>
      <c r="Q240" s="1415">
        <v>0</v>
      </c>
      <c r="R240" s="1415">
        <v>0</v>
      </c>
      <c r="S240" s="3176"/>
    </row>
    <row r="241" spans="1:19" ht="15.75">
      <c r="A241" s="3212" t="s">
        <v>5746</v>
      </c>
      <c r="C241" s="9">
        <v>0</v>
      </c>
      <c r="E241" s="487"/>
      <c r="F241" s="3231">
        <v>0</v>
      </c>
      <c r="G241" s="3233"/>
      <c r="H241" s="115"/>
      <c r="I241" s="492">
        <v>0</v>
      </c>
      <c r="J241" s="1601"/>
      <c r="K241" s="691"/>
      <c r="L241" s="480">
        <v>0</v>
      </c>
      <c r="M241" s="560">
        <v>0</v>
      </c>
      <c r="N241" s="560">
        <v>0</v>
      </c>
      <c r="O241" s="560">
        <v>0</v>
      </c>
      <c r="P241" s="560">
        <v>0</v>
      </c>
      <c r="Q241" s="1415">
        <v>0</v>
      </c>
      <c r="R241" s="1415">
        <v>0</v>
      </c>
      <c r="S241" s="3176"/>
    </row>
    <row r="242" spans="1:19" ht="15.75">
      <c r="A242" s="3212" t="s">
        <v>5746</v>
      </c>
      <c r="C242" s="9">
        <v>0</v>
      </c>
      <c r="E242" s="487"/>
      <c r="F242" s="3231">
        <v>0</v>
      </c>
      <c r="G242" s="3233"/>
      <c r="H242" s="115"/>
      <c r="I242" s="492">
        <v>0</v>
      </c>
      <c r="J242" s="1601"/>
      <c r="K242" s="691"/>
      <c r="L242" s="480">
        <v>0</v>
      </c>
      <c r="M242" s="560">
        <v>0</v>
      </c>
      <c r="N242" s="560">
        <v>0</v>
      </c>
      <c r="O242" s="560">
        <v>0</v>
      </c>
      <c r="P242" s="560">
        <v>0</v>
      </c>
      <c r="Q242" s="1415">
        <v>0</v>
      </c>
      <c r="R242" s="1415">
        <v>0</v>
      </c>
      <c r="S242" s="3176"/>
    </row>
    <row r="243" spans="1:19" ht="15.75">
      <c r="A243" s="3212" t="s">
        <v>5746</v>
      </c>
      <c r="C243" s="9">
        <v>0</v>
      </c>
      <c r="E243" s="487"/>
      <c r="F243" s="20"/>
      <c r="G243" s="3233"/>
      <c r="H243" s="115">
        <v>0</v>
      </c>
      <c r="I243" s="2812">
        <v>0</v>
      </c>
      <c r="J243" s="2828"/>
      <c r="K243" s="3361"/>
      <c r="L243" s="3243">
        <v>0</v>
      </c>
      <c r="M243" s="1430">
        <v>0</v>
      </c>
      <c r="N243" s="1430">
        <v>0</v>
      </c>
      <c r="O243" s="1430">
        <v>0</v>
      </c>
      <c r="P243" s="1430">
        <v>0</v>
      </c>
      <c r="Q243" s="1431">
        <v>0</v>
      </c>
      <c r="R243" s="3198">
        <v>0</v>
      </c>
      <c r="S243" s="3176"/>
    </row>
    <row r="244" spans="1:19" ht="15.75">
      <c r="A244" s="3212" t="s">
        <v>5746</v>
      </c>
      <c r="C244" s="9">
        <v>0</v>
      </c>
      <c r="E244" s="487"/>
      <c r="F244" s="20"/>
      <c r="G244" s="3233"/>
      <c r="H244" s="115"/>
      <c r="I244" s="492"/>
      <c r="J244" s="1601"/>
      <c r="K244" s="691"/>
      <c r="L244" s="480"/>
      <c r="M244" s="560"/>
      <c r="N244" s="560"/>
      <c r="O244" s="560"/>
      <c r="P244" s="560"/>
      <c r="Q244" s="1415"/>
      <c r="R244" s="1415"/>
      <c r="S244" s="3176"/>
    </row>
    <row r="245" spans="1:19" ht="15.75">
      <c r="A245" s="3212" t="s">
        <v>1403</v>
      </c>
      <c r="C245" s="9">
        <v>0</v>
      </c>
      <c r="E245" s="487"/>
      <c r="F245" s="20"/>
      <c r="G245" s="3233"/>
      <c r="H245" s="115"/>
      <c r="I245" s="492"/>
      <c r="J245" s="1601"/>
      <c r="K245" s="691"/>
      <c r="L245" s="480"/>
      <c r="M245" s="560"/>
      <c r="N245" s="560"/>
      <c r="O245" s="560"/>
      <c r="P245" s="560"/>
      <c r="Q245" s="1415"/>
      <c r="R245" s="1415"/>
      <c r="S245" s="3176"/>
    </row>
    <row r="246" spans="1:19" ht="15.75">
      <c r="A246" s="3212" t="s">
        <v>1403</v>
      </c>
      <c r="C246" s="9">
        <v>0</v>
      </c>
      <c r="E246" s="487" t="s">
        <v>803</v>
      </c>
      <c r="F246" s="20"/>
      <c r="G246" s="3233"/>
      <c r="H246" s="115"/>
      <c r="I246" s="492">
        <v>12614032.047733329</v>
      </c>
      <c r="J246" s="1601">
        <v>-12614032.047733329</v>
      </c>
      <c r="K246" s="691">
        <v>0</v>
      </c>
      <c r="L246" s="480">
        <v>0</v>
      </c>
      <c r="M246" s="560">
        <v>0</v>
      </c>
      <c r="N246" s="560">
        <v>0</v>
      </c>
      <c r="O246" s="560">
        <v>0</v>
      </c>
      <c r="P246" s="560">
        <v>0</v>
      </c>
      <c r="Q246" s="1415">
        <v>0</v>
      </c>
      <c r="R246" s="1415">
        <v>0</v>
      </c>
      <c r="S246" s="3176"/>
    </row>
    <row r="247" spans="1:19" ht="15.75">
      <c r="A247" s="3212" t="s">
        <v>5746</v>
      </c>
      <c r="C247" s="9">
        <v>0</v>
      </c>
      <c r="E247" s="487"/>
      <c r="F247" s="20"/>
      <c r="G247" s="3233"/>
      <c r="H247" s="115"/>
      <c r="I247" s="492"/>
      <c r="J247" s="1601"/>
      <c r="K247" s="691"/>
      <c r="L247" s="480"/>
      <c r="M247" s="560"/>
      <c r="N247" s="560"/>
      <c r="O247" s="560"/>
      <c r="P247" s="560"/>
      <c r="Q247" s="1415"/>
      <c r="R247" s="1415"/>
      <c r="S247" s="3176"/>
    </row>
    <row r="248" spans="1:19" ht="15.75">
      <c r="A248" s="3212" t="s">
        <v>1403</v>
      </c>
      <c r="C248" s="9">
        <v>0</v>
      </c>
      <c r="E248" s="487"/>
      <c r="F248" s="20"/>
      <c r="G248" s="20"/>
      <c r="H248" s="115"/>
      <c r="I248" s="492"/>
      <c r="J248" s="1601"/>
      <c r="K248" s="691"/>
      <c r="L248" s="480"/>
      <c r="M248" s="560"/>
      <c r="N248" s="560"/>
      <c r="O248" s="560"/>
      <c r="P248" s="560"/>
      <c r="Q248" s="1415"/>
      <c r="R248" s="1415"/>
      <c r="S248" s="3176"/>
    </row>
    <row r="249" spans="1:19" ht="15.75">
      <c r="A249" s="3212" t="s">
        <v>1403</v>
      </c>
      <c r="C249" s="9">
        <v>0</v>
      </c>
      <c r="E249" s="487" t="s">
        <v>804</v>
      </c>
      <c r="F249" s="20"/>
      <c r="G249" s="20"/>
      <c r="H249" s="115"/>
      <c r="I249" s="492">
        <v>2961445.398</v>
      </c>
      <c r="J249" s="1601">
        <v>-2961445.398</v>
      </c>
      <c r="K249" s="691">
        <v>0</v>
      </c>
      <c r="L249" s="480">
        <v>0</v>
      </c>
      <c r="M249" s="560">
        <v>0</v>
      </c>
      <c r="N249" s="560">
        <v>0</v>
      </c>
      <c r="O249" s="560">
        <v>0</v>
      </c>
      <c r="P249" s="560">
        <v>0</v>
      </c>
      <c r="Q249" s="1415">
        <v>0</v>
      </c>
      <c r="R249" s="1415">
        <v>0</v>
      </c>
      <c r="S249" s="3176"/>
    </row>
    <row r="250" spans="1:19" ht="15.75">
      <c r="A250" s="3212" t="s">
        <v>5746</v>
      </c>
      <c r="C250" s="9">
        <v>0</v>
      </c>
      <c r="E250" s="487"/>
      <c r="F250" s="20"/>
      <c r="G250" s="20"/>
      <c r="H250" s="115"/>
      <c r="I250" s="492"/>
      <c r="J250" s="1601"/>
      <c r="K250" s="691"/>
      <c r="L250" s="480"/>
      <c r="M250" s="560"/>
      <c r="N250" s="560"/>
      <c r="O250" s="560"/>
      <c r="P250" s="560"/>
      <c r="Q250" s="1415"/>
      <c r="R250" s="1415"/>
      <c r="S250" s="3176"/>
    </row>
    <row r="251" spans="1:19" ht="15.75">
      <c r="A251" s="3212" t="s">
        <v>5746</v>
      </c>
      <c r="C251" s="9">
        <v>0</v>
      </c>
      <c r="E251" s="487"/>
      <c r="F251" s="20"/>
      <c r="G251" s="20"/>
      <c r="H251" s="115"/>
      <c r="I251" s="492"/>
      <c r="J251" s="1601"/>
      <c r="K251" s="691"/>
      <c r="L251" s="480"/>
      <c r="M251" s="560"/>
      <c r="N251" s="560"/>
      <c r="O251" s="560"/>
      <c r="P251" s="560"/>
      <c r="Q251" s="1415"/>
      <c r="R251" s="3171"/>
      <c r="S251" s="3176"/>
    </row>
    <row r="252" spans="1:19" ht="15.75" customHeight="1">
      <c r="A252" s="3212" t="s">
        <v>1403</v>
      </c>
      <c r="C252" s="9">
        <v>0</v>
      </c>
      <c r="E252" s="487"/>
      <c r="F252" s="20"/>
      <c r="G252" s="20"/>
      <c r="H252" s="536" t="s">
        <v>5769</v>
      </c>
      <c r="I252" s="2815">
        <v>395206078.2747705</v>
      </c>
      <c r="J252" s="3301">
        <v>9.5460563898086548E-9</v>
      </c>
      <c r="K252" s="3362">
        <v>395206078.2747705</v>
      </c>
      <c r="L252" s="496">
        <v>0</v>
      </c>
      <c r="M252" s="1402">
        <v>357331438.68432832</v>
      </c>
      <c r="N252" s="1402">
        <v>0</v>
      </c>
      <c r="O252" s="1402">
        <v>29119540.457210001</v>
      </c>
      <c r="P252" s="1402">
        <v>0</v>
      </c>
      <c r="Q252" s="1427">
        <v>8755099.1332322359</v>
      </c>
      <c r="R252" s="1402">
        <v>395206078.27477056</v>
      </c>
      <c r="S252" s="3251"/>
    </row>
    <row r="253" spans="1:19" ht="15.75">
      <c r="A253" s="3212" t="s">
        <v>5746</v>
      </c>
      <c r="C253" s="9">
        <v>0</v>
      </c>
      <c r="E253" s="487"/>
      <c r="F253" s="20"/>
      <c r="G253" s="20"/>
      <c r="H253" s="115"/>
      <c r="I253" s="492"/>
      <c r="J253" s="1601"/>
      <c r="K253" s="691"/>
      <c r="L253" s="480"/>
      <c r="M253" s="560"/>
      <c r="N253" s="560"/>
      <c r="O253" s="560"/>
      <c r="P253" s="560"/>
      <c r="Q253" s="1415"/>
      <c r="R253" s="3171"/>
      <c r="S253" s="3176"/>
    </row>
    <row r="254" spans="1:19">
      <c r="A254" s="3212" t="s">
        <v>1403</v>
      </c>
      <c r="C254" s="9">
        <v>0</v>
      </c>
      <c r="E254" s="131"/>
      <c r="F254" s="20"/>
      <c r="G254" s="20"/>
      <c r="H254" s="115"/>
      <c r="I254" s="492"/>
      <c r="J254" s="1601"/>
      <c r="K254" s="691"/>
      <c r="L254" s="480"/>
      <c r="M254" s="560"/>
      <c r="N254" s="560"/>
      <c r="O254" s="560"/>
      <c r="P254" s="560"/>
      <c r="Q254" s="1415"/>
      <c r="R254" s="1415"/>
      <c r="S254" s="3176"/>
    </row>
    <row r="255" spans="1:19" ht="15.75">
      <c r="A255" s="3212" t="s">
        <v>1403</v>
      </c>
      <c r="C255" s="9">
        <v>0</v>
      </c>
      <c r="E255" s="3227" t="s">
        <v>5772</v>
      </c>
      <c r="F255" s="20"/>
      <c r="G255" s="20"/>
      <c r="H255" s="115"/>
      <c r="I255" s="492"/>
      <c r="J255" s="1601"/>
      <c r="K255" s="691"/>
      <c r="L255" s="480"/>
      <c r="M255" s="560"/>
      <c r="N255" s="560"/>
      <c r="O255" s="560"/>
      <c r="P255" s="560"/>
      <c r="Q255" s="1415"/>
      <c r="R255" s="3171"/>
      <c r="S255" s="3176"/>
    </row>
    <row r="256" spans="1:19">
      <c r="A256" s="3212" t="s">
        <v>1403</v>
      </c>
      <c r="C256" s="9">
        <v>0</v>
      </c>
      <c r="E256" s="131"/>
      <c r="F256" s="20"/>
      <c r="G256" s="20"/>
      <c r="H256" s="115"/>
      <c r="I256" s="492"/>
      <c r="J256" s="1601"/>
      <c r="K256" s="691"/>
      <c r="L256" s="480"/>
      <c r="M256" s="560"/>
      <c r="N256" s="560"/>
      <c r="O256" s="560"/>
      <c r="P256" s="560"/>
      <c r="Q256" s="1415"/>
      <c r="R256" s="3171"/>
      <c r="S256" s="3176"/>
    </row>
    <row r="257" spans="1:19" ht="15.75">
      <c r="A257" s="3212" t="s">
        <v>1403</v>
      </c>
      <c r="C257" s="9">
        <v>0</v>
      </c>
      <c r="E257" s="487" t="s">
        <v>1478</v>
      </c>
      <c r="F257" s="20"/>
      <c r="G257" s="20"/>
      <c r="H257" s="115"/>
      <c r="I257" s="492"/>
      <c r="J257" s="1601"/>
      <c r="K257" s="691"/>
      <c r="L257" s="480"/>
      <c r="M257" s="560"/>
      <c r="N257" s="560"/>
      <c r="O257" s="560"/>
      <c r="P257" s="560"/>
      <c r="Q257" s="1415"/>
      <c r="R257" s="1415"/>
      <c r="S257" s="3176"/>
    </row>
    <row r="258" spans="1:19" ht="15.75">
      <c r="A258" s="3212" t="s">
        <v>5746</v>
      </c>
      <c r="C258" s="9">
        <v>0</v>
      </c>
      <c r="E258" s="487"/>
      <c r="F258" s="20" t="s">
        <v>5776</v>
      </c>
      <c r="G258" s="20"/>
      <c r="H258" s="115"/>
      <c r="I258" s="492"/>
      <c r="J258" s="1601"/>
      <c r="K258" s="691"/>
      <c r="L258" s="480"/>
      <c r="M258" s="560"/>
      <c r="N258" s="560"/>
      <c r="O258" s="560"/>
      <c r="P258" s="560"/>
      <c r="Q258" s="1415"/>
      <c r="R258" s="1415"/>
      <c r="S258" s="3176"/>
    </row>
    <row r="259" spans="1:19" ht="15.75">
      <c r="A259" s="3212" t="s">
        <v>1403</v>
      </c>
      <c r="C259" s="9">
        <v>0</v>
      </c>
      <c r="E259" s="487"/>
      <c r="F259" s="20" t="s">
        <v>5778</v>
      </c>
      <c r="G259" s="584"/>
      <c r="H259" s="115"/>
      <c r="I259" s="492">
        <v>56467665.892135002</v>
      </c>
      <c r="J259" s="1601">
        <v>2204390.7694969848</v>
      </c>
      <c r="K259" s="691">
        <v>58672056.661631986</v>
      </c>
      <c r="L259" s="480">
        <v>0</v>
      </c>
      <c r="M259" s="560">
        <v>58672056.661631986</v>
      </c>
      <c r="N259" s="560">
        <v>0</v>
      </c>
      <c r="O259" s="560">
        <v>0</v>
      </c>
      <c r="P259" s="560">
        <v>0</v>
      </c>
      <c r="Q259" s="1415">
        <v>0</v>
      </c>
      <c r="R259" s="1415">
        <v>58672056.661631986</v>
      </c>
      <c r="S259" s="3176"/>
    </row>
    <row r="260" spans="1:19" ht="15.75">
      <c r="A260" s="3212" t="s">
        <v>1403</v>
      </c>
      <c r="C260" s="9">
        <v>0</v>
      </c>
      <c r="E260" s="487"/>
      <c r="F260" s="20" t="s">
        <v>5780</v>
      </c>
      <c r="G260" s="584"/>
      <c r="H260" s="115"/>
      <c r="I260" s="492">
        <v>22071998.9259075</v>
      </c>
      <c r="J260" s="1601">
        <v>861649.05044171214</v>
      </c>
      <c r="K260" s="691">
        <v>22933647.976349212</v>
      </c>
      <c r="L260" s="480">
        <v>0</v>
      </c>
      <c r="M260" s="560">
        <v>22933647.976349212</v>
      </c>
      <c r="N260" s="560">
        <v>0</v>
      </c>
      <c r="O260" s="560">
        <v>0</v>
      </c>
      <c r="P260" s="560">
        <v>0</v>
      </c>
      <c r="Q260" s="1415">
        <v>0</v>
      </c>
      <c r="R260" s="1415">
        <v>22933647.976349212</v>
      </c>
      <c r="S260" s="3176"/>
    </row>
    <row r="261" spans="1:19" ht="15.75">
      <c r="A261" s="3212" t="s">
        <v>1403</v>
      </c>
      <c r="C261" s="9">
        <v>0</v>
      </c>
      <c r="E261" s="487"/>
      <c r="F261" s="20" t="s">
        <v>5783</v>
      </c>
      <c r="G261" s="20"/>
      <c r="H261" s="115"/>
      <c r="I261" s="492">
        <v>181251716.4705359</v>
      </c>
      <c r="J261" s="1601">
        <v>7075723.8577269614</v>
      </c>
      <c r="K261" s="691">
        <v>188327440.32826287</v>
      </c>
      <c r="L261" s="480">
        <v>0</v>
      </c>
      <c r="M261" s="560">
        <v>0</v>
      </c>
      <c r="N261" s="560">
        <v>0</v>
      </c>
      <c r="O261" s="560">
        <v>188327440.32826287</v>
      </c>
      <c r="P261" s="560">
        <v>0</v>
      </c>
      <c r="Q261" s="1415">
        <v>0</v>
      </c>
      <c r="R261" s="1415">
        <v>188327440.32826287</v>
      </c>
      <c r="S261" s="3176"/>
    </row>
    <row r="262" spans="1:19" ht="15.75">
      <c r="A262" s="3212" t="s">
        <v>1403</v>
      </c>
      <c r="C262" s="9">
        <v>0</v>
      </c>
      <c r="E262" s="487"/>
      <c r="F262" s="20" t="s">
        <v>5785</v>
      </c>
      <c r="G262" s="20"/>
      <c r="H262" s="115"/>
      <c r="I262" s="492">
        <v>747889.76584122889</v>
      </c>
      <c r="J262" s="1601">
        <v>-747889.76584122889</v>
      </c>
      <c r="K262" s="691">
        <v>0</v>
      </c>
      <c r="L262" s="480"/>
      <c r="M262" s="560"/>
      <c r="N262" s="560"/>
      <c r="O262" s="560"/>
      <c r="P262" s="560"/>
      <c r="Q262" s="1415"/>
      <c r="R262" s="1415"/>
      <c r="S262" s="3176"/>
    </row>
    <row r="263" spans="1:19" ht="15.75">
      <c r="A263" s="3212" t="s">
        <v>1403</v>
      </c>
      <c r="C263" s="9">
        <v>0</v>
      </c>
      <c r="E263" s="487"/>
      <c r="F263" s="20" t="s">
        <v>5787</v>
      </c>
      <c r="G263" s="584"/>
      <c r="H263" s="115"/>
      <c r="I263" s="492">
        <v>106846514.78</v>
      </c>
      <c r="J263" s="1601">
        <v>4171085.6507486999</v>
      </c>
      <c r="K263" s="691">
        <v>111017600.4307487</v>
      </c>
      <c r="L263" s="480">
        <v>26349298.120510198</v>
      </c>
      <c r="M263" s="560">
        <v>62357856.544183269</v>
      </c>
      <c r="N263" s="560">
        <v>22310445.766055219</v>
      </c>
      <c r="O263" s="560">
        <v>0</v>
      </c>
      <c r="P263" s="560">
        <v>0</v>
      </c>
      <c r="Q263" s="1415">
        <v>0</v>
      </c>
      <c r="R263" s="1415">
        <v>111017600.4307487</v>
      </c>
      <c r="S263" s="3176"/>
    </row>
    <row r="264" spans="1:19" ht="15.75">
      <c r="A264" s="3212" t="s">
        <v>1403</v>
      </c>
      <c r="C264" s="9">
        <v>0</v>
      </c>
      <c r="E264" s="487"/>
      <c r="F264" s="20">
        <v>0</v>
      </c>
      <c r="G264" s="584"/>
      <c r="H264" s="115"/>
      <c r="I264" s="492">
        <v>123917394.19250001</v>
      </c>
      <c r="J264" s="1601">
        <v>4837500.4637142867</v>
      </c>
      <c r="K264" s="691">
        <v>128754894.6562143</v>
      </c>
      <c r="L264" s="480">
        <v>0</v>
      </c>
      <c r="M264" s="560">
        <v>128754894.6562143</v>
      </c>
      <c r="N264" s="560">
        <v>0</v>
      </c>
      <c r="O264" s="560">
        <v>0</v>
      </c>
      <c r="P264" s="560">
        <v>0</v>
      </c>
      <c r="Q264" s="1415">
        <v>0</v>
      </c>
      <c r="R264" s="1415">
        <v>128754894.6562143</v>
      </c>
      <c r="S264" s="3176"/>
    </row>
    <row r="265" spans="1:19" ht="15.75">
      <c r="A265" s="3212" t="s">
        <v>5746</v>
      </c>
      <c r="C265" s="9">
        <v>0</v>
      </c>
      <c r="E265" s="487"/>
      <c r="F265" s="20">
        <v>0</v>
      </c>
      <c r="G265" s="20"/>
      <c r="H265" s="115"/>
      <c r="I265" s="492">
        <v>0</v>
      </c>
      <c r="J265" s="1601">
        <v>0</v>
      </c>
      <c r="K265" s="691">
        <v>0</v>
      </c>
      <c r="L265" s="480">
        <v>0</v>
      </c>
      <c r="M265" s="560">
        <v>0</v>
      </c>
      <c r="N265" s="560">
        <v>0</v>
      </c>
      <c r="O265" s="560">
        <v>0</v>
      </c>
      <c r="P265" s="560">
        <v>0</v>
      </c>
      <c r="Q265" s="1415">
        <v>0</v>
      </c>
      <c r="R265" s="1415">
        <v>0</v>
      </c>
      <c r="S265" s="3176"/>
    </row>
    <row r="266" spans="1:19" ht="15.75">
      <c r="A266" s="3212" t="s">
        <v>5746</v>
      </c>
      <c r="C266" s="9">
        <v>0</v>
      </c>
      <c r="E266" s="487"/>
      <c r="F266" s="20">
        <v>0</v>
      </c>
      <c r="G266" s="20"/>
      <c r="H266" s="115"/>
      <c r="I266" s="492">
        <v>0</v>
      </c>
      <c r="J266" s="1601">
        <v>0</v>
      </c>
      <c r="K266" s="691">
        <v>0</v>
      </c>
      <c r="L266" s="480">
        <v>0</v>
      </c>
      <c r="M266" s="560">
        <v>0</v>
      </c>
      <c r="N266" s="560">
        <v>0</v>
      </c>
      <c r="O266" s="560">
        <v>0</v>
      </c>
      <c r="P266" s="560">
        <v>0</v>
      </c>
      <c r="Q266" s="1415">
        <v>0</v>
      </c>
      <c r="R266" s="1415">
        <v>0</v>
      </c>
      <c r="S266" s="3176"/>
    </row>
    <row r="267" spans="1:19" ht="15.75">
      <c r="A267" s="3212" t="s">
        <v>5746</v>
      </c>
      <c r="C267" s="9">
        <v>0</v>
      </c>
      <c r="E267" s="487"/>
      <c r="F267" s="20">
        <v>0</v>
      </c>
      <c r="G267" s="20"/>
      <c r="H267" s="115"/>
      <c r="I267" s="492">
        <v>0</v>
      </c>
      <c r="J267" s="1601">
        <v>0</v>
      </c>
      <c r="K267" s="691">
        <v>0</v>
      </c>
      <c r="L267" s="480">
        <v>0</v>
      </c>
      <c r="M267" s="560">
        <v>0</v>
      </c>
      <c r="N267" s="560">
        <v>0</v>
      </c>
      <c r="O267" s="560">
        <v>0</v>
      </c>
      <c r="P267" s="560">
        <v>0</v>
      </c>
      <c r="Q267" s="1415">
        <v>0</v>
      </c>
      <c r="R267" s="1415">
        <v>0</v>
      </c>
      <c r="S267" s="3176"/>
    </row>
    <row r="268" spans="1:19" ht="15.75">
      <c r="A268" s="3212" t="s">
        <v>5746</v>
      </c>
      <c r="C268" s="9">
        <v>0</v>
      </c>
      <c r="E268" s="487"/>
      <c r="F268" s="20">
        <v>0</v>
      </c>
      <c r="G268" s="20"/>
      <c r="H268" s="115"/>
      <c r="I268" s="492">
        <v>0</v>
      </c>
      <c r="J268" s="1601">
        <v>0</v>
      </c>
      <c r="K268" s="691">
        <v>0</v>
      </c>
      <c r="L268" s="480">
        <v>0</v>
      </c>
      <c r="M268" s="560">
        <v>0</v>
      </c>
      <c r="N268" s="560">
        <v>0</v>
      </c>
      <c r="O268" s="560">
        <v>0</v>
      </c>
      <c r="P268" s="560">
        <v>0</v>
      </c>
      <c r="Q268" s="1415">
        <v>0</v>
      </c>
      <c r="R268" s="1415"/>
      <c r="S268" s="3176"/>
    </row>
    <row r="269" spans="1:19" ht="15.75">
      <c r="A269" s="3212" t="s">
        <v>5746</v>
      </c>
      <c r="C269" s="9">
        <v>0</v>
      </c>
      <c r="E269" s="487"/>
      <c r="F269" s="20">
        <v>0</v>
      </c>
      <c r="G269" s="584"/>
      <c r="H269" s="115"/>
      <c r="I269" s="492">
        <v>0</v>
      </c>
      <c r="J269" s="1601">
        <v>0</v>
      </c>
      <c r="K269" s="691">
        <v>0</v>
      </c>
      <c r="L269" s="480">
        <v>0</v>
      </c>
      <c r="M269" s="560">
        <v>0</v>
      </c>
      <c r="N269" s="560">
        <v>0</v>
      </c>
      <c r="O269" s="560">
        <v>0</v>
      </c>
      <c r="P269" s="560">
        <v>0</v>
      </c>
      <c r="Q269" s="1415">
        <v>0</v>
      </c>
      <c r="R269" s="1415">
        <v>0</v>
      </c>
      <c r="S269" s="3176"/>
    </row>
    <row r="270" spans="1:19" ht="15.75">
      <c r="A270" s="3212" t="s">
        <v>5746</v>
      </c>
      <c r="C270" s="9">
        <v>0</v>
      </c>
      <c r="E270" s="487"/>
      <c r="F270" s="20">
        <v>0</v>
      </c>
      <c r="G270" s="584"/>
      <c r="H270" s="115"/>
      <c r="I270" s="492">
        <v>0</v>
      </c>
      <c r="J270" s="1601">
        <v>0</v>
      </c>
      <c r="K270" s="691">
        <v>0</v>
      </c>
      <c r="L270" s="480">
        <v>0</v>
      </c>
      <c r="M270" s="560">
        <v>0</v>
      </c>
      <c r="N270" s="560">
        <v>0</v>
      </c>
      <c r="O270" s="560">
        <v>0</v>
      </c>
      <c r="P270" s="560">
        <v>0</v>
      </c>
      <c r="Q270" s="1415">
        <v>0</v>
      </c>
      <c r="R270" s="1415">
        <v>0</v>
      </c>
      <c r="S270" s="3176"/>
    </row>
    <row r="271" spans="1:19" ht="15.75">
      <c r="A271" s="3212" t="s">
        <v>5746</v>
      </c>
      <c r="C271" s="9">
        <v>0</v>
      </c>
      <c r="E271" s="487"/>
      <c r="F271" s="20">
        <v>0</v>
      </c>
      <c r="G271" s="584"/>
      <c r="H271" s="115"/>
      <c r="I271" s="492">
        <v>0</v>
      </c>
      <c r="J271" s="1601">
        <v>0</v>
      </c>
      <c r="K271" s="691">
        <v>0</v>
      </c>
      <c r="L271" s="480">
        <v>0</v>
      </c>
      <c r="M271" s="560">
        <v>0</v>
      </c>
      <c r="N271" s="560">
        <v>0</v>
      </c>
      <c r="O271" s="560">
        <v>0</v>
      </c>
      <c r="P271" s="560">
        <v>0</v>
      </c>
      <c r="Q271" s="1415">
        <v>0</v>
      </c>
      <c r="R271" s="1415">
        <v>0</v>
      </c>
      <c r="S271" s="3176"/>
    </row>
    <row r="272" spans="1:19" ht="15.75">
      <c r="A272" s="3212" t="s">
        <v>5746</v>
      </c>
      <c r="C272" s="9">
        <v>0</v>
      </c>
      <c r="E272" s="487"/>
      <c r="F272" s="20">
        <v>0</v>
      </c>
      <c r="G272" s="584"/>
      <c r="H272" s="115"/>
      <c r="I272" s="492">
        <v>0</v>
      </c>
      <c r="J272" s="1601">
        <v>0</v>
      </c>
      <c r="K272" s="691">
        <v>0</v>
      </c>
      <c r="L272" s="480">
        <v>0</v>
      </c>
      <c r="M272" s="560">
        <v>0</v>
      </c>
      <c r="N272" s="560">
        <v>0</v>
      </c>
      <c r="O272" s="560">
        <v>0</v>
      </c>
      <c r="P272" s="560">
        <v>0</v>
      </c>
      <c r="Q272" s="1415">
        <v>0</v>
      </c>
      <c r="R272" s="1415">
        <v>0</v>
      </c>
      <c r="S272" s="3176"/>
    </row>
    <row r="273" spans="1:19" ht="15.75">
      <c r="A273" s="3212" t="s">
        <v>1403</v>
      </c>
      <c r="C273" s="9">
        <v>0</v>
      </c>
      <c r="E273" s="487"/>
      <c r="F273" s="20">
        <v>0</v>
      </c>
      <c r="G273" s="20"/>
      <c r="H273" s="115"/>
      <c r="I273" s="2812">
        <v>491303180.0269196</v>
      </c>
      <c r="J273" s="2828">
        <v>18402460.026287414</v>
      </c>
      <c r="K273" s="3361">
        <v>509705640.05320704</v>
      </c>
      <c r="L273" s="3243">
        <v>26349298.120510198</v>
      </c>
      <c r="M273" s="1430">
        <v>272718455.83837879</v>
      </c>
      <c r="N273" s="1430">
        <v>22310445.766055219</v>
      </c>
      <c r="O273" s="1430">
        <v>189104526.29462653</v>
      </c>
      <c r="P273" s="1430">
        <v>0</v>
      </c>
      <c r="Q273" s="1431">
        <v>0</v>
      </c>
      <c r="R273" s="1431">
        <v>509705640.0532071</v>
      </c>
      <c r="S273" s="3176"/>
    </row>
    <row r="274" spans="1:19" ht="15.75">
      <c r="A274" s="3212" t="s">
        <v>1403</v>
      </c>
      <c r="C274" s="9">
        <v>0</v>
      </c>
      <c r="E274" s="487"/>
      <c r="F274" s="20"/>
      <c r="G274" s="20"/>
      <c r="H274" s="115"/>
      <c r="I274" s="492"/>
      <c r="J274" s="1601"/>
      <c r="K274" s="691"/>
      <c r="L274" s="480"/>
      <c r="M274" s="560"/>
      <c r="N274" s="560"/>
      <c r="O274" s="560"/>
      <c r="P274" s="560"/>
      <c r="Q274" s="1415"/>
      <c r="R274" s="1415"/>
      <c r="S274" s="3176"/>
    </row>
    <row r="275" spans="1:19" ht="15.75">
      <c r="A275" s="3212" t="s">
        <v>1403</v>
      </c>
      <c r="C275" s="9">
        <v>0</v>
      </c>
      <c r="E275" s="487" t="s">
        <v>659</v>
      </c>
      <c r="F275" s="20"/>
      <c r="G275" s="20"/>
      <c r="H275" s="115"/>
      <c r="I275" s="492"/>
      <c r="J275" s="1601"/>
      <c r="K275" s="691"/>
      <c r="L275" s="480"/>
      <c r="M275" s="560"/>
      <c r="N275" s="560"/>
      <c r="O275" s="560"/>
      <c r="P275" s="560"/>
      <c r="Q275" s="1415"/>
      <c r="R275" s="1415"/>
      <c r="S275" s="3176"/>
    </row>
    <row r="276" spans="1:19" ht="15.75">
      <c r="A276" s="3212" t="s">
        <v>1403</v>
      </c>
      <c r="C276" s="9">
        <v>0</v>
      </c>
      <c r="E276" s="487"/>
      <c r="F276" s="20" t="s">
        <v>662</v>
      </c>
      <c r="G276" s="20"/>
      <c r="H276" s="115"/>
      <c r="I276" s="492">
        <v>26800113.002058778</v>
      </c>
      <c r="J276" s="1601">
        <v>1046225.6725125797</v>
      </c>
      <c r="K276" s="691">
        <v>27846338.674571358</v>
      </c>
      <c r="L276" s="480">
        <v>0</v>
      </c>
      <c r="M276" s="560">
        <v>0</v>
      </c>
      <c r="N276" s="560">
        <v>0</v>
      </c>
      <c r="O276" s="560">
        <v>27846338.674571358</v>
      </c>
      <c r="P276" s="560">
        <v>0</v>
      </c>
      <c r="Q276" s="1415">
        <v>0</v>
      </c>
      <c r="R276" s="1415">
        <v>27846338.674571358</v>
      </c>
      <c r="S276" s="3176"/>
    </row>
    <row r="277" spans="1:19" ht="15.75">
      <c r="A277" s="3212" t="s">
        <v>5746</v>
      </c>
      <c r="C277" s="9">
        <v>0</v>
      </c>
      <c r="E277" s="487"/>
      <c r="F277" s="20">
        <v>0</v>
      </c>
      <c r="G277" s="20"/>
      <c r="H277" s="115"/>
      <c r="I277" s="492"/>
      <c r="J277" s="1601"/>
      <c r="K277" s="691"/>
      <c r="L277" s="480"/>
      <c r="M277" s="560"/>
      <c r="N277" s="560"/>
      <c r="O277" s="560"/>
      <c r="P277" s="560"/>
      <c r="Q277" s="1415"/>
      <c r="R277" s="1415"/>
      <c r="S277" s="3176"/>
    </row>
    <row r="278" spans="1:19" ht="15.75">
      <c r="A278" s="3212" t="s">
        <v>5746</v>
      </c>
      <c r="C278" s="9">
        <v>0</v>
      </c>
      <c r="E278" s="487"/>
      <c r="F278" s="20">
        <v>0</v>
      </c>
      <c r="G278" s="20"/>
      <c r="H278" s="115"/>
      <c r="I278" s="492">
        <v>0</v>
      </c>
      <c r="J278" s="1601">
        <v>0</v>
      </c>
      <c r="K278" s="691">
        <v>0</v>
      </c>
      <c r="L278" s="480">
        <v>0</v>
      </c>
      <c r="M278" s="560">
        <v>0</v>
      </c>
      <c r="N278" s="560">
        <v>0</v>
      </c>
      <c r="O278" s="560">
        <v>0</v>
      </c>
      <c r="P278" s="560">
        <v>0</v>
      </c>
      <c r="Q278" s="1415">
        <v>0</v>
      </c>
      <c r="R278" s="1415">
        <v>0</v>
      </c>
      <c r="S278" s="3176"/>
    </row>
    <row r="279" spans="1:19" ht="15.75">
      <c r="A279" s="3212" t="s">
        <v>5746</v>
      </c>
      <c r="C279" s="9">
        <v>0</v>
      </c>
      <c r="E279" s="487"/>
      <c r="F279" s="20">
        <v>0</v>
      </c>
      <c r="G279" s="20"/>
      <c r="H279" s="115"/>
      <c r="I279" s="492">
        <v>0</v>
      </c>
      <c r="J279" s="1601">
        <v>0</v>
      </c>
      <c r="K279" s="691">
        <v>0</v>
      </c>
      <c r="L279" s="480">
        <v>0</v>
      </c>
      <c r="M279" s="560">
        <v>0</v>
      </c>
      <c r="N279" s="560">
        <v>0</v>
      </c>
      <c r="O279" s="560">
        <v>0</v>
      </c>
      <c r="P279" s="560">
        <v>0</v>
      </c>
      <c r="Q279" s="1415">
        <v>0</v>
      </c>
      <c r="R279" s="1415">
        <v>0</v>
      </c>
      <c r="S279" s="3176"/>
    </row>
    <row r="280" spans="1:19" ht="15.75">
      <c r="A280" s="3212" t="s">
        <v>5746</v>
      </c>
      <c r="C280" s="9">
        <v>0</v>
      </c>
      <c r="E280" s="487"/>
      <c r="F280" s="20">
        <v>0</v>
      </c>
      <c r="G280" s="20"/>
      <c r="H280" s="115"/>
      <c r="I280" s="492">
        <v>0</v>
      </c>
      <c r="J280" s="1601">
        <v>0</v>
      </c>
      <c r="K280" s="691">
        <v>0</v>
      </c>
      <c r="L280" s="480">
        <v>0</v>
      </c>
      <c r="M280" s="560">
        <v>0</v>
      </c>
      <c r="N280" s="560">
        <v>0</v>
      </c>
      <c r="O280" s="560">
        <v>0</v>
      </c>
      <c r="P280" s="560">
        <v>0</v>
      </c>
      <c r="Q280" s="1415">
        <v>0</v>
      </c>
      <c r="R280" s="1415">
        <v>0</v>
      </c>
      <c r="S280" s="3176"/>
    </row>
    <row r="281" spans="1:19" ht="15.75">
      <c r="A281" s="3212" t="s">
        <v>5746</v>
      </c>
      <c r="C281" s="9">
        <v>0</v>
      </c>
      <c r="E281" s="487"/>
      <c r="F281" s="20">
        <v>0</v>
      </c>
      <c r="G281" s="20"/>
      <c r="H281" s="115"/>
      <c r="I281" s="492">
        <v>0</v>
      </c>
      <c r="J281" s="1601">
        <v>0</v>
      </c>
      <c r="K281" s="691">
        <v>0</v>
      </c>
      <c r="L281" s="480">
        <v>0</v>
      </c>
      <c r="M281" s="560">
        <v>0</v>
      </c>
      <c r="N281" s="560">
        <v>0</v>
      </c>
      <c r="O281" s="560">
        <v>0</v>
      </c>
      <c r="P281" s="560">
        <v>0</v>
      </c>
      <c r="Q281" s="1415">
        <v>0</v>
      </c>
      <c r="R281" s="1415">
        <v>0</v>
      </c>
      <c r="S281" s="3176"/>
    </row>
    <row r="282" spans="1:19" ht="15.75">
      <c r="A282" s="3212" t="s">
        <v>5746</v>
      </c>
      <c r="C282" s="9">
        <v>0</v>
      </c>
      <c r="E282" s="487"/>
      <c r="F282" s="20">
        <v>0</v>
      </c>
      <c r="G282" s="20"/>
      <c r="H282" s="115"/>
      <c r="I282" s="492">
        <v>0</v>
      </c>
      <c r="J282" s="1601">
        <v>0</v>
      </c>
      <c r="K282" s="691">
        <v>0</v>
      </c>
      <c r="L282" s="480">
        <v>0</v>
      </c>
      <c r="M282" s="560">
        <v>0</v>
      </c>
      <c r="N282" s="560">
        <v>0</v>
      </c>
      <c r="O282" s="560">
        <v>0</v>
      </c>
      <c r="P282" s="560">
        <v>0</v>
      </c>
      <c r="Q282" s="1415">
        <v>0</v>
      </c>
      <c r="R282" s="1415">
        <v>0</v>
      </c>
      <c r="S282" s="3176"/>
    </row>
    <row r="283" spans="1:19" ht="15.75">
      <c r="A283" s="3212" t="s">
        <v>1403</v>
      </c>
      <c r="C283" s="9">
        <v>0</v>
      </c>
      <c r="E283" s="487"/>
      <c r="F283" s="20"/>
      <c r="G283" s="20"/>
      <c r="H283" s="115">
        <v>0</v>
      </c>
      <c r="I283" s="2812">
        <v>26800113.002058778</v>
      </c>
      <c r="J283" s="2828">
        <v>1046225.6725125797</v>
      </c>
      <c r="K283" s="3361">
        <v>27846338.674571358</v>
      </c>
      <c r="L283" s="3243">
        <v>0</v>
      </c>
      <c r="M283" s="1430">
        <v>0</v>
      </c>
      <c r="N283" s="1430">
        <v>0</v>
      </c>
      <c r="O283" s="1430">
        <v>27846338.674571358</v>
      </c>
      <c r="P283" s="1430">
        <v>0</v>
      </c>
      <c r="Q283" s="1431">
        <v>0</v>
      </c>
      <c r="R283" s="1431">
        <v>27846338.674571358</v>
      </c>
      <c r="S283" s="3176"/>
    </row>
    <row r="284" spans="1:19" ht="15.75">
      <c r="A284" s="3212" t="s">
        <v>1403</v>
      </c>
      <c r="C284" s="9">
        <v>0</v>
      </c>
      <c r="E284" s="487"/>
      <c r="F284" s="20"/>
      <c r="G284" s="20"/>
      <c r="H284" s="115"/>
      <c r="I284" s="492"/>
      <c r="J284" s="1601"/>
      <c r="K284" s="691"/>
      <c r="L284" s="480"/>
      <c r="M284" s="560"/>
      <c r="N284" s="560"/>
      <c r="O284" s="560"/>
      <c r="P284" s="560"/>
      <c r="Q284" s="1415"/>
      <c r="R284" s="1415"/>
      <c r="S284" s="3176"/>
    </row>
    <row r="285" spans="1:19" ht="15.75">
      <c r="A285" s="3212" t="s">
        <v>1403</v>
      </c>
      <c r="C285" s="9">
        <v>0</v>
      </c>
      <c r="E285" s="487" t="s">
        <v>32</v>
      </c>
      <c r="F285" s="20"/>
      <c r="G285" s="20"/>
      <c r="H285" s="115"/>
      <c r="I285" s="492">
        <v>69269619.860991254</v>
      </c>
      <c r="J285" s="1601">
        <v>2704154.8152498156</v>
      </c>
      <c r="K285" s="691">
        <v>71973774.67624107</v>
      </c>
      <c r="L285" s="480">
        <v>0</v>
      </c>
      <c r="M285" s="560">
        <v>71973774.67624107</v>
      </c>
      <c r="N285" s="560">
        <v>0</v>
      </c>
      <c r="O285" s="560">
        <v>0</v>
      </c>
      <c r="P285" s="560">
        <v>0</v>
      </c>
      <c r="Q285" s="1415">
        <v>0</v>
      </c>
      <c r="R285" s="1415">
        <v>71973774.67624107</v>
      </c>
      <c r="S285" s="3176"/>
    </row>
    <row r="286" spans="1:19" ht="15.75">
      <c r="A286" s="3212" t="s">
        <v>1403</v>
      </c>
      <c r="C286" s="9">
        <v>0</v>
      </c>
      <c r="E286" s="487"/>
      <c r="F286" s="20"/>
      <c r="G286" s="20"/>
      <c r="H286" s="115"/>
      <c r="I286" s="492"/>
      <c r="J286" s="1601"/>
      <c r="K286" s="691"/>
      <c r="L286" s="480"/>
      <c r="M286" s="560"/>
      <c r="N286" s="560"/>
      <c r="O286" s="560"/>
      <c r="P286" s="560"/>
      <c r="Q286" s="1415"/>
      <c r="R286" s="1415"/>
      <c r="S286" s="3176"/>
    </row>
    <row r="287" spans="1:19" ht="15.75">
      <c r="A287" s="3212" t="s">
        <v>1403</v>
      </c>
      <c r="C287" s="9">
        <v>0</v>
      </c>
      <c r="E287" s="487" t="s">
        <v>1329</v>
      </c>
      <c r="F287" s="20"/>
      <c r="G287" s="20"/>
      <c r="H287" s="115"/>
      <c r="I287" s="492"/>
      <c r="J287" s="1601"/>
      <c r="K287" s="691"/>
      <c r="L287" s="480"/>
      <c r="M287" s="560"/>
      <c r="N287" s="560"/>
      <c r="O287" s="560"/>
      <c r="P287" s="560"/>
      <c r="Q287" s="1415"/>
      <c r="R287" s="1415"/>
      <c r="S287" s="3176"/>
    </row>
    <row r="288" spans="1:19" ht="15.75">
      <c r="A288" s="3212" t="s">
        <v>1403</v>
      </c>
      <c r="C288" s="9">
        <v>0</v>
      </c>
      <c r="E288" s="487"/>
      <c r="F288" s="20" t="s">
        <v>486</v>
      </c>
      <c r="G288" s="20"/>
      <c r="H288" s="115"/>
      <c r="I288" s="492">
        <v>42160117.654461436</v>
      </c>
      <c r="J288" s="1601">
        <v>1645851.1739431843</v>
      </c>
      <c r="K288" s="691">
        <v>43805968.82840462</v>
      </c>
      <c r="L288" s="480">
        <v>0</v>
      </c>
      <c r="M288" s="560">
        <v>43805968.82840462</v>
      </c>
      <c r="N288" s="560">
        <v>0</v>
      </c>
      <c r="O288" s="560">
        <v>0</v>
      </c>
      <c r="P288" s="560">
        <v>0</v>
      </c>
      <c r="Q288" s="1415">
        <v>0</v>
      </c>
      <c r="R288" s="1415">
        <v>43805968.82840462</v>
      </c>
      <c r="S288" s="3176"/>
    </row>
    <row r="289" spans="1:19" ht="15.75">
      <c r="A289" s="3212" t="s">
        <v>1403</v>
      </c>
      <c r="C289" s="9">
        <v>0</v>
      </c>
      <c r="E289" s="487"/>
      <c r="F289" s="20" t="s">
        <v>485</v>
      </c>
      <c r="G289" s="20"/>
      <c r="H289" s="115"/>
      <c r="I289" s="492">
        <v>20000000</v>
      </c>
      <c r="J289" s="1601">
        <v>780762.13516876474</v>
      </c>
      <c r="K289" s="691">
        <v>20780762.135168765</v>
      </c>
      <c r="L289" s="480">
        <v>0</v>
      </c>
      <c r="M289" s="560">
        <v>20780762.135168765</v>
      </c>
      <c r="N289" s="560">
        <v>0</v>
      </c>
      <c r="O289" s="560">
        <v>0</v>
      </c>
      <c r="P289" s="560">
        <v>0</v>
      </c>
      <c r="Q289" s="1415">
        <v>0</v>
      </c>
      <c r="R289" s="1415">
        <v>20780762.135168765</v>
      </c>
      <c r="S289" s="3176"/>
    </row>
    <row r="290" spans="1:19" ht="15.75">
      <c r="A290" s="3212" t="s">
        <v>1403</v>
      </c>
      <c r="C290" s="9">
        <v>0</v>
      </c>
      <c r="E290" s="487"/>
      <c r="F290" s="20"/>
      <c r="G290" s="20" t="s">
        <v>5794</v>
      </c>
      <c r="H290" s="115"/>
      <c r="I290" s="2812">
        <v>62160117.654461436</v>
      </c>
      <c r="J290" s="2828">
        <v>2426613.3091119491</v>
      </c>
      <c r="K290" s="3361">
        <v>64586730.963573381</v>
      </c>
      <c r="L290" s="3243">
        <v>0</v>
      </c>
      <c r="M290" s="1430">
        <v>64586730.963573381</v>
      </c>
      <c r="N290" s="1430">
        <v>0</v>
      </c>
      <c r="O290" s="1430">
        <v>0</v>
      </c>
      <c r="P290" s="1430">
        <v>0</v>
      </c>
      <c r="Q290" s="1431">
        <v>0</v>
      </c>
      <c r="R290" s="1431">
        <v>64586730.963573381</v>
      </c>
      <c r="S290" s="3176"/>
    </row>
    <row r="291" spans="1:19" ht="15.75">
      <c r="A291" s="3212" t="s">
        <v>1403</v>
      </c>
      <c r="C291" s="9">
        <v>0</v>
      </c>
      <c r="E291" s="487"/>
      <c r="F291" s="20"/>
      <c r="G291" s="20"/>
      <c r="H291" s="115"/>
      <c r="I291" s="492"/>
      <c r="J291" s="1601"/>
      <c r="K291" s="691"/>
      <c r="L291" s="480"/>
      <c r="M291" s="560"/>
      <c r="N291" s="560"/>
      <c r="O291" s="560"/>
      <c r="P291" s="560"/>
      <c r="Q291" s="1415"/>
      <c r="R291" s="3171"/>
      <c r="S291" s="3176"/>
    </row>
    <row r="292" spans="1:19" ht="15.75">
      <c r="A292" s="3212" t="s">
        <v>1403</v>
      </c>
      <c r="C292" s="9">
        <v>0</v>
      </c>
      <c r="E292" s="487" t="s">
        <v>5607</v>
      </c>
      <c r="F292" s="20"/>
      <c r="G292" s="20"/>
      <c r="H292" s="115"/>
      <c r="I292" s="492"/>
      <c r="J292" s="1601"/>
      <c r="K292" s="691"/>
      <c r="L292" s="480"/>
      <c r="M292" s="560"/>
      <c r="N292" s="560"/>
      <c r="O292" s="560"/>
      <c r="P292" s="560"/>
      <c r="Q292" s="1415"/>
      <c r="R292" s="3171"/>
      <c r="S292" s="3176"/>
    </row>
    <row r="293" spans="1:19" ht="15.75">
      <c r="A293" s="3212" t="s">
        <v>1403</v>
      </c>
      <c r="C293" s="9">
        <v>0</v>
      </c>
      <c r="E293" s="487"/>
      <c r="F293" s="20" t="s">
        <v>5796</v>
      </c>
      <c r="G293" s="20"/>
      <c r="H293" s="115"/>
      <c r="I293" s="492">
        <v>297609483.56869358</v>
      </c>
      <c r="J293" s="1601">
        <v>-39769.515515208244</v>
      </c>
      <c r="K293" s="691">
        <v>297569714.05317837</v>
      </c>
      <c r="L293" s="480">
        <v>64942205.395700574</v>
      </c>
      <c r="M293" s="560">
        <v>130019917.57233123</v>
      </c>
      <c r="N293" s="560">
        <v>97721795.094249502</v>
      </c>
      <c r="O293" s="560">
        <v>0</v>
      </c>
      <c r="P293" s="560">
        <v>0</v>
      </c>
      <c r="Q293" s="1415">
        <v>4885795.9908970362</v>
      </c>
      <c r="R293" s="3171">
        <v>297569714.05317837</v>
      </c>
      <c r="S293" s="3176"/>
    </row>
    <row r="294" spans="1:19" ht="15.75">
      <c r="A294" s="3212" t="s">
        <v>1403</v>
      </c>
      <c r="C294" s="9">
        <v>0</v>
      </c>
      <c r="E294" s="487"/>
      <c r="F294" s="20" t="s">
        <v>686</v>
      </c>
      <c r="G294" s="20"/>
      <c r="H294" s="115"/>
      <c r="I294" s="492">
        <v>23162001.259999998</v>
      </c>
      <c r="J294" s="1601">
        <v>904200.67792696506</v>
      </c>
      <c r="K294" s="691">
        <v>24066201.937926963</v>
      </c>
      <c r="L294" s="480">
        <v>8405743.0472026486</v>
      </c>
      <c r="M294" s="560">
        <v>9925340.8857187517</v>
      </c>
      <c r="N294" s="560">
        <v>5735118.0050055599</v>
      </c>
      <c r="O294" s="560">
        <v>0</v>
      </c>
      <c r="P294" s="560">
        <v>0</v>
      </c>
      <c r="Q294" s="1415">
        <v>0</v>
      </c>
      <c r="R294" s="3171">
        <v>24066201.937926963</v>
      </c>
      <c r="S294" s="3176"/>
    </row>
    <row r="295" spans="1:19" ht="15.75">
      <c r="A295" s="3212" t="s">
        <v>1403</v>
      </c>
      <c r="C295" s="9">
        <v>0</v>
      </c>
      <c r="E295" s="487"/>
      <c r="F295" s="20" t="s">
        <v>5799</v>
      </c>
      <c r="G295" s="20"/>
      <c r="H295" s="115"/>
      <c r="I295" s="492">
        <v>5222006.6494246563</v>
      </c>
      <c r="J295" s="1601">
        <v>-697.8160506663844</v>
      </c>
      <c r="K295" s="691">
        <v>5221308.8333739899</v>
      </c>
      <c r="L295" s="480">
        <v>1139508.8097936008</v>
      </c>
      <c r="M295" s="560">
        <v>2281395.2901593009</v>
      </c>
      <c r="N295" s="560">
        <v>1714676.0837616171</v>
      </c>
      <c r="O295" s="560">
        <v>0</v>
      </c>
      <c r="P295" s="560">
        <v>0</v>
      </c>
      <c r="Q295" s="1415">
        <v>85728.649659471121</v>
      </c>
      <c r="R295" s="3171">
        <v>5221308.8333739899</v>
      </c>
      <c r="S295" s="3176"/>
    </row>
    <row r="296" spans="1:19" ht="15.75">
      <c r="A296" s="3212" t="s">
        <v>5746</v>
      </c>
      <c r="C296" s="9">
        <v>0</v>
      </c>
      <c r="E296" s="487"/>
      <c r="F296" s="20" t="s">
        <v>1480</v>
      </c>
      <c r="G296" s="20"/>
      <c r="H296" s="115"/>
      <c r="I296" s="492">
        <v>0</v>
      </c>
      <c r="J296" s="1601">
        <v>0</v>
      </c>
      <c r="K296" s="691">
        <v>0</v>
      </c>
      <c r="L296" s="480">
        <v>0</v>
      </c>
      <c r="M296" s="560">
        <v>0</v>
      </c>
      <c r="N296" s="560">
        <v>0</v>
      </c>
      <c r="O296" s="560">
        <v>0</v>
      </c>
      <c r="P296" s="560">
        <v>0</v>
      </c>
      <c r="Q296" s="1415">
        <v>0</v>
      </c>
      <c r="R296" s="1415">
        <v>0</v>
      </c>
      <c r="S296" s="3176"/>
    </row>
    <row r="297" spans="1:19" ht="15.75">
      <c r="A297" s="3212" t="s">
        <v>1403</v>
      </c>
      <c r="C297" s="9">
        <v>0</v>
      </c>
      <c r="E297" s="487"/>
      <c r="F297" s="20" t="s">
        <v>5800</v>
      </c>
      <c r="G297" s="20"/>
      <c r="H297" s="115"/>
      <c r="I297" s="492">
        <v>225000000.00000006</v>
      </c>
      <c r="J297" s="1601">
        <v>-30066.719929784536</v>
      </c>
      <c r="K297" s="691">
        <v>224969933.28007028</v>
      </c>
      <c r="L297" s="480">
        <v>49097885.049956501</v>
      </c>
      <c r="M297" s="560">
        <v>98298216.518433243</v>
      </c>
      <c r="N297" s="560">
        <v>73880051.24215427</v>
      </c>
      <c r="O297" s="560">
        <v>0</v>
      </c>
      <c r="P297" s="560">
        <v>0</v>
      </c>
      <c r="Q297" s="1415">
        <v>3693780.4695262499</v>
      </c>
      <c r="R297" s="3171">
        <v>224969933.28007028</v>
      </c>
      <c r="S297" s="3176"/>
    </row>
    <row r="298" spans="1:19" ht="15.75">
      <c r="A298" s="3212" t="s">
        <v>1403</v>
      </c>
      <c r="C298" s="9">
        <v>0</v>
      </c>
      <c r="E298" s="487"/>
      <c r="F298" s="20"/>
      <c r="G298" s="20" t="s">
        <v>5801</v>
      </c>
      <c r="H298" s="115"/>
      <c r="I298" s="2812">
        <v>550993491.4781183</v>
      </c>
      <c r="J298" s="2828">
        <v>833666.62643130589</v>
      </c>
      <c r="K298" s="3361">
        <v>551827158.10454965</v>
      </c>
      <c r="L298" s="3243">
        <v>123585342.30265336</v>
      </c>
      <c r="M298" s="1430">
        <v>240524870.26664251</v>
      </c>
      <c r="N298" s="1430">
        <v>179051640.42517093</v>
      </c>
      <c r="O298" s="1430">
        <v>0</v>
      </c>
      <c r="P298" s="1430">
        <v>0</v>
      </c>
      <c r="Q298" s="1431">
        <v>8665305.1100827567</v>
      </c>
      <c r="R298" s="3198">
        <v>551827158.10454953</v>
      </c>
      <c r="S298" s="3176"/>
    </row>
    <row r="299" spans="1:19" ht="15.75">
      <c r="A299" s="3212" t="s">
        <v>1403</v>
      </c>
      <c r="C299" s="9">
        <v>0</v>
      </c>
      <c r="E299" s="487"/>
      <c r="F299" s="20"/>
      <c r="G299" s="20"/>
      <c r="H299" s="115"/>
      <c r="I299" s="492"/>
      <c r="J299" s="1601"/>
      <c r="K299" s="691"/>
      <c r="L299" s="480"/>
      <c r="M299" s="560"/>
      <c r="N299" s="560"/>
      <c r="O299" s="560"/>
      <c r="P299" s="560"/>
      <c r="Q299" s="1415"/>
      <c r="R299" s="1415"/>
      <c r="S299" s="3176"/>
    </row>
    <row r="300" spans="1:19" ht="15.75">
      <c r="A300" s="3212" t="s">
        <v>1403</v>
      </c>
      <c r="C300" s="9">
        <v>0</v>
      </c>
      <c r="E300" s="487" t="s">
        <v>487</v>
      </c>
      <c r="F300" s="20"/>
      <c r="G300" s="20"/>
      <c r="H300" s="115"/>
      <c r="I300" s="492">
        <v>0</v>
      </c>
      <c r="J300" s="1601">
        <v>0</v>
      </c>
      <c r="K300" s="691">
        <v>0</v>
      </c>
      <c r="L300" s="480">
        <v>0</v>
      </c>
      <c r="M300" s="560">
        <v>0</v>
      </c>
      <c r="N300" s="560">
        <v>0</v>
      </c>
      <c r="O300" s="560">
        <v>0</v>
      </c>
      <c r="P300" s="560">
        <v>0</v>
      </c>
      <c r="Q300" s="1415">
        <v>0</v>
      </c>
      <c r="R300" s="1415">
        <v>0</v>
      </c>
      <c r="S300" s="3176"/>
    </row>
    <row r="301" spans="1:19" ht="15.75">
      <c r="A301" s="3212" t="s">
        <v>1403</v>
      </c>
      <c r="C301" s="9">
        <v>0</v>
      </c>
      <c r="E301" s="487"/>
      <c r="F301" s="20"/>
      <c r="G301" s="20"/>
      <c r="H301" s="115"/>
      <c r="I301" s="492"/>
      <c r="J301" s="1601"/>
      <c r="K301" s="691"/>
      <c r="L301" s="480"/>
      <c r="M301" s="560"/>
      <c r="N301" s="560"/>
      <c r="O301" s="560"/>
      <c r="P301" s="560"/>
      <c r="Q301" s="1415"/>
      <c r="R301" s="1415"/>
      <c r="S301" s="3176"/>
    </row>
    <row r="302" spans="1:19" ht="15.75">
      <c r="A302" s="3212" t="s">
        <v>1403</v>
      </c>
      <c r="C302" s="9">
        <v>0</v>
      </c>
      <c r="E302" s="487" t="s">
        <v>698</v>
      </c>
      <c r="F302" s="20"/>
      <c r="G302" s="20"/>
      <c r="H302" s="115"/>
      <c r="I302" s="492"/>
      <c r="J302" s="1601"/>
      <c r="K302" s="691"/>
      <c r="L302" s="480"/>
      <c r="M302" s="560"/>
      <c r="N302" s="560"/>
      <c r="O302" s="560"/>
      <c r="P302" s="560"/>
      <c r="Q302" s="1415"/>
      <c r="R302" s="1415"/>
      <c r="S302" s="3176"/>
    </row>
    <row r="303" spans="1:19" ht="15.75">
      <c r="A303" s="3212" t="s">
        <v>1403</v>
      </c>
      <c r="C303" s="9">
        <v>0</v>
      </c>
      <c r="E303" s="487"/>
      <c r="F303" s="20" t="s">
        <v>475</v>
      </c>
      <c r="G303" s="20"/>
      <c r="H303" s="115"/>
      <c r="I303" s="492">
        <v>7640898.3700000001</v>
      </c>
      <c r="J303" s="1601">
        <v>-1378615.4814322293</v>
      </c>
      <c r="K303" s="691">
        <v>6262282.8885677708</v>
      </c>
      <c r="L303" s="480">
        <v>0</v>
      </c>
      <c r="M303" s="560">
        <v>5911546.0959042972</v>
      </c>
      <c r="N303" s="560">
        <v>200928.51093327109</v>
      </c>
      <c r="O303" s="560">
        <v>0</v>
      </c>
      <c r="P303" s="560">
        <v>0</v>
      </c>
      <c r="Q303" s="1415">
        <v>149808.28173020307</v>
      </c>
      <c r="R303" s="1415">
        <v>6262282.8885677708</v>
      </c>
      <c r="S303" s="3176"/>
    </row>
    <row r="304" spans="1:19" ht="15.75">
      <c r="A304" s="3212" t="s">
        <v>5746</v>
      </c>
      <c r="C304" s="9">
        <v>0</v>
      </c>
      <c r="E304" s="487"/>
      <c r="F304" s="20" t="s">
        <v>700</v>
      </c>
      <c r="G304" s="20"/>
      <c r="H304" s="115"/>
      <c r="I304" s="492">
        <v>0</v>
      </c>
      <c r="J304" s="1601">
        <v>0</v>
      </c>
      <c r="K304" s="691">
        <v>0</v>
      </c>
      <c r="L304" s="480">
        <v>0</v>
      </c>
      <c r="M304" s="560">
        <v>0</v>
      </c>
      <c r="N304" s="560">
        <v>0</v>
      </c>
      <c r="O304" s="560">
        <v>0</v>
      </c>
      <c r="P304" s="560">
        <v>0</v>
      </c>
      <c r="Q304" s="1415">
        <v>0</v>
      </c>
      <c r="R304" s="1415">
        <v>0</v>
      </c>
      <c r="S304" s="3176"/>
    </row>
    <row r="305" spans="1:19" ht="15.75">
      <c r="A305" s="3212" t="s">
        <v>5746</v>
      </c>
      <c r="C305" s="9">
        <v>0</v>
      </c>
      <c r="E305" s="487"/>
      <c r="F305" s="20" t="s">
        <v>701</v>
      </c>
      <c r="G305" s="20"/>
      <c r="H305" s="115"/>
      <c r="I305" s="492">
        <v>0</v>
      </c>
      <c r="J305" s="1601">
        <v>0</v>
      </c>
      <c r="K305" s="691">
        <v>0</v>
      </c>
      <c r="L305" s="480">
        <v>0</v>
      </c>
      <c r="M305" s="560">
        <v>0</v>
      </c>
      <c r="N305" s="560">
        <v>0</v>
      </c>
      <c r="O305" s="560">
        <v>0</v>
      </c>
      <c r="P305" s="560">
        <v>0</v>
      </c>
      <c r="Q305" s="1415">
        <v>0</v>
      </c>
      <c r="R305" s="1415">
        <v>0</v>
      </c>
      <c r="S305" s="3176"/>
    </row>
    <row r="306" spans="1:19" ht="15.75">
      <c r="A306" s="3212" t="s">
        <v>5746</v>
      </c>
      <c r="C306" s="9">
        <v>0</v>
      </c>
      <c r="E306" s="487"/>
      <c r="F306" s="20" t="s">
        <v>674</v>
      </c>
      <c r="G306" s="20"/>
      <c r="H306" s="115"/>
      <c r="I306" s="492">
        <v>0</v>
      </c>
      <c r="J306" s="1601">
        <v>0</v>
      </c>
      <c r="K306" s="691">
        <v>0</v>
      </c>
      <c r="L306" s="480">
        <v>0</v>
      </c>
      <c r="M306" s="560">
        <v>0</v>
      </c>
      <c r="N306" s="560">
        <v>0</v>
      </c>
      <c r="O306" s="560">
        <v>0</v>
      </c>
      <c r="P306" s="560">
        <v>0</v>
      </c>
      <c r="Q306" s="1415">
        <v>0</v>
      </c>
      <c r="R306" s="1415">
        <v>0</v>
      </c>
      <c r="S306" s="3176"/>
    </row>
    <row r="307" spans="1:19" ht="15.75">
      <c r="A307" s="3212" t="s">
        <v>1403</v>
      </c>
      <c r="C307" s="9">
        <v>0</v>
      </c>
      <c r="E307" s="487"/>
      <c r="F307" s="20" t="s">
        <v>702</v>
      </c>
      <c r="G307" s="20"/>
      <c r="H307" s="115"/>
      <c r="I307" s="492">
        <v>673000</v>
      </c>
      <c r="J307" s="1601">
        <v>-673000</v>
      </c>
      <c r="K307" s="691">
        <v>0</v>
      </c>
      <c r="L307" s="480">
        <v>0</v>
      </c>
      <c r="M307" s="560">
        <v>0</v>
      </c>
      <c r="N307" s="560">
        <v>0</v>
      </c>
      <c r="O307" s="560">
        <v>0</v>
      </c>
      <c r="P307" s="560">
        <v>0</v>
      </c>
      <c r="Q307" s="1415">
        <v>0</v>
      </c>
      <c r="R307" s="1415">
        <v>0</v>
      </c>
      <c r="S307" s="3176"/>
    </row>
    <row r="308" spans="1:19" ht="15.75">
      <c r="A308" s="3212" t="s">
        <v>1403</v>
      </c>
      <c r="C308" s="9">
        <v>0</v>
      </c>
      <c r="E308" s="487"/>
      <c r="F308" s="20" t="s">
        <v>705</v>
      </c>
      <c r="G308" s="20"/>
      <c r="H308" s="115"/>
      <c r="I308" s="492">
        <v>11344000</v>
      </c>
      <c r="J308" s="1601">
        <v>-11344000</v>
      </c>
      <c r="K308" s="691">
        <v>0</v>
      </c>
      <c r="L308" s="480">
        <v>0</v>
      </c>
      <c r="M308" s="560">
        <v>0</v>
      </c>
      <c r="N308" s="560">
        <v>0</v>
      </c>
      <c r="O308" s="560">
        <v>0</v>
      </c>
      <c r="P308" s="560">
        <v>0</v>
      </c>
      <c r="Q308" s="1415">
        <v>0</v>
      </c>
      <c r="R308" s="1415">
        <v>0</v>
      </c>
      <c r="S308" s="3176"/>
    </row>
    <row r="309" spans="1:19" ht="15.75">
      <c r="A309" s="3212" t="s">
        <v>5746</v>
      </c>
      <c r="C309" s="9">
        <v>0</v>
      </c>
      <c r="E309" s="487"/>
      <c r="F309" s="20" t="s">
        <v>632</v>
      </c>
      <c r="G309" s="20"/>
      <c r="H309" s="115"/>
      <c r="I309" s="492">
        <v>0</v>
      </c>
      <c r="J309" s="1601">
        <v>0</v>
      </c>
      <c r="K309" s="691">
        <v>0</v>
      </c>
      <c r="L309" s="480">
        <v>0</v>
      </c>
      <c r="M309" s="560">
        <v>0</v>
      </c>
      <c r="N309" s="560">
        <v>0</v>
      </c>
      <c r="O309" s="560">
        <v>0</v>
      </c>
      <c r="P309" s="560">
        <v>0</v>
      </c>
      <c r="Q309" s="1415">
        <v>0</v>
      </c>
      <c r="R309" s="1415">
        <v>0</v>
      </c>
      <c r="S309" s="3176"/>
    </row>
    <row r="310" spans="1:19" ht="15.75">
      <c r="A310" s="3212" t="s">
        <v>1403</v>
      </c>
      <c r="C310" s="9">
        <v>0</v>
      </c>
      <c r="E310" s="487"/>
      <c r="F310" s="20" t="s">
        <v>709</v>
      </c>
      <c r="G310" s="20"/>
      <c r="H310" s="115"/>
      <c r="I310" s="492">
        <v>565000</v>
      </c>
      <c r="J310" s="1601">
        <v>-565000</v>
      </c>
      <c r="K310" s="691">
        <v>0</v>
      </c>
      <c r="L310" s="480">
        <v>0</v>
      </c>
      <c r="M310" s="560">
        <v>0</v>
      </c>
      <c r="N310" s="560">
        <v>0</v>
      </c>
      <c r="O310" s="560">
        <v>0</v>
      </c>
      <c r="P310" s="560">
        <v>0</v>
      </c>
      <c r="Q310" s="1415">
        <v>0</v>
      </c>
      <c r="R310" s="1415">
        <v>0</v>
      </c>
      <c r="S310" s="3176"/>
    </row>
    <row r="311" spans="1:19" ht="15.75">
      <c r="A311" s="3212" t="s">
        <v>5746</v>
      </c>
      <c r="C311" s="9">
        <v>0</v>
      </c>
      <c r="E311" s="487"/>
      <c r="F311" s="20" t="s">
        <v>711</v>
      </c>
      <c r="G311" s="20"/>
      <c r="H311" s="115"/>
      <c r="I311" s="492">
        <v>0</v>
      </c>
      <c r="J311" s="1601">
        <v>0</v>
      </c>
      <c r="K311" s="691">
        <v>0</v>
      </c>
      <c r="L311" s="480">
        <v>0</v>
      </c>
      <c r="M311" s="560">
        <v>0</v>
      </c>
      <c r="N311" s="560">
        <v>0</v>
      </c>
      <c r="O311" s="560">
        <v>0</v>
      </c>
      <c r="P311" s="560">
        <v>0</v>
      </c>
      <c r="Q311" s="1415">
        <v>0</v>
      </c>
      <c r="R311" s="1415">
        <v>0</v>
      </c>
      <c r="S311" s="3176"/>
    </row>
    <row r="312" spans="1:19" ht="15.75">
      <c r="A312" s="3212" t="s">
        <v>1403</v>
      </c>
      <c r="C312" s="9">
        <v>0</v>
      </c>
      <c r="E312" s="487"/>
      <c r="F312" s="20" t="s">
        <v>713</v>
      </c>
      <c r="G312" s="20"/>
      <c r="H312" s="115"/>
      <c r="I312" s="492">
        <v>5065900</v>
      </c>
      <c r="J312" s="1601">
        <v>-5065900</v>
      </c>
      <c r="K312" s="691">
        <v>0</v>
      </c>
      <c r="L312" s="480">
        <v>0</v>
      </c>
      <c r="M312" s="560">
        <v>0</v>
      </c>
      <c r="N312" s="560">
        <v>0</v>
      </c>
      <c r="O312" s="560">
        <v>0</v>
      </c>
      <c r="P312" s="560">
        <v>0</v>
      </c>
      <c r="Q312" s="1415">
        <v>0</v>
      </c>
      <c r="R312" s="1415">
        <v>0</v>
      </c>
      <c r="S312" s="3176"/>
    </row>
    <row r="313" spans="1:19" ht="15.75">
      <c r="A313" s="3212" t="s">
        <v>1403</v>
      </c>
      <c r="C313" s="9">
        <v>0</v>
      </c>
      <c r="E313" s="487"/>
      <c r="F313" s="20" t="s">
        <v>716</v>
      </c>
      <c r="G313" s="20"/>
      <c r="H313" s="115"/>
      <c r="I313" s="492">
        <v>1550000</v>
      </c>
      <c r="J313" s="1601">
        <v>60509.065475579351</v>
      </c>
      <c r="K313" s="691">
        <v>1610509.0654755794</v>
      </c>
      <c r="L313" s="480">
        <v>0</v>
      </c>
      <c r="M313" s="560">
        <v>1610509.0654755794</v>
      </c>
      <c r="N313" s="560">
        <v>0</v>
      </c>
      <c r="O313" s="560">
        <v>0</v>
      </c>
      <c r="P313" s="560">
        <v>0</v>
      </c>
      <c r="Q313" s="1415">
        <v>0</v>
      </c>
      <c r="R313" s="1415">
        <v>1610509.0654755794</v>
      </c>
      <c r="S313" s="3176"/>
    </row>
    <row r="314" spans="1:19" ht="15.75">
      <c r="A314" s="3212" t="s">
        <v>5746</v>
      </c>
      <c r="C314" s="9">
        <v>0</v>
      </c>
      <c r="E314" s="487"/>
      <c r="F314" s="20" t="s">
        <v>632</v>
      </c>
      <c r="G314" s="20"/>
      <c r="H314" s="115"/>
      <c r="I314" s="492">
        <v>0</v>
      </c>
      <c r="J314" s="1601">
        <v>0</v>
      </c>
      <c r="K314" s="691">
        <v>0</v>
      </c>
      <c r="L314" s="480">
        <v>0</v>
      </c>
      <c r="M314" s="560">
        <v>0</v>
      </c>
      <c r="N314" s="560">
        <v>0</v>
      </c>
      <c r="O314" s="560">
        <v>0</v>
      </c>
      <c r="P314" s="560">
        <v>0</v>
      </c>
      <c r="Q314" s="1415">
        <v>0</v>
      </c>
      <c r="R314" s="1415">
        <v>0</v>
      </c>
      <c r="S314" s="3176"/>
    </row>
    <row r="315" spans="1:19" ht="15.75">
      <c r="A315" s="3212" t="s">
        <v>1403</v>
      </c>
      <c r="C315" s="9">
        <v>0</v>
      </c>
      <c r="E315" s="487"/>
      <c r="F315" s="20" t="s">
        <v>719</v>
      </c>
      <c r="G315" s="20"/>
      <c r="H315" s="115"/>
      <c r="I315" s="492">
        <v>624200</v>
      </c>
      <c r="J315" s="1601">
        <v>-624200</v>
      </c>
      <c r="K315" s="691">
        <v>0</v>
      </c>
      <c r="L315" s="480">
        <v>0</v>
      </c>
      <c r="M315" s="560">
        <v>0</v>
      </c>
      <c r="N315" s="560">
        <v>0</v>
      </c>
      <c r="O315" s="560">
        <v>0</v>
      </c>
      <c r="P315" s="560">
        <v>0</v>
      </c>
      <c r="Q315" s="1415">
        <v>0</v>
      </c>
      <c r="R315" s="1415">
        <v>0</v>
      </c>
      <c r="S315" s="3176"/>
    </row>
    <row r="316" spans="1:19" ht="15.75">
      <c r="A316" s="3212" t="s">
        <v>5746</v>
      </c>
      <c r="C316" s="9">
        <v>0</v>
      </c>
      <c r="E316" s="487"/>
      <c r="F316" s="20" t="s">
        <v>720</v>
      </c>
      <c r="G316" s="20"/>
      <c r="H316" s="115"/>
      <c r="I316" s="492">
        <v>0</v>
      </c>
      <c r="J316" s="1601">
        <v>0</v>
      </c>
      <c r="K316" s="691">
        <v>0</v>
      </c>
      <c r="L316" s="480">
        <v>0</v>
      </c>
      <c r="M316" s="560">
        <v>0</v>
      </c>
      <c r="N316" s="560">
        <v>0</v>
      </c>
      <c r="O316" s="560">
        <v>0</v>
      </c>
      <c r="P316" s="560">
        <v>0</v>
      </c>
      <c r="Q316" s="1415">
        <v>0</v>
      </c>
      <c r="R316" s="1415">
        <v>0</v>
      </c>
      <c r="S316" s="3176"/>
    </row>
    <row r="317" spans="1:19" ht="15.75">
      <c r="A317" s="3212" t="s">
        <v>5746</v>
      </c>
      <c r="C317" s="9">
        <v>0</v>
      </c>
      <c r="E317" s="487"/>
      <c r="F317" s="20" t="s">
        <v>171</v>
      </c>
      <c r="G317" s="20"/>
      <c r="H317" s="115"/>
      <c r="I317" s="492">
        <v>0</v>
      </c>
      <c r="J317" s="1601">
        <v>0</v>
      </c>
      <c r="K317" s="691">
        <v>0</v>
      </c>
      <c r="L317" s="480">
        <v>0</v>
      </c>
      <c r="M317" s="560">
        <v>0</v>
      </c>
      <c r="N317" s="560">
        <v>0</v>
      </c>
      <c r="O317" s="560">
        <v>0</v>
      </c>
      <c r="P317" s="560">
        <v>0</v>
      </c>
      <c r="Q317" s="1415">
        <v>0</v>
      </c>
      <c r="R317" s="1415">
        <v>0</v>
      </c>
      <c r="S317" s="3176"/>
    </row>
    <row r="318" spans="1:19" ht="15.75">
      <c r="A318" s="3212" t="s">
        <v>5746</v>
      </c>
      <c r="C318" s="9">
        <v>0</v>
      </c>
      <c r="E318" s="487"/>
      <c r="F318" s="20">
        <v>0</v>
      </c>
      <c r="G318" s="20"/>
      <c r="H318" s="115"/>
      <c r="I318" s="492">
        <v>0</v>
      </c>
      <c r="J318" s="1601">
        <v>0</v>
      </c>
      <c r="K318" s="691">
        <v>0</v>
      </c>
      <c r="L318" s="480">
        <v>0</v>
      </c>
      <c r="M318" s="560">
        <v>0</v>
      </c>
      <c r="N318" s="560">
        <v>0</v>
      </c>
      <c r="O318" s="560">
        <v>0</v>
      </c>
      <c r="P318" s="560">
        <v>0</v>
      </c>
      <c r="Q318" s="1415">
        <v>0</v>
      </c>
      <c r="R318" s="1415">
        <v>0</v>
      </c>
      <c r="S318" s="3176"/>
    </row>
    <row r="319" spans="1:19" ht="15.75">
      <c r="A319" s="3212" t="s">
        <v>1403</v>
      </c>
      <c r="C319" s="9">
        <v>0</v>
      </c>
      <c r="E319" s="487"/>
      <c r="F319" s="20"/>
      <c r="G319" s="20" t="s">
        <v>5805</v>
      </c>
      <c r="H319" s="115"/>
      <c r="I319" s="2812">
        <v>27462998.370000001</v>
      </c>
      <c r="J319" s="2828">
        <v>-19590206.41595665</v>
      </c>
      <c r="K319" s="3361">
        <v>7872791.9540433511</v>
      </c>
      <c r="L319" s="3243">
        <v>0</v>
      </c>
      <c r="M319" s="1430">
        <v>7522055.1613798765</v>
      </c>
      <c r="N319" s="1430">
        <v>200928.51093327109</v>
      </c>
      <c r="O319" s="1430">
        <v>0</v>
      </c>
      <c r="P319" s="1430">
        <v>0</v>
      </c>
      <c r="Q319" s="1431">
        <v>149808.28173020307</v>
      </c>
      <c r="R319" s="1431">
        <v>7872791.9540433502</v>
      </c>
      <c r="S319" s="3176"/>
    </row>
    <row r="320" spans="1:19" ht="15.75">
      <c r="A320" s="3212" t="s">
        <v>1403</v>
      </c>
      <c r="C320" s="9">
        <v>0</v>
      </c>
      <c r="E320" s="487"/>
      <c r="F320" s="20"/>
      <c r="G320" s="20"/>
      <c r="H320" s="115"/>
      <c r="I320" s="492"/>
      <c r="J320" s="1601"/>
      <c r="K320" s="691"/>
      <c r="L320" s="480"/>
      <c r="M320" s="560"/>
      <c r="N320" s="560"/>
      <c r="O320" s="560"/>
      <c r="P320" s="560"/>
      <c r="Q320" s="1415"/>
      <c r="R320" s="3171"/>
      <c r="S320" s="3176"/>
    </row>
    <row r="321" spans="1:19" ht="15.75">
      <c r="A321" s="3212" t="s">
        <v>1403</v>
      </c>
      <c r="C321" s="9">
        <v>0</v>
      </c>
      <c r="E321" s="487" t="s">
        <v>724</v>
      </c>
      <c r="F321" s="20"/>
      <c r="G321" s="20"/>
      <c r="H321" s="115"/>
      <c r="I321" s="492">
        <v>6600000</v>
      </c>
      <c r="J321" s="1601">
        <v>-6600000</v>
      </c>
      <c r="K321" s="691">
        <v>0</v>
      </c>
      <c r="L321" s="480">
        <v>0</v>
      </c>
      <c r="M321" s="560">
        <v>0</v>
      </c>
      <c r="N321" s="560">
        <v>0</v>
      </c>
      <c r="O321" s="560">
        <v>0</v>
      </c>
      <c r="P321" s="560">
        <v>0</v>
      </c>
      <c r="Q321" s="1415">
        <v>0</v>
      </c>
      <c r="R321" s="3171">
        <v>0</v>
      </c>
      <c r="S321" s="3176"/>
    </row>
    <row r="322" spans="1:19" ht="15.75">
      <c r="A322" s="3212" t="s">
        <v>5746</v>
      </c>
      <c r="C322" s="9">
        <v>0</v>
      </c>
      <c r="E322" s="487"/>
      <c r="F322" s="20"/>
      <c r="G322" s="20"/>
      <c r="H322" s="115"/>
      <c r="I322" s="492"/>
      <c r="J322" s="1601"/>
      <c r="K322" s="691"/>
      <c r="L322" s="480"/>
      <c r="M322" s="560"/>
      <c r="N322" s="560"/>
      <c r="O322" s="560"/>
      <c r="P322" s="560"/>
      <c r="Q322" s="1415"/>
      <c r="R322" s="3171"/>
      <c r="S322" s="3176"/>
    </row>
    <row r="323" spans="1:19" ht="15.75">
      <c r="A323" s="3212" t="s">
        <v>1403</v>
      </c>
      <c r="C323" s="9">
        <v>0</v>
      </c>
      <c r="E323" s="487"/>
      <c r="F323" s="20"/>
      <c r="G323" s="20"/>
      <c r="H323" s="536" t="s">
        <v>725</v>
      </c>
      <c r="I323" s="2812">
        <v>1234589520.3925493</v>
      </c>
      <c r="J323" s="2828">
        <v>-777085.96636358649</v>
      </c>
      <c r="K323" s="3361">
        <v>1233812434.4261856</v>
      </c>
      <c r="L323" s="3243">
        <v>149934640.42316356</v>
      </c>
      <c r="M323" s="1430">
        <v>657325886.90621567</v>
      </c>
      <c r="N323" s="1430">
        <v>201563014.70215943</v>
      </c>
      <c r="O323" s="1430">
        <v>216950864.9691979</v>
      </c>
      <c r="P323" s="1430">
        <v>0</v>
      </c>
      <c r="Q323" s="1431">
        <v>8815113.3918129597</v>
      </c>
      <c r="R323" s="3198">
        <v>1233812434.4261858</v>
      </c>
      <c r="S323" s="3176"/>
    </row>
    <row r="324" spans="1:19" ht="15.75">
      <c r="A324" s="3212" t="s">
        <v>1403</v>
      </c>
      <c r="C324" s="9">
        <v>0</v>
      </c>
      <c r="E324" s="487"/>
      <c r="F324" s="20"/>
      <c r="G324" s="20"/>
      <c r="H324" s="115"/>
      <c r="I324" s="492"/>
      <c r="J324" s="1601"/>
      <c r="K324" s="691"/>
      <c r="L324" s="480"/>
      <c r="M324" s="560"/>
      <c r="N324" s="560"/>
      <c r="O324" s="560"/>
      <c r="P324" s="560"/>
      <c r="Q324" s="1415"/>
      <c r="R324" s="3171"/>
      <c r="S324" s="3176"/>
    </row>
    <row r="325" spans="1:19" ht="15.75">
      <c r="A325" s="3212" t="s">
        <v>1403</v>
      </c>
      <c r="C325" s="9">
        <v>0</v>
      </c>
      <c r="E325" s="487" t="s">
        <v>5806</v>
      </c>
      <c r="F325" s="20"/>
      <c r="G325" s="20"/>
      <c r="H325" s="115"/>
      <c r="I325" s="2815">
        <v>1629795598.6673198</v>
      </c>
      <c r="J325" s="2830">
        <v>-777085.96636357694</v>
      </c>
      <c r="K325" s="3362">
        <v>1629018512.7009561</v>
      </c>
      <c r="L325" s="496">
        <v>149934640.42316356</v>
      </c>
      <c r="M325" s="1402">
        <v>1014657325.590544</v>
      </c>
      <c r="N325" s="1402">
        <v>201563014.70215943</v>
      </c>
      <c r="O325" s="1402">
        <v>246070405.4264079</v>
      </c>
      <c r="P325" s="1402">
        <v>0</v>
      </c>
      <c r="Q325" s="1427">
        <v>17570212.525045194</v>
      </c>
      <c r="R325" s="3301">
        <v>1629018512.7009563</v>
      </c>
      <c r="S325" s="3252"/>
    </row>
    <row r="326" spans="1:19" ht="15.75">
      <c r="A326" s="3212" t="s">
        <v>1403</v>
      </c>
      <c r="C326" s="9">
        <v>0</v>
      </c>
      <c r="E326" s="487"/>
      <c r="F326" s="20"/>
      <c r="G326" s="20"/>
      <c r="H326" s="115"/>
      <c r="I326" s="492"/>
      <c r="J326" s="1601"/>
      <c r="K326" s="691"/>
      <c r="L326" s="480"/>
      <c r="M326" s="560"/>
      <c r="N326" s="560"/>
      <c r="O326" s="560"/>
      <c r="P326" s="560"/>
      <c r="Q326" s="1415"/>
      <c r="R326" s="3171"/>
      <c r="S326" s="3176"/>
    </row>
    <row r="327" spans="1:19" ht="15.75">
      <c r="A327" s="3212" t="s">
        <v>1403</v>
      </c>
      <c r="C327" s="9">
        <v>0</v>
      </c>
      <c r="E327" s="487" t="s">
        <v>986</v>
      </c>
      <c r="F327" s="20"/>
      <c r="G327" s="20"/>
      <c r="H327" s="115"/>
      <c r="I327" s="492"/>
      <c r="J327" s="1601"/>
      <c r="K327" s="691"/>
      <c r="L327" s="480"/>
      <c r="M327" s="560"/>
      <c r="N327" s="560"/>
      <c r="O327" s="560"/>
      <c r="P327" s="560"/>
      <c r="Q327" s="1415"/>
      <c r="R327" s="3171"/>
      <c r="S327" s="3176"/>
    </row>
    <row r="328" spans="1:19" ht="15.75">
      <c r="A328" s="3212" t="s">
        <v>1403</v>
      </c>
      <c r="C328" s="9">
        <v>0</v>
      </c>
      <c r="E328" s="487"/>
      <c r="F328" s="20" t="s">
        <v>678</v>
      </c>
      <c r="G328" s="20"/>
      <c r="H328" s="115"/>
      <c r="I328" s="492">
        <v>36505276</v>
      </c>
      <c r="J328" s="1601">
        <v>0</v>
      </c>
      <c r="K328" s="691">
        <v>36505276</v>
      </c>
      <c r="L328" s="480">
        <v>8664287.433374308</v>
      </c>
      <c r="M328" s="560">
        <v>20504773.613205582</v>
      </c>
      <c r="N328" s="560">
        <v>7336214.9534201082</v>
      </c>
      <c r="O328" s="560">
        <v>0</v>
      </c>
      <c r="P328" s="560">
        <v>0</v>
      </c>
      <c r="Q328" s="1415">
        <v>0</v>
      </c>
      <c r="R328" s="3171">
        <v>36505276</v>
      </c>
      <c r="S328" s="3176"/>
    </row>
    <row r="329" spans="1:19" ht="15.75">
      <c r="A329" s="3212" t="s">
        <v>1403</v>
      </c>
      <c r="C329" s="9">
        <v>0</v>
      </c>
      <c r="E329" s="487"/>
      <c r="F329" s="20" t="s">
        <v>679</v>
      </c>
      <c r="G329" s="20"/>
      <c r="H329" s="115"/>
      <c r="I329" s="492">
        <v>23162001.259999998</v>
      </c>
      <c r="J329" s="1601">
        <v>0</v>
      </c>
      <c r="K329" s="691">
        <v>23162001.259999998</v>
      </c>
      <c r="L329" s="480">
        <v>5945765.8592228312</v>
      </c>
      <c r="M329" s="560">
        <v>7271853.3557889108</v>
      </c>
      <c r="N329" s="560">
        <v>9944382.0449882578</v>
      </c>
      <c r="O329" s="560">
        <v>0</v>
      </c>
      <c r="P329" s="560">
        <v>0</v>
      </c>
      <c r="Q329" s="1415">
        <v>0</v>
      </c>
      <c r="R329" s="3171">
        <v>23162001.259999998</v>
      </c>
      <c r="S329" s="3176"/>
    </row>
    <row r="330" spans="1:19" ht="15.75">
      <c r="A330" s="3212" t="s">
        <v>1403</v>
      </c>
      <c r="C330" s="9">
        <v>0</v>
      </c>
      <c r="E330" s="487"/>
      <c r="F330" s="20" t="s">
        <v>683</v>
      </c>
      <c r="G330" s="20"/>
      <c r="H330" s="115"/>
      <c r="I330" s="492">
        <v>13403888.810297135</v>
      </c>
      <c r="J330" s="1601">
        <v>0</v>
      </c>
      <c r="K330" s="691">
        <v>13403888.810297135</v>
      </c>
      <c r="L330" s="480">
        <v>2197182.6892229444</v>
      </c>
      <c r="M330" s="560">
        <v>6901284.9659608658</v>
      </c>
      <c r="N330" s="560">
        <v>2182425.7235967051</v>
      </c>
      <c r="O330" s="560">
        <v>1986502.6177250822</v>
      </c>
      <c r="P330" s="560">
        <v>0</v>
      </c>
      <c r="Q330" s="1415">
        <v>136492.81379153693</v>
      </c>
      <c r="R330" s="3171">
        <v>13403888.810297135</v>
      </c>
      <c r="S330" s="3176"/>
    </row>
    <row r="331" spans="1:19" ht="15.75">
      <c r="A331" s="3212" t="s">
        <v>1403</v>
      </c>
      <c r="C331" s="9">
        <v>0</v>
      </c>
      <c r="E331" s="487"/>
      <c r="F331" s="20" t="s">
        <v>685</v>
      </c>
      <c r="G331" s="20"/>
      <c r="H331" s="115"/>
      <c r="I331" s="492">
        <v>17868970.102012791</v>
      </c>
      <c r="J331" s="1601">
        <v>0</v>
      </c>
      <c r="K331" s="691">
        <v>17868970.102012791</v>
      </c>
      <c r="L331" s="480">
        <v>0</v>
      </c>
      <c r="M331" s="560">
        <v>0</v>
      </c>
      <c r="N331" s="560">
        <v>0</v>
      </c>
      <c r="O331" s="560">
        <v>0</v>
      </c>
      <c r="P331" s="560">
        <v>0</v>
      </c>
      <c r="Q331" s="1415">
        <v>17868970.102012791</v>
      </c>
      <c r="R331" s="1415">
        <v>17868970.102012791</v>
      </c>
      <c r="S331" s="3176"/>
    </row>
    <row r="332" spans="1:19" ht="15.75">
      <c r="A332" s="3212" t="s">
        <v>1403</v>
      </c>
      <c r="C332" s="9">
        <v>0</v>
      </c>
      <c r="E332" s="487"/>
      <c r="F332" s="20" t="s">
        <v>687</v>
      </c>
      <c r="G332" s="20"/>
      <c r="H332" s="115"/>
      <c r="I332" s="492">
        <v>5.5886244611022776E-2</v>
      </c>
      <c r="J332" s="1601">
        <v>0</v>
      </c>
      <c r="K332" s="691">
        <v>5.5886244611022776E-2</v>
      </c>
      <c r="L332" s="480">
        <v>0</v>
      </c>
      <c r="M332" s="560">
        <v>0</v>
      </c>
      <c r="N332" s="560">
        <v>0</v>
      </c>
      <c r="O332" s="560">
        <v>5.5886244611022776E-2</v>
      </c>
      <c r="P332" s="560">
        <v>0</v>
      </c>
      <c r="Q332" s="1415">
        <v>0</v>
      </c>
      <c r="R332" s="1415">
        <v>5.5886244611022776E-2</v>
      </c>
      <c r="S332" s="3176"/>
    </row>
    <row r="333" spans="1:19" ht="15.75">
      <c r="A333" s="3212" t="s">
        <v>1403</v>
      </c>
      <c r="C333" s="9">
        <v>0</v>
      </c>
      <c r="E333" s="487"/>
      <c r="F333" s="20"/>
      <c r="G333" s="584">
        <v>0</v>
      </c>
      <c r="H333" s="115"/>
      <c r="I333" s="492">
        <v>1404418.6599299998</v>
      </c>
      <c r="J333" s="1601">
        <v>0</v>
      </c>
      <c r="K333" s="691">
        <v>1404418.6599299998</v>
      </c>
      <c r="L333" s="480">
        <v>0</v>
      </c>
      <c r="M333" s="560">
        <v>0</v>
      </c>
      <c r="N333" s="560">
        <v>0</v>
      </c>
      <c r="O333" s="560">
        <v>1404418.6599299998</v>
      </c>
      <c r="P333" s="560">
        <v>0</v>
      </c>
      <c r="Q333" s="1415">
        <v>0</v>
      </c>
      <c r="R333" s="1415">
        <v>1404418.6599299998</v>
      </c>
      <c r="S333" s="3176"/>
    </row>
    <row r="334" spans="1:19" ht="15.75">
      <c r="A334" s="3212" t="s">
        <v>1403</v>
      </c>
      <c r="C334" s="9">
        <v>0</v>
      </c>
      <c r="E334" s="487"/>
      <c r="F334" s="20"/>
      <c r="G334" s="584">
        <v>0</v>
      </c>
      <c r="H334" s="115"/>
      <c r="I334" s="492">
        <v>5100000</v>
      </c>
      <c r="J334" s="1601">
        <v>9.3132257461547852E-10</v>
      </c>
      <c r="K334" s="691">
        <v>5100000.0000000009</v>
      </c>
      <c r="L334" s="480">
        <v>518167.12017178879</v>
      </c>
      <c r="M334" s="560">
        <v>3085458.969291226</v>
      </c>
      <c r="N334" s="560">
        <v>696592.37229361676</v>
      </c>
      <c r="O334" s="560">
        <v>749772.06469826924</v>
      </c>
      <c r="P334" s="560">
        <v>0</v>
      </c>
      <c r="Q334" s="1415">
        <v>50009.473545099288</v>
      </c>
      <c r="R334" s="1415">
        <v>5100000.0000000009</v>
      </c>
      <c r="S334" s="3176"/>
    </row>
    <row r="335" spans="1:19" ht="15.75">
      <c r="A335" s="3212" t="s">
        <v>1403</v>
      </c>
      <c r="C335" s="9">
        <v>0</v>
      </c>
      <c r="E335" s="487"/>
      <c r="F335" s="20" t="s">
        <v>693</v>
      </c>
      <c r="G335" s="20"/>
      <c r="H335" s="115"/>
      <c r="I335" s="492">
        <v>5113238.7310638828</v>
      </c>
      <c r="J335" s="1601">
        <v>0</v>
      </c>
      <c r="K335" s="691">
        <v>5113238.7310638828</v>
      </c>
      <c r="L335" s="480">
        <v>0</v>
      </c>
      <c r="M335" s="560">
        <v>5113238.7310638828</v>
      </c>
      <c r="N335" s="560">
        <v>0</v>
      </c>
      <c r="O335" s="560">
        <v>0</v>
      </c>
      <c r="P335" s="560">
        <v>0</v>
      </c>
      <c r="Q335" s="1415">
        <v>0</v>
      </c>
      <c r="R335" s="1415">
        <v>5113238.7310638828</v>
      </c>
      <c r="S335" s="3176"/>
    </row>
    <row r="336" spans="1:19" ht="15.75">
      <c r="A336" s="3212" t="s">
        <v>1403</v>
      </c>
      <c r="C336" s="9">
        <v>0</v>
      </c>
      <c r="E336" s="487"/>
      <c r="F336" s="20" t="s">
        <v>695</v>
      </c>
      <c r="G336" s="20"/>
      <c r="H336" s="115"/>
      <c r="I336" s="492">
        <v>30532367.557299946</v>
      </c>
      <c r="J336" s="1601">
        <v>0</v>
      </c>
      <c r="K336" s="691">
        <v>30532367.557299946</v>
      </c>
      <c r="L336" s="480">
        <v>5971323.3955838131</v>
      </c>
      <c r="M336" s="560">
        <v>19328907.891916804</v>
      </c>
      <c r="N336" s="560">
        <v>5056031.707540974</v>
      </c>
      <c r="O336" s="560">
        <v>176104.56225835375</v>
      </c>
      <c r="P336" s="560">
        <v>0</v>
      </c>
      <c r="Q336" s="1415">
        <v>0</v>
      </c>
      <c r="R336" s="1415">
        <v>30532367.557299946</v>
      </c>
      <c r="S336" s="3176"/>
    </row>
    <row r="337" spans="1:19" ht="15.75">
      <c r="A337" s="3212" t="s">
        <v>5746</v>
      </c>
      <c r="C337" s="9">
        <v>0</v>
      </c>
      <c r="E337" s="487"/>
      <c r="F337" s="20" t="s">
        <v>478</v>
      </c>
      <c r="G337" s="20"/>
      <c r="H337" s="115"/>
      <c r="I337" s="492">
        <v>0</v>
      </c>
      <c r="J337" s="1601">
        <v>0</v>
      </c>
      <c r="K337" s="691">
        <v>0</v>
      </c>
      <c r="L337" s="480">
        <v>0</v>
      </c>
      <c r="M337" s="560">
        <v>0</v>
      </c>
      <c r="N337" s="560">
        <v>0</v>
      </c>
      <c r="O337" s="560">
        <v>0</v>
      </c>
      <c r="P337" s="560">
        <v>0</v>
      </c>
      <c r="Q337" s="1415">
        <v>0</v>
      </c>
      <c r="R337" s="1415">
        <v>0</v>
      </c>
      <c r="S337" s="3176"/>
    </row>
    <row r="338" spans="1:19" ht="15.75">
      <c r="A338" s="3212" t="s">
        <v>5746</v>
      </c>
      <c r="C338" s="9">
        <v>0</v>
      </c>
      <c r="E338" s="487"/>
      <c r="F338" s="20" t="s">
        <v>632</v>
      </c>
      <c r="G338" s="20"/>
      <c r="H338" s="115"/>
      <c r="I338" s="492">
        <v>0</v>
      </c>
      <c r="J338" s="1601">
        <v>0</v>
      </c>
      <c r="K338" s="691">
        <v>0</v>
      </c>
      <c r="L338" s="480">
        <v>0</v>
      </c>
      <c r="M338" s="560">
        <v>0</v>
      </c>
      <c r="N338" s="560">
        <v>0</v>
      </c>
      <c r="O338" s="560">
        <v>0</v>
      </c>
      <c r="P338" s="560">
        <v>0</v>
      </c>
      <c r="Q338" s="1415">
        <v>0</v>
      </c>
      <c r="R338" s="1415">
        <v>0</v>
      </c>
      <c r="S338" s="3176"/>
    </row>
    <row r="339" spans="1:19" ht="15.75">
      <c r="A339" s="3212" t="s">
        <v>5746</v>
      </c>
      <c r="C339" s="9">
        <v>0</v>
      </c>
      <c r="E339" s="487"/>
      <c r="F339" s="20" t="s">
        <v>632</v>
      </c>
      <c r="G339" s="20"/>
      <c r="H339" s="115"/>
      <c r="I339" s="492">
        <v>0</v>
      </c>
      <c r="J339" s="1601">
        <v>0</v>
      </c>
      <c r="K339" s="691">
        <v>0</v>
      </c>
      <c r="L339" s="480">
        <v>0</v>
      </c>
      <c r="M339" s="560">
        <v>0</v>
      </c>
      <c r="N339" s="560">
        <v>0</v>
      </c>
      <c r="O339" s="560">
        <v>0</v>
      </c>
      <c r="P339" s="560">
        <v>0</v>
      </c>
      <c r="Q339" s="1415">
        <v>0</v>
      </c>
      <c r="R339" s="1415">
        <v>0</v>
      </c>
      <c r="S339" s="3176"/>
    </row>
    <row r="340" spans="1:19" ht="15.75">
      <c r="A340" s="3212" t="s">
        <v>5746</v>
      </c>
      <c r="C340" s="9">
        <v>0</v>
      </c>
      <c r="E340" s="487"/>
      <c r="F340" s="20" t="s">
        <v>632</v>
      </c>
      <c r="G340" s="20"/>
      <c r="H340" s="115"/>
      <c r="I340" s="492">
        <v>0</v>
      </c>
      <c r="J340" s="1601">
        <v>0</v>
      </c>
      <c r="K340" s="691">
        <v>0</v>
      </c>
      <c r="L340" s="480">
        <v>0</v>
      </c>
      <c r="M340" s="560">
        <v>0</v>
      </c>
      <c r="N340" s="560">
        <v>0</v>
      </c>
      <c r="O340" s="560">
        <v>0</v>
      </c>
      <c r="P340" s="560">
        <v>0</v>
      </c>
      <c r="Q340" s="1415">
        <v>0</v>
      </c>
      <c r="R340" s="1415">
        <v>0</v>
      </c>
      <c r="S340" s="3176"/>
    </row>
    <row r="341" spans="1:19" ht="15.75">
      <c r="A341" s="3212" t="s">
        <v>5746</v>
      </c>
      <c r="C341" s="9">
        <v>0</v>
      </c>
      <c r="E341" s="487"/>
      <c r="F341" s="20" t="s">
        <v>699</v>
      </c>
      <c r="G341" s="20"/>
      <c r="H341" s="115"/>
      <c r="I341" s="492">
        <v>0</v>
      </c>
      <c r="J341" s="1601">
        <v>0</v>
      </c>
      <c r="K341" s="691">
        <v>0</v>
      </c>
      <c r="L341" s="480">
        <v>0</v>
      </c>
      <c r="M341" s="560">
        <v>0</v>
      </c>
      <c r="N341" s="560">
        <v>0</v>
      </c>
      <c r="O341" s="560">
        <v>0</v>
      </c>
      <c r="P341" s="560">
        <v>0</v>
      </c>
      <c r="Q341" s="1415">
        <v>0</v>
      </c>
      <c r="R341" s="1415">
        <v>0</v>
      </c>
      <c r="S341" s="3176"/>
    </row>
    <row r="342" spans="1:19" ht="15.75">
      <c r="A342" s="3212" t="s">
        <v>1403</v>
      </c>
      <c r="C342" s="9">
        <v>0</v>
      </c>
      <c r="E342" s="487"/>
      <c r="F342" s="20"/>
      <c r="G342" s="20" t="s">
        <v>5813</v>
      </c>
      <c r="H342" s="115"/>
      <c r="I342" s="2812">
        <v>133090161.17649001</v>
      </c>
      <c r="J342" s="2828">
        <v>9.3132257461547852E-10</v>
      </c>
      <c r="K342" s="3361">
        <v>133090161.17649001</v>
      </c>
      <c r="L342" s="3243">
        <v>23296726.497575685</v>
      </c>
      <c r="M342" s="1430">
        <v>62205517.527227268</v>
      </c>
      <c r="N342" s="1430">
        <v>25215646.801839661</v>
      </c>
      <c r="O342" s="1430">
        <v>4316797.9604979493</v>
      </c>
      <c r="P342" s="1430">
        <v>0</v>
      </c>
      <c r="Q342" s="1431">
        <v>18055472.389349427</v>
      </c>
      <c r="R342" s="3198">
        <v>133090161.17649001</v>
      </c>
      <c r="S342" s="3176"/>
    </row>
    <row r="343" spans="1:19" ht="15.75">
      <c r="A343" s="3212" t="s">
        <v>1403</v>
      </c>
      <c r="C343" s="9">
        <v>0</v>
      </c>
      <c r="E343" s="487"/>
      <c r="F343" s="20"/>
      <c r="G343" s="20"/>
      <c r="H343" s="115"/>
      <c r="I343" s="492"/>
      <c r="J343" s="1601"/>
      <c r="K343" s="691"/>
      <c r="L343" s="480"/>
      <c r="M343" s="560"/>
      <c r="N343" s="560"/>
      <c r="O343" s="560"/>
      <c r="P343" s="560"/>
      <c r="Q343" s="1415"/>
      <c r="R343" s="3171"/>
      <c r="S343" s="3176"/>
    </row>
    <row r="344" spans="1:19" ht="16.5" thickBot="1">
      <c r="A344" s="3212" t="s">
        <v>1403</v>
      </c>
      <c r="C344" s="9">
        <v>0</v>
      </c>
      <c r="E344" s="505" t="s">
        <v>744</v>
      </c>
      <c r="F344" s="94"/>
      <c r="G344" s="94"/>
      <c r="H344" s="162"/>
      <c r="I344" s="3260">
        <v>1496705437.4908299</v>
      </c>
      <c r="J344" s="3259">
        <v>-777085.96636357787</v>
      </c>
      <c r="K344" s="3363">
        <v>1495928351.524466</v>
      </c>
      <c r="L344" s="3261">
        <v>126637913.92558788</v>
      </c>
      <c r="M344" s="3262">
        <v>952451808.0633167</v>
      </c>
      <c r="N344" s="3262">
        <v>176347367.90031978</v>
      </c>
      <c r="O344" s="3262">
        <v>241753607.46590996</v>
      </c>
      <c r="P344" s="3262">
        <v>0</v>
      </c>
      <c r="Q344" s="3263">
        <v>-485259.86430423334</v>
      </c>
      <c r="R344" s="3263">
        <v>1495928351.5244663</v>
      </c>
      <c r="S344" s="3211"/>
    </row>
    <row r="345" spans="1:19" ht="15.75">
      <c r="A345" s="678"/>
      <c r="B345" s="21"/>
      <c r="E345" s="82"/>
      <c r="F345" s="20"/>
      <c r="G345" s="20"/>
      <c r="H345" s="20"/>
      <c r="I345" s="20"/>
      <c r="J345" s="20"/>
      <c r="K345" s="20"/>
      <c r="L345" s="490"/>
      <c r="M345" s="20"/>
      <c r="N345" s="20"/>
      <c r="O345" s="20"/>
      <c r="P345" s="20"/>
      <c r="Q345" s="20"/>
      <c r="R345" s="20"/>
      <c r="S345" s="20"/>
    </row>
    <row r="346" spans="1:19" ht="15.75">
      <c r="A346" s="678"/>
      <c r="B346" s="21"/>
      <c r="E346" s="82"/>
      <c r="F346" s="20"/>
      <c r="G346" s="20"/>
      <c r="H346" s="20"/>
      <c r="I346" s="20"/>
      <c r="J346" s="20"/>
      <c r="K346" s="20"/>
      <c r="L346" s="490"/>
      <c r="M346" s="20"/>
      <c r="N346" s="20"/>
      <c r="O346" s="20"/>
      <c r="P346" s="20"/>
      <c r="Q346" s="20"/>
      <c r="R346" s="20"/>
      <c r="S346" s="20"/>
    </row>
    <row r="347" spans="1:19">
      <c r="A347" s="678"/>
      <c r="B347" s="21"/>
      <c r="E347" s="152"/>
      <c r="F347" s="152"/>
      <c r="G347" s="152"/>
      <c r="H347" s="152"/>
      <c r="I347" s="152"/>
      <c r="J347" s="152"/>
      <c r="K347" s="152"/>
      <c r="L347" s="661"/>
      <c r="M347" s="152"/>
      <c r="N347" s="152"/>
      <c r="O347" s="152"/>
      <c r="P347" s="152"/>
      <c r="Q347" s="152"/>
      <c r="R347" s="152"/>
      <c r="S347" s="152"/>
    </row>
    <row r="348" spans="1:19">
      <c r="A348" s="678"/>
      <c r="B348" s="21"/>
      <c r="E348" s="152"/>
      <c r="F348" s="152"/>
      <c r="G348" s="152"/>
      <c r="H348" s="152"/>
      <c r="I348" s="3264"/>
      <c r="J348" s="3264"/>
      <c r="K348" s="3264"/>
      <c r="L348" s="3237"/>
      <c r="M348" s="3237"/>
      <c r="N348" s="3237"/>
      <c r="O348" s="3237"/>
      <c r="P348" s="3237"/>
      <c r="Q348" s="3237"/>
      <c r="R348" s="3237"/>
      <c r="S348" s="3237"/>
    </row>
    <row r="349" spans="1:19">
      <c r="A349" s="678"/>
      <c r="B349" s="21"/>
      <c r="E349" s="152"/>
      <c r="F349" s="152"/>
      <c r="G349" s="152"/>
      <c r="H349" s="152"/>
      <c r="I349" s="152"/>
      <c r="J349" s="152"/>
      <c r="K349" s="152"/>
      <c r="L349" s="661"/>
      <c r="M349" s="152"/>
      <c r="N349" s="152"/>
      <c r="O349" s="152"/>
      <c r="R349" s="152"/>
      <c r="S349" s="152"/>
    </row>
    <row r="350" spans="1:19">
      <c r="A350" s="678"/>
      <c r="B350" s="21"/>
      <c r="C350" s="21"/>
      <c r="E350" s="152"/>
      <c r="F350" s="152"/>
      <c r="G350" s="152"/>
      <c r="H350" s="152"/>
      <c r="I350" s="152"/>
      <c r="J350" s="152"/>
      <c r="K350" s="152"/>
      <c r="L350" s="661"/>
      <c r="M350" s="152"/>
      <c r="N350" s="152"/>
      <c r="O350" s="152"/>
      <c r="R350" s="152"/>
      <c r="S350" s="152"/>
    </row>
    <row r="351" spans="1:19">
      <c r="A351" s="678"/>
      <c r="B351" s="21"/>
      <c r="C351" s="21"/>
      <c r="E351" s="152"/>
      <c r="F351" s="152"/>
      <c r="G351" s="152"/>
      <c r="H351" s="152"/>
      <c r="I351" s="3265"/>
      <c r="J351" s="3265"/>
      <c r="K351" s="3265"/>
      <c r="L351" s="3265"/>
      <c r="M351" s="3265"/>
      <c r="N351" s="3265"/>
      <c r="O351" s="3265"/>
      <c r="R351" s="3265"/>
      <c r="S351" s="3265"/>
    </row>
    <row r="352" spans="1:19">
      <c r="A352" s="678"/>
      <c r="B352" s="21"/>
      <c r="C352" s="21"/>
      <c r="E352" s="152"/>
      <c r="F352" s="152"/>
      <c r="G352" s="152"/>
      <c r="H352" s="152"/>
      <c r="I352" s="152"/>
      <c r="J352" s="152"/>
      <c r="K352" s="152"/>
      <c r="L352" s="661"/>
      <c r="M352" s="152"/>
      <c r="N352" s="152"/>
      <c r="O352" s="152"/>
      <c r="R352" s="152"/>
      <c r="S352" s="152"/>
    </row>
    <row r="353" spans="1:19">
      <c r="A353" s="678"/>
      <c r="B353" s="21"/>
      <c r="C353" s="21"/>
      <c r="E353" s="152"/>
      <c r="F353" s="152"/>
      <c r="G353" s="152"/>
      <c r="H353" s="152"/>
      <c r="I353" s="152"/>
      <c r="J353" s="152"/>
      <c r="K353" s="152"/>
      <c r="L353" s="490"/>
      <c r="M353" s="20"/>
      <c r="N353" s="20"/>
      <c r="O353" s="20"/>
      <c r="R353" s="20"/>
      <c r="S353" s="20"/>
    </row>
    <row r="354" spans="1:19">
      <c r="A354" s="678"/>
      <c r="B354" s="21"/>
      <c r="C354" s="21"/>
      <c r="E354" s="152"/>
      <c r="F354" s="152"/>
      <c r="G354" s="152"/>
      <c r="H354" s="152"/>
      <c r="I354" s="152"/>
      <c r="J354" s="152"/>
      <c r="K354" s="152"/>
      <c r="L354" s="490"/>
      <c r="M354" s="20"/>
      <c r="N354" s="20"/>
      <c r="O354" s="20"/>
      <c r="R354" s="20"/>
      <c r="S354" s="20"/>
    </row>
    <row r="355" spans="1:19">
      <c r="A355" s="678"/>
      <c r="B355" s="21"/>
      <c r="C355" s="21"/>
      <c r="E355" s="152"/>
      <c r="F355" s="152"/>
      <c r="G355" s="152"/>
      <c r="H355" s="152"/>
      <c r="I355" s="152"/>
      <c r="J355" s="152"/>
      <c r="K355" s="152"/>
      <c r="L355" s="490"/>
      <c r="M355" s="20"/>
      <c r="N355" s="20"/>
      <c r="O355" s="20"/>
      <c r="R355" s="20"/>
      <c r="S355" s="20"/>
    </row>
    <row r="356" spans="1:19">
      <c r="A356" s="678"/>
      <c r="B356" s="21"/>
      <c r="C356" s="21"/>
      <c r="E356" s="152"/>
      <c r="F356" s="152"/>
      <c r="G356" s="152"/>
      <c r="H356" s="152"/>
      <c r="I356" s="152"/>
      <c r="J356" s="152"/>
      <c r="K356" s="152"/>
      <c r="L356" s="490"/>
      <c r="M356" s="20"/>
      <c r="N356" s="20"/>
      <c r="O356" s="20"/>
      <c r="R356" s="20"/>
      <c r="S356" s="20"/>
    </row>
    <row r="357" spans="1:19">
      <c r="A357" s="678"/>
      <c r="B357" s="21"/>
      <c r="C357" s="21"/>
      <c r="E357" s="152"/>
      <c r="F357" s="152"/>
      <c r="G357" s="152"/>
      <c r="H357" s="152"/>
      <c r="I357" s="152"/>
      <c r="J357" s="152"/>
      <c r="K357" s="152"/>
      <c r="L357" s="490"/>
      <c r="M357" s="20"/>
      <c r="N357" s="20"/>
      <c r="O357" s="20"/>
      <c r="R357" s="20"/>
      <c r="S357" s="20"/>
    </row>
    <row r="358" spans="1:19">
      <c r="A358" s="678"/>
      <c r="B358" s="21"/>
      <c r="C358" s="21"/>
      <c r="E358" s="152"/>
      <c r="F358" s="152"/>
      <c r="G358" s="152"/>
      <c r="H358" s="152"/>
      <c r="I358" s="152"/>
      <c r="J358" s="152"/>
      <c r="K358" s="152"/>
      <c r="L358" s="490"/>
      <c r="M358" s="20"/>
      <c r="N358" s="20"/>
      <c r="O358" s="20"/>
      <c r="R358" s="20"/>
      <c r="S358" s="20"/>
    </row>
    <row r="359" spans="1:19">
      <c r="A359" s="678"/>
      <c r="B359" s="21"/>
      <c r="C359" s="21"/>
      <c r="E359" s="152"/>
      <c r="F359" s="152"/>
      <c r="G359" s="152"/>
      <c r="H359" s="152"/>
      <c r="I359" s="152"/>
      <c r="J359" s="152"/>
      <c r="K359" s="152"/>
      <c r="L359" s="490"/>
      <c r="M359" s="20"/>
      <c r="N359" s="20"/>
      <c r="O359" s="20"/>
      <c r="R359" s="20"/>
      <c r="S359" s="20"/>
    </row>
    <row r="360" spans="1:19">
      <c r="L360" s="490"/>
      <c r="M360" s="20"/>
      <c r="N360" s="20"/>
      <c r="O360" s="20"/>
      <c r="R360" s="20"/>
      <c r="S360" s="20"/>
    </row>
    <row r="361" spans="1:19">
      <c r="L361" s="490"/>
      <c r="M361" s="20"/>
      <c r="N361" s="20"/>
      <c r="O361" s="20"/>
      <c r="R361" s="20"/>
      <c r="S361" s="20"/>
    </row>
    <row r="362" spans="1:19">
      <c r="L362" s="490"/>
      <c r="M362" s="20"/>
      <c r="N362" s="20"/>
      <c r="O362" s="20"/>
      <c r="R362" s="20"/>
      <c r="S362" s="20"/>
    </row>
    <row r="363" spans="1:19">
      <c r="L363" s="490"/>
      <c r="M363" s="20"/>
      <c r="N363" s="20"/>
      <c r="O363" s="20"/>
      <c r="R363" s="20"/>
      <c r="S363" s="20"/>
    </row>
    <row r="364" spans="1:19">
      <c r="L364" s="490"/>
      <c r="M364" s="20"/>
      <c r="N364" s="20"/>
      <c r="O364" s="20"/>
      <c r="R364" s="20"/>
      <c r="S364" s="20"/>
    </row>
    <row r="365" spans="1:19">
      <c r="L365" s="490"/>
      <c r="M365" s="20"/>
      <c r="N365" s="20"/>
      <c r="O365" s="20"/>
      <c r="R365" s="20"/>
      <c r="S365" s="20"/>
    </row>
    <row r="366" spans="1:19">
      <c r="L366" s="490"/>
      <c r="M366" s="20"/>
      <c r="N366" s="20"/>
      <c r="O366" s="20"/>
      <c r="R366" s="20"/>
      <c r="S366" s="20"/>
    </row>
    <row r="367" spans="1:19">
      <c r="L367" s="490"/>
      <c r="M367" s="20"/>
      <c r="N367" s="20"/>
      <c r="O367" s="20"/>
      <c r="R367" s="20"/>
      <c r="S367" s="20"/>
    </row>
    <row r="368" spans="1:19">
      <c r="L368" s="490"/>
      <c r="M368" s="20"/>
      <c r="N368" s="20"/>
      <c r="O368" s="20"/>
      <c r="R368" s="20"/>
      <c r="S368" s="20"/>
    </row>
    <row r="369" spans="12:19">
      <c r="L369" s="490"/>
      <c r="M369" s="20"/>
      <c r="N369" s="20"/>
      <c r="O369" s="20"/>
      <c r="R369" s="20"/>
      <c r="S369" s="20"/>
    </row>
    <row r="370" spans="12:19">
      <c r="L370" s="490"/>
    </row>
    <row r="371" spans="12:19">
      <c r="L371" s="490"/>
    </row>
    <row r="372" spans="12:19">
      <c r="L372" s="490"/>
    </row>
    <row r="373" spans="12:19">
      <c r="L373" s="490"/>
    </row>
    <row r="374" spans="12:19">
      <c r="L374" s="490"/>
    </row>
    <row r="375" spans="12:19">
      <c r="L375" s="490"/>
    </row>
    <row r="376" spans="12:19">
      <c r="L376" s="490"/>
    </row>
    <row r="377" spans="12:19">
      <c r="L377" s="490"/>
    </row>
    <row r="378" spans="12:19">
      <c r="L378" s="490"/>
    </row>
    <row r="379" spans="12:19">
      <c r="L379" s="490"/>
    </row>
    <row r="380" spans="12:19">
      <c r="L380" s="490"/>
    </row>
    <row r="381" spans="12:19">
      <c r="L381" s="490"/>
    </row>
    <row r="382" spans="12:19">
      <c r="L382" s="490"/>
    </row>
    <row r="383" spans="12:19">
      <c r="L383" s="490"/>
      <c r="M383" s="20"/>
    </row>
    <row r="384" spans="12:19">
      <c r="L384" s="490"/>
      <c r="M384" s="20"/>
    </row>
    <row r="385" spans="12:13">
      <c r="L385" s="490"/>
      <c r="M385" s="20"/>
    </row>
    <row r="386" spans="12:13">
      <c r="L386" s="490"/>
      <c r="M386" s="20"/>
    </row>
    <row r="387" spans="12:13">
      <c r="L387" s="490"/>
      <c r="M387" s="20"/>
    </row>
    <row r="388" spans="12:13">
      <c r="L388" s="490"/>
      <c r="M388" s="20"/>
    </row>
    <row r="389" spans="12:13">
      <c r="L389" s="490"/>
      <c r="M389" s="20"/>
    </row>
    <row r="390" spans="12:13">
      <c r="L390" s="490"/>
      <c r="M390" s="20"/>
    </row>
    <row r="391" spans="12:13">
      <c r="L391" s="490"/>
      <c r="M391" s="20"/>
    </row>
    <row r="392" spans="12:13">
      <c r="L392" s="490"/>
      <c r="M392" s="20"/>
    </row>
    <row r="393" spans="12:13">
      <c r="L393" s="490"/>
      <c r="M393" s="20"/>
    </row>
    <row r="394" spans="12:13">
      <c r="L394" s="490"/>
      <c r="M394" s="20"/>
    </row>
    <row r="395" spans="12:13">
      <c r="L395" s="490"/>
      <c r="M395" s="20"/>
    </row>
    <row r="396" spans="12:13">
      <c r="L396" s="490"/>
      <c r="M396" s="20"/>
    </row>
    <row r="397" spans="12:13">
      <c r="L397" s="490"/>
      <c r="M397" s="20"/>
    </row>
    <row r="398" spans="12:13">
      <c r="L398" s="490"/>
      <c r="M398" s="20"/>
    </row>
    <row r="399" spans="12:13">
      <c r="L399" s="490"/>
      <c r="M399" s="20"/>
    </row>
    <row r="400" spans="12:13">
      <c r="L400" s="490"/>
      <c r="M400" s="20"/>
    </row>
    <row r="401" spans="12:13">
      <c r="L401" s="490"/>
      <c r="M401" s="20"/>
    </row>
    <row r="402" spans="12:13">
      <c r="L402" s="490"/>
      <c r="M402" s="20"/>
    </row>
    <row r="403" spans="12:13">
      <c r="L403" s="490"/>
      <c r="M403" s="20"/>
    </row>
    <row r="404" spans="12:13">
      <c r="L404" s="490"/>
      <c r="M404" s="20"/>
    </row>
    <row r="405" spans="12:13">
      <c r="L405" s="490"/>
      <c r="M405" s="20"/>
    </row>
    <row r="406" spans="12:13">
      <c r="L406" s="490"/>
      <c r="M406" s="20"/>
    </row>
    <row r="407" spans="12:13">
      <c r="L407" s="490"/>
      <c r="M407" s="20"/>
    </row>
    <row r="408" spans="12:13">
      <c r="L408" s="490"/>
      <c r="M408" s="20"/>
    </row>
    <row r="409" spans="12:13">
      <c r="L409" s="490"/>
      <c r="M409" s="20"/>
    </row>
    <row r="410" spans="12:13">
      <c r="L410" s="490"/>
      <c r="M410" s="20"/>
    </row>
    <row r="411" spans="12:13">
      <c r="L411" s="490"/>
      <c r="M411" s="20"/>
    </row>
    <row r="412" spans="12:13">
      <c r="L412" s="490"/>
      <c r="M412" s="20"/>
    </row>
    <row r="413" spans="12:13">
      <c r="L413" s="490"/>
      <c r="M413" s="20"/>
    </row>
    <row r="414" spans="12:13">
      <c r="L414" s="490"/>
      <c r="M414" s="20"/>
    </row>
    <row r="415" spans="12:13">
      <c r="L415" s="490"/>
      <c r="M415" s="20"/>
    </row>
    <row r="416" spans="12:13">
      <c r="L416" s="490"/>
      <c r="M416" s="20"/>
    </row>
    <row r="417" spans="12:13">
      <c r="L417" s="490"/>
      <c r="M417" s="20"/>
    </row>
    <row r="418" spans="12:13">
      <c r="L418" s="490"/>
      <c r="M418" s="20"/>
    </row>
    <row r="419" spans="12:13">
      <c r="L419" s="490"/>
      <c r="M419" s="20"/>
    </row>
    <row r="420" spans="12:13">
      <c r="L420" s="490"/>
      <c r="M420" s="20"/>
    </row>
    <row r="421" spans="12:13">
      <c r="L421" s="490"/>
      <c r="M421" s="20"/>
    </row>
    <row r="422" spans="12:13">
      <c r="L422" s="490"/>
      <c r="M422" s="20"/>
    </row>
    <row r="423" spans="12:13">
      <c r="L423" s="490"/>
      <c r="M423" s="20"/>
    </row>
    <row r="424" spans="12:13">
      <c r="L424" s="490"/>
      <c r="M424" s="20"/>
    </row>
    <row r="425" spans="12:13">
      <c r="L425" s="490"/>
      <c r="M425" s="20"/>
    </row>
  </sheetData>
  <conditionalFormatting sqref="C7:C14">
    <cfRule type="cellIs" dxfId="30" priority="1" stopIfTrue="1" operator="notEqual">
      <formula>0</formula>
    </cfRule>
  </conditionalFormatting>
  <conditionalFormatting sqref="C310:C349 B310:B342 B16:C309">
    <cfRule type="cellIs" dxfId="29" priority="2" stopIfTrue="1" operator="greaterThan">
      <formula>0</formula>
    </cfRule>
  </conditionalFormatting>
  <pageMargins left="1" right="0.5" top="1" bottom="0.5" header="1" footer="0.25"/>
  <pageSetup paperSize="3" scale="12" orientation="portrait" verticalDpi="300" r:id="rId1"/>
  <headerFooter alignWithMargins="0">
    <oddHeader>&amp;A</oddHeader>
    <oddFooter>&amp;C&amp;F&amp;R&amp;D&amp;T</oddFooter>
  </headerFooter>
</worksheet>
</file>

<file path=xl/worksheets/sheet113.xml><?xml version="1.0" encoding="utf-8"?>
<worksheet xmlns="http://schemas.openxmlformats.org/spreadsheetml/2006/main" xmlns:r="http://schemas.openxmlformats.org/officeDocument/2006/relationships">
  <sheetPr codeName="Sheet135">
    <pageSetUpPr fitToPage="1"/>
  </sheetPr>
  <dimension ref="A1:AF424"/>
  <sheetViews>
    <sheetView workbookViewId="0"/>
  </sheetViews>
  <sheetFormatPr defaultColWidth="9" defaultRowHeight="15.6" customHeight="1"/>
  <cols>
    <col min="1" max="1" width="10.44140625" style="3364" customWidth="1"/>
    <col min="2" max="2" width="6.21875" style="3366" customWidth="1"/>
    <col min="3" max="3" width="8.44140625" style="3366" customWidth="1"/>
    <col min="4" max="4" width="4.44140625" style="3367" customWidth="1"/>
    <col min="5" max="7" width="3.88671875" style="420" customWidth="1"/>
    <col min="8" max="8" width="13.88671875" style="420" customWidth="1"/>
    <col min="9" max="9" width="23" style="700" customWidth="1"/>
    <col min="10" max="10" width="16.33203125" style="420" customWidth="1"/>
    <col min="11" max="13" width="17.33203125" style="420" customWidth="1"/>
    <col min="14" max="14" width="6.77734375" style="420" customWidth="1"/>
    <col min="15" max="15" width="17.109375" style="420" customWidth="1"/>
    <col min="16" max="16" width="19" style="420" customWidth="1"/>
    <col min="17" max="18" width="6.33203125" style="420" customWidth="1"/>
    <col min="19" max="19" width="2.88671875" style="420" customWidth="1"/>
    <col min="20" max="22" width="2.77734375" style="420" customWidth="1"/>
    <col min="23" max="23" width="29.77734375" style="420" customWidth="1"/>
    <col min="24" max="24" width="10.33203125" style="420" customWidth="1"/>
    <col min="25" max="25" width="14" style="420" customWidth="1"/>
    <col min="26" max="26" width="10.33203125" style="420" customWidth="1"/>
    <col min="27" max="27" width="13.33203125" style="420" customWidth="1"/>
    <col min="28" max="28" width="18.21875" style="420" customWidth="1"/>
    <col min="29" max="29" width="14.88671875" style="420" customWidth="1"/>
    <col min="30" max="30" width="12.33203125" style="73" customWidth="1"/>
    <col min="31" max="31" width="11.33203125" style="420" bestFit="1" customWidth="1"/>
    <col min="32" max="16384" width="9" style="420"/>
  </cols>
  <sheetData>
    <row r="1" spans="1:31" ht="15.6" customHeight="1" thickBot="1">
      <c r="B1" s="3" t="s">
        <v>14</v>
      </c>
      <c r="C1" s="4" t="s">
        <v>15</v>
      </c>
      <c r="D1" s="3365"/>
    </row>
    <row r="2" spans="1:31" ht="18.75" customHeight="1">
      <c r="E2" s="453" t="s">
        <v>1807</v>
      </c>
      <c r="F2" s="453"/>
      <c r="G2" s="453"/>
      <c r="H2" s="453"/>
      <c r="I2" s="453"/>
      <c r="J2" s="453"/>
      <c r="K2" s="453"/>
      <c r="L2" s="453"/>
      <c r="M2" s="453"/>
      <c r="N2" s="453"/>
      <c r="O2" s="453"/>
      <c r="P2" s="453"/>
      <c r="T2" s="453" t="s">
        <v>1807</v>
      </c>
      <c r="U2" s="453"/>
      <c r="V2" s="453"/>
      <c r="W2" s="453"/>
      <c r="X2" s="453"/>
      <c r="Y2" s="453"/>
      <c r="Z2" s="453"/>
      <c r="AA2" s="453"/>
      <c r="AB2" s="453"/>
      <c r="AC2" s="453"/>
      <c r="AD2" s="453"/>
    </row>
    <row r="3" spans="1:31" ht="18.75" customHeight="1">
      <c r="B3" s="3366" t="s">
        <v>18</v>
      </c>
      <c r="E3" s="453" t="s">
        <v>1808</v>
      </c>
      <c r="F3" s="453"/>
      <c r="G3" s="453"/>
      <c r="H3" s="453"/>
      <c r="I3" s="453"/>
      <c r="J3" s="453"/>
      <c r="K3" s="453"/>
      <c r="L3" s="453"/>
      <c r="M3" s="453"/>
      <c r="N3" s="453"/>
      <c r="O3" s="453"/>
      <c r="P3" s="453"/>
      <c r="T3" s="453" t="s">
        <v>1808</v>
      </c>
      <c r="U3" s="453"/>
      <c r="V3" s="453"/>
      <c r="W3" s="453"/>
      <c r="X3" s="453"/>
      <c r="Y3" s="453"/>
      <c r="Z3" s="453"/>
      <c r="AA3" s="453"/>
      <c r="AB3" s="453"/>
      <c r="AC3" s="453"/>
      <c r="AD3" s="453"/>
    </row>
    <row r="4" spans="1:31" ht="18.75" customHeight="1">
      <c r="A4" s="837" t="s">
        <v>5669</v>
      </c>
      <c r="B4" s="3368">
        <v>0</v>
      </c>
      <c r="C4" s="3369" t="s">
        <v>20</v>
      </c>
      <c r="D4" s="3370"/>
      <c r="E4" s="453" t="s">
        <v>5587</v>
      </c>
      <c r="F4" s="453"/>
      <c r="G4" s="453"/>
      <c r="H4" s="453"/>
      <c r="I4" s="453"/>
      <c r="J4" s="453"/>
      <c r="K4" s="453"/>
      <c r="L4" s="453"/>
      <c r="M4" s="453"/>
      <c r="N4" s="453"/>
      <c r="O4" s="453"/>
      <c r="P4" s="453"/>
      <c r="T4" s="453" t="s">
        <v>5588</v>
      </c>
      <c r="U4" s="453"/>
      <c r="V4" s="453"/>
      <c r="W4" s="453"/>
      <c r="X4" s="453"/>
      <c r="Y4" s="453"/>
      <c r="Z4" s="453"/>
      <c r="AA4" s="453"/>
      <c r="AB4" s="453"/>
      <c r="AC4" s="453"/>
      <c r="AD4" s="453"/>
    </row>
    <row r="5" spans="1:31" ht="18.75" customHeight="1">
      <c r="A5" s="837" t="s">
        <v>5670</v>
      </c>
      <c r="B5" s="425"/>
      <c r="C5" s="425"/>
      <c r="D5" s="3371"/>
      <c r="E5" s="453" t="s">
        <v>5843</v>
      </c>
      <c r="F5" s="453"/>
      <c r="G5" s="453"/>
      <c r="H5" s="453"/>
      <c r="I5" s="453"/>
      <c r="J5" s="453"/>
      <c r="K5" s="453"/>
      <c r="L5" s="453"/>
      <c r="M5" s="453"/>
      <c r="N5" s="453"/>
      <c r="O5" s="453"/>
      <c r="P5" s="453"/>
      <c r="T5" s="453" t="s">
        <v>5844</v>
      </c>
      <c r="U5" s="453"/>
      <c r="V5" s="453"/>
      <c r="W5" s="453"/>
      <c r="X5" s="453"/>
      <c r="Y5" s="453"/>
      <c r="Z5" s="453"/>
      <c r="AA5" s="453"/>
      <c r="AB5" s="453"/>
      <c r="AC5" s="453"/>
      <c r="AD5" s="453"/>
    </row>
    <row r="6" spans="1:31" s="1282" customFormat="1" ht="18.75" customHeight="1">
      <c r="A6" s="3364"/>
      <c r="B6" s="428" t="s">
        <v>596</v>
      </c>
      <c r="C6" s="3372"/>
      <c r="D6" s="3373"/>
      <c r="E6" s="453" t="s">
        <v>5845</v>
      </c>
      <c r="F6" s="453"/>
      <c r="G6" s="453"/>
      <c r="H6" s="453"/>
      <c r="I6" s="453"/>
      <c r="J6" s="453"/>
      <c r="K6" s="453"/>
      <c r="L6" s="453"/>
      <c r="M6" s="453"/>
      <c r="N6" s="453"/>
      <c r="O6" s="453"/>
      <c r="P6" s="453"/>
      <c r="Q6" s="420"/>
      <c r="R6" s="420"/>
      <c r="S6" s="420"/>
      <c r="T6" s="453" t="s">
        <v>5846</v>
      </c>
      <c r="U6" s="453"/>
      <c r="V6" s="453"/>
      <c r="W6" s="453"/>
      <c r="X6" s="453"/>
      <c r="Y6" s="453"/>
      <c r="Z6" s="453"/>
      <c r="AA6" s="453"/>
      <c r="AB6" s="453"/>
      <c r="AC6" s="453"/>
      <c r="AD6" s="453"/>
    </row>
    <row r="7" spans="1:31" s="1282" customFormat="1" ht="25.15" customHeight="1">
      <c r="A7" s="3364"/>
      <c r="B7" s="3374" t="s">
        <v>5822</v>
      </c>
      <c r="C7" s="3352">
        <v>0</v>
      </c>
      <c r="D7" s="3365"/>
      <c r="E7" s="453" t="s">
        <v>1428</v>
      </c>
      <c r="F7" s="453"/>
      <c r="G7" s="453"/>
      <c r="H7" s="453"/>
      <c r="I7" s="453"/>
      <c r="J7" s="453"/>
      <c r="K7" s="453"/>
      <c r="L7" s="453"/>
      <c r="M7" s="453"/>
      <c r="N7" s="453"/>
      <c r="O7" s="453"/>
      <c r="P7" s="453"/>
      <c r="T7" s="453" t="s">
        <v>5847</v>
      </c>
      <c r="U7" s="453"/>
      <c r="V7" s="453"/>
      <c r="W7" s="453"/>
      <c r="X7" s="453"/>
      <c r="Y7" s="453"/>
      <c r="Z7" s="453"/>
      <c r="AA7" s="453"/>
      <c r="AB7" s="453"/>
      <c r="AC7" s="453"/>
      <c r="AD7" s="453"/>
    </row>
    <row r="8" spans="1:31" ht="15.6" customHeight="1">
      <c r="A8" s="1719"/>
      <c r="B8" s="3375" t="s">
        <v>5823</v>
      </c>
      <c r="C8" s="445">
        <v>0</v>
      </c>
      <c r="D8" s="3365"/>
      <c r="I8" s="3376"/>
    </row>
    <row r="9" spans="1:31" ht="15.6" customHeight="1">
      <c r="A9" s="1719"/>
      <c r="B9" s="437" t="s">
        <v>5848</v>
      </c>
      <c r="C9" s="3377">
        <v>0</v>
      </c>
      <c r="D9" s="3365"/>
      <c r="E9" s="2764"/>
      <c r="F9" s="484"/>
      <c r="G9" s="484"/>
      <c r="H9" s="485"/>
      <c r="I9" s="2046" t="s">
        <v>5849</v>
      </c>
      <c r="J9" s="2868" t="s">
        <v>5850</v>
      </c>
      <c r="K9" s="2868"/>
      <c r="L9" s="2868"/>
      <c r="M9" s="2868"/>
      <c r="N9" s="2868"/>
      <c r="O9" s="2868"/>
      <c r="P9" s="2869"/>
      <c r="T9" s="2764"/>
      <c r="U9" s="484"/>
      <c r="V9" s="484"/>
      <c r="W9" s="485"/>
      <c r="X9" s="2867" t="s">
        <v>5851</v>
      </c>
      <c r="Y9" s="2868"/>
      <c r="Z9" s="2868"/>
      <c r="AA9" s="2868"/>
      <c r="AB9" s="2868"/>
      <c r="AC9" s="2868"/>
      <c r="AD9" s="448"/>
    </row>
    <row r="10" spans="1:31" ht="15.6" customHeight="1">
      <c r="A10" s="1719"/>
      <c r="B10" s="3375"/>
      <c r="C10" s="445"/>
      <c r="D10" s="3365"/>
      <c r="E10" s="2751"/>
      <c r="F10" s="490"/>
      <c r="G10" s="490"/>
      <c r="H10" s="472"/>
      <c r="I10" s="2947"/>
      <c r="J10" s="2867" t="s">
        <v>5654</v>
      </c>
      <c r="K10" s="2868"/>
      <c r="L10" s="3215"/>
      <c r="M10" s="2869" t="s">
        <v>5826</v>
      </c>
      <c r="N10" s="2046" t="s">
        <v>632</v>
      </c>
      <c r="O10" s="2046" t="s">
        <v>5360</v>
      </c>
      <c r="P10" s="2947" t="s">
        <v>5852</v>
      </c>
      <c r="T10" s="2751"/>
      <c r="U10" s="490"/>
      <c r="V10" s="490"/>
      <c r="W10" s="472"/>
      <c r="X10" s="2867" t="s">
        <v>5654</v>
      </c>
      <c r="Y10" s="2868"/>
      <c r="Z10" s="3215"/>
      <c r="AA10" s="2869" t="s">
        <v>5826</v>
      </c>
      <c r="AB10" s="2046" t="s">
        <v>31</v>
      </c>
      <c r="AC10" s="2046" t="s">
        <v>5360</v>
      </c>
      <c r="AD10" s="3219" t="s">
        <v>38</v>
      </c>
    </row>
    <row r="11" spans="1:31" ht="15.6" customHeight="1">
      <c r="B11" s="3375"/>
      <c r="C11" s="3378"/>
      <c r="D11" s="3373"/>
      <c r="E11" s="2751"/>
      <c r="F11" s="3379"/>
      <c r="G11" s="490"/>
      <c r="H11" s="115"/>
      <c r="I11" s="2093"/>
      <c r="J11" s="3215" t="s">
        <v>5468</v>
      </c>
      <c r="K11" s="3380" t="s">
        <v>5467</v>
      </c>
      <c r="L11" s="3380" t="s">
        <v>1463</v>
      </c>
      <c r="M11" s="2871" t="s">
        <v>5467</v>
      </c>
      <c r="N11" s="2093"/>
      <c r="O11" s="2093"/>
      <c r="P11" s="2093"/>
      <c r="T11" s="2751"/>
      <c r="U11" s="20"/>
      <c r="V11" s="490"/>
      <c r="W11" s="115"/>
      <c r="X11" s="3380" t="s">
        <v>5468</v>
      </c>
      <c r="Y11" s="3380" t="s">
        <v>5467</v>
      </c>
      <c r="Z11" s="3380" t="s">
        <v>1463</v>
      </c>
      <c r="AA11" s="2871" t="s">
        <v>5467</v>
      </c>
      <c r="AB11" s="2093"/>
      <c r="AC11" s="2093"/>
      <c r="AD11" s="2871"/>
    </row>
    <row r="12" spans="1:31" ht="15.6" customHeight="1">
      <c r="B12" s="3375"/>
      <c r="C12" s="3378"/>
      <c r="D12" s="3373"/>
      <c r="E12" s="2767"/>
      <c r="F12" s="2486"/>
      <c r="G12" s="2486"/>
      <c r="H12" s="2487"/>
      <c r="I12" s="3381"/>
      <c r="J12" s="2751"/>
      <c r="K12" s="490"/>
      <c r="O12" s="472"/>
      <c r="P12" s="472"/>
      <c r="T12" s="2767"/>
      <c r="U12" s="2486"/>
      <c r="V12" s="2486"/>
      <c r="W12" s="2487"/>
      <c r="X12" s="2751"/>
      <c r="Y12" s="490"/>
      <c r="AC12" s="472"/>
      <c r="AD12" s="3144"/>
    </row>
    <row r="13" spans="1:31" ht="15.6" customHeight="1">
      <c r="A13" s="3364" t="s">
        <v>1403</v>
      </c>
      <c r="B13" s="3375"/>
      <c r="C13" s="3378"/>
      <c r="D13" s="3373"/>
      <c r="E13" s="3382" t="s">
        <v>5741</v>
      </c>
      <c r="F13" s="490"/>
      <c r="G13" s="490"/>
      <c r="H13" s="472"/>
      <c r="I13" s="3168"/>
      <c r="J13" s="2751"/>
      <c r="K13" s="490"/>
      <c r="O13" s="472"/>
      <c r="P13" s="472"/>
      <c r="T13" s="2483" t="s">
        <v>5741</v>
      </c>
      <c r="U13" s="484"/>
      <c r="V13" s="484"/>
      <c r="W13" s="485"/>
      <c r="X13" s="2751"/>
      <c r="Y13" s="490"/>
      <c r="AC13" s="472"/>
      <c r="AD13" s="3144"/>
    </row>
    <row r="14" spans="1:31" ht="15.6" customHeight="1">
      <c r="A14" s="3364" t="s">
        <v>1403</v>
      </c>
      <c r="B14" s="3383"/>
      <c r="C14" s="3384"/>
      <c r="D14" s="3373"/>
      <c r="E14" s="481" t="s">
        <v>616</v>
      </c>
      <c r="F14" s="490"/>
      <c r="G14" s="490"/>
      <c r="H14" s="472"/>
      <c r="I14" s="3168"/>
      <c r="J14" s="2751"/>
      <c r="O14" s="472"/>
      <c r="P14" s="472"/>
      <c r="T14" s="481" t="s">
        <v>616</v>
      </c>
      <c r="U14" s="490"/>
      <c r="V14" s="490"/>
      <c r="W14" s="472"/>
      <c r="X14" s="2751"/>
      <c r="AC14" s="472"/>
      <c r="AD14" s="3144"/>
    </row>
    <row r="15" spans="1:31" ht="15.6" customHeight="1">
      <c r="A15" s="3364" t="s">
        <v>1403</v>
      </c>
      <c r="B15" s="3385" t="s">
        <v>5828</v>
      </c>
      <c r="C15" s="474" t="s">
        <v>5827</v>
      </c>
      <c r="D15" s="3386"/>
      <c r="E15" s="471" t="s">
        <v>5604</v>
      </c>
      <c r="F15" s="490"/>
      <c r="G15" s="490"/>
      <c r="H15" s="472"/>
      <c r="I15" s="3168"/>
      <c r="J15" s="2751"/>
      <c r="O15" s="472"/>
      <c r="P15" s="472"/>
      <c r="T15" s="471" t="s">
        <v>5604</v>
      </c>
      <c r="U15" s="490"/>
      <c r="V15" s="490"/>
      <c r="W15" s="472"/>
      <c r="X15" s="2751"/>
      <c r="AC15" s="472"/>
      <c r="AD15" s="3144"/>
      <c r="AE15" s="420" t="s">
        <v>5639</v>
      </c>
    </row>
    <row r="16" spans="1:31" ht="15.6" customHeight="1">
      <c r="A16" s="3364" t="s">
        <v>1403</v>
      </c>
      <c r="B16" s="3366">
        <v>0</v>
      </c>
      <c r="C16" s="3387"/>
      <c r="E16" s="471"/>
      <c r="F16" s="3388" t="s">
        <v>621</v>
      </c>
      <c r="G16" s="490"/>
      <c r="H16" s="472"/>
      <c r="I16" s="3389">
        <v>3079183.524290313</v>
      </c>
      <c r="J16" s="502">
        <v>0</v>
      </c>
      <c r="K16" s="477">
        <v>3005522.3369702711</v>
      </c>
      <c r="L16" s="477">
        <v>0</v>
      </c>
      <c r="M16" s="477">
        <v>0</v>
      </c>
      <c r="N16" s="477">
        <v>0</v>
      </c>
      <c r="O16" s="523">
        <v>73661.187320041776</v>
      </c>
      <c r="P16" s="523">
        <v>3079183.524290313</v>
      </c>
      <c r="Q16" s="3390"/>
      <c r="T16" s="471"/>
      <c r="U16" s="3388" t="s">
        <v>621</v>
      </c>
      <c r="V16" s="3391"/>
      <c r="W16" s="472"/>
      <c r="X16" s="3392">
        <v>0</v>
      </c>
      <c r="Y16" s="3392">
        <v>1.2951183681138729E-2</v>
      </c>
      <c r="Z16" s="3392">
        <v>0</v>
      </c>
      <c r="AA16" s="3392">
        <v>0</v>
      </c>
      <c r="AB16" s="3392">
        <v>0</v>
      </c>
      <c r="AC16" s="3392">
        <v>3.1741556381654151E-4</v>
      </c>
      <c r="AD16" s="3393">
        <v>1.326859924495527E-2</v>
      </c>
      <c r="AE16" s="247">
        <v>0</v>
      </c>
    </row>
    <row r="17" spans="1:31" ht="15.6" customHeight="1">
      <c r="A17" s="3364" t="s">
        <v>5746</v>
      </c>
      <c r="B17" s="3366">
        <v>0</v>
      </c>
      <c r="C17" s="3387"/>
      <c r="E17" s="471"/>
      <c r="F17" s="3388" t="s">
        <v>637</v>
      </c>
      <c r="G17" s="490"/>
      <c r="H17" s="472"/>
      <c r="I17" s="3171">
        <v>0</v>
      </c>
      <c r="J17" s="502">
        <v>0</v>
      </c>
      <c r="K17" s="477">
        <v>0</v>
      </c>
      <c r="L17" s="477">
        <v>0</v>
      </c>
      <c r="M17" s="477">
        <v>0</v>
      </c>
      <c r="N17" s="477">
        <v>0</v>
      </c>
      <c r="O17" s="523">
        <v>0</v>
      </c>
      <c r="P17" s="523">
        <v>0</v>
      </c>
      <c r="Q17" s="3390"/>
      <c r="T17" s="471"/>
      <c r="U17" s="3388" t="s">
        <v>637</v>
      </c>
      <c r="V17" s="3391"/>
      <c r="W17" s="472"/>
      <c r="X17" s="3392">
        <v>0</v>
      </c>
      <c r="Y17" s="3392">
        <v>0</v>
      </c>
      <c r="Z17" s="3392">
        <v>0</v>
      </c>
      <c r="AA17" s="3392">
        <v>0</v>
      </c>
      <c r="AB17" s="3392">
        <v>0</v>
      </c>
      <c r="AC17" s="3392">
        <v>0</v>
      </c>
      <c r="AD17" s="3393">
        <v>0</v>
      </c>
      <c r="AE17" s="247">
        <v>0</v>
      </c>
    </row>
    <row r="18" spans="1:31" ht="15.6" customHeight="1">
      <c r="A18" s="3364" t="s">
        <v>1403</v>
      </c>
      <c r="B18" s="3366">
        <v>0</v>
      </c>
      <c r="E18" s="471"/>
      <c r="F18" s="3388" t="s">
        <v>655</v>
      </c>
      <c r="G18" s="490"/>
      <c r="H18" s="472"/>
      <c r="I18" s="3171">
        <v>6709684.6999224089</v>
      </c>
      <c r="J18" s="502">
        <v>0</v>
      </c>
      <c r="K18" s="477">
        <v>6549173.5327118365</v>
      </c>
      <c r="L18" s="477">
        <v>0</v>
      </c>
      <c r="M18" s="477">
        <v>0</v>
      </c>
      <c r="N18" s="477">
        <v>0</v>
      </c>
      <c r="O18" s="523">
        <v>160511.16721057266</v>
      </c>
      <c r="P18" s="523">
        <v>6709684.6999224089</v>
      </c>
      <c r="Q18" s="3390"/>
      <c r="T18" s="471"/>
      <c r="U18" s="3388" t="s">
        <v>655</v>
      </c>
      <c r="V18" s="3391"/>
      <c r="W18" s="472"/>
      <c r="X18" s="3392">
        <v>0</v>
      </c>
      <c r="Y18" s="3392">
        <v>2.8221234072512636E-2</v>
      </c>
      <c r="Z18" s="3392">
        <v>0</v>
      </c>
      <c r="AA18" s="3392">
        <v>0</v>
      </c>
      <c r="AB18" s="3392">
        <v>0</v>
      </c>
      <c r="AC18" s="3392">
        <v>6.9166333713348836E-4</v>
      </c>
      <c r="AD18" s="3393">
        <v>2.8912897409646126E-2</v>
      </c>
      <c r="AE18" s="247">
        <v>0</v>
      </c>
    </row>
    <row r="19" spans="1:31" ht="15.6" customHeight="1">
      <c r="A19" s="3364" t="s">
        <v>5746</v>
      </c>
      <c r="B19" s="3366">
        <v>0</v>
      </c>
      <c r="E19" s="471"/>
      <c r="F19" s="3388">
        <v>0</v>
      </c>
      <c r="G19" s="490"/>
      <c r="H19" s="472"/>
      <c r="I19" s="3171">
        <v>0</v>
      </c>
      <c r="J19" s="502">
        <v>0</v>
      </c>
      <c r="K19" s="477">
        <v>0</v>
      </c>
      <c r="L19" s="477">
        <v>0</v>
      </c>
      <c r="M19" s="477">
        <v>0</v>
      </c>
      <c r="N19" s="477">
        <v>0</v>
      </c>
      <c r="O19" s="523">
        <v>0</v>
      </c>
      <c r="P19" s="523">
        <v>0</v>
      </c>
      <c r="Q19" s="3390"/>
      <c r="T19" s="471"/>
      <c r="U19" s="3388">
        <v>0</v>
      </c>
      <c r="V19" s="3391"/>
      <c r="W19" s="472"/>
      <c r="X19" s="3392">
        <v>0</v>
      </c>
      <c r="Y19" s="3392">
        <v>0</v>
      </c>
      <c r="Z19" s="3392">
        <v>0</v>
      </c>
      <c r="AA19" s="3392">
        <v>0</v>
      </c>
      <c r="AB19" s="3392">
        <v>0</v>
      </c>
      <c r="AC19" s="3392">
        <v>0</v>
      </c>
      <c r="AD19" s="3393">
        <v>0</v>
      </c>
      <c r="AE19" s="247">
        <v>0</v>
      </c>
    </row>
    <row r="20" spans="1:31" ht="15.6" customHeight="1">
      <c r="A20" s="3364" t="s">
        <v>1403</v>
      </c>
      <c r="B20" s="3366">
        <v>0</v>
      </c>
      <c r="E20" s="471"/>
      <c r="F20" s="3388" t="s">
        <v>645</v>
      </c>
      <c r="G20" s="490"/>
      <c r="H20" s="472"/>
      <c r="I20" s="3171">
        <v>4540035.6380000003</v>
      </c>
      <c r="J20" s="502">
        <v>0</v>
      </c>
      <c r="K20" s="477">
        <v>4540035.6380000003</v>
      </c>
      <c r="L20" s="477">
        <v>0</v>
      </c>
      <c r="M20" s="477">
        <v>0</v>
      </c>
      <c r="N20" s="477">
        <v>0</v>
      </c>
      <c r="O20" s="523">
        <v>0</v>
      </c>
      <c r="P20" s="523">
        <v>4540035.6380000003</v>
      </c>
      <c r="Q20" s="3390"/>
      <c r="T20" s="471"/>
      <c r="U20" s="3388" t="s">
        <v>645</v>
      </c>
      <c r="V20" s="3391"/>
      <c r="W20" s="472"/>
      <c r="X20" s="3392">
        <v>0</v>
      </c>
      <c r="Y20" s="3392">
        <v>1.9563599559178878E-2</v>
      </c>
      <c r="Z20" s="3392">
        <v>0</v>
      </c>
      <c r="AA20" s="3392">
        <v>0</v>
      </c>
      <c r="AB20" s="3392">
        <v>0</v>
      </c>
      <c r="AC20" s="3392">
        <v>0</v>
      </c>
      <c r="AD20" s="3393">
        <v>1.9563599559178878E-2</v>
      </c>
      <c r="AE20" s="247">
        <v>0</v>
      </c>
    </row>
    <row r="21" spans="1:31" ht="15.6" customHeight="1">
      <c r="A21" s="3364" t="s">
        <v>1403</v>
      </c>
      <c r="B21" s="3366">
        <v>0</v>
      </c>
      <c r="E21" s="471"/>
      <c r="F21" s="3388"/>
      <c r="G21" s="490"/>
      <c r="H21" s="472" t="s">
        <v>5748</v>
      </c>
      <c r="I21" s="3198">
        <v>14328903.862212721</v>
      </c>
      <c r="J21" s="3394">
        <v>0</v>
      </c>
      <c r="K21" s="511">
        <v>14094731.507682109</v>
      </c>
      <c r="L21" s="511">
        <v>0</v>
      </c>
      <c r="M21" s="511">
        <v>0</v>
      </c>
      <c r="N21" s="511">
        <v>0</v>
      </c>
      <c r="O21" s="512">
        <v>234172.35453061445</v>
      </c>
      <c r="P21" s="512">
        <v>14328903.862212721</v>
      </c>
      <c r="Q21" s="3390"/>
      <c r="T21" s="471"/>
      <c r="U21" s="3388"/>
      <c r="V21" s="3391"/>
      <c r="W21" s="472" t="s">
        <v>5748</v>
      </c>
      <c r="X21" s="3392">
        <v>0</v>
      </c>
      <c r="Y21" s="3392">
        <v>6.0736017312830244E-2</v>
      </c>
      <c r="Z21" s="3392">
        <v>0</v>
      </c>
      <c r="AA21" s="3392">
        <v>0</v>
      </c>
      <c r="AB21" s="3392">
        <v>0</v>
      </c>
      <c r="AC21" s="3392">
        <v>1.0090789009500299E-3</v>
      </c>
      <c r="AD21" s="3395">
        <v>6.1745096213780271E-2</v>
      </c>
      <c r="AE21" s="247">
        <v>0</v>
      </c>
    </row>
    <row r="22" spans="1:31" ht="15.6" customHeight="1">
      <c r="A22" s="3364" t="s">
        <v>5746</v>
      </c>
      <c r="B22" s="3366">
        <v>0</v>
      </c>
      <c r="E22" s="471"/>
      <c r="F22" s="3388"/>
      <c r="G22" s="490"/>
      <c r="H22" s="472"/>
      <c r="I22" s="3171">
        <v>0</v>
      </c>
      <c r="J22" s="502">
        <v>0</v>
      </c>
      <c r="K22" s="477">
        <v>0</v>
      </c>
      <c r="L22" s="477">
        <v>0</v>
      </c>
      <c r="M22" s="477">
        <v>0</v>
      </c>
      <c r="N22" s="477">
        <v>0</v>
      </c>
      <c r="O22" s="523">
        <v>0</v>
      </c>
      <c r="P22" s="523"/>
      <c r="Q22" s="3390"/>
      <c r="T22" s="471"/>
      <c r="U22" s="3388"/>
      <c r="V22" s="3391"/>
      <c r="W22" s="472"/>
      <c r="X22" s="3392"/>
      <c r="Y22" s="3396"/>
      <c r="Z22" s="3396"/>
      <c r="AA22" s="3396"/>
      <c r="AB22" s="3396"/>
      <c r="AC22" s="3397"/>
      <c r="AD22" s="3393"/>
      <c r="AE22" s="247">
        <v>0</v>
      </c>
    </row>
    <row r="23" spans="1:31" ht="15.6" customHeight="1">
      <c r="A23" s="3364" t="s">
        <v>1403</v>
      </c>
      <c r="B23" s="3366">
        <v>0</v>
      </c>
      <c r="E23" s="471"/>
      <c r="F23" s="3388"/>
      <c r="G23" s="490"/>
      <c r="H23" s="472"/>
      <c r="I23" s="3171">
        <v>0</v>
      </c>
      <c r="J23" s="502">
        <v>0</v>
      </c>
      <c r="K23" s="477">
        <v>0</v>
      </c>
      <c r="L23" s="477">
        <v>0</v>
      </c>
      <c r="M23" s="477">
        <v>0</v>
      </c>
      <c r="N23" s="477">
        <v>0</v>
      </c>
      <c r="O23" s="523">
        <v>0</v>
      </c>
      <c r="P23" s="523"/>
      <c r="Q23" s="3390"/>
      <c r="T23" s="471"/>
      <c r="U23" s="3388"/>
      <c r="V23" s="3391"/>
      <c r="W23" s="472"/>
      <c r="X23" s="3392"/>
      <c r="Y23" s="3396"/>
      <c r="Z23" s="3396"/>
      <c r="AA23" s="3396"/>
      <c r="AB23" s="3396"/>
      <c r="AC23" s="3397"/>
      <c r="AD23" s="3393"/>
      <c r="AE23" s="247">
        <v>0</v>
      </c>
    </row>
    <row r="24" spans="1:31" ht="15.6" customHeight="1">
      <c r="A24" s="3364" t="s">
        <v>1403</v>
      </c>
      <c r="B24" s="3366">
        <v>0</v>
      </c>
      <c r="E24" s="471" t="s">
        <v>666</v>
      </c>
      <c r="F24" s="3388"/>
      <c r="G24" s="490"/>
      <c r="H24" s="472"/>
      <c r="I24" s="3171">
        <v>0</v>
      </c>
      <c r="J24" s="502">
        <v>0</v>
      </c>
      <c r="K24" s="477">
        <v>0</v>
      </c>
      <c r="L24" s="477">
        <v>0</v>
      </c>
      <c r="M24" s="477">
        <v>0</v>
      </c>
      <c r="N24" s="477">
        <v>0</v>
      </c>
      <c r="O24" s="523">
        <v>0</v>
      </c>
      <c r="P24" s="523"/>
      <c r="Q24" s="3390"/>
      <c r="T24" s="471" t="s">
        <v>666</v>
      </c>
      <c r="U24" s="3388"/>
      <c r="V24" s="3391"/>
      <c r="W24" s="472"/>
      <c r="X24" s="3392"/>
      <c r="Y24" s="3396"/>
      <c r="Z24" s="3396"/>
      <c r="AA24" s="3396"/>
      <c r="AB24" s="3396"/>
      <c r="AC24" s="3397"/>
      <c r="AD24" s="3393"/>
      <c r="AE24" s="247">
        <v>0</v>
      </c>
    </row>
    <row r="25" spans="1:31" ht="15.6" customHeight="1">
      <c r="A25" s="3364" t="s">
        <v>5746</v>
      </c>
      <c r="B25" s="3366">
        <v>0</v>
      </c>
      <c r="E25" s="471"/>
      <c r="F25" s="3388" t="s">
        <v>668</v>
      </c>
      <c r="G25" s="490"/>
      <c r="H25" s="472"/>
      <c r="I25" s="3171">
        <v>0</v>
      </c>
      <c r="J25" s="502">
        <v>0</v>
      </c>
      <c r="K25" s="477">
        <v>0</v>
      </c>
      <c r="L25" s="477">
        <v>0</v>
      </c>
      <c r="M25" s="477">
        <v>0</v>
      </c>
      <c r="N25" s="477">
        <v>0</v>
      </c>
      <c r="O25" s="523">
        <v>0</v>
      </c>
      <c r="P25" s="523">
        <v>0</v>
      </c>
      <c r="Q25" s="3390"/>
      <c r="T25" s="471"/>
      <c r="U25" s="3388" t="s">
        <v>668</v>
      </c>
      <c r="V25" s="3391"/>
      <c r="W25" s="472"/>
      <c r="X25" s="3392">
        <v>0</v>
      </c>
      <c r="Y25" s="3392">
        <v>0</v>
      </c>
      <c r="Z25" s="3392">
        <v>0</v>
      </c>
      <c r="AA25" s="3392">
        <v>0</v>
      </c>
      <c r="AB25" s="3392">
        <v>0</v>
      </c>
      <c r="AC25" s="3392">
        <v>0</v>
      </c>
      <c r="AD25" s="3393">
        <v>0</v>
      </c>
      <c r="AE25" s="247">
        <v>0</v>
      </c>
    </row>
    <row r="26" spans="1:31" ht="15.6" customHeight="1">
      <c r="A26" s="3364" t="s">
        <v>5746</v>
      </c>
      <c r="B26" s="3366">
        <v>0</v>
      </c>
      <c r="E26" s="471"/>
      <c r="F26" s="3388" t="s">
        <v>680</v>
      </c>
      <c r="G26" s="490"/>
      <c r="H26" s="472"/>
      <c r="I26" s="3171">
        <v>0</v>
      </c>
      <c r="J26" s="502">
        <v>0</v>
      </c>
      <c r="K26" s="477">
        <v>0</v>
      </c>
      <c r="L26" s="477">
        <v>0</v>
      </c>
      <c r="M26" s="477">
        <v>0</v>
      </c>
      <c r="N26" s="477">
        <v>0</v>
      </c>
      <c r="O26" s="523">
        <v>0</v>
      </c>
      <c r="P26" s="523">
        <v>0</v>
      </c>
      <c r="Q26" s="3390"/>
      <c r="T26" s="471"/>
      <c r="U26" s="3388" t="s">
        <v>680</v>
      </c>
      <c r="V26" s="3391"/>
      <c r="W26" s="472"/>
      <c r="X26" s="3392">
        <v>0</v>
      </c>
      <c r="Y26" s="3392">
        <v>0</v>
      </c>
      <c r="Z26" s="3392">
        <v>0</v>
      </c>
      <c r="AA26" s="3392">
        <v>0</v>
      </c>
      <c r="AB26" s="3392">
        <v>0</v>
      </c>
      <c r="AC26" s="3392">
        <v>0</v>
      </c>
      <c r="AD26" s="3393">
        <v>0</v>
      </c>
      <c r="AE26" s="247">
        <v>0</v>
      </c>
    </row>
    <row r="27" spans="1:31" ht="15.6" customHeight="1">
      <c r="A27" s="3364" t="s">
        <v>5746</v>
      </c>
      <c r="B27" s="3366">
        <v>0</v>
      </c>
      <c r="E27" s="471"/>
      <c r="F27" s="3388" t="s">
        <v>697</v>
      </c>
      <c r="G27" s="490"/>
      <c r="H27" s="472"/>
      <c r="I27" s="3171">
        <v>0</v>
      </c>
      <c r="J27" s="502">
        <v>0</v>
      </c>
      <c r="K27" s="477">
        <v>0</v>
      </c>
      <c r="L27" s="477">
        <v>0</v>
      </c>
      <c r="M27" s="477">
        <v>0</v>
      </c>
      <c r="N27" s="477">
        <v>0</v>
      </c>
      <c r="O27" s="523">
        <v>0</v>
      </c>
      <c r="P27" s="523">
        <v>0</v>
      </c>
      <c r="Q27" s="3390"/>
      <c r="T27" s="471"/>
      <c r="U27" s="3388" t="s">
        <v>697</v>
      </c>
      <c r="V27" s="3391"/>
      <c r="W27" s="472"/>
      <c r="X27" s="3392">
        <v>0</v>
      </c>
      <c r="Y27" s="3392">
        <v>0</v>
      </c>
      <c r="Z27" s="3392">
        <v>0</v>
      </c>
      <c r="AA27" s="3392">
        <v>0</v>
      </c>
      <c r="AB27" s="3392">
        <v>0</v>
      </c>
      <c r="AC27" s="3392">
        <v>0</v>
      </c>
      <c r="AD27" s="3393">
        <v>0</v>
      </c>
      <c r="AE27" s="247">
        <v>0</v>
      </c>
    </row>
    <row r="28" spans="1:31" ht="15.6" customHeight="1">
      <c r="A28" s="3364" t="s">
        <v>1403</v>
      </c>
      <c r="B28" s="3366">
        <v>0</v>
      </c>
      <c r="E28" s="471"/>
      <c r="F28" s="3388" t="s">
        <v>704</v>
      </c>
      <c r="G28" s="490"/>
      <c r="H28" s="472"/>
      <c r="I28" s="3171">
        <v>1142008.73259467</v>
      </c>
      <c r="J28" s="502">
        <v>0</v>
      </c>
      <c r="K28" s="477">
        <v>1142008.73259467</v>
      </c>
      <c r="L28" s="477">
        <v>0</v>
      </c>
      <c r="M28" s="477">
        <v>0</v>
      </c>
      <c r="N28" s="477">
        <v>0</v>
      </c>
      <c r="O28" s="523">
        <v>0</v>
      </c>
      <c r="P28" s="523">
        <v>1142008.73259467</v>
      </c>
      <c r="Q28" s="3390"/>
      <c r="T28" s="471"/>
      <c r="U28" s="3388" t="s">
        <v>704</v>
      </c>
      <c r="V28" s="3391"/>
      <c r="W28" s="472"/>
      <c r="X28" s="3392">
        <v>0</v>
      </c>
      <c r="Y28" s="3392">
        <v>4.9210630309963026E-3</v>
      </c>
      <c r="Z28" s="3392">
        <v>0</v>
      </c>
      <c r="AA28" s="3392">
        <v>0</v>
      </c>
      <c r="AB28" s="3392">
        <v>0</v>
      </c>
      <c r="AC28" s="3392">
        <v>0</v>
      </c>
      <c r="AD28" s="3393">
        <v>4.9210630309963026E-3</v>
      </c>
      <c r="AE28" s="247">
        <v>0</v>
      </c>
    </row>
    <row r="29" spans="1:31" ht="15.6" customHeight="1">
      <c r="A29" s="3364" t="s">
        <v>5746</v>
      </c>
      <c r="B29" s="3366">
        <v>0</v>
      </c>
      <c r="E29" s="471"/>
      <c r="F29" s="3388">
        <v>0</v>
      </c>
      <c r="G29" s="490"/>
      <c r="H29" s="472"/>
      <c r="I29" s="3171">
        <v>0</v>
      </c>
      <c r="J29" s="502">
        <v>0</v>
      </c>
      <c r="K29" s="477">
        <v>0</v>
      </c>
      <c r="L29" s="477">
        <v>0</v>
      </c>
      <c r="M29" s="477">
        <v>0</v>
      </c>
      <c r="N29" s="477">
        <v>0</v>
      </c>
      <c r="O29" s="523">
        <v>0</v>
      </c>
      <c r="P29" s="523">
        <v>0</v>
      </c>
      <c r="Q29" s="3390"/>
      <c r="T29" s="471"/>
      <c r="U29" s="3388">
        <v>0</v>
      </c>
      <c r="V29" s="3391"/>
      <c r="W29" s="472"/>
      <c r="X29" s="3392">
        <v>0</v>
      </c>
      <c r="Y29" s="3392">
        <v>0</v>
      </c>
      <c r="Z29" s="3392">
        <v>0</v>
      </c>
      <c r="AA29" s="3392">
        <v>0</v>
      </c>
      <c r="AB29" s="3392">
        <v>0</v>
      </c>
      <c r="AC29" s="3392">
        <v>0</v>
      </c>
      <c r="AD29" s="3393">
        <v>0</v>
      </c>
      <c r="AE29" s="247">
        <v>0</v>
      </c>
    </row>
    <row r="30" spans="1:31" ht="15.6" customHeight="1">
      <c r="A30" s="3364" t="s">
        <v>5746</v>
      </c>
      <c r="B30" s="3366">
        <v>0</v>
      </c>
      <c r="E30" s="471"/>
      <c r="F30" s="3388">
        <v>0</v>
      </c>
      <c r="G30" s="490"/>
      <c r="H30" s="472"/>
      <c r="I30" s="3171">
        <v>0</v>
      </c>
      <c r="J30" s="502">
        <v>0</v>
      </c>
      <c r="K30" s="477">
        <v>0</v>
      </c>
      <c r="L30" s="477">
        <v>0</v>
      </c>
      <c r="M30" s="477">
        <v>0</v>
      </c>
      <c r="N30" s="477">
        <v>0</v>
      </c>
      <c r="O30" s="523">
        <v>0</v>
      </c>
      <c r="P30" s="523">
        <v>0</v>
      </c>
      <c r="Q30" s="3390"/>
      <c r="T30" s="471"/>
      <c r="U30" s="3388">
        <v>0</v>
      </c>
      <c r="V30" s="3391"/>
      <c r="W30" s="472"/>
      <c r="X30" s="3392">
        <v>0</v>
      </c>
      <c r="Y30" s="3392">
        <v>0</v>
      </c>
      <c r="Z30" s="3392">
        <v>0</v>
      </c>
      <c r="AA30" s="3392">
        <v>0</v>
      </c>
      <c r="AB30" s="3392">
        <v>0</v>
      </c>
      <c r="AC30" s="3392">
        <v>0</v>
      </c>
      <c r="AD30" s="3393">
        <v>0</v>
      </c>
      <c r="AE30" s="247">
        <v>0</v>
      </c>
    </row>
    <row r="31" spans="1:31" ht="15.6" customHeight="1">
      <c r="A31" s="3364" t="s">
        <v>5746</v>
      </c>
      <c r="B31" s="3366">
        <v>0</v>
      </c>
      <c r="E31" s="471"/>
      <c r="F31" s="3388">
        <v>0</v>
      </c>
      <c r="G31" s="490"/>
      <c r="H31" s="472"/>
      <c r="I31" s="3171">
        <v>0</v>
      </c>
      <c r="J31" s="502">
        <v>0</v>
      </c>
      <c r="K31" s="477">
        <v>0</v>
      </c>
      <c r="L31" s="477">
        <v>0</v>
      </c>
      <c r="M31" s="477">
        <v>0</v>
      </c>
      <c r="N31" s="477">
        <v>0</v>
      </c>
      <c r="O31" s="523">
        <v>0</v>
      </c>
      <c r="P31" s="523">
        <v>0</v>
      </c>
      <c r="Q31" s="3390"/>
      <c r="T31" s="471"/>
      <c r="U31" s="3388">
        <v>0</v>
      </c>
      <c r="V31" s="3391"/>
      <c r="W31" s="472"/>
      <c r="X31" s="3392">
        <v>0</v>
      </c>
      <c r="Y31" s="3392">
        <v>0</v>
      </c>
      <c r="Z31" s="3392">
        <v>0</v>
      </c>
      <c r="AA31" s="3392">
        <v>0</v>
      </c>
      <c r="AB31" s="3392">
        <v>0</v>
      </c>
      <c r="AC31" s="3392">
        <v>0</v>
      </c>
      <c r="AD31" s="3393">
        <v>0</v>
      </c>
      <c r="AE31" s="247">
        <v>0</v>
      </c>
    </row>
    <row r="32" spans="1:31" ht="15.6" customHeight="1">
      <c r="A32" s="3364" t="s">
        <v>5746</v>
      </c>
      <c r="B32" s="3366">
        <v>0</v>
      </c>
      <c r="E32" s="471"/>
      <c r="F32" s="3388">
        <v>0</v>
      </c>
      <c r="G32" s="490"/>
      <c r="H32" s="472"/>
      <c r="I32" s="3171">
        <v>0</v>
      </c>
      <c r="J32" s="502">
        <v>0</v>
      </c>
      <c r="K32" s="477">
        <v>0</v>
      </c>
      <c r="L32" s="477">
        <v>0</v>
      </c>
      <c r="M32" s="477">
        <v>0</v>
      </c>
      <c r="N32" s="477">
        <v>0</v>
      </c>
      <c r="O32" s="523">
        <v>0</v>
      </c>
      <c r="P32" s="523">
        <v>0</v>
      </c>
      <c r="Q32" s="3390"/>
      <c r="T32" s="471"/>
      <c r="U32" s="3388">
        <v>0</v>
      </c>
      <c r="V32" s="3391"/>
      <c r="W32" s="472"/>
      <c r="X32" s="3392">
        <v>0</v>
      </c>
      <c r="Y32" s="3392">
        <v>0</v>
      </c>
      <c r="Z32" s="3392">
        <v>0</v>
      </c>
      <c r="AA32" s="3392">
        <v>0</v>
      </c>
      <c r="AB32" s="3392">
        <v>0</v>
      </c>
      <c r="AC32" s="3392">
        <v>0</v>
      </c>
      <c r="AD32" s="3393">
        <v>0</v>
      </c>
      <c r="AE32" s="247">
        <v>0</v>
      </c>
    </row>
    <row r="33" spans="1:31" ht="15.6" customHeight="1">
      <c r="A33" s="3364" t="s">
        <v>5746</v>
      </c>
      <c r="B33" s="3366">
        <v>0</v>
      </c>
      <c r="E33" s="471"/>
      <c r="F33" s="3388">
        <v>0</v>
      </c>
      <c r="G33" s="490"/>
      <c r="H33" s="472"/>
      <c r="I33" s="3171">
        <v>0</v>
      </c>
      <c r="J33" s="502">
        <v>0</v>
      </c>
      <c r="K33" s="477">
        <v>0</v>
      </c>
      <c r="L33" s="477">
        <v>0</v>
      </c>
      <c r="M33" s="477">
        <v>0</v>
      </c>
      <c r="N33" s="477">
        <v>0</v>
      </c>
      <c r="O33" s="523">
        <v>0</v>
      </c>
      <c r="P33" s="523">
        <v>0</v>
      </c>
      <c r="Q33" s="3390"/>
      <c r="T33" s="471"/>
      <c r="U33" s="3388">
        <v>0</v>
      </c>
      <c r="V33" s="3391"/>
      <c r="W33" s="472"/>
      <c r="X33" s="3392">
        <v>0</v>
      </c>
      <c r="Y33" s="3392">
        <v>0</v>
      </c>
      <c r="Z33" s="3392">
        <v>0</v>
      </c>
      <c r="AA33" s="3392">
        <v>0</v>
      </c>
      <c r="AB33" s="3392">
        <v>0</v>
      </c>
      <c r="AC33" s="3392">
        <v>0</v>
      </c>
      <c r="AD33" s="3393">
        <v>0</v>
      </c>
      <c r="AE33" s="247">
        <v>0</v>
      </c>
    </row>
    <row r="34" spans="1:31" ht="15.6" customHeight="1">
      <c r="A34" s="3364" t="s">
        <v>5746</v>
      </c>
      <c r="B34" s="3366">
        <v>0</v>
      </c>
      <c r="E34" s="471"/>
      <c r="F34" s="3388">
        <v>0</v>
      </c>
      <c r="G34" s="490"/>
      <c r="H34" s="472"/>
      <c r="I34" s="3171">
        <v>0</v>
      </c>
      <c r="J34" s="502">
        <v>0</v>
      </c>
      <c r="K34" s="477">
        <v>0</v>
      </c>
      <c r="L34" s="477">
        <v>0</v>
      </c>
      <c r="M34" s="477">
        <v>0</v>
      </c>
      <c r="N34" s="477">
        <v>0</v>
      </c>
      <c r="O34" s="523">
        <v>0</v>
      </c>
      <c r="P34" s="523">
        <v>0</v>
      </c>
      <c r="Q34" s="3390"/>
      <c r="T34" s="471"/>
      <c r="U34" s="3388">
        <v>0</v>
      </c>
      <c r="V34" s="3391"/>
      <c r="W34" s="472"/>
      <c r="X34" s="3392">
        <v>0</v>
      </c>
      <c r="Y34" s="3392">
        <v>0</v>
      </c>
      <c r="Z34" s="3392">
        <v>0</v>
      </c>
      <c r="AA34" s="3392">
        <v>0</v>
      </c>
      <c r="AB34" s="3392">
        <v>0</v>
      </c>
      <c r="AC34" s="3392">
        <v>0</v>
      </c>
      <c r="AD34" s="3393">
        <v>0</v>
      </c>
      <c r="AE34" s="247">
        <v>0</v>
      </c>
    </row>
    <row r="35" spans="1:31" ht="15.6" customHeight="1">
      <c r="A35" s="3364" t="s">
        <v>5746</v>
      </c>
      <c r="B35" s="3366">
        <v>0</v>
      </c>
      <c r="E35" s="471"/>
      <c r="F35" s="3388">
        <v>0</v>
      </c>
      <c r="G35" s="490"/>
      <c r="H35" s="472"/>
      <c r="I35" s="3171">
        <v>0</v>
      </c>
      <c r="J35" s="502">
        <v>0</v>
      </c>
      <c r="K35" s="477">
        <v>0</v>
      </c>
      <c r="L35" s="477">
        <v>0</v>
      </c>
      <c r="M35" s="477">
        <v>0</v>
      </c>
      <c r="N35" s="477">
        <v>0</v>
      </c>
      <c r="O35" s="523">
        <v>0</v>
      </c>
      <c r="P35" s="523">
        <v>0</v>
      </c>
      <c r="Q35" s="3390"/>
      <c r="T35" s="471"/>
      <c r="U35" s="3388">
        <v>0</v>
      </c>
      <c r="V35" s="3391"/>
      <c r="W35" s="472"/>
      <c r="X35" s="3392">
        <v>0</v>
      </c>
      <c r="Y35" s="3392">
        <v>0</v>
      </c>
      <c r="Z35" s="3392">
        <v>0</v>
      </c>
      <c r="AA35" s="3392">
        <v>0</v>
      </c>
      <c r="AB35" s="3392">
        <v>0</v>
      </c>
      <c r="AC35" s="3392">
        <v>0</v>
      </c>
      <c r="AD35" s="3393">
        <v>0</v>
      </c>
      <c r="AE35" s="247">
        <v>0</v>
      </c>
    </row>
    <row r="36" spans="1:31" ht="15.6" customHeight="1">
      <c r="A36" s="3364" t="s">
        <v>5746</v>
      </c>
      <c r="B36" s="3366">
        <v>0</v>
      </c>
      <c r="E36" s="471"/>
      <c r="F36" s="3388">
        <v>0</v>
      </c>
      <c r="G36" s="490"/>
      <c r="H36" s="472"/>
      <c r="I36" s="3171">
        <v>0</v>
      </c>
      <c r="J36" s="502">
        <v>0</v>
      </c>
      <c r="K36" s="477">
        <v>0</v>
      </c>
      <c r="L36" s="477">
        <v>0</v>
      </c>
      <c r="M36" s="477">
        <v>0</v>
      </c>
      <c r="N36" s="477">
        <v>0</v>
      </c>
      <c r="O36" s="523">
        <v>0</v>
      </c>
      <c r="P36" s="523">
        <v>0</v>
      </c>
      <c r="Q36" s="3390"/>
      <c r="T36" s="471"/>
      <c r="U36" s="3388">
        <v>0</v>
      </c>
      <c r="V36" s="3391"/>
      <c r="W36" s="472"/>
      <c r="X36" s="3392">
        <v>0</v>
      </c>
      <c r="Y36" s="3392">
        <v>0</v>
      </c>
      <c r="Z36" s="3392">
        <v>0</v>
      </c>
      <c r="AA36" s="3392">
        <v>0</v>
      </c>
      <c r="AB36" s="3392">
        <v>0</v>
      </c>
      <c r="AC36" s="3392">
        <v>0</v>
      </c>
      <c r="AD36" s="3393">
        <v>0</v>
      </c>
      <c r="AE36" s="247">
        <v>0</v>
      </c>
    </row>
    <row r="37" spans="1:31" ht="15.6" customHeight="1">
      <c r="A37" s="3364" t="s">
        <v>5746</v>
      </c>
      <c r="B37" s="3366">
        <v>0</v>
      </c>
      <c r="E37" s="471"/>
      <c r="F37" s="3388">
        <v>0</v>
      </c>
      <c r="G37" s="490"/>
      <c r="H37" s="472"/>
      <c r="I37" s="3171">
        <v>0</v>
      </c>
      <c r="J37" s="502">
        <v>0</v>
      </c>
      <c r="K37" s="477">
        <v>0</v>
      </c>
      <c r="L37" s="477">
        <v>0</v>
      </c>
      <c r="M37" s="477">
        <v>0</v>
      </c>
      <c r="N37" s="477">
        <v>0</v>
      </c>
      <c r="O37" s="523">
        <v>0</v>
      </c>
      <c r="P37" s="523">
        <v>0</v>
      </c>
      <c r="Q37" s="3390"/>
      <c r="T37" s="471"/>
      <c r="U37" s="3388">
        <v>0</v>
      </c>
      <c r="V37" s="3391"/>
      <c r="W37" s="472"/>
      <c r="X37" s="3392">
        <v>0</v>
      </c>
      <c r="Y37" s="3392">
        <v>0</v>
      </c>
      <c r="Z37" s="3392">
        <v>0</v>
      </c>
      <c r="AA37" s="3392">
        <v>0</v>
      </c>
      <c r="AB37" s="3392">
        <v>0</v>
      </c>
      <c r="AC37" s="3392">
        <v>0</v>
      </c>
      <c r="AD37" s="3393">
        <v>0</v>
      </c>
      <c r="AE37" s="247">
        <v>0</v>
      </c>
    </row>
    <row r="38" spans="1:31" ht="15.6" customHeight="1">
      <c r="A38" s="3364" t="s">
        <v>5746</v>
      </c>
      <c r="B38" s="3366">
        <v>0</v>
      </c>
      <c r="E38" s="471"/>
      <c r="F38" s="3388">
        <v>0</v>
      </c>
      <c r="G38" s="490"/>
      <c r="H38" s="472"/>
      <c r="I38" s="3171">
        <v>0</v>
      </c>
      <c r="J38" s="502">
        <v>0</v>
      </c>
      <c r="K38" s="477">
        <v>0</v>
      </c>
      <c r="L38" s="477">
        <v>0</v>
      </c>
      <c r="M38" s="477">
        <v>0</v>
      </c>
      <c r="N38" s="477">
        <v>0</v>
      </c>
      <c r="O38" s="523">
        <v>0</v>
      </c>
      <c r="P38" s="523">
        <v>0</v>
      </c>
      <c r="Q38" s="3390"/>
      <c r="T38" s="471"/>
      <c r="U38" s="3388">
        <v>0</v>
      </c>
      <c r="V38" s="3391"/>
      <c r="W38" s="472"/>
      <c r="X38" s="3392">
        <v>0</v>
      </c>
      <c r="Y38" s="3392">
        <v>0</v>
      </c>
      <c r="Z38" s="3392">
        <v>0</v>
      </c>
      <c r="AA38" s="3392">
        <v>0</v>
      </c>
      <c r="AB38" s="3392">
        <v>0</v>
      </c>
      <c r="AC38" s="3392">
        <v>0</v>
      </c>
      <c r="AD38" s="3393">
        <v>0</v>
      </c>
      <c r="AE38" s="247">
        <v>0</v>
      </c>
    </row>
    <row r="39" spans="1:31" ht="15.6" customHeight="1">
      <c r="A39" s="3364" t="s">
        <v>5746</v>
      </c>
      <c r="B39" s="3366">
        <v>0</v>
      </c>
      <c r="E39" s="471"/>
      <c r="F39" s="3388">
        <v>0</v>
      </c>
      <c r="G39" s="490"/>
      <c r="H39" s="472"/>
      <c r="I39" s="3171">
        <v>0</v>
      </c>
      <c r="J39" s="502">
        <v>0</v>
      </c>
      <c r="K39" s="477">
        <v>0</v>
      </c>
      <c r="L39" s="477">
        <v>0</v>
      </c>
      <c r="M39" s="477">
        <v>0</v>
      </c>
      <c r="N39" s="477">
        <v>0</v>
      </c>
      <c r="O39" s="523">
        <v>0</v>
      </c>
      <c r="P39" s="523">
        <v>0</v>
      </c>
      <c r="Q39" s="3390"/>
      <c r="T39" s="471"/>
      <c r="U39" s="3388">
        <v>0</v>
      </c>
      <c r="V39" s="3391"/>
      <c r="W39" s="472"/>
      <c r="X39" s="3392">
        <v>0</v>
      </c>
      <c r="Y39" s="3392">
        <v>0</v>
      </c>
      <c r="Z39" s="3392">
        <v>0</v>
      </c>
      <c r="AA39" s="3392">
        <v>0</v>
      </c>
      <c r="AB39" s="3392">
        <v>0</v>
      </c>
      <c r="AC39" s="3392">
        <v>0</v>
      </c>
      <c r="AD39" s="3393">
        <v>0</v>
      </c>
      <c r="AE39" s="247">
        <v>0</v>
      </c>
    </row>
    <row r="40" spans="1:31" ht="15.6" customHeight="1">
      <c r="A40" s="3364" t="s">
        <v>5746</v>
      </c>
      <c r="B40" s="3366">
        <v>0</v>
      </c>
      <c r="E40" s="471"/>
      <c r="F40" s="3388">
        <v>0</v>
      </c>
      <c r="G40" s="490"/>
      <c r="H40" s="472"/>
      <c r="I40" s="3171">
        <v>0</v>
      </c>
      <c r="J40" s="502">
        <v>0</v>
      </c>
      <c r="K40" s="477">
        <v>0</v>
      </c>
      <c r="L40" s="477">
        <v>0</v>
      </c>
      <c r="M40" s="477">
        <v>0</v>
      </c>
      <c r="N40" s="477">
        <v>0</v>
      </c>
      <c r="O40" s="523">
        <v>0</v>
      </c>
      <c r="P40" s="523">
        <v>0</v>
      </c>
      <c r="Q40" s="3390"/>
      <c r="T40" s="471"/>
      <c r="U40" s="3388">
        <v>0</v>
      </c>
      <c r="V40" s="3391"/>
      <c r="W40" s="472"/>
      <c r="X40" s="3392">
        <v>0</v>
      </c>
      <c r="Y40" s="3392">
        <v>0</v>
      </c>
      <c r="Z40" s="3392">
        <v>0</v>
      </c>
      <c r="AA40" s="3392">
        <v>0</v>
      </c>
      <c r="AB40" s="3392">
        <v>0</v>
      </c>
      <c r="AC40" s="3392">
        <v>0</v>
      </c>
      <c r="AD40" s="3393">
        <v>0</v>
      </c>
      <c r="AE40" s="247">
        <v>0</v>
      </c>
    </row>
    <row r="41" spans="1:31" ht="15.6" customHeight="1">
      <c r="A41" s="3364" t="s">
        <v>5746</v>
      </c>
      <c r="B41" s="3366">
        <v>0</v>
      </c>
      <c r="E41" s="471"/>
      <c r="F41" s="3388">
        <v>0</v>
      </c>
      <c r="G41" s="490"/>
      <c r="H41" s="472"/>
      <c r="I41" s="3171">
        <v>0</v>
      </c>
      <c r="J41" s="502">
        <v>0</v>
      </c>
      <c r="K41" s="477">
        <v>0</v>
      </c>
      <c r="L41" s="477">
        <v>0</v>
      </c>
      <c r="M41" s="477">
        <v>0</v>
      </c>
      <c r="N41" s="477">
        <v>0</v>
      </c>
      <c r="O41" s="523">
        <v>0</v>
      </c>
      <c r="P41" s="523">
        <v>0</v>
      </c>
      <c r="Q41" s="3390"/>
      <c r="T41" s="471"/>
      <c r="U41" s="3388">
        <v>0</v>
      </c>
      <c r="V41" s="3391"/>
      <c r="W41" s="472"/>
      <c r="X41" s="3392">
        <v>0</v>
      </c>
      <c r="Y41" s="3392">
        <v>0</v>
      </c>
      <c r="Z41" s="3392">
        <v>0</v>
      </c>
      <c r="AA41" s="3392">
        <v>0</v>
      </c>
      <c r="AB41" s="3392">
        <v>0</v>
      </c>
      <c r="AC41" s="3392">
        <v>0</v>
      </c>
      <c r="AD41" s="3393">
        <v>0</v>
      </c>
      <c r="AE41" s="247">
        <v>0</v>
      </c>
    </row>
    <row r="42" spans="1:31" ht="15.6" customHeight="1">
      <c r="A42" s="3364" t="s">
        <v>1403</v>
      </c>
      <c r="B42" s="3366">
        <v>0</v>
      </c>
      <c r="E42" s="471"/>
      <c r="F42" s="3388"/>
      <c r="G42" s="490"/>
      <c r="H42" s="472" t="s">
        <v>5749</v>
      </c>
      <c r="I42" s="3198">
        <v>1142008.7325946689</v>
      </c>
      <c r="J42" s="3394">
        <v>0</v>
      </c>
      <c r="K42" s="511">
        <v>1142008.73259467</v>
      </c>
      <c r="L42" s="511">
        <v>0</v>
      </c>
      <c r="M42" s="511">
        <v>0</v>
      </c>
      <c r="N42" s="511">
        <v>0</v>
      </c>
      <c r="O42" s="512">
        <v>0</v>
      </c>
      <c r="P42" s="512">
        <v>1142008.73259467</v>
      </c>
      <c r="Q42" s="3390"/>
      <c r="T42" s="471"/>
      <c r="U42" s="3388"/>
      <c r="V42" s="3391"/>
      <c r="W42" s="472" t="s">
        <v>5749</v>
      </c>
      <c r="X42" s="3392">
        <v>0</v>
      </c>
      <c r="Y42" s="3392">
        <v>4.9210630309963026E-3</v>
      </c>
      <c r="Z42" s="3392">
        <v>0</v>
      </c>
      <c r="AA42" s="3392">
        <v>0</v>
      </c>
      <c r="AB42" s="3392">
        <v>0</v>
      </c>
      <c r="AC42" s="3392">
        <v>0</v>
      </c>
      <c r="AD42" s="3395">
        <v>4.9210630309963026E-3</v>
      </c>
      <c r="AE42" s="247">
        <v>0</v>
      </c>
    </row>
    <row r="43" spans="1:31" ht="15.6" customHeight="1">
      <c r="A43" s="3364" t="s">
        <v>5746</v>
      </c>
      <c r="B43" s="3366">
        <v>0</v>
      </c>
      <c r="E43" s="471"/>
      <c r="F43" s="3388"/>
      <c r="G43" s="490"/>
      <c r="H43" s="472"/>
      <c r="I43" s="3171">
        <v>0</v>
      </c>
      <c r="J43" s="502">
        <v>0</v>
      </c>
      <c r="K43" s="477">
        <v>0</v>
      </c>
      <c r="L43" s="477">
        <v>0</v>
      </c>
      <c r="M43" s="477">
        <v>0</v>
      </c>
      <c r="N43" s="477">
        <v>0</v>
      </c>
      <c r="O43" s="523">
        <v>0</v>
      </c>
      <c r="P43" s="523"/>
      <c r="Q43" s="3390"/>
      <c r="T43" s="471"/>
      <c r="U43" s="3388"/>
      <c r="V43" s="3391"/>
      <c r="W43" s="472"/>
      <c r="X43" s="3392"/>
      <c r="Y43" s="3396"/>
      <c r="Z43" s="3396"/>
      <c r="AA43" s="3396"/>
      <c r="AB43" s="3396"/>
      <c r="AC43" s="3397"/>
      <c r="AD43" s="3393"/>
      <c r="AE43" s="247">
        <v>0</v>
      </c>
    </row>
    <row r="44" spans="1:31" ht="15.6" customHeight="1">
      <c r="A44" s="3364" t="s">
        <v>1403</v>
      </c>
      <c r="B44" s="3366">
        <v>0</v>
      </c>
      <c r="E44" s="471"/>
      <c r="F44" s="3388"/>
      <c r="G44" s="490"/>
      <c r="H44" s="472"/>
      <c r="I44" s="3171">
        <v>0</v>
      </c>
      <c r="J44" s="502">
        <v>0</v>
      </c>
      <c r="K44" s="477">
        <v>0</v>
      </c>
      <c r="L44" s="477">
        <v>0</v>
      </c>
      <c r="M44" s="477">
        <v>0</v>
      </c>
      <c r="N44" s="477">
        <v>0</v>
      </c>
      <c r="O44" s="523">
        <v>0</v>
      </c>
      <c r="P44" s="523"/>
      <c r="Q44" s="3390"/>
      <c r="T44" s="471"/>
      <c r="U44" s="3388"/>
      <c r="V44" s="3391"/>
      <c r="W44" s="472"/>
      <c r="X44" s="3392"/>
      <c r="Y44" s="3396"/>
      <c r="Z44" s="3396"/>
      <c r="AA44" s="3396"/>
      <c r="AB44" s="3396"/>
      <c r="AC44" s="3397"/>
      <c r="AD44" s="3393"/>
      <c r="AE44" s="247">
        <v>0</v>
      </c>
    </row>
    <row r="45" spans="1:31" ht="15.6" customHeight="1">
      <c r="A45" s="3364" t="s">
        <v>1403</v>
      </c>
      <c r="B45" s="3366">
        <v>0</v>
      </c>
      <c r="E45" s="471" t="s">
        <v>1788</v>
      </c>
      <c r="F45" s="3388"/>
      <c r="G45" s="490"/>
      <c r="H45" s="472"/>
      <c r="I45" s="3171">
        <v>0</v>
      </c>
      <c r="J45" s="502">
        <v>0</v>
      </c>
      <c r="K45" s="477">
        <v>0</v>
      </c>
      <c r="L45" s="477">
        <v>0</v>
      </c>
      <c r="M45" s="477">
        <v>0</v>
      </c>
      <c r="N45" s="477">
        <v>0</v>
      </c>
      <c r="O45" s="523">
        <v>0</v>
      </c>
      <c r="P45" s="523"/>
      <c r="Q45" s="3390"/>
      <c r="T45" s="471" t="s">
        <v>1788</v>
      </c>
      <c r="U45" s="3388"/>
      <c r="V45" s="3391"/>
      <c r="W45" s="472"/>
      <c r="X45" s="3392"/>
      <c r="Y45" s="3396"/>
      <c r="Z45" s="3396"/>
      <c r="AA45" s="3396"/>
      <c r="AB45" s="3396"/>
      <c r="AC45" s="3397"/>
      <c r="AD45" s="3393"/>
      <c r="AE45" s="247">
        <v>0</v>
      </c>
    </row>
    <row r="46" spans="1:31" ht="15.6" customHeight="1">
      <c r="A46" s="3364" t="s">
        <v>1403</v>
      </c>
      <c r="B46" s="3366">
        <v>0</v>
      </c>
      <c r="E46" s="471"/>
      <c r="F46" s="3388" t="s">
        <v>1789</v>
      </c>
      <c r="G46" s="3388"/>
      <c r="H46" s="3398"/>
      <c r="I46" s="3171">
        <v>4054814.251547914</v>
      </c>
      <c r="J46" s="502">
        <v>0</v>
      </c>
      <c r="K46" s="477">
        <v>3938936.2370523741</v>
      </c>
      <c r="L46" s="477">
        <v>0</v>
      </c>
      <c r="M46" s="477">
        <v>0</v>
      </c>
      <c r="N46" s="477">
        <v>0</v>
      </c>
      <c r="O46" s="523">
        <v>115878.01449554003</v>
      </c>
      <c r="P46" s="523">
        <v>4054814.251547914</v>
      </c>
      <c r="Q46" s="3390"/>
      <c r="T46" s="471"/>
      <c r="U46" s="3388" t="s">
        <v>1789</v>
      </c>
      <c r="V46" s="3391"/>
      <c r="W46" s="472"/>
      <c r="X46" s="3392">
        <v>0</v>
      </c>
      <c r="Y46" s="3392">
        <v>1.6973384654922728E-2</v>
      </c>
      <c r="Z46" s="3392">
        <v>0</v>
      </c>
      <c r="AA46" s="3392">
        <v>0</v>
      </c>
      <c r="AB46" s="3392">
        <v>0</v>
      </c>
      <c r="AC46" s="3392">
        <v>4.9933332115915659E-4</v>
      </c>
      <c r="AD46" s="3393">
        <v>1.7472717976081884E-2</v>
      </c>
      <c r="AE46" s="247">
        <v>0</v>
      </c>
    </row>
    <row r="47" spans="1:31" ht="15.6" customHeight="1">
      <c r="A47" s="3364" t="s">
        <v>1403</v>
      </c>
      <c r="B47" s="3366">
        <v>0</v>
      </c>
      <c r="E47" s="471"/>
      <c r="F47" s="3388" t="s">
        <v>728</v>
      </c>
      <c r="G47" s="3388"/>
      <c r="H47" s="3398"/>
      <c r="I47" s="3171">
        <v>2343507.6110826018</v>
      </c>
      <c r="J47" s="502">
        <v>0</v>
      </c>
      <c r="K47" s="477">
        <v>2264000.985609008</v>
      </c>
      <c r="L47" s="477">
        <v>0</v>
      </c>
      <c r="M47" s="477">
        <v>0</v>
      </c>
      <c r="N47" s="477">
        <v>0</v>
      </c>
      <c r="O47" s="523">
        <v>79506.625473593871</v>
      </c>
      <c r="P47" s="523">
        <v>2343507.6110826018</v>
      </c>
      <c r="Q47" s="3390"/>
      <c r="T47" s="471"/>
      <c r="U47" s="3388" t="s">
        <v>728</v>
      </c>
      <c r="V47" s="3391"/>
      <c r="W47" s="472"/>
      <c r="X47" s="3392">
        <v>0</v>
      </c>
      <c r="Y47" s="3392">
        <v>9.7558724678982189E-3</v>
      </c>
      <c r="Z47" s="3392">
        <v>0</v>
      </c>
      <c r="AA47" s="3392">
        <v>0</v>
      </c>
      <c r="AB47" s="3392">
        <v>0</v>
      </c>
      <c r="AC47" s="3392">
        <v>3.4260431130717062E-4</v>
      </c>
      <c r="AD47" s="3393">
        <v>1.009847677920539E-2</v>
      </c>
      <c r="AE47" s="247">
        <v>0</v>
      </c>
    </row>
    <row r="48" spans="1:31" ht="15.6" customHeight="1">
      <c r="A48" s="3364" t="s">
        <v>1403</v>
      </c>
      <c r="B48" s="3366">
        <v>0</v>
      </c>
      <c r="E48" s="471"/>
      <c r="F48" s="3388" t="s">
        <v>736</v>
      </c>
      <c r="G48" s="3399"/>
      <c r="H48" s="3398"/>
      <c r="I48" s="3171">
        <v>632521.47599999991</v>
      </c>
      <c r="J48" s="502">
        <v>0</v>
      </c>
      <c r="K48" s="477">
        <v>632521.47599999991</v>
      </c>
      <c r="L48" s="477">
        <v>0</v>
      </c>
      <c r="M48" s="477">
        <v>0</v>
      </c>
      <c r="N48" s="477">
        <v>0</v>
      </c>
      <c r="O48" s="523">
        <v>0</v>
      </c>
      <c r="P48" s="523">
        <v>632521.47599999991</v>
      </c>
      <c r="Q48" s="3390"/>
      <c r="T48" s="471"/>
      <c r="U48" s="3388" t="s">
        <v>736</v>
      </c>
      <c r="V48" s="3400"/>
      <c r="W48" s="472"/>
      <c r="X48" s="3392">
        <v>0</v>
      </c>
      <c r="Y48" s="3392">
        <v>2.725616681391515E-3</v>
      </c>
      <c r="Z48" s="3392">
        <v>0</v>
      </c>
      <c r="AA48" s="3392">
        <v>0</v>
      </c>
      <c r="AB48" s="3392">
        <v>0</v>
      </c>
      <c r="AC48" s="3392">
        <v>0</v>
      </c>
      <c r="AD48" s="3393">
        <v>2.725616681391515E-3</v>
      </c>
      <c r="AE48" s="247">
        <v>0</v>
      </c>
    </row>
    <row r="49" spans="1:31" ht="15.6" customHeight="1">
      <c r="A49" s="3364" t="s">
        <v>5746</v>
      </c>
      <c r="B49" s="3366">
        <v>0</v>
      </c>
      <c r="E49" s="471"/>
      <c r="F49" s="3388">
        <v>0</v>
      </c>
      <c r="G49" s="3399"/>
      <c r="H49" s="3398"/>
      <c r="I49" s="3171">
        <v>0</v>
      </c>
      <c r="J49" s="502">
        <v>0</v>
      </c>
      <c r="K49" s="477">
        <v>0</v>
      </c>
      <c r="L49" s="477">
        <v>0</v>
      </c>
      <c r="M49" s="477">
        <v>0</v>
      </c>
      <c r="N49" s="477">
        <v>0</v>
      </c>
      <c r="O49" s="523">
        <v>0</v>
      </c>
      <c r="P49" s="523">
        <v>0</v>
      </c>
      <c r="Q49" s="3390"/>
      <c r="T49" s="471"/>
      <c r="U49" s="3388">
        <v>0</v>
      </c>
      <c r="V49" s="3400"/>
      <c r="W49" s="472"/>
      <c r="X49" s="3392">
        <v>0</v>
      </c>
      <c r="Y49" s="3392">
        <v>0</v>
      </c>
      <c r="Z49" s="3392">
        <v>0</v>
      </c>
      <c r="AA49" s="3392">
        <v>0</v>
      </c>
      <c r="AB49" s="3392">
        <v>0</v>
      </c>
      <c r="AC49" s="3392">
        <v>0</v>
      </c>
      <c r="AD49" s="3393">
        <v>0</v>
      </c>
      <c r="AE49" s="247">
        <v>0</v>
      </c>
    </row>
    <row r="50" spans="1:31" ht="15.6" customHeight="1">
      <c r="A50" s="3364" t="s">
        <v>1403</v>
      </c>
      <c r="B50" s="3366">
        <v>0</v>
      </c>
      <c r="E50" s="471"/>
      <c r="F50" s="3388" t="s">
        <v>742</v>
      </c>
      <c r="G50" s="3399"/>
      <c r="H50" s="3398"/>
      <c r="I50" s="3171">
        <v>1591889.5171963766</v>
      </c>
      <c r="J50" s="502">
        <v>0</v>
      </c>
      <c r="K50" s="477">
        <v>1546396.6819873257</v>
      </c>
      <c r="L50" s="477">
        <v>0</v>
      </c>
      <c r="M50" s="477">
        <v>0</v>
      </c>
      <c r="N50" s="477">
        <v>0</v>
      </c>
      <c r="O50" s="523">
        <v>45492.835209050805</v>
      </c>
      <c r="P50" s="523">
        <v>1591889.5171963766</v>
      </c>
      <c r="Q50" s="3390"/>
      <c r="T50" s="471"/>
      <c r="U50" s="3388" t="s">
        <v>742</v>
      </c>
      <c r="V50" s="3400"/>
      <c r="W50" s="472"/>
      <c r="X50" s="3392">
        <v>0</v>
      </c>
      <c r="Y50" s="3392">
        <v>6.6636229004074883E-3</v>
      </c>
      <c r="Z50" s="3392">
        <v>0</v>
      </c>
      <c r="AA50" s="3392">
        <v>0</v>
      </c>
      <c r="AB50" s="3392">
        <v>0</v>
      </c>
      <c r="AC50" s="3392">
        <v>1.9603449880266856E-4</v>
      </c>
      <c r="AD50" s="3393">
        <v>6.859657399210157E-3</v>
      </c>
      <c r="AE50" s="247">
        <v>0</v>
      </c>
    </row>
    <row r="51" spans="1:31" ht="15.6" customHeight="1">
      <c r="A51" s="3364" t="s">
        <v>5746</v>
      </c>
      <c r="B51" s="3366">
        <v>0</v>
      </c>
      <c r="E51" s="471"/>
      <c r="F51" s="3388">
        <v>0</v>
      </c>
      <c r="G51" s="3399"/>
      <c r="H51" s="3398"/>
      <c r="I51" s="3171">
        <v>0</v>
      </c>
      <c r="J51" s="502">
        <v>0</v>
      </c>
      <c r="K51" s="477">
        <v>0</v>
      </c>
      <c r="L51" s="477">
        <v>0</v>
      </c>
      <c r="M51" s="477">
        <v>0</v>
      </c>
      <c r="N51" s="477">
        <v>0</v>
      </c>
      <c r="O51" s="523">
        <v>0</v>
      </c>
      <c r="P51" s="523">
        <v>0</v>
      </c>
      <c r="Q51" s="3390"/>
      <c r="T51" s="471"/>
      <c r="U51" s="3388">
        <v>0</v>
      </c>
      <c r="V51" s="3400"/>
      <c r="W51" s="472"/>
      <c r="X51" s="3392">
        <v>0</v>
      </c>
      <c r="Y51" s="3392">
        <v>0</v>
      </c>
      <c r="Z51" s="3392">
        <v>0</v>
      </c>
      <c r="AA51" s="3392">
        <v>0</v>
      </c>
      <c r="AB51" s="3392">
        <v>0</v>
      </c>
      <c r="AC51" s="3392">
        <v>0</v>
      </c>
      <c r="AD51" s="3393">
        <v>0</v>
      </c>
      <c r="AE51" s="247">
        <v>0</v>
      </c>
    </row>
    <row r="52" spans="1:31" ht="15.6" customHeight="1">
      <c r="A52" s="3364" t="s">
        <v>5746</v>
      </c>
      <c r="B52" s="3366">
        <v>0</v>
      </c>
      <c r="E52" s="471"/>
      <c r="F52" s="3388">
        <v>0</v>
      </c>
      <c r="G52" s="3399"/>
      <c r="H52" s="3398"/>
      <c r="I52" s="3171">
        <v>0</v>
      </c>
      <c r="J52" s="502">
        <v>0</v>
      </c>
      <c r="K52" s="477">
        <v>0</v>
      </c>
      <c r="L52" s="477">
        <v>0</v>
      </c>
      <c r="M52" s="477">
        <v>0</v>
      </c>
      <c r="N52" s="477">
        <v>0</v>
      </c>
      <c r="O52" s="523">
        <v>0</v>
      </c>
      <c r="P52" s="523">
        <v>0</v>
      </c>
      <c r="Q52" s="3390"/>
      <c r="T52" s="471"/>
      <c r="U52" s="3388">
        <v>0</v>
      </c>
      <c r="V52" s="3400"/>
      <c r="W52" s="472"/>
      <c r="X52" s="3392">
        <v>0</v>
      </c>
      <c r="Y52" s="3392">
        <v>0</v>
      </c>
      <c r="Z52" s="3392">
        <v>0</v>
      </c>
      <c r="AA52" s="3392">
        <v>0</v>
      </c>
      <c r="AB52" s="3392">
        <v>0</v>
      </c>
      <c r="AC52" s="3392">
        <v>0</v>
      </c>
      <c r="AD52" s="3393">
        <v>0</v>
      </c>
      <c r="AE52" s="247">
        <v>0</v>
      </c>
    </row>
    <row r="53" spans="1:31" ht="15.6" customHeight="1">
      <c r="A53" s="3364" t="s">
        <v>1403</v>
      </c>
      <c r="B53" s="3366">
        <v>0</v>
      </c>
      <c r="E53" s="471"/>
      <c r="F53" s="3388" t="s">
        <v>749</v>
      </c>
      <c r="G53" s="3399"/>
      <c r="H53" s="3398"/>
      <c r="I53" s="3171">
        <v>5507552.3804874569</v>
      </c>
      <c r="J53" s="502">
        <v>0</v>
      </c>
      <c r="K53" s="477">
        <v>5325438.9250204368</v>
      </c>
      <c r="L53" s="477">
        <v>0</v>
      </c>
      <c r="M53" s="477">
        <v>0</v>
      </c>
      <c r="N53" s="477">
        <v>0</v>
      </c>
      <c r="O53" s="523">
        <v>182113.4554670201</v>
      </c>
      <c r="P53" s="523">
        <v>5507552.3804874569</v>
      </c>
      <c r="Q53" s="3390"/>
      <c r="T53" s="471"/>
      <c r="U53" s="3388" t="s">
        <v>749</v>
      </c>
      <c r="V53" s="3400"/>
      <c r="W53" s="472"/>
      <c r="X53" s="3392">
        <v>0</v>
      </c>
      <c r="Y53" s="3392">
        <v>2.2948003697138345E-2</v>
      </c>
      <c r="Z53" s="3392">
        <v>0</v>
      </c>
      <c r="AA53" s="3392">
        <v>0</v>
      </c>
      <c r="AB53" s="3392">
        <v>0</v>
      </c>
      <c r="AC53" s="3392">
        <v>7.8475038549799515E-4</v>
      </c>
      <c r="AD53" s="3393">
        <v>2.373275408263634E-2</v>
      </c>
      <c r="AE53" s="247">
        <v>0</v>
      </c>
    </row>
    <row r="54" spans="1:31" ht="15.6" customHeight="1">
      <c r="A54" s="3364" t="s">
        <v>5746</v>
      </c>
      <c r="B54" s="3366">
        <v>0</v>
      </c>
      <c r="E54" s="471"/>
      <c r="F54" s="3388">
        <v>0</v>
      </c>
      <c r="G54" s="3399"/>
      <c r="H54" s="3398"/>
      <c r="I54" s="3171">
        <v>0</v>
      </c>
      <c r="J54" s="502">
        <v>0</v>
      </c>
      <c r="K54" s="477">
        <v>0</v>
      </c>
      <c r="L54" s="477">
        <v>0</v>
      </c>
      <c r="M54" s="477">
        <v>0</v>
      </c>
      <c r="N54" s="477">
        <v>0</v>
      </c>
      <c r="O54" s="523">
        <v>0</v>
      </c>
      <c r="P54" s="523">
        <v>0</v>
      </c>
      <c r="Q54" s="3390"/>
      <c r="T54" s="471"/>
      <c r="U54" s="3388">
        <v>0</v>
      </c>
      <c r="V54" s="3400"/>
      <c r="W54" s="472"/>
      <c r="X54" s="3392">
        <v>0</v>
      </c>
      <c r="Y54" s="3392">
        <v>0</v>
      </c>
      <c r="Z54" s="3392">
        <v>0</v>
      </c>
      <c r="AA54" s="3392">
        <v>0</v>
      </c>
      <c r="AB54" s="3392">
        <v>0</v>
      </c>
      <c r="AC54" s="3392">
        <v>0</v>
      </c>
      <c r="AD54" s="3393">
        <v>0</v>
      </c>
      <c r="AE54" s="247">
        <v>0</v>
      </c>
    </row>
    <row r="55" spans="1:31" ht="15.6" customHeight="1">
      <c r="A55" s="3364" t="s">
        <v>5746</v>
      </c>
      <c r="B55" s="3366">
        <v>0</v>
      </c>
      <c r="E55" s="471"/>
      <c r="F55" s="3388">
        <v>0</v>
      </c>
      <c r="G55" s="3399"/>
      <c r="H55" s="3398"/>
      <c r="I55" s="3171">
        <v>0</v>
      </c>
      <c r="J55" s="502">
        <v>0</v>
      </c>
      <c r="K55" s="477">
        <v>0</v>
      </c>
      <c r="L55" s="477">
        <v>0</v>
      </c>
      <c r="M55" s="477">
        <v>0</v>
      </c>
      <c r="N55" s="477">
        <v>0</v>
      </c>
      <c r="O55" s="523">
        <v>0</v>
      </c>
      <c r="P55" s="523">
        <v>0</v>
      </c>
      <c r="Q55" s="3390"/>
      <c r="T55" s="471"/>
      <c r="U55" s="3388">
        <v>0</v>
      </c>
      <c r="V55" s="3400"/>
      <c r="W55" s="472"/>
      <c r="X55" s="3392">
        <v>0</v>
      </c>
      <c r="Y55" s="3392">
        <v>0</v>
      </c>
      <c r="Z55" s="3392">
        <v>0</v>
      </c>
      <c r="AA55" s="3392">
        <v>0</v>
      </c>
      <c r="AB55" s="3392">
        <v>0</v>
      </c>
      <c r="AC55" s="3392">
        <v>0</v>
      </c>
      <c r="AD55" s="3393">
        <v>0</v>
      </c>
      <c r="AE55" s="247">
        <v>0</v>
      </c>
    </row>
    <row r="56" spans="1:31" ht="15.6" customHeight="1">
      <c r="A56" s="3364" t="s">
        <v>1403</v>
      </c>
      <c r="B56" s="3366">
        <v>0</v>
      </c>
      <c r="E56" s="471"/>
      <c r="F56" s="3388" t="s">
        <v>1792</v>
      </c>
      <c r="G56" s="3399"/>
      <c r="H56" s="3398"/>
      <c r="I56" s="3171">
        <v>19628746.794633333</v>
      </c>
      <c r="J56" s="502">
        <v>0</v>
      </c>
      <c r="K56" s="477">
        <v>19628746.794633333</v>
      </c>
      <c r="L56" s="477">
        <v>0</v>
      </c>
      <c r="M56" s="477">
        <v>0</v>
      </c>
      <c r="N56" s="477">
        <v>0</v>
      </c>
      <c r="O56" s="523">
        <v>0</v>
      </c>
      <c r="P56" s="523">
        <v>19628746.794633333</v>
      </c>
      <c r="Q56" s="3390"/>
      <c r="T56" s="471"/>
      <c r="U56" s="3388" t="s">
        <v>1792</v>
      </c>
      <c r="V56" s="3400"/>
      <c r="W56" s="472"/>
      <c r="X56" s="3392">
        <v>0</v>
      </c>
      <c r="Y56" s="3392">
        <v>8.4582803475059948E-2</v>
      </c>
      <c r="Z56" s="3392">
        <v>0</v>
      </c>
      <c r="AA56" s="3392">
        <v>0</v>
      </c>
      <c r="AB56" s="3392">
        <v>0</v>
      </c>
      <c r="AC56" s="3392">
        <v>0</v>
      </c>
      <c r="AD56" s="3393">
        <v>8.4582803475059948E-2</v>
      </c>
      <c r="AE56" s="247">
        <v>0</v>
      </c>
    </row>
    <row r="57" spans="1:31" ht="15.6" customHeight="1">
      <c r="A57" s="3364" t="s">
        <v>5746</v>
      </c>
      <c r="B57" s="3366">
        <v>0</v>
      </c>
      <c r="E57" s="471"/>
      <c r="F57" s="3388">
        <v>0</v>
      </c>
      <c r="G57" s="3399"/>
      <c r="H57" s="3401"/>
      <c r="I57" s="3171">
        <v>0</v>
      </c>
      <c r="J57" s="502">
        <v>0</v>
      </c>
      <c r="K57" s="477">
        <v>0</v>
      </c>
      <c r="L57" s="477">
        <v>0</v>
      </c>
      <c r="M57" s="477">
        <v>0</v>
      </c>
      <c r="N57" s="477">
        <v>0</v>
      </c>
      <c r="O57" s="523">
        <v>0</v>
      </c>
      <c r="P57" s="523">
        <v>0</v>
      </c>
      <c r="Q57" s="3390"/>
      <c r="T57" s="471"/>
      <c r="U57" s="3388">
        <v>0</v>
      </c>
      <c r="V57" s="3400"/>
      <c r="W57" s="3402"/>
      <c r="X57" s="3392">
        <v>0</v>
      </c>
      <c r="Y57" s="3392">
        <v>0</v>
      </c>
      <c r="Z57" s="3392">
        <v>0</v>
      </c>
      <c r="AA57" s="3392">
        <v>0</v>
      </c>
      <c r="AB57" s="3392">
        <v>0</v>
      </c>
      <c r="AC57" s="3392">
        <v>0</v>
      </c>
      <c r="AD57" s="3393">
        <v>0</v>
      </c>
      <c r="AE57" s="247">
        <v>0</v>
      </c>
    </row>
    <row r="58" spans="1:31" ht="15.6" customHeight="1">
      <c r="A58" s="3364" t="s">
        <v>1403</v>
      </c>
      <c r="B58" s="3366">
        <v>0</v>
      </c>
      <c r="E58" s="471"/>
      <c r="F58" s="3388" t="s">
        <v>1793</v>
      </c>
      <c r="G58" s="3399"/>
      <c r="H58" s="3398"/>
      <c r="I58" s="3171">
        <v>6739838.9655466704</v>
      </c>
      <c r="J58" s="502">
        <v>0</v>
      </c>
      <c r="K58" s="477">
        <v>6739838.9655466704</v>
      </c>
      <c r="L58" s="477">
        <v>0</v>
      </c>
      <c r="M58" s="477">
        <v>0</v>
      </c>
      <c r="N58" s="477">
        <v>0</v>
      </c>
      <c r="O58" s="523">
        <v>0</v>
      </c>
      <c r="P58" s="523">
        <v>6739838.9655466704</v>
      </c>
      <c r="Q58" s="3390"/>
      <c r="T58" s="471"/>
      <c r="U58" s="3388" t="s">
        <v>1793</v>
      </c>
      <c r="V58" s="3400"/>
      <c r="W58" s="472"/>
      <c r="X58" s="3392">
        <v>0</v>
      </c>
      <c r="Y58" s="3392">
        <v>2.9042836032316062E-2</v>
      </c>
      <c r="Z58" s="3392">
        <v>0</v>
      </c>
      <c r="AA58" s="3392">
        <v>0</v>
      </c>
      <c r="AB58" s="3392">
        <v>0</v>
      </c>
      <c r="AC58" s="3392">
        <v>0</v>
      </c>
      <c r="AD58" s="3393">
        <v>2.9042836032316062E-2</v>
      </c>
      <c r="AE58" s="247">
        <v>0</v>
      </c>
    </row>
    <row r="59" spans="1:31" ht="15.6" customHeight="1">
      <c r="A59" s="3364" t="s">
        <v>5746</v>
      </c>
      <c r="B59" s="3366">
        <v>0</v>
      </c>
      <c r="E59" s="471"/>
      <c r="F59" s="3403" t="s">
        <v>765</v>
      </c>
      <c r="G59" s="3404"/>
      <c r="H59" s="3405"/>
      <c r="I59" s="3171">
        <v>0</v>
      </c>
      <c r="J59" s="502">
        <v>0</v>
      </c>
      <c r="K59" s="477">
        <v>0</v>
      </c>
      <c r="L59" s="477">
        <v>0</v>
      </c>
      <c r="M59" s="477">
        <v>0</v>
      </c>
      <c r="N59" s="477">
        <v>0</v>
      </c>
      <c r="O59" s="523">
        <v>0</v>
      </c>
      <c r="P59" s="523">
        <v>0</v>
      </c>
      <c r="Q59" s="3390"/>
      <c r="T59" s="471"/>
      <c r="U59" s="3388" t="s">
        <v>765</v>
      </c>
      <c r="V59" s="3400"/>
      <c r="W59" s="472"/>
      <c r="X59" s="3392">
        <v>0</v>
      </c>
      <c r="Y59" s="3392">
        <v>0</v>
      </c>
      <c r="Z59" s="3392">
        <v>0</v>
      </c>
      <c r="AA59" s="3392">
        <v>0</v>
      </c>
      <c r="AB59" s="3392">
        <v>0</v>
      </c>
      <c r="AC59" s="3392">
        <v>0</v>
      </c>
      <c r="AD59" s="3393">
        <v>0</v>
      </c>
      <c r="AE59" s="247">
        <v>0</v>
      </c>
    </row>
    <row r="60" spans="1:31" ht="15.6" customHeight="1">
      <c r="A60" s="3364" t="s">
        <v>1403</v>
      </c>
      <c r="B60" s="3366">
        <v>0</v>
      </c>
      <c r="E60" s="471"/>
      <c r="F60" s="3388" t="s">
        <v>769</v>
      </c>
      <c r="G60" s="3399"/>
      <c r="H60" s="3398"/>
      <c r="I60" s="3171">
        <v>2469192.1823866698</v>
      </c>
      <c r="J60" s="502">
        <v>0</v>
      </c>
      <c r="K60" s="477">
        <v>2469192.1823866698</v>
      </c>
      <c r="L60" s="477">
        <v>0</v>
      </c>
      <c r="M60" s="477">
        <v>0</v>
      </c>
      <c r="N60" s="477">
        <v>0</v>
      </c>
      <c r="O60" s="523">
        <v>0</v>
      </c>
      <c r="P60" s="523">
        <v>2469192.1823866698</v>
      </c>
      <c r="Q60" s="3390"/>
      <c r="T60" s="471"/>
      <c r="U60" s="3388" t="s">
        <v>769</v>
      </c>
      <c r="V60" s="3400"/>
      <c r="W60" s="472"/>
      <c r="X60" s="3392">
        <v>0</v>
      </c>
      <c r="Y60" s="3392">
        <v>1.0640067819412078E-2</v>
      </c>
      <c r="Z60" s="3392">
        <v>0</v>
      </c>
      <c r="AA60" s="3392">
        <v>0</v>
      </c>
      <c r="AB60" s="3392">
        <v>0</v>
      </c>
      <c r="AC60" s="3392">
        <v>0</v>
      </c>
      <c r="AD60" s="3393">
        <v>1.0640067819412078E-2</v>
      </c>
      <c r="AE60" s="247">
        <v>0</v>
      </c>
    </row>
    <row r="61" spans="1:31" ht="15.6" customHeight="1">
      <c r="A61" s="3364" t="s">
        <v>1403</v>
      </c>
      <c r="B61" s="3366">
        <v>0</v>
      </c>
      <c r="E61" s="471"/>
      <c r="F61" s="3388" t="s">
        <v>772</v>
      </c>
      <c r="G61" s="3399"/>
      <c r="H61" s="3398"/>
      <c r="I61" s="3171">
        <v>2363566.7299199998</v>
      </c>
      <c r="J61" s="502">
        <v>0</v>
      </c>
      <c r="K61" s="477">
        <v>2363566.7299199998</v>
      </c>
      <c r="L61" s="477">
        <v>0</v>
      </c>
      <c r="M61" s="477">
        <v>0</v>
      </c>
      <c r="N61" s="477">
        <v>0</v>
      </c>
      <c r="O61" s="523">
        <v>0</v>
      </c>
      <c r="P61" s="523">
        <v>2363566.7299199998</v>
      </c>
      <c r="Q61" s="3390"/>
      <c r="T61" s="471"/>
      <c r="U61" s="3388" t="s">
        <v>772</v>
      </c>
      <c r="V61" s="3400"/>
      <c r="W61" s="472"/>
      <c r="X61" s="3392">
        <v>0</v>
      </c>
      <c r="Y61" s="3392">
        <v>1.0184914111362041E-2</v>
      </c>
      <c r="Z61" s="3392">
        <v>0</v>
      </c>
      <c r="AA61" s="3392">
        <v>0</v>
      </c>
      <c r="AB61" s="3392">
        <v>0</v>
      </c>
      <c r="AC61" s="3392">
        <v>0</v>
      </c>
      <c r="AD61" s="3393">
        <v>1.0184914111362041E-2</v>
      </c>
      <c r="AE61" s="247">
        <v>0</v>
      </c>
    </row>
    <row r="62" spans="1:31" ht="15.6" customHeight="1">
      <c r="A62" s="3364" t="s">
        <v>5746</v>
      </c>
      <c r="B62" s="3366">
        <v>0</v>
      </c>
      <c r="E62" s="471"/>
      <c r="F62" s="3388">
        <v>0</v>
      </c>
      <c r="G62" s="3399"/>
      <c r="H62" s="3398"/>
      <c r="I62" s="3171">
        <v>0</v>
      </c>
      <c r="J62" s="502">
        <v>0</v>
      </c>
      <c r="K62" s="477">
        <v>0</v>
      </c>
      <c r="L62" s="477">
        <v>0</v>
      </c>
      <c r="M62" s="477">
        <v>0</v>
      </c>
      <c r="N62" s="477">
        <v>0</v>
      </c>
      <c r="O62" s="523">
        <v>0</v>
      </c>
      <c r="P62" s="523">
        <v>0</v>
      </c>
      <c r="Q62" s="3390"/>
      <c r="T62" s="471"/>
      <c r="U62" s="3388">
        <v>0</v>
      </c>
      <c r="V62" s="3400"/>
      <c r="W62" s="472"/>
      <c r="X62" s="3392">
        <v>0</v>
      </c>
      <c r="Y62" s="3392">
        <v>0</v>
      </c>
      <c r="Z62" s="3392">
        <v>0</v>
      </c>
      <c r="AA62" s="3392">
        <v>0</v>
      </c>
      <c r="AB62" s="3392">
        <v>0</v>
      </c>
      <c r="AC62" s="3392">
        <v>0</v>
      </c>
      <c r="AD62" s="3393">
        <v>0</v>
      </c>
      <c r="AE62" s="247">
        <v>0</v>
      </c>
    </row>
    <row r="63" spans="1:31" ht="15.6" customHeight="1">
      <c r="A63" s="3364" t="s">
        <v>5746</v>
      </c>
      <c r="B63" s="3366">
        <v>0</v>
      </c>
      <c r="E63" s="471"/>
      <c r="F63" s="3388">
        <v>0</v>
      </c>
      <c r="G63" s="3399"/>
      <c r="H63" s="3398"/>
      <c r="I63" s="3171">
        <v>0</v>
      </c>
      <c r="J63" s="502">
        <v>0</v>
      </c>
      <c r="K63" s="477">
        <v>0</v>
      </c>
      <c r="L63" s="477">
        <v>0</v>
      </c>
      <c r="M63" s="477">
        <v>0</v>
      </c>
      <c r="N63" s="477">
        <v>0</v>
      </c>
      <c r="O63" s="523">
        <v>0</v>
      </c>
      <c r="P63" s="523">
        <v>0</v>
      </c>
      <c r="Q63" s="3390"/>
      <c r="T63" s="471"/>
      <c r="U63" s="3388">
        <v>0</v>
      </c>
      <c r="V63" s="3400"/>
      <c r="W63" s="472"/>
      <c r="X63" s="3392">
        <v>0</v>
      </c>
      <c r="Y63" s="3392">
        <v>0</v>
      </c>
      <c r="Z63" s="3392">
        <v>0</v>
      </c>
      <c r="AA63" s="3392">
        <v>0</v>
      </c>
      <c r="AB63" s="3392">
        <v>0</v>
      </c>
      <c r="AC63" s="3392">
        <v>0</v>
      </c>
      <c r="AD63" s="3393">
        <v>0</v>
      </c>
      <c r="AE63" s="247">
        <v>0</v>
      </c>
    </row>
    <row r="64" spans="1:31" ht="15.6" customHeight="1">
      <c r="A64" s="3364" t="s">
        <v>1403</v>
      </c>
      <c r="B64" s="3366">
        <v>0</v>
      </c>
      <c r="E64" s="471"/>
      <c r="F64" s="3388" t="s">
        <v>774</v>
      </c>
      <c r="G64" s="3399"/>
      <c r="H64" s="3398"/>
      <c r="I64" s="3171">
        <v>8638229.0710333511</v>
      </c>
      <c r="J64" s="502">
        <v>0</v>
      </c>
      <c r="K64" s="477">
        <v>8638229.0710333511</v>
      </c>
      <c r="L64" s="477">
        <v>0</v>
      </c>
      <c r="M64" s="477">
        <v>0</v>
      </c>
      <c r="N64" s="477">
        <v>0</v>
      </c>
      <c r="O64" s="523">
        <v>0</v>
      </c>
      <c r="P64" s="523">
        <v>8638229.0710333511</v>
      </c>
      <c r="Q64" s="3390"/>
      <c r="T64" s="471"/>
      <c r="U64" s="3388" t="s">
        <v>774</v>
      </c>
      <c r="V64" s="3400"/>
      <c r="W64" s="472"/>
      <c r="X64" s="3392">
        <v>0</v>
      </c>
      <c r="Y64" s="3392">
        <v>3.7223244027353206E-2</v>
      </c>
      <c r="Z64" s="3392">
        <v>0</v>
      </c>
      <c r="AA64" s="3392">
        <v>0</v>
      </c>
      <c r="AB64" s="3392">
        <v>0</v>
      </c>
      <c r="AC64" s="3392">
        <v>0</v>
      </c>
      <c r="AD64" s="3393">
        <v>3.7223244027353206E-2</v>
      </c>
      <c r="AE64" s="247">
        <v>0</v>
      </c>
    </row>
    <row r="65" spans="1:31" ht="15.6" customHeight="1">
      <c r="A65" s="3364" t="s">
        <v>1403</v>
      </c>
      <c r="B65" s="3366">
        <v>0</v>
      </c>
      <c r="E65" s="471"/>
      <c r="F65" s="3388" t="s">
        <v>778</v>
      </c>
      <c r="G65" s="3399"/>
      <c r="H65" s="3398"/>
      <c r="I65" s="3171">
        <v>8723862.9159533307</v>
      </c>
      <c r="J65" s="502">
        <v>0</v>
      </c>
      <c r="K65" s="477">
        <v>8723862.9159533307</v>
      </c>
      <c r="L65" s="477">
        <v>0</v>
      </c>
      <c r="M65" s="477">
        <v>0</v>
      </c>
      <c r="N65" s="477">
        <v>0</v>
      </c>
      <c r="O65" s="523">
        <v>0</v>
      </c>
      <c r="P65" s="523">
        <v>8723862.9159533307</v>
      </c>
      <c r="Q65" s="3390"/>
      <c r="T65" s="471"/>
      <c r="U65" s="3388" t="s">
        <v>778</v>
      </c>
      <c r="V65" s="3400"/>
      <c r="W65" s="472"/>
      <c r="X65" s="3392">
        <v>0</v>
      </c>
      <c r="Y65" s="3392">
        <v>3.7592251318112127E-2</v>
      </c>
      <c r="Z65" s="3392">
        <v>0</v>
      </c>
      <c r="AA65" s="3392">
        <v>0</v>
      </c>
      <c r="AB65" s="3392">
        <v>0</v>
      </c>
      <c r="AC65" s="3392">
        <v>0</v>
      </c>
      <c r="AD65" s="3393">
        <v>3.7592251318112127E-2</v>
      </c>
      <c r="AE65" s="247">
        <v>0</v>
      </c>
    </row>
    <row r="66" spans="1:31" ht="15.6" customHeight="1">
      <c r="A66" s="3364" t="s">
        <v>1403</v>
      </c>
      <c r="B66" s="3366">
        <v>0</v>
      </c>
      <c r="E66" s="471"/>
      <c r="F66" s="3388" t="s">
        <v>779</v>
      </c>
      <c r="G66" s="3399"/>
      <c r="H66" s="3398"/>
      <c r="I66" s="3171">
        <v>7638367.8706999999</v>
      </c>
      <c r="J66" s="502">
        <v>0</v>
      </c>
      <c r="K66" s="477">
        <v>7638367.8706999999</v>
      </c>
      <c r="L66" s="477">
        <v>0</v>
      </c>
      <c r="M66" s="477">
        <v>0</v>
      </c>
      <c r="N66" s="477">
        <v>0</v>
      </c>
      <c r="O66" s="523">
        <v>0</v>
      </c>
      <c r="P66" s="523">
        <v>7638367.8706999999</v>
      </c>
      <c r="Q66" s="3390"/>
      <c r="T66" s="471"/>
      <c r="U66" s="3388" t="s">
        <v>779</v>
      </c>
      <c r="V66" s="3400"/>
      <c r="W66" s="472"/>
      <c r="X66" s="3392">
        <v>0</v>
      </c>
      <c r="Y66" s="3392">
        <v>3.2914713060248582E-2</v>
      </c>
      <c r="Z66" s="3392">
        <v>0</v>
      </c>
      <c r="AA66" s="3392">
        <v>0</v>
      </c>
      <c r="AB66" s="3392">
        <v>0</v>
      </c>
      <c r="AC66" s="3392">
        <v>0</v>
      </c>
      <c r="AD66" s="3393">
        <v>3.2914713060248582E-2</v>
      </c>
      <c r="AE66" s="247">
        <v>0</v>
      </c>
    </row>
    <row r="67" spans="1:31" ht="15.6" customHeight="1">
      <c r="A67" s="3364" t="s">
        <v>1403</v>
      </c>
      <c r="B67" s="3366">
        <v>0</v>
      </c>
      <c r="E67" s="471"/>
      <c r="F67" s="3388" t="s">
        <v>780</v>
      </c>
      <c r="G67" s="3399"/>
      <c r="H67" s="3398"/>
      <c r="I67" s="3171">
        <v>8681393.8798533287</v>
      </c>
      <c r="J67" s="502">
        <v>0</v>
      </c>
      <c r="K67" s="477">
        <v>8681393.8798533287</v>
      </c>
      <c r="L67" s="477">
        <v>0</v>
      </c>
      <c r="M67" s="477">
        <v>0</v>
      </c>
      <c r="N67" s="477">
        <v>0</v>
      </c>
      <c r="O67" s="523">
        <v>0</v>
      </c>
      <c r="P67" s="523">
        <v>8681393.8798533287</v>
      </c>
      <c r="Q67" s="3390"/>
      <c r="T67" s="471"/>
      <c r="U67" s="3388" t="s">
        <v>780</v>
      </c>
      <c r="V67" s="3400"/>
      <c r="W67" s="472"/>
      <c r="X67" s="3392">
        <v>0</v>
      </c>
      <c r="Y67" s="3392">
        <v>3.7409246759960511E-2</v>
      </c>
      <c r="Z67" s="3392">
        <v>0</v>
      </c>
      <c r="AA67" s="3392">
        <v>0</v>
      </c>
      <c r="AB67" s="3392">
        <v>0</v>
      </c>
      <c r="AC67" s="3392">
        <v>0</v>
      </c>
      <c r="AD67" s="3393">
        <v>3.7409246759960511E-2</v>
      </c>
      <c r="AE67" s="247">
        <v>0</v>
      </c>
    </row>
    <row r="68" spans="1:31" ht="15.6" customHeight="1">
      <c r="A68" s="3364" t="s">
        <v>1403</v>
      </c>
      <c r="B68" s="3366">
        <v>0</v>
      </c>
      <c r="E68" s="471"/>
      <c r="F68" s="3388" t="s">
        <v>781</v>
      </c>
      <c r="G68" s="3399"/>
      <c r="H68" s="3398"/>
      <c r="I68" s="3171">
        <v>9464028.5992333312</v>
      </c>
      <c r="J68" s="502">
        <v>0</v>
      </c>
      <c r="K68" s="477">
        <v>9464028.5992333312</v>
      </c>
      <c r="L68" s="477">
        <v>0</v>
      </c>
      <c r="M68" s="477">
        <v>0</v>
      </c>
      <c r="N68" s="477">
        <v>0</v>
      </c>
      <c r="O68" s="523">
        <v>0</v>
      </c>
      <c r="P68" s="523">
        <v>9464028.5992333312</v>
      </c>
      <c r="Q68" s="3390"/>
      <c r="T68" s="471"/>
      <c r="U68" s="3388" t="s">
        <v>781</v>
      </c>
      <c r="V68" s="3400"/>
      <c r="W68" s="472"/>
      <c r="X68" s="3392">
        <v>0</v>
      </c>
      <c r="Y68" s="3392">
        <v>4.0781720782610623E-2</v>
      </c>
      <c r="Z68" s="3392">
        <v>0</v>
      </c>
      <c r="AA68" s="3392">
        <v>0</v>
      </c>
      <c r="AB68" s="3392">
        <v>0</v>
      </c>
      <c r="AC68" s="3392">
        <v>0</v>
      </c>
      <c r="AD68" s="3393">
        <v>4.0781720782610623E-2</v>
      </c>
      <c r="AE68" s="247">
        <v>0</v>
      </c>
    </row>
    <row r="69" spans="1:31" ht="15.6" customHeight="1">
      <c r="A69" s="3364" t="s">
        <v>1403</v>
      </c>
      <c r="B69" s="3366">
        <v>0</v>
      </c>
      <c r="E69" s="471"/>
      <c r="F69" s="3388" t="s">
        <v>782</v>
      </c>
      <c r="G69" s="3399"/>
      <c r="H69" s="3398"/>
      <c r="I69" s="3171">
        <v>15208950.113539996</v>
      </c>
      <c r="J69" s="502">
        <v>0</v>
      </c>
      <c r="K69" s="477">
        <v>15208950.113539996</v>
      </c>
      <c r="L69" s="477">
        <v>0</v>
      </c>
      <c r="M69" s="477">
        <v>0</v>
      </c>
      <c r="N69" s="477">
        <v>0</v>
      </c>
      <c r="O69" s="523">
        <v>0</v>
      </c>
      <c r="P69" s="523">
        <v>15208950.113539996</v>
      </c>
      <c r="Q69" s="3390"/>
      <c r="T69" s="471"/>
      <c r="U69" s="3388" t="s">
        <v>782</v>
      </c>
      <c r="V69" s="3400"/>
      <c r="W69" s="472"/>
      <c r="X69" s="3392">
        <v>0</v>
      </c>
      <c r="Y69" s="3392">
        <v>6.5537329100768732E-2</v>
      </c>
      <c r="Z69" s="3392">
        <v>0</v>
      </c>
      <c r="AA69" s="3392">
        <v>0</v>
      </c>
      <c r="AB69" s="3392">
        <v>0</v>
      </c>
      <c r="AC69" s="3392">
        <v>0</v>
      </c>
      <c r="AD69" s="3393">
        <v>6.5537329100768732E-2</v>
      </c>
      <c r="AE69" s="247">
        <v>0</v>
      </c>
    </row>
    <row r="70" spans="1:31" ht="15.6" customHeight="1">
      <c r="A70" s="3364" t="s">
        <v>1403</v>
      </c>
      <c r="B70" s="3366">
        <v>0</v>
      </c>
      <c r="E70" s="471"/>
      <c r="F70" s="3388" t="s">
        <v>783</v>
      </c>
      <c r="G70" s="3399"/>
      <c r="H70" s="3398"/>
      <c r="I70" s="3171">
        <v>10508008.830399999</v>
      </c>
      <c r="J70" s="502">
        <v>0</v>
      </c>
      <c r="K70" s="477">
        <v>9940576.3535583988</v>
      </c>
      <c r="L70" s="477">
        <v>0</v>
      </c>
      <c r="M70" s="477">
        <v>0</v>
      </c>
      <c r="N70" s="477">
        <v>0</v>
      </c>
      <c r="O70" s="523">
        <v>567432.47684159991</v>
      </c>
      <c r="P70" s="523">
        <v>10508008.830399999</v>
      </c>
      <c r="Q70" s="3390"/>
      <c r="T70" s="471"/>
      <c r="U70" s="3388" t="s">
        <v>783</v>
      </c>
      <c r="V70" s="3400"/>
      <c r="W70" s="472"/>
      <c r="X70" s="3392">
        <v>0</v>
      </c>
      <c r="Y70" s="3392">
        <v>4.2835226565342444E-2</v>
      </c>
      <c r="Z70" s="3392">
        <v>0</v>
      </c>
      <c r="AA70" s="3392">
        <v>0</v>
      </c>
      <c r="AB70" s="3392">
        <v>0</v>
      </c>
      <c r="AC70" s="3392">
        <v>2.4451397827996743E-3</v>
      </c>
      <c r="AD70" s="3393">
        <v>4.5280366348142115E-2</v>
      </c>
      <c r="AE70" s="247">
        <v>0</v>
      </c>
    </row>
    <row r="71" spans="1:31" ht="15.6" customHeight="1">
      <c r="A71" s="3364" t="s">
        <v>1403</v>
      </c>
      <c r="B71" s="3366">
        <v>0</v>
      </c>
      <c r="E71" s="471"/>
      <c r="F71" s="3388" t="s">
        <v>785</v>
      </c>
      <c r="G71" s="3399"/>
      <c r="H71" s="3398"/>
      <c r="I71" s="3171">
        <v>10076845.160127779</v>
      </c>
      <c r="J71" s="502">
        <v>0</v>
      </c>
      <c r="K71" s="477">
        <v>9279977.5248424001</v>
      </c>
      <c r="L71" s="477">
        <v>0</v>
      </c>
      <c r="M71" s="477">
        <v>0</v>
      </c>
      <c r="N71" s="477">
        <v>0</v>
      </c>
      <c r="O71" s="523">
        <v>796867.63528537995</v>
      </c>
      <c r="P71" s="523">
        <v>10076845.160127779</v>
      </c>
      <c r="Q71" s="3390"/>
      <c r="T71" s="471"/>
      <c r="U71" s="3388" t="s">
        <v>785</v>
      </c>
      <c r="V71" s="3400"/>
      <c r="W71" s="472"/>
      <c r="X71" s="3392">
        <v>0</v>
      </c>
      <c r="Y71" s="3392">
        <v>3.9988620947075622E-2</v>
      </c>
      <c r="Z71" s="3392">
        <v>0</v>
      </c>
      <c r="AA71" s="3392">
        <v>0</v>
      </c>
      <c r="AB71" s="3392">
        <v>0</v>
      </c>
      <c r="AC71" s="3392">
        <v>3.4338054943684501E-3</v>
      </c>
      <c r="AD71" s="3393">
        <v>4.3422426441444069E-2</v>
      </c>
      <c r="AE71" s="247">
        <v>0</v>
      </c>
    </row>
    <row r="72" spans="1:31" ht="15.6" customHeight="1">
      <c r="A72" s="3364" t="s">
        <v>1403</v>
      </c>
      <c r="B72" s="3366">
        <v>0</v>
      </c>
      <c r="E72" s="471"/>
      <c r="F72" s="3388" t="s">
        <v>786</v>
      </c>
      <c r="G72" s="3399"/>
      <c r="H72" s="3398"/>
      <c r="I72" s="3171">
        <v>5173728.9378284365</v>
      </c>
      <c r="J72" s="502">
        <v>0</v>
      </c>
      <c r="K72" s="477">
        <v>5008750.6673617084</v>
      </c>
      <c r="L72" s="477">
        <v>0</v>
      </c>
      <c r="M72" s="477">
        <v>0</v>
      </c>
      <c r="N72" s="477">
        <v>0</v>
      </c>
      <c r="O72" s="523">
        <v>164978.27046672779</v>
      </c>
      <c r="P72" s="523">
        <v>5173728.9378284365</v>
      </c>
      <c r="Q72" s="3390"/>
      <c r="T72" s="471"/>
      <c r="U72" s="3388" t="s">
        <v>786</v>
      </c>
      <c r="V72" s="3400"/>
      <c r="W72" s="472"/>
      <c r="X72" s="3392">
        <v>0</v>
      </c>
      <c r="Y72" s="3392">
        <v>2.1583353119051973E-2</v>
      </c>
      <c r="Z72" s="3392">
        <v>0</v>
      </c>
      <c r="AA72" s="3392">
        <v>0</v>
      </c>
      <c r="AB72" s="3392">
        <v>0</v>
      </c>
      <c r="AC72" s="3392">
        <v>7.1091266164571214E-4</v>
      </c>
      <c r="AD72" s="3393">
        <v>2.2294265780697684E-2</v>
      </c>
      <c r="AE72" s="247">
        <v>0</v>
      </c>
    </row>
    <row r="73" spans="1:31" ht="15.6" customHeight="1">
      <c r="A73" s="3364" t="s">
        <v>1403</v>
      </c>
      <c r="B73" s="3366">
        <v>0</v>
      </c>
      <c r="E73" s="471"/>
      <c r="F73" s="3388" t="s">
        <v>5757</v>
      </c>
      <c r="G73" s="3399"/>
      <c r="H73" s="3398"/>
      <c r="I73" s="3171">
        <v>10192169.99741145</v>
      </c>
      <c r="J73" s="502">
        <v>0</v>
      </c>
      <c r="K73" s="477">
        <v>10069125.691607689</v>
      </c>
      <c r="L73" s="477">
        <v>0</v>
      </c>
      <c r="M73" s="477">
        <v>0</v>
      </c>
      <c r="N73" s="477">
        <v>0</v>
      </c>
      <c r="O73" s="523">
        <v>123044.30580375997</v>
      </c>
      <c r="P73" s="523">
        <v>10192169.99741145</v>
      </c>
      <c r="Q73" s="3390"/>
      <c r="T73" s="471"/>
      <c r="U73" s="3388" t="s">
        <v>5757</v>
      </c>
      <c r="V73" s="3400"/>
      <c r="W73" s="472"/>
      <c r="X73" s="3392">
        <v>0</v>
      </c>
      <c r="Y73" s="3392">
        <v>4.3389162255217717E-2</v>
      </c>
      <c r="Z73" s="3392">
        <v>0</v>
      </c>
      <c r="AA73" s="3392">
        <v>0</v>
      </c>
      <c r="AB73" s="3392">
        <v>0</v>
      </c>
      <c r="AC73" s="3392">
        <v>5.3021379537944262E-4</v>
      </c>
      <c r="AD73" s="3393">
        <v>4.3919376050597161E-2</v>
      </c>
      <c r="AE73" s="247">
        <v>0</v>
      </c>
    </row>
    <row r="74" spans="1:31" ht="15.6" customHeight="1">
      <c r="A74" s="3364" t="s">
        <v>1403</v>
      </c>
      <c r="B74" s="3366">
        <v>0</v>
      </c>
      <c r="E74" s="471"/>
      <c r="F74" s="3388" t="s">
        <v>788</v>
      </c>
      <c r="G74" s="3399"/>
      <c r="H74" s="3398"/>
      <c r="I74" s="3171">
        <v>5277797.3832812449</v>
      </c>
      <c r="J74" s="502">
        <v>0</v>
      </c>
      <c r="K74" s="477">
        <v>5261144.1525841849</v>
      </c>
      <c r="L74" s="477">
        <v>0</v>
      </c>
      <c r="M74" s="477">
        <v>0</v>
      </c>
      <c r="N74" s="477">
        <v>0</v>
      </c>
      <c r="O74" s="523">
        <v>16653.23069706</v>
      </c>
      <c r="P74" s="523">
        <v>5277797.3832812449</v>
      </c>
      <c r="Q74" s="3390"/>
      <c r="T74" s="471"/>
      <c r="U74" s="3388" t="s">
        <v>788</v>
      </c>
      <c r="V74" s="3400"/>
      <c r="W74" s="472"/>
      <c r="X74" s="3392">
        <v>0</v>
      </c>
      <c r="Y74" s="3392">
        <v>2.2670949224005293E-2</v>
      </c>
      <c r="Z74" s="3392">
        <v>0</v>
      </c>
      <c r="AA74" s="3392">
        <v>0</v>
      </c>
      <c r="AB74" s="3392">
        <v>0</v>
      </c>
      <c r="AC74" s="3392">
        <v>7.1760920552471467E-5</v>
      </c>
      <c r="AD74" s="3393">
        <v>2.2742710144557764E-2</v>
      </c>
      <c r="AE74" s="247">
        <v>0</v>
      </c>
    </row>
    <row r="75" spans="1:31" ht="15.6" customHeight="1">
      <c r="A75" s="3364" t="s">
        <v>1403</v>
      </c>
      <c r="B75" s="3366">
        <v>0</v>
      </c>
      <c r="E75" s="471"/>
      <c r="F75" s="3388" t="s">
        <v>789</v>
      </c>
      <c r="G75" s="3399"/>
      <c r="H75" s="3398"/>
      <c r="I75" s="3171">
        <v>3944803.5912680975</v>
      </c>
      <c r="J75" s="502">
        <v>0</v>
      </c>
      <c r="K75" s="477">
        <v>1782671.7631882885</v>
      </c>
      <c r="L75" s="477">
        <v>0</v>
      </c>
      <c r="M75" s="477">
        <v>0</v>
      </c>
      <c r="N75" s="477">
        <v>0</v>
      </c>
      <c r="O75" s="523">
        <v>2162131.828079809</v>
      </c>
      <c r="P75" s="523">
        <v>3944803.5912680975</v>
      </c>
      <c r="Q75" s="3390"/>
      <c r="T75" s="471"/>
      <c r="U75" s="3388" t="s">
        <v>789</v>
      </c>
      <c r="V75" s="3400"/>
      <c r="W75" s="472"/>
      <c r="X75" s="3392">
        <v>0</v>
      </c>
      <c r="Y75" s="3392">
        <v>7.6817627219848339E-3</v>
      </c>
      <c r="Z75" s="3392">
        <v>0</v>
      </c>
      <c r="AA75" s="3392">
        <v>0</v>
      </c>
      <c r="AB75" s="3392">
        <v>0</v>
      </c>
      <c r="AC75" s="3392">
        <v>9.3169051195691882E-3</v>
      </c>
      <c r="AD75" s="3393">
        <v>1.6998667841554023E-2</v>
      </c>
      <c r="AE75" s="247">
        <v>0</v>
      </c>
    </row>
    <row r="76" spans="1:31" ht="15.6" customHeight="1">
      <c r="A76" s="3364" t="s">
        <v>1403</v>
      </c>
      <c r="B76" s="3366">
        <v>0</v>
      </c>
      <c r="E76" s="471"/>
      <c r="F76" s="3388" t="s">
        <v>1796</v>
      </c>
      <c r="G76" s="3399"/>
      <c r="H76" s="3398"/>
      <c r="I76" s="3171">
        <v>519582.34786203416</v>
      </c>
      <c r="J76" s="502">
        <v>0</v>
      </c>
      <c r="K76" s="477">
        <v>504733.78338976536</v>
      </c>
      <c r="L76" s="477">
        <v>0</v>
      </c>
      <c r="M76" s="477">
        <v>0</v>
      </c>
      <c r="N76" s="477">
        <v>0</v>
      </c>
      <c r="O76" s="523">
        <v>14848.564472268788</v>
      </c>
      <c r="P76" s="523">
        <v>519582.34786203416</v>
      </c>
      <c r="Q76" s="3390"/>
      <c r="T76" s="471"/>
      <c r="U76" s="3388" t="s">
        <v>1796</v>
      </c>
      <c r="V76" s="3400"/>
      <c r="W76" s="472"/>
      <c r="X76" s="3392">
        <v>0</v>
      </c>
      <c r="Y76" s="3392">
        <v>2.1749630200208351E-3</v>
      </c>
      <c r="Z76" s="3392">
        <v>0</v>
      </c>
      <c r="AA76" s="3392">
        <v>0</v>
      </c>
      <c r="AB76" s="3392">
        <v>0</v>
      </c>
      <c r="AC76" s="3392">
        <v>6.3984380856553261E-5</v>
      </c>
      <c r="AD76" s="3393">
        <v>2.2389474008773884E-3</v>
      </c>
      <c r="AE76" s="247">
        <v>0</v>
      </c>
    </row>
    <row r="77" spans="1:31" ht="15.6" customHeight="1">
      <c r="A77" s="3364" t="s">
        <v>5746</v>
      </c>
      <c r="B77" s="3366">
        <v>0</v>
      </c>
      <c r="E77" s="471"/>
      <c r="F77" s="3388" t="s">
        <v>791</v>
      </c>
      <c r="G77" s="3399"/>
      <c r="H77" s="3398"/>
      <c r="I77" s="3171">
        <v>0</v>
      </c>
      <c r="J77" s="502">
        <v>0</v>
      </c>
      <c r="K77" s="477">
        <v>0</v>
      </c>
      <c r="L77" s="477">
        <v>0</v>
      </c>
      <c r="M77" s="477">
        <v>0</v>
      </c>
      <c r="N77" s="477">
        <v>0</v>
      </c>
      <c r="O77" s="523">
        <v>0</v>
      </c>
      <c r="P77" s="523">
        <v>0</v>
      </c>
      <c r="Q77" s="3390"/>
      <c r="T77" s="471"/>
      <c r="U77" s="3388" t="s">
        <v>791</v>
      </c>
      <c r="V77" s="3400"/>
      <c r="W77" s="472"/>
      <c r="X77" s="3392">
        <v>0</v>
      </c>
      <c r="Y77" s="3392">
        <v>0</v>
      </c>
      <c r="Z77" s="3392">
        <v>0</v>
      </c>
      <c r="AA77" s="3392">
        <v>0</v>
      </c>
      <c r="AB77" s="3392">
        <v>0</v>
      </c>
      <c r="AC77" s="3392">
        <v>0</v>
      </c>
      <c r="AD77" s="3393">
        <v>0</v>
      </c>
      <c r="AE77" s="247">
        <v>0</v>
      </c>
    </row>
    <row r="78" spans="1:31" ht="15.6" customHeight="1">
      <c r="A78" s="3364" t="s">
        <v>5746</v>
      </c>
      <c r="B78" s="3366">
        <v>0</v>
      </c>
      <c r="E78" s="471"/>
      <c r="F78" s="3388" t="s">
        <v>5759</v>
      </c>
      <c r="G78" s="3399"/>
      <c r="H78" s="3398"/>
      <c r="I78" s="3171">
        <v>0</v>
      </c>
      <c r="J78" s="502">
        <v>0</v>
      </c>
      <c r="K78" s="477">
        <v>0</v>
      </c>
      <c r="L78" s="477">
        <v>0</v>
      </c>
      <c r="M78" s="477">
        <v>0</v>
      </c>
      <c r="N78" s="477">
        <v>0</v>
      </c>
      <c r="O78" s="523">
        <v>0</v>
      </c>
      <c r="P78" s="523">
        <v>0</v>
      </c>
      <c r="Q78" s="3390"/>
      <c r="T78" s="471"/>
      <c r="U78" s="3388" t="s">
        <v>5759</v>
      </c>
      <c r="V78" s="3400"/>
      <c r="W78" s="472"/>
      <c r="X78" s="3392">
        <v>0</v>
      </c>
      <c r="Y78" s="3392">
        <v>0</v>
      </c>
      <c r="Z78" s="3392">
        <v>0</v>
      </c>
      <c r="AA78" s="3392">
        <v>0</v>
      </c>
      <c r="AB78" s="3392">
        <v>0</v>
      </c>
      <c r="AC78" s="3392">
        <v>0</v>
      </c>
      <c r="AD78" s="3393">
        <v>0</v>
      </c>
      <c r="AE78" s="247">
        <v>0</v>
      </c>
    </row>
    <row r="79" spans="1:31" ht="15.6" customHeight="1">
      <c r="A79" s="3364" t="s">
        <v>5746</v>
      </c>
      <c r="B79" s="3366">
        <v>0</v>
      </c>
      <c r="E79" s="471"/>
      <c r="F79" s="3388">
        <v>0</v>
      </c>
      <c r="G79" s="3399"/>
      <c r="H79" s="3398"/>
      <c r="I79" s="3171">
        <v>0</v>
      </c>
      <c r="J79" s="502">
        <v>0</v>
      </c>
      <c r="K79" s="477">
        <v>0</v>
      </c>
      <c r="L79" s="477">
        <v>0</v>
      </c>
      <c r="M79" s="477">
        <v>0</v>
      </c>
      <c r="N79" s="477">
        <v>0</v>
      </c>
      <c r="O79" s="523">
        <v>0</v>
      </c>
      <c r="P79" s="523"/>
      <c r="Q79" s="3390"/>
      <c r="T79" s="471"/>
      <c r="U79" s="3388">
        <v>0</v>
      </c>
      <c r="V79" s="3400"/>
      <c r="W79" s="472"/>
      <c r="X79" s="3392">
        <v>0</v>
      </c>
      <c r="Y79" s="3392">
        <v>0</v>
      </c>
      <c r="Z79" s="3392">
        <v>0</v>
      </c>
      <c r="AA79" s="3392">
        <v>0</v>
      </c>
      <c r="AB79" s="3392">
        <v>0</v>
      </c>
      <c r="AC79" s="3392">
        <v>0</v>
      </c>
      <c r="AD79" s="3393">
        <v>0</v>
      </c>
      <c r="AE79" s="247">
        <v>0</v>
      </c>
    </row>
    <row r="80" spans="1:31" ht="15.6" customHeight="1">
      <c r="A80" s="3364" t="s">
        <v>5746</v>
      </c>
      <c r="B80" s="3366">
        <v>0</v>
      </c>
      <c r="E80" s="471"/>
      <c r="F80" s="3388">
        <v>0</v>
      </c>
      <c r="G80" s="3399"/>
      <c r="H80" s="3398"/>
      <c r="I80" s="3171">
        <v>0</v>
      </c>
      <c r="J80" s="502">
        <v>0</v>
      </c>
      <c r="K80" s="477">
        <v>0</v>
      </c>
      <c r="L80" s="477">
        <v>0</v>
      </c>
      <c r="M80" s="477">
        <v>0</v>
      </c>
      <c r="N80" s="477">
        <v>0</v>
      </c>
      <c r="O80" s="523">
        <v>0</v>
      </c>
      <c r="P80" s="523">
        <v>0</v>
      </c>
      <c r="Q80" s="3390"/>
      <c r="T80" s="471"/>
      <c r="U80" s="3388">
        <v>0</v>
      </c>
      <c r="V80" s="3400"/>
      <c r="W80" s="472"/>
      <c r="X80" s="3392">
        <v>0</v>
      </c>
      <c r="Y80" s="3392">
        <v>0</v>
      </c>
      <c r="Z80" s="3392">
        <v>0</v>
      </c>
      <c r="AA80" s="3392">
        <v>0</v>
      </c>
      <c r="AB80" s="3392">
        <v>0</v>
      </c>
      <c r="AC80" s="3392">
        <v>0</v>
      </c>
      <c r="AD80" s="3393">
        <v>0</v>
      </c>
      <c r="AE80" s="247">
        <v>0</v>
      </c>
    </row>
    <row r="81" spans="1:31" ht="15.6" customHeight="1">
      <c r="A81" s="3364" t="s">
        <v>5746</v>
      </c>
      <c r="B81" s="3366">
        <v>0</v>
      </c>
      <c r="E81" s="471"/>
      <c r="F81" s="3388">
        <v>0</v>
      </c>
      <c r="G81" s="3399"/>
      <c r="H81" s="3398"/>
      <c r="I81" s="3171">
        <v>0</v>
      </c>
      <c r="J81" s="502">
        <v>0</v>
      </c>
      <c r="K81" s="477">
        <v>0</v>
      </c>
      <c r="L81" s="477">
        <v>0</v>
      </c>
      <c r="M81" s="477">
        <v>0</v>
      </c>
      <c r="N81" s="477">
        <v>0</v>
      </c>
      <c r="O81" s="523">
        <v>0</v>
      </c>
      <c r="P81" s="523">
        <v>0</v>
      </c>
      <c r="Q81" s="3390"/>
      <c r="T81" s="471"/>
      <c r="U81" s="3388">
        <v>0</v>
      </c>
      <c r="V81" s="3400"/>
      <c r="W81" s="472"/>
      <c r="X81" s="3392">
        <v>0</v>
      </c>
      <c r="Y81" s="3392">
        <v>0</v>
      </c>
      <c r="Z81" s="3392">
        <v>0</v>
      </c>
      <c r="AA81" s="3392">
        <v>0</v>
      </c>
      <c r="AB81" s="3392">
        <v>0</v>
      </c>
      <c r="AC81" s="3392">
        <v>0</v>
      </c>
      <c r="AD81" s="3393">
        <v>0</v>
      </c>
      <c r="AE81" s="247">
        <v>0</v>
      </c>
    </row>
    <row r="82" spans="1:31" ht="15.6" customHeight="1">
      <c r="A82" s="3364" t="s">
        <v>5746</v>
      </c>
      <c r="B82" s="3366">
        <v>0</v>
      </c>
      <c r="E82" s="471"/>
      <c r="F82" s="3388">
        <v>0</v>
      </c>
      <c r="G82" s="3399"/>
      <c r="H82" s="3401">
        <v>0</v>
      </c>
      <c r="I82" s="3171">
        <v>0</v>
      </c>
      <c r="J82" s="502">
        <v>0</v>
      </c>
      <c r="K82" s="477">
        <v>0</v>
      </c>
      <c r="L82" s="477">
        <v>0</v>
      </c>
      <c r="M82" s="477">
        <v>0</v>
      </c>
      <c r="N82" s="477">
        <v>0</v>
      </c>
      <c r="O82" s="523">
        <v>0</v>
      </c>
      <c r="P82" s="523">
        <v>0</v>
      </c>
      <c r="Q82" s="3390"/>
      <c r="T82" s="471"/>
      <c r="U82" s="3388">
        <v>0</v>
      </c>
      <c r="V82" s="3400"/>
      <c r="W82" s="472"/>
      <c r="X82" s="3392">
        <v>0</v>
      </c>
      <c r="Y82" s="3392">
        <v>0</v>
      </c>
      <c r="Z82" s="3392">
        <v>0</v>
      </c>
      <c r="AA82" s="3392">
        <v>0</v>
      </c>
      <c r="AB82" s="3392">
        <v>0</v>
      </c>
      <c r="AC82" s="3392">
        <v>0</v>
      </c>
      <c r="AD82" s="3393">
        <v>0</v>
      </c>
      <c r="AE82" s="247">
        <v>0</v>
      </c>
    </row>
    <row r="83" spans="1:31" ht="15.6" customHeight="1">
      <c r="A83" s="3364" t="s">
        <v>5746</v>
      </c>
      <c r="B83" s="3366">
        <v>0</v>
      </c>
      <c r="E83" s="471"/>
      <c r="F83" s="3388">
        <v>0</v>
      </c>
      <c r="G83" s="3399"/>
      <c r="H83" s="3398"/>
      <c r="I83" s="3171">
        <v>0</v>
      </c>
      <c r="J83" s="502">
        <v>0</v>
      </c>
      <c r="K83" s="477">
        <v>0</v>
      </c>
      <c r="L83" s="477">
        <v>0</v>
      </c>
      <c r="M83" s="477">
        <v>0</v>
      </c>
      <c r="N83" s="477">
        <v>0</v>
      </c>
      <c r="O83" s="523">
        <v>0</v>
      </c>
      <c r="P83" s="523">
        <v>0</v>
      </c>
      <c r="Q83" s="3390"/>
      <c r="T83" s="471"/>
      <c r="U83" s="3388">
        <v>0</v>
      </c>
      <c r="V83" s="3400"/>
      <c r="W83" s="472"/>
      <c r="X83" s="3392">
        <v>0</v>
      </c>
      <c r="Y83" s="3392">
        <v>0</v>
      </c>
      <c r="Z83" s="3392">
        <v>0</v>
      </c>
      <c r="AA83" s="3392">
        <v>0</v>
      </c>
      <c r="AB83" s="3392">
        <v>0</v>
      </c>
      <c r="AC83" s="3392">
        <v>0</v>
      </c>
      <c r="AD83" s="3393">
        <v>0</v>
      </c>
      <c r="AE83" s="247">
        <v>0</v>
      </c>
    </row>
    <row r="84" spans="1:31" ht="15.6" customHeight="1">
      <c r="A84" s="3364" t="s">
        <v>5746</v>
      </c>
      <c r="B84" s="3366">
        <v>0</v>
      </c>
      <c r="E84" s="471"/>
      <c r="F84" s="3388">
        <v>0</v>
      </c>
      <c r="G84" s="3399"/>
      <c r="H84" s="3398"/>
      <c r="I84" s="3171">
        <v>0</v>
      </c>
      <c r="J84" s="502">
        <v>0</v>
      </c>
      <c r="K84" s="477">
        <v>0</v>
      </c>
      <c r="L84" s="477">
        <v>0</v>
      </c>
      <c r="M84" s="477">
        <v>0</v>
      </c>
      <c r="N84" s="477">
        <v>0</v>
      </c>
      <c r="O84" s="523">
        <v>0</v>
      </c>
      <c r="P84" s="523">
        <v>0</v>
      </c>
      <c r="Q84" s="3390"/>
      <c r="T84" s="471"/>
      <c r="U84" s="3388">
        <v>0</v>
      </c>
      <c r="V84" s="3400"/>
      <c r="W84" s="472"/>
      <c r="X84" s="3392">
        <v>0</v>
      </c>
      <c r="Y84" s="3392">
        <v>0</v>
      </c>
      <c r="Z84" s="3392">
        <v>0</v>
      </c>
      <c r="AA84" s="3392">
        <v>0</v>
      </c>
      <c r="AB84" s="3392">
        <v>0</v>
      </c>
      <c r="AC84" s="3392">
        <v>0</v>
      </c>
      <c r="AD84" s="3393">
        <v>0</v>
      </c>
      <c r="AE84" s="247">
        <v>0</v>
      </c>
    </row>
    <row r="85" spans="1:31" ht="15.6" customHeight="1">
      <c r="A85" s="3364" t="s">
        <v>5746</v>
      </c>
      <c r="B85" s="3366">
        <v>0</v>
      </c>
      <c r="E85" s="471"/>
      <c r="F85" s="3388">
        <v>0</v>
      </c>
      <c r="G85" s="3399"/>
      <c r="H85" s="3401">
        <v>0</v>
      </c>
      <c r="I85" s="3171">
        <v>0</v>
      </c>
      <c r="J85" s="502">
        <v>0</v>
      </c>
      <c r="K85" s="477">
        <v>0</v>
      </c>
      <c r="L85" s="477">
        <v>0</v>
      </c>
      <c r="M85" s="477">
        <v>0</v>
      </c>
      <c r="N85" s="477">
        <v>0</v>
      </c>
      <c r="O85" s="523">
        <v>0</v>
      </c>
      <c r="P85" s="523">
        <v>0</v>
      </c>
      <c r="Q85" s="3390"/>
      <c r="T85" s="471"/>
      <c r="U85" s="3388">
        <v>0</v>
      </c>
      <c r="V85" s="3400"/>
      <c r="W85" s="472"/>
      <c r="X85" s="3392">
        <v>0</v>
      </c>
      <c r="Y85" s="3392">
        <v>0</v>
      </c>
      <c r="Z85" s="3392">
        <v>0</v>
      </c>
      <c r="AA85" s="3392">
        <v>0</v>
      </c>
      <c r="AB85" s="3392">
        <v>0</v>
      </c>
      <c r="AC85" s="3392">
        <v>0</v>
      </c>
      <c r="AD85" s="3393">
        <v>0</v>
      </c>
      <c r="AE85" s="247">
        <v>0</v>
      </c>
    </row>
    <row r="86" spans="1:31" ht="15.6" customHeight="1">
      <c r="A86" s="3364" t="s">
        <v>5746</v>
      </c>
      <c r="B86" s="3366">
        <v>0</v>
      </c>
      <c r="E86" s="471"/>
      <c r="F86" s="3388">
        <v>0</v>
      </c>
      <c r="G86" s="3399"/>
      <c r="H86" s="3401">
        <v>0</v>
      </c>
      <c r="I86" s="3171">
        <v>0</v>
      </c>
      <c r="J86" s="502">
        <v>0</v>
      </c>
      <c r="K86" s="477">
        <v>0</v>
      </c>
      <c r="L86" s="477">
        <v>0</v>
      </c>
      <c r="M86" s="477">
        <v>0</v>
      </c>
      <c r="N86" s="477">
        <v>0</v>
      </c>
      <c r="O86" s="523">
        <v>0</v>
      </c>
      <c r="P86" s="523">
        <v>0</v>
      </c>
      <c r="Q86" s="3390"/>
      <c r="T86" s="471"/>
      <c r="U86" s="3388">
        <v>0</v>
      </c>
      <c r="V86" s="3400"/>
      <c r="W86" s="472"/>
      <c r="X86" s="3392">
        <v>0</v>
      </c>
      <c r="Y86" s="3392">
        <v>0</v>
      </c>
      <c r="Z86" s="3392">
        <v>0</v>
      </c>
      <c r="AA86" s="3392">
        <v>0</v>
      </c>
      <c r="AB86" s="3392">
        <v>0</v>
      </c>
      <c r="AC86" s="3392">
        <v>0</v>
      </c>
      <c r="AD86" s="3393">
        <v>0</v>
      </c>
      <c r="AE86" s="247">
        <v>0</v>
      </c>
    </row>
    <row r="87" spans="1:31" ht="15.6" customHeight="1">
      <c r="A87" s="3364" t="s">
        <v>5746</v>
      </c>
      <c r="B87" s="3366">
        <v>0</v>
      </c>
      <c r="E87" s="471"/>
      <c r="F87" s="3388">
        <v>0</v>
      </c>
      <c r="G87" s="3399"/>
      <c r="H87" s="3401">
        <v>0</v>
      </c>
      <c r="I87" s="3171">
        <v>0</v>
      </c>
      <c r="J87" s="502">
        <v>0</v>
      </c>
      <c r="K87" s="477">
        <v>0</v>
      </c>
      <c r="L87" s="477">
        <v>0</v>
      </c>
      <c r="M87" s="477">
        <v>0</v>
      </c>
      <c r="N87" s="477">
        <v>0</v>
      </c>
      <c r="O87" s="523">
        <v>0</v>
      </c>
      <c r="P87" s="523">
        <v>0</v>
      </c>
      <c r="Q87" s="3390"/>
      <c r="T87" s="471"/>
      <c r="U87" s="3388">
        <v>0</v>
      </c>
      <c r="V87" s="3400"/>
      <c r="W87" s="472"/>
      <c r="X87" s="3392">
        <v>0</v>
      </c>
      <c r="Y87" s="3392">
        <v>0</v>
      </c>
      <c r="Z87" s="3392">
        <v>0</v>
      </c>
      <c r="AA87" s="3392">
        <v>0</v>
      </c>
      <c r="AB87" s="3392">
        <v>0</v>
      </c>
      <c r="AC87" s="3392">
        <v>0</v>
      </c>
      <c r="AD87" s="3393">
        <v>0</v>
      </c>
      <c r="AE87" s="247">
        <v>0</v>
      </c>
    </row>
    <row r="88" spans="1:31" ht="15.6" customHeight="1">
      <c r="A88" s="3364" t="s">
        <v>5746</v>
      </c>
      <c r="B88" s="3366">
        <v>0</v>
      </c>
      <c r="E88" s="471"/>
      <c r="F88" s="3388">
        <v>0</v>
      </c>
      <c r="G88" s="3399"/>
      <c r="H88" s="3401">
        <v>0</v>
      </c>
      <c r="I88" s="3171">
        <v>0</v>
      </c>
      <c r="J88" s="502">
        <v>0</v>
      </c>
      <c r="K88" s="477">
        <v>0</v>
      </c>
      <c r="L88" s="477">
        <v>0</v>
      </c>
      <c r="M88" s="477">
        <v>0</v>
      </c>
      <c r="N88" s="477">
        <v>0</v>
      </c>
      <c r="O88" s="523">
        <v>0</v>
      </c>
      <c r="P88" s="523">
        <v>0</v>
      </c>
      <c r="Q88" s="3390"/>
      <c r="T88" s="471"/>
      <c r="U88" s="3388">
        <v>0</v>
      </c>
      <c r="V88" s="3400"/>
      <c r="W88" s="472"/>
      <c r="X88" s="3392">
        <v>0</v>
      </c>
      <c r="Y88" s="3392">
        <v>0</v>
      </c>
      <c r="Z88" s="3392">
        <v>0</v>
      </c>
      <c r="AA88" s="3392">
        <v>0</v>
      </c>
      <c r="AB88" s="3392">
        <v>0</v>
      </c>
      <c r="AC88" s="3392">
        <v>0</v>
      </c>
      <c r="AD88" s="3393">
        <v>0</v>
      </c>
      <c r="AE88" s="247">
        <v>0</v>
      </c>
    </row>
    <row r="89" spans="1:31" ht="15.6" customHeight="1">
      <c r="A89" s="3364" t="s">
        <v>5746</v>
      </c>
      <c r="B89" s="3366">
        <v>0</v>
      </c>
      <c r="E89" s="471"/>
      <c r="F89" s="3388">
        <v>0</v>
      </c>
      <c r="G89" s="3399"/>
      <c r="H89" s="3398"/>
      <c r="I89" s="3171">
        <v>0</v>
      </c>
      <c r="J89" s="502">
        <v>0</v>
      </c>
      <c r="K89" s="477">
        <v>0</v>
      </c>
      <c r="L89" s="477">
        <v>0</v>
      </c>
      <c r="M89" s="477">
        <v>0</v>
      </c>
      <c r="N89" s="477">
        <v>0</v>
      </c>
      <c r="O89" s="523">
        <v>0</v>
      </c>
      <c r="P89" s="523">
        <v>0</v>
      </c>
      <c r="Q89" s="3390"/>
      <c r="T89" s="471"/>
      <c r="U89" s="3388">
        <v>0</v>
      </c>
      <c r="V89" s="3400"/>
      <c r="W89" s="472"/>
      <c r="X89" s="3392">
        <v>0</v>
      </c>
      <c r="Y89" s="3392">
        <v>0</v>
      </c>
      <c r="Z89" s="3392">
        <v>0</v>
      </c>
      <c r="AA89" s="3392">
        <v>0</v>
      </c>
      <c r="AB89" s="3392">
        <v>0</v>
      </c>
      <c r="AC89" s="3392">
        <v>0</v>
      </c>
      <c r="AD89" s="3393">
        <v>0</v>
      </c>
      <c r="AE89" s="247">
        <v>0</v>
      </c>
    </row>
    <row r="90" spans="1:31" ht="15.6" customHeight="1">
      <c r="A90" s="3364" t="s">
        <v>5746</v>
      </c>
      <c r="B90" s="3366">
        <v>0</v>
      </c>
      <c r="E90" s="471"/>
      <c r="F90" s="3388">
        <v>0</v>
      </c>
      <c r="G90" s="3399"/>
      <c r="H90" s="3398"/>
      <c r="I90" s="3171">
        <v>0</v>
      </c>
      <c r="J90" s="502">
        <v>0</v>
      </c>
      <c r="K90" s="477">
        <v>0</v>
      </c>
      <c r="L90" s="477">
        <v>0</v>
      </c>
      <c r="M90" s="477">
        <v>0</v>
      </c>
      <c r="N90" s="477">
        <v>0</v>
      </c>
      <c r="O90" s="523">
        <v>0</v>
      </c>
      <c r="P90" s="523"/>
      <c r="Q90" s="3390"/>
      <c r="T90" s="471"/>
      <c r="U90" s="3388">
        <v>0</v>
      </c>
      <c r="V90" s="3400"/>
      <c r="W90" s="472"/>
      <c r="X90" s="3392">
        <v>0</v>
      </c>
      <c r="Y90" s="3392">
        <v>0</v>
      </c>
      <c r="Z90" s="3392">
        <v>0</v>
      </c>
      <c r="AA90" s="3392">
        <v>0</v>
      </c>
      <c r="AB90" s="3392">
        <v>0</v>
      </c>
      <c r="AC90" s="3392">
        <v>0</v>
      </c>
      <c r="AD90" s="3393">
        <v>0</v>
      </c>
      <c r="AE90" s="247">
        <v>0</v>
      </c>
    </row>
    <row r="91" spans="1:31" ht="15.6" customHeight="1">
      <c r="A91" s="3364" t="s">
        <v>5746</v>
      </c>
      <c r="B91" s="3366">
        <v>0</v>
      </c>
      <c r="E91" s="471"/>
      <c r="F91" s="3388">
        <v>0</v>
      </c>
      <c r="G91" s="3399"/>
      <c r="H91" s="3398"/>
      <c r="I91" s="3171">
        <v>0</v>
      </c>
      <c r="J91" s="502">
        <v>0</v>
      </c>
      <c r="K91" s="477">
        <v>0</v>
      </c>
      <c r="L91" s="477">
        <v>0</v>
      </c>
      <c r="M91" s="477">
        <v>0</v>
      </c>
      <c r="N91" s="477">
        <v>0</v>
      </c>
      <c r="O91" s="523">
        <v>0</v>
      </c>
      <c r="P91" s="523">
        <v>0</v>
      </c>
      <c r="Q91" s="3390"/>
      <c r="T91" s="471"/>
      <c r="U91" s="3388">
        <v>0</v>
      </c>
      <c r="V91" s="3400"/>
      <c r="W91" s="472"/>
      <c r="X91" s="3392">
        <v>0</v>
      </c>
      <c r="Y91" s="3392">
        <v>0</v>
      </c>
      <c r="Z91" s="3392">
        <v>0</v>
      </c>
      <c r="AA91" s="3392">
        <v>0</v>
      </c>
      <c r="AB91" s="3392">
        <v>0</v>
      </c>
      <c r="AC91" s="3392">
        <v>0</v>
      </c>
      <c r="AD91" s="3393">
        <v>0</v>
      </c>
      <c r="AE91" s="247">
        <v>0</v>
      </c>
    </row>
    <row r="92" spans="1:31" ht="15.6" customHeight="1">
      <c r="A92" s="3364" t="s">
        <v>5746</v>
      </c>
      <c r="B92" s="3366">
        <v>0</v>
      </c>
      <c r="E92" s="471"/>
      <c r="F92" s="3388">
        <v>0</v>
      </c>
      <c r="G92" s="3399"/>
      <c r="H92" s="3398"/>
      <c r="I92" s="3171">
        <v>0</v>
      </c>
      <c r="J92" s="502">
        <v>0</v>
      </c>
      <c r="K92" s="477">
        <v>0</v>
      </c>
      <c r="L92" s="477">
        <v>0</v>
      </c>
      <c r="M92" s="477">
        <v>0</v>
      </c>
      <c r="N92" s="477">
        <v>0</v>
      </c>
      <c r="O92" s="523">
        <v>0</v>
      </c>
      <c r="P92" s="523">
        <v>0</v>
      </c>
      <c r="Q92" s="3390"/>
      <c r="T92" s="471"/>
      <c r="U92" s="3388">
        <v>0</v>
      </c>
      <c r="V92" s="3400"/>
      <c r="W92" s="472"/>
      <c r="X92" s="3392">
        <v>0</v>
      </c>
      <c r="Y92" s="3392">
        <v>0</v>
      </c>
      <c r="Z92" s="3392">
        <v>0</v>
      </c>
      <c r="AA92" s="3392">
        <v>0</v>
      </c>
      <c r="AB92" s="3392">
        <v>0</v>
      </c>
      <c r="AC92" s="3392">
        <v>0</v>
      </c>
      <c r="AD92" s="3393">
        <v>0</v>
      </c>
      <c r="AE92" s="247">
        <v>0</v>
      </c>
    </row>
    <row r="93" spans="1:31" ht="15.6" customHeight="1">
      <c r="A93" s="3364" t="s">
        <v>5746</v>
      </c>
      <c r="B93" s="3366">
        <v>0</v>
      </c>
      <c r="E93" s="471"/>
      <c r="F93" s="3388">
        <v>0</v>
      </c>
      <c r="G93" s="3399"/>
      <c r="H93" s="3401">
        <v>0</v>
      </c>
      <c r="I93" s="3171">
        <v>0</v>
      </c>
      <c r="J93" s="502">
        <v>0</v>
      </c>
      <c r="K93" s="477">
        <v>0</v>
      </c>
      <c r="L93" s="477">
        <v>0</v>
      </c>
      <c r="M93" s="477">
        <v>0</v>
      </c>
      <c r="N93" s="477">
        <v>0</v>
      </c>
      <c r="O93" s="523">
        <v>0</v>
      </c>
      <c r="P93" s="523">
        <v>0</v>
      </c>
      <c r="Q93" s="3390"/>
      <c r="T93" s="471"/>
      <c r="U93" s="3388">
        <v>0</v>
      </c>
      <c r="V93" s="3400"/>
      <c r="W93" s="472"/>
      <c r="X93" s="3392">
        <v>0</v>
      </c>
      <c r="Y93" s="3392">
        <v>0</v>
      </c>
      <c r="Z93" s="3392">
        <v>0</v>
      </c>
      <c r="AA93" s="3392">
        <v>0</v>
      </c>
      <c r="AB93" s="3392">
        <v>0</v>
      </c>
      <c r="AC93" s="3392">
        <v>0</v>
      </c>
      <c r="AD93" s="3393">
        <v>0</v>
      </c>
      <c r="AE93" s="247">
        <v>0</v>
      </c>
    </row>
    <row r="94" spans="1:31" ht="15.6" customHeight="1">
      <c r="A94" s="3364" t="s">
        <v>5746</v>
      </c>
      <c r="B94" s="3366">
        <v>0</v>
      </c>
      <c r="E94" s="471"/>
      <c r="F94" s="3388">
        <v>0</v>
      </c>
      <c r="G94" s="3399"/>
      <c r="H94" s="3398"/>
      <c r="I94" s="3171">
        <v>0</v>
      </c>
      <c r="J94" s="502">
        <v>0</v>
      </c>
      <c r="K94" s="477">
        <v>0</v>
      </c>
      <c r="L94" s="477">
        <v>0</v>
      </c>
      <c r="M94" s="477">
        <v>0</v>
      </c>
      <c r="N94" s="477">
        <v>0</v>
      </c>
      <c r="O94" s="523">
        <v>0</v>
      </c>
      <c r="P94" s="523">
        <v>0</v>
      </c>
      <c r="Q94" s="3390"/>
      <c r="T94" s="471"/>
      <c r="U94" s="3388">
        <v>0</v>
      </c>
      <c r="V94" s="3400"/>
      <c r="W94" s="472"/>
      <c r="X94" s="3392">
        <v>0</v>
      </c>
      <c r="Y94" s="3392">
        <v>0</v>
      </c>
      <c r="Z94" s="3392">
        <v>0</v>
      </c>
      <c r="AA94" s="3392">
        <v>0</v>
      </c>
      <c r="AB94" s="3392">
        <v>0</v>
      </c>
      <c r="AC94" s="3392">
        <v>0</v>
      </c>
      <c r="AD94" s="3393">
        <v>0</v>
      </c>
      <c r="AE94" s="247">
        <v>0</v>
      </c>
    </row>
    <row r="95" spans="1:31" ht="15.6" customHeight="1">
      <c r="A95" s="3364" t="s">
        <v>5746</v>
      </c>
      <c r="B95" s="3366">
        <v>0</v>
      </c>
      <c r="E95" s="471"/>
      <c r="F95" s="3388">
        <v>0</v>
      </c>
      <c r="G95" s="3399"/>
      <c r="H95" s="3398"/>
      <c r="I95" s="3171">
        <v>0</v>
      </c>
      <c r="J95" s="502">
        <v>0</v>
      </c>
      <c r="K95" s="477">
        <v>0</v>
      </c>
      <c r="L95" s="477">
        <v>0</v>
      </c>
      <c r="M95" s="477">
        <v>0</v>
      </c>
      <c r="N95" s="477">
        <v>0</v>
      </c>
      <c r="O95" s="523">
        <v>0</v>
      </c>
      <c r="P95" s="523">
        <v>0</v>
      </c>
      <c r="Q95" s="3390"/>
      <c r="T95" s="471"/>
      <c r="U95" s="3388">
        <v>0</v>
      </c>
      <c r="V95" s="3400"/>
      <c r="W95" s="472"/>
      <c r="X95" s="3392">
        <v>0</v>
      </c>
      <c r="Y95" s="3392">
        <v>0</v>
      </c>
      <c r="Z95" s="3392">
        <v>0</v>
      </c>
      <c r="AA95" s="3392">
        <v>0</v>
      </c>
      <c r="AB95" s="3392">
        <v>0</v>
      </c>
      <c r="AC95" s="3392">
        <v>0</v>
      </c>
      <c r="AD95" s="3393">
        <v>0</v>
      </c>
      <c r="AE95" s="247">
        <v>0</v>
      </c>
    </row>
    <row r="96" spans="1:31" ht="15.6" customHeight="1">
      <c r="A96" s="3364" t="s">
        <v>5746</v>
      </c>
      <c r="B96" s="3366">
        <v>0</v>
      </c>
      <c r="E96" s="471"/>
      <c r="F96" s="3388">
        <v>0</v>
      </c>
      <c r="G96" s="3399"/>
      <c r="H96" s="3401">
        <v>0</v>
      </c>
      <c r="I96" s="3171">
        <v>0</v>
      </c>
      <c r="J96" s="502">
        <v>0</v>
      </c>
      <c r="K96" s="477">
        <v>0</v>
      </c>
      <c r="L96" s="477">
        <v>0</v>
      </c>
      <c r="M96" s="477">
        <v>0</v>
      </c>
      <c r="N96" s="477">
        <v>0</v>
      </c>
      <c r="O96" s="523">
        <v>0</v>
      </c>
      <c r="P96" s="523">
        <v>0</v>
      </c>
      <c r="Q96" s="3390"/>
      <c r="T96" s="471"/>
      <c r="U96" s="3388">
        <v>0</v>
      </c>
      <c r="V96" s="3400"/>
      <c r="W96" s="472"/>
      <c r="X96" s="3392">
        <v>0</v>
      </c>
      <c r="Y96" s="3392">
        <v>0</v>
      </c>
      <c r="Z96" s="3392">
        <v>0</v>
      </c>
      <c r="AA96" s="3392">
        <v>0</v>
      </c>
      <c r="AB96" s="3392">
        <v>0</v>
      </c>
      <c r="AC96" s="3392">
        <v>0</v>
      </c>
      <c r="AD96" s="3393">
        <v>0</v>
      </c>
      <c r="AE96" s="247">
        <v>0</v>
      </c>
    </row>
    <row r="97" spans="1:31" ht="15.6" customHeight="1">
      <c r="A97" s="3364" t="s">
        <v>5746</v>
      </c>
      <c r="B97" s="3366">
        <v>0</v>
      </c>
      <c r="E97" s="471"/>
      <c r="F97" s="3388">
        <v>0</v>
      </c>
      <c r="G97" s="3399"/>
      <c r="H97" s="3401">
        <v>0</v>
      </c>
      <c r="I97" s="3171">
        <v>0</v>
      </c>
      <c r="J97" s="502">
        <v>0</v>
      </c>
      <c r="K97" s="477">
        <v>0</v>
      </c>
      <c r="L97" s="477">
        <v>0</v>
      </c>
      <c r="M97" s="477">
        <v>0</v>
      </c>
      <c r="N97" s="477">
        <v>0</v>
      </c>
      <c r="O97" s="523">
        <v>0</v>
      </c>
      <c r="P97" s="523">
        <v>0</v>
      </c>
      <c r="Q97" s="3390"/>
      <c r="T97" s="471"/>
      <c r="U97" s="3388">
        <v>0</v>
      </c>
      <c r="V97" s="3400"/>
      <c r="W97" s="472"/>
      <c r="X97" s="3392">
        <v>0</v>
      </c>
      <c r="Y97" s="3392">
        <v>0</v>
      </c>
      <c r="Z97" s="3392">
        <v>0</v>
      </c>
      <c r="AA97" s="3392">
        <v>0</v>
      </c>
      <c r="AB97" s="3392">
        <v>0</v>
      </c>
      <c r="AC97" s="3392">
        <v>0</v>
      </c>
      <c r="AD97" s="3393">
        <v>0</v>
      </c>
      <c r="AE97" s="247">
        <v>0</v>
      </c>
    </row>
    <row r="98" spans="1:31" ht="15.6" customHeight="1">
      <c r="A98" s="3364" t="s">
        <v>5746</v>
      </c>
      <c r="B98" s="3366">
        <v>0</v>
      </c>
      <c r="E98" s="471"/>
      <c r="F98" s="3388">
        <v>0</v>
      </c>
      <c r="G98" s="3399"/>
      <c r="H98" s="3401">
        <v>0</v>
      </c>
      <c r="I98" s="3171">
        <v>0</v>
      </c>
      <c r="J98" s="502">
        <v>0</v>
      </c>
      <c r="K98" s="477">
        <v>0</v>
      </c>
      <c r="L98" s="477">
        <v>0</v>
      </c>
      <c r="M98" s="477">
        <v>0</v>
      </c>
      <c r="N98" s="477">
        <v>0</v>
      </c>
      <c r="O98" s="523">
        <v>0</v>
      </c>
      <c r="P98" s="523">
        <v>0</v>
      </c>
      <c r="Q98" s="3390"/>
      <c r="T98" s="471"/>
      <c r="U98" s="3388">
        <v>0</v>
      </c>
      <c r="V98" s="3400"/>
      <c r="W98" s="472"/>
      <c r="X98" s="3392">
        <v>0</v>
      </c>
      <c r="Y98" s="3392">
        <v>0</v>
      </c>
      <c r="Z98" s="3392">
        <v>0</v>
      </c>
      <c r="AA98" s="3392">
        <v>0</v>
      </c>
      <c r="AB98" s="3392">
        <v>0</v>
      </c>
      <c r="AC98" s="3392">
        <v>0</v>
      </c>
      <c r="AD98" s="3393">
        <v>0</v>
      </c>
      <c r="AE98" s="247">
        <v>0</v>
      </c>
    </row>
    <row r="99" spans="1:31" ht="15.6" customHeight="1">
      <c r="A99" s="3364" t="s">
        <v>5746</v>
      </c>
      <c r="B99" s="3366">
        <v>0</v>
      </c>
      <c r="E99" s="471"/>
      <c r="F99" s="3388">
        <v>0</v>
      </c>
      <c r="G99" s="3399"/>
      <c r="H99" s="3401">
        <v>0</v>
      </c>
      <c r="I99" s="3171">
        <v>0</v>
      </c>
      <c r="J99" s="502">
        <v>0</v>
      </c>
      <c r="K99" s="477">
        <v>0</v>
      </c>
      <c r="L99" s="477">
        <v>0</v>
      </c>
      <c r="M99" s="477">
        <v>0</v>
      </c>
      <c r="N99" s="477">
        <v>0</v>
      </c>
      <c r="O99" s="523">
        <v>0</v>
      </c>
      <c r="P99" s="523">
        <v>0</v>
      </c>
      <c r="Q99" s="3390"/>
      <c r="T99" s="471"/>
      <c r="U99" s="3388">
        <v>0</v>
      </c>
      <c r="V99" s="3400"/>
      <c r="W99" s="472"/>
      <c r="X99" s="3392">
        <v>0</v>
      </c>
      <c r="Y99" s="3392">
        <v>0</v>
      </c>
      <c r="Z99" s="3392">
        <v>0</v>
      </c>
      <c r="AA99" s="3392">
        <v>0</v>
      </c>
      <c r="AB99" s="3392">
        <v>0</v>
      </c>
      <c r="AC99" s="3392">
        <v>0</v>
      </c>
      <c r="AD99" s="3393">
        <v>0</v>
      </c>
      <c r="AE99" s="247">
        <v>0</v>
      </c>
    </row>
    <row r="100" spans="1:31" ht="15.6" customHeight="1">
      <c r="A100" s="3364" t="s">
        <v>5746</v>
      </c>
      <c r="B100" s="3366">
        <v>0</v>
      </c>
      <c r="E100" s="471"/>
      <c r="F100" s="3388">
        <v>0</v>
      </c>
      <c r="G100" s="3399"/>
      <c r="H100" s="3398"/>
      <c r="I100" s="3171">
        <v>0</v>
      </c>
      <c r="J100" s="502">
        <v>0</v>
      </c>
      <c r="K100" s="477">
        <v>0</v>
      </c>
      <c r="L100" s="477">
        <v>0</v>
      </c>
      <c r="M100" s="477">
        <v>0</v>
      </c>
      <c r="N100" s="477">
        <v>0</v>
      </c>
      <c r="O100" s="523">
        <v>0</v>
      </c>
      <c r="P100" s="523">
        <v>0</v>
      </c>
      <c r="Q100" s="3390"/>
      <c r="T100" s="471"/>
      <c r="U100" s="3388">
        <v>0</v>
      </c>
      <c r="V100" s="3400"/>
      <c r="W100" s="472"/>
      <c r="X100" s="3392">
        <v>0</v>
      </c>
      <c r="Y100" s="3392">
        <v>0</v>
      </c>
      <c r="Z100" s="3392">
        <v>0</v>
      </c>
      <c r="AA100" s="3392">
        <v>0</v>
      </c>
      <c r="AB100" s="3392">
        <v>0</v>
      </c>
      <c r="AC100" s="3392">
        <v>0</v>
      </c>
      <c r="AD100" s="3393">
        <v>0</v>
      </c>
      <c r="AE100" s="247">
        <v>0</v>
      </c>
    </row>
    <row r="101" spans="1:31" ht="15.6" customHeight="1">
      <c r="A101" s="3364" t="s">
        <v>5746</v>
      </c>
      <c r="B101" s="3366">
        <v>0</v>
      </c>
      <c r="E101" s="471"/>
      <c r="F101" s="3388">
        <v>0</v>
      </c>
      <c r="G101" s="3399"/>
      <c r="H101" s="3398"/>
      <c r="I101" s="3171">
        <v>0</v>
      </c>
      <c r="J101" s="502">
        <v>0</v>
      </c>
      <c r="K101" s="477">
        <v>0</v>
      </c>
      <c r="L101" s="477">
        <v>0</v>
      </c>
      <c r="M101" s="477">
        <v>0</v>
      </c>
      <c r="N101" s="477">
        <v>0</v>
      </c>
      <c r="O101" s="523">
        <v>0</v>
      </c>
      <c r="P101" s="523"/>
      <c r="Q101" s="3390"/>
      <c r="T101" s="471"/>
      <c r="U101" s="3388">
        <v>0</v>
      </c>
      <c r="V101" s="3400"/>
      <c r="W101" s="472"/>
      <c r="X101" s="3392">
        <v>0</v>
      </c>
      <c r="Y101" s="3392">
        <v>0</v>
      </c>
      <c r="Z101" s="3392">
        <v>0</v>
      </c>
      <c r="AA101" s="3392">
        <v>0</v>
      </c>
      <c r="AB101" s="3392">
        <v>0</v>
      </c>
      <c r="AC101" s="3392">
        <v>0</v>
      </c>
      <c r="AD101" s="3393">
        <v>0</v>
      </c>
      <c r="AE101" s="247">
        <v>0</v>
      </c>
    </row>
    <row r="102" spans="1:31" ht="15.6" customHeight="1">
      <c r="A102" s="3364" t="s">
        <v>5746</v>
      </c>
      <c r="B102" s="3366">
        <v>0</v>
      </c>
      <c r="E102" s="471"/>
      <c r="F102" s="3388">
        <v>0</v>
      </c>
      <c r="G102" s="3399"/>
      <c r="H102" s="3398"/>
      <c r="I102" s="3171">
        <v>0</v>
      </c>
      <c r="J102" s="502">
        <v>0</v>
      </c>
      <c r="K102" s="477">
        <v>0</v>
      </c>
      <c r="L102" s="477">
        <v>0</v>
      </c>
      <c r="M102" s="477">
        <v>0</v>
      </c>
      <c r="N102" s="477">
        <v>0</v>
      </c>
      <c r="O102" s="523">
        <v>0</v>
      </c>
      <c r="P102" s="523">
        <v>0</v>
      </c>
      <c r="Q102" s="3390"/>
      <c r="T102" s="471"/>
      <c r="U102" s="3388">
        <v>0</v>
      </c>
      <c r="V102" s="3400"/>
      <c r="W102" s="472"/>
      <c r="X102" s="3392">
        <v>0</v>
      </c>
      <c r="Y102" s="3392">
        <v>0</v>
      </c>
      <c r="Z102" s="3392">
        <v>0</v>
      </c>
      <c r="AA102" s="3392">
        <v>0</v>
      </c>
      <c r="AB102" s="3392">
        <v>0</v>
      </c>
      <c r="AC102" s="3392">
        <v>0</v>
      </c>
      <c r="AD102" s="3393">
        <v>0</v>
      </c>
      <c r="AE102" s="247">
        <v>0</v>
      </c>
    </row>
    <row r="103" spans="1:31" ht="15.6" customHeight="1">
      <c r="A103" s="3364" t="s">
        <v>5746</v>
      </c>
      <c r="B103" s="3366">
        <v>0</v>
      </c>
      <c r="E103" s="471"/>
      <c r="F103" s="3388">
        <v>0</v>
      </c>
      <c r="G103" s="3399"/>
      <c r="H103" s="3398"/>
      <c r="I103" s="3171">
        <v>0</v>
      </c>
      <c r="J103" s="502">
        <v>0</v>
      </c>
      <c r="K103" s="477">
        <v>0</v>
      </c>
      <c r="L103" s="477">
        <v>0</v>
      </c>
      <c r="M103" s="477">
        <v>0</v>
      </c>
      <c r="N103" s="477">
        <v>0</v>
      </c>
      <c r="O103" s="523">
        <v>0</v>
      </c>
      <c r="P103" s="523">
        <v>0</v>
      </c>
      <c r="Q103" s="3390"/>
      <c r="T103" s="471"/>
      <c r="U103" s="3388">
        <v>0</v>
      </c>
      <c r="V103" s="3400"/>
      <c r="W103" s="472"/>
      <c r="X103" s="3392">
        <v>0</v>
      </c>
      <c r="Y103" s="3392">
        <v>0</v>
      </c>
      <c r="Z103" s="3392">
        <v>0</v>
      </c>
      <c r="AA103" s="3392">
        <v>0</v>
      </c>
      <c r="AB103" s="3392">
        <v>0</v>
      </c>
      <c r="AC103" s="3392">
        <v>0</v>
      </c>
      <c r="AD103" s="3393">
        <v>0</v>
      </c>
      <c r="AE103" s="247">
        <v>0</v>
      </c>
    </row>
    <row r="104" spans="1:31" ht="15.6" customHeight="1">
      <c r="A104" s="3364" t="s">
        <v>5746</v>
      </c>
      <c r="B104" s="3366">
        <v>0</v>
      </c>
      <c r="E104" s="471"/>
      <c r="F104" s="3388">
        <v>0</v>
      </c>
      <c r="G104" s="3399"/>
      <c r="H104" s="3398"/>
      <c r="I104" s="3171">
        <v>0</v>
      </c>
      <c r="J104" s="502">
        <v>0</v>
      </c>
      <c r="K104" s="477">
        <v>0</v>
      </c>
      <c r="L104" s="477">
        <v>0</v>
      </c>
      <c r="M104" s="477">
        <v>0</v>
      </c>
      <c r="N104" s="477">
        <v>0</v>
      </c>
      <c r="O104" s="523">
        <v>0</v>
      </c>
      <c r="P104" s="523">
        <v>0</v>
      </c>
      <c r="Q104" s="3390"/>
      <c r="T104" s="471"/>
      <c r="U104" s="3388">
        <v>0</v>
      </c>
      <c r="V104" s="3400"/>
      <c r="W104" s="472"/>
      <c r="X104" s="3392">
        <v>0</v>
      </c>
      <c r="Y104" s="3392">
        <v>0</v>
      </c>
      <c r="Z104" s="3392">
        <v>0</v>
      </c>
      <c r="AA104" s="3392">
        <v>0</v>
      </c>
      <c r="AB104" s="3392">
        <v>0</v>
      </c>
      <c r="AC104" s="3392">
        <v>0</v>
      </c>
      <c r="AD104" s="3393">
        <v>0</v>
      </c>
      <c r="AE104" s="247">
        <v>0</v>
      </c>
    </row>
    <row r="105" spans="1:31" ht="15.6" customHeight="1">
      <c r="A105" s="3364" t="s">
        <v>5746</v>
      </c>
      <c r="B105" s="3366">
        <v>0</v>
      </c>
      <c r="E105" s="471"/>
      <c r="F105" s="3388">
        <v>0</v>
      </c>
      <c r="G105" s="3399"/>
      <c r="H105" s="3401">
        <v>0</v>
      </c>
      <c r="I105" s="3171">
        <v>0</v>
      </c>
      <c r="J105" s="502">
        <v>0</v>
      </c>
      <c r="K105" s="477">
        <v>0</v>
      </c>
      <c r="L105" s="477">
        <v>0</v>
      </c>
      <c r="M105" s="477">
        <v>0</v>
      </c>
      <c r="N105" s="477">
        <v>0</v>
      </c>
      <c r="O105" s="523">
        <v>0</v>
      </c>
      <c r="P105" s="523">
        <v>0</v>
      </c>
      <c r="Q105" s="3390"/>
      <c r="T105" s="471"/>
      <c r="U105" s="3388">
        <v>0</v>
      </c>
      <c r="V105" s="3400"/>
      <c r="W105" s="472"/>
      <c r="X105" s="3392">
        <v>0</v>
      </c>
      <c r="Y105" s="3392">
        <v>0</v>
      </c>
      <c r="Z105" s="3392">
        <v>0</v>
      </c>
      <c r="AA105" s="3392">
        <v>0</v>
      </c>
      <c r="AB105" s="3392">
        <v>0</v>
      </c>
      <c r="AC105" s="3392">
        <v>0</v>
      </c>
      <c r="AD105" s="3393">
        <v>0</v>
      </c>
      <c r="AE105" s="247">
        <v>0</v>
      </c>
    </row>
    <row r="106" spans="1:31" ht="15.6" customHeight="1">
      <c r="A106" s="3364" t="s">
        <v>5746</v>
      </c>
      <c r="B106" s="3366">
        <v>0</v>
      </c>
      <c r="E106" s="471"/>
      <c r="F106" s="3388">
        <v>0</v>
      </c>
      <c r="G106" s="3399"/>
      <c r="H106" s="3398"/>
      <c r="I106" s="3171">
        <v>0</v>
      </c>
      <c r="J106" s="502">
        <v>0</v>
      </c>
      <c r="K106" s="477">
        <v>0</v>
      </c>
      <c r="L106" s="477">
        <v>0</v>
      </c>
      <c r="M106" s="477">
        <v>0</v>
      </c>
      <c r="N106" s="477">
        <v>0</v>
      </c>
      <c r="O106" s="523">
        <v>0</v>
      </c>
      <c r="P106" s="523">
        <v>0</v>
      </c>
      <c r="Q106" s="3390"/>
      <c r="T106" s="471"/>
      <c r="U106" s="3388">
        <v>0</v>
      </c>
      <c r="V106" s="3400"/>
      <c r="W106" s="472"/>
      <c r="X106" s="3392">
        <v>0</v>
      </c>
      <c r="Y106" s="3392">
        <v>0</v>
      </c>
      <c r="Z106" s="3392">
        <v>0</v>
      </c>
      <c r="AA106" s="3392">
        <v>0</v>
      </c>
      <c r="AB106" s="3392">
        <v>0</v>
      </c>
      <c r="AC106" s="3392">
        <v>0</v>
      </c>
      <c r="AD106" s="3393">
        <v>0</v>
      </c>
      <c r="AE106" s="247">
        <v>0</v>
      </c>
    </row>
    <row r="107" spans="1:31" ht="15.6" customHeight="1">
      <c r="A107" s="3364" t="s">
        <v>5746</v>
      </c>
      <c r="B107" s="3366">
        <v>0</v>
      </c>
      <c r="E107" s="471"/>
      <c r="F107" s="3388">
        <v>0</v>
      </c>
      <c r="G107" s="3399"/>
      <c r="H107" s="3398"/>
      <c r="I107" s="3171">
        <v>0</v>
      </c>
      <c r="J107" s="502">
        <v>0</v>
      </c>
      <c r="K107" s="477">
        <v>0</v>
      </c>
      <c r="L107" s="477">
        <v>0</v>
      </c>
      <c r="M107" s="477">
        <v>0</v>
      </c>
      <c r="N107" s="477">
        <v>0</v>
      </c>
      <c r="O107" s="523">
        <v>0</v>
      </c>
      <c r="P107" s="523">
        <v>0</v>
      </c>
      <c r="Q107" s="3390"/>
      <c r="T107" s="471"/>
      <c r="U107" s="3388">
        <v>0</v>
      </c>
      <c r="V107" s="3400"/>
      <c r="W107" s="472"/>
      <c r="X107" s="3392">
        <v>0</v>
      </c>
      <c r="Y107" s="3392">
        <v>0</v>
      </c>
      <c r="Z107" s="3392">
        <v>0</v>
      </c>
      <c r="AA107" s="3392">
        <v>0</v>
      </c>
      <c r="AB107" s="3392">
        <v>0</v>
      </c>
      <c r="AC107" s="3392">
        <v>0</v>
      </c>
      <c r="AD107" s="3393">
        <v>0</v>
      </c>
      <c r="AE107" s="247">
        <v>0</v>
      </c>
    </row>
    <row r="108" spans="1:31" ht="15.6" customHeight="1">
      <c r="A108" s="3364" t="s">
        <v>5746</v>
      </c>
      <c r="B108" s="3366">
        <v>0</v>
      </c>
      <c r="E108" s="471"/>
      <c r="F108" s="3388">
        <v>0</v>
      </c>
      <c r="G108" s="3399"/>
      <c r="H108" s="3401">
        <v>0</v>
      </c>
      <c r="I108" s="3171">
        <v>0</v>
      </c>
      <c r="J108" s="502">
        <v>0</v>
      </c>
      <c r="K108" s="477">
        <v>0</v>
      </c>
      <c r="L108" s="477">
        <v>0</v>
      </c>
      <c r="M108" s="477">
        <v>0</v>
      </c>
      <c r="N108" s="477">
        <v>0</v>
      </c>
      <c r="O108" s="523">
        <v>0</v>
      </c>
      <c r="P108" s="523">
        <v>0</v>
      </c>
      <c r="Q108" s="3390"/>
      <c r="T108" s="471"/>
      <c r="U108" s="3388">
        <v>0</v>
      </c>
      <c r="V108" s="3400"/>
      <c r="W108" s="472"/>
      <c r="X108" s="3392">
        <v>0</v>
      </c>
      <c r="Y108" s="3392">
        <v>0</v>
      </c>
      <c r="Z108" s="3392">
        <v>0</v>
      </c>
      <c r="AA108" s="3392">
        <v>0</v>
      </c>
      <c r="AB108" s="3392">
        <v>0</v>
      </c>
      <c r="AC108" s="3392">
        <v>0</v>
      </c>
      <c r="AD108" s="3393">
        <v>0</v>
      </c>
      <c r="AE108" s="247">
        <v>0</v>
      </c>
    </row>
    <row r="109" spans="1:31" ht="15.6" customHeight="1">
      <c r="A109" s="3364" t="s">
        <v>5746</v>
      </c>
      <c r="B109" s="3366">
        <v>0</v>
      </c>
      <c r="E109" s="471"/>
      <c r="F109" s="3388">
        <v>0</v>
      </c>
      <c r="G109" s="3399"/>
      <c r="H109" s="3401">
        <v>0</v>
      </c>
      <c r="I109" s="3171">
        <v>0</v>
      </c>
      <c r="J109" s="502">
        <v>0</v>
      </c>
      <c r="K109" s="477">
        <v>0</v>
      </c>
      <c r="L109" s="477">
        <v>0</v>
      </c>
      <c r="M109" s="477">
        <v>0</v>
      </c>
      <c r="N109" s="477">
        <v>0</v>
      </c>
      <c r="O109" s="523">
        <v>0</v>
      </c>
      <c r="P109" s="523">
        <v>0</v>
      </c>
      <c r="Q109" s="3390"/>
      <c r="T109" s="471"/>
      <c r="U109" s="3388">
        <v>0</v>
      </c>
      <c r="V109" s="3400"/>
      <c r="W109" s="472"/>
      <c r="X109" s="3392">
        <v>0</v>
      </c>
      <c r="Y109" s="3392">
        <v>0</v>
      </c>
      <c r="Z109" s="3392">
        <v>0</v>
      </c>
      <c r="AA109" s="3392">
        <v>0</v>
      </c>
      <c r="AB109" s="3392">
        <v>0</v>
      </c>
      <c r="AC109" s="3392">
        <v>0</v>
      </c>
      <c r="AD109" s="3393">
        <v>0</v>
      </c>
      <c r="AE109" s="247">
        <v>0</v>
      </c>
    </row>
    <row r="110" spans="1:31" ht="15.6" customHeight="1">
      <c r="A110" s="3364" t="s">
        <v>5746</v>
      </c>
      <c r="B110" s="3366">
        <v>0</v>
      </c>
      <c r="E110" s="471"/>
      <c r="F110" s="3388">
        <v>0</v>
      </c>
      <c r="G110" s="3399"/>
      <c r="H110" s="3401">
        <v>0</v>
      </c>
      <c r="I110" s="3171">
        <v>0</v>
      </c>
      <c r="J110" s="502">
        <v>0</v>
      </c>
      <c r="K110" s="477">
        <v>0</v>
      </c>
      <c r="L110" s="477">
        <v>0</v>
      </c>
      <c r="M110" s="477">
        <v>0</v>
      </c>
      <c r="N110" s="477">
        <v>0</v>
      </c>
      <c r="O110" s="523">
        <v>0</v>
      </c>
      <c r="P110" s="523">
        <v>0</v>
      </c>
      <c r="Q110" s="3390"/>
      <c r="T110" s="471"/>
      <c r="U110" s="3388">
        <v>0</v>
      </c>
      <c r="V110" s="3400"/>
      <c r="W110" s="472"/>
      <c r="X110" s="3392">
        <v>0</v>
      </c>
      <c r="Y110" s="3392">
        <v>0</v>
      </c>
      <c r="Z110" s="3392">
        <v>0</v>
      </c>
      <c r="AA110" s="3392">
        <v>0</v>
      </c>
      <c r="AB110" s="3392">
        <v>0</v>
      </c>
      <c r="AC110" s="3392">
        <v>0</v>
      </c>
      <c r="AD110" s="3393">
        <v>0</v>
      </c>
      <c r="AE110" s="247">
        <v>0</v>
      </c>
    </row>
    <row r="111" spans="1:31" ht="15.6" customHeight="1">
      <c r="A111" s="3364" t="s">
        <v>5746</v>
      </c>
      <c r="B111" s="3366">
        <v>0</v>
      </c>
      <c r="E111" s="471"/>
      <c r="F111" s="3388">
        <v>0</v>
      </c>
      <c r="G111" s="3399"/>
      <c r="H111" s="3401">
        <v>0</v>
      </c>
      <c r="I111" s="3171">
        <v>0</v>
      </c>
      <c r="J111" s="502">
        <v>0</v>
      </c>
      <c r="K111" s="477">
        <v>0</v>
      </c>
      <c r="L111" s="477">
        <v>0</v>
      </c>
      <c r="M111" s="477">
        <v>0</v>
      </c>
      <c r="N111" s="477">
        <v>0</v>
      </c>
      <c r="O111" s="523">
        <v>0</v>
      </c>
      <c r="P111" s="523">
        <v>0</v>
      </c>
      <c r="Q111" s="3390"/>
      <c r="T111" s="471"/>
      <c r="U111" s="3388">
        <v>0</v>
      </c>
      <c r="V111" s="3400"/>
      <c r="W111" s="472"/>
      <c r="X111" s="3392">
        <v>0</v>
      </c>
      <c r="Y111" s="3392">
        <v>0</v>
      </c>
      <c r="Z111" s="3392">
        <v>0</v>
      </c>
      <c r="AA111" s="3392">
        <v>0</v>
      </c>
      <c r="AB111" s="3392">
        <v>0</v>
      </c>
      <c r="AC111" s="3392">
        <v>0</v>
      </c>
      <c r="AD111" s="3393">
        <v>0</v>
      </c>
      <c r="AE111" s="247">
        <v>0</v>
      </c>
    </row>
    <row r="112" spans="1:31" ht="15.6" customHeight="1">
      <c r="A112" s="3364" t="s">
        <v>5746</v>
      </c>
      <c r="B112" s="3366">
        <v>0</v>
      </c>
      <c r="E112" s="471"/>
      <c r="F112" s="3388">
        <v>0</v>
      </c>
      <c r="G112" s="3399"/>
      <c r="H112" s="3398"/>
      <c r="I112" s="3171">
        <v>0</v>
      </c>
      <c r="J112" s="502">
        <v>0</v>
      </c>
      <c r="K112" s="477">
        <v>0</v>
      </c>
      <c r="L112" s="477">
        <v>0</v>
      </c>
      <c r="M112" s="477">
        <v>0</v>
      </c>
      <c r="N112" s="477">
        <v>0</v>
      </c>
      <c r="O112" s="523">
        <v>0</v>
      </c>
      <c r="P112" s="523">
        <v>0</v>
      </c>
      <c r="Q112" s="3390"/>
      <c r="T112" s="471"/>
      <c r="U112" s="3388">
        <v>0</v>
      </c>
      <c r="V112" s="3400"/>
      <c r="W112" s="472"/>
      <c r="X112" s="3392">
        <v>0</v>
      </c>
      <c r="Y112" s="3392">
        <v>0</v>
      </c>
      <c r="Z112" s="3392">
        <v>0</v>
      </c>
      <c r="AA112" s="3392">
        <v>0</v>
      </c>
      <c r="AB112" s="3392">
        <v>0</v>
      </c>
      <c r="AC112" s="3392">
        <v>0</v>
      </c>
      <c r="AD112" s="3393">
        <v>0</v>
      </c>
      <c r="AE112" s="247">
        <v>0</v>
      </c>
    </row>
    <row r="113" spans="1:31" ht="15.6" customHeight="1">
      <c r="A113" s="3364" t="s">
        <v>5746</v>
      </c>
      <c r="B113" s="3366">
        <v>0</v>
      </c>
      <c r="E113" s="471"/>
      <c r="F113" s="3388">
        <v>0</v>
      </c>
      <c r="G113" s="3399"/>
      <c r="H113" s="3398"/>
      <c r="I113" s="3171">
        <v>0</v>
      </c>
      <c r="J113" s="502">
        <v>0</v>
      </c>
      <c r="K113" s="477">
        <v>0</v>
      </c>
      <c r="L113" s="477">
        <v>0</v>
      </c>
      <c r="M113" s="477">
        <v>0</v>
      </c>
      <c r="N113" s="477">
        <v>0</v>
      </c>
      <c r="O113" s="523">
        <v>0</v>
      </c>
      <c r="P113" s="523"/>
      <c r="Q113" s="3390"/>
      <c r="T113" s="471"/>
      <c r="U113" s="3388">
        <v>0</v>
      </c>
      <c r="V113" s="3400"/>
      <c r="W113" s="472"/>
      <c r="X113" s="3392">
        <v>0</v>
      </c>
      <c r="Y113" s="3392">
        <v>0</v>
      </c>
      <c r="Z113" s="3392">
        <v>0</v>
      </c>
      <c r="AA113" s="3392">
        <v>0</v>
      </c>
      <c r="AB113" s="3392">
        <v>0</v>
      </c>
      <c r="AC113" s="3392">
        <v>0</v>
      </c>
      <c r="AD113" s="3393">
        <v>0</v>
      </c>
      <c r="AE113" s="247">
        <v>0</v>
      </c>
    </row>
    <row r="114" spans="1:31" ht="15.6" customHeight="1">
      <c r="A114" s="3364" t="s">
        <v>5746</v>
      </c>
      <c r="B114" s="3366">
        <v>0</v>
      </c>
      <c r="E114" s="471"/>
      <c r="F114" s="3388">
        <v>0</v>
      </c>
      <c r="G114" s="3399"/>
      <c r="H114" s="3398"/>
      <c r="I114" s="3171">
        <v>0</v>
      </c>
      <c r="J114" s="502">
        <v>0</v>
      </c>
      <c r="K114" s="477">
        <v>0</v>
      </c>
      <c r="L114" s="477">
        <v>0</v>
      </c>
      <c r="M114" s="477">
        <v>0</v>
      </c>
      <c r="N114" s="477">
        <v>0</v>
      </c>
      <c r="O114" s="523">
        <v>0</v>
      </c>
      <c r="P114" s="523">
        <v>0</v>
      </c>
      <c r="Q114" s="3390"/>
      <c r="T114" s="471"/>
      <c r="U114" s="3388">
        <v>0</v>
      </c>
      <c r="V114" s="3400"/>
      <c r="W114" s="472"/>
      <c r="X114" s="3392">
        <v>0</v>
      </c>
      <c r="Y114" s="3392">
        <v>0</v>
      </c>
      <c r="Z114" s="3392">
        <v>0</v>
      </c>
      <c r="AA114" s="3392">
        <v>0</v>
      </c>
      <c r="AB114" s="3392">
        <v>0</v>
      </c>
      <c r="AC114" s="3392">
        <v>0</v>
      </c>
      <c r="AD114" s="3393">
        <v>0</v>
      </c>
      <c r="AE114" s="247">
        <v>0</v>
      </c>
    </row>
    <row r="115" spans="1:31" ht="15.6" customHeight="1">
      <c r="A115" s="3364" t="s">
        <v>5746</v>
      </c>
      <c r="B115" s="3366">
        <v>0</v>
      </c>
      <c r="E115" s="471"/>
      <c r="F115" s="3388">
        <v>0</v>
      </c>
      <c r="G115" s="3399"/>
      <c r="H115" s="3398"/>
      <c r="I115" s="3171">
        <v>0</v>
      </c>
      <c r="J115" s="502">
        <v>0</v>
      </c>
      <c r="K115" s="477">
        <v>0</v>
      </c>
      <c r="L115" s="477">
        <v>0</v>
      </c>
      <c r="M115" s="477">
        <v>0</v>
      </c>
      <c r="N115" s="477">
        <v>0</v>
      </c>
      <c r="O115" s="523">
        <v>0</v>
      </c>
      <c r="P115" s="523">
        <v>0</v>
      </c>
      <c r="Q115" s="3390"/>
      <c r="T115" s="471"/>
      <c r="U115" s="3388">
        <v>0</v>
      </c>
      <c r="V115" s="3400"/>
      <c r="W115" s="472"/>
      <c r="X115" s="3392">
        <v>0</v>
      </c>
      <c r="Y115" s="3392">
        <v>0</v>
      </c>
      <c r="Z115" s="3392">
        <v>0</v>
      </c>
      <c r="AA115" s="3392">
        <v>0</v>
      </c>
      <c r="AB115" s="3392">
        <v>0</v>
      </c>
      <c r="AC115" s="3392">
        <v>0</v>
      </c>
      <c r="AD115" s="3393">
        <v>0</v>
      </c>
      <c r="AE115" s="247">
        <v>0</v>
      </c>
    </row>
    <row r="116" spans="1:31" ht="15.6" customHeight="1">
      <c r="A116" s="3364" t="s">
        <v>5746</v>
      </c>
      <c r="B116" s="3366">
        <v>0</v>
      </c>
      <c r="E116" s="471"/>
      <c r="F116" s="3388">
        <v>0</v>
      </c>
      <c r="G116" s="3399"/>
      <c r="H116" s="3398"/>
      <c r="I116" s="3171">
        <v>0</v>
      </c>
      <c r="J116" s="502">
        <v>0</v>
      </c>
      <c r="K116" s="477">
        <v>0</v>
      </c>
      <c r="L116" s="477">
        <v>0</v>
      </c>
      <c r="M116" s="477">
        <v>0</v>
      </c>
      <c r="N116" s="477">
        <v>0</v>
      </c>
      <c r="O116" s="523">
        <v>0</v>
      </c>
      <c r="P116" s="523">
        <v>0</v>
      </c>
      <c r="Q116" s="3390"/>
      <c r="T116" s="471"/>
      <c r="U116" s="3388">
        <v>0</v>
      </c>
      <c r="V116" s="3400"/>
      <c r="W116" s="472"/>
      <c r="X116" s="3392">
        <v>0</v>
      </c>
      <c r="Y116" s="3392">
        <v>0</v>
      </c>
      <c r="Z116" s="3392">
        <v>0</v>
      </c>
      <c r="AA116" s="3392">
        <v>0</v>
      </c>
      <c r="AB116" s="3392">
        <v>0</v>
      </c>
      <c r="AC116" s="3392">
        <v>0</v>
      </c>
      <c r="AD116" s="3393">
        <v>0</v>
      </c>
      <c r="AE116" s="247">
        <v>0</v>
      </c>
    </row>
    <row r="117" spans="1:31" ht="15.6" customHeight="1">
      <c r="A117" s="3364" t="s">
        <v>5746</v>
      </c>
      <c r="B117" s="3366">
        <v>0</v>
      </c>
      <c r="E117" s="471"/>
      <c r="F117" s="3388">
        <v>0</v>
      </c>
      <c r="G117" s="3399"/>
      <c r="H117" s="3398"/>
      <c r="I117" s="3171">
        <v>0</v>
      </c>
      <c r="J117" s="502">
        <v>0</v>
      </c>
      <c r="K117" s="477">
        <v>0</v>
      </c>
      <c r="L117" s="477">
        <v>0</v>
      </c>
      <c r="M117" s="477">
        <v>0</v>
      </c>
      <c r="N117" s="477">
        <v>0</v>
      </c>
      <c r="O117" s="523">
        <v>0</v>
      </c>
      <c r="P117" s="523">
        <v>0</v>
      </c>
      <c r="Q117" s="3390"/>
      <c r="T117" s="471"/>
      <c r="U117" s="3388">
        <v>0</v>
      </c>
      <c r="V117" s="3400"/>
      <c r="W117" s="472"/>
      <c r="X117" s="3392">
        <v>0</v>
      </c>
      <c r="Y117" s="3392">
        <v>0</v>
      </c>
      <c r="Z117" s="3392">
        <v>0</v>
      </c>
      <c r="AA117" s="3392">
        <v>0</v>
      </c>
      <c r="AB117" s="3392">
        <v>0</v>
      </c>
      <c r="AC117" s="3392">
        <v>0</v>
      </c>
      <c r="AD117" s="3393">
        <v>0</v>
      </c>
      <c r="AE117" s="247">
        <v>0</v>
      </c>
    </row>
    <row r="118" spans="1:31" ht="15.6" customHeight="1">
      <c r="A118" s="3364" t="s">
        <v>5746</v>
      </c>
      <c r="B118" s="3366">
        <v>0</v>
      </c>
      <c r="E118" s="471"/>
      <c r="F118" s="3388">
        <v>0</v>
      </c>
      <c r="G118" s="3399"/>
      <c r="H118" s="3401">
        <v>0</v>
      </c>
      <c r="I118" s="3171">
        <v>0</v>
      </c>
      <c r="J118" s="502">
        <v>0</v>
      </c>
      <c r="K118" s="477">
        <v>0</v>
      </c>
      <c r="L118" s="477">
        <v>0</v>
      </c>
      <c r="M118" s="477">
        <v>0</v>
      </c>
      <c r="N118" s="477">
        <v>0</v>
      </c>
      <c r="O118" s="523">
        <v>0</v>
      </c>
      <c r="P118" s="523">
        <v>0</v>
      </c>
      <c r="Q118" s="3390"/>
      <c r="T118" s="471"/>
      <c r="U118" s="3388">
        <v>0</v>
      </c>
      <c r="V118" s="3400"/>
      <c r="W118" s="472"/>
      <c r="X118" s="3392">
        <v>0</v>
      </c>
      <c r="Y118" s="3392">
        <v>0</v>
      </c>
      <c r="Z118" s="3392">
        <v>0</v>
      </c>
      <c r="AA118" s="3392">
        <v>0</v>
      </c>
      <c r="AB118" s="3392">
        <v>0</v>
      </c>
      <c r="AC118" s="3392">
        <v>0</v>
      </c>
      <c r="AD118" s="3393">
        <v>0</v>
      </c>
      <c r="AE118" s="247">
        <v>0</v>
      </c>
    </row>
    <row r="119" spans="1:31" ht="15.6" customHeight="1">
      <c r="A119" s="3364" t="s">
        <v>5746</v>
      </c>
      <c r="B119" s="3366">
        <v>0</v>
      </c>
      <c r="E119" s="471"/>
      <c r="F119" s="3388">
        <v>0</v>
      </c>
      <c r="G119" s="3399"/>
      <c r="H119" s="3401">
        <v>0</v>
      </c>
      <c r="I119" s="3171">
        <v>0</v>
      </c>
      <c r="J119" s="502">
        <v>0</v>
      </c>
      <c r="K119" s="477">
        <v>0</v>
      </c>
      <c r="L119" s="477">
        <v>0</v>
      </c>
      <c r="M119" s="477">
        <v>0</v>
      </c>
      <c r="N119" s="477">
        <v>0</v>
      </c>
      <c r="O119" s="523">
        <v>0</v>
      </c>
      <c r="P119" s="523">
        <v>0</v>
      </c>
      <c r="Q119" s="3390"/>
      <c r="T119" s="471"/>
      <c r="U119" s="3388">
        <v>0</v>
      </c>
      <c r="V119" s="3400"/>
      <c r="W119" s="472"/>
      <c r="X119" s="3392">
        <v>0</v>
      </c>
      <c r="Y119" s="3392">
        <v>0</v>
      </c>
      <c r="Z119" s="3392">
        <v>0</v>
      </c>
      <c r="AA119" s="3392">
        <v>0</v>
      </c>
      <c r="AB119" s="3392">
        <v>0</v>
      </c>
      <c r="AC119" s="3392">
        <v>0</v>
      </c>
      <c r="AD119" s="3393">
        <v>0</v>
      </c>
      <c r="AE119" s="247">
        <v>0</v>
      </c>
    </row>
    <row r="120" spans="1:31" ht="15.6" customHeight="1">
      <c r="A120" s="3364" t="s">
        <v>5746</v>
      </c>
      <c r="B120" s="3366">
        <v>0</v>
      </c>
      <c r="E120" s="471"/>
      <c r="F120" s="3388">
        <v>0</v>
      </c>
      <c r="G120" s="3399"/>
      <c r="H120" s="3401">
        <v>0</v>
      </c>
      <c r="I120" s="3171">
        <v>0</v>
      </c>
      <c r="J120" s="502">
        <v>0</v>
      </c>
      <c r="K120" s="477">
        <v>0</v>
      </c>
      <c r="L120" s="477">
        <v>0</v>
      </c>
      <c r="M120" s="477">
        <v>0</v>
      </c>
      <c r="N120" s="477">
        <v>0</v>
      </c>
      <c r="O120" s="523">
        <v>0</v>
      </c>
      <c r="P120" s="523">
        <v>0</v>
      </c>
      <c r="Q120" s="3390"/>
      <c r="T120" s="471"/>
      <c r="U120" s="3388">
        <v>0</v>
      </c>
      <c r="V120" s="3400"/>
      <c r="W120" s="472"/>
      <c r="X120" s="3392">
        <v>0</v>
      </c>
      <c r="Y120" s="3392">
        <v>0</v>
      </c>
      <c r="Z120" s="3392">
        <v>0</v>
      </c>
      <c r="AA120" s="3392">
        <v>0</v>
      </c>
      <c r="AB120" s="3392">
        <v>0</v>
      </c>
      <c r="AC120" s="3392">
        <v>0</v>
      </c>
      <c r="AD120" s="3393">
        <v>0</v>
      </c>
      <c r="AE120" s="247">
        <v>0</v>
      </c>
    </row>
    <row r="121" spans="1:31" ht="15.6" customHeight="1">
      <c r="A121" s="3364" t="s">
        <v>5746</v>
      </c>
      <c r="B121" s="3366">
        <v>0</v>
      </c>
      <c r="E121" s="471"/>
      <c r="F121" s="3388">
        <v>0</v>
      </c>
      <c r="G121" s="3399"/>
      <c r="H121" s="3401">
        <v>0</v>
      </c>
      <c r="I121" s="3171">
        <v>0</v>
      </c>
      <c r="J121" s="502">
        <v>0</v>
      </c>
      <c r="K121" s="477">
        <v>0</v>
      </c>
      <c r="L121" s="477">
        <v>0</v>
      </c>
      <c r="M121" s="477">
        <v>0</v>
      </c>
      <c r="N121" s="477">
        <v>0</v>
      </c>
      <c r="O121" s="523">
        <v>0</v>
      </c>
      <c r="P121" s="523">
        <v>0</v>
      </c>
      <c r="Q121" s="3390"/>
      <c r="T121" s="471"/>
      <c r="U121" s="3388">
        <v>0</v>
      </c>
      <c r="V121" s="3400"/>
      <c r="W121" s="472"/>
      <c r="X121" s="3392">
        <v>0</v>
      </c>
      <c r="Y121" s="3392">
        <v>0</v>
      </c>
      <c r="Z121" s="3392">
        <v>0</v>
      </c>
      <c r="AA121" s="3392">
        <v>0</v>
      </c>
      <c r="AB121" s="3392">
        <v>0</v>
      </c>
      <c r="AC121" s="3392">
        <v>0</v>
      </c>
      <c r="AD121" s="3393">
        <v>0</v>
      </c>
      <c r="AE121" s="247">
        <v>0</v>
      </c>
    </row>
    <row r="122" spans="1:31" ht="15.6" customHeight="1">
      <c r="A122" s="3364" t="s">
        <v>5746</v>
      </c>
      <c r="B122" s="3366">
        <v>0</v>
      </c>
      <c r="E122" s="471"/>
      <c r="F122" s="3388">
        <v>0</v>
      </c>
      <c r="G122" s="3399"/>
      <c r="H122" s="3398"/>
      <c r="I122" s="3171">
        <v>0</v>
      </c>
      <c r="J122" s="502">
        <v>0</v>
      </c>
      <c r="K122" s="477">
        <v>0</v>
      </c>
      <c r="L122" s="477">
        <v>0</v>
      </c>
      <c r="M122" s="477">
        <v>0</v>
      </c>
      <c r="N122" s="477">
        <v>0</v>
      </c>
      <c r="O122" s="523">
        <v>0</v>
      </c>
      <c r="P122" s="523">
        <v>0</v>
      </c>
      <c r="Q122" s="3390"/>
      <c r="T122" s="471"/>
      <c r="U122" s="3388">
        <v>0</v>
      </c>
      <c r="V122" s="3400"/>
      <c r="W122" s="472"/>
      <c r="X122" s="3392">
        <v>0</v>
      </c>
      <c r="Y122" s="3392">
        <v>0</v>
      </c>
      <c r="Z122" s="3392">
        <v>0</v>
      </c>
      <c r="AA122" s="3392">
        <v>0</v>
      </c>
      <c r="AB122" s="3392">
        <v>0</v>
      </c>
      <c r="AC122" s="3392">
        <v>0</v>
      </c>
      <c r="AD122" s="3393">
        <v>0</v>
      </c>
      <c r="AE122" s="247">
        <v>0</v>
      </c>
    </row>
    <row r="123" spans="1:31" ht="15.6" customHeight="1">
      <c r="A123" s="3364" t="s">
        <v>5746</v>
      </c>
      <c r="B123" s="3366">
        <v>0</v>
      </c>
      <c r="E123" s="471"/>
      <c r="F123" s="3388">
        <v>0</v>
      </c>
      <c r="G123" s="3399"/>
      <c r="H123" s="3398"/>
      <c r="I123" s="3171">
        <v>0</v>
      </c>
      <c r="J123" s="502">
        <v>0</v>
      </c>
      <c r="K123" s="477">
        <v>0</v>
      </c>
      <c r="L123" s="477">
        <v>0</v>
      </c>
      <c r="M123" s="477">
        <v>0</v>
      </c>
      <c r="N123" s="477">
        <v>0</v>
      </c>
      <c r="O123" s="523">
        <v>0</v>
      </c>
      <c r="P123" s="523">
        <v>0</v>
      </c>
      <c r="Q123" s="3390"/>
      <c r="T123" s="471"/>
      <c r="U123" s="3388">
        <v>0</v>
      </c>
      <c r="V123" s="3400"/>
      <c r="W123" s="472"/>
      <c r="X123" s="3392">
        <v>0</v>
      </c>
      <c r="Y123" s="3392">
        <v>0</v>
      </c>
      <c r="Z123" s="3392">
        <v>0</v>
      </c>
      <c r="AA123" s="3392">
        <v>0</v>
      </c>
      <c r="AB123" s="3392">
        <v>0</v>
      </c>
      <c r="AC123" s="3392">
        <v>0</v>
      </c>
      <c r="AD123" s="3393">
        <v>0</v>
      </c>
      <c r="AE123" s="247">
        <v>0</v>
      </c>
    </row>
    <row r="124" spans="1:31" ht="15.6" customHeight="1">
      <c r="A124" s="3364" t="s">
        <v>5746</v>
      </c>
      <c r="B124" s="3366">
        <v>0</v>
      </c>
      <c r="E124" s="471"/>
      <c r="F124" s="3388">
        <v>0</v>
      </c>
      <c r="G124" s="3399"/>
      <c r="H124" s="3398"/>
      <c r="I124" s="3171">
        <v>0</v>
      </c>
      <c r="J124" s="502">
        <v>0</v>
      </c>
      <c r="K124" s="477">
        <v>0</v>
      </c>
      <c r="L124" s="477">
        <v>0</v>
      </c>
      <c r="M124" s="477">
        <v>0</v>
      </c>
      <c r="N124" s="477">
        <v>0</v>
      </c>
      <c r="O124" s="523">
        <v>0</v>
      </c>
      <c r="P124" s="523"/>
      <c r="Q124" s="3390"/>
      <c r="T124" s="471"/>
      <c r="U124" s="3388">
        <v>0</v>
      </c>
      <c r="V124" s="3400"/>
      <c r="W124" s="472"/>
      <c r="X124" s="3392">
        <v>0</v>
      </c>
      <c r="Y124" s="3392">
        <v>0</v>
      </c>
      <c r="Z124" s="3392">
        <v>0</v>
      </c>
      <c r="AA124" s="3392">
        <v>0</v>
      </c>
      <c r="AB124" s="3392">
        <v>0</v>
      </c>
      <c r="AC124" s="3392">
        <v>0</v>
      </c>
      <c r="AD124" s="3393">
        <v>0</v>
      </c>
      <c r="AE124" s="247">
        <v>0</v>
      </c>
    </row>
    <row r="125" spans="1:31" ht="15.6" customHeight="1">
      <c r="A125" s="3364" t="s">
        <v>5746</v>
      </c>
      <c r="B125" s="3366">
        <v>0</v>
      </c>
      <c r="E125" s="471"/>
      <c r="F125" s="3388">
        <v>0</v>
      </c>
      <c r="G125" s="3399"/>
      <c r="H125" s="3398"/>
      <c r="I125" s="3171">
        <v>0</v>
      </c>
      <c r="J125" s="502">
        <v>0</v>
      </c>
      <c r="K125" s="477">
        <v>0</v>
      </c>
      <c r="L125" s="477">
        <v>0</v>
      </c>
      <c r="M125" s="477">
        <v>0</v>
      </c>
      <c r="N125" s="477">
        <v>0</v>
      </c>
      <c r="O125" s="523">
        <v>0</v>
      </c>
      <c r="P125" s="523">
        <v>0</v>
      </c>
      <c r="Q125" s="3390"/>
      <c r="T125" s="471"/>
      <c r="U125" s="3388">
        <v>0</v>
      </c>
      <c r="V125" s="3400"/>
      <c r="W125" s="472"/>
      <c r="X125" s="3392">
        <v>0</v>
      </c>
      <c r="Y125" s="3392">
        <v>0</v>
      </c>
      <c r="Z125" s="3392">
        <v>0</v>
      </c>
      <c r="AA125" s="3392">
        <v>0</v>
      </c>
      <c r="AB125" s="3392">
        <v>0</v>
      </c>
      <c r="AC125" s="3392">
        <v>0</v>
      </c>
      <c r="AD125" s="3393">
        <v>0</v>
      </c>
      <c r="AE125" s="247">
        <v>0</v>
      </c>
    </row>
    <row r="126" spans="1:31" ht="15.6" customHeight="1">
      <c r="A126" s="3364" t="s">
        <v>5746</v>
      </c>
      <c r="B126" s="3366">
        <v>0</v>
      </c>
      <c r="E126" s="471"/>
      <c r="F126" s="3388">
        <v>0</v>
      </c>
      <c r="G126" s="3399"/>
      <c r="H126" s="3398"/>
      <c r="I126" s="3171">
        <v>0</v>
      </c>
      <c r="J126" s="502">
        <v>0</v>
      </c>
      <c r="K126" s="477">
        <v>0</v>
      </c>
      <c r="L126" s="477">
        <v>0</v>
      </c>
      <c r="M126" s="477">
        <v>0</v>
      </c>
      <c r="N126" s="477">
        <v>0</v>
      </c>
      <c r="O126" s="523">
        <v>0</v>
      </c>
      <c r="P126" s="523">
        <v>0</v>
      </c>
      <c r="Q126" s="3390"/>
      <c r="T126" s="471"/>
      <c r="U126" s="3388">
        <v>0</v>
      </c>
      <c r="V126" s="3400"/>
      <c r="W126" s="472"/>
      <c r="X126" s="3392">
        <v>0</v>
      </c>
      <c r="Y126" s="3392">
        <v>0</v>
      </c>
      <c r="Z126" s="3392">
        <v>0</v>
      </c>
      <c r="AA126" s="3392">
        <v>0</v>
      </c>
      <c r="AB126" s="3392">
        <v>0</v>
      </c>
      <c r="AC126" s="3392">
        <v>0</v>
      </c>
      <c r="AD126" s="3393">
        <v>0</v>
      </c>
      <c r="AE126" s="247">
        <v>0</v>
      </c>
    </row>
    <row r="127" spans="1:31" ht="15.6" customHeight="1">
      <c r="A127" s="3364" t="s">
        <v>5746</v>
      </c>
      <c r="B127" s="3366">
        <v>0</v>
      </c>
      <c r="E127" s="471"/>
      <c r="F127" s="3388">
        <v>0</v>
      </c>
      <c r="G127" s="3399"/>
      <c r="H127" s="3398"/>
      <c r="I127" s="3171">
        <v>0</v>
      </c>
      <c r="J127" s="502">
        <v>0</v>
      </c>
      <c r="K127" s="477">
        <v>0</v>
      </c>
      <c r="L127" s="477">
        <v>0</v>
      </c>
      <c r="M127" s="477">
        <v>0</v>
      </c>
      <c r="N127" s="477">
        <v>0</v>
      </c>
      <c r="O127" s="523">
        <v>0</v>
      </c>
      <c r="P127" s="523">
        <v>0</v>
      </c>
      <c r="Q127" s="3390"/>
      <c r="T127" s="471"/>
      <c r="U127" s="3388">
        <v>0</v>
      </c>
      <c r="V127" s="3400"/>
      <c r="W127" s="472"/>
      <c r="X127" s="3392">
        <v>0</v>
      </c>
      <c r="Y127" s="3392">
        <v>0</v>
      </c>
      <c r="Z127" s="3392">
        <v>0</v>
      </c>
      <c r="AA127" s="3392">
        <v>0</v>
      </c>
      <c r="AB127" s="3392">
        <v>0</v>
      </c>
      <c r="AC127" s="3392">
        <v>0</v>
      </c>
      <c r="AD127" s="3393">
        <v>0</v>
      </c>
      <c r="AE127" s="247">
        <v>0</v>
      </c>
    </row>
    <row r="128" spans="1:31" ht="15.6" customHeight="1">
      <c r="A128" s="3364" t="s">
        <v>5746</v>
      </c>
      <c r="B128" s="3366">
        <v>0</v>
      </c>
      <c r="E128" s="471"/>
      <c r="F128" s="3388">
        <v>0</v>
      </c>
      <c r="G128" s="3399"/>
      <c r="H128" s="3398"/>
      <c r="I128" s="3171">
        <v>0</v>
      </c>
      <c r="J128" s="502">
        <v>0</v>
      </c>
      <c r="K128" s="477">
        <v>0</v>
      </c>
      <c r="L128" s="477">
        <v>0</v>
      </c>
      <c r="M128" s="477">
        <v>0</v>
      </c>
      <c r="N128" s="477">
        <v>0</v>
      </c>
      <c r="O128" s="523">
        <v>0</v>
      </c>
      <c r="P128" s="523">
        <v>0</v>
      </c>
      <c r="Q128" s="3390"/>
      <c r="T128" s="471"/>
      <c r="U128" s="3388">
        <v>0</v>
      </c>
      <c r="V128" s="3400"/>
      <c r="W128" s="472"/>
      <c r="X128" s="3392">
        <v>0</v>
      </c>
      <c r="Y128" s="3392">
        <v>0</v>
      </c>
      <c r="Z128" s="3392">
        <v>0</v>
      </c>
      <c r="AA128" s="3392">
        <v>0</v>
      </c>
      <c r="AB128" s="3392">
        <v>0</v>
      </c>
      <c r="AC128" s="3392">
        <v>0</v>
      </c>
      <c r="AD128" s="3393">
        <v>0</v>
      </c>
      <c r="AE128" s="247">
        <v>0</v>
      </c>
    </row>
    <row r="129" spans="1:31" ht="15.6" customHeight="1">
      <c r="A129" s="3364" t="s">
        <v>5746</v>
      </c>
      <c r="B129" s="3366">
        <v>0</v>
      </c>
      <c r="E129" s="471"/>
      <c r="F129" s="3388">
        <v>0</v>
      </c>
      <c r="G129" s="3399"/>
      <c r="H129" s="3401">
        <v>0</v>
      </c>
      <c r="I129" s="3171">
        <v>0</v>
      </c>
      <c r="J129" s="502">
        <v>0</v>
      </c>
      <c r="K129" s="477">
        <v>0</v>
      </c>
      <c r="L129" s="477">
        <v>0</v>
      </c>
      <c r="M129" s="477">
        <v>0</v>
      </c>
      <c r="N129" s="477">
        <v>0</v>
      </c>
      <c r="O129" s="523">
        <v>0</v>
      </c>
      <c r="P129" s="523">
        <v>0</v>
      </c>
      <c r="Q129" s="3390"/>
      <c r="T129" s="471"/>
      <c r="U129" s="3388">
        <v>0</v>
      </c>
      <c r="V129" s="3400"/>
      <c r="W129" s="472"/>
      <c r="X129" s="3392">
        <v>0</v>
      </c>
      <c r="Y129" s="3392">
        <v>0</v>
      </c>
      <c r="Z129" s="3392">
        <v>0</v>
      </c>
      <c r="AA129" s="3392">
        <v>0</v>
      </c>
      <c r="AB129" s="3392">
        <v>0</v>
      </c>
      <c r="AC129" s="3392">
        <v>0</v>
      </c>
      <c r="AD129" s="3393">
        <v>0</v>
      </c>
      <c r="AE129" s="247">
        <v>0</v>
      </c>
    </row>
    <row r="130" spans="1:31" ht="15.6" customHeight="1">
      <c r="A130" s="3364" t="s">
        <v>5746</v>
      </c>
      <c r="B130" s="3366">
        <v>0</v>
      </c>
      <c r="E130" s="471"/>
      <c r="F130" s="3388">
        <v>0</v>
      </c>
      <c r="G130" s="3399"/>
      <c r="H130" s="3401">
        <v>0</v>
      </c>
      <c r="I130" s="3171">
        <v>0</v>
      </c>
      <c r="J130" s="502">
        <v>0</v>
      </c>
      <c r="K130" s="477">
        <v>0</v>
      </c>
      <c r="L130" s="477">
        <v>0</v>
      </c>
      <c r="M130" s="477">
        <v>0</v>
      </c>
      <c r="N130" s="477">
        <v>0</v>
      </c>
      <c r="O130" s="523">
        <v>0</v>
      </c>
      <c r="P130" s="523">
        <v>0</v>
      </c>
      <c r="Q130" s="3390"/>
      <c r="T130" s="471"/>
      <c r="U130" s="3388">
        <v>0</v>
      </c>
      <c r="V130" s="3400"/>
      <c r="W130" s="472"/>
      <c r="X130" s="3392">
        <v>0</v>
      </c>
      <c r="Y130" s="3392">
        <v>0</v>
      </c>
      <c r="Z130" s="3392">
        <v>0</v>
      </c>
      <c r="AA130" s="3392">
        <v>0</v>
      </c>
      <c r="AB130" s="3392">
        <v>0</v>
      </c>
      <c r="AC130" s="3392">
        <v>0</v>
      </c>
      <c r="AD130" s="3393">
        <v>0</v>
      </c>
      <c r="AE130" s="247">
        <v>0</v>
      </c>
    </row>
    <row r="131" spans="1:31" ht="15.6" customHeight="1">
      <c r="A131" s="3364" t="s">
        <v>5746</v>
      </c>
      <c r="B131" s="3366">
        <v>0</v>
      </c>
      <c r="E131" s="471"/>
      <c r="F131" s="3388">
        <v>0</v>
      </c>
      <c r="G131" s="3399"/>
      <c r="H131" s="3401">
        <v>0</v>
      </c>
      <c r="I131" s="3171">
        <v>0</v>
      </c>
      <c r="J131" s="502">
        <v>0</v>
      </c>
      <c r="K131" s="477">
        <v>0</v>
      </c>
      <c r="L131" s="477">
        <v>0</v>
      </c>
      <c r="M131" s="477">
        <v>0</v>
      </c>
      <c r="N131" s="477">
        <v>0</v>
      </c>
      <c r="O131" s="523">
        <v>0</v>
      </c>
      <c r="P131" s="523">
        <v>0</v>
      </c>
      <c r="Q131" s="3390"/>
      <c r="T131" s="471"/>
      <c r="U131" s="3388">
        <v>0</v>
      </c>
      <c r="V131" s="3400"/>
      <c r="W131" s="472"/>
      <c r="X131" s="3392">
        <v>0</v>
      </c>
      <c r="Y131" s="3392">
        <v>0</v>
      </c>
      <c r="Z131" s="3392">
        <v>0</v>
      </c>
      <c r="AA131" s="3392">
        <v>0</v>
      </c>
      <c r="AB131" s="3392">
        <v>0</v>
      </c>
      <c r="AC131" s="3392">
        <v>0</v>
      </c>
      <c r="AD131" s="3393">
        <v>0</v>
      </c>
      <c r="AE131" s="247">
        <v>0</v>
      </c>
    </row>
    <row r="132" spans="1:31" ht="15.6" customHeight="1">
      <c r="A132" s="3364" t="s">
        <v>5746</v>
      </c>
      <c r="B132" s="3366">
        <v>0</v>
      </c>
      <c r="E132" s="471"/>
      <c r="F132" s="3388">
        <v>0</v>
      </c>
      <c r="G132" s="3399"/>
      <c r="H132" s="3401">
        <v>0</v>
      </c>
      <c r="I132" s="3171">
        <v>0</v>
      </c>
      <c r="J132" s="502">
        <v>0</v>
      </c>
      <c r="K132" s="477">
        <v>0</v>
      </c>
      <c r="L132" s="477">
        <v>0</v>
      </c>
      <c r="M132" s="477">
        <v>0</v>
      </c>
      <c r="N132" s="477">
        <v>0</v>
      </c>
      <c r="O132" s="523">
        <v>0</v>
      </c>
      <c r="P132" s="523">
        <v>0</v>
      </c>
      <c r="Q132" s="3390"/>
      <c r="T132" s="471"/>
      <c r="U132" s="3388">
        <v>0</v>
      </c>
      <c r="V132" s="3400"/>
      <c r="W132" s="472"/>
      <c r="X132" s="3392">
        <v>0</v>
      </c>
      <c r="Y132" s="3392">
        <v>0</v>
      </c>
      <c r="Z132" s="3392">
        <v>0</v>
      </c>
      <c r="AA132" s="3392">
        <v>0</v>
      </c>
      <c r="AB132" s="3392">
        <v>0</v>
      </c>
      <c r="AC132" s="3392">
        <v>0</v>
      </c>
      <c r="AD132" s="3393">
        <v>0</v>
      </c>
      <c r="AE132" s="247">
        <v>0</v>
      </c>
    </row>
    <row r="133" spans="1:31" ht="15.6" customHeight="1">
      <c r="A133" s="3364" t="s">
        <v>5746</v>
      </c>
      <c r="B133" s="3366">
        <v>0</v>
      </c>
      <c r="E133" s="471"/>
      <c r="F133" s="3388">
        <v>0</v>
      </c>
      <c r="G133" s="3399"/>
      <c r="H133" s="3398"/>
      <c r="I133" s="3171">
        <v>0</v>
      </c>
      <c r="J133" s="502">
        <v>0</v>
      </c>
      <c r="K133" s="477">
        <v>0</v>
      </c>
      <c r="L133" s="477">
        <v>0</v>
      </c>
      <c r="M133" s="477">
        <v>0</v>
      </c>
      <c r="N133" s="477">
        <v>0</v>
      </c>
      <c r="O133" s="523">
        <v>0</v>
      </c>
      <c r="P133" s="523">
        <v>0</v>
      </c>
      <c r="Q133" s="3390"/>
      <c r="T133" s="471"/>
      <c r="U133" s="3388">
        <v>0</v>
      </c>
      <c r="V133" s="3400"/>
      <c r="W133" s="472"/>
      <c r="X133" s="3392">
        <v>0</v>
      </c>
      <c r="Y133" s="3392">
        <v>0</v>
      </c>
      <c r="Z133" s="3392">
        <v>0</v>
      </c>
      <c r="AA133" s="3392">
        <v>0</v>
      </c>
      <c r="AB133" s="3392">
        <v>0</v>
      </c>
      <c r="AC133" s="3392">
        <v>0</v>
      </c>
      <c r="AD133" s="3393">
        <v>0</v>
      </c>
      <c r="AE133" s="247">
        <v>0</v>
      </c>
    </row>
    <row r="134" spans="1:31" ht="15.6" customHeight="1">
      <c r="A134" s="3364" t="s">
        <v>5746</v>
      </c>
      <c r="B134" s="3366">
        <v>0</v>
      </c>
      <c r="E134" s="471"/>
      <c r="F134" s="3388">
        <v>0</v>
      </c>
      <c r="G134" s="3388"/>
      <c r="H134" s="3398"/>
      <c r="I134" s="3171">
        <v>0</v>
      </c>
      <c r="J134" s="502">
        <v>0</v>
      </c>
      <c r="K134" s="477">
        <v>0</v>
      </c>
      <c r="L134" s="477">
        <v>0</v>
      </c>
      <c r="M134" s="477">
        <v>0</v>
      </c>
      <c r="N134" s="477">
        <v>0</v>
      </c>
      <c r="O134" s="523">
        <v>0</v>
      </c>
      <c r="P134" s="523">
        <v>0</v>
      </c>
      <c r="Q134" s="3390"/>
      <c r="T134" s="471"/>
      <c r="U134" s="3388">
        <v>0</v>
      </c>
      <c r="V134" s="3400"/>
      <c r="W134" s="472"/>
      <c r="X134" s="3392">
        <v>0</v>
      </c>
      <c r="Y134" s="3392">
        <v>0</v>
      </c>
      <c r="Z134" s="3392">
        <v>0</v>
      </c>
      <c r="AA134" s="3392">
        <v>0</v>
      </c>
      <c r="AB134" s="3392">
        <v>0</v>
      </c>
      <c r="AC134" s="3392">
        <v>0</v>
      </c>
      <c r="AD134" s="3393">
        <v>0</v>
      </c>
      <c r="AE134" s="247">
        <v>0</v>
      </c>
    </row>
    <row r="135" spans="1:31" ht="15.6" customHeight="1">
      <c r="A135" s="3364" t="s">
        <v>5746</v>
      </c>
      <c r="B135" s="3366">
        <v>0</v>
      </c>
      <c r="E135" s="471"/>
      <c r="F135" s="3388">
        <v>0</v>
      </c>
      <c r="G135" s="3399"/>
      <c r="H135" s="3398"/>
      <c r="I135" s="3171">
        <v>0</v>
      </c>
      <c r="J135" s="502">
        <v>0</v>
      </c>
      <c r="K135" s="477">
        <v>0</v>
      </c>
      <c r="L135" s="477">
        <v>0</v>
      </c>
      <c r="M135" s="477">
        <v>0</v>
      </c>
      <c r="N135" s="477">
        <v>0</v>
      </c>
      <c r="O135" s="523">
        <v>0</v>
      </c>
      <c r="P135" s="523"/>
      <c r="Q135" s="3390"/>
      <c r="T135" s="471"/>
      <c r="U135" s="3388">
        <v>0</v>
      </c>
      <c r="V135" s="3400"/>
      <c r="W135" s="472"/>
      <c r="X135" s="3392">
        <v>0</v>
      </c>
      <c r="Y135" s="3392">
        <v>0</v>
      </c>
      <c r="Z135" s="3392">
        <v>0</v>
      </c>
      <c r="AA135" s="3392">
        <v>0</v>
      </c>
      <c r="AB135" s="3392">
        <v>0</v>
      </c>
      <c r="AC135" s="3392">
        <v>0</v>
      </c>
      <c r="AD135" s="3393">
        <v>0</v>
      </c>
      <c r="AE135" s="247">
        <v>0</v>
      </c>
    </row>
    <row r="136" spans="1:31" ht="15.6" customHeight="1">
      <c r="A136" s="3364" t="s">
        <v>5746</v>
      </c>
      <c r="B136" s="3366">
        <v>0</v>
      </c>
      <c r="E136" s="471"/>
      <c r="F136" s="3388">
        <v>0</v>
      </c>
      <c r="G136" s="3399"/>
      <c r="H136" s="3398"/>
      <c r="I136" s="3171">
        <v>0</v>
      </c>
      <c r="J136" s="502">
        <v>0</v>
      </c>
      <c r="K136" s="477">
        <v>0</v>
      </c>
      <c r="L136" s="477">
        <v>0</v>
      </c>
      <c r="M136" s="477">
        <v>0</v>
      </c>
      <c r="N136" s="477">
        <v>0</v>
      </c>
      <c r="O136" s="523">
        <v>0</v>
      </c>
      <c r="P136" s="523">
        <v>0</v>
      </c>
      <c r="Q136" s="3390"/>
      <c r="T136" s="471"/>
      <c r="U136" s="3388">
        <v>0</v>
      </c>
      <c r="V136" s="3400"/>
      <c r="W136" s="472"/>
      <c r="X136" s="3392">
        <v>0</v>
      </c>
      <c r="Y136" s="3392">
        <v>0</v>
      </c>
      <c r="Z136" s="3392">
        <v>0</v>
      </c>
      <c r="AA136" s="3392">
        <v>0</v>
      </c>
      <c r="AB136" s="3392">
        <v>0</v>
      </c>
      <c r="AC136" s="3392">
        <v>0</v>
      </c>
      <c r="AD136" s="3393">
        <v>0</v>
      </c>
      <c r="AE136" s="247">
        <v>0</v>
      </c>
    </row>
    <row r="137" spans="1:31" ht="15.6" customHeight="1">
      <c r="A137" s="3364" t="s">
        <v>5746</v>
      </c>
      <c r="B137" s="3366">
        <v>0</v>
      </c>
      <c r="E137" s="471"/>
      <c r="F137" s="3388">
        <v>0</v>
      </c>
      <c r="G137" s="3399"/>
      <c r="H137" s="3398"/>
      <c r="I137" s="3171">
        <v>0</v>
      </c>
      <c r="J137" s="502">
        <v>0</v>
      </c>
      <c r="K137" s="477">
        <v>0</v>
      </c>
      <c r="L137" s="477">
        <v>0</v>
      </c>
      <c r="M137" s="477">
        <v>0</v>
      </c>
      <c r="N137" s="477">
        <v>0</v>
      </c>
      <c r="O137" s="523">
        <v>0</v>
      </c>
      <c r="P137" s="523">
        <v>0</v>
      </c>
      <c r="Q137" s="3390"/>
      <c r="T137" s="471"/>
      <c r="U137" s="3388">
        <v>0</v>
      </c>
      <c r="V137" s="3400"/>
      <c r="W137" s="472"/>
      <c r="X137" s="3392">
        <v>0</v>
      </c>
      <c r="Y137" s="3392">
        <v>0</v>
      </c>
      <c r="Z137" s="3392">
        <v>0</v>
      </c>
      <c r="AA137" s="3392">
        <v>0</v>
      </c>
      <c r="AB137" s="3392">
        <v>0</v>
      </c>
      <c r="AC137" s="3392">
        <v>0</v>
      </c>
      <c r="AD137" s="3393">
        <v>0</v>
      </c>
      <c r="AE137" s="247">
        <v>0</v>
      </c>
    </row>
    <row r="138" spans="1:31" ht="15.6" customHeight="1">
      <c r="A138" s="3364" t="s">
        <v>5746</v>
      </c>
      <c r="B138" s="3366">
        <v>0</v>
      </c>
      <c r="E138" s="471"/>
      <c r="F138" s="3388">
        <v>0</v>
      </c>
      <c r="G138" s="3399"/>
      <c r="H138" s="3398"/>
      <c r="I138" s="3171">
        <v>0</v>
      </c>
      <c r="J138" s="502">
        <v>0</v>
      </c>
      <c r="K138" s="477">
        <v>0</v>
      </c>
      <c r="L138" s="477">
        <v>0</v>
      </c>
      <c r="M138" s="477">
        <v>0</v>
      </c>
      <c r="N138" s="477">
        <v>0</v>
      </c>
      <c r="O138" s="523">
        <v>0</v>
      </c>
      <c r="P138" s="523">
        <v>0</v>
      </c>
      <c r="Q138" s="3390"/>
      <c r="T138" s="471"/>
      <c r="U138" s="3388">
        <v>0</v>
      </c>
      <c r="V138" s="3400"/>
      <c r="W138" s="472"/>
      <c r="X138" s="3392">
        <v>0</v>
      </c>
      <c r="Y138" s="3392">
        <v>0</v>
      </c>
      <c r="Z138" s="3392">
        <v>0</v>
      </c>
      <c r="AA138" s="3392">
        <v>0</v>
      </c>
      <c r="AB138" s="3392">
        <v>0</v>
      </c>
      <c r="AC138" s="3392">
        <v>0</v>
      </c>
      <c r="AD138" s="3393">
        <v>0</v>
      </c>
      <c r="AE138" s="247">
        <v>0</v>
      </c>
    </row>
    <row r="139" spans="1:31" ht="15.6" customHeight="1">
      <c r="A139" s="3364" t="s">
        <v>5746</v>
      </c>
      <c r="B139" s="3366">
        <v>0</v>
      </c>
      <c r="E139" s="471"/>
      <c r="F139" s="3388">
        <v>0</v>
      </c>
      <c r="G139" s="3399"/>
      <c r="H139" s="3398"/>
      <c r="I139" s="3171">
        <v>0</v>
      </c>
      <c r="J139" s="502">
        <v>0</v>
      </c>
      <c r="K139" s="477">
        <v>0</v>
      </c>
      <c r="L139" s="477">
        <v>0</v>
      </c>
      <c r="M139" s="477">
        <v>0</v>
      </c>
      <c r="N139" s="477">
        <v>0</v>
      </c>
      <c r="O139" s="523">
        <v>0</v>
      </c>
      <c r="P139" s="523">
        <v>0</v>
      </c>
      <c r="Q139" s="3390"/>
      <c r="T139" s="471"/>
      <c r="U139" s="3388">
        <v>0</v>
      </c>
      <c r="V139" s="3400"/>
      <c r="W139" s="472"/>
      <c r="X139" s="3392">
        <v>0</v>
      </c>
      <c r="Y139" s="3392">
        <v>0</v>
      </c>
      <c r="Z139" s="3392">
        <v>0</v>
      </c>
      <c r="AA139" s="3392">
        <v>0</v>
      </c>
      <c r="AB139" s="3392">
        <v>0</v>
      </c>
      <c r="AC139" s="3392">
        <v>0</v>
      </c>
      <c r="AD139" s="3393">
        <v>0</v>
      </c>
      <c r="AE139" s="247">
        <v>0</v>
      </c>
    </row>
    <row r="140" spans="1:31" ht="15.6" customHeight="1">
      <c r="A140" s="3364" t="s">
        <v>5746</v>
      </c>
      <c r="B140" s="3366">
        <v>0</v>
      </c>
      <c r="E140" s="471"/>
      <c r="F140" s="3388">
        <v>0</v>
      </c>
      <c r="G140" s="3399"/>
      <c r="H140" s="3398"/>
      <c r="I140" s="3171">
        <v>0</v>
      </c>
      <c r="J140" s="502">
        <v>0</v>
      </c>
      <c r="K140" s="477">
        <v>0</v>
      </c>
      <c r="L140" s="477">
        <v>0</v>
      </c>
      <c r="M140" s="477">
        <v>0</v>
      </c>
      <c r="N140" s="477">
        <v>0</v>
      </c>
      <c r="O140" s="523">
        <v>0</v>
      </c>
      <c r="P140" s="523">
        <v>0</v>
      </c>
      <c r="Q140" s="3390"/>
      <c r="T140" s="471"/>
      <c r="U140" s="3388">
        <v>0</v>
      </c>
      <c r="V140" s="3400"/>
      <c r="W140" s="472"/>
      <c r="X140" s="3392">
        <v>0</v>
      </c>
      <c r="Y140" s="3392">
        <v>0</v>
      </c>
      <c r="Z140" s="3392">
        <v>0</v>
      </c>
      <c r="AA140" s="3392">
        <v>0</v>
      </c>
      <c r="AB140" s="3392">
        <v>0</v>
      </c>
      <c r="AC140" s="3392">
        <v>0</v>
      </c>
      <c r="AD140" s="3393">
        <v>0</v>
      </c>
      <c r="AE140" s="247">
        <v>0</v>
      </c>
    </row>
    <row r="141" spans="1:31" ht="15.6" customHeight="1">
      <c r="A141" s="3364" t="s">
        <v>5746</v>
      </c>
      <c r="B141" s="3366">
        <v>0</v>
      </c>
      <c r="E141" s="471"/>
      <c r="F141" s="3388">
        <v>0</v>
      </c>
      <c r="G141" s="3399"/>
      <c r="H141" s="3398"/>
      <c r="I141" s="3171">
        <v>0</v>
      </c>
      <c r="J141" s="502">
        <v>0</v>
      </c>
      <c r="K141" s="477">
        <v>0</v>
      </c>
      <c r="L141" s="477">
        <v>0</v>
      </c>
      <c r="M141" s="477">
        <v>0</v>
      </c>
      <c r="N141" s="477">
        <v>0</v>
      </c>
      <c r="O141" s="523">
        <v>0</v>
      </c>
      <c r="P141" s="523">
        <v>0</v>
      </c>
      <c r="Q141" s="3390"/>
      <c r="T141" s="471"/>
      <c r="U141" s="3388">
        <v>0</v>
      </c>
      <c r="V141" s="3400"/>
      <c r="W141" s="472"/>
      <c r="X141" s="3392">
        <v>0</v>
      </c>
      <c r="Y141" s="3392">
        <v>0</v>
      </c>
      <c r="Z141" s="3392">
        <v>0</v>
      </c>
      <c r="AA141" s="3392">
        <v>0</v>
      </c>
      <c r="AB141" s="3392">
        <v>0</v>
      </c>
      <c r="AC141" s="3392">
        <v>0</v>
      </c>
      <c r="AD141" s="3393">
        <v>0</v>
      </c>
      <c r="AE141" s="247">
        <v>0</v>
      </c>
    </row>
    <row r="142" spans="1:31" ht="15.6" customHeight="1">
      <c r="A142" s="3364" t="s">
        <v>5746</v>
      </c>
      <c r="B142" s="3366">
        <v>0</v>
      </c>
      <c r="E142" s="471"/>
      <c r="F142" s="3388">
        <v>0</v>
      </c>
      <c r="G142" s="3399"/>
      <c r="H142" s="3398"/>
      <c r="I142" s="3171">
        <v>0</v>
      </c>
      <c r="J142" s="502">
        <v>0</v>
      </c>
      <c r="K142" s="477">
        <v>0</v>
      </c>
      <c r="L142" s="477">
        <v>0</v>
      </c>
      <c r="M142" s="477">
        <v>0</v>
      </c>
      <c r="N142" s="477">
        <v>0</v>
      </c>
      <c r="O142" s="523">
        <v>0</v>
      </c>
      <c r="P142" s="523">
        <v>0</v>
      </c>
      <c r="Q142" s="3390"/>
      <c r="T142" s="471"/>
      <c r="U142" s="3388">
        <v>0</v>
      </c>
      <c r="V142" s="3400"/>
      <c r="W142" s="472"/>
      <c r="X142" s="3392">
        <v>0</v>
      </c>
      <c r="Y142" s="3392">
        <v>0</v>
      </c>
      <c r="Z142" s="3392">
        <v>0</v>
      </c>
      <c r="AA142" s="3392">
        <v>0</v>
      </c>
      <c r="AB142" s="3392">
        <v>0</v>
      </c>
      <c r="AC142" s="3392">
        <v>0</v>
      </c>
      <c r="AD142" s="3393">
        <v>0</v>
      </c>
      <c r="AE142" s="247">
        <v>0</v>
      </c>
    </row>
    <row r="143" spans="1:31" ht="15.6" customHeight="1">
      <c r="A143" s="3364" t="s">
        <v>5746</v>
      </c>
      <c r="B143" s="3366">
        <v>0</v>
      </c>
      <c r="E143" s="471"/>
      <c r="F143" s="3388">
        <v>0</v>
      </c>
      <c r="G143" s="3399"/>
      <c r="H143" s="3398"/>
      <c r="I143" s="3171">
        <v>0</v>
      </c>
      <c r="J143" s="502">
        <v>0</v>
      </c>
      <c r="K143" s="477">
        <v>0</v>
      </c>
      <c r="L143" s="477">
        <v>0</v>
      </c>
      <c r="M143" s="477">
        <v>0</v>
      </c>
      <c r="N143" s="477">
        <v>0</v>
      </c>
      <c r="O143" s="523">
        <v>0</v>
      </c>
      <c r="P143" s="523">
        <v>0</v>
      </c>
      <c r="Q143" s="3390"/>
      <c r="T143" s="471"/>
      <c r="U143" s="3388">
        <v>0</v>
      </c>
      <c r="V143" s="3400"/>
      <c r="W143" s="472"/>
      <c r="X143" s="3392">
        <v>0</v>
      </c>
      <c r="Y143" s="3392">
        <v>0</v>
      </c>
      <c r="Z143" s="3392">
        <v>0</v>
      </c>
      <c r="AA143" s="3392">
        <v>0</v>
      </c>
      <c r="AB143" s="3392">
        <v>0</v>
      </c>
      <c r="AC143" s="3392">
        <v>0</v>
      </c>
      <c r="AD143" s="3393">
        <v>0</v>
      </c>
      <c r="AE143" s="247">
        <v>0</v>
      </c>
    </row>
    <row r="144" spans="1:31" ht="15.6" customHeight="1">
      <c r="A144" s="3364" t="s">
        <v>5746</v>
      </c>
      <c r="B144" s="3366">
        <v>0</v>
      </c>
      <c r="E144" s="471"/>
      <c r="F144" s="3388">
        <v>0</v>
      </c>
      <c r="G144" s="3399"/>
      <c r="H144" s="3398"/>
      <c r="I144" s="3171">
        <v>0</v>
      </c>
      <c r="J144" s="502">
        <v>0</v>
      </c>
      <c r="K144" s="477">
        <v>0</v>
      </c>
      <c r="L144" s="477">
        <v>0</v>
      </c>
      <c r="M144" s="477">
        <v>0</v>
      </c>
      <c r="N144" s="477">
        <v>0</v>
      </c>
      <c r="O144" s="523">
        <v>0</v>
      </c>
      <c r="P144" s="523">
        <v>0</v>
      </c>
      <c r="Q144" s="3390"/>
      <c r="T144" s="471"/>
      <c r="U144" s="3388">
        <v>0</v>
      </c>
      <c r="V144" s="3400"/>
      <c r="W144" s="472"/>
      <c r="X144" s="3392">
        <v>0</v>
      </c>
      <c r="Y144" s="3392">
        <v>0</v>
      </c>
      <c r="Z144" s="3392">
        <v>0</v>
      </c>
      <c r="AA144" s="3392">
        <v>0</v>
      </c>
      <c r="AB144" s="3392">
        <v>0</v>
      </c>
      <c r="AC144" s="3392">
        <v>0</v>
      </c>
      <c r="AD144" s="3393">
        <v>0</v>
      </c>
      <c r="AE144" s="247">
        <v>0</v>
      </c>
    </row>
    <row r="145" spans="1:31" ht="15.6" customHeight="1">
      <c r="A145" s="3364" t="s">
        <v>5746</v>
      </c>
      <c r="B145" s="3366">
        <v>0</v>
      </c>
      <c r="E145" s="471"/>
      <c r="F145" s="3388">
        <v>0</v>
      </c>
      <c r="G145" s="3399"/>
      <c r="H145" s="3398"/>
      <c r="I145" s="3171">
        <v>0</v>
      </c>
      <c r="J145" s="502">
        <v>0</v>
      </c>
      <c r="K145" s="477">
        <v>0</v>
      </c>
      <c r="L145" s="477">
        <v>0</v>
      </c>
      <c r="M145" s="477">
        <v>0</v>
      </c>
      <c r="N145" s="477">
        <v>0</v>
      </c>
      <c r="O145" s="523">
        <v>0</v>
      </c>
      <c r="P145" s="523">
        <v>0</v>
      </c>
      <c r="Q145" s="3390"/>
      <c r="T145" s="471"/>
      <c r="U145" s="3388">
        <v>0</v>
      </c>
      <c r="V145" s="3400"/>
      <c r="W145" s="472"/>
      <c r="X145" s="3392">
        <v>0</v>
      </c>
      <c r="Y145" s="3392">
        <v>0</v>
      </c>
      <c r="Z145" s="3392">
        <v>0</v>
      </c>
      <c r="AA145" s="3392">
        <v>0</v>
      </c>
      <c r="AB145" s="3392">
        <v>0</v>
      </c>
      <c r="AC145" s="3392">
        <v>0</v>
      </c>
      <c r="AD145" s="3393">
        <v>0</v>
      </c>
      <c r="AE145" s="247">
        <v>0</v>
      </c>
    </row>
    <row r="146" spans="1:31" ht="15.6" customHeight="1">
      <c r="A146" s="3364" t="s">
        <v>1403</v>
      </c>
      <c r="B146" s="3366">
        <v>0</v>
      </c>
      <c r="E146" s="471"/>
      <c r="F146" s="3388"/>
      <c r="G146" s="490"/>
      <c r="H146" s="472" t="s">
        <v>5760</v>
      </c>
      <c r="I146" s="3198">
        <v>149379398.60729337</v>
      </c>
      <c r="J146" s="3394">
        <v>0</v>
      </c>
      <c r="K146" s="511">
        <v>145110451.36500159</v>
      </c>
      <c r="L146" s="511">
        <v>0</v>
      </c>
      <c r="M146" s="511">
        <v>0</v>
      </c>
      <c r="N146" s="511">
        <v>0</v>
      </c>
      <c r="O146" s="512">
        <v>4268947.2422918091</v>
      </c>
      <c r="P146" s="512">
        <v>149379398.60729337</v>
      </c>
      <c r="Q146" s="3390"/>
      <c r="T146" s="471"/>
      <c r="U146" s="3388"/>
      <c r="V146" s="3391"/>
      <c r="W146" s="472" t="s">
        <v>5760</v>
      </c>
      <c r="X146" s="3392">
        <v>0</v>
      </c>
      <c r="Y146" s="3392">
        <v>0.62529966474166099</v>
      </c>
      <c r="Z146" s="3392">
        <v>0</v>
      </c>
      <c r="AA146" s="3392">
        <v>0</v>
      </c>
      <c r="AB146" s="3392">
        <v>0</v>
      </c>
      <c r="AC146" s="3392">
        <v>1.8395444671938477E-2</v>
      </c>
      <c r="AD146" s="3395">
        <v>0.64369510941359942</v>
      </c>
      <c r="AE146" s="247">
        <v>0</v>
      </c>
    </row>
    <row r="147" spans="1:31" ht="15.6" customHeight="1">
      <c r="A147" s="3364" t="s">
        <v>5746</v>
      </c>
      <c r="B147" s="3366">
        <v>0</v>
      </c>
      <c r="E147" s="471"/>
      <c r="F147" s="3388"/>
      <c r="G147" s="490"/>
      <c r="H147" s="472"/>
      <c r="I147" s="3171">
        <v>0</v>
      </c>
      <c r="J147" s="502">
        <v>0</v>
      </c>
      <c r="K147" s="477">
        <v>0</v>
      </c>
      <c r="L147" s="477">
        <v>0</v>
      </c>
      <c r="M147" s="477">
        <v>0</v>
      </c>
      <c r="N147" s="477">
        <v>0</v>
      </c>
      <c r="O147" s="523">
        <v>0</v>
      </c>
      <c r="P147" s="523"/>
      <c r="Q147" s="3390"/>
      <c r="T147" s="471"/>
      <c r="U147" s="3388"/>
      <c r="V147" s="3391"/>
      <c r="W147" s="472"/>
      <c r="X147" s="3392"/>
      <c r="Y147" s="3396"/>
      <c r="Z147" s="3396"/>
      <c r="AA147" s="3396"/>
      <c r="AB147" s="3396"/>
      <c r="AC147" s="3397"/>
      <c r="AD147" s="3393"/>
      <c r="AE147" s="247">
        <v>0</v>
      </c>
    </row>
    <row r="148" spans="1:31" ht="15.6" customHeight="1">
      <c r="A148" s="3364" t="s">
        <v>1403</v>
      </c>
      <c r="B148" s="3366">
        <v>0</v>
      </c>
      <c r="E148" s="471"/>
      <c r="F148" s="3388"/>
      <c r="G148" s="490"/>
      <c r="H148" s="472"/>
      <c r="I148" s="3171">
        <v>0</v>
      </c>
      <c r="J148" s="502">
        <v>0</v>
      </c>
      <c r="K148" s="477">
        <v>0</v>
      </c>
      <c r="L148" s="477">
        <v>0</v>
      </c>
      <c r="M148" s="477">
        <v>0</v>
      </c>
      <c r="N148" s="477">
        <v>0</v>
      </c>
      <c r="O148" s="523">
        <v>0</v>
      </c>
      <c r="P148" s="523"/>
      <c r="Q148" s="3390"/>
      <c r="T148" s="471"/>
      <c r="U148" s="3388"/>
      <c r="V148" s="3391"/>
      <c r="W148" s="472"/>
      <c r="X148" s="3392"/>
      <c r="Y148" s="3396"/>
      <c r="Z148" s="3396"/>
      <c r="AA148" s="3396"/>
      <c r="AB148" s="3396"/>
      <c r="AC148" s="3397"/>
      <c r="AD148" s="3393"/>
      <c r="AE148" s="247">
        <v>0</v>
      </c>
    </row>
    <row r="149" spans="1:31" ht="15.6" customHeight="1">
      <c r="A149" s="3364" t="s">
        <v>1403</v>
      </c>
      <c r="B149" s="3366">
        <v>0</v>
      </c>
      <c r="E149" s="471" t="s">
        <v>792</v>
      </c>
      <c r="F149" s="3388"/>
      <c r="G149" s="490"/>
      <c r="H149" s="472"/>
      <c r="I149" s="3171">
        <v>0</v>
      </c>
      <c r="J149" s="502">
        <v>0</v>
      </c>
      <c r="K149" s="477">
        <v>0</v>
      </c>
      <c r="L149" s="477">
        <v>0</v>
      </c>
      <c r="M149" s="477">
        <v>0</v>
      </c>
      <c r="N149" s="477">
        <v>0</v>
      </c>
      <c r="O149" s="523">
        <v>0</v>
      </c>
      <c r="P149" s="523"/>
      <c r="Q149" s="3390"/>
      <c r="T149" s="471" t="s">
        <v>792</v>
      </c>
      <c r="U149" s="3388"/>
      <c r="V149" s="3391"/>
      <c r="W149" s="472"/>
      <c r="X149" s="3392"/>
      <c r="Y149" s="3396"/>
      <c r="Z149" s="3396"/>
      <c r="AA149" s="3396"/>
      <c r="AB149" s="3396"/>
      <c r="AC149" s="3397"/>
      <c r="AD149" s="3393"/>
      <c r="AE149" s="247">
        <v>0</v>
      </c>
    </row>
    <row r="150" spans="1:31" ht="15.6" customHeight="1">
      <c r="A150" s="3364" t="s">
        <v>5746</v>
      </c>
      <c r="B150" s="3366">
        <v>0</v>
      </c>
      <c r="E150" s="471"/>
      <c r="F150" s="3388" t="s">
        <v>793</v>
      </c>
      <c r="G150" s="490"/>
      <c r="H150" s="472"/>
      <c r="I150" s="3171">
        <v>0</v>
      </c>
      <c r="J150" s="502">
        <v>0</v>
      </c>
      <c r="K150" s="477">
        <v>0</v>
      </c>
      <c r="L150" s="477">
        <v>0</v>
      </c>
      <c r="M150" s="477">
        <v>0</v>
      </c>
      <c r="N150" s="477">
        <v>0</v>
      </c>
      <c r="O150" s="523">
        <v>0</v>
      </c>
      <c r="P150" s="523">
        <v>0</v>
      </c>
      <c r="Q150" s="3390"/>
      <c r="T150" s="471"/>
      <c r="U150" s="3388" t="s">
        <v>793</v>
      </c>
      <c r="V150" s="3391"/>
      <c r="W150" s="472"/>
      <c r="X150" s="3392">
        <v>0</v>
      </c>
      <c r="Y150" s="3396"/>
      <c r="Z150" s="3396"/>
      <c r="AA150" s="3396"/>
      <c r="AB150" s="3396"/>
      <c r="AC150" s="3397"/>
      <c r="AD150" s="3393">
        <v>0</v>
      </c>
      <c r="AE150" s="247">
        <v>0</v>
      </c>
    </row>
    <row r="151" spans="1:31" ht="15.6" customHeight="1">
      <c r="A151" s="3364" t="s">
        <v>5746</v>
      </c>
      <c r="B151" s="3366">
        <v>0</v>
      </c>
      <c r="E151" s="471"/>
      <c r="F151" s="3388">
        <v>0</v>
      </c>
      <c r="G151" s="490"/>
      <c r="H151" s="472"/>
      <c r="I151" s="3171">
        <v>0</v>
      </c>
      <c r="J151" s="502">
        <v>0</v>
      </c>
      <c r="K151" s="477">
        <v>0</v>
      </c>
      <c r="L151" s="477">
        <v>0</v>
      </c>
      <c r="M151" s="477">
        <v>0</v>
      </c>
      <c r="N151" s="477">
        <v>0</v>
      </c>
      <c r="O151" s="523">
        <v>0</v>
      </c>
      <c r="P151" s="523">
        <v>0</v>
      </c>
      <c r="Q151" s="3390"/>
      <c r="T151" s="471"/>
      <c r="U151" s="3388">
        <v>0</v>
      </c>
      <c r="V151" s="3391"/>
      <c r="W151" s="472"/>
      <c r="X151" s="3392">
        <v>0</v>
      </c>
      <c r="Y151" s="3392">
        <v>0</v>
      </c>
      <c r="Z151" s="3392">
        <v>0</v>
      </c>
      <c r="AA151" s="3392">
        <v>0</v>
      </c>
      <c r="AB151" s="3392">
        <v>0</v>
      </c>
      <c r="AC151" s="3392">
        <v>0</v>
      </c>
      <c r="AD151" s="3393">
        <v>0</v>
      </c>
      <c r="AE151" s="247">
        <v>0</v>
      </c>
    </row>
    <row r="152" spans="1:31" ht="15.6" customHeight="1">
      <c r="A152" s="3364" t="s">
        <v>5746</v>
      </c>
      <c r="B152" s="3366">
        <v>0</v>
      </c>
      <c r="E152" s="471"/>
      <c r="F152" s="3388">
        <v>0</v>
      </c>
      <c r="G152" s="490"/>
      <c r="H152" s="472"/>
      <c r="I152" s="3171">
        <v>0</v>
      </c>
      <c r="J152" s="502">
        <v>0</v>
      </c>
      <c r="K152" s="477">
        <v>0</v>
      </c>
      <c r="L152" s="477">
        <v>0</v>
      </c>
      <c r="M152" s="477">
        <v>0</v>
      </c>
      <c r="N152" s="477">
        <v>0</v>
      </c>
      <c r="O152" s="523">
        <v>0</v>
      </c>
      <c r="P152" s="523">
        <v>0</v>
      </c>
      <c r="Q152" s="3390"/>
      <c r="T152" s="471"/>
      <c r="U152" s="3388">
        <v>0</v>
      </c>
      <c r="V152" s="3391"/>
      <c r="W152" s="472"/>
      <c r="X152" s="3392"/>
      <c r="Y152" s="3396"/>
      <c r="Z152" s="3396"/>
      <c r="AA152" s="3396"/>
      <c r="AB152" s="3396"/>
      <c r="AC152" s="3397"/>
      <c r="AD152" s="3393">
        <v>0</v>
      </c>
      <c r="AE152" s="247">
        <v>0</v>
      </c>
    </row>
    <row r="153" spans="1:31" ht="15.6" customHeight="1">
      <c r="A153" s="3364" t="s">
        <v>5746</v>
      </c>
      <c r="B153" s="3366">
        <v>0</v>
      </c>
      <c r="E153" s="471"/>
      <c r="F153" s="3388">
        <v>0</v>
      </c>
      <c r="G153" s="490"/>
      <c r="H153" s="472"/>
      <c r="I153" s="3171">
        <v>0</v>
      </c>
      <c r="J153" s="502">
        <v>0</v>
      </c>
      <c r="K153" s="477">
        <v>0</v>
      </c>
      <c r="L153" s="477">
        <v>0</v>
      </c>
      <c r="M153" s="477">
        <v>0</v>
      </c>
      <c r="N153" s="477">
        <v>0</v>
      </c>
      <c r="O153" s="523">
        <v>0</v>
      </c>
      <c r="P153" s="523">
        <v>0</v>
      </c>
      <c r="Q153" s="3390"/>
      <c r="T153" s="471"/>
      <c r="U153" s="3388">
        <v>0</v>
      </c>
      <c r="V153" s="3391"/>
      <c r="W153" s="472"/>
      <c r="X153" s="3392"/>
      <c r="Y153" s="3396"/>
      <c r="Z153" s="3396"/>
      <c r="AA153" s="3396"/>
      <c r="AB153" s="3396"/>
      <c r="AC153" s="3397"/>
      <c r="AD153" s="3393">
        <v>0</v>
      </c>
      <c r="AE153" s="247">
        <v>0</v>
      </c>
    </row>
    <row r="154" spans="1:31" ht="15.6" customHeight="1">
      <c r="A154" s="3364" t="s">
        <v>5746</v>
      </c>
      <c r="B154" s="3366">
        <v>0</v>
      </c>
      <c r="E154" s="471"/>
      <c r="F154" s="3388">
        <v>0</v>
      </c>
      <c r="G154" s="490"/>
      <c r="H154" s="472"/>
      <c r="I154" s="3171">
        <v>0</v>
      </c>
      <c r="J154" s="502">
        <v>0</v>
      </c>
      <c r="K154" s="477">
        <v>0</v>
      </c>
      <c r="L154" s="477">
        <v>0</v>
      </c>
      <c r="M154" s="477">
        <v>0</v>
      </c>
      <c r="N154" s="477">
        <v>0</v>
      </c>
      <c r="O154" s="523">
        <v>0</v>
      </c>
      <c r="P154" s="523">
        <v>0</v>
      </c>
      <c r="Q154" s="3390"/>
      <c r="T154" s="471"/>
      <c r="U154" s="3388">
        <v>0</v>
      </c>
      <c r="V154" s="3391"/>
      <c r="W154" s="472"/>
      <c r="X154" s="3392"/>
      <c r="Y154" s="3396"/>
      <c r="Z154" s="3396"/>
      <c r="AA154" s="3396"/>
      <c r="AB154" s="3396"/>
      <c r="AC154" s="3397"/>
      <c r="AD154" s="3393">
        <v>0</v>
      </c>
      <c r="AE154" s="247">
        <v>0</v>
      </c>
    </row>
    <row r="155" spans="1:31" ht="15.6" customHeight="1">
      <c r="A155" s="3364" t="s">
        <v>5746</v>
      </c>
      <c r="B155" s="3366">
        <v>0</v>
      </c>
      <c r="E155" s="471"/>
      <c r="F155" s="3388"/>
      <c r="G155" s="490"/>
      <c r="H155" s="472" t="s">
        <v>5762</v>
      </c>
      <c r="I155" s="3198">
        <v>0</v>
      </c>
      <c r="J155" s="3394">
        <v>0</v>
      </c>
      <c r="K155" s="511">
        <v>0</v>
      </c>
      <c r="L155" s="511">
        <v>0</v>
      </c>
      <c r="M155" s="511">
        <v>0</v>
      </c>
      <c r="N155" s="511">
        <v>0</v>
      </c>
      <c r="O155" s="512">
        <v>0</v>
      </c>
      <c r="P155" s="512">
        <v>0</v>
      </c>
      <c r="Q155" s="3390"/>
      <c r="T155" s="471"/>
      <c r="U155" s="3388"/>
      <c r="V155" s="3391"/>
      <c r="W155" s="472" t="s">
        <v>5762</v>
      </c>
      <c r="X155" s="3392">
        <v>0</v>
      </c>
      <c r="Y155" s="3392">
        <v>0</v>
      </c>
      <c r="Z155" s="3392">
        <v>0</v>
      </c>
      <c r="AA155" s="3392">
        <v>0</v>
      </c>
      <c r="AB155" s="3392">
        <v>0</v>
      </c>
      <c r="AC155" s="3392">
        <v>0</v>
      </c>
      <c r="AD155" s="3395">
        <v>0</v>
      </c>
      <c r="AE155" s="247">
        <v>0</v>
      </c>
    </row>
    <row r="156" spans="1:31" ht="15.6" customHeight="1">
      <c r="A156" s="3364" t="s">
        <v>5746</v>
      </c>
      <c r="B156" s="3366">
        <v>0</v>
      </c>
      <c r="E156" s="471"/>
      <c r="F156" s="3388"/>
      <c r="G156" s="490"/>
      <c r="H156" s="472"/>
      <c r="I156" s="3171">
        <v>0</v>
      </c>
      <c r="J156" s="502">
        <v>0</v>
      </c>
      <c r="K156" s="477">
        <v>0</v>
      </c>
      <c r="L156" s="477">
        <v>0</v>
      </c>
      <c r="M156" s="477">
        <v>0</v>
      </c>
      <c r="N156" s="477">
        <v>0</v>
      </c>
      <c r="O156" s="523">
        <v>0</v>
      </c>
      <c r="P156" s="523"/>
      <c r="Q156" s="3390"/>
      <c r="T156" s="471"/>
      <c r="U156" s="3388"/>
      <c r="V156" s="3391"/>
      <c r="W156" s="472"/>
      <c r="X156" s="3392"/>
      <c r="Y156" s="3396"/>
      <c r="Z156" s="3396"/>
      <c r="AA156" s="3396"/>
      <c r="AB156" s="3396"/>
      <c r="AC156" s="3397"/>
      <c r="AD156" s="3393"/>
      <c r="AE156" s="247">
        <v>0</v>
      </c>
    </row>
    <row r="157" spans="1:31" ht="15.6" customHeight="1">
      <c r="A157" s="3364" t="s">
        <v>1403</v>
      </c>
      <c r="B157" s="3366">
        <v>0</v>
      </c>
      <c r="E157" s="471"/>
      <c r="F157" s="3388"/>
      <c r="G157" s="490"/>
      <c r="H157" s="472"/>
      <c r="I157" s="3171">
        <v>0</v>
      </c>
      <c r="J157" s="502">
        <v>0</v>
      </c>
      <c r="K157" s="477">
        <v>0</v>
      </c>
      <c r="L157" s="477">
        <v>0</v>
      </c>
      <c r="M157" s="477">
        <v>0</v>
      </c>
      <c r="N157" s="477">
        <v>0</v>
      </c>
      <c r="O157" s="523">
        <v>0</v>
      </c>
      <c r="P157" s="523"/>
      <c r="Q157" s="3390"/>
      <c r="T157" s="471"/>
      <c r="U157" s="3388"/>
      <c r="V157" s="3391"/>
      <c r="W157" s="472"/>
      <c r="X157" s="3392"/>
      <c r="Y157" s="3396"/>
      <c r="Z157" s="3396"/>
      <c r="AA157" s="3396"/>
      <c r="AB157" s="3396"/>
      <c r="AC157" s="3397"/>
      <c r="AD157" s="3393"/>
      <c r="AE157" s="247">
        <v>0</v>
      </c>
    </row>
    <row r="158" spans="1:31" ht="15.6" customHeight="1">
      <c r="A158" s="3364" t="s">
        <v>1403</v>
      </c>
      <c r="B158" s="3366">
        <v>0</v>
      </c>
      <c r="E158" s="471" t="s">
        <v>5605</v>
      </c>
      <c r="F158" s="3388"/>
      <c r="G158" s="490"/>
      <c r="H158" s="472"/>
      <c r="I158" s="3171">
        <v>0</v>
      </c>
      <c r="J158" s="502">
        <v>0</v>
      </c>
      <c r="K158" s="477">
        <v>0</v>
      </c>
      <c r="L158" s="477">
        <v>0</v>
      </c>
      <c r="M158" s="477">
        <v>0</v>
      </c>
      <c r="N158" s="477">
        <v>0</v>
      </c>
      <c r="O158" s="523">
        <v>0</v>
      </c>
      <c r="P158" s="523"/>
      <c r="Q158" s="3390"/>
      <c r="T158" s="471" t="s">
        <v>5605</v>
      </c>
      <c r="U158" s="3388"/>
      <c r="V158" s="3391"/>
      <c r="W158" s="472"/>
      <c r="X158" s="3392">
        <v>0</v>
      </c>
      <c r="Y158" s="3392">
        <v>0</v>
      </c>
      <c r="Z158" s="3392">
        <v>0</v>
      </c>
      <c r="AA158" s="3392">
        <v>0</v>
      </c>
      <c r="AB158" s="3392">
        <v>0</v>
      </c>
      <c r="AC158" s="3392">
        <v>0</v>
      </c>
      <c r="AD158" s="3393"/>
      <c r="AE158" s="247">
        <v>0</v>
      </c>
    </row>
    <row r="159" spans="1:31" ht="15.6" customHeight="1">
      <c r="A159" s="3364" t="s">
        <v>5746</v>
      </c>
      <c r="B159" s="3366">
        <v>0</v>
      </c>
      <c r="E159" s="471"/>
      <c r="F159" s="3388" t="s">
        <v>795</v>
      </c>
      <c r="G159" s="490"/>
      <c r="H159" s="472"/>
      <c r="I159" s="3171">
        <v>0</v>
      </c>
      <c r="J159" s="502">
        <v>0</v>
      </c>
      <c r="K159" s="477">
        <v>0</v>
      </c>
      <c r="L159" s="477">
        <v>0</v>
      </c>
      <c r="M159" s="477">
        <v>0</v>
      </c>
      <c r="N159" s="477">
        <v>0</v>
      </c>
      <c r="O159" s="523">
        <v>0</v>
      </c>
      <c r="P159" s="523">
        <v>0</v>
      </c>
      <c r="Q159" s="3390"/>
      <c r="T159" s="471"/>
      <c r="U159" s="3388" t="s">
        <v>795</v>
      </c>
      <c r="V159" s="3391"/>
      <c r="W159" s="472"/>
      <c r="X159" s="3392">
        <v>0</v>
      </c>
      <c r="Y159" s="3392">
        <v>0</v>
      </c>
      <c r="Z159" s="3392">
        <v>0</v>
      </c>
      <c r="AA159" s="3392">
        <v>0</v>
      </c>
      <c r="AB159" s="3392">
        <v>0</v>
      </c>
      <c r="AC159" s="3392">
        <v>0</v>
      </c>
      <c r="AD159" s="3393">
        <v>0</v>
      </c>
      <c r="AE159" s="247">
        <v>0</v>
      </c>
    </row>
    <row r="160" spans="1:31" ht="15.6" customHeight="1">
      <c r="A160" s="3364" t="s">
        <v>5746</v>
      </c>
      <c r="B160" s="3366">
        <v>0</v>
      </c>
      <c r="E160" s="471"/>
      <c r="F160" s="3388">
        <v>0</v>
      </c>
      <c r="G160" s="490"/>
      <c r="H160" s="472"/>
      <c r="I160" s="3171">
        <v>0</v>
      </c>
      <c r="J160" s="502">
        <v>0</v>
      </c>
      <c r="K160" s="477">
        <v>0</v>
      </c>
      <c r="L160" s="477">
        <v>0</v>
      </c>
      <c r="M160" s="477">
        <v>0</v>
      </c>
      <c r="N160" s="477">
        <v>0</v>
      </c>
      <c r="O160" s="523">
        <v>0</v>
      </c>
      <c r="P160" s="523">
        <v>0</v>
      </c>
      <c r="Q160" s="3390"/>
      <c r="T160" s="471"/>
      <c r="U160" s="3388">
        <v>0</v>
      </c>
      <c r="V160" s="3391"/>
      <c r="W160" s="472"/>
      <c r="X160" s="3392">
        <v>0</v>
      </c>
      <c r="Y160" s="3392">
        <v>0</v>
      </c>
      <c r="Z160" s="3392">
        <v>0</v>
      </c>
      <c r="AA160" s="3392">
        <v>0</v>
      </c>
      <c r="AB160" s="3392">
        <v>0</v>
      </c>
      <c r="AC160" s="3392">
        <v>0</v>
      </c>
      <c r="AD160" s="3393">
        <v>0</v>
      </c>
      <c r="AE160" s="247">
        <v>0</v>
      </c>
    </row>
    <row r="161" spans="1:31" ht="15.6" customHeight="1">
      <c r="A161" s="3364" t="s">
        <v>1403</v>
      </c>
      <c r="B161" s="3366">
        <v>0</v>
      </c>
      <c r="E161" s="471"/>
      <c r="F161" s="3388" t="s">
        <v>799</v>
      </c>
      <c r="G161" s="490"/>
      <c r="H161" s="472"/>
      <c r="I161" s="3171">
        <v>28431102.868983239</v>
      </c>
      <c r="J161" s="502">
        <v>0</v>
      </c>
      <c r="K161" s="477">
        <v>27964292.700293709</v>
      </c>
      <c r="L161" s="477">
        <v>0</v>
      </c>
      <c r="M161" s="477">
        <v>0</v>
      </c>
      <c r="N161" s="477">
        <v>0</v>
      </c>
      <c r="O161" s="523">
        <v>466810.16868953052</v>
      </c>
      <c r="P161" s="523">
        <v>28431102.868983239</v>
      </c>
      <c r="Q161" s="3390"/>
      <c r="T161" s="471"/>
      <c r="U161" s="3388" t="s">
        <v>799</v>
      </c>
      <c r="V161" s="3391"/>
      <c r="W161" s="472"/>
      <c r="X161" s="3392">
        <v>0</v>
      </c>
      <c r="Y161" s="3392">
        <v>0.12050174667466235</v>
      </c>
      <c r="Z161" s="3392">
        <v>0</v>
      </c>
      <c r="AA161" s="3392">
        <v>0</v>
      </c>
      <c r="AB161" s="3392">
        <v>0</v>
      </c>
      <c r="AC161" s="3392">
        <v>2.0115452693710146E-3</v>
      </c>
      <c r="AD161" s="3393">
        <v>0.12251329194403336</v>
      </c>
      <c r="AE161" s="247">
        <v>0</v>
      </c>
    </row>
    <row r="162" spans="1:31" ht="15.6" customHeight="1">
      <c r="A162" s="3364" t="s">
        <v>5746</v>
      </c>
      <c r="B162" s="3366">
        <v>0</v>
      </c>
      <c r="E162" s="471"/>
      <c r="F162" s="3388" t="s">
        <v>798</v>
      </c>
      <c r="G162" s="490"/>
      <c r="H162" s="472"/>
      <c r="I162" s="3171">
        <v>0</v>
      </c>
      <c r="J162" s="502">
        <v>0</v>
      </c>
      <c r="K162" s="477">
        <v>0</v>
      </c>
      <c r="L162" s="477">
        <v>0</v>
      </c>
      <c r="M162" s="477">
        <v>0</v>
      </c>
      <c r="N162" s="477">
        <v>0</v>
      </c>
      <c r="O162" s="523">
        <v>0</v>
      </c>
      <c r="P162" s="523">
        <v>0</v>
      </c>
      <c r="Q162" s="3390"/>
      <c r="T162" s="471"/>
      <c r="U162" s="3388" t="s">
        <v>798</v>
      </c>
      <c r="V162" s="3391"/>
      <c r="W162" s="472"/>
      <c r="X162" s="3392">
        <v>0</v>
      </c>
      <c r="Y162" s="3392">
        <v>0</v>
      </c>
      <c r="Z162" s="3392">
        <v>0</v>
      </c>
      <c r="AA162" s="3392">
        <v>0</v>
      </c>
      <c r="AB162" s="3392">
        <v>0</v>
      </c>
      <c r="AC162" s="3392">
        <v>0</v>
      </c>
      <c r="AD162" s="3393">
        <v>0</v>
      </c>
      <c r="AE162" s="247">
        <v>0</v>
      </c>
    </row>
    <row r="163" spans="1:31" ht="15.6" customHeight="1">
      <c r="A163" s="3364" t="s">
        <v>1403</v>
      </c>
      <c r="B163" s="3366">
        <v>0</v>
      </c>
      <c r="E163" s="471"/>
      <c r="F163" s="3388" t="s">
        <v>797</v>
      </c>
      <c r="G163" s="490"/>
      <c r="H163" s="472"/>
      <c r="I163" s="3171">
        <v>19772511.904090535</v>
      </c>
      <c r="J163" s="502">
        <v>0</v>
      </c>
      <c r="K163" s="477">
        <v>19299507.715913523</v>
      </c>
      <c r="L163" s="477">
        <v>0</v>
      </c>
      <c r="M163" s="477">
        <v>0</v>
      </c>
      <c r="N163" s="477">
        <v>0</v>
      </c>
      <c r="O163" s="523">
        <v>473004.18817701138</v>
      </c>
      <c r="P163" s="523">
        <v>19772511.904090535</v>
      </c>
      <c r="Q163" s="3390"/>
      <c r="T163" s="471"/>
      <c r="U163" s="3388" t="s">
        <v>797</v>
      </c>
      <c r="V163" s="3391"/>
      <c r="W163" s="472"/>
      <c r="X163" s="3392">
        <v>0</v>
      </c>
      <c r="Y163" s="3392">
        <v>8.316406978905197E-2</v>
      </c>
      <c r="Z163" s="3392">
        <v>0</v>
      </c>
      <c r="AA163" s="3392">
        <v>0</v>
      </c>
      <c r="AB163" s="3392">
        <v>0</v>
      </c>
      <c r="AC163" s="3392">
        <v>2.0382360988219056E-3</v>
      </c>
      <c r="AD163" s="3393">
        <v>8.5202305887873878E-2</v>
      </c>
      <c r="AE163" s="247">
        <v>0</v>
      </c>
    </row>
    <row r="164" spans="1:31" ht="15.6" customHeight="1">
      <c r="A164" s="3364" t="s">
        <v>5746</v>
      </c>
      <c r="B164" s="3366">
        <v>0</v>
      </c>
      <c r="E164" s="471"/>
      <c r="F164" s="3388" t="s">
        <v>697</v>
      </c>
      <c r="G164" s="490"/>
      <c r="H164" s="472"/>
      <c r="I164" s="3171">
        <v>0</v>
      </c>
      <c r="J164" s="502">
        <v>0</v>
      </c>
      <c r="K164" s="477">
        <v>0</v>
      </c>
      <c r="L164" s="477">
        <v>0</v>
      </c>
      <c r="M164" s="477">
        <v>0</v>
      </c>
      <c r="N164" s="477">
        <v>0</v>
      </c>
      <c r="O164" s="523">
        <v>0</v>
      </c>
      <c r="P164" s="523">
        <v>0</v>
      </c>
      <c r="Q164" s="3390"/>
      <c r="T164" s="471"/>
      <c r="U164" s="3388" t="s">
        <v>697</v>
      </c>
      <c r="V164" s="3391"/>
      <c r="W164" s="472"/>
      <c r="X164" s="3392">
        <v>0</v>
      </c>
      <c r="Y164" s="3392">
        <v>0</v>
      </c>
      <c r="Z164" s="3392">
        <v>0</v>
      </c>
      <c r="AA164" s="3392">
        <v>0</v>
      </c>
      <c r="AB164" s="3392">
        <v>0</v>
      </c>
      <c r="AC164" s="3392">
        <v>0</v>
      </c>
      <c r="AD164" s="3393">
        <v>0</v>
      </c>
      <c r="AE164" s="247">
        <v>0</v>
      </c>
    </row>
    <row r="165" spans="1:31" ht="15.6" customHeight="1">
      <c r="A165" s="3364" t="s">
        <v>5746</v>
      </c>
      <c r="B165" s="3366">
        <v>0</v>
      </c>
      <c r="E165" s="471"/>
      <c r="F165" s="3388">
        <v>0</v>
      </c>
      <c r="G165" s="490"/>
      <c r="H165" s="472"/>
      <c r="I165" s="3171">
        <v>0</v>
      </c>
      <c r="J165" s="502">
        <v>0</v>
      </c>
      <c r="K165" s="477">
        <v>0</v>
      </c>
      <c r="L165" s="477">
        <v>0</v>
      </c>
      <c r="M165" s="477">
        <v>0</v>
      </c>
      <c r="N165" s="477">
        <v>0</v>
      </c>
      <c r="O165" s="523">
        <v>0</v>
      </c>
      <c r="P165" s="523">
        <v>0</v>
      </c>
      <c r="Q165" s="3390"/>
      <c r="T165" s="471"/>
      <c r="U165" s="3388">
        <v>0</v>
      </c>
      <c r="V165" s="3391"/>
      <c r="W165" s="472"/>
      <c r="X165" s="3392">
        <v>0</v>
      </c>
      <c r="Y165" s="3392">
        <v>0</v>
      </c>
      <c r="Z165" s="3392">
        <v>0</v>
      </c>
      <c r="AA165" s="3392">
        <v>0</v>
      </c>
      <c r="AB165" s="3392">
        <v>0</v>
      </c>
      <c r="AC165" s="3392">
        <v>0</v>
      </c>
      <c r="AD165" s="3393">
        <v>0</v>
      </c>
      <c r="AE165" s="247">
        <v>0</v>
      </c>
    </row>
    <row r="166" spans="1:31" ht="15.6" customHeight="1">
      <c r="A166" s="3364" t="s">
        <v>5746</v>
      </c>
      <c r="B166" s="3366">
        <v>0</v>
      </c>
      <c r="E166" s="471"/>
      <c r="F166" s="3388">
        <v>0</v>
      </c>
      <c r="G166" s="490"/>
      <c r="H166" s="472"/>
      <c r="I166" s="3171">
        <v>0</v>
      </c>
      <c r="J166" s="502">
        <v>0</v>
      </c>
      <c r="K166" s="477">
        <v>0</v>
      </c>
      <c r="L166" s="477">
        <v>0</v>
      </c>
      <c r="M166" s="477">
        <v>0</v>
      </c>
      <c r="N166" s="477">
        <v>0</v>
      </c>
      <c r="O166" s="523">
        <v>0</v>
      </c>
      <c r="P166" s="523">
        <v>0</v>
      </c>
      <c r="Q166" s="3390"/>
      <c r="T166" s="471"/>
      <c r="U166" s="3388">
        <v>0</v>
      </c>
      <c r="V166" s="3391"/>
      <c r="W166" s="472"/>
      <c r="X166" s="3392">
        <v>0</v>
      </c>
      <c r="Y166" s="3392">
        <v>0</v>
      </c>
      <c r="Z166" s="3392">
        <v>0</v>
      </c>
      <c r="AA166" s="3392">
        <v>0</v>
      </c>
      <c r="AB166" s="3392">
        <v>0</v>
      </c>
      <c r="AC166" s="3392">
        <v>0</v>
      </c>
      <c r="AD166" s="3393">
        <v>0</v>
      </c>
      <c r="AE166" s="247">
        <v>0</v>
      </c>
    </row>
    <row r="167" spans="1:31" ht="15.6" customHeight="1">
      <c r="A167" s="3364" t="s">
        <v>5746</v>
      </c>
      <c r="B167" s="3366">
        <v>0</v>
      </c>
      <c r="E167" s="471"/>
      <c r="F167" s="3388">
        <v>0</v>
      </c>
      <c r="G167" s="490"/>
      <c r="H167" s="472"/>
      <c r="I167" s="3171">
        <v>0</v>
      </c>
      <c r="J167" s="502">
        <v>0</v>
      </c>
      <c r="K167" s="477">
        <v>0</v>
      </c>
      <c r="L167" s="477">
        <v>0</v>
      </c>
      <c r="M167" s="477">
        <v>0</v>
      </c>
      <c r="N167" s="477">
        <v>0</v>
      </c>
      <c r="O167" s="523">
        <v>0</v>
      </c>
      <c r="P167" s="523">
        <v>0</v>
      </c>
      <c r="Q167" s="3390"/>
      <c r="T167" s="471"/>
      <c r="U167" s="3388">
        <v>0</v>
      </c>
      <c r="V167" s="3391"/>
      <c r="W167" s="472"/>
      <c r="X167" s="3392">
        <v>0</v>
      </c>
      <c r="Y167" s="3392">
        <v>0</v>
      </c>
      <c r="Z167" s="3392">
        <v>0</v>
      </c>
      <c r="AA167" s="3392">
        <v>0</v>
      </c>
      <c r="AB167" s="3392">
        <v>0</v>
      </c>
      <c r="AC167" s="3392">
        <v>0</v>
      </c>
      <c r="AD167" s="3393">
        <v>0</v>
      </c>
      <c r="AE167" s="247">
        <v>0</v>
      </c>
    </row>
    <row r="168" spans="1:31" ht="15.6" customHeight="1">
      <c r="A168" s="3364" t="s">
        <v>5746</v>
      </c>
      <c r="B168" s="3366">
        <v>0</v>
      </c>
      <c r="E168" s="471"/>
      <c r="F168" s="3388">
        <v>0</v>
      </c>
      <c r="G168" s="490"/>
      <c r="H168" s="472"/>
      <c r="I168" s="3171">
        <v>0</v>
      </c>
      <c r="J168" s="502">
        <v>0</v>
      </c>
      <c r="K168" s="477">
        <v>0</v>
      </c>
      <c r="L168" s="477">
        <v>0</v>
      </c>
      <c r="M168" s="477">
        <v>0</v>
      </c>
      <c r="N168" s="477">
        <v>0</v>
      </c>
      <c r="O168" s="523">
        <v>0</v>
      </c>
      <c r="P168" s="523">
        <v>0</v>
      </c>
      <c r="Q168" s="3390"/>
      <c r="T168" s="471"/>
      <c r="U168" s="3388">
        <v>0</v>
      </c>
      <c r="V168" s="3391"/>
      <c r="W168" s="472"/>
      <c r="X168" s="3392">
        <v>0</v>
      </c>
      <c r="Y168" s="3392">
        <v>0</v>
      </c>
      <c r="Z168" s="3392">
        <v>0</v>
      </c>
      <c r="AA168" s="3392">
        <v>0</v>
      </c>
      <c r="AB168" s="3392">
        <v>0</v>
      </c>
      <c r="AC168" s="3392">
        <v>0</v>
      </c>
      <c r="AD168" s="3393">
        <v>0</v>
      </c>
      <c r="AE168" s="247">
        <v>0</v>
      </c>
    </row>
    <row r="169" spans="1:31" ht="15.6" customHeight="1">
      <c r="A169" s="3364" t="s">
        <v>5746</v>
      </c>
      <c r="B169" s="3366">
        <v>0</v>
      </c>
      <c r="E169" s="471"/>
      <c r="F169" s="3388">
        <v>0</v>
      </c>
      <c r="G169" s="490"/>
      <c r="H169" s="472"/>
      <c r="I169" s="3171">
        <v>0</v>
      </c>
      <c r="J169" s="502">
        <v>0</v>
      </c>
      <c r="K169" s="477">
        <v>0</v>
      </c>
      <c r="L169" s="477">
        <v>0</v>
      </c>
      <c r="M169" s="477">
        <v>0</v>
      </c>
      <c r="N169" s="477">
        <v>0</v>
      </c>
      <c r="O169" s="523">
        <v>0</v>
      </c>
      <c r="P169" s="523">
        <v>0</v>
      </c>
      <c r="Q169" s="3390"/>
      <c r="T169" s="471"/>
      <c r="U169" s="3388">
        <v>0</v>
      </c>
      <c r="V169" s="3391"/>
      <c r="W169" s="472"/>
      <c r="X169" s="3392">
        <v>0</v>
      </c>
      <c r="Y169" s="3392">
        <v>0</v>
      </c>
      <c r="Z169" s="3392">
        <v>0</v>
      </c>
      <c r="AA169" s="3392">
        <v>0</v>
      </c>
      <c r="AB169" s="3392">
        <v>0</v>
      </c>
      <c r="AC169" s="3392">
        <v>0</v>
      </c>
      <c r="AD169" s="3393">
        <v>0</v>
      </c>
      <c r="AE169" s="247">
        <v>0</v>
      </c>
    </row>
    <row r="170" spans="1:31" ht="15.6" customHeight="1">
      <c r="A170" s="3364" t="s">
        <v>1403</v>
      </c>
      <c r="B170" s="3366">
        <v>0</v>
      </c>
      <c r="E170" s="471"/>
      <c r="F170" s="3388"/>
      <c r="G170" s="490"/>
      <c r="H170" s="472" t="s">
        <v>5764</v>
      </c>
      <c r="I170" s="3198">
        <v>48203614.773073778</v>
      </c>
      <c r="J170" s="3394">
        <v>0</v>
      </c>
      <c r="K170" s="511">
        <v>47263800.416207217</v>
      </c>
      <c r="L170" s="511">
        <v>0</v>
      </c>
      <c r="M170" s="511">
        <v>0</v>
      </c>
      <c r="N170" s="511">
        <v>0</v>
      </c>
      <c r="O170" s="512">
        <v>939814.3568665419</v>
      </c>
      <c r="P170" s="512">
        <v>48203614.773073778</v>
      </c>
      <c r="Q170" s="3390"/>
      <c r="T170" s="471"/>
      <c r="U170" s="3388"/>
      <c r="V170" s="3391"/>
      <c r="W170" s="472" t="s">
        <v>5764</v>
      </c>
      <c r="X170" s="3392">
        <v>0</v>
      </c>
      <c r="Y170" s="3392">
        <v>0.20366581646371426</v>
      </c>
      <c r="Z170" s="3392">
        <v>0</v>
      </c>
      <c r="AA170" s="3392">
        <v>0</v>
      </c>
      <c r="AB170" s="3392">
        <v>0</v>
      </c>
      <c r="AC170" s="3392">
        <v>4.0497813681929203E-3</v>
      </c>
      <c r="AD170" s="3395">
        <v>0.20771559783190718</v>
      </c>
      <c r="AE170" s="247">
        <v>0</v>
      </c>
    </row>
    <row r="171" spans="1:31" ht="15.6" customHeight="1">
      <c r="A171" s="3364" t="s">
        <v>5746</v>
      </c>
      <c r="B171" s="3366">
        <v>0</v>
      </c>
      <c r="E171" s="471"/>
      <c r="F171" s="3388"/>
      <c r="G171" s="490"/>
      <c r="H171" s="472"/>
      <c r="I171" s="3171">
        <v>0</v>
      </c>
      <c r="J171" s="502">
        <v>0</v>
      </c>
      <c r="K171" s="477">
        <v>0</v>
      </c>
      <c r="L171" s="477">
        <v>0</v>
      </c>
      <c r="M171" s="477">
        <v>0</v>
      </c>
      <c r="N171" s="477">
        <v>0</v>
      </c>
      <c r="O171" s="523">
        <v>0</v>
      </c>
      <c r="P171" s="523"/>
      <c r="Q171" s="3390"/>
      <c r="T171" s="471"/>
      <c r="U171" s="3388"/>
      <c r="V171" s="3391"/>
      <c r="W171" s="472"/>
      <c r="X171" s="3392"/>
      <c r="Y171" s="3396"/>
      <c r="Z171" s="3396"/>
      <c r="AA171" s="3396"/>
      <c r="AB171" s="3396"/>
      <c r="AC171" s="3397"/>
      <c r="AD171" s="3393"/>
      <c r="AE171" s="247">
        <v>0</v>
      </c>
    </row>
    <row r="172" spans="1:31" ht="15.6" customHeight="1">
      <c r="A172" s="3364" t="s">
        <v>1403</v>
      </c>
      <c r="B172" s="3366">
        <v>0</v>
      </c>
      <c r="E172" s="471"/>
      <c r="F172" s="3388"/>
      <c r="G172" s="490"/>
      <c r="H172" s="472"/>
      <c r="I172" s="3171">
        <v>0</v>
      </c>
      <c r="J172" s="502">
        <v>0</v>
      </c>
      <c r="K172" s="477">
        <v>0</v>
      </c>
      <c r="L172" s="477">
        <v>0</v>
      </c>
      <c r="M172" s="477">
        <v>0</v>
      </c>
      <c r="N172" s="477">
        <v>0</v>
      </c>
      <c r="O172" s="523">
        <v>0</v>
      </c>
      <c r="P172" s="523"/>
      <c r="Q172" s="3390"/>
      <c r="T172" s="471"/>
      <c r="U172" s="3388"/>
      <c r="V172" s="3391"/>
      <c r="W172" s="472"/>
      <c r="X172" s="3392"/>
      <c r="Y172" s="3396"/>
      <c r="Z172" s="3396"/>
      <c r="AA172" s="3396"/>
      <c r="AB172" s="3396"/>
      <c r="AC172" s="3397"/>
      <c r="AD172" s="3393"/>
      <c r="AE172" s="247">
        <v>0</v>
      </c>
    </row>
    <row r="173" spans="1:31" ht="15.6" customHeight="1">
      <c r="A173" s="3364" t="s">
        <v>1403</v>
      </c>
      <c r="B173" s="3366">
        <v>0</v>
      </c>
      <c r="E173" s="471" t="s">
        <v>800</v>
      </c>
      <c r="F173" s="3388"/>
      <c r="G173" s="490"/>
      <c r="H173" s="472"/>
      <c r="I173" s="3171">
        <v>0</v>
      </c>
      <c r="J173" s="502">
        <v>0</v>
      </c>
      <c r="K173" s="477">
        <v>0</v>
      </c>
      <c r="L173" s="477">
        <v>0</v>
      </c>
      <c r="M173" s="477">
        <v>0</v>
      </c>
      <c r="N173" s="477">
        <v>0</v>
      </c>
      <c r="O173" s="523">
        <v>0</v>
      </c>
      <c r="P173" s="523"/>
      <c r="Q173" s="3390"/>
      <c r="T173" s="471" t="s">
        <v>800</v>
      </c>
      <c r="U173" s="3388"/>
      <c r="V173" s="3391"/>
      <c r="W173" s="472"/>
      <c r="X173" s="3392"/>
      <c r="Y173" s="3396"/>
      <c r="Z173" s="3396"/>
      <c r="AA173" s="3396"/>
      <c r="AB173" s="3396"/>
      <c r="AC173" s="3397"/>
      <c r="AD173" s="3393"/>
      <c r="AE173" s="247">
        <v>0</v>
      </c>
    </row>
    <row r="174" spans="1:31" ht="15.6" customHeight="1">
      <c r="A174" s="3364" t="s">
        <v>1403</v>
      </c>
      <c r="B174" s="3366">
        <v>0</v>
      </c>
      <c r="E174" s="471"/>
      <c r="F174" s="3388" t="s">
        <v>801</v>
      </c>
      <c r="G174" s="490"/>
      <c r="H174" s="472"/>
      <c r="I174" s="3171">
        <v>3476962.4573306604</v>
      </c>
      <c r="J174" s="502">
        <v>0</v>
      </c>
      <c r="K174" s="477">
        <v>3476962.4573306604</v>
      </c>
      <c r="L174" s="477">
        <v>0</v>
      </c>
      <c r="M174" s="477">
        <v>0</v>
      </c>
      <c r="N174" s="477">
        <v>0</v>
      </c>
      <c r="O174" s="523">
        <v>0</v>
      </c>
      <c r="P174" s="523">
        <v>3476962.4573306604</v>
      </c>
      <c r="Q174" s="3390"/>
      <c r="T174" s="471"/>
      <c r="U174" s="3388" t="s">
        <v>801</v>
      </c>
      <c r="V174" s="3391"/>
      <c r="W174" s="472"/>
      <c r="X174" s="3392">
        <v>0</v>
      </c>
      <c r="Y174" s="3392">
        <v>1.4982680009860224E-2</v>
      </c>
      <c r="Z174" s="3392">
        <v>0</v>
      </c>
      <c r="AA174" s="3392">
        <v>0</v>
      </c>
      <c r="AB174" s="3392">
        <v>0</v>
      </c>
      <c r="AC174" s="3392">
        <v>0</v>
      </c>
      <c r="AD174" s="3393">
        <v>1.4982680009860224E-2</v>
      </c>
      <c r="AE174" s="247">
        <v>0</v>
      </c>
    </row>
    <row r="175" spans="1:31" ht="15.6" customHeight="1">
      <c r="A175" s="3364" t="s">
        <v>1403</v>
      </c>
      <c r="B175" s="3366">
        <v>0</v>
      </c>
      <c r="E175" s="471"/>
      <c r="F175" s="3388" t="s">
        <v>802</v>
      </c>
      <c r="G175" s="490"/>
      <c r="H175" s="472"/>
      <c r="I175" s="3171">
        <v>7270393.7274536621</v>
      </c>
      <c r="J175" s="502">
        <v>0</v>
      </c>
      <c r="K175" s="477">
        <v>7270393.7274536621</v>
      </c>
      <c r="L175" s="477">
        <v>0</v>
      </c>
      <c r="M175" s="477">
        <v>0</v>
      </c>
      <c r="N175" s="477">
        <v>0</v>
      </c>
      <c r="O175" s="523">
        <v>0</v>
      </c>
      <c r="P175" s="523">
        <v>7270393.7274536621</v>
      </c>
      <c r="Q175" s="3390"/>
      <c r="T175" s="471"/>
      <c r="U175" s="3388" t="s">
        <v>802</v>
      </c>
      <c r="V175" s="3391"/>
      <c r="W175" s="472"/>
      <c r="X175" s="3392">
        <v>0</v>
      </c>
      <c r="Y175" s="3392">
        <v>3.1329064981553197E-2</v>
      </c>
      <c r="Z175" s="3392">
        <v>0</v>
      </c>
      <c r="AA175" s="3392">
        <v>0</v>
      </c>
      <c r="AB175" s="3392">
        <v>0</v>
      </c>
      <c r="AC175" s="3392">
        <v>0</v>
      </c>
      <c r="AD175" s="3393">
        <v>3.1329064981553197E-2</v>
      </c>
      <c r="AE175" s="247">
        <v>0</v>
      </c>
    </row>
    <row r="176" spans="1:31" ht="15.6" customHeight="1">
      <c r="A176" s="3364" t="s">
        <v>1403</v>
      </c>
      <c r="B176" s="3366">
        <v>0</v>
      </c>
      <c r="E176" s="471"/>
      <c r="F176" s="3388" t="s">
        <v>697</v>
      </c>
      <c r="G176" s="490"/>
      <c r="H176" s="472"/>
      <c r="I176" s="3171">
        <v>3623652.8833309417</v>
      </c>
      <c r="J176" s="502">
        <v>0</v>
      </c>
      <c r="K176" s="477">
        <v>3623652.8833309417</v>
      </c>
      <c r="L176" s="477">
        <v>0</v>
      </c>
      <c r="M176" s="477">
        <v>0</v>
      </c>
      <c r="N176" s="477">
        <v>0</v>
      </c>
      <c r="O176" s="523">
        <v>0</v>
      </c>
      <c r="P176" s="523">
        <v>3623652.8833309417</v>
      </c>
      <c r="Q176" s="3390"/>
      <c r="T176" s="471"/>
      <c r="U176" s="3388" t="s">
        <v>697</v>
      </c>
      <c r="V176" s="3391"/>
      <c r="W176" s="472"/>
      <c r="X176" s="3392">
        <v>0</v>
      </c>
      <c r="Y176" s="3392">
        <v>1.5614787989237029E-2</v>
      </c>
      <c r="Z176" s="3392">
        <v>0</v>
      </c>
      <c r="AA176" s="3392">
        <v>0</v>
      </c>
      <c r="AB176" s="3392">
        <v>0</v>
      </c>
      <c r="AC176" s="3392">
        <v>0</v>
      </c>
      <c r="AD176" s="3393">
        <v>1.5614787989237029E-2</v>
      </c>
      <c r="AE176" s="247">
        <v>0</v>
      </c>
    </row>
    <row r="177" spans="1:31" ht="15.6" customHeight="1">
      <c r="A177" s="3364" t="s">
        <v>5746</v>
      </c>
      <c r="B177" s="3366">
        <v>0</v>
      </c>
      <c r="E177" s="471"/>
      <c r="F177" s="3388">
        <v>0</v>
      </c>
      <c r="G177" s="490"/>
      <c r="H177" s="472"/>
      <c r="I177" s="3171">
        <v>0</v>
      </c>
      <c r="J177" s="502">
        <v>0</v>
      </c>
      <c r="K177" s="477">
        <v>0</v>
      </c>
      <c r="L177" s="477">
        <v>0</v>
      </c>
      <c r="M177" s="477">
        <v>0</v>
      </c>
      <c r="N177" s="477">
        <v>0</v>
      </c>
      <c r="O177" s="523">
        <v>0</v>
      </c>
      <c r="P177" s="523">
        <v>0</v>
      </c>
      <c r="Q177" s="3390"/>
      <c r="T177" s="471"/>
      <c r="U177" s="3388">
        <v>0</v>
      </c>
      <c r="V177" s="3391"/>
      <c r="W177" s="472"/>
      <c r="X177" s="3392">
        <v>0</v>
      </c>
      <c r="Y177" s="3392">
        <v>0</v>
      </c>
      <c r="Z177" s="3392">
        <v>0</v>
      </c>
      <c r="AA177" s="3392">
        <v>0</v>
      </c>
      <c r="AB177" s="3392">
        <v>0</v>
      </c>
      <c r="AC177" s="3392">
        <v>0</v>
      </c>
      <c r="AD177" s="3393">
        <v>0</v>
      </c>
      <c r="AE177" s="247">
        <v>0</v>
      </c>
    </row>
    <row r="178" spans="1:31" ht="15.6" customHeight="1">
      <c r="A178" s="3364" t="s">
        <v>5746</v>
      </c>
      <c r="B178" s="3366">
        <v>0</v>
      </c>
      <c r="E178" s="471"/>
      <c r="F178" s="3388">
        <v>0</v>
      </c>
      <c r="G178" s="490"/>
      <c r="H178" s="472"/>
      <c r="I178" s="3171">
        <v>0</v>
      </c>
      <c r="J178" s="502">
        <v>0</v>
      </c>
      <c r="K178" s="477">
        <v>0</v>
      </c>
      <c r="L178" s="477">
        <v>0</v>
      </c>
      <c r="M178" s="477">
        <v>0</v>
      </c>
      <c r="N178" s="477">
        <v>0</v>
      </c>
      <c r="O178" s="523">
        <v>0</v>
      </c>
      <c r="P178" s="523">
        <v>0</v>
      </c>
      <c r="Q178" s="3390"/>
      <c r="T178" s="471"/>
      <c r="U178" s="3388">
        <v>0</v>
      </c>
      <c r="V178" s="3391"/>
      <c r="W178" s="472"/>
      <c r="X178" s="3392">
        <v>0</v>
      </c>
      <c r="Y178" s="3392">
        <v>0</v>
      </c>
      <c r="Z178" s="3392">
        <v>0</v>
      </c>
      <c r="AA178" s="3392">
        <v>0</v>
      </c>
      <c r="AB178" s="3392">
        <v>0</v>
      </c>
      <c r="AC178" s="3392">
        <v>0</v>
      </c>
      <c r="AD178" s="3393">
        <v>0</v>
      </c>
      <c r="AE178" s="247">
        <v>0</v>
      </c>
    </row>
    <row r="179" spans="1:31" ht="15.6" customHeight="1">
      <c r="A179" s="3364" t="s">
        <v>5746</v>
      </c>
      <c r="B179" s="3366">
        <v>0</v>
      </c>
      <c r="E179" s="471"/>
      <c r="F179" s="3388">
        <v>0</v>
      </c>
      <c r="G179" s="490"/>
      <c r="H179" s="472"/>
      <c r="I179" s="3171">
        <v>0</v>
      </c>
      <c r="J179" s="502">
        <v>0</v>
      </c>
      <c r="K179" s="477">
        <v>0</v>
      </c>
      <c r="L179" s="477">
        <v>0</v>
      </c>
      <c r="M179" s="477">
        <v>0</v>
      </c>
      <c r="N179" s="477">
        <v>0</v>
      </c>
      <c r="O179" s="523">
        <v>0</v>
      </c>
      <c r="P179" s="523">
        <v>0</v>
      </c>
      <c r="Q179" s="3390"/>
      <c r="T179" s="471"/>
      <c r="U179" s="3388">
        <v>0</v>
      </c>
      <c r="V179" s="3391"/>
      <c r="W179" s="472"/>
      <c r="X179" s="3392">
        <v>0</v>
      </c>
      <c r="Y179" s="3392">
        <v>0</v>
      </c>
      <c r="Z179" s="3392">
        <v>0</v>
      </c>
      <c r="AA179" s="3392">
        <v>0</v>
      </c>
      <c r="AB179" s="3392">
        <v>0</v>
      </c>
      <c r="AC179" s="3392">
        <v>0</v>
      </c>
      <c r="AD179" s="3393">
        <v>0</v>
      </c>
      <c r="AE179" s="247">
        <v>0</v>
      </c>
    </row>
    <row r="180" spans="1:31" ht="15.6" customHeight="1">
      <c r="A180" s="3364" t="s">
        <v>5746</v>
      </c>
      <c r="B180" s="3366">
        <v>0</v>
      </c>
      <c r="E180" s="471"/>
      <c r="F180" s="3388">
        <v>0</v>
      </c>
      <c r="G180" s="490"/>
      <c r="H180" s="472"/>
      <c r="I180" s="3171">
        <v>0</v>
      </c>
      <c r="J180" s="502">
        <v>0</v>
      </c>
      <c r="K180" s="477">
        <v>0</v>
      </c>
      <c r="L180" s="477">
        <v>0</v>
      </c>
      <c r="M180" s="477">
        <v>0</v>
      </c>
      <c r="N180" s="477">
        <v>0</v>
      </c>
      <c r="O180" s="523">
        <v>0</v>
      </c>
      <c r="P180" s="523">
        <v>0</v>
      </c>
      <c r="Q180" s="3390"/>
      <c r="T180" s="471"/>
      <c r="U180" s="3388">
        <v>0</v>
      </c>
      <c r="V180" s="3391"/>
      <c r="W180" s="472"/>
      <c r="X180" s="3392">
        <v>0</v>
      </c>
      <c r="Y180" s="3392">
        <v>0</v>
      </c>
      <c r="Z180" s="3392">
        <v>0</v>
      </c>
      <c r="AA180" s="3392">
        <v>0</v>
      </c>
      <c r="AB180" s="3392">
        <v>0</v>
      </c>
      <c r="AC180" s="3392">
        <v>0</v>
      </c>
      <c r="AD180" s="3393">
        <v>0</v>
      </c>
      <c r="AE180" s="247">
        <v>0</v>
      </c>
    </row>
    <row r="181" spans="1:31" ht="15.6" customHeight="1">
      <c r="A181" s="3364" t="s">
        <v>5746</v>
      </c>
      <c r="B181" s="3366">
        <v>0</v>
      </c>
      <c r="E181" s="471"/>
      <c r="F181" s="3388">
        <v>0</v>
      </c>
      <c r="G181" s="490"/>
      <c r="H181" s="472"/>
      <c r="I181" s="3171">
        <v>0</v>
      </c>
      <c r="J181" s="502">
        <v>0</v>
      </c>
      <c r="K181" s="477">
        <v>0</v>
      </c>
      <c r="L181" s="477">
        <v>0</v>
      </c>
      <c r="M181" s="477">
        <v>0</v>
      </c>
      <c r="N181" s="477">
        <v>0</v>
      </c>
      <c r="O181" s="523">
        <v>0</v>
      </c>
      <c r="P181" s="523">
        <v>0</v>
      </c>
      <c r="Q181" s="3390"/>
      <c r="T181" s="471"/>
      <c r="U181" s="3388">
        <v>0</v>
      </c>
      <c r="V181" s="3391"/>
      <c r="W181" s="472"/>
      <c r="X181" s="3392">
        <v>0</v>
      </c>
      <c r="Y181" s="3392">
        <v>0</v>
      </c>
      <c r="Z181" s="3392">
        <v>0</v>
      </c>
      <c r="AA181" s="3392">
        <v>0</v>
      </c>
      <c r="AB181" s="3392">
        <v>0</v>
      </c>
      <c r="AC181" s="3392">
        <v>0</v>
      </c>
      <c r="AD181" s="3393">
        <v>0</v>
      </c>
      <c r="AE181" s="247">
        <v>0</v>
      </c>
    </row>
    <row r="182" spans="1:31" ht="15.6" customHeight="1">
      <c r="A182" s="3364" t="s">
        <v>1403</v>
      </c>
      <c r="B182" s="3366">
        <v>0</v>
      </c>
      <c r="E182" s="2751"/>
      <c r="F182" s="3388"/>
      <c r="G182" s="490"/>
      <c r="H182" s="472" t="s">
        <v>5766</v>
      </c>
      <c r="I182" s="3198">
        <v>14371009.068115264</v>
      </c>
      <c r="J182" s="3394">
        <v>0</v>
      </c>
      <c r="K182" s="511">
        <v>14371009.068115264</v>
      </c>
      <c r="L182" s="511">
        <v>0</v>
      </c>
      <c r="M182" s="511">
        <v>0</v>
      </c>
      <c r="N182" s="511">
        <v>0</v>
      </c>
      <c r="O182" s="512">
        <v>0</v>
      </c>
      <c r="P182" s="512">
        <v>14371009.068115264</v>
      </c>
      <c r="Q182" s="3390"/>
      <c r="T182" s="2751"/>
      <c r="U182" s="3388"/>
      <c r="V182" s="3391"/>
      <c r="W182" s="472" t="s">
        <v>5766</v>
      </c>
      <c r="X182" s="3392">
        <v>0</v>
      </c>
      <c r="Y182" s="3392">
        <v>6.1926532980650449E-2</v>
      </c>
      <c r="Z182" s="3392">
        <v>0</v>
      </c>
      <c r="AA182" s="3392">
        <v>0</v>
      </c>
      <c r="AB182" s="3392">
        <v>0</v>
      </c>
      <c r="AC182" s="3392">
        <v>0</v>
      </c>
      <c r="AD182" s="3395">
        <v>6.1926532980650449E-2</v>
      </c>
      <c r="AE182" s="247">
        <v>0</v>
      </c>
    </row>
    <row r="183" spans="1:31" ht="15.6" customHeight="1">
      <c r="A183" s="3364" t="s">
        <v>5746</v>
      </c>
      <c r="B183" s="3366">
        <v>0</v>
      </c>
      <c r="E183" s="471"/>
      <c r="F183" s="3388"/>
      <c r="G183" s="490"/>
      <c r="H183" s="472"/>
      <c r="I183" s="3171">
        <v>0</v>
      </c>
      <c r="J183" s="502">
        <v>0</v>
      </c>
      <c r="K183" s="477">
        <v>0</v>
      </c>
      <c r="L183" s="477">
        <v>0</v>
      </c>
      <c r="M183" s="477">
        <v>0</v>
      </c>
      <c r="N183" s="477">
        <v>0</v>
      </c>
      <c r="O183" s="523">
        <v>0</v>
      </c>
      <c r="P183" s="523"/>
      <c r="Q183" s="3390"/>
      <c r="T183" s="471"/>
      <c r="U183" s="3388"/>
      <c r="V183" s="3391"/>
      <c r="W183" s="472"/>
      <c r="X183" s="3392"/>
      <c r="Y183" s="3396"/>
      <c r="Z183" s="3396"/>
      <c r="AA183" s="3396"/>
      <c r="AB183" s="3396"/>
      <c r="AC183" s="3397"/>
      <c r="AD183" s="3393"/>
      <c r="AE183" s="247">
        <v>0</v>
      </c>
    </row>
    <row r="184" spans="1:31" ht="15.6" customHeight="1">
      <c r="A184" s="3364" t="s">
        <v>1403</v>
      </c>
      <c r="B184" s="3366">
        <v>0</v>
      </c>
      <c r="E184" s="471"/>
      <c r="F184" s="3388"/>
      <c r="G184" s="490"/>
      <c r="H184" s="472"/>
      <c r="I184" s="3171">
        <v>0</v>
      </c>
      <c r="J184" s="502">
        <v>0</v>
      </c>
      <c r="K184" s="477">
        <v>0</v>
      </c>
      <c r="L184" s="477">
        <v>0</v>
      </c>
      <c r="M184" s="477">
        <v>0</v>
      </c>
      <c r="N184" s="477">
        <v>0</v>
      </c>
      <c r="O184" s="523">
        <v>0</v>
      </c>
      <c r="P184" s="523"/>
      <c r="Q184" s="3390"/>
      <c r="T184" s="471"/>
      <c r="U184" s="3388"/>
      <c r="V184" s="3391"/>
      <c r="W184" s="472"/>
      <c r="X184" s="3392"/>
      <c r="Y184" s="3396"/>
      <c r="Z184" s="3396"/>
      <c r="AA184" s="3396"/>
      <c r="AB184" s="3396"/>
      <c r="AC184" s="3397"/>
      <c r="AD184" s="3393"/>
      <c r="AE184" s="247">
        <v>0</v>
      </c>
    </row>
    <row r="185" spans="1:31" ht="15.6" customHeight="1">
      <c r="A185" s="3364" t="s">
        <v>1403</v>
      </c>
      <c r="B185" s="3366">
        <v>0</v>
      </c>
      <c r="E185" s="471" t="s">
        <v>805</v>
      </c>
      <c r="F185" s="3388"/>
      <c r="G185" s="490"/>
      <c r="H185" s="472"/>
      <c r="I185" s="3171">
        <v>0</v>
      </c>
      <c r="J185" s="502">
        <v>0</v>
      </c>
      <c r="K185" s="477">
        <v>0</v>
      </c>
      <c r="L185" s="477">
        <v>0</v>
      </c>
      <c r="M185" s="477">
        <v>0</v>
      </c>
      <c r="N185" s="477">
        <v>0</v>
      </c>
      <c r="O185" s="523">
        <v>0</v>
      </c>
      <c r="P185" s="523">
        <v>0</v>
      </c>
      <c r="Q185" s="3390"/>
      <c r="T185" s="471" t="s">
        <v>805</v>
      </c>
      <c r="U185" s="3388"/>
      <c r="V185" s="3391"/>
      <c r="W185" s="472"/>
      <c r="X185" s="3392">
        <v>0</v>
      </c>
      <c r="Y185" s="3392">
        <v>0</v>
      </c>
      <c r="Z185" s="3392">
        <v>0</v>
      </c>
      <c r="AA185" s="3392">
        <v>0</v>
      </c>
      <c r="AB185" s="3392">
        <v>0</v>
      </c>
      <c r="AC185" s="3392">
        <v>0</v>
      </c>
      <c r="AD185" s="3393">
        <v>0</v>
      </c>
      <c r="AE185" s="247">
        <v>0</v>
      </c>
    </row>
    <row r="186" spans="1:31" ht="15.6" customHeight="1">
      <c r="A186" s="3364" t="s">
        <v>5746</v>
      </c>
      <c r="B186" s="3366">
        <v>0</v>
      </c>
      <c r="E186" s="471"/>
      <c r="F186" s="3388" t="s">
        <v>1803</v>
      </c>
      <c r="G186" s="490"/>
      <c r="H186" s="472"/>
      <c r="I186" s="3171">
        <v>0</v>
      </c>
      <c r="J186" s="502">
        <v>0</v>
      </c>
      <c r="K186" s="477">
        <v>0</v>
      </c>
      <c r="L186" s="477">
        <v>0</v>
      </c>
      <c r="M186" s="477">
        <v>0</v>
      </c>
      <c r="N186" s="477">
        <v>0</v>
      </c>
      <c r="O186" s="523">
        <v>0</v>
      </c>
      <c r="P186" s="523">
        <v>0</v>
      </c>
      <c r="Q186" s="3390"/>
      <c r="T186" s="471"/>
      <c r="U186" s="3388" t="s">
        <v>1803</v>
      </c>
      <c r="V186" s="3391"/>
      <c r="W186" s="472"/>
      <c r="X186" s="3392">
        <v>0</v>
      </c>
      <c r="Y186" s="3392">
        <v>0</v>
      </c>
      <c r="Z186" s="3392">
        <v>0</v>
      </c>
      <c r="AA186" s="3392">
        <v>0</v>
      </c>
      <c r="AB186" s="3392">
        <v>0</v>
      </c>
      <c r="AC186" s="3392">
        <v>0</v>
      </c>
      <c r="AD186" s="3393">
        <v>0</v>
      </c>
      <c r="AE186" s="247">
        <v>0</v>
      </c>
    </row>
    <row r="187" spans="1:31" ht="15.6" customHeight="1">
      <c r="A187" s="3364" t="s">
        <v>5746</v>
      </c>
      <c r="B187" s="3366">
        <v>0</v>
      </c>
      <c r="E187" s="471"/>
      <c r="F187" s="3388" t="s">
        <v>1803</v>
      </c>
      <c r="G187" s="490"/>
      <c r="H187" s="472"/>
      <c r="I187" s="3171">
        <v>0</v>
      </c>
      <c r="J187" s="502">
        <v>0</v>
      </c>
      <c r="K187" s="477">
        <v>0</v>
      </c>
      <c r="L187" s="477">
        <v>0</v>
      </c>
      <c r="M187" s="477">
        <v>0</v>
      </c>
      <c r="N187" s="477">
        <v>0</v>
      </c>
      <c r="O187" s="523">
        <v>0</v>
      </c>
      <c r="P187" s="523">
        <v>0</v>
      </c>
      <c r="Q187" s="3390"/>
      <c r="T187" s="471"/>
      <c r="U187" s="3388" t="s">
        <v>1803</v>
      </c>
      <c r="V187" s="3391"/>
      <c r="W187" s="472"/>
      <c r="X187" s="3392">
        <v>0</v>
      </c>
      <c r="Y187" s="3392">
        <v>0</v>
      </c>
      <c r="Z187" s="3392">
        <v>0</v>
      </c>
      <c r="AA187" s="3392">
        <v>0</v>
      </c>
      <c r="AB187" s="3392">
        <v>0</v>
      </c>
      <c r="AC187" s="3392">
        <v>0</v>
      </c>
      <c r="AD187" s="3393">
        <v>0</v>
      </c>
      <c r="AE187" s="247">
        <v>0</v>
      </c>
    </row>
    <row r="188" spans="1:31" ht="15.6" customHeight="1">
      <c r="A188" s="3364" t="s">
        <v>5746</v>
      </c>
      <c r="B188" s="3366">
        <v>0</v>
      </c>
      <c r="E188" s="471"/>
      <c r="F188" s="3388" t="s">
        <v>1803</v>
      </c>
      <c r="G188" s="490"/>
      <c r="H188" s="472"/>
      <c r="I188" s="3171">
        <v>0</v>
      </c>
      <c r="J188" s="502">
        <v>0</v>
      </c>
      <c r="K188" s="477">
        <v>0</v>
      </c>
      <c r="L188" s="477">
        <v>0</v>
      </c>
      <c r="M188" s="477">
        <v>0</v>
      </c>
      <c r="N188" s="477">
        <v>0</v>
      </c>
      <c r="O188" s="523">
        <v>0</v>
      </c>
      <c r="P188" s="523">
        <v>0</v>
      </c>
      <c r="Q188" s="3390"/>
      <c r="T188" s="471"/>
      <c r="U188" s="3388" t="s">
        <v>1803</v>
      </c>
      <c r="V188" s="3391"/>
      <c r="W188" s="472"/>
      <c r="X188" s="3392">
        <v>0</v>
      </c>
      <c r="Y188" s="3392">
        <v>0</v>
      </c>
      <c r="Z188" s="3392">
        <v>0</v>
      </c>
      <c r="AA188" s="3392">
        <v>0</v>
      </c>
      <c r="AB188" s="3392">
        <v>0</v>
      </c>
      <c r="AC188" s="3392">
        <v>0</v>
      </c>
      <c r="AD188" s="3393">
        <v>0</v>
      </c>
      <c r="AE188" s="247">
        <v>0</v>
      </c>
    </row>
    <row r="189" spans="1:31" ht="15.6" customHeight="1">
      <c r="A189" s="3364" t="s">
        <v>5746</v>
      </c>
      <c r="B189" s="3366">
        <v>0</v>
      </c>
      <c r="E189" s="471"/>
      <c r="F189" s="3388" t="s">
        <v>1803</v>
      </c>
      <c r="G189" s="490"/>
      <c r="H189" s="472"/>
      <c r="I189" s="3171">
        <v>0</v>
      </c>
      <c r="J189" s="502">
        <v>0</v>
      </c>
      <c r="K189" s="477">
        <v>0</v>
      </c>
      <c r="L189" s="477">
        <v>0</v>
      </c>
      <c r="M189" s="477">
        <v>0</v>
      </c>
      <c r="N189" s="477">
        <v>0</v>
      </c>
      <c r="O189" s="523">
        <v>0</v>
      </c>
      <c r="P189" s="523">
        <v>0</v>
      </c>
      <c r="Q189" s="3390"/>
      <c r="T189" s="471"/>
      <c r="U189" s="3388" t="s">
        <v>1803</v>
      </c>
      <c r="V189" s="3391"/>
      <c r="W189" s="472"/>
      <c r="X189" s="3392"/>
      <c r="Y189" s="3396"/>
      <c r="Z189" s="3396"/>
      <c r="AA189" s="3396"/>
      <c r="AB189" s="3396"/>
      <c r="AC189" s="3397"/>
      <c r="AD189" s="3393">
        <v>0</v>
      </c>
      <c r="AE189" s="247">
        <v>0</v>
      </c>
    </row>
    <row r="190" spans="1:31" ht="15.6" customHeight="1">
      <c r="A190" s="3364" t="s">
        <v>5746</v>
      </c>
      <c r="B190" s="3366">
        <v>0</v>
      </c>
      <c r="E190" s="471"/>
      <c r="F190" s="3388">
        <v>0</v>
      </c>
      <c r="G190" s="490"/>
      <c r="H190" s="472"/>
      <c r="I190" s="3171">
        <v>0</v>
      </c>
      <c r="J190" s="502">
        <v>0</v>
      </c>
      <c r="K190" s="477">
        <v>0</v>
      </c>
      <c r="L190" s="477">
        <v>0</v>
      </c>
      <c r="M190" s="477">
        <v>0</v>
      </c>
      <c r="N190" s="477">
        <v>0</v>
      </c>
      <c r="O190" s="523">
        <v>0</v>
      </c>
      <c r="P190" s="523">
        <v>0</v>
      </c>
      <c r="Q190" s="3390"/>
      <c r="T190" s="471"/>
      <c r="U190" s="3388">
        <v>0</v>
      </c>
      <c r="V190" s="3391"/>
      <c r="W190" s="472"/>
      <c r="X190" s="3392"/>
      <c r="Y190" s="3396"/>
      <c r="Z190" s="3396"/>
      <c r="AA190" s="3396"/>
      <c r="AB190" s="3396"/>
      <c r="AC190" s="3397"/>
      <c r="AD190" s="3393">
        <v>0</v>
      </c>
      <c r="AE190" s="247">
        <v>0</v>
      </c>
    </row>
    <row r="191" spans="1:31" ht="15.6" customHeight="1">
      <c r="A191" s="3364" t="s">
        <v>5746</v>
      </c>
      <c r="B191" s="3366">
        <v>0</v>
      </c>
      <c r="E191" s="471"/>
      <c r="F191" s="3388">
        <v>0</v>
      </c>
      <c r="G191" s="490"/>
      <c r="H191" s="472"/>
      <c r="I191" s="3171">
        <v>0</v>
      </c>
      <c r="J191" s="502">
        <v>0</v>
      </c>
      <c r="K191" s="477">
        <v>0</v>
      </c>
      <c r="L191" s="477">
        <v>0</v>
      </c>
      <c r="M191" s="477">
        <v>0</v>
      </c>
      <c r="N191" s="477">
        <v>0</v>
      </c>
      <c r="O191" s="523">
        <v>0</v>
      </c>
      <c r="P191" s="523">
        <v>0</v>
      </c>
      <c r="Q191" s="3390"/>
      <c r="T191" s="471"/>
      <c r="U191" s="3388">
        <v>0</v>
      </c>
      <c r="V191" s="3391"/>
      <c r="W191" s="472"/>
      <c r="X191" s="3392">
        <v>0</v>
      </c>
      <c r="Y191" s="3392">
        <v>0</v>
      </c>
      <c r="Z191" s="3392">
        <v>0</v>
      </c>
      <c r="AA191" s="3392">
        <v>0</v>
      </c>
      <c r="AB191" s="3392">
        <v>0</v>
      </c>
      <c r="AC191" s="3392">
        <v>0</v>
      </c>
      <c r="AD191" s="3393">
        <v>0</v>
      </c>
      <c r="AE191" s="247">
        <v>0</v>
      </c>
    </row>
    <row r="192" spans="1:31" ht="15.6" customHeight="1">
      <c r="A192" s="3364" t="s">
        <v>5746</v>
      </c>
      <c r="B192" s="3366">
        <v>0</v>
      </c>
      <c r="E192" s="471"/>
      <c r="F192" s="3388"/>
      <c r="G192" s="490"/>
      <c r="H192" s="472">
        <v>0</v>
      </c>
      <c r="I192" s="3198">
        <v>0</v>
      </c>
      <c r="J192" s="3394">
        <v>0</v>
      </c>
      <c r="K192" s="511">
        <v>0</v>
      </c>
      <c r="L192" s="511">
        <v>0</v>
      </c>
      <c r="M192" s="511">
        <v>0</v>
      </c>
      <c r="N192" s="511">
        <v>0</v>
      </c>
      <c r="O192" s="512">
        <v>0</v>
      </c>
      <c r="P192" s="512">
        <v>0</v>
      </c>
      <c r="Q192" s="3390"/>
      <c r="T192" s="471"/>
      <c r="U192" s="3388"/>
      <c r="V192" s="3391"/>
      <c r="W192" s="472">
        <v>0</v>
      </c>
      <c r="X192" s="3392">
        <v>0</v>
      </c>
      <c r="Y192" s="3392">
        <v>0</v>
      </c>
      <c r="Z192" s="3392">
        <v>0</v>
      </c>
      <c r="AA192" s="3392">
        <v>0</v>
      </c>
      <c r="AB192" s="3392">
        <v>0</v>
      </c>
      <c r="AC192" s="3392">
        <v>0</v>
      </c>
      <c r="AD192" s="3395">
        <v>0</v>
      </c>
      <c r="AE192" s="247">
        <v>0</v>
      </c>
    </row>
    <row r="193" spans="1:31" ht="15.6" customHeight="1">
      <c r="A193" s="3364" t="s">
        <v>5746</v>
      </c>
      <c r="B193" s="3366">
        <v>0</v>
      </c>
      <c r="E193" s="471"/>
      <c r="F193" s="3388"/>
      <c r="G193" s="490"/>
      <c r="H193" s="472"/>
      <c r="I193" s="3171">
        <v>0</v>
      </c>
      <c r="J193" s="502">
        <v>0</v>
      </c>
      <c r="K193" s="477">
        <v>0</v>
      </c>
      <c r="L193" s="477">
        <v>0</v>
      </c>
      <c r="M193" s="477">
        <v>0</v>
      </c>
      <c r="N193" s="477">
        <v>0</v>
      </c>
      <c r="O193" s="523">
        <v>0</v>
      </c>
      <c r="P193" s="523"/>
      <c r="Q193" s="3390"/>
      <c r="T193" s="471"/>
      <c r="U193" s="3388"/>
      <c r="V193" s="3391"/>
      <c r="W193" s="472"/>
      <c r="X193" s="3392">
        <v>0</v>
      </c>
      <c r="Y193" s="3392">
        <v>0</v>
      </c>
      <c r="Z193" s="3392">
        <v>0</v>
      </c>
      <c r="AA193" s="3392">
        <v>0</v>
      </c>
      <c r="AB193" s="3392">
        <v>0</v>
      </c>
      <c r="AC193" s="3392">
        <v>0</v>
      </c>
      <c r="AD193" s="3393"/>
      <c r="AE193" s="247">
        <v>0</v>
      </c>
    </row>
    <row r="194" spans="1:31" ht="15.6" customHeight="1">
      <c r="A194" s="3364" t="s">
        <v>1403</v>
      </c>
      <c r="B194" s="3366">
        <v>0</v>
      </c>
      <c r="E194" s="471"/>
      <c r="F194" s="3388"/>
      <c r="G194" s="490"/>
      <c r="H194" s="472"/>
      <c r="I194" s="3171">
        <v>0</v>
      </c>
      <c r="J194" s="502">
        <v>0</v>
      </c>
      <c r="K194" s="477">
        <v>0</v>
      </c>
      <c r="L194" s="477">
        <v>0</v>
      </c>
      <c r="M194" s="477">
        <v>0</v>
      </c>
      <c r="N194" s="477">
        <v>0</v>
      </c>
      <c r="O194" s="523">
        <v>0</v>
      </c>
      <c r="P194" s="523"/>
      <c r="Q194" s="3390"/>
      <c r="T194" s="471"/>
      <c r="U194" s="3388"/>
      <c r="V194" s="3391"/>
      <c r="W194" s="472"/>
      <c r="X194" s="3392">
        <v>0</v>
      </c>
      <c r="Y194" s="3392">
        <v>0</v>
      </c>
      <c r="Z194" s="3392">
        <v>0</v>
      </c>
      <c r="AA194" s="3392">
        <v>0</v>
      </c>
      <c r="AB194" s="3392">
        <v>0</v>
      </c>
      <c r="AC194" s="3392">
        <v>0</v>
      </c>
      <c r="AD194" s="3393"/>
      <c r="AE194" s="247">
        <v>0</v>
      </c>
    </row>
    <row r="195" spans="1:31" ht="15.6" customHeight="1">
      <c r="A195" s="3364" t="s">
        <v>1403</v>
      </c>
      <c r="B195" s="3366">
        <v>0</v>
      </c>
      <c r="E195" s="3406" t="s">
        <v>5346</v>
      </c>
      <c r="F195" s="3388"/>
      <c r="G195" s="490"/>
      <c r="H195" s="472"/>
      <c r="I195" s="3171">
        <v>0</v>
      </c>
      <c r="J195" s="502">
        <v>0</v>
      </c>
      <c r="K195" s="477">
        <v>0</v>
      </c>
      <c r="L195" s="477">
        <v>0</v>
      </c>
      <c r="M195" s="477">
        <v>0</v>
      </c>
      <c r="N195" s="477">
        <v>0</v>
      </c>
      <c r="O195" s="523">
        <v>0</v>
      </c>
      <c r="P195" s="523"/>
      <c r="Q195" s="3390"/>
      <c r="T195" s="471">
        <v>0</v>
      </c>
      <c r="U195" s="3388"/>
      <c r="V195" s="3391"/>
      <c r="W195" s="472"/>
      <c r="X195" s="3392">
        <v>0</v>
      </c>
      <c r="Y195" s="3392">
        <v>0</v>
      </c>
      <c r="Z195" s="3392">
        <v>0</v>
      </c>
      <c r="AA195" s="3392">
        <v>0</v>
      </c>
      <c r="AB195" s="3392">
        <v>0</v>
      </c>
      <c r="AC195" s="3392">
        <v>0</v>
      </c>
      <c r="AD195" s="3393"/>
      <c r="AE195" s="247">
        <v>0</v>
      </c>
    </row>
    <row r="196" spans="1:31" ht="15.6" customHeight="1">
      <c r="A196" s="3364" t="s">
        <v>1403</v>
      </c>
      <c r="B196" s="3366">
        <v>0</v>
      </c>
      <c r="E196" s="471"/>
      <c r="F196" s="3388">
        <v>0</v>
      </c>
      <c r="G196" s="490"/>
      <c r="H196" s="472"/>
      <c r="I196" s="3171">
        <v>4640520.2051999997</v>
      </c>
      <c r="J196" s="502">
        <v>0</v>
      </c>
      <c r="K196" s="477">
        <v>4640520.2051999997</v>
      </c>
      <c r="L196" s="477">
        <v>0</v>
      </c>
      <c r="M196" s="477">
        <v>0</v>
      </c>
      <c r="N196" s="477">
        <v>0</v>
      </c>
      <c r="O196" s="523">
        <v>0</v>
      </c>
      <c r="P196" s="523">
        <v>4640520.2051999997</v>
      </c>
      <c r="Q196" s="3390"/>
      <c r="T196" s="471"/>
      <c r="U196" s="3388">
        <v>0</v>
      </c>
      <c r="V196" s="3391"/>
      <c r="W196" s="472"/>
      <c r="X196" s="3392">
        <v>0</v>
      </c>
      <c r="Y196" s="3392">
        <v>1.9996600529066461E-2</v>
      </c>
      <c r="Z196" s="3392">
        <v>0</v>
      </c>
      <c r="AA196" s="3392">
        <v>0</v>
      </c>
      <c r="AB196" s="3392">
        <v>0</v>
      </c>
      <c r="AC196" s="3392">
        <v>0</v>
      </c>
      <c r="AD196" s="3393">
        <v>1.9996600529066461E-2</v>
      </c>
      <c r="AE196" s="247">
        <v>0</v>
      </c>
    </row>
    <row r="197" spans="1:31" ht="15.6" customHeight="1">
      <c r="A197" s="3364" t="s">
        <v>5746</v>
      </c>
      <c r="B197" s="3366">
        <v>0</v>
      </c>
      <c r="E197" s="2751"/>
      <c r="F197" s="3388">
        <v>0</v>
      </c>
      <c r="G197" s="490"/>
      <c r="H197" s="472"/>
      <c r="I197" s="3171">
        <v>0</v>
      </c>
      <c r="J197" s="502">
        <v>0</v>
      </c>
      <c r="K197" s="477">
        <v>0</v>
      </c>
      <c r="L197" s="477">
        <v>0</v>
      </c>
      <c r="M197" s="477">
        <v>0</v>
      </c>
      <c r="N197" s="477">
        <v>0</v>
      </c>
      <c r="O197" s="523">
        <v>0</v>
      </c>
      <c r="P197" s="523">
        <v>0</v>
      </c>
      <c r="Q197" s="3390"/>
      <c r="T197" s="2751"/>
      <c r="U197" s="3388">
        <v>0</v>
      </c>
      <c r="V197" s="3391"/>
      <c r="W197" s="472"/>
      <c r="X197" s="3392"/>
      <c r="Y197" s="3396"/>
      <c r="Z197" s="3396"/>
      <c r="AA197" s="3396"/>
      <c r="AB197" s="3396"/>
      <c r="AC197" s="3397"/>
      <c r="AD197" s="3393">
        <v>0</v>
      </c>
      <c r="AE197" s="247">
        <v>0</v>
      </c>
    </row>
    <row r="198" spans="1:31" ht="15.6" customHeight="1">
      <c r="A198" s="3364" t="s">
        <v>5746</v>
      </c>
      <c r="B198" s="3366">
        <v>0</v>
      </c>
      <c r="E198" s="2751"/>
      <c r="F198" s="3388">
        <v>0</v>
      </c>
      <c r="G198" s="490"/>
      <c r="H198" s="472"/>
      <c r="I198" s="3171">
        <v>0</v>
      </c>
      <c r="J198" s="502">
        <v>0</v>
      </c>
      <c r="K198" s="477">
        <v>0</v>
      </c>
      <c r="L198" s="477">
        <v>0</v>
      </c>
      <c r="M198" s="477">
        <v>0</v>
      </c>
      <c r="N198" s="477">
        <v>0</v>
      </c>
      <c r="O198" s="523">
        <v>0</v>
      </c>
      <c r="P198" s="523">
        <v>0</v>
      </c>
      <c r="Q198" s="3390"/>
      <c r="T198" s="2751"/>
      <c r="U198" s="3388">
        <v>0</v>
      </c>
      <c r="V198" s="3391"/>
      <c r="W198" s="472"/>
      <c r="X198" s="3392">
        <v>0</v>
      </c>
      <c r="Y198" s="3392">
        <v>0</v>
      </c>
      <c r="Z198" s="3392">
        <v>0</v>
      </c>
      <c r="AA198" s="3392">
        <v>0</v>
      </c>
      <c r="AB198" s="3392">
        <v>0</v>
      </c>
      <c r="AC198" s="3392">
        <v>0</v>
      </c>
      <c r="AD198" s="3393">
        <v>0</v>
      </c>
      <c r="AE198" s="247">
        <v>0</v>
      </c>
    </row>
    <row r="199" spans="1:31" ht="15.6" customHeight="1">
      <c r="A199" s="3364" t="s">
        <v>5746</v>
      </c>
      <c r="B199" s="3366">
        <v>0</v>
      </c>
      <c r="E199" s="2751"/>
      <c r="F199" s="3388">
        <v>0</v>
      </c>
      <c r="G199" s="490"/>
      <c r="H199" s="472"/>
      <c r="I199" s="3171">
        <v>0</v>
      </c>
      <c r="J199" s="502">
        <v>0</v>
      </c>
      <c r="K199" s="477">
        <v>0</v>
      </c>
      <c r="L199" s="477">
        <v>0</v>
      </c>
      <c r="M199" s="477">
        <v>0</v>
      </c>
      <c r="N199" s="477">
        <v>0</v>
      </c>
      <c r="O199" s="523">
        <v>0</v>
      </c>
      <c r="P199" s="523">
        <v>0</v>
      </c>
      <c r="Q199" s="3390"/>
      <c r="T199" s="2751"/>
      <c r="U199" s="3388">
        <v>0</v>
      </c>
      <c r="V199" s="3391"/>
      <c r="W199" s="472"/>
      <c r="X199" s="3392"/>
      <c r="Y199" s="3396"/>
      <c r="Z199" s="3396"/>
      <c r="AA199" s="3396"/>
      <c r="AB199" s="3396"/>
      <c r="AC199" s="3397"/>
      <c r="AD199" s="3393">
        <v>0</v>
      </c>
      <c r="AE199" s="247">
        <v>0</v>
      </c>
    </row>
    <row r="200" spans="1:31" ht="15.6" customHeight="1">
      <c r="A200" s="3364" t="s">
        <v>5746</v>
      </c>
      <c r="B200" s="3366">
        <v>0</v>
      </c>
      <c r="E200" s="2751"/>
      <c r="F200" s="3388">
        <v>0</v>
      </c>
      <c r="G200" s="490"/>
      <c r="H200" s="472"/>
      <c r="I200" s="3171">
        <v>0</v>
      </c>
      <c r="J200" s="502">
        <v>0</v>
      </c>
      <c r="K200" s="477">
        <v>0</v>
      </c>
      <c r="L200" s="477">
        <v>0</v>
      </c>
      <c r="M200" s="477">
        <v>0</v>
      </c>
      <c r="N200" s="477">
        <v>0</v>
      </c>
      <c r="O200" s="523">
        <v>0</v>
      </c>
      <c r="P200" s="523">
        <v>0</v>
      </c>
      <c r="Q200" s="3390"/>
      <c r="T200" s="2751"/>
      <c r="U200" s="3388">
        <v>0</v>
      </c>
      <c r="V200" s="3391"/>
      <c r="W200" s="472"/>
      <c r="X200" s="3392"/>
      <c r="Y200" s="3396"/>
      <c r="Z200" s="3396"/>
      <c r="AA200" s="3396"/>
      <c r="AB200" s="3396"/>
      <c r="AC200" s="3397"/>
      <c r="AD200" s="3393">
        <v>0</v>
      </c>
      <c r="AE200" s="247">
        <v>0</v>
      </c>
    </row>
    <row r="201" spans="1:31" ht="15.6" customHeight="1">
      <c r="A201" s="3364" t="s">
        <v>5746</v>
      </c>
      <c r="B201" s="3366">
        <v>0</v>
      </c>
      <c r="E201" s="2751"/>
      <c r="F201" s="3388">
        <v>0</v>
      </c>
      <c r="G201" s="490"/>
      <c r="H201" s="472"/>
      <c r="I201" s="3171">
        <v>0</v>
      </c>
      <c r="J201" s="502">
        <v>0</v>
      </c>
      <c r="K201" s="477">
        <v>0</v>
      </c>
      <c r="L201" s="477">
        <v>0</v>
      </c>
      <c r="M201" s="477">
        <v>0</v>
      </c>
      <c r="N201" s="477">
        <v>0</v>
      </c>
      <c r="O201" s="523">
        <v>0</v>
      </c>
      <c r="P201" s="523">
        <v>0</v>
      </c>
      <c r="Q201" s="3390"/>
      <c r="T201" s="2751"/>
      <c r="U201" s="3388">
        <v>0</v>
      </c>
      <c r="V201" s="3391"/>
      <c r="W201" s="472"/>
      <c r="X201" s="3392">
        <v>0</v>
      </c>
      <c r="Y201" s="3392">
        <v>0</v>
      </c>
      <c r="Z201" s="3392">
        <v>0</v>
      </c>
      <c r="AA201" s="3392">
        <v>0</v>
      </c>
      <c r="AB201" s="3392">
        <v>0</v>
      </c>
      <c r="AC201" s="3392">
        <v>0</v>
      </c>
      <c r="AD201" s="3393">
        <v>0</v>
      </c>
      <c r="AE201" s="247">
        <v>0</v>
      </c>
    </row>
    <row r="202" spans="1:31" ht="15.6" customHeight="1">
      <c r="A202" s="3364" t="s">
        <v>5746</v>
      </c>
      <c r="B202" s="3366">
        <v>0</v>
      </c>
      <c r="E202" s="2751"/>
      <c r="F202" s="3388">
        <v>0</v>
      </c>
      <c r="G202" s="490"/>
      <c r="H202" s="472"/>
      <c r="I202" s="3171">
        <v>0</v>
      </c>
      <c r="J202" s="502">
        <v>0</v>
      </c>
      <c r="K202" s="477">
        <v>0</v>
      </c>
      <c r="L202" s="477">
        <v>0</v>
      </c>
      <c r="M202" s="477">
        <v>0</v>
      </c>
      <c r="N202" s="477">
        <v>0</v>
      </c>
      <c r="O202" s="523">
        <v>0</v>
      </c>
      <c r="P202" s="523">
        <v>0</v>
      </c>
      <c r="Q202" s="3390"/>
      <c r="T202" s="2751"/>
      <c r="U202" s="3388">
        <v>0</v>
      </c>
      <c r="V202" s="3391"/>
      <c r="W202" s="472"/>
      <c r="X202" s="3392">
        <v>0</v>
      </c>
      <c r="Y202" s="3392">
        <v>0</v>
      </c>
      <c r="Z202" s="3392">
        <v>0</v>
      </c>
      <c r="AA202" s="3392">
        <v>0</v>
      </c>
      <c r="AB202" s="3392">
        <v>0</v>
      </c>
      <c r="AC202" s="3392">
        <v>0</v>
      </c>
      <c r="AD202" s="3393">
        <v>0</v>
      </c>
      <c r="AE202" s="247">
        <v>0</v>
      </c>
    </row>
    <row r="203" spans="1:31" ht="15.6" customHeight="1">
      <c r="A203" s="3364" t="s">
        <v>1403</v>
      </c>
      <c r="B203" s="3366">
        <v>0</v>
      </c>
      <c r="E203" s="2751"/>
      <c r="F203" s="3388"/>
      <c r="G203" s="490"/>
      <c r="H203" s="472">
        <v>0</v>
      </c>
      <c r="I203" s="3198">
        <v>4640520.2051999997</v>
      </c>
      <c r="J203" s="3394">
        <v>0</v>
      </c>
      <c r="K203" s="511">
        <v>4640520.2051999997</v>
      </c>
      <c r="L203" s="511">
        <v>0</v>
      </c>
      <c r="M203" s="511">
        <v>0</v>
      </c>
      <c r="N203" s="511">
        <v>0</v>
      </c>
      <c r="O203" s="512">
        <v>0</v>
      </c>
      <c r="P203" s="512">
        <v>4640520.2051999997</v>
      </c>
      <c r="Q203" s="3390"/>
      <c r="T203" s="2751"/>
      <c r="U203" s="3388"/>
      <c r="V203" s="3391"/>
      <c r="W203" s="472">
        <v>0</v>
      </c>
      <c r="X203" s="3392">
        <v>0</v>
      </c>
      <c r="Y203" s="3392">
        <v>1.9996600529066461E-2</v>
      </c>
      <c r="Z203" s="3392">
        <v>0</v>
      </c>
      <c r="AA203" s="3392">
        <v>0</v>
      </c>
      <c r="AB203" s="3392">
        <v>0</v>
      </c>
      <c r="AC203" s="3392">
        <v>0</v>
      </c>
      <c r="AD203" s="3395">
        <v>1.9996600529066461E-2</v>
      </c>
      <c r="AE203" s="247">
        <v>0</v>
      </c>
    </row>
    <row r="204" spans="1:31" ht="15.6" customHeight="1">
      <c r="A204" s="3364" t="s">
        <v>5746</v>
      </c>
      <c r="B204" s="3366">
        <v>0</v>
      </c>
      <c r="E204" s="2751"/>
      <c r="F204" s="3388"/>
      <c r="G204" s="490"/>
      <c r="H204" s="3407"/>
      <c r="I204" s="3171">
        <v>0</v>
      </c>
      <c r="J204" s="502">
        <v>0</v>
      </c>
      <c r="K204" s="477">
        <v>0</v>
      </c>
      <c r="L204" s="477">
        <v>0</v>
      </c>
      <c r="M204" s="477">
        <v>0</v>
      </c>
      <c r="N204" s="477">
        <v>0</v>
      </c>
      <c r="O204" s="523">
        <v>0</v>
      </c>
      <c r="P204" s="523"/>
      <c r="Q204" s="3390"/>
      <c r="T204" s="2751"/>
      <c r="U204" s="3388"/>
      <c r="V204" s="3391"/>
      <c r="W204" s="3407"/>
      <c r="X204" s="3392">
        <v>0</v>
      </c>
      <c r="Y204" s="3392">
        <v>0</v>
      </c>
      <c r="Z204" s="3392">
        <v>0</v>
      </c>
      <c r="AA204" s="3392">
        <v>0</v>
      </c>
      <c r="AB204" s="3392">
        <v>0</v>
      </c>
      <c r="AC204" s="3392">
        <v>0</v>
      </c>
      <c r="AD204" s="3393"/>
      <c r="AE204" s="247">
        <v>0</v>
      </c>
    </row>
    <row r="205" spans="1:31" ht="15.6" customHeight="1">
      <c r="A205" s="3364" t="s">
        <v>5746</v>
      </c>
      <c r="B205" s="3366">
        <v>0</v>
      </c>
      <c r="E205" s="2751"/>
      <c r="F205" s="3388"/>
      <c r="G205" s="490"/>
      <c r="H205" s="472"/>
      <c r="I205" s="3171">
        <v>0</v>
      </c>
      <c r="J205" s="502">
        <v>0</v>
      </c>
      <c r="K205" s="477">
        <v>0</v>
      </c>
      <c r="L205" s="477">
        <v>0</v>
      </c>
      <c r="M205" s="477">
        <v>0</v>
      </c>
      <c r="N205" s="477">
        <v>0</v>
      </c>
      <c r="O205" s="523">
        <v>0</v>
      </c>
      <c r="P205" s="523"/>
      <c r="Q205" s="3390"/>
      <c r="T205" s="2751"/>
      <c r="U205" s="3388"/>
      <c r="V205" s="3391"/>
      <c r="W205" s="472"/>
      <c r="X205" s="3392">
        <v>0</v>
      </c>
      <c r="Y205" s="3392">
        <v>0</v>
      </c>
      <c r="Z205" s="3392">
        <v>0</v>
      </c>
      <c r="AA205" s="3392">
        <v>0</v>
      </c>
      <c r="AB205" s="3392">
        <v>0</v>
      </c>
      <c r="AC205" s="3392">
        <v>0</v>
      </c>
      <c r="AD205" s="3393"/>
      <c r="AE205" s="247">
        <v>0</v>
      </c>
    </row>
    <row r="206" spans="1:31" ht="15.6" customHeight="1">
      <c r="A206" s="3364" t="s">
        <v>5746</v>
      </c>
      <c r="B206" s="3366">
        <v>0</v>
      </c>
      <c r="E206" s="471" t="s">
        <v>5768</v>
      </c>
      <c r="F206" s="3388"/>
      <c r="G206" s="490"/>
      <c r="H206" s="472"/>
      <c r="I206" s="3171">
        <v>0</v>
      </c>
      <c r="J206" s="502">
        <v>0</v>
      </c>
      <c r="K206" s="477">
        <v>0</v>
      </c>
      <c r="L206" s="477">
        <v>0</v>
      </c>
      <c r="M206" s="477">
        <v>0</v>
      </c>
      <c r="N206" s="477">
        <v>0</v>
      </c>
      <c r="O206" s="523">
        <v>0</v>
      </c>
      <c r="P206" s="523"/>
      <c r="Q206" s="3390"/>
      <c r="T206" s="471" t="s">
        <v>5768</v>
      </c>
      <c r="U206" s="3388"/>
      <c r="V206" s="3391"/>
      <c r="W206" s="472"/>
      <c r="X206" s="3392">
        <v>0</v>
      </c>
      <c r="Y206" s="3392">
        <v>0</v>
      </c>
      <c r="Z206" s="3392">
        <v>0</v>
      </c>
      <c r="AA206" s="3392">
        <v>0</v>
      </c>
      <c r="AB206" s="3392">
        <v>0</v>
      </c>
      <c r="AC206" s="3392">
        <v>0</v>
      </c>
      <c r="AD206" s="3393"/>
      <c r="AE206" s="247">
        <v>0</v>
      </c>
    </row>
    <row r="207" spans="1:31" ht="15.6" customHeight="1">
      <c r="A207" s="3364" t="s">
        <v>5746</v>
      </c>
      <c r="B207" s="3366">
        <v>0</v>
      </c>
      <c r="E207" s="471"/>
      <c r="F207" s="3388">
        <v>0</v>
      </c>
      <c r="G207" s="490"/>
      <c r="H207" s="472"/>
      <c r="I207" s="3171">
        <v>0</v>
      </c>
      <c r="J207" s="502">
        <v>0</v>
      </c>
      <c r="K207" s="477">
        <v>0</v>
      </c>
      <c r="L207" s="477">
        <v>0</v>
      </c>
      <c r="M207" s="477">
        <v>0</v>
      </c>
      <c r="N207" s="477">
        <v>0</v>
      </c>
      <c r="O207" s="523">
        <v>0</v>
      </c>
      <c r="P207" s="523">
        <v>0</v>
      </c>
      <c r="Q207" s="3390"/>
      <c r="T207" s="471"/>
      <c r="U207" s="3388">
        <v>0</v>
      </c>
      <c r="V207" s="3391"/>
      <c r="W207" s="472"/>
      <c r="X207" s="3392">
        <v>0</v>
      </c>
      <c r="Y207" s="3392">
        <v>0</v>
      </c>
      <c r="Z207" s="3392">
        <v>0</v>
      </c>
      <c r="AA207" s="3392">
        <v>0</v>
      </c>
      <c r="AB207" s="3392">
        <v>0</v>
      </c>
      <c r="AC207" s="3392">
        <v>0</v>
      </c>
      <c r="AD207" s="3393">
        <v>0</v>
      </c>
      <c r="AE207" s="247">
        <v>0</v>
      </c>
    </row>
    <row r="208" spans="1:31" ht="15.6" customHeight="1">
      <c r="A208" s="3364" t="s">
        <v>5746</v>
      </c>
      <c r="B208" s="3366">
        <v>0</v>
      </c>
      <c r="E208" s="471"/>
      <c r="F208" s="3388">
        <v>0</v>
      </c>
      <c r="G208" s="490"/>
      <c r="H208" s="472"/>
      <c r="I208" s="3171">
        <v>0</v>
      </c>
      <c r="J208" s="502">
        <v>0</v>
      </c>
      <c r="K208" s="477">
        <v>0</v>
      </c>
      <c r="L208" s="477">
        <v>0</v>
      </c>
      <c r="M208" s="477">
        <v>0</v>
      </c>
      <c r="N208" s="477">
        <v>0</v>
      </c>
      <c r="O208" s="523">
        <v>0</v>
      </c>
      <c r="P208" s="523">
        <v>0</v>
      </c>
      <c r="Q208" s="3390"/>
      <c r="T208" s="471"/>
      <c r="U208" s="3388">
        <v>0</v>
      </c>
      <c r="V208" s="3391"/>
      <c r="W208" s="472"/>
      <c r="X208" s="3392">
        <v>0</v>
      </c>
      <c r="Y208" s="3392">
        <v>0</v>
      </c>
      <c r="Z208" s="3392">
        <v>0</v>
      </c>
      <c r="AA208" s="3392">
        <v>0</v>
      </c>
      <c r="AB208" s="3392">
        <v>0</v>
      </c>
      <c r="AC208" s="3392">
        <v>0</v>
      </c>
      <c r="AD208" s="3393">
        <v>0</v>
      </c>
      <c r="AE208" s="247">
        <v>0</v>
      </c>
    </row>
    <row r="209" spans="1:31" ht="15.6" customHeight="1">
      <c r="A209" s="3364" t="s">
        <v>5746</v>
      </c>
      <c r="B209" s="3366">
        <v>0</v>
      </c>
      <c r="E209" s="471"/>
      <c r="F209" s="3388">
        <v>0</v>
      </c>
      <c r="G209" s="490"/>
      <c r="H209" s="472"/>
      <c r="I209" s="3171">
        <v>0</v>
      </c>
      <c r="J209" s="502">
        <v>0</v>
      </c>
      <c r="K209" s="477">
        <v>0</v>
      </c>
      <c r="L209" s="477">
        <v>0</v>
      </c>
      <c r="M209" s="477">
        <v>0</v>
      </c>
      <c r="N209" s="477">
        <v>0</v>
      </c>
      <c r="O209" s="523">
        <v>0</v>
      </c>
      <c r="P209" s="523">
        <v>0</v>
      </c>
      <c r="Q209" s="3390"/>
      <c r="T209" s="471"/>
      <c r="U209" s="3388">
        <v>0</v>
      </c>
      <c r="V209" s="3391"/>
      <c r="W209" s="472"/>
      <c r="X209" s="3392">
        <v>0</v>
      </c>
      <c r="Y209" s="3392">
        <v>0</v>
      </c>
      <c r="Z209" s="3392">
        <v>0</v>
      </c>
      <c r="AA209" s="3392">
        <v>0</v>
      </c>
      <c r="AB209" s="3392">
        <v>0</v>
      </c>
      <c r="AC209" s="3392">
        <v>0</v>
      </c>
      <c r="AD209" s="3393">
        <v>0</v>
      </c>
      <c r="AE209" s="247">
        <v>0</v>
      </c>
    </row>
    <row r="210" spans="1:31" ht="15.6" customHeight="1">
      <c r="A210" s="3364" t="s">
        <v>5746</v>
      </c>
      <c r="B210" s="3366">
        <v>0</v>
      </c>
      <c r="E210" s="471"/>
      <c r="F210" s="3388">
        <v>0</v>
      </c>
      <c r="G210" s="490"/>
      <c r="H210" s="472"/>
      <c r="I210" s="3171">
        <v>0</v>
      </c>
      <c r="J210" s="502">
        <v>0</v>
      </c>
      <c r="K210" s="477">
        <v>0</v>
      </c>
      <c r="L210" s="477">
        <v>0</v>
      </c>
      <c r="M210" s="477">
        <v>0</v>
      </c>
      <c r="N210" s="477">
        <v>0</v>
      </c>
      <c r="O210" s="523">
        <v>0</v>
      </c>
      <c r="P210" s="523">
        <v>0</v>
      </c>
      <c r="Q210" s="3390"/>
      <c r="T210" s="471"/>
      <c r="U210" s="3388">
        <v>0</v>
      </c>
      <c r="V210" s="3391"/>
      <c r="W210" s="472"/>
      <c r="X210" s="3392">
        <v>0</v>
      </c>
      <c r="Y210" s="3392">
        <v>0</v>
      </c>
      <c r="Z210" s="3392">
        <v>0</v>
      </c>
      <c r="AA210" s="3392">
        <v>0</v>
      </c>
      <c r="AB210" s="3392">
        <v>0</v>
      </c>
      <c r="AC210" s="3392">
        <v>0</v>
      </c>
      <c r="AD210" s="3393">
        <v>0</v>
      </c>
      <c r="AE210" s="247">
        <v>0</v>
      </c>
    </row>
    <row r="211" spans="1:31" ht="15.6" customHeight="1">
      <c r="A211" s="3364" t="s">
        <v>5746</v>
      </c>
      <c r="B211" s="3366">
        <v>0</v>
      </c>
      <c r="E211" s="471"/>
      <c r="F211" s="3388">
        <v>0</v>
      </c>
      <c r="G211" s="490"/>
      <c r="H211" s="472"/>
      <c r="I211" s="3171">
        <v>0</v>
      </c>
      <c r="J211" s="502">
        <v>0</v>
      </c>
      <c r="K211" s="477">
        <v>0</v>
      </c>
      <c r="L211" s="477">
        <v>0</v>
      </c>
      <c r="M211" s="477">
        <v>0</v>
      </c>
      <c r="N211" s="477">
        <v>0</v>
      </c>
      <c r="O211" s="523">
        <v>0</v>
      </c>
      <c r="P211" s="523">
        <v>0</v>
      </c>
      <c r="Q211" s="3390"/>
      <c r="T211" s="471"/>
      <c r="U211" s="3388">
        <v>0</v>
      </c>
      <c r="V211" s="3391"/>
      <c r="W211" s="472"/>
      <c r="X211" s="3392">
        <v>0</v>
      </c>
      <c r="Y211" s="3392">
        <v>0</v>
      </c>
      <c r="Z211" s="3392">
        <v>0</v>
      </c>
      <c r="AA211" s="3392">
        <v>0</v>
      </c>
      <c r="AB211" s="3392">
        <v>0</v>
      </c>
      <c r="AC211" s="3392">
        <v>0</v>
      </c>
      <c r="AD211" s="3393">
        <v>0</v>
      </c>
      <c r="AE211" s="247">
        <v>0</v>
      </c>
    </row>
    <row r="212" spans="1:31" ht="15.6" customHeight="1">
      <c r="A212" s="3364" t="s">
        <v>5746</v>
      </c>
      <c r="B212" s="3366">
        <v>0</v>
      </c>
      <c r="E212" s="471"/>
      <c r="F212" s="3388">
        <v>0</v>
      </c>
      <c r="G212" s="490"/>
      <c r="H212" s="472"/>
      <c r="I212" s="3171">
        <v>0</v>
      </c>
      <c r="J212" s="502">
        <v>0</v>
      </c>
      <c r="K212" s="477">
        <v>0</v>
      </c>
      <c r="L212" s="477">
        <v>0</v>
      </c>
      <c r="M212" s="477">
        <v>0</v>
      </c>
      <c r="N212" s="477">
        <v>0</v>
      </c>
      <c r="O212" s="523">
        <v>0</v>
      </c>
      <c r="P212" s="523">
        <v>0</v>
      </c>
      <c r="Q212" s="3390"/>
      <c r="T212" s="471"/>
      <c r="U212" s="3388">
        <v>0</v>
      </c>
      <c r="V212" s="3391"/>
      <c r="W212" s="472"/>
      <c r="X212" s="3392">
        <v>0</v>
      </c>
      <c r="Y212" s="3392">
        <v>0</v>
      </c>
      <c r="Z212" s="3392">
        <v>0</v>
      </c>
      <c r="AA212" s="3392">
        <v>0</v>
      </c>
      <c r="AB212" s="3392">
        <v>0</v>
      </c>
      <c r="AC212" s="3392">
        <v>0</v>
      </c>
      <c r="AD212" s="3393">
        <v>0</v>
      </c>
      <c r="AE212" s="247">
        <v>0</v>
      </c>
    </row>
    <row r="213" spans="1:31" ht="15.6" customHeight="1">
      <c r="A213" s="3364" t="s">
        <v>5746</v>
      </c>
      <c r="B213" s="3366">
        <v>0</v>
      </c>
      <c r="E213" s="471"/>
      <c r="F213" s="3388"/>
      <c r="G213" s="490"/>
      <c r="H213" s="472">
        <v>0</v>
      </c>
      <c r="I213" s="3198">
        <v>0</v>
      </c>
      <c r="J213" s="3394">
        <v>0</v>
      </c>
      <c r="K213" s="511">
        <v>0</v>
      </c>
      <c r="L213" s="511">
        <v>0</v>
      </c>
      <c r="M213" s="511">
        <v>0</v>
      </c>
      <c r="N213" s="511">
        <v>0</v>
      </c>
      <c r="O213" s="512">
        <v>0</v>
      </c>
      <c r="P213" s="512">
        <v>0</v>
      </c>
      <c r="Q213" s="3390"/>
      <c r="T213" s="471"/>
      <c r="U213" s="3388"/>
      <c r="V213" s="3391"/>
      <c r="W213" s="472">
        <v>0</v>
      </c>
      <c r="X213" s="3392">
        <v>0</v>
      </c>
      <c r="Y213" s="3392">
        <v>0</v>
      </c>
      <c r="Z213" s="3392">
        <v>0</v>
      </c>
      <c r="AA213" s="3392">
        <v>0</v>
      </c>
      <c r="AB213" s="3392">
        <v>0</v>
      </c>
      <c r="AC213" s="3392">
        <v>0</v>
      </c>
      <c r="AD213" s="3395">
        <v>0</v>
      </c>
      <c r="AE213" s="247">
        <v>0</v>
      </c>
    </row>
    <row r="214" spans="1:31" ht="15.6" customHeight="1">
      <c r="A214" s="3364" t="s">
        <v>5746</v>
      </c>
      <c r="B214" s="3366">
        <v>0</v>
      </c>
      <c r="E214" s="471"/>
      <c r="F214" s="3388"/>
      <c r="G214" s="490"/>
      <c r="H214" s="472"/>
      <c r="I214" s="3171">
        <v>0</v>
      </c>
      <c r="J214" s="502">
        <v>0</v>
      </c>
      <c r="K214" s="477">
        <v>0</v>
      </c>
      <c r="L214" s="477">
        <v>0</v>
      </c>
      <c r="M214" s="477">
        <v>0</v>
      </c>
      <c r="N214" s="477">
        <v>0</v>
      </c>
      <c r="O214" s="523">
        <v>0</v>
      </c>
      <c r="P214" s="523"/>
      <c r="Q214" s="3390"/>
      <c r="T214" s="471"/>
      <c r="U214" s="3388"/>
      <c r="V214" s="3391"/>
      <c r="W214" s="472"/>
      <c r="X214" s="3392">
        <v>0</v>
      </c>
      <c r="Y214" s="3392">
        <v>0</v>
      </c>
      <c r="Z214" s="3392">
        <v>0</v>
      </c>
      <c r="AA214" s="3392">
        <v>0</v>
      </c>
      <c r="AB214" s="3392">
        <v>0</v>
      </c>
      <c r="AC214" s="3392">
        <v>0</v>
      </c>
      <c r="AD214" s="3393"/>
      <c r="AE214" s="247">
        <v>0</v>
      </c>
    </row>
    <row r="215" spans="1:31" ht="15.6" customHeight="1">
      <c r="A215" s="3364" t="s">
        <v>5746</v>
      </c>
      <c r="B215" s="3366">
        <v>0</v>
      </c>
      <c r="E215" s="471"/>
      <c r="F215" s="3388"/>
      <c r="G215" s="490"/>
      <c r="H215" s="472"/>
      <c r="I215" s="3171">
        <v>0</v>
      </c>
      <c r="J215" s="502">
        <v>0</v>
      </c>
      <c r="K215" s="477">
        <v>0</v>
      </c>
      <c r="L215" s="477">
        <v>0</v>
      </c>
      <c r="M215" s="477">
        <v>0</v>
      </c>
      <c r="N215" s="477">
        <v>0</v>
      </c>
      <c r="O215" s="523">
        <v>0</v>
      </c>
      <c r="P215" s="523"/>
      <c r="Q215" s="3390"/>
      <c r="T215" s="471"/>
      <c r="U215" s="3388"/>
      <c r="V215" s="3391"/>
      <c r="W215" s="472"/>
      <c r="X215" s="3392"/>
      <c r="Y215" s="3396"/>
      <c r="Z215" s="3396"/>
      <c r="AA215" s="3396"/>
      <c r="AB215" s="3396"/>
      <c r="AC215" s="3397"/>
      <c r="AD215" s="3393"/>
      <c r="AE215" s="247">
        <v>0</v>
      </c>
    </row>
    <row r="216" spans="1:31" ht="15.6" customHeight="1">
      <c r="A216" s="3364" t="s">
        <v>5746</v>
      </c>
      <c r="B216" s="3366">
        <v>0</v>
      </c>
      <c r="E216" s="471" t="s">
        <v>5768</v>
      </c>
      <c r="F216" s="3388"/>
      <c r="G216" s="490"/>
      <c r="H216" s="472"/>
      <c r="I216" s="3171">
        <v>0</v>
      </c>
      <c r="J216" s="502">
        <v>0</v>
      </c>
      <c r="K216" s="477">
        <v>0</v>
      </c>
      <c r="L216" s="477">
        <v>0</v>
      </c>
      <c r="M216" s="477">
        <v>0</v>
      </c>
      <c r="N216" s="477">
        <v>0</v>
      </c>
      <c r="O216" s="523">
        <v>0</v>
      </c>
      <c r="P216" s="523"/>
      <c r="Q216" s="3390"/>
      <c r="T216" s="471" t="s">
        <v>5768</v>
      </c>
      <c r="U216" s="3388"/>
      <c r="V216" s="3391"/>
      <c r="W216" s="472"/>
      <c r="X216" s="3392">
        <v>0</v>
      </c>
      <c r="Y216" s="3392">
        <v>0</v>
      </c>
      <c r="Z216" s="3392">
        <v>0</v>
      </c>
      <c r="AA216" s="3392">
        <v>0</v>
      </c>
      <c r="AB216" s="3392">
        <v>0</v>
      </c>
      <c r="AC216" s="3392">
        <v>0</v>
      </c>
      <c r="AD216" s="3393"/>
      <c r="AE216" s="247">
        <v>0</v>
      </c>
    </row>
    <row r="217" spans="1:31" ht="15.6" customHeight="1">
      <c r="A217" s="3364" t="s">
        <v>5746</v>
      </c>
      <c r="B217" s="3366">
        <v>0</v>
      </c>
      <c r="E217" s="471"/>
      <c r="F217" s="3388">
        <v>0</v>
      </c>
      <c r="G217" s="490"/>
      <c r="H217" s="472"/>
      <c r="I217" s="3171">
        <v>0</v>
      </c>
      <c r="J217" s="502">
        <v>0</v>
      </c>
      <c r="K217" s="477">
        <v>0</v>
      </c>
      <c r="L217" s="477">
        <v>0</v>
      </c>
      <c r="M217" s="477">
        <v>0</v>
      </c>
      <c r="N217" s="477">
        <v>0</v>
      </c>
      <c r="O217" s="523">
        <v>0</v>
      </c>
      <c r="P217" s="523">
        <v>0</v>
      </c>
      <c r="Q217" s="3390"/>
      <c r="T217" s="471"/>
      <c r="U217" s="3388">
        <v>0</v>
      </c>
      <c r="V217" s="3391"/>
      <c r="W217" s="472"/>
      <c r="X217" s="3392"/>
      <c r="Y217" s="3396"/>
      <c r="Z217" s="3396"/>
      <c r="AA217" s="3396"/>
      <c r="AB217" s="3396"/>
      <c r="AC217" s="3397"/>
      <c r="AD217" s="3393">
        <v>0</v>
      </c>
      <c r="AE217" s="247">
        <v>0</v>
      </c>
    </row>
    <row r="218" spans="1:31" ht="15.6" customHeight="1">
      <c r="A218" s="3364" t="s">
        <v>5746</v>
      </c>
      <c r="B218" s="3366">
        <v>0</v>
      </c>
      <c r="E218" s="471"/>
      <c r="F218" s="3388">
        <v>0</v>
      </c>
      <c r="G218" s="490"/>
      <c r="H218" s="472"/>
      <c r="I218" s="3171">
        <v>0</v>
      </c>
      <c r="J218" s="502">
        <v>0</v>
      </c>
      <c r="K218" s="477">
        <v>0</v>
      </c>
      <c r="L218" s="477">
        <v>0</v>
      </c>
      <c r="M218" s="477">
        <v>0</v>
      </c>
      <c r="N218" s="477">
        <v>0</v>
      </c>
      <c r="O218" s="523">
        <v>0</v>
      </c>
      <c r="P218" s="523">
        <v>0</v>
      </c>
      <c r="Q218" s="3390"/>
      <c r="T218" s="471"/>
      <c r="U218" s="3388">
        <v>0</v>
      </c>
      <c r="V218" s="3391"/>
      <c r="W218" s="472"/>
      <c r="X218" s="3392">
        <v>0</v>
      </c>
      <c r="Y218" s="3392">
        <v>0</v>
      </c>
      <c r="Z218" s="3392">
        <v>0</v>
      </c>
      <c r="AA218" s="3392">
        <v>0</v>
      </c>
      <c r="AB218" s="3392">
        <v>0</v>
      </c>
      <c r="AC218" s="3392">
        <v>0</v>
      </c>
      <c r="AD218" s="3393">
        <v>0</v>
      </c>
      <c r="AE218" s="247">
        <v>0</v>
      </c>
    </row>
    <row r="219" spans="1:31" ht="15.6" customHeight="1">
      <c r="A219" s="3364" t="s">
        <v>5746</v>
      </c>
      <c r="B219" s="3366">
        <v>0</v>
      </c>
      <c r="E219" s="471"/>
      <c r="F219" s="3388">
        <v>0</v>
      </c>
      <c r="G219" s="490"/>
      <c r="H219" s="472"/>
      <c r="I219" s="3171">
        <v>0</v>
      </c>
      <c r="J219" s="502">
        <v>0</v>
      </c>
      <c r="K219" s="477">
        <v>0</v>
      </c>
      <c r="L219" s="477">
        <v>0</v>
      </c>
      <c r="M219" s="477">
        <v>0</v>
      </c>
      <c r="N219" s="477">
        <v>0</v>
      </c>
      <c r="O219" s="523">
        <v>0</v>
      </c>
      <c r="P219" s="523">
        <v>0</v>
      </c>
      <c r="Q219" s="3390"/>
      <c r="T219" s="471"/>
      <c r="U219" s="3388">
        <v>0</v>
      </c>
      <c r="V219" s="3391"/>
      <c r="W219" s="472"/>
      <c r="X219" s="3392"/>
      <c r="Y219" s="3396"/>
      <c r="Z219" s="3396"/>
      <c r="AA219" s="3396"/>
      <c r="AB219" s="3396"/>
      <c r="AC219" s="3397"/>
      <c r="AD219" s="3393">
        <v>0</v>
      </c>
      <c r="AE219" s="247">
        <v>0</v>
      </c>
    </row>
    <row r="220" spans="1:31" ht="15.6" customHeight="1">
      <c r="A220" s="3364" t="s">
        <v>5746</v>
      </c>
      <c r="B220" s="3366">
        <v>0</v>
      </c>
      <c r="E220" s="471"/>
      <c r="F220" s="3388">
        <v>0</v>
      </c>
      <c r="G220" s="490"/>
      <c r="H220" s="472"/>
      <c r="I220" s="3171">
        <v>0</v>
      </c>
      <c r="J220" s="502">
        <v>0</v>
      </c>
      <c r="K220" s="477">
        <v>0</v>
      </c>
      <c r="L220" s="477">
        <v>0</v>
      </c>
      <c r="M220" s="477">
        <v>0</v>
      </c>
      <c r="N220" s="477">
        <v>0</v>
      </c>
      <c r="O220" s="523">
        <v>0</v>
      </c>
      <c r="P220" s="523">
        <v>0</v>
      </c>
      <c r="Q220" s="3390"/>
      <c r="T220" s="471"/>
      <c r="U220" s="3388">
        <v>0</v>
      </c>
      <c r="V220" s="3391"/>
      <c r="W220" s="472"/>
      <c r="X220" s="3392"/>
      <c r="Y220" s="3396"/>
      <c r="Z220" s="3396"/>
      <c r="AA220" s="3396"/>
      <c r="AB220" s="3396"/>
      <c r="AC220" s="3397"/>
      <c r="AD220" s="3393">
        <v>0</v>
      </c>
      <c r="AE220" s="247">
        <v>0</v>
      </c>
    </row>
    <row r="221" spans="1:31" ht="15.6" customHeight="1">
      <c r="A221" s="3364" t="s">
        <v>5746</v>
      </c>
      <c r="B221" s="3366">
        <v>0</v>
      </c>
      <c r="E221" s="471"/>
      <c r="F221" s="3388">
        <v>0</v>
      </c>
      <c r="G221" s="490"/>
      <c r="H221" s="472"/>
      <c r="I221" s="3171">
        <v>0</v>
      </c>
      <c r="J221" s="502">
        <v>0</v>
      </c>
      <c r="K221" s="477">
        <v>0</v>
      </c>
      <c r="L221" s="477">
        <v>0</v>
      </c>
      <c r="M221" s="477">
        <v>0</v>
      </c>
      <c r="N221" s="477">
        <v>0</v>
      </c>
      <c r="O221" s="523">
        <v>0</v>
      </c>
      <c r="P221" s="523">
        <v>0</v>
      </c>
      <c r="Q221" s="3390"/>
      <c r="T221" s="471"/>
      <c r="U221" s="3388">
        <v>0</v>
      </c>
      <c r="V221" s="3391"/>
      <c r="W221" s="472"/>
      <c r="X221" s="3392"/>
      <c r="Y221" s="3396"/>
      <c r="Z221" s="3396"/>
      <c r="AA221" s="3396"/>
      <c r="AB221" s="3396"/>
      <c r="AC221" s="3397"/>
      <c r="AD221" s="3393">
        <v>0</v>
      </c>
      <c r="AE221" s="247">
        <v>0</v>
      </c>
    </row>
    <row r="222" spans="1:31" ht="15.6" customHeight="1">
      <c r="A222" s="3364" t="s">
        <v>5746</v>
      </c>
      <c r="B222" s="3366">
        <v>0</v>
      </c>
      <c r="E222" s="471"/>
      <c r="F222" s="3388"/>
      <c r="G222" s="490"/>
      <c r="H222" s="472">
        <v>0</v>
      </c>
      <c r="I222" s="3198">
        <v>0</v>
      </c>
      <c r="J222" s="3394">
        <v>0</v>
      </c>
      <c r="K222" s="511">
        <v>0</v>
      </c>
      <c r="L222" s="511">
        <v>0</v>
      </c>
      <c r="M222" s="511">
        <v>0</v>
      </c>
      <c r="N222" s="511">
        <v>0</v>
      </c>
      <c r="O222" s="512">
        <v>0</v>
      </c>
      <c r="P222" s="512">
        <v>0</v>
      </c>
      <c r="Q222" s="3390"/>
      <c r="T222" s="471"/>
      <c r="U222" s="3388"/>
      <c r="V222" s="3391"/>
      <c r="W222" s="472">
        <v>0</v>
      </c>
      <c r="X222" s="3408">
        <v>0</v>
      </c>
      <c r="Y222" s="3409">
        <v>0</v>
      </c>
      <c r="Z222" s="3409">
        <v>0</v>
      </c>
      <c r="AA222" s="3409">
        <v>0</v>
      </c>
      <c r="AB222" s="3409">
        <v>0</v>
      </c>
      <c r="AC222" s="3410">
        <v>0</v>
      </c>
      <c r="AD222" s="3395">
        <v>0</v>
      </c>
      <c r="AE222" s="247">
        <v>0</v>
      </c>
    </row>
    <row r="223" spans="1:31" ht="15.6" customHeight="1">
      <c r="A223" s="3364" t="s">
        <v>5746</v>
      </c>
      <c r="B223" s="3366">
        <v>0</v>
      </c>
      <c r="E223" s="471"/>
      <c r="F223" s="3388"/>
      <c r="G223" s="490"/>
      <c r="H223" s="472"/>
      <c r="I223" s="3171">
        <v>0</v>
      </c>
      <c r="J223" s="502">
        <v>0</v>
      </c>
      <c r="K223" s="477">
        <v>0</v>
      </c>
      <c r="L223" s="477">
        <v>0</v>
      </c>
      <c r="M223" s="477">
        <v>0</v>
      </c>
      <c r="N223" s="477">
        <v>0</v>
      </c>
      <c r="O223" s="523">
        <v>0</v>
      </c>
      <c r="P223" s="523"/>
      <c r="Q223" s="3390"/>
      <c r="T223" s="471"/>
      <c r="U223" s="3388"/>
      <c r="V223" s="3391"/>
      <c r="W223" s="472"/>
      <c r="X223" s="3392"/>
      <c r="Y223" s="3396"/>
      <c r="Z223" s="3396"/>
      <c r="AA223" s="3396"/>
      <c r="AB223" s="3396"/>
      <c r="AC223" s="3397"/>
      <c r="AD223" s="3393"/>
      <c r="AE223" s="247">
        <v>0</v>
      </c>
    </row>
    <row r="224" spans="1:31" ht="15.6" customHeight="1">
      <c r="A224" s="3364" t="s">
        <v>5746</v>
      </c>
      <c r="B224" s="3366">
        <v>0</v>
      </c>
      <c r="E224" s="471"/>
      <c r="F224" s="3388"/>
      <c r="G224" s="490"/>
      <c r="H224" s="472"/>
      <c r="I224" s="3171">
        <v>0</v>
      </c>
      <c r="J224" s="502">
        <v>0</v>
      </c>
      <c r="K224" s="477">
        <v>0</v>
      </c>
      <c r="L224" s="477">
        <v>0</v>
      </c>
      <c r="M224" s="477">
        <v>0</v>
      </c>
      <c r="N224" s="477">
        <v>0</v>
      </c>
      <c r="O224" s="523">
        <v>0</v>
      </c>
      <c r="P224" s="523"/>
      <c r="Q224" s="3390"/>
      <c r="T224" s="471"/>
      <c r="U224" s="3388"/>
      <c r="V224" s="3391"/>
      <c r="W224" s="472"/>
      <c r="X224" s="3392"/>
      <c r="Y224" s="3396"/>
      <c r="Z224" s="3396"/>
      <c r="AA224" s="3396"/>
      <c r="AB224" s="3396"/>
      <c r="AC224" s="3397"/>
      <c r="AD224" s="3393"/>
      <c r="AE224" s="247">
        <v>0</v>
      </c>
    </row>
    <row r="225" spans="1:31" ht="15.6" customHeight="1">
      <c r="A225" s="3364" t="s">
        <v>5746</v>
      </c>
      <c r="B225" s="3366">
        <v>0</v>
      </c>
      <c r="E225" s="471" t="s">
        <v>5768</v>
      </c>
      <c r="F225" s="3388"/>
      <c r="G225" s="490"/>
      <c r="H225" s="472"/>
      <c r="I225" s="3171">
        <v>0</v>
      </c>
      <c r="J225" s="502">
        <v>0</v>
      </c>
      <c r="K225" s="477">
        <v>0</v>
      </c>
      <c r="L225" s="477">
        <v>0</v>
      </c>
      <c r="M225" s="477">
        <v>0</v>
      </c>
      <c r="N225" s="477">
        <v>0</v>
      </c>
      <c r="O225" s="523">
        <v>0</v>
      </c>
      <c r="P225" s="523"/>
      <c r="Q225" s="3390"/>
      <c r="T225" s="471" t="s">
        <v>5768</v>
      </c>
      <c r="U225" s="3388"/>
      <c r="V225" s="3391"/>
      <c r="W225" s="472"/>
      <c r="X225" s="3392"/>
      <c r="Y225" s="3396"/>
      <c r="Z225" s="3396"/>
      <c r="AA225" s="3396"/>
      <c r="AB225" s="3396"/>
      <c r="AC225" s="3397"/>
      <c r="AD225" s="3393"/>
      <c r="AE225" s="247">
        <v>0</v>
      </c>
    </row>
    <row r="226" spans="1:31" ht="15.6" customHeight="1">
      <c r="A226" s="3364" t="s">
        <v>5746</v>
      </c>
      <c r="B226" s="3366">
        <v>0</v>
      </c>
      <c r="E226" s="471"/>
      <c r="F226" s="3388">
        <v>0</v>
      </c>
      <c r="G226" s="490"/>
      <c r="H226" s="472"/>
      <c r="I226" s="3171">
        <v>0</v>
      </c>
      <c r="J226" s="502">
        <v>0</v>
      </c>
      <c r="K226" s="477">
        <v>0</v>
      </c>
      <c r="L226" s="477">
        <v>0</v>
      </c>
      <c r="M226" s="477">
        <v>0</v>
      </c>
      <c r="N226" s="477">
        <v>0</v>
      </c>
      <c r="O226" s="523">
        <v>0</v>
      </c>
      <c r="P226" s="523">
        <v>0</v>
      </c>
      <c r="Q226" s="3390"/>
      <c r="T226" s="471"/>
      <c r="U226" s="3388">
        <v>0</v>
      </c>
      <c r="V226" s="3391"/>
      <c r="W226" s="472"/>
      <c r="X226" s="3392"/>
      <c r="Y226" s="3396"/>
      <c r="Z226" s="3396"/>
      <c r="AA226" s="3396"/>
      <c r="AB226" s="3396"/>
      <c r="AC226" s="3397"/>
      <c r="AD226" s="3393">
        <v>0</v>
      </c>
      <c r="AE226" s="247">
        <v>0</v>
      </c>
    </row>
    <row r="227" spans="1:31" ht="15.6" customHeight="1">
      <c r="A227" s="3364" t="s">
        <v>5746</v>
      </c>
      <c r="B227" s="3366">
        <v>0</v>
      </c>
      <c r="E227" s="471"/>
      <c r="F227" s="3388">
        <v>0</v>
      </c>
      <c r="G227" s="490"/>
      <c r="H227" s="472"/>
      <c r="I227" s="3171">
        <v>0</v>
      </c>
      <c r="J227" s="502">
        <v>0</v>
      </c>
      <c r="K227" s="477">
        <v>0</v>
      </c>
      <c r="L227" s="477">
        <v>0</v>
      </c>
      <c r="M227" s="477">
        <v>0</v>
      </c>
      <c r="N227" s="477">
        <v>0</v>
      </c>
      <c r="O227" s="523">
        <v>0</v>
      </c>
      <c r="P227" s="523">
        <v>0</v>
      </c>
      <c r="Q227" s="3390"/>
      <c r="T227" s="471"/>
      <c r="U227" s="3388">
        <v>0</v>
      </c>
      <c r="V227" s="3391"/>
      <c r="W227" s="472"/>
      <c r="X227" s="3392"/>
      <c r="Y227" s="3396"/>
      <c r="Z227" s="3396"/>
      <c r="AA227" s="3396"/>
      <c r="AB227" s="3396"/>
      <c r="AC227" s="3397"/>
      <c r="AD227" s="3393">
        <v>0</v>
      </c>
      <c r="AE227" s="247">
        <v>0</v>
      </c>
    </row>
    <row r="228" spans="1:31" ht="15.6" customHeight="1">
      <c r="A228" s="3364" t="s">
        <v>5746</v>
      </c>
      <c r="B228" s="3366">
        <v>0</v>
      </c>
      <c r="E228" s="471"/>
      <c r="F228" s="3388">
        <v>0</v>
      </c>
      <c r="G228" s="490"/>
      <c r="H228" s="472"/>
      <c r="I228" s="3171">
        <v>0</v>
      </c>
      <c r="J228" s="502">
        <v>0</v>
      </c>
      <c r="K228" s="477">
        <v>0</v>
      </c>
      <c r="L228" s="477">
        <v>0</v>
      </c>
      <c r="M228" s="477">
        <v>0</v>
      </c>
      <c r="N228" s="477">
        <v>0</v>
      </c>
      <c r="O228" s="523">
        <v>0</v>
      </c>
      <c r="P228" s="523">
        <v>0</v>
      </c>
      <c r="Q228" s="3390"/>
      <c r="T228" s="471"/>
      <c r="U228" s="3388">
        <v>0</v>
      </c>
      <c r="V228" s="3391"/>
      <c r="W228" s="472"/>
      <c r="X228" s="3392"/>
      <c r="Y228" s="3396"/>
      <c r="Z228" s="3396"/>
      <c r="AA228" s="3396"/>
      <c r="AB228" s="3396"/>
      <c r="AC228" s="3397"/>
      <c r="AD228" s="3393">
        <v>0</v>
      </c>
      <c r="AE228" s="247">
        <v>0</v>
      </c>
    </row>
    <row r="229" spans="1:31" ht="15.6" customHeight="1">
      <c r="A229" s="3364" t="s">
        <v>5746</v>
      </c>
      <c r="B229" s="3366">
        <v>0</v>
      </c>
      <c r="E229" s="471"/>
      <c r="F229" s="3388">
        <v>0</v>
      </c>
      <c r="G229" s="490"/>
      <c r="H229" s="472"/>
      <c r="I229" s="3171">
        <v>0</v>
      </c>
      <c r="J229" s="502">
        <v>0</v>
      </c>
      <c r="K229" s="477">
        <v>0</v>
      </c>
      <c r="L229" s="477">
        <v>0</v>
      </c>
      <c r="M229" s="477">
        <v>0</v>
      </c>
      <c r="N229" s="477">
        <v>0</v>
      </c>
      <c r="O229" s="523">
        <v>0</v>
      </c>
      <c r="P229" s="523">
        <v>0</v>
      </c>
      <c r="Q229" s="3390"/>
      <c r="T229" s="471"/>
      <c r="U229" s="3388">
        <v>0</v>
      </c>
      <c r="V229" s="3391"/>
      <c r="W229" s="472"/>
      <c r="X229" s="3392"/>
      <c r="Y229" s="3396"/>
      <c r="Z229" s="3396"/>
      <c r="AA229" s="3396"/>
      <c r="AB229" s="3396"/>
      <c r="AC229" s="3397"/>
      <c r="AD229" s="3393">
        <v>0</v>
      </c>
      <c r="AE229" s="247">
        <v>0</v>
      </c>
    </row>
    <row r="230" spans="1:31" ht="15.6" customHeight="1">
      <c r="A230" s="3364" t="s">
        <v>5746</v>
      </c>
      <c r="B230" s="3366">
        <v>0</v>
      </c>
      <c r="E230" s="471"/>
      <c r="F230" s="3388">
        <v>0</v>
      </c>
      <c r="G230" s="490"/>
      <c r="H230" s="472"/>
      <c r="I230" s="3171">
        <v>0</v>
      </c>
      <c r="J230" s="502">
        <v>0</v>
      </c>
      <c r="K230" s="477">
        <v>0</v>
      </c>
      <c r="L230" s="477">
        <v>0</v>
      </c>
      <c r="M230" s="477">
        <v>0</v>
      </c>
      <c r="N230" s="477">
        <v>0</v>
      </c>
      <c r="O230" s="523">
        <v>0</v>
      </c>
      <c r="P230" s="523">
        <v>0</v>
      </c>
      <c r="Q230" s="3390"/>
      <c r="T230" s="471"/>
      <c r="U230" s="3388">
        <v>0</v>
      </c>
      <c r="V230" s="3391"/>
      <c r="W230" s="472"/>
      <c r="X230" s="3392"/>
      <c r="Y230" s="3396"/>
      <c r="Z230" s="3396"/>
      <c r="AA230" s="3396"/>
      <c r="AB230" s="3396"/>
      <c r="AC230" s="3397"/>
      <c r="AD230" s="3393">
        <v>0</v>
      </c>
      <c r="AE230" s="247">
        <v>0</v>
      </c>
    </row>
    <row r="231" spans="1:31" ht="15.6" customHeight="1">
      <c r="A231" s="3364" t="s">
        <v>5746</v>
      </c>
      <c r="B231" s="3366">
        <v>0</v>
      </c>
      <c r="E231" s="471"/>
      <c r="F231" s="3388">
        <v>0</v>
      </c>
      <c r="G231" s="490"/>
      <c r="H231" s="472"/>
      <c r="I231" s="3171">
        <v>0</v>
      </c>
      <c r="J231" s="502">
        <v>0</v>
      </c>
      <c r="K231" s="477">
        <v>0</v>
      </c>
      <c r="L231" s="477">
        <v>0</v>
      </c>
      <c r="M231" s="477">
        <v>0</v>
      </c>
      <c r="N231" s="477">
        <v>0</v>
      </c>
      <c r="O231" s="523">
        <v>0</v>
      </c>
      <c r="P231" s="523">
        <v>0</v>
      </c>
      <c r="Q231" s="3390"/>
      <c r="T231" s="471"/>
      <c r="U231" s="3388">
        <v>0</v>
      </c>
      <c r="V231" s="3391"/>
      <c r="W231" s="472"/>
      <c r="X231" s="3392"/>
      <c r="Y231" s="3396"/>
      <c r="Z231" s="3396"/>
      <c r="AA231" s="3396"/>
      <c r="AB231" s="3396"/>
      <c r="AC231" s="3397"/>
      <c r="AD231" s="3393">
        <v>0</v>
      </c>
      <c r="AE231" s="247">
        <v>0</v>
      </c>
    </row>
    <row r="232" spans="1:31" ht="15.6" customHeight="1">
      <c r="A232" s="3364" t="s">
        <v>5746</v>
      </c>
      <c r="B232" s="3366">
        <v>0</v>
      </c>
      <c r="E232" s="471"/>
      <c r="F232" s="3388">
        <v>0</v>
      </c>
      <c r="G232" s="490"/>
      <c r="H232" s="472"/>
      <c r="I232" s="3171">
        <v>0</v>
      </c>
      <c r="J232" s="502">
        <v>0</v>
      </c>
      <c r="K232" s="477">
        <v>0</v>
      </c>
      <c r="L232" s="477">
        <v>0</v>
      </c>
      <c r="M232" s="477">
        <v>0</v>
      </c>
      <c r="N232" s="477">
        <v>0</v>
      </c>
      <c r="O232" s="523">
        <v>0</v>
      </c>
      <c r="P232" s="523">
        <v>0</v>
      </c>
      <c r="Q232" s="3390"/>
      <c r="T232" s="471"/>
      <c r="U232" s="3388">
        <v>0</v>
      </c>
      <c r="V232" s="3391"/>
      <c r="W232" s="472"/>
      <c r="X232" s="3392"/>
      <c r="Y232" s="3396"/>
      <c r="Z232" s="3396"/>
      <c r="AA232" s="3396"/>
      <c r="AB232" s="3396"/>
      <c r="AC232" s="3397"/>
      <c r="AD232" s="3393">
        <v>0</v>
      </c>
      <c r="AE232" s="247">
        <v>0</v>
      </c>
    </row>
    <row r="233" spans="1:31" ht="15.6" customHeight="1">
      <c r="A233" s="3364" t="s">
        <v>5746</v>
      </c>
      <c r="B233" s="3366">
        <v>0</v>
      </c>
      <c r="E233" s="471"/>
      <c r="F233" s="3388">
        <v>0</v>
      </c>
      <c r="G233" s="490"/>
      <c r="H233" s="472"/>
      <c r="I233" s="3171">
        <v>0</v>
      </c>
      <c r="J233" s="502">
        <v>0</v>
      </c>
      <c r="K233" s="477">
        <v>0</v>
      </c>
      <c r="L233" s="477">
        <v>0</v>
      </c>
      <c r="M233" s="477">
        <v>0</v>
      </c>
      <c r="N233" s="477">
        <v>0</v>
      </c>
      <c r="O233" s="523">
        <v>0</v>
      </c>
      <c r="P233" s="523">
        <v>0</v>
      </c>
      <c r="Q233" s="3390"/>
      <c r="T233" s="471"/>
      <c r="U233" s="3388">
        <v>0</v>
      </c>
      <c r="V233" s="3391"/>
      <c r="W233" s="472"/>
      <c r="X233" s="3392"/>
      <c r="Y233" s="3396"/>
      <c r="Z233" s="3396"/>
      <c r="AA233" s="3396"/>
      <c r="AB233" s="3396"/>
      <c r="AC233" s="3397"/>
      <c r="AD233" s="3393">
        <v>0</v>
      </c>
      <c r="AE233" s="247">
        <v>0</v>
      </c>
    </row>
    <row r="234" spans="1:31" ht="15.6" customHeight="1">
      <c r="A234" s="3364" t="s">
        <v>5746</v>
      </c>
      <c r="B234" s="3366">
        <v>0</v>
      </c>
      <c r="E234" s="471"/>
      <c r="F234" s="3388">
        <v>0</v>
      </c>
      <c r="G234" s="490"/>
      <c r="H234" s="472"/>
      <c r="I234" s="3171">
        <v>0</v>
      </c>
      <c r="J234" s="502">
        <v>0</v>
      </c>
      <c r="K234" s="477">
        <v>0</v>
      </c>
      <c r="L234" s="477">
        <v>0</v>
      </c>
      <c r="M234" s="477">
        <v>0</v>
      </c>
      <c r="N234" s="477">
        <v>0</v>
      </c>
      <c r="O234" s="523">
        <v>0</v>
      </c>
      <c r="P234" s="523">
        <v>0</v>
      </c>
      <c r="Q234" s="3390"/>
      <c r="T234" s="471"/>
      <c r="U234" s="3388">
        <v>0</v>
      </c>
      <c r="V234" s="3391"/>
      <c r="W234" s="472"/>
      <c r="X234" s="3392"/>
      <c r="Y234" s="3396"/>
      <c r="Z234" s="3396"/>
      <c r="AA234" s="3396"/>
      <c r="AB234" s="3396"/>
      <c r="AC234" s="3397"/>
      <c r="AD234" s="3393">
        <v>0</v>
      </c>
      <c r="AE234" s="247">
        <v>0</v>
      </c>
    </row>
    <row r="235" spans="1:31" ht="15.6" customHeight="1">
      <c r="A235" s="3364" t="s">
        <v>5746</v>
      </c>
      <c r="B235" s="3366">
        <v>0</v>
      </c>
      <c r="E235" s="471"/>
      <c r="F235" s="3388">
        <v>0</v>
      </c>
      <c r="G235" s="490"/>
      <c r="H235" s="472"/>
      <c r="I235" s="3171">
        <v>0</v>
      </c>
      <c r="J235" s="502">
        <v>0</v>
      </c>
      <c r="K235" s="477">
        <v>0</v>
      </c>
      <c r="L235" s="477">
        <v>0</v>
      </c>
      <c r="M235" s="477">
        <v>0</v>
      </c>
      <c r="N235" s="477">
        <v>0</v>
      </c>
      <c r="O235" s="523">
        <v>0</v>
      </c>
      <c r="P235" s="523">
        <v>0</v>
      </c>
      <c r="Q235" s="3390"/>
      <c r="T235" s="471"/>
      <c r="U235" s="3388">
        <v>0</v>
      </c>
      <c r="V235" s="3391"/>
      <c r="W235" s="472"/>
      <c r="X235" s="3392"/>
      <c r="Y235" s="3396"/>
      <c r="Z235" s="3396"/>
      <c r="AA235" s="3396"/>
      <c r="AB235" s="3396"/>
      <c r="AC235" s="3397"/>
      <c r="AD235" s="3393">
        <v>0</v>
      </c>
      <c r="AE235" s="247">
        <v>0</v>
      </c>
    </row>
    <row r="236" spans="1:31" ht="15.6" customHeight="1">
      <c r="A236" s="3364" t="s">
        <v>5746</v>
      </c>
      <c r="B236" s="3366">
        <v>0</v>
      </c>
      <c r="E236" s="471"/>
      <c r="F236" s="3388">
        <v>0</v>
      </c>
      <c r="G236" s="490"/>
      <c r="H236" s="472"/>
      <c r="I236" s="3171">
        <v>0</v>
      </c>
      <c r="J236" s="502">
        <v>0</v>
      </c>
      <c r="K236" s="477">
        <v>0</v>
      </c>
      <c r="L236" s="477">
        <v>0</v>
      </c>
      <c r="M236" s="477">
        <v>0</v>
      </c>
      <c r="N236" s="477">
        <v>0</v>
      </c>
      <c r="O236" s="523">
        <v>0</v>
      </c>
      <c r="P236" s="523">
        <v>0</v>
      </c>
      <c r="Q236" s="3390"/>
      <c r="T236" s="471"/>
      <c r="U236" s="3388">
        <v>0</v>
      </c>
      <c r="V236" s="3391"/>
      <c r="W236" s="472"/>
      <c r="X236" s="3392"/>
      <c r="Y236" s="3396"/>
      <c r="Z236" s="3396"/>
      <c r="AA236" s="3396"/>
      <c r="AB236" s="3396"/>
      <c r="AC236" s="3397"/>
      <c r="AD236" s="3393">
        <v>0</v>
      </c>
      <c r="AE236" s="247">
        <v>0</v>
      </c>
    </row>
    <row r="237" spans="1:31" ht="15.6" customHeight="1">
      <c r="A237" s="3364" t="s">
        <v>5746</v>
      </c>
      <c r="B237" s="3366">
        <v>0</v>
      </c>
      <c r="E237" s="471"/>
      <c r="F237" s="3388">
        <v>0</v>
      </c>
      <c r="G237" s="490"/>
      <c r="H237" s="472"/>
      <c r="I237" s="3171">
        <v>0</v>
      </c>
      <c r="J237" s="502">
        <v>0</v>
      </c>
      <c r="K237" s="477">
        <v>0</v>
      </c>
      <c r="L237" s="477">
        <v>0</v>
      </c>
      <c r="M237" s="477">
        <v>0</v>
      </c>
      <c r="N237" s="477">
        <v>0</v>
      </c>
      <c r="O237" s="523">
        <v>0</v>
      </c>
      <c r="P237" s="523">
        <v>0</v>
      </c>
      <c r="Q237" s="3390"/>
      <c r="T237" s="471"/>
      <c r="U237" s="3388">
        <v>0</v>
      </c>
      <c r="V237" s="3391"/>
      <c r="W237" s="472"/>
      <c r="X237" s="3392"/>
      <c r="Y237" s="3396"/>
      <c r="Z237" s="3396"/>
      <c r="AA237" s="3396"/>
      <c r="AB237" s="3396"/>
      <c r="AC237" s="3397"/>
      <c r="AD237" s="3393">
        <v>0</v>
      </c>
      <c r="AE237" s="247">
        <v>0</v>
      </c>
    </row>
    <row r="238" spans="1:31" ht="15.6" customHeight="1">
      <c r="A238" s="3364" t="s">
        <v>5746</v>
      </c>
      <c r="B238" s="3366">
        <v>0</v>
      </c>
      <c r="E238" s="471"/>
      <c r="F238" s="3388">
        <v>0</v>
      </c>
      <c r="G238" s="490"/>
      <c r="H238" s="472"/>
      <c r="I238" s="3171">
        <v>0</v>
      </c>
      <c r="J238" s="502">
        <v>0</v>
      </c>
      <c r="K238" s="477">
        <v>0</v>
      </c>
      <c r="L238" s="477">
        <v>0</v>
      </c>
      <c r="M238" s="477">
        <v>0</v>
      </c>
      <c r="N238" s="477">
        <v>0</v>
      </c>
      <c r="O238" s="523">
        <v>0</v>
      </c>
      <c r="P238" s="523">
        <v>0</v>
      </c>
      <c r="Q238" s="3390"/>
      <c r="T238" s="471"/>
      <c r="U238" s="3388">
        <v>0</v>
      </c>
      <c r="V238" s="3391"/>
      <c r="W238" s="472"/>
      <c r="X238" s="3392"/>
      <c r="Y238" s="3396"/>
      <c r="Z238" s="3396"/>
      <c r="AA238" s="3396"/>
      <c r="AB238" s="3396"/>
      <c r="AC238" s="3397"/>
      <c r="AD238" s="3393">
        <v>0</v>
      </c>
      <c r="AE238" s="247">
        <v>0</v>
      </c>
    </row>
    <row r="239" spans="1:31" ht="15.6" customHeight="1">
      <c r="A239" s="3364" t="s">
        <v>5746</v>
      </c>
      <c r="B239" s="3366">
        <v>0</v>
      </c>
      <c r="E239" s="471"/>
      <c r="F239" s="3388">
        <v>0</v>
      </c>
      <c r="G239" s="490"/>
      <c r="H239" s="472"/>
      <c r="I239" s="3171">
        <v>0</v>
      </c>
      <c r="J239" s="502">
        <v>0</v>
      </c>
      <c r="K239" s="477">
        <v>0</v>
      </c>
      <c r="L239" s="477">
        <v>0</v>
      </c>
      <c r="M239" s="477">
        <v>0</v>
      </c>
      <c r="N239" s="477">
        <v>0</v>
      </c>
      <c r="O239" s="523">
        <v>0</v>
      </c>
      <c r="P239" s="523">
        <v>0</v>
      </c>
      <c r="Q239" s="3390"/>
      <c r="T239" s="471"/>
      <c r="U239" s="3388">
        <v>0</v>
      </c>
      <c r="V239" s="3391"/>
      <c r="W239" s="472"/>
      <c r="X239" s="3392"/>
      <c r="Y239" s="3396"/>
      <c r="Z239" s="3396"/>
      <c r="AA239" s="3396"/>
      <c r="AB239" s="3396"/>
      <c r="AC239" s="3397"/>
      <c r="AD239" s="3393">
        <v>0</v>
      </c>
      <c r="AE239" s="247">
        <v>0</v>
      </c>
    </row>
    <row r="240" spans="1:31" ht="15.6" customHeight="1">
      <c r="A240" s="3364" t="s">
        <v>5746</v>
      </c>
      <c r="B240" s="3366">
        <v>0</v>
      </c>
      <c r="E240" s="471"/>
      <c r="F240" s="3388">
        <v>0</v>
      </c>
      <c r="G240" s="490"/>
      <c r="H240" s="472"/>
      <c r="I240" s="3171">
        <v>0</v>
      </c>
      <c r="J240" s="502">
        <v>0</v>
      </c>
      <c r="K240" s="477">
        <v>0</v>
      </c>
      <c r="L240" s="477">
        <v>0</v>
      </c>
      <c r="M240" s="477">
        <v>0</v>
      </c>
      <c r="N240" s="477">
        <v>0</v>
      </c>
      <c r="O240" s="523">
        <v>0</v>
      </c>
      <c r="P240" s="523">
        <v>0</v>
      </c>
      <c r="Q240" s="3390"/>
      <c r="T240" s="471"/>
      <c r="U240" s="3388">
        <v>0</v>
      </c>
      <c r="V240" s="3391"/>
      <c r="W240" s="472"/>
      <c r="X240" s="3392"/>
      <c r="Y240" s="3396"/>
      <c r="Z240" s="3396"/>
      <c r="AA240" s="3396"/>
      <c r="AB240" s="3396"/>
      <c r="AC240" s="3397"/>
      <c r="AD240" s="3393">
        <v>0</v>
      </c>
      <c r="AE240" s="247">
        <v>0</v>
      </c>
    </row>
    <row r="241" spans="1:31" ht="15.6" customHeight="1">
      <c r="A241" s="3364" t="s">
        <v>5746</v>
      </c>
      <c r="B241" s="3366">
        <v>0</v>
      </c>
      <c r="E241" s="471"/>
      <c r="F241" s="3388">
        <v>0</v>
      </c>
      <c r="G241" s="490"/>
      <c r="H241" s="472"/>
      <c r="I241" s="3171">
        <v>0</v>
      </c>
      <c r="J241" s="502">
        <v>0</v>
      </c>
      <c r="K241" s="477">
        <v>0</v>
      </c>
      <c r="L241" s="477">
        <v>0</v>
      </c>
      <c r="M241" s="477">
        <v>0</v>
      </c>
      <c r="N241" s="477">
        <v>0</v>
      </c>
      <c r="O241" s="523">
        <v>0</v>
      </c>
      <c r="P241" s="523">
        <v>0</v>
      </c>
      <c r="Q241" s="3390"/>
      <c r="T241" s="471"/>
      <c r="U241" s="3388">
        <v>0</v>
      </c>
      <c r="V241" s="3391"/>
      <c r="W241" s="472"/>
      <c r="X241" s="3392"/>
      <c r="Y241" s="3396"/>
      <c r="Z241" s="3396"/>
      <c r="AA241" s="3396"/>
      <c r="AB241" s="3396"/>
      <c r="AC241" s="3397"/>
      <c r="AD241" s="3393">
        <v>0</v>
      </c>
      <c r="AE241" s="247">
        <v>0</v>
      </c>
    </row>
    <row r="242" spans="1:31" ht="15.6" customHeight="1">
      <c r="A242" s="3364" t="s">
        <v>5746</v>
      </c>
      <c r="B242" s="3366">
        <v>0</v>
      </c>
      <c r="E242" s="471"/>
      <c r="F242" s="3388">
        <v>0</v>
      </c>
      <c r="G242" s="490"/>
      <c r="H242" s="472"/>
      <c r="I242" s="3171">
        <v>0</v>
      </c>
      <c r="J242" s="502">
        <v>0</v>
      </c>
      <c r="K242" s="477">
        <v>0</v>
      </c>
      <c r="L242" s="477">
        <v>0</v>
      </c>
      <c r="M242" s="477">
        <v>0</v>
      </c>
      <c r="N242" s="477">
        <v>0</v>
      </c>
      <c r="O242" s="523">
        <v>0</v>
      </c>
      <c r="P242" s="523">
        <v>0</v>
      </c>
      <c r="Q242" s="3390"/>
      <c r="T242" s="471"/>
      <c r="U242" s="3388">
        <v>0</v>
      </c>
      <c r="V242" s="3391"/>
      <c r="W242" s="472"/>
      <c r="X242" s="3392"/>
      <c r="Y242" s="3396"/>
      <c r="Z242" s="3396"/>
      <c r="AA242" s="3396"/>
      <c r="AB242" s="3396"/>
      <c r="AC242" s="3397"/>
      <c r="AD242" s="3393">
        <v>0</v>
      </c>
      <c r="AE242" s="247">
        <v>0</v>
      </c>
    </row>
    <row r="243" spans="1:31" ht="15.6" customHeight="1">
      <c r="A243" s="3364" t="s">
        <v>5746</v>
      </c>
      <c r="B243" s="3366">
        <v>0</v>
      </c>
      <c r="E243" s="471"/>
      <c r="F243" s="490"/>
      <c r="G243" s="490"/>
      <c r="H243" s="472">
        <v>0</v>
      </c>
      <c r="I243" s="3198">
        <v>0</v>
      </c>
      <c r="J243" s="3394">
        <v>0</v>
      </c>
      <c r="K243" s="511">
        <v>0</v>
      </c>
      <c r="L243" s="511">
        <v>0</v>
      </c>
      <c r="M243" s="511">
        <v>0</v>
      </c>
      <c r="N243" s="511">
        <v>0</v>
      </c>
      <c r="O243" s="512">
        <v>0</v>
      </c>
      <c r="P243" s="512">
        <v>0</v>
      </c>
      <c r="Q243" s="3390"/>
      <c r="T243" s="471"/>
      <c r="U243" s="490"/>
      <c r="V243" s="3391"/>
      <c r="W243" s="472">
        <v>0</v>
      </c>
      <c r="X243" s="3392">
        <v>0</v>
      </c>
      <c r="Y243" s="3392">
        <v>0</v>
      </c>
      <c r="Z243" s="3392">
        <v>0</v>
      </c>
      <c r="AA243" s="3392">
        <v>0</v>
      </c>
      <c r="AB243" s="3392">
        <v>0</v>
      </c>
      <c r="AC243" s="3392">
        <v>0</v>
      </c>
      <c r="AD243" s="3395">
        <v>0</v>
      </c>
      <c r="AE243" s="247">
        <v>0</v>
      </c>
    </row>
    <row r="244" spans="1:31" ht="15.6" customHeight="1">
      <c r="A244" s="3364" t="s">
        <v>5746</v>
      </c>
      <c r="B244" s="3366">
        <v>0</v>
      </c>
      <c r="E244" s="471"/>
      <c r="F244" s="490"/>
      <c r="G244" s="490"/>
      <c r="H244" s="472"/>
      <c r="I244" s="3171">
        <v>0</v>
      </c>
      <c r="J244" s="502">
        <v>0</v>
      </c>
      <c r="K244" s="477">
        <v>0</v>
      </c>
      <c r="L244" s="477">
        <v>0</v>
      </c>
      <c r="M244" s="477">
        <v>0</v>
      </c>
      <c r="N244" s="477">
        <v>0</v>
      </c>
      <c r="O244" s="523">
        <v>0</v>
      </c>
      <c r="P244" s="523"/>
      <c r="Q244" s="3390"/>
      <c r="T244" s="471"/>
      <c r="U244" s="490"/>
      <c r="V244" s="3391"/>
      <c r="W244" s="472"/>
      <c r="X244" s="3392"/>
      <c r="Y244" s="3396"/>
      <c r="Z244" s="3396"/>
      <c r="AA244" s="3396"/>
      <c r="AB244" s="3396"/>
      <c r="AC244" s="3397"/>
      <c r="AD244" s="3393"/>
      <c r="AE244" s="247">
        <v>0</v>
      </c>
    </row>
    <row r="245" spans="1:31" ht="15.6" customHeight="1">
      <c r="A245" s="3364" t="s">
        <v>1403</v>
      </c>
      <c r="B245" s="3366">
        <v>0</v>
      </c>
      <c r="E245" s="471"/>
      <c r="F245" s="490"/>
      <c r="G245" s="490"/>
      <c r="H245" s="472"/>
      <c r="I245" s="3171">
        <v>0</v>
      </c>
      <c r="J245" s="502">
        <v>0</v>
      </c>
      <c r="K245" s="477">
        <v>0</v>
      </c>
      <c r="L245" s="477">
        <v>0</v>
      </c>
      <c r="M245" s="477">
        <v>0</v>
      </c>
      <c r="N245" s="477">
        <v>0</v>
      </c>
      <c r="O245" s="523">
        <v>0</v>
      </c>
      <c r="P245" s="523"/>
      <c r="Q245" s="3390"/>
      <c r="T245" s="471"/>
      <c r="U245" s="490"/>
      <c r="V245" s="3391"/>
      <c r="W245" s="472"/>
      <c r="X245" s="3392"/>
      <c r="Y245" s="3396"/>
      <c r="Z245" s="3396"/>
      <c r="AA245" s="3396"/>
      <c r="AB245" s="3396"/>
      <c r="AC245" s="3397"/>
      <c r="AD245" s="3393"/>
      <c r="AE245" s="247">
        <v>0</v>
      </c>
    </row>
    <row r="246" spans="1:31" ht="15.6" customHeight="1">
      <c r="A246" s="3364" t="s">
        <v>1403</v>
      </c>
      <c r="B246" s="3366">
        <v>0</v>
      </c>
      <c r="E246" s="471" t="s">
        <v>803</v>
      </c>
      <c r="F246" s="490"/>
      <c r="G246" s="490"/>
      <c r="H246" s="472"/>
      <c r="I246" s="3171">
        <v>0</v>
      </c>
      <c r="J246" s="502">
        <v>0</v>
      </c>
      <c r="K246" s="477">
        <v>0</v>
      </c>
      <c r="L246" s="477">
        <v>0</v>
      </c>
      <c r="M246" s="477">
        <v>0</v>
      </c>
      <c r="N246" s="477">
        <v>0</v>
      </c>
      <c r="O246" s="523">
        <v>0</v>
      </c>
      <c r="P246" s="523">
        <v>0</v>
      </c>
      <c r="Q246" s="3390"/>
      <c r="T246" s="471" t="s">
        <v>803</v>
      </c>
      <c r="U246" s="490"/>
      <c r="V246" s="3391"/>
      <c r="W246" s="472"/>
      <c r="X246" s="3392">
        <v>0</v>
      </c>
      <c r="Y246" s="3392">
        <v>0</v>
      </c>
      <c r="Z246" s="3392">
        <v>0</v>
      </c>
      <c r="AA246" s="3392">
        <v>0</v>
      </c>
      <c r="AB246" s="3392">
        <v>0</v>
      </c>
      <c r="AC246" s="3392">
        <v>0</v>
      </c>
      <c r="AD246" s="3393"/>
      <c r="AE246" s="247">
        <v>0</v>
      </c>
    </row>
    <row r="247" spans="1:31" ht="15.6" customHeight="1">
      <c r="A247" s="3364" t="s">
        <v>5746</v>
      </c>
      <c r="B247" s="3366">
        <v>0</v>
      </c>
      <c r="E247" s="471"/>
      <c r="F247" s="490"/>
      <c r="G247" s="490"/>
      <c r="H247" s="472"/>
      <c r="I247" s="3171">
        <v>0</v>
      </c>
      <c r="J247" s="502">
        <v>0</v>
      </c>
      <c r="K247" s="477">
        <v>0</v>
      </c>
      <c r="L247" s="477">
        <v>0</v>
      </c>
      <c r="M247" s="477">
        <v>0</v>
      </c>
      <c r="N247" s="477">
        <v>0</v>
      </c>
      <c r="O247" s="523">
        <v>0</v>
      </c>
      <c r="P247" s="523"/>
      <c r="Q247" s="3390"/>
      <c r="T247" s="471"/>
      <c r="U247" s="490"/>
      <c r="V247" s="3391"/>
      <c r="W247" s="472"/>
      <c r="X247" s="3392"/>
      <c r="Y247" s="3396"/>
      <c r="Z247" s="3396"/>
      <c r="AA247" s="3396"/>
      <c r="AB247" s="3396"/>
      <c r="AC247" s="3397"/>
      <c r="AD247" s="3393"/>
      <c r="AE247" s="247">
        <v>0</v>
      </c>
    </row>
    <row r="248" spans="1:31" ht="15.6" customHeight="1">
      <c r="A248" s="3364" t="s">
        <v>1403</v>
      </c>
      <c r="B248" s="3366">
        <v>0</v>
      </c>
      <c r="E248" s="471"/>
      <c r="F248" s="490"/>
      <c r="G248" s="490"/>
      <c r="H248" s="472"/>
      <c r="I248" s="3171">
        <v>0</v>
      </c>
      <c r="J248" s="502">
        <v>0</v>
      </c>
      <c r="K248" s="477">
        <v>0</v>
      </c>
      <c r="L248" s="477">
        <v>0</v>
      </c>
      <c r="M248" s="477">
        <v>0</v>
      </c>
      <c r="N248" s="477">
        <v>0</v>
      </c>
      <c r="O248" s="523">
        <v>0</v>
      </c>
      <c r="P248" s="523"/>
      <c r="Q248" s="3390"/>
      <c r="T248" s="471"/>
      <c r="U248" s="490"/>
      <c r="V248" s="490"/>
      <c r="W248" s="472"/>
      <c r="X248" s="3392"/>
      <c r="Y248" s="3396"/>
      <c r="Z248" s="3396"/>
      <c r="AA248" s="3396"/>
      <c r="AB248" s="3396"/>
      <c r="AC248" s="3397"/>
      <c r="AD248" s="3393"/>
      <c r="AE248" s="247">
        <v>0</v>
      </c>
    </row>
    <row r="249" spans="1:31" ht="15.6" customHeight="1">
      <c r="A249" s="3364" t="s">
        <v>1403</v>
      </c>
      <c r="B249" s="3366">
        <v>0</v>
      </c>
      <c r="E249" s="471" t="s">
        <v>804</v>
      </c>
      <c r="F249" s="490"/>
      <c r="G249" s="490"/>
      <c r="H249" s="472"/>
      <c r="I249" s="3171">
        <v>0</v>
      </c>
      <c r="J249" s="502">
        <v>0</v>
      </c>
      <c r="K249" s="477">
        <v>0</v>
      </c>
      <c r="L249" s="477">
        <v>0</v>
      </c>
      <c r="M249" s="477">
        <v>0</v>
      </c>
      <c r="N249" s="477">
        <v>0</v>
      </c>
      <c r="O249" s="523">
        <v>0</v>
      </c>
      <c r="P249" s="523">
        <v>0</v>
      </c>
      <c r="Q249" s="3390"/>
      <c r="T249" s="471" t="s">
        <v>804</v>
      </c>
      <c r="U249" s="490"/>
      <c r="V249" s="490"/>
      <c r="W249" s="472"/>
      <c r="X249" s="3392">
        <v>0</v>
      </c>
      <c r="Y249" s="3392">
        <v>0</v>
      </c>
      <c r="Z249" s="3392">
        <v>0</v>
      </c>
      <c r="AA249" s="3392">
        <v>0</v>
      </c>
      <c r="AB249" s="3392">
        <v>0</v>
      </c>
      <c r="AC249" s="3392">
        <v>0</v>
      </c>
      <c r="AD249" s="3393"/>
      <c r="AE249" s="247">
        <v>0</v>
      </c>
    </row>
    <row r="250" spans="1:31" ht="15.6" customHeight="1">
      <c r="A250" s="3364" t="s">
        <v>5746</v>
      </c>
      <c r="B250" s="3366">
        <v>0</v>
      </c>
      <c r="E250" s="471"/>
      <c r="F250" s="490"/>
      <c r="G250" s="490"/>
      <c r="H250" s="472"/>
      <c r="I250" s="3171">
        <v>0</v>
      </c>
      <c r="J250" s="502">
        <v>0</v>
      </c>
      <c r="K250" s="477">
        <v>0</v>
      </c>
      <c r="L250" s="477">
        <v>0</v>
      </c>
      <c r="M250" s="477">
        <v>0</v>
      </c>
      <c r="N250" s="477">
        <v>0</v>
      </c>
      <c r="O250" s="523">
        <v>0</v>
      </c>
      <c r="P250" s="523"/>
      <c r="Q250" s="3390"/>
      <c r="T250" s="471"/>
      <c r="U250" s="490"/>
      <c r="V250" s="490"/>
      <c r="W250" s="472"/>
      <c r="X250" s="3392"/>
      <c r="Y250" s="3396"/>
      <c r="Z250" s="3396"/>
      <c r="AA250" s="3396"/>
      <c r="AB250" s="3396"/>
      <c r="AC250" s="3397"/>
      <c r="AD250" s="3393"/>
      <c r="AE250" s="247">
        <v>0</v>
      </c>
    </row>
    <row r="251" spans="1:31" ht="15.6" customHeight="1">
      <c r="A251" s="3364" t="s">
        <v>5746</v>
      </c>
      <c r="B251" s="3366">
        <v>0</v>
      </c>
      <c r="E251" s="471"/>
      <c r="F251" s="490"/>
      <c r="G251" s="490"/>
      <c r="H251" s="472"/>
      <c r="I251" s="3171">
        <v>0</v>
      </c>
      <c r="J251" s="502">
        <v>0</v>
      </c>
      <c r="K251" s="477">
        <v>0</v>
      </c>
      <c r="L251" s="477">
        <v>0</v>
      </c>
      <c r="M251" s="477">
        <v>0</v>
      </c>
      <c r="N251" s="477">
        <v>0</v>
      </c>
      <c r="O251" s="523">
        <v>0</v>
      </c>
      <c r="P251" s="523"/>
      <c r="Q251" s="3390"/>
      <c r="T251" s="471"/>
      <c r="U251" s="490"/>
      <c r="V251" s="490"/>
      <c r="W251" s="472"/>
      <c r="X251" s="3392"/>
      <c r="Y251" s="3396"/>
      <c r="Z251" s="3396"/>
      <c r="AA251" s="3396"/>
      <c r="AB251" s="3396"/>
      <c r="AC251" s="3397"/>
      <c r="AD251" s="3393"/>
      <c r="AE251" s="247">
        <v>0</v>
      </c>
    </row>
    <row r="252" spans="1:31" ht="15.6" customHeight="1">
      <c r="A252" s="3364" t="s">
        <v>1403</v>
      </c>
      <c r="B252" s="3366">
        <v>0</v>
      </c>
      <c r="E252" s="471"/>
      <c r="F252" s="1301"/>
      <c r="G252" s="1301"/>
      <c r="H252" s="662" t="s">
        <v>5769</v>
      </c>
      <c r="I252" s="3301">
        <v>232065455.24848974</v>
      </c>
      <c r="J252" s="513">
        <v>0</v>
      </c>
      <c r="K252" s="3411">
        <v>226622521.29480085</v>
      </c>
      <c r="L252" s="3411">
        <v>0</v>
      </c>
      <c r="M252" s="3411">
        <v>0</v>
      </c>
      <c r="N252" s="3411">
        <v>0</v>
      </c>
      <c r="O252" s="514">
        <v>5442933.9536889661</v>
      </c>
      <c r="P252" s="514">
        <v>232065455.2484898</v>
      </c>
      <c r="Q252" s="3390"/>
      <c r="T252" s="471"/>
      <c r="U252" s="490"/>
      <c r="V252" s="490"/>
      <c r="W252" s="662" t="s">
        <v>5769</v>
      </c>
      <c r="X252" s="3412">
        <v>0</v>
      </c>
      <c r="Y252" s="3412">
        <v>0.97654569505891864</v>
      </c>
      <c r="Z252" s="3412">
        <v>0</v>
      </c>
      <c r="AA252" s="3412">
        <v>0</v>
      </c>
      <c r="AB252" s="3412">
        <v>0</v>
      </c>
      <c r="AC252" s="3412">
        <v>2.345430494108143E-2</v>
      </c>
      <c r="AD252" s="3413">
        <v>1</v>
      </c>
      <c r="AE252" s="247">
        <v>0</v>
      </c>
    </row>
    <row r="253" spans="1:31" ht="15.6" customHeight="1">
      <c r="A253" s="3364" t="s">
        <v>5746</v>
      </c>
      <c r="B253" s="3366">
        <v>0</v>
      </c>
      <c r="E253" s="471"/>
      <c r="F253" s="490"/>
      <c r="G253" s="490"/>
      <c r="H253" s="472"/>
      <c r="I253" s="3171"/>
      <c r="J253" s="502"/>
      <c r="K253" s="477"/>
      <c r="L253" s="477"/>
      <c r="M253" s="477"/>
      <c r="N253" s="477"/>
      <c r="O253" s="523"/>
      <c r="P253" s="523"/>
      <c r="Q253" s="3390"/>
      <c r="T253" s="471"/>
      <c r="U253" s="490"/>
      <c r="V253" s="490"/>
      <c r="W253" s="472"/>
      <c r="X253" s="3392"/>
      <c r="Y253" s="3396"/>
      <c r="Z253" s="3396"/>
      <c r="AA253" s="3396"/>
      <c r="AB253" s="3396"/>
      <c r="AC253" s="3397"/>
      <c r="AD253" s="3393"/>
      <c r="AE253" s="247">
        <v>0</v>
      </c>
    </row>
    <row r="254" spans="1:31" ht="15.6" customHeight="1">
      <c r="A254" s="3364" t="s">
        <v>1403</v>
      </c>
      <c r="B254" s="3366">
        <v>0</v>
      </c>
      <c r="E254" s="2751"/>
      <c r="F254" s="490"/>
      <c r="G254" s="490"/>
      <c r="H254" s="472"/>
      <c r="I254" s="3171"/>
      <c r="J254" s="502"/>
      <c r="K254" s="477"/>
      <c r="L254" s="477"/>
      <c r="M254" s="477"/>
      <c r="N254" s="477"/>
      <c r="O254" s="523"/>
      <c r="P254" s="523"/>
      <c r="Q254" s="3390"/>
      <c r="T254" s="2751"/>
      <c r="U254" s="490"/>
      <c r="V254" s="490"/>
      <c r="W254" s="472"/>
      <c r="X254" s="3392"/>
      <c r="Y254" s="3396"/>
      <c r="Z254" s="3396"/>
      <c r="AA254" s="3396"/>
      <c r="AB254" s="3396"/>
      <c r="AC254" s="3397"/>
      <c r="AD254" s="3393"/>
      <c r="AE254" s="247">
        <v>0</v>
      </c>
    </row>
    <row r="255" spans="1:31" ht="15.6" customHeight="1">
      <c r="A255" s="3364" t="s">
        <v>1403</v>
      </c>
      <c r="B255" s="3366">
        <v>0</v>
      </c>
      <c r="E255" s="3382" t="s">
        <v>5772</v>
      </c>
      <c r="F255" s="490"/>
      <c r="G255" s="490"/>
      <c r="H255" s="472"/>
      <c r="I255" s="3171"/>
      <c r="J255" s="3414"/>
      <c r="K255" s="3176"/>
      <c r="L255" s="3176"/>
      <c r="M255" s="3176"/>
      <c r="N255" s="3176"/>
      <c r="O255" s="3415"/>
      <c r="P255" s="3415"/>
      <c r="Q255" s="3390"/>
      <c r="T255" s="3382" t="s">
        <v>5772</v>
      </c>
      <c r="U255" s="490"/>
      <c r="V255" s="490"/>
      <c r="W255" s="472"/>
      <c r="X255" s="3392"/>
      <c r="Y255" s="3396"/>
      <c r="Z255" s="3396"/>
      <c r="AA255" s="3396"/>
      <c r="AB255" s="3396"/>
      <c r="AC255" s="3397"/>
      <c r="AD255" s="3393"/>
      <c r="AE255" s="247">
        <v>0</v>
      </c>
    </row>
    <row r="256" spans="1:31" ht="15.6" customHeight="1">
      <c r="A256" s="3364" t="s">
        <v>1403</v>
      </c>
      <c r="B256" s="3366">
        <v>0</v>
      </c>
      <c r="E256" s="2751"/>
      <c r="F256" s="490"/>
      <c r="G256" s="490"/>
      <c r="H256" s="472"/>
      <c r="I256" s="3171"/>
      <c r="J256" s="3414"/>
      <c r="K256" s="3176"/>
      <c r="L256" s="3176"/>
      <c r="M256" s="3176"/>
      <c r="N256" s="3176"/>
      <c r="O256" s="3415"/>
      <c r="P256" s="3415"/>
      <c r="Q256" s="3390"/>
      <c r="T256" s="2751"/>
      <c r="U256" s="490"/>
      <c r="V256" s="490"/>
      <c r="W256" s="472"/>
      <c r="X256" s="3392"/>
      <c r="Y256" s="3396"/>
      <c r="Z256" s="3396"/>
      <c r="AA256" s="3396"/>
      <c r="AB256" s="3396"/>
      <c r="AC256" s="3397"/>
      <c r="AD256" s="3393"/>
      <c r="AE256" s="247">
        <v>0</v>
      </c>
    </row>
    <row r="257" spans="1:31" ht="15.6" customHeight="1">
      <c r="A257" s="3364" t="s">
        <v>1403</v>
      </c>
      <c r="B257" s="3366">
        <v>0</v>
      </c>
      <c r="E257" s="471" t="s">
        <v>1478</v>
      </c>
      <c r="F257" s="490"/>
      <c r="G257" s="490"/>
      <c r="H257" s="472"/>
      <c r="I257" s="3171"/>
      <c r="J257" s="3414"/>
      <c r="K257" s="3176"/>
      <c r="L257" s="3176"/>
      <c r="M257" s="3176"/>
      <c r="N257" s="3176"/>
      <c r="O257" s="3415"/>
      <c r="P257" s="3415"/>
      <c r="Q257" s="3390"/>
      <c r="T257" s="471" t="s">
        <v>1478</v>
      </c>
      <c r="U257" s="490"/>
      <c r="V257" s="490"/>
      <c r="W257" s="472"/>
      <c r="X257" s="3392"/>
      <c r="Y257" s="3396"/>
      <c r="Z257" s="3396"/>
      <c r="AA257" s="3396"/>
      <c r="AB257" s="3396"/>
      <c r="AC257" s="3397"/>
      <c r="AD257" s="3393"/>
      <c r="AE257" s="247">
        <v>0</v>
      </c>
    </row>
    <row r="258" spans="1:31" ht="15.6" customHeight="1">
      <c r="A258" s="3364" t="s">
        <v>5746</v>
      </c>
      <c r="B258" s="3366">
        <v>0</v>
      </c>
      <c r="E258" s="471"/>
      <c r="F258" s="490" t="s">
        <v>5776</v>
      </c>
      <c r="G258" s="490"/>
      <c r="H258" s="472"/>
      <c r="I258" s="3171"/>
      <c r="J258" s="3414"/>
      <c r="K258" s="3176"/>
      <c r="L258" s="3176"/>
      <c r="M258" s="3176"/>
      <c r="N258" s="3176"/>
      <c r="O258" s="3415"/>
      <c r="P258" s="3415"/>
      <c r="Q258" s="3390"/>
      <c r="T258" s="471"/>
      <c r="U258" s="490" t="s">
        <v>5776</v>
      </c>
      <c r="V258" s="490"/>
      <c r="W258" s="472"/>
      <c r="X258" s="3392"/>
      <c r="Y258" s="3396"/>
      <c r="Z258" s="3396"/>
      <c r="AA258" s="3396"/>
      <c r="AB258" s="3396"/>
      <c r="AC258" s="3397"/>
      <c r="AD258" s="3393"/>
      <c r="AE258" s="247">
        <v>0</v>
      </c>
    </row>
    <row r="259" spans="1:31" ht="15.6" customHeight="1">
      <c r="A259" s="3364" t="s">
        <v>1403</v>
      </c>
      <c r="B259" s="3366">
        <v>0</v>
      </c>
      <c r="E259" s="471"/>
      <c r="F259" s="490" t="s">
        <v>5778</v>
      </c>
      <c r="G259" s="3416"/>
      <c r="H259" s="472"/>
      <c r="I259" s="3171">
        <v>56467665.892135002</v>
      </c>
      <c r="J259" s="3414">
        <v>0</v>
      </c>
      <c r="K259" s="3176">
        <v>56467665.892135002</v>
      </c>
      <c r="L259" s="3176">
        <v>0</v>
      </c>
      <c r="M259" s="3176">
        <v>0</v>
      </c>
      <c r="N259" s="3176">
        <v>0</v>
      </c>
      <c r="O259" s="3415">
        <v>0</v>
      </c>
      <c r="P259" s="3415">
        <v>56467665.892135002</v>
      </c>
      <c r="Q259" s="3390"/>
      <c r="T259" s="471"/>
      <c r="U259" s="490" t="s">
        <v>5778</v>
      </c>
      <c r="V259" s="3416"/>
      <c r="W259" s="472"/>
      <c r="X259" s="3392">
        <v>0</v>
      </c>
      <c r="Y259" s="3392">
        <v>4.7523533686707996E-2</v>
      </c>
      <c r="Z259" s="3392">
        <v>0</v>
      </c>
      <c r="AA259" s="3392">
        <v>0</v>
      </c>
      <c r="AB259" s="3392">
        <v>0</v>
      </c>
      <c r="AC259" s="3392">
        <v>0</v>
      </c>
      <c r="AD259" s="3393">
        <v>4.7523533686707996E-2</v>
      </c>
      <c r="AE259" s="247">
        <v>0</v>
      </c>
    </row>
    <row r="260" spans="1:31" ht="15.6" customHeight="1">
      <c r="A260" s="3364" t="s">
        <v>1403</v>
      </c>
      <c r="B260" s="3366">
        <v>0</v>
      </c>
      <c r="E260" s="471"/>
      <c r="F260" s="490" t="s">
        <v>5780</v>
      </c>
      <c r="G260" s="3416"/>
      <c r="H260" s="472"/>
      <c r="I260" s="3171">
        <v>22071998.9259075</v>
      </c>
      <c r="J260" s="3414">
        <v>0</v>
      </c>
      <c r="K260" s="3176">
        <v>22071998.9259075</v>
      </c>
      <c r="L260" s="3176">
        <v>0</v>
      </c>
      <c r="M260" s="3176">
        <v>0</v>
      </c>
      <c r="N260" s="3176">
        <v>0</v>
      </c>
      <c r="O260" s="3415">
        <v>0</v>
      </c>
      <c r="P260" s="3415">
        <v>22071998.9259075</v>
      </c>
      <c r="Q260" s="3390"/>
      <c r="T260" s="471"/>
      <c r="U260" s="490" t="s">
        <v>5780</v>
      </c>
      <c r="V260" s="3416"/>
      <c r="W260" s="472"/>
      <c r="X260" s="3392">
        <v>0</v>
      </c>
      <c r="Y260" s="3392">
        <v>1.8575929568118512E-2</v>
      </c>
      <c r="Z260" s="3392">
        <v>0</v>
      </c>
      <c r="AA260" s="3392">
        <v>0</v>
      </c>
      <c r="AB260" s="3392">
        <v>0</v>
      </c>
      <c r="AC260" s="3392">
        <v>0</v>
      </c>
      <c r="AD260" s="3393">
        <v>1.8575929568118512E-2</v>
      </c>
      <c r="AE260" s="247">
        <v>0</v>
      </c>
    </row>
    <row r="261" spans="1:31" ht="15.6" customHeight="1">
      <c r="A261" s="3364" t="s">
        <v>1403</v>
      </c>
      <c r="B261" s="3366">
        <v>0</v>
      </c>
      <c r="E261" s="471"/>
      <c r="F261" s="490" t="s">
        <v>5783</v>
      </c>
      <c r="G261" s="490"/>
      <c r="H261" s="472"/>
      <c r="I261" s="3417">
        <v>181251716.4705359</v>
      </c>
      <c r="J261" s="3414">
        <v>0</v>
      </c>
      <c r="K261" s="3176">
        <v>0</v>
      </c>
      <c r="L261" s="3176">
        <v>0</v>
      </c>
      <c r="M261" s="3176">
        <v>181251716.4705359</v>
      </c>
      <c r="N261" s="3176">
        <v>0</v>
      </c>
      <c r="O261" s="3415">
        <v>0</v>
      </c>
      <c r="P261" s="3415">
        <v>181251716.4705359</v>
      </c>
      <c r="Q261" s="3390"/>
      <c r="T261" s="471"/>
      <c r="U261" s="490" t="s">
        <v>5783</v>
      </c>
      <c r="V261" s="490"/>
      <c r="W261" s="472"/>
      <c r="X261" s="3392">
        <v>0</v>
      </c>
      <c r="Y261" s="3392">
        <v>0</v>
      </c>
      <c r="Z261" s="3392">
        <v>0</v>
      </c>
      <c r="AA261" s="3392">
        <v>0.15254255541419337</v>
      </c>
      <c r="AB261" s="3392">
        <v>0</v>
      </c>
      <c r="AC261" s="3392">
        <v>0</v>
      </c>
      <c r="AD261" s="3393">
        <v>0.15254255541419337</v>
      </c>
      <c r="AE261" s="247">
        <v>0</v>
      </c>
    </row>
    <row r="262" spans="1:31" ht="15.6" customHeight="1">
      <c r="A262" s="3364" t="s">
        <v>1403</v>
      </c>
      <c r="B262" s="3366">
        <v>0</v>
      </c>
      <c r="E262" s="471"/>
      <c r="F262" s="490" t="s">
        <v>5785</v>
      </c>
      <c r="G262" s="490"/>
      <c r="H262" s="472"/>
      <c r="I262" s="3171">
        <v>747889.76584122889</v>
      </c>
      <c r="J262" s="3414">
        <v>0</v>
      </c>
      <c r="K262" s="3176">
        <v>0</v>
      </c>
      <c r="L262" s="3176">
        <v>0</v>
      </c>
      <c r="M262" s="3176">
        <v>747889.76584122889</v>
      </c>
      <c r="N262" s="3176">
        <v>0</v>
      </c>
      <c r="O262" s="3415">
        <v>0</v>
      </c>
      <c r="P262" s="3415">
        <v>747889.76584122889</v>
      </c>
      <c r="Q262" s="3390"/>
      <c r="T262" s="471"/>
      <c r="U262" s="490" t="s">
        <v>5785</v>
      </c>
      <c r="V262" s="490"/>
      <c r="W262" s="472"/>
      <c r="X262" s="3392">
        <v>0</v>
      </c>
      <c r="Y262" s="3392">
        <v>0</v>
      </c>
      <c r="Z262" s="3392">
        <v>0</v>
      </c>
      <c r="AA262" s="3392">
        <v>6.29428610504162E-4</v>
      </c>
      <c r="AB262" s="3392">
        <v>0</v>
      </c>
      <c r="AC262" s="3392">
        <v>0</v>
      </c>
      <c r="AD262" s="3393">
        <v>6.29428610504162E-4</v>
      </c>
      <c r="AE262" s="247">
        <v>0</v>
      </c>
    </row>
    <row r="263" spans="1:31" ht="15.6" customHeight="1">
      <c r="A263" s="3364" t="s">
        <v>1403</v>
      </c>
      <c r="B263" s="3366">
        <v>0</v>
      </c>
      <c r="E263" s="471"/>
      <c r="F263" s="490" t="s">
        <v>5787</v>
      </c>
      <c r="G263" s="3416"/>
      <c r="H263" s="472"/>
      <c r="I263" s="3171">
        <v>106846514.78</v>
      </c>
      <c r="J263" s="3414">
        <v>25359318.343688082</v>
      </c>
      <c r="K263" s="3176">
        <v>60014985.146912031</v>
      </c>
      <c r="L263" s="3176">
        <v>21472211.289399885</v>
      </c>
      <c r="M263" s="3176">
        <v>0</v>
      </c>
      <c r="N263" s="3176">
        <v>0</v>
      </c>
      <c r="O263" s="3415">
        <v>0</v>
      </c>
      <c r="P263" s="3415">
        <v>106846514.78</v>
      </c>
      <c r="Q263" s="3390"/>
      <c r="T263" s="471"/>
      <c r="U263" s="490"/>
      <c r="V263" s="3416"/>
      <c r="W263" s="472"/>
      <c r="X263" s="3392">
        <v>2.1342557737030032E-2</v>
      </c>
      <c r="Y263" s="3392">
        <v>5.0508979311889836E-2</v>
      </c>
      <c r="Z263" s="3392">
        <v>1.8071144617331114E-2</v>
      </c>
      <c r="AA263" s="3392">
        <v>0</v>
      </c>
      <c r="AB263" s="3392">
        <v>0</v>
      </c>
      <c r="AC263" s="3392">
        <v>0</v>
      </c>
      <c r="AD263" s="3393">
        <v>8.9922681666250975E-2</v>
      </c>
      <c r="AE263" s="247">
        <v>0</v>
      </c>
    </row>
    <row r="264" spans="1:31" ht="15.6" customHeight="1">
      <c r="A264" s="3364" t="s">
        <v>1403</v>
      </c>
      <c r="B264" s="3366">
        <v>0</v>
      </c>
      <c r="E264" s="471"/>
      <c r="F264" s="490">
        <v>0</v>
      </c>
      <c r="G264" s="3416"/>
      <c r="H264" s="472"/>
      <c r="I264" s="3171">
        <v>123917394.19250001</v>
      </c>
      <c r="J264" s="3414">
        <v>0</v>
      </c>
      <c r="K264" s="3176">
        <v>123917394.19250001</v>
      </c>
      <c r="L264" s="3176">
        <v>0</v>
      </c>
      <c r="M264" s="3176">
        <v>0</v>
      </c>
      <c r="N264" s="3176">
        <v>0</v>
      </c>
      <c r="O264" s="3415">
        <v>0</v>
      </c>
      <c r="P264" s="3415">
        <v>123917394.19250001</v>
      </c>
      <c r="Q264" s="3390"/>
      <c r="T264" s="471"/>
      <c r="U264" s="490"/>
      <c r="V264" s="3416"/>
      <c r="W264" s="472"/>
      <c r="X264" s="3392">
        <v>0</v>
      </c>
      <c r="Y264" s="3392">
        <v>0.10428963840165716</v>
      </c>
      <c r="Z264" s="3392">
        <v>0</v>
      </c>
      <c r="AA264" s="3392">
        <v>0</v>
      </c>
      <c r="AB264" s="3392">
        <v>0</v>
      </c>
      <c r="AC264" s="3392">
        <v>0</v>
      </c>
      <c r="AD264" s="3393">
        <v>0.10428963840165716</v>
      </c>
      <c r="AE264" s="247">
        <v>0</v>
      </c>
    </row>
    <row r="265" spans="1:31" ht="15.6" customHeight="1">
      <c r="A265" s="3364" t="s">
        <v>5746</v>
      </c>
      <c r="B265" s="3366">
        <v>0</v>
      </c>
      <c r="E265" s="471"/>
      <c r="F265" s="490">
        <v>0</v>
      </c>
      <c r="G265" s="490"/>
      <c r="H265" s="472"/>
      <c r="I265" s="3171">
        <v>0</v>
      </c>
      <c r="J265" s="3414">
        <v>0</v>
      </c>
      <c r="K265" s="3176">
        <v>0</v>
      </c>
      <c r="L265" s="3176">
        <v>0</v>
      </c>
      <c r="M265" s="3176">
        <v>0</v>
      </c>
      <c r="N265" s="3176">
        <v>0</v>
      </c>
      <c r="O265" s="3415">
        <v>0</v>
      </c>
      <c r="P265" s="3415">
        <v>0</v>
      </c>
      <c r="Q265" s="3390"/>
      <c r="T265" s="471"/>
      <c r="U265" s="490">
        <v>0</v>
      </c>
      <c r="V265" s="490"/>
      <c r="W265" s="472"/>
      <c r="X265" s="3392">
        <v>0</v>
      </c>
      <c r="Y265" s="3392">
        <v>0</v>
      </c>
      <c r="Z265" s="3392">
        <v>0</v>
      </c>
      <c r="AA265" s="3392">
        <v>0</v>
      </c>
      <c r="AB265" s="3392">
        <v>0</v>
      </c>
      <c r="AC265" s="3392">
        <v>0</v>
      </c>
      <c r="AD265" s="3393">
        <v>0</v>
      </c>
      <c r="AE265" s="247">
        <v>0</v>
      </c>
    </row>
    <row r="266" spans="1:31" ht="15.6" customHeight="1">
      <c r="A266" s="3364" t="s">
        <v>5746</v>
      </c>
      <c r="B266" s="3366">
        <v>0</v>
      </c>
      <c r="E266" s="471"/>
      <c r="F266" s="490">
        <v>0</v>
      </c>
      <c r="G266" s="490"/>
      <c r="H266" s="472"/>
      <c r="I266" s="3171">
        <v>0</v>
      </c>
      <c r="J266" s="3414">
        <v>0</v>
      </c>
      <c r="K266" s="3176">
        <v>0</v>
      </c>
      <c r="L266" s="3176">
        <v>0</v>
      </c>
      <c r="M266" s="3176">
        <v>0</v>
      </c>
      <c r="N266" s="3176">
        <v>0</v>
      </c>
      <c r="O266" s="3415">
        <v>0</v>
      </c>
      <c r="P266" s="3415">
        <v>0</v>
      </c>
      <c r="Q266" s="3390"/>
      <c r="T266" s="471"/>
      <c r="U266" s="490">
        <v>0</v>
      </c>
      <c r="V266" s="490"/>
      <c r="W266" s="472"/>
      <c r="X266" s="3392">
        <v>0</v>
      </c>
      <c r="Y266" s="3392">
        <v>0</v>
      </c>
      <c r="Z266" s="3392">
        <v>0</v>
      </c>
      <c r="AA266" s="3392">
        <v>0</v>
      </c>
      <c r="AB266" s="3392">
        <v>0</v>
      </c>
      <c r="AC266" s="3392">
        <v>0</v>
      </c>
      <c r="AD266" s="3393">
        <v>0</v>
      </c>
      <c r="AE266" s="247">
        <v>0</v>
      </c>
    </row>
    <row r="267" spans="1:31" ht="15.6" customHeight="1">
      <c r="A267" s="3364" t="s">
        <v>5746</v>
      </c>
      <c r="B267" s="3366">
        <v>0</v>
      </c>
      <c r="E267" s="471"/>
      <c r="F267" s="490">
        <v>0</v>
      </c>
      <c r="G267" s="490"/>
      <c r="H267" s="472"/>
      <c r="I267" s="3171">
        <v>0</v>
      </c>
      <c r="J267" s="3414">
        <v>0</v>
      </c>
      <c r="K267" s="3176">
        <v>0</v>
      </c>
      <c r="L267" s="3176">
        <v>0</v>
      </c>
      <c r="M267" s="3176">
        <v>0</v>
      </c>
      <c r="N267" s="3176">
        <v>0</v>
      </c>
      <c r="O267" s="3415">
        <v>0</v>
      </c>
      <c r="P267" s="3415">
        <v>0</v>
      </c>
      <c r="Q267" s="3390"/>
      <c r="T267" s="471"/>
      <c r="U267" s="490">
        <v>0</v>
      </c>
      <c r="V267" s="490"/>
      <c r="W267" s="472"/>
      <c r="X267" s="3392">
        <v>0</v>
      </c>
      <c r="Y267" s="3392">
        <v>0</v>
      </c>
      <c r="Z267" s="3392">
        <v>0</v>
      </c>
      <c r="AA267" s="3392">
        <v>0</v>
      </c>
      <c r="AB267" s="3392">
        <v>0</v>
      </c>
      <c r="AC267" s="3392">
        <v>0</v>
      </c>
      <c r="AD267" s="3393">
        <v>0</v>
      </c>
      <c r="AE267" s="247">
        <v>0</v>
      </c>
    </row>
    <row r="268" spans="1:31" ht="15.6" customHeight="1">
      <c r="A268" s="3364" t="s">
        <v>5746</v>
      </c>
      <c r="B268" s="3366">
        <v>0</v>
      </c>
      <c r="E268" s="471"/>
      <c r="F268" s="490">
        <v>0</v>
      </c>
      <c r="G268" s="490"/>
      <c r="H268" s="472"/>
      <c r="I268" s="3171">
        <v>0</v>
      </c>
      <c r="J268" s="3414">
        <v>0</v>
      </c>
      <c r="K268" s="3176">
        <v>0</v>
      </c>
      <c r="L268" s="3176">
        <v>0</v>
      </c>
      <c r="M268" s="3176">
        <v>0</v>
      </c>
      <c r="N268" s="3176">
        <v>0</v>
      </c>
      <c r="O268" s="3415">
        <v>0</v>
      </c>
      <c r="P268" s="3415"/>
      <c r="Q268" s="3390"/>
      <c r="T268" s="471"/>
      <c r="U268" s="490">
        <v>0</v>
      </c>
      <c r="V268" s="490"/>
      <c r="W268" s="472"/>
      <c r="X268" s="3392">
        <v>0</v>
      </c>
      <c r="Y268" s="3392">
        <v>0</v>
      </c>
      <c r="Z268" s="3392">
        <v>0</v>
      </c>
      <c r="AA268" s="3392">
        <v>0</v>
      </c>
      <c r="AB268" s="3392">
        <v>0</v>
      </c>
      <c r="AC268" s="3392">
        <v>0</v>
      </c>
      <c r="AD268" s="3393"/>
      <c r="AE268" s="247">
        <v>0</v>
      </c>
    </row>
    <row r="269" spans="1:31" ht="15.6" customHeight="1">
      <c r="A269" s="3364" t="s">
        <v>5746</v>
      </c>
      <c r="B269" s="3366">
        <v>0</v>
      </c>
      <c r="E269" s="471"/>
      <c r="F269" s="490">
        <v>0</v>
      </c>
      <c r="G269" s="3416"/>
      <c r="H269" s="472"/>
      <c r="I269" s="3418">
        <v>0</v>
      </c>
      <c r="J269" s="3414">
        <v>0</v>
      </c>
      <c r="K269" s="3176">
        <v>0</v>
      </c>
      <c r="L269" s="3176">
        <v>0</v>
      </c>
      <c r="M269" s="3176">
        <v>0</v>
      </c>
      <c r="N269" s="3176">
        <v>0</v>
      </c>
      <c r="O269" s="3415">
        <v>0</v>
      </c>
      <c r="P269" s="3415">
        <v>0</v>
      </c>
      <c r="Q269" s="3390"/>
      <c r="T269" s="471"/>
      <c r="U269" s="490"/>
      <c r="V269" s="3416"/>
      <c r="W269" s="472"/>
      <c r="X269" s="3392">
        <v>0</v>
      </c>
      <c r="Y269" s="3392">
        <v>0</v>
      </c>
      <c r="Z269" s="3392">
        <v>0</v>
      </c>
      <c r="AA269" s="3392">
        <v>0</v>
      </c>
      <c r="AB269" s="3392">
        <v>0</v>
      </c>
      <c r="AC269" s="3392">
        <v>0</v>
      </c>
      <c r="AD269" s="3393">
        <v>0</v>
      </c>
      <c r="AE269" s="247">
        <v>0</v>
      </c>
    </row>
    <row r="270" spans="1:31" ht="15.6" customHeight="1">
      <c r="A270" s="3364" t="s">
        <v>5746</v>
      </c>
      <c r="B270" s="3366">
        <v>0</v>
      </c>
      <c r="E270" s="471"/>
      <c r="F270" s="490">
        <v>0</v>
      </c>
      <c r="G270" s="3416"/>
      <c r="H270" s="472"/>
      <c r="I270" s="3418">
        <v>0</v>
      </c>
      <c r="J270" s="3414">
        <v>0</v>
      </c>
      <c r="K270" s="3176">
        <v>0</v>
      </c>
      <c r="L270" s="3176">
        <v>0</v>
      </c>
      <c r="M270" s="3176">
        <v>0</v>
      </c>
      <c r="N270" s="3176">
        <v>0</v>
      </c>
      <c r="O270" s="3415">
        <v>0</v>
      </c>
      <c r="P270" s="3415">
        <v>0</v>
      </c>
      <c r="Q270" s="3390"/>
      <c r="T270" s="471"/>
      <c r="U270" s="490"/>
      <c r="V270" s="3416"/>
      <c r="W270" s="472"/>
      <c r="X270" s="3392">
        <v>0</v>
      </c>
      <c r="Y270" s="3392">
        <v>0</v>
      </c>
      <c r="Z270" s="3392">
        <v>0</v>
      </c>
      <c r="AA270" s="3392">
        <v>0</v>
      </c>
      <c r="AB270" s="3392">
        <v>0</v>
      </c>
      <c r="AC270" s="3392">
        <v>0</v>
      </c>
      <c r="AD270" s="3393">
        <v>0</v>
      </c>
      <c r="AE270" s="247">
        <v>0</v>
      </c>
    </row>
    <row r="271" spans="1:31" ht="15" customHeight="1">
      <c r="A271" s="3364" t="s">
        <v>5746</v>
      </c>
      <c r="B271" s="3366">
        <v>0</v>
      </c>
      <c r="E271" s="471"/>
      <c r="F271" s="490">
        <v>0</v>
      </c>
      <c r="G271" s="3416"/>
      <c r="H271" s="472"/>
      <c r="I271" s="3418">
        <v>0</v>
      </c>
      <c r="J271" s="3414">
        <v>0</v>
      </c>
      <c r="K271" s="3176">
        <v>0</v>
      </c>
      <c r="L271" s="3176">
        <v>0</v>
      </c>
      <c r="M271" s="3176">
        <v>0</v>
      </c>
      <c r="N271" s="3176">
        <v>0</v>
      </c>
      <c r="O271" s="3415">
        <v>0</v>
      </c>
      <c r="P271" s="3415">
        <v>0</v>
      </c>
      <c r="Q271" s="3390"/>
      <c r="T271" s="471"/>
      <c r="U271" s="490"/>
      <c r="V271" s="3416"/>
      <c r="W271" s="472"/>
      <c r="X271" s="3392">
        <v>0</v>
      </c>
      <c r="Y271" s="3392">
        <v>0</v>
      </c>
      <c r="Z271" s="3392">
        <v>0</v>
      </c>
      <c r="AA271" s="3392">
        <v>0</v>
      </c>
      <c r="AB271" s="3392">
        <v>0</v>
      </c>
      <c r="AC271" s="3392">
        <v>0</v>
      </c>
      <c r="AD271" s="3393">
        <v>0</v>
      </c>
      <c r="AE271" s="247">
        <v>0</v>
      </c>
    </row>
    <row r="272" spans="1:31" ht="15" customHeight="1">
      <c r="A272" s="3364" t="s">
        <v>5746</v>
      </c>
      <c r="B272" s="3366">
        <v>0</v>
      </c>
      <c r="E272" s="471"/>
      <c r="F272" s="490">
        <v>0</v>
      </c>
      <c r="G272" s="3416"/>
      <c r="H272" s="472"/>
      <c r="I272" s="3418">
        <v>0</v>
      </c>
      <c r="J272" s="3414">
        <v>0</v>
      </c>
      <c r="K272" s="3176">
        <v>0</v>
      </c>
      <c r="L272" s="3176">
        <v>0</v>
      </c>
      <c r="M272" s="3176">
        <v>0</v>
      </c>
      <c r="N272" s="3176">
        <v>0</v>
      </c>
      <c r="O272" s="3415">
        <v>0</v>
      </c>
      <c r="P272" s="3415">
        <v>0</v>
      </c>
      <c r="Q272" s="3390"/>
      <c r="T272" s="471"/>
      <c r="U272" s="490"/>
      <c r="V272" s="3416"/>
      <c r="W272" s="472"/>
      <c r="X272" s="3392">
        <v>0</v>
      </c>
      <c r="Y272" s="3392">
        <v>0</v>
      </c>
      <c r="Z272" s="3392">
        <v>0</v>
      </c>
      <c r="AA272" s="3392">
        <v>0</v>
      </c>
      <c r="AB272" s="3392">
        <v>0</v>
      </c>
      <c r="AC272" s="3392">
        <v>0</v>
      </c>
      <c r="AD272" s="3393">
        <v>0</v>
      </c>
      <c r="AE272" s="247">
        <v>0</v>
      </c>
    </row>
    <row r="273" spans="1:31" ht="15.6" customHeight="1">
      <c r="A273" s="3364" t="s">
        <v>1403</v>
      </c>
      <c r="B273" s="3366">
        <v>0</v>
      </c>
      <c r="E273" s="471"/>
      <c r="F273" s="490"/>
      <c r="G273" s="490"/>
      <c r="H273" s="472">
        <v>0</v>
      </c>
      <c r="I273" s="3198">
        <v>491303180.0269196</v>
      </c>
      <c r="J273" s="3419">
        <v>25359318.343688082</v>
      </c>
      <c r="K273" s="3420">
        <v>262472044.15745455</v>
      </c>
      <c r="L273" s="3420">
        <v>21472211.289399885</v>
      </c>
      <c r="M273" s="3420">
        <v>181999606.23637712</v>
      </c>
      <c r="N273" s="3420">
        <v>0</v>
      </c>
      <c r="O273" s="3421">
        <v>0</v>
      </c>
      <c r="P273" s="3421">
        <v>491303180.0269196</v>
      </c>
      <c r="Q273" s="3390"/>
      <c r="T273" s="471"/>
      <c r="U273" s="490"/>
      <c r="V273" s="490"/>
      <c r="W273" s="472">
        <v>0</v>
      </c>
      <c r="X273" s="3392">
        <v>2.1342557737030032E-2</v>
      </c>
      <c r="Y273" s="3392">
        <v>0.22089808096837352</v>
      </c>
      <c r="Z273" s="3392">
        <v>1.8071144617331114E-2</v>
      </c>
      <c r="AA273" s="3392">
        <v>0.15317198402469751</v>
      </c>
      <c r="AB273" s="3392">
        <v>0</v>
      </c>
      <c r="AC273" s="3392">
        <v>0</v>
      </c>
      <c r="AD273" s="3395">
        <v>0.41348376734743214</v>
      </c>
      <c r="AE273" s="247">
        <v>0</v>
      </c>
    </row>
    <row r="274" spans="1:31" ht="15.6" customHeight="1">
      <c r="A274" s="3364" t="s">
        <v>1403</v>
      </c>
      <c r="B274" s="3366">
        <v>0</v>
      </c>
      <c r="E274" s="471"/>
      <c r="F274" s="490"/>
      <c r="G274" s="490"/>
      <c r="H274" s="472"/>
      <c r="I274" s="3171"/>
      <c r="J274" s="3414"/>
      <c r="K274" s="3176"/>
      <c r="L274" s="3176"/>
      <c r="M274" s="3176"/>
      <c r="N274" s="3176"/>
      <c r="O274" s="3415"/>
      <c r="P274" s="3415"/>
      <c r="Q274" s="3390"/>
      <c r="T274" s="471"/>
      <c r="U274" s="490"/>
      <c r="V274" s="490"/>
      <c r="W274" s="472"/>
      <c r="X274" s="3392"/>
      <c r="Y274" s="3396"/>
      <c r="Z274" s="3396"/>
      <c r="AA274" s="3396"/>
      <c r="AB274" s="3396"/>
      <c r="AC274" s="3397"/>
      <c r="AD274" s="3393"/>
      <c r="AE274" s="247">
        <v>0</v>
      </c>
    </row>
    <row r="275" spans="1:31" ht="15.6" customHeight="1">
      <c r="A275" s="3364" t="s">
        <v>1403</v>
      </c>
      <c r="B275" s="3366">
        <v>0</v>
      </c>
      <c r="E275" s="471" t="s">
        <v>659</v>
      </c>
      <c r="F275" s="490"/>
      <c r="G275" s="490"/>
      <c r="H275" s="472"/>
      <c r="I275" s="3171"/>
      <c r="J275" s="3414"/>
      <c r="K275" s="3176"/>
      <c r="L275" s="3176"/>
      <c r="M275" s="3176"/>
      <c r="N275" s="3176"/>
      <c r="O275" s="3415"/>
      <c r="P275" s="3415"/>
      <c r="Q275" s="3390"/>
      <c r="T275" s="471" t="s">
        <v>659</v>
      </c>
      <c r="U275" s="490"/>
      <c r="V275" s="490"/>
      <c r="W275" s="472"/>
      <c r="X275" s="3392"/>
      <c r="Y275" s="3396"/>
      <c r="Z275" s="3396"/>
      <c r="AA275" s="3396"/>
      <c r="AB275" s="3396"/>
      <c r="AC275" s="3397"/>
      <c r="AD275" s="3393"/>
      <c r="AE275" s="247">
        <v>0</v>
      </c>
    </row>
    <row r="276" spans="1:31" ht="15.6" customHeight="1">
      <c r="A276" s="3364" t="s">
        <v>1403</v>
      </c>
      <c r="B276" s="3366">
        <v>0</v>
      </c>
      <c r="E276" s="471"/>
      <c r="F276" s="490" t="s">
        <v>662</v>
      </c>
      <c r="G276" s="490"/>
      <c r="H276" s="472"/>
      <c r="I276" s="3171">
        <v>26800113.002058778</v>
      </c>
      <c r="J276" s="3414">
        <v>0</v>
      </c>
      <c r="K276" s="3176">
        <v>0</v>
      </c>
      <c r="L276" s="3176">
        <v>0</v>
      </c>
      <c r="M276" s="3176">
        <v>26800113.002058778</v>
      </c>
      <c r="N276" s="3176">
        <v>0</v>
      </c>
      <c r="O276" s="3415">
        <v>0</v>
      </c>
      <c r="P276" s="3415">
        <v>26800113.002058778</v>
      </c>
      <c r="Q276" s="3390"/>
      <c r="T276" s="471"/>
      <c r="U276" s="490" t="s">
        <v>662</v>
      </c>
      <c r="V276" s="490"/>
      <c r="W276" s="472"/>
      <c r="X276" s="3392">
        <v>0</v>
      </c>
      <c r="Y276" s="3392">
        <v>0</v>
      </c>
      <c r="Z276" s="3392">
        <v>0</v>
      </c>
      <c r="AA276" s="3392">
        <v>2.255513935167484E-2</v>
      </c>
      <c r="AB276" s="3392">
        <v>0</v>
      </c>
      <c r="AC276" s="3392">
        <v>0</v>
      </c>
      <c r="AD276" s="3393">
        <v>2.255513935167484E-2</v>
      </c>
      <c r="AE276" s="247">
        <v>0</v>
      </c>
    </row>
    <row r="277" spans="1:31" ht="15.6" customHeight="1">
      <c r="A277" s="3364" t="s">
        <v>5746</v>
      </c>
      <c r="B277" s="3366">
        <v>0</v>
      </c>
      <c r="E277" s="471"/>
      <c r="F277" s="490">
        <v>0</v>
      </c>
      <c r="G277" s="490"/>
      <c r="H277" s="472"/>
      <c r="I277" s="3171">
        <v>0</v>
      </c>
      <c r="J277" s="3414">
        <v>0</v>
      </c>
      <c r="K277" s="3176">
        <v>0</v>
      </c>
      <c r="L277" s="3176">
        <v>0</v>
      </c>
      <c r="M277" s="3176">
        <v>0</v>
      </c>
      <c r="N277" s="3176">
        <v>0</v>
      </c>
      <c r="O277" s="3415">
        <v>0</v>
      </c>
      <c r="P277" s="3415">
        <v>0</v>
      </c>
      <c r="Q277" s="3390"/>
      <c r="T277" s="471"/>
      <c r="U277" s="490">
        <v>0</v>
      </c>
      <c r="V277" s="490"/>
      <c r="W277" s="472"/>
      <c r="X277" s="3392">
        <v>0</v>
      </c>
      <c r="Y277" s="3392">
        <v>0</v>
      </c>
      <c r="Z277" s="3392">
        <v>0</v>
      </c>
      <c r="AA277" s="3392">
        <v>0</v>
      </c>
      <c r="AB277" s="3392">
        <v>0</v>
      </c>
      <c r="AC277" s="3392">
        <v>0</v>
      </c>
      <c r="AD277" s="3393">
        <v>0</v>
      </c>
      <c r="AE277" s="247">
        <v>0</v>
      </c>
    </row>
    <row r="278" spans="1:31" ht="15.6" customHeight="1">
      <c r="A278" s="3364" t="s">
        <v>5746</v>
      </c>
      <c r="B278" s="3366">
        <v>0</v>
      </c>
      <c r="E278" s="471"/>
      <c r="F278" s="490">
        <v>0</v>
      </c>
      <c r="G278" s="490"/>
      <c r="H278" s="472"/>
      <c r="I278" s="3171">
        <v>0</v>
      </c>
      <c r="J278" s="3414">
        <v>0</v>
      </c>
      <c r="K278" s="3176">
        <v>0</v>
      </c>
      <c r="L278" s="3176">
        <v>0</v>
      </c>
      <c r="M278" s="3176">
        <v>0</v>
      </c>
      <c r="N278" s="3176">
        <v>0</v>
      </c>
      <c r="O278" s="3415">
        <v>0</v>
      </c>
      <c r="P278" s="3415">
        <v>0</v>
      </c>
      <c r="Q278" s="3390"/>
      <c r="T278" s="471"/>
      <c r="U278" s="490">
        <v>0</v>
      </c>
      <c r="V278" s="490"/>
      <c r="W278" s="472"/>
      <c r="X278" s="3392">
        <v>0</v>
      </c>
      <c r="Y278" s="3392">
        <v>0</v>
      </c>
      <c r="Z278" s="3392">
        <v>0</v>
      </c>
      <c r="AA278" s="3392">
        <v>0</v>
      </c>
      <c r="AB278" s="3392">
        <v>0</v>
      </c>
      <c r="AC278" s="3392">
        <v>0</v>
      </c>
      <c r="AD278" s="3393">
        <v>0</v>
      </c>
      <c r="AE278" s="247">
        <v>0</v>
      </c>
    </row>
    <row r="279" spans="1:31" ht="15.6" customHeight="1">
      <c r="A279" s="3364" t="s">
        <v>5746</v>
      </c>
      <c r="B279" s="3366">
        <v>0</v>
      </c>
      <c r="E279" s="471"/>
      <c r="F279" s="490">
        <v>0</v>
      </c>
      <c r="G279" s="490"/>
      <c r="H279" s="472"/>
      <c r="I279" s="3171">
        <v>0</v>
      </c>
      <c r="J279" s="3414">
        <v>0</v>
      </c>
      <c r="K279" s="3176">
        <v>0</v>
      </c>
      <c r="L279" s="3176">
        <v>0</v>
      </c>
      <c r="M279" s="3176">
        <v>0</v>
      </c>
      <c r="N279" s="3176">
        <v>0</v>
      </c>
      <c r="O279" s="3415">
        <v>0</v>
      </c>
      <c r="P279" s="3415">
        <v>0</v>
      </c>
      <c r="Q279" s="3390"/>
      <c r="T279" s="471"/>
      <c r="U279" s="490">
        <v>0</v>
      </c>
      <c r="V279" s="490"/>
      <c r="W279" s="472"/>
      <c r="X279" s="3392">
        <v>0</v>
      </c>
      <c r="Y279" s="3392">
        <v>0</v>
      </c>
      <c r="Z279" s="3392">
        <v>0</v>
      </c>
      <c r="AA279" s="3392">
        <v>0</v>
      </c>
      <c r="AB279" s="3392">
        <v>0</v>
      </c>
      <c r="AC279" s="3392">
        <v>0</v>
      </c>
      <c r="AD279" s="3393">
        <v>0</v>
      </c>
      <c r="AE279" s="247">
        <v>0</v>
      </c>
    </row>
    <row r="280" spans="1:31" ht="15.6" customHeight="1">
      <c r="A280" s="3364" t="s">
        <v>5746</v>
      </c>
      <c r="B280" s="3366">
        <v>0</v>
      </c>
      <c r="E280" s="471"/>
      <c r="F280" s="490">
        <v>0</v>
      </c>
      <c r="G280" s="490"/>
      <c r="H280" s="472"/>
      <c r="I280" s="3171">
        <v>0</v>
      </c>
      <c r="J280" s="3414">
        <v>0</v>
      </c>
      <c r="K280" s="3176">
        <v>0</v>
      </c>
      <c r="L280" s="3176">
        <v>0</v>
      </c>
      <c r="M280" s="3176">
        <v>0</v>
      </c>
      <c r="N280" s="3176">
        <v>0</v>
      </c>
      <c r="O280" s="3415">
        <v>0</v>
      </c>
      <c r="P280" s="3415">
        <v>0</v>
      </c>
      <c r="Q280" s="3390"/>
      <c r="T280" s="471"/>
      <c r="U280" s="490">
        <v>0</v>
      </c>
      <c r="V280" s="490"/>
      <c r="W280" s="472"/>
      <c r="X280" s="3392">
        <v>0</v>
      </c>
      <c r="Y280" s="3392">
        <v>0</v>
      </c>
      <c r="Z280" s="3392">
        <v>0</v>
      </c>
      <c r="AA280" s="3392">
        <v>0</v>
      </c>
      <c r="AB280" s="3392">
        <v>0</v>
      </c>
      <c r="AC280" s="3392">
        <v>0</v>
      </c>
      <c r="AD280" s="3393">
        <v>0</v>
      </c>
      <c r="AE280" s="247">
        <v>0</v>
      </c>
    </row>
    <row r="281" spans="1:31" ht="15.6" customHeight="1">
      <c r="A281" s="3364" t="s">
        <v>5746</v>
      </c>
      <c r="B281" s="3366">
        <v>0</v>
      </c>
      <c r="E281" s="471"/>
      <c r="F281" s="490">
        <v>0</v>
      </c>
      <c r="G281" s="490"/>
      <c r="H281" s="472"/>
      <c r="I281" s="3171">
        <v>0</v>
      </c>
      <c r="J281" s="3414">
        <v>0</v>
      </c>
      <c r="K281" s="3176">
        <v>0</v>
      </c>
      <c r="L281" s="3176">
        <v>0</v>
      </c>
      <c r="M281" s="3176">
        <v>0</v>
      </c>
      <c r="N281" s="3176">
        <v>0</v>
      </c>
      <c r="O281" s="3415">
        <v>0</v>
      </c>
      <c r="P281" s="3415">
        <v>0</v>
      </c>
      <c r="Q281" s="3390"/>
      <c r="T281" s="471"/>
      <c r="U281" s="490">
        <v>0</v>
      </c>
      <c r="V281" s="490"/>
      <c r="W281" s="472"/>
      <c r="X281" s="3392">
        <v>0</v>
      </c>
      <c r="Y281" s="3392">
        <v>0</v>
      </c>
      <c r="Z281" s="3392">
        <v>0</v>
      </c>
      <c r="AA281" s="3392">
        <v>0</v>
      </c>
      <c r="AB281" s="3392">
        <v>0</v>
      </c>
      <c r="AC281" s="3392">
        <v>0</v>
      </c>
      <c r="AD281" s="3393">
        <v>0</v>
      </c>
      <c r="AE281" s="247">
        <v>0</v>
      </c>
    </row>
    <row r="282" spans="1:31" ht="15.6" customHeight="1">
      <c r="A282" s="3364" t="s">
        <v>5746</v>
      </c>
      <c r="B282" s="3366">
        <v>0</v>
      </c>
      <c r="E282" s="471"/>
      <c r="F282" s="490">
        <v>0</v>
      </c>
      <c r="G282" s="490"/>
      <c r="H282" s="472"/>
      <c r="I282" s="3171">
        <v>0</v>
      </c>
      <c r="J282" s="3414">
        <v>0</v>
      </c>
      <c r="K282" s="3176">
        <v>0</v>
      </c>
      <c r="L282" s="3176">
        <v>0</v>
      </c>
      <c r="M282" s="3176">
        <v>0</v>
      </c>
      <c r="N282" s="3176">
        <v>0</v>
      </c>
      <c r="O282" s="3415">
        <v>0</v>
      </c>
      <c r="P282" s="3415">
        <v>0</v>
      </c>
      <c r="Q282" s="3390"/>
      <c r="T282" s="471"/>
      <c r="U282" s="490">
        <v>0</v>
      </c>
      <c r="V282" s="490"/>
      <c r="W282" s="472"/>
      <c r="X282" s="3392">
        <v>0</v>
      </c>
      <c r="Y282" s="3392">
        <v>0</v>
      </c>
      <c r="Z282" s="3392">
        <v>0</v>
      </c>
      <c r="AA282" s="3392">
        <v>0</v>
      </c>
      <c r="AB282" s="3392">
        <v>0</v>
      </c>
      <c r="AC282" s="3392">
        <v>0</v>
      </c>
      <c r="AD282" s="3393">
        <v>0</v>
      </c>
      <c r="AE282" s="247">
        <v>0</v>
      </c>
    </row>
    <row r="283" spans="1:31" ht="15.6" customHeight="1">
      <c r="A283" s="3364" t="s">
        <v>1403</v>
      </c>
      <c r="B283" s="3366">
        <v>0</v>
      </c>
      <c r="E283" s="471"/>
      <c r="F283" s="490">
        <v>0</v>
      </c>
      <c r="G283" s="490"/>
      <c r="H283" s="472"/>
      <c r="I283" s="3198">
        <v>26800113.002058778</v>
      </c>
      <c r="J283" s="3419">
        <v>0</v>
      </c>
      <c r="K283" s="3420">
        <v>0</v>
      </c>
      <c r="L283" s="3420">
        <v>0</v>
      </c>
      <c r="M283" s="3420">
        <v>26800113.002058778</v>
      </c>
      <c r="N283" s="3420">
        <v>0</v>
      </c>
      <c r="O283" s="3421">
        <v>0</v>
      </c>
      <c r="P283" s="3421">
        <v>26800113.002058778</v>
      </c>
      <c r="Q283" s="3390"/>
      <c r="T283" s="471"/>
      <c r="U283" s="490"/>
      <c r="V283" s="490"/>
      <c r="W283" s="472">
        <v>0</v>
      </c>
      <c r="X283" s="3392">
        <v>0</v>
      </c>
      <c r="Y283" s="3392">
        <v>0</v>
      </c>
      <c r="Z283" s="3392">
        <v>0</v>
      </c>
      <c r="AA283" s="3392">
        <v>2.255513935167484E-2</v>
      </c>
      <c r="AB283" s="3392">
        <v>0</v>
      </c>
      <c r="AC283" s="3392">
        <v>0</v>
      </c>
      <c r="AD283" s="3395">
        <v>2.255513935167484E-2</v>
      </c>
      <c r="AE283" s="247">
        <v>0</v>
      </c>
    </row>
    <row r="284" spans="1:31" ht="15.6" customHeight="1">
      <c r="A284" s="3364" t="s">
        <v>1403</v>
      </c>
      <c r="B284" s="3366">
        <v>0</v>
      </c>
      <c r="E284" s="471"/>
      <c r="F284" s="490"/>
      <c r="G284" s="490"/>
      <c r="H284" s="472"/>
      <c r="I284" s="3171"/>
      <c r="J284" s="3414"/>
      <c r="K284" s="3176"/>
      <c r="L284" s="3176"/>
      <c r="M284" s="3176"/>
      <c r="N284" s="3176"/>
      <c r="O284" s="3415"/>
      <c r="P284" s="3415"/>
      <c r="Q284" s="3390"/>
      <c r="T284" s="471"/>
      <c r="U284" s="490"/>
      <c r="V284" s="490"/>
      <c r="W284" s="472"/>
      <c r="X284" s="3392"/>
      <c r="Y284" s="3396"/>
      <c r="Z284" s="3396"/>
      <c r="AA284" s="3396"/>
      <c r="AB284" s="3396"/>
      <c r="AC284" s="3397"/>
      <c r="AD284" s="3393"/>
      <c r="AE284" s="247">
        <v>0</v>
      </c>
    </row>
    <row r="285" spans="1:31" ht="15.6" customHeight="1">
      <c r="A285" s="3364" t="s">
        <v>1403</v>
      </c>
      <c r="B285" s="3366">
        <v>0</v>
      </c>
      <c r="E285" s="471" t="s">
        <v>32</v>
      </c>
      <c r="F285" s="490"/>
      <c r="G285" s="490"/>
      <c r="H285" s="472"/>
      <c r="I285" s="3171">
        <v>69269619.860991254</v>
      </c>
      <c r="J285" s="3414">
        <v>0</v>
      </c>
      <c r="K285" s="3176">
        <v>69269619.860991254</v>
      </c>
      <c r="L285" s="3176">
        <v>0</v>
      </c>
      <c r="M285" s="3176">
        <v>0</v>
      </c>
      <c r="N285" s="3176">
        <v>0</v>
      </c>
      <c r="O285" s="3415">
        <v>0</v>
      </c>
      <c r="P285" s="3415">
        <v>69269619.860991254</v>
      </c>
      <c r="Q285" s="3390"/>
      <c r="T285" s="471"/>
      <c r="U285" s="490">
        <v>0</v>
      </c>
      <c r="V285" s="490"/>
      <c r="W285" s="472"/>
      <c r="X285" s="3392">
        <v>0</v>
      </c>
      <c r="Y285" s="3392">
        <v>5.8297736605893373E-2</v>
      </c>
      <c r="Z285" s="3392">
        <v>0</v>
      </c>
      <c r="AA285" s="3392">
        <v>0</v>
      </c>
      <c r="AB285" s="3392">
        <v>0</v>
      </c>
      <c r="AC285" s="3392">
        <v>0</v>
      </c>
      <c r="AD285" s="3395">
        <v>5.8297736605893373E-2</v>
      </c>
      <c r="AE285" s="247">
        <v>0</v>
      </c>
    </row>
    <row r="286" spans="1:31" ht="15.6" customHeight="1">
      <c r="A286" s="3364" t="s">
        <v>1403</v>
      </c>
      <c r="B286" s="3366">
        <v>0</v>
      </c>
      <c r="E286" s="471"/>
      <c r="F286" s="490"/>
      <c r="G286" s="490"/>
      <c r="H286" s="472"/>
      <c r="I286" s="3171"/>
      <c r="J286" s="3414"/>
      <c r="K286" s="3176"/>
      <c r="L286" s="3176"/>
      <c r="M286" s="3176"/>
      <c r="N286" s="3176"/>
      <c r="O286" s="3415"/>
      <c r="P286" s="3415"/>
      <c r="Q286" s="3390"/>
      <c r="T286" s="471"/>
      <c r="U286" s="490"/>
      <c r="V286" s="490"/>
      <c r="W286" s="472"/>
      <c r="X286" s="3392"/>
      <c r="Y286" s="3396"/>
      <c r="Z286" s="3396"/>
      <c r="AA286" s="3396"/>
      <c r="AB286" s="3396"/>
      <c r="AC286" s="3397"/>
      <c r="AD286" s="3393"/>
      <c r="AE286" s="247">
        <v>0</v>
      </c>
    </row>
    <row r="287" spans="1:31" ht="15.6" customHeight="1">
      <c r="A287" s="3364" t="s">
        <v>1403</v>
      </c>
      <c r="B287" s="3366">
        <v>0</v>
      </c>
      <c r="E287" s="471" t="s">
        <v>1329</v>
      </c>
      <c r="F287" s="490"/>
      <c r="G287" s="490"/>
      <c r="H287" s="472"/>
      <c r="I287" s="3171"/>
      <c r="J287" s="3414"/>
      <c r="K287" s="3176"/>
      <c r="L287" s="3176"/>
      <c r="M287" s="3176"/>
      <c r="N287" s="3176"/>
      <c r="O287" s="3415"/>
      <c r="P287" s="3415"/>
      <c r="Q287" s="3390"/>
      <c r="T287" s="471" t="s">
        <v>1329</v>
      </c>
      <c r="U287" s="490"/>
      <c r="V287" s="490"/>
      <c r="W287" s="472"/>
      <c r="X287" s="3392"/>
      <c r="Y287" s="3396"/>
      <c r="Z287" s="3396"/>
      <c r="AA287" s="3396"/>
      <c r="AB287" s="3396"/>
      <c r="AC287" s="3397"/>
      <c r="AD287" s="3393"/>
      <c r="AE287" s="247">
        <v>0</v>
      </c>
    </row>
    <row r="288" spans="1:31" ht="15.6" customHeight="1">
      <c r="A288" s="3364" t="s">
        <v>1403</v>
      </c>
      <c r="B288" s="3366">
        <v>0</v>
      </c>
      <c r="E288" s="471"/>
      <c r="F288" s="490" t="s">
        <v>486</v>
      </c>
      <c r="G288" s="490"/>
      <c r="H288" s="472"/>
      <c r="I288" s="3171">
        <v>42160117.654461436</v>
      </c>
      <c r="J288" s="3414">
        <v>0</v>
      </c>
      <c r="K288" s="3176">
        <v>42160117.654461436</v>
      </c>
      <c r="L288" s="3176">
        <v>0</v>
      </c>
      <c r="M288" s="3176">
        <v>0</v>
      </c>
      <c r="N288" s="3176">
        <v>0</v>
      </c>
      <c r="O288" s="3415">
        <v>0</v>
      </c>
      <c r="P288" s="3415">
        <v>42160117.654461436</v>
      </c>
      <c r="Q288" s="3390"/>
      <c r="T288" s="471"/>
      <c r="U288" s="490" t="s">
        <v>486</v>
      </c>
      <c r="V288" s="490"/>
      <c r="W288" s="472"/>
      <c r="X288" s="3392">
        <v>0</v>
      </c>
      <c r="Y288" s="3392">
        <v>3.5482213403590285E-2</v>
      </c>
      <c r="Z288" s="3392">
        <v>0</v>
      </c>
      <c r="AA288" s="3392">
        <v>0</v>
      </c>
      <c r="AB288" s="3392">
        <v>0</v>
      </c>
      <c r="AC288" s="3392">
        <v>0</v>
      </c>
      <c r="AD288" s="3393">
        <v>3.5482213403590285E-2</v>
      </c>
      <c r="AE288" s="247">
        <v>0</v>
      </c>
    </row>
    <row r="289" spans="1:31" ht="15.6" customHeight="1">
      <c r="A289" s="3364" t="s">
        <v>1403</v>
      </c>
      <c r="B289" s="3366">
        <v>0</v>
      </c>
      <c r="E289" s="471"/>
      <c r="F289" s="490" t="s">
        <v>485</v>
      </c>
      <c r="G289" s="490"/>
      <c r="H289" s="472"/>
      <c r="I289" s="3171">
        <v>20000000</v>
      </c>
      <c r="J289" s="3414">
        <v>0</v>
      </c>
      <c r="K289" s="3176">
        <v>20000000</v>
      </c>
      <c r="L289" s="3176">
        <v>0</v>
      </c>
      <c r="M289" s="3176">
        <v>0</v>
      </c>
      <c r="N289" s="3176">
        <v>0</v>
      </c>
      <c r="O289" s="3415">
        <v>0</v>
      </c>
      <c r="P289" s="3415">
        <v>20000000</v>
      </c>
      <c r="Q289" s="3390"/>
      <c r="T289" s="471"/>
      <c r="U289" s="490" t="s">
        <v>485</v>
      </c>
      <c r="V289" s="490"/>
      <c r="W289" s="472"/>
      <c r="X289" s="3392">
        <v>0</v>
      </c>
      <c r="Y289" s="3392">
        <v>1.6832122573469867E-2</v>
      </c>
      <c r="Z289" s="3392">
        <v>0</v>
      </c>
      <c r="AA289" s="3392">
        <v>0</v>
      </c>
      <c r="AB289" s="3392">
        <v>0</v>
      </c>
      <c r="AC289" s="3392">
        <v>0</v>
      </c>
      <c r="AD289" s="3393">
        <v>1.6832122573469867E-2</v>
      </c>
      <c r="AE289" s="247">
        <v>0</v>
      </c>
    </row>
    <row r="290" spans="1:31" ht="15.6" customHeight="1">
      <c r="A290" s="3364" t="s">
        <v>1403</v>
      </c>
      <c r="B290" s="3366">
        <v>0</v>
      </c>
      <c r="E290" s="471"/>
      <c r="F290" s="490"/>
      <c r="G290" s="490" t="s">
        <v>5794</v>
      </c>
      <c r="H290" s="472"/>
      <c r="I290" s="3198">
        <v>62160117.654461436</v>
      </c>
      <c r="J290" s="3419">
        <v>0</v>
      </c>
      <c r="K290" s="3420">
        <v>62160117.654461436</v>
      </c>
      <c r="L290" s="3420">
        <v>0</v>
      </c>
      <c r="M290" s="3420">
        <v>0</v>
      </c>
      <c r="N290" s="3420">
        <v>0</v>
      </c>
      <c r="O290" s="3421">
        <v>0</v>
      </c>
      <c r="P290" s="3421">
        <v>62160117.654461436</v>
      </c>
      <c r="Q290" s="3390"/>
      <c r="T290" s="471"/>
      <c r="U290" s="490"/>
      <c r="V290" s="490" t="s">
        <v>5794</v>
      </c>
      <c r="W290" s="472"/>
      <c r="X290" s="3392">
        <v>0</v>
      </c>
      <c r="Y290" s="3392">
        <v>5.2314335977060152E-2</v>
      </c>
      <c r="Z290" s="3392">
        <v>0</v>
      </c>
      <c r="AA290" s="3392">
        <v>0</v>
      </c>
      <c r="AB290" s="3392">
        <v>0</v>
      </c>
      <c r="AC290" s="3392">
        <v>0</v>
      </c>
      <c r="AD290" s="3395">
        <v>5.2314335977060152E-2</v>
      </c>
      <c r="AE290" s="247">
        <v>0</v>
      </c>
    </row>
    <row r="291" spans="1:31" ht="15.6" customHeight="1">
      <c r="A291" s="3364" t="s">
        <v>1403</v>
      </c>
      <c r="B291" s="3366">
        <v>0</v>
      </c>
      <c r="E291" s="471"/>
      <c r="F291" s="490"/>
      <c r="G291" s="490"/>
      <c r="H291" s="472"/>
      <c r="I291" s="3171"/>
      <c r="J291" s="3414"/>
      <c r="K291" s="3176"/>
      <c r="L291" s="3176"/>
      <c r="M291" s="3176"/>
      <c r="N291" s="3176"/>
      <c r="O291" s="3415"/>
      <c r="P291" s="3415"/>
      <c r="Q291" s="3390"/>
      <c r="T291" s="471"/>
      <c r="U291" s="490"/>
      <c r="V291" s="490"/>
      <c r="W291" s="472"/>
      <c r="X291" s="3392"/>
      <c r="Y291" s="3396"/>
      <c r="Z291" s="3396"/>
      <c r="AA291" s="3396"/>
      <c r="AB291" s="3396"/>
      <c r="AC291" s="3397"/>
      <c r="AD291" s="3393"/>
      <c r="AE291" s="247">
        <v>0</v>
      </c>
    </row>
    <row r="292" spans="1:31" ht="15.6" customHeight="1">
      <c r="A292" s="3364" t="s">
        <v>1403</v>
      </c>
      <c r="B292" s="3366">
        <v>0</v>
      </c>
      <c r="E292" s="471" t="s">
        <v>5607</v>
      </c>
      <c r="F292" s="490"/>
      <c r="G292" s="490"/>
      <c r="H292" s="472"/>
      <c r="I292" s="3171"/>
      <c r="J292" s="3414"/>
      <c r="K292" s="3176"/>
      <c r="L292" s="3176"/>
      <c r="M292" s="3176"/>
      <c r="N292" s="3176"/>
      <c r="O292" s="3415"/>
      <c r="P292" s="3415"/>
      <c r="Q292" s="3390"/>
      <c r="T292" s="471" t="s">
        <v>5607</v>
      </c>
      <c r="U292" s="490"/>
      <c r="V292" s="490"/>
      <c r="W292" s="472"/>
      <c r="X292" s="3392"/>
      <c r="Y292" s="3396"/>
      <c r="Z292" s="3396"/>
      <c r="AA292" s="3396"/>
      <c r="AB292" s="3396"/>
      <c r="AC292" s="3397"/>
      <c r="AD292" s="3393"/>
      <c r="AE292" s="247">
        <v>0</v>
      </c>
    </row>
    <row r="293" spans="1:31" ht="15.6" customHeight="1">
      <c r="A293" s="3364" t="s">
        <v>1403</v>
      </c>
      <c r="B293" s="3366">
        <v>0</v>
      </c>
      <c r="E293" s="471"/>
      <c r="F293" s="490" t="s">
        <v>5796</v>
      </c>
      <c r="G293" s="490"/>
      <c r="H293" s="472"/>
      <c r="I293" s="3171">
        <v>286389606.03815383</v>
      </c>
      <c r="J293" s="3414">
        <v>62502236.417782053</v>
      </c>
      <c r="K293" s="3176">
        <v>125134888.43827268</v>
      </c>
      <c r="L293" s="3176">
        <v>94050251.341713727</v>
      </c>
      <c r="M293" s="3176">
        <v>0</v>
      </c>
      <c r="N293" s="3176">
        <v>0</v>
      </c>
      <c r="O293" s="3415">
        <v>4702229.8403853588</v>
      </c>
      <c r="P293" s="3415">
        <v>286389606.03815383</v>
      </c>
      <c r="Q293" s="3390"/>
      <c r="T293" s="471"/>
      <c r="U293" s="490" t="s">
        <v>5796</v>
      </c>
      <c r="V293" s="490"/>
      <c r="W293" s="472"/>
      <c r="X293" s="3392">
        <v>5.2602265225004982E-2</v>
      </c>
      <c r="Y293" s="3392">
        <v>0.10531428902052414</v>
      </c>
      <c r="Z293" s="3392">
        <v>7.9153267932468713E-2</v>
      </c>
      <c r="AA293" s="3392">
        <v>0</v>
      </c>
      <c r="AB293" s="3392">
        <v>0</v>
      </c>
      <c r="AC293" s="3392">
        <v>3.9574254520997002E-3</v>
      </c>
      <c r="AD293" s="3393">
        <v>0.24102724763009756</v>
      </c>
      <c r="AE293" s="247">
        <v>0</v>
      </c>
    </row>
    <row r="294" spans="1:31" ht="15.6" customHeight="1">
      <c r="A294" s="3364" t="s">
        <v>1403</v>
      </c>
      <c r="B294" s="3366">
        <v>0</v>
      </c>
      <c r="E294" s="471"/>
      <c r="F294" s="490" t="s">
        <v>686</v>
      </c>
      <c r="G294" s="490"/>
      <c r="H294" s="472"/>
      <c r="I294" s="3171">
        <v>23162001.259999998</v>
      </c>
      <c r="J294" s="3414">
        <v>8089927.5902658161</v>
      </c>
      <c r="K294" s="3176">
        <v>9552432.0245419592</v>
      </c>
      <c r="L294" s="3176">
        <v>5519641.6451922245</v>
      </c>
      <c r="M294" s="3176">
        <v>0</v>
      </c>
      <c r="N294" s="3176">
        <v>0</v>
      </c>
      <c r="O294" s="3415">
        <v>0</v>
      </c>
      <c r="P294" s="3415">
        <v>23162001.260000002</v>
      </c>
      <c r="Q294" s="3390"/>
      <c r="T294" s="471"/>
      <c r="U294" s="490" t="s">
        <v>686</v>
      </c>
      <c r="V294" s="490"/>
      <c r="W294" s="472"/>
      <c r="X294" s="3392">
        <v>6.8085326404924958E-3</v>
      </c>
      <c r="Y294" s="3392">
        <v>8.0393853355914587E-3</v>
      </c>
      <c r="Z294" s="3392">
        <v>4.6453642366752193E-3</v>
      </c>
      <c r="AA294" s="3392">
        <v>0</v>
      </c>
      <c r="AB294" s="3392">
        <v>0</v>
      </c>
      <c r="AC294" s="3392">
        <v>0</v>
      </c>
      <c r="AD294" s="3393">
        <v>1.9493282212759176E-2</v>
      </c>
      <c r="AE294" s="247">
        <v>0</v>
      </c>
    </row>
    <row r="295" spans="1:31" ht="15.6" customHeight="1">
      <c r="A295" s="3364" t="s">
        <v>1403</v>
      </c>
      <c r="B295" s="3366">
        <v>0</v>
      </c>
      <c r="E295" s="471"/>
      <c r="F295" s="490" t="s">
        <v>5799</v>
      </c>
      <c r="G295" s="490"/>
      <c r="H295" s="472"/>
      <c r="I295" s="3171">
        <v>5025136.9987413464</v>
      </c>
      <c r="J295" s="3414">
        <v>1096695.8789881233</v>
      </c>
      <c r="K295" s="3176">
        <v>2195680.0961581031</v>
      </c>
      <c r="L295" s="3176">
        <v>1650253.3185342115</v>
      </c>
      <c r="M295" s="3176">
        <v>0</v>
      </c>
      <c r="N295" s="3176">
        <v>0</v>
      </c>
      <c r="O295" s="3415">
        <v>82507.70506090959</v>
      </c>
      <c r="P295" s="3415">
        <v>5025136.9987413473</v>
      </c>
      <c r="Q295" s="3390"/>
      <c r="T295" s="471"/>
      <c r="U295" s="490" t="s">
        <v>5799</v>
      </c>
      <c r="V295" s="490"/>
      <c r="W295" s="472"/>
      <c r="X295" s="3392">
        <v>9.2298597304736835E-4</v>
      </c>
      <c r="Y295" s="3392">
        <v>1.8478978255330647E-3</v>
      </c>
      <c r="Z295" s="3392">
        <v>1.3888633067421629E-3</v>
      </c>
      <c r="AA295" s="3392">
        <v>0</v>
      </c>
      <c r="AB295" s="3392">
        <v>0</v>
      </c>
      <c r="AC295" s="3392">
        <v>6.9438990242046505E-5</v>
      </c>
      <c r="AD295" s="3393">
        <v>4.2291860955646424E-3</v>
      </c>
      <c r="AE295" s="247">
        <v>0</v>
      </c>
    </row>
    <row r="296" spans="1:31" ht="15.6" customHeight="1">
      <c r="A296" s="3364" t="s">
        <v>5746</v>
      </c>
      <c r="B296" s="3366">
        <v>0</v>
      </c>
      <c r="E296" s="471"/>
      <c r="F296" s="490" t="s">
        <v>1480</v>
      </c>
      <c r="G296" s="490"/>
      <c r="H296" s="472"/>
      <c r="I296" s="3171">
        <v>0</v>
      </c>
      <c r="J296" s="3414">
        <v>0</v>
      </c>
      <c r="K296" s="3176">
        <v>0</v>
      </c>
      <c r="L296" s="3176">
        <v>0</v>
      </c>
      <c r="M296" s="3176">
        <v>0</v>
      </c>
      <c r="N296" s="3176">
        <v>0</v>
      </c>
      <c r="O296" s="3415">
        <v>0</v>
      </c>
      <c r="P296" s="3415">
        <v>0</v>
      </c>
      <c r="Q296" s="3390"/>
      <c r="T296" s="471"/>
      <c r="U296" s="490" t="s">
        <v>1480</v>
      </c>
      <c r="V296" s="490"/>
      <c r="W296" s="472"/>
      <c r="X296" s="3392">
        <v>0</v>
      </c>
      <c r="Y296" s="3392">
        <v>0</v>
      </c>
      <c r="Z296" s="3392">
        <v>0</v>
      </c>
      <c r="AA296" s="3392">
        <v>0</v>
      </c>
      <c r="AB296" s="3392">
        <v>0</v>
      </c>
      <c r="AC296" s="3392">
        <v>0</v>
      </c>
      <c r="AD296" s="3393">
        <v>0</v>
      </c>
      <c r="AE296" s="247">
        <v>0</v>
      </c>
    </row>
    <row r="297" spans="1:31" ht="15.6" customHeight="1">
      <c r="A297" s="3364" t="s">
        <v>1403</v>
      </c>
      <c r="B297" s="3366">
        <v>0</v>
      </c>
      <c r="E297" s="471"/>
      <c r="F297" s="490" t="s">
        <v>5800</v>
      </c>
      <c r="G297" s="490"/>
      <c r="H297" s="472"/>
      <c r="I297" s="3171">
        <v>216517500.00000006</v>
      </c>
      <c r="J297" s="3414">
        <v>47253209.223606527</v>
      </c>
      <c r="K297" s="3176">
        <v>94605015.811307669</v>
      </c>
      <c r="L297" s="3176">
        <v>71104274.965085894</v>
      </c>
      <c r="M297" s="3176">
        <v>0</v>
      </c>
      <c r="N297" s="3176">
        <v>0</v>
      </c>
      <c r="O297" s="3415">
        <v>3555000.0000000019</v>
      </c>
      <c r="P297" s="3415">
        <v>216517500.00000009</v>
      </c>
      <c r="Q297" s="3390"/>
      <c r="T297" s="471"/>
      <c r="U297" s="490" t="s">
        <v>5800</v>
      </c>
      <c r="V297" s="490"/>
      <c r="W297" s="472"/>
      <c r="X297" s="3392">
        <v>3.9768590482078092E-2</v>
      </c>
      <c r="Y297" s="3392">
        <v>7.962016111004927E-2</v>
      </c>
      <c r="Z297" s="3392">
        <v>5.9841793585501526E-2</v>
      </c>
      <c r="AA297" s="3392">
        <v>0</v>
      </c>
      <c r="AB297" s="3392">
        <v>0</v>
      </c>
      <c r="AC297" s="3392">
        <v>2.9919097874342702E-3</v>
      </c>
      <c r="AD297" s="3393">
        <v>0.18222245496506315</v>
      </c>
      <c r="AE297" s="247">
        <v>0</v>
      </c>
    </row>
    <row r="298" spans="1:31" ht="15.6" customHeight="1">
      <c r="A298" s="3364" t="s">
        <v>1403</v>
      </c>
      <c r="B298" s="3366">
        <v>0</v>
      </c>
      <c r="E298" s="471"/>
      <c r="F298" s="490"/>
      <c r="G298" s="490" t="s">
        <v>5801</v>
      </c>
      <c r="H298" s="472"/>
      <c r="I298" s="3198">
        <v>531094244.29689521</v>
      </c>
      <c r="J298" s="3419">
        <v>118942069.11064251</v>
      </c>
      <c r="K298" s="3420">
        <v>231488016.37028041</v>
      </c>
      <c r="L298" s="3420">
        <v>172324421.27052605</v>
      </c>
      <c r="M298" s="3420">
        <v>0</v>
      </c>
      <c r="N298" s="3420">
        <v>0</v>
      </c>
      <c r="O298" s="3421">
        <v>8339737.5454462701</v>
      </c>
      <c r="P298" s="3421">
        <v>531094244.29689527</v>
      </c>
      <c r="Q298" s="3390"/>
      <c r="T298" s="471"/>
      <c r="U298" s="490"/>
      <c r="V298" s="490" t="s">
        <v>5801</v>
      </c>
      <c r="W298" s="472"/>
      <c r="X298" s="3392">
        <v>0.10010237432062292</v>
      </c>
      <c r="Y298" s="3392">
        <v>0.19482173329169794</v>
      </c>
      <c r="Z298" s="3392">
        <v>0.14502928906138762</v>
      </c>
      <c r="AA298" s="3392">
        <v>0</v>
      </c>
      <c r="AB298" s="3392">
        <v>0</v>
      </c>
      <c r="AC298" s="3392">
        <v>7.018774229776017E-3</v>
      </c>
      <c r="AD298" s="3422">
        <v>0.44697217090348451</v>
      </c>
      <c r="AE298" s="247">
        <v>0</v>
      </c>
    </row>
    <row r="299" spans="1:31" ht="15.6" customHeight="1">
      <c r="A299" s="3364" t="s">
        <v>1403</v>
      </c>
      <c r="B299" s="3366">
        <v>0</v>
      </c>
      <c r="E299" s="471"/>
      <c r="F299" s="490"/>
      <c r="G299" s="490"/>
      <c r="H299" s="472"/>
      <c r="I299" s="3171"/>
      <c r="J299" s="3414"/>
      <c r="K299" s="3176"/>
      <c r="L299" s="3176"/>
      <c r="M299" s="3176"/>
      <c r="N299" s="3176"/>
      <c r="O299" s="3415"/>
      <c r="P299" s="3415"/>
      <c r="Q299" s="3390"/>
      <c r="T299" s="471"/>
      <c r="U299" s="490"/>
      <c r="V299" s="490"/>
      <c r="W299" s="472"/>
      <c r="X299" s="3392"/>
      <c r="Y299" s="3396"/>
      <c r="Z299" s="3396"/>
      <c r="AA299" s="3396"/>
      <c r="AB299" s="3396"/>
      <c r="AC299" s="3397"/>
      <c r="AD299" s="3393"/>
      <c r="AE299" s="247">
        <v>0</v>
      </c>
    </row>
    <row r="300" spans="1:31" ht="15.6" customHeight="1">
      <c r="A300" s="3364" t="s">
        <v>1403</v>
      </c>
      <c r="B300" s="3366">
        <v>0</v>
      </c>
      <c r="E300" s="471" t="s">
        <v>487</v>
      </c>
      <c r="F300" s="490"/>
      <c r="G300" s="490"/>
      <c r="H300" s="472"/>
      <c r="I300" s="3171">
        <v>0</v>
      </c>
      <c r="J300" s="3414">
        <v>0</v>
      </c>
      <c r="K300" s="3176">
        <v>0</v>
      </c>
      <c r="L300" s="3176">
        <v>0</v>
      </c>
      <c r="M300" s="3176">
        <v>0</v>
      </c>
      <c r="N300" s="3176">
        <v>0</v>
      </c>
      <c r="O300" s="3415">
        <v>0</v>
      </c>
      <c r="P300" s="3415">
        <v>0</v>
      </c>
      <c r="Q300" s="3390"/>
      <c r="T300" s="471"/>
      <c r="U300" s="490">
        <v>0</v>
      </c>
      <c r="V300" s="490"/>
      <c r="W300" s="472"/>
      <c r="X300" s="3392">
        <v>0</v>
      </c>
      <c r="Y300" s="3392">
        <v>0</v>
      </c>
      <c r="Z300" s="3392">
        <v>0</v>
      </c>
      <c r="AA300" s="3392">
        <v>0</v>
      </c>
      <c r="AB300" s="3392">
        <v>0</v>
      </c>
      <c r="AC300" s="3392">
        <v>0</v>
      </c>
      <c r="AD300" s="3422">
        <v>0</v>
      </c>
      <c r="AE300" s="247">
        <v>0</v>
      </c>
    </row>
    <row r="301" spans="1:31" ht="15.6" customHeight="1">
      <c r="A301" s="3364" t="s">
        <v>1403</v>
      </c>
      <c r="B301" s="3366">
        <v>0</v>
      </c>
      <c r="E301" s="471"/>
      <c r="F301" s="490"/>
      <c r="G301" s="490"/>
      <c r="H301" s="472"/>
      <c r="I301" s="3171"/>
      <c r="J301" s="3414"/>
      <c r="K301" s="3176"/>
      <c r="L301" s="3176"/>
      <c r="M301" s="3176"/>
      <c r="N301" s="3176"/>
      <c r="O301" s="3415"/>
      <c r="P301" s="3415"/>
      <c r="Q301" s="3390"/>
      <c r="T301" s="471"/>
      <c r="U301" s="490"/>
      <c r="V301" s="490"/>
      <c r="W301" s="472"/>
      <c r="X301" s="3392"/>
      <c r="Y301" s="3396"/>
      <c r="Z301" s="3396"/>
      <c r="AA301" s="3396"/>
      <c r="AB301" s="3396"/>
      <c r="AC301" s="3397"/>
      <c r="AD301" s="3393"/>
      <c r="AE301" s="247">
        <v>0</v>
      </c>
    </row>
    <row r="302" spans="1:31" ht="15.6" customHeight="1">
      <c r="A302" s="3364" t="s">
        <v>1403</v>
      </c>
      <c r="B302" s="3366">
        <v>0</v>
      </c>
      <c r="E302" s="471" t="s">
        <v>698</v>
      </c>
      <c r="F302" s="490"/>
      <c r="G302" s="490"/>
      <c r="H302" s="472"/>
      <c r="I302" s="3171"/>
      <c r="J302" s="3414"/>
      <c r="K302" s="3176"/>
      <c r="L302" s="3176"/>
      <c r="M302" s="3176"/>
      <c r="N302" s="3176"/>
      <c r="O302" s="3415"/>
      <c r="P302" s="3415"/>
      <c r="Q302" s="3390"/>
      <c r="T302" s="471" t="s">
        <v>698</v>
      </c>
      <c r="U302" s="490"/>
      <c r="V302" s="490"/>
      <c r="W302" s="472"/>
      <c r="X302" s="3392"/>
      <c r="Y302" s="3396"/>
      <c r="Z302" s="3396"/>
      <c r="AA302" s="3396"/>
      <c r="AB302" s="3396"/>
      <c r="AC302" s="3397"/>
      <c r="AD302" s="3393"/>
      <c r="AE302" s="247">
        <v>0</v>
      </c>
    </row>
    <row r="303" spans="1:31" ht="15.6" customHeight="1">
      <c r="A303" s="3364" t="s">
        <v>1403</v>
      </c>
      <c r="B303" s="3366">
        <v>0</v>
      </c>
      <c r="E303" s="471"/>
      <c r="F303" s="490" t="s">
        <v>475</v>
      </c>
      <c r="G303" s="490"/>
      <c r="H303" s="472"/>
      <c r="I303" s="3171">
        <v>6027000.2109014699</v>
      </c>
      <c r="J303" s="3414">
        <v>0</v>
      </c>
      <c r="K303" s="3176">
        <v>5689441.0873408401</v>
      </c>
      <c r="L303" s="3176">
        <v>193379.34732742593</v>
      </c>
      <c r="M303" s="3176">
        <v>0</v>
      </c>
      <c r="N303" s="3176">
        <v>0</v>
      </c>
      <c r="O303" s="3415">
        <v>144179.77623320353</v>
      </c>
      <c r="P303" s="3415">
        <v>6027000.2109014699</v>
      </c>
      <c r="Q303" s="3390"/>
      <c r="T303" s="471"/>
      <c r="U303" s="490" t="s">
        <v>475</v>
      </c>
      <c r="V303" s="490"/>
      <c r="W303" s="472"/>
      <c r="X303" s="3392">
        <v>0</v>
      </c>
      <c r="Y303" s="3392">
        <v>4.7882684878328349E-3</v>
      </c>
      <c r="Z303" s="3392">
        <v>1.6274924386964178E-4</v>
      </c>
      <c r="AA303" s="3392">
        <v>0</v>
      </c>
      <c r="AB303" s="3392">
        <v>0</v>
      </c>
      <c r="AC303" s="3392">
        <v>1.2134258330863697E-4</v>
      </c>
      <c r="AD303" s="3393">
        <v>5.0723603150111133E-3</v>
      </c>
      <c r="AE303" s="247">
        <v>0</v>
      </c>
    </row>
    <row r="304" spans="1:31" ht="15.6" customHeight="1">
      <c r="A304" s="3364" t="s">
        <v>5746</v>
      </c>
      <c r="B304" s="3366">
        <v>0</v>
      </c>
      <c r="E304" s="471"/>
      <c r="F304" s="490" t="s">
        <v>700</v>
      </c>
      <c r="G304" s="490"/>
      <c r="H304" s="472"/>
      <c r="I304" s="3171">
        <v>0</v>
      </c>
      <c r="J304" s="3414">
        <v>0</v>
      </c>
      <c r="K304" s="3176">
        <v>0</v>
      </c>
      <c r="L304" s="3176">
        <v>0</v>
      </c>
      <c r="M304" s="3176">
        <v>0</v>
      </c>
      <c r="N304" s="3176">
        <v>0</v>
      </c>
      <c r="O304" s="3415">
        <v>0</v>
      </c>
      <c r="P304" s="3415">
        <v>0</v>
      </c>
      <c r="Q304" s="3390"/>
      <c r="T304" s="471"/>
      <c r="U304" s="490" t="s">
        <v>700</v>
      </c>
      <c r="V304" s="490"/>
      <c r="W304" s="472"/>
      <c r="X304" s="3392">
        <v>0</v>
      </c>
      <c r="Y304" s="3392">
        <v>0</v>
      </c>
      <c r="Z304" s="3392">
        <v>0</v>
      </c>
      <c r="AA304" s="3392">
        <v>0</v>
      </c>
      <c r="AB304" s="3392">
        <v>0</v>
      </c>
      <c r="AC304" s="3392">
        <v>0</v>
      </c>
      <c r="AD304" s="3393">
        <v>0</v>
      </c>
      <c r="AE304" s="247">
        <v>0</v>
      </c>
    </row>
    <row r="305" spans="1:31" ht="15.6" customHeight="1">
      <c r="A305" s="3364" t="s">
        <v>5746</v>
      </c>
      <c r="B305" s="3366">
        <v>0</v>
      </c>
      <c r="E305" s="471"/>
      <c r="F305" s="490" t="s">
        <v>701</v>
      </c>
      <c r="G305" s="490"/>
      <c r="H305" s="472"/>
      <c r="I305" s="3171">
        <v>0</v>
      </c>
      <c r="J305" s="3414">
        <v>0</v>
      </c>
      <c r="K305" s="3176">
        <v>0</v>
      </c>
      <c r="L305" s="3176">
        <v>0</v>
      </c>
      <c r="M305" s="3176">
        <v>0</v>
      </c>
      <c r="N305" s="3176">
        <v>0</v>
      </c>
      <c r="O305" s="3415">
        <v>0</v>
      </c>
      <c r="P305" s="3415">
        <v>0</v>
      </c>
      <c r="Q305" s="3390"/>
      <c r="T305" s="471"/>
      <c r="U305" s="490" t="s">
        <v>701</v>
      </c>
      <c r="V305" s="490"/>
      <c r="W305" s="472"/>
      <c r="X305" s="3392">
        <v>0</v>
      </c>
      <c r="Y305" s="3392">
        <v>0</v>
      </c>
      <c r="Z305" s="3392">
        <v>0</v>
      </c>
      <c r="AA305" s="3392">
        <v>0</v>
      </c>
      <c r="AB305" s="3392">
        <v>0</v>
      </c>
      <c r="AC305" s="3392">
        <v>0</v>
      </c>
      <c r="AD305" s="3393">
        <v>0</v>
      </c>
      <c r="AE305" s="247">
        <v>0</v>
      </c>
    </row>
    <row r="306" spans="1:31" ht="15.6" customHeight="1">
      <c r="A306" s="3364" t="s">
        <v>5746</v>
      </c>
      <c r="B306" s="3366">
        <v>0</v>
      </c>
      <c r="E306" s="471"/>
      <c r="F306" s="490" t="s">
        <v>674</v>
      </c>
      <c r="G306" s="490"/>
      <c r="H306" s="472"/>
      <c r="I306" s="3171">
        <v>0</v>
      </c>
      <c r="J306" s="3414">
        <v>0</v>
      </c>
      <c r="K306" s="3176">
        <v>0</v>
      </c>
      <c r="L306" s="3176">
        <v>0</v>
      </c>
      <c r="M306" s="3176">
        <v>0</v>
      </c>
      <c r="N306" s="3176">
        <v>0</v>
      </c>
      <c r="O306" s="3415">
        <v>0</v>
      </c>
      <c r="P306" s="3415">
        <v>0</v>
      </c>
      <c r="Q306" s="3390"/>
      <c r="T306" s="471"/>
      <c r="U306" s="490" t="s">
        <v>674</v>
      </c>
      <c r="V306" s="490"/>
      <c r="W306" s="472"/>
      <c r="X306" s="3392">
        <v>0</v>
      </c>
      <c r="Y306" s="3392">
        <v>0</v>
      </c>
      <c r="Z306" s="3392">
        <v>0</v>
      </c>
      <c r="AA306" s="3392">
        <v>0</v>
      </c>
      <c r="AB306" s="3392">
        <v>0</v>
      </c>
      <c r="AC306" s="3392">
        <v>0</v>
      </c>
      <c r="AD306" s="3393">
        <v>0</v>
      </c>
      <c r="AE306" s="247">
        <v>0</v>
      </c>
    </row>
    <row r="307" spans="1:31" ht="15.6" customHeight="1">
      <c r="A307" s="3364" t="s">
        <v>5746</v>
      </c>
      <c r="B307" s="3366">
        <v>0</v>
      </c>
      <c r="E307" s="471"/>
      <c r="F307" s="490" t="s">
        <v>702</v>
      </c>
      <c r="G307" s="490"/>
      <c r="H307" s="472"/>
      <c r="I307" s="3171">
        <v>0</v>
      </c>
      <c r="J307" s="3414">
        <v>0</v>
      </c>
      <c r="K307" s="3176">
        <v>0</v>
      </c>
      <c r="L307" s="3176">
        <v>0</v>
      </c>
      <c r="M307" s="3176">
        <v>0</v>
      </c>
      <c r="N307" s="3176">
        <v>0</v>
      </c>
      <c r="O307" s="3415">
        <v>0</v>
      </c>
      <c r="P307" s="3415">
        <v>0</v>
      </c>
      <c r="Q307" s="3390"/>
      <c r="T307" s="471"/>
      <c r="U307" s="490" t="s">
        <v>702</v>
      </c>
      <c r="V307" s="490"/>
      <c r="W307" s="472"/>
      <c r="X307" s="3392">
        <v>0</v>
      </c>
      <c r="Y307" s="3392">
        <v>0</v>
      </c>
      <c r="Z307" s="3392">
        <v>0</v>
      </c>
      <c r="AA307" s="3392">
        <v>0</v>
      </c>
      <c r="AB307" s="3392">
        <v>0</v>
      </c>
      <c r="AC307" s="3392">
        <v>0</v>
      </c>
      <c r="AD307" s="3393">
        <v>0</v>
      </c>
      <c r="AE307" s="247">
        <v>0</v>
      </c>
    </row>
    <row r="308" spans="1:31" ht="15.6" customHeight="1">
      <c r="A308" s="3364" t="s">
        <v>5746</v>
      </c>
      <c r="B308" s="3366">
        <v>0</v>
      </c>
      <c r="E308" s="471"/>
      <c r="F308" s="490" t="s">
        <v>705</v>
      </c>
      <c r="G308" s="490"/>
      <c r="H308" s="472"/>
      <c r="I308" s="3171">
        <v>0</v>
      </c>
      <c r="J308" s="3414">
        <v>0</v>
      </c>
      <c r="K308" s="3176">
        <v>0</v>
      </c>
      <c r="L308" s="3176">
        <v>0</v>
      </c>
      <c r="M308" s="3176">
        <v>0</v>
      </c>
      <c r="N308" s="3176">
        <v>0</v>
      </c>
      <c r="O308" s="3415">
        <v>0</v>
      </c>
      <c r="P308" s="3415">
        <v>0</v>
      </c>
      <c r="Q308" s="3390"/>
      <c r="T308" s="471"/>
      <c r="U308" s="490" t="s">
        <v>705</v>
      </c>
      <c r="V308" s="490"/>
      <c r="W308" s="472"/>
      <c r="X308" s="3392">
        <v>0</v>
      </c>
      <c r="Y308" s="3392">
        <v>0</v>
      </c>
      <c r="Z308" s="3392">
        <v>0</v>
      </c>
      <c r="AA308" s="3392">
        <v>0</v>
      </c>
      <c r="AB308" s="3392">
        <v>0</v>
      </c>
      <c r="AC308" s="3392">
        <v>0</v>
      </c>
      <c r="AD308" s="3393">
        <v>0</v>
      </c>
      <c r="AE308" s="247">
        <v>0</v>
      </c>
    </row>
    <row r="309" spans="1:31" ht="15.6" customHeight="1">
      <c r="A309" s="3364" t="s">
        <v>5746</v>
      </c>
      <c r="B309" s="3366">
        <v>0</v>
      </c>
      <c r="E309" s="471"/>
      <c r="F309" s="490" t="s">
        <v>632</v>
      </c>
      <c r="G309" s="490"/>
      <c r="H309" s="472"/>
      <c r="I309" s="3171">
        <v>0</v>
      </c>
      <c r="J309" s="3414">
        <v>0</v>
      </c>
      <c r="K309" s="3176">
        <v>0</v>
      </c>
      <c r="L309" s="3176">
        <v>0</v>
      </c>
      <c r="M309" s="3176">
        <v>0</v>
      </c>
      <c r="N309" s="3176">
        <v>0</v>
      </c>
      <c r="O309" s="3415">
        <v>0</v>
      </c>
      <c r="P309" s="3415">
        <v>0</v>
      </c>
      <c r="Q309" s="3390"/>
      <c r="T309" s="471"/>
      <c r="U309" s="490" t="s">
        <v>632</v>
      </c>
      <c r="V309" s="490"/>
      <c r="W309" s="472"/>
      <c r="X309" s="3392">
        <v>0</v>
      </c>
      <c r="Y309" s="3392">
        <v>0</v>
      </c>
      <c r="Z309" s="3392">
        <v>0</v>
      </c>
      <c r="AA309" s="3392">
        <v>0</v>
      </c>
      <c r="AB309" s="3392">
        <v>0</v>
      </c>
      <c r="AC309" s="3392">
        <v>0</v>
      </c>
      <c r="AD309" s="3393">
        <v>0</v>
      </c>
      <c r="AE309" s="247">
        <v>0</v>
      </c>
    </row>
    <row r="310" spans="1:31" ht="15.6" customHeight="1">
      <c r="A310" s="3364" t="s">
        <v>5746</v>
      </c>
      <c r="B310" s="3366">
        <v>0</v>
      </c>
      <c r="E310" s="471"/>
      <c r="F310" s="490" t="s">
        <v>709</v>
      </c>
      <c r="G310" s="490"/>
      <c r="H310" s="472"/>
      <c r="I310" s="3171">
        <v>0</v>
      </c>
      <c r="J310" s="3414">
        <v>0</v>
      </c>
      <c r="K310" s="3176">
        <v>0</v>
      </c>
      <c r="L310" s="3176">
        <v>0</v>
      </c>
      <c r="M310" s="3176">
        <v>0</v>
      </c>
      <c r="N310" s="3176">
        <v>0</v>
      </c>
      <c r="O310" s="3415">
        <v>0</v>
      </c>
      <c r="P310" s="3415">
        <v>0</v>
      </c>
      <c r="Q310" s="3390"/>
      <c r="T310" s="471"/>
      <c r="U310" s="490" t="s">
        <v>709</v>
      </c>
      <c r="V310" s="490"/>
      <c r="W310" s="472"/>
      <c r="X310" s="3392">
        <v>0</v>
      </c>
      <c r="Y310" s="3392">
        <v>0</v>
      </c>
      <c r="Z310" s="3392">
        <v>0</v>
      </c>
      <c r="AA310" s="3392">
        <v>0</v>
      </c>
      <c r="AB310" s="3392">
        <v>0</v>
      </c>
      <c r="AC310" s="3392">
        <v>0</v>
      </c>
      <c r="AD310" s="3393">
        <v>0</v>
      </c>
      <c r="AE310" s="247">
        <v>0</v>
      </c>
    </row>
    <row r="311" spans="1:31" ht="15.6" customHeight="1">
      <c r="A311" s="3364" t="s">
        <v>5746</v>
      </c>
      <c r="B311" s="3366">
        <v>0</v>
      </c>
      <c r="E311" s="471"/>
      <c r="F311" s="490" t="s">
        <v>711</v>
      </c>
      <c r="G311" s="490"/>
      <c r="H311" s="472"/>
      <c r="I311" s="3171">
        <v>0</v>
      </c>
      <c r="J311" s="3414">
        <v>0</v>
      </c>
      <c r="K311" s="3176">
        <v>0</v>
      </c>
      <c r="L311" s="3176">
        <v>0</v>
      </c>
      <c r="M311" s="3176">
        <v>0</v>
      </c>
      <c r="N311" s="3176">
        <v>0</v>
      </c>
      <c r="O311" s="3415">
        <v>0</v>
      </c>
      <c r="P311" s="3415">
        <v>0</v>
      </c>
      <c r="Q311" s="3390"/>
      <c r="T311" s="471"/>
      <c r="U311" s="490" t="s">
        <v>711</v>
      </c>
      <c r="V311" s="490"/>
      <c r="W311" s="472"/>
      <c r="X311" s="3392">
        <v>0</v>
      </c>
      <c r="Y311" s="3392">
        <v>0</v>
      </c>
      <c r="Z311" s="3392">
        <v>0</v>
      </c>
      <c r="AA311" s="3392">
        <v>0</v>
      </c>
      <c r="AB311" s="3392">
        <v>0</v>
      </c>
      <c r="AC311" s="3392">
        <v>0</v>
      </c>
      <c r="AD311" s="3393">
        <v>0</v>
      </c>
      <c r="AE311" s="247">
        <v>0</v>
      </c>
    </row>
    <row r="312" spans="1:31" ht="15.6" customHeight="1">
      <c r="A312" s="3364" t="s">
        <v>5746</v>
      </c>
      <c r="B312" s="3366">
        <v>0</v>
      </c>
      <c r="E312" s="471"/>
      <c r="F312" s="490" t="s">
        <v>713</v>
      </c>
      <c r="G312" s="490"/>
      <c r="H312" s="472"/>
      <c r="I312" s="3171">
        <v>0</v>
      </c>
      <c r="J312" s="3414">
        <v>0</v>
      </c>
      <c r="K312" s="3176">
        <v>0</v>
      </c>
      <c r="L312" s="3176">
        <v>0</v>
      </c>
      <c r="M312" s="3176">
        <v>0</v>
      </c>
      <c r="N312" s="3176">
        <v>0</v>
      </c>
      <c r="O312" s="3415">
        <v>0</v>
      </c>
      <c r="P312" s="3415">
        <v>0</v>
      </c>
      <c r="Q312" s="3390"/>
      <c r="T312" s="471"/>
      <c r="U312" s="490" t="s">
        <v>713</v>
      </c>
      <c r="V312" s="490"/>
      <c r="W312" s="472"/>
      <c r="X312" s="3392">
        <v>0</v>
      </c>
      <c r="Y312" s="3392">
        <v>0</v>
      </c>
      <c r="Z312" s="3392">
        <v>0</v>
      </c>
      <c r="AA312" s="3392">
        <v>0</v>
      </c>
      <c r="AB312" s="3392">
        <v>0</v>
      </c>
      <c r="AC312" s="3392">
        <v>0</v>
      </c>
      <c r="AD312" s="3393">
        <v>0</v>
      </c>
      <c r="AE312" s="247">
        <v>0</v>
      </c>
    </row>
    <row r="313" spans="1:31" ht="15.6" customHeight="1">
      <c r="A313" s="3364" t="s">
        <v>1403</v>
      </c>
      <c r="B313" s="3366">
        <v>0</v>
      </c>
      <c r="E313" s="471"/>
      <c r="F313" s="490" t="s">
        <v>716</v>
      </c>
      <c r="G313" s="490"/>
      <c r="H313" s="472"/>
      <c r="I313" s="3171">
        <v>1550000</v>
      </c>
      <c r="J313" s="3414">
        <v>0</v>
      </c>
      <c r="K313" s="3176">
        <v>1550000</v>
      </c>
      <c r="L313" s="3176">
        <v>0</v>
      </c>
      <c r="M313" s="3176">
        <v>0</v>
      </c>
      <c r="N313" s="3176">
        <v>0</v>
      </c>
      <c r="O313" s="3415">
        <v>0</v>
      </c>
      <c r="P313" s="3415">
        <v>1550000</v>
      </c>
      <c r="Q313" s="3390"/>
      <c r="T313" s="471"/>
      <c r="U313" s="490" t="s">
        <v>716</v>
      </c>
      <c r="V313" s="490"/>
      <c r="W313" s="472"/>
      <c r="X313" s="3392">
        <v>0</v>
      </c>
      <c r="Y313" s="3392">
        <v>1.3044894994439147E-3</v>
      </c>
      <c r="Z313" s="3392">
        <v>0</v>
      </c>
      <c r="AA313" s="3392">
        <v>0</v>
      </c>
      <c r="AB313" s="3392">
        <v>0</v>
      </c>
      <c r="AC313" s="3392">
        <v>0</v>
      </c>
      <c r="AD313" s="3393">
        <v>1.3044894994439147E-3</v>
      </c>
      <c r="AE313" s="247">
        <v>0</v>
      </c>
    </row>
    <row r="314" spans="1:31" ht="15.6" customHeight="1">
      <c r="A314" s="3364" t="s">
        <v>5746</v>
      </c>
      <c r="B314" s="3366">
        <v>0</v>
      </c>
      <c r="E314" s="471"/>
      <c r="F314" s="490" t="s">
        <v>632</v>
      </c>
      <c r="G314" s="490"/>
      <c r="H314" s="472"/>
      <c r="I314" s="3171">
        <v>0</v>
      </c>
      <c r="J314" s="3414">
        <v>0</v>
      </c>
      <c r="K314" s="3176">
        <v>0</v>
      </c>
      <c r="L314" s="3176">
        <v>0</v>
      </c>
      <c r="M314" s="3176">
        <v>0</v>
      </c>
      <c r="N314" s="3176">
        <v>0</v>
      </c>
      <c r="O314" s="3415">
        <v>0</v>
      </c>
      <c r="P314" s="3415">
        <v>0</v>
      </c>
      <c r="Q314" s="3390"/>
      <c r="T314" s="471"/>
      <c r="U314" s="490" t="s">
        <v>632</v>
      </c>
      <c r="V314" s="490"/>
      <c r="W314" s="472"/>
      <c r="X314" s="3392">
        <v>0</v>
      </c>
      <c r="Y314" s="3392">
        <v>0</v>
      </c>
      <c r="Z314" s="3392">
        <v>0</v>
      </c>
      <c r="AA314" s="3392">
        <v>0</v>
      </c>
      <c r="AB314" s="3392">
        <v>0</v>
      </c>
      <c r="AC314" s="3392">
        <v>0</v>
      </c>
      <c r="AD314" s="3393">
        <v>0</v>
      </c>
      <c r="AE314" s="247">
        <v>0</v>
      </c>
    </row>
    <row r="315" spans="1:31" ht="15.6" customHeight="1">
      <c r="A315" s="3364" t="s">
        <v>5746</v>
      </c>
      <c r="B315" s="3366">
        <v>0</v>
      </c>
      <c r="E315" s="471"/>
      <c r="F315" s="490" t="s">
        <v>719</v>
      </c>
      <c r="G315" s="490"/>
      <c r="H315" s="472"/>
      <c r="I315" s="3171">
        <v>0</v>
      </c>
      <c r="J315" s="3414">
        <v>0</v>
      </c>
      <c r="K315" s="3176">
        <v>0</v>
      </c>
      <c r="L315" s="3176">
        <v>0</v>
      </c>
      <c r="M315" s="3176">
        <v>0</v>
      </c>
      <c r="N315" s="3176">
        <v>0</v>
      </c>
      <c r="O315" s="3415">
        <v>0</v>
      </c>
      <c r="P315" s="3415">
        <v>0</v>
      </c>
      <c r="Q315" s="3390"/>
      <c r="T315" s="471"/>
      <c r="U315" s="490" t="s">
        <v>719</v>
      </c>
      <c r="V315" s="490"/>
      <c r="W315" s="472"/>
      <c r="X315" s="3392">
        <v>0</v>
      </c>
      <c r="Y315" s="3392">
        <v>0</v>
      </c>
      <c r="Z315" s="3392">
        <v>0</v>
      </c>
      <c r="AA315" s="3392">
        <v>0</v>
      </c>
      <c r="AB315" s="3392">
        <v>0</v>
      </c>
      <c r="AC315" s="3392">
        <v>0</v>
      </c>
      <c r="AD315" s="3393">
        <v>0</v>
      </c>
      <c r="AE315" s="247">
        <v>0</v>
      </c>
    </row>
    <row r="316" spans="1:31" ht="15.6" customHeight="1">
      <c r="A316" s="3364" t="s">
        <v>5746</v>
      </c>
      <c r="B316" s="3366">
        <v>0</v>
      </c>
      <c r="E316" s="471"/>
      <c r="F316" s="490" t="s">
        <v>720</v>
      </c>
      <c r="G316" s="490"/>
      <c r="H316" s="472"/>
      <c r="I316" s="3171">
        <v>0</v>
      </c>
      <c r="J316" s="3414">
        <v>0</v>
      </c>
      <c r="K316" s="3176">
        <v>0</v>
      </c>
      <c r="L316" s="3176">
        <v>0</v>
      </c>
      <c r="M316" s="3176">
        <v>0</v>
      </c>
      <c r="N316" s="3176">
        <v>0</v>
      </c>
      <c r="O316" s="3415">
        <v>0</v>
      </c>
      <c r="P316" s="3415">
        <v>0</v>
      </c>
      <c r="Q316" s="3390"/>
      <c r="T316" s="471"/>
      <c r="U316" s="490" t="s">
        <v>720</v>
      </c>
      <c r="V316" s="490"/>
      <c r="W316" s="472"/>
      <c r="X316" s="3392">
        <v>0</v>
      </c>
      <c r="Y316" s="3392">
        <v>0</v>
      </c>
      <c r="Z316" s="3392">
        <v>0</v>
      </c>
      <c r="AA316" s="3392">
        <v>0</v>
      </c>
      <c r="AB316" s="3392">
        <v>0</v>
      </c>
      <c r="AC316" s="3392">
        <v>0</v>
      </c>
      <c r="AD316" s="3393">
        <v>0</v>
      </c>
      <c r="AE316" s="247">
        <v>0</v>
      </c>
    </row>
    <row r="317" spans="1:31" ht="15.6" customHeight="1">
      <c r="A317" s="3364" t="s">
        <v>5746</v>
      </c>
      <c r="B317" s="3366">
        <v>0</v>
      </c>
      <c r="E317" s="471"/>
      <c r="F317" s="490" t="s">
        <v>171</v>
      </c>
      <c r="G317" s="490"/>
      <c r="H317" s="472"/>
      <c r="I317" s="3171">
        <v>0</v>
      </c>
      <c r="J317" s="3414">
        <v>0</v>
      </c>
      <c r="K317" s="3176">
        <v>0</v>
      </c>
      <c r="L317" s="3176">
        <v>0</v>
      </c>
      <c r="M317" s="3176">
        <v>0</v>
      </c>
      <c r="N317" s="3176">
        <v>0</v>
      </c>
      <c r="O317" s="3415">
        <v>0</v>
      </c>
      <c r="P317" s="3415">
        <v>0</v>
      </c>
      <c r="Q317" s="3390"/>
      <c r="T317" s="471"/>
      <c r="U317" s="490" t="s">
        <v>171</v>
      </c>
      <c r="V317" s="490"/>
      <c r="W317" s="472"/>
      <c r="X317" s="3392">
        <v>0</v>
      </c>
      <c r="Y317" s="3392">
        <v>0</v>
      </c>
      <c r="Z317" s="3392">
        <v>0</v>
      </c>
      <c r="AA317" s="3392">
        <v>0</v>
      </c>
      <c r="AB317" s="3392">
        <v>0</v>
      </c>
      <c r="AC317" s="3392">
        <v>0</v>
      </c>
      <c r="AD317" s="3393">
        <v>0</v>
      </c>
      <c r="AE317" s="247">
        <v>0</v>
      </c>
    </row>
    <row r="318" spans="1:31" ht="15.6" customHeight="1">
      <c r="A318" s="3364" t="s">
        <v>5746</v>
      </c>
      <c r="B318" s="3366">
        <v>0</v>
      </c>
      <c r="E318" s="471"/>
      <c r="F318" s="490">
        <v>0</v>
      </c>
      <c r="G318" s="490"/>
      <c r="H318" s="472"/>
      <c r="I318" s="3171">
        <v>0</v>
      </c>
      <c r="J318" s="3414">
        <v>0</v>
      </c>
      <c r="K318" s="3176">
        <v>0</v>
      </c>
      <c r="L318" s="3176">
        <v>0</v>
      </c>
      <c r="M318" s="3176">
        <v>0</v>
      </c>
      <c r="N318" s="3176">
        <v>0</v>
      </c>
      <c r="O318" s="3415">
        <v>0</v>
      </c>
      <c r="P318" s="3415">
        <v>0</v>
      </c>
      <c r="Q318" s="3390"/>
      <c r="T318" s="471"/>
      <c r="U318" s="490">
        <v>0</v>
      </c>
      <c r="V318" s="490"/>
      <c r="W318" s="472"/>
      <c r="X318" s="3392">
        <v>0</v>
      </c>
      <c r="Y318" s="3392">
        <v>0</v>
      </c>
      <c r="Z318" s="3392">
        <v>0</v>
      </c>
      <c r="AA318" s="3392">
        <v>0</v>
      </c>
      <c r="AB318" s="3392">
        <v>0</v>
      </c>
      <c r="AC318" s="3392">
        <v>0</v>
      </c>
      <c r="AD318" s="3393">
        <v>0</v>
      </c>
      <c r="AE318" s="247">
        <v>0</v>
      </c>
    </row>
    <row r="319" spans="1:31" ht="15.6" customHeight="1">
      <c r="A319" s="3364" t="s">
        <v>1403</v>
      </c>
      <c r="B319" s="3366">
        <v>0</v>
      </c>
      <c r="E319" s="471"/>
      <c r="F319" s="490"/>
      <c r="G319" s="490" t="s">
        <v>5805</v>
      </c>
      <c r="H319" s="472"/>
      <c r="I319" s="3198">
        <v>7577000.2109014699</v>
      </c>
      <c r="J319" s="3419">
        <v>0</v>
      </c>
      <c r="K319" s="3420">
        <v>7239441.0873408401</v>
      </c>
      <c r="L319" s="3420">
        <v>193379.34732742593</v>
      </c>
      <c r="M319" s="3420">
        <v>0</v>
      </c>
      <c r="N319" s="3420">
        <v>0</v>
      </c>
      <c r="O319" s="3421">
        <v>144179.77623320353</v>
      </c>
      <c r="P319" s="3421">
        <v>7577000.2109014699</v>
      </c>
      <c r="Q319" s="3390"/>
      <c r="T319" s="471"/>
      <c r="U319" s="490"/>
      <c r="V319" s="490" t="s">
        <v>5805</v>
      </c>
      <c r="W319" s="472"/>
      <c r="X319" s="3392">
        <v>0</v>
      </c>
      <c r="Y319" s="3392">
        <v>6.0927579872767489E-3</v>
      </c>
      <c r="Z319" s="3392">
        <v>1.6274924386964178E-4</v>
      </c>
      <c r="AA319" s="3392">
        <v>0</v>
      </c>
      <c r="AB319" s="3392">
        <v>0</v>
      </c>
      <c r="AC319" s="3392">
        <v>1.2134258330863697E-4</v>
      </c>
      <c r="AD319" s="3395">
        <v>6.3768498144550273E-3</v>
      </c>
      <c r="AE319" s="247">
        <v>0</v>
      </c>
    </row>
    <row r="320" spans="1:31" ht="15.6" customHeight="1">
      <c r="A320" s="3364" t="s">
        <v>1403</v>
      </c>
      <c r="B320" s="3366">
        <v>0</v>
      </c>
      <c r="E320" s="471"/>
      <c r="F320" s="490"/>
      <c r="G320" s="490"/>
      <c r="H320" s="472"/>
      <c r="I320" s="3171"/>
      <c r="J320" s="3414"/>
      <c r="K320" s="3176"/>
      <c r="L320" s="3176"/>
      <c r="M320" s="3176"/>
      <c r="N320" s="3176"/>
      <c r="O320" s="3415"/>
      <c r="P320" s="3415"/>
      <c r="Q320" s="3390"/>
      <c r="T320" s="471"/>
      <c r="U320" s="490"/>
      <c r="V320" s="490"/>
      <c r="W320" s="472"/>
      <c r="X320" s="3392"/>
      <c r="Y320" s="3396"/>
      <c r="Z320" s="3396"/>
      <c r="AA320" s="3396"/>
      <c r="AB320" s="3396"/>
      <c r="AC320" s="3397"/>
      <c r="AD320" s="3393"/>
      <c r="AE320" s="247">
        <v>0</v>
      </c>
    </row>
    <row r="321" spans="1:32" ht="15.6" customHeight="1">
      <c r="A321" s="3364" t="s">
        <v>1403</v>
      </c>
      <c r="B321" s="3366">
        <v>0</v>
      </c>
      <c r="E321" s="471" t="s">
        <v>724</v>
      </c>
      <c r="F321" s="490"/>
      <c r="G321" s="490"/>
      <c r="H321" s="472"/>
      <c r="I321" s="3418">
        <v>0</v>
      </c>
      <c r="J321" s="3414">
        <v>0</v>
      </c>
      <c r="K321" s="3176">
        <v>0</v>
      </c>
      <c r="L321" s="3176">
        <v>0</v>
      </c>
      <c r="M321" s="3176">
        <v>0</v>
      </c>
      <c r="N321" s="3176">
        <v>0</v>
      </c>
      <c r="O321" s="3415">
        <v>0</v>
      </c>
      <c r="P321" s="3415">
        <v>0</v>
      </c>
      <c r="Q321" s="3390"/>
      <c r="T321" s="471" t="s">
        <v>724</v>
      </c>
      <c r="U321" s="490"/>
      <c r="V321" s="490"/>
      <c r="W321" s="472"/>
      <c r="X321" s="3392">
        <v>0</v>
      </c>
      <c r="Y321" s="3392">
        <v>0</v>
      </c>
      <c r="Z321" s="3392">
        <v>0</v>
      </c>
      <c r="AA321" s="3392">
        <v>0</v>
      </c>
      <c r="AB321" s="3392">
        <v>0</v>
      </c>
      <c r="AC321" s="3392">
        <v>0</v>
      </c>
      <c r="AD321" s="3393">
        <v>0</v>
      </c>
      <c r="AE321" s="247">
        <v>0</v>
      </c>
    </row>
    <row r="322" spans="1:32" ht="15.6" customHeight="1">
      <c r="A322" s="3364" t="s">
        <v>5746</v>
      </c>
      <c r="B322" s="3366">
        <v>0</v>
      </c>
      <c r="E322" s="471"/>
      <c r="F322" s="490"/>
      <c r="G322" s="490"/>
      <c r="H322" s="472"/>
      <c r="I322" s="3171"/>
      <c r="J322" s="3414"/>
      <c r="K322" s="3176"/>
      <c r="L322" s="3176"/>
      <c r="M322" s="3176"/>
      <c r="N322" s="3176"/>
      <c r="O322" s="3415"/>
      <c r="P322" s="3415"/>
      <c r="Q322" s="3390"/>
      <c r="T322" s="471"/>
      <c r="U322" s="490"/>
      <c r="V322" s="490"/>
      <c r="W322" s="472"/>
      <c r="X322" s="3392"/>
      <c r="Y322" s="3396"/>
      <c r="Z322" s="3396"/>
      <c r="AA322" s="3396"/>
      <c r="AB322" s="3396"/>
      <c r="AC322" s="3397"/>
      <c r="AD322" s="3423"/>
      <c r="AE322" s="247">
        <v>0</v>
      </c>
    </row>
    <row r="323" spans="1:32" ht="15.6" customHeight="1">
      <c r="A323" s="3364" t="s">
        <v>1403</v>
      </c>
      <c r="B323" s="3366">
        <v>0</v>
      </c>
      <c r="E323" s="471"/>
      <c r="F323" s="490"/>
      <c r="G323" s="490"/>
      <c r="H323" s="662" t="s">
        <v>725</v>
      </c>
      <c r="I323" s="3301">
        <v>1188204275.0522275</v>
      </c>
      <c r="J323" s="3424">
        <v>144301387.45433059</v>
      </c>
      <c r="K323" s="3425">
        <v>632629239.13052845</v>
      </c>
      <c r="L323" s="3425">
        <v>193990011.90725335</v>
      </c>
      <c r="M323" s="3425">
        <v>208799719.23843589</v>
      </c>
      <c r="N323" s="3425">
        <v>0</v>
      </c>
      <c r="O323" s="3426">
        <v>8483917.3216794729</v>
      </c>
      <c r="P323" s="3426">
        <v>1188204275.0522277</v>
      </c>
      <c r="Q323" s="3390"/>
      <c r="T323" s="471"/>
      <c r="U323" s="490"/>
      <c r="V323" s="490"/>
      <c r="W323" s="662" t="s">
        <v>725</v>
      </c>
      <c r="X323" s="3408">
        <v>0.12144493205765296</v>
      </c>
      <c r="Y323" s="3409">
        <v>0.53242464483030172</v>
      </c>
      <c r="Z323" s="3409">
        <v>0.16326318292258837</v>
      </c>
      <c r="AA323" s="3409">
        <v>0.17572712337637234</v>
      </c>
      <c r="AB323" s="3409">
        <v>0</v>
      </c>
      <c r="AC323" s="3410">
        <v>7.1401168130846536E-3</v>
      </c>
      <c r="AD323" s="3413">
        <v>1</v>
      </c>
      <c r="AE323" s="247">
        <v>0</v>
      </c>
      <c r="AF323" s="3427"/>
    </row>
    <row r="324" spans="1:32" ht="15.6" customHeight="1">
      <c r="A324" s="3364" t="s">
        <v>1403</v>
      </c>
      <c r="B324" s="3366">
        <v>0</v>
      </c>
      <c r="E324" s="471"/>
      <c r="F324" s="490"/>
      <c r="G324" s="490"/>
      <c r="H324" s="472"/>
      <c r="I324" s="3171"/>
      <c r="J324" s="3414"/>
      <c r="K324" s="3176"/>
      <c r="L324" s="3176"/>
      <c r="M324" s="3176"/>
      <c r="N324" s="3176"/>
      <c r="O324" s="3415"/>
      <c r="P324" s="3415"/>
      <c r="Q324" s="3390"/>
      <c r="T324" s="471"/>
      <c r="U324" s="490"/>
      <c r="V324" s="490"/>
      <c r="W324" s="472"/>
      <c r="X324" s="3392"/>
      <c r="Y324" s="3396"/>
      <c r="Z324" s="3396"/>
      <c r="AA324" s="3396"/>
      <c r="AB324" s="3396"/>
      <c r="AC324" s="3397"/>
      <c r="AD324" s="3393"/>
      <c r="AE324" s="247">
        <v>0</v>
      </c>
    </row>
    <row r="325" spans="1:32" ht="15.6" customHeight="1">
      <c r="A325" s="3364" t="s">
        <v>1403</v>
      </c>
      <c r="B325" s="3366">
        <v>0</v>
      </c>
      <c r="E325" s="471" t="s">
        <v>5806</v>
      </c>
      <c r="F325" s="1301"/>
      <c r="G325" s="1301"/>
      <c r="H325" s="662"/>
      <c r="I325" s="3426">
        <v>1420269730.3007174</v>
      </c>
      <c r="J325" s="3424">
        <v>144301387.45433059</v>
      </c>
      <c r="K325" s="3425">
        <v>859251760.42532933</v>
      </c>
      <c r="L325" s="3425">
        <v>193990011.90725335</v>
      </c>
      <c r="M325" s="3425">
        <v>208799719.23843589</v>
      </c>
      <c r="N325" s="3425">
        <v>0</v>
      </c>
      <c r="O325" s="3426">
        <v>13926851.275368439</v>
      </c>
      <c r="P325" s="3428">
        <v>1420269730.3007176</v>
      </c>
      <c r="Q325" s="3390"/>
      <c r="T325" s="2850" t="s">
        <v>5806</v>
      </c>
      <c r="U325" s="2486"/>
      <c r="V325" s="2486"/>
      <c r="W325" s="2487"/>
      <c r="X325" s="3392">
        <v>0.10160139611211545</v>
      </c>
      <c r="Y325" s="3392">
        <v>0.60499195476298551</v>
      </c>
      <c r="Z325" s="3392">
        <v>0.13658673966541504</v>
      </c>
      <c r="AA325" s="3392">
        <v>0.14701413033299396</v>
      </c>
      <c r="AB325" s="3392">
        <v>0</v>
      </c>
      <c r="AC325" s="3392">
        <v>9.8057791264900569E-3</v>
      </c>
      <c r="AD325" s="3429">
        <v>1</v>
      </c>
      <c r="AE325" s="247">
        <v>0</v>
      </c>
    </row>
    <row r="326" spans="1:32" ht="15.6" customHeight="1">
      <c r="A326" s="3364" t="s">
        <v>1403</v>
      </c>
      <c r="B326" s="3366">
        <v>0</v>
      </c>
      <c r="E326" s="471"/>
      <c r="F326" s="490"/>
      <c r="G326" s="490"/>
      <c r="H326" s="472"/>
      <c r="I326" s="3171"/>
      <c r="J326" s="3414"/>
      <c r="K326" s="3176"/>
      <c r="L326" s="3176"/>
      <c r="M326" s="3176"/>
      <c r="N326" s="3176"/>
      <c r="O326" s="3415"/>
      <c r="P326" s="3415"/>
      <c r="Q326" s="3390"/>
    </row>
    <row r="327" spans="1:32" ht="15.6" customHeight="1">
      <c r="A327" s="3364" t="s">
        <v>1403</v>
      </c>
      <c r="B327" s="3366">
        <v>0</v>
      </c>
      <c r="E327" s="471" t="s">
        <v>986</v>
      </c>
      <c r="F327" s="490"/>
      <c r="G327" s="490"/>
      <c r="H327" s="472"/>
      <c r="I327" s="3171"/>
      <c r="J327" s="3414"/>
      <c r="K327" s="3176"/>
      <c r="L327" s="3176"/>
      <c r="M327" s="3176"/>
      <c r="N327" s="3176"/>
      <c r="O327" s="3415"/>
      <c r="P327" s="3415"/>
      <c r="Q327" s="3390"/>
    </row>
    <row r="328" spans="1:32" ht="15.6" customHeight="1">
      <c r="A328" s="3364" t="s">
        <v>1403</v>
      </c>
      <c r="B328" s="3366">
        <v>0</v>
      </c>
      <c r="E328" s="471"/>
      <c r="F328" s="490" t="s">
        <v>678</v>
      </c>
      <c r="G328" s="490"/>
      <c r="H328" s="472"/>
      <c r="I328" s="3171">
        <v>36505276</v>
      </c>
      <c r="J328" s="3414">
        <v>8664287.433374308</v>
      </c>
      <c r="K328" s="3176">
        <v>20504773.613205582</v>
      </c>
      <c r="L328" s="3176">
        <v>7336214.9534201082</v>
      </c>
      <c r="M328" s="3176">
        <v>0</v>
      </c>
      <c r="N328" s="3176">
        <v>0</v>
      </c>
      <c r="O328" s="3415">
        <v>0</v>
      </c>
      <c r="P328" s="3415">
        <v>36505276</v>
      </c>
      <c r="Q328" s="3390"/>
      <c r="W328" s="2758"/>
      <c r="X328" s="3430"/>
      <c r="Y328" s="3430"/>
      <c r="Z328" s="3430"/>
      <c r="AA328" s="3430"/>
      <c r="AB328" s="3430"/>
      <c r="AC328" s="3430"/>
      <c r="AD328" s="3431"/>
    </row>
    <row r="329" spans="1:32" ht="15.6" customHeight="1">
      <c r="A329" s="3364" t="s">
        <v>1403</v>
      </c>
      <c r="B329" s="3366">
        <v>0</v>
      </c>
      <c r="E329" s="471"/>
      <c r="F329" s="490" t="s">
        <v>679</v>
      </c>
      <c r="G329" s="490"/>
      <c r="H329" s="472"/>
      <c r="I329" s="3171">
        <v>23162001.259999998</v>
      </c>
      <c r="J329" s="3414">
        <v>5945765.8592228312</v>
      </c>
      <c r="K329" s="3176">
        <v>7271853.3557889108</v>
      </c>
      <c r="L329" s="3176">
        <v>9944382.0449882578</v>
      </c>
      <c r="M329" s="3176">
        <v>0</v>
      </c>
      <c r="N329" s="3176">
        <v>0</v>
      </c>
      <c r="O329" s="3415">
        <v>0</v>
      </c>
      <c r="P329" s="3415">
        <v>23162001.259999998</v>
      </c>
      <c r="Q329" s="3390"/>
      <c r="W329" s="2758"/>
      <c r="X329" s="3430"/>
      <c r="Y329" s="3430"/>
      <c r="Z329" s="3430"/>
      <c r="AA329" s="3430"/>
      <c r="AB329" s="3430"/>
      <c r="AC329" s="3430"/>
      <c r="AD329" s="3431"/>
    </row>
    <row r="330" spans="1:32" ht="15.6" customHeight="1">
      <c r="A330" s="3364" t="s">
        <v>1403</v>
      </c>
      <c r="B330" s="3366">
        <v>0</v>
      </c>
      <c r="E330" s="471"/>
      <c r="F330" s="490" t="s">
        <v>683</v>
      </c>
      <c r="G330" s="490"/>
      <c r="H330" s="472"/>
      <c r="I330" s="3171">
        <v>12361059.538088487</v>
      </c>
      <c r="J330" s="3414">
        <v>2091229.7792599646</v>
      </c>
      <c r="K330" s="3176">
        <v>6270381.6460832935</v>
      </c>
      <c r="L330" s="3176">
        <v>2039989.0732780681</v>
      </c>
      <c r="M330" s="3176">
        <v>1833191.9791855388</v>
      </c>
      <c r="N330" s="3176">
        <v>0</v>
      </c>
      <c r="O330" s="3415">
        <v>126267.06028162054</v>
      </c>
      <c r="P330" s="3415">
        <v>12361059.538088486</v>
      </c>
      <c r="Q330" s="3390"/>
      <c r="X330" s="3430"/>
      <c r="Y330" s="3430"/>
      <c r="Z330" s="3430"/>
      <c r="AA330" s="3430"/>
      <c r="AB330" s="3430"/>
      <c r="AC330" s="3430"/>
      <c r="AD330" s="3431"/>
    </row>
    <row r="331" spans="1:32" ht="15.6" customHeight="1">
      <c r="A331" s="3364" t="s">
        <v>1403</v>
      </c>
      <c r="B331" s="3366">
        <v>0</v>
      </c>
      <c r="E331" s="471"/>
      <c r="F331" s="490" t="s">
        <v>685</v>
      </c>
      <c r="G331" s="490"/>
      <c r="H331" s="472"/>
      <c r="I331" s="3171">
        <v>17868970.102012791</v>
      </c>
      <c r="J331" s="3414">
        <v>0</v>
      </c>
      <c r="K331" s="3176">
        <v>0</v>
      </c>
      <c r="L331" s="3176">
        <v>0</v>
      </c>
      <c r="M331" s="3176">
        <v>0</v>
      </c>
      <c r="N331" s="3176">
        <v>0</v>
      </c>
      <c r="O331" s="3415">
        <v>17868970.102012791</v>
      </c>
      <c r="P331" s="3415">
        <v>17868970.102012791</v>
      </c>
      <c r="Q331" s="3390"/>
      <c r="W331" s="2758"/>
      <c r="X331" s="3430"/>
      <c r="Y331" s="3430"/>
      <c r="Z331" s="3430"/>
      <c r="AA331" s="3430"/>
      <c r="AB331" s="3430"/>
      <c r="AC331" s="3430"/>
      <c r="AD331" s="3431"/>
    </row>
    <row r="332" spans="1:32" ht="15.6" customHeight="1">
      <c r="A332" s="3364" t="s">
        <v>1403</v>
      </c>
      <c r="B332" s="3366">
        <v>0</v>
      </c>
      <c r="E332" s="471"/>
      <c r="F332" s="490" t="s">
        <v>687</v>
      </c>
      <c r="G332" s="490"/>
      <c r="H332" s="472"/>
      <c r="I332" s="3171">
        <v>5.5886244611022776E-2</v>
      </c>
      <c r="J332" s="3414">
        <v>0</v>
      </c>
      <c r="K332" s="3176">
        <v>0</v>
      </c>
      <c r="L332" s="3176">
        <v>0</v>
      </c>
      <c r="M332" s="3176">
        <v>5.5886244611022776E-2</v>
      </c>
      <c r="N332" s="3176">
        <v>0</v>
      </c>
      <c r="O332" s="3415">
        <v>0</v>
      </c>
      <c r="P332" s="3415">
        <v>5.5886244611022776E-2</v>
      </c>
      <c r="Q332" s="3390"/>
      <c r="W332" s="3432"/>
      <c r="X332" s="3430"/>
      <c r="Y332" s="3430"/>
      <c r="Z332" s="3430"/>
      <c r="AA332" s="3430"/>
      <c r="AB332" s="3430"/>
      <c r="AC332" s="3430"/>
      <c r="AD332" s="3431"/>
    </row>
    <row r="333" spans="1:32" ht="15.6" customHeight="1">
      <c r="A333" s="3364" t="s">
        <v>1403</v>
      </c>
      <c r="B333" s="3366">
        <v>0</v>
      </c>
      <c r="E333" s="471"/>
      <c r="F333" s="490" t="s">
        <v>689</v>
      </c>
      <c r="G333" s="3416"/>
      <c r="H333" s="472"/>
      <c r="I333" s="3171">
        <v>1404418.6599299998</v>
      </c>
      <c r="J333" s="3414">
        <v>0</v>
      </c>
      <c r="K333" s="3176">
        <v>0</v>
      </c>
      <c r="L333" s="3176">
        <v>0</v>
      </c>
      <c r="M333" s="3176">
        <v>1404418.6599299998</v>
      </c>
      <c r="N333" s="3176">
        <v>0</v>
      </c>
      <c r="O333" s="3415">
        <v>0</v>
      </c>
      <c r="P333" s="3415">
        <v>1404418.6599299998</v>
      </c>
      <c r="Q333" s="3390"/>
      <c r="X333" s="3430"/>
      <c r="Y333" s="3430"/>
      <c r="Z333" s="3430"/>
      <c r="AA333" s="3430"/>
      <c r="AB333" s="3430"/>
      <c r="AC333" s="3430"/>
      <c r="AD333" s="3431"/>
    </row>
    <row r="334" spans="1:32" ht="15.6" customHeight="1">
      <c r="A334" s="3364" t="s">
        <v>5746</v>
      </c>
      <c r="B334" s="3366">
        <v>0</v>
      </c>
      <c r="E334" s="471"/>
      <c r="F334" s="490" t="s">
        <v>691</v>
      </c>
      <c r="G334" s="3416"/>
      <c r="H334" s="472"/>
      <c r="I334" s="3171">
        <v>0</v>
      </c>
      <c r="J334" s="3414">
        <v>0</v>
      </c>
      <c r="K334" s="3176">
        <v>0</v>
      </c>
      <c r="L334" s="3176">
        <v>0</v>
      </c>
      <c r="M334" s="3176">
        <v>0</v>
      </c>
      <c r="N334" s="3176">
        <v>0</v>
      </c>
      <c r="O334" s="3415">
        <v>0</v>
      </c>
      <c r="P334" s="3415">
        <v>0</v>
      </c>
      <c r="Q334" s="3390"/>
      <c r="X334" s="3430"/>
      <c r="Y334" s="3430"/>
      <c r="Z334" s="3430"/>
      <c r="AA334" s="3430"/>
      <c r="AB334" s="3430"/>
      <c r="AC334" s="3430"/>
      <c r="AD334" s="3431"/>
    </row>
    <row r="335" spans="1:32" ht="15.6" customHeight="1">
      <c r="A335" s="3364" t="s">
        <v>1403</v>
      </c>
      <c r="B335" s="3366">
        <v>0</v>
      </c>
      <c r="E335" s="471"/>
      <c r="F335" s="490" t="s">
        <v>693</v>
      </c>
      <c r="G335" s="490"/>
      <c r="H335" s="472"/>
      <c r="I335" s="3171">
        <v>5113238.7310638828</v>
      </c>
      <c r="J335" s="3414">
        <v>0</v>
      </c>
      <c r="K335" s="3176">
        <v>5113238.7310638828</v>
      </c>
      <c r="L335" s="3176">
        <v>0</v>
      </c>
      <c r="M335" s="3176">
        <v>0</v>
      </c>
      <c r="N335" s="3176">
        <v>0</v>
      </c>
      <c r="O335" s="3415">
        <v>0</v>
      </c>
      <c r="P335" s="3415">
        <v>5113238.7310638828</v>
      </c>
      <c r="Q335" s="3390"/>
      <c r="X335" s="3430"/>
      <c r="Y335" s="3430"/>
      <c r="Z335" s="3430"/>
      <c r="AA335" s="3430"/>
      <c r="AB335" s="3430"/>
      <c r="AC335" s="3430"/>
      <c r="AD335" s="3431"/>
    </row>
    <row r="336" spans="1:32" ht="15.6" customHeight="1">
      <c r="A336" s="3364" t="s">
        <v>1403</v>
      </c>
      <c r="B336" s="3366">
        <v>0</v>
      </c>
      <c r="E336" s="471"/>
      <c r="F336" s="490" t="s">
        <v>695</v>
      </c>
      <c r="G336" s="490"/>
      <c r="H336" s="472"/>
      <c r="I336" s="3171">
        <v>30532367.557299946</v>
      </c>
      <c r="J336" s="3414">
        <v>5971323.3955838131</v>
      </c>
      <c r="K336" s="3176">
        <v>19328907.891916804</v>
      </c>
      <c r="L336" s="3176">
        <v>5056031.707540974</v>
      </c>
      <c r="M336" s="3176">
        <v>176104.56225835375</v>
      </c>
      <c r="N336" s="3176">
        <v>0</v>
      </c>
      <c r="O336" s="3415">
        <v>0</v>
      </c>
      <c r="P336" s="3415">
        <v>30532367.557299946</v>
      </c>
      <c r="Q336" s="3390"/>
      <c r="X336" s="3430"/>
      <c r="Y336" s="3430"/>
      <c r="Z336" s="3430"/>
      <c r="AA336" s="3430"/>
      <c r="AB336" s="3430"/>
      <c r="AC336" s="3430"/>
      <c r="AD336" s="3431"/>
    </row>
    <row r="337" spans="1:30" ht="15.6" customHeight="1">
      <c r="A337" s="3364" t="s">
        <v>5746</v>
      </c>
      <c r="B337" s="3366">
        <v>0</v>
      </c>
      <c r="E337" s="471"/>
      <c r="F337" s="490" t="s">
        <v>478</v>
      </c>
      <c r="G337" s="490"/>
      <c r="H337" s="472"/>
      <c r="I337" s="3171">
        <v>0</v>
      </c>
      <c r="J337" s="3414">
        <v>0</v>
      </c>
      <c r="K337" s="3176">
        <v>0</v>
      </c>
      <c r="L337" s="3176">
        <v>0</v>
      </c>
      <c r="M337" s="3176">
        <v>0</v>
      </c>
      <c r="N337" s="3176">
        <v>0</v>
      </c>
      <c r="O337" s="3415">
        <v>0</v>
      </c>
      <c r="P337" s="3415">
        <v>0</v>
      </c>
      <c r="Q337" s="3390"/>
      <c r="X337" s="3430"/>
      <c r="Y337" s="3430"/>
      <c r="Z337" s="3430"/>
      <c r="AA337" s="3430"/>
      <c r="AB337" s="3430"/>
      <c r="AC337" s="3430"/>
      <c r="AD337" s="3431"/>
    </row>
    <row r="338" spans="1:30" ht="15.6" customHeight="1">
      <c r="A338" s="3364" t="s">
        <v>5746</v>
      </c>
      <c r="B338" s="3366">
        <v>0</v>
      </c>
      <c r="E338" s="471"/>
      <c r="F338" s="490" t="s">
        <v>632</v>
      </c>
      <c r="G338" s="490"/>
      <c r="H338" s="472"/>
      <c r="I338" s="3171">
        <v>0</v>
      </c>
      <c r="J338" s="3414">
        <v>0</v>
      </c>
      <c r="K338" s="3176">
        <v>0</v>
      </c>
      <c r="L338" s="3176">
        <v>0</v>
      </c>
      <c r="M338" s="3176">
        <v>0</v>
      </c>
      <c r="N338" s="3176">
        <v>0</v>
      </c>
      <c r="O338" s="3415">
        <v>0</v>
      </c>
      <c r="P338" s="3415">
        <v>0</v>
      </c>
      <c r="Q338" s="3390"/>
      <c r="X338" s="3430"/>
      <c r="Y338" s="3430"/>
      <c r="Z338" s="3430"/>
      <c r="AA338" s="3430"/>
      <c r="AB338" s="3430"/>
      <c r="AC338" s="3430"/>
      <c r="AD338" s="3431"/>
    </row>
    <row r="339" spans="1:30" ht="15.6" customHeight="1">
      <c r="A339" s="3364" t="s">
        <v>5746</v>
      </c>
      <c r="B339" s="3366">
        <v>0</v>
      </c>
      <c r="E339" s="471"/>
      <c r="F339" s="490" t="s">
        <v>632</v>
      </c>
      <c r="G339" s="490"/>
      <c r="H339" s="472"/>
      <c r="I339" s="3171">
        <v>0</v>
      </c>
      <c r="J339" s="3414">
        <v>0</v>
      </c>
      <c r="K339" s="3176">
        <v>0</v>
      </c>
      <c r="L339" s="3176">
        <v>0</v>
      </c>
      <c r="M339" s="3176">
        <v>0</v>
      </c>
      <c r="N339" s="3176">
        <v>0</v>
      </c>
      <c r="O339" s="3415">
        <v>0</v>
      </c>
      <c r="P339" s="3415">
        <v>0</v>
      </c>
      <c r="Q339" s="3390"/>
      <c r="X339" s="3430"/>
      <c r="Y339" s="3430"/>
      <c r="Z339" s="3430"/>
      <c r="AA339" s="3430"/>
      <c r="AB339" s="3430"/>
      <c r="AC339" s="3430"/>
      <c r="AD339" s="3431"/>
    </row>
    <row r="340" spans="1:30" ht="15.6" customHeight="1">
      <c r="A340" s="3364" t="s">
        <v>5746</v>
      </c>
      <c r="B340" s="3366">
        <v>0</v>
      </c>
      <c r="E340" s="471"/>
      <c r="F340" s="490" t="s">
        <v>632</v>
      </c>
      <c r="G340" s="490"/>
      <c r="H340" s="472"/>
      <c r="I340" s="3171">
        <v>0</v>
      </c>
      <c r="J340" s="3414">
        <v>0</v>
      </c>
      <c r="K340" s="3176">
        <v>0</v>
      </c>
      <c r="L340" s="3176">
        <v>0</v>
      </c>
      <c r="M340" s="3176">
        <v>0</v>
      </c>
      <c r="N340" s="3176">
        <v>0</v>
      </c>
      <c r="O340" s="3415">
        <v>0</v>
      </c>
      <c r="P340" s="3415">
        <v>0</v>
      </c>
      <c r="Q340" s="3390"/>
      <c r="X340" s="3430"/>
      <c r="Y340" s="3430"/>
      <c r="Z340" s="3430"/>
      <c r="AA340" s="3430"/>
      <c r="AB340" s="3430"/>
      <c r="AC340" s="3430"/>
      <c r="AD340" s="3431"/>
    </row>
    <row r="341" spans="1:30" ht="15.6" customHeight="1">
      <c r="A341" s="3364" t="s">
        <v>5746</v>
      </c>
      <c r="B341" s="3366">
        <v>0</v>
      </c>
      <c r="E341" s="471"/>
      <c r="F341" s="490" t="s">
        <v>699</v>
      </c>
      <c r="G341" s="490"/>
      <c r="H341" s="472"/>
      <c r="I341" s="3171">
        <v>0</v>
      </c>
      <c r="J341" s="3414">
        <v>0</v>
      </c>
      <c r="K341" s="3176">
        <v>0</v>
      </c>
      <c r="L341" s="3176">
        <v>0</v>
      </c>
      <c r="M341" s="3176">
        <v>0</v>
      </c>
      <c r="N341" s="3176">
        <v>0</v>
      </c>
      <c r="O341" s="3415">
        <v>0</v>
      </c>
      <c r="P341" s="3415">
        <v>0</v>
      </c>
      <c r="Q341" s="3390"/>
      <c r="X341" s="3430"/>
      <c r="Y341" s="3430"/>
      <c r="Z341" s="3430"/>
      <c r="AA341" s="3430"/>
      <c r="AB341" s="3430"/>
      <c r="AC341" s="3430"/>
      <c r="AD341" s="3431"/>
    </row>
    <row r="342" spans="1:30" ht="15.6" customHeight="1">
      <c r="A342" s="3364" t="s">
        <v>1403</v>
      </c>
      <c r="B342" s="3366">
        <v>0</v>
      </c>
      <c r="E342" s="471"/>
      <c r="F342" s="490"/>
      <c r="G342" s="490" t="s">
        <v>5813</v>
      </c>
      <c r="H342" s="472"/>
      <c r="I342" s="3198">
        <v>126947331.90428135</v>
      </c>
      <c r="J342" s="3419">
        <v>22672606.467440918</v>
      </c>
      <c r="K342" s="3420">
        <v>58489155.23805847</v>
      </c>
      <c r="L342" s="3420">
        <v>24376617.77922741</v>
      </c>
      <c r="M342" s="3420">
        <v>3413715.2572601372</v>
      </c>
      <c r="N342" s="3420">
        <v>0</v>
      </c>
      <c r="O342" s="3421">
        <v>17995237.16229441</v>
      </c>
      <c r="P342" s="3421">
        <v>126947331.90428135</v>
      </c>
      <c r="Q342" s="3390"/>
      <c r="X342" s="3430"/>
      <c r="Y342" s="3430"/>
      <c r="Z342" s="3430"/>
      <c r="AA342" s="3430"/>
      <c r="AB342" s="3430"/>
      <c r="AC342" s="3430"/>
      <c r="AD342" s="3431"/>
    </row>
    <row r="343" spans="1:30" ht="15.6" customHeight="1">
      <c r="A343" s="3364" t="s">
        <v>1403</v>
      </c>
      <c r="B343" s="3366">
        <v>0</v>
      </c>
      <c r="E343" s="471"/>
      <c r="F343" s="490"/>
      <c r="G343" s="490"/>
      <c r="H343" s="472"/>
      <c r="I343" s="3171"/>
      <c r="J343" s="3414"/>
      <c r="K343" s="3176"/>
      <c r="L343" s="3176"/>
      <c r="M343" s="3176"/>
      <c r="N343" s="3176"/>
      <c r="O343" s="3415"/>
      <c r="P343" s="3415"/>
      <c r="Q343" s="3390"/>
    </row>
    <row r="344" spans="1:30" ht="15.6" customHeight="1" thickBot="1">
      <c r="A344" s="3364" t="s">
        <v>1403</v>
      </c>
      <c r="B344" s="3366">
        <v>0</v>
      </c>
      <c r="E344" s="2850" t="s">
        <v>744</v>
      </c>
      <c r="F344" s="2486"/>
      <c r="G344" s="2486"/>
      <c r="H344" s="2487"/>
      <c r="I344" s="3433">
        <v>1293322398.396436</v>
      </c>
      <c r="J344" s="3434">
        <v>121628780.98688968</v>
      </c>
      <c r="K344" s="3435">
        <v>800762605.18727088</v>
      </c>
      <c r="L344" s="3435">
        <v>169613394.12802595</v>
      </c>
      <c r="M344" s="3435">
        <v>205386003.98117575</v>
      </c>
      <c r="N344" s="3435">
        <v>0</v>
      </c>
      <c r="O344" s="3433">
        <v>-4068385.8869259711</v>
      </c>
      <c r="P344" s="3433">
        <v>1293322398.3964362</v>
      </c>
      <c r="Q344" s="3390"/>
    </row>
    <row r="345" spans="1:30" ht="15.6" customHeight="1">
      <c r="A345" s="3436"/>
      <c r="B345" s="3437"/>
      <c r="C345" s="3437"/>
      <c r="D345" s="3373"/>
      <c r="E345" s="1301"/>
      <c r="F345" s="490"/>
      <c r="G345" s="490"/>
      <c r="H345" s="490"/>
      <c r="I345" s="704"/>
      <c r="J345" s="490"/>
      <c r="K345" s="490"/>
      <c r="L345" s="490"/>
      <c r="M345" s="490"/>
      <c r="N345" s="490"/>
      <c r="O345" s="490"/>
      <c r="P345" s="490"/>
      <c r="Q345" s="3390"/>
    </row>
    <row r="346" spans="1:30" ht="15.6" customHeight="1">
      <c r="A346" s="3436"/>
      <c r="B346" s="3437"/>
      <c r="C346" s="3437"/>
      <c r="D346" s="3373"/>
      <c r="E346" s="420" t="s">
        <v>5837</v>
      </c>
      <c r="I346" s="560"/>
      <c r="J346" s="661"/>
      <c r="K346" s="661"/>
      <c r="L346" s="661"/>
      <c r="M346" s="661"/>
      <c r="N346" s="661"/>
      <c r="O346" s="661"/>
      <c r="P346" s="3438"/>
      <c r="Q346" s="3390"/>
    </row>
    <row r="347" spans="1:30" ht="15.6" customHeight="1">
      <c r="A347" s="3436"/>
      <c r="B347" s="3437"/>
      <c r="C347" s="3437"/>
      <c r="D347" s="3373"/>
      <c r="I347" s="560"/>
      <c r="J347" s="3237"/>
      <c r="K347" s="3237"/>
      <c r="L347" s="3237"/>
      <c r="M347" s="3237"/>
      <c r="N347" s="3237"/>
      <c r="O347" s="3237"/>
      <c r="P347" s="3438"/>
      <c r="Q347" s="3390"/>
    </row>
    <row r="348" spans="1:30" ht="15.6" customHeight="1">
      <c r="A348" s="3436"/>
      <c r="B348" s="3437"/>
      <c r="C348" s="3437"/>
      <c r="D348" s="3373"/>
      <c r="I348" s="560"/>
      <c r="J348" s="661"/>
      <c r="K348" s="661"/>
      <c r="L348" s="661"/>
      <c r="M348" s="661"/>
      <c r="N348" s="661"/>
      <c r="O348" s="661"/>
      <c r="P348" s="661"/>
    </row>
    <row r="349" spans="1:30" ht="15.6" customHeight="1">
      <c r="A349" s="3436"/>
      <c r="B349" s="3437"/>
      <c r="C349" s="3437"/>
      <c r="D349" s="3373"/>
      <c r="I349" s="3439"/>
      <c r="J349" s="661"/>
      <c r="K349" s="661"/>
      <c r="L349" s="661"/>
      <c r="M349" s="661"/>
      <c r="N349" s="661"/>
      <c r="O349" s="661"/>
      <c r="P349" s="661"/>
    </row>
    <row r="350" spans="1:30" ht="15.6" customHeight="1">
      <c r="A350" s="3436"/>
      <c r="B350" s="3437"/>
      <c r="C350" s="3437"/>
      <c r="D350" s="3373"/>
      <c r="I350" s="3440"/>
      <c r="J350" s="3265"/>
      <c r="K350" s="3265"/>
      <c r="L350" s="3265"/>
      <c r="M350" s="3265"/>
      <c r="N350" s="3265"/>
      <c r="O350" s="3265"/>
      <c r="P350" s="3265"/>
    </row>
    <row r="351" spans="1:30" ht="15.6" customHeight="1">
      <c r="A351" s="3436"/>
      <c r="B351" s="3437"/>
      <c r="C351" s="3437"/>
      <c r="D351" s="3373"/>
      <c r="I351" s="560"/>
      <c r="J351" s="661"/>
      <c r="K351" s="661"/>
      <c r="L351" s="661"/>
      <c r="M351" s="661"/>
      <c r="N351" s="661"/>
      <c r="O351" s="661"/>
      <c r="P351" s="661"/>
    </row>
    <row r="352" spans="1:30" ht="15.6" customHeight="1">
      <c r="A352" s="3436"/>
      <c r="B352" s="3437"/>
      <c r="C352" s="3437"/>
      <c r="D352" s="3373"/>
      <c r="I352" s="704"/>
      <c r="J352" s="490"/>
      <c r="K352" s="490"/>
      <c r="L352" s="490"/>
      <c r="M352" s="490"/>
      <c r="N352" s="490"/>
      <c r="O352" s="490"/>
      <c r="P352" s="490"/>
    </row>
    <row r="353" spans="1:16" ht="15.6" customHeight="1">
      <c r="A353" s="3436"/>
      <c r="B353" s="3437"/>
      <c r="C353" s="3437"/>
      <c r="D353" s="3373"/>
      <c r="E353" s="661"/>
      <c r="F353" s="661"/>
      <c r="G353" s="661"/>
      <c r="H353" s="661"/>
      <c r="I353" s="704"/>
      <c r="J353" s="490"/>
      <c r="K353" s="490"/>
      <c r="L353" s="490"/>
      <c r="M353" s="490"/>
      <c r="N353" s="490"/>
      <c r="O353" s="490"/>
      <c r="P353" s="490"/>
    </row>
    <row r="354" spans="1:16" ht="15.6" customHeight="1">
      <c r="A354" s="3436"/>
      <c r="B354" s="3437"/>
      <c r="C354" s="3437"/>
      <c r="D354" s="3373"/>
      <c r="E354" s="661"/>
      <c r="F354" s="661"/>
      <c r="G354" s="661"/>
      <c r="H354" s="661"/>
      <c r="I354" s="704"/>
      <c r="J354" s="490"/>
      <c r="K354" s="490"/>
      <c r="L354" s="490"/>
      <c r="M354" s="490"/>
      <c r="N354" s="490"/>
      <c r="O354" s="490"/>
      <c r="P354" s="490"/>
    </row>
    <row r="355" spans="1:16" ht="15.6" customHeight="1">
      <c r="A355" s="3436"/>
      <c r="B355" s="3437"/>
      <c r="C355" s="3437"/>
      <c r="D355" s="3373"/>
      <c r="E355" s="661"/>
      <c r="F355" s="661"/>
      <c r="G355" s="661"/>
      <c r="H355" s="661"/>
      <c r="I355" s="704"/>
      <c r="J355" s="490"/>
      <c r="K355" s="490"/>
      <c r="L355" s="490"/>
      <c r="M355" s="490"/>
      <c r="N355" s="490"/>
      <c r="O355" s="490"/>
      <c r="P355" s="490"/>
    </row>
    <row r="356" spans="1:16" ht="15.6" customHeight="1">
      <c r="A356" s="3436"/>
      <c r="B356" s="3437"/>
      <c r="C356" s="3437"/>
      <c r="D356" s="3373"/>
      <c r="E356" s="661"/>
      <c r="F356" s="661"/>
      <c r="G356" s="661"/>
      <c r="H356" s="661"/>
      <c r="I356" s="704"/>
      <c r="J356" s="490"/>
      <c r="K356" s="490"/>
      <c r="L356" s="490"/>
      <c r="M356" s="490"/>
      <c r="N356" s="490"/>
      <c r="O356" s="490"/>
      <c r="P356" s="490"/>
    </row>
    <row r="357" spans="1:16" ht="15.6" customHeight="1">
      <c r="A357" s="3436"/>
      <c r="B357" s="3437"/>
      <c r="C357" s="3437"/>
      <c r="D357" s="3373"/>
      <c r="E357" s="661"/>
      <c r="F357" s="661"/>
      <c r="G357" s="661"/>
      <c r="H357" s="661"/>
      <c r="I357" s="704"/>
      <c r="J357" s="490"/>
      <c r="K357" s="490"/>
      <c r="L357" s="490"/>
      <c r="M357" s="490"/>
      <c r="N357" s="490"/>
      <c r="O357" s="490"/>
      <c r="P357" s="490"/>
    </row>
    <row r="358" spans="1:16" ht="15.6" customHeight="1">
      <c r="A358" s="3436"/>
      <c r="B358" s="3437"/>
      <c r="C358" s="3437"/>
      <c r="D358" s="3373"/>
      <c r="E358" s="661"/>
      <c r="F358" s="661"/>
      <c r="G358" s="661"/>
      <c r="H358" s="661"/>
      <c r="I358" s="704"/>
      <c r="J358" s="490"/>
      <c r="K358" s="490"/>
      <c r="L358" s="490"/>
      <c r="M358" s="490"/>
      <c r="N358" s="490"/>
      <c r="O358" s="490"/>
      <c r="P358" s="490"/>
    </row>
    <row r="359" spans="1:16" ht="15.6" customHeight="1">
      <c r="A359" s="3436"/>
      <c r="B359" s="3437"/>
      <c r="C359" s="3437"/>
      <c r="D359" s="3373"/>
      <c r="E359" s="661"/>
      <c r="F359" s="661"/>
      <c r="G359" s="661"/>
      <c r="H359" s="661"/>
      <c r="I359" s="704"/>
      <c r="J359" s="490"/>
      <c r="K359" s="490"/>
      <c r="L359" s="490"/>
      <c r="M359" s="490"/>
      <c r="N359" s="490"/>
      <c r="O359" s="490"/>
      <c r="P359" s="490"/>
    </row>
    <row r="360" spans="1:16" ht="15.6" customHeight="1">
      <c r="I360" s="704"/>
      <c r="J360" s="490"/>
      <c r="K360" s="490"/>
      <c r="L360" s="490"/>
      <c r="M360" s="490"/>
      <c r="N360" s="490"/>
      <c r="O360" s="490"/>
      <c r="P360" s="490"/>
    </row>
    <row r="361" spans="1:16" ht="15.6" customHeight="1">
      <c r="I361" s="704"/>
      <c r="J361" s="490"/>
      <c r="K361" s="490"/>
      <c r="L361" s="490"/>
      <c r="M361" s="490"/>
      <c r="N361" s="490"/>
      <c r="O361" s="490"/>
      <c r="P361" s="490"/>
    </row>
    <row r="362" spans="1:16" ht="15.6" customHeight="1">
      <c r="I362" s="704"/>
      <c r="J362" s="490"/>
      <c r="K362" s="490"/>
      <c r="L362" s="490"/>
      <c r="M362" s="490"/>
      <c r="N362" s="490"/>
      <c r="O362" s="490"/>
      <c r="P362" s="490"/>
    </row>
    <row r="363" spans="1:16" ht="15.6" customHeight="1">
      <c r="I363" s="704"/>
      <c r="J363" s="490"/>
      <c r="K363" s="490"/>
      <c r="L363" s="490"/>
      <c r="M363" s="490"/>
      <c r="N363" s="490"/>
      <c r="O363" s="490"/>
      <c r="P363" s="490"/>
    </row>
    <row r="364" spans="1:16" ht="15.6" customHeight="1">
      <c r="I364" s="704"/>
      <c r="J364" s="490"/>
      <c r="K364" s="490"/>
      <c r="L364" s="490"/>
      <c r="M364" s="490"/>
      <c r="N364" s="490"/>
      <c r="O364" s="490"/>
      <c r="P364" s="490"/>
    </row>
    <row r="365" spans="1:16" ht="15.6" customHeight="1">
      <c r="I365" s="704"/>
      <c r="J365" s="490"/>
      <c r="K365" s="490"/>
      <c r="L365" s="490"/>
      <c r="M365" s="490"/>
      <c r="N365" s="490"/>
      <c r="O365" s="490"/>
      <c r="P365" s="490"/>
    </row>
    <row r="366" spans="1:16" ht="15.6" customHeight="1">
      <c r="I366" s="704"/>
      <c r="J366" s="490"/>
      <c r="K366" s="490"/>
      <c r="L366" s="490"/>
      <c r="M366" s="490"/>
      <c r="N366" s="490"/>
      <c r="O366" s="490"/>
      <c r="P366" s="490"/>
    </row>
    <row r="367" spans="1:16" ht="15.6" customHeight="1">
      <c r="I367" s="704"/>
      <c r="J367" s="490"/>
      <c r="K367" s="490"/>
      <c r="L367" s="490"/>
      <c r="M367" s="490"/>
      <c r="N367" s="490"/>
      <c r="O367" s="490"/>
      <c r="P367" s="490"/>
    </row>
    <row r="368" spans="1:16" ht="15.6" customHeight="1">
      <c r="I368" s="704"/>
      <c r="J368" s="490"/>
      <c r="K368" s="490"/>
      <c r="L368" s="490"/>
      <c r="M368" s="490"/>
      <c r="N368" s="490"/>
      <c r="O368" s="490"/>
      <c r="P368" s="490"/>
    </row>
    <row r="369" spans="9:11" ht="15.6" customHeight="1">
      <c r="I369" s="704"/>
      <c r="J369" s="490"/>
    </row>
    <row r="370" spans="9:11" ht="15.6" customHeight="1">
      <c r="I370" s="704"/>
      <c r="J370" s="490"/>
    </row>
    <row r="371" spans="9:11" ht="15.6" customHeight="1">
      <c r="I371" s="704"/>
      <c r="J371" s="490"/>
    </row>
    <row r="372" spans="9:11" ht="15.6" customHeight="1">
      <c r="I372" s="704"/>
      <c r="J372" s="490"/>
    </row>
    <row r="373" spans="9:11" ht="15.6" customHeight="1">
      <c r="I373" s="704"/>
      <c r="J373" s="490"/>
    </row>
    <row r="374" spans="9:11" ht="15.6" customHeight="1">
      <c r="I374" s="704"/>
      <c r="J374" s="490"/>
    </row>
    <row r="375" spans="9:11" ht="15.6" customHeight="1">
      <c r="I375" s="704"/>
      <c r="J375" s="490"/>
    </row>
    <row r="376" spans="9:11" ht="15.6" customHeight="1">
      <c r="I376" s="704"/>
      <c r="J376" s="490"/>
    </row>
    <row r="377" spans="9:11" ht="15.6" customHeight="1">
      <c r="I377" s="704"/>
      <c r="J377" s="490"/>
    </row>
    <row r="378" spans="9:11" ht="15.6" customHeight="1">
      <c r="I378" s="704"/>
      <c r="J378" s="490"/>
    </row>
    <row r="379" spans="9:11" ht="15.6" customHeight="1">
      <c r="I379" s="704"/>
      <c r="J379" s="490"/>
    </row>
    <row r="380" spans="9:11" ht="15.6" customHeight="1">
      <c r="I380" s="704"/>
      <c r="J380" s="490"/>
    </row>
    <row r="381" spans="9:11" ht="15.6" customHeight="1">
      <c r="I381" s="704"/>
      <c r="J381" s="490"/>
    </row>
    <row r="382" spans="9:11" ht="15.6" customHeight="1">
      <c r="I382" s="704"/>
      <c r="J382" s="490"/>
      <c r="K382" s="490"/>
    </row>
    <row r="383" spans="9:11" ht="15.6" customHeight="1">
      <c r="I383" s="704"/>
      <c r="J383" s="490"/>
      <c r="K383" s="490"/>
    </row>
    <row r="384" spans="9:11" ht="15.6" customHeight="1">
      <c r="J384" s="490"/>
      <c r="K384" s="490"/>
    </row>
    <row r="385" spans="10:11" ht="15.6" customHeight="1">
      <c r="J385" s="490"/>
      <c r="K385" s="490"/>
    </row>
    <row r="386" spans="10:11" ht="15.6" customHeight="1">
      <c r="J386" s="490"/>
      <c r="K386" s="490"/>
    </row>
    <row r="387" spans="10:11" ht="15.6" customHeight="1">
      <c r="J387" s="490"/>
      <c r="K387" s="490"/>
    </row>
    <row r="388" spans="10:11" ht="15.6" customHeight="1">
      <c r="J388" s="490"/>
      <c r="K388" s="490"/>
    </row>
    <row r="389" spans="10:11" ht="15.6" customHeight="1">
      <c r="J389" s="490"/>
      <c r="K389" s="490"/>
    </row>
    <row r="390" spans="10:11" ht="15.6" customHeight="1">
      <c r="J390" s="490"/>
      <c r="K390" s="490"/>
    </row>
    <row r="391" spans="10:11" ht="15.6" customHeight="1">
      <c r="J391" s="490"/>
      <c r="K391" s="490"/>
    </row>
    <row r="392" spans="10:11" ht="15.6" customHeight="1">
      <c r="J392" s="490"/>
      <c r="K392" s="490"/>
    </row>
    <row r="393" spans="10:11" ht="15.6" customHeight="1">
      <c r="J393" s="490"/>
      <c r="K393" s="490"/>
    </row>
    <row r="394" spans="10:11" ht="15.6" customHeight="1">
      <c r="J394" s="490"/>
      <c r="K394" s="490"/>
    </row>
    <row r="395" spans="10:11" ht="15.6" customHeight="1">
      <c r="J395" s="490"/>
      <c r="K395" s="490"/>
    </row>
    <row r="396" spans="10:11" ht="15.6" customHeight="1">
      <c r="J396" s="490"/>
      <c r="K396" s="490"/>
    </row>
    <row r="397" spans="10:11" ht="15.6" customHeight="1">
      <c r="J397" s="490"/>
      <c r="K397" s="490"/>
    </row>
    <row r="398" spans="10:11" ht="15.6" customHeight="1">
      <c r="J398" s="490"/>
      <c r="K398" s="490"/>
    </row>
    <row r="399" spans="10:11" ht="15.6" customHeight="1">
      <c r="J399" s="490"/>
      <c r="K399" s="490"/>
    </row>
    <row r="400" spans="10:11" ht="15.6" customHeight="1">
      <c r="J400" s="490"/>
      <c r="K400" s="490"/>
    </row>
    <row r="401" spans="10:11" ht="15.6" customHeight="1">
      <c r="J401" s="490"/>
      <c r="K401" s="490"/>
    </row>
    <row r="402" spans="10:11" ht="15.6" customHeight="1">
      <c r="J402" s="490"/>
      <c r="K402" s="490"/>
    </row>
    <row r="403" spans="10:11" ht="15.6" customHeight="1">
      <c r="J403" s="490"/>
      <c r="K403" s="490"/>
    </row>
    <row r="404" spans="10:11" ht="15.6" customHeight="1">
      <c r="J404" s="490"/>
      <c r="K404" s="490"/>
    </row>
    <row r="405" spans="10:11" ht="15.6" customHeight="1">
      <c r="J405" s="490"/>
      <c r="K405" s="490"/>
    </row>
    <row r="406" spans="10:11" ht="15.6" customHeight="1">
      <c r="J406" s="490"/>
      <c r="K406" s="490"/>
    </row>
    <row r="407" spans="10:11" ht="15.6" customHeight="1">
      <c r="J407" s="490"/>
      <c r="K407" s="490"/>
    </row>
    <row r="408" spans="10:11" ht="15.6" customHeight="1">
      <c r="J408" s="490"/>
      <c r="K408" s="490"/>
    </row>
    <row r="409" spans="10:11" ht="15.6" customHeight="1">
      <c r="J409" s="490"/>
      <c r="K409" s="490"/>
    </row>
    <row r="410" spans="10:11" ht="15.6" customHeight="1">
      <c r="J410" s="490"/>
      <c r="K410" s="490"/>
    </row>
    <row r="411" spans="10:11" ht="15.6" customHeight="1">
      <c r="J411" s="490"/>
      <c r="K411" s="490"/>
    </row>
    <row r="412" spans="10:11" ht="15.6" customHeight="1">
      <c r="J412" s="490"/>
      <c r="K412" s="490"/>
    </row>
    <row r="413" spans="10:11" ht="15.6" customHeight="1">
      <c r="J413" s="490"/>
      <c r="K413" s="490"/>
    </row>
    <row r="414" spans="10:11" ht="15.6" customHeight="1">
      <c r="J414" s="490"/>
      <c r="K414" s="490"/>
    </row>
    <row r="415" spans="10:11" ht="15.6" customHeight="1">
      <c r="J415" s="490"/>
      <c r="K415" s="490"/>
    </row>
    <row r="416" spans="10:11" ht="15.6" customHeight="1">
      <c r="J416" s="490"/>
      <c r="K416" s="490"/>
    </row>
    <row r="417" spans="10:11" ht="15.6" customHeight="1">
      <c r="J417" s="490"/>
      <c r="K417" s="490"/>
    </row>
    <row r="418" spans="10:11" ht="15.6" customHeight="1">
      <c r="J418" s="490"/>
      <c r="K418" s="490"/>
    </row>
    <row r="419" spans="10:11" ht="15.6" customHeight="1">
      <c r="J419" s="490"/>
      <c r="K419" s="490"/>
    </row>
    <row r="420" spans="10:11" ht="15.6" customHeight="1">
      <c r="J420" s="490"/>
      <c r="K420" s="490"/>
    </row>
    <row r="421" spans="10:11" ht="15.6" customHeight="1">
      <c r="J421" s="490"/>
      <c r="K421" s="490"/>
    </row>
    <row r="422" spans="10:11" ht="15.6" customHeight="1">
      <c r="J422" s="490"/>
      <c r="K422" s="490"/>
    </row>
    <row r="423" spans="10:11" ht="15.6" customHeight="1">
      <c r="J423" s="490"/>
      <c r="K423" s="490"/>
    </row>
    <row r="424" spans="10:11" ht="15.6" customHeight="1">
      <c r="J424" s="490"/>
      <c r="K424" s="490"/>
    </row>
  </sheetData>
  <conditionalFormatting sqref="C7:D14">
    <cfRule type="cellIs" dxfId="28" priority="1" stopIfTrue="1" operator="notEqual">
      <formula>0</formula>
    </cfRule>
  </conditionalFormatting>
  <conditionalFormatting sqref="B272:D272 B16:B271 D16:D271 C18:C271 C273:D342 B273:B344">
    <cfRule type="cellIs" dxfId="27" priority="2" stopIfTrue="1" operator="greaterThan">
      <formula>0</formula>
    </cfRule>
  </conditionalFormatting>
  <pageMargins left="0.3" right="0.24" top="1" bottom="0.5" header="1" footer="0.25"/>
  <pageSetup paperSize="17" scale="32" fitToHeight="2" orientation="portrait" blackAndWhite="1" verticalDpi="300" r:id="rId1"/>
  <headerFooter alignWithMargins="0">
    <oddHeader>&amp;R&amp;"Times New Roman,Bold"Page &amp;P of &amp;N</oddHeader>
    <oddFooter>&amp;C&amp;F&amp;R&amp;D&amp;T</oddFooter>
  </headerFooter>
  <rowBreaks count="3" manualBreakCount="3">
    <brk id="146" min="4" max="32" man="1"/>
    <brk id="273" min="4" max="32" man="1"/>
    <brk id="325" min="4" max="32" man="1"/>
  </rowBreaks>
  <colBreaks count="1" manualBreakCount="1">
    <brk id="19" max="343" man="1"/>
  </colBreaks>
  <drawing r:id="rId2"/>
</worksheet>
</file>

<file path=xl/worksheets/sheet114.xml><?xml version="1.0" encoding="utf-8"?>
<worksheet xmlns="http://schemas.openxmlformats.org/spreadsheetml/2006/main" xmlns:r="http://schemas.openxmlformats.org/officeDocument/2006/relationships">
  <sheetPr codeName="Sheet101">
    <pageSetUpPr fitToPage="1"/>
  </sheetPr>
  <dimension ref="A1:AI75"/>
  <sheetViews>
    <sheetView workbookViewId="0"/>
  </sheetViews>
  <sheetFormatPr defaultColWidth="8.88671875" defaultRowHeight="15.6" customHeight="1"/>
  <cols>
    <col min="1" max="1" width="3.33203125" style="3212" customWidth="1"/>
    <col min="2" max="3" width="18.77734375" style="66" customWidth="1"/>
    <col min="4" max="6" width="8.88671875" style="28" customWidth="1"/>
    <col min="7" max="9" width="2.88671875" style="28" customWidth="1"/>
    <col min="10" max="10" width="20.33203125" style="28" customWidth="1"/>
    <col min="11" max="11" width="17" style="28" customWidth="1"/>
    <col min="12" max="12" width="20.109375" style="28" customWidth="1"/>
    <col min="13" max="13" width="18.77734375" style="28" customWidth="1"/>
    <col min="14" max="14" width="20" style="28" customWidth="1"/>
    <col min="15" max="15" width="18.77734375" style="28" customWidth="1"/>
    <col min="16" max="16" width="19.77734375" style="28" customWidth="1"/>
    <col min="17" max="17" width="19.77734375" style="2822" customWidth="1"/>
    <col min="18" max="18" width="19.77734375" style="28" customWidth="1"/>
    <col min="19" max="19" width="20" style="28" customWidth="1"/>
    <col min="20" max="20" width="11.33203125" style="28" customWidth="1"/>
    <col min="21" max="21" width="14.88671875" style="28" customWidth="1"/>
    <col min="22" max="22" width="17" style="28" customWidth="1"/>
    <col min="23" max="23" width="14" style="28" customWidth="1"/>
    <col min="24" max="24" width="14.77734375" style="28" customWidth="1"/>
    <col min="25" max="25" width="12.77734375" style="2822" customWidth="1"/>
    <col min="26" max="26" width="17.109375" style="28" customWidth="1"/>
    <col min="27" max="27" width="10.77734375" style="122" customWidth="1"/>
    <col min="28" max="28" width="21.77734375" style="28" customWidth="1"/>
    <col min="29" max="29" width="20" style="28" customWidth="1"/>
    <col min="30" max="30" width="20.33203125" style="28" customWidth="1"/>
    <col min="31" max="31" width="19" style="28" customWidth="1"/>
    <col min="32" max="32" width="9.33203125" style="2822" customWidth="1"/>
    <col min="33" max="33" width="17.109375" style="28" customWidth="1"/>
    <col min="34" max="34" width="19.33203125" style="28" customWidth="1"/>
    <col min="35" max="16384" width="8.88671875" style="28"/>
  </cols>
  <sheetData>
    <row r="1" spans="1:34" ht="15.6" customHeight="1" thickBot="1">
      <c r="B1" s="3" t="s">
        <v>14</v>
      </c>
      <c r="C1" s="4" t="s">
        <v>15</v>
      </c>
      <c r="G1" s="453" t="s">
        <v>1807</v>
      </c>
    </row>
    <row r="2" spans="1:34" s="2732" customFormat="1" ht="18">
      <c r="A2" s="3441"/>
      <c r="B2" s="3442"/>
      <c r="C2" s="3442"/>
      <c r="G2" s="453" t="s">
        <v>1808</v>
      </c>
      <c r="H2" s="3213"/>
      <c r="I2" s="3213"/>
      <c r="J2" s="3213"/>
      <c r="K2" s="3213"/>
      <c r="L2" s="3213"/>
      <c r="M2" s="3213"/>
      <c r="N2" s="3213"/>
      <c r="O2" s="3213"/>
      <c r="P2" s="3213"/>
      <c r="Q2" s="3213"/>
      <c r="R2" s="3213"/>
      <c r="S2" s="3213"/>
      <c r="Y2" s="3443"/>
      <c r="AA2" s="453"/>
      <c r="AF2" s="3443"/>
    </row>
    <row r="3" spans="1:34" s="2732" customFormat="1" ht="18">
      <c r="A3" s="3441"/>
      <c r="B3" s="3444" t="s">
        <v>18</v>
      </c>
      <c r="C3" s="3444"/>
      <c r="G3" s="453" t="s">
        <v>5590</v>
      </c>
      <c r="H3" s="3213"/>
      <c r="I3" s="3213"/>
      <c r="J3" s="3213"/>
      <c r="K3" s="3213"/>
      <c r="L3" s="3213"/>
      <c r="M3" s="3213"/>
      <c r="N3" s="3213"/>
      <c r="O3" s="3213"/>
      <c r="P3" s="3213"/>
      <c r="Q3" s="3213"/>
      <c r="R3" s="3213"/>
      <c r="S3" s="3213"/>
      <c r="Y3" s="3443"/>
      <c r="AA3" s="453"/>
      <c r="AF3" s="3443"/>
    </row>
    <row r="4" spans="1:34" s="2732" customFormat="1" ht="18">
      <c r="A4" s="3441"/>
      <c r="B4" s="3445">
        <v>0</v>
      </c>
      <c r="C4" s="3446" t="s">
        <v>20</v>
      </c>
      <c r="G4" s="453" t="s">
        <v>5591</v>
      </c>
      <c r="H4" s="3213"/>
      <c r="I4" s="3213"/>
      <c r="J4" s="3213"/>
      <c r="K4" s="3213"/>
      <c r="L4" s="3213"/>
      <c r="M4" s="3213"/>
      <c r="N4" s="3213"/>
      <c r="O4" s="3213"/>
      <c r="P4" s="3213"/>
      <c r="Q4" s="3213"/>
      <c r="R4" s="3213"/>
      <c r="S4" s="3213"/>
      <c r="Y4" s="3443"/>
      <c r="AA4" s="453"/>
      <c r="AF4" s="3443"/>
    </row>
    <row r="5" spans="1:34" s="2732" customFormat="1" ht="18">
      <c r="A5" s="3441"/>
      <c r="B5" s="3442"/>
      <c r="C5" s="3442"/>
      <c r="G5" s="453" t="s">
        <v>5853</v>
      </c>
      <c r="H5" s="3213"/>
      <c r="I5" s="3213"/>
      <c r="J5" s="3213"/>
      <c r="K5" s="3213"/>
      <c r="L5" s="3213"/>
      <c r="M5" s="3213"/>
      <c r="N5" s="3213"/>
      <c r="O5" s="3213"/>
      <c r="P5" s="3213"/>
      <c r="Q5" s="3213"/>
      <c r="R5" s="3213"/>
      <c r="S5" s="3213"/>
      <c r="Y5" s="3443"/>
      <c r="AA5" s="453"/>
      <c r="AB5" s="453"/>
      <c r="AF5" s="3443"/>
    </row>
    <row r="6" spans="1:34" s="2732" customFormat="1" ht="18">
      <c r="A6" s="3441"/>
      <c r="B6" s="3442"/>
      <c r="C6" s="3442"/>
      <c r="G6" s="2732" t="s">
        <v>1428</v>
      </c>
      <c r="H6" s="3213"/>
      <c r="I6" s="3213"/>
      <c r="J6" s="3213"/>
      <c r="K6" s="3213"/>
      <c r="L6" s="3213"/>
      <c r="M6" s="3213"/>
      <c r="N6" s="3213"/>
      <c r="O6" s="3213"/>
      <c r="P6" s="3213"/>
      <c r="Q6" s="3213"/>
      <c r="R6" s="3213"/>
      <c r="S6" s="3213"/>
      <c r="U6" s="109" t="s">
        <v>5854</v>
      </c>
      <c r="Y6" s="3443"/>
      <c r="AA6" s="453"/>
      <c r="AB6" s="109" t="s">
        <v>5855</v>
      </c>
      <c r="AF6" s="3443"/>
    </row>
    <row r="7" spans="1:34" s="2732" customFormat="1" ht="18">
      <c r="A7" s="3441"/>
      <c r="B7" s="3442"/>
      <c r="C7" s="3442"/>
      <c r="Q7" s="3443"/>
      <c r="Y7" s="3443"/>
      <c r="AA7" s="453"/>
      <c r="AF7" s="3443"/>
    </row>
    <row r="8" spans="1:34" ht="15.6" customHeight="1">
      <c r="L8" s="3447" t="s">
        <v>5856</v>
      </c>
      <c r="M8" s="2867" t="s">
        <v>5857</v>
      </c>
      <c r="N8" s="2868"/>
      <c r="O8" s="2868"/>
      <c r="P8" s="2868"/>
      <c r="Q8" s="3448"/>
      <c r="R8" s="3215"/>
      <c r="S8" s="2046" t="s">
        <v>5858</v>
      </c>
      <c r="T8" s="2948"/>
      <c r="U8" s="2867" t="s">
        <v>5617</v>
      </c>
      <c r="V8" s="2868"/>
      <c r="W8" s="2868"/>
      <c r="X8" s="2868"/>
      <c r="Y8" s="3448"/>
      <c r="Z8" s="3215"/>
      <c r="AB8" s="2867" t="s">
        <v>5859</v>
      </c>
      <c r="AC8" s="2868"/>
      <c r="AD8" s="2868"/>
      <c r="AE8" s="2868"/>
      <c r="AF8" s="3448"/>
      <c r="AG8" s="3215"/>
      <c r="AH8" s="2046" t="s">
        <v>5860</v>
      </c>
    </row>
    <row r="9" spans="1:34" ht="15.6" customHeight="1">
      <c r="L9" s="3217" t="s">
        <v>5861</v>
      </c>
      <c r="M9" s="2867" t="s">
        <v>5654</v>
      </c>
      <c r="N9" s="2868"/>
      <c r="O9" s="3215"/>
      <c r="P9" s="2869" t="s">
        <v>5826</v>
      </c>
      <c r="Q9" s="3449" t="s">
        <v>632</v>
      </c>
      <c r="R9" s="2046" t="s">
        <v>5360</v>
      </c>
      <c r="S9" s="2947"/>
      <c r="T9" s="2948"/>
      <c r="U9" s="2867" t="s">
        <v>5654</v>
      </c>
      <c r="V9" s="2868"/>
      <c r="W9" s="3215"/>
      <c r="X9" s="2869" t="s">
        <v>5826</v>
      </c>
      <c r="Y9" s="3449" t="s">
        <v>632</v>
      </c>
      <c r="Z9" s="2046" t="s">
        <v>5360</v>
      </c>
      <c r="AB9" s="2867" t="s">
        <v>5654</v>
      </c>
      <c r="AC9" s="2868"/>
      <c r="AD9" s="3215"/>
      <c r="AE9" s="2869" t="s">
        <v>5826</v>
      </c>
      <c r="AF9" s="3449" t="s">
        <v>632</v>
      </c>
      <c r="AG9" s="2046" t="s">
        <v>5360</v>
      </c>
      <c r="AH9" s="2947"/>
    </row>
    <row r="10" spans="1:34" ht="15.6" customHeight="1">
      <c r="G10" s="506" t="s">
        <v>5385</v>
      </c>
      <c r="H10" s="94"/>
      <c r="I10" s="94"/>
      <c r="J10" s="94"/>
      <c r="K10" s="94"/>
      <c r="L10" s="2871" t="s">
        <v>5862</v>
      </c>
      <c r="M10" s="3380" t="s">
        <v>5468</v>
      </c>
      <c r="N10" s="3380" t="s">
        <v>5467</v>
      </c>
      <c r="O10" s="3380" t="s">
        <v>1463</v>
      </c>
      <c r="P10" s="2871" t="s">
        <v>5467</v>
      </c>
      <c r="Q10" s="3450"/>
      <c r="R10" s="2093"/>
      <c r="S10" s="2093"/>
      <c r="T10" s="2948"/>
      <c r="U10" s="3380" t="s">
        <v>5468</v>
      </c>
      <c r="V10" s="3380" t="s">
        <v>5467</v>
      </c>
      <c r="W10" s="3380" t="s">
        <v>1463</v>
      </c>
      <c r="X10" s="2871" t="s">
        <v>5467</v>
      </c>
      <c r="Y10" s="3450"/>
      <c r="Z10" s="2093"/>
      <c r="AB10" s="3380" t="s">
        <v>5468</v>
      </c>
      <c r="AC10" s="3380" t="s">
        <v>5467</v>
      </c>
      <c r="AD10" s="3380" t="s">
        <v>1463</v>
      </c>
      <c r="AE10" s="2871" t="s">
        <v>5467</v>
      </c>
      <c r="AF10" s="3450"/>
      <c r="AG10" s="2093"/>
      <c r="AH10" s="2093"/>
    </row>
    <row r="11" spans="1:34" ht="15.6" customHeight="1">
      <c r="B11" s="66" t="s">
        <v>5863</v>
      </c>
      <c r="C11" s="66" t="s">
        <v>5729</v>
      </c>
      <c r="G11" s="487" t="s">
        <v>3489</v>
      </c>
      <c r="H11" s="20"/>
      <c r="I11" s="20"/>
      <c r="J11" s="20"/>
      <c r="K11" s="20"/>
      <c r="L11" s="3451"/>
      <c r="R11" s="470"/>
      <c r="S11" s="115"/>
      <c r="U11" s="3452"/>
      <c r="V11" s="3453"/>
      <c r="W11" s="3453"/>
      <c r="X11" s="3453"/>
      <c r="Y11" s="3454"/>
      <c r="Z11" s="3455"/>
      <c r="AB11" s="3234"/>
      <c r="AC11" s="3235"/>
      <c r="AD11" s="3235"/>
      <c r="AE11" s="3235"/>
      <c r="AF11" s="3456"/>
      <c r="AG11" s="3236"/>
      <c r="AH11" s="115"/>
    </row>
    <row r="12" spans="1:34" ht="15.6" customHeight="1">
      <c r="B12" s="119">
        <v>0</v>
      </c>
      <c r="C12" s="119">
        <v>0</v>
      </c>
      <c r="G12" s="487"/>
      <c r="H12" s="20" t="s">
        <v>5386</v>
      </c>
      <c r="I12" s="20"/>
      <c r="J12" s="20"/>
      <c r="K12" s="115"/>
      <c r="L12" s="3457">
        <v>47183730.820418142</v>
      </c>
      <c r="M12" s="3458">
        <v>0</v>
      </c>
      <c r="N12" s="3237">
        <v>47183730.820418142</v>
      </c>
      <c r="O12" s="3237">
        <v>0</v>
      </c>
      <c r="P12" s="3237">
        <v>0</v>
      </c>
      <c r="Q12" s="3459">
        <v>0</v>
      </c>
      <c r="R12" s="3460">
        <v>0</v>
      </c>
      <c r="S12" s="3460">
        <v>47183730.820418142</v>
      </c>
      <c r="U12" s="3461">
        <v>0</v>
      </c>
      <c r="V12" s="424">
        <v>5.5318680208962252E-2</v>
      </c>
      <c r="W12" s="424">
        <v>0</v>
      </c>
      <c r="X12" s="424">
        <v>0</v>
      </c>
      <c r="Y12" s="3462">
        <v>0</v>
      </c>
      <c r="Z12" s="2561">
        <v>0</v>
      </c>
      <c r="AB12" s="3234">
        <v>0</v>
      </c>
      <c r="AC12" s="3235">
        <v>5504646.1642843634</v>
      </c>
      <c r="AD12" s="3235">
        <v>0</v>
      </c>
      <c r="AE12" s="3235">
        <v>0</v>
      </c>
      <c r="AF12" s="3456">
        <v>0</v>
      </c>
      <c r="AG12" s="3236">
        <v>0</v>
      </c>
      <c r="AH12" s="3230">
        <v>5504646.1642843634</v>
      </c>
    </row>
    <row r="13" spans="1:34" ht="15.6" customHeight="1">
      <c r="B13" s="1592">
        <v>0</v>
      </c>
      <c r="C13" s="1592">
        <v>0</v>
      </c>
      <c r="G13" s="487"/>
      <c r="H13" s="20" t="s">
        <v>570</v>
      </c>
      <c r="I13" s="20"/>
      <c r="J13" s="20"/>
      <c r="K13" s="115"/>
      <c r="L13" s="2193">
        <v>105009690.42005464</v>
      </c>
      <c r="M13" s="3463">
        <v>0</v>
      </c>
      <c r="N13" s="3464">
        <v>105009690.42005464</v>
      </c>
      <c r="O13" s="3464">
        <v>0</v>
      </c>
      <c r="P13" s="3464">
        <v>0</v>
      </c>
      <c r="Q13" s="3465">
        <v>0</v>
      </c>
      <c r="R13" s="3466">
        <v>0</v>
      </c>
      <c r="S13" s="3466">
        <v>105009690.42005464</v>
      </c>
      <c r="U13" s="3461">
        <v>0</v>
      </c>
      <c r="V13" s="424">
        <v>0.12311441639276566</v>
      </c>
      <c r="W13" s="424">
        <v>0</v>
      </c>
      <c r="X13" s="424">
        <v>0</v>
      </c>
      <c r="Y13" s="3462">
        <v>0</v>
      </c>
      <c r="Z13" s="2561">
        <v>0</v>
      </c>
      <c r="AB13" s="480">
        <v>0</v>
      </c>
      <c r="AC13" s="560">
        <v>12250858.071895037</v>
      </c>
      <c r="AD13" s="560">
        <v>0</v>
      </c>
      <c r="AE13" s="560">
        <v>0</v>
      </c>
      <c r="AF13" s="3438">
        <v>0</v>
      </c>
      <c r="AG13" s="1415">
        <v>0</v>
      </c>
      <c r="AH13" s="492">
        <v>12250858.071895037</v>
      </c>
    </row>
    <row r="14" spans="1:34" ht="15.6" customHeight="1">
      <c r="B14" s="1592">
        <v>0</v>
      </c>
      <c r="C14" s="1592">
        <v>0</v>
      </c>
      <c r="G14" s="487"/>
      <c r="H14" s="20" t="s">
        <v>5387</v>
      </c>
      <c r="I14" s="20"/>
      <c r="J14" s="20"/>
      <c r="K14" s="115"/>
      <c r="L14" s="2193">
        <v>11742298.080890648</v>
      </c>
      <c r="M14" s="3467">
        <v>0</v>
      </c>
      <c r="N14" s="3468">
        <v>11742298.080890648</v>
      </c>
      <c r="O14" s="3468">
        <v>0</v>
      </c>
      <c r="P14" s="3468">
        <v>0</v>
      </c>
      <c r="Q14" s="3469">
        <v>0</v>
      </c>
      <c r="R14" s="3470">
        <v>0</v>
      </c>
      <c r="S14" s="3466">
        <v>11742298.080890648</v>
      </c>
      <c r="U14" s="3471">
        <v>0</v>
      </c>
      <c r="V14" s="3472">
        <v>1.3766788279785809E-2</v>
      </c>
      <c r="W14" s="3472">
        <v>0</v>
      </c>
      <c r="X14" s="3472">
        <v>0</v>
      </c>
      <c r="Y14" s="3473">
        <v>0</v>
      </c>
      <c r="Z14" s="2565">
        <v>0</v>
      </c>
      <c r="AB14" s="540">
        <v>0</v>
      </c>
      <c r="AC14" s="1403">
        <v>1369904.3074162216</v>
      </c>
      <c r="AD14" s="1403">
        <v>0</v>
      </c>
      <c r="AE14" s="1403">
        <v>0</v>
      </c>
      <c r="AF14" s="3474">
        <v>0</v>
      </c>
      <c r="AG14" s="1767">
        <v>0</v>
      </c>
      <c r="AH14" s="1618">
        <v>1369904.3074162216</v>
      </c>
    </row>
    <row r="15" spans="1:34" ht="15.6" customHeight="1">
      <c r="B15" s="1592">
        <v>0</v>
      </c>
      <c r="C15" s="1592">
        <v>0</v>
      </c>
      <c r="G15" s="487"/>
      <c r="H15" s="20"/>
      <c r="I15" s="82" t="s">
        <v>5864</v>
      </c>
      <c r="J15" s="20"/>
      <c r="K15" s="115"/>
      <c r="L15" s="3475">
        <v>163935719.32136345</v>
      </c>
      <c r="M15" s="3476">
        <v>0</v>
      </c>
      <c r="N15" s="3477">
        <v>163935719.32136345</v>
      </c>
      <c r="O15" s="3477">
        <v>0</v>
      </c>
      <c r="P15" s="3477">
        <v>0</v>
      </c>
      <c r="Q15" s="3478">
        <v>0</v>
      </c>
      <c r="R15" s="3479">
        <v>0</v>
      </c>
      <c r="S15" s="3480">
        <v>163935719.32136345</v>
      </c>
      <c r="U15" s="3481">
        <v>0</v>
      </c>
      <c r="V15" s="3482">
        <v>0.19219988488151374</v>
      </c>
      <c r="W15" s="3482">
        <v>0</v>
      </c>
      <c r="X15" s="3482">
        <v>0</v>
      </c>
      <c r="Y15" s="3483">
        <v>0</v>
      </c>
      <c r="Z15" s="3484">
        <v>0</v>
      </c>
      <c r="AB15" s="3243">
        <v>0</v>
      </c>
      <c r="AC15" s="1430">
        <v>19125408.543595623</v>
      </c>
      <c r="AD15" s="1430">
        <v>0</v>
      </c>
      <c r="AE15" s="1430">
        <v>0</v>
      </c>
      <c r="AF15" s="3485">
        <v>0</v>
      </c>
      <c r="AG15" s="1431">
        <v>0</v>
      </c>
      <c r="AH15" s="492">
        <v>19125408.543595623</v>
      </c>
    </row>
    <row r="16" spans="1:34" ht="15.6" customHeight="1">
      <c r="B16" s="1592">
        <v>0</v>
      </c>
      <c r="C16" s="1592">
        <v>0</v>
      </c>
      <c r="G16" s="487"/>
      <c r="H16" s="20"/>
      <c r="I16" s="82"/>
      <c r="J16" s="20"/>
      <c r="K16" s="115"/>
      <c r="L16" s="1321"/>
      <c r="M16" s="3463"/>
      <c r="N16" s="3464"/>
      <c r="O16" s="3464"/>
      <c r="P16" s="3464"/>
      <c r="Q16" s="3465"/>
      <c r="R16" s="3466"/>
      <c r="S16" s="3466"/>
      <c r="U16" s="3461"/>
      <c r="V16" s="424"/>
      <c r="W16" s="424"/>
      <c r="X16" s="424"/>
      <c r="Y16" s="3462"/>
      <c r="Z16" s="2561"/>
      <c r="AB16" s="3486"/>
      <c r="AC16" s="661"/>
      <c r="AD16" s="661"/>
      <c r="AE16" s="661"/>
      <c r="AF16" s="3487"/>
      <c r="AG16" s="635"/>
      <c r="AH16" s="3230"/>
    </row>
    <row r="17" spans="2:34" ht="15.6" customHeight="1">
      <c r="B17" s="1592">
        <v>0</v>
      </c>
      <c r="C17" s="1592">
        <v>0</v>
      </c>
      <c r="G17" s="487" t="s">
        <v>3037</v>
      </c>
      <c r="H17" s="20"/>
      <c r="I17" s="20"/>
      <c r="J17" s="20"/>
      <c r="K17" s="115"/>
      <c r="L17" s="2193"/>
      <c r="M17" s="3463"/>
      <c r="N17" s="3464"/>
      <c r="O17" s="3464"/>
      <c r="P17" s="3464"/>
      <c r="Q17" s="3465"/>
      <c r="R17" s="3466"/>
      <c r="S17" s="3466"/>
      <c r="U17" s="3461"/>
      <c r="V17" s="424"/>
      <c r="W17" s="424"/>
      <c r="X17" s="424"/>
      <c r="Y17" s="3462"/>
      <c r="Z17" s="2561"/>
      <c r="AB17" s="3486"/>
      <c r="AC17" s="661"/>
      <c r="AD17" s="661"/>
      <c r="AE17" s="661"/>
      <c r="AF17" s="3487"/>
      <c r="AG17" s="635"/>
      <c r="AH17" s="3230"/>
    </row>
    <row r="18" spans="2:34" ht="15.6" customHeight="1">
      <c r="B18" s="1592">
        <v>0</v>
      </c>
      <c r="C18" s="1592">
        <v>0</v>
      </c>
      <c r="G18" s="487"/>
      <c r="H18" s="20" t="s">
        <v>5386</v>
      </c>
      <c r="I18" s="20"/>
      <c r="J18" s="20"/>
      <c r="K18" s="115"/>
      <c r="L18" s="2193"/>
      <c r="M18" s="3463"/>
      <c r="N18" s="3464"/>
      <c r="O18" s="3464"/>
      <c r="P18" s="3464"/>
      <c r="Q18" s="3465"/>
      <c r="R18" s="3466"/>
      <c r="S18" s="3466"/>
      <c r="U18" s="3461"/>
      <c r="V18" s="424"/>
      <c r="W18" s="424"/>
      <c r="X18" s="424"/>
      <c r="Y18" s="3462"/>
      <c r="Z18" s="2561"/>
      <c r="AB18" s="3486"/>
      <c r="AC18" s="661"/>
      <c r="AD18" s="661"/>
      <c r="AE18" s="661"/>
      <c r="AF18" s="3487"/>
      <c r="AG18" s="635"/>
      <c r="AH18" s="3230"/>
    </row>
    <row r="19" spans="2:34" ht="15.6" customHeight="1">
      <c r="B19" s="1592">
        <v>0</v>
      </c>
      <c r="C19" s="1592"/>
      <c r="G19" s="487"/>
      <c r="H19" s="20"/>
      <c r="I19" s="584" t="s">
        <v>29</v>
      </c>
      <c r="J19" s="20"/>
      <c r="K19" s="115"/>
      <c r="L19" s="2193">
        <v>40564121.419250324</v>
      </c>
      <c r="M19" s="3463">
        <v>0</v>
      </c>
      <c r="N19" s="3464">
        <v>14100385.460552074</v>
      </c>
      <c r="O19" s="3464">
        <v>0</v>
      </c>
      <c r="P19" s="3464">
        <v>26463735.958698247</v>
      </c>
      <c r="Q19" s="3465">
        <v>0</v>
      </c>
      <c r="R19" s="3466">
        <v>0</v>
      </c>
      <c r="S19" s="3466">
        <v>40564121.419250324</v>
      </c>
      <c r="U19" s="3461">
        <v>0</v>
      </c>
      <c r="V19" s="424">
        <v>1.6531433622409525E-2</v>
      </c>
      <c r="W19" s="424">
        <v>0</v>
      </c>
      <c r="X19" s="424">
        <v>0.11284908432368154</v>
      </c>
      <c r="Y19" s="3462">
        <v>0</v>
      </c>
      <c r="Z19" s="2561">
        <v>0</v>
      </c>
      <c r="AB19" s="480">
        <v>0</v>
      </c>
      <c r="AC19" s="560">
        <v>1645008.3829905828</v>
      </c>
      <c r="AD19" s="560">
        <v>0</v>
      </c>
      <c r="AE19" s="560">
        <v>817937.27577643457</v>
      </c>
      <c r="AF19" s="3438">
        <v>0</v>
      </c>
      <c r="AG19" s="1415">
        <v>0</v>
      </c>
      <c r="AH19" s="492">
        <v>2462945.6587670175</v>
      </c>
    </row>
    <row r="20" spans="2:34" ht="15.6" customHeight="1">
      <c r="B20" s="1592">
        <v>0</v>
      </c>
      <c r="C20" s="1592">
        <v>0</v>
      </c>
      <c r="G20" s="487"/>
      <c r="H20" s="20"/>
      <c r="I20" s="584" t="s">
        <v>5388</v>
      </c>
      <c r="J20" s="20"/>
      <c r="K20" s="115"/>
      <c r="L20" s="2193">
        <v>53203934.090688236</v>
      </c>
      <c r="M20" s="3463">
        <v>3403051.3237409336</v>
      </c>
      <c r="N20" s="3464">
        <v>46919455.275020085</v>
      </c>
      <c r="O20" s="3464">
        <v>2881427.4919272275</v>
      </c>
      <c r="P20" s="3464">
        <v>0</v>
      </c>
      <c r="Q20" s="3465">
        <v>0</v>
      </c>
      <c r="R20" s="3466">
        <v>0</v>
      </c>
      <c r="S20" s="3466">
        <v>53203934.090688251</v>
      </c>
      <c r="U20" s="3461">
        <v>2.7978997208791781E-2</v>
      </c>
      <c r="V20" s="424">
        <v>5.5008840903576127E-2</v>
      </c>
      <c r="W20" s="424">
        <v>1.6988207250615457E-2</v>
      </c>
      <c r="X20" s="424">
        <v>0</v>
      </c>
      <c r="Y20" s="3462">
        <v>0</v>
      </c>
      <c r="Z20" s="2561">
        <v>0</v>
      </c>
      <c r="AB20" s="480">
        <v>140150.51651030246</v>
      </c>
      <c r="AC20" s="560">
        <v>5473814.7030583248</v>
      </c>
      <c r="AD20" s="560">
        <v>114398.14206393601</v>
      </c>
      <c r="AE20" s="560">
        <v>0</v>
      </c>
      <c r="AF20" s="3438">
        <v>0</v>
      </c>
      <c r="AG20" s="1415">
        <v>0</v>
      </c>
      <c r="AH20" s="492">
        <v>5728363.3616325632</v>
      </c>
    </row>
    <row r="21" spans="2:34" ht="15.6" customHeight="1">
      <c r="B21" s="1592">
        <v>0</v>
      </c>
      <c r="C21" s="1592"/>
      <c r="G21" s="487"/>
      <c r="H21" s="20" t="s">
        <v>570</v>
      </c>
      <c r="I21" s="584"/>
      <c r="J21" s="20"/>
      <c r="K21" s="115"/>
      <c r="L21" s="2193"/>
      <c r="M21" s="3463"/>
      <c r="N21" s="3464"/>
      <c r="O21" s="3464"/>
      <c r="P21" s="3464"/>
      <c r="Q21" s="3465"/>
      <c r="R21" s="3466"/>
      <c r="S21" s="3466"/>
      <c r="U21" s="3461"/>
      <c r="V21" s="424"/>
      <c r="W21" s="424"/>
      <c r="X21" s="424"/>
      <c r="Y21" s="3462"/>
      <c r="Z21" s="2561"/>
      <c r="AB21" s="480"/>
      <c r="AC21" s="560"/>
      <c r="AD21" s="560"/>
      <c r="AE21" s="560"/>
      <c r="AF21" s="3438"/>
      <c r="AG21" s="1415"/>
      <c r="AH21" s="492"/>
    </row>
    <row r="22" spans="2:34" ht="15.6" customHeight="1">
      <c r="B22" s="1592">
        <v>0</v>
      </c>
      <c r="C22" s="1592"/>
      <c r="G22" s="487"/>
      <c r="H22" s="20"/>
      <c r="I22" s="584" t="s">
        <v>3160</v>
      </c>
      <c r="J22" s="20"/>
      <c r="K22" s="115"/>
      <c r="L22" s="2193">
        <v>180326686.68240753</v>
      </c>
      <c r="M22" s="3463">
        <v>0</v>
      </c>
      <c r="N22" s="3464">
        <v>0</v>
      </c>
      <c r="O22" s="3464">
        <v>0</v>
      </c>
      <c r="P22" s="3464">
        <v>180326686.68240753</v>
      </c>
      <c r="Q22" s="3465">
        <v>0</v>
      </c>
      <c r="R22" s="3466">
        <v>0</v>
      </c>
      <c r="S22" s="3466">
        <v>180326686.68240753</v>
      </c>
      <c r="U22" s="3461">
        <v>0</v>
      </c>
      <c r="V22" s="424">
        <v>0</v>
      </c>
      <c r="W22" s="424">
        <v>0</v>
      </c>
      <c r="X22" s="424">
        <v>0.76896555735715977</v>
      </c>
      <c r="Y22" s="3462">
        <v>0</v>
      </c>
      <c r="Z22" s="2561">
        <v>0</v>
      </c>
      <c r="AB22" s="480">
        <v>0</v>
      </c>
      <c r="AC22" s="560">
        <v>0</v>
      </c>
      <c r="AD22" s="560">
        <v>0</v>
      </c>
      <c r="AE22" s="560">
        <v>5573510.8257199526</v>
      </c>
      <c r="AF22" s="3438">
        <v>0</v>
      </c>
      <c r="AG22" s="1415">
        <v>0</v>
      </c>
      <c r="AH22" s="492">
        <v>5573510.8257199526</v>
      </c>
    </row>
    <row r="23" spans="2:34" ht="15.6" customHeight="1">
      <c r="B23" s="1592">
        <v>0</v>
      </c>
      <c r="C23" s="1592"/>
      <c r="G23" s="487"/>
      <c r="H23" s="20"/>
      <c r="I23" s="584" t="s">
        <v>5358</v>
      </c>
      <c r="J23" s="20"/>
      <c r="K23" s="115"/>
      <c r="L23" s="2193">
        <v>176233442.73100734</v>
      </c>
      <c r="M23" s="3463">
        <v>10255485.644903645</v>
      </c>
      <c r="N23" s="3464">
        <v>157294444.71174255</v>
      </c>
      <c r="O23" s="3464">
        <v>8683512.3743611239</v>
      </c>
      <c r="P23" s="3464">
        <v>0</v>
      </c>
      <c r="Q23" s="3465">
        <v>0</v>
      </c>
      <c r="R23" s="3466">
        <v>0</v>
      </c>
      <c r="S23" s="3466">
        <v>176233442.73100731</v>
      </c>
      <c r="U23" s="3461">
        <v>8.4317918519705284E-2</v>
      </c>
      <c r="V23" s="424">
        <v>0.18441358778458011</v>
      </c>
      <c r="W23" s="424">
        <v>5.1195911850020044E-2</v>
      </c>
      <c r="X23" s="424">
        <v>0</v>
      </c>
      <c r="Y23" s="3462">
        <v>0</v>
      </c>
      <c r="Z23" s="2561">
        <v>0</v>
      </c>
      <c r="AB23" s="480">
        <v>422359.66297952237</v>
      </c>
      <c r="AC23" s="560">
        <v>18350610.405123942</v>
      </c>
      <c r="AD23" s="560">
        <v>344751.92764670082</v>
      </c>
      <c r="AE23" s="560">
        <v>0</v>
      </c>
      <c r="AF23" s="3438">
        <v>0</v>
      </c>
      <c r="AG23" s="1415">
        <v>0</v>
      </c>
      <c r="AH23" s="492">
        <v>19117721.995750163</v>
      </c>
    </row>
    <row r="24" spans="2:34" ht="15.6" customHeight="1">
      <c r="B24" s="1592">
        <v>0</v>
      </c>
      <c r="C24" s="1592"/>
      <c r="G24" s="487"/>
      <c r="H24" s="20" t="s">
        <v>5389</v>
      </c>
      <c r="I24" s="584"/>
      <c r="J24" s="20"/>
      <c r="K24" s="115"/>
      <c r="L24" s="2193">
        <v>96410361.586005941</v>
      </c>
      <c r="M24" s="3463">
        <v>20423200.435266078</v>
      </c>
      <c r="N24" s="3464">
        <v>58017518.41373156</v>
      </c>
      <c r="O24" s="3464">
        <v>17969642.737008318</v>
      </c>
      <c r="P24" s="3464">
        <v>0</v>
      </c>
      <c r="Q24" s="3465">
        <v>0</v>
      </c>
      <c r="R24" s="3466">
        <v>0</v>
      </c>
      <c r="S24" s="3466">
        <v>96410361.586005956</v>
      </c>
      <c r="U24" s="3461">
        <v>0.1679142080480728</v>
      </c>
      <c r="V24" s="424">
        <v>6.8020321662608893E-2</v>
      </c>
      <c r="W24" s="424">
        <v>0.10594471521184609</v>
      </c>
      <c r="X24" s="424">
        <v>0</v>
      </c>
      <c r="Y24" s="3462">
        <v>0</v>
      </c>
      <c r="Z24" s="2561">
        <v>0</v>
      </c>
      <c r="AB24" s="480">
        <v>841104.59040901519</v>
      </c>
      <c r="AC24" s="560">
        <v>6768559.9388686623</v>
      </c>
      <c r="AD24" s="560">
        <v>713428.93354970857</v>
      </c>
      <c r="AE24" s="560">
        <v>0</v>
      </c>
      <c r="AF24" s="3438">
        <v>0</v>
      </c>
      <c r="AG24" s="1415">
        <v>0</v>
      </c>
      <c r="AH24" s="1618">
        <v>8323093.4628273863</v>
      </c>
    </row>
    <row r="25" spans="2:34" ht="15.6" customHeight="1">
      <c r="B25" s="1592">
        <v>0</v>
      </c>
      <c r="C25" s="1592"/>
      <c r="G25" s="487"/>
      <c r="H25" s="20"/>
      <c r="I25" s="82" t="s">
        <v>5865</v>
      </c>
      <c r="J25" s="20"/>
      <c r="K25" s="115"/>
      <c r="L25" s="3475">
        <v>546738546.50935936</v>
      </c>
      <c r="M25" s="3476">
        <v>34081737.403910652</v>
      </c>
      <c r="N25" s="3477">
        <v>276331803.86104625</v>
      </c>
      <c r="O25" s="3477">
        <v>29534582.603296667</v>
      </c>
      <c r="P25" s="3477">
        <v>206790422.64110577</v>
      </c>
      <c r="Q25" s="3478">
        <v>0</v>
      </c>
      <c r="R25" s="3479">
        <v>0</v>
      </c>
      <c r="S25" s="3480">
        <v>546738546.50935936</v>
      </c>
      <c r="U25" s="3481">
        <v>0.28021112377656987</v>
      </c>
      <c r="V25" s="3482">
        <v>0.32397418397317462</v>
      </c>
      <c r="W25" s="3482">
        <v>0.17412883431248158</v>
      </c>
      <c r="X25" s="3482">
        <v>0.88181464168084134</v>
      </c>
      <c r="Y25" s="3483">
        <v>0</v>
      </c>
      <c r="Z25" s="3484">
        <v>0</v>
      </c>
      <c r="AB25" s="3243">
        <v>1403614.76989884</v>
      </c>
      <c r="AC25" s="1430">
        <v>32237993.430041511</v>
      </c>
      <c r="AD25" s="1430">
        <v>1172579.0032603454</v>
      </c>
      <c r="AE25" s="1430">
        <v>6391448.1014963882</v>
      </c>
      <c r="AF25" s="3485">
        <v>0</v>
      </c>
      <c r="AG25" s="1431">
        <v>0</v>
      </c>
      <c r="AH25" s="492">
        <v>41205635.304697089</v>
      </c>
    </row>
    <row r="26" spans="2:34" ht="15.6" customHeight="1">
      <c r="B26" s="1592">
        <v>0</v>
      </c>
      <c r="C26" s="1592"/>
      <c r="G26" s="487"/>
      <c r="H26" s="20"/>
      <c r="I26" s="82"/>
      <c r="J26" s="20"/>
      <c r="K26" s="115"/>
      <c r="L26" s="1321"/>
      <c r="M26" s="3488"/>
      <c r="N26" s="3464"/>
      <c r="O26" s="3464"/>
      <c r="P26" s="3464"/>
      <c r="Q26" s="3465"/>
      <c r="R26" s="3466"/>
      <c r="S26" s="3466"/>
      <c r="U26" s="3461"/>
      <c r="V26" s="424"/>
      <c r="W26" s="424"/>
      <c r="X26" s="424"/>
      <c r="Y26" s="3462"/>
      <c r="Z26" s="2561"/>
      <c r="AB26" s="480"/>
      <c r="AC26" s="560"/>
      <c r="AD26" s="560"/>
      <c r="AE26" s="560"/>
      <c r="AF26" s="3438"/>
      <c r="AG26" s="1415"/>
      <c r="AH26" s="3230"/>
    </row>
    <row r="27" spans="2:34" ht="15.6" customHeight="1">
      <c r="B27" s="1592">
        <v>0</v>
      </c>
      <c r="C27" s="1592"/>
      <c r="G27" s="487" t="s">
        <v>3038</v>
      </c>
      <c r="H27" s="20"/>
      <c r="I27" s="584"/>
      <c r="J27" s="20"/>
      <c r="K27" s="115"/>
      <c r="L27" s="2193"/>
      <c r="M27" s="3463"/>
      <c r="N27" s="3464"/>
      <c r="O27" s="3464"/>
      <c r="P27" s="3464"/>
      <c r="Q27" s="3465"/>
      <c r="R27" s="3466"/>
      <c r="S27" s="3466"/>
      <c r="U27" s="3461"/>
      <c r="V27" s="424"/>
      <c r="W27" s="424"/>
      <c r="X27" s="424"/>
      <c r="Y27" s="3462"/>
      <c r="Z27" s="2561"/>
      <c r="AB27" s="480"/>
      <c r="AC27" s="560"/>
      <c r="AD27" s="560"/>
      <c r="AE27" s="560"/>
      <c r="AF27" s="3438"/>
      <c r="AG27" s="1415"/>
      <c r="AH27" s="3230"/>
    </row>
    <row r="28" spans="2:34" ht="15.6" customHeight="1">
      <c r="B28" s="1592">
        <v>0</v>
      </c>
      <c r="C28" s="1592"/>
      <c r="G28" s="487"/>
      <c r="H28" s="20" t="s">
        <v>5390</v>
      </c>
      <c r="I28" s="584"/>
      <c r="J28" s="20"/>
      <c r="K28" s="115"/>
      <c r="L28" s="2193"/>
      <c r="M28" s="3463"/>
      <c r="N28" s="3464"/>
      <c r="O28" s="3464"/>
      <c r="P28" s="3464"/>
      <c r="Q28" s="3465"/>
      <c r="R28" s="3466"/>
      <c r="S28" s="3466"/>
      <c r="U28" s="3461"/>
      <c r="V28" s="424"/>
      <c r="W28" s="424"/>
      <c r="X28" s="424"/>
      <c r="Y28" s="3462"/>
      <c r="Z28" s="2561"/>
      <c r="AB28" s="480"/>
      <c r="AC28" s="560"/>
      <c r="AD28" s="560"/>
      <c r="AE28" s="560"/>
      <c r="AF28" s="3438"/>
      <c r="AG28" s="1415"/>
      <c r="AH28" s="3230"/>
    </row>
    <row r="29" spans="2:34" ht="15.6" customHeight="1">
      <c r="B29" s="1592">
        <v>0</v>
      </c>
      <c r="C29" s="1592"/>
      <c r="G29" s="487"/>
      <c r="H29" s="20"/>
      <c r="I29" s="584" t="s">
        <v>5378</v>
      </c>
      <c r="J29" s="20"/>
      <c r="K29" s="115"/>
      <c r="L29" s="2193">
        <v>73579403.807287872</v>
      </c>
      <c r="M29" s="3463">
        <v>0</v>
      </c>
      <c r="N29" s="3464">
        <v>9279735.002413692</v>
      </c>
      <c r="O29" s="3464">
        <v>64299668.804874174</v>
      </c>
      <c r="P29" s="3464">
        <v>0</v>
      </c>
      <c r="Q29" s="3465">
        <v>0</v>
      </c>
      <c r="R29" s="3466">
        <v>0</v>
      </c>
      <c r="S29" s="3466">
        <v>73579403.807287872</v>
      </c>
      <c r="U29" s="3461">
        <v>0</v>
      </c>
      <c r="V29" s="424">
        <v>1.0879654577893069E-2</v>
      </c>
      <c r="W29" s="424">
        <v>0.37909546669610372</v>
      </c>
      <c r="X29" s="424">
        <v>0</v>
      </c>
      <c r="Y29" s="3462">
        <v>0</v>
      </c>
      <c r="Z29" s="2561">
        <v>0</v>
      </c>
      <c r="AB29" s="480">
        <v>0</v>
      </c>
      <c r="AC29" s="560">
        <v>1082611.6714049021</v>
      </c>
      <c r="AD29" s="560">
        <v>2552818.9299270441</v>
      </c>
      <c r="AE29" s="560">
        <v>0</v>
      </c>
      <c r="AF29" s="3438">
        <v>0</v>
      </c>
      <c r="AG29" s="1415">
        <v>0</v>
      </c>
      <c r="AH29" s="492">
        <v>3635430.6013319464</v>
      </c>
    </row>
    <row r="30" spans="2:34" ht="15.6" customHeight="1">
      <c r="B30" s="1592">
        <v>0</v>
      </c>
      <c r="C30" s="1592"/>
      <c r="G30" s="487"/>
      <c r="H30" s="20"/>
      <c r="I30" s="584" t="s">
        <v>5379</v>
      </c>
      <c r="J30" s="20"/>
      <c r="K30" s="115"/>
      <c r="L30" s="2193">
        <v>62086962.154915296</v>
      </c>
      <c r="M30" s="3463">
        <v>0</v>
      </c>
      <c r="N30" s="3464">
        <v>62086962.154915296</v>
      </c>
      <c r="O30" s="3464">
        <v>0</v>
      </c>
      <c r="P30" s="3464">
        <v>0</v>
      </c>
      <c r="Q30" s="3465">
        <v>0</v>
      </c>
      <c r="R30" s="3466">
        <v>0</v>
      </c>
      <c r="S30" s="3466">
        <v>62086962.154915296</v>
      </c>
      <c r="U30" s="3461">
        <v>0</v>
      </c>
      <c r="V30" s="424">
        <v>7.2791378402562362E-2</v>
      </c>
      <c r="W30" s="424">
        <v>0</v>
      </c>
      <c r="X30" s="424">
        <v>0</v>
      </c>
      <c r="Y30" s="3462">
        <v>0</v>
      </c>
      <c r="Z30" s="2561">
        <v>0</v>
      </c>
      <c r="AB30" s="480">
        <v>0</v>
      </c>
      <c r="AC30" s="560">
        <v>7243317.8160262778</v>
      </c>
      <c r="AD30" s="560">
        <v>0</v>
      </c>
      <c r="AE30" s="560">
        <v>0</v>
      </c>
      <c r="AF30" s="3438">
        <v>0</v>
      </c>
      <c r="AG30" s="1415">
        <v>0</v>
      </c>
      <c r="AH30" s="492">
        <v>7243317.8160262778</v>
      </c>
    </row>
    <row r="31" spans="2:34" ht="15.6" customHeight="1">
      <c r="B31" s="1592">
        <v>0</v>
      </c>
      <c r="C31" s="1592"/>
      <c r="G31" s="487"/>
      <c r="H31" s="20"/>
      <c r="I31" s="584" t="s">
        <v>3050</v>
      </c>
      <c r="J31" s="20"/>
      <c r="K31" s="115"/>
      <c r="L31" s="2193">
        <v>18418139.78190808</v>
      </c>
      <c r="M31" s="3463">
        <v>6085838.6142044552</v>
      </c>
      <c r="N31" s="3464">
        <v>9567030.9608017281</v>
      </c>
      <c r="O31" s="3464">
        <v>2765270.2069018972</v>
      </c>
      <c r="P31" s="3464">
        <v>0</v>
      </c>
      <c r="Q31" s="3465">
        <v>0</v>
      </c>
      <c r="R31" s="3466">
        <v>0</v>
      </c>
      <c r="S31" s="3466">
        <v>18418139.78190808</v>
      </c>
      <c r="U31" s="3461">
        <v>5.0036172070658545E-2</v>
      </c>
      <c r="V31" s="424">
        <v>1.1216483246823117E-2</v>
      </c>
      <c r="W31" s="424">
        <v>1.6303371683103297E-2</v>
      </c>
      <c r="X31" s="424">
        <v>0</v>
      </c>
      <c r="Y31" s="3462">
        <v>0</v>
      </c>
      <c r="Z31" s="2561">
        <v>0</v>
      </c>
      <c r="AB31" s="480">
        <v>250637.83764550404</v>
      </c>
      <c r="AC31" s="560">
        <v>1116128.7877468499</v>
      </c>
      <c r="AD31" s="560">
        <v>109786.47731397519</v>
      </c>
      <c r="AE31" s="560">
        <v>0</v>
      </c>
      <c r="AF31" s="3438">
        <v>0</v>
      </c>
      <c r="AG31" s="1415">
        <v>0</v>
      </c>
      <c r="AH31" s="492">
        <v>1476553.1027063292</v>
      </c>
    </row>
    <row r="32" spans="2:34" ht="15.6" customHeight="1">
      <c r="B32" s="1592">
        <v>0</v>
      </c>
      <c r="C32" s="1592"/>
      <c r="G32" s="487"/>
      <c r="H32" s="20" t="s">
        <v>5391</v>
      </c>
      <c r="I32" s="584"/>
      <c r="J32" s="20"/>
      <c r="K32" s="115"/>
      <c r="L32" s="2193">
        <v>-1404418.6599299998</v>
      </c>
      <c r="M32" s="3463">
        <v>0</v>
      </c>
      <c r="N32" s="3464">
        <v>0</v>
      </c>
      <c r="O32" s="3464">
        <v>0</v>
      </c>
      <c r="P32" s="3464">
        <v>-1404418.6599299998</v>
      </c>
      <c r="Q32" s="3465">
        <v>0</v>
      </c>
      <c r="R32" s="3466">
        <v>0</v>
      </c>
      <c r="S32" s="3466">
        <v>-1404418.6599299998</v>
      </c>
      <c r="U32" s="3461">
        <v>0</v>
      </c>
      <c r="V32" s="424">
        <v>0</v>
      </c>
      <c r="W32" s="424">
        <v>0</v>
      </c>
      <c r="X32" s="424">
        <v>-5.988850554870348E-3</v>
      </c>
      <c r="Y32" s="3462">
        <v>0</v>
      </c>
      <c r="Z32" s="2561">
        <v>0</v>
      </c>
      <c r="AB32" s="480">
        <v>0</v>
      </c>
      <c r="AC32" s="560">
        <v>0</v>
      </c>
      <c r="AD32" s="560">
        <v>0</v>
      </c>
      <c r="AE32" s="560">
        <v>-43407.56628412343</v>
      </c>
      <c r="AF32" s="3438">
        <v>0</v>
      </c>
      <c r="AG32" s="1415">
        <v>0</v>
      </c>
      <c r="AH32" s="1618">
        <v>-43407.56628412343</v>
      </c>
    </row>
    <row r="33" spans="1:34" ht="15.6" customHeight="1">
      <c r="B33" s="1592">
        <v>0</v>
      </c>
      <c r="C33" s="1592"/>
      <c r="G33" s="487"/>
      <c r="H33" s="20"/>
      <c r="I33" s="82" t="s">
        <v>5866</v>
      </c>
      <c r="J33" s="20"/>
      <c r="K33" s="115"/>
      <c r="L33" s="3475">
        <v>152680087.08418125</v>
      </c>
      <c r="M33" s="3476">
        <v>6085838.6142044552</v>
      </c>
      <c r="N33" s="3477">
        <v>80933728.118130714</v>
      </c>
      <c r="O33" s="3477">
        <v>67064939.011776075</v>
      </c>
      <c r="P33" s="3477">
        <v>-1404418.6599299998</v>
      </c>
      <c r="Q33" s="3478">
        <v>0</v>
      </c>
      <c r="R33" s="3479">
        <v>0</v>
      </c>
      <c r="S33" s="3480">
        <v>152680087.08418125</v>
      </c>
      <c r="U33" s="3481">
        <v>5.0036172070658545E-2</v>
      </c>
      <c r="V33" s="3482">
        <v>9.4887516227278548E-2</v>
      </c>
      <c r="W33" s="3482">
        <v>0.39539883837920703</v>
      </c>
      <c r="X33" s="3482">
        <v>-5.988850554870348E-3</v>
      </c>
      <c r="Y33" s="3483">
        <v>0</v>
      </c>
      <c r="Z33" s="3484">
        <v>0</v>
      </c>
      <c r="AB33" s="3243">
        <v>250637.83764550404</v>
      </c>
      <c r="AC33" s="1430">
        <v>9442058.2751780301</v>
      </c>
      <c r="AD33" s="1430">
        <v>2662605.407241019</v>
      </c>
      <c r="AE33" s="1430">
        <v>-43407.56628412343</v>
      </c>
      <c r="AF33" s="3485">
        <v>0</v>
      </c>
      <c r="AG33" s="1431">
        <v>0</v>
      </c>
      <c r="AH33" s="492">
        <v>12311893.953780429</v>
      </c>
    </row>
    <row r="34" spans="1:34" ht="15.6" customHeight="1">
      <c r="B34" s="1592">
        <v>0</v>
      </c>
      <c r="C34" s="1592"/>
      <c r="G34" s="487"/>
      <c r="H34" s="20"/>
      <c r="I34" s="82"/>
      <c r="J34" s="20"/>
      <c r="K34" s="115"/>
      <c r="L34" s="1321"/>
      <c r="M34" s="3463"/>
      <c r="N34" s="3464"/>
      <c r="O34" s="3464"/>
      <c r="P34" s="3464"/>
      <c r="Q34" s="3465"/>
      <c r="R34" s="3466"/>
      <c r="S34" s="3466"/>
      <c r="U34" s="3461"/>
      <c r="V34" s="424"/>
      <c r="W34" s="424"/>
      <c r="X34" s="424"/>
      <c r="Y34" s="3462"/>
      <c r="Z34" s="2561"/>
      <c r="AB34" s="480"/>
      <c r="AC34" s="560"/>
      <c r="AD34" s="560"/>
      <c r="AE34" s="560"/>
      <c r="AF34" s="3438"/>
      <c r="AG34" s="1415"/>
      <c r="AH34" s="3230"/>
    </row>
    <row r="35" spans="1:34" s="2822" customFormat="1" ht="15.6" customHeight="1">
      <c r="A35" s="3212"/>
      <c r="B35" s="1592">
        <v>0</v>
      </c>
      <c r="C35" s="3489"/>
      <c r="G35" s="3490" t="s">
        <v>3052</v>
      </c>
      <c r="H35" s="3491"/>
      <c r="I35" s="3492"/>
      <c r="J35" s="3491"/>
      <c r="K35" s="3493"/>
      <c r="L35" s="3494"/>
      <c r="M35" s="3495"/>
      <c r="N35" s="3465"/>
      <c r="O35" s="3465"/>
      <c r="P35" s="3465"/>
      <c r="Q35" s="3465"/>
      <c r="R35" s="3496"/>
      <c r="S35" s="3496"/>
      <c r="U35" s="3497"/>
      <c r="V35" s="3462"/>
      <c r="W35" s="3462"/>
      <c r="X35" s="3462"/>
      <c r="Y35" s="3462"/>
      <c r="Z35" s="3498"/>
      <c r="AA35" s="3499"/>
      <c r="AB35" s="3500"/>
      <c r="AC35" s="3438"/>
      <c r="AD35" s="3438"/>
      <c r="AE35" s="3438"/>
      <c r="AF35" s="3438"/>
      <c r="AG35" s="3501"/>
      <c r="AH35" s="3502"/>
    </row>
    <row r="36" spans="1:34" s="2822" customFormat="1" ht="15.6" customHeight="1">
      <c r="A36" s="3212"/>
      <c r="B36" s="1592">
        <v>0</v>
      </c>
      <c r="C36" s="3489"/>
      <c r="G36" s="3490"/>
      <c r="H36" s="3491" t="s">
        <v>5386</v>
      </c>
      <c r="I36" s="3492"/>
      <c r="J36" s="3491"/>
      <c r="K36" s="3493"/>
      <c r="L36" s="3494">
        <v>0</v>
      </c>
      <c r="M36" s="3495">
        <v>0</v>
      </c>
      <c r="N36" s="3465">
        <v>0</v>
      </c>
      <c r="O36" s="3465">
        <v>0</v>
      </c>
      <c r="P36" s="3465">
        <v>0</v>
      </c>
      <c r="Q36" s="3465">
        <v>0</v>
      </c>
      <c r="R36" s="3496">
        <v>0</v>
      </c>
      <c r="S36" s="3496">
        <v>0</v>
      </c>
      <c r="U36" s="3497">
        <v>0</v>
      </c>
      <c r="V36" s="3462">
        <v>0</v>
      </c>
      <c r="W36" s="3462">
        <v>0</v>
      </c>
      <c r="X36" s="3462">
        <v>0</v>
      </c>
      <c r="Y36" s="3462">
        <v>0</v>
      </c>
      <c r="Z36" s="3498">
        <v>0</v>
      </c>
      <c r="AA36" s="3499"/>
      <c r="AB36" s="3500">
        <v>0</v>
      </c>
      <c r="AC36" s="3438">
        <v>0</v>
      </c>
      <c r="AD36" s="3438">
        <v>0</v>
      </c>
      <c r="AE36" s="3438">
        <v>0</v>
      </c>
      <c r="AF36" s="3438">
        <v>0</v>
      </c>
      <c r="AG36" s="3501">
        <v>0</v>
      </c>
      <c r="AH36" s="3503">
        <v>0</v>
      </c>
    </row>
    <row r="37" spans="1:34" s="2822" customFormat="1" ht="15.6" customHeight="1">
      <c r="A37" s="3212"/>
      <c r="B37" s="1592">
        <v>0</v>
      </c>
      <c r="C37" s="3489"/>
      <c r="G37" s="3490"/>
      <c r="H37" s="3491" t="s">
        <v>570</v>
      </c>
      <c r="I37" s="3492"/>
      <c r="J37" s="3491"/>
      <c r="K37" s="3493"/>
      <c r="L37" s="3494">
        <v>0</v>
      </c>
      <c r="M37" s="3495">
        <v>0</v>
      </c>
      <c r="N37" s="3465">
        <v>0</v>
      </c>
      <c r="O37" s="3465">
        <v>0</v>
      </c>
      <c r="P37" s="3465">
        <v>0</v>
      </c>
      <c r="Q37" s="3465">
        <v>0</v>
      </c>
      <c r="R37" s="3496">
        <v>0</v>
      </c>
      <c r="S37" s="3496">
        <v>0</v>
      </c>
      <c r="U37" s="3497">
        <v>0</v>
      </c>
      <c r="V37" s="3462">
        <v>0</v>
      </c>
      <c r="W37" s="3462">
        <v>0</v>
      </c>
      <c r="X37" s="3462">
        <v>0</v>
      </c>
      <c r="Y37" s="3462">
        <v>0</v>
      </c>
      <c r="Z37" s="3498">
        <v>0</v>
      </c>
      <c r="AA37" s="3499"/>
      <c r="AB37" s="3500">
        <v>0</v>
      </c>
      <c r="AC37" s="3438">
        <v>0</v>
      </c>
      <c r="AD37" s="3438">
        <v>0</v>
      </c>
      <c r="AE37" s="3438">
        <v>0</v>
      </c>
      <c r="AF37" s="3438">
        <v>0</v>
      </c>
      <c r="AG37" s="3501">
        <v>0</v>
      </c>
      <c r="AH37" s="3503">
        <v>0</v>
      </c>
    </row>
    <row r="38" spans="1:34" s="2822" customFormat="1" ht="15.6" customHeight="1">
      <c r="A38" s="3212"/>
      <c r="B38" s="1592">
        <v>0</v>
      </c>
      <c r="C38" s="3489"/>
      <c r="G38" s="3490"/>
      <c r="H38" s="3491" t="s">
        <v>632</v>
      </c>
      <c r="I38" s="3492"/>
      <c r="J38" s="3491"/>
      <c r="K38" s="3493"/>
      <c r="L38" s="3494">
        <v>0</v>
      </c>
      <c r="M38" s="3495">
        <v>0</v>
      </c>
      <c r="N38" s="3465">
        <v>0</v>
      </c>
      <c r="O38" s="3465">
        <v>0</v>
      </c>
      <c r="P38" s="3465">
        <v>0</v>
      </c>
      <c r="Q38" s="3465">
        <v>0</v>
      </c>
      <c r="R38" s="3496">
        <v>0</v>
      </c>
      <c r="S38" s="3496">
        <v>0</v>
      </c>
      <c r="U38" s="3497">
        <v>0</v>
      </c>
      <c r="V38" s="3462">
        <v>0</v>
      </c>
      <c r="W38" s="3462">
        <v>0</v>
      </c>
      <c r="X38" s="3462">
        <v>0</v>
      </c>
      <c r="Y38" s="3462">
        <v>0</v>
      </c>
      <c r="Z38" s="3498">
        <v>0</v>
      </c>
      <c r="AA38" s="3499"/>
      <c r="AB38" s="3500">
        <v>0</v>
      </c>
      <c r="AC38" s="3438">
        <v>0</v>
      </c>
      <c r="AD38" s="3438">
        <v>0</v>
      </c>
      <c r="AE38" s="3438">
        <v>0</v>
      </c>
      <c r="AF38" s="3438">
        <v>0</v>
      </c>
      <c r="AG38" s="3501">
        <v>0</v>
      </c>
      <c r="AH38" s="3504">
        <v>0</v>
      </c>
    </row>
    <row r="39" spans="1:34" s="2822" customFormat="1" ht="15.6" customHeight="1">
      <c r="A39" s="3212"/>
      <c r="B39" s="1592">
        <v>0</v>
      </c>
      <c r="C39" s="3489"/>
      <c r="G39" s="3490"/>
      <c r="H39" s="3491"/>
      <c r="I39" s="3505" t="s">
        <v>5867</v>
      </c>
      <c r="J39" s="3491"/>
      <c r="K39" s="3493"/>
      <c r="L39" s="3506">
        <v>0</v>
      </c>
      <c r="M39" s="3507">
        <v>0</v>
      </c>
      <c r="N39" s="3478">
        <v>0</v>
      </c>
      <c r="O39" s="3478">
        <v>0</v>
      </c>
      <c r="P39" s="3478">
        <v>0</v>
      </c>
      <c r="Q39" s="3478">
        <v>0</v>
      </c>
      <c r="R39" s="3508">
        <v>0</v>
      </c>
      <c r="S39" s="3509">
        <v>0</v>
      </c>
      <c r="U39" s="3510">
        <v>0</v>
      </c>
      <c r="V39" s="3483">
        <v>0</v>
      </c>
      <c r="W39" s="3483">
        <v>0</v>
      </c>
      <c r="X39" s="3483">
        <v>0</v>
      </c>
      <c r="Y39" s="3483">
        <v>0</v>
      </c>
      <c r="Z39" s="3511">
        <v>0</v>
      </c>
      <c r="AA39" s="3499"/>
      <c r="AB39" s="3512">
        <v>0</v>
      </c>
      <c r="AC39" s="3485">
        <v>0</v>
      </c>
      <c r="AD39" s="3485">
        <v>0</v>
      </c>
      <c r="AE39" s="3485">
        <v>0</v>
      </c>
      <c r="AF39" s="3485">
        <v>0</v>
      </c>
      <c r="AG39" s="3513">
        <v>0</v>
      </c>
      <c r="AH39" s="3503">
        <v>0</v>
      </c>
    </row>
    <row r="40" spans="1:34" ht="15.6" customHeight="1">
      <c r="B40" s="1592">
        <v>0</v>
      </c>
      <c r="C40" s="1592"/>
      <c r="G40" s="487"/>
      <c r="H40" s="20"/>
      <c r="I40" s="82"/>
      <c r="J40" s="20"/>
      <c r="K40" s="115"/>
      <c r="L40" s="1321"/>
      <c r="M40" s="3463"/>
      <c r="N40" s="3464"/>
      <c r="O40" s="3464"/>
      <c r="P40" s="3464"/>
      <c r="Q40" s="3465"/>
      <c r="R40" s="3466"/>
      <c r="S40" s="3466"/>
      <c r="U40" s="3461"/>
      <c r="V40" s="424"/>
      <c r="W40" s="424"/>
      <c r="X40" s="424"/>
      <c r="Y40" s="3462"/>
      <c r="Z40" s="2561"/>
      <c r="AB40" s="480"/>
      <c r="AC40" s="560"/>
      <c r="AD40" s="560"/>
      <c r="AE40" s="560"/>
      <c r="AF40" s="3438"/>
      <c r="AG40" s="1415"/>
      <c r="AH40" s="3230"/>
    </row>
    <row r="41" spans="1:34" ht="15.6" customHeight="1">
      <c r="B41" s="1592">
        <v>0</v>
      </c>
      <c r="C41" s="1592"/>
      <c r="G41" s="487" t="s">
        <v>917</v>
      </c>
      <c r="H41" s="20"/>
      <c r="I41" s="584"/>
      <c r="J41" s="20"/>
      <c r="K41" s="115"/>
      <c r="L41" s="1321"/>
      <c r="M41" s="3463"/>
      <c r="N41" s="3464"/>
      <c r="O41" s="3464"/>
      <c r="P41" s="3464"/>
      <c r="Q41" s="3465"/>
      <c r="R41" s="3466"/>
      <c r="S41" s="3514"/>
      <c r="U41" s="3461"/>
      <c r="V41" s="424"/>
      <c r="W41" s="424"/>
      <c r="X41" s="424"/>
      <c r="Y41" s="3462"/>
      <c r="Z41" s="2561"/>
      <c r="AB41" s="480"/>
      <c r="AC41" s="560"/>
      <c r="AD41" s="560"/>
      <c r="AE41" s="560"/>
      <c r="AF41" s="3438"/>
      <c r="AG41" s="1415"/>
      <c r="AH41" s="3230"/>
    </row>
    <row r="42" spans="1:34" ht="15.6" customHeight="1">
      <c r="B42" s="1592">
        <v>0</v>
      </c>
      <c r="C42" s="1592"/>
      <c r="G42" s="487"/>
      <c r="H42" s="20" t="s">
        <v>5361</v>
      </c>
      <c r="I42" s="584"/>
      <c r="J42" s="20"/>
      <c r="K42" s="115"/>
      <c r="L42" s="2193">
        <v>60104732.440446667</v>
      </c>
      <c r="M42" s="3463">
        <v>10076337.614100471</v>
      </c>
      <c r="N42" s="3464">
        <v>29645208.891128663</v>
      </c>
      <c r="O42" s="3464">
        <v>11790817.544361396</v>
      </c>
      <c r="P42" s="3464">
        <v>8592368.3908561505</v>
      </c>
      <c r="Q42" s="3465">
        <v>0</v>
      </c>
      <c r="R42" s="3466">
        <v>0</v>
      </c>
      <c r="S42" s="3466">
        <v>60104732.440446675</v>
      </c>
      <c r="U42" s="3461">
        <v>8.2845010303824351E-2</v>
      </c>
      <c r="V42" s="424">
        <v>3.475634083743482E-2</v>
      </c>
      <c r="W42" s="424">
        <v>6.9515839860274029E-2</v>
      </c>
      <c r="X42" s="424">
        <v>3.6640363499438361E-2</v>
      </c>
      <c r="Y42" s="3462">
        <v>0</v>
      </c>
      <c r="Z42" s="2561">
        <v>0</v>
      </c>
      <c r="AB42" s="480">
        <v>414981.66991967405</v>
      </c>
      <c r="AC42" s="560">
        <v>3458530.7811510176</v>
      </c>
      <c r="AD42" s="560">
        <v>468117.84237806191</v>
      </c>
      <c r="AE42" s="560">
        <v>265571.66399532562</v>
      </c>
      <c r="AF42" s="3438">
        <v>0</v>
      </c>
      <c r="AG42" s="1415">
        <v>0</v>
      </c>
      <c r="AH42" s="492">
        <v>4607201.9574440792</v>
      </c>
    </row>
    <row r="43" spans="1:34" ht="15.6" customHeight="1">
      <c r="B43" s="1592">
        <v>0</v>
      </c>
      <c r="C43" s="1592"/>
      <c r="G43" s="487"/>
      <c r="H43" s="20" t="s">
        <v>5392</v>
      </c>
      <c r="I43" s="584"/>
      <c r="J43" s="20"/>
      <c r="K43" s="115"/>
      <c r="L43" s="2193">
        <v>56257602.085163996</v>
      </c>
      <c r="M43" s="3463">
        <v>9890109.483577501</v>
      </c>
      <c r="N43" s="3464">
        <v>30163730.925948195</v>
      </c>
      <c r="O43" s="3464">
        <v>11573857.036061199</v>
      </c>
      <c r="P43" s="3464">
        <v>4629904.6395770991</v>
      </c>
      <c r="Q43" s="3465">
        <v>0</v>
      </c>
      <c r="R43" s="3466">
        <v>0</v>
      </c>
      <c r="S43" s="3466">
        <v>56257602.085163988</v>
      </c>
      <c r="U43" s="3461">
        <v>8.13138913613181E-2</v>
      </c>
      <c r="V43" s="424">
        <v>3.5364261282188406E-2</v>
      </c>
      <c r="W43" s="424">
        <v>6.8236692600615795E-2</v>
      </c>
      <c r="X43" s="424">
        <v>1.9743263003291441E-2</v>
      </c>
      <c r="Y43" s="3462">
        <v>0</v>
      </c>
      <c r="Z43" s="2561">
        <v>0</v>
      </c>
      <c r="AB43" s="480">
        <v>407312.09159170132</v>
      </c>
      <c r="AC43" s="560">
        <v>3519023.6730956943</v>
      </c>
      <c r="AD43" s="560">
        <v>459504.09828062187</v>
      </c>
      <c r="AE43" s="560">
        <v>143100.41461684267</v>
      </c>
      <c r="AF43" s="3438">
        <v>0</v>
      </c>
      <c r="AG43" s="1415">
        <v>0</v>
      </c>
      <c r="AH43" s="492">
        <v>4528940.2775848601</v>
      </c>
    </row>
    <row r="44" spans="1:34" ht="15.6" customHeight="1">
      <c r="B44" s="1592">
        <v>0</v>
      </c>
      <c r="C44" s="1592"/>
      <c r="G44" s="487"/>
      <c r="H44" s="20" t="s">
        <v>5363</v>
      </c>
      <c r="I44" s="584"/>
      <c r="J44" s="20"/>
      <c r="K44" s="115"/>
      <c r="L44" s="2193">
        <v>66888748.039663091</v>
      </c>
      <c r="M44" s="3463">
        <v>12570814.276702138</v>
      </c>
      <c r="N44" s="3464">
        <v>32956631.540778846</v>
      </c>
      <c r="O44" s="3464">
        <v>14712550.150874095</v>
      </c>
      <c r="P44" s="3464">
        <v>6648752.0713080242</v>
      </c>
      <c r="Q44" s="3465">
        <v>0</v>
      </c>
      <c r="R44" s="3466">
        <v>0</v>
      </c>
      <c r="S44" s="3466">
        <v>66888748.039663099</v>
      </c>
      <c r="U44" s="3461">
        <v>0.10335394447517435</v>
      </c>
      <c r="V44" s="424">
        <v>3.8638686031584719E-2</v>
      </c>
      <c r="W44" s="424">
        <v>8.6741676425441436E-2</v>
      </c>
      <c r="X44" s="424">
        <v>2.8352216947497053E-2</v>
      </c>
      <c r="Y44" s="3462">
        <v>0</v>
      </c>
      <c r="Z44" s="2561">
        <v>0</v>
      </c>
      <c r="AB44" s="480">
        <v>517713.64761497534</v>
      </c>
      <c r="AC44" s="560">
        <v>3844854.8311948352</v>
      </c>
      <c r="AD44" s="560">
        <v>584116.17401371885</v>
      </c>
      <c r="AE44" s="560">
        <v>205498.65540549782</v>
      </c>
      <c r="AF44" s="3438">
        <v>0</v>
      </c>
      <c r="AG44" s="1415">
        <v>0</v>
      </c>
      <c r="AH44" s="492">
        <v>5152183.3082290273</v>
      </c>
    </row>
    <row r="45" spans="1:34" ht="15.6" customHeight="1">
      <c r="B45" s="1592">
        <v>0</v>
      </c>
      <c r="C45" s="1592"/>
      <c r="G45" s="487"/>
      <c r="H45" s="20" t="s">
        <v>5364</v>
      </c>
      <c r="I45" s="584"/>
      <c r="J45" s="20"/>
      <c r="K45" s="115"/>
      <c r="L45" s="2193">
        <v>32805201.244525157</v>
      </c>
      <c r="M45" s="3463">
        <v>4387322.0420004101</v>
      </c>
      <c r="N45" s="3464">
        <v>20596791.970356811</v>
      </c>
      <c r="O45" s="3464">
        <v>5131507.2771904338</v>
      </c>
      <c r="P45" s="3464">
        <v>2689579.9549774998</v>
      </c>
      <c r="Q45" s="3465">
        <v>0</v>
      </c>
      <c r="R45" s="3466">
        <v>0</v>
      </c>
      <c r="S45" s="3466">
        <v>32805201.244525153</v>
      </c>
      <c r="U45" s="3461">
        <v>3.6071413413847481E-2</v>
      </c>
      <c r="V45" s="424">
        <v>2.4147885903198545E-2</v>
      </c>
      <c r="W45" s="424">
        <v>3.0254139442060329E-2</v>
      </c>
      <c r="X45" s="424">
        <v>1.1469152942284325E-2</v>
      </c>
      <c r="Y45" s="3462">
        <v>0</v>
      </c>
      <c r="Z45" s="2561">
        <v>0</v>
      </c>
      <c r="AB45" s="480">
        <v>180686.50507670164</v>
      </c>
      <c r="AC45" s="560">
        <v>2402905.6190513177</v>
      </c>
      <c r="AD45" s="560">
        <v>203730.58150615392</v>
      </c>
      <c r="AE45" s="560">
        <v>83129.143397991167</v>
      </c>
      <c r="AF45" s="3438">
        <v>0</v>
      </c>
      <c r="AG45" s="1415">
        <v>0</v>
      </c>
      <c r="AH45" s="492">
        <v>2870451.8490321646</v>
      </c>
    </row>
    <row r="46" spans="1:34" ht="15.6" customHeight="1">
      <c r="B46" s="1592">
        <v>0</v>
      </c>
      <c r="C46" s="1592"/>
      <c r="G46" s="487"/>
      <c r="H46" s="20" t="s">
        <v>5365</v>
      </c>
      <c r="I46" s="584"/>
      <c r="J46" s="20"/>
      <c r="K46" s="115"/>
      <c r="L46" s="2193">
        <v>69505822.231685609</v>
      </c>
      <c r="M46" s="3463">
        <v>13363385.756306142</v>
      </c>
      <c r="N46" s="3464">
        <v>33942788.1315559</v>
      </c>
      <c r="O46" s="3464">
        <v>15640712.943332329</v>
      </c>
      <c r="P46" s="3464">
        <v>6558935.4004912255</v>
      </c>
      <c r="Q46" s="3465">
        <v>0</v>
      </c>
      <c r="R46" s="3466">
        <v>0</v>
      </c>
      <c r="S46" s="3466">
        <v>69505822.231685594</v>
      </c>
      <c r="U46" s="3461">
        <v>0.10987025971876323</v>
      </c>
      <c r="V46" s="424">
        <v>3.9794865929456406E-2</v>
      </c>
      <c r="W46" s="424">
        <v>9.2213902231839992E-2</v>
      </c>
      <c r="X46" s="424">
        <v>2.7969212481517795E-2</v>
      </c>
      <c r="Y46" s="3462">
        <v>0</v>
      </c>
      <c r="Z46" s="2561">
        <v>0</v>
      </c>
      <c r="AB46" s="480">
        <v>550354.73694057728</v>
      </c>
      <c r="AC46" s="560">
        <v>3959903.8745921319</v>
      </c>
      <c r="AD46" s="560">
        <v>620965.99907007616</v>
      </c>
      <c r="AE46" s="560">
        <v>202722.61489625691</v>
      </c>
      <c r="AF46" s="3438">
        <v>0</v>
      </c>
      <c r="AG46" s="1415">
        <v>0</v>
      </c>
      <c r="AH46" s="1618">
        <v>5333947.2254990423</v>
      </c>
    </row>
    <row r="47" spans="1:34" ht="15.6" customHeight="1">
      <c r="B47" s="1592">
        <v>0</v>
      </c>
      <c r="C47" s="1592"/>
      <c r="G47" s="487"/>
      <c r="H47" s="20"/>
      <c r="I47" s="82" t="s">
        <v>5868</v>
      </c>
      <c r="J47" s="20"/>
      <c r="K47" s="115"/>
      <c r="L47" s="3475">
        <v>285562106.04148453</v>
      </c>
      <c r="M47" s="3476">
        <v>50287969.172686666</v>
      </c>
      <c r="N47" s="3477">
        <v>147305151.45976841</v>
      </c>
      <c r="O47" s="3477">
        <v>58849444.95181945</v>
      </c>
      <c r="P47" s="3477">
        <v>29119540.457210001</v>
      </c>
      <c r="Q47" s="3478">
        <v>0</v>
      </c>
      <c r="R47" s="3479">
        <v>0</v>
      </c>
      <c r="S47" s="3480">
        <v>285562106.04148453</v>
      </c>
      <c r="U47" s="3481">
        <v>0.41345451927292753</v>
      </c>
      <c r="V47" s="3482">
        <v>0.17270203998386288</v>
      </c>
      <c r="W47" s="3482">
        <v>0.34696225056023156</v>
      </c>
      <c r="X47" s="3482">
        <v>0.12417420887402898</v>
      </c>
      <c r="Y47" s="3483">
        <v>0</v>
      </c>
      <c r="Z47" s="3484">
        <v>0</v>
      </c>
      <c r="AB47" s="3243">
        <v>2071048.6511436298</v>
      </c>
      <c r="AC47" s="1430">
        <v>17185218.779084995</v>
      </c>
      <c r="AD47" s="1430">
        <v>2336434.6952486327</v>
      </c>
      <c r="AE47" s="1430">
        <v>900022.49231191422</v>
      </c>
      <c r="AF47" s="3485">
        <v>0</v>
      </c>
      <c r="AG47" s="1431">
        <v>0</v>
      </c>
      <c r="AH47" s="492">
        <v>22492724.617789172</v>
      </c>
    </row>
    <row r="48" spans="1:34" ht="15.6" customHeight="1">
      <c r="B48" s="1592">
        <v>0</v>
      </c>
      <c r="C48" s="1592"/>
      <c r="G48" s="487"/>
      <c r="H48" s="20"/>
      <c r="I48" s="82"/>
      <c r="J48" s="20"/>
      <c r="K48" s="115"/>
      <c r="L48" s="1321"/>
      <c r="M48" s="3463"/>
      <c r="N48" s="3464"/>
      <c r="O48" s="3464"/>
      <c r="P48" s="3464"/>
      <c r="Q48" s="3465"/>
      <c r="R48" s="3466"/>
      <c r="S48" s="3466"/>
      <c r="U48" s="3461"/>
      <c r="V48" s="424"/>
      <c r="W48" s="424"/>
      <c r="X48" s="424"/>
      <c r="Y48" s="3462"/>
      <c r="Z48" s="2561"/>
      <c r="AB48" s="480"/>
      <c r="AC48" s="560"/>
      <c r="AD48" s="560"/>
      <c r="AE48" s="560"/>
      <c r="AF48" s="3438"/>
      <c r="AG48" s="1415"/>
      <c r="AH48" s="3230"/>
    </row>
    <row r="49" spans="1:35" ht="15.6" customHeight="1">
      <c r="B49" s="1592">
        <v>0</v>
      </c>
      <c r="C49" s="1592"/>
      <c r="G49" s="487" t="s">
        <v>3039</v>
      </c>
      <c r="H49" s="20"/>
      <c r="I49" s="584"/>
      <c r="J49" s="20"/>
      <c r="K49" s="115"/>
      <c r="L49" s="1321">
        <v>156797433.55313691</v>
      </c>
      <c r="M49" s="3463">
        <v>31173235.796087921</v>
      </c>
      <c r="N49" s="3464">
        <v>111459770.19591521</v>
      </c>
      <c r="O49" s="3464">
        <v>14164427.561133759</v>
      </c>
      <c r="P49" s="3464">
        <v>0</v>
      </c>
      <c r="Q49" s="3465">
        <v>0</v>
      </c>
      <c r="R49" s="3466">
        <v>0</v>
      </c>
      <c r="S49" s="3514">
        <v>156797433.55313691</v>
      </c>
      <c r="U49" s="3461">
        <v>0.25629818487984413</v>
      </c>
      <c r="V49" s="424">
        <v>0.13067655474509621</v>
      </c>
      <c r="W49" s="424">
        <v>8.3510076748079823E-2</v>
      </c>
      <c r="X49" s="424">
        <v>0</v>
      </c>
      <c r="Y49" s="3462">
        <v>0</v>
      </c>
      <c r="Z49" s="2561">
        <v>0</v>
      </c>
      <c r="AB49" s="480">
        <v>1283831.6800101749</v>
      </c>
      <c r="AC49" s="560">
        <v>13003350.642536663</v>
      </c>
      <c r="AD49" s="560">
        <v>562354.66654381261</v>
      </c>
      <c r="AE49" s="560">
        <v>0</v>
      </c>
      <c r="AF49" s="3438">
        <v>0</v>
      </c>
      <c r="AG49" s="1415">
        <v>0</v>
      </c>
      <c r="AH49" s="492">
        <v>14849536.989090651</v>
      </c>
    </row>
    <row r="50" spans="1:35" ht="15.6" customHeight="1">
      <c r="B50" s="1592">
        <v>0</v>
      </c>
      <c r="C50" s="1592"/>
      <c r="G50" s="487" t="s">
        <v>31</v>
      </c>
      <c r="H50" s="20"/>
      <c r="I50" s="584"/>
      <c r="J50" s="20"/>
      <c r="K50" s="115"/>
      <c r="L50" s="1321">
        <v>72977726.684639886</v>
      </c>
      <c r="M50" s="3463">
        <v>0</v>
      </c>
      <c r="N50" s="3464">
        <v>72977726.684639886</v>
      </c>
      <c r="O50" s="3464">
        <v>0</v>
      </c>
      <c r="P50" s="3464">
        <v>0</v>
      </c>
      <c r="Q50" s="3465">
        <v>0</v>
      </c>
      <c r="R50" s="3466">
        <v>0</v>
      </c>
      <c r="S50" s="3514">
        <v>72977726.684639886</v>
      </c>
      <c r="U50" s="3461">
        <v>0</v>
      </c>
      <c r="V50" s="424">
        <v>8.5559820189073987E-2</v>
      </c>
      <c r="W50" s="424">
        <v>0</v>
      </c>
      <c r="X50" s="424">
        <v>0</v>
      </c>
      <c r="Y50" s="3462">
        <v>0</v>
      </c>
      <c r="Z50" s="2561">
        <v>0</v>
      </c>
      <c r="AB50" s="480">
        <v>0</v>
      </c>
      <c r="AC50" s="560">
        <v>8513878.7520158961</v>
      </c>
      <c r="AD50" s="560">
        <v>0</v>
      </c>
      <c r="AE50" s="560">
        <v>0</v>
      </c>
      <c r="AF50" s="3438">
        <v>0</v>
      </c>
      <c r="AG50" s="1415">
        <v>0</v>
      </c>
      <c r="AH50" s="492">
        <v>8513878.7520158961</v>
      </c>
    </row>
    <row r="51" spans="1:35" ht="15.6" customHeight="1">
      <c r="B51" s="1592">
        <v>0</v>
      </c>
      <c r="C51" s="1592"/>
      <c r="G51" s="505" t="s">
        <v>5360</v>
      </c>
      <c r="H51" s="94"/>
      <c r="I51" s="94"/>
      <c r="J51" s="94"/>
      <c r="K51" s="162"/>
      <c r="L51" s="3515">
        <v>-2642267.4371535424</v>
      </c>
      <c r="M51" s="3463">
        <v>0</v>
      </c>
      <c r="N51" s="3464">
        <v>0</v>
      </c>
      <c r="O51" s="3464">
        <v>0</v>
      </c>
      <c r="P51" s="3464">
        <v>0</v>
      </c>
      <c r="Q51" s="3465">
        <v>0</v>
      </c>
      <c r="R51" s="3466">
        <v>-2642267.4371535406</v>
      </c>
      <c r="S51" s="3514">
        <v>-2642267.4371535406</v>
      </c>
      <c r="U51" s="3471">
        <v>0</v>
      </c>
      <c r="V51" s="3472">
        <v>0</v>
      </c>
      <c r="W51" s="3472">
        <v>0</v>
      </c>
      <c r="X51" s="3472">
        <v>0</v>
      </c>
      <c r="Y51" s="3473">
        <v>0</v>
      </c>
      <c r="Z51" s="2565">
        <v>1</v>
      </c>
      <c r="AB51" s="480">
        <v>0</v>
      </c>
      <c r="AC51" s="560">
        <v>0</v>
      </c>
      <c r="AD51" s="560">
        <v>0</v>
      </c>
      <c r="AE51" s="560">
        <v>0</v>
      </c>
      <c r="AF51" s="3438">
        <v>0</v>
      </c>
      <c r="AG51" s="1415">
        <v>2157007.5728493114</v>
      </c>
      <c r="AH51" s="1618">
        <v>2157007.5728493114</v>
      </c>
    </row>
    <row r="52" spans="1:35" ht="15.6" customHeight="1">
      <c r="B52" s="3516">
        <v>0</v>
      </c>
      <c r="C52" s="3516"/>
      <c r="I52" s="19" t="s">
        <v>5869</v>
      </c>
      <c r="L52" s="3517">
        <v>1376049351.7570119</v>
      </c>
      <c r="M52" s="3518">
        <v>121628780.98688969</v>
      </c>
      <c r="N52" s="3519">
        <v>852943899.6408639</v>
      </c>
      <c r="O52" s="3519">
        <v>169613394.12802595</v>
      </c>
      <c r="P52" s="3519">
        <v>234505544.43838578</v>
      </c>
      <c r="Q52" s="3520">
        <v>0</v>
      </c>
      <c r="R52" s="3521">
        <v>-2642267.4371535406</v>
      </c>
      <c r="S52" s="3517">
        <v>1376049351.7570119</v>
      </c>
      <c r="U52" s="3522">
        <v>1</v>
      </c>
      <c r="V52" s="3523">
        <v>0.99999999999999989</v>
      </c>
      <c r="W52" s="3523">
        <v>1</v>
      </c>
      <c r="X52" s="3523">
        <v>1</v>
      </c>
      <c r="Y52" s="3524">
        <v>0</v>
      </c>
      <c r="Z52" s="3525">
        <v>1</v>
      </c>
      <c r="AB52" s="3526">
        <v>5009132.9386981484</v>
      </c>
      <c r="AC52" s="3527">
        <v>99507908.422452718</v>
      </c>
      <c r="AD52" s="3527">
        <v>6733973.7722938089</v>
      </c>
      <c r="AE52" s="3527">
        <v>7248063.0275241788</v>
      </c>
      <c r="AF52" s="3528">
        <v>0</v>
      </c>
      <c r="AG52" s="3207">
        <v>2157007.5728493114</v>
      </c>
      <c r="AH52" s="3529">
        <v>120656085.73381816</v>
      </c>
      <c r="AI52" s="1635"/>
    </row>
    <row r="53" spans="1:35" ht="15.6" customHeight="1">
      <c r="S53" s="3530"/>
      <c r="AF53" s="28"/>
      <c r="AH53" s="1323"/>
    </row>
    <row r="54" spans="1:35" s="20" customFormat="1" ht="15.6" customHeight="1">
      <c r="A54" s="678"/>
      <c r="B54" s="64"/>
      <c r="C54" s="64"/>
      <c r="G54" s="82" t="s">
        <v>5870</v>
      </c>
      <c r="I54" s="584"/>
      <c r="M54" s="3531">
        <v>5009132.9386981484</v>
      </c>
      <c r="N54" s="3532">
        <v>99507908.422452718</v>
      </c>
      <c r="O54" s="3533">
        <v>6733973.7722938098</v>
      </c>
      <c r="P54" s="3532">
        <v>7248063.0275241788</v>
      </c>
      <c r="Q54" s="3532">
        <v>0</v>
      </c>
      <c r="R54" s="3534">
        <v>2157007.5728493114</v>
      </c>
      <c r="S54" s="3535">
        <v>120656085.73381816</v>
      </c>
      <c r="U54" s="28"/>
      <c r="V54" s="28"/>
      <c r="AA54" s="3464"/>
    </row>
    <row r="55" spans="1:35" ht="15.6" customHeight="1">
      <c r="G55" s="152"/>
      <c r="H55" s="152" t="s">
        <v>5871</v>
      </c>
      <c r="I55" s="152"/>
      <c r="J55" s="152"/>
      <c r="K55" s="152"/>
      <c r="L55" s="152"/>
      <c r="M55" s="152"/>
      <c r="N55" s="152"/>
      <c r="O55" s="152"/>
      <c r="P55" s="152"/>
      <c r="Q55" s="3536"/>
      <c r="R55" s="152"/>
      <c r="S55" s="152"/>
      <c r="T55" s="152"/>
      <c r="AF55" s="28"/>
    </row>
    <row r="56" spans="1:35" ht="15.6" customHeight="1">
      <c r="G56" s="152"/>
      <c r="I56" s="152"/>
      <c r="J56" s="152"/>
      <c r="K56" s="152"/>
      <c r="L56" s="152"/>
      <c r="M56" s="152"/>
      <c r="N56" s="152"/>
      <c r="O56" s="152"/>
      <c r="P56" s="152"/>
      <c r="Q56" s="3536"/>
      <c r="R56" s="152"/>
      <c r="S56" s="152"/>
      <c r="T56" s="152"/>
    </row>
    <row r="57" spans="1:35" ht="15.6" customHeight="1">
      <c r="G57" s="152"/>
      <c r="H57" s="152"/>
      <c r="I57" s="152"/>
      <c r="J57" s="152"/>
      <c r="K57" s="152"/>
      <c r="L57" s="152"/>
      <c r="M57" s="152"/>
      <c r="N57" s="152"/>
      <c r="O57" s="152"/>
      <c r="P57" s="152"/>
      <c r="Q57" s="3536"/>
      <c r="R57" s="152"/>
      <c r="S57" s="152"/>
      <c r="T57" s="152"/>
    </row>
    <row r="58" spans="1:35" ht="15.6" customHeight="1">
      <c r="G58" s="152"/>
      <c r="H58" s="152"/>
      <c r="I58" s="152"/>
      <c r="J58" s="152"/>
      <c r="K58" s="152"/>
      <c r="L58" s="152"/>
      <c r="M58" s="152"/>
      <c r="N58" s="152"/>
      <c r="O58" s="152"/>
      <c r="P58" s="152"/>
      <c r="Q58" s="3536"/>
      <c r="R58" s="152"/>
      <c r="S58" s="152"/>
      <c r="T58" s="152"/>
      <c r="AH58" s="3537"/>
    </row>
    <row r="59" spans="1:35" ht="15.6" customHeight="1">
      <c r="G59" s="152"/>
      <c r="H59" s="152"/>
      <c r="I59" s="152"/>
      <c r="J59" s="152"/>
      <c r="K59" s="152"/>
      <c r="L59" s="152"/>
      <c r="M59" s="152"/>
      <c r="N59" s="152"/>
      <c r="O59" s="152"/>
      <c r="P59" s="152"/>
      <c r="Q59" s="3536"/>
      <c r="R59" s="152"/>
      <c r="S59" s="152"/>
      <c r="T59" s="152"/>
    </row>
    <row r="60" spans="1:35" ht="15.6" customHeight="1">
      <c r="G60" s="152"/>
      <c r="H60" s="152"/>
      <c r="I60" s="152"/>
      <c r="J60" s="152"/>
      <c r="K60" s="152"/>
      <c r="L60" s="3538"/>
      <c r="M60" s="154"/>
      <c r="N60" s="154"/>
      <c r="O60" s="154"/>
      <c r="P60" s="154"/>
      <c r="Q60" s="3539"/>
      <c r="R60" s="154"/>
      <c r="S60" s="154"/>
      <c r="T60" s="152"/>
    </row>
    <row r="61" spans="1:35" ht="15.6" customHeight="1">
      <c r="G61" s="152"/>
      <c r="H61" s="152"/>
      <c r="I61" s="152"/>
      <c r="J61" s="152"/>
      <c r="K61" s="152"/>
      <c r="L61" s="3538"/>
      <c r="M61" s="154"/>
      <c r="N61" s="154"/>
      <c r="O61" s="154"/>
      <c r="P61" s="154"/>
      <c r="Q61" s="3539"/>
      <c r="R61" s="154"/>
      <c r="S61" s="154"/>
      <c r="T61" s="152"/>
    </row>
    <row r="62" spans="1:35" ht="15.6" customHeight="1">
      <c r="G62" s="3540"/>
      <c r="H62" s="152"/>
      <c r="I62" s="152"/>
      <c r="J62" s="152"/>
      <c r="K62" s="152"/>
      <c r="L62" s="154"/>
      <c r="M62" s="154"/>
      <c r="N62" s="154"/>
      <c r="O62" s="154"/>
      <c r="P62" s="154"/>
      <c r="Q62" s="3539"/>
      <c r="R62" s="154"/>
      <c r="S62" s="154"/>
      <c r="T62" s="152"/>
    </row>
    <row r="63" spans="1:35" ht="15.6" customHeight="1">
      <c r="G63" s="3540"/>
      <c r="H63" s="152"/>
      <c r="I63" s="152"/>
      <c r="J63" s="152"/>
      <c r="K63" s="152"/>
      <c r="L63" s="3264"/>
      <c r="M63" s="3264"/>
      <c r="N63" s="3264"/>
      <c r="O63" s="3264"/>
      <c r="P63" s="3264"/>
      <c r="Q63" s="3541"/>
      <c r="R63" s="3264"/>
      <c r="S63" s="3264"/>
      <c r="T63" s="152"/>
    </row>
    <row r="64" spans="1:35" ht="15.6" customHeight="1">
      <c r="G64" s="3540"/>
      <c r="H64" s="152"/>
      <c r="I64" s="152"/>
      <c r="J64" s="152"/>
      <c r="K64" s="152"/>
      <c r="L64" s="3542"/>
      <c r="M64" s="3542"/>
      <c r="N64" s="3542"/>
      <c r="O64" s="3542"/>
      <c r="P64" s="3542"/>
      <c r="Q64" s="3543"/>
      <c r="R64" s="3542"/>
      <c r="S64" s="3542"/>
      <c r="T64" s="152"/>
    </row>
    <row r="65" spans="7:20" ht="15.6" customHeight="1">
      <c r="G65" s="3540"/>
      <c r="H65" s="152"/>
      <c r="I65" s="152"/>
      <c r="J65" s="152"/>
      <c r="K65" s="152"/>
      <c r="L65" s="3542"/>
      <c r="M65" s="3542"/>
      <c r="N65" s="3542"/>
      <c r="O65" s="3542"/>
      <c r="P65" s="3542"/>
      <c r="Q65" s="3543"/>
      <c r="R65" s="3542"/>
      <c r="S65" s="3542"/>
      <c r="T65" s="152"/>
    </row>
    <row r="66" spans="7:20" ht="15.6" customHeight="1">
      <c r="G66" s="3540"/>
      <c r="H66" s="152"/>
      <c r="I66" s="152"/>
      <c r="J66" s="152"/>
      <c r="K66" s="152"/>
      <c r="L66" s="3542"/>
      <c r="M66" s="3542"/>
      <c r="N66" s="3542"/>
      <c r="O66" s="3542"/>
      <c r="P66" s="3542"/>
      <c r="Q66" s="3543"/>
      <c r="R66" s="3542"/>
      <c r="S66" s="3542"/>
      <c r="T66" s="152"/>
    </row>
    <row r="67" spans="7:20" ht="15.6" customHeight="1">
      <c r="G67" s="152"/>
      <c r="H67" s="152"/>
      <c r="I67" s="152"/>
      <c r="J67" s="152"/>
      <c r="K67" s="152"/>
      <c r="L67" s="3542"/>
      <c r="M67" s="3542"/>
      <c r="N67" s="3542"/>
      <c r="O67" s="3542"/>
      <c r="P67" s="3542"/>
      <c r="Q67" s="3543"/>
      <c r="R67" s="3542"/>
      <c r="S67" s="3542"/>
      <c r="T67" s="152"/>
    </row>
    <row r="68" spans="7:20" ht="15.6" customHeight="1">
      <c r="G68" s="152"/>
      <c r="H68" s="152"/>
      <c r="I68" s="152"/>
      <c r="J68" s="152"/>
      <c r="K68" s="152"/>
      <c r="L68" s="3542"/>
      <c r="M68" s="3542"/>
      <c r="N68" s="3542"/>
      <c r="O68" s="3542"/>
      <c r="P68" s="3542"/>
      <c r="Q68" s="3543"/>
      <c r="R68" s="3542"/>
      <c r="S68" s="3542"/>
      <c r="T68" s="152"/>
    </row>
    <row r="69" spans="7:20" ht="15.6" customHeight="1">
      <c r="G69" s="152"/>
      <c r="H69" s="152"/>
      <c r="I69" s="152"/>
      <c r="J69" s="152"/>
      <c r="K69" s="152"/>
      <c r="L69" s="3542"/>
      <c r="M69" s="3542"/>
      <c r="N69" s="3542"/>
      <c r="O69" s="3542"/>
      <c r="P69" s="3542"/>
      <c r="Q69" s="3543"/>
      <c r="R69" s="3542"/>
      <c r="S69" s="3542"/>
      <c r="T69" s="152"/>
    </row>
    <row r="70" spans="7:20" ht="15.6" customHeight="1">
      <c r="G70" s="152"/>
      <c r="H70" s="152"/>
      <c r="I70" s="152"/>
      <c r="J70" s="152"/>
      <c r="K70" s="152"/>
      <c r="L70" s="3542"/>
      <c r="M70" s="3542"/>
      <c r="N70" s="3542"/>
      <c r="O70" s="3542"/>
      <c r="P70" s="3542"/>
      <c r="Q70" s="3543"/>
      <c r="R70" s="3542"/>
      <c r="S70" s="3542"/>
      <c r="T70" s="152"/>
    </row>
    <row r="71" spans="7:20" ht="15.6" customHeight="1">
      <c r="G71" s="152"/>
      <c r="H71" s="152"/>
      <c r="I71" s="152"/>
      <c r="J71" s="152"/>
      <c r="K71" s="152"/>
      <c r="L71" s="3542"/>
      <c r="M71" s="3542"/>
      <c r="N71" s="3542"/>
      <c r="O71" s="3542"/>
      <c r="P71" s="3542"/>
      <c r="Q71" s="3543"/>
      <c r="R71" s="3542"/>
      <c r="S71" s="3542"/>
      <c r="T71" s="152"/>
    </row>
    <row r="72" spans="7:20" ht="15.6" customHeight="1">
      <c r="G72" s="152"/>
      <c r="H72" s="152"/>
      <c r="I72" s="146"/>
      <c r="J72" s="152"/>
      <c r="K72" s="152"/>
      <c r="L72" s="3544"/>
      <c r="M72" s="3544"/>
      <c r="N72" s="3544"/>
      <c r="O72" s="3544"/>
      <c r="P72" s="3544"/>
      <c r="Q72" s="3545"/>
      <c r="R72" s="3544"/>
      <c r="S72" s="3544"/>
      <c r="T72" s="152"/>
    </row>
    <row r="73" spans="7:20" ht="15.6" customHeight="1">
      <c r="G73" s="152"/>
      <c r="H73" s="152"/>
      <c r="I73" s="152"/>
      <c r="J73" s="152"/>
      <c r="K73" s="152"/>
      <c r="L73" s="152"/>
      <c r="M73" s="152"/>
      <c r="N73" s="152"/>
      <c r="O73" s="152"/>
      <c r="P73" s="152"/>
      <c r="Q73" s="3536"/>
      <c r="R73" s="152"/>
      <c r="S73" s="152"/>
      <c r="T73" s="152"/>
    </row>
    <row r="74" spans="7:20" ht="15.6" customHeight="1">
      <c r="G74" s="152"/>
      <c r="H74" s="152"/>
      <c r="I74" s="152"/>
      <c r="J74" s="152"/>
      <c r="K74" s="152"/>
      <c r="L74" s="152"/>
      <c r="M74" s="3542"/>
      <c r="N74" s="152"/>
      <c r="O74" s="152"/>
      <c r="P74" s="152"/>
      <c r="Q74" s="3536"/>
      <c r="R74" s="152"/>
      <c r="S74" s="152"/>
      <c r="T74" s="152"/>
    </row>
    <row r="75" spans="7:20" ht="15.6" customHeight="1">
      <c r="G75" s="572"/>
    </row>
  </sheetData>
  <pageMargins left="0.25" right="0.25" top="1" bottom="0.5" header="1" footer="0.25"/>
  <pageSetup paperSize="17" scale="34" orientation="landscape" blackAndWhite="1" horizontalDpi="360" verticalDpi="360" r:id="rId1"/>
  <headerFooter alignWithMargins="0">
    <oddHeader>&amp;R&amp;"Times New Roman,Bold"Page &amp;P of &amp;N</oddHeader>
    <oddFooter>&amp;C&amp;F&amp;R&amp;D&amp;T</oddFooter>
  </headerFooter>
  <colBreaks count="1" manualBreakCount="1">
    <brk id="26" max="1048575" man="1"/>
  </colBreaks>
</worksheet>
</file>

<file path=xl/worksheets/sheet115.xml><?xml version="1.0" encoding="utf-8"?>
<worksheet xmlns="http://schemas.openxmlformats.org/spreadsheetml/2006/main" xmlns:r="http://schemas.openxmlformats.org/officeDocument/2006/relationships">
  <sheetPr codeName="Sheet10">
    <pageSetUpPr fitToPage="1"/>
  </sheetPr>
  <dimension ref="A1:U75"/>
  <sheetViews>
    <sheetView topLeftCell="D11" zoomScale="60" zoomScaleNormal="60" workbookViewId="0"/>
  </sheetViews>
  <sheetFormatPr defaultColWidth="8.88671875" defaultRowHeight="15.6" customHeight="1"/>
  <cols>
    <col min="1" max="1" width="3.33203125" style="3364" customWidth="1"/>
    <col min="2" max="3" width="18.88671875" style="3387" customWidth="1"/>
    <col min="4" max="4" width="8.88671875" style="420" customWidth="1"/>
    <col min="5" max="5" width="2.88671875" style="420" customWidth="1"/>
    <col min="6" max="6" width="3.33203125" style="420" customWidth="1"/>
    <col min="7" max="7" width="26.33203125" style="420" customWidth="1"/>
    <col min="8" max="9" width="17.33203125" style="420" customWidth="1"/>
    <col min="10" max="10" width="21.109375" style="420" customWidth="1"/>
    <col min="11" max="15" width="15.88671875" style="420" customWidth="1"/>
    <col min="16" max="16" width="19.77734375" style="420" customWidth="1"/>
    <col min="17" max="17" width="18.6640625" style="420" customWidth="1"/>
    <col min="18" max="18" width="12.88671875" style="420" customWidth="1"/>
    <col min="19" max="20" width="3.33203125" style="420" customWidth="1"/>
    <col min="21" max="21" width="15.109375" style="420" customWidth="1"/>
    <col min="22" max="16384" width="8.88671875" style="420"/>
  </cols>
  <sheetData>
    <row r="1" spans="2:21" ht="15.6" customHeight="1" thickBot="1">
      <c r="B1" s="3" t="s">
        <v>14</v>
      </c>
      <c r="C1" s="4" t="s">
        <v>15</v>
      </c>
    </row>
    <row r="2" spans="2:21" ht="18">
      <c r="E2" s="453" t="s">
        <v>1807</v>
      </c>
    </row>
    <row r="3" spans="2:21" ht="18">
      <c r="B3" s="9" t="s">
        <v>18</v>
      </c>
      <c r="C3" s="9"/>
      <c r="E3" s="453" t="s">
        <v>1808</v>
      </c>
      <c r="F3" s="122"/>
      <c r="G3" s="122"/>
      <c r="H3" s="122"/>
      <c r="I3" s="122"/>
      <c r="J3" s="122"/>
      <c r="K3" s="122"/>
      <c r="L3" s="122"/>
      <c r="M3" s="122"/>
      <c r="N3" s="122"/>
      <c r="O3" s="122"/>
      <c r="P3" s="122"/>
      <c r="Q3" s="122"/>
    </row>
    <row r="4" spans="2:21" ht="18">
      <c r="B4" s="2552">
        <v>0</v>
      </c>
      <c r="C4" s="421" t="s">
        <v>20</v>
      </c>
      <c r="E4" s="453" t="s">
        <v>5497</v>
      </c>
      <c r="F4" s="122"/>
      <c r="G4" s="122"/>
      <c r="H4" s="122"/>
      <c r="I4" s="122"/>
      <c r="J4" s="122"/>
      <c r="K4" s="122"/>
      <c r="L4" s="122"/>
      <c r="M4" s="122"/>
      <c r="N4" s="122"/>
      <c r="O4" s="122"/>
      <c r="P4" s="122"/>
      <c r="Q4" s="122"/>
    </row>
    <row r="5" spans="2:21" ht="18">
      <c r="E5" s="453" t="s">
        <v>5498</v>
      </c>
      <c r="F5" s="122"/>
      <c r="G5" s="122"/>
      <c r="H5" s="122"/>
      <c r="I5" s="122"/>
      <c r="J5" s="122"/>
      <c r="K5" s="122"/>
      <c r="L5" s="122"/>
      <c r="M5" s="122"/>
      <c r="N5" s="122"/>
      <c r="O5" s="122"/>
      <c r="P5" s="122"/>
      <c r="Q5" s="122"/>
    </row>
    <row r="6" spans="2:21" ht="18">
      <c r="E6" s="2734" t="s">
        <v>1428</v>
      </c>
      <c r="F6" s="122"/>
      <c r="G6" s="122"/>
      <c r="H6" s="122"/>
      <c r="I6" s="122"/>
      <c r="J6" s="122"/>
      <c r="K6" s="122"/>
      <c r="L6" s="122"/>
      <c r="M6" s="122"/>
      <c r="N6" s="122"/>
      <c r="O6" s="122"/>
      <c r="P6" s="122"/>
      <c r="Q6" s="122"/>
    </row>
    <row r="8" spans="2:21" ht="15.6" customHeight="1">
      <c r="E8" s="2764"/>
      <c r="F8" s="484"/>
      <c r="G8" s="484"/>
      <c r="H8" s="484"/>
      <c r="I8" s="484"/>
      <c r="J8" s="3546" t="s">
        <v>5856</v>
      </c>
      <c r="K8" s="3547" t="s">
        <v>5617</v>
      </c>
      <c r="L8" s="2556"/>
      <c r="M8" s="2556"/>
      <c r="N8" s="2556"/>
      <c r="O8" s="2556"/>
      <c r="P8" s="3548"/>
      <c r="Q8" s="2736" t="s">
        <v>38</v>
      </c>
      <c r="R8" s="154"/>
      <c r="S8" s="1282"/>
      <c r="T8" s="1282"/>
      <c r="U8" s="1282"/>
    </row>
    <row r="9" spans="2:21" ht="15.6" customHeight="1">
      <c r="E9" s="2751"/>
      <c r="F9" s="490"/>
      <c r="G9" s="490"/>
      <c r="H9" s="490"/>
      <c r="I9" s="490"/>
      <c r="J9" s="3549" t="s">
        <v>5861</v>
      </c>
      <c r="K9" s="2845" t="s">
        <v>5654</v>
      </c>
      <c r="L9" s="2846"/>
      <c r="M9" s="2848"/>
      <c r="N9" s="2736" t="s">
        <v>5826</v>
      </c>
      <c r="O9" s="2785" t="s">
        <v>632</v>
      </c>
      <c r="P9" s="2736" t="s">
        <v>5360</v>
      </c>
      <c r="Q9" s="2849" t="s">
        <v>5872</v>
      </c>
      <c r="R9" s="154"/>
      <c r="S9" s="1282"/>
      <c r="T9" s="1282"/>
      <c r="U9" s="1282"/>
    </row>
    <row r="10" spans="2:21" ht="15.6" customHeight="1">
      <c r="B10" s="66" t="s">
        <v>5863</v>
      </c>
      <c r="E10" s="2850" t="s">
        <v>5385</v>
      </c>
      <c r="F10" s="2486"/>
      <c r="G10" s="2486"/>
      <c r="H10" s="2486"/>
      <c r="I10" s="2486"/>
      <c r="J10" s="3550" t="s">
        <v>5862</v>
      </c>
      <c r="K10" s="110" t="s">
        <v>5468</v>
      </c>
      <c r="L10" s="110" t="s">
        <v>5467</v>
      </c>
      <c r="M10" s="110" t="s">
        <v>1463</v>
      </c>
      <c r="N10" s="3550" t="s">
        <v>5467</v>
      </c>
      <c r="O10" s="2095"/>
      <c r="P10" s="3550"/>
      <c r="Q10" s="3550"/>
      <c r="R10" s="154"/>
      <c r="S10" s="1282"/>
      <c r="T10" s="1282"/>
      <c r="U10" s="1282"/>
    </row>
    <row r="11" spans="2:21" ht="15.6" customHeight="1">
      <c r="B11" s="119">
        <v>0</v>
      </c>
      <c r="E11" s="471" t="s">
        <v>3489</v>
      </c>
      <c r="F11" s="490"/>
      <c r="G11" s="490"/>
      <c r="J11" s="3551"/>
      <c r="K11" s="2751"/>
      <c r="L11" s="490"/>
      <c r="M11" s="490"/>
      <c r="Q11" s="2750"/>
    </row>
    <row r="12" spans="2:21" ht="15.6" customHeight="1">
      <c r="B12" s="1592">
        <v>0</v>
      </c>
      <c r="E12" s="471"/>
      <c r="F12" s="490" t="s">
        <v>5386</v>
      </c>
      <c r="G12" s="490"/>
      <c r="J12" s="3551">
        <v>52688376.984702505</v>
      </c>
      <c r="K12" s="3458">
        <v>0</v>
      </c>
      <c r="L12" s="3237">
        <v>52688376.984702505</v>
      </c>
      <c r="M12" s="3237">
        <v>0</v>
      </c>
      <c r="N12" s="3237">
        <v>0</v>
      </c>
      <c r="O12" s="3237">
        <v>0</v>
      </c>
      <c r="P12" s="3460">
        <v>0</v>
      </c>
      <c r="Q12" s="3389">
        <v>52688376.984702505</v>
      </c>
    </row>
    <row r="13" spans="2:21" ht="15.6" customHeight="1">
      <c r="B13" s="1592">
        <v>0</v>
      </c>
      <c r="E13" s="471"/>
      <c r="F13" s="490" t="s">
        <v>570</v>
      </c>
      <c r="G13" s="490"/>
      <c r="J13" s="3552">
        <v>117260548.49194968</v>
      </c>
      <c r="K13" s="3463">
        <v>0</v>
      </c>
      <c r="L13" s="3464">
        <v>117260548.49194968</v>
      </c>
      <c r="M13" s="3464">
        <v>0</v>
      </c>
      <c r="N13" s="3464">
        <v>0</v>
      </c>
      <c r="O13" s="3464">
        <v>0</v>
      </c>
      <c r="P13" s="3466">
        <v>0</v>
      </c>
      <c r="Q13" s="3553">
        <v>117260548.49194968</v>
      </c>
    </row>
    <row r="14" spans="2:21" ht="15.6" customHeight="1">
      <c r="B14" s="1592">
        <v>0</v>
      </c>
      <c r="E14" s="471"/>
      <c r="F14" s="490" t="s">
        <v>5387</v>
      </c>
      <c r="G14" s="490"/>
      <c r="J14" s="3552">
        <v>13112202.388306869</v>
      </c>
      <c r="K14" s="3467">
        <v>0</v>
      </c>
      <c r="L14" s="3468">
        <v>13112202.388306869</v>
      </c>
      <c r="M14" s="3468">
        <v>0</v>
      </c>
      <c r="N14" s="3468">
        <v>0</v>
      </c>
      <c r="O14" s="3468">
        <v>0</v>
      </c>
      <c r="P14" s="3470">
        <v>0</v>
      </c>
      <c r="Q14" s="3554">
        <v>13112202.388306869</v>
      </c>
    </row>
    <row r="15" spans="2:21" ht="15.6" customHeight="1">
      <c r="B15" s="1592">
        <v>0</v>
      </c>
      <c r="E15" s="471"/>
      <c r="F15" s="490"/>
      <c r="G15" s="1301" t="s">
        <v>5864</v>
      </c>
      <c r="J15" s="3555">
        <v>183061127.86495906</v>
      </c>
      <c r="K15" s="3476">
        <v>0</v>
      </c>
      <c r="L15" s="3477">
        <v>183061127.86495906</v>
      </c>
      <c r="M15" s="3477">
        <v>0</v>
      </c>
      <c r="N15" s="3477">
        <v>0</v>
      </c>
      <c r="O15" s="3477">
        <v>0</v>
      </c>
      <c r="P15" s="3479">
        <v>0</v>
      </c>
      <c r="Q15" s="3480">
        <v>183061127.86495906</v>
      </c>
    </row>
    <row r="16" spans="2:21" ht="15.6" customHeight="1">
      <c r="B16" s="1592">
        <v>0</v>
      </c>
      <c r="E16" s="471"/>
      <c r="F16" s="490"/>
      <c r="G16" s="1301"/>
      <c r="J16" s="3556"/>
      <c r="K16" s="3463"/>
      <c r="L16" s="3464"/>
      <c r="M16" s="3464"/>
      <c r="N16" s="3464"/>
      <c r="O16" s="3464"/>
      <c r="P16" s="3466"/>
      <c r="Q16" s="3466"/>
    </row>
    <row r="17" spans="2:17" ht="15.6" customHeight="1">
      <c r="B17" s="1592">
        <v>0</v>
      </c>
      <c r="E17" s="471" t="s">
        <v>3037</v>
      </c>
      <c r="F17" s="490"/>
      <c r="G17" s="490"/>
      <c r="J17" s="3552"/>
      <c r="K17" s="3463"/>
      <c r="L17" s="3464"/>
      <c r="M17" s="3464"/>
      <c r="N17" s="3464"/>
      <c r="O17" s="3464"/>
      <c r="P17" s="3466"/>
      <c r="Q17" s="3466"/>
    </row>
    <row r="18" spans="2:17" ht="15.6" customHeight="1">
      <c r="B18" s="1592">
        <v>0</v>
      </c>
      <c r="E18" s="471"/>
      <c r="F18" s="490" t="s">
        <v>5386</v>
      </c>
      <c r="G18" s="490"/>
      <c r="J18" s="3552"/>
      <c r="K18" s="3463"/>
      <c r="L18" s="3464"/>
      <c r="M18" s="3464"/>
      <c r="N18" s="3464"/>
      <c r="O18" s="3464"/>
      <c r="P18" s="3466"/>
      <c r="Q18" s="3466"/>
    </row>
    <row r="19" spans="2:17" ht="15.6" customHeight="1">
      <c r="B19" s="1592">
        <v>0</v>
      </c>
      <c r="E19" s="471"/>
      <c r="F19" s="490"/>
      <c r="G19" s="3416" t="s">
        <v>29</v>
      </c>
      <c r="J19" s="3552">
        <v>43027067.078017339</v>
      </c>
      <c r="K19" s="3463">
        <v>0</v>
      </c>
      <c r="L19" s="3464">
        <v>15745393.843542658</v>
      </c>
      <c r="M19" s="3464">
        <v>0</v>
      </c>
      <c r="N19" s="3464">
        <v>27281673.234474681</v>
      </c>
      <c r="O19" s="3464">
        <v>0</v>
      </c>
      <c r="P19" s="3466">
        <v>0</v>
      </c>
      <c r="Q19" s="3466">
        <v>43027067.078017339</v>
      </c>
    </row>
    <row r="20" spans="2:17" ht="15.6" customHeight="1">
      <c r="B20" s="1592">
        <v>0</v>
      </c>
      <c r="E20" s="471"/>
      <c r="F20" s="490"/>
      <c r="G20" s="3416" t="s">
        <v>5388</v>
      </c>
      <c r="J20" s="3552">
        <v>58932297.452320814</v>
      </c>
      <c r="K20" s="3463">
        <v>3543201.8402512362</v>
      </c>
      <c r="L20" s="3464">
        <v>52393269.97807841</v>
      </c>
      <c r="M20" s="3464">
        <v>2995825.6339911637</v>
      </c>
      <c r="N20" s="3464">
        <v>0</v>
      </c>
      <c r="O20" s="3464">
        <v>0</v>
      </c>
      <c r="P20" s="3466">
        <v>0</v>
      </c>
      <c r="Q20" s="3466">
        <v>58932297.452320814</v>
      </c>
    </row>
    <row r="21" spans="2:17" ht="15.6" customHeight="1">
      <c r="B21" s="1592">
        <v>0</v>
      </c>
      <c r="E21" s="471"/>
      <c r="F21" s="490" t="s">
        <v>570</v>
      </c>
      <c r="G21" s="3416"/>
      <c r="J21" s="3552"/>
      <c r="K21" s="3463"/>
      <c r="L21" s="3464"/>
      <c r="M21" s="3464"/>
      <c r="N21" s="3464"/>
      <c r="O21" s="3464"/>
      <c r="P21" s="3466"/>
      <c r="Q21" s="3466"/>
    </row>
    <row r="22" spans="2:17" ht="15.6" customHeight="1">
      <c r="B22" s="1592">
        <v>0</v>
      </c>
      <c r="E22" s="471"/>
      <c r="F22" s="490"/>
      <c r="G22" s="3416" t="s">
        <v>3160</v>
      </c>
      <c r="J22" s="3552">
        <v>185900197.50812748</v>
      </c>
      <c r="K22" s="3463">
        <v>0</v>
      </c>
      <c r="L22" s="3464">
        <v>0</v>
      </c>
      <c r="M22" s="3464">
        <v>0</v>
      </c>
      <c r="N22" s="3464">
        <v>185900197.50812748</v>
      </c>
      <c r="O22" s="3464">
        <v>0</v>
      </c>
      <c r="P22" s="3466">
        <v>0</v>
      </c>
      <c r="Q22" s="3466">
        <v>185900197.50812748</v>
      </c>
    </row>
    <row r="23" spans="2:17" ht="15.6" customHeight="1">
      <c r="B23" s="1592">
        <v>0</v>
      </c>
      <c r="E23" s="471"/>
      <c r="F23" s="490"/>
      <c r="G23" s="3416" t="s">
        <v>5358</v>
      </c>
      <c r="J23" s="3552">
        <v>195351164.72675747</v>
      </c>
      <c r="K23" s="3463">
        <v>10677845.307883168</v>
      </c>
      <c r="L23" s="3464">
        <v>175645055.1168665</v>
      </c>
      <c r="M23" s="3464">
        <v>9028264.3020078242</v>
      </c>
      <c r="N23" s="3464">
        <v>0</v>
      </c>
      <c r="O23" s="3464">
        <v>0</v>
      </c>
      <c r="P23" s="3466">
        <v>0</v>
      </c>
      <c r="Q23" s="3466">
        <v>195351164.7267575</v>
      </c>
    </row>
    <row r="24" spans="2:17" ht="15.6" customHeight="1">
      <c r="B24" s="1592">
        <v>0</v>
      </c>
      <c r="E24" s="471"/>
      <c r="F24" s="490" t="s">
        <v>5389</v>
      </c>
      <c r="G24" s="3416"/>
      <c r="J24" s="3552">
        <v>104733455.04883334</v>
      </c>
      <c r="K24" s="3463">
        <v>21264305.025675092</v>
      </c>
      <c r="L24" s="3464">
        <v>64786078.352600224</v>
      </c>
      <c r="M24" s="3464">
        <v>18683071.670558028</v>
      </c>
      <c r="N24" s="3464">
        <v>0</v>
      </c>
      <c r="O24" s="3464">
        <v>0</v>
      </c>
      <c r="P24" s="3466">
        <v>0</v>
      </c>
      <c r="Q24" s="3466">
        <v>104733455.04883334</v>
      </c>
    </row>
    <row r="25" spans="2:17" ht="15.6" customHeight="1">
      <c r="B25" s="1592">
        <v>0</v>
      </c>
      <c r="E25" s="471"/>
      <c r="F25" s="490"/>
      <c r="G25" s="1301" t="s">
        <v>5865</v>
      </c>
      <c r="J25" s="3555">
        <v>587944181.8140564</v>
      </c>
      <c r="K25" s="3476">
        <v>35485352.173809491</v>
      </c>
      <c r="L25" s="3477">
        <v>308569797.29108775</v>
      </c>
      <c r="M25" s="3477">
        <v>30707161.606557012</v>
      </c>
      <c r="N25" s="3477">
        <v>213181870.74260217</v>
      </c>
      <c r="O25" s="3477">
        <v>0</v>
      </c>
      <c r="P25" s="3479">
        <v>0</v>
      </c>
      <c r="Q25" s="3480">
        <v>587944181.81405652</v>
      </c>
    </row>
    <row r="26" spans="2:17" ht="15.6" customHeight="1">
      <c r="B26" s="1592">
        <v>0</v>
      </c>
      <c r="E26" s="471"/>
      <c r="F26" s="490"/>
      <c r="G26" s="1301"/>
      <c r="J26" s="3556"/>
      <c r="K26" s="3463"/>
      <c r="L26" s="3464"/>
      <c r="M26" s="3464"/>
      <c r="N26" s="3464"/>
      <c r="O26" s="3464"/>
      <c r="P26" s="3466"/>
      <c r="Q26" s="3466"/>
    </row>
    <row r="27" spans="2:17" ht="15.6" customHeight="1">
      <c r="B27" s="1592">
        <v>0</v>
      </c>
      <c r="E27" s="471" t="s">
        <v>3038</v>
      </c>
      <c r="F27" s="490"/>
      <c r="G27" s="3416"/>
      <c r="J27" s="3552"/>
      <c r="K27" s="3463"/>
      <c r="L27" s="3464"/>
      <c r="M27" s="3464"/>
      <c r="N27" s="3464"/>
      <c r="O27" s="3464"/>
      <c r="P27" s="3466"/>
      <c r="Q27" s="3466"/>
    </row>
    <row r="28" spans="2:17" ht="15.6" customHeight="1">
      <c r="B28" s="1592">
        <v>0</v>
      </c>
      <c r="E28" s="471"/>
      <c r="F28" s="490" t="s">
        <v>5390</v>
      </c>
      <c r="G28" s="3416"/>
      <c r="J28" s="3552"/>
      <c r="K28" s="3463"/>
      <c r="L28" s="3464"/>
      <c r="M28" s="3464"/>
      <c r="N28" s="3464"/>
      <c r="O28" s="3464"/>
      <c r="P28" s="3466"/>
      <c r="Q28" s="3466"/>
    </row>
    <row r="29" spans="2:17" ht="15.6" customHeight="1">
      <c r="B29" s="1592">
        <v>0</v>
      </c>
      <c r="E29" s="471"/>
      <c r="F29" s="490"/>
      <c r="G29" s="3416" t="s">
        <v>5378</v>
      </c>
      <c r="J29" s="3552">
        <v>77214834.408619821</v>
      </c>
      <c r="K29" s="3463">
        <v>0</v>
      </c>
      <c r="L29" s="3464">
        <v>10362346.673818594</v>
      </c>
      <c r="M29" s="3464">
        <v>66852487.734801218</v>
      </c>
      <c r="N29" s="3464">
        <v>0</v>
      </c>
      <c r="O29" s="3464">
        <v>0</v>
      </c>
      <c r="P29" s="3466">
        <v>0</v>
      </c>
      <c r="Q29" s="3466">
        <v>77214834.408619806</v>
      </c>
    </row>
    <row r="30" spans="2:17" ht="15.6" customHeight="1">
      <c r="B30" s="1592">
        <v>0</v>
      </c>
      <c r="E30" s="471"/>
      <c r="F30" s="490"/>
      <c r="G30" s="3416" t="s">
        <v>5379</v>
      </c>
      <c r="J30" s="3552">
        <v>69330279.970941573</v>
      </c>
      <c r="K30" s="3463">
        <v>0</v>
      </c>
      <c r="L30" s="3464">
        <v>69330279.970941573</v>
      </c>
      <c r="M30" s="3464">
        <v>0</v>
      </c>
      <c r="N30" s="3464">
        <v>0</v>
      </c>
      <c r="O30" s="3464">
        <v>0</v>
      </c>
      <c r="P30" s="3466">
        <v>0</v>
      </c>
      <c r="Q30" s="3466">
        <v>69330279.970941573</v>
      </c>
    </row>
    <row r="31" spans="2:17" ht="15.6" customHeight="1">
      <c r="B31" s="1592">
        <v>0</v>
      </c>
      <c r="E31" s="471"/>
      <c r="F31" s="490"/>
      <c r="G31" s="3416" t="s">
        <v>3050</v>
      </c>
      <c r="J31" s="3552">
        <v>19894692.884614408</v>
      </c>
      <c r="K31" s="3463">
        <v>6336476.4518499589</v>
      </c>
      <c r="L31" s="3464">
        <v>10683159.748548578</v>
      </c>
      <c r="M31" s="3464">
        <v>2875056.6842158725</v>
      </c>
      <c r="N31" s="3464">
        <v>0</v>
      </c>
      <c r="O31" s="3464">
        <v>0</v>
      </c>
      <c r="P31" s="3466">
        <v>0</v>
      </c>
      <c r="Q31" s="3466">
        <v>19894692.884614412</v>
      </c>
    </row>
    <row r="32" spans="2:17" ht="15.6" customHeight="1">
      <c r="B32" s="1592">
        <v>0</v>
      </c>
      <c r="E32" s="471"/>
      <c r="F32" s="490" t="s">
        <v>5391</v>
      </c>
      <c r="G32" s="3416"/>
      <c r="J32" s="3552">
        <v>-1447826.2262141232</v>
      </c>
      <c r="K32" s="3463">
        <v>0</v>
      </c>
      <c r="L32" s="3464">
        <v>0</v>
      </c>
      <c r="M32" s="3464">
        <v>0</v>
      </c>
      <c r="N32" s="3464">
        <v>-1447826.2262141232</v>
      </c>
      <c r="O32" s="3464">
        <v>0</v>
      </c>
      <c r="P32" s="3466">
        <v>0</v>
      </c>
      <c r="Q32" s="3466">
        <v>-1447826.2262141232</v>
      </c>
    </row>
    <row r="33" spans="2:17" ht="15.6" customHeight="1">
      <c r="B33" s="1592">
        <v>0</v>
      </c>
      <c r="E33" s="471"/>
      <c r="F33" s="490"/>
      <c r="G33" s="1301" t="s">
        <v>5866</v>
      </c>
      <c r="J33" s="3555">
        <v>164991981.03796169</v>
      </c>
      <c r="K33" s="3476">
        <v>6336476.4518499589</v>
      </c>
      <c r="L33" s="3477">
        <v>90375786.393308744</v>
      </c>
      <c r="M33" s="3477">
        <v>69727544.419017091</v>
      </c>
      <c r="N33" s="3477">
        <v>-1447826.2262141232</v>
      </c>
      <c r="O33" s="3477">
        <v>0</v>
      </c>
      <c r="P33" s="3479">
        <v>0</v>
      </c>
      <c r="Q33" s="3557">
        <v>164991981.03796166</v>
      </c>
    </row>
    <row r="34" spans="2:17" ht="15.6" customHeight="1">
      <c r="B34" s="1592">
        <v>0</v>
      </c>
      <c r="E34" s="471"/>
      <c r="F34" s="490"/>
      <c r="G34" s="1301"/>
      <c r="J34" s="3556"/>
      <c r="K34" s="3463"/>
      <c r="L34" s="3464"/>
      <c r="M34" s="3464"/>
      <c r="N34" s="3464"/>
      <c r="O34" s="3464"/>
      <c r="P34" s="3466"/>
      <c r="Q34" s="3553"/>
    </row>
    <row r="35" spans="2:17" ht="15.6" customHeight="1">
      <c r="B35" s="1592">
        <v>0</v>
      </c>
      <c r="E35" s="471" t="s">
        <v>3052</v>
      </c>
      <c r="F35" s="490"/>
      <c r="G35" s="3416"/>
      <c r="J35" s="3558"/>
      <c r="K35" s="3463"/>
      <c r="L35" s="3464"/>
      <c r="M35" s="3464"/>
      <c r="N35" s="3464"/>
      <c r="O35" s="3464"/>
      <c r="P35" s="3466"/>
      <c r="Q35" s="3553"/>
    </row>
    <row r="36" spans="2:17" ht="15.6" customHeight="1">
      <c r="B36" s="1592">
        <v>0</v>
      </c>
      <c r="E36" s="471"/>
      <c r="F36" s="490" t="s">
        <v>5386</v>
      </c>
      <c r="G36" s="3416"/>
      <c r="J36" s="3559">
        <v>0</v>
      </c>
      <c r="K36" s="480">
        <v>0</v>
      </c>
      <c r="L36" s="560">
        <v>0</v>
      </c>
      <c r="M36" s="560">
        <v>0</v>
      </c>
      <c r="N36" s="560">
        <v>0</v>
      </c>
      <c r="O36" s="560">
        <v>0</v>
      </c>
      <c r="P36" s="1415">
        <v>0</v>
      </c>
      <c r="Q36" s="3171">
        <v>0</v>
      </c>
    </row>
    <row r="37" spans="2:17" ht="15.6" customHeight="1">
      <c r="B37" s="1592">
        <v>0</v>
      </c>
      <c r="E37" s="471"/>
      <c r="F37" s="490" t="s">
        <v>570</v>
      </c>
      <c r="G37" s="3416"/>
      <c r="J37" s="3559">
        <v>0</v>
      </c>
      <c r="K37" s="480">
        <v>0</v>
      </c>
      <c r="L37" s="560">
        <v>0</v>
      </c>
      <c r="M37" s="560">
        <v>0</v>
      </c>
      <c r="N37" s="560">
        <v>0</v>
      </c>
      <c r="O37" s="560">
        <v>0</v>
      </c>
      <c r="P37" s="1415">
        <v>0</v>
      </c>
      <c r="Q37" s="3171">
        <v>0</v>
      </c>
    </row>
    <row r="38" spans="2:17" ht="15.6" customHeight="1">
      <c r="B38" s="1592">
        <v>0</v>
      </c>
      <c r="E38" s="471"/>
      <c r="F38" s="490" t="s">
        <v>632</v>
      </c>
      <c r="G38" s="3416"/>
      <c r="J38" s="3559">
        <v>0</v>
      </c>
      <c r="K38" s="480">
        <v>0</v>
      </c>
      <c r="L38" s="560">
        <v>0</v>
      </c>
      <c r="M38" s="560">
        <v>0</v>
      </c>
      <c r="N38" s="560">
        <v>0</v>
      </c>
      <c r="O38" s="560">
        <v>0</v>
      </c>
      <c r="P38" s="1415">
        <v>0</v>
      </c>
      <c r="Q38" s="3171">
        <v>0</v>
      </c>
    </row>
    <row r="39" spans="2:17" ht="15.6" customHeight="1">
      <c r="B39" s="1592">
        <v>0</v>
      </c>
      <c r="E39" s="471"/>
      <c r="F39" s="490"/>
      <c r="G39" s="1301" t="s">
        <v>5867</v>
      </c>
      <c r="J39" s="3560">
        <v>0</v>
      </c>
      <c r="K39" s="3243">
        <v>0</v>
      </c>
      <c r="L39" s="1430">
        <v>0</v>
      </c>
      <c r="M39" s="1430">
        <v>0</v>
      </c>
      <c r="N39" s="1430">
        <v>0</v>
      </c>
      <c r="O39" s="1430">
        <v>0</v>
      </c>
      <c r="P39" s="1431">
        <v>0</v>
      </c>
      <c r="Q39" s="3301">
        <v>0</v>
      </c>
    </row>
    <row r="40" spans="2:17" ht="15.6" customHeight="1">
      <c r="B40" s="1592">
        <v>0</v>
      </c>
      <c r="E40" s="471"/>
      <c r="F40" s="490"/>
      <c r="G40" s="1301"/>
      <c r="J40" s="3556"/>
      <c r="K40" s="3463"/>
      <c r="L40" s="3464"/>
      <c r="M40" s="3464"/>
      <c r="N40" s="3464"/>
      <c r="O40" s="3464"/>
      <c r="P40" s="3466"/>
      <c r="Q40" s="3553"/>
    </row>
    <row r="41" spans="2:17" ht="15.6" customHeight="1">
      <c r="B41" s="1592">
        <v>0</v>
      </c>
      <c r="E41" s="471" t="s">
        <v>917</v>
      </c>
      <c r="F41" s="490"/>
      <c r="G41" s="3416"/>
      <c r="J41" s="3556"/>
      <c r="K41" s="3463"/>
      <c r="L41" s="3464"/>
      <c r="M41" s="3464"/>
      <c r="N41" s="3464"/>
      <c r="O41" s="3464"/>
      <c r="P41" s="3466"/>
      <c r="Q41" s="3561"/>
    </row>
    <row r="42" spans="2:17" ht="15.6" customHeight="1">
      <c r="B42" s="1592">
        <v>0</v>
      </c>
      <c r="E42" s="471"/>
      <c r="F42" s="490" t="s">
        <v>5361</v>
      </c>
      <c r="G42" s="3416"/>
      <c r="J42" s="3552">
        <v>64711934.397890754</v>
      </c>
      <c r="K42" s="3463">
        <v>10491319.284020144</v>
      </c>
      <c r="L42" s="3464">
        <v>33103739.672279682</v>
      </c>
      <c r="M42" s="3464">
        <v>12258935.386739457</v>
      </c>
      <c r="N42" s="3464">
        <v>8857940.0548514761</v>
      </c>
      <c r="O42" s="3464">
        <v>0</v>
      </c>
      <c r="P42" s="3466">
        <v>0</v>
      </c>
      <c r="Q42" s="3553">
        <v>64711934.397890761</v>
      </c>
    </row>
    <row r="43" spans="2:17" ht="15.6" customHeight="1">
      <c r="B43" s="1592">
        <v>0</v>
      </c>
      <c r="E43" s="471"/>
      <c r="F43" s="490" t="s">
        <v>5392</v>
      </c>
      <c r="G43" s="3416"/>
      <c r="J43" s="3552">
        <v>60786542.362748846</v>
      </c>
      <c r="K43" s="3463">
        <v>10297421.575169202</v>
      </c>
      <c r="L43" s="3464">
        <v>33682754.599043891</v>
      </c>
      <c r="M43" s="3464">
        <v>12033361.134341821</v>
      </c>
      <c r="N43" s="3464">
        <v>4773005.0541939419</v>
      </c>
      <c r="O43" s="3464">
        <v>0</v>
      </c>
      <c r="P43" s="3466">
        <v>0</v>
      </c>
      <c r="Q43" s="3553">
        <v>60786542.362748861</v>
      </c>
    </row>
    <row r="44" spans="2:17" ht="15.6" customHeight="1">
      <c r="B44" s="1592">
        <v>0</v>
      </c>
      <c r="E44" s="471"/>
      <c r="F44" s="490" t="s">
        <v>5363</v>
      </c>
      <c r="G44" s="3416"/>
      <c r="J44" s="3552">
        <v>72040931.34789212</v>
      </c>
      <c r="K44" s="3463">
        <v>13088527.924317112</v>
      </c>
      <c r="L44" s="3464">
        <v>36801486.371973678</v>
      </c>
      <c r="M44" s="3464">
        <v>15296666.324887814</v>
      </c>
      <c r="N44" s="3464">
        <v>6854250.7267135223</v>
      </c>
      <c r="O44" s="3464">
        <v>0</v>
      </c>
      <c r="P44" s="3466">
        <v>0</v>
      </c>
      <c r="Q44" s="3553">
        <v>72040931.34789212</v>
      </c>
    </row>
    <row r="45" spans="2:17" ht="15.6" customHeight="1">
      <c r="B45" s="1592">
        <v>0</v>
      </c>
      <c r="E45" s="471"/>
      <c r="F45" s="490" t="s">
        <v>5364</v>
      </c>
      <c r="G45" s="3416"/>
      <c r="J45" s="3552">
        <v>35675653.093557321</v>
      </c>
      <c r="K45" s="3463">
        <v>4568008.5470771119</v>
      </c>
      <c r="L45" s="3464">
        <v>22999697.589408129</v>
      </c>
      <c r="M45" s="3464">
        <v>5335237.8586965874</v>
      </c>
      <c r="N45" s="3464">
        <v>2772709.0983754909</v>
      </c>
      <c r="O45" s="3464">
        <v>0</v>
      </c>
      <c r="P45" s="3466">
        <v>0</v>
      </c>
      <c r="Q45" s="3553">
        <v>35675653.093557321</v>
      </c>
    </row>
    <row r="46" spans="2:17" ht="15.6" customHeight="1">
      <c r="B46" s="1592">
        <v>0</v>
      </c>
      <c r="E46" s="471"/>
      <c r="F46" s="490" t="s">
        <v>5365</v>
      </c>
      <c r="G46" s="3416"/>
      <c r="J46" s="3552">
        <v>74839769.457184643</v>
      </c>
      <c r="K46" s="3467">
        <v>13913740.493246719</v>
      </c>
      <c r="L46" s="3468">
        <v>37902692.006148033</v>
      </c>
      <c r="M46" s="3468">
        <v>16261678.942402406</v>
      </c>
      <c r="N46" s="3468">
        <v>6761658.015387482</v>
      </c>
      <c r="O46" s="3468">
        <v>0</v>
      </c>
      <c r="P46" s="3470">
        <v>0</v>
      </c>
      <c r="Q46" s="3554">
        <v>74839769.457184628</v>
      </c>
    </row>
    <row r="47" spans="2:17" ht="15.6" customHeight="1">
      <c r="B47" s="1592">
        <v>0</v>
      </c>
      <c r="E47" s="471" t="s">
        <v>917</v>
      </c>
      <c r="F47" s="490"/>
      <c r="G47" s="1301"/>
      <c r="J47" s="3555">
        <v>308054830.65927368</v>
      </c>
      <c r="K47" s="3464">
        <v>52359017.823830299</v>
      </c>
      <c r="L47" s="3464">
        <v>164490370.23885339</v>
      </c>
      <c r="M47" s="3464">
        <v>61185879.647068083</v>
      </c>
      <c r="N47" s="3464">
        <v>30019562.949521914</v>
      </c>
      <c r="O47" s="3464">
        <v>0</v>
      </c>
      <c r="P47" s="3466">
        <v>0</v>
      </c>
      <c r="Q47" s="3561">
        <v>308054830.65927368</v>
      </c>
    </row>
    <row r="48" spans="2:17" ht="15.6" customHeight="1">
      <c r="B48" s="1592">
        <v>0</v>
      </c>
      <c r="E48" s="471"/>
      <c r="F48" s="490"/>
      <c r="G48" s="1301"/>
      <c r="J48" s="3556"/>
      <c r="K48" s="3464"/>
      <c r="L48" s="3464"/>
      <c r="M48" s="3464"/>
      <c r="N48" s="3464"/>
      <c r="O48" s="3464"/>
      <c r="P48" s="3466"/>
      <c r="Q48" s="3553"/>
    </row>
    <row r="49" spans="2:21" ht="15.6" customHeight="1">
      <c r="B49" s="1592">
        <v>0</v>
      </c>
      <c r="E49" s="471" t="s">
        <v>3039</v>
      </c>
      <c r="F49" s="490"/>
      <c r="G49" s="3416"/>
      <c r="J49" s="3552">
        <v>171646970.54222757</v>
      </c>
      <c r="K49" s="3464">
        <v>32457067.476098094</v>
      </c>
      <c r="L49" s="3464">
        <v>124463120.83845186</v>
      </c>
      <c r="M49" s="3464">
        <v>14726782.227677573</v>
      </c>
      <c r="N49" s="3464">
        <v>0</v>
      </c>
      <c r="O49" s="3464">
        <v>0</v>
      </c>
      <c r="P49" s="3466">
        <v>0</v>
      </c>
      <c r="Q49" s="3561">
        <v>171646970.54222754</v>
      </c>
    </row>
    <row r="50" spans="2:21" ht="15.6" customHeight="1">
      <c r="B50" s="1592">
        <v>0</v>
      </c>
      <c r="E50" s="471" t="s">
        <v>31</v>
      </c>
      <c r="F50" s="490"/>
      <c r="G50" s="3416"/>
      <c r="J50" s="3552">
        <v>81491605.43665579</v>
      </c>
      <c r="K50" s="3464">
        <v>0</v>
      </c>
      <c r="L50" s="3464">
        <v>81491605.43665579</v>
      </c>
      <c r="M50" s="3464">
        <v>0</v>
      </c>
      <c r="N50" s="3464">
        <v>0</v>
      </c>
      <c r="O50" s="3464">
        <v>0</v>
      </c>
      <c r="P50" s="3466">
        <v>0</v>
      </c>
      <c r="Q50" s="3561">
        <v>81491605.43665579</v>
      </c>
    </row>
    <row r="51" spans="2:21" ht="15.6" customHeight="1">
      <c r="B51" s="1592">
        <v>0</v>
      </c>
      <c r="E51" s="471"/>
      <c r="F51" s="490"/>
      <c r="G51" s="3416"/>
      <c r="J51" s="3552"/>
      <c r="K51" s="3464"/>
      <c r="L51" s="3464"/>
      <c r="M51" s="3464"/>
      <c r="N51" s="3464"/>
      <c r="O51" s="3464"/>
      <c r="P51" s="3466"/>
      <c r="Q51" s="3561"/>
    </row>
    <row r="52" spans="2:21" ht="15.6" customHeight="1">
      <c r="B52" s="1592">
        <v>0</v>
      </c>
      <c r="E52" s="471" t="s">
        <v>5360</v>
      </c>
      <c r="F52" s="490"/>
      <c r="G52" s="490"/>
      <c r="J52" s="3554">
        <v>-485259.86430422915</v>
      </c>
      <c r="K52" s="3468">
        <v>0</v>
      </c>
      <c r="L52" s="3468">
        <v>0</v>
      </c>
      <c r="M52" s="3468">
        <v>0</v>
      </c>
      <c r="N52" s="3468">
        <v>0</v>
      </c>
      <c r="O52" s="3468">
        <v>0</v>
      </c>
      <c r="P52" s="3470">
        <v>-485259.86430422915</v>
      </c>
      <c r="Q52" s="3562">
        <v>-485259.86430422915</v>
      </c>
    </row>
    <row r="53" spans="2:21" ht="15.6" customHeight="1" thickBot="1">
      <c r="B53" s="3516">
        <v>0</v>
      </c>
      <c r="E53" s="2870" t="s">
        <v>5869</v>
      </c>
      <c r="F53" s="2866"/>
      <c r="G53" s="2866"/>
      <c r="H53" s="2866"/>
      <c r="I53" s="2755"/>
      <c r="J53" s="3563">
        <v>1496705437.4908299</v>
      </c>
      <c r="K53" s="3563">
        <v>126637913.92558783</v>
      </c>
      <c r="L53" s="3564">
        <v>952451808.06331658</v>
      </c>
      <c r="M53" s="3564">
        <v>176347367.90031976</v>
      </c>
      <c r="N53" s="3564">
        <v>241753607.46590996</v>
      </c>
      <c r="O53" s="3564">
        <v>0</v>
      </c>
      <c r="P53" s="3565">
        <v>-485259.86430422915</v>
      </c>
      <c r="Q53" s="3566">
        <v>1496705437.4908302</v>
      </c>
    </row>
    <row r="54" spans="2:21" ht="15.6" customHeight="1" thickTop="1"/>
    <row r="56" spans="2:21" ht="15.6" customHeight="1">
      <c r="E56" s="122" t="s">
        <v>1807</v>
      </c>
      <c r="F56" s="122"/>
      <c r="G56" s="122"/>
      <c r="H56" s="122"/>
      <c r="I56" s="122"/>
      <c r="J56" s="122"/>
      <c r="K56" s="122"/>
      <c r="L56" s="122"/>
      <c r="M56" s="122"/>
      <c r="N56" s="122"/>
      <c r="O56" s="122"/>
      <c r="P56" s="122"/>
      <c r="Q56" s="122"/>
    </row>
    <row r="57" spans="2:21" ht="15.6" customHeight="1">
      <c r="E57" s="122" t="s">
        <v>1808</v>
      </c>
      <c r="F57" s="122"/>
      <c r="G57" s="122"/>
      <c r="H57" s="122"/>
      <c r="I57" s="122"/>
      <c r="J57" s="122"/>
      <c r="K57" s="122"/>
      <c r="L57" s="122"/>
      <c r="M57" s="122"/>
      <c r="N57" s="122"/>
      <c r="O57" s="122"/>
      <c r="P57" s="122"/>
      <c r="Q57" s="122"/>
    </row>
    <row r="58" spans="2:21" ht="15.6" customHeight="1">
      <c r="E58" s="122" t="s">
        <v>5486</v>
      </c>
      <c r="F58" s="122"/>
      <c r="G58" s="122"/>
      <c r="H58" s="122"/>
      <c r="I58" s="122"/>
      <c r="J58" s="122"/>
      <c r="K58" s="122"/>
      <c r="L58" s="122"/>
      <c r="M58" s="122"/>
      <c r="N58" s="122"/>
      <c r="O58" s="122"/>
      <c r="P58" s="122"/>
      <c r="Q58" s="122"/>
    </row>
    <row r="59" spans="2:21" ht="15.6" customHeight="1">
      <c r="E59" s="122" t="s">
        <v>5487</v>
      </c>
      <c r="F59" s="122"/>
      <c r="G59" s="122"/>
      <c r="H59" s="122"/>
      <c r="I59" s="122"/>
      <c r="J59" s="122"/>
      <c r="K59" s="122"/>
      <c r="L59" s="122"/>
      <c r="M59" s="122"/>
      <c r="N59" s="122"/>
      <c r="O59" s="122"/>
      <c r="P59" s="122"/>
      <c r="Q59" s="122"/>
    </row>
    <row r="61" spans="2:21" ht="15.6" customHeight="1">
      <c r="E61" s="2764"/>
      <c r="F61" s="484"/>
      <c r="G61" s="485"/>
      <c r="H61" s="3447" t="s">
        <v>5873</v>
      </c>
      <c r="I61" s="3546" t="s">
        <v>5842</v>
      </c>
      <c r="J61" s="3567" t="s">
        <v>1286</v>
      </c>
      <c r="K61" s="3547" t="s">
        <v>5617</v>
      </c>
      <c r="L61" s="2556"/>
      <c r="M61" s="2556"/>
      <c r="N61" s="2556"/>
      <c r="O61" s="2556"/>
      <c r="P61" s="2556"/>
      <c r="Q61" s="2736" t="s">
        <v>38</v>
      </c>
      <c r="R61" s="1282"/>
      <c r="S61" s="1282"/>
      <c r="T61" s="1282"/>
      <c r="U61" s="1282"/>
    </row>
    <row r="62" spans="2:21" ht="15.6" customHeight="1">
      <c r="E62" s="2751"/>
      <c r="F62" s="490"/>
      <c r="G62" s="472"/>
      <c r="H62" s="3217" t="s">
        <v>5861</v>
      </c>
      <c r="I62" s="3549" t="s">
        <v>5874</v>
      </c>
      <c r="J62" s="3568" t="s">
        <v>5875</v>
      </c>
      <c r="K62" s="2845"/>
      <c r="L62" s="2846" t="s">
        <v>5654</v>
      </c>
      <c r="M62" s="2848"/>
      <c r="N62" s="2736" t="s">
        <v>5826</v>
      </c>
      <c r="O62" s="3569" t="s">
        <v>632</v>
      </c>
      <c r="P62" s="3570" t="s">
        <v>5360</v>
      </c>
      <c r="Q62" s="3549" t="s">
        <v>5861</v>
      </c>
      <c r="R62" s="1282"/>
      <c r="S62" s="1282"/>
      <c r="T62" s="1282"/>
      <c r="U62" s="1282"/>
    </row>
    <row r="63" spans="2:21" ht="15.6" customHeight="1">
      <c r="B63" s="3387" t="s">
        <v>5876</v>
      </c>
      <c r="E63" s="2850" t="s">
        <v>5385</v>
      </c>
      <c r="F63" s="2486"/>
      <c r="G63" s="2487"/>
      <c r="H63" s="2871" t="s">
        <v>5862</v>
      </c>
      <c r="I63" s="3550"/>
      <c r="J63" s="3571" t="s">
        <v>5872</v>
      </c>
      <c r="K63" s="110" t="s">
        <v>5468</v>
      </c>
      <c r="L63" s="110" t="s">
        <v>5467</v>
      </c>
      <c r="M63" s="110" t="s">
        <v>1463</v>
      </c>
      <c r="N63" s="3550" t="s">
        <v>5467</v>
      </c>
      <c r="O63" s="3572"/>
      <c r="P63" s="3573"/>
      <c r="Q63" s="3550" t="s">
        <v>5862</v>
      </c>
      <c r="R63" s="1282"/>
      <c r="S63" s="1282"/>
      <c r="T63" s="1282"/>
      <c r="U63" s="1282"/>
    </row>
    <row r="64" spans="2:21" ht="15.6" customHeight="1">
      <c r="B64" s="3574">
        <v>0</v>
      </c>
      <c r="E64" s="2751" t="s">
        <v>3489</v>
      </c>
      <c r="F64" s="490"/>
      <c r="H64" s="3575">
        <v>163935719.32136345</v>
      </c>
      <c r="I64" s="3551">
        <v>19125408.543595612</v>
      </c>
      <c r="J64" s="3576">
        <v>183061127.86495906</v>
      </c>
      <c r="K64" s="3577">
        <v>0</v>
      </c>
      <c r="L64" s="3578">
        <v>183061127.86495906</v>
      </c>
      <c r="M64" s="3578">
        <v>0</v>
      </c>
      <c r="N64" s="3578">
        <v>0</v>
      </c>
      <c r="O64" s="3578">
        <v>0</v>
      </c>
      <c r="P64" s="3578">
        <v>0</v>
      </c>
      <c r="Q64" s="3575">
        <v>183061127.86495906</v>
      </c>
    </row>
    <row r="65" spans="2:18" ht="15.6" customHeight="1">
      <c r="B65" s="3579"/>
      <c r="E65" s="2751" t="s">
        <v>3037</v>
      </c>
      <c r="F65" s="490"/>
      <c r="H65" s="3580">
        <v>546738546.50935924</v>
      </c>
      <c r="I65" s="3580">
        <v>41205635.304697156</v>
      </c>
      <c r="J65" s="3581">
        <v>587944181.8140564</v>
      </c>
      <c r="K65" s="3582">
        <v>35485352.173809491</v>
      </c>
      <c r="L65" s="3583">
        <v>308569797.29108775</v>
      </c>
      <c r="M65" s="3583">
        <v>30707161.606557012</v>
      </c>
      <c r="N65" s="3583">
        <v>213181870.74260217</v>
      </c>
      <c r="O65" s="3583">
        <v>0</v>
      </c>
      <c r="P65" s="3583">
        <v>0</v>
      </c>
      <c r="Q65" s="3580">
        <v>587944181.8140564</v>
      </c>
    </row>
    <row r="66" spans="2:18" ht="15.6" customHeight="1">
      <c r="B66" s="3579"/>
      <c r="E66" s="2751" t="s">
        <v>3038</v>
      </c>
      <c r="F66" s="490"/>
      <c r="H66" s="3580">
        <v>152680087.08418125</v>
      </c>
      <c r="I66" s="3580">
        <v>12311893.953780413</v>
      </c>
      <c r="J66" s="3581">
        <v>164991981.03796166</v>
      </c>
      <c r="K66" s="3463">
        <v>6336476.4518499589</v>
      </c>
      <c r="L66" s="3583">
        <v>90375786.393308744</v>
      </c>
      <c r="M66" s="3583">
        <v>69727544.419017091</v>
      </c>
      <c r="N66" s="3583">
        <v>-1447826.2262141232</v>
      </c>
      <c r="O66" s="3583">
        <v>0</v>
      </c>
      <c r="P66" s="3583">
        <v>0</v>
      </c>
      <c r="Q66" s="3580">
        <v>164991981.03796166</v>
      </c>
    </row>
    <row r="67" spans="2:18" ht="15.6" customHeight="1">
      <c r="B67" s="3579"/>
      <c r="E67" s="2751" t="s">
        <v>3052</v>
      </c>
      <c r="F67" s="490"/>
      <c r="H67" s="3580">
        <v>0</v>
      </c>
      <c r="I67" s="3580">
        <v>0</v>
      </c>
      <c r="J67" s="3581">
        <v>0</v>
      </c>
      <c r="K67" s="3582">
        <v>0</v>
      </c>
      <c r="L67" s="3583">
        <v>0</v>
      </c>
      <c r="M67" s="3583">
        <v>0</v>
      </c>
      <c r="N67" s="3583">
        <v>0</v>
      </c>
      <c r="O67" s="3583">
        <v>0</v>
      </c>
      <c r="P67" s="3583">
        <v>0</v>
      </c>
      <c r="Q67" s="3580">
        <v>0</v>
      </c>
    </row>
    <row r="68" spans="2:18" ht="15.6" customHeight="1">
      <c r="B68" s="3579"/>
      <c r="E68" s="2751" t="s">
        <v>917</v>
      </c>
      <c r="F68" s="490"/>
      <c r="H68" s="3580">
        <v>285562106.04148448</v>
      </c>
      <c r="I68" s="3580">
        <v>22492724.617789209</v>
      </c>
      <c r="J68" s="3581">
        <v>308054830.65927368</v>
      </c>
      <c r="K68" s="3582">
        <v>52359017.823830299</v>
      </c>
      <c r="L68" s="3583">
        <v>164490370.23885339</v>
      </c>
      <c r="M68" s="3583">
        <v>61185879.647068083</v>
      </c>
      <c r="N68" s="3583">
        <v>30019562.949521914</v>
      </c>
      <c r="O68" s="3583">
        <v>0</v>
      </c>
      <c r="P68" s="3583">
        <v>0</v>
      </c>
      <c r="Q68" s="3580">
        <v>308054830.65927368</v>
      </c>
    </row>
    <row r="69" spans="2:18" ht="15.6" customHeight="1">
      <c r="B69" s="3579"/>
      <c r="E69" s="2751" t="s">
        <v>5614</v>
      </c>
      <c r="F69" s="490"/>
      <c r="H69" s="3580">
        <v>156797433.55313691</v>
      </c>
      <c r="I69" s="3580">
        <v>14849536.989090621</v>
      </c>
      <c r="J69" s="3581">
        <v>171646970.54222754</v>
      </c>
      <c r="K69" s="3582">
        <v>32457067.476098094</v>
      </c>
      <c r="L69" s="3583">
        <v>124463120.83845186</v>
      </c>
      <c r="M69" s="3583">
        <v>14726782.227677573</v>
      </c>
      <c r="N69" s="3583">
        <v>0</v>
      </c>
      <c r="O69" s="3583">
        <v>0</v>
      </c>
      <c r="P69" s="3583">
        <v>0</v>
      </c>
      <c r="Q69" s="3580">
        <v>171646970.54222754</v>
      </c>
    </row>
    <row r="70" spans="2:18" ht="15.6" customHeight="1">
      <c r="B70" s="3579"/>
      <c r="E70" s="2751" t="s">
        <v>31</v>
      </c>
      <c r="F70" s="490"/>
      <c r="H70" s="3580">
        <v>72977726.684639886</v>
      </c>
      <c r="I70" s="3580">
        <v>8513878.7520159036</v>
      </c>
      <c r="J70" s="3581">
        <v>81491605.43665579</v>
      </c>
      <c r="K70" s="3582">
        <v>0</v>
      </c>
      <c r="L70" s="3583">
        <v>81491605.43665579</v>
      </c>
      <c r="M70" s="3583">
        <v>0</v>
      </c>
      <c r="N70" s="3583">
        <v>0</v>
      </c>
      <c r="O70" s="3464">
        <v>0</v>
      </c>
      <c r="P70" s="3583">
        <v>0</v>
      </c>
      <c r="Q70" s="3580">
        <v>81491605.43665579</v>
      </c>
    </row>
    <row r="71" spans="2:18" ht="15.6" customHeight="1">
      <c r="B71" s="3579"/>
      <c r="E71" s="2751" t="s">
        <v>3040</v>
      </c>
      <c r="F71" s="490"/>
      <c r="H71" s="3580">
        <v>-2642267.4371535424</v>
      </c>
      <c r="I71" s="3580">
        <v>2642267.4371535424</v>
      </c>
      <c r="J71" s="3581">
        <v>0</v>
      </c>
      <c r="K71" s="3463">
        <v>0</v>
      </c>
      <c r="L71" s="3583">
        <v>0</v>
      </c>
      <c r="M71" s="3583">
        <v>0</v>
      </c>
      <c r="N71" s="3583">
        <v>0</v>
      </c>
      <c r="O71" s="3583">
        <v>0</v>
      </c>
      <c r="P71" s="3583">
        <v>0</v>
      </c>
      <c r="Q71" s="3580">
        <v>0</v>
      </c>
    </row>
    <row r="72" spans="2:18" ht="15.6" customHeight="1">
      <c r="B72" s="3579"/>
      <c r="E72" s="2751" t="s">
        <v>5394</v>
      </c>
      <c r="F72" s="490"/>
      <c r="H72" s="3584">
        <v>120656085.73381816</v>
      </c>
      <c r="I72" s="3580">
        <v>-121141345.59812239</v>
      </c>
      <c r="J72" s="3581">
        <v>-485259.86430422962</v>
      </c>
      <c r="K72" s="3582">
        <v>0</v>
      </c>
      <c r="L72" s="3583">
        <v>0</v>
      </c>
      <c r="M72" s="3583">
        <v>0</v>
      </c>
      <c r="N72" s="3583">
        <v>0</v>
      </c>
      <c r="O72" s="3583">
        <v>0</v>
      </c>
      <c r="P72" s="3583">
        <v>-485259.86430422915</v>
      </c>
      <c r="Q72" s="3580">
        <v>-485259.86430422915</v>
      </c>
    </row>
    <row r="73" spans="2:18" ht="15.6" customHeight="1">
      <c r="B73" s="2973"/>
      <c r="E73" s="2870" t="s">
        <v>5869</v>
      </c>
      <c r="F73" s="2755"/>
      <c r="G73" s="2755"/>
      <c r="H73" s="3585">
        <v>1496705437.4908297</v>
      </c>
      <c r="I73" s="3585">
        <v>0</v>
      </c>
      <c r="J73" s="3586">
        <v>1496705437.4908297</v>
      </c>
      <c r="K73" s="3587">
        <v>126637913.92558783</v>
      </c>
      <c r="L73" s="3588">
        <v>952451808.06331658</v>
      </c>
      <c r="M73" s="3588">
        <v>176347367.90031976</v>
      </c>
      <c r="N73" s="3588">
        <v>241753607.46590996</v>
      </c>
      <c r="O73" s="3588">
        <v>0</v>
      </c>
      <c r="P73" s="3588">
        <v>-485259.86430422915</v>
      </c>
      <c r="Q73" s="3585">
        <v>1496705437.4908297</v>
      </c>
    </row>
    <row r="75" spans="2:18" ht="15.6" customHeight="1">
      <c r="K75" s="3589"/>
      <c r="R75" s="3590"/>
    </row>
  </sheetData>
  <pageMargins left="0.25" right="0.25" top="0.25" bottom="0.25" header="1" footer="0.25"/>
  <pageSetup scale="54" orientation="landscape" blackAndWhite="1" horizontalDpi="360" verticalDpi="360" r:id="rId1"/>
  <headerFooter alignWithMargins="0">
    <oddHeader>&amp;R&amp;"Times New Roman,Bold"Page &amp;P of &amp;N</oddHeader>
    <oddFooter>&amp;C&amp;F&amp;R&amp;D&amp;T</oddFooter>
  </headerFooter>
</worksheet>
</file>

<file path=xl/worksheets/sheet116.xml><?xml version="1.0" encoding="utf-8"?>
<worksheet xmlns="http://schemas.openxmlformats.org/spreadsheetml/2006/main" xmlns:r="http://schemas.openxmlformats.org/officeDocument/2006/relationships">
  <sheetPr codeName="Sheet3">
    <pageSetUpPr fitToPage="1"/>
  </sheetPr>
  <dimension ref="A1:T198"/>
  <sheetViews>
    <sheetView topLeftCell="A6" zoomScale="40" zoomScaleNormal="40" workbookViewId="0">
      <selection activeCell="J29" sqref="J29"/>
    </sheetView>
  </sheetViews>
  <sheetFormatPr defaultColWidth="8.77734375" defaultRowHeight="15.6" customHeight="1"/>
  <cols>
    <col min="1" max="1" width="3.33203125" style="3212" customWidth="1"/>
    <col min="2" max="3" width="18.77734375" style="66" customWidth="1"/>
    <col min="4" max="4" width="8.88671875" style="28" customWidth="1"/>
    <col min="5" max="5" width="2.33203125" style="543" customWidth="1"/>
    <col min="6" max="6" width="29.21875" style="122" customWidth="1"/>
    <col min="7" max="7" width="20.77734375" style="122" customWidth="1"/>
    <col min="8" max="8" width="17.88671875" style="122" customWidth="1"/>
    <col min="9" max="9" width="12.109375" style="122" customWidth="1"/>
    <col min="10" max="10" width="17.44140625" style="122" customWidth="1"/>
    <col min="11" max="11" width="17.88671875" style="122" customWidth="1"/>
    <col min="12" max="12" width="12.44140625" style="122" customWidth="1"/>
    <col min="13" max="13" width="17.88671875" style="122" customWidth="1"/>
    <col min="14" max="14" width="15.77734375" style="122" customWidth="1"/>
    <col min="15" max="15" width="17.77734375" style="122" customWidth="1"/>
    <col min="16" max="16" width="17.88671875" style="122" customWidth="1"/>
    <col min="17" max="17" width="20.33203125" style="122" customWidth="1"/>
    <col min="18" max="18" width="7.6640625" style="28" customWidth="1"/>
    <col min="19" max="19" width="4.33203125" style="28" customWidth="1"/>
    <col min="20" max="16384" width="8.77734375" style="28"/>
  </cols>
  <sheetData>
    <row r="1" spans="2:18" ht="15.6" customHeight="1" thickBot="1">
      <c r="B1" s="3" t="s">
        <v>14</v>
      </c>
      <c r="C1" s="4" t="s">
        <v>15</v>
      </c>
    </row>
    <row r="3" spans="2:18" ht="18">
      <c r="B3" s="9" t="s">
        <v>18</v>
      </c>
      <c r="C3" s="9"/>
      <c r="E3" s="453" t="s">
        <v>1807</v>
      </c>
      <c r="F3" s="453"/>
      <c r="G3" s="453"/>
      <c r="H3" s="453"/>
      <c r="I3" s="453"/>
      <c r="J3" s="453"/>
      <c r="K3" s="453"/>
      <c r="L3" s="453"/>
      <c r="M3" s="453"/>
      <c r="N3" s="453"/>
      <c r="O3" s="453"/>
      <c r="P3" s="453"/>
      <c r="Q3" s="453"/>
    </row>
    <row r="4" spans="2:18" ht="18">
      <c r="B4" s="2552">
        <v>0</v>
      </c>
      <c r="C4" s="421" t="s">
        <v>20</v>
      </c>
      <c r="E4" s="453" t="s">
        <v>1808</v>
      </c>
      <c r="F4" s="453"/>
      <c r="G4" s="453"/>
      <c r="H4" s="453"/>
      <c r="I4" s="453"/>
      <c r="J4" s="453"/>
      <c r="K4" s="453"/>
      <c r="L4" s="453"/>
      <c r="M4" s="453"/>
      <c r="N4" s="453"/>
      <c r="O4" s="453"/>
      <c r="P4" s="453"/>
      <c r="Q4" s="453"/>
    </row>
    <row r="5" spans="2:18" ht="18">
      <c r="B5" s="3387"/>
      <c r="C5" s="3387"/>
      <c r="E5" s="453" t="s">
        <v>5507</v>
      </c>
      <c r="F5" s="453"/>
      <c r="G5" s="453"/>
      <c r="H5" s="453"/>
      <c r="I5" s="453"/>
      <c r="J5" s="453"/>
      <c r="K5" s="453"/>
      <c r="L5" s="453"/>
      <c r="M5" s="453"/>
      <c r="N5" s="453"/>
      <c r="O5" s="453"/>
      <c r="P5" s="453"/>
      <c r="Q5" s="453"/>
    </row>
    <row r="6" spans="2:18" ht="18">
      <c r="B6" s="3387"/>
      <c r="C6" s="3387"/>
      <c r="E6" s="453" t="s">
        <v>5508</v>
      </c>
      <c r="F6" s="453"/>
      <c r="G6" s="453"/>
      <c r="H6" s="453"/>
      <c r="I6" s="453"/>
      <c r="J6" s="453"/>
      <c r="K6" s="453"/>
      <c r="L6" s="453"/>
      <c r="M6" s="453"/>
      <c r="N6" s="453"/>
      <c r="O6" s="453"/>
      <c r="P6" s="453"/>
      <c r="Q6" s="453"/>
      <c r="R6" s="20"/>
    </row>
    <row r="7" spans="2:18" ht="18">
      <c r="B7" s="3387"/>
      <c r="C7" s="3387"/>
      <c r="E7" s="2734" t="s">
        <v>1428</v>
      </c>
      <c r="R7" s="20"/>
    </row>
    <row r="8" spans="2:18" ht="15.6" customHeight="1">
      <c r="B8" s="3387"/>
      <c r="C8" s="3387"/>
      <c r="E8" s="1965" t="s">
        <v>541</v>
      </c>
      <c r="G8" s="545"/>
      <c r="H8" s="545"/>
      <c r="I8" s="545"/>
      <c r="J8" s="545"/>
      <c r="K8" s="545"/>
      <c r="L8" s="545"/>
      <c r="M8" s="545"/>
      <c r="N8" s="545"/>
      <c r="O8" s="545"/>
      <c r="P8" s="545"/>
      <c r="Q8" s="545"/>
      <c r="R8" s="3591"/>
    </row>
    <row r="9" spans="2:18" ht="27.75" customHeight="1">
      <c r="B9" s="3387"/>
      <c r="C9" s="3387"/>
      <c r="E9" s="3592"/>
      <c r="F9" s="3593"/>
      <c r="G9" s="148" t="s">
        <v>5877</v>
      </c>
      <c r="H9" s="138" t="s">
        <v>5878</v>
      </c>
      <c r="I9" s="2846"/>
      <c r="J9" s="2846"/>
      <c r="K9" s="2846"/>
      <c r="L9" s="2846"/>
      <c r="M9" s="2846"/>
      <c r="N9" s="2846"/>
      <c r="O9" s="2846"/>
      <c r="P9" s="2848"/>
      <c r="Q9" s="89"/>
      <c r="R9" s="691"/>
    </row>
    <row r="10" spans="2:18" ht="51.6" customHeight="1">
      <c r="B10" s="66" t="s">
        <v>5863</v>
      </c>
      <c r="C10" s="3387" t="s">
        <v>596</v>
      </c>
      <c r="E10" s="653" t="s">
        <v>5879</v>
      </c>
      <c r="F10" s="546"/>
      <c r="G10" s="3594" t="s">
        <v>5880</v>
      </c>
      <c r="H10" s="3595" t="s">
        <v>5626</v>
      </c>
      <c r="I10" s="3595" t="s">
        <v>911</v>
      </c>
      <c r="J10" s="3595" t="s">
        <v>1038</v>
      </c>
      <c r="K10" s="3595" t="s">
        <v>815</v>
      </c>
      <c r="L10" s="3595" t="s">
        <v>5634</v>
      </c>
      <c r="M10" s="3595" t="s">
        <v>622</v>
      </c>
      <c r="N10" s="3595" t="s">
        <v>80</v>
      </c>
      <c r="O10" s="3595" t="s">
        <v>83</v>
      </c>
      <c r="P10" s="3595" t="s">
        <v>1039</v>
      </c>
      <c r="Q10" s="3596" t="s">
        <v>5635</v>
      </c>
      <c r="R10" s="20"/>
    </row>
    <row r="11" spans="2:18" ht="15.6" customHeight="1">
      <c r="B11" s="119">
        <v>0</v>
      </c>
      <c r="C11" s="2917">
        <v>0</v>
      </c>
      <c r="E11" s="553" t="s">
        <v>630</v>
      </c>
      <c r="F11" s="467"/>
      <c r="G11" s="550"/>
      <c r="H11" s="1320"/>
      <c r="I11" s="1320"/>
      <c r="J11" s="1320"/>
      <c r="K11" s="1320"/>
      <c r="L11" s="1320"/>
      <c r="M11" s="1320"/>
      <c r="N11" s="1320"/>
      <c r="O11" s="1320"/>
      <c r="P11" s="1320"/>
      <c r="Q11" s="1320"/>
      <c r="R11" s="691"/>
    </row>
    <row r="12" spans="2:18" ht="15.6" customHeight="1">
      <c r="B12" s="1592">
        <v>0</v>
      </c>
      <c r="C12" s="3597"/>
      <c r="E12" s="553"/>
      <c r="F12" s="467" t="s">
        <v>5618</v>
      </c>
      <c r="G12" s="550">
        <v>0</v>
      </c>
      <c r="H12" s="1320"/>
      <c r="I12" s="1320"/>
      <c r="J12" s="1320"/>
      <c r="K12" s="1320"/>
      <c r="L12" s="1320"/>
      <c r="M12" s="1320"/>
      <c r="N12" s="1320"/>
      <c r="O12" s="1320"/>
      <c r="P12" s="1320"/>
      <c r="Q12" s="1320">
        <v>0</v>
      </c>
      <c r="R12" s="691"/>
    </row>
    <row r="13" spans="2:18" ht="15.6" customHeight="1">
      <c r="B13" s="1592">
        <v>0</v>
      </c>
      <c r="C13" s="3597"/>
      <c r="E13" s="553"/>
      <c r="F13" s="467" t="s">
        <v>5619</v>
      </c>
      <c r="G13" s="550">
        <v>183061127.86495906</v>
      </c>
      <c r="H13" s="1320">
        <v>183061127.86495906</v>
      </c>
      <c r="I13" s="1320"/>
      <c r="J13" s="1320"/>
      <c r="K13" s="1320"/>
      <c r="L13" s="1320"/>
      <c r="M13" s="1320"/>
      <c r="N13" s="1320"/>
      <c r="O13" s="1320"/>
      <c r="P13" s="1320"/>
      <c r="Q13" s="1320">
        <v>183061127.86495906</v>
      </c>
      <c r="R13" s="691"/>
    </row>
    <row r="14" spans="2:18" ht="15.6" customHeight="1">
      <c r="B14" s="1592">
        <v>0</v>
      </c>
      <c r="C14" s="3597"/>
      <c r="E14" s="553"/>
      <c r="F14" s="467" t="s">
        <v>5881</v>
      </c>
      <c r="G14" s="550">
        <v>0</v>
      </c>
      <c r="H14" s="1320"/>
      <c r="I14" s="1320"/>
      <c r="J14" s="1320"/>
      <c r="K14" s="1320"/>
      <c r="L14" s="1320"/>
      <c r="M14" s="1320"/>
      <c r="N14" s="1320"/>
      <c r="O14" s="1320"/>
      <c r="P14" s="1320"/>
      <c r="Q14" s="1320">
        <v>0</v>
      </c>
      <c r="R14" s="3598"/>
    </row>
    <row r="15" spans="2:18" ht="15.6" customHeight="1">
      <c r="B15" s="1592">
        <v>0</v>
      </c>
      <c r="C15" s="3597"/>
      <c r="E15" s="553"/>
      <c r="F15" s="467" t="s">
        <v>5620</v>
      </c>
      <c r="G15" s="550">
        <v>0</v>
      </c>
      <c r="H15" s="1320"/>
      <c r="I15" s="1320"/>
      <c r="J15" s="1320"/>
      <c r="K15" s="1320"/>
      <c r="L15" s="1320"/>
      <c r="M15" s="1320"/>
      <c r="N15" s="1320"/>
      <c r="O15" s="1320"/>
      <c r="P15" s="1320"/>
      <c r="Q15" s="1320">
        <v>0</v>
      </c>
      <c r="R15" s="691"/>
    </row>
    <row r="16" spans="2:18" ht="15.6" customHeight="1">
      <c r="B16" s="1592">
        <v>0</v>
      </c>
      <c r="C16" s="3597"/>
      <c r="E16" s="553"/>
      <c r="F16" s="467" t="s">
        <v>3041</v>
      </c>
      <c r="G16" s="1334">
        <v>0</v>
      </c>
      <c r="H16" s="1334"/>
      <c r="I16" s="1334"/>
      <c r="J16" s="1334"/>
      <c r="K16" s="1334"/>
      <c r="L16" s="1334"/>
      <c r="M16" s="1334"/>
      <c r="N16" s="1334"/>
      <c r="O16" s="1334"/>
      <c r="P16" s="1334"/>
      <c r="Q16" s="1334">
        <v>0</v>
      </c>
      <c r="R16" s="20"/>
    </row>
    <row r="17" spans="2:20" ht="15.6" customHeight="1">
      <c r="B17" s="1592">
        <v>0</v>
      </c>
      <c r="C17" s="3597"/>
      <c r="E17" s="553"/>
      <c r="F17" s="148" t="s">
        <v>5882</v>
      </c>
      <c r="G17" s="550">
        <v>183061127.86495906</v>
      </c>
      <c r="H17" s="1320">
        <v>183061127.86495906</v>
      </c>
      <c r="I17" s="1320">
        <v>0</v>
      </c>
      <c r="J17" s="1320">
        <v>0</v>
      </c>
      <c r="K17" s="1320">
        <v>0</v>
      </c>
      <c r="L17" s="1320"/>
      <c r="M17" s="1320">
        <v>0</v>
      </c>
      <c r="N17" s="1320">
        <v>0</v>
      </c>
      <c r="O17" s="1320">
        <v>0</v>
      </c>
      <c r="P17" s="1320">
        <v>0</v>
      </c>
      <c r="Q17" s="1320">
        <v>183061127.86495906</v>
      </c>
      <c r="R17" s="20"/>
    </row>
    <row r="18" spans="2:20" ht="15.6" customHeight="1">
      <c r="B18" s="1592">
        <v>0</v>
      </c>
      <c r="C18" s="3597"/>
      <c r="E18" s="553"/>
      <c r="F18" s="467"/>
      <c r="G18" s="550"/>
      <c r="H18" s="1320"/>
      <c r="I18" s="1320"/>
      <c r="J18" s="1320"/>
      <c r="K18" s="1320"/>
      <c r="L18" s="1320"/>
      <c r="M18" s="1320"/>
      <c r="N18" s="1320"/>
      <c r="O18" s="1320"/>
      <c r="P18" s="1320"/>
      <c r="Q18" s="1320"/>
      <c r="R18" s="691"/>
    </row>
    <row r="19" spans="2:20" ht="15.6" customHeight="1">
      <c r="B19" s="1592">
        <v>0</v>
      </c>
      <c r="C19" s="3597"/>
      <c r="E19" s="553" t="s">
        <v>5356</v>
      </c>
      <c r="F19" s="467"/>
      <c r="G19" s="550"/>
      <c r="H19" s="1320"/>
      <c r="I19" s="1320"/>
      <c r="J19" s="1320"/>
      <c r="K19" s="1320"/>
      <c r="L19" s="1320"/>
      <c r="M19" s="1320"/>
      <c r="N19" s="1320"/>
      <c r="O19" s="1320"/>
      <c r="P19" s="1320"/>
      <c r="Q19" s="1320"/>
      <c r="R19" s="691"/>
    </row>
    <row r="20" spans="2:20" ht="15.6" customHeight="1">
      <c r="B20" s="1592">
        <v>0</v>
      </c>
      <c r="C20" s="3597"/>
      <c r="E20" s="553"/>
      <c r="F20" s="467" t="s">
        <v>5618</v>
      </c>
      <c r="G20" s="550">
        <v>35485352.173809491</v>
      </c>
      <c r="H20" s="1320"/>
      <c r="I20" s="1320"/>
      <c r="J20" s="1320"/>
      <c r="K20" s="1320"/>
      <c r="L20" s="1320"/>
      <c r="M20" s="1320"/>
      <c r="N20" s="1320"/>
      <c r="O20" s="1320">
        <v>35485352.173809491</v>
      </c>
      <c r="P20" s="1320"/>
      <c r="Q20" s="1320">
        <v>35485352.173809491</v>
      </c>
      <c r="R20" s="691"/>
    </row>
    <row r="21" spans="2:20" ht="15.6" customHeight="1">
      <c r="B21" s="1592">
        <v>0</v>
      </c>
      <c r="C21" s="3597"/>
      <c r="E21" s="553"/>
      <c r="F21" s="467" t="s">
        <v>5619</v>
      </c>
      <c r="G21" s="550">
        <v>308569797.29108775</v>
      </c>
      <c r="H21" s="1320"/>
      <c r="I21" s="1320"/>
      <c r="J21" s="1320">
        <v>308569797.29108775</v>
      </c>
      <c r="K21" s="1320"/>
      <c r="L21" s="1320"/>
      <c r="M21" s="1320"/>
      <c r="N21" s="1320"/>
      <c r="O21" s="1320"/>
      <c r="P21" s="1320"/>
      <c r="Q21" s="1320">
        <v>308569797.29108775</v>
      </c>
      <c r="R21" s="691"/>
    </row>
    <row r="22" spans="2:20" ht="15.6" customHeight="1">
      <c r="B22" s="1592">
        <v>0</v>
      </c>
      <c r="C22" s="1679"/>
      <c r="E22" s="553"/>
      <c r="F22" s="467" t="s">
        <v>5881</v>
      </c>
      <c r="G22" s="550">
        <v>30707161.606557012</v>
      </c>
      <c r="H22" s="1320"/>
      <c r="I22" s="1320"/>
      <c r="J22" s="1320"/>
      <c r="K22" s="1320"/>
      <c r="L22" s="1320"/>
      <c r="M22" s="1320"/>
      <c r="N22" s="1320"/>
      <c r="O22" s="1320">
        <v>30707161.606557012</v>
      </c>
      <c r="P22" s="1320"/>
      <c r="Q22" s="1320">
        <v>30707161.606557012</v>
      </c>
      <c r="R22" s="691"/>
    </row>
    <row r="23" spans="2:20" ht="15.6" customHeight="1">
      <c r="B23" s="1592">
        <v>0</v>
      </c>
      <c r="C23" s="1679"/>
      <c r="E23" s="553"/>
      <c r="F23" s="467" t="s">
        <v>5620</v>
      </c>
      <c r="G23" s="550">
        <v>213181870.74260217</v>
      </c>
      <c r="H23" s="1320"/>
      <c r="I23" s="1320"/>
      <c r="J23" s="1320"/>
      <c r="K23" s="1320"/>
      <c r="L23" s="1320"/>
      <c r="M23" s="1320">
        <v>213181870.74260217</v>
      </c>
      <c r="N23" s="1320"/>
      <c r="O23" s="1320"/>
      <c r="P23" s="1320"/>
      <c r="Q23" s="1320">
        <v>213181870.74260217</v>
      </c>
      <c r="R23" s="691"/>
    </row>
    <row r="24" spans="2:20" ht="15.6" customHeight="1">
      <c r="B24" s="1592">
        <v>0</v>
      </c>
      <c r="C24" s="1679"/>
      <c r="E24" s="553"/>
      <c r="F24" s="467" t="s">
        <v>3041</v>
      </c>
      <c r="G24" s="1334">
        <v>0</v>
      </c>
      <c r="H24" s="1334"/>
      <c r="I24" s="1334"/>
      <c r="J24" s="1334"/>
      <c r="K24" s="1334"/>
      <c r="L24" s="1334"/>
      <c r="M24" s="1334"/>
      <c r="N24" s="1334"/>
      <c r="O24" s="1334"/>
      <c r="P24" s="1334"/>
      <c r="Q24" s="1334">
        <v>0</v>
      </c>
      <c r="R24" s="20"/>
    </row>
    <row r="25" spans="2:20" ht="15.6" customHeight="1">
      <c r="B25" s="1592">
        <v>0</v>
      </c>
      <c r="C25" s="1679"/>
      <c r="E25" s="553"/>
      <c r="F25" s="148" t="s">
        <v>5883</v>
      </c>
      <c r="G25" s="550">
        <v>587944181.8140564</v>
      </c>
      <c r="H25" s="1320">
        <v>0</v>
      </c>
      <c r="I25" s="1320">
        <v>0</v>
      </c>
      <c r="J25" s="1320">
        <v>308569797.29108775</v>
      </c>
      <c r="K25" s="1320">
        <v>0</v>
      </c>
      <c r="L25" s="1320"/>
      <c r="M25" s="1320">
        <v>213181870.74260217</v>
      </c>
      <c r="N25" s="1320">
        <v>0</v>
      </c>
      <c r="O25" s="1320">
        <v>66192513.780366503</v>
      </c>
      <c r="P25" s="1320">
        <v>0</v>
      </c>
      <c r="Q25" s="1320">
        <v>587944181.8140564</v>
      </c>
      <c r="R25" s="20"/>
    </row>
    <row r="26" spans="2:20" ht="15.6" customHeight="1">
      <c r="B26" s="1592">
        <v>0</v>
      </c>
      <c r="C26" s="1679"/>
      <c r="E26" s="553"/>
      <c r="F26" s="467"/>
      <c r="G26" s="550"/>
      <c r="H26" s="1320"/>
      <c r="I26" s="1320"/>
      <c r="J26" s="1320"/>
      <c r="K26" s="1320"/>
      <c r="L26" s="1320"/>
      <c r="M26" s="1320"/>
      <c r="N26" s="1320"/>
      <c r="O26" s="1320"/>
      <c r="P26" s="1320"/>
      <c r="Q26" s="1320"/>
      <c r="R26" s="691"/>
    </row>
    <row r="27" spans="2:20" ht="15.6" customHeight="1">
      <c r="B27" s="1592">
        <v>0</v>
      </c>
      <c r="C27" s="1679"/>
      <c r="E27" s="553" t="s">
        <v>3038</v>
      </c>
      <c r="F27" s="467"/>
      <c r="G27" s="550"/>
      <c r="H27" s="1320"/>
      <c r="I27" s="1320"/>
      <c r="J27" s="1320"/>
      <c r="K27" s="1320"/>
      <c r="L27" s="1320"/>
      <c r="M27" s="1320"/>
      <c r="N27" s="1320"/>
      <c r="O27" s="1320"/>
      <c r="P27" s="1320"/>
      <c r="Q27" s="1320"/>
      <c r="R27" s="691"/>
      <c r="T27" s="572"/>
    </row>
    <row r="28" spans="2:20" ht="15.6" customHeight="1">
      <c r="B28" s="1592">
        <v>0</v>
      </c>
      <c r="C28" s="1679"/>
      <c r="E28" s="553"/>
      <c r="F28" s="467" t="s">
        <v>5618</v>
      </c>
      <c r="G28" s="550">
        <v>6336476.4518499589</v>
      </c>
      <c r="H28" s="1320"/>
      <c r="I28" s="1320"/>
      <c r="J28" s="1320"/>
      <c r="K28" s="1320"/>
      <c r="L28" s="1320"/>
      <c r="M28" s="1320"/>
      <c r="N28" s="1320">
        <v>6336476.4518499589</v>
      </c>
      <c r="O28" s="1320"/>
      <c r="P28" s="1320"/>
      <c r="Q28" s="1320">
        <v>6336476.4518499589</v>
      </c>
      <c r="R28" s="691"/>
    </row>
    <row r="29" spans="2:20" ht="15.6" customHeight="1">
      <c r="B29" s="1592">
        <v>0</v>
      </c>
      <c r="C29" s="1679"/>
      <c r="E29" s="553"/>
      <c r="F29" s="467" t="s">
        <v>5619</v>
      </c>
      <c r="G29" s="550">
        <v>90375786.393308744</v>
      </c>
      <c r="H29" s="1320">
        <v>69330279.970941573</v>
      </c>
      <c r="I29" s="1320"/>
      <c r="J29" s="1320">
        <v>21045506.42236717</v>
      </c>
      <c r="K29" s="1320"/>
      <c r="L29" s="1320"/>
      <c r="M29" s="1320"/>
      <c r="N29" s="1320"/>
      <c r="O29" s="1320"/>
      <c r="P29" s="1320"/>
      <c r="Q29" s="1320">
        <v>90375786.393308744</v>
      </c>
      <c r="R29" s="691"/>
    </row>
    <row r="30" spans="2:20" ht="15.6" customHeight="1">
      <c r="B30" s="1592">
        <v>0</v>
      </c>
      <c r="C30" s="1679"/>
      <c r="E30" s="553"/>
      <c r="F30" s="467" t="s">
        <v>5881</v>
      </c>
      <c r="G30" s="550">
        <v>69727544.419017091</v>
      </c>
      <c r="H30" s="1320"/>
      <c r="I30" s="1320"/>
      <c r="J30" s="1320"/>
      <c r="K30" s="1320"/>
      <c r="L30" s="1320"/>
      <c r="M30" s="1320"/>
      <c r="N30" s="1320"/>
      <c r="O30" s="1320">
        <v>69727544.419017091</v>
      </c>
      <c r="P30" s="1320"/>
      <c r="Q30" s="1320">
        <v>69727544.419017091</v>
      </c>
      <c r="R30" s="691"/>
    </row>
    <row r="31" spans="2:20" ht="15.6" customHeight="1">
      <c r="B31" s="1592">
        <v>0</v>
      </c>
      <c r="C31" s="1679"/>
      <c r="E31" s="553"/>
      <c r="F31" s="467" t="s">
        <v>5620</v>
      </c>
      <c r="G31" s="550">
        <v>-1447826.2262141232</v>
      </c>
      <c r="H31" s="1320">
        <v>-1447826.2262141232</v>
      </c>
      <c r="I31" s="1320"/>
      <c r="J31" s="1320"/>
      <c r="K31" s="1320"/>
      <c r="L31" s="1320"/>
      <c r="M31" s="1320"/>
      <c r="N31" s="1320"/>
      <c r="O31" s="1320"/>
      <c r="P31" s="1320"/>
      <c r="Q31" s="1320">
        <v>-1447826.2262141232</v>
      </c>
      <c r="R31" s="691"/>
    </row>
    <row r="32" spans="2:20" ht="15.6" customHeight="1">
      <c r="B32" s="1592">
        <v>0</v>
      </c>
      <c r="C32" s="1679"/>
      <c r="E32" s="553"/>
      <c r="F32" s="467" t="s">
        <v>3041</v>
      </c>
      <c r="G32" s="1334">
        <v>0</v>
      </c>
      <c r="H32" s="1334"/>
      <c r="I32" s="1334"/>
      <c r="J32" s="1334"/>
      <c r="K32" s="1334"/>
      <c r="L32" s="1334"/>
      <c r="M32" s="1334"/>
      <c r="N32" s="1334"/>
      <c r="O32" s="1334"/>
      <c r="P32" s="1334"/>
      <c r="Q32" s="1334">
        <v>0</v>
      </c>
      <c r="R32" s="20"/>
    </row>
    <row r="33" spans="2:18" ht="15.6" customHeight="1">
      <c r="B33" s="1592">
        <v>0</v>
      </c>
      <c r="C33" s="1679"/>
      <c r="E33" s="553"/>
      <c r="F33" s="148" t="s">
        <v>5884</v>
      </c>
      <c r="G33" s="550">
        <v>164991981.03796166</v>
      </c>
      <c r="H33" s="1320">
        <v>67882453.744727448</v>
      </c>
      <c r="I33" s="1320">
        <v>0</v>
      </c>
      <c r="J33" s="1320">
        <v>21045506.42236717</v>
      </c>
      <c r="K33" s="1320">
        <v>0</v>
      </c>
      <c r="L33" s="1320"/>
      <c r="M33" s="1320">
        <v>0</v>
      </c>
      <c r="N33" s="1320">
        <v>6336476.4518499589</v>
      </c>
      <c r="O33" s="1320">
        <v>69727544.419017091</v>
      </c>
      <c r="P33" s="1320">
        <v>0</v>
      </c>
      <c r="Q33" s="1320">
        <v>164991981.03796166</v>
      </c>
      <c r="R33" s="20"/>
    </row>
    <row r="34" spans="2:18" ht="15.6" customHeight="1">
      <c r="B34" s="1592">
        <v>0</v>
      </c>
      <c r="C34" s="1679"/>
      <c r="E34" s="553"/>
      <c r="F34" s="467"/>
      <c r="G34" s="550"/>
      <c r="H34" s="1320"/>
      <c r="I34" s="1320"/>
      <c r="J34" s="1320"/>
      <c r="K34" s="1320"/>
      <c r="L34" s="1320"/>
      <c r="M34" s="1320"/>
      <c r="N34" s="1320"/>
      <c r="O34" s="1320"/>
      <c r="P34" s="1320"/>
      <c r="Q34" s="1320"/>
      <c r="R34" s="691"/>
    </row>
    <row r="35" spans="2:18" ht="15.6" customHeight="1">
      <c r="B35" s="1592">
        <v>0</v>
      </c>
      <c r="C35" s="1679"/>
      <c r="E35" s="553" t="s">
        <v>3052</v>
      </c>
      <c r="F35" s="467"/>
      <c r="G35" s="550"/>
      <c r="H35" s="1320"/>
      <c r="I35" s="1320"/>
      <c r="J35" s="1320"/>
      <c r="K35" s="1320"/>
      <c r="L35" s="1320"/>
      <c r="M35" s="1320"/>
      <c r="N35" s="1320"/>
      <c r="O35" s="1320"/>
      <c r="P35" s="1320"/>
      <c r="Q35" s="1320"/>
      <c r="R35" s="691"/>
    </row>
    <row r="36" spans="2:18" ht="15.6" customHeight="1">
      <c r="B36" s="1592">
        <v>0</v>
      </c>
      <c r="C36" s="1679"/>
      <c r="E36" s="553"/>
      <c r="F36" s="467" t="s">
        <v>5618</v>
      </c>
      <c r="G36" s="550">
        <v>0</v>
      </c>
      <c r="H36" s="1320"/>
      <c r="I36" s="1320"/>
      <c r="J36" s="1320"/>
      <c r="K36" s="1320"/>
      <c r="L36" s="1320">
        <v>0</v>
      </c>
      <c r="M36" s="1320"/>
      <c r="N36" s="1320"/>
      <c r="O36" s="1320"/>
      <c r="P36" s="1320"/>
      <c r="Q36" s="1320">
        <v>0</v>
      </c>
      <c r="R36" s="691"/>
    </row>
    <row r="37" spans="2:18" ht="15.6" customHeight="1">
      <c r="B37" s="1592">
        <v>0</v>
      </c>
      <c r="C37" s="1679"/>
      <c r="E37" s="553"/>
      <c r="F37" s="467" t="s">
        <v>5619</v>
      </c>
      <c r="G37" s="550">
        <v>0</v>
      </c>
      <c r="H37" s="1320"/>
      <c r="I37" s="1320"/>
      <c r="J37" s="1320"/>
      <c r="K37" s="1320"/>
      <c r="L37" s="1320">
        <v>0</v>
      </c>
      <c r="M37" s="1320"/>
      <c r="N37" s="1320"/>
      <c r="O37" s="1320"/>
      <c r="P37" s="1320"/>
      <c r="Q37" s="1320">
        <v>0</v>
      </c>
      <c r="R37" s="691"/>
    </row>
    <row r="38" spans="2:18" ht="15.6" customHeight="1">
      <c r="B38" s="1592">
        <v>0</v>
      </c>
      <c r="C38" s="3599"/>
      <c r="E38" s="553"/>
      <c r="F38" s="467" t="s">
        <v>5881</v>
      </c>
      <c r="G38" s="550">
        <v>0</v>
      </c>
      <c r="H38" s="1320"/>
      <c r="I38" s="1320"/>
      <c r="J38" s="1320"/>
      <c r="K38" s="1320"/>
      <c r="L38" s="1320">
        <v>0</v>
      </c>
      <c r="M38" s="1320"/>
      <c r="N38" s="1320"/>
      <c r="O38" s="1320"/>
      <c r="P38" s="1320"/>
      <c r="Q38" s="1320">
        <v>0</v>
      </c>
      <c r="R38" s="691"/>
    </row>
    <row r="39" spans="2:18" ht="15.6" customHeight="1">
      <c r="B39" s="1592">
        <v>0</v>
      </c>
      <c r="C39" s="3599"/>
      <c r="E39" s="553"/>
      <c r="F39" s="467" t="s">
        <v>5620</v>
      </c>
      <c r="G39" s="550">
        <v>0</v>
      </c>
      <c r="H39" s="1320"/>
      <c r="I39" s="1320"/>
      <c r="J39" s="1320"/>
      <c r="K39" s="1320"/>
      <c r="L39" s="1320">
        <v>0</v>
      </c>
      <c r="M39" s="1320"/>
      <c r="N39" s="1320"/>
      <c r="O39" s="1320"/>
      <c r="P39" s="1320"/>
      <c r="Q39" s="1320">
        <v>0</v>
      </c>
      <c r="R39" s="691"/>
    </row>
    <row r="40" spans="2:18" ht="15.6" customHeight="1">
      <c r="B40" s="1592">
        <v>0</v>
      </c>
      <c r="C40" s="3599"/>
      <c r="E40" s="553"/>
      <c r="F40" s="467" t="s">
        <v>3041</v>
      </c>
      <c r="G40" s="1334">
        <v>0</v>
      </c>
      <c r="H40" s="1334"/>
      <c r="I40" s="1334"/>
      <c r="J40" s="1334"/>
      <c r="K40" s="1334"/>
      <c r="L40" s="1334">
        <v>0</v>
      </c>
      <c r="M40" s="1334"/>
      <c r="N40" s="1334"/>
      <c r="O40" s="1334"/>
      <c r="P40" s="1334"/>
      <c r="Q40" s="1334">
        <v>0</v>
      </c>
      <c r="R40" s="20"/>
    </row>
    <row r="41" spans="2:18" ht="15.6" customHeight="1">
      <c r="B41" s="1592">
        <v>0</v>
      </c>
      <c r="C41" s="3599"/>
      <c r="E41" s="553"/>
      <c r="F41" s="148" t="s">
        <v>5885</v>
      </c>
      <c r="G41" s="550">
        <v>0</v>
      </c>
      <c r="H41" s="1320">
        <v>0</v>
      </c>
      <c r="I41" s="1320">
        <v>0</v>
      </c>
      <c r="J41" s="1320">
        <v>0</v>
      </c>
      <c r="K41" s="1320">
        <v>0</v>
      </c>
      <c r="L41" s="1320">
        <v>0</v>
      </c>
      <c r="M41" s="1320">
        <v>0</v>
      </c>
      <c r="N41" s="1320">
        <v>0</v>
      </c>
      <c r="O41" s="1320">
        <v>0</v>
      </c>
      <c r="P41" s="1320">
        <v>0</v>
      </c>
      <c r="Q41" s="1320">
        <v>0</v>
      </c>
      <c r="R41" s="20"/>
    </row>
    <row r="42" spans="2:18" ht="15.6" customHeight="1">
      <c r="B42" s="1592">
        <v>0</v>
      </c>
      <c r="C42" s="3599"/>
      <c r="E42" s="553"/>
      <c r="F42" s="467"/>
      <c r="G42" s="550"/>
      <c r="H42" s="1320"/>
      <c r="I42" s="1320"/>
      <c r="J42" s="1320"/>
      <c r="K42" s="1320"/>
      <c r="L42" s="1320"/>
      <c r="M42" s="1320"/>
      <c r="N42" s="1320"/>
      <c r="O42" s="1320"/>
      <c r="P42" s="1320"/>
      <c r="Q42" s="1320"/>
      <c r="R42" s="691"/>
    </row>
    <row r="43" spans="2:18" ht="15.6" customHeight="1">
      <c r="B43" s="1592">
        <v>0</v>
      </c>
      <c r="C43" s="1679"/>
      <c r="E43" s="553" t="s">
        <v>917</v>
      </c>
      <c r="F43" s="467"/>
      <c r="G43" s="550"/>
      <c r="H43" s="1320"/>
      <c r="I43" s="1320"/>
      <c r="J43" s="1320"/>
      <c r="K43" s="1320"/>
      <c r="L43" s="1320"/>
      <c r="M43" s="1320"/>
      <c r="N43" s="1320"/>
      <c r="O43" s="1320"/>
      <c r="P43" s="1320"/>
      <c r="Q43" s="1320"/>
      <c r="R43" s="691"/>
    </row>
    <row r="44" spans="2:18" ht="15.6" customHeight="1">
      <c r="B44" s="1592">
        <v>0</v>
      </c>
      <c r="C44" s="1679"/>
      <c r="E44" s="553"/>
      <c r="F44" s="467" t="s">
        <v>5618</v>
      </c>
      <c r="G44" s="550">
        <v>52359017.823830299</v>
      </c>
      <c r="H44" s="1320"/>
      <c r="I44" s="1320"/>
      <c r="J44" s="1320"/>
      <c r="K44" s="1320"/>
      <c r="L44" s="1320"/>
      <c r="M44" s="1320"/>
      <c r="N44" s="1320"/>
      <c r="O44" s="1320"/>
      <c r="P44" s="1320">
        <v>52359017.823830299</v>
      </c>
      <c r="Q44" s="1320">
        <v>52359017.823830299</v>
      </c>
      <c r="R44" s="691"/>
    </row>
    <row r="45" spans="2:18" ht="15.6" customHeight="1">
      <c r="B45" s="1592">
        <v>0</v>
      </c>
      <c r="C45" s="1679"/>
      <c r="E45" s="553"/>
      <c r="F45" s="467" t="s">
        <v>5619</v>
      </c>
      <c r="G45" s="550">
        <v>164490370.23885339</v>
      </c>
      <c r="H45" s="1320"/>
      <c r="I45" s="1320"/>
      <c r="J45" s="1320"/>
      <c r="K45" s="1320"/>
      <c r="L45" s="1320"/>
      <c r="M45" s="1320"/>
      <c r="N45" s="1320"/>
      <c r="O45" s="1320"/>
      <c r="P45" s="1320">
        <v>164490370.23885339</v>
      </c>
      <c r="Q45" s="1320">
        <v>164490370.23885339</v>
      </c>
      <c r="R45" s="691"/>
    </row>
    <row r="46" spans="2:18" ht="15.6" customHeight="1">
      <c r="B46" s="1592">
        <v>0</v>
      </c>
      <c r="C46" s="1679"/>
      <c r="E46" s="553"/>
      <c r="F46" s="467" t="s">
        <v>5881</v>
      </c>
      <c r="G46" s="550">
        <v>61185879.647068083</v>
      </c>
      <c r="H46" s="1320"/>
      <c r="I46" s="1320"/>
      <c r="J46" s="1320"/>
      <c r="K46" s="1320"/>
      <c r="L46" s="1320"/>
      <c r="M46" s="1320"/>
      <c r="N46" s="1320"/>
      <c r="O46" s="1320"/>
      <c r="P46" s="1320">
        <v>61185879.647068083</v>
      </c>
      <c r="Q46" s="1320">
        <v>61185879.647068083</v>
      </c>
      <c r="R46" s="691"/>
    </row>
    <row r="47" spans="2:18" ht="15.6" customHeight="1">
      <c r="B47" s="1592">
        <v>0</v>
      </c>
      <c r="C47" s="1679"/>
      <c r="E47" s="553"/>
      <c r="F47" s="467" t="s">
        <v>5620</v>
      </c>
      <c r="G47" s="550">
        <v>30019562.949521914</v>
      </c>
      <c r="H47" s="1320"/>
      <c r="I47" s="1320"/>
      <c r="J47" s="1320"/>
      <c r="K47" s="1320"/>
      <c r="L47" s="1320"/>
      <c r="M47" s="1320"/>
      <c r="N47" s="1320"/>
      <c r="O47" s="1320"/>
      <c r="P47" s="1320">
        <v>30019562.949521914</v>
      </c>
      <c r="Q47" s="1320">
        <v>30019562.949521914</v>
      </c>
      <c r="R47" s="691"/>
    </row>
    <row r="48" spans="2:18" ht="15.6" customHeight="1">
      <c r="B48" s="1592">
        <v>0</v>
      </c>
      <c r="C48" s="1679"/>
      <c r="E48" s="553"/>
      <c r="F48" s="467" t="s">
        <v>3041</v>
      </c>
      <c r="G48" s="1334">
        <v>0</v>
      </c>
      <c r="H48" s="1334"/>
      <c r="I48" s="1334"/>
      <c r="J48" s="1334"/>
      <c r="K48" s="1334"/>
      <c r="L48" s="1334"/>
      <c r="M48" s="1334"/>
      <c r="N48" s="1334"/>
      <c r="O48" s="1334"/>
      <c r="P48" s="1334">
        <v>0</v>
      </c>
      <c r="Q48" s="1334">
        <v>0</v>
      </c>
      <c r="R48" s="20"/>
    </row>
    <row r="49" spans="2:18" ht="15.6" customHeight="1">
      <c r="B49" s="1592">
        <v>0</v>
      </c>
      <c r="C49" s="1679"/>
      <c r="E49" s="553"/>
      <c r="F49" s="148" t="s">
        <v>5886</v>
      </c>
      <c r="G49" s="550">
        <v>308054830.65927368</v>
      </c>
      <c r="H49" s="1320">
        <v>0</v>
      </c>
      <c r="I49" s="1320">
        <v>0</v>
      </c>
      <c r="J49" s="1320">
        <v>0</v>
      </c>
      <c r="K49" s="1320">
        <v>0</v>
      </c>
      <c r="L49" s="1320"/>
      <c r="M49" s="1320">
        <v>0</v>
      </c>
      <c r="N49" s="1320">
        <v>0</v>
      </c>
      <c r="O49" s="1320">
        <v>0</v>
      </c>
      <c r="P49" s="1320">
        <v>308054830.65927368</v>
      </c>
      <c r="Q49" s="1320">
        <v>308054830.65927368</v>
      </c>
      <c r="R49" s="20"/>
    </row>
    <row r="50" spans="2:18" ht="15.6" customHeight="1">
      <c r="B50" s="1592">
        <v>0</v>
      </c>
      <c r="C50" s="1679"/>
      <c r="E50" s="553"/>
      <c r="F50" s="467"/>
      <c r="G50" s="550"/>
      <c r="H50" s="1320"/>
      <c r="I50" s="1320"/>
      <c r="J50" s="1320"/>
      <c r="K50" s="1320"/>
      <c r="L50" s="1320"/>
      <c r="M50" s="1320"/>
      <c r="N50" s="1320"/>
      <c r="O50" s="1320"/>
      <c r="P50" s="1320"/>
      <c r="Q50" s="1320"/>
      <c r="R50" s="691"/>
    </row>
    <row r="51" spans="2:18" ht="15.6" customHeight="1">
      <c r="B51" s="1592">
        <v>0</v>
      </c>
      <c r="C51" s="1679"/>
      <c r="E51" s="553" t="s">
        <v>3039</v>
      </c>
      <c r="F51" s="467"/>
      <c r="G51" s="550"/>
      <c r="H51" s="1320"/>
      <c r="I51" s="1320"/>
      <c r="J51" s="1320"/>
      <c r="K51" s="1320"/>
      <c r="L51" s="1320"/>
      <c r="M51" s="1320"/>
      <c r="N51" s="1320"/>
      <c r="O51" s="1320"/>
      <c r="P51" s="1320"/>
      <c r="Q51" s="1320"/>
      <c r="R51" s="691"/>
    </row>
    <row r="52" spans="2:18" ht="15.6" customHeight="1">
      <c r="B52" s="1592">
        <v>0</v>
      </c>
      <c r="C52" s="1679"/>
      <c r="E52" s="553"/>
      <c r="F52" s="467" t="s">
        <v>5618</v>
      </c>
      <c r="G52" s="550">
        <v>32457067.476098094</v>
      </c>
      <c r="H52" s="1320"/>
      <c r="I52" s="1320"/>
      <c r="J52" s="1320"/>
      <c r="K52" s="1320"/>
      <c r="L52" s="1320"/>
      <c r="M52" s="1320"/>
      <c r="N52" s="1320">
        <v>32457067.476098094</v>
      </c>
      <c r="O52" s="1320"/>
      <c r="P52" s="1320"/>
      <c r="Q52" s="1320">
        <v>32457067.476098094</v>
      </c>
      <c r="R52" s="691"/>
    </row>
    <row r="53" spans="2:18" ht="15.6" customHeight="1">
      <c r="B53" s="1592">
        <v>0</v>
      </c>
      <c r="C53" s="1679"/>
      <c r="E53" s="553"/>
      <c r="F53" s="467" t="s">
        <v>5619</v>
      </c>
      <c r="G53" s="550">
        <v>124463120.83845186</v>
      </c>
      <c r="H53" s="1320"/>
      <c r="I53" s="1320"/>
      <c r="J53" s="1320">
        <v>124463120.83845186</v>
      </c>
      <c r="K53" s="1320"/>
      <c r="L53" s="1320"/>
      <c r="M53" s="1320"/>
      <c r="N53" s="1320"/>
      <c r="O53" s="1320"/>
      <c r="P53" s="1320"/>
      <c r="Q53" s="1320">
        <v>124463120.83845186</v>
      </c>
      <c r="R53" s="691"/>
    </row>
    <row r="54" spans="2:18" ht="15.6" customHeight="1">
      <c r="B54" s="1592">
        <v>0</v>
      </c>
      <c r="C54" s="1679"/>
      <c r="E54" s="553"/>
      <c r="F54" s="467" t="s">
        <v>5881</v>
      </c>
      <c r="G54" s="550">
        <v>14726782.227677573</v>
      </c>
      <c r="H54" s="1320"/>
      <c r="I54" s="1320"/>
      <c r="J54" s="1320"/>
      <c r="K54" s="1320"/>
      <c r="L54" s="1320"/>
      <c r="M54" s="1320"/>
      <c r="N54" s="1320"/>
      <c r="O54" s="1320">
        <v>14726782.227677573</v>
      </c>
      <c r="P54" s="1320"/>
      <c r="Q54" s="1320">
        <v>14726782.227677573</v>
      </c>
      <c r="R54" s="691"/>
    </row>
    <row r="55" spans="2:18" ht="15.6" customHeight="1">
      <c r="B55" s="1592">
        <v>0</v>
      </c>
      <c r="C55" s="1679"/>
      <c r="D55" s="2569"/>
      <c r="E55" s="553"/>
      <c r="F55" s="467" t="s">
        <v>5620</v>
      </c>
      <c r="G55" s="550">
        <v>0</v>
      </c>
      <c r="H55" s="1320"/>
      <c r="I55" s="1320"/>
      <c r="J55" s="1320"/>
      <c r="K55" s="1320"/>
      <c r="L55" s="1320"/>
      <c r="M55" s="1320"/>
      <c r="N55" s="1320"/>
      <c r="O55" s="1320"/>
      <c r="P55" s="1320"/>
      <c r="Q55" s="1320">
        <v>0</v>
      </c>
      <c r="R55" s="691"/>
    </row>
    <row r="56" spans="2:18" ht="15.6" customHeight="1">
      <c r="B56" s="1592">
        <v>0</v>
      </c>
      <c r="C56" s="1679"/>
      <c r="E56" s="553"/>
      <c r="F56" s="467" t="s">
        <v>3041</v>
      </c>
      <c r="G56" s="1334">
        <v>-485259.86430422915</v>
      </c>
      <c r="H56" s="1334"/>
      <c r="I56" s="1334"/>
      <c r="J56" s="1334">
        <v>-485259.86430422915</v>
      </c>
      <c r="K56" s="1334"/>
      <c r="L56" s="1334"/>
      <c r="M56" s="1334"/>
      <c r="N56" s="1334"/>
      <c r="O56" s="1334"/>
      <c r="P56" s="1334"/>
      <c r="Q56" s="1334">
        <v>-485259.86430422915</v>
      </c>
      <c r="R56" s="691"/>
    </row>
    <row r="57" spans="2:18" ht="15.6" customHeight="1">
      <c r="B57" s="1592">
        <v>0</v>
      </c>
      <c r="C57" s="1679"/>
      <c r="E57" s="553"/>
      <c r="F57" s="148" t="s">
        <v>5887</v>
      </c>
      <c r="G57" s="550">
        <v>171161710.67792332</v>
      </c>
      <c r="H57" s="1320">
        <v>0</v>
      </c>
      <c r="I57" s="1320">
        <v>0</v>
      </c>
      <c r="J57" s="1320">
        <v>123977860.97414763</v>
      </c>
      <c r="K57" s="1320">
        <v>0</v>
      </c>
      <c r="L57" s="1320"/>
      <c r="M57" s="1320">
        <v>0</v>
      </c>
      <c r="N57" s="1320">
        <v>32457067.476098094</v>
      </c>
      <c r="O57" s="1320">
        <v>14726782.227677573</v>
      </c>
      <c r="P57" s="1320">
        <v>0</v>
      </c>
      <c r="Q57" s="1320">
        <v>171161710.67792332</v>
      </c>
      <c r="R57" s="691"/>
    </row>
    <row r="58" spans="2:18" ht="15.6" customHeight="1">
      <c r="B58" s="1592">
        <v>0</v>
      </c>
      <c r="C58" s="1679"/>
      <c r="E58" s="553"/>
      <c r="F58" s="148"/>
      <c r="G58" s="550"/>
      <c r="H58" s="1320"/>
      <c r="I58" s="1320"/>
      <c r="J58" s="1320"/>
      <c r="K58" s="1320"/>
      <c r="L58" s="1320"/>
      <c r="M58" s="1320"/>
      <c r="N58" s="1320"/>
      <c r="O58" s="1320"/>
      <c r="P58" s="1320"/>
      <c r="Q58" s="1320"/>
      <c r="R58" s="691"/>
    </row>
    <row r="59" spans="2:18" ht="15.6" customHeight="1">
      <c r="B59" s="1592">
        <v>0</v>
      </c>
      <c r="C59" s="1679"/>
      <c r="E59" s="553" t="s">
        <v>31</v>
      </c>
      <c r="F59" s="467"/>
      <c r="G59" s="550"/>
      <c r="H59" s="1320"/>
      <c r="I59" s="1320"/>
      <c r="J59" s="1320"/>
      <c r="K59" s="1320"/>
      <c r="L59" s="1320"/>
      <c r="M59" s="1320"/>
      <c r="N59" s="1320"/>
      <c r="O59" s="1320"/>
      <c r="P59" s="1320"/>
      <c r="Q59" s="1320"/>
      <c r="R59" s="691"/>
    </row>
    <row r="60" spans="2:18" ht="15.6" customHeight="1">
      <c r="B60" s="1592">
        <v>0</v>
      </c>
      <c r="C60" s="1679"/>
      <c r="E60" s="553"/>
      <c r="F60" s="467" t="s">
        <v>5618</v>
      </c>
      <c r="G60" s="550">
        <v>0</v>
      </c>
      <c r="H60" s="1320"/>
      <c r="I60" s="1320"/>
      <c r="J60" s="1320"/>
      <c r="K60" s="1320"/>
      <c r="L60" s="1320"/>
      <c r="M60" s="1320"/>
      <c r="N60" s="1320"/>
      <c r="O60" s="1320"/>
      <c r="P60" s="1320"/>
      <c r="Q60" s="1320">
        <v>0</v>
      </c>
      <c r="R60" s="691"/>
    </row>
    <row r="61" spans="2:18" ht="15.6" customHeight="1">
      <c r="B61" s="1592">
        <v>0</v>
      </c>
      <c r="C61" s="1679"/>
      <c r="E61" s="553"/>
      <c r="F61" s="467" t="s">
        <v>5619</v>
      </c>
      <c r="G61" s="550">
        <v>81491605.43665579</v>
      </c>
      <c r="H61" s="1320"/>
      <c r="I61" s="1320"/>
      <c r="J61" s="1320"/>
      <c r="K61" s="1320">
        <v>81491605.43665579</v>
      </c>
      <c r="L61" s="1320"/>
      <c r="M61" s="1320"/>
      <c r="N61" s="1320"/>
      <c r="O61" s="1320"/>
      <c r="P61" s="1320"/>
      <c r="Q61" s="1320">
        <v>81491605.43665579</v>
      </c>
      <c r="R61" s="691"/>
    </row>
    <row r="62" spans="2:18" ht="15.6" customHeight="1">
      <c r="B62" s="1592">
        <v>0</v>
      </c>
      <c r="C62" s="1679"/>
      <c r="E62" s="553"/>
      <c r="F62" s="467" t="s">
        <v>5881</v>
      </c>
      <c r="G62" s="550">
        <v>0</v>
      </c>
      <c r="H62" s="1320"/>
      <c r="I62" s="1320"/>
      <c r="J62" s="1320"/>
      <c r="K62" s="1320"/>
      <c r="L62" s="1320"/>
      <c r="M62" s="1320"/>
      <c r="N62" s="1320"/>
      <c r="O62" s="1320"/>
      <c r="P62" s="1320"/>
      <c r="Q62" s="1320">
        <v>0</v>
      </c>
      <c r="R62" s="691"/>
    </row>
    <row r="63" spans="2:18" ht="15.6" customHeight="1">
      <c r="B63" s="1592">
        <v>0</v>
      </c>
      <c r="C63" s="1679"/>
      <c r="E63" s="553"/>
      <c r="F63" s="467" t="s">
        <v>5620</v>
      </c>
      <c r="G63" s="550">
        <v>0</v>
      </c>
      <c r="H63" s="1320"/>
      <c r="I63" s="1320"/>
      <c r="J63" s="1320"/>
      <c r="K63" s="1320"/>
      <c r="L63" s="1320"/>
      <c r="M63" s="1320"/>
      <c r="N63" s="1320"/>
      <c r="O63" s="1320"/>
      <c r="P63" s="1320"/>
      <c r="Q63" s="1320">
        <v>0</v>
      </c>
      <c r="R63" s="691"/>
    </row>
    <row r="64" spans="2:18" ht="15.6" customHeight="1">
      <c r="B64" s="1592">
        <v>0</v>
      </c>
      <c r="C64" s="1679"/>
      <c r="E64" s="553"/>
      <c r="F64" s="467" t="s">
        <v>3041</v>
      </c>
      <c r="G64" s="1334">
        <v>0</v>
      </c>
      <c r="H64" s="1334"/>
      <c r="I64" s="1334"/>
      <c r="J64" s="1334"/>
      <c r="K64" s="1334"/>
      <c r="L64" s="1334"/>
      <c r="M64" s="1334"/>
      <c r="N64" s="1334"/>
      <c r="O64" s="1334"/>
      <c r="P64" s="1334"/>
      <c r="Q64" s="1334">
        <v>0</v>
      </c>
      <c r="R64" s="20"/>
    </row>
    <row r="65" spans="2:20" ht="15.6" customHeight="1">
      <c r="B65" s="1592">
        <v>0</v>
      </c>
      <c r="C65" s="1679"/>
      <c r="E65" s="553"/>
      <c r="F65" s="148" t="s">
        <v>5888</v>
      </c>
      <c r="G65" s="550">
        <v>81491605.43665579</v>
      </c>
      <c r="H65" s="1320">
        <v>0</v>
      </c>
      <c r="I65" s="1320">
        <v>0</v>
      </c>
      <c r="J65" s="1320">
        <v>0</v>
      </c>
      <c r="K65" s="1320">
        <v>81491605.43665579</v>
      </c>
      <c r="L65" s="1320">
        <v>0</v>
      </c>
      <c r="M65" s="1320">
        <v>0</v>
      </c>
      <c r="N65" s="1320">
        <v>0</v>
      </c>
      <c r="O65" s="1320">
        <v>0</v>
      </c>
      <c r="P65" s="1320">
        <v>0</v>
      </c>
      <c r="Q65" s="1320">
        <v>81491605.43665579</v>
      </c>
      <c r="R65" s="20"/>
    </row>
    <row r="66" spans="2:20" ht="15.6" customHeight="1">
      <c r="B66" s="1592">
        <v>0</v>
      </c>
      <c r="C66" s="1679"/>
      <c r="E66" s="553"/>
      <c r="F66" s="467"/>
      <c r="G66" s="550"/>
      <c r="H66" s="1320"/>
      <c r="I66" s="1320"/>
      <c r="J66" s="1320"/>
      <c r="K66" s="1320"/>
      <c r="L66" s="1320"/>
      <c r="M66" s="1320"/>
      <c r="N66" s="1320"/>
      <c r="O66" s="1320"/>
      <c r="P66" s="1320"/>
      <c r="Q66" s="1320"/>
      <c r="R66" s="691"/>
    </row>
    <row r="67" spans="2:20" ht="15.6" customHeight="1">
      <c r="B67" s="1592">
        <v>0</v>
      </c>
      <c r="C67" s="1679"/>
      <c r="E67" s="553" t="s">
        <v>38</v>
      </c>
      <c r="F67" s="467"/>
      <c r="G67" s="550"/>
      <c r="H67" s="1320"/>
      <c r="I67" s="1320"/>
      <c r="J67" s="1320"/>
      <c r="K67" s="1320"/>
      <c r="L67" s="1320"/>
      <c r="M67" s="1320"/>
      <c r="N67" s="1320"/>
      <c r="O67" s="1320"/>
      <c r="P67" s="1320"/>
      <c r="Q67" s="1320"/>
      <c r="R67" s="691"/>
    </row>
    <row r="68" spans="2:20" ht="15.6" customHeight="1">
      <c r="B68" s="1592">
        <v>0</v>
      </c>
      <c r="C68" s="1679"/>
      <c r="E68" s="553"/>
      <c r="F68" s="467" t="s">
        <v>5618</v>
      </c>
      <c r="G68" s="550">
        <v>126637913.92558783</v>
      </c>
      <c r="H68" s="1320">
        <v>0</v>
      </c>
      <c r="I68" s="1320">
        <v>0</v>
      </c>
      <c r="J68" s="1320">
        <v>0</v>
      </c>
      <c r="K68" s="1320">
        <v>0</v>
      </c>
      <c r="L68" s="1320">
        <v>0</v>
      </c>
      <c r="M68" s="1320">
        <v>0</v>
      </c>
      <c r="N68" s="1320">
        <v>38793543.92794805</v>
      </c>
      <c r="O68" s="1320">
        <v>35485352.173809491</v>
      </c>
      <c r="P68" s="1320">
        <v>52359017.823830299</v>
      </c>
      <c r="Q68" s="1320">
        <v>126637913.92558783</v>
      </c>
      <c r="R68" s="691"/>
    </row>
    <row r="69" spans="2:20" ht="15.6" customHeight="1">
      <c r="B69" s="1592">
        <v>0</v>
      </c>
      <c r="C69" s="1679"/>
      <c r="E69" s="553"/>
      <c r="F69" s="467" t="s">
        <v>5619</v>
      </c>
      <c r="G69" s="550">
        <v>952451808.06331658</v>
      </c>
      <c r="H69" s="1320">
        <v>252391407.83590063</v>
      </c>
      <c r="I69" s="1320">
        <v>0</v>
      </c>
      <c r="J69" s="1320">
        <v>454078424.55190676</v>
      </c>
      <c r="K69" s="1320">
        <v>81491605.43665579</v>
      </c>
      <c r="L69" s="1320">
        <v>0</v>
      </c>
      <c r="M69" s="1320">
        <v>0</v>
      </c>
      <c r="N69" s="1320">
        <v>0</v>
      </c>
      <c r="O69" s="1320">
        <v>0</v>
      </c>
      <c r="P69" s="1320">
        <v>164490370.23885339</v>
      </c>
      <c r="Q69" s="1320">
        <v>952451808.06331658</v>
      </c>
      <c r="R69" s="691"/>
    </row>
    <row r="70" spans="2:20" ht="15.6" customHeight="1">
      <c r="B70" s="1592">
        <v>0</v>
      </c>
      <c r="C70" s="1679"/>
      <c r="E70" s="553"/>
      <c r="F70" s="467" t="s">
        <v>5881</v>
      </c>
      <c r="G70" s="550">
        <v>176347367.90031976</v>
      </c>
      <c r="H70" s="1320">
        <v>0</v>
      </c>
      <c r="I70" s="1320">
        <v>0</v>
      </c>
      <c r="J70" s="1320">
        <v>0</v>
      </c>
      <c r="K70" s="1320">
        <v>0</v>
      </c>
      <c r="L70" s="1320">
        <v>0</v>
      </c>
      <c r="M70" s="1320">
        <v>0</v>
      </c>
      <c r="N70" s="1320">
        <v>0</v>
      </c>
      <c r="O70" s="1320">
        <v>115161488.25325167</v>
      </c>
      <c r="P70" s="1320">
        <v>61185879.647068083</v>
      </c>
      <c r="Q70" s="1320">
        <v>176347367.90031976</v>
      </c>
      <c r="R70" s="691"/>
    </row>
    <row r="71" spans="2:20" ht="15.6" customHeight="1">
      <c r="B71" s="1592">
        <v>0</v>
      </c>
      <c r="C71" s="1679"/>
      <c r="E71" s="553"/>
      <c r="F71" s="467" t="s">
        <v>5620</v>
      </c>
      <c r="G71" s="550">
        <v>241753607.46590996</v>
      </c>
      <c r="H71" s="1320">
        <v>-1447826.2262141232</v>
      </c>
      <c r="I71" s="1320">
        <v>0</v>
      </c>
      <c r="J71" s="1320">
        <v>0</v>
      </c>
      <c r="K71" s="1320">
        <v>0</v>
      </c>
      <c r="L71" s="1320">
        <v>0</v>
      </c>
      <c r="M71" s="1320">
        <v>213181870.74260217</v>
      </c>
      <c r="N71" s="1320">
        <v>0</v>
      </c>
      <c r="O71" s="1320">
        <v>0</v>
      </c>
      <c r="P71" s="1320">
        <v>30019562.949521914</v>
      </c>
      <c r="Q71" s="1320">
        <v>241753607.46590996</v>
      </c>
      <c r="R71" s="3600"/>
    </row>
    <row r="72" spans="2:20" ht="15.6" customHeight="1">
      <c r="B72" s="1592">
        <v>0</v>
      </c>
      <c r="C72" s="1679"/>
      <c r="E72" s="553"/>
      <c r="F72" s="467" t="s">
        <v>3041</v>
      </c>
      <c r="G72" s="1320">
        <v>-485259.86430422915</v>
      </c>
      <c r="H72" s="1320">
        <v>0</v>
      </c>
      <c r="I72" s="1320">
        <v>0</v>
      </c>
      <c r="J72" s="1320">
        <v>-485259.86430422915</v>
      </c>
      <c r="K72" s="1320">
        <v>0</v>
      </c>
      <c r="L72" s="1320">
        <v>0</v>
      </c>
      <c r="M72" s="1320">
        <v>0</v>
      </c>
      <c r="N72" s="1320">
        <v>0</v>
      </c>
      <c r="O72" s="1320">
        <v>0</v>
      </c>
      <c r="P72" s="1320">
        <v>0</v>
      </c>
      <c r="Q72" s="1320">
        <v>-485259.86430422915</v>
      </c>
      <c r="R72" s="3264"/>
      <c r="S72" s="152"/>
      <c r="T72" s="152"/>
    </row>
    <row r="73" spans="2:20" ht="15.6" customHeight="1">
      <c r="B73" s="3516">
        <v>0</v>
      </c>
      <c r="C73" s="3601"/>
      <c r="E73" s="573" t="s">
        <v>38</v>
      </c>
      <c r="F73" s="2557"/>
      <c r="G73" s="3602">
        <v>1496705437.4908299</v>
      </c>
      <c r="H73" s="2756">
        <v>250943581.60968649</v>
      </c>
      <c r="I73" s="2756">
        <v>0</v>
      </c>
      <c r="J73" s="2756">
        <v>453593164.68760252</v>
      </c>
      <c r="K73" s="2756">
        <v>81491605.43665579</v>
      </c>
      <c r="L73" s="2756">
        <v>0</v>
      </c>
      <c r="M73" s="2756">
        <v>213181870.74260217</v>
      </c>
      <c r="N73" s="2756">
        <v>38793543.92794805</v>
      </c>
      <c r="O73" s="2756">
        <v>150646840.42706117</v>
      </c>
      <c r="P73" s="2756">
        <v>308054830.65927368</v>
      </c>
      <c r="Q73" s="2756">
        <v>1496705437.4908299</v>
      </c>
      <c r="R73" s="3603"/>
      <c r="S73" s="152"/>
      <c r="T73" s="152"/>
    </row>
    <row r="74" spans="2:20" ht="15.6" customHeight="1">
      <c r="E74" s="146"/>
      <c r="F74" s="152"/>
      <c r="H74" s="1364"/>
      <c r="I74" s="152"/>
      <c r="J74" s="1364"/>
      <c r="K74" s="1364"/>
      <c r="L74" s="1364"/>
      <c r="M74" s="1364"/>
      <c r="N74" s="1364"/>
      <c r="O74" s="1364"/>
      <c r="P74" s="1364"/>
      <c r="R74" s="3604"/>
      <c r="S74" s="3605"/>
      <c r="T74" s="152"/>
    </row>
    <row r="75" spans="2:20" ht="15.6" customHeight="1">
      <c r="E75" s="146"/>
      <c r="F75" s="152"/>
      <c r="G75" s="3604"/>
      <c r="H75" s="3604"/>
      <c r="I75" s="3604"/>
      <c r="J75" s="3604"/>
      <c r="K75" s="3604"/>
      <c r="L75" s="3604"/>
      <c r="M75" s="3604"/>
      <c r="N75" s="3604"/>
      <c r="O75" s="3604"/>
      <c r="P75" s="3604"/>
      <c r="Q75" s="3603"/>
      <c r="R75" s="3604"/>
      <c r="S75" s="3605"/>
      <c r="T75" s="152"/>
    </row>
    <row r="76" spans="2:20" ht="15.6" customHeight="1">
      <c r="E76" s="2516" t="s">
        <v>5889</v>
      </c>
      <c r="F76" s="64"/>
      <c r="G76" s="3606">
        <v>1400300632.4764676</v>
      </c>
      <c r="H76" s="3607">
        <v>217051881.55106109</v>
      </c>
      <c r="I76" s="3607">
        <v>0</v>
      </c>
      <c r="J76" s="3607">
        <v>417310649.73319149</v>
      </c>
      <c r="K76" s="3607">
        <v>77319289.477640092</v>
      </c>
      <c r="L76" s="3607">
        <v>0</v>
      </c>
      <c r="M76" s="3607">
        <v>254761393.83047134</v>
      </c>
      <c r="N76" s="3607">
        <v>25491208.89521407</v>
      </c>
      <c r="O76" s="3607">
        <v>157060120.2885955</v>
      </c>
      <c r="P76" s="3607">
        <v>251306088.70029378</v>
      </c>
      <c r="Q76" s="3607">
        <v>1400300632.4764676</v>
      </c>
      <c r="R76" s="3604"/>
      <c r="S76" s="3605"/>
      <c r="T76" s="152"/>
    </row>
    <row r="77" spans="2:20" ht="15.6" customHeight="1">
      <c r="E77" s="146" t="s">
        <v>25</v>
      </c>
      <c r="F77" s="152"/>
      <c r="G77" s="3544">
        <v>96404805.014362335</v>
      </c>
      <c r="H77" s="3544">
        <v>33891700.0586254</v>
      </c>
      <c r="I77" s="3544">
        <v>0</v>
      </c>
      <c r="J77" s="3544">
        <v>36282514.95441103</v>
      </c>
      <c r="K77" s="3544">
        <v>4172315.9590156972</v>
      </c>
      <c r="L77" s="3544">
        <v>0</v>
      </c>
      <c r="M77" s="3544">
        <v>-41579523.087869167</v>
      </c>
      <c r="N77" s="3544">
        <v>13302335.032733981</v>
      </c>
      <c r="O77" s="3544">
        <v>-6413279.8615343273</v>
      </c>
      <c r="P77" s="3544">
        <v>56748741.958979905</v>
      </c>
      <c r="Q77" s="3544">
        <v>96404805.014362335</v>
      </c>
      <c r="R77" s="3604"/>
      <c r="S77" s="3605"/>
      <c r="T77" s="152"/>
    </row>
    <row r="78" spans="2:20" ht="15.6" customHeight="1">
      <c r="E78" s="146"/>
      <c r="F78" s="152"/>
      <c r="G78" s="3608"/>
      <c r="H78" s="3608"/>
      <c r="I78" s="3608"/>
      <c r="J78" s="3608"/>
      <c r="K78" s="3608"/>
      <c r="L78" s="3608"/>
      <c r="M78" s="3608"/>
      <c r="N78" s="3608"/>
      <c r="O78" s="3608"/>
      <c r="P78" s="3608"/>
      <c r="Q78" s="3609"/>
      <c r="R78" s="3609"/>
      <c r="S78" s="3605"/>
      <c r="T78" s="152"/>
    </row>
    <row r="79" spans="2:20" ht="15.6" customHeight="1">
      <c r="E79" s="146"/>
      <c r="F79" s="152"/>
      <c r="G79" s="3604"/>
      <c r="H79" s="3604"/>
      <c r="I79" s="3604"/>
      <c r="J79" s="3604"/>
      <c r="K79" s="3604"/>
      <c r="L79" s="3604"/>
      <c r="M79" s="3604"/>
      <c r="N79" s="3604"/>
      <c r="O79" s="3604"/>
      <c r="P79" s="3604"/>
      <c r="Q79" s="3604"/>
      <c r="R79" s="3604"/>
      <c r="S79" s="3605"/>
      <c r="T79" s="152"/>
    </row>
    <row r="80" spans="2:20" ht="15.6" customHeight="1">
      <c r="E80" s="146"/>
      <c r="F80" s="152"/>
      <c r="G80" s="152"/>
      <c r="H80" s="152"/>
      <c r="I80" s="152"/>
      <c r="J80" s="152"/>
      <c r="K80" s="152"/>
      <c r="L80" s="152"/>
      <c r="M80" s="152"/>
      <c r="N80" s="152"/>
      <c r="O80" s="152"/>
      <c r="P80" s="152"/>
      <c r="Q80" s="3604"/>
      <c r="R80" s="3604"/>
      <c r="S80" s="152"/>
      <c r="T80" s="152"/>
    </row>
    <row r="81" spans="5:20" ht="15.6" customHeight="1">
      <c r="E81" s="146"/>
      <c r="F81" s="152"/>
      <c r="G81" s="152"/>
      <c r="H81" s="152"/>
      <c r="I81" s="152"/>
      <c r="J81" s="152"/>
      <c r="K81" s="152"/>
      <c r="L81" s="152"/>
      <c r="M81" s="152"/>
      <c r="N81" s="152"/>
      <c r="O81" s="152"/>
      <c r="P81" s="152"/>
      <c r="Q81" s="3604"/>
      <c r="R81" s="3604"/>
      <c r="S81" s="152"/>
      <c r="T81" s="152"/>
    </row>
    <row r="82" spans="5:20" ht="15.6" customHeight="1">
      <c r="E82" s="146"/>
      <c r="F82" s="152"/>
      <c r="G82" s="3604"/>
      <c r="H82" s="3604"/>
      <c r="I82" s="3604"/>
      <c r="J82" s="3604"/>
      <c r="K82" s="3604"/>
      <c r="L82" s="3604"/>
      <c r="M82" s="3604"/>
      <c r="N82" s="3604"/>
      <c r="O82" s="3604"/>
      <c r="P82" s="3604"/>
      <c r="Q82" s="3604"/>
      <c r="R82" s="3604"/>
      <c r="S82" s="3605"/>
      <c r="T82" s="152"/>
    </row>
    <row r="83" spans="5:20" ht="15.6" customHeight="1">
      <c r="E83" s="146"/>
      <c r="F83" s="152"/>
      <c r="G83" s="3604"/>
      <c r="H83" s="3604"/>
      <c r="I83" s="3604"/>
      <c r="J83" s="3604"/>
      <c r="K83" s="3604"/>
      <c r="L83" s="3604"/>
      <c r="M83" s="3604"/>
      <c r="N83" s="3604"/>
      <c r="O83" s="3604"/>
      <c r="P83" s="3604"/>
      <c r="Q83" s="3604"/>
      <c r="R83" s="3604"/>
      <c r="S83" s="3605"/>
      <c r="T83" s="152"/>
    </row>
    <row r="84" spans="5:20" ht="15.6" customHeight="1">
      <c r="E84" s="146"/>
      <c r="F84" s="152"/>
      <c r="G84" s="3604"/>
      <c r="H84" s="3604"/>
      <c r="I84" s="3604"/>
      <c r="J84" s="3604"/>
      <c r="K84" s="3604"/>
      <c r="L84" s="3604"/>
      <c r="M84" s="3604"/>
      <c r="N84" s="3604"/>
      <c r="O84" s="3604"/>
      <c r="P84" s="3604"/>
      <c r="Q84" s="3604"/>
      <c r="R84" s="3604"/>
      <c r="S84" s="3605"/>
      <c r="T84" s="152"/>
    </row>
    <row r="85" spans="5:20" ht="15.6" customHeight="1">
      <c r="E85" s="146"/>
      <c r="F85" s="152"/>
      <c r="G85" s="3604"/>
      <c r="H85" s="3604"/>
      <c r="I85" s="3604"/>
      <c r="J85" s="3604"/>
      <c r="K85" s="3604"/>
      <c r="L85" s="3604"/>
      <c r="M85" s="3604"/>
      <c r="N85" s="3604"/>
      <c r="O85" s="3604"/>
      <c r="P85" s="3604"/>
      <c r="Q85" s="3604"/>
      <c r="R85" s="3604"/>
      <c r="S85" s="3605"/>
      <c r="T85" s="152"/>
    </row>
    <row r="86" spans="5:20" ht="15.6" customHeight="1">
      <c r="E86" s="146"/>
      <c r="F86" s="152"/>
      <c r="G86" s="3608"/>
      <c r="H86" s="3608"/>
      <c r="I86" s="3608"/>
      <c r="J86" s="3608"/>
      <c r="K86" s="3608"/>
      <c r="L86" s="3608"/>
      <c r="M86" s="3608"/>
      <c r="N86" s="3608"/>
      <c r="O86" s="3608"/>
      <c r="P86" s="3608"/>
      <c r="Q86" s="3609"/>
      <c r="R86" s="3609"/>
      <c r="S86" s="3605"/>
      <c r="T86" s="152"/>
    </row>
    <row r="87" spans="5:20" ht="15.6" customHeight="1">
      <c r="E87" s="146"/>
      <c r="F87" s="152"/>
      <c r="G87" s="3604"/>
      <c r="H87" s="3604"/>
      <c r="I87" s="3604"/>
      <c r="J87" s="3604"/>
      <c r="K87" s="3604"/>
      <c r="L87" s="3604"/>
      <c r="M87" s="3604"/>
      <c r="N87" s="3604"/>
      <c r="O87" s="3604"/>
      <c r="P87" s="3604"/>
      <c r="Q87" s="3604"/>
      <c r="R87" s="3604"/>
      <c r="S87" s="3605"/>
      <c r="T87" s="152"/>
    </row>
    <row r="88" spans="5:20" ht="15.6" customHeight="1">
      <c r="E88" s="146"/>
      <c r="F88" s="152"/>
      <c r="G88" s="152"/>
      <c r="H88" s="152"/>
      <c r="I88" s="152"/>
      <c r="J88" s="152"/>
      <c r="K88" s="152"/>
      <c r="L88" s="152"/>
      <c r="M88" s="152"/>
      <c r="N88" s="152"/>
      <c r="O88" s="152"/>
      <c r="P88" s="152"/>
      <c r="Q88" s="3604"/>
      <c r="R88" s="3604"/>
      <c r="S88" s="152"/>
      <c r="T88" s="152"/>
    </row>
    <row r="89" spans="5:20" ht="15.6" customHeight="1">
      <c r="E89" s="146"/>
      <c r="F89" s="152"/>
      <c r="G89" s="152"/>
      <c r="H89" s="152"/>
      <c r="I89" s="152"/>
      <c r="J89" s="152"/>
      <c r="K89" s="152"/>
      <c r="L89" s="152"/>
      <c r="M89" s="152"/>
      <c r="N89" s="152"/>
      <c r="O89" s="152"/>
      <c r="P89" s="152"/>
      <c r="Q89" s="3604"/>
      <c r="R89" s="3604"/>
      <c r="S89" s="152"/>
      <c r="T89" s="152"/>
    </row>
    <row r="90" spans="5:20" ht="15.6" customHeight="1">
      <c r="E90" s="146"/>
      <c r="F90" s="152"/>
      <c r="G90" s="3604"/>
      <c r="H90" s="3604"/>
      <c r="I90" s="3604"/>
      <c r="J90" s="3604"/>
      <c r="K90" s="3604"/>
      <c r="L90" s="3604"/>
      <c r="M90" s="3604"/>
      <c r="N90" s="3604"/>
      <c r="O90" s="3604"/>
      <c r="P90" s="3604"/>
      <c r="Q90" s="3604"/>
      <c r="R90" s="3604"/>
      <c r="S90" s="3605"/>
      <c r="T90" s="152"/>
    </row>
    <row r="91" spans="5:20" ht="15.6" customHeight="1">
      <c r="E91" s="146"/>
      <c r="F91" s="152"/>
      <c r="G91" s="3604"/>
      <c r="H91" s="3604"/>
      <c r="I91" s="3604"/>
      <c r="J91" s="3604"/>
      <c r="K91" s="3604"/>
      <c r="L91" s="3604"/>
      <c r="M91" s="3604"/>
      <c r="N91" s="3604"/>
      <c r="O91" s="3604"/>
      <c r="P91" s="3604"/>
      <c r="Q91" s="3604"/>
      <c r="R91" s="3604"/>
      <c r="S91" s="3605"/>
      <c r="T91" s="152"/>
    </row>
    <row r="92" spans="5:20" ht="15.6" customHeight="1">
      <c r="E92" s="146"/>
      <c r="F92" s="152"/>
      <c r="G92" s="3604"/>
      <c r="H92" s="3604"/>
      <c r="I92" s="3604"/>
      <c r="J92" s="3604"/>
      <c r="K92" s="3604"/>
      <c r="L92" s="3604"/>
      <c r="M92" s="3604"/>
      <c r="N92" s="3604"/>
      <c r="O92" s="3604"/>
      <c r="P92" s="3604"/>
      <c r="Q92" s="3604"/>
      <c r="R92" s="3604"/>
      <c r="S92" s="3605"/>
      <c r="T92" s="152"/>
    </row>
    <row r="93" spans="5:20" ht="15.6" customHeight="1">
      <c r="E93" s="146"/>
      <c r="F93" s="152"/>
      <c r="G93" s="3604"/>
      <c r="H93" s="3604"/>
      <c r="I93" s="3604"/>
      <c r="J93" s="3604"/>
      <c r="K93" s="3604"/>
      <c r="L93" s="3604"/>
      <c r="M93" s="3604"/>
      <c r="N93" s="3604"/>
      <c r="O93" s="3604"/>
      <c r="P93" s="3604"/>
      <c r="Q93" s="3604"/>
      <c r="R93" s="3604"/>
      <c r="S93" s="3605"/>
      <c r="T93" s="152"/>
    </row>
    <row r="94" spans="5:20" ht="15.6" customHeight="1">
      <c r="E94" s="146"/>
      <c r="F94" s="152"/>
      <c r="G94" s="3608"/>
      <c r="H94" s="3608"/>
      <c r="I94" s="3608"/>
      <c r="J94" s="3608"/>
      <c r="K94" s="3608"/>
      <c r="L94" s="3608"/>
      <c r="M94" s="3608"/>
      <c r="N94" s="3608"/>
      <c r="O94" s="3608"/>
      <c r="P94" s="3608"/>
      <c r="Q94" s="3609"/>
      <c r="R94" s="3609"/>
      <c r="S94" s="3605"/>
      <c r="T94" s="152"/>
    </row>
    <row r="95" spans="5:20" ht="15.6" customHeight="1">
      <c r="E95" s="146"/>
      <c r="F95" s="152"/>
      <c r="G95" s="3604"/>
      <c r="H95" s="3604"/>
      <c r="I95" s="3604"/>
      <c r="J95" s="3604"/>
      <c r="K95" s="3604"/>
      <c r="L95" s="3604"/>
      <c r="M95" s="3604"/>
      <c r="N95" s="3604"/>
      <c r="O95" s="3604"/>
      <c r="P95" s="3604"/>
      <c r="Q95" s="3604"/>
      <c r="R95" s="3604"/>
      <c r="S95" s="3605"/>
      <c r="T95" s="152"/>
    </row>
    <row r="96" spans="5:20" ht="15.6" customHeight="1">
      <c r="E96" s="146"/>
      <c r="F96" s="152"/>
      <c r="G96" s="152"/>
      <c r="H96" s="152"/>
      <c r="I96" s="152"/>
      <c r="J96" s="152"/>
      <c r="K96" s="152"/>
      <c r="L96" s="152"/>
      <c r="M96" s="152"/>
      <c r="N96" s="152"/>
      <c r="O96" s="152"/>
      <c r="P96" s="152"/>
      <c r="Q96" s="3604"/>
      <c r="R96" s="3604"/>
      <c r="S96" s="152"/>
      <c r="T96" s="152"/>
    </row>
    <row r="97" spans="5:20" ht="15.6" customHeight="1">
      <c r="E97" s="146"/>
      <c r="F97" s="152"/>
      <c r="G97" s="152"/>
      <c r="H97" s="152"/>
      <c r="I97" s="152"/>
      <c r="J97" s="152"/>
      <c r="K97" s="152"/>
      <c r="L97" s="152"/>
      <c r="M97" s="152"/>
      <c r="N97" s="152"/>
      <c r="O97" s="152"/>
      <c r="P97" s="152"/>
      <c r="Q97" s="3604"/>
      <c r="R97" s="3604"/>
      <c r="S97" s="152"/>
      <c r="T97" s="152"/>
    </row>
    <row r="98" spans="5:20" ht="15.6" customHeight="1">
      <c r="E98" s="146"/>
      <c r="F98" s="152"/>
      <c r="G98" s="3604"/>
      <c r="H98" s="3604"/>
      <c r="I98" s="3604"/>
      <c r="J98" s="3604"/>
      <c r="K98" s="3604"/>
      <c r="L98" s="3604"/>
      <c r="M98" s="3604"/>
      <c r="N98" s="3604"/>
      <c r="O98" s="3604"/>
      <c r="P98" s="3604"/>
      <c r="Q98" s="3604"/>
      <c r="R98" s="3604"/>
      <c r="S98" s="3605"/>
      <c r="T98" s="152"/>
    </row>
    <row r="99" spans="5:20" ht="15.6" customHeight="1">
      <c r="E99" s="146"/>
      <c r="F99" s="152"/>
      <c r="G99" s="3604"/>
      <c r="H99" s="3604"/>
      <c r="I99" s="3604"/>
      <c r="J99" s="3604"/>
      <c r="K99" s="3604"/>
      <c r="L99" s="3604"/>
      <c r="M99" s="3604"/>
      <c r="N99" s="3604"/>
      <c r="O99" s="3604"/>
      <c r="P99" s="3604"/>
      <c r="Q99" s="3604"/>
      <c r="R99" s="3604"/>
      <c r="S99" s="3605"/>
      <c r="T99" s="152"/>
    </row>
    <row r="100" spans="5:20" ht="15.6" customHeight="1">
      <c r="E100" s="146"/>
      <c r="F100" s="152"/>
      <c r="G100" s="3604"/>
      <c r="H100" s="3604"/>
      <c r="I100" s="3604"/>
      <c r="J100" s="3604"/>
      <c r="K100" s="3604"/>
      <c r="L100" s="3604"/>
      <c r="M100" s="3604"/>
      <c r="N100" s="3604"/>
      <c r="O100" s="3604"/>
      <c r="P100" s="3604"/>
      <c r="Q100" s="3604"/>
      <c r="R100" s="3604"/>
      <c r="S100" s="3605"/>
      <c r="T100" s="152"/>
    </row>
    <row r="101" spans="5:20" ht="15.6" customHeight="1">
      <c r="E101" s="146"/>
      <c r="F101" s="152"/>
      <c r="G101" s="3604"/>
      <c r="H101" s="3604"/>
      <c r="I101" s="3604"/>
      <c r="J101" s="3604"/>
      <c r="K101" s="3604"/>
      <c r="L101" s="3604"/>
      <c r="M101" s="3604"/>
      <c r="N101" s="3604"/>
      <c r="O101" s="3604"/>
      <c r="P101" s="3604"/>
      <c r="Q101" s="3604"/>
      <c r="R101" s="3604"/>
      <c r="S101" s="3605"/>
      <c r="T101" s="152"/>
    </row>
    <row r="102" spans="5:20" ht="15.6" customHeight="1">
      <c r="E102" s="146"/>
      <c r="F102" s="152"/>
      <c r="G102" s="3608"/>
      <c r="H102" s="3608"/>
      <c r="I102" s="3608"/>
      <c r="J102" s="3608"/>
      <c r="K102" s="3608"/>
      <c r="L102" s="3608"/>
      <c r="M102" s="3608"/>
      <c r="N102" s="3608"/>
      <c r="O102" s="3608"/>
      <c r="P102" s="3608"/>
      <c r="Q102" s="3609"/>
      <c r="R102" s="3609"/>
      <c r="S102" s="3605"/>
      <c r="T102" s="152"/>
    </row>
    <row r="103" spans="5:20" ht="15.6" customHeight="1">
      <c r="E103" s="146"/>
      <c r="F103" s="152"/>
      <c r="G103" s="3604"/>
      <c r="H103" s="3604"/>
      <c r="I103" s="3604"/>
      <c r="J103" s="3604"/>
      <c r="K103" s="3604"/>
      <c r="L103" s="3604"/>
      <c r="M103" s="3604"/>
      <c r="N103" s="3604"/>
      <c r="O103" s="3604"/>
      <c r="P103" s="3604"/>
      <c r="Q103" s="3604"/>
      <c r="R103" s="3604"/>
      <c r="S103" s="3605"/>
      <c r="T103" s="152"/>
    </row>
    <row r="104" spans="5:20" ht="15.6" customHeight="1">
      <c r="E104" s="146"/>
      <c r="F104" s="152"/>
      <c r="G104" s="152"/>
      <c r="H104" s="152"/>
      <c r="I104" s="152"/>
      <c r="J104" s="152"/>
      <c r="K104" s="152"/>
      <c r="L104" s="152"/>
      <c r="M104" s="152"/>
      <c r="N104" s="152"/>
      <c r="O104" s="152"/>
      <c r="P104" s="152"/>
      <c r="Q104" s="3604"/>
      <c r="R104" s="3604"/>
      <c r="S104" s="152"/>
      <c r="T104" s="152"/>
    </row>
    <row r="105" spans="5:20" ht="15.6" customHeight="1">
      <c r="E105" s="146"/>
      <c r="F105" s="152"/>
      <c r="G105" s="152"/>
      <c r="H105" s="152"/>
      <c r="I105" s="152"/>
      <c r="J105" s="152"/>
      <c r="K105" s="152"/>
      <c r="L105" s="152"/>
      <c r="M105" s="152"/>
      <c r="N105" s="152"/>
      <c r="O105" s="152"/>
      <c r="P105" s="152"/>
      <c r="Q105" s="3604"/>
      <c r="R105" s="3604"/>
      <c r="S105" s="152"/>
      <c r="T105" s="152"/>
    </row>
    <row r="106" spans="5:20" ht="15.6" customHeight="1">
      <c r="E106" s="146"/>
      <c r="F106" s="152"/>
      <c r="G106" s="3604"/>
      <c r="H106" s="3604"/>
      <c r="I106" s="3604"/>
      <c r="J106" s="3604"/>
      <c r="K106" s="3604"/>
      <c r="L106" s="3604"/>
      <c r="M106" s="3604"/>
      <c r="N106" s="3604"/>
      <c r="O106" s="3604"/>
      <c r="P106" s="3604"/>
      <c r="Q106" s="3604"/>
      <c r="R106" s="3604"/>
      <c r="S106" s="3605"/>
      <c r="T106" s="152"/>
    </row>
    <row r="107" spans="5:20" ht="15.6" customHeight="1">
      <c r="E107" s="146"/>
      <c r="F107" s="152"/>
      <c r="G107" s="3604"/>
      <c r="H107" s="3604"/>
      <c r="I107" s="3604"/>
      <c r="J107" s="3604"/>
      <c r="K107" s="3604"/>
      <c r="L107" s="3604"/>
      <c r="M107" s="3604"/>
      <c r="N107" s="3604"/>
      <c r="O107" s="3604"/>
      <c r="P107" s="3604"/>
      <c r="Q107" s="3604"/>
      <c r="R107" s="3604"/>
      <c r="S107" s="3605"/>
      <c r="T107" s="152"/>
    </row>
    <row r="108" spans="5:20" ht="15.6" customHeight="1">
      <c r="E108" s="146"/>
      <c r="F108" s="152"/>
      <c r="G108" s="3604"/>
      <c r="H108" s="3604"/>
      <c r="I108" s="3604"/>
      <c r="J108" s="3604"/>
      <c r="K108" s="3604"/>
      <c r="L108" s="3604"/>
      <c r="M108" s="3604"/>
      <c r="N108" s="3604"/>
      <c r="O108" s="3604"/>
      <c r="P108" s="3604"/>
      <c r="Q108" s="3604"/>
      <c r="R108" s="3604"/>
      <c r="S108" s="3605"/>
      <c r="T108" s="152"/>
    </row>
    <row r="109" spans="5:20" ht="15.6" customHeight="1">
      <c r="E109" s="146"/>
      <c r="F109" s="152"/>
      <c r="G109" s="3604"/>
      <c r="H109" s="3604"/>
      <c r="I109" s="3604"/>
      <c r="J109" s="3604"/>
      <c r="K109" s="3604"/>
      <c r="L109" s="3604"/>
      <c r="M109" s="3604"/>
      <c r="N109" s="3604"/>
      <c r="O109" s="3604"/>
      <c r="P109" s="3604"/>
      <c r="Q109" s="3604"/>
      <c r="R109" s="3604"/>
      <c r="S109" s="3605"/>
      <c r="T109" s="152"/>
    </row>
    <row r="110" spans="5:20" ht="15.6" customHeight="1">
      <c r="E110" s="146"/>
      <c r="F110" s="152"/>
      <c r="G110" s="3608"/>
      <c r="H110" s="3608"/>
      <c r="I110" s="3608"/>
      <c r="J110" s="3608"/>
      <c r="K110" s="3608"/>
      <c r="L110" s="3608"/>
      <c r="M110" s="3608"/>
      <c r="N110" s="3608"/>
      <c r="O110" s="3608"/>
      <c r="P110" s="3608"/>
      <c r="Q110" s="3609"/>
      <c r="R110" s="3609"/>
      <c r="S110" s="3605"/>
      <c r="T110" s="152"/>
    </row>
    <row r="111" spans="5:20" ht="15.6" customHeight="1">
      <c r="E111" s="146"/>
      <c r="F111" s="152"/>
      <c r="G111" s="3604"/>
      <c r="H111" s="3604"/>
      <c r="I111" s="3604"/>
      <c r="J111" s="3604"/>
      <c r="K111" s="3604"/>
      <c r="L111" s="3604"/>
      <c r="M111" s="3604"/>
      <c r="N111" s="3604"/>
      <c r="O111" s="3604"/>
      <c r="P111" s="3604"/>
      <c r="Q111" s="3604"/>
      <c r="R111" s="3604"/>
      <c r="S111" s="3605"/>
      <c r="T111" s="152"/>
    </row>
    <row r="112" spans="5:20" ht="15.6" customHeight="1">
      <c r="E112" s="146"/>
      <c r="F112" s="152"/>
      <c r="G112" s="152"/>
      <c r="H112" s="152"/>
      <c r="I112" s="152"/>
      <c r="J112" s="152"/>
      <c r="K112" s="152"/>
      <c r="L112" s="152"/>
      <c r="M112" s="152"/>
      <c r="N112" s="152"/>
      <c r="O112" s="152"/>
      <c r="P112" s="152"/>
      <c r="Q112" s="3604"/>
      <c r="R112" s="3604"/>
      <c r="S112" s="152"/>
      <c r="T112" s="152"/>
    </row>
    <row r="113" spans="5:20" ht="15.6" customHeight="1">
      <c r="E113" s="146"/>
      <c r="F113" s="152"/>
      <c r="G113" s="152"/>
      <c r="H113" s="152"/>
      <c r="I113" s="152"/>
      <c r="J113" s="152"/>
      <c r="K113" s="152"/>
      <c r="L113" s="152"/>
      <c r="M113" s="152"/>
      <c r="N113" s="152"/>
      <c r="O113" s="152"/>
      <c r="P113" s="152"/>
      <c r="Q113" s="3604"/>
      <c r="R113" s="3604"/>
      <c r="S113" s="152"/>
      <c r="T113" s="152"/>
    </row>
    <row r="114" spans="5:20" ht="15.6" customHeight="1">
      <c r="E114" s="146"/>
      <c r="F114" s="152"/>
      <c r="G114" s="3604"/>
      <c r="H114" s="3604"/>
      <c r="I114" s="3604"/>
      <c r="J114" s="3604"/>
      <c r="K114" s="3604"/>
      <c r="L114" s="3604"/>
      <c r="M114" s="3604"/>
      <c r="N114" s="3604"/>
      <c r="O114" s="3604"/>
      <c r="P114" s="3604"/>
      <c r="Q114" s="3604"/>
      <c r="R114" s="3604"/>
      <c r="S114" s="3605"/>
      <c r="T114" s="152"/>
    </row>
    <row r="115" spans="5:20" ht="15.6" customHeight="1">
      <c r="E115" s="146"/>
      <c r="F115" s="152"/>
      <c r="G115" s="3604"/>
      <c r="H115" s="3604"/>
      <c r="I115" s="3604"/>
      <c r="J115" s="3604"/>
      <c r="K115" s="3604"/>
      <c r="L115" s="3604"/>
      <c r="M115" s="3604"/>
      <c r="N115" s="3604"/>
      <c r="O115" s="3604"/>
      <c r="P115" s="3604"/>
      <c r="Q115" s="3604"/>
      <c r="R115" s="3604"/>
      <c r="S115" s="3605"/>
      <c r="T115" s="152"/>
    </row>
    <row r="116" spans="5:20" ht="15.6" customHeight="1">
      <c r="E116" s="146"/>
      <c r="F116" s="152"/>
      <c r="G116" s="3604"/>
      <c r="H116" s="3604"/>
      <c r="I116" s="3604"/>
      <c r="J116" s="3604"/>
      <c r="K116" s="3604"/>
      <c r="L116" s="3604"/>
      <c r="M116" s="3604"/>
      <c r="N116" s="3604"/>
      <c r="O116" s="3604"/>
      <c r="P116" s="3604"/>
      <c r="Q116" s="3604"/>
      <c r="R116" s="3604"/>
      <c r="S116" s="3605"/>
      <c r="T116" s="152"/>
    </row>
    <row r="117" spans="5:20" ht="15.6" customHeight="1">
      <c r="E117" s="146"/>
      <c r="F117" s="152"/>
      <c r="G117" s="3604"/>
      <c r="H117" s="3604"/>
      <c r="I117" s="3604"/>
      <c r="J117" s="3604"/>
      <c r="K117" s="3604"/>
      <c r="L117" s="3604"/>
      <c r="M117" s="3604"/>
      <c r="N117" s="3604"/>
      <c r="O117" s="3604"/>
      <c r="P117" s="3604"/>
      <c r="Q117" s="3604"/>
      <c r="R117" s="3604"/>
      <c r="S117" s="3605"/>
      <c r="T117" s="152"/>
    </row>
    <row r="118" spans="5:20" ht="15.6" customHeight="1">
      <c r="E118" s="146"/>
      <c r="F118" s="152"/>
      <c r="G118" s="3608"/>
      <c r="H118" s="3608"/>
      <c r="I118" s="3608"/>
      <c r="J118" s="3608"/>
      <c r="K118" s="3608"/>
      <c r="L118" s="3608"/>
      <c r="M118" s="3608"/>
      <c r="N118" s="3608"/>
      <c r="O118" s="3608"/>
      <c r="P118" s="3608"/>
      <c r="Q118" s="3609"/>
      <c r="R118" s="3609"/>
      <c r="S118" s="3605"/>
      <c r="T118" s="152"/>
    </row>
    <row r="119" spans="5:20" ht="15.6" customHeight="1">
      <c r="E119" s="146"/>
      <c r="F119" s="152"/>
      <c r="G119" s="3604"/>
      <c r="H119" s="3604"/>
      <c r="I119" s="3604"/>
      <c r="J119" s="3604"/>
      <c r="K119" s="3604"/>
      <c r="L119" s="3604"/>
      <c r="M119" s="3604"/>
      <c r="N119" s="3604"/>
      <c r="O119" s="3604"/>
      <c r="P119" s="3604"/>
      <c r="Q119" s="3604"/>
      <c r="R119" s="3604"/>
      <c r="S119" s="3605"/>
      <c r="T119" s="152"/>
    </row>
    <row r="120" spans="5:20" ht="15.6" customHeight="1">
      <c r="E120" s="146"/>
      <c r="F120" s="152"/>
      <c r="G120" s="152"/>
      <c r="H120" s="152"/>
      <c r="I120" s="152"/>
      <c r="J120" s="152"/>
      <c r="K120" s="152"/>
      <c r="L120" s="152"/>
      <c r="M120" s="152"/>
      <c r="N120" s="152"/>
      <c r="O120" s="152"/>
      <c r="P120" s="152"/>
      <c r="Q120" s="3604"/>
      <c r="R120" s="3604"/>
      <c r="S120" s="152"/>
      <c r="T120" s="152"/>
    </row>
    <row r="121" spans="5:20" ht="15.6" customHeight="1">
      <c r="E121" s="146"/>
      <c r="F121" s="152"/>
      <c r="G121" s="152"/>
      <c r="H121" s="152"/>
      <c r="I121" s="152"/>
      <c r="J121" s="152"/>
      <c r="K121" s="152"/>
      <c r="L121" s="152"/>
      <c r="M121" s="152"/>
      <c r="N121" s="152"/>
      <c r="O121" s="152"/>
      <c r="P121" s="152"/>
      <c r="Q121" s="3604"/>
      <c r="R121" s="3604"/>
      <c r="S121" s="152"/>
      <c r="T121" s="152"/>
    </row>
    <row r="122" spans="5:20" ht="15.6" customHeight="1">
      <c r="E122" s="146"/>
      <c r="F122" s="152"/>
      <c r="G122" s="3604"/>
      <c r="H122" s="3604"/>
      <c r="I122" s="3604"/>
      <c r="J122" s="3604"/>
      <c r="K122" s="3604"/>
      <c r="L122" s="3604"/>
      <c r="M122" s="3604"/>
      <c r="N122" s="3604"/>
      <c r="O122" s="3604"/>
      <c r="P122" s="3604"/>
      <c r="Q122" s="3604"/>
      <c r="R122" s="3604"/>
      <c r="S122" s="3605"/>
      <c r="T122" s="152"/>
    </row>
    <row r="123" spans="5:20" ht="15.6" customHeight="1">
      <c r="E123" s="146"/>
      <c r="F123" s="152"/>
      <c r="G123" s="3604"/>
      <c r="H123" s="3604"/>
      <c r="I123" s="3604"/>
      <c r="J123" s="3604"/>
      <c r="K123" s="3604"/>
      <c r="L123" s="3604"/>
      <c r="M123" s="3604"/>
      <c r="N123" s="3604"/>
      <c r="O123" s="3604"/>
      <c r="P123" s="3604"/>
      <c r="Q123" s="3604"/>
      <c r="R123" s="3604"/>
      <c r="S123" s="3605"/>
      <c r="T123" s="152"/>
    </row>
    <row r="124" spans="5:20" ht="15.6" customHeight="1">
      <c r="E124" s="146"/>
      <c r="F124" s="152"/>
      <c r="G124" s="3604"/>
      <c r="H124" s="3604"/>
      <c r="I124" s="3604"/>
      <c r="J124" s="3604"/>
      <c r="K124" s="3604"/>
      <c r="L124" s="3604"/>
      <c r="M124" s="3604"/>
      <c r="N124" s="3604"/>
      <c r="O124" s="3604"/>
      <c r="P124" s="3604"/>
      <c r="Q124" s="3604"/>
      <c r="R124" s="3604"/>
      <c r="S124" s="3605"/>
      <c r="T124" s="152"/>
    </row>
    <row r="125" spans="5:20" ht="15.6" customHeight="1">
      <c r="E125" s="146"/>
      <c r="F125" s="152"/>
      <c r="G125" s="3604"/>
      <c r="H125" s="3604"/>
      <c r="I125" s="3604"/>
      <c r="J125" s="3604"/>
      <c r="K125" s="3604"/>
      <c r="L125" s="3604"/>
      <c r="M125" s="3604"/>
      <c r="N125" s="3604"/>
      <c r="O125" s="3604"/>
      <c r="P125" s="3604"/>
      <c r="Q125" s="3604"/>
      <c r="R125" s="3604"/>
      <c r="S125" s="3605"/>
      <c r="T125" s="152"/>
    </row>
    <row r="126" spans="5:20" ht="15.6" customHeight="1">
      <c r="E126" s="146"/>
      <c r="F126" s="152"/>
      <c r="G126" s="3608"/>
      <c r="H126" s="3608"/>
      <c r="I126" s="3608"/>
      <c r="J126" s="3608"/>
      <c r="K126" s="3608"/>
      <c r="L126" s="3608"/>
      <c r="M126" s="3608"/>
      <c r="N126" s="3608"/>
      <c r="O126" s="3608"/>
      <c r="P126" s="3608"/>
      <c r="Q126" s="3609"/>
      <c r="R126" s="3609"/>
      <c r="S126" s="3605"/>
      <c r="T126" s="152"/>
    </row>
    <row r="127" spans="5:20" ht="15.6" customHeight="1">
      <c r="E127" s="146"/>
      <c r="F127" s="152"/>
      <c r="G127" s="3604"/>
      <c r="H127" s="3604"/>
      <c r="I127" s="3604"/>
      <c r="J127" s="3604"/>
      <c r="K127" s="3604"/>
      <c r="L127" s="3604"/>
      <c r="M127" s="3604"/>
      <c r="N127" s="3604"/>
      <c r="O127" s="3604"/>
      <c r="P127" s="3604"/>
      <c r="Q127" s="3604"/>
      <c r="R127" s="3604"/>
      <c r="S127" s="3605"/>
      <c r="T127" s="152"/>
    </row>
    <row r="128" spans="5:20" ht="15.6" customHeight="1">
      <c r="E128" s="146"/>
      <c r="F128" s="152"/>
      <c r="G128" s="152"/>
      <c r="H128" s="152"/>
      <c r="I128" s="152"/>
      <c r="J128" s="152"/>
      <c r="K128" s="152"/>
      <c r="L128" s="152"/>
      <c r="M128" s="152"/>
      <c r="N128" s="152"/>
      <c r="O128" s="152"/>
      <c r="P128" s="152"/>
      <c r="Q128" s="3604"/>
      <c r="R128" s="3604"/>
      <c r="S128" s="152"/>
      <c r="T128" s="152"/>
    </row>
    <row r="129" spans="5:20" ht="15.6" customHeight="1">
      <c r="E129" s="146"/>
      <c r="F129" s="152"/>
      <c r="G129" s="152"/>
      <c r="H129" s="152"/>
      <c r="I129" s="152"/>
      <c r="J129" s="152"/>
      <c r="K129" s="152"/>
      <c r="L129" s="152"/>
      <c r="M129" s="152"/>
      <c r="N129" s="152"/>
      <c r="O129" s="152"/>
      <c r="P129" s="152"/>
      <c r="Q129" s="3604"/>
      <c r="R129" s="3604"/>
      <c r="S129" s="152"/>
      <c r="T129" s="152"/>
    </row>
    <row r="130" spans="5:20" ht="15.6" customHeight="1">
      <c r="E130" s="146"/>
      <c r="F130" s="152"/>
      <c r="G130" s="152"/>
      <c r="H130" s="152"/>
      <c r="I130" s="152"/>
      <c r="J130" s="152"/>
      <c r="K130" s="152"/>
      <c r="L130" s="152"/>
      <c r="M130" s="152"/>
      <c r="N130" s="152"/>
      <c r="O130" s="152"/>
      <c r="P130" s="152"/>
      <c r="Q130" s="3604"/>
      <c r="R130" s="3604"/>
      <c r="S130" s="152"/>
      <c r="T130" s="152"/>
    </row>
    <row r="131" spans="5:20" ht="15.6" customHeight="1">
      <c r="E131" s="146"/>
      <c r="F131" s="152"/>
      <c r="G131" s="152"/>
      <c r="H131" s="152"/>
      <c r="I131" s="152"/>
      <c r="J131" s="152"/>
      <c r="K131" s="152"/>
      <c r="L131" s="152"/>
      <c r="M131" s="152"/>
      <c r="N131" s="152"/>
      <c r="O131" s="152"/>
      <c r="P131" s="152"/>
      <c r="Q131" s="3604"/>
      <c r="R131" s="3604"/>
      <c r="S131" s="152"/>
      <c r="T131" s="152"/>
    </row>
    <row r="132" spans="5:20" ht="15.6" customHeight="1">
      <c r="E132" s="146"/>
      <c r="F132" s="152"/>
      <c r="G132" s="152"/>
      <c r="H132" s="152"/>
      <c r="I132" s="152"/>
      <c r="J132" s="152"/>
      <c r="K132" s="152"/>
      <c r="L132" s="152"/>
      <c r="M132" s="152"/>
      <c r="N132" s="152"/>
      <c r="O132" s="152"/>
      <c r="P132" s="152"/>
      <c r="Q132" s="3604"/>
      <c r="R132" s="3604"/>
      <c r="S132" s="152"/>
      <c r="T132" s="152"/>
    </row>
    <row r="133" spans="5:20" ht="15.6" customHeight="1">
      <c r="E133" s="146"/>
      <c r="F133" s="152"/>
      <c r="G133" s="152"/>
      <c r="H133" s="152"/>
      <c r="I133" s="152"/>
      <c r="J133" s="152"/>
      <c r="K133" s="152"/>
      <c r="L133" s="152"/>
      <c r="M133" s="152"/>
      <c r="N133" s="152"/>
      <c r="O133" s="152"/>
      <c r="P133" s="152"/>
      <c r="Q133" s="3604"/>
      <c r="R133" s="3604"/>
      <c r="S133" s="152"/>
      <c r="T133" s="152"/>
    </row>
    <row r="134" spans="5:20" ht="15.6" customHeight="1">
      <c r="E134" s="146"/>
      <c r="F134" s="152"/>
      <c r="G134" s="152"/>
      <c r="H134" s="152"/>
      <c r="I134" s="152"/>
      <c r="J134" s="152"/>
      <c r="K134" s="152"/>
      <c r="L134" s="152"/>
      <c r="M134" s="152"/>
      <c r="N134" s="152"/>
      <c r="O134" s="152"/>
      <c r="P134" s="152"/>
      <c r="Q134" s="152"/>
      <c r="R134" s="152"/>
      <c r="S134" s="152"/>
      <c r="T134" s="152"/>
    </row>
    <row r="135" spans="5:20" ht="15.6" customHeight="1">
      <c r="E135" s="146"/>
      <c r="F135" s="152"/>
      <c r="G135" s="152"/>
      <c r="H135" s="152"/>
      <c r="I135" s="152"/>
      <c r="J135" s="152"/>
      <c r="K135" s="152"/>
      <c r="L135" s="152"/>
      <c r="M135" s="152"/>
      <c r="N135" s="152"/>
      <c r="O135" s="152"/>
      <c r="P135" s="152"/>
      <c r="Q135" s="152"/>
      <c r="R135" s="152"/>
      <c r="S135" s="152"/>
      <c r="T135" s="152"/>
    </row>
    <row r="136" spans="5:20" ht="15.6" customHeight="1">
      <c r="E136" s="146"/>
      <c r="F136" s="152"/>
      <c r="G136" s="152"/>
      <c r="H136" s="152"/>
      <c r="I136" s="152"/>
      <c r="J136" s="152"/>
      <c r="K136" s="152"/>
      <c r="L136" s="152"/>
      <c r="M136" s="152"/>
      <c r="N136" s="152"/>
      <c r="O136" s="152"/>
      <c r="P136" s="152"/>
      <c r="Q136" s="152"/>
      <c r="R136" s="152"/>
      <c r="S136" s="152"/>
      <c r="T136" s="152"/>
    </row>
    <row r="137" spans="5:20" ht="15.6" customHeight="1">
      <c r="E137" s="146"/>
      <c r="F137" s="152"/>
      <c r="G137" s="152"/>
      <c r="H137" s="152"/>
      <c r="I137" s="152"/>
      <c r="J137" s="152"/>
      <c r="K137" s="152"/>
      <c r="L137" s="152"/>
      <c r="M137" s="152"/>
      <c r="N137" s="152"/>
      <c r="O137" s="152"/>
      <c r="P137" s="152"/>
      <c r="Q137" s="152"/>
      <c r="R137" s="152"/>
      <c r="S137" s="152"/>
      <c r="T137" s="152"/>
    </row>
    <row r="138" spans="5:20" ht="15.6" customHeight="1">
      <c r="E138" s="146"/>
      <c r="F138" s="152"/>
      <c r="G138" s="152"/>
      <c r="H138" s="152"/>
      <c r="I138" s="152"/>
      <c r="J138" s="152"/>
      <c r="K138" s="152"/>
      <c r="L138" s="152"/>
      <c r="M138" s="152"/>
      <c r="N138" s="152"/>
      <c r="O138" s="152"/>
      <c r="P138" s="152"/>
      <c r="Q138" s="152"/>
      <c r="R138" s="152"/>
      <c r="S138" s="152"/>
      <c r="T138" s="152"/>
    </row>
    <row r="139" spans="5:20" ht="15.6" customHeight="1">
      <c r="E139" s="146"/>
      <c r="F139" s="152"/>
      <c r="G139" s="152"/>
      <c r="H139" s="152"/>
      <c r="I139" s="152"/>
      <c r="J139" s="152"/>
      <c r="K139" s="152"/>
      <c r="L139" s="152"/>
      <c r="M139" s="152"/>
      <c r="N139" s="152"/>
      <c r="O139" s="152"/>
      <c r="P139" s="152"/>
      <c r="Q139" s="152"/>
      <c r="R139" s="152"/>
      <c r="S139" s="152"/>
      <c r="T139" s="152"/>
    </row>
    <row r="140" spans="5:20" ht="15.6" customHeight="1">
      <c r="E140" s="146"/>
      <c r="F140" s="152"/>
      <c r="G140" s="152"/>
      <c r="H140" s="152"/>
      <c r="I140" s="152"/>
      <c r="J140" s="152"/>
      <c r="K140" s="152"/>
      <c r="L140" s="152"/>
      <c r="M140" s="152"/>
      <c r="N140" s="152"/>
      <c r="O140" s="152"/>
      <c r="P140" s="152"/>
      <c r="Q140" s="152"/>
      <c r="R140" s="152"/>
      <c r="S140" s="152"/>
      <c r="T140" s="152"/>
    </row>
    <row r="141" spans="5:20" ht="15.6" customHeight="1">
      <c r="E141" s="146"/>
      <c r="F141" s="152"/>
      <c r="G141" s="152"/>
      <c r="H141" s="152"/>
      <c r="I141" s="152"/>
      <c r="J141" s="152"/>
      <c r="K141" s="152"/>
      <c r="L141" s="152"/>
      <c r="M141" s="152"/>
      <c r="N141" s="152"/>
      <c r="O141" s="152"/>
      <c r="P141" s="152"/>
      <c r="Q141" s="152"/>
      <c r="R141" s="152"/>
      <c r="S141" s="152"/>
      <c r="T141" s="152"/>
    </row>
    <row r="142" spans="5:20" ht="15.6" customHeight="1">
      <c r="E142" s="146"/>
      <c r="F142" s="152"/>
      <c r="G142" s="152"/>
      <c r="H142" s="152"/>
      <c r="I142" s="152"/>
      <c r="J142" s="152"/>
      <c r="K142" s="152"/>
      <c r="L142" s="152"/>
      <c r="M142" s="152"/>
      <c r="N142" s="152"/>
      <c r="O142" s="152"/>
      <c r="P142" s="152"/>
      <c r="Q142" s="152"/>
      <c r="R142" s="152"/>
      <c r="S142" s="152"/>
      <c r="T142" s="152"/>
    </row>
    <row r="143" spans="5:20" ht="15.6" customHeight="1">
      <c r="E143" s="146"/>
      <c r="F143" s="152"/>
      <c r="G143" s="152"/>
      <c r="H143" s="152"/>
      <c r="I143" s="152"/>
      <c r="J143" s="152"/>
      <c r="K143" s="152"/>
      <c r="L143" s="152"/>
      <c r="M143" s="152"/>
      <c r="N143" s="152"/>
      <c r="O143" s="152"/>
      <c r="P143" s="152"/>
      <c r="Q143" s="152"/>
      <c r="R143" s="152"/>
      <c r="S143" s="152"/>
      <c r="T143" s="152"/>
    </row>
    <row r="144" spans="5:20" ht="15.6" customHeight="1">
      <c r="E144" s="146"/>
      <c r="F144" s="152"/>
      <c r="G144" s="152"/>
      <c r="H144" s="152"/>
      <c r="I144" s="152"/>
      <c r="J144" s="152"/>
      <c r="K144" s="152"/>
      <c r="L144" s="152"/>
      <c r="M144" s="152"/>
      <c r="N144" s="152"/>
      <c r="O144" s="152"/>
      <c r="P144" s="152"/>
      <c r="Q144" s="152"/>
      <c r="R144" s="152"/>
      <c r="S144" s="152"/>
      <c r="T144" s="152"/>
    </row>
    <row r="145" spans="5:20" ht="15.6" customHeight="1">
      <c r="E145" s="146"/>
      <c r="F145" s="152"/>
      <c r="G145" s="152"/>
      <c r="H145" s="152"/>
      <c r="I145" s="152"/>
      <c r="J145" s="152"/>
      <c r="K145" s="152"/>
      <c r="L145" s="152"/>
      <c r="M145" s="152"/>
      <c r="N145" s="152"/>
      <c r="O145" s="152"/>
      <c r="P145" s="152"/>
      <c r="Q145" s="152"/>
      <c r="R145" s="152"/>
      <c r="S145" s="152"/>
      <c r="T145" s="152"/>
    </row>
    <row r="146" spans="5:20" ht="15.6" customHeight="1">
      <c r="E146" s="146"/>
      <c r="F146" s="152"/>
      <c r="G146" s="152"/>
      <c r="H146" s="152"/>
      <c r="I146" s="152"/>
      <c r="J146" s="152"/>
      <c r="K146" s="152"/>
      <c r="L146" s="152"/>
      <c r="M146" s="152"/>
      <c r="N146" s="152"/>
      <c r="O146" s="152"/>
      <c r="P146" s="152"/>
      <c r="Q146" s="152"/>
      <c r="R146" s="152"/>
      <c r="S146" s="152"/>
      <c r="T146" s="152"/>
    </row>
    <row r="147" spans="5:20" ht="15.6" customHeight="1">
      <c r="E147" s="146"/>
      <c r="F147" s="152"/>
      <c r="G147" s="152"/>
      <c r="H147" s="152"/>
      <c r="I147" s="152"/>
      <c r="J147" s="152"/>
      <c r="K147" s="152"/>
      <c r="L147" s="152"/>
      <c r="M147" s="152"/>
      <c r="N147" s="152"/>
      <c r="O147" s="152"/>
      <c r="P147" s="152"/>
      <c r="Q147" s="152"/>
      <c r="R147" s="152"/>
      <c r="S147" s="152"/>
      <c r="T147" s="152"/>
    </row>
    <row r="148" spans="5:20" ht="15.6" customHeight="1">
      <c r="E148" s="146"/>
      <c r="F148" s="152"/>
      <c r="G148" s="152"/>
      <c r="H148" s="152"/>
      <c r="I148" s="152"/>
      <c r="J148" s="152"/>
      <c r="K148" s="152"/>
      <c r="L148" s="152"/>
      <c r="M148" s="152"/>
      <c r="N148" s="152"/>
      <c r="O148" s="152"/>
      <c r="P148" s="152"/>
      <c r="Q148" s="152"/>
      <c r="R148" s="152"/>
      <c r="S148" s="152"/>
      <c r="T148" s="152"/>
    </row>
    <row r="149" spans="5:20" ht="15.6" customHeight="1">
      <c r="E149" s="146"/>
      <c r="F149" s="152"/>
      <c r="G149" s="152"/>
      <c r="H149" s="152"/>
      <c r="I149" s="152"/>
      <c r="J149" s="152"/>
      <c r="K149" s="152"/>
      <c r="L149" s="152"/>
      <c r="M149" s="152"/>
      <c r="N149" s="152"/>
      <c r="O149" s="152"/>
      <c r="P149" s="152"/>
      <c r="Q149" s="152"/>
      <c r="R149" s="152"/>
      <c r="S149" s="152"/>
      <c r="T149" s="152"/>
    </row>
    <row r="150" spans="5:20" ht="15.6" customHeight="1">
      <c r="E150" s="146"/>
      <c r="F150" s="152"/>
      <c r="G150" s="152"/>
      <c r="H150" s="152"/>
      <c r="I150" s="152"/>
      <c r="J150" s="152"/>
      <c r="K150" s="152"/>
      <c r="L150" s="152"/>
      <c r="M150" s="152"/>
      <c r="N150" s="152"/>
      <c r="O150" s="152"/>
      <c r="P150" s="152"/>
      <c r="Q150" s="152"/>
      <c r="R150" s="152"/>
      <c r="S150" s="152"/>
      <c r="T150" s="152"/>
    </row>
    <row r="151" spans="5:20" ht="15.6" customHeight="1">
      <c r="E151" s="146"/>
      <c r="F151" s="152"/>
      <c r="G151" s="152"/>
      <c r="H151" s="152"/>
      <c r="I151" s="152"/>
      <c r="J151" s="152"/>
      <c r="K151" s="152"/>
      <c r="L151" s="152"/>
      <c r="M151" s="152"/>
      <c r="N151" s="152"/>
      <c r="O151" s="152"/>
      <c r="P151" s="152"/>
      <c r="Q151" s="152"/>
      <c r="R151" s="152"/>
      <c r="S151" s="152"/>
      <c r="T151" s="152"/>
    </row>
    <row r="152" spans="5:20" ht="15.6" customHeight="1">
      <c r="E152" s="146"/>
      <c r="F152" s="152"/>
      <c r="G152" s="152"/>
      <c r="H152" s="152"/>
      <c r="I152" s="152"/>
      <c r="J152" s="152"/>
      <c r="K152" s="152"/>
      <c r="L152" s="152"/>
      <c r="M152" s="152"/>
      <c r="N152" s="152"/>
      <c r="O152" s="152"/>
      <c r="P152" s="152"/>
      <c r="Q152" s="152"/>
      <c r="R152" s="152"/>
      <c r="S152" s="152"/>
      <c r="T152" s="152"/>
    </row>
    <row r="153" spans="5:20" ht="15.6" customHeight="1">
      <c r="E153" s="146"/>
      <c r="F153" s="152"/>
      <c r="G153" s="152"/>
      <c r="H153" s="152"/>
      <c r="I153" s="152"/>
      <c r="J153" s="152"/>
      <c r="K153" s="152"/>
      <c r="L153" s="152"/>
      <c r="M153" s="152"/>
      <c r="N153" s="152"/>
      <c r="O153" s="152"/>
      <c r="P153" s="152"/>
      <c r="Q153" s="152"/>
      <c r="R153" s="152"/>
      <c r="S153" s="152"/>
      <c r="T153" s="152"/>
    </row>
    <row r="154" spans="5:20" ht="15.6" customHeight="1">
      <c r="E154" s="146"/>
      <c r="F154" s="152"/>
      <c r="G154" s="152"/>
      <c r="H154" s="152"/>
      <c r="I154" s="152"/>
      <c r="J154" s="152"/>
      <c r="K154" s="152"/>
      <c r="L154" s="152"/>
      <c r="M154" s="152"/>
      <c r="N154" s="152"/>
      <c r="O154" s="152"/>
      <c r="P154" s="152"/>
      <c r="Q154" s="152"/>
      <c r="R154" s="152"/>
      <c r="S154" s="152"/>
      <c r="T154" s="152"/>
    </row>
    <row r="155" spans="5:20" ht="15.6" customHeight="1">
      <c r="E155" s="146"/>
      <c r="F155" s="152"/>
      <c r="G155" s="152"/>
      <c r="H155" s="152"/>
      <c r="I155" s="152"/>
      <c r="J155" s="152"/>
      <c r="K155" s="152"/>
      <c r="L155" s="152"/>
      <c r="M155" s="152"/>
      <c r="N155" s="152"/>
      <c r="O155" s="152"/>
      <c r="P155" s="152"/>
      <c r="Q155" s="152"/>
      <c r="R155" s="152"/>
      <c r="S155" s="152"/>
      <c r="T155" s="152"/>
    </row>
    <row r="156" spans="5:20" ht="15.6" customHeight="1">
      <c r="E156" s="146"/>
      <c r="F156" s="152"/>
      <c r="G156" s="152"/>
      <c r="H156" s="152"/>
      <c r="I156" s="152"/>
      <c r="J156" s="152"/>
      <c r="K156" s="152"/>
      <c r="L156" s="152"/>
      <c r="M156" s="152"/>
      <c r="N156" s="152"/>
      <c r="O156" s="152"/>
      <c r="P156" s="152"/>
      <c r="Q156" s="152"/>
      <c r="R156" s="152"/>
      <c r="S156" s="152"/>
      <c r="T156" s="152"/>
    </row>
    <row r="157" spans="5:20" ht="15.6" customHeight="1">
      <c r="E157" s="146"/>
      <c r="F157" s="152"/>
      <c r="G157" s="152"/>
      <c r="H157" s="152"/>
      <c r="I157" s="152"/>
      <c r="J157" s="152"/>
      <c r="K157" s="152"/>
      <c r="L157" s="152"/>
      <c r="M157" s="152"/>
      <c r="N157" s="152"/>
      <c r="O157" s="152"/>
      <c r="P157" s="152"/>
      <c r="Q157" s="152"/>
      <c r="R157" s="152"/>
      <c r="S157" s="152"/>
      <c r="T157" s="152"/>
    </row>
    <row r="158" spans="5:20" ht="15.6" customHeight="1">
      <c r="E158" s="146"/>
      <c r="F158" s="152"/>
      <c r="G158" s="152"/>
      <c r="H158" s="152"/>
      <c r="I158" s="152"/>
      <c r="J158" s="152"/>
      <c r="K158" s="152"/>
      <c r="L158" s="152"/>
      <c r="M158" s="152"/>
      <c r="N158" s="152"/>
      <c r="O158" s="152"/>
      <c r="P158" s="152"/>
      <c r="Q158" s="152"/>
      <c r="R158" s="152"/>
      <c r="S158" s="152"/>
      <c r="T158" s="152"/>
    </row>
    <row r="159" spans="5:20" ht="15.6" customHeight="1">
      <c r="E159" s="146"/>
      <c r="F159" s="152"/>
      <c r="G159" s="152"/>
      <c r="H159" s="152"/>
      <c r="I159" s="152"/>
      <c r="J159" s="152"/>
      <c r="K159" s="152"/>
      <c r="L159" s="152"/>
      <c r="M159" s="152"/>
      <c r="N159" s="152"/>
      <c r="O159" s="152"/>
      <c r="P159" s="152"/>
      <c r="Q159" s="152"/>
      <c r="R159" s="152"/>
      <c r="S159" s="152"/>
      <c r="T159" s="152"/>
    </row>
    <row r="160" spans="5:20" ht="15.6" customHeight="1">
      <c r="E160" s="146"/>
      <c r="F160" s="152"/>
      <c r="G160" s="152"/>
      <c r="H160" s="152"/>
      <c r="I160" s="152"/>
      <c r="J160" s="152"/>
      <c r="K160" s="152"/>
      <c r="L160" s="152"/>
      <c r="M160" s="152"/>
      <c r="N160" s="152"/>
      <c r="O160" s="152"/>
      <c r="P160" s="152"/>
      <c r="Q160" s="152"/>
      <c r="R160" s="152"/>
      <c r="S160" s="152"/>
      <c r="T160" s="152"/>
    </row>
    <row r="161" spans="5:20" ht="15.6" customHeight="1">
      <c r="E161" s="146"/>
      <c r="F161" s="152"/>
      <c r="G161" s="152"/>
      <c r="H161" s="152"/>
      <c r="I161" s="152"/>
      <c r="J161" s="152"/>
      <c r="K161" s="152"/>
      <c r="L161" s="152"/>
      <c r="M161" s="152"/>
      <c r="N161" s="152"/>
      <c r="O161" s="152"/>
      <c r="P161" s="152"/>
      <c r="Q161" s="152"/>
      <c r="R161" s="152"/>
      <c r="S161" s="152"/>
      <c r="T161" s="152"/>
    </row>
    <row r="162" spans="5:20" ht="15.6" customHeight="1">
      <c r="E162" s="146"/>
      <c r="F162" s="152"/>
      <c r="G162" s="152"/>
      <c r="H162" s="152"/>
      <c r="I162" s="152"/>
      <c r="J162" s="152"/>
      <c r="K162" s="152"/>
      <c r="L162" s="152"/>
      <c r="M162" s="152"/>
      <c r="N162" s="152"/>
      <c r="O162" s="152"/>
      <c r="P162" s="152"/>
      <c r="Q162" s="152"/>
      <c r="R162" s="152"/>
      <c r="S162" s="152"/>
      <c r="T162" s="152"/>
    </row>
    <row r="163" spans="5:20" ht="15.6" customHeight="1">
      <c r="E163" s="146"/>
      <c r="F163" s="152"/>
      <c r="G163" s="152"/>
      <c r="H163" s="152"/>
      <c r="I163" s="152"/>
      <c r="J163" s="152"/>
      <c r="K163" s="152"/>
      <c r="L163" s="152"/>
      <c r="M163" s="152"/>
      <c r="N163" s="152"/>
      <c r="O163" s="152"/>
      <c r="P163" s="152"/>
      <c r="Q163" s="152"/>
      <c r="R163" s="152"/>
      <c r="S163" s="152"/>
      <c r="T163" s="152"/>
    </row>
    <row r="164" spans="5:20" ht="15.6" customHeight="1">
      <c r="E164" s="146"/>
      <c r="F164" s="152"/>
      <c r="G164" s="152"/>
      <c r="H164" s="152"/>
      <c r="I164" s="152"/>
      <c r="J164" s="152"/>
      <c r="K164" s="152"/>
      <c r="L164" s="152"/>
      <c r="M164" s="152"/>
      <c r="N164" s="152"/>
      <c r="O164" s="152"/>
      <c r="P164" s="152"/>
      <c r="Q164" s="152"/>
      <c r="R164" s="152"/>
      <c r="S164" s="152"/>
      <c r="T164" s="152"/>
    </row>
    <row r="165" spans="5:20" ht="15.6" customHeight="1">
      <c r="E165" s="146"/>
      <c r="F165" s="152"/>
      <c r="G165" s="152"/>
      <c r="H165" s="152"/>
      <c r="I165" s="152"/>
      <c r="J165" s="152"/>
      <c r="K165" s="152"/>
      <c r="L165" s="152"/>
      <c r="M165" s="152"/>
      <c r="N165" s="152"/>
      <c r="O165" s="152"/>
      <c r="P165" s="152"/>
      <c r="Q165" s="152"/>
      <c r="R165" s="152"/>
      <c r="S165" s="152"/>
      <c r="T165" s="152"/>
    </row>
    <row r="166" spans="5:20" ht="15.6" customHeight="1">
      <c r="E166" s="146"/>
      <c r="F166" s="152"/>
      <c r="G166" s="152"/>
      <c r="H166" s="152"/>
      <c r="I166" s="152"/>
      <c r="J166" s="152"/>
      <c r="K166" s="152"/>
      <c r="L166" s="152"/>
      <c r="M166" s="152"/>
      <c r="N166" s="152"/>
      <c r="O166" s="152"/>
      <c r="P166" s="152"/>
      <c r="Q166" s="152"/>
      <c r="R166" s="152"/>
      <c r="S166" s="152"/>
      <c r="T166" s="152"/>
    </row>
    <row r="167" spans="5:20" ht="15.6" customHeight="1">
      <c r="E167" s="146"/>
      <c r="F167" s="152"/>
      <c r="G167" s="152"/>
      <c r="H167" s="152"/>
      <c r="I167" s="152"/>
      <c r="J167" s="152"/>
      <c r="K167" s="152"/>
      <c r="L167" s="152"/>
      <c r="M167" s="152"/>
      <c r="N167" s="152"/>
      <c r="O167" s="152"/>
      <c r="P167" s="152"/>
      <c r="Q167" s="152"/>
      <c r="R167" s="152"/>
      <c r="S167" s="152"/>
      <c r="T167" s="152"/>
    </row>
    <row r="168" spans="5:20" ht="15.6" customHeight="1">
      <c r="E168" s="146"/>
      <c r="F168" s="152"/>
      <c r="G168" s="152"/>
      <c r="H168" s="152"/>
      <c r="I168" s="152"/>
      <c r="J168" s="152"/>
      <c r="K168" s="152"/>
      <c r="L168" s="152"/>
      <c r="M168" s="152"/>
      <c r="N168" s="152"/>
      <c r="O168" s="152"/>
      <c r="P168" s="152"/>
      <c r="Q168" s="152"/>
      <c r="R168" s="152"/>
      <c r="S168" s="152"/>
      <c r="T168" s="152"/>
    </row>
    <row r="169" spans="5:20" ht="15.6" customHeight="1">
      <c r="E169" s="146"/>
      <c r="F169" s="152"/>
      <c r="G169" s="152"/>
      <c r="H169" s="152"/>
      <c r="I169" s="152"/>
      <c r="J169" s="152"/>
      <c r="K169" s="152"/>
      <c r="L169" s="152"/>
      <c r="M169" s="152"/>
      <c r="N169" s="152"/>
      <c r="O169" s="152"/>
      <c r="P169" s="152"/>
      <c r="Q169" s="152"/>
      <c r="R169" s="152"/>
      <c r="S169" s="152"/>
      <c r="T169" s="152"/>
    </row>
    <row r="170" spans="5:20" ht="15.6" customHeight="1">
      <c r="E170" s="146"/>
      <c r="F170" s="152"/>
      <c r="G170" s="152"/>
      <c r="H170" s="152"/>
      <c r="I170" s="152"/>
      <c r="J170" s="152"/>
      <c r="K170" s="152"/>
      <c r="L170" s="152"/>
      <c r="M170" s="152"/>
      <c r="N170" s="152"/>
      <c r="O170" s="152"/>
      <c r="P170" s="152"/>
      <c r="Q170" s="152"/>
      <c r="R170" s="152"/>
      <c r="S170" s="152"/>
      <c r="T170" s="152"/>
    </row>
    <row r="171" spans="5:20" ht="15.6" customHeight="1">
      <c r="E171" s="146"/>
      <c r="F171" s="152"/>
      <c r="G171" s="152"/>
      <c r="H171" s="152"/>
      <c r="I171" s="152"/>
      <c r="J171" s="152"/>
      <c r="K171" s="152"/>
      <c r="L171" s="152"/>
      <c r="M171" s="152"/>
      <c r="N171" s="152"/>
      <c r="O171" s="152"/>
      <c r="P171" s="152"/>
      <c r="Q171" s="152"/>
      <c r="R171" s="152"/>
      <c r="S171" s="152"/>
      <c r="T171" s="152"/>
    </row>
    <row r="172" spans="5:20" ht="15.6" customHeight="1">
      <c r="E172" s="146"/>
      <c r="F172" s="152"/>
      <c r="G172" s="152"/>
      <c r="H172" s="152"/>
      <c r="I172" s="152"/>
      <c r="J172" s="152"/>
      <c r="K172" s="152"/>
      <c r="L172" s="152"/>
      <c r="M172" s="152"/>
      <c r="N172" s="152"/>
      <c r="O172" s="152"/>
      <c r="P172" s="152"/>
      <c r="Q172" s="152"/>
      <c r="R172" s="152"/>
      <c r="S172" s="152"/>
      <c r="T172" s="152"/>
    </row>
    <row r="173" spans="5:20" ht="15.6" customHeight="1">
      <c r="E173" s="146"/>
      <c r="F173" s="152"/>
      <c r="G173" s="152"/>
      <c r="H173" s="152"/>
      <c r="I173" s="152"/>
      <c r="J173" s="152"/>
      <c r="K173" s="152"/>
      <c r="L173" s="152"/>
      <c r="M173" s="152"/>
      <c r="N173" s="152"/>
      <c r="O173" s="152"/>
      <c r="P173" s="152"/>
      <c r="Q173" s="152"/>
      <c r="R173" s="152"/>
      <c r="S173" s="152"/>
      <c r="T173" s="152"/>
    </row>
    <row r="174" spans="5:20" ht="15.6" customHeight="1">
      <c r="E174" s="146"/>
      <c r="F174" s="152"/>
      <c r="G174" s="152"/>
      <c r="H174" s="152"/>
      <c r="I174" s="152"/>
      <c r="J174" s="152"/>
      <c r="K174" s="152"/>
      <c r="L174" s="152"/>
      <c r="M174" s="152"/>
      <c r="N174" s="152"/>
      <c r="O174" s="152"/>
      <c r="P174" s="152"/>
      <c r="Q174" s="152"/>
      <c r="R174" s="152"/>
      <c r="S174" s="152"/>
      <c r="T174" s="152"/>
    </row>
    <row r="175" spans="5:20" ht="15.6" customHeight="1">
      <c r="E175" s="146"/>
      <c r="F175" s="152"/>
      <c r="G175" s="152"/>
      <c r="H175" s="152"/>
      <c r="I175" s="152"/>
      <c r="J175" s="152"/>
      <c r="K175" s="152"/>
      <c r="L175" s="152"/>
      <c r="M175" s="152"/>
      <c r="N175" s="152"/>
      <c r="O175" s="152"/>
      <c r="P175" s="152"/>
      <c r="Q175" s="152"/>
      <c r="R175" s="152"/>
      <c r="S175" s="152"/>
      <c r="T175" s="152"/>
    </row>
    <row r="176" spans="5:20" ht="15.6" customHeight="1">
      <c r="E176" s="146"/>
      <c r="F176" s="152"/>
      <c r="G176" s="152"/>
      <c r="H176" s="152"/>
      <c r="I176" s="152"/>
      <c r="J176" s="152"/>
      <c r="K176" s="152"/>
      <c r="L176" s="152"/>
      <c r="M176" s="152"/>
      <c r="N176" s="152"/>
      <c r="O176" s="152"/>
      <c r="P176" s="152"/>
      <c r="Q176" s="152"/>
      <c r="R176" s="152"/>
      <c r="S176" s="152"/>
      <c r="T176" s="152"/>
    </row>
    <row r="177" spans="5:20" ht="15.6" customHeight="1">
      <c r="E177" s="146"/>
      <c r="F177" s="152"/>
      <c r="G177" s="152"/>
      <c r="H177" s="152"/>
      <c r="I177" s="152"/>
      <c r="J177" s="152"/>
      <c r="K177" s="152"/>
      <c r="L177" s="152"/>
      <c r="M177" s="152"/>
      <c r="N177" s="152"/>
      <c r="O177" s="152"/>
      <c r="P177" s="152"/>
      <c r="Q177" s="152"/>
      <c r="R177" s="152"/>
      <c r="S177" s="152"/>
      <c r="T177" s="152"/>
    </row>
    <row r="178" spans="5:20" ht="15.6" customHeight="1">
      <c r="E178" s="146"/>
      <c r="F178" s="152"/>
      <c r="G178" s="152"/>
      <c r="H178" s="152"/>
      <c r="I178" s="152"/>
      <c r="J178" s="152"/>
      <c r="K178" s="152"/>
      <c r="L178" s="152"/>
      <c r="M178" s="152"/>
      <c r="N178" s="152"/>
      <c r="O178" s="152"/>
      <c r="P178" s="152"/>
      <c r="Q178" s="152"/>
      <c r="R178" s="152"/>
      <c r="S178" s="152"/>
      <c r="T178" s="152"/>
    </row>
    <row r="179" spans="5:20" ht="15.6" customHeight="1">
      <c r="E179" s="146"/>
      <c r="F179" s="152"/>
      <c r="G179" s="152"/>
      <c r="H179" s="152"/>
      <c r="I179" s="152"/>
      <c r="J179" s="152"/>
      <c r="K179" s="152"/>
      <c r="L179" s="152"/>
      <c r="M179" s="152"/>
      <c r="N179" s="152"/>
      <c r="O179" s="152"/>
      <c r="P179" s="152"/>
      <c r="Q179" s="152"/>
      <c r="R179" s="152"/>
      <c r="S179" s="152"/>
      <c r="T179" s="152"/>
    </row>
    <row r="180" spans="5:20" ht="15.6" customHeight="1">
      <c r="E180" s="146"/>
      <c r="F180" s="152"/>
      <c r="G180" s="152"/>
      <c r="H180" s="152"/>
      <c r="I180" s="152"/>
      <c r="J180" s="152"/>
      <c r="K180" s="152"/>
      <c r="L180" s="152"/>
      <c r="M180" s="152"/>
      <c r="N180" s="152"/>
      <c r="O180" s="152"/>
      <c r="P180" s="152"/>
      <c r="Q180" s="152"/>
      <c r="R180" s="152"/>
      <c r="S180" s="152"/>
      <c r="T180" s="152"/>
    </row>
    <row r="181" spans="5:20" ht="15.6" customHeight="1">
      <c r="E181" s="146"/>
      <c r="F181" s="152"/>
      <c r="G181" s="152"/>
      <c r="H181" s="152"/>
      <c r="I181" s="152"/>
      <c r="J181" s="152"/>
      <c r="K181" s="152"/>
      <c r="L181" s="152"/>
      <c r="M181" s="152"/>
      <c r="N181" s="152"/>
      <c r="O181" s="152"/>
      <c r="P181" s="152"/>
      <c r="Q181" s="152"/>
      <c r="R181" s="152"/>
      <c r="S181" s="152"/>
      <c r="T181" s="152"/>
    </row>
    <row r="182" spans="5:20" ht="15.6" customHeight="1">
      <c r="E182" s="146"/>
      <c r="F182" s="152"/>
      <c r="G182" s="152"/>
      <c r="H182" s="152"/>
      <c r="I182" s="152"/>
      <c r="J182" s="152"/>
      <c r="K182" s="152"/>
      <c r="L182" s="152"/>
      <c r="M182" s="152"/>
      <c r="N182" s="152"/>
      <c r="O182" s="152"/>
      <c r="P182" s="152"/>
      <c r="Q182" s="152"/>
      <c r="R182" s="152"/>
      <c r="S182" s="152"/>
      <c r="T182" s="152"/>
    </row>
    <row r="183" spans="5:20" ht="15.6" customHeight="1">
      <c r="E183" s="146"/>
      <c r="F183" s="152"/>
      <c r="G183" s="152"/>
      <c r="H183" s="152"/>
      <c r="I183" s="152"/>
      <c r="J183" s="152"/>
      <c r="K183" s="152"/>
      <c r="L183" s="152"/>
      <c r="M183" s="152"/>
      <c r="N183" s="152"/>
      <c r="O183" s="152"/>
      <c r="P183" s="152"/>
      <c r="Q183" s="152"/>
      <c r="R183" s="152"/>
      <c r="S183" s="152"/>
      <c r="T183" s="152"/>
    </row>
    <row r="184" spans="5:20" ht="15.6" customHeight="1">
      <c r="E184" s="146"/>
      <c r="F184" s="152"/>
      <c r="G184" s="152"/>
      <c r="H184" s="152"/>
      <c r="I184" s="152"/>
      <c r="J184" s="152"/>
      <c r="K184" s="152"/>
      <c r="L184" s="152"/>
      <c r="M184" s="152"/>
      <c r="N184" s="152"/>
      <c r="O184" s="152"/>
      <c r="P184" s="152"/>
      <c r="Q184" s="152"/>
      <c r="R184" s="152"/>
      <c r="S184" s="152"/>
      <c r="T184" s="152"/>
    </row>
    <row r="185" spans="5:20" ht="15.6" customHeight="1">
      <c r="E185" s="146"/>
      <c r="F185" s="152"/>
      <c r="G185" s="152"/>
      <c r="H185" s="152"/>
      <c r="I185" s="152"/>
      <c r="J185" s="152"/>
      <c r="K185" s="152"/>
      <c r="L185" s="152"/>
      <c r="M185" s="152"/>
      <c r="N185" s="152"/>
      <c r="O185" s="152"/>
      <c r="P185" s="152"/>
      <c r="Q185" s="152"/>
      <c r="R185" s="152"/>
      <c r="S185" s="152"/>
      <c r="T185" s="152"/>
    </row>
    <row r="186" spans="5:20" ht="15.6" customHeight="1">
      <c r="E186" s="146"/>
      <c r="F186" s="152"/>
      <c r="G186" s="152"/>
      <c r="H186" s="152"/>
      <c r="I186" s="152"/>
      <c r="J186" s="152"/>
      <c r="K186" s="152"/>
      <c r="L186" s="152"/>
      <c r="M186" s="152"/>
      <c r="N186" s="152"/>
      <c r="O186" s="152"/>
      <c r="P186" s="152"/>
      <c r="Q186" s="152"/>
      <c r="R186" s="152"/>
      <c r="S186" s="152"/>
      <c r="T186" s="152"/>
    </row>
    <row r="187" spans="5:20" ht="15.6" customHeight="1">
      <c r="E187" s="146"/>
      <c r="F187" s="152"/>
      <c r="G187" s="152"/>
      <c r="H187" s="152"/>
      <c r="I187" s="152"/>
      <c r="J187" s="152"/>
      <c r="K187" s="152"/>
      <c r="L187" s="152"/>
      <c r="M187" s="152"/>
      <c r="N187" s="152"/>
      <c r="O187" s="152"/>
      <c r="P187" s="152"/>
      <c r="Q187" s="152"/>
      <c r="R187" s="152"/>
      <c r="S187" s="152"/>
      <c r="T187" s="152"/>
    </row>
    <row r="188" spans="5:20" ht="15.6" customHeight="1">
      <c r="E188" s="146"/>
      <c r="F188" s="152"/>
      <c r="G188" s="152"/>
      <c r="H188" s="152"/>
      <c r="I188" s="152"/>
      <c r="J188" s="152"/>
      <c r="K188" s="152"/>
      <c r="L188" s="152"/>
      <c r="M188" s="152"/>
      <c r="N188" s="152"/>
      <c r="O188" s="152"/>
      <c r="P188" s="152"/>
      <c r="Q188" s="152"/>
      <c r="R188" s="152"/>
      <c r="S188" s="152"/>
      <c r="T188" s="152"/>
    </row>
    <row r="189" spans="5:20" ht="15.6" customHeight="1">
      <c r="E189" s="146"/>
      <c r="F189" s="152"/>
      <c r="G189" s="152"/>
      <c r="H189" s="152"/>
      <c r="I189" s="152"/>
      <c r="J189" s="152"/>
      <c r="K189" s="152"/>
      <c r="L189" s="152"/>
      <c r="M189" s="152"/>
      <c r="N189" s="152"/>
      <c r="O189" s="152"/>
      <c r="P189" s="152"/>
      <c r="Q189" s="152"/>
      <c r="R189" s="152"/>
      <c r="S189" s="152"/>
      <c r="T189" s="152"/>
    </row>
    <row r="190" spans="5:20" ht="15.6" customHeight="1">
      <c r="E190" s="146"/>
      <c r="F190" s="152"/>
      <c r="G190" s="152"/>
      <c r="H190" s="152"/>
      <c r="I190" s="152"/>
      <c r="J190" s="152"/>
      <c r="K190" s="152"/>
      <c r="L190" s="152"/>
      <c r="M190" s="152"/>
      <c r="N190" s="152"/>
      <c r="O190" s="152"/>
      <c r="P190" s="152"/>
      <c r="Q190" s="152"/>
      <c r="R190" s="152"/>
      <c r="S190" s="152"/>
      <c r="T190" s="152"/>
    </row>
    <row r="191" spans="5:20" ht="15.6" customHeight="1">
      <c r="E191" s="146"/>
      <c r="F191" s="152"/>
      <c r="G191" s="152"/>
      <c r="H191" s="152"/>
      <c r="I191" s="152"/>
      <c r="J191" s="152"/>
      <c r="K191" s="152"/>
      <c r="L191" s="152"/>
      <c r="M191" s="152"/>
      <c r="N191" s="152"/>
      <c r="O191" s="152"/>
      <c r="P191" s="152"/>
      <c r="Q191" s="152"/>
      <c r="R191" s="152"/>
      <c r="S191" s="152"/>
      <c r="T191" s="152"/>
    </row>
    <row r="192" spans="5:20" ht="15.6" customHeight="1">
      <c r="E192" s="146"/>
      <c r="F192" s="152"/>
      <c r="G192" s="152"/>
      <c r="H192" s="152"/>
      <c r="I192" s="152"/>
      <c r="J192" s="152"/>
      <c r="K192" s="152"/>
      <c r="L192" s="152"/>
      <c r="M192" s="152"/>
      <c r="N192" s="152"/>
      <c r="O192" s="152"/>
      <c r="P192" s="152"/>
      <c r="Q192" s="152"/>
      <c r="R192" s="152"/>
      <c r="S192" s="152"/>
      <c r="T192" s="152"/>
    </row>
    <row r="193" spans="5:20" ht="15.6" customHeight="1">
      <c r="E193" s="146"/>
      <c r="F193" s="152"/>
      <c r="G193" s="152"/>
      <c r="H193" s="152"/>
      <c r="I193" s="152"/>
      <c r="J193" s="152"/>
      <c r="K193" s="152"/>
      <c r="L193" s="152"/>
      <c r="M193" s="152"/>
      <c r="N193" s="152"/>
      <c r="O193" s="152"/>
      <c r="P193" s="152"/>
      <c r="Q193" s="152"/>
      <c r="R193" s="152"/>
      <c r="S193" s="152"/>
      <c r="T193" s="152"/>
    </row>
    <row r="194" spans="5:20" ht="15.6" customHeight="1">
      <c r="E194" s="146"/>
      <c r="F194" s="152"/>
      <c r="G194" s="152"/>
      <c r="H194" s="152"/>
      <c r="I194" s="152"/>
      <c r="J194" s="152"/>
      <c r="K194" s="152"/>
      <c r="L194" s="152"/>
      <c r="M194" s="152"/>
      <c r="N194" s="152"/>
      <c r="O194" s="152"/>
      <c r="P194" s="152"/>
      <c r="Q194" s="152"/>
      <c r="R194" s="152"/>
      <c r="S194" s="152"/>
      <c r="T194" s="152"/>
    </row>
    <row r="195" spans="5:20" ht="15.6" customHeight="1">
      <c r="E195" s="146"/>
      <c r="F195" s="152"/>
      <c r="G195" s="152"/>
      <c r="H195" s="152"/>
      <c r="I195" s="152"/>
      <c r="J195" s="152"/>
      <c r="K195" s="152"/>
      <c r="L195" s="152"/>
      <c r="M195" s="152"/>
      <c r="N195" s="152"/>
      <c r="O195" s="152"/>
      <c r="P195" s="152"/>
      <c r="Q195" s="152"/>
      <c r="R195" s="152"/>
      <c r="S195" s="152"/>
      <c r="T195" s="152"/>
    </row>
    <row r="196" spans="5:20" ht="15.6" customHeight="1">
      <c r="E196" s="146"/>
      <c r="F196" s="152"/>
      <c r="G196" s="152"/>
      <c r="H196" s="152"/>
      <c r="I196" s="152"/>
      <c r="J196" s="152"/>
      <c r="K196" s="152"/>
      <c r="L196" s="152"/>
      <c r="M196" s="152"/>
      <c r="N196" s="152"/>
      <c r="O196" s="152"/>
      <c r="P196" s="152"/>
      <c r="Q196" s="152"/>
      <c r="R196" s="152"/>
      <c r="S196" s="152"/>
      <c r="T196" s="152"/>
    </row>
    <row r="197" spans="5:20" ht="15.6" customHeight="1">
      <c r="E197" s="146"/>
      <c r="F197" s="152"/>
      <c r="G197" s="152"/>
      <c r="H197" s="152"/>
      <c r="I197" s="152"/>
      <c r="J197" s="152"/>
      <c r="K197" s="152"/>
      <c r="L197" s="152"/>
      <c r="M197" s="152"/>
      <c r="N197" s="152"/>
      <c r="O197" s="152"/>
      <c r="P197" s="152"/>
      <c r="Q197" s="152"/>
      <c r="R197" s="152"/>
      <c r="S197" s="152"/>
      <c r="T197" s="152"/>
    </row>
    <row r="198" spans="5:20" ht="15.6" customHeight="1">
      <c r="E198" s="146"/>
      <c r="F198" s="152"/>
      <c r="G198" s="152"/>
      <c r="H198" s="152"/>
      <c r="I198" s="152"/>
      <c r="J198" s="152"/>
      <c r="K198" s="152"/>
      <c r="L198" s="152"/>
      <c r="M198" s="152"/>
      <c r="N198" s="152"/>
      <c r="O198" s="152"/>
      <c r="P198" s="152"/>
      <c r="Q198" s="152"/>
      <c r="R198" s="152"/>
      <c r="S198" s="152"/>
      <c r="T198" s="152"/>
    </row>
  </sheetData>
  <conditionalFormatting sqref="B11:C73">
    <cfRule type="cellIs" dxfId="26" priority="1" stopIfTrue="1" operator="notEqual">
      <formula>0</formula>
    </cfRule>
  </conditionalFormatting>
  <pageMargins left="0.25" right="0.25" top="0.19" bottom="0.44" header="0.79" footer="0.25"/>
  <pageSetup scale="46" orientation="landscape" blackAndWhite="1" r:id="rId1"/>
  <headerFooter alignWithMargins="0">
    <oddHeader>&amp;R&amp;"Times New Roman,Bold"Page &amp;P of &amp;N</oddHeader>
    <oddFooter>&amp;C&amp;F&amp;R&amp;D&amp;T</oddFooter>
  </headerFooter>
</worksheet>
</file>

<file path=xl/worksheets/sheet117.xml><?xml version="1.0" encoding="utf-8"?>
<worksheet xmlns="http://schemas.openxmlformats.org/spreadsheetml/2006/main" xmlns:r="http://schemas.openxmlformats.org/officeDocument/2006/relationships">
  <sheetPr codeName="Sheet36"/>
  <dimension ref="A1:P332"/>
  <sheetViews>
    <sheetView workbookViewId="0"/>
  </sheetViews>
  <sheetFormatPr defaultColWidth="8.88671875" defaultRowHeight="15"/>
  <cols>
    <col min="1" max="2" width="11.33203125" style="9" customWidth="1"/>
    <col min="3" max="3" width="8.88671875" style="28" customWidth="1"/>
    <col min="4" max="4" width="4" style="28" customWidth="1"/>
    <col min="5" max="5" width="8.88671875" style="28" customWidth="1"/>
    <col min="6" max="6" width="44.33203125" style="28" customWidth="1"/>
    <col min="7" max="7" width="14" style="28" customWidth="1"/>
    <col min="8" max="8" width="19.33203125" style="28" customWidth="1"/>
    <col min="9" max="10" width="14" style="28" customWidth="1"/>
    <col min="11" max="11" width="16.33203125" style="28" customWidth="1"/>
    <col min="12" max="12" width="17.88671875" style="28" customWidth="1"/>
    <col min="13" max="13" width="14" style="28" customWidth="1"/>
    <col min="14" max="14" width="22.109375" style="28" customWidth="1"/>
    <col min="15" max="15" width="16.33203125" style="28" customWidth="1"/>
    <col min="16" max="16" width="14" style="28" customWidth="1"/>
    <col min="17" max="16384" width="8.88671875" style="28"/>
  </cols>
  <sheetData>
    <row r="1" spans="1:16" ht="16.5" thickBot="1">
      <c r="A1" s="3" t="s">
        <v>14</v>
      </c>
      <c r="B1" s="4" t="s">
        <v>15</v>
      </c>
    </row>
    <row r="3" spans="1:16">
      <c r="A3" s="9" t="s">
        <v>18</v>
      </c>
    </row>
    <row r="4" spans="1:16" s="122" customFormat="1" ht="18">
      <c r="A4" s="2552">
        <v>0</v>
      </c>
      <c r="B4" s="421" t="s">
        <v>20</v>
      </c>
      <c r="C4" s="28"/>
      <c r="D4" s="453" t="s">
        <v>1807</v>
      </c>
      <c r="E4" s="453"/>
      <c r="F4" s="453"/>
      <c r="G4" s="453"/>
      <c r="H4" s="453"/>
      <c r="I4" s="453"/>
      <c r="J4" s="453"/>
      <c r="K4" s="453"/>
      <c r="L4" s="453"/>
      <c r="M4" s="453"/>
      <c r="N4" s="453"/>
      <c r="O4" s="453"/>
      <c r="P4" s="453"/>
    </row>
    <row r="5" spans="1:16" s="122" customFormat="1" ht="18">
      <c r="A5" s="425"/>
      <c r="B5" s="425"/>
      <c r="C5" s="28"/>
      <c r="D5" s="453" t="s">
        <v>1808</v>
      </c>
      <c r="E5" s="453"/>
      <c r="F5" s="453"/>
      <c r="G5" s="453"/>
      <c r="H5" s="453"/>
      <c r="I5" s="453"/>
      <c r="J5" s="453"/>
      <c r="K5" s="453"/>
      <c r="L5" s="453"/>
      <c r="M5" s="453"/>
      <c r="N5" s="453"/>
      <c r="O5" s="453"/>
      <c r="P5" s="453"/>
    </row>
    <row r="6" spans="1:16" s="122" customFormat="1" ht="18">
      <c r="A6" s="428" t="s">
        <v>596</v>
      </c>
      <c r="B6" s="429"/>
      <c r="C6" s="28"/>
      <c r="D6" s="453" t="s">
        <v>5493</v>
      </c>
      <c r="E6" s="453"/>
      <c r="F6" s="453"/>
      <c r="G6" s="453"/>
      <c r="H6" s="453"/>
      <c r="I6" s="453"/>
      <c r="J6" s="453"/>
      <c r="K6" s="453"/>
      <c r="L6" s="453"/>
      <c r="M6" s="453"/>
      <c r="N6" s="453"/>
      <c r="O6" s="453"/>
      <c r="P6" s="453"/>
    </row>
    <row r="7" spans="1:16" s="122" customFormat="1" ht="18">
      <c r="A7" s="432"/>
      <c r="B7" s="433"/>
      <c r="C7" s="28"/>
      <c r="D7" s="453" t="s">
        <v>5494</v>
      </c>
      <c r="E7" s="453"/>
      <c r="F7" s="453"/>
      <c r="G7" s="453"/>
      <c r="H7" s="453"/>
      <c r="I7" s="453"/>
      <c r="J7" s="453"/>
      <c r="K7" s="453"/>
      <c r="L7" s="453"/>
      <c r="M7" s="453"/>
      <c r="N7" s="453"/>
      <c r="O7" s="453"/>
      <c r="P7" s="453"/>
    </row>
    <row r="8" spans="1:16" s="122" customFormat="1" ht="18">
      <c r="A8" s="3610">
        <v>1</v>
      </c>
      <c r="B8" s="838">
        <v>0</v>
      </c>
      <c r="C8" s="28"/>
      <c r="D8" s="2734" t="s">
        <v>1428</v>
      </c>
      <c r="E8" s="453"/>
      <c r="F8" s="453"/>
      <c r="G8" s="453"/>
      <c r="H8" s="453"/>
      <c r="I8" s="453"/>
      <c r="J8" s="453"/>
      <c r="K8" s="453"/>
      <c r="L8" s="453"/>
      <c r="M8" s="453"/>
      <c r="N8" s="453"/>
      <c r="O8" s="453"/>
      <c r="P8" s="453"/>
    </row>
    <row r="9" spans="1:16">
      <c r="A9" s="437"/>
      <c r="B9" s="445"/>
    </row>
    <row r="10" spans="1:16" ht="15.75">
      <c r="A10" s="444"/>
      <c r="B10" s="445"/>
      <c r="D10" s="129"/>
      <c r="E10" s="130"/>
      <c r="F10" s="1413"/>
      <c r="G10" s="3569" t="s">
        <v>5890</v>
      </c>
      <c r="H10" s="2736" t="s">
        <v>5891</v>
      </c>
      <c r="I10" s="3611"/>
      <c r="J10" s="2785" t="s">
        <v>1449</v>
      </c>
      <c r="K10" s="3611"/>
      <c r="L10" s="2785"/>
      <c r="M10" s="3612" t="s">
        <v>5468</v>
      </c>
      <c r="N10" s="2736" t="s">
        <v>5712</v>
      </c>
      <c r="O10" s="2736" t="s">
        <v>5713</v>
      </c>
      <c r="P10" s="2736" t="s">
        <v>38</v>
      </c>
    </row>
    <row r="11" spans="1:16" ht="18">
      <c r="A11" s="444"/>
      <c r="B11" s="446"/>
      <c r="D11" s="132"/>
      <c r="E11" s="94"/>
      <c r="F11" s="3613"/>
      <c r="G11" s="3573" t="s">
        <v>630</v>
      </c>
      <c r="H11" s="3596" t="s">
        <v>5730</v>
      </c>
      <c r="I11" s="1391" t="s">
        <v>3038</v>
      </c>
      <c r="J11" s="3550" t="s">
        <v>5892</v>
      </c>
      <c r="K11" s="1391" t="s">
        <v>917</v>
      </c>
      <c r="L11" s="3550" t="s">
        <v>5614</v>
      </c>
      <c r="M11" s="3614" t="s">
        <v>5726</v>
      </c>
      <c r="N11" s="3596" t="s">
        <v>5893</v>
      </c>
      <c r="O11" s="3596" t="s">
        <v>5894</v>
      </c>
      <c r="P11" s="3596" t="s">
        <v>5721</v>
      </c>
    </row>
    <row r="12" spans="1:16">
      <c r="A12" s="444"/>
      <c r="B12" s="446"/>
      <c r="D12" s="129"/>
      <c r="E12" s="130"/>
      <c r="F12" s="470"/>
      <c r="G12" s="3615"/>
      <c r="H12" s="3616"/>
      <c r="I12" s="1738"/>
      <c r="J12" s="3616"/>
      <c r="K12" s="1738"/>
      <c r="L12" s="3617"/>
      <c r="M12" s="1738"/>
      <c r="N12" s="3617"/>
      <c r="O12" s="1738"/>
      <c r="P12" s="3616"/>
    </row>
    <row r="13" spans="1:16">
      <c r="A13" s="444"/>
      <c r="B13" s="446"/>
      <c r="D13" s="131" t="s">
        <v>5603</v>
      </c>
      <c r="E13" s="20"/>
      <c r="F13" s="115"/>
      <c r="G13" s="3615"/>
      <c r="H13" s="3616"/>
      <c r="I13" s="1738"/>
      <c r="J13" s="3616"/>
      <c r="K13" s="1738"/>
      <c r="L13" s="3616"/>
      <c r="M13" s="1738"/>
      <c r="N13" s="3616"/>
      <c r="O13" s="1738"/>
      <c r="P13" s="3616"/>
    </row>
    <row r="14" spans="1:16">
      <c r="A14" s="465"/>
      <c r="B14" s="466"/>
      <c r="D14" s="131"/>
      <c r="E14" s="20" t="s">
        <v>5604</v>
      </c>
      <c r="F14" s="115"/>
      <c r="G14" s="3615">
        <v>4.5913223629585831E-2</v>
      </c>
      <c r="H14" s="3616">
        <v>0.3479639140749356</v>
      </c>
      <c r="I14" s="1738">
        <v>3.2588467577740601E-2</v>
      </c>
      <c r="J14" s="3616">
        <v>0</v>
      </c>
      <c r="K14" s="1738">
        <v>0.17216698303207353</v>
      </c>
      <c r="L14" s="3616">
        <v>0.11760168256502962</v>
      </c>
      <c r="M14" s="1738">
        <v>1.4473933266752153E-2</v>
      </c>
      <c r="N14" s="3616">
        <v>1.151194145048769E-2</v>
      </c>
      <c r="O14" s="1738">
        <v>0.25777985440339479</v>
      </c>
      <c r="P14" s="3616">
        <v>0.99999999999999989</v>
      </c>
    </row>
    <row r="15" spans="1:16" ht="15.75">
      <c r="A15" s="474"/>
      <c r="B15" s="475"/>
      <c r="D15" s="131"/>
      <c r="E15" s="20" t="s">
        <v>666</v>
      </c>
      <c r="F15" s="115"/>
      <c r="G15" s="3615">
        <v>0</v>
      </c>
      <c r="H15" s="3616">
        <v>0</v>
      </c>
      <c r="I15" s="1738">
        <v>0</v>
      </c>
      <c r="J15" s="3616">
        <v>0</v>
      </c>
      <c r="K15" s="1738">
        <v>0</v>
      </c>
      <c r="L15" s="3616">
        <v>0</v>
      </c>
      <c r="M15" s="1738">
        <v>0.168966134006765</v>
      </c>
      <c r="N15" s="3616">
        <v>0</v>
      </c>
      <c r="O15" s="1738">
        <v>0.83103386599323503</v>
      </c>
      <c r="P15" s="3616">
        <v>1</v>
      </c>
    </row>
    <row r="16" spans="1:16">
      <c r="D16" s="131"/>
      <c r="E16" s="20" t="s">
        <v>1788</v>
      </c>
      <c r="F16" s="115"/>
      <c r="G16" s="3615">
        <v>5.5776171067503877E-2</v>
      </c>
      <c r="H16" s="3616">
        <v>0.17959009517857175</v>
      </c>
      <c r="I16" s="1738">
        <v>1.595239020031344E-2</v>
      </c>
      <c r="J16" s="3616">
        <v>0</v>
      </c>
      <c r="K16" s="1738">
        <v>0.45060472787609918</v>
      </c>
      <c r="L16" s="3616">
        <v>0.26830383850341166</v>
      </c>
      <c r="M16" s="1738">
        <v>3.8527622664274754E-5</v>
      </c>
      <c r="N16" s="3616">
        <v>2.5340200463880046E-2</v>
      </c>
      <c r="O16" s="1738">
        <v>4.3940490875558008E-3</v>
      </c>
      <c r="P16" s="3616">
        <v>1</v>
      </c>
    </row>
    <row r="17" spans="4:16">
      <c r="D17" s="131"/>
      <c r="E17" s="20" t="s">
        <v>792</v>
      </c>
      <c r="F17" s="115"/>
      <c r="G17" s="3615">
        <v>0</v>
      </c>
      <c r="H17" s="3616">
        <v>0</v>
      </c>
      <c r="I17" s="1738">
        <v>0</v>
      </c>
      <c r="J17" s="3616">
        <v>0</v>
      </c>
      <c r="K17" s="1738">
        <v>0</v>
      </c>
      <c r="L17" s="3616">
        <v>0</v>
      </c>
      <c r="M17" s="1738">
        <v>0</v>
      </c>
      <c r="N17" s="3616">
        <v>0</v>
      </c>
      <c r="O17" s="1738">
        <v>1</v>
      </c>
      <c r="P17" s="3616">
        <v>1</v>
      </c>
    </row>
    <row r="18" spans="4:16">
      <c r="D18" s="131"/>
      <c r="E18" s="20" t="s">
        <v>5605</v>
      </c>
      <c r="F18" s="115"/>
      <c r="G18" s="3615">
        <v>2.8115692085772356E-2</v>
      </c>
      <c r="H18" s="3616">
        <v>0.12923744373680432</v>
      </c>
      <c r="I18" s="1738">
        <v>0.11246397426188937</v>
      </c>
      <c r="J18" s="3616">
        <v>0</v>
      </c>
      <c r="K18" s="1738">
        <v>0.21433010741020742</v>
      </c>
      <c r="L18" s="3616">
        <v>0.12618703734205847</v>
      </c>
      <c r="M18" s="1738">
        <v>8.4382693414744008E-3</v>
      </c>
      <c r="N18" s="3616">
        <v>1.2469423805158695E-2</v>
      </c>
      <c r="O18" s="1738">
        <v>0.36875805201663486</v>
      </c>
      <c r="P18" s="3616">
        <v>1</v>
      </c>
    </row>
    <row r="19" spans="4:16">
      <c r="D19" s="131"/>
      <c r="E19" s="20" t="s">
        <v>5346</v>
      </c>
      <c r="F19" s="115"/>
      <c r="G19" s="3615"/>
      <c r="H19" s="3616"/>
      <c r="I19" s="1738"/>
      <c r="J19" s="3616"/>
      <c r="K19" s="1738"/>
      <c r="L19" s="3616"/>
      <c r="M19" s="1738"/>
      <c r="N19" s="3616"/>
      <c r="O19" s="1738"/>
      <c r="P19" s="3616"/>
    </row>
    <row r="20" spans="4:16">
      <c r="D20" s="131"/>
      <c r="E20" s="20" t="s">
        <v>800</v>
      </c>
      <c r="F20" s="115"/>
      <c r="G20" s="3615">
        <v>0.57420315121114529</v>
      </c>
      <c r="H20" s="3616">
        <v>0</v>
      </c>
      <c r="I20" s="1738">
        <v>0</v>
      </c>
      <c r="J20" s="3616">
        <v>0</v>
      </c>
      <c r="K20" s="1738">
        <v>7.8988212512961092E-3</v>
      </c>
      <c r="L20" s="3616">
        <v>7.0671565923581162E-2</v>
      </c>
      <c r="M20" s="1738">
        <v>0.33539107550905545</v>
      </c>
      <c r="N20" s="3616">
        <v>0</v>
      </c>
      <c r="O20" s="1738">
        <v>1.1835386104921889E-2</v>
      </c>
      <c r="P20" s="3616">
        <v>0.99999999999999989</v>
      </c>
    </row>
    <row r="21" spans="4:16">
      <c r="D21" s="131"/>
      <c r="E21" s="20" t="s">
        <v>805</v>
      </c>
      <c r="F21" s="115"/>
      <c r="G21" s="3615"/>
      <c r="H21" s="3616"/>
      <c r="I21" s="1738"/>
      <c r="J21" s="3616"/>
      <c r="K21" s="1738"/>
      <c r="L21" s="3616"/>
      <c r="M21" s="1738"/>
      <c r="N21" s="3616"/>
      <c r="O21" s="1738"/>
      <c r="P21" s="3616"/>
    </row>
    <row r="22" spans="4:16">
      <c r="D22" s="131"/>
      <c r="E22" s="20" t="s">
        <v>1803</v>
      </c>
      <c r="F22" s="115"/>
      <c r="G22" s="3615"/>
      <c r="H22" s="3616"/>
      <c r="I22" s="1738"/>
      <c r="J22" s="3616"/>
      <c r="K22" s="1738"/>
      <c r="L22" s="3616"/>
      <c r="M22" s="1738"/>
      <c r="N22" s="3616"/>
      <c r="O22" s="1738"/>
      <c r="P22" s="3616"/>
    </row>
    <row r="23" spans="4:16">
      <c r="D23" s="131"/>
      <c r="E23" s="20" t="s">
        <v>1803</v>
      </c>
      <c r="F23" s="115"/>
      <c r="G23" s="3615"/>
      <c r="H23" s="3616"/>
      <c r="I23" s="1738"/>
      <c r="J23" s="3616"/>
      <c r="K23" s="1738"/>
      <c r="L23" s="3616"/>
      <c r="M23" s="1738"/>
      <c r="N23" s="3616"/>
      <c r="O23" s="1738"/>
      <c r="P23" s="3616"/>
    </row>
    <row r="24" spans="4:16">
      <c r="D24" s="131"/>
      <c r="E24" s="20" t="s">
        <v>1803</v>
      </c>
      <c r="F24" s="115"/>
      <c r="G24" s="3615"/>
      <c r="H24" s="3616"/>
      <c r="I24" s="1738"/>
      <c r="J24" s="3616"/>
      <c r="K24" s="1738"/>
      <c r="L24" s="3616"/>
      <c r="M24" s="1738"/>
      <c r="N24" s="3616"/>
      <c r="O24" s="1738"/>
      <c r="P24" s="3616"/>
    </row>
    <row r="25" spans="4:16">
      <c r="D25" s="131"/>
      <c r="E25" s="20" t="s">
        <v>1819</v>
      </c>
      <c r="F25" s="115"/>
      <c r="G25" s="3615">
        <v>0</v>
      </c>
      <c r="H25" s="3616">
        <v>0</v>
      </c>
      <c r="I25" s="1738">
        <v>0</v>
      </c>
      <c r="J25" s="3616">
        <v>0</v>
      </c>
      <c r="K25" s="1738">
        <v>0</v>
      </c>
      <c r="L25" s="3616">
        <v>0</v>
      </c>
      <c r="M25" s="1738">
        <v>0</v>
      </c>
      <c r="N25" s="3616">
        <v>0</v>
      </c>
      <c r="O25" s="1738">
        <v>1</v>
      </c>
      <c r="P25" s="3616">
        <v>1</v>
      </c>
    </row>
    <row r="26" spans="4:16">
      <c r="D26" s="131"/>
      <c r="E26" s="20" t="s">
        <v>804</v>
      </c>
      <c r="F26" s="115"/>
      <c r="G26" s="3615">
        <v>0</v>
      </c>
      <c r="H26" s="3616">
        <v>0</v>
      </c>
      <c r="I26" s="1738">
        <v>0</v>
      </c>
      <c r="J26" s="3616">
        <v>0</v>
      </c>
      <c r="K26" s="1738">
        <v>0</v>
      </c>
      <c r="L26" s="3616">
        <v>0</v>
      </c>
      <c r="M26" s="1738">
        <v>0</v>
      </c>
      <c r="N26" s="3616">
        <v>0</v>
      </c>
      <c r="O26" s="1738">
        <v>1</v>
      </c>
      <c r="P26" s="3616">
        <v>1</v>
      </c>
    </row>
    <row r="27" spans="4:16">
      <c r="D27" s="131"/>
      <c r="E27" s="20"/>
      <c r="F27" s="115" t="s">
        <v>5769</v>
      </c>
      <c r="G27" s="3618">
        <v>6.4153512828896336E-2</v>
      </c>
      <c r="H27" s="3617">
        <v>0.14985118231860925</v>
      </c>
      <c r="I27" s="3619">
        <v>4.9547809651362046E-2</v>
      </c>
      <c r="J27" s="3617">
        <v>0</v>
      </c>
      <c r="K27" s="3619">
        <v>0.30561522316528522</v>
      </c>
      <c r="L27" s="3617">
        <v>0.18545593396822416</v>
      </c>
      <c r="M27" s="3619">
        <v>2.4522644596637323E-2</v>
      </c>
      <c r="N27" s="3617">
        <v>1.7380938151172934E-2</v>
      </c>
      <c r="O27" s="3619">
        <v>0.20347275531981301</v>
      </c>
      <c r="P27" s="3617">
        <v>1.0000000000000002</v>
      </c>
    </row>
    <row r="28" spans="4:16">
      <c r="D28" s="131"/>
      <c r="E28" s="20"/>
      <c r="F28" s="115"/>
      <c r="G28" s="3615"/>
      <c r="H28" s="3616"/>
      <c r="I28" s="1738"/>
      <c r="J28" s="3616"/>
      <c r="K28" s="1738"/>
      <c r="L28" s="3616"/>
      <c r="M28" s="1738"/>
      <c r="N28" s="3616"/>
      <c r="O28" s="1738"/>
      <c r="P28" s="3616"/>
    </row>
    <row r="29" spans="4:16">
      <c r="D29" s="131"/>
      <c r="E29" s="20"/>
      <c r="F29" s="115"/>
      <c r="G29" s="3615"/>
      <c r="H29" s="3616"/>
      <c r="I29" s="1738"/>
      <c r="J29" s="3616"/>
      <c r="K29" s="1738"/>
      <c r="L29" s="3616"/>
      <c r="M29" s="1738"/>
      <c r="N29" s="3616"/>
      <c r="O29" s="1738"/>
      <c r="P29" s="3616"/>
    </row>
    <row r="30" spans="4:16">
      <c r="D30" s="131" t="s">
        <v>624</v>
      </c>
      <c r="E30" s="20"/>
      <c r="F30" s="115"/>
      <c r="G30" s="3615"/>
      <c r="H30" s="3616"/>
      <c r="I30" s="1738"/>
      <c r="J30" s="3616"/>
      <c r="K30" s="1738"/>
      <c r="L30" s="3616"/>
      <c r="M30" s="1738"/>
      <c r="N30" s="3616"/>
      <c r="O30" s="1738"/>
      <c r="P30" s="3616"/>
    </row>
    <row r="31" spans="4:16">
      <c r="D31" s="131"/>
      <c r="E31" s="20" t="s">
        <v>1478</v>
      </c>
      <c r="F31" s="115"/>
      <c r="G31" s="3615">
        <v>0.1598598747391359</v>
      </c>
      <c r="H31" s="3616">
        <v>0.84014012526086412</v>
      </c>
      <c r="I31" s="1738">
        <v>0</v>
      </c>
      <c r="J31" s="3616">
        <v>0</v>
      </c>
      <c r="K31" s="1738">
        <v>0</v>
      </c>
      <c r="L31" s="3616">
        <v>0</v>
      </c>
      <c r="M31" s="1738">
        <v>0</v>
      </c>
      <c r="N31" s="3616">
        <v>0</v>
      </c>
      <c r="O31" s="1738">
        <v>0</v>
      </c>
      <c r="P31" s="3616">
        <v>1</v>
      </c>
    </row>
    <row r="32" spans="4:16">
      <c r="D32" s="131"/>
      <c r="E32" s="20" t="s">
        <v>5606</v>
      </c>
      <c r="F32" s="115"/>
      <c r="G32" s="3615">
        <v>0</v>
      </c>
      <c r="H32" s="3616">
        <v>1</v>
      </c>
      <c r="I32" s="1738">
        <v>0</v>
      </c>
      <c r="J32" s="3616">
        <v>0</v>
      </c>
      <c r="K32" s="1738">
        <v>0</v>
      </c>
      <c r="L32" s="3616">
        <v>0</v>
      </c>
      <c r="M32" s="1738">
        <v>0</v>
      </c>
      <c r="N32" s="3616">
        <v>0</v>
      </c>
      <c r="O32" s="1738">
        <v>0</v>
      </c>
      <c r="P32" s="3616">
        <v>1</v>
      </c>
    </row>
    <row r="33" spans="4:16">
      <c r="D33" s="131"/>
      <c r="E33" s="20" t="s">
        <v>32</v>
      </c>
      <c r="F33" s="115"/>
      <c r="G33" s="3615">
        <v>0.99999999999985567</v>
      </c>
      <c r="H33" s="3616">
        <v>0</v>
      </c>
      <c r="I33" s="1738">
        <v>0</v>
      </c>
      <c r="J33" s="3616">
        <v>0</v>
      </c>
      <c r="K33" s="1738">
        <v>0</v>
      </c>
      <c r="L33" s="3616">
        <v>0</v>
      </c>
      <c r="M33" s="1738">
        <v>0</v>
      </c>
      <c r="N33" s="3616">
        <v>0</v>
      </c>
      <c r="O33" s="1738">
        <v>0</v>
      </c>
      <c r="P33" s="3616">
        <v>0.99999999999985567</v>
      </c>
    </row>
    <row r="34" spans="4:16">
      <c r="D34" s="131"/>
      <c r="E34" s="20" t="s">
        <v>31</v>
      </c>
      <c r="F34" s="115"/>
      <c r="G34" s="3615">
        <v>0</v>
      </c>
      <c r="H34" s="3616">
        <v>0</v>
      </c>
      <c r="I34" s="1738">
        <v>0</v>
      </c>
      <c r="J34" s="3616">
        <v>0</v>
      </c>
      <c r="K34" s="1738">
        <v>0</v>
      </c>
      <c r="L34" s="3616">
        <v>0</v>
      </c>
      <c r="M34" s="1738">
        <v>1</v>
      </c>
      <c r="N34" s="3616">
        <v>0</v>
      </c>
      <c r="O34" s="1738">
        <v>0</v>
      </c>
      <c r="P34" s="3616">
        <v>1</v>
      </c>
    </row>
    <row r="35" spans="4:16">
      <c r="D35" s="131"/>
      <c r="E35" s="20" t="s">
        <v>5607</v>
      </c>
      <c r="F35" s="115"/>
      <c r="G35" s="3615">
        <v>3.5444638530446174E-3</v>
      </c>
      <c r="H35" s="3616">
        <v>0.20644642455322007</v>
      </c>
      <c r="I35" s="1738">
        <v>0.24568802423971325</v>
      </c>
      <c r="J35" s="3616">
        <v>0</v>
      </c>
      <c r="K35" s="1738">
        <v>0.31269999999999998</v>
      </c>
      <c r="L35" s="3616">
        <v>0.18037005596540387</v>
      </c>
      <c r="M35" s="1738">
        <v>0</v>
      </c>
      <c r="N35" s="3616">
        <v>1.5135818615704044E-2</v>
      </c>
      <c r="O35" s="1738">
        <v>3.6115212772914067E-2</v>
      </c>
      <c r="P35" s="3616">
        <v>0.99999999999999989</v>
      </c>
    </row>
    <row r="36" spans="4:16">
      <c r="D36" s="131"/>
      <c r="E36" s="20" t="s">
        <v>796</v>
      </c>
      <c r="F36" s="115"/>
      <c r="G36" s="3615">
        <v>0</v>
      </c>
      <c r="H36" s="3616">
        <v>0</v>
      </c>
      <c r="I36" s="1738">
        <v>0</v>
      </c>
      <c r="J36" s="3616">
        <v>0</v>
      </c>
      <c r="K36" s="1738">
        <v>0</v>
      </c>
      <c r="L36" s="3616">
        <v>0</v>
      </c>
      <c r="M36" s="1738">
        <v>0</v>
      </c>
      <c r="N36" s="3616">
        <v>0</v>
      </c>
      <c r="O36" s="1738">
        <v>0</v>
      </c>
      <c r="P36" s="3616">
        <v>0</v>
      </c>
    </row>
    <row r="37" spans="4:16">
      <c r="D37" s="131"/>
      <c r="E37" s="20" t="s">
        <v>5608</v>
      </c>
      <c r="F37" s="115"/>
      <c r="G37" s="3615">
        <v>2.0938502114056876E-2</v>
      </c>
      <c r="H37" s="3616">
        <v>3.9660294051138717E-2</v>
      </c>
      <c r="I37" s="1738">
        <v>1.4861811986355415E-2</v>
      </c>
      <c r="J37" s="3616">
        <v>0</v>
      </c>
      <c r="K37" s="1738">
        <v>7.8515914440494786E-2</v>
      </c>
      <c r="L37" s="3616">
        <v>5.363167480616151E-2</v>
      </c>
      <c r="M37" s="1738">
        <v>6.3040343395784224E-2</v>
      </c>
      <c r="N37" s="3616">
        <v>5.2499648541909577E-3</v>
      </c>
      <c r="O37" s="1738">
        <v>0.72410149435181759</v>
      </c>
      <c r="P37" s="3616">
        <v>1</v>
      </c>
    </row>
    <row r="38" spans="4:16">
      <c r="D38" s="131"/>
      <c r="E38" s="20" t="s">
        <v>1402</v>
      </c>
      <c r="F38" s="115"/>
      <c r="G38" s="3615">
        <v>0</v>
      </c>
      <c r="H38" s="3616">
        <v>0</v>
      </c>
      <c r="I38" s="1738">
        <v>0</v>
      </c>
      <c r="J38" s="3616">
        <v>0</v>
      </c>
      <c r="K38" s="1738">
        <v>0</v>
      </c>
      <c r="L38" s="3616">
        <v>0</v>
      </c>
      <c r="M38" s="1738">
        <v>0</v>
      </c>
      <c r="N38" s="3616">
        <v>0</v>
      </c>
      <c r="O38" s="1738">
        <v>1</v>
      </c>
      <c r="P38" s="3616">
        <v>1</v>
      </c>
    </row>
    <row r="39" spans="4:16">
      <c r="D39" s="131"/>
      <c r="E39" s="20"/>
      <c r="F39" s="115" t="s">
        <v>725</v>
      </c>
      <c r="G39" s="3618">
        <v>0.12177107674984007</v>
      </c>
      <c r="H39" s="3617">
        <v>0.44905893490274484</v>
      </c>
      <c r="I39" s="3619">
        <v>0.10998040236513913</v>
      </c>
      <c r="J39" s="3617">
        <v>0</v>
      </c>
      <c r="K39" s="3619">
        <v>0.1413036028039808</v>
      </c>
      <c r="L39" s="3617">
        <v>8.1691616384525503E-2</v>
      </c>
      <c r="M39" s="3619">
        <v>5.175112330620564E-2</v>
      </c>
      <c r="N39" s="3617">
        <v>6.8718526939884703E-3</v>
      </c>
      <c r="O39" s="3619">
        <v>3.7571390793575639E-2</v>
      </c>
      <c r="P39" s="3617">
        <v>1.0000000000000002</v>
      </c>
    </row>
    <row r="40" spans="4:16">
      <c r="D40" s="131"/>
      <c r="E40" s="20"/>
      <c r="F40" s="115"/>
      <c r="G40" s="3615"/>
      <c r="H40" s="3616"/>
      <c r="I40" s="1738"/>
      <c r="J40" s="3616"/>
      <c r="K40" s="1738"/>
      <c r="L40" s="3616"/>
      <c r="M40" s="1738"/>
      <c r="N40" s="3616"/>
      <c r="O40" s="1738"/>
      <c r="P40" s="3616"/>
    </row>
    <row r="41" spans="4:16">
      <c r="D41" s="131"/>
      <c r="E41" s="20"/>
      <c r="F41" s="115"/>
      <c r="G41" s="3615"/>
      <c r="H41" s="3616"/>
      <c r="I41" s="1738"/>
      <c r="J41" s="3616"/>
      <c r="K41" s="1738"/>
      <c r="L41" s="3616"/>
      <c r="M41" s="1738"/>
      <c r="N41" s="3616"/>
      <c r="O41" s="1738"/>
      <c r="P41" s="3616"/>
    </row>
    <row r="42" spans="4:16">
      <c r="D42" s="131" t="s">
        <v>986</v>
      </c>
      <c r="E42" s="20"/>
      <c r="F42" s="115"/>
      <c r="G42" s="3615">
        <v>8.8326845723595129E-2</v>
      </c>
      <c r="H42" s="3616">
        <v>0.50256913101552347</v>
      </c>
      <c r="I42" s="1738">
        <v>2.0152959768666219E-2</v>
      </c>
      <c r="J42" s="3616">
        <v>0</v>
      </c>
      <c r="K42" s="1738">
        <v>7.2663785938452422E-2</v>
      </c>
      <c r="L42" s="3616">
        <v>0.13037396710703139</v>
      </c>
      <c r="M42" s="1738">
        <v>4.5470379805516272E-3</v>
      </c>
      <c r="N42" s="3616">
        <v>0.13521087511819183</v>
      </c>
      <c r="O42" s="1738">
        <v>4.6155397347987903E-2</v>
      </c>
      <c r="P42" s="3616">
        <v>1.0000000000000002</v>
      </c>
    </row>
    <row r="43" spans="4:16">
      <c r="D43" s="131"/>
      <c r="E43" s="20"/>
      <c r="F43" s="115"/>
      <c r="G43" s="3615"/>
      <c r="H43" s="3616"/>
      <c r="I43" s="1738"/>
      <c r="J43" s="3616"/>
      <c r="K43" s="1738"/>
      <c r="L43" s="3616"/>
      <c r="M43" s="1738"/>
      <c r="N43" s="3616"/>
      <c r="O43" s="1738"/>
      <c r="P43" s="3616"/>
    </row>
    <row r="44" spans="4:16" ht="15.75">
      <c r="D44" s="2754" t="s">
        <v>5609</v>
      </c>
      <c r="E44" s="133"/>
      <c r="F44" s="134"/>
      <c r="G44" s="3620">
        <v>0.10953105080996796</v>
      </c>
      <c r="H44" s="3620">
        <v>0.36529468846317942</v>
      </c>
      <c r="I44" s="3620">
        <v>0.10201077864736272</v>
      </c>
      <c r="J44" s="3620">
        <v>0</v>
      </c>
      <c r="K44" s="3620">
        <v>0.19079379207722966</v>
      </c>
      <c r="L44" s="3620">
        <v>0.10476171838862421</v>
      </c>
      <c r="M44" s="3620">
        <v>4.8758910642420251E-2</v>
      </c>
      <c r="N44" s="3620">
        <v>-1.7653890812230921E-3</v>
      </c>
      <c r="O44" s="3620">
        <v>8.0614450052438863E-2</v>
      </c>
      <c r="P44" s="3621">
        <v>0.99999999999999989</v>
      </c>
    </row>
    <row r="45" spans="4:16" ht="15.75">
      <c r="F45" s="19"/>
      <c r="G45" s="3622"/>
      <c r="H45" s="3622"/>
      <c r="I45" s="3622"/>
      <c r="J45" s="3622"/>
      <c r="K45" s="3622"/>
      <c r="L45" s="3622"/>
      <c r="M45" s="3622"/>
      <c r="N45" s="3622"/>
      <c r="O45" s="3622"/>
      <c r="P45" s="3622"/>
    </row>
    <row r="46" spans="4:16" ht="15.75">
      <c r="F46" s="19"/>
      <c r="G46" s="3622"/>
      <c r="H46" s="3622"/>
      <c r="I46" s="3622"/>
      <c r="J46" s="3622"/>
      <c r="K46" s="3622"/>
      <c r="L46" s="3622"/>
      <c r="M46" s="3622"/>
      <c r="N46" s="3622"/>
      <c r="O46" s="3622"/>
      <c r="P46" s="3622"/>
    </row>
    <row r="172" spans="1:2">
      <c r="A172" s="171"/>
      <c r="B172" s="171"/>
    </row>
    <row r="173" spans="1:2">
      <c r="A173" s="171"/>
      <c r="B173" s="171">
        <v>0</v>
      </c>
    </row>
    <row r="174" spans="1:2">
      <c r="A174" s="171"/>
      <c r="B174" s="171"/>
    </row>
    <row r="317" spans="1:2">
      <c r="A317" s="21"/>
      <c r="B317" s="21"/>
    </row>
    <row r="318" spans="1:2">
      <c r="A318" s="21"/>
      <c r="B318" s="21"/>
    </row>
    <row r="319" spans="1:2">
      <c r="A319" s="21"/>
      <c r="B319" s="21"/>
    </row>
    <row r="320" spans="1:2">
      <c r="A320" s="21"/>
      <c r="B320" s="21"/>
    </row>
    <row r="321" spans="1:2">
      <c r="A321" s="21"/>
      <c r="B321" s="21"/>
    </row>
    <row r="322" spans="1:2">
      <c r="A322" s="21"/>
      <c r="B322" s="21"/>
    </row>
    <row r="323" spans="1:2">
      <c r="A323" s="21"/>
      <c r="B323" s="21"/>
    </row>
    <row r="324" spans="1:2">
      <c r="A324" s="21"/>
      <c r="B324" s="21"/>
    </row>
    <row r="325" spans="1:2">
      <c r="A325" s="21"/>
      <c r="B325" s="21"/>
    </row>
    <row r="326" spans="1:2">
      <c r="A326" s="21"/>
      <c r="B326" s="21"/>
    </row>
    <row r="327" spans="1:2">
      <c r="A327" s="21"/>
      <c r="B327" s="21"/>
    </row>
    <row r="328" spans="1:2">
      <c r="A328" s="21"/>
      <c r="B328" s="21"/>
    </row>
    <row r="329" spans="1:2">
      <c r="A329" s="21"/>
      <c r="B329" s="21"/>
    </row>
    <row r="330" spans="1:2">
      <c r="A330" s="21"/>
      <c r="B330" s="21"/>
    </row>
    <row r="331" spans="1:2">
      <c r="A331" s="21"/>
      <c r="B331" s="21"/>
    </row>
    <row r="332" spans="1:2">
      <c r="A332" s="21"/>
      <c r="B332" s="21"/>
    </row>
  </sheetData>
  <conditionalFormatting sqref="B7:B14">
    <cfRule type="cellIs" dxfId="25" priority="1" stopIfTrue="1" operator="notEqual">
      <formula>0</formula>
    </cfRule>
  </conditionalFormatting>
  <conditionalFormatting sqref="A16:B314">
    <cfRule type="cellIs" dxfId="24" priority="2" stopIfTrue="1" operator="greaterThan">
      <formula>0</formula>
    </cfRule>
  </conditionalFormatting>
  <pageMargins left="0.75" right="0.75" top="1" bottom="1" header="0.5" footer="0.5"/>
  <headerFooter alignWithMargins="0"/>
</worksheet>
</file>

<file path=xl/worksheets/sheet118.xml><?xml version="1.0" encoding="utf-8"?>
<worksheet xmlns="http://schemas.openxmlformats.org/spreadsheetml/2006/main" xmlns:r="http://schemas.openxmlformats.org/officeDocument/2006/relationships">
  <sheetPr codeName="Sheet38"/>
  <dimension ref="A1:Q332"/>
  <sheetViews>
    <sheetView workbookViewId="0"/>
  </sheetViews>
  <sheetFormatPr defaultColWidth="8.88671875" defaultRowHeight="15"/>
  <cols>
    <col min="1" max="2" width="11.33203125" style="9" customWidth="1"/>
    <col min="3" max="3" width="8.88671875" style="20" customWidth="1"/>
    <col min="4" max="6" width="2.33203125" style="20" customWidth="1"/>
    <col min="7" max="7" width="52.88671875" style="20" customWidth="1"/>
    <col min="8" max="8" width="12.6640625" style="20" customWidth="1"/>
    <col min="9" max="9" width="13.6640625" style="20" customWidth="1"/>
    <col min="10" max="10" width="12.6640625" style="20" customWidth="1"/>
    <col min="11" max="11" width="13.6640625" style="20" customWidth="1"/>
    <col min="12" max="12" width="11.109375" style="20" customWidth="1"/>
    <col min="13" max="13" width="14.6640625" style="20" customWidth="1"/>
    <col min="14" max="14" width="16.21875" style="20" customWidth="1"/>
    <col min="15" max="16" width="8.88671875" style="20" customWidth="1"/>
    <col min="17" max="17" width="21.77734375" customWidth="1"/>
    <col min="18" max="16384" width="8.88671875" style="20"/>
  </cols>
  <sheetData>
    <row r="1" spans="1:14" ht="16.5" thickBot="1">
      <c r="A1" s="3" t="s">
        <v>14</v>
      </c>
      <c r="B1" s="4" t="s">
        <v>15</v>
      </c>
    </row>
    <row r="3" spans="1:14" ht="18">
      <c r="A3" s="9" t="s">
        <v>18</v>
      </c>
      <c r="D3" s="3623" t="s">
        <v>1807</v>
      </c>
      <c r="E3" s="3623"/>
      <c r="F3" s="3623"/>
      <c r="G3" s="3623"/>
      <c r="H3" s="3623"/>
      <c r="I3" s="3623"/>
      <c r="J3" s="3623"/>
      <c r="K3" s="3623"/>
      <c r="L3" s="3623"/>
      <c r="M3" s="3623"/>
      <c r="N3" s="3623"/>
    </row>
    <row r="4" spans="1:14" ht="18">
      <c r="A4" s="2552">
        <v>0</v>
      </c>
      <c r="B4" s="421" t="s">
        <v>20</v>
      </c>
      <c r="D4" s="3623" t="s">
        <v>1808</v>
      </c>
      <c r="E4" s="3623"/>
      <c r="F4" s="3623"/>
      <c r="G4" s="3623"/>
      <c r="H4" s="3623"/>
      <c r="I4" s="3623"/>
      <c r="J4" s="3623"/>
      <c r="K4" s="3623"/>
      <c r="L4" s="3623"/>
      <c r="M4" s="3623"/>
      <c r="N4" s="3623"/>
    </row>
    <row r="5" spans="1:14" ht="18">
      <c r="A5" s="425"/>
      <c r="B5" s="425"/>
      <c r="D5" s="3623" t="s">
        <v>5495</v>
      </c>
      <c r="E5" s="3623"/>
      <c r="F5" s="3623"/>
      <c r="G5" s="3623"/>
      <c r="H5" s="3623"/>
      <c r="I5" s="3623"/>
      <c r="J5" s="3623"/>
      <c r="K5" s="3623"/>
      <c r="L5" s="3623"/>
      <c r="M5" s="3623"/>
      <c r="N5" s="3623"/>
    </row>
    <row r="6" spans="1:14" ht="18">
      <c r="A6" s="428" t="s">
        <v>596</v>
      </c>
      <c r="B6" s="429"/>
      <c r="D6" s="3623" t="s">
        <v>5496</v>
      </c>
      <c r="E6" s="3623"/>
      <c r="F6" s="3623"/>
      <c r="G6" s="3623"/>
      <c r="H6" s="3623"/>
      <c r="I6" s="3623"/>
      <c r="J6" s="3623"/>
      <c r="K6" s="3623"/>
      <c r="L6" s="3623"/>
      <c r="M6" s="3623"/>
      <c r="N6" s="3623"/>
    </row>
    <row r="7" spans="1:14" ht="18">
      <c r="A7" s="432"/>
      <c r="B7" s="433"/>
      <c r="D7" s="2734" t="s">
        <v>1428</v>
      </c>
      <c r="E7" s="3623"/>
      <c r="F7" s="3623"/>
      <c r="G7" s="3623"/>
      <c r="H7" s="3623"/>
      <c r="I7" s="3623"/>
      <c r="J7" s="3623"/>
      <c r="K7" s="3623"/>
      <c r="L7" s="3623"/>
      <c r="M7" s="3623"/>
      <c r="N7" s="3623"/>
    </row>
    <row r="8" spans="1:14">
      <c r="A8" s="3610"/>
      <c r="B8" s="838"/>
      <c r="D8" s="152"/>
    </row>
    <row r="9" spans="1:14" ht="15.75">
      <c r="A9" s="437"/>
      <c r="B9" s="445"/>
      <c r="D9" s="469"/>
      <c r="E9" s="130"/>
      <c r="F9" s="130"/>
      <c r="G9" s="470"/>
      <c r="H9" s="3547" t="s">
        <v>5617</v>
      </c>
      <c r="I9" s="2556"/>
      <c r="J9" s="2556"/>
      <c r="K9" s="2556"/>
      <c r="L9" s="2556"/>
      <c r="M9" s="2556"/>
      <c r="N9" s="2736" t="s">
        <v>5895</v>
      </c>
    </row>
    <row r="10" spans="1:14" ht="18">
      <c r="A10" s="444"/>
      <c r="B10" s="445"/>
      <c r="D10" s="145"/>
      <c r="F10" s="3624"/>
      <c r="G10" s="115"/>
      <c r="H10" s="3625"/>
      <c r="I10" s="3626" t="s">
        <v>1207</v>
      </c>
      <c r="J10" s="3627"/>
      <c r="K10" s="3628" t="s">
        <v>5826</v>
      </c>
      <c r="L10" s="2059" t="s">
        <v>632</v>
      </c>
      <c r="M10" s="149" t="s">
        <v>5360</v>
      </c>
      <c r="N10" s="2849" t="s">
        <v>5657</v>
      </c>
    </row>
    <row r="11" spans="1:14">
      <c r="A11" s="444"/>
      <c r="B11" s="446"/>
      <c r="D11" s="1342"/>
      <c r="E11" s="94"/>
      <c r="F11" s="94"/>
      <c r="G11" s="162"/>
      <c r="H11" s="2675" t="s">
        <v>5468</v>
      </c>
      <c r="I11" s="2675" t="s">
        <v>5467</v>
      </c>
      <c r="J11" s="2675" t="s">
        <v>1463</v>
      </c>
      <c r="K11" s="3629" t="s">
        <v>5467</v>
      </c>
      <c r="L11" s="2095"/>
      <c r="M11" s="163"/>
      <c r="N11" s="3630"/>
    </row>
    <row r="12" spans="1:14">
      <c r="A12" s="444"/>
      <c r="B12" s="446"/>
      <c r="D12" s="129" t="s">
        <v>5603</v>
      </c>
      <c r="E12" s="130"/>
      <c r="F12" s="130"/>
      <c r="G12" s="470"/>
      <c r="H12" s="131"/>
      <c r="N12" s="83"/>
    </row>
    <row r="13" spans="1:14">
      <c r="A13" s="444"/>
      <c r="B13" s="446"/>
      <c r="D13" s="131"/>
      <c r="E13" s="20" t="s">
        <v>5604</v>
      </c>
      <c r="G13" s="115"/>
      <c r="H13" s="3631">
        <v>0</v>
      </c>
      <c r="I13" s="3632">
        <v>23992544.826607484</v>
      </c>
      <c r="J13" s="3632">
        <v>0</v>
      </c>
      <c r="K13" s="3632">
        <v>0</v>
      </c>
      <c r="L13" s="3632">
        <v>0</v>
      </c>
      <c r="M13" s="3632">
        <v>382189.18694297073</v>
      </c>
      <c r="N13" s="3457">
        <v>24374734.013550457</v>
      </c>
    </row>
    <row r="14" spans="1:14">
      <c r="A14" s="465"/>
      <c r="B14" s="466"/>
      <c r="D14" s="131"/>
      <c r="E14" s="20" t="s">
        <v>666</v>
      </c>
      <c r="G14" s="115"/>
      <c r="H14" s="1291">
        <v>0</v>
      </c>
      <c r="I14" s="120">
        <v>3332912.9695733208</v>
      </c>
      <c r="J14" s="120">
        <v>0</v>
      </c>
      <c r="K14" s="120">
        <v>0</v>
      </c>
      <c r="L14" s="120">
        <v>0</v>
      </c>
      <c r="M14" s="120">
        <v>0</v>
      </c>
      <c r="N14" s="2193">
        <v>3332912.9695733208</v>
      </c>
    </row>
    <row r="15" spans="1:14" ht="15.75">
      <c r="A15" s="474"/>
      <c r="B15" s="475"/>
      <c r="D15" s="131"/>
      <c r="E15" s="20" t="s">
        <v>1788</v>
      </c>
      <c r="G15" s="115"/>
      <c r="H15" s="1291">
        <v>0</v>
      </c>
      <c r="I15" s="120">
        <v>230891102.44635618</v>
      </c>
      <c r="J15" s="120">
        <v>0</v>
      </c>
      <c r="K15" s="120">
        <v>29119540.457210001</v>
      </c>
      <c r="L15" s="120">
        <v>0</v>
      </c>
      <c r="M15" s="120">
        <v>6956661.6991199423</v>
      </c>
      <c r="N15" s="2193">
        <v>266967304.60268614</v>
      </c>
    </row>
    <row r="16" spans="1:14">
      <c r="D16" s="131"/>
      <c r="E16" s="20" t="s">
        <v>792</v>
      </c>
      <c r="G16" s="115"/>
      <c r="H16" s="1291">
        <v>0</v>
      </c>
      <c r="I16" s="120">
        <v>0</v>
      </c>
      <c r="J16" s="120">
        <v>0</v>
      </c>
      <c r="K16" s="120">
        <v>0</v>
      </c>
      <c r="L16" s="120">
        <v>0</v>
      </c>
      <c r="M16" s="120">
        <v>0</v>
      </c>
      <c r="N16" s="2193">
        <v>0</v>
      </c>
    </row>
    <row r="17" spans="4:14">
      <c r="D17" s="131"/>
      <c r="E17" s="20" t="s">
        <v>5605</v>
      </c>
      <c r="G17" s="115"/>
      <c r="H17" s="1291">
        <v>0</v>
      </c>
      <c r="I17" s="120">
        <v>70496088.128320843</v>
      </c>
      <c r="J17" s="120">
        <v>0</v>
      </c>
      <c r="K17" s="120">
        <v>0</v>
      </c>
      <c r="L17" s="120">
        <v>0</v>
      </c>
      <c r="M17" s="120">
        <v>1416248.2471693223</v>
      </c>
      <c r="N17" s="2193">
        <v>71912336.375490159</v>
      </c>
    </row>
    <row r="18" spans="4:14">
      <c r="D18" s="131"/>
      <c r="E18" s="20" t="s">
        <v>5346</v>
      </c>
      <c r="G18" s="115"/>
      <c r="H18" s="1291">
        <v>0</v>
      </c>
      <c r="I18" s="120">
        <v>0</v>
      </c>
      <c r="J18" s="120">
        <v>0</v>
      </c>
      <c r="K18" s="120">
        <v>0</v>
      </c>
      <c r="L18" s="120">
        <v>0</v>
      </c>
      <c r="M18" s="120">
        <v>0</v>
      </c>
      <c r="N18" s="2193">
        <v>0</v>
      </c>
    </row>
    <row r="19" spans="4:14">
      <c r="D19" s="131"/>
      <c r="E19" s="20" t="s">
        <v>800</v>
      </c>
      <c r="G19" s="115"/>
      <c r="H19" s="1291">
        <v>0</v>
      </c>
      <c r="I19" s="120">
        <v>21565830.078889087</v>
      </c>
      <c r="J19" s="120">
        <v>0</v>
      </c>
      <c r="K19" s="120">
        <v>0</v>
      </c>
      <c r="L19" s="120">
        <v>0</v>
      </c>
      <c r="M19" s="120">
        <v>0</v>
      </c>
      <c r="N19" s="2193">
        <v>21565830.078889087</v>
      </c>
    </row>
    <row r="20" spans="4:14">
      <c r="D20" s="131"/>
      <c r="E20" s="20" t="s">
        <v>805</v>
      </c>
      <c r="G20" s="115"/>
      <c r="H20" s="1291">
        <v>0</v>
      </c>
      <c r="I20" s="120">
        <v>7052960.2345814165</v>
      </c>
      <c r="J20" s="120">
        <v>0</v>
      </c>
      <c r="K20" s="120">
        <v>0</v>
      </c>
      <c r="L20" s="120">
        <v>0</v>
      </c>
      <c r="M20" s="120">
        <v>0</v>
      </c>
      <c r="N20" s="2193">
        <v>7052960.2345814165</v>
      </c>
    </row>
    <row r="21" spans="4:14">
      <c r="D21" s="131"/>
      <c r="E21" s="20" t="s">
        <v>1803</v>
      </c>
      <c r="G21" s="115"/>
      <c r="H21" s="1291">
        <v>0</v>
      </c>
      <c r="I21" s="120">
        <v>0</v>
      </c>
      <c r="J21" s="120">
        <v>0</v>
      </c>
      <c r="K21" s="120">
        <v>0</v>
      </c>
      <c r="L21" s="120">
        <v>0</v>
      </c>
      <c r="M21" s="120">
        <v>0</v>
      </c>
      <c r="N21" s="2193">
        <v>0</v>
      </c>
    </row>
    <row r="22" spans="4:14">
      <c r="D22" s="131"/>
      <c r="E22" s="20" t="s">
        <v>1803</v>
      </c>
      <c r="G22" s="115"/>
      <c r="H22" s="1291">
        <v>0</v>
      </c>
      <c r="I22" s="120">
        <v>0</v>
      </c>
      <c r="J22" s="120">
        <v>0</v>
      </c>
      <c r="K22" s="120">
        <v>0</v>
      </c>
      <c r="L22" s="120">
        <v>0</v>
      </c>
      <c r="M22" s="120">
        <v>0</v>
      </c>
      <c r="N22" s="2193">
        <v>0</v>
      </c>
    </row>
    <row r="23" spans="4:14">
      <c r="D23" s="131"/>
      <c r="E23" s="20" t="s">
        <v>1803</v>
      </c>
      <c r="G23" s="115"/>
      <c r="H23" s="1291">
        <v>0</v>
      </c>
      <c r="I23" s="120">
        <v>0</v>
      </c>
      <c r="J23" s="120">
        <v>0</v>
      </c>
      <c r="K23" s="120">
        <v>0</v>
      </c>
      <c r="L23" s="120">
        <v>0</v>
      </c>
      <c r="M23" s="120">
        <v>0</v>
      </c>
      <c r="N23" s="2193">
        <v>0</v>
      </c>
    </row>
    <row r="24" spans="4:14">
      <c r="D24" s="131"/>
      <c r="E24" s="20" t="s">
        <v>1819</v>
      </c>
      <c r="G24" s="115"/>
      <c r="H24" s="1291">
        <v>0</v>
      </c>
      <c r="I24" s="120">
        <v>0</v>
      </c>
      <c r="J24" s="120">
        <v>0</v>
      </c>
      <c r="K24" s="120">
        <v>0</v>
      </c>
      <c r="L24" s="120">
        <v>0</v>
      </c>
      <c r="M24" s="120">
        <v>0</v>
      </c>
      <c r="N24" s="2193">
        <v>0</v>
      </c>
    </row>
    <row r="25" spans="4:14">
      <c r="D25" s="131"/>
      <c r="E25" s="20" t="s">
        <v>804</v>
      </c>
      <c r="G25" s="115"/>
      <c r="H25" s="1291">
        <v>0</v>
      </c>
      <c r="I25" s="120">
        <v>0</v>
      </c>
      <c r="J25" s="120">
        <v>0</v>
      </c>
      <c r="K25" s="120">
        <v>0</v>
      </c>
      <c r="L25" s="120">
        <v>0</v>
      </c>
      <c r="M25" s="120">
        <v>0</v>
      </c>
      <c r="N25" s="2193">
        <v>0</v>
      </c>
    </row>
    <row r="26" spans="4:14">
      <c r="D26" s="131"/>
      <c r="F26" s="20" t="s">
        <v>5769</v>
      </c>
      <c r="G26" s="115"/>
      <c r="H26" s="1295">
        <v>0</v>
      </c>
      <c r="I26" s="364">
        <v>357331438.68432832</v>
      </c>
      <c r="J26" s="364">
        <v>0</v>
      </c>
      <c r="K26" s="364">
        <v>29119540.457210001</v>
      </c>
      <c r="L26" s="364">
        <v>0</v>
      </c>
      <c r="M26" s="364">
        <v>8755099.1332322359</v>
      </c>
      <c r="N26" s="1103">
        <v>395206078.27477056</v>
      </c>
    </row>
    <row r="27" spans="4:14">
      <c r="D27" s="131"/>
      <c r="G27" s="2590" t="s">
        <v>5896</v>
      </c>
      <c r="H27" s="1291"/>
      <c r="I27" s="120"/>
      <c r="J27" s="120"/>
      <c r="K27" s="120"/>
      <c r="L27" s="120"/>
      <c r="M27" s="120"/>
      <c r="N27" s="2193"/>
    </row>
    <row r="28" spans="4:14">
      <c r="D28" s="131"/>
      <c r="G28" s="115"/>
      <c r="H28" s="1291"/>
      <c r="I28" s="120"/>
      <c r="J28" s="120"/>
      <c r="K28" s="120"/>
      <c r="L28" s="120"/>
      <c r="M28" s="120"/>
      <c r="N28" s="2193"/>
    </row>
    <row r="29" spans="4:14">
      <c r="D29" s="131" t="s">
        <v>624</v>
      </c>
      <c r="G29" s="115"/>
      <c r="H29" s="1291"/>
      <c r="I29" s="120"/>
      <c r="J29" s="120"/>
      <c r="K29" s="120"/>
      <c r="L29" s="120"/>
      <c r="M29" s="120"/>
      <c r="N29" s="2193"/>
    </row>
    <row r="30" spans="4:14">
      <c r="D30" s="131"/>
      <c r="E30" s="20" t="s">
        <v>1478</v>
      </c>
      <c r="G30" s="115"/>
      <c r="H30" s="1291">
        <v>26349298.120510198</v>
      </c>
      <c r="I30" s="120">
        <v>272718455.83837879</v>
      </c>
      <c r="J30" s="120">
        <v>22310445.766055219</v>
      </c>
      <c r="K30" s="120">
        <v>189104526.29462653</v>
      </c>
      <c r="L30" s="120">
        <v>0</v>
      </c>
      <c r="M30" s="120">
        <v>0</v>
      </c>
      <c r="N30" s="2193">
        <v>510482726.01957077</v>
      </c>
    </row>
    <row r="31" spans="4:14">
      <c r="D31" s="131"/>
      <c r="E31" s="20" t="s">
        <v>5606</v>
      </c>
      <c r="G31" s="115"/>
      <c r="H31" s="1291">
        <v>0</v>
      </c>
      <c r="I31" s="120">
        <v>0</v>
      </c>
      <c r="J31" s="120">
        <v>0</v>
      </c>
      <c r="K31" s="120">
        <v>27846338.674571358</v>
      </c>
      <c r="L31" s="120">
        <v>0</v>
      </c>
      <c r="M31" s="120">
        <v>0</v>
      </c>
      <c r="N31" s="2193">
        <v>27846338.674571358</v>
      </c>
    </row>
    <row r="32" spans="4:14">
      <c r="D32" s="131"/>
      <c r="E32" s="20" t="s">
        <v>32</v>
      </c>
      <c r="G32" s="115"/>
      <c r="H32" s="1291">
        <v>0</v>
      </c>
      <c r="I32" s="120">
        <v>71973774.67624107</v>
      </c>
      <c r="J32" s="120">
        <v>0</v>
      </c>
      <c r="K32" s="120">
        <v>0</v>
      </c>
      <c r="L32" s="120">
        <v>0</v>
      </c>
      <c r="M32" s="120">
        <v>0</v>
      </c>
      <c r="N32" s="2193">
        <v>71973774.67624107</v>
      </c>
    </row>
    <row r="33" spans="2:14">
      <c r="D33" s="131"/>
      <c r="E33" s="20" t="s">
        <v>31</v>
      </c>
      <c r="G33" s="115"/>
      <c r="H33" s="1291">
        <v>0</v>
      </c>
      <c r="I33" s="120">
        <v>64586730.963573381</v>
      </c>
      <c r="J33" s="120">
        <v>0</v>
      </c>
      <c r="K33" s="120">
        <v>0</v>
      </c>
      <c r="L33" s="120">
        <v>0</v>
      </c>
      <c r="M33" s="120">
        <v>0</v>
      </c>
      <c r="N33" s="2193">
        <v>64586730.963573381</v>
      </c>
    </row>
    <row r="34" spans="2:14">
      <c r="D34" s="131"/>
      <c r="E34" s="20" t="s">
        <v>5607</v>
      </c>
      <c r="G34" s="115"/>
      <c r="H34" s="1291">
        <v>123585342.30265336</v>
      </c>
      <c r="I34" s="120">
        <v>240524870.26664251</v>
      </c>
      <c r="J34" s="120">
        <v>179051640.42517093</v>
      </c>
      <c r="K34" s="120">
        <v>0</v>
      </c>
      <c r="L34" s="120">
        <v>0</v>
      </c>
      <c r="M34" s="120">
        <v>8665305.1100827567</v>
      </c>
      <c r="N34" s="2193">
        <v>551827158.10454953</v>
      </c>
    </row>
    <row r="35" spans="2:14">
      <c r="D35" s="131"/>
      <c r="E35" s="20" t="s">
        <v>796</v>
      </c>
      <c r="G35" s="115"/>
      <c r="H35" s="1291">
        <v>0</v>
      </c>
      <c r="I35" s="120">
        <v>0</v>
      </c>
      <c r="J35" s="120">
        <v>0</v>
      </c>
      <c r="K35" s="120">
        <v>0</v>
      </c>
      <c r="L35" s="120">
        <v>0</v>
      </c>
      <c r="M35" s="120">
        <v>0</v>
      </c>
      <c r="N35" s="2193">
        <v>0</v>
      </c>
    </row>
    <row r="36" spans="2:14">
      <c r="D36" s="131"/>
      <c r="E36" s="20" t="s">
        <v>5608</v>
      </c>
      <c r="G36" s="115"/>
      <c r="H36" s="1291">
        <v>0</v>
      </c>
      <c r="I36" s="120">
        <v>7522055.1613798765</v>
      </c>
      <c r="J36" s="120">
        <v>200928.51093327109</v>
      </c>
      <c r="K36" s="120">
        <v>0</v>
      </c>
      <c r="L36" s="120">
        <v>0</v>
      </c>
      <c r="M36" s="120">
        <v>149808.28173020307</v>
      </c>
      <c r="N36" s="2193">
        <v>7872791.9540433502</v>
      </c>
    </row>
    <row r="37" spans="2:14">
      <c r="D37" s="131"/>
      <c r="E37" s="20" t="s">
        <v>1402</v>
      </c>
      <c r="G37" s="115"/>
      <c r="H37" s="1291">
        <v>0</v>
      </c>
      <c r="I37" s="120">
        <v>0</v>
      </c>
      <c r="J37" s="120">
        <v>0</v>
      </c>
      <c r="K37" s="120">
        <v>0</v>
      </c>
      <c r="L37" s="120">
        <v>0</v>
      </c>
      <c r="M37" s="120">
        <v>0</v>
      </c>
      <c r="N37" s="2193">
        <v>0</v>
      </c>
    </row>
    <row r="38" spans="2:14">
      <c r="D38" s="145"/>
      <c r="F38" s="20" t="s">
        <v>725</v>
      </c>
      <c r="G38" s="115"/>
      <c r="H38" s="1295">
        <v>149934640.42316356</v>
      </c>
      <c r="I38" s="364">
        <v>657325886.90621567</v>
      </c>
      <c r="J38" s="364">
        <v>201563014.70215943</v>
      </c>
      <c r="K38" s="364">
        <v>216950864.9691979</v>
      </c>
      <c r="L38" s="364">
        <v>0</v>
      </c>
      <c r="M38" s="364">
        <v>8815113.3918129597</v>
      </c>
      <c r="N38" s="1103">
        <v>1234589520.3925495</v>
      </c>
    </row>
    <row r="39" spans="2:14">
      <c r="D39" s="145"/>
      <c r="G39" s="2590" t="s">
        <v>5896</v>
      </c>
      <c r="H39" s="1291"/>
      <c r="I39" s="120"/>
      <c r="J39" s="120"/>
      <c r="K39" s="120"/>
      <c r="L39" s="120"/>
      <c r="M39" s="120"/>
      <c r="N39" s="2193"/>
    </row>
    <row r="40" spans="2:14">
      <c r="D40" s="145"/>
      <c r="F40" s="584"/>
      <c r="G40" s="115"/>
      <c r="H40" s="1291"/>
      <c r="I40" s="120"/>
      <c r="J40" s="120"/>
      <c r="K40" s="120"/>
      <c r="L40" s="120"/>
      <c r="M40" s="120"/>
      <c r="N40" s="2193"/>
    </row>
    <row r="41" spans="2:14">
      <c r="D41" s="145" t="s">
        <v>986</v>
      </c>
      <c r="G41" s="115"/>
      <c r="H41" s="1291">
        <v>-23296726.497575685</v>
      </c>
      <c r="I41" s="120">
        <v>-62205517.527227268</v>
      </c>
      <c r="J41" s="120">
        <v>-25215646.801839661</v>
      </c>
      <c r="K41" s="120">
        <v>-4316797.9604979493</v>
      </c>
      <c r="L41" s="120">
        <v>0</v>
      </c>
      <c r="M41" s="120">
        <v>-18055472.389349427</v>
      </c>
      <c r="N41" s="2193">
        <v>-133090161.17648999</v>
      </c>
    </row>
    <row r="42" spans="2:14">
      <c r="D42" s="1342"/>
      <c r="E42" s="94"/>
      <c r="F42" s="94"/>
      <c r="G42" s="162"/>
      <c r="H42" s="1444"/>
      <c r="I42" s="295"/>
      <c r="J42" s="295"/>
      <c r="K42" s="295"/>
      <c r="L42" s="295"/>
      <c r="M42" s="295"/>
      <c r="N42" s="1107"/>
    </row>
    <row r="43" spans="2:14" ht="15.75">
      <c r="D43" s="525" t="s">
        <v>5609</v>
      </c>
      <c r="E43" s="133"/>
      <c r="F43" s="133"/>
      <c r="G43" s="134"/>
      <c r="H43" s="3633">
        <v>126637913.92558788</v>
      </c>
      <c r="I43" s="3634">
        <v>952451808.0633167</v>
      </c>
      <c r="J43" s="3634">
        <v>176347367.90031978</v>
      </c>
      <c r="K43" s="3634">
        <v>241753607.46590996</v>
      </c>
      <c r="L43" s="3634">
        <v>0</v>
      </c>
      <c r="M43" s="3634">
        <v>-485259.86430423334</v>
      </c>
      <c r="N43" s="3635">
        <v>1496705437.4908299</v>
      </c>
    </row>
    <row r="47" spans="2:14">
      <c r="M47" s="5" t="s">
        <v>369</v>
      </c>
      <c r="N47" s="120">
        <v>1496705437.4908297</v>
      </c>
    </row>
    <row r="48" spans="2:14">
      <c r="B48" s="36">
        <v>0</v>
      </c>
      <c r="M48" s="120" t="s">
        <v>42</v>
      </c>
      <c r="N48" s="5">
        <v>0</v>
      </c>
    </row>
    <row r="172" spans="1:2">
      <c r="A172" s="171"/>
      <c r="B172" s="171"/>
    </row>
    <row r="173" spans="1:2">
      <c r="A173" s="171"/>
      <c r="B173" s="171">
        <v>0</v>
      </c>
    </row>
    <row r="174" spans="1:2">
      <c r="A174" s="171"/>
      <c r="B174" s="171"/>
    </row>
    <row r="317" spans="1:2">
      <c r="A317" s="21"/>
      <c r="B317" s="21"/>
    </row>
    <row r="318" spans="1:2">
      <c r="A318" s="21"/>
      <c r="B318" s="21"/>
    </row>
    <row r="319" spans="1:2">
      <c r="A319" s="21"/>
      <c r="B319" s="21"/>
    </row>
    <row r="320" spans="1:2">
      <c r="A320" s="21"/>
      <c r="B320" s="21"/>
    </row>
    <row r="321" spans="1:2">
      <c r="A321" s="21"/>
      <c r="B321" s="21"/>
    </row>
    <row r="322" spans="1:2">
      <c r="A322" s="21"/>
      <c r="B322" s="21"/>
    </row>
    <row r="323" spans="1:2">
      <c r="A323" s="21"/>
      <c r="B323" s="21"/>
    </row>
    <row r="324" spans="1:2">
      <c r="A324" s="21"/>
      <c r="B324" s="21"/>
    </row>
    <row r="325" spans="1:2">
      <c r="A325" s="21"/>
      <c r="B325" s="21"/>
    </row>
    <row r="326" spans="1:2">
      <c r="A326" s="21"/>
      <c r="B326" s="21"/>
    </row>
    <row r="327" spans="1:2">
      <c r="A327" s="21"/>
      <c r="B327" s="21"/>
    </row>
    <row r="328" spans="1:2">
      <c r="A328" s="21"/>
      <c r="B328" s="21"/>
    </row>
    <row r="329" spans="1:2">
      <c r="A329" s="21"/>
      <c r="B329" s="21"/>
    </row>
    <row r="330" spans="1:2">
      <c r="A330" s="21"/>
      <c r="B330" s="21"/>
    </row>
    <row r="331" spans="1:2">
      <c r="A331" s="21"/>
      <c r="B331" s="21"/>
    </row>
    <row r="332" spans="1:2">
      <c r="A332" s="21"/>
      <c r="B332" s="21"/>
    </row>
  </sheetData>
  <conditionalFormatting sqref="B7:B14">
    <cfRule type="cellIs" dxfId="23" priority="1" stopIfTrue="1" operator="notEqual">
      <formula>0</formula>
    </cfRule>
  </conditionalFormatting>
  <conditionalFormatting sqref="A16:B314">
    <cfRule type="cellIs" dxfId="22" priority="2" stopIfTrue="1" operator="greaterThan">
      <formula>0</formula>
    </cfRule>
  </conditionalFormatting>
  <pageMargins left="0.75" right="0.75" top="1" bottom="1" header="0.5" footer="0.5"/>
  <headerFooter alignWithMargins="0"/>
</worksheet>
</file>

<file path=xl/worksheets/sheet119.xml><?xml version="1.0" encoding="utf-8"?>
<worksheet xmlns="http://schemas.openxmlformats.org/spreadsheetml/2006/main" xmlns:r="http://schemas.openxmlformats.org/officeDocument/2006/relationships">
  <sheetPr codeName="Sheet40"/>
  <dimension ref="A1:J332"/>
  <sheetViews>
    <sheetView workbookViewId="0"/>
  </sheetViews>
  <sheetFormatPr defaultColWidth="8.88671875" defaultRowHeight="15"/>
  <cols>
    <col min="1" max="2" width="9.21875" style="9" customWidth="1"/>
    <col min="3" max="3" width="8.88671875" style="5" customWidth="1"/>
    <col min="4" max="4" width="2" style="5" customWidth="1"/>
    <col min="5" max="5" width="4.33203125" style="5" customWidth="1"/>
    <col min="6" max="6" width="28.33203125" style="5" customWidth="1"/>
    <col min="7" max="7" width="15.33203125" style="5" customWidth="1"/>
    <col min="8" max="8" width="14.33203125" style="5" customWidth="1"/>
    <col min="9" max="9" width="8.88671875" style="5" customWidth="1"/>
    <col min="10" max="10" width="18.33203125" style="5" customWidth="1"/>
    <col min="11" max="16384" width="8.88671875" style="5"/>
  </cols>
  <sheetData>
    <row r="1" spans="1:10" ht="16.5" thickBot="1">
      <c r="A1" s="3" t="s">
        <v>14</v>
      </c>
      <c r="B1" s="4" t="s">
        <v>15</v>
      </c>
    </row>
    <row r="3" spans="1:10" ht="18">
      <c r="A3" s="9" t="s">
        <v>18</v>
      </c>
      <c r="D3" s="2886" t="s">
        <v>1807</v>
      </c>
      <c r="E3" s="2886"/>
      <c r="F3" s="2886"/>
      <c r="G3" s="2886"/>
      <c r="H3" s="2886"/>
    </row>
    <row r="4" spans="1:10" ht="18">
      <c r="A4" s="2552">
        <v>0</v>
      </c>
      <c r="B4" s="421" t="s">
        <v>20</v>
      </c>
      <c r="D4" s="2886" t="s">
        <v>1808</v>
      </c>
      <c r="E4" s="2886"/>
      <c r="F4" s="2886"/>
      <c r="G4" s="2886"/>
      <c r="H4" s="2886"/>
    </row>
    <row r="5" spans="1:10" ht="18">
      <c r="A5" s="425"/>
      <c r="B5" s="425"/>
      <c r="D5" s="2886" t="s">
        <v>5499</v>
      </c>
      <c r="E5" s="2886"/>
      <c r="F5" s="2886"/>
      <c r="G5" s="2886"/>
      <c r="H5" s="2886"/>
    </row>
    <row r="6" spans="1:10" ht="18">
      <c r="A6" s="428" t="s">
        <v>596</v>
      </c>
      <c r="B6" s="429"/>
      <c r="D6" s="2886" t="s">
        <v>5500</v>
      </c>
      <c r="E6" s="2886"/>
      <c r="F6" s="2886"/>
      <c r="G6" s="2886"/>
      <c r="H6" s="2886"/>
    </row>
    <row r="7" spans="1:10">
      <c r="A7" s="432"/>
      <c r="B7" s="433"/>
    </row>
    <row r="8" spans="1:10">
      <c r="A8" s="3610"/>
      <c r="B8" s="838"/>
    </row>
    <row r="9" spans="1:10" ht="15.75">
      <c r="A9" s="437"/>
      <c r="B9" s="445"/>
      <c r="D9" s="1295"/>
      <c r="E9" s="364"/>
      <c r="F9" s="364"/>
      <c r="G9" s="3636" t="s">
        <v>5897</v>
      </c>
      <c r="H9" s="3637" t="s">
        <v>5612</v>
      </c>
    </row>
    <row r="10" spans="1:10" ht="15.75">
      <c r="A10" s="444"/>
      <c r="B10" s="445"/>
      <c r="D10" s="1291" t="s">
        <v>5898</v>
      </c>
      <c r="E10" s="120"/>
      <c r="F10" s="120"/>
      <c r="G10" s="3638" t="s">
        <v>5862</v>
      </c>
      <c r="H10" s="3639" t="s">
        <v>5899</v>
      </c>
    </row>
    <row r="11" spans="1:10">
      <c r="A11" s="444"/>
      <c r="B11" s="446"/>
      <c r="D11" s="1295"/>
      <c r="E11" s="364" t="s">
        <v>5722</v>
      </c>
      <c r="F11" s="3640"/>
      <c r="G11" s="1103">
        <v>909308463.3372817</v>
      </c>
      <c r="H11" s="3455">
        <v>0.51580680044624427</v>
      </c>
      <c r="J11" s="5" t="s">
        <v>1239</v>
      </c>
    </row>
    <row r="12" spans="1:10">
      <c r="A12" s="444"/>
      <c r="B12" s="446"/>
      <c r="D12" s="1291"/>
      <c r="E12" s="120" t="s">
        <v>5900</v>
      </c>
      <c r="F12" s="767"/>
      <c r="G12" s="2193">
        <v>598192237.23353159</v>
      </c>
      <c r="H12" s="3641">
        <v>0.33932558243963068</v>
      </c>
      <c r="J12" s="5" t="s">
        <v>1240</v>
      </c>
    </row>
    <row r="13" spans="1:10">
      <c r="A13" s="444"/>
      <c r="B13" s="446"/>
      <c r="D13" s="1291"/>
      <c r="E13" s="120" t="s">
        <v>5735</v>
      </c>
      <c r="F13" s="767"/>
      <c r="G13" s="2193">
        <v>74506665.824301153</v>
      </c>
      <c r="H13" s="3641">
        <v>4.226403520946382E-2</v>
      </c>
      <c r="J13" s="5" t="s">
        <v>1241</v>
      </c>
    </row>
    <row r="14" spans="1:10">
      <c r="A14" s="465"/>
      <c r="B14" s="466"/>
      <c r="D14" s="1291"/>
      <c r="E14" s="120" t="s">
        <v>5901</v>
      </c>
      <c r="F14" s="767"/>
      <c r="G14" s="2193">
        <v>34525811.47774934</v>
      </c>
      <c r="H14" s="3641">
        <v>1.9584826347912813E-2</v>
      </c>
      <c r="J14" s="5" t="s">
        <v>5736</v>
      </c>
    </row>
    <row r="15" spans="1:10" ht="15.75">
      <c r="A15" s="474"/>
      <c r="B15" s="475"/>
      <c r="D15" s="1291"/>
      <c r="E15" s="120" t="s">
        <v>5739</v>
      </c>
      <c r="F15" s="767"/>
      <c r="G15" s="2193">
        <v>77082962.109954655</v>
      </c>
      <c r="H15" s="3641">
        <v>4.3725443738784384E-2</v>
      </c>
      <c r="J15" s="5" t="s">
        <v>5738</v>
      </c>
    </row>
    <row r="16" spans="1:10">
      <c r="D16" s="1291"/>
      <c r="E16" s="120" t="s">
        <v>632</v>
      </c>
      <c r="F16" s="767"/>
      <c r="G16" s="2193">
        <v>69269619.860991254</v>
      </c>
      <c r="H16" s="3641">
        <v>3.9293311817964027E-2</v>
      </c>
      <c r="J16" s="5" t="s">
        <v>1242</v>
      </c>
    </row>
    <row r="17" spans="2:8" ht="15.75">
      <c r="D17" s="1291"/>
      <c r="E17" s="277" t="s">
        <v>5902</v>
      </c>
      <c r="F17" s="120"/>
      <c r="G17" s="1321">
        <v>1762885759.8438096</v>
      </c>
      <c r="H17" s="3642">
        <v>1</v>
      </c>
    </row>
    <row r="18" spans="2:8">
      <c r="D18" s="1291"/>
      <c r="E18" s="120"/>
      <c r="F18" s="120"/>
      <c r="G18" s="2193"/>
      <c r="H18" s="478"/>
    </row>
    <row r="19" spans="2:8" ht="15.75">
      <c r="D19" s="1298" t="s">
        <v>5903</v>
      </c>
      <c r="E19" s="120"/>
      <c r="F19" s="120"/>
      <c r="G19" s="2193"/>
      <c r="H19" s="478"/>
    </row>
    <row r="20" spans="2:8">
      <c r="D20" s="1291"/>
      <c r="E20" s="120" t="s">
        <v>5904</v>
      </c>
      <c r="F20" s="120"/>
      <c r="G20" s="2193">
        <v>1629795598.66732</v>
      </c>
      <c r="H20" s="478"/>
    </row>
    <row r="21" spans="2:8">
      <c r="D21" s="1291"/>
      <c r="E21" s="120" t="s">
        <v>986</v>
      </c>
      <c r="F21" s="120"/>
      <c r="G21" s="2193">
        <v>133090161.17649001</v>
      </c>
      <c r="H21" s="478"/>
    </row>
    <row r="22" spans="2:8" ht="15.75">
      <c r="D22" s="1444"/>
      <c r="E22" s="295"/>
      <c r="F22" s="293" t="s">
        <v>5902</v>
      </c>
      <c r="G22" s="3515">
        <v>1762885759.8438101</v>
      </c>
      <c r="H22" s="1693"/>
    </row>
    <row r="24" spans="2:8">
      <c r="B24" s="36">
        <v>0</v>
      </c>
      <c r="F24" s="5" t="s">
        <v>42</v>
      </c>
      <c r="G24" s="5">
        <v>0</v>
      </c>
    </row>
    <row r="172" spans="1:2">
      <c r="A172" s="171"/>
      <c r="B172" s="171"/>
    </row>
    <row r="173" spans="1:2">
      <c r="A173" s="171"/>
      <c r="B173" s="171">
        <v>0</v>
      </c>
    </row>
    <row r="174" spans="1:2">
      <c r="A174" s="171"/>
      <c r="B174" s="171"/>
    </row>
    <row r="317" spans="1:2">
      <c r="A317" s="21"/>
      <c r="B317" s="21"/>
    </row>
    <row r="318" spans="1:2">
      <c r="A318" s="21"/>
      <c r="B318" s="21"/>
    </row>
    <row r="319" spans="1:2">
      <c r="A319" s="21"/>
      <c r="B319" s="21"/>
    </row>
    <row r="320" spans="1:2">
      <c r="A320" s="21"/>
      <c r="B320" s="21"/>
    </row>
    <row r="321" spans="1:2">
      <c r="A321" s="21"/>
      <c r="B321" s="21"/>
    </row>
    <row r="322" spans="1:2">
      <c r="A322" s="21"/>
      <c r="B322" s="21"/>
    </row>
    <row r="323" spans="1:2">
      <c r="A323" s="21"/>
      <c r="B323" s="21"/>
    </row>
    <row r="324" spans="1:2">
      <c r="A324" s="21"/>
      <c r="B324" s="21"/>
    </row>
    <row r="325" spans="1:2">
      <c r="A325" s="21"/>
      <c r="B325" s="21"/>
    </row>
    <row r="326" spans="1:2">
      <c r="A326" s="21"/>
      <c r="B326" s="21"/>
    </row>
    <row r="327" spans="1:2">
      <c r="A327" s="21"/>
      <c r="B327" s="21"/>
    </row>
    <row r="328" spans="1:2">
      <c r="A328" s="21"/>
      <c r="B328" s="21"/>
    </row>
    <row r="329" spans="1:2">
      <c r="A329" s="21"/>
      <c r="B329" s="21"/>
    </row>
    <row r="330" spans="1:2">
      <c r="A330" s="21"/>
      <c r="B330" s="21"/>
    </row>
    <row r="331" spans="1:2">
      <c r="A331" s="21"/>
      <c r="B331" s="21"/>
    </row>
    <row r="332" spans="1:2">
      <c r="A332" s="21"/>
      <c r="B332" s="21"/>
    </row>
  </sheetData>
  <conditionalFormatting sqref="B7:B14">
    <cfRule type="cellIs" dxfId="21" priority="1" stopIfTrue="1" operator="notEqual">
      <formula>0</formula>
    </cfRule>
  </conditionalFormatting>
  <conditionalFormatting sqref="A16:B314">
    <cfRule type="cellIs" dxfId="20" priority="2" stopIfTrue="1" operator="greaterThan">
      <formula>0</formula>
    </cfRule>
  </conditionalFormatting>
  <pageMargins left="0.75" right="0.75" top="1" bottom="1" header="0.5" footer="0.5"/>
  <headerFooter alignWithMargins="0"/>
</worksheet>
</file>

<file path=xl/worksheets/sheet12.xml><?xml version="1.0" encoding="utf-8"?>
<worksheet xmlns="http://schemas.openxmlformats.org/spreadsheetml/2006/main" xmlns:r="http://schemas.openxmlformats.org/officeDocument/2006/relationships">
  <sheetPr codeName="Sheet1"/>
  <dimension ref="A1:K168"/>
  <sheetViews>
    <sheetView workbookViewId="0">
      <selection activeCell="H22" sqref="H22"/>
    </sheetView>
  </sheetViews>
  <sheetFormatPr defaultColWidth="8.88671875" defaultRowHeight="15.75"/>
  <cols>
    <col min="1" max="1" width="4.21875" style="66" customWidth="1"/>
    <col min="2" max="2" width="4.77734375" style="66" customWidth="1"/>
    <col min="3" max="3" width="3.77734375" style="28" customWidth="1"/>
    <col min="4" max="6" width="3.33203125" style="19" customWidth="1"/>
    <col min="7" max="7" width="31.88671875" style="28" customWidth="1"/>
    <col min="8" max="8" width="38.33203125" style="28" customWidth="1"/>
    <col min="9" max="9" width="22.33203125" style="28" customWidth="1"/>
    <col min="10" max="10" width="21.33203125" style="28" customWidth="1"/>
    <col min="11" max="11" width="20.33203125" style="28" customWidth="1"/>
    <col min="12" max="12" width="21.88671875" style="28" customWidth="1"/>
    <col min="13" max="13" width="29.88671875" style="28" customWidth="1"/>
    <col min="14" max="14" width="26.33203125" style="28" customWidth="1"/>
    <col min="15" max="16384" width="8.88671875" style="28"/>
  </cols>
  <sheetData>
    <row r="1" spans="1:8" ht="30">
      <c r="A1" s="66" t="s">
        <v>272</v>
      </c>
      <c r="B1" s="66" t="s">
        <v>272</v>
      </c>
      <c r="D1" s="108" t="s">
        <v>273</v>
      </c>
      <c r="E1" s="28"/>
      <c r="F1" s="28"/>
    </row>
    <row r="2" spans="1:8" ht="18">
      <c r="D2" s="109" t="s">
        <v>274</v>
      </c>
      <c r="E2" s="28"/>
      <c r="F2" s="28"/>
    </row>
    <row r="3" spans="1:8" ht="15" customHeight="1">
      <c r="E3" s="28"/>
      <c r="F3" s="28"/>
      <c r="G3" s="28" t="s">
        <v>275</v>
      </c>
      <c r="H3" s="110" t="str">
        <f>CHECKS!G5</f>
        <v>ERROR</v>
      </c>
    </row>
    <row r="4" spans="1:8" ht="15" customHeight="1">
      <c r="E4" s="28"/>
      <c r="F4" s="28"/>
      <c r="G4" s="28" t="s">
        <v>276</v>
      </c>
      <c r="H4" s="110">
        <f>CHECKS!G6</f>
        <v>5</v>
      </c>
    </row>
    <row r="5" spans="1:8" ht="15" customHeight="1">
      <c r="E5" s="28"/>
      <c r="F5" s="28"/>
    </row>
    <row r="6" spans="1:8" ht="15" customHeight="1">
      <c r="E6" s="28"/>
      <c r="F6" s="28"/>
      <c r="G6" s="28" t="s">
        <v>277</v>
      </c>
      <c r="H6" s="111">
        <v>0</v>
      </c>
    </row>
    <row r="7" spans="1:8" ht="15" customHeight="1">
      <c r="E7" s="28"/>
      <c r="F7" s="28"/>
    </row>
    <row r="8" spans="1:8" ht="15" customHeight="1"/>
    <row r="9" spans="1:8" ht="15" customHeight="1">
      <c r="G9" s="19" t="s">
        <v>278</v>
      </c>
    </row>
    <row r="10" spans="1:8" ht="15" customHeight="1">
      <c r="G10" s="112" t="s">
        <v>279</v>
      </c>
      <c r="H10" s="113"/>
    </row>
    <row r="11" spans="1:8" ht="15" customHeight="1">
      <c r="G11" s="112" t="s">
        <v>280</v>
      </c>
      <c r="H11" s="113"/>
    </row>
    <row r="12" spans="1:8" ht="15" customHeight="1">
      <c r="D12" s="28"/>
      <c r="E12" s="28"/>
      <c r="F12" s="28"/>
      <c r="G12" s="112" t="s">
        <v>281</v>
      </c>
      <c r="H12" s="114">
        <f>CurrentYear!U2+1</f>
        <v>2015</v>
      </c>
    </row>
    <row r="13" spans="1:8" ht="15" customHeight="1">
      <c r="D13" s="28"/>
      <c r="E13" s="28"/>
      <c r="F13" s="28"/>
    </row>
    <row r="14" spans="1:8" ht="15" customHeight="1">
      <c r="E14" s="19" t="s">
        <v>282</v>
      </c>
      <c r="G14" s="112"/>
      <c r="H14" s="20"/>
    </row>
    <row r="15" spans="1:8" ht="15" customHeight="1">
      <c r="F15" s="19" t="s">
        <v>121</v>
      </c>
    </row>
    <row r="16" spans="1:8">
      <c r="G16" s="115" t="s">
        <v>275</v>
      </c>
      <c r="H16" s="116">
        <f>[2]Checks!H4</f>
        <v>0</v>
      </c>
    </row>
    <row r="17" spans="1:11">
      <c r="G17" s="20" t="s">
        <v>283</v>
      </c>
      <c r="H17" s="116" t="str">
        <f>[2]Checks!H5</f>
        <v>ok</v>
      </c>
    </row>
    <row r="18" spans="1:11">
      <c r="H18" s="20"/>
    </row>
    <row r="19" spans="1:11">
      <c r="E19" s="19" t="s">
        <v>284</v>
      </c>
    </row>
    <row r="20" spans="1:11">
      <c r="F20" s="19" t="s">
        <v>285</v>
      </c>
    </row>
    <row r="21" spans="1:11">
      <c r="G21" s="28" t="s">
        <v>286</v>
      </c>
      <c r="H21" s="117" t="s">
        <v>287</v>
      </c>
    </row>
    <row r="23" spans="1:11">
      <c r="A23" s="118"/>
      <c r="G23" s="94" t="s">
        <v>120</v>
      </c>
      <c r="H23" s="94" t="s">
        <v>288</v>
      </c>
      <c r="I23" s="94"/>
      <c r="J23" s="94" t="s">
        <v>289</v>
      </c>
      <c r="K23" s="94" t="s">
        <v>290</v>
      </c>
    </row>
    <row r="24" spans="1:11">
      <c r="A24" s="119" t="s">
        <v>290</v>
      </c>
      <c r="G24" s="120" t="s">
        <v>291</v>
      </c>
      <c r="J24" s="20" t="s">
        <v>292</v>
      </c>
      <c r="K24" s="121">
        <f t="shared" ref="K24:K29" si="0">$A$25</f>
        <v>41635.468298611115</v>
      </c>
    </row>
    <row r="25" spans="1:11">
      <c r="A25" s="118">
        <v>41635.468298611115</v>
      </c>
      <c r="G25" s="120" t="s">
        <v>293</v>
      </c>
      <c r="J25" s="20" t="s">
        <v>294</v>
      </c>
      <c r="K25" s="121">
        <f t="shared" si="0"/>
        <v>41635.468298611115</v>
      </c>
    </row>
    <row r="26" spans="1:11">
      <c r="G26" s="120" t="s">
        <v>295</v>
      </c>
      <c r="J26" s="20" t="s">
        <v>296</v>
      </c>
      <c r="K26" s="121">
        <f t="shared" si="0"/>
        <v>41635.468298611115</v>
      </c>
    </row>
    <row r="27" spans="1:11">
      <c r="G27" s="5" t="s">
        <v>297</v>
      </c>
      <c r="J27" s="20" t="s">
        <v>298</v>
      </c>
      <c r="K27" s="121">
        <f t="shared" si="0"/>
        <v>41635.468298611115</v>
      </c>
    </row>
    <row r="28" spans="1:11">
      <c r="G28" s="120" t="s">
        <v>299</v>
      </c>
      <c r="J28" s="20" t="s">
        <v>300</v>
      </c>
      <c r="K28" s="121">
        <f t="shared" si="0"/>
        <v>41635.468298611115</v>
      </c>
    </row>
    <row r="29" spans="1:11">
      <c r="G29" s="5" t="s">
        <v>301</v>
      </c>
      <c r="J29" s="20" t="s">
        <v>302</v>
      </c>
      <c r="K29" s="121">
        <f t="shared" si="0"/>
        <v>41635.468298611115</v>
      </c>
    </row>
    <row r="30" spans="1:11">
      <c r="K30" s="121"/>
    </row>
    <row r="31" spans="1:11">
      <c r="K31" s="121"/>
    </row>
    <row r="32" spans="1:11">
      <c r="K32" s="121"/>
    </row>
    <row r="33" spans="6:11">
      <c r="K33" s="121"/>
    </row>
    <row r="34" spans="6:11">
      <c r="G34" s="20"/>
      <c r="H34" s="20"/>
      <c r="I34" s="20"/>
      <c r="J34" s="20"/>
      <c r="K34" s="121"/>
    </row>
    <row r="35" spans="6:11">
      <c r="F35" s="28"/>
    </row>
    <row r="36" spans="6:11">
      <c r="F36" s="28"/>
    </row>
    <row r="37" spans="6:11">
      <c r="F37" s="28"/>
    </row>
    <row r="38" spans="6:11">
      <c r="F38" s="28"/>
    </row>
    <row r="39" spans="6:11">
      <c r="F39" s="28"/>
    </row>
    <row r="40" spans="6:11">
      <c r="F40" s="28"/>
    </row>
    <row r="41" spans="6:11">
      <c r="F41" s="28"/>
    </row>
    <row r="42" spans="6:11">
      <c r="F42" s="28"/>
    </row>
    <row r="43" spans="6:11">
      <c r="F43" s="28"/>
    </row>
    <row r="44" spans="6:11">
      <c r="F44" s="28"/>
    </row>
    <row r="45" spans="6:11">
      <c r="F45" s="28"/>
    </row>
    <row r="46" spans="6:11">
      <c r="F46" s="28"/>
    </row>
    <row r="47" spans="6:11">
      <c r="F47" s="28"/>
    </row>
    <row r="51" spans="5:11">
      <c r="E51" s="28"/>
      <c r="F51" s="28"/>
    </row>
    <row r="52" spans="5:11">
      <c r="E52" s="28"/>
      <c r="F52" s="28"/>
    </row>
    <row r="53" spans="5:11">
      <c r="E53" s="28"/>
      <c r="F53" s="28"/>
    </row>
    <row r="54" spans="5:11">
      <c r="E54" s="28"/>
      <c r="F54" s="28"/>
    </row>
    <row r="55" spans="5:11">
      <c r="E55" s="28"/>
      <c r="F55" s="28"/>
    </row>
    <row r="56" spans="5:11">
      <c r="E56" s="28"/>
      <c r="F56" s="28"/>
    </row>
    <row r="57" spans="5:11">
      <c r="E57" s="28"/>
      <c r="F57" s="28"/>
      <c r="K57" s="122"/>
    </row>
    <row r="58" spans="5:11">
      <c r="E58" s="28"/>
      <c r="F58" s="28"/>
    </row>
    <row r="59" spans="5:11">
      <c r="E59" s="28"/>
      <c r="F59" s="28"/>
      <c r="K59" s="122"/>
    </row>
    <row r="60" spans="5:11">
      <c r="E60" s="28"/>
      <c r="F60" s="28"/>
    </row>
    <row r="61" spans="5:11">
      <c r="E61" s="28"/>
      <c r="F61" s="28"/>
    </row>
    <row r="62" spans="5:11">
      <c r="E62" s="28"/>
      <c r="F62" s="28"/>
      <c r="K62" s="122"/>
    </row>
    <row r="63" spans="5:11">
      <c r="E63" s="28"/>
      <c r="F63" s="28"/>
    </row>
    <row r="64" spans="5:11">
      <c r="E64" s="28"/>
      <c r="F64" s="28"/>
    </row>
    <row r="65" spans="2:6">
      <c r="E65" s="28"/>
      <c r="F65" s="28"/>
    </row>
    <row r="66" spans="2:6">
      <c r="E66" s="28"/>
      <c r="F66" s="28"/>
    </row>
    <row r="67" spans="2:6">
      <c r="E67" s="28"/>
      <c r="F67" s="28"/>
    </row>
    <row r="68" spans="2:6">
      <c r="E68" s="28"/>
      <c r="F68" s="28"/>
    </row>
    <row r="80" spans="2:6">
      <c r="B80" s="123" t="s">
        <v>303</v>
      </c>
    </row>
    <row r="81" spans="2:2">
      <c r="B81" s="124" t="s">
        <v>304</v>
      </c>
    </row>
    <row r="82" spans="2:2">
      <c r="B82" s="124" t="s">
        <v>305</v>
      </c>
    </row>
    <row r="90" spans="2:2">
      <c r="B90" s="66" t="s">
        <v>306</v>
      </c>
    </row>
    <row r="91" spans="2:2">
      <c r="B91" s="66">
        <v>0</v>
      </c>
    </row>
    <row r="92" spans="2:2">
      <c r="B92" s="66">
        <v>1</v>
      </c>
    </row>
    <row r="93" spans="2:2">
      <c r="B93" s="66">
        <v>2</v>
      </c>
    </row>
    <row r="94" spans="2:2">
      <c r="B94" s="66">
        <v>3</v>
      </c>
    </row>
    <row r="95" spans="2:2">
      <c r="B95" s="66">
        <v>4</v>
      </c>
    </row>
    <row r="96" spans="2:2">
      <c r="B96" s="66">
        <v>5</v>
      </c>
    </row>
    <row r="97" spans="2:2">
      <c r="B97" s="66">
        <v>6</v>
      </c>
    </row>
    <row r="98" spans="2:2">
      <c r="B98" s="66">
        <v>7</v>
      </c>
    </row>
    <row r="99" spans="2:2">
      <c r="B99" s="66">
        <v>8</v>
      </c>
    </row>
    <row r="100" spans="2:2">
      <c r="B100" s="66">
        <v>9</v>
      </c>
    </row>
    <row r="101" spans="2:2">
      <c r="B101" s="66">
        <v>10</v>
      </c>
    </row>
    <row r="102" spans="2:2">
      <c r="B102" s="66">
        <v>11</v>
      </c>
    </row>
    <row r="103" spans="2:2">
      <c r="B103" s="66">
        <v>12</v>
      </c>
    </row>
    <row r="104" spans="2:2">
      <c r="B104" s="66">
        <v>13</v>
      </c>
    </row>
    <row r="105" spans="2:2">
      <c r="B105" s="66">
        <v>14</v>
      </c>
    </row>
    <row r="106" spans="2:2">
      <c r="B106" s="66">
        <v>15</v>
      </c>
    </row>
    <row r="107" spans="2:2">
      <c r="B107" s="66">
        <v>16</v>
      </c>
    </row>
    <row r="108" spans="2:2">
      <c r="B108" s="66">
        <v>17</v>
      </c>
    </row>
    <row r="109" spans="2:2">
      <c r="B109" s="66">
        <v>18</v>
      </c>
    </row>
    <row r="110" spans="2:2">
      <c r="B110" s="66">
        <v>19</v>
      </c>
    </row>
    <row r="111" spans="2:2">
      <c r="B111" s="66">
        <v>20</v>
      </c>
    </row>
    <row r="112" spans="2:2">
      <c r="B112" s="66">
        <v>21</v>
      </c>
    </row>
    <row r="113" spans="2:2">
      <c r="B113" s="66">
        <v>22</v>
      </c>
    </row>
    <row r="114" spans="2:2">
      <c r="B114" s="66">
        <v>23</v>
      </c>
    </row>
    <row r="115" spans="2:2">
      <c r="B115" s="66">
        <v>24</v>
      </c>
    </row>
    <row r="116" spans="2:2">
      <c r="B116" s="66">
        <v>25</v>
      </c>
    </row>
    <row r="117" spans="2:2">
      <c r="B117" s="66">
        <v>26</v>
      </c>
    </row>
    <row r="118" spans="2:2">
      <c r="B118" s="66">
        <v>27</v>
      </c>
    </row>
    <row r="119" spans="2:2">
      <c r="B119" s="66">
        <v>28</v>
      </c>
    </row>
    <row r="120" spans="2:2">
      <c r="B120" s="66">
        <v>29</v>
      </c>
    </row>
    <row r="121" spans="2:2">
      <c r="B121" s="66">
        <v>30</v>
      </c>
    </row>
    <row r="122" spans="2:2">
      <c r="B122" s="66">
        <v>31</v>
      </c>
    </row>
    <row r="123" spans="2:2">
      <c r="B123" s="66">
        <v>32</v>
      </c>
    </row>
    <row r="124" spans="2:2">
      <c r="B124" s="66">
        <v>33</v>
      </c>
    </row>
    <row r="125" spans="2:2">
      <c r="B125" s="66">
        <v>34</v>
      </c>
    </row>
    <row r="126" spans="2:2">
      <c r="B126" s="66">
        <v>35</v>
      </c>
    </row>
    <row r="127" spans="2:2">
      <c r="B127" s="66">
        <v>36</v>
      </c>
    </row>
    <row r="128" spans="2:2">
      <c r="B128" s="66">
        <v>37</v>
      </c>
    </row>
    <row r="129" spans="2:2">
      <c r="B129" s="66">
        <v>38</v>
      </c>
    </row>
    <row r="130" spans="2:2">
      <c r="B130" s="66">
        <v>39</v>
      </c>
    </row>
    <row r="131" spans="2:2">
      <c r="B131" s="66">
        <v>40</v>
      </c>
    </row>
    <row r="132" spans="2:2">
      <c r="B132" s="66">
        <v>41</v>
      </c>
    </row>
    <row r="133" spans="2:2">
      <c r="B133" s="66">
        <v>42</v>
      </c>
    </row>
    <row r="134" spans="2:2">
      <c r="B134" s="66">
        <v>43</v>
      </c>
    </row>
    <row r="135" spans="2:2">
      <c r="B135" s="66">
        <v>44</v>
      </c>
    </row>
    <row r="136" spans="2:2">
      <c r="B136" s="66">
        <v>45</v>
      </c>
    </row>
    <row r="137" spans="2:2">
      <c r="B137" s="66">
        <v>46</v>
      </c>
    </row>
    <row r="138" spans="2:2">
      <c r="B138" s="66">
        <v>47</v>
      </c>
    </row>
    <row r="139" spans="2:2">
      <c r="B139" s="66">
        <v>48</v>
      </c>
    </row>
    <row r="140" spans="2:2">
      <c r="B140" s="66">
        <v>49</v>
      </c>
    </row>
    <row r="141" spans="2:2">
      <c r="B141" s="66">
        <v>50</v>
      </c>
    </row>
    <row r="142" spans="2:2">
      <c r="B142" s="66">
        <v>51</v>
      </c>
    </row>
    <row r="143" spans="2:2">
      <c r="B143" s="66">
        <v>52</v>
      </c>
    </row>
    <row r="144" spans="2:2">
      <c r="B144" s="66">
        <v>53</v>
      </c>
    </row>
    <row r="145" spans="2:2">
      <c r="B145" s="66">
        <v>54</v>
      </c>
    </row>
    <row r="146" spans="2:2">
      <c r="B146" s="66">
        <v>55</v>
      </c>
    </row>
    <row r="147" spans="2:2">
      <c r="B147" s="66">
        <v>56</v>
      </c>
    </row>
    <row r="148" spans="2:2">
      <c r="B148" s="66">
        <v>57</v>
      </c>
    </row>
    <row r="149" spans="2:2">
      <c r="B149" s="66">
        <v>58</v>
      </c>
    </row>
    <row r="150" spans="2:2">
      <c r="B150" s="66">
        <v>59</v>
      </c>
    </row>
    <row r="151" spans="2:2">
      <c r="B151" s="66">
        <v>60</v>
      </c>
    </row>
    <row r="152" spans="2:2">
      <c r="B152" s="66">
        <v>61</v>
      </c>
    </row>
    <row r="153" spans="2:2">
      <c r="B153" s="66">
        <v>62</v>
      </c>
    </row>
    <row r="154" spans="2:2">
      <c r="B154" s="66">
        <v>63</v>
      </c>
    </row>
    <row r="155" spans="2:2">
      <c r="B155" s="66">
        <v>64</v>
      </c>
    </row>
    <row r="156" spans="2:2">
      <c r="B156" s="66">
        <v>65</v>
      </c>
    </row>
    <row r="157" spans="2:2">
      <c r="B157" s="66">
        <v>66</v>
      </c>
    </row>
    <row r="158" spans="2:2">
      <c r="B158" s="66">
        <v>67</v>
      </c>
    </row>
    <row r="159" spans="2:2">
      <c r="B159" s="66">
        <v>68</v>
      </c>
    </row>
    <row r="160" spans="2:2">
      <c r="B160" s="66">
        <v>69</v>
      </c>
    </row>
    <row r="161" spans="2:2">
      <c r="B161" s="66">
        <v>70</v>
      </c>
    </row>
    <row r="162" spans="2:2">
      <c r="B162" s="66">
        <v>71</v>
      </c>
    </row>
    <row r="163" spans="2:2">
      <c r="B163" s="66">
        <v>72</v>
      </c>
    </row>
    <row r="164" spans="2:2">
      <c r="B164" s="66">
        <v>73</v>
      </c>
    </row>
    <row r="165" spans="2:2">
      <c r="B165" s="66">
        <v>74</v>
      </c>
    </row>
    <row r="166" spans="2:2">
      <c r="B166" s="66">
        <v>75</v>
      </c>
    </row>
    <row r="167" spans="2:2">
      <c r="B167" s="66">
        <v>76</v>
      </c>
    </row>
    <row r="168" spans="2:2">
      <c r="B168" s="66">
        <v>77</v>
      </c>
    </row>
  </sheetData>
  <conditionalFormatting sqref="H3 H16:H17">
    <cfRule type="cellIs" dxfId="282" priority="1" stopIfTrue="1" operator="equal">
      <formula>"ok"</formula>
    </cfRule>
    <cfRule type="cellIs" dxfId="281" priority="2" stopIfTrue="1" operator="notEqual">
      <formula>"ok"</formula>
    </cfRule>
  </conditionalFormatting>
  <conditionalFormatting sqref="H4">
    <cfRule type="cellIs" dxfId="280" priority="3" stopIfTrue="1" operator="equal">
      <formula>0</formula>
    </cfRule>
    <cfRule type="cellIs" dxfId="279" priority="4" stopIfTrue="1" operator="notEqual">
      <formula>0</formula>
    </cfRule>
  </conditionalFormatting>
  <conditionalFormatting sqref="H16:H17">
    <cfRule type="cellIs" dxfId="278" priority="5" stopIfTrue="1" operator="equal">
      <formula>0</formula>
    </cfRule>
    <cfRule type="cellIs" dxfId="277" priority="6" stopIfTrue="1" operator="greaterThan">
      <formula>0</formula>
    </cfRule>
  </conditionalFormatting>
  <dataValidations count="1">
    <dataValidation type="list" allowBlank="1" showInputMessage="1" showErrorMessage="1" sqref="H6">
      <formula1>$B$91:$B$168</formula1>
    </dataValidation>
  </dataValidations>
  <pageMargins left="0.75" right="0.75" top="1" bottom="1" header="0.5" footer="0.5"/>
  <pageSetup orientation="portrait" r:id="rId1"/>
  <headerFooter alignWithMargins="0"/>
  <legacyDrawing r:id="rId2"/>
</worksheet>
</file>

<file path=xl/worksheets/sheet120.xml><?xml version="1.0" encoding="utf-8"?>
<worksheet xmlns="http://schemas.openxmlformats.org/spreadsheetml/2006/main" xmlns:r="http://schemas.openxmlformats.org/officeDocument/2006/relationships">
  <sheetPr codeName="Sheet45"/>
  <dimension ref="A1:H332"/>
  <sheetViews>
    <sheetView workbookViewId="0"/>
  </sheetViews>
  <sheetFormatPr defaultColWidth="8.88671875" defaultRowHeight="15"/>
  <cols>
    <col min="1" max="2" width="9.21875" style="9" customWidth="1"/>
    <col min="3" max="3" width="8.88671875" style="5" customWidth="1"/>
    <col min="4" max="4" width="5.109375" style="5" customWidth="1"/>
    <col min="5" max="5" width="38.33203125" style="5" customWidth="1"/>
    <col min="6" max="6" width="17" style="5" customWidth="1"/>
    <col min="7" max="7" width="16.33203125" style="5" customWidth="1"/>
    <col min="8" max="8" width="8.88671875" style="201" customWidth="1"/>
    <col min="9" max="16384" width="8.88671875" style="5"/>
  </cols>
  <sheetData>
    <row r="1" spans="1:8" ht="16.5" thickBot="1">
      <c r="A1" s="3" t="s">
        <v>14</v>
      </c>
      <c r="B1" s="4" t="s">
        <v>15</v>
      </c>
    </row>
    <row r="3" spans="1:8" ht="18">
      <c r="A3" s="9" t="s">
        <v>18</v>
      </c>
      <c r="D3" s="2886" t="s">
        <v>1807</v>
      </c>
      <c r="E3" s="2886"/>
      <c r="F3" s="2886"/>
      <c r="G3" s="2886"/>
    </row>
    <row r="4" spans="1:8" ht="18">
      <c r="A4" s="2552">
        <v>0</v>
      </c>
      <c r="B4" s="421" t="s">
        <v>20</v>
      </c>
      <c r="D4" s="2886" t="s">
        <v>1808</v>
      </c>
      <c r="E4" s="2886"/>
      <c r="F4" s="2886"/>
      <c r="G4" s="2886"/>
    </row>
    <row r="5" spans="1:8" ht="18">
      <c r="A5" s="425"/>
      <c r="B5" s="425"/>
      <c r="D5" s="2886" t="s">
        <v>5501</v>
      </c>
      <c r="E5" s="2886"/>
      <c r="F5" s="2886"/>
      <c r="G5" s="2886"/>
    </row>
    <row r="6" spans="1:8" ht="18">
      <c r="A6" s="428" t="s">
        <v>596</v>
      </c>
      <c r="B6" s="429"/>
      <c r="D6" s="2886" t="s">
        <v>5502</v>
      </c>
      <c r="E6" s="2886"/>
      <c r="F6" s="2886"/>
      <c r="G6" s="2886"/>
    </row>
    <row r="7" spans="1:8">
      <c r="A7" s="432"/>
      <c r="B7" s="433"/>
      <c r="C7" s="3643"/>
      <c r="D7" s="3643"/>
    </row>
    <row r="8" spans="1:8" ht="15.75">
      <c r="A8" s="3610"/>
      <c r="B8" s="838"/>
      <c r="D8" s="1295"/>
      <c r="E8" s="3644"/>
      <c r="F8" s="3637" t="s">
        <v>5905</v>
      </c>
      <c r="G8" s="3636" t="s">
        <v>5906</v>
      </c>
    </row>
    <row r="9" spans="1:8" ht="15.75">
      <c r="A9" s="437"/>
      <c r="B9" s="445"/>
      <c r="D9" s="1292" t="s">
        <v>5385</v>
      </c>
      <c r="E9" s="1693"/>
      <c r="F9" s="3645" t="s">
        <v>5862</v>
      </c>
      <c r="G9" s="3638" t="s">
        <v>5907</v>
      </c>
    </row>
    <row r="10" spans="1:8">
      <c r="A10" s="444"/>
      <c r="B10" s="445"/>
      <c r="D10" s="1291"/>
      <c r="E10" s="478" t="s">
        <v>3489</v>
      </c>
      <c r="F10" s="3644">
        <v>31174563.988362744</v>
      </c>
      <c r="G10" s="3646">
        <v>3.7000000000000006E-3</v>
      </c>
    </row>
    <row r="11" spans="1:8">
      <c r="A11" s="444"/>
      <c r="B11" s="446"/>
      <c r="D11" s="1291"/>
      <c r="E11" s="478" t="s">
        <v>3037</v>
      </c>
      <c r="F11" s="478">
        <v>1815754805.0249636</v>
      </c>
      <c r="G11" s="3647">
        <v>0.21550558914313156</v>
      </c>
    </row>
    <row r="12" spans="1:8">
      <c r="A12" s="444"/>
      <c r="B12" s="446"/>
      <c r="D12" s="1291"/>
      <c r="E12" s="478" t="s">
        <v>3038</v>
      </c>
      <c r="F12" s="478">
        <v>2160895794.2274566</v>
      </c>
      <c r="G12" s="3647">
        <v>0.25646916638918149</v>
      </c>
    </row>
    <row r="13" spans="1:8">
      <c r="A13" s="444"/>
      <c r="B13" s="446"/>
      <c r="D13" s="1291"/>
      <c r="E13" s="478" t="s">
        <v>3052</v>
      </c>
      <c r="F13" s="478">
        <v>0</v>
      </c>
      <c r="G13" s="3647">
        <v>0</v>
      </c>
    </row>
    <row r="14" spans="1:8">
      <c r="A14" s="465"/>
      <c r="B14" s="466"/>
      <c r="D14" s="1291"/>
      <c r="E14" s="478" t="s">
        <v>917</v>
      </c>
      <c r="F14" s="478">
        <v>2634671934.9083867</v>
      </c>
      <c r="G14" s="3647">
        <v>0.31270000000000003</v>
      </c>
    </row>
    <row r="15" spans="1:8" ht="15.75">
      <c r="A15" s="474"/>
      <c r="B15" s="475"/>
      <c r="D15" s="1291"/>
      <c r="E15" s="478" t="s">
        <v>3039</v>
      </c>
      <c r="F15" s="478">
        <v>1332293392.3874078</v>
      </c>
      <c r="G15" s="3647">
        <v>0.15812524446768697</v>
      </c>
    </row>
    <row r="16" spans="1:8">
      <c r="D16" s="1291"/>
      <c r="E16" s="478" t="s">
        <v>31</v>
      </c>
      <c r="F16" s="478"/>
      <c r="G16" s="3647">
        <v>0</v>
      </c>
      <c r="H16" s="5"/>
    </row>
    <row r="17" spans="2:7">
      <c r="D17" s="1291"/>
      <c r="E17" s="478" t="s">
        <v>3040</v>
      </c>
      <c r="F17" s="478">
        <v>317643530.36791229</v>
      </c>
      <c r="G17" s="3647">
        <v>3.7700000000000004E-2</v>
      </c>
    </row>
    <row r="18" spans="2:7">
      <c r="D18" s="1291"/>
      <c r="E18" s="478" t="s">
        <v>5394</v>
      </c>
      <c r="F18" s="478">
        <v>133123813.78814362</v>
      </c>
      <c r="G18" s="3647">
        <v>1.5800000000000002E-2</v>
      </c>
    </row>
    <row r="19" spans="2:7" ht="15.75">
      <c r="D19" s="1444"/>
      <c r="E19" s="1293" t="s">
        <v>5908</v>
      </c>
      <c r="F19" s="3515">
        <v>8425557834.6926327</v>
      </c>
      <c r="G19" s="3648">
        <v>1</v>
      </c>
    </row>
    <row r="22" spans="2:7">
      <c r="B22" s="36">
        <v>0</v>
      </c>
      <c r="E22" s="5" t="s">
        <v>42</v>
      </c>
      <c r="F22" s="5">
        <v>0</v>
      </c>
    </row>
    <row r="24" spans="2:7">
      <c r="B24" s="36"/>
    </row>
    <row r="172" spans="1:2">
      <c r="A172" s="171"/>
      <c r="B172" s="171"/>
    </row>
    <row r="173" spans="1:2">
      <c r="A173" s="171"/>
      <c r="B173" s="171">
        <v>0</v>
      </c>
    </row>
    <row r="174" spans="1:2">
      <c r="A174" s="171"/>
      <c r="B174" s="171"/>
    </row>
    <row r="317" spans="1:2">
      <c r="A317" s="21"/>
      <c r="B317" s="21"/>
    </row>
    <row r="318" spans="1:2">
      <c r="A318" s="21"/>
      <c r="B318" s="21"/>
    </row>
    <row r="319" spans="1:2">
      <c r="A319" s="21"/>
      <c r="B319" s="21"/>
    </row>
    <row r="320" spans="1:2">
      <c r="A320" s="21"/>
      <c r="B320" s="21"/>
    </row>
    <row r="321" spans="1:2">
      <c r="A321" s="21"/>
      <c r="B321" s="21"/>
    </row>
    <row r="322" spans="1:2">
      <c r="A322" s="21"/>
      <c r="B322" s="21"/>
    </row>
    <row r="323" spans="1:2">
      <c r="A323" s="21"/>
      <c r="B323" s="21"/>
    </row>
    <row r="324" spans="1:2">
      <c r="A324" s="21"/>
      <c r="B324" s="21"/>
    </row>
    <row r="325" spans="1:2">
      <c r="A325" s="21"/>
      <c r="B325" s="21"/>
    </row>
    <row r="326" spans="1:2">
      <c r="A326" s="21"/>
      <c r="B326" s="21"/>
    </row>
    <row r="327" spans="1:2">
      <c r="A327" s="21"/>
      <c r="B327" s="21"/>
    </row>
    <row r="328" spans="1:2">
      <c r="A328" s="21"/>
      <c r="B328" s="21"/>
    </row>
    <row r="329" spans="1:2">
      <c r="A329" s="21"/>
      <c r="B329" s="21"/>
    </row>
    <row r="330" spans="1:2">
      <c r="A330" s="21"/>
      <c r="B330" s="21"/>
    </row>
    <row r="331" spans="1:2">
      <c r="A331" s="21"/>
      <c r="B331" s="21"/>
    </row>
    <row r="332" spans="1:2">
      <c r="A332" s="21"/>
      <c r="B332" s="21"/>
    </row>
  </sheetData>
  <conditionalFormatting sqref="B7:B14">
    <cfRule type="cellIs" dxfId="19" priority="1" stopIfTrue="1" operator="notEqual">
      <formula>0</formula>
    </cfRule>
  </conditionalFormatting>
  <conditionalFormatting sqref="A16:B314">
    <cfRule type="cellIs" dxfId="18" priority="2" stopIfTrue="1" operator="greaterThan">
      <formula>0</formula>
    </cfRule>
  </conditionalFormatting>
  <pageMargins left="0.75" right="0.75" top="1" bottom="1" header="0.5" footer="0.5"/>
  <headerFooter alignWithMargins="0"/>
</worksheet>
</file>

<file path=xl/worksheets/sheet121.xml><?xml version="1.0" encoding="utf-8"?>
<worksheet xmlns="http://schemas.openxmlformats.org/spreadsheetml/2006/main" xmlns:r="http://schemas.openxmlformats.org/officeDocument/2006/relationships">
  <sheetPr codeName="Sheet46"/>
  <dimension ref="A1:P332"/>
  <sheetViews>
    <sheetView workbookViewId="0"/>
  </sheetViews>
  <sheetFormatPr defaultColWidth="8.88671875" defaultRowHeight="15"/>
  <cols>
    <col min="1" max="2" width="9.21875" style="9" customWidth="1"/>
    <col min="3" max="3" width="8.88671875" style="28" customWidth="1"/>
    <col min="4" max="4" width="3.6640625" style="28" customWidth="1"/>
    <col min="5" max="5" width="3.33203125" style="28" customWidth="1"/>
    <col min="6" max="6" width="40.77734375" style="28" customWidth="1"/>
    <col min="7" max="7" width="16.88671875" style="28" customWidth="1"/>
    <col min="8" max="9" width="17.33203125" style="28" customWidth="1"/>
    <col min="10" max="10" width="9.77734375" style="28" customWidth="1"/>
    <col min="11" max="12" width="16.88671875" style="28" customWidth="1"/>
    <col min="13" max="13" width="16.33203125" style="28" customWidth="1"/>
    <col min="14" max="14" width="17.88671875" style="28" customWidth="1"/>
    <col min="15" max="15" width="16.6640625" style="28" customWidth="1"/>
    <col min="16" max="16" width="16.88671875" style="28" customWidth="1"/>
    <col min="17" max="16384" width="8.88671875" style="28"/>
  </cols>
  <sheetData>
    <row r="1" spans="1:16" ht="16.5" thickBot="1">
      <c r="A1" s="3" t="s">
        <v>14</v>
      </c>
      <c r="B1" s="4" t="s">
        <v>15</v>
      </c>
    </row>
    <row r="3" spans="1:16">
      <c r="A3" s="9" t="s">
        <v>18</v>
      </c>
    </row>
    <row r="4" spans="1:16" ht="18">
      <c r="A4" s="2552">
        <v>0</v>
      </c>
      <c r="B4" s="421" t="s">
        <v>20</v>
      </c>
      <c r="D4" s="453" t="s">
        <v>1807</v>
      </c>
      <c r="E4" s="453"/>
      <c r="F4" s="453"/>
      <c r="G4" s="453"/>
      <c r="H4" s="453"/>
      <c r="I4" s="453"/>
      <c r="J4" s="453"/>
      <c r="K4" s="453"/>
      <c r="L4" s="453"/>
      <c r="M4" s="453"/>
      <c r="N4" s="453"/>
      <c r="O4" s="453"/>
      <c r="P4" s="453"/>
    </row>
    <row r="5" spans="1:16" ht="18">
      <c r="A5" s="425"/>
      <c r="B5" s="425"/>
      <c r="D5" s="453" t="s">
        <v>1808</v>
      </c>
      <c r="E5" s="453"/>
      <c r="F5" s="453"/>
      <c r="G5" s="453"/>
      <c r="H5" s="453"/>
      <c r="I5" s="453"/>
      <c r="J5" s="453"/>
      <c r="K5" s="453"/>
      <c r="L5" s="453"/>
      <c r="M5" s="453"/>
      <c r="N5" s="453"/>
      <c r="O5" s="453"/>
      <c r="P5" s="453"/>
    </row>
    <row r="6" spans="1:16" ht="18">
      <c r="A6" s="428" t="s">
        <v>596</v>
      </c>
      <c r="B6" s="429"/>
      <c r="D6" s="453" t="s">
        <v>5503</v>
      </c>
      <c r="E6" s="453"/>
      <c r="F6" s="453"/>
      <c r="G6" s="453"/>
      <c r="H6" s="453"/>
      <c r="I6" s="453"/>
      <c r="J6" s="453"/>
      <c r="K6" s="453"/>
      <c r="L6" s="453"/>
      <c r="M6" s="453"/>
      <c r="N6" s="453"/>
      <c r="O6" s="453"/>
      <c r="P6" s="453"/>
    </row>
    <row r="7" spans="1:16" ht="18">
      <c r="A7" s="432"/>
      <c r="B7" s="433"/>
      <c r="D7" s="453" t="s">
        <v>5504</v>
      </c>
      <c r="E7" s="453"/>
      <c r="F7" s="453"/>
      <c r="G7" s="453"/>
      <c r="H7" s="453"/>
      <c r="I7" s="453"/>
      <c r="J7" s="453"/>
      <c r="K7" s="453"/>
      <c r="L7" s="453"/>
      <c r="M7" s="453"/>
      <c r="N7" s="453"/>
      <c r="O7" s="453"/>
      <c r="P7" s="453"/>
    </row>
    <row r="8" spans="1:16" ht="18">
      <c r="A8" s="3610"/>
      <c r="B8" s="838"/>
      <c r="C8" s="2734"/>
      <c r="D8" s="2734" t="s">
        <v>1428</v>
      </c>
      <c r="E8" s="453"/>
      <c r="F8" s="453"/>
      <c r="G8" s="453"/>
      <c r="H8" s="453"/>
      <c r="I8" s="453"/>
      <c r="J8" s="453"/>
      <c r="K8" s="453"/>
      <c r="L8" s="453"/>
      <c r="M8" s="453"/>
      <c r="N8" s="453"/>
      <c r="O8" s="453"/>
      <c r="P8" s="453"/>
    </row>
    <row r="9" spans="1:16">
      <c r="A9" s="437"/>
      <c r="B9" s="445"/>
    </row>
    <row r="10" spans="1:16" ht="15.75">
      <c r="A10" s="444"/>
      <c r="B10" s="445"/>
      <c r="D10" s="129"/>
      <c r="E10" s="130"/>
      <c r="F10" s="470"/>
      <c r="G10" s="3569" t="s">
        <v>5890</v>
      </c>
      <c r="H10" s="2736" t="s">
        <v>5891</v>
      </c>
      <c r="I10" s="3611"/>
      <c r="J10" s="2785" t="s">
        <v>1449</v>
      </c>
      <c r="K10" s="3611"/>
      <c r="L10" s="2785"/>
      <c r="M10" s="3612" t="s">
        <v>5468</v>
      </c>
      <c r="N10" s="2736" t="s">
        <v>5712</v>
      </c>
      <c r="O10" s="3649" t="s">
        <v>5713</v>
      </c>
      <c r="P10" s="2736" t="s">
        <v>5715</v>
      </c>
    </row>
    <row r="11" spans="1:16" ht="18">
      <c r="A11" s="444"/>
      <c r="B11" s="446"/>
      <c r="D11" s="132"/>
      <c r="E11" s="94"/>
      <c r="F11" s="3650"/>
      <c r="G11" s="3573" t="s">
        <v>630</v>
      </c>
      <c r="H11" s="3596" t="s">
        <v>5730</v>
      </c>
      <c r="I11" s="1391" t="s">
        <v>3038</v>
      </c>
      <c r="J11" s="3550" t="s">
        <v>5892</v>
      </c>
      <c r="K11" s="1391" t="s">
        <v>917</v>
      </c>
      <c r="L11" s="3550" t="s">
        <v>3039</v>
      </c>
      <c r="M11" s="3614" t="s">
        <v>5726</v>
      </c>
      <c r="N11" s="3596" t="s">
        <v>5893</v>
      </c>
      <c r="O11" s="3594" t="s">
        <v>5894</v>
      </c>
      <c r="P11" s="3596" t="s">
        <v>5721</v>
      </c>
    </row>
    <row r="12" spans="1:16">
      <c r="A12" s="444"/>
      <c r="B12" s="446"/>
      <c r="D12" s="129"/>
      <c r="E12" s="130"/>
      <c r="F12" s="470"/>
      <c r="G12" s="20"/>
      <c r="H12" s="83"/>
      <c r="I12" s="20"/>
      <c r="J12" s="83"/>
      <c r="K12" s="20"/>
      <c r="L12" s="83"/>
      <c r="M12" s="20"/>
      <c r="N12" s="83"/>
      <c r="O12" s="20"/>
      <c r="P12" s="83"/>
    </row>
    <row r="13" spans="1:16" ht="15.75">
      <c r="A13" s="444"/>
      <c r="B13" s="446"/>
      <c r="D13" s="487" t="s">
        <v>5603</v>
      </c>
      <c r="E13" s="20"/>
      <c r="F13" s="115"/>
      <c r="G13" s="20"/>
      <c r="H13" s="83"/>
      <c r="I13" s="20"/>
      <c r="J13" s="83"/>
      <c r="K13" s="20"/>
      <c r="L13" s="83"/>
      <c r="M13" s="20"/>
      <c r="N13" s="83"/>
      <c r="O13" s="20"/>
      <c r="P13" s="83"/>
    </row>
    <row r="14" spans="1:16" ht="15.75">
      <c r="A14" s="465"/>
      <c r="B14" s="466"/>
      <c r="D14" s="487"/>
      <c r="E14" s="20" t="s">
        <v>5604</v>
      </c>
      <c r="F14" s="115"/>
      <c r="G14" s="3287">
        <v>1200663.4247257928</v>
      </c>
      <c r="H14" s="3451">
        <v>9099503.6228514202</v>
      </c>
      <c r="I14" s="3287">
        <v>852211.58514433098</v>
      </c>
      <c r="J14" s="3451">
        <v>0</v>
      </c>
      <c r="K14" s="3287">
        <v>4502288.9514295161</v>
      </c>
      <c r="L14" s="3451">
        <v>3075367.5690734275</v>
      </c>
      <c r="M14" s="3287">
        <v>378503.6403785178</v>
      </c>
      <c r="N14" s="3451">
        <v>301045.44953534217</v>
      </c>
      <c r="O14" s="3287">
        <v>6741126.3759283153</v>
      </c>
      <c r="P14" s="3451">
        <v>26150710.619066667</v>
      </c>
    </row>
    <row r="15" spans="1:16" ht="15.75">
      <c r="A15" s="474"/>
      <c r="B15" s="475"/>
      <c r="D15" s="487"/>
      <c r="E15" s="20" t="s">
        <v>666</v>
      </c>
      <c r="F15" s="115"/>
      <c r="G15" s="120">
        <v>0</v>
      </c>
      <c r="H15" s="2193">
        <v>0</v>
      </c>
      <c r="I15" s="120">
        <v>0</v>
      </c>
      <c r="J15" s="2193">
        <v>0</v>
      </c>
      <c r="K15" s="120">
        <v>0</v>
      </c>
      <c r="L15" s="2193">
        <v>0</v>
      </c>
      <c r="M15" s="120">
        <v>2937192.2325946698</v>
      </c>
      <c r="N15" s="2193">
        <v>0</v>
      </c>
      <c r="O15" s="120">
        <v>14446126.915117331</v>
      </c>
      <c r="P15" s="3651">
        <v>17383319.147712</v>
      </c>
    </row>
    <row r="16" spans="1:16" ht="15.75">
      <c r="D16" s="487"/>
      <c r="E16" s="20" t="s">
        <v>1788</v>
      </c>
      <c r="F16" s="115"/>
      <c r="G16" s="120">
        <v>12056310.267690819</v>
      </c>
      <c r="H16" s="2193">
        <v>38819335.695462681</v>
      </c>
      <c r="I16" s="120">
        <v>3448192.3388660541</v>
      </c>
      <c r="J16" s="2193">
        <v>0</v>
      </c>
      <c r="K16" s="120">
        <v>97400561.985291645</v>
      </c>
      <c r="L16" s="2193">
        <v>57995273.987069421</v>
      </c>
      <c r="M16" s="120">
        <v>8327.9465733645393</v>
      </c>
      <c r="N16" s="2193">
        <v>5477416.4879169241</v>
      </c>
      <c r="O16" s="120">
        <v>949796.62671576219</v>
      </c>
      <c r="P16" s="3651">
        <v>216155215.33558667</v>
      </c>
    </row>
    <row r="17" spans="2:16" ht="15.75">
      <c r="D17" s="487"/>
      <c r="E17" s="20" t="s">
        <v>792</v>
      </c>
      <c r="F17" s="115"/>
      <c r="G17" s="120">
        <v>0</v>
      </c>
      <c r="H17" s="2193">
        <v>0</v>
      </c>
      <c r="I17" s="120">
        <v>0</v>
      </c>
      <c r="J17" s="2193">
        <v>0</v>
      </c>
      <c r="K17" s="120">
        <v>0</v>
      </c>
      <c r="L17" s="2193">
        <v>0</v>
      </c>
      <c r="M17" s="120">
        <v>0</v>
      </c>
      <c r="N17" s="2193">
        <v>0</v>
      </c>
      <c r="O17" s="120">
        <v>9228829.1363066696</v>
      </c>
      <c r="P17" s="3651">
        <v>9228829.1363066696</v>
      </c>
    </row>
    <row r="18" spans="2:16" ht="15.75">
      <c r="D18" s="487"/>
      <c r="E18" s="20" t="s">
        <v>5605</v>
      </c>
      <c r="F18" s="115"/>
      <c r="G18" s="120">
        <v>2459031.4847833035</v>
      </c>
      <c r="H18" s="2193">
        <v>11303258.770661077</v>
      </c>
      <c r="I18" s="120">
        <v>9836231.4102092274</v>
      </c>
      <c r="J18" s="2193">
        <v>0</v>
      </c>
      <c r="K18" s="120">
        <v>18745563.17699156</v>
      </c>
      <c r="L18" s="2193">
        <v>11036466.641085144</v>
      </c>
      <c r="M18" s="120">
        <v>738020.95728127297</v>
      </c>
      <c r="N18" s="2193">
        <v>1090590.4660091291</v>
      </c>
      <c r="O18" s="120">
        <v>32252012.769592624</v>
      </c>
      <c r="P18" s="2193">
        <v>87461175.676613346</v>
      </c>
    </row>
    <row r="19" spans="2:16" ht="15.75">
      <c r="D19" s="487"/>
      <c r="E19" s="20" t="s">
        <v>5346</v>
      </c>
      <c r="F19" s="115"/>
      <c r="G19" s="120">
        <v>0</v>
      </c>
      <c r="H19" s="2193">
        <v>0</v>
      </c>
      <c r="I19" s="120">
        <v>5444960.2051999997</v>
      </c>
      <c r="J19" s="2193">
        <v>0</v>
      </c>
      <c r="K19" s="120">
        <v>0</v>
      </c>
      <c r="L19" s="2193">
        <v>0</v>
      </c>
      <c r="M19" s="120">
        <v>0</v>
      </c>
      <c r="N19" s="2193">
        <v>0</v>
      </c>
      <c r="O19" s="120">
        <v>0</v>
      </c>
      <c r="P19" s="3651">
        <v>5444960.2051999997</v>
      </c>
    </row>
    <row r="20" spans="2:16" ht="15.75">
      <c r="D20" s="487"/>
      <c r="E20" s="20" t="s">
        <v>800</v>
      </c>
      <c r="F20" s="115"/>
      <c r="G20" s="120">
        <v>9637853.0354583804</v>
      </c>
      <c r="H20" s="2193">
        <v>0</v>
      </c>
      <c r="I20" s="120">
        <v>0</v>
      </c>
      <c r="J20" s="2193">
        <v>0</v>
      </c>
      <c r="K20" s="120">
        <v>132579.69450842284</v>
      </c>
      <c r="L20" s="2193">
        <v>1186204.1591386569</v>
      </c>
      <c r="M20" s="120">
        <v>5629453.4231352005</v>
      </c>
      <c r="N20" s="2193">
        <v>0</v>
      </c>
      <c r="O20" s="120">
        <v>198653.92876466209</v>
      </c>
      <c r="P20" s="3651">
        <v>16784744.241005324</v>
      </c>
    </row>
    <row r="21" spans="2:16" ht="15.75">
      <c r="D21" s="487"/>
      <c r="E21" s="20" t="s">
        <v>805</v>
      </c>
      <c r="F21" s="115"/>
      <c r="G21" s="120">
        <v>0</v>
      </c>
      <c r="H21" s="2193">
        <v>0</v>
      </c>
      <c r="I21" s="120">
        <v>0</v>
      </c>
      <c r="J21" s="2193">
        <v>0</v>
      </c>
      <c r="K21" s="120">
        <v>0</v>
      </c>
      <c r="L21" s="2193">
        <v>0</v>
      </c>
      <c r="M21" s="120">
        <v>0</v>
      </c>
      <c r="N21" s="2193">
        <v>0</v>
      </c>
      <c r="O21" s="120">
        <v>1021646.4675465401</v>
      </c>
      <c r="P21" s="3651">
        <v>1021646.4675465401</v>
      </c>
    </row>
    <row r="22" spans="2:16" ht="15.75">
      <c r="D22" s="487"/>
      <c r="E22" s="20" t="s">
        <v>1803</v>
      </c>
      <c r="F22" s="115"/>
      <c r="G22" s="120">
        <v>0</v>
      </c>
      <c r="H22" s="2193">
        <v>0</v>
      </c>
      <c r="I22" s="120">
        <v>0</v>
      </c>
      <c r="J22" s="2193">
        <v>0</v>
      </c>
      <c r="K22" s="120">
        <v>0</v>
      </c>
      <c r="L22" s="2193">
        <v>0</v>
      </c>
      <c r="M22" s="120">
        <v>0</v>
      </c>
      <c r="N22" s="2193">
        <v>0</v>
      </c>
      <c r="O22" s="120">
        <v>0</v>
      </c>
      <c r="P22" s="2193">
        <v>0</v>
      </c>
    </row>
    <row r="23" spans="2:16" ht="15.75">
      <c r="D23" s="487"/>
      <c r="E23" s="20" t="s">
        <v>1803</v>
      </c>
      <c r="F23" s="115"/>
      <c r="G23" s="120">
        <v>0</v>
      </c>
      <c r="H23" s="2193">
        <v>0</v>
      </c>
      <c r="I23" s="120">
        <v>0</v>
      </c>
      <c r="J23" s="2193">
        <v>0</v>
      </c>
      <c r="K23" s="120">
        <v>0</v>
      </c>
      <c r="L23" s="2193">
        <v>0</v>
      </c>
      <c r="M23" s="120">
        <v>0</v>
      </c>
      <c r="N23" s="2193">
        <v>0</v>
      </c>
      <c r="O23" s="120">
        <v>0</v>
      </c>
      <c r="P23" s="2193">
        <v>0</v>
      </c>
    </row>
    <row r="24" spans="2:16" ht="15.75">
      <c r="B24" s="36"/>
      <c r="D24" s="487"/>
      <c r="E24" s="20" t="s">
        <v>1803</v>
      </c>
      <c r="F24" s="115"/>
      <c r="G24" s="120">
        <v>0</v>
      </c>
      <c r="H24" s="2193">
        <v>0</v>
      </c>
      <c r="I24" s="120">
        <v>0</v>
      </c>
      <c r="J24" s="2193">
        <v>0</v>
      </c>
      <c r="K24" s="120">
        <v>0</v>
      </c>
      <c r="L24" s="2193">
        <v>0</v>
      </c>
      <c r="M24" s="120">
        <v>0</v>
      </c>
      <c r="N24" s="2193">
        <v>0</v>
      </c>
      <c r="O24" s="120">
        <v>0</v>
      </c>
      <c r="P24" s="2193">
        <v>0</v>
      </c>
    </row>
    <row r="25" spans="2:16" ht="15.75">
      <c r="D25" s="487"/>
      <c r="E25" s="20" t="s">
        <v>1819</v>
      </c>
      <c r="F25" s="115"/>
      <c r="G25" s="120">
        <v>0</v>
      </c>
      <c r="H25" s="2193">
        <v>0</v>
      </c>
      <c r="I25" s="120">
        <v>0</v>
      </c>
      <c r="J25" s="2193">
        <v>0</v>
      </c>
      <c r="K25" s="120">
        <v>0</v>
      </c>
      <c r="L25" s="2193">
        <v>0</v>
      </c>
      <c r="M25" s="120">
        <v>0</v>
      </c>
      <c r="N25" s="2193">
        <v>0</v>
      </c>
      <c r="O25" s="120">
        <v>12614032.047733329</v>
      </c>
      <c r="P25" s="3651">
        <v>12614032.047733329</v>
      </c>
    </row>
    <row r="26" spans="2:16" ht="15.75">
      <c r="D26" s="487"/>
      <c r="E26" s="94" t="s">
        <v>804</v>
      </c>
      <c r="F26" s="162"/>
      <c r="G26" s="1693">
        <v>0</v>
      </c>
      <c r="H26" s="2193">
        <v>0</v>
      </c>
      <c r="I26" s="120">
        <v>0</v>
      </c>
      <c r="J26" s="2193">
        <v>0</v>
      </c>
      <c r="K26" s="120">
        <v>0</v>
      </c>
      <c r="L26" s="2193">
        <v>0</v>
      </c>
      <c r="M26" s="120">
        <v>0</v>
      </c>
      <c r="N26" s="2193">
        <v>0</v>
      </c>
      <c r="O26" s="120">
        <v>2961445.398</v>
      </c>
      <c r="P26" s="3651">
        <v>2961445.398</v>
      </c>
    </row>
    <row r="27" spans="2:16" ht="15.75">
      <c r="D27" s="487"/>
      <c r="E27" s="536" t="s">
        <v>5769</v>
      </c>
      <c r="F27" s="115"/>
      <c r="G27" s="120">
        <v>25353858.212658294</v>
      </c>
      <c r="H27" s="1103">
        <v>59222098.088975184</v>
      </c>
      <c r="I27" s="364">
        <v>19581595.539419614</v>
      </c>
      <c r="J27" s="1103">
        <v>0</v>
      </c>
      <c r="K27" s="364">
        <v>120780993.80822115</v>
      </c>
      <c r="L27" s="1103">
        <v>73293312.356366649</v>
      </c>
      <c r="M27" s="364">
        <v>9691498.1999630257</v>
      </c>
      <c r="N27" s="1103">
        <v>6869052.4034613948</v>
      </c>
      <c r="O27" s="364">
        <v>80413669.665705234</v>
      </c>
      <c r="P27" s="3652">
        <v>395206078.27477044</v>
      </c>
    </row>
    <row r="28" spans="2:16" ht="15.75">
      <c r="D28" s="487"/>
      <c r="E28" s="20"/>
      <c r="F28" s="115"/>
      <c r="G28" s="120"/>
      <c r="H28" s="2193"/>
      <c r="I28" s="120"/>
      <c r="J28" s="2193"/>
      <c r="K28" s="120"/>
      <c r="L28" s="2193"/>
      <c r="M28" s="120"/>
      <c r="N28" s="2193"/>
      <c r="O28" s="120"/>
      <c r="P28" s="2193"/>
    </row>
    <row r="29" spans="2:16" ht="15.75">
      <c r="D29" s="487"/>
      <c r="E29" s="20"/>
      <c r="F29" s="115"/>
      <c r="G29" s="120"/>
      <c r="H29" s="2193"/>
      <c r="I29" s="120"/>
      <c r="J29" s="2193"/>
      <c r="K29" s="120"/>
      <c r="L29" s="2193"/>
      <c r="M29" s="120"/>
      <c r="N29" s="2193"/>
      <c r="O29" s="120"/>
      <c r="P29" s="2193"/>
    </row>
    <row r="30" spans="2:16" ht="15.75">
      <c r="D30" s="487" t="s">
        <v>624</v>
      </c>
      <c r="E30" s="20"/>
      <c r="F30" s="115"/>
      <c r="G30" s="120"/>
      <c r="H30" s="2193"/>
      <c r="I30" s="120"/>
      <c r="J30" s="2193"/>
      <c r="K30" s="120"/>
      <c r="L30" s="2193"/>
      <c r="M30" s="120"/>
      <c r="N30" s="2193"/>
      <c r="O30" s="120"/>
      <c r="P30" s="2193"/>
    </row>
    <row r="31" spans="2:16" ht="15.75">
      <c r="D31" s="487"/>
      <c r="E31" s="20" t="s">
        <v>1478</v>
      </c>
      <c r="F31" s="115"/>
      <c r="G31" s="120">
        <v>78539664.818042502</v>
      </c>
      <c r="H31" s="2193">
        <v>412763515.20887709</v>
      </c>
      <c r="I31" s="120">
        <v>0</v>
      </c>
      <c r="J31" s="2193">
        <v>0</v>
      </c>
      <c r="K31" s="120">
        <v>0</v>
      </c>
      <c r="L31" s="2193">
        <v>0</v>
      </c>
      <c r="M31" s="120">
        <v>0</v>
      </c>
      <c r="N31" s="2193">
        <v>0</v>
      </c>
      <c r="O31" s="120">
        <v>0</v>
      </c>
      <c r="P31" s="2193">
        <v>491303180.0269196</v>
      </c>
    </row>
    <row r="32" spans="2:16" ht="15.75">
      <c r="D32" s="487"/>
      <c r="E32" s="20" t="s">
        <v>5606</v>
      </c>
      <c r="F32" s="115"/>
      <c r="G32" s="120">
        <v>0</v>
      </c>
      <c r="H32" s="2193">
        <v>26800113.002058778</v>
      </c>
      <c r="I32" s="120">
        <v>0</v>
      </c>
      <c r="J32" s="2193">
        <v>0</v>
      </c>
      <c r="K32" s="120">
        <v>0</v>
      </c>
      <c r="L32" s="2193">
        <v>0</v>
      </c>
      <c r="M32" s="120">
        <v>0</v>
      </c>
      <c r="N32" s="2193">
        <v>0</v>
      </c>
      <c r="O32" s="120">
        <v>0</v>
      </c>
      <c r="P32" s="2193">
        <v>26800113.002058778</v>
      </c>
    </row>
    <row r="33" spans="2:16" ht="15.75">
      <c r="D33" s="487"/>
      <c r="E33" s="20" t="s">
        <v>32</v>
      </c>
      <c r="F33" s="115"/>
      <c r="G33" s="120">
        <v>69269619.860991254</v>
      </c>
      <c r="H33" s="2193">
        <v>0</v>
      </c>
      <c r="I33" s="120">
        <v>0</v>
      </c>
      <c r="J33" s="2193">
        <v>0</v>
      </c>
      <c r="K33" s="120">
        <v>0</v>
      </c>
      <c r="L33" s="2193">
        <v>0</v>
      </c>
      <c r="M33" s="120">
        <v>0</v>
      </c>
      <c r="N33" s="2193">
        <v>0</v>
      </c>
      <c r="O33" s="120">
        <v>0</v>
      </c>
      <c r="P33" s="2193">
        <v>69269619.860991254</v>
      </c>
    </row>
    <row r="34" spans="2:16" ht="15.75">
      <c r="D34" s="487"/>
      <c r="E34" s="20" t="s">
        <v>31</v>
      </c>
      <c r="F34" s="115"/>
      <c r="G34" s="120">
        <v>0</v>
      </c>
      <c r="H34" s="2193">
        <v>0</v>
      </c>
      <c r="I34" s="120">
        <v>0</v>
      </c>
      <c r="J34" s="2193">
        <v>0</v>
      </c>
      <c r="K34" s="120">
        <v>0</v>
      </c>
      <c r="L34" s="2193">
        <v>0</v>
      </c>
      <c r="M34" s="120">
        <v>62160117.654461436</v>
      </c>
      <c r="N34" s="2193">
        <v>0</v>
      </c>
      <c r="O34" s="120">
        <v>0</v>
      </c>
      <c r="P34" s="2193">
        <v>62160117.654461436</v>
      </c>
    </row>
    <row r="35" spans="2:16" ht="15.75">
      <c r="D35" s="487"/>
      <c r="E35" s="20" t="s">
        <v>5607</v>
      </c>
      <c r="F35" s="115"/>
      <c r="G35" s="120">
        <v>1952976.5138070378</v>
      </c>
      <c r="H35" s="2193">
        <v>113750636.26775266</v>
      </c>
      <c r="I35" s="120">
        <v>135372502.29020017</v>
      </c>
      <c r="J35" s="2193">
        <v>0</v>
      </c>
      <c r="K35" s="120">
        <v>172295664.78520757</v>
      </c>
      <c r="L35" s="2193">
        <v>99382726.89448148</v>
      </c>
      <c r="M35" s="120">
        <v>0</v>
      </c>
      <c r="N35" s="2193">
        <v>8339737.5454462701</v>
      </c>
      <c r="O35" s="120">
        <v>19899247.181223057</v>
      </c>
      <c r="P35" s="2193">
        <v>550993491.4781183</v>
      </c>
    </row>
    <row r="36" spans="2:16" ht="15.75">
      <c r="D36" s="487"/>
      <c r="E36" s="20" t="s">
        <v>796</v>
      </c>
      <c r="F36" s="115"/>
      <c r="G36" s="120">
        <v>0</v>
      </c>
      <c r="H36" s="2193">
        <v>0</v>
      </c>
      <c r="I36" s="120">
        <v>0</v>
      </c>
      <c r="J36" s="2193">
        <v>0</v>
      </c>
      <c r="K36" s="120">
        <v>0</v>
      </c>
      <c r="L36" s="2193">
        <v>0</v>
      </c>
      <c r="M36" s="120">
        <v>0</v>
      </c>
      <c r="N36" s="2193">
        <v>0</v>
      </c>
      <c r="O36" s="120">
        <v>0</v>
      </c>
      <c r="P36" s="2193">
        <v>0</v>
      </c>
    </row>
    <row r="37" spans="2:16" ht="15.75">
      <c r="D37" s="487"/>
      <c r="E37" s="20" t="s">
        <v>698</v>
      </c>
      <c r="F37" s="115"/>
      <c r="G37" s="478">
        <v>575034.04942858545</v>
      </c>
      <c r="H37" s="2193">
        <v>1089190.5908801432</v>
      </c>
      <c r="I37" s="120">
        <v>408149.91835652519</v>
      </c>
      <c r="J37" s="2193">
        <v>0</v>
      </c>
      <c r="K37" s="120">
        <v>2156282.4302983675</v>
      </c>
      <c r="L37" s="2193">
        <v>1472886.5977819834</v>
      </c>
      <c r="M37" s="120">
        <v>1731276.847922662</v>
      </c>
      <c r="N37" s="2193">
        <v>144179.77623320353</v>
      </c>
      <c r="O37" s="120">
        <v>19885998.159098528</v>
      </c>
      <c r="P37" s="2193">
        <v>27462998.369999997</v>
      </c>
    </row>
    <row r="38" spans="2:16">
      <c r="D38" s="131"/>
      <c r="E38" s="94" t="s">
        <v>1402</v>
      </c>
      <c r="F38" s="162"/>
      <c r="G38" s="1693">
        <v>0</v>
      </c>
      <c r="H38" s="2193">
        <v>0</v>
      </c>
      <c r="I38" s="120">
        <v>0</v>
      </c>
      <c r="J38" s="2193">
        <v>0</v>
      </c>
      <c r="K38" s="120">
        <v>0</v>
      </c>
      <c r="L38" s="2193">
        <v>0</v>
      </c>
      <c r="M38" s="120">
        <v>0</v>
      </c>
      <c r="N38" s="2193">
        <v>0</v>
      </c>
      <c r="O38" s="120">
        <v>6600000</v>
      </c>
      <c r="P38" s="2193">
        <v>6600000</v>
      </c>
    </row>
    <row r="39" spans="2:16" ht="15.75">
      <c r="D39" s="131"/>
      <c r="E39" s="536" t="s">
        <v>725</v>
      </c>
      <c r="F39" s="115"/>
      <c r="G39" s="120">
        <v>150337295.24226937</v>
      </c>
      <c r="H39" s="1103">
        <v>554403455.06956875</v>
      </c>
      <c r="I39" s="364">
        <v>135780652.20855671</v>
      </c>
      <c r="J39" s="1103">
        <v>0</v>
      </c>
      <c r="K39" s="364">
        <v>174451947.21550593</v>
      </c>
      <c r="L39" s="1103">
        <v>100855613.49226347</v>
      </c>
      <c r="M39" s="364">
        <v>63891394.502384096</v>
      </c>
      <c r="N39" s="1103">
        <v>8483917.3216794729</v>
      </c>
      <c r="O39" s="364">
        <v>46385245.340321586</v>
      </c>
      <c r="P39" s="1103">
        <v>1234589520.3925493</v>
      </c>
    </row>
    <row r="40" spans="2:16">
      <c r="D40" s="131"/>
      <c r="E40" s="20"/>
      <c r="F40" s="115"/>
      <c r="G40" s="120"/>
      <c r="H40" s="2193"/>
      <c r="I40" s="120"/>
      <c r="J40" s="2193"/>
      <c r="K40" s="120"/>
      <c r="L40" s="2193"/>
      <c r="M40" s="120"/>
      <c r="N40" s="2193"/>
      <c r="O40" s="120"/>
      <c r="P40" s="2193"/>
    </row>
    <row r="41" spans="2:16">
      <c r="D41" s="131"/>
      <c r="E41" s="20"/>
      <c r="F41" s="115"/>
      <c r="G41" s="120"/>
      <c r="H41" s="2193"/>
      <c r="I41" s="120"/>
      <c r="J41" s="2193"/>
      <c r="K41" s="120"/>
      <c r="L41" s="2193"/>
      <c r="M41" s="120"/>
      <c r="N41" s="2193"/>
      <c r="O41" s="120"/>
      <c r="P41" s="2193"/>
    </row>
    <row r="42" spans="2:16">
      <c r="D42" s="131" t="s">
        <v>986</v>
      </c>
      <c r="E42" s="20"/>
      <c r="F42" s="115"/>
      <c r="G42" s="120">
        <v>-11755434.133564241</v>
      </c>
      <c r="H42" s="2193">
        <v>-66887006.64918454</v>
      </c>
      <c r="I42" s="120">
        <v>-2682160.6637951056</v>
      </c>
      <c r="J42" s="2193">
        <v>0</v>
      </c>
      <c r="K42" s="120">
        <v>-9670834.9822425991</v>
      </c>
      <c r="L42" s="2193">
        <v>-17351492.295493212</v>
      </c>
      <c r="M42" s="120">
        <v>-605166.01770723762</v>
      </c>
      <c r="N42" s="2193">
        <v>-17995237.16229441</v>
      </c>
      <c r="O42" s="120">
        <v>-6142829.2722086487</v>
      </c>
      <c r="P42" s="2193">
        <v>-133090161.17648999</v>
      </c>
    </row>
    <row r="43" spans="2:16">
      <c r="D43" s="131"/>
      <c r="E43" s="20"/>
      <c r="F43" s="115"/>
      <c r="G43" s="120"/>
      <c r="H43" s="2193"/>
      <c r="I43" s="120"/>
      <c r="J43" s="2193"/>
      <c r="K43" s="120"/>
      <c r="L43" s="2193"/>
      <c r="M43" s="120"/>
      <c r="N43" s="2193"/>
      <c r="O43" s="120"/>
      <c r="P43" s="83"/>
    </row>
    <row r="44" spans="2:16" ht="15.75">
      <c r="D44" s="3653"/>
      <c r="E44" s="133"/>
      <c r="F44" s="3654" t="s">
        <v>5609</v>
      </c>
      <c r="G44" s="3655">
        <v>163935719.32136342</v>
      </c>
      <c r="H44" s="3517">
        <v>546738546.50935936</v>
      </c>
      <c r="I44" s="3655">
        <v>152680087.08418122</v>
      </c>
      <c r="J44" s="3517">
        <v>0</v>
      </c>
      <c r="K44" s="3655">
        <v>285562106.04148448</v>
      </c>
      <c r="L44" s="3517">
        <v>156797433.55313691</v>
      </c>
      <c r="M44" s="3655">
        <v>72977726.684639886</v>
      </c>
      <c r="N44" s="3517">
        <v>-2642267.4371535424</v>
      </c>
      <c r="O44" s="3655">
        <v>120656085.73381817</v>
      </c>
      <c r="P44" s="3517">
        <v>1496705437.4908297</v>
      </c>
    </row>
    <row r="45" spans="2:16" ht="15.75">
      <c r="F45" s="19"/>
      <c r="G45" s="3656"/>
      <c r="H45" s="3656"/>
      <c r="I45" s="3656"/>
      <c r="J45" s="3656"/>
      <c r="K45" s="3656"/>
      <c r="L45" s="3656"/>
      <c r="M45" s="3656"/>
      <c r="N45" s="3656"/>
      <c r="O45" s="3656"/>
      <c r="P45" s="3656"/>
    </row>
    <row r="46" spans="2:16" ht="15.75">
      <c r="F46" s="19"/>
      <c r="G46" s="3656"/>
      <c r="H46" s="3656"/>
      <c r="I46" s="3656"/>
      <c r="J46" s="3656"/>
      <c r="K46" s="3656"/>
      <c r="L46" s="3656"/>
      <c r="M46" s="3656"/>
      <c r="N46" s="3656"/>
      <c r="O46" s="3656"/>
      <c r="P46" s="3656"/>
    </row>
    <row r="47" spans="2:16" ht="15.75">
      <c r="F47" s="19"/>
      <c r="G47" s="3656"/>
      <c r="H47" s="3656"/>
      <c r="I47" s="3656"/>
      <c r="J47" s="3656"/>
      <c r="K47" s="3656"/>
      <c r="L47" s="3656"/>
      <c r="M47" s="120"/>
      <c r="N47" s="120"/>
      <c r="O47" s="5" t="s">
        <v>369</v>
      </c>
      <c r="P47" s="120">
        <v>1496705437.4908297</v>
      </c>
    </row>
    <row r="48" spans="2:16">
      <c r="B48" s="36">
        <v>0</v>
      </c>
      <c r="M48" s="5"/>
      <c r="N48" s="5"/>
      <c r="O48" s="120" t="s">
        <v>42</v>
      </c>
      <c r="P48" s="5">
        <v>0</v>
      </c>
    </row>
    <row r="49" spans="13:16">
      <c r="M49" s="5"/>
      <c r="N49" s="5"/>
      <c r="O49" s="5"/>
      <c r="P49" s="5"/>
    </row>
    <row r="50" spans="13:16">
      <c r="M50" s="5"/>
      <c r="N50" s="5"/>
      <c r="O50" s="5"/>
      <c r="P50" s="5"/>
    </row>
    <row r="51" spans="13:16">
      <c r="M51" s="5"/>
      <c r="N51" s="5"/>
      <c r="O51" s="5"/>
      <c r="P51" s="5"/>
    </row>
    <row r="52" spans="13:16">
      <c r="M52" s="5"/>
      <c r="N52" s="5"/>
      <c r="O52" s="5"/>
      <c r="P52" s="5"/>
    </row>
    <row r="172" spans="1:2">
      <c r="A172" s="171"/>
      <c r="B172" s="171"/>
    </row>
    <row r="173" spans="1:2">
      <c r="A173" s="171"/>
      <c r="B173" s="171">
        <v>0</v>
      </c>
    </row>
    <row r="174" spans="1:2">
      <c r="A174" s="171"/>
      <c r="B174" s="171"/>
    </row>
    <row r="317" spans="1:2">
      <c r="A317" s="21"/>
      <c r="B317" s="21"/>
    </row>
    <row r="318" spans="1:2">
      <c r="A318" s="21"/>
      <c r="B318" s="21"/>
    </row>
    <row r="319" spans="1:2">
      <c r="A319" s="21"/>
      <c r="B319" s="21"/>
    </row>
    <row r="320" spans="1:2">
      <c r="A320" s="21"/>
      <c r="B320" s="21"/>
    </row>
    <row r="321" spans="1:2">
      <c r="A321" s="21"/>
      <c r="B321" s="21"/>
    </row>
    <row r="322" spans="1:2">
      <c r="A322" s="21"/>
      <c r="B322" s="21"/>
    </row>
    <row r="323" spans="1:2">
      <c r="A323" s="21"/>
      <c r="B323" s="21"/>
    </row>
    <row r="324" spans="1:2">
      <c r="A324" s="21"/>
      <c r="B324" s="21"/>
    </row>
    <row r="325" spans="1:2">
      <c r="A325" s="21"/>
      <c r="B325" s="21"/>
    </row>
    <row r="326" spans="1:2">
      <c r="A326" s="21"/>
      <c r="B326" s="21"/>
    </row>
    <row r="327" spans="1:2">
      <c r="A327" s="21"/>
      <c r="B327" s="21"/>
    </row>
    <row r="328" spans="1:2">
      <c r="A328" s="21"/>
      <c r="B328" s="21"/>
    </row>
    <row r="329" spans="1:2">
      <c r="A329" s="21"/>
      <c r="B329" s="21"/>
    </row>
    <row r="330" spans="1:2">
      <c r="A330" s="21"/>
      <c r="B330" s="21"/>
    </row>
    <row r="331" spans="1:2">
      <c r="A331" s="21"/>
      <c r="B331" s="21"/>
    </row>
    <row r="332" spans="1:2">
      <c r="A332" s="21"/>
      <c r="B332" s="21"/>
    </row>
  </sheetData>
  <conditionalFormatting sqref="B7:B14">
    <cfRule type="cellIs" dxfId="17" priority="1" stopIfTrue="1" operator="notEqual">
      <formula>0</formula>
    </cfRule>
  </conditionalFormatting>
  <conditionalFormatting sqref="A16:B314">
    <cfRule type="cellIs" dxfId="16" priority="2" stopIfTrue="1" operator="greaterThan">
      <formula>0</formula>
    </cfRule>
  </conditionalFormatting>
  <pageMargins left="0.75" right="0.75" top="1" bottom="1" header="0.5" footer="0.5"/>
  <headerFooter alignWithMargins="0"/>
</worksheet>
</file>

<file path=xl/worksheets/sheet122.xml><?xml version="1.0" encoding="utf-8"?>
<worksheet xmlns="http://schemas.openxmlformats.org/spreadsheetml/2006/main" xmlns:r="http://schemas.openxmlformats.org/officeDocument/2006/relationships">
  <sheetPr codeName="Sheet128"/>
  <dimension ref="A1:BL437"/>
  <sheetViews>
    <sheetView workbookViewId="0">
      <selection sqref="A1:XFD1048576"/>
    </sheetView>
  </sheetViews>
  <sheetFormatPr defaultRowHeight="15"/>
  <cols>
    <col min="1" max="1" width="10.77734375" style="9" customWidth="1"/>
    <col min="2" max="2" width="12.109375" style="9" customWidth="1"/>
    <col min="3" max="3" width="5.77734375" style="20" customWidth="1"/>
    <col min="4" max="5" width="11.33203125" style="20" customWidth="1"/>
    <col min="6" max="6" width="13.33203125" style="20" bestFit="1" customWidth="1"/>
    <col min="7" max="7" width="26.77734375" style="20" bestFit="1" customWidth="1"/>
    <col min="8" max="8" width="26.33203125" style="20" bestFit="1" customWidth="1"/>
    <col min="9" max="9" width="24.33203125" style="231" bestFit="1" customWidth="1"/>
    <col min="10" max="10" width="26.88671875" style="231" bestFit="1" customWidth="1"/>
    <col min="11" max="11" width="29.109375" style="231" bestFit="1" customWidth="1"/>
    <col min="12" max="12" width="24.6640625" style="231" bestFit="1" customWidth="1"/>
    <col min="13" max="13" width="24.21875" style="231" bestFit="1" customWidth="1"/>
    <col min="14" max="14" width="24" style="231" bestFit="1" customWidth="1"/>
    <col min="15" max="15" width="21.88671875" style="231" bestFit="1" customWidth="1"/>
    <col min="16" max="16" width="24.33203125" style="231" bestFit="1" customWidth="1"/>
    <col min="17" max="17" width="26.6640625" style="231" bestFit="1" customWidth="1"/>
    <col min="18" max="18" width="22.21875" style="231" bestFit="1" customWidth="1"/>
    <col min="19" max="19" width="24.33203125" style="231" bestFit="1" customWidth="1"/>
    <col min="20" max="20" width="24.109375" style="231" bestFit="1" customWidth="1"/>
    <col min="21" max="21" width="22" style="231" bestFit="1" customWidth="1"/>
    <col min="22" max="22" width="24.33203125" style="231" bestFit="1" customWidth="1"/>
    <col min="23" max="23" width="26.77734375" style="231" bestFit="1" customWidth="1"/>
    <col min="24" max="24" width="22.33203125" style="231" bestFit="1" customWidth="1"/>
    <col min="25" max="26" width="16.109375" style="231" bestFit="1" customWidth="1"/>
    <col min="27" max="27" width="15" style="231" bestFit="1" customWidth="1"/>
    <col min="28" max="28" width="13.6640625" style="231" bestFit="1" customWidth="1"/>
    <col min="29" max="29" width="14.109375" style="231" bestFit="1" customWidth="1"/>
    <col min="30" max="30" width="24.33203125" style="231" bestFit="1" customWidth="1"/>
    <col min="31" max="34" width="24.33203125" style="231" customWidth="1"/>
    <col min="35" max="35" width="22.21875" style="231" bestFit="1" customWidth="1"/>
    <col min="36" max="36" width="13.21875" style="231" bestFit="1" customWidth="1"/>
    <col min="37" max="37" width="17.88671875" style="231" bestFit="1" customWidth="1"/>
    <col min="38" max="38" width="23.88671875" style="231" bestFit="1" customWidth="1"/>
    <col min="39" max="39" width="23.33203125" style="231" bestFit="1" customWidth="1"/>
    <col min="40" max="40" width="30.77734375" style="231" bestFit="1" customWidth="1"/>
    <col min="41" max="41" width="14" style="231" bestFit="1" customWidth="1"/>
    <col min="42" max="42" width="12.21875" style="231" bestFit="1" customWidth="1"/>
    <col min="43" max="43" width="15.33203125" style="231" bestFit="1" customWidth="1"/>
    <col min="44" max="44" width="16.77734375" style="231" bestFit="1" customWidth="1"/>
    <col min="45" max="45" width="16.109375" style="231" bestFit="1" customWidth="1"/>
    <col min="46" max="46" width="19" style="231" bestFit="1" customWidth="1"/>
    <col min="47" max="48" width="22.21875" style="231" bestFit="1" customWidth="1"/>
    <col min="49" max="49" width="18" style="231" bestFit="1" customWidth="1"/>
    <col min="50" max="50" width="33.33203125" style="231" bestFit="1" customWidth="1"/>
    <col min="51" max="51" width="4.88671875" style="231" bestFit="1" customWidth="1"/>
    <col min="52" max="64" width="13.88671875" style="231" customWidth="1"/>
  </cols>
  <sheetData>
    <row r="1" spans="1:64" ht="33.75" thickBot="1">
      <c r="A1" s="3" t="s">
        <v>42</v>
      </c>
      <c r="B1" s="4">
        <v>0</v>
      </c>
      <c r="D1" s="670" t="s">
        <v>5909</v>
      </c>
      <c r="E1" s="670"/>
    </row>
    <row r="2" spans="1:64">
      <c r="A2" s="9" t="s">
        <v>541</v>
      </c>
    </row>
    <row r="4" spans="1:64" ht="15.75">
      <c r="A4" s="10"/>
      <c r="B4" s="421"/>
    </row>
    <row r="5" spans="1:64" ht="15.75">
      <c r="A5" s="425"/>
      <c r="B5" s="425"/>
      <c r="D5" s="3657"/>
      <c r="E5" s="3657"/>
    </row>
    <row r="6" spans="1:64" ht="15.75">
      <c r="A6" s="428"/>
      <c r="B6" s="3658"/>
    </row>
    <row r="7" spans="1:64">
      <c r="A7" s="432"/>
      <c r="B7" s="3659"/>
    </row>
    <row r="8" spans="1:64">
      <c r="A8" s="444"/>
      <c r="B8" s="3660"/>
    </row>
    <row r="9" spans="1:64">
      <c r="A9" s="437"/>
      <c r="B9" s="437"/>
    </row>
    <row r="10" spans="1:64">
      <c r="A10" s="444"/>
      <c r="B10" s="437"/>
    </row>
    <row r="11" spans="1:64">
      <c r="A11" s="444"/>
      <c r="B11" s="444"/>
      <c r="BA11" s="231" t="s">
        <v>5910</v>
      </c>
    </row>
    <row r="12" spans="1:64">
      <c r="A12" s="3661"/>
      <c r="B12" s="3661"/>
      <c r="C12" s="2219"/>
      <c r="D12" s="2219" t="s">
        <v>942</v>
      </c>
      <c r="E12" s="2219" t="s">
        <v>599</v>
      </c>
      <c r="F12" s="3662" t="s">
        <v>5911</v>
      </c>
      <c r="G12" s="3662" t="s">
        <v>5911</v>
      </c>
      <c r="H12" s="3662" t="s">
        <v>5911</v>
      </c>
      <c r="I12" s="3662" t="s">
        <v>5911</v>
      </c>
      <c r="J12" s="3662" t="s">
        <v>5911</v>
      </c>
      <c r="K12" s="3662" t="s">
        <v>5911</v>
      </c>
      <c r="L12" s="3662" t="s">
        <v>5911</v>
      </c>
      <c r="M12" s="3662" t="s">
        <v>5911</v>
      </c>
      <c r="N12" s="3662" t="s">
        <v>5911</v>
      </c>
      <c r="O12" s="3662" t="s">
        <v>5911</v>
      </c>
      <c r="P12" s="3662" t="s">
        <v>5911</v>
      </c>
      <c r="Q12" s="3662" t="s">
        <v>5911</v>
      </c>
      <c r="R12" s="3662" t="s">
        <v>5911</v>
      </c>
      <c r="S12" s="3662" t="s">
        <v>5911</v>
      </c>
      <c r="T12" s="3662" t="s">
        <v>5911</v>
      </c>
      <c r="U12" s="3662" t="s">
        <v>5911</v>
      </c>
      <c r="V12" s="3662" t="s">
        <v>5911</v>
      </c>
      <c r="W12" s="3662" t="s">
        <v>5911</v>
      </c>
      <c r="X12" s="3662" t="s">
        <v>5911</v>
      </c>
      <c r="Y12" s="3662" t="s">
        <v>5911</v>
      </c>
      <c r="Z12" s="3662" t="s">
        <v>5911</v>
      </c>
      <c r="AA12" s="3662" t="s">
        <v>5911</v>
      </c>
      <c r="AB12" s="3662" t="s">
        <v>5912</v>
      </c>
      <c r="AC12" s="3662" t="s">
        <v>5913</v>
      </c>
      <c r="AD12" s="3662" t="s">
        <v>5914</v>
      </c>
      <c r="AE12" s="3662" t="s">
        <v>5915</v>
      </c>
      <c r="AF12" s="3662" t="s">
        <v>5916</v>
      </c>
      <c r="AG12" s="3662" t="s">
        <v>5917</v>
      </c>
      <c r="AH12" s="3662" t="s">
        <v>5918</v>
      </c>
      <c r="AI12" s="3662" t="s">
        <v>5919</v>
      </c>
      <c r="AJ12" s="3662" t="s">
        <v>5920</v>
      </c>
      <c r="AK12" s="3662" t="s">
        <v>5921</v>
      </c>
      <c r="AL12" s="3662" t="s">
        <v>5922</v>
      </c>
      <c r="AM12" s="3662" t="s">
        <v>5923</v>
      </c>
      <c r="AN12" s="3662" t="s">
        <v>5098</v>
      </c>
      <c r="AO12" s="3662" t="s">
        <v>5911</v>
      </c>
      <c r="AP12" s="3662" t="s">
        <v>5924</v>
      </c>
      <c r="AQ12" s="3662" t="s">
        <v>5925</v>
      </c>
      <c r="AR12" s="3662" t="s">
        <v>5926</v>
      </c>
      <c r="AS12" s="3662" t="s">
        <v>5927</v>
      </c>
      <c r="AT12" s="3662" t="s">
        <v>5928</v>
      </c>
      <c r="AU12" s="3662" t="s">
        <v>5929</v>
      </c>
      <c r="AV12" s="3662" t="s">
        <v>5930</v>
      </c>
      <c r="AW12" s="3662" t="s">
        <v>5931</v>
      </c>
      <c r="AX12" s="3662" t="s">
        <v>5932</v>
      </c>
      <c r="AY12" s="3662">
        <v>0</v>
      </c>
      <c r="AZ12" s="3662">
        <v>0</v>
      </c>
      <c r="BA12" s="3662" t="s">
        <v>3087</v>
      </c>
      <c r="BB12" s="3662" t="s">
        <v>567</v>
      </c>
      <c r="BC12" s="3662" t="s">
        <v>5933</v>
      </c>
      <c r="BD12" s="3662" t="s">
        <v>5934</v>
      </c>
      <c r="BE12" s="3662" t="s">
        <v>5935</v>
      </c>
      <c r="BF12" s="3662" t="s">
        <v>5936</v>
      </c>
      <c r="BG12" s="3662" t="s">
        <v>5937</v>
      </c>
      <c r="BH12" s="3662" t="s">
        <v>5938</v>
      </c>
      <c r="BI12" s="3662" t="s">
        <v>5939</v>
      </c>
      <c r="BJ12" s="3662">
        <v>0</v>
      </c>
      <c r="BK12" s="3662">
        <v>0</v>
      </c>
      <c r="BL12" s="3662">
        <v>0</v>
      </c>
    </row>
    <row r="13" spans="1:64">
      <c r="A13" s="444"/>
      <c r="B13" s="444"/>
      <c r="D13" s="152">
        <v>1990</v>
      </c>
      <c r="E13" s="152"/>
      <c r="F13" s="454"/>
      <c r="G13" s="454"/>
      <c r="H13" s="454"/>
      <c r="I13" s="454"/>
      <c r="J13" s="454"/>
      <c r="K13" s="454"/>
      <c r="L13" s="454"/>
      <c r="M13" s="454"/>
      <c r="N13" s="454"/>
      <c r="O13" s="454"/>
      <c r="P13" s="454"/>
      <c r="Q13" s="454"/>
      <c r="R13" s="454"/>
      <c r="S13" s="454"/>
      <c r="T13" s="454"/>
      <c r="U13" s="454"/>
      <c r="V13" s="454"/>
      <c r="W13" s="454"/>
      <c r="X13" s="454"/>
      <c r="Y13" s="454"/>
      <c r="Z13" s="454"/>
      <c r="AA13" s="454"/>
      <c r="AB13" s="454">
        <v>0</v>
      </c>
      <c r="AC13" s="454">
        <v>0</v>
      </c>
      <c r="AD13" s="454">
        <v>0</v>
      </c>
      <c r="AE13" s="454">
        <v>0</v>
      </c>
      <c r="AF13" s="454">
        <v>0</v>
      </c>
      <c r="AG13" s="454">
        <v>0</v>
      </c>
      <c r="AH13" s="454">
        <v>0</v>
      </c>
      <c r="AI13" s="454">
        <v>0</v>
      </c>
      <c r="AJ13" s="454">
        <v>0</v>
      </c>
      <c r="AK13" s="454">
        <v>0</v>
      </c>
      <c r="AL13" s="454">
        <v>0</v>
      </c>
      <c r="AM13" s="454">
        <v>0</v>
      </c>
      <c r="AN13" s="454">
        <v>0</v>
      </c>
      <c r="AO13" s="454"/>
      <c r="AP13" s="454" t="s">
        <v>5940</v>
      </c>
      <c r="AQ13" s="454"/>
      <c r="AR13" s="454" t="s">
        <v>5940</v>
      </c>
      <c r="AS13" s="454"/>
      <c r="AT13" s="454"/>
      <c r="AU13" s="454"/>
      <c r="AV13" s="454"/>
      <c r="AW13" s="454"/>
      <c r="AX13" s="454"/>
      <c r="AY13" s="454"/>
      <c r="AZ13" s="454"/>
      <c r="BA13" s="454"/>
      <c r="BB13" s="454"/>
      <c r="BC13" s="454"/>
      <c r="BD13" s="454"/>
      <c r="BE13" s="454"/>
      <c r="BF13" s="454"/>
      <c r="BG13" s="454"/>
      <c r="BH13" s="454"/>
      <c r="BI13" s="454"/>
      <c r="BJ13" s="454"/>
      <c r="BK13" s="454"/>
      <c r="BL13" s="454"/>
    </row>
    <row r="14" spans="1:64">
      <c r="A14" s="465"/>
      <c r="B14" s="465"/>
      <c r="D14" s="152">
        <v>1991</v>
      </c>
      <c r="E14" s="152"/>
      <c r="F14" s="454"/>
      <c r="G14" s="454"/>
      <c r="H14" s="454"/>
      <c r="I14" s="454"/>
      <c r="J14" s="454"/>
      <c r="K14" s="454"/>
      <c r="L14" s="454"/>
      <c r="M14" s="454"/>
      <c r="N14" s="454"/>
      <c r="O14" s="454"/>
      <c r="P14" s="454"/>
      <c r="Q14" s="454"/>
      <c r="R14" s="454"/>
      <c r="S14" s="454"/>
      <c r="T14" s="454"/>
      <c r="U14" s="454"/>
      <c r="V14" s="454"/>
      <c r="W14" s="454"/>
      <c r="X14" s="454"/>
      <c r="Y14" s="454"/>
      <c r="Z14" s="454"/>
      <c r="AA14" s="454"/>
      <c r="AB14" s="454">
        <v>0</v>
      </c>
      <c r="AC14" s="454">
        <v>0</v>
      </c>
      <c r="AD14" s="454">
        <v>0</v>
      </c>
      <c r="AE14" s="454">
        <v>0</v>
      </c>
      <c r="AF14" s="454">
        <v>0</v>
      </c>
      <c r="AG14" s="454">
        <v>0</v>
      </c>
      <c r="AH14" s="454">
        <v>0</v>
      </c>
      <c r="AI14" s="454">
        <v>0</v>
      </c>
      <c r="AJ14" s="454">
        <v>0</v>
      </c>
      <c r="AK14" s="454">
        <v>0</v>
      </c>
      <c r="AL14" s="454">
        <v>0</v>
      </c>
      <c r="AM14" s="454">
        <v>0</v>
      </c>
      <c r="AN14" s="454">
        <v>0</v>
      </c>
      <c r="AO14" s="454"/>
      <c r="AP14" s="454" t="s">
        <v>5940</v>
      </c>
      <c r="AQ14" s="454"/>
      <c r="AR14" s="454" t="s">
        <v>5940</v>
      </c>
      <c r="AS14" s="454"/>
      <c r="AT14" s="454"/>
      <c r="AU14" s="454"/>
      <c r="AV14" s="454"/>
      <c r="AW14" s="454"/>
      <c r="AX14" s="454"/>
      <c r="AY14" s="454"/>
      <c r="AZ14" s="454"/>
      <c r="BA14" s="454"/>
      <c r="BB14" s="454"/>
      <c r="BC14" s="454"/>
      <c r="BD14" s="454"/>
      <c r="BE14" s="454"/>
      <c r="BF14" s="454"/>
      <c r="BG14" s="454"/>
      <c r="BH14" s="454"/>
      <c r="BI14" s="454"/>
      <c r="BJ14" s="454"/>
      <c r="BK14" s="454"/>
      <c r="BL14" s="454"/>
    </row>
    <row r="15" spans="1:64" ht="15.75">
      <c r="A15" s="474"/>
      <c r="B15" s="428"/>
      <c r="D15" s="152">
        <v>1992</v>
      </c>
      <c r="E15" s="152"/>
      <c r="F15" s="454"/>
      <c r="G15" s="454"/>
      <c r="H15" s="454"/>
      <c r="I15" s="454"/>
      <c r="J15" s="454"/>
      <c r="K15" s="454"/>
      <c r="L15" s="454"/>
      <c r="M15" s="454"/>
      <c r="N15" s="454"/>
      <c r="O15" s="454"/>
      <c r="P15" s="454"/>
      <c r="Q15" s="454"/>
      <c r="R15" s="454"/>
      <c r="S15" s="454"/>
      <c r="T15" s="454"/>
      <c r="U15" s="454"/>
      <c r="V15" s="454"/>
      <c r="W15" s="454"/>
      <c r="X15" s="454"/>
      <c r="Y15" s="454"/>
      <c r="Z15" s="454"/>
      <c r="AA15" s="454"/>
      <c r="AB15" s="454">
        <v>0</v>
      </c>
      <c r="AC15" s="454">
        <v>0</v>
      </c>
      <c r="AD15" s="454">
        <v>0</v>
      </c>
      <c r="AE15" s="454">
        <v>0</v>
      </c>
      <c r="AF15" s="454">
        <v>0</v>
      </c>
      <c r="AG15" s="454">
        <v>0</v>
      </c>
      <c r="AH15" s="454">
        <v>0</v>
      </c>
      <c r="AI15" s="454">
        <v>0</v>
      </c>
      <c r="AJ15" s="454">
        <v>0</v>
      </c>
      <c r="AK15" s="454">
        <v>0</v>
      </c>
      <c r="AL15" s="454">
        <v>0</v>
      </c>
      <c r="AM15" s="454">
        <v>0</v>
      </c>
      <c r="AN15" s="454">
        <v>0</v>
      </c>
      <c r="AO15" s="454"/>
      <c r="AP15" s="454" t="s">
        <v>5940</v>
      </c>
      <c r="AQ15" s="454"/>
      <c r="AR15" s="454" t="s">
        <v>5940</v>
      </c>
      <c r="AS15" s="454"/>
      <c r="AT15" s="454"/>
      <c r="AU15" s="454"/>
      <c r="AV15" s="454"/>
      <c r="AW15" s="454"/>
      <c r="AX15" s="454"/>
      <c r="AY15" s="454"/>
      <c r="AZ15" s="454"/>
      <c r="BA15" s="454"/>
      <c r="BB15" s="454"/>
      <c r="BC15" s="454"/>
      <c r="BD15" s="454"/>
      <c r="BE15" s="454"/>
      <c r="BF15" s="454"/>
      <c r="BG15" s="454"/>
      <c r="BH15" s="454"/>
      <c r="BI15" s="454"/>
      <c r="BJ15" s="454"/>
      <c r="BK15" s="454"/>
      <c r="BL15" s="454"/>
    </row>
    <row r="16" spans="1:64">
      <c r="D16" s="152">
        <v>1993</v>
      </c>
      <c r="E16" s="152"/>
      <c r="F16" s="454"/>
      <c r="G16" s="454"/>
      <c r="H16" s="454"/>
      <c r="I16" s="454"/>
      <c r="J16" s="454"/>
      <c r="K16" s="454"/>
      <c r="L16" s="454"/>
      <c r="M16" s="454"/>
      <c r="N16" s="454"/>
      <c r="O16" s="454"/>
      <c r="P16" s="454"/>
      <c r="Q16" s="454"/>
      <c r="R16" s="454"/>
      <c r="S16" s="454"/>
      <c r="T16" s="454"/>
      <c r="U16" s="454"/>
      <c r="V16" s="454"/>
      <c r="W16" s="454"/>
      <c r="X16" s="454"/>
      <c r="Y16" s="454"/>
      <c r="Z16" s="454"/>
      <c r="AA16" s="454"/>
      <c r="AB16" s="454">
        <v>0</v>
      </c>
      <c r="AC16" s="454">
        <v>0</v>
      </c>
      <c r="AD16" s="454">
        <v>0</v>
      </c>
      <c r="AE16" s="454">
        <v>0</v>
      </c>
      <c r="AF16" s="454">
        <v>0</v>
      </c>
      <c r="AG16" s="454">
        <v>0</v>
      </c>
      <c r="AH16" s="454">
        <v>0</v>
      </c>
      <c r="AI16" s="454">
        <v>0</v>
      </c>
      <c r="AJ16" s="454">
        <v>0</v>
      </c>
      <c r="AK16" s="454">
        <v>0</v>
      </c>
      <c r="AL16" s="454">
        <v>0</v>
      </c>
      <c r="AM16" s="454">
        <v>0</v>
      </c>
      <c r="AN16" s="454">
        <v>0</v>
      </c>
      <c r="AO16" s="454"/>
      <c r="AP16" s="454" t="s">
        <v>5940</v>
      </c>
      <c r="AQ16" s="454"/>
      <c r="AR16" s="454" t="s">
        <v>5940</v>
      </c>
      <c r="AS16" s="454"/>
      <c r="AT16" s="454"/>
      <c r="AU16" s="454"/>
      <c r="AV16" s="454"/>
      <c r="AW16" s="454"/>
      <c r="AX16" s="454"/>
      <c r="AY16" s="454"/>
      <c r="AZ16" s="454"/>
      <c r="BA16" s="454"/>
      <c r="BB16" s="454"/>
      <c r="BC16" s="454"/>
      <c r="BD16" s="454"/>
      <c r="BE16" s="454"/>
      <c r="BF16" s="454"/>
      <c r="BG16" s="454"/>
      <c r="BH16" s="454"/>
      <c r="BI16" s="454"/>
      <c r="BJ16" s="454"/>
      <c r="BK16" s="454"/>
      <c r="BL16" s="454"/>
    </row>
    <row r="17" spans="1:64">
      <c r="A17"/>
      <c r="D17" s="152">
        <v>1994</v>
      </c>
      <c r="E17" s="152"/>
      <c r="F17" s="454"/>
      <c r="G17" s="454"/>
      <c r="H17" s="454"/>
      <c r="I17" s="454"/>
      <c r="J17" s="454"/>
      <c r="K17" s="454"/>
      <c r="L17" s="454"/>
      <c r="M17" s="454"/>
      <c r="N17" s="454"/>
      <c r="O17" s="454"/>
      <c r="P17" s="454"/>
      <c r="Q17" s="454"/>
      <c r="R17" s="454"/>
      <c r="S17" s="454"/>
      <c r="T17" s="454"/>
      <c r="U17" s="454"/>
      <c r="V17" s="454"/>
      <c r="W17" s="454"/>
      <c r="X17" s="454"/>
      <c r="Y17" s="454"/>
      <c r="Z17" s="454"/>
      <c r="AA17" s="454"/>
      <c r="AB17" s="454">
        <v>0</v>
      </c>
      <c r="AC17" s="454">
        <v>0</v>
      </c>
      <c r="AD17" s="454">
        <v>0</v>
      </c>
      <c r="AE17" s="454">
        <v>0</v>
      </c>
      <c r="AF17" s="454">
        <v>0</v>
      </c>
      <c r="AG17" s="454">
        <v>0</v>
      </c>
      <c r="AH17" s="454">
        <v>0</v>
      </c>
      <c r="AI17" s="454">
        <v>0</v>
      </c>
      <c r="AJ17" s="454">
        <v>0</v>
      </c>
      <c r="AK17" s="454">
        <v>0</v>
      </c>
      <c r="AL17" s="454">
        <v>0</v>
      </c>
      <c r="AM17" s="454">
        <v>0</v>
      </c>
      <c r="AN17" s="454">
        <v>0</v>
      </c>
      <c r="AO17" s="454"/>
      <c r="AP17" s="454" t="s">
        <v>5940</v>
      </c>
      <c r="AQ17" s="454"/>
      <c r="AR17" s="454" t="s">
        <v>5940</v>
      </c>
      <c r="AS17" s="454"/>
      <c r="AT17" s="454"/>
      <c r="AU17" s="454"/>
      <c r="AV17" s="454"/>
      <c r="AW17" s="454"/>
      <c r="AX17" s="454"/>
      <c r="AY17" s="454"/>
      <c r="AZ17" s="454"/>
      <c r="BA17" s="454"/>
      <c r="BB17" s="454"/>
      <c r="BC17" s="454"/>
      <c r="BD17" s="454"/>
      <c r="BE17" s="454"/>
      <c r="BF17" s="454"/>
      <c r="BG17" s="454"/>
      <c r="BH17" s="454"/>
      <c r="BI17" s="454"/>
      <c r="BJ17" s="454"/>
      <c r="BK17" s="454"/>
      <c r="BL17" s="454"/>
    </row>
    <row r="18" spans="1:64">
      <c r="A18"/>
      <c r="D18" s="152">
        <v>1995</v>
      </c>
      <c r="E18" s="152"/>
      <c r="F18" s="454"/>
      <c r="G18" s="454"/>
      <c r="H18" s="454"/>
      <c r="I18" s="454"/>
      <c r="J18" s="454"/>
      <c r="K18" s="454"/>
      <c r="L18" s="454"/>
      <c r="M18" s="454"/>
      <c r="N18" s="454"/>
      <c r="O18" s="454"/>
      <c r="P18" s="454"/>
      <c r="Q18" s="454"/>
      <c r="R18" s="454"/>
      <c r="S18" s="454"/>
      <c r="T18" s="454"/>
      <c r="U18" s="454"/>
      <c r="V18" s="454"/>
      <c r="W18" s="454"/>
      <c r="X18" s="454"/>
      <c r="Y18" s="454"/>
      <c r="Z18" s="454"/>
      <c r="AA18" s="454"/>
      <c r="AB18" s="454">
        <v>0</v>
      </c>
      <c r="AC18" s="454">
        <v>0</v>
      </c>
      <c r="AD18" s="454">
        <v>0</v>
      </c>
      <c r="AE18" s="454">
        <v>0</v>
      </c>
      <c r="AF18" s="454">
        <v>0</v>
      </c>
      <c r="AG18" s="454">
        <v>0</v>
      </c>
      <c r="AH18" s="454">
        <v>0</v>
      </c>
      <c r="AI18" s="454">
        <v>0</v>
      </c>
      <c r="AJ18" s="454">
        <v>0</v>
      </c>
      <c r="AK18" s="454">
        <v>0</v>
      </c>
      <c r="AL18" s="454">
        <v>0</v>
      </c>
      <c r="AM18" s="454">
        <v>0</v>
      </c>
      <c r="AN18" s="454">
        <v>0</v>
      </c>
      <c r="AO18" s="454"/>
      <c r="AP18" s="454" t="s">
        <v>5940</v>
      </c>
      <c r="AQ18" s="454"/>
      <c r="AR18" s="454" t="s">
        <v>5940</v>
      </c>
      <c r="AS18" s="454"/>
      <c r="AT18" s="454"/>
      <c r="AU18" s="454"/>
      <c r="AV18" s="454"/>
      <c r="AW18" s="454"/>
      <c r="AX18" s="454"/>
      <c r="AY18" s="454"/>
      <c r="AZ18" s="454"/>
      <c r="BA18" s="454"/>
      <c r="BB18" s="454"/>
      <c r="BC18" s="454"/>
      <c r="BD18" s="454"/>
      <c r="BE18" s="454"/>
      <c r="BF18" s="454"/>
      <c r="BG18" s="454"/>
      <c r="BH18" s="454"/>
      <c r="BI18" s="454"/>
      <c r="BJ18" s="454"/>
      <c r="BK18" s="454"/>
      <c r="BL18" s="454"/>
    </row>
    <row r="19" spans="1:64">
      <c r="A19"/>
      <c r="D19" s="152">
        <v>1996</v>
      </c>
      <c r="E19" s="152"/>
      <c r="F19" s="454"/>
      <c r="G19" s="454"/>
      <c r="H19" s="454"/>
      <c r="I19" s="454"/>
      <c r="J19" s="454"/>
      <c r="K19" s="454"/>
      <c r="L19" s="454"/>
      <c r="M19" s="454"/>
      <c r="N19" s="454"/>
      <c r="O19" s="454"/>
      <c r="P19" s="454"/>
      <c r="Q19" s="454"/>
      <c r="R19" s="454"/>
      <c r="S19" s="454"/>
      <c r="T19" s="454"/>
      <c r="U19" s="454"/>
      <c r="V19" s="454"/>
      <c r="W19" s="454"/>
      <c r="X19" s="454"/>
      <c r="Y19" s="454"/>
      <c r="Z19" s="454"/>
      <c r="AA19" s="454"/>
      <c r="AB19" s="454">
        <v>0</v>
      </c>
      <c r="AC19" s="454">
        <v>0</v>
      </c>
      <c r="AD19" s="454">
        <v>0</v>
      </c>
      <c r="AE19" s="454">
        <v>0</v>
      </c>
      <c r="AF19" s="454">
        <v>0</v>
      </c>
      <c r="AG19" s="454">
        <v>0</v>
      </c>
      <c r="AH19" s="454">
        <v>0</v>
      </c>
      <c r="AI19" s="454">
        <v>0</v>
      </c>
      <c r="AJ19" s="454">
        <v>0</v>
      </c>
      <c r="AK19" s="454">
        <v>0</v>
      </c>
      <c r="AL19" s="454">
        <v>0</v>
      </c>
      <c r="AM19" s="454">
        <v>0</v>
      </c>
      <c r="AN19" s="454">
        <v>0</v>
      </c>
      <c r="AO19" s="454"/>
      <c r="AP19" s="454" t="s">
        <v>5940</v>
      </c>
      <c r="AQ19" s="454"/>
      <c r="AR19" s="454" t="s">
        <v>5940</v>
      </c>
      <c r="AS19" s="454"/>
      <c r="AT19" s="454"/>
      <c r="AU19" s="454"/>
      <c r="AV19" s="454"/>
      <c r="AW19" s="454"/>
      <c r="AX19" s="454"/>
      <c r="AY19" s="454"/>
      <c r="AZ19" s="454"/>
      <c r="BA19" s="454"/>
      <c r="BB19" s="454"/>
      <c r="BC19" s="454"/>
      <c r="BD19" s="454"/>
      <c r="BE19" s="454"/>
      <c r="BF19" s="454"/>
      <c r="BG19" s="454"/>
      <c r="BH19" s="454"/>
      <c r="BI19" s="454"/>
      <c r="BJ19" s="454"/>
      <c r="BK19" s="454"/>
      <c r="BL19" s="454"/>
    </row>
    <row r="20" spans="1:64">
      <c r="A20"/>
      <c r="D20" s="152">
        <v>1997</v>
      </c>
      <c r="E20" s="152"/>
      <c r="F20" s="454"/>
      <c r="G20" s="454"/>
      <c r="H20" s="454"/>
      <c r="I20" s="454"/>
      <c r="J20" s="454"/>
      <c r="K20" s="454"/>
      <c r="L20" s="454"/>
      <c r="M20" s="454"/>
      <c r="N20" s="454"/>
      <c r="O20" s="454"/>
      <c r="P20" s="454"/>
      <c r="Q20" s="454"/>
      <c r="R20" s="454"/>
      <c r="S20" s="454"/>
      <c r="T20" s="454"/>
      <c r="U20" s="454"/>
      <c r="V20" s="454"/>
      <c r="W20" s="454"/>
      <c r="X20" s="454"/>
      <c r="Y20" s="454"/>
      <c r="Z20" s="454"/>
      <c r="AA20" s="454"/>
      <c r="AB20" s="454">
        <v>0</v>
      </c>
      <c r="AC20" s="454">
        <v>0</v>
      </c>
      <c r="AD20" s="454">
        <v>0</v>
      </c>
      <c r="AE20" s="454">
        <v>0</v>
      </c>
      <c r="AF20" s="454">
        <v>0</v>
      </c>
      <c r="AG20" s="454">
        <v>0</v>
      </c>
      <c r="AH20" s="454">
        <v>0</v>
      </c>
      <c r="AI20" s="454">
        <v>0</v>
      </c>
      <c r="AJ20" s="454">
        <v>0</v>
      </c>
      <c r="AK20" s="454">
        <v>0</v>
      </c>
      <c r="AL20" s="454">
        <v>0</v>
      </c>
      <c r="AM20" s="454">
        <v>0</v>
      </c>
      <c r="AN20" s="454">
        <v>0</v>
      </c>
      <c r="AO20" s="454"/>
      <c r="AP20" s="454" t="s">
        <v>5940</v>
      </c>
      <c r="AQ20" s="454"/>
      <c r="AR20" s="454" t="s">
        <v>5940</v>
      </c>
      <c r="AS20" s="454"/>
      <c r="AT20" s="454"/>
      <c r="AU20" s="454"/>
      <c r="AV20" s="454"/>
      <c r="AW20" s="454"/>
      <c r="AX20" s="454"/>
      <c r="AY20" s="454"/>
      <c r="AZ20" s="454"/>
      <c r="BA20" s="454"/>
      <c r="BB20" s="454"/>
      <c r="BC20" s="454"/>
      <c r="BD20" s="454"/>
      <c r="BE20" s="454"/>
      <c r="BF20" s="454"/>
      <c r="BG20" s="454"/>
      <c r="BH20" s="454"/>
      <c r="BI20" s="454"/>
      <c r="BJ20" s="454"/>
      <c r="BK20" s="454"/>
      <c r="BL20" s="454"/>
    </row>
    <row r="21" spans="1:64">
      <c r="A21"/>
      <c r="D21" s="152">
        <v>1998</v>
      </c>
      <c r="E21" s="152"/>
      <c r="F21" s="454"/>
      <c r="G21" s="454"/>
      <c r="H21" s="454"/>
      <c r="I21" s="454"/>
      <c r="J21" s="454"/>
      <c r="K21" s="454"/>
      <c r="L21" s="454"/>
      <c r="M21" s="454"/>
      <c r="N21" s="454"/>
      <c r="O21" s="454"/>
      <c r="P21" s="454"/>
      <c r="Q21" s="454"/>
      <c r="R21" s="454"/>
      <c r="S21" s="454"/>
      <c r="T21" s="454"/>
      <c r="U21" s="454"/>
      <c r="V21" s="454"/>
      <c r="W21" s="454"/>
      <c r="X21" s="454"/>
      <c r="Y21" s="454"/>
      <c r="Z21" s="454"/>
      <c r="AA21" s="454"/>
      <c r="AB21" s="454">
        <v>0</v>
      </c>
      <c r="AC21" s="454">
        <v>0</v>
      </c>
      <c r="AD21" s="454">
        <v>0</v>
      </c>
      <c r="AE21" s="454">
        <v>0</v>
      </c>
      <c r="AF21" s="454">
        <v>0</v>
      </c>
      <c r="AG21" s="454">
        <v>0</v>
      </c>
      <c r="AH21" s="454">
        <v>0</v>
      </c>
      <c r="AI21" s="454">
        <v>0</v>
      </c>
      <c r="AJ21" s="454">
        <v>0</v>
      </c>
      <c r="AK21" s="454">
        <v>0</v>
      </c>
      <c r="AL21" s="454">
        <v>0</v>
      </c>
      <c r="AM21" s="454">
        <v>0</v>
      </c>
      <c r="AN21" s="454">
        <v>0</v>
      </c>
      <c r="AO21" s="454"/>
      <c r="AP21" s="454" t="s">
        <v>5940</v>
      </c>
      <c r="AQ21" s="454"/>
      <c r="AR21" s="454" t="s">
        <v>5940</v>
      </c>
      <c r="AS21" s="454"/>
      <c r="AT21" s="454"/>
      <c r="AU21" s="454"/>
      <c r="AV21" s="454"/>
      <c r="AW21" s="454"/>
      <c r="AX21" s="454"/>
      <c r="AY21" s="454"/>
      <c r="AZ21" s="454"/>
      <c r="BA21" s="454"/>
      <c r="BB21" s="454"/>
      <c r="BC21" s="454"/>
      <c r="BD21" s="454"/>
      <c r="BE21" s="454"/>
      <c r="BF21" s="454"/>
      <c r="BG21" s="454"/>
      <c r="BH21" s="454"/>
      <c r="BI21" s="454"/>
      <c r="BJ21" s="454"/>
      <c r="BK21" s="454"/>
      <c r="BL21" s="454"/>
    </row>
    <row r="22" spans="1:64">
      <c r="A22"/>
      <c r="D22" s="152">
        <v>1999</v>
      </c>
      <c r="E22" s="152"/>
      <c r="F22" s="454"/>
      <c r="G22" s="454"/>
      <c r="H22" s="454"/>
      <c r="I22" s="454"/>
      <c r="J22" s="454"/>
      <c r="K22" s="454"/>
      <c r="L22" s="454"/>
      <c r="M22" s="454"/>
      <c r="N22" s="454"/>
      <c r="O22" s="454"/>
      <c r="P22" s="454"/>
      <c r="Q22" s="454"/>
      <c r="R22" s="454"/>
      <c r="S22" s="454"/>
      <c r="T22" s="454"/>
      <c r="U22" s="454"/>
      <c r="V22" s="454"/>
      <c r="W22" s="454"/>
      <c r="X22" s="454"/>
      <c r="Y22" s="454"/>
      <c r="Z22" s="454"/>
      <c r="AA22" s="454"/>
      <c r="AB22" s="454">
        <v>0</v>
      </c>
      <c r="AC22" s="454">
        <v>0</v>
      </c>
      <c r="AD22" s="454">
        <v>0</v>
      </c>
      <c r="AE22" s="454">
        <v>0</v>
      </c>
      <c r="AF22" s="454">
        <v>0</v>
      </c>
      <c r="AG22" s="454">
        <v>0</v>
      </c>
      <c r="AH22" s="454">
        <v>0</v>
      </c>
      <c r="AI22" s="454">
        <v>0</v>
      </c>
      <c r="AJ22" s="454">
        <v>0</v>
      </c>
      <c r="AK22" s="454">
        <v>0</v>
      </c>
      <c r="AL22" s="454">
        <v>0</v>
      </c>
      <c r="AM22" s="454">
        <v>0</v>
      </c>
      <c r="AN22" s="454">
        <v>0</v>
      </c>
      <c r="AO22" s="454"/>
      <c r="AP22" s="454" t="s">
        <v>5940</v>
      </c>
      <c r="AQ22" s="454"/>
      <c r="AR22" s="454" t="s">
        <v>5940</v>
      </c>
      <c r="AS22" s="454"/>
      <c r="AT22" s="454"/>
      <c r="AU22" s="454"/>
      <c r="AV22" s="454"/>
      <c r="AW22" s="454"/>
      <c r="AX22" s="454"/>
      <c r="AY22" s="454"/>
      <c r="AZ22" s="454"/>
      <c r="BA22" s="454"/>
      <c r="BB22" s="454"/>
      <c r="BC22" s="454"/>
      <c r="BD22" s="454"/>
      <c r="BE22" s="454"/>
      <c r="BF22" s="454"/>
      <c r="BG22" s="454"/>
      <c r="BH22" s="454"/>
      <c r="BI22" s="454"/>
      <c r="BJ22" s="454"/>
      <c r="BK22" s="454"/>
      <c r="BL22" s="454"/>
    </row>
    <row r="23" spans="1:64">
      <c r="A23"/>
      <c r="D23" s="152">
        <v>2000</v>
      </c>
      <c r="E23" s="152"/>
      <c r="F23" s="454"/>
      <c r="G23" s="454"/>
      <c r="H23" s="454"/>
      <c r="I23" s="454"/>
      <c r="J23" s="454"/>
      <c r="K23" s="454"/>
      <c r="L23" s="454"/>
      <c r="M23" s="454"/>
      <c r="N23" s="454"/>
      <c r="O23" s="454"/>
      <c r="P23" s="454"/>
      <c r="Q23" s="454"/>
      <c r="R23" s="454"/>
      <c r="S23" s="454"/>
      <c r="T23" s="454"/>
      <c r="U23" s="454"/>
      <c r="V23" s="454"/>
      <c r="W23" s="454"/>
      <c r="X23" s="454"/>
      <c r="Y23" s="454"/>
      <c r="Z23" s="454"/>
      <c r="AA23" s="454"/>
      <c r="AB23" s="454">
        <v>0</v>
      </c>
      <c r="AC23" s="454">
        <v>0</v>
      </c>
      <c r="AD23" s="454">
        <v>0</v>
      </c>
      <c r="AE23" s="454">
        <v>0</v>
      </c>
      <c r="AF23" s="454">
        <v>0</v>
      </c>
      <c r="AG23" s="454">
        <v>0</v>
      </c>
      <c r="AH23" s="454">
        <v>0</v>
      </c>
      <c r="AI23" s="454">
        <v>0</v>
      </c>
      <c r="AJ23" s="454">
        <v>0</v>
      </c>
      <c r="AK23" s="454">
        <v>0</v>
      </c>
      <c r="AL23" s="454">
        <v>0</v>
      </c>
      <c r="AM23" s="454">
        <v>0</v>
      </c>
      <c r="AN23" s="454">
        <v>0</v>
      </c>
      <c r="AO23" s="454"/>
      <c r="AP23" s="454" t="s">
        <v>5940</v>
      </c>
      <c r="AQ23" s="454"/>
      <c r="AR23" s="454" t="s">
        <v>5940</v>
      </c>
      <c r="AS23" s="454"/>
      <c r="AT23" s="454"/>
      <c r="AU23" s="454"/>
      <c r="AV23" s="454"/>
      <c r="AW23" s="454"/>
      <c r="AX23" s="454"/>
      <c r="AY23" s="454"/>
      <c r="AZ23" s="454"/>
      <c r="BA23" s="454"/>
      <c r="BB23" s="454"/>
      <c r="BC23" s="454"/>
      <c r="BD23" s="454"/>
      <c r="BE23" s="454"/>
      <c r="BF23" s="454"/>
      <c r="BG23" s="454"/>
      <c r="BH23" s="454"/>
      <c r="BI23" s="454"/>
      <c r="BJ23" s="454"/>
      <c r="BK23" s="454"/>
      <c r="BL23" s="454"/>
    </row>
    <row r="24" spans="1:64">
      <c r="A24"/>
      <c r="D24" s="152">
        <v>2001</v>
      </c>
      <c r="E24" s="152"/>
      <c r="F24" s="454"/>
      <c r="G24" s="454"/>
      <c r="H24" s="454"/>
      <c r="I24" s="454"/>
      <c r="J24" s="454"/>
      <c r="K24" s="454"/>
      <c r="L24" s="454"/>
      <c r="M24" s="454"/>
      <c r="N24" s="454"/>
      <c r="O24" s="454"/>
      <c r="P24" s="454"/>
      <c r="Q24" s="454"/>
      <c r="R24" s="454"/>
      <c r="S24" s="454"/>
      <c r="T24" s="454"/>
      <c r="U24" s="454"/>
      <c r="V24" s="454"/>
      <c r="W24" s="454"/>
      <c r="X24" s="454"/>
      <c r="Y24" s="454"/>
      <c r="Z24" s="454"/>
      <c r="AA24" s="454"/>
      <c r="AB24" s="454">
        <v>0</v>
      </c>
      <c r="AC24" s="454">
        <v>0</v>
      </c>
      <c r="AD24" s="454">
        <v>0</v>
      </c>
      <c r="AE24" s="454">
        <v>0</v>
      </c>
      <c r="AF24" s="454">
        <v>0</v>
      </c>
      <c r="AG24" s="454">
        <v>0</v>
      </c>
      <c r="AH24" s="454">
        <v>0</v>
      </c>
      <c r="AI24" s="454">
        <v>0</v>
      </c>
      <c r="AJ24" s="454">
        <v>0</v>
      </c>
      <c r="AK24" s="454">
        <v>0</v>
      </c>
      <c r="AL24" s="454">
        <v>0</v>
      </c>
      <c r="AM24" s="454">
        <v>0</v>
      </c>
      <c r="AN24" s="454">
        <v>0</v>
      </c>
      <c r="AO24" s="454"/>
      <c r="AP24" s="454" t="s">
        <v>5940</v>
      </c>
      <c r="AQ24" s="454"/>
      <c r="AR24" s="454" t="s">
        <v>5940</v>
      </c>
      <c r="AS24" s="454"/>
      <c r="AT24" s="454"/>
      <c r="AU24" s="454"/>
      <c r="AV24" s="454"/>
      <c r="AW24" s="454"/>
      <c r="AX24" s="454"/>
      <c r="AY24" s="454"/>
      <c r="AZ24" s="454"/>
      <c r="BA24" s="454"/>
      <c r="BB24" s="454"/>
      <c r="BC24" s="454"/>
      <c r="BD24" s="454"/>
      <c r="BE24" s="454"/>
      <c r="BF24" s="454"/>
      <c r="BG24" s="454"/>
      <c r="BH24" s="454"/>
      <c r="BI24" s="454"/>
      <c r="BJ24" s="454"/>
      <c r="BK24" s="454"/>
      <c r="BL24" s="454"/>
    </row>
    <row r="25" spans="1:64">
      <c r="A25"/>
      <c r="D25" s="152">
        <v>2002</v>
      </c>
      <c r="E25" s="152"/>
      <c r="F25" s="454"/>
      <c r="G25" s="454"/>
      <c r="H25" s="454"/>
      <c r="I25" s="454"/>
      <c r="J25" s="454"/>
      <c r="K25" s="454"/>
      <c r="L25" s="454"/>
      <c r="M25" s="454"/>
      <c r="N25" s="454"/>
      <c r="O25" s="454"/>
      <c r="P25" s="454"/>
      <c r="Q25" s="454"/>
      <c r="R25" s="454"/>
      <c r="S25" s="454"/>
      <c r="T25" s="454"/>
      <c r="U25" s="454"/>
      <c r="V25" s="454"/>
      <c r="W25" s="454"/>
      <c r="X25" s="454"/>
      <c r="Y25" s="454"/>
      <c r="Z25" s="454"/>
      <c r="AA25" s="454"/>
      <c r="AB25" s="454">
        <v>0</v>
      </c>
      <c r="AC25" s="454">
        <v>0</v>
      </c>
      <c r="AD25" s="454">
        <v>0</v>
      </c>
      <c r="AE25" s="454">
        <v>0</v>
      </c>
      <c r="AF25" s="454">
        <v>0</v>
      </c>
      <c r="AG25" s="454">
        <v>0</v>
      </c>
      <c r="AH25" s="454">
        <v>0</v>
      </c>
      <c r="AI25" s="454">
        <v>0</v>
      </c>
      <c r="AJ25" s="454">
        <v>0</v>
      </c>
      <c r="AK25" s="454">
        <v>0</v>
      </c>
      <c r="AL25" s="454">
        <v>0</v>
      </c>
      <c r="AM25" s="454">
        <v>0</v>
      </c>
      <c r="AN25" s="454">
        <v>0</v>
      </c>
      <c r="AO25" s="454"/>
      <c r="AP25" s="454" t="s">
        <v>5940</v>
      </c>
      <c r="AQ25" s="454"/>
      <c r="AR25" s="454" t="s">
        <v>5940</v>
      </c>
      <c r="AS25" s="454"/>
      <c r="AT25" s="454"/>
      <c r="AU25" s="454"/>
      <c r="AV25" s="454"/>
      <c r="AW25" s="454"/>
      <c r="AX25" s="454"/>
      <c r="AY25" s="454"/>
      <c r="AZ25" s="454"/>
      <c r="BA25" s="454"/>
      <c r="BB25" s="454"/>
      <c r="BC25" s="454"/>
      <c r="BD25" s="454"/>
      <c r="BE25" s="454"/>
      <c r="BF25" s="454"/>
      <c r="BG25" s="454"/>
      <c r="BH25" s="454"/>
      <c r="BI25" s="454"/>
      <c r="BJ25" s="454"/>
      <c r="BK25" s="454"/>
      <c r="BL25" s="454"/>
    </row>
    <row r="26" spans="1:64">
      <c r="A26"/>
      <c r="D26" s="20">
        <v>2003</v>
      </c>
      <c r="E26" s="152"/>
      <c r="F26" s="454"/>
      <c r="G26" s="454"/>
      <c r="H26" s="454"/>
      <c r="I26" s="454"/>
      <c r="J26" s="454"/>
      <c r="K26" s="454"/>
      <c r="L26" s="454"/>
      <c r="M26" s="454"/>
      <c r="N26" s="454"/>
      <c r="O26" s="454"/>
      <c r="P26" s="454"/>
      <c r="Q26" s="454"/>
      <c r="R26" s="454"/>
      <c r="S26" s="454"/>
      <c r="T26" s="454"/>
      <c r="U26" s="454"/>
      <c r="V26" s="454"/>
      <c r="W26" s="454"/>
      <c r="X26" s="454"/>
      <c r="Y26" s="454"/>
      <c r="Z26" s="454"/>
      <c r="AA26" s="454"/>
      <c r="AB26" s="454">
        <v>0</v>
      </c>
      <c r="AC26" s="454">
        <v>0</v>
      </c>
      <c r="AD26" s="454">
        <v>0</v>
      </c>
      <c r="AE26" s="454">
        <v>0</v>
      </c>
      <c r="AF26" s="454">
        <v>0</v>
      </c>
      <c r="AG26" s="454">
        <v>0</v>
      </c>
      <c r="AH26" s="454">
        <v>0</v>
      </c>
      <c r="AI26" s="454">
        <v>0</v>
      </c>
      <c r="AJ26" s="454">
        <v>0</v>
      </c>
      <c r="AK26" s="454">
        <v>0</v>
      </c>
      <c r="AL26" s="454">
        <v>0</v>
      </c>
      <c r="AM26" s="454">
        <v>0</v>
      </c>
      <c r="AN26" s="454">
        <v>0</v>
      </c>
      <c r="AO26" s="454"/>
      <c r="AP26" s="454" t="s">
        <v>5940</v>
      </c>
      <c r="AQ26" s="454"/>
      <c r="AR26" s="454" t="s">
        <v>5940</v>
      </c>
      <c r="AS26" s="454"/>
      <c r="AT26" s="454"/>
      <c r="AU26" s="454"/>
      <c r="AV26" s="454"/>
      <c r="AW26" s="454"/>
      <c r="AX26" s="454"/>
      <c r="AY26" s="454"/>
      <c r="AZ26" s="454"/>
      <c r="BA26" s="454"/>
      <c r="BB26" s="454"/>
      <c r="BC26" s="454"/>
      <c r="BD26" s="454"/>
      <c r="BE26" s="454"/>
      <c r="BF26" s="454"/>
      <c r="BG26" s="454"/>
      <c r="BH26" s="454"/>
      <c r="BI26" s="454"/>
      <c r="BJ26" s="454"/>
      <c r="BK26" s="454"/>
      <c r="BL26" s="454"/>
    </row>
    <row r="27" spans="1:64">
      <c r="A27"/>
      <c r="B27" s="36"/>
      <c r="D27" s="20">
        <v>2004</v>
      </c>
      <c r="E27" s="152"/>
      <c r="F27" s="454"/>
      <c r="G27" s="454"/>
      <c r="H27" s="454"/>
      <c r="I27" s="454"/>
      <c r="J27" s="454"/>
      <c r="K27" s="454"/>
      <c r="L27" s="454"/>
      <c r="M27" s="454"/>
      <c r="N27" s="454"/>
      <c r="O27" s="454"/>
      <c r="P27" s="454"/>
      <c r="Q27" s="454"/>
      <c r="R27" s="454"/>
      <c r="S27" s="454"/>
      <c r="T27" s="454"/>
      <c r="U27" s="454"/>
      <c r="V27" s="454"/>
      <c r="W27" s="454"/>
      <c r="X27" s="454"/>
      <c r="Y27" s="454"/>
      <c r="Z27" s="454"/>
      <c r="AA27" s="454"/>
      <c r="AB27" s="454">
        <v>0</v>
      </c>
      <c r="AC27" s="454">
        <v>0</v>
      </c>
      <c r="AD27" s="454">
        <v>0</v>
      </c>
      <c r="AE27" s="454">
        <v>0</v>
      </c>
      <c r="AF27" s="454">
        <v>0</v>
      </c>
      <c r="AG27" s="454">
        <v>0</v>
      </c>
      <c r="AH27" s="454">
        <v>0</v>
      </c>
      <c r="AI27" s="454">
        <v>0</v>
      </c>
      <c r="AJ27" s="454">
        <v>0</v>
      </c>
      <c r="AK27" s="454">
        <v>0</v>
      </c>
      <c r="AL27" s="454">
        <v>0</v>
      </c>
      <c r="AM27" s="454">
        <v>0</v>
      </c>
      <c r="AN27" s="454">
        <v>0</v>
      </c>
      <c r="AO27" s="454"/>
      <c r="AP27" s="454" t="s">
        <v>5940</v>
      </c>
      <c r="AQ27" s="454"/>
      <c r="AR27" s="454" t="s">
        <v>5940</v>
      </c>
      <c r="AS27" s="454"/>
      <c r="AT27" s="454"/>
      <c r="AU27" s="454"/>
      <c r="AV27" s="454"/>
      <c r="AW27" s="454"/>
      <c r="AX27" s="454"/>
      <c r="AY27" s="454"/>
      <c r="AZ27" s="454"/>
      <c r="BA27" s="454"/>
      <c r="BB27" s="454"/>
      <c r="BC27" s="454"/>
      <c r="BD27" s="454"/>
      <c r="BE27" s="454"/>
      <c r="BF27" s="454"/>
      <c r="BG27" s="454"/>
      <c r="BH27" s="454"/>
      <c r="BI27" s="454"/>
      <c r="BJ27" s="454"/>
      <c r="BK27" s="454"/>
      <c r="BL27" s="454"/>
    </row>
    <row r="28" spans="1:64">
      <c r="A28"/>
      <c r="D28" s="20">
        <v>2005</v>
      </c>
      <c r="E28" s="152"/>
      <c r="F28" s="454"/>
      <c r="G28" s="454"/>
      <c r="H28" s="454"/>
      <c r="I28" s="454"/>
      <c r="J28" s="454"/>
      <c r="K28" s="454"/>
      <c r="L28" s="454"/>
      <c r="M28" s="454"/>
      <c r="N28" s="454"/>
      <c r="O28" s="454"/>
      <c r="P28" s="454"/>
      <c r="Q28" s="454"/>
      <c r="R28" s="454"/>
      <c r="S28" s="454"/>
      <c r="T28" s="454"/>
      <c r="U28" s="454"/>
      <c r="V28" s="454"/>
      <c r="W28" s="454"/>
      <c r="X28" s="454"/>
      <c r="Y28" s="454"/>
      <c r="Z28" s="454"/>
      <c r="AA28" s="454"/>
      <c r="AB28" s="454">
        <v>0</v>
      </c>
      <c r="AC28" s="454">
        <v>0</v>
      </c>
      <c r="AD28" s="454">
        <v>0</v>
      </c>
      <c r="AE28" s="454">
        <v>0</v>
      </c>
      <c r="AF28" s="454">
        <v>0</v>
      </c>
      <c r="AG28" s="454">
        <v>0</v>
      </c>
      <c r="AH28" s="454">
        <v>0</v>
      </c>
      <c r="AI28" s="454">
        <v>0</v>
      </c>
      <c r="AJ28" s="454">
        <v>0</v>
      </c>
      <c r="AK28" s="454">
        <v>0</v>
      </c>
      <c r="AL28" s="454">
        <v>0</v>
      </c>
      <c r="AM28" s="454">
        <v>0</v>
      </c>
      <c r="AN28" s="454">
        <v>0</v>
      </c>
      <c r="AO28" s="454"/>
      <c r="AP28" s="454" t="s">
        <v>5940</v>
      </c>
      <c r="AQ28" s="454"/>
      <c r="AR28" s="454" t="s">
        <v>5940</v>
      </c>
      <c r="AS28" s="454"/>
      <c r="AT28" s="454"/>
      <c r="AU28" s="454"/>
      <c r="AV28" s="454"/>
      <c r="AW28" s="454"/>
      <c r="AX28" s="454"/>
      <c r="AY28" s="454"/>
      <c r="AZ28" s="454"/>
      <c r="BA28" s="454"/>
      <c r="BB28" s="454"/>
      <c r="BC28" s="454"/>
      <c r="BD28" s="454"/>
      <c r="BE28" s="454"/>
      <c r="BF28" s="454"/>
      <c r="BG28" s="454"/>
      <c r="BH28" s="454"/>
      <c r="BI28" s="454"/>
      <c r="BJ28" s="454"/>
      <c r="BK28" s="454"/>
      <c r="BL28" s="454"/>
    </row>
    <row r="29" spans="1:64">
      <c r="A29"/>
      <c r="D29" s="20">
        <v>2006</v>
      </c>
      <c r="E29" s="152"/>
      <c r="F29" s="454"/>
      <c r="G29" s="454"/>
      <c r="H29" s="454"/>
      <c r="I29" s="454"/>
      <c r="J29" s="454"/>
      <c r="K29" s="454"/>
      <c r="L29" s="454"/>
      <c r="M29" s="454"/>
      <c r="N29" s="454"/>
      <c r="O29" s="454"/>
      <c r="P29" s="454"/>
      <c r="Q29" s="454"/>
      <c r="R29" s="454"/>
      <c r="S29" s="454"/>
      <c r="T29" s="454"/>
      <c r="U29" s="454"/>
      <c r="V29" s="454"/>
      <c r="W29" s="454"/>
      <c r="X29" s="454"/>
      <c r="Y29" s="454"/>
      <c r="Z29" s="454"/>
      <c r="AA29" s="454"/>
      <c r="AB29" s="454">
        <v>0</v>
      </c>
      <c r="AC29" s="454">
        <v>0</v>
      </c>
      <c r="AD29" s="454">
        <v>0</v>
      </c>
      <c r="AE29" s="454">
        <v>0</v>
      </c>
      <c r="AF29" s="454">
        <v>0</v>
      </c>
      <c r="AG29" s="454">
        <v>0</v>
      </c>
      <c r="AH29" s="454">
        <v>0</v>
      </c>
      <c r="AI29" s="454">
        <v>0</v>
      </c>
      <c r="AJ29" s="454">
        <v>0</v>
      </c>
      <c r="AK29" s="454">
        <v>0</v>
      </c>
      <c r="AL29" s="454">
        <v>0</v>
      </c>
      <c r="AM29" s="454">
        <v>0</v>
      </c>
      <c r="AN29" s="454">
        <v>0</v>
      </c>
      <c r="AO29" s="454"/>
      <c r="AP29" s="454" t="s">
        <v>5940</v>
      </c>
      <c r="AQ29" s="454"/>
      <c r="AR29" s="454" t="s">
        <v>5940</v>
      </c>
      <c r="AS29" s="454"/>
      <c r="AT29" s="454"/>
      <c r="AU29" s="454"/>
      <c r="AV29" s="454"/>
      <c r="AW29" s="454"/>
      <c r="AX29" s="454"/>
      <c r="AY29" s="454"/>
      <c r="AZ29" s="454"/>
      <c r="BA29" s="454"/>
      <c r="BB29" s="454"/>
      <c r="BC29" s="454"/>
      <c r="BD29" s="454"/>
      <c r="BE29" s="454"/>
      <c r="BF29" s="454"/>
      <c r="BG29" s="454"/>
      <c r="BH29" s="454"/>
      <c r="BI29" s="454"/>
      <c r="BJ29" s="454"/>
      <c r="BK29" s="454"/>
      <c r="BL29" s="454"/>
    </row>
    <row r="30" spans="1:64">
      <c r="A30"/>
      <c r="D30" s="20">
        <v>2007</v>
      </c>
      <c r="E30" s="152"/>
      <c r="F30" s="454"/>
      <c r="G30" s="454"/>
      <c r="H30" s="454"/>
      <c r="I30" s="454"/>
      <c r="J30" s="454"/>
      <c r="K30" s="454"/>
      <c r="L30" s="454"/>
      <c r="M30" s="454"/>
      <c r="N30" s="454"/>
      <c r="O30" s="454"/>
      <c r="P30" s="454"/>
      <c r="Q30" s="454"/>
      <c r="R30" s="454"/>
      <c r="S30" s="454"/>
      <c r="T30" s="454"/>
      <c r="U30" s="454"/>
      <c r="V30" s="454"/>
      <c r="W30" s="454"/>
      <c r="X30" s="454"/>
      <c r="Y30" s="454"/>
      <c r="Z30" s="454"/>
      <c r="AA30" s="454"/>
      <c r="AB30" s="454">
        <v>0</v>
      </c>
      <c r="AC30" s="454">
        <v>0</v>
      </c>
      <c r="AD30" s="454">
        <v>0</v>
      </c>
      <c r="AE30" s="454">
        <v>0</v>
      </c>
      <c r="AF30" s="454">
        <v>0</v>
      </c>
      <c r="AG30" s="454">
        <v>0</v>
      </c>
      <c r="AH30" s="454">
        <v>0</v>
      </c>
      <c r="AI30" s="454">
        <v>0</v>
      </c>
      <c r="AJ30" s="454">
        <v>0</v>
      </c>
      <c r="AK30" s="454">
        <v>0</v>
      </c>
      <c r="AL30" s="454">
        <v>0</v>
      </c>
      <c r="AM30" s="454">
        <v>0</v>
      </c>
      <c r="AN30" s="454">
        <v>0</v>
      </c>
      <c r="AO30" s="454"/>
      <c r="AP30" s="454" t="s">
        <v>5940</v>
      </c>
      <c r="AQ30" s="454"/>
      <c r="AR30" s="454" t="s">
        <v>5940</v>
      </c>
      <c r="AS30" s="454"/>
      <c r="AT30" s="454"/>
      <c r="AU30" s="454"/>
      <c r="AV30" s="454"/>
      <c r="AW30" s="454"/>
      <c r="AX30" s="454"/>
      <c r="AY30" s="454"/>
      <c r="AZ30" s="454"/>
      <c r="BA30" s="454"/>
      <c r="BB30" s="454"/>
      <c r="BC30" s="454"/>
      <c r="BD30" s="454"/>
      <c r="BE30" s="454"/>
      <c r="BF30" s="454"/>
      <c r="BG30" s="454"/>
      <c r="BH30" s="454"/>
      <c r="BI30" s="454"/>
      <c r="BJ30" s="454"/>
      <c r="BK30" s="454"/>
      <c r="BL30" s="454"/>
    </row>
    <row r="31" spans="1:64">
      <c r="A31"/>
      <c r="D31" s="20">
        <v>2008</v>
      </c>
      <c r="E31" s="152"/>
      <c r="F31" s="454"/>
      <c r="G31" s="454"/>
      <c r="H31" s="454"/>
      <c r="I31" s="454"/>
      <c r="J31" s="454"/>
      <c r="K31" s="454"/>
      <c r="L31" s="454"/>
      <c r="M31" s="454"/>
      <c r="N31" s="454"/>
      <c r="O31" s="454"/>
      <c r="P31" s="454"/>
      <c r="Q31" s="454"/>
      <c r="R31" s="454"/>
      <c r="S31" s="454"/>
      <c r="T31" s="454"/>
      <c r="U31" s="454"/>
      <c r="V31" s="454"/>
      <c r="W31" s="454"/>
      <c r="X31" s="454"/>
      <c r="Y31" s="454"/>
      <c r="Z31" s="454"/>
      <c r="AA31" s="454"/>
      <c r="AB31" s="454">
        <v>0</v>
      </c>
      <c r="AC31" s="454">
        <v>0</v>
      </c>
      <c r="AD31" s="454">
        <v>0</v>
      </c>
      <c r="AE31" s="454">
        <v>0</v>
      </c>
      <c r="AF31" s="454">
        <v>0</v>
      </c>
      <c r="AG31" s="454">
        <v>0</v>
      </c>
      <c r="AH31" s="454">
        <v>0</v>
      </c>
      <c r="AI31" s="454">
        <v>0</v>
      </c>
      <c r="AJ31" s="454">
        <v>0</v>
      </c>
      <c r="AK31" s="454">
        <v>0</v>
      </c>
      <c r="AL31" s="454">
        <v>0</v>
      </c>
      <c r="AM31" s="454">
        <v>0</v>
      </c>
      <c r="AN31" s="454">
        <v>0</v>
      </c>
      <c r="AO31" s="454"/>
      <c r="AP31" s="454" t="s">
        <v>5940</v>
      </c>
      <c r="AQ31" s="454"/>
      <c r="AR31" s="454" t="s">
        <v>5940</v>
      </c>
      <c r="AS31" s="454"/>
      <c r="AT31" s="454"/>
      <c r="AU31" s="454"/>
      <c r="AV31" s="454"/>
      <c r="AW31" s="454"/>
      <c r="AX31" s="454"/>
      <c r="AY31" s="454"/>
      <c r="AZ31" s="454"/>
      <c r="BA31" s="454"/>
      <c r="BB31" s="454"/>
      <c r="BC31" s="454"/>
      <c r="BD31" s="454"/>
      <c r="BE31" s="454"/>
      <c r="BF31" s="454"/>
      <c r="BG31" s="454"/>
      <c r="BH31" s="454"/>
      <c r="BI31" s="454"/>
      <c r="BJ31" s="454"/>
      <c r="BK31" s="454"/>
      <c r="BL31" s="454"/>
    </row>
    <row r="32" spans="1:64">
      <c r="A32"/>
      <c r="D32" s="20">
        <v>2009</v>
      </c>
      <c r="E32" s="152"/>
      <c r="F32" s="454"/>
      <c r="G32" s="454"/>
      <c r="H32" s="454"/>
      <c r="I32" s="454"/>
      <c r="J32" s="454"/>
      <c r="K32" s="454"/>
      <c r="L32" s="454"/>
      <c r="M32" s="454"/>
      <c r="N32" s="454"/>
      <c r="O32" s="454"/>
      <c r="P32" s="454"/>
      <c r="Q32" s="454"/>
      <c r="R32" s="454"/>
      <c r="S32" s="454"/>
      <c r="T32" s="454"/>
      <c r="U32" s="454"/>
      <c r="V32" s="454"/>
      <c r="W32" s="454"/>
      <c r="X32" s="454"/>
      <c r="Y32" s="454"/>
      <c r="Z32" s="454"/>
      <c r="AA32" s="454"/>
      <c r="AB32" s="454">
        <v>0</v>
      </c>
      <c r="AC32" s="454">
        <v>0</v>
      </c>
      <c r="AD32" s="454">
        <v>0</v>
      </c>
      <c r="AE32" s="454">
        <v>0</v>
      </c>
      <c r="AF32" s="454">
        <v>0</v>
      </c>
      <c r="AG32" s="454">
        <v>0</v>
      </c>
      <c r="AH32" s="454">
        <v>0</v>
      </c>
      <c r="AI32" s="454">
        <v>0</v>
      </c>
      <c r="AJ32" s="454">
        <v>0</v>
      </c>
      <c r="AK32" s="454">
        <v>0</v>
      </c>
      <c r="AL32" s="454">
        <v>0</v>
      </c>
      <c r="AM32" s="454">
        <v>0</v>
      </c>
      <c r="AN32" s="454">
        <v>0</v>
      </c>
      <c r="AO32" s="454"/>
      <c r="AP32" s="454" t="s">
        <v>5940</v>
      </c>
      <c r="AQ32" s="454">
        <v>0</v>
      </c>
      <c r="AR32" s="454" t="s">
        <v>5940</v>
      </c>
      <c r="AS32" s="454"/>
      <c r="AT32" s="454"/>
      <c r="AU32" s="454"/>
      <c r="AV32" s="454"/>
      <c r="AW32" s="454"/>
      <c r="AX32" s="454"/>
      <c r="AY32" s="454"/>
      <c r="AZ32" s="454"/>
      <c r="BA32" s="454"/>
      <c r="BB32" s="454"/>
      <c r="BC32" s="454"/>
      <c r="BD32" s="454"/>
      <c r="BE32" s="454"/>
      <c r="BF32" s="454"/>
      <c r="BG32" s="454"/>
      <c r="BH32" s="454"/>
      <c r="BI32" s="454"/>
      <c r="BJ32" s="454"/>
      <c r="BK32" s="454"/>
      <c r="BL32" s="454"/>
    </row>
    <row r="33" spans="1:64">
      <c r="A33"/>
      <c r="D33" s="20">
        <v>2010</v>
      </c>
      <c r="E33" s="152"/>
      <c r="F33" s="454"/>
      <c r="G33" s="454"/>
      <c r="H33" s="454"/>
      <c r="I33" s="454"/>
      <c r="J33" s="454"/>
      <c r="K33" s="454"/>
      <c r="L33" s="454"/>
      <c r="M33" s="454"/>
      <c r="N33" s="454"/>
      <c r="O33" s="454"/>
      <c r="P33" s="454"/>
      <c r="Q33" s="454"/>
      <c r="R33" s="454"/>
      <c r="S33" s="454"/>
      <c r="T33" s="454"/>
      <c r="U33" s="454"/>
      <c r="V33" s="454"/>
      <c r="W33" s="454"/>
      <c r="X33" s="454"/>
      <c r="Y33" s="454"/>
      <c r="Z33" s="454"/>
      <c r="AA33" s="454"/>
      <c r="AB33" s="454">
        <v>0</v>
      </c>
      <c r="AC33" s="454">
        <v>0</v>
      </c>
      <c r="AD33" s="454">
        <v>0</v>
      </c>
      <c r="AE33" s="454">
        <v>0</v>
      </c>
      <c r="AF33" s="454">
        <v>0</v>
      </c>
      <c r="AG33" s="454">
        <v>0</v>
      </c>
      <c r="AH33" s="454">
        <v>0</v>
      </c>
      <c r="AI33" s="454">
        <v>0</v>
      </c>
      <c r="AJ33" s="454">
        <v>0</v>
      </c>
      <c r="AK33" s="454">
        <v>0</v>
      </c>
      <c r="AL33" s="454">
        <v>0</v>
      </c>
      <c r="AM33" s="454">
        <v>0</v>
      </c>
      <c r="AN33" s="454">
        <v>0</v>
      </c>
      <c r="AO33" s="454"/>
      <c r="AP33" s="454" t="s">
        <v>5940</v>
      </c>
      <c r="AQ33" s="454">
        <v>0</v>
      </c>
      <c r="AR33" s="454" t="s">
        <v>5940</v>
      </c>
      <c r="AS33" s="454">
        <v>0</v>
      </c>
      <c r="AT33" s="454">
        <v>0</v>
      </c>
      <c r="AU33" s="454">
        <v>0</v>
      </c>
      <c r="AV33" s="454">
        <v>0</v>
      </c>
      <c r="AW33" s="454">
        <v>0</v>
      </c>
      <c r="AX33" s="454">
        <v>0</v>
      </c>
      <c r="AY33" s="454"/>
      <c r="AZ33" s="454"/>
      <c r="BA33" s="454"/>
      <c r="BB33" s="454"/>
      <c r="BC33" s="454"/>
      <c r="BD33" s="454"/>
      <c r="BE33" s="454"/>
      <c r="BF33" s="454"/>
      <c r="BG33" s="454"/>
      <c r="BH33" s="454"/>
      <c r="BI33" s="454"/>
      <c r="BJ33" s="454"/>
      <c r="BK33" s="454"/>
      <c r="BL33" s="454"/>
    </row>
    <row r="34" spans="1:64">
      <c r="A34"/>
      <c r="D34" s="20">
        <v>2011</v>
      </c>
      <c r="E34" s="152"/>
      <c r="F34" s="454"/>
      <c r="G34" s="454"/>
      <c r="H34" s="454"/>
      <c r="I34" s="454"/>
      <c r="J34" s="454"/>
      <c r="K34" s="454"/>
      <c r="L34" s="454"/>
      <c r="M34" s="454"/>
      <c r="N34" s="454"/>
      <c r="O34" s="454"/>
      <c r="P34" s="454"/>
      <c r="Q34" s="454"/>
      <c r="R34" s="454"/>
      <c r="S34" s="454"/>
      <c r="T34" s="454"/>
      <c r="U34" s="454"/>
      <c r="V34" s="454"/>
      <c r="W34" s="454"/>
      <c r="X34" s="454"/>
      <c r="Y34" s="454"/>
      <c r="Z34" s="454"/>
      <c r="AA34" s="454"/>
      <c r="AB34" s="454">
        <v>0</v>
      </c>
      <c r="AC34" s="454">
        <v>0</v>
      </c>
      <c r="AD34" s="454">
        <v>0</v>
      </c>
      <c r="AE34" s="454">
        <v>0</v>
      </c>
      <c r="AF34" s="454">
        <v>0</v>
      </c>
      <c r="AG34" s="454">
        <v>0</v>
      </c>
      <c r="AH34" s="454">
        <v>0</v>
      </c>
      <c r="AI34" s="454">
        <v>0</v>
      </c>
      <c r="AJ34" s="454">
        <v>0</v>
      </c>
      <c r="AK34" s="454">
        <v>-16.347053697847521</v>
      </c>
      <c r="AL34" s="454" t="e">
        <v>#DIV/0!</v>
      </c>
      <c r="AM34" s="454">
        <v>0</v>
      </c>
      <c r="AN34" s="454">
        <v>0</v>
      </c>
      <c r="AO34" s="454"/>
      <c r="AP34" s="454" t="s">
        <v>5940</v>
      </c>
      <c r="AQ34" s="454">
        <v>0</v>
      </c>
      <c r="AR34" s="454" t="s">
        <v>5940</v>
      </c>
      <c r="AS34" s="454">
        <v>0</v>
      </c>
      <c r="AT34" s="454">
        <v>0</v>
      </c>
      <c r="AU34" s="454">
        <v>0</v>
      </c>
      <c r="AV34" s="454">
        <v>0</v>
      </c>
      <c r="AW34" s="454">
        <v>0</v>
      </c>
      <c r="AX34" s="454">
        <v>0</v>
      </c>
      <c r="AY34" s="454"/>
      <c r="AZ34" s="454"/>
      <c r="BA34" s="454"/>
      <c r="BB34" s="454"/>
      <c r="BC34" s="454"/>
      <c r="BD34" s="454"/>
      <c r="BE34" s="454"/>
      <c r="BF34" s="454"/>
      <c r="BG34" s="454"/>
      <c r="BH34" s="454"/>
      <c r="BI34" s="454"/>
      <c r="BJ34" s="454"/>
      <c r="BK34" s="454"/>
      <c r="BL34" s="454"/>
    </row>
    <row r="35" spans="1:64">
      <c r="A35"/>
      <c r="D35" s="20">
        <v>2012</v>
      </c>
      <c r="E35" s="152"/>
      <c r="F35" s="454"/>
      <c r="G35" s="454"/>
      <c r="H35" s="454"/>
      <c r="I35" s="454"/>
      <c r="J35" s="454"/>
      <c r="K35" s="454"/>
      <c r="L35" s="454"/>
      <c r="M35" s="454"/>
      <c r="N35" s="454"/>
      <c r="O35" s="454"/>
      <c r="P35" s="454"/>
      <c r="Q35" s="454"/>
      <c r="R35" s="454"/>
      <c r="S35" s="454"/>
      <c r="T35" s="454"/>
      <c r="U35" s="454"/>
      <c r="V35" s="454"/>
      <c r="W35" s="454"/>
      <c r="X35" s="454"/>
      <c r="Y35" s="454"/>
      <c r="Z35" s="454"/>
      <c r="AA35" s="454"/>
      <c r="AB35" s="454">
        <v>0</v>
      </c>
      <c r="AC35" s="454">
        <v>0</v>
      </c>
      <c r="AD35" s="454">
        <v>0</v>
      </c>
      <c r="AE35" s="454">
        <v>0</v>
      </c>
      <c r="AF35" s="454">
        <v>0</v>
      </c>
      <c r="AG35" s="454">
        <v>0</v>
      </c>
      <c r="AH35" s="454">
        <v>0</v>
      </c>
      <c r="AI35" s="454">
        <v>0</v>
      </c>
      <c r="AJ35" s="454">
        <v>0</v>
      </c>
      <c r="AK35" s="454">
        <v>13.570424556914636</v>
      </c>
      <c r="AL35" s="454" t="e">
        <v>#DIV/0!</v>
      </c>
      <c r="AM35" s="454">
        <v>0</v>
      </c>
      <c r="AN35" s="454">
        <v>0</v>
      </c>
      <c r="AO35" s="454"/>
      <c r="AP35" s="454" t="s">
        <v>5940</v>
      </c>
      <c r="AQ35" s="454">
        <v>0</v>
      </c>
      <c r="AR35" s="454" t="s">
        <v>5940</v>
      </c>
      <c r="AS35" s="454">
        <v>0</v>
      </c>
      <c r="AT35" s="454">
        <v>0</v>
      </c>
      <c r="AU35" s="454">
        <v>0</v>
      </c>
      <c r="AV35" s="454">
        <v>0</v>
      </c>
      <c r="AW35" s="454">
        <v>0</v>
      </c>
      <c r="AX35" s="454">
        <v>0</v>
      </c>
      <c r="AY35" s="454"/>
      <c r="AZ35" s="454"/>
      <c r="BA35" s="454"/>
      <c r="BB35" s="454"/>
      <c r="BC35" s="454"/>
      <c r="BD35" s="454"/>
      <c r="BE35" s="454"/>
      <c r="BF35" s="454"/>
      <c r="BG35" s="454"/>
      <c r="BH35" s="454"/>
      <c r="BI35" s="454"/>
      <c r="BJ35" s="454"/>
      <c r="BK35" s="454"/>
      <c r="BL35" s="454"/>
    </row>
    <row r="36" spans="1:64">
      <c r="A36"/>
      <c r="D36" s="20">
        <v>2013</v>
      </c>
      <c r="E36" s="152"/>
      <c r="F36" s="454"/>
      <c r="G36" s="454"/>
      <c r="H36" s="454"/>
      <c r="I36" s="454"/>
      <c r="J36" s="454"/>
      <c r="K36" s="454"/>
      <c r="L36" s="454"/>
      <c r="M36" s="454"/>
      <c r="N36" s="454"/>
      <c r="O36" s="454"/>
      <c r="P36" s="454"/>
      <c r="Q36" s="454"/>
      <c r="R36" s="454"/>
      <c r="S36" s="454"/>
      <c r="T36" s="454"/>
      <c r="U36" s="454"/>
      <c r="V36" s="454"/>
      <c r="W36" s="454"/>
      <c r="X36" s="454"/>
      <c r="Y36" s="454"/>
      <c r="Z36" s="454"/>
      <c r="AA36" s="454"/>
      <c r="AB36" s="454">
        <v>273532</v>
      </c>
      <c r="AC36" s="454">
        <v>266893</v>
      </c>
      <c r="AD36" s="454">
        <v>0.25</v>
      </c>
      <c r="AE36" s="454">
        <v>22087.5</v>
      </c>
      <c r="AF36" s="454">
        <v>25000.000000000004</v>
      </c>
      <c r="AG36" s="454">
        <v>0</v>
      </c>
      <c r="AH36" s="454">
        <v>25000.000000000004</v>
      </c>
      <c r="AI36" s="454">
        <v>0</v>
      </c>
      <c r="AJ36" s="454">
        <v>493337.49999999988</v>
      </c>
      <c r="AK36" s="454">
        <v>42.04999999999999</v>
      </c>
      <c r="AL36" s="454" t="e">
        <v>#DIV/0!</v>
      </c>
      <c r="AM36" s="454" t="e">
        <v>#DIV/0!</v>
      </c>
      <c r="AN36" s="454">
        <v>0</v>
      </c>
      <c r="AO36" s="454"/>
      <c r="AP36" s="454" t="s">
        <v>5940</v>
      </c>
      <c r="AQ36" s="454">
        <v>692034.75000000012</v>
      </c>
      <c r="AR36" s="454" t="s">
        <v>5940</v>
      </c>
      <c r="AS36" s="454">
        <v>445425.67999999993</v>
      </c>
      <c r="AT36" s="454">
        <v>21481707.823367827</v>
      </c>
      <c r="AU36" s="454">
        <v>0</v>
      </c>
      <c r="AV36" s="454">
        <v>21481707.823367827</v>
      </c>
      <c r="AW36" s="454">
        <v>48.227367185852039</v>
      </c>
      <c r="AX36" s="454">
        <v>55.679682699282218</v>
      </c>
      <c r="AY36" s="454"/>
      <c r="AZ36" s="454"/>
      <c r="BA36" s="454"/>
      <c r="BB36" s="454"/>
      <c r="BC36" s="454"/>
      <c r="BD36" s="454"/>
      <c r="BE36" s="454"/>
      <c r="BF36" s="454"/>
      <c r="BG36" s="454"/>
      <c r="BH36" s="454"/>
      <c r="BI36" s="454"/>
      <c r="BJ36" s="454"/>
      <c r="BK36" s="454"/>
      <c r="BL36" s="454"/>
    </row>
    <row r="37" spans="1:64">
      <c r="A37"/>
      <c r="D37" s="20">
        <v>2014</v>
      </c>
      <c r="E37" s="152"/>
      <c r="F37" s="454"/>
      <c r="G37" s="454"/>
      <c r="H37" s="454"/>
      <c r="I37" s="454"/>
      <c r="J37" s="454"/>
      <c r="K37" s="454"/>
      <c r="L37" s="454"/>
      <c r="M37" s="454"/>
      <c r="N37" s="454"/>
      <c r="O37" s="454"/>
      <c r="P37" s="454"/>
      <c r="Q37" s="454"/>
      <c r="R37" s="454"/>
      <c r="S37" s="454"/>
      <c r="T37" s="454"/>
      <c r="U37" s="454"/>
      <c r="V37" s="454"/>
      <c r="W37" s="454"/>
      <c r="X37" s="454"/>
      <c r="Y37" s="454"/>
      <c r="Z37" s="454"/>
      <c r="AA37" s="454"/>
      <c r="AB37" s="454">
        <v>530095.49999999988</v>
      </c>
      <c r="AC37" s="454">
        <v>525754.49999999988</v>
      </c>
      <c r="AD37" s="454">
        <v>0.5</v>
      </c>
      <c r="AE37" s="454">
        <v>44175</v>
      </c>
      <c r="AF37" s="454">
        <v>49999.999999999993</v>
      </c>
      <c r="AG37" s="454">
        <v>0</v>
      </c>
      <c r="AH37" s="454">
        <v>49999.999999999993</v>
      </c>
      <c r="AI37" s="454">
        <v>10000</v>
      </c>
      <c r="AJ37" s="454">
        <v>951675.00000000012</v>
      </c>
      <c r="AK37" s="454">
        <v>46.896674379166143</v>
      </c>
      <c r="AL37" s="454">
        <v>159379196.22981274</v>
      </c>
      <c r="AM37" s="454">
        <v>167.47229487988307</v>
      </c>
      <c r="AN37" s="454">
        <v>16245.999999999998</v>
      </c>
      <c r="AO37" s="454"/>
      <c r="AP37" s="454" t="s">
        <v>5940</v>
      </c>
      <c r="AQ37" s="454">
        <v>1460239.8524999998</v>
      </c>
      <c r="AR37" s="454" t="s">
        <v>5940</v>
      </c>
      <c r="AS37" s="454">
        <v>1008977.32</v>
      </c>
      <c r="AT37" s="454">
        <v>34403935.495877542</v>
      </c>
      <c r="AU37" s="454">
        <v>0</v>
      </c>
      <c r="AV37" s="454">
        <v>34403935.495877542</v>
      </c>
      <c r="AW37" s="454">
        <v>34.097828379212274</v>
      </c>
      <c r="AX37" s="454">
        <v>98.561070809933028</v>
      </c>
      <c r="AY37" s="454"/>
      <c r="AZ37" s="454"/>
      <c r="BA37" s="454"/>
      <c r="BB37" s="454"/>
      <c r="BC37" s="454"/>
      <c r="BD37" s="454"/>
      <c r="BE37" s="454"/>
      <c r="BF37" s="454"/>
      <c r="BG37" s="454"/>
      <c r="BH37" s="454"/>
      <c r="BI37" s="454"/>
      <c r="BJ37" s="454"/>
      <c r="BK37" s="454"/>
      <c r="BL37" s="454"/>
    </row>
    <row r="38" spans="1:64">
      <c r="A38"/>
      <c r="D38" s="20">
        <v>2015</v>
      </c>
      <c r="E38" s="152"/>
      <c r="F38" s="454"/>
      <c r="G38" s="454"/>
      <c r="H38" s="454"/>
      <c r="I38" s="454"/>
      <c r="J38" s="454"/>
      <c r="K38" s="454"/>
      <c r="L38" s="454"/>
      <c r="M38" s="454"/>
      <c r="N38" s="454"/>
      <c r="O38" s="454"/>
      <c r="P38" s="454"/>
      <c r="Q38" s="454"/>
      <c r="R38" s="454"/>
      <c r="S38" s="454"/>
      <c r="T38" s="454"/>
      <c r="U38" s="454"/>
      <c r="V38" s="454"/>
      <c r="W38" s="454"/>
      <c r="X38" s="454"/>
      <c r="Y38" s="454"/>
      <c r="Z38" s="454"/>
      <c r="AA38" s="454"/>
      <c r="AB38" s="454">
        <v>509768</v>
      </c>
      <c r="AC38" s="454">
        <v>516081.99999999994</v>
      </c>
      <c r="AD38" s="454">
        <v>0.5</v>
      </c>
      <c r="AE38" s="454">
        <v>44175</v>
      </c>
      <c r="AF38" s="454">
        <v>49999.999999999993</v>
      </c>
      <c r="AG38" s="454">
        <v>0</v>
      </c>
      <c r="AH38" s="454">
        <v>49999.999999999993</v>
      </c>
      <c r="AI38" s="454">
        <v>20000</v>
      </c>
      <c r="AJ38" s="454">
        <v>911675</v>
      </c>
      <c r="AK38" s="454">
        <v>50.799968451651125</v>
      </c>
      <c r="AL38" s="454">
        <v>167275407.72878832</v>
      </c>
      <c r="AM38" s="454">
        <v>183.48140261473478</v>
      </c>
      <c r="AN38" s="454">
        <v>33746</v>
      </c>
      <c r="AO38" s="454"/>
      <c r="AP38" s="454" t="s">
        <v>5940</v>
      </c>
      <c r="AQ38" s="454">
        <v>1425574.4258249998</v>
      </c>
      <c r="AR38" s="454" t="s">
        <v>5940</v>
      </c>
      <c r="AS38" s="454">
        <v>882283.33333333326</v>
      </c>
      <c r="AT38" s="454">
        <v>29178395.783908639</v>
      </c>
      <c r="AU38" s="454">
        <v>5.5886244611022776E-2</v>
      </c>
      <c r="AV38" s="454">
        <v>29178395.728022397</v>
      </c>
      <c r="AW38" s="454">
        <v>33.071457462291853</v>
      </c>
      <c r="AX38" s="454">
        <v>98.110240550050548</v>
      </c>
      <c r="AY38" s="454"/>
      <c r="AZ38" s="454"/>
      <c r="BA38" s="454"/>
      <c r="BB38" s="454"/>
      <c r="BC38" s="454"/>
      <c r="BD38" s="454"/>
      <c r="BE38" s="454"/>
      <c r="BF38" s="454"/>
      <c r="BG38" s="454"/>
      <c r="BH38" s="454"/>
      <c r="BI38" s="454"/>
      <c r="BJ38" s="454"/>
      <c r="BK38" s="454"/>
      <c r="BL38" s="454"/>
    </row>
    <row r="39" spans="1:64">
      <c r="A39"/>
      <c r="D39" s="20">
        <v>2016</v>
      </c>
      <c r="E39" s="152"/>
      <c r="F39" s="454"/>
      <c r="G39" s="454"/>
      <c r="H39" s="454"/>
      <c r="I39" s="454"/>
      <c r="J39" s="454"/>
      <c r="K39" s="454"/>
      <c r="L39" s="454"/>
      <c r="M39" s="454"/>
      <c r="N39" s="454"/>
      <c r="O39" s="454"/>
      <c r="P39" s="454"/>
      <c r="Q39" s="454"/>
      <c r="R39" s="454"/>
      <c r="S39" s="454"/>
      <c r="T39" s="454"/>
      <c r="U39" s="454"/>
      <c r="V39" s="454"/>
      <c r="W39" s="454"/>
      <c r="X39" s="454"/>
      <c r="Y39" s="454"/>
      <c r="Z39" s="454"/>
      <c r="AA39" s="454"/>
      <c r="AB39" s="454">
        <v>506409</v>
      </c>
      <c r="AC39" s="454">
        <v>514440.99999999994</v>
      </c>
      <c r="AD39" s="454">
        <v>0.5</v>
      </c>
      <c r="AE39" s="454">
        <v>44175</v>
      </c>
      <c r="AF39" s="454">
        <v>49999.999999999993</v>
      </c>
      <c r="AG39" s="454">
        <v>0</v>
      </c>
      <c r="AH39" s="454">
        <v>49999.999999999993</v>
      </c>
      <c r="AI39" s="454">
        <v>20000</v>
      </c>
      <c r="AJ39" s="454">
        <v>906675</v>
      </c>
      <c r="AK39" s="454">
        <v>56.042169995699233</v>
      </c>
      <c r="AL39" s="454">
        <v>186968989.05698559</v>
      </c>
      <c r="AM39" s="454">
        <v>206.2139014056697</v>
      </c>
      <c r="AN39" s="454">
        <v>35000.000000000007</v>
      </c>
      <c r="AO39" s="454"/>
      <c r="AP39" s="454" t="s">
        <v>5940</v>
      </c>
      <c r="AQ39" s="454">
        <v>1520281.92618225</v>
      </c>
      <c r="AR39" s="454" t="s">
        <v>5940</v>
      </c>
      <c r="AS39" s="454">
        <v>882129.99999999988</v>
      </c>
      <c r="AT39" s="454">
        <v>36503151.537912421</v>
      </c>
      <c r="AU39" s="454">
        <v>4.0785487128567562E-2</v>
      </c>
      <c r="AV39" s="454">
        <v>36503151.497126937</v>
      </c>
      <c r="AW39" s="454">
        <v>41.380693885398912</v>
      </c>
      <c r="AX39" s="454">
        <v>104.97496777076979</v>
      </c>
      <c r="AY39" s="454"/>
      <c r="AZ39" s="454"/>
      <c r="BA39" s="454"/>
      <c r="BB39" s="454"/>
      <c r="BC39" s="454"/>
      <c r="BD39" s="454"/>
      <c r="BE39" s="454"/>
      <c r="BF39" s="454"/>
      <c r="BG39" s="454"/>
      <c r="BH39" s="454"/>
      <c r="BI39" s="454"/>
      <c r="BJ39" s="454"/>
      <c r="BK39" s="454"/>
      <c r="BL39" s="454"/>
    </row>
    <row r="40" spans="1:64">
      <c r="A40"/>
      <c r="D40" s="20">
        <v>2017</v>
      </c>
      <c r="E40" s="152"/>
      <c r="F40" s="454"/>
      <c r="G40" s="454"/>
      <c r="H40" s="454"/>
      <c r="I40" s="454"/>
      <c r="J40" s="454"/>
      <c r="K40" s="454"/>
      <c r="L40" s="454"/>
      <c r="M40" s="454"/>
      <c r="N40" s="454"/>
      <c r="O40" s="454"/>
      <c r="P40" s="454"/>
      <c r="Q40" s="454"/>
      <c r="R40" s="454"/>
      <c r="S40" s="454"/>
      <c r="T40" s="454"/>
      <c r="U40" s="454"/>
      <c r="V40" s="454"/>
      <c r="W40" s="454"/>
      <c r="X40" s="454"/>
      <c r="Y40" s="454"/>
      <c r="Z40" s="454"/>
      <c r="AA40" s="454"/>
      <c r="AB40" s="454">
        <v>513477</v>
      </c>
      <c r="AC40" s="454">
        <v>517872.99999999994</v>
      </c>
      <c r="AD40" s="454">
        <v>0.5</v>
      </c>
      <c r="AE40" s="454">
        <v>44175</v>
      </c>
      <c r="AF40" s="454">
        <v>49999.999999999993</v>
      </c>
      <c r="AG40" s="454">
        <v>0</v>
      </c>
      <c r="AH40" s="454">
        <v>49999.999999999993</v>
      </c>
      <c r="AI40" s="454">
        <v>20000</v>
      </c>
      <c r="AJ40" s="454">
        <v>917175</v>
      </c>
      <c r="AK40" s="454">
        <v>59.670501461541896</v>
      </c>
      <c r="AL40" s="454">
        <v>203553302.87822822</v>
      </c>
      <c r="AM40" s="454">
        <v>221.9350755071041</v>
      </c>
      <c r="AN40" s="454">
        <v>35000.000000000007</v>
      </c>
      <c r="AO40" s="454"/>
      <c r="AP40" s="454" t="s">
        <v>5940</v>
      </c>
      <c r="AQ40" s="454">
        <v>1593866.6265859422</v>
      </c>
      <c r="AR40" s="454" t="s">
        <v>5940</v>
      </c>
      <c r="AS40" s="454">
        <v>869361.66666666651</v>
      </c>
      <c r="AT40" s="454">
        <v>39269084.746522084</v>
      </c>
      <c r="AU40" s="454">
        <v>2.1725459324783186E-2</v>
      </c>
      <c r="AV40" s="454">
        <v>39269084.724796623</v>
      </c>
      <c r="AW40" s="454">
        <v>45.170020982594465</v>
      </c>
      <c r="AX40" s="454">
        <v>109.23175633099912</v>
      </c>
      <c r="AY40" s="454"/>
      <c r="AZ40" s="454"/>
      <c r="BA40" s="454"/>
      <c r="BB40" s="454"/>
      <c r="BC40" s="454"/>
      <c r="BD40" s="454"/>
      <c r="BE40" s="454"/>
      <c r="BF40" s="454"/>
      <c r="BG40" s="454"/>
      <c r="BH40" s="454"/>
      <c r="BI40" s="454"/>
      <c r="BJ40" s="454"/>
      <c r="BK40" s="454"/>
      <c r="BL40" s="454"/>
    </row>
    <row r="41" spans="1:64">
      <c r="A41"/>
      <c r="D41" s="20">
        <v>2018</v>
      </c>
      <c r="E41" s="152"/>
      <c r="F41" s="454"/>
      <c r="G41" s="454"/>
      <c r="H41" s="454"/>
      <c r="I41" s="454"/>
      <c r="J41" s="454"/>
      <c r="K41" s="454"/>
      <c r="L41" s="454"/>
      <c r="M41" s="454"/>
      <c r="N41" s="454"/>
      <c r="O41" s="454"/>
      <c r="P41" s="454"/>
      <c r="Q41" s="454"/>
      <c r="R41" s="454"/>
      <c r="S41" s="454"/>
      <c r="T41" s="454"/>
      <c r="U41" s="454"/>
      <c r="V41" s="454"/>
      <c r="W41" s="454"/>
      <c r="X41" s="454"/>
      <c r="Y41" s="454"/>
      <c r="Z41" s="454"/>
      <c r="AA41" s="454"/>
      <c r="AB41" s="454">
        <v>520545</v>
      </c>
      <c r="AC41" s="454">
        <v>521304.99999999994</v>
      </c>
      <c r="AD41" s="454">
        <v>0.5</v>
      </c>
      <c r="AE41" s="454">
        <v>44175</v>
      </c>
      <c r="AF41" s="454">
        <v>49999.999999999993</v>
      </c>
      <c r="AG41" s="454">
        <v>0</v>
      </c>
      <c r="AH41" s="454">
        <v>49999.999999999993</v>
      </c>
      <c r="AI41" s="454">
        <v>20000</v>
      </c>
      <c r="AJ41" s="454">
        <v>927675</v>
      </c>
      <c r="AK41" s="454">
        <v>61.885868918341572</v>
      </c>
      <c r="AL41" s="454">
        <v>214658547.39472049</v>
      </c>
      <c r="AM41" s="454">
        <v>231.3941276791123</v>
      </c>
      <c r="AN41" s="454">
        <v>35000.000000000007</v>
      </c>
      <c r="AO41" s="454"/>
      <c r="AP41" s="454" t="s">
        <v>5940</v>
      </c>
      <c r="AQ41" s="454">
        <v>1711763.7871012371</v>
      </c>
      <c r="AR41" s="454" t="s">
        <v>5940</v>
      </c>
      <c r="AS41" s="454">
        <v>871510.99999999988</v>
      </c>
      <c r="AT41" s="454">
        <v>52204542.630996764</v>
      </c>
      <c r="AU41" s="454">
        <v>6.2065489046475263E-3</v>
      </c>
      <c r="AV41" s="454">
        <v>52204542.624790214</v>
      </c>
      <c r="AW41" s="454">
        <v>59.90118612936638</v>
      </c>
      <c r="AX41" s="454">
        <v>117.59551927619832</v>
      </c>
      <c r="AY41" s="454"/>
      <c r="AZ41" s="454"/>
      <c r="BA41" s="454"/>
      <c r="BB41" s="454"/>
      <c r="BC41" s="454"/>
      <c r="BD41" s="454"/>
      <c r="BE41" s="454"/>
      <c r="BF41" s="454"/>
      <c r="BG41" s="454"/>
      <c r="BH41" s="454"/>
      <c r="BI41" s="454"/>
      <c r="BJ41" s="454"/>
      <c r="BK41" s="454"/>
      <c r="BL41" s="454"/>
    </row>
    <row r="42" spans="1:64">
      <c r="A42"/>
      <c r="D42" s="20">
        <v>2019</v>
      </c>
      <c r="E42" s="152"/>
      <c r="F42" s="454"/>
      <c r="G42" s="454"/>
      <c r="H42" s="454"/>
      <c r="I42" s="454"/>
      <c r="J42" s="454"/>
      <c r="K42" s="454"/>
      <c r="L42" s="454"/>
      <c r="M42" s="454"/>
      <c r="N42" s="454"/>
      <c r="O42" s="454"/>
      <c r="P42" s="454"/>
      <c r="Q42" s="454"/>
      <c r="R42" s="454"/>
      <c r="S42" s="454"/>
      <c r="T42" s="454"/>
      <c r="U42" s="454"/>
      <c r="V42" s="454"/>
      <c r="W42" s="454"/>
      <c r="X42" s="454"/>
      <c r="Y42" s="454"/>
      <c r="Z42" s="454"/>
      <c r="AA42" s="454"/>
      <c r="AB42" s="454">
        <v>520545</v>
      </c>
      <c r="AC42" s="454">
        <v>521304.99999999994</v>
      </c>
      <c r="AD42" s="454">
        <v>0.5</v>
      </c>
      <c r="AE42" s="454">
        <v>44175</v>
      </c>
      <c r="AF42" s="454">
        <v>49999.999999999993</v>
      </c>
      <c r="AG42" s="454">
        <v>0</v>
      </c>
      <c r="AH42" s="454">
        <v>49999.999999999993</v>
      </c>
      <c r="AI42" s="454">
        <v>20000</v>
      </c>
      <c r="AJ42" s="454">
        <v>927675</v>
      </c>
      <c r="AK42" s="454">
        <v>65.797477750768508</v>
      </c>
      <c r="AL42" s="454">
        <v>230302954.78994513</v>
      </c>
      <c r="AM42" s="454">
        <v>248.25823137407511</v>
      </c>
      <c r="AN42" s="454">
        <v>35000.000000000007</v>
      </c>
      <c r="AO42" s="454"/>
      <c r="AP42" s="454" t="s">
        <v>5940</v>
      </c>
      <c r="AQ42" s="454">
        <v>1825763.7915533856</v>
      </c>
      <c r="AR42" s="454" t="s">
        <v>5940</v>
      </c>
      <c r="AS42" s="454">
        <v>874451.99999999988</v>
      </c>
      <c r="AT42" s="454">
        <v>59375124.497248985</v>
      </c>
      <c r="AU42" s="454">
        <v>46574.821283496967</v>
      </c>
      <c r="AV42" s="454">
        <v>59328549.675965488</v>
      </c>
      <c r="AW42" s="454">
        <v>67.846548096368352</v>
      </c>
      <c r="AX42" s="454">
        <v>125.60091144524874</v>
      </c>
      <c r="AY42" s="454"/>
      <c r="AZ42" s="454"/>
      <c r="BA42" s="454"/>
      <c r="BB42" s="454"/>
      <c r="BC42" s="454"/>
      <c r="BD42" s="454"/>
      <c r="BE42" s="454"/>
      <c r="BF42" s="454"/>
      <c r="BG42" s="454"/>
      <c r="BH42" s="454"/>
      <c r="BI42" s="454"/>
      <c r="BJ42" s="454"/>
      <c r="BK42" s="454"/>
      <c r="BL42" s="454"/>
    </row>
    <row r="43" spans="1:64">
      <c r="A43"/>
      <c r="D43" s="20">
        <v>2020</v>
      </c>
      <c r="E43" s="152"/>
      <c r="F43" s="454"/>
      <c r="G43" s="454"/>
      <c r="H43" s="454"/>
      <c r="I43" s="454"/>
      <c r="J43" s="454"/>
      <c r="K43" s="454"/>
      <c r="L43" s="454"/>
      <c r="M43" s="454"/>
      <c r="N43" s="454"/>
      <c r="O43" s="454"/>
      <c r="P43" s="454"/>
      <c r="Q43" s="454"/>
      <c r="R43" s="454"/>
      <c r="S43" s="454"/>
      <c r="T43" s="454"/>
      <c r="U43" s="454"/>
      <c r="V43" s="454"/>
      <c r="W43" s="454"/>
      <c r="X43" s="454"/>
      <c r="Y43" s="454"/>
      <c r="Z43" s="454"/>
      <c r="AA43" s="454"/>
      <c r="AB43" s="454">
        <v>520545</v>
      </c>
      <c r="AC43" s="454">
        <v>521304.99999999994</v>
      </c>
      <c r="AD43" s="454">
        <v>0.5</v>
      </c>
      <c r="AE43" s="454">
        <v>44175</v>
      </c>
      <c r="AF43" s="454">
        <v>49999.999999999993</v>
      </c>
      <c r="AG43" s="454">
        <v>0</v>
      </c>
      <c r="AH43" s="454">
        <v>49999.999999999993</v>
      </c>
      <c r="AI43" s="454">
        <v>20000</v>
      </c>
      <c r="AJ43" s="454">
        <v>927675</v>
      </c>
      <c r="AK43" s="454">
        <v>71.353859241746889</v>
      </c>
      <c r="AL43" s="454">
        <v>252525600.10343856</v>
      </c>
      <c r="AM43" s="454">
        <v>272.21343692935409</v>
      </c>
      <c r="AN43" s="454">
        <v>35000.000000000007</v>
      </c>
      <c r="AO43" s="454"/>
      <c r="AP43" s="454" t="s">
        <v>5940</v>
      </c>
      <c r="AQ43" s="454">
        <v>1960335.434039792</v>
      </c>
      <c r="AR43" s="454" t="s">
        <v>5940</v>
      </c>
      <c r="AS43" s="454">
        <v>904393</v>
      </c>
      <c r="AT43" s="454">
        <v>68903626.674600989</v>
      </c>
      <c r="AU43" s="454">
        <v>233177.76620470337</v>
      </c>
      <c r="AV43" s="454">
        <v>68670448.908396304</v>
      </c>
      <c r="AW43" s="454">
        <v>75.929876622658853</v>
      </c>
      <c r="AX43" s="454">
        <v>134.81142704032456</v>
      </c>
      <c r="AY43" s="454"/>
      <c r="AZ43" s="454"/>
      <c r="BA43" s="454"/>
      <c r="BB43" s="454"/>
      <c r="BC43" s="454"/>
      <c r="BD43" s="454"/>
      <c r="BE43" s="454"/>
      <c r="BF43" s="454"/>
      <c r="BG43" s="454"/>
      <c r="BH43" s="454"/>
      <c r="BI43" s="454"/>
      <c r="BJ43" s="454"/>
      <c r="BK43" s="454"/>
      <c r="BL43" s="454"/>
    </row>
    <row r="44" spans="1:64">
      <c r="A44"/>
      <c r="D44" s="20">
        <v>2021</v>
      </c>
      <c r="E44" s="152"/>
      <c r="F44" s="454"/>
      <c r="G44" s="454"/>
      <c r="H44" s="454"/>
      <c r="I44" s="454"/>
      <c r="J44" s="454"/>
      <c r="K44" s="454"/>
      <c r="L44" s="454"/>
      <c r="M44" s="454"/>
      <c r="N44" s="454"/>
      <c r="O44" s="454"/>
      <c r="P44" s="454"/>
      <c r="Q44" s="454"/>
      <c r="R44" s="454"/>
      <c r="S44" s="454"/>
      <c r="T44" s="454"/>
      <c r="U44" s="454"/>
      <c r="V44" s="454"/>
      <c r="W44" s="454"/>
      <c r="X44" s="454"/>
      <c r="Y44" s="454"/>
      <c r="Z44" s="454"/>
      <c r="AA44" s="454"/>
      <c r="AB44" s="454">
        <v>520545</v>
      </c>
      <c r="AC44" s="454">
        <v>521304.99999999994</v>
      </c>
      <c r="AD44" s="454">
        <v>0.5</v>
      </c>
      <c r="AE44" s="454">
        <v>44175</v>
      </c>
      <c r="AF44" s="454">
        <v>49999.999999999993</v>
      </c>
      <c r="AG44" s="454">
        <v>0</v>
      </c>
      <c r="AH44" s="454">
        <v>49999.999999999993</v>
      </c>
      <c r="AI44" s="454">
        <v>20000</v>
      </c>
      <c r="AJ44" s="454">
        <v>927675</v>
      </c>
      <c r="AK44" s="454">
        <v>75.634992152778707</v>
      </c>
      <c r="AL44" s="454">
        <v>269647912.23701942</v>
      </c>
      <c r="AM44" s="454">
        <v>290.67066832351787</v>
      </c>
      <c r="AN44" s="454">
        <v>35000.000000000007</v>
      </c>
      <c r="AO44" s="454"/>
      <c r="AP44" s="454" t="s">
        <v>5940</v>
      </c>
      <c r="AQ44" s="454">
        <v>2092346.5352833041</v>
      </c>
      <c r="AR44" s="454" t="s">
        <v>5940</v>
      </c>
      <c r="AS44" s="454">
        <v>936833.99999999988</v>
      </c>
      <c r="AT44" s="454">
        <v>75993161.264138535</v>
      </c>
      <c r="AU44" s="454">
        <v>0</v>
      </c>
      <c r="AV44" s="454">
        <v>75993161.264138535</v>
      </c>
      <c r="AW44" s="454">
        <v>81.116997530126511</v>
      </c>
      <c r="AX44" s="454">
        <v>143.74801552399714</v>
      </c>
      <c r="AY44" s="454"/>
      <c r="AZ44" s="454"/>
      <c r="BA44" s="454"/>
      <c r="BB44" s="454"/>
      <c r="BC44" s="454"/>
      <c r="BD44" s="454"/>
      <c r="BE44" s="454"/>
      <c r="BF44" s="454"/>
      <c r="BG44" s="454"/>
      <c r="BH44" s="454"/>
      <c r="BI44" s="454"/>
      <c r="BJ44" s="454"/>
      <c r="BK44" s="454"/>
      <c r="BL44" s="454"/>
    </row>
    <row r="45" spans="1:64">
      <c r="A45"/>
      <c r="D45" s="20">
        <v>2022</v>
      </c>
      <c r="E45" s="152"/>
      <c r="F45" s="454"/>
      <c r="G45" s="454"/>
      <c r="H45" s="454"/>
      <c r="I45" s="454"/>
      <c r="J45" s="454"/>
      <c r="K45" s="454"/>
      <c r="L45" s="454"/>
      <c r="M45" s="454"/>
      <c r="N45" s="454"/>
      <c r="O45" s="454"/>
      <c r="P45" s="454"/>
      <c r="Q45" s="454"/>
      <c r="R45" s="454"/>
      <c r="S45" s="454"/>
      <c r="T45" s="454"/>
      <c r="U45" s="454"/>
      <c r="V45" s="454"/>
      <c r="W45" s="454"/>
      <c r="X45" s="454"/>
      <c r="Y45" s="454"/>
      <c r="Z45" s="454"/>
      <c r="AA45" s="454"/>
      <c r="AB45" s="454">
        <v>520545</v>
      </c>
      <c r="AC45" s="454">
        <v>521304.99999999994</v>
      </c>
      <c r="AD45" s="454">
        <v>0.5</v>
      </c>
      <c r="AE45" s="454">
        <v>44175</v>
      </c>
      <c r="AF45" s="454">
        <v>49999.999999999993</v>
      </c>
      <c r="AG45" s="454">
        <v>0</v>
      </c>
      <c r="AH45" s="454">
        <v>49999.999999999993</v>
      </c>
      <c r="AI45" s="454">
        <v>20000</v>
      </c>
      <c r="AJ45" s="454">
        <v>927675</v>
      </c>
      <c r="AK45" s="454">
        <v>78.500993090947091</v>
      </c>
      <c r="AL45" s="454">
        <v>281110430.14016646</v>
      </c>
      <c r="AM45" s="454">
        <v>303.02684683770337</v>
      </c>
      <c r="AN45" s="454">
        <v>35000.000000000007</v>
      </c>
      <c r="AO45" s="454"/>
      <c r="AP45" s="454" t="s">
        <v>5940</v>
      </c>
      <c r="AQ45" s="454">
        <v>2218488.7821997181</v>
      </c>
      <c r="AR45" s="454" t="s">
        <v>5940</v>
      </c>
      <c r="AS45" s="454">
        <v>949144.99999999988</v>
      </c>
      <c r="AT45" s="454">
        <v>81337546.679135695</v>
      </c>
      <c r="AU45" s="454">
        <v>0</v>
      </c>
      <c r="AV45" s="454">
        <v>81337546.679135695</v>
      </c>
      <c r="AW45" s="454">
        <v>85.695596225166554</v>
      </c>
      <c r="AX45" s="454">
        <v>152.41683758684954</v>
      </c>
      <c r="AY45" s="454"/>
      <c r="AZ45" s="454"/>
      <c r="BA45" s="454"/>
      <c r="BB45" s="454"/>
      <c r="BC45" s="454"/>
      <c r="BD45" s="454"/>
      <c r="BE45" s="454"/>
      <c r="BF45" s="454"/>
      <c r="BG45" s="454"/>
      <c r="BH45" s="454"/>
      <c r="BI45" s="454"/>
      <c r="BJ45" s="454"/>
      <c r="BK45" s="454"/>
      <c r="BL45" s="454"/>
    </row>
    <row r="46" spans="1:64">
      <c r="A46"/>
      <c r="B46" s="36"/>
      <c r="D46" s="20">
        <v>2023</v>
      </c>
      <c r="E46" s="152"/>
      <c r="F46" s="454"/>
      <c r="G46" s="454"/>
      <c r="H46" s="454"/>
      <c r="I46" s="454"/>
      <c r="J46" s="454"/>
      <c r="K46" s="454"/>
      <c r="L46" s="454"/>
      <c r="M46" s="454"/>
      <c r="N46" s="454"/>
      <c r="O46" s="454"/>
      <c r="P46" s="454"/>
      <c r="Q46" s="454"/>
      <c r="R46" s="454"/>
      <c r="S46" s="454"/>
      <c r="T46" s="454"/>
      <c r="U46" s="454"/>
      <c r="V46" s="454"/>
      <c r="W46" s="454"/>
      <c r="X46" s="454"/>
      <c r="Y46" s="454"/>
      <c r="Z46" s="454"/>
      <c r="AA46" s="454"/>
      <c r="AB46" s="454">
        <v>520545</v>
      </c>
      <c r="AC46" s="454">
        <v>521304.99999999994</v>
      </c>
      <c r="AD46" s="454">
        <v>0.5</v>
      </c>
      <c r="AE46" s="454">
        <v>44175</v>
      </c>
      <c r="AF46" s="454">
        <v>49999.999999999993</v>
      </c>
      <c r="AG46" s="454">
        <v>0</v>
      </c>
      <c r="AH46" s="454">
        <v>49999.999999999993</v>
      </c>
      <c r="AI46" s="454">
        <v>20000</v>
      </c>
      <c r="AJ46" s="454">
        <v>927675</v>
      </c>
      <c r="AK46" s="454">
        <v>83.333217197446118</v>
      </c>
      <c r="AL46" s="454">
        <v>300436821.34789687</v>
      </c>
      <c r="AM46" s="454">
        <v>323.85999552418343</v>
      </c>
      <c r="AN46" s="454">
        <v>35000.000000000007</v>
      </c>
      <c r="AO46" s="454"/>
      <c r="AP46" s="454" t="s">
        <v>5940</v>
      </c>
      <c r="AQ46" s="454">
        <v>2352660.1350741331</v>
      </c>
      <c r="AR46" s="454" t="s">
        <v>5940</v>
      </c>
      <c r="AS46" s="454">
        <v>946456.99999999988</v>
      </c>
      <c r="AT46" s="454">
        <v>86320088.843627959</v>
      </c>
      <c r="AU46" s="454">
        <v>0</v>
      </c>
      <c r="AV46" s="454">
        <v>86320088.843627959</v>
      </c>
      <c r="AW46" s="454">
        <v>91.203392064962244</v>
      </c>
      <c r="AX46" s="454">
        <v>161.63761445577686</v>
      </c>
      <c r="AY46" s="454"/>
      <c r="AZ46" s="454"/>
      <c r="BA46" s="454"/>
      <c r="BB46" s="454"/>
      <c r="BC46" s="454"/>
      <c r="BD46" s="454"/>
      <c r="BE46" s="454"/>
      <c r="BF46" s="454"/>
      <c r="BG46" s="454"/>
      <c r="BH46" s="454"/>
      <c r="BI46" s="454"/>
      <c r="BJ46" s="454"/>
      <c r="BK46" s="454"/>
      <c r="BL46" s="454"/>
    </row>
    <row r="47" spans="1:64">
      <c r="A47"/>
      <c r="D47" s="20">
        <v>2024</v>
      </c>
      <c r="E47" s="152"/>
      <c r="F47" s="454"/>
      <c r="G47" s="454"/>
      <c r="H47" s="454"/>
      <c r="I47" s="454"/>
      <c r="J47" s="454"/>
      <c r="K47" s="454"/>
      <c r="L47" s="454"/>
      <c r="M47" s="454"/>
      <c r="N47" s="454"/>
      <c r="O47" s="454"/>
      <c r="P47" s="454"/>
      <c r="Q47" s="454"/>
      <c r="R47" s="454"/>
      <c r="S47" s="454"/>
      <c r="T47" s="454"/>
      <c r="U47" s="454"/>
      <c r="V47" s="454"/>
      <c r="W47" s="454"/>
      <c r="X47" s="454"/>
      <c r="Y47" s="454"/>
      <c r="Z47" s="454"/>
      <c r="AA47" s="454"/>
      <c r="AB47" s="454">
        <v>520545</v>
      </c>
      <c r="AC47" s="454">
        <v>521304.99999999994</v>
      </c>
      <c r="AD47" s="454">
        <v>0.5</v>
      </c>
      <c r="AE47" s="454">
        <v>44175</v>
      </c>
      <c r="AF47" s="454">
        <v>49999.999999999993</v>
      </c>
      <c r="AG47" s="454">
        <v>0</v>
      </c>
      <c r="AH47" s="454">
        <v>49999.999999999993</v>
      </c>
      <c r="AI47" s="454">
        <v>20000</v>
      </c>
      <c r="AJ47" s="454">
        <v>927675</v>
      </c>
      <c r="AK47" s="454">
        <v>87.292372263194594</v>
      </c>
      <c r="AL47" s="454">
        <v>316271389.02653843</v>
      </c>
      <c r="AM47" s="454">
        <v>340.9290851068946</v>
      </c>
      <c r="AN47" s="454">
        <v>35000.000000000007</v>
      </c>
      <c r="AO47" s="454"/>
      <c r="AP47" s="454" t="s">
        <v>5940</v>
      </c>
      <c r="AQ47" s="454">
        <v>2495399.8086934239</v>
      </c>
      <c r="AR47" s="454" t="s">
        <v>5940</v>
      </c>
      <c r="AS47" s="454">
        <v>943768</v>
      </c>
      <c r="AT47" s="454">
        <v>89816775.763143644</v>
      </c>
      <c r="AU47" s="454">
        <v>0</v>
      </c>
      <c r="AV47" s="454">
        <v>89816775.763143644</v>
      </c>
      <c r="AW47" s="454">
        <v>95.168278393782842</v>
      </c>
      <c r="AX47" s="454">
        <v>171.44742496731723</v>
      </c>
      <c r="AY47" s="454"/>
      <c r="AZ47" s="454"/>
      <c r="BA47" s="454"/>
      <c r="BB47" s="454"/>
      <c r="BC47" s="454"/>
      <c r="BD47" s="454"/>
      <c r="BE47" s="454"/>
      <c r="BF47" s="454"/>
      <c r="BG47" s="454"/>
      <c r="BH47" s="454"/>
      <c r="BI47" s="454"/>
      <c r="BJ47" s="454"/>
      <c r="BK47" s="454"/>
      <c r="BL47" s="454"/>
    </row>
    <row r="48" spans="1:64">
      <c r="A48"/>
      <c r="D48" s="20">
        <v>2025</v>
      </c>
      <c r="E48" s="152"/>
      <c r="F48" s="454"/>
      <c r="G48" s="454"/>
      <c r="H48" s="454"/>
      <c r="I48" s="454"/>
      <c r="J48" s="454"/>
      <c r="K48" s="454"/>
      <c r="L48" s="454"/>
      <c r="M48" s="454"/>
      <c r="N48" s="454"/>
      <c r="O48" s="454"/>
      <c r="P48" s="454"/>
      <c r="Q48" s="454"/>
      <c r="R48" s="454"/>
      <c r="S48" s="454"/>
      <c r="T48" s="454"/>
      <c r="U48" s="454"/>
      <c r="V48" s="454"/>
      <c r="W48" s="454"/>
      <c r="X48" s="454"/>
      <c r="Y48" s="454"/>
      <c r="Z48" s="454"/>
      <c r="AA48" s="454"/>
      <c r="AB48" s="454">
        <v>520545</v>
      </c>
      <c r="AC48" s="454">
        <v>521304.99999999994</v>
      </c>
      <c r="AD48" s="454">
        <v>0.5</v>
      </c>
      <c r="AE48" s="454">
        <v>44175</v>
      </c>
      <c r="AF48" s="454">
        <v>49999.999999999993</v>
      </c>
      <c r="AG48" s="454">
        <v>0</v>
      </c>
      <c r="AH48" s="454">
        <v>49999.999999999993</v>
      </c>
      <c r="AI48" s="454">
        <v>20000</v>
      </c>
      <c r="AJ48" s="454">
        <v>927675</v>
      </c>
      <c r="AK48" s="454">
        <v>88.713753037534914</v>
      </c>
      <c r="AL48" s="454">
        <v>321956175.2232511</v>
      </c>
      <c r="AM48" s="454">
        <v>347.05707841997588</v>
      </c>
      <c r="AN48" s="454">
        <v>35000.000000000007</v>
      </c>
      <c r="AO48" s="454"/>
      <c r="AP48" s="454" t="s">
        <v>5940</v>
      </c>
      <c r="AQ48" s="454">
        <v>2647284.9993429249</v>
      </c>
      <c r="AR48" s="454" t="s">
        <v>5940</v>
      </c>
      <c r="AS48" s="454">
        <v>943579.99999999977</v>
      </c>
      <c r="AT48" s="454">
        <v>93497326.310224921</v>
      </c>
      <c r="AU48" s="454">
        <v>0</v>
      </c>
      <c r="AV48" s="454">
        <v>93497326.310224921</v>
      </c>
      <c r="AW48" s="454">
        <v>99.087863573014417</v>
      </c>
      <c r="AX48" s="454">
        <v>181.88596038753474</v>
      </c>
      <c r="AY48" s="454"/>
      <c r="AZ48" s="454"/>
      <c r="BA48" s="454"/>
      <c r="BB48" s="454"/>
      <c r="BC48" s="454"/>
      <c r="BD48" s="454"/>
      <c r="BE48" s="454"/>
      <c r="BF48" s="454"/>
      <c r="BG48" s="454"/>
      <c r="BH48" s="454"/>
      <c r="BI48" s="454"/>
      <c r="BJ48" s="454"/>
      <c r="BK48" s="454"/>
      <c r="BL48" s="454"/>
    </row>
    <row r="49" spans="1:64">
      <c r="A49"/>
      <c r="D49" s="20">
        <v>2026</v>
      </c>
      <c r="E49" s="152"/>
      <c r="F49" s="454"/>
      <c r="G49" s="454"/>
      <c r="H49" s="454"/>
      <c r="I49" s="454"/>
      <c r="J49" s="454"/>
      <c r="K49" s="454"/>
      <c r="L49" s="454"/>
      <c r="M49" s="454"/>
      <c r="N49" s="454"/>
      <c r="O49" s="454"/>
      <c r="P49" s="454"/>
      <c r="Q49" s="454"/>
      <c r="R49" s="454"/>
      <c r="S49" s="454"/>
      <c r="T49" s="454"/>
      <c r="U49" s="454"/>
      <c r="V49" s="454"/>
      <c r="W49" s="454"/>
      <c r="X49" s="454"/>
      <c r="Y49" s="454"/>
      <c r="Z49" s="454"/>
      <c r="AA49" s="454"/>
      <c r="AB49" s="454">
        <v>520545</v>
      </c>
      <c r="AC49" s="454">
        <v>521304.99999999994</v>
      </c>
      <c r="AD49" s="454">
        <v>0.5</v>
      </c>
      <c r="AE49" s="454">
        <v>44175</v>
      </c>
      <c r="AF49" s="454">
        <v>49999.999999999993</v>
      </c>
      <c r="AG49" s="454">
        <v>0</v>
      </c>
      <c r="AH49" s="454">
        <v>49999.999999999993</v>
      </c>
      <c r="AI49" s="454">
        <v>20000</v>
      </c>
      <c r="AJ49" s="454">
        <v>927675</v>
      </c>
      <c r="AK49" s="454">
        <v>90.270779624681765</v>
      </c>
      <c r="AL49" s="454">
        <v>328183474.34697467</v>
      </c>
      <c r="AM49" s="454">
        <v>353.76988098954342</v>
      </c>
      <c r="AN49" s="454">
        <v>35000.000000000007</v>
      </c>
      <c r="AO49" s="454"/>
      <c r="AP49" s="454" t="s">
        <v>5940</v>
      </c>
      <c r="AQ49" s="454">
        <v>2804682.7018955052</v>
      </c>
      <c r="AR49" s="454" t="s">
        <v>5940</v>
      </c>
      <c r="AS49" s="454">
        <v>943390.99999999988</v>
      </c>
      <c r="AT49" s="454">
        <v>102134491.81087503</v>
      </c>
      <c r="AU49" s="454">
        <v>0</v>
      </c>
      <c r="AV49" s="454">
        <v>102134491.81087503</v>
      </c>
      <c r="AW49" s="454">
        <v>108.26316109744002</v>
      </c>
      <c r="AX49" s="454">
        <v>192.64688656346513</v>
      </c>
      <c r="AY49" s="454"/>
      <c r="AZ49" s="454"/>
      <c r="BA49" s="454"/>
      <c r="BB49" s="454"/>
      <c r="BC49" s="454"/>
      <c r="BD49" s="454"/>
      <c r="BE49" s="454"/>
      <c r="BF49" s="454"/>
      <c r="BG49" s="454"/>
      <c r="BH49" s="454"/>
      <c r="BI49" s="454"/>
      <c r="BJ49" s="454"/>
      <c r="BK49" s="454"/>
      <c r="BL49" s="454"/>
    </row>
    <row r="50" spans="1:64">
      <c r="A50"/>
      <c r="D50" s="20">
        <v>2027</v>
      </c>
      <c r="E50" s="152"/>
      <c r="F50" s="454"/>
      <c r="G50" s="454"/>
      <c r="H50" s="454"/>
      <c r="I50" s="454"/>
      <c r="J50" s="454"/>
      <c r="K50" s="454"/>
      <c r="L50" s="454"/>
      <c r="M50" s="454"/>
      <c r="N50" s="454"/>
      <c r="O50" s="454"/>
      <c r="P50" s="454"/>
      <c r="Q50" s="454"/>
      <c r="R50" s="454"/>
      <c r="S50" s="454"/>
      <c r="T50" s="454"/>
      <c r="U50" s="454"/>
      <c r="V50" s="454"/>
      <c r="W50" s="454"/>
      <c r="X50" s="454"/>
      <c r="Y50" s="454"/>
      <c r="Z50" s="454"/>
      <c r="AA50" s="454"/>
      <c r="AB50" s="454">
        <v>520545</v>
      </c>
      <c r="AC50" s="454">
        <v>521304.99999999994</v>
      </c>
      <c r="AD50" s="454">
        <v>0.5</v>
      </c>
      <c r="AE50" s="454">
        <v>44175</v>
      </c>
      <c r="AF50" s="454">
        <v>49999.999999999993</v>
      </c>
      <c r="AG50" s="454">
        <v>0</v>
      </c>
      <c r="AH50" s="454">
        <v>49999.999999999993</v>
      </c>
      <c r="AI50" s="454">
        <v>20000</v>
      </c>
      <c r="AJ50" s="454">
        <v>927675</v>
      </c>
      <c r="AK50" s="454">
        <v>92.040405301443471</v>
      </c>
      <c r="AL50" s="454">
        <v>335261059.60928565</v>
      </c>
      <c r="AM50" s="454">
        <v>361.39926117367145</v>
      </c>
      <c r="AN50" s="454">
        <v>35000.000000000007</v>
      </c>
      <c r="AO50" s="454"/>
      <c r="AP50" s="454" t="s">
        <v>5940</v>
      </c>
      <c r="AQ50" s="454">
        <v>2965916.5974044008</v>
      </c>
      <c r="AR50" s="454" t="s">
        <v>5940</v>
      </c>
      <c r="AS50" s="454">
        <v>913201.99999999988</v>
      </c>
      <c r="AT50" s="454">
        <v>104060959.50633775</v>
      </c>
      <c r="AU50" s="454">
        <v>873943.50086497306</v>
      </c>
      <c r="AV50" s="454">
        <v>103187016.00547276</v>
      </c>
      <c r="AW50" s="454">
        <v>112.99473282523776</v>
      </c>
      <c r="AX50" s="454">
        <v>203.72338356868931</v>
      </c>
      <c r="AY50" s="454"/>
      <c r="AZ50" s="454"/>
      <c r="BA50" s="454"/>
      <c r="BB50" s="454"/>
      <c r="BC50" s="454"/>
      <c r="BD50" s="454"/>
      <c r="BE50" s="454"/>
      <c r="BF50" s="454"/>
      <c r="BG50" s="454"/>
      <c r="BH50" s="454"/>
      <c r="BI50" s="454"/>
      <c r="BJ50" s="454"/>
      <c r="BK50" s="454"/>
      <c r="BL50" s="454"/>
    </row>
    <row r="51" spans="1:64">
      <c r="A51"/>
      <c r="D51" s="20">
        <v>2028</v>
      </c>
      <c r="E51" s="152"/>
      <c r="F51" s="454"/>
      <c r="G51" s="454"/>
      <c r="H51" s="454"/>
      <c r="I51" s="454"/>
      <c r="J51" s="454"/>
      <c r="K51" s="454"/>
      <c r="L51" s="454"/>
      <c r="M51" s="454"/>
      <c r="N51" s="454"/>
      <c r="O51" s="454"/>
      <c r="P51" s="454"/>
      <c r="Q51" s="454"/>
      <c r="R51" s="454"/>
      <c r="S51" s="454"/>
      <c r="T51" s="454"/>
      <c r="U51" s="454"/>
      <c r="V51" s="454"/>
      <c r="W51" s="454"/>
      <c r="X51" s="454"/>
      <c r="Y51" s="454"/>
      <c r="Z51" s="454"/>
      <c r="AA51" s="454"/>
      <c r="AB51" s="454">
        <v>520545</v>
      </c>
      <c r="AC51" s="454">
        <v>521304.99999999994</v>
      </c>
      <c r="AD51" s="454">
        <v>0.5</v>
      </c>
      <c r="AE51" s="454">
        <v>44175</v>
      </c>
      <c r="AF51" s="454">
        <v>49999.999999999993</v>
      </c>
      <c r="AG51" s="454">
        <v>0</v>
      </c>
      <c r="AH51" s="454">
        <v>49999.999999999993</v>
      </c>
      <c r="AI51" s="454">
        <v>20000</v>
      </c>
      <c r="AJ51" s="454">
        <v>927675</v>
      </c>
      <c r="AK51" s="454">
        <v>93.725136229158167</v>
      </c>
      <c r="AL51" s="454">
        <v>341999109.88824224</v>
      </c>
      <c r="AM51" s="454">
        <v>368.66263496185866</v>
      </c>
      <c r="AN51" s="454">
        <v>35000.000000000007</v>
      </c>
      <c r="AO51" s="454"/>
      <c r="AP51" s="454" t="s">
        <v>5940</v>
      </c>
      <c r="AQ51" s="454">
        <v>3136682.1709177289</v>
      </c>
      <c r="AR51" s="454" t="s">
        <v>5940</v>
      </c>
      <c r="AS51" s="454">
        <v>913013.99999999988</v>
      </c>
      <c r="AT51" s="454">
        <v>108886351.57588919</v>
      </c>
      <c r="AU51" s="454">
        <v>924078.45279619703</v>
      </c>
      <c r="AV51" s="454">
        <v>107962273.12309298</v>
      </c>
      <c r="AW51" s="454">
        <v>118.24821210090207</v>
      </c>
      <c r="AX51" s="454">
        <v>215.45479611156827</v>
      </c>
      <c r="AY51" s="454"/>
      <c r="AZ51" s="454"/>
      <c r="BA51" s="454"/>
      <c r="BB51" s="454"/>
      <c r="BC51" s="454"/>
      <c r="BD51" s="454"/>
      <c r="BE51" s="454"/>
      <c r="BF51" s="454"/>
      <c r="BG51" s="454"/>
      <c r="BH51" s="454"/>
      <c r="BI51" s="454"/>
      <c r="BJ51" s="454"/>
      <c r="BK51" s="454"/>
      <c r="BL51" s="454"/>
    </row>
    <row r="52" spans="1:64">
      <c r="A52"/>
      <c r="D52" s="20">
        <v>2029</v>
      </c>
      <c r="E52" s="152"/>
      <c r="F52" s="454"/>
      <c r="G52" s="454"/>
      <c r="H52" s="454"/>
      <c r="I52" s="454"/>
      <c r="J52" s="454"/>
      <c r="K52" s="454"/>
      <c r="L52" s="454"/>
      <c r="M52" s="454"/>
      <c r="N52" s="454"/>
      <c r="O52" s="454"/>
      <c r="P52" s="454"/>
      <c r="Q52" s="454"/>
      <c r="R52" s="454"/>
      <c r="S52" s="454"/>
      <c r="T52" s="454"/>
      <c r="U52" s="454"/>
      <c r="V52" s="454"/>
      <c r="W52" s="454"/>
      <c r="X52" s="454"/>
      <c r="Y52" s="454"/>
      <c r="Z52" s="454"/>
      <c r="AA52" s="454"/>
      <c r="AB52" s="454">
        <v>520545</v>
      </c>
      <c r="AC52" s="454">
        <v>521304.99999999994</v>
      </c>
      <c r="AD52" s="454">
        <v>0.5</v>
      </c>
      <c r="AE52" s="454">
        <v>44175</v>
      </c>
      <c r="AF52" s="454">
        <v>49999.999999999993</v>
      </c>
      <c r="AG52" s="454">
        <v>0</v>
      </c>
      <c r="AH52" s="454">
        <v>49999.999999999993</v>
      </c>
      <c r="AI52" s="454">
        <v>20000</v>
      </c>
      <c r="AJ52" s="454">
        <v>927675</v>
      </c>
      <c r="AK52" s="454">
        <v>95.630581602171944</v>
      </c>
      <c r="AL52" s="454">
        <v>349619903.52119809</v>
      </c>
      <c r="AM52" s="454">
        <v>376.87757406548423</v>
      </c>
      <c r="AN52" s="454">
        <v>35000.000000000007</v>
      </c>
      <c r="AO52" s="454"/>
      <c r="AP52" s="454" t="s">
        <v>5940</v>
      </c>
      <c r="AQ52" s="454">
        <v>3317558.9051617421</v>
      </c>
      <c r="AR52" s="454" t="s">
        <v>5940</v>
      </c>
      <c r="AS52" s="454">
        <v>912825</v>
      </c>
      <c r="AT52" s="454">
        <v>114231366.35429096</v>
      </c>
      <c r="AU52" s="454">
        <v>977170.71510250506</v>
      </c>
      <c r="AV52" s="454">
        <v>113254195.63918847</v>
      </c>
      <c r="AW52" s="454">
        <v>124.06999768760548</v>
      </c>
      <c r="AX52" s="454">
        <v>227.88094631710229</v>
      </c>
      <c r="AY52" s="454"/>
      <c r="AZ52" s="454"/>
      <c r="BA52" s="454"/>
      <c r="BB52" s="454"/>
      <c r="BC52" s="454"/>
      <c r="BD52" s="454"/>
      <c r="BE52" s="454"/>
      <c r="BF52" s="454"/>
      <c r="BG52" s="454"/>
      <c r="BH52" s="454"/>
      <c r="BI52" s="454"/>
      <c r="BJ52" s="454"/>
      <c r="BK52" s="454"/>
      <c r="BL52" s="454"/>
    </row>
    <row r="53" spans="1:64">
      <c r="A53"/>
      <c r="B53" s="36"/>
      <c r="D53" s="20">
        <v>2030</v>
      </c>
      <c r="E53" s="152"/>
      <c r="F53" s="454"/>
      <c r="G53" s="454"/>
      <c r="H53" s="454"/>
      <c r="I53" s="454"/>
      <c r="J53" s="454"/>
      <c r="K53" s="454"/>
      <c r="L53" s="454"/>
      <c r="M53" s="454"/>
      <c r="N53" s="454"/>
      <c r="O53" s="454"/>
      <c r="P53" s="454"/>
      <c r="Q53" s="454"/>
      <c r="R53" s="454"/>
      <c r="S53" s="454"/>
      <c r="T53" s="454"/>
      <c r="U53" s="454"/>
      <c r="V53" s="454"/>
      <c r="W53" s="454"/>
      <c r="X53" s="454"/>
      <c r="Y53" s="454"/>
      <c r="Z53" s="454"/>
      <c r="AA53" s="454"/>
      <c r="AB53" s="454">
        <v>520545</v>
      </c>
      <c r="AC53" s="454">
        <v>521304.99999999994</v>
      </c>
      <c r="AD53" s="454">
        <v>0.5</v>
      </c>
      <c r="AE53" s="454">
        <v>44175</v>
      </c>
      <c r="AF53" s="454">
        <v>49999.999999999993</v>
      </c>
      <c r="AG53" s="454">
        <v>0</v>
      </c>
      <c r="AH53" s="454">
        <v>49999.999999999993</v>
      </c>
      <c r="AI53" s="454">
        <v>20000</v>
      </c>
      <c r="AJ53" s="454">
        <v>927675</v>
      </c>
      <c r="AK53" s="454">
        <v>102.13290911194279</v>
      </c>
      <c r="AL53" s="454">
        <v>375625842.4936074</v>
      </c>
      <c r="AM53" s="454">
        <v>404.91103295184996</v>
      </c>
      <c r="AN53" s="454">
        <v>35000.000000000007</v>
      </c>
      <c r="AO53" s="454"/>
      <c r="AP53" s="454" t="s">
        <v>5940</v>
      </c>
      <c r="AQ53" s="454">
        <v>3509162.4599168245</v>
      </c>
      <c r="AR53" s="454" t="s">
        <v>5940</v>
      </c>
      <c r="AS53" s="454">
        <v>912637</v>
      </c>
      <c r="AT53" s="454">
        <v>119873324.25072517</v>
      </c>
      <c r="AU53" s="454">
        <v>1033399.8609023649</v>
      </c>
      <c r="AV53" s="454">
        <v>118839924.3898228</v>
      </c>
      <c r="AW53" s="454">
        <v>130.21598334258067</v>
      </c>
      <c r="AX53" s="454">
        <v>241.04414276090992</v>
      </c>
      <c r="AY53" s="454"/>
      <c r="AZ53" s="454"/>
      <c r="BA53" s="454"/>
      <c r="BB53" s="454"/>
      <c r="BC53" s="454"/>
      <c r="BD53" s="454"/>
      <c r="BE53" s="454"/>
      <c r="BF53" s="454"/>
      <c r="BG53" s="454"/>
      <c r="BH53" s="454"/>
      <c r="BI53" s="454"/>
      <c r="BJ53" s="454"/>
      <c r="BK53" s="454"/>
      <c r="BL53" s="454"/>
    </row>
    <row r="54" spans="1:64">
      <c r="A54"/>
    </row>
    <row r="55" spans="1:64">
      <c r="A55"/>
    </row>
    <row r="56" spans="1:64">
      <c r="A56"/>
    </row>
    <row r="57" spans="1:64">
      <c r="A57"/>
    </row>
    <row r="58" spans="1:64">
      <c r="A58"/>
    </row>
    <row r="59" spans="1:64">
      <c r="A59"/>
    </row>
    <row r="60" spans="1:64">
      <c r="A60"/>
    </row>
    <row r="61" spans="1:64">
      <c r="A61"/>
    </row>
    <row r="62" spans="1:64">
      <c r="A62"/>
    </row>
    <row r="63" spans="1:64">
      <c r="A63"/>
    </row>
    <row r="64" spans="1:64">
      <c r="A64"/>
    </row>
    <row r="65" customFormat="1"/>
    <row r="66" customFormat="1"/>
    <row r="67" customFormat="1"/>
    <row r="68" customFormat="1"/>
    <row r="69" customFormat="1"/>
    <row r="70" customFormat="1"/>
    <row r="71" customFormat="1"/>
    <row r="72" customFormat="1"/>
    <row r="73" customFormat="1"/>
    <row r="74" customFormat="1"/>
    <row r="75" customFormat="1"/>
    <row r="76" customFormat="1"/>
    <row r="77" customFormat="1"/>
    <row r="78" customFormat="1"/>
    <row r="79" customFormat="1"/>
    <row r="80" customFormat="1"/>
    <row r="81" spans="1:64">
      <c r="A81"/>
      <c r="C81"/>
      <c r="D81"/>
      <c r="E81"/>
      <c r="F81"/>
      <c r="G81"/>
      <c r="H81"/>
      <c r="I81"/>
      <c r="J81"/>
      <c r="K81"/>
      <c r="L81"/>
      <c r="M81"/>
      <c r="N81"/>
      <c r="O81"/>
      <c r="P81"/>
      <c r="Q81"/>
      <c r="R81"/>
      <c r="S81"/>
      <c r="T81"/>
      <c r="U81"/>
      <c r="V81"/>
      <c r="W81"/>
      <c r="X81"/>
      <c r="Y81"/>
      <c r="Z81"/>
      <c r="AA81"/>
      <c r="AB81"/>
      <c r="AC81"/>
      <c r="AD81"/>
      <c r="AE81"/>
      <c r="AF81"/>
      <c r="AG81"/>
      <c r="AH81"/>
      <c r="AI81"/>
      <c r="AJ81"/>
      <c r="AK81"/>
      <c r="AL81"/>
      <c r="AM81"/>
      <c r="AN81"/>
      <c r="AO81"/>
      <c r="AP81"/>
      <c r="AQ81"/>
      <c r="AR81"/>
      <c r="AS81"/>
      <c r="AT81"/>
      <c r="AU81"/>
      <c r="AV81"/>
      <c r="AW81"/>
      <c r="AX81"/>
      <c r="AY81"/>
      <c r="AZ81"/>
      <c r="BA81"/>
      <c r="BB81"/>
      <c r="BC81"/>
      <c r="BD81"/>
      <c r="BE81"/>
      <c r="BF81"/>
      <c r="BG81"/>
      <c r="BH81"/>
      <c r="BI81"/>
      <c r="BJ81"/>
      <c r="BK81"/>
      <c r="BL81"/>
    </row>
    <row r="82" spans="1:64">
      <c r="A82"/>
      <c r="B82" s="36"/>
      <c r="C82"/>
      <c r="D82"/>
      <c r="E82"/>
      <c r="F82"/>
      <c r="G82"/>
      <c r="H82"/>
      <c r="I82"/>
      <c r="J82"/>
      <c r="K82"/>
      <c r="L82"/>
      <c r="M82"/>
      <c r="N82"/>
      <c r="O82"/>
      <c r="P82"/>
      <c r="Q82"/>
      <c r="R82"/>
      <c r="S82"/>
      <c r="T82"/>
      <c r="U82"/>
      <c r="V82"/>
      <c r="W82"/>
      <c r="X82"/>
      <c r="Y82"/>
      <c r="Z82"/>
      <c r="AA82"/>
      <c r="AB82"/>
      <c r="AC82"/>
      <c r="AD82"/>
      <c r="AE82"/>
      <c r="AF82"/>
      <c r="AG82"/>
      <c r="AH82"/>
      <c r="AI82"/>
      <c r="AJ82"/>
      <c r="AK82"/>
      <c r="AL82"/>
      <c r="AM82"/>
      <c r="AN82"/>
      <c r="AO82"/>
      <c r="AP82"/>
      <c r="AQ82"/>
      <c r="AR82"/>
      <c r="AS82"/>
      <c r="AT82"/>
      <c r="AU82"/>
      <c r="AV82"/>
      <c r="AW82"/>
      <c r="AX82"/>
      <c r="AY82"/>
      <c r="AZ82"/>
      <c r="BA82"/>
      <c r="BB82"/>
      <c r="BC82"/>
      <c r="BD82"/>
      <c r="BE82"/>
      <c r="BF82"/>
      <c r="BG82"/>
      <c r="BH82"/>
      <c r="BI82"/>
      <c r="BJ82"/>
      <c r="BK82"/>
      <c r="BL82"/>
    </row>
    <row r="83" spans="1:64">
      <c r="A83"/>
      <c r="C83"/>
      <c r="D83"/>
      <c r="E83"/>
      <c r="F83"/>
      <c r="G83"/>
      <c r="H83"/>
      <c r="I83"/>
      <c r="J83"/>
      <c r="K83"/>
      <c r="L83"/>
      <c r="M83"/>
      <c r="N83"/>
      <c r="O83"/>
      <c r="P83"/>
      <c r="Q83"/>
      <c r="R83"/>
      <c r="S83"/>
      <c r="T83"/>
      <c r="U83"/>
      <c r="V83"/>
      <c r="W83"/>
      <c r="X83"/>
      <c r="Y83"/>
      <c r="Z83"/>
      <c r="AA83"/>
      <c r="AB83"/>
      <c r="AC83"/>
      <c r="AD83"/>
      <c r="AE83"/>
      <c r="AF83"/>
      <c r="AG83"/>
      <c r="AH83"/>
      <c r="AI83"/>
      <c r="AJ83"/>
      <c r="AK83"/>
      <c r="AL83"/>
      <c r="AM83"/>
      <c r="AN83"/>
      <c r="AO83"/>
      <c r="AP83"/>
      <c r="AQ83"/>
      <c r="AR83"/>
      <c r="AS83"/>
      <c r="AT83"/>
      <c r="AU83"/>
      <c r="AV83"/>
      <c r="AW83"/>
      <c r="AX83"/>
      <c r="AY83"/>
      <c r="AZ83"/>
      <c r="BA83"/>
      <c r="BB83"/>
      <c r="BC83"/>
      <c r="BD83"/>
      <c r="BE83"/>
      <c r="BF83"/>
      <c r="BG83"/>
      <c r="BH83"/>
      <c r="BI83"/>
      <c r="BJ83"/>
      <c r="BK83"/>
      <c r="BL83"/>
    </row>
    <row r="84" spans="1:64">
      <c r="A84"/>
      <c r="C84"/>
      <c r="D84"/>
      <c r="E84"/>
      <c r="F84"/>
      <c r="G84"/>
      <c r="H84"/>
      <c r="I84"/>
      <c r="J84"/>
      <c r="K84"/>
      <c r="L84"/>
      <c r="M84"/>
      <c r="N84"/>
      <c r="O84"/>
      <c r="P84"/>
      <c r="Q84"/>
      <c r="R84"/>
      <c r="S84"/>
      <c r="T84"/>
      <c r="U84"/>
      <c r="V84"/>
      <c r="W84"/>
      <c r="X84"/>
      <c r="Y84"/>
      <c r="Z84"/>
      <c r="AA84"/>
      <c r="AB84"/>
      <c r="AC84"/>
      <c r="AD84"/>
      <c r="AE84"/>
      <c r="AF84"/>
      <c r="AG84"/>
      <c r="AH84"/>
      <c r="AI84"/>
      <c r="AJ84"/>
      <c r="AK84"/>
      <c r="AL84"/>
      <c r="AM84"/>
      <c r="AN84"/>
      <c r="AO84"/>
      <c r="AP84"/>
      <c r="AQ84"/>
      <c r="AR84"/>
      <c r="AS84"/>
      <c r="AT84"/>
      <c r="AU84"/>
      <c r="AV84"/>
      <c r="AW84"/>
      <c r="AX84"/>
      <c r="AY84"/>
      <c r="AZ84"/>
      <c r="BA84"/>
      <c r="BB84"/>
      <c r="BC84"/>
      <c r="BD84"/>
      <c r="BE84"/>
      <c r="BF84"/>
      <c r="BG84"/>
      <c r="BH84"/>
      <c r="BI84"/>
      <c r="BJ84"/>
      <c r="BK84"/>
      <c r="BL84"/>
    </row>
    <row r="85" spans="1:64">
      <c r="A85"/>
      <c r="C85"/>
      <c r="D85"/>
      <c r="E85"/>
      <c r="F85"/>
      <c r="G85"/>
      <c r="H85"/>
      <c r="I85"/>
      <c r="J85"/>
      <c r="K85"/>
      <c r="L85"/>
      <c r="M85"/>
      <c r="N85"/>
      <c r="O85"/>
      <c r="P85"/>
      <c r="Q85"/>
      <c r="R85"/>
      <c r="S85"/>
      <c r="T85"/>
      <c r="U85"/>
      <c r="V85"/>
      <c r="W85"/>
      <c r="X85"/>
      <c r="Y85"/>
      <c r="Z85"/>
      <c r="AA85"/>
      <c r="AB85"/>
      <c r="AC85"/>
      <c r="AD85"/>
      <c r="AE85"/>
      <c r="AF85"/>
      <c r="AG85"/>
      <c r="AH85"/>
      <c r="AI85"/>
      <c r="AJ85"/>
      <c r="AK85"/>
      <c r="AL85"/>
      <c r="AM85"/>
      <c r="AN85"/>
      <c r="AO85"/>
      <c r="AP85"/>
      <c r="AQ85"/>
      <c r="AR85"/>
      <c r="AS85"/>
      <c r="AT85"/>
      <c r="AU85"/>
      <c r="AV85"/>
      <c r="AW85"/>
      <c r="AX85"/>
      <c r="AY85"/>
      <c r="AZ85"/>
      <c r="BA85"/>
      <c r="BB85"/>
      <c r="BC85"/>
      <c r="BD85"/>
      <c r="BE85"/>
      <c r="BF85"/>
      <c r="BG85"/>
      <c r="BH85"/>
      <c r="BI85"/>
      <c r="BJ85"/>
      <c r="BK85"/>
      <c r="BL85"/>
    </row>
    <row r="86" spans="1:64">
      <c r="A86"/>
      <c r="C86"/>
      <c r="D86"/>
      <c r="E86"/>
      <c r="F86"/>
      <c r="G86"/>
      <c r="H86"/>
      <c r="I86"/>
      <c r="J86"/>
      <c r="K86"/>
      <c r="L86"/>
      <c r="M86"/>
      <c r="N86"/>
      <c r="O86"/>
      <c r="P86"/>
      <c r="Q86"/>
      <c r="R86"/>
      <c r="S86"/>
      <c r="T86"/>
      <c r="U86"/>
      <c r="V86"/>
      <c r="W86"/>
      <c r="X86"/>
      <c r="Y86"/>
      <c r="Z86"/>
      <c r="AA86"/>
      <c r="AB86"/>
      <c r="AC86"/>
      <c r="AD86"/>
      <c r="AE86"/>
      <c r="AF86"/>
      <c r="AG86"/>
      <c r="AH86"/>
      <c r="AI86"/>
      <c r="AJ86"/>
      <c r="AK86"/>
      <c r="AL86"/>
      <c r="AM86"/>
      <c r="AN86"/>
      <c r="AO86"/>
      <c r="AP86"/>
      <c r="AQ86"/>
      <c r="AR86"/>
      <c r="AS86"/>
      <c r="AT86"/>
      <c r="AU86"/>
      <c r="AV86"/>
      <c r="AW86"/>
      <c r="AX86"/>
      <c r="AY86"/>
      <c r="AZ86"/>
      <c r="BA86"/>
      <c r="BB86"/>
      <c r="BC86"/>
      <c r="BD86"/>
      <c r="BE86"/>
      <c r="BF86"/>
      <c r="BG86"/>
      <c r="BH86"/>
      <c r="BI86"/>
      <c r="BJ86"/>
      <c r="BK86"/>
      <c r="BL86"/>
    </row>
    <row r="87" spans="1:64">
      <c r="A87"/>
      <c r="C87"/>
      <c r="D87"/>
      <c r="E87"/>
      <c r="F87"/>
      <c r="G87"/>
      <c r="H87"/>
      <c r="I87"/>
      <c r="J87"/>
      <c r="K87"/>
      <c r="L87"/>
      <c r="M87"/>
      <c r="N87"/>
      <c r="O87"/>
      <c r="P87"/>
      <c r="Q87"/>
      <c r="R87"/>
      <c r="S87"/>
      <c r="T87"/>
      <c r="U87"/>
      <c r="V87"/>
      <c r="W87"/>
      <c r="X87"/>
      <c r="Y87"/>
      <c r="Z87"/>
      <c r="AA87"/>
      <c r="AB87"/>
      <c r="AC87"/>
      <c r="AD87"/>
      <c r="AE87"/>
      <c r="AF87"/>
      <c r="AG87"/>
      <c r="AH87"/>
      <c r="AI87"/>
      <c r="AJ87"/>
      <c r="AK87"/>
      <c r="AL87"/>
      <c r="AM87"/>
      <c r="AN87"/>
      <c r="AO87"/>
      <c r="AP87"/>
      <c r="AQ87"/>
      <c r="AR87"/>
      <c r="AS87"/>
      <c r="AT87"/>
      <c r="AU87"/>
      <c r="AV87"/>
      <c r="AW87"/>
      <c r="AX87"/>
      <c r="AY87"/>
      <c r="AZ87"/>
      <c r="BA87"/>
      <c r="BB87"/>
      <c r="BC87"/>
      <c r="BD87"/>
      <c r="BE87"/>
      <c r="BF87"/>
      <c r="BG87"/>
      <c r="BH87"/>
      <c r="BI87"/>
      <c r="BJ87"/>
      <c r="BK87"/>
      <c r="BL87"/>
    </row>
    <row r="88" spans="1:64">
      <c r="A88"/>
      <c r="C88"/>
      <c r="D88"/>
      <c r="E88"/>
      <c r="F88"/>
      <c r="G88"/>
      <c r="H88"/>
      <c r="I88"/>
      <c r="J88"/>
      <c r="K88"/>
      <c r="L88"/>
      <c r="M88"/>
      <c r="N88"/>
      <c r="O88"/>
      <c r="P88"/>
      <c r="Q88"/>
      <c r="R88"/>
      <c r="S88"/>
      <c r="T88"/>
      <c r="U88"/>
      <c r="V88"/>
      <c r="W88"/>
      <c r="X88"/>
      <c r="Y88"/>
      <c r="Z88"/>
      <c r="AA88"/>
      <c r="AB88"/>
      <c r="AC88"/>
      <c r="AD88"/>
      <c r="AE88"/>
      <c r="AF88"/>
      <c r="AG88"/>
      <c r="AH88"/>
      <c r="AI88"/>
      <c r="AJ88"/>
      <c r="AK88"/>
      <c r="AL88"/>
      <c r="AM88"/>
      <c r="AN88"/>
      <c r="AO88"/>
      <c r="AP88"/>
      <c r="AQ88"/>
      <c r="AR88"/>
      <c r="AS88"/>
      <c r="AT88"/>
      <c r="AU88"/>
      <c r="AV88"/>
      <c r="AW88"/>
      <c r="AX88"/>
      <c r="AY88"/>
      <c r="AZ88"/>
      <c r="BA88"/>
      <c r="BB88"/>
      <c r="BC88"/>
      <c r="BD88"/>
      <c r="BE88"/>
      <c r="BF88"/>
      <c r="BG88"/>
      <c r="BH88"/>
      <c r="BI88"/>
      <c r="BJ88"/>
      <c r="BK88"/>
      <c r="BL88"/>
    </row>
    <row r="89" spans="1:64">
      <c r="A89"/>
      <c r="C89"/>
      <c r="D89"/>
      <c r="E89"/>
      <c r="F89"/>
      <c r="G89"/>
      <c r="H89"/>
      <c r="I89"/>
      <c r="J89"/>
      <c r="K89"/>
      <c r="L89"/>
      <c r="M89"/>
      <c r="N89"/>
      <c r="O89"/>
      <c r="P89"/>
      <c r="Q89"/>
      <c r="R89"/>
      <c r="S89"/>
      <c r="T89"/>
      <c r="U89"/>
      <c r="V89"/>
      <c r="W89"/>
      <c r="X89"/>
      <c r="Y89"/>
      <c r="Z89"/>
      <c r="AA89"/>
      <c r="AB89"/>
      <c r="AC89"/>
      <c r="AD89"/>
      <c r="AE89"/>
      <c r="AF89"/>
      <c r="AG89"/>
      <c r="AH89"/>
      <c r="AI89"/>
      <c r="AJ89"/>
      <c r="AK89"/>
      <c r="AL89"/>
      <c r="AM89"/>
      <c r="AN89"/>
      <c r="AO89"/>
      <c r="AP89"/>
      <c r="AQ89"/>
      <c r="AR89"/>
      <c r="AS89"/>
      <c r="AT89"/>
      <c r="AU89"/>
      <c r="AV89"/>
      <c r="AW89"/>
      <c r="AX89"/>
      <c r="AY89"/>
      <c r="AZ89"/>
      <c r="BA89"/>
      <c r="BB89"/>
      <c r="BC89"/>
      <c r="BD89"/>
      <c r="BE89"/>
      <c r="BF89"/>
      <c r="BG89"/>
      <c r="BH89"/>
      <c r="BI89"/>
      <c r="BJ89"/>
      <c r="BK89"/>
      <c r="BL89"/>
    </row>
    <row r="90" spans="1:64">
      <c r="A90"/>
      <c r="C90"/>
      <c r="D90"/>
      <c r="E90"/>
      <c r="F90"/>
      <c r="G90"/>
      <c r="H90"/>
      <c r="I90"/>
      <c r="J90"/>
      <c r="K90"/>
      <c r="L90"/>
      <c r="M90"/>
      <c r="N90"/>
      <c r="O90"/>
      <c r="P90"/>
      <c r="Q90"/>
      <c r="R90"/>
      <c r="S90"/>
      <c r="T90"/>
      <c r="U90"/>
      <c r="V90"/>
      <c r="W90"/>
      <c r="X90"/>
      <c r="Y90"/>
      <c r="Z90"/>
      <c r="AA90"/>
      <c r="AB90"/>
      <c r="AC90"/>
      <c r="AD90"/>
      <c r="AE90"/>
      <c r="AF90"/>
      <c r="AG90"/>
      <c r="AH90"/>
      <c r="AI90"/>
      <c r="AJ90"/>
      <c r="AK90"/>
      <c r="AL90"/>
      <c r="AM90"/>
      <c r="AN90"/>
      <c r="AO90"/>
      <c r="AP90"/>
      <c r="AQ90"/>
      <c r="AR90"/>
      <c r="AS90"/>
      <c r="AT90"/>
      <c r="AU90"/>
      <c r="AV90"/>
      <c r="AW90"/>
      <c r="AX90"/>
      <c r="AY90"/>
      <c r="AZ90"/>
      <c r="BA90"/>
      <c r="BB90"/>
      <c r="BC90"/>
      <c r="BD90"/>
      <c r="BE90"/>
      <c r="BF90"/>
      <c r="BG90"/>
      <c r="BH90"/>
      <c r="BI90"/>
      <c r="BJ90"/>
      <c r="BK90"/>
      <c r="BL90"/>
    </row>
    <row r="91" spans="1:64">
      <c r="A91"/>
      <c r="C91"/>
      <c r="D91"/>
      <c r="E91"/>
      <c r="F91"/>
      <c r="G91"/>
      <c r="H91"/>
      <c r="I91"/>
      <c r="J91"/>
      <c r="K91"/>
      <c r="L91"/>
      <c r="M91"/>
      <c r="N91"/>
      <c r="O91"/>
      <c r="P91"/>
      <c r="Q91"/>
      <c r="R91"/>
      <c r="S91"/>
      <c r="T91"/>
      <c r="U91"/>
      <c r="V91"/>
      <c r="W91"/>
      <c r="X91"/>
      <c r="Y91"/>
      <c r="Z91"/>
      <c r="AA91"/>
      <c r="AB91"/>
      <c r="AC91"/>
      <c r="AD91"/>
      <c r="AE91"/>
      <c r="AF91"/>
      <c r="AG91"/>
      <c r="AH91"/>
      <c r="AI91"/>
      <c r="AJ91"/>
      <c r="AK91"/>
      <c r="AL91"/>
      <c r="AM91"/>
      <c r="AN91"/>
      <c r="AO91"/>
      <c r="AP91"/>
      <c r="AQ91"/>
      <c r="AR91"/>
      <c r="AS91"/>
      <c r="AT91"/>
      <c r="AU91"/>
      <c r="AV91"/>
      <c r="AW91"/>
      <c r="AX91"/>
      <c r="AY91"/>
      <c r="AZ91"/>
      <c r="BA91"/>
      <c r="BB91"/>
      <c r="BC91"/>
      <c r="BD91"/>
      <c r="BE91"/>
      <c r="BF91"/>
      <c r="BG91"/>
      <c r="BH91"/>
      <c r="BI91"/>
      <c r="BJ91"/>
      <c r="BK91"/>
      <c r="BL91"/>
    </row>
    <row r="92" spans="1:64">
      <c r="A92"/>
      <c r="C92"/>
      <c r="D92"/>
      <c r="E92"/>
      <c r="F92"/>
      <c r="G92"/>
      <c r="H92"/>
      <c r="I92"/>
      <c r="J92"/>
      <c r="K92"/>
      <c r="L92"/>
      <c r="M92"/>
      <c r="N92"/>
      <c r="O92"/>
      <c r="P92"/>
      <c r="Q92"/>
      <c r="R92"/>
      <c r="S92"/>
      <c r="T92"/>
      <c r="U92"/>
      <c r="V92"/>
      <c r="W92"/>
      <c r="X92"/>
      <c r="Y92"/>
      <c r="Z92"/>
      <c r="AA92"/>
      <c r="AB92"/>
      <c r="AC92"/>
      <c r="AD92"/>
      <c r="AE92"/>
      <c r="AF92"/>
      <c r="AG92"/>
      <c r="AH92"/>
      <c r="AI92"/>
      <c r="AJ92"/>
      <c r="AK92"/>
      <c r="AL92"/>
      <c r="AM92"/>
      <c r="AN92"/>
      <c r="AO92"/>
      <c r="AP92"/>
      <c r="AQ92"/>
      <c r="AR92"/>
      <c r="AS92"/>
      <c r="AT92"/>
      <c r="AU92"/>
      <c r="AV92"/>
      <c r="AW92"/>
      <c r="AX92"/>
      <c r="AY92"/>
      <c r="AZ92"/>
      <c r="BA92"/>
      <c r="BB92"/>
      <c r="BC92"/>
      <c r="BD92"/>
      <c r="BE92"/>
      <c r="BF92"/>
      <c r="BG92"/>
      <c r="BH92"/>
      <c r="BI92"/>
      <c r="BJ92"/>
      <c r="BK92"/>
      <c r="BL92"/>
    </row>
    <row r="93" spans="1:64">
      <c r="A93"/>
      <c r="C93"/>
      <c r="D93"/>
      <c r="E93"/>
      <c r="F93"/>
      <c r="G93"/>
      <c r="H93"/>
      <c r="I93"/>
      <c r="J93"/>
      <c r="K93"/>
      <c r="L93"/>
      <c r="M93"/>
      <c r="N93"/>
      <c r="O93"/>
      <c r="P93"/>
      <c r="Q93"/>
      <c r="R93"/>
      <c r="S93"/>
      <c r="T93"/>
      <c r="U93"/>
      <c r="V93"/>
      <c r="W93"/>
      <c r="X93"/>
      <c r="Y93"/>
      <c r="Z93"/>
      <c r="AA93"/>
      <c r="AB93"/>
      <c r="AC93"/>
      <c r="AD93"/>
      <c r="AE93"/>
      <c r="AF93"/>
      <c r="AG93"/>
      <c r="AH93"/>
      <c r="AI93"/>
      <c r="AJ93"/>
      <c r="AK93"/>
      <c r="AL93"/>
      <c r="AM93"/>
      <c r="AN93"/>
      <c r="AO93"/>
      <c r="AP93"/>
      <c r="AQ93"/>
      <c r="AR93"/>
      <c r="AS93"/>
      <c r="AT93"/>
      <c r="AU93"/>
      <c r="AV93"/>
      <c r="AW93"/>
      <c r="AX93"/>
      <c r="AY93"/>
      <c r="AZ93"/>
      <c r="BA93"/>
      <c r="BB93"/>
      <c r="BC93"/>
      <c r="BD93"/>
      <c r="BE93"/>
      <c r="BF93"/>
      <c r="BG93"/>
      <c r="BH93"/>
      <c r="BI93"/>
      <c r="BJ93"/>
      <c r="BK93"/>
      <c r="BL93"/>
    </row>
    <row r="94" spans="1:64">
      <c r="A94"/>
      <c r="C94"/>
      <c r="D94"/>
      <c r="E94"/>
      <c r="F94"/>
      <c r="G94"/>
      <c r="H94"/>
      <c r="I94"/>
      <c r="J94"/>
      <c r="K94"/>
      <c r="L94"/>
      <c r="M94"/>
      <c r="N94"/>
      <c r="O94"/>
      <c r="P94"/>
      <c r="Q94"/>
      <c r="R94"/>
      <c r="S94"/>
      <c r="T94"/>
      <c r="U94"/>
      <c r="V94"/>
      <c r="W94"/>
      <c r="X94"/>
      <c r="Y94"/>
      <c r="Z94"/>
      <c r="AA94"/>
      <c r="AB94"/>
      <c r="AC94"/>
      <c r="AD94"/>
      <c r="AE94"/>
      <c r="AF94"/>
      <c r="AG94"/>
      <c r="AH94"/>
      <c r="AI94"/>
      <c r="AJ94"/>
      <c r="AK94"/>
      <c r="AL94"/>
      <c r="AM94"/>
      <c r="AN94"/>
      <c r="AO94"/>
      <c r="AP94"/>
      <c r="AQ94"/>
      <c r="AR94"/>
      <c r="AS94"/>
      <c r="AT94"/>
      <c r="AU94"/>
      <c r="AV94"/>
      <c r="AW94"/>
      <c r="AX94"/>
      <c r="AY94"/>
      <c r="AZ94"/>
      <c r="BA94"/>
      <c r="BB94"/>
      <c r="BC94"/>
      <c r="BD94"/>
      <c r="BE94"/>
      <c r="BF94"/>
      <c r="BG94"/>
      <c r="BH94"/>
      <c r="BI94"/>
      <c r="BJ94"/>
      <c r="BK94"/>
      <c r="BL94"/>
    </row>
    <row r="95" spans="1:64">
      <c r="A95"/>
      <c r="C95"/>
      <c r="D95"/>
      <c r="E95"/>
      <c r="F95"/>
      <c r="G95"/>
      <c r="H95"/>
      <c r="I95"/>
      <c r="J95"/>
      <c r="K95"/>
      <c r="L95"/>
      <c r="M95"/>
      <c r="N95"/>
      <c r="O95"/>
      <c r="P95"/>
      <c r="Q95"/>
      <c r="R95"/>
      <c r="S95"/>
      <c r="T95"/>
      <c r="U95"/>
      <c r="V95"/>
      <c r="W95"/>
      <c r="X95"/>
      <c r="Y95"/>
      <c r="Z95"/>
      <c r="AA95"/>
      <c r="AB95"/>
      <c r="AC95"/>
      <c r="AD95"/>
      <c r="AE95"/>
      <c r="AF95"/>
      <c r="AG95"/>
      <c r="AH95"/>
      <c r="AI95"/>
      <c r="AJ95"/>
      <c r="AK95"/>
      <c r="AL95"/>
      <c r="AM95"/>
      <c r="AN95"/>
      <c r="AO95"/>
      <c r="AP95"/>
      <c r="AQ95"/>
      <c r="AR95"/>
      <c r="AS95"/>
      <c r="AT95"/>
      <c r="AU95"/>
      <c r="AV95"/>
      <c r="AW95"/>
      <c r="AX95"/>
      <c r="AY95"/>
      <c r="AZ95"/>
      <c r="BA95"/>
      <c r="BB95"/>
      <c r="BC95"/>
      <c r="BD95"/>
      <c r="BE95"/>
      <c r="BF95"/>
      <c r="BG95"/>
      <c r="BH95"/>
      <c r="BI95"/>
      <c r="BJ95"/>
      <c r="BK95"/>
      <c r="BL95"/>
    </row>
    <row r="96" spans="1:64">
      <c r="A96"/>
      <c r="C96"/>
      <c r="D96"/>
      <c r="E96"/>
      <c r="F96"/>
      <c r="G96"/>
      <c r="H96"/>
      <c r="I96"/>
      <c r="J96"/>
      <c r="K96"/>
      <c r="L96"/>
      <c r="M96"/>
      <c r="N96"/>
      <c r="O96"/>
      <c r="P96"/>
      <c r="Q96"/>
      <c r="R96"/>
      <c r="S96"/>
      <c r="T96"/>
      <c r="U96"/>
      <c r="V96"/>
      <c r="W96"/>
      <c r="X96"/>
      <c r="Y96"/>
      <c r="Z96"/>
      <c r="AA96"/>
      <c r="AB96"/>
      <c r="AC96"/>
      <c r="AD96"/>
      <c r="AE96"/>
      <c r="AF96"/>
      <c r="AG96"/>
      <c r="AH96"/>
      <c r="AI96"/>
      <c r="AJ96"/>
      <c r="AK96"/>
      <c r="AL96"/>
      <c r="AM96"/>
      <c r="AN96"/>
      <c r="AO96"/>
      <c r="AP96"/>
      <c r="AQ96"/>
      <c r="AR96"/>
      <c r="AS96"/>
      <c r="AT96"/>
      <c r="AU96"/>
      <c r="AV96"/>
      <c r="AW96"/>
      <c r="AX96"/>
      <c r="AY96"/>
      <c r="AZ96"/>
      <c r="BA96"/>
      <c r="BB96"/>
      <c r="BC96"/>
      <c r="BD96"/>
      <c r="BE96"/>
      <c r="BF96"/>
      <c r="BG96"/>
      <c r="BH96"/>
      <c r="BI96"/>
      <c r="BJ96"/>
      <c r="BK96"/>
      <c r="BL96"/>
    </row>
    <row r="97" spans="1:64">
      <c r="A97"/>
      <c r="C97"/>
      <c r="D97"/>
      <c r="E97"/>
      <c r="F97"/>
      <c r="G97"/>
      <c r="H97"/>
      <c r="I97"/>
      <c r="J97"/>
      <c r="K97"/>
      <c r="L97"/>
      <c r="M97"/>
      <c r="N97"/>
      <c r="O97"/>
      <c r="P97"/>
      <c r="Q97"/>
      <c r="R97"/>
      <c r="S97"/>
      <c r="T97"/>
      <c r="U97"/>
      <c r="V97"/>
      <c r="W97"/>
      <c r="X97"/>
      <c r="Y97"/>
      <c r="Z97"/>
      <c r="AA97"/>
      <c r="AB97"/>
      <c r="AC97"/>
      <c r="AD97"/>
      <c r="AE97"/>
      <c r="AF97"/>
      <c r="AG97"/>
      <c r="AH97"/>
      <c r="AI97"/>
      <c r="AJ97"/>
      <c r="AK97"/>
      <c r="AL97"/>
      <c r="AM97"/>
      <c r="AN97"/>
      <c r="AO97"/>
      <c r="AP97"/>
      <c r="AQ97"/>
      <c r="AR97"/>
      <c r="AS97"/>
      <c r="AT97"/>
      <c r="AU97"/>
      <c r="AV97"/>
      <c r="AW97"/>
      <c r="AX97"/>
      <c r="AY97"/>
      <c r="AZ97"/>
      <c r="BA97"/>
      <c r="BB97"/>
      <c r="BC97"/>
      <c r="BD97"/>
      <c r="BE97"/>
      <c r="BF97"/>
      <c r="BG97"/>
      <c r="BH97"/>
      <c r="BI97"/>
      <c r="BJ97"/>
      <c r="BK97"/>
      <c r="BL97"/>
    </row>
    <row r="98" spans="1:64">
      <c r="A98"/>
      <c r="C98"/>
      <c r="D98"/>
      <c r="E98"/>
      <c r="F98"/>
      <c r="G98"/>
      <c r="H98"/>
      <c r="I98"/>
      <c r="J98"/>
      <c r="K98"/>
      <c r="L98"/>
      <c r="M98"/>
      <c r="N98"/>
      <c r="O98"/>
      <c r="P98"/>
      <c r="Q98"/>
      <c r="R98"/>
      <c r="S98"/>
      <c r="T98"/>
      <c r="U98"/>
      <c r="V98"/>
      <c r="W98"/>
      <c r="X98"/>
      <c r="Y98"/>
      <c r="Z98"/>
      <c r="AA98"/>
      <c r="AB98"/>
      <c r="AC98"/>
      <c r="AD98"/>
      <c r="AE98"/>
      <c r="AF98"/>
      <c r="AG98"/>
      <c r="AH98"/>
      <c r="AI98"/>
      <c r="AJ98"/>
      <c r="AK98"/>
      <c r="AL98"/>
      <c r="AM98"/>
      <c r="AN98"/>
      <c r="AO98"/>
      <c r="AP98"/>
      <c r="AQ98"/>
      <c r="AR98"/>
      <c r="AS98"/>
      <c r="AT98"/>
      <c r="AU98"/>
      <c r="AV98"/>
      <c r="AW98"/>
      <c r="AX98"/>
      <c r="AY98"/>
      <c r="AZ98"/>
      <c r="BA98"/>
      <c r="BB98"/>
      <c r="BC98"/>
      <c r="BD98"/>
      <c r="BE98"/>
      <c r="BF98"/>
      <c r="BG98"/>
      <c r="BH98"/>
      <c r="BI98"/>
      <c r="BJ98"/>
      <c r="BK98"/>
      <c r="BL98"/>
    </row>
    <row r="99" spans="1:64">
      <c r="A99"/>
      <c r="C99"/>
      <c r="D99"/>
      <c r="E99"/>
      <c r="F99"/>
      <c r="G99"/>
      <c r="H99"/>
      <c r="I99"/>
      <c r="J99"/>
      <c r="K99"/>
      <c r="L99"/>
      <c r="M99"/>
      <c r="N99"/>
      <c r="O99"/>
      <c r="P99"/>
      <c r="Q99"/>
      <c r="R99"/>
      <c r="S99"/>
      <c r="T99"/>
      <c r="U99"/>
      <c r="V99"/>
      <c r="W99"/>
      <c r="X99"/>
      <c r="Y99"/>
      <c r="Z99"/>
      <c r="AA99"/>
      <c r="AB99"/>
      <c r="AC99"/>
      <c r="AD99"/>
      <c r="AE99"/>
      <c r="AF99"/>
      <c r="AG99"/>
      <c r="AH99"/>
      <c r="AI99"/>
      <c r="AJ99"/>
      <c r="AK99"/>
      <c r="AL99"/>
      <c r="AM99"/>
      <c r="AN99"/>
      <c r="AO99"/>
      <c r="AP99"/>
      <c r="AQ99"/>
      <c r="AR99"/>
      <c r="AS99"/>
      <c r="AT99"/>
      <c r="AU99"/>
      <c r="AV99"/>
      <c r="AW99"/>
      <c r="AX99"/>
      <c r="AY99"/>
      <c r="AZ99"/>
      <c r="BA99"/>
      <c r="BB99"/>
      <c r="BC99"/>
      <c r="BD99"/>
      <c r="BE99"/>
      <c r="BF99"/>
      <c r="BG99"/>
      <c r="BH99"/>
      <c r="BI99"/>
      <c r="BJ99"/>
      <c r="BK99"/>
      <c r="BL99"/>
    </row>
    <row r="100" spans="1:64">
      <c r="A100"/>
      <c r="C100"/>
      <c r="D100"/>
      <c r="E100"/>
      <c r="F100"/>
      <c r="G100"/>
      <c r="H100"/>
      <c r="I100"/>
      <c r="J100"/>
      <c r="K100"/>
      <c r="L100"/>
      <c r="M100"/>
      <c r="N100"/>
      <c r="O100"/>
      <c r="P100"/>
      <c r="Q100"/>
      <c r="R100"/>
      <c r="S100"/>
      <c r="T100"/>
      <c r="U100"/>
      <c r="V100"/>
      <c r="W100"/>
      <c r="X100"/>
      <c r="Y100"/>
      <c r="Z100"/>
      <c r="AA100"/>
      <c r="AB100"/>
      <c r="AC100"/>
      <c r="AD100"/>
      <c r="AE100"/>
      <c r="AF100"/>
      <c r="AG100"/>
      <c r="AH100"/>
      <c r="AI100"/>
      <c r="AJ100"/>
      <c r="AK100"/>
      <c r="AL100"/>
      <c r="AM100"/>
      <c r="AN100"/>
      <c r="AO100"/>
      <c r="AP100"/>
      <c r="AQ100"/>
      <c r="AR100"/>
      <c r="AS100"/>
      <c r="AT100"/>
      <c r="AU100"/>
      <c r="AV100"/>
      <c r="AW100"/>
      <c r="AX100"/>
      <c r="AY100"/>
      <c r="AZ100"/>
      <c r="BA100"/>
      <c r="BB100"/>
      <c r="BC100"/>
      <c r="BD100"/>
      <c r="BE100"/>
      <c r="BF100"/>
      <c r="BG100"/>
      <c r="BH100"/>
      <c r="BI100"/>
      <c r="BJ100"/>
      <c r="BK100"/>
      <c r="BL100"/>
    </row>
    <row r="101" spans="1:64">
      <c r="A101"/>
      <c r="C101"/>
      <c r="D101"/>
      <c r="E101"/>
      <c r="F101"/>
      <c r="G101"/>
      <c r="H101"/>
      <c r="I101"/>
      <c r="J101"/>
      <c r="K101"/>
      <c r="L101"/>
      <c r="M101"/>
      <c r="N101"/>
      <c r="O101"/>
      <c r="P101"/>
      <c r="Q101"/>
      <c r="R101"/>
      <c r="S101"/>
      <c r="T101"/>
      <c r="U101"/>
      <c r="V101"/>
      <c r="W101"/>
      <c r="X101"/>
      <c r="Y101"/>
      <c r="Z101"/>
      <c r="AA101"/>
      <c r="AB101"/>
      <c r="AC101"/>
      <c r="AD101"/>
      <c r="AE101"/>
      <c r="AF101"/>
      <c r="AG101"/>
      <c r="AH101"/>
      <c r="AI101"/>
      <c r="AJ101"/>
      <c r="AK101"/>
      <c r="AL101"/>
      <c r="AM101"/>
      <c r="AN101"/>
      <c r="AO101"/>
      <c r="AP101"/>
      <c r="AQ101"/>
      <c r="AR101"/>
      <c r="AS101"/>
      <c r="AT101"/>
      <c r="AU101"/>
      <c r="AV101"/>
      <c r="AW101"/>
      <c r="AX101"/>
      <c r="AY101"/>
      <c r="AZ101"/>
      <c r="BA101"/>
      <c r="BB101"/>
      <c r="BC101"/>
      <c r="BD101"/>
      <c r="BE101"/>
      <c r="BF101"/>
      <c r="BG101"/>
      <c r="BH101"/>
      <c r="BI101"/>
      <c r="BJ101"/>
      <c r="BK101"/>
      <c r="BL101"/>
    </row>
    <row r="102" spans="1:64">
      <c r="A102"/>
      <c r="C102"/>
      <c r="D102"/>
      <c r="E102"/>
      <c r="F102"/>
      <c r="G102"/>
      <c r="H102"/>
      <c r="I102"/>
      <c r="J102"/>
      <c r="K102"/>
      <c r="L102"/>
      <c r="M102"/>
      <c r="N102"/>
      <c r="O102"/>
      <c r="P102"/>
      <c r="Q102"/>
      <c r="R102"/>
      <c r="S102"/>
      <c r="T102"/>
      <c r="U102"/>
      <c r="V102"/>
      <c r="W102"/>
      <c r="X102"/>
      <c r="Y102"/>
      <c r="Z102"/>
      <c r="AA102"/>
      <c r="AB102"/>
      <c r="AC102"/>
      <c r="AD102"/>
      <c r="AE102"/>
      <c r="AF102"/>
      <c r="AG102"/>
      <c r="AH102"/>
      <c r="AI102"/>
      <c r="AJ102"/>
      <c r="AK102"/>
      <c r="AL102"/>
      <c r="AM102"/>
      <c r="AN102"/>
      <c r="AO102"/>
      <c r="AP102"/>
      <c r="AQ102"/>
      <c r="AR102"/>
      <c r="AS102"/>
      <c r="AT102"/>
      <c r="AU102"/>
      <c r="AV102"/>
      <c r="AW102"/>
      <c r="AX102"/>
      <c r="AY102"/>
      <c r="AZ102"/>
      <c r="BA102"/>
      <c r="BB102"/>
      <c r="BC102"/>
      <c r="BD102"/>
      <c r="BE102"/>
      <c r="BF102"/>
      <c r="BG102"/>
      <c r="BH102"/>
      <c r="BI102"/>
      <c r="BJ102"/>
      <c r="BK102"/>
      <c r="BL102"/>
    </row>
    <row r="103" spans="1:64">
      <c r="A103"/>
      <c r="B103" s="36"/>
      <c r="C103"/>
      <c r="D103"/>
      <c r="E103"/>
      <c r="F103"/>
      <c r="G103"/>
      <c r="H103"/>
      <c r="I103"/>
      <c r="J103"/>
      <c r="K103"/>
      <c r="L103"/>
      <c r="M103"/>
      <c r="N103"/>
      <c r="O103"/>
      <c r="P103"/>
      <c r="Q103"/>
      <c r="R103"/>
      <c r="S103"/>
      <c r="T103"/>
      <c r="U103"/>
      <c r="V103"/>
      <c r="W103"/>
      <c r="X103"/>
      <c r="Y103"/>
      <c r="Z103"/>
      <c r="AA103"/>
      <c r="AB103"/>
      <c r="AC103"/>
      <c r="AD103"/>
      <c r="AE103"/>
      <c r="AF103"/>
      <c r="AG103"/>
      <c r="AH103"/>
      <c r="AI103"/>
      <c r="AJ103"/>
      <c r="AK103"/>
      <c r="AL103"/>
      <c r="AM103"/>
      <c r="AN103"/>
      <c r="AO103"/>
      <c r="AP103"/>
      <c r="AQ103"/>
      <c r="AR103"/>
      <c r="AS103"/>
      <c r="AT103"/>
      <c r="AU103"/>
      <c r="AV103"/>
      <c r="AW103"/>
      <c r="AX103"/>
      <c r="AY103"/>
      <c r="AZ103"/>
      <c r="BA103"/>
      <c r="BB103"/>
      <c r="BC103"/>
      <c r="BD103"/>
      <c r="BE103"/>
      <c r="BF103"/>
      <c r="BG103"/>
      <c r="BH103"/>
      <c r="BI103"/>
      <c r="BJ103"/>
      <c r="BK103"/>
      <c r="BL103"/>
    </row>
    <row r="104" spans="1:64">
      <c r="A104"/>
      <c r="B104" s="36"/>
      <c r="C104"/>
      <c r="D104"/>
      <c r="E104"/>
      <c r="F104"/>
      <c r="G104"/>
      <c r="H104"/>
      <c r="I104"/>
      <c r="J104"/>
      <c r="K104"/>
      <c r="L104"/>
      <c r="M104"/>
      <c r="N104"/>
      <c r="O104"/>
      <c r="P104"/>
      <c r="Q104"/>
      <c r="R104"/>
      <c r="S104"/>
      <c r="T104"/>
      <c r="U104"/>
      <c r="V104"/>
      <c r="W104"/>
      <c r="X104"/>
      <c r="Y104"/>
      <c r="Z104"/>
      <c r="AA104"/>
      <c r="AB104"/>
      <c r="AC104"/>
      <c r="AD104"/>
      <c r="AE104"/>
      <c r="AF104"/>
      <c r="AG104"/>
      <c r="AH104"/>
      <c r="AI104"/>
      <c r="AJ104"/>
      <c r="AK104"/>
      <c r="AL104"/>
      <c r="AM104"/>
      <c r="AN104"/>
      <c r="AO104"/>
      <c r="AP104"/>
      <c r="AQ104"/>
      <c r="AR104"/>
      <c r="AS104"/>
      <c r="AT104"/>
      <c r="AU104"/>
      <c r="AV104"/>
      <c r="AW104"/>
      <c r="AX104"/>
      <c r="AY104"/>
      <c r="AZ104"/>
      <c r="BA104"/>
      <c r="BB104"/>
      <c r="BC104"/>
      <c r="BD104"/>
      <c r="BE104"/>
      <c r="BF104"/>
      <c r="BG104"/>
      <c r="BH104"/>
      <c r="BI104"/>
      <c r="BJ104"/>
      <c r="BK104"/>
      <c r="BL104"/>
    </row>
    <row r="105" spans="1:64">
      <c r="A105"/>
      <c r="C105"/>
      <c r="D105"/>
      <c r="E105"/>
      <c r="F105"/>
      <c r="G105"/>
      <c r="H105"/>
      <c r="I105"/>
      <c r="J105"/>
      <c r="K105"/>
      <c r="L105"/>
      <c r="M105"/>
      <c r="N105"/>
      <c r="O105"/>
      <c r="P105"/>
      <c r="Q105"/>
      <c r="R105"/>
      <c r="S105"/>
      <c r="T105"/>
      <c r="U105"/>
      <c r="V105"/>
      <c r="W105"/>
      <c r="X105"/>
      <c r="Y105"/>
      <c r="Z105"/>
      <c r="AA105"/>
      <c r="AB105"/>
      <c r="AC105"/>
      <c r="AD105"/>
      <c r="AE105"/>
      <c r="AF105"/>
      <c r="AG105"/>
      <c r="AH105"/>
      <c r="AI105"/>
      <c r="AJ105"/>
      <c r="AK105"/>
      <c r="AL105"/>
      <c r="AM105"/>
      <c r="AN105"/>
      <c r="AO105"/>
      <c r="AP105"/>
      <c r="AQ105"/>
      <c r="AR105"/>
      <c r="AS105"/>
      <c r="AT105"/>
      <c r="AU105"/>
      <c r="AV105"/>
      <c r="AW105"/>
      <c r="AX105"/>
      <c r="AY105"/>
      <c r="AZ105"/>
      <c r="BA105"/>
      <c r="BB105"/>
      <c r="BC105"/>
      <c r="BD105"/>
      <c r="BE105"/>
      <c r="BF105"/>
      <c r="BG105"/>
      <c r="BH105"/>
      <c r="BI105"/>
      <c r="BJ105"/>
      <c r="BK105"/>
      <c r="BL105"/>
    </row>
    <row r="106" spans="1:64">
      <c r="A106"/>
      <c r="C106"/>
      <c r="D106"/>
      <c r="E106"/>
      <c r="F106"/>
      <c r="G106"/>
      <c r="H106"/>
      <c r="I106"/>
      <c r="J106"/>
      <c r="K106"/>
      <c r="L106"/>
      <c r="M106"/>
      <c r="N106"/>
      <c r="O106"/>
      <c r="P106"/>
      <c r="Q106"/>
      <c r="R106"/>
      <c r="S106"/>
      <c r="T106"/>
      <c r="U106"/>
      <c r="V106"/>
      <c r="W106"/>
      <c r="X106"/>
      <c r="Y106"/>
      <c r="Z106"/>
      <c r="AA106"/>
      <c r="AB106"/>
      <c r="AC106"/>
      <c r="AD106"/>
      <c r="AE106"/>
      <c r="AF106"/>
      <c r="AG106"/>
      <c r="AH106"/>
      <c r="AI106"/>
      <c r="AJ106"/>
      <c r="AK106"/>
      <c r="AL106"/>
      <c r="AM106"/>
      <c r="AN106"/>
      <c r="AO106"/>
      <c r="AP106"/>
      <c r="AQ106"/>
      <c r="AR106"/>
      <c r="AS106"/>
      <c r="AT106"/>
      <c r="AU106"/>
      <c r="AV106"/>
      <c r="AW106"/>
      <c r="AX106"/>
      <c r="AY106"/>
      <c r="AZ106"/>
      <c r="BA106"/>
      <c r="BB106"/>
      <c r="BC106"/>
      <c r="BD106"/>
      <c r="BE106"/>
      <c r="BF106"/>
      <c r="BG106"/>
      <c r="BH106"/>
      <c r="BI106"/>
      <c r="BJ106"/>
      <c r="BK106"/>
      <c r="BL106"/>
    </row>
    <row r="107" spans="1:64">
      <c r="A107"/>
      <c r="C107"/>
      <c r="D107"/>
      <c r="E107"/>
      <c r="F107"/>
      <c r="G107"/>
      <c r="H107"/>
      <c r="I107"/>
      <c r="J107"/>
      <c r="K107"/>
      <c r="L107"/>
      <c r="M107"/>
      <c r="N107"/>
      <c r="O107"/>
      <c r="P107"/>
      <c r="Q107"/>
      <c r="R107"/>
      <c r="S107"/>
      <c r="T107"/>
      <c r="U107"/>
      <c r="V107"/>
      <c r="W107"/>
      <c r="X107"/>
      <c r="Y107"/>
      <c r="Z107"/>
      <c r="AA107"/>
      <c r="AB107"/>
      <c r="AC107"/>
      <c r="AD107"/>
      <c r="AE107"/>
      <c r="AF107"/>
      <c r="AG107"/>
      <c r="AH107"/>
      <c r="AI107"/>
      <c r="AJ107"/>
      <c r="AK107"/>
      <c r="AL107"/>
      <c r="AM107"/>
      <c r="AN107"/>
      <c r="AO107"/>
      <c r="AP107"/>
      <c r="AQ107"/>
      <c r="AR107"/>
      <c r="AS107"/>
      <c r="AT107"/>
      <c r="AU107"/>
      <c r="AV107"/>
      <c r="AW107"/>
      <c r="AX107"/>
      <c r="AY107"/>
      <c r="AZ107"/>
      <c r="BA107"/>
      <c r="BB107"/>
      <c r="BC107"/>
      <c r="BD107"/>
      <c r="BE107"/>
      <c r="BF107"/>
      <c r="BG107"/>
      <c r="BH107"/>
      <c r="BI107"/>
      <c r="BJ107"/>
      <c r="BK107"/>
      <c r="BL107"/>
    </row>
    <row r="108" spans="1:64">
      <c r="A108"/>
      <c r="B108" s="36"/>
      <c r="C108"/>
      <c r="D108"/>
      <c r="E108"/>
      <c r="F108"/>
      <c r="G108"/>
      <c r="H108"/>
      <c r="I108"/>
      <c r="J108"/>
      <c r="K108"/>
      <c r="L108"/>
      <c r="M108"/>
      <c r="N108"/>
      <c r="O108"/>
      <c r="P108"/>
      <c r="Q108"/>
      <c r="R108"/>
      <c r="S108"/>
      <c r="T108"/>
      <c r="U108"/>
      <c r="V108"/>
      <c r="W108"/>
      <c r="X108"/>
      <c r="Y108"/>
      <c r="Z108"/>
      <c r="AA108"/>
      <c r="AB108"/>
      <c r="AC108"/>
      <c r="AD108"/>
      <c r="AE108"/>
      <c r="AF108"/>
      <c r="AG108"/>
      <c r="AH108"/>
      <c r="AI108"/>
      <c r="AJ108"/>
      <c r="AK108"/>
      <c r="AL108"/>
      <c r="AM108"/>
      <c r="AN108"/>
      <c r="AO108"/>
      <c r="AP108"/>
      <c r="AQ108"/>
      <c r="AR108"/>
      <c r="AS108"/>
      <c r="AT108"/>
      <c r="AU108"/>
      <c r="AV108"/>
      <c r="AW108"/>
      <c r="AX108"/>
      <c r="AY108"/>
      <c r="AZ108"/>
      <c r="BA108"/>
      <c r="BB108"/>
      <c r="BC108"/>
      <c r="BD108"/>
      <c r="BE108"/>
      <c r="BF108"/>
      <c r="BG108"/>
      <c r="BH108"/>
      <c r="BI108"/>
      <c r="BJ108"/>
      <c r="BK108"/>
      <c r="BL108"/>
    </row>
    <row r="109" spans="1:64">
      <c r="A109"/>
      <c r="B109" s="36"/>
      <c r="C109"/>
      <c r="D109"/>
      <c r="E109"/>
      <c r="F109"/>
      <c r="G109"/>
      <c r="H109"/>
      <c r="I109"/>
      <c r="J109"/>
      <c r="K109"/>
      <c r="L109"/>
      <c r="M109"/>
      <c r="N109"/>
      <c r="O109"/>
      <c r="P109"/>
      <c r="Q109"/>
      <c r="R109"/>
      <c r="S109"/>
      <c r="T109"/>
      <c r="U109"/>
      <c r="V109"/>
      <c r="W109"/>
      <c r="X109"/>
      <c r="Y109"/>
      <c r="Z109"/>
      <c r="AA109"/>
      <c r="AB109"/>
      <c r="AC109"/>
      <c r="AD109"/>
      <c r="AE109"/>
      <c r="AF109"/>
      <c r="AG109"/>
      <c r="AH109"/>
      <c r="AI109"/>
      <c r="AJ109"/>
      <c r="AK109"/>
      <c r="AL109"/>
      <c r="AM109"/>
      <c r="AN109"/>
      <c r="AO109"/>
      <c r="AP109"/>
      <c r="AQ109"/>
      <c r="AR109"/>
      <c r="AS109"/>
      <c r="AT109"/>
      <c r="AU109"/>
      <c r="AV109"/>
      <c r="AW109"/>
      <c r="AX109"/>
      <c r="AY109"/>
      <c r="AZ109"/>
      <c r="BA109"/>
      <c r="BB109"/>
      <c r="BC109"/>
      <c r="BD109"/>
      <c r="BE109"/>
      <c r="BF109"/>
      <c r="BG109"/>
      <c r="BH109"/>
      <c r="BI109"/>
      <c r="BJ109"/>
      <c r="BK109"/>
      <c r="BL109"/>
    </row>
    <row r="110" spans="1:64">
      <c r="A110"/>
      <c r="C110"/>
      <c r="D110"/>
      <c r="E110"/>
      <c r="F110"/>
      <c r="G110"/>
      <c r="H110"/>
      <c r="I110"/>
      <c r="J110"/>
      <c r="K110"/>
      <c r="L110"/>
      <c r="M110"/>
      <c r="N110"/>
      <c r="O110"/>
      <c r="P110"/>
      <c r="Q110"/>
      <c r="R110"/>
      <c r="S110"/>
      <c r="T110"/>
      <c r="U110"/>
      <c r="V110"/>
      <c r="W110"/>
      <c r="X110"/>
      <c r="Y110"/>
      <c r="Z110"/>
      <c r="AA110"/>
      <c r="AB110"/>
      <c r="AC110"/>
      <c r="AD110"/>
      <c r="AE110"/>
      <c r="AF110"/>
      <c r="AG110"/>
      <c r="AH110"/>
      <c r="AI110"/>
      <c r="AJ110"/>
      <c r="AK110"/>
      <c r="AL110"/>
      <c r="AM110"/>
      <c r="AN110"/>
      <c r="AO110"/>
      <c r="AP110"/>
      <c r="AQ110"/>
      <c r="AR110"/>
      <c r="AS110"/>
      <c r="AT110"/>
      <c r="AU110"/>
      <c r="AV110"/>
      <c r="AW110"/>
      <c r="AX110"/>
      <c r="AY110"/>
      <c r="AZ110"/>
      <c r="BA110"/>
      <c r="BB110"/>
      <c r="BC110"/>
      <c r="BD110"/>
      <c r="BE110"/>
      <c r="BF110"/>
      <c r="BG110"/>
      <c r="BH110"/>
      <c r="BI110"/>
      <c r="BJ110"/>
      <c r="BK110"/>
      <c r="BL110"/>
    </row>
    <row r="111" spans="1:64">
      <c r="A111"/>
      <c r="C111"/>
      <c r="D111"/>
      <c r="E111"/>
      <c r="F111"/>
      <c r="G111"/>
      <c r="H111"/>
      <c r="I111"/>
      <c r="J111"/>
      <c r="K111"/>
      <c r="L111"/>
      <c r="M111"/>
      <c r="N111"/>
      <c r="O111"/>
      <c r="P111"/>
      <c r="Q111"/>
      <c r="R111"/>
      <c r="S111"/>
      <c r="T111"/>
      <c r="U111"/>
      <c r="V111"/>
      <c r="W111"/>
      <c r="X111"/>
      <c r="Y111"/>
      <c r="Z111"/>
      <c r="AA111"/>
      <c r="AB111"/>
      <c r="AC111"/>
      <c r="AD111"/>
      <c r="AE111"/>
      <c r="AF111"/>
      <c r="AG111"/>
      <c r="AH111"/>
      <c r="AI111"/>
      <c r="AJ111"/>
      <c r="AK111"/>
      <c r="AL111"/>
      <c r="AM111"/>
      <c r="AN111"/>
      <c r="AO111"/>
      <c r="AP111"/>
      <c r="AQ111"/>
      <c r="AR111"/>
      <c r="AS111"/>
      <c r="AT111"/>
      <c r="AU111"/>
      <c r="AV111"/>
      <c r="AW111"/>
      <c r="AX111"/>
      <c r="AY111"/>
      <c r="AZ111"/>
      <c r="BA111"/>
      <c r="BB111"/>
      <c r="BC111"/>
      <c r="BD111"/>
      <c r="BE111"/>
      <c r="BF111"/>
      <c r="BG111"/>
      <c r="BH111"/>
      <c r="BI111"/>
      <c r="BJ111"/>
      <c r="BK111"/>
      <c r="BL111"/>
    </row>
    <row r="112" spans="1:64">
      <c r="A112"/>
      <c r="C112"/>
      <c r="D112"/>
      <c r="E112"/>
      <c r="F112"/>
      <c r="G112"/>
      <c r="H112"/>
      <c r="I112"/>
      <c r="J112"/>
      <c r="K112"/>
      <c r="L112"/>
      <c r="M112"/>
      <c r="N112"/>
      <c r="O112"/>
      <c r="P112"/>
      <c r="Q112"/>
      <c r="R112"/>
      <c r="S112"/>
      <c r="T112"/>
      <c r="U112"/>
      <c r="V112"/>
      <c r="W112"/>
      <c r="X112"/>
      <c r="Y112"/>
      <c r="Z112"/>
      <c r="AA112"/>
      <c r="AB112"/>
      <c r="AC112"/>
      <c r="AD112"/>
      <c r="AE112"/>
      <c r="AF112"/>
      <c r="AG112"/>
      <c r="AH112"/>
      <c r="AI112"/>
      <c r="AJ112"/>
      <c r="AK112"/>
      <c r="AL112"/>
      <c r="AM112"/>
      <c r="AN112"/>
      <c r="AO112"/>
      <c r="AP112"/>
      <c r="AQ112"/>
      <c r="AR112"/>
      <c r="AS112"/>
      <c r="AT112"/>
      <c r="AU112"/>
      <c r="AV112"/>
      <c r="AW112"/>
      <c r="AX112"/>
      <c r="AY112"/>
      <c r="AZ112"/>
      <c r="BA112"/>
      <c r="BB112"/>
      <c r="BC112"/>
      <c r="BD112"/>
      <c r="BE112"/>
      <c r="BF112"/>
      <c r="BG112"/>
      <c r="BH112"/>
      <c r="BI112"/>
      <c r="BJ112"/>
      <c r="BK112"/>
      <c r="BL112"/>
    </row>
    <row r="113" spans="1:64">
      <c r="A113"/>
      <c r="B113" s="36"/>
      <c r="C113"/>
      <c r="D113"/>
      <c r="E113"/>
      <c r="F113"/>
      <c r="G113"/>
      <c r="H113"/>
      <c r="I113"/>
      <c r="J113"/>
      <c r="K113"/>
      <c r="L113"/>
      <c r="M113"/>
      <c r="N113"/>
      <c r="O113"/>
      <c r="P113"/>
      <c r="Q113"/>
      <c r="R113"/>
      <c r="S113"/>
      <c r="T113"/>
      <c r="U113"/>
      <c r="V113"/>
      <c r="W113"/>
      <c r="X113"/>
      <c r="Y113"/>
      <c r="Z113"/>
      <c r="AA113"/>
      <c r="AB113"/>
      <c r="AC113"/>
      <c r="AD113"/>
      <c r="AE113"/>
      <c r="AF113"/>
      <c r="AG113"/>
      <c r="AH113"/>
      <c r="AI113"/>
      <c r="AJ113"/>
      <c r="AK113"/>
      <c r="AL113"/>
      <c r="AM113"/>
      <c r="AN113"/>
      <c r="AO113"/>
      <c r="AP113"/>
      <c r="AQ113"/>
      <c r="AR113"/>
      <c r="AS113"/>
      <c r="AT113"/>
      <c r="AU113"/>
      <c r="AV113"/>
      <c r="AW113"/>
      <c r="AX113"/>
      <c r="AY113"/>
      <c r="AZ113"/>
      <c r="BA113"/>
      <c r="BB113"/>
      <c r="BC113"/>
      <c r="BD113"/>
      <c r="BE113"/>
      <c r="BF113"/>
      <c r="BG113"/>
      <c r="BH113"/>
      <c r="BI113"/>
      <c r="BJ113"/>
      <c r="BK113"/>
      <c r="BL113"/>
    </row>
    <row r="114" spans="1:64">
      <c r="A114"/>
      <c r="C114"/>
      <c r="D114"/>
      <c r="E114"/>
      <c r="F114"/>
      <c r="G114"/>
      <c r="H114"/>
      <c r="I114"/>
      <c r="J114"/>
      <c r="K114"/>
      <c r="L114"/>
      <c r="M114"/>
      <c r="N114"/>
      <c r="O114"/>
      <c r="P114"/>
      <c r="Q114"/>
      <c r="R114"/>
      <c r="S114"/>
      <c r="T114"/>
      <c r="U114"/>
      <c r="V114"/>
      <c r="W114"/>
      <c r="X114"/>
      <c r="Y114"/>
      <c r="Z114"/>
      <c r="AA114"/>
      <c r="AB114"/>
      <c r="AC114"/>
      <c r="AD114"/>
      <c r="AE114"/>
      <c r="AF114"/>
      <c r="AG114"/>
      <c r="AH114"/>
      <c r="AI114"/>
      <c r="AJ114"/>
      <c r="AK114"/>
      <c r="AL114"/>
      <c r="AM114"/>
      <c r="AN114"/>
      <c r="AO114"/>
      <c r="AP114"/>
      <c r="AQ114"/>
      <c r="AR114"/>
      <c r="AS114"/>
      <c r="AT114"/>
      <c r="AU114"/>
      <c r="AV114"/>
      <c r="AW114"/>
      <c r="AX114"/>
      <c r="AY114"/>
      <c r="AZ114"/>
      <c r="BA114"/>
      <c r="BB114"/>
      <c r="BC114"/>
      <c r="BD114"/>
      <c r="BE114"/>
      <c r="BF114"/>
      <c r="BG114"/>
      <c r="BH114"/>
      <c r="BI114"/>
      <c r="BJ114"/>
      <c r="BK114"/>
      <c r="BL114"/>
    </row>
    <row r="115" spans="1:64">
      <c r="A115"/>
      <c r="C115"/>
      <c r="D115"/>
      <c r="E115"/>
      <c r="F115"/>
      <c r="G115"/>
      <c r="H115"/>
      <c r="I115"/>
      <c r="J115"/>
      <c r="K115"/>
      <c r="L115"/>
      <c r="M115"/>
      <c r="N115"/>
      <c r="O115"/>
      <c r="P115"/>
      <c r="Q115"/>
      <c r="R115"/>
      <c r="S115"/>
      <c r="T115"/>
      <c r="U115"/>
      <c r="V115"/>
      <c r="W115"/>
      <c r="X115"/>
      <c r="Y115"/>
      <c r="Z115"/>
      <c r="AA115"/>
      <c r="AB115"/>
      <c r="AC115"/>
      <c r="AD115"/>
      <c r="AE115"/>
      <c r="AF115"/>
      <c r="AG115"/>
      <c r="AH115"/>
      <c r="AI115"/>
      <c r="AJ115"/>
      <c r="AK115"/>
      <c r="AL115"/>
      <c r="AM115"/>
      <c r="AN115"/>
      <c r="AO115"/>
      <c r="AP115"/>
      <c r="AQ115"/>
      <c r="AR115"/>
      <c r="AS115"/>
      <c r="AT115"/>
      <c r="AU115"/>
      <c r="AV115"/>
      <c r="AW115"/>
      <c r="AX115"/>
      <c r="AY115"/>
      <c r="AZ115"/>
      <c r="BA115"/>
      <c r="BB115"/>
      <c r="BC115"/>
      <c r="BD115"/>
      <c r="BE115"/>
      <c r="BF115"/>
      <c r="BG115"/>
      <c r="BH115"/>
      <c r="BI115"/>
      <c r="BJ115"/>
      <c r="BK115"/>
      <c r="BL115"/>
    </row>
    <row r="116" spans="1:64">
      <c r="A116"/>
      <c r="C116"/>
      <c r="D116"/>
      <c r="E116"/>
      <c r="F116"/>
      <c r="G116"/>
      <c r="H116"/>
      <c r="I116"/>
      <c r="J116"/>
      <c r="K116"/>
      <c r="L116"/>
      <c r="M116"/>
      <c r="N116"/>
      <c r="O116"/>
      <c r="P116"/>
      <c r="Q116"/>
      <c r="R116"/>
      <c r="S116"/>
      <c r="T116"/>
      <c r="U116"/>
      <c r="V116"/>
      <c r="W116"/>
      <c r="X116"/>
      <c r="Y116"/>
      <c r="Z116"/>
      <c r="AA116"/>
      <c r="AB116"/>
      <c r="AC116"/>
      <c r="AD116"/>
      <c r="AE116"/>
      <c r="AF116"/>
      <c r="AG116"/>
      <c r="AH116"/>
      <c r="AI116"/>
      <c r="AJ116"/>
      <c r="AK116"/>
      <c r="AL116"/>
      <c r="AM116"/>
      <c r="AN116"/>
      <c r="AO116"/>
      <c r="AP116"/>
      <c r="AQ116"/>
      <c r="AR116"/>
      <c r="AS116"/>
      <c r="AT116"/>
      <c r="AU116"/>
      <c r="AV116"/>
      <c r="AW116"/>
      <c r="AX116"/>
      <c r="AY116"/>
      <c r="AZ116"/>
      <c r="BA116"/>
      <c r="BB116"/>
      <c r="BC116"/>
      <c r="BD116"/>
      <c r="BE116"/>
      <c r="BF116"/>
      <c r="BG116"/>
      <c r="BH116"/>
      <c r="BI116"/>
      <c r="BJ116"/>
      <c r="BK116"/>
      <c r="BL116"/>
    </row>
    <row r="117" spans="1:64">
      <c r="A117"/>
      <c r="C117"/>
      <c r="D117"/>
      <c r="E117"/>
      <c r="F117"/>
      <c r="G117"/>
      <c r="H117"/>
      <c r="I117"/>
      <c r="J117"/>
      <c r="K117"/>
      <c r="L117"/>
      <c r="M117"/>
      <c r="N117"/>
      <c r="O117"/>
      <c r="P117"/>
      <c r="Q117"/>
      <c r="R117"/>
      <c r="S117"/>
      <c r="T117"/>
      <c r="U117"/>
      <c r="V117"/>
      <c r="W117"/>
      <c r="X117"/>
      <c r="Y117"/>
      <c r="Z117"/>
      <c r="AA117"/>
      <c r="AB117"/>
      <c r="AC117"/>
      <c r="AD117"/>
      <c r="AE117"/>
      <c r="AF117"/>
      <c r="AG117"/>
      <c r="AH117"/>
      <c r="AI117"/>
      <c r="AJ117"/>
      <c r="AK117"/>
      <c r="AL117"/>
      <c r="AM117"/>
      <c r="AN117"/>
      <c r="AO117"/>
      <c r="AP117"/>
      <c r="AQ117"/>
      <c r="AR117"/>
      <c r="AS117"/>
      <c r="AT117"/>
      <c r="AU117"/>
      <c r="AV117"/>
      <c r="AW117"/>
      <c r="AX117"/>
      <c r="AY117"/>
      <c r="AZ117"/>
      <c r="BA117"/>
      <c r="BB117"/>
      <c r="BC117"/>
      <c r="BD117"/>
      <c r="BE117"/>
      <c r="BF117"/>
      <c r="BG117"/>
      <c r="BH117"/>
      <c r="BI117"/>
      <c r="BJ117"/>
      <c r="BK117"/>
      <c r="BL117"/>
    </row>
    <row r="118" spans="1:64">
      <c r="A118"/>
      <c r="C118"/>
      <c r="D118"/>
      <c r="E118"/>
      <c r="F118"/>
      <c r="G118"/>
      <c r="H118"/>
      <c r="I118"/>
      <c r="J118"/>
      <c r="K118"/>
      <c r="L118"/>
      <c r="M118"/>
      <c r="N118"/>
      <c r="O118"/>
      <c r="P118"/>
      <c r="Q118"/>
      <c r="R118"/>
      <c r="S118"/>
      <c r="T118"/>
      <c r="U118"/>
      <c r="V118"/>
      <c r="W118"/>
      <c r="X118"/>
      <c r="Y118"/>
      <c r="Z118"/>
      <c r="AA118"/>
      <c r="AB118"/>
      <c r="AC118"/>
      <c r="AD118"/>
      <c r="AE118"/>
      <c r="AF118"/>
      <c r="AG118"/>
      <c r="AH118"/>
      <c r="AI118"/>
      <c r="AJ118"/>
      <c r="AK118"/>
      <c r="AL118"/>
      <c r="AM118"/>
      <c r="AN118"/>
      <c r="AO118"/>
      <c r="AP118"/>
      <c r="AQ118"/>
      <c r="AR118"/>
      <c r="AS118"/>
      <c r="AT118"/>
      <c r="AU118"/>
      <c r="AV118"/>
      <c r="AW118"/>
      <c r="AX118"/>
      <c r="AY118"/>
      <c r="AZ118"/>
      <c r="BA118"/>
      <c r="BB118"/>
      <c r="BC118"/>
      <c r="BD118"/>
      <c r="BE118"/>
      <c r="BF118"/>
      <c r="BG118"/>
      <c r="BH118"/>
      <c r="BI118"/>
      <c r="BJ118"/>
      <c r="BK118"/>
      <c r="BL118"/>
    </row>
    <row r="119" spans="1:64">
      <c r="A119"/>
      <c r="C119"/>
      <c r="D119"/>
      <c r="E119"/>
      <c r="F119"/>
      <c r="G119"/>
      <c r="H119"/>
      <c r="I119"/>
      <c r="J119"/>
      <c r="K119"/>
      <c r="L119"/>
      <c r="M119"/>
      <c r="N119"/>
      <c r="O119"/>
      <c r="P119"/>
      <c r="Q119"/>
      <c r="R119"/>
      <c r="S119"/>
      <c r="T119"/>
      <c r="U119"/>
      <c r="V119"/>
      <c r="W119"/>
      <c r="X119"/>
      <c r="Y119"/>
      <c r="Z119"/>
      <c r="AA119"/>
      <c r="AB119"/>
      <c r="AC119"/>
      <c r="AD119"/>
      <c r="AE119"/>
      <c r="AF119"/>
      <c r="AG119"/>
      <c r="AH119"/>
      <c r="AI119"/>
      <c r="AJ119"/>
      <c r="AK119"/>
      <c r="AL119"/>
      <c r="AM119"/>
      <c r="AN119"/>
      <c r="AO119"/>
      <c r="AP119"/>
      <c r="AQ119"/>
      <c r="AR119"/>
      <c r="AS119"/>
      <c r="AT119"/>
      <c r="AU119"/>
      <c r="AV119"/>
      <c r="AW119"/>
      <c r="AX119"/>
      <c r="AY119"/>
      <c r="AZ119"/>
      <c r="BA119"/>
      <c r="BB119"/>
      <c r="BC119"/>
      <c r="BD119"/>
      <c r="BE119"/>
      <c r="BF119"/>
      <c r="BG119"/>
      <c r="BH119"/>
      <c r="BI119"/>
      <c r="BJ119"/>
      <c r="BK119"/>
      <c r="BL119"/>
    </row>
    <row r="120" spans="1:64">
      <c r="A120"/>
      <c r="C120"/>
      <c r="D120"/>
      <c r="E120"/>
      <c r="F120"/>
      <c r="G120"/>
      <c r="H120"/>
      <c r="I120"/>
      <c r="J120"/>
      <c r="K120"/>
      <c r="L120"/>
      <c r="M120"/>
      <c r="N120"/>
      <c r="O120"/>
      <c r="P120"/>
      <c r="Q120"/>
      <c r="R120"/>
      <c r="S120"/>
      <c r="T120"/>
      <c r="U120"/>
      <c r="V120"/>
      <c r="W120"/>
      <c r="X120"/>
      <c r="Y120"/>
      <c r="Z120"/>
      <c r="AA120"/>
      <c r="AB120"/>
      <c r="AC120"/>
      <c r="AD120"/>
      <c r="AE120"/>
      <c r="AF120"/>
      <c r="AG120"/>
      <c r="AH120"/>
      <c r="AI120"/>
      <c r="AJ120"/>
      <c r="AK120"/>
      <c r="AL120"/>
      <c r="AM120"/>
      <c r="AN120"/>
      <c r="AO120"/>
      <c r="AP120"/>
      <c r="AQ120"/>
      <c r="AR120"/>
      <c r="AS120"/>
      <c r="AT120"/>
      <c r="AU120"/>
      <c r="AV120"/>
      <c r="AW120"/>
      <c r="AX120"/>
      <c r="AY120"/>
      <c r="AZ120"/>
      <c r="BA120"/>
      <c r="BB120"/>
      <c r="BC120"/>
      <c r="BD120"/>
      <c r="BE120"/>
      <c r="BF120"/>
      <c r="BG120"/>
      <c r="BH120"/>
      <c r="BI120"/>
      <c r="BJ120"/>
      <c r="BK120"/>
      <c r="BL120"/>
    </row>
    <row r="121" spans="1:64">
      <c r="A121"/>
      <c r="C121"/>
      <c r="D121"/>
      <c r="E121"/>
      <c r="F121"/>
      <c r="G121"/>
      <c r="H121"/>
      <c r="I121"/>
      <c r="J121"/>
      <c r="K121"/>
      <c r="L121"/>
      <c r="M121"/>
      <c r="N121"/>
      <c r="O121"/>
      <c r="P121"/>
      <c r="Q121"/>
      <c r="R121"/>
      <c r="S121"/>
      <c r="T121"/>
      <c r="U121"/>
      <c r="V121"/>
      <c r="W121"/>
      <c r="X121"/>
      <c r="Y121"/>
      <c r="Z121"/>
      <c r="AA121"/>
      <c r="AB121"/>
      <c r="AC121"/>
      <c r="AD121"/>
      <c r="AE121"/>
      <c r="AF121"/>
      <c r="AG121"/>
      <c r="AH121"/>
      <c r="AI121"/>
      <c r="AJ121"/>
      <c r="AK121"/>
      <c r="AL121"/>
      <c r="AM121"/>
      <c r="AN121"/>
      <c r="AO121"/>
      <c r="AP121"/>
      <c r="AQ121"/>
      <c r="AR121"/>
      <c r="AS121"/>
      <c r="AT121"/>
      <c r="AU121"/>
      <c r="AV121"/>
      <c r="AW121"/>
      <c r="AX121"/>
      <c r="AY121"/>
      <c r="AZ121"/>
      <c r="BA121"/>
      <c r="BB121"/>
      <c r="BC121"/>
      <c r="BD121"/>
      <c r="BE121"/>
      <c r="BF121"/>
      <c r="BG121"/>
      <c r="BH121"/>
      <c r="BI121"/>
      <c r="BJ121"/>
      <c r="BK121"/>
      <c r="BL121"/>
    </row>
    <row r="122" spans="1:64">
      <c r="A122"/>
      <c r="C122"/>
      <c r="D122"/>
      <c r="E122"/>
      <c r="F122"/>
      <c r="G122"/>
      <c r="H122"/>
      <c r="I122"/>
      <c r="J122"/>
      <c r="K122"/>
      <c r="L122"/>
      <c r="M122"/>
      <c r="N122"/>
      <c r="O122"/>
      <c r="P122"/>
      <c r="Q122"/>
      <c r="R122"/>
      <c r="S122"/>
      <c r="T122"/>
      <c r="U122"/>
      <c r="V122"/>
      <c r="W122"/>
      <c r="X122"/>
      <c r="Y122"/>
      <c r="Z122"/>
      <c r="AA122"/>
      <c r="AB122"/>
      <c r="AC122"/>
      <c r="AD122"/>
      <c r="AE122"/>
      <c r="AF122"/>
      <c r="AG122"/>
      <c r="AH122"/>
      <c r="AI122"/>
      <c r="AJ122"/>
      <c r="AK122"/>
      <c r="AL122"/>
      <c r="AM122"/>
      <c r="AN122"/>
      <c r="AO122"/>
      <c r="AP122"/>
      <c r="AQ122"/>
      <c r="AR122"/>
      <c r="AS122"/>
      <c r="AT122"/>
      <c r="AU122"/>
      <c r="AV122"/>
      <c r="AW122"/>
      <c r="AX122"/>
      <c r="AY122"/>
      <c r="AZ122"/>
      <c r="BA122"/>
      <c r="BB122"/>
      <c r="BC122"/>
      <c r="BD122"/>
      <c r="BE122"/>
      <c r="BF122"/>
      <c r="BG122"/>
      <c r="BH122"/>
      <c r="BI122"/>
      <c r="BJ122"/>
      <c r="BK122"/>
      <c r="BL122"/>
    </row>
    <row r="123" spans="1:64">
      <c r="A123"/>
      <c r="C123"/>
      <c r="D123"/>
      <c r="E123"/>
      <c r="F123"/>
      <c r="G123"/>
      <c r="H123"/>
      <c r="I123"/>
      <c r="J123"/>
      <c r="K123"/>
      <c r="L123"/>
      <c r="M123"/>
      <c r="N123"/>
      <c r="O123"/>
      <c r="P123"/>
      <c r="Q123"/>
      <c r="R123"/>
      <c r="S123"/>
      <c r="T123"/>
      <c r="U123"/>
      <c r="V123"/>
      <c r="W123"/>
      <c r="X123"/>
      <c r="Y123"/>
      <c r="Z123"/>
      <c r="AA123"/>
      <c r="AB123"/>
      <c r="AC123"/>
      <c r="AD123"/>
      <c r="AE123"/>
      <c r="AF123"/>
      <c r="AG123"/>
      <c r="AH123"/>
      <c r="AI123"/>
      <c r="AJ123"/>
      <c r="AK123"/>
      <c r="AL123"/>
      <c r="AM123"/>
      <c r="AN123"/>
      <c r="AO123"/>
      <c r="AP123"/>
      <c r="AQ123"/>
      <c r="AR123"/>
      <c r="AS123"/>
      <c r="AT123"/>
      <c r="AU123"/>
      <c r="AV123"/>
      <c r="AW123"/>
      <c r="AX123"/>
      <c r="AY123"/>
      <c r="AZ123"/>
      <c r="BA123"/>
      <c r="BB123"/>
      <c r="BC123"/>
      <c r="BD123"/>
      <c r="BE123"/>
      <c r="BF123"/>
      <c r="BG123"/>
      <c r="BH123"/>
      <c r="BI123"/>
      <c r="BJ123"/>
      <c r="BK123"/>
      <c r="BL123"/>
    </row>
    <row r="124" spans="1:64">
      <c r="A124"/>
      <c r="C124"/>
      <c r="D124"/>
      <c r="E124"/>
      <c r="F124"/>
      <c r="G124"/>
      <c r="H124"/>
      <c r="I124"/>
      <c r="J124"/>
      <c r="K124"/>
      <c r="L124"/>
      <c r="M124"/>
      <c r="N124"/>
      <c r="O124"/>
      <c r="P124"/>
      <c r="Q124"/>
      <c r="R124"/>
      <c r="S124"/>
      <c r="T124"/>
      <c r="U124"/>
      <c r="V124"/>
      <c r="W124"/>
      <c r="X124"/>
      <c r="Y124"/>
      <c r="Z124"/>
      <c r="AA124"/>
      <c r="AB124"/>
      <c r="AC124"/>
      <c r="AD124"/>
      <c r="AE124"/>
      <c r="AF124"/>
      <c r="AG124"/>
      <c r="AH124"/>
      <c r="AI124"/>
      <c r="AJ124"/>
      <c r="AK124"/>
      <c r="AL124"/>
      <c r="AM124"/>
      <c r="AN124"/>
      <c r="AO124"/>
      <c r="AP124"/>
      <c r="AQ124"/>
      <c r="AR124"/>
      <c r="AS124"/>
      <c r="AT124"/>
      <c r="AU124"/>
      <c r="AV124"/>
      <c r="AW124"/>
      <c r="AX124"/>
      <c r="AY124"/>
      <c r="AZ124"/>
      <c r="BA124"/>
      <c r="BB124"/>
      <c r="BC124"/>
      <c r="BD124"/>
      <c r="BE124"/>
      <c r="BF124"/>
      <c r="BG124"/>
      <c r="BH124"/>
      <c r="BI124"/>
      <c r="BJ124"/>
      <c r="BK124"/>
      <c r="BL124"/>
    </row>
    <row r="125" spans="1:64">
      <c r="A125"/>
      <c r="C125"/>
      <c r="D125"/>
      <c r="E125"/>
      <c r="F125"/>
      <c r="G125"/>
      <c r="H125"/>
      <c r="I125"/>
      <c r="J125"/>
      <c r="K125"/>
      <c r="L125"/>
      <c r="M125"/>
      <c r="N125"/>
      <c r="O125"/>
      <c r="P125"/>
      <c r="Q125"/>
      <c r="R125"/>
      <c r="S125"/>
      <c r="T125"/>
      <c r="U125"/>
      <c r="V125"/>
      <c r="W125"/>
      <c r="X125"/>
      <c r="Y125"/>
      <c r="Z125"/>
      <c r="AA125"/>
      <c r="AB125"/>
      <c r="AC125"/>
      <c r="AD125"/>
      <c r="AE125"/>
      <c r="AF125"/>
      <c r="AG125"/>
      <c r="AH125"/>
      <c r="AI125"/>
      <c r="AJ125"/>
      <c r="AK125"/>
      <c r="AL125"/>
      <c r="AM125"/>
      <c r="AN125"/>
      <c r="AO125"/>
      <c r="AP125"/>
      <c r="AQ125"/>
      <c r="AR125"/>
      <c r="AS125"/>
      <c r="AT125"/>
      <c r="AU125"/>
      <c r="AV125"/>
      <c r="AW125"/>
      <c r="AX125"/>
      <c r="AY125"/>
      <c r="AZ125"/>
      <c r="BA125"/>
      <c r="BB125"/>
      <c r="BC125"/>
      <c r="BD125"/>
      <c r="BE125"/>
      <c r="BF125"/>
      <c r="BG125"/>
      <c r="BH125"/>
      <c r="BI125"/>
      <c r="BJ125"/>
      <c r="BK125"/>
      <c r="BL125"/>
    </row>
    <row r="126" spans="1:64">
      <c r="A126"/>
      <c r="C126"/>
      <c r="D126"/>
      <c r="E126"/>
      <c r="F126"/>
      <c r="G126"/>
      <c r="H126"/>
      <c r="I126"/>
      <c r="J126"/>
      <c r="K126"/>
      <c r="L126"/>
      <c r="M126"/>
      <c r="N126"/>
      <c r="O126"/>
      <c r="P126"/>
      <c r="Q126"/>
      <c r="R126"/>
      <c r="S126"/>
      <c r="T126"/>
      <c r="U126"/>
      <c r="V126"/>
      <c r="W126"/>
      <c r="X126"/>
      <c r="Y126"/>
      <c r="Z126"/>
      <c r="AA126"/>
      <c r="AB126"/>
      <c r="AC126"/>
      <c r="AD126"/>
      <c r="AE126"/>
      <c r="AF126"/>
      <c r="AG126"/>
      <c r="AH126"/>
      <c r="AI126"/>
      <c r="AJ126"/>
      <c r="AK126"/>
      <c r="AL126"/>
      <c r="AM126"/>
      <c r="AN126"/>
      <c r="AO126"/>
      <c r="AP126"/>
      <c r="AQ126"/>
      <c r="AR126"/>
      <c r="AS126"/>
      <c r="AT126"/>
      <c r="AU126"/>
      <c r="AV126"/>
      <c r="AW126"/>
      <c r="AX126"/>
      <c r="AY126"/>
      <c r="AZ126"/>
      <c r="BA126"/>
      <c r="BB126"/>
      <c r="BC126"/>
      <c r="BD126"/>
      <c r="BE126"/>
      <c r="BF126"/>
      <c r="BG126"/>
      <c r="BH126"/>
      <c r="BI126"/>
      <c r="BJ126"/>
      <c r="BK126"/>
      <c r="BL126"/>
    </row>
    <row r="127" spans="1:64">
      <c r="A127"/>
      <c r="B127" s="36"/>
      <c r="C127"/>
      <c r="D127"/>
      <c r="E127"/>
      <c r="F127"/>
      <c r="G127"/>
      <c r="H127"/>
      <c r="I127"/>
      <c r="J127"/>
      <c r="K127"/>
      <c r="L127"/>
      <c r="M127"/>
      <c r="N127"/>
      <c r="O127"/>
      <c r="P127"/>
      <c r="Q127"/>
      <c r="R127"/>
      <c r="S127"/>
      <c r="T127"/>
      <c r="U127"/>
      <c r="V127"/>
      <c r="W127"/>
      <c r="X127"/>
      <c r="Y127"/>
      <c r="Z127"/>
      <c r="AA127"/>
      <c r="AB127"/>
      <c r="AC127"/>
      <c r="AD127"/>
      <c r="AE127"/>
      <c r="AF127"/>
      <c r="AG127"/>
      <c r="AH127"/>
      <c r="AI127"/>
      <c r="AJ127"/>
      <c r="AK127"/>
      <c r="AL127"/>
      <c r="AM127"/>
      <c r="AN127"/>
      <c r="AO127"/>
      <c r="AP127"/>
      <c r="AQ127"/>
      <c r="AR127"/>
      <c r="AS127"/>
      <c r="AT127"/>
      <c r="AU127"/>
      <c r="AV127"/>
      <c r="AW127"/>
      <c r="AX127"/>
      <c r="AY127"/>
      <c r="AZ127"/>
      <c r="BA127"/>
      <c r="BB127"/>
      <c r="BC127"/>
      <c r="BD127"/>
      <c r="BE127"/>
      <c r="BF127"/>
      <c r="BG127"/>
      <c r="BH127"/>
      <c r="BI127"/>
      <c r="BJ127"/>
      <c r="BK127"/>
      <c r="BL127"/>
    </row>
    <row r="128" spans="1:64">
      <c r="A128"/>
      <c r="C128"/>
      <c r="D128"/>
      <c r="E128"/>
      <c r="F128"/>
      <c r="G128"/>
      <c r="H128"/>
      <c r="I128"/>
      <c r="J128"/>
      <c r="K128"/>
      <c r="L128"/>
      <c r="M128"/>
      <c r="N128"/>
      <c r="O128"/>
      <c r="P128"/>
      <c r="Q128"/>
      <c r="R128"/>
      <c r="S128"/>
      <c r="T128"/>
      <c r="U128"/>
      <c r="V128"/>
      <c r="W128"/>
      <c r="X128"/>
      <c r="Y128"/>
      <c r="Z128"/>
      <c r="AA128"/>
      <c r="AB128"/>
      <c r="AC128"/>
      <c r="AD128"/>
      <c r="AE128"/>
      <c r="AF128"/>
      <c r="AG128"/>
      <c r="AH128"/>
      <c r="AI128"/>
      <c r="AJ128"/>
      <c r="AK128"/>
      <c r="AL128"/>
      <c r="AM128"/>
      <c r="AN128"/>
      <c r="AO128"/>
      <c r="AP128"/>
      <c r="AQ128"/>
      <c r="AR128"/>
      <c r="AS128"/>
      <c r="AT128"/>
      <c r="AU128"/>
      <c r="AV128"/>
      <c r="AW128"/>
      <c r="AX128"/>
      <c r="AY128"/>
      <c r="AZ128"/>
      <c r="BA128"/>
      <c r="BB128"/>
      <c r="BC128"/>
      <c r="BD128"/>
      <c r="BE128"/>
      <c r="BF128"/>
      <c r="BG128"/>
      <c r="BH128"/>
      <c r="BI128"/>
      <c r="BJ128"/>
      <c r="BK128"/>
      <c r="BL128"/>
    </row>
    <row r="129" spans="1:64">
      <c r="A129"/>
      <c r="C129"/>
      <c r="D129"/>
      <c r="E129"/>
      <c r="F129"/>
      <c r="G129"/>
      <c r="H129"/>
      <c r="I129"/>
      <c r="J129"/>
      <c r="K129"/>
      <c r="L129"/>
      <c r="M129"/>
      <c r="N129"/>
      <c r="O129"/>
      <c r="P129"/>
      <c r="Q129"/>
      <c r="R129"/>
      <c r="S129"/>
      <c r="T129"/>
      <c r="U129"/>
      <c r="V129"/>
      <c r="W129"/>
      <c r="X129"/>
      <c r="Y129"/>
      <c r="Z129"/>
      <c r="AA129"/>
      <c r="AB129"/>
      <c r="AC129"/>
      <c r="AD129"/>
      <c r="AE129"/>
      <c r="AF129"/>
      <c r="AG129"/>
      <c r="AH129"/>
      <c r="AI129"/>
      <c r="AJ129"/>
      <c r="AK129"/>
      <c r="AL129"/>
      <c r="AM129"/>
      <c r="AN129"/>
      <c r="AO129"/>
      <c r="AP129"/>
      <c r="AQ129"/>
      <c r="AR129"/>
      <c r="AS129"/>
      <c r="AT129"/>
      <c r="AU129"/>
      <c r="AV129"/>
      <c r="AW129"/>
      <c r="AX129"/>
      <c r="AY129"/>
      <c r="AZ129"/>
      <c r="BA129"/>
      <c r="BB129"/>
      <c r="BC129"/>
      <c r="BD129"/>
      <c r="BE129"/>
      <c r="BF129"/>
      <c r="BG129"/>
      <c r="BH129"/>
      <c r="BI129"/>
      <c r="BJ129"/>
      <c r="BK129"/>
      <c r="BL129"/>
    </row>
    <row r="130" spans="1:64">
      <c r="A130"/>
      <c r="C130"/>
      <c r="D130"/>
      <c r="E130"/>
      <c r="F130"/>
      <c r="G130"/>
      <c r="H130"/>
      <c r="I130"/>
      <c r="J130"/>
      <c r="K130"/>
      <c r="L130"/>
      <c r="M130"/>
      <c r="N130"/>
      <c r="O130"/>
      <c r="P130"/>
      <c r="Q130"/>
      <c r="R130"/>
      <c r="S130"/>
      <c r="T130"/>
      <c r="U130"/>
      <c r="V130"/>
      <c r="W130"/>
      <c r="X130"/>
      <c r="Y130"/>
      <c r="Z130"/>
      <c r="AA130"/>
      <c r="AB130"/>
      <c r="AC130"/>
      <c r="AD130"/>
      <c r="AE130"/>
      <c r="AF130"/>
      <c r="AG130"/>
      <c r="AH130"/>
      <c r="AI130"/>
      <c r="AJ130"/>
      <c r="AK130"/>
      <c r="AL130"/>
      <c r="AM130"/>
      <c r="AN130"/>
      <c r="AO130"/>
      <c r="AP130"/>
      <c r="AQ130"/>
      <c r="AR130"/>
      <c r="AS130"/>
      <c r="AT130"/>
      <c r="AU130"/>
      <c r="AV130"/>
      <c r="AW130"/>
      <c r="AX130"/>
      <c r="AY130"/>
      <c r="AZ130"/>
      <c r="BA130"/>
      <c r="BB130"/>
      <c r="BC130"/>
      <c r="BD130"/>
      <c r="BE130"/>
      <c r="BF130"/>
      <c r="BG130"/>
      <c r="BH130"/>
      <c r="BI130"/>
      <c r="BJ130"/>
      <c r="BK130"/>
      <c r="BL130"/>
    </row>
    <row r="131" spans="1:64">
      <c r="A131"/>
      <c r="C131"/>
      <c r="D131"/>
      <c r="E131"/>
      <c r="F131"/>
      <c r="G131"/>
      <c r="H131"/>
      <c r="I131"/>
      <c r="J131"/>
      <c r="K131"/>
      <c r="L131"/>
      <c r="M131"/>
      <c r="N131"/>
      <c r="O131"/>
      <c r="P131"/>
      <c r="Q131"/>
      <c r="R131"/>
      <c r="S131"/>
      <c r="T131"/>
      <c r="U131"/>
      <c r="V131"/>
      <c r="W131"/>
      <c r="X131"/>
      <c r="Y131"/>
      <c r="Z131"/>
      <c r="AA131"/>
      <c r="AB131"/>
      <c r="AC131"/>
      <c r="AD131"/>
      <c r="AE131"/>
      <c r="AF131"/>
      <c r="AG131"/>
      <c r="AH131"/>
      <c r="AI131"/>
      <c r="AJ131"/>
      <c r="AK131"/>
      <c r="AL131"/>
      <c r="AM131"/>
      <c r="AN131"/>
      <c r="AO131"/>
      <c r="AP131"/>
      <c r="AQ131"/>
      <c r="AR131"/>
      <c r="AS131"/>
      <c r="AT131"/>
      <c r="AU131"/>
      <c r="AV131"/>
      <c r="AW131"/>
      <c r="AX131"/>
      <c r="AY131"/>
      <c r="AZ131"/>
      <c r="BA131"/>
      <c r="BB131"/>
      <c r="BC131"/>
      <c r="BD131"/>
      <c r="BE131"/>
      <c r="BF131"/>
      <c r="BG131"/>
      <c r="BH131"/>
      <c r="BI131"/>
      <c r="BJ131"/>
      <c r="BK131"/>
      <c r="BL131"/>
    </row>
    <row r="132" spans="1:64">
      <c r="A132"/>
      <c r="C132"/>
      <c r="D132"/>
      <c r="E132"/>
      <c r="F132"/>
      <c r="G132"/>
      <c r="H132"/>
      <c r="I132"/>
      <c r="J132"/>
      <c r="K132"/>
      <c r="L132"/>
      <c r="M132"/>
      <c r="N132"/>
      <c r="O132"/>
      <c r="P132"/>
      <c r="Q132"/>
      <c r="R132"/>
      <c r="S132"/>
      <c r="T132"/>
      <c r="U132"/>
      <c r="V132"/>
      <c r="W132"/>
      <c r="X132"/>
      <c r="Y132"/>
      <c r="Z132"/>
      <c r="AA132"/>
      <c r="AB132"/>
      <c r="AC132"/>
      <c r="AD132"/>
      <c r="AE132"/>
      <c r="AF132"/>
      <c r="AG132"/>
      <c r="AH132"/>
      <c r="AI132"/>
      <c r="AJ132"/>
      <c r="AK132"/>
      <c r="AL132"/>
      <c r="AM132"/>
      <c r="AN132"/>
      <c r="AO132"/>
      <c r="AP132"/>
      <c r="AQ132"/>
      <c r="AR132"/>
      <c r="AS132"/>
      <c r="AT132"/>
      <c r="AU132"/>
      <c r="AV132"/>
      <c r="AW132"/>
      <c r="AX132"/>
      <c r="AY132"/>
      <c r="AZ132"/>
      <c r="BA132"/>
      <c r="BB132"/>
      <c r="BC132"/>
      <c r="BD132"/>
      <c r="BE132"/>
      <c r="BF132"/>
      <c r="BG132"/>
      <c r="BH132"/>
      <c r="BI132"/>
      <c r="BJ132"/>
      <c r="BK132"/>
      <c r="BL132"/>
    </row>
    <row r="133" spans="1:64">
      <c r="A133"/>
      <c r="C133"/>
      <c r="D133"/>
      <c r="E133"/>
      <c r="F133"/>
      <c r="G133"/>
      <c r="H133"/>
      <c r="I133"/>
      <c r="J133"/>
      <c r="K133"/>
      <c r="L133"/>
      <c r="M133"/>
      <c r="N133"/>
      <c r="O133"/>
      <c r="P133"/>
      <c r="Q133"/>
      <c r="R133"/>
      <c r="S133"/>
      <c r="T133"/>
      <c r="U133"/>
      <c r="V133"/>
      <c r="W133"/>
      <c r="X133"/>
      <c r="Y133"/>
      <c r="Z133"/>
      <c r="AA133"/>
      <c r="AB133"/>
      <c r="AC133"/>
      <c r="AD133"/>
      <c r="AE133"/>
      <c r="AF133"/>
      <c r="AG133"/>
      <c r="AH133"/>
      <c r="AI133"/>
      <c r="AJ133"/>
      <c r="AK133"/>
      <c r="AL133"/>
      <c r="AM133"/>
      <c r="AN133"/>
      <c r="AO133"/>
      <c r="AP133"/>
      <c r="AQ133"/>
      <c r="AR133"/>
      <c r="AS133"/>
      <c r="AT133"/>
      <c r="AU133"/>
      <c r="AV133"/>
      <c r="AW133"/>
      <c r="AX133"/>
      <c r="AY133"/>
      <c r="AZ133"/>
      <c r="BA133"/>
      <c r="BB133"/>
      <c r="BC133"/>
      <c r="BD133"/>
      <c r="BE133"/>
      <c r="BF133"/>
      <c r="BG133"/>
      <c r="BH133"/>
      <c r="BI133"/>
      <c r="BJ133"/>
      <c r="BK133"/>
      <c r="BL133"/>
    </row>
    <row r="134" spans="1:64">
      <c r="A134"/>
      <c r="C134"/>
      <c r="D134"/>
      <c r="E134"/>
      <c r="F134"/>
      <c r="G134"/>
      <c r="H134"/>
      <c r="I134"/>
      <c r="J134"/>
      <c r="K134"/>
      <c r="L134"/>
      <c r="M134"/>
      <c r="N134"/>
      <c r="O134"/>
      <c r="P134"/>
      <c r="Q134"/>
      <c r="R134"/>
      <c r="S134"/>
      <c r="T134"/>
      <c r="U134"/>
      <c r="V134"/>
      <c r="W134"/>
      <c r="X134"/>
      <c r="Y134"/>
      <c r="Z134"/>
      <c r="AA134"/>
      <c r="AB134"/>
      <c r="AC134"/>
      <c r="AD134"/>
      <c r="AE134"/>
      <c r="AF134"/>
      <c r="AG134"/>
      <c r="AH134"/>
      <c r="AI134"/>
      <c r="AJ134"/>
      <c r="AK134"/>
      <c r="AL134"/>
      <c r="AM134"/>
      <c r="AN134"/>
      <c r="AO134"/>
      <c r="AP134"/>
      <c r="AQ134"/>
      <c r="AR134"/>
      <c r="AS134"/>
      <c r="AT134"/>
      <c r="AU134"/>
      <c r="AV134"/>
      <c r="AW134"/>
      <c r="AX134"/>
      <c r="AY134"/>
      <c r="AZ134"/>
      <c r="BA134"/>
      <c r="BB134"/>
      <c r="BC134"/>
      <c r="BD134"/>
      <c r="BE134"/>
      <c r="BF134"/>
      <c r="BG134"/>
      <c r="BH134"/>
      <c r="BI134"/>
      <c r="BJ134"/>
      <c r="BK134"/>
      <c r="BL134"/>
    </row>
    <row r="135" spans="1:64">
      <c r="A135"/>
      <c r="C135"/>
      <c r="D135"/>
      <c r="E135"/>
      <c r="F135"/>
      <c r="G135"/>
      <c r="H135"/>
      <c r="I135"/>
      <c r="J135"/>
      <c r="K135"/>
      <c r="L135"/>
      <c r="M135"/>
      <c r="N135"/>
      <c r="O135"/>
      <c r="P135"/>
      <c r="Q135"/>
      <c r="R135"/>
      <c r="S135"/>
      <c r="T135"/>
      <c r="U135"/>
      <c r="V135"/>
      <c r="W135"/>
      <c r="X135"/>
      <c r="Y135"/>
      <c r="Z135"/>
      <c r="AA135"/>
      <c r="AB135"/>
      <c r="AC135"/>
      <c r="AD135"/>
      <c r="AE135"/>
      <c r="AF135"/>
      <c r="AG135"/>
      <c r="AH135"/>
      <c r="AI135"/>
      <c r="AJ135"/>
      <c r="AK135"/>
      <c r="AL135"/>
      <c r="AM135"/>
      <c r="AN135"/>
      <c r="AO135"/>
      <c r="AP135"/>
      <c r="AQ135"/>
      <c r="AR135"/>
      <c r="AS135"/>
      <c r="AT135"/>
      <c r="AU135"/>
      <c r="AV135"/>
      <c r="AW135"/>
      <c r="AX135"/>
      <c r="AY135"/>
      <c r="AZ135"/>
      <c r="BA135"/>
      <c r="BB135"/>
      <c r="BC135"/>
      <c r="BD135"/>
      <c r="BE135"/>
      <c r="BF135"/>
      <c r="BG135"/>
      <c r="BH135"/>
      <c r="BI135"/>
      <c r="BJ135"/>
      <c r="BK135"/>
      <c r="BL135"/>
    </row>
    <row r="136" spans="1:64">
      <c r="A136"/>
      <c r="C136"/>
      <c r="D136"/>
      <c r="E136"/>
      <c r="F136"/>
      <c r="G136"/>
      <c r="H136"/>
      <c r="I136"/>
      <c r="J136"/>
      <c r="K136"/>
      <c r="L136"/>
      <c r="M136"/>
      <c r="N136"/>
      <c r="O136"/>
      <c r="P136"/>
      <c r="Q136"/>
      <c r="R136"/>
      <c r="S136"/>
      <c r="T136"/>
      <c r="U136"/>
      <c r="V136"/>
      <c r="W136"/>
      <c r="X136"/>
      <c r="Y136"/>
      <c r="Z136"/>
      <c r="AA136"/>
      <c r="AB136"/>
      <c r="AC136"/>
      <c r="AD136"/>
      <c r="AE136"/>
      <c r="AF136"/>
      <c r="AG136"/>
      <c r="AH136"/>
      <c r="AI136"/>
      <c r="AJ136"/>
      <c r="AK136"/>
      <c r="AL136"/>
      <c r="AM136"/>
      <c r="AN136"/>
      <c r="AO136"/>
      <c r="AP136"/>
      <c r="AQ136"/>
      <c r="AR136"/>
      <c r="AS136"/>
      <c r="AT136"/>
      <c r="AU136"/>
      <c r="AV136"/>
      <c r="AW136"/>
      <c r="AX136"/>
      <c r="AY136"/>
      <c r="AZ136"/>
      <c r="BA136"/>
      <c r="BB136"/>
      <c r="BC136"/>
      <c r="BD136"/>
      <c r="BE136"/>
      <c r="BF136"/>
      <c r="BG136"/>
      <c r="BH136"/>
      <c r="BI136"/>
      <c r="BJ136"/>
      <c r="BK136"/>
      <c r="BL136"/>
    </row>
    <row r="137" spans="1:64">
      <c r="A137"/>
      <c r="C137"/>
      <c r="D137"/>
      <c r="E137"/>
      <c r="F137"/>
      <c r="G137"/>
      <c r="H137"/>
      <c r="I137"/>
      <c r="J137"/>
      <c r="K137"/>
      <c r="L137"/>
      <c r="M137"/>
      <c r="N137"/>
      <c r="O137"/>
      <c r="P137"/>
      <c r="Q137"/>
      <c r="R137"/>
      <c r="S137"/>
      <c r="T137"/>
      <c r="U137"/>
      <c r="V137"/>
      <c r="W137"/>
      <c r="X137"/>
      <c r="Y137"/>
      <c r="Z137"/>
      <c r="AA137"/>
      <c r="AB137"/>
      <c r="AC137"/>
      <c r="AD137"/>
      <c r="AE137"/>
      <c r="AF137"/>
      <c r="AG137"/>
      <c r="AH137"/>
      <c r="AI137"/>
      <c r="AJ137"/>
      <c r="AK137"/>
      <c r="AL137"/>
      <c r="AM137"/>
      <c r="AN137"/>
      <c r="AO137"/>
      <c r="AP137"/>
      <c r="AQ137"/>
      <c r="AR137"/>
      <c r="AS137"/>
      <c r="AT137"/>
      <c r="AU137"/>
      <c r="AV137"/>
      <c r="AW137"/>
      <c r="AX137"/>
      <c r="AY137"/>
      <c r="AZ137"/>
      <c r="BA137"/>
      <c r="BB137"/>
      <c r="BC137"/>
      <c r="BD137"/>
      <c r="BE137"/>
      <c r="BF137"/>
      <c r="BG137"/>
      <c r="BH137"/>
      <c r="BI137"/>
      <c r="BJ137"/>
      <c r="BK137"/>
      <c r="BL137"/>
    </row>
    <row r="138" spans="1:64">
      <c r="A138"/>
      <c r="C138"/>
      <c r="D138"/>
      <c r="E138"/>
      <c r="F138"/>
      <c r="G138"/>
      <c r="H138"/>
      <c r="I138"/>
      <c r="J138"/>
      <c r="K138"/>
      <c r="L138"/>
      <c r="M138"/>
      <c r="N138"/>
      <c r="O138"/>
      <c r="P138"/>
      <c r="Q138"/>
      <c r="R138"/>
      <c r="S138"/>
      <c r="T138"/>
      <c r="U138"/>
      <c r="V138"/>
      <c r="W138"/>
      <c r="X138"/>
      <c r="Y138"/>
      <c r="Z138"/>
      <c r="AA138"/>
      <c r="AB138"/>
      <c r="AC138"/>
      <c r="AD138"/>
      <c r="AE138"/>
      <c r="AF138"/>
      <c r="AG138"/>
      <c r="AH138"/>
      <c r="AI138"/>
      <c r="AJ138"/>
      <c r="AK138"/>
      <c r="AL138"/>
      <c r="AM138"/>
      <c r="AN138"/>
      <c r="AO138"/>
      <c r="AP138"/>
      <c r="AQ138"/>
      <c r="AR138"/>
      <c r="AS138"/>
      <c r="AT138"/>
      <c r="AU138"/>
      <c r="AV138"/>
      <c r="AW138"/>
      <c r="AX138"/>
      <c r="AY138"/>
      <c r="AZ138"/>
      <c r="BA138"/>
      <c r="BB138"/>
      <c r="BC138"/>
      <c r="BD138"/>
      <c r="BE138"/>
      <c r="BF138"/>
      <c r="BG138"/>
      <c r="BH138"/>
      <c r="BI138"/>
      <c r="BJ138"/>
      <c r="BK138"/>
      <c r="BL138"/>
    </row>
    <row r="139" spans="1:64">
      <c r="A139"/>
      <c r="C139"/>
      <c r="D139"/>
      <c r="E139"/>
      <c r="F139"/>
      <c r="G139"/>
      <c r="H139"/>
      <c r="I139"/>
      <c r="J139"/>
      <c r="K139"/>
      <c r="L139"/>
      <c r="M139"/>
      <c r="N139"/>
      <c r="O139"/>
      <c r="P139"/>
      <c r="Q139"/>
      <c r="R139"/>
      <c r="S139"/>
      <c r="T139"/>
      <c r="U139"/>
      <c r="V139"/>
      <c r="W139"/>
      <c r="X139"/>
      <c r="Y139"/>
      <c r="Z139"/>
      <c r="AA139"/>
      <c r="AB139"/>
      <c r="AC139"/>
      <c r="AD139"/>
      <c r="AE139"/>
      <c r="AF139"/>
      <c r="AG139"/>
      <c r="AH139"/>
      <c r="AI139"/>
      <c r="AJ139"/>
      <c r="AK139"/>
      <c r="AL139"/>
      <c r="AM139"/>
      <c r="AN139"/>
      <c r="AO139"/>
      <c r="AP139"/>
      <c r="AQ139"/>
      <c r="AR139"/>
      <c r="AS139"/>
      <c r="AT139"/>
      <c r="AU139"/>
      <c r="AV139"/>
      <c r="AW139"/>
      <c r="AX139"/>
      <c r="AY139"/>
      <c r="AZ139"/>
      <c r="BA139"/>
      <c r="BB139"/>
      <c r="BC139"/>
      <c r="BD139"/>
      <c r="BE139"/>
      <c r="BF139"/>
      <c r="BG139"/>
      <c r="BH139"/>
      <c r="BI139"/>
      <c r="BJ139"/>
      <c r="BK139"/>
      <c r="BL139"/>
    </row>
    <row r="140" spans="1:64">
      <c r="A140"/>
      <c r="C140"/>
      <c r="D140"/>
      <c r="E140"/>
      <c r="F140"/>
      <c r="G140"/>
      <c r="H140"/>
      <c r="I140"/>
      <c r="J140"/>
      <c r="K140"/>
      <c r="L140"/>
      <c r="M140"/>
      <c r="N140"/>
      <c r="O140"/>
      <c r="P140"/>
      <c r="Q140"/>
      <c r="R140"/>
      <c r="S140"/>
      <c r="T140"/>
      <c r="U140"/>
      <c r="V140"/>
      <c r="W140"/>
      <c r="X140"/>
      <c r="Y140"/>
      <c r="Z140"/>
      <c r="AA140"/>
      <c r="AB140"/>
      <c r="AC140"/>
      <c r="AD140"/>
      <c r="AE140"/>
      <c r="AF140"/>
      <c r="AG140"/>
      <c r="AH140"/>
      <c r="AI140"/>
      <c r="AJ140"/>
      <c r="AK140"/>
      <c r="AL140"/>
      <c r="AM140"/>
      <c r="AN140"/>
      <c r="AO140"/>
      <c r="AP140"/>
      <c r="AQ140"/>
      <c r="AR140"/>
      <c r="AS140"/>
      <c r="AT140"/>
      <c r="AU140"/>
      <c r="AV140"/>
      <c r="AW140"/>
      <c r="AX140"/>
      <c r="AY140"/>
      <c r="AZ140"/>
      <c r="BA140"/>
      <c r="BB140"/>
      <c r="BC140"/>
      <c r="BD140"/>
      <c r="BE140"/>
      <c r="BF140"/>
      <c r="BG140"/>
      <c r="BH140"/>
      <c r="BI140"/>
      <c r="BJ140"/>
      <c r="BK140"/>
      <c r="BL140"/>
    </row>
    <row r="141" spans="1:64">
      <c r="A141"/>
      <c r="C141"/>
      <c r="D141"/>
      <c r="E141"/>
      <c r="F141"/>
      <c r="G141"/>
      <c r="H141"/>
      <c r="I141"/>
      <c r="J141"/>
      <c r="K141"/>
      <c r="L141"/>
      <c r="M141"/>
      <c r="N141"/>
      <c r="O141"/>
      <c r="P141"/>
      <c r="Q141"/>
      <c r="R141"/>
      <c r="S141"/>
      <c r="T141"/>
      <c r="U141"/>
      <c r="V141"/>
      <c r="W141"/>
      <c r="X141"/>
      <c r="Y141"/>
      <c r="Z141"/>
      <c r="AA141"/>
      <c r="AB141"/>
      <c r="AC141"/>
      <c r="AD141"/>
      <c r="AE141"/>
      <c r="AF141"/>
      <c r="AG141"/>
      <c r="AH141"/>
      <c r="AI141"/>
      <c r="AJ141"/>
      <c r="AK141"/>
      <c r="AL141"/>
      <c r="AM141"/>
      <c r="AN141"/>
      <c r="AO141"/>
      <c r="AP141"/>
      <c r="AQ141"/>
      <c r="AR141"/>
      <c r="AS141"/>
      <c r="AT141"/>
      <c r="AU141"/>
      <c r="AV141"/>
      <c r="AW141"/>
      <c r="AX141"/>
      <c r="AY141"/>
      <c r="AZ141"/>
      <c r="BA141"/>
      <c r="BB141"/>
      <c r="BC141"/>
      <c r="BD141"/>
      <c r="BE141"/>
      <c r="BF141"/>
      <c r="BG141"/>
      <c r="BH141"/>
      <c r="BI141"/>
      <c r="BJ141"/>
      <c r="BK141"/>
      <c r="BL141"/>
    </row>
    <row r="142" spans="1:64">
      <c r="A142"/>
      <c r="C142"/>
      <c r="D142"/>
      <c r="E142"/>
      <c r="F142"/>
      <c r="G142"/>
      <c r="H142"/>
      <c r="I142"/>
      <c r="J142"/>
      <c r="K142"/>
      <c r="L142"/>
      <c r="M142"/>
      <c r="N142"/>
      <c r="O142"/>
      <c r="P142"/>
      <c r="Q142"/>
      <c r="R142"/>
      <c r="S142"/>
      <c r="T142"/>
      <c r="U142"/>
      <c r="V142"/>
      <c r="W142"/>
      <c r="X142"/>
      <c r="Y142"/>
      <c r="Z142"/>
      <c r="AA142"/>
      <c r="AB142"/>
      <c r="AC142"/>
      <c r="AD142"/>
      <c r="AE142"/>
      <c r="AF142"/>
      <c r="AG142"/>
      <c r="AH142"/>
      <c r="AI142"/>
      <c r="AJ142"/>
      <c r="AK142"/>
      <c r="AL142"/>
      <c r="AM142"/>
      <c r="AN142"/>
      <c r="AO142"/>
      <c r="AP142"/>
      <c r="AQ142"/>
      <c r="AR142"/>
      <c r="AS142"/>
      <c r="AT142"/>
      <c r="AU142"/>
      <c r="AV142"/>
      <c r="AW142"/>
      <c r="AX142"/>
      <c r="AY142"/>
      <c r="AZ142"/>
      <c r="BA142"/>
      <c r="BB142"/>
      <c r="BC142"/>
      <c r="BD142"/>
      <c r="BE142"/>
      <c r="BF142"/>
      <c r="BG142"/>
      <c r="BH142"/>
      <c r="BI142"/>
      <c r="BJ142"/>
      <c r="BK142"/>
      <c r="BL142"/>
    </row>
    <row r="143" spans="1:64">
      <c r="A143"/>
      <c r="C143"/>
      <c r="D143"/>
      <c r="E143"/>
      <c r="F143"/>
      <c r="G143"/>
      <c r="H143"/>
      <c r="I143"/>
      <c r="J143"/>
      <c r="K143"/>
      <c r="L143"/>
      <c r="M143"/>
      <c r="N143"/>
      <c r="O143"/>
      <c r="P143"/>
      <c r="Q143"/>
      <c r="R143"/>
      <c r="S143"/>
      <c r="T143"/>
      <c r="U143"/>
      <c r="V143"/>
      <c r="W143"/>
      <c r="X143"/>
      <c r="Y143"/>
      <c r="Z143"/>
      <c r="AA143"/>
      <c r="AB143"/>
      <c r="AC143"/>
      <c r="AD143"/>
      <c r="AE143"/>
      <c r="AF143"/>
      <c r="AG143"/>
      <c r="AH143"/>
      <c r="AI143"/>
      <c r="AJ143"/>
      <c r="AK143"/>
      <c r="AL143"/>
      <c r="AM143"/>
      <c r="AN143"/>
      <c r="AO143"/>
      <c r="AP143"/>
      <c r="AQ143"/>
      <c r="AR143"/>
      <c r="AS143"/>
      <c r="AT143"/>
      <c r="AU143"/>
      <c r="AV143"/>
      <c r="AW143"/>
      <c r="AX143"/>
      <c r="AY143"/>
      <c r="AZ143"/>
      <c r="BA143"/>
      <c r="BB143"/>
      <c r="BC143"/>
      <c r="BD143"/>
      <c r="BE143"/>
      <c r="BF143"/>
      <c r="BG143"/>
      <c r="BH143"/>
      <c r="BI143"/>
      <c r="BJ143"/>
      <c r="BK143"/>
      <c r="BL143"/>
    </row>
    <row r="144" spans="1:64">
      <c r="A144"/>
      <c r="B144" s="36"/>
      <c r="C144"/>
      <c r="D144"/>
      <c r="E144"/>
      <c r="F144"/>
      <c r="G144"/>
      <c r="H144"/>
      <c r="I144"/>
      <c r="J144"/>
      <c r="K144"/>
      <c r="L144"/>
      <c r="M144"/>
      <c r="N144"/>
      <c r="O144"/>
      <c r="P144"/>
      <c r="Q144"/>
      <c r="R144"/>
      <c r="S144"/>
      <c r="T144"/>
      <c r="U144"/>
      <c r="V144"/>
      <c r="W144"/>
      <c r="X144"/>
      <c r="Y144"/>
      <c r="Z144"/>
      <c r="AA144"/>
      <c r="AB144"/>
      <c r="AC144"/>
      <c r="AD144"/>
      <c r="AE144"/>
      <c r="AF144"/>
      <c r="AG144"/>
      <c r="AH144"/>
      <c r="AI144"/>
      <c r="AJ144"/>
      <c r="AK144"/>
      <c r="AL144"/>
      <c r="AM144"/>
      <c r="AN144"/>
      <c r="AO144"/>
      <c r="AP144"/>
      <c r="AQ144"/>
      <c r="AR144"/>
      <c r="AS144"/>
      <c r="AT144"/>
      <c r="AU144"/>
      <c r="AV144"/>
      <c r="AW144"/>
      <c r="AX144"/>
      <c r="AY144"/>
      <c r="AZ144"/>
      <c r="BA144"/>
      <c r="BB144"/>
      <c r="BC144"/>
      <c r="BD144"/>
      <c r="BE144"/>
      <c r="BF144"/>
      <c r="BG144"/>
      <c r="BH144"/>
      <c r="BI144"/>
      <c r="BJ144"/>
      <c r="BK144"/>
      <c r="BL144"/>
    </row>
    <row r="145" customFormat="1"/>
    <row r="146" customFormat="1"/>
    <row r="147" customFormat="1"/>
    <row r="148" customFormat="1"/>
    <row r="149" customFormat="1"/>
    <row r="150" customFormat="1"/>
    <row r="151" customFormat="1"/>
    <row r="152" customFormat="1"/>
    <row r="153" customFormat="1"/>
    <row r="154" customFormat="1"/>
    <row r="155" customFormat="1"/>
    <row r="156" customFormat="1"/>
    <row r="157" customFormat="1"/>
    <row r="158" customFormat="1"/>
    <row r="159" customFormat="1"/>
    <row r="160" customFormat="1"/>
    <row r="161" spans="1:64">
      <c r="A161"/>
      <c r="B161" s="36"/>
      <c r="C161"/>
      <c r="D161"/>
      <c r="E161"/>
      <c r="F161"/>
      <c r="G161"/>
      <c r="H161"/>
      <c r="I161"/>
      <c r="J161"/>
      <c r="K161"/>
      <c r="L161"/>
      <c r="M161"/>
      <c r="N161"/>
      <c r="O161"/>
      <c r="P161"/>
      <c r="Q161"/>
      <c r="R161"/>
      <c r="S161"/>
      <c r="T161"/>
      <c r="U161"/>
      <c r="V161"/>
      <c r="W161"/>
      <c r="X161"/>
      <c r="Y161"/>
      <c r="Z161"/>
      <c r="AA161"/>
      <c r="AB161"/>
      <c r="AC161"/>
      <c r="AD161"/>
      <c r="AE161"/>
      <c r="AF161"/>
      <c r="AG161"/>
      <c r="AH161"/>
      <c r="AI161"/>
      <c r="AJ161"/>
      <c r="AK161"/>
      <c r="AL161"/>
      <c r="AM161"/>
      <c r="AN161"/>
      <c r="AO161"/>
      <c r="AP161"/>
      <c r="AQ161"/>
      <c r="AR161"/>
      <c r="AS161"/>
      <c r="AT161"/>
      <c r="AU161"/>
      <c r="AV161"/>
      <c r="AW161"/>
      <c r="AX161"/>
      <c r="AY161"/>
      <c r="AZ161"/>
      <c r="BA161"/>
      <c r="BB161"/>
      <c r="BC161"/>
      <c r="BD161"/>
      <c r="BE161"/>
      <c r="BF161"/>
      <c r="BG161"/>
      <c r="BH161"/>
      <c r="BI161"/>
      <c r="BJ161"/>
      <c r="BK161"/>
      <c r="BL161"/>
    </row>
    <row r="162" spans="1:64">
      <c r="A162"/>
      <c r="C162"/>
      <c r="D162"/>
      <c r="E162"/>
      <c r="F162"/>
      <c r="G162"/>
      <c r="H162"/>
      <c r="I162"/>
      <c r="J162"/>
      <c r="K162"/>
      <c r="L162"/>
      <c r="M162"/>
      <c r="N162"/>
      <c r="O162"/>
      <c r="P162"/>
      <c r="Q162"/>
      <c r="R162"/>
      <c r="S162"/>
      <c r="T162"/>
      <c r="U162"/>
      <c r="V162"/>
      <c r="W162"/>
      <c r="X162"/>
      <c r="Y162"/>
      <c r="Z162"/>
      <c r="AA162"/>
      <c r="AB162"/>
      <c r="AC162"/>
      <c r="AD162"/>
      <c r="AE162"/>
      <c r="AF162"/>
      <c r="AG162"/>
      <c r="AH162"/>
      <c r="AI162"/>
      <c r="AJ162"/>
      <c r="AK162"/>
      <c r="AL162"/>
      <c r="AM162"/>
      <c r="AN162"/>
      <c r="AO162"/>
      <c r="AP162"/>
      <c r="AQ162"/>
      <c r="AR162"/>
      <c r="AS162"/>
      <c r="AT162"/>
      <c r="AU162"/>
      <c r="AV162"/>
      <c r="AW162"/>
      <c r="AX162"/>
      <c r="AY162"/>
      <c r="AZ162"/>
      <c r="BA162"/>
      <c r="BB162"/>
      <c r="BC162"/>
      <c r="BD162"/>
      <c r="BE162"/>
      <c r="BF162"/>
      <c r="BG162"/>
      <c r="BH162"/>
      <c r="BI162"/>
      <c r="BJ162"/>
      <c r="BK162"/>
      <c r="BL162"/>
    </row>
    <row r="163" spans="1:64">
      <c r="A163"/>
      <c r="C163"/>
      <c r="D163"/>
      <c r="E163"/>
      <c r="F163"/>
      <c r="G163"/>
      <c r="H163"/>
      <c r="I163"/>
      <c r="J163"/>
      <c r="K163"/>
      <c r="L163"/>
      <c r="M163"/>
      <c r="N163"/>
      <c r="O163"/>
      <c r="P163"/>
      <c r="Q163"/>
      <c r="R163"/>
      <c r="S163"/>
      <c r="T163"/>
      <c r="U163"/>
      <c r="V163"/>
      <c r="W163"/>
      <c r="X163"/>
      <c r="Y163"/>
      <c r="Z163"/>
      <c r="AA163"/>
      <c r="AB163"/>
      <c r="AC163"/>
      <c r="AD163"/>
      <c r="AE163"/>
      <c r="AF163"/>
      <c r="AG163"/>
      <c r="AH163"/>
      <c r="AI163"/>
      <c r="AJ163"/>
      <c r="AK163"/>
      <c r="AL163"/>
      <c r="AM163"/>
      <c r="AN163"/>
      <c r="AO163"/>
      <c r="AP163"/>
      <c r="AQ163"/>
      <c r="AR163"/>
      <c r="AS163"/>
      <c r="AT163"/>
      <c r="AU163"/>
      <c r="AV163"/>
      <c r="AW163"/>
      <c r="AX163"/>
      <c r="AY163"/>
      <c r="AZ163"/>
      <c r="BA163"/>
      <c r="BB163"/>
      <c r="BC163"/>
      <c r="BD163"/>
      <c r="BE163"/>
      <c r="BF163"/>
      <c r="BG163"/>
      <c r="BH163"/>
      <c r="BI163"/>
      <c r="BJ163"/>
      <c r="BK163"/>
      <c r="BL163"/>
    </row>
    <row r="164" spans="1:64">
      <c r="A164"/>
      <c r="C164"/>
      <c r="D164"/>
      <c r="E164"/>
      <c r="F164"/>
      <c r="G164"/>
      <c r="H164"/>
      <c r="I164"/>
      <c r="J164"/>
      <c r="K164"/>
      <c r="L164"/>
      <c r="M164"/>
      <c r="N164"/>
      <c r="O164"/>
      <c r="P164"/>
      <c r="Q164"/>
      <c r="R164"/>
      <c r="S164"/>
      <c r="T164"/>
      <c r="U164"/>
      <c r="V164"/>
      <c r="W164"/>
      <c r="X164"/>
      <c r="Y164"/>
      <c r="Z164"/>
      <c r="AA164"/>
      <c r="AB164"/>
      <c r="AC164"/>
      <c r="AD164"/>
      <c r="AE164"/>
      <c r="AF164"/>
      <c r="AG164"/>
      <c r="AH164"/>
      <c r="AI164"/>
      <c r="AJ164"/>
      <c r="AK164"/>
      <c r="AL164"/>
      <c r="AM164"/>
      <c r="AN164"/>
      <c r="AO164"/>
      <c r="AP164"/>
      <c r="AQ164"/>
      <c r="AR164"/>
      <c r="AS164"/>
      <c r="AT164"/>
      <c r="AU164"/>
      <c r="AV164"/>
      <c r="AW164"/>
      <c r="AX164"/>
      <c r="AY164"/>
      <c r="AZ164"/>
      <c r="BA164"/>
      <c r="BB164"/>
      <c r="BC164"/>
      <c r="BD164"/>
      <c r="BE164"/>
      <c r="BF164"/>
      <c r="BG164"/>
      <c r="BH164"/>
      <c r="BI164"/>
      <c r="BJ164"/>
      <c r="BK164"/>
      <c r="BL164"/>
    </row>
    <row r="165" spans="1:64">
      <c r="A165"/>
      <c r="C165"/>
      <c r="D165"/>
      <c r="E165"/>
      <c r="F165"/>
      <c r="G165"/>
      <c r="H165"/>
      <c r="I165"/>
      <c r="J165"/>
      <c r="K165"/>
      <c r="L165"/>
      <c r="M165"/>
      <c r="N165"/>
      <c r="O165"/>
      <c r="P165"/>
      <c r="Q165"/>
      <c r="R165"/>
      <c r="S165"/>
      <c r="T165"/>
      <c r="U165"/>
      <c r="V165"/>
      <c r="W165"/>
      <c r="X165"/>
      <c r="Y165"/>
      <c r="Z165"/>
      <c r="AA165"/>
      <c r="AB165"/>
      <c r="AC165"/>
      <c r="AD165"/>
      <c r="AE165"/>
      <c r="AF165"/>
      <c r="AG165"/>
      <c r="AH165"/>
      <c r="AI165"/>
      <c r="AJ165"/>
      <c r="AK165"/>
      <c r="AL165"/>
      <c r="AM165"/>
      <c r="AN165"/>
      <c r="AO165"/>
      <c r="AP165"/>
      <c r="AQ165"/>
      <c r="AR165"/>
      <c r="AS165"/>
      <c r="AT165"/>
      <c r="AU165"/>
      <c r="AV165"/>
      <c r="AW165"/>
      <c r="AX165"/>
      <c r="AY165"/>
      <c r="AZ165"/>
      <c r="BA165"/>
      <c r="BB165"/>
      <c r="BC165"/>
      <c r="BD165"/>
      <c r="BE165"/>
      <c r="BF165"/>
      <c r="BG165"/>
      <c r="BH165"/>
      <c r="BI165"/>
      <c r="BJ165"/>
      <c r="BK165"/>
      <c r="BL165"/>
    </row>
    <row r="166" spans="1:64">
      <c r="A166"/>
      <c r="C166"/>
      <c r="D166"/>
      <c r="E166"/>
      <c r="F166"/>
      <c r="G166"/>
      <c r="H166"/>
      <c r="I166"/>
      <c r="J166"/>
      <c r="K166"/>
      <c r="L166"/>
      <c r="M166"/>
      <c r="N166"/>
      <c r="O166"/>
      <c r="P166"/>
      <c r="Q166"/>
      <c r="R166"/>
      <c r="S166"/>
      <c r="T166"/>
      <c r="U166"/>
      <c r="V166"/>
      <c r="W166"/>
      <c r="X166"/>
      <c r="Y166"/>
      <c r="Z166"/>
      <c r="AA166"/>
      <c r="AB166"/>
      <c r="AC166"/>
      <c r="AD166"/>
      <c r="AE166"/>
      <c r="AF166"/>
      <c r="AG166"/>
      <c r="AH166"/>
      <c r="AI166"/>
      <c r="AJ166"/>
      <c r="AK166"/>
      <c r="AL166"/>
      <c r="AM166"/>
      <c r="AN166"/>
      <c r="AO166"/>
      <c r="AP166"/>
      <c r="AQ166"/>
      <c r="AR166"/>
      <c r="AS166"/>
      <c r="AT166"/>
      <c r="AU166"/>
      <c r="AV166"/>
      <c r="AW166"/>
      <c r="AX166"/>
      <c r="AY166"/>
      <c r="AZ166"/>
      <c r="BA166"/>
      <c r="BB166"/>
      <c r="BC166"/>
      <c r="BD166"/>
      <c r="BE166"/>
      <c r="BF166"/>
      <c r="BG166"/>
      <c r="BH166"/>
      <c r="BI166"/>
      <c r="BJ166"/>
      <c r="BK166"/>
      <c r="BL166"/>
    </row>
    <row r="167" spans="1:64">
      <c r="A167"/>
      <c r="C167"/>
      <c r="D167"/>
      <c r="E167"/>
      <c r="F167"/>
      <c r="G167"/>
      <c r="H167"/>
      <c r="I167"/>
      <c r="J167"/>
      <c r="K167"/>
      <c r="L167"/>
      <c r="M167"/>
      <c r="N167"/>
      <c r="O167"/>
      <c r="P167"/>
      <c r="Q167"/>
      <c r="R167"/>
      <c r="S167"/>
      <c r="T167"/>
      <c r="U167"/>
      <c r="V167"/>
      <c r="W167"/>
      <c r="X167"/>
      <c r="Y167"/>
      <c r="Z167"/>
      <c r="AA167"/>
      <c r="AB167"/>
      <c r="AC167"/>
      <c r="AD167"/>
      <c r="AE167"/>
      <c r="AF167"/>
      <c r="AG167"/>
      <c r="AH167"/>
      <c r="AI167"/>
      <c r="AJ167"/>
      <c r="AK167"/>
      <c r="AL167"/>
      <c r="AM167"/>
      <c r="AN167"/>
      <c r="AO167"/>
      <c r="AP167"/>
      <c r="AQ167"/>
      <c r="AR167"/>
      <c r="AS167"/>
      <c r="AT167"/>
      <c r="AU167"/>
      <c r="AV167"/>
      <c r="AW167"/>
      <c r="AX167"/>
      <c r="AY167"/>
      <c r="AZ167"/>
      <c r="BA167"/>
      <c r="BB167"/>
      <c r="BC167"/>
      <c r="BD167"/>
      <c r="BE167"/>
      <c r="BF167"/>
      <c r="BG167"/>
      <c r="BH167"/>
      <c r="BI167"/>
      <c r="BJ167"/>
      <c r="BK167"/>
      <c r="BL167"/>
    </row>
    <row r="168" spans="1:64">
      <c r="A168"/>
      <c r="C168"/>
      <c r="D168"/>
      <c r="E168"/>
      <c r="F168"/>
      <c r="G168"/>
      <c r="H168"/>
      <c r="I168"/>
      <c r="J168"/>
      <c r="K168"/>
      <c r="L168"/>
      <c r="M168"/>
      <c r="N168"/>
      <c r="O168"/>
      <c r="P168"/>
      <c r="Q168"/>
      <c r="R168"/>
      <c r="S168"/>
      <c r="T168"/>
      <c r="U168"/>
      <c r="V168"/>
      <c r="W168"/>
      <c r="X168"/>
      <c r="Y168"/>
      <c r="Z168"/>
      <c r="AA168"/>
      <c r="AB168"/>
      <c r="AC168"/>
      <c r="AD168"/>
      <c r="AE168"/>
      <c r="AF168"/>
      <c r="AG168"/>
      <c r="AH168"/>
      <c r="AI168"/>
      <c r="AJ168"/>
      <c r="AK168"/>
      <c r="AL168"/>
      <c r="AM168"/>
      <c r="AN168"/>
      <c r="AO168"/>
      <c r="AP168"/>
      <c r="AQ168"/>
      <c r="AR168"/>
      <c r="AS168"/>
      <c r="AT168"/>
      <c r="AU168"/>
      <c r="AV168"/>
      <c r="AW168"/>
      <c r="AX168"/>
      <c r="AY168"/>
      <c r="AZ168"/>
      <c r="BA168"/>
      <c r="BB168"/>
      <c r="BC168"/>
      <c r="BD168"/>
      <c r="BE168"/>
      <c r="BF168"/>
      <c r="BG168"/>
      <c r="BH168"/>
      <c r="BI168"/>
      <c r="BJ168"/>
      <c r="BK168"/>
      <c r="BL168"/>
    </row>
    <row r="169" spans="1:64">
      <c r="A169"/>
      <c r="C169"/>
      <c r="D169"/>
      <c r="E169"/>
      <c r="F169"/>
      <c r="G169"/>
      <c r="H169"/>
      <c r="I169"/>
      <c r="J169"/>
      <c r="K169"/>
      <c r="L169"/>
      <c r="M169"/>
      <c r="N169"/>
      <c r="O169"/>
      <c r="P169"/>
      <c r="Q169"/>
      <c r="R169"/>
      <c r="S169"/>
      <c r="T169"/>
      <c r="U169"/>
      <c r="V169"/>
      <c r="W169"/>
      <c r="X169"/>
      <c r="Y169"/>
      <c r="Z169"/>
      <c r="AA169"/>
      <c r="AB169"/>
      <c r="AC169"/>
      <c r="AD169"/>
      <c r="AE169"/>
      <c r="AF169"/>
      <c r="AG169"/>
      <c r="AH169"/>
      <c r="AI169"/>
      <c r="AJ169"/>
      <c r="AK169"/>
      <c r="AL169"/>
      <c r="AM169"/>
      <c r="AN169"/>
      <c r="AO169"/>
      <c r="AP169"/>
      <c r="AQ169"/>
      <c r="AR169"/>
      <c r="AS169"/>
      <c r="AT169"/>
      <c r="AU169"/>
      <c r="AV169"/>
      <c r="AW169"/>
      <c r="AX169"/>
      <c r="AY169"/>
      <c r="AZ169"/>
      <c r="BA169"/>
      <c r="BB169"/>
      <c r="BC169"/>
      <c r="BD169"/>
      <c r="BE169"/>
      <c r="BF169"/>
      <c r="BG169"/>
      <c r="BH169"/>
      <c r="BI169"/>
      <c r="BJ169"/>
      <c r="BK169"/>
      <c r="BL169"/>
    </row>
    <row r="170" spans="1:64">
      <c r="A170"/>
      <c r="C170"/>
      <c r="D170"/>
      <c r="E170"/>
      <c r="F170"/>
      <c r="G170"/>
      <c r="H170"/>
      <c r="I170"/>
      <c r="J170"/>
      <c r="K170"/>
      <c r="L170"/>
      <c r="M170"/>
      <c r="N170"/>
      <c r="O170"/>
      <c r="P170"/>
      <c r="Q170"/>
      <c r="R170"/>
      <c r="S170"/>
      <c r="T170"/>
      <c r="U170"/>
      <c r="V170"/>
      <c r="W170"/>
      <c r="X170"/>
      <c r="Y170"/>
      <c r="Z170"/>
      <c r="AA170"/>
      <c r="AB170"/>
      <c r="AC170"/>
      <c r="AD170"/>
      <c r="AE170"/>
      <c r="AF170"/>
      <c r="AG170"/>
      <c r="AH170"/>
      <c r="AI170"/>
      <c r="AJ170"/>
      <c r="AK170"/>
      <c r="AL170"/>
      <c r="AM170"/>
      <c r="AN170"/>
      <c r="AO170"/>
      <c r="AP170"/>
      <c r="AQ170"/>
      <c r="AR170"/>
      <c r="AS170"/>
      <c r="AT170"/>
      <c r="AU170"/>
      <c r="AV170"/>
      <c r="AW170"/>
      <c r="AX170"/>
      <c r="AY170"/>
      <c r="AZ170"/>
      <c r="BA170"/>
      <c r="BB170"/>
      <c r="BC170"/>
      <c r="BD170"/>
      <c r="BE170"/>
      <c r="BF170"/>
      <c r="BG170"/>
      <c r="BH170"/>
      <c r="BI170"/>
      <c r="BJ170"/>
      <c r="BK170"/>
      <c r="BL170"/>
    </row>
    <row r="171" spans="1:64">
      <c r="A171"/>
      <c r="C171"/>
      <c r="D171"/>
      <c r="E171"/>
      <c r="F171"/>
      <c r="G171"/>
      <c r="H171"/>
      <c r="I171"/>
      <c r="J171"/>
      <c r="K171"/>
      <c r="L171"/>
      <c r="M171"/>
      <c r="N171"/>
      <c r="O171"/>
      <c r="P171"/>
      <c r="Q171"/>
      <c r="R171"/>
      <c r="S171"/>
      <c r="T171"/>
      <c r="U171"/>
      <c r="V171"/>
      <c r="W171"/>
      <c r="X171"/>
      <c r="Y171"/>
      <c r="Z171"/>
      <c r="AA171"/>
      <c r="AB171"/>
      <c r="AC171"/>
      <c r="AD171"/>
      <c r="AE171"/>
      <c r="AF171"/>
      <c r="AG171"/>
      <c r="AH171"/>
      <c r="AI171"/>
      <c r="AJ171"/>
      <c r="AK171"/>
      <c r="AL171"/>
      <c r="AM171"/>
      <c r="AN171"/>
      <c r="AO171"/>
      <c r="AP171"/>
      <c r="AQ171"/>
      <c r="AR171"/>
      <c r="AS171"/>
      <c r="AT171"/>
      <c r="AU171"/>
      <c r="AV171"/>
      <c r="AW171"/>
      <c r="AX171"/>
      <c r="AY171"/>
      <c r="AZ171"/>
      <c r="BA171"/>
      <c r="BB171"/>
      <c r="BC171"/>
      <c r="BD171"/>
      <c r="BE171"/>
      <c r="BF171"/>
      <c r="BG171"/>
      <c r="BH171"/>
      <c r="BI171"/>
      <c r="BJ171"/>
      <c r="BK171"/>
      <c r="BL171"/>
    </row>
    <row r="172" spans="1:64">
      <c r="A172"/>
      <c r="C172"/>
      <c r="D172"/>
      <c r="E172"/>
      <c r="F172"/>
      <c r="G172"/>
      <c r="H172"/>
      <c r="I172"/>
      <c r="J172"/>
      <c r="K172"/>
      <c r="L172"/>
      <c r="M172"/>
      <c r="N172"/>
      <c r="O172"/>
      <c r="P172"/>
      <c r="Q172"/>
      <c r="R172"/>
      <c r="S172"/>
      <c r="T172"/>
      <c r="U172"/>
      <c r="V172"/>
      <c r="W172"/>
      <c r="X172"/>
      <c r="Y172"/>
      <c r="Z172"/>
      <c r="AA172"/>
      <c r="AB172"/>
      <c r="AC172"/>
      <c r="AD172"/>
      <c r="AE172"/>
      <c r="AF172"/>
      <c r="AG172"/>
      <c r="AH172"/>
      <c r="AI172"/>
      <c r="AJ172"/>
      <c r="AK172"/>
      <c r="AL172"/>
      <c r="AM172"/>
      <c r="AN172"/>
      <c r="AO172"/>
      <c r="AP172"/>
      <c r="AQ172"/>
      <c r="AR172"/>
      <c r="AS172"/>
      <c r="AT172"/>
      <c r="AU172"/>
      <c r="AV172"/>
      <c r="AW172"/>
      <c r="AX172"/>
      <c r="AY172"/>
      <c r="AZ172"/>
      <c r="BA172"/>
      <c r="BB172"/>
      <c r="BC172"/>
      <c r="BD172"/>
      <c r="BE172"/>
      <c r="BF172"/>
      <c r="BG172"/>
      <c r="BH172"/>
      <c r="BI172"/>
      <c r="BJ172"/>
      <c r="BK172"/>
      <c r="BL172"/>
    </row>
    <row r="173" spans="1:64">
      <c r="A173"/>
      <c r="C173"/>
      <c r="D173"/>
      <c r="E173"/>
      <c r="F173"/>
      <c r="G173"/>
      <c r="H173"/>
      <c r="I173"/>
      <c r="J173"/>
      <c r="K173"/>
      <c r="L173"/>
      <c r="M173"/>
      <c r="N173"/>
      <c r="O173"/>
      <c r="P173"/>
      <c r="Q173"/>
      <c r="R173"/>
      <c r="S173"/>
      <c r="T173"/>
      <c r="U173"/>
      <c r="V173"/>
      <c r="W173"/>
      <c r="X173"/>
      <c r="Y173"/>
      <c r="Z173"/>
      <c r="AA173"/>
      <c r="AB173"/>
      <c r="AC173"/>
      <c r="AD173"/>
      <c r="AE173"/>
      <c r="AF173"/>
      <c r="AG173"/>
      <c r="AH173"/>
      <c r="AI173"/>
      <c r="AJ173"/>
      <c r="AK173"/>
      <c r="AL173"/>
      <c r="AM173"/>
      <c r="AN173"/>
      <c r="AO173"/>
      <c r="AP173"/>
      <c r="AQ173"/>
      <c r="AR173"/>
      <c r="AS173"/>
      <c r="AT173"/>
      <c r="AU173"/>
      <c r="AV173"/>
      <c r="AW173"/>
      <c r="AX173"/>
      <c r="AY173"/>
      <c r="AZ173"/>
      <c r="BA173"/>
      <c r="BB173"/>
      <c r="BC173"/>
      <c r="BD173"/>
      <c r="BE173"/>
      <c r="BF173"/>
      <c r="BG173"/>
      <c r="BH173"/>
      <c r="BI173"/>
      <c r="BJ173"/>
      <c r="BK173"/>
      <c r="BL173"/>
    </row>
    <row r="174" spans="1:64">
      <c r="A174"/>
      <c r="C174"/>
      <c r="D174"/>
      <c r="E174"/>
      <c r="F174"/>
      <c r="G174"/>
      <c r="H174"/>
      <c r="I174"/>
      <c r="J174"/>
      <c r="K174"/>
      <c r="L174"/>
      <c r="M174"/>
      <c r="N174"/>
      <c r="O174"/>
      <c r="P174"/>
      <c r="Q174"/>
      <c r="R174"/>
      <c r="S174"/>
      <c r="T174"/>
      <c r="U174"/>
      <c r="V174"/>
      <c r="W174"/>
      <c r="X174"/>
      <c r="Y174"/>
      <c r="Z174"/>
      <c r="AA174"/>
      <c r="AB174"/>
      <c r="AC174"/>
      <c r="AD174"/>
      <c r="AE174"/>
      <c r="AF174"/>
      <c r="AG174"/>
      <c r="AH174"/>
      <c r="AI174"/>
      <c r="AJ174"/>
      <c r="AK174"/>
      <c r="AL174"/>
      <c r="AM174"/>
      <c r="AN174"/>
      <c r="AO174"/>
      <c r="AP174"/>
      <c r="AQ174"/>
      <c r="AR174"/>
      <c r="AS174"/>
      <c r="AT174"/>
      <c r="AU174"/>
      <c r="AV174"/>
      <c r="AW174"/>
      <c r="AX174"/>
      <c r="AY174"/>
      <c r="AZ174"/>
      <c r="BA174"/>
      <c r="BB174"/>
      <c r="BC174"/>
      <c r="BD174"/>
      <c r="BE174"/>
      <c r="BF174"/>
      <c r="BG174"/>
      <c r="BH174"/>
      <c r="BI174"/>
      <c r="BJ174"/>
      <c r="BK174"/>
      <c r="BL174"/>
    </row>
    <row r="175" spans="1:64">
      <c r="A175"/>
      <c r="C175"/>
      <c r="D175"/>
      <c r="E175"/>
      <c r="F175"/>
      <c r="G175"/>
      <c r="H175"/>
      <c r="I175"/>
      <c r="J175"/>
      <c r="K175"/>
      <c r="L175"/>
      <c r="M175"/>
      <c r="N175"/>
      <c r="O175"/>
      <c r="P175"/>
      <c r="Q175"/>
      <c r="R175"/>
      <c r="S175"/>
      <c r="T175"/>
      <c r="U175"/>
      <c r="V175"/>
      <c r="W175"/>
      <c r="X175"/>
      <c r="Y175"/>
      <c r="Z175"/>
      <c r="AA175"/>
      <c r="AB175"/>
      <c r="AC175"/>
      <c r="AD175"/>
      <c r="AE175"/>
      <c r="AF175"/>
      <c r="AG175"/>
      <c r="AH175"/>
      <c r="AI175"/>
      <c r="AJ175"/>
      <c r="AK175"/>
      <c r="AL175"/>
      <c r="AM175"/>
      <c r="AN175"/>
      <c r="AO175"/>
      <c r="AP175"/>
      <c r="AQ175"/>
      <c r="AR175"/>
      <c r="AS175"/>
      <c r="AT175"/>
      <c r="AU175"/>
      <c r="AV175"/>
      <c r="AW175"/>
      <c r="AX175"/>
      <c r="AY175"/>
      <c r="AZ175"/>
      <c r="BA175"/>
      <c r="BB175"/>
      <c r="BC175"/>
      <c r="BD175"/>
      <c r="BE175"/>
      <c r="BF175"/>
      <c r="BG175"/>
      <c r="BH175"/>
      <c r="BI175"/>
      <c r="BJ175"/>
      <c r="BK175"/>
      <c r="BL175"/>
    </row>
    <row r="176" spans="1:64">
      <c r="A176"/>
      <c r="C176"/>
      <c r="D176"/>
      <c r="E176"/>
      <c r="F176"/>
      <c r="G176"/>
      <c r="H176"/>
      <c r="I176"/>
      <c r="J176"/>
      <c r="K176"/>
      <c r="L176"/>
      <c r="M176"/>
      <c r="N176"/>
      <c r="O176"/>
      <c r="P176"/>
      <c r="Q176"/>
      <c r="R176"/>
      <c r="S176"/>
      <c r="T176"/>
      <c r="U176"/>
      <c r="V176"/>
      <c r="W176"/>
      <c r="X176"/>
      <c r="Y176"/>
      <c r="Z176"/>
      <c r="AA176"/>
      <c r="AB176"/>
      <c r="AC176"/>
      <c r="AD176"/>
      <c r="AE176"/>
      <c r="AF176"/>
      <c r="AG176"/>
      <c r="AH176"/>
      <c r="AI176"/>
      <c r="AJ176"/>
      <c r="AK176"/>
      <c r="AL176"/>
      <c r="AM176"/>
      <c r="AN176"/>
      <c r="AO176"/>
      <c r="AP176"/>
      <c r="AQ176"/>
      <c r="AR176"/>
      <c r="AS176"/>
      <c r="AT176"/>
      <c r="AU176"/>
      <c r="AV176"/>
      <c r="AW176"/>
      <c r="AX176"/>
      <c r="AY176"/>
      <c r="AZ176"/>
      <c r="BA176"/>
      <c r="BB176"/>
      <c r="BC176"/>
      <c r="BD176"/>
      <c r="BE176"/>
      <c r="BF176"/>
      <c r="BG176"/>
      <c r="BH176"/>
      <c r="BI176"/>
      <c r="BJ176"/>
      <c r="BK176"/>
      <c r="BL176"/>
    </row>
    <row r="177" spans="1:64">
      <c r="A177"/>
      <c r="C177"/>
      <c r="D177"/>
      <c r="E177"/>
      <c r="F177"/>
      <c r="G177"/>
      <c r="H177"/>
      <c r="I177"/>
      <c r="J177"/>
      <c r="K177"/>
      <c r="L177"/>
      <c r="M177"/>
      <c r="N177"/>
      <c r="O177"/>
      <c r="P177"/>
      <c r="Q177"/>
      <c r="R177"/>
      <c r="S177"/>
      <c r="T177"/>
      <c r="U177"/>
      <c r="V177"/>
      <c r="W177"/>
      <c r="X177"/>
      <c r="Y177"/>
      <c r="Z177"/>
      <c r="AA177"/>
      <c r="AB177"/>
      <c r="AC177"/>
      <c r="AD177"/>
      <c r="AE177"/>
      <c r="AF177"/>
      <c r="AG177"/>
      <c r="AH177"/>
      <c r="AI177"/>
      <c r="AJ177"/>
      <c r="AK177"/>
      <c r="AL177"/>
      <c r="AM177"/>
      <c r="AN177"/>
      <c r="AO177"/>
      <c r="AP177"/>
      <c r="AQ177"/>
      <c r="AR177"/>
      <c r="AS177"/>
      <c r="AT177"/>
      <c r="AU177"/>
      <c r="AV177"/>
      <c r="AW177"/>
      <c r="AX177"/>
      <c r="AY177"/>
      <c r="AZ177"/>
      <c r="BA177"/>
      <c r="BB177"/>
      <c r="BC177"/>
      <c r="BD177"/>
      <c r="BE177"/>
      <c r="BF177"/>
      <c r="BG177"/>
      <c r="BH177"/>
      <c r="BI177"/>
      <c r="BJ177"/>
      <c r="BK177"/>
      <c r="BL177"/>
    </row>
    <row r="178" spans="1:64">
      <c r="A178"/>
      <c r="C178"/>
      <c r="D178"/>
      <c r="E178"/>
      <c r="F178"/>
      <c r="G178"/>
      <c r="H178"/>
      <c r="I178"/>
      <c r="J178"/>
      <c r="K178"/>
      <c r="L178"/>
      <c r="M178"/>
      <c r="N178"/>
      <c r="O178"/>
      <c r="P178"/>
      <c r="Q178"/>
      <c r="R178"/>
      <c r="S178"/>
      <c r="T178"/>
      <c r="U178"/>
      <c r="V178"/>
      <c r="W178"/>
      <c r="X178"/>
      <c r="Y178"/>
      <c r="Z178"/>
      <c r="AA178"/>
      <c r="AB178"/>
      <c r="AC178"/>
      <c r="AD178"/>
      <c r="AE178"/>
      <c r="AF178"/>
      <c r="AG178"/>
      <c r="AH178"/>
      <c r="AI178"/>
      <c r="AJ178"/>
      <c r="AK178"/>
      <c r="AL178"/>
      <c r="AM178"/>
      <c r="AN178"/>
      <c r="AO178"/>
      <c r="AP178"/>
      <c r="AQ178"/>
      <c r="AR178"/>
      <c r="AS178"/>
      <c r="AT178"/>
      <c r="AU178"/>
      <c r="AV178"/>
      <c r="AW178"/>
      <c r="AX178"/>
      <c r="AY178"/>
      <c r="AZ178"/>
      <c r="BA178"/>
      <c r="BB178"/>
      <c r="BC178"/>
      <c r="BD178"/>
      <c r="BE178"/>
      <c r="BF178"/>
      <c r="BG178"/>
      <c r="BH178"/>
      <c r="BI178"/>
      <c r="BJ178"/>
      <c r="BK178"/>
      <c r="BL178"/>
    </row>
    <row r="179" spans="1:64">
      <c r="A179"/>
      <c r="C179"/>
      <c r="D179"/>
      <c r="E179"/>
      <c r="F179"/>
      <c r="G179"/>
      <c r="H179"/>
      <c r="I179"/>
      <c r="J179"/>
      <c r="K179"/>
      <c r="L179"/>
      <c r="M179"/>
      <c r="N179"/>
      <c r="O179"/>
      <c r="P179"/>
      <c r="Q179"/>
      <c r="R179"/>
      <c r="S179"/>
      <c r="T179"/>
      <c r="U179"/>
      <c r="V179"/>
      <c r="W179"/>
      <c r="X179"/>
      <c r="Y179"/>
      <c r="Z179"/>
      <c r="AA179"/>
      <c r="AB179"/>
      <c r="AC179"/>
      <c r="AD179"/>
      <c r="AE179"/>
      <c r="AF179"/>
      <c r="AG179"/>
      <c r="AH179"/>
      <c r="AI179"/>
      <c r="AJ179"/>
      <c r="AK179"/>
      <c r="AL179"/>
      <c r="AM179"/>
      <c r="AN179"/>
      <c r="AO179"/>
      <c r="AP179"/>
      <c r="AQ179"/>
      <c r="AR179"/>
      <c r="AS179"/>
      <c r="AT179"/>
      <c r="AU179"/>
      <c r="AV179"/>
      <c r="AW179"/>
      <c r="AX179"/>
      <c r="AY179"/>
      <c r="AZ179"/>
      <c r="BA179"/>
      <c r="BB179"/>
      <c r="BC179"/>
      <c r="BD179"/>
      <c r="BE179"/>
      <c r="BF179"/>
      <c r="BG179"/>
      <c r="BH179"/>
      <c r="BI179"/>
      <c r="BJ179"/>
      <c r="BK179"/>
      <c r="BL179"/>
    </row>
    <row r="180" spans="1:64">
      <c r="A180"/>
      <c r="C180"/>
      <c r="D180"/>
      <c r="E180"/>
      <c r="F180"/>
      <c r="G180"/>
      <c r="H180"/>
      <c r="I180"/>
      <c r="J180"/>
      <c r="K180"/>
      <c r="L180"/>
      <c r="M180"/>
      <c r="N180"/>
      <c r="O180"/>
      <c r="P180"/>
      <c r="Q180"/>
      <c r="R180"/>
      <c r="S180"/>
      <c r="T180"/>
      <c r="U180"/>
      <c r="V180"/>
      <c r="W180"/>
      <c r="X180"/>
      <c r="Y180"/>
      <c r="Z180"/>
      <c r="AA180"/>
      <c r="AB180"/>
      <c r="AC180"/>
      <c r="AD180"/>
      <c r="AE180"/>
      <c r="AF180"/>
      <c r="AG180"/>
      <c r="AH180"/>
      <c r="AI180"/>
      <c r="AJ180"/>
      <c r="AK180"/>
      <c r="AL180"/>
      <c r="AM180"/>
      <c r="AN180"/>
      <c r="AO180"/>
      <c r="AP180"/>
      <c r="AQ180"/>
      <c r="AR180"/>
      <c r="AS180"/>
      <c r="AT180"/>
      <c r="AU180"/>
      <c r="AV180"/>
      <c r="AW180"/>
      <c r="AX180"/>
      <c r="AY180"/>
      <c r="AZ180"/>
      <c r="BA180"/>
      <c r="BB180"/>
      <c r="BC180"/>
      <c r="BD180"/>
      <c r="BE180"/>
      <c r="BF180"/>
      <c r="BG180"/>
      <c r="BH180"/>
      <c r="BI180"/>
      <c r="BJ180"/>
      <c r="BK180"/>
      <c r="BL180"/>
    </row>
    <row r="181" spans="1:64">
      <c r="A181"/>
      <c r="C181"/>
      <c r="D181"/>
      <c r="E181"/>
      <c r="F181"/>
      <c r="G181"/>
      <c r="H181"/>
      <c r="I181"/>
      <c r="J181"/>
      <c r="K181"/>
      <c r="L181"/>
      <c r="M181"/>
      <c r="N181"/>
      <c r="O181"/>
      <c r="P181"/>
      <c r="Q181"/>
      <c r="R181"/>
      <c r="S181"/>
      <c r="T181"/>
      <c r="U181"/>
      <c r="V181"/>
      <c r="W181"/>
      <c r="X181"/>
      <c r="Y181"/>
      <c r="Z181"/>
      <c r="AA181"/>
      <c r="AB181"/>
      <c r="AC181"/>
      <c r="AD181"/>
      <c r="AE181"/>
      <c r="AF181"/>
      <c r="AG181"/>
      <c r="AH181"/>
      <c r="AI181"/>
      <c r="AJ181"/>
      <c r="AK181"/>
      <c r="AL181"/>
      <c r="AM181"/>
      <c r="AN181"/>
      <c r="AO181"/>
      <c r="AP181"/>
      <c r="AQ181"/>
      <c r="AR181"/>
      <c r="AS181"/>
      <c r="AT181"/>
      <c r="AU181"/>
      <c r="AV181"/>
      <c r="AW181"/>
      <c r="AX181"/>
      <c r="AY181"/>
      <c r="AZ181"/>
      <c r="BA181"/>
      <c r="BB181"/>
      <c r="BC181"/>
      <c r="BD181"/>
      <c r="BE181"/>
      <c r="BF181"/>
      <c r="BG181"/>
      <c r="BH181"/>
      <c r="BI181"/>
      <c r="BJ181"/>
      <c r="BK181"/>
      <c r="BL181"/>
    </row>
    <row r="182" spans="1:64">
      <c r="A182"/>
      <c r="C182"/>
      <c r="D182"/>
      <c r="E182"/>
      <c r="F182"/>
      <c r="G182"/>
      <c r="H182"/>
      <c r="I182"/>
      <c r="J182"/>
      <c r="K182"/>
      <c r="L182"/>
      <c r="M182"/>
      <c r="N182"/>
      <c r="O182"/>
      <c r="P182"/>
      <c r="Q182"/>
      <c r="R182"/>
      <c r="S182"/>
      <c r="T182"/>
      <c r="U182"/>
      <c r="V182"/>
      <c r="W182"/>
      <c r="X182"/>
      <c r="Y182"/>
      <c r="Z182"/>
      <c r="AA182"/>
      <c r="AB182"/>
      <c r="AC182"/>
      <c r="AD182"/>
      <c r="AE182"/>
      <c r="AF182"/>
      <c r="AG182"/>
      <c r="AH182"/>
      <c r="AI182"/>
      <c r="AJ182"/>
      <c r="AK182"/>
      <c r="AL182"/>
      <c r="AM182"/>
      <c r="AN182"/>
      <c r="AO182"/>
      <c r="AP182"/>
      <c r="AQ182"/>
      <c r="AR182"/>
      <c r="AS182"/>
      <c r="AT182"/>
      <c r="AU182"/>
      <c r="AV182"/>
      <c r="AW182"/>
      <c r="AX182"/>
      <c r="AY182"/>
      <c r="AZ182"/>
      <c r="BA182"/>
      <c r="BB182"/>
      <c r="BC182"/>
      <c r="BD182"/>
      <c r="BE182"/>
      <c r="BF182"/>
      <c r="BG182"/>
      <c r="BH182"/>
      <c r="BI182"/>
      <c r="BJ182"/>
      <c r="BK182"/>
      <c r="BL182"/>
    </row>
    <row r="183" spans="1:64">
      <c r="A183"/>
      <c r="B183" s="36"/>
      <c r="C183"/>
      <c r="D183"/>
      <c r="E183"/>
      <c r="F183"/>
      <c r="G183"/>
      <c r="H183"/>
      <c r="I183"/>
      <c r="J183"/>
      <c r="K183"/>
      <c r="L183"/>
      <c r="M183"/>
      <c r="N183"/>
      <c r="O183"/>
      <c r="P183"/>
      <c r="Q183"/>
      <c r="R183"/>
      <c r="S183"/>
      <c r="T183"/>
      <c r="U183"/>
      <c r="V183"/>
      <c r="W183"/>
      <c r="X183"/>
      <c r="Y183"/>
      <c r="Z183"/>
      <c r="AA183"/>
      <c r="AB183"/>
      <c r="AC183"/>
      <c r="AD183"/>
      <c r="AE183"/>
      <c r="AF183"/>
      <c r="AG183"/>
      <c r="AH183"/>
      <c r="AI183"/>
      <c r="AJ183"/>
      <c r="AK183"/>
      <c r="AL183"/>
      <c r="AM183"/>
      <c r="AN183"/>
      <c r="AO183"/>
      <c r="AP183"/>
      <c r="AQ183"/>
      <c r="AR183"/>
      <c r="AS183"/>
      <c r="AT183"/>
      <c r="AU183"/>
      <c r="AV183"/>
      <c r="AW183"/>
      <c r="AX183"/>
      <c r="AY183"/>
      <c r="AZ183"/>
      <c r="BA183"/>
      <c r="BB183"/>
      <c r="BC183"/>
      <c r="BD183"/>
      <c r="BE183"/>
      <c r="BF183"/>
      <c r="BG183"/>
      <c r="BH183"/>
      <c r="BI183"/>
      <c r="BJ183"/>
      <c r="BK183"/>
      <c r="BL183"/>
    </row>
    <row r="184" spans="1:64">
      <c r="A184"/>
      <c r="C184"/>
      <c r="D184"/>
      <c r="E184"/>
      <c r="F184"/>
      <c r="G184"/>
      <c r="H184"/>
      <c r="I184"/>
      <c r="J184"/>
      <c r="K184"/>
      <c r="L184"/>
      <c r="M184"/>
      <c r="N184"/>
      <c r="O184"/>
      <c r="P184"/>
      <c r="Q184"/>
      <c r="R184"/>
      <c r="S184"/>
      <c r="T184"/>
      <c r="U184"/>
      <c r="V184"/>
      <c r="W184"/>
      <c r="X184"/>
      <c r="Y184"/>
      <c r="Z184"/>
      <c r="AA184"/>
      <c r="AB184"/>
      <c r="AC184"/>
      <c r="AD184"/>
      <c r="AE184"/>
      <c r="AF184"/>
      <c r="AG184"/>
      <c r="AH184"/>
      <c r="AI184"/>
      <c r="AJ184"/>
      <c r="AK184"/>
      <c r="AL184"/>
      <c r="AM184"/>
      <c r="AN184"/>
      <c r="AO184"/>
      <c r="AP184"/>
      <c r="AQ184"/>
      <c r="AR184"/>
      <c r="AS184"/>
      <c r="AT184"/>
      <c r="AU184"/>
      <c r="AV184"/>
      <c r="AW184"/>
      <c r="AX184"/>
      <c r="AY184"/>
      <c r="AZ184"/>
      <c r="BA184"/>
      <c r="BB184"/>
      <c r="BC184"/>
      <c r="BD184"/>
      <c r="BE184"/>
      <c r="BF184"/>
      <c r="BG184"/>
      <c r="BH184"/>
      <c r="BI184"/>
      <c r="BJ184"/>
      <c r="BK184"/>
      <c r="BL184"/>
    </row>
    <row r="185" spans="1:64">
      <c r="A185"/>
      <c r="C185"/>
      <c r="D185"/>
      <c r="E185"/>
      <c r="F185"/>
      <c r="G185"/>
      <c r="H185"/>
      <c r="I185"/>
      <c r="J185"/>
      <c r="K185"/>
      <c r="L185"/>
      <c r="M185"/>
      <c r="N185"/>
      <c r="O185"/>
      <c r="P185"/>
      <c r="Q185"/>
      <c r="R185"/>
      <c r="S185"/>
      <c r="T185"/>
      <c r="U185"/>
      <c r="V185"/>
      <c r="W185"/>
      <c r="X185"/>
      <c r="Y185"/>
      <c r="Z185"/>
      <c r="AA185"/>
      <c r="AB185"/>
      <c r="AC185"/>
      <c r="AD185"/>
      <c r="AE185"/>
      <c r="AF185"/>
      <c r="AG185"/>
      <c r="AH185"/>
      <c r="AI185"/>
      <c r="AJ185"/>
      <c r="AK185"/>
      <c r="AL185"/>
      <c r="AM185"/>
      <c r="AN185"/>
      <c r="AO185"/>
      <c r="AP185"/>
      <c r="AQ185"/>
      <c r="AR185"/>
      <c r="AS185"/>
      <c r="AT185"/>
      <c r="AU185"/>
      <c r="AV185"/>
      <c r="AW185"/>
      <c r="AX185"/>
      <c r="AY185"/>
      <c r="AZ185"/>
      <c r="BA185"/>
      <c r="BB185"/>
      <c r="BC185"/>
      <c r="BD185"/>
      <c r="BE185"/>
      <c r="BF185"/>
      <c r="BG185"/>
      <c r="BH185"/>
      <c r="BI185"/>
      <c r="BJ185"/>
      <c r="BK185"/>
      <c r="BL185"/>
    </row>
    <row r="186" spans="1:64">
      <c r="A186"/>
      <c r="C186"/>
      <c r="D186"/>
      <c r="E186"/>
      <c r="F186"/>
      <c r="G186"/>
      <c r="H186"/>
      <c r="I186"/>
      <c r="J186"/>
      <c r="K186"/>
      <c r="L186"/>
      <c r="M186"/>
      <c r="N186"/>
      <c r="O186"/>
      <c r="P186"/>
      <c r="Q186"/>
      <c r="R186"/>
      <c r="S186"/>
      <c r="T186"/>
      <c r="U186"/>
      <c r="V186"/>
      <c r="W186"/>
      <c r="X186"/>
      <c r="Y186"/>
      <c r="Z186"/>
      <c r="AA186"/>
      <c r="AB186"/>
      <c r="AC186"/>
      <c r="AD186"/>
      <c r="AE186"/>
      <c r="AF186"/>
      <c r="AG186"/>
      <c r="AH186"/>
      <c r="AI186"/>
      <c r="AJ186"/>
      <c r="AK186"/>
      <c r="AL186"/>
      <c r="AM186"/>
      <c r="AN186"/>
      <c r="AO186"/>
      <c r="AP186"/>
      <c r="AQ186"/>
      <c r="AR186"/>
      <c r="AS186"/>
      <c r="AT186"/>
      <c r="AU186"/>
      <c r="AV186"/>
      <c r="AW186"/>
      <c r="AX186"/>
      <c r="AY186"/>
      <c r="AZ186"/>
      <c r="BA186"/>
      <c r="BB186"/>
      <c r="BC186"/>
      <c r="BD186"/>
      <c r="BE186"/>
      <c r="BF186"/>
      <c r="BG186"/>
      <c r="BH186"/>
      <c r="BI186"/>
      <c r="BJ186"/>
      <c r="BK186"/>
      <c r="BL186"/>
    </row>
    <row r="187" spans="1:64">
      <c r="A187"/>
      <c r="C187"/>
      <c r="D187"/>
      <c r="E187"/>
      <c r="F187"/>
      <c r="G187"/>
      <c r="H187"/>
      <c r="I187"/>
      <c r="J187"/>
      <c r="K187"/>
      <c r="L187"/>
      <c r="M187"/>
      <c r="N187"/>
      <c r="O187"/>
      <c r="P187"/>
      <c r="Q187"/>
      <c r="R187"/>
      <c r="S187"/>
      <c r="T187"/>
      <c r="U187"/>
      <c r="V187"/>
      <c r="W187"/>
      <c r="X187"/>
      <c r="Y187"/>
      <c r="Z187"/>
      <c r="AA187"/>
      <c r="AB187"/>
      <c r="AC187"/>
      <c r="AD187"/>
      <c r="AE187"/>
      <c r="AF187"/>
      <c r="AG187"/>
      <c r="AH187"/>
      <c r="AI187"/>
      <c r="AJ187"/>
      <c r="AK187"/>
      <c r="AL187"/>
      <c r="AM187"/>
      <c r="AN187"/>
      <c r="AO187"/>
      <c r="AP187"/>
      <c r="AQ187"/>
      <c r="AR187"/>
      <c r="AS187"/>
      <c r="AT187"/>
      <c r="AU187"/>
      <c r="AV187"/>
      <c r="AW187"/>
      <c r="AX187"/>
      <c r="AY187"/>
      <c r="AZ187"/>
      <c r="BA187"/>
      <c r="BB187"/>
      <c r="BC187"/>
      <c r="BD187"/>
      <c r="BE187"/>
      <c r="BF187"/>
      <c r="BG187"/>
      <c r="BH187"/>
      <c r="BI187"/>
      <c r="BJ187"/>
      <c r="BK187"/>
      <c r="BL187"/>
    </row>
    <row r="188" spans="1:64">
      <c r="A188"/>
      <c r="C188"/>
      <c r="D188"/>
      <c r="E188"/>
      <c r="F188"/>
      <c r="G188"/>
      <c r="H188"/>
      <c r="I188"/>
      <c r="J188"/>
      <c r="K188"/>
      <c r="L188"/>
      <c r="M188"/>
      <c r="N188"/>
      <c r="O188"/>
      <c r="P188"/>
      <c r="Q188"/>
      <c r="R188"/>
      <c r="S188"/>
      <c r="T188"/>
      <c r="U188"/>
      <c r="V188"/>
      <c r="W188"/>
      <c r="X188"/>
      <c r="Y188"/>
      <c r="Z188"/>
      <c r="AA188"/>
      <c r="AB188"/>
      <c r="AC188"/>
      <c r="AD188"/>
      <c r="AE188"/>
      <c r="AF188"/>
      <c r="AG188"/>
      <c r="AH188"/>
      <c r="AI188"/>
      <c r="AJ188"/>
      <c r="AK188"/>
      <c r="AL188"/>
      <c r="AM188"/>
      <c r="AN188"/>
      <c r="AO188"/>
      <c r="AP188"/>
      <c r="AQ188"/>
      <c r="AR188"/>
      <c r="AS188"/>
      <c r="AT188"/>
      <c r="AU188"/>
      <c r="AV188"/>
      <c r="AW188"/>
      <c r="AX188"/>
      <c r="AY188"/>
      <c r="AZ188"/>
      <c r="BA188"/>
      <c r="BB188"/>
      <c r="BC188"/>
      <c r="BD188"/>
      <c r="BE188"/>
      <c r="BF188"/>
      <c r="BG188"/>
      <c r="BH188"/>
      <c r="BI188"/>
      <c r="BJ188"/>
      <c r="BK188"/>
      <c r="BL188"/>
    </row>
    <row r="189" spans="1:64">
      <c r="A189"/>
      <c r="C189"/>
      <c r="D189"/>
      <c r="E189"/>
      <c r="F189"/>
      <c r="G189"/>
      <c r="H189"/>
      <c r="I189"/>
      <c r="J189"/>
      <c r="K189"/>
      <c r="L189"/>
      <c r="M189"/>
      <c r="N189"/>
      <c r="O189"/>
      <c r="P189"/>
      <c r="Q189"/>
      <c r="R189"/>
      <c r="S189"/>
      <c r="T189"/>
      <c r="U189"/>
      <c r="V189"/>
      <c r="W189"/>
      <c r="X189"/>
      <c r="Y189"/>
      <c r="Z189"/>
      <c r="AA189"/>
      <c r="AB189"/>
      <c r="AC189"/>
      <c r="AD189"/>
      <c r="AE189"/>
      <c r="AF189"/>
      <c r="AG189"/>
      <c r="AH189"/>
      <c r="AI189"/>
      <c r="AJ189"/>
      <c r="AK189"/>
      <c r="AL189"/>
      <c r="AM189"/>
      <c r="AN189"/>
      <c r="AO189"/>
      <c r="AP189"/>
      <c r="AQ189"/>
      <c r="AR189"/>
      <c r="AS189"/>
      <c r="AT189"/>
      <c r="AU189"/>
      <c r="AV189"/>
      <c r="AW189"/>
      <c r="AX189"/>
      <c r="AY189"/>
      <c r="AZ189"/>
      <c r="BA189"/>
      <c r="BB189"/>
      <c r="BC189"/>
      <c r="BD189"/>
      <c r="BE189"/>
      <c r="BF189"/>
      <c r="BG189"/>
      <c r="BH189"/>
      <c r="BI189"/>
      <c r="BJ189"/>
      <c r="BK189"/>
      <c r="BL189"/>
    </row>
    <row r="190" spans="1:64">
      <c r="A190"/>
      <c r="C190"/>
      <c r="D190"/>
      <c r="E190"/>
      <c r="F190"/>
      <c r="G190"/>
      <c r="H190"/>
      <c r="I190"/>
      <c r="J190"/>
      <c r="K190"/>
      <c r="L190"/>
      <c r="M190"/>
      <c r="N190"/>
      <c r="O190"/>
      <c r="P190"/>
      <c r="Q190"/>
      <c r="R190"/>
      <c r="S190"/>
      <c r="T190"/>
      <c r="U190"/>
      <c r="V190"/>
      <c r="W190"/>
      <c r="X190"/>
      <c r="Y190"/>
      <c r="Z190"/>
      <c r="AA190"/>
      <c r="AB190"/>
      <c r="AC190"/>
      <c r="AD190"/>
      <c r="AE190"/>
      <c r="AF190"/>
      <c r="AG190"/>
      <c r="AH190"/>
      <c r="AI190"/>
      <c r="AJ190"/>
      <c r="AK190"/>
      <c r="AL190"/>
      <c r="AM190"/>
      <c r="AN190"/>
      <c r="AO190"/>
      <c r="AP190"/>
      <c r="AQ190"/>
      <c r="AR190"/>
      <c r="AS190"/>
      <c r="AT190"/>
      <c r="AU190"/>
      <c r="AV190"/>
      <c r="AW190"/>
      <c r="AX190"/>
      <c r="AY190"/>
      <c r="AZ190"/>
      <c r="BA190"/>
      <c r="BB190"/>
      <c r="BC190"/>
      <c r="BD190"/>
      <c r="BE190"/>
      <c r="BF190"/>
      <c r="BG190"/>
      <c r="BH190"/>
      <c r="BI190"/>
      <c r="BJ190"/>
      <c r="BK190"/>
      <c r="BL190"/>
    </row>
    <row r="191" spans="1:64">
      <c r="A191"/>
      <c r="C191"/>
      <c r="D191"/>
      <c r="E191"/>
      <c r="F191"/>
      <c r="G191"/>
      <c r="H191"/>
      <c r="I191"/>
      <c r="J191"/>
      <c r="K191"/>
      <c r="L191"/>
      <c r="M191"/>
      <c r="N191"/>
      <c r="O191"/>
      <c r="P191"/>
      <c r="Q191"/>
      <c r="R191"/>
      <c r="S191"/>
      <c r="T191"/>
      <c r="U191"/>
      <c r="V191"/>
      <c r="W191"/>
      <c r="X191"/>
      <c r="Y191"/>
      <c r="Z191"/>
      <c r="AA191"/>
      <c r="AB191"/>
      <c r="AC191"/>
      <c r="AD191"/>
      <c r="AE191"/>
      <c r="AF191"/>
      <c r="AG191"/>
      <c r="AH191"/>
      <c r="AI191"/>
      <c r="AJ191"/>
      <c r="AK191"/>
      <c r="AL191"/>
      <c r="AM191"/>
      <c r="AN191"/>
      <c r="AO191"/>
      <c r="AP191"/>
      <c r="AQ191"/>
      <c r="AR191"/>
      <c r="AS191"/>
      <c r="AT191"/>
      <c r="AU191"/>
      <c r="AV191"/>
      <c r="AW191"/>
      <c r="AX191"/>
      <c r="AY191"/>
      <c r="AZ191"/>
      <c r="BA191"/>
      <c r="BB191"/>
      <c r="BC191"/>
      <c r="BD191"/>
      <c r="BE191"/>
      <c r="BF191"/>
      <c r="BG191"/>
      <c r="BH191"/>
      <c r="BI191"/>
      <c r="BJ191"/>
      <c r="BK191"/>
      <c r="BL191"/>
    </row>
    <row r="192" spans="1:64">
      <c r="A192"/>
      <c r="C192"/>
      <c r="D192"/>
      <c r="E192"/>
      <c r="F192"/>
      <c r="G192"/>
      <c r="H192"/>
      <c r="I192"/>
      <c r="J192"/>
      <c r="K192"/>
      <c r="L192"/>
      <c r="M192"/>
      <c r="N192"/>
      <c r="O192"/>
      <c r="P192"/>
      <c r="Q192"/>
      <c r="R192"/>
      <c r="S192"/>
      <c r="T192"/>
      <c r="U192"/>
      <c r="V192"/>
      <c r="W192"/>
      <c r="X192"/>
      <c r="Y192"/>
      <c r="Z192"/>
      <c r="AA192"/>
      <c r="AB192"/>
      <c r="AC192"/>
      <c r="AD192"/>
      <c r="AE192"/>
      <c r="AF192"/>
      <c r="AG192"/>
      <c r="AH192"/>
      <c r="AI192"/>
      <c r="AJ192"/>
      <c r="AK192"/>
      <c r="AL192"/>
      <c r="AM192"/>
      <c r="AN192"/>
      <c r="AO192"/>
      <c r="AP192"/>
      <c r="AQ192"/>
      <c r="AR192"/>
      <c r="AS192"/>
      <c r="AT192"/>
      <c r="AU192"/>
      <c r="AV192"/>
      <c r="AW192"/>
      <c r="AX192"/>
      <c r="AY192"/>
      <c r="AZ192"/>
      <c r="BA192"/>
      <c r="BB192"/>
      <c r="BC192"/>
      <c r="BD192"/>
      <c r="BE192"/>
      <c r="BF192"/>
      <c r="BG192"/>
      <c r="BH192"/>
      <c r="BI192"/>
      <c r="BJ192"/>
      <c r="BK192"/>
      <c r="BL192"/>
    </row>
    <row r="193" customFormat="1"/>
    <row r="194" customFormat="1"/>
    <row r="195" customFormat="1"/>
    <row r="196" customFormat="1"/>
    <row r="197" customFormat="1"/>
    <row r="198" customFormat="1"/>
    <row r="199" customFormat="1"/>
    <row r="200" customFormat="1"/>
    <row r="201" customFormat="1"/>
    <row r="202" customFormat="1"/>
    <row r="203" customFormat="1"/>
    <row r="204" customFormat="1"/>
    <row r="205" customFormat="1"/>
    <row r="206" customFormat="1"/>
    <row r="207" customFormat="1"/>
    <row r="208" customFormat="1"/>
    <row r="209" spans="1:64">
      <c r="A209"/>
      <c r="C209"/>
      <c r="D209"/>
      <c r="E209"/>
      <c r="F209"/>
      <c r="G209"/>
      <c r="H209"/>
      <c r="I209"/>
      <c r="J209"/>
      <c r="K209"/>
      <c r="L209"/>
      <c r="M209"/>
      <c r="N209"/>
      <c r="O209"/>
      <c r="P209"/>
      <c r="Q209"/>
      <c r="R209"/>
      <c r="S209"/>
      <c r="T209"/>
      <c r="U209"/>
      <c r="V209"/>
      <c r="W209"/>
      <c r="X209"/>
      <c r="Y209"/>
      <c r="Z209"/>
      <c r="AA209"/>
      <c r="AB209"/>
      <c r="AC209"/>
      <c r="AD209"/>
      <c r="AE209"/>
      <c r="AF209"/>
      <c r="AG209"/>
      <c r="AH209"/>
      <c r="AI209"/>
      <c r="AJ209"/>
      <c r="AK209"/>
      <c r="AL209"/>
      <c r="AM209"/>
      <c r="AN209"/>
      <c r="AO209"/>
      <c r="AP209"/>
      <c r="AQ209"/>
      <c r="AR209"/>
      <c r="AS209"/>
      <c r="AT209"/>
      <c r="AU209"/>
      <c r="AV209"/>
      <c r="AW209"/>
      <c r="AX209"/>
      <c r="AY209"/>
      <c r="AZ209"/>
      <c r="BA209"/>
      <c r="BB209"/>
      <c r="BC209"/>
      <c r="BD209"/>
      <c r="BE209"/>
      <c r="BF209"/>
      <c r="BG209"/>
      <c r="BH209"/>
      <c r="BI209"/>
      <c r="BJ209"/>
      <c r="BK209"/>
      <c r="BL209"/>
    </row>
    <row r="210" spans="1:64">
      <c r="A210"/>
      <c r="C210"/>
      <c r="D210"/>
      <c r="E210"/>
      <c r="F210"/>
      <c r="G210"/>
      <c r="H210"/>
      <c r="I210"/>
      <c r="J210"/>
      <c r="K210"/>
      <c r="L210"/>
      <c r="M210"/>
      <c r="N210"/>
      <c r="O210"/>
      <c r="P210"/>
      <c r="Q210"/>
      <c r="R210"/>
      <c r="S210"/>
      <c r="T210"/>
      <c r="U210"/>
      <c r="V210"/>
      <c r="W210"/>
      <c r="X210"/>
      <c r="Y210"/>
      <c r="Z210"/>
      <c r="AA210"/>
      <c r="AB210"/>
      <c r="AC210"/>
      <c r="AD210"/>
      <c r="AE210"/>
      <c r="AF210"/>
      <c r="AG210"/>
      <c r="AH210"/>
      <c r="AI210"/>
      <c r="AJ210"/>
      <c r="AK210"/>
      <c r="AL210"/>
      <c r="AM210"/>
      <c r="AN210"/>
      <c r="AO210"/>
      <c r="AP210"/>
      <c r="AQ210"/>
      <c r="AR210"/>
      <c r="AS210"/>
      <c r="AT210"/>
      <c r="AU210"/>
      <c r="AV210"/>
      <c r="AW210"/>
      <c r="AX210"/>
      <c r="AY210"/>
      <c r="AZ210"/>
      <c r="BA210"/>
      <c r="BB210"/>
      <c r="BC210"/>
      <c r="BD210"/>
      <c r="BE210"/>
      <c r="BF210"/>
      <c r="BG210"/>
      <c r="BH210"/>
      <c r="BI210"/>
      <c r="BJ210"/>
      <c r="BK210"/>
      <c r="BL210"/>
    </row>
    <row r="211" spans="1:64">
      <c r="A211"/>
      <c r="C211"/>
      <c r="D211"/>
      <c r="E211"/>
      <c r="F211"/>
      <c r="G211"/>
      <c r="H211"/>
      <c r="I211"/>
      <c r="J211"/>
      <c r="K211"/>
      <c r="L211"/>
      <c r="M211"/>
      <c r="N211"/>
      <c r="O211"/>
      <c r="P211"/>
      <c r="Q211"/>
      <c r="R211"/>
      <c r="S211"/>
      <c r="T211"/>
      <c r="U211"/>
      <c r="V211"/>
      <c r="W211"/>
      <c r="X211"/>
      <c r="Y211"/>
      <c r="Z211"/>
      <c r="AA211"/>
      <c r="AB211"/>
      <c r="AC211"/>
      <c r="AD211"/>
      <c r="AE211"/>
      <c r="AF211"/>
      <c r="AG211"/>
      <c r="AH211"/>
      <c r="AI211"/>
      <c r="AJ211"/>
      <c r="AK211"/>
      <c r="AL211"/>
      <c r="AM211"/>
      <c r="AN211"/>
      <c r="AO211"/>
      <c r="AP211"/>
      <c r="AQ211"/>
      <c r="AR211"/>
      <c r="AS211"/>
      <c r="AT211"/>
      <c r="AU211"/>
      <c r="AV211"/>
      <c r="AW211"/>
      <c r="AX211"/>
      <c r="AY211"/>
      <c r="AZ211"/>
      <c r="BA211"/>
      <c r="BB211"/>
      <c r="BC211"/>
      <c r="BD211"/>
      <c r="BE211"/>
      <c r="BF211"/>
      <c r="BG211"/>
      <c r="BH211"/>
      <c r="BI211"/>
      <c r="BJ211"/>
      <c r="BK211"/>
      <c r="BL211"/>
    </row>
    <row r="212" spans="1:64">
      <c r="A212"/>
      <c r="C212"/>
      <c r="D212"/>
      <c r="E212"/>
      <c r="F212"/>
      <c r="G212"/>
      <c r="H212"/>
      <c r="I212"/>
      <c r="J212"/>
      <c r="K212"/>
      <c r="L212"/>
      <c r="M212"/>
      <c r="N212"/>
      <c r="O212"/>
      <c r="P212"/>
      <c r="Q212"/>
      <c r="R212"/>
      <c r="S212"/>
      <c r="T212"/>
      <c r="U212"/>
      <c r="V212"/>
      <c r="W212"/>
      <c r="X212"/>
      <c r="Y212"/>
      <c r="Z212"/>
      <c r="AA212"/>
      <c r="AB212"/>
      <c r="AC212"/>
      <c r="AD212"/>
      <c r="AE212"/>
      <c r="AF212"/>
      <c r="AG212"/>
      <c r="AH212"/>
      <c r="AI212"/>
      <c r="AJ212"/>
      <c r="AK212"/>
      <c r="AL212"/>
      <c r="AM212"/>
      <c r="AN212"/>
      <c r="AO212"/>
      <c r="AP212"/>
      <c r="AQ212"/>
      <c r="AR212"/>
      <c r="AS212"/>
      <c r="AT212"/>
      <c r="AU212"/>
      <c r="AV212"/>
      <c r="AW212"/>
      <c r="AX212"/>
      <c r="AY212"/>
      <c r="AZ212"/>
      <c r="BA212"/>
      <c r="BB212"/>
      <c r="BC212"/>
      <c r="BD212"/>
      <c r="BE212"/>
      <c r="BF212"/>
      <c r="BG212"/>
      <c r="BH212"/>
      <c r="BI212"/>
      <c r="BJ212"/>
      <c r="BK212"/>
      <c r="BL212"/>
    </row>
    <row r="213" spans="1:64">
      <c r="A213"/>
      <c r="B213" s="36"/>
      <c r="C213"/>
      <c r="D213"/>
      <c r="E213"/>
      <c r="F213"/>
      <c r="G213"/>
      <c r="H213"/>
      <c r="I213"/>
      <c r="J213"/>
      <c r="K213"/>
      <c r="L213"/>
      <c r="M213"/>
      <c r="N213"/>
      <c r="O213"/>
      <c r="P213"/>
      <c r="Q213"/>
      <c r="R213"/>
      <c r="S213"/>
      <c r="T213"/>
      <c r="U213"/>
      <c r="V213"/>
      <c r="W213"/>
      <c r="X213"/>
      <c r="Y213"/>
      <c r="Z213"/>
      <c r="AA213"/>
      <c r="AB213"/>
      <c r="AC213"/>
      <c r="AD213"/>
      <c r="AE213"/>
      <c r="AF213"/>
      <c r="AG213"/>
      <c r="AH213"/>
      <c r="AI213"/>
      <c r="AJ213"/>
      <c r="AK213"/>
      <c r="AL213"/>
      <c r="AM213"/>
      <c r="AN213"/>
      <c r="AO213"/>
      <c r="AP213"/>
      <c r="AQ213"/>
      <c r="AR213"/>
      <c r="AS213"/>
      <c r="AT213"/>
      <c r="AU213"/>
      <c r="AV213"/>
      <c r="AW213"/>
      <c r="AX213"/>
      <c r="AY213"/>
      <c r="AZ213"/>
      <c r="BA213"/>
      <c r="BB213"/>
      <c r="BC213"/>
      <c r="BD213"/>
      <c r="BE213"/>
      <c r="BF213"/>
      <c r="BG213"/>
      <c r="BH213"/>
      <c r="BI213"/>
      <c r="BJ213"/>
      <c r="BK213"/>
      <c r="BL213"/>
    </row>
    <row r="214" spans="1:64">
      <c r="A214"/>
      <c r="C214"/>
      <c r="D214"/>
      <c r="E214"/>
      <c r="F214"/>
      <c r="G214"/>
      <c r="H214"/>
      <c r="I214"/>
      <c r="J214"/>
      <c r="K214"/>
      <c r="L214"/>
      <c r="M214"/>
      <c r="N214"/>
      <c r="O214"/>
      <c r="P214"/>
      <c r="Q214"/>
      <c r="R214"/>
      <c r="S214"/>
      <c r="T214"/>
      <c r="U214"/>
      <c r="V214"/>
      <c r="W214"/>
      <c r="X214"/>
      <c r="Y214"/>
      <c r="Z214"/>
      <c r="AA214"/>
      <c r="AB214"/>
      <c r="AC214"/>
      <c r="AD214"/>
      <c r="AE214"/>
      <c r="AF214"/>
      <c r="AG214"/>
      <c r="AH214"/>
      <c r="AI214"/>
      <c r="AJ214"/>
      <c r="AK214"/>
      <c r="AL214"/>
      <c r="AM214"/>
      <c r="AN214"/>
      <c r="AO214"/>
      <c r="AP214"/>
      <c r="AQ214"/>
      <c r="AR214"/>
      <c r="AS214"/>
      <c r="AT214"/>
      <c r="AU214"/>
      <c r="AV214"/>
      <c r="AW214"/>
      <c r="AX214"/>
      <c r="AY214"/>
      <c r="AZ214"/>
      <c r="BA214"/>
      <c r="BB214"/>
      <c r="BC214"/>
      <c r="BD214"/>
      <c r="BE214"/>
      <c r="BF214"/>
      <c r="BG214"/>
      <c r="BH214"/>
      <c r="BI214"/>
      <c r="BJ214"/>
      <c r="BK214"/>
      <c r="BL214"/>
    </row>
    <row r="215" spans="1:64">
      <c r="A215"/>
      <c r="C215"/>
      <c r="D215"/>
      <c r="E215"/>
      <c r="F215"/>
      <c r="G215"/>
      <c r="H215"/>
      <c r="I215"/>
      <c r="J215"/>
      <c r="K215"/>
      <c r="L215"/>
      <c r="M215"/>
      <c r="N215"/>
      <c r="O215"/>
      <c r="P215"/>
      <c r="Q215"/>
      <c r="R215"/>
      <c r="S215"/>
      <c r="T215"/>
      <c r="U215"/>
      <c r="V215"/>
      <c r="W215"/>
      <c r="X215"/>
      <c r="Y215"/>
      <c r="Z215"/>
      <c r="AA215"/>
      <c r="AB215"/>
      <c r="AC215"/>
      <c r="AD215"/>
      <c r="AE215"/>
      <c r="AF215"/>
      <c r="AG215"/>
      <c r="AH215"/>
      <c r="AI215"/>
      <c r="AJ215"/>
      <c r="AK215"/>
      <c r="AL215"/>
      <c r="AM215"/>
      <c r="AN215"/>
      <c r="AO215"/>
      <c r="AP215"/>
      <c r="AQ215"/>
      <c r="AR215"/>
      <c r="AS215"/>
      <c r="AT215"/>
      <c r="AU215"/>
      <c r="AV215"/>
      <c r="AW215"/>
      <c r="AX215"/>
      <c r="AY215"/>
      <c r="AZ215"/>
      <c r="BA215"/>
      <c r="BB215"/>
      <c r="BC215"/>
      <c r="BD215"/>
      <c r="BE215"/>
      <c r="BF215"/>
      <c r="BG215"/>
      <c r="BH215"/>
      <c r="BI215"/>
      <c r="BJ215"/>
      <c r="BK215"/>
      <c r="BL215"/>
    </row>
    <row r="216" spans="1:64">
      <c r="A216"/>
      <c r="C216"/>
      <c r="D216"/>
      <c r="E216"/>
      <c r="F216"/>
      <c r="G216"/>
      <c r="H216"/>
      <c r="I216"/>
      <c r="J216"/>
      <c r="K216"/>
      <c r="L216"/>
      <c r="M216"/>
      <c r="N216"/>
      <c r="O216"/>
      <c r="P216"/>
      <c r="Q216"/>
      <c r="R216"/>
      <c r="S216"/>
      <c r="T216"/>
      <c r="U216"/>
      <c r="V216"/>
      <c r="W216"/>
      <c r="X216"/>
      <c r="Y216"/>
      <c r="Z216"/>
      <c r="AA216"/>
      <c r="AB216"/>
      <c r="AC216"/>
      <c r="AD216"/>
      <c r="AE216"/>
      <c r="AF216"/>
      <c r="AG216"/>
      <c r="AH216"/>
      <c r="AI216"/>
      <c r="AJ216"/>
      <c r="AK216"/>
      <c r="AL216"/>
      <c r="AM216"/>
      <c r="AN216"/>
      <c r="AO216"/>
      <c r="AP216"/>
      <c r="AQ216"/>
      <c r="AR216"/>
      <c r="AS216"/>
      <c r="AT216"/>
      <c r="AU216"/>
      <c r="AV216"/>
      <c r="AW216"/>
      <c r="AX216"/>
      <c r="AY216"/>
      <c r="AZ216"/>
      <c r="BA216"/>
      <c r="BB216"/>
      <c r="BC216"/>
      <c r="BD216"/>
      <c r="BE216"/>
      <c r="BF216"/>
      <c r="BG216"/>
      <c r="BH216"/>
      <c r="BI216"/>
      <c r="BJ216"/>
      <c r="BK216"/>
      <c r="BL216"/>
    </row>
    <row r="217" spans="1:64">
      <c r="A217"/>
      <c r="C217"/>
      <c r="D217"/>
      <c r="E217"/>
      <c r="F217"/>
      <c r="G217"/>
      <c r="H217"/>
      <c r="I217"/>
      <c r="J217"/>
      <c r="K217"/>
      <c r="L217"/>
      <c r="M217"/>
      <c r="N217"/>
      <c r="O217"/>
      <c r="P217"/>
      <c r="Q217"/>
      <c r="R217"/>
      <c r="S217"/>
      <c r="T217"/>
      <c r="U217"/>
      <c r="V217"/>
      <c r="W217"/>
      <c r="X217"/>
      <c r="Y217"/>
      <c r="Z217"/>
      <c r="AA217"/>
      <c r="AB217"/>
      <c r="AC217"/>
      <c r="AD217"/>
      <c r="AE217"/>
      <c r="AF217"/>
      <c r="AG217"/>
      <c r="AH217"/>
      <c r="AI217"/>
      <c r="AJ217"/>
      <c r="AK217"/>
      <c r="AL217"/>
      <c r="AM217"/>
      <c r="AN217"/>
      <c r="AO217"/>
      <c r="AP217"/>
      <c r="AQ217"/>
      <c r="AR217"/>
      <c r="AS217"/>
      <c r="AT217"/>
      <c r="AU217"/>
      <c r="AV217"/>
      <c r="AW217"/>
      <c r="AX217"/>
      <c r="AY217"/>
      <c r="AZ217"/>
      <c r="BA217"/>
      <c r="BB217"/>
      <c r="BC217"/>
      <c r="BD217"/>
      <c r="BE217"/>
      <c r="BF217"/>
      <c r="BG217"/>
      <c r="BH217"/>
      <c r="BI217"/>
      <c r="BJ217"/>
      <c r="BK217"/>
      <c r="BL217"/>
    </row>
    <row r="218" spans="1:64">
      <c r="A218"/>
      <c r="C218"/>
      <c r="D218"/>
      <c r="E218"/>
      <c r="F218"/>
      <c r="G218"/>
      <c r="H218"/>
      <c r="I218"/>
      <c r="J218"/>
      <c r="K218"/>
      <c r="L218"/>
      <c r="M218"/>
      <c r="N218"/>
      <c r="O218"/>
      <c r="P218"/>
      <c r="Q218"/>
      <c r="R218"/>
      <c r="S218"/>
      <c r="T218"/>
      <c r="U218"/>
      <c r="V218"/>
      <c r="W218"/>
      <c r="X218"/>
      <c r="Y218"/>
      <c r="Z218"/>
      <c r="AA218"/>
      <c r="AB218"/>
      <c r="AC218"/>
      <c r="AD218"/>
      <c r="AE218"/>
      <c r="AF218"/>
      <c r="AG218"/>
      <c r="AH218"/>
      <c r="AI218"/>
      <c r="AJ218"/>
      <c r="AK218"/>
      <c r="AL218"/>
      <c r="AM218"/>
      <c r="AN218"/>
      <c r="AO218"/>
      <c r="AP218"/>
      <c r="AQ218"/>
      <c r="AR218"/>
      <c r="AS218"/>
      <c r="AT218"/>
      <c r="AU218"/>
      <c r="AV218"/>
      <c r="AW218"/>
      <c r="AX218"/>
      <c r="AY218"/>
      <c r="AZ218"/>
      <c r="BA218"/>
      <c r="BB218"/>
      <c r="BC218"/>
      <c r="BD218"/>
      <c r="BE218"/>
      <c r="BF218"/>
      <c r="BG218"/>
      <c r="BH218"/>
      <c r="BI218"/>
      <c r="BJ218"/>
      <c r="BK218"/>
      <c r="BL218"/>
    </row>
    <row r="219" spans="1:64">
      <c r="A219"/>
      <c r="C219"/>
      <c r="D219"/>
      <c r="E219"/>
      <c r="F219"/>
      <c r="G219"/>
      <c r="H219"/>
      <c r="I219"/>
      <c r="J219"/>
      <c r="K219"/>
      <c r="L219"/>
      <c r="M219"/>
      <c r="N219"/>
      <c r="O219"/>
      <c r="P219"/>
      <c r="Q219"/>
      <c r="R219"/>
      <c r="S219"/>
      <c r="T219"/>
      <c r="U219"/>
      <c r="V219"/>
      <c r="W219"/>
      <c r="X219"/>
      <c r="Y219"/>
      <c r="Z219"/>
      <c r="AA219"/>
      <c r="AB219"/>
      <c r="AC219"/>
      <c r="AD219"/>
      <c r="AE219"/>
      <c r="AF219"/>
      <c r="AG219"/>
      <c r="AH219"/>
      <c r="AI219"/>
      <c r="AJ219"/>
      <c r="AK219"/>
      <c r="AL219"/>
      <c r="AM219"/>
      <c r="AN219"/>
      <c r="AO219"/>
      <c r="AP219"/>
      <c r="AQ219"/>
      <c r="AR219"/>
      <c r="AS219"/>
      <c r="AT219"/>
      <c r="AU219"/>
      <c r="AV219"/>
      <c r="AW219"/>
      <c r="AX219"/>
      <c r="AY219"/>
      <c r="AZ219"/>
      <c r="BA219"/>
      <c r="BB219"/>
      <c r="BC219"/>
      <c r="BD219"/>
      <c r="BE219"/>
      <c r="BF219"/>
      <c r="BG219"/>
      <c r="BH219"/>
      <c r="BI219"/>
      <c r="BJ219"/>
      <c r="BK219"/>
      <c r="BL219"/>
    </row>
    <row r="220" spans="1:64">
      <c r="A220"/>
      <c r="C220"/>
      <c r="D220"/>
      <c r="E220"/>
      <c r="F220"/>
      <c r="G220"/>
      <c r="H220"/>
      <c r="I220"/>
      <c r="J220"/>
      <c r="K220"/>
      <c r="L220"/>
      <c r="M220"/>
      <c r="N220"/>
      <c r="O220"/>
      <c r="P220"/>
      <c r="Q220"/>
      <c r="R220"/>
      <c r="S220"/>
      <c r="T220"/>
      <c r="U220"/>
      <c r="V220"/>
      <c r="W220"/>
      <c r="X220"/>
      <c r="Y220"/>
      <c r="Z220"/>
      <c r="AA220"/>
      <c r="AB220"/>
      <c r="AC220"/>
      <c r="AD220"/>
      <c r="AE220"/>
      <c r="AF220"/>
      <c r="AG220"/>
      <c r="AH220"/>
      <c r="AI220"/>
      <c r="AJ220"/>
      <c r="AK220"/>
      <c r="AL220"/>
      <c r="AM220"/>
      <c r="AN220"/>
      <c r="AO220"/>
      <c r="AP220"/>
      <c r="AQ220"/>
      <c r="AR220"/>
      <c r="AS220"/>
      <c r="AT220"/>
      <c r="AU220"/>
      <c r="AV220"/>
      <c r="AW220"/>
      <c r="AX220"/>
      <c r="AY220"/>
      <c r="AZ220"/>
      <c r="BA220"/>
      <c r="BB220"/>
      <c r="BC220"/>
      <c r="BD220"/>
      <c r="BE220"/>
      <c r="BF220"/>
      <c r="BG220"/>
      <c r="BH220"/>
      <c r="BI220"/>
      <c r="BJ220"/>
      <c r="BK220"/>
      <c r="BL220"/>
    </row>
    <row r="221" spans="1:64">
      <c r="A221"/>
      <c r="C221"/>
      <c r="D221"/>
      <c r="E221"/>
      <c r="F221"/>
      <c r="G221"/>
      <c r="H221"/>
      <c r="I221"/>
      <c r="J221"/>
      <c r="K221"/>
      <c r="L221"/>
      <c r="M221"/>
      <c r="N221"/>
      <c r="O221"/>
      <c r="P221"/>
      <c r="Q221"/>
      <c r="R221"/>
      <c r="S221"/>
      <c r="T221"/>
      <c r="U221"/>
      <c r="V221"/>
      <c r="W221"/>
      <c r="X221"/>
      <c r="Y221"/>
      <c r="Z221"/>
      <c r="AA221"/>
      <c r="AB221"/>
      <c r="AC221"/>
      <c r="AD221"/>
      <c r="AE221"/>
      <c r="AF221"/>
      <c r="AG221"/>
      <c r="AH221"/>
      <c r="AI221"/>
      <c r="AJ221"/>
      <c r="AK221"/>
      <c r="AL221"/>
      <c r="AM221"/>
      <c r="AN221"/>
      <c r="AO221"/>
      <c r="AP221"/>
      <c r="AQ221"/>
      <c r="AR221"/>
      <c r="AS221"/>
      <c r="AT221"/>
      <c r="AU221"/>
      <c r="AV221"/>
      <c r="AW221"/>
      <c r="AX221"/>
      <c r="AY221"/>
      <c r="AZ221"/>
      <c r="BA221"/>
      <c r="BB221"/>
      <c r="BC221"/>
      <c r="BD221"/>
      <c r="BE221"/>
      <c r="BF221"/>
      <c r="BG221"/>
      <c r="BH221"/>
      <c r="BI221"/>
      <c r="BJ221"/>
      <c r="BK221"/>
      <c r="BL221"/>
    </row>
    <row r="222" spans="1:64">
      <c r="A222"/>
      <c r="C222"/>
      <c r="D222"/>
      <c r="E222"/>
      <c r="F222"/>
      <c r="G222"/>
      <c r="H222"/>
      <c r="I222"/>
      <c r="J222"/>
      <c r="K222"/>
      <c r="L222"/>
      <c r="M222"/>
      <c r="N222"/>
      <c r="O222"/>
      <c r="P222"/>
      <c r="Q222"/>
      <c r="R222"/>
      <c r="S222"/>
      <c r="T222"/>
      <c r="U222"/>
      <c r="V222"/>
      <c r="W222"/>
      <c r="X222"/>
      <c r="Y222"/>
      <c r="Z222"/>
      <c r="AA222"/>
      <c r="AB222"/>
      <c r="AC222"/>
      <c r="AD222"/>
      <c r="AE222"/>
      <c r="AF222"/>
      <c r="AG222"/>
      <c r="AH222"/>
      <c r="AI222"/>
      <c r="AJ222"/>
      <c r="AK222"/>
      <c r="AL222"/>
      <c r="AM222"/>
      <c r="AN222"/>
      <c r="AO222"/>
      <c r="AP222"/>
      <c r="AQ222"/>
      <c r="AR222"/>
      <c r="AS222"/>
      <c r="AT222"/>
      <c r="AU222"/>
      <c r="AV222"/>
      <c r="AW222"/>
      <c r="AX222"/>
      <c r="AY222"/>
      <c r="AZ222"/>
      <c r="BA222"/>
      <c r="BB222"/>
      <c r="BC222"/>
      <c r="BD222"/>
      <c r="BE222"/>
      <c r="BF222"/>
      <c r="BG222"/>
      <c r="BH222"/>
      <c r="BI222"/>
      <c r="BJ222"/>
      <c r="BK222"/>
      <c r="BL222"/>
    </row>
    <row r="223" spans="1:64">
      <c r="A223"/>
      <c r="C223"/>
      <c r="D223"/>
      <c r="E223"/>
      <c r="F223"/>
      <c r="G223"/>
      <c r="H223"/>
      <c r="I223"/>
      <c r="J223"/>
      <c r="K223"/>
      <c r="L223"/>
      <c r="M223"/>
      <c r="N223"/>
      <c r="O223"/>
      <c r="P223"/>
      <c r="Q223"/>
      <c r="R223"/>
      <c r="S223"/>
      <c r="T223"/>
      <c r="U223"/>
      <c r="V223"/>
      <c r="W223"/>
      <c r="X223"/>
      <c r="Y223"/>
      <c r="Z223"/>
      <c r="AA223"/>
      <c r="AB223"/>
      <c r="AC223"/>
      <c r="AD223"/>
      <c r="AE223"/>
      <c r="AF223"/>
      <c r="AG223"/>
      <c r="AH223"/>
      <c r="AI223"/>
      <c r="AJ223"/>
      <c r="AK223"/>
      <c r="AL223"/>
      <c r="AM223"/>
      <c r="AN223"/>
      <c r="AO223"/>
      <c r="AP223"/>
      <c r="AQ223"/>
      <c r="AR223"/>
      <c r="AS223"/>
      <c r="AT223"/>
      <c r="AU223"/>
      <c r="AV223"/>
      <c r="AW223"/>
      <c r="AX223"/>
      <c r="AY223"/>
      <c r="AZ223"/>
      <c r="BA223"/>
      <c r="BB223"/>
      <c r="BC223"/>
      <c r="BD223"/>
      <c r="BE223"/>
      <c r="BF223"/>
      <c r="BG223"/>
      <c r="BH223"/>
      <c r="BI223"/>
      <c r="BJ223"/>
      <c r="BK223"/>
      <c r="BL223"/>
    </row>
    <row r="224" spans="1:64">
      <c r="A224"/>
      <c r="C224"/>
      <c r="D224"/>
      <c r="E224"/>
      <c r="F224"/>
      <c r="G224"/>
      <c r="H224"/>
      <c r="I224"/>
      <c r="J224"/>
      <c r="K224"/>
      <c r="L224"/>
      <c r="M224"/>
      <c r="N224"/>
      <c r="O224"/>
      <c r="P224"/>
      <c r="Q224"/>
      <c r="R224"/>
      <c r="S224"/>
      <c r="T224"/>
      <c r="U224"/>
      <c r="V224"/>
      <c r="W224"/>
      <c r="X224"/>
      <c r="Y224"/>
      <c r="Z224"/>
      <c r="AA224"/>
      <c r="AB224"/>
      <c r="AC224"/>
      <c r="AD224"/>
      <c r="AE224"/>
      <c r="AF224"/>
      <c r="AG224"/>
      <c r="AH224"/>
      <c r="AI224"/>
      <c r="AJ224"/>
      <c r="AK224"/>
      <c r="AL224"/>
      <c r="AM224"/>
      <c r="AN224"/>
      <c r="AO224"/>
      <c r="AP224"/>
      <c r="AQ224"/>
      <c r="AR224"/>
      <c r="AS224"/>
      <c r="AT224"/>
      <c r="AU224"/>
      <c r="AV224"/>
      <c r="AW224"/>
      <c r="AX224"/>
      <c r="AY224"/>
      <c r="AZ224"/>
      <c r="BA224"/>
      <c r="BB224"/>
      <c r="BC224"/>
      <c r="BD224"/>
      <c r="BE224"/>
      <c r="BF224"/>
      <c r="BG224"/>
      <c r="BH224"/>
      <c r="BI224"/>
      <c r="BJ224"/>
      <c r="BK224"/>
      <c r="BL224"/>
    </row>
    <row r="225" spans="1:64">
      <c r="A225"/>
      <c r="C225"/>
      <c r="D225"/>
      <c r="E225"/>
      <c r="F225"/>
      <c r="G225"/>
      <c r="H225"/>
      <c r="I225"/>
      <c r="J225"/>
      <c r="K225"/>
      <c r="L225"/>
      <c r="M225"/>
      <c r="N225"/>
      <c r="O225"/>
      <c r="P225"/>
      <c r="Q225"/>
      <c r="R225"/>
      <c r="S225"/>
      <c r="T225"/>
      <c r="U225"/>
      <c r="V225"/>
      <c r="W225"/>
      <c r="X225"/>
      <c r="Y225"/>
      <c r="Z225"/>
      <c r="AA225"/>
      <c r="AB225"/>
      <c r="AC225"/>
      <c r="AD225"/>
      <c r="AE225"/>
      <c r="AF225"/>
      <c r="AG225"/>
      <c r="AH225"/>
      <c r="AI225"/>
      <c r="AJ225"/>
      <c r="AK225"/>
      <c r="AL225"/>
      <c r="AM225"/>
      <c r="AN225"/>
      <c r="AO225"/>
      <c r="AP225"/>
      <c r="AQ225"/>
      <c r="AR225"/>
      <c r="AS225"/>
      <c r="AT225"/>
      <c r="AU225"/>
      <c r="AV225"/>
      <c r="AW225"/>
      <c r="AX225"/>
      <c r="AY225"/>
      <c r="AZ225"/>
      <c r="BA225"/>
      <c r="BB225"/>
      <c r="BC225"/>
      <c r="BD225"/>
      <c r="BE225"/>
      <c r="BF225"/>
      <c r="BG225"/>
      <c r="BH225"/>
      <c r="BI225"/>
      <c r="BJ225"/>
      <c r="BK225"/>
      <c r="BL225"/>
    </row>
    <row r="226" spans="1:64">
      <c r="A226"/>
      <c r="C226"/>
      <c r="D226"/>
      <c r="E226"/>
      <c r="F226"/>
      <c r="G226"/>
      <c r="H226"/>
      <c r="I226"/>
      <c r="J226"/>
      <c r="K226"/>
      <c r="L226"/>
      <c r="M226"/>
      <c r="N226"/>
      <c r="O226"/>
      <c r="P226"/>
      <c r="Q226"/>
      <c r="R226"/>
      <c r="S226"/>
      <c r="T226"/>
      <c r="U226"/>
      <c r="V226"/>
      <c r="W226"/>
      <c r="X226"/>
      <c r="Y226"/>
      <c r="Z226"/>
      <c r="AA226"/>
      <c r="AB226"/>
      <c r="AC226"/>
      <c r="AD226"/>
      <c r="AE226"/>
      <c r="AF226"/>
      <c r="AG226"/>
      <c r="AH226"/>
      <c r="AI226"/>
      <c r="AJ226"/>
      <c r="AK226"/>
      <c r="AL226"/>
      <c r="AM226"/>
      <c r="AN226"/>
      <c r="AO226"/>
      <c r="AP226"/>
      <c r="AQ226"/>
      <c r="AR226"/>
      <c r="AS226"/>
      <c r="AT226"/>
      <c r="AU226"/>
      <c r="AV226"/>
      <c r="AW226"/>
      <c r="AX226"/>
      <c r="AY226"/>
      <c r="AZ226"/>
      <c r="BA226"/>
      <c r="BB226"/>
      <c r="BC226"/>
      <c r="BD226"/>
      <c r="BE226"/>
      <c r="BF226"/>
      <c r="BG226"/>
      <c r="BH226"/>
      <c r="BI226"/>
      <c r="BJ226"/>
      <c r="BK226"/>
      <c r="BL226"/>
    </row>
    <row r="227" spans="1:64">
      <c r="A227"/>
      <c r="C227"/>
      <c r="D227"/>
      <c r="E227"/>
      <c r="F227"/>
      <c r="G227"/>
      <c r="H227"/>
      <c r="I227"/>
      <c r="J227"/>
      <c r="K227"/>
      <c r="L227"/>
      <c r="M227"/>
      <c r="N227"/>
      <c r="O227"/>
      <c r="P227"/>
      <c r="Q227"/>
      <c r="R227"/>
      <c r="S227"/>
      <c r="T227"/>
      <c r="U227"/>
      <c r="V227"/>
      <c r="W227"/>
      <c r="X227"/>
      <c r="Y227"/>
      <c r="Z227"/>
      <c r="AA227"/>
      <c r="AB227"/>
      <c r="AC227"/>
      <c r="AD227"/>
      <c r="AE227"/>
      <c r="AF227"/>
      <c r="AG227"/>
      <c r="AH227"/>
      <c r="AI227"/>
      <c r="AJ227"/>
      <c r="AK227"/>
      <c r="AL227"/>
      <c r="AM227"/>
      <c r="AN227"/>
      <c r="AO227"/>
      <c r="AP227"/>
      <c r="AQ227"/>
      <c r="AR227"/>
      <c r="AS227"/>
      <c r="AT227"/>
      <c r="AU227"/>
      <c r="AV227"/>
      <c r="AW227"/>
      <c r="AX227"/>
      <c r="AY227"/>
      <c r="AZ227"/>
      <c r="BA227"/>
      <c r="BB227"/>
      <c r="BC227"/>
      <c r="BD227"/>
      <c r="BE227"/>
      <c r="BF227"/>
      <c r="BG227"/>
      <c r="BH227"/>
      <c r="BI227"/>
      <c r="BJ227"/>
      <c r="BK227"/>
      <c r="BL227"/>
    </row>
    <row r="228" spans="1:64">
      <c r="A228"/>
      <c r="C228"/>
      <c r="D228"/>
      <c r="E228"/>
      <c r="F228"/>
      <c r="G228"/>
      <c r="H228"/>
      <c r="I228"/>
      <c r="J228"/>
      <c r="K228"/>
      <c r="L228"/>
      <c r="M228"/>
      <c r="N228"/>
      <c r="O228"/>
      <c r="P228"/>
      <c r="Q228"/>
      <c r="R228"/>
      <c r="S228"/>
      <c r="T228"/>
      <c r="U228"/>
      <c r="V228"/>
      <c r="W228"/>
      <c r="X228"/>
      <c r="Y228"/>
      <c r="Z228"/>
      <c r="AA228"/>
      <c r="AB228"/>
      <c r="AC228"/>
      <c r="AD228"/>
      <c r="AE228"/>
      <c r="AF228"/>
      <c r="AG228"/>
      <c r="AH228"/>
      <c r="AI228"/>
      <c r="AJ228"/>
      <c r="AK228"/>
      <c r="AL228"/>
      <c r="AM228"/>
      <c r="AN228"/>
      <c r="AO228"/>
      <c r="AP228"/>
      <c r="AQ228"/>
      <c r="AR228"/>
      <c r="AS228"/>
      <c r="AT228"/>
      <c r="AU228"/>
      <c r="AV228"/>
      <c r="AW228"/>
      <c r="AX228"/>
      <c r="AY228"/>
      <c r="AZ228"/>
      <c r="BA228"/>
      <c r="BB228"/>
      <c r="BC228"/>
      <c r="BD228"/>
      <c r="BE228"/>
      <c r="BF228"/>
      <c r="BG228"/>
      <c r="BH228"/>
      <c r="BI228"/>
      <c r="BJ228"/>
      <c r="BK228"/>
      <c r="BL228"/>
    </row>
    <row r="229" spans="1:64">
      <c r="A229"/>
      <c r="C229"/>
      <c r="D229"/>
      <c r="E229"/>
      <c r="F229"/>
      <c r="G229"/>
      <c r="H229"/>
      <c r="I229"/>
      <c r="J229"/>
      <c r="K229"/>
      <c r="L229"/>
      <c r="M229"/>
      <c r="N229"/>
      <c r="O229"/>
      <c r="P229"/>
      <c r="Q229"/>
      <c r="R229"/>
      <c r="S229"/>
      <c r="T229"/>
      <c r="U229"/>
      <c r="V229"/>
      <c r="W229"/>
      <c r="X229"/>
      <c r="Y229"/>
      <c r="Z229"/>
      <c r="AA229"/>
      <c r="AB229"/>
      <c r="AC229"/>
      <c r="AD229"/>
      <c r="AE229"/>
      <c r="AF229"/>
      <c r="AG229"/>
      <c r="AH229"/>
      <c r="AI229"/>
      <c r="AJ229"/>
      <c r="AK229"/>
      <c r="AL229"/>
      <c r="AM229"/>
      <c r="AN229"/>
      <c r="AO229"/>
      <c r="AP229"/>
      <c r="AQ229"/>
      <c r="AR229"/>
      <c r="AS229"/>
      <c r="AT229"/>
      <c r="AU229"/>
      <c r="AV229"/>
      <c r="AW229"/>
      <c r="AX229"/>
      <c r="AY229"/>
      <c r="AZ229"/>
      <c r="BA229"/>
      <c r="BB229"/>
      <c r="BC229"/>
      <c r="BD229"/>
      <c r="BE229"/>
      <c r="BF229"/>
      <c r="BG229"/>
      <c r="BH229"/>
      <c r="BI229"/>
      <c r="BJ229"/>
      <c r="BK229"/>
      <c r="BL229"/>
    </row>
    <row r="230" spans="1:64">
      <c r="A230"/>
      <c r="C230"/>
      <c r="D230"/>
      <c r="E230"/>
      <c r="F230"/>
      <c r="G230"/>
      <c r="H230"/>
      <c r="I230"/>
      <c r="J230"/>
      <c r="K230"/>
      <c r="L230"/>
      <c r="M230"/>
      <c r="N230"/>
      <c r="O230"/>
      <c r="P230"/>
      <c r="Q230"/>
      <c r="R230"/>
      <c r="S230"/>
      <c r="T230"/>
      <c r="U230"/>
      <c r="V230"/>
      <c r="W230"/>
      <c r="X230"/>
      <c r="Y230"/>
      <c r="Z230"/>
      <c r="AA230"/>
      <c r="AB230"/>
      <c r="AC230"/>
      <c r="AD230"/>
      <c r="AE230"/>
      <c r="AF230"/>
      <c r="AG230"/>
      <c r="AH230"/>
      <c r="AI230"/>
      <c r="AJ230"/>
      <c r="AK230"/>
      <c r="AL230"/>
      <c r="AM230"/>
      <c r="AN230"/>
      <c r="AO230"/>
      <c r="AP230"/>
      <c r="AQ230"/>
      <c r="AR230"/>
      <c r="AS230"/>
      <c r="AT230"/>
      <c r="AU230"/>
      <c r="AV230"/>
      <c r="AW230"/>
      <c r="AX230"/>
      <c r="AY230"/>
      <c r="AZ230"/>
      <c r="BA230"/>
      <c r="BB230"/>
      <c r="BC230"/>
      <c r="BD230"/>
      <c r="BE230"/>
      <c r="BF230"/>
      <c r="BG230"/>
      <c r="BH230"/>
      <c r="BI230"/>
      <c r="BJ230"/>
      <c r="BK230"/>
      <c r="BL230"/>
    </row>
    <row r="231" spans="1:64">
      <c r="A231"/>
      <c r="C231"/>
      <c r="D231"/>
      <c r="E231"/>
      <c r="F231"/>
      <c r="G231"/>
      <c r="H231"/>
      <c r="I231"/>
      <c r="J231"/>
      <c r="K231"/>
      <c r="L231"/>
      <c r="M231"/>
      <c r="N231"/>
      <c r="O231"/>
      <c r="P231"/>
      <c r="Q231"/>
      <c r="R231"/>
      <c r="S231"/>
      <c r="T231"/>
      <c r="U231"/>
      <c r="V231"/>
      <c r="W231"/>
      <c r="X231"/>
      <c r="Y231"/>
      <c r="Z231"/>
      <c r="AA231"/>
      <c r="AB231"/>
      <c r="AC231"/>
      <c r="AD231"/>
      <c r="AE231"/>
      <c r="AF231"/>
      <c r="AG231"/>
      <c r="AH231"/>
      <c r="AI231"/>
      <c r="AJ231"/>
      <c r="AK231"/>
      <c r="AL231"/>
      <c r="AM231"/>
      <c r="AN231"/>
      <c r="AO231"/>
      <c r="AP231"/>
      <c r="AQ231"/>
      <c r="AR231"/>
      <c r="AS231"/>
      <c r="AT231"/>
      <c r="AU231"/>
      <c r="AV231"/>
      <c r="AW231"/>
      <c r="AX231"/>
      <c r="AY231"/>
      <c r="AZ231"/>
      <c r="BA231"/>
      <c r="BB231"/>
      <c r="BC231"/>
      <c r="BD231"/>
      <c r="BE231"/>
      <c r="BF231"/>
      <c r="BG231"/>
      <c r="BH231"/>
      <c r="BI231"/>
      <c r="BJ231"/>
      <c r="BK231"/>
      <c r="BL231"/>
    </row>
    <row r="232" spans="1:64">
      <c r="A232"/>
      <c r="B232" s="36"/>
      <c r="C232"/>
      <c r="D232"/>
      <c r="E232"/>
      <c r="F232"/>
      <c r="G232"/>
      <c r="H232"/>
      <c r="I232"/>
      <c r="J232"/>
      <c r="K232"/>
      <c r="L232"/>
      <c r="M232"/>
      <c r="N232"/>
      <c r="O232"/>
      <c r="P232"/>
      <c r="Q232"/>
      <c r="R232"/>
      <c r="S232"/>
      <c r="T232"/>
      <c r="U232"/>
      <c r="V232"/>
      <c r="W232"/>
      <c r="X232"/>
      <c r="Y232"/>
      <c r="Z232"/>
      <c r="AA232"/>
      <c r="AB232"/>
      <c r="AC232"/>
      <c r="AD232"/>
      <c r="AE232"/>
      <c r="AF232"/>
      <c r="AG232"/>
      <c r="AH232"/>
      <c r="AI232"/>
      <c r="AJ232"/>
      <c r="AK232"/>
      <c r="AL232"/>
      <c r="AM232"/>
      <c r="AN232"/>
      <c r="AO232"/>
      <c r="AP232"/>
      <c r="AQ232"/>
      <c r="AR232"/>
      <c r="AS232"/>
      <c r="AT232"/>
      <c r="AU232"/>
      <c r="AV232"/>
      <c r="AW232"/>
      <c r="AX232"/>
      <c r="AY232"/>
      <c r="AZ232"/>
      <c r="BA232"/>
      <c r="BB232"/>
      <c r="BC232"/>
      <c r="BD232"/>
      <c r="BE232"/>
      <c r="BF232"/>
      <c r="BG232"/>
      <c r="BH232"/>
      <c r="BI232"/>
      <c r="BJ232"/>
      <c r="BK232"/>
      <c r="BL232"/>
    </row>
    <row r="233" spans="1:64">
      <c r="A233"/>
      <c r="C233"/>
      <c r="D233"/>
      <c r="E233"/>
      <c r="F233"/>
      <c r="G233"/>
      <c r="H233"/>
      <c r="I233"/>
      <c r="J233"/>
      <c r="K233"/>
      <c r="L233"/>
      <c r="M233"/>
      <c r="N233"/>
      <c r="O233"/>
      <c r="P233"/>
      <c r="Q233"/>
      <c r="R233"/>
      <c r="S233"/>
      <c r="T233"/>
      <c r="U233"/>
      <c r="V233"/>
      <c r="W233"/>
      <c r="X233"/>
      <c r="Y233"/>
      <c r="Z233"/>
      <c r="AA233"/>
      <c r="AB233"/>
      <c r="AC233"/>
      <c r="AD233"/>
      <c r="AE233"/>
      <c r="AF233"/>
      <c r="AG233"/>
      <c r="AH233"/>
      <c r="AI233"/>
      <c r="AJ233"/>
      <c r="AK233"/>
      <c r="AL233"/>
      <c r="AM233"/>
      <c r="AN233"/>
      <c r="AO233"/>
      <c r="AP233"/>
      <c r="AQ233"/>
      <c r="AR233"/>
      <c r="AS233"/>
      <c r="AT233"/>
      <c r="AU233"/>
      <c r="AV233"/>
      <c r="AW233"/>
      <c r="AX233"/>
      <c r="AY233"/>
      <c r="AZ233"/>
      <c r="BA233"/>
      <c r="BB233"/>
      <c r="BC233"/>
      <c r="BD233"/>
      <c r="BE233"/>
      <c r="BF233"/>
      <c r="BG233"/>
      <c r="BH233"/>
      <c r="BI233"/>
      <c r="BJ233"/>
      <c r="BK233"/>
      <c r="BL233"/>
    </row>
    <row r="234" spans="1:64">
      <c r="A234"/>
      <c r="C234"/>
      <c r="D234"/>
      <c r="E234"/>
      <c r="F234"/>
      <c r="G234"/>
      <c r="H234"/>
      <c r="I234"/>
      <c r="J234"/>
      <c r="K234"/>
      <c r="L234"/>
      <c r="M234"/>
      <c r="N234"/>
      <c r="O234"/>
      <c r="P234"/>
      <c r="Q234"/>
      <c r="R234"/>
      <c r="S234"/>
      <c r="T234"/>
      <c r="U234"/>
      <c r="V234"/>
      <c r="W234"/>
      <c r="X234"/>
      <c r="Y234"/>
      <c r="Z234"/>
      <c r="AA234"/>
      <c r="AB234"/>
      <c r="AC234"/>
      <c r="AD234"/>
      <c r="AE234"/>
      <c r="AF234"/>
      <c r="AG234"/>
      <c r="AH234"/>
      <c r="AI234"/>
      <c r="AJ234"/>
      <c r="AK234"/>
      <c r="AL234"/>
      <c r="AM234"/>
      <c r="AN234"/>
      <c r="AO234"/>
      <c r="AP234"/>
      <c r="AQ234"/>
      <c r="AR234"/>
      <c r="AS234"/>
      <c r="AT234"/>
      <c r="AU234"/>
      <c r="AV234"/>
      <c r="AW234"/>
      <c r="AX234"/>
      <c r="AY234"/>
      <c r="AZ234"/>
      <c r="BA234"/>
      <c r="BB234"/>
      <c r="BC234"/>
      <c r="BD234"/>
      <c r="BE234"/>
      <c r="BF234"/>
      <c r="BG234"/>
      <c r="BH234"/>
      <c r="BI234"/>
      <c r="BJ234"/>
      <c r="BK234"/>
      <c r="BL234"/>
    </row>
    <row r="235" spans="1:64">
      <c r="A235"/>
      <c r="C235"/>
      <c r="D235"/>
      <c r="E235"/>
      <c r="F235"/>
      <c r="G235"/>
      <c r="H235"/>
      <c r="I235"/>
      <c r="J235"/>
      <c r="K235"/>
      <c r="L235"/>
      <c r="M235"/>
      <c r="N235"/>
      <c r="O235"/>
      <c r="P235"/>
      <c r="Q235"/>
      <c r="R235"/>
      <c r="S235"/>
      <c r="T235"/>
      <c r="U235"/>
      <c r="V235"/>
      <c r="W235"/>
      <c r="X235"/>
      <c r="Y235"/>
      <c r="Z235"/>
      <c r="AA235"/>
      <c r="AB235"/>
      <c r="AC235"/>
      <c r="AD235"/>
      <c r="AE235"/>
      <c r="AF235"/>
      <c r="AG235"/>
      <c r="AH235"/>
      <c r="AI235"/>
      <c r="AJ235"/>
      <c r="AK235"/>
      <c r="AL235"/>
      <c r="AM235"/>
      <c r="AN235"/>
      <c r="AO235"/>
      <c r="AP235"/>
      <c r="AQ235"/>
      <c r="AR235"/>
      <c r="AS235"/>
      <c r="AT235"/>
      <c r="AU235"/>
      <c r="AV235"/>
      <c r="AW235"/>
      <c r="AX235"/>
      <c r="AY235"/>
      <c r="AZ235"/>
      <c r="BA235"/>
      <c r="BB235"/>
      <c r="BC235"/>
      <c r="BD235"/>
      <c r="BE235"/>
      <c r="BF235"/>
      <c r="BG235"/>
      <c r="BH235"/>
      <c r="BI235"/>
      <c r="BJ235"/>
      <c r="BK235"/>
      <c r="BL235"/>
    </row>
    <row r="236" spans="1:64">
      <c r="A236"/>
      <c r="C236"/>
      <c r="D236"/>
      <c r="E236"/>
      <c r="F236"/>
      <c r="G236"/>
      <c r="H236"/>
      <c r="I236"/>
      <c r="J236"/>
      <c r="K236"/>
      <c r="L236"/>
      <c r="M236"/>
      <c r="N236"/>
      <c r="O236"/>
      <c r="P236"/>
      <c r="Q236"/>
      <c r="R236"/>
      <c r="S236"/>
      <c r="T236"/>
      <c r="U236"/>
      <c r="V236"/>
      <c r="W236"/>
      <c r="X236"/>
      <c r="Y236"/>
      <c r="Z236"/>
      <c r="AA236"/>
      <c r="AB236"/>
      <c r="AC236"/>
      <c r="AD236"/>
      <c r="AE236"/>
      <c r="AF236"/>
      <c r="AG236"/>
      <c r="AH236"/>
      <c r="AI236"/>
      <c r="AJ236"/>
      <c r="AK236"/>
      <c r="AL236"/>
      <c r="AM236"/>
      <c r="AN236"/>
      <c r="AO236"/>
      <c r="AP236"/>
      <c r="AQ236"/>
      <c r="AR236"/>
      <c r="AS236"/>
      <c r="AT236"/>
      <c r="AU236"/>
      <c r="AV236"/>
      <c r="AW236"/>
      <c r="AX236"/>
      <c r="AY236"/>
      <c r="AZ236"/>
      <c r="BA236"/>
      <c r="BB236"/>
      <c r="BC236"/>
      <c r="BD236"/>
      <c r="BE236"/>
      <c r="BF236"/>
      <c r="BG236"/>
      <c r="BH236"/>
      <c r="BI236"/>
      <c r="BJ236"/>
      <c r="BK236"/>
      <c r="BL236"/>
    </row>
    <row r="237" spans="1:64">
      <c r="A237"/>
      <c r="C237"/>
      <c r="D237"/>
      <c r="E237"/>
      <c r="F237"/>
      <c r="G237"/>
      <c r="H237"/>
      <c r="I237"/>
      <c r="J237"/>
      <c r="K237"/>
      <c r="L237"/>
      <c r="M237"/>
      <c r="N237"/>
      <c r="O237"/>
      <c r="P237"/>
      <c r="Q237"/>
      <c r="R237"/>
      <c r="S237"/>
      <c r="T237"/>
      <c r="U237"/>
      <c r="V237"/>
      <c r="W237"/>
      <c r="X237"/>
      <c r="Y237"/>
      <c r="Z237"/>
      <c r="AA237"/>
      <c r="AB237"/>
      <c r="AC237"/>
      <c r="AD237"/>
      <c r="AE237"/>
      <c r="AF237"/>
      <c r="AG237"/>
      <c r="AH237"/>
      <c r="AI237"/>
      <c r="AJ237"/>
      <c r="AK237"/>
      <c r="AL237"/>
      <c r="AM237"/>
      <c r="AN237"/>
      <c r="AO237"/>
      <c r="AP237"/>
      <c r="AQ237"/>
      <c r="AR237"/>
      <c r="AS237"/>
      <c r="AT237"/>
      <c r="AU237"/>
      <c r="AV237"/>
      <c r="AW237"/>
      <c r="AX237"/>
      <c r="AY237"/>
      <c r="AZ237"/>
      <c r="BA237"/>
      <c r="BB237"/>
      <c r="BC237"/>
      <c r="BD237"/>
      <c r="BE237"/>
      <c r="BF237"/>
      <c r="BG237"/>
      <c r="BH237"/>
      <c r="BI237"/>
      <c r="BJ237"/>
      <c r="BK237"/>
      <c r="BL237"/>
    </row>
    <row r="238" spans="1:64">
      <c r="A238"/>
      <c r="C238"/>
      <c r="D238"/>
      <c r="E238"/>
      <c r="F238"/>
      <c r="G238"/>
      <c r="H238"/>
      <c r="I238"/>
      <c r="J238"/>
      <c r="K238"/>
      <c r="L238"/>
      <c r="M238"/>
      <c r="N238"/>
      <c r="O238"/>
      <c r="P238"/>
      <c r="Q238"/>
      <c r="R238"/>
      <c r="S238"/>
      <c r="T238"/>
      <c r="U238"/>
      <c r="V238"/>
      <c r="W238"/>
      <c r="X238"/>
      <c r="Y238"/>
      <c r="Z238"/>
      <c r="AA238"/>
      <c r="AB238"/>
      <c r="AC238"/>
      <c r="AD238"/>
      <c r="AE238"/>
      <c r="AF238"/>
      <c r="AG238"/>
      <c r="AH238"/>
      <c r="AI238"/>
      <c r="AJ238"/>
      <c r="AK238"/>
      <c r="AL238"/>
      <c r="AM238"/>
      <c r="AN238"/>
      <c r="AO238"/>
      <c r="AP238"/>
      <c r="AQ238"/>
      <c r="AR238"/>
      <c r="AS238"/>
      <c r="AT238"/>
      <c r="AU238"/>
      <c r="AV238"/>
      <c r="AW238"/>
      <c r="AX238"/>
      <c r="AY238"/>
      <c r="AZ238"/>
      <c r="BA238"/>
      <c r="BB238"/>
      <c r="BC238"/>
      <c r="BD238"/>
      <c r="BE238"/>
      <c r="BF238"/>
      <c r="BG238"/>
      <c r="BH238"/>
      <c r="BI238"/>
      <c r="BJ238"/>
      <c r="BK238"/>
      <c r="BL238"/>
    </row>
    <row r="239" spans="1:64">
      <c r="A239"/>
      <c r="C239"/>
      <c r="D239"/>
      <c r="E239"/>
      <c r="F239"/>
      <c r="G239"/>
      <c r="H239"/>
      <c r="I239"/>
      <c r="J239"/>
      <c r="K239"/>
      <c r="L239"/>
      <c r="M239"/>
      <c r="N239"/>
      <c r="O239"/>
      <c r="P239"/>
      <c r="Q239"/>
      <c r="R239"/>
      <c r="S239"/>
      <c r="T239"/>
      <c r="U239"/>
      <c r="V239"/>
      <c r="W239"/>
      <c r="X239"/>
      <c r="Y239"/>
      <c r="Z239"/>
      <c r="AA239"/>
      <c r="AB239"/>
      <c r="AC239"/>
      <c r="AD239"/>
      <c r="AE239"/>
      <c r="AF239"/>
      <c r="AG239"/>
      <c r="AH239"/>
      <c r="AI239"/>
      <c r="AJ239"/>
      <c r="AK239"/>
      <c r="AL239"/>
      <c r="AM239"/>
      <c r="AN239"/>
      <c r="AO239"/>
      <c r="AP239"/>
      <c r="AQ239"/>
      <c r="AR239"/>
      <c r="AS239"/>
      <c r="AT239"/>
      <c r="AU239"/>
      <c r="AV239"/>
      <c r="AW239"/>
      <c r="AX239"/>
      <c r="AY239"/>
      <c r="AZ239"/>
      <c r="BA239"/>
      <c r="BB239"/>
      <c r="BC239"/>
      <c r="BD239"/>
      <c r="BE239"/>
      <c r="BF239"/>
      <c r="BG239"/>
      <c r="BH239"/>
      <c r="BI239"/>
      <c r="BJ239"/>
      <c r="BK239"/>
      <c r="BL239"/>
    </row>
    <row r="240" spans="1:64">
      <c r="A240"/>
      <c r="C240"/>
      <c r="D240"/>
      <c r="E240"/>
      <c r="F240"/>
      <c r="G240"/>
      <c r="H240"/>
      <c r="I240"/>
      <c r="J240"/>
      <c r="K240"/>
      <c r="L240"/>
      <c r="M240"/>
      <c r="N240"/>
      <c r="O240"/>
      <c r="P240"/>
      <c r="Q240"/>
      <c r="R240"/>
      <c r="S240"/>
      <c r="T240"/>
      <c r="U240"/>
      <c r="V240"/>
      <c r="W240"/>
      <c r="X240"/>
      <c r="Y240"/>
      <c r="Z240"/>
      <c r="AA240"/>
      <c r="AB240"/>
      <c r="AC240"/>
      <c r="AD240"/>
      <c r="AE240"/>
      <c r="AF240"/>
      <c r="AG240"/>
      <c r="AH240"/>
      <c r="AI240"/>
      <c r="AJ240"/>
      <c r="AK240"/>
      <c r="AL240"/>
      <c r="AM240"/>
      <c r="AN240"/>
      <c r="AO240"/>
      <c r="AP240"/>
      <c r="AQ240"/>
      <c r="AR240"/>
      <c r="AS240"/>
      <c r="AT240"/>
      <c r="AU240"/>
      <c r="AV240"/>
      <c r="AW240"/>
      <c r="AX240"/>
      <c r="AY240"/>
      <c r="AZ240"/>
      <c r="BA240"/>
      <c r="BB240"/>
      <c r="BC240"/>
      <c r="BD240"/>
      <c r="BE240"/>
      <c r="BF240"/>
      <c r="BG240"/>
      <c r="BH240"/>
      <c r="BI240"/>
      <c r="BJ240"/>
      <c r="BK240"/>
      <c r="BL240"/>
    </row>
    <row r="241" spans="1:64">
      <c r="A241"/>
      <c r="C241"/>
      <c r="D241"/>
      <c r="E241"/>
      <c r="F241"/>
      <c r="G241"/>
      <c r="H241"/>
      <c r="I241"/>
      <c r="J241"/>
      <c r="K241"/>
      <c r="L241"/>
      <c r="M241"/>
      <c r="N241"/>
      <c r="O241"/>
      <c r="P241"/>
      <c r="Q241"/>
      <c r="R241"/>
      <c r="S241"/>
      <c r="T241"/>
      <c r="U241"/>
      <c r="V241"/>
      <c r="W241"/>
      <c r="X241"/>
      <c r="Y241"/>
      <c r="Z241"/>
      <c r="AA241"/>
      <c r="AB241"/>
      <c r="AC241"/>
      <c r="AD241"/>
      <c r="AE241"/>
      <c r="AF241"/>
      <c r="AG241"/>
      <c r="AH241"/>
      <c r="AI241"/>
      <c r="AJ241"/>
      <c r="AK241"/>
      <c r="AL241"/>
      <c r="AM241"/>
      <c r="AN241"/>
      <c r="AO241"/>
      <c r="AP241"/>
      <c r="AQ241"/>
      <c r="AR241"/>
      <c r="AS241"/>
      <c r="AT241"/>
      <c r="AU241"/>
      <c r="AV241"/>
      <c r="AW241"/>
      <c r="AX241"/>
      <c r="AY241"/>
      <c r="AZ241"/>
      <c r="BA241"/>
      <c r="BB241"/>
      <c r="BC241"/>
      <c r="BD241"/>
      <c r="BE241"/>
      <c r="BF241"/>
      <c r="BG241"/>
      <c r="BH241"/>
      <c r="BI241"/>
      <c r="BJ241"/>
      <c r="BK241"/>
      <c r="BL241"/>
    </row>
    <row r="242" spans="1:64">
      <c r="A242"/>
      <c r="C242"/>
      <c r="D242"/>
      <c r="E242"/>
      <c r="F242"/>
      <c r="G242"/>
      <c r="H242"/>
      <c r="I242"/>
      <c r="J242"/>
      <c r="K242"/>
      <c r="L242"/>
      <c r="M242"/>
      <c r="N242"/>
      <c r="O242"/>
      <c r="P242"/>
      <c r="Q242"/>
      <c r="R242"/>
      <c r="S242"/>
      <c r="T242"/>
      <c r="U242"/>
      <c r="V242"/>
      <c r="W242"/>
      <c r="X242"/>
      <c r="Y242"/>
      <c r="Z242"/>
      <c r="AA242"/>
      <c r="AB242"/>
      <c r="AC242"/>
      <c r="AD242"/>
      <c r="AE242"/>
      <c r="AF242"/>
      <c r="AG242"/>
      <c r="AH242"/>
      <c r="AI242"/>
      <c r="AJ242"/>
      <c r="AK242"/>
      <c r="AL242"/>
      <c r="AM242"/>
      <c r="AN242"/>
      <c r="AO242"/>
      <c r="AP242"/>
      <c r="AQ242"/>
      <c r="AR242"/>
      <c r="AS242"/>
      <c r="AT242"/>
      <c r="AU242"/>
      <c r="AV242"/>
      <c r="AW242"/>
      <c r="AX242"/>
      <c r="AY242"/>
      <c r="AZ242"/>
      <c r="BA242"/>
      <c r="BB242"/>
      <c r="BC242"/>
      <c r="BD242"/>
      <c r="BE242"/>
      <c r="BF242"/>
      <c r="BG242"/>
      <c r="BH242"/>
      <c r="BI242"/>
      <c r="BJ242"/>
      <c r="BK242"/>
      <c r="BL242"/>
    </row>
    <row r="243" spans="1:64">
      <c r="A243"/>
      <c r="C243"/>
      <c r="D243"/>
      <c r="E243"/>
      <c r="F243"/>
      <c r="G243"/>
      <c r="H243"/>
      <c r="I243"/>
      <c r="J243"/>
      <c r="K243"/>
      <c r="L243"/>
      <c r="M243"/>
      <c r="N243"/>
      <c r="O243"/>
      <c r="P243"/>
      <c r="Q243"/>
      <c r="R243"/>
      <c r="S243"/>
      <c r="T243"/>
      <c r="U243"/>
      <c r="V243"/>
      <c r="W243"/>
      <c r="X243"/>
      <c r="Y243"/>
      <c r="Z243"/>
      <c r="AA243"/>
      <c r="AB243"/>
      <c r="AC243"/>
      <c r="AD243"/>
      <c r="AE243"/>
      <c r="AF243"/>
      <c r="AG243"/>
      <c r="AH243"/>
      <c r="AI243"/>
      <c r="AJ243"/>
      <c r="AK243"/>
      <c r="AL243"/>
      <c r="AM243"/>
      <c r="AN243"/>
      <c r="AO243"/>
      <c r="AP243"/>
      <c r="AQ243"/>
      <c r="AR243"/>
      <c r="AS243"/>
      <c r="AT243"/>
      <c r="AU243"/>
      <c r="AV243"/>
      <c r="AW243"/>
      <c r="AX243"/>
      <c r="AY243"/>
      <c r="AZ243"/>
      <c r="BA243"/>
      <c r="BB243"/>
      <c r="BC243"/>
      <c r="BD243"/>
      <c r="BE243"/>
      <c r="BF243"/>
      <c r="BG243"/>
      <c r="BH243"/>
      <c r="BI243"/>
      <c r="BJ243"/>
      <c r="BK243"/>
      <c r="BL243"/>
    </row>
    <row r="244" spans="1:64">
      <c r="A244"/>
      <c r="C244"/>
      <c r="D244"/>
      <c r="E244"/>
      <c r="F244"/>
      <c r="G244"/>
      <c r="H244"/>
      <c r="I244"/>
      <c r="J244"/>
      <c r="K244"/>
      <c r="L244"/>
      <c r="M244"/>
      <c r="N244"/>
      <c r="O244"/>
      <c r="P244"/>
      <c r="Q244"/>
      <c r="R244"/>
      <c r="S244"/>
      <c r="T244"/>
      <c r="U244"/>
      <c r="V244"/>
      <c r="W244"/>
      <c r="X244"/>
      <c r="Y244"/>
      <c r="Z244"/>
      <c r="AA244"/>
      <c r="AB244"/>
      <c r="AC244"/>
      <c r="AD244"/>
      <c r="AE244"/>
      <c r="AF244"/>
      <c r="AG244"/>
      <c r="AH244"/>
      <c r="AI244"/>
      <c r="AJ244"/>
      <c r="AK244"/>
      <c r="AL244"/>
      <c r="AM244"/>
      <c r="AN244"/>
      <c r="AO244"/>
      <c r="AP244"/>
      <c r="AQ244"/>
      <c r="AR244"/>
      <c r="AS244"/>
      <c r="AT244"/>
      <c r="AU244"/>
      <c r="AV244"/>
      <c r="AW244"/>
      <c r="AX244"/>
      <c r="AY244"/>
      <c r="AZ244"/>
      <c r="BA244"/>
      <c r="BB244"/>
      <c r="BC244"/>
      <c r="BD244"/>
      <c r="BE244"/>
      <c r="BF244"/>
      <c r="BG244"/>
      <c r="BH244"/>
      <c r="BI244"/>
      <c r="BJ244"/>
      <c r="BK244"/>
      <c r="BL244"/>
    </row>
    <row r="245" spans="1:64">
      <c r="A245"/>
      <c r="C245"/>
      <c r="D245"/>
      <c r="E245"/>
      <c r="F245"/>
      <c r="G245"/>
      <c r="H245"/>
      <c r="I245"/>
      <c r="J245"/>
      <c r="K245"/>
      <c r="L245"/>
      <c r="M245"/>
      <c r="N245"/>
      <c r="O245"/>
      <c r="P245"/>
      <c r="Q245"/>
      <c r="R245"/>
      <c r="S245"/>
      <c r="T245"/>
      <c r="U245"/>
      <c r="V245"/>
      <c r="W245"/>
      <c r="X245"/>
      <c r="Y245"/>
      <c r="Z245"/>
      <c r="AA245"/>
      <c r="AB245"/>
      <c r="AC245"/>
      <c r="AD245"/>
      <c r="AE245"/>
      <c r="AF245"/>
      <c r="AG245"/>
      <c r="AH245"/>
      <c r="AI245"/>
      <c r="AJ245"/>
      <c r="AK245"/>
      <c r="AL245"/>
      <c r="AM245"/>
      <c r="AN245"/>
      <c r="AO245"/>
      <c r="AP245"/>
      <c r="AQ245"/>
      <c r="AR245"/>
      <c r="AS245"/>
      <c r="AT245"/>
      <c r="AU245"/>
      <c r="AV245"/>
      <c r="AW245"/>
      <c r="AX245"/>
      <c r="AY245"/>
      <c r="AZ245"/>
      <c r="BA245"/>
      <c r="BB245"/>
      <c r="BC245"/>
      <c r="BD245"/>
      <c r="BE245"/>
      <c r="BF245"/>
      <c r="BG245"/>
      <c r="BH245"/>
      <c r="BI245"/>
      <c r="BJ245"/>
      <c r="BK245"/>
      <c r="BL245"/>
    </row>
    <row r="246" spans="1:64">
      <c r="A246"/>
      <c r="C246"/>
      <c r="D246"/>
      <c r="E246"/>
      <c r="F246"/>
      <c r="G246"/>
      <c r="H246"/>
      <c r="I246"/>
      <c r="J246"/>
      <c r="K246"/>
      <c r="L246"/>
      <c r="M246"/>
      <c r="N246"/>
      <c r="O246"/>
      <c r="P246"/>
      <c r="Q246"/>
      <c r="R246"/>
      <c r="S246"/>
      <c r="T246"/>
      <c r="U246"/>
      <c r="V246"/>
      <c r="W246"/>
      <c r="X246"/>
      <c r="Y246"/>
      <c r="Z246"/>
      <c r="AA246"/>
      <c r="AB246"/>
      <c r="AC246"/>
      <c r="AD246"/>
      <c r="AE246"/>
      <c r="AF246"/>
      <c r="AG246"/>
      <c r="AH246"/>
      <c r="AI246"/>
      <c r="AJ246"/>
      <c r="AK246"/>
      <c r="AL246"/>
      <c r="AM246"/>
      <c r="AN246"/>
      <c r="AO246"/>
      <c r="AP246"/>
      <c r="AQ246"/>
      <c r="AR246"/>
      <c r="AS246"/>
      <c r="AT246"/>
      <c r="AU246"/>
      <c r="AV246"/>
      <c r="AW246"/>
      <c r="AX246"/>
      <c r="AY246"/>
      <c r="AZ246"/>
      <c r="BA246"/>
      <c r="BB246"/>
      <c r="BC246"/>
      <c r="BD246"/>
      <c r="BE246"/>
      <c r="BF246"/>
      <c r="BG246"/>
      <c r="BH246"/>
      <c r="BI246"/>
      <c r="BJ246"/>
      <c r="BK246"/>
      <c r="BL246"/>
    </row>
    <row r="247" spans="1:64">
      <c r="A247"/>
      <c r="C247"/>
      <c r="D247"/>
      <c r="E247"/>
      <c r="F247"/>
      <c r="G247"/>
      <c r="H247"/>
      <c r="I247"/>
      <c r="J247"/>
      <c r="K247"/>
      <c r="L247"/>
      <c r="M247"/>
      <c r="N247"/>
      <c r="O247"/>
      <c r="P247"/>
      <c r="Q247"/>
      <c r="R247"/>
      <c r="S247"/>
      <c r="T247"/>
      <c r="U247"/>
      <c r="V247"/>
      <c r="W247"/>
      <c r="X247"/>
      <c r="Y247"/>
      <c r="Z247"/>
      <c r="AA247"/>
      <c r="AB247"/>
      <c r="AC247"/>
      <c r="AD247"/>
      <c r="AE247"/>
      <c r="AF247"/>
      <c r="AG247"/>
      <c r="AH247"/>
      <c r="AI247"/>
      <c r="AJ247"/>
      <c r="AK247"/>
      <c r="AL247"/>
      <c r="AM247"/>
      <c r="AN247"/>
      <c r="AO247"/>
      <c r="AP247"/>
      <c r="AQ247"/>
      <c r="AR247"/>
      <c r="AS247"/>
      <c r="AT247"/>
      <c r="AU247"/>
      <c r="AV247"/>
      <c r="AW247"/>
      <c r="AX247"/>
      <c r="AY247"/>
      <c r="AZ247"/>
      <c r="BA247"/>
      <c r="BB247"/>
      <c r="BC247"/>
      <c r="BD247"/>
      <c r="BE247"/>
      <c r="BF247"/>
      <c r="BG247"/>
      <c r="BH247"/>
      <c r="BI247"/>
      <c r="BJ247"/>
      <c r="BK247"/>
      <c r="BL247"/>
    </row>
    <row r="248" spans="1:64">
      <c r="A248"/>
      <c r="C248"/>
      <c r="D248"/>
      <c r="E248"/>
      <c r="F248"/>
      <c r="G248"/>
      <c r="H248"/>
      <c r="I248"/>
      <c r="J248"/>
      <c r="K248"/>
      <c r="L248"/>
      <c r="M248"/>
      <c r="N248"/>
      <c r="O248"/>
      <c r="P248"/>
      <c r="Q248"/>
      <c r="R248"/>
      <c r="S248"/>
      <c r="T248"/>
      <c r="U248"/>
      <c r="V248"/>
      <c r="W248"/>
      <c r="X248"/>
      <c r="Y248"/>
      <c r="Z248"/>
      <c r="AA248"/>
      <c r="AB248"/>
      <c r="AC248"/>
      <c r="AD248"/>
      <c r="AE248"/>
      <c r="AF248"/>
      <c r="AG248"/>
      <c r="AH248"/>
      <c r="AI248"/>
      <c r="AJ248"/>
      <c r="AK248"/>
      <c r="AL248"/>
      <c r="AM248"/>
      <c r="AN248"/>
      <c r="AO248"/>
      <c r="AP248"/>
      <c r="AQ248"/>
      <c r="AR248"/>
      <c r="AS248"/>
      <c r="AT248"/>
      <c r="AU248"/>
      <c r="AV248"/>
      <c r="AW248"/>
      <c r="AX248"/>
      <c r="AY248"/>
      <c r="AZ248"/>
      <c r="BA248"/>
      <c r="BB248"/>
      <c r="BC248"/>
      <c r="BD248"/>
      <c r="BE248"/>
      <c r="BF248"/>
      <c r="BG248"/>
      <c r="BH248"/>
      <c r="BI248"/>
      <c r="BJ248"/>
      <c r="BK248"/>
      <c r="BL248"/>
    </row>
    <row r="249" spans="1:64">
      <c r="A249"/>
      <c r="C249"/>
      <c r="D249"/>
      <c r="E249"/>
      <c r="F249"/>
      <c r="G249"/>
      <c r="H249"/>
      <c r="I249"/>
      <c r="J249"/>
      <c r="K249"/>
      <c r="L249"/>
      <c r="M249"/>
      <c r="N249"/>
      <c r="O249"/>
      <c r="P249"/>
      <c r="Q249"/>
      <c r="R249"/>
      <c r="S249"/>
      <c r="T249"/>
      <c r="U249"/>
      <c r="V249"/>
      <c r="W249"/>
      <c r="X249"/>
      <c r="Y249"/>
      <c r="Z249"/>
      <c r="AA249"/>
      <c r="AB249"/>
      <c r="AC249"/>
      <c r="AD249"/>
      <c r="AE249"/>
      <c r="AF249"/>
      <c r="AG249"/>
      <c r="AH249"/>
      <c r="AI249"/>
      <c r="AJ249"/>
      <c r="AK249"/>
      <c r="AL249"/>
      <c r="AM249"/>
      <c r="AN249"/>
      <c r="AO249"/>
      <c r="AP249"/>
      <c r="AQ249"/>
      <c r="AR249"/>
      <c r="AS249"/>
      <c r="AT249"/>
      <c r="AU249"/>
      <c r="AV249"/>
      <c r="AW249"/>
      <c r="AX249"/>
      <c r="AY249"/>
      <c r="AZ249"/>
      <c r="BA249"/>
      <c r="BB249"/>
      <c r="BC249"/>
      <c r="BD249"/>
      <c r="BE249"/>
      <c r="BF249"/>
      <c r="BG249"/>
      <c r="BH249"/>
      <c r="BI249"/>
      <c r="BJ249"/>
      <c r="BK249"/>
      <c r="BL249"/>
    </row>
    <row r="250" spans="1:64">
      <c r="A250"/>
      <c r="C250"/>
      <c r="D250"/>
      <c r="E250"/>
      <c r="F250"/>
      <c r="G250"/>
      <c r="H250"/>
      <c r="I250"/>
      <c r="J250"/>
      <c r="K250"/>
      <c r="L250"/>
      <c r="M250"/>
      <c r="N250"/>
      <c r="O250"/>
      <c r="P250"/>
      <c r="Q250"/>
      <c r="R250"/>
      <c r="S250"/>
      <c r="T250"/>
      <c r="U250"/>
      <c r="V250"/>
      <c r="W250"/>
      <c r="X250"/>
      <c r="Y250"/>
      <c r="Z250"/>
      <c r="AA250"/>
      <c r="AB250"/>
      <c r="AC250"/>
      <c r="AD250"/>
      <c r="AE250"/>
      <c r="AF250"/>
      <c r="AG250"/>
      <c r="AH250"/>
      <c r="AI250"/>
      <c r="AJ250"/>
      <c r="AK250"/>
      <c r="AL250"/>
      <c r="AM250"/>
      <c r="AN250"/>
      <c r="AO250"/>
      <c r="AP250"/>
      <c r="AQ250"/>
      <c r="AR250"/>
      <c r="AS250"/>
      <c r="AT250"/>
      <c r="AU250"/>
      <c r="AV250"/>
      <c r="AW250"/>
      <c r="AX250"/>
      <c r="AY250"/>
      <c r="AZ250"/>
      <c r="BA250"/>
      <c r="BB250"/>
      <c r="BC250"/>
      <c r="BD250"/>
      <c r="BE250"/>
      <c r="BF250"/>
      <c r="BG250"/>
      <c r="BH250"/>
      <c r="BI250"/>
      <c r="BJ250"/>
      <c r="BK250"/>
      <c r="BL250"/>
    </row>
    <row r="251" spans="1:64">
      <c r="A251"/>
      <c r="B251" s="36"/>
      <c r="C251"/>
      <c r="D251"/>
      <c r="E251"/>
      <c r="F251"/>
      <c r="G251"/>
      <c r="H251"/>
      <c r="I251"/>
      <c r="J251"/>
      <c r="K251"/>
      <c r="L251"/>
      <c r="M251"/>
      <c r="N251"/>
      <c r="O251"/>
      <c r="P251"/>
      <c r="Q251"/>
      <c r="R251"/>
      <c r="S251"/>
      <c r="T251"/>
      <c r="U251"/>
      <c r="V251"/>
      <c r="W251"/>
      <c r="X251"/>
      <c r="Y251"/>
      <c r="Z251"/>
      <c r="AA251"/>
      <c r="AB251"/>
      <c r="AC251"/>
      <c r="AD251"/>
      <c r="AE251"/>
      <c r="AF251"/>
      <c r="AG251"/>
      <c r="AH251"/>
      <c r="AI251"/>
      <c r="AJ251"/>
      <c r="AK251"/>
      <c r="AL251"/>
      <c r="AM251"/>
      <c r="AN251"/>
      <c r="AO251"/>
      <c r="AP251"/>
      <c r="AQ251"/>
      <c r="AR251"/>
      <c r="AS251"/>
      <c r="AT251"/>
      <c r="AU251"/>
      <c r="AV251"/>
      <c r="AW251"/>
      <c r="AX251"/>
      <c r="AY251"/>
      <c r="AZ251"/>
      <c r="BA251"/>
      <c r="BB251"/>
      <c r="BC251"/>
      <c r="BD251"/>
      <c r="BE251"/>
      <c r="BF251"/>
      <c r="BG251"/>
      <c r="BH251"/>
      <c r="BI251"/>
      <c r="BJ251"/>
      <c r="BK251"/>
      <c r="BL251"/>
    </row>
    <row r="252" spans="1:64">
      <c r="A252"/>
      <c r="C252"/>
      <c r="D252"/>
      <c r="E252"/>
      <c r="F252"/>
      <c r="G252"/>
      <c r="H252"/>
      <c r="I252"/>
      <c r="J252"/>
      <c r="K252"/>
      <c r="L252"/>
      <c r="M252"/>
      <c r="N252"/>
      <c r="O252"/>
      <c r="P252"/>
      <c r="Q252"/>
      <c r="R252"/>
      <c r="S252"/>
      <c r="T252"/>
      <c r="U252"/>
      <c r="V252"/>
      <c r="W252"/>
      <c r="X252"/>
      <c r="Y252"/>
      <c r="Z252"/>
      <c r="AA252"/>
      <c r="AB252"/>
      <c r="AC252"/>
      <c r="AD252"/>
      <c r="AE252"/>
      <c r="AF252"/>
      <c r="AG252"/>
      <c r="AH252"/>
      <c r="AI252"/>
      <c r="AJ252"/>
      <c r="AK252"/>
      <c r="AL252"/>
      <c r="AM252"/>
      <c r="AN252"/>
      <c r="AO252"/>
      <c r="AP252"/>
      <c r="AQ252"/>
      <c r="AR252"/>
      <c r="AS252"/>
      <c r="AT252"/>
      <c r="AU252"/>
      <c r="AV252"/>
      <c r="AW252"/>
      <c r="AX252"/>
      <c r="AY252"/>
      <c r="AZ252"/>
      <c r="BA252"/>
      <c r="BB252"/>
      <c r="BC252"/>
      <c r="BD252"/>
      <c r="BE252"/>
      <c r="BF252"/>
      <c r="BG252"/>
      <c r="BH252"/>
      <c r="BI252"/>
      <c r="BJ252"/>
      <c r="BK252"/>
      <c r="BL252"/>
    </row>
    <row r="253" spans="1:64">
      <c r="A253"/>
      <c r="C253"/>
      <c r="D253"/>
      <c r="E253"/>
      <c r="F253"/>
      <c r="G253"/>
      <c r="H253"/>
      <c r="I253"/>
      <c r="J253"/>
      <c r="K253"/>
      <c r="L253"/>
      <c r="M253"/>
      <c r="N253"/>
      <c r="O253"/>
      <c r="P253"/>
      <c r="Q253"/>
      <c r="R253"/>
      <c r="S253"/>
      <c r="T253"/>
      <c r="U253"/>
      <c r="V253"/>
      <c r="W253"/>
      <c r="X253"/>
      <c r="Y253"/>
      <c r="Z253"/>
      <c r="AA253"/>
      <c r="AB253"/>
      <c r="AC253"/>
      <c r="AD253"/>
      <c r="AE253"/>
      <c r="AF253"/>
      <c r="AG253"/>
      <c r="AH253"/>
      <c r="AI253"/>
      <c r="AJ253"/>
      <c r="AK253"/>
      <c r="AL253"/>
      <c r="AM253"/>
      <c r="AN253"/>
      <c r="AO253"/>
      <c r="AP253"/>
      <c r="AQ253"/>
      <c r="AR253"/>
      <c r="AS253"/>
      <c r="AT253"/>
      <c r="AU253"/>
      <c r="AV253"/>
      <c r="AW253"/>
      <c r="AX253"/>
      <c r="AY253"/>
      <c r="AZ253"/>
      <c r="BA253"/>
      <c r="BB253"/>
      <c r="BC253"/>
      <c r="BD253"/>
      <c r="BE253"/>
      <c r="BF253"/>
      <c r="BG253"/>
      <c r="BH253"/>
      <c r="BI253"/>
      <c r="BJ253"/>
      <c r="BK253"/>
      <c r="BL253"/>
    </row>
    <row r="254" spans="1:64">
      <c r="A254"/>
      <c r="C254"/>
      <c r="D254"/>
      <c r="E254"/>
      <c r="F254"/>
      <c r="G254"/>
      <c r="H254"/>
      <c r="I254"/>
      <c r="J254"/>
      <c r="K254"/>
      <c r="L254"/>
      <c r="M254"/>
      <c r="N254"/>
      <c r="O254"/>
      <c r="P254"/>
      <c r="Q254"/>
      <c r="R254"/>
      <c r="S254"/>
      <c r="T254"/>
      <c r="U254"/>
      <c r="V254"/>
      <c r="W254"/>
      <c r="X254"/>
      <c r="Y254"/>
      <c r="Z254"/>
      <c r="AA254"/>
      <c r="AB254"/>
      <c r="AC254"/>
      <c r="AD254"/>
      <c r="AE254"/>
      <c r="AF254"/>
      <c r="AG254"/>
      <c r="AH254"/>
      <c r="AI254"/>
      <c r="AJ254"/>
      <c r="AK254"/>
      <c r="AL254"/>
      <c r="AM254"/>
      <c r="AN254"/>
      <c r="AO254"/>
      <c r="AP254"/>
      <c r="AQ254"/>
      <c r="AR254"/>
      <c r="AS254"/>
      <c r="AT254"/>
      <c r="AU254"/>
      <c r="AV254"/>
      <c r="AW254"/>
      <c r="AX254"/>
      <c r="AY254"/>
      <c r="AZ254"/>
      <c r="BA254"/>
      <c r="BB254"/>
      <c r="BC254"/>
      <c r="BD254"/>
      <c r="BE254"/>
      <c r="BF254"/>
      <c r="BG254"/>
      <c r="BH254"/>
      <c r="BI254"/>
      <c r="BJ254"/>
      <c r="BK254"/>
      <c r="BL254"/>
    </row>
    <row r="255" spans="1:64">
      <c r="A255"/>
      <c r="C255"/>
      <c r="D255"/>
      <c r="E255"/>
      <c r="F255"/>
      <c r="G255"/>
      <c r="H255"/>
      <c r="I255"/>
      <c r="J255"/>
      <c r="K255"/>
      <c r="L255"/>
      <c r="M255"/>
      <c r="N255"/>
      <c r="O255"/>
      <c r="P255"/>
      <c r="Q255"/>
      <c r="R255"/>
      <c r="S255"/>
      <c r="T255"/>
      <c r="U255"/>
      <c r="V255"/>
      <c r="W255"/>
      <c r="X255"/>
      <c r="Y255"/>
      <c r="Z255"/>
      <c r="AA255"/>
      <c r="AB255"/>
      <c r="AC255"/>
      <c r="AD255"/>
      <c r="AE255"/>
      <c r="AF255"/>
      <c r="AG255"/>
      <c r="AH255"/>
      <c r="AI255"/>
      <c r="AJ255"/>
      <c r="AK255"/>
      <c r="AL255"/>
      <c r="AM255"/>
      <c r="AN255"/>
      <c r="AO255"/>
      <c r="AP255"/>
      <c r="AQ255"/>
      <c r="AR255"/>
      <c r="AS255"/>
      <c r="AT255"/>
      <c r="AU255"/>
      <c r="AV255"/>
      <c r="AW255"/>
      <c r="AX255"/>
      <c r="AY255"/>
      <c r="AZ255"/>
      <c r="BA255"/>
      <c r="BB255"/>
      <c r="BC255"/>
      <c r="BD255"/>
      <c r="BE255"/>
      <c r="BF255"/>
      <c r="BG255"/>
      <c r="BH255"/>
      <c r="BI255"/>
      <c r="BJ255"/>
      <c r="BK255"/>
      <c r="BL255"/>
    </row>
    <row r="256" spans="1:64">
      <c r="A256"/>
      <c r="C256"/>
      <c r="D256"/>
      <c r="E256"/>
      <c r="F256"/>
      <c r="G256"/>
      <c r="H256"/>
      <c r="I256"/>
      <c r="J256"/>
      <c r="K256"/>
      <c r="L256"/>
      <c r="M256"/>
      <c r="N256"/>
      <c r="O256"/>
      <c r="P256"/>
      <c r="Q256"/>
      <c r="R256"/>
      <c r="S256"/>
      <c r="T256"/>
      <c r="U256"/>
      <c r="V256"/>
      <c r="W256"/>
      <c r="X256"/>
      <c r="Y256"/>
      <c r="Z256"/>
      <c r="AA256"/>
      <c r="AB256"/>
      <c r="AC256"/>
      <c r="AD256"/>
      <c r="AE256"/>
      <c r="AF256"/>
      <c r="AG256"/>
      <c r="AH256"/>
      <c r="AI256"/>
      <c r="AJ256"/>
      <c r="AK256"/>
      <c r="AL256"/>
      <c r="AM256"/>
      <c r="AN256"/>
      <c r="AO256"/>
      <c r="AP256"/>
      <c r="AQ256"/>
      <c r="AR256"/>
      <c r="AS256"/>
      <c r="AT256"/>
      <c r="AU256"/>
      <c r="AV256"/>
      <c r="AW256"/>
      <c r="AX256"/>
      <c r="AY256"/>
      <c r="AZ256"/>
      <c r="BA256"/>
      <c r="BB256"/>
      <c r="BC256"/>
      <c r="BD256"/>
      <c r="BE256"/>
      <c r="BF256"/>
      <c r="BG256"/>
      <c r="BH256"/>
      <c r="BI256"/>
      <c r="BJ256"/>
      <c r="BK256"/>
      <c r="BL256"/>
    </row>
    <row r="257" spans="1:64">
      <c r="A257"/>
      <c r="C257"/>
      <c r="D257"/>
      <c r="E257"/>
      <c r="F257"/>
      <c r="G257"/>
      <c r="H257"/>
      <c r="I257"/>
      <c r="J257"/>
      <c r="K257"/>
      <c r="L257"/>
      <c r="M257"/>
      <c r="N257"/>
      <c r="O257"/>
      <c r="P257"/>
      <c r="Q257"/>
      <c r="R257"/>
      <c r="S257"/>
      <c r="T257"/>
      <c r="U257"/>
      <c r="V257"/>
      <c r="W257"/>
      <c r="X257"/>
      <c r="Y257"/>
      <c r="Z257"/>
      <c r="AA257"/>
      <c r="AB257"/>
      <c r="AC257"/>
      <c r="AD257"/>
      <c r="AE257"/>
      <c r="AF257"/>
      <c r="AG257"/>
      <c r="AH257"/>
      <c r="AI257"/>
      <c r="AJ257"/>
      <c r="AK257"/>
      <c r="AL257"/>
      <c r="AM257"/>
      <c r="AN257"/>
      <c r="AO257"/>
      <c r="AP257"/>
      <c r="AQ257"/>
      <c r="AR257"/>
      <c r="AS257"/>
      <c r="AT257"/>
      <c r="AU257"/>
      <c r="AV257"/>
      <c r="AW257"/>
      <c r="AX257"/>
      <c r="AY257"/>
      <c r="AZ257"/>
      <c r="BA257"/>
      <c r="BB257"/>
      <c r="BC257"/>
      <c r="BD257"/>
      <c r="BE257"/>
      <c r="BF257"/>
      <c r="BG257"/>
      <c r="BH257"/>
      <c r="BI257"/>
      <c r="BJ257"/>
      <c r="BK257"/>
      <c r="BL257"/>
    </row>
    <row r="258" spans="1:64">
      <c r="A258"/>
      <c r="C258"/>
      <c r="D258"/>
      <c r="E258"/>
      <c r="F258"/>
      <c r="G258"/>
      <c r="H258"/>
      <c r="I258"/>
      <c r="J258"/>
      <c r="K258"/>
      <c r="L258"/>
      <c r="M258"/>
      <c r="N258"/>
      <c r="O258"/>
      <c r="P258"/>
      <c r="Q258"/>
      <c r="R258"/>
      <c r="S258"/>
      <c r="T258"/>
      <c r="U258"/>
      <c r="V258"/>
      <c r="W258"/>
      <c r="X258"/>
      <c r="Y258"/>
      <c r="Z258"/>
      <c r="AA258"/>
      <c r="AB258"/>
      <c r="AC258"/>
      <c r="AD258"/>
      <c r="AE258"/>
      <c r="AF258"/>
      <c r="AG258"/>
      <c r="AH258"/>
      <c r="AI258"/>
      <c r="AJ258"/>
      <c r="AK258"/>
      <c r="AL258"/>
      <c r="AM258"/>
      <c r="AN258"/>
      <c r="AO258"/>
      <c r="AP258"/>
      <c r="AQ258"/>
      <c r="AR258"/>
      <c r="AS258"/>
      <c r="AT258"/>
      <c r="AU258"/>
      <c r="AV258"/>
      <c r="AW258"/>
      <c r="AX258"/>
      <c r="AY258"/>
      <c r="AZ258"/>
      <c r="BA258"/>
      <c r="BB258"/>
      <c r="BC258"/>
      <c r="BD258"/>
      <c r="BE258"/>
      <c r="BF258"/>
      <c r="BG258"/>
      <c r="BH258"/>
      <c r="BI258"/>
      <c r="BJ258"/>
      <c r="BK258"/>
      <c r="BL258"/>
    </row>
    <row r="259" spans="1:64">
      <c r="A259"/>
      <c r="C259"/>
      <c r="D259"/>
      <c r="E259"/>
      <c r="F259"/>
      <c r="G259"/>
      <c r="H259"/>
      <c r="I259"/>
      <c r="J259"/>
      <c r="K259"/>
      <c r="L259"/>
      <c r="M259"/>
      <c r="N259"/>
      <c r="O259"/>
      <c r="P259"/>
      <c r="Q259"/>
      <c r="R259"/>
      <c r="S259"/>
      <c r="T259"/>
      <c r="U259"/>
      <c r="V259"/>
      <c r="W259"/>
      <c r="X259"/>
      <c r="Y259"/>
      <c r="Z259"/>
      <c r="AA259"/>
      <c r="AB259"/>
      <c r="AC259"/>
      <c r="AD259"/>
      <c r="AE259"/>
      <c r="AF259"/>
      <c r="AG259"/>
      <c r="AH259"/>
      <c r="AI259"/>
      <c r="AJ259"/>
      <c r="AK259"/>
      <c r="AL259"/>
      <c r="AM259"/>
      <c r="AN259"/>
      <c r="AO259"/>
      <c r="AP259"/>
      <c r="AQ259"/>
      <c r="AR259"/>
      <c r="AS259"/>
      <c r="AT259"/>
      <c r="AU259"/>
      <c r="AV259"/>
      <c r="AW259"/>
      <c r="AX259"/>
      <c r="AY259"/>
      <c r="AZ259"/>
      <c r="BA259"/>
      <c r="BB259"/>
      <c r="BC259"/>
      <c r="BD259"/>
      <c r="BE259"/>
      <c r="BF259"/>
      <c r="BG259"/>
      <c r="BH259"/>
      <c r="BI259"/>
      <c r="BJ259"/>
      <c r="BK259"/>
      <c r="BL259"/>
    </row>
    <row r="260" spans="1:64">
      <c r="A260"/>
      <c r="C260"/>
      <c r="D260"/>
      <c r="E260"/>
      <c r="F260"/>
      <c r="G260"/>
      <c r="H260"/>
      <c r="I260"/>
      <c r="J260"/>
      <c r="K260"/>
      <c r="L260"/>
      <c r="M260"/>
      <c r="N260"/>
      <c r="O260"/>
      <c r="P260"/>
      <c r="Q260"/>
      <c r="R260"/>
      <c r="S260"/>
      <c r="T260"/>
      <c r="U260"/>
      <c r="V260"/>
      <c r="W260"/>
      <c r="X260"/>
      <c r="Y260"/>
      <c r="Z260"/>
      <c r="AA260"/>
      <c r="AB260"/>
      <c r="AC260"/>
      <c r="AD260"/>
      <c r="AE260"/>
      <c r="AF260"/>
      <c r="AG260"/>
      <c r="AH260"/>
      <c r="AI260"/>
      <c r="AJ260"/>
      <c r="AK260"/>
      <c r="AL260"/>
      <c r="AM260"/>
      <c r="AN260"/>
      <c r="AO260"/>
      <c r="AP260"/>
      <c r="AQ260"/>
      <c r="AR260"/>
      <c r="AS260"/>
      <c r="AT260"/>
      <c r="AU260"/>
      <c r="AV260"/>
      <c r="AW260"/>
      <c r="AX260"/>
      <c r="AY260"/>
      <c r="AZ260"/>
      <c r="BA260"/>
      <c r="BB260"/>
      <c r="BC260"/>
      <c r="BD260"/>
      <c r="BE260"/>
      <c r="BF260"/>
      <c r="BG260"/>
      <c r="BH260"/>
      <c r="BI260"/>
      <c r="BJ260"/>
      <c r="BK260"/>
      <c r="BL260"/>
    </row>
    <row r="261" spans="1:64">
      <c r="A261"/>
      <c r="C261"/>
      <c r="D261"/>
      <c r="E261"/>
      <c r="F261"/>
      <c r="G261"/>
      <c r="H261"/>
      <c r="I261"/>
      <c r="J261"/>
      <c r="K261"/>
      <c r="L261"/>
      <c r="M261"/>
      <c r="N261"/>
      <c r="O261"/>
      <c r="P261"/>
      <c r="Q261"/>
      <c r="R261"/>
      <c r="S261"/>
      <c r="T261"/>
      <c r="U261"/>
      <c r="V261"/>
      <c r="W261"/>
      <c r="X261"/>
      <c r="Y261"/>
      <c r="Z261"/>
      <c r="AA261"/>
      <c r="AB261"/>
      <c r="AC261"/>
      <c r="AD261"/>
      <c r="AE261"/>
      <c r="AF261"/>
      <c r="AG261"/>
      <c r="AH261"/>
      <c r="AI261"/>
      <c r="AJ261"/>
      <c r="AK261"/>
      <c r="AL261"/>
      <c r="AM261"/>
      <c r="AN261"/>
      <c r="AO261"/>
      <c r="AP261"/>
      <c r="AQ261"/>
      <c r="AR261"/>
      <c r="AS261"/>
      <c r="AT261"/>
      <c r="AU261"/>
      <c r="AV261"/>
      <c r="AW261"/>
      <c r="AX261"/>
      <c r="AY261"/>
      <c r="AZ261"/>
      <c r="BA261"/>
      <c r="BB261"/>
      <c r="BC261"/>
      <c r="BD261"/>
      <c r="BE261"/>
      <c r="BF261"/>
      <c r="BG261"/>
      <c r="BH261"/>
      <c r="BI261"/>
      <c r="BJ261"/>
      <c r="BK261"/>
      <c r="BL261"/>
    </row>
    <row r="262" spans="1:64">
      <c r="A262"/>
      <c r="C262"/>
      <c r="D262"/>
      <c r="E262"/>
      <c r="F262"/>
      <c r="G262"/>
      <c r="H262"/>
      <c r="I262"/>
      <c r="J262"/>
      <c r="K262"/>
      <c r="L262"/>
      <c r="M262"/>
      <c r="N262"/>
      <c r="O262"/>
      <c r="P262"/>
      <c r="Q262"/>
      <c r="R262"/>
      <c r="S262"/>
      <c r="T262"/>
      <c r="U262"/>
      <c r="V262"/>
      <c r="W262"/>
      <c r="X262"/>
      <c r="Y262"/>
      <c r="Z262"/>
      <c r="AA262"/>
      <c r="AB262"/>
      <c r="AC262"/>
      <c r="AD262"/>
      <c r="AE262"/>
      <c r="AF262"/>
      <c r="AG262"/>
      <c r="AH262"/>
      <c r="AI262"/>
      <c r="AJ262"/>
      <c r="AK262"/>
      <c r="AL262"/>
      <c r="AM262"/>
      <c r="AN262"/>
      <c r="AO262"/>
      <c r="AP262"/>
      <c r="AQ262"/>
      <c r="AR262"/>
      <c r="AS262"/>
      <c r="AT262"/>
      <c r="AU262"/>
      <c r="AV262"/>
      <c r="AW262"/>
      <c r="AX262"/>
      <c r="AY262"/>
      <c r="AZ262"/>
      <c r="BA262"/>
      <c r="BB262"/>
      <c r="BC262"/>
      <c r="BD262"/>
      <c r="BE262"/>
      <c r="BF262"/>
      <c r="BG262"/>
      <c r="BH262"/>
      <c r="BI262"/>
      <c r="BJ262"/>
      <c r="BK262"/>
      <c r="BL262"/>
    </row>
    <row r="263" spans="1:64">
      <c r="A263"/>
      <c r="C263"/>
      <c r="D263"/>
      <c r="E263"/>
      <c r="F263"/>
      <c r="G263"/>
      <c r="H263"/>
      <c r="I263"/>
      <c r="J263"/>
      <c r="K263"/>
      <c r="L263"/>
      <c r="M263"/>
      <c r="N263"/>
      <c r="O263"/>
      <c r="P263"/>
      <c r="Q263"/>
      <c r="R263"/>
      <c r="S263"/>
      <c r="T263"/>
      <c r="U263"/>
      <c r="V263"/>
      <c r="W263"/>
      <c r="X263"/>
      <c r="Y263"/>
      <c r="Z263"/>
      <c r="AA263"/>
      <c r="AB263"/>
      <c r="AC263"/>
      <c r="AD263"/>
      <c r="AE263"/>
      <c r="AF263"/>
      <c r="AG263"/>
      <c r="AH263"/>
      <c r="AI263"/>
      <c r="AJ263"/>
      <c r="AK263"/>
      <c r="AL263"/>
      <c r="AM263"/>
      <c r="AN263"/>
      <c r="AO263"/>
      <c r="AP263"/>
      <c r="AQ263"/>
      <c r="AR263"/>
      <c r="AS263"/>
      <c r="AT263"/>
      <c r="AU263"/>
      <c r="AV263"/>
      <c r="AW263"/>
      <c r="AX263"/>
      <c r="AY263"/>
      <c r="AZ263"/>
      <c r="BA263"/>
      <c r="BB263"/>
      <c r="BC263"/>
      <c r="BD263"/>
      <c r="BE263"/>
      <c r="BF263"/>
      <c r="BG263"/>
      <c r="BH263"/>
      <c r="BI263"/>
      <c r="BJ263"/>
      <c r="BK263"/>
      <c r="BL263"/>
    </row>
    <row r="264" spans="1:64">
      <c r="A264"/>
      <c r="C264"/>
      <c r="D264"/>
      <c r="E264"/>
      <c r="F264"/>
      <c r="G264"/>
      <c r="H264"/>
      <c r="I264"/>
      <c r="J264"/>
      <c r="K264"/>
      <c r="L264"/>
      <c r="M264"/>
      <c r="N264"/>
      <c r="O264"/>
      <c r="P264"/>
      <c r="Q264"/>
      <c r="R264"/>
      <c r="S264"/>
      <c r="T264"/>
      <c r="U264"/>
      <c r="V264"/>
      <c r="W264"/>
      <c r="X264"/>
      <c r="Y264"/>
      <c r="Z264"/>
      <c r="AA264"/>
      <c r="AB264"/>
      <c r="AC264"/>
      <c r="AD264"/>
      <c r="AE264"/>
      <c r="AF264"/>
      <c r="AG264"/>
      <c r="AH264"/>
      <c r="AI264"/>
      <c r="AJ264"/>
      <c r="AK264"/>
      <c r="AL264"/>
      <c r="AM264"/>
      <c r="AN264"/>
      <c r="AO264"/>
      <c r="AP264"/>
      <c r="AQ264"/>
      <c r="AR264"/>
      <c r="AS264"/>
      <c r="AT264"/>
      <c r="AU264"/>
      <c r="AV264"/>
      <c r="AW264"/>
      <c r="AX264"/>
      <c r="AY264"/>
      <c r="AZ264"/>
      <c r="BA264"/>
      <c r="BB264"/>
      <c r="BC264"/>
      <c r="BD264"/>
      <c r="BE264"/>
      <c r="BF264"/>
      <c r="BG264"/>
      <c r="BH264"/>
      <c r="BI264"/>
      <c r="BJ264"/>
      <c r="BK264"/>
      <c r="BL264"/>
    </row>
    <row r="265" spans="1:64">
      <c r="A265"/>
      <c r="C265"/>
      <c r="D265"/>
      <c r="E265"/>
      <c r="F265"/>
      <c r="G265"/>
      <c r="H265"/>
      <c r="I265"/>
      <c r="J265"/>
      <c r="K265"/>
      <c r="L265"/>
      <c r="M265"/>
      <c r="N265"/>
      <c r="O265"/>
      <c r="P265"/>
      <c r="Q265"/>
      <c r="R265"/>
      <c r="S265"/>
      <c r="T265"/>
      <c r="U265"/>
      <c r="V265"/>
      <c r="W265"/>
      <c r="X265"/>
      <c r="Y265"/>
      <c r="Z265"/>
      <c r="AA265"/>
      <c r="AB265"/>
      <c r="AC265"/>
      <c r="AD265"/>
      <c r="AE265"/>
      <c r="AF265"/>
      <c r="AG265"/>
      <c r="AH265"/>
      <c r="AI265"/>
      <c r="AJ265"/>
      <c r="AK265"/>
      <c r="AL265"/>
      <c r="AM265"/>
      <c r="AN265"/>
      <c r="AO265"/>
      <c r="AP265"/>
      <c r="AQ265"/>
      <c r="AR265"/>
      <c r="AS265"/>
      <c r="AT265"/>
      <c r="AU265"/>
      <c r="AV265"/>
      <c r="AW265"/>
      <c r="AX265"/>
      <c r="AY265"/>
      <c r="AZ265"/>
      <c r="BA265"/>
      <c r="BB265"/>
      <c r="BC265"/>
      <c r="BD265"/>
      <c r="BE265"/>
      <c r="BF265"/>
      <c r="BG265"/>
      <c r="BH265"/>
      <c r="BI265"/>
      <c r="BJ265"/>
      <c r="BK265"/>
      <c r="BL265"/>
    </row>
    <row r="266" spans="1:64">
      <c r="A266"/>
      <c r="C266"/>
      <c r="D266"/>
      <c r="E266"/>
      <c r="F266"/>
      <c r="G266"/>
      <c r="H266"/>
      <c r="I266"/>
      <c r="J266"/>
      <c r="K266"/>
      <c r="L266"/>
      <c r="M266"/>
      <c r="N266"/>
      <c r="O266"/>
      <c r="P266"/>
      <c r="Q266"/>
      <c r="R266"/>
      <c r="S266"/>
      <c r="T266"/>
      <c r="U266"/>
      <c r="V266"/>
      <c r="W266"/>
      <c r="X266"/>
      <c r="Y266"/>
      <c r="Z266"/>
      <c r="AA266"/>
      <c r="AB266"/>
      <c r="AC266"/>
      <c r="AD266"/>
      <c r="AE266"/>
      <c r="AF266"/>
      <c r="AG266"/>
      <c r="AH266"/>
      <c r="AI266"/>
      <c r="AJ266"/>
      <c r="AK266"/>
      <c r="AL266"/>
      <c r="AM266"/>
      <c r="AN266"/>
      <c r="AO266"/>
      <c r="AP266"/>
      <c r="AQ266"/>
      <c r="AR266"/>
      <c r="AS266"/>
      <c r="AT266"/>
      <c r="AU266"/>
      <c r="AV266"/>
      <c r="AW266"/>
      <c r="AX266"/>
      <c r="AY266"/>
      <c r="AZ266"/>
      <c r="BA266"/>
      <c r="BB266"/>
      <c r="BC266"/>
      <c r="BD266"/>
      <c r="BE266"/>
      <c r="BF266"/>
      <c r="BG266"/>
      <c r="BH266"/>
      <c r="BI266"/>
      <c r="BJ266"/>
      <c r="BK266"/>
      <c r="BL266"/>
    </row>
    <row r="267" spans="1:64">
      <c r="A267"/>
      <c r="C267"/>
      <c r="D267"/>
      <c r="E267"/>
      <c r="F267"/>
      <c r="G267"/>
      <c r="H267"/>
      <c r="I267"/>
      <c r="J267"/>
      <c r="K267"/>
      <c r="L267"/>
      <c r="M267"/>
      <c r="N267"/>
      <c r="O267"/>
      <c r="P267"/>
      <c r="Q267"/>
      <c r="R267"/>
      <c r="S267"/>
      <c r="T267"/>
      <c r="U267"/>
      <c r="V267"/>
      <c r="W267"/>
      <c r="X267"/>
      <c r="Y267"/>
      <c r="Z267"/>
      <c r="AA267"/>
      <c r="AB267"/>
      <c r="AC267"/>
      <c r="AD267"/>
      <c r="AE267"/>
      <c r="AF267"/>
      <c r="AG267"/>
      <c r="AH267"/>
      <c r="AI267"/>
      <c r="AJ267"/>
      <c r="AK267"/>
      <c r="AL267"/>
      <c r="AM267"/>
      <c r="AN267"/>
      <c r="AO267"/>
      <c r="AP267"/>
      <c r="AQ267"/>
      <c r="AR267"/>
      <c r="AS267"/>
      <c r="AT267"/>
      <c r="AU267"/>
      <c r="AV267"/>
      <c r="AW267"/>
      <c r="AX267"/>
      <c r="AY267"/>
      <c r="AZ267"/>
      <c r="BA267"/>
      <c r="BB267"/>
      <c r="BC267"/>
      <c r="BD267"/>
      <c r="BE267"/>
      <c r="BF267"/>
      <c r="BG267"/>
      <c r="BH267"/>
      <c r="BI267"/>
      <c r="BJ267"/>
      <c r="BK267"/>
      <c r="BL267"/>
    </row>
    <row r="268" spans="1:64">
      <c r="A268"/>
      <c r="C268"/>
      <c r="D268"/>
      <c r="E268"/>
      <c r="F268"/>
      <c r="G268"/>
      <c r="H268"/>
      <c r="I268"/>
      <c r="J268"/>
      <c r="K268"/>
      <c r="L268"/>
      <c r="M268"/>
      <c r="N268"/>
      <c r="O268"/>
      <c r="P268"/>
      <c r="Q268"/>
      <c r="R268"/>
      <c r="S268"/>
      <c r="T268"/>
      <c r="U268"/>
      <c r="V268"/>
      <c r="W268"/>
      <c r="X268"/>
      <c r="Y268"/>
      <c r="Z268"/>
      <c r="AA268"/>
      <c r="AB268"/>
      <c r="AC268"/>
      <c r="AD268"/>
      <c r="AE268"/>
      <c r="AF268"/>
      <c r="AG268"/>
      <c r="AH268"/>
      <c r="AI268"/>
      <c r="AJ268"/>
      <c r="AK268"/>
      <c r="AL268"/>
      <c r="AM268"/>
      <c r="AN268"/>
      <c r="AO268"/>
      <c r="AP268"/>
      <c r="AQ268"/>
      <c r="AR268"/>
      <c r="AS268"/>
      <c r="AT268"/>
      <c r="AU268"/>
      <c r="AV268"/>
      <c r="AW268"/>
      <c r="AX268"/>
      <c r="AY268"/>
      <c r="AZ268"/>
      <c r="BA268"/>
      <c r="BB268"/>
      <c r="BC268"/>
      <c r="BD268"/>
      <c r="BE268"/>
      <c r="BF268"/>
      <c r="BG268"/>
      <c r="BH268"/>
      <c r="BI268"/>
      <c r="BJ268"/>
      <c r="BK268"/>
      <c r="BL268"/>
    </row>
    <row r="269" spans="1:64">
      <c r="A269"/>
      <c r="C269"/>
      <c r="D269"/>
      <c r="E269"/>
      <c r="F269"/>
      <c r="G269"/>
      <c r="H269"/>
      <c r="I269"/>
      <c r="J269"/>
      <c r="K269"/>
      <c r="L269"/>
      <c r="M269"/>
      <c r="N269"/>
      <c r="O269"/>
      <c r="P269"/>
      <c r="Q269"/>
      <c r="R269"/>
      <c r="S269"/>
      <c r="T269"/>
      <c r="U269"/>
      <c r="V269"/>
      <c r="W269"/>
      <c r="X269"/>
      <c r="Y269"/>
      <c r="Z269"/>
      <c r="AA269"/>
      <c r="AB269"/>
      <c r="AC269"/>
      <c r="AD269"/>
      <c r="AE269"/>
      <c r="AF269"/>
      <c r="AG269"/>
      <c r="AH269"/>
      <c r="AI269"/>
      <c r="AJ269"/>
      <c r="AK269"/>
      <c r="AL269"/>
      <c r="AM269"/>
      <c r="AN269"/>
      <c r="AO269"/>
      <c r="AP269"/>
      <c r="AQ269"/>
      <c r="AR269"/>
      <c r="AS269"/>
      <c r="AT269"/>
      <c r="AU269"/>
      <c r="AV269"/>
      <c r="AW269"/>
      <c r="AX269"/>
      <c r="AY269"/>
      <c r="AZ269"/>
      <c r="BA269"/>
      <c r="BB269"/>
      <c r="BC269"/>
      <c r="BD269"/>
      <c r="BE269"/>
      <c r="BF269"/>
      <c r="BG269"/>
      <c r="BH269"/>
      <c r="BI269"/>
      <c r="BJ269"/>
      <c r="BK269"/>
      <c r="BL269"/>
    </row>
    <row r="270" spans="1:64">
      <c r="A270"/>
      <c r="C270"/>
      <c r="D270"/>
      <c r="E270"/>
      <c r="F270"/>
      <c r="G270"/>
      <c r="H270"/>
      <c r="I270"/>
      <c r="J270"/>
      <c r="K270"/>
      <c r="L270"/>
      <c r="M270"/>
      <c r="N270"/>
      <c r="O270"/>
      <c r="P270"/>
      <c r="Q270"/>
      <c r="R270"/>
      <c r="S270"/>
      <c r="T270"/>
      <c r="U270"/>
      <c r="V270"/>
      <c r="W270"/>
      <c r="X270"/>
      <c r="Y270"/>
      <c r="Z270"/>
      <c r="AA270"/>
      <c r="AB270"/>
      <c r="AC270"/>
      <c r="AD270"/>
      <c r="AE270"/>
      <c r="AF270"/>
      <c r="AG270"/>
      <c r="AH270"/>
      <c r="AI270"/>
      <c r="AJ270"/>
      <c r="AK270"/>
      <c r="AL270"/>
      <c r="AM270"/>
      <c r="AN270"/>
      <c r="AO270"/>
      <c r="AP270"/>
      <c r="AQ270"/>
      <c r="AR270"/>
      <c r="AS270"/>
      <c r="AT270"/>
      <c r="AU270"/>
      <c r="AV270"/>
      <c r="AW270"/>
      <c r="AX270"/>
      <c r="AY270"/>
      <c r="AZ270"/>
      <c r="BA270"/>
      <c r="BB270"/>
      <c r="BC270"/>
      <c r="BD270"/>
      <c r="BE270"/>
      <c r="BF270"/>
      <c r="BG270"/>
      <c r="BH270"/>
      <c r="BI270"/>
      <c r="BJ270"/>
      <c r="BK270"/>
      <c r="BL270"/>
    </row>
    <row r="271" spans="1:64">
      <c r="A271"/>
      <c r="B271" s="36"/>
      <c r="C271"/>
      <c r="D271"/>
      <c r="E271"/>
      <c r="F271"/>
      <c r="G271"/>
      <c r="H271"/>
      <c r="I271"/>
      <c r="J271"/>
      <c r="K271"/>
      <c r="L271"/>
      <c r="M271"/>
      <c r="N271"/>
      <c r="O271"/>
      <c r="P271"/>
      <c r="Q271"/>
      <c r="R271"/>
      <c r="S271"/>
      <c r="T271"/>
      <c r="U271"/>
      <c r="V271"/>
      <c r="W271"/>
      <c r="X271"/>
      <c r="Y271"/>
      <c r="Z271"/>
      <c r="AA271"/>
      <c r="AB271"/>
      <c r="AC271"/>
      <c r="AD271"/>
      <c r="AE271"/>
      <c r="AF271"/>
      <c r="AG271"/>
      <c r="AH271"/>
      <c r="AI271"/>
      <c r="AJ271"/>
      <c r="AK271"/>
      <c r="AL271"/>
      <c r="AM271"/>
      <c r="AN271"/>
      <c r="AO271"/>
      <c r="AP271"/>
      <c r="AQ271"/>
      <c r="AR271"/>
      <c r="AS271"/>
      <c r="AT271"/>
      <c r="AU271"/>
      <c r="AV271"/>
      <c r="AW271"/>
      <c r="AX271"/>
      <c r="AY271"/>
      <c r="AZ271"/>
      <c r="BA271"/>
      <c r="BB271"/>
      <c r="BC271"/>
      <c r="BD271"/>
      <c r="BE271"/>
      <c r="BF271"/>
      <c r="BG271"/>
      <c r="BH271"/>
      <c r="BI271"/>
      <c r="BJ271"/>
      <c r="BK271"/>
      <c r="BL271"/>
    </row>
    <row r="272" spans="1:64">
      <c r="A272"/>
      <c r="C272"/>
      <c r="D272"/>
      <c r="E272"/>
      <c r="F272"/>
      <c r="G272"/>
      <c r="H272"/>
      <c r="I272"/>
      <c r="J272"/>
      <c r="K272"/>
      <c r="L272"/>
      <c r="M272"/>
      <c r="N272"/>
      <c r="O272"/>
      <c r="P272"/>
      <c r="Q272"/>
      <c r="R272"/>
      <c r="S272"/>
      <c r="T272"/>
      <c r="U272"/>
      <c r="V272"/>
      <c r="W272"/>
      <c r="X272"/>
      <c r="Y272"/>
      <c r="Z272"/>
      <c r="AA272"/>
      <c r="AB272"/>
      <c r="AC272"/>
      <c r="AD272"/>
      <c r="AE272"/>
      <c r="AF272"/>
      <c r="AG272"/>
      <c r="AH272"/>
      <c r="AI272"/>
      <c r="AJ272"/>
      <c r="AK272"/>
      <c r="AL272"/>
      <c r="AM272"/>
      <c r="AN272"/>
      <c r="AO272"/>
      <c r="AP272"/>
      <c r="AQ272"/>
      <c r="AR272"/>
      <c r="AS272"/>
      <c r="AT272"/>
      <c r="AU272"/>
      <c r="AV272"/>
      <c r="AW272"/>
      <c r="AX272"/>
      <c r="AY272"/>
      <c r="AZ272"/>
      <c r="BA272"/>
      <c r="BB272"/>
      <c r="BC272"/>
      <c r="BD272"/>
      <c r="BE272"/>
      <c r="BF272"/>
      <c r="BG272"/>
      <c r="BH272"/>
      <c r="BI272"/>
      <c r="BJ272"/>
      <c r="BK272"/>
      <c r="BL272"/>
    </row>
    <row r="273" customFormat="1"/>
    <row r="274" customFormat="1"/>
    <row r="275" customFormat="1"/>
    <row r="276" customFormat="1"/>
    <row r="277" customFormat="1"/>
    <row r="278" customFormat="1"/>
    <row r="279" customFormat="1"/>
    <row r="280" customFormat="1"/>
    <row r="281" customFormat="1"/>
    <row r="282" customFormat="1"/>
    <row r="283" customFormat="1"/>
    <row r="284" customFormat="1"/>
    <row r="285" customFormat="1"/>
    <row r="286" customFormat="1"/>
    <row r="287" customFormat="1"/>
    <row r="288" customFormat="1"/>
    <row r="289" spans="1:64">
      <c r="A289"/>
      <c r="C289"/>
      <c r="D289"/>
      <c r="E289"/>
      <c r="F289"/>
      <c r="G289"/>
      <c r="H289"/>
      <c r="I289"/>
      <c r="J289"/>
      <c r="K289"/>
      <c r="L289"/>
      <c r="M289"/>
      <c r="N289"/>
      <c r="O289"/>
      <c r="P289"/>
      <c r="Q289"/>
      <c r="R289"/>
      <c r="S289"/>
      <c r="T289"/>
      <c r="U289"/>
      <c r="V289"/>
      <c r="W289"/>
      <c r="X289"/>
      <c r="Y289"/>
      <c r="Z289"/>
      <c r="AA289"/>
      <c r="AB289"/>
      <c r="AC289"/>
      <c r="AD289"/>
      <c r="AE289"/>
      <c r="AF289"/>
      <c r="AG289"/>
      <c r="AH289"/>
      <c r="AI289"/>
      <c r="AJ289"/>
      <c r="AK289"/>
      <c r="AL289"/>
      <c r="AM289"/>
      <c r="AN289"/>
      <c r="AO289"/>
      <c r="AP289"/>
      <c r="AQ289"/>
      <c r="AR289"/>
      <c r="AS289"/>
      <c r="AT289"/>
      <c r="AU289"/>
      <c r="AV289"/>
      <c r="AW289"/>
      <c r="AX289"/>
      <c r="AY289"/>
      <c r="AZ289"/>
      <c r="BA289"/>
      <c r="BB289"/>
      <c r="BC289"/>
      <c r="BD289"/>
      <c r="BE289"/>
      <c r="BF289"/>
      <c r="BG289"/>
      <c r="BH289"/>
      <c r="BI289"/>
      <c r="BJ289"/>
      <c r="BK289"/>
      <c r="BL289"/>
    </row>
    <row r="290" spans="1:64">
      <c r="A290"/>
      <c r="C290"/>
      <c r="D290"/>
      <c r="E290"/>
      <c r="F290"/>
      <c r="G290"/>
      <c r="H290"/>
      <c r="I290"/>
      <c r="J290"/>
      <c r="K290"/>
      <c r="L290"/>
      <c r="M290"/>
      <c r="N290"/>
      <c r="O290"/>
      <c r="P290"/>
      <c r="Q290"/>
      <c r="R290"/>
      <c r="S290"/>
      <c r="T290"/>
      <c r="U290"/>
      <c r="V290"/>
      <c r="W290"/>
      <c r="X290"/>
      <c r="Y290"/>
      <c r="Z290"/>
      <c r="AA290"/>
      <c r="AB290"/>
      <c r="AC290"/>
      <c r="AD290"/>
      <c r="AE290"/>
      <c r="AF290"/>
      <c r="AG290"/>
      <c r="AH290"/>
      <c r="AI290"/>
      <c r="AJ290"/>
      <c r="AK290"/>
      <c r="AL290"/>
      <c r="AM290"/>
      <c r="AN290"/>
      <c r="AO290"/>
      <c r="AP290"/>
      <c r="AQ290"/>
      <c r="AR290"/>
      <c r="AS290"/>
      <c r="AT290"/>
      <c r="AU290"/>
      <c r="AV290"/>
      <c r="AW290"/>
      <c r="AX290"/>
      <c r="AY290"/>
      <c r="AZ290"/>
      <c r="BA290"/>
      <c r="BB290"/>
      <c r="BC290"/>
      <c r="BD290"/>
      <c r="BE290"/>
      <c r="BF290"/>
      <c r="BG290"/>
      <c r="BH290"/>
      <c r="BI290"/>
      <c r="BJ290"/>
      <c r="BK290"/>
      <c r="BL290"/>
    </row>
    <row r="291" spans="1:64">
      <c r="A291"/>
      <c r="C291"/>
      <c r="D291"/>
      <c r="E291"/>
      <c r="F291"/>
      <c r="G291"/>
      <c r="H291"/>
      <c r="I291"/>
      <c r="J291"/>
      <c r="K291"/>
      <c r="L291"/>
      <c r="M291"/>
      <c r="N291"/>
      <c r="O291"/>
      <c r="P291"/>
      <c r="Q291"/>
      <c r="R291"/>
      <c r="S291"/>
      <c r="T291"/>
      <c r="U291"/>
      <c r="V291"/>
      <c r="W291"/>
      <c r="X291"/>
      <c r="Y291"/>
      <c r="Z291"/>
      <c r="AA291"/>
      <c r="AB291"/>
      <c r="AC291"/>
      <c r="AD291"/>
      <c r="AE291"/>
      <c r="AF291"/>
      <c r="AG291"/>
      <c r="AH291"/>
      <c r="AI291"/>
      <c r="AJ291"/>
      <c r="AK291"/>
      <c r="AL291"/>
      <c r="AM291"/>
      <c r="AN291"/>
      <c r="AO291"/>
      <c r="AP291"/>
      <c r="AQ291"/>
      <c r="AR291"/>
      <c r="AS291"/>
      <c r="AT291"/>
      <c r="AU291"/>
      <c r="AV291"/>
      <c r="AW291"/>
      <c r="AX291"/>
      <c r="AY291"/>
      <c r="AZ291"/>
      <c r="BA291"/>
      <c r="BB291"/>
      <c r="BC291"/>
      <c r="BD291"/>
      <c r="BE291"/>
      <c r="BF291"/>
      <c r="BG291"/>
      <c r="BH291"/>
      <c r="BI291"/>
      <c r="BJ291"/>
      <c r="BK291"/>
      <c r="BL291"/>
    </row>
    <row r="292" spans="1:64">
      <c r="A292"/>
      <c r="C292"/>
      <c r="D292"/>
      <c r="E292"/>
      <c r="F292"/>
      <c r="G292"/>
      <c r="H292"/>
      <c r="I292"/>
      <c r="J292"/>
      <c r="K292"/>
      <c r="L292"/>
      <c r="M292"/>
      <c r="N292"/>
      <c r="O292"/>
      <c r="P292"/>
      <c r="Q292"/>
      <c r="R292"/>
      <c r="S292"/>
      <c r="T292"/>
      <c r="U292"/>
      <c r="V292"/>
      <c r="W292"/>
      <c r="X292"/>
      <c r="Y292"/>
      <c r="Z292"/>
      <c r="AA292"/>
      <c r="AB292"/>
      <c r="AC292"/>
      <c r="AD292"/>
      <c r="AE292"/>
      <c r="AF292"/>
      <c r="AG292"/>
      <c r="AH292"/>
      <c r="AI292"/>
      <c r="AJ292"/>
      <c r="AK292"/>
      <c r="AL292"/>
      <c r="AM292"/>
      <c r="AN292"/>
      <c r="AO292"/>
      <c r="AP292"/>
      <c r="AQ292"/>
      <c r="AR292"/>
      <c r="AS292"/>
      <c r="AT292"/>
      <c r="AU292"/>
      <c r="AV292"/>
      <c r="AW292"/>
      <c r="AX292"/>
      <c r="AY292"/>
      <c r="AZ292"/>
      <c r="BA292"/>
      <c r="BB292"/>
      <c r="BC292"/>
      <c r="BD292"/>
      <c r="BE292"/>
      <c r="BF292"/>
      <c r="BG292"/>
      <c r="BH292"/>
      <c r="BI292"/>
      <c r="BJ292"/>
      <c r="BK292"/>
      <c r="BL292"/>
    </row>
    <row r="293" spans="1:64">
      <c r="A293"/>
      <c r="C293"/>
      <c r="D293"/>
      <c r="E293"/>
      <c r="F293"/>
      <c r="G293"/>
      <c r="H293"/>
      <c r="I293"/>
      <c r="J293"/>
      <c r="K293"/>
      <c r="L293"/>
      <c r="M293"/>
      <c r="N293"/>
      <c r="O293"/>
      <c r="P293"/>
      <c r="Q293"/>
      <c r="R293"/>
      <c r="S293"/>
      <c r="T293"/>
      <c r="U293"/>
      <c r="V293"/>
      <c r="W293"/>
      <c r="X293"/>
      <c r="Y293"/>
      <c r="Z293"/>
      <c r="AA293"/>
      <c r="AB293"/>
      <c r="AC293"/>
      <c r="AD293"/>
      <c r="AE293"/>
      <c r="AF293"/>
      <c r="AG293"/>
      <c r="AH293"/>
      <c r="AI293"/>
      <c r="AJ293"/>
      <c r="AK293"/>
      <c r="AL293"/>
      <c r="AM293"/>
      <c r="AN293"/>
      <c r="AO293"/>
      <c r="AP293"/>
      <c r="AQ293"/>
      <c r="AR293"/>
      <c r="AS293"/>
      <c r="AT293"/>
      <c r="AU293"/>
      <c r="AV293"/>
      <c r="AW293"/>
      <c r="AX293"/>
      <c r="AY293"/>
      <c r="AZ293"/>
      <c r="BA293"/>
      <c r="BB293"/>
      <c r="BC293"/>
      <c r="BD293"/>
      <c r="BE293"/>
      <c r="BF293"/>
      <c r="BG293"/>
      <c r="BH293"/>
      <c r="BI293"/>
      <c r="BJ293"/>
      <c r="BK293"/>
      <c r="BL293"/>
    </row>
    <row r="294" spans="1:64">
      <c r="A294"/>
      <c r="B294" s="36"/>
      <c r="C294"/>
      <c r="D294"/>
      <c r="E294"/>
      <c r="F294"/>
      <c r="G294"/>
      <c r="H294"/>
      <c r="I294"/>
      <c r="J294"/>
      <c r="K294"/>
      <c r="L294"/>
      <c r="M294"/>
      <c r="N294"/>
      <c r="O294"/>
      <c r="P294"/>
      <c r="Q294"/>
      <c r="R294"/>
      <c r="S294"/>
      <c r="T294"/>
      <c r="U294"/>
      <c r="V294"/>
      <c r="W294"/>
      <c r="X294"/>
      <c r="Y294"/>
      <c r="Z294"/>
      <c r="AA294"/>
      <c r="AB294"/>
      <c r="AC294"/>
      <c r="AD294"/>
      <c r="AE294"/>
      <c r="AF294"/>
      <c r="AG294"/>
      <c r="AH294"/>
      <c r="AI294"/>
      <c r="AJ294"/>
      <c r="AK294"/>
      <c r="AL294"/>
      <c r="AM294"/>
      <c r="AN294"/>
      <c r="AO294"/>
      <c r="AP294"/>
      <c r="AQ294"/>
      <c r="AR294"/>
      <c r="AS294"/>
      <c r="AT294"/>
      <c r="AU294"/>
      <c r="AV294"/>
      <c r="AW294"/>
      <c r="AX294"/>
      <c r="AY294"/>
      <c r="AZ294"/>
      <c r="BA294"/>
      <c r="BB294"/>
      <c r="BC294"/>
      <c r="BD294"/>
      <c r="BE294"/>
      <c r="BF294"/>
      <c r="BG294"/>
      <c r="BH294"/>
      <c r="BI294"/>
      <c r="BJ294"/>
      <c r="BK294"/>
      <c r="BL294"/>
    </row>
    <row r="295" spans="1:64">
      <c r="A295"/>
      <c r="C295"/>
      <c r="D295"/>
      <c r="E295"/>
      <c r="F295"/>
      <c r="G295"/>
      <c r="H295"/>
      <c r="I295"/>
      <c r="J295"/>
      <c r="K295"/>
      <c r="L295"/>
      <c r="M295"/>
      <c r="N295"/>
      <c r="O295"/>
      <c r="P295"/>
      <c r="Q295"/>
      <c r="R295"/>
      <c r="S295"/>
      <c r="T295"/>
      <c r="U295"/>
      <c r="V295"/>
      <c r="W295"/>
      <c r="X295"/>
      <c r="Y295"/>
      <c r="Z295"/>
      <c r="AA295"/>
      <c r="AB295"/>
      <c r="AC295"/>
      <c r="AD295"/>
      <c r="AE295"/>
      <c r="AF295"/>
      <c r="AG295"/>
      <c r="AH295"/>
      <c r="AI295"/>
      <c r="AJ295"/>
      <c r="AK295"/>
      <c r="AL295"/>
      <c r="AM295"/>
      <c r="AN295"/>
      <c r="AO295"/>
      <c r="AP295"/>
      <c r="AQ295"/>
      <c r="AR295"/>
      <c r="AS295"/>
      <c r="AT295"/>
      <c r="AU295"/>
      <c r="AV295"/>
      <c r="AW295"/>
      <c r="AX295"/>
      <c r="AY295"/>
      <c r="AZ295"/>
      <c r="BA295"/>
      <c r="BB295"/>
      <c r="BC295"/>
      <c r="BD295"/>
      <c r="BE295"/>
      <c r="BF295"/>
      <c r="BG295"/>
      <c r="BH295"/>
      <c r="BI295"/>
      <c r="BJ295"/>
      <c r="BK295"/>
      <c r="BL295"/>
    </row>
    <row r="296" spans="1:64">
      <c r="A296"/>
      <c r="C296"/>
      <c r="D296"/>
      <c r="E296"/>
      <c r="F296"/>
      <c r="G296"/>
      <c r="H296"/>
      <c r="I296"/>
      <c r="J296"/>
      <c r="K296"/>
      <c r="L296"/>
      <c r="M296"/>
      <c r="N296"/>
      <c r="O296"/>
      <c r="P296"/>
      <c r="Q296"/>
      <c r="R296"/>
      <c r="S296"/>
      <c r="T296"/>
      <c r="U296"/>
      <c r="V296"/>
      <c r="W296"/>
      <c r="X296"/>
      <c r="Y296"/>
      <c r="Z296"/>
      <c r="AA296"/>
      <c r="AB296"/>
      <c r="AC296"/>
      <c r="AD296"/>
      <c r="AE296"/>
      <c r="AF296"/>
      <c r="AG296"/>
      <c r="AH296"/>
      <c r="AI296"/>
      <c r="AJ296"/>
      <c r="AK296"/>
      <c r="AL296"/>
      <c r="AM296"/>
      <c r="AN296"/>
      <c r="AO296"/>
      <c r="AP296"/>
      <c r="AQ296"/>
      <c r="AR296"/>
      <c r="AS296"/>
      <c r="AT296"/>
      <c r="AU296"/>
      <c r="AV296"/>
      <c r="AW296"/>
      <c r="AX296"/>
      <c r="AY296"/>
      <c r="AZ296"/>
      <c r="BA296"/>
      <c r="BB296"/>
      <c r="BC296"/>
      <c r="BD296"/>
      <c r="BE296"/>
      <c r="BF296"/>
      <c r="BG296"/>
      <c r="BH296"/>
      <c r="BI296"/>
      <c r="BJ296"/>
      <c r="BK296"/>
      <c r="BL296"/>
    </row>
    <row r="297" spans="1:64">
      <c r="A297"/>
      <c r="C297"/>
      <c r="D297"/>
      <c r="E297"/>
      <c r="F297"/>
      <c r="G297"/>
      <c r="H297"/>
      <c r="I297"/>
      <c r="J297"/>
      <c r="K297"/>
      <c r="L297"/>
      <c r="M297"/>
      <c r="N297"/>
      <c r="O297"/>
      <c r="P297"/>
      <c r="Q297"/>
      <c r="R297"/>
      <c r="S297"/>
      <c r="T297"/>
      <c r="U297"/>
      <c r="V297"/>
      <c r="W297"/>
      <c r="X297"/>
      <c r="Y297"/>
      <c r="Z297"/>
      <c r="AA297"/>
      <c r="AB297"/>
      <c r="AC297"/>
      <c r="AD297"/>
      <c r="AE297"/>
      <c r="AF297"/>
      <c r="AG297"/>
      <c r="AH297"/>
      <c r="AI297"/>
      <c r="AJ297"/>
      <c r="AK297"/>
      <c r="AL297"/>
      <c r="AM297"/>
      <c r="AN297"/>
      <c r="AO297"/>
      <c r="AP297"/>
      <c r="AQ297"/>
      <c r="AR297"/>
      <c r="AS297"/>
      <c r="AT297"/>
      <c r="AU297"/>
      <c r="AV297"/>
      <c r="AW297"/>
      <c r="AX297"/>
      <c r="AY297"/>
      <c r="AZ297"/>
      <c r="BA297"/>
      <c r="BB297"/>
      <c r="BC297"/>
      <c r="BD297"/>
      <c r="BE297"/>
      <c r="BF297"/>
      <c r="BG297"/>
      <c r="BH297"/>
      <c r="BI297"/>
      <c r="BJ297"/>
      <c r="BK297"/>
      <c r="BL297"/>
    </row>
    <row r="298" spans="1:64">
      <c r="A298"/>
      <c r="C298"/>
      <c r="D298"/>
      <c r="E298"/>
      <c r="F298"/>
      <c r="G298"/>
      <c r="H298"/>
      <c r="I298"/>
      <c r="J298"/>
      <c r="K298"/>
      <c r="L298"/>
      <c r="M298"/>
      <c r="N298"/>
      <c r="O298"/>
      <c r="P298"/>
      <c r="Q298"/>
      <c r="R298"/>
      <c r="S298"/>
      <c r="T298"/>
      <c r="U298"/>
      <c r="V298"/>
      <c r="W298"/>
      <c r="X298"/>
      <c r="Y298"/>
      <c r="Z298"/>
      <c r="AA298"/>
      <c r="AB298"/>
      <c r="AC298"/>
      <c r="AD298"/>
      <c r="AE298"/>
      <c r="AF298"/>
      <c r="AG298"/>
      <c r="AH298"/>
      <c r="AI298"/>
      <c r="AJ298"/>
      <c r="AK298"/>
      <c r="AL298"/>
      <c r="AM298"/>
      <c r="AN298"/>
      <c r="AO298"/>
      <c r="AP298"/>
      <c r="AQ298"/>
      <c r="AR298"/>
      <c r="AS298"/>
      <c r="AT298"/>
      <c r="AU298"/>
      <c r="AV298"/>
      <c r="AW298"/>
      <c r="AX298"/>
      <c r="AY298"/>
      <c r="AZ298"/>
      <c r="BA298"/>
      <c r="BB298"/>
      <c r="BC298"/>
      <c r="BD298"/>
      <c r="BE298"/>
      <c r="BF298"/>
      <c r="BG298"/>
      <c r="BH298"/>
      <c r="BI298"/>
      <c r="BJ298"/>
      <c r="BK298"/>
      <c r="BL298"/>
    </row>
    <row r="299" spans="1:64">
      <c r="A299"/>
      <c r="C299"/>
      <c r="D299"/>
      <c r="E299"/>
      <c r="F299"/>
      <c r="G299"/>
      <c r="H299"/>
      <c r="I299"/>
      <c r="J299"/>
      <c r="K299"/>
      <c r="L299"/>
      <c r="M299"/>
      <c r="N299"/>
      <c r="O299"/>
      <c r="P299"/>
      <c r="Q299"/>
      <c r="R299"/>
      <c r="S299"/>
      <c r="T299"/>
      <c r="U299"/>
      <c r="V299"/>
      <c r="W299"/>
      <c r="X299"/>
      <c r="Y299"/>
      <c r="Z299"/>
      <c r="AA299"/>
      <c r="AB299"/>
      <c r="AC299"/>
      <c r="AD299"/>
      <c r="AE299"/>
      <c r="AF299"/>
      <c r="AG299"/>
      <c r="AH299"/>
      <c r="AI299"/>
      <c r="AJ299"/>
      <c r="AK299"/>
      <c r="AL299"/>
      <c r="AM299"/>
      <c r="AN299"/>
      <c r="AO299"/>
      <c r="AP299"/>
      <c r="AQ299"/>
      <c r="AR299"/>
      <c r="AS299"/>
      <c r="AT299"/>
      <c r="AU299"/>
      <c r="AV299"/>
      <c r="AW299"/>
      <c r="AX299"/>
      <c r="AY299"/>
      <c r="AZ299"/>
      <c r="BA299"/>
      <c r="BB299"/>
      <c r="BC299"/>
      <c r="BD299"/>
      <c r="BE299"/>
      <c r="BF299"/>
      <c r="BG299"/>
      <c r="BH299"/>
      <c r="BI299"/>
      <c r="BJ299"/>
      <c r="BK299"/>
      <c r="BL299"/>
    </row>
    <row r="300" spans="1:64">
      <c r="A300"/>
      <c r="C300"/>
      <c r="D300"/>
      <c r="E300"/>
      <c r="F300"/>
      <c r="G300"/>
      <c r="H300"/>
      <c r="I300"/>
      <c r="J300"/>
      <c r="K300"/>
      <c r="L300"/>
      <c r="M300"/>
      <c r="N300"/>
      <c r="O300"/>
      <c r="P300"/>
      <c r="Q300"/>
      <c r="R300"/>
      <c r="S300"/>
      <c r="T300"/>
      <c r="U300"/>
      <c r="V300"/>
      <c r="W300"/>
      <c r="X300"/>
      <c r="Y300"/>
      <c r="Z300"/>
      <c r="AA300"/>
      <c r="AB300"/>
      <c r="AC300"/>
      <c r="AD300"/>
      <c r="AE300"/>
      <c r="AF300"/>
      <c r="AG300"/>
      <c r="AH300"/>
      <c r="AI300"/>
      <c r="AJ300"/>
      <c r="AK300"/>
      <c r="AL300"/>
      <c r="AM300"/>
      <c r="AN300"/>
      <c r="AO300"/>
      <c r="AP300"/>
      <c r="AQ300"/>
      <c r="AR300"/>
      <c r="AS300"/>
      <c r="AT300"/>
      <c r="AU300"/>
      <c r="AV300"/>
      <c r="AW300"/>
      <c r="AX300"/>
      <c r="AY300"/>
      <c r="AZ300"/>
      <c r="BA300"/>
      <c r="BB300"/>
      <c r="BC300"/>
      <c r="BD300"/>
      <c r="BE300"/>
      <c r="BF300"/>
      <c r="BG300"/>
      <c r="BH300"/>
      <c r="BI300"/>
      <c r="BJ300"/>
      <c r="BK300"/>
      <c r="BL300"/>
    </row>
    <row r="301" spans="1:64">
      <c r="A301"/>
      <c r="C301"/>
      <c r="D301"/>
      <c r="E301"/>
      <c r="F301"/>
      <c r="G301"/>
      <c r="H301"/>
      <c r="I301"/>
      <c r="J301"/>
      <c r="K301"/>
      <c r="L301"/>
      <c r="M301"/>
      <c r="N301"/>
      <c r="O301"/>
      <c r="P301"/>
      <c r="Q301"/>
      <c r="R301"/>
      <c r="S301"/>
      <c r="T301"/>
      <c r="U301"/>
      <c r="V301"/>
      <c r="W301"/>
      <c r="X301"/>
      <c r="Y301"/>
      <c r="Z301"/>
      <c r="AA301"/>
      <c r="AB301"/>
      <c r="AC301"/>
      <c r="AD301"/>
      <c r="AE301"/>
      <c r="AF301"/>
      <c r="AG301"/>
      <c r="AH301"/>
      <c r="AI301"/>
      <c r="AJ301"/>
      <c r="AK301"/>
      <c r="AL301"/>
      <c r="AM301"/>
      <c r="AN301"/>
      <c r="AO301"/>
      <c r="AP301"/>
      <c r="AQ301"/>
      <c r="AR301"/>
      <c r="AS301"/>
      <c r="AT301"/>
      <c r="AU301"/>
      <c r="AV301"/>
      <c r="AW301"/>
      <c r="AX301"/>
      <c r="AY301"/>
      <c r="AZ301"/>
      <c r="BA301"/>
      <c r="BB301"/>
      <c r="BC301"/>
      <c r="BD301"/>
      <c r="BE301"/>
      <c r="BF301"/>
      <c r="BG301"/>
      <c r="BH301"/>
      <c r="BI301"/>
      <c r="BJ301"/>
      <c r="BK301"/>
      <c r="BL301"/>
    </row>
    <row r="302" spans="1:64">
      <c r="A302"/>
      <c r="C302"/>
      <c r="D302"/>
      <c r="E302"/>
      <c r="F302"/>
      <c r="G302"/>
      <c r="H302"/>
      <c r="I302"/>
      <c r="J302"/>
      <c r="K302"/>
      <c r="L302"/>
      <c r="M302"/>
      <c r="N302"/>
      <c r="O302"/>
      <c r="P302"/>
      <c r="Q302"/>
      <c r="R302"/>
      <c r="S302"/>
      <c r="T302"/>
      <c r="U302"/>
      <c r="V302"/>
      <c r="W302"/>
      <c r="X302"/>
      <c r="Y302"/>
      <c r="Z302"/>
      <c r="AA302"/>
      <c r="AB302"/>
      <c r="AC302"/>
      <c r="AD302"/>
      <c r="AE302"/>
      <c r="AF302"/>
      <c r="AG302"/>
      <c r="AH302"/>
      <c r="AI302"/>
      <c r="AJ302"/>
      <c r="AK302"/>
      <c r="AL302"/>
      <c r="AM302"/>
      <c r="AN302"/>
      <c r="AO302"/>
      <c r="AP302"/>
      <c r="AQ302"/>
      <c r="AR302"/>
      <c r="AS302"/>
      <c r="AT302"/>
      <c r="AU302"/>
      <c r="AV302"/>
      <c r="AW302"/>
      <c r="AX302"/>
      <c r="AY302"/>
      <c r="AZ302"/>
      <c r="BA302"/>
      <c r="BB302"/>
      <c r="BC302"/>
      <c r="BD302"/>
      <c r="BE302"/>
      <c r="BF302"/>
      <c r="BG302"/>
      <c r="BH302"/>
      <c r="BI302"/>
      <c r="BJ302"/>
      <c r="BK302"/>
      <c r="BL302"/>
    </row>
    <row r="303" spans="1:64">
      <c r="A303"/>
      <c r="C303"/>
      <c r="D303"/>
      <c r="E303"/>
      <c r="F303"/>
      <c r="G303"/>
      <c r="H303"/>
      <c r="I303"/>
      <c r="J303"/>
      <c r="K303"/>
      <c r="L303"/>
      <c r="M303"/>
      <c r="N303"/>
      <c r="O303"/>
      <c r="P303"/>
      <c r="Q303"/>
      <c r="R303"/>
      <c r="S303"/>
      <c r="T303"/>
      <c r="U303"/>
      <c r="V303"/>
      <c r="W303"/>
      <c r="X303"/>
      <c r="Y303"/>
      <c r="Z303"/>
      <c r="AA303"/>
      <c r="AB303"/>
      <c r="AC303"/>
      <c r="AD303"/>
      <c r="AE303"/>
      <c r="AF303"/>
      <c r="AG303"/>
      <c r="AH303"/>
      <c r="AI303"/>
      <c r="AJ303"/>
      <c r="AK303"/>
      <c r="AL303"/>
      <c r="AM303"/>
      <c r="AN303"/>
      <c r="AO303"/>
      <c r="AP303"/>
      <c r="AQ303"/>
      <c r="AR303"/>
      <c r="AS303"/>
      <c r="AT303"/>
      <c r="AU303"/>
      <c r="AV303"/>
      <c r="AW303"/>
      <c r="AX303"/>
      <c r="AY303"/>
      <c r="AZ303"/>
      <c r="BA303"/>
      <c r="BB303"/>
      <c r="BC303"/>
      <c r="BD303"/>
      <c r="BE303"/>
      <c r="BF303"/>
      <c r="BG303"/>
      <c r="BH303"/>
      <c r="BI303"/>
      <c r="BJ303"/>
      <c r="BK303"/>
      <c r="BL303"/>
    </row>
    <row r="304" spans="1:64">
      <c r="A304"/>
      <c r="C304"/>
      <c r="D304"/>
      <c r="E304"/>
      <c r="F304"/>
      <c r="G304"/>
      <c r="H304"/>
      <c r="I304"/>
      <c r="J304"/>
      <c r="K304"/>
      <c r="L304"/>
      <c r="M304"/>
      <c r="N304"/>
      <c r="O304"/>
      <c r="P304"/>
      <c r="Q304"/>
      <c r="R304"/>
      <c r="S304"/>
      <c r="T304"/>
      <c r="U304"/>
      <c r="V304"/>
      <c r="W304"/>
      <c r="X304"/>
      <c r="Y304"/>
      <c r="Z304"/>
      <c r="AA304"/>
      <c r="AB304"/>
      <c r="AC304"/>
      <c r="AD304"/>
      <c r="AE304"/>
      <c r="AF304"/>
      <c r="AG304"/>
      <c r="AH304"/>
      <c r="AI304"/>
      <c r="AJ304"/>
      <c r="AK304"/>
      <c r="AL304"/>
      <c r="AM304"/>
      <c r="AN304"/>
      <c r="AO304"/>
      <c r="AP304"/>
      <c r="AQ304"/>
      <c r="AR304"/>
      <c r="AS304"/>
      <c r="AT304"/>
      <c r="AU304"/>
      <c r="AV304"/>
      <c r="AW304"/>
      <c r="AX304"/>
      <c r="AY304"/>
      <c r="AZ304"/>
      <c r="BA304"/>
      <c r="BB304"/>
      <c r="BC304"/>
      <c r="BD304"/>
      <c r="BE304"/>
      <c r="BF304"/>
      <c r="BG304"/>
      <c r="BH304"/>
      <c r="BI304"/>
      <c r="BJ304"/>
      <c r="BK304"/>
      <c r="BL304"/>
    </row>
    <row r="305" customFormat="1"/>
    <row r="306" customFormat="1"/>
    <row r="307" customFormat="1"/>
    <row r="308" customFormat="1"/>
    <row r="309" customFormat="1"/>
    <row r="310" customFormat="1"/>
    <row r="311" customFormat="1"/>
    <row r="312" customFormat="1"/>
    <row r="313" customFormat="1"/>
    <row r="314" customFormat="1"/>
    <row r="315" customFormat="1"/>
    <row r="316" customFormat="1"/>
    <row r="317" customFormat="1"/>
    <row r="318" customFormat="1"/>
    <row r="319" customFormat="1"/>
    <row r="320" customFormat="1"/>
    <row r="321" customFormat="1"/>
    <row r="322" customFormat="1"/>
    <row r="323" customFormat="1"/>
    <row r="324" customFormat="1"/>
    <row r="325" customFormat="1"/>
    <row r="326" customFormat="1"/>
    <row r="327" customFormat="1"/>
    <row r="328" customFormat="1"/>
    <row r="329" customFormat="1"/>
    <row r="330" customFormat="1"/>
    <row r="331" customFormat="1"/>
    <row r="332" customFormat="1"/>
    <row r="333" customFormat="1"/>
    <row r="334" customFormat="1"/>
    <row r="335" customFormat="1"/>
    <row r="336" customFormat="1"/>
    <row r="337" spans="1:64">
      <c r="A337"/>
      <c r="C337"/>
      <c r="D337"/>
      <c r="E337"/>
      <c r="F337"/>
      <c r="G337"/>
      <c r="H337"/>
      <c r="I337"/>
      <c r="J337"/>
      <c r="K337"/>
      <c r="L337"/>
      <c r="M337"/>
      <c r="N337"/>
      <c r="O337"/>
      <c r="P337"/>
      <c r="Q337"/>
      <c r="R337"/>
      <c r="S337"/>
      <c r="T337"/>
      <c r="U337"/>
      <c r="V337"/>
      <c r="W337"/>
      <c r="X337"/>
      <c r="Y337"/>
      <c r="Z337"/>
      <c r="AA337"/>
      <c r="AB337"/>
      <c r="AC337"/>
      <c r="AD337"/>
      <c r="AE337"/>
      <c r="AF337"/>
      <c r="AG337"/>
      <c r="AH337"/>
      <c r="AI337"/>
      <c r="AJ337"/>
      <c r="AK337"/>
      <c r="AL337"/>
      <c r="AM337"/>
      <c r="AN337"/>
      <c r="AO337"/>
      <c r="AP337"/>
      <c r="AQ337"/>
      <c r="AR337"/>
      <c r="AS337"/>
      <c r="AT337"/>
      <c r="AU337"/>
      <c r="AV337"/>
      <c r="AW337"/>
      <c r="AX337"/>
      <c r="AY337"/>
      <c r="AZ337"/>
      <c r="BA337"/>
      <c r="BB337"/>
      <c r="BC337"/>
      <c r="BD337"/>
      <c r="BE337"/>
      <c r="BF337"/>
      <c r="BG337"/>
      <c r="BH337"/>
      <c r="BI337"/>
      <c r="BJ337"/>
      <c r="BK337"/>
      <c r="BL337"/>
    </row>
    <row r="338" spans="1:64">
      <c r="A338"/>
      <c r="C338"/>
      <c r="D338"/>
      <c r="E338"/>
      <c r="F338"/>
      <c r="G338"/>
      <c r="H338"/>
      <c r="I338"/>
      <c r="J338"/>
      <c r="K338"/>
      <c r="L338"/>
      <c r="M338"/>
      <c r="N338"/>
      <c r="O338"/>
      <c r="P338"/>
      <c r="Q338"/>
      <c r="R338"/>
      <c r="S338"/>
      <c r="T338"/>
      <c r="U338"/>
      <c r="V338"/>
      <c r="W338"/>
      <c r="X338"/>
      <c r="Y338"/>
      <c r="Z338"/>
      <c r="AA338"/>
      <c r="AB338"/>
      <c r="AC338"/>
      <c r="AD338"/>
      <c r="AE338"/>
      <c r="AF338"/>
      <c r="AG338"/>
      <c r="AH338"/>
      <c r="AI338"/>
      <c r="AJ338"/>
      <c r="AK338"/>
      <c r="AL338"/>
      <c r="AM338"/>
      <c r="AN338"/>
      <c r="AO338"/>
      <c r="AP338"/>
      <c r="AQ338"/>
      <c r="AR338"/>
      <c r="AS338"/>
      <c r="AT338"/>
      <c r="AU338"/>
      <c r="AV338"/>
      <c r="AW338"/>
      <c r="AX338"/>
      <c r="AY338"/>
      <c r="AZ338"/>
      <c r="BA338"/>
      <c r="BB338"/>
      <c r="BC338"/>
      <c r="BD338"/>
      <c r="BE338"/>
      <c r="BF338"/>
      <c r="BG338"/>
      <c r="BH338"/>
      <c r="BI338"/>
      <c r="BJ338"/>
      <c r="BK338"/>
      <c r="BL338"/>
    </row>
    <row r="339" spans="1:64">
      <c r="A339"/>
      <c r="C339"/>
      <c r="D339"/>
      <c r="E339"/>
      <c r="F339"/>
      <c r="G339"/>
      <c r="H339"/>
      <c r="I339"/>
      <c r="J339"/>
      <c r="K339"/>
      <c r="L339"/>
      <c r="M339"/>
      <c r="N339"/>
      <c r="O339"/>
      <c r="P339"/>
      <c r="Q339"/>
      <c r="R339"/>
      <c r="S339"/>
      <c r="T339"/>
      <c r="U339"/>
      <c r="V339"/>
      <c r="W339"/>
      <c r="X339"/>
      <c r="Y339"/>
      <c r="Z339"/>
      <c r="AA339"/>
      <c r="AB339"/>
      <c r="AC339"/>
      <c r="AD339"/>
      <c r="AE339"/>
      <c r="AF339"/>
      <c r="AG339"/>
      <c r="AH339"/>
      <c r="AI339"/>
      <c r="AJ339"/>
      <c r="AK339"/>
      <c r="AL339"/>
      <c r="AM339"/>
      <c r="AN339"/>
      <c r="AO339"/>
      <c r="AP339"/>
      <c r="AQ339"/>
      <c r="AR339"/>
      <c r="AS339"/>
      <c r="AT339"/>
      <c r="AU339"/>
      <c r="AV339"/>
      <c r="AW339"/>
      <c r="AX339"/>
      <c r="AY339"/>
      <c r="AZ339"/>
      <c r="BA339"/>
      <c r="BB339"/>
      <c r="BC339"/>
      <c r="BD339"/>
      <c r="BE339"/>
      <c r="BF339"/>
      <c r="BG339"/>
      <c r="BH339"/>
      <c r="BI339"/>
      <c r="BJ339"/>
      <c r="BK339"/>
      <c r="BL339"/>
    </row>
    <row r="340" spans="1:64">
      <c r="A340"/>
      <c r="C340"/>
      <c r="D340"/>
      <c r="E340"/>
      <c r="F340"/>
      <c r="G340"/>
      <c r="H340"/>
      <c r="I340"/>
      <c r="J340"/>
      <c r="K340"/>
      <c r="L340"/>
      <c r="M340"/>
      <c r="N340"/>
      <c r="O340"/>
      <c r="P340"/>
      <c r="Q340"/>
      <c r="R340"/>
      <c r="S340"/>
      <c r="T340"/>
      <c r="U340"/>
      <c r="V340"/>
      <c r="W340"/>
      <c r="X340"/>
      <c r="Y340"/>
      <c r="Z340"/>
      <c r="AA340"/>
      <c r="AB340"/>
      <c r="AC340"/>
      <c r="AD340"/>
      <c r="AE340"/>
      <c r="AF340"/>
      <c r="AG340"/>
      <c r="AH340"/>
      <c r="AI340"/>
      <c r="AJ340"/>
      <c r="AK340"/>
      <c r="AL340"/>
      <c r="AM340"/>
      <c r="AN340"/>
      <c r="AO340"/>
      <c r="AP340"/>
      <c r="AQ340"/>
      <c r="AR340"/>
      <c r="AS340"/>
      <c r="AT340"/>
      <c r="AU340"/>
      <c r="AV340"/>
      <c r="AW340"/>
      <c r="AX340"/>
      <c r="AY340"/>
      <c r="AZ340"/>
      <c r="BA340"/>
      <c r="BB340"/>
      <c r="BC340"/>
      <c r="BD340"/>
      <c r="BE340"/>
      <c r="BF340"/>
      <c r="BG340"/>
      <c r="BH340"/>
      <c r="BI340"/>
      <c r="BJ340"/>
      <c r="BK340"/>
      <c r="BL340"/>
    </row>
    <row r="341" spans="1:64">
      <c r="A341"/>
      <c r="C341"/>
      <c r="D341"/>
      <c r="E341"/>
      <c r="F341"/>
      <c r="G341"/>
      <c r="H341"/>
      <c r="I341"/>
      <c r="J341"/>
      <c r="K341"/>
      <c r="L341"/>
      <c r="M341"/>
      <c r="N341"/>
      <c r="O341"/>
      <c r="P341"/>
      <c r="Q341"/>
      <c r="R341"/>
      <c r="S341"/>
      <c r="T341"/>
      <c r="U341"/>
      <c r="V341"/>
      <c r="W341"/>
      <c r="X341"/>
      <c r="Y341"/>
      <c r="Z341"/>
      <c r="AA341"/>
      <c r="AB341"/>
      <c r="AC341"/>
      <c r="AD341"/>
      <c r="AE341"/>
      <c r="AF341"/>
      <c r="AG341"/>
      <c r="AH341"/>
      <c r="AI341"/>
      <c r="AJ341"/>
      <c r="AK341"/>
      <c r="AL341"/>
      <c r="AM341"/>
      <c r="AN341"/>
      <c r="AO341"/>
      <c r="AP341"/>
      <c r="AQ341"/>
      <c r="AR341"/>
      <c r="AS341"/>
      <c r="AT341"/>
      <c r="AU341"/>
      <c r="AV341"/>
      <c r="AW341"/>
      <c r="AX341"/>
      <c r="AY341"/>
      <c r="AZ341"/>
      <c r="BA341"/>
      <c r="BB341"/>
      <c r="BC341"/>
      <c r="BD341"/>
      <c r="BE341"/>
      <c r="BF341"/>
      <c r="BG341"/>
      <c r="BH341"/>
      <c r="BI341"/>
      <c r="BJ341"/>
      <c r="BK341"/>
      <c r="BL341"/>
    </row>
    <row r="342" spans="1:64">
      <c r="A342"/>
      <c r="C342"/>
      <c r="D342"/>
      <c r="E342"/>
      <c r="F342"/>
      <c r="G342"/>
      <c r="H342"/>
      <c r="I342"/>
      <c r="J342"/>
      <c r="K342"/>
      <c r="L342"/>
      <c r="M342"/>
      <c r="N342"/>
      <c r="O342"/>
      <c r="P342"/>
      <c r="Q342"/>
      <c r="R342"/>
      <c r="S342"/>
      <c r="T342"/>
      <c r="U342"/>
      <c r="V342"/>
      <c r="W342"/>
      <c r="X342"/>
      <c r="Y342"/>
      <c r="Z342"/>
      <c r="AA342"/>
      <c r="AB342"/>
      <c r="AC342"/>
      <c r="AD342"/>
      <c r="AE342"/>
      <c r="AF342"/>
      <c r="AG342"/>
      <c r="AH342"/>
      <c r="AI342"/>
      <c r="AJ342"/>
      <c r="AK342"/>
      <c r="AL342"/>
      <c r="AM342"/>
      <c r="AN342"/>
      <c r="AO342"/>
      <c r="AP342"/>
      <c r="AQ342"/>
      <c r="AR342"/>
      <c r="AS342"/>
      <c r="AT342"/>
      <c r="AU342"/>
      <c r="AV342"/>
      <c r="AW342"/>
      <c r="AX342"/>
      <c r="AY342"/>
      <c r="AZ342"/>
      <c r="BA342"/>
      <c r="BB342"/>
      <c r="BC342"/>
      <c r="BD342"/>
      <c r="BE342"/>
      <c r="BF342"/>
      <c r="BG342"/>
      <c r="BH342"/>
      <c r="BI342"/>
      <c r="BJ342"/>
      <c r="BK342"/>
      <c r="BL342"/>
    </row>
    <row r="343" spans="1:64">
      <c r="A343"/>
      <c r="B343" s="36"/>
      <c r="C343"/>
      <c r="D343"/>
      <c r="E343"/>
      <c r="F343"/>
      <c r="G343"/>
      <c r="H343"/>
      <c r="I343"/>
      <c r="J343"/>
      <c r="K343"/>
      <c r="L343"/>
      <c r="M343"/>
      <c r="N343"/>
      <c r="O343"/>
      <c r="P343"/>
      <c r="Q343"/>
      <c r="R343"/>
      <c r="S343"/>
      <c r="T343"/>
      <c r="U343"/>
      <c r="V343"/>
      <c r="W343"/>
      <c r="X343"/>
      <c r="Y343"/>
      <c r="Z343"/>
      <c r="AA343"/>
      <c r="AB343"/>
      <c r="AC343"/>
      <c r="AD343"/>
      <c r="AE343"/>
      <c r="AF343"/>
      <c r="AG343"/>
      <c r="AH343"/>
      <c r="AI343"/>
      <c r="AJ343"/>
      <c r="AK343"/>
      <c r="AL343"/>
      <c r="AM343"/>
      <c r="AN343"/>
      <c r="AO343"/>
      <c r="AP343"/>
      <c r="AQ343"/>
      <c r="AR343"/>
      <c r="AS343"/>
      <c r="AT343"/>
      <c r="AU343"/>
      <c r="AV343"/>
      <c r="AW343"/>
      <c r="AX343"/>
      <c r="AY343"/>
      <c r="AZ343"/>
      <c r="BA343"/>
      <c r="BB343"/>
      <c r="BC343"/>
      <c r="BD343"/>
      <c r="BE343"/>
      <c r="BF343"/>
      <c r="BG343"/>
      <c r="BH343"/>
      <c r="BI343"/>
      <c r="BJ343"/>
      <c r="BK343"/>
      <c r="BL343"/>
    </row>
    <row r="344" spans="1:64">
      <c r="A344"/>
      <c r="C344"/>
      <c r="D344"/>
      <c r="E344"/>
      <c r="F344"/>
      <c r="G344"/>
      <c r="H344"/>
      <c r="I344"/>
      <c r="J344"/>
      <c r="K344"/>
      <c r="L344"/>
      <c r="M344"/>
      <c r="N344"/>
      <c r="O344"/>
      <c r="P344"/>
      <c r="Q344"/>
      <c r="R344"/>
      <c r="S344"/>
      <c r="T344"/>
      <c r="U344"/>
      <c r="V344"/>
      <c r="W344"/>
      <c r="X344"/>
      <c r="Y344"/>
      <c r="Z344"/>
      <c r="AA344"/>
      <c r="AB344"/>
      <c r="AC344"/>
      <c r="AD344"/>
      <c r="AE344"/>
      <c r="AF344"/>
      <c r="AG344"/>
      <c r="AH344"/>
      <c r="AI344"/>
      <c r="AJ344"/>
      <c r="AK344"/>
      <c r="AL344"/>
      <c r="AM344"/>
      <c r="AN344"/>
      <c r="AO344"/>
      <c r="AP344"/>
      <c r="AQ344"/>
      <c r="AR344"/>
      <c r="AS344"/>
      <c r="AT344"/>
      <c r="AU344"/>
      <c r="AV344"/>
      <c r="AW344"/>
      <c r="AX344"/>
      <c r="AY344"/>
      <c r="AZ344"/>
      <c r="BA344"/>
      <c r="BB344"/>
      <c r="BC344"/>
      <c r="BD344"/>
      <c r="BE344"/>
      <c r="BF344"/>
      <c r="BG344"/>
      <c r="BH344"/>
      <c r="BI344"/>
      <c r="BJ344"/>
      <c r="BK344"/>
      <c r="BL344"/>
    </row>
    <row r="345" spans="1:64">
      <c r="A345"/>
      <c r="C345"/>
      <c r="D345"/>
      <c r="E345"/>
      <c r="F345"/>
      <c r="G345"/>
      <c r="H345"/>
      <c r="I345"/>
      <c r="J345"/>
      <c r="K345"/>
      <c r="L345"/>
      <c r="M345"/>
      <c r="N345"/>
      <c r="O345"/>
      <c r="P345"/>
      <c r="Q345"/>
      <c r="R345"/>
      <c r="S345"/>
      <c r="T345"/>
      <c r="U345"/>
      <c r="V345"/>
      <c r="W345"/>
      <c r="X345"/>
      <c r="Y345"/>
      <c r="Z345"/>
      <c r="AA345"/>
      <c r="AB345"/>
      <c r="AC345"/>
      <c r="AD345"/>
      <c r="AE345"/>
      <c r="AF345"/>
      <c r="AG345"/>
      <c r="AH345"/>
      <c r="AI345"/>
      <c r="AJ345"/>
      <c r="AK345"/>
      <c r="AL345"/>
      <c r="AM345"/>
      <c r="AN345"/>
      <c r="AO345"/>
      <c r="AP345"/>
      <c r="AQ345"/>
      <c r="AR345"/>
      <c r="AS345"/>
      <c r="AT345"/>
      <c r="AU345"/>
      <c r="AV345"/>
      <c r="AW345"/>
      <c r="AX345"/>
      <c r="AY345"/>
      <c r="AZ345"/>
      <c r="BA345"/>
      <c r="BB345"/>
      <c r="BC345"/>
      <c r="BD345"/>
      <c r="BE345"/>
      <c r="BF345"/>
      <c r="BG345"/>
      <c r="BH345"/>
      <c r="BI345"/>
      <c r="BJ345"/>
      <c r="BK345"/>
      <c r="BL345"/>
    </row>
    <row r="346" spans="1:64">
      <c r="A346"/>
      <c r="C346"/>
      <c r="D346"/>
      <c r="E346"/>
      <c r="F346"/>
      <c r="G346"/>
      <c r="H346"/>
      <c r="I346"/>
      <c r="J346"/>
      <c r="K346"/>
      <c r="L346"/>
      <c r="M346"/>
      <c r="N346"/>
      <c r="O346"/>
      <c r="P346"/>
      <c r="Q346"/>
      <c r="R346"/>
      <c r="S346"/>
      <c r="T346"/>
      <c r="U346"/>
      <c r="V346"/>
      <c r="W346"/>
      <c r="X346"/>
      <c r="Y346"/>
      <c r="Z346"/>
      <c r="AA346"/>
      <c r="AB346"/>
      <c r="AC346"/>
      <c r="AD346"/>
      <c r="AE346"/>
      <c r="AF346"/>
      <c r="AG346"/>
      <c r="AH346"/>
      <c r="AI346"/>
      <c r="AJ346"/>
      <c r="AK346"/>
      <c r="AL346"/>
      <c r="AM346"/>
      <c r="AN346"/>
      <c r="AO346"/>
      <c r="AP346"/>
      <c r="AQ346"/>
      <c r="AR346"/>
      <c r="AS346"/>
      <c r="AT346"/>
      <c r="AU346"/>
      <c r="AV346"/>
      <c r="AW346"/>
      <c r="AX346"/>
      <c r="AY346"/>
      <c r="AZ346"/>
      <c r="BA346"/>
      <c r="BB346"/>
      <c r="BC346"/>
      <c r="BD346"/>
      <c r="BE346"/>
      <c r="BF346"/>
      <c r="BG346"/>
      <c r="BH346"/>
      <c r="BI346"/>
      <c r="BJ346"/>
      <c r="BK346"/>
      <c r="BL346"/>
    </row>
    <row r="347" spans="1:64">
      <c r="A347"/>
      <c r="C347"/>
      <c r="D347"/>
      <c r="E347"/>
      <c r="F347"/>
      <c r="G347"/>
      <c r="H347"/>
      <c r="I347"/>
      <c r="J347"/>
      <c r="K347"/>
      <c r="L347"/>
      <c r="M347"/>
      <c r="N347"/>
      <c r="O347"/>
      <c r="P347"/>
      <c r="Q347"/>
      <c r="R347"/>
      <c r="S347"/>
      <c r="T347"/>
      <c r="U347"/>
      <c r="V347"/>
      <c r="W347"/>
      <c r="X347"/>
      <c r="Y347"/>
      <c r="Z347"/>
      <c r="AA347"/>
      <c r="AB347"/>
      <c r="AC347"/>
      <c r="AD347"/>
      <c r="AE347"/>
      <c r="AF347"/>
      <c r="AG347"/>
      <c r="AH347"/>
      <c r="AI347"/>
      <c r="AJ347"/>
      <c r="AK347"/>
      <c r="AL347"/>
      <c r="AM347"/>
      <c r="AN347"/>
      <c r="AO347"/>
      <c r="AP347"/>
      <c r="AQ347"/>
      <c r="AR347"/>
      <c r="AS347"/>
      <c r="AT347"/>
      <c r="AU347"/>
      <c r="AV347"/>
      <c r="AW347"/>
      <c r="AX347"/>
      <c r="AY347"/>
      <c r="AZ347"/>
      <c r="BA347"/>
      <c r="BB347"/>
      <c r="BC347"/>
      <c r="BD347"/>
      <c r="BE347"/>
      <c r="BF347"/>
      <c r="BG347"/>
      <c r="BH347"/>
      <c r="BI347"/>
      <c r="BJ347"/>
      <c r="BK347"/>
      <c r="BL347"/>
    </row>
    <row r="348" spans="1:64">
      <c r="A348"/>
      <c r="C348"/>
      <c r="D348"/>
      <c r="E348"/>
      <c r="F348"/>
      <c r="G348"/>
      <c r="H348"/>
      <c r="I348"/>
      <c r="J348"/>
      <c r="K348"/>
      <c r="L348"/>
      <c r="M348"/>
      <c r="N348"/>
      <c r="O348"/>
      <c r="P348"/>
      <c r="Q348"/>
      <c r="R348"/>
      <c r="S348"/>
      <c r="T348"/>
      <c r="U348"/>
      <c r="V348"/>
      <c r="W348"/>
      <c r="X348"/>
      <c r="Y348"/>
      <c r="Z348"/>
      <c r="AA348"/>
      <c r="AB348"/>
      <c r="AC348"/>
      <c r="AD348"/>
      <c r="AE348"/>
      <c r="AF348"/>
      <c r="AG348"/>
      <c r="AH348"/>
      <c r="AI348"/>
      <c r="AJ348"/>
      <c r="AK348"/>
      <c r="AL348"/>
      <c r="AM348"/>
      <c r="AN348"/>
      <c r="AO348"/>
      <c r="AP348"/>
      <c r="AQ348"/>
      <c r="AR348"/>
      <c r="AS348"/>
      <c r="AT348"/>
      <c r="AU348"/>
      <c r="AV348"/>
      <c r="AW348"/>
      <c r="AX348"/>
      <c r="AY348"/>
      <c r="AZ348"/>
      <c r="BA348"/>
      <c r="BB348"/>
      <c r="BC348"/>
      <c r="BD348"/>
      <c r="BE348"/>
      <c r="BF348"/>
      <c r="BG348"/>
      <c r="BH348"/>
      <c r="BI348"/>
      <c r="BJ348"/>
      <c r="BK348"/>
      <c r="BL348"/>
    </row>
    <row r="349" spans="1:64">
      <c r="A349"/>
      <c r="C349"/>
      <c r="D349"/>
      <c r="E349"/>
      <c r="F349"/>
      <c r="G349"/>
      <c r="H349"/>
      <c r="I349"/>
      <c r="J349"/>
      <c r="K349"/>
      <c r="L349"/>
      <c r="M349"/>
      <c r="N349"/>
      <c r="O349"/>
      <c r="P349"/>
      <c r="Q349"/>
      <c r="R349"/>
      <c r="S349"/>
      <c r="T349"/>
      <c r="U349"/>
      <c r="V349"/>
      <c r="W349"/>
      <c r="X349"/>
      <c r="Y349"/>
      <c r="Z349"/>
      <c r="AA349"/>
      <c r="AB349"/>
      <c r="AC349"/>
      <c r="AD349"/>
      <c r="AE349"/>
      <c r="AF349"/>
      <c r="AG349"/>
      <c r="AH349"/>
      <c r="AI349"/>
      <c r="AJ349"/>
      <c r="AK349"/>
      <c r="AL349"/>
      <c r="AM349"/>
      <c r="AN349"/>
      <c r="AO349"/>
      <c r="AP349"/>
      <c r="AQ349"/>
      <c r="AR349"/>
      <c r="AS349"/>
      <c r="AT349"/>
      <c r="AU349"/>
      <c r="AV349"/>
      <c r="AW349"/>
      <c r="AX349"/>
      <c r="AY349"/>
      <c r="AZ349"/>
      <c r="BA349"/>
      <c r="BB349"/>
      <c r="BC349"/>
      <c r="BD349"/>
      <c r="BE349"/>
      <c r="BF349"/>
      <c r="BG349"/>
      <c r="BH349"/>
      <c r="BI349"/>
      <c r="BJ349"/>
      <c r="BK349"/>
      <c r="BL349"/>
    </row>
    <row r="350" spans="1:64">
      <c r="A350"/>
      <c r="C350"/>
      <c r="D350"/>
      <c r="E350"/>
      <c r="F350"/>
      <c r="G350"/>
      <c r="H350"/>
      <c r="I350"/>
      <c r="J350"/>
      <c r="K350"/>
      <c r="L350"/>
      <c r="M350"/>
      <c r="N350"/>
      <c r="O350"/>
      <c r="P350"/>
      <c r="Q350"/>
      <c r="R350"/>
      <c r="S350"/>
      <c r="T350"/>
      <c r="U350"/>
      <c r="V350"/>
      <c r="W350"/>
      <c r="X350"/>
      <c r="Y350"/>
      <c r="Z350"/>
      <c r="AA350"/>
      <c r="AB350"/>
      <c r="AC350"/>
      <c r="AD350"/>
      <c r="AE350"/>
      <c r="AF350"/>
      <c r="AG350"/>
      <c r="AH350"/>
      <c r="AI350"/>
      <c r="AJ350"/>
      <c r="AK350"/>
      <c r="AL350"/>
      <c r="AM350"/>
      <c r="AN350"/>
      <c r="AO350"/>
      <c r="AP350"/>
      <c r="AQ350"/>
      <c r="AR350"/>
      <c r="AS350"/>
      <c r="AT350"/>
      <c r="AU350"/>
      <c r="AV350"/>
      <c r="AW350"/>
      <c r="AX350"/>
      <c r="AY350"/>
      <c r="AZ350"/>
      <c r="BA350"/>
      <c r="BB350"/>
      <c r="BC350"/>
      <c r="BD350"/>
      <c r="BE350"/>
      <c r="BF350"/>
      <c r="BG350"/>
      <c r="BH350"/>
      <c r="BI350"/>
      <c r="BJ350"/>
      <c r="BK350"/>
      <c r="BL350"/>
    </row>
    <row r="351" spans="1:64">
      <c r="A351"/>
      <c r="C351"/>
      <c r="D351"/>
      <c r="E351"/>
      <c r="F351"/>
      <c r="G351"/>
      <c r="H351"/>
      <c r="I351"/>
      <c r="J351"/>
      <c r="K351"/>
      <c r="L351"/>
      <c r="M351"/>
      <c r="N351"/>
      <c r="O351"/>
      <c r="P351"/>
      <c r="Q351"/>
      <c r="R351"/>
      <c r="S351"/>
      <c r="T351"/>
      <c r="U351"/>
      <c r="V351"/>
      <c r="W351"/>
      <c r="X351"/>
      <c r="Y351"/>
      <c r="Z351"/>
      <c r="AA351"/>
      <c r="AB351"/>
      <c r="AC351"/>
      <c r="AD351"/>
      <c r="AE351"/>
      <c r="AF351"/>
      <c r="AG351"/>
      <c r="AH351"/>
      <c r="AI351"/>
      <c r="AJ351"/>
      <c r="AK351"/>
      <c r="AL351"/>
      <c r="AM351"/>
      <c r="AN351"/>
      <c r="AO351"/>
      <c r="AP351"/>
      <c r="AQ351"/>
      <c r="AR351"/>
      <c r="AS351"/>
      <c r="AT351"/>
      <c r="AU351"/>
      <c r="AV351"/>
      <c r="AW351"/>
      <c r="AX351"/>
      <c r="AY351"/>
      <c r="AZ351"/>
      <c r="BA351"/>
      <c r="BB351"/>
      <c r="BC351"/>
      <c r="BD351"/>
      <c r="BE351"/>
      <c r="BF351"/>
      <c r="BG351"/>
      <c r="BH351"/>
      <c r="BI351"/>
      <c r="BJ351"/>
      <c r="BK351"/>
      <c r="BL351"/>
    </row>
    <row r="352" spans="1:64">
      <c r="A352"/>
      <c r="C352"/>
      <c r="D352"/>
      <c r="E352"/>
      <c r="F352"/>
      <c r="G352"/>
      <c r="H352"/>
      <c r="I352"/>
      <c r="J352"/>
      <c r="K352"/>
      <c r="L352"/>
      <c r="M352"/>
      <c r="N352"/>
      <c r="O352"/>
      <c r="P352"/>
      <c r="Q352"/>
      <c r="R352"/>
      <c r="S352"/>
      <c r="T352"/>
      <c r="U352"/>
      <c r="V352"/>
      <c r="W352"/>
      <c r="X352"/>
      <c r="Y352"/>
      <c r="Z352"/>
      <c r="AA352"/>
      <c r="AB352"/>
      <c r="AC352"/>
      <c r="AD352"/>
      <c r="AE352"/>
      <c r="AF352"/>
      <c r="AG352"/>
      <c r="AH352"/>
      <c r="AI352"/>
      <c r="AJ352"/>
      <c r="AK352"/>
      <c r="AL352"/>
      <c r="AM352"/>
      <c r="AN352"/>
      <c r="AO352"/>
      <c r="AP352"/>
      <c r="AQ352"/>
      <c r="AR352"/>
      <c r="AS352"/>
      <c r="AT352"/>
      <c r="AU352"/>
      <c r="AV352"/>
      <c r="AW352"/>
      <c r="AX352"/>
      <c r="AY352"/>
      <c r="AZ352"/>
      <c r="BA352"/>
      <c r="BB352"/>
      <c r="BC352"/>
      <c r="BD352"/>
      <c r="BE352"/>
      <c r="BF352"/>
      <c r="BG352"/>
      <c r="BH352"/>
      <c r="BI352"/>
      <c r="BJ352"/>
      <c r="BK352"/>
      <c r="BL352"/>
    </row>
    <row r="353" spans="1:64">
      <c r="C353"/>
      <c r="D353"/>
      <c r="E353"/>
      <c r="F353"/>
      <c r="G353"/>
      <c r="H353"/>
      <c r="I353"/>
      <c r="J353"/>
      <c r="K353"/>
      <c r="L353"/>
      <c r="M353"/>
      <c r="N353"/>
      <c r="O353"/>
      <c r="P353"/>
      <c r="Q353"/>
      <c r="R353"/>
      <c r="S353"/>
      <c r="T353"/>
      <c r="U353"/>
      <c r="V353"/>
      <c r="W353"/>
      <c r="X353"/>
      <c r="Y353"/>
      <c r="Z353"/>
      <c r="AA353"/>
      <c r="AB353"/>
      <c r="AC353"/>
      <c r="AD353"/>
      <c r="AE353"/>
      <c r="AF353"/>
      <c r="AG353"/>
      <c r="AH353"/>
      <c r="AI353"/>
      <c r="AJ353"/>
      <c r="AK353"/>
      <c r="AL353"/>
      <c r="AM353"/>
      <c r="AN353"/>
      <c r="AO353"/>
      <c r="AP353"/>
      <c r="AQ353"/>
      <c r="AR353"/>
      <c r="AS353"/>
      <c r="AT353"/>
      <c r="AU353"/>
      <c r="AV353"/>
      <c r="AW353"/>
      <c r="AX353"/>
      <c r="AY353"/>
      <c r="AZ353"/>
      <c r="BA353"/>
      <c r="BB353"/>
      <c r="BC353"/>
      <c r="BD353"/>
      <c r="BE353"/>
      <c r="BF353"/>
      <c r="BG353"/>
      <c r="BH353"/>
      <c r="BI353"/>
      <c r="BJ353"/>
      <c r="BK353"/>
      <c r="BL353"/>
    </row>
    <row r="354" spans="1:64">
      <c r="C354"/>
      <c r="D354"/>
      <c r="E354"/>
      <c r="F354"/>
      <c r="G354"/>
      <c r="H354"/>
      <c r="I354"/>
      <c r="J354"/>
      <c r="K354"/>
      <c r="L354"/>
      <c r="M354"/>
      <c r="N354"/>
      <c r="O354"/>
      <c r="P354"/>
      <c r="Q354"/>
      <c r="R354"/>
      <c r="S354"/>
      <c r="T354"/>
      <c r="U354"/>
      <c r="V354"/>
      <c r="W354"/>
      <c r="X354"/>
      <c r="Y354"/>
      <c r="Z354"/>
      <c r="AA354"/>
      <c r="AB354"/>
      <c r="AC354"/>
      <c r="AD354"/>
      <c r="AE354"/>
      <c r="AF354"/>
      <c r="AG354"/>
      <c r="AH354"/>
      <c r="AI354"/>
      <c r="AJ354"/>
      <c r="AK354"/>
      <c r="AL354"/>
      <c r="AM354"/>
      <c r="AN354"/>
      <c r="AO354"/>
      <c r="AP354"/>
      <c r="AQ354"/>
      <c r="AR354"/>
      <c r="AS354"/>
      <c r="AT354"/>
      <c r="AU354"/>
      <c r="AV354"/>
      <c r="AW354"/>
      <c r="AX354"/>
      <c r="AY354"/>
      <c r="AZ354"/>
      <c r="BA354"/>
      <c r="BB354"/>
      <c r="BC354"/>
      <c r="BD354"/>
      <c r="BE354"/>
      <c r="BF354"/>
      <c r="BG354"/>
      <c r="BH354"/>
      <c r="BI354"/>
      <c r="BJ354"/>
      <c r="BK354"/>
      <c r="BL354"/>
    </row>
    <row r="355" spans="1:64">
      <c r="C355"/>
      <c r="D355"/>
      <c r="E355"/>
      <c r="F355"/>
      <c r="G355"/>
      <c r="H355"/>
      <c r="I355"/>
      <c r="J355"/>
      <c r="K355"/>
      <c r="L355"/>
      <c r="M355"/>
      <c r="N355"/>
      <c r="O355"/>
      <c r="P355"/>
      <c r="Q355"/>
      <c r="R355"/>
      <c r="S355"/>
      <c r="T355"/>
      <c r="U355"/>
      <c r="V355"/>
      <c r="W355"/>
      <c r="X355"/>
      <c r="Y355"/>
      <c r="Z355"/>
      <c r="AA355"/>
      <c r="AB355"/>
      <c r="AC355"/>
      <c r="AD355"/>
      <c r="AE355"/>
      <c r="AF355"/>
      <c r="AG355"/>
      <c r="AH355"/>
      <c r="AI355"/>
      <c r="AJ355"/>
      <c r="AK355"/>
      <c r="AL355"/>
      <c r="AM355"/>
      <c r="AN355"/>
      <c r="AO355"/>
      <c r="AP355"/>
      <c r="AQ355"/>
      <c r="AR355"/>
      <c r="AS355"/>
      <c r="AT355"/>
      <c r="AU355"/>
      <c r="AV355"/>
      <c r="AW355"/>
      <c r="AX355"/>
      <c r="AY355"/>
      <c r="AZ355"/>
      <c r="BA355"/>
      <c r="BB355"/>
      <c r="BC355"/>
      <c r="BD355"/>
      <c r="BE355"/>
      <c r="BF355"/>
      <c r="BG355"/>
      <c r="BH355"/>
      <c r="BI355"/>
      <c r="BJ355"/>
      <c r="BK355"/>
      <c r="BL355"/>
    </row>
    <row r="356" spans="1:64">
      <c r="C356"/>
      <c r="D356"/>
      <c r="E356"/>
      <c r="F356"/>
      <c r="G356"/>
      <c r="H356"/>
      <c r="I356"/>
      <c r="J356"/>
      <c r="K356"/>
      <c r="L356"/>
      <c r="M356"/>
      <c r="N356"/>
      <c r="O356"/>
      <c r="P356"/>
      <c r="Q356"/>
      <c r="R356"/>
      <c r="S356"/>
      <c r="T356"/>
      <c r="U356"/>
      <c r="V356"/>
      <c r="W356"/>
      <c r="X356"/>
      <c r="Y356"/>
      <c r="Z356"/>
      <c r="AA356"/>
      <c r="AB356"/>
      <c r="AC356"/>
      <c r="AD356"/>
      <c r="AE356"/>
      <c r="AF356"/>
      <c r="AG356"/>
      <c r="AH356"/>
      <c r="AI356"/>
      <c r="AJ356"/>
      <c r="AK356"/>
      <c r="AL356"/>
      <c r="AM356"/>
      <c r="AN356"/>
      <c r="AO356"/>
      <c r="AP356"/>
      <c r="AQ356"/>
      <c r="AR356"/>
      <c r="AS356"/>
      <c r="AT356"/>
      <c r="AU356"/>
      <c r="AV356"/>
      <c r="AW356"/>
      <c r="AX356"/>
      <c r="AY356"/>
      <c r="AZ356"/>
      <c r="BA356"/>
      <c r="BB356"/>
      <c r="BC356"/>
      <c r="BD356"/>
      <c r="BE356"/>
      <c r="BF356"/>
      <c r="BG356"/>
      <c r="BH356"/>
      <c r="BI356"/>
      <c r="BJ356"/>
      <c r="BK356"/>
      <c r="BL356"/>
    </row>
    <row r="357" spans="1:64">
      <c r="A357" s="21"/>
      <c r="B357" s="21"/>
      <c r="C357"/>
      <c r="D357"/>
      <c r="E357"/>
      <c r="F357"/>
      <c r="G357"/>
      <c r="H357"/>
      <c r="I357"/>
      <c r="J357"/>
      <c r="K357"/>
      <c r="L357"/>
      <c r="M357"/>
      <c r="N357"/>
      <c r="O357"/>
      <c r="P357"/>
      <c r="Q357"/>
      <c r="R357"/>
      <c r="S357"/>
      <c r="T357"/>
      <c r="U357"/>
      <c r="V357"/>
      <c r="W357"/>
      <c r="X357"/>
      <c r="Y357"/>
      <c r="Z357"/>
      <c r="AA357"/>
      <c r="AB357"/>
      <c r="AC357"/>
      <c r="AD357"/>
      <c r="AE357"/>
      <c r="AF357"/>
      <c r="AG357"/>
      <c r="AH357"/>
      <c r="AI357"/>
      <c r="AJ357"/>
      <c r="AK357"/>
      <c r="AL357"/>
      <c r="AM357"/>
      <c r="AN357"/>
      <c r="AO357"/>
      <c r="AP357"/>
      <c r="AQ357"/>
      <c r="AR357"/>
      <c r="AS357"/>
      <c r="AT357"/>
      <c r="AU357"/>
      <c r="AV357"/>
      <c r="AW357"/>
      <c r="AX357"/>
      <c r="AY357"/>
      <c r="AZ357"/>
      <c r="BA357"/>
      <c r="BB357"/>
      <c r="BC357"/>
      <c r="BD357"/>
      <c r="BE357"/>
      <c r="BF357"/>
      <c r="BG357"/>
      <c r="BH357"/>
      <c r="BI357"/>
      <c r="BJ357"/>
      <c r="BK357"/>
      <c r="BL357"/>
    </row>
    <row r="358" spans="1:64">
      <c r="A358" s="21"/>
      <c r="B358" s="21"/>
      <c r="C358"/>
      <c r="D358"/>
      <c r="E358"/>
      <c r="F358"/>
      <c r="G358"/>
      <c r="H358"/>
      <c r="I358"/>
      <c r="J358"/>
      <c r="K358"/>
      <c r="L358"/>
      <c r="M358"/>
      <c r="N358"/>
      <c r="O358"/>
      <c r="P358"/>
      <c r="Q358"/>
      <c r="R358"/>
      <c r="S358"/>
      <c r="T358"/>
      <c r="U358"/>
      <c r="V358"/>
      <c r="W358"/>
      <c r="X358"/>
      <c r="Y358"/>
      <c r="Z358"/>
      <c r="AA358"/>
      <c r="AB358"/>
      <c r="AC358"/>
      <c r="AD358"/>
      <c r="AE358"/>
      <c r="AF358"/>
      <c r="AG358"/>
      <c r="AH358"/>
      <c r="AI358"/>
      <c r="AJ358"/>
      <c r="AK358"/>
      <c r="AL358"/>
      <c r="AM358"/>
      <c r="AN358"/>
      <c r="AO358"/>
      <c r="AP358"/>
      <c r="AQ358"/>
      <c r="AR358"/>
      <c r="AS358"/>
      <c r="AT358"/>
      <c r="AU358"/>
      <c r="AV358"/>
      <c r="AW358"/>
      <c r="AX358"/>
      <c r="AY358"/>
      <c r="AZ358"/>
      <c r="BA358"/>
      <c r="BB358"/>
      <c r="BC358"/>
      <c r="BD358"/>
      <c r="BE358"/>
      <c r="BF358"/>
      <c r="BG358"/>
      <c r="BH358"/>
      <c r="BI358"/>
      <c r="BJ358"/>
      <c r="BK358"/>
      <c r="BL358"/>
    </row>
    <row r="359" spans="1:64">
      <c r="A359" s="21"/>
      <c r="B359" s="21"/>
      <c r="C359"/>
      <c r="D359"/>
      <c r="E359"/>
      <c r="F359"/>
      <c r="G359"/>
      <c r="H359"/>
      <c r="I359"/>
      <c r="J359"/>
      <c r="K359"/>
      <c r="L359"/>
      <c r="M359"/>
      <c r="N359"/>
      <c r="O359"/>
      <c r="P359"/>
      <c r="Q359"/>
      <c r="R359"/>
      <c r="S359"/>
      <c r="T359"/>
      <c r="U359"/>
      <c r="V359"/>
      <c r="W359"/>
      <c r="X359"/>
      <c r="Y359"/>
      <c r="Z359"/>
      <c r="AA359"/>
      <c r="AB359"/>
      <c r="AC359"/>
      <c r="AD359"/>
      <c r="AE359"/>
      <c r="AF359"/>
      <c r="AG359"/>
      <c r="AH359"/>
      <c r="AI359"/>
      <c r="AJ359"/>
      <c r="AK359"/>
      <c r="AL359"/>
      <c r="AM359"/>
      <c r="AN359"/>
      <c r="AO359"/>
      <c r="AP359"/>
      <c r="AQ359"/>
      <c r="AR359"/>
      <c r="AS359"/>
      <c r="AT359"/>
      <c r="AU359"/>
      <c r="AV359"/>
      <c r="AW359"/>
      <c r="AX359"/>
      <c r="AY359"/>
      <c r="AZ359"/>
      <c r="BA359"/>
      <c r="BB359"/>
      <c r="BC359"/>
      <c r="BD359"/>
      <c r="BE359"/>
      <c r="BF359"/>
      <c r="BG359"/>
      <c r="BH359"/>
      <c r="BI359"/>
      <c r="BJ359"/>
      <c r="BK359"/>
      <c r="BL359"/>
    </row>
    <row r="360" spans="1:64">
      <c r="A360" s="21"/>
      <c r="B360" s="21"/>
      <c r="C360"/>
      <c r="D360"/>
      <c r="E360"/>
      <c r="F360"/>
      <c r="G360"/>
      <c r="H360"/>
      <c r="I360"/>
      <c r="J360"/>
      <c r="K360"/>
      <c r="L360"/>
      <c r="M360"/>
      <c r="N360"/>
      <c r="O360"/>
      <c r="P360"/>
      <c r="Q360"/>
      <c r="R360"/>
      <c r="S360"/>
      <c r="T360"/>
      <c r="U360"/>
      <c r="V360"/>
      <c r="W360"/>
      <c r="X360"/>
      <c r="Y360"/>
      <c r="Z360"/>
      <c r="AA360"/>
      <c r="AB360"/>
      <c r="AC360"/>
      <c r="AD360"/>
      <c r="AE360"/>
      <c r="AF360"/>
      <c r="AG360"/>
      <c r="AH360"/>
      <c r="AI360"/>
      <c r="AJ360"/>
      <c r="AK360"/>
      <c r="AL360"/>
      <c r="AM360"/>
      <c r="AN360"/>
      <c r="AO360"/>
      <c r="AP360"/>
      <c r="AQ360"/>
      <c r="AR360"/>
      <c r="AS360"/>
      <c r="AT360"/>
      <c r="AU360"/>
      <c r="AV360"/>
      <c r="AW360"/>
      <c r="AX360"/>
      <c r="AY360"/>
      <c r="AZ360"/>
      <c r="BA360"/>
      <c r="BB360"/>
      <c r="BC360"/>
      <c r="BD360"/>
      <c r="BE360"/>
      <c r="BF360"/>
      <c r="BG360"/>
      <c r="BH360"/>
      <c r="BI360"/>
      <c r="BJ360"/>
      <c r="BK360"/>
      <c r="BL360"/>
    </row>
    <row r="361" spans="1:64">
      <c r="A361" s="21"/>
      <c r="B361" s="36"/>
      <c r="C361"/>
      <c r="D361"/>
      <c r="E361"/>
      <c r="F361"/>
      <c r="G361"/>
      <c r="H361"/>
      <c r="I361"/>
      <c r="J361"/>
      <c r="K361"/>
      <c r="L361"/>
      <c r="M361"/>
      <c r="N361"/>
      <c r="O361"/>
      <c r="P361"/>
      <c r="Q361"/>
      <c r="R361"/>
      <c r="S361"/>
      <c r="T361"/>
      <c r="U361"/>
      <c r="V361"/>
      <c r="W361"/>
      <c r="X361"/>
      <c r="Y361"/>
      <c r="Z361"/>
      <c r="AA361"/>
      <c r="AB361"/>
      <c r="AC361"/>
      <c r="AD361"/>
      <c r="AE361"/>
      <c r="AF361"/>
      <c r="AG361"/>
      <c r="AH361"/>
      <c r="AI361"/>
      <c r="AJ361"/>
      <c r="AK361"/>
      <c r="AL361"/>
      <c r="AM361"/>
      <c r="AN361"/>
      <c r="AO361"/>
      <c r="AP361"/>
      <c r="AQ361"/>
      <c r="AR361"/>
      <c r="AS361"/>
      <c r="AT361"/>
      <c r="AU361"/>
      <c r="AV361"/>
      <c r="AW361"/>
      <c r="AX361"/>
      <c r="AY361"/>
      <c r="AZ361"/>
      <c r="BA361"/>
      <c r="BB361"/>
      <c r="BC361"/>
      <c r="BD361"/>
      <c r="BE361"/>
      <c r="BF361"/>
      <c r="BG361"/>
      <c r="BH361"/>
      <c r="BI361"/>
      <c r="BJ361"/>
      <c r="BK361"/>
      <c r="BL361"/>
    </row>
    <row r="362" spans="1:64">
      <c r="A362" s="21"/>
      <c r="B362" s="21"/>
      <c r="C362"/>
      <c r="D362"/>
      <c r="E362"/>
      <c r="F362"/>
      <c r="G362"/>
      <c r="H362"/>
      <c r="I362"/>
      <c r="J362"/>
      <c r="K362"/>
      <c r="L362"/>
      <c r="M362"/>
      <c r="N362"/>
      <c r="O362"/>
      <c r="P362"/>
      <c r="Q362"/>
      <c r="R362"/>
      <c r="S362"/>
      <c r="T362"/>
      <c r="U362"/>
      <c r="V362"/>
      <c r="W362"/>
      <c r="X362"/>
      <c r="Y362"/>
      <c r="Z362"/>
      <c r="AA362"/>
      <c r="AB362"/>
      <c r="AC362"/>
      <c r="AD362"/>
      <c r="AE362"/>
      <c r="AF362"/>
      <c r="AG362"/>
      <c r="AH362"/>
      <c r="AI362"/>
      <c r="AJ362"/>
      <c r="AK362"/>
      <c r="AL362"/>
      <c r="AM362"/>
      <c r="AN362"/>
      <c r="AO362"/>
      <c r="AP362"/>
      <c r="AQ362"/>
      <c r="AR362"/>
      <c r="AS362"/>
      <c r="AT362"/>
      <c r="AU362"/>
      <c r="AV362"/>
      <c r="AW362"/>
      <c r="AX362"/>
      <c r="AY362"/>
      <c r="AZ362"/>
      <c r="BA362"/>
      <c r="BB362"/>
      <c r="BC362"/>
      <c r="BD362"/>
      <c r="BE362"/>
      <c r="BF362"/>
      <c r="BG362"/>
      <c r="BH362"/>
      <c r="BI362"/>
      <c r="BJ362"/>
      <c r="BK362"/>
      <c r="BL362"/>
    </row>
    <row r="363" spans="1:64">
      <c r="A363" s="21"/>
      <c r="B363" s="21"/>
      <c r="C363"/>
      <c r="D363"/>
      <c r="E363"/>
      <c r="F363"/>
      <c r="G363"/>
      <c r="H363"/>
      <c r="I363"/>
      <c r="J363"/>
      <c r="K363"/>
      <c r="L363"/>
      <c r="M363"/>
      <c r="N363"/>
      <c r="O363"/>
      <c r="P363"/>
      <c r="Q363"/>
      <c r="R363"/>
      <c r="S363"/>
      <c r="T363"/>
      <c r="U363"/>
      <c r="V363"/>
      <c r="W363"/>
      <c r="X363"/>
      <c r="Y363"/>
      <c r="Z363"/>
      <c r="AA363"/>
      <c r="AB363"/>
      <c r="AC363"/>
      <c r="AD363"/>
      <c r="AE363"/>
      <c r="AF363"/>
      <c r="AG363"/>
      <c r="AH363"/>
      <c r="AI363"/>
      <c r="AJ363"/>
      <c r="AK363"/>
      <c r="AL363"/>
      <c r="AM363"/>
      <c r="AN363"/>
      <c r="AO363"/>
      <c r="AP363"/>
      <c r="AQ363"/>
      <c r="AR363"/>
      <c r="AS363"/>
      <c r="AT363"/>
      <c r="AU363"/>
      <c r="AV363"/>
      <c r="AW363"/>
      <c r="AX363"/>
      <c r="AY363"/>
      <c r="AZ363"/>
      <c r="BA363"/>
      <c r="BB363"/>
      <c r="BC363"/>
      <c r="BD363"/>
      <c r="BE363"/>
      <c r="BF363"/>
      <c r="BG363"/>
      <c r="BH363"/>
      <c r="BI363"/>
      <c r="BJ363"/>
      <c r="BK363"/>
      <c r="BL363"/>
    </row>
    <row r="364" spans="1:64">
      <c r="C364"/>
      <c r="D364"/>
      <c r="E364"/>
      <c r="F364"/>
      <c r="G364"/>
      <c r="H364"/>
      <c r="I364"/>
      <c r="J364"/>
      <c r="K364"/>
      <c r="L364"/>
      <c r="M364"/>
      <c r="N364"/>
      <c r="O364"/>
      <c r="P364"/>
      <c r="Q364"/>
      <c r="R364"/>
      <c r="S364"/>
      <c r="T364"/>
      <c r="U364"/>
      <c r="V364"/>
      <c r="W364"/>
      <c r="X364"/>
      <c r="Y364"/>
      <c r="Z364"/>
      <c r="AA364"/>
      <c r="AB364"/>
      <c r="AC364"/>
      <c r="AD364"/>
      <c r="AE364"/>
      <c r="AF364"/>
      <c r="AG364"/>
      <c r="AH364"/>
      <c r="AI364"/>
      <c r="AJ364"/>
      <c r="AK364"/>
      <c r="AL364"/>
      <c r="AM364"/>
      <c r="AN364"/>
      <c r="AO364"/>
      <c r="AP364"/>
      <c r="AQ364"/>
      <c r="AR364"/>
      <c r="AS364"/>
      <c r="AT364"/>
      <c r="AU364"/>
      <c r="AV364"/>
      <c r="AW364"/>
      <c r="AX364"/>
      <c r="AY364"/>
      <c r="AZ364"/>
      <c r="BA364"/>
      <c r="BB364"/>
      <c r="BC364"/>
      <c r="BD364"/>
      <c r="BE364"/>
      <c r="BF364"/>
      <c r="BG364"/>
      <c r="BH364"/>
      <c r="BI364"/>
      <c r="BJ364"/>
      <c r="BK364"/>
      <c r="BL364"/>
    </row>
    <row r="365" spans="1:64">
      <c r="C365"/>
      <c r="D365"/>
      <c r="E365"/>
      <c r="F365"/>
      <c r="G365"/>
      <c r="H365"/>
      <c r="I365"/>
      <c r="J365"/>
      <c r="K365"/>
      <c r="L365"/>
      <c r="M365"/>
      <c r="N365"/>
      <c r="O365"/>
      <c r="P365"/>
      <c r="Q365"/>
      <c r="R365"/>
      <c r="S365"/>
      <c r="T365"/>
      <c r="U365"/>
      <c r="V365"/>
      <c r="W365"/>
      <c r="X365"/>
      <c r="Y365"/>
      <c r="Z365"/>
      <c r="AA365"/>
      <c r="AB365"/>
      <c r="AC365"/>
      <c r="AD365"/>
      <c r="AE365"/>
      <c r="AF365"/>
      <c r="AG365"/>
      <c r="AH365"/>
      <c r="AI365"/>
      <c r="AJ365"/>
      <c r="AK365"/>
      <c r="AL365"/>
      <c r="AM365"/>
      <c r="AN365"/>
      <c r="AO365"/>
      <c r="AP365"/>
      <c r="AQ365"/>
      <c r="AR365"/>
      <c r="AS365"/>
      <c r="AT365"/>
      <c r="AU365"/>
      <c r="AV365"/>
      <c r="AW365"/>
      <c r="AX365"/>
      <c r="AY365"/>
      <c r="AZ365"/>
      <c r="BA365"/>
      <c r="BB365"/>
      <c r="BC365"/>
      <c r="BD365"/>
      <c r="BE365"/>
      <c r="BF365"/>
      <c r="BG365"/>
      <c r="BH365"/>
      <c r="BI365"/>
      <c r="BJ365"/>
      <c r="BK365"/>
      <c r="BL365"/>
    </row>
    <row r="366" spans="1:64">
      <c r="C366"/>
      <c r="D366"/>
      <c r="E366"/>
      <c r="F366"/>
      <c r="G366"/>
      <c r="H366"/>
      <c r="I366"/>
      <c r="J366"/>
      <c r="K366"/>
      <c r="L366"/>
      <c r="M366"/>
      <c r="N366"/>
      <c r="O366"/>
      <c r="P366"/>
      <c r="Q366"/>
      <c r="R366"/>
      <c r="S366"/>
      <c r="T366"/>
      <c r="U366"/>
      <c r="V366"/>
      <c r="W366"/>
      <c r="X366"/>
      <c r="Y366"/>
      <c r="Z366"/>
      <c r="AA366"/>
      <c r="AB366"/>
      <c r="AC366"/>
      <c r="AD366"/>
      <c r="AE366"/>
      <c r="AF366"/>
      <c r="AG366"/>
      <c r="AH366"/>
      <c r="AI366"/>
      <c r="AJ366"/>
      <c r="AK366"/>
      <c r="AL366"/>
      <c r="AM366"/>
      <c r="AN366"/>
      <c r="AO366"/>
      <c r="AP366"/>
      <c r="AQ366"/>
      <c r="AR366"/>
      <c r="AS366"/>
      <c r="AT366"/>
      <c r="AU366"/>
      <c r="AV366"/>
      <c r="AW366"/>
      <c r="AX366"/>
      <c r="AY366"/>
      <c r="AZ366"/>
      <c r="BA366"/>
      <c r="BB366"/>
      <c r="BC366"/>
      <c r="BD366"/>
      <c r="BE366"/>
      <c r="BF366"/>
      <c r="BG366"/>
      <c r="BH366"/>
      <c r="BI366"/>
      <c r="BJ366"/>
      <c r="BK366"/>
      <c r="BL366"/>
    </row>
    <row r="367" spans="1:64">
      <c r="C367"/>
      <c r="D367"/>
      <c r="E367"/>
      <c r="F367"/>
      <c r="G367"/>
      <c r="H367"/>
      <c r="I367"/>
      <c r="J367"/>
      <c r="K367"/>
      <c r="L367"/>
      <c r="M367"/>
      <c r="N367"/>
      <c r="O367"/>
      <c r="P367"/>
      <c r="Q367"/>
      <c r="R367"/>
      <c r="S367"/>
      <c r="T367"/>
      <c r="U367"/>
      <c r="V367"/>
      <c r="W367"/>
      <c r="X367"/>
      <c r="Y367"/>
      <c r="Z367"/>
      <c r="AA367"/>
      <c r="AB367"/>
      <c r="AC367"/>
      <c r="AD367"/>
      <c r="AE367"/>
      <c r="AF367"/>
      <c r="AG367"/>
      <c r="AH367"/>
      <c r="AI367"/>
      <c r="AJ367"/>
      <c r="AK367"/>
      <c r="AL367"/>
      <c r="AM367"/>
      <c r="AN367"/>
      <c r="AO367"/>
      <c r="AP367"/>
      <c r="AQ367"/>
      <c r="AR367"/>
      <c r="AS367"/>
      <c r="AT367"/>
      <c r="AU367"/>
      <c r="AV367"/>
      <c r="AW367"/>
      <c r="AX367"/>
      <c r="AY367"/>
      <c r="AZ367"/>
      <c r="BA367"/>
      <c r="BB367"/>
      <c r="BC367"/>
      <c r="BD367"/>
      <c r="BE367"/>
      <c r="BF367"/>
      <c r="BG367"/>
      <c r="BH367"/>
      <c r="BI367"/>
      <c r="BJ367"/>
      <c r="BK367"/>
      <c r="BL367"/>
    </row>
    <row r="368" spans="1:64">
      <c r="C368"/>
      <c r="D368"/>
      <c r="E368"/>
      <c r="F368"/>
      <c r="G368"/>
      <c r="H368"/>
      <c r="I368"/>
      <c r="J368"/>
      <c r="K368"/>
      <c r="L368"/>
      <c r="M368"/>
      <c r="N368"/>
      <c r="O368"/>
      <c r="P368"/>
      <c r="Q368"/>
      <c r="R368"/>
      <c r="S368"/>
      <c r="T368"/>
      <c r="U368"/>
      <c r="V368"/>
      <c r="W368"/>
      <c r="X368"/>
      <c r="Y368"/>
      <c r="Z368"/>
      <c r="AA368"/>
      <c r="AB368"/>
      <c r="AC368"/>
      <c r="AD368"/>
      <c r="AE368"/>
      <c r="AF368"/>
      <c r="AG368"/>
      <c r="AH368"/>
      <c r="AI368"/>
      <c r="AJ368"/>
      <c r="AK368"/>
      <c r="AL368"/>
      <c r="AM368"/>
      <c r="AN368"/>
      <c r="AO368"/>
      <c r="AP368"/>
      <c r="AQ368"/>
      <c r="AR368"/>
      <c r="AS368"/>
      <c r="AT368"/>
      <c r="AU368"/>
      <c r="AV368"/>
      <c r="AW368"/>
      <c r="AX368"/>
      <c r="AY368"/>
      <c r="AZ368"/>
      <c r="BA368"/>
      <c r="BB368"/>
      <c r="BC368"/>
      <c r="BD368"/>
      <c r="BE368"/>
      <c r="BF368"/>
      <c r="BG368"/>
      <c r="BH368"/>
      <c r="BI368"/>
      <c r="BJ368"/>
      <c r="BK368"/>
      <c r="BL368"/>
    </row>
    <row r="369" spans="1:64">
      <c r="C369"/>
      <c r="D369"/>
      <c r="E369"/>
      <c r="F369"/>
      <c r="G369"/>
      <c r="H369"/>
      <c r="I369"/>
      <c r="J369"/>
      <c r="K369"/>
      <c r="L369"/>
      <c r="M369"/>
      <c r="N369"/>
      <c r="O369"/>
      <c r="P369"/>
      <c r="Q369"/>
      <c r="R369"/>
      <c r="S369"/>
      <c r="T369"/>
      <c r="U369"/>
      <c r="V369"/>
      <c r="W369"/>
      <c r="X369"/>
      <c r="Y369"/>
      <c r="Z369"/>
      <c r="AA369"/>
      <c r="AB369"/>
      <c r="AC369"/>
      <c r="AD369"/>
      <c r="AE369"/>
      <c r="AF369"/>
      <c r="AG369"/>
      <c r="AH369"/>
      <c r="AI369"/>
      <c r="AJ369"/>
      <c r="AK369"/>
      <c r="AL369"/>
      <c r="AM369"/>
      <c r="AN369"/>
      <c r="AO369"/>
      <c r="AP369"/>
      <c r="AQ369"/>
      <c r="AR369"/>
      <c r="AS369"/>
      <c r="AT369"/>
      <c r="AU369"/>
      <c r="AV369"/>
      <c r="AW369"/>
      <c r="AX369"/>
      <c r="AY369"/>
      <c r="AZ369"/>
      <c r="BA369"/>
      <c r="BB369"/>
      <c r="BC369"/>
      <c r="BD369"/>
      <c r="BE369"/>
      <c r="BF369"/>
      <c r="BG369"/>
      <c r="BH369"/>
      <c r="BI369"/>
      <c r="BJ369"/>
      <c r="BK369"/>
      <c r="BL369"/>
    </row>
    <row r="370" spans="1:64">
      <c r="C370"/>
      <c r="D370"/>
      <c r="E370"/>
      <c r="F370"/>
      <c r="G370"/>
      <c r="H370"/>
      <c r="I370"/>
      <c r="J370"/>
      <c r="K370"/>
      <c r="L370"/>
      <c r="M370"/>
      <c r="N370"/>
      <c r="O370"/>
      <c r="P370"/>
      <c r="Q370"/>
      <c r="R370"/>
      <c r="S370"/>
      <c r="T370"/>
      <c r="U370"/>
      <c r="V370"/>
      <c r="W370"/>
      <c r="X370"/>
      <c r="Y370"/>
      <c r="Z370"/>
      <c r="AA370"/>
      <c r="AB370"/>
      <c r="AC370"/>
      <c r="AD370"/>
      <c r="AE370"/>
      <c r="AF370"/>
      <c r="AG370"/>
      <c r="AH370"/>
      <c r="AI370"/>
      <c r="AJ370"/>
      <c r="AK370"/>
      <c r="AL370"/>
      <c r="AM370"/>
      <c r="AN370"/>
      <c r="AO370"/>
      <c r="AP370"/>
      <c r="AQ370"/>
      <c r="AR370"/>
      <c r="AS370"/>
      <c r="AT370"/>
      <c r="AU370"/>
      <c r="AV370"/>
      <c r="AW370"/>
      <c r="AX370"/>
      <c r="AY370"/>
      <c r="AZ370"/>
      <c r="BA370"/>
      <c r="BB370"/>
      <c r="BC370"/>
      <c r="BD370"/>
      <c r="BE370"/>
      <c r="BF370"/>
      <c r="BG370"/>
      <c r="BH370"/>
      <c r="BI370"/>
      <c r="BJ370"/>
      <c r="BK370"/>
      <c r="BL370"/>
    </row>
    <row r="371" spans="1:64">
      <c r="C371"/>
      <c r="D371"/>
      <c r="E371"/>
      <c r="F371"/>
      <c r="G371"/>
      <c r="H371"/>
      <c r="I371"/>
      <c r="J371"/>
      <c r="K371"/>
      <c r="L371"/>
      <c r="M371"/>
      <c r="N371"/>
      <c r="O371"/>
      <c r="P371"/>
      <c r="Q371"/>
      <c r="R371"/>
      <c r="S371"/>
      <c r="T371"/>
      <c r="U371"/>
      <c r="V371"/>
      <c r="W371"/>
      <c r="X371"/>
      <c r="Y371"/>
      <c r="Z371"/>
      <c r="AA371"/>
      <c r="AB371"/>
      <c r="AC371"/>
      <c r="AD371"/>
      <c r="AE371"/>
      <c r="AF371"/>
      <c r="AG371"/>
      <c r="AH371"/>
      <c r="AI371"/>
      <c r="AJ371"/>
      <c r="AK371"/>
      <c r="AL371"/>
      <c r="AM371"/>
      <c r="AN371"/>
      <c r="AO371"/>
      <c r="AP371"/>
      <c r="AQ371"/>
      <c r="AR371"/>
      <c r="AS371"/>
      <c r="AT371"/>
      <c r="AU371"/>
      <c r="AV371"/>
      <c r="AW371"/>
      <c r="AX371"/>
      <c r="AY371"/>
      <c r="AZ371"/>
      <c r="BA371"/>
      <c r="BB371"/>
      <c r="BC371"/>
      <c r="BD371"/>
      <c r="BE371"/>
      <c r="BF371"/>
      <c r="BG371"/>
      <c r="BH371"/>
      <c r="BI371"/>
      <c r="BJ371"/>
      <c r="BK371"/>
      <c r="BL371"/>
    </row>
    <row r="372" spans="1:64">
      <c r="C372"/>
      <c r="D372"/>
      <c r="E372"/>
      <c r="F372"/>
      <c r="G372"/>
      <c r="H372"/>
      <c r="I372"/>
      <c r="J372"/>
      <c r="K372"/>
      <c r="L372"/>
      <c r="M372"/>
      <c r="N372"/>
      <c r="O372"/>
      <c r="P372"/>
      <c r="Q372"/>
      <c r="R372"/>
      <c r="S372"/>
      <c r="T372"/>
      <c r="U372"/>
      <c r="V372"/>
      <c r="W372"/>
      <c r="X372"/>
      <c r="Y372"/>
      <c r="Z372"/>
      <c r="AA372"/>
      <c r="AB372"/>
      <c r="AC372"/>
      <c r="AD372"/>
      <c r="AE372"/>
      <c r="AF372"/>
      <c r="AG372"/>
      <c r="AH372"/>
      <c r="AI372"/>
      <c r="AJ372"/>
      <c r="AK372"/>
      <c r="AL372"/>
      <c r="AM372"/>
      <c r="AN372"/>
      <c r="AO372"/>
      <c r="AP372"/>
      <c r="AQ372"/>
      <c r="AR372"/>
      <c r="AS372"/>
      <c r="AT372"/>
      <c r="AU372"/>
      <c r="AV372"/>
      <c r="AW372"/>
      <c r="AX372"/>
      <c r="AY372"/>
      <c r="AZ372"/>
      <c r="BA372"/>
      <c r="BB372"/>
      <c r="BC372"/>
      <c r="BD372"/>
      <c r="BE372"/>
      <c r="BF372"/>
      <c r="BG372"/>
      <c r="BH372"/>
      <c r="BI372"/>
      <c r="BJ372"/>
      <c r="BK372"/>
      <c r="BL372"/>
    </row>
    <row r="373" spans="1:64">
      <c r="C373"/>
      <c r="D373"/>
      <c r="E373"/>
      <c r="F373"/>
      <c r="G373"/>
      <c r="H373"/>
      <c r="I373"/>
      <c r="J373"/>
      <c r="K373"/>
      <c r="L373"/>
      <c r="M373"/>
      <c r="N373"/>
      <c r="O373"/>
      <c r="P373"/>
      <c r="Q373"/>
      <c r="R373"/>
      <c r="S373"/>
      <c r="T373"/>
      <c r="U373"/>
      <c r="V373"/>
      <c r="W373"/>
      <c r="X373"/>
      <c r="Y373"/>
      <c r="Z373"/>
      <c r="AA373"/>
      <c r="AB373"/>
      <c r="AC373"/>
      <c r="AD373"/>
      <c r="AE373"/>
      <c r="AF373"/>
      <c r="AG373"/>
      <c r="AH373"/>
      <c r="AI373"/>
      <c r="AJ373"/>
      <c r="AK373"/>
      <c r="AL373"/>
      <c r="AM373"/>
      <c r="AN373"/>
      <c r="AO373"/>
      <c r="AP373"/>
      <c r="AQ373"/>
      <c r="AR373"/>
      <c r="AS373"/>
      <c r="AT373"/>
      <c r="AU373"/>
      <c r="AV373"/>
      <c r="AW373"/>
      <c r="AX373"/>
      <c r="AY373"/>
      <c r="AZ373"/>
      <c r="BA373"/>
      <c r="BB373"/>
      <c r="BC373"/>
      <c r="BD373"/>
      <c r="BE373"/>
      <c r="BF373"/>
      <c r="BG373"/>
      <c r="BH373"/>
      <c r="BI373"/>
      <c r="BJ373"/>
      <c r="BK373"/>
      <c r="BL373"/>
    </row>
    <row r="374" spans="1:64">
      <c r="C374"/>
      <c r="D374"/>
      <c r="E374"/>
      <c r="F374"/>
      <c r="G374"/>
      <c r="H374"/>
      <c r="I374"/>
      <c r="J374"/>
      <c r="K374"/>
      <c r="L374"/>
      <c r="M374"/>
      <c r="N374"/>
      <c r="O374"/>
      <c r="P374"/>
      <c r="Q374"/>
      <c r="R374"/>
      <c r="S374"/>
      <c r="T374"/>
      <c r="U374"/>
      <c r="V374"/>
      <c r="W374"/>
      <c r="X374"/>
      <c r="Y374"/>
      <c r="Z374"/>
      <c r="AA374"/>
      <c r="AB374"/>
      <c r="AC374"/>
      <c r="AD374"/>
      <c r="AE374"/>
      <c r="AF374"/>
      <c r="AG374"/>
      <c r="AH374"/>
      <c r="AI374"/>
      <c r="AJ374"/>
      <c r="AK374"/>
      <c r="AL374"/>
      <c r="AM374"/>
      <c r="AN374"/>
      <c r="AO374"/>
      <c r="AP374"/>
      <c r="AQ374"/>
      <c r="AR374"/>
      <c r="AS374"/>
      <c r="AT374"/>
      <c r="AU374"/>
      <c r="AV374"/>
      <c r="AW374"/>
      <c r="AX374"/>
      <c r="AY374"/>
      <c r="AZ374"/>
      <c r="BA374"/>
      <c r="BB374"/>
      <c r="BC374"/>
      <c r="BD374"/>
      <c r="BE374"/>
      <c r="BF374"/>
      <c r="BG374"/>
      <c r="BH374"/>
      <c r="BI374"/>
      <c r="BJ374"/>
      <c r="BK374"/>
      <c r="BL374"/>
    </row>
    <row r="375" spans="1:64">
      <c r="C375"/>
      <c r="D375"/>
      <c r="E375"/>
      <c r="F375"/>
      <c r="G375"/>
      <c r="H375"/>
      <c r="I375"/>
      <c r="J375"/>
      <c r="K375"/>
      <c r="L375"/>
      <c r="M375"/>
      <c r="N375"/>
      <c r="O375"/>
      <c r="P375"/>
      <c r="Q375"/>
      <c r="R375"/>
      <c r="S375"/>
      <c r="T375"/>
      <c r="U375"/>
      <c r="V375"/>
      <c r="W375"/>
      <c r="X375"/>
      <c r="Y375"/>
      <c r="Z375"/>
      <c r="AA375"/>
      <c r="AB375"/>
      <c r="AC375"/>
      <c r="AD375"/>
      <c r="AE375"/>
      <c r="AF375"/>
      <c r="AG375"/>
      <c r="AH375"/>
      <c r="AI375"/>
      <c r="AJ375"/>
      <c r="AK375"/>
      <c r="AL375"/>
      <c r="AM375"/>
      <c r="AN375"/>
      <c r="AO375"/>
      <c r="AP375"/>
      <c r="AQ375"/>
      <c r="AR375"/>
      <c r="AS375"/>
      <c r="AT375"/>
      <c r="AU375"/>
      <c r="AV375"/>
      <c r="AW375"/>
      <c r="AX375"/>
      <c r="AY375"/>
      <c r="AZ375"/>
      <c r="BA375"/>
      <c r="BB375"/>
      <c r="BC375"/>
      <c r="BD375"/>
      <c r="BE375"/>
      <c r="BF375"/>
      <c r="BG375"/>
      <c r="BH375"/>
      <c r="BI375"/>
      <c r="BJ375"/>
      <c r="BK375"/>
      <c r="BL375"/>
    </row>
    <row r="376" spans="1:64">
      <c r="C376"/>
      <c r="D376"/>
      <c r="E376"/>
      <c r="F376"/>
      <c r="G376"/>
      <c r="H376"/>
      <c r="I376"/>
      <c r="J376"/>
      <c r="K376"/>
      <c r="L376"/>
      <c r="M376"/>
      <c r="N376"/>
      <c r="O376"/>
      <c r="P376"/>
      <c r="Q376"/>
      <c r="R376"/>
      <c r="S376"/>
      <c r="T376"/>
      <c r="U376"/>
      <c r="V376"/>
      <c r="W376"/>
      <c r="X376"/>
      <c r="Y376"/>
      <c r="Z376"/>
      <c r="AA376"/>
      <c r="AB376"/>
      <c r="AC376"/>
      <c r="AD376"/>
      <c r="AE376"/>
      <c r="AF376"/>
      <c r="AG376"/>
      <c r="AH376"/>
      <c r="AI376"/>
      <c r="AJ376"/>
      <c r="AK376"/>
      <c r="AL376"/>
      <c r="AM376"/>
      <c r="AN376"/>
      <c r="AO376"/>
      <c r="AP376"/>
      <c r="AQ376"/>
      <c r="AR376"/>
      <c r="AS376"/>
      <c r="AT376"/>
      <c r="AU376"/>
      <c r="AV376"/>
      <c r="AW376"/>
      <c r="AX376"/>
      <c r="AY376"/>
      <c r="AZ376"/>
      <c r="BA376"/>
      <c r="BB376"/>
      <c r="BC376"/>
      <c r="BD376"/>
      <c r="BE376"/>
      <c r="BF376"/>
      <c r="BG376"/>
      <c r="BH376"/>
      <c r="BI376"/>
      <c r="BJ376"/>
      <c r="BK376"/>
      <c r="BL376"/>
    </row>
    <row r="377" spans="1:64">
      <c r="C377"/>
      <c r="D377"/>
      <c r="E377"/>
      <c r="F377"/>
      <c r="G377"/>
      <c r="H377"/>
      <c r="I377"/>
      <c r="J377"/>
      <c r="K377"/>
      <c r="L377"/>
      <c r="M377"/>
      <c r="N377"/>
      <c r="O377"/>
      <c r="P377"/>
      <c r="Q377"/>
      <c r="R377"/>
      <c r="S377"/>
      <c r="T377"/>
      <c r="U377"/>
      <c r="V377"/>
      <c r="W377"/>
      <c r="X377"/>
      <c r="Y377"/>
      <c r="Z377"/>
      <c r="AA377"/>
      <c r="AB377"/>
      <c r="AC377"/>
      <c r="AD377"/>
      <c r="AE377"/>
      <c r="AF377"/>
      <c r="AG377"/>
      <c r="AH377"/>
      <c r="AI377"/>
      <c r="AJ377"/>
      <c r="AK377"/>
      <c r="AL377"/>
      <c r="AM377"/>
      <c r="AN377"/>
      <c r="AO377"/>
      <c r="AP377"/>
      <c r="AQ377"/>
      <c r="AR377"/>
      <c r="AS377"/>
      <c r="AT377"/>
      <c r="AU377"/>
      <c r="AV377"/>
      <c r="AW377"/>
      <c r="AX377"/>
      <c r="AY377"/>
      <c r="AZ377"/>
      <c r="BA377"/>
      <c r="BB377"/>
      <c r="BC377"/>
      <c r="BD377"/>
      <c r="BE377"/>
      <c r="BF377"/>
      <c r="BG377"/>
      <c r="BH377"/>
      <c r="BI377"/>
      <c r="BJ377"/>
      <c r="BK377"/>
      <c r="BL377"/>
    </row>
    <row r="378" spans="1:64">
      <c r="C378"/>
      <c r="D378"/>
      <c r="E378"/>
      <c r="F378"/>
      <c r="G378"/>
      <c r="H378"/>
      <c r="I378"/>
      <c r="J378"/>
      <c r="K378"/>
      <c r="L378"/>
      <c r="M378"/>
      <c r="N378"/>
      <c r="O378"/>
      <c r="P378"/>
      <c r="Q378"/>
      <c r="R378"/>
      <c r="S378"/>
      <c r="T378"/>
      <c r="U378"/>
      <c r="V378"/>
      <c r="W378"/>
      <c r="X378"/>
      <c r="Y378"/>
      <c r="Z378"/>
      <c r="AA378"/>
      <c r="AB378"/>
      <c r="AC378"/>
      <c r="AD378"/>
      <c r="AE378"/>
      <c r="AF378"/>
      <c r="AG378"/>
      <c r="AH378"/>
      <c r="AI378"/>
      <c r="AJ378"/>
      <c r="AK378"/>
      <c r="AL378"/>
      <c r="AM378"/>
      <c r="AN378"/>
      <c r="AO378"/>
      <c r="AP378"/>
      <c r="AQ378"/>
      <c r="AR378"/>
      <c r="AS378"/>
      <c r="AT378"/>
      <c r="AU378"/>
      <c r="AV378"/>
      <c r="AW378"/>
      <c r="AX378"/>
      <c r="AY378"/>
      <c r="AZ378"/>
      <c r="BA378"/>
      <c r="BB378"/>
      <c r="BC378"/>
      <c r="BD378"/>
      <c r="BE378"/>
      <c r="BF378"/>
      <c r="BG378"/>
      <c r="BH378"/>
      <c r="BI378"/>
      <c r="BJ378"/>
      <c r="BK378"/>
      <c r="BL378"/>
    </row>
    <row r="379" spans="1:64">
      <c r="C379"/>
      <c r="D379"/>
      <c r="E379"/>
      <c r="F379"/>
      <c r="G379"/>
      <c r="H379"/>
      <c r="I379"/>
      <c r="J379"/>
      <c r="K379"/>
      <c r="L379"/>
      <c r="M379"/>
      <c r="N379"/>
      <c r="O379"/>
      <c r="P379"/>
      <c r="Q379"/>
      <c r="R379"/>
      <c r="S379"/>
      <c r="T379"/>
      <c r="U379"/>
      <c r="V379"/>
      <c r="W379"/>
      <c r="X379"/>
      <c r="Y379"/>
      <c r="Z379"/>
      <c r="AA379"/>
      <c r="AB379"/>
      <c r="AC379"/>
      <c r="AD379"/>
      <c r="AE379"/>
      <c r="AF379"/>
      <c r="AG379"/>
      <c r="AH379"/>
      <c r="AI379"/>
      <c r="AJ379"/>
      <c r="AK379"/>
      <c r="AL379"/>
      <c r="AM379"/>
      <c r="AN379"/>
      <c r="AO379"/>
      <c r="AP379"/>
      <c r="AQ379"/>
      <c r="AR379"/>
      <c r="AS379"/>
      <c r="AT379"/>
      <c r="AU379"/>
      <c r="AV379"/>
      <c r="AW379"/>
      <c r="AX379"/>
      <c r="AY379"/>
      <c r="AZ379"/>
      <c r="BA379"/>
      <c r="BB379"/>
      <c r="BC379"/>
      <c r="BD379"/>
      <c r="BE379"/>
      <c r="BF379"/>
      <c r="BG379"/>
      <c r="BH379"/>
      <c r="BI379"/>
      <c r="BJ379"/>
      <c r="BK379"/>
      <c r="BL379"/>
    </row>
    <row r="380" spans="1:64">
      <c r="C380"/>
      <c r="D380"/>
      <c r="E380"/>
      <c r="F380"/>
      <c r="G380"/>
      <c r="H380"/>
      <c r="I380"/>
      <c r="J380"/>
      <c r="K380"/>
      <c r="L380"/>
      <c r="M380"/>
      <c r="N380"/>
      <c r="O380"/>
      <c r="P380"/>
      <c r="Q380"/>
      <c r="R380"/>
      <c r="S380"/>
      <c r="T380"/>
      <c r="U380"/>
      <c r="V380"/>
      <c r="W380"/>
      <c r="X380"/>
      <c r="Y380"/>
      <c r="Z380"/>
      <c r="AA380"/>
      <c r="AB380"/>
      <c r="AC380"/>
      <c r="AD380"/>
      <c r="AE380"/>
      <c r="AF380"/>
      <c r="AG380"/>
      <c r="AH380"/>
      <c r="AI380"/>
      <c r="AJ380"/>
      <c r="AK380"/>
      <c r="AL380"/>
      <c r="AM380"/>
      <c r="AN380"/>
      <c r="AO380"/>
      <c r="AP380"/>
      <c r="AQ380"/>
      <c r="AR380"/>
      <c r="AS380"/>
      <c r="AT380"/>
      <c r="AU380"/>
      <c r="AV380"/>
      <c r="AW380"/>
      <c r="AX380"/>
      <c r="AY380"/>
      <c r="AZ380"/>
      <c r="BA380"/>
      <c r="BB380"/>
      <c r="BC380"/>
      <c r="BD380"/>
      <c r="BE380"/>
      <c r="BF380"/>
      <c r="BG380"/>
      <c r="BH380"/>
      <c r="BI380"/>
      <c r="BJ380"/>
      <c r="BK380"/>
      <c r="BL380"/>
    </row>
    <row r="381" spans="1:64">
      <c r="A381" s="21"/>
      <c r="B381" s="21"/>
      <c r="C381"/>
      <c r="D381"/>
      <c r="E381"/>
      <c r="F381"/>
      <c r="G381"/>
      <c r="H381"/>
      <c r="I381"/>
      <c r="J381"/>
      <c r="K381"/>
      <c r="L381"/>
      <c r="M381"/>
      <c r="N381"/>
      <c r="O381"/>
      <c r="P381"/>
      <c r="Q381"/>
      <c r="R381"/>
      <c r="S381"/>
      <c r="T381"/>
      <c r="U381"/>
      <c r="V381"/>
      <c r="W381"/>
      <c r="X381"/>
      <c r="Y381"/>
      <c r="Z381"/>
      <c r="AA381"/>
      <c r="AB381"/>
      <c r="AC381"/>
      <c r="AD381"/>
      <c r="AE381"/>
      <c r="AF381"/>
      <c r="AG381"/>
      <c r="AH381"/>
      <c r="AI381"/>
      <c r="AJ381"/>
      <c r="AK381"/>
      <c r="AL381"/>
      <c r="AM381"/>
      <c r="AN381"/>
      <c r="AO381"/>
      <c r="AP381"/>
      <c r="AQ381"/>
      <c r="AR381"/>
      <c r="AS381"/>
      <c r="AT381"/>
      <c r="AU381"/>
      <c r="AV381"/>
      <c r="AW381"/>
      <c r="AX381"/>
      <c r="AY381"/>
      <c r="AZ381"/>
      <c r="BA381"/>
      <c r="BB381"/>
      <c r="BC381"/>
      <c r="BD381"/>
      <c r="BE381"/>
      <c r="BF381"/>
      <c r="BG381"/>
      <c r="BH381"/>
      <c r="BI381"/>
      <c r="BJ381"/>
      <c r="BK381"/>
      <c r="BL381"/>
    </row>
    <row r="382" spans="1:64">
      <c r="A382" s="21"/>
      <c r="B382" s="21"/>
      <c r="C382"/>
      <c r="D382"/>
      <c r="E382"/>
      <c r="F382"/>
      <c r="G382"/>
      <c r="H382"/>
      <c r="I382"/>
      <c r="J382"/>
      <c r="K382"/>
      <c r="L382"/>
      <c r="M382"/>
      <c r="N382"/>
      <c r="O382"/>
      <c r="P382"/>
      <c r="Q382"/>
      <c r="R382"/>
      <c r="S382"/>
      <c r="T382"/>
      <c r="U382"/>
      <c r="V382"/>
      <c r="W382"/>
      <c r="X382"/>
      <c r="Y382"/>
      <c r="Z382"/>
      <c r="AA382"/>
      <c r="AB382"/>
      <c r="AC382"/>
      <c r="AD382"/>
      <c r="AE382"/>
      <c r="AF382"/>
      <c r="AG382"/>
      <c r="AH382"/>
      <c r="AI382"/>
      <c r="AJ382"/>
      <c r="AK382"/>
      <c r="AL382"/>
      <c r="AM382"/>
      <c r="AN382"/>
      <c r="AO382"/>
      <c r="AP382"/>
      <c r="AQ382"/>
      <c r="AR382"/>
      <c r="AS382"/>
      <c r="AT382"/>
      <c r="AU382"/>
      <c r="AV382"/>
      <c r="AW382"/>
      <c r="AX382"/>
      <c r="AY382"/>
      <c r="AZ382"/>
      <c r="BA382"/>
      <c r="BB382"/>
      <c r="BC382"/>
      <c r="BD382"/>
      <c r="BE382"/>
      <c r="BF382"/>
      <c r="BG382"/>
      <c r="BH382"/>
      <c r="BI382"/>
      <c r="BJ382"/>
      <c r="BK382"/>
      <c r="BL382"/>
    </row>
    <row r="383" spans="1:64">
      <c r="C383"/>
      <c r="D383"/>
      <c r="E383"/>
      <c r="F383"/>
      <c r="G383"/>
      <c r="H383"/>
      <c r="I383"/>
      <c r="J383"/>
      <c r="K383"/>
      <c r="L383"/>
      <c r="M383"/>
      <c r="N383"/>
      <c r="O383"/>
      <c r="P383"/>
      <c r="Q383"/>
      <c r="R383"/>
      <c r="S383"/>
      <c r="T383"/>
      <c r="U383"/>
      <c r="V383"/>
      <c r="W383"/>
      <c r="X383"/>
      <c r="Y383"/>
      <c r="Z383"/>
      <c r="AA383"/>
      <c r="AB383"/>
      <c r="AC383"/>
      <c r="AD383"/>
      <c r="AE383"/>
      <c r="AF383"/>
      <c r="AG383"/>
      <c r="AH383"/>
      <c r="AI383"/>
      <c r="AJ383"/>
      <c r="AK383"/>
      <c r="AL383"/>
      <c r="AM383"/>
      <c r="AN383"/>
      <c r="AO383"/>
      <c r="AP383"/>
      <c r="AQ383"/>
      <c r="AR383"/>
      <c r="AS383"/>
      <c r="AT383"/>
      <c r="AU383"/>
      <c r="AV383"/>
      <c r="AW383"/>
      <c r="AX383"/>
      <c r="AY383"/>
      <c r="AZ383"/>
      <c r="BA383"/>
      <c r="BB383"/>
      <c r="BC383"/>
      <c r="BD383"/>
      <c r="BE383"/>
      <c r="BF383"/>
      <c r="BG383"/>
      <c r="BH383"/>
      <c r="BI383"/>
      <c r="BJ383"/>
      <c r="BK383"/>
      <c r="BL383"/>
    </row>
    <row r="384" spans="1:64">
      <c r="C384"/>
      <c r="D384"/>
      <c r="E384"/>
      <c r="F384"/>
      <c r="G384"/>
      <c r="H384"/>
      <c r="I384"/>
      <c r="J384"/>
      <c r="K384"/>
      <c r="L384"/>
      <c r="M384"/>
      <c r="N384"/>
      <c r="O384"/>
      <c r="P384"/>
      <c r="Q384"/>
      <c r="R384"/>
      <c r="S384"/>
      <c r="T384"/>
      <c r="U384"/>
      <c r="V384"/>
      <c r="W384"/>
      <c r="X384"/>
      <c r="Y384"/>
      <c r="Z384"/>
      <c r="AA384"/>
      <c r="AB384"/>
      <c r="AC384"/>
      <c r="AD384"/>
      <c r="AE384"/>
      <c r="AF384"/>
      <c r="AG384"/>
      <c r="AH384"/>
      <c r="AI384"/>
      <c r="AJ384"/>
      <c r="AK384"/>
      <c r="AL384"/>
      <c r="AM384"/>
      <c r="AN384"/>
      <c r="AO384"/>
      <c r="AP384"/>
      <c r="AQ384"/>
      <c r="AR384"/>
      <c r="AS384"/>
      <c r="AT384"/>
      <c r="AU384"/>
      <c r="AV384"/>
      <c r="AW384"/>
      <c r="AX384"/>
      <c r="AY384"/>
      <c r="AZ384"/>
      <c r="BA384"/>
      <c r="BB384"/>
      <c r="BC384"/>
      <c r="BD384"/>
      <c r="BE384"/>
      <c r="BF384"/>
      <c r="BG384"/>
      <c r="BH384"/>
      <c r="BI384"/>
      <c r="BJ384"/>
      <c r="BK384"/>
      <c r="BL384"/>
    </row>
    <row r="385" spans="1:64">
      <c r="C385"/>
      <c r="D385"/>
      <c r="E385"/>
      <c r="F385"/>
      <c r="G385"/>
      <c r="H385"/>
      <c r="I385"/>
      <c r="J385"/>
      <c r="K385"/>
      <c r="L385"/>
      <c r="M385"/>
      <c r="N385"/>
      <c r="O385"/>
      <c r="P385"/>
      <c r="Q385"/>
      <c r="R385"/>
      <c r="S385"/>
      <c r="T385"/>
      <c r="U385"/>
      <c r="V385"/>
      <c r="W385"/>
      <c r="X385"/>
      <c r="Y385"/>
      <c r="Z385"/>
      <c r="AA385"/>
      <c r="AB385"/>
      <c r="AC385"/>
      <c r="AD385"/>
      <c r="AE385"/>
      <c r="AF385"/>
      <c r="AG385"/>
      <c r="AH385"/>
      <c r="AI385"/>
      <c r="AJ385"/>
      <c r="AK385"/>
      <c r="AL385"/>
      <c r="AM385"/>
      <c r="AN385"/>
      <c r="AO385"/>
      <c r="AP385"/>
      <c r="AQ385"/>
      <c r="AR385"/>
      <c r="AS385"/>
      <c r="AT385"/>
      <c r="AU385"/>
      <c r="AV385"/>
      <c r="AW385"/>
      <c r="AX385"/>
      <c r="AY385"/>
      <c r="AZ385"/>
      <c r="BA385"/>
      <c r="BB385"/>
      <c r="BC385"/>
      <c r="BD385"/>
      <c r="BE385"/>
      <c r="BF385"/>
      <c r="BG385"/>
      <c r="BH385"/>
      <c r="BI385"/>
      <c r="BJ385"/>
      <c r="BK385"/>
      <c r="BL385"/>
    </row>
    <row r="386" spans="1:64">
      <c r="C386"/>
      <c r="D386"/>
      <c r="E386"/>
      <c r="F386"/>
      <c r="G386"/>
      <c r="H386"/>
      <c r="I386"/>
      <c r="J386"/>
      <c r="K386"/>
      <c r="L386"/>
      <c r="M386"/>
      <c r="N386"/>
      <c r="O386"/>
      <c r="P386"/>
      <c r="Q386"/>
      <c r="R386"/>
      <c r="S386"/>
      <c r="T386"/>
      <c r="U386"/>
      <c r="V386"/>
      <c r="W386"/>
      <c r="X386"/>
      <c r="Y386"/>
      <c r="Z386"/>
      <c r="AA386"/>
      <c r="AB386"/>
      <c r="AC386"/>
      <c r="AD386"/>
      <c r="AE386"/>
      <c r="AF386"/>
      <c r="AG386"/>
      <c r="AH386"/>
      <c r="AI386"/>
      <c r="AJ386"/>
      <c r="AK386"/>
      <c r="AL386"/>
      <c r="AM386"/>
      <c r="AN386"/>
      <c r="AO386"/>
      <c r="AP386"/>
      <c r="AQ386"/>
      <c r="AR386"/>
      <c r="AS386"/>
      <c r="AT386"/>
      <c r="AU386"/>
      <c r="AV386"/>
      <c r="AW386"/>
      <c r="AX386"/>
      <c r="AY386"/>
      <c r="AZ386"/>
      <c r="BA386"/>
      <c r="BB386"/>
      <c r="BC386"/>
      <c r="BD386"/>
      <c r="BE386"/>
      <c r="BF386"/>
      <c r="BG386"/>
      <c r="BH386"/>
      <c r="BI386"/>
      <c r="BJ386"/>
      <c r="BK386"/>
      <c r="BL386"/>
    </row>
    <row r="387" spans="1:64">
      <c r="C387"/>
      <c r="D387"/>
      <c r="E387"/>
      <c r="F387"/>
      <c r="G387"/>
      <c r="H387"/>
      <c r="I387"/>
      <c r="J387"/>
      <c r="K387"/>
      <c r="L387"/>
      <c r="M387"/>
      <c r="N387"/>
      <c r="O387"/>
      <c r="P387"/>
      <c r="Q387"/>
      <c r="R387"/>
      <c r="S387"/>
      <c r="T387"/>
      <c r="U387"/>
      <c r="V387"/>
      <c r="W387"/>
      <c r="X387"/>
      <c r="Y387"/>
      <c r="Z387"/>
      <c r="AA387"/>
      <c r="AB387"/>
      <c r="AC387"/>
      <c r="AD387"/>
      <c r="AE387"/>
      <c r="AF387"/>
      <c r="AG387"/>
      <c r="AH387"/>
      <c r="AI387"/>
      <c r="AJ387"/>
      <c r="AK387"/>
      <c r="AL387"/>
      <c r="AM387"/>
      <c r="AN387"/>
      <c r="AO387"/>
      <c r="AP387"/>
      <c r="AQ387"/>
      <c r="AR387"/>
      <c r="AS387"/>
      <c r="AT387"/>
      <c r="AU387"/>
      <c r="AV387"/>
      <c r="AW387"/>
      <c r="AX387"/>
      <c r="AY387"/>
      <c r="AZ387"/>
      <c r="BA387"/>
      <c r="BB387"/>
      <c r="BC387"/>
      <c r="BD387"/>
      <c r="BE387"/>
      <c r="BF387"/>
      <c r="BG387"/>
      <c r="BH387"/>
      <c r="BI387"/>
      <c r="BJ387"/>
      <c r="BK387"/>
      <c r="BL387"/>
    </row>
    <row r="388" spans="1:64">
      <c r="C388"/>
      <c r="D388"/>
      <c r="E388"/>
      <c r="F388"/>
      <c r="G388"/>
      <c r="H388"/>
      <c r="I388"/>
      <c r="J388"/>
      <c r="K388"/>
      <c r="L388"/>
      <c r="M388"/>
      <c r="N388"/>
      <c r="O388"/>
      <c r="P388"/>
      <c r="Q388"/>
      <c r="R388"/>
      <c r="S388"/>
      <c r="T388"/>
      <c r="U388"/>
      <c r="V388"/>
      <c r="W388"/>
      <c r="X388"/>
      <c r="Y388"/>
      <c r="Z388"/>
      <c r="AA388"/>
      <c r="AB388"/>
      <c r="AC388"/>
      <c r="AD388"/>
      <c r="AE388"/>
      <c r="AF388"/>
      <c r="AG388"/>
      <c r="AH388"/>
      <c r="AI388"/>
      <c r="AJ388"/>
      <c r="AK388"/>
      <c r="AL388"/>
      <c r="AM388"/>
      <c r="AN388"/>
      <c r="AO388"/>
      <c r="AP388"/>
      <c r="AQ388"/>
      <c r="AR388"/>
      <c r="AS388"/>
      <c r="AT388"/>
      <c r="AU388"/>
      <c r="AV388"/>
      <c r="AW388"/>
      <c r="AX388"/>
      <c r="AY388"/>
      <c r="AZ388"/>
      <c r="BA388"/>
      <c r="BB388"/>
      <c r="BC388"/>
      <c r="BD388"/>
      <c r="BE388"/>
      <c r="BF388"/>
      <c r="BG388"/>
      <c r="BH388"/>
      <c r="BI388"/>
      <c r="BJ388"/>
      <c r="BK388"/>
      <c r="BL388"/>
    </row>
    <row r="389" spans="1:64">
      <c r="C389"/>
      <c r="D389"/>
      <c r="E389"/>
      <c r="F389"/>
      <c r="G389"/>
      <c r="H389"/>
      <c r="I389"/>
      <c r="J389"/>
      <c r="K389"/>
      <c r="L389"/>
      <c r="M389"/>
      <c r="N389"/>
      <c r="O389"/>
      <c r="P389"/>
      <c r="Q389"/>
      <c r="R389"/>
      <c r="S389"/>
      <c r="T389"/>
      <c r="U389"/>
      <c r="V389"/>
      <c r="W389"/>
      <c r="X389"/>
      <c r="Y389"/>
      <c r="Z389"/>
      <c r="AA389"/>
      <c r="AB389"/>
      <c r="AC389"/>
      <c r="AD389"/>
      <c r="AE389"/>
      <c r="AF389"/>
      <c r="AG389"/>
      <c r="AH389"/>
      <c r="AI389"/>
      <c r="AJ389"/>
      <c r="AK389"/>
      <c r="AL389"/>
      <c r="AM389"/>
      <c r="AN389"/>
      <c r="AO389"/>
      <c r="AP389"/>
      <c r="AQ389"/>
      <c r="AR389"/>
      <c r="AS389"/>
      <c r="AT389"/>
      <c r="AU389"/>
      <c r="AV389"/>
      <c r="AW389"/>
      <c r="AX389"/>
      <c r="AY389"/>
      <c r="AZ389"/>
      <c r="BA389"/>
      <c r="BB389"/>
      <c r="BC389"/>
      <c r="BD389"/>
      <c r="BE389"/>
      <c r="BF389"/>
      <c r="BG389"/>
      <c r="BH389"/>
      <c r="BI389"/>
      <c r="BJ389"/>
      <c r="BK389"/>
      <c r="BL389"/>
    </row>
    <row r="390" spans="1:64">
      <c r="C390"/>
      <c r="D390"/>
      <c r="E390"/>
      <c r="F390"/>
      <c r="G390"/>
      <c r="H390"/>
      <c r="I390"/>
      <c r="J390"/>
      <c r="K390"/>
      <c r="L390"/>
      <c r="M390"/>
      <c r="N390"/>
      <c r="O390"/>
      <c r="P390"/>
      <c r="Q390"/>
      <c r="R390"/>
      <c r="S390"/>
      <c r="T390"/>
      <c r="U390"/>
      <c r="V390"/>
      <c r="W390"/>
      <c r="X390"/>
      <c r="Y390"/>
      <c r="Z390"/>
      <c r="AA390"/>
      <c r="AB390"/>
      <c r="AC390"/>
      <c r="AD390"/>
      <c r="AE390"/>
      <c r="AF390"/>
      <c r="AG390"/>
      <c r="AH390"/>
      <c r="AI390"/>
      <c r="AJ390"/>
      <c r="AK390"/>
      <c r="AL390"/>
      <c r="AM390"/>
      <c r="AN390"/>
      <c r="AO390"/>
      <c r="AP390"/>
      <c r="AQ390"/>
      <c r="AR390"/>
      <c r="AS390"/>
      <c r="AT390"/>
      <c r="AU390"/>
      <c r="AV390"/>
      <c r="AW390"/>
      <c r="AX390"/>
      <c r="AY390"/>
      <c r="AZ390"/>
      <c r="BA390"/>
      <c r="BB390"/>
      <c r="BC390"/>
      <c r="BD390"/>
      <c r="BE390"/>
      <c r="BF390"/>
      <c r="BG390"/>
      <c r="BH390"/>
      <c r="BI390"/>
      <c r="BJ390"/>
      <c r="BK390"/>
      <c r="BL390"/>
    </row>
    <row r="391" spans="1:64">
      <c r="C391"/>
      <c r="D391"/>
      <c r="E391"/>
      <c r="F391"/>
      <c r="G391"/>
      <c r="H391"/>
      <c r="I391"/>
      <c r="J391"/>
      <c r="K391"/>
      <c r="L391"/>
      <c r="M391"/>
      <c r="N391"/>
      <c r="O391"/>
      <c r="P391"/>
      <c r="Q391"/>
      <c r="R391"/>
      <c r="S391"/>
      <c r="T391"/>
      <c r="U391"/>
      <c r="V391"/>
      <c r="W391"/>
      <c r="X391"/>
      <c r="Y391"/>
      <c r="Z391"/>
      <c r="AA391"/>
      <c r="AB391"/>
      <c r="AC391"/>
      <c r="AD391"/>
      <c r="AE391"/>
      <c r="AF391"/>
      <c r="AG391"/>
      <c r="AH391"/>
      <c r="AI391"/>
      <c r="AJ391"/>
      <c r="AK391"/>
      <c r="AL391"/>
      <c r="AM391"/>
      <c r="AN391"/>
      <c r="AO391"/>
      <c r="AP391"/>
      <c r="AQ391"/>
      <c r="AR391"/>
      <c r="AS391"/>
      <c r="AT391"/>
      <c r="AU391"/>
      <c r="AV391"/>
      <c r="AW391"/>
      <c r="AX391"/>
      <c r="AY391"/>
      <c r="AZ391"/>
      <c r="BA391"/>
      <c r="BB391"/>
      <c r="BC391"/>
      <c r="BD391"/>
      <c r="BE391"/>
      <c r="BF391"/>
      <c r="BG391"/>
      <c r="BH391"/>
      <c r="BI391"/>
      <c r="BJ391"/>
      <c r="BK391"/>
      <c r="BL391"/>
    </row>
    <row r="392" spans="1:64">
      <c r="C392"/>
      <c r="D392"/>
      <c r="E392"/>
      <c r="F392"/>
      <c r="G392"/>
      <c r="H392"/>
      <c r="I392"/>
      <c r="J392"/>
      <c r="K392"/>
      <c r="L392"/>
      <c r="M392"/>
      <c r="N392"/>
      <c r="O392"/>
      <c r="P392"/>
      <c r="Q392"/>
      <c r="R392"/>
      <c r="S392"/>
      <c r="T392"/>
      <c r="U392"/>
      <c r="V392"/>
      <c r="W392"/>
      <c r="X392"/>
      <c r="Y392"/>
      <c r="Z392"/>
      <c r="AA392"/>
      <c r="AB392"/>
      <c r="AC392"/>
      <c r="AD392"/>
      <c r="AE392"/>
      <c r="AF392"/>
      <c r="AG392"/>
      <c r="AH392"/>
      <c r="AI392"/>
      <c r="AJ392"/>
      <c r="AK392"/>
      <c r="AL392"/>
      <c r="AM392"/>
      <c r="AN392"/>
      <c r="AO392"/>
      <c r="AP392"/>
      <c r="AQ392"/>
      <c r="AR392"/>
      <c r="AS392"/>
      <c r="AT392"/>
      <c r="AU392"/>
      <c r="AV392"/>
      <c r="AW392"/>
      <c r="AX392"/>
      <c r="AY392"/>
      <c r="AZ392"/>
      <c r="BA392"/>
      <c r="BB392"/>
      <c r="BC392"/>
      <c r="BD392"/>
      <c r="BE392"/>
      <c r="BF392"/>
      <c r="BG392"/>
      <c r="BH392"/>
      <c r="BI392"/>
      <c r="BJ392"/>
      <c r="BK392"/>
      <c r="BL392"/>
    </row>
    <row r="393" spans="1:64">
      <c r="C393"/>
      <c r="D393"/>
      <c r="E393"/>
      <c r="F393"/>
      <c r="G393"/>
      <c r="H393"/>
      <c r="I393"/>
      <c r="J393"/>
      <c r="K393"/>
      <c r="L393"/>
      <c r="M393"/>
      <c r="N393"/>
      <c r="O393"/>
      <c r="P393"/>
      <c r="Q393"/>
      <c r="R393"/>
      <c r="S393"/>
      <c r="T393"/>
      <c r="U393"/>
      <c r="V393"/>
      <c r="W393"/>
      <c r="X393"/>
      <c r="Y393"/>
      <c r="Z393"/>
      <c r="AA393"/>
      <c r="AB393"/>
      <c r="AC393"/>
      <c r="AD393"/>
      <c r="AE393"/>
      <c r="AF393"/>
      <c r="AG393"/>
      <c r="AH393"/>
      <c r="AI393"/>
      <c r="AJ393"/>
      <c r="AK393"/>
      <c r="AL393"/>
      <c r="AM393"/>
      <c r="AN393"/>
      <c r="AO393"/>
      <c r="AP393"/>
      <c r="AQ393"/>
      <c r="AR393"/>
      <c r="AS393"/>
      <c r="AT393"/>
      <c r="AU393"/>
      <c r="AV393"/>
      <c r="AW393"/>
      <c r="AX393"/>
      <c r="AY393"/>
      <c r="AZ393"/>
      <c r="BA393"/>
      <c r="BB393"/>
      <c r="BC393"/>
      <c r="BD393"/>
      <c r="BE393"/>
      <c r="BF393"/>
      <c r="BG393"/>
      <c r="BH393"/>
      <c r="BI393"/>
      <c r="BJ393"/>
      <c r="BK393"/>
      <c r="BL393"/>
    </row>
    <row r="394" spans="1:64">
      <c r="C394"/>
      <c r="D394"/>
      <c r="E394"/>
      <c r="F394"/>
      <c r="G394"/>
      <c r="H394"/>
      <c r="I394"/>
      <c r="J394"/>
      <c r="K394"/>
      <c r="L394"/>
      <c r="M394"/>
      <c r="N394"/>
      <c r="O394"/>
      <c r="P394"/>
      <c r="Q394"/>
      <c r="R394"/>
      <c r="S394"/>
      <c r="T394"/>
      <c r="U394"/>
      <c r="V394"/>
      <c r="W394"/>
      <c r="X394"/>
      <c r="Y394"/>
      <c r="Z394"/>
      <c r="AA394"/>
      <c r="AB394"/>
      <c r="AC394"/>
      <c r="AD394"/>
      <c r="AE394"/>
      <c r="AF394"/>
      <c r="AG394"/>
      <c r="AH394"/>
      <c r="AI394"/>
      <c r="AJ394"/>
      <c r="AK394"/>
      <c r="AL394"/>
      <c r="AM394"/>
      <c r="AN394"/>
      <c r="AO394"/>
      <c r="AP394"/>
      <c r="AQ394"/>
      <c r="AR394"/>
      <c r="AS394"/>
      <c r="AT394"/>
      <c r="AU394"/>
      <c r="AV394"/>
      <c r="AW394"/>
      <c r="AX394"/>
      <c r="AY394"/>
      <c r="AZ394"/>
      <c r="BA394"/>
      <c r="BB394"/>
      <c r="BC394"/>
      <c r="BD394"/>
      <c r="BE394"/>
      <c r="BF394"/>
      <c r="BG394"/>
      <c r="BH394"/>
      <c r="BI394"/>
      <c r="BJ394"/>
      <c r="BK394"/>
      <c r="BL394"/>
    </row>
    <row r="395" spans="1:64">
      <c r="C395"/>
      <c r="D395"/>
      <c r="E395"/>
      <c r="F395"/>
      <c r="G395"/>
      <c r="H395"/>
      <c r="I395"/>
      <c r="J395"/>
      <c r="K395"/>
      <c r="L395"/>
      <c r="M395"/>
      <c r="N395"/>
      <c r="O395"/>
      <c r="P395"/>
      <c r="Q395"/>
      <c r="R395"/>
      <c r="S395"/>
      <c r="T395"/>
      <c r="U395"/>
      <c r="V395"/>
      <c r="W395"/>
      <c r="X395"/>
      <c r="Y395"/>
      <c r="Z395"/>
      <c r="AA395"/>
      <c r="AB395"/>
      <c r="AC395"/>
      <c r="AD395"/>
      <c r="AE395"/>
      <c r="AF395"/>
      <c r="AG395"/>
      <c r="AH395"/>
      <c r="AI395"/>
      <c r="AJ395"/>
      <c r="AK395"/>
      <c r="AL395"/>
      <c r="AM395"/>
      <c r="AN395"/>
      <c r="AO395"/>
      <c r="AP395"/>
      <c r="AQ395"/>
      <c r="AR395"/>
      <c r="AS395"/>
      <c r="AT395"/>
      <c r="AU395"/>
      <c r="AV395"/>
      <c r="AW395"/>
      <c r="AX395"/>
      <c r="AY395"/>
      <c r="AZ395"/>
      <c r="BA395"/>
      <c r="BB395"/>
      <c r="BC395"/>
      <c r="BD395"/>
      <c r="BE395"/>
      <c r="BF395"/>
      <c r="BG395"/>
      <c r="BH395"/>
      <c r="BI395"/>
      <c r="BJ395"/>
      <c r="BK395"/>
      <c r="BL395"/>
    </row>
    <row r="396" spans="1:64">
      <c r="C396"/>
      <c r="D396"/>
      <c r="E396"/>
      <c r="F396"/>
      <c r="G396"/>
      <c r="H396"/>
      <c r="I396"/>
      <c r="J396"/>
      <c r="K396"/>
      <c r="L396"/>
      <c r="M396"/>
      <c r="N396"/>
      <c r="O396"/>
      <c r="P396"/>
      <c r="Q396"/>
      <c r="R396"/>
      <c r="S396"/>
      <c r="T396"/>
      <c r="U396"/>
      <c r="V396"/>
      <c r="W396"/>
      <c r="X396"/>
      <c r="Y396"/>
      <c r="Z396"/>
      <c r="AA396"/>
      <c r="AB396"/>
      <c r="AC396"/>
      <c r="AD396"/>
      <c r="AE396"/>
      <c r="AF396"/>
      <c r="AG396"/>
      <c r="AH396"/>
      <c r="AI396"/>
      <c r="AJ396"/>
      <c r="AK396"/>
      <c r="AL396"/>
      <c r="AM396"/>
      <c r="AN396"/>
      <c r="AO396"/>
      <c r="AP396"/>
      <c r="AQ396"/>
      <c r="AR396"/>
      <c r="AS396"/>
      <c r="AT396"/>
      <c r="AU396"/>
      <c r="AV396"/>
      <c r="AW396"/>
      <c r="AX396"/>
      <c r="AY396"/>
      <c r="AZ396"/>
      <c r="BA396"/>
      <c r="BB396"/>
      <c r="BC396"/>
      <c r="BD396"/>
      <c r="BE396"/>
      <c r="BF396"/>
      <c r="BG396"/>
      <c r="BH396"/>
      <c r="BI396"/>
      <c r="BJ396"/>
      <c r="BK396"/>
      <c r="BL396"/>
    </row>
    <row r="397" spans="1:64">
      <c r="C397"/>
      <c r="D397"/>
      <c r="E397"/>
      <c r="F397"/>
      <c r="G397"/>
      <c r="H397"/>
      <c r="I397"/>
      <c r="J397"/>
      <c r="K397"/>
      <c r="L397"/>
      <c r="M397"/>
      <c r="N397"/>
      <c r="O397"/>
      <c r="P397"/>
      <c r="Q397"/>
      <c r="R397"/>
      <c r="S397"/>
      <c r="T397"/>
      <c r="U397"/>
      <c r="V397"/>
      <c r="W397"/>
      <c r="X397"/>
      <c r="Y397"/>
      <c r="Z397"/>
      <c r="AA397"/>
      <c r="AB397"/>
      <c r="AC397"/>
      <c r="AD397"/>
      <c r="AE397"/>
      <c r="AF397"/>
      <c r="AG397"/>
      <c r="AH397"/>
      <c r="AI397"/>
      <c r="AJ397"/>
      <c r="AK397"/>
      <c r="AL397"/>
      <c r="AM397"/>
      <c r="AN397"/>
      <c r="AO397"/>
      <c r="AP397"/>
      <c r="AQ397"/>
      <c r="AR397"/>
      <c r="AS397"/>
      <c r="AT397"/>
      <c r="AU397"/>
      <c r="AV397"/>
      <c r="AW397"/>
      <c r="AX397"/>
      <c r="AY397"/>
      <c r="AZ397"/>
      <c r="BA397"/>
      <c r="BB397"/>
      <c r="BC397"/>
      <c r="BD397"/>
      <c r="BE397"/>
      <c r="BF397"/>
      <c r="BG397"/>
      <c r="BH397"/>
      <c r="BI397"/>
      <c r="BJ397"/>
      <c r="BK397"/>
      <c r="BL397"/>
    </row>
    <row r="398" spans="1:64">
      <c r="C398"/>
      <c r="D398"/>
      <c r="E398"/>
      <c r="F398"/>
      <c r="G398"/>
      <c r="H398"/>
      <c r="I398"/>
      <c r="J398"/>
      <c r="K398"/>
      <c r="L398"/>
      <c r="M398"/>
      <c r="N398"/>
      <c r="O398"/>
      <c r="P398"/>
      <c r="Q398"/>
      <c r="R398"/>
      <c r="S398"/>
      <c r="T398"/>
      <c r="U398"/>
      <c r="V398"/>
      <c r="W398"/>
      <c r="X398"/>
      <c r="Y398"/>
      <c r="Z398"/>
      <c r="AA398"/>
      <c r="AB398"/>
      <c r="AC398"/>
      <c r="AD398"/>
      <c r="AE398"/>
      <c r="AF398"/>
      <c r="AG398"/>
      <c r="AH398"/>
      <c r="AI398"/>
      <c r="AJ398"/>
      <c r="AK398"/>
      <c r="AL398"/>
      <c r="AM398"/>
      <c r="AN398"/>
      <c r="AO398"/>
      <c r="AP398"/>
      <c r="AQ398"/>
      <c r="AR398"/>
      <c r="AS398"/>
      <c r="AT398"/>
      <c r="AU398"/>
      <c r="AV398"/>
      <c r="AW398"/>
      <c r="AX398"/>
      <c r="AY398"/>
      <c r="AZ398"/>
      <c r="BA398"/>
      <c r="BB398"/>
      <c r="BC398"/>
      <c r="BD398"/>
      <c r="BE398"/>
      <c r="BF398"/>
      <c r="BG398"/>
      <c r="BH398"/>
      <c r="BI398"/>
      <c r="BJ398"/>
      <c r="BK398"/>
      <c r="BL398"/>
    </row>
    <row r="399" spans="1:64">
      <c r="A399" s="21"/>
      <c r="B399" s="21"/>
      <c r="C399"/>
      <c r="D399"/>
      <c r="E399"/>
      <c r="F399"/>
      <c r="G399"/>
      <c r="H399"/>
      <c r="I399"/>
      <c r="J399"/>
      <c r="K399"/>
      <c r="L399"/>
      <c r="M399"/>
      <c r="N399"/>
      <c r="O399"/>
      <c r="P399"/>
      <c r="Q399"/>
      <c r="R399"/>
      <c r="S399"/>
      <c r="T399"/>
      <c r="U399"/>
      <c r="V399"/>
      <c r="W399"/>
      <c r="X399"/>
      <c r="Y399"/>
      <c r="Z399"/>
      <c r="AA399"/>
      <c r="AB399"/>
      <c r="AC399"/>
      <c r="AD399"/>
      <c r="AE399"/>
      <c r="AF399"/>
      <c r="AG399"/>
      <c r="AH399"/>
      <c r="AI399"/>
      <c r="AJ399"/>
      <c r="AK399"/>
      <c r="AL399"/>
      <c r="AM399"/>
      <c r="AN399"/>
      <c r="AO399"/>
      <c r="AP399"/>
      <c r="AQ399"/>
      <c r="AR399"/>
      <c r="AS399"/>
      <c r="AT399"/>
      <c r="AU399"/>
      <c r="AV399"/>
      <c r="AW399"/>
      <c r="AX399"/>
      <c r="AY399"/>
      <c r="AZ399"/>
      <c r="BA399"/>
      <c r="BB399"/>
      <c r="BC399"/>
      <c r="BD399"/>
      <c r="BE399"/>
      <c r="BF399"/>
      <c r="BG399"/>
      <c r="BH399"/>
      <c r="BI399"/>
      <c r="BJ399"/>
      <c r="BK399"/>
      <c r="BL399"/>
    </row>
    <row r="400" spans="1:64">
      <c r="A400" s="21"/>
      <c r="B400" s="21"/>
      <c r="C400"/>
      <c r="D400"/>
      <c r="E400"/>
      <c r="F400"/>
      <c r="G400"/>
      <c r="H400"/>
      <c r="I400"/>
      <c r="J400"/>
      <c r="K400"/>
      <c r="L400"/>
      <c r="M400"/>
      <c r="N400"/>
      <c r="O400"/>
      <c r="P400"/>
      <c r="Q400"/>
      <c r="R400"/>
      <c r="S400"/>
      <c r="T400"/>
      <c r="U400"/>
      <c r="V400"/>
      <c r="W400"/>
      <c r="X400"/>
      <c r="Y400"/>
      <c r="Z400"/>
      <c r="AA400"/>
      <c r="AB400"/>
      <c r="AC400"/>
      <c r="AD400"/>
      <c r="AE400"/>
      <c r="AF400"/>
      <c r="AG400"/>
      <c r="AH400"/>
      <c r="AI400"/>
      <c r="AJ400"/>
      <c r="AK400"/>
      <c r="AL400"/>
      <c r="AM400"/>
      <c r="AN400"/>
      <c r="AO400"/>
      <c r="AP400"/>
      <c r="AQ400"/>
      <c r="AR400"/>
      <c r="AS400"/>
      <c r="AT400"/>
      <c r="AU400"/>
      <c r="AV400"/>
      <c r="AW400"/>
      <c r="AX400"/>
      <c r="AY400"/>
      <c r="AZ400"/>
      <c r="BA400"/>
      <c r="BB400"/>
      <c r="BC400"/>
      <c r="BD400"/>
      <c r="BE400"/>
      <c r="BF400"/>
      <c r="BG400"/>
      <c r="BH400"/>
      <c r="BI400"/>
      <c r="BJ400"/>
      <c r="BK400"/>
      <c r="BL400"/>
    </row>
    <row r="401" spans="1:64">
      <c r="A401" s="21"/>
      <c r="B401" s="21"/>
      <c r="C401"/>
      <c r="D401"/>
      <c r="E401"/>
      <c r="F401"/>
      <c r="G401"/>
      <c r="H401"/>
      <c r="I401"/>
      <c r="J401"/>
      <c r="K401"/>
      <c r="L401"/>
      <c r="M401"/>
      <c r="N401"/>
      <c r="O401"/>
      <c r="P401"/>
      <c r="Q401"/>
      <c r="R401"/>
      <c r="S401"/>
      <c r="T401"/>
      <c r="U401"/>
      <c r="V401"/>
      <c r="W401"/>
      <c r="X401"/>
      <c r="Y401"/>
      <c r="Z401"/>
      <c r="AA401"/>
      <c r="AB401"/>
      <c r="AC401"/>
      <c r="AD401"/>
      <c r="AE401"/>
      <c r="AF401"/>
      <c r="AG401"/>
      <c r="AH401"/>
      <c r="AI401"/>
      <c r="AJ401"/>
      <c r="AK401"/>
      <c r="AL401"/>
      <c r="AM401"/>
      <c r="AN401"/>
      <c r="AO401"/>
      <c r="AP401"/>
      <c r="AQ401"/>
      <c r="AR401"/>
      <c r="AS401"/>
      <c r="AT401"/>
      <c r="AU401"/>
      <c r="AV401"/>
      <c r="AW401"/>
      <c r="AX401"/>
      <c r="AY401"/>
      <c r="AZ401"/>
      <c r="BA401"/>
      <c r="BB401"/>
      <c r="BC401"/>
      <c r="BD401"/>
      <c r="BE401"/>
      <c r="BF401"/>
      <c r="BG401"/>
      <c r="BH401"/>
      <c r="BI401"/>
      <c r="BJ401"/>
      <c r="BK401"/>
      <c r="BL401"/>
    </row>
    <row r="402" spans="1:64">
      <c r="C402"/>
      <c r="D402"/>
      <c r="E402"/>
      <c r="F402"/>
      <c r="G402"/>
      <c r="H402"/>
      <c r="I402"/>
      <c r="J402"/>
      <c r="K402"/>
      <c r="L402"/>
      <c r="M402"/>
      <c r="N402"/>
      <c r="O402"/>
      <c r="P402"/>
      <c r="Q402"/>
      <c r="R402"/>
      <c r="S402"/>
      <c r="T402"/>
      <c r="U402"/>
      <c r="V402"/>
      <c r="W402"/>
      <c r="X402"/>
      <c r="Y402"/>
      <c r="Z402"/>
      <c r="AA402"/>
      <c r="AB402"/>
      <c r="AC402"/>
      <c r="AD402"/>
      <c r="AE402"/>
      <c r="AF402"/>
      <c r="AG402"/>
      <c r="AH402"/>
      <c r="AI402"/>
      <c r="AJ402"/>
      <c r="AK402"/>
      <c r="AL402"/>
      <c r="AM402"/>
      <c r="AN402"/>
      <c r="AO402"/>
      <c r="AP402"/>
      <c r="AQ402"/>
      <c r="AR402"/>
      <c r="AS402"/>
      <c r="AT402"/>
      <c r="AU402"/>
      <c r="AV402"/>
      <c r="AW402"/>
      <c r="AX402"/>
      <c r="AY402"/>
      <c r="AZ402"/>
      <c r="BA402"/>
      <c r="BB402"/>
      <c r="BC402"/>
      <c r="BD402"/>
      <c r="BE402"/>
      <c r="BF402"/>
      <c r="BG402"/>
      <c r="BH402"/>
      <c r="BI402"/>
      <c r="BJ402"/>
      <c r="BK402"/>
      <c r="BL402"/>
    </row>
    <row r="403" spans="1:64">
      <c r="C403"/>
      <c r="D403"/>
      <c r="E403"/>
      <c r="F403"/>
      <c r="G403"/>
      <c r="H403"/>
      <c r="I403"/>
      <c r="J403"/>
      <c r="K403"/>
      <c r="L403"/>
      <c r="M403"/>
      <c r="N403"/>
      <c r="O403"/>
      <c r="P403"/>
      <c r="Q403"/>
      <c r="R403"/>
      <c r="S403"/>
      <c r="T403"/>
      <c r="U403"/>
      <c r="V403"/>
      <c r="W403"/>
      <c r="X403"/>
      <c r="Y403"/>
      <c r="Z403"/>
      <c r="AA403"/>
      <c r="AB403"/>
      <c r="AC403"/>
      <c r="AD403"/>
      <c r="AE403"/>
      <c r="AF403"/>
      <c r="AG403"/>
      <c r="AH403"/>
      <c r="AI403"/>
      <c r="AJ403"/>
      <c r="AK403"/>
      <c r="AL403"/>
      <c r="AM403"/>
      <c r="AN403"/>
      <c r="AO403"/>
      <c r="AP403"/>
      <c r="AQ403"/>
      <c r="AR403"/>
      <c r="AS403"/>
      <c r="AT403"/>
      <c r="AU403"/>
      <c r="AV403"/>
      <c r="AW403"/>
      <c r="AX403"/>
      <c r="AY403"/>
      <c r="AZ403"/>
      <c r="BA403"/>
      <c r="BB403"/>
      <c r="BC403"/>
      <c r="BD403"/>
      <c r="BE403"/>
      <c r="BF403"/>
      <c r="BG403"/>
      <c r="BH403"/>
      <c r="BI403"/>
      <c r="BJ403"/>
      <c r="BK403"/>
      <c r="BL403"/>
    </row>
    <row r="404" spans="1:64">
      <c r="C404"/>
      <c r="D404"/>
      <c r="E404"/>
      <c r="F404"/>
      <c r="G404"/>
      <c r="H404"/>
      <c r="I404"/>
      <c r="J404"/>
      <c r="K404"/>
      <c r="L404"/>
      <c r="M404"/>
      <c r="N404"/>
      <c r="O404"/>
      <c r="P404"/>
      <c r="Q404"/>
      <c r="R404"/>
      <c r="S404"/>
      <c r="T404"/>
      <c r="U404"/>
      <c r="V404"/>
      <c r="W404"/>
      <c r="X404"/>
      <c r="Y404"/>
      <c r="Z404"/>
      <c r="AA404"/>
      <c r="AB404"/>
      <c r="AC404"/>
      <c r="AD404"/>
      <c r="AE404"/>
      <c r="AF404"/>
      <c r="AG404"/>
      <c r="AH404"/>
      <c r="AI404"/>
      <c r="AJ404"/>
      <c r="AK404"/>
      <c r="AL404"/>
      <c r="AM404"/>
      <c r="AN404"/>
      <c r="AO404"/>
      <c r="AP404"/>
      <c r="AQ404"/>
      <c r="AR404"/>
      <c r="AS404"/>
      <c r="AT404"/>
      <c r="AU404"/>
      <c r="AV404"/>
      <c r="AW404"/>
      <c r="AX404"/>
      <c r="AY404"/>
      <c r="AZ404"/>
      <c r="BA404"/>
      <c r="BB404"/>
      <c r="BC404"/>
      <c r="BD404"/>
      <c r="BE404"/>
      <c r="BF404"/>
      <c r="BG404"/>
      <c r="BH404"/>
      <c r="BI404"/>
      <c r="BJ404"/>
      <c r="BK404"/>
      <c r="BL404"/>
    </row>
    <row r="405" spans="1:64">
      <c r="C405"/>
      <c r="D405"/>
      <c r="E405"/>
      <c r="F405"/>
      <c r="G405"/>
      <c r="H405"/>
      <c r="I405"/>
      <c r="J405"/>
      <c r="K405"/>
      <c r="L405"/>
      <c r="M405"/>
      <c r="N405"/>
      <c r="O405"/>
      <c r="P405"/>
      <c r="Q405"/>
      <c r="R405"/>
      <c r="S405"/>
      <c r="T405"/>
      <c r="U405"/>
      <c r="V405"/>
      <c r="W405"/>
      <c r="X405"/>
      <c r="Y405"/>
      <c r="Z405"/>
      <c r="AA405"/>
      <c r="AB405"/>
      <c r="AC405"/>
      <c r="AD405"/>
      <c r="AE405"/>
      <c r="AF405"/>
      <c r="AG405"/>
      <c r="AH405"/>
      <c r="AI405"/>
      <c r="AJ405"/>
      <c r="AK405"/>
      <c r="AL405"/>
      <c r="AM405"/>
      <c r="AN405"/>
      <c r="AO405"/>
      <c r="AP405"/>
      <c r="AQ405"/>
      <c r="AR405"/>
      <c r="AS405"/>
      <c r="AT405"/>
      <c r="AU405"/>
      <c r="AV405"/>
      <c r="AW405"/>
      <c r="AX405"/>
      <c r="AY405"/>
      <c r="AZ405"/>
      <c r="BA405"/>
      <c r="BB405"/>
      <c r="BC405"/>
      <c r="BD405"/>
      <c r="BE405"/>
      <c r="BF405"/>
      <c r="BG405"/>
      <c r="BH405"/>
      <c r="BI405"/>
      <c r="BJ405"/>
      <c r="BK405"/>
      <c r="BL405"/>
    </row>
    <row r="406" spans="1:64">
      <c r="C406"/>
      <c r="D406"/>
      <c r="E406"/>
      <c r="F406"/>
      <c r="G406"/>
      <c r="H406"/>
      <c r="I406"/>
      <c r="J406"/>
      <c r="K406"/>
      <c r="L406"/>
      <c r="M406"/>
      <c r="N406"/>
      <c r="O406"/>
      <c r="P406"/>
      <c r="Q406"/>
      <c r="R406"/>
      <c r="S406"/>
      <c r="T406"/>
      <c r="U406"/>
      <c r="V406"/>
      <c r="W406"/>
      <c r="X406"/>
      <c r="Y406"/>
      <c r="Z406"/>
      <c r="AA406"/>
      <c r="AB406"/>
      <c r="AC406"/>
      <c r="AD406"/>
      <c r="AE406"/>
      <c r="AF406"/>
      <c r="AG406"/>
      <c r="AH406"/>
      <c r="AI406"/>
      <c r="AJ406"/>
      <c r="AK406"/>
      <c r="AL406"/>
      <c r="AM406"/>
      <c r="AN406"/>
      <c r="AO406"/>
      <c r="AP406"/>
      <c r="AQ406"/>
      <c r="AR406"/>
      <c r="AS406"/>
      <c r="AT406"/>
      <c r="AU406"/>
      <c r="AV406"/>
      <c r="AW406"/>
      <c r="AX406"/>
      <c r="AY406"/>
      <c r="AZ406"/>
      <c r="BA406"/>
      <c r="BB406"/>
      <c r="BC406"/>
      <c r="BD406"/>
      <c r="BE406"/>
      <c r="BF406"/>
      <c r="BG406"/>
      <c r="BH406"/>
      <c r="BI406"/>
      <c r="BJ406"/>
      <c r="BK406"/>
      <c r="BL406"/>
    </row>
    <row r="407" spans="1:64">
      <c r="C407"/>
      <c r="D407"/>
      <c r="E407"/>
      <c r="F407"/>
      <c r="G407"/>
      <c r="H407"/>
      <c r="I407"/>
      <c r="J407"/>
      <c r="K407"/>
      <c r="L407"/>
      <c r="M407"/>
      <c r="N407"/>
      <c r="O407"/>
      <c r="P407"/>
      <c r="Q407"/>
      <c r="R407"/>
      <c r="S407"/>
      <c r="T407"/>
      <c r="U407"/>
      <c r="V407"/>
      <c r="W407"/>
      <c r="X407"/>
      <c r="Y407"/>
      <c r="Z407"/>
      <c r="AA407"/>
      <c r="AB407"/>
      <c r="AC407"/>
      <c r="AD407"/>
      <c r="AE407"/>
      <c r="AF407"/>
      <c r="AG407"/>
      <c r="AH407"/>
      <c r="AI407"/>
      <c r="AJ407"/>
      <c r="AK407"/>
      <c r="AL407"/>
      <c r="AM407"/>
      <c r="AN407"/>
      <c r="AO407"/>
      <c r="AP407"/>
      <c r="AQ407"/>
      <c r="AR407"/>
      <c r="AS407"/>
      <c r="AT407"/>
      <c r="AU407"/>
      <c r="AV407"/>
      <c r="AW407"/>
      <c r="AX407"/>
      <c r="AY407"/>
      <c r="AZ407"/>
      <c r="BA407"/>
      <c r="BB407"/>
      <c r="BC407"/>
      <c r="BD407"/>
      <c r="BE407"/>
      <c r="BF407"/>
      <c r="BG407"/>
      <c r="BH407"/>
      <c r="BI407"/>
      <c r="BJ407"/>
      <c r="BK407"/>
      <c r="BL407"/>
    </row>
    <row r="408" spans="1:64">
      <c r="C408"/>
      <c r="D408"/>
      <c r="E408"/>
      <c r="F408"/>
      <c r="G408"/>
      <c r="H408"/>
      <c r="I408"/>
      <c r="J408"/>
      <c r="K408"/>
      <c r="L408"/>
      <c r="M408"/>
      <c r="N408"/>
      <c r="O408"/>
      <c r="P408"/>
      <c r="Q408"/>
      <c r="R408"/>
      <c r="S408"/>
      <c r="T408"/>
      <c r="U408"/>
      <c r="V408"/>
      <c r="W408"/>
      <c r="X408"/>
      <c r="Y408"/>
      <c r="Z408"/>
      <c r="AA408"/>
      <c r="AB408"/>
      <c r="AC408"/>
      <c r="AD408"/>
      <c r="AE408"/>
      <c r="AF408"/>
      <c r="AG408"/>
      <c r="AH408"/>
      <c r="AI408"/>
      <c r="AJ408"/>
      <c r="AK408"/>
      <c r="AL408"/>
      <c r="AM408"/>
      <c r="AN408"/>
      <c r="AO408"/>
      <c r="AP408"/>
      <c r="AQ408"/>
      <c r="AR408"/>
      <c r="AS408"/>
      <c r="AT408"/>
      <c r="AU408"/>
      <c r="AV408"/>
      <c r="AW408"/>
      <c r="AX408"/>
      <c r="AY408"/>
      <c r="AZ408"/>
      <c r="BA408"/>
      <c r="BB408"/>
      <c r="BC408"/>
      <c r="BD408"/>
      <c r="BE408"/>
      <c r="BF408"/>
      <c r="BG408"/>
      <c r="BH408"/>
      <c r="BI408"/>
      <c r="BJ408"/>
      <c r="BK408"/>
      <c r="BL408"/>
    </row>
    <row r="409" spans="1:64">
      <c r="C409"/>
      <c r="D409"/>
      <c r="E409"/>
      <c r="F409"/>
      <c r="G409"/>
      <c r="H409"/>
      <c r="I409"/>
      <c r="J409"/>
      <c r="K409"/>
      <c r="L409"/>
      <c r="M409"/>
      <c r="N409"/>
      <c r="O409"/>
      <c r="P409"/>
      <c r="Q409"/>
      <c r="R409"/>
      <c r="S409"/>
      <c r="T409"/>
      <c r="U409"/>
      <c r="V409"/>
      <c r="W409"/>
      <c r="X409"/>
      <c r="Y409"/>
      <c r="Z409"/>
      <c r="AA409"/>
      <c r="AB409"/>
      <c r="AC409"/>
      <c r="AD409"/>
      <c r="AE409"/>
      <c r="AF409"/>
      <c r="AG409"/>
      <c r="AH409"/>
      <c r="AI409"/>
      <c r="AJ409"/>
      <c r="AK409"/>
      <c r="AL409"/>
      <c r="AM409"/>
      <c r="AN409"/>
      <c r="AO409"/>
      <c r="AP409"/>
      <c r="AQ409"/>
      <c r="AR409"/>
      <c r="AS409"/>
      <c r="AT409"/>
      <c r="AU409"/>
      <c r="AV409"/>
      <c r="AW409"/>
      <c r="AX409"/>
      <c r="AY409"/>
      <c r="AZ409"/>
      <c r="BA409"/>
      <c r="BB409"/>
      <c r="BC409"/>
      <c r="BD409"/>
      <c r="BE409"/>
      <c r="BF409"/>
      <c r="BG409"/>
      <c r="BH409"/>
      <c r="BI409"/>
      <c r="BJ409"/>
      <c r="BK409"/>
      <c r="BL409"/>
    </row>
    <row r="410" spans="1:64">
      <c r="C410"/>
      <c r="D410"/>
      <c r="E410"/>
      <c r="F410"/>
      <c r="G410"/>
      <c r="H410"/>
      <c r="I410"/>
      <c r="J410"/>
      <c r="K410"/>
      <c r="L410"/>
      <c r="M410"/>
      <c r="N410"/>
      <c r="O410"/>
      <c r="P410"/>
      <c r="Q410"/>
      <c r="R410"/>
      <c r="S410"/>
      <c r="T410"/>
      <c r="U410"/>
      <c r="V410"/>
      <c r="W410"/>
      <c r="X410"/>
      <c r="Y410"/>
      <c r="Z410"/>
      <c r="AA410"/>
      <c r="AB410"/>
      <c r="AC410"/>
      <c r="AD410"/>
      <c r="AE410"/>
      <c r="AF410"/>
      <c r="AG410"/>
      <c r="AH410"/>
      <c r="AI410"/>
      <c r="AJ410"/>
      <c r="AK410"/>
      <c r="AL410"/>
      <c r="AM410"/>
      <c r="AN410"/>
      <c r="AO410"/>
      <c r="AP410"/>
      <c r="AQ410"/>
      <c r="AR410"/>
      <c r="AS410"/>
      <c r="AT410"/>
      <c r="AU410"/>
      <c r="AV410"/>
      <c r="AW410"/>
      <c r="AX410"/>
      <c r="AY410"/>
      <c r="AZ410"/>
      <c r="BA410"/>
      <c r="BB410"/>
      <c r="BC410"/>
      <c r="BD410"/>
      <c r="BE410"/>
      <c r="BF410"/>
      <c r="BG410"/>
      <c r="BH410"/>
      <c r="BI410"/>
      <c r="BJ410"/>
      <c r="BK410"/>
      <c r="BL410"/>
    </row>
    <row r="411" spans="1:64">
      <c r="C411"/>
      <c r="D411"/>
      <c r="E411"/>
      <c r="F411"/>
      <c r="G411"/>
      <c r="H411"/>
      <c r="I411"/>
      <c r="J411"/>
      <c r="K411"/>
      <c r="L411"/>
      <c r="M411"/>
      <c r="N411"/>
      <c r="O411"/>
      <c r="P411"/>
      <c r="Q411"/>
      <c r="R411"/>
      <c r="S411"/>
      <c r="T411"/>
      <c r="U411"/>
      <c r="V411"/>
      <c r="W411"/>
      <c r="X411"/>
      <c r="Y411"/>
      <c r="Z411"/>
      <c r="AA411"/>
      <c r="AB411"/>
      <c r="AC411"/>
      <c r="AD411"/>
      <c r="AE411"/>
      <c r="AF411"/>
      <c r="AG411"/>
      <c r="AH411"/>
      <c r="AI411"/>
      <c r="AJ411"/>
      <c r="AK411"/>
      <c r="AL411"/>
      <c r="AM411"/>
      <c r="AN411"/>
      <c r="AO411"/>
      <c r="AP411"/>
      <c r="AQ411"/>
      <c r="AR411"/>
      <c r="AS411"/>
      <c r="AT411"/>
      <c r="AU411"/>
      <c r="AV411"/>
      <c r="AW411"/>
      <c r="AX411"/>
      <c r="AY411"/>
      <c r="AZ411"/>
      <c r="BA411"/>
      <c r="BB411"/>
      <c r="BC411"/>
      <c r="BD411"/>
      <c r="BE411"/>
      <c r="BF411"/>
      <c r="BG411"/>
      <c r="BH411"/>
      <c r="BI411"/>
      <c r="BJ411"/>
      <c r="BK411"/>
      <c r="BL411"/>
    </row>
    <row r="412" spans="1:64">
      <c r="C412"/>
      <c r="D412"/>
      <c r="E412"/>
      <c r="F412"/>
      <c r="G412"/>
      <c r="H412"/>
      <c r="I412"/>
      <c r="J412"/>
      <c r="K412"/>
      <c r="L412"/>
      <c r="M412"/>
      <c r="N412"/>
      <c r="O412"/>
      <c r="P412"/>
      <c r="Q412"/>
      <c r="R412"/>
      <c r="S412"/>
      <c r="T412"/>
      <c r="U412"/>
      <c r="V412"/>
      <c r="W412"/>
      <c r="X412"/>
      <c r="Y412"/>
      <c r="Z412"/>
      <c r="AA412"/>
      <c r="AB412"/>
      <c r="AC412"/>
      <c r="AD412"/>
      <c r="AE412"/>
      <c r="AF412"/>
      <c r="AG412"/>
      <c r="AH412"/>
      <c r="AI412"/>
      <c r="AJ412"/>
      <c r="AK412"/>
      <c r="AL412"/>
      <c r="AM412"/>
      <c r="AN412"/>
      <c r="AO412"/>
      <c r="AP412"/>
      <c r="AQ412"/>
      <c r="AR412"/>
      <c r="AS412"/>
      <c r="AT412"/>
      <c r="AU412"/>
      <c r="AV412"/>
      <c r="AW412"/>
      <c r="AX412"/>
      <c r="AY412"/>
      <c r="AZ412"/>
      <c r="BA412"/>
      <c r="BB412"/>
      <c r="BC412"/>
      <c r="BD412"/>
      <c r="BE412"/>
      <c r="BF412"/>
      <c r="BG412"/>
      <c r="BH412"/>
      <c r="BI412"/>
      <c r="BJ412"/>
      <c r="BK412"/>
      <c r="BL412"/>
    </row>
    <row r="413" spans="1:64">
      <c r="C413"/>
      <c r="D413"/>
      <c r="E413"/>
      <c r="F413"/>
      <c r="G413"/>
      <c r="H413"/>
      <c r="I413"/>
      <c r="J413"/>
      <c r="K413"/>
      <c r="L413"/>
      <c r="M413"/>
      <c r="N413"/>
      <c r="O413"/>
      <c r="P413"/>
      <c r="Q413"/>
      <c r="R413"/>
      <c r="S413"/>
      <c r="T413"/>
      <c r="U413"/>
      <c r="V413"/>
      <c r="W413"/>
      <c r="X413"/>
      <c r="Y413"/>
      <c r="Z413"/>
      <c r="AA413"/>
      <c r="AB413"/>
      <c r="AC413"/>
      <c r="AD413"/>
      <c r="AE413"/>
      <c r="AF413"/>
      <c r="AG413"/>
      <c r="AH413"/>
      <c r="AI413"/>
      <c r="AJ413"/>
      <c r="AK413"/>
      <c r="AL413"/>
      <c r="AM413"/>
      <c r="AN413"/>
      <c r="AO413"/>
      <c r="AP413"/>
      <c r="AQ413"/>
      <c r="AR413"/>
      <c r="AS413"/>
      <c r="AT413"/>
      <c r="AU413"/>
      <c r="AV413"/>
      <c r="AW413"/>
      <c r="AX413"/>
      <c r="AY413"/>
      <c r="AZ413"/>
      <c r="BA413"/>
      <c r="BB413"/>
      <c r="BC413"/>
      <c r="BD413"/>
      <c r="BE413"/>
      <c r="BF413"/>
      <c r="BG413"/>
      <c r="BH413"/>
      <c r="BI413"/>
      <c r="BJ413"/>
      <c r="BK413"/>
      <c r="BL413"/>
    </row>
    <row r="414" spans="1:64">
      <c r="C414"/>
      <c r="D414"/>
      <c r="E414"/>
      <c r="F414"/>
      <c r="G414"/>
      <c r="H414"/>
      <c r="I414"/>
      <c r="J414"/>
      <c r="K414"/>
      <c r="L414"/>
      <c r="M414"/>
      <c r="N414"/>
      <c r="O414"/>
      <c r="P414"/>
      <c r="Q414"/>
      <c r="R414"/>
      <c r="S414"/>
      <c r="T414"/>
      <c r="U414"/>
      <c r="V414"/>
      <c r="W414"/>
      <c r="X414"/>
      <c r="Y414"/>
      <c r="Z414"/>
      <c r="AA414"/>
      <c r="AB414"/>
      <c r="AC414"/>
      <c r="AD414"/>
      <c r="AE414"/>
      <c r="AF414"/>
      <c r="AG414"/>
      <c r="AH414"/>
      <c r="AI414"/>
      <c r="AJ414"/>
      <c r="AK414"/>
      <c r="AL414"/>
      <c r="AM414"/>
      <c r="AN414"/>
      <c r="AO414"/>
      <c r="AP414"/>
      <c r="AQ414"/>
      <c r="AR414"/>
      <c r="AS414"/>
      <c r="AT414"/>
      <c r="AU414"/>
      <c r="AV414"/>
      <c r="AW414"/>
      <c r="AX414"/>
      <c r="AY414"/>
      <c r="AZ414"/>
      <c r="BA414"/>
      <c r="BB414"/>
      <c r="BC414"/>
      <c r="BD414"/>
      <c r="BE414"/>
      <c r="BF414"/>
      <c r="BG414"/>
      <c r="BH414"/>
      <c r="BI414"/>
      <c r="BJ414"/>
      <c r="BK414"/>
      <c r="BL414"/>
    </row>
    <row r="415" spans="1:64">
      <c r="C415"/>
      <c r="D415"/>
      <c r="E415"/>
      <c r="F415"/>
      <c r="G415"/>
      <c r="H415"/>
      <c r="I415"/>
      <c r="J415"/>
      <c r="K415"/>
      <c r="L415"/>
      <c r="M415"/>
      <c r="N415"/>
      <c r="O415"/>
      <c r="P415"/>
      <c r="Q415"/>
      <c r="R415"/>
      <c r="S415"/>
      <c r="T415"/>
      <c r="U415"/>
      <c r="V415"/>
      <c r="W415"/>
      <c r="X415"/>
      <c r="Y415"/>
      <c r="Z415"/>
      <c r="AA415"/>
      <c r="AB415"/>
      <c r="AC415"/>
      <c r="AD415"/>
      <c r="AE415"/>
      <c r="AF415"/>
      <c r="AG415"/>
      <c r="AH415"/>
      <c r="AI415"/>
      <c r="AJ415"/>
      <c r="AK415"/>
      <c r="AL415"/>
      <c r="AM415"/>
      <c r="AN415"/>
      <c r="AO415"/>
      <c r="AP415"/>
      <c r="AQ415"/>
      <c r="AR415"/>
      <c r="AS415"/>
      <c r="AT415"/>
      <c r="AU415"/>
      <c r="AV415"/>
      <c r="AW415"/>
      <c r="AX415"/>
      <c r="AY415"/>
      <c r="AZ415"/>
      <c r="BA415"/>
      <c r="BB415"/>
      <c r="BC415"/>
      <c r="BD415"/>
      <c r="BE415"/>
      <c r="BF415"/>
      <c r="BG415"/>
      <c r="BH415"/>
      <c r="BI415"/>
      <c r="BJ415"/>
      <c r="BK415"/>
      <c r="BL415"/>
    </row>
    <row r="416" spans="1:64">
      <c r="C416"/>
      <c r="D416"/>
      <c r="E416"/>
      <c r="F416"/>
      <c r="G416"/>
      <c r="H416"/>
      <c r="I416"/>
      <c r="J416"/>
      <c r="K416"/>
      <c r="L416"/>
      <c r="M416"/>
      <c r="N416"/>
      <c r="O416"/>
      <c r="P416"/>
      <c r="Q416"/>
      <c r="R416"/>
      <c r="S416"/>
      <c r="T416"/>
      <c r="U416"/>
      <c r="V416"/>
      <c r="W416"/>
      <c r="X416"/>
      <c r="Y416"/>
      <c r="Z416"/>
      <c r="AA416"/>
      <c r="AB416"/>
      <c r="AC416"/>
      <c r="AD416"/>
      <c r="AE416"/>
      <c r="AF416"/>
      <c r="AG416"/>
      <c r="AH416"/>
      <c r="AI416"/>
      <c r="AJ416"/>
      <c r="AK416"/>
      <c r="AL416"/>
      <c r="AM416"/>
      <c r="AN416"/>
      <c r="AO416"/>
      <c r="AP416"/>
      <c r="AQ416"/>
      <c r="AR416"/>
      <c r="AS416"/>
      <c r="AT416"/>
      <c r="AU416"/>
      <c r="AV416"/>
      <c r="AW416"/>
      <c r="AX416"/>
      <c r="AY416"/>
      <c r="AZ416"/>
      <c r="BA416"/>
      <c r="BB416"/>
      <c r="BC416"/>
      <c r="BD416"/>
      <c r="BE416"/>
      <c r="BF416"/>
      <c r="BG416"/>
      <c r="BH416"/>
      <c r="BI416"/>
      <c r="BJ416"/>
      <c r="BK416"/>
      <c r="BL416"/>
    </row>
    <row r="417" customFormat="1"/>
    <row r="418" customFormat="1"/>
    <row r="419" customFormat="1"/>
    <row r="420" customFormat="1"/>
    <row r="421" customFormat="1"/>
    <row r="422" customFormat="1"/>
    <row r="423" customFormat="1"/>
    <row r="424" customFormat="1"/>
    <row r="425" customFormat="1"/>
    <row r="426" customFormat="1"/>
    <row r="427" customFormat="1"/>
    <row r="428" customFormat="1"/>
    <row r="429" customFormat="1"/>
    <row r="437" spans="1:64" ht="15.75">
      <c r="A437" s="747"/>
      <c r="B437" s="747"/>
      <c r="C437"/>
      <c r="D437"/>
      <c r="E437"/>
      <c r="F437"/>
      <c r="G437"/>
      <c r="H437"/>
      <c r="I437"/>
      <c r="J437"/>
      <c r="K437"/>
      <c r="L437"/>
      <c r="M437"/>
      <c r="N437"/>
      <c r="O437"/>
      <c r="P437"/>
      <c r="Q437"/>
      <c r="R437"/>
      <c r="S437"/>
      <c r="T437"/>
      <c r="U437"/>
      <c r="V437"/>
      <c r="W437"/>
      <c r="X437"/>
      <c r="Y437"/>
      <c r="Z437"/>
      <c r="AA437"/>
      <c r="AB437"/>
      <c r="AC437"/>
      <c r="AD437"/>
      <c r="AE437"/>
      <c r="AF437"/>
      <c r="AG437"/>
      <c r="AH437"/>
      <c r="AI437"/>
      <c r="AJ437"/>
      <c r="AK437"/>
      <c r="AL437"/>
      <c r="AM437"/>
      <c r="AN437"/>
      <c r="AO437"/>
      <c r="AP437"/>
      <c r="AQ437"/>
      <c r="AR437"/>
      <c r="AS437"/>
      <c r="AT437"/>
      <c r="AU437"/>
      <c r="AV437"/>
      <c r="AW437"/>
      <c r="AX437"/>
      <c r="AY437"/>
      <c r="AZ437"/>
      <c r="BA437"/>
      <c r="BB437"/>
      <c r="BC437"/>
      <c r="BD437"/>
      <c r="BE437"/>
      <c r="BF437"/>
      <c r="BG437"/>
      <c r="BH437"/>
      <c r="BI437"/>
      <c r="BJ437"/>
      <c r="BK437"/>
      <c r="BL437"/>
    </row>
  </sheetData>
  <conditionalFormatting sqref="B366 A16:B359">
    <cfRule type="cellIs" dxfId="15" priority="1" stopIfTrue="1" operator="greaterThan">
      <formula>0</formula>
    </cfRule>
  </conditionalFormatting>
  <conditionalFormatting sqref="B7:B14">
    <cfRule type="cellIs" dxfId="14" priority="2" stopIfTrue="1" operator="notEqual">
      <formula>0</formula>
    </cfRule>
  </conditionalFormatting>
  <pageMargins left="0.75" right="0.75" top="1" bottom="1" header="0.5" footer="0.5"/>
  <headerFooter alignWithMargins="0"/>
</worksheet>
</file>

<file path=xl/worksheets/sheet123.xml><?xml version="1.0" encoding="utf-8"?>
<worksheet xmlns="http://schemas.openxmlformats.org/spreadsheetml/2006/main" xmlns:r="http://schemas.openxmlformats.org/officeDocument/2006/relationships">
  <sheetPr codeName="Sheet127"/>
  <dimension ref="A1:BL437"/>
  <sheetViews>
    <sheetView workbookViewId="0">
      <selection sqref="A1:XFD1048576"/>
    </sheetView>
  </sheetViews>
  <sheetFormatPr defaultRowHeight="15"/>
  <cols>
    <col min="1" max="1" width="10.77734375" style="9" customWidth="1"/>
    <col min="2" max="2" width="12.109375" style="9" customWidth="1"/>
    <col min="3" max="3" width="5.77734375" style="20" customWidth="1"/>
    <col min="4" max="5" width="11.33203125" style="20" customWidth="1"/>
    <col min="6" max="6" width="13.33203125" style="20" bestFit="1" customWidth="1"/>
    <col min="7" max="7" width="26.77734375" style="20" bestFit="1" customWidth="1"/>
    <col min="8" max="8" width="26.33203125" style="20" bestFit="1" customWidth="1"/>
    <col min="9" max="9" width="24.33203125" style="231" bestFit="1" customWidth="1"/>
    <col min="10" max="10" width="26.88671875" style="231" bestFit="1" customWidth="1"/>
    <col min="11" max="11" width="29.109375" style="231" bestFit="1" customWidth="1"/>
    <col min="12" max="12" width="24.6640625" style="231" bestFit="1" customWidth="1"/>
    <col min="13" max="13" width="24.21875" style="231" bestFit="1" customWidth="1"/>
    <col min="14" max="14" width="24" style="231" bestFit="1" customWidth="1"/>
    <col min="15" max="15" width="21.88671875" style="231" bestFit="1" customWidth="1"/>
    <col min="16" max="16" width="24.33203125" style="231" bestFit="1" customWidth="1"/>
    <col min="17" max="17" width="26.6640625" style="231" bestFit="1" customWidth="1"/>
    <col min="18" max="18" width="22.21875" style="231" bestFit="1" customWidth="1"/>
    <col min="19" max="19" width="24.33203125" style="231" bestFit="1" customWidth="1"/>
    <col min="20" max="20" width="24.109375" style="231" bestFit="1" customWidth="1"/>
    <col min="21" max="21" width="22" style="231" bestFit="1" customWidth="1"/>
    <col min="22" max="22" width="24.33203125" style="231" bestFit="1" customWidth="1"/>
    <col min="23" max="23" width="26.77734375" style="231" bestFit="1" customWidth="1"/>
    <col min="24" max="24" width="22.33203125" style="231" bestFit="1" customWidth="1"/>
    <col min="25" max="26" width="16.109375" style="231" bestFit="1" customWidth="1"/>
    <col min="27" max="27" width="15" style="231" bestFit="1" customWidth="1"/>
    <col min="28" max="28" width="13.6640625" style="231" bestFit="1" customWidth="1"/>
    <col min="29" max="29" width="14.109375" style="231" bestFit="1" customWidth="1"/>
    <col min="30" max="30" width="24.33203125" style="231" bestFit="1" customWidth="1"/>
    <col min="31" max="34" width="24.33203125" style="231" customWidth="1"/>
    <col min="35" max="35" width="23.109375" style="231" bestFit="1" customWidth="1"/>
    <col min="36" max="36" width="13.21875" style="231" bestFit="1" customWidth="1"/>
    <col min="37" max="37" width="17.88671875" style="231" bestFit="1" customWidth="1"/>
    <col min="38" max="38" width="23.88671875" style="231" bestFit="1" customWidth="1"/>
    <col min="39" max="39" width="23.33203125" style="231" bestFit="1" customWidth="1"/>
    <col min="40" max="40" width="30.77734375" style="231" bestFit="1" customWidth="1"/>
    <col min="41" max="41" width="14" style="231" bestFit="1" customWidth="1"/>
    <col min="42" max="42" width="12.21875" style="231" bestFit="1" customWidth="1"/>
    <col min="43" max="43" width="15.33203125" style="231" bestFit="1" customWidth="1"/>
    <col min="44" max="44" width="16.77734375" style="231" bestFit="1" customWidth="1"/>
    <col min="45" max="45" width="16.109375" style="231" bestFit="1" customWidth="1"/>
    <col min="46" max="46" width="19" style="231" bestFit="1" customWidth="1"/>
    <col min="47" max="48" width="22.21875" style="231" bestFit="1" customWidth="1"/>
    <col min="49" max="49" width="18" style="231" bestFit="1" customWidth="1"/>
    <col min="50" max="51" width="33.33203125" style="231" bestFit="1" customWidth="1"/>
    <col min="52" max="64" width="13.88671875" style="231" customWidth="1"/>
  </cols>
  <sheetData>
    <row r="1" spans="1:64" ht="33.75" thickBot="1">
      <c r="A1" s="3" t="s">
        <v>42</v>
      </c>
      <c r="B1" s="4">
        <v>0</v>
      </c>
      <c r="D1" s="670" t="s">
        <v>5909</v>
      </c>
      <c r="E1" s="670"/>
    </row>
    <row r="2" spans="1:64">
      <c r="A2" s="9" t="s">
        <v>541</v>
      </c>
      <c r="AY2" s="3663"/>
    </row>
    <row r="4" spans="1:64" ht="15.75">
      <c r="A4" s="10"/>
      <c r="B4" s="421"/>
    </row>
    <row r="5" spans="1:64" ht="15.75">
      <c r="A5" s="425"/>
      <c r="B5" s="425"/>
      <c r="D5" s="3657"/>
      <c r="E5" s="3657"/>
    </row>
    <row r="6" spans="1:64" ht="15.75">
      <c r="A6" s="428"/>
      <c r="B6" s="3658"/>
    </row>
    <row r="7" spans="1:64">
      <c r="A7" s="432"/>
      <c r="B7" s="3659"/>
    </row>
    <row r="8" spans="1:64">
      <c r="A8" s="444"/>
      <c r="B8" s="3660"/>
    </row>
    <row r="9" spans="1:64">
      <c r="A9" s="437"/>
      <c r="B9" s="437"/>
      <c r="I9" s="20"/>
      <c r="J9" s="20"/>
      <c r="K9" s="20"/>
      <c r="L9" s="20"/>
      <c r="M9" s="20"/>
      <c r="N9" s="20"/>
      <c r="O9" s="20"/>
      <c r="P9" s="20"/>
      <c r="Q9" s="20"/>
      <c r="R9" s="20"/>
      <c r="S9" s="20"/>
      <c r="T9" s="20"/>
      <c r="U9" s="20"/>
    </row>
    <row r="10" spans="1:64">
      <c r="A10" s="444"/>
      <c r="B10" s="437"/>
    </row>
    <row r="11" spans="1:64" ht="15.75">
      <c r="A11" s="444"/>
      <c r="B11" s="444"/>
      <c r="BA11" s="19" t="s">
        <v>5910</v>
      </c>
    </row>
    <row r="12" spans="1:64">
      <c r="A12" s="3661"/>
      <c r="B12" s="3661"/>
      <c r="C12" s="2219"/>
      <c r="D12" s="2219" t="s">
        <v>942</v>
      </c>
      <c r="E12" s="2219" t="s">
        <v>599</v>
      </c>
      <c r="F12" s="3662" t="s">
        <v>5911</v>
      </c>
      <c r="G12" s="3662" t="s">
        <v>5911</v>
      </c>
      <c r="H12" s="3662" t="s">
        <v>5911</v>
      </c>
      <c r="I12" s="3662" t="s">
        <v>5911</v>
      </c>
      <c r="J12" s="3662" t="s">
        <v>5911</v>
      </c>
      <c r="K12" s="3662" t="s">
        <v>5911</v>
      </c>
      <c r="L12" s="3662" t="s">
        <v>5911</v>
      </c>
      <c r="M12" s="3662" t="s">
        <v>5911</v>
      </c>
      <c r="N12" s="3662" t="s">
        <v>5911</v>
      </c>
      <c r="O12" s="3662" t="s">
        <v>5911</v>
      </c>
      <c r="P12" s="3662" t="s">
        <v>5911</v>
      </c>
      <c r="Q12" s="3662" t="s">
        <v>5911</v>
      </c>
      <c r="R12" s="3662" t="s">
        <v>5911</v>
      </c>
      <c r="S12" s="3662" t="s">
        <v>5911</v>
      </c>
      <c r="T12" s="3662" t="s">
        <v>5911</v>
      </c>
      <c r="U12" s="3662" t="s">
        <v>5911</v>
      </c>
      <c r="V12" s="3662" t="s">
        <v>5911</v>
      </c>
      <c r="W12" s="3662" t="s">
        <v>5911</v>
      </c>
      <c r="X12" s="3662" t="s">
        <v>5911</v>
      </c>
      <c r="Y12" s="3662" t="s">
        <v>5911</v>
      </c>
      <c r="Z12" s="3662" t="s">
        <v>5911</v>
      </c>
      <c r="AA12" s="3662" t="s">
        <v>5911</v>
      </c>
      <c r="AB12" s="3662" t="s">
        <v>5912</v>
      </c>
      <c r="AC12" s="3662" t="s">
        <v>5913</v>
      </c>
      <c r="AD12" s="3662" t="s">
        <v>5914</v>
      </c>
      <c r="AE12" s="3662" t="s">
        <v>5915</v>
      </c>
      <c r="AF12" s="3662" t="s">
        <v>5916</v>
      </c>
      <c r="AG12" s="3662" t="s">
        <v>5917</v>
      </c>
      <c r="AH12" s="3662" t="s">
        <v>5918</v>
      </c>
      <c r="AI12" s="3662" t="s">
        <v>5919</v>
      </c>
      <c r="AJ12" s="3662" t="s">
        <v>5920</v>
      </c>
      <c r="AK12" s="3662" t="s">
        <v>5921</v>
      </c>
      <c r="AL12" s="3662" t="s">
        <v>5922</v>
      </c>
      <c r="AM12" s="3662" t="s">
        <v>5923</v>
      </c>
      <c r="AN12" s="3662" t="s">
        <v>5098</v>
      </c>
      <c r="AO12" s="3662" t="s">
        <v>5911</v>
      </c>
      <c r="AP12" s="3662" t="s">
        <v>5924</v>
      </c>
      <c r="AQ12" s="3662" t="s">
        <v>5925</v>
      </c>
      <c r="AR12" s="3662" t="s">
        <v>5926</v>
      </c>
      <c r="AS12" s="3662" t="s">
        <v>5927</v>
      </c>
      <c r="AT12" s="3662" t="s">
        <v>5928</v>
      </c>
      <c r="AU12" s="3662" t="s">
        <v>5929</v>
      </c>
      <c r="AV12" s="3662" t="s">
        <v>5930</v>
      </c>
      <c r="AW12" s="3662" t="s">
        <v>5931</v>
      </c>
      <c r="AX12" s="3662" t="s">
        <v>5932</v>
      </c>
      <c r="AY12" s="3662">
        <v>0</v>
      </c>
      <c r="AZ12" s="3662">
        <v>0</v>
      </c>
      <c r="BA12" s="3662" t="s">
        <v>3087</v>
      </c>
      <c r="BB12" s="3662" t="s">
        <v>567</v>
      </c>
      <c r="BC12" s="3662" t="s">
        <v>5933</v>
      </c>
      <c r="BD12" s="3662" t="s">
        <v>5934</v>
      </c>
      <c r="BE12" s="3662" t="s">
        <v>5935</v>
      </c>
      <c r="BF12" s="3662" t="s">
        <v>5936</v>
      </c>
      <c r="BG12" s="3662" t="s">
        <v>5937</v>
      </c>
      <c r="BH12" s="3662" t="s">
        <v>5938</v>
      </c>
      <c r="BI12" s="3662" t="s">
        <v>5939</v>
      </c>
      <c r="BJ12" s="3662">
        <v>0</v>
      </c>
      <c r="BK12" s="3662">
        <v>0</v>
      </c>
      <c r="BL12" s="3662">
        <v>0</v>
      </c>
    </row>
    <row r="13" spans="1:64">
      <c r="A13" s="444"/>
      <c r="B13" s="444"/>
      <c r="D13" s="152">
        <v>1990</v>
      </c>
      <c r="E13" s="152"/>
      <c r="F13" s="454" t="e">
        <v>#REF!</v>
      </c>
      <c r="G13" s="454" t="e">
        <v>#REF!</v>
      </c>
      <c r="H13" s="454" t="e">
        <v>#REF!</v>
      </c>
      <c r="I13" s="454" t="e">
        <v>#REF!</v>
      </c>
      <c r="J13" s="454" t="e">
        <v>#REF!</v>
      </c>
      <c r="K13" s="454" t="e">
        <v>#REF!</v>
      </c>
      <c r="L13" s="454" t="e">
        <v>#REF!</v>
      </c>
      <c r="M13" s="454"/>
      <c r="N13" s="454"/>
      <c r="O13" s="454"/>
      <c r="P13" s="454"/>
      <c r="Q13" s="454"/>
      <c r="R13" s="454"/>
      <c r="S13" s="454"/>
      <c r="T13" s="454"/>
      <c r="U13" s="454"/>
      <c r="V13" s="454"/>
      <c r="W13" s="454"/>
      <c r="X13" s="454"/>
      <c r="Y13" s="454"/>
      <c r="Z13" s="454"/>
      <c r="AA13" s="454"/>
      <c r="AB13" s="454">
        <v>0</v>
      </c>
      <c r="AC13" s="454">
        <v>0</v>
      </c>
      <c r="AD13" s="454">
        <v>0</v>
      </c>
      <c r="AE13" s="454">
        <v>0</v>
      </c>
      <c r="AF13" s="454">
        <v>0</v>
      </c>
      <c r="AG13" s="454">
        <v>0</v>
      </c>
      <c r="AH13" s="454">
        <v>0</v>
      </c>
      <c r="AI13" s="454">
        <v>0</v>
      </c>
      <c r="AJ13" s="454">
        <v>0</v>
      </c>
      <c r="AK13" s="454">
        <v>0</v>
      </c>
      <c r="AL13" s="454">
        <v>0</v>
      </c>
      <c r="AM13" s="454">
        <v>0</v>
      </c>
      <c r="AN13" s="454">
        <v>0</v>
      </c>
      <c r="AO13" s="454"/>
      <c r="AP13" s="454" t="s">
        <v>5940</v>
      </c>
      <c r="AQ13" s="454"/>
      <c r="AR13" s="454" t="s">
        <v>5940</v>
      </c>
      <c r="AS13" s="454"/>
      <c r="AT13" s="454"/>
      <c r="AU13" s="454"/>
      <c r="AV13" s="454"/>
      <c r="AW13" s="454"/>
      <c r="AX13" s="454"/>
      <c r="AY13" s="454"/>
      <c r="AZ13" s="454"/>
      <c r="BA13" s="454"/>
      <c r="BB13" s="454"/>
      <c r="BC13" s="454"/>
      <c r="BD13" s="454"/>
      <c r="BE13" s="454"/>
      <c r="BF13" s="454"/>
      <c r="BG13" s="454"/>
      <c r="BH13" s="454"/>
      <c r="BI13" s="454"/>
      <c r="BJ13" s="454"/>
      <c r="BK13" s="454"/>
      <c r="BL13" s="454"/>
    </row>
    <row r="14" spans="1:64">
      <c r="A14" s="465"/>
      <c r="B14" s="465"/>
      <c r="D14" s="152">
        <v>1991</v>
      </c>
      <c r="E14" s="152"/>
      <c r="F14" s="454" t="e">
        <v>#REF!</v>
      </c>
      <c r="G14" s="454" t="e">
        <v>#REF!</v>
      </c>
      <c r="H14" s="454" t="e">
        <v>#REF!</v>
      </c>
      <c r="I14" s="454" t="e">
        <v>#REF!</v>
      </c>
      <c r="J14" s="454" t="e">
        <v>#REF!</v>
      </c>
      <c r="K14" s="454" t="e">
        <v>#REF!</v>
      </c>
      <c r="L14" s="454" t="e">
        <v>#REF!</v>
      </c>
      <c r="M14" s="454"/>
      <c r="N14" s="454"/>
      <c r="O14" s="454"/>
      <c r="P14" s="454"/>
      <c r="Q14" s="454"/>
      <c r="R14" s="454"/>
      <c r="S14" s="454"/>
      <c r="T14" s="454"/>
      <c r="U14" s="454"/>
      <c r="V14" s="454"/>
      <c r="W14" s="454"/>
      <c r="X14" s="454"/>
      <c r="Y14" s="454"/>
      <c r="Z14" s="454"/>
      <c r="AA14" s="454"/>
      <c r="AB14" s="454">
        <v>0</v>
      </c>
      <c r="AC14" s="454">
        <v>0</v>
      </c>
      <c r="AD14" s="454">
        <v>0</v>
      </c>
      <c r="AE14" s="454">
        <v>0</v>
      </c>
      <c r="AF14" s="454">
        <v>0</v>
      </c>
      <c r="AG14" s="454">
        <v>0</v>
      </c>
      <c r="AH14" s="454">
        <v>0</v>
      </c>
      <c r="AI14" s="454">
        <v>0</v>
      </c>
      <c r="AJ14" s="454">
        <v>0</v>
      </c>
      <c r="AK14" s="454">
        <v>0</v>
      </c>
      <c r="AL14" s="454">
        <v>0</v>
      </c>
      <c r="AM14" s="454">
        <v>0</v>
      </c>
      <c r="AN14" s="454">
        <v>0</v>
      </c>
      <c r="AO14" s="454"/>
      <c r="AP14" s="454" t="s">
        <v>5940</v>
      </c>
      <c r="AQ14" s="454"/>
      <c r="AR14" s="454" t="s">
        <v>5940</v>
      </c>
      <c r="AS14" s="454"/>
      <c r="AT14" s="454"/>
      <c r="AU14" s="454"/>
      <c r="AV14" s="454"/>
      <c r="AW14" s="454"/>
      <c r="AX14" s="454"/>
      <c r="AY14" s="454"/>
      <c r="AZ14" s="454"/>
      <c r="BA14" s="454"/>
      <c r="BB14" s="454"/>
      <c r="BC14" s="454"/>
      <c r="BD14" s="454"/>
      <c r="BE14" s="454"/>
      <c r="BF14" s="454"/>
      <c r="BG14" s="454"/>
      <c r="BH14" s="454"/>
      <c r="BI14" s="454"/>
      <c r="BJ14" s="454"/>
      <c r="BK14" s="454"/>
      <c r="BL14" s="454"/>
    </row>
    <row r="15" spans="1:64" ht="15.75">
      <c r="A15" s="474"/>
      <c r="B15" s="428"/>
      <c r="D15" s="152">
        <v>1992</v>
      </c>
      <c r="E15" s="152"/>
      <c r="F15" s="454" t="e">
        <v>#REF!</v>
      </c>
      <c r="G15" s="454" t="e">
        <v>#REF!</v>
      </c>
      <c r="H15" s="454" t="e">
        <v>#REF!</v>
      </c>
      <c r="I15" s="454" t="e">
        <v>#REF!</v>
      </c>
      <c r="J15" s="454" t="e">
        <v>#REF!</v>
      </c>
      <c r="K15" s="454" t="e">
        <v>#REF!</v>
      </c>
      <c r="L15" s="454" t="e">
        <v>#REF!</v>
      </c>
      <c r="M15" s="454"/>
      <c r="N15" s="454"/>
      <c r="O15" s="454"/>
      <c r="P15" s="454"/>
      <c r="Q15" s="454"/>
      <c r="R15" s="454"/>
      <c r="S15" s="454"/>
      <c r="T15" s="454"/>
      <c r="U15" s="454"/>
      <c r="V15" s="454"/>
      <c r="W15" s="454"/>
      <c r="X15" s="454"/>
      <c r="Y15" s="454"/>
      <c r="Z15" s="454"/>
      <c r="AA15" s="454"/>
      <c r="AB15" s="454">
        <v>0</v>
      </c>
      <c r="AC15" s="454">
        <v>0</v>
      </c>
      <c r="AD15" s="454">
        <v>0</v>
      </c>
      <c r="AE15" s="454">
        <v>0</v>
      </c>
      <c r="AF15" s="454">
        <v>0</v>
      </c>
      <c r="AG15" s="454">
        <v>0</v>
      </c>
      <c r="AH15" s="454">
        <v>0</v>
      </c>
      <c r="AI15" s="454">
        <v>0</v>
      </c>
      <c r="AJ15" s="454">
        <v>0</v>
      </c>
      <c r="AK15" s="454">
        <v>0</v>
      </c>
      <c r="AL15" s="454">
        <v>0</v>
      </c>
      <c r="AM15" s="454">
        <v>0</v>
      </c>
      <c r="AN15" s="454">
        <v>0</v>
      </c>
      <c r="AO15" s="454"/>
      <c r="AP15" s="454" t="s">
        <v>5940</v>
      </c>
      <c r="AQ15" s="454"/>
      <c r="AR15" s="454" t="s">
        <v>5940</v>
      </c>
      <c r="AS15" s="454"/>
      <c r="AT15" s="454"/>
      <c r="AU15" s="454"/>
      <c r="AV15" s="454"/>
      <c r="AW15" s="454"/>
      <c r="AX15" s="454"/>
      <c r="AY15" s="454"/>
      <c r="AZ15" s="454"/>
      <c r="BA15" s="454"/>
      <c r="BB15" s="454"/>
      <c r="BC15" s="454"/>
      <c r="BD15" s="454"/>
      <c r="BE15" s="454"/>
      <c r="BF15" s="454"/>
      <c r="BG15" s="454"/>
      <c r="BH15" s="454"/>
      <c r="BI15" s="454"/>
      <c r="BJ15" s="454"/>
      <c r="BK15" s="454"/>
      <c r="BL15" s="454"/>
    </row>
    <row r="16" spans="1:64">
      <c r="D16" s="152">
        <v>1993</v>
      </c>
      <c r="E16" s="152"/>
      <c r="F16" s="454" t="e">
        <v>#REF!</v>
      </c>
      <c r="G16" s="454" t="e">
        <v>#REF!</v>
      </c>
      <c r="H16" s="454" t="e">
        <v>#REF!</v>
      </c>
      <c r="I16" s="454" t="e">
        <v>#REF!</v>
      </c>
      <c r="J16" s="454" t="e">
        <v>#REF!</v>
      </c>
      <c r="K16" s="454" t="e">
        <v>#REF!</v>
      </c>
      <c r="L16" s="454" t="e">
        <v>#REF!</v>
      </c>
      <c r="M16" s="454"/>
      <c r="N16" s="454"/>
      <c r="O16" s="454"/>
      <c r="P16" s="454"/>
      <c r="Q16" s="454"/>
      <c r="R16" s="454"/>
      <c r="S16" s="454"/>
      <c r="T16" s="454"/>
      <c r="U16" s="454"/>
      <c r="V16" s="454"/>
      <c r="W16" s="454"/>
      <c r="X16" s="454"/>
      <c r="Y16" s="454"/>
      <c r="Z16" s="454"/>
      <c r="AA16" s="454"/>
      <c r="AB16" s="454">
        <v>0</v>
      </c>
      <c r="AC16" s="454">
        <v>0</v>
      </c>
      <c r="AD16" s="454">
        <v>0</v>
      </c>
      <c r="AE16" s="454">
        <v>0</v>
      </c>
      <c r="AF16" s="454">
        <v>0</v>
      </c>
      <c r="AG16" s="454">
        <v>0</v>
      </c>
      <c r="AH16" s="454">
        <v>0</v>
      </c>
      <c r="AI16" s="454">
        <v>0</v>
      </c>
      <c r="AJ16" s="454">
        <v>0</v>
      </c>
      <c r="AK16" s="454">
        <v>0</v>
      </c>
      <c r="AL16" s="454">
        <v>0</v>
      </c>
      <c r="AM16" s="454">
        <v>0</v>
      </c>
      <c r="AN16" s="454">
        <v>0</v>
      </c>
      <c r="AO16" s="454"/>
      <c r="AP16" s="454" t="s">
        <v>5940</v>
      </c>
      <c r="AQ16" s="454"/>
      <c r="AR16" s="454" t="s">
        <v>5940</v>
      </c>
      <c r="AS16" s="454"/>
      <c r="AT16" s="454"/>
      <c r="AU16" s="454"/>
      <c r="AV16" s="454"/>
      <c r="AW16" s="454"/>
      <c r="AX16" s="454"/>
      <c r="AY16" s="454"/>
      <c r="AZ16" s="454"/>
      <c r="BA16" s="454"/>
      <c r="BB16" s="454"/>
      <c r="BC16" s="454"/>
      <c r="BD16" s="454"/>
      <c r="BE16" s="454"/>
      <c r="BF16" s="454"/>
      <c r="BG16" s="454"/>
      <c r="BH16" s="454"/>
      <c r="BI16" s="454"/>
      <c r="BJ16" s="454"/>
      <c r="BK16" s="454"/>
      <c r="BL16" s="454"/>
    </row>
    <row r="17" spans="1:64">
      <c r="A17"/>
      <c r="D17" s="152">
        <v>1994</v>
      </c>
      <c r="E17" s="152"/>
      <c r="F17" s="454" t="e">
        <v>#REF!</v>
      </c>
      <c r="G17" s="454" t="e">
        <v>#REF!</v>
      </c>
      <c r="H17" s="454" t="e">
        <v>#REF!</v>
      </c>
      <c r="I17" s="454" t="e">
        <v>#REF!</v>
      </c>
      <c r="J17" s="454" t="e">
        <v>#REF!</v>
      </c>
      <c r="K17" s="454" t="e">
        <v>#REF!</v>
      </c>
      <c r="L17" s="454" t="e">
        <v>#REF!</v>
      </c>
      <c r="M17" s="454"/>
      <c r="N17" s="454"/>
      <c r="O17" s="454"/>
      <c r="P17" s="454"/>
      <c r="Q17" s="454"/>
      <c r="R17" s="454"/>
      <c r="S17" s="454"/>
      <c r="T17" s="454"/>
      <c r="U17" s="454"/>
      <c r="V17" s="454"/>
      <c r="W17" s="454"/>
      <c r="X17" s="454"/>
      <c r="Y17" s="454"/>
      <c r="Z17" s="454"/>
      <c r="AA17" s="454"/>
      <c r="AB17" s="454">
        <v>0</v>
      </c>
      <c r="AC17" s="454">
        <v>0</v>
      </c>
      <c r="AD17" s="454">
        <v>0</v>
      </c>
      <c r="AE17" s="454">
        <v>0</v>
      </c>
      <c r="AF17" s="454">
        <v>0</v>
      </c>
      <c r="AG17" s="454">
        <v>0</v>
      </c>
      <c r="AH17" s="454">
        <v>0</v>
      </c>
      <c r="AI17" s="454">
        <v>0</v>
      </c>
      <c r="AJ17" s="454">
        <v>0</v>
      </c>
      <c r="AK17" s="454">
        <v>0</v>
      </c>
      <c r="AL17" s="454">
        <v>0</v>
      </c>
      <c r="AM17" s="454">
        <v>0</v>
      </c>
      <c r="AN17" s="454">
        <v>0</v>
      </c>
      <c r="AO17" s="454"/>
      <c r="AP17" s="454" t="s">
        <v>5940</v>
      </c>
      <c r="AQ17" s="454"/>
      <c r="AR17" s="454" t="s">
        <v>5940</v>
      </c>
      <c r="AS17" s="454"/>
      <c r="AT17" s="454"/>
      <c r="AU17" s="454"/>
      <c r="AV17" s="454"/>
      <c r="AW17" s="454"/>
      <c r="AX17" s="454"/>
      <c r="AY17" s="454"/>
      <c r="AZ17" s="454"/>
      <c r="BA17" s="454"/>
      <c r="BB17" s="454"/>
      <c r="BC17" s="454"/>
      <c r="BD17" s="454"/>
      <c r="BE17" s="454"/>
      <c r="BF17" s="454"/>
      <c r="BG17" s="454"/>
      <c r="BH17" s="454"/>
      <c r="BI17" s="454"/>
      <c r="BJ17" s="454"/>
      <c r="BK17" s="454"/>
      <c r="BL17" s="454"/>
    </row>
    <row r="18" spans="1:64">
      <c r="A18"/>
      <c r="D18" s="152">
        <v>1995</v>
      </c>
      <c r="E18" s="152"/>
      <c r="F18" s="454" t="e">
        <v>#REF!</v>
      </c>
      <c r="G18" s="454" t="e">
        <v>#REF!</v>
      </c>
      <c r="H18" s="454" t="e">
        <v>#REF!</v>
      </c>
      <c r="I18" s="454" t="e">
        <v>#REF!</v>
      </c>
      <c r="J18" s="454" t="e">
        <v>#REF!</v>
      </c>
      <c r="K18" s="454" t="e">
        <v>#REF!</v>
      </c>
      <c r="L18" s="454" t="e">
        <v>#REF!</v>
      </c>
      <c r="M18" s="454"/>
      <c r="N18" s="454"/>
      <c r="O18" s="454"/>
      <c r="P18" s="454"/>
      <c r="Q18" s="454"/>
      <c r="R18" s="454"/>
      <c r="S18" s="454"/>
      <c r="T18" s="454"/>
      <c r="U18" s="454"/>
      <c r="V18" s="454"/>
      <c r="W18" s="454"/>
      <c r="X18" s="454"/>
      <c r="Y18" s="454"/>
      <c r="Z18" s="454"/>
      <c r="AA18" s="454"/>
      <c r="AB18" s="454">
        <v>0</v>
      </c>
      <c r="AC18" s="454">
        <v>0</v>
      </c>
      <c r="AD18" s="454">
        <v>0</v>
      </c>
      <c r="AE18" s="454">
        <v>0</v>
      </c>
      <c r="AF18" s="454">
        <v>0</v>
      </c>
      <c r="AG18" s="454">
        <v>0</v>
      </c>
      <c r="AH18" s="454">
        <v>0</v>
      </c>
      <c r="AI18" s="454">
        <v>0</v>
      </c>
      <c r="AJ18" s="454">
        <v>0</v>
      </c>
      <c r="AK18" s="454">
        <v>0</v>
      </c>
      <c r="AL18" s="454">
        <v>0</v>
      </c>
      <c r="AM18" s="454">
        <v>0</v>
      </c>
      <c r="AN18" s="454">
        <v>0</v>
      </c>
      <c r="AO18" s="454"/>
      <c r="AP18" s="454" t="s">
        <v>5940</v>
      </c>
      <c r="AQ18" s="454"/>
      <c r="AR18" s="454" t="s">
        <v>5940</v>
      </c>
      <c r="AS18" s="454"/>
      <c r="AT18" s="454"/>
      <c r="AU18" s="454"/>
      <c r="AV18" s="454"/>
      <c r="AW18" s="454"/>
      <c r="AX18" s="454"/>
      <c r="AY18" s="454"/>
      <c r="AZ18" s="454"/>
      <c r="BA18" s="454"/>
      <c r="BB18" s="454"/>
      <c r="BC18" s="454"/>
      <c r="BD18" s="454"/>
      <c r="BE18" s="454"/>
      <c r="BF18" s="454"/>
      <c r="BG18" s="454"/>
      <c r="BH18" s="454"/>
      <c r="BI18" s="454"/>
      <c r="BJ18" s="454"/>
      <c r="BK18" s="454"/>
      <c r="BL18" s="454"/>
    </row>
    <row r="19" spans="1:64">
      <c r="A19"/>
      <c r="D19" s="152">
        <v>1996</v>
      </c>
      <c r="E19" s="152"/>
      <c r="F19" s="454" t="e">
        <v>#REF!</v>
      </c>
      <c r="G19" s="454" t="e">
        <v>#REF!</v>
      </c>
      <c r="H19" s="454" t="e">
        <v>#REF!</v>
      </c>
      <c r="I19" s="454" t="e">
        <v>#REF!</v>
      </c>
      <c r="J19" s="454" t="e">
        <v>#REF!</v>
      </c>
      <c r="K19" s="454" t="e">
        <v>#REF!</v>
      </c>
      <c r="L19" s="454" t="e">
        <v>#REF!</v>
      </c>
      <c r="M19" s="454"/>
      <c r="N19" s="454"/>
      <c r="O19" s="454"/>
      <c r="P19" s="454"/>
      <c r="Q19" s="454"/>
      <c r="R19" s="454"/>
      <c r="S19" s="454"/>
      <c r="T19" s="454"/>
      <c r="U19" s="454"/>
      <c r="V19" s="454"/>
      <c r="W19" s="454"/>
      <c r="X19" s="454"/>
      <c r="Y19" s="454"/>
      <c r="Z19" s="454"/>
      <c r="AA19" s="454"/>
      <c r="AB19" s="454">
        <v>0</v>
      </c>
      <c r="AC19" s="454">
        <v>0</v>
      </c>
      <c r="AD19" s="454">
        <v>0</v>
      </c>
      <c r="AE19" s="454">
        <v>0</v>
      </c>
      <c r="AF19" s="454">
        <v>0</v>
      </c>
      <c r="AG19" s="454">
        <v>0</v>
      </c>
      <c r="AH19" s="454">
        <v>0</v>
      </c>
      <c r="AI19" s="454">
        <v>0</v>
      </c>
      <c r="AJ19" s="454">
        <v>0</v>
      </c>
      <c r="AK19" s="454">
        <v>0</v>
      </c>
      <c r="AL19" s="454">
        <v>0</v>
      </c>
      <c r="AM19" s="454">
        <v>0</v>
      </c>
      <c r="AN19" s="454">
        <v>0</v>
      </c>
      <c r="AO19" s="454"/>
      <c r="AP19" s="454" t="s">
        <v>5940</v>
      </c>
      <c r="AQ19" s="454"/>
      <c r="AR19" s="454" t="s">
        <v>5940</v>
      </c>
      <c r="AS19" s="454"/>
      <c r="AT19" s="454"/>
      <c r="AU19" s="454"/>
      <c r="AV19" s="454"/>
      <c r="AW19" s="454"/>
      <c r="AX19" s="454"/>
      <c r="AY19" s="454"/>
      <c r="AZ19" s="454"/>
      <c r="BA19" s="454"/>
      <c r="BB19" s="454"/>
      <c r="BC19" s="454"/>
      <c r="BD19" s="454"/>
      <c r="BE19" s="454"/>
      <c r="BF19" s="454"/>
      <c r="BG19" s="454"/>
      <c r="BH19" s="454"/>
      <c r="BI19" s="454"/>
      <c r="BJ19" s="454"/>
      <c r="BK19" s="454"/>
      <c r="BL19" s="454"/>
    </row>
    <row r="20" spans="1:64">
      <c r="A20"/>
      <c r="D20" s="152">
        <v>1997</v>
      </c>
      <c r="E20" s="152"/>
      <c r="F20" s="454" t="e">
        <v>#REF!</v>
      </c>
      <c r="G20" s="454" t="e">
        <v>#REF!</v>
      </c>
      <c r="H20" s="454" t="e">
        <v>#REF!</v>
      </c>
      <c r="I20" s="454" t="e">
        <v>#REF!</v>
      </c>
      <c r="J20" s="454" t="e">
        <v>#REF!</v>
      </c>
      <c r="K20" s="454" t="e">
        <v>#REF!</v>
      </c>
      <c r="L20" s="454" t="e">
        <v>#REF!</v>
      </c>
      <c r="M20" s="454"/>
      <c r="N20" s="454"/>
      <c r="O20" s="454"/>
      <c r="P20" s="454"/>
      <c r="Q20" s="454"/>
      <c r="R20" s="454"/>
      <c r="S20" s="454"/>
      <c r="T20" s="454"/>
      <c r="U20" s="454"/>
      <c r="V20" s="454"/>
      <c r="W20" s="454"/>
      <c r="X20" s="454"/>
      <c r="Y20" s="454"/>
      <c r="Z20" s="454"/>
      <c r="AA20" s="454"/>
      <c r="AB20" s="454">
        <v>0</v>
      </c>
      <c r="AC20" s="454">
        <v>0</v>
      </c>
      <c r="AD20" s="454">
        <v>0</v>
      </c>
      <c r="AE20" s="454">
        <v>0</v>
      </c>
      <c r="AF20" s="454">
        <v>0</v>
      </c>
      <c r="AG20" s="454">
        <v>0</v>
      </c>
      <c r="AH20" s="454">
        <v>0</v>
      </c>
      <c r="AI20" s="454">
        <v>0</v>
      </c>
      <c r="AJ20" s="454">
        <v>0</v>
      </c>
      <c r="AK20" s="454">
        <v>0</v>
      </c>
      <c r="AL20" s="454">
        <v>0</v>
      </c>
      <c r="AM20" s="454">
        <v>0</v>
      </c>
      <c r="AN20" s="454">
        <v>0</v>
      </c>
      <c r="AO20" s="454"/>
      <c r="AP20" s="454" t="s">
        <v>5940</v>
      </c>
      <c r="AQ20" s="454"/>
      <c r="AR20" s="454" t="s">
        <v>5940</v>
      </c>
      <c r="AS20" s="454"/>
      <c r="AT20" s="454"/>
      <c r="AU20" s="454"/>
      <c r="AV20" s="454"/>
      <c r="AW20" s="454"/>
      <c r="AX20" s="454"/>
      <c r="AY20" s="454"/>
      <c r="AZ20" s="454"/>
      <c r="BA20" s="454"/>
      <c r="BB20" s="454"/>
      <c r="BC20" s="454"/>
      <c r="BD20" s="454"/>
      <c r="BE20" s="454"/>
      <c r="BF20" s="454"/>
      <c r="BG20" s="454"/>
      <c r="BH20" s="454"/>
      <c r="BI20" s="454"/>
      <c r="BJ20" s="454"/>
      <c r="BK20" s="454"/>
      <c r="BL20" s="454"/>
    </row>
    <row r="21" spans="1:64">
      <c r="A21"/>
      <c r="D21" s="152">
        <v>1998</v>
      </c>
      <c r="E21" s="152"/>
      <c r="F21" s="454" t="e">
        <v>#REF!</v>
      </c>
      <c r="G21" s="454" t="e">
        <v>#REF!</v>
      </c>
      <c r="H21" s="454" t="e">
        <v>#REF!</v>
      </c>
      <c r="I21" s="454" t="e">
        <v>#REF!</v>
      </c>
      <c r="J21" s="454" t="e">
        <v>#REF!</v>
      </c>
      <c r="K21" s="454" t="e">
        <v>#REF!</v>
      </c>
      <c r="L21" s="454" t="e">
        <v>#REF!</v>
      </c>
      <c r="M21" s="454"/>
      <c r="N21" s="454"/>
      <c r="O21" s="454"/>
      <c r="P21" s="454"/>
      <c r="Q21" s="454"/>
      <c r="R21" s="454"/>
      <c r="S21" s="454"/>
      <c r="T21" s="454"/>
      <c r="U21" s="454"/>
      <c r="V21" s="454"/>
      <c r="W21" s="454"/>
      <c r="X21" s="454"/>
      <c r="Y21" s="454"/>
      <c r="Z21" s="454"/>
      <c r="AA21" s="454"/>
      <c r="AB21" s="454">
        <v>0</v>
      </c>
      <c r="AC21" s="454">
        <v>0</v>
      </c>
      <c r="AD21" s="454">
        <v>0</v>
      </c>
      <c r="AE21" s="454">
        <v>0</v>
      </c>
      <c r="AF21" s="454">
        <v>0</v>
      </c>
      <c r="AG21" s="454">
        <v>0</v>
      </c>
      <c r="AH21" s="454">
        <v>0</v>
      </c>
      <c r="AI21" s="454">
        <v>0</v>
      </c>
      <c r="AJ21" s="454">
        <v>0</v>
      </c>
      <c r="AK21" s="454">
        <v>0</v>
      </c>
      <c r="AL21" s="454">
        <v>0</v>
      </c>
      <c r="AM21" s="454">
        <v>0</v>
      </c>
      <c r="AN21" s="454">
        <v>0</v>
      </c>
      <c r="AO21" s="454"/>
      <c r="AP21" s="454" t="s">
        <v>5940</v>
      </c>
      <c r="AQ21" s="454"/>
      <c r="AR21" s="454" t="s">
        <v>5940</v>
      </c>
      <c r="AS21" s="454"/>
      <c r="AT21" s="454"/>
      <c r="AU21" s="454"/>
      <c r="AV21" s="454"/>
      <c r="AW21" s="454"/>
      <c r="AX21" s="454"/>
      <c r="AY21" s="454"/>
      <c r="AZ21" s="454"/>
      <c r="BA21" s="454"/>
      <c r="BB21" s="454"/>
      <c r="BC21" s="454"/>
      <c r="BD21" s="454"/>
      <c r="BE21" s="454"/>
      <c r="BF21" s="454"/>
      <c r="BG21" s="454"/>
      <c r="BH21" s="454"/>
      <c r="BI21" s="454"/>
      <c r="BJ21" s="454"/>
      <c r="BK21" s="454"/>
      <c r="BL21" s="454"/>
    </row>
    <row r="22" spans="1:64">
      <c r="A22"/>
      <c r="D22" s="152">
        <v>1999</v>
      </c>
      <c r="E22" s="152"/>
      <c r="F22" s="454" t="e">
        <v>#REF!</v>
      </c>
      <c r="G22" s="454" t="e">
        <v>#REF!</v>
      </c>
      <c r="H22" s="454" t="e">
        <v>#REF!</v>
      </c>
      <c r="I22" s="454" t="e">
        <v>#REF!</v>
      </c>
      <c r="J22" s="454" t="e">
        <v>#REF!</v>
      </c>
      <c r="K22" s="454" t="e">
        <v>#REF!</v>
      </c>
      <c r="L22" s="454" t="e">
        <v>#REF!</v>
      </c>
      <c r="M22" s="454"/>
      <c r="N22" s="454"/>
      <c r="O22" s="454"/>
      <c r="P22" s="454"/>
      <c r="Q22" s="454"/>
      <c r="R22" s="454"/>
      <c r="S22" s="454"/>
      <c r="T22" s="454"/>
      <c r="U22" s="454"/>
      <c r="V22" s="454"/>
      <c r="W22" s="454"/>
      <c r="X22" s="454"/>
      <c r="Y22" s="454"/>
      <c r="Z22" s="454"/>
      <c r="AA22" s="454"/>
      <c r="AB22" s="454">
        <v>0</v>
      </c>
      <c r="AC22" s="454">
        <v>0</v>
      </c>
      <c r="AD22" s="454">
        <v>0</v>
      </c>
      <c r="AE22" s="454">
        <v>0</v>
      </c>
      <c r="AF22" s="454">
        <v>0</v>
      </c>
      <c r="AG22" s="454">
        <v>0</v>
      </c>
      <c r="AH22" s="454">
        <v>0</v>
      </c>
      <c r="AI22" s="454">
        <v>0</v>
      </c>
      <c r="AJ22" s="454">
        <v>0</v>
      </c>
      <c r="AK22" s="454">
        <v>0</v>
      </c>
      <c r="AL22" s="454">
        <v>0</v>
      </c>
      <c r="AM22" s="454">
        <v>0</v>
      </c>
      <c r="AN22" s="454">
        <v>0</v>
      </c>
      <c r="AO22" s="454"/>
      <c r="AP22" s="454" t="s">
        <v>5940</v>
      </c>
      <c r="AQ22" s="454"/>
      <c r="AR22" s="454" t="s">
        <v>5940</v>
      </c>
      <c r="AS22" s="454"/>
      <c r="AT22" s="454"/>
      <c r="AU22" s="454"/>
      <c r="AV22" s="454"/>
      <c r="AW22" s="454"/>
      <c r="AX22" s="454"/>
      <c r="AY22" s="454"/>
      <c r="AZ22" s="454"/>
      <c r="BA22" s="454"/>
      <c r="BB22" s="454"/>
      <c r="BC22" s="454"/>
      <c r="BD22" s="454"/>
      <c r="BE22" s="454"/>
      <c r="BF22" s="454"/>
      <c r="BG22" s="454"/>
      <c r="BH22" s="454"/>
      <c r="BI22" s="454"/>
      <c r="BJ22" s="454"/>
      <c r="BK22" s="454"/>
      <c r="BL22" s="454"/>
    </row>
    <row r="23" spans="1:64">
      <c r="A23"/>
      <c r="D23" s="152">
        <v>2000</v>
      </c>
      <c r="E23" s="152"/>
      <c r="F23" s="454" t="e">
        <v>#REF!</v>
      </c>
      <c r="G23" s="454" t="e">
        <v>#REF!</v>
      </c>
      <c r="H23" s="454" t="e">
        <v>#REF!</v>
      </c>
      <c r="I23" s="454" t="e">
        <v>#REF!</v>
      </c>
      <c r="J23" s="454" t="e">
        <v>#REF!</v>
      </c>
      <c r="K23" s="454" t="e">
        <v>#REF!</v>
      </c>
      <c r="L23" s="454" t="e">
        <v>#REF!</v>
      </c>
      <c r="M23" s="454"/>
      <c r="N23" s="454"/>
      <c r="O23" s="454"/>
      <c r="P23" s="454"/>
      <c r="Q23" s="454"/>
      <c r="R23" s="454"/>
      <c r="S23" s="454"/>
      <c r="T23" s="454"/>
      <c r="U23" s="454"/>
      <c r="V23" s="454"/>
      <c r="W23" s="454"/>
      <c r="X23" s="454"/>
      <c r="Y23" s="454"/>
      <c r="Z23" s="454"/>
      <c r="AA23" s="454"/>
      <c r="AB23" s="454">
        <v>0</v>
      </c>
      <c r="AC23" s="454">
        <v>0</v>
      </c>
      <c r="AD23" s="454">
        <v>0</v>
      </c>
      <c r="AE23" s="454">
        <v>0</v>
      </c>
      <c r="AF23" s="454">
        <v>0</v>
      </c>
      <c r="AG23" s="454">
        <v>0</v>
      </c>
      <c r="AH23" s="454">
        <v>0</v>
      </c>
      <c r="AI23" s="454">
        <v>0</v>
      </c>
      <c r="AJ23" s="454">
        <v>0</v>
      </c>
      <c r="AK23" s="454">
        <v>0</v>
      </c>
      <c r="AL23" s="454">
        <v>0</v>
      </c>
      <c r="AM23" s="454">
        <v>0</v>
      </c>
      <c r="AN23" s="454">
        <v>0</v>
      </c>
      <c r="AO23" s="454"/>
      <c r="AP23" s="454" t="s">
        <v>5940</v>
      </c>
      <c r="AQ23" s="454"/>
      <c r="AR23" s="454" t="s">
        <v>5940</v>
      </c>
      <c r="AS23" s="454"/>
      <c r="AT23" s="454"/>
      <c r="AU23" s="454"/>
      <c r="AV23" s="454"/>
      <c r="AW23" s="454"/>
      <c r="AX23" s="454"/>
      <c r="AY23" s="454"/>
      <c r="AZ23" s="454"/>
      <c r="BA23" s="454"/>
      <c r="BB23" s="454"/>
      <c r="BC23" s="454"/>
      <c r="BD23" s="454"/>
      <c r="BE23" s="454"/>
      <c r="BF23" s="454"/>
      <c r="BG23" s="454"/>
      <c r="BH23" s="454"/>
      <c r="BI23" s="454"/>
      <c r="BJ23" s="454"/>
      <c r="BK23" s="454"/>
      <c r="BL23" s="454"/>
    </row>
    <row r="24" spans="1:64">
      <c r="A24"/>
      <c r="D24" s="152">
        <v>2001</v>
      </c>
      <c r="E24" s="152"/>
      <c r="F24" s="454" t="e">
        <v>#REF!</v>
      </c>
      <c r="G24" s="454" t="e">
        <v>#REF!</v>
      </c>
      <c r="H24" s="454" t="e">
        <v>#REF!</v>
      </c>
      <c r="I24" s="454" t="e">
        <v>#REF!</v>
      </c>
      <c r="J24" s="454" t="e">
        <v>#REF!</v>
      </c>
      <c r="K24" s="454" t="e">
        <v>#REF!</v>
      </c>
      <c r="L24" s="454" t="e">
        <v>#REF!</v>
      </c>
      <c r="M24" s="454"/>
      <c r="N24" s="454"/>
      <c r="O24" s="454"/>
      <c r="P24" s="454"/>
      <c r="Q24" s="454"/>
      <c r="R24" s="454"/>
      <c r="S24" s="454"/>
      <c r="T24" s="454"/>
      <c r="U24" s="454"/>
      <c r="V24" s="454"/>
      <c r="W24" s="454"/>
      <c r="X24" s="454"/>
      <c r="Y24" s="454"/>
      <c r="Z24" s="454"/>
      <c r="AA24" s="454"/>
      <c r="AB24" s="454">
        <v>0</v>
      </c>
      <c r="AC24" s="454">
        <v>0</v>
      </c>
      <c r="AD24" s="454">
        <v>0</v>
      </c>
      <c r="AE24" s="454">
        <v>0</v>
      </c>
      <c r="AF24" s="454">
        <v>0</v>
      </c>
      <c r="AG24" s="454">
        <v>0</v>
      </c>
      <c r="AH24" s="454">
        <v>0</v>
      </c>
      <c r="AI24" s="454">
        <v>0</v>
      </c>
      <c r="AJ24" s="454">
        <v>0</v>
      </c>
      <c r="AK24" s="454">
        <v>0</v>
      </c>
      <c r="AL24" s="454">
        <v>0</v>
      </c>
      <c r="AM24" s="454">
        <v>0</v>
      </c>
      <c r="AN24" s="454">
        <v>0</v>
      </c>
      <c r="AO24" s="454"/>
      <c r="AP24" s="454" t="s">
        <v>5940</v>
      </c>
      <c r="AQ24" s="454"/>
      <c r="AR24" s="454" t="s">
        <v>5940</v>
      </c>
      <c r="AS24" s="454"/>
      <c r="AT24" s="454"/>
      <c r="AU24" s="454"/>
      <c r="AV24" s="454"/>
      <c r="AW24" s="454"/>
      <c r="AX24" s="454"/>
      <c r="AY24" s="454"/>
      <c r="AZ24" s="454"/>
      <c r="BA24" s="454"/>
      <c r="BB24" s="454"/>
      <c r="BC24" s="454"/>
      <c r="BD24" s="454"/>
      <c r="BE24" s="454"/>
      <c r="BF24" s="454"/>
      <c r="BG24" s="454"/>
      <c r="BH24" s="454"/>
      <c r="BI24" s="454"/>
      <c r="BJ24" s="454"/>
      <c r="BK24" s="454"/>
      <c r="BL24" s="454"/>
    </row>
    <row r="25" spans="1:64">
      <c r="A25"/>
      <c r="D25" s="152">
        <v>2002</v>
      </c>
      <c r="E25" s="152"/>
      <c r="F25" s="454" t="e">
        <v>#REF!</v>
      </c>
      <c r="G25" s="454" t="e">
        <v>#REF!</v>
      </c>
      <c r="H25" s="454" t="e">
        <v>#REF!</v>
      </c>
      <c r="I25" s="454" t="e">
        <v>#REF!</v>
      </c>
      <c r="J25" s="454" t="e">
        <v>#REF!</v>
      </c>
      <c r="K25" s="454" t="e">
        <v>#REF!</v>
      </c>
      <c r="L25" s="454" t="e">
        <v>#REF!</v>
      </c>
      <c r="M25" s="454"/>
      <c r="N25" s="454"/>
      <c r="O25" s="454"/>
      <c r="P25" s="454"/>
      <c r="Q25" s="454"/>
      <c r="R25" s="454"/>
      <c r="S25" s="454"/>
      <c r="T25" s="454"/>
      <c r="U25" s="454"/>
      <c r="V25" s="454"/>
      <c r="W25" s="454"/>
      <c r="X25" s="454"/>
      <c r="Y25" s="454"/>
      <c r="Z25" s="454"/>
      <c r="AA25" s="454"/>
      <c r="AB25" s="454">
        <v>0</v>
      </c>
      <c r="AC25" s="454">
        <v>0</v>
      </c>
      <c r="AD25" s="454">
        <v>0</v>
      </c>
      <c r="AE25" s="454">
        <v>0</v>
      </c>
      <c r="AF25" s="454">
        <v>0</v>
      </c>
      <c r="AG25" s="454">
        <v>0</v>
      </c>
      <c r="AH25" s="454">
        <v>0</v>
      </c>
      <c r="AI25" s="454">
        <v>0</v>
      </c>
      <c r="AJ25" s="454">
        <v>0</v>
      </c>
      <c r="AK25" s="454">
        <v>0</v>
      </c>
      <c r="AL25" s="454">
        <v>0</v>
      </c>
      <c r="AM25" s="454">
        <v>0</v>
      </c>
      <c r="AN25" s="454">
        <v>0</v>
      </c>
      <c r="AO25" s="454"/>
      <c r="AP25" s="454" t="s">
        <v>5940</v>
      </c>
      <c r="AQ25" s="454"/>
      <c r="AR25" s="454" t="s">
        <v>5940</v>
      </c>
      <c r="AS25" s="454"/>
      <c r="AT25" s="454"/>
      <c r="AU25" s="454"/>
      <c r="AV25" s="454"/>
      <c r="AW25" s="454"/>
      <c r="AX25" s="454"/>
      <c r="AY25" s="454"/>
      <c r="AZ25" s="454"/>
      <c r="BA25" s="454"/>
      <c r="BB25" s="454"/>
      <c r="BC25" s="454"/>
      <c r="BD25" s="454"/>
      <c r="BE25" s="454"/>
      <c r="BF25" s="454"/>
      <c r="BG25" s="454"/>
      <c r="BH25" s="454"/>
      <c r="BI25" s="454"/>
      <c r="BJ25" s="454"/>
      <c r="BK25" s="454"/>
      <c r="BL25" s="454"/>
    </row>
    <row r="26" spans="1:64">
      <c r="A26"/>
      <c r="D26" s="20">
        <v>2003</v>
      </c>
      <c r="E26" s="152"/>
      <c r="F26" s="454" t="e">
        <v>#REF!</v>
      </c>
      <c r="G26" s="454" t="e">
        <v>#REF!</v>
      </c>
      <c r="H26" s="454" t="e">
        <v>#REF!</v>
      </c>
      <c r="I26" s="454" t="e">
        <v>#REF!</v>
      </c>
      <c r="J26" s="454" t="e">
        <v>#REF!</v>
      </c>
      <c r="K26" s="454" t="e">
        <v>#REF!</v>
      </c>
      <c r="L26" s="454" t="e">
        <v>#REF!</v>
      </c>
      <c r="M26" s="454"/>
      <c r="N26" s="454"/>
      <c r="O26" s="454"/>
      <c r="P26" s="454"/>
      <c r="Q26" s="454"/>
      <c r="R26" s="454"/>
      <c r="S26" s="454"/>
      <c r="T26" s="454"/>
      <c r="U26" s="454"/>
      <c r="V26" s="454"/>
      <c r="W26" s="454"/>
      <c r="X26" s="454"/>
      <c r="Y26" s="454"/>
      <c r="Z26" s="454"/>
      <c r="AA26" s="454"/>
      <c r="AB26" s="454">
        <v>0</v>
      </c>
      <c r="AC26" s="454">
        <v>0</v>
      </c>
      <c r="AD26" s="454">
        <v>0</v>
      </c>
      <c r="AE26" s="454">
        <v>0</v>
      </c>
      <c r="AF26" s="454">
        <v>0</v>
      </c>
      <c r="AG26" s="454">
        <v>0</v>
      </c>
      <c r="AH26" s="454">
        <v>0</v>
      </c>
      <c r="AI26" s="454">
        <v>0</v>
      </c>
      <c r="AJ26" s="454">
        <v>0</v>
      </c>
      <c r="AK26" s="454">
        <v>0</v>
      </c>
      <c r="AL26" s="454">
        <v>0</v>
      </c>
      <c r="AM26" s="454">
        <v>0</v>
      </c>
      <c r="AN26" s="454">
        <v>0</v>
      </c>
      <c r="AO26" s="454"/>
      <c r="AP26" s="454" t="s">
        <v>5940</v>
      </c>
      <c r="AQ26" s="454"/>
      <c r="AR26" s="454" t="s">
        <v>5940</v>
      </c>
      <c r="AS26" s="454"/>
      <c r="AT26" s="454"/>
      <c r="AU26" s="454"/>
      <c r="AV26" s="454"/>
      <c r="AW26" s="454"/>
      <c r="AX26" s="454"/>
      <c r="AY26" s="454"/>
      <c r="AZ26" s="454"/>
      <c r="BA26" s="454"/>
      <c r="BB26" s="454"/>
      <c r="BC26" s="454"/>
      <c r="BD26" s="454"/>
      <c r="BE26" s="454"/>
      <c r="BF26" s="454"/>
      <c r="BG26" s="454"/>
      <c r="BH26" s="454"/>
      <c r="BI26" s="454"/>
      <c r="BJ26" s="454"/>
      <c r="BK26" s="454"/>
      <c r="BL26" s="454"/>
    </row>
    <row r="27" spans="1:64">
      <c r="A27"/>
      <c r="B27" s="36"/>
      <c r="D27" s="20">
        <v>2004</v>
      </c>
      <c r="E27" s="152"/>
      <c r="F27" s="454" t="e">
        <v>#REF!</v>
      </c>
      <c r="G27" s="454" t="e">
        <v>#REF!</v>
      </c>
      <c r="H27" s="454" t="e">
        <v>#REF!</v>
      </c>
      <c r="I27" s="454" t="e">
        <v>#REF!</v>
      </c>
      <c r="J27" s="454" t="e">
        <v>#REF!</v>
      </c>
      <c r="K27" s="454" t="e">
        <v>#REF!</v>
      </c>
      <c r="L27" s="454" t="e">
        <v>#REF!</v>
      </c>
      <c r="M27" s="454"/>
      <c r="N27" s="454"/>
      <c r="O27" s="454"/>
      <c r="P27" s="454"/>
      <c r="Q27" s="454"/>
      <c r="R27" s="454"/>
      <c r="S27" s="454"/>
      <c r="T27" s="454"/>
      <c r="U27" s="454"/>
      <c r="V27" s="454"/>
      <c r="W27" s="454"/>
      <c r="X27" s="454"/>
      <c r="Y27" s="454"/>
      <c r="Z27" s="454"/>
      <c r="AA27" s="454"/>
      <c r="AB27" s="454">
        <v>0</v>
      </c>
      <c r="AC27" s="454">
        <v>0</v>
      </c>
      <c r="AD27" s="454">
        <v>0</v>
      </c>
      <c r="AE27" s="454">
        <v>0</v>
      </c>
      <c r="AF27" s="454">
        <v>0</v>
      </c>
      <c r="AG27" s="454">
        <v>0</v>
      </c>
      <c r="AH27" s="454">
        <v>0</v>
      </c>
      <c r="AI27" s="454">
        <v>0</v>
      </c>
      <c r="AJ27" s="454">
        <v>0</v>
      </c>
      <c r="AK27" s="454">
        <v>0</v>
      </c>
      <c r="AL27" s="454">
        <v>0</v>
      </c>
      <c r="AM27" s="454">
        <v>0</v>
      </c>
      <c r="AN27" s="454">
        <v>0</v>
      </c>
      <c r="AO27" s="454"/>
      <c r="AP27" s="454" t="s">
        <v>5940</v>
      </c>
      <c r="AQ27" s="454"/>
      <c r="AR27" s="454" t="s">
        <v>5940</v>
      </c>
      <c r="AS27" s="454"/>
      <c r="AT27" s="454"/>
      <c r="AU27" s="454"/>
      <c r="AV27" s="454"/>
      <c r="AW27" s="454"/>
      <c r="AX27" s="454"/>
      <c r="AY27" s="454"/>
      <c r="AZ27" s="454"/>
      <c r="BA27" s="454"/>
      <c r="BB27" s="454"/>
      <c r="BC27" s="454"/>
      <c r="BD27" s="454"/>
      <c r="BE27" s="454"/>
      <c r="BF27" s="454"/>
      <c r="BG27" s="454"/>
      <c r="BH27" s="454"/>
      <c r="BI27" s="454"/>
      <c r="BJ27" s="454"/>
      <c r="BK27" s="454"/>
      <c r="BL27" s="454"/>
    </row>
    <row r="28" spans="1:64">
      <c r="A28"/>
      <c r="D28" s="20">
        <v>2005</v>
      </c>
      <c r="E28" s="152"/>
      <c r="F28" s="454" t="e">
        <v>#REF!</v>
      </c>
      <c r="G28" s="454" t="e">
        <v>#REF!</v>
      </c>
      <c r="H28" s="454" t="e">
        <v>#REF!</v>
      </c>
      <c r="I28" s="454" t="e">
        <v>#REF!</v>
      </c>
      <c r="J28" s="454" t="e">
        <v>#REF!</v>
      </c>
      <c r="K28" s="454" t="e">
        <v>#REF!</v>
      </c>
      <c r="L28" s="454" t="e">
        <v>#REF!</v>
      </c>
      <c r="M28" s="454"/>
      <c r="N28" s="454"/>
      <c r="O28" s="454"/>
      <c r="P28" s="454"/>
      <c r="Q28" s="454"/>
      <c r="R28" s="454"/>
      <c r="S28" s="454"/>
      <c r="T28" s="454"/>
      <c r="U28" s="454"/>
      <c r="V28" s="454"/>
      <c r="W28" s="454"/>
      <c r="X28" s="454"/>
      <c r="Y28" s="454"/>
      <c r="Z28" s="454"/>
      <c r="AA28" s="454"/>
      <c r="AB28" s="454">
        <v>0</v>
      </c>
      <c r="AC28" s="454">
        <v>0</v>
      </c>
      <c r="AD28" s="454">
        <v>0</v>
      </c>
      <c r="AE28" s="454">
        <v>0</v>
      </c>
      <c r="AF28" s="454">
        <v>0</v>
      </c>
      <c r="AG28" s="454">
        <v>0</v>
      </c>
      <c r="AH28" s="454">
        <v>0</v>
      </c>
      <c r="AI28" s="454">
        <v>0</v>
      </c>
      <c r="AJ28" s="454">
        <v>0</v>
      </c>
      <c r="AK28" s="454">
        <v>0</v>
      </c>
      <c r="AL28" s="454">
        <v>0</v>
      </c>
      <c r="AM28" s="454">
        <v>0</v>
      </c>
      <c r="AN28" s="454">
        <v>0</v>
      </c>
      <c r="AO28" s="454"/>
      <c r="AP28" s="454" t="s">
        <v>5940</v>
      </c>
      <c r="AQ28" s="454"/>
      <c r="AR28" s="454" t="s">
        <v>5940</v>
      </c>
      <c r="AS28" s="454"/>
      <c r="AT28" s="454"/>
      <c r="AU28" s="454"/>
      <c r="AV28" s="454"/>
      <c r="AW28" s="454"/>
      <c r="AX28" s="454"/>
      <c r="AY28" s="454"/>
      <c r="AZ28" s="454"/>
      <c r="BA28" s="454"/>
      <c r="BB28" s="454"/>
      <c r="BC28" s="454"/>
      <c r="BD28" s="454"/>
      <c r="BE28" s="454"/>
      <c r="BF28" s="454"/>
      <c r="BG28" s="454"/>
      <c r="BH28" s="454"/>
      <c r="BI28" s="454"/>
      <c r="BJ28" s="454"/>
      <c r="BK28" s="454"/>
      <c r="BL28" s="454"/>
    </row>
    <row r="29" spans="1:64">
      <c r="A29"/>
      <c r="D29" s="20">
        <v>2006</v>
      </c>
      <c r="E29" s="152"/>
      <c r="F29" s="454" t="e">
        <v>#REF!</v>
      </c>
      <c r="G29" s="454" t="e">
        <v>#REF!</v>
      </c>
      <c r="H29" s="454" t="e">
        <v>#REF!</v>
      </c>
      <c r="I29" s="454" t="e">
        <v>#REF!</v>
      </c>
      <c r="J29" s="454" t="e">
        <v>#REF!</v>
      </c>
      <c r="K29" s="454" t="e">
        <v>#REF!</v>
      </c>
      <c r="L29" s="454" t="e">
        <v>#REF!</v>
      </c>
      <c r="M29" s="454"/>
      <c r="N29" s="454"/>
      <c r="O29" s="454"/>
      <c r="P29" s="454"/>
      <c r="Q29" s="454"/>
      <c r="R29" s="454"/>
      <c r="S29" s="454"/>
      <c r="T29" s="454"/>
      <c r="U29" s="454"/>
      <c r="V29" s="454"/>
      <c r="W29" s="454"/>
      <c r="X29" s="454"/>
      <c r="Y29" s="454"/>
      <c r="Z29" s="454"/>
      <c r="AA29" s="454"/>
      <c r="AB29" s="454">
        <v>0</v>
      </c>
      <c r="AC29" s="454">
        <v>0</v>
      </c>
      <c r="AD29" s="454">
        <v>0</v>
      </c>
      <c r="AE29" s="454">
        <v>0</v>
      </c>
      <c r="AF29" s="454">
        <v>0</v>
      </c>
      <c r="AG29" s="454">
        <v>0</v>
      </c>
      <c r="AH29" s="454">
        <v>0</v>
      </c>
      <c r="AI29" s="454">
        <v>0</v>
      </c>
      <c r="AJ29" s="454">
        <v>0</v>
      </c>
      <c r="AK29" s="454">
        <v>0</v>
      </c>
      <c r="AL29" s="454">
        <v>0</v>
      </c>
      <c r="AM29" s="454">
        <v>0</v>
      </c>
      <c r="AN29" s="454">
        <v>0</v>
      </c>
      <c r="AO29" s="454"/>
      <c r="AP29" s="454" t="s">
        <v>5940</v>
      </c>
      <c r="AQ29" s="454"/>
      <c r="AR29" s="454" t="s">
        <v>5940</v>
      </c>
      <c r="AS29" s="454"/>
      <c r="AT29" s="454"/>
      <c r="AU29" s="454"/>
      <c r="AV29" s="454"/>
      <c r="AW29" s="454"/>
      <c r="AX29" s="454"/>
      <c r="AY29" s="454"/>
      <c r="AZ29" s="454"/>
      <c r="BA29" s="454"/>
      <c r="BB29" s="454"/>
      <c r="BC29" s="454"/>
      <c r="BD29" s="454"/>
      <c r="BE29" s="454"/>
      <c r="BF29" s="454"/>
      <c r="BG29" s="454"/>
      <c r="BH29" s="454"/>
      <c r="BI29" s="454"/>
      <c r="BJ29" s="454"/>
      <c r="BK29" s="454"/>
      <c r="BL29" s="454"/>
    </row>
    <row r="30" spans="1:64">
      <c r="A30"/>
      <c r="D30" s="20">
        <v>2007</v>
      </c>
      <c r="E30" s="152"/>
      <c r="F30" s="454" t="e">
        <v>#REF!</v>
      </c>
      <c r="G30" s="454" t="e">
        <v>#REF!</v>
      </c>
      <c r="H30" s="454" t="e">
        <v>#REF!</v>
      </c>
      <c r="I30" s="454" t="e">
        <v>#REF!</v>
      </c>
      <c r="J30" s="454" t="e">
        <v>#REF!</v>
      </c>
      <c r="K30" s="454" t="e">
        <v>#REF!</v>
      </c>
      <c r="L30" s="454" t="e">
        <v>#REF!</v>
      </c>
      <c r="M30" s="454"/>
      <c r="N30" s="454"/>
      <c r="O30" s="454"/>
      <c r="P30" s="454"/>
      <c r="Q30" s="454"/>
      <c r="R30" s="454"/>
      <c r="S30" s="454"/>
      <c r="T30" s="454"/>
      <c r="U30" s="454"/>
      <c r="V30" s="454"/>
      <c r="W30" s="454"/>
      <c r="X30" s="454"/>
      <c r="Y30" s="454"/>
      <c r="Z30" s="454"/>
      <c r="AA30" s="454"/>
      <c r="AB30" s="454">
        <v>0</v>
      </c>
      <c r="AC30" s="454">
        <v>0</v>
      </c>
      <c r="AD30" s="454">
        <v>0</v>
      </c>
      <c r="AE30" s="454">
        <v>0</v>
      </c>
      <c r="AF30" s="454">
        <v>0</v>
      </c>
      <c r="AG30" s="454">
        <v>0</v>
      </c>
      <c r="AH30" s="454">
        <v>0</v>
      </c>
      <c r="AI30" s="454">
        <v>0</v>
      </c>
      <c r="AJ30" s="454">
        <v>0</v>
      </c>
      <c r="AK30" s="454">
        <v>0</v>
      </c>
      <c r="AL30" s="454">
        <v>0</v>
      </c>
      <c r="AM30" s="454">
        <v>0</v>
      </c>
      <c r="AN30" s="454">
        <v>0</v>
      </c>
      <c r="AO30" s="454"/>
      <c r="AP30" s="454" t="s">
        <v>5940</v>
      </c>
      <c r="AQ30" s="454"/>
      <c r="AR30" s="454" t="s">
        <v>5940</v>
      </c>
      <c r="AS30" s="454"/>
      <c r="AT30" s="454"/>
      <c r="AU30" s="454"/>
      <c r="AV30" s="454"/>
      <c r="AW30" s="454"/>
      <c r="AX30" s="454"/>
      <c r="AY30" s="454"/>
      <c r="AZ30" s="454"/>
      <c r="BA30" s="454"/>
      <c r="BB30" s="454"/>
      <c r="BC30" s="454"/>
      <c r="BD30" s="454"/>
      <c r="BE30" s="454"/>
      <c r="BF30" s="454"/>
      <c r="BG30" s="454"/>
      <c r="BH30" s="454"/>
      <c r="BI30" s="454"/>
      <c r="BJ30" s="454"/>
      <c r="BK30" s="454"/>
      <c r="BL30" s="454"/>
    </row>
    <row r="31" spans="1:64">
      <c r="A31"/>
      <c r="D31" s="20">
        <v>2008</v>
      </c>
      <c r="E31" s="152"/>
      <c r="F31" s="454" t="e">
        <v>#REF!</v>
      </c>
      <c r="G31" s="454" t="e">
        <v>#REF!</v>
      </c>
      <c r="H31" s="454" t="e">
        <v>#REF!</v>
      </c>
      <c r="I31" s="454" t="e">
        <v>#REF!</v>
      </c>
      <c r="J31" s="454" t="e">
        <v>#REF!</v>
      </c>
      <c r="K31" s="454" t="e">
        <v>#REF!</v>
      </c>
      <c r="L31" s="454" t="e">
        <v>#REF!</v>
      </c>
      <c r="M31" s="454"/>
      <c r="N31" s="454"/>
      <c r="O31" s="454"/>
      <c r="P31" s="454"/>
      <c r="Q31" s="454"/>
      <c r="R31" s="454"/>
      <c r="S31" s="454"/>
      <c r="T31" s="454"/>
      <c r="U31" s="454"/>
      <c r="V31" s="454"/>
      <c r="W31" s="454"/>
      <c r="X31" s="454"/>
      <c r="Y31" s="454"/>
      <c r="Z31" s="454"/>
      <c r="AA31" s="454"/>
      <c r="AB31" s="454">
        <v>0</v>
      </c>
      <c r="AC31" s="454">
        <v>0</v>
      </c>
      <c r="AD31" s="454">
        <v>0</v>
      </c>
      <c r="AE31" s="454">
        <v>0</v>
      </c>
      <c r="AF31" s="454">
        <v>0</v>
      </c>
      <c r="AG31" s="454">
        <v>0</v>
      </c>
      <c r="AH31" s="454">
        <v>0</v>
      </c>
      <c r="AI31" s="454">
        <v>0</v>
      </c>
      <c r="AJ31" s="454">
        <v>0</v>
      </c>
      <c r="AK31" s="454">
        <v>0</v>
      </c>
      <c r="AL31" s="454">
        <v>0</v>
      </c>
      <c r="AM31" s="454">
        <v>0</v>
      </c>
      <c r="AN31" s="454">
        <v>0</v>
      </c>
      <c r="AO31" s="454"/>
      <c r="AP31" s="454" t="s">
        <v>5940</v>
      </c>
      <c r="AQ31" s="454"/>
      <c r="AR31" s="454" t="s">
        <v>5940</v>
      </c>
      <c r="AS31" s="454"/>
      <c r="AT31" s="454"/>
      <c r="AU31" s="454"/>
      <c r="AV31" s="454"/>
      <c r="AW31" s="454"/>
      <c r="AX31" s="454"/>
      <c r="AY31" s="454"/>
      <c r="AZ31" s="454"/>
      <c r="BA31" s="454"/>
      <c r="BB31" s="454"/>
      <c r="BC31" s="454"/>
      <c r="BD31" s="454"/>
      <c r="BE31" s="454"/>
      <c r="BF31" s="454"/>
      <c r="BG31" s="454"/>
      <c r="BH31" s="454"/>
      <c r="BI31" s="454"/>
      <c r="BJ31" s="454"/>
      <c r="BK31" s="454"/>
      <c r="BL31" s="454"/>
    </row>
    <row r="32" spans="1:64">
      <c r="A32"/>
      <c r="D32" s="20">
        <v>2009</v>
      </c>
      <c r="E32" s="152"/>
      <c r="F32" s="454" t="e">
        <v>#REF!</v>
      </c>
      <c r="G32" s="454" t="e">
        <v>#REF!</v>
      </c>
      <c r="H32" s="454" t="e">
        <v>#REF!</v>
      </c>
      <c r="I32" s="454" t="e">
        <v>#REF!</v>
      </c>
      <c r="J32" s="454" t="e">
        <v>#REF!</v>
      </c>
      <c r="K32" s="454" t="e">
        <v>#REF!</v>
      </c>
      <c r="L32" s="454" t="e">
        <v>#REF!</v>
      </c>
      <c r="M32" s="454"/>
      <c r="N32" s="454"/>
      <c r="O32" s="454"/>
      <c r="P32" s="454"/>
      <c r="Q32" s="454"/>
      <c r="R32" s="454"/>
      <c r="S32" s="454"/>
      <c r="T32" s="454"/>
      <c r="U32" s="454"/>
      <c r="V32" s="454"/>
      <c r="W32" s="454"/>
      <c r="X32" s="454"/>
      <c r="Y32" s="454"/>
      <c r="Z32" s="454"/>
      <c r="AA32" s="454"/>
      <c r="AB32" s="454">
        <v>0</v>
      </c>
      <c r="AC32" s="454">
        <v>0</v>
      </c>
      <c r="AD32" s="454">
        <v>0</v>
      </c>
      <c r="AE32" s="454">
        <v>0</v>
      </c>
      <c r="AF32" s="454">
        <v>0</v>
      </c>
      <c r="AG32" s="454">
        <v>0</v>
      </c>
      <c r="AH32" s="454">
        <v>0</v>
      </c>
      <c r="AI32" s="454">
        <v>0</v>
      </c>
      <c r="AJ32" s="454">
        <v>0</v>
      </c>
      <c r="AK32" s="454">
        <v>0</v>
      </c>
      <c r="AL32" s="454">
        <v>0</v>
      </c>
      <c r="AM32" s="454">
        <v>0</v>
      </c>
      <c r="AN32" s="454">
        <v>0</v>
      </c>
      <c r="AO32" s="454"/>
      <c r="AP32" s="454" t="s">
        <v>5940</v>
      </c>
      <c r="AQ32" s="454">
        <v>0</v>
      </c>
      <c r="AR32" s="454" t="s">
        <v>5940</v>
      </c>
      <c r="AS32" s="454">
        <v>0</v>
      </c>
      <c r="AT32" s="454">
        <v>0</v>
      </c>
      <c r="AU32" s="454">
        <v>0</v>
      </c>
      <c r="AV32" s="454">
        <v>0</v>
      </c>
      <c r="AW32" s="454">
        <v>0</v>
      </c>
      <c r="AX32" s="454">
        <v>0</v>
      </c>
      <c r="AY32" s="454"/>
      <c r="AZ32" s="454"/>
      <c r="BA32" s="454">
        <v>0</v>
      </c>
      <c r="BB32" s="410">
        <v>0</v>
      </c>
      <c r="BC32" s="454">
        <v>0</v>
      </c>
      <c r="BD32" s="454">
        <v>0</v>
      </c>
      <c r="BE32" s="454">
        <v>0</v>
      </c>
      <c r="BF32" s="454">
        <v>0</v>
      </c>
      <c r="BG32" s="454">
        <v>0</v>
      </c>
      <c r="BH32" s="454">
        <v>0</v>
      </c>
      <c r="BI32" s="454">
        <v>0</v>
      </c>
      <c r="BJ32" s="454"/>
      <c r="BK32" s="454"/>
      <c r="BL32" s="454"/>
    </row>
    <row r="33" spans="1:64">
      <c r="A33"/>
      <c r="D33" s="20">
        <v>2010</v>
      </c>
      <c r="E33" s="152"/>
      <c r="F33" s="454" t="e">
        <v>#REF!</v>
      </c>
      <c r="G33" s="454" t="e">
        <v>#REF!</v>
      </c>
      <c r="H33" s="454" t="e">
        <v>#REF!</v>
      </c>
      <c r="I33" s="454" t="e">
        <v>#REF!</v>
      </c>
      <c r="J33" s="454" t="e">
        <v>#REF!</v>
      </c>
      <c r="K33" s="454" t="e">
        <v>#REF!</v>
      </c>
      <c r="L33" s="454" t="e">
        <v>#REF!</v>
      </c>
      <c r="M33" s="454"/>
      <c r="N33" s="454"/>
      <c r="O33" s="454"/>
      <c r="P33" s="454"/>
      <c r="Q33" s="454"/>
      <c r="R33" s="454"/>
      <c r="S33" s="454"/>
      <c r="T33" s="454"/>
      <c r="U33" s="454"/>
      <c r="V33" s="454"/>
      <c r="W33" s="454"/>
      <c r="X33" s="454"/>
      <c r="Y33" s="454"/>
      <c r="Z33" s="454"/>
      <c r="AA33" s="454"/>
      <c r="AB33" s="454">
        <v>0</v>
      </c>
      <c r="AC33" s="454">
        <v>0</v>
      </c>
      <c r="AD33" s="454">
        <v>0</v>
      </c>
      <c r="AE33" s="454">
        <v>0</v>
      </c>
      <c r="AF33" s="454">
        <v>0</v>
      </c>
      <c r="AG33" s="454">
        <v>0</v>
      </c>
      <c r="AH33" s="454">
        <v>0</v>
      </c>
      <c r="AI33" s="454">
        <v>0</v>
      </c>
      <c r="AJ33" s="454">
        <v>0</v>
      </c>
      <c r="AK33" s="454">
        <v>0</v>
      </c>
      <c r="AL33" s="454">
        <v>0</v>
      </c>
      <c r="AM33" s="454">
        <v>0</v>
      </c>
      <c r="AN33" s="454">
        <v>0</v>
      </c>
      <c r="AO33" s="454"/>
      <c r="AP33" s="454" t="s">
        <v>5940</v>
      </c>
      <c r="AQ33" s="454">
        <v>0</v>
      </c>
      <c r="AR33" s="454" t="s">
        <v>5940</v>
      </c>
      <c r="AS33" s="454">
        <v>0</v>
      </c>
      <c r="AT33" s="454">
        <v>0</v>
      </c>
      <c r="AU33" s="454">
        <v>0</v>
      </c>
      <c r="AV33" s="454">
        <v>0</v>
      </c>
      <c r="AW33" s="454">
        <v>0</v>
      </c>
      <c r="AX33" s="454">
        <v>0</v>
      </c>
      <c r="AY33" s="454"/>
      <c r="AZ33" s="454"/>
      <c r="BA33" s="454">
        <v>0</v>
      </c>
      <c r="BB33" s="410">
        <v>0</v>
      </c>
      <c r="BC33" s="454">
        <v>0</v>
      </c>
      <c r="BD33" s="454">
        <v>0</v>
      </c>
      <c r="BE33" s="454">
        <v>0</v>
      </c>
      <c r="BF33" s="454">
        <v>0</v>
      </c>
      <c r="BG33" s="454">
        <v>0</v>
      </c>
      <c r="BH33" s="454">
        <v>0</v>
      </c>
      <c r="BI33" s="454">
        <v>0</v>
      </c>
      <c r="BJ33" s="454"/>
      <c r="BK33" s="454"/>
      <c r="BL33" s="454"/>
    </row>
    <row r="34" spans="1:64">
      <c r="A34"/>
      <c r="D34" s="20">
        <v>2011</v>
      </c>
      <c r="E34" s="152"/>
      <c r="F34" s="454" t="e">
        <v>#REF!</v>
      </c>
      <c r="G34" s="454" t="e">
        <v>#REF!</v>
      </c>
      <c r="H34" s="454" t="e">
        <v>#REF!</v>
      </c>
      <c r="I34" s="454" t="e">
        <v>#REF!</v>
      </c>
      <c r="J34" s="454" t="e">
        <v>#REF!</v>
      </c>
      <c r="K34" s="454" t="e">
        <v>#REF!</v>
      </c>
      <c r="L34" s="454" t="e">
        <v>#REF!</v>
      </c>
      <c r="M34" s="454"/>
      <c r="N34" s="454"/>
      <c r="O34" s="454"/>
      <c r="P34" s="454"/>
      <c r="Q34" s="454"/>
      <c r="R34" s="454"/>
      <c r="S34" s="454"/>
      <c r="T34" s="454"/>
      <c r="U34" s="454"/>
      <c r="V34" s="454"/>
      <c r="W34" s="454"/>
      <c r="X34" s="454"/>
      <c r="Y34" s="454"/>
      <c r="Z34" s="454"/>
      <c r="AA34" s="454"/>
      <c r="AB34" s="454">
        <v>0</v>
      </c>
      <c r="AC34" s="454">
        <v>0</v>
      </c>
      <c r="AD34" s="454">
        <v>0</v>
      </c>
      <c r="AE34" s="454">
        <v>0</v>
      </c>
      <c r="AF34" s="454">
        <v>0</v>
      </c>
      <c r="AG34" s="454">
        <v>0</v>
      </c>
      <c r="AH34" s="454">
        <v>0</v>
      </c>
      <c r="AI34" s="454">
        <v>0</v>
      </c>
      <c r="AJ34" s="454">
        <v>0</v>
      </c>
      <c r="AK34" s="454">
        <v>-22.47162914093289</v>
      </c>
      <c r="AL34" s="454" t="e">
        <v>#DIV/0!</v>
      </c>
      <c r="AM34" s="454">
        <v>0</v>
      </c>
      <c r="AN34" s="454">
        <v>0</v>
      </c>
      <c r="AO34" s="454"/>
      <c r="AP34" s="454" t="s">
        <v>5940</v>
      </c>
      <c r="AQ34" s="454">
        <v>0</v>
      </c>
      <c r="AR34" s="454" t="s">
        <v>5940</v>
      </c>
      <c r="AS34" s="454">
        <v>0</v>
      </c>
      <c r="AT34" s="454">
        <v>0</v>
      </c>
      <c r="AU34" s="454">
        <v>0</v>
      </c>
      <c r="AV34" s="454">
        <v>0</v>
      </c>
      <c r="AW34" s="454">
        <v>0</v>
      </c>
      <c r="AX34" s="454">
        <v>0</v>
      </c>
      <c r="AY34" s="454"/>
      <c r="AZ34" s="454"/>
      <c r="BA34" s="454">
        <v>0</v>
      </c>
      <c r="BB34" s="410">
        <v>0</v>
      </c>
      <c r="BC34" s="454">
        <v>0</v>
      </c>
      <c r="BD34" s="454">
        <v>0</v>
      </c>
      <c r="BE34" s="454">
        <v>0</v>
      </c>
      <c r="BF34" s="454">
        <v>0</v>
      </c>
      <c r="BG34" s="454">
        <v>0</v>
      </c>
      <c r="BH34" s="454">
        <v>0</v>
      </c>
      <c r="BI34" s="454">
        <v>0</v>
      </c>
      <c r="BJ34" s="454"/>
      <c r="BK34" s="454"/>
      <c r="BL34" s="454"/>
    </row>
    <row r="35" spans="1:64">
      <c r="A35"/>
      <c r="D35" s="20">
        <v>2012</v>
      </c>
      <c r="E35" s="152"/>
      <c r="F35" s="454" t="e">
        <v>#REF!</v>
      </c>
      <c r="G35" s="454" t="e">
        <v>#REF!</v>
      </c>
      <c r="H35" s="454" t="e">
        <v>#REF!</v>
      </c>
      <c r="I35" s="454" t="e">
        <v>#REF!</v>
      </c>
      <c r="J35" s="454" t="e">
        <v>#REF!</v>
      </c>
      <c r="K35" s="454" t="e">
        <v>#REF!</v>
      </c>
      <c r="L35" s="454" t="e">
        <v>#REF!</v>
      </c>
      <c r="M35" s="454"/>
      <c r="N35" s="454"/>
      <c r="O35" s="454"/>
      <c r="P35" s="454"/>
      <c r="Q35" s="454"/>
      <c r="R35" s="454"/>
      <c r="S35" s="454"/>
      <c r="T35" s="454"/>
      <c r="U35" s="454"/>
      <c r="V35" s="454"/>
      <c r="W35" s="454"/>
      <c r="X35" s="454"/>
      <c r="Y35" s="454"/>
      <c r="Z35" s="454"/>
      <c r="AA35" s="454"/>
      <c r="AB35" s="454">
        <v>0</v>
      </c>
      <c r="AC35" s="454">
        <v>0</v>
      </c>
      <c r="AD35" s="454">
        <v>0</v>
      </c>
      <c r="AE35" s="454">
        <v>0</v>
      </c>
      <c r="AF35" s="454">
        <v>0</v>
      </c>
      <c r="AG35" s="454">
        <v>0</v>
      </c>
      <c r="AH35" s="454">
        <v>0</v>
      </c>
      <c r="AI35" s="454">
        <v>0</v>
      </c>
      <c r="AJ35" s="454">
        <v>0</v>
      </c>
      <c r="AK35" s="454">
        <v>39.389999999999993</v>
      </c>
      <c r="AL35" s="454" t="e">
        <v>#DIV/0!</v>
      </c>
      <c r="AM35" s="454">
        <v>0</v>
      </c>
      <c r="AN35" s="454">
        <v>0</v>
      </c>
      <c r="AO35" s="454"/>
      <c r="AP35" s="454" t="s">
        <v>5940</v>
      </c>
      <c r="AQ35" s="454">
        <v>0</v>
      </c>
      <c r="AR35" s="454" t="s">
        <v>5940</v>
      </c>
      <c r="AS35" s="454">
        <v>0</v>
      </c>
      <c r="AT35" s="454">
        <v>0</v>
      </c>
      <c r="AU35" s="454">
        <v>0</v>
      </c>
      <c r="AV35" s="454">
        <v>0</v>
      </c>
      <c r="AW35" s="454">
        <v>0</v>
      </c>
      <c r="AX35" s="454">
        <v>0</v>
      </c>
      <c r="AY35" s="454"/>
      <c r="AZ35" s="454"/>
      <c r="BA35" s="454">
        <v>0</v>
      </c>
      <c r="BB35" s="410">
        <v>0</v>
      </c>
      <c r="BC35" s="454">
        <v>0</v>
      </c>
      <c r="BD35" s="454">
        <v>0</v>
      </c>
      <c r="BE35" s="454">
        <v>0</v>
      </c>
      <c r="BF35" s="454">
        <v>0</v>
      </c>
      <c r="BG35" s="454">
        <v>0</v>
      </c>
      <c r="BH35" s="454">
        <v>0</v>
      </c>
      <c r="BI35" s="454">
        <v>0</v>
      </c>
      <c r="BJ35" s="454"/>
      <c r="BK35" s="454"/>
      <c r="BL35" s="454"/>
    </row>
    <row r="36" spans="1:64">
      <c r="A36"/>
      <c r="D36" s="20">
        <v>2013</v>
      </c>
      <c r="E36" s="152"/>
      <c r="F36" s="454" t="e">
        <v>#REF!</v>
      </c>
      <c r="G36" s="454" t="e">
        <v>#REF!</v>
      </c>
      <c r="H36" s="454" t="e">
        <v>#REF!</v>
      </c>
      <c r="I36" s="454" t="e">
        <v>#REF!</v>
      </c>
      <c r="J36" s="454" t="e">
        <v>#REF!</v>
      </c>
      <c r="K36" s="454" t="e">
        <v>#REF!</v>
      </c>
      <c r="L36" s="454" t="e">
        <v>#REF!</v>
      </c>
      <c r="M36" s="454"/>
      <c r="N36" s="454"/>
      <c r="O36" s="454"/>
      <c r="P36" s="454"/>
      <c r="Q36" s="454"/>
      <c r="R36" s="454"/>
      <c r="S36" s="454"/>
      <c r="T36" s="454"/>
      <c r="U36" s="454"/>
      <c r="V36" s="454"/>
      <c r="W36" s="454"/>
      <c r="X36" s="454"/>
      <c r="Y36" s="454"/>
      <c r="Z36" s="454"/>
      <c r="AA36" s="454"/>
      <c r="AB36" s="454">
        <v>547064.00000000012</v>
      </c>
      <c r="AC36" s="454">
        <v>533786.00000000012</v>
      </c>
      <c r="AD36" s="454">
        <v>0.5</v>
      </c>
      <c r="AE36" s="454">
        <v>44175</v>
      </c>
      <c r="AF36" s="454">
        <v>49999.999999999993</v>
      </c>
      <c r="AG36" s="454">
        <v>0</v>
      </c>
      <c r="AH36" s="454">
        <v>49999.999999999993</v>
      </c>
      <c r="AI36" s="454">
        <v>0</v>
      </c>
      <c r="AJ36" s="454">
        <v>986674.99999999965</v>
      </c>
      <c r="AK36" s="454">
        <v>44.709999999999987</v>
      </c>
      <c r="AL36" s="454">
        <v>157332355.73843771</v>
      </c>
      <c r="AM36" s="454">
        <v>159.45712188758989</v>
      </c>
      <c r="AN36" s="454">
        <v>0</v>
      </c>
      <c r="AO36" s="454"/>
      <c r="AP36" s="454" t="s">
        <v>5940</v>
      </c>
      <c r="AQ36" s="454">
        <v>1476302.8500000003</v>
      </c>
      <c r="AR36" s="454" t="s">
        <v>5940</v>
      </c>
      <c r="AS36" s="454">
        <v>1020402.9999999999</v>
      </c>
      <c r="AT36" s="454">
        <v>43730880.271592848</v>
      </c>
      <c r="AU36" s="454">
        <v>0</v>
      </c>
      <c r="AV36" s="454">
        <v>43730880.271592848</v>
      </c>
      <c r="AW36" s="454">
        <v>42.856479519947364</v>
      </c>
      <c r="AX36" s="454">
        <v>108.73943175948894</v>
      </c>
      <c r="AY36" s="454"/>
      <c r="AZ36" s="454"/>
      <c r="BA36" s="454">
        <v>1924555.4</v>
      </c>
      <c r="BB36" s="410">
        <v>0.5</v>
      </c>
      <c r="BC36" s="454">
        <v>64528</v>
      </c>
      <c r="BD36" s="454">
        <v>0</v>
      </c>
      <c r="BE36" s="454">
        <v>-27522.600000000093</v>
      </c>
      <c r="BF36" s="454">
        <v>924228</v>
      </c>
      <c r="BG36" s="454">
        <v>1080850</v>
      </c>
      <c r="BH36" s="454">
        <v>-23522.600000000093</v>
      </c>
      <c r="BI36" s="454">
        <v>-57000</v>
      </c>
      <c r="BJ36" s="454"/>
      <c r="BK36" s="454"/>
      <c r="BL36" s="454"/>
    </row>
    <row r="37" spans="1:64">
      <c r="A37"/>
      <c r="D37" s="20">
        <v>2014</v>
      </c>
      <c r="E37" s="152"/>
      <c r="F37" s="454" t="e">
        <v>#REF!</v>
      </c>
      <c r="G37" s="454" t="e">
        <v>#REF!</v>
      </c>
      <c r="H37" s="454" t="e">
        <v>#REF!</v>
      </c>
      <c r="I37" s="454" t="e">
        <v>#REF!</v>
      </c>
      <c r="J37" s="454" t="e">
        <v>#REF!</v>
      </c>
      <c r="K37" s="454" t="e">
        <v>#REF!</v>
      </c>
      <c r="L37" s="454" t="e">
        <v>#REF!</v>
      </c>
      <c r="M37" s="454"/>
      <c r="N37" s="454"/>
      <c r="O37" s="454"/>
      <c r="P37" s="454"/>
      <c r="Q37" s="454"/>
      <c r="R37" s="454"/>
      <c r="S37" s="454"/>
      <c r="T37" s="454"/>
      <c r="U37" s="454"/>
      <c r="V37" s="454"/>
      <c r="W37" s="454"/>
      <c r="X37" s="454"/>
      <c r="Y37" s="454"/>
      <c r="Z37" s="454"/>
      <c r="AA37" s="454"/>
      <c r="AB37" s="454">
        <v>513126.99999999994</v>
      </c>
      <c r="AC37" s="454">
        <v>517722.99999999994</v>
      </c>
      <c r="AD37" s="454">
        <v>0.5</v>
      </c>
      <c r="AE37" s="454">
        <v>44175</v>
      </c>
      <c r="AF37" s="454">
        <v>49999.999999999993</v>
      </c>
      <c r="AG37" s="454">
        <v>0</v>
      </c>
      <c r="AH37" s="454">
        <v>49999.999999999993</v>
      </c>
      <c r="AI37" s="454">
        <v>20000</v>
      </c>
      <c r="AJ37" s="454">
        <v>916675.00000000012</v>
      </c>
      <c r="AK37" s="454">
        <v>48.286672230460645</v>
      </c>
      <c r="AL37" s="454">
        <v>158278401.42233691</v>
      </c>
      <c r="AM37" s="454">
        <v>172.66577731730098</v>
      </c>
      <c r="AN37" s="454">
        <v>32492.000000000004</v>
      </c>
      <c r="AO37" s="454"/>
      <c r="AP37" s="454" t="s">
        <v>5940</v>
      </c>
      <c r="AQ37" s="454">
        <v>1378739.7854999998</v>
      </c>
      <c r="AR37" s="454" t="s">
        <v>5940</v>
      </c>
      <c r="AS37" s="454">
        <v>882283.33333333326</v>
      </c>
      <c r="AT37" s="454">
        <v>22331975.728872575</v>
      </c>
      <c r="AU37" s="454">
        <v>5.5886244611022776E-2</v>
      </c>
      <c r="AV37" s="454">
        <v>22331975.672986329</v>
      </c>
      <c r="AW37" s="454">
        <v>25.311569230957172</v>
      </c>
      <c r="AX37" s="454">
        <v>94.68375181016917</v>
      </c>
      <c r="AY37" s="454"/>
      <c r="AZ37" s="454"/>
      <c r="BA37" s="454">
        <v>1778607.8280085691</v>
      </c>
      <c r="BB37" s="410">
        <v>0.5</v>
      </c>
      <c r="BC37" s="454">
        <v>0</v>
      </c>
      <c r="BD37" s="454">
        <v>-70000</v>
      </c>
      <c r="BE37" s="454">
        <v>14649.49467523559</v>
      </c>
      <c r="BF37" s="454">
        <v>786108.33333333337</v>
      </c>
      <c r="BG37" s="454">
        <v>1030850</v>
      </c>
      <c r="BH37" s="454">
        <v>18649.49467523559</v>
      </c>
      <c r="BI37" s="454">
        <v>-57000</v>
      </c>
      <c r="BJ37" s="454"/>
      <c r="BK37" s="454"/>
      <c r="BL37" s="454"/>
    </row>
    <row r="38" spans="1:64">
      <c r="A38"/>
      <c r="D38" s="20">
        <v>2015</v>
      </c>
      <c r="E38" s="152"/>
      <c r="F38" s="454" t="e">
        <v>#REF!</v>
      </c>
      <c r="G38" s="454" t="e">
        <v>#REF!</v>
      </c>
      <c r="H38" s="454" t="e">
        <v>#REF!</v>
      </c>
      <c r="I38" s="454" t="e">
        <v>#REF!</v>
      </c>
      <c r="J38" s="454" t="e">
        <v>#REF!</v>
      </c>
      <c r="K38" s="454" t="e">
        <v>#REF!</v>
      </c>
      <c r="L38" s="454" t="e">
        <v>#REF!</v>
      </c>
      <c r="M38" s="454"/>
      <c r="N38" s="454"/>
      <c r="O38" s="454"/>
      <c r="P38" s="454"/>
      <c r="Q38" s="454"/>
      <c r="R38" s="454"/>
      <c r="S38" s="454"/>
      <c r="T38" s="454"/>
      <c r="U38" s="454"/>
      <c r="V38" s="454"/>
      <c r="W38" s="454"/>
      <c r="X38" s="454"/>
      <c r="Y38" s="454"/>
      <c r="Z38" s="454"/>
      <c r="AA38" s="454"/>
      <c r="AB38" s="454">
        <v>506409</v>
      </c>
      <c r="AC38" s="454">
        <v>514440.99999999994</v>
      </c>
      <c r="AD38" s="454">
        <v>0.5</v>
      </c>
      <c r="AE38" s="454">
        <v>44175</v>
      </c>
      <c r="AF38" s="454">
        <v>49999.999999999993</v>
      </c>
      <c r="AG38" s="454">
        <v>0</v>
      </c>
      <c r="AH38" s="454">
        <v>49999.999999999993</v>
      </c>
      <c r="AI38" s="454">
        <v>20000</v>
      </c>
      <c r="AJ38" s="454">
        <v>906675</v>
      </c>
      <c r="AK38" s="454">
        <v>53.269518705025867</v>
      </c>
      <c r="AL38" s="454">
        <v>176136639.63738579</v>
      </c>
      <c r="AM38" s="454">
        <v>194.26656700293466</v>
      </c>
      <c r="AN38" s="454">
        <v>35000.000000000007</v>
      </c>
      <c r="AO38" s="454"/>
      <c r="AP38" s="454" t="s">
        <v>5940</v>
      </c>
      <c r="AQ38" s="454">
        <v>1462564.7076149997</v>
      </c>
      <c r="AR38" s="454" t="s">
        <v>5940</v>
      </c>
      <c r="AS38" s="454">
        <v>882129.99999999988</v>
      </c>
      <c r="AT38" s="454">
        <v>35399556.713802792</v>
      </c>
      <c r="AU38" s="454">
        <v>0</v>
      </c>
      <c r="AV38" s="454">
        <v>35399556.713802792</v>
      </c>
      <c r="AW38" s="454">
        <v>40.129637030599568</v>
      </c>
      <c r="AX38" s="454">
        <v>100.48740186342883</v>
      </c>
      <c r="AY38" s="454"/>
      <c r="AZ38" s="454"/>
      <c r="BA38" s="454">
        <v>1772028.0516198638</v>
      </c>
      <c r="BB38" s="410">
        <v>0.5</v>
      </c>
      <c r="BC38" s="454">
        <v>0</v>
      </c>
      <c r="BD38" s="454">
        <v>-50000</v>
      </c>
      <c r="BE38" s="454">
        <v>18223.051619863836</v>
      </c>
      <c r="BF38" s="454">
        <v>785955</v>
      </c>
      <c r="BG38" s="454">
        <v>1020850</v>
      </c>
      <c r="BH38" s="454">
        <v>22223.051619863836</v>
      </c>
      <c r="BI38" s="454">
        <v>-57000</v>
      </c>
      <c r="BJ38" s="454"/>
      <c r="BK38" s="454"/>
      <c r="BL38" s="454"/>
    </row>
    <row r="39" spans="1:64">
      <c r="A39"/>
      <c r="D39" s="20">
        <v>2016</v>
      </c>
      <c r="E39" s="152"/>
      <c r="F39" s="454" t="e">
        <v>#REF!</v>
      </c>
      <c r="G39" s="454" t="e">
        <v>#REF!</v>
      </c>
      <c r="H39" s="454" t="e">
        <v>#REF!</v>
      </c>
      <c r="I39" s="454" t="e">
        <v>#REF!</v>
      </c>
      <c r="J39" s="454" t="e">
        <v>#REF!</v>
      </c>
      <c r="K39" s="454" t="e">
        <v>#REF!</v>
      </c>
      <c r="L39" s="454" t="e">
        <v>#REF!</v>
      </c>
      <c r="M39" s="454"/>
      <c r="N39" s="454"/>
      <c r="O39" s="454"/>
      <c r="P39" s="454"/>
      <c r="Q39" s="454"/>
      <c r="R39" s="454"/>
      <c r="S39" s="454"/>
      <c r="T39" s="454"/>
      <c r="U39" s="454"/>
      <c r="V39" s="454"/>
      <c r="W39" s="454"/>
      <c r="X39" s="454"/>
      <c r="Y39" s="454"/>
      <c r="Z39" s="454"/>
      <c r="AA39" s="454"/>
      <c r="AB39" s="454">
        <v>506409</v>
      </c>
      <c r="AC39" s="454">
        <v>514440.99999999994</v>
      </c>
      <c r="AD39" s="454">
        <v>0.5</v>
      </c>
      <c r="AE39" s="454">
        <v>44175</v>
      </c>
      <c r="AF39" s="454">
        <v>49999.999999999993</v>
      </c>
      <c r="AG39" s="454">
        <v>0</v>
      </c>
      <c r="AH39" s="454">
        <v>49999.999999999993</v>
      </c>
      <c r="AI39" s="454">
        <v>20000</v>
      </c>
      <c r="AJ39" s="454">
        <v>906675</v>
      </c>
      <c r="AK39" s="454">
        <v>58.777469175453149</v>
      </c>
      <c r="AL39" s="454">
        <v>197655409.15673184</v>
      </c>
      <c r="AM39" s="454">
        <v>218.00028583200358</v>
      </c>
      <c r="AN39" s="454">
        <v>35000.000000000007</v>
      </c>
      <c r="AO39" s="454"/>
      <c r="AP39" s="454" t="s">
        <v>5940</v>
      </c>
      <c r="AQ39" s="454">
        <v>1552122.7821049502</v>
      </c>
      <c r="AR39" s="454" t="s">
        <v>5940</v>
      </c>
      <c r="AS39" s="454">
        <v>869361.66666666651</v>
      </c>
      <c r="AT39" s="454">
        <v>37010819.02120132</v>
      </c>
      <c r="AU39" s="454">
        <v>4.0785487128567562E-2</v>
      </c>
      <c r="AV39" s="454">
        <v>37010818.980415836</v>
      </c>
      <c r="AW39" s="454">
        <v>42.572407318491358</v>
      </c>
      <c r="AX39" s="454">
        <v>106.72920497842927</v>
      </c>
      <c r="AY39" s="454"/>
      <c r="AZ39" s="454"/>
      <c r="BA39" s="454">
        <v>1744564.1428510705</v>
      </c>
      <c r="BB39" s="410">
        <v>0.5</v>
      </c>
      <c r="BC39" s="454">
        <v>0</v>
      </c>
      <c r="BD39" s="454">
        <v>-50000</v>
      </c>
      <c r="BE39" s="454">
        <v>3527.4761844039895</v>
      </c>
      <c r="BF39" s="454">
        <v>773186.66666666663</v>
      </c>
      <c r="BG39" s="454">
        <v>1020850</v>
      </c>
      <c r="BH39" s="454">
        <v>7527.4761844039895</v>
      </c>
      <c r="BI39" s="454">
        <v>-57000</v>
      </c>
      <c r="BJ39" s="454"/>
      <c r="BK39" s="454"/>
      <c r="BL39" s="454"/>
    </row>
    <row r="40" spans="1:64">
      <c r="A40"/>
      <c r="D40" s="20">
        <v>2017</v>
      </c>
      <c r="E40" s="152"/>
      <c r="F40" s="454" t="e">
        <v>#REF!</v>
      </c>
      <c r="G40" s="454" t="e">
        <v>#REF!</v>
      </c>
      <c r="H40" s="454" t="e">
        <v>#REF!</v>
      </c>
      <c r="I40" s="454" t="e">
        <v>#REF!</v>
      </c>
      <c r="J40" s="454" t="e">
        <v>#REF!</v>
      </c>
      <c r="K40" s="454" t="e">
        <v>#REF!</v>
      </c>
      <c r="L40" s="454" t="e">
        <v>#REF!</v>
      </c>
      <c r="M40" s="454"/>
      <c r="N40" s="454"/>
      <c r="O40" s="454"/>
      <c r="P40" s="454"/>
      <c r="Q40" s="454"/>
      <c r="R40" s="454"/>
      <c r="S40" s="454"/>
      <c r="T40" s="454"/>
      <c r="U40" s="454"/>
      <c r="V40" s="454"/>
      <c r="W40" s="454"/>
      <c r="X40" s="454"/>
      <c r="Y40" s="454"/>
      <c r="Z40" s="454"/>
      <c r="AA40" s="454"/>
      <c r="AB40" s="454">
        <v>520545</v>
      </c>
      <c r="AC40" s="454">
        <v>521304.99999999994</v>
      </c>
      <c r="AD40" s="454">
        <v>0.5</v>
      </c>
      <c r="AE40" s="454">
        <v>44175</v>
      </c>
      <c r="AF40" s="454">
        <v>49999.999999999993</v>
      </c>
      <c r="AG40" s="454">
        <v>0</v>
      </c>
      <c r="AH40" s="454">
        <v>49999.999999999993</v>
      </c>
      <c r="AI40" s="454">
        <v>20000</v>
      </c>
      <c r="AJ40" s="454">
        <v>927675</v>
      </c>
      <c r="AK40" s="454">
        <v>60.41862777690698</v>
      </c>
      <c r="AL40" s="454">
        <v>208790343.50547951</v>
      </c>
      <c r="AM40" s="454">
        <v>225.0684167466834</v>
      </c>
      <c r="AN40" s="454">
        <v>35000.000000000007</v>
      </c>
      <c r="AO40" s="454"/>
      <c r="AP40" s="454" t="s">
        <v>5940</v>
      </c>
      <c r="AQ40" s="454">
        <v>1658925.5687785933</v>
      </c>
      <c r="AR40" s="454" t="s">
        <v>5940</v>
      </c>
      <c r="AS40" s="454">
        <v>871510.99999999988</v>
      </c>
      <c r="AT40" s="454">
        <v>49480811.995243713</v>
      </c>
      <c r="AU40" s="454">
        <v>2.1725459324783186E-2</v>
      </c>
      <c r="AV40" s="454">
        <v>49480811.973518252</v>
      </c>
      <c r="AW40" s="454">
        <v>56.775889201075209</v>
      </c>
      <c r="AX40" s="454">
        <v>113.91758571613184</v>
      </c>
      <c r="AY40" s="454"/>
      <c r="AZ40" s="454"/>
      <c r="BA40" s="454">
        <v>1751459.3579738622</v>
      </c>
      <c r="BB40" s="410">
        <v>0.5</v>
      </c>
      <c r="BC40" s="454">
        <v>0</v>
      </c>
      <c r="BD40" s="454">
        <v>-50000</v>
      </c>
      <c r="BE40" s="454">
        <v>-12726.642026137793</v>
      </c>
      <c r="BF40" s="454">
        <v>775336</v>
      </c>
      <c r="BG40" s="454">
        <v>1041850</v>
      </c>
      <c r="BH40" s="454">
        <v>-8726.6420261377934</v>
      </c>
      <c r="BI40" s="454">
        <v>-57000</v>
      </c>
      <c r="BJ40" s="454"/>
      <c r="BK40" s="454"/>
      <c r="BL40" s="454"/>
    </row>
    <row r="41" spans="1:64">
      <c r="A41"/>
      <c r="D41" s="20">
        <v>2018</v>
      </c>
      <c r="E41" s="152"/>
      <c r="F41" s="454" t="e">
        <v>#REF!</v>
      </c>
      <c r="G41" s="454" t="e">
        <v>#REF!</v>
      </c>
      <c r="H41" s="454" t="e">
        <v>#REF!</v>
      </c>
      <c r="I41" s="454" t="e">
        <v>#REF!</v>
      </c>
      <c r="J41" s="454" t="e">
        <v>#REF!</v>
      </c>
      <c r="K41" s="454" t="e">
        <v>#REF!</v>
      </c>
      <c r="L41" s="454" t="e">
        <v>#REF!</v>
      </c>
      <c r="M41" s="454"/>
      <c r="N41" s="454"/>
      <c r="O41" s="454"/>
      <c r="P41" s="454"/>
      <c r="Q41" s="454"/>
      <c r="R41" s="454"/>
      <c r="S41" s="454"/>
      <c r="T41" s="454"/>
      <c r="U41" s="454"/>
      <c r="V41" s="454"/>
      <c r="W41" s="454"/>
      <c r="X41" s="454"/>
      <c r="Y41" s="454"/>
      <c r="Z41" s="454"/>
      <c r="AA41" s="454"/>
      <c r="AB41" s="454">
        <v>520545</v>
      </c>
      <c r="AC41" s="454">
        <v>521304.99999999994</v>
      </c>
      <c r="AD41" s="454">
        <v>0.5</v>
      </c>
      <c r="AE41" s="454">
        <v>44175</v>
      </c>
      <c r="AF41" s="454">
        <v>49999.999999999993</v>
      </c>
      <c r="AG41" s="454">
        <v>0</v>
      </c>
      <c r="AH41" s="454">
        <v>49999.999999999993</v>
      </c>
      <c r="AI41" s="454">
        <v>20000</v>
      </c>
      <c r="AJ41" s="454">
        <v>927675</v>
      </c>
      <c r="AK41" s="454">
        <v>63.311367995395301</v>
      </c>
      <c r="AL41" s="454">
        <v>220359804.66719386</v>
      </c>
      <c r="AM41" s="454">
        <v>237.53987621440038</v>
      </c>
      <c r="AN41" s="454">
        <v>35000.000000000007</v>
      </c>
      <c r="AO41" s="454"/>
      <c r="AP41" s="454" t="s">
        <v>5940</v>
      </c>
      <c r="AQ41" s="454">
        <v>1764187.3606498791</v>
      </c>
      <c r="AR41" s="454" t="s">
        <v>5940</v>
      </c>
      <c r="AS41" s="454">
        <v>874451.99999999988</v>
      </c>
      <c r="AT41" s="454">
        <v>57624200.410043836</v>
      </c>
      <c r="AU41" s="454">
        <v>46574.823813111565</v>
      </c>
      <c r="AV41" s="454">
        <v>57577625.586230725</v>
      </c>
      <c r="AW41" s="454">
        <v>65.844237975590119</v>
      </c>
      <c r="AX41" s="454">
        <v>121.27345283626477</v>
      </c>
      <c r="AY41" s="454"/>
      <c r="AZ41" s="454"/>
      <c r="BA41" s="454">
        <v>1745115.9285089942</v>
      </c>
      <c r="BB41" s="410">
        <v>0.5</v>
      </c>
      <c r="BC41" s="454">
        <v>0</v>
      </c>
      <c r="BD41" s="454">
        <v>-50000</v>
      </c>
      <c r="BE41" s="454">
        <v>-22011.07149100583</v>
      </c>
      <c r="BF41" s="454">
        <v>778277</v>
      </c>
      <c r="BG41" s="454">
        <v>1041850</v>
      </c>
      <c r="BH41" s="454">
        <v>-18011.07149100583</v>
      </c>
      <c r="BI41" s="454">
        <v>-57000</v>
      </c>
      <c r="BJ41" s="454"/>
      <c r="BK41" s="454"/>
      <c r="BL41" s="454"/>
    </row>
    <row r="42" spans="1:64">
      <c r="A42"/>
      <c r="D42" s="20">
        <v>2019</v>
      </c>
      <c r="E42" s="152"/>
      <c r="F42" s="454" t="e">
        <v>#REF!</v>
      </c>
      <c r="G42" s="454" t="e">
        <v>#REF!</v>
      </c>
      <c r="H42" s="454" t="e">
        <v>#REF!</v>
      </c>
      <c r="I42" s="454" t="e">
        <v>#REF!</v>
      </c>
      <c r="J42" s="454" t="e">
        <v>#REF!</v>
      </c>
      <c r="K42" s="454" t="e">
        <v>#REF!</v>
      </c>
      <c r="L42" s="454" t="e">
        <v>#REF!</v>
      </c>
      <c r="M42" s="454"/>
      <c r="N42" s="454"/>
      <c r="O42" s="454"/>
      <c r="P42" s="454"/>
      <c r="Q42" s="454"/>
      <c r="R42" s="454"/>
      <c r="S42" s="454"/>
      <c r="T42" s="454"/>
      <c r="U42" s="454"/>
      <c r="V42" s="454"/>
      <c r="W42" s="454"/>
      <c r="X42" s="454"/>
      <c r="Y42" s="454"/>
      <c r="Z42" s="454"/>
      <c r="AA42" s="454"/>
      <c r="AB42" s="454">
        <v>520545</v>
      </c>
      <c r="AC42" s="454">
        <v>521304.99999999994</v>
      </c>
      <c r="AD42" s="454">
        <v>0.5</v>
      </c>
      <c r="AE42" s="454">
        <v>44175</v>
      </c>
      <c r="AF42" s="454">
        <v>49999.999999999993</v>
      </c>
      <c r="AG42" s="454">
        <v>0</v>
      </c>
      <c r="AH42" s="454">
        <v>49999.999999999993</v>
      </c>
      <c r="AI42" s="454">
        <v>20000</v>
      </c>
      <c r="AJ42" s="454">
        <v>927675</v>
      </c>
      <c r="AK42" s="454">
        <v>68.262716473951301</v>
      </c>
      <c r="AL42" s="454">
        <v>240162631.60431272</v>
      </c>
      <c r="AM42" s="454">
        <v>258.88660533517958</v>
      </c>
      <c r="AN42" s="454">
        <v>35000.000000000007</v>
      </c>
      <c r="AO42" s="454"/>
      <c r="AP42" s="454" t="s">
        <v>5940</v>
      </c>
      <c r="AQ42" s="454">
        <v>1892017.0439278651</v>
      </c>
      <c r="AR42" s="454" t="s">
        <v>5940</v>
      </c>
      <c r="AS42" s="454">
        <v>904393</v>
      </c>
      <c r="AT42" s="454">
        <v>64622430.878373332</v>
      </c>
      <c r="AU42" s="454">
        <v>233177.75217543851</v>
      </c>
      <c r="AV42" s="454">
        <v>64389253.126197889</v>
      </c>
      <c r="AW42" s="454">
        <v>71.196098517124625</v>
      </c>
      <c r="AX42" s="454">
        <v>130.13146568516876</v>
      </c>
      <c r="AY42" s="454"/>
      <c r="AZ42" s="454"/>
      <c r="BA42" s="454">
        <v>1766222.6679654042</v>
      </c>
      <c r="BB42" s="410">
        <v>0.5</v>
      </c>
      <c r="BC42" s="454">
        <v>0</v>
      </c>
      <c r="BD42" s="454">
        <v>-50000</v>
      </c>
      <c r="BE42" s="454">
        <v>-30845.332034595776</v>
      </c>
      <c r="BF42" s="454">
        <v>808218</v>
      </c>
      <c r="BG42" s="454">
        <v>1041850</v>
      </c>
      <c r="BH42" s="454">
        <v>-26845.332034595776</v>
      </c>
      <c r="BI42" s="454">
        <v>-57000</v>
      </c>
      <c r="BJ42" s="454"/>
      <c r="BK42" s="454"/>
      <c r="BL42" s="454"/>
    </row>
    <row r="43" spans="1:64">
      <c r="A43"/>
      <c r="D43" s="20">
        <v>2020</v>
      </c>
      <c r="E43" s="152"/>
      <c r="F43" s="454" t="e">
        <v>#REF!</v>
      </c>
      <c r="G43" s="454" t="e">
        <v>#REF!</v>
      </c>
      <c r="H43" s="454" t="e">
        <v>#REF!</v>
      </c>
      <c r="I43" s="454" t="e">
        <v>#REF!</v>
      </c>
      <c r="J43" s="454" t="e">
        <v>#REF!</v>
      </c>
      <c r="K43" s="454" t="e">
        <v>#REF!</v>
      </c>
      <c r="L43" s="454" t="e">
        <v>#REF!</v>
      </c>
      <c r="M43" s="454"/>
      <c r="N43" s="454"/>
      <c r="O43" s="454"/>
      <c r="P43" s="454"/>
      <c r="Q43" s="454"/>
      <c r="R43" s="454"/>
      <c r="S43" s="454"/>
      <c r="T43" s="454"/>
      <c r="U43" s="454"/>
      <c r="V43" s="454"/>
      <c r="W43" s="454"/>
      <c r="X43" s="454"/>
      <c r="Y43" s="454"/>
      <c r="Z43" s="454"/>
      <c r="AA43" s="454"/>
      <c r="AB43" s="454">
        <v>520545</v>
      </c>
      <c r="AC43" s="454">
        <v>521304.99999999994</v>
      </c>
      <c r="AD43" s="454">
        <v>0.5</v>
      </c>
      <c r="AE43" s="454">
        <v>44175</v>
      </c>
      <c r="AF43" s="454">
        <v>49999.999999999993</v>
      </c>
      <c r="AG43" s="454">
        <v>0</v>
      </c>
      <c r="AH43" s="454">
        <v>49999.999999999993</v>
      </c>
      <c r="AI43" s="454">
        <v>20000</v>
      </c>
      <c r="AJ43" s="454">
        <v>927675</v>
      </c>
      <c r="AK43" s="454">
        <v>74.424130977352078</v>
      </c>
      <c r="AL43" s="454">
        <v>264805095.29418066</v>
      </c>
      <c r="AM43" s="454">
        <v>285.45028732495825</v>
      </c>
      <c r="AN43" s="454">
        <v>35000.000000000007</v>
      </c>
      <c r="AO43" s="454"/>
      <c r="AP43" s="454" t="s">
        <v>5940</v>
      </c>
      <c r="AQ43" s="454">
        <v>2029800.6891992087</v>
      </c>
      <c r="AR43" s="454" t="s">
        <v>5940</v>
      </c>
      <c r="AS43" s="454">
        <v>936833.99999999988</v>
      </c>
      <c r="AT43" s="454">
        <v>73146204.905396014</v>
      </c>
      <c r="AU43" s="454">
        <v>1.7706199176664907E-2</v>
      </c>
      <c r="AV43" s="454">
        <v>73146204.887689829</v>
      </c>
      <c r="AW43" s="454">
        <v>78.078085218608464</v>
      </c>
      <c r="AX43" s="454">
        <v>139.60562968788182</v>
      </c>
      <c r="AY43" s="454"/>
      <c r="AZ43" s="454"/>
      <c r="BA43" s="454">
        <v>1727512.0679818853</v>
      </c>
      <c r="BB43" s="410">
        <v>0.5</v>
      </c>
      <c r="BC43" s="454">
        <v>0</v>
      </c>
      <c r="BD43" s="454">
        <v>-50000</v>
      </c>
      <c r="BE43" s="454">
        <v>-101996.93201811472</v>
      </c>
      <c r="BF43" s="454">
        <v>840659</v>
      </c>
      <c r="BG43" s="454">
        <v>1041850</v>
      </c>
      <c r="BH43" s="454">
        <v>-97996.93201811472</v>
      </c>
      <c r="BI43" s="454">
        <v>-57000</v>
      </c>
      <c r="BJ43" s="454"/>
      <c r="BK43" s="454"/>
      <c r="BL43" s="454"/>
    </row>
    <row r="44" spans="1:64">
      <c r="A44"/>
      <c r="D44" s="20">
        <v>2021</v>
      </c>
      <c r="E44" s="152"/>
      <c r="F44" s="454" t="e">
        <v>#REF!</v>
      </c>
      <c r="G44" s="454" t="e">
        <v>#REF!</v>
      </c>
      <c r="H44" s="454" t="e">
        <v>#REF!</v>
      </c>
      <c r="I44" s="454" t="e">
        <v>#REF!</v>
      </c>
      <c r="J44" s="454" t="e">
        <v>#REF!</v>
      </c>
      <c r="K44" s="454" t="e">
        <v>#REF!</v>
      </c>
      <c r="L44" s="454" t="e">
        <v>#REF!</v>
      </c>
      <c r="M44" s="454"/>
      <c r="N44" s="454"/>
      <c r="O44" s="454"/>
      <c r="P44" s="454"/>
      <c r="Q44" s="454"/>
      <c r="R44" s="454"/>
      <c r="S44" s="454"/>
      <c r="T44" s="454"/>
      <c r="U44" s="454"/>
      <c r="V44" s="454"/>
      <c r="W44" s="454"/>
      <c r="X44" s="454"/>
      <c r="Y44" s="454"/>
      <c r="Z44" s="454"/>
      <c r="AA44" s="454"/>
      <c r="AB44" s="454">
        <v>520545</v>
      </c>
      <c r="AC44" s="454">
        <v>521304.99999999994</v>
      </c>
      <c r="AD44" s="454">
        <v>0.5</v>
      </c>
      <c r="AE44" s="454">
        <v>44175</v>
      </c>
      <c r="AF44" s="454">
        <v>49999.999999999993</v>
      </c>
      <c r="AG44" s="454">
        <v>0</v>
      </c>
      <c r="AH44" s="454">
        <v>49999.999999999993</v>
      </c>
      <c r="AI44" s="454">
        <v>20000</v>
      </c>
      <c r="AJ44" s="454">
        <v>927675</v>
      </c>
      <c r="AK44" s="454">
        <v>76.824982296014909</v>
      </c>
      <c r="AL44" s="454">
        <v>274407255.87147433</v>
      </c>
      <c r="AM44" s="454">
        <v>295.80106812350698</v>
      </c>
      <c r="AN44" s="454">
        <v>35000.000000000007</v>
      </c>
      <c r="AO44" s="454"/>
      <c r="AP44" s="454" t="s">
        <v>5940</v>
      </c>
      <c r="AQ44" s="454">
        <v>2154001.8289273353</v>
      </c>
      <c r="AR44" s="454" t="s">
        <v>5940</v>
      </c>
      <c r="AS44" s="454">
        <v>949145</v>
      </c>
      <c r="AT44" s="454">
        <v>79172655.33809045</v>
      </c>
      <c r="AU44" s="454">
        <v>0</v>
      </c>
      <c r="AV44" s="454">
        <v>79172655.33809045</v>
      </c>
      <c r="AW44" s="454">
        <v>83.41471043738359</v>
      </c>
      <c r="AX44" s="454">
        <v>148.01035471713411</v>
      </c>
      <c r="AY44" s="454"/>
      <c r="AZ44" s="454"/>
      <c r="BA44" s="454">
        <v>1749193.9738123082</v>
      </c>
      <c r="BB44" s="410">
        <v>0.5</v>
      </c>
      <c r="BC44" s="454">
        <v>0</v>
      </c>
      <c r="BD44" s="454">
        <v>-50000</v>
      </c>
      <c r="BE44" s="454">
        <v>-92626.026187691838</v>
      </c>
      <c r="BF44" s="454">
        <v>852970</v>
      </c>
      <c r="BG44" s="454">
        <v>1041850</v>
      </c>
      <c r="BH44" s="454">
        <v>-88626.026187691838</v>
      </c>
      <c r="BI44" s="454">
        <v>-57000</v>
      </c>
      <c r="BJ44" s="454"/>
      <c r="BK44" s="454"/>
      <c r="BL44" s="454"/>
    </row>
    <row r="45" spans="1:64">
      <c r="A45"/>
      <c r="D45" s="20">
        <v>2022</v>
      </c>
      <c r="E45" s="152"/>
      <c r="F45" s="454" t="e">
        <v>#REF!</v>
      </c>
      <c r="G45" s="454" t="e">
        <v>#REF!</v>
      </c>
      <c r="H45" s="454" t="e">
        <v>#REF!</v>
      </c>
      <c r="I45" s="454" t="e">
        <v>#REF!</v>
      </c>
      <c r="J45" s="454" t="e">
        <v>#REF!</v>
      </c>
      <c r="K45" s="454" t="e">
        <v>#REF!</v>
      </c>
      <c r="L45" s="454" t="e">
        <v>#REF!</v>
      </c>
      <c r="M45" s="454"/>
      <c r="N45" s="454"/>
      <c r="O45" s="454"/>
      <c r="P45" s="454"/>
      <c r="Q45" s="454"/>
      <c r="R45" s="454"/>
      <c r="S45" s="454"/>
      <c r="T45" s="454"/>
      <c r="U45" s="454"/>
      <c r="V45" s="454"/>
      <c r="W45" s="454"/>
      <c r="X45" s="454"/>
      <c r="Y45" s="454"/>
      <c r="Z45" s="454"/>
      <c r="AA45" s="454"/>
      <c r="AB45" s="454">
        <v>520545</v>
      </c>
      <c r="AC45" s="454">
        <v>521304.99999999994</v>
      </c>
      <c r="AD45" s="454">
        <v>0.5</v>
      </c>
      <c r="AE45" s="454">
        <v>44175</v>
      </c>
      <c r="AF45" s="454">
        <v>49999.999999999993</v>
      </c>
      <c r="AG45" s="454">
        <v>0</v>
      </c>
      <c r="AH45" s="454">
        <v>49999.999999999993</v>
      </c>
      <c r="AI45" s="454">
        <v>20000</v>
      </c>
      <c r="AJ45" s="454">
        <v>927675</v>
      </c>
      <c r="AK45" s="454">
        <v>80.138228964265139</v>
      </c>
      <c r="AL45" s="454">
        <v>287658524.82487261</v>
      </c>
      <c r="AM45" s="454">
        <v>310.08545538563897</v>
      </c>
      <c r="AN45" s="454">
        <v>35000.000000000007</v>
      </c>
      <c r="AO45" s="454"/>
      <c r="AP45" s="454" t="s">
        <v>5940</v>
      </c>
      <c r="AQ45" s="454">
        <v>2284060.0632415223</v>
      </c>
      <c r="AR45" s="454" t="s">
        <v>5940</v>
      </c>
      <c r="AS45" s="454">
        <v>946456.99999999988</v>
      </c>
      <c r="AT45" s="454">
        <v>83823880.423475757</v>
      </c>
      <c r="AU45" s="454">
        <v>0</v>
      </c>
      <c r="AV45" s="454">
        <v>83823880.423475757</v>
      </c>
      <c r="AW45" s="454">
        <v>88.565968050820871</v>
      </c>
      <c r="AX45" s="454">
        <v>156.94927148143771</v>
      </c>
      <c r="AY45" s="454"/>
      <c r="AZ45" s="454"/>
      <c r="BA45" s="454">
        <v>1750413.3197613759</v>
      </c>
      <c r="BB45" s="410">
        <v>0.5</v>
      </c>
      <c r="BC45" s="454">
        <v>0</v>
      </c>
      <c r="BD45" s="454">
        <v>-50000</v>
      </c>
      <c r="BE45" s="454">
        <v>-88718.680238624103</v>
      </c>
      <c r="BF45" s="454">
        <v>850282</v>
      </c>
      <c r="BG45" s="454">
        <v>1041850</v>
      </c>
      <c r="BH45" s="454">
        <v>-84718.680238624103</v>
      </c>
      <c r="BI45" s="454">
        <v>-57000</v>
      </c>
      <c r="BJ45" s="454"/>
      <c r="BK45" s="454"/>
      <c r="BL45" s="454"/>
    </row>
    <row r="46" spans="1:64">
      <c r="A46"/>
      <c r="B46" s="36"/>
      <c r="D46" s="20">
        <v>2023</v>
      </c>
      <c r="E46" s="152"/>
      <c r="F46" s="454" t="e">
        <v>#REF!</v>
      </c>
      <c r="G46" s="454" t="e">
        <v>#REF!</v>
      </c>
      <c r="H46" s="454" t="e">
        <v>#REF!</v>
      </c>
      <c r="I46" s="454" t="e">
        <v>#REF!</v>
      </c>
      <c r="J46" s="454" t="e">
        <v>#REF!</v>
      </c>
      <c r="K46" s="454" t="e">
        <v>#REF!</v>
      </c>
      <c r="L46" s="454" t="e">
        <v>#REF!</v>
      </c>
      <c r="M46" s="454"/>
      <c r="N46" s="454"/>
      <c r="O46" s="454"/>
      <c r="P46" s="454"/>
      <c r="Q46" s="454"/>
      <c r="R46" s="454"/>
      <c r="S46" s="454"/>
      <c r="T46" s="454"/>
      <c r="U46" s="454"/>
      <c r="V46" s="454"/>
      <c r="W46" s="454"/>
      <c r="X46" s="454"/>
      <c r="Y46" s="454"/>
      <c r="Z46" s="454"/>
      <c r="AA46" s="454"/>
      <c r="AB46" s="454">
        <v>520545</v>
      </c>
      <c r="AC46" s="454">
        <v>521304.99999999994</v>
      </c>
      <c r="AD46" s="454">
        <v>0.5</v>
      </c>
      <c r="AE46" s="454">
        <v>44175</v>
      </c>
      <c r="AF46" s="454">
        <v>49999.999999999993</v>
      </c>
      <c r="AG46" s="454">
        <v>0</v>
      </c>
      <c r="AH46" s="454">
        <v>49999.999999999993</v>
      </c>
      <c r="AI46" s="454">
        <v>20000</v>
      </c>
      <c r="AJ46" s="454">
        <v>927675</v>
      </c>
      <c r="AK46" s="454">
        <v>86.483496223479548</v>
      </c>
      <c r="AL46" s="454">
        <v>313036304.22137231</v>
      </c>
      <c r="AM46" s="454">
        <v>337.4417810347075</v>
      </c>
      <c r="AN46" s="454">
        <v>35000.000000000007</v>
      </c>
      <c r="AO46" s="454"/>
      <c r="AP46" s="454" t="s">
        <v>5940</v>
      </c>
      <c r="AQ46" s="454">
        <v>2422409.8607008439</v>
      </c>
      <c r="AR46" s="454" t="s">
        <v>5940</v>
      </c>
      <c r="AS46" s="454">
        <v>943768</v>
      </c>
      <c r="AT46" s="454">
        <v>88308351.828657761</v>
      </c>
      <c r="AU46" s="454">
        <v>0</v>
      </c>
      <c r="AV46" s="454">
        <v>88308351.828657761</v>
      </c>
      <c r="AW46" s="454">
        <v>93.569978881099757</v>
      </c>
      <c r="AX46" s="454">
        <v>166.4582060062323</v>
      </c>
      <c r="AY46" s="454"/>
      <c r="AZ46" s="454"/>
      <c r="BA46" s="454">
        <v>1749707.0448607681</v>
      </c>
      <c r="BB46" s="410">
        <v>0.5</v>
      </c>
      <c r="BC46" s="454">
        <v>0</v>
      </c>
      <c r="BD46" s="454">
        <v>-50000</v>
      </c>
      <c r="BE46" s="454">
        <v>-86735.955139231868</v>
      </c>
      <c r="BF46" s="454">
        <v>847593</v>
      </c>
      <c r="BG46" s="454">
        <v>1041850</v>
      </c>
      <c r="BH46" s="454">
        <v>-82735.955139231868</v>
      </c>
      <c r="BI46" s="454">
        <v>-57000</v>
      </c>
      <c r="BJ46" s="454"/>
      <c r="BK46" s="454"/>
      <c r="BL46" s="454"/>
    </row>
    <row r="47" spans="1:64">
      <c r="A47"/>
      <c r="D47" s="20">
        <v>2024</v>
      </c>
      <c r="E47" s="152"/>
      <c r="F47" s="454" t="e">
        <v>#REF!</v>
      </c>
      <c r="G47" s="454" t="e">
        <v>#REF!</v>
      </c>
      <c r="H47" s="454" t="e">
        <v>#REF!</v>
      </c>
      <c r="I47" s="454" t="e">
        <v>#REF!</v>
      </c>
      <c r="J47" s="454" t="e">
        <v>#REF!</v>
      </c>
      <c r="K47" s="454" t="e">
        <v>#REF!</v>
      </c>
      <c r="L47" s="454" t="e">
        <v>#REF!</v>
      </c>
      <c r="M47" s="454"/>
      <c r="N47" s="454"/>
      <c r="O47" s="454"/>
      <c r="P47" s="454"/>
      <c r="Q47" s="454"/>
      <c r="R47" s="454"/>
      <c r="S47" s="454"/>
      <c r="T47" s="454"/>
      <c r="U47" s="454"/>
      <c r="V47" s="454"/>
      <c r="W47" s="454"/>
      <c r="X47" s="454"/>
      <c r="Y47" s="454"/>
      <c r="Z47" s="454"/>
      <c r="AA47" s="454"/>
      <c r="AB47" s="454">
        <v>520545</v>
      </c>
      <c r="AC47" s="454">
        <v>521304.99999999994</v>
      </c>
      <c r="AD47" s="454">
        <v>0.5</v>
      </c>
      <c r="AE47" s="454">
        <v>44175</v>
      </c>
      <c r="AF47" s="454">
        <v>49999.999999999993</v>
      </c>
      <c r="AG47" s="454">
        <v>0</v>
      </c>
      <c r="AH47" s="454">
        <v>49999.999999999993</v>
      </c>
      <c r="AI47" s="454">
        <v>20000</v>
      </c>
      <c r="AJ47" s="454">
        <v>927675</v>
      </c>
      <c r="AK47" s="454">
        <v>88.064575885632394</v>
      </c>
      <c r="AL47" s="454">
        <v>319359803.17504364</v>
      </c>
      <c r="AM47" s="454">
        <v>344.25828353145619</v>
      </c>
      <c r="AN47" s="454">
        <v>35000.000000000007</v>
      </c>
      <c r="AO47" s="454"/>
      <c r="AP47" s="454" t="s">
        <v>5940</v>
      </c>
      <c r="AQ47" s="454">
        <v>2569608.8915769113</v>
      </c>
      <c r="AR47" s="454" t="s">
        <v>5940</v>
      </c>
      <c r="AS47" s="454">
        <v>943579.99999999988</v>
      </c>
      <c r="AT47" s="454">
        <v>92183063.772004798</v>
      </c>
      <c r="AU47" s="454">
        <v>0</v>
      </c>
      <c r="AV47" s="454">
        <v>92183063.772004798</v>
      </c>
      <c r="AW47" s="454">
        <v>97.695016609089649</v>
      </c>
      <c r="AX47" s="454">
        <v>176.57550493332431</v>
      </c>
      <c r="AY47" s="454"/>
      <c r="AZ47" s="454"/>
      <c r="BA47" s="454">
        <v>1754085.3748253202</v>
      </c>
      <c r="BB47" s="410">
        <v>0.5</v>
      </c>
      <c r="BC47" s="454">
        <v>0</v>
      </c>
      <c r="BD47" s="454">
        <v>-50000</v>
      </c>
      <c r="BE47" s="454">
        <v>-82169.625174679793</v>
      </c>
      <c r="BF47" s="454">
        <v>847405</v>
      </c>
      <c r="BG47" s="454">
        <v>1041850</v>
      </c>
      <c r="BH47" s="454">
        <v>-78169.625174679793</v>
      </c>
      <c r="BI47" s="454">
        <v>-57000</v>
      </c>
      <c r="BJ47" s="454"/>
      <c r="BK47" s="454"/>
      <c r="BL47" s="454"/>
    </row>
    <row r="48" spans="1:64">
      <c r="A48"/>
      <c r="D48" s="20">
        <v>2025</v>
      </c>
      <c r="E48" s="152"/>
      <c r="F48" s="454" t="e">
        <v>#REF!</v>
      </c>
      <c r="G48" s="454" t="e">
        <v>#REF!</v>
      </c>
      <c r="H48" s="454" t="e">
        <v>#REF!</v>
      </c>
      <c r="I48" s="454" t="e">
        <v>#REF!</v>
      </c>
      <c r="J48" s="454" t="e">
        <v>#REF!</v>
      </c>
      <c r="K48" s="454" t="e">
        <v>#REF!</v>
      </c>
      <c r="L48" s="454" t="e">
        <v>#REF!</v>
      </c>
      <c r="M48" s="454"/>
      <c r="N48" s="454"/>
      <c r="O48" s="454"/>
      <c r="P48" s="454"/>
      <c r="Q48" s="454"/>
      <c r="R48" s="454"/>
      <c r="S48" s="454"/>
      <c r="T48" s="454"/>
      <c r="U48" s="454"/>
      <c r="V48" s="454"/>
      <c r="W48" s="454"/>
      <c r="X48" s="454"/>
      <c r="Y48" s="454"/>
      <c r="Z48" s="454"/>
      <c r="AA48" s="454"/>
      <c r="AB48" s="454">
        <v>520545</v>
      </c>
      <c r="AC48" s="454">
        <v>521304.99999999994</v>
      </c>
      <c r="AD48" s="454">
        <v>0.5</v>
      </c>
      <c r="AE48" s="454">
        <v>44175</v>
      </c>
      <c r="AF48" s="454">
        <v>49999.999999999993</v>
      </c>
      <c r="AG48" s="454">
        <v>0</v>
      </c>
      <c r="AH48" s="454">
        <v>49999.999999999993</v>
      </c>
      <c r="AI48" s="454">
        <v>20000</v>
      </c>
      <c r="AJ48" s="454">
        <v>927675</v>
      </c>
      <c r="AK48" s="454">
        <v>89.35786054233381</v>
      </c>
      <c r="AL48" s="454">
        <v>324532271.3113519</v>
      </c>
      <c r="AM48" s="454">
        <v>349.83401655898012</v>
      </c>
      <c r="AN48" s="454">
        <v>35000.000000000007</v>
      </c>
      <c r="AO48" s="454"/>
      <c r="AP48" s="454" t="s">
        <v>5940</v>
      </c>
      <c r="AQ48" s="454">
        <v>2726254.1570240646</v>
      </c>
      <c r="AR48" s="454" t="s">
        <v>5940</v>
      </c>
      <c r="AS48" s="454">
        <v>943390.99999999988</v>
      </c>
      <c r="AT48" s="454">
        <v>96652110.651932701</v>
      </c>
      <c r="AU48" s="454">
        <v>0</v>
      </c>
      <c r="AV48" s="454">
        <v>96652110.651932701</v>
      </c>
      <c r="AW48" s="454">
        <v>102.45180487404768</v>
      </c>
      <c r="AX48" s="454">
        <v>187.34221989691341</v>
      </c>
      <c r="AY48" s="454"/>
      <c r="AZ48" s="454"/>
      <c r="BA48" s="454">
        <v>1746697.3853815857</v>
      </c>
      <c r="BB48" s="410">
        <v>0.5</v>
      </c>
      <c r="BC48" s="454">
        <v>0</v>
      </c>
      <c r="BD48" s="454">
        <v>-50000</v>
      </c>
      <c r="BE48" s="454">
        <v>-89368.614618414314</v>
      </c>
      <c r="BF48" s="454">
        <v>847216</v>
      </c>
      <c r="BG48" s="454">
        <v>1041850</v>
      </c>
      <c r="BH48" s="454">
        <v>-85368.614618414314</v>
      </c>
      <c r="BI48" s="454">
        <v>-57000</v>
      </c>
      <c r="BJ48" s="454"/>
      <c r="BK48" s="454"/>
      <c r="BL48" s="454"/>
    </row>
    <row r="49" spans="1:64">
      <c r="A49"/>
      <c r="D49" s="20">
        <v>2026</v>
      </c>
      <c r="E49" s="152"/>
      <c r="F49" s="454" t="e">
        <v>#REF!</v>
      </c>
      <c r="G49" s="454" t="e">
        <v>#REF!</v>
      </c>
      <c r="H49" s="454" t="e">
        <v>#REF!</v>
      </c>
      <c r="I49" s="454" t="e">
        <v>#REF!</v>
      </c>
      <c r="J49" s="454" t="e">
        <v>#REF!</v>
      </c>
      <c r="K49" s="454" t="e">
        <v>#REF!</v>
      </c>
      <c r="L49" s="454" t="e">
        <v>#REF!</v>
      </c>
      <c r="M49" s="454"/>
      <c r="N49" s="454"/>
      <c r="O49" s="454"/>
      <c r="P49" s="454"/>
      <c r="Q49" s="454"/>
      <c r="R49" s="454"/>
      <c r="S49" s="454"/>
      <c r="T49" s="454"/>
      <c r="U49" s="454"/>
      <c r="V49" s="454"/>
      <c r="W49" s="454"/>
      <c r="X49" s="454"/>
      <c r="Y49" s="454"/>
      <c r="Z49" s="454"/>
      <c r="AA49" s="454"/>
      <c r="AB49" s="454">
        <v>520545</v>
      </c>
      <c r="AC49" s="454">
        <v>521304.99999999994</v>
      </c>
      <c r="AD49" s="454">
        <v>0.5</v>
      </c>
      <c r="AE49" s="454">
        <v>44175</v>
      </c>
      <c r="AF49" s="454">
        <v>49999.999999999993</v>
      </c>
      <c r="AG49" s="454">
        <v>0</v>
      </c>
      <c r="AH49" s="454">
        <v>49999.999999999993</v>
      </c>
      <c r="AI49" s="454">
        <v>20000</v>
      </c>
      <c r="AJ49" s="454">
        <v>927675</v>
      </c>
      <c r="AK49" s="454">
        <v>91.155507278816245</v>
      </c>
      <c r="AL49" s="454">
        <v>331721926.28530765</v>
      </c>
      <c r="AM49" s="454">
        <v>357.58420382710284</v>
      </c>
      <c r="AN49" s="454">
        <v>35000.000000000007</v>
      </c>
      <c r="AO49" s="454"/>
      <c r="AP49" s="454" t="s">
        <v>5940</v>
      </c>
      <c r="AQ49" s="454">
        <v>2883632.7513905568</v>
      </c>
      <c r="AR49" s="454" t="s">
        <v>5940</v>
      </c>
      <c r="AS49" s="454">
        <v>913202</v>
      </c>
      <c r="AT49" s="454">
        <v>102072985.44478774</v>
      </c>
      <c r="AU49" s="454">
        <v>873943.50086497306</v>
      </c>
      <c r="AV49" s="454">
        <v>101199041.94392277</v>
      </c>
      <c r="AW49" s="454">
        <v>110.81780585667002</v>
      </c>
      <c r="AX49" s="454">
        <v>198.10464748794354</v>
      </c>
      <c r="AY49" s="454"/>
      <c r="AZ49" s="454"/>
      <c r="BA49" s="454">
        <v>1750718.3916233261</v>
      </c>
      <c r="BB49" s="410">
        <v>0.5</v>
      </c>
      <c r="BC49" s="454">
        <v>190350</v>
      </c>
      <c r="BD49" s="454">
        <v>-50000</v>
      </c>
      <c r="BE49" s="454">
        <v>-245508.60837667389</v>
      </c>
      <c r="BF49" s="454">
        <v>1007377</v>
      </c>
      <c r="BG49" s="454">
        <v>1041850</v>
      </c>
      <c r="BH49" s="454">
        <v>-241508.60837667389</v>
      </c>
      <c r="BI49" s="454">
        <v>-57000</v>
      </c>
      <c r="BJ49" s="454"/>
      <c r="BK49" s="454"/>
      <c r="BL49" s="454"/>
    </row>
    <row r="50" spans="1:64">
      <c r="A50"/>
      <c r="D50" s="20">
        <v>2027</v>
      </c>
      <c r="E50" s="152"/>
      <c r="F50" s="454" t="e">
        <v>#REF!</v>
      </c>
      <c r="G50" s="454" t="e">
        <v>#REF!</v>
      </c>
      <c r="H50" s="454" t="e">
        <v>#REF!</v>
      </c>
      <c r="I50" s="454" t="e">
        <v>#REF!</v>
      </c>
      <c r="J50" s="454" t="e">
        <v>#REF!</v>
      </c>
      <c r="K50" s="454" t="e">
        <v>#REF!</v>
      </c>
      <c r="L50" s="454" t="e">
        <v>#REF!</v>
      </c>
      <c r="M50" s="454"/>
      <c r="N50" s="454"/>
      <c r="O50" s="454"/>
      <c r="P50" s="454"/>
      <c r="Q50" s="454"/>
      <c r="R50" s="454"/>
      <c r="S50" s="454"/>
      <c r="T50" s="454"/>
      <c r="U50" s="454"/>
      <c r="V50" s="454"/>
      <c r="W50" s="454"/>
      <c r="X50" s="454"/>
      <c r="Y50" s="454"/>
      <c r="Z50" s="454"/>
      <c r="AA50" s="454"/>
      <c r="AB50" s="454">
        <v>520545</v>
      </c>
      <c r="AC50" s="454">
        <v>521304.99999999994</v>
      </c>
      <c r="AD50" s="454">
        <v>0.5</v>
      </c>
      <c r="AE50" s="454">
        <v>44175</v>
      </c>
      <c r="AF50" s="454">
        <v>49999.999999999993</v>
      </c>
      <c r="AG50" s="454">
        <v>0</v>
      </c>
      <c r="AH50" s="454">
        <v>49999.999999999993</v>
      </c>
      <c r="AI50" s="454">
        <v>20000</v>
      </c>
      <c r="AJ50" s="454">
        <v>927675</v>
      </c>
      <c r="AK50" s="454">
        <v>92.924937304269562</v>
      </c>
      <c r="AL50" s="454">
        <v>338798729.04381841</v>
      </c>
      <c r="AM50" s="454">
        <v>365.21274050051841</v>
      </c>
      <c r="AN50" s="454">
        <v>35000.000000000007</v>
      </c>
      <c r="AO50" s="454"/>
      <c r="AP50" s="454" t="s">
        <v>5940</v>
      </c>
      <c r="AQ50" s="454">
        <v>3049528.3112668307</v>
      </c>
      <c r="AR50" s="454" t="s">
        <v>5940</v>
      </c>
      <c r="AS50" s="454">
        <v>913013.99999999988</v>
      </c>
      <c r="AT50" s="454">
        <v>106552115.14523102</v>
      </c>
      <c r="AU50" s="454">
        <v>924078.45279619703</v>
      </c>
      <c r="AV50" s="454">
        <v>105628036.69243483</v>
      </c>
      <c r="AW50" s="454">
        <v>115.69158489621719</v>
      </c>
      <c r="AX50" s="454">
        <v>209.50286862025817</v>
      </c>
      <c r="AY50" s="454"/>
      <c r="AZ50" s="454"/>
      <c r="BA50" s="454">
        <v>1750606.9820693808</v>
      </c>
      <c r="BB50" s="410">
        <v>0.5</v>
      </c>
      <c r="BC50" s="454">
        <v>650</v>
      </c>
      <c r="BD50" s="454">
        <v>-50000</v>
      </c>
      <c r="BE50" s="454">
        <v>-55732.017930619186</v>
      </c>
      <c r="BF50" s="454">
        <v>817489</v>
      </c>
      <c r="BG50" s="454">
        <v>1041850</v>
      </c>
      <c r="BH50" s="454">
        <v>-51732.017930619186</v>
      </c>
      <c r="BI50" s="454">
        <v>-57000</v>
      </c>
      <c r="BJ50" s="454"/>
      <c r="BK50" s="454"/>
      <c r="BL50" s="454"/>
    </row>
    <row r="51" spans="1:64">
      <c r="A51"/>
      <c r="D51" s="20">
        <v>2028</v>
      </c>
      <c r="E51" s="152"/>
      <c r="F51" s="454" t="e">
        <v>#REF!</v>
      </c>
      <c r="G51" s="454" t="e">
        <v>#REF!</v>
      </c>
      <c r="H51" s="454" t="e">
        <v>#REF!</v>
      </c>
      <c r="I51" s="454" t="e">
        <v>#REF!</v>
      </c>
      <c r="J51" s="454" t="e">
        <v>#REF!</v>
      </c>
      <c r="K51" s="454" t="e">
        <v>#REF!</v>
      </c>
      <c r="L51" s="454" t="e">
        <v>#REF!</v>
      </c>
      <c r="M51" s="454"/>
      <c r="N51" s="454"/>
      <c r="O51" s="454"/>
      <c r="P51" s="454"/>
      <c r="Q51" s="454"/>
      <c r="R51" s="454"/>
      <c r="S51" s="454"/>
      <c r="T51" s="454"/>
      <c r="U51" s="454"/>
      <c r="V51" s="454"/>
      <c r="W51" s="454"/>
      <c r="X51" s="454"/>
      <c r="Y51" s="454"/>
      <c r="Z51" s="454"/>
      <c r="AA51" s="454"/>
      <c r="AB51" s="454">
        <v>520545</v>
      </c>
      <c r="AC51" s="454">
        <v>521304.99999999994</v>
      </c>
      <c r="AD51" s="454">
        <v>0.5</v>
      </c>
      <c r="AE51" s="454">
        <v>44175</v>
      </c>
      <c r="AF51" s="454">
        <v>49999.999999999993</v>
      </c>
      <c r="AG51" s="454">
        <v>0</v>
      </c>
      <c r="AH51" s="454">
        <v>49999.999999999993</v>
      </c>
      <c r="AI51" s="454">
        <v>20000</v>
      </c>
      <c r="AJ51" s="454">
        <v>927675</v>
      </c>
      <c r="AK51" s="454">
        <v>94.49948817398321</v>
      </c>
      <c r="AL51" s="454">
        <v>345096116.21252018</v>
      </c>
      <c r="AM51" s="454">
        <v>372.00109544023519</v>
      </c>
      <c r="AN51" s="454">
        <v>35000.000000000007</v>
      </c>
      <c r="AO51" s="454"/>
      <c r="AP51" s="454" t="s">
        <v>5940</v>
      </c>
      <c r="AQ51" s="454">
        <v>3225238.623698391</v>
      </c>
      <c r="AR51" s="454" t="s">
        <v>5940</v>
      </c>
      <c r="AS51" s="454">
        <v>912825</v>
      </c>
      <c r="AT51" s="454">
        <v>111768718.26364584</v>
      </c>
      <c r="AU51" s="454">
        <v>977170.71510250506</v>
      </c>
      <c r="AV51" s="454">
        <v>110791547.54854335</v>
      </c>
      <c r="AW51" s="454">
        <v>121.37216613101454</v>
      </c>
      <c r="AX51" s="454">
        <v>221.57551002224261</v>
      </c>
      <c r="AY51" s="454"/>
      <c r="AZ51" s="454"/>
      <c r="BA51" s="454">
        <v>1750671.1930893057</v>
      </c>
      <c r="BB51" s="410">
        <v>0.5</v>
      </c>
      <c r="BC51" s="454">
        <v>0</v>
      </c>
      <c r="BD51" s="454">
        <v>-50000</v>
      </c>
      <c r="BE51" s="454">
        <v>-54828.806910694344</v>
      </c>
      <c r="BF51" s="454">
        <v>816650</v>
      </c>
      <c r="BG51" s="454">
        <v>1041850</v>
      </c>
      <c r="BH51" s="454">
        <v>-50828.806910694344</v>
      </c>
      <c r="BI51" s="454">
        <v>-57000</v>
      </c>
      <c r="BJ51" s="454"/>
      <c r="BK51" s="454"/>
      <c r="BL51" s="454"/>
    </row>
    <row r="52" spans="1:64">
      <c r="A52"/>
      <c r="D52" s="20">
        <v>2029</v>
      </c>
      <c r="E52" s="152"/>
      <c r="F52" s="454" t="e">
        <v>#REF!</v>
      </c>
      <c r="G52" s="454" t="e">
        <v>#REF!</v>
      </c>
      <c r="H52" s="454" t="e">
        <v>#REF!</v>
      </c>
      <c r="I52" s="454" t="e">
        <v>#REF!</v>
      </c>
      <c r="J52" s="454" t="e">
        <v>#REF!</v>
      </c>
      <c r="K52" s="454" t="e">
        <v>#REF!</v>
      </c>
      <c r="L52" s="454" t="e">
        <v>#REF!</v>
      </c>
      <c r="M52" s="454"/>
      <c r="N52" s="454"/>
      <c r="O52" s="454"/>
      <c r="P52" s="454"/>
      <c r="Q52" s="454"/>
      <c r="R52" s="454"/>
      <c r="S52" s="454"/>
      <c r="T52" s="454"/>
      <c r="U52" s="454"/>
      <c r="V52" s="454"/>
      <c r="W52" s="454"/>
      <c r="X52" s="454"/>
      <c r="Y52" s="454"/>
      <c r="Z52" s="454"/>
      <c r="AA52" s="454"/>
      <c r="AB52" s="454">
        <v>520545</v>
      </c>
      <c r="AC52" s="454">
        <v>521304.99999999994</v>
      </c>
      <c r="AD52" s="454">
        <v>0.5</v>
      </c>
      <c r="AE52" s="454">
        <v>44175</v>
      </c>
      <c r="AF52" s="454">
        <v>49999.999999999993</v>
      </c>
      <c r="AG52" s="454">
        <v>0</v>
      </c>
      <c r="AH52" s="454">
        <v>49999.999999999993</v>
      </c>
      <c r="AI52" s="454">
        <v>20000</v>
      </c>
      <c r="AJ52" s="454">
        <v>927675</v>
      </c>
      <c r="AK52" s="454">
        <v>98.346931970269509</v>
      </c>
      <c r="AL52" s="454">
        <v>360483896.72890365</v>
      </c>
      <c r="AM52" s="454">
        <v>388.58856466855701</v>
      </c>
      <c r="AN52" s="454">
        <v>35000.000000000007</v>
      </c>
      <c r="AO52" s="454"/>
      <c r="AP52" s="454" t="s">
        <v>5940</v>
      </c>
      <c r="AQ52" s="454">
        <v>3411360.824532304</v>
      </c>
      <c r="AR52" s="454" t="s">
        <v>5940</v>
      </c>
      <c r="AS52" s="454">
        <v>912636.99999999988</v>
      </c>
      <c r="AT52" s="454">
        <v>117274523.8828401</v>
      </c>
      <c r="AU52" s="454">
        <v>1033399.8609023649</v>
      </c>
      <c r="AV52" s="454">
        <v>116241124.02193773</v>
      </c>
      <c r="AW52" s="454">
        <v>127.36841046542902</v>
      </c>
      <c r="AX52" s="454">
        <v>234.36360835229436</v>
      </c>
      <c r="AY52" s="454"/>
      <c r="AZ52" s="454"/>
      <c r="BA52" s="454">
        <v>1750576.029218646</v>
      </c>
      <c r="BB52" s="410">
        <v>0.5</v>
      </c>
      <c r="BC52" s="454">
        <v>0</v>
      </c>
      <c r="BD52" s="454">
        <v>-50000</v>
      </c>
      <c r="BE52" s="454">
        <v>-54735.970781354001</v>
      </c>
      <c r="BF52" s="454">
        <v>816462</v>
      </c>
      <c r="BG52" s="454">
        <v>1041850</v>
      </c>
      <c r="BH52" s="454">
        <v>-50735.970781354001</v>
      </c>
      <c r="BI52" s="454">
        <v>-57000</v>
      </c>
      <c r="BJ52" s="454"/>
      <c r="BK52" s="454"/>
      <c r="BL52" s="454"/>
    </row>
    <row r="53" spans="1:64">
      <c r="A53"/>
      <c r="B53" s="36"/>
      <c r="D53" s="20">
        <v>2030</v>
      </c>
      <c r="E53" s="152"/>
      <c r="F53" s="454" t="e">
        <v>#REF!</v>
      </c>
      <c r="G53" s="454" t="e">
        <v>#REF!</v>
      </c>
      <c r="H53" s="454" t="e">
        <v>#REF!</v>
      </c>
      <c r="I53" s="454" t="e">
        <v>#REF!</v>
      </c>
      <c r="J53" s="454" t="e">
        <v>#REF!</v>
      </c>
      <c r="K53" s="454" t="e">
        <v>#REF!</v>
      </c>
      <c r="L53" s="454" t="e">
        <v>#REF!</v>
      </c>
      <c r="M53" s="454"/>
      <c r="N53" s="454"/>
      <c r="O53" s="454"/>
      <c r="P53" s="454"/>
      <c r="Q53" s="454"/>
      <c r="R53" s="454"/>
      <c r="S53" s="454"/>
      <c r="T53" s="454"/>
      <c r="U53" s="454"/>
      <c r="V53" s="454"/>
      <c r="W53" s="454"/>
      <c r="X53" s="454"/>
      <c r="Y53" s="454"/>
      <c r="Z53" s="454"/>
      <c r="AA53" s="454"/>
      <c r="AB53" s="454">
        <v>520545</v>
      </c>
      <c r="AC53" s="454">
        <v>521304.99999999994</v>
      </c>
      <c r="AD53" s="454">
        <v>0.5</v>
      </c>
      <c r="AE53" s="454">
        <v>44175</v>
      </c>
      <c r="AF53" s="454">
        <v>49999.999999999993</v>
      </c>
      <c r="AG53" s="454">
        <v>0</v>
      </c>
      <c r="AH53" s="454">
        <v>49999.999999999993</v>
      </c>
      <c r="AI53" s="454">
        <v>20000</v>
      </c>
      <c r="AJ53" s="454">
        <v>927675</v>
      </c>
      <c r="AK53" s="454">
        <v>104.28033880003939</v>
      </c>
      <c r="AL53" s="454">
        <v>384214447.93254638</v>
      </c>
      <c r="AM53" s="454">
        <v>414.16923807642371</v>
      </c>
      <c r="AN53" s="454">
        <v>35000.000000000007</v>
      </c>
      <c r="AO53" s="454"/>
      <c r="AP53" s="454" t="s">
        <v>5940</v>
      </c>
      <c r="AQ53" s="454">
        <v>3608529.3542833431</v>
      </c>
      <c r="AR53" s="454" t="s">
        <v>5940</v>
      </c>
      <c r="AS53" s="454">
        <v>912448</v>
      </c>
      <c r="AT53" s="454">
        <v>123086707.27315195</v>
      </c>
      <c r="AU53" s="454">
        <v>1092956.4527089647</v>
      </c>
      <c r="AV53" s="454">
        <v>121993750.82044297</v>
      </c>
      <c r="AW53" s="454">
        <v>133.69940075537781</v>
      </c>
      <c r="AX53" s="454">
        <v>247.91076419687445</v>
      </c>
      <c r="AY53" s="454"/>
      <c r="AZ53" s="454"/>
      <c r="BA53" s="454">
        <v>1752421.7195583351</v>
      </c>
      <c r="BB53" s="410">
        <v>0.5</v>
      </c>
      <c r="BC53" s="454">
        <v>0</v>
      </c>
      <c r="BD53" s="454">
        <v>-50000</v>
      </c>
      <c r="BE53" s="454">
        <v>-52701.280441664858</v>
      </c>
      <c r="BF53" s="454">
        <v>816273</v>
      </c>
      <c r="BG53" s="454">
        <v>1041850</v>
      </c>
      <c r="BH53" s="454">
        <v>-48701.280441664858</v>
      </c>
      <c r="BI53" s="454">
        <v>-57000</v>
      </c>
      <c r="BJ53" s="454"/>
      <c r="BK53" s="454"/>
      <c r="BL53" s="454"/>
    </row>
    <row r="54" spans="1:64">
      <c r="A54"/>
    </row>
    <row r="55" spans="1:64">
      <c r="A55"/>
    </row>
    <row r="56" spans="1:64">
      <c r="A56"/>
    </row>
    <row r="57" spans="1:64">
      <c r="A57"/>
    </row>
    <row r="58" spans="1:64">
      <c r="A58"/>
    </row>
    <row r="59" spans="1:64">
      <c r="A59"/>
    </row>
    <row r="60" spans="1:64">
      <c r="A60"/>
    </row>
    <row r="61" spans="1:64">
      <c r="A61"/>
    </row>
    <row r="62" spans="1:64">
      <c r="A62"/>
    </row>
    <row r="63" spans="1:64">
      <c r="A63"/>
    </row>
    <row r="64" spans="1:64">
      <c r="A64"/>
    </row>
    <row r="65" customFormat="1"/>
    <row r="66" customFormat="1"/>
    <row r="67" customFormat="1"/>
    <row r="68" customFormat="1"/>
    <row r="69" customFormat="1"/>
    <row r="70" customFormat="1"/>
    <row r="71" customFormat="1"/>
    <row r="72" customFormat="1"/>
    <row r="73" customFormat="1"/>
    <row r="74" customFormat="1"/>
    <row r="75" customFormat="1"/>
    <row r="76" customFormat="1"/>
    <row r="77" customFormat="1"/>
    <row r="78" customFormat="1"/>
    <row r="79" customFormat="1"/>
    <row r="80" customFormat="1"/>
    <row r="81" spans="1:64">
      <c r="A81"/>
      <c r="C81"/>
      <c r="D81"/>
      <c r="E81"/>
      <c r="F81"/>
      <c r="G81"/>
      <c r="H81"/>
      <c r="I81"/>
      <c r="J81"/>
      <c r="K81"/>
      <c r="L81"/>
      <c r="M81"/>
      <c r="N81"/>
      <c r="O81"/>
      <c r="P81"/>
      <c r="Q81"/>
      <c r="R81"/>
      <c r="S81"/>
      <c r="T81"/>
      <c r="U81"/>
      <c r="V81"/>
      <c r="W81"/>
      <c r="X81"/>
      <c r="Y81"/>
      <c r="Z81"/>
      <c r="AA81"/>
      <c r="AB81"/>
      <c r="AC81"/>
      <c r="AD81"/>
      <c r="AE81"/>
      <c r="AF81"/>
      <c r="AG81"/>
      <c r="AH81"/>
      <c r="AI81"/>
      <c r="AJ81"/>
      <c r="AK81"/>
      <c r="AL81"/>
      <c r="AM81"/>
      <c r="AN81"/>
      <c r="AO81"/>
      <c r="AP81"/>
      <c r="AQ81"/>
      <c r="AR81"/>
      <c r="AS81"/>
      <c r="AT81"/>
      <c r="AU81"/>
      <c r="AV81"/>
      <c r="AW81"/>
      <c r="AX81"/>
      <c r="AY81"/>
      <c r="AZ81"/>
      <c r="BA81"/>
      <c r="BB81"/>
      <c r="BC81"/>
      <c r="BD81"/>
      <c r="BE81"/>
      <c r="BF81"/>
      <c r="BG81"/>
      <c r="BH81"/>
      <c r="BI81"/>
      <c r="BJ81"/>
      <c r="BK81"/>
      <c r="BL81"/>
    </row>
    <row r="82" spans="1:64">
      <c r="A82"/>
      <c r="B82" s="36"/>
      <c r="C82"/>
      <c r="D82"/>
      <c r="E82"/>
      <c r="F82"/>
      <c r="G82"/>
      <c r="H82"/>
      <c r="I82"/>
      <c r="J82"/>
      <c r="K82"/>
      <c r="L82"/>
      <c r="M82"/>
      <c r="N82"/>
      <c r="O82"/>
      <c r="P82"/>
      <c r="Q82"/>
      <c r="R82"/>
      <c r="S82"/>
      <c r="T82"/>
      <c r="U82"/>
      <c r="V82"/>
      <c r="W82"/>
      <c r="X82"/>
      <c r="Y82"/>
      <c r="Z82"/>
      <c r="AA82"/>
      <c r="AB82"/>
      <c r="AC82"/>
      <c r="AD82"/>
      <c r="AE82"/>
      <c r="AF82"/>
      <c r="AG82"/>
      <c r="AH82"/>
      <c r="AI82"/>
      <c r="AJ82"/>
      <c r="AK82"/>
      <c r="AL82"/>
      <c r="AM82"/>
      <c r="AN82"/>
      <c r="AO82"/>
      <c r="AP82"/>
      <c r="AQ82"/>
      <c r="AR82"/>
      <c r="AS82"/>
      <c r="AT82"/>
      <c r="AU82"/>
      <c r="AV82"/>
      <c r="AW82"/>
      <c r="AX82"/>
      <c r="AY82"/>
      <c r="AZ82"/>
      <c r="BA82"/>
      <c r="BB82"/>
      <c r="BC82"/>
      <c r="BD82"/>
      <c r="BE82"/>
      <c r="BF82"/>
      <c r="BG82"/>
      <c r="BH82"/>
      <c r="BI82"/>
      <c r="BJ82"/>
      <c r="BK82"/>
      <c r="BL82"/>
    </row>
    <row r="83" spans="1:64">
      <c r="A83"/>
      <c r="C83"/>
      <c r="D83"/>
      <c r="E83"/>
      <c r="F83"/>
      <c r="G83"/>
      <c r="H83"/>
      <c r="I83"/>
      <c r="J83"/>
      <c r="K83"/>
      <c r="L83"/>
      <c r="M83"/>
      <c r="N83"/>
      <c r="O83"/>
      <c r="P83"/>
      <c r="Q83"/>
      <c r="R83"/>
      <c r="S83"/>
      <c r="T83"/>
      <c r="U83"/>
      <c r="V83"/>
      <c r="W83"/>
      <c r="X83"/>
      <c r="Y83"/>
      <c r="Z83"/>
      <c r="AA83"/>
      <c r="AB83"/>
      <c r="AC83"/>
      <c r="AD83"/>
      <c r="AE83"/>
      <c r="AF83"/>
      <c r="AG83"/>
      <c r="AH83"/>
      <c r="AI83"/>
      <c r="AJ83"/>
      <c r="AK83"/>
      <c r="AL83"/>
      <c r="AM83"/>
      <c r="AN83"/>
      <c r="AO83"/>
      <c r="AP83"/>
      <c r="AQ83"/>
      <c r="AR83"/>
      <c r="AS83"/>
      <c r="AT83"/>
      <c r="AU83"/>
      <c r="AV83"/>
      <c r="AW83"/>
      <c r="AX83"/>
      <c r="AY83"/>
      <c r="AZ83"/>
      <c r="BA83"/>
      <c r="BB83"/>
      <c r="BC83"/>
      <c r="BD83"/>
      <c r="BE83"/>
      <c r="BF83"/>
      <c r="BG83"/>
      <c r="BH83"/>
      <c r="BI83"/>
      <c r="BJ83"/>
      <c r="BK83"/>
      <c r="BL83"/>
    </row>
    <row r="84" spans="1:64">
      <c r="A84"/>
      <c r="C84"/>
      <c r="D84"/>
      <c r="E84"/>
      <c r="F84"/>
      <c r="G84"/>
      <c r="H84"/>
      <c r="I84"/>
      <c r="J84"/>
      <c r="K84"/>
      <c r="L84"/>
      <c r="M84"/>
      <c r="N84"/>
      <c r="O84"/>
      <c r="P84"/>
      <c r="Q84"/>
      <c r="R84"/>
      <c r="S84"/>
      <c r="T84"/>
      <c r="U84"/>
      <c r="V84"/>
      <c r="W84"/>
      <c r="X84"/>
      <c r="Y84"/>
      <c r="Z84"/>
      <c r="AA84"/>
      <c r="AB84"/>
      <c r="AC84"/>
      <c r="AD84"/>
      <c r="AE84"/>
      <c r="AF84"/>
      <c r="AG84"/>
      <c r="AH84"/>
      <c r="AI84"/>
      <c r="AJ84"/>
      <c r="AK84"/>
      <c r="AL84"/>
      <c r="AM84"/>
      <c r="AN84"/>
      <c r="AO84"/>
      <c r="AP84"/>
      <c r="AQ84"/>
      <c r="AR84"/>
      <c r="AS84"/>
      <c r="AT84"/>
      <c r="AU84"/>
      <c r="AV84"/>
      <c r="AW84"/>
      <c r="AX84"/>
      <c r="AY84"/>
      <c r="AZ84"/>
      <c r="BA84"/>
      <c r="BB84"/>
      <c r="BC84"/>
      <c r="BD84"/>
      <c r="BE84"/>
      <c r="BF84"/>
      <c r="BG84"/>
      <c r="BH84"/>
      <c r="BI84"/>
      <c r="BJ84"/>
      <c r="BK84"/>
      <c r="BL84"/>
    </row>
    <row r="85" spans="1:64">
      <c r="A85"/>
      <c r="C85"/>
      <c r="D85"/>
      <c r="E85"/>
      <c r="F85"/>
      <c r="G85"/>
      <c r="H85"/>
      <c r="I85"/>
      <c r="J85"/>
      <c r="K85"/>
      <c r="L85"/>
      <c r="M85"/>
      <c r="N85"/>
      <c r="O85"/>
      <c r="P85"/>
      <c r="Q85"/>
      <c r="R85"/>
      <c r="S85"/>
      <c r="T85"/>
      <c r="U85"/>
      <c r="V85"/>
      <c r="W85"/>
      <c r="X85"/>
      <c r="Y85"/>
      <c r="Z85"/>
      <c r="AA85"/>
      <c r="AB85"/>
      <c r="AC85"/>
      <c r="AD85"/>
      <c r="AE85"/>
      <c r="AF85"/>
      <c r="AG85"/>
      <c r="AH85"/>
      <c r="AI85"/>
      <c r="AJ85"/>
      <c r="AK85"/>
      <c r="AL85"/>
      <c r="AM85"/>
      <c r="AN85"/>
      <c r="AO85"/>
      <c r="AP85"/>
      <c r="AQ85"/>
      <c r="AR85"/>
      <c r="AS85"/>
      <c r="AT85"/>
      <c r="AU85"/>
      <c r="AV85"/>
      <c r="AW85"/>
      <c r="AX85"/>
      <c r="AY85"/>
      <c r="AZ85"/>
      <c r="BA85"/>
      <c r="BB85"/>
      <c r="BC85"/>
      <c r="BD85"/>
      <c r="BE85"/>
      <c r="BF85"/>
      <c r="BG85"/>
      <c r="BH85"/>
      <c r="BI85"/>
      <c r="BJ85"/>
      <c r="BK85"/>
      <c r="BL85"/>
    </row>
    <row r="86" spans="1:64">
      <c r="A86"/>
      <c r="C86"/>
      <c r="D86"/>
      <c r="E86"/>
      <c r="F86"/>
      <c r="G86"/>
      <c r="H86"/>
      <c r="I86"/>
      <c r="J86"/>
      <c r="K86"/>
      <c r="L86"/>
      <c r="M86"/>
      <c r="N86"/>
      <c r="O86"/>
      <c r="P86"/>
      <c r="Q86"/>
      <c r="R86"/>
      <c r="S86"/>
      <c r="T86"/>
      <c r="U86"/>
      <c r="V86"/>
      <c r="W86"/>
      <c r="X86"/>
      <c r="Y86"/>
      <c r="Z86"/>
      <c r="AA86"/>
      <c r="AB86"/>
      <c r="AC86"/>
      <c r="AD86"/>
      <c r="AE86"/>
      <c r="AF86"/>
      <c r="AG86"/>
      <c r="AH86"/>
      <c r="AI86"/>
      <c r="AJ86"/>
      <c r="AK86"/>
      <c r="AL86"/>
      <c r="AM86"/>
      <c r="AN86"/>
      <c r="AO86"/>
      <c r="AP86"/>
      <c r="AQ86"/>
      <c r="AR86"/>
      <c r="AS86"/>
      <c r="AT86"/>
      <c r="AU86"/>
      <c r="AV86"/>
      <c r="AW86"/>
      <c r="AX86"/>
      <c r="AY86"/>
      <c r="AZ86"/>
      <c r="BA86"/>
      <c r="BB86"/>
      <c r="BC86"/>
      <c r="BD86"/>
      <c r="BE86"/>
      <c r="BF86"/>
      <c r="BG86"/>
      <c r="BH86"/>
      <c r="BI86"/>
      <c r="BJ86"/>
      <c r="BK86"/>
      <c r="BL86"/>
    </row>
    <row r="87" spans="1:64">
      <c r="A87"/>
      <c r="C87"/>
      <c r="D87"/>
      <c r="E87"/>
      <c r="F87"/>
      <c r="G87"/>
      <c r="H87"/>
      <c r="I87"/>
      <c r="J87"/>
      <c r="K87"/>
      <c r="L87"/>
      <c r="M87"/>
      <c r="N87"/>
      <c r="O87"/>
      <c r="P87"/>
      <c r="Q87"/>
      <c r="R87"/>
      <c r="S87"/>
      <c r="T87"/>
      <c r="U87"/>
      <c r="V87"/>
      <c r="W87"/>
      <c r="X87"/>
      <c r="Y87"/>
      <c r="Z87"/>
      <c r="AA87"/>
      <c r="AB87"/>
      <c r="AC87"/>
      <c r="AD87"/>
      <c r="AE87"/>
      <c r="AF87"/>
      <c r="AG87"/>
      <c r="AH87"/>
      <c r="AI87"/>
      <c r="AJ87"/>
      <c r="AK87"/>
      <c r="AL87"/>
      <c r="AM87"/>
      <c r="AN87"/>
      <c r="AO87"/>
      <c r="AP87"/>
      <c r="AQ87"/>
      <c r="AR87"/>
      <c r="AS87"/>
      <c r="AT87"/>
      <c r="AU87"/>
      <c r="AV87"/>
      <c r="AW87"/>
      <c r="AX87"/>
      <c r="AY87"/>
      <c r="AZ87"/>
      <c r="BA87"/>
      <c r="BB87"/>
      <c r="BC87"/>
      <c r="BD87"/>
      <c r="BE87"/>
      <c r="BF87"/>
      <c r="BG87"/>
      <c r="BH87"/>
      <c r="BI87"/>
      <c r="BJ87"/>
      <c r="BK87"/>
      <c r="BL87"/>
    </row>
    <row r="88" spans="1:64">
      <c r="A88"/>
      <c r="C88"/>
      <c r="D88"/>
      <c r="E88"/>
      <c r="F88"/>
      <c r="G88"/>
      <c r="H88"/>
      <c r="I88"/>
      <c r="J88"/>
      <c r="K88"/>
      <c r="L88"/>
      <c r="M88"/>
      <c r="N88"/>
      <c r="O88"/>
      <c r="P88"/>
      <c r="Q88"/>
      <c r="R88"/>
      <c r="S88"/>
      <c r="T88"/>
      <c r="U88"/>
      <c r="V88"/>
      <c r="W88"/>
      <c r="X88"/>
      <c r="Y88"/>
      <c r="Z88"/>
      <c r="AA88"/>
      <c r="AB88"/>
      <c r="AC88"/>
      <c r="AD88"/>
      <c r="AE88"/>
      <c r="AF88"/>
      <c r="AG88"/>
      <c r="AH88"/>
      <c r="AI88"/>
      <c r="AJ88"/>
      <c r="AK88"/>
      <c r="AL88"/>
      <c r="AM88"/>
      <c r="AN88"/>
      <c r="AO88"/>
      <c r="AP88"/>
      <c r="AQ88"/>
      <c r="AR88"/>
      <c r="AS88"/>
      <c r="AT88"/>
      <c r="AU88"/>
      <c r="AV88"/>
      <c r="AW88"/>
      <c r="AX88"/>
      <c r="AY88"/>
      <c r="AZ88"/>
      <c r="BA88"/>
      <c r="BB88"/>
      <c r="BC88"/>
      <c r="BD88"/>
      <c r="BE88"/>
      <c r="BF88"/>
      <c r="BG88"/>
      <c r="BH88"/>
      <c r="BI88"/>
      <c r="BJ88"/>
      <c r="BK88"/>
      <c r="BL88"/>
    </row>
    <row r="89" spans="1:64">
      <c r="A89"/>
      <c r="C89"/>
      <c r="D89"/>
      <c r="E89"/>
      <c r="F89"/>
      <c r="G89"/>
      <c r="H89"/>
      <c r="I89"/>
      <c r="J89"/>
      <c r="K89"/>
      <c r="L89"/>
      <c r="M89"/>
      <c r="N89"/>
      <c r="O89"/>
      <c r="P89"/>
      <c r="Q89"/>
      <c r="R89"/>
      <c r="S89"/>
      <c r="T89"/>
      <c r="U89"/>
      <c r="V89"/>
      <c r="W89"/>
      <c r="X89"/>
      <c r="Y89"/>
      <c r="Z89"/>
      <c r="AA89"/>
      <c r="AB89"/>
      <c r="AC89"/>
      <c r="AD89"/>
      <c r="AE89"/>
      <c r="AF89"/>
      <c r="AG89"/>
      <c r="AH89"/>
      <c r="AI89"/>
      <c r="AJ89"/>
      <c r="AK89"/>
      <c r="AL89"/>
      <c r="AM89"/>
      <c r="AN89"/>
      <c r="AO89"/>
      <c r="AP89"/>
      <c r="AQ89"/>
      <c r="AR89"/>
      <c r="AS89"/>
      <c r="AT89"/>
      <c r="AU89"/>
      <c r="AV89"/>
      <c r="AW89"/>
      <c r="AX89"/>
      <c r="AY89"/>
      <c r="AZ89"/>
      <c r="BA89"/>
      <c r="BB89"/>
      <c r="BC89"/>
      <c r="BD89"/>
      <c r="BE89"/>
      <c r="BF89"/>
      <c r="BG89"/>
      <c r="BH89"/>
      <c r="BI89"/>
      <c r="BJ89"/>
      <c r="BK89"/>
      <c r="BL89"/>
    </row>
    <row r="90" spans="1:64">
      <c r="A90"/>
      <c r="C90"/>
      <c r="D90"/>
      <c r="E90"/>
      <c r="F90"/>
      <c r="G90"/>
      <c r="H90"/>
      <c r="I90"/>
      <c r="J90"/>
      <c r="K90"/>
      <c r="L90"/>
      <c r="M90"/>
      <c r="N90"/>
      <c r="O90"/>
      <c r="P90"/>
      <c r="Q90"/>
      <c r="R90"/>
      <c r="S90"/>
      <c r="T90"/>
      <c r="U90"/>
      <c r="V90"/>
      <c r="W90"/>
      <c r="X90"/>
      <c r="Y90"/>
      <c r="Z90"/>
      <c r="AA90"/>
      <c r="AB90"/>
      <c r="AC90"/>
      <c r="AD90"/>
      <c r="AE90"/>
      <c r="AF90"/>
      <c r="AG90"/>
      <c r="AH90"/>
      <c r="AI90"/>
      <c r="AJ90"/>
      <c r="AK90"/>
      <c r="AL90"/>
      <c r="AM90"/>
      <c r="AN90"/>
      <c r="AO90"/>
      <c r="AP90"/>
      <c r="AQ90"/>
      <c r="AR90"/>
      <c r="AS90"/>
      <c r="AT90"/>
      <c r="AU90"/>
      <c r="AV90"/>
      <c r="AW90"/>
      <c r="AX90"/>
      <c r="AY90"/>
      <c r="AZ90"/>
      <c r="BA90"/>
      <c r="BB90"/>
      <c r="BC90"/>
      <c r="BD90"/>
      <c r="BE90"/>
      <c r="BF90"/>
      <c r="BG90"/>
      <c r="BH90"/>
      <c r="BI90"/>
      <c r="BJ90"/>
      <c r="BK90"/>
      <c r="BL90"/>
    </row>
    <row r="91" spans="1:64">
      <c r="A91"/>
      <c r="C91"/>
      <c r="D91"/>
      <c r="E91"/>
      <c r="F91"/>
      <c r="G91"/>
      <c r="H91"/>
      <c r="I91"/>
      <c r="J91"/>
      <c r="K91"/>
      <c r="L91"/>
      <c r="M91"/>
      <c r="N91"/>
      <c r="O91"/>
      <c r="P91"/>
      <c r="Q91"/>
      <c r="R91"/>
      <c r="S91"/>
      <c r="T91"/>
      <c r="U91"/>
      <c r="V91"/>
      <c r="W91"/>
      <c r="X91"/>
      <c r="Y91"/>
      <c r="Z91"/>
      <c r="AA91"/>
      <c r="AB91"/>
      <c r="AC91"/>
      <c r="AD91"/>
      <c r="AE91"/>
      <c r="AF91"/>
      <c r="AG91"/>
      <c r="AH91"/>
      <c r="AI91"/>
      <c r="AJ91"/>
      <c r="AK91"/>
      <c r="AL91"/>
      <c r="AM91"/>
      <c r="AN91"/>
      <c r="AO91"/>
      <c r="AP91"/>
      <c r="AQ91"/>
      <c r="AR91"/>
      <c r="AS91"/>
      <c r="AT91"/>
      <c r="AU91"/>
      <c r="AV91"/>
      <c r="AW91"/>
      <c r="AX91"/>
      <c r="AY91"/>
      <c r="AZ91"/>
      <c r="BA91"/>
      <c r="BB91"/>
      <c r="BC91"/>
      <c r="BD91"/>
      <c r="BE91"/>
      <c r="BF91"/>
      <c r="BG91"/>
      <c r="BH91"/>
      <c r="BI91"/>
      <c r="BJ91"/>
      <c r="BK91"/>
      <c r="BL91"/>
    </row>
    <row r="92" spans="1:64">
      <c r="A92"/>
      <c r="C92"/>
      <c r="D92"/>
      <c r="E92"/>
      <c r="F92"/>
      <c r="G92"/>
      <c r="H92"/>
      <c r="I92"/>
      <c r="J92"/>
      <c r="K92"/>
      <c r="L92"/>
      <c r="M92"/>
      <c r="N92"/>
      <c r="O92"/>
      <c r="P92"/>
      <c r="Q92"/>
      <c r="R92"/>
      <c r="S92"/>
      <c r="T92"/>
      <c r="U92"/>
      <c r="V92"/>
      <c r="W92"/>
      <c r="X92"/>
      <c r="Y92"/>
      <c r="Z92"/>
      <c r="AA92"/>
      <c r="AB92"/>
      <c r="AC92"/>
      <c r="AD92"/>
      <c r="AE92"/>
      <c r="AF92"/>
      <c r="AG92"/>
      <c r="AH92"/>
      <c r="AI92"/>
      <c r="AJ92"/>
      <c r="AK92"/>
      <c r="AL92"/>
      <c r="AM92"/>
      <c r="AN92"/>
      <c r="AO92"/>
      <c r="AP92"/>
      <c r="AQ92"/>
      <c r="AR92"/>
      <c r="AS92"/>
      <c r="AT92"/>
      <c r="AU92"/>
      <c r="AV92"/>
      <c r="AW92"/>
      <c r="AX92"/>
      <c r="AY92"/>
      <c r="AZ92"/>
      <c r="BA92"/>
      <c r="BB92"/>
      <c r="BC92"/>
      <c r="BD92"/>
      <c r="BE92"/>
      <c r="BF92"/>
      <c r="BG92"/>
      <c r="BH92"/>
      <c r="BI92"/>
      <c r="BJ92"/>
      <c r="BK92"/>
      <c r="BL92"/>
    </row>
    <row r="93" spans="1:64">
      <c r="A93"/>
      <c r="C93"/>
      <c r="D93"/>
      <c r="E93"/>
      <c r="F93"/>
      <c r="G93"/>
      <c r="H93"/>
      <c r="I93"/>
      <c r="J93"/>
      <c r="K93"/>
      <c r="L93"/>
      <c r="M93"/>
      <c r="N93"/>
      <c r="O93"/>
      <c r="P93"/>
      <c r="Q93"/>
      <c r="R93"/>
      <c r="S93"/>
      <c r="T93"/>
      <c r="U93"/>
      <c r="V93"/>
      <c r="W93"/>
      <c r="X93"/>
      <c r="Y93"/>
      <c r="Z93"/>
      <c r="AA93"/>
      <c r="AB93"/>
      <c r="AC93"/>
      <c r="AD93"/>
      <c r="AE93"/>
      <c r="AF93"/>
      <c r="AG93"/>
      <c r="AH93"/>
      <c r="AI93"/>
      <c r="AJ93"/>
      <c r="AK93"/>
      <c r="AL93"/>
      <c r="AM93"/>
      <c r="AN93"/>
      <c r="AO93"/>
      <c r="AP93"/>
      <c r="AQ93"/>
      <c r="AR93"/>
      <c r="AS93"/>
      <c r="AT93"/>
      <c r="AU93"/>
      <c r="AV93"/>
      <c r="AW93"/>
      <c r="AX93"/>
      <c r="AY93"/>
      <c r="AZ93"/>
      <c r="BA93"/>
      <c r="BB93"/>
      <c r="BC93"/>
      <c r="BD93"/>
      <c r="BE93"/>
      <c r="BF93"/>
      <c r="BG93"/>
      <c r="BH93"/>
      <c r="BI93"/>
      <c r="BJ93"/>
      <c r="BK93"/>
      <c r="BL93"/>
    </row>
    <row r="94" spans="1:64">
      <c r="A94"/>
      <c r="C94"/>
      <c r="D94"/>
      <c r="E94"/>
      <c r="F94"/>
      <c r="G94"/>
      <c r="H94"/>
      <c r="I94"/>
      <c r="J94"/>
      <c r="K94"/>
      <c r="L94"/>
      <c r="M94"/>
      <c r="N94"/>
      <c r="O94"/>
      <c r="P94"/>
      <c r="Q94"/>
      <c r="R94"/>
      <c r="S94"/>
      <c r="T94"/>
      <c r="U94"/>
      <c r="V94"/>
      <c r="W94"/>
      <c r="X94"/>
      <c r="Y94"/>
      <c r="Z94"/>
      <c r="AA94"/>
      <c r="AB94"/>
      <c r="AC94"/>
      <c r="AD94"/>
      <c r="AE94"/>
      <c r="AF94"/>
      <c r="AG94"/>
      <c r="AH94"/>
      <c r="AI94"/>
      <c r="AJ94"/>
      <c r="AK94"/>
      <c r="AL94"/>
      <c r="AM94"/>
      <c r="AN94"/>
      <c r="AO94"/>
      <c r="AP94"/>
      <c r="AQ94"/>
      <c r="AR94"/>
      <c r="AS94"/>
      <c r="AT94"/>
      <c r="AU94"/>
      <c r="AV94"/>
      <c r="AW94"/>
      <c r="AX94"/>
      <c r="AY94"/>
      <c r="AZ94"/>
      <c r="BA94"/>
      <c r="BB94"/>
      <c r="BC94"/>
      <c r="BD94"/>
      <c r="BE94"/>
      <c r="BF94"/>
      <c r="BG94"/>
      <c r="BH94"/>
      <c r="BI94"/>
      <c r="BJ94"/>
      <c r="BK94"/>
      <c r="BL94"/>
    </row>
    <row r="95" spans="1:64">
      <c r="A95"/>
      <c r="C95"/>
      <c r="D95"/>
      <c r="E95"/>
      <c r="F95"/>
      <c r="G95"/>
      <c r="H95"/>
      <c r="I95"/>
      <c r="J95"/>
      <c r="K95"/>
      <c r="L95"/>
      <c r="M95"/>
      <c r="N95"/>
      <c r="O95"/>
      <c r="P95"/>
      <c r="Q95"/>
      <c r="R95"/>
      <c r="S95"/>
      <c r="T95"/>
      <c r="U95"/>
      <c r="V95"/>
      <c r="W95"/>
      <c r="X95"/>
      <c r="Y95"/>
      <c r="Z95"/>
      <c r="AA95"/>
      <c r="AB95"/>
      <c r="AC95"/>
      <c r="AD95"/>
      <c r="AE95"/>
      <c r="AF95"/>
      <c r="AG95"/>
      <c r="AH95"/>
      <c r="AI95"/>
      <c r="AJ95"/>
      <c r="AK95"/>
      <c r="AL95"/>
      <c r="AM95"/>
      <c r="AN95"/>
      <c r="AO95"/>
      <c r="AP95"/>
      <c r="AQ95"/>
      <c r="AR95"/>
      <c r="AS95"/>
      <c r="AT95"/>
      <c r="AU95"/>
      <c r="AV95"/>
      <c r="AW95"/>
      <c r="AX95"/>
      <c r="AY95"/>
      <c r="AZ95"/>
      <c r="BA95"/>
      <c r="BB95"/>
      <c r="BC95"/>
      <c r="BD95"/>
      <c r="BE95"/>
      <c r="BF95"/>
      <c r="BG95"/>
      <c r="BH95"/>
      <c r="BI95"/>
      <c r="BJ95"/>
      <c r="BK95"/>
      <c r="BL95"/>
    </row>
    <row r="96" spans="1:64">
      <c r="A96"/>
      <c r="C96"/>
      <c r="D96"/>
      <c r="E96"/>
      <c r="F96"/>
      <c r="G96"/>
      <c r="H96"/>
      <c r="I96"/>
      <c r="J96"/>
      <c r="K96"/>
      <c r="L96"/>
      <c r="M96"/>
      <c r="N96"/>
      <c r="O96"/>
      <c r="P96"/>
      <c r="Q96"/>
      <c r="R96"/>
      <c r="S96"/>
      <c r="T96"/>
      <c r="U96"/>
      <c r="V96"/>
      <c r="W96"/>
      <c r="X96"/>
      <c r="Y96"/>
      <c r="Z96"/>
      <c r="AA96"/>
      <c r="AB96"/>
      <c r="AC96"/>
      <c r="AD96"/>
      <c r="AE96"/>
      <c r="AF96"/>
      <c r="AG96"/>
      <c r="AH96"/>
      <c r="AI96"/>
      <c r="AJ96"/>
      <c r="AK96"/>
      <c r="AL96"/>
      <c r="AM96"/>
      <c r="AN96"/>
      <c r="AO96"/>
      <c r="AP96"/>
      <c r="AQ96"/>
      <c r="AR96"/>
      <c r="AS96"/>
      <c r="AT96"/>
      <c r="AU96"/>
      <c r="AV96"/>
      <c r="AW96"/>
      <c r="AX96"/>
      <c r="AY96"/>
      <c r="AZ96"/>
      <c r="BA96"/>
      <c r="BB96"/>
      <c r="BC96"/>
      <c r="BD96"/>
      <c r="BE96"/>
      <c r="BF96"/>
      <c r="BG96"/>
      <c r="BH96"/>
      <c r="BI96"/>
      <c r="BJ96"/>
      <c r="BK96"/>
      <c r="BL96"/>
    </row>
    <row r="97" spans="1:64">
      <c r="A97"/>
      <c r="C97"/>
      <c r="D97"/>
      <c r="E97"/>
      <c r="F97"/>
      <c r="G97"/>
      <c r="H97"/>
      <c r="I97"/>
      <c r="J97"/>
      <c r="K97"/>
      <c r="L97"/>
      <c r="M97"/>
      <c r="N97"/>
      <c r="O97"/>
      <c r="P97"/>
      <c r="Q97"/>
      <c r="R97"/>
      <c r="S97"/>
      <c r="T97"/>
      <c r="U97"/>
      <c r="V97"/>
      <c r="W97"/>
      <c r="X97"/>
      <c r="Y97"/>
      <c r="Z97"/>
      <c r="AA97"/>
      <c r="AB97"/>
      <c r="AC97"/>
      <c r="AD97"/>
      <c r="AE97"/>
      <c r="AF97"/>
      <c r="AG97"/>
      <c r="AH97"/>
      <c r="AI97"/>
      <c r="AJ97"/>
      <c r="AK97"/>
      <c r="AL97"/>
      <c r="AM97"/>
      <c r="AN97"/>
      <c r="AO97"/>
      <c r="AP97"/>
      <c r="AQ97"/>
      <c r="AR97"/>
      <c r="AS97"/>
      <c r="AT97"/>
      <c r="AU97"/>
      <c r="AV97"/>
      <c r="AW97"/>
      <c r="AX97"/>
      <c r="AY97"/>
      <c r="AZ97"/>
      <c r="BA97"/>
      <c r="BB97"/>
      <c r="BC97"/>
      <c r="BD97"/>
      <c r="BE97"/>
      <c r="BF97"/>
      <c r="BG97"/>
      <c r="BH97"/>
      <c r="BI97"/>
      <c r="BJ97"/>
      <c r="BK97"/>
      <c r="BL97"/>
    </row>
    <row r="98" spans="1:64">
      <c r="A98"/>
      <c r="C98"/>
      <c r="D98"/>
      <c r="E98"/>
      <c r="F98"/>
      <c r="G98"/>
      <c r="H98"/>
      <c r="I98"/>
      <c r="J98"/>
      <c r="K98"/>
      <c r="L98"/>
      <c r="M98"/>
      <c r="N98"/>
      <c r="O98"/>
      <c r="P98"/>
      <c r="Q98"/>
      <c r="R98"/>
      <c r="S98"/>
      <c r="T98"/>
      <c r="U98"/>
      <c r="V98"/>
      <c r="W98"/>
      <c r="X98"/>
      <c r="Y98"/>
      <c r="Z98"/>
      <c r="AA98"/>
      <c r="AB98"/>
      <c r="AC98"/>
      <c r="AD98"/>
      <c r="AE98"/>
      <c r="AF98"/>
      <c r="AG98"/>
      <c r="AH98"/>
      <c r="AI98"/>
      <c r="AJ98"/>
      <c r="AK98"/>
      <c r="AL98"/>
      <c r="AM98"/>
      <c r="AN98"/>
      <c r="AO98"/>
      <c r="AP98"/>
      <c r="AQ98"/>
      <c r="AR98"/>
      <c r="AS98"/>
      <c r="AT98"/>
      <c r="AU98"/>
      <c r="AV98"/>
      <c r="AW98"/>
      <c r="AX98"/>
      <c r="AY98"/>
      <c r="AZ98"/>
      <c r="BA98"/>
      <c r="BB98"/>
      <c r="BC98"/>
      <c r="BD98"/>
      <c r="BE98"/>
      <c r="BF98"/>
      <c r="BG98"/>
      <c r="BH98"/>
      <c r="BI98"/>
      <c r="BJ98"/>
      <c r="BK98"/>
      <c r="BL98"/>
    </row>
    <row r="99" spans="1:64">
      <c r="A99"/>
      <c r="C99"/>
      <c r="D99"/>
      <c r="E99"/>
      <c r="F99"/>
      <c r="G99"/>
      <c r="H99"/>
      <c r="I99"/>
      <c r="J99"/>
      <c r="K99"/>
      <c r="L99"/>
      <c r="M99"/>
      <c r="N99"/>
      <c r="O99"/>
      <c r="P99"/>
      <c r="Q99"/>
      <c r="R99"/>
      <c r="S99"/>
      <c r="T99"/>
      <c r="U99"/>
      <c r="V99"/>
      <c r="W99"/>
      <c r="X99"/>
      <c r="Y99"/>
      <c r="Z99"/>
      <c r="AA99"/>
      <c r="AB99"/>
      <c r="AC99"/>
      <c r="AD99"/>
      <c r="AE99"/>
      <c r="AF99"/>
      <c r="AG99"/>
      <c r="AH99"/>
      <c r="AI99"/>
      <c r="AJ99"/>
      <c r="AK99"/>
      <c r="AL99"/>
      <c r="AM99"/>
      <c r="AN99"/>
      <c r="AO99"/>
      <c r="AP99"/>
      <c r="AQ99"/>
      <c r="AR99"/>
      <c r="AS99"/>
      <c r="AT99"/>
      <c r="AU99"/>
      <c r="AV99"/>
      <c r="AW99"/>
      <c r="AX99"/>
      <c r="AY99"/>
      <c r="AZ99"/>
      <c r="BA99"/>
      <c r="BB99"/>
      <c r="BC99"/>
      <c r="BD99"/>
      <c r="BE99"/>
      <c r="BF99"/>
      <c r="BG99"/>
      <c r="BH99"/>
      <c r="BI99"/>
      <c r="BJ99"/>
      <c r="BK99"/>
      <c r="BL99"/>
    </row>
    <row r="100" spans="1:64">
      <c r="A100"/>
      <c r="C100"/>
      <c r="D100"/>
      <c r="E100"/>
      <c r="F100"/>
      <c r="G100"/>
      <c r="H100"/>
      <c r="I100"/>
      <c r="J100"/>
      <c r="K100"/>
      <c r="L100"/>
      <c r="M100"/>
      <c r="N100"/>
      <c r="O100"/>
      <c r="P100"/>
      <c r="Q100"/>
      <c r="R100"/>
      <c r="S100"/>
      <c r="T100"/>
      <c r="U100"/>
      <c r="V100"/>
      <c r="W100"/>
      <c r="X100"/>
      <c r="Y100"/>
      <c r="Z100"/>
      <c r="AA100"/>
      <c r="AB100"/>
      <c r="AC100"/>
      <c r="AD100"/>
      <c r="AE100"/>
      <c r="AF100"/>
      <c r="AG100"/>
      <c r="AH100"/>
      <c r="AI100"/>
      <c r="AJ100"/>
      <c r="AK100"/>
      <c r="AL100"/>
      <c r="AM100"/>
      <c r="AN100"/>
      <c r="AO100"/>
      <c r="AP100"/>
      <c r="AQ100"/>
      <c r="AR100"/>
      <c r="AS100"/>
      <c r="AT100"/>
      <c r="AU100"/>
      <c r="AV100"/>
      <c r="AW100"/>
      <c r="AX100"/>
      <c r="AY100"/>
      <c r="AZ100"/>
      <c r="BA100"/>
      <c r="BB100"/>
      <c r="BC100"/>
      <c r="BD100"/>
      <c r="BE100"/>
      <c r="BF100"/>
      <c r="BG100"/>
      <c r="BH100"/>
      <c r="BI100"/>
      <c r="BJ100"/>
      <c r="BK100"/>
      <c r="BL100"/>
    </row>
    <row r="101" spans="1:64">
      <c r="A101"/>
      <c r="C101"/>
      <c r="D101"/>
      <c r="E101"/>
      <c r="F101"/>
      <c r="G101"/>
      <c r="H101"/>
      <c r="I101"/>
      <c r="J101"/>
      <c r="K101"/>
      <c r="L101"/>
      <c r="M101"/>
      <c r="N101"/>
      <c r="O101"/>
      <c r="P101"/>
      <c r="Q101"/>
      <c r="R101"/>
      <c r="S101"/>
      <c r="T101"/>
      <c r="U101"/>
      <c r="V101"/>
      <c r="W101"/>
      <c r="X101"/>
      <c r="Y101"/>
      <c r="Z101"/>
      <c r="AA101"/>
      <c r="AB101"/>
      <c r="AC101"/>
      <c r="AD101"/>
      <c r="AE101"/>
      <c r="AF101"/>
      <c r="AG101"/>
      <c r="AH101"/>
      <c r="AI101"/>
      <c r="AJ101"/>
      <c r="AK101"/>
      <c r="AL101"/>
      <c r="AM101"/>
      <c r="AN101"/>
      <c r="AO101"/>
      <c r="AP101"/>
      <c r="AQ101"/>
      <c r="AR101"/>
      <c r="AS101"/>
      <c r="AT101"/>
      <c r="AU101"/>
      <c r="AV101"/>
      <c r="AW101"/>
      <c r="AX101"/>
      <c r="AY101"/>
      <c r="AZ101"/>
      <c r="BA101"/>
      <c r="BB101"/>
      <c r="BC101"/>
      <c r="BD101"/>
      <c r="BE101"/>
      <c r="BF101"/>
      <c r="BG101"/>
      <c r="BH101"/>
      <c r="BI101"/>
      <c r="BJ101"/>
      <c r="BK101"/>
      <c r="BL101"/>
    </row>
    <row r="102" spans="1:64">
      <c r="A102"/>
      <c r="C102"/>
      <c r="D102"/>
      <c r="E102"/>
      <c r="F102"/>
      <c r="G102"/>
      <c r="H102"/>
      <c r="I102"/>
      <c r="J102"/>
      <c r="K102"/>
      <c r="L102"/>
      <c r="M102"/>
      <c r="N102"/>
      <c r="O102"/>
      <c r="P102"/>
      <c r="Q102"/>
      <c r="R102"/>
      <c r="S102"/>
      <c r="T102"/>
      <c r="U102"/>
      <c r="V102"/>
      <c r="W102"/>
      <c r="X102"/>
      <c r="Y102"/>
      <c r="Z102"/>
      <c r="AA102"/>
      <c r="AB102"/>
      <c r="AC102"/>
      <c r="AD102"/>
      <c r="AE102"/>
      <c r="AF102"/>
      <c r="AG102"/>
      <c r="AH102"/>
      <c r="AI102"/>
      <c r="AJ102"/>
      <c r="AK102"/>
      <c r="AL102"/>
      <c r="AM102"/>
      <c r="AN102"/>
      <c r="AO102"/>
      <c r="AP102"/>
      <c r="AQ102"/>
      <c r="AR102"/>
      <c r="AS102"/>
      <c r="AT102"/>
      <c r="AU102"/>
      <c r="AV102"/>
      <c r="AW102"/>
      <c r="AX102"/>
      <c r="AY102"/>
      <c r="AZ102"/>
      <c r="BA102"/>
      <c r="BB102"/>
      <c r="BC102"/>
      <c r="BD102"/>
      <c r="BE102"/>
      <c r="BF102"/>
      <c r="BG102"/>
      <c r="BH102"/>
      <c r="BI102"/>
      <c r="BJ102"/>
      <c r="BK102"/>
      <c r="BL102"/>
    </row>
    <row r="103" spans="1:64">
      <c r="A103"/>
      <c r="B103" s="36"/>
      <c r="C103"/>
      <c r="D103"/>
      <c r="E103"/>
      <c r="F103"/>
      <c r="G103"/>
      <c r="H103"/>
      <c r="I103"/>
      <c r="J103"/>
      <c r="K103"/>
      <c r="L103"/>
      <c r="M103"/>
      <c r="N103"/>
      <c r="O103"/>
      <c r="P103"/>
      <c r="Q103"/>
      <c r="R103"/>
      <c r="S103"/>
      <c r="T103"/>
      <c r="U103"/>
      <c r="V103"/>
      <c r="W103"/>
      <c r="X103"/>
      <c r="Y103"/>
      <c r="Z103"/>
      <c r="AA103"/>
      <c r="AB103"/>
      <c r="AC103"/>
      <c r="AD103"/>
      <c r="AE103"/>
      <c r="AF103"/>
      <c r="AG103"/>
      <c r="AH103"/>
      <c r="AI103"/>
      <c r="AJ103"/>
      <c r="AK103"/>
      <c r="AL103"/>
      <c r="AM103"/>
      <c r="AN103"/>
      <c r="AO103"/>
      <c r="AP103"/>
      <c r="AQ103"/>
      <c r="AR103"/>
      <c r="AS103"/>
      <c r="AT103"/>
      <c r="AU103"/>
      <c r="AV103"/>
      <c r="AW103"/>
      <c r="AX103"/>
      <c r="AY103"/>
      <c r="AZ103"/>
      <c r="BA103"/>
      <c r="BB103"/>
      <c r="BC103"/>
      <c r="BD103"/>
      <c r="BE103"/>
      <c r="BF103"/>
      <c r="BG103"/>
      <c r="BH103"/>
      <c r="BI103"/>
      <c r="BJ103"/>
      <c r="BK103"/>
      <c r="BL103"/>
    </row>
    <row r="104" spans="1:64">
      <c r="A104"/>
      <c r="B104" s="36"/>
      <c r="C104"/>
      <c r="D104"/>
      <c r="E104"/>
      <c r="F104"/>
      <c r="G104"/>
      <c r="H104"/>
      <c r="I104"/>
      <c r="J104"/>
      <c r="K104"/>
      <c r="L104"/>
      <c r="M104"/>
      <c r="N104"/>
      <c r="O104"/>
      <c r="P104"/>
      <c r="Q104"/>
      <c r="R104"/>
      <c r="S104"/>
      <c r="T104"/>
      <c r="U104"/>
      <c r="V104"/>
      <c r="W104"/>
      <c r="X104"/>
      <c r="Y104"/>
      <c r="Z104"/>
      <c r="AA104"/>
      <c r="AB104"/>
      <c r="AC104"/>
      <c r="AD104"/>
      <c r="AE104"/>
      <c r="AF104"/>
      <c r="AG104"/>
      <c r="AH104"/>
      <c r="AI104"/>
      <c r="AJ104"/>
      <c r="AK104"/>
      <c r="AL104"/>
      <c r="AM104"/>
      <c r="AN104"/>
      <c r="AO104"/>
      <c r="AP104"/>
      <c r="AQ104"/>
      <c r="AR104"/>
      <c r="AS104"/>
      <c r="AT104"/>
      <c r="AU104"/>
      <c r="AV104"/>
      <c r="AW104"/>
      <c r="AX104"/>
      <c r="AY104"/>
      <c r="AZ104"/>
      <c r="BA104"/>
      <c r="BB104"/>
      <c r="BC104"/>
      <c r="BD104"/>
      <c r="BE104"/>
      <c r="BF104"/>
      <c r="BG104"/>
      <c r="BH104"/>
      <c r="BI104"/>
      <c r="BJ104"/>
      <c r="BK104"/>
      <c r="BL104"/>
    </row>
    <row r="105" spans="1:64">
      <c r="A105"/>
      <c r="C105"/>
      <c r="D105"/>
      <c r="E105"/>
      <c r="F105"/>
      <c r="G105"/>
      <c r="H105"/>
      <c r="I105"/>
      <c r="J105"/>
      <c r="K105"/>
      <c r="L105"/>
      <c r="M105"/>
      <c r="N105"/>
      <c r="O105"/>
      <c r="P105"/>
      <c r="Q105"/>
      <c r="R105"/>
      <c r="S105"/>
      <c r="T105"/>
      <c r="U105"/>
      <c r="V105"/>
      <c r="W105"/>
      <c r="X105"/>
      <c r="Y105"/>
      <c r="Z105"/>
      <c r="AA105"/>
      <c r="AB105"/>
      <c r="AC105"/>
      <c r="AD105"/>
      <c r="AE105"/>
      <c r="AF105"/>
      <c r="AG105"/>
      <c r="AH105"/>
      <c r="AI105"/>
      <c r="AJ105"/>
      <c r="AK105"/>
      <c r="AL105"/>
      <c r="AM105"/>
      <c r="AN105"/>
      <c r="AO105"/>
      <c r="AP105"/>
      <c r="AQ105"/>
      <c r="AR105"/>
      <c r="AS105"/>
      <c r="AT105"/>
      <c r="AU105"/>
      <c r="AV105"/>
      <c r="AW105"/>
      <c r="AX105"/>
      <c r="AY105"/>
      <c r="AZ105"/>
      <c r="BA105"/>
      <c r="BB105"/>
      <c r="BC105"/>
      <c r="BD105"/>
      <c r="BE105"/>
      <c r="BF105"/>
      <c r="BG105"/>
      <c r="BH105"/>
      <c r="BI105"/>
      <c r="BJ105"/>
      <c r="BK105"/>
      <c r="BL105"/>
    </row>
    <row r="106" spans="1:64">
      <c r="A106"/>
      <c r="C106"/>
      <c r="D106"/>
      <c r="E106"/>
      <c r="F106"/>
      <c r="G106"/>
      <c r="H106"/>
      <c r="I106"/>
      <c r="J106"/>
      <c r="K106"/>
      <c r="L106"/>
      <c r="M106"/>
      <c r="N106"/>
      <c r="O106"/>
      <c r="P106"/>
      <c r="Q106"/>
      <c r="R106"/>
      <c r="S106"/>
      <c r="T106"/>
      <c r="U106"/>
      <c r="V106"/>
      <c r="W106"/>
      <c r="X106"/>
      <c r="Y106"/>
      <c r="Z106"/>
      <c r="AA106"/>
      <c r="AB106"/>
      <c r="AC106"/>
      <c r="AD106"/>
      <c r="AE106"/>
      <c r="AF106"/>
      <c r="AG106"/>
      <c r="AH106"/>
      <c r="AI106"/>
      <c r="AJ106"/>
      <c r="AK106"/>
      <c r="AL106"/>
      <c r="AM106"/>
      <c r="AN106"/>
      <c r="AO106"/>
      <c r="AP106"/>
      <c r="AQ106"/>
      <c r="AR106"/>
      <c r="AS106"/>
      <c r="AT106"/>
      <c r="AU106"/>
      <c r="AV106"/>
      <c r="AW106"/>
      <c r="AX106"/>
      <c r="AY106"/>
      <c r="AZ106"/>
      <c r="BA106"/>
      <c r="BB106"/>
      <c r="BC106"/>
      <c r="BD106"/>
      <c r="BE106"/>
      <c r="BF106"/>
      <c r="BG106"/>
      <c r="BH106"/>
      <c r="BI106"/>
      <c r="BJ106"/>
      <c r="BK106"/>
      <c r="BL106"/>
    </row>
    <row r="107" spans="1:64">
      <c r="A107"/>
      <c r="C107"/>
      <c r="D107"/>
      <c r="E107"/>
      <c r="F107"/>
      <c r="G107"/>
      <c r="H107"/>
      <c r="I107"/>
      <c r="J107"/>
      <c r="K107"/>
      <c r="L107"/>
      <c r="M107"/>
      <c r="N107"/>
      <c r="O107"/>
      <c r="P107"/>
      <c r="Q107"/>
      <c r="R107"/>
      <c r="S107"/>
      <c r="T107"/>
      <c r="U107"/>
      <c r="V107"/>
      <c r="W107"/>
      <c r="X107"/>
      <c r="Y107"/>
      <c r="Z107"/>
      <c r="AA107"/>
      <c r="AB107"/>
      <c r="AC107"/>
      <c r="AD107"/>
      <c r="AE107"/>
      <c r="AF107"/>
      <c r="AG107"/>
      <c r="AH107"/>
      <c r="AI107"/>
      <c r="AJ107"/>
      <c r="AK107"/>
      <c r="AL107"/>
      <c r="AM107"/>
      <c r="AN107"/>
      <c r="AO107"/>
      <c r="AP107"/>
      <c r="AQ107"/>
      <c r="AR107"/>
      <c r="AS107"/>
      <c r="AT107"/>
      <c r="AU107"/>
      <c r="AV107"/>
      <c r="AW107"/>
      <c r="AX107"/>
      <c r="AY107"/>
      <c r="AZ107"/>
      <c r="BA107"/>
      <c r="BB107"/>
      <c r="BC107"/>
      <c r="BD107"/>
      <c r="BE107"/>
      <c r="BF107"/>
      <c r="BG107"/>
      <c r="BH107"/>
      <c r="BI107"/>
      <c r="BJ107"/>
      <c r="BK107"/>
      <c r="BL107"/>
    </row>
    <row r="108" spans="1:64">
      <c r="A108"/>
      <c r="B108" s="36"/>
      <c r="C108"/>
      <c r="D108"/>
      <c r="E108"/>
      <c r="F108"/>
      <c r="G108"/>
      <c r="H108"/>
      <c r="I108"/>
      <c r="J108"/>
      <c r="K108"/>
      <c r="L108"/>
      <c r="M108"/>
      <c r="N108"/>
      <c r="O108"/>
      <c r="P108"/>
      <c r="Q108"/>
      <c r="R108"/>
      <c r="S108"/>
      <c r="T108"/>
      <c r="U108"/>
      <c r="V108"/>
      <c r="W108"/>
      <c r="X108"/>
      <c r="Y108"/>
      <c r="Z108"/>
      <c r="AA108"/>
      <c r="AB108"/>
      <c r="AC108"/>
      <c r="AD108"/>
      <c r="AE108"/>
      <c r="AF108"/>
      <c r="AG108"/>
      <c r="AH108"/>
      <c r="AI108"/>
      <c r="AJ108"/>
      <c r="AK108"/>
      <c r="AL108"/>
      <c r="AM108"/>
      <c r="AN108"/>
      <c r="AO108"/>
      <c r="AP108"/>
      <c r="AQ108"/>
      <c r="AR108"/>
      <c r="AS108"/>
      <c r="AT108"/>
      <c r="AU108"/>
      <c r="AV108"/>
      <c r="AW108"/>
      <c r="AX108"/>
      <c r="AY108"/>
      <c r="AZ108"/>
      <c r="BA108"/>
      <c r="BB108"/>
      <c r="BC108"/>
      <c r="BD108"/>
      <c r="BE108"/>
      <c r="BF108"/>
      <c r="BG108"/>
      <c r="BH108"/>
      <c r="BI108"/>
      <c r="BJ108"/>
      <c r="BK108"/>
      <c r="BL108"/>
    </row>
    <row r="109" spans="1:64">
      <c r="A109"/>
      <c r="B109" s="36"/>
      <c r="C109"/>
      <c r="D109"/>
      <c r="E109"/>
      <c r="F109"/>
      <c r="G109"/>
      <c r="H109"/>
      <c r="I109"/>
      <c r="J109"/>
      <c r="K109"/>
      <c r="L109"/>
      <c r="M109"/>
      <c r="N109"/>
      <c r="O109"/>
      <c r="P109"/>
      <c r="Q109"/>
      <c r="R109"/>
      <c r="S109"/>
      <c r="T109"/>
      <c r="U109"/>
      <c r="V109"/>
      <c r="W109"/>
      <c r="X109"/>
      <c r="Y109"/>
      <c r="Z109"/>
      <c r="AA109"/>
      <c r="AB109"/>
      <c r="AC109"/>
      <c r="AD109"/>
      <c r="AE109"/>
      <c r="AF109"/>
      <c r="AG109"/>
      <c r="AH109"/>
      <c r="AI109"/>
      <c r="AJ109"/>
      <c r="AK109"/>
      <c r="AL109"/>
      <c r="AM109"/>
      <c r="AN109"/>
      <c r="AO109"/>
      <c r="AP109"/>
      <c r="AQ109"/>
      <c r="AR109"/>
      <c r="AS109"/>
      <c r="AT109"/>
      <c r="AU109"/>
      <c r="AV109"/>
      <c r="AW109"/>
      <c r="AX109"/>
      <c r="AY109"/>
      <c r="AZ109"/>
      <c r="BA109"/>
      <c r="BB109"/>
      <c r="BC109"/>
      <c r="BD109"/>
      <c r="BE109"/>
      <c r="BF109"/>
      <c r="BG109"/>
      <c r="BH109"/>
      <c r="BI109"/>
      <c r="BJ109"/>
      <c r="BK109"/>
      <c r="BL109"/>
    </row>
    <row r="110" spans="1:64">
      <c r="A110"/>
      <c r="C110"/>
      <c r="D110"/>
      <c r="E110"/>
      <c r="F110"/>
      <c r="G110"/>
      <c r="H110"/>
      <c r="I110"/>
      <c r="J110"/>
      <c r="K110"/>
      <c r="L110"/>
      <c r="M110"/>
      <c r="N110"/>
      <c r="O110"/>
      <c r="P110"/>
      <c r="Q110"/>
      <c r="R110"/>
      <c r="S110"/>
      <c r="T110"/>
      <c r="U110"/>
      <c r="V110"/>
      <c r="W110"/>
      <c r="X110"/>
      <c r="Y110"/>
      <c r="Z110"/>
      <c r="AA110"/>
      <c r="AB110"/>
      <c r="AC110"/>
      <c r="AD110"/>
      <c r="AE110"/>
      <c r="AF110"/>
      <c r="AG110"/>
      <c r="AH110"/>
      <c r="AI110"/>
      <c r="AJ110"/>
      <c r="AK110"/>
      <c r="AL110"/>
      <c r="AM110"/>
      <c r="AN110"/>
      <c r="AO110"/>
      <c r="AP110"/>
      <c r="AQ110"/>
      <c r="AR110"/>
      <c r="AS110"/>
      <c r="AT110"/>
      <c r="AU110"/>
      <c r="AV110"/>
      <c r="AW110"/>
      <c r="AX110"/>
      <c r="AY110"/>
      <c r="AZ110"/>
      <c r="BA110"/>
      <c r="BB110"/>
      <c r="BC110"/>
      <c r="BD110"/>
      <c r="BE110"/>
      <c r="BF110"/>
      <c r="BG110"/>
      <c r="BH110"/>
      <c r="BI110"/>
      <c r="BJ110"/>
      <c r="BK110"/>
      <c r="BL110"/>
    </row>
    <row r="111" spans="1:64">
      <c r="A111"/>
      <c r="C111"/>
      <c r="D111"/>
      <c r="E111"/>
      <c r="F111"/>
      <c r="G111"/>
      <c r="H111"/>
      <c r="I111"/>
      <c r="J111"/>
      <c r="K111"/>
      <c r="L111"/>
      <c r="M111"/>
      <c r="N111"/>
      <c r="O111"/>
      <c r="P111"/>
      <c r="Q111"/>
      <c r="R111"/>
      <c r="S111"/>
      <c r="T111"/>
      <c r="U111"/>
      <c r="V111"/>
      <c r="W111"/>
      <c r="X111"/>
      <c r="Y111"/>
      <c r="Z111"/>
      <c r="AA111"/>
      <c r="AB111"/>
      <c r="AC111"/>
      <c r="AD111"/>
      <c r="AE111"/>
      <c r="AF111"/>
      <c r="AG111"/>
      <c r="AH111"/>
      <c r="AI111"/>
      <c r="AJ111"/>
      <c r="AK111"/>
      <c r="AL111"/>
      <c r="AM111"/>
      <c r="AN111"/>
      <c r="AO111"/>
      <c r="AP111"/>
      <c r="AQ111"/>
      <c r="AR111"/>
      <c r="AS111"/>
      <c r="AT111"/>
      <c r="AU111"/>
      <c r="AV111"/>
      <c r="AW111"/>
      <c r="AX111"/>
      <c r="AY111"/>
      <c r="AZ111"/>
      <c r="BA111"/>
      <c r="BB111"/>
      <c r="BC111"/>
      <c r="BD111"/>
      <c r="BE111"/>
      <c r="BF111"/>
      <c r="BG111"/>
      <c r="BH111"/>
      <c r="BI111"/>
      <c r="BJ111"/>
      <c r="BK111"/>
      <c r="BL111"/>
    </row>
    <row r="112" spans="1:64">
      <c r="A112"/>
      <c r="C112"/>
      <c r="D112"/>
      <c r="E112"/>
      <c r="F112"/>
      <c r="G112"/>
      <c r="H112"/>
      <c r="I112"/>
      <c r="J112"/>
      <c r="K112"/>
      <c r="L112"/>
      <c r="M112"/>
      <c r="N112"/>
      <c r="O112"/>
      <c r="P112"/>
      <c r="Q112"/>
      <c r="R112"/>
      <c r="S112"/>
      <c r="T112"/>
      <c r="U112"/>
      <c r="V112"/>
      <c r="W112"/>
      <c r="X112"/>
      <c r="Y112"/>
      <c r="Z112"/>
      <c r="AA112"/>
      <c r="AB112"/>
      <c r="AC112"/>
      <c r="AD112"/>
      <c r="AE112"/>
      <c r="AF112"/>
      <c r="AG112"/>
      <c r="AH112"/>
      <c r="AI112"/>
      <c r="AJ112"/>
      <c r="AK112"/>
      <c r="AL112"/>
      <c r="AM112"/>
      <c r="AN112"/>
      <c r="AO112"/>
      <c r="AP112"/>
      <c r="AQ112"/>
      <c r="AR112"/>
      <c r="AS112"/>
      <c r="AT112"/>
      <c r="AU112"/>
      <c r="AV112"/>
      <c r="AW112"/>
      <c r="AX112"/>
      <c r="AY112"/>
      <c r="AZ112"/>
      <c r="BA112"/>
      <c r="BB112"/>
      <c r="BC112"/>
      <c r="BD112"/>
      <c r="BE112"/>
      <c r="BF112"/>
      <c r="BG112"/>
      <c r="BH112"/>
      <c r="BI112"/>
      <c r="BJ112"/>
      <c r="BK112"/>
      <c r="BL112"/>
    </row>
    <row r="113" spans="1:64">
      <c r="A113"/>
      <c r="B113" s="36"/>
      <c r="C113"/>
      <c r="D113"/>
      <c r="E113"/>
      <c r="F113"/>
      <c r="G113"/>
      <c r="H113"/>
      <c r="I113"/>
      <c r="J113"/>
      <c r="K113"/>
      <c r="L113"/>
      <c r="M113"/>
      <c r="N113"/>
      <c r="O113"/>
      <c r="P113"/>
      <c r="Q113"/>
      <c r="R113"/>
      <c r="S113"/>
      <c r="T113"/>
      <c r="U113"/>
      <c r="V113"/>
      <c r="W113"/>
      <c r="X113"/>
      <c r="Y113"/>
      <c r="Z113"/>
      <c r="AA113"/>
      <c r="AB113"/>
      <c r="AC113"/>
      <c r="AD113"/>
      <c r="AE113"/>
      <c r="AF113"/>
      <c r="AG113"/>
      <c r="AH113"/>
      <c r="AI113"/>
      <c r="AJ113"/>
      <c r="AK113"/>
      <c r="AL113"/>
      <c r="AM113"/>
      <c r="AN113"/>
      <c r="AO113"/>
      <c r="AP113"/>
      <c r="AQ113"/>
      <c r="AR113"/>
      <c r="AS113"/>
      <c r="AT113"/>
      <c r="AU113"/>
      <c r="AV113"/>
      <c r="AW113"/>
      <c r="AX113"/>
      <c r="AY113"/>
      <c r="AZ113"/>
      <c r="BA113"/>
      <c r="BB113"/>
      <c r="BC113"/>
      <c r="BD113"/>
      <c r="BE113"/>
      <c r="BF113"/>
      <c r="BG113"/>
      <c r="BH113"/>
      <c r="BI113"/>
      <c r="BJ113"/>
      <c r="BK113"/>
      <c r="BL113"/>
    </row>
    <row r="114" spans="1:64">
      <c r="A114"/>
      <c r="C114"/>
      <c r="D114"/>
      <c r="E114"/>
      <c r="F114"/>
      <c r="G114"/>
      <c r="H114"/>
      <c r="I114"/>
      <c r="J114"/>
      <c r="K114"/>
      <c r="L114"/>
      <c r="M114"/>
      <c r="N114"/>
      <c r="O114"/>
      <c r="P114"/>
      <c r="Q114"/>
      <c r="R114"/>
      <c r="S114"/>
      <c r="T114"/>
      <c r="U114"/>
      <c r="V114"/>
      <c r="W114"/>
      <c r="X114"/>
      <c r="Y114"/>
      <c r="Z114"/>
      <c r="AA114"/>
      <c r="AB114"/>
      <c r="AC114"/>
      <c r="AD114"/>
      <c r="AE114"/>
      <c r="AF114"/>
      <c r="AG114"/>
      <c r="AH114"/>
      <c r="AI114"/>
      <c r="AJ114"/>
      <c r="AK114"/>
      <c r="AL114"/>
      <c r="AM114"/>
      <c r="AN114"/>
      <c r="AO114"/>
      <c r="AP114"/>
      <c r="AQ114"/>
      <c r="AR114"/>
      <c r="AS114"/>
      <c r="AT114"/>
      <c r="AU114"/>
      <c r="AV114"/>
      <c r="AW114"/>
      <c r="AX114"/>
      <c r="AY114"/>
      <c r="AZ114"/>
      <c r="BA114"/>
      <c r="BB114"/>
      <c r="BC114"/>
      <c r="BD114"/>
      <c r="BE114"/>
      <c r="BF114"/>
      <c r="BG114"/>
      <c r="BH114"/>
      <c r="BI114"/>
      <c r="BJ114"/>
      <c r="BK114"/>
      <c r="BL114"/>
    </row>
    <row r="115" spans="1:64">
      <c r="A115"/>
      <c r="C115"/>
      <c r="D115"/>
      <c r="E115"/>
      <c r="F115"/>
      <c r="G115"/>
      <c r="H115"/>
      <c r="I115"/>
      <c r="J115"/>
      <c r="K115"/>
      <c r="L115"/>
      <c r="M115"/>
      <c r="N115"/>
      <c r="O115"/>
      <c r="P115"/>
      <c r="Q115"/>
      <c r="R115"/>
      <c r="S115"/>
      <c r="T115"/>
      <c r="U115"/>
      <c r="V115"/>
      <c r="W115"/>
      <c r="X115"/>
      <c r="Y115"/>
      <c r="Z115"/>
      <c r="AA115"/>
      <c r="AB115"/>
      <c r="AC115"/>
      <c r="AD115"/>
      <c r="AE115"/>
      <c r="AF115"/>
      <c r="AG115"/>
      <c r="AH115"/>
      <c r="AI115"/>
      <c r="AJ115"/>
      <c r="AK115"/>
      <c r="AL115"/>
      <c r="AM115"/>
      <c r="AN115"/>
      <c r="AO115"/>
      <c r="AP115"/>
      <c r="AQ115"/>
      <c r="AR115"/>
      <c r="AS115"/>
      <c r="AT115"/>
      <c r="AU115"/>
      <c r="AV115"/>
      <c r="AW115"/>
      <c r="AX115"/>
      <c r="AY115"/>
      <c r="AZ115"/>
      <c r="BA115"/>
      <c r="BB115"/>
      <c r="BC115"/>
      <c r="BD115"/>
      <c r="BE115"/>
      <c r="BF115"/>
      <c r="BG115"/>
      <c r="BH115"/>
      <c r="BI115"/>
      <c r="BJ115"/>
      <c r="BK115"/>
      <c r="BL115"/>
    </row>
    <row r="116" spans="1:64">
      <c r="A116"/>
      <c r="C116"/>
      <c r="D116"/>
      <c r="E116"/>
      <c r="F116"/>
      <c r="G116"/>
      <c r="H116"/>
      <c r="I116"/>
      <c r="J116"/>
      <c r="K116"/>
      <c r="L116"/>
      <c r="M116"/>
      <c r="N116"/>
      <c r="O116"/>
      <c r="P116"/>
      <c r="Q116"/>
      <c r="R116"/>
      <c r="S116"/>
      <c r="T116"/>
      <c r="U116"/>
      <c r="V116"/>
      <c r="W116"/>
      <c r="X116"/>
      <c r="Y116"/>
      <c r="Z116"/>
      <c r="AA116"/>
      <c r="AB116"/>
      <c r="AC116"/>
      <c r="AD116"/>
      <c r="AE116"/>
      <c r="AF116"/>
      <c r="AG116"/>
      <c r="AH116"/>
      <c r="AI116"/>
      <c r="AJ116"/>
      <c r="AK116"/>
      <c r="AL116"/>
      <c r="AM116"/>
      <c r="AN116"/>
      <c r="AO116"/>
      <c r="AP116"/>
      <c r="AQ116"/>
      <c r="AR116"/>
      <c r="AS116"/>
      <c r="AT116"/>
      <c r="AU116"/>
      <c r="AV116"/>
      <c r="AW116"/>
      <c r="AX116"/>
      <c r="AY116"/>
      <c r="AZ116"/>
      <c r="BA116"/>
      <c r="BB116"/>
      <c r="BC116"/>
      <c r="BD116"/>
      <c r="BE116"/>
      <c r="BF116"/>
      <c r="BG116"/>
      <c r="BH116"/>
      <c r="BI116"/>
      <c r="BJ116"/>
      <c r="BK116"/>
      <c r="BL116"/>
    </row>
    <row r="117" spans="1:64">
      <c r="A117"/>
      <c r="C117"/>
      <c r="D117"/>
      <c r="E117"/>
      <c r="F117"/>
      <c r="G117"/>
      <c r="H117"/>
      <c r="I117"/>
      <c r="J117"/>
      <c r="K117"/>
      <c r="L117"/>
      <c r="M117"/>
      <c r="N117"/>
      <c r="O117"/>
      <c r="P117"/>
      <c r="Q117"/>
      <c r="R117"/>
      <c r="S117"/>
      <c r="T117"/>
      <c r="U117"/>
      <c r="V117"/>
      <c r="W117"/>
      <c r="X117"/>
      <c r="Y117"/>
      <c r="Z117"/>
      <c r="AA117"/>
      <c r="AB117"/>
      <c r="AC117"/>
      <c r="AD117"/>
      <c r="AE117"/>
      <c r="AF117"/>
      <c r="AG117"/>
      <c r="AH117"/>
      <c r="AI117"/>
      <c r="AJ117"/>
      <c r="AK117"/>
      <c r="AL117"/>
      <c r="AM117"/>
      <c r="AN117"/>
      <c r="AO117"/>
      <c r="AP117"/>
      <c r="AQ117"/>
      <c r="AR117"/>
      <c r="AS117"/>
      <c r="AT117"/>
      <c r="AU117"/>
      <c r="AV117"/>
      <c r="AW117"/>
      <c r="AX117"/>
      <c r="AY117"/>
      <c r="AZ117"/>
      <c r="BA117"/>
      <c r="BB117"/>
      <c r="BC117"/>
      <c r="BD117"/>
      <c r="BE117"/>
      <c r="BF117"/>
      <c r="BG117"/>
      <c r="BH117"/>
      <c r="BI117"/>
      <c r="BJ117"/>
      <c r="BK117"/>
      <c r="BL117"/>
    </row>
    <row r="118" spans="1:64">
      <c r="A118"/>
      <c r="C118"/>
      <c r="D118"/>
      <c r="E118"/>
      <c r="F118"/>
      <c r="G118"/>
      <c r="H118"/>
      <c r="I118"/>
      <c r="J118"/>
      <c r="K118"/>
      <c r="L118"/>
      <c r="M118"/>
      <c r="N118"/>
      <c r="O118"/>
      <c r="P118"/>
      <c r="Q118"/>
      <c r="R118"/>
      <c r="S118"/>
      <c r="T118"/>
      <c r="U118"/>
      <c r="V118"/>
      <c r="W118"/>
      <c r="X118"/>
      <c r="Y118"/>
      <c r="Z118"/>
      <c r="AA118"/>
      <c r="AB118"/>
      <c r="AC118"/>
      <c r="AD118"/>
      <c r="AE118"/>
      <c r="AF118"/>
      <c r="AG118"/>
      <c r="AH118"/>
      <c r="AI118"/>
      <c r="AJ118"/>
      <c r="AK118"/>
      <c r="AL118"/>
      <c r="AM118"/>
      <c r="AN118"/>
      <c r="AO118"/>
      <c r="AP118"/>
      <c r="AQ118"/>
      <c r="AR118"/>
      <c r="AS118"/>
      <c r="AT118"/>
      <c r="AU118"/>
      <c r="AV118"/>
      <c r="AW118"/>
      <c r="AX118"/>
      <c r="AY118"/>
      <c r="AZ118"/>
      <c r="BA118"/>
      <c r="BB118"/>
      <c r="BC118"/>
      <c r="BD118"/>
      <c r="BE118"/>
      <c r="BF118"/>
      <c r="BG118"/>
      <c r="BH118"/>
      <c r="BI118"/>
      <c r="BJ118"/>
      <c r="BK118"/>
      <c r="BL118"/>
    </row>
    <row r="119" spans="1:64">
      <c r="A119"/>
      <c r="C119"/>
      <c r="D119"/>
      <c r="E119"/>
      <c r="F119"/>
      <c r="G119"/>
      <c r="H119"/>
      <c r="I119"/>
      <c r="J119"/>
      <c r="K119"/>
      <c r="L119"/>
      <c r="M119"/>
      <c r="N119"/>
      <c r="O119"/>
      <c r="P119"/>
      <c r="Q119"/>
      <c r="R119"/>
      <c r="S119"/>
      <c r="T119"/>
      <c r="U119"/>
      <c r="V119"/>
      <c r="W119"/>
      <c r="X119"/>
      <c r="Y119"/>
      <c r="Z119"/>
      <c r="AA119"/>
      <c r="AB119"/>
      <c r="AC119"/>
      <c r="AD119"/>
      <c r="AE119"/>
      <c r="AF119"/>
      <c r="AG119"/>
      <c r="AH119"/>
      <c r="AI119"/>
      <c r="AJ119"/>
      <c r="AK119"/>
      <c r="AL119"/>
      <c r="AM119"/>
      <c r="AN119"/>
      <c r="AO119"/>
      <c r="AP119"/>
      <c r="AQ119"/>
      <c r="AR119"/>
      <c r="AS119"/>
      <c r="AT119"/>
      <c r="AU119"/>
      <c r="AV119"/>
      <c r="AW119"/>
      <c r="AX119"/>
      <c r="AY119"/>
      <c r="AZ119"/>
      <c r="BA119"/>
      <c r="BB119"/>
      <c r="BC119"/>
      <c r="BD119"/>
      <c r="BE119"/>
      <c r="BF119"/>
      <c r="BG119"/>
      <c r="BH119"/>
      <c r="BI119"/>
      <c r="BJ119"/>
      <c r="BK119"/>
      <c r="BL119"/>
    </row>
    <row r="120" spans="1:64">
      <c r="A120"/>
      <c r="C120"/>
      <c r="D120"/>
      <c r="E120"/>
      <c r="F120"/>
      <c r="G120"/>
      <c r="H120"/>
      <c r="I120"/>
      <c r="J120"/>
      <c r="K120"/>
      <c r="L120"/>
      <c r="M120"/>
      <c r="N120"/>
      <c r="O120"/>
      <c r="P120"/>
      <c r="Q120"/>
      <c r="R120"/>
      <c r="S120"/>
      <c r="T120"/>
      <c r="U120"/>
      <c r="V120"/>
      <c r="W120"/>
      <c r="X120"/>
      <c r="Y120"/>
      <c r="Z120"/>
      <c r="AA120"/>
      <c r="AB120"/>
      <c r="AC120"/>
      <c r="AD120"/>
      <c r="AE120"/>
      <c r="AF120"/>
      <c r="AG120"/>
      <c r="AH120"/>
      <c r="AI120"/>
      <c r="AJ120"/>
      <c r="AK120"/>
      <c r="AL120"/>
      <c r="AM120"/>
      <c r="AN120"/>
      <c r="AO120"/>
      <c r="AP120"/>
      <c r="AQ120"/>
      <c r="AR120"/>
      <c r="AS120"/>
      <c r="AT120"/>
      <c r="AU120"/>
      <c r="AV120"/>
      <c r="AW120"/>
      <c r="AX120"/>
      <c r="AY120"/>
      <c r="AZ120"/>
      <c r="BA120"/>
      <c r="BB120"/>
      <c r="BC120"/>
      <c r="BD120"/>
      <c r="BE120"/>
      <c r="BF120"/>
      <c r="BG120"/>
      <c r="BH120"/>
      <c r="BI120"/>
      <c r="BJ120"/>
      <c r="BK120"/>
      <c r="BL120"/>
    </row>
    <row r="121" spans="1:64">
      <c r="A121"/>
      <c r="C121"/>
      <c r="D121"/>
      <c r="E121"/>
      <c r="F121"/>
      <c r="G121"/>
      <c r="H121"/>
      <c r="I121"/>
      <c r="J121"/>
      <c r="K121"/>
      <c r="L121"/>
      <c r="M121"/>
      <c r="N121"/>
      <c r="O121"/>
      <c r="P121"/>
      <c r="Q121"/>
      <c r="R121"/>
      <c r="S121"/>
      <c r="T121"/>
      <c r="U121"/>
      <c r="V121"/>
      <c r="W121"/>
      <c r="X121"/>
      <c r="Y121"/>
      <c r="Z121"/>
      <c r="AA121"/>
      <c r="AB121"/>
      <c r="AC121"/>
      <c r="AD121"/>
      <c r="AE121"/>
      <c r="AF121"/>
      <c r="AG121"/>
      <c r="AH121"/>
      <c r="AI121"/>
      <c r="AJ121"/>
      <c r="AK121"/>
      <c r="AL121"/>
      <c r="AM121"/>
      <c r="AN121"/>
      <c r="AO121"/>
      <c r="AP121"/>
      <c r="AQ121"/>
      <c r="AR121"/>
      <c r="AS121"/>
      <c r="AT121"/>
      <c r="AU121"/>
      <c r="AV121"/>
      <c r="AW121"/>
      <c r="AX121"/>
      <c r="AY121"/>
      <c r="AZ121"/>
      <c r="BA121"/>
      <c r="BB121"/>
      <c r="BC121"/>
      <c r="BD121"/>
      <c r="BE121"/>
      <c r="BF121"/>
      <c r="BG121"/>
      <c r="BH121"/>
      <c r="BI121"/>
      <c r="BJ121"/>
      <c r="BK121"/>
      <c r="BL121"/>
    </row>
    <row r="122" spans="1:64">
      <c r="A122"/>
      <c r="C122"/>
      <c r="D122"/>
      <c r="E122"/>
      <c r="F122"/>
      <c r="G122"/>
      <c r="H122"/>
      <c r="I122"/>
      <c r="J122"/>
      <c r="K122"/>
      <c r="L122"/>
      <c r="M122"/>
      <c r="N122"/>
      <c r="O122"/>
      <c r="P122"/>
      <c r="Q122"/>
      <c r="R122"/>
      <c r="S122"/>
      <c r="T122"/>
      <c r="U122"/>
      <c r="V122"/>
      <c r="W122"/>
      <c r="X122"/>
      <c r="Y122"/>
      <c r="Z122"/>
      <c r="AA122"/>
      <c r="AB122"/>
      <c r="AC122"/>
      <c r="AD122"/>
      <c r="AE122"/>
      <c r="AF122"/>
      <c r="AG122"/>
      <c r="AH122"/>
      <c r="AI122"/>
      <c r="AJ122"/>
      <c r="AK122"/>
      <c r="AL122"/>
      <c r="AM122"/>
      <c r="AN122"/>
      <c r="AO122"/>
      <c r="AP122"/>
      <c r="AQ122"/>
      <c r="AR122"/>
      <c r="AS122"/>
      <c r="AT122"/>
      <c r="AU122"/>
      <c r="AV122"/>
      <c r="AW122"/>
      <c r="AX122"/>
      <c r="AY122"/>
      <c r="AZ122"/>
      <c r="BA122"/>
      <c r="BB122"/>
      <c r="BC122"/>
      <c r="BD122"/>
      <c r="BE122"/>
      <c r="BF122"/>
      <c r="BG122"/>
      <c r="BH122"/>
      <c r="BI122"/>
      <c r="BJ122"/>
      <c r="BK122"/>
      <c r="BL122"/>
    </row>
    <row r="123" spans="1:64">
      <c r="A123"/>
      <c r="C123"/>
      <c r="D123"/>
      <c r="E123"/>
      <c r="F123"/>
      <c r="G123"/>
      <c r="H123"/>
      <c r="I123"/>
      <c r="J123"/>
      <c r="K123"/>
      <c r="L123"/>
      <c r="M123"/>
      <c r="N123"/>
      <c r="O123"/>
      <c r="P123"/>
      <c r="Q123"/>
      <c r="R123"/>
      <c r="S123"/>
      <c r="T123"/>
      <c r="U123"/>
      <c r="V123"/>
      <c r="W123"/>
      <c r="X123"/>
      <c r="Y123"/>
      <c r="Z123"/>
      <c r="AA123"/>
      <c r="AB123"/>
      <c r="AC123"/>
      <c r="AD123"/>
      <c r="AE123"/>
      <c r="AF123"/>
      <c r="AG123"/>
      <c r="AH123"/>
      <c r="AI123"/>
      <c r="AJ123"/>
      <c r="AK123"/>
      <c r="AL123"/>
      <c r="AM123"/>
      <c r="AN123"/>
      <c r="AO123"/>
      <c r="AP123"/>
      <c r="AQ123"/>
      <c r="AR123"/>
      <c r="AS123"/>
      <c r="AT123"/>
      <c r="AU123"/>
      <c r="AV123"/>
      <c r="AW123"/>
      <c r="AX123"/>
      <c r="AY123"/>
      <c r="AZ123"/>
      <c r="BA123"/>
      <c r="BB123"/>
      <c r="BC123"/>
      <c r="BD123"/>
      <c r="BE123"/>
      <c r="BF123"/>
      <c r="BG123"/>
      <c r="BH123"/>
      <c r="BI123"/>
      <c r="BJ123"/>
      <c r="BK123"/>
      <c r="BL123"/>
    </row>
    <row r="124" spans="1:64">
      <c r="A124"/>
      <c r="C124"/>
      <c r="D124"/>
      <c r="E124"/>
      <c r="F124"/>
      <c r="G124"/>
      <c r="H124"/>
      <c r="I124"/>
      <c r="J124"/>
      <c r="K124"/>
      <c r="L124"/>
      <c r="M124"/>
      <c r="N124"/>
      <c r="O124"/>
      <c r="P124"/>
      <c r="Q124"/>
      <c r="R124"/>
      <c r="S124"/>
      <c r="T124"/>
      <c r="U124"/>
      <c r="V124"/>
      <c r="W124"/>
      <c r="X124"/>
      <c r="Y124"/>
      <c r="Z124"/>
      <c r="AA124"/>
      <c r="AB124"/>
      <c r="AC124"/>
      <c r="AD124"/>
      <c r="AE124"/>
      <c r="AF124"/>
      <c r="AG124"/>
      <c r="AH124"/>
      <c r="AI124"/>
      <c r="AJ124"/>
      <c r="AK124"/>
      <c r="AL124"/>
      <c r="AM124"/>
      <c r="AN124"/>
      <c r="AO124"/>
      <c r="AP124"/>
      <c r="AQ124"/>
      <c r="AR124"/>
      <c r="AS124"/>
      <c r="AT124"/>
      <c r="AU124"/>
      <c r="AV124"/>
      <c r="AW124"/>
      <c r="AX124"/>
      <c r="AY124"/>
      <c r="AZ124"/>
      <c r="BA124"/>
      <c r="BB124"/>
      <c r="BC124"/>
      <c r="BD124"/>
      <c r="BE124"/>
      <c r="BF124"/>
      <c r="BG124"/>
      <c r="BH124"/>
      <c r="BI124"/>
      <c r="BJ124"/>
      <c r="BK124"/>
      <c r="BL124"/>
    </row>
    <row r="125" spans="1:64">
      <c r="A125"/>
      <c r="C125"/>
      <c r="D125"/>
      <c r="E125"/>
      <c r="F125"/>
      <c r="G125"/>
      <c r="H125"/>
      <c r="I125"/>
      <c r="J125"/>
      <c r="K125"/>
      <c r="L125"/>
      <c r="M125"/>
      <c r="N125"/>
      <c r="O125"/>
      <c r="P125"/>
      <c r="Q125"/>
      <c r="R125"/>
      <c r="S125"/>
      <c r="T125"/>
      <c r="U125"/>
      <c r="V125"/>
      <c r="W125"/>
      <c r="X125"/>
      <c r="Y125"/>
      <c r="Z125"/>
      <c r="AA125"/>
      <c r="AB125"/>
      <c r="AC125"/>
      <c r="AD125"/>
      <c r="AE125"/>
      <c r="AF125"/>
      <c r="AG125"/>
      <c r="AH125"/>
      <c r="AI125"/>
      <c r="AJ125"/>
      <c r="AK125"/>
      <c r="AL125"/>
      <c r="AM125"/>
      <c r="AN125"/>
      <c r="AO125"/>
      <c r="AP125"/>
      <c r="AQ125"/>
      <c r="AR125"/>
      <c r="AS125"/>
      <c r="AT125"/>
      <c r="AU125"/>
      <c r="AV125"/>
      <c r="AW125"/>
      <c r="AX125"/>
      <c r="AY125"/>
      <c r="AZ125"/>
      <c r="BA125"/>
      <c r="BB125"/>
      <c r="BC125"/>
      <c r="BD125"/>
      <c r="BE125"/>
      <c r="BF125"/>
      <c r="BG125"/>
      <c r="BH125"/>
      <c r="BI125"/>
      <c r="BJ125"/>
      <c r="BK125"/>
      <c r="BL125"/>
    </row>
    <row r="126" spans="1:64">
      <c r="A126"/>
      <c r="C126"/>
      <c r="D126"/>
      <c r="E126"/>
      <c r="F126"/>
      <c r="G126"/>
      <c r="H126"/>
      <c r="I126"/>
      <c r="J126"/>
      <c r="K126"/>
      <c r="L126"/>
      <c r="M126"/>
      <c r="N126"/>
      <c r="O126"/>
      <c r="P126"/>
      <c r="Q126"/>
      <c r="R126"/>
      <c r="S126"/>
      <c r="T126"/>
      <c r="U126"/>
      <c r="V126"/>
      <c r="W126"/>
      <c r="X126"/>
      <c r="Y126"/>
      <c r="Z126"/>
      <c r="AA126"/>
      <c r="AB126"/>
      <c r="AC126"/>
      <c r="AD126"/>
      <c r="AE126"/>
      <c r="AF126"/>
      <c r="AG126"/>
      <c r="AH126"/>
      <c r="AI126"/>
      <c r="AJ126"/>
      <c r="AK126"/>
      <c r="AL126"/>
      <c r="AM126"/>
      <c r="AN126"/>
      <c r="AO126"/>
      <c r="AP126"/>
      <c r="AQ126"/>
      <c r="AR126"/>
      <c r="AS126"/>
      <c r="AT126"/>
      <c r="AU126"/>
      <c r="AV126"/>
      <c r="AW126"/>
      <c r="AX126"/>
      <c r="AY126"/>
      <c r="AZ126"/>
      <c r="BA126"/>
      <c r="BB126"/>
      <c r="BC126"/>
      <c r="BD126"/>
      <c r="BE126"/>
      <c r="BF126"/>
      <c r="BG126"/>
      <c r="BH126"/>
      <c r="BI126"/>
      <c r="BJ126"/>
      <c r="BK126"/>
      <c r="BL126"/>
    </row>
    <row r="127" spans="1:64">
      <c r="A127"/>
      <c r="B127" s="36"/>
      <c r="C127"/>
      <c r="D127"/>
      <c r="E127"/>
      <c r="F127"/>
      <c r="G127"/>
      <c r="H127"/>
      <c r="I127"/>
      <c r="J127"/>
      <c r="K127"/>
      <c r="L127"/>
      <c r="M127"/>
      <c r="N127"/>
      <c r="O127"/>
      <c r="P127"/>
      <c r="Q127"/>
      <c r="R127"/>
      <c r="S127"/>
      <c r="T127"/>
      <c r="U127"/>
      <c r="V127"/>
      <c r="W127"/>
      <c r="X127"/>
      <c r="Y127"/>
      <c r="Z127"/>
      <c r="AA127"/>
      <c r="AB127"/>
      <c r="AC127"/>
      <c r="AD127"/>
      <c r="AE127"/>
      <c r="AF127"/>
      <c r="AG127"/>
      <c r="AH127"/>
      <c r="AI127"/>
      <c r="AJ127"/>
      <c r="AK127"/>
      <c r="AL127"/>
      <c r="AM127"/>
      <c r="AN127"/>
      <c r="AO127"/>
      <c r="AP127"/>
      <c r="AQ127"/>
      <c r="AR127"/>
      <c r="AS127"/>
      <c r="AT127"/>
      <c r="AU127"/>
      <c r="AV127"/>
      <c r="AW127"/>
      <c r="AX127"/>
      <c r="AY127"/>
      <c r="AZ127"/>
      <c r="BA127"/>
      <c r="BB127"/>
      <c r="BC127"/>
      <c r="BD127"/>
      <c r="BE127"/>
      <c r="BF127"/>
      <c r="BG127"/>
      <c r="BH127"/>
      <c r="BI127"/>
      <c r="BJ127"/>
      <c r="BK127"/>
      <c r="BL127"/>
    </row>
    <row r="128" spans="1:64">
      <c r="A128"/>
      <c r="C128"/>
      <c r="D128"/>
      <c r="E128"/>
      <c r="F128"/>
      <c r="G128"/>
      <c r="H128"/>
      <c r="I128"/>
      <c r="J128"/>
      <c r="K128"/>
      <c r="L128"/>
      <c r="M128"/>
      <c r="N128"/>
      <c r="O128"/>
      <c r="P128"/>
      <c r="Q128"/>
      <c r="R128"/>
      <c r="S128"/>
      <c r="T128"/>
      <c r="U128"/>
      <c r="V128"/>
      <c r="W128"/>
      <c r="X128"/>
      <c r="Y128"/>
      <c r="Z128"/>
      <c r="AA128"/>
      <c r="AB128"/>
      <c r="AC128"/>
      <c r="AD128"/>
      <c r="AE128"/>
      <c r="AF128"/>
      <c r="AG128"/>
      <c r="AH128"/>
      <c r="AI128"/>
      <c r="AJ128"/>
      <c r="AK128"/>
      <c r="AL128"/>
      <c r="AM128"/>
      <c r="AN128"/>
      <c r="AO128"/>
      <c r="AP128"/>
      <c r="AQ128"/>
      <c r="AR128"/>
      <c r="AS128"/>
      <c r="AT128"/>
      <c r="AU128"/>
      <c r="AV128"/>
      <c r="AW128"/>
      <c r="AX128"/>
      <c r="AY128"/>
      <c r="AZ128"/>
      <c r="BA128"/>
      <c r="BB128"/>
      <c r="BC128"/>
      <c r="BD128"/>
      <c r="BE128"/>
      <c r="BF128"/>
      <c r="BG128"/>
      <c r="BH128"/>
      <c r="BI128"/>
      <c r="BJ128"/>
      <c r="BK128"/>
      <c r="BL128"/>
    </row>
    <row r="129" spans="1:64">
      <c r="A129"/>
      <c r="C129"/>
      <c r="D129"/>
      <c r="E129"/>
      <c r="F129"/>
      <c r="G129"/>
      <c r="H129"/>
      <c r="I129"/>
      <c r="J129"/>
      <c r="K129"/>
      <c r="L129"/>
      <c r="M129"/>
      <c r="N129"/>
      <c r="O129"/>
      <c r="P129"/>
      <c r="Q129"/>
      <c r="R129"/>
      <c r="S129"/>
      <c r="T129"/>
      <c r="U129"/>
      <c r="V129"/>
      <c r="W129"/>
      <c r="X129"/>
      <c r="Y129"/>
      <c r="Z129"/>
      <c r="AA129"/>
      <c r="AB129"/>
      <c r="AC129"/>
      <c r="AD129"/>
      <c r="AE129"/>
      <c r="AF129"/>
      <c r="AG129"/>
      <c r="AH129"/>
      <c r="AI129"/>
      <c r="AJ129"/>
      <c r="AK129"/>
      <c r="AL129"/>
      <c r="AM129"/>
      <c r="AN129"/>
      <c r="AO129"/>
      <c r="AP129"/>
      <c r="AQ129"/>
      <c r="AR129"/>
      <c r="AS129"/>
      <c r="AT129"/>
      <c r="AU129"/>
      <c r="AV129"/>
      <c r="AW129"/>
      <c r="AX129"/>
      <c r="AY129"/>
      <c r="AZ129"/>
      <c r="BA129"/>
      <c r="BB129"/>
      <c r="BC129"/>
      <c r="BD129"/>
      <c r="BE129"/>
      <c r="BF129"/>
      <c r="BG129"/>
      <c r="BH129"/>
      <c r="BI129"/>
      <c r="BJ129"/>
      <c r="BK129"/>
      <c r="BL129"/>
    </row>
    <row r="130" spans="1:64">
      <c r="A130"/>
      <c r="C130"/>
      <c r="D130"/>
      <c r="E130"/>
      <c r="F130"/>
      <c r="G130"/>
      <c r="H130"/>
      <c r="I130"/>
      <c r="J130"/>
      <c r="K130"/>
      <c r="L130"/>
      <c r="M130"/>
      <c r="N130"/>
      <c r="O130"/>
      <c r="P130"/>
      <c r="Q130"/>
      <c r="R130"/>
      <c r="S130"/>
      <c r="T130"/>
      <c r="U130"/>
      <c r="V130"/>
      <c r="W130"/>
      <c r="X130"/>
      <c r="Y130"/>
      <c r="Z130"/>
      <c r="AA130"/>
      <c r="AB130"/>
      <c r="AC130"/>
      <c r="AD130"/>
      <c r="AE130"/>
      <c r="AF130"/>
      <c r="AG130"/>
      <c r="AH130"/>
      <c r="AI130"/>
      <c r="AJ130"/>
      <c r="AK130"/>
      <c r="AL130"/>
      <c r="AM130"/>
      <c r="AN130"/>
      <c r="AO130"/>
      <c r="AP130"/>
      <c r="AQ130"/>
      <c r="AR130"/>
      <c r="AS130"/>
      <c r="AT130"/>
      <c r="AU130"/>
      <c r="AV130"/>
      <c r="AW130"/>
      <c r="AX130"/>
      <c r="AY130"/>
      <c r="AZ130"/>
      <c r="BA130"/>
      <c r="BB130"/>
      <c r="BC130"/>
      <c r="BD130"/>
      <c r="BE130"/>
      <c r="BF130"/>
      <c r="BG130"/>
      <c r="BH130"/>
      <c r="BI130"/>
      <c r="BJ130"/>
      <c r="BK130"/>
      <c r="BL130"/>
    </row>
    <row r="131" spans="1:64">
      <c r="A131"/>
      <c r="C131"/>
      <c r="D131"/>
      <c r="E131"/>
      <c r="F131"/>
      <c r="G131"/>
      <c r="H131"/>
      <c r="I131"/>
      <c r="J131"/>
      <c r="K131"/>
      <c r="L131"/>
      <c r="M131"/>
      <c r="N131"/>
      <c r="O131"/>
      <c r="P131"/>
      <c r="Q131"/>
      <c r="R131"/>
      <c r="S131"/>
      <c r="T131"/>
      <c r="U131"/>
      <c r="V131"/>
      <c r="W131"/>
      <c r="X131"/>
      <c r="Y131"/>
      <c r="Z131"/>
      <c r="AA131"/>
      <c r="AB131"/>
      <c r="AC131"/>
      <c r="AD131"/>
      <c r="AE131"/>
      <c r="AF131"/>
      <c r="AG131"/>
      <c r="AH131"/>
      <c r="AI131"/>
      <c r="AJ131"/>
      <c r="AK131"/>
      <c r="AL131"/>
      <c r="AM131"/>
      <c r="AN131"/>
      <c r="AO131"/>
      <c r="AP131"/>
      <c r="AQ131"/>
      <c r="AR131"/>
      <c r="AS131"/>
      <c r="AT131"/>
      <c r="AU131"/>
      <c r="AV131"/>
      <c r="AW131"/>
      <c r="AX131"/>
      <c r="AY131"/>
      <c r="AZ131"/>
      <c r="BA131"/>
      <c r="BB131"/>
      <c r="BC131"/>
      <c r="BD131"/>
      <c r="BE131"/>
      <c r="BF131"/>
      <c r="BG131"/>
      <c r="BH131"/>
      <c r="BI131"/>
      <c r="BJ131"/>
      <c r="BK131"/>
      <c r="BL131"/>
    </row>
    <row r="132" spans="1:64">
      <c r="A132"/>
      <c r="C132"/>
      <c r="D132"/>
      <c r="E132"/>
      <c r="F132"/>
      <c r="G132"/>
      <c r="H132"/>
      <c r="I132"/>
      <c r="J132"/>
      <c r="K132"/>
      <c r="L132"/>
      <c r="M132"/>
      <c r="N132"/>
      <c r="O132"/>
      <c r="P132"/>
      <c r="Q132"/>
      <c r="R132"/>
      <c r="S132"/>
      <c r="T132"/>
      <c r="U132"/>
      <c r="V132"/>
      <c r="W132"/>
      <c r="X132"/>
      <c r="Y132"/>
      <c r="Z132"/>
      <c r="AA132"/>
      <c r="AB132"/>
      <c r="AC132"/>
      <c r="AD132"/>
      <c r="AE132"/>
      <c r="AF132"/>
      <c r="AG132"/>
      <c r="AH132"/>
      <c r="AI132"/>
      <c r="AJ132"/>
      <c r="AK132"/>
      <c r="AL132"/>
      <c r="AM132"/>
      <c r="AN132"/>
      <c r="AO132"/>
      <c r="AP132"/>
      <c r="AQ132"/>
      <c r="AR132"/>
      <c r="AS132"/>
      <c r="AT132"/>
      <c r="AU132"/>
      <c r="AV132"/>
      <c r="AW132"/>
      <c r="AX132"/>
      <c r="AY132"/>
      <c r="AZ132"/>
      <c r="BA132"/>
      <c r="BB132"/>
      <c r="BC132"/>
      <c r="BD132"/>
      <c r="BE132"/>
      <c r="BF132"/>
      <c r="BG132"/>
      <c r="BH132"/>
      <c r="BI132"/>
      <c r="BJ132"/>
      <c r="BK132"/>
      <c r="BL132"/>
    </row>
    <row r="133" spans="1:64">
      <c r="A133"/>
      <c r="C133"/>
      <c r="D133"/>
      <c r="E133"/>
      <c r="F133"/>
      <c r="G133"/>
      <c r="H133"/>
      <c r="I133"/>
      <c r="J133"/>
      <c r="K133"/>
      <c r="L133"/>
      <c r="M133"/>
      <c r="N133"/>
      <c r="O133"/>
      <c r="P133"/>
      <c r="Q133"/>
      <c r="R133"/>
      <c r="S133"/>
      <c r="T133"/>
      <c r="U133"/>
      <c r="V133"/>
      <c r="W133"/>
      <c r="X133"/>
      <c r="Y133"/>
      <c r="Z133"/>
      <c r="AA133"/>
      <c r="AB133"/>
      <c r="AC133"/>
      <c r="AD133"/>
      <c r="AE133"/>
      <c r="AF133"/>
      <c r="AG133"/>
      <c r="AH133"/>
      <c r="AI133"/>
      <c r="AJ133"/>
      <c r="AK133"/>
      <c r="AL133"/>
      <c r="AM133"/>
      <c r="AN133"/>
      <c r="AO133"/>
      <c r="AP133"/>
      <c r="AQ133"/>
      <c r="AR133"/>
      <c r="AS133"/>
      <c r="AT133"/>
      <c r="AU133"/>
      <c r="AV133"/>
      <c r="AW133"/>
      <c r="AX133"/>
      <c r="AY133"/>
      <c r="AZ133"/>
      <c r="BA133"/>
      <c r="BB133"/>
      <c r="BC133"/>
      <c r="BD133"/>
      <c r="BE133"/>
      <c r="BF133"/>
      <c r="BG133"/>
      <c r="BH133"/>
      <c r="BI133"/>
      <c r="BJ133"/>
      <c r="BK133"/>
      <c r="BL133"/>
    </row>
    <row r="134" spans="1:64">
      <c r="A134"/>
      <c r="C134"/>
      <c r="D134"/>
      <c r="E134"/>
      <c r="F134"/>
      <c r="G134"/>
      <c r="H134"/>
      <c r="I134"/>
      <c r="J134"/>
      <c r="K134"/>
      <c r="L134"/>
      <c r="M134"/>
      <c r="N134"/>
      <c r="O134"/>
      <c r="P134"/>
      <c r="Q134"/>
      <c r="R134"/>
      <c r="S134"/>
      <c r="T134"/>
      <c r="U134"/>
      <c r="V134"/>
      <c r="W134"/>
      <c r="X134"/>
      <c r="Y134"/>
      <c r="Z134"/>
      <c r="AA134"/>
      <c r="AB134"/>
      <c r="AC134"/>
      <c r="AD134"/>
      <c r="AE134"/>
      <c r="AF134"/>
      <c r="AG134"/>
      <c r="AH134"/>
      <c r="AI134"/>
      <c r="AJ134"/>
      <c r="AK134"/>
      <c r="AL134"/>
      <c r="AM134"/>
      <c r="AN134"/>
      <c r="AO134"/>
      <c r="AP134"/>
      <c r="AQ134"/>
      <c r="AR134"/>
      <c r="AS134"/>
      <c r="AT134"/>
      <c r="AU134"/>
      <c r="AV134"/>
      <c r="AW134"/>
      <c r="AX134"/>
      <c r="AY134"/>
      <c r="AZ134"/>
      <c r="BA134"/>
      <c r="BB134"/>
      <c r="BC134"/>
      <c r="BD134"/>
      <c r="BE134"/>
      <c r="BF134"/>
      <c r="BG134"/>
      <c r="BH134"/>
      <c r="BI134"/>
      <c r="BJ134"/>
      <c r="BK134"/>
      <c r="BL134"/>
    </row>
    <row r="135" spans="1:64">
      <c r="A135"/>
      <c r="C135"/>
      <c r="D135"/>
      <c r="E135"/>
      <c r="F135"/>
      <c r="G135"/>
      <c r="H135"/>
      <c r="I135"/>
      <c r="J135"/>
      <c r="K135"/>
      <c r="L135"/>
      <c r="M135"/>
      <c r="N135"/>
      <c r="O135"/>
      <c r="P135"/>
      <c r="Q135"/>
      <c r="R135"/>
      <c r="S135"/>
      <c r="T135"/>
      <c r="U135"/>
      <c r="V135"/>
      <c r="W135"/>
      <c r="X135"/>
      <c r="Y135"/>
      <c r="Z135"/>
      <c r="AA135"/>
      <c r="AB135"/>
      <c r="AC135"/>
      <c r="AD135"/>
      <c r="AE135"/>
      <c r="AF135"/>
      <c r="AG135"/>
      <c r="AH135"/>
      <c r="AI135"/>
      <c r="AJ135"/>
      <c r="AK135"/>
      <c r="AL135"/>
      <c r="AM135"/>
      <c r="AN135"/>
      <c r="AO135"/>
      <c r="AP135"/>
      <c r="AQ135"/>
      <c r="AR135"/>
      <c r="AS135"/>
      <c r="AT135"/>
      <c r="AU135"/>
      <c r="AV135"/>
      <c r="AW135"/>
      <c r="AX135"/>
      <c r="AY135"/>
      <c r="AZ135"/>
      <c r="BA135"/>
      <c r="BB135"/>
      <c r="BC135"/>
      <c r="BD135"/>
      <c r="BE135"/>
      <c r="BF135"/>
      <c r="BG135"/>
      <c r="BH135"/>
      <c r="BI135"/>
      <c r="BJ135"/>
      <c r="BK135"/>
      <c r="BL135"/>
    </row>
    <row r="136" spans="1:64">
      <c r="A136"/>
      <c r="C136"/>
      <c r="D136"/>
      <c r="E136"/>
      <c r="F136"/>
      <c r="G136"/>
      <c r="H136"/>
      <c r="I136"/>
      <c r="J136"/>
      <c r="K136"/>
      <c r="L136"/>
      <c r="M136"/>
      <c r="N136"/>
      <c r="O136"/>
      <c r="P136"/>
      <c r="Q136"/>
      <c r="R136"/>
      <c r="S136"/>
      <c r="T136"/>
      <c r="U136"/>
      <c r="V136"/>
      <c r="W136"/>
      <c r="X136"/>
      <c r="Y136"/>
      <c r="Z136"/>
      <c r="AA136"/>
      <c r="AB136"/>
      <c r="AC136"/>
      <c r="AD136"/>
      <c r="AE136"/>
      <c r="AF136"/>
      <c r="AG136"/>
      <c r="AH136"/>
      <c r="AI136"/>
      <c r="AJ136"/>
      <c r="AK136"/>
      <c r="AL136"/>
      <c r="AM136"/>
      <c r="AN136"/>
      <c r="AO136"/>
      <c r="AP136"/>
      <c r="AQ136"/>
      <c r="AR136"/>
      <c r="AS136"/>
      <c r="AT136"/>
      <c r="AU136"/>
      <c r="AV136"/>
      <c r="AW136"/>
      <c r="AX136"/>
      <c r="AY136"/>
      <c r="AZ136"/>
      <c r="BA136"/>
      <c r="BB136"/>
      <c r="BC136"/>
      <c r="BD136"/>
      <c r="BE136"/>
      <c r="BF136"/>
      <c r="BG136"/>
      <c r="BH136"/>
      <c r="BI136"/>
      <c r="BJ136"/>
      <c r="BK136"/>
      <c r="BL136"/>
    </row>
    <row r="137" spans="1:64">
      <c r="A137"/>
      <c r="C137"/>
      <c r="D137"/>
      <c r="E137"/>
      <c r="F137"/>
      <c r="G137"/>
      <c r="H137"/>
      <c r="I137"/>
      <c r="J137"/>
      <c r="K137"/>
      <c r="L137"/>
      <c r="M137"/>
      <c r="N137"/>
      <c r="O137"/>
      <c r="P137"/>
      <c r="Q137"/>
      <c r="R137"/>
      <c r="S137"/>
      <c r="T137"/>
      <c r="U137"/>
      <c r="V137"/>
      <c r="W137"/>
      <c r="X137"/>
      <c r="Y137"/>
      <c r="Z137"/>
      <c r="AA137"/>
      <c r="AB137"/>
      <c r="AC137"/>
      <c r="AD137"/>
      <c r="AE137"/>
      <c r="AF137"/>
      <c r="AG137"/>
      <c r="AH137"/>
      <c r="AI137"/>
      <c r="AJ137"/>
      <c r="AK137"/>
      <c r="AL137"/>
      <c r="AM137"/>
      <c r="AN137"/>
      <c r="AO137"/>
      <c r="AP137"/>
      <c r="AQ137"/>
      <c r="AR137"/>
      <c r="AS137"/>
      <c r="AT137"/>
      <c r="AU137"/>
      <c r="AV137"/>
      <c r="AW137"/>
      <c r="AX137"/>
      <c r="AY137"/>
      <c r="AZ137"/>
      <c r="BA137"/>
      <c r="BB137"/>
      <c r="BC137"/>
      <c r="BD137"/>
      <c r="BE137"/>
      <c r="BF137"/>
      <c r="BG137"/>
      <c r="BH137"/>
      <c r="BI137"/>
      <c r="BJ137"/>
      <c r="BK137"/>
      <c r="BL137"/>
    </row>
    <row r="138" spans="1:64">
      <c r="A138"/>
      <c r="C138"/>
      <c r="D138"/>
      <c r="E138"/>
      <c r="F138"/>
      <c r="G138"/>
      <c r="H138"/>
      <c r="I138"/>
      <c r="J138"/>
      <c r="K138"/>
      <c r="L138"/>
      <c r="M138"/>
      <c r="N138"/>
      <c r="O138"/>
      <c r="P138"/>
      <c r="Q138"/>
      <c r="R138"/>
      <c r="S138"/>
      <c r="T138"/>
      <c r="U138"/>
      <c r="V138"/>
      <c r="W138"/>
      <c r="X138"/>
      <c r="Y138"/>
      <c r="Z138"/>
      <c r="AA138"/>
      <c r="AB138"/>
      <c r="AC138"/>
      <c r="AD138"/>
      <c r="AE138"/>
      <c r="AF138"/>
      <c r="AG138"/>
      <c r="AH138"/>
      <c r="AI138"/>
      <c r="AJ138"/>
      <c r="AK138"/>
      <c r="AL138"/>
      <c r="AM138"/>
      <c r="AN138"/>
      <c r="AO138"/>
      <c r="AP138"/>
      <c r="AQ138"/>
      <c r="AR138"/>
      <c r="AS138"/>
      <c r="AT138"/>
      <c r="AU138"/>
      <c r="AV138"/>
      <c r="AW138"/>
      <c r="AX138"/>
      <c r="AY138"/>
      <c r="AZ138"/>
      <c r="BA138"/>
      <c r="BB138"/>
      <c r="BC138"/>
      <c r="BD138"/>
      <c r="BE138"/>
      <c r="BF138"/>
      <c r="BG138"/>
      <c r="BH138"/>
      <c r="BI138"/>
      <c r="BJ138"/>
      <c r="BK138"/>
      <c r="BL138"/>
    </row>
    <row r="139" spans="1:64">
      <c r="A139"/>
      <c r="C139"/>
      <c r="D139"/>
      <c r="E139"/>
      <c r="F139"/>
      <c r="G139"/>
      <c r="H139"/>
      <c r="I139"/>
      <c r="J139"/>
      <c r="K139"/>
      <c r="L139"/>
      <c r="M139"/>
      <c r="N139"/>
      <c r="O139"/>
      <c r="P139"/>
      <c r="Q139"/>
      <c r="R139"/>
      <c r="S139"/>
      <c r="T139"/>
      <c r="U139"/>
      <c r="V139"/>
      <c r="W139"/>
      <c r="X139"/>
      <c r="Y139"/>
      <c r="Z139"/>
      <c r="AA139"/>
      <c r="AB139"/>
      <c r="AC139"/>
      <c r="AD139"/>
      <c r="AE139"/>
      <c r="AF139"/>
      <c r="AG139"/>
      <c r="AH139"/>
      <c r="AI139"/>
      <c r="AJ139"/>
      <c r="AK139"/>
      <c r="AL139"/>
      <c r="AM139"/>
      <c r="AN139"/>
      <c r="AO139"/>
      <c r="AP139"/>
      <c r="AQ139"/>
      <c r="AR139"/>
      <c r="AS139"/>
      <c r="AT139"/>
      <c r="AU139"/>
      <c r="AV139"/>
      <c r="AW139"/>
      <c r="AX139"/>
      <c r="AY139"/>
      <c r="AZ139"/>
      <c r="BA139"/>
      <c r="BB139"/>
      <c r="BC139"/>
      <c r="BD139"/>
      <c r="BE139"/>
      <c r="BF139"/>
      <c r="BG139"/>
      <c r="BH139"/>
      <c r="BI139"/>
      <c r="BJ139"/>
      <c r="BK139"/>
      <c r="BL139"/>
    </row>
    <row r="140" spans="1:64">
      <c r="A140"/>
      <c r="C140"/>
      <c r="D140"/>
      <c r="E140"/>
      <c r="F140"/>
      <c r="G140"/>
      <c r="H140"/>
      <c r="I140"/>
      <c r="J140"/>
      <c r="K140"/>
      <c r="L140"/>
      <c r="M140"/>
      <c r="N140"/>
      <c r="O140"/>
      <c r="P140"/>
      <c r="Q140"/>
      <c r="R140"/>
      <c r="S140"/>
      <c r="T140"/>
      <c r="U140"/>
      <c r="V140"/>
      <c r="W140"/>
      <c r="X140"/>
      <c r="Y140"/>
      <c r="Z140"/>
      <c r="AA140"/>
      <c r="AB140"/>
      <c r="AC140"/>
      <c r="AD140"/>
      <c r="AE140"/>
      <c r="AF140"/>
      <c r="AG140"/>
      <c r="AH140"/>
      <c r="AI140"/>
      <c r="AJ140"/>
      <c r="AK140"/>
      <c r="AL140"/>
      <c r="AM140"/>
      <c r="AN140"/>
      <c r="AO140"/>
      <c r="AP140"/>
      <c r="AQ140"/>
      <c r="AR140"/>
      <c r="AS140"/>
      <c r="AT140"/>
      <c r="AU140"/>
      <c r="AV140"/>
      <c r="AW140"/>
      <c r="AX140"/>
      <c r="AY140"/>
      <c r="AZ140"/>
      <c r="BA140"/>
      <c r="BB140"/>
      <c r="BC140"/>
      <c r="BD140"/>
      <c r="BE140"/>
      <c r="BF140"/>
      <c r="BG140"/>
      <c r="BH140"/>
      <c r="BI140"/>
      <c r="BJ140"/>
      <c r="BK140"/>
      <c r="BL140"/>
    </row>
    <row r="141" spans="1:64">
      <c r="A141"/>
      <c r="C141"/>
      <c r="D141"/>
      <c r="E141"/>
      <c r="F141"/>
      <c r="G141"/>
      <c r="H141"/>
      <c r="I141"/>
      <c r="J141"/>
      <c r="K141"/>
      <c r="L141"/>
      <c r="M141"/>
      <c r="N141"/>
      <c r="O141"/>
      <c r="P141"/>
      <c r="Q141"/>
      <c r="R141"/>
      <c r="S141"/>
      <c r="T141"/>
      <c r="U141"/>
      <c r="V141"/>
      <c r="W141"/>
      <c r="X141"/>
      <c r="Y141"/>
      <c r="Z141"/>
      <c r="AA141"/>
      <c r="AB141"/>
      <c r="AC141"/>
      <c r="AD141"/>
      <c r="AE141"/>
      <c r="AF141"/>
      <c r="AG141"/>
      <c r="AH141"/>
      <c r="AI141"/>
      <c r="AJ141"/>
      <c r="AK141"/>
      <c r="AL141"/>
      <c r="AM141"/>
      <c r="AN141"/>
      <c r="AO141"/>
      <c r="AP141"/>
      <c r="AQ141"/>
      <c r="AR141"/>
      <c r="AS141"/>
      <c r="AT141"/>
      <c r="AU141"/>
      <c r="AV141"/>
      <c r="AW141"/>
      <c r="AX141"/>
      <c r="AY141"/>
      <c r="AZ141"/>
      <c r="BA141"/>
      <c r="BB141"/>
      <c r="BC141"/>
      <c r="BD141"/>
      <c r="BE141"/>
      <c r="BF141"/>
      <c r="BG141"/>
      <c r="BH141"/>
      <c r="BI141"/>
      <c r="BJ141"/>
      <c r="BK141"/>
      <c r="BL141"/>
    </row>
    <row r="142" spans="1:64">
      <c r="A142"/>
      <c r="C142"/>
      <c r="D142"/>
      <c r="E142"/>
      <c r="F142"/>
      <c r="G142"/>
      <c r="H142"/>
      <c r="I142"/>
      <c r="J142"/>
      <c r="K142"/>
      <c r="L142"/>
      <c r="M142"/>
      <c r="N142"/>
      <c r="O142"/>
      <c r="P142"/>
      <c r="Q142"/>
      <c r="R142"/>
      <c r="S142"/>
      <c r="T142"/>
      <c r="U142"/>
      <c r="V142"/>
      <c r="W142"/>
      <c r="X142"/>
      <c r="Y142"/>
      <c r="Z142"/>
      <c r="AA142"/>
      <c r="AB142"/>
      <c r="AC142"/>
      <c r="AD142"/>
      <c r="AE142"/>
      <c r="AF142"/>
      <c r="AG142"/>
      <c r="AH142"/>
      <c r="AI142"/>
      <c r="AJ142"/>
      <c r="AK142"/>
      <c r="AL142"/>
      <c r="AM142"/>
      <c r="AN142"/>
      <c r="AO142"/>
      <c r="AP142"/>
      <c r="AQ142"/>
      <c r="AR142"/>
      <c r="AS142"/>
      <c r="AT142"/>
      <c r="AU142"/>
      <c r="AV142"/>
      <c r="AW142"/>
      <c r="AX142"/>
      <c r="AY142"/>
      <c r="AZ142"/>
      <c r="BA142"/>
      <c r="BB142"/>
      <c r="BC142"/>
      <c r="BD142"/>
      <c r="BE142"/>
      <c r="BF142"/>
      <c r="BG142"/>
      <c r="BH142"/>
      <c r="BI142"/>
      <c r="BJ142"/>
      <c r="BK142"/>
      <c r="BL142"/>
    </row>
    <row r="143" spans="1:64">
      <c r="A143"/>
      <c r="C143"/>
      <c r="D143"/>
      <c r="E143"/>
      <c r="F143"/>
      <c r="G143"/>
      <c r="H143"/>
      <c r="I143"/>
      <c r="J143"/>
      <c r="K143"/>
      <c r="L143"/>
      <c r="M143"/>
      <c r="N143"/>
      <c r="O143"/>
      <c r="P143"/>
      <c r="Q143"/>
      <c r="R143"/>
      <c r="S143"/>
      <c r="T143"/>
      <c r="U143"/>
      <c r="V143"/>
      <c r="W143"/>
      <c r="X143"/>
      <c r="Y143"/>
      <c r="Z143"/>
      <c r="AA143"/>
      <c r="AB143"/>
      <c r="AC143"/>
      <c r="AD143"/>
      <c r="AE143"/>
      <c r="AF143"/>
      <c r="AG143"/>
      <c r="AH143"/>
      <c r="AI143"/>
      <c r="AJ143"/>
      <c r="AK143"/>
      <c r="AL143"/>
      <c r="AM143"/>
      <c r="AN143"/>
      <c r="AO143"/>
      <c r="AP143"/>
      <c r="AQ143"/>
      <c r="AR143"/>
      <c r="AS143"/>
      <c r="AT143"/>
      <c r="AU143"/>
      <c r="AV143"/>
      <c r="AW143"/>
      <c r="AX143"/>
      <c r="AY143"/>
      <c r="AZ143"/>
      <c r="BA143"/>
      <c r="BB143"/>
      <c r="BC143"/>
      <c r="BD143"/>
      <c r="BE143"/>
      <c r="BF143"/>
      <c r="BG143"/>
      <c r="BH143"/>
      <c r="BI143"/>
      <c r="BJ143"/>
      <c r="BK143"/>
      <c r="BL143"/>
    </row>
    <row r="144" spans="1:64">
      <c r="A144"/>
      <c r="B144" s="36"/>
      <c r="C144"/>
      <c r="D144"/>
      <c r="E144"/>
      <c r="F144"/>
      <c r="G144"/>
      <c r="H144"/>
      <c r="I144"/>
      <c r="J144"/>
      <c r="K144"/>
      <c r="L144"/>
      <c r="M144"/>
      <c r="N144"/>
      <c r="O144"/>
      <c r="P144"/>
      <c r="Q144"/>
      <c r="R144"/>
      <c r="S144"/>
      <c r="T144"/>
      <c r="U144"/>
      <c r="V144"/>
      <c r="W144"/>
      <c r="X144"/>
      <c r="Y144"/>
      <c r="Z144"/>
      <c r="AA144"/>
      <c r="AB144"/>
      <c r="AC144"/>
      <c r="AD144"/>
      <c r="AE144"/>
      <c r="AF144"/>
      <c r="AG144"/>
      <c r="AH144"/>
      <c r="AI144"/>
      <c r="AJ144"/>
      <c r="AK144"/>
      <c r="AL144"/>
      <c r="AM144"/>
      <c r="AN144"/>
      <c r="AO144"/>
      <c r="AP144"/>
      <c r="AQ144"/>
      <c r="AR144"/>
      <c r="AS144"/>
      <c r="AT144"/>
      <c r="AU144"/>
      <c r="AV144"/>
      <c r="AW144"/>
      <c r="AX144"/>
      <c r="AY144"/>
      <c r="AZ144"/>
      <c r="BA144"/>
      <c r="BB144"/>
      <c r="BC144"/>
      <c r="BD144"/>
      <c r="BE144"/>
      <c r="BF144"/>
      <c r="BG144"/>
      <c r="BH144"/>
      <c r="BI144"/>
      <c r="BJ144"/>
      <c r="BK144"/>
      <c r="BL144"/>
    </row>
    <row r="145" customFormat="1"/>
    <row r="146" customFormat="1"/>
    <row r="147" customFormat="1"/>
    <row r="148" customFormat="1"/>
    <row r="149" customFormat="1"/>
    <row r="150" customFormat="1"/>
    <row r="151" customFormat="1"/>
    <row r="152" customFormat="1"/>
    <row r="153" customFormat="1"/>
    <row r="154" customFormat="1"/>
    <row r="155" customFormat="1"/>
    <row r="156" customFormat="1"/>
    <row r="157" customFormat="1"/>
    <row r="158" customFormat="1"/>
    <row r="159" customFormat="1"/>
    <row r="160" customFormat="1"/>
    <row r="161" spans="1:64">
      <c r="A161"/>
      <c r="B161" s="36"/>
      <c r="C161"/>
      <c r="D161"/>
      <c r="E161"/>
      <c r="F161"/>
      <c r="G161"/>
      <c r="H161"/>
      <c r="I161"/>
      <c r="J161"/>
      <c r="K161"/>
      <c r="L161"/>
      <c r="M161"/>
      <c r="N161"/>
      <c r="O161"/>
      <c r="P161"/>
      <c r="Q161"/>
      <c r="R161"/>
      <c r="S161"/>
      <c r="T161"/>
      <c r="U161"/>
      <c r="V161"/>
      <c r="W161"/>
      <c r="X161"/>
      <c r="Y161"/>
      <c r="Z161"/>
      <c r="AA161"/>
      <c r="AB161"/>
      <c r="AC161"/>
      <c r="AD161"/>
      <c r="AE161"/>
      <c r="AF161"/>
      <c r="AG161"/>
      <c r="AH161"/>
      <c r="AI161"/>
      <c r="AJ161"/>
      <c r="AK161"/>
      <c r="AL161"/>
      <c r="AM161"/>
      <c r="AN161"/>
      <c r="AO161"/>
      <c r="AP161"/>
      <c r="AQ161"/>
      <c r="AR161"/>
      <c r="AS161"/>
      <c r="AT161"/>
      <c r="AU161"/>
      <c r="AV161"/>
      <c r="AW161"/>
      <c r="AX161"/>
      <c r="AY161"/>
      <c r="AZ161"/>
      <c r="BA161"/>
      <c r="BB161"/>
      <c r="BC161"/>
      <c r="BD161"/>
      <c r="BE161"/>
      <c r="BF161"/>
      <c r="BG161"/>
      <c r="BH161"/>
      <c r="BI161"/>
      <c r="BJ161"/>
      <c r="BK161"/>
      <c r="BL161"/>
    </row>
    <row r="162" spans="1:64">
      <c r="A162"/>
      <c r="C162"/>
      <c r="D162"/>
      <c r="E162"/>
      <c r="F162"/>
      <c r="G162"/>
      <c r="H162"/>
      <c r="I162"/>
      <c r="J162"/>
      <c r="K162"/>
      <c r="L162"/>
      <c r="M162"/>
      <c r="N162"/>
      <c r="O162"/>
      <c r="P162"/>
      <c r="Q162"/>
      <c r="R162"/>
      <c r="S162"/>
      <c r="T162"/>
      <c r="U162"/>
      <c r="V162"/>
      <c r="W162"/>
      <c r="X162"/>
      <c r="Y162"/>
      <c r="Z162"/>
      <c r="AA162"/>
      <c r="AB162"/>
      <c r="AC162"/>
      <c r="AD162"/>
      <c r="AE162"/>
      <c r="AF162"/>
      <c r="AG162"/>
      <c r="AH162"/>
      <c r="AI162"/>
      <c r="AJ162"/>
      <c r="AK162"/>
      <c r="AL162"/>
      <c r="AM162"/>
      <c r="AN162"/>
      <c r="AO162"/>
      <c r="AP162"/>
      <c r="AQ162"/>
      <c r="AR162"/>
      <c r="AS162"/>
      <c r="AT162"/>
      <c r="AU162"/>
      <c r="AV162"/>
      <c r="AW162"/>
      <c r="AX162"/>
      <c r="AY162"/>
      <c r="AZ162"/>
      <c r="BA162"/>
      <c r="BB162"/>
      <c r="BC162"/>
      <c r="BD162"/>
      <c r="BE162"/>
      <c r="BF162"/>
      <c r="BG162"/>
      <c r="BH162"/>
      <c r="BI162"/>
      <c r="BJ162"/>
      <c r="BK162"/>
      <c r="BL162"/>
    </row>
    <row r="163" spans="1:64">
      <c r="A163"/>
      <c r="C163"/>
      <c r="D163"/>
      <c r="E163"/>
      <c r="F163"/>
      <c r="G163"/>
      <c r="H163"/>
      <c r="I163"/>
      <c r="J163"/>
      <c r="K163"/>
      <c r="L163"/>
      <c r="M163"/>
      <c r="N163"/>
      <c r="O163"/>
      <c r="P163"/>
      <c r="Q163"/>
      <c r="R163"/>
      <c r="S163"/>
      <c r="T163"/>
      <c r="U163"/>
      <c r="V163"/>
      <c r="W163"/>
      <c r="X163"/>
      <c r="Y163"/>
      <c r="Z163"/>
      <c r="AA163"/>
      <c r="AB163"/>
      <c r="AC163"/>
      <c r="AD163"/>
      <c r="AE163"/>
      <c r="AF163"/>
      <c r="AG163"/>
      <c r="AH163"/>
      <c r="AI163"/>
      <c r="AJ163"/>
      <c r="AK163"/>
      <c r="AL163"/>
      <c r="AM163"/>
      <c r="AN163"/>
      <c r="AO163"/>
      <c r="AP163"/>
      <c r="AQ163"/>
      <c r="AR163"/>
      <c r="AS163"/>
      <c r="AT163"/>
      <c r="AU163"/>
      <c r="AV163"/>
      <c r="AW163"/>
      <c r="AX163"/>
      <c r="AY163"/>
      <c r="AZ163"/>
      <c r="BA163"/>
      <c r="BB163"/>
      <c r="BC163"/>
      <c r="BD163"/>
      <c r="BE163"/>
      <c r="BF163"/>
      <c r="BG163"/>
      <c r="BH163"/>
      <c r="BI163"/>
      <c r="BJ163"/>
      <c r="BK163"/>
      <c r="BL163"/>
    </row>
    <row r="164" spans="1:64">
      <c r="A164"/>
      <c r="C164"/>
      <c r="D164"/>
      <c r="E164"/>
      <c r="F164"/>
      <c r="G164"/>
      <c r="H164"/>
      <c r="I164"/>
      <c r="J164"/>
      <c r="K164"/>
      <c r="L164"/>
      <c r="M164"/>
      <c r="N164"/>
      <c r="O164"/>
      <c r="P164"/>
      <c r="Q164"/>
      <c r="R164"/>
      <c r="S164"/>
      <c r="T164"/>
      <c r="U164"/>
      <c r="V164"/>
      <c r="W164"/>
      <c r="X164"/>
      <c r="Y164"/>
      <c r="Z164"/>
      <c r="AA164"/>
      <c r="AB164"/>
      <c r="AC164"/>
      <c r="AD164"/>
      <c r="AE164"/>
      <c r="AF164"/>
      <c r="AG164"/>
      <c r="AH164"/>
      <c r="AI164"/>
      <c r="AJ164"/>
      <c r="AK164"/>
      <c r="AL164"/>
      <c r="AM164"/>
      <c r="AN164"/>
      <c r="AO164"/>
      <c r="AP164"/>
      <c r="AQ164"/>
      <c r="AR164"/>
      <c r="AS164"/>
      <c r="AT164"/>
      <c r="AU164"/>
      <c r="AV164"/>
      <c r="AW164"/>
      <c r="AX164"/>
      <c r="AY164"/>
      <c r="AZ164"/>
      <c r="BA164"/>
      <c r="BB164"/>
      <c r="BC164"/>
      <c r="BD164"/>
      <c r="BE164"/>
      <c r="BF164"/>
      <c r="BG164"/>
      <c r="BH164"/>
      <c r="BI164"/>
      <c r="BJ164"/>
      <c r="BK164"/>
      <c r="BL164"/>
    </row>
    <row r="165" spans="1:64">
      <c r="A165"/>
      <c r="C165"/>
      <c r="D165"/>
      <c r="E165"/>
      <c r="F165"/>
      <c r="G165"/>
      <c r="H165"/>
      <c r="I165"/>
      <c r="J165"/>
      <c r="K165"/>
      <c r="L165"/>
      <c r="M165"/>
      <c r="N165"/>
      <c r="O165"/>
      <c r="P165"/>
      <c r="Q165"/>
      <c r="R165"/>
      <c r="S165"/>
      <c r="T165"/>
      <c r="U165"/>
      <c r="V165"/>
      <c r="W165"/>
      <c r="X165"/>
      <c r="Y165"/>
      <c r="Z165"/>
      <c r="AA165"/>
      <c r="AB165"/>
      <c r="AC165"/>
      <c r="AD165"/>
      <c r="AE165"/>
      <c r="AF165"/>
      <c r="AG165"/>
      <c r="AH165"/>
      <c r="AI165"/>
      <c r="AJ165"/>
      <c r="AK165"/>
      <c r="AL165"/>
      <c r="AM165"/>
      <c r="AN165"/>
      <c r="AO165"/>
      <c r="AP165"/>
      <c r="AQ165"/>
      <c r="AR165"/>
      <c r="AS165"/>
      <c r="AT165"/>
      <c r="AU165"/>
      <c r="AV165"/>
      <c r="AW165"/>
      <c r="AX165"/>
      <c r="AY165"/>
      <c r="AZ165"/>
      <c r="BA165"/>
      <c r="BB165"/>
      <c r="BC165"/>
      <c r="BD165"/>
      <c r="BE165"/>
      <c r="BF165"/>
      <c r="BG165"/>
      <c r="BH165"/>
      <c r="BI165"/>
      <c r="BJ165"/>
      <c r="BK165"/>
      <c r="BL165"/>
    </row>
    <row r="166" spans="1:64">
      <c r="A166"/>
      <c r="C166"/>
      <c r="D166"/>
      <c r="E166"/>
      <c r="F166"/>
      <c r="G166"/>
      <c r="H166"/>
      <c r="I166"/>
      <c r="J166"/>
      <c r="K166"/>
      <c r="L166"/>
      <c r="M166"/>
      <c r="N166"/>
      <c r="O166"/>
      <c r="P166"/>
      <c r="Q166"/>
      <c r="R166"/>
      <c r="S166"/>
      <c r="T166"/>
      <c r="U166"/>
      <c r="V166"/>
      <c r="W166"/>
      <c r="X166"/>
      <c r="Y166"/>
      <c r="Z166"/>
      <c r="AA166"/>
      <c r="AB166"/>
      <c r="AC166"/>
      <c r="AD166"/>
      <c r="AE166"/>
      <c r="AF166"/>
      <c r="AG166"/>
      <c r="AH166"/>
      <c r="AI166"/>
      <c r="AJ166"/>
      <c r="AK166"/>
      <c r="AL166"/>
      <c r="AM166"/>
      <c r="AN166"/>
      <c r="AO166"/>
      <c r="AP166"/>
      <c r="AQ166"/>
      <c r="AR166"/>
      <c r="AS166"/>
      <c r="AT166"/>
      <c r="AU166"/>
      <c r="AV166"/>
      <c r="AW166"/>
      <c r="AX166"/>
      <c r="AY166"/>
      <c r="AZ166"/>
      <c r="BA166"/>
      <c r="BB166"/>
      <c r="BC166"/>
      <c r="BD166"/>
      <c r="BE166"/>
      <c r="BF166"/>
      <c r="BG166"/>
      <c r="BH166"/>
      <c r="BI166"/>
      <c r="BJ166"/>
      <c r="BK166"/>
      <c r="BL166"/>
    </row>
    <row r="167" spans="1:64">
      <c r="A167"/>
      <c r="C167"/>
      <c r="D167"/>
      <c r="E167"/>
      <c r="F167"/>
      <c r="G167"/>
      <c r="H167"/>
      <c r="I167"/>
      <c r="J167"/>
      <c r="K167"/>
      <c r="L167"/>
      <c r="M167"/>
      <c r="N167"/>
      <c r="O167"/>
      <c r="P167"/>
      <c r="Q167"/>
      <c r="R167"/>
      <c r="S167"/>
      <c r="T167"/>
      <c r="U167"/>
      <c r="V167"/>
      <c r="W167"/>
      <c r="X167"/>
      <c r="Y167"/>
      <c r="Z167"/>
      <c r="AA167"/>
      <c r="AB167"/>
      <c r="AC167"/>
      <c r="AD167"/>
      <c r="AE167"/>
      <c r="AF167"/>
      <c r="AG167"/>
      <c r="AH167"/>
      <c r="AI167"/>
      <c r="AJ167"/>
      <c r="AK167"/>
      <c r="AL167"/>
      <c r="AM167"/>
      <c r="AN167"/>
      <c r="AO167"/>
      <c r="AP167"/>
      <c r="AQ167"/>
      <c r="AR167"/>
      <c r="AS167"/>
      <c r="AT167"/>
      <c r="AU167"/>
      <c r="AV167"/>
      <c r="AW167"/>
      <c r="AX167"/>
      <c r="AY167"/>
      <c r="AZ167"/>
      <c r="BA167"/>
      <c r="BB167"/>
      <c r="BC167"/>
      <c r="BD167"/>
      <c r="BE167"/>
      <c r="BF167"/>
      <c r="BG167"/>
      <c r="BH167"/>
      <c r="BI167"/>
      <c r="BJ167"/>
      <c r="BK167"/>
      <c r="BL167"/>
    </row>
    <row r="168" spans="1:64">
      <c r="A168"/>
      <c r="C168"/>
      <c r="D168"/>
      <c r="E168"/>
      <c r="F168"/>
      <c r="G168"/>
      <c r="H168"/>
      <c r="I168"/>
      <c r="J168"/>
      <c r="K168"/>
      <c r="L168"/>
      <c r="M168"/>
      <c r="N168"/>
      <c r="O168"/>
      <c r="P168"/>
      <c r="Q168"/>
      <c r="R168"/>
      <c r="S168"/>
      <c r="T168"/>
      <c r="U168"/>
      <c r="V168"/>
      <c r="W168"/>
      <c r="X168"/>
      <c r="Y168"/>
      <c r="Z168"/>
      <c r="AA168"/>
      <c r="AB168"/>
      <c r="AC168"/>
      <c r="AD168"/>
      <c r="AE168"/>
      <c r="AF168"/>
      <c r="AG168"/>
      <c r="AH168"/>
      <c r="AI168"/>
      <c r="AJ168"/>
      <c r="AK168"/>
      <c r="AL168"/>
      <c r="AM168"/>
      <c r="AN168"/>
      <c r="AO168"/>
      <c r="AP168"/>
      <c r="AQ168"/>
      <c r="AR168"/>
      <c r="AS168"/>
      <c r="AT168"/>
      <c r="AU168"/>
      <c r="AV168"/>
      <c r="AW168"/>
      <c r="AX168"/>
      <c r="AY168"/>
      <c r="AZ168"/>
      <c r="BA168"/>
      <c r="BB168"/>
      <c r="BC168"/>
      <c r="BD168"/>
      <c r="BE168"/>
      <c r="BF168"/>
      <c r="BG168"/>
      <c r="BH168"/>
      <c r="BI168"/>
      <c r="BJ168"/>
      <c r="BK168"/>
      <c r="BL168"/>
    </row>
    <row r="169" spans="1:64">
      <c r="A169"/>
      <c r="C169"/>
      <c r="D169"/>
      <c r="E169"/>
      <c r="F169"/>
      <c r="G169"/>
      <c r="H169"/>
      <c r="I169"/>
      <c r="J169"/>
      <c r="K169"/>
      <c r="L169"/>
      <c r="M169"/>
      <c r="N169"/>
      <c r="O169"/>
      <c r="P169"/>
      <c r="Q169"/>
      <c r="R169"/>
      <c r="S169"/>
      <c r="T169"/>
      <c r="U169"/>
      <c r="V169"/>
      <c r="W169"/>
      <c r="X169"/>
      <c r="Y169"/>
      <c r="Z169"/>
      <c r="AA169"/>
      <c r="AB169"/>
      <c r="AC169"/>
      <c r="AD169"/>
      <c r="AE169"/>
      <c r="AF169"/>
      <c r="AG169"/>
      <c r="AH169"/>
      <c r="AI169"/>
      <c r="AJ169"/>
      <c r="AK169"/>
      <c r="AL169"/>
      <c r="AM169"/>
      <c r="AN169"/>
      <c r="AO169"/>
      <c r="AP169"/>
      <c r="AQ169"/>
      <c r="AR169"/>
      <c r="AS169"/>
      <c r="AT169"/>
      <c r="AU169"/>
      <c r="AV169"/>
      <c r="AW169"/>
      <c r="AX169"/>
      <c r="AY169"/>
      <c r="AZ169"/>
      <c r="BA169"/>
      <c r="BB169"/>
      <c r="BC169"/>
      <c r="BD169"/>
      <c r="BE169"/>
      <c r="BF169"/>
      <c r="BG169"/>
      <c r="BH169"/>
      <c r="BI169"/>
      <c r="BJ169"/>
      <c r="BK169"/>
      <c r="BL169"/>
    </row>
    <row r="170" spans="1:64">
      <c r="A170"/>
      <c r="C170"/>
      <c r="D170"/>
      <c r="E170"/>
      <c r="F170"/>
      <c r="G170"/>
      <c r="H170"/>
      <c r="I170"/>
      <c r="J170"/>
      <c r="K170"/>
      <c r="L170"/>
      <c r="M170"/>
      <c r="N170"/>
      <c r="O170"/>
      <c r="P170"/>
      <c r="Q170"/>
      <c r="R170"/>
      <c r="S170"/>
      <c r="T170"/>
      <c r="U170"/>
      <c r="V170"/>
      <c r="W170"/>
      <c r="X170"/>
      <c r="Y170"/>
      <c r="Z170"/>
      <c r="AA170"/>
      <c r="AB170"/>
      <c r="AC170"/>
      <c r="AD170"/>
      <c r="AE170"/>
      <c r="AF170"/>
      <c r="AG170"/>
      <c r="AH170"/>
      <c r="AI170"/>
      <c r="AJ170"/>
      <c r="AK170"/>
      <c r="AL170"/>
      <c r="AM170"/>
      <c r="AN170"/>
      <c r="AO170"/>
      <c r="AP170"/>
      <c r="AQ170"/>
      <c r="AR170"/>
      <c r="AS170"/>
      <c r="AT170"/>
      <c r="AU170"/>
      <c r="AV170"/>
      <c r="AW170"/>
      <c r="AX170"/>
      <c r="AY170"/>
      <c r="AZ170"/>
      <c r="BA170"/>
      <c r="BB170"/>
      <c r="BC170"/>
      <c r="BD170"/>
      <c r="BE170"/>
      <c r="BF170"/>
      <c r="BG170"/>
      <c r="BH170"/>
      <c r="BI170"/>
      <c r="BJ170"/>
      <c r="BK170"/>
      <c r="BL170"/>
    </row>
    <row r="171" spans="1:64">
      <c r="A171"/>
      <c r="C171"/>
      <c r="D171"/>
      <c r="E171"/>
      <c r="F171"/>
      <c r="G171"/>
      <c r="H171"/>
      <c r="I171"/>
      <c r="J171"/>
      <c r="K171"/>
      <c r="L171"/>
      <c r="M171"/>
      <c r="N171"/>
      <c r="O171"/>
      <c r="P171"/>
      <c r="Q171"/>
      <c r="R171"/>
      <c r="S171"/>
      <c r="T171"/>
      <c r="U171"/>
      <c r="V171"/>
      <c r="W171"/>
      <c r="X171"/>
      <c r="Y171"/>
      <c r="Z171"/>
      <c r="AA171"/>
      <c r="AB171"/>
      <c r="AC171"/>
      <c r="AD171"/>
      <c r="AE171"/>
      <c r="AF171"/>
      <c r="AG171"/>
      <c r="AH171"/>
      <c r="AI171"/>
      <c r="AJ171"/>
      <c r="AK171"/>
      <c r="AL171"/>
      <c r="AM171"/>
      <c r="AN171"/>
      <c r="AO171"/>
      <c r="AP171"/>
      <c r="AQ171"/>
      <c r="AR171"/>
      <c r="AS171"/>
      <c r="AT171"/>
      <c r="AU171"/>
      <c r="AV171"/>
      <c r="AW171"/>
      <c r="AX171"/>
      <c r="AY171"/>
      <c r="AZ171"/>
      <c r="BA171"/>
      <c r="BB171"/>
      <c r="BC171"/>
      <c r="BD171"/>
      <c r="BE171"/>
      <c r="BF171"/>
      <c r="BG171"/>
      <c r="BH171"/>
      <c r="BI171"/>
      <c r="BJ171"/>
      <c r="BK171"/>
      <c r="BL171"/>
    </row>
    <row r="172" spans="1:64">
      <c r="A172"/>
      <c r="C172"/>
      <c r="D172"/>
      <c r="E172"/>
      <c r="F172"/>
      <c r="G172"/>
      <c r="H172"/>
      <c r="I172"/>
      <c r="J172"/>
      <c r="K172"/>
      <c r="L172"/>
      <c r="M172"/>
      <c r="N172"/>
      <c r="O172"/>
      <c r="P172"/>
      <c r="Q172"/>
      <c r="R172"/>
      <c r="S172"/>
      <c r="T172"/>
      <c r="U172"/>
      <c r="V172"/>
      <c r="W172"/>
      <c r="X172"/>
      <c r="Y172"/>
      <c r="Z172"/>
      <c r="AA172"/>
      <c r="AB172"/>
      <c r="AC172"/>
      <c r="AD172"/>
      <c r="AE172"/>
      <c r="AF172"/>
      <c r="AG172"/>
      <c r="AH172"/>
      <c r="AI172"/>
      <c r="AJ172"/>
      <c r="AK172"/>
      <c r="AL172"/>
      <c r="AM172"/>
      <c r="AN172"/>
      <c r="AO172"/>
      <c r="AP172"/>
      <c r="AQ172"/>
      <c r="AR172"/>
      <c r="AS172"/>
      <c r="AT172"/>
      <c r="AU172"/>
      <c r="AV172"/>
      <c r="AW172"/>
      <c r="AX172"/>
      <c r="AY172"/>
      <c r="AZ172"/>
      <c r="BA172"/>
      <c r="BB172"/>
      <c r="BC172"/>
      <c r="BD172"/>
      <c r="BE172"/>
      <c r="BF172"/>
      <c r="BG172"/>
      <c r="BH172"/>
      <c r="BI172"/>
      <c r="BJ172"/>
      <c r="BK172"/>
      <c r="BL172"/>
    </row>
    <row r="173" spans="1:64">
      <c r="A173"/>
      <c r="C173"/>
      <c r="D173"/>
      <c r="E173"/>
      <c r="F173"/>
      <c r="G173"/>
      <c r="H173"/>
      <c r="I173"/>
      <c r="J173"/>
      <c r="K173"/>
      <c r="L173"/>
      <c r="M173"/>
      <c r="N173"/>
      <c r="O173"/>
      <c r="P173"/>
      <c r="Q173"/>
      <c r="R173"/>
      <c r="S173"/>
      <c r="T173"/>
      <c r="U173"/>
      <c r="V173"/>
      <c r="W173"/>
      <c r="X173"/>
      <c r="Y173"/>
      <c r="Z173"/>
      <c r="AA173"/>
      <c r="AB173"/>
      <c r="AC173"/>
      <c r="AD173"/>
      <c r="AE173"/>
      <c r="AF173"/>
      <c r="AG173"/>
      <c r="AH173"/>
      <c r="AI173"/>
      <c r="AJ173"/>
      <c r="AK173"/>
      <c r="AL173"/>
      <c r="AM173"/>
      <c r="AN173"/>
      <c r="AO173"/>
      <c r="AP173"/>
      <c r="AQ173"/>
      <c r="AR173"/>
      <c r="AS173"/>
      <c r="AT173"/>
      <c r="AU173"/>
      <c r="AV173"/>
      <c r="AW173"/>
      <c r="AX173"/>
      <c r="AY173"/>
      <c r="AZ173"/>
      <c r="BA173"/>
      <c r="BB173"/>
      <c r="BC173"/>
      <c r="BD173"/>
      <c r="BE173"/>
      <c r="BF173"/>
      <c r="BG173"/>
      <c r="BH173"/>
      <c r="BI173"/>
      <c r="BJ173"/>
      <c r="BK173"/>
      <c r="BL173"/>
    </row>
    <row r="174" spans="1:64">
      <c r="A174"/>
      <c r="C174"/>
      <c r="D174"/>
      <c r="E174"/>
      <c r="F174"/>
      <c r="G174"/>
      <c r="H174"/>
      <c r="I174"/>
      <c r="J174"/>
      <c r="K174"/>
      <c r="L174"/>
      <c r="M174"/>
      <c r="N174"/>
      <c r="O174"/>
      <c r="P174"/>
      <c r="Q174"/>
      <c r="R174"/>
      <c r="S174"/>
      <c r="T174"/>
      <c r="U174"/>
      <c r="V174"/>
      <c r="W174"/>
      <c r="X174"/>
      <c r="Y174"/>
      <c r="Z174"/>
      <c r="AA174"/>
      <c r="AB174"/>
      <c r="AC174"/>
      <c r="AD174"/>
      <c r="AE174"/>
      <c r="AF174"/>
      <c r="AG174"/>
      <c r="AH174"/>
      <c r="AI174"/>
      <c r="AJ174"/>
      <c r="AK174"/>
      <c r="AL174"/>
      <c r="AM174"/>
      <c r="AN174"/>
      <c r="AO174"/>
      <c r="AP174"/>
      <c r="AQ174"/>
      <c r="AR174"/>
      <c r="AS174"/>
      <c r="AT174"/>
      <c r="AU174"/>
      <c r="AV174"/>
      <c r="AW174"/>
      <c r="AX174"/>
      <c r="AY174"/>
      <c r="AZ174"/>
      <c r="BA174"/>
      <c r="BB174"/>
      <c r="BC174"/>
      <c r="BD174"/>
      <c r="BE174"/>
      <c r="BF174"/>
      <c r="BG174"/>
      <c r="BH174"/>
      <c r="BI174"/>
      <c r="BJ174"/>
      <c r="BK174"/>
      <c r="BL174"/>
    </row>
    <row r="175" spans="1:64">
      <c r="A175"/>
      <c r="C175"/>
      <c r="D175"/>
      <c r="E175"/>
      <c r="F175"/>
      <c r="G175"/>
      <c r="H175"/>
      <c r="I175"/>
      <c r="J175"/>
      <c r="K175"/>
      <c r="L175"/>
      <c r="M175"/>
      <c r="N175"/>
      <c r="O175"/>
      <c r="P175"/>
      <c r="Q175"/>
      <c r="R175"/>
      <c r="S175"/>
      <c r="T175"/>
      <c r="U175"/>
      <c r="V175"/>
      <c r="W175"/>
      <c r="X175"/>
      <c r="Y175"/>
      <c r="Z175"/>
      <c r="AA175"/>
      <c r="AB175"/>
      <c r="AC175"/>
      <c r="AD175"/>
      <c r="AE175"/>
      <c r="AF175"/>
      <c r="AG175"/>
      <c r="AH175"/>
      <c r="AI175"/>
      <c r="AJ175"/>
      <c r="AK175"/>
      <c r="AL175"/>
      <c r="AM175"/>
      <c r="AN175"/>
      <c r="AO175"/>
      <c r="AP175"/>
      <c r="AQ175"/>
      <c r="AR175"/>
      <c r="AS175"/>
      <c r="AT175"/>
      <c r="AU175"/>
      <c r="AV175"/>
      <c r="AW175"/>
      <c r="AX175"/>
      <c r="AY175"/>
      <c r="AZ175"/>
      <c r="BA175"/>
      <c r="BB175"/>
      <c r="BC175"/>
      <c r="BD175"/>
      <c r="BE175"/>
      <c r="BF175"/>
      <c r="BG175"/>
      <c r="BH175"/>
      <c r="BI175"/>
      <c r="BJ175"/>
      <c r="BK175"/>
      <c r="BL175"/>
    </row>
    <row r="176" spans="1:64">
      <c r="A176"/>
      <c r="C176"/>
      <c r="D176"/>
      <c r="E176"/>
      <c r="F176"/>
      <c r="G176"/>
      <c r="H176"/>
      <c r="I176"/>
      <c r="J176"/>
      <c r="K176"/>
      <c r="L176"/>
      <c r="M176"/>
      <c r="N176"/>
      <c r="O176"/>
      <c r="P176"/>
      <c r="Q176"/>
      <c r="R176"/>
      <c r="S176"/>
      <c r="T176"/>
      <c r="U176"/>
      <c r="V176"/>
      <c r="W176"/>
      <c r="X176"/>
      <c r="Y176"/>
      <c r="Z176"/>
      <c r="AA176"/>
      <c r="AB176"/>
      <c r="AC176"/>
      <c r="AD176"/>
      <c r="AE176"/>
      <c r="AF176"/>
      <c r="AG176"/>
      <c r="AH176"/>
      <c r="AI176"/>
      <c r="AJ176"/>
      <c r="AK176"/>
      <c r="AL176"/>
      <c r="AM176"/>
      <c r="AN176"/>
      <c r="AO176"/>
      <c r="AP176"/>
      <c r="AQ176"/>
      <c r="AR176"/>
      <c r="AS176"/>
      <c r="AT176"/>
      <c r="AU176"/>
      <c r="AV176"/>
      <c r="AW176"/>
      <c r="AX176"/>
      <c r="AY176"/>
      <c r="AZ176"/>
      <c r="BA176"/>
      <c r="BB176"/>
      <c r="BC176"/>
      <c r="BD176"/>
      <c r="BE176"/>
      <c r="BF176"/>
      <c r="BG176"/>
      <c r="BH176"/>
      <c r="BI176"/>
      <c r="BJ176"/>
      <c r="BK176"/>
      <c r="BL176"/>
    </row>
    <row r="177" spans="1:64">
      <c r="A177"/>
      <c r="C177"/>
      <c r="D177"/>
      <c r="E177"/>
      <c r="F177"/>
      <c r="G177"/>
      <c r="H177"/>
      <c r="I177"/>
      <c r="J177"/>
      <c r="K177"/>
      <c r="L177"/>
      <c r="M177"/>
      <c r="N177"/>
      <c r="O177"/>
      <c r="P177"/>
      <c r="Q177"/>
      <c r="R177"/>
      <c r="S177"/>
      <c r="T177"/>
      <c r="U177"/>
      <c r="V177"/>
      <c r="W177"/>
      <c r="X177"/>
      <c r="Y177"/>
      <c r="Z177"/>
      <c r="AA177"/>
      <c r="AB177"/>
      <c r="AC177"/>
      <c r="AD177"/>
      <c r="AE177"/>
      <c r="AF177"/>
      <c r="AG177"/>
      <c r="AH177"/>
      <c r="AI177"/>
      <c r="AJ177"/>
      <c r="AK177"/>
      <c r="AL177"/>
      <c r="AM177"/>
      <c r="AN177"/>
      <c r="AO177"/>
      <c r="AP177"/>
      <c r="AQ177"/>
      <c r="AR177"/>
      <c r="AS177"/>
      <c r="AT177"/>
      <c r="AU177"/>
      <c r="AV177"/>
      <c r="AW177"/>
      <c r="AX177"/>
      <c r="AY177"/>
      <c r="AZ177"/>
      <c r="BA177"/>
      <c r="BB177"/>
      <c r="BC177"/>
      <c r="BD177"/>
      <c r="BE177"/>
      <c r="BF177"/>
      <c r="BG177"/>
      <c r="BH177"/>
      <c r="BI177"/>
      <c r="BJ177"/>
      <c r="BK177"/>
      <c r="BL177"/>
    </row>
    <row r="178" spans="1:64">
      <c r="A178"/>
      <c r="C178"/>
      <c r="D178"/>
      <c r="E178"/>
      <c r="F178"/>
      <c r="G178"/>
      <c r="H178"/>
      <c r="I178"/>
      <c r="J178"/>
      <c r="K178"/>
      <c r="L178"/>
      <c r="M178"/>
      <c r="N178"/>
      <c r="O178"/>
      <c r="P178"/>
      <c r="Q178"/>
      <c r="R178"/>
      <c r="S178"/>
      <c r="T178"/>
      <c r="U178"/>
      <c r="V178"/>
      <c r="W178"/>
      <c r="X178"/>
      <c r="Y178"/>
      <c r="Z178"/>
      <c r="AA178"/>
      <c r="AB178"/>
      <c r="AC178"/>
      <c r="AD178"/>
      <c r="AE178"/>
      <c r="AF178"/>
      <c r="AG178"/>
      <c r="AH178"/>
      <c r="AI178"/>
      <c r="AJ178"/>
      <c r="AK178"/>
      <c r="AL178"/>
      <c r="AM178"/>
      <c r="AN178"/>
      <c r="AO178"/>
      <c r="AP178"/>
      <c r="AQ178"/>
      <c r="AR178"/>
      <c r="AS178"/>
      <c r="AT178"/>
      <c r="AU178"/>
      <c r="AV178"/>
      <c r="AW178"/>
      <c r="AX178"/>
      <c r="AY178"/>
      <c r="AZ178"/>
      <c r="BA178"/>
      <c r="BB178"/>
      <c r="BC178"/>
      <c r="BD178"/>
      <c r="BE178"/>
      <c r="BF178"/>
      <c r="BG178"/>
      <c r="BH178"/>
      <c r="BI178"/>
      <c r="BJ178"/>
      <c r="BK178"/>
      <c r="BL178"/>
    </row>
    <row r="179" spans="1:64">
      <c r="A179"/>
      <c r="C179"/>
      <c r="D179"/>
      <c r="E179"/>
      <c r="F179"/>
      <c r="G179"/>
      <c r="H179"/>
      <c r="I179"/>
      <c r="J179"/>
      <c r="K179"/>
      <c r="L179"/>
      <c r="M179"/>
      <c r="N179"/>
      <c r="O179"/>
      <c r="P179"/>
      <c r="Q179"/>
      <c r="R179"/>
      <c r="S179"/>
      <c r="T179"/>
      <c r="U179"/>
      <c r="V179"/>
      <c r="W179"/>
      <c r="X179"/>
      <c r="Y179"/>
      <c r="Z179"/>
      <c r="AA179"/>
      <c r="AB179"/>
      <c r="AC179"/>
      <c r="AD179"/>
      <c r="AE179"/>
      <c r="AF179"/>
      <c r="AG179"/>
      <c r="AH179"/>
      <c r="AI179"/>
      <c r="AJ179"/>
      <c r="AK179"/>
      <c r="AL179"/>
      <c r="AM179"/>
      <c r="AN179"/>
      <c r="AO179"/>
      <c r="AP179"/>
      <c r="AQ179"/>
      <c r="AR179"/>
      <c r="AS179"/>
      <c r="AT179"/>
      <c r="AU179"/>
      <c r="AV179"/>
      <c r="AW179"/>
      <c r="AX179"/>
      <c r="AY179"/>
      <c r="AZ179"/>
      <c r="BA179"/>
      <c r="BB179"/>
      <c r="BC179"/>
      <c r="BD179"/>
      <c r="BE179"/>
      <c r="BF179"/>
      <c r="BG179"/>
      <c r="BH179"/>
      <c r="BI179"/>
      <c r="BJ179"/>
      <c r="BK179"/>
      <c r="BL179"/>
    </row>
    <row r="180" spans="1:64">
      <c r="A180"/>
      <c r="C180"/>
      <c r="D180"/>
      <c r="E180"/>
      <c r="F180"/>
      <c r="G180"/>
      <c r="H180"/>
      <c r="I180"/>
      <c r="J180"/>
      <c r="K180"/>
      <c r="L180"/>
      <c r="M180"/>
      <c r="N180"/>
      <c r="O180"/>
      <c r="P180"/>
      <c r="Q180"/>
      <c r="R180"/>
      <c r="S180"/>
      <c r="T180"/>
      <c r="U180"/>
      <c r="V180"/>
      <c r="W180"/>
      <c r="X180"/>
      <c r="Y180"/>
      <c r="Z180"/>
      <c r="AA180"/>
      <c r="AB180"/>
      <c r="AC180"/>
      <c r="AD180"/>
      <c r="AE180"/>
      <c r="AF180"/>
      <c r="AG180"/>
      <c r="AH180"/>
      <c r="AI180"/>
      <c r="AJ180"/>
      <c r="AK180"/>
      <c r="AL180"/>
      <c r="AM180"/>
      <c r="AN180"/>
      <c r="AO180"/>
      <c r="AP180"/>
      <c r="AQ180"/>
      <c r="AR180"/>
      <c r="AS180"/>
      <c r="AT180"/>
      <c r="AU180"/>
      <c r="AV180"/>
      <c r="AW180"/>
      <c r="AX180"/>
      <c r="AY180"/>
      <c r="AZ180"/>
      <c r="BA180"/>
      <c r="BB180"/>
      <c r="BC180"/>
      <c r="BD180"/>
      <c r="BE180"/>
      <c r="BF180"/>
      <c r="BG180"/>
      <c r="BH180"/>
      <c r="BI180"/>
      <c r="BJ180"/>
      <c r="BK180"/>
      <c r="BL180"/>
    </row>
    <row r="181" spans="1:64">
      <c r="A181"/>
      <c r="C181"/>
      <c r="D181"/>
      <c r="E181"/>
      <c r="F181"/>
      <c r="G181"/>
      <c r="H181"/>
      <c r="I181"/>
      <c r="J181"/>
      <c r="K181"/>
      <c r="L181"/>
      <c r="M181"/>
      <c r="N181"/>
      <c r="O181"/>
      <c r="P181"/>
      <c r="Q181"/>
      <c r="R181"/>
      <c r="S181"/>
      <c r="T181"/>
      <c r="U181"/>
      <c r="V181"/>
      <c r="W181"/>
      <c r="X181"/>
      <c r="Y181"/>
      <c r="Z181"/>
      <c r="AA181"/>
      <c r="AB181"/>
      <c r="AC181"/>
      <c r="AD181"/>
      <c r="AE181"/>
      <c r="AF181"/>
      <c r="AG181"/>
      <c r="AH181"/>
      <c r="AI181"/>
      <c r="AJ181"/>
      <c r="AK181"/>
      <c r="AL181"/>
      <c r="AM181"/>
      <c r="AN181"/>
      <c r="AO181"/>
      <c r="AP181"/>
      <c r="AQ181"/>
      <c r="AR181"/>
      <c r="AS181"/>
      <c r="AT181"/>
      <c r="AU181"/>
      <c r="AV181"/>
      <c r="AW181"/>
      <c r="AX181"/>
      <c r="AY181"/>
      <c r="AZ181"/>
      <c r="BA181"/>
      <c r="BB181"/>
      <c r="BC181"/>
      <c r="BD181"/>
      <c r="BE181"/>
      <c r="BF181"/>
      <c r="BG181"/>
      <c r="BH181"/>
      <c r="BI181"/>
      <c r="BJ181"/>
      <c r="BK181"/>
      <c r="BL181"/>
    </row>
    <row r="182" spans="1:64">
      <c r="A182"/>
      <c r="C182"/>
      <c r="D182"/>
      <c r="E182"/>
      <c r="F182"/>
      <c r="G182"/>
      <c r="H182"/>
      <c r="I182"/>
      <c r="J182"/>
      <c r="K182"/>
      <c r="L182"/>
      <c r="M182"/>
      <c r="N182"/>
      <c r="O182"/>
      <c r="P182"/>
      <c r="Q182"/>
      <c r="R182"/>
      <c r="S182"/>
      <c r="T182"/>
      <c r="U182"/>
      <c r="V182"/>
      <c r="W182"/>
      <c r="X182"/>
      <c r="Y182"/>
      <c r="Z182"/>
      <c r="AA182"/>
      <c r="AB182"/>
      <c r="AC182"/>
      <c r="AD182"/>
      <c r="AE182"/>
      <c r="AF182"/>
      <c r="AG182"/>
      <c r="AH182"/>
      <c r="AI182"/>
      <c r="AJ182"/>
      <c r="AK182"/>
      <c r="AL182"/>
      <c r="AM182"/>
      <c r="AN182"/>
      <c r="AO182"/>
      <c r="AP182"/>
      <c r="AQ182"/>
      <c r="AR182"/>
      <c r="AS182"/>
      <c r="AT182"/>
      <c r="AU182"/>
      <c r="AV182"/>
      <c r="AW182"/>
      <c r="AX182"/>
      <c r="AY182"/>
      <c r="AZ182"/>
      <c r="BA182"/>
      <c r="BB182"/>
      <c r="BC182"/>
      <c r="BD182"/>
      <c r="BE182"/>
      <c r="BF182"/>
      <c r="BG182"/>
      <c r="BH182"/>
      <c r="BI182"/>
      <c r="BJ182"/>
      <c r="BK182"/>
      <c r="BL182"/>
    </row>
    <row r="183" spans="1:64">
      <c r="A183"/>
      <c r="B183" s="36"/>
      <c r="C183"/>
      <c r="D183"/>
      <c r="E183"/>
      <c r="F183"/>
      <c r="G183"/>
      <c r="H183"/>
      <c r="I183"/>
      <c r="J183"/>
      <c r="K183"/>
      <c r="L183"/>
      <c r="M183"/>
      <c r="N183"/>
      <c r="O183"/>
      <c r="P183"/>
      <c r="Q183"/>
      <c r="R183"/>
      <c r="S183"/>
      <c r="T183"/>
      <c r="U183"/>
      <c r="V183"/>
      <c r="W183"/>
      <c r="X183"/>
      <c r="Y183"/>
      <c r="Z183"/>
      <c r="AA183"/>
      <c r="AB183"/>
      <c r="AC183"/>
      <c r="AD183"/>
      <c r="AE183"/>
      <c r="AF183"/>
      <c r="AG183"/>
      <c r="AH183"/>
      <c r="AI183"/>
      <c r="AJ183"/>
      <c r="AK183"/>
      <c r="AL183"/>
      <c r="AM183"/>
      <c r="AN183"/>
      <c r="AO183"/>
      <c r="AP183"/>
      <c r="AQ183"/>
      <c r="AR183"/>
      <c r="AS183"/>
      <c r="AT183"/>
      <c r="AU183"/>
      <c r="AV183"/>
      <c r="AW183"/>
      <c r="AX183"/>
      <c r="AY183"/>
      <c r="AZ183"/>
      <c r="BA183"/>
      <c r="BB183"/>
      <c r="BC183"/>
      <c r="BD183"/>
      <c r="BE183"/>
      <c r="BF183"/>
      <c r="BG183"/>
      <c r="BH183"/>
      <c r="BI183"/>
      <c r="BJ183"/>
      <c r="BK183"/>
      <c r="BL183"/>
    </row>
    <row r="184" spans="1:64">
      <c r="A184"/>
      <c r="C184"/>
      <c r="D184"/>
      <c r="E184"/>
      <c r="F184"/>
      <c r="G184"/>
      <c r="H184"/>
      <c r="I184"/>
      <c r="J184"/>
      <c r="K184"/>
      <c r="L184"/>
      <c r="M184"/>
      <c r="N184"/>
      <c r="O184"/>
      <c r="P184"/>
      <c r="Q184"/>
      <c r="R184"/>
      <c r="S184"/>
      <c r="T184"/>
      <c r="U184"/>
      <c r="V184"/>
      <c r="W184"/>
      <c r="X184"/>
      <c r="Y184"/>
      <c r="Z184"/>
      <c r="AA184"/>
      <c r="AB184"/>
      <c r="AC184"/>
      <c r="AD184"/>
      <c r="AE184"/>
      <c r="AF184"/>
      <c r="AG184"/>
      <c r="AH184"/>
      <c r="AI184"/>
      <c r="AJ184"/>
      <c r="AK184"/>
      <c r="AL184"/>
      <c r="AM184"/>
      <c r="AN184"/>
      <c r="AO184"/>
      <c r="AP184"/>
      <c r="AQ184"/>
      <c r="AR184"/>
      <c r="AS184"/>
      <c r="AT184"/>
      <c r="AU184"/>
      <c r="AV184"/>
      <c r="AW184"/>
      <c r="AX184"/>
      <c r="AY184"/>
      <c r="AZ184"/>
      <c r="BA184"/>
      <c r="BB184"/>
      <c r="BC184"/>
      <c r="BD184"/>
      <c r="BE184"/>
      <c r="BF184"/>
      <c r="BG184"/>
      <c r="BH184"/>
      <c r="BI184"/>
      <c r="BJ184"/>
      <c r="BK184"/>
      <c r="BL184"/>
    </row>
    <row r="185" spans="1:64">
      <c r="A185"/>
      <c r="C185"/>
      <c r="D185"/>
      <c r="E185"/>
      <c r="F185"/>
      <c r="G185"/>
      <c r="H185"/>
      <c r="I185"/>
      <c r="J185"/>
      <c r="K185"/>
      <c r="L185"/>
      <c r="M185"/>
      <c r="N185"/>
      <c r="O185"/>
      <c r="P185"/>
      <c r="Q185"/>
      <c r="R185"/>
      <c r="S185"/>
      <c r="T185"/>
      <c r="U185"/>
      <c r="V185"/>
      <c r="W185"/>
      <c r="X185"/>
      <c r="Y185"/>
      <c r="Z185"/>
      <c r="AA185"/>
      <c r="AB185"/>
      <c r="AC185"/>
      <c r="AD185"/>
      <c r="AE185"/>
      <c r="AF185"/>
      <c r="AG185"/>
      <c r="AH185"/>
      <c r="AI185"/>
      <c r="AJ185"/>
      <c r="AK185"/>
      <c r="AL185"/>
      <c r="AM185"/>
      <c r="AN185"/>
      <c r="AO185"/>
      <c r="AP185"/>
      <c r="AQ185"/>
      <c r="AR185"/>
      <c r="AS185"/>
      <c r="AT185"/>
      <c r="AU185"/>
      <c r="AV185"/>
      <c r="AW185"/>
      <c r="AX185"/>
      <c r="AY185"/>
      <c r="AZ185"/>
      <c r="BA185"/>
      <c r="BB185"/>
      <c r="BC185"/>
      <c r="BD185"/>
      <c r="BE185"/>
      <c r="BF185"/>
      <c r="BG185"/>
      <c r="BH185"/>
      <c r="BI185"/>
      <c r="BJ185"/>
      <c r="BK185"/>
      <c r="BL185"/>
    </row>
    <row r="186" spans="1:64">
      <c r="A186"/>
      <c r="C186"/>
      <c r="D186"/>
      <c r="E186"/>
      <c r="F186"/>
      <c r="G186"/>
      <c r="H186"/>
      <c r="I186"/>
      <c r="J186"/>
      <c r="K186"/>
      <c r="L186"/>
      <c r="M186"/>
      <c r="N186"/>
      <c r="O186"/>
      <c r="P186"/>
      <c r="Q186"/>
      <c r="R186"/>
      <c r="S186"/>
      <c r="T186"/>
      <c r="U186"/>
      <c r="V186"/>
      <c r="W186"/>
      <c r="X186"/>
      <c r="Y186"/>
      <c r="Z186"/>
      <c r="AA186"/>
      <c r="AB186"/>
      <c r="AC186"/>
      <c r="AD186"/>
      <c r="AE186"/>
      <c r="AF186"/>
      <c r="AG186"/>
      <c r="AH186"/>
      <c r="AI186"/>
      <c r="AJ186"/>
      <c r="AK186"/>
      <c r="AL186"/>
      <c r="AM186"/>
      <c r="AN186"/>
      <c r="AO186"/>
      <c r="AP186"/>
      <c r="AQ186"/>
      <c r="AR186"/>
      <c r="AS186"/>
      <c r="AT186"/>
      <c r="AU186"/>
      <c r="AV186"/>
      <c r="AW186"/>
      <c r="AX186"/>
      <c r="AY186"/>
      <c r="AZ186"/>
      <c r="BA186"/>
      <c r="BB186"/>
      <c r="BC186"/>
      <c r="BD186"/>
      <c r="BE186"/>
      <c r="BF186"/>
      <c r="BG186"/>
      <c r="BH186"/>
      <c r="BI186"/>
      <c r="BJ186"/>
      <c r="BK186"/>
      <c r="BL186"/>
    </row>
    <row r="187" spans="1:64">
      <c r="A187"/>
      <c r="C187"/>
      <c r="D187"/>
      <c r="E187"/>
      <c r="F187"/>
      <c r="G187"/>
      <c r="H187"/>
      <c r="I187"/>
      <c r="J187"/>
      <c r="K187"/>
      <c r="L187"/>
      <c r="M187"/>
      <c r="N187"/>
      <c r="O187"/>
      <c r="P187"/>
      <c r="Q187"/>
      <c r="R187"/>
      <c r="S187"/>
      <c r="T187"/>
      <c r="U187"/>
      <c r="V187"/>
      <c r="W187"/>
      <c r="X187"/>
      <c r="Y187"/>
      <c r="Z187"/>
      <c r="AA187"/>
      <c r="AB187"/>
      <c r="AC187"/>
      <c r="AD187"/>
      <c r="AE187"/>
      <c r="AF187"/>
      <c r="AG187"/>
      <c r="AH187"/>
      <c r="AI187"/>
      <c r="AJ187"/>
      <c r="AK187"/>
      <c r="AL187"/>
      <c r="AM187"/>
      <c r="AN187"/>
      <c r="AO187"/>
      <c r="AP187"/>
      <c r="AQ187"/>
      <c r="AR187"/>
      <c r="AS187"/>
      <c r="AT187"/>
      <c r="AU187"/>
      <c r="AV187"/>
      <c r="AW187"/>
      <c r="AX187"/>
      <c r="AY187"/>
      <c r="AZ187"/>
      <c r="BA187"/>
      <c r="BB187"/>
      <c r="BC187"/>
      <c r="BD187"/>
      <c r="BE187"/>
      <c r="BF187"/>
      <c r="BG187"/>
      <c r="BH187"/>
      <c r="BI187"/>
      <c r="BJ187"/>
      <c r="BK187"/>
      <c r="BL187"/>
    </row>
    <row r="188" spans="1:64">
      <c r="A188"/>
      <c r="C188"/>
      <c r="D188"/>
      <c r="E188"/>
      <c r="F188"/>
      <c r="G188"/>
      <c r="H188"/>
      <c r="I188"/>
      <c r="J188"/>
      <c r="K188"/>
      <c r="L188"/>
      <c r="M188"/>
      <c r="N188"/>
      <c r="O188"/>
      <c r="P188"/>
      <c r="Q188"/>
      <c r="R188"/>
      <c r="S188"/>
      <c r="T188"/>
      <c r="U188"/>
      <c r="V188"/>
      <c r="W188"/>
      <c r="X188"/>
      <c r="Y188"/>
      <c r="Z188"/>
      <c r="AA188"/>
      <c r="AB188"/>
      <c r="AC188"/>
      <c r="AD188"/>
      <c r="AE188"/>
      <c r="AF188"/>
      <c r="AG188"/>
      <c r="AH188"/>
      <c r="AI188"/>
      <c r="AJ188"/>
      <c r="AK188"/>
      <c r="AL188"/>
      <c r="AM188"/>
      <c r="AN188"/>
      <c r="AO188"/>
      <c r="AP188"/>
      <c r="AQ188"/>
      <c r="AR188"/>
      <c r="AS188"/>
      <c r="AT188"/>
      <c r="AU188"/>
      <c r="AV188"/>
      <c r="AW188"/>
      <c r="AX188"/>
      <c r="AY188"/>
      <c r="AZ188"/>
      <c r="BA188"/>
      <c r="BB188"/>
      <c r="BC188"/>
      <c r="BD188"/>
      <c r="BE188"/>
      <c r="BF188"/>
      <c r="BG188"/>
      <c r="BH188"/>
      <c r="BI188"/>
      <c r="BJ188"/>
      <c r="BK188"/>
      <c r="BL188"/>
    </row>
    <row r="189" spans="1:64">
      <c r="A189"/>
      <c r="C189"/>
      <c r="D189"/>
      <c r="E189"/>
      <c r="F189"/>
      <c r="G189"/>
      <c r="H189"/>
      <c r="I189"/>
      <c r="J189"/>
      <c r="K189"/>
      <c r="L189"/>
      <c r="M189"/>
      <c r="N189"/>
      <c r="O189"/>
      <c r="P189"/>
      <c r="Q189"/>
      <c r="R189"/>
      <c r="S189"/>
      <c r="T189"/>
      <c r="U189"/>
      <c r="V189"/>
      <c r="W189"/>
      <c r="X189"/>
      <c r="Y189"/>
      <c r="Z189"/>
      <c r="AA189"/>
      <c r="AB189"/>
      <c r="AC189"/>
      <c r="AD189"/>
      <c r="AE189"/>
      <c r="AF189"/>
      <c r="AG189"/>
      <c r="AH189"/>
      <c r="AI189"/>
      <c r="AJ189"/>
      <c r="AK189"/>
      <c r="AL189"/>
      <c r="AM189"/>
      <c r="AN189"/>
      <c r="AO189"/>
      <c r="AP189"/>
      <c r="AQ189"/>
      <c r="AR189"/>
      <c r="AS189"/>
      <c r="AT189"/>
      <c r="AU189"/>
      <c r="AV189"/>
      <c r="AW189"/>
      <c r="AX189"/>
      <c r="AY189"/>
      <c r="AZ189"/>
      <c r="BA189"/>
      <c r="BB189"/>
      <c r="BC189"/>
      <c r="BD189"/>
      <c r="BE189"/>
      <c r="BF189"/>
      <c r="BG189"/>
      <c r="BH189"/>
      <c r="BI189"/>
      <c r="BJ189"/>
      <c r="BK189"/>
      <c r="BL189"/>
    </row>
    <row r="190" spans="1:64">
      <c r="A190"/>
      <c r="C190"/>
      <c r="D190"/>
      <c r="E190"/>
      <c r="F190"/>
      <c r="G190"/>
      <c r="H190"/>
      <c r="I190"/>
      <c r="J190"/>
      <c r="K190"/>
      <c r="L190"/>
      <c r="M190"/>
      <c r="N190"/>
      <c r="O190"/>
      <c r="P190"/>
      <c r="Q190"/>
      <c r="R190"/>
      <c r="S190"/>
      <c r="T190"/>
      <c r="U190"/>
      <c r="V190"/>
      <c r="W190"/>
      <c r="X190"/>
      <c r="Y190"/>
      <c r="Z190"/>
      <c r="AA190"/>
      <c r="AB190"/>
      <c r="AC190"/>
      <c r="AD190"/>
      <c r="AE190"/>
      <c r="AF190"/>
      <c r="AG190"/>
      <c r="AH190"/>
      <c r="AI190"/>
      <c r="AJ190"/>
      <c r="AK190"/>
      <c r="AL190"/>
      <c r="AM190"/>
      <c r="AN190"/>
      <c r="AO190"/>
      <c r="AP190"/>
      <c r="AQ190"/>
      <c r="AR190"/>
      <c r="AS190"/>
      <c r="AT190"/>
      <c r="AU190"/>
      <c r="AV190"/>
      <c r="AW190"/>
      <c r="AX190"/>
      <c r="AY190"/>
      <c r="AZ190"/>
      <c r="BA190"/>
      <c r="BB190"/>
      <c r="BC190"/>
      <c r="BD190"/>
      <c r="BE190"/>
      <c r="BF190"/>
      <c r="BG190"/>
      <c r="BH190"/>
      <c r="BI190"/>
      <c r="BJ190"/>
      <c r="BK190"/>
      <c r="BL190"/>
    </row>
    <row r="191" spans="1:64">
      <c r="A191"/>
      <c r="C191"/>
      <c r="D191"/>
      <c r="E191"/>
      <c r="F191"/>
      <c r="G191"/>
      <c r="H191"/>
      <c r="I191"/>
      <c r="J191"/>
      <c r="K191"/>
      <c r="L191"/>
      <c r="M191"/>
      <c r="N191"/>
      <c r="O191"/>
      <c r="P191"/>
      <c r="Q191"/>
      <c r="R191"/>
      <c r="S191"/>
      <c r="T191"/>
      <c r="U191"/>
      <c r="V191"/>
      <c r="W191"/>
      <c r="X191"/>
      <c r="Y191"/>
      <c r="Z191"/>
      <c r="AA191"/>
      <c r="AB191"/>
      <c r="AC191"/>
      <c r="AD191"/>
      <c r="AE191"/>
      <c r="AF191"/>
      <c r="AG191"/>
      <c r="AH191"/>
      <c r="AI191"/>
      <c r="AJ191"/>
      <c r="AK191"/>
      <c r="AL191"/>
      <c r="AM191"/>
      <c r="AN191"/>
      <c r="AO191"/>
      <c r="AP191"/>
      <c r="AQ191"/>
      <c r="AR191"/>
      <c r="AS191"/>
      <c r="AT191"/>
      <c r="AU191"/>
      <c r="AV191"/>
      <c r="AW191"/>
      <c r="AX191"/>
      <c r="AY191"/>
      <c r="AZ191"/>
      <c r="BA191"/>
      <c r="BB191"/>
      <c r="BC191"/>
      <c r="BD191"/>
      <c r="BE191"/>
      <c r="BF191"/>
      <c r="BG191"/>
      <c r="BH191"/>
      <c r="BI191"/>
      <c r="BJ191"/>
      <c r="BK191"/>
      <c r="BL191"/>
    </row>
    <row r="192" spans="1:64">
      <c r="A192"/>
      <c r="C192"/>
      <c r="D192"/>
      <c r="E192"/>
      <c r="F192"/>
      <c r="G192"/>
      <c r="H192"/>
      <c r="I192"/>
      <c r="J192"/>
      <c r="K192"/>
      <c r="L192"/>
      <c r="M192"/>
      <c r="N192"/>
      <c r="O192"/>
      <c r="P192"/>
      <c r="Q192"/>
      <c r="R192"/>
      <c r="S192"/>
      <c r="T192"/>
      <c r="U192"/>
      <c r="V192"/>
      <c r="W192"/>
      <c r="X192"/>
      <c r="Y192"/>
      <c r="Z192"/>
      <c r="AA192"/>
      <c r="AB192"/>
      <c r="AC192"/>
      <c r="AD192"/>
      <c r="AE192"/>
      <c r="AF192"/>
      <c r="AG192"/>
      <c r="AH192"/>
      <c r="AI192"/>
      <c r="AJ192"/>
      <c r="AK192"/>
      <c r="AL192"/>
      <c r="AM192"/>
      <c r="AN192"/>
      <c r="AO192"/>
      <c r="AP192"/>
      <c r="AQ192"/>
      <c r="AR192"/>
      <c r="AS192"/>
      <c r="AT192"/>
      <c r="AU192"/>
      <c r="AV192"/>
      <c r="AW192"/>
      <c r="AX192"/>
      <c r="AY192"/>
      <c r="AZ192"/>
      <c r="BA192"/>
      <c r="BB192"/>
      <c r="BC192"/>
      <c r="BD192"/>
      <c r="BE192"/>
      <c r="BF192"/>
      <c r="BG192"/>
      <c r="BH192"/>
      <c r="BI192"/>
      <c r="BJ192"/>
      <c r="BK192"/>
      <c r="BL192"/>
    </row>
    <row r="193" customFormat="1"/>
    <row r="194" customFormat="1"/>
    <row r="195" customFormat="1"/>
    <row r="196" customFormat="1"/>
    <row r="197" customFormat="1"/>
    <row r="198" customFormat="1"/>
    <row r="199" customFormat="1"/>
    <row r="200" customFormat="1"/>
    <row r="201" customFormat="1"/>
    <row r="202" customFormat="1"/>
    <row r="203" customFormat="1"/>
    <row r="204" customFormat="1"/>
    <row r="205" customFormat="1"/>
    <row r="206" customFormat="1"/>
    <row r="207" customFormat="1"/>
    <row r="208" customFormat="1"/>
    <row r="209" spans="1:64">
      <c r="A209"/>
      <c r="C209"/>
      <c r="D209"/>
      <c r="E209"/>
      <c r="F209"/>
      <c r="G209"/>
      <c r="H209"/>
      <c r="I209"/>
      <c r="J209"/>
      <c r="K209"/>
      <c r="L209"/>
      <c r="M209"/>
      <c r="N209"/>
      <c r="O209"/>
      <c r="P209"/>
      <c r="Q209"/>
      <c r="R209"/>
      <c r="S209"/>
      <c r="T209"/>
      <c r="U209"/>
      <c r="V209"/>
      <c r="W209"/>
      <c r="X209"/>
      <c r="Y209"/>
      <c r="Z209"/>
      <c r="AA209"/>
      <c r="AB209"/>
      <c r="AC209"/>
      <c r="AD209"/>
      <c r="AE209"/>
      <c r="AF209"/>
      <c r="AG209"/>
      <c r="AH209"/>
      <c r="AI209"/>
      <c r="AJ209"/>
      <c r="AK209"/>
      <c r="AL209"/>
      <c r="AM209"/>
      <c r="AN209"/>
      <c r="AO209"/>
      <c r="AP209"/>
      <c r="AQ209"/>
      <c r="AR209"/>
      <c r="AS209"/>
      <c r="AT209"/>
      <c r="AU209"/>
      <c r="AV209"/>
      <c r="AW209"/>
      <c r="AX209"/>
      <c r="AY209"/>
      <c r="AZ209"/>
      <c r="BA209"/>
      <c r="BB209"/>
      <c r="BC209"/>
      <c r="BD209"/>
      <c r="BE209"/>
      <c r="BF209"/>
      <c r="BG209"/>
      <c r="BH209"/>
      <c r="BI209"/>
      <c r="BJ209"/>
      <c r="BK209"/>
      <c r="BL209"/>
    </row>
    <row r="210" spans="1:64">
      <c r="A210"/>
      <c r="C210"/>
      <c r="D210"/>
      <c r="E210"/>
      <c r="F210"/>
      <c r="G210"/>
      <c r="H210"/>
      <c r="I210"/>
      <c r="J210"/>
      <c r="K210"/>
      <c r="L210"/>
      <c r="M210"/>
      <c r="N210"/>
      <c r="O210"/>
      <c r="P210"/>
      <c r="Q210"/>
      <c r="R210"/>
      <c r="S210"/>
      <c r="T210"/>
      <c r="U210"/>
      <c r="V210"/>
      <c r="W210"/>
      <c r="X210"/>
      <c r="Y210"/>
      <c r="Z210"/>
      <c r="AA210"/>
      <c r="AB210"/>
      <c r="AC210"/>
      <c r="AD210"/>
      <c r="AE210"/>
      <c r="AF210"/>
      <c r="AG210"/>
      <c r="AH210"/>
      <c r="AI210"/>
      <c r="AJ210"/>
      <c r="AK210"/>
      <c r="AL210"/>
      <c r="AM210"/>
      <c r="AN210"/>
      <c r="AO210"/>
      <c r="AP210"/>
      <c r="AQ210"/>
      <c r="AR210"/>
      <c r="AS210"/>
      <c r="AT210"/>
      <c r="AU210"/>
      <c r="AV210"/>
      <c r="AW210"/>
      <c r="AX210"/>
      <c r="AY210"/>
      <c r="AZ210"/>
      <c r="BA210"/>
      <c r="BB210"/>
      <c r="BC210"/>
      <c r="BD210"/>
      <c r="BE210"/>
      <c r="BF210"/>
      <c r="BG210"/>
      <c r="BH210"/>
      <c r="BI210"/>
      <c r="BJ210"/>
      <c r="BK210"/>
      <c r="BL210"/>
    </row>
    <row r="211" spans="1:64">
      <c r="A211"/>
      <c r="C211"/>
      <c r="D211"/>
      <c r="E211"/>
      <c r="F211"/>
      <c r="G211"/>
      <c r="H211"/>
      <c r="I211"/>
      <c r="J211"/>
      <c r="K211"/>
      <c r="L211"/>
      <c r="M211"/>
      <c r="N211"/>
      <c r="O211"/>
      <c r="P211"/>
      <c r="Q211"/>
      <c r="R211"/>
      <c r="S211"/>
      <c r="T211"/>
      <c r="U211"/>
      <c r="V211"/>
      <c r="W211"/>
      <c r="X211"/>
      <c r="Y211"/>
      <c r="Z211"/>
      <c r="AA211"/>
      <c r="AB211"/>
      <c r="AC211"/>
      <c r="AD211"/>
      <c r="AE211"/>
      <c r="AF211"/>
      <c r="AG211"/>
      <c r="AH211"/>
      <c r="AI211"/>
      <c r="AJ211"/>
      <c r="AK211"/>
      <c r="AL211"/>
      <c r="AM211"/>
      <c r="AN211"/>
      <c r="AO211"/>
      <c r="AP211"/>
      <c r="AQ211"/>
      <c r="AR211"/>
      <c r="AS211"/>
      <c r="AT211"/>
      <c r="AU211"/>
      <c r="AV211"/>
      <c r="AW211"/>
      <c r="AX211"/>
      <c r="AY211"/>
      <c r="AZ211"/>
      <c r="BA211"/>
      <c r="BB211"/>
      <c r="BC211"/>
      <c r="BD211"/>
      <c r="BE211"/>
      <c r="BF211"/>
      <c r="BG211"/>
      <c r="BH211"/>
      <c r="BI211"/>
      <c r="BJ211"/>
      <c r="BK211"/>
      <c r="BL211"/>
    </row>
    <row r="212" spans="1:64">
      <c r="A212"/>
      <c r="C212"/>
      <c r="D212"/>
      <c r="E212"/>
      <c r="F212"/>
      <c r="G212"/>
      <c r="H212"/>
      <c r="I212"/>
      <c r="J212"/>
      <c r="K212"/>
      <c r="L212"/>
      <c r="M212"/>
      <c r="N212"/>
      <c r="O212"/>
      <c r="P212"/>
      <c r="Q212"/>
      <c r="R212"/>
      <c r="S212"/>
      <c r="T212"/>
      <c r="U212"/>
      <c r="V212"/>
      <c r="W212"/>
      <c r="X212"/>
      <c r="Y212"/>
      <c r="Z212"/>
      <c r="AA212"/>
      <c r="AB212"/>
      <c r="AC212"/>
      <c r="AD212"/>
      <c r="AE212"/>
      <c r="AF212"/>
      <c r="AG212"/>
      <c r="AH212"/>
      <c r="AI212"/>
      <c r="AJ212"/>
      <c r="AK212"/>
      <c r="AL212"/>
      <c r="AM212"/>
      <c r="AN212"/>
      <c r="AO212"/>
      <c r="AP212"/>
      <c r="AQ212"/>
      <c r="AR212"/>
      <c r="AS212"/>
      <c r="AT212"/>
      <c r="AU212"/>
      <c r="AV212"/>
      <c r="AW212"/>
      <c r="AX212"/>
      <c r="AY212"/>
      <c r="AZ212"/>
      <c r="BA212"/>
      <c r="BB212"/>
      <c r="BC212"/>
      <c r="BD212"/>
      <c r="BE212"/>
      <c r="BF212"/>
      <c r="BG212"/>
      <c r="BH212"/>
      <c r="BI212"/>
      <c r="BJ212"/>
      <c r="BK212"/>
      <c r="BL212"/>
    </row>
    <row r="213" spans="1:64">
      <c r="A213"/>
      <c r="B213" s="36"/>
      <c r="C213"/>
      <c r="D213"/>
      <c r="E213"/>
      <c r="F213"/>
      <c r="G213"/>
      <c r="H213"/>
      <c r="I213"/>
      <c r="J213"/>
      <c r="K213"/>
      <c r="L213"/>
      <c r="M213"/>
      <c r="N213"/>
      <c r="O213"/>
      <c r="P213"/>
      <c r="Q213"/>
      <c r="R213"/>
      <c r="S213"/>
      <c r="T213"/>
      <c r="U213"/>
      <c r="V213"/>
      <c r="W213"/>
      <c r="X213"/>
      <c r="Y213"/>
      <c r="Z213"/>
      <c r="AA213"/>
      <c r="AB213"/>
      <c r="AC213"/>
      <c r="AD213"/>
      <c r="AE213"/>
      <c r="AF213"/>
      <c r="AG213"/>
      <c r="AH213"/>
      <c r="AI213"/>
      <c r="AJ213"/>
      <c r="AK213"/>
      <c r="AL213"/>
      <c r="AM213"/>
      <c r="AN213"/>
      <c r="AO213"/>
      <c r="AP213"/>
      <c r="AQ213"/>
      <c r="AR213"/>
      <c r="AS213"/>
      <c r="AT213"/>
      <c r="AU213"/>
      <c r="AV213"/>
      <c r="AW213"/>
      <c r="AX213"/>
      <c r="AY213"/>
      <c r="AZ213"/>
      <c r="BA213"/>
      <c r="BB213"/>
      <c r="BC213"/>
      <c r="BD213"/>
      <c r="BE213"/>
      <c r="BF213"/>
      <c r="BG213"/>
      <c r="BH213"/>
      <c r="BI213"/>
      <c r="BJ213"/>
      <c r="BK213"/>
      <c r="BL213"/>
    </row>
    <row r="214" spans="1:64">
      <c r="A214"/>
      <c r="C214"/>
      <c r="D214"/>
      <c r="E214"/>
      <c r="F214"/>
      <c r="G214"/>
      <c r="H214"/>
      <c r="I214"/>
      <c r="J214"/>
      <c r="K214"/>
      <c r="L214"/>
      <c r="M214"/>
      <c r="N214"/>
      <c r="O214"/>
      <c r="P214"/>
      <c r="Q214"/>
      <c r="R214"/>
      <c r="S214"/>
      <c r="T214"/>
      <c r="U214"/>
      <c r="V214"/>
      <c r="W214"/>
      <c r="X214"/>
      <c r="Y214"/>
      <c r="Z214"/>
      <c r="AA214"/>
      <c r="AB214"/>
      <c r="AC214"/>
      <c r="AD214"/>
      <c r="AE214"/>
      <c r="AF214"/>
      <c r="AG214"/>
      <c r="AH214"/>
      <c r="AI214"/>
      <c r="AJ214"/>
      <c r="AK214"/>
      <c r="AL214"/>
      <c r="AM214"/>
      <c r="AN214"/>
      <c r="AO214"/>
      <c r="AP214"/>
      <c r="AQ214"/>
      <c r="AR214"/>
      <c r="AS214"/>
      <c r="AT214"/>
      <c r="AU214"/>
      <c r="AV214"/>
      <c r="AW214"/>
      <c r="AX214"/>
      <c r="AY214"/>
      <c r="AZ214"/>
      <c r="BA214"/>
      <c r="BB214"/>
      <c r="BC214"/>
      <c r="BD214"/>
      <c r="BE214"/>
      <c r="BF214"/>
      <c r="BG214"/>
      <c r="BH214"/>
      <c r="BI214"/>
      <c r="BJ214"/>
      <c r="BK214"/>
      <c r="BL214"/>
    </row>
    <row r="215" spans="1:64">
      <c r="A215"/>
      <c r="C215"/>
      <c r="D215"/>
      <c r="E215"/>
      <c r="F215"/>
      <c r="G215"/>
      <c r="H215"/>
      <c r="I215"/>
      <c r="J215"/>
      <c r="K215"/>
      <c r="L215"/>
      <c r="M215"/>
      <c r="N215"/>
      <c r="O215"/>
      <c r="P215"/>
      <c r="Q215"/>
      <c r="R215"/>
      <c r="S215"/>
      <c r="T215"/>
      <c r="U215"/>
      <c r="V215"/>
      <c r="W215"/>
      <c r="X215"/>
      <c r="Y215"/>
      <c r="Z215"/>
      <c r="AA215"/>
      <c r="AB215"/>
      <c r="AC215"/>
      <c r="AD215"/>
      <c r="AE215"/>
      <c r="AF215"/>
      <c r="AG215"/>
      <c r="AH215"/>
      <c r="AI215"/>
      <c r="AJ215"/>
      <c r="AK215"/>
      <c r="AL215"/>
      <c r="AM215"/>
      <c r="AN215"/>
      <c r="AO215"/>
      <c r="AP215"/>
      <c r="AQ215"/>
      <c r="AR215"/>
      <c r="AS215"/>
      <c r="AT215"/>
      <c r="AU215"/>
      <c r="AV215"/>
      <c r="AW215"/>
      <c r="AX215"/>
      <c r="AY215"/>
      <c r="AZ215"/>
      <c r="BA215"/>
      <c r="BB215"/>
      <c r="BC215"/>
      <c r="BD215"/>
      <c r="BE215"/>
      <c r="BF215"/>
      <c r="BG215"/>
      <c r="BH215"/>
      <c r="BI215"/>
      <c r="BJ215"/>
      <c r="BK215"/>
      <c r="BL215"/>
    </row>
    <row r="216" spans="1:64">
      <c r="A216"/>
      <c r="C216"/>
      <c r="D216"/>
      <c r="E216"/>
      <c r="F216"/>
      <c r="G216"/>
      <c r="H216"/>
      <c r="I216"/>
      <c r="J216"/>
      <c r="K216"/>
      <c r="L216"/>
      <c r="M216"/>
      <c r="N216"/>
      <c r="O216"/>
      <c r="P216"/>
      <c r="Q216"/>
      <c r="R216"/>
      <c r="S216"/>
      <c r="T216"/>
      <c r="U216"/>
      <c r="V216"/>
      <c r="W216"/>
      <c r="X216"/>
      <c r="Y216"/>
      <c r="Z216"/>
      <c r="AA216"/>
      <c r="AB216"/>
      <c r="AC216"/>
      <c r="AD216"/>
      <c r="AE216"/>
      <c r="AF216"/>
      <c r="AG216"/>
      <c r="AH216"/>
      <c r="AI216"/>
      <c r="AJ216"/>
      <c r="AK216"/>
      <c r="AL216"/>
      <c r="AM216"/>
      <c r="AN216"/>
      <c r="AO216"/>
      <c r="AP216"/>
      <c r="AQ216"/>
      <c r="AR216"/>
      <c r="AS216"/>
      <c r="AT216"/>
      <c r="AU216"/>
      <c r="AV216"/>
      <c r="AW216"/>
      <c r="AX216"/>
      <c r="AY216"/>
      <c r="AZ216"/>
      <c r="BA216"/>
      <c r="BB216"/>
      <c r="BC216"/>
      <c r="BD216"/>
      <c r="BE216"/>
      <c r="BF216"/>
      <c r="BG216"/>
      <c r="BH216"/>
      <c r="BI216"/>
      <c r="BJ216"/>
      <c r="BK216"/>
      <c r="BL216"/>
    </row>
    <row r="217" spans="1:64">
      <c r="A217"/>
      <c r="C217"/>
      <c r="D217"/>
      <c r="E217"/>
      <c r="F217"/>
      <c r="G217"/>
      <c r="H217"/>
      <c r="I217"/>
      <c r="J217"/>
      <c r="K217"/>
      <c r="L217"/>
      <c r="M217"/>
      <c r="N217"/>
      <c r="O217"/>
      <c r="P217"/>
      <c r="Q217"/>
      <c r="R217"/>
      <c r="S217"/>
      <c r="T217"/>
      <c r="U217"/>
      <c r="V217"/>
      <c r="W217"/>
      <c r="X217"/>
      <c r="Y217"/>
      <c r="Z217"/>
      <c r="AA217"/>
      <c r="AB217"/>
      <c r="AC217"/>
      <c r="AD217"/>
      <c r="AE217"/>
      <c r="AF217"/>
      <c r="AG217"/>
      <c r="AH217"/>
      <c r="AI217"/>
      <c r="AJ217"/>
      <c r="AK217"/>
      <c r="AL217"/>
      <c r="AM217"/>
      <c r="AN217"/>
      <c r="AO217"/>
      <c r="AP217"/>
      <c r="AQ217"/>
      <c r="AR217"/>
      <c r="AS217"/>
      <c r="AT217"/>
      <c r="AU217"/>
      <c r="AV217"/>
      <c r="AW217"/>
      <c r="AX217"/>
      <c r="AY217"/>
      <c r="AZ217"/>
      <c r="BA217"/>
      <c r="BB217"/>
      <c r="BC217"/>
      <c r="BD217"/>
      <c r="BE217"/>
      <c r="BF217"/>
      <c r="BG217"/>
      <c r="BH217"/>
      <c r="BI217"/>
      <c r="BJ217"/>
      <c r="BK217"/>
      <c r="BL217"/>
    </row>
    <row r="218" spans="1:64">
      <c r="A218"/>
      <c r="C218"/>
      <c r="D218"/>
      <c r="E218"/>
      <c r="F218"/>
      <c r="G218"/>
      <c r="H218"/>
      <c r="I218"/>
      <c r="J218"/>
      <c r="K218"/>
      <c r="L218"/>
      <c r="M218"/>
      <c r="N218"/>
      <c r="O218"/>
      <c r="P218"/>
      <c r="Q218"/>
      <c r="R218"/>
      <c r="S218"/>
      <c r="T218"/>
      <c r="U218"/>
      <c r="V218"/>
      <c r="W218"/>
      <c r="X218"/>
      <c r="Y218"/>
      <c r="Z218"/>
      <c r="AA218"/>
      <c r="AB218"/>
      <c r="AC218"/>
      <c r="AD218"/>
      <c r="AE218"/>
      <c r="AF218"/>
      <c r="AG218"/>
      <c r="AH218"/>
      <c r="AI218"/>
      <c r="AJ218"/>
      <c r="AK218"/>
      <c r="AL218"/>
      <c r="AM218"/>
      <c r="AN218"/>
      <c r="AO218"/>
      <c r="AP218"/>
      <c r="AQ218"/>
      <c r="AR218"/>
      <c r="AS218"/>
      <c r="AT218"/>
      <c r="AU218"/>
      <c r="AV218"/>
      <c r="AW218"/>
      <c r="AX218"/>
      <c r="AY218"/>
      <c r="AZ218"/>
      <c r="BA218"/>
      <c r="BB218"/>
      <c r="BC218"/>
      <c r="BD218"/>
      <c r="BE218"/>
      <c r="BF218"/>
      <c r="BG218"/>
      <c r="BH218"/>
      <c r="BI218"/>
      <c r="BJ218"/>
      <c r="BK218"/>
      <c r="BL218"/>
    </row>
    <row r="219" spans="1:64">
      <c r="A219"/>
      <c r="C219"/>
      <c r="D219"/>
      <c r="E219"/>
      <c r="F219"/>
      <c r="G219"/>
      <c r="H219"/>
      <c r="I219"/>
      <c r="J219"/>
      <c r="K219"/>
      <c r="L219"/>
      <c r="M219"/>
      <c r="N219"/>
      <c r="O219"/>
      <c r="P219"/>
      <c r="Q219"/>
      <c r="R219"/>
      <c r="S219"/>
      <c r="T219"/>
      <c r="U219"/>
      <c r="V219"/>
      <c r="W219"/>
      <c r="X219"/>
      <c r="Y219"/>
      <c r="Z219"/>
      <c r="AA219"/>
      <c r="AB219"/>
      <c r="AC219"/>
      <c r="AD219"/>
      <c r="AE219"/>
      <c r="AF219"/>
      <c r="AG219"/>
      <c r="AH219"/>
      <c r="AI219"/>
      <c r="AJ219"/>
      <c r="AK219"/>
      <c r="AL219"/>
      <c r="AM219"/>
      <c r="AN219"/>
      <c r="AO219"/>
      <c r="AP219"/>
      <c r="AQ219"/>
      <c r="AR219"/>
      <c r="AS219"/>
      <c r="AT219"/>
      <c r="AU219"/>
      <c r="AV219"/>
      <c r="AW219"/>
      <c r="AX219"/>
      <c r="AY219"/>
      <c r="AZ219"/>
      <c r="BA219"/>
      <c r="BB219"/>
      <c r="BC219"/>
      <c r="BD219"/>
      <c r="BE219"/>
      <c r="BF219"/>
      <c r="BG219"/>
      <c r="BH219"/>
      <c r="BI219"/>
      <c r="BJ219"/>
      <c r="BK219"/>
      <c r="BL219"/>
    </row>
    <row r="220" spans="1:64">
      <c r="A220"/>
      <c r="C220"/>
      <c r="D220"/>
      <c r="E220"/>
      <c r="F220"/>
      <c r="G220"/>
      <c r="H220"/>
      <c r="I220"/>
      <c r="J220"/>
      <c r="K220"/>
      <c r="L220"/>
      <c r="M220"/>
      <c r="N220"/>
      <c r="O220"/>
      <c r="P220"/>
      <c r="Q220"/>
      <c r="R220"/>
      <c r="S220"/>
      <c r="T220"/>
      <c r="U220"/>
      <c r="V220"/>
      <c r="W220"/>
      <c r="X220"/>
      <c r="Y220"/>
      <c r="Z220"/>
      <c r="AA220"/>
      <c r="AB220"/>
      <c r="AC220"/>
      <c r="AD220"/>
      <c r="AE220"/>
      <c r="AF220"/>
      <c r="AG220"/>
      <c r="AH220"/>
      <c r="AI220"/>
      <c r="AJ220"/>
      <c r="AK220"/>
      <c r="AL220"/>
      <c r="AM220"/>
      <c r="AN220"/>
      <c r="AO220"/>
      <c r="AP220"/>
      <c r="AQ220"/>
      <c r="AR220"/>
      <c r="AS220"/>
      <c r="AT220"/>
      <c r="AU220"/>
      <c r="AV220"/>
      <c r="AW220"/>
      <c r="AX220"/>
      <c r="AY220"/>
      <c r="AZ220"/>
      <c r="BA220"/>
      <c r="BB220"/>
      <c r="BC220"/>
      <c r="BD220"/>
      <c r="BE220"/>
      <c r="BF220"/>
      <c r="BG220"/>
      <c r="BH220"/>
      <c r="BI220"/>
      <c r="BJ220"/>
      <c r="BK220"/>
      <c r="BL220"/>
    </row>
    <row r="221" spans="1:64">
      <c r="A221"/>
      <c r="C221"/>
      <c r="D221"/>
      <c r="E221"/>
      <c r="F221"/>
      <c r="G221"/>
      <c r="H221"/>
      <c r="I221"/>
      <c r="J221"/>
      <c r="K221"/>
      <c r="L221"/>
      <c r="M221"/>
      <c r="N221"/>
      <c r="O221"/>
      <c r="P221"/>
      <c r="Q221"/>
      <c r="R221"/>
      <c r="S221"/>
      <c r="T221"/>
      <c r="U221"/>
      <c r="V221"/>
      <c r="W221"/>
      <c r="X221"/>
      <c r="Y221"/>
      <c r="Z221"/>
      <c r="AA221"/>
      <c r="AB221"/>
      <c r="AC221"/>
      <c r="AD221"/>
      <c r="AE221"/>
      <c r="AF221"/>
      <c r="AG221"/>
      <c r="AH221"/>
      <c r="AI221"/>
      <c r="AJ221"/>
      <c r="AK221"/>
      <c r="AL221"/>
      <c r="AM221"/>
      <c r="AN221"/>
      <c r="AO221"/>
      <c r="AP221"/>
      <c r="AQ221"/>
      <c r="AR221"/>
      <c r="AS221"/>
      <c r="AT221"/>
      <c r="AU221"/>
      <c r="AV221"/>
      <c r="AW221"/>
      <c r="AX221"/>
      <c r="AY221"/>
      <c r="AZ221"/>
      <c r="BA221"/>
      <c r="BB221"/>
      <c r="BC221"/>
      <c r="BD221"/>
      <c r="BE221"/>
      <c r="BF221"/>
      <c r="BG221"/>
      <c r="BH221"/>
      <c r="BI221"/>
      <c r="BJ221"/>
      <c r="BK221"/>
      <c r="BL221"/>
    </row>
    <row r="222" spans="1:64">
      <c r="A222"/>
      <c r="C222"/>
      <c r="D222"/>
      <c r="E222"/>
      <c r="F222"/>
      <c r="G222"/>
      <c r="H222"/>
      <c r="I222"/>
      <c r="J222"/>
      <c r="K222"/>
      <c r="L222"/>
      <c r="M222"/>
      <c r="N222"/>
      <c r="O222"/>
      <c r="P222"/>
      <c r="Q222"/>
      <c r="R222"/>
      <c r="S222"/>
      <c r="T222"/>
      <c r="U222"/>
      <c r="V222"/>
      <c r="W222"/>
      <c r="X222"/>
      <c r="Y222"/>
      <c r="Z222"/>
      <c r="AA222"/>
      <c r="AB222"/>
      <c r="AC222"/>
      <c r="AD222"/>
      <c r="AE222"/>
      <c r="AF222"/>
      <c r="AG222"/>
      <c r="AH222"/>
      <c r="AI222"/>
      <c r="AJ222"/>
      <c r="AK222"/>
      <c r="AL222"/>
      <c r="AM222"/>
      <c r="AN222"/>
      <c r="AO222"/>
      <c r="AP222"/>
      <c r="AQ222"/>
      <c r="AR222"/>
      <c r="AS222"/>
      <c r="AT222"/>
      <c r="AU222"/>
      <c r="AV222"/>
      <c r="AW222"/>
      <c r="AX222"/>
      <c r="AY222"/>
      <c r="AZ222"/>
      <c r="BA222"/>
      <c r="BB222"/>
      <c r="BC222"/>
      <c r="BD222"/>
      <c r="BE222"/>
      <c r="BF222"/>
      <c r="BG222"/>
      <c r="BH222"/>
      <c r="BI222"/>
      <c r="BJ222"/>
      <c r="BK222"/>
      <c r="BL222"/>
    </row>
    <row r="223" spans="1:64">
      <c r="A223"/>
      <c r="C223"/>
      <c r="D223"/>
      <c r="E223"/>
      <c r="F223"/>
      <c r="G223"/>
      <c r="H223"/>
      <c r="I223"/>
      <c r="J223"/>
      <c r="K223"/>
      <c r="L223"/>
      <c r="M223"/>
      <c r="N223"/>
      <c r="O223"/>
      <c r="P223"/>
      <c r="Q223"/>
      <c r="R223"/>
      <c r="S223"/>
      <c r="T223"/>
      <c r="U223"/>
      <c r="V223"/>
      <c r="W223"/>
      <c r="X223"/>
      <c r="Y223"/>
      <c r="Z223"/>
      <c r="AA223"/>
      <c r="AB223"/>
      <c r="AC223"/>
      <c r="AD223"/>
      <c r="AE223"/>
      <c r="AF223"/>
      <c r="AG223"/>
      <c r="AH223"/>
      <c r="AI223"/>
      <c r="AJ223"/>
      <c r="AK223"/>
      <c r="AL223"/>
      <c r="AM223"/>
      <c r="AN223"/>
      <c r="AO223"/>
      <c r="AP223"/>
      <c r="AQ223"/>
      <c r="AR223"/>
      <c r="AS223"/>
      <c r="AT223"/>
      <c r="AU223"/>
      <c r="AV223"/>
      <c r="AW223"/>
      <c r="AX223"/>
      <c r="AY223"/>
      <c r="AZ223"/>
      <c r="BA223"/>
      <c r="BB223"/>
      <c r="BC223"/>
      <c r="BD223"/>
      <c r="BE223"/>
      <c r="BF223"/>
      <c r="BG223"/>
      <c r="BH223"/>
      <c r="BI223"/>
      <c r="BJ223"/>
      <c r="BK223"/>
      <c r="BL223"/>
    </row>
    <row r="224" spans="1:64">
      <c r="A224"/>
      <c r="C224"/>
      <c r="D224"/>
      <c r="E224"/>
      <c r="F224"/>
      <c r="G224"/>
      <c r="H224"/>
      <c r="I224"/>
      <c r="J224"/>
      <c r="K224"/>
      <c r="L224"/>
      <c r="M224"/>
      <c r="N224"/>
      <c r="O224"/>
      <c r="P224"/>
      <c r="Q224"/>
      <c r="R224"/>
      <c r="S224"/>
      <c r="T224"/>
      <c r="U224"/>
      <c r="V224"/>
      <c r="W224"/>
      <c r="X224"/>
      <c r="Y224"/>
      <c r="Z224"/>
      <c r="AA224"/>
      <c r="AB224"/>
      <c r="AC224"/>
      <c r="AD224"/>
      <c r="AE224"/>
      <c r="AF224"/>
      <c r="AG224"/>
      <c r="AH224"/>
      <c r="AI224"/>
      <c r="AJ224"/>
      <c r="AK224"/>
      <c r="AL224"/>
      <c r="AM224"/>
      <c r="AN224"/>
      <c r="AO224"/>
      <c r="AP224"/>
      <c r="AQ224"/>
      <c r="AR224"/>
      <c r="AS224"/>
      <c r="AT224"/>
      <c r="AU224"/>
      <c r="AV224"/>
      <c r="AW224"/>
      <c r="AX224"/>
      <c r="AY224"/>
      <c r="AZ224"/>
      <c r="BA224"/>
      <c r="BB224"/>
      <c r="BC224"/>
      <c r="BD224"/>
      <c r="BE224"/>
      <c r="BF224"/>
      <c r="BG224"/>
      <c r="BH224"/>
      <c r="BI224"/>
      <c r="BJ224"/>
      <c r="BK224"/>
      <c r="BL224"/>
    </row>
    <row r="225" spans="1:64">
      <c r="A225"/>
      <c r="C225"/>
      <c r="D225"/>
      <c r="E225"/>
      <c r="F225"/>
      <c r="G225"/>
      <c r="H225"/>
      <c r="I225"/>
      <c r="J225"/>
      <c r="K225"/>
      <c r="L225"/>
      <c r="M225"/>
      <c r="N225"/>
      <c r="O225"/>
      <c r="P225"/>
      <c r="Q225"/>
      <c r="R225"/>
      <c r="S225"/>
      <c r="T225"/>
      <c r="U225"/>
      <c r="V225"/>
      <c r="W225"/>
      <c r="X225"/>
      <c r="Y225"/>
      <c r="Z225"/>
      <c r="AA225"/>
      <c r="AB225"/>
      <c r="AC225"/>
      <c r="AD225"/>
      <c r="AE225"/>
      <c r="AF225"/>
      <c r="AG225"/>
      <c r="AH225"/>
      <c r="AI225"/>
      <c r="AJ225"/>
      <c r="AK225"/>
      <c r="AL225"/>
      <c r="AM225"/>
      <c r="AN225"/>
      <c r="AO225"/>
      <c r="AP225"/>
      <c r="AQ225"/>
      <c r="AR225"/>
      <c r="AS225"/>
      <c r="AT225"/>
      <c r="AU225"/>
      <c r="AV225"/>
      <c r="AW225"/>
      <c r="AX225"/>
      <c r="AY225"/>
      <c r="AZ225"/>
      <c r="BA225"/>
      <c r="BB225"/>
      <c r="BC225"/>
      <c r="BD225"/>
      <c r="BE225"/>
      <c r="BF225"/>
      <c r="BG225"/>
      <c r="BH225"/>
      <c r="BI225"/>
      <c r="BJ225"/>
      <c r="BK225"/>
      <c r="BL225"/>
    </row>
    <row r="226" spans="1:64">
      <c r="A226"/>
      <c r="C226"/>
      <c r="D226"/>
      <c r="E226"/>
      <c r="F226"/>
      <c r="G226"/>
      <c r="H226"/>
      <c r="I226"/>
      <c r="J226"/>
      <c r="K226"/>
      <c r="L226"/>
      <c r="M226"/>
      <c r="N226"/>
      <c r="O226"/>
      <c r="P226"/>
      <c r="Q226"/>
      <c r="R226"/>
      <c r="S226"/>
      <c r="T226"/>
      <c r="U226"/>
      <c r="V226"/>
      <c r="W226"/>
      <c r="X226"/>
      <c r="Y226"/>
      <c r="Z226"/>
      <c r="AA226"/>
      <c r="AB226"/>
      <c r="AC226"/>
      <c r="AD226"/>
      <c r="AE226"/>
      <c r="AF226"/>
      <c r="AG226"/>
      <c r="AH226"/>
      <c r="AI226"/>
      <c r="AJ226"/>
      <c r="AK226"/>
      <c r="AL226"/>
      <c r="AM226"/>
      <c r="AN226"/>
      <c r="AO226"/>
      <c r="AP226"/>
      <c r="AQ226"/>
      <c r="AR226"/>
      <c r="AS226"/>
      <c r="AT226"/>
      <c r="AU226"/>
      <c r="AV226"/>
      <c r="AW226"/>
      <c r="AX226"/>
      <c r="AY226"/>
      <c r="AZ226"/>
      <c r="BA226"/>
      <c r="BB226"/>
      <c r="BC226"/>
      <c r="BD226"/>
      <c r="BE226"/>
      <c r="BF226"/>
      <c r="BG226"/>
      <c r="BH226"/>
      <c r="BI226"/>
      <c r="BJ226"/>
      <c r="BK226"/>
      <c r="BL226"/>
    </row>
    <row r="227" spans="1:64">
      <c r="A227"/>
      <c r="C227"/>
      <c r="D227"/>
      <c r="E227"/>
      <c r="F227"/>
      <c r="G227"/>
      <c r="H227"/>
      <c r="I227"/>
      <c r="J227"/>
      <c r="K227"/>
      <c r="L227"/>
      <c r="M227"/>
      <c r="N227"/>
      <c r="O227"/>
      <c r="P227"/>
      <c r="Q227"/>
      <c r="R227"/>
      <c r="S227"/>
      <c r="T227"/>
      <c r="U227"/>
      <c r="V227"/>
      <c r="W227"/>
      <c r="X227"/>
      <c r="Y227"/>
      <c r="Z227"/>
      <c r="AA227"/>
      <c r="AB227"/>
      <c r="AC227"/>
      <c r="AD227"/>
      <c r="AE227"/>
      <c r="AF227"/>
      <c r="AG227"/>
      <c r="AH227"/>
      <c r="AI227"/>
      <c r="AJ227"/>
      <c r="AK227"/>
      <c r="AL227"/>
      <c r="AM227"/>
      <c r="AN227"/>
      <c r="AO227"/>
      <c r="AP227"/>
      <c r="AQ227"/>
      <c r="AR227"/>
      <c r="AS227"/>
      <c r="AT227"/>
      <c r="AU227"/>
      <c r="AV227"/>
      <c r="AW227"/>
      <c r="AX227"/>
      <c r="AY227"/>
      <c r="AZ227"/>
      <c r="BA227"/>
      <c r="BB227"/>
      <c r="BC227"/>
      <c r="BD227"/>
      <c r="BE227"/>
      <c r="BF227"/>
      <c r="BG227"/>
      <c r="BH227"/>
      <c r="BI227"/>
      <c r="BJ227"/>
      <c r="BK227"/>
      <c r="BL227"/>
    </row>
    <row r="228" spans="1:64">
      <c r="A228"/>
      <c r="C228"/>
      <c r="D228"/>
      <c r="E228"/>
      <c r="F228"/>
      <c r="G228"/>
      <c r="H228"/>
      <c r="I228"/>
      <c r="J228"/>
      <c r="K228"/>
      <c r="L228"/>
      <c r="M228"/>
      <c r="N228"/>
      <c r="O228"/>
      <c r="P228"/>
      <c r="Q228"/>
      <c r="R228"/>
      <c r="S228"/>
      <c r="T228"/>
      <c r="U228"/>
      <c r="V228"/>
      <c r="W228"/>
      <c r="X228"/>
      <c r="Y228"/>
      <c r="Z228"/>
      <c r="AA228"/>
      <c r="AB228"/>
      <c r="AC228"/>
      <c r="AD228"/>
      <c r="AE228"/>
      <c r="AF228"/>
      <c r="AG228"/>
      <c r="AH228"/>
      <c r="AI228"/>
      <c r="AJ228"/>
      <c r="AK228"/>
      <c r="AL228"/>
      <c r="AM228"/>
      <c r="AN228"/>
      <c r="AO228"/>
      <c r="AP228"/>
      <c r="AQ228"/>
      <c r="AR228"/>
      <c r="AS228"/>
      <c r="AT228"/>
      <c r="AU228"/>
      <c r="AV228"/>
      <c r="AW228"/>
      <c r="AX228"/>
      <c r="AY228"/>
      <c r="AZ228"/>
      <c r="BA228"/>
      <c r="BB228"/>
      <c r="BC228"/>
      <c r="BD228"/>
      <c r="BE228"/>
      <c r="BF228"/>
      <c r="BG228"/>
      <c r="BH228"/>
      <c r="BI228"/>
      <c r="BJ228"/>
      <c r="BK228"/>
      <c r="BL228"/>
    </row>
    <row r="229" spans="1:64">
      <c r="A229"/>
      <c r="C229"/>
      <c r="D229"/>
      <c r="E229"/>
      <c r="F229"/>
      <c r="G229"/>
      <c r="H229"/>
      <c r="I229"/>
      <c r="J229"/>
      <c r="K229"/>
      <c r="L229"/>
      <c r="M229"/>
      <c r="N229"/>
      <c r="O229"/>
      <c r="P229"/>
      <c r="Q229"/>
      <c r="R229"/>
      <c r="S229"/>
      <c r="T229"/>
      <c r="U229"/>
      <c r="V229"/>
      <c r="W229"/>
      <c r="X229"/>
      <c r="Y229"/>
      <c r="Z229"/>
      <c r="AA229"/>
      <c r="AB229"/>
      <c r="AC229"/>
      <c r="AD229"/>
      <c r="AE229"/>
      <c r="AF229"/>
      <c r="AG229"/>
      <c r="AH229"/>
      <c r="AI229"/>
      <c r="AJ229"/>
      <c r="AK229"/>
      <c r="AL229"/>
      <c r="AM229"/>
      <c r="AN229"/>
      <c r="AO229"/>
      <c r="AP229"/>
      <c r="AQ229"/>
      <c r="AR229"/>
      <c r="AS229"/>
      <c r="AT229"/>
      <c r="AU229"/>
      <c r="AV229"/>
      <c r="AW229"/>
      <c r="AX229"/>
      <c r="AY229"/>
      <c r="AZ229"/>
      <c r="BA229"/>
      <c r="BB229"/>
      <c r="BC229"/>
      <c r="BD229"/>
      <c r="BE229"/>
      <c r="BF229"/>
      <c r="BG229"/>
      <c r="BH229"/>
      <c r="BI229"/>
      <c r="BJ229"/>
      <c r="BK229"/>
      <c r="BL229"/>
    </row>
    <row r="230" spans="1:64">
      <c r="A230"/>
      <c r="C230"/>
      <c r="D230"/>
      <c r="E230"/>
      <c r="F230"/>
      <c r="G230"/>
      <c r="H230"/>
      <c r="I230"/>
      <c r="J230"/>
      <c r="K230"/>
      <c r="L230"/>
      <c r="M230"/>
      <c r="N230"/>
      <c r="O230"/>
      <c r="P230"/>
      <c r="Q230"/>
      <c r="R230"/>
      <c r="S230"/>
      <c r="T230"/>
      <c r="U230"/>
      <c r="V230"/>
      <c r="W230"/>
      <c r="X230"/>
      <c r="Y230"/>
      <c r="Z230"/>
      <c r="AA230"/>
      <c r="AB230"/>
      <c r="AC230"/>
      <c r="AD230"/>
      <c r="AE230"/>
      <c r="AF230"/>
      <c r="AG230"/>
      <c r="AH230"/>
      <c r="AI230"/>
      <c r="AJ230"/>
      <c r="AK230"/>
      <c r="AL230"/>
      <c r="AM230"/>
      <c r="AN230"/>
      <c r="AO230"/>
      <c r="AP230"/>
      <c r="AQ230"/>
      <c r="AR230"/>
      <c r="AS230"/>
      <c r="AT230"/>
      <c r="AU230"/>
      <c r="AV230"/>
      <c r="AW230"/>
      <c r="AX230"/>
      <c r="AY230"/>
      <c r="AZ230"/>
      <c r="BA230"/>
      <c r="BB230"/>
      <c r="BC230"/>
      <c r="BD230"/>
      <c r="BE230"/>
      <c r="BF230"/>
      <c r="BG230"/>
      <c r="BH230"/>
      <c r="BI230"/>
      <c r="BJ230"/>
      <c r="BK230"/>
      <c r="BL230"/>
    </row>
    <row r="231" spans="1:64">
      <c r="A231"/>
      <c r="C231"/>
      <c r="D231"/>
      <c r="E231"/>
      <c r="F231"/>
      <c r="G231"/>
      <c r="H231"/>
      <c r="I231"/>
      <c r="J231"/>
      <c r="K231"/>
      <c r="L231"/>
      <c r="M231"/>
      <c r="N231"/>
      <c r="O231"/>
      <c r="P231"/>
      <c r="Q231"/>
      <c r="R231"/>
      <c r="S231"/>
      <c r="T231"/>
      <c r="U231"/>
      <c r="V231"/>
      <c r="W231"/>
      <c r="X231"/>
      <c r="Y231"/>
      <c r="Z231"/>
      <c r="AA231"/>
      <c r="AB231"/>
      <c r="AC231"/>
      <c r="AD231"/>
      <c r="AE231"/>
      <c r="AF231"/>
      <c r="AG231"/>
      <c r="AH231"/>
      <c r="AI231"/>
      <c r="AJ231"/>
      <c r="AK231"/>
      <c r="AL231"/>
      <c r="AM231"/>
      <c r="AN231"/>
      <c r="AO231"/>
      <c r="AP231"/>
      <c r="AQ231"/>
      <c r="AR231"/>
      <c r="AS231"/>
      <c r="AT231"/>
      <c r="AU231"/>
      <c r="AV231"/>
      <c r="AW231"/>
      <c r="AX231"/>
      <c r="AY231"/>
      <c r="AZ231"/>
      <c r="BA231"/>
      <c r="BB231"/>
      <c r="BC231"/>
      <c r="BD231"/>
      <c r="BE231"/>
      <c r="BF231"/>
      <c r="BG231"/>
      <c r="BH231"/>
      <c r="BI231"/>
      <c r="BJ231"/>
      <c r="BK231"/>
      <c r="BL231"/>
    </row>
    <row r="232" spans="1:64">
      <c r="A232"/>
      <c r="B232" s="36"/>
      <c r="C232"/>
      <c r="D232"/>
      <c r="E232"/>
      <c r="F232"/>
      <c r="G232"/>
      <c r="H232"/>
      <c r="I232"/>
      <c r="J232"/>
      <c r="K232"/>
      <c r="L232"/>
      <c r="M232"/>
      <c r="N232"/>
      <c r="O232"/>
      <c r="P232"/>
      <c r="Q232"/>
      <c r="R232"/>
      <c r="S232"/>
      <c r="T232"/>
      <c r="U232"/>
      <c r="V232"/>
      <c r="W232"/>
      <c r="X232"/>
      <c r="Y232"/>
      <c r="Z232"/>
      <c r="AA232"/>
      <c r="AB232"/>
      <c r="AC232"/>
      <c r="AD232"/>
      <c r="AE232"/>
      <c r="AF232"/>
      <c r="AG232"/>
      <c r="AH232"/>
      <c r="AI232"/>
      <c r="AJ232"/>
      <c r="AK232"/>
      <c r="AL232"/>
      <c r="AM232"/>
      <c r="AN232"/>
      <c r="AO232"/>
      <c r="AP232"/>
      <c r="AQ232"/>
      <c r="AR232"/>
      <c r="AS232"/>
      <c r="AT232"/>
      <c r="AU232"/>
      <c r="AV232"/>
      <c r="AW232"/>
      <c r="AX232"/>
      <c r="AY232"/>
      <c r="AZ232"/>
      <c r="BA232"/>
      <c r="BB232"/>
      <c r="BC232"/>
      <c r="BD232"/>
      <c r="BE232"/>
      <c r="BF232"/>
      <c r="BG232"/>
      <c r="BH232"/>
      <c r="BI232"/>
      <c r="BJ232"/>
      <c r="BK232"/>
      <c r="BL232"/>
    </row>
    <row r="233" spans="1:64">
      <c r="A233"/>
      <c r="C233"/>
      <c r="D233"/>
      <c r="E233"/>
      <c r="F233"/>
      <c r="G233"/>
      <c r="H233"/>
      <c r="I233"/>
      <c r="J233"/>
      <c r="K233"/>
      <c r="L233"/>
      <c r="M233"/>
      <c r="N233"/>
      <c r="O233"/>
      <c r="P233"/>
      <c r="Q233"/>
      <c r="R233"/>
      <c r="S233"/>
      <c r="T233"/>
      <c r="U233"/>
      <c r="V233"/>
      <c r="W233"/>
      <c r="X233"/>
      <c r="Y233"/>
      <c r="Z233"/>
      <c r="AA233"/>
      <c r="AB233"/>
      <c r="AC233"/>
      <c r="AD233"/>
      <c r="AE233"/>
      <c r="AF233"/>
      <c r="AG233"/>
      <c r="AH233"/>
      <c r="AI233"/>
      <c r="AJ233"/>
      <c r="AK233"/>
      <c r="AL233"/>
      <c r="AM233"/>
      <c r="AN233"/>
      <c r="AO233"/>
      <c r="AP233"/>
      <c r="AQ233"/>
      <c r="AR233"/>
      <c r="AS233"/>
      <c r="AT233"/>
      <c r="AU233"/>
      <c r="AV233"/>
      <c r="AW233"/>
      <c r="AX233"/>
      <c r="AY233"/>
      <c r="AZ233"/>
      <c r="BA233"/>
      <c r="BB233"/>
      <c r="BC233"/>
      <c r="BD233"/>
      <c r="BE233"/>
      <c r="BF233"/>
      <c r="BG233"/>
      <c r="BH233"/>
      <c r="BI233"/>
      <c r="BJ233"/>
      <c r="BK233"/>
      <c r="BL233"/>
    </row>
    <row r="234" spans="1:64">
      <c r="A234"/>
      <c r="C234"/>
      <c r="D234"/>
      <c r="E234"/>
      <c r="F234"/>
      <c r="G234"/>
      <c r="H234"/>
      <c r="I234"/>
      <c r="J234"/>
      <c r="K234"/>
      <c r="L234"/>
      <c r="M234"/>
      <c r="N234"/>
      <c r="O234"/>
      <c r="P234"/>
      <c r="Q234"/>
      <c r="R234"/>
      <c r="S234"/>
      <c r="T234"/>
      <c r="U234"/>
      <c r="V234"/>
      <c r="W234"/>
      <c r="X234"/>
      <c r="Y234"/>
      <c r="Z234"/>
      <c r="AA234"/>
      <c r="AB234"/>
      <c r="AC234"/>
      <c r="AD234"/>
      <c r="AE234"/>
      <c r="AF234"/>
      <c r="AG234"/>
      <c r="AH234"/>
      <c r="AI234"/>
      <c r="AJ234"/>
      <c r="AK234"/>
      <c r="AL234"/>
      <c r="AM234"/>
      <c r="AN234"/>
      <c r="AO234"/>
      <c r="AP234"/>
      <c r="AQ234"/>
      <c r="AR234"/>
      <c r="AS234"/>
      <c r="AT234"/>
      <c r="AU234"/>
      <c r="AV234"/>
      <c r="AW234"/>
      <c r="AX234"/>
      <c r="AY234"/>
      <c r="AZ234"/>
      <c r="BA234"/>
      <c r="BB234"/>
      <c r="BC234"/>
      <c r="BD234"/>
      <c r="BE234"/>
      <c r="BF234"/>
      <c r="BG234"/>
      <c r="BH234"/>
      <c r="BI234"/>
      <c r="BJ234"/>
      <c r="BK234"/>
      <c r="BL234"/>
    </row>
    <row r="235" spans="1:64">
      <c r="A235"/>
      <c r="C235"/>
      <c r="D235"/>
      <c r="E235"/>
      <c r="F235"/>
      <c r="G235"/>
      <c r="H235"/>
      <c r="I235"/>
      <c r="J235"/>
      <c r="K235"/>
      <c r="L235"/>
      <c r="M235"/>
      <c r="N235"/>
      <c r="O235"/>
      <c r="P235"/>
      <c r="Q235"/>
      <c r="R235"/>
      <c r="S235"/>
      <c r="T235"/>
      <c r="U235"/>
      <c r="V235"/>
      <c r="W235"/>
      <c r="X235"/>
      <c r="Y235"/>
      <c r="Z235"/>
      <c r="AA235"/>
      <c r="AB235"/>
      <c r="AC235"/>
      <c r="AD235"/>
      <c r="AE235"/>
      <c r="AF235"/>
      <c r="AG235"/>
      <c r="AH235"/>
      <c r="AI235"/>
      <c r="AJ235"/>
      <c r="AK235"/>
      <c r="AL235"/>
      <c r="AM235"/>
      <c r="AN235"/>
      <c r="AO235"/>
      <c r="AP235"/>
      <c r="AQ235"/>
      <c r="AR235"/>
      <c r="AS235"/>
      <c r="AT235"/>
      <c r="AU235"/>
      <c r="AV235"/>
      <c r="AW235"/>
      <c r="AX235"/>
      <c r="AY235"/>
      <c r="AZ235"/>
      <c r="BA235"/>
      <c r="BB235"/>
      <c r="BC235"/>
      <c r="BD235"/>
      <c r="BE235"/>
      <c r="BF235"/>
      <c r="BG235"/>
      <c r="BH235"/>
      <c r="BI235"/>
      <c r="BJ235"/>
      <c r="BK235"/>
      <c r="BL235"/>
    </row>
    <row r="236" spans="1:64">
      <c r="A236"/>
      <c r="C236"/>
      <c r="D236"/>
      <c r="E236"/>
      <c r="F236"/>
      <c r="G236"/>
      <c r="H236"/>
      <c r="I236"/>
      <c r="J236"/>
      <c r="K236"/>
      <c r="L236"/>
      <c r="M236"/>
      <c r="N236"/>
      <c r="O236"/>
      <c r="P236"/>
      <c r="Q236"/>
      <c r="R236"/>
      <c r="S236"/>
      <c r="T236"/>
      <c r="U236"/>
      <c r="V236"/>
      <c r="W236"/>
      <c r="X236"/>
      <c r="Y236"/>
      <c r="Z236"/>
      <c r="AA236"/>
      <c r="AB236"/>
      <c r="AC236"/>
      <c r="AD236"/>
      <c r="AE236"/>
      <c r="AF236"/>
      <c r="AG236"/>
      <c r="AH236"/>
      <c r="AI236"/>
      <c r="AJ236"/>
      <c r="AK236"/>
      <c r="AL236"/>
      <c r="AM236"/>
      <c r="AN236"/>
      <c r="AO236"/>
      <c r="AP236"/>
      <c r="AQ236"/>
      <c r="AR236"/>
      <c r="AS236"/>
      <c r="AT236"/>
      <c r="AU236"/>
      <c r="AV236"/>
      <c r="AW236"/>
      <c r="AX236"/>
      <c r="AY236"/>
      <c r="AZ236"/>
      <c r="BA236"/>
      <c r="BB236"/>
      <c r="BC236"/>
      <c r="BD236"/>
      <c r="BE236"/>
      <c r="BF236"/>
      <c r="BG236"/>
      <c r="BH236"/>
      <c r="BI236"/>
      <c r="BJ236"/>
      <c r="BK236"/>
      <c r="BL236"/>
    </row>
    <row r="237" spans="1:64">
      <c r="A237"/>
      <c r="C237"/>
      <c r="D237"/>
      <c r="E237"/>
      <c r="F237"/>
      <c r="G237"/>
      <c r="H237"/>
      <c r="I237"/>
      <c r="J237"/>
      <c r="K237"/>
      <c r="L237"/>
      <c r="M237"/>
      <c r="N237"/>
      <c r="O237"/>
      <c r="P237"/>
      <c r="Q237"/>
      <c r="R237"/>
      <c r="S237"/>
      <c r="T237"/>
      <c r="U237"/>
      <c r="V237"/>
      <c r="W237"/>
      <c r="X237"/>
      <c r="Y237"/>
      <c r="Z237"/>
      <c r="AA237"/>
      <c r="AB237"/>
      <c r="AC237"/>
      <c r="AD237"/>
      <c r="AE237"/>
      <c r="AF237"/>
      <c r="AG237"/>
      <c r="AH237"/>
      <c r="AI237"/>
      <c r="AJ237"/>
      <c r="AK237"/>
      <c r="AL237"/>
      <c r="AM237"/>
      <c r="AN237"/>
      <c r="AO237"/>
      <c r="AP237"/>
      <c r="AQ237"/>
      <c r="AR237"/>
      <c r="AS237"/>
      <c r="AT237"/>
      <c r="AU237"/>
      <c r="AV237"/>
      <c r="AW237"/>
      <c r="AX237"/>
      <c r="AY237"/>
      <c r="AZ237"/>
      <c r="BA237"/>
      <c r="BB237"/>
      <c r="BC237"/>
      <c r="BD237"/>
      <c r="BE237"/>
      <c r="BF237"/>
      <c r="BG237"/>
      <c r="BH237"/>
      <c r="BI237"/>
      <c r="BJ237"/>
      <c r="BK237"/>
      <c r="BL237"/>
    </row>
    <row r="238" spans="1:64">
      <c r="A238"/>
      <c r="C238"/>
      <c r="D238"/>
      <c r="E238"/>
      <c r="F238"/>
      <c r="G238"/>
      <c r="H238"/>
      <c r="I238"/>
      <c r="J238"/>
      <c r="K238"/>
      <c r="L238"/>
      <c r="M238"/>
      <c r="N238"/>
      <c r="O238"/>
      <c r="P238"/>
      <c r="Q238"/>
      <c r="R238"/>
      <c r="S238"/>
      <c r="T238"/>
      <c r="U238"/>
      <c r="V238"/>
      <c r="W238"/>
      <c r="X238"/>
      <c r="Y238"/>
      <c r="Z238"/>
      <c r="AA238"/>
      <c r="AB238"/>
      <c r="AC238"/>
      <c r="AD238"/>
      <c r="AE238"/>
      <c r="AF238"/>
      <c r="AG238"/>
      <c r="AH238"/>
      <c r="AI238"/>
      <c r="AJ238"/>
      <c r="AK238"/>
      <c r="AL238"/>
      <c r="AM238"/>
      <c r="AN238"/>
      <c r="AO238"/>
      <c r="AP238"/>
      <c r="AQ238"/>
      <c r="AR238"/>
      <c r="AS238"/>
      <c r="AT238"/>
      <c r="AU238"/>
      <c r="AV238"/>
      <c r="AW238"/>
      <c r="AX238"/>
      <c r="AY238"/>
      <c r="AZ238"/>
      <c r="BA238"/>
      <c r="BB238"/>
      <c r="BC238"/>
      <c r="BD238"/>
      <c r="BE238"/>
      <c r="BF238"/>
      <c r="BG238"/>
      <c r="BH238"/>
      <c r="BI238"/>
      <c r="BJ238"/>
      <c r="BK238"/>
      <c r="BL238"/>
    </row>
    <row r="239" spans="1:64">
      <c r="A239"/>
      <c r="C239"/>
      <c r="D239"/>
      <c r="E239"/>
      <c r="F239"/>
      <c r="G239"/>
      <c r="H239"/>
      <c r="I239"/>
      <c r="J239"/>
      <c r="K239"/>
      <c r="L239"/>
      <c r="M239"/>
      <c r="N239"/>
      <c r="O239"/>
      <c r="P239"/>
      <c r="Q239"/>
      <c r="R239"/>
      <c r="S239"/>
      <c r="T239"/>
      <c r="U239"/>
      <c r="V239"/>
      <c r="W239"/>
      <c r="X239"/>
      <c r="Y239"/>
      <c r="Z239"/>
      <c r="AA239"/>
      <c r="AB239"/>
      <c r="AC239"/>
      <c r="AD239"/>
      <c r="AE239"/>
      <c r="AF239"/>
      <c r="AG239"/>
      <c r="AH239"/>
      <c r="AI239"/>
      <c r="AJ239"/>
      <c r="AK239"/>
      <c r="AL239"/>
      <c r="AM239"/>
      <c r="AN239"/>
      <c r="AO239"/>
      <c r="AP239"/>
      <c r="AQ239"/>
      <c r="AR239"/>
      <c r="AS239"/>
      <c r="AT239"/>
      <c r="AU239"/>
      <c r="AV239"/>
      <c r="AW239"/>
      <c r="AX239"/>
      <c r="AY239"/>
      <c r="AZ239"/>
      <c r="BA239"/>
      <c r="BB239"/>
      <c r="BC239"/>
      <c r="BD239"/>
      <c r="BE239"/>
      <c r="BF239"/>
      <c r="BG239"/>
      <c r="BH239"/>
      <c r="BI239"/>
      <c r="BJ239"/>
      <c r="BK239"/>
      <c r="BL239"/>
    </row>
    <row r="240" spans="1:64">
      <c r="A240"/>
      <c r="C240"/>
      <c r="D240"/>
      <c r="E240"/>
      <c r="F240"/>
      <c r="G240"/>
      <c r="H240"/>
      <c r="I240"/>
      <c r="J240"/>
      <c r="K240"/>
      <c r="L240"/>
      <c r="M240"/>
      <c r="N240"/>
      <c r="O240"/>
      <c r="P240"/>
      <c r="Q240"/>
      <c r="R240"/>
      <c r="S240"/>
      <c r="T240"/>
      <c r="U240"/>
      <c r="V240"/>
      <c r="W240"/>
      <c r="X240"/>
      <c r="Y240"/>
      <c r="Z240"/>
      <c r="AA240"/>
      <c r="AB240"/>
      <c r="AC240"/>
      <c r="AD240"/>
      <c r="AE240"/>
      <c r="AF240"/>
      <c r="AG240"/>
      <c r="AH240"/>
      <c r="AI240"/>
      <c r="AJ240"/>
      <c r="AK240"/>
      <c r="AL240"/>
      <c r="AM240"/>
      <c r="AN240"/>
      <c r="AO240"/>
      <c r="AP240"/>
      <c r="AQ240"/>
      <c r="AR240"/>
      <c r="AS240"/>
      <c r="AT240"/>
      <c r="AU240"/>
      <c r="AV240"/>
      <c r="AW240"/>
      <c r="AX240"/>
      <c r="AY240"/>
      <c r="AZ240"/>
      <c r="BA240"/>
      <c r="BB240"/>
      <c r="BC240"/>
      <c r="BD240"/>
      <c r="BE240"/>
      <c r="BF240"/>
      <c r="BG240"/>
      <c r="BH240"/>
      <c r="BI240"/>
      <c r="BJ240"/>
      <c r="BK240"/>
      <c r="BL240"/>
    </row>
    <row r="241" spans="1:64">
      <c r="A241"/>
      <c r="C241"/>
      <c r="D241"/>
      <c r="E241"/>
      <c r="F241"/>
      <c r="G241"/>
      <c r="H241"/>
      <c r="I241"/>
      <c r="J241"/>
      <c r="K241"/>
      <c r="L241"/>
      <c r="M241"/>
      <c r="N241"/>
      <c r="O241"/>
      <c r="P241"/>
      <c r="Q241"/>
      <c r="R241"/>
      <c r="S241"/>
      <c r="T241"/>
      <c r="U241"/>
      <c r="V241"/>
      <c r="W241"/>
      <c r="X241"/>
      <c r="Y241"/>
      <c r="Z241"/>
      <c r="AA241"/>
      <c r="AB241"/>
      <c r="AC241"/>
      <c r="AD241"/>
      <c r="AE241"/>
      <c r="AF241"/>
      <c r="AG241"/>
      <c r="AH241"/>
      <c r="AI241"/>
      <c r="AJ241"/>
      <c r="AK241"/>
      <c r="AL241"/>
      <c r="AM241"/>
      <c r="AN241"/>
      <c r="AO241"/>
      <c r="AP241"/>
      <c r="AQ241"/>
      <c r="AR241"/>
      <c r="AS241"/>
      <c r="AT241"/>
      <c r="AU241"/>
      <c r="AV241"/>
      <c r="AW241"/>
      <c r="AX241"/>
      <c r="AY241"/>
      <c r="AZ241"/>
      <c r="BA241"/>
      <c r="BB241"/>
      <c r="BC241"/>
      <c r="BD241"/>
      <c r="BE241"/>
      <c r="BF241"/>
      <c r="BG241"/>
      <c r="BH241"/>
      <c r="BI241"/>
      <c r="BJ241"/>
      <c r="BK241"/>
      <c r="BL241"/>
    </row>
    <row r="242" spans="1:64">
      <c r="A242"/>
      <c r="C242"/>
      <c r="D242"/>
      <c r="E242"/>
      <c r="F242"/>
      <c r="G242"/>
      <c r="H242"/>
      <c r="I242"/>
      <c r="J242"/>
      <c r="K242"/>
      <c r="L242"/>
      <c r="M242"/>
      <c r="N242"/>
      <c r="O242"/>
      <c r="P242"/>
      <c r="Q242"/>
      <c r="R242"/>
      <c r="S242"/>
      <c r="T242"/>
      <c r="U242"/>
      <c r="V242"/>
      <c r="W242"/>
      <c r="X242"/>
      <c r="Y242"/>
      <c r="Z242"/>
      <c r="AA242"/>
      <c r="AB242"/>
      <c r="AC242"/>
      <c r="AD242"/>
      <c r="AE242"/>
      <c r="AF242"/>
      <c r="AG242"/>
      <c r="AH242"/>
      <c r="AI242"/>
      <c r="AJ242"/>
      <c r="AK242"/>
      <c r="AL242"/>
      <c r="AM242"/>
      <c r="AN242"/>
      <c r="AO242"/>
      <c r="AP242"/>
      <c r="AQ242"/>
      <c r="AR242"/>
      <c r="AS242"/>
      <c r="AT242"/>
      <c r="AU242"/>
      <c r="AV242"/>
      <c r="AW242"/>
      <c r="AX242"/>
      <c r="AY242"/>
      <c r="AZ242"/>
      <c r="BA242"/>
      <c r="BB242"/>
      <c r="BC242"/>
      <c r="BD242"/>
      <c r="BE242"/>
      <c r="BF242"/>
      <c r="BG242"/>
      <c r="BH242"/>
      <c r="BI242"/>
      <c r="BJ242"/>
      <c r="BK242"/>
      <c r="BL242"/>
    </row>
    <row r="243" spans="1:64">
      <c r="A243"/>
      <c r="C243"/>
      <c r="D243"/>
      <c r="E243"/>
      <c r="F243"/>
      <c r="G243"/>
      <c r="H243"/>
      <c r="I243"/>
      <c r="J243"/>
      <c r="K243"/>
      <c r="L243"/>
      <c r="M243"/>
      <c r="N243"/>
      <c r="O243"/>
      <c r="P243"/>
      <c r="Q243"/>
      <c r="R243"/>
      <c r="S243"/>
      <c r="T243"/>
      <c r="U243"/>
      <c r="V243"/>
      <c r="W243"/>
      <c r="X243"/>
      <c r="Y243"/>
      <c r="Z243"/>
      <c r="AA243"/>
      <c r="AB243"/>
      <c r="AC243"/>
      <c r="AD243"/>
      <c r="AE243"/>
      <c r="AF243"/>
      <c r="AG243"/>
      <c r="AH243"/>
      <c r="AI243"/>
      <c r="AJ243"/>
      <c r="AK243"/>
      <c r="AL243"/>
      <c r="AM243"/>
      <c r="AN243"/>
      <c r="AO243"/>
      <c r="AP243"/>
      <c r="AQ243"/>
      <c r="AR243"/>
      <c r="AS243"/>
      <c r="AT243"/>
      <c r="AU243"/>
      <c r="AV243"/>
      <c r="AW243"/>
      <c r="AX243"/>
      <c r="AY243"/>
      <c r="AZ243"/>
      <c r="BA243"/>
      <c r="BB243"/>
      <c r="BC243"/>
      <c r="BD243"/>
      <c r="BE243"/>
      <c r="BF243"/>
      <c r="BG243"/>
      <c r="BH243"/>
      <c r="BI243"/>
      <c r="BJ243"/>
      <c r="BK243"/>
      <c r="BL243"/>
    </row>
    <row r="244" spans="1:64">
      <c r="A244"/>
      <c r="C244"/>
      <c r="D244"/>
      <c r="E244"/>
      <c r="F244"/>
      <c r="G244"/>
      <c r="H244"/>
      <c r="I244"/>
      <c r="J244"/>
      <c r="K244"/>
      <c r="L244"/>
      <c r="M244"/>
      <c r="N244"/>
      <c r="O244"/>
      <c r="P244"/>
      <c r="Q244"/>
      <c r="R244"/>
      <c r="S244"/>
      <c r="T244"/>
      <c r="U244"/>
      <c r="V244"/>
      <c r="W244"/>
      <c r="X244"/>
      <c r="Y244"/>
      <c r="Z244"/>
      <c r="AA244"/>
      <c r="AB244"/>
      <c r="AC244"/>
      <c r="AD244"/>
      <c r="AE244"/>
      <c r="AF244"/>
      <c r="AG244"/>
      <c r="AH244"/>
      <c r="AI244"/>
      <c r="AJ244"/>
      <c r="AK244"/>
      <c r="AL244"/>
      <c r="AM244"/>
      <c r="AN244"/>
      <c r="AO244"/>
      <c r="AP244"/>
      <c r="AQ244"/>
      <c r="AR244"/>
      <c r="AS244"/>
      <c r="AT244"/>
      <c r="AU244"/>
      <c r="AV244"/>
      <c r="AW244"/>
      <c r="AX244"/>
      <c r="AY244"/>
      <c r="AZ244"/>
      <c r="BA244"/>
      <c r="BB244"/>
      <c r="BC244"/>
      <c r="BD244"/>
      <c r="BE244"/>
      <c r="BF244"/>
      <c r="BG244"/>
      <c r="BH244"/>
      <c r="BI244"/>
      <c r="BJ244"/>
      <c r="BK244"/>
      <c r="BL244"/>
    </row>
    <row r="245" spans="1:64">
      <c r="A245"/>
      <c r="C245"/>
      <c r="D245"/>
      <c r="E245"/>
      <c r="F245"/>
      <c r="G245"/>
      <c r="H245"/>
      <c r="I245"/>
      <c r="J245"/>
      <c r="K245"/>
      <c r="L245"/>
      <c r="M245"/>
      <c r="N245"/>
      <c r="O245"/>
      <c r="P245"/>
      <c r="Q245"/>
      <c r="R245"/>
      <c r="S245"/>
      <c r="T245"/>
      <c r="U245"/>
      <c r="V245"/>
      <c r="W245"/>
      <c r="X245"/>
      <c r="Y245"/>
      <c r="Z245"/>
      <c r="AA245"/>
      <c r="AB245"/>
      <c r="AC245"/>
      <c r="AD245"/>
      <c r="AE245"/>
      <c r="AF245"/>
      <c r="AG245"/>
      <c r="AH245"/>
      <c r="AI245"/>
      <c r="AJ245"/>
      <c r="AK245"/>
      <c r="AL245"/>
      <c r="AM245"/>
      <c r="AN245"/>
      <c r="AO245"/>
      <c r="AP245"/>
      <c r="AQ245"/>
      <c r="AR245"/>
      <c r="AS245"/>
      <c r="AT245"/>
      <c r="AU245"/>
      <c r="AV245"/>
      <c r="AW245"/>
      <c r="AX245"/>
      <c r="AY245"/>
      <c r="AZ245"/>
      <c r="BA245"/>
      <c r="BB245"/>
      <c r="BC245"/>
      <c r="BD245"/>
      <c r="BE245"/>
      <c r="BF245"/>
      <c r="BG245"/>
      <c r="BH245"/>
      <c r="BI245"/>
      <c r="BJ245"/>
      <c r="BK245"/>
      <c r="BL245"/>
    </row>
    <row r="246" spans="1:64">
      <c r="A246"/>
      <c r="C246"/>
      <c r="D246"/>
      <c r="E246"/>
      <c r="F246"/>
      <c r="G246"/>
      <c r="H246"/>
      <c r="I246"/>
      <c r="J246"/>
      <c r="K246"/>
      <c r="L246"/>
      <c r="M246"/>
      <c r="N246"/>
      <c r="O246"/>
      <c r="P246"/>
      <c r="Q246"/>
      <c r="R246"/>
      <c r="S246"/>
      <c r="T246"/>
      <c r="U246"/>
      <c r="V246"/>
      <c r="W246"/>
      <c r="X246"/>
      <c r="Y246"/>
      <c r="Z246"/>
      <c r="AA246"/>
      <c r="AB246"/>
      <c r="AC246"/>
      <c r="AD246"/>
      <c r="AE246"/>
      <c r="AF246"/>
      <c r="AG246"/>
      <c r="AH246"/>
      <c r="AI246"/>
      <c r="AJ246"/>
      <c r="AK246"/>
      <c r="AL246"/>
      <c r="AM246"/>
      <c r="AN246"/>
      <c r="AO246"/>
      <c r="AP246"/>
      <c r="AQ246"/>
      <c r="AR246"/>
      <c r="AS246"/>
      <c r="AT246"/>
      <c r="AU246"/>
      <c r="AV246"/>
      <c r="AW246"/>
      <c r="AX246"/>
      <c r="AY246"/>
      <c r="AZ246"/>
      <c r="BA246"/>
      <c r="BB246"/>
      <c r="BC246"/>
      <c r="BD246"/>
      <c r="BE246"/>
      <c r="BF246"/>
      <c r="BG246"/>
      <c r="BH246"/>
      <c r="BI246"/>
      <c r="BJ246"/>
      <c r="BK246"/>
      <c r="BL246"/>
    </row>
    <row r="247" spans="1:64">
      <c r="A247"/>
      <c r="C247"/>
      <c r="D247"/>
      <c r="E247"/>
      <c r="F247"/>
      <c r="G247"/>
      <c r="H247"/>
      <c r="I247"/>
      <c r="J247"/>
      <c r="K247"/>
      <c r="L247"/>
      <c r="M247"/>
      <c r="N247"/>
      <c r="O247"/>
      <c r="P247"/>
      <c r="Q247"/>
      <c r="R247"/>
      <c r="S247"/>
      <c r="T247"/>
      <c r="U247"/>
      <c r="V247"/>
      <c r="W247"/>
      <c r="X247"/>
      <c r="Y247"/>
      <c r="Z247"/>
      <c r="AA247"/>
      <c r="AB247"/>
      <c r="AC247"/>
      <c r="AD247"/>
      <c r="AE247"/>
      <c r="AF247"/>
      <c r="AG247"/>
      <c r="AH247"/>
      <c r="AI247"/>
      <c r="AJ247"/>
      <c r="AK247"/>
      <c r="AL247"/>
      <c r="AM247"/>
      <c r="AN247"/>
      <c r="AO247"/>
      <c r="AP247"/>
      <c r="AQ247"/>
      <c r="AR247"/>
      <c r="AS247"/>
      <c r="AT247"/>
      <c r="AU247"/>
      <c r="AV247"/>
      <c r="AW247"/>
      <c r="AX247"/>
      <c r="AY247"/>
      <c r="AZ247"/>
      <c r="BA247"/>
      <c r="BB247"/>
      <c r="BC247"/>
      <c r="BD247"/>
      <c r="BE247"/>
      <c r="BF247"/>
      <c r="BG247"/>
      <c r="BH247"/>
      <c r="BI247"/>
      <c r="BJ247"/>
      <c r="BK247"/>
      <c r="BL247"/>
    </row>
    <row r="248" spans="1:64">
      <c r="A248"/>
      <c r="C248"/>
      <c r="D248"/>
      <c r="E248"/>
      <c r="F248"/>
      <c r="G248"/>
      <c r="H248"/>
      <c r="I248"/>
      <c r="J248"/>
      <c r="K248"/>
      <c r="L248"/>
      <c r="M248"/>
      <c r="N248"/>
      <c r="O248"/>
      <c r="P248"/>
      <c r="Q248"/>
      <c r="R248"/>
      <c r="S248"/>
      <c r="T248"/>
      <c r="U248"/>
      <c r="V248"/>
      <c r="W248"/>
      <c r="X248"/>
      <c r="Y248"/>
      <c r="Z248"/>
      <c r="AA248"/>
      <c r="AB248"/>
      <c r="AC248"/>
      <c r="AD248"/>
      <c r="AE248"/>
      <c r="AF248"/>
      <c r="AG248"/>
      <c r="AH248"/>
      <c r="AI248"/>
      <c r="AJ248"/>
      <c r="AK248"/>
      <c r="AL248"/>
      <c r="AM248"/>
      <c r="AN248"/>
      <c r="AO248"/>
      <c r="AP248"/>
      <c r="AQ248"/>
      <c r="AR248"/>
      <c r="AS248"/>
      <c r="AT248"/>
      <c r="AU248"/>
      <c r="AV248"/>
      <c r="AW248"/>
      <c r="AX248"/>
      <c r="AY248"/>
      <c r="AZ248"/>
      <c r="BA248"/>
      <c r="BB248"/>
      <c r="BC248"/>
      <c r="BD248"/>
      <c r="BE248"/>
      <c r="BF248"/>
      <c r="BG248"/>
      <c r="BH248"/>
      <c r="BI248"/>
      <c r="BJ248"/>
      <c r="BK248"/>
      <c r="BL248"/>
    </row>
    <row r="249" spans="1:64">
      <c r="A249"/>
      <c r="C249"/>
      <c r="D249"/>
      <c r="E249"/>
      <c r="F249"/>
      <c r="G249"/>
      <c r="H249"/>
      <c r="I249"/>
      <c r="J249"/>
      <c r="K249"/>
      <c r="L249"/>
      <c r="M249"/>
      <c r="N249"/>
      <c r="O249"/>
      <c r="P249"/>
      <c r="Q249"/>
      <c r="R249"/>
      <c r="S249"/>
      <c r="T249"/>
      <c r="U249"/>
      <c r="V249"/>
      <c r="W249"/>
      <c r="X249"/>
      <c r="Y249"/>
      <c r="Z249"/>
      <c r="AA249"/>
      <c r="AB249"/>
      <c r="AC249"/>
      <c r="AD249"/>
      <c r="AE249"/>
      <c r="AF249"/>
      <c r="AG249"/>
      <c r="AH249"/>
      <c r="AI249"/>
      <c r="AJ249"/>
      <c r="AK249"/>
      <c r="AL249"/>
      <c r="AM249"/>
      <c r="AN249"/>
      <c r="AO249"/>
      <c r="AP249"/>
      <c r="AQ249"/>
      <c r="AR249"/>
      <c r="AS249"/>
      <c r="AT249"/>
      <c r="AU249"/>
      <c r="AV249"/>
      <c r="AW249"/>
      <c r="AX249"/>
      <c r="AY249"/>
      <c r="AZ249"/>
      <c r="BA249"/>
      <c r="BB249"/>
      <c r="BC249"/>
      <c r="BD249"/>
      <c r="BE249"/>
      <c r="BF249"/>
      <c r="BG249"/>
      <c r="BH249"/>
      <c r="BI249"/>
      <c r="BJ249"/>
      <c r="BK249"/>
      <c r="BL249"/>
    </row>
    <row r="250" spans="1:64">
      <c r="A250"/>
      <c r="C250"/>
      <c r="D250"/>
      <c r="E250"/>
      <c r="F250"/>
      <c r="G250"/>
      <c r="H250"/>
      <c r="I250"/>
      <c r="J250"/>
      <c r="K250"/>
      <c r="L250"/>
      <c r="M250"/>
      <c r="N250"/>
      <c r="O250"/>
      <c r="P250"/>
      <c r="Q250"/>
      <c r="R250"/>
      <c r="S250"/>
      <c r="T250"/>
      <c r="U250"/>
      <c r="V250"/>
      <c r="W250"/>
      <c r="X250"/>
      <c r="Y250"/>
      <c r="Z250"/>
      <c r="AA250"/>
      <c r="AB250"/>
      <c r="AC250"/>
      <c r="AD250"/>
      <c r="AE250"/>
      <c r="AF250"/>
      <c r="AG250"/>
      <c r="AH250"/>
      <c r="AI250"/>
      <c r="AJ250"/>
      <c r="AK250"/>
      <c r="AL250"/>
      <c r="AM250"/>
      <c r="AN250"/>
      <c r="AO250"/>
      <c r="AP250"/>
      <c r="AQ250"/>
      <c r="AR250"/>
      <c r="AS250"/>
      <c r="AT250"/>
      <c r="AU250"/>
      <c r="AV250"/>
      <c r="AW250"/>
      <c r="AX250"/>
      <c r="AY250"/>
      <c r="AZ250"/>
      <c r="BA250"/>
      <c r="BB250"/>
      <c r="BC250"/>
      <c r="BD250"/>
      <c r="BE250"/>
      <c r="BF250"/>
      <c r="BG250"/>
      <c r="BH250"/>
      <c r="BI250"/>
      <c r="BJ250"/>
      <c r="BK250"/>
      <c r="BL250"/>
    </row>
    <row r="251" spans="1:64">
      <c r="A251"/>
      <c r="B251" s="36"/>
      <c r="C251"/>
      <c r="D251"/>
      <c r="E251"/>
      <c r="F251"/>
      <c r="G251"/>
      <c r="H251"/>
      <c r="I251"/>
      <c r="J251"/>
      <c r="K251"/>
      <c r="L251"/>
      <c r="M251"/>
      <c r="N251"/>
      <c r="O251"/>
      <c r="P251"/>
      <c r="Q251"/>
      <c r="R251"/>
      <c r="S251"/>
      <c r="T251"/>
      <c r="U251"/>
      <c r="V251"/>
      <c r="W251"/>
      <c r="X251"/>
      <c r="Y251"/>
      <c r="Z251"/>
      <c r="AA251"/>
      <c r="AB251"/>
      <c r="AC251"/>
      <c r="AD251"/>
      <c r="AE251"/>
      <c r="AF251"/>
      <c r="AG251"/>
      <c r="AH251"/>
      <c r="AI251"/>
      <c r="AJ251"/>
      <c r="AK251"/>
      <c r="AL251"/>
      <c r="AM251"/>
      <c r="AN251"/>
      <c r="AO251"/>
      <c r="AP251"/>
      <c r="AQ251"/>
      <c r="AR251"/>
      <c r="AS251"/>
      <c r="AT251"/>
      <c r="AU251"/>
      <c r="AV251"/>
      <c r="AW251"/>
      <c r="AX251"/>
      <c r="AY251"/>
      <c r="AZ251"/>
      <c r="BA251"/>
      <c r="BB251"/>
      <c r="BC251"/>
      <c r="BD251"/>
      <c r="BE251"/>
      <c r="BF251"/>
      <c r="BG251"/>
      <c r="BH251"/>
      <c r="BI251"/>
      <c r="BJ251"/>
      <c r="BK251"/>
      <c r="BL251"/>
    </row>
    <row r="252" spans="1:64">
      <c r="A252"/>
      <c r="C252"/>
      <c r="D252"/>
      <c r="E252"/>
      <c r="F252"/>
      <c r="G252"/>
      <c r="H252"/>
      <c r="I252"/>
      <c r="J252"/>
      <c r="K252"/>
      <c r="L252"/>
      <c r="M252"/>
      <c r="N252"/>
      <c r="O252"/>
      <c r="P252"/>
      <c r="Q252"/>
      <c r="R252"/>
      <c r="S252"/>
      <c r="T252"/>
      <c r="U252"/>
      <c r="V252"/>
      <c r="W252"/>
      <c r="X252"/>
      <c r="Y252"/>
      <c r="Z252"/>
      <c r="AA252"/>
      <c r="AB252"/>
      <c r="AC252"/>
      <c r="AD252"/>
      <c r="AE252"/>
      <c r="AF252"/>
      <c r="AG252"/>
      <c r="AH252"/>
      <c r="AI252"/>
      <c r="AJ252"/>
      <c r="AK252"/>
      <c r="AL252"/>
      <c r="AM252"/>
      <c r="AN252"/>
      <c r="AO252"/>
      <c r="AP252"/>
      <c r="AQ252"/>
      <c r="AR252"/>
      <c r="AS252"/>
      <c r="AT252"/>
      <c r="AU252"/>
      <c r="AV252"/>
      <c r="AW252"/>
      <c r="AX252"/>
      <c r="AY252"/>
      <c r="AZ252"/>
      <c r="BA252"/>
      <c r="BB252"/>
      <c r="BC252"/>
      <c r="BD252"/>
      <c r="BE252"/>
      <c r="BF252"/>
      <c r="BG252"/>
      <c r="BH252"/>
      <c r="BI252"/>
      <c r="BJ252"/>
      <c r="BK252"/>
      <c r="BL252"/>
    </row>
    <row r="253" spans="1:64">
      <c r="A253"/>
      <c r="C253"/>
      <c r="D253"/>
      <c r="E253"/>
      <c r="F253"/>
      <c r="G253"/>
      <c r="H253"/>
      <c r="I253"/>
      <c r="J253"/>
      <c r="K253"/>
      <c r="L253"/>
      <c r="M253"/>
      <c r="N253"/>
      <c r="O253"/>
      <c r="P253"/>
      <c r="Q253"/>
      <c r="R253"/>
      <c r="S253"/>
      <c r="T253"/>
      <c r="U253"/>
      <c r="V253"/>
      <c r="W253"/>
      <c r="X253"/>
      <c r="Y253"/>
      <c r="Z253"/>
      <c r="AA253"/>
      <c r="AB253"/>
      <c r="AC253"/>
      <c r="AD253"/>
      <c r="AE253"/>
      <c r="AF253"/>
      <c r="AG253"/>
      <c r="AH253"/>
      <c r="AI253"/>
      <c r="AJ253"/>
      <c r="AK253"/>
      <c r="AL253"/>
      <c r="AM253"/>
      <c r="AN253"/>
      <c r="AO253"/>
      <c r="AP253"/>
      <c r="AQ253"/>
      <c r="AR253"/>
      <c r="AS253"/>
      <c r="AT253"/>
      <c r="AU253"/>
      <c r="AV253"/>
      <c r="AW253"/>
      <c r="AX253"/>
      <c r="AY253"/>
      <c r="AZ253"/>
      <c r="BA253"/>
      <c r="BB253"/>
      <c r="BC253"/>
      <c r="BD253"/>
      <c r="BE253"/>
      <c r="BF253"/>
      <c r="BG253"/>
      <c r="BH253"/>
      <c r="BI253"/>
      <c r="BJ253"/>
      <c r="BK253"/>
      <c r="BL253"/>
    </row>
    <row r="254" spans="1:64">
      <c r="A254"/>
      <c r="C254"/>
      <c r="D254"/>
      <c r="E254"/>
      <c r="F254"/>
      <c r="G254"/>
      <c r="H254"/>
      <c r="I254"/>
      <c r="J254"/>
      <c r="K254"/>
      <c r="L254"/>
      <c r="M254"/>
      <c r="N254"/>
      <c r="O254"/>
      <c r="P254"/>
      <c r="Q254"/>
      <c r="R254"/>
      <c r="S254"/>
      <c r="T254"/>
      <c r="U254"/>
      <c r="V254"/>
      <c r="W254"/>
      <c r="X254"/>
      <c r="Y254"/>
      <c r="Z254"/>
      <c r="AA254"/>
      <c r="AB254"/>
      <c r="AC254"/>
      <c r="AD254"/>
      <c r="AE254"/>
      <c r="AF254"/>
      <c r="AG254"/>
      <c r="AH254"/>
      <c r="AI254"/>
      <c r="AJ254"/>
      <c r="AK254"/>
      <c r="AL254"/>
      <c r="AM254"/>
      <c r="AN254"/>
      <c r="AO254"/>
      <c r="AP254"/>
      <c r="AQ254"/>
      <c r="AR254"/>
      <c r="AS254"/>
      <c r="AT254"/>
      <c r="AU254"/>
      <c r="AV254"/>
      <c r="AW254"/>
      <c r="AX254"/>
      <c r="AY254"/>
      <c r="AZ254"/>
      <c r="BA254"/>
      <c r="BB254"/>
      <c r="BC254"/>
      <c r="BD254"/>
      <c r="BE254"/>
      <c r="BF254"/>
      <c r="BG254"/>
      <c r="BH254"/>
      <c r="BI254"/>
      <c r="BJ254"/>
      <c r="BK254"/>
      <c r="BL254"/>
    </row>
    <row r="255" spans="1:64">
      <c r="A255"/>
      <c r="C255"/>
      <c r="D255"/>
      <c r="E255"/>
      <c r="F255"/>
      <c r="G255"/>
      <c r="H255"/>
      <c r="I255"/>
      <c r="J255"/>
      <c r="K255"/>
      <c r="L255"/>
      <c r="M255"/>
      <c r="N255"/>
      <c r="O255"/>
      <c r="P255"/>
      <c r="Q255"/>
      <c r="R255"/>
      <c r="S255"/>
      <c r="T255"/>
      <c r="U255"/>
      <c r="V255"/>
      <c r="W255"/>
      <c r="X255"/>
      <c r="Y255"/>
      <c r="Z255"/>
      <c r="AA255"/>
      <c r="AB255"/>
      <c r="AC255"/>
      <c r="AD255"/>
      <c r="AE255"/>
      <c r="AF255"/>
      <c r="AG255"/>
      <c r="AH255"/>
      <c r="AI255"/>
      <c r="AJ255"/>
      <c r="AK255"/>
      <c r="AL255"/>
      <c r="AM255"/>
      <c r="AN255"/>
      <c r="AO255"/>
      <c r="AP255"/>
      <c r="AQ255"/>
      <c r="AR255"/>
      <c r="AS255"/>
      <c r="AT255"/>
      <c r="AU255"/>
      <c r="AV255"/>
      <c r="AW255"/>
      <c r="AX255"/>
      <c r="AY255"/>
      <c r="AZ255"/>
      <c r="BA255"/>
      <c r="BB255"/>
      <c r="BC255"/>
      <c r="BD255"/>
      <c r="BE255"/>
      <c r="BF255"/>
      <c r="BG255"/>
      <c r="BH255"/>
      <c r="BI255"/>
      <c r="BJ255"/>
      <c r="BK255"/>
      <c r="BL255"/>
    </row>
    <row r="256" spans="1:64">
      <c r="A256"/>
      <c r="C256"/>
      <c r="D256"/>
      <c r="E256"/>
      <c r="F256"/>
      <c r="G256"/>
      <c r="H256"/>
      <c r="I256"/>
      <c r="J256"/>
      <c r="K256"/>
      <c r="L256"/>
      <c r="M256"/>
      <c r="N256"/>
      <c r="O256"/>
      <c r="P256"/>
      <c r="Q256"/>
      <c r="R256"/>
      <c r="S256"/>
      <c r="T256"/>
      <c r="U256"/>
      <c r="V256"/>
      <c r="W256"/>
      <c r="X256"/>
      <c r="Y256"/>
      <c r="Z256"/>
      <c r="AA256"/>
      <c r="AB256"/>
      <c r="AC256"/>
      <c r="AD256"/>
      <c r="AE256"/>
      <c r="AF256"/>
      <c r="AG256"/>
      <c r="AH256"/>
      <c r="AI256"/>
      <c r="AJ256"/>
      <c r="AK256"/>
      <c r="AL256"/>
      <c r="AM256"/>
      <c r="AN256"/>
      <c r="AO256"/>
      <c r="AP256"/>
      <c r="AQ256"/>
      <c r="AR256"/>
      <c r="AS256"/>
      <c r="AT256"/>
      <c r="AU256"/>
      <c r="AV256"/>
      <c r="AW256"/>
      <c r="AX256"/>
      <c r="AY256"/>
      <c r="AZ256"/>
      <c r="BA256"/>
      <c r="BB256"/>
      <c r="BC256"/>
      <c r="BD256"/>
      <c r="BE256"/>
      <c r="BF256"/>
      <c r="BG256"/>
      <c r="BH256"/>
      <c r="BI256"/>
      <c r="BJ256"/>
      <c r="BK256"/>
      <c r="BL256"/>
    </row>
    <row r="257" spans="1:64">
      <c r="A257"/>
      <c r="C257"/>
      <c r="D257"/>
      <c r="E257"/>
      <c r="F257"/>
      <c r="G257"/>
      <c r="H257"/>
      <c r="I257"/>
      <c r="J257"/>
      <c r="K257"/>
      <c r="L257"/>
      <c r="M257"/>
      <c r="N257"/>
      <c r="O257"/>
      <c r="P257"/>
      <c r="Q257"/>
      <c r="R257"/>
      <c r="S257"/>
      <c r="T257"/>
      <c r="U257"/>
      <c r="V257"/>
      <c r="W257"/>
      <c r="X257"/>
      <c r="Y257"/>
      <c r="Z257"/>
      <c r="AA257"/>
      <c r="AB257"/>
      <c r="AC257"/>
      <c r="AD257"/>
      <c r="AE257"/>
      <c r="AF257"/>
      <c r="AG257"/>
      <c r="AH257"/>
      <c r="AI257"/>
      <c r="AJ257"/>
      <c r="AK257"/>
      <c r="AL257"/>
      <c r="AM257"/>
      <c r="AN257"/>
      <c r="AO257"/>
      <c r="AP257"/>
      <c r="AQ257"/>
      <c r="AR257"/>
      <c r="AS257"/>
      <c r="AT257"/>
      <c r="AU257"/>
      <c r="AV257"/>
      <c r="AW257"/>
      <c r="AX257"/>
      <c r="AY257"/>
      <c r="AZ257"/>
      <c r="BA257"/>
      <c r="BB257"/>
      <c r="BC257"/>
      <c r="BD257"/>
      <c r="BE257"/>
      <c r="BF257"/>
      <c r="BG257"/>
      <c r="BH257"/>
      <c r="BI257"/>
      <c r="BJ257"/>
      <c r="BK257"/>
      <c r="BL257"/>
    </row>
    <row r="258" spans="1:64">
      <c r="A258"/>
      <c r="C258"/>
      <c r="D258"/>
      <c r="E258"/>
      <c r="F258"/>
      <c r="G258"/>
      <c r="H258"/>
      <c r="I258"/>
      <c r="J258"/>
      <c r="K258"/>
      <c r="L258"/>
      <c r="M258"/>
      <c r="N258"/>
      <c r="O258"/>
      <c r="P258"/>
      <c r="Q258"/>
      <c r="R258"/>
      <c r="S258"/>
      <c r="T258"/>
      <c r="U258"/>
      <c r="V258"/>
      <c r="W258"/>
      <c r="X258"/>
      <c r="Y258"/>
      <c r="Z258"/>
      <c r="AA258"/>
      <c r="AB258"/>
      <c r="AC258"/>
      <c r="AD258"/>
      <c r="AE258"/>
      <c r="AF258"/>
      <c r="AG258"/>
      <c r="AH258"/>
      <c r="AI258"/>
      <c r="AJ258"/>
      <c r="AK258"/>
      <c r="AL258"/>
      <c r="AM258"/>
      <c r="AN258"/>
      <c r="AO258"/>
      <c r="AP258"/>
      <c r="AQ258"/>
      <c r="AR258"/>
      <c r="AS258"/>
      <c r="AT258"/>
      <c r="AU258"/>
      <c r="AV258"/>
      <c r="AW258"/>
      <c r="AX258"/>
      <c r="AY258"/>
      <c r="AZ258"/>
      <c r="BA258"/>
      <c r="BB258"/>
      <c r="BC258"/>
      <c r="BD258"/>
      <c r="BE258"/>
      <c r="BF258"/>
      <c r="BG258"/>
      <c r="BH258"/>
      <c r="BI258"/>
      <c r="BJ258"/>
      <c r="BK258"/>
      <c r="BL258"/>
    </row>
    <row r="259" spans="1:64">
      <c r="A259"/>
      <c r="C259"/>
      <c r="D259"/>
      <c r="E259"/>
      <c r="F259"/>
      <c r="G259"/>
      <c r="H259"/>
      <c r="I259"/>
      <c r="J259"/>
      <c r="K259"/>
      <c r="L259"/>
      <c r="M259"/>
      <c r="N259"/>
      <c r="O259"/>
      <c r="P259"/>
      <c r="Q259"/>
      <c r="R259"/>
      <c r="S259"/>
      <c r="T259"/>
      <c r="U259"/>
      <c r="V259"/>
      <c r="W259"/>
      <c r="X259"/>
      <c r="Y259"/>
      <c r="Z259"/>
      <c r="AA259"/>
      <c r="AB259"/>
      <c r="AC259"/>
      <c r="AD259"/>
      <c r="AE259"/>
      <c r="AF259"/>
      <c r="AG259"/>
      <c r="AH259"/>
      <c r="AI259"/>
      <c r="AJ259"/>
      <c r="AK259"/>
      <c r="AL259"/>
      <c r="AM259"/>
      <c r="AN259"/>
      <c r="AO259"/>
      <c r="AP259"/>
      <c r="AQ259"/>
      <c r="AR259"/>
      <c r="AS259"/>
      <c r="AT259"/>
      <c r="AU259"/>
      <c r="AV259"/>
      <c r="AW259"/>
      <c r="AX259"/>
      <c r="AY259"/>
      <c r="AZ259"/>
      <c r="BA259"/>
      <c r="BB259"/>
      <c r="BC259"/>
      <c r="BD259"/>
      <c r="BE259"/>
      <c r="BF259"/>
      <c r="BG259"/>
      <c r="BH259"/>
      <c r="BI259"/>
      <c r="BJ259"/>
      <c r="BK259"/>
      <c r="BL259"/>
    </row>
    <row r="260" spans="1:64">
      <c r="A260"/>
      <c r="C260"/>
      <c r="D260"/>
      <c r="E260"/>
      <c r="F260"/>
      <c r="G260"/>
      <c r="H260"/>
      <c r="I260"/>
      <c r="J260"/>
      <c r="K260"/>
      <c r="L260"/>
      <c r="M260"/>
      <c r="N260"/>
      <c r="O260"/>
      <c r="P260"/>
      <c r="Q260"/>
      <c r="R260"/>
      <c r="S260"/>
      <c r="T260"/>
      <c r="U260"/>
      <c r="V260"/>
      <c r="W260"/>
      <c r="X260"/>
      <c r="Y260"/>
      <c r="Z260"/>
      <c r="AA260"/>
      <c r="AB260"/>
      <c r="AC260"/>
      <c r="AD260"/>
      <c r="AE260"/>
      <c r="AF260"/>
      <c r="AG260"/>
      <c r="AH260"/>
      <c r="AI260"/>
      <c r="AJ260"/>
      <c r="AK260"/>
      <c r="AL260"/>
      <c r="AM260"/>
      <c r="AN260"/>
      <c r="AO260"/>
      <c r="AP260"/>
      <c r="AQ260"/>
      <c r="AR260"/>
      <c r="AS260"/>
      <c r="AT260"/>
      <c r="AU260"/>
      <c r="AV260"/>
      <c r="AW260"/>
      <c r="AX260"/>
      <c r="AY260"/>
      <c r="AZ260"/>
      <c r="BA260"/>
      <c r="BB260"/>
      <c r="BC260"/>
      <c r="BD260"/>
      <c r="BE260"/>
      <c r="BF260"/>
      <c r="BG260"/>
      <c r="BH260"/>
      <c r="BI260"/>
      <c r="BJ260"/>
      <c r="BK260"/>
      <c r="BL260"/>
    </row>
    <row r="261" spans="1:64">
      <c r="A261"/>
      <c r="C261"/>
      <c r="D261"/>
      <c r="E261"/>
      <c r="F261"/>
      <c r="G261"/>
      <c r="H261"/>
      <c r="I261"/>
      <c r="J261"/>
      <c r="K261"/>
      <c r="L261"/>
      <c r="M261"/>
      <c r="N261"/>
      <c r="O261"/>
      <c r="P261"/>
      <c r="Q261"/>
      <c r="R261"/>
      <c r="S261"/>
      <c r="T261"/>
      <c r="U261"/>
      <c r="V261"/>
      <c r="W261"/>
      <c r="X261"/>
      <c r="Y261"/>
      <c r="Z261"/>
      <c r="AA261"/>
      <c r="AB261"/>
      <c r="AC261"/>
      <c r="AD261"/>
      <c r="AE261"/>
      <c r="AF261"/>
      <c r="AG261"/>
      <c r="AH261"/>
      <c r="AI261"/>
      <c r="AJ261"/>
      <c r="AK261"/>
      <c r="AL261"/>
      <c r="AM261"/>
      <c r="AN261"/>
      <c r="AO261"/>
      <c r="AP261"/>
      <c r="AQ261"/>
      <c r="AR261"/>
      <c r="AS261"/>
      <c r="AT261"/>
      <c r="AU261"/>
      <c r="AV261"/>
      <c r="AW261"/>
      <c r="AX261"/>
      <c r="AY261"/>
      <c r="AZ261"/>
      <c r="BA261"/>
      <c r="BB261"/>
      <c r="BC261"/>
      <c r="BD261"/>
      <c r="BE261"/>
      <c r="BF261"/>
      <c r="BG261"/>
      <c r="BH261"/>
      <c r="BI261"/>
      <c r="BJ261"/>
      <c r="BK261"/>
      <c r="BL261"/>
    </row>
    <row r="262" spans="1:64">
      <c r="A262"/>
      <c r="C262"/>
      <c r="D262"/>
      <c r="E262"/>
      <c r="F262"/>
      <c r="G262"/>
      <c r="H262"/>
      <c r="I262"/>
      <c r="J262"/>
      <c r="K262"/>
      <c r="L262"/>
      <c r="M262"/>
      <c r="N262"/>
      <c r="O262"/>
      <c r="P262"/>
      <c r="Q262"/>
      <c r="R262"/>
      <c r="S262"/>
      <c r="T262"/>
      <c r="U262"/>
      <c r="V262"/>
      <c r="W262"/>
      <c r="X262"/>
      <c r="Y262"/>
      <c r="Z262"/>
      <c r="AA262"/>
      <c r="AB262"/>
      <c r="AC262"/>
      <c r="AD262"/>
      <c r="AE262"/>
      <c r="AF262"/>
      <c r="AG262"/>
      <c r="AH262"/>
      <c r="AI262"/>
      <c r="AJ262"/>
      <c r="AK262"/>
      <c r="AL262"/>
      <c r="AM262"/>
      <c r="AN262"/>
      <c r="AO262"/>
      <c r="AP262"/>
      <c r="AQ262"/>
      <c r="AR262"/>
      <c r="AS262"/>
      <c r="AT262"/>
      <c r="AU262"/>
      <c r="AV262"/>
      <c r="AW262"/>
      <c r="AX262"/>
      <c r="AY262"/>
      <c r="AZ262"/>
      <c r="BA262"/>
      <c r="BB262"/>
      <c r="BC262"/>
      <c r="BD262"/>
      <c r="BE262"/>
      <c r="BF262"/>
      <c r="BG262"/>
      <c r="BH262"/>
      <c r="BI262"/>
      <c r="BJ262"/>
      <c r="BK262"/>
      <c r="BL262"/>
    </row>
    <row r="263" spans="1:64">
      <c r="A263"/>
      <c r="C263"/>
      <c r="D263"/>
      <c r="E263"/>
      <c r="F263"/>
      <c r="G263"/>
      <c r="H263"/>
      <c r="I263"/>
      <c r="J263"/>
      <c r="K263"/>
      <c r="L263"/>
      <c r="M263"/>
      <c r="N263"/>
      <c r="O263"/>
      <c r="P263"/>
      <c r="Q263"/>
      <c r="R263"/>
      <c r="S263"/>
      <c r="T263"/>
      <c r="U263"/>
      <c r="V263"/>
      <c r="W263"/>
      <c r="X263"/>
      <c r="Y263"/>
      <c r="Z263"/>
      <c r="AA263"/>
      <c r="AB263"/>
      <c r="AC263"/>
      <c r="AD263"/>
      <c r="AE263"/>
      <c r="AF263"/>
      <c r="AG263"/>
      <c r="AH263"/>
      <c r="AI263"/>
      <c r="AJ263"/>
      <c r="AK263"/>
      <c r="AL263"/>
      <c r="AM263"/>
      <c r="AN263"/>
      <c r="AO263"/>
      <c r="AP263"/>
      <c r="AQ263"/>
      <c r="AR263"/>
      <c r="AS263"/>
      <c r="AT263"/>
      <c r="AU263"/>
      <c r="AV263"/>
      <c r="AW263"/>
      <c r="AX263"/>
      <c r="AY263"/>
      <c r="AZ263"/>
      <c r="BA263"/>
      <c r="BB263"/>
      <c r="BC263"/>
      <c r="BD263"/>
      <c r="BE263"/>
      <c r="BF263"/>
      <c r="BG263"/>
      <c r="BH263"/>
      <c r="BI263"/>
      <c r="BJ263"/>
      <c r="BK263"/>
      <c r="BL263"/>
    </row>
    <row r="264" spans="1:64">
      <c r="A264"/>
      <c r="C264"/>
      <c r="D264"/>
      <c r="E264"/>
      <c r="F264"/>
      <c r="G264"/>
      <c r="H264"/>
      <c r="I264"/>
      <c r="J264"/>
      <c r="K264"/>
      <c r="L264"/>
      <c r="M264"/>
      <c r="N264"/>
      <c r="O264"/>
      <c r="P264"/>
      <c r="Q264"/>
      <c r="R264"/>
      <c r="S264"/>
      <c r="T264"/>
      <c r="U264"/>
      <c r="V264"/>
      <c r="W264"/>
      <c r="X264"/>
      <c r="Y264"/>
      <c r="Z264"/>
      <c r="AA264"/>
      <c r="AB264"/>
      <c r="AC264"/>
      <c r="AD264"/>
      <c r="AE264"/>
      <c r="AF264"/>
      <c r="AG264"/>
      <c r="AH264"/>
      <c r="AI264"/>
      <c r="AJ264"/>
      <c r="AK264"/>
      <c r="AL264"/>
      <c r="AM264"/>
      <c r="AN264"/>
      <c r="AO264"/>
      <c r="AP264"/>
      <c r="AQ264"/>
      <c r="AR264"/>
      <c r="AS264"/>
      <c r="AT264"/>
      <c r="AU264"/>
      <c r="AV264"/>
      <c r="AW264"/>
      <c r="AX264"/>
      <c r="AY264"/>
      <c r="AZ264"/>
      <c r="BA264"/>
      <c r="BB264"/>
      <c r="BC264"/>
      <c r="BD264"/>
      <c r="BE264"/>
      <c r="BF264"/>
      <c r="BG264"/>
      <c r="BH264"/>
      <c r="BI264"/>
      <c r="BJ264"/>
      <c r="BK264"/>
      <c r="BL264"/>
    </row>
    <row r="265" spans="1:64">
      <c r="A265"/>
      <c r="C265"/>
      <c r="D265"/>
      <c r="E265"/>
      <c r="F265"/>
      <c r="G265"/>
      <c r="H265"/>
      <c r="I265"/>
      <c r="J265"/>
      <c r="K265"/>
      <c r="L265"/>
      <c r="M265"/>
      <c r="N265"/>
      <c r="O265"/>
      <c r="P265"/>
      <c r="Q265"/>
      <c r="R265"/>
      <c r="S265"/>
      <c r="T265"/>
      <c r="U265"/>
      <c r="V265"/>
      <c r="W265"/>
      <c r="X265"/>
      <c r="Y265"/>
      <c r="Z265"/>
      <c r="AA265"/>
      <c r="AB265"/>
      <c r="AC265"/>
      <c r="AD265"/>
      <c r="AE265"/>
      <c r="AF265"/>
      <c r="AG265"/>
      <c r="AH265"/>
      <c r="AI265"/>
      <c r="AJ265"/>
      <c r="AK265"/>
      <c r="AL265"/>
      <c r="AM265"/>
      <c r="AN265"/>
      <c r="AO265"/>
      <c r="AP265"/>
      <c r="AQ265"/>
      <c r="AR265"/>
      <c r="AS265"/>
      <c r="AT265"/>
      <c r="AU265"/>
      <c r="AV265"/>
      <c r="AW265"/>
      <c r="AX265"/>
      <c r="AY265"/>
      <c r="AZ265"/>
      <c r="BA265"/>
      <c r="BB265"/>
      <c r="BC265"/>
      <c r="BD265"/>
      <c r="BE265"/>
      <c r="BF265"/>
      <c r="BG265"/>
      <c r="BH265"/>
      <c r="BI265"/>
      <c r="BJ265"/>
      <c r="BK265"/>
      <c r="BL265"/>
    </row>
    <row r="266" spans="1:64">
      <c r="A266"/>
      <c r="C266"/>
      <c r="D266"/>
      <c r="E266"/>
      <c r="F266"/>
      <c r="G266"/>
      <c r="H266"/>
      <c r="I266"/>
      <c r="J266"/>
      <c r="K266"/>
      <c r="L266"/>
      <c r="M266"/>
      <c r="N266"/>
      <c r="O266"/>
      <c r="P266"/>
      <c r="Q266"/>
      <c r="R266"/>
      <c r="S266"/>
      <c r="T266"/>
      <c r="U266"/>
      <c r="V266"/>
      <c r="W266"/>
      <c r="X266"/>
      <c r="Y266"/>
      <c r="Z266"/>
      <c r="AA266"/>
      <c r="AB266"/>
      <c r="AC266"/>
      <c r="AD266"/>
      <c r="AE266"/>
      <c r="AF266"/>
      <c r="AG266"/>
      <c r="AH266"/>
      <c r="AI266"/>
      <c r="AJ266"/>
      <c r="AK266"/>
      <c r="AL266"/>
      <c r="AM266"/>
      <c r="AN266"/>
      <c r="AO266"/>
      <c r="AP266"/>
      <c r="AQ266"/>
      <c r="AR266"/>
      <c r="AS266"/>
      <c r="AT266"/>
      <c r="AU266"/>
      <c r="AV266"/>
      <c r="AW266"/>
      <c r="AX266"/>
      <c r="AY266"/>
      <c r="AZ266"/>
      <c r="BA266"/>
      <c r="BB266"/>
      <c r="BC266"/>
      <c r="BD266"/>
      <c r="BE266"/>
      <c r="BF266"/>
      <c r="BG266"/>
      <c r="BH266"/>
      <c r="BI266"/>
      <c r="BJ266"/>
      <c r="BK266"/>
      <c r="BL266"/>
    </row>
    <row r="267" spans="1:64">
      <c r="A267"/>
      <c r="C267"/>
      <c r="D267"/>
      <c r="E267"/>
      <c r="F267"/>
      <c r="G267"/>
      <c r="H267"/>
      <c r="I267"/>
      <c r="J267"/>
      <c r="K267"/>
      <c r="L267"/>
      <c r="M267"/>
      <c r="N267"/>
      <c r="O267"/>
      <c r="P267"/>
      <c r="Q267"/>
      <c r="R267"/>
      <c r="S267"/>
      <c r="T267"/>
      <c r="U267"/>
      <c r="V267"/>
      <c r="W267"/>
      <c r="X267"/>
      <c r="Y267"/>
      <c r="Z267"/>
      <c r="AA267"/>
      <c r="AB267"/>
      <c r="AC267"/>
      <c r="AD267"/>
      <c r="AE267"/>
      <c r="AF267"/>
      <c r="AG267"/>
      <c r="AH267"/>
      <c r="AI267"/>
      <c r="AJ267"/>
      <c r="AK267"/>
      <c r="AL267"/>
      <c r="AM267"/>
      <c r="AN267"/>
      <c r="AO267"/>
      <c r="AP267"/>
      <c r="AQ267"/>
      <c r="AR267"/>
      <c r="AS267"/>
      <c r="AT267"/>
      <c r="AU267"/>
      <c r="AV267"/>
      <c r="AW267"/>
      <c r="AX267"/>
      <c r="AY267"/>
      <c r="AZ267"/>
      <c r="BA267"/>
      <c r="BB267"/>
      <c r="BC267"/>
      <c r="BD267"/>
      <c r="BE267"/>
      <c r="BF267"/>
      <c r="BG267"/>
      <c r="BH267"/>
      <c r="BI267"/>
      <c r="BJ267"/>
      <c r="BK267"/>
      <c r="BL267"/>
    </row>
    <row r="268" spans="1:64">
      <c r="A268"/>
      <c r="C268"/>
      <c r="D268"/>
      <c r="E268"/>
      <c r="F268"/>
      <c r="G268"/>
      <c r="H268"/>
      <c r="I268"/>
      <c r="J268"/>
      <c r="K268"/>
      <c r="L268"/>
      <c r="M268"/>
      <c r="N268"/>
      <c r="O268"/>
      <c r="P268"/>
      <c r="Q268"/>
      <c r="R268"/>
      <c r="S268"/>
      <c r="T268"/>
      <c r="U268"/>
      <c r="V268"/>
      <c r="W268"/>
      <c r="X268"/>
      <c r="Y268"/>
      <c r="Z268"/>
      <c r="AA268"/>
      <c r="AB268"/>
      <c r="AC268"/>
      <c r="AD268"/>
      <c r="AE268"/>
      <c r="AF268"/>
      <c r="AG268"/>
      <c r="AH268"/>
      <c r="AI268"/>
      <c r="AJ268"/>
      <c r="AK268"/>
      <c r="AL268"/>
      <c r="AM268"/>
      <c r="AN268"/>
      <c r="AO268"/>
      <c r="AP268"/>
      <c r="AQ268"/>
      <c r="AR268"/>
      <c r="AS268"/>
      <c r="AT268"/>
      <c r="AU268"/>
      <c r="AV268"/>
      <c r="AW268"/>
      <c r="AX268"/>
      <c r="AY268"/>
      <c r="AZ268"/>
      <c r="BA268"/>
      <c r="BB268"/>
      <c r="BC268"/>
      <c r="BD268"/>
      <c r="BE268"/>
      <c r="BF268"/>
      <c r="BG268"/>
      <c r="BH268"/>
      <c r="BI268"/>
      <c r="BJ268"/>
      <c r="BK268"/>
      <c r="BL268"/>
    </row>
    <row r="269" spans="1:64">
      <c r="A269"/>
      <c r="C269"/>
      <c r="D269"/>
      <c r="E269"/>
      <c r="F269"/>
      <c r="G269"/>
      <c r="H269"/>
      <c r="I269"/>
      <c r="J269"/>
      <c r="K269"/>
      <c r="L269"/>
      <c r="M269"/>
      <c r="N269"/>
      <c r="O269"/>
      <c r="P269"/>
      <c r="Q269"/>
      <c r="R269"/>
      <c r="S269"/>
      <c r="T269"/>
      <c r="U269"/>
      <c r="V269"/>
      <c r="W269"/>
      <c r="X269"/>
      <c r="Y269"/>
      <c r="Z269"/>
      <c r="AA269"/>
      <c r="AB269"/>
      <c r="AC269"/>
      <c r="AD269"/>
      <c r="AE269"/>
      <c r="AF269"/>
      <c r="AG269"/>
      <c r="AH269"/>
      <c r="AI269"/>
      <c r="AJ269"/>
      <c r="AK269"/>
      <c r="AL269"/>
      <c r="AM269"/>
      <c r="AN269"/>
      <c r="AO269"/>
      <c r="AP269"/>
      <c r="AQ269"/>
      <c r="AR269"/>
      <c r="AS269"/>
      <c r="AT269"/>
      <c r="AU269"/>
      <c r="AV269"/>
      <c r="AW269"/>
      <c r="AX269"/>
      <c r="AY269"/>
      <c r="AZ269"/>
      <c r="BA269"/>
      <c r="BB269"/>
      <c r="BC269"/>
      <c r="BD269"/>
      <c r="BE269"/>
      <c r="BF269"/>
      <c r="BG269"/>
      <c r="BH269"/>
      <c r="BI269"/>
      <c r="BJ269"/>
      <c r="BK269"/>
      <c r="BL269"/>
    </row>
    <row r="270" spans="1:64">
      <c r="A270"/>
      <c r="C270"/>
      <c r="D270"/>
      <c r="E270"/>
      <c r="F270"/>
      <c r="G270"/>
      <c r="H270"/>
      <c r="I270"/>
      <c r="J270"/>
      <c r="K270"/>
      <c r="L270"/>
      <c r="M270"/>
      <c r="N270"/>
      <c r="O270"/>
      <c r="P270"/>
      <c r="Q270"/>
      <c r="R270"/>
      <c r="S270"/>
      <c r="T270"/>
      <c r="U270"/>
      <c r="V270"/>
      <c r="W270"/>
      <c r="X270"/>
      <c r="Y270"/>
      <c r="Z270"/>
      <c r="AA270"/>
      <c r="AB270"/>
      <c r="AC270"/>
      <c r="AD270"/>
      <c r="AE270"/>
      <c r="AF270"/>
      <c r="AG270"/>
      <c r="AH270"/>
      <c r="AI270"/>
      <c r="AJ270"/>
      <c r="AK270"/>
      <c r="AL270"/>
      <c r="AM270"/>
      <c r="AN270"/>
      <c r="AO270"/>
      <c r="AP270"/>
      <c r="AQ270"/>
      <c r="AR270"/>
      <c r="AS270"/>
      <c r="AT270"/>
      <c r="AU270"/>
      <c r="AV270"/>
      <c r="AW270"/>
      <c r="AX270"/>
      <c r="AY270"/>
      <c r="AZ270"/>
      <c r="BA270"/>
      <c r="BB270"/>
      <c r="BC270"/>
      <c r="BD270"/>
      <c r="BE270"/>
      <c r="BF270"/>
      <c r="BG270"/>
      <c r="BH270"/>
      <c r="BI270"/>
      <c r="BJ270"/>
      <c r="BK270"/>
      <c r="BL270"/>
    </row>
    <row r="271" spans="1:64">
      <c r="A271"/>
      <c r="B271" s="36"/>
      <c r="C271"/>
      <c r="D271"/>
      <c r="E271"/>
      <c r="F271"/>
      <c r="G271"/>
      <c r="H271"/>
      <c r="I271"/>
      <c r="J271"/>
      <c r="K271"/>
      <c r="L271"/>
      <c r="M271"/>
      <c r="N271"/>
      <c r="O271"/>
      <c r="P271"/>
      <c r="Q271"/>
      <c r="R271"/>
      <c r="S271"/>
      <c r="T271"/>
      <c r="U271"/>
      <c r="V271"/>
      <c r="W271"/>
      <c r="X271"/>
      <c r="Y271"/>
      <c r="Z271"/>
      <c r="AA271"/>
      <c r="AB271"/>
      <c r="AC271"/>
      <c r="AD271"/>
      <c r="AE271"/>
      <c r="AF271"/>
      <c r="AG271"/>
      <c r="AH271"/>
      <c r="AI271"/>
      <c r="AJ271"/>
      <c r="AK271"/>
      <c r="AL271"/>
      <c r="AM271"/>
      <c r="AN271"/>
      <c r="AO271"/>
      <c r="AP271"/>
      <c r="AQ271"/>
      <c r="AR271"/>
      <c r="AS271"/>
      <c r="AT271"/>
      <c r="AU271"/>
      <c r="AV271"/>
      <c r="AW271"/>
      <c r="AX271"/>
      <c r="AY271"/>
      <c r="AZ271"/>
      <c r="BA271"/>
      <c r="BB271"/>
      <c r="BC271"/>
      <c r="BD271"/>
      <c r="BE271"/>
      <c r="BF271"/>
      <c r="BG271"/>
      <c r="BH271"/>
      <c r="BI271"/>
      <c r="BJ271"/>
      <c r="BK271"/>
      <c r="BL271"/>
    </row>
    <row r="272" spans="1:64">
      <c r="A272"/>
      <c r="C272"/>
      <c r="D272"/>
      <c r="E272"/>
      <c r="F272"/>
      <c r="G272"/>
      <c r="H272"/>
      <c r="I272"/>
      <c r="J272"/>
      <c r="K272"/>
      <c r="L272"/>
      <c r="M272"/>
      <c r="N272"/>
      <c r="O272"/>
      <c r="P272"/>
      <c r="Q272"/>
      <c r="R272"/>
      <c r="S272"/>
      <c r="T272"/>
      <c r="U272"/>
      <c r="V272"/>
      <c r="W272"/>
      <c r="X272"/>
      <c r="Y272"/>
      <c r="Z272"/>
      <c r="AA272"/>
      <c r="AB272"/>
      <c r="AC272"/>
      <c r="AD272"/>
      <c r="AE272"/>
      <c r="AF272"/>
      <c r="AG272"/>
      <c r="AH272"/>
      <c r="AI272"/>
      <c r="AJ272"/>
      <c r="AK272"/>
      <c r="AL272"/>
      <c r="AM272"/>
      <c r="AN272"/>
      <c r="AO272"/>
      <c r="AP272"/>
      <c r="AQ272"/>
      <c r="AR272"/>
      <c r="AS272"/>
      <c r="AT272"/>
      <c r="AU272"/>
      <c r="AV272"/>
      <c r="AW272"/>
      <c r="AX272"/>
      <c r="AY272"/>
      <c r="AZ272"/>
      <c r="BA272"/>
      <c r="BB272"/>
      <c r="BC272"/>
      <c r="BD272"/>
      <c r="BE272"/>
      <c r="BF272"/>
      <c r="BG272"/>
      <c r="BH272"/>
      <c r="BI272"/>
      <c r="BJ272"/>
      <c r="BK272"/>
      <c r="BL272"/>
    </row>
    <row r="273" customFormat="1"/>
    <row r="274" customFormat="1"/>
    <row r="275" customFormat="1"/>
    <row r="276" customFormat="1"/>
    <row r="277" customFormat="1"/>
    <row r="278" customFormat="1"/>
    <row r="279" customFormat="1"/>
    <row r="280" customFormat="1"/>
    <row r="281" customFormat="1"/>
    <row r="282" customFormat="1"/>
    <row r="283" customFormat="1"/>
    <row r="284" customFormat="1"/>
    <row r="285" customFormat="1"/>
    <row r="286" customFormat="1"/>
    <row r="287" customFormat="1"/>
    <row r="288" customFormat="1"/>
    <row r="289" spans="1:64">
      <c r="A289"/>
      <c r="C289"/>
      <c r="D289"/>
      <c r="E289"/>
      <c r="F289"/>
      <c r="G289"/>
      <c r="H289"/>
      <c r="I289"/>
      <c r="J289"/>
      <c r="K289"/>
      <c r="L289"/>
      <c r="M289"/>
      <c r="N289"/>
      <c r="O289"/>
      <c r="P289"/>
      <c r="Q289"/>
      <c r="R289"/>
      <c r="S289"/>
      <c r="T289"/>
      <c r="U289"/>
      <c r="V289"/>
      <c r="W289"/>
      <c r="X289"/>
      <c r="Y289"/>
      <c r="Z289"/>
      <c r="AA289"/>
      <c r="AB289"/>
      <c r="AC289"/>
      <c r="AD289"/>
      <c r="AE289"/>
      <c r="AF289"/>
      <c r="AG289"/>
      <c r="AH289"/>
      <c r="AI289"/>
      <c r="AJ289"/>
      <c r="AK289"/>
      <c r="AL289"/>
      <c r="AM289"/>
      <c r="AN289"/>
      <c r="AO289"/>
      <c r="AP289"/>
      <c r="AQ289"/>
      <c r="AR289"/>
      <c r="AS289"/>
      <c r="AT289"/>
      <c r="AU289"/>
      <c r="AV289"/>
      <c r="AW289"/>
      <c r="AX289"/>
      <c r="AY289"/>
      <c r="AZ289"/>
      <c r="BA289"/>
      <c r="BB289"/>
      <c r="BC289"/>
      <c r="BD289"/>
      <c r="BE289"/>
      <c r="BF289"/>
      <c r="BG289"/>
      <c r="BH289"/>
      <c r="BI289"/>
      <c r="BJ289"/>
      <c r="BK289"/>
      <c r="BL289"/>
    </row>
    <row r="290" spans="1:64">
      <c r="A290"/>
      <c r="C290"/>
      <c r="D290"/>
      <c r="E290"/>
      <c r="F290"/>
      <c r="G290"/>
      <c r="H290"/>
      <c r="I290"/>
      <c r="J290"/>
      <c r="K290"/>
      <c r="L290"/>
      <c r="M290"/>
      <c r="N290"/>
      <c r="O290"/>
      <c r="P290"/>
      <c r="Q290"/>
      <c r="R290"/>
      <c r="S290"/>
      <c r="T290"/>
      <c r="U290"/>
      <c r="V290"/>
      <c r="W290"/>
      <c r="X290"/>
      <c r="Y290"/>
      <c r="Z290"/>
      <c r="AA290"/>
      <c r="AB290"/>
      <c r="AC290"/>
      <c r="AD290"/>
      <c r="AE290"/>
      <c r="AF290"/>
      <c r="AG290"/>
      <c r="AH290"/>
      <c r="AI290"/>
      <c r="AJ290"/>
      <c r="AK290"/>
      <c r="AL290"/>
      <c r="AM290"/>
      <c r="AN290"/>
      <c r="AO290"/>
      <c r="AP290"/>
      <c r="AQ290"/>
      <c r="AR290"/>
      <c r="AS290"/>
      <c r="AT290"/>
      <c r="AU290"/>
      <c r="AV290"/>
      <c r="AW290"/>
      <c r="AX290"/>
      <c r="AY290"/>
      <c r="AZ290"/>
      <c r="BA290"/>
      <c r="BB290"/>
      <c r="BC290"/>
      <c r="BD290"/>
      <c r="BE290"/>
      <c r="BF290"/>
      <c r="BG290"/>
      <c r="BH290"/>
      <c r="BI290"/>
      <c r="BJ290"/>
      <c r="BK290"/>
      <c r="BL290"/>
    </row>
    <row r="291" spans="1:64">
      <c r="A291"/>
      <c r="C291"/>
      <c r="D291"/>
      <c r="E291"/>
      <c r="F291"/>
      <c r="G291"/>
      <c r="H291"/>
      <c r="I291"/>
      <c r="J291"/>
      <c r="K291"/>
      <c r="L291"/>
      <c r="M291"/>
      <c r="N291"/>
      <c r="O291"/>
      <c r="P291"/>
      <c r="Q291"/>
      <c r="R291"/>
      <c r="S291"/>
      <c r="T291"/>
      <c r="U291"/>
      <c r="V291"/>
      <c r="W291"/>
      <c r="X291"/>
      <c r="Y291"/>
      <c r="Z291"/>
      <c r="AA291"/>
      <c r="AB291"/>
      <c r="AC291"/>
      <c r="AD291"/>
      <c r="AE291"/>
      <c r="AF291"/>
      <c r="AG291"/>
      <c r="AH291"/>
      <c r="AI291"/>
      <c r="AJ291"/>
      <c r="AK291"/>
      <c r="AL291"/>
      <c r="AM291"/>
      <c r="AN291"/>
      <c r="AO291"/>
      <c r="AP291"/>
      <c r="AQ291"/>
      <c r="AR291"/>
      <c r="AS291"/>
      <c r="AT291"/>
      <c r="AU291"/>
      <c r="AV291"/>
      <c r="AW291"/>
      <c r="AX291"/>
      <c r="AY291"/>
      <c r="AZ291"/>
      <c r="BA291"/>
      <c r="BB291"/>
      <c r="BC291"/>
      <c r="BD291"/>
      <c r="BE291"/>
      <c r="BF291"/>
      <c r="BG291"/>
      <c r="BH291"/>
      <c r="BI291"/>
      <c r="BJ291"/>
      <c r="BK291"/>
      <c r="BL291"/>
    </row>
    <row r="292" spans="1:64">
      <c r="A292"/>
      <c r="C292"/>
      <c r="D292"/>
      <c r="E292"/>
      <c r="F292"/>
      <c r="G292"/>
      <c r="H292"/>
      <c r="I292"/>
      <c r="J292"/>
      <c r="K292"/>
      <c r="L292"/>
      <c r="M292"/>
      <c r="N292"/>
      <c r="O292"/>
      <c r="P292"/>
      <c r="Q292"/>
      <c r="R292"/>
      <c r="S292"/>
      <c r="T292"/>
      <c r="U292"/>
      <c r="V292"/>
      <c r="W292"/>
      <c r="X292"/>
      <c r="Y292"/>
      <c r="Z292"/>
      <c r="AA292"/>
      <c r="AB292"/>
      <c r="AC292"/>
      <c r="AD292"/>
      <c r="AE292"/>
      <c r="AF292"/>
      <c r="AG292"/>
      <c r="AH292"/>
      <c r="AI292"/>
      <c r="AJ292"/>
      <c r="AK292"/>
      <c r="AL292"/>
      <c r="AM292"/>
      <c r="AN292"/>
      <c r="AO292"/>
      <c r="AP292"/>
      <c r="AQ292"/>
      <c r="AR292"/>
      <c r="AS292"/>
      <c r="AT292"/>
      <c r="AU292"/>
      <c r="AV292"/>
      <c r="AW292"/>
      <c r="AX292"/>
      <c r="AY292"/>
      <c r="AZ292"/>
      <c r="BA292"/>
      <c r="BB292"/>
      <c r="BC292"/>
      <c r="BD292"/>
      <c r="BE292"/>
      <c r="BF292"/>
      <c r="BG292"/>
      <c r="BH292"/>
      <c r="BI292"/>
      <c r="BJ292"/>
      <c r="BK292"/>
      <c r="BL292"/>
    </row>
    <row r="293" spans="1:64">
      <c r="A293"/>
      <c r="C293"/>
      <c r="D293"/>
      <c r="E293"/>
      <c r="F293"/>
      <c r="G293"/>
      <c r="H293"/>
      <c r="I293"/>
      <c r="J293"/>
      <c r="K293"/>
      <c r="L293"/>
      <c r="M293"/>
      <c r="N293"/>
      <c r="O293"/>
      <c r="P293"/>
      <c r="Q293"/>
      <c r="R293"/>
      <c r="S293"/>
      <c r="T293"/>
      <c r="U293"/>
      <c r="V293"/>
      <c r="W293"/>
      <c r="X293"/>
      <c r="Y293"/>
      <c r="Z293"/>
      <c r="AA293"/>
      <c r="AB293"/>
      <c r="AC293"/>
      <c r="AD293"/>
      <c r="AE293"/>
      <c r="AF293"/>
      <c r="AG293"/>
      <c r="AH293"/>
      <c r="AI293"/>
      <c r="AJ293"/>
      <c r="AK293"/>
      <c r="AL293"/>
      <c r="AM293"/>
      <c r="AN293"/>
      <c r="AO293"/>
      <c r="AP293"/>
      <c r="AQ293"/>
      <c r="AR293"/>
      <c r="AS293"/>
      <c r="AT293"/>
      <c r="AU293"/>
      <c r="AV293"/>
      <c r="AW293"/>
      <c r="AX293"/>
      <c r="AY293"/>
      <c r="AZ293"/>
      <c r="BA293"/>
      <c r="BB293"/>
      <c r="BC293"/>
      <c r="BD293"/>
      <c r="BE293"/>
      <c r="BF293"/>
      <c r="BG293"/>
      <c r="BH293"/>
      <c r="BI293"/>
      <c r="BJ293"/>
      <c r="BK293"/>
      <c r="BL293"/>
    </row>
    <row r="294" spans="1:64">
      <c r="A294"/>
      <c r="B294" s="36"/>
      <c r="C294"/>
      <c r="D294"/>
      <c r="E294"/>
      <c r="F294"/>
      <c r="G294"/>
      <c r="H294"/>
      <c r="I294"/>
      <c r="J294"/>
      <c r="K294"/>
      <c r="L294"/>
      <c r="M294"/>
      <c r="N294"/>
      <c r="O294"/>
      <c r="P294"/>
      <c r="Q294"/>
      <c r="R294"/>
      <c r="S294"/>
      <c r="T294"/>
      <c r="U294"/>
      <c r="V294"/>
      <c r="W294"/>
      <c r="X294"/>
      <c r="Y294"/>
      <c r="Z294"/>
      <c r="AA294"/>
      <c r="AB294"/>
      <c r="AC294"/>
      <c r="AD294"/>
      <c r="AE294"/>
      <c r="AF294"/>
      <c r="AG294"/>
      <c r="AH294"/>
      <c r="AI294"/>
      <c r="AJ294"/>
      <c r="AK294"/>
      <c r="AL294"/>
      <c r="AM294"/>
      <c r="AN294"/>
      <c r="AO294"/>
      <c r="AP294"/>
      <c r="AQ294"/>
      <c r="AR294"/>
      <c r="AS294"/>
      <c r="AT294"/>
      <c r="AU294"/>
      <c r="AV294"/>
      <c r="AW294"/>
      <c r="AX294"/>
      <c r="AY294"/>
      <c r="AZ294"/>
      <c r="BA294"/>
      <c r="BB294"/>
      <c r="BC294"/>
      <c r="BD294"/>
      <c r="BE294"/>
      <c r="BF294"/>
      <c r="BG294"/>
      <c r="BH294"/>
      <c r="BI294"/>
      <c r="BJ294"/>
      <c r="BK294"/>
      <c r="BL294"/>
    </row>
    <row r="295" spans="1:64">
      <c r="A295"/>
      <c r="C295"/>
      <c r="D295"/>
      <c r="E295"/>
      <c r="F295"/>
      <c r="G295"/>
      <c r="H295"/>
      <c r="I295"/>
      <c r="J295"/>
      <c r="K295"/>
      <c r="L295"/>
      <c r="M295"/>
      <c r="N295"/>
      <c r="O295"/>
      <c r="P295"/>
      <c r="Q295"/>
      <c r="R295"/>
      <c r="S295"/>
      <c r="T295"/>
      <c r="U295"/>
      <c r="V295"/>
      <c r="W295"/>
      <c r="X295"/>
      <c r="Y295"/>
      <c r="Z295"/>
      <c r="AA295"/>
      <c r="AB295"/>
      <c r="AC295"/>
      <c r="AD295"/>
      <c r="AE295"/>
      <c r="AF295"/>
      <c r="AG295"/>
      <c r="AH295"/>
      <c r="AI295"/>
      <c r="AJ295"/>
      <c r="AK295"/>
      <c r="AL295"/>
      <c r="AM295"/>
      <c r="AN295"/>
      <c r="AO295"/>
      <c r="AP295"/>
      <c r="AQ295"/>
      <c r="AR295"/>
      <c r="AS295"/>
      <c r="AT295"/>
      <c r="AU295"/>
      <c r="AV295"/>
      <c r="AW295"/>
      <c r="AX295"/>
      <c r="AY295"/>
      <c r="AZ295"/>
      <c r="BA295"/>
      <c r="BB295"/>
      <c r="BC295"/>
      <c r="BD295"/>
      <c r="BE295"/>
      <c r="BF295"/>
      <c r="BG295"/>
      <c r="BH295"/>
      <c r="BI295"/>
      <c r="BJ295"/>
      <c r="BK295"/>
      <c r="BL295"/>
    </row>
    <row r="296" spans="1:64">
      <c r="A296"/>
      <c r="C296"/>
      <c r="D296"/>
      <c r="E296"/>
      <c r="F296"/>
      <c r="G296"/>
      <c r="H296"/>
      <c r="I296"/>
      <c r="J296"/>
      <c r="K296"/>
      <c r="L296"/>
      <c r="M296"/>
      <c r="N296"/>
      <c r="O296"/>
      <c r="P296"/>
      <c r="Q296"/>
      <c r="R296"/>
      <c r="S296"/>
      <c r="T296"/>
      <c r="U296"/>
      <c r="V296"/>
      <c r="W296"/>
      <c r="X296"/>
      <c r="Y296"/>
      <c r="Z296"/>
      <c r="AA296"/>
      <c r="AB296"/>
      <c r="AC296"/>
      <c r="AD296"/>
      <c r="AE296"/>
      <c r="AF296"/>
      <c r="AG296"/>
      <c r="AH296"/>
      <c r="AI296"/>
      <c r="AJ296"/>
      <c r="AK296"/>
      <c r="AL296"/>
      <c r="AM296"/>
      <c r="AN296"/>
      <c r="AO296"/>
      <c r="AP296"/>
      <c r="AQ296"/>
      <c r="AR296"/>
      <c r="AS296"/>
      <c r="AT296"/>
      <c r="AU296"/>
      <c r="AV296"/>
      <c r="AW296"/>
      <c r="AX296"/>
      <c r="AY296"/>
      <c r="AZ296"/>
      <c r="BA296"/>
      <c r="BB296"/>
      <c r="BC296"/>
      <c r="BD296"/>
      <c r="BE296"/>
      <c r="BF296"/>
      <c r="BG296"/>
      <c r="BH296"/>
      <c r="BI296"/>
      <c r="BJ296"/>
      <c r="BK296"/>
      <c r="BL296"/>
    </row>
    <row r="297" spans="1:64">
      <c r="A297"/>
      <c r="C297"/>
      <c r="D297"/>
      <c r="E297"/>
      <c r="F297"/>
      <c r="G297"/>
      <c r="H297"/>
      <c r="I297"/>
      <c r="J297"/>
      <c r="K297"/>
      <c r="L297"/>
      <c r="M297"/>
      <c r="N297"/>
      <c r="O297"/>
      <c r="P297"/>
      <c r="Q297"/>
      <c r="R297"/>
      <c r="S297"/>
      <c r="T297"/>
      <c r="U297"/>
      <c r="V297"/>
      <c r="W297"/>
      <c r="X297"/>
      <c r="Y297"/>
      <c r="Z297"/>
      <c r="AA297"/>
      <c r="AB297"/>
      <c r="AC297"/>
      <c r="AD297"/>
      <c r="AE297"/>
      <c r="AF297"/>
      <c r="AG297"/>
      <c r="AH297"/>
      <c r="AI297"/>
      <c r="AJ297"/>
      <c r="AK297"/>
      <c r="AL297"/>
      <c r="AM297"/>
      <c r="AN297"/>
      <c r="AO297"/>
      <c r="AP297"/>
      <c r="AQ297"/>
      <c r="AR297"/>
      <c r="AS297"/>
      <c r="AT297"/>
      <c r="AU297"/>
      <c r="AV297"/>
      <c r="AW297"/>
      <c r="AX297"/>
      <c r="AY297"/>
      <c r="AZ297"/>
      <c r="BA297"/>
      <c r="BB297"/>
      <c r="BC297"/>
      <c r="BD297"/>
      <c r="BE297"/>
      <c r="BF297"/>
      <c r="BG297"/>
      <c r="BH297"/>
      <c r="BI297"/>
      <c r="BJ297"/>
      <c r="BK297"/>
      <c r="BL297"/>
    </row>
    <row r="298" spans="1:64">
      <c r="A298"/>
      <c r="C298"/>
      <c r="D298"/>
      <c r="E298"/>
      <c r="F298"/>
      <c r="G298"/>
      <c r="H298"/>
      <c r="I298"/>
      <c r="J298"/>
      <c r="K298"/>
      <c r="L298"/>
      <c r="M298"/>
      <c r="N298"/>
      <c r="O298"/>
      <c r="P298"/>
      <c r="Q298"/>
      <c r="R298"/>
      <c r="S298"/>
      <c r="T298"/>
      <c r="U298"/>
      <c r="V298"/>
      <c r="W298"/>
      <c r="X298"/>
      <c r="Y298"/>
      <c r="Z298"/>
      <c r="AA298"/>
      <c r="AB298"/>
      <c r="AC298"/>
      <c r="AD298"/>
      <c r="AE298"/>
      <c r="AF298"/>
      <c r="AG298"/>
      <c r="AH298"/>
      <c r="AI298"/>
      <c r="AJ298"/>
      <c r="AK298"/>
      <c r="AL298"/>
      <c r="AM298"/>
      <c r="AN298"/>
      <c r="AO298"/>
      <c r="AP298"/>
      <c r="AQ298"/>
      <c r="AR298"/>
      <c r="AS298"/>
      <c r="AT298"/>
      <c r="AU298"/>
      <c r="AV298"/>
      <c r="AW298"/>
      <c r="AX298"/>
      <c r="AY298"/>
      <c r="AZ298"/>
      <c r="BA298"/>
      <c r="BB298"/>
      <c r="BC298"/>
      <c r="BD298"/>
      <c r="BE298"/>
      <c r="BF298"/>
      <c r="BG298"/>
      <c r="BH298"/>
      <c r="BI298"/>
      <c r="BJ298"/>
      <c r="BK298"/>
      <c r="BL298"/>
    </row>
    <row r="299" spans="1:64">
      <c r="A299"/>
      <c r="C299"/>
      <c r="D299"/>
      <c r="E299"/>
      <c r="F299"/>
      <c r="G299"/>
      <c r="H299"/>
      <c r="I299"/>
      <c r="J299"/>
      <c r="K299"/>
      <c r="L299"/>
      <c r="M299"/>
      <c r="N299"/>
      <c r="O299"/>
      <c r="P299"/>
      <c r="Q299"/>
      <c r="R299"/>
      <c r="S299"/>
      <c r="T299"/>
      <c r="U299"/>
      <c r="V299"/>
      <c r="W299"/>
      <c r="X299"/>
      <c r="Y299"/>
      <c r="Z299"/>
      <c r="AA299"/>
      <c r="AB299"/>
      <c r="AC299"/>
      <c r="AD299"/>
      <c r="AE299"/>
      <c r="AF299"/>
      <c r="AG299"/>
      <c r="AH299"/>
      <c r="AI299"/>
      <c r="AJ299"/>
      <c r="AK299"/>
      <c r="AL299"/>
      <c r="AM299"/>
      <c r="AN299"/>
      <c r="AO299"/>
      <c r="AP299"/>
      <c r="AQ299"/>
      <c r="AR299"/>
      <c r="AS299"/>
      <c r="AT299"/>
      <c r="AU299"/>
      <c r="AV299"/>
      <c r="AW299"/>
      <c r="AX299"/>
      <c r="AY299"/>
      <c r="AZ299"/>
      <c r="BA299"/>
      <c r="BB299"/>
      <c r="BC299"/>
      <c r="BD299"/>
      <c r="BE299"/>
      <c r="BF299"/>
      <c r="BG299"/>
      <c r="BH299"/>
      <c r="BI299"/>
      <c r="BJ299"/>
      <c r="BK299"/>
      <c r="BL299"/>
    </row>
    <row r="300" spans="1:64">
      <c r="A300"/>
      <c r="C300"/>
      <c r="D300"/>
      <c r="E300"/>
      <c r="F300"/>
      <c r="G300"/>
      <c r="H300"/>
      <c r="I300"/>
      <c r="J300"/>
      <c r="K300"/>
      <c r="L300"/>
      <c r="M300"/>
      <c r="N300"/>
      <c r="O300"/>
      <c r="P300"/>
      <c r="Q300"/>
      <c r="R300"/>
      <c r="S300"/>
      <c r="T300"/>
      <c r="U300"/>
      <c r="V300"/>
      <c r="W300"/>
      <c r="X300"/>
      <c r="Y300"/>
      <c r="Z300"/>
      <c r="AA300"/>
      <c r="AB300"/>
      <c r="AC300"/>
      <c r="AD300"/>
      <c r="AE300"/>
      <c r="AF300"/>
      <c r="AG300"/>
      <c r="AH300"/>
      <c r="AI300"/>
      <c r="AJ300"/>
      <c r="AK300"/>
      <c r="AL300"/>
      <c r="AM300"/>
      <c r="AN300"/>
      <c r="AO300"/>
      <c r="AP300"/>
      <c r="AQ300"/>
      <c r="AR300"/>
      <c r="AS300"/>
      <c r="AT300"/>
      <c r="AU300"/>
      <c r="AV300"/>
      <c r="AW300"/>
      <c r="AX300"/>
      <c r="AY300"/>
      <c r="AZ300"/>
      <c r="BA300"/>
      <c r="BB300"/>
      <c r="BC300"/>
      <c r="BD300"/>
      <c r="BE300"/>
      <c r="BF300"/>
      <c r="BG300"/>
      <c r="BH300"/>
      <c r="BI300"/>
      <c r="BJ300"/>
      <c r="BK300"/>
      <c r="BL300"/>
    </row>
    <row r="301" spans="1:64">
      <c r="A301"/>
      <c r="C301"/>
      <c r="D301"/>
      <c r="E301"/>
      <c r="F301"/>
      <c r="G301"/>
      <c r="H301"/>
      <c r="I301"/>
      <c r="J301"/>
      <c r="K301"/>
      <c r="L301"/>
      <c r="M301"/>
      <c r="N301"/>
      <c r="O301"/>
      <c r="P301"/>
      <c r="Q301"/>
      <c r="R301"/>
      <c r="S301"/>
      <c r="T301"/>
      <c r="U301"/>
      <c r="V301"/>
      <c r="W301"/>
      <c r="X301"/>
      <c r="Y301"/>
      <c r="Z301"/>
      <c r="AA301"/>
      <c r="AB301"/>
      <c r="AC301"/>
      <c r="AD301"/>
      <c r="AE301"/>
      <c r="AF301"/>
      <c r="AG301"/>
      <c r="AH301"/>
      <c r="AI301"/>
      <c r="AJ301"/>
      <c r="AK301"/>
      <c r="AL301"/>
      <c r="AM301"/>
      <c r="AN301"/>
      <c r="AO301"/>
      <c r="AP301"/>
      <c r="AQ301"/>
      <c r="AR301"/>
      <c r="AS301"/>
      <c r="AT301"/>
      <c r="AU301"/>
      <c r="AV301"/>
      <c r="AW301"/>
      <c r="AX301"/>
      <c r="AY301"/>
      <c r="AZ301"/>
      <c r="BA301"/>
      <c r="BB301"/>
      <c r="BC301"/>
      <c r="BD301"/>
      <c r="BE301"/>
      <c r="BF301"/>
      <c r="BG301"/>
      <c r="BH301"/>
      <c r="BI301"/>
      <c r="BJ301"/>
      <c r="BK301"/>
      <c r="BL301"/>
    </row>
    <row r="302" spans="1:64">
      <c r="A302"/>
      <c r="C302"/>
      <c r="D302"/>
      <c r="E302"/>
      <c r="F302"/>
      <c r="G302"/>
      <c r="H302"/>
      <c r="I302"/>
      <c r="J302"/>
      <c r="K302"/>
      <c r="L302"/>
      <c r="M302"/>
      <c r="N302"/>
      <c r="O302"/>
      <c r="P302"/>
      <c r="Q302"/>
      <c r="R302"/>
      <c r="S302"/>
      <c r="T302"/>
      <c r="U302"/>
      <c r="V302"/>
      <c r="W302"/>
      <c r="X302"/>
      <c r="Y302"/>
      <c r="Z302"/>
      <c r="AA302"/>
      <c r="AB302"/>
      <c r="AC302"/>
      <c r="AD302"/>
      <c r="AE302"/>
      <c r="AF302"/>
      <c r="AG302"/>
      <c r="AH302"/>
      <c r="AI302"/>
      <c r="AJ302"/>
      <c r="AK302"/>
      <c r="AL302"/>
      <c r="AM302"/>
      <c r="AN302"/>
      <c r="AO302"/>
      <c r="AP302"/>
      <c r="AQ302"/>
      <c r="AR302"/>
      <c r="AS302"/>
      <c r="AT302"/>
      <c r="AU302"/>
      <c r="AV302"/>
      <c r="AW302"/>
      <c r="AX302"/>
      <c r="AY302"/>
      <c r="AZ302"/>
      <c r="BA302"/>
      <c r="BB302"/>
      <c r="BC302"/>
      <c r="BD302"/>
      <c r="BE302"/>
      <c r="BF302"/>
      <c r="BG302"/>
      <c r="BH302"/>
      <c r="BI302"/>
      <c r="BJ302"/>
      <c r="BK302"/>
      <c r="BL302"/>
    </row>
    <row r="303" spans="1:64">
      <c r="A303"/>
      <c r="C303"/>
      <c r="D303"/>
      <c r="E303"/>
      <c r="F303"/>
      <c r="G303"/>
      <c r="H303"/>
      <c r="I303"/>
      <c r="J303"/>
      <c r="K303"/>
      <c r="L303"/>
      <c r="M303"/>
      <c r="N303"/>
      <c r="O303"/>
      <c r="P303"/>
      <c r="Q303"/>
      <c r="R303"/>
      <c r="S303"/>
      <c r="T303"/>
      <c r="U303"/>
      <c r="V303"/>
      <c r="W303"/>
      <c r="X303"/>
      <c r="Y303"/>
      <c r="Z303"/>
      <c r="AA303"/>
      <c r="AB303"/>
      <c r="AC303"/>
      <c r="AD303"/>
      <c r="AE303"/>
      <c r="AF303"/>
      <c r="AG303"/>
      <c r="AH303"/>
      <c r="AI303"/>
      <c r="AJ303"/>
      <c r="AK303"/>
      <c r="AL303"/>
      <c r="AM303"/>
      <c r="AN303"/>
      <c r="AO303"/>
      <c r="AP303"/>
      <c r="AQ303"/>
      <c r="AR303"/>
      <c r="AS303"/>
      <c r="AT303"/>
      <c r="AU303"/>
      <c r="AV303"/>
      <c r="AW303"/>
      <c r="AX303"/>
      <c r="AY303"/>
      <c r="AZ303"/>
      <c r="BA303"/>
      <c r="BB303"/>
      <c r="BC303"/>
      <c r="BD303"/>
      <c r="BE303"/>
      <c r="BF303"/>
      <c r="BG303"/>
      <c r="BH303"/>
      <c r="BI303"/>
      <c r="BJ303"/>
      <c r="BK303"/>
      <c r="BL303"/>
    </row>
    <row r="304" spans="1:64">
      <c r="A304"/>
      <c r="C304"/>
      <c r="D304"/>
      <c r="E304"/>
      <c r="F304"/>
      <c r="G304"/>
      <c r="H304"/>
      <c r="I304"/>
      <c r="J304"/>
      <c r="K304"/>
      <c r="L304"/>
      <c r="M304"/>
      <c r="N304"/>
      <c r="O304"/>
      <c r="P304"/>
      <c r="Q304"/>
      <c r="R304"/>
      <c r="S304"/>
      <c r="T304"/>
      <c r="U304"/>
      <c r="V304"/>
      <c r="W304"/>
      <c r="X304"/>
      <c r="Y304"/>
      <c r="Z304"/>
      <c r="AA304"/>
      <c r="AB304"/>
      <c r="AC304"/>
      <c r="AD304"/>
      <c r="AE304"/>
      <c r="AF304"/>
      <c r="AG304"/>
      <c r="AH304"/>
      <c r="AI304"/>
      <c r="AJ304"/>
      <c r="AK304"/>
      <c r="AL304"/>
      <c r="AM304"/>
      <c r="AN304"/>
      <c r="AO304"/>
      <c r="AP304"/>
      <c r="AQ304"/>
      <c r="AR304"/>
      <c r="AS304"/>
      <c r="AT304"/>
      <c r="AU304"/>
      <c r="AV304"/>
      <c r="AW304"/>
      <c r="AX304"/>
      <c r="AY304"/>
      <c r="AZ304"/>
      <c r="BA304"/>
      <c r="BB304"/>
      <c r="BC304"/>
      <c r="BD304"/>
      <c r="BE304"/>
      <c r="BF304"/>
      <c r="BG304"/>
      <c r="BH304"/>
      <c r="BI304"/>
      <c r="BJ304"/>
      <c r="BK304"/>
      <c r="BL304"/>
    </row>
    <row r="305" customFormat="1"/>
    <row r="306" customFormat="1"/>
    <row r="307" customFormat="1"/>
    <row r="308" customFormat="1"/>
    <row r="309" customFormat="1"/>
    <row r="310" customFormat="1"/>
    <row r="311" customFormat="1"/>
    <row r="312" customFormat="1"/>
    <row r="313" customFormat="1"/>
    <row r="314" customFormat="1"/>
    <row r="315" customFormat="1"/>
    <row r="316" customFormat="1"/>
    <row r="317" customFormat="1"/>
    <row r="318" customFormat="1"/>
    <row r="319" customFormat="1"/>
    <row r="320" customFormat="1"/>
    <row r="321" customFormat="1"/>
    <row r="322" customFormat="1"/>
    <row r="323" customFormat="1"/>
    <row r="324" customFormat="1"/>
    <row r="325" customFormat="1"/>
    <row r="326" customFormat="1"/>
    <row r="327" customFormat="1"/>
    <row r="328" customFormat="1"/>
    <row r="329" customFormat="1"/>
    <row r="330" customFormat="1"/>
    <row r="331" customFormat="1"/>
    <row r="332" customFormat="1"/>
    <row r="333" customFormat="1"/>
    <row r="334" customFormat="1"/>
    <row r="335" customFormat="1"/>
    <row r="336" customFormat="1"/>
    <row r="337" spans="1:64">
      <c r="A337"/>
      <c r="C337"/>
      <c r="D337"/>
      <c r="E337"/>
      <c r="F337"/>
      <c r="G337"/>
      <c r="H337"/>
      <c r="I337"/>
      <c r="J337"/>
      <c r="K337"/>
      <c r="L337"/>
      <c r="M337"/>
      <c r="N337"/>
      <c r="O337"/>
      <c r="P337"/>
      <c r="Q337"/>
      <c r="R337"/>
      <c r="S337"/>
      <c r="T337"/>
      <c r="U337"/>
      <c r="V337"/>
      <c r="W337"/>
      <c r="X337"/>
      <c r="Y337"/>
      <c r="Z337"/>
      <c r="AA337"/>
      <c r="AB337"/>
      <c r="AC337"/>
      <c r="AD337"/>
      <c r="AE337"/>
      <c r="AF337"/>
      <c r="AG337"/>
      <c r="AH337"/>
      <c r="AI337"/>
      <c r="AJ337"/>
      <c r="AK337"/>
      <c r="AL337"/>
      <c r="AM337"/>
      <c r="AN337"/>
      <c r="AO337"/>
      <c r="AP337"/>
      <c r="AQ337"/>
      <c r="AR337"/>
      <c r="AS337"/>
      <c r="AT337"/>
      <c r="AU337"/>
      <c r="AV337"/>
      <c r="AW337"/>
      <c r="AX337"/>
      <c r="AY337"/>
      <c r="AZ337"/>
      <c r="BA337"/>
      <c r="BB337"/>
      <c r="BC337"/>
      <c r="BD337"/>
      <c r="BE337"/>
      <c r="BF337"/>
      <c r="BG337"/>
      <c r="BH337"/>
      <c r="BI337"/>
      <c r="BJ337"/>
      <c r="BK337"/>
      <c r="BL337"/>
    </row>
    <row r="338" spans="1:64">
      <c r="A338"/>
      <c r="C338"/>
      <c r="D338"/>
      <c r="E338"/>
      <c r="F338"/>
      <c r="G338"/>
      <c r="H338"/>
      <c r="I338"/>
      <c r="J338"/>
      <c r="K338"/>
      <c r="L338"/>
      <c r="M338"/>
      <c r="N338"/>
      <c r="O338"/>
      <c r="P338"/>
      <c r="Q338"/>
      <c r="R338"/>
      <c r="S338"/>
      <c r="T338"/>
      <c r="U338"/>
      <c r="V338"/>
      <c r="W338"/>
      <c r="X338"/>
      <c r="Y338"/>
      <c r="Z338"/>
      <c r="AA338"/>
      <c r="AB338"/>
      <c r="AC338"/>
      <c r="AD338"/>
      <c r="AE338"/>
      <c r="AF338"/>
      <c r="AG338"/>
      <c r="AH338"/>
      <c r="AI338"/>
      <c r="AJ338"/>
      <c r="AK338"/>
      <c r="AL338"/>
      <c r="AM338"/>
      <c r="AN338"/>
      <c r="AO338"/>
      <c r="AP338"/>
      <c r="AQ338"/>
      <c r="AR338"/>
      <c r="AS338"/>
      <c r="AT338"/>
      <c r="AU338"/>
      <c r="AV338"/>
      <c r="AW338"/>
      <c r="AX338"/>
      <c r="AY338"/>
      <c r="AZ338"/>
      <c r="BA338"/>
      <c r="BB338"/>
      <c r="BC338"/>
      <c r="BD338"/>
      <c r="BE338"/>
      <c r="BF338"/>
      <c r="BG338"/>
      <c r="BH338"/>
      <c r="BI338"/>
      <c r="BJ338"/>
      <c r="BK338"/>
      <c r="BL338"/>
    </row>
    <row r="339" spans="1:64">
      <c r="A339"/>
      <c r="C339"/>
      <c r="D339"/>
      <c r="E339"/>
      <c r="F339"/>
      <c r="G339"/>
      <c r="H339"/>
      <c r="I339"/>
      <c r="J339"/>
      <c r="K339"/>
      <c r="L339"/>
      <c r="M339"/>
      <c r="N339"/>
      <c r="O339"/>
      <c r="P339"/>
      <c r="Q339"/>
      <c r="R339"/>
      <c r="S339"/>
      <c r="T339"/>
      <c r="U339"/>
      <c r="V339"/>
      <c r="W339"/>
      <c r="X339"/>
      <c r="Y339"/>
      <c r="Z339"/>
      <c r="AA339"/>
      <c r="AB339"/>
      <c r="AC339"/>
      <c r="AD339"/>
      <c r="AE339"/>
      <c r="AF339"/>
      <c r="AG339"/>
      <c r="AH339"/>
      <c r="AI339"/>
      <c r="AJ339"/>
      <c r="AK339"/>
      <c r="AL339"/>
      <c r="AM339"/>
      <c r="AN339"/>
      <c r="AO339"/>
      <c r="AP339"/>
      <c r="AQ339"/>
      <c r="AR339"/>
      <c r="AS339"/>
      <c r="AT339"/>
      <c r="AU339"/>
      <c r="AV339"/>
      <c r="AW339"/>
      <c r="AX339"/>
      <c r="AY339"/>
      <c r="AZ339"/>
      <c r="BA339"/>
      <c r="BB339"/>
      <c r="BC339"/>
      <c r="BD339"/>
      <c r="BE339"/>
      <c r="BF339"/>
      <c r="BG339"/>
      <c r="BH339"/>
      <c r="BI339"/>
      <c r="BJ339"/>
      <c r="BK339"/>
      <c r="BL339"/>
    </row>
    <row r="340" spans="1:64">
      <c r="A340"/>
      <c r="C340"/>
      <c r="D340"/>
      <c r="E340"/>
      <c r="F340"/>
      <c r="G340"/>
      <c r="H340"/>
      <c r="I340"/>
      <c r="J340"/>
      <c r="K340"/>
      <c r="L340"/>
      <c r="M340"/>
      <c r="N340"/>
      <c r="O340"/>
      <c r="P340"/>
      <c r="Q340"/>
      <c r="R340"/>
      <c r="S340"/>
      <c r="T340"/>
      <c r="U340"/>
      <c r="V340"/>
      <c r="W340"/>
      <c r="X340"/>
      <c r="Y340"/>
      <c r="Z340"/>
      <c r="AA340"/>
      <c r="AB340"/>
      <c r="AC340"/>
      <c r="AD340"/>
      <c r="AE340"/>
      <c r="AF340"/>
      <c r="AG340"/>
      <c r="AH340"/>
      <c r="AI340"/>
      <c r="AJ340"/>
      <c r="AK340"/>
      <c r="AL340"/>
      <c r="AM340"/>
      <c r="AN340"/>
      <c r="AO340"/>
      <c r="AP340"/>
      <c r="AQ340"/>
      <c r="AR340"/>
      <c r="AS340"/>
      <c r="AT340"/>
      <c r="AU340"/>
      <c r="AV340"/>
      <c r="AW340"/>
      <c r="AX340"/>
      <c r="AY340"/>
      <c r="AZ340"/>
      <c r="BA340"/>
      <c r="BB340"/>
      <c r="BC340"/>
      <c r="BD340"/>
      <c r="BE340"/>
      <c r="BF340"/>
      <c r="BG340"/>
      <c r="BH340"/>
      <c r="BI340"/>
      <c r="BJ340"/>
      <c r="BK340"/>
      <c r="BL340"/>
    </row>
    <row r="341" spans="1:64">
      <c r="A341"/>
      <c r="C341"/>
      <c r="D341"/>
      <c r="E341"/>
      <c r="F341"/>
      <c r="G341"/>
      <c r="H341"/>
      <c r="I341"/>
      <c r="J341"/>
      <c r="K341"/>
      <c r="L341"/>
      <c r="M341"/>
      <c r="N341"/>
      <c r="O341"/>
      <c r="P341"/>
      <c r="Q341"/>
      <c r="R341"/>
      <c r="S341"/>
      <c r="T341"/>
      <c r="U341"/>
      <c r="V341"/>
      <c r="W341"/>
      <c r="X341"/>
      <c r="Y341"/>
      <c r="Z341"/>
      <c r="AA341"/>
      <c r="AB341"/>
      <c r="AC341"/>
      <c r="AD341"/>
      <c r="AE341"/>
      <c r="AF341"/>
      <c r="AG341"/>
      <c r="AH341"/>
      <c r="AI341"/>
      <c r="AJ341"/>
      <c r="AK341"/>
      <c r="AL341"/>
      <c r="AM341"/>
      <c r="AN341"/>
      <c r="AO341"/>
      <c r="AP341"/>
      <c r="AQ341"/>
      <c r="AR341"/>
      <c r="AS341"/>
      <c r="AT341"/>
      <c r="AU341"/>
      <c r="AV341"/>
      <c r="AW341"/>
      <c r="AX341"/>
      <c r="AY341"/>
      <c r="AZ341"/>
      <c r="BA341"/>
      <c r="BB341"/>
      <c r="BC341"/>
      <c r="BD341"/>
      <c r="BE341"/>
      <c r="BF341"/>
      <c r="BG341"/>
      <c r="BH341"/>
      <c r="BI341"/>
      <c r="BJ341"/>
      <c r="BK341"/>
      <c r="BL341"/>
    </row>
    <row r="342" spans="1:64">
      <c r="A342"/>
      <c r="C342"/>
      <c r="D342"/>
      <c r="E342"/>
      <c r="F342"/>
      <c r="G342"/>
      <c r="H342"/>
      <c r="I342"/>
      <c r="J342"/>
      <c r="K342"/>
      <c r="L342"/>
      <c r="M342"/>
      <c r="N342"/>
      <c r="O342"/>
      <c r="P342"/>
      <c r="Q342"/>
      <c r="R342"/>
      <c r="S342"/>
      <c r="T342"/>
      <c r="U342"/>
      <c r="V342"/>
      <c r="W342"/>
      <c r="X342"/>
      <c r="Y342"/>
      <c r="Z342"/>
      <c r="AA342"/>
      <c r="AB342"/>
      <c r="AC342"/>
      <c r="AD342"/>
      <c r="AE342"/>
      <c r="AF342"/>
      <c r="AG342"/>
      <c r="AH342"/>
      <c r="AI342"/>
      <c r="AJ342"/>
      <c r="AK342"/>
      <c r="AL342"/>
      <c r="AM342"/>
      <c r="AN342"/>
      <c r="AO342"/>
      <c r="AP342"/>
      <c r="AQ342"/>
      <c r="AR342"/>
      <c r="AS342"/>
      <c r="AT342"/>
      <c r="AU342"/>
      <c r="AV342"/>
      <c r="AW342"/>
      <c r="AX342"/>
      <c r="AY342"/>
      <c r="AZ342"/>
      <c r="BA342"/>
      <c r="BB342"/>
      <c r="BC342"/>
      <c r="BD342"/>
      <c r="BE342"/>
      <c r="BF342"/>
      <c r="BG342"/>
      <c r="BH342"/>
      <c r="BI342"/>
      <c r="BJ342"/>
      <c r="BK342"/>
      <c r="BL342"/>
    </row>
    <row r="343" spans="1:64">
      <c r="A343"/>
      <c r="B343" s="36"/>
      <c r="C343"/>
      <c r="D343"/>
      <c r="E343"/>
      <c r="F343"/>
      <c r="G343"/>
      <c r="H343"/>
      <c r="I343"/>
      <c r="J343"/>
      <c r="K343"/>
      <c r="L343"/>
      <c r="M343"/>
      <c r="N343"/>
      <c r="O343"/>
      <c r="P343"/>
      <c r="Q343"/>
      <c r="R343"/>
      <c r="S343"/>
      <c r="T343"/>
      <c r="U343"/>
      <c r="V343"/>
      <c r="W343"/>
      <c r="X343"/>
      <c r="Y343"/>
      <c r="Z343"/>
      <c r="AA343"/>
      <c r="AB343"/>
      <c r="AC343"/>
      <c r="AD343"/>
      <c r="AE343"/>
      <c r="AF343"/>
      <c r="AG343"/>
      <c r="AH343"/>
      <c r="AI343"/>
      <c r="AJ343"/>
      <c r="AK343"/>
      <c r="AL343"/>
      <c r="AM343"/>
      <c r="AN343"/>
      <c r="AO343"/>
      <c r="AP343"/>
      <c r="AQ343"/>
      <c r="AR343"/>
      <c r="AS343"/>
      <c r="AT343"/>
      <c r="AU343"/>
      <c r="AV343"/>
      <c r="AW343"/>
      <c r="AX343"/>
      <c r="AY343"/>
      <c r="AZ343"/>
      <c r="BA343"/>
      <c r="BB343"/>
      <c r="BC343"/>
      <c r="BD343"/>
      <c r="BE343"/>
      <c r="BF343"/>
      <c r="BG343"/>
      <c r="BH343"/>
      <c r="BI343"/>
      <c r="BJ343"/>
      <c r="BK343"/>
      <c r="BL343"/>
    </row>
    <row r="344" spans="1:64">
      <c r="A344"/>
      <c r="C344"/>
      <c r="D344"/>
      <c r="E344"/>
      <c r="F344"/>
      <c r="G344"/>
      <c r="H344"/>
      <c r="I344"/>
      <c r="J344"/>
      <c r="K344"/>
      <c r="L344"/>
      <c r="M344"/>
      <c r="N344"/>
      <c r="O344"/>
      <c r="P344"/>
      <c r="Q344"/>
      <c r="R344"/>
      <c r="S344"/>
      <c r="T344"/>
      <c r="U344"/>
      <c r="V344"/>
      <c r="W344"/>
      <c r="X344"/>
      <c r="Y344"/>
      <c r="Z344"/>
      <c r="AA344"/>
      <c r="AB344"/>
      <c r="AC344"/>
      <c r="AD344"/>
      <c r="AE344"/>
      <c r="AF344"/>
      <c r="AG344"/>
      <c r="AH344"/>
      <c r="AI344"/>
      <c r="AJ344"/>
      <c r="AK344"/>
      <c r="AL344"/>
      <c r="AM344"/>
      <c r="AN344"/>
      <c r="AO344"/>
      <c r="AP344"/>
      <c r="AQ344"/>
      <c r="AR344"/>
      <c r="AS344"/>
      <c r="AT344"/>
      <c r="AU344"/>
      <c r="AV344"/>
      <c r="AW344"/>
      <c r="AX344"/>
      <c r="AY344"/>
      <c r="AZ344"/>
      <c r="BA344"/>
      <c r="BB344"/>
      <c r="BC344"/>
      <c r="BD344"/>
      <c r="BE344"/>
      <c r="BF344"/>
      <c r="BG344"/>
      <c r="BH344"/>
      <c r="BI344"/>
      <c r="BJ344"/>
      <c r="BK344"/>
      <c r="BL344"/>
    </row>
    <row r="345" spans="1:64">
      <c r="A345"/>
      <c r="C345"/>
      <c r="D345"/>
      <c r="E345"/>
      <c r="F345"/>
      <c r="G345"/>
      <c r="H345"/>
      <c r="I345"/>
      <c r="J345"/>
      <c r="K345"/>
      <c r="L345"/>
      <c r="M345"/>
      <c r="N345"/>
      <c r="O345"/>
      <c r="P345"/>
      <c r="Q345"/>
      <c r="R345"/>
      <c r="S345"/>
      <c r="T345"/>
      <c r="U345"/>
      <c r="V345"/>
      <c r="W345"/>
      <c r="X345"/>
      <c r="Y345"/>
      <c r="Z345"/>
      <c r="AA345"/>
      <c r="AB345"/>
      <c r="AC345"/>
      <c r="AD345"/>
      <c r="AE345"/>
      <c r="AF345"/>
      <c r="AG345"/>
      <c r="AH345"/>
      <c r="AI345"/>
      <c r="AJ345"/>
      <c r="AK345"/>
      <c r="AL345"/>
      <c r="AM345"/>
      <c r="AN345"/>
      <c r="AO345"/>
      <c r="AP345"/>
      <c r="AQ345"/>
      <c r="AR345"/>
      <c r="AS345"/>
      <c r="AT345"/>
      <c r="AU345"/>
      <c r="AV345"/>
      <c r="AW345"/>
      <c r="AX345"/>
      <c r="AY345"/>
      <c r="AZ345"/>
      <c r="BA345"/>
      <c r="BB345"/>
      <c r="BC345"/>
      <c r="BD345"/>
      <c r="BE345"/>
      <c r="BF345"/>
      <c r="BG345"/>
      <c r="BH345"/>
      <c r="BI345"/>
      <c r="BJ345"/>
      <c r="BK345"/>
      <c r="BL345"/>
    </row>
    <row r="346" spans="1:64">
      <c r="A346"/>
      <c r="C346"/>
      <c r="D346"/>
      <c r="E346"/>
      <c r="F346"/>
      <c r="G346"/>
      <c r="H346"/>
      <c r="I346"/>
      <c r="J346"/>
      <c r="K346"/>
      <c r="L346"/>
      <c r="M346"/>
      <c r="N346"/>
      <c r="O346"/>
      <c r="P346"/>
      <c r="Q346"/>
      <c r="R346"/>
      <c r="S346"/>
      <c r="T346"/>
      <c r="U346"/>
      <c r="V346"/>
      <c r="W346"/>
      <c r="X346"/>
      <c r="Y346"/>
      <c r="Z346"/>
      <c r="AA346"/>
      <c r="AB346"/>
      <c r="AC346"/>
      <c r="AD346"/>
      <c r="AE346"/>
      <c r="AF346"/>
      <c r="AG346"/>
      <c r="AH346"/>
      <c r="AI346"/>
      <c r="AJ346"/>
      <c r="AK346"/>
      <c r="AL346"/>
      <c r="AM346"/>
      <c r="AN346"/>
      <c r="AO346"/>
      <c r="AP346"/>
      <c r="AQ346"/>
      <c r="AR346"/>
      <c r="AS346"/>
      <c r="AT346"/>
      <c r="AU346"/>
      <c r="AV346"/>
      <c r="AW346"/>
      <c r="AX346"/>
      <c r="AY346"/>
      <c r="AZ346"/>
      <c r="BA346"/>
      <c r="BB346"/>
      <c r="BC346"/>
      <c r="BD346"/>
      <c r="BE346"/>
      <c r="BF346"/>
      <c r="BG346"/>
      <c r="BH346"/>
      <c r="BI346"/>
      <c r="BJ346"/>
      <c r="BK346"/>
      <c r="BL346"/>
    </row>
    <row r="347" spans="1:64">
      <c r="A347"/>
      <c r="C347"/>
      <c r="D347"/>
      <c r="E347"/>
      <c r="F347"/>
      <c r="G347"/>
      <c r="H347"/>
      <c r="I347"/>
      <c r="J347"/>
      <c r="K347"/>
      <c r="L347"/>
      <c r="M347"/>
      <c r="N347"/>
      <c r="O347"/>
      <c r="P347"/>
      <c r="Q347"/>
      <c r="R347"/>
      <c r="S347"/>
      <c r="T347"/>
      <c r="U347"/>
      <c r="V347"/>
      <c r="W347"/>
      <c r="X347"/>
      <c r="Y347"/>
      <c r="Z347"/>
      <c r="AA347"/>
      <c r="AB347"/>
      <c r="AC347"/>
      <c r="AD347"/>
      <c r="AE347"/>
      <c r="AF347"/>
      <c r="AG347"/>
      <c r="AH347"/>
      <c r="AI347"/>
      <c r="AJ347"/>
      <c r="AK347"/>
      <c r="AL347"/>
      <c r="AM347"/>
      <c r="AN347"/>
      <c r="AO347"/>
      <c r="AP347"/>
      <c r="AQ347"/>
      <c r="AR347"/>
      <c r="AS347"/>
      <c r="AT347"/>
      <c r="AU347"/>
      <c r="AV347"/>
      <c r="AW347"/>
      <c r="AX347"/>
      <c r="AY347"/>
      <c r="AZ347"/>
      <c r="BA347"/>
      <c r="BB347"/>
      <c r="BC347"/>
      <c r="BD347"/>
      <c r="BE347"/>
      <c r="BF347"/>
      <c r="BG347"/>
      <c r="BH347"/>
      <c r="BI347"/>
      <c r="BJ347"/>
      <c r="BK347"/>
      <c r="BL347"/>
    </row>
    <row r="348" spans="1:64">
      <c r="A348"/>
      <c r="C348"/>
      <c r="D348"/>
      <c r="E348"/>
      <c r="F348"/>
      <c r="G348"/>
      <c r="H348"/>
      <c r="I348"/>
      <c r="J348"/>
      <c r="K348"/>
      <c r="L348"/>
      <c r="M348"/>
      <c r="N348"/>
      <c r="O348"/>
      <c r="P348"/>
      <c r="Q348"/>
      <c r="R348"/>
      <c r="S348"/>
      <c r="T348"/>
      <c r="U348"/>
      <c r="V348"/>
      <c r="W348"/>
      <c r="X348"/>
      <c r="Y348"/>
      <c r="Z348"/>
      <c r="AA348"/>
      <c r="AB348"/>
      <c r="AC348"/>
      <c r="AD348"/>
      <c r="AE348"/>
      <c r="AF348"/>
      <c r="AG348"/>
      <c r="AH348"/>
      <c r="AI348"/>
      <c r="AJ348"/>
      <c r="AK348"/>
      <c r="AL348"/>
      <c r="AM348"/>
      <c r="AN348"/>
      <c r="AO348"/>
      <c r="AP348"/>
      <c r="AQ348"/>
      <c r="AR348"/>
      <c r="AS348"/>
      <c r="AT348"/>
      <c r="AU348"/>
      <c r="AV348"/>
      <c r="AW348"/>
      <c r="AX348"/>
      <c r="AY348"/>
      <c r="AZ348"/>
      <c r="BA348"/>
      <c r="BB348"/>
      <c r="BC348"/>
      <c r="BD348"/>
      <c r="BE348"/>
      <c r="BF348"/>
      <c r="BG348"/>
      <c r="BH348"/>
      <c r="BI348"/>
      <c r="BJ348"/>
      <c r="BK348"/>
      <c r="BL348"/>
    </row>
    <row r="349" spans="1:64">
      <c r="A349"/>
      <c r="C349"/>
      <c r="D349"/>
      <c r="E349"/>
      <c r="F349"/>
      <c r="G349"/>
      <c r="H349"/>
      <c r="I349"/>
      <c r="J349"/>
      <c r="K349"/>
      <c r="L349"/>
      <c r="M349"/>
      <c r="N349"/>
      <c r="O349"/>
      <c r="P349"/>
      <c r="Q349"/>
      <c r="R349"/>
      <c r="S349"/>
      <c r="T349"/>
      <c r="U349"/>
      <c r="V349"/>
      <c r="W349"/>
      <c r="X349"/>
      <c r="Y349"/>
      <c r="Z349"/>
      <c r="AA349"/>
      <c r="AB349"/>
      <c r="AC349"/>
      <c r="AD349"/>
      <c r="AE349"/>
      <c r="AF349"/>
      <c r="AG349"/>
      <c r="AH349"/>
      <c r="AI349"/>
      <c r="AJ349"/>
      <c r="AK349"/>
      <c r="AL349"/>
      <c r="AM349"/>
      <c r="AN349"/>
      <c r="AO349"/>
      <c r="AP349"/>
      <c r="AQ349"/>
      <c r="AR349"/>
      <c r="AS349"/>
      <c r="AT349"/>
      <c r="AU349"/>
      <c r="AV349"/>
      <c r="AW349"/>
      <c r="AX349"/>
      <c r="AY349"/>
      <c r="AZ349"/>
      <c r="BA349"/>
      <c r="BB349"/>
      <c r="BC349"/>
      <c r="BD349"/>
      <c r="BE349"/>
      <c r="BF349"/>
      <c r="BG349"/>
      <c r="BH349"/>
      <c r="BI349"/>
      <c r="BJ349"/>
      <c r="BK349"/>
      <c r="BL349"/>
    </row>
    <row r="350" spans="1:64">
      <c r="A350"/>
      <c r="C350"/>
      <c r="D350"/>
      <c r="E350"/>
      <c r="F350"/>
      <c r="G350"/>
      <c r="H350"/>
      <c r="I350"/>
      <c r="J350"/>
      <c r="K350"/>
      <c r="L350"/>
      <c r="M350"/>
      <c r="N350"/>
      <c r="O350"/>
      <c r="P350"/>
      <c r="Q350"/>
      <c r="R350"/>
      <c r="S350"/>
      <c r="T350"/>
      <c r="U350"/>
      <c r="V350"/>
      <c r="W350"/>
      <c r="X350"/>
      <c r="Y350"/>
      <c r="Z350"/>
      <c r="AA350"/>
      <c r="AB350"/>
      <c r="AC350"/>
      <c r="AD350"/>
      <c r="AE350"/>
      <c r="AF350"/>
      <c r="AG350"/>
      <c r="AH350"/>
      <c r="AI350"/>
      <c r="AJ350"/>
      <c r="AK350"/>
      <c r="AL350"/>
      <c r="AM350"/>
      <c r="AN350"/>
      <c r="AO350"/>
      <c r="AP350"/>
      <c r="AQ350"/>
      <c r="AR350"/>
      <c r="AS350"/>
      <c r="AT350"/>
      <c r="AU350"/>
      <c r="AV350"/>
      <c r="AW350"/>
      <c r="AX350"/>
      <c r="AY350"/>
      <c r="AZ350"/>
      <c r="BA350"/>
      <c r="BB350"/>
      <c r="BC350"/>
      <c r="BD350"/>
      <c r="BE350"/>
      <c r="BF350"/>
      <c r="BG350"/>
      <c r="BH350"/>
      <c r="BI350"/>
      <c r="BJ350"/>
      <c r="BK350"/>
      <c r="BL350"/>
    </row>
    <row r="351" spans="1:64">
      <c r="A351"/>
      <c r="C351"/>
      <c r="D351"/>
      <c r="E351"/>
      <c r="F351"/>
      <c r="G351"/>
      <c r="H351"/>
      <c r="I351"/>
      <c r="J351"/>
      <c r="K351"/>
      <c r="L351"/>
      <c r="M351"/>
      <c r="N351"/>
      <c r="O351"/>
      <c r="P351"/>
      <c r="Q351"/>
      <c r="R351"/>
      <c r="S351"/>
      <c r="T351"/>
      <c r="U351"/>
      <c r="V351"/>
      <c r="W351"/>
      <c r="X351"/>
      <c r="Y351"/>
      <c r="Z351"/>
      <c r="AA351"/>
      <c r="AB351"/>
      <c r="AC351"/>
      <c r="AD351"/>
      <c r="AE351"/>
      <c r="AF351"/>
      <c r="AG351"/>
      <c r="AH351"/>
      <c r="AI351"/>
      <c r="AJ351"/>
      <c r="AK351"/>
      <c r="AL351"/>
      <c r="AM351"/>
      <c r="AN351"/>
      <c r="AO351"/>
      <c r="AP351"/>
      <c r="AQ351"/>
      <c r="AR351"/>
      <c r="AS351"/>
      <c r="AT351"/>
      <c r="AU351"/>
      <c r="AV351"/>
      <c r="AW351"/>
      <c r="AX351"/>
      <c r="AY351"/>
      <c r="AZ351"/>
      <c r="BA351"/>
      <c r="BB351"/>
      <c r="BC351"/>
      <c r="BD351"/>
      <c r="BE351"/>
      <c r="BF351"/>
      <c r="BG351"/>
      <c r="BH351"/>
      <c r="BI351"/>
      <c r="BJ351"/>
      <c r="BK351"/>
      <c r="BL351"/>
    </row>
    <row r="352" spans="1:64">
      <c r="A352"/>
      <c r="C352"/>
      <c r="D352"/>
      <c r="E352"/>
      <c r="F352"/>
      <c r="G352"/>
      <c r="H352"/>
      <c r="I352"/>
      <c r="J352"/>
      <c r="K352"/>
      <c r="L352"/>
      <c r="M352"/>
      <c r="N352"/>
      <c r="O352"/>
      <c r="P352"/>
      <c r="Q352"/>
      <c r="R352"/>
      <c r="S352"/>
      <c r="T352"/>
      <c r="U352"/>
      <c r="V352"/>
      <c r="W352"/>
      <c r="X352"/>
      <c r="Y352"/>
      <c r="Z352"/>
      <c r="AA352"/>
      <c r="AB352"/>
      <c r="AC352"/>
      <c r="AD352"/>
      <c r="AE352"/>
      <c r="AF352"/>
      <c r="AG352"/>
      <c r="AH352"/>
      <c r="AI352"/>
      <c r="AJ352"/>
      <c r="AK352"/>
      <c r="AL352"/>
      <c r="AM352"/>
      <c r="AN352"/>
      <c r="AO352"/>
      <c r="AP352"/>
      <c r="AQ352"/>
      <c r="AR352"/>
      <c r="AS352"/>
      <c r="AT352"/>
      <c r="AU352"/>
      <c r="AV352"/>
      <c r="AW352"/>
      <c r="AX352"/>
      <c r="AY352"/>
      <c r="AZ352"/>
      <c r="BA352"/>
      <c r="BB352"/>
      <c r="BC352"/>
      <c r="BD352"/>
      <c r="BE352"/>
      <c r="BF352"/>
      <c r="BG352"/>
      <c r="BH352"/>
      <c r="BI352"/>
      <c r="BJ352"/>
      <c r="BK352"/>
      <c r="BL352"/>
    </row>
    <row r="353" spans="1:64">
      <c r="C353"/>
      <c r="D353"/>
      <c r="E353"/>
      <c r="F353"/>
      <c r="G353"/>
      <c r="H353"/>
      <c r="I353"/>
      <c r="J353"/>
      <c r="K353"/>
      <c r="L353"/>
      <c r="M353"/>
      <c r="N353"/>
      <c r="O353"/>
      <c r="P353"/>
      <c r="Q353"/>
      <c r="R353"/>
      <c r="S353"/>
      <c r="T353"/>
      <c r="U353"/>
      <c r="V353"/>
      <c r="W353"/>
      <c r="X353"/>
      <c r="Y353"/>
      <c r="Z353"/>
      <c r="AA353"/>
      <c r="AB353"/>
      <c r="AC353"/>
      <c r="AD353"/>
      <c r="AE353"/>
      <c r="AF353"/>
      <c r="AG353"/>
      <c r="AH353"/>
      <c r="AI353"/>
      <c r="AJ353"/>
      <c r="AK353"/>
      <c r="AL353"/>
      <c r="AM353"/>
      <c r="AN353"/>
      <c r="AO353"/>
      <c r="AP353"/>
      <c r="AQ353"/>
      <c r="AR353"/>
      <c r="AS353"/>
      <c r="AT353"/>
      <c r="AU353"/>
      <c r="AV353"/>
      <c r="AW353"/>
      <c r="AX353"/>
      <c r="AY353"/>
      <c r="AZ353"/>
      <c r="BA353"/>
      <c r="BB353"/>
      <c r="BC353"/>
      <c r="BD353"/>
      <c r="BE353"/>
      <c r="BF353"/>
      <c r="BG353"/>
      <c r="BH353"/>
      <c r="BI353"/>
      <c r="BJ353"/>
      <c r="BK353"/>
      <c r="BL353"/>
    </row>
    <row r="354" spans="1:64">
      <c r="C354"/>
      <c r="D354"/>
      <c r="E354"/>
      <c r="F354"/>
      <c r="G354"/>
      <c r="H354"/>
      <c r="I354"/>
      <c r="J354"/>
      <c r="K354"/>
      <c r="L354"/>
      <c r="M354"/>
      <c r="N354"/>
      <c r="O354"/>
      <c r="P354"/>
      <c r="Q354"/>
      <c r="R354"/>
      <c r="S354"/>
      <c r="T354"/>
      <c r="U354"/>
      <c r="V354"/>
      <c r="W354"/>
      <c r="X354"/>
      <c r="Y354"/>
      <c r="Z354"/>
      <c r="AA354"/>
      <c r="AB354"/>
      <c r="AC354"/>
      <c r="AD354"/>
      <c r="AE354"/>
      <c r="AF354"/>
      <c r="AG354"/>
      <c r="AH354"/>
      <c r="AI354"/>
      <c r="AJ354"/>
      <c r="AK354"/>
      <c r="AL354"/>
      <c r="AM354"/>
      <c r="AN354"/>
      <c r="AO354"/>
      <c r="AP354"/>
      <c r="AQ354"/>
      <c r="AR354"/>
      <c r="AS354"/>
      <c r="AT354"/>
      <c r="AU354"/>
      <c r="AV354"/>
      <c r="AW354"/>
      <c r="AX354"/>
      <c r="AY354"/>
      <c r="AZ354"/>
      <c r="BA354"/>
      <c r="BB354"/>
      <c r="BC354"/>
      <c r="BD354"/>
      <c r="BE354"/>
      <c r="BF354"/>
      <c r="BG354"/>
      <c r="BH354"/>
      <c r="BI354"/>
      <c r="BJ354"/>
      <c r="BK354"/>
      <c r="BL354"/>
    </row>
    <row r="355" spans="1:64">
      <c r="C355"/>
      <c r="D355"/>
      <c r="E355"/>
      <c r="F355"/>
      <c r="G355"/>
      <c r="H355"/>
      <c r="I355"/>
      <c r="J355"/>
      <c r="K355"/>
      <c r="L355"/>
      <c r="M355"/>
      <c r="N355"/>
      <c r="O355"/>
      <c r="P355"/>
      <c r="Q355"/>
      <c r="R355"/>
      <c r="S355"/>
      <c r="T355"/>
      <c r="U355"/>
      <c r="V355"/>
      <c r="W355"/>
      <c r="X355"/>
      <c r="Y355"/>
      <c r="Z355"/>
      <c r="AA355"/>
      <c r="AB355"/>
      <c r="AC355"/>
      <c r="AD355"/>
      <c r="AE355"/>
      <c r="AF355"/>
      <c r="AG355"/>
      <c r="AH355"/>
      <c r="AI355"/>
      <c r="AJ355"/>
      <c r="AK355"/>
      <c r="AL355"/>
      <c r="AM355"/>
      <c r="AN355"/>
      <c r="AO355"/>
      <c r="AP355"/>
      <c r="AQ355"/>
      <c r="AR355"/>
      <c r="AS355"/>
      <c r="AT355"/>
      <c r="AU355"/>
      <c r="AV355"/>
      <c r="AW355"/>
      <c r="AX355"/>
      <c r="AY355"/>
      <c r="AZ355"/>
      <c r="BA355"/>
      <c r="BB355"/>
      <c r="BC355"/>
      <c r="BD355"/>
      <c r="BE355"/>
      <c r="BF355"/>
      <c r="BG355"/>
      <c r="BH355"/>
      <c r="BI355"/>
      <c r="BJ355"/>
      <c r="BK355"/>
      <c r="BL355"/>
    </row>
    <row r="356" spans="1:64">
      <c r="C356"/>
      <c r="D356"/>
      <c r="E356"/>
      <c r="F356"/>
      <c r="G356"/>
      <c r="H356"/>
      <c r="I356"/>
      <c r="J356"/>
      <c r="K356"/>
      <c r="L356"/>
      <c r="M356"/>
      <c r="N356"/>
      <c r="O356"/>
      <c r="P356"/>
      <c r="Q356"/>
      <c r="R356"/>
      <c r="S356"/>
      <c r="T356"/>
      <c r="U356"/>
      <c r="V356"/>
      <c r="W356"/>
      <c r="X356"/>
      <c r="Y356"/>
      <c r="Z356"/>
      <c r="AA356"/>
      <c r="AB356"/>
      <c r="AC356"/>
      <c r="AD356"/>
      <c r="AE356"/>
      <c r="AF356"/>
      <c r="AG356"/>
      <c r="AH356"/>
      <c r="AI356"/>
      <c r="AJ356"/>
      <c r="AK356"/>
      <c r="AL356"/>
      <c r="AM356"/>
      <c r="AN356"/>
      <c r="AO356"/>
      <c r="AP356"/>
      <c r="AQ356"/>
      <c r="AR356"/>
      <c r="AS356"/>
      <c r="AT356"/>
      <c r="AU356"/>
      <c r="AV356"/>
      <c r="AW356"/>
      <c r="AX356"/>
      <c r="AY356"/>
      <c r="AZ356"/>
      <c r="BA356"/>
      <c r="BB356"/>
      <c r="BC356"/>
      <c r="BD356"/>
      <c r="BE356"/>
      <c r="BF356"/>
      <c r="BG356"/>
      <c r="BH356"/>
      <c r="BI356"/>
      <c r="BJ356"/>
      <c r="BK356"/>
      <c r="BL356"/>
    </row>
    <row r="357" spans="1:64">
      <c r="A357" s="21"/>
      <c r="B357" s="21"/>
      <c r="C357"/>
      <c r="D357"/>
      <c r="E357"/>
      <c r="F357"/>
      <c r="G357"/>
      <c r="H357"/>
      <c r="I357"/>
      <c r="J357"/>
      <c r="K357"/>
      <c r="L357"/>
      <c r="M357"/>
      <c r="N357"/>
      <c r="O357"/>
      <c r="P357"/>
      <c r="Q357"/>
      <c r="R357"/>
      <c r="S357"/>
      <c r="T357"/>
      <c r="U357"/>
      <c r="V357"/>
      <c r="W357"/>
      <c r="X357"/>
      <c r="Y357"/>
      <c r="Z357"/>
      <c r="AA357"/>
      <c r="AB357"/>
      <c r="AC357"/>
      <c r="AD357"/>
      <c r="AE357"/>
      <c r="AF357"/>
      <c r="AG357"/>
      <c r="AH357"/>
      <c r="AI357"/>
      <c r="AJ357"/>
      <c r="AK357"/>
      <c r="AL357"/>
      <c r="AM357"/>
      <c r="AN357"/>
      <c r="AO357"/>
      <c r="AP357"/>
      <c r="AQ357"/>
      <c r="AR357"/>
      <c r="AS357"/>
      <c r="AT357"/>
      <c r="AU357"/>
      <c r="AV357"/>
      <c r="AW357"/>
      <c r="AX357"/>
      <c r="AY357"/>
      <c r="AZ357"/>
      <c r="BA357"/>
      <c r="BB357"/>
      <c r="BC357"/>
      <c r="BD357"/>
      <c r="BE357"/>
      <c r="BF357"/>
      <c r="BG357"/>
      <c r="BH357"/>
      <c r="BI357"/>
      <c r="BJ357"/>
      <c r="BK357"/>
      <c r="BL357"/>
    </row>
    <row r="358" spans="1:64">
      <c r="A358" s="21"/>
      <c r="B358" s="21"/>
      <c r="C358"/>
      <c r="D358"/>
      <c r="E358"/>
      <c r="F358"/>
      <c r="G358"/>
      <c r="H358"/>
      <c r="I358"/>
      <c r="J358"/>
      <c r="K358"/>
      <c r="L358"/>
      <c r="M358"/>
      <c r="N358"/>
      <c r="O358"/>
      <c r="P358"/>
      <c r="Q358"/>
      <c r="R358"/>
      <c r="S358"/>
      <c r="T358"/>
      <c r="U358"/>
      <c r="V358"/>
      <c r="W358"/>
      <c r="X358"/>
      <c r="Y358"/>
      <c r="Z358"/>
      <c r="AA358"/>
      <c r="AB358"/>
      <c r="AC358"/>
      <c r="AD358"/>
      <c r="AE358"/>
      <c r="AF358"/>
      <c r="AG358"/>
      <c r="AH358"/>
      <c r="AI358"/>
      <c r="AJ358"/>
      <c r="AK358"/>
      <c r="AL358"/>
      <c r="AM358"/>
      <c r="AN358"/>
      <c r="AO358"/>
      <c r="AP358"/>
      <c r="AQ358"/>
      <c r="AR358"/>
      <c r="AS358"/>
      <c r="AT358"/>
      <c r="AU358"/>
      <c r="AV358"/>
      <c r="AW358"/>
      <c r="AX358"/>
      <c r="AY358"/>
      <c r="AZ358"/>
      <c r="BA358"/>
      <c r="BB358"/>
      <c r="BC358"/>
      <c r="BD358"/>
      <c r="BE358"/>
      <c r="BF358"/>
      <c r="BG358"/>
      <c r="BH358"/>
      <c r="BI358"/>
      <c r="BJ358"/>
      <c r="BK358"/>
      <c r="BL358"/>
    </row>
    <row r="359" spans="1:64">
      <c r="A359" s="21"/>
      <c r="B359" s="21"/>
      <c r="C359"/>
      <c r="D359"/>
      <c r="E359"/>
      <c r="F359"/>
      <c r="G359"/>
      <c r="H359"/>
      <c r="I359"/>
      <c r="J359"/>
      <c r="K359"/>
      <c r="L359"/>
      <c r="M359"/>
      <c r="N359"/>
      <c r="O359"/>
      <c r="P359"/>
      <c r="Q359"/>
      <c r="R359"/>
      <c r="S359"/>
      <c r="T359"/>
      <c r="U359"/>
      <c r="V359"/>
      <c r="W359"/>
      <c r="X359"/>
      <c r="Y359"/>
      <c r="Z359"/>
      <c r="AA359"/>
      <c r="AB359"/>
      <c r="AC359"/>
      <c r="AD359"/>
      <c r="AE359"/>
      <c r="AF359"/>
      <c r="AG359"/>
      <c r="AH359"/>
      <c r="AI359"/>
      <c r="AJ359"/>
      <c r="AK359"/>
      <c r="AL359"/>
      <c r="AM359"/>
      <c r="AN359"/>
      <c r="AO359"/>
      <c r="AP359"/>
      <c r="AQ359"/>
      <c r="AR359"/>
      <c r="AS359"/>
      <c r="AT359"/>
      <c r="AU359"/>
      <c r="AV359"/>
      <c r="AW359"/>
      <c r="AX359"/>
      <c r="AY359"/>
      <c r="AZ359"/>
      <c r="BA359"/>
      <c r="BB359"/>
      <c r="BC359"/>
      <c r="BD359"/>
      <c r="BE359"/>
      <c r="BF359"/>
      <c r="BG359"/>
      <c r="BH359"/>
      <c r="BI359"/>
      <c r="BJ359"/>
      <c r="BK359"/>
      <c r="BL359"/>
    </row>
    <row r="360" spans="1:64">
      <c r="A360" s="21"/>
      <c r="B360" s="21"/>
      <c r="C360"/>
      <c r="D360"/>
      <c r="E360"/>
      <c r="F360"/>
      <c r="G360"/>
      <c r="H360"/>
      <c r="I360"/>
      <c r="J360"/>
      <c r="K360"/>
      <c r="L360"/>
      <c r="M360"/>
      <c r="N360"/>
      <c r="O360"/>
      <c r="P360"/>
      <c r="Q360"/>
      <c r="R360"/>
      <c r="S360"/>
      <c r="T360"/>
      <c r="U360"/>
      <c r="V360"/>
      <c r="W360"/>
      <c r="X360"/>
      <c r="Y360"/>
      <c r="Z360"/>
      <c r="AA360"/>
      <c r="AB360"/>
      <c r="AC360"/>
      <c r="AD360"/>
      <c r="AE360"/>
      <c r="AF360"/>
      <c r="AG360"/>
      <c r="AH360"/>
      <c r="AI360"/>
      <c r="AJ360"/>
      <c r="AK360"/>
      <c r="AL360"/>
      <c r="AM360"/>
      <c r="AN360"/>
      <c r="AO360"/>
      <c r="AP360"/>
      <c r="AQ360"/>
      <c r="AR360"/>
      <c r="AS360"/>
      <c r="AT360"/>
      <c r="AU360"/>
      <c r="AV360"/>
      <c r="AW360"/>
      <c r="AX360"/>
      <c r="AY360"/>
      <c r="AZ360"/>
      <c r="BA360"/>
      <c r="BB360"/>
      <c r="BC360"/>
      <c r="BD360"/>
      <c r="BE360"/>
      <c r="BF360"/>
      <c r="BG360"/>
      <c r="BH360"/>
      <c r="BI360"/>
      <c r="BJ360"/>
      <c r="BK360"/>
      <c r="BL360"/>
    </row>
    <row r="361" spans="1:64">
      <c r="A361" s="21"/>
      <c r="B361" s="36"/>
      <c r="C361"/>
      <c r="D361"/>
      <c r="E361"/>
      <c r="F361"/>
      <c r="G361"/>
      <c r="H361"/>
      <c r="I361"/>
      <c r="J361"/>
      <c r="K361"/>
      <c r="L361"/>
      <c r="M361"/>
      <c r="N361"/>
      <c r="O361"/>
      <c r="P361"/>
      <c r="Q361"/>
      <c r="R361"/>
      <c r="S361"/>
      <c r="T361"/>
      <c r="U361"/>
      <c r="V361"/>
      <c r="W361"/>
      <c r="X361"/>
      <c r="Y361"/>
      <c r="Z361"/>
      <c r="AA361"/>
      <c r="AB361"/>
      <c r="AC361"/>
      <c r="AD361"/>
      <c r="AE361"/>
      <c r="AF361"/>
      <c r="AG361"/>
      <c r="AH361"/>
      <c r="AI361"/>
      <c r="AJ361"/>
      <c r="AK361"/>
      <c r="AL361"/>
      <c r="AM361"/>
      <c r="AN361"/>
      <c r="AO361"/>
      <c r="AP361"/>
      <c r="AQ361"/>
      <c r="AR361"/>
      <c r="AS361"/>
      <c r="AT361"/>
      <c r="AU361"/>
      <c r="AV361"/>
      <c r="AW361"/>
      <c r="AX361"/>
      <c r="AY361"/>
      <c r="AZ361"/>
      <c r="BA361"/>
      <c r="BB361"/>
      <c r="BC361"/>
      <c r="BD361"/>
      <c r="BE361"/>
      <c r="BF361"/>
      <c r="BG361"/>
      <c r="BH361"/>
      <c r="BI361"/>
      <c r="BJ361"/>
      <c r="BK361"/>
      <c r="BL361"/>
    </row>
    <row r="362" spans="1:64">
      <c r="A362" s="21"/>
      <c r="B362" s="21"/>
      <c r="C362"/>
      <c r="D362"/>
      <c r="E362"/>
      <c r="F362"/>
      <c r="G362"/>
      <c r="H362"/>
      <c r="I362"/>
      <c r="J362"/>
      <c r="K362"/>
      <c r="L362"/>
      <c r="M362"/>
      <c r="N362"/>
      <c r="O362"/>
      <c r="P362"/>
      <c r="Q362"/>
      <c r="R362"/>
      <c r="S362"/>
      <c r="T362"/>
      <c r="U362"/>
      <c r="V362"/>
      <c r="W362"/>
      <c r="X362"/>
      <c r="Y362"/>
      <c r="Z362"/>
      <c r="AA362"/>
      <c r="AB362"/>
      <c r="AC362"/>
      <c r="AD362"/>
      <c r="AE362"/>
      <c r="AF362"/>
      <c r="AG362"/>
      <c r="AH362"/>
      <c r="AI362"/>
      <c r="AJ362"/>
      <c r="AK362"/>
      <c r="AL362"/>
      <c r="AM362"/>
      <c r="AN362"/>
      <c r="AO362"/>
      <c r="AP362"/>
      <c r="AQ362"/>
      <c r="AR362"/>
      <c r="AS362"/>
      <c r="AT362"/>
      <c r="AU362"/>
      <c r="AV362"/>
      <c r="AW362"/>
      <c r="AX362"/>
      <c r="AY362"/>
      <c r="AZ362"/>
      <c r="BA362"/>
      <c r="BB362"/>
      <c r="BC362"/>
      <c r="BD362"/>
      <c r="BE362"/>
      <c r="BF362"/>
      <c r="BG362"/>
      <c r="BH362"/>
      <c r="BI362"/>
      <c r="BJ362"/>
      <c r="BK362"/>
      <c r="BL362"/>
    </row>
    <row r="363" spans="1:64">
      <c r="A363" s="21"/>
      <c r="B363" s="21"/>
      <c r="C363"/>
      <c r="D363"/>
      <c r="E363"/>
      <c r="F363"/>
      <c r="G363"/>
      <c r="H363"/>
      <c r="I363"/>
      <c r="J363"/>
      <c r="K363"/>
      <c r="L363"/>
      <c r="M363"/>
      <c r="N363"/>
      <c r="O363"/>
      <c r="P363"/>
      <c r="Q363"/>
      <c r="R363"/>
      <c r="S363"/>
      <c r="T363"/>
      <c r="U363"/>
      <c r="V363"/>
      <c r="W363"/>
      <c r="X363"/>
      <c r="Y363"/>
      <c r="Z363"/>
      <c r="AA363"/>
      <c r="AB363"/>
      <c r="AC363"/>
      <c r="AD363"/>
      <c r="AE363"/>
      <c r="AF363"/>
      <c r="AG363"/>
      <c r="AH363"/>
      <c r="AI363"/>
      <c r="AJ363"/>
      <c r="AK363"/>
      <c r="AL363"/>
      <c r="AM363"/>
      <c r="AN363"/>
      <c r="AO363"/>
      <c r="AP363"/>
      <c r="AQ363"/>
      <c r="AR363"/>
      <c r="AS363"/>
      <c r="AT363"/>
      <c r="AU363"/>
      <c r="AV363"/>
      <c r="AW363"/>
      <c r="AX363"/>
      <c r="AY363"/>
      <c r="AZ363"/>
      <c r="BA363"/>
      <c r="BB363"/>
      <c r="BC363"/>
      <c r="BD363"/>
      <c r="BE363"/>
      <c r="BF363"/>
      <c r="BG363"/>
      <c r="BH363"/>
      <c r="BI363"/>
      <c r="BJ363"/>
      <c r="BK363"/>
      <c r="BL363"/>
    </row>
    <row r="364" spans="1:64">
      <c r="C364"/>
      <c r="D364"/>
      <c r="E364"/>
      <c r="F364"/>
      <c r="G364"/>
      <c r="H364"/>
      <c r="I364"/>
      <c r="J364"/>
      <c r="K364"/>
      <c r="L364"/>
      <c r="M364"/>
      <c r="N364"/>
      <c r="O364"/>
      <c r="P364"/>
      <c r="Q364"/>
      <c r="R364"/>
      <c r="S364"/>
      <c r="T364"/>
      <c r="U364"/>
      <c r="V364"/>
      <c r="W364"/>
      <c r="X364"/>
      <c r="Y364"/>
      <c r="Z364"/>
      <c r="AA364"/>
      <c r="AB364"/>
      <c r="AC364"/>
      <c r="AD364"/>
      <c r="AE364"/>
      <c r="AF364"/>
      <c r="AG364"/>
      <c r="AH364"/>
      <c r="AI364"/>
      <c r="AJ364"/>
      <c r="AK364"/>
      <c r="AL364"/>
      <c r="AM364"/>
      <c r="AN364"/>
      <c r="AO364"/>
      <c r="AP364"/>
      <c r="AQ364"/>
      <c r="AR364"/>
      <c r="AS364"/>
      <c r="AT364"/>
      <c r="AU364"/>
      <c r="AV364"/>
      <c r="AW364"/>
      <c r="AX364"/>
      <c r="AY364"/>
      <c r="AZ364"/>
      <c r="BA364"/>
      <c r="BB364"/>
      <c r="BC364"/>
      <c r="BD364"/>
      <c r="BE364"/>
      <c r="BF364"/>
      <c r="BG364"/>
      <c r="BH364"/>
      <c r="BI364"/>
      <c r="BJ364"/>
      <c r="BK364"/>
      <c r="BL364"/>
    </row>
    <row r="365" spans="1:64">
      <c r="C365"/>
      <c r="D365"/>
      <c r="E365"/>
      <c r="F365"/>
      <c r="G365"/>
      <c r="H365"/>
      <c r="I365"/>
      <c r="J365"/>
      <c r="K365"/>
      <c r="L365"/>
      <c r="M365"/>
      <c r="N365"/>
      <c r="O365"/>
      <c r="P365"/>
      <c r="Q365"/>
      <c r="R365"/>
      <c r="S365"/>
      <c r="T365"/>
      <c r="U365"/>
      <c r="V365"/>
      <c r="W365"/>
      <c r="X365"/>
      <c r="Y365"/>
      <c r="Z365"/>
      <c r="AA365"/>
      <c r="AB365"/>
      <c r="AC365"/>
      <c r="AD365"/>
      <c r="AE365"/>
      <c r="AF365"/>
      <c r="AG365"/>
      <c r="AH365"/>
      <c r="AI365"/>
      <c r="AJ365"/>
      <c r="AK365"/>
      <c r="AL365"/>
      <c r="AM365"/>
      <c r="AN365"/>
      <c r="AO365"/>
      <c r="AP365"/>
      <c r="AQ365"/>
      <c r="AR365"/>
      <c r="AS365"/>
      <c r="AT365"/>
      <c r="AU365"/>
      <c r="AV365"/>
      <c r="AW365"/>
      <c r="AX365"/>
      <c r="AY365"/>
      <c r="AZ365"/>
      <c r="BA365"/>
      <c r="BB365"/>
      <c r="BC365"/>
      <c r="BD365"/>
      <c r="BE365"/>
      <c r="BF365"/>
      <c r="BG365"/>
      <c r="BH365"/>
      <c r="BI365"/>
      <c r="BJ365"/>
      <c r="BK365"/>
      <c r="BL365"/>
    </row>
    <row r="366" spans="1:64">
      <c r="C366"/>
      <c r="D366"/>
      <c r="E366"/>
      <c r="F366"/>
      <c r="G366"/>
      <c r="H366"/>
      <c r="I366"/>
      <c r="J366"/>
      <c r="K366"/>
      <c r="L366"/>
      <c r="M366"/>
      <c r="N366"/>
      <c r="O366"/>
      <c r="P366"/>
      <c r="Q366"/>
      <c r="R366"/>
      <c r="S366"/>
      <c r="T366"/>
      <c r="U366"/>
      <c r="V366"/>
      <c r="W366"/>
      <c r="X366"/>
      <c r="Y366"/>
      <c r="Z366"/>
      <c r="AA366"/>
      <c r="AB366"/>
      <c r="AC366"/>
      <c r="AD366"/>
      <c r="AE366"/>
      <c r="AF366"/>
      <c r="AG366"/>
      <c r="AH366"/>
      <c r="AI366"/>
      <c r="AJ366"/>
      <c r="AK366"/>
      <c r="AL366"/>
      <c r="AM366"/>
      <c r="AN366"/>
      <c r="AO366"/>
      <c r="AP366"/>
      <c r="AQ366"/>
      <c r="AR366"/>
      <c r="AS366"/>
      <c r="AT366"/>
      <c r="AU366"/>
      <c r="AV366"/>
      <c r="AW366"/>
      <c r="AX366"/>
      <c r="AY366"/>
      <c r="AZ366"/>
      <c r="BA366"/>
      <c r="BB366"/>
      <c r="BC366"/>
      <c r="BD366"/>
      <c r="BE366"/>
      <c r="BF366"/>
      <c r="BG366"/>
      <c r="BH366"/>
      <c r="BI366"/>
      <c r="BJ366"/>
      <c r="BK366"/>
      <c r="BL366"/>
    </row>
    <row r="367" spans="1:64">
      <c r="C367"/>
      <c r="D367"/>
      <c r="E367"/>
      <c r="F367"/>
      <c r="G367"/>
      <c r="H367"/>
      <c r="I367"/>
      <c r="J367"/>
      <c r="K367"/>
      <c r="L367"/>
      <c r="M367"/>
      <c r="N367"/>
      <c r="O367"/>
      <c r="P367"/>
      <c r="Q367"/>
      <c r="R367"/>
      <c r="S367"/>
      <c r="T367"/>
      <c r="U367"/>
      <c r="V367"/>
      <c r="W367"/>
      <c r="X367"/>
      <c r="Y367"/>
      <c r="Z367"/>
      <c r="AA367"/>
      <c r="AB367"/>
      <c r="AC367"/>
      <c r="AD367"/>
      <c r="AE367"/>
      <c r="AF367"/>
      <c r="AG367"/>
      <c r="AH367"/>
      <c r="AI367"/>
      <c r="AJ367"/>
      <c r="AK367"/>
      <c r="AL367"/>
      <c r="AM367"/>
      <c r="AN367"/>
      <c r="AO367"/>
      <c r="AP367"/>
      <c r="AQ367"/>
      <c r="AR367"/>
      <c r="AS367"/>
      <c r="AT367"/>
      <c r="AU367"/>
      <c r="AV367"/>
      <c r="AW367"/>
      <c r="AX367"/>
      <c r="AY367"/>
      <c r="AZ367"/>
      <c r="BA367"/>
      <c r="BB367"/>
      <c r="BC367"/>
      <c r="BD367"/>
      <c r="BE367"/>
      <c r="BF367"/>
      <c r="BG367"/>
      <c r="BH367"/>
      <c r="BI367"/>
      <c r="BJ367"/>
      <c r="BK367"/>
      <c r="BL367"/>
    </row>
    <row r="368" spans="1:64">
      <c r="C368"/>
      <c r="D368"/>
      <c r="E368"/>
      <c r="F368"/>
      <c r="G368"/>
      <c r="H368"/>
      <c r="I368"/>
      <c r="J368"/>
      <c r="K368"/>
      <c r="L368"/>
      <c r="M368"/>
      <c r="N368"/>
      <c r="O368"/>
      <c r="P368"/>
      <c r="Q368"/>
      <c r="R368"/>
      <c r="S368"/>
      <c r="T368"/>
      <c r="U368"/>
      <c r="V368"/>
      <c r="W368"/>
      <c r="X368"/>
      <c r="Y368"/>
      <c r="Z368"/>
      <c r="AA368"/>
      <c r="AB368"/>
      <c r="AC368"/>
      <c r="AD368"/>
      <c r="AE368"/>
      <c r="AF368"/>
      <c r="AG368"/>
      <c r="AH368"/>
      <c r="AI368"/>
      <c r="AJ368"/>
      <c r="AK368"/>
      <c r="AL368"/>
      <c r="AM368"/>
      <c r="AN368"/>
      <c r="AO368"/>
      <c r="AP368"/>
      <c r="AQ368"/>
      <c r="AR368"/>
      <c r="AS368"/>
      <c r="AT368"/>
      <c r="AU368"/>
      <c r="AV368"/>
      <c r="AW368"/>
      <c r="AX368"/>
      <c r="AY368"/>
      <c r="AZ368"/>
      <c r="BA368"/>
      <c r="BB368"/>
      <c r="BC368"/>
      <c r="BD368"/>
      <c r="BE368"/>
      <c r="BF368"/>
      <c r="BG368"/>
      <c r="BH368"/>
      <c r="BI368"/>
      <c r="BJ368"/>
      <c r="BK368"/>
      <c r="BL368"/>
    </row>
    <row r="369" spans="1:64">
      <c r="C369"/>
      <c r="D369"/>
      <c r="E369"/>
      <c r="F369"/>
      <c r="G369"/>
      <c r="H369"/>
      <c r="I369"/>
      <c r="J369"/>
      <c r="K369"/>
      <c r="L369"/>
      <c r="M369"/>
      <c r="N369"/>
      <c r="O369"/>
      <c r="P369"/>
      <c r="Q369"/>
      <c r="R369"/>
      <c r="S369"/>
      <c r="T369"/>
      <c r="U369"/>
      <c r="V369"/>
      <c r="W369"/>
      <c r="X369"/>
      <c r="Y369"/>
      <c r="Z369"/>
      <c r="AA369"/>
      <c r="AB369"/>
      <c r="AC369"/>
      <c r="AD369"/>
      <c r="AE369"/>
      <c r="AF369"/>
      <c r="AG369"/>
      <c r="AH369"/>
      <c r="AI369"/>
      <c r="AJ369"/>
      <c r="AK369"/>
      <c r="AL369"/>
      <c r="AM369"/>
      <c r="AN369"/>
      <c r="AO369"/>
      <c r="AP369"/>
      <c r="AQ369"/>
      <c r="AR369"/>
      <c r="AS369"/>
      <c r="AT369"/>
      <c r="AU369"/>
      <c r="AV369"/>
      <c r="AW369"/>
      <c r="AX369"/>
      <c r="AY369"/>
      <c r="AZ369"/>
      <c r="BA369"/>
      <c r="BB369"/>
      <c r="BC369"/>
      <c r="BD369"/>
      <c r="BE369"/>
      <c r="BF369"/>
      <c r="BG369"/>
      <c r="BH369"/>
      <c r="BI369"/>
      <c r="BJ369"/>
      <c r="BK369"/>
      <c r="BL369"/>
    </row>
    <row r="370" spans="1:64">
      <c r="C370"/>
      <c r="D370"/>
      <c r="E370"/>
      <c r="F370"/>
      <c r="G370"/>
      <c r="H370"/>
      <c r="I370"/>
      <c r="J370"/>
      <c r="K370"/>
      <c r="L370"/>
      <c r="M370"/>
      <c r="N370"/>
      <c r="O370"/>
      <c r="P370"/>
      <c r="Q370"/>
      <c r="R370"/>
      <c r="S370"/>
      <c r="T370"/>
      <c r="U370"/>
      <c r="V370"/>
      <c r="W370"/>
      <c r="X370"/>
      <c r="Y370"/>
      <c r="Z370"/>
      <c r="AA370"/>
      <c r="AB370"/>
      <c r="AC370"/>
      <c r="AD370"/>
      <c r="AE370"/>
      <c r="AF370"/>
      <c r="AG370"/>
      <c r="AH370"/>
      <c r="AI370"/>
      <c r="AJ370"/>
      <c r="AK370"/>
      <c r="AL370"/>
      <c r="AM370"/>
      <c r="AN370"/>
      <c r="AO370"/>
      <c r="AP370"/>
      <c r="AQ370"/>
      <c r="AR370"/>
      <c r="AS370"/>
      <c r="AT370"/>
      <c r="AU370"/>
      <c r="AV370"/>
      <c r="AW370"/>
      <c r="AX370"/>
      <c r="AY370"/>
      <c r="AZ370"/>
      <c r="BA370"/>
      <c r="BB370"/>
      <c r="BC370"/>
      <c r="BD370"/>
      <c r="BE370"/>
      <c r="BF370"/>
      <c r="BG370"/>
      <c r="BH370"/>
      <c r="BI370"/>
      <c r="BJ370"/>
      <c r="BK370"/>
      <c r="BL370"/>
    </row>
    <row r="371" spans="1:64">
      <c r="C371"/>
      <c r="D371"/>
      <c r="E371"/>
      <c r="F371"/>
      <c r="G371"/>
      <c r="H371"/>
      <c r="I371"/>
      <c r="J371"/>
      <c r="K371"/>
      <c r="L371"/>
      <c r="M371"/>
      <c r="N371"/>
      <c r="O371"/>
      <c r="P371"/>
      <c r="Q371"/>
      <c r="R371"/>
      <c r="S371"/>
      <c r="T371"/>
      <c r="U371"/>
      <c r="V371"/>
      <c r="W371"/>
      <c r="X371"/>
      <c r="Y371"/>
      <c r="Z371"/>
      <c r="AA371"/>
      <c r="AB371"/>
      <c r="AC371"/>
      <c r="AD371"/>
      <c r="AE371"/>
      <c r="AF371"/>
      <c r="AG371"/>
      <c r="AH371"/>
      <c r="AI371"/>
      <c r="AJ371"/>
      <c r="AK371"/>
      <c r="AL371"/>
      <c r="AM371"/>
      <c r="AN371"/>
      <c r="AO371"/>
      <c r="AP371"/>
      <c r="AQ371"/>
      <c r="AR371"/>
      <c r="AS371"/>
      <c r="AT371"/>
      <c r="AU371"/>
      <c r="AV371"/>
      <c r="AW371"/>
      <c r="AX371"/>
      <c r="AY371"/>
      <c r="AZ371"/>
      <c r="BA371"/>
      <c r="BB371"/>
      <c r="BC371"/>
      <c r="BD371"/>
      <c r="BE371"/>
      <c r="BF371"/>
      <c r="BG371"/>
      <c r="BH371"/>
      <c r="BI371"/>
      <c r="BJ371"/>
      <c r="BK371"/>
      <c r="BL371"/>
    </row>
    <row r="372" spans="1:64">
      <c r="C372"/>
      <c r="D372"/>
      <c r="E372"/>
      <c r="F372"/>
      <c r="G372"/>
      <c r="H372"/>
      <c r="I372"/>
      <c r="J372"/>
      <c r="K372"/>
      <c r="L372"/>
      <c r="M372"/>
      <c r="N372"/>
      <c r="O372"/>
      <c r="P372"/>
      <c r="Q372"/>
      <c r="R372"/>
      <c r="S372"/>
      <c r="T372"/>
      <c r="U372"/>
      <c r="V372"/>
      <c r="W372"/>
      <c r="X372"/>
      <c r="Y372"/>
      <c r="Z372"/>
      <c r="AA372"/>
      <c r="AB372"/>
      <c r="AC372"/>
      <c r="AD372"/>
      <c r="AE372"/>
      <c r="AF372"/>
      <c r="AG372"/>
      <c r="AH372"/>
      <c r="AI372"/>
      <c r="AJ372"/>
      <c r="AK372"/>
      <c r="AL372"/>
      <c r="AM372"/>
      <c r="AN372"/>
      <c r="AO372"/>
      <c r="AP372"/>
      <c r="AQ372"/>
      <c r="AR372"/>
      <c r="AS372"/>
      <c r="AT372"/>
      <c r="AU372"/>
      <c r="AV372"/>
      <c r="AW372"/>
      <c r="AX372"/>
      <c r="AY372"/>
      <c r="AZ372"/>
      <c r="BA372"/>
      <c r="BB372"/>
      <c r="BC372"/>
      <c r="BD372"/>
      <c r="BE372"/>
      <c r="BF372"/>
      <c r="BG372"/>
      <c r="BH372"/>
      <c r="BI372"/>
      <c r="BJ372"/>
      <c r="BK372"/>
      <c r="BL372"/>
    </row>
    <row r="373" spans="1:64">
      <c r="C373"/>
      <c r="D373"/>
      <c r="E373"/>
      <c r="F373"/>
      <c r="G373"/>
      <c r="H373"/>
      <c r="I373"/>
      <c r="J373"/>
      <c r="K373"/>
      <c r="L373"/>
      <c r="M373"/>
      <c r="N373"/>
      <c r="O373"/>
      <c r="P373"/>
      <c r="Q373"/>
      <c r="R373"/>
      <c r="S373"/>
      <c r="T373"/>
      <c r="U373"/>
      <c r="V373"/>
      <c r="W373"/>
      <c r="X373"/>
      <c r="Y373"/>
      <c r="Z373"/>
      <c r="AA373"/>
      <c r="AB373"/>
      <c r="AC373"/>
      <c r="AD373"/>
      <c r="AE373"/>
      <c r="AF373"/>
      <c r="AG373"/>
      <c r="AH373"/>
      <c r="AI373"/>
      <c r="AJ373"/>
      <c r="AK373"/>
      <c r="AL373"/>
      <c r="AM373"/>
      <c r="AN373"/>
      <c r="AO373"/>
      <c r="AP373"/>
      <c r="AQ373"/>
      <c r="AR373"/>
      <c r="AS373"/>
      <c r="AT373"/>
      <c r="AU373"/>
      <c r="AV373"/>
      <c r="AW373"/>
      <c r="AX373"/>
      <c r="AY373"/>
      <c r="AZ373"/>
      <c r="BA373"/>
      <c r="BB373"/>
      <c r="BC373"/>
      <c r="BD373"/>
      <c r="BE373"/>
      <c r="BF373"/>
      <c r="BG373"/>
      <c r="BH373"/>
      <c r="BI373"/>
      <c r="BJ373"/>
      <c r="BK373"/>
      <c r="BL373"/>
    </row>
    <row r="374" spans="1:64">
      <c r="C374"/>
      <c r="D374"/>
      <c r="E374"/>
      <c r="F374"/>
      <c r="G374"/>
      <c r="H374"/>
      <c r="I374"/>
      <c r="J374"/>
      <c r="K374"/>
      <c r="L374"/>
      <c r="M374"/>
      <c r="N374"/>
      <c r="O374"/>
      <c r="P374"/>
      <c r="Q374"/>
      <c r="R374"/>
      <c r="S374"/>
      <c r="T374"/>
      <c r="U374"/>
      <c r="V374"/>
      <c r="W374"/>
      <c r="X374"/>
      <c r="Y374"/>
      <c r="Z374"/>
      <c r="AA374"/>
      <c r="AB374"/>
      <c r="AC374"/>
      <c r="AD374"/>
      <c r="AE374"/>
      <c r="AF374"/>
      <c r="AG374"/>
      <c r="AH374"/>
      <c r="AI374"/>
      <c r="AJ374"/>
      <c r="AK374"/>
      <c r="AL374"/>
      <c r="AM374"/>
      <c r="AN374"/>
      <c r="AO374"/>
      <c r="AP374"/>
      <c r="AQ374"/>
      <c r="AR374"/>
      <c r="AS374"/>
      <c r="AT374"/>
      <c r="AU374"/>
      <c r="AV374"/>
      <c r="AW374"/>
      <c r="AX374"/>
      <c r="AY374"/>
      <c r="AZ374"/>
      <c r="BA374"/>
      <c r="BB374"/>
      <c r="BC374"/>
      <c r="BD374"/>
      <c r="BE374"/>
      <c r="BF374"/>
      <c r="BG374"/>
      <c r="BH374"/>
      <c r="BI374"/>
      <c r="BJ374"/>
      <c r="BK374"/>
      <c r="BL374"/>
    </row>
    <row r="375" spans="1:64">
      <c r="C375"/>
      <c r="D375"/>
      <c r="E375"/>
      <c r="F375"/>
      <c r="G375"/>
      <c r="H375"/>
      <c r="I375"/>
      <c r="J375"/>
      <c r="K375"/>
      <c r="L375"/>
      <c r="M375"/>
      <c r="N375"/>
      <c r="O375"/>
      <c r="P375"/>
      <c r="Q375"/>
      <c r="R375"/>
      <c r="S375"/>
      <c r="T375"/>
      <c r="U375"/>
      <c r="V375"/>
      <c r="W375"/>
      <c r="X375"/>
      <c r="Y375"/>
      <c r="Z375"/>
      <c r="AA375"/>
      <c r="AB375"/>
      <c r="AC375"/>
      <c r="AD375"/>
      <c r="AE375"/>
      <c r="AF375"/>
      <c r="AG375"/>
      <c r="AH375"/>
      <c r="AI375"/>
      <c r="AJ375"/>
      <c r="AK375"/>
      <c r="AL375"/>
      <c r="AM375"/>
      <c r="AN375"/>
      <c r="AO375"/>
      <c r="AP375"/>
      <c r="AQ375"/>
      <c r="AR375"/>
      <c r="AS375"/>
      <c r="AT375"/>
      <c r="AU375"/>
      <c r="AV375"/>
      <c r="AW375"/>
      <c r="AX375"/>
      <c r="AY375"/>
      <c r="AZ375"/>
      <c r="BA375"/>
      <c r="BB375"/>
      <c r="BC375"/>
      <c r="BD375"/>
      <c r="BE375"/>
      <c r="BF375"/>
      <c r="BG375"/>
      <c r="BH375"/>
      <c r="BI375"/>
      <c r="BJ375"/>
      <c r="BK375"/>
      <c r="BL375"/>
    </row>
    <row r="376" spans="1:64">
      <c r="C376"/>
      <c r="D376"/>
      <c r="E376"/>
      <c r="F376"/>
      <c r="G376"/>
      <c r="H376"/>
      <c r="I376"/>
      <c r="J376"/>
      <c r="K376"/>
      <c r="L376"/>
      <c r="M376"/>
      <c r="N376"/>
      <c r="O376"/>
      <c r="P376"/>
      <c r="Q376"/>
      <c r="R376"/>
      <c r="S376"/>
      <c r="T376"/>
      <c r="U376"/>
      <c r="V376"/>
      <c r="W376"/>
      <c r="X376"/>
      <c r="Y376"/>
      <c r="Z376"/>
      <c r="AA376"/>
      <c r="AB376"/>
      <c r="AC376"/>
      <c r="AD376"/>
      <c r="AE376"/>
      <c r="AF376"/>
      <c r="AG376"/>
      <c r="AH376"/>
      <c r="AI376"/>
      <c r="AJ376"/>
      <c r="AK376"/>
      <c r="AL376"/>
      <c r="AM376"/>
      <c r="AN376"/>
      <c r="AO376"/>
      <c r="AP376"/>
      <c r="AQ376"/>
      <c r="AR376"/>
      <c r="AS376"/>
      <c r="AT376"/>
      <c r="AU376"/>
      <c r="AV376"/>
      <c r="AW376"/>
      <c r="AX376"/>
      <c r="AY376"/>
      <c r="AZ376"/>
      <c r="BA376"/>
      <c r="BB376"/>
      <c r="BC376"/>
      <c r="BD376"/>
      <c r="BE376"/>
      <c r="BF376"/>
      <c r="BG376"/>
      <c r="BH376"/>
      <c r="BI376"/>
      <c r="BJ376"/>
      <c r="BK376"/>
      <c r="BL376"/>
    </row>
    <row r="377" spans="1:64">
      <c r="C377"/>
      <c r="D377"/>
      <c r="E377"/>
      <c r="F377"/>
      <c r="G377"/>
      <c r="H377"/>
      <c r="I377"/>
      <c r="J377"/>
      <c r="K377"/>
      <c r="L377"/>
      <c r="M377"/>
      <c r="N377"/>
      <c r="O377"/>
      <c r="P377"/>
      <c r="Q377"/>
      <c r="R377"/>
      <c r="S377"/>
      <c r="T377"/>
      <c r="U377"/>
      <c r="V377"/>
      <c r="W377"/>
      <c r="X377"/>
      <c r="Y377"/>
      <c r="Z377"/>
      <c r="AA377"/>
      <c r="AB377"/>
      <c r="AC377"/>
      <c r="AD377"/>
      <c r="AE377"/>
      <c r="AF377"/>
      <c r="AG377"/>
      <c r="AH377"/>
      <c r="AI377"/>
      <c r="AJ377"/>
      <c r="AK377"/>
      <c r="AL377"/>
      <c r="AM377"/>
      <c r="AN377"/>
      <c r="AO377"/>
      <c r="AP377"/>
      <c r="AQ377"/>
      <c r="AR377"/>
      <c r="AS377"/>
      <c r="AT377"/>
      <c r="AU377"/>
      <c r="AV377"/>
      <c r="AW377"/>
      <c r="AX377"/>
      <c r="AY377"/>
      <c r="AZ377"/>
      <c r="BA377"/>
      <c r="BB377"/>
      <c r="BC377"/>
      <c r="BD377"/>
      <c r="BE377"/>
      <c r="BF377"/>
      <c r="BG377"/>
      <c r="BH377"/>
      <c r="BI377"/>
      <c r="BJ377"/>
      <c r="BK377"/>
      <c r="BL377"/>
    </row>
    <row r="378" spans="1:64">
      <c r="C378"/>
      <c r="D378"/>
      <c r="E378"/>
      <c r="F378"/>
      <c r="G378"/>
      <c r="H378"/>
      <c r="I378"/>
      <c r="J378"/>
      <c r="K378"/>
      <c r="L378"/>
      <c r="M378"/>
      <c r="N378"/>
      <c r="O378"/>
      <c r="P378"/>
      <c r="Q378"/>
      <c r="R378"/>
      <c r="S378"/>
      <c r="T378"/>
      <c r="U378"/>
      <c r="V378"/>
      <c r="W378"/>
      <c r="X378"/>
      <c r="Y378"/>
      <c r="Z378"/>
      <c r="AA378"/>
      <c r="AB378"/>
      <c r="AC378"/>
      <c r="AD378"/>
      <c r="AE378"/>
      <c r="AF378"/>
      <c r="AG378"/>
      <c r="AH378"/>
      <c r="AI378"/>
      <c r="AJ378"/>
      <c r="AK378"/>
      <c r="AL378"/>
      <c r="AM378"/>
      <c r="AN378"/>
      <c r="AO378"/>
      <c r="AP378"/>
      <c r="AQ378"/>
      <c r="AR378"/>
      <c r="AS378"/>
      <c r="AT378"/>
      <c r="AU378"/>
      <c r="AV378"/>
      <c r="AW378"/>
      <c r="AX378"/>
      <c r="AY378"/>
      <c r="AZ378"/>
      <c r="BA378"/>
      <c r="BB378"/>
      <c r="BC378"/>
      <c r="BD378"/>
      <c r="BE378"/>
      <c r="BF378"/>
      <c r="BG378"/>
      <c r="BH378"/>
      <c r="BI378"/>
      <c r="BJ378"/>
      <c r="BK378"/>
      <c r="BL378"/>
    </row>
    <row r="379" spans="1:64">
      <c r="C379"/>
      <c r="D379"/>
      <c r="E379"/>
      <c r="F379"/>
      <c r="G379"/>
      <c r="H379"/>
      <c r="I379"/>
      <c r="J379"/>
      <c r="K379"/>
      <c r="L379"/>
      <c r="M379"/>
      <c r="N379"/>
      <c r="O379"/>
      <c r="P379"/>
      <c r="Q379"/>
      <c r="R379"/>
      <c r="S379"/>
      <c r="T379"/>
      <c r="U379"/>
      <c r="V379"/>
      <c r="W379"/>
      <c r="X379"/>
      <c r="Y379"/>
      <c r="Z379"/>
      <c r="AA379"/>
      <c r="AB379"/>
      <c r="AC379"/>
      <c r="AD379"/>
      <c r="AE379"/>
      <c r="AF379"/>
      <c r="AG379"/>
      <c r="AH379"/>
      <c r="AI379"/>
      <c r="AJ379"/>
      <c r="AK379"/>
      <c r="AL379"/>
      <c r="AM379"/>
      <c r="AN379"/>
      <c r="AO379"/>
      <c r="AP379"/>
      <c r="AQ379"/>
      <c r="AR379"/>
      <c r="AS379"/>
      <c r="AT379"/>
      <c r="AU379"/>
      <c r="AV379"/>
      <c r="AW379"/>
      <c r="AX379"/>
      <c r="AY379"/>
      <c r="AZ379"/>
      <c r="BA379"/>
      <c r="BB379"/>
      <c r="BC379"/>
      <c r="BD379"/>
      <c r="BE379"/>
      <c r="BF379"/>
      <c r="BG379"/>
      <c r="BH379"/>
      <c r="BI379"/>
      <c r="BJ379"/>
      <c r="BK379"/>
      <c r="BL379"/>
    </row>
    <row r="380" spans="1:64">
      <c r="C380"/>
      <c r="D380"/>
      <c r="E380"/>
      <c r="F380"/>
      <c r="G380"/>
      <c r="H380"/>
      <c r="I380"/>
      <c r="J380"/>
      <c r="K380"/>
      <c r="L380"/>
      <c r="M380"/>
      <c r="N380"/>
      <c r="O380"/>
      <c r="P380"/>
      <c r="Q380"/>
      <c r="R380"/>
      <c r="S380"/>
      <c r="T380"/>
      <c r="U380"/>
      <c r="V380"/>
      <c r="W380"/>
      <c r="X380"/>
      <c r="Y380"/>
      <c r="Z380"/>
      <c r="AA380"/>
      <c r="AB380"/>
      <c r="AC380"/>
      <c r="AD380"/>
      <c r="AE380"/>
      <c r="AF380"/>
      <c r="AG380"/>
      <c r="AH380"/>
      <c r="AI380"/>
      <c r="AJ380"/>
      <c r="AK380"/>
      <c r="AL380"/>
      <c r="AM380"/>
      <c r="AN380"/>
      <c r="AO380"/>
      <c r="AP380"/>
      <c r="AQ380"/>
      <c r="AR380"/>
      <c r="AS380"/>
      <c r="AT380"/>
      <c r="AU380"/>
      <c r="AV380"/>
      <c r="AW380"/>
      <c r="AX380"/>
      <c r="AY380"/>
      <c r="AZ380"/>
      <c r="BA380"/>
      <c r="BB380"/>
      <c r="BC380"/>
      <c r="BD380"/>
      <c r="BE380"/>
      <c r="BF380"/>
      <c r="BG380"/>
      <c r="BH380"/>
      <c r="BI380"/>
      <c r="BJ380"/>
      <c r="BK380"/>
      <c r="BL380"/>
    </row>
    <row r="381" spans="1:64">
      <c r="A381" s="21"/>
      <c r="B381" s="21"/>
      <c r="C381"/>
      <c r="D381"/>
      <c r="E381"/>
      <c r="F381"/>
      <c r="G381"/>
      <c r="H381"/>
      <c r="I381"/>
      <c r="J381"/>
      <c r="K381"/>
      <c r="L381"/>
      <c r="M381"/>
      <c r="N381"/>
      <c r="O381"/>
      <c r="P381"/>
      <c r="Q381"/>
      <c r="R381"/>
      <c r="S381"/>
      <c r="T381"/>
      <c r="U381"/>
      <c r="V381"/>
      <c r="W381"/>
      <c r="X381"/>
      <c r="Y381"/>
      <c r="Z381"/>
      <c r="AA381"/>
      <c r="AB381"/>
      <c r="AC381"/>
      <c r="AD381"/>
      <c r="AE381"/>
      <c r="AF381"/>
      <c r="AG381"/>
      <c r="AH381"/>
      <c r="AI381"/>
      <c r="AJ381"/>
      <c r="AK381"/>
      <c r="AL381"/>
      <c r="AM381"/>
      <c r="AN381"/>
      <c r="AO381"/>
      <c r="AP381"/>
      <c r="AQ381"/>
      <c r="AR381"/>
      <c r="AS381"/>
      <c r="AT381"/>
      <c r="AU381"/>
      <c r="AV381"/>
      <c r="AW381"/>
      <c r="AX381"/>
      <c r="AY381"/>
      <c r="AZ381"/>
      <c r="BA381"/>
      <c r="BB381"/>
      <c r="BC381"/>
      <c r="BD381"/>
      <c r="BE381"/>
      <c r="BF381"/>
      <c r="BG381"/>
      <c r="BH381"/>
      <c r="BI381"/>
      <c r="BJ381"/>
      <c r="BK381"/>
      <c r="BL381"/>
    </row>
    <row r="382" spans="1:64">
      <c r="A382" s="21"/>
      <c r="B382" s="21"/>
      <c r="C382"/>
      <c r="D382"/>
      <c r="E382"/>
      <c r="F382"/>
      <c r="G382"/>
      <c r="H382"/>
      <c r="I382"/>
      <c r="J382"/>
      <c r="K382"/>
      <c r="L382"/>
      <c r="M382"/>
      <c r="N382"/>
      <c r="O382"/>
      <c r="P382"/>
      <c r="Q382"/>
      <c r="R382"/>
      <c r="S382"/>
      <c r="T382"/>
      <c r="U382"/>
      <c r="V382"/>
      <c r="W382"/>
      <c r="X382"/>
      <c r="Y382"/>
      <c r="Z382"/>
      <c r="AA382"/>
      <c r="AB382"/>
      <c r="AC382"/>
      <c r="AD382"/>
      <c r="AE382"/>
      <c r="AF382"/>
      <c r="AG382"/>
      <c r="AH382"/>
      <c r="AI382"/>
      <c r="AJ382"/>
      <c r="AK382"/>
      <c r="AL382"/>
      <c r="AM382"/>
      <c r="AN382"/>
      <c r="AO382"/>
      <c r="AP382"/>
      <c r="AQ382"/>
      <c r="AR382"/>
      <c r="AS382"/>
      <c r="AT382"/>
      <c r="AU382"/>
      <c r="AV382"/>
      <c r="AW382"/>
      <c r="AX382"/>
      <c r="AY382"/>
      <c r="AZ382"/>
      <c r="BA382"/>
      <c r="BB382"/>
      <c r="BC382"/>
      <c r="BD382"/>
      <c r="BE382"/>
      <c r="BF382"/>
      <c r="BG382"/>
      <c r="BH382"/>
      <c r="BI382"/>
      <c r="BJ382"/>
      <c r="BK382"/>
      <c r="BL382"/>
    </row>
    <row r="383" spans="1:64">
      <c r="C383"/>
      <c r="D383"/>
      <c r="E383"/>
      <c r="F383"/>
      <c r="G383"/>
      <c r="H383"/>
      <c r="I383"/>
      <c r="J383"/>
      <c r="K383"/>
      <c r="L383"/>
      <c r="M383"/>
      <c r="N383"/>
      <c r="O383"/>
      <c r="P383"/>
      <c r="Q383"/>
      <c r="R383"/>
      <c r="S383"/>
      <c r="T383"/>
      <c r="U383"/>
      <c r="V383"/>
      <c r="W383"/>
      <c r="X383"/>
      <c r="Y383"/>
      <c r="Z383"/>
      <c r="AA383"/>
      <c r="AB383"/>
      <c r="AC383"/>
      <c r="AD383"/>
      <c r="AE383"/>
      <c r="AF383"/>
      <c r="AG383"/>
      <c r="AH383"/>
      <c r="AI383"/>
      <c r="AJ383"/>
      <c r="AK383"/>
      <c r="AL383"/>
      <c r="AM383"/>
      <c r="AN383"/>
      <c r="AO383"/>
      <c r="AP383"/>
      <c r="AQ383"/>
      <c r="AR383"/>
      <c r="AS383"/>
      <c r="AT383"/>
      <c r="AU383"/>
      <c r="AV383"/>
      <c r="AW383"/>
      <c r="AX383"/>
      <c r="AY383"/>
      <c r="AZ383"/>
      <c r="BA383"/>
      <c r="BB383"/>
      <c r="BC383"/>
      <c r="BD383"/>
      <c r="BE383"/>
      <c r="BF383"/>
      <c r="BG383"/>
      <c r="BH383"/>
      <c r="BI383"/>
      <c r="BJ383"/>
      <c r="BK383"/>
      <c r="BL383"/>
    </row>
    <row r="384" spans="1:64">
      <c r="C384"/>
      <c r="D384"/>
      <c r="E384"/>
      <c r="F384"/>
      <c r="G384"/>
      <c r="H384"/>
      <c r="I384"/>
      <c r="J384"/>
      <c r="K384"/>
      <c r="L384"/>
      <c r="M384"/>
      <c r="N384"/>
      <c r="O384"/>
      <c r="P384"/>
      <c r="Q384"/>
      <c r="R384"/>
      <c r="S384"/>
      <c r="T384"/>
      <c r="U384"/>
      <c r="V384"/>
      <c r="W384"/>
      <c r="X384"/>
      <c r="Y384"/>
      <c r="Z384"/>
      <c r="AA384"/>
      <c r="AB384"/>
      <c r="AC384"/>
      <c r="AD384"/>
      <c r="AE384"/>
      <c r="AF384"/>
      <c r="AG384"/>
      <c r="AH384"/>
      <c r="AI384"/>
      <c r="AJ384"/>
      <c r="AK384"/>
      <c r="AL384"/>
      <c r="AM384"/>
      <c r="AN384"/>
      <c r="AO384"/>
      <c r="AP384"/>
      <c r="AQ384"/>
      <c r="AR384"/>
      <c r="AS384"/>
      <c r="AT384"/>
      <c r="AU384"/>
      <c r="AV384"/>
      <c r="AW384"/>
      <c r="AX384"/>
      <c r="AY384"/>
      <c r="AZ384"/>
      <c r="BA384"/>
      <c r="BB384"/>
      <c r="BC384"/>
      <c r="BD384"/>
      <c r="BE384"/>
      <c r="BF384"/>
      <c r="BG384"/>
      <c r="BH384"/>
      <c r="BI384"/>
      <c r="BJ384"/>
      <c r="BK384"/>
      <c r="BL384"/>
    </row>
    <row r="385" spans="1:64">
      <c r="C385"/>
      <c r="D385"/>
      <c r="E385"/>
      <c r="F385"/>
      <c r="G385"/>
      <c r="H385"/>
      <c r="I385"/>
      <c r="J385"/>
      <c r="K385"/>
      <c r="L385"/>
      <c r="M385"/>
      <c r="N385"/>
      <c r="O385"/>
      <c r="P385"/>
      <c r="Q385"/>
      <c r="R385"/>
      <c r="S385"/>
      <c r="T385"/>
      <c r="U385"/>
      <c r="V385"/>
      <c r="W385"/>
      <c r="X385"/>
      <c r="Y385"/>
      <c r="Z385"/>
      <c r="AA385"/>
      <c r="AB385"/>
      <c r="AC385"/>
      <c r="AD385"/>
      <c r="AE385"/>
      <c r="AF385"/>
      <c r="AG385"/>
      <c r="AH385"/>
      <c r="AI385"/>
      <c r="AJ385"/>
      <c r="AK385"/>
      <c r="AL385"/>
      <c r="AM385"/>
      <c r="AN385"/>
      <c r="AO385"/>
      <c r="AP385"/>
      <c r="AQ385"/>
      <c r="AR385"/>
      <c r="AS385"/>
      <c r="AT385"/>
      <c r="AU385"/>
      <c r="AV385"/>
      <c r="AW385"/>
      <c r="AX385"/>
      <c r="AY385"/>
      <c r="AZ385"/>
      <c r="BA385"/>
      <c r="BB385"/>
      <c r="BC385"/>
      <c r="BD385"/>
      <c r="BE385"/>
      <c r="BF385"/>
      <c r="BG385"/>
      <c r="BH385"/>
      <c r="BI385"/>
      <c r="BJ385"/>
      <c r="BK385"/>
      <c r="BL385"/>
    </row>
    <row r="386" spans="1:64">
      <c r="C386"/>
      <c r="D386"/>
      <c r="E386"/>
      <c r="F386"/>
      <c r="G386"/>
      <c r="H386"/>
      <c r="I386"/>
      <c r="J386"/>
      <c r="K386"/>
      <c r="L386"/>
      <c r="M386"/>
      <c r="N386"/>
      <c r="O386"/>
      <c r="P386"/>
      <c r="Q386"/>
      <c r="R386"/>
      <c r="S386"/>
      <c r="T386"/>
      <c r="U386"/>
      <c r="V386"/>
      <c r="W386"/>
      <c r="X386"/>
      <c r="Y386"/>
      <c r="Z386"/>
      <c r="AA386"/>
      <c r="AB386"/>
      <c r="AC386"/>
      <c r="AD386"/>
      <c r="AE386"/>
      <c r="AF386"/>
      <c r="AG386"/>
      <c r="AH386"/>
      <c r="AI386"/>
      <c r="AJ386"/>
      <c r="AK386"/>
      <c r="AL386"/>
      <c r="AM386"/>
      <c r="AN386"/>
      <c r="AO386"/>
      <c r="AP386"/>
      <c r="AQ386"/>
      <c r="AR386"/>
      <c r="AS386"/>
      <c r="AT386"/>
      <c r="AU386"/>
      <c r="AV386"/>
      <c r="AW386"/>
      <c r="AX386"/>
      <c r="AY386"/>
      <c r="AZ386"/>
      <c r="BA386"/>
      <c r="BB386"/>
      <c r="BC386"/>
      <c r="BD386"/>
      <c r="BE386"/>
      <c r="BF386"/>
      <c r="BG386"/>
      <c r="BH386"/>
      <c r="BI386"/>
      <c r="BJ386"/>
      <c r="BK386"/>
      <c r="BL386"/>
    </row>
    <row r="387" spans="1:64">
      <c r="C387"/>
      <c r="D387"/>
      <c r="E387"/>
      <c r="F387"/>
      <c r="G387"/>
      <c r="H387"/>
      <c r="I387"/>
      <c r="J387"/>
      <c r="K387"/>
      <c r="L387"/>
      <c r="M387"/>
      <c r="N387"/>
      <c r="O387"/>
      <c r="P387"/>
      <c r="Q387"/>
      <c r="R387"/>
      <c r="S387"/>
      <c r="T387"/>
      <c r="U387"/>
      <c r="V387"/>
      <c r="W387"/>
      <c r="X387"/>
      <c r="Y387"/>
      <c r="Z387"/>
      <c r="AA387"/>
      <c r="AB387"/>
      <c r="AC387"/>
      <c r="AD387"/>
      <c r="AE387"/>
      <c r="AF387"/>
      <c r="AG387"/>
      <c r="AH387"/>
      <c r="AI387"/>
      <c r="AJ387"/>
      <c r="AK387"/>
      <c r="AL387"/>
      <c r="AM387"/>
      <c r="AN387"/>
      <c r="AO387"/>
      <c r="AP387"/>
      <c r="AQ387"/>
      <c r="AR387"/>
      <c r="AS387"/>
      <c r="AT387"/>
      <c r="AU387"/>
      <c r="AV387"/>
      <c r="AW387"/>
      <c r="AX387"/>
      <c r="AY387"/>
      <c r="AZ387"/>
      <c r="BA387"/>
      <c r="BB387"/>
      <c r="BC387"/>
      <c r="BD387"/>
      <c r="BE387"/>
      <c r="BF387"/>
      <c r="BG387"/>
      <c r="BH387"/>
      <c r="BI387"/>
      <c r="BJ387"/>
      <c r="BK387"/>
      <c r="BL387"/>
    </row>
    <row r="388" spans="1:64">
      <c r="C388"/>
      <c r="D388"/>
      <c r="E388"/>
      <c r="F388"/>
      <c r="G388"/>
      <c r="H388"/>
      <c r="I388"/>
      <c r="J388"/>
      <c r="K388"/>
      <c r="L388"/>
      <c r="M388"/>
      <c r="N388"/>
      <c r="O388"/>
      <c r="P388"/>
      <c r="Q388"/>
      <c r="R388"/>
      <c r="S388"/>
      <c r="T388"/>
      <c r="U388"/>
      <c r="V388"/>
      <c r="W388"/>
      <c r="X388"/>
      <c r="Y388"/>
      <c r="Z388"/>
      <c r="AA388"/>
      <c r="AB388"/>
      <c r="AC388"/>
      <c r="AD388"/>
      <c r="AE388"/>
      <c r="AF388"/>
      <c r="AG388"/>
      <c r="AH388"/>
      <c r="AI388"/>
      <c r="AJ388"/>
      <c r="AK388"/>
      <c r="AL388"/>
      <c r="AM388"/>
      <c r="AN388"/>
      <c r="AO388"/>
      <c r="AP388"/>
      <c r="AQ388"/>
      <c r="AR388"/>
      <c r="AS388"/>
      <c r="AT388"/>
      <c r="AU388"/>
      <c r="AV388"/>
      <c r="AW388"/>
      <c r="AX388"/>
      <c r="AY388"/>
      <c r="AZ388"/>
      <c r="BA388"/>
      <c r="BB388"/>
      <c r="BC388"/>
      <c r="BD388"/>
      <c r="BE388"/>
      <c r="BF388"/>
      <c r="BG388"/>
      <c r="BH388"/>
      <c r="BI388"/>
      <c r="BJ388"/>
      <c r="BK388"/>
      <c r="BL388"/>
    </row>
    <row r="389" spans="1:64">
      <c r="C389"/>
      <c r="D389"/>
      <c r="E389"/>
      <c r="F389"/>
      <c r="G389"/>
      <c r="H389"/>
      <c r="I389"/>
      <c r="J389"/>
      <c r="K389"/>
      <c r="L389"/>
      <c r="M389"/>
      <c r="N389"/>
      <c r="O389"/>
      <c r="P389"/>
      <c r="Q389"/>
      <c r="R389"/>
      <c r="S389"/>
      <c r="T389"/>
      <c r="U389"/>
      <c r="V389"/>
      <c r="W389"/>
      <c r="X389"/>
      <c r="Y389"/>
      <c r="Z389"/>
      <c r="AA389"/>
      <c r="AB389"/>
      <c r="AC389"/>
      <c r="AD389"/>
      <c r="AE389"/>
      <c r="AF389"/>
      <c r="AG389"/>
      <c r="AH389"/>
      <c r="AI389"/>
      <c r="AJ389"/>
      <c r="AK389"/>
      <c r="AL389"/>
      <c r="AM389"/>
      <c r="AN389"/>
      <c r="AO389"/>
      <c r="AP389"/>
      <c r="AQ389"/>
      <c r="AR389"/>
      <c r="AS389"/>
      <c r="AT389"/>
      <c r="AU389"/>
      <c r="AV389"/>
      <c r="AW389"/>
      <c r="AX389"/>
      <c r="AY389"/>
      <c r="AZ389"/>
      <c r="BA389"/>
      <c r="BB389"/>
      <c r="BC389"/>
      <c r="BD389"/>
      <c r="BE389"/>
      <c r="BF389"/>
      <c r="BG389"/>
      <c r="BH389"/>
      <c r="BI389"/>
      <c r="BJ389"/>
      <c r="BK389"/>
      <c r="BL389"/>
    </row>
    <row r="390" spans="1:64">
      <c r="C390"/>
      <c r="D390"/>
      <c r="E390"/>
      <c r="F390"/>
      <c r="G390"/>
      <c r="H390"/>
      <c r="I390"/>
      <c r="J390"/>
      <c r="K390"/>
      <c r="L390"/>
      <c r="M390"/>
      <c r="N390"/>
      <c r="O390"/>
      <c r="P390"/>
      <c r="Q390"/>
      <c r="R390"/>
      <c r="S390"/>
      <c r="T390"/>
      <c r="U390"/>
      <c r="V390"/>
      <c r="W390"/>
      <c r="X390"/>
      <c r="Y390"/>
      <c r="Z390"/>
      <c r="AA390"/>
      <c r="AB390"/>
      <c r="AC390"/>
      <c r="AD390"/>
      <c r="AE390"/>
      <c r="AF390"/>
      <c r="AG390"/>
      <c r="AH390"/>
      <c r="AI390"/>
      <c r="AJ390"/>
      <c r="AK390"/>
      <c r="AL390"/>
      <c r="AM390"/>
      <c r="AN390"/>
      <c r="AO390"/>
      <c r="AP390"/>
      <c r="AQ390"/>
      <c r="AR390"/>
      <c r="AS390"/>
      <c r="AT390"/>
      <c r="AU390"/>
      <c r="AV390"/>
      <c r="AW390"/>
      <c r="AX390"/>
      <c r="AY390"/>
      <c r="AZ390"/>
      <c r="BA390"/>
      <c r="BB390"/>
      <c r="BC390"/>
      <c r="BD390"/>
      <c r="BE390"/>
      <c r="BF390"/>
      <c r="BG390"/>
      <c r="BH390"/>
      <c r="BI390"/>
      <c r="BJ390"/>
      <c r="BK390"/>
      <c r="BL390"/>
    </row>
    <row r="391" spans="1:64">
      <c r="C391"/>
      <c r="D391"/>
      <c r="E391"/>
      <c r="F391"/>
      <c r="G391"/>
      <c r="H391"/>
      <c r="I391"/>
      <c r="J391"/>
      <c r="K391"/>
      <c r="L391"/>
      <c r="M391"/>
      <c r="N391"/>
      <c r="O391"/>
      <c r="P391"/>
      <c r="Q391"/>
      <c r="R391"/>
      <c r="S391"/>
      <c r="T391"/>
      <c r="U391"/>
      <c r="V391"/>
      <c r="W391"/>
      <c r="X391"/>
      <c r="Y391"/>
      <c r="Z391"/>
      <c r="AA391"/>
      <c r="AB391"/>
      <c r="AC391"/>
      <c r="AD391"/>
      <c r="AE391"/>
      <c r="AF391"/>
      <c r="AG391"/>
      <c r="AH391"/>
      <c r="AI391"/>
      <c r="AJ391"/>
      <c r="AK391"/>
      <c r="AL391"/>
      <c r="AM391"/>
      <c r="AN391"/>
      <c r="AO391"/>
      <c r="AP391"/>
      <c r="AQ391"/>
      <c r="AR391"/>
      <c r="AS391"/>
      <c r="AT391"/>
      <c r="AU391"/>
      <c r="AV391"/>
      <c r="AW391"/>
      <c r="AX391"/>
      <c r="AY391"/>
      <c r="AZ391"/>
      <c r="BA391"/>
      <c r="BB391"/>
      <c r="BC391"/>
      <c r="BD391"/>
      <c r="BE391"/>
      <c r="BF391"/>
      <c r="BG391"/>
      <c r="BH391"/>
      <c r="BI391"/>
      <c r="BJ391"/>
      <c r="BK391"/>
      <c r="BL391"/>
    </row>
    <row r="392" spans="1:64">
      <c r="C392"/>
      <c r="D392"/>
      <c r="E392"/>
      <c r="F392"/>
      <c r="G392"/>
      <c r="H392"/>
      <c r="I392"/>
      <c r="J392"/>
      <c r="K392"/>
      <c r="L392"/>
      <c r="M392"/>
      <c r="N392"/>
      <c r="O392"/>
      <c r="P392"/>
      <c r="Q392"/>
      <c r="R392"/>
      <c r="S392"/>
      <c r="T392"/>
      <c r="U392"/>
      <c r="V392"/>
      <c r="W392"/>
      <c r="X392"/>
      <c r="Y392"/>
      <c r="Z392"/>
      <c r="AA392"/>
      <c r="AB392"/>
      <c r="AC392"/>
      <c r="AD392"/>
      <c r="AE392"/>
      <c r="AF392"/>
      <c r="AG392"/>
      <c r="AH392"/>
      <c r="AI392"/>
      <c r="AJ392"/>
      <c r="AK392"/>
      <c r="AL392"/>
      <c r="AM392"/>
      <c r="AN392"/>
      <c r="AO392"/>
      <c r="AP392"/>
      <c r="AQ392"/>
      <c r="AR392"/>
      <c r="AS392"/>
      <c r="AT392"/>
      <c r="AU392"/>
      <c r="AV392"/>
      <c r="AW392"/>
      <c r="AX392"/>
      <c r="AY392"/>
      <c r="AZ392"/>
      <c r="BA392"/>
      <c r="BB392"/>
      <c r="BC392"/>
      <c r="BD392"/>
      <c r="BE392"/>
      <c r="BF392"/>
      <c r="BG392"/>
      <c r="BH392"/>
      <c r="BI392"/>
      <c r="BJ392"/>
      <c r="BK392"/>
      <c r="BL392"/>
    </row>
    <row r="393" spans="1:64">
      <c r="C393"/>
      <c r="D393"/>
      <c r="E393"/>
      <c r="F393"/>
      <c r="G393"/>
      <c r="H393"/>
      <c r="I393"/>
      <c r="J393"/>
      <c r="K393"/>
      <c r="L393"/>
      <c r="M393"/>
      <c r="N393"/>
      <c r="O393"/>
      <c r="P393"/>
      <c r="Q393"/>
      <c r="R393"/>
      <c r="S393"/>
      <c r="T393"/>
      <c r="U393"/>
      <c r="V393"/>
      <c r="W393"/>
      <c r="X393"/>
      <c r="Y393"/>
      <c r="Z393"/>
      <c r="AA393"/>
      <c r="AB393"/>
      <c r="AC393"/>
      <c r="AD393"/>
      <c r="AE393"/>
      <c r="AF393"/>
      <c r="AG393"/>
      <c r="AH393"/>
      <c r="AI393"/>
      <c r="AJ393"/>
      <c r="AK393"/>
      <c r="AL393"/>
      <c r="AM393"/>
      <c r="AN393"/>
      <c r="AO393"/>
      <c r="AP393"/>
      <c r="AQ393"/>
      <c r="AR393"/>
      <c r="AS393"/>
      <c r="AT393"/>
      <c r="AU393"/>
      <c r="AV393"/>
      <c r="AW393"/>
      <c r="AX393"/>
      <c r="AY393"/>
      <c r="AZ393"/>
      <c r="BA393"/>
      <c r="BB393"/>
      <c r="BC393"/>
      <c r="BD393"/>
      <c r="BE393"/>
      <c r="BF393"/>
      <c r="BG393"/>
      <c r="BH393"/>
      <c r="BI393"/>
      <c r="BJ393"/>
      <c r="BK393"/>
      <c r="BL393"/>
    </row>
    <row r="394" spans="1:64">
      <c r="C394"/>
      <c r="D394"/>
      <c r="E394"/>
      <c r="F394"/>
      <c r="G394"/>
      <c r="H394"/>
      <c r="I394"/>
      <c r="J394"/>
      <c r="K394"/>
      <c r="L394"/>
      <c r="M394"/>
      <c r="N394"/>
      <c r="O394"/>
      <c r="P394"/>
      <c r="Q394"/>
      <c r="R394"/>
      <c r="S394"/>
      <c r="T394"/>
      <c r="U394"/>
      <c r="V394"/>
      <c r="W394"/>
      <c r="X394"/>
      <c r="Y394"/>
      <c r="Z394"/>
      <c r="AA394"/>
      <c r="AB394"/>
      <c r="AC394"/>
      <c r="AD394"/>
      <c r="AE394"/>
      <c r="AF394"/>
      <c r="AG394"/>
      <c r="AH394"/>
      <c r="AI394"/>
      <c r="AJ394"/>
      <c r="AK394"/>
      <c r="AL394"/>
      <c r="AM394"/>
      <c r="AN394"/>
      <c r="AO394"/>
      <c r="AP394"/>
      <c r="AQ394"/>
      <c r="AR394"/>
      <c r="AS394"/>
      <c r="AT394"/>
      <c r="AU394"/>
      <c r="AV394"/>
      <c r="AW394"/>
      <c r="AX394"/>
      <c r="AY394"/>
      <c r="AZ394"/>
      <c r="BA394"/>
      <c r="BB394"/>
      <c r="BC394"/>
      <c r="BD394"/>
      <c r="BE394"/>
      <c r="BF394"/>
      <c r="BG394"/>
      <c r="BH394"/>
      <c r="BI394"/>
      <c r="BJ394"/>
      <c r="BK394"/>
      <c r="BL394"/>
    </row>
    <row r="395" spans="1:64">
      <c r="C395"/>
      <c r="D395"/>
      <c r="E395"/>
      <c r="F395"/>
      <c r="G395"/>
      <c r="H395"/>
      <c r="I395"/>
      <c r="J395"/>
      <c r="K395"/>
      <c r="L395"/>
      <c r="M395"/>
      <c r="N395"/>
      <c r="O395"/>
      <c r="P395"/>
      <c r="Q395"/>
      <c r="R395"/>
      <c r="S395"/>
      <c r="T395"/>
      <c r="U395"/>
      <c r="V395"/>
      <c r="W395"/>
      <c r="X395"/>
      <c r="Y395"/>
      <c r="Z395"/>
      <c r="AA395"/>
      <c r="AB395"/>
      <c r="AC395"/>
      <c r="AD395"/>
      <c r="AE395"/>
      <c r="AF395"/>
      <c r="AG395"/>
      <c r="AH395"/>
      <c r="AI395"/>
      <c r="AJ395"/>
      <c r="AK395"/>
      <c r="AL395"/>
      <c r="AM395"/>
      <c r="AN395"/>
      <c r="AO395"/>
      <c r="AP395"/>
      <c r="AQ395"/>
      <c r="AR395"/>
      <c r="AS395"/>
      <c r="AT395"/>
      <c r="AU395"/>
      <c r="AV395"/>
      <c r="AW395"/>
      <c r="AX395"/>
      <c r="AY395"/>
      <c r="AZ395"/>
      <c r="BA395"/>
      <c r="BB395"/>
      <c r="BC395"/>
      <c r="BD395"/>
      <c r="BE395"/>
      <c r="BF395"/>
      <c r="BG395"/>
      <c r="BH395"/>
      <c r="BI395"/>
      <c r="BJ395"/>
      <c r="BK395"/>
      <c r="BL395"/>
    </row>
    <row r="396" spans="1:64">
      <c r="C396"/>
      <c r="D396"/>
      <c r="E396"/>
      <c r="F396"/>
      <c r="G396"/>
      <c r="H396"/>
      <c r="I396"/>
      <c r="J396"/>
      <c r="K396"/>
      <c r="L396"/>
      <c r="M396"/>
      <c r="N396"/>
      <c r="O396"/>
      <c r="P396"/>
      <c r="Q396"/>
      <c r="R396"/>
      <c r="S396"/>
      <c r="T396"/>
      <c r="U396"/>
      <c r="V396"/>
      <c r="W396"/>
      <c r="X396"/>
      <c r="Y396"/>
      <c r="Z396"/>
      <c r="AA396"/>
      <c r="AB396"/>
      <c r="AC396"/>
      <c r="AD396"/>
      <c r="AE396"/>
      <c r="AF396"/>
      <c r="AG396"/>
      <c r="AH396"/>
      <c r="AI396"/>
      <c r="AJ396"/>
      <c r="AK396"/>
      <c r="AL396"/>
      <c r="AM396"/>
      <c r="AN396"/>
      <c r="AO396"/>
      <c r="AP396"/>
      <c r="AQ396"/>
      <c r="AR396"/>
      <c r="AS396"/>
      <c r="AT396"/>
      <c r="AU396"/>
      <c r="AV396"/>
      <c r="AW396"/>
      <c r="AX396"/>
      <c r="AY396"/>
      <c r="AZ396"/>
      <c r="BA396"/>
      <c r="BB396"/>
      <c r="BC396"/>
      <c r="BD396"/>
      <c r="BE396"/>
      <c r="BF396"/>
      <c r="BG396"/>
      <c r="BH396"/>
      <c r="BI396"/>
      <c r="BJ396"/>
      <c r="BK396"/>
      <c r="BL396"/>
    </row>
    <row r="397" spans="1:64">
      <c r="C397"/>
      <c r="D397"/>
      <c r="E397"/>
      <c r="F397"/>
      <c r="G397"/>
      <c r="H397"/>
      <c r="I397"/>
      <c r="J397"/>
      <c r="K397"/>
      <c r="L397"/>
      <c r="M397"/>
      <c r="N397"/>
      <c r="O397"/>
      <c r="P397"/>
      <c r="Q397"/>
      <c r="R397"/>
      <c r="S397"/>
      <c r="T397"/>
      <c r="U397"/>
      <c r="V397"/>
      <c r="W397"/>
      <c r="X397"/>
      <c r="Y397"/>
      <c r="Z397"/>
      <c r="AA397"/>
      <c r="AB397"/>
      <c r="AC397"/>
      <c r="AD397"/>
      <c r="AE397"/>
      <c r="AF397"/>
      <c r="AG397"/>
      <c r="AH397"/>
      <c r="AI397"/>
      <c r="AJ397"/>
      <c r="AK397"/>
      <c r="AL397"/>
      <c r="AM397"/>
      <c r="AN397"/>
      <c r="AO397"/>
      <c r="AP397"/>
      <c r="AQ397"/>
      <c r="AR397"/>
      <c r="AS397"/>
      <c r="AT397"/>
      <c r="AU397"/>
      <c r="AV397"/>
      <c r="AW397"/>
      <c r="AX397"/>
      <c r="AY397"/>
      <c r="AZ397"/>
      <c r="BA397"/>
      <c r="BB397"/>
      <c r="BC397"/>
      <c r="BD397"/>
      <c r="BE397"/>
      <c r="BF397"/>
      <c r="BG397"/>
      <c r="BH397"/>
      <c r="BI397"/>
      <c r="BJ397"/>
      <c r="BK397"/>
      <c r="BL397"/>
    </row>
    <row r="398" spans="1:64">
      <c r="C398"/>
      <c r="D398"/>
      <c r="E398"/>
      <c r="F398"/>
      <c r="G398"/>
      <c r="H398"/>
      <c r="I398"/>
      <c r="J398"/>
      <c r="K398"/>
      <c r="L398"/>
      <c r="M398"/>
      <c r="N398"/>
      <c r="O398"/>
      <c r="P398"/>
      <c r="Q398"/>
      <c r="R398"/>
      <c r="S398"/>
      <c r="T398"/>
      <c r="U398"/>
      <c r="V398"/>
      <c r="W398"/>
      <c r="X398"/>
      <c r="Y398"/>
      <c r="Z398"/>
      <c r="AA398"/>
      <c r="AB398"/>
      <c r="AC398"/>
      <c r="AD398"/>
      <c r="AE398"/>
      <c r="AF398"/>
      <c r="AG398"/>
      <c r="AH398"/>
      <c r="AI398"/>
      <c r="AJ398"/>
      <c r="AK398"/>
      <c r="AL398"/>
      <c r="AM398"/>
      <c r="AN398"/>
      <c r="AO398"/>
      <c r="AP398"/>
      <c r="AQ398"/>
      <c r="AR398"/>
      <c r="AS398"/>
      <c r="AT398"/>
      <c r="AU398"/>
      <c r="AV398"/>
      <c r="AW398"/>
      <c r="AX398"/>
      <c r="AY398"/>
      <c r="AZ398"/>
      <c r="BA398"/>
      <c r="BB398"/>
      <c r="BC398"/>
      <c r="BD398"/>
      <c r="BE398"/>
      <c r="BF398"/>
      <c r="BG398"/>
      <c r="BH398"/>
      <c r="BI398"/>
      <c r="BJ398"/>
      <c r="BK398"/>
      <c r="BL398"/>
    </row>
    <row r="399" spans="1:64">
      <c r="A399" s="21"/>
      <c r="B399" s="21"/>
      <c r="C399"/>
      <c r="D399"/>
      <c r="E399"/>
      <c r="F399"/>
      <c r="G399"/>
      <c r="H399"/>
      <c r="I399"/>
      <c r="J399"/>
      <c r="K399"/>
      <c r="L399"/>
      <c r="M399"/>
      <c r="N399"/>
      <c r="O399"/>
      <c r="P399"/>
      <c r="Q399"/>
      <c r="R399"/>
      <c r="S399"/>
      <c r="T399"/>
      <c r="U399"/>
      <c r="V399"/>
      <c r="W399"/>
      <c r="X399"/>
      <c r="Y399"/>
      <c r="Z399"/>
      <c r="AA399"/>
      <c r="AB399"/>
      <c r="AC399"/>
      <c r="AD399"/>
      <c r="AE399"/>
      <c r="AF399"/>
      <c r="AG399"/>
      <c r="AH399"/>
      <c r="AI399"/>
      <c r="AJ399"/>
      <c r="AK399"/>
      <c r="AL399"/>
      <c r="AM399"/>
      <c r="AN399"/>
      <c r="AO399"/>
      <c r="AP399"/>
      <c r="AQ399"/>
      <c r="AR399"/>
      <c r="AS399"/>
      <c r="AT399"/>
      <c r="AU399"/>
      <c r="AV399"/>
      <c r="AW399"/>
      <c r="AX399"/>
      <c r="AY399"/>
      <c r="AZ399"/>
      <c r="BA399"/>
      <c r="BB399"/>
      <c r="BC399"/>
      <c r="BD399"/>
      <c r="BE399"/>
      <c r="BF399"/>
      <c r="BG399"/>
      <c r="BH399"/>
      <c r="BI399"/>
      <c r="BJ399"/>
      <c r="BK399"/>
      <c r="BL399"/>
    </row>
    <row r="400" spans="1:64">
      <c r="A400" s="21"/>
      <c r="B400" s="21"/>
      <c r="C400"/>
      <c r="D400"/>
      <c r="E400"/>
      <c r="F400"/>
      <c r="G400"/>
      <c r="H400"/>
      <c r="I400"/>
      <c r="J400"/>
      <c r="K400"/>
      <c r="L400"/>
      <c r="M400"/>
      <c r="N400"/>
      <c r="O400"/>
      <c r="P400"/>
      <c r="Q400"/>
      <c r="R400"/>
      <c r="S400"/>
      <c r="T400"/>
      <c r="U400"/>
      <c r="V400"/>
      <c r="W400"/>
      <c r="X400"/>
      <c r="Y400"/>
      <c r="Z400"/>
      <c r="AA400"/>
      <c r="AB400"/>
      <c r="AC400"/>
      <c r="AD400"/>
      <c r="AE400"/>
      <c r="AF400"/>
      <c r="AG400"/>
      <c r="AH400"/>
      <c r="AI400"/>
      <c r="AJ400"/>
      <c r="AK400"/>
      <c r="AL400"/>
      <c r="AM400"/>
      <c r="AN400"/>
      <c r="AO400"/>
      <c r="AP400"/>
      <c r="AQ400"/>
      <c r="AR400"/>
      <c r="AS400"/>
      <c r="AT400"/>
      <c r="AU400"/>
      <c r="AV400"/>
      <c r="AW400"/>
      <c r="AX400"/>
      <c r="AY400"/>
      <c r="AZ400"/>
      <c r="BA400"/>
      <c r="BB400"/>
      <c r="BC400"/>
      <c r="BD400"/>
      <c r="BE400"/>
      <c r="BF400"/>
      <c r="BG400"/>
      <c r="BH400"/>
      <c r="BI400"/>
      <c r="BJ400"/>
      <c r="BK400"/>
      <c r="BL400"/>
    </row>
    <row r="401" spans="1:64">
      <c r="A401" s="21"/>
      <c r="B401" s="21"/>
      <c r="C401"/>
      <c r="D401"/>
      <c r="E401"/>
      <c r="F401"/>
      <c r="G401"/>
      <c r="H401"/>
      <c r="I401"/>
      <c r="J401"/>
      <c r="K401"/>
      <c r="L401"/>
      <c r="M401"/>
      <c r="N401"/>
      <c r="O401"/>
      <c r="P401"/>
      <c r="Q401"/>
      <c r="R401"/>
      <c r="S401"/>
      <c r="T401"/>
      <c r="U401"/>
      <c r="V401"/>
      <c r="W401"/>
      <c r="X401"/>
      <c r="Y401"/>
      <c r="Z401"/>
      <c r="AA401"/>
      <c r="AB401"/>
      <c r="AC401"/>
      <c r="AD401"/>
      <c r="AE401"/>
      <c r="AF401"/>
      <c r="AG401"/>
      <c r="AH401"/>
      <c r="AI401"/>
      <c r="AJ401"/>
      <c r="AK401"/>
      <c r="AL401"/>
      <c r="AM401"/>
      <c r="AN401"/>
      <c r="AO401"/>
      <c r="AP401"/>
      <c r="AQ401"/>
      <c r="AR401"/>
      <c r="AS401"/>
      <c r="AT401"/>
      <c r="AU401"/>
      <c r="AV401"/>
      <c r="AW401"/>
      <c r="AX401"/>
      <c r="AY401"/>
      <c r="AZ401"/>
      <c r="BA401"/>
      <c r="BB401"/>
      <c r="BC401"/>
      <c r="BD401"/>
      <c r="BE401"/>
      <c r="BF401"/>
      <c r="BG401"/>
      <c r="BH401"/>
      <c r="BI401"/>
      <c r="BJ401"/>
      <c r="BK401"/>
      <c r="BL401"/>
    </row>
    <row r="402" spans="1:64">
      <c r="C402"/>
      <c r="D402"/>
      <c r="E402"/>
      <c r="F402"/>
      <c r="G402"/>
      <c r="H402"/>
      <c r="I402"/>
      <c r="J402"/>
      <c r="K402"/>
      <c r="L402"/>
      <c r="M402"/>
      <c r="N402"/>
      <c r="O402"/>
      <c r="P402"/>
      <c r="Q402"/>
      <c r="R402"/>
      <c r="S402"/>
      <c r="T402"/>
      <c r="U402"/>
      <c r="V402"/>
      <c r="W402"/>
      <c r="X402"/>
      <c r="Y402"/>
      <c r="Z402"/>
      <c r="AA402"/>
      <c r="AB402"/>
      <c r="AC402"/>
      <c r="AD402"/>
      <c r="AE402"/>
      <c r="AF402"/>
      <c r="AG402"/>
      <c r="AH402"/>
      <c r="AI402"/>
      <c r="AJ402"/>
      <c r="AK402"/>
      <c r="AL402"/>
      <c r="AM402"/>
      <c r="AN402"/>
      <c r="AO402"/>
      <c r="AP402"/>
      <c r="AQ402"/>
      <c r="AR402"/>
      <c r="AS402"/>
      <c r="AT402"/>
      <c r="AU402"/>
      <c r="AV402"/>
      <c r="AW402"/>
      <c r="AX402"/>
      <c r="AY402"/>
      <c r="AZ402"/>
      <c r="BA402"/>
      <c r="BB402"/>
      <c r="BC402"/>
      <c r="BD402"/>
      <c r="BE402"/>
      <c r="BF402"/>
      <c r="BG402"/>
      <c r="BH402"/>
      <c r="BI402"/>
      <c r="BJ402"/>
      <c r="BK402"/>
      <c r="BL402"/>
    </row>
    <row r="403" spans="1:64">
      <c r="C403"/>
      <c r="D403"/>
      <c r="E403"/>
      <c r="F403"/>
      <c r="G403"/>
      <c r="H403"/>
      <c r="I403"/>
      <c r="J403"/>
      <c r="K403"/>
      <c r="L403"/>
      <c r="M403"/>
      <c r="N403"/>
      <c r="O403"/>
      <c r="P403"/>
      <c r="Q403"/>
      <c r="R403"/>
      <c r="S403"/>
      <c r="T403"/>
      <c r="U403"/>
      <c r="V403"/>
      <c r="W403"/>
      <c r="X403"/>
      <c r="Y403"/>
      <c r="Z403"/>
      <c r="AA403"/>
      <c r="AB403"/>
      <c r="AC403"/>
      <c r="AD403"/>
      <c r="AE403"/>
      <c r="AF403"/>
      <c r="AG403"/>
      <c r="AH403"/>
      <c r="AI403"/>
      <c r="AJ403"/>
      <c r="AK403"/>
      <c r="AL403"/>
      <c r="AM403"/>
      <c r="AN403"/>
      <c r="AO403"/>
      <c r="AP403"/>
      <c r="AQ403"/>
      <c r="AR403"/>
      <c r="AS403"/>
      <c r="AT403"/>
      <c r="AU403"/>
      <c r="AV403"/>
      <c r="AW403"/>
      <c r="AX403"/>
      <c r="AY403"/>
      <c r="AZ403"/>
      <c r="BA403"/>
      <c r="BB403"/>
      <c r="BC403"/>
      <c r="BD403"/>
      <c r="BE403"/>
      <c r="BF403"/>
      <c r="BG403"/>
      <c r="BH403"/>
      <c r="BI403"/>
      <c r="BJ403"/>
      <c r="BK403"/>
      <c r="BL403"/>
    </row>
    <row r="404" spans="1:64">
      <c r="C404"/>
      <c r="D404"/>
      <c r="E404"/>
      <c r="F404"/>
      <c r="G404"/>
      <c r="H404"/>
      <c r="I404"/>
      <c r="J404"/>
      <c r="K404"/>
      <c r="L404"/>
      <c r="M404"/>
      <c r="N404"/>
      <c r="O404"/>
      <c r="P404"/>
      <c r="Q404"/>
      <c r="R404"/>
      <c r="S404"/>
      <c r="T404"/>
      <c r="U404"/>
      <c r="V404"/>
      <c r="W404"/>
      <c r="X404"/>
      <c r="Y404"/>
      <c r="Z404"/>
      <c r="AA404"/>
      <c r="AB404"/>
      <c r="AC404"/>
      <c r="AD404"/>
      <c r="AE404"/>
      <c r="AF404"/>
      <c r="AG404"/>
      <c r="AH404"/>
      <c r="AI404"/>
      <c r="AJ404"/>
      <c r="AK404"/>
      <c r="AL404"/>
      <c r="AM404"/>
      <c r="AN404"/>
      <c r="AO404"/>
      <c r="AP404"/>
      <c r="AQ404"/>
      <c r="AR404"/>
      <c r="AS404"/>
      <c r="AT404"/>
      <c r="AU404"/>
      <c r="AV404"/>
      <c r="AW404"/>
      <c r="AX404"/>
      <c r="AY404"/>
      <c r="AZ404"/>
      <c r="BA404"/>
      <c r="BB404"/>
      <c r="BC404"/>
      <c r="BD404"/>
      <c r="BE404"/>
      <c r="BF404"/>
      <c r="BG404"/>
      <c r="BH404"/>
      <c r="BI404"/>
      <c r="BJ404"/>
      <c r="BK404"/>
      <c r="BL404"/>
    </row>
    <row r="405" spans="1:64">
      <c r="C405"/>
      <c r="D405"/>
      <c r="E405"/>
      <c r="F405"/>
      <c r="G405"/>
      <c r="H405"/>
      <c r="I405"/>
      <c r="J405"/>
      <c r="K405"/>
      <c r="L405"/>
      <c r="M405"/>
      <c r="N405"/>
      <c r="O405"/>
      <c r="P405"/>
      <c r="Q405"/>
      <c r="R405"/>
      <c r="S405"/>
      <c r="T405"/>
      <c r="U405"/>
      <c r="V405"/>
      <c r="W405"/>
      <c r="X405"/>
      <c r="Y405"/>
      <c r="Z405"/>
      <c r="AA405"/>
      <c r="AB405"/>
      <c r="AC405"/>
      <c r="AD405"/>
      <c r="AE405"/>
      <c r="AF405"/>
      <c r="AG405"/>
      <c r="AH405"/>
      <c r="AI405"/>
      <c r="AJ405"/>
      <c r="AK405"/>
      <c r="AL405"/>
      <c r="AM405"/>
      <c r="AN405"/>
      <c r="AO405"/>
      <c r="AP405"/>
      <c r="AQ405"/>
      <c r="AR405"/>
      <c r="AS405"/>
      <c r="AT405"/>
      <c r="AU405"/>
      <c r="AV405"/>
      <c r="AW405"/>
      <c r="AX405"/>
      <c r="AY405"/>
      <c r="AZ405"/>
      <c r="BA405"/>
      <c r="BB405"/>
      <c r="BC405"/>
      <c r="BD405"/>
      <c r="BE405"/>
      <c r="BF405"/>
      <c r="BG405"/>
      <c r="BH405"/>
      <c r="BI405"/>
      <c r="BJ405"/>
      <c r="BK405"/>
      <c r="BL405"/>
    </row>
    <row r="406" spans="1:64">
      <c r="C406"/>
      <c r="D406"/>
      <c r="E406"/>
      <c r="F406"/>
      <c r="G406"/>
      <c r="H406"/>
      <c r="I406"/>
      <c r="J406"/>
      <c r="K406"/>
      <c r="L406"/>
      <c r="M406"/>
      <c r="N406"/>
      <c r="O406"/>
      <c r="P406"/>
      <c r="Q406"/>
      <c r="R406"/>
      <c r="S406"/>
      <c r="T406"/>
      <c r="U406"/>
      <c r="V406"/>
      <c r="W406"/>
      <c r="X406"/>
      <c r="Y406"/>
      <c r="Z406"/>
      <c r="AA406"/>
      <c r="AB406"/>
      <c r="AC406"/>
      <c r="AD406"/>
      <c r="AE406"/>
      <c r="AF406"/>
      <c r="AG406"/>
      <c r="AH406"/>
      <c r="AI406"/>
      <c r="AJ406"/>
      <c r="AK406"/>
      <c r="AL406"/>
      <c r="AM406"/>
      <c r="AN406"/>
      <c r="AO406"/>
      <c r="AP406"/>
      <c r="AQ406"/>
      <c r="AR406"/>
      <c r="AS406"/>
      <c r="AT406"/>
      <c r="AU406"/>
      <c r="AV406"/>
      <c r="AW406"/>
      <c r="AX406"/>
      <c r="AY406"/>
      <c r="AZ406"/>
      <c r="BA406"/>
      <c r="BB406"/>
      <c r="BC406"/>
      <c r="BD406"/>
      <c r="BE406"/>
      <c r="BF406"/>
      <c r="BG406"/>
      <c r="BH406"/>
      <c r="BI406"/>
      <c r="BJ406"/>
      <c r="BK406"/>
      <c r="BL406"/>
    </row>
    <row r="407" spans="1:64">
      <c r="C407"/>
      <c r="D407"/>
      <c r="E407"/>
      <c r="F407"/>
      <c r="G407"/>
      <c r="H407"/>
      <c r="I407"/>
      <c r="J407"/>
      <c r="K407"/>
      <c r="L407"/>
      <c r="M407"/>
      <c r="N407"/>
      <c r="O407"/>
      <c r="P407"/>
      <c r="Q407"/>
      <c r="R407"/>
      <c r="S407"/>
      <c r="T407"/>
      <c r="U407"/>
      <c r="V407"/>
      <c r="W407"/>
      <c r="X407"/>
      <c r="Y407"/>
      <c r="Z407"/>
      <c r="AA407"/>
      <c r="AB407"/>
      <c r="AC407"/>
      <c r="AD407"/>
      <c r="AE407"/>
      <c r="AF407"/>
      <c r="AG407"/>
      <c r="AH407"/>
      <c r="AI407"/>
      <c r="AJ407"/>
      <c r="AK407"/>
      <c r="AL407"/>
      <c r="AM407"/>
      <c r="AN407"/>
      <c r="AO407"/>
      <c r="AP407"/>
      <c r="AQ407"/>
      <c r="AR407"/>
      <c r="AS407"/>
      <c r="AT407"/>
      <c r="AU407"/>
      <c r="AV407"/>
      <c r="AW407"/>
      <c r="AX407"/>
      <c r="AY407"/>
      <c r="AZ407"/>
      <c r="BA407"/>
      <c r="BB407"/>
      <c r="BC407"/>
      <c r="BD407"/>
      <c r="BE407"/>
      <c r="BF407"/>
      <c r="BG407"/>
      <c r="BH407"/>
      <c r="BI407"/>
      <c r="BJ407"/>
      <c r="BK407"/>
      <c r="BL407"/>
    </row>
    <row r="408" spans="1:64">
      <c r="C408"/>
      <c r="D408"/>
      <c r="E408"/>
      <c r="F408"/>
      <c r="G408"/>
      <c r="H408"/>
      <c r="I408"/>
      <c r="J408"/>
      <c r="K408"/>
      <c r="L408"/>
      <c r="M408"/>
      <c r="N408"/>
      <c r="O408"/>
      <c r="P408"/>
      <c r="Q408"/>
      <c r="R408"/>
      <c r="S408"/>
      <c r="T408"/>
      <c r="U408"/>
      <c r="V408"/>
      <c r="W408"/>
      <c r="X408"/>
      <c r="Y408"/>
      <c r="Z408"/>
      <c r="AA408"/>
      <c r="AB408"/>
      <c r="AC408"/>
      <c r="AD408"/>
      <c r="AE408"/>
      <c r="AF408"/>
      <c r="AG408"/>
      <c r="AH408"/>
      <c r="AI408"/>
      <c r="AJ408"/>
      <c r="AK408"/>
      <c r="AL408"/>
      <c r="AM408"/>
      <c r="AN408"/>
      <c r="AO408"/>
      <c r="AP408"/>
      <c r="AQ408"/>
      <c r="AR408"/>
      <c r="AS408"/>
      <c r="AT408"/>
      <c r="AU408"/>
      <c r="AV408"/>
      <c r="AW408"/>
      <c r="AX408"/>
      <c r="AY408"/>
      <c r="AZ408"/>
      <c r="BA408"/>
      <c r="BB408"/>
      <c r="BC408"/>
      <c r="BD408"/>
      <c r="BE408"/>
      <c r="BF408"/>
      <c r="BG408"/>
      <c r="BH408"/>
      <c r="BI408"/>
      <c r="BJ408"/>
      <c r="BK408"/>
      <c r="BL408"/>
    </row>
    <row r="409" spans="1:64">
      <c r="C409"/>
      <c r="D409"/>
      <c r="E409"/>
      <c r="F409"/>
      <c r="G409"/>
      <c r="H409"/>
      <c r="I409"/>
      <c r="J409"/>
      <c r="K409"/>
      <c r="L409"/>
      <c r="M409"/>
      <c r="N409"/>
      <c r="O409"/>
      <c r="P409"/>
      <c r="Q409"/>
      <c r="R409"/>
      <c r="S409"/>
      <c r="T409"/>
      <c r="U409"/>
      <c r="V409"/>
      <c r="W409"/>
      <c r="X409"/>
      <c r="Y409"/>
      <c r="Z409"/>
      <c r="AA409"/>
      <c r="AB409"/>
      <c r="AC409"/>
      <c r="AD409"/>
      <c r="AE409"/>
      <c r="AF409"/>
      <c r="AG409"/>
      <c r="AH409"/>
      <c r="AI409"/>
      <c r="AJ409"/>
      <c r="AK409"/>
      <c r="AL409"/>
      <c r="AM409"/>
      <c r="AN409"/>
      <c r="AO409"/>
      <c r="AP409"/>
      <c r="AQ409"/>
      <c r="AR409"/>
      <c r="AS409"/>
      <c r="AT409"/>
      <c r="AU409"/>
      <c r="AV409"/>
      <c r="AW409"/>
      <c r="AX409"/>
      <c r="AY409"/>
      <c r="AZ409"/>
      <c r="BA409"/>
      <c r="BB409"/>
      <c r="BC409"/>
      <c r="BD409"/>
      <c r="BE409"/>
      <c r="BF409"/>
      <c r="BG409"/>
      <c r="BH409"/>
      <c r="BI409"/>
      <c r="BJ409"/>
      <c r="BK409"/>
      <c r="BL409"/>
    </row>
    <row r="410" spans="1:64">
      <c r="C410"/>
      <c r="D410"/>
      <c r="E410"/>
      <c r="F410"/>
      <c r="G410"/>
      <c r="H410"/>
      <c r="I410"/>
      <c r="J410"/>
      <c r="K410"/>
      <c r="L410"/>
      <c r="M410"/>
      <c r="N410"/>
      <c r="O410"/>
      <c r="P410"/>
      <c r="Q410"/>
      <c r="R410"/>
      <c r="S410"/>
      <c r="T410"/>
      <c r="U410"/>
      <c r="V410"/>
      <c r="W410"/>
      <c r="X410"/>
      <c r="Y410"/>
      <c r="Z410"/>
      <c r="AA410"/>
      <c r="AB410"/>
      <c r="AC410"/>
      <c r="AD410"/>
      <c r="AE410"/>
      <c r="AF410"/>
      <c r="AG410"/>
      <c r="AH410"/>
      <c r="AI410"/>
      <c r="AJ410"/>
      <c r="AK410"/>
      <c r="AL410"/>
      <c r="AM410"/>
      <c r="AN410"/>
      <c r="AO410"/>
      <c r="AP410"/>
      <c r="AQ410"/>
      <c r="AR410"/>
      <c r="AS410"/>
      <c r="AT410"/>
      <c r="AU410"/>
      <c r="AV410"/>
      <c r="AW410"/>
      <c r="AX410"/>
      <c r="AY410"/>
      <c r="AZ410"/>
      <c r="BA410"/>
      <c r="BB410"/>
      <c r="BC410"/>
      <c r="BD410"/>
      <c r="BE410"/>
      <c r="BF410"/>
      <c r="BG410"/>
      <c r="BH410"/>
      <c r="BI410"/>
      <c r="BJ410"/>
      <c r="BK410"/>
      <c r="BL410"/>
    </row>
    <row r="411" spans="1:64">
      <c r="C411"/>
      <c r="D411"/>
      <c r="E411"/>
      <c r="F411"/>
      <c r="G411"/>
      <c r="H411"/>
      <c r="I411"/>
      <c r="J411"/>
      <c r="K411"/>
      <c r="L411"/>
      <c r="M411"/>
      <c r="N411"/>
      <c r="O411"/>
      <c r="P411"/>
      <c r="Q411"/>
      <c r="R411"/>
      <c r="S411"/>
      <c r="T411"/>
      <c r="U411"/>
      <c r="V411"/>
      <c r="W411"/>
      <c r="X411"/>
      <c r="Y411"/>
      <c r="Z411"/>
      <c r="AA411"/>
      <c r="AB411"/>
      <c r="AC411"/>
      <c r="AD411"/>
      <c r="AE411"/>
      <c r="AF411"/>
      <c r="AG411"/>
      <c r="AH411"/>
      <c r="AI411"/>
      <c r="AJ411"/>
      <c r="AK411"/>
      <c r="AL411"/>
      <c r="AM411"/>
      <c r="AN411"/>
      <c r="AO411"/>
      <c r="AP411"/>
      <c r="AQ411"/>
      <c r="AR411"/>
      <c r="AS411"/>
      <c r="AT411"/>
      <c r="AU411"/>
      <c r="AV411"/>
      <c r="AW411"/>
      <c r="AX411"/>
      <c r="AY411"/>
      <c r="AZ411"/>
      <c r="BA411"/>
      <c r="BB411"/>
      <c r="BC411"/>
      <c r="BD411"/>
      <c r="BE411"/>
      <c r="BF411"/>
      <c r="BG411"/>
      <c r="BH411"/>
      <c r="BI411"/>
      <c r="BJ411"/>
      <c r="BK411"/>
      <c r="BL411"/>
    </row>
    <row r="412" spans="1:64">
      <c r="C412"/>
      <c r="D412"/>
      <c r="E412"/>
      <c r="F412"/>
      <c r="G412"/>
      <c r="H412"/>
      <c r="I412"/>
      <c r="J412"/>
      <c r="K412"/>
      <c r="L412"/>
      <c r="M412"/>
      <c r="N412"/>
      <c r="O412"/>
      <c r="P412"/>
      <c r="Q412"/>
      <c r="R412"/>
      <c r="S412"/>
      <c r="T412"/>
      <c r="U412"/>
      <c r="V412"/>
      <c r="W412"/>
      <c r="X412"/>
      <c r="Y412"/>
      <c r="Z412"/>
      <c r="AA412"/>
      <c r="AB412"/>
      <c r="AC412"/>
      <c r="AD412"/>
      <c r="AE412"/>
      <c r="AF412"/>
      <c r="AG412"/>
      <c r="AH412"/>
      <c r="AI412"/>
      <c r="AJ412"/>
      <c r="AK412"/>
      <c r="AL412"/>
      <c r="AM412"/>
      <c r="AN412"/>
      <c r="AO412"/>
      <c r="AP412"/>
      <c r="AQ412"/>
      <c r="AR412"/>
      <c r="AS412"/>
      <c r="AT412"/>
      <c r="AU412"/>
      <c r="AV412"/>
      <c r="AW412"/>
      <c r="AX412"/>
      <c r="AY412"/>
      <c r="AZ412"/>
      <c r="BA412"/>
      <c r="BB412"/>
      <c r="BC412"/>
      <c r="BD412"/>
      <c r="BE412"/>
      <c r="BF412"/>
      <c r="BG412"/>
      <c r="BH412"/>
      <c r="BI412"/>
      <c r="BJ412"/>
      <c r="BK412"/>
      <c r="BL412"/>
    </row>
    <row r="413" spans="1:64">
      <c r="C413"/>
      <c r="D413"/>
      <c r="E413"/>
      <c r="F413"/>
      <c r="G413"/>
      <c r="H413"/>
      <c r="I413"/>
      <c r="J413"/>
      <c r="K413"/>
      <c r="L413"/>
      <c r="M413"/>
      <c r="N413"/>
      <c r="O413"/>
      <c r="P413"/>
      <c r="Q413"/>
      <c r="R413"/>
      <c r="S413"/>
      <c r="T413"/>
      <c r="U413"/>
      <c r="V413"/>
      <c r="W413"/>
      <c r="X413"/>
      <c r="Y413"/>
      <c r="Z413"/>
      <c r="AA413"/>
      <c r="AB413"/>
      <c r="AC413"/>
      <c r="AD413"/>
      <c r="AE413"/>
      <c r="AF413"/>
      <c r="AG413"/>
      <c r="AH413"/>
      <c r="AI413"/>
      <c r="AJ413"/>
      <c r="AK413"/>
      <c r="AL413"/>
      <c r="AM413"/>
      <c r="AN413"/>
      <c r="AO413"/>
      <c r="AP413"/>
      <c r="AQ413"/>
      <c r="AR413"/>
      <c r="AS413"/>
      <c r="AT413"/>
      <c r="AU413"/>
      <c r="AV413"/>
      <c r="AW413"/>
      <c r="AX413"/>
      <c r="AY413"/>
      <c r="AZ413"/>
      <c r="BA413"/>
      <c r="BB413"/>
      <c r="BC413"/>
      <c r="BD413"/>
      <c r="BE413"/>
      <c r="BF413"/>
      <c r="BG413"/>
      <c r="BH413"/>
      <c r="BI413"/>
      <c r="BJ413"/>
      <c r="BK413"/>
      <c r="BL413"/>
    </row>
    <row r="414" spans="1:64">
      <c r="C414"/>
      <c r="D414"/>
      <c r="E414"/>
      <c r="F414"/>
      <c r="G414"/>
      <c r="H414"/>
      <c r="I414"/>
      <c r="J414"/>
      <c r="K414"/>
      <c r="L414"/>
      <c r="M414"/>
      <c r="N414"/>
      <c r="O414"/>
      <c r="P414"/>
      <c r="Q414"/>
      <c r="R414"/>
      <c r="S414"/>
      <c r="T414"/>
      <c r="U414"/>
      <c r="V414"/>
      <c r="W414"/>
      <c r="X414"/>
      <c r="Y414"/>
      <c r="Z414"/>
      <c r="AA414"/>
      <c r="AB414"/>
      <c r="AC414"/>
      <c r="AD414"/>
      <c r="AE414"/>
      <c r="AF414"/>
      <c r="AG414"/>
      <c r="AH414"/>
      <c r="AI414"/>
      <c r="AJ414"/>
      <c r="AK414"/>
      <c r="AL414"/>
      <c r="AM414"/>
      <c r="AN414"/>
      <c r="AO414"/>
      <c r="AP414"/>
      <c r="AQ414"/>
      <c r="AR414"/>
      <c r="AS414"/>
      <c r="AT414"/>
      <c r="AU414"/>
      <c r="AV414"/>
      <c r="AW414"/>
      <c r="AX414"/>
      <c r="AY414"/>
      <c r="AZ414"/>
      <c r="BA414"/>
      <c r="BB414"/>
      <c r="BC414"/>
      <c r="BD414"/>
      <c r="BE414"/>
      <c r="BF414"/>
      <c r="BG414"/>
      <c r="BH414"/>
      <c r="BI414"/>
      <c r="BJ414"/>
      <c r="BK414"/>
      <c r="BL414"/>
    </row>
    <row r="415" spans="1:64">
      <c r="C415"/>
      <c r="D415"/>
      <c r="E415"/>
      <c r="F415"/>
      <c r="G415"/>
      <c r="H415"/>
      <c r="I415"/>
      <c r="J415"/>
      <c r="K415"/>
      <c r="L415"/>
      <c r="M415"/>
      <c r="N415"/>
      <c r="O415"/>
      <c r="P415"/>
      <c r="Q415"/>
      <c r="R415"/>
      <c r="S415"/>
      <c r="T415"/>
      <c r="U415"/>
      <c r="V415"/>
      <c r="W415"/>
      <c r="X415"/>
      <c r="Y415"/>
      <c r="Z415"/>
      <c r="AA415"/>
      <c r="AB415"/>
      <c r="AC415"/>
      <c r="AD415"/>
      <c r="AE415"/>
      <c r="AF415"/>
      <c r="AG415"/>
      <c r="AH415"/>
      <c r="AI415"/>
      <c r="AJ415"/>
      <c r="AK415"/>
      <c r="AL415"/>
      <c r="AM415"/>
      <c r="AN415"/>
      <c r="AO415"/>
      <c r="AP415"/>
      <c r="AQ415"/>
      <c r="AR415"/>
      <c r="AS415"/>
      <c r="AT415"/>
      <c r="AU415"/>
      <c r="AV415"/>
      <c r="AW415"/>
      <c r="AX415"/>
      <c r="AY415"/>
      <c r="AZ415"/>
      <c r="BA415"/>
      <c r="BB415"/>
      <c r="BC415"/>
      <c r="BD415"/>
      <c r="BE415"/>
      <c r="BF415"/>
      <c r="BG415"/>
      <c r="BH415"/>
      <c r="BI415"/>
      <c r="BJ415"/>
      <c r="BK415"/>
      <c r="BL415"/>
    </row>
    <row r="416" spans="1:64">
      <c r="C416"/>
      <c r="D416"/>
      <c r="E416"/>
      <c r="F416"/>
      <c r="G416"/>
      <c r="H416"/>
      <c r="I416"/>
      <c r="J416"/>
      <c r="K416"/>
      <c r="L416"/>
      <c r="M416"/>
      <c r="N416"/>
      <c r="O416"/>
      <c r="P416"/>
      <c r="Q416"/>
      <c r="R416"/>
      <c r="S416"/>
      <c r="T416"/>
      <c r="U416"/>
      <c r="V416"/>
      <c r="W416"/>
      <c r="X416"/>
      <c r="Y416"/>
      <c r="Z416"/>
      <c r="AA416"/>
      <c r="AB416"/>
      <c r="AC416"/>
      <c r="AD416"/>
      <c r="AE416"/>
      <c r="AF416"/>
      <c r="AG416"/>
      <c r="AH416"/>
      <c r="AI416"/>
      <c r="AJ416"/>
      <c r="AK416"/>
      <c r="AL416"/>
      <c r="AM416"/>
      <c r="AN416"/>
      <c r="AO416"/>
      <c r="AP416"/>
      <c r="AQ416"/>
      <c r="AR416"/>
      <c r="AS416"/>
      <c r="AT416"/>
      <c r="AU416"/>
      <c r="AV416"/>
      <c r="AW416"/>
      <c r="AX416"/>
      <c r="AY416"/>
      <c r="AZ416"/>
      <c r="BA416"/>
      <c r="BB416"/>
      <c r="BC416"/>
      <c r="BD416"/>
      <c r="BE416"/>
      <c r="BF416"/>
      <c r="BG416"/>
      <c r="BH416"/>
      <c r="BI416"/>
      <c r="BJ416"/>
      <c r="BK416"/>
      <c r="BL416"/>
    </row>
    <row r="417" customFormat="1"/>
    <row r="418" customFormat="1"/>
    <row r="419" customFormat="1"/>
    <row r="420" customFormat="1"/>
    <row r="421" customFormat="1"/>
    <row r="422" customFormat="1"/>
    <row r="423" customFormat="1"/>
    <row r="424" customFormat="1"/>
    <row r="425" customFormat="1"/>
    <row r="426" customFormat="1"/>
    <row r="427" customFormat="1"/>
    <row r="428" customFormat="1"/>
    <row r="429" customFormat="1"/>
    <row r="437" spans="1:64" ht="15.75">
      <c r="A437" s="747"/>
      <c r="B437" s="747"/>
      <c r="C437"/>
      <c r="D437"/>
      <c r="E437"/>
      <c r="F437"/>
      <c r="G437"/>
      <c r="H437"/>
      <c r="I437"/>
      <c r="J437"/>
      <c r="K437"/>
      <c r="L437"/>
      <c r="M437"/>
      <c r="N437"/>
      <c r="O437"/>
      <c r="P437"/>
      <c r="Q437"/>
      <c r="R437"/>
      <c r="S437"/>
      <c r="T437"/>
      <c r="U437"/>
      <c r="V437"/>
      <c r="W437"/>
      <c r="X437"/>
      <c r="Y437"/>
      <c r="Z437"/>
      <c r="AA437"/>
      <c r="AB437"/>
      <c r="AC437"/>
      <c r="AD437"/>
      <c r="AE437"/>
      <c r="AF437"/>
      <c r="AG437"/>
      <c r="AH437"/>
      <c r="AI437"/>
      <c r="AJ437"/>
      <c r="AK437"/>
      <c r="AL437"/>
      <c r="AM437"/>
      <c r="AN437"/>
      <c r="AO437"/>
      <c r="AP437"/>
      <c r="AQ437"/>
      <c r="AR437"/>
      <c r="AS437"/>
      <c r="AT437"/>
      <c r="AU437"/>
      <c r="AV437"/>
      <c r="AW437"/>
      <c r="AX437"/>
      <c r="AY437"/>
      <c r="AZ437"/>
      <c r="BA437"/>
      <c r="BB437"/>
      <c r="BC437"/>
      <c r="BD437"/>
      <c r="BE437"/>
      <c r="BF437"/>
      <c r="BG437"/>
      <c r="BH437"/>
      <c r="BI437"/>
      <c r="BJ437"/>
      <c r="BK437"/>
      <c r="BL437"/>
    </row>
  </sheetData>
  <conditionalFormatting sqref="B366 A16:B359">
    <cfRule type="cellIs" dxfId="13" priority="1" stopIfTrue="1" operator="greaterThan">
      <formula>0</formula>
    </cfRule>
  </conditionalFormatting>
  <conditionalFormatting sqref="B7:B14">
    <cfRule type="cellIs" dxfId="12" priority="2" stopIfTrue="1" operator="notEqual">
      <formula>0</formula>
    </cfRule>
  </conditionalFormatting>
  <pageMargins left="0.75" right="0.75" top="1" bottom="1" header="0.5" footer="0.5"/>
  <headerFooter alignWithMargins="0"/>
</worksheet>
</file>

<file path=xl/worksheets/sheet124.xml><?xml version="1.0" encoding="utf-8"?>
<worksheet xmlns="http://schemas.openxmlformats.org/spreadsheetml/2006/main" xmlns:r="http://schemas.openxmlformats.org/officeDocument/2006/relationships">
  <sheetPr codeName="Sheet129"/>
  <dimension ref="A1:BL437"/>
  <sheetViews>
    <sheetView workbookViewId="0">
      <selection sqref="A1:XFD1048576"/>
    </sheetView>
  </sheetViews>
  <sheetFormatPr defaultRowHeight="15"/>
  <cols>
    <col min="1" max="1" width="10.77734375" style="9" customWidth="1"/>
    <col min="2" max="2" width="12.109375" style="9" customWidth="1"/>
    <col min="3" max="3" width="5.77734375" style="20" customWidth="1"/>
    <col min="4" max="5" width="11.33203125" style="20" customWidth="1"/>
    <col min="6" max="6" width="13.33203125" style="20" bestFit="1" customWidth="1"/>
    <col min="7" max="7" width="26.88671875" style="20" bestFit="1" customWidth="1"/>
    <col min="8" max="8" width="26.6640625" style="20" bestFit="1" customWidth="1"/>
    <col min="9" max="9" width="24.33203125" style="231" bestFit="1" customWidth="1"/>
    <col min="10" max="10" width="27" style="231" bestFit="1" customWidth="1"/>
    <col min="11" max="11" width="29.21875" style="231" bestFit="1" customWidth="1"/>
    <col min="12" max="12" width="24.77734375" style="231" bestFit="1" customWidth="1"/>
    <col min="13" max="13" width="24.33203125" style="231" bestFit="1" customWidth="1"/>
    <col min="14" max="14" width="24.109375" style="231" bestFit="1" customWidth="1"/>
    <col min="15" max="15" width="22" style="231" bestFit="1" customWidth="1"/>
    <col min="16" max="16" width="24.33203125" style="231" bestFit="1" customWidth="1"/>
    <col min="17" max="17" width="26.77734375" style="231" bestFit="1" customWidth="1"/>
    <col min="18" max="18" width="22.33203125" style="231" bestFit="1" customWidth="1"/>
    <col min="19" max="19" width="24.33203125" style="231" bestFit="1" customWidth="1"/>
    <col min="20" max="20" width="24.21875" style="231" bestFit="1" customWidth="1"/>
    <col min="21" max="21" width="22.109375" style="231" bestFit="1" customWidth="1"/>
    <col min="22" max="22" width="24.33203125" style="231" bestFit="1" customWidth="1"/>
    <col min="23" max="23" width="26.88671875" style="231" bestFit="1" customWidth="1"/>
    <col min="24" max="24" width="22.33203125" style="231" bestFit="1" customWidth="1"/>
    <col min="25" max="26" width="16.21875" style="231" bestFit="1" customWidth="1"/>
    <col min="27" max="27" width="15.109375" style="231" bestFit="1" customWidth="1"/>
    <col min="28" max="28" width="13.77734375" style="231" bestFit="1" customWidth="1"/>
    <col min="29" max="29" width="14.21875" style="231" bestFit="1" customWidth="1"/>
    <col min="30" max="30" width="24.33203125" style="231" bestFit="1" customWidth="1"/>
    <col min="31" max="34" width="24.33203125" style="231" customWidth="1"/>
    <col min="35" max="35" width="22.33203125" style="231" bestFit="1" customWidth="1"/>
    <col min="36" max="36" width="13.33203125" style="231" bestFit="1" customWidth="1"/>
    <col min="37" max="37" width="18" style="231" bestFit="1" customWidth="1"/>
    <col min="38" max="38" width="24" style="231" bestFit="1" customWidth="1"/>
    <col min="39" max="39" width="23.33203125" style="231" bestFit="1" customWidth="1"/>
    <col min="40" max="40" width="30.88671875" style="231" bestFit="1" customWidth="1"/>
    <col min="41" max="41" width="14.109375" style="231" bestFit="1" customWidth="1"/>
    <col min="42" max="42" width="12.33203125" style="231" bestFit="1" customWidth="1"/>
    <col min="43" max="43" width="15.33203125" style="231" bestFit="1" customWidth="1"/>
    <col min="44" max="44" width="16.88671875" style="231" bestFit="1" customWidth="1"/>
    <col min="45" max="45" width="16.21875" style="231" bestFit="1" customWidth="1"/>
    <col min="46" max="46" width="19.109375" style="231" bestFit="1" customWidth="1"/>
    <col min="47" max="48" width="22.33203125" style="231" bestFit="1" customWidth="1"/>
    <col min="49" max="49" width="18.109375" style="231" bestFit="1" customWidth="1"/>
    <col min="50" max="51" width="33.33203125" style="231" bestFit="1" customWidth="1"/>
    <col min="52" max="64" width="13.88671875" style="231" customWidth="1"/>
  </cols>
  <sheetData>
    <row r="1" spans="1:64" ht="33.75" thickBot="1">
      <c r="A1" s="3" t="s">
        <v>42</v>
      </c>
      <c r="B1" s="4">
        <v>0</v>
      </c>
      <c r="D1" s="670" t="s">
        <v>5909</v>
      </c>
      <c r="E1" s="670"/>
    </row>
    <row r="2" spans="1:64">
      <c r="A2" s="9" t="s">
        <v>541</v>
      </c>
    </row>
    <row r="4" spans="1:64" ht="15.75">
      <c r="A4" s="10"/>
      <c r="B4" s="421"/>
    </row>
    <row r="5" spans="1:64" ht="15.75">
      <c r="A5" s="425"/>
      <c r="B5" s="425"/>
      <c r="D5" s="3657"/>
      <c r="E5" s="3657"/>
    </row>
    <row r="6" spans="1:64" ht="15.75">
      <c r="A6" s="428"/>
      <c r="B6" s="3658"/>
    </row>
    <row r="7" spans="1:64">
      <c r="A7" s="432"/>
      <c r="B7" s="3659"/>
    </row>
    <row r="8" spans="1:64">
      <c r="A8" s="444"/>
      <c r="B8" s="3660"/>
    </row>
    <row r="9" spans="1:64">
      <c r="A9" s="437"/>
      <c r="B9" s="437"/>
    </row>
    <row r="10" spans="1:64">
      <c r="A10" s="444"/>
      <c r="B10" s="437"/>
    </row>
    <row r="11" spans="1:64">
      <c r="A11" s="444"/>
      <c r="B11" s="444"/>
      <c r="BA11" s="231" t="s">
        <v>5910</v>
      </c>
    </row>
    <row r="12" spans="1:64">
      <c r="A12" s="3661"/>
      <c r="B12" s="3661"/>
      <c r="C12" s="2219"/>
      <c r="D12" s="2219" t="s">
        <v>942</v>
      </c>
      <c r="E12" s="2219" t="s">
        <v>599</v>
      </c>
      <c r="F12" s="3662" t="s">
        <v>5911</v>
      </c>
      <c r="G12" s="3662" t="s">
        <v>5911</v>
      </c>
      <c r="H12" s="3662" t="s">
        <v>5911</v>
      </c>
      <c r="I12" s="3662" t="s">
        <v>5911</v>
      </c>
      <c r="J12" s="3662" t="s">
        <v>5911</v>
      </c>
      <c r="K12" s="3662" t="s">
        <v>5911</v>
      </c>
      <c r="L12" s="3662" t="s">
        <v>5911</v>
      </c>
      <c r="M12" s="3662" t="s">
        <v>5911</v>
      </c>
      <c r="N12" s="3662" t="s">
        <v>5911</v>
      </c>
      <c r="O12" s="3662" t="s">
        <v>5911</v>
      </c>
      <c r="P12" s="3662" t="s">
        <v>5911</v>
      </c>
      <c r="Q12" s="3662" t="s">
        <v>5911</v>
      </c>
      <c r="R12" s="3662" t="s">
        <v>5911</v>
      </c>
      <c r="S12" s="3662" t="s">
        <v>5911</v>
      </c>
      <c r="T12" s="3662" t="s">
        <v>5911</v>
      </c>
      <c r="U12" s="3662" t="s">
        <v>5911</v>
      </c>
      <c r="V12" s="3662" t="s">
        <v>5911</v>
      </c>
      <c r="W12" s="3662" t="s">
        <v>5911</v>
      </c>
      <c r="X12" s="3662" t="s">
        <v>5911</v>
      </c>
      <c r="Y12" s="3662" t="s">
        <v>5911</v>
      </c>
      <c r="Z12" s="3662" t="s">
        <v>5911</v>
      </c>
      <c r="AA12" s="3662" t="s">
        <v>5911</v>
      </c>
      <c r="AB12" s="3662" t="s">
        <v>5912</v>
      </c>
      <c r="AC12" s="3662" t="s">
        <v>5913</v>
      </c>
      <c r="AD12" s="3662" t="s">
        <v>5914</v>
      </c>
      <c r="AE12" s="3662" t="s">
        <v>5915</v>
      </c>
      <c r="AF12" s="3662" t="s">
        <v>5916</v>
      </c>
      <c r="AG12" s="3662" t="s">
        <v>5917</v>
      </c>
      <c r="AH12" s="3662" t="s">
        <v>5918</v>
      </c>
      <c r="AI12" s="3662" t="s">
        <v>5919</v>
      </c>
      <c r="AJ12" s="3662" t="s">
        <v>5920</v>
      </c>
      <c r="AK12" s="3662" t="s">
        <v>5921</v>
      </c>
      <c r="AL12" s="3662" t="s">
        <v>5922</v>
      </c>
      <c r="AM12" s="3662" t="s">
        <v>5923</v>
      </c>
      <c r="AN12" s="3662" t="s">
        <v>5098</v>
      </c>
      <c r="AO12" s="3662" t="s">
        <v>5911</v>
      </c>
      <c r="AP12" s="3662" t="s">
        <v>5924</v>
      </c>
      <c r="AQ12" s="3662" t="s">
        <v>5925</v>
      </c>
      <c r="AR12" s="3662" t="s">
        <v>5926</v>
      </c>
      <c r="AS12" s="3662" t="s">
        <v>5927</v>
      </c>
      <c r="AT12" s="3662" t="s">
        <v>5928</v>
      </c>
      <c r="AU12" s="3662" t="s">
        <v>5929</v>
      </c>
      <c r="AV12" s="3662" t="s">
        <v>5930</v>
      </c>
      <c r="AW12" s="3662" t="s">
        <v>5931</v>
      </c>
      <c r="AX12" s="3662" t="s">
        <v>5932</v>
      </c>
      <c r="AY12" s="3662">
        <v>0</v>
      </c>
      <c r="AZ12" s="3662">
        <v>0</v>
      </c>
      <c r="BA12" s="3662" t="s">
        <v>3087</v>
      </c>
      <c r="BB12" s="3662" t="s">
        <v>567</v>
      </c>
      <c r="BC12" s="3662" t="s">
        <v>5933</v>
      </c>
      <c r="BD12" s="3662" t="s">
        <v>5934</v>
      </c>
      <c r="BE12" s="3662" t="s">
        <v>5935</v>
      </c>
      <c r="BF12" s="3662" t="s">
        <v>5936</v>
      </c>
      <c r="BG12" s="3662" t="s">
        <v>5937</v>
      </c>
      <c r="BH12" s="3662" t="s">
        <v>5938</v>
      </c>
      <c r="BI12" s="3662" t="s">
        <v>5939</v>
      </c>
      <c r="BJ12" s="3662">
        <v>0</v>
      </c>
      <c r="BK12" s="3662">
        <v>0</v>
      </c>
      <c r="BL12" s="3662">
        <v>0</v>
      </c>
    </row>
    <row r="13" spans="1:64">
      <c r="A13" s="444"/>
      <c r="B13" s="444"/>
      <c r="D13" s="152">
        <v>1990</v>
      </c>
      <c r="E13" s="152"/>
      <c r="F13" s="454"/>
      <c r="G13" s="454"/>
      <c r="H13" s="454"/>
      <c r="I13" s="454"/>
      <c r="J13" s="454"/>
      <c r="K13" s="454"/>
      <c r="L13" s="454"/>
      <c r="M13" s="454"/>
      <c r="N13" s="454"/>
      <c r="O13" s="454"/>
      <c r="P13" s="454"/>
      <c r="Q13" s="454"/>
      <c r="R13" s="454"/>
      <c r="S13" s="454"/>
      <c r="T13" s="454"/>
      <c r="U13" s="454"/>
      <c r="V13" s="454"/>
      <c r="W13" s="454"/>
      <c r="X13" s="454"/>
      <c r="Y13" s="454"/>
      <c r="Z13" s="454"/>
      <c r="AA13" s="454"/>
      <c r="AB13" s="454">
        <v>0</v>
      </c>
      <c r="AC13" s="454">
        <v>0</v>
      </c>
      <c r="AD13" s="454">
        <v>0</v>
      </c>
      <c r="AE13" s="454">
        <v>0</v>
      </c>
      <c r="AF13" s="454">
        <v>0</v>
      </c>
      <c r="AG13" s="454">
        <v>0</v>
      </c>
      <c r="AH13" s="454">
        <v>0</v>
      </c>
      <c r="AI13" s="454">
        <v>0</v>
      </c>
      <c r="AJ13" s="454">
        <v>0</v>
      </c>
      <c r="AK13" s="454">
        <v>0</v>
      </c>
      <c r="AL13" s="454">
        <v>0</v>
      </c>
      <c r="AM13" s="454">
        <v>0</v>
      </c>
      <c r="AN13" s="454">
        <v>0</v>
      </c>
      <c r="AO13" s="454"/>
      <c r="AP13" s="454" t="s">
        <v>5940</v>
      </c>
      <c r="AQ13" s="454"/>
      <c r="AR13" s="454" t="s">
        <v>5940</v>
      </c>
      <c r="AS13" s="454"/>
      <c r="AT13" s="454"/>
      <c r="AU13" s="454"/>
      <c r="AV13" s="454"/>
      <c r="AW13" s="454"/>
      <c r="AX13" s="454"/>
      <c r="AY13" s="454"/>
      <c r="AZ13" s="454"/>
      <c r="BA13" s="454"/>
      <c r="BB13" s="454"/>
      <c r="BC13" s="454"/>
      <c r="BD13" s="454"/>
      <c r="BE13" s="454"/>
      <c r="BF13" s="454"/>
      <c r="BG13" s="454"/>
      <c r="BH13" s="454"/>
      <c r="BI13" s="454"/>
      <c r="BJ13" s="454"/>
      <c r="BK13" s="454"/>
      <c r="BL13" s="454"/>
    </row>
    <row r="14" spans="1:64">
      <c r="A14" s="465"/>
      <c r="B14" s="465"/>
      <c r="D14" s="152">
        <v>1991</v>
      </c>
      <c r="E14" s="152"/>
      <c r="F14" s="454"/>
      <c r="G14" s="454"/>
      <c r="H14" s="454"/>
      <c r="I14" s="454"/>
      <c r="J14" s="454"/>
      <c r="K14" s="454"/>
      <c r="L14" s="454"/>
      <c r="M14" s="454"/>
      <c r="N14" s="454"/>
      <c r="O14" s="454"/>
      <c r="P14" s="454"/>
      <c r="Q14" s="454"/>
      <c r="R14" s="454"/>
      <c r="S14" s="454"/>
      <c r="T14" s="454"/>
      <c r="U14" s="454"/>
      <c r="V14" s="454"/>
      <c r="W14" s="454"/>
      <c r="X14" s="454"/>
      <c r="Y14" s="454"/>
      <c r="Z14" s="454"/>
      <c r="AA14" s="454"/>
      <c r="AB14" s="454">
        <v>0</v>
      </c>
      <c r="AC14" s="454">
        <v>0</v>
      </c>
      <c r="AD14" s="454">
        <v>0</v>
      </c>
      <c r="AE14" s="454">
        <v>0</v>
      </c>
      <c r="AF14" s="454">
        <v>0</v>
      </c>
      <c r="AG14" s="454">
        <v>0</v>
      </c>
      <c r="AH14" s="454">
        <v>0</v>
      </c>
      <c r="AI14" s="454">
        <v>0</v>
      </c>
      <c r="AJ14" s="454">
        <v>0</v>
      </c>
      <c r="AK14" s="454">
        <v>0</v>
      </c>
      <c r="AL14" s="454">
        <v>0</v>
      </c>
      <c r="AM14" s="454">
        <v>0</v>
      </c>
      <c r="AN14" s="454">
        <v>0</v>
      </c>
      <c r="AO14" s="454"/>
      <c r="AP14" s="454" t="s">
        <v>5940</v>
      </c>
      <c r="AQ14" s="454"/>
      <c r="AR14" s="454" t="s">
        <v>5940</v>
      </c>
      <c r="AS14" s="454"/>
      <c r="AT14" s="454"/>
      <c r="AU14" s="454"/>
      <c r="AV14" s="454"/>
      <c r="AW14" s="454"/>
      <c r="AX14" s="454"/>
      <c r="AY14" s="454"/>
      <c r="AZ14" s="454"/>
      <c r="BA14" s="454"/>
      <c r="BB14" s="454"/>
      <c r="BC14" s="454"/>
      <c r="BD14" s="454"/>
      <c r="BE14" s="454"/>
      <c r="BF14" s="454"/>
      <c r="BG14" s="454"/>
      <c r="BH14" s="454"/>
      <c r="BI14" s="454"/>
      <c r="BJ14" s="454"/>
      <c r="BK14" s="454"/>
      <c r="BL14" s="454"/>
    </row>
    <row r="15" spans="1:64" ht="15.75">
      <c r="A15" s="474"/>
      <c r="B15" s="428"/>
      <c r="D15" s="152">
        <v>1992</v>
      </c>
      <c r="E15" s="152"/>
      <c r="F15" s="454"/>
      <c r="G15" s="454"/>
      <c r="H15" s="454"/>
      <c r="I15" s="454"/>
      <c r="J15" s="454"/>
      <c r="K15" s="454"/>
      <c r="L15" s="454"/>
      <c r="M15" s="454"/>
      <c r="N15" s="454"/>
      <c r="O15" s="454"/>
      <c r="P15" s="454"/>
      <c r="Q15" s="454"/>
      <c r="R15" s="454"/>
      <c r="S15" s="454"/>
      <c r="T15" s="454"/>
      <c r="U15" s="454"/>
      <c r="V15" s="454"/>
      <c r="W15" s="454"/>
      <c r="X15" s="454"/>
      <c r="Y15" s="454"/>
      <c r="Z15" s="454"/>
      <c r="AA15" s="454"/>
      <c r="AB15" s="454">
        <v>0</v>
      </c>
      <c r="AC15" s="454">
        <v>0</v>
      </c>
      <c r="AD15" s="454">
        <v>0</v>
      </c>
      <c r="AE15" s="454">
        <v>0</v>
      </c>
      <c r="AF15" s="454">
        <v>0</v>
      </c>
      <c r="AG15" s="454">
        <v>0</v>
      </c>
      <c r="AH15" s="454">
        <v>0</v>
      </c>
      <c r="AI15" s="454">
        <v>0</v>
      </c>
      <c r="AJ15" s="454">
        <v>0</v>
      </c>
      <c r="AK15" s="454">
        <v>0</v>
      </c>
      <c r="AL15" s="454">
        <v>0</v>
      </c>
      <c r="AM15" s="454">
        <v>0</v>
      </c>
      <c r="AN15" s="454">
        <v>0</v>
      </c>
      <c r="AO15" s="454"/>
      <c r="AP15" s="454" t="s">
        <v>5940</v>
      </c>
      <c r="AQ15" s="454"/>
      <c r="AR15" s="454" t="s">
        <v>5940</v>
      </c>
      <c r="AS15" s="454"/>
      <c r="AT15" s="454"/>
      <c r="AU15" s="454"/>
      <c r="AV15" s="454"/>
      <c r="AW15" s="454"/>
      <c r="AX15" s="454"/>
      <c r="AY15" s="454"/>
      <c r="AZ15" s="454"/>
      <c r="BA15" s="454"/>
      <c r="BB15" s="454"/>
      <c r="BC15" s="454"/>
      <c r="BD15" s="454"/>
      <c r="BE15" s="454"/>
      <c r="BF15" s="454"/>
      <c r="BG15" s="454"/>
      <c r="BH15" s="454"/>
      <c r="BI15" s="454"/>
      <c r="BJ15" s="454"/>
      <c r="BK15" s="454"/>
      <c r="BL15" s="454"/>
    </row>
    <row r="16" spans="1:64">
      <c r="D16" s="152">
        <v>1993</v>
      </c>
      <c r="E16" s="152"/>
      <c r="F16" s="454"/>
      <c r="G16" s="454"/>
      <c r="H16" s="454"/>
      <c r="I16" s="454"/>
      <c r="J16" s="454"/>
      <c r="K16" s="454"/>
      <c r="L16" s="454"/>
      <c r="M16" s="454"/>
      <c r="N16" s="454"/>
      <c r="O16" s="454"/>
      <c r="P16" s="454"/>
      <c r="Q16" s="454"/>
      <c r="R16" s="454"/>
      <c r="S16" s="454"/>
      <c r="T16" s="454"/>
      <c r="U16" s="454"/>
      <c r="V16" s="454"/>
      <c r="W16" s="454"/>
      <c r="X16" s="454"/>
      <c r="Y16" s="454"/>
      <c r="Z16" s="454"/>
      <c r="AA16" s="454"/>
      <c r="AB16" s="454">
        <v>0</v>
      </c>
      <c r="AC16" s="454">
        <v>0</v>
      </c>
      <c r="AD16" s="454">
        <v>0</v>
      </c>
      <c r="AE16" s="454">
        <v>0</v>
      </c>
      <c r="AF16" s="454">
        <v>0</v>
      </c>
      <c r="AG16" s="454">
        <v>0</v>
      </c>
      <c r="AH16" s="454">
        <v>0</v>
      </c>
      <c r="AI16" s="454">
        <v>0</v>
      </c>
      <c r="AJ16" s="454">
        <v>0</v>
      </c>
      <c r="AK16" s="454">
        <v>0</v>
      </c>
      <c r="AL16" s="454">
        <v>0</v>
      </c>
      <c r="AM16" s="454">
        <v>0</v>
      </c>
      <c r="AN16" s="454">
        <v>0</v>
      </c>
      <c r="AO16" s="454"/>
      <c r="AP16" s="454" t="s">
        <v>5940</v>
      </c>
      <c r="AQ16" s="454"/>
      <c r="AR16" s="454" t="s">
        <v>5940</v>
      </c>
      <c r="AS16" s="454"/>
      <c r="AT16" s="454"/>
      <c r="AU16" s="454"/>
      <c r="AV16" s="454"/>
      <c r="AW16" s="454"/>
      <c r="AX16" s="454"/>
      <c r="AY16" s="454"/>
      <c r="AZ16" s="454"/>
      <c r="BA16" s="454"/>
      <c r="BB16" s="454"/>
      <c r="BC16" s="454"/>
      <c r="BD16" s="454"/>
      <c r="BE16" s="454"/>
      <c r="BF16" s="454"/>
      <c r="BG16" s="454"/>
      <c r="BH16" s="454"/>
      <c r="BI16" s="454"/>
      <c r="BJ16" s="454"/>
      <c r="BK16" s="454"/>
      <c r="BL16" s="454"/>
    </row>
    <row r="17" spans="1:64">
      <c r="A17"/>
      <c r="D17" s="152">
        <v>1994</v>
      </c>
      <c r="E17" s="152"/>
      <c r="F17" s="454"/>
      <c r="G17" s="454"/>
      <c r="H17" s="454"/>
      <c r="I17" s="454"/>
      <c r="J17" s="454"/>
      <c r="K17" s="454"/>
      <c r="L17" s="454"/>
      <c r="M17" s="454"/>
      <c r="N17" s="454"/>
      <c r="O17" s="454"/>
      <c r="P17" s="454"/>
      <c r="Q17" s="454"/>
      <c r="R17" s="454"/>
      <c r="S17" s="454"/>
      <c r="T17" s="454"/>
      <c r="U17" s="454"/>
      <c r="V17" s="454"/>
      <c r="W17" s="454"/>
      <c r="X17" s="454"/>
      <c r="Y17" s="454"/>
      <c r="Z17" s="454"/>
      <c r="AA17" s="454"/>
      <c r="AB17" s="454">
        <v>0</v>
      </c>
      <c r="AC17" s="454">
        <v>0</v>
      </c>
      <c r="AD17" s="454">
        <v>0</v>
      </c>
      <c r="AE17" s="454">
        <v>0</v>
      </c>
      <c r="AF17" s="454">
        <v>0</v>
      </c>
      <c r="AG17" s="454">
        <v>0</v>
      </c>
      <c r="AH17" s="454">
        <v>0</v>
      </c>
      <c r="AI17" s="454">
        <v>0</v>
      </c>
      <c r="AJ17" s="454">
        <v>0</v>
      </c>
      <c r="AK17" s="454">
        <v>0</v>
      </c>
      <c r="AL17" s="454">
        <v>0</v>
      </c>
      <c r="AM17" s="454">
        <v>0</v>
      </c>
      <c r="AN17" s="454">
        <v>0</v>
      </c>
      <c r="AO17" s="454"/>
      <c r="AP17" s="454" t="s">
        <v>5940</v>
      </c>
      <c r="AQ17" s="454"/>
      <c r="AR17" s="454" t="s">
        <v>5940</v>
      </c>
      <c r="AS17" s="454"/>
      <c r="AT17" s="454"/>
      <c r="AU17" s="454"/>
      <c r="AV17" s="454"/>
      <c r="AW17" s="454"/>
      <c r="AX17" s="454"/>
      <c r="AY17" s="454"/>
      <c r="AZ17" s="454"/>
      <c r="BA17" s="454"/>
      <c r="BB17" s="454"/>
      <c r="BC17" s="454"/>
      <c r="BD17" s="454"/>
      <c r="BE17" s="454"/>
      <c r="BF17" s="454"/>
      <c r="BG17" s="454"/>
      <c r="BH17" s="454"/>
      <c r="BI17" s="454"/>
      <c r="BJ17" s="454"/>
      <c r="BK17" s="454"/>
      <c r="BL17" s="454"/>
    </row>
    <row r="18" spans="1:64">
      <c r="A18"/>
      <c r="D18" s="152">
        <v>1995</v>
      </c>
      <c r="E18" s="152"/>
      <c r="F18" s="454"/>
      <c r="G18" s="454"/>
      <c r="H18" s="454"/>
      <c r="I18" s="454"/>
      <c r="J18" s="454"/>
      <c r="K18" s="454"/>
      <c r="L18" s="454"/>
      <c r="M18" s="454"/>
      <c r="N18" s="454"/>
      <c r="O18" s="454"/>
      <c r="P18" s="454"/>
      <c r="Q18" s="454"/>
      <c r="R18" s="454"/>
      <c r="S18" s="454"/>
      <c r="T18" s="454"/>
      <c r="U18" s="454"/>
      <c r="V18" s="454"/>
      <c r="W18" s="454"/>
      <c r="X18" s="454"/>
      <c r="Y18" s="454"/>
      <c r="Z18" s="454"/>
      <c r="AA18" s="454"/>
      <c r="AB18" s="454">
        <v>0</v>
      </c>
      <c r="AC18" s="454">
        <v>0</v>
      </c>
      <c r="AD18" s="454">
        <v>0</v>
      </c>
      <c r="AE18" s="454">
        <v>0</v>
      </c>
      <c r="AF18" s="454">
        <v>0</v>
      </c>
      <c r="AG18" s="454">
        <v>0</v>
      </c>
      <c r="AH18" s="454">
        <v>0</v>
      </c>
      <c r="AI18" s="454">
        <v>0</v>
      </c>
      <c r="AJ18" s="454">
        <v>0</v>
      </c>
      <c r="AK18" s="454">
        <v>0</v>
      </c>
      <c r="AL18" s="454">
        <v>0</v>
      </c>
      <c r="AM18" s="454">
        <v>0</v>
      </c>
      <c r="AN18" s="454">
        <v>0</v>
      </c>
      <c r="AO18" s="454"/>
      <c r="AP18" s="454" t="s">
        <v>5940</v>
      </c>
      <c r="AQ18" s="454"/>
      <c r="AR18" s="454" t="s">
        <v>5940</v>
      </c>
      <c r="AS18" s="454"/>
      <c r="AT18" s="454"/>
      <c r="AU18" s="454"/>
      <c r="AV18" s="454"/>
      <c r="AW18" s="454"/>
      <c r="AX18" s="454"/>
      <c r="AY18" s="454"/>
      <c r="AZ18" s="454"/>
      <c r="BA18" s="454"/>
      <c r="BB18" s="454"/>
      <c r="BC18" s="454"/>
      <c r="BD18" s="454"/>
      <c r="BE18" s="454"/>
      <c r="BF18" s="454"/>
      <c r="BG18" s="454"/>
      <c r="BH18" s="454"/>
      <c r="BI18" s="454"/>
      <c r="BJ18" s="454"/>
      <c r="BK18" s="454"/>
      <c r="BL18" s="454"/>
    </row>
    <row r="19" spans="1:64">
      <c r="A19"/>
      <c r="D19" s="152">
        <v>1996</v>
      </c>
      <c r="E19" s="152"/>
      <c r="F19" s="454"/>
      <c r="G19" s="454"/>
      <c r="H19" s="454"/>
      <c r="I19" s="454"/>
      <c r="J19" s="454"/>
      <c r="K19" s="454"/>
      <c r="L19" s="454"/>
      <c r="M19" s="454"/>
      <c r="N19" s="454"/>
      <c r="O19" s="454"/>
      <c r="P19" s="454"/>
      <c r="Q19" s="454"/>
      <c r="R19" s="454"/>
      <c r="S19" s="454"/>
      <c r="T19" s="454"/>
      <c r="U19" s="454"/>
      <c r="V19" s="454"/>
      <c r="W19" s="454"/>
      <c r="X19" s="454"/>
      <c r="Y19" s="454"/>
      <c r="Z19" s="454"/>
      <c r="AA19" s="454"/>
      <c r="AB19" s="454">
        <v>0</v>
      </c>
      <c r="AC19" s="454">
        <v>0</v>
      </c>
      <c r="AD19" s="454">
        <v>0</v>
      </c>
      <c r="AE19" s="454">
        <v>0</v>
      </c>
      <c r="AF19" s="454">
        <v>0</v>
      </c>
      <c r="AG19" s="454">
        <v>0</v>
      </c>
      <c r="AH19" s="454">
        <v>0</v>
      </c>
      <c r="AI19" s="454">
        <v>0</v>
      </c>
      <c r="AJ19" s="454">
        <v>0</v>
      </c>
      <c r="AK19" s="454">
        <v>0</v>
      </c>
      <c r="AL19" s="454">
        <v>0</v>
      </c>
      <c r="AM19" s="454">
        <v>0</v>
      </c>
      <c r="AN19" s="454">
        <v>0</v>
      </c>
      <c r="AO19" s="454"/>
      <c r="AP19" s="454" t="s">
        <v>5940</v>
      </c>
      <c r="AQ19" s="454"/>
      <c r="AR19" s="454" t="s">
        <v>5940</v>
      </c>
      <c r="AS19" s="454"/>
      <c r="AT19" s="454"/>
      <c r="AU19" s="454"/>
      <c r="AV19" s="454"/>
      <c r="AW19" s="454"/>
      <c r="AX19" s="454"/>
      <c r="AY19" s="454"/>
      <c r="AZ19" s="454"/>
      <c r="BA19" s="454"/>
      <c r="BB19" s="454"/>
      <c r="BC19" s="454"/>
      <c r="BD19" s="454"/>
      <c r="BE19" s="454"/>
      <c r="BF19" s="454"/>
      <c r="BG19" s="454"/>
      <c r="BH19" s="454"/>
      <c r="BI19" s="454"/>
      <c r="BJ19" s="454"/>
      <c r="BK19" s="454"/>
      <c r="BL19" s="454"/>
    </row>
    <row r="20" spans="1:64">
      <c r="A20"/>
      <c r="D20" s="152">
        <v>1997</v>
      </c>
      <c r="E20" s="152"/>
      <c r="F20" s="454"/>
      <c r="G20" s="454"/>
      <c r="H20" s="454"/>
      <c r="I20" s="454"/>
      <c r="J20" s="454"/>
      <c r="K20" s="454"/>
      <c r="L20" s="454"/>
      <c r="M20" s="454"/>
      <c r="N20" s="454"/>
      <c r="O20" s="454"/>
      <c r="P20" s="454"/>
      <c r="Q20" s="454"/>
      <c r="R20" s="454"/>
      <c r="S20" s="454"/>
      <c r="T20" s="454"/>
      <c r="U20" s="454"/>
      <c r="V20" s="454"/>
      <c r="W20" s="454"/>
      <c r="X20" s="454"/>
      <c r="Y20" s="454"/>
      <c r="Z20" s="454"/>
      <c r="AA20" s="454"/>
      <c r="AB20" s="454">
        <v>0</v>
      </c>
      <c r="AC20" s="454">
        <v>0</v>
      </c>
      <c r="AD20" s="454">
        <v>0</v>
      </c>
      <c r="AE20" s="454">
        <v>0</v>
      </c>
      <c r="AF20" s="454">
        <v>0</v>
      </c>
      <c r="AG20" s="454">
        <v>0</v>
      </c>
      <c r="AH20" s="454">
        <v>0</v>
      </c>
      <c r="AI20" s="454">
        <v>0</v>
      </c>
      <c r="AJ20" s="454">
        <v>0</v>
      </c>
      <c r="AK20" s="454">
        <v>0</v>
      </c>
      <c r="AL20" s="454">
        <v>0</v>
      </c>
      <c r="AM20" s="454">
        <v>0</v>
      </c>
      <c r="AN20" s="454">
        <v>0</v>
      </c>
      <c r="AO20" s="454"/>
      <c r="AP20" s="454" t="s">
        <v>5940</v>
      </c>
      <c r="AQ20" s="454"/>
      <c r="AR20" s="454" t="s">
        <v>5940</v>
      </c>
      <c r="AS20" s="454"/>
      <c r="AT20" s="454"/>
      <c r="AU20" s="454"/>
      <c r="AV20" s="454"/>
      <c r="AW20" s="454"/>
      <c r="AX20" s="454"/>
      <c r="AY20" s="454"/>
      <c r="AZ20" s="454"/>
      <c r="BA20" s="454"/>
      <c r="BB20" s="454"/>
      <c r="BC20" s="454"/>
      <c r="BD20" s="454"/>
      <c r="BE20" s="454"/>
      <c r="BF20" s="454"/>
      <c r="BG20" s="454"/>
      <c r="BH20" s="454"/>
      <c r="BI20" s="454"/>
      <c r="BJ20" s="454"/>
      <c r="BK20" s="454"/>
      <c r="BL20" s="454"/>
    </row>
    <row r="21" spans="1:64">
      <c r="A21"/>
      <c r="D21" s="152">
        <v>1998</v>
      </c>
      <c r="E21" s="152"/>
      <c r="F21" s="454"/>
      <c r="G21" s="454"/>
      <c r="H21" s="454"/>
      <c r="I21" s="454"/>
      <c r="J21" s="454"/>
      <c r="K21" s="454"/>
      <c r="L21" s="454"/>
      <c r="M21" s="454"/>
      <c r="N21" s="454"/>
      <c r="O21" s="454"/>
      <c r="P21" s="454"/>
      <c r="Q21" s="454"/>
      <c r="R21" s="454"/>
      <c r="S21" s="454"/>
      <c r="T21" s="454"/>
      <c r="U21" s="454"/>
      <c r="V21" s="454"/>
      <c r="W21" s="454"/>
      <c r="X21" s="454"/>
      <c r="Y21" s="454"/>
      <c r="Z21" s="454"/>
      <c r="AA21" s="454"/>
      <c r="AB21" s="454">
        <v>0</v>
      </c>
      <c r="AC21" s="454">
        <v>0</v>
      </c>
      <c r="AD21" s="454">
        <v>0</v>
      </c>
      <c r="AE21" s="454">
        <v>0</v>
      </c>
      <c r="AF21" s="454">
        <v>0</v>
      </c>
      <c r="AG21" s="454">
        <v>0</v>
      </c>
      <c r="AH21" s="454">
        <v>0</v>
      </c>
      <c r="AI21" s="454">
        <v>0</v>
      </c>
      <c r="AJ21" s="454">
        <v>0</v>
      </c>
      <c r="AK21" s="454">
        <v>0</v>
      </c>
      <c r="AL21" s="454">
        <v>0</v>
      </c>
      <c r="AM21" s="454">
        <v>0</v>
      </c>
      <c r="AN21" s="454">
        <v>0</v>
      </c>
      <c r="AO21" s="454"/>
      <c r="AP21" s="454" t="s">
        <v>5940</v>
      </c>
      <c r="AQ21" s="454"/>
      <c r="AR21" s="454" t="s">
        <v>5940</v>
      </c>
      <c r="AS21" s="454"/>
      <c r="AT21" s="454"/>
      <c r="AU21" s="454"/>
      <c r="AV21" s="454"/>
      <c r="AW21" s="454"/>
      <c r="AX21" s="454"/>
      <c r="AY21" s="454"/>
      <c r="AZ21" s="454"/>
      <c r="BA21" s="454"/>
      <c r="BB21" s="454"/>
      <c r="BC21" s="454"/>
      <c r="BD21" s="454"/>
      <c r="BE21" s="454"/>
      <c r="BF21" s="454"/>
      <c r="BG21" s="454"/>
      <c r="BH21" s="454"/>
      <c r="BI21" s="454"/>
      <c r="BJ21" s="454"/>
      <c r="BK21" s="454"/>
      <c r="BL21" s="454"/>
    </row>
    <row r="22" spans="1:64">
      <c r="A22"/>
      <c r="D22" s="152">
        <v>1999</v>
      </c>
      <c r="E22" s="152"/>
      <c r="F22" s="454"/>
      <c r="G22" s="454"/>
      <c r="H22" s="454"/>
      <c r="I22" s="454"/>
      <c r="J22" s="454"/>
      <c r="K22" s="454"/>
      <c r="L22" s="454"/>
      <c r="M22" s="454"/>
      <c r="N22" s="454"/>
      <c r="O22" s="454"/>
      <c r="P22" s="454"/>
      <c r="Q22" s="454"/>
      <c r="R22" s="454"/>
      <c r="S22" s="454"/>
      <c r="T22" s="454"/>
      <c r="U22" s="454"/>
      <c r="V22" s="454"/>
      <c r="W22" s="454"/>
      <c r="X22" s="454"/>
      <c r="Y22" s="454"/>
      <c r="Z22" s="454"/>
      <c r="AA22" s="454"/>
      <c r="AB22" s="454">
        <v>0</v>
      </c>
      <c r="AC22" s="454">
        <v>0</v>
      </c>
      <c r="AD22" s="454">
        <v>0</v>
      </c>
      <c r="AE22" s="454">
        <v>0</v>
      </c>
      <c r="AF22" s="454">
        <v>0</v>
      </c>
      <c r="AG22" s="454">
        <v>0</v>
      </c>
      <c r="AH22" s="454">
        <v>0</v>
      </c>
      <c r="AI22" s="454">
        <v>0</v>
      </c>
      <c r="AJ22" s="454">
        <v>0</v>
      </c>
      <c r="AK22" s="454">
        <v>0</v>
      </c>
      <c r="AL22" s="454">
        <v>0</v>
      </c>
      <c r="AM22" s="454">
        <v>0</v>
      </c>
      <c r="AN22" s="454">
        <v>0</v>
      </c>
      <c r="AO22" s="454"/>
      <c r="AP22" s="454" t="s">
        <v>5940</v>
      </c>
      <c r="AQ22" s="454"/>
      <c r="AR22" s="454" t="s">
        <v>5940</v>
      </c>
      <c r="AS22" s="454"/>
      <c r="AT22" s="454"/>
      <c r="AU22" s="454"/>
      <c r="AV22" s="454"/>
      <c r="AW22" s="454"/>
      <c r="AX22" s="454"/>
      <c r="AY22" s="454"/>
      <c r="AZ22" s="454"/>
      <c r="BA22" s="454"/>
      <c r="BB22" s="454"/>
      <c r="BC22" s="454"/>
      <c r="BD22" s="454"/>
      <c r="BE22" s="454"/>
      <c r="BF22" s="454"/>
      <c r="BG22" s="454"/>
      <c r="BH22" s="454"/>
      <c r="BI22" s="454"/>
      <c r="BJ22" s="454"/>
      <c r="BK22" s="454"/>
      <c r="BL22" s="454"/>
    </row>
    <row r="23" spans="1:64">
      <c r="A23"/>
      <c r="D23" s="152">
        <v>2000</v>
      </c>
      <c r="E23" s="152"/>
      <c r="F23" s="454"/>
      <c r="G23" s="454"/>
      <c r="H23" s="454"/>
      <c r="I23" s="454"/>
      <c r="J23" s="454"/>
      <c r="K23" s="454"/>
      <c r="L23" s="454"/>
      <c r="M23" s="454"/>
      <c r="N23" s="454"/>
      <c r="O23" s="454"/>
      <c r="P23" s="454"/>
      <c r="Q23" s="454"/>
      <c r="R23" s="454"/>
      <c r="S23" s="454"/>
      <c r="T23" s="454"/>
      <c r="U23" s="454"/>
      <c r="V23" s="454"/>
      <c r="W23" s="454"/>
      <c r="X23" s="454"/>
      <c r="Y23" s="454"/>
      <c r="Z23" s="454"/>
      <c r="AA23" s="454"/>
      <c r="AB23" s="454">
        <v>0</v>
      </c>
      <c r="AC23" s="454">
        <v>0</v>
      </c>
      <c r="AD23" s="454">
        <v>0</v>
      </c>
      <c r="AE23" s="454">
        <v>0</v>
      </c>
      <c r="AF23" s="454">
        <v>0</v>
      </c>
      <c r="AG23" s="454">
        <v>0</v>
      </c>
      <c r="AH23" s="454">
        <v>0</v>
      </c>
      <c r="AI23" s="454">
        <v>0</v>
      </c>
      <c r="AJ23" s="454">
        <v>0</v>
      </c>
      <c r="AK23" s="454">
        <v>0</v>
      </c>
      <c r="AL23" s="454">
        <v>0</v>
      </c>
      <c r="AM23" s="454">
        <v>0</v>
      </c>
      <c r="AN23" s="454">
        <v>0</v>
      </c>
      <c r="AO23" s="454"/>
      <c r="AP23" s="454" t="s">
        <v>5940</v>
      </c>
      <c r="AQ23" s="454"/>
      <c r="AR23" s="454" t="s">
        <v>5940</v>
      </c>
      <c r="AS23" s="454"/>
      <c r="AT23" s="454"/>
      <c r="AU23" s="454"/>
      <c r="AV23" s="454"/>
      <c r="AW23" s="454"/>
      <c r="AX23" s="454"/>
      <c r="AY23" s="454"/>
      <c r="AZ23" s="454"/>
      <c r="BA23" s="454"/>
      <c r="BB23" s="454"/>
      <c r="BC23" s="454"/>
      <c r="BD23" s="454"/>
      <c r="BE23" s="454"/>
      <c r="BF23" s="454"/>
      <c r="BG23" s="454"/>
      <c r="BH23" s="454"/>
      <c r="BI23" s="454"/>
      <c r="BJ23" s="454"/>
      <c r="BK23" s="454"/>
      <c r="BL23" s="454"/>
    </row>
    <row r="24" spans="1:64">
      <c r="A24"/>
      <c r="D24" s="152">
        <v>2001</v>
      </c>
      <c r="E24" s="152"/>
      <c r="F24" s="454"/>
      <c r="G24" s="454"/>
      <c r="H24" s="454"/>
      <c r="I24" s="454"/>
      <c r="J24" s="454"/>
      <c r="K24" s="454"/>
      <c r="L24" s="454"/>
      <c r="M24" s="454"/>
      <c r="N24" s="454"/>
      <c r="O24" s="454"/>
      <c r="P24" s="454"/>
      <c r="Q24" s="454"/>
      <c r="R24" s="454"/>
      <c r="S24" s="454"/>
      <c r="T24" s="454"/>
      <c r="U24" s="454"/>
      <c r="V24" s="454"/>
      <c r="W24" s="454"/>
      <c r="X24" s="454"/>
      <c r="Y24" s="454"/>
      <c r="Z24" s="454"/>
      <c r="AA24" s="454"/>
      <c r="AB24" s="454">
        <v>0</v>
      </c>
      <c r="AC24" s="454">
        <v>0</v>
      </c>
      <c r="AD24" s="454">
        <v>0</v>
      </c>
      <c r="AE24" s="454">
        <v>0</v>
      </c>
      <c r="AF24" s="454">
        <v>0</v>
      </c>
      <c r="AG24" s="454">
        <v>0</v>
      </c>
      <c r="AH24" s="454">
        <v>0</v>
      </c>
      <c r="AI24" s="454">
        <v>0</v>
      </c>
      <c r="AJ24" s="454">
        <v>0</v>
      </c>
      <c r="AK24" s="454">
        <v>0</v>
      </c>
      <c r="AL24" s="454">
        <v>0</v>
      </c>
      <c r="AM24" s="454">
        <v>0</v>
      </c>
      <c r="AN24" s="454">
        <v>0</v>
      </c>
      <c r="AO24" s="454"/>
      <c r="AP24" s="454" t="s">
        <v>5940</v>
      </c>
      <c r="AQ24" s="454"/>
      <c r="AR24" s="454" t="s">
        <v>5940</v>
      </c>
      <c r="AS24" s="454"/>
      <c r="AT24" s="454"/>
      <c r="AU24" s="454"/>
      <c r="AV24" s="454"/>
      <c r="AW24" s="454"/>
      <c r="AX24" s="454"/>
      <c r="AY24" s="454"/>
      <c r="AZ24" s="454"/>
      <c r="BA24" s="454"/>
      <c r="BB24" s="454"/>
      <c r="BC24" s="454"/>
      <c r="BD24" s="454"/>
      <c r="BE24" s="454"/>
      <c r="BF24" s="454"/>
      <c r="BG24" s="454"/>
      <c r="BH24" s="454"/>
      <c r="BI24" s="454"/>
      <c r="BJ24" s="454"/>
      <c r="BK24" s="454"/>
      <c r="BL24" s="454"/>
    </row>
    <row r="25" spans="1:64">
      <c r="A25"/>
      <c r="D25" s="152">
        <v>2002</v>
      </c>
      <c r="E25" s="152"/>
      <c r="F25" s="454"/>
      <c r="G25" s="454"/>
      <c r="H25" s="454"/>
      <c r="I25" s="454"/>
      <c r="J25" s="454"/>
      <c r="K25" s="454"/>
      <c r="L25" s="454"/>
      <c r="M25" s="454"/>
      <c r="N25" s="454"/>
      <c r="O25" s="454"/>
      <c r="P25" s="454"/>
      <c r="Q25" s="454"/>
      <c r="R25" s="454"/>
      <c r="S25" s="454"/>
      <c r="T25" s="454"/>
      <c r="U25" s="454"/>
      <c r="V25" s="454"/>
      <c r="W25" s="454"/>
      <c r="X25" s="454"/>
      <c r="Y25" s="454"/>
      <c r="Z25" s="454"/>
      <c r="AA25" s="454"/>
      <c r="AB25" s="454">
        <v>0</v>
      </c>
      <c r="AC25" s="454">
        <v>0</v>
      </c>
      <c r="AD25" s="454">
        <v>0</v>
      </c>
      <c r="AE25" s="454">
        <v>0</v>
      </c>
      <c r="AF25" s="454">
        <v>0</v>
      </c>
      <c r="AG25" s="454">
        <v>0</v>
      </c>
      <c r="AH25" s="454">
        <v>0</v>
      </c>
      <c r="AI25" s="454">
        <v>0</v>
      </c>
      <c r="AJ25" s="454">
        <v>0</v>
      </c>
      <c r="AK25" s="454">
        <v>0</v>
      </c>
      <c r="AL25" s="454">
        <v>0</v>
      </c>
      <c r="AM25" s="454">
        <v>0</v>
      </c>
      <c r="AN25" s="454">
        <v>0</v>
      </c>
      <c r="AO25" s="454"/>
      <c r="AP25" s="454" t="s">
        <v>5940</v>
      </c>
      <c r="AQ25" s="454"/>
      <c r="AR25" s="454" t="s">
        <v>5940</v>
      </c>
      <c r="AS25" s="454"/>
      <c r="AT25" s="454"/>
      <c r="AU25" s="454"/>
      <c r="AV25" s="454"/>
      <c r="AW25" s="454"/>
      <c r="AX25" s="454"/>
      <c r="AY25" s="454"/>
      <c r="AZ25" s="454"/>
      <c r="BA25" s="454"/>
      <c r="BB25" s="454"/>
      <c r="BC25" s="454"/>
      <c r="BD25" s="454"/>
      <c r="BE25" s="454"/>
      <c r="BF25" s="454"/>
      <c r="BG25" s="454"/>
      <c r="BH25" s="454"/>
      <c r="BI25" s="454"/>
      <c r="BJ25" s="454"/>
      <c r="BK25" s="454"/>
      <c r="BL25" s="454"/>
    </row>
    <row r="26" spans="1:64">
      <c r="A26"/>
      <c r="D26" s="20">
        <v>2003</v>
      </c>
      <c r="E26" s="152"/>
      <c r="F26" s="454"/>
      <c r="G26" s="454"/>
      <c r="H26" s="454"/>
      <c r="I26" s="454"/>
      <c r="J26" s="454"/>
      <c r="K26" s="454"/>
      <c r="L26" s="454"/>
      <c r="M26" s="454"/>
      <c r="N26" s="454"/>
      <c r="O26" s="454"/>
      <c r="P26" s="454"/>
      <c r="Q26" s="454"/>
      <c r="R26" s="454"/>
      <c r="S26" s="454"/>
      <c r="T26" s="454"/>
      <c r="U26" s="454"/>
      <c r="V26" s="454"/>
      <c r="W26" s="454"/>
      <c r="X26" s="454"/>
      <c r="Y26" s="454"/>
      <c r="Z26" s="454"/>
      <c r="AA26" s="454"/>
      <c r="AB26" s="454">
        <v>0</v>
      </c>
      <c r="AC26" s="454">
        <v>0</v>
      </c>
      <c r="AD26" s="454">
        <v>0</v>
      </c>
      <c r="AE26" s="454">
        <v>0</v>
      </c>
      <c r="AF26" s="454">
        <v>0</v>
      </c>
      <c r="AG26" s="454">
        <v>0</v>
      </c>
      <c r="AH26" s="454">
        <v>0</v>
      </c>
      <c r="AI26" s="454">
        <v>0</v>
      </c>
      <c r="AJ26" s="454">
        <v>0</v>
      </c>
      <c r="AK26" s="454">
        <v>0</v>
      </c>
      <c r="AL26" s="454">
        <v>0</v>
      </c>
      <c r="AM26" s="454">
        <v>0</v>
      </c>
      <c r="AN26" s="454">
        <v>0</v>
      </c>
      <c r="AO26" s="454"/>
      <c r="AP26" s="454" t="s">
        <v>5940</v>
      </c>
      <c r="AQ26" s="454"/>
      <c r="AR26" s="454" t="s">
        <v>5940</v>
      </c>
      <c r="AS26" s="454"/>
      <c r="AT26" s="454"/>
      <c r="AU26" s="454"/>
      <c r="AV26" s="454"/>
      <c r="AW26" s="454"/>
      <c r="AX26" s="454"/>
      <c r="AY26" s="454"/>
      <c r="AZ26" s="454"/>
      <c r="BA26" s="454"/>
      <c r="BB26" s="454"/>
      <c r="BC26" s="454"/>
      <c r="BD26" s="454"/>
      <c r="BE26" s="454"/>
      <c r="BF26" s="454"/>
      <c r="BG26" s="454"/>
      <c r="BH26" s="454"/>
      <c r="BI26" s="454"/>
      <c r="BJ26" s="454"/>
      <c r="BK26" s="454"/>
      <c r="BL26" s="454"/>
    </row>
    <row r="27" spans="1:64">
      <c r="A27"/>
      <c r="B27" s="36"/>
      <c r="D27" s="20">
        <v>2004</v>
      </c>
      <c r="E27" s="152"/>
      <c r="F27" s="454"/>
      <c r="G27" s="454"/>
      <c r="H27" s="454"/>
      <c r="I27" s="454"/>
      <c r="J27" s="454"/>
      <c r="K27" s="454"/>
      <c r="L27" s="454"/>
      <c r="M27" s="454"/>
      <c r="N27" s="454"/>
      <c r="O27" s="454"/>
      <c r="P27" s="454"/>
      <c r="Q27" s="454"/>
      <c r="R27" s="454"/>
      <c r="S27" s="454"/>
      <c r="T27" s="454"/>
      <c r="U27" s="454"/>
      <c r="V27" s="454"/>
      <c r="W27" s="454"/>
      <c r="X27" s="454"/>
      <c r="Y27" s="454"/>
      <c r="Z27" s="454"/>
      <c r="AA27" s="454"/>
      <c r="AB27" s="454">
        <v>0</v>
      </c>
      <c r="AC27" s="454">
        <v>0</v>
      </c>
      <c r="AD27" s="454">
        <v>0</v>
      </c>
      <c r="AE27" s="454">
        <v>0</v>
      </c>
      <c r="AF27" s="454">
        <v>0</v>
      </c>
      <c r="AG27" s="454">
        <v>0</v>
      </c>
      <c r="AH27" s="454">
        <v>0</v>
      </c>
      <c r="AI27" s="454">
        <v>0</v>
      </c>
      <c r="AJ27" s="454">
        <v>0</v>
      </c>
      <c r="AK27" s="454">
        <v>0</v>
      </c>
      <c r="AL27" s="454">
        <v>0</v>
      </c>
      <c r="AM27" s="454">
        <v>0</v>
      </c>
      <c r="AN27" s="454">
        <v>0</v>
      </c>
      <c r="AO27" s="454"/>
      <c r="AP27" s="454" t="s">
        <v>5940</v>
      </c>
      <c r="AQ27" s="454"/>
      <c r="AR27" s="454" t="s">
        <v>5940</v>
      </c>
      <c r="AS27" s="454"/>
      <c r="AT27" s="454"/>
      <c r="AU27" s="454"/>
      <c r="AV27" s="454"/>
      <c r="AW27" s="454"/>
      <c r="AX27" s="454"/>
      <c r="AY27" s="454"/>
      <c r="AZ27" s="454"/>
      <c r="BA27" s="454"/>
      <c r="BB27" s="454"/>
      <c r="BC27" s="454"/>
      <c r="BD27" s="454"/>
      <c r="BE27" s="454"/>
      <c r="BF27" s="454"/>
      <c r="BG27" s="454"/>
      <c r="BH27" s="454"/>
      <c r="BI27" s="454"/>
      <c r="BJ27" s="454"/>
      <c r="BK27" s="454"/>
      <c r="BL27" s="454"/>
    </row>
    <row r="28" spans="1:64">
      <c r="A28"/>
      <c r="D28" s="20">
        <v>2005</v>
      </c>
      <c r="E28" s="152"/>
      <c r="F28" s="454"/>
      <c r="G28" s="454"/>
      <c r="H28" s="454"/>
      <c r="I28" s="454"/>
      <c r="J28" s="454"/>
      <c r="K28" s="454"/>
      <c r="L28" s="454"/>
      <c r="M28" s="454"/>
      <c r="N28" s="454"/>
      <c r="O28" s="454"/>
      <c r="P28" s="454"/>
      <c r="Q28" s="454"/>
      <c r="R28" s="454"/>
      <c r="S28" s="454"/>
      <c r="T28" s="454"/>
      <c r="U28" s="454"/>
      <c r="V28" s="454"/>
      <c r="W28" s="454"/>
      <c r="X28" s="454"/>
      <c r="Y28" s="454"/>
      <c r="Z28" s="454"/>
      <c r="AA28" s="454"/>
      <c r="AB28" s="454">
        <v>0</v>
      </c>
      <c r="AC28" s="454">
        <v>0</v>
      </c>
      <c r="AD28" s="454">
        <v>0</v>
      </c>
      <c r="AE28" s="454">
        <v>0</v>
      </c>
      <c r="AF28" s="454">
        <v>0</v>
      </c>
      <c r="AG28" s="454">
        <v>0</v>
      </c>
      <c r="AH28" s="454">
        <v>0</v>
      </c>
      <c r="AI28" s="454">
        <v>0</v>
      </c>
      <c r="AJ28" s="454">
        <v>0</v>
      </c>
      <c r="AK28" s="454">
        <v>0</v>
      </c>
      <c r="AL28" s="454">
        <v>0</v>
      </c>
      <c r="AM28" s="454">
        <v>0</v>
      </c>
      <c r="AN28" s="454">
        <v>0</v>
      </c>
      <c r="AO28" s="454"/>
      <c r="AP28" s="454" t="s">
        <v>5940</v>
      </c>
      <c r="AQ28" s="454"/>
      <c r="AR28" s="454" t="s">
        <v>5940</v>
      </c>
      <c r="AS28" s="454"/>
      <c r="AT28" s="454"/>
      <c r="AU28" s="454"/>
      <c r="AV28" s="454"/>
      <c r="AW28" s="454"/>
      <c r="AX28" s="454"/>
      <c r="AY28" s="454"/>
      <c r="AZ28" s="454"/>
      <c r="BA28" s="454"/>
      <c r="BB28" s="454"/>
      <c r="BC28" s="454"/>
      <c r="BD28" s="454"/>
      <c r="BE28" s="454"/>
      <c r="BF28" s="454"/>
      <c r="BG28" s="454"/>
      <c r="BH28" s="454"/>
      <c r="BI28" s="454"/>
      <c r="BJ28" s="454"/>
      <c r="BK28" s="454"/>
      <c r="BL28" s="454"/>
    </row>
    <row r="29" spans="1:64">
      <c r="A29"/>
      <c r="D29" s="20">
        <v>2006</v>
      </c>
      <c r="E29" s="152"/>
      <c r="F29" s="454"/>
      <c r="G29" s="454"/>
      <c r="H29" s="454"/>
      <c r="I29" s="454"/>
      <c r="J29" s="454"/>
      <c r="K29" s="454"/>
      <c r="L29" s="454"/>
      <c r="M29" s="454"/>
      <c r="N29" s="454"/>
      <c r="O29" s="454"/>
      <c r="P29" s="454"/>
      <c r="Q29" s="454"/>
      <c r="R29" s="454"/>
      <c r="S29" s="454"/>
      <c r="T29" s="454"/>
      <c r="U29" s="454"/>
      <c r="V29" s="454"/>
      <c r="W29" s="454"/>
      <c r="X29" s="454"/>
      <c r="Y29" s="454"/>
      <c r="Z29" s="454"/>
      <c r="AA29" s="454"/>
      <c r="AB29" s="454">
        <v>0</v>
      </c>
      <c r="AC29" s="454">
        <v>0</v>
      </c>
      <c r="AD29" s="454">
        <v>0</v>
      </c>
      <c r="AE29" s="454">
        <v>0</v>
      </c>
      <c r="AF29" s="454">
        <v>0</v>
      </c>
      <c r="AG29" s="454">
        <v>0</v>
      </c>
      <c r="AH29" s="454">
        <v>0</v>
      </c>
      <c r="AI29" s="454">
        <v>0</v>
      </c>
      <c r="AJ29" s="454">
        <v>0</v>
      </c>
      <c r="AK29" s="454">
        <v>0</v>
      </c>
      <c r="AL29" s="454">
        <v>0</v>
      </c>
      <c r="AM29" s="454">
        <v>0</v>
      </c>
      <c r="AN29" s="454">
        <v>0</v>
      </c>
      <c r="AO29" s="454"/>
      <c r="AP29" s="454" t="s">
        <v>5940</v>
      </c>
      <c r="AQ29" s="454"/>
      <c r="AR29" s="454" t="s">
        <v>5940</v>
      </c>
      <c r="AS29" s="454"/>
      <c r="AT29" s="454"/>
      <c r="AU29" s="454"/>
      <c r="AV29" s="454"/>
      <c r="AW29" s="454"/>
      <c r="AX29" s="454"/>
      <c r="AY29" s="454"/>
      <c r="AZ29" s="454"/>
      <c r="BA29" s="454"/>
      <c r="BB29" s="454"/>
      <c r="BC29" s="454"/>
      <c r="BD29" s="454"/>
      <c r="BE29" s="454"/>
      <c r="BF29" s="454"/>
      <c r="BG29" s="454"/>
      <c r="BH29" s="454"/>
      <c r="BI29" s="454"/>
      <c r="BJ29" s="454"/>
      <c r="BK29" s="454"/>
      <c r="BL29" s="454"/>
    </row>
    <row r="30" spans="1:64">
      <c r="A30"/>
      <c r="D30" s="20">
        <v>2007</v>
      </c>
      <c r="E30" s="152"/>
      <c r="F30" s="454"/>
      <c r="G30" s="454"/>
      <c r="H30" s="454"/>
      <c r="I30" s="454"/>
      <c r="J30" s="454"/>
      <c r="K30" s="454"/>
      <c r="L30" s="454"/>
      <c r="M30" s="454"/>
      <c r="N30" s="454"/>
      <c r="O30" s="454"/>
      <c r="P30" s="454"/>
      <c r="Q30" s="454"/>
      <c r="R30" s="454"/>
      <c r="S30" s="454"/>
      <c r="T30" s="454"/>
      <c r="U30" s="454"/>
      <c r="V30" s="454"/>
      <c r="W30" s="454"/>
      <c r="X30" s="454"/>
      <c r="Y30" s="454"/>
      <c r="Z30" s="454"/>
      <c r="AA30" s="454"/>
      <c r="AB30" s="454">
        <v>0</v>
      </c>
      <c r="AC30" s="454">
        <v>0</v>
      </c>
      <c r="AD30" s="454">
        <v>0</v>
      </c>
      <c r="AE30" s="454">
        <v>0</v>
      </c>
      <c r="AF30" s="454">
        <v>0</v>
      </c>
      <c r="AG30" s="454">
        <v>0</v>
      </c>
      <c r="AH30" s="454">
        <v>0</v>
      </c>
      <c r="AI30" s="454">
        <v>0</v>
      </c>
      <c r="AJ30" s="454">
        <v>0</v>
      </c>
      <c r="AK30" s="454">
        <v>0</v>
      </c>
      <c r="AL30" s="454">
        <v>0</v>
      </c>
      <c r="AM30" s="454">
        <v>0</v>
      </c>
      <c r="AN30" s="454">
        <v>0</v>
      </c>
      <c r="AO30" s="454"/>
      <c r="AP30" s="454" t="s">
        <v>5940</v>
      </c>
      <c r="AQ30" s="454"/>
      <c r="AR30" s="454" t="s">
        <v>5940</v>
      </c>
      <c r="AS30" s="454"/>
      <c r="AT30" s="454"/>
      <c r="AU30" s="454"/>
      <c r="AV30" s="454"/>
      <c r="AW30" s="454"/>
      <c r="AX30" s="454"/>
      <c r="AY30" s="454"/>
      <c r="AZ30" s="454"/>
      <c r="BA30" s="454"/>
      <c r="BB30" s="454"/>
      <c r="BC30" s="454"/>
      <c r="BD30" s="454"/>
      <c r="BE30" s="454"/>
      <c r="BF30" s="454"/>
      <c r="BG30" s="454"/>
      <c r="BH30" s="454"/>
      <c r="BI30" s="454"/>
      <c r="BJ30" s="454"/>
      <c r="BK30" s="454"/>
      <c r="BL30" s="454"/>
    </row>
    <row r="31" spans="1:64">
      <c r="A31"/>
      <c r="D31" s="20">
        <v>2008</v>
      </c>
      <c r="E31" s="152"/>
      <c r="F31" s="454"/>
      <c r="G31" s="454"/>
      <c r="H31" s="454"/>
      <c r="I31" s="454"/>
      <c r="J31" s="454"/>
      <c r="K31" s="454"/>
      <c r="L31" s="454"/>
      <c r="M31" s="454"/>
      <c r="N31" s="454"/>
      <c r="O31" s="454"/>
      <c r="P31" s="454"/>
      <c r="Q31" s="454"/>
      <c r="R31" s="454"/>
      <c r="S31" s="454"/>
      <c r="T31" s="454"/>
      <c r="U31" s="454"/>
      <c r="V31" s="454"/>
      <c r="W31" s="454"/>
      <c r="X31" s="454"/>
      <c r="Y31" s="454"/>
      <c r="Z31" s="454"/>
      <c r="AA31" s="454"/>
      <c r="AB31" s="454">
        <v>0</v>
      </c>
      <c r="AC31" s="454">
        <v>0</v>
      </c>
      <c r="AD31" s="454">
        <v>0</v>
      </c>
      <c r="AE31" s="454">
        <v>0</v>
      </c>
      <c r="AF31" s="454">
        <v>0</v>
      </c>
      <c r="AG31" s="454">
        <v>0</v>
      </c>
      <c r="AH31" s="454">
        <v>0</v>
      </c>
      <c r="AI31" s="454">
        <v>0</v>
      </c>
      <c r="AJ31" s="454">
        <v>0</v>
      </c>
      <c r="AK31" s="454">
        <v>0</v>
      </c>
      <c r="AL31" s="454">
        <v>0</v>
      </c>
      <c r="AM31" s="454">
        <v>0</v>
      </c>
      <c r="AN31" s="454">
        <v>0</v>
      </c>
      <c r="AO31" s="454"/>
      <c r="AP31" s="454" t="s">
        <v>5940</v>
      </c>
      <c r="AQ31" s="454"/>
      <c r="AR31" s="454" t="s">
        <v>5940</v>
      </c>
      <c r="AS31" s="454"/>
      <c r="AT31" s="454"/>
      <c r="AU31" s="454"/>
      <c r="AV31" s="454"/>
      <c r="AW31" s="454"/>
      <c r="AX31" s="454"/>
      <c r="AY31" s="454"/>
      <c r="AZ31" s="454"/>
      <c r="BA31" s="454"/>
      <c r="BB31" s="454"/>
      <c r="BC31" s="454"/>
      <c r="BD31" s="454"/>
      <c r="BE31" s="454"/>
      <c r="BF31" s="454"/>
      <c r="BG31" s="454"/>
      <c r="BH31" s="454"/>
      <c r="BI31" s="454"/>
      <c r="BJ31" s="454"/>
      <c r="BK31" s="454"/>
      <c r="BL31" s="454"/>
    </row>
    <row r="32" spans="1:64">
      <c r="A32"/>
      <c r="D32" s="20">
        <v>2009</v>
      </c>
      <c r="E32" s="152"/>
      <c r="F32" s="454"/>
      <c r="G32" s="454"/>
      <c r="H32" s="454"/>
      <c r="I32" s="454"/>
      <c r="J32" s="454"/>
      <c r="K32" s="454"/>
      <c r="L32" s="454"/>
      <c r="M32" s="454"/>
      <c r="N32" s="454"/>
      <c r="O32" s="454"/>
      <c r="P32" s="454"/>
      <c r="Q32" s="454"/>
      <c r="R32" s="454"/>
      <c r="S32" s="454"/>
      <c r="T32" s="454"/>
      <c r="U32" s="454"/>
      <c r="V32" s="454"/>
      <c r="W32" s="454"/>
      <c r="X32" s="454"/>
      <c r="Y32" s="454"/>
      <c r="Z32" s="454"/>
      <c r="AA32" s="454"/>
      <c r="AB32" s="454">
        <v>0</v>
      </c>
      <c r="AC32" s="454">
        <v>0</v>
      </c>
      <c r="AD32" s="454">
        <v>0</v>
      </c>
      <c r="AE32" s="454">
        <v>0</v>
      </c>
      <c r="AF32" s="454">
        <v>0</v>
      </c>
      <c r="AG32" s="454">
        <v>0</v>
      </c>
      <c r="AH32" s="454">
        <v>0</v>
      </c>
      <c r="AI32" s="454">
        <v>0</v>
      </c>
      <c r="AJ32" s="454">
        <v>0</v>
      </c>
      <c r="AK32" s="454">
        <v>0</v>
      </c>
      <c r="AL32" s="454">
        <v>0</v>
      </c>
      <c r="AM32" s="454">
        <v>0</v>
      </c>
      <c r="AN32" s="454">
        <v>0</v>
      </c>
      <c r="AO32" s="454"/>
      <c r="AP32" s="454" t="s">
        <v>5940</v>
      </c>
      <c r="AQ32" s="454">
        <v>0</v>
      </c>
      <c r="AR32" s="454" t="s">
        <v>5940</v>
      </c>
      <c r="AS32" s="454"/>
      <c r="AT32" s="454"/>
      <c r="AU32" s="454"/>
      <c r="AV32" s="454"/>
      <c r="AW32" s="454"/>
      <c r="AX32" s="454"/>
      <c r="AY32" s="454"/>
      <c r="AZ32" s="454"/>
      <c r="BA32" s="454"/>
      <c r="BB32" s="454"/>
      <c r="BC32" s="454"/>
      <c r="BD32" s="454"/>
      <c r="BE32" s="454"/>
      <c r="BF32" s="454"/>
      <c r="BG32" s="454"/>
      <c r="BH32" s="454"/>
      <c r="BI32" s="454"/>
      <c r="BJ32" s="454"/>
      <c r="BK32" s="454"/>
      <c r="BL32" s="454"/>
    </row>
    <row r="33" spans="1:64">
      <c r="A33"/>
      <c r="D33" s="20">
        <v>2010</v>
      </c>
      <c r="E33" s="152"/>
      <c r="F33" s="454"/>
      <c r="G33" s="454"/>
      <c r="H33" s="454"/>
      <c r="I33" s="454"/>
      <c r="J33" s="454"/>
      <c r="K33" s="454"/>
      <c r="L33" s="454"/>
      <c r="M33" s="454"/>
      <c r="N33" s="454"/>
      <c r="O33" s="454"/>
      <c r="P33" s="454"/>
      <c r="Q33" s="454"/>
      <c r="R33" s="454"/>
      <c r="S33" s="454"/>
      <c r="T33" s="454"/>
      <c r="U33" s="454"/>
      <c r="V33" s="454"/>
      <c r="W33" s="454"/>
      <c r="X33" s="454"/>
      <c r="Y33" s="454"/>
      <c r="Z33" s="454"/>
      <c r="AA33" s="454"/>
      <c r="AB33" s="454">
        <v>0</v>
      </c>
      <c r="AC33" s="454">
        <v>0</v>
      </c>
      <c r="AD33" s="454">
        <v>0</v>
      </c>
      <c r="AE33" s="454">
        <v>0</v>
      </c>
      <c r="AF33" s="454">
        <v>0</v>
      </c>
      <c r="AG33" s="454">
        <v>0</v>
      </c>
      <c r="AH33" s="454">
        <v>0</v>
      </c>
      <c r="AI33" s="454">
        <v>0</v>
      </c>
      <c r="AJ33" s="454">
        <v>0</v>
      </c>
      <c r="AK33" s="454">
        <v>0</v>
      </c>
      <c r="AL33" s="454">
        <v>0</v>
      </c>
      <c r="AM33" s="454">
        <v>0</v>
      </c>
      <c r="AN33" s="454">
        <v>0</v>
      </c>
      <c r="AO33" s="454"/>
      <c r="AP33" s="454" t="s">
        <v>5940</v>
      </c>
      <c r="AQ33" s="454">
        <v>0</v>
      </c>
      <c r="AR33" s="454" t="s">
        <v>5940</v>
      </c>
      <c r="AS33" s="454">
        <v>0</v>
      </c>
      <c r="AT33" s="454">
        <v>0</v>
      </c>
      <c r="AU33" s="454">
        <v>0</v>
      </c>
      <c r="AV33" s="454">
        <v>0</v>
      </c>
      <c r="AW33" s="454">
        <v>0</v>
      </c>
      <c r="AX33" s="454">
        <v>0</v>
      </c>
      <c r="AY33" s="454"/>
      <c r="AZ33" s="454"/>
      <c r="BA33" s="454"/>
      <c r="BB33" s="454"/>
      <c r="BC33" s="454"/>
      <c r="BD33" s="454"/>
      <c r="BE33" s="454"/>
      <c r="BF33" s="454"/>
      <c r="BG33" s="454"/>
      <c r="BH33" s="454"/>
      <c r="BI33" s="454"/>
      <c r="BJ33" s="454"/>
      <c r="BK33" s="454"/>
      <c r="BL33" s="454"/>
    </row>
    <row r="34" spans="1:64">
      <c r="A34"/>
      <c r="D34" s="20">
        <v>2011</v>
      </c>
      <c r="E34" s="152"/>
      <c r="F34" s="454"/>
      <c r="G34" s="454"/>
      <c r="H34" s="454"/>
      <c r="I34" s="454"/>
      <c r="J34" s="454"/>
      <c r="K34" s="454"/>
      <c r="L34" s="454"/>
      <c r="M34" s="454"/>
      <c r="N34" s="454"/>
      <c r="O34" s="454"/>
      <c r="P34" s="454"/>
      <c r="Q34" s="454"/>
      <c r="R34" s="454"/>
      <c r="S34" s="454"/>
      <c r="T34" s="454"/>
      <c r="U34" s="454"/>
      <c r="V34" s="454"/>
      <c r="W34" s="454"/>
      <c r="X34" s="454"/>
      <c r="Y34" s="454"/>
      <c r="Z34" s="454"/>
      <c r="AA34" s="454"/>
      <c r="AB34" s="454">
        <v>0</v>
      </c>
      <c r="AC34" s="454">
        <v>0</v>
      </c>
      <c r="AD34" s="454">
        <v>0</v>
      </c>
      <c r="AE34" s="454">
        <v>0</v>
      </c>
      <c r="AF34" s="454">
        <v>0</v>
      </c>
      <c r="AG34" s="454">
        <v>0</v>
      </c>
      <c r="AH34" s="454">
        <v>0</v>
      </c>
      <c r="AI34" s="454">
        <v>0</v>
      </c>
      <c r="AJ34" s="454">
        <v>0</v>
      </c>
      <c r="AK34" s="454">
        <v>-6.0996195315949651</v>
      </c>
      <c r="AL34" s="454" t="e">
        <v>#DIV/0!</v>
      </c>
      <c r="AM34" s="454">
        <v>0</v>
      </c>
      <c r="AN34" s="454">
        <v>0</v>
      </c>
      <c r="AO34" s="454"/>
      <c r="AP34" s="454" t="s">
        <v>5940</v>
      </c>
      <c r="AQ34" s="454">
        <v>0</v>
      </c>
      <c r="AR34" s="454" t="s">
        <v>5940</v>
      </c>
      <c r="AS34" s="454">
        <v>0</v>
      </c>
      <c r="AT34" s="454">
        <v>0</v>
      </c>
      <c r="AU34" s="454">
        <v>0</v>
      </c>
      <c r="AV34" s="454">
        <v>0</v>
      </c>
      <c r="AW34" s="454">
        <v>0</v>
      </c>
      <c r="AX34" s="454">
        <v>0</v>
      </c>
      <c r="AY34" s="454"/>
      <c r="AZ34" s="454"/>
      <c r="BA34" s="454"/>
      <c r="BB34" s="454"/>
      <c r="BC34" s="454"/>
      <c r="BD34" s="454"/>
      <c r="BE34" s="454"/>
      <c r="BF34" s="454"/>
      <c r="BG34" s="454"/>
      <c r="BH34" s="454"/>
      <c r="BI34" s="454"/>
      <c r="BJ34" s="454"/>
      <c r="BK34" s="454"/>
      <c r="BL34" s="454"/>
    </row>
    <row r="35" spans="1:64">
      <c r="A35"/>
      <c r="D35" s="20">
        <v>2012</v>
      </c>
      <c r="E35" s="152"/>
      <c r="F35" s="454"/>
      <c r="G35" s="454"/>
      <c r="H35" s="454"/>
      <c r="I35" s="454"/>
      <c r="J35" s="454"/>
      <c r="K35" s="454"/>
      <c r="L35" s="454"/>
      <c r="M35" s="454"/>
      <c r="N35" s="454"/>
      <c r="O35" s="454"/>
      <c r="P35" s="454"/>
      <c r="Q35" s="454"/>
      <c r="R35" s="454"/>
      <c r="S35" s="454"/>
      <c r="T35" s="454"/>
      <c r="U35" s="454"/>
      <c r="V35" s="454"/>
      <c r="W35" s="454"/>
      <c r="X35" s="454"/>
      <c r="Y35" s="454"/>
      <c r="Z35" s="454"/>
      <c r="AA35" s="454"/>
      <c r="AB35" s="454">
        <v>0</v>
      </c>
      <c r="AC35" s="454">
        <v>0</v>
      </c>
      <c r="AD35" s="454">
        <v>0</v>
      </c>
      <c r="AE35" s="454">
        <v>0</v>
      </c>
      <c r="AF35" s="454">
        <v>0</v>
      </c>
      <c r="AG35" s="454">
        <v>0</v>
      </c>
      <c r="AH35" s="454">
        <v>0</v>
      </c>
      <c r="AI35" s="454">
        <v>0</v>
      </c>
      <c r="AJ35" s="454">
        <v>0</v>
      </c>
      <c r="AK35" s="454">
        <v>-6.5245096093379233</v>
      </c>
      <c r="AL35" s="454" t="e">
        <v>#DIV/0!</v>
      </c>
      <c r="AM35" s="454">
        <v>0</v>
      </c>
      <c r="AN35" s="454">
        <v>0</v>
      </c>
      <c r="AO35" s="454"/>
      <c r="AP35" s="454" t="s">
        <v>5940</v>
      </c>
      <c r="AQ35" s="454">
        <v>0</v>
      </c>
      <c r="AR35" s="454" t="s">
        <v>5940</v>
      </c>
      <c r="AS35" s="454">
        <v>0</v>
      </c>
      <c r="AT35" s="454">
        <v>0</v>
      </c>
      <c r="AU35" s="454">
        <v>0</v>
      </c>
      <c r="AV35" s="454">
        <v>0</v>
      </c>
      <c r="AW35" s="454">
        <v>0</v>
      </c>
      <c r="AX35" s="454">
        <v>0</v>
      </c>
      <c r="AY35" s="454"/>
      <c r="AZ35" s="454"/>
      <c r="BA35" s="454"/>
      <c r="BB35" s="454"/>
      <c r="BC35" s="454"/>
      <c r="BD35" s="454"/>
      <c r="BE35" s="454"/>
      <c r="BF35" s="454"/>
      <c r="BG35" s="454"/>
      <c r="BH35" s="454"/>
      <c r="BI35" s="454"/>
      <c r="BJ35" s="454"/>
      <c r="BK35" s="454"/>
      <c r="BL35" s="454"/>
    </row>
    <row r="36" spans="1:64">
      <c r="A36"/>
      <c r="D36" s="20">
        <v>2013</v>
      </c>
      <c r="E36" s="152"/>
      <c r="F36" s="454"/>
      <c r="G36" s="454"/>
      <c r="H36" s="454"/>
      <c r="I36" s="454"/>
      <c r="J36" s="454"/>
      <c r="K36" s="454"/>
      <c r="L36" s="454"/>
      <c r="M36" s="454"/>
      <c r="N36" s="454"/>
      <c r="O36" s="454"/>
      <c r="P36" s="454"/>
      <c r="Q36" s="454"/>
      <c r="R36" s="454"/>
      <c r="S36" s="454"/>
      <c r="T36" s="454"/>
      <c r="U36" s="454"/>
      <c r="V36" s="454"/>
      <c r="W36" s="454"/>
      <c r="X36" s="454"/>
      <c r="Y36" s="454"/>
      <c r="Z36" s="454"/>
      <c r="AA36" s="454"/>
      <c r="AB36" s="454">
        <v>136766</v>
      </c>
      <c r="AC36" s="454">
        <v>133446.5</v>
      </c>
      <c r="AD36" s="454">
        <v>0.125</v>
      </c>
      <c r="AE36" s="454">
        <v>11043.75</v>
      </c>
      <c r="AF36" s="454">
        <v>12500</v>
      </c>
      <c r="AG36" s="454">
        <v>0</v>
      </c>
      <c r="AH36" s="454">
        <v>12500</v>
      </c>
      <c r="AI36" s="454">
        <v>0</v>
      </c>
      <c r="AJ36" s="454">
        <v>246668.74999999997</v>
      </c>
      <c r="AK36" s="454">
        <v>40.719999999999992</v>
      </c>
      <c r="AL36" s="454" t="e">
        <v>#DIV/0!</v>
      </c>
      <c r="AM36" s="454" t="e">
        <v>#DIV/0!</v>
      </c>
      <c r="AN36" s="454">
        <v>0</v>
      </c>
      <c r="AO36" s="454"/>
      <c r="AP36" s="454" t="s">
        <v>5940</v>
      </c>
      <c r="AQ36" s="454">
        <v>298415.70000000007</v>
      </c>
      <c r="AR36" s="454" t="s">
        <v>5940</v>
      </c>
      <c r="AS36" s="454">
        <v>347425.67999999993</v>
      </c>
      <c r="AT36" s="454">
        <v>19161338.872704856</v>
      </c>
      <c r="AU36" s="454">
        <v>0</v>
      </c>
      <c r="AV36" s="454">
        <v>19161338.872704856</v>
      </c>
      <c r="AW36" s="454">
        <v>55.152338977086721</v>
      </c>
      <c r="AX36" s="454">
        <v>47.322974471698807</v>
      </c>
      <c r="AY36" s="454"/>
      <c r="AZ36" s="454"/>
      <c r="BA36" s="454"/>
      <c r="BB36" s="454"/>
      <c r="BC36" s="454"/>
      <c r="BD36" s="454"/>
      <c r="BE36" s="454"/>
      <c r="BF36" s="454"/>
      <c r="BG36" s="454"/>
      <c r="BH36" s="454"/>
      <c r="BI36" s="454"/>
      <c r="BJ36" s="454"/>
      <c r="BK36" s="454"/>
      <c r="BL36" s="454"/>
    </row>
    <row r="37" spans="1:64">
      <c r="A37"/>
      <c r="D37" s="20">
        <v>2014</v>
      </c>
      <c r="E37" s="152"/>
      <c r="F37" s="454"/>
      <c r="G37" s="454"/>
      <c r="H37" s="454"/>
      <c r="I37" s="454"/>
      <c r="J37" s="454"/>
      <c r="K37" s="454"/>
      <c r="L37" s="454"/>
      <c r="M37" s="454"/>
      <c r="N37" s="454"/>
      <c r="O37" s="454"/>
      <c r="P37" s="454"/>
      <c r="Q37" s="454"/>
      <c r="R37" s="454"/>
      <c r="S37" s="454"/>
      <c r="T37" s="454"/>
      <c r="U37" s="454"/>
      <c r="V37" s="454"/>
      <c r="W37" s="454"/>
      <c r="X37" s="454"/>
      <c r="Y37" s="454"/>
      <c r="Z37" s="454"/>
      <c r="AA37" s="454"/>
      <c r="AB37" s="454">
        <v>538579.75</v>
      </c>
      <c r="AC37" s="454">
        <v>529770.25</v>
      </c>
      <c r="AD37" s="454">
        <v>0.5</v>
      </c>
      <c r="AE37" s="454">
        <v>44175</v>
      </c>
      <c r="AF37" s="454">
        <v>49999.999999999993</v>
      </c>
      <c r="AG37" s="454">
        <v>0</v>
      </c>
      <c r="AH37" s="454">
        <v>49999.999999999993</v>
      </c>
      <c r="AI37" s="454">
        <v>5000</v>
      </c>
      <c r="AJ37" s="454">
        <v>969174.99999999988</v>
      </c>
      <c r="AK37" s="454">
        <v>46.347889659974157</v>
      </c>
      <c r="AL37" s="454">
        <v>160507279.78512037</v>
      </c>
      <c r="AM37" s="454">
        <v>165.61227826256393</v>
      </c>
      <c r="AN37" s="454">
        <v>8123</v>
      </c>
      <c r="AO37" s="454"/>
      <c r="AP37" s="454" t="s">
        <v>5940</v>
      </c>
      <c r="AQ37" s="454">
        <v>1524316.7610000002</v>
      </c>
      <c r="AR37" s="454" t="s">
        <v>5940</v>
      </c>
      <c r="AS37" s="454">
        <v>1008977.32</v>
      </c>
      <c r="AT37" s="454">
        <v>34725412.342877038</v>
      </c>
      <c r="AU37" s="454">
        <v>0</v>
      </c>
      <c r="AV37" s="454">
        <v>34725412.342877038</v>
      </c>
      <c r="AW37" s="454">
        <v>34.41644490371403</v>
      </c>
      <c r="AX37" s="454">
        <v>99.854657966835802</v>
      </c>
      <c r="AY37" s="454"/>
      <c r="AZ37" s="454"/>
      <c r="BA37" s="454"/>
      <c r="BB37" s="454"/>
      <c r="BC37" s="454"/>
      <c r="BD37" s="454"/>
      <c r="BE37" s="454"/>
      <c r="BF37" s="454"/>
      <c r="BG37" s="454"/>
      <c r="BH37" s="454"/>
      <c r="BI37" s="454"/>
      <c r="BJ37" s="454"/>
      <c r="BK37" s="454"/>
      <c r="BL37" s="454"/>
    </row>
    <row r="38" spans="1:64">
      <c r="A38"/>
      <c r="D38" s="20">
        <v>2015</v>
      </c>
      <c r="E38" s="152"/>
      <c r="F38" s="454"/>
      <c r="G38" s="454"/>
      <c r="H38" s="454"/>
      <c r="I38" s="454"/>
      <c r="J38" s="454"/>
      <c r="K38" s="454"/>
      <c r="L38" s="454"/>
      <c r="M38" s="454"/>
      <c r="N38" s="454"/>
      <c r="O38" s="454"/>
      <c r="P38" s="454"/>
      <c r="Q38" s="454"/>
      <c r="R38" s="454"/>
      <c r="S38" s="454"/>
      <c r="T38" s="454"/>
      <c r="U38" s="454"/>
      <c r="V38" s="454"/>
      <c r="W38" s="454"/>
      <c r="X38" s="454"/>
      <c r="Y38" s="454"/>
      <c r="Z38" s="454"/>
      <c r="AA38" s="454"/>
      <c r="AB38" s="454">
        <v>511447.5</v>
      </c>
      <c r="AC38" s="454">
        <v>516902.49999999994</v>
      </c>
      <c r="AD38" s="454">
        <v>0.5</v>
      </c>
      <c r="AE38" s="454">
        <v>44175</v>
      </c>
      <c r="AF38" s="454">
        <v>49999.999999999993</v>
      </c>
      <c r="AG38" s="454">
        <v>0</v>
      </c>
      <c r="AH38" s="454">
        <v>49999.999999999993</v>
      </c>
      <c r="AI38" s="454">
        <v>20000</v>
      </c>
      <c r="AJ38" s="454">
        <v>914175</v>
      </c>
      <c r="AK38" s="454">
        <v>49.57322203140361</v>
      </c>
      <c r="AL38" s="454">
        <v>162869710.47755736</v>
      </c>
      <c r="AM38" s="454">
        <v>178.16031993607064</v>
      </c>
      <c r="AN38" s="454">
        <v>33119</v>
      </c>
      <c r="AO38" s="454"/>
      <c r="AP38" s="454" t="s">
        <v>5940</v>
      </c>
      <c r="AQ38" s="454">
        <v>1404418.6599299998</v>
      </c>
      <c r="AR38" s="454" t="s">
        <v>5940</v>
      </c>
      <c r="AS38" s="454">
        <v>882283.33333333326</v>
      </c>
      <c r="AT38" s="454">
        <v>26800113.002058778</v>
      </c>
      <c r="AU38" s="454">
        <v>5.5886244611022776E-2</v>
      </c>
      <c r="AV38" s="454">
        <v>26800112.946172535</v>
      </c>
      <c r="AW38" s="454">
        <v>30.375857656655125</v>
      </c>
      <c r="AX38" s="454">
        <v>97.484154026691797</v>
      </c>
      <c r="AY38" s="454"/>
      <c r="AZ38" s="454"/>
      <c r="BA38" s="454"/>
      <c r="BB38" s="454"/>
      <c r="BC38" s="454"/>
      <c r="BD38" s="454"/>
      <c r="BE38" s="454"/>
      <c r="BF38" s="454"/>
      <c r="BG38" s="454"/>
      <c r="BH38" s="454"/>
      <c r="BI38" s="454"/>
      <c r="BJ38" s="454"/>
      <c r="BK38" s="454"/>
      <c r="BL38" s="454"/>
    </row>
    <row r="39" spans="1:64">
      <c r="A39"/>
      <c r="D39" s="20">
        <v>2016</v>
      </c>
      <c r="E39" s="152"/>
      <c r="F39" s="454"/>
      <c r="G39" s="454"/>
      <c r="H39" s="454"/>
      <c r="I39" s="454"/>
      <c r="J39" s="454"/>
      <c r="K39" s="454"/>
      <c r="L39" s="454"/>
      <c r="M39" s="454"/>
      <c r="N39" s="454"/>
      <c r="O39" s="454"/>
      <c r="P39" s="454"/>
      <c r="Q39" s="454"/>
      <c r="R39" s="454"/>
      <c r="S39" s="454"/>
      <c r="T39" s="454"/>
      <c r="U39" s="454"/>
      <c r="V39" s="454"/>
      <c r="W39" s="454"/>
      <c r="X39" s="454"/>
      <c r="Y39" s="454"/>
      <c r="Z39" s="454"/>
      <c r="AA39" s="454"/>
      <c r="AB39" s="454">
        <v>506409</v>
      </c>
      <c r="AC39" s="454">
        <v>514440.99999999994</v>
      </c>
      <c r="AD39" s="454">
        <v>0.5</v>
      </c>
      <c r="AE39" s="454">
        <v>44175</v>
      </c>
      <c r="AF39" s="454">
        <v>49999.999999999993</v>
      </c>
      <c r="AG39" s="454">
        <v>0</v>
      </c>
      <c r="AH39" s="454">
        <v>49999.999999999993</v>
      </c>
      <c r="AI39" s="454">
        <v>20000</v>
      </c>
      <c r="AJ39" s="454">
        <v>906675</v>
      </c>
      <c r="AK39" s="454">
        <v>54.681375646395388</v>
      </c>
      <c r="AL39" s="454">
        <v>181652561.44509634</v>
      </c>
      <c r="AM39" s="454">
        <v>200.35024837466165</v>
      </c>
      <c r="AN39" s="454">
        <v>35000.000000000007</v>
      </c>
      <c r="AO39" s="454"/>
      <c r="AP39" s="454" t="s">
        <v>5940</v>
      </c>
      <c r="AQ39" s="454">
        <v>1483323.9982208998</v>
      </c>
      <c r="AR39" s="454" t="s">
        <v>5940</v>
      </c>
      <c r="AS39" s="454">
        <v>882129.99999999988</v>
      </c>
      <c r="AT39" s="454">
        <v>35630044.350754753</v>
      </c>
      <c r="AU39" s="454">
        <v>4.0785487128567562E-2</v>
      </c>
      <c r="AV39" s="454">
        <v>35630044.309969269</v>
      </c>
      <c r="AW39" s="454">
        <v>40.39092232433913</v>
      </c>
      <c r="AX39" s="454">
        <v>103.96047710394267</v>
      </c>
      <c r="AY39" s="454"/>
      <c r="AZ39" s="454"/>
      <c r="BA39" s="454"/>
      <c r="BB39" s="454"/>
      <c r="BC39" s="454"/>
      <c r="BD39" s="454"/>
      <c r="BE39" s="454"/>
      <c r="BF39" s="454"/>
      <c r="BG39" s="454"/>
      <c r="BH39" s="454"/>
      <c r="BI39" s="454"/>
      <c r="BJ39" s="454"/>
      <c r="BK39" s="454"/>
      <c r="BL39" s="454"/>
    </row>
    <row r="40" spans="1:64">
      <c r="A40"/>
      <c r="D40" s="20">
        <v>2017</v>
      </c>
      <c r="E40" s="152"/>
      <c r="F40" s="454"/>
      <c r="G40" s="454"/>
      <c r="H40" s="454"/>
      <c r="I40" s="454"/>
      <c r="J40" s="454"/>
      <c r="K40" s="454"/>
      <c r="L40" s="454"/>
      <c r="M40" s="454"/>
      <c r="N40" s="454"/>
      <c r="O40" s="454"/>
      <c r="P40" s="454"/>
      <c r="Q40" s="454"/>
      <c r="R40" s="454"/>
      <c r="S40" s="454"/>
      <c r="T40" s="454"/>
      <c r="U40" s="454"/>
      <c r="V40" s="454"/>
      <c r="W40" s="454"/>
      <c r="X40" s="454"/>
      <c r="Y40" s="454"/>
      <c r="Z40" s="454"/>
      <c r="AA40" s="454"/>
      <c r="AB40" s="454">
        <v>509943</v>
      </c>
      <c r="AC40" s="454">
        <v>516156.99999999994</v>
      </c>
      <c r="AD40" s="454">
        <v>0.5</v>
      </c>
      <c r="AE40" s="454">
        <v>44175</v>
      </c>
      <c r="AF40" s="454">
        <v>49999.999999999993</v>
      </c>
      <c r="AG40" s="454">
        <v>0</v>
      </c>
      <c r="AH40" s="454">
        <v>49999.999999999993</v>
      </c>
      <c r="AI40" s="454">
        <v>20000</v>
      </c>
      <c r="AJ40" s="454">
        <v>911925</v>
      </c>
      <c r="AK40" s="454">
        <v>59.323032926367688</v>
      </c>
      <c r="AL40" s="454">
        <v>201056069.06844461</v>
      </c>
      <c r="AM40" s="454">
        <v>220.47434719789962</v>
      </c>
      <c r="AN40" s="454">
        <v>35000.000000000007</v>
      </c>
      <c r="AO40" s="454"/>
      <c r="AP40" s="454" t="s">
        <v>5940</v>
      </c>
      <c r="AQ40" s="454">
        <v>1578167.155489617</v>
      </c>
      <c r="AR40" s="454" t="s">
        <v>5940</v>
      </c>
      <c r="AS40" s="454">
        <v>869361.66666666651</v>
      </c>
      <c r="AT40" s="454">
        <v>39881733.004238963</v>
      </c>
      <c r="AU40" s="454">
        <v>2.1725459324783186E-2</v>
      </c>
      <c r="AV40" s="454">
        <v>39881732.982513502</v>
      </c>
      <c r="AW40" s="454">
        <v>45.874731439941769</v>
      </c>
      <c r="AX40" s="454">
        <v>108.99237311597322</v>
      </c>
      <c r="AY40" s="454"/>
      <c r="AZ40" s="454"/>
      <c r="BA40" s="454"/>
      <c r="BB40" s="454"/>
      <c r="BC40" s="454"/>
      <c r="BD40" s="454"/>
      <c r="BE40" s="454"/>
      <c r="BF40" s="454"/>
      <c r="BG40" s="454"/>
      <c r="BH40" s="454"/>
      <c r="BI40" s="454"/>
      <c r="BJ40" s="454"/>
      <c r="BK40" s="454"/>
      <c r="BL40" s="454"/>
    </row>
    <row r="41" spans="1:64">
      <c r="A41"/>
      <c r="D41" s="20">
        <v>2018</v>
      </c>
      <c r="E41" s="152"/>
      <c r="F41" s="454"/>
      <c r="G41" s="454"/>
      <c r="H41" s="454"/>
      <c r="I41" s="454"/>
      <c r="J41" s="454"/>
      <c r="K41" s="454"/>
      <c r="L41" s="454"/>
      <c r="M41" s="454"/>
      <c r="N41" s="454"/>
      <c r="O41" s="454"/>
      <c r="P41" s="454"/>
      <c r="Q41" s="454"/>
      <c r="R41" s="454"/>
      <c r="S41" s="454"/>
      <c r="T41" s="454"/>
      <c r="U41" s="454"/>
      <c r="V41" s="454"/>
      <c r="W41" s="454"/>
      <c r="X41" s="454"/>
      <c r="Y41" s="454"/>
      <c r="Z41" s="454"/>
      <c r="AA41" s="454"/>
      <c r="AB41" s="454">
        <v>520545</v>
      </c>
      <c r="AC41" s="454">
        <v>521304.99999999994</v>
      </c>
      <c r="AD41" s="454">
        <v>0.5</v>
      </c>
      <c r="AE41" s="454">
        <v>44175</v>
      </c>
      <c r="AF41" s="454">
        <v>49999.999999999993</v>
      </c>
      <c r="AG41" s="454">
        <v>0</v>
      </c>
      <c r="AH41" s="454">
        <v>49999.999999999993</v>
      </c>
      <c r="AI41" s="454">
        <v>20000</v>
      </c>
      <c r="AJ41" s="454">
        <v>927675</v>
      </c>
      <c r="AK41" s="454">
        <v>61.180780309446391</v>
      </c>
      <c r="AL41" s="454">
        <v>211838558.50527817</v>
      </c>
      <c r="AM41" s="454">
        <v>228.35428194710235</v>
      </c>
      <c r="AN41" s="454">
        <v>35000.000000000007</v>
      </c>
      <c r="AO41" s="454"/>
      <c r="AP41" s="454" t="s">
        <v>5940</v>
      </c>
      <c r="AQ41" s="454">
        <v>1685923.2503269159</v>
      </c>
      <c r="AR41" s="454" t="s">
        <v>5940</v>
      </c>
      <c r="AS41" s="454">
        <v>871510.99999999988</v>
      </c>
      <c r="AT41" s="454">
        <v>50132783.614179187</v>
      </c>
      <c r="AU41" s="454">
        <v>6.2065489046475263E-3</v>
      </c>
      <c r="AV41" s="454">
        <v>50132783.607972637</v>
      </c>
      <c r="AW41" s="454">
        <v>57.523982609482431</v>
      </c>
      <c r="AX41" s="454">
        <v>117.05446005214374</v>
      </c>
      <c r="AY41" s="454"/>
      <c r="AZ41" s="454"/>
      <c r="BA41" s="454"/>
      <c r="BB41" s="454"/>
      <c r="BC41" s="454"/>
      <c r="BD41" s="454"/>
      <c r="BE41" s="454"/>
      <c r="BF41" s="454"/>
      <c r="BG41" s="454"/>
      <c r="BH41" s="454"/>
      <c r="BI41" s="454"/>
      <c r="BJ41" s="454"/>
      <c r="BK41" s="454"/>
      <c r="BL41" s="454"/>
    </row>
    <row r="42" spans="1:64">
      <c r="A42"/>
      <c r="D42" s="20">
        <v>2019</v>
      </c>
      <c r="E42" s="152"/>
      <c r="F42" s="454"/>
      <c r="G42" s="454"/>
      <c r="H42" s="454"/>
      <c r="I42" s="454"/>
      <c r="J42" s="454"/>
      <c r="K42" s="454"/>
      <c r="L42" s="454"/>
      <c r="M42" s="454"/>
      <c r="N42" s="454"/>
      <c r="O42" s="454"/>
      <c r="P42" s="454"/>
      <c r="Q42" s="454"/>
      <c r="R42" s="454"/>
      <c r="S42" s="454"/>
      <c r="T42" s="454"/>
      <c r="U42" s="454"/>
      <c r="V42" s="454"/>
      <c r="W42" s="454"/>
      <c r="X42" s="454"/>
      <c r="Y42" s="454"/>
      <c r="Z42" s="454"/>
      <c r="AA42" s="454"/>
      <c r="AB42" s="454">
        <v>520545</v>
      </c>
      <c r="AC42" s="454">
        <v>521304.99999999994</v>
      </c>
      <c r="AD42" s="454">
        <v>0.5</v>
      </c>
      <c r="AE42" s="454">
        <v>44175</v>
      </c>
      <c r="AF42" s="454">
        <v>49999.999999999993</v>
      </c>
      <c r="AG42" s="454">
        <v>0</v>
      </c>
      <c r="AH42" s="454">
        <v>49999.999999999993</v>
      </c>
      <c r="AI42" s="454">
        <v>20000</v>
      </c>
      <c r="AJ42" s="454">
        <v>927675</v>
      </c>
      <c r="AK42" s="454">
        <v>64.568688853992967</v>
      </c>
      <c r="AL42" s="454">
        <v>225388436.25615862</v>
      </c>
      <c r="AM42" s="454">
        <v>242.96055866134003</v>
      </c>
      <c r="AN42" s="454">
        <v>35000.000000000007</v>
      </c>
      <c r="AO42" s="454"/>
      <c r="AP42" s="454" t="s">
        <v>5940</v>
      </c>
      <c r="AQ42" s="454">
        <v>1793689.0403661458</v>
      </c>
      <c r="AR42" s="454" t="s">
        <v>5940</v>
      </c>
      <c r="AS42" s="454">
        <v>874451.99999999988</v>
      </c>
      <c r="AT42" s="454">
        <v>58906494.234051302</v>
      </c>
      <c r="AU42" s="454">
        <v>46574.821283496967</v>
      </c>
      <c r="AV42" s="454">
        <v>58859919.412767805</v>
      </c>
      <c r="AW42" s="454">
        <v>67.310635018008782</v>
      </c>
      <c r="AX42" s="454">
        <v>124.85005023090656</v>
      </c>
      <c r="AY42" s="454"/>
      <c r="AZ42" s="454"/>
      <c r="BA42" s="454"/>
      <c r="BB42" s="454"/>
      <c r="BC42" s="454"/>
      <c r="BD42" s="454"/>
      <c r="BE42" s="454"/>
      <c r="BF42" s="454"/>
      <c r="BG42" s="454"/>
      <c r="BH42" s="454"/>
      <c r="BI42" s="454"/>
      <c r="BJ42" s="454"/>
      <c r="BK42" s="454"/>
      <c r="BL42" s="454"/>
    </row>
    <row r="43" spans="1:64">
      <c r="A43"/>
      <c r="D43" s="20">
        <v>2020</v>
      </c>
      <c r="E43" s="152"/>
      <c r="F43" s="454"/>
      <c r="G43" s="454"/>
      <c r="H43" s="454"/>
      <c r="I43" s="454"/>
      <c r="J43" s="454"/>
      <c r="K43" s="454"/>
      <c r="L43" s="454"/>
      <c r="M43" s="454"/>
      <c r="N43" s="454"/>
      <c r="O43" s="454"/>
      <c r="P43" s="454"/>
      <c r="Q43" s="454"/>
      <c r="R43" s="454"/>
      <c r="S43" s="454"/>
      <c r="T43" s="454"/>
      <c r="U43" s="454"/>
      <c r="V43" s="454"/>
      <c r="W43" s="454"/>
      <c r="X43" s="454"/>
      <c r="Y43" s="454"/>
      <c r="Z43" s="454"/>
      <c r="AA43" s="454"/>
      <c r="AB43" s="454">
        <v>520545</v>
      </c>
      <c r="AC43" s="454">
        <v>521304.99999999994</v>
      </c>
      <c r="AD43" s="454">
        <v>0.5</v>
      </c>
      <c r="AE43" s="454">
        <v>44175</v>
      </c>
      <c r="AF43" s="454">
        <v>49999.999999999993</v>
      </c>
      <c r="AG43" s="454">
        <v>0</v>
      </c>
      <c r="AH43" s="454">
        <v>49999.999999999993</v>
      </c>
      <c r="AI43" s="454">
        <v>20000</v>
      </c>
      <c r="AJ43" s="454">
        <v>927675</v>
      </c>
      <c r="AK43" s="454">
        <v>69.822553838760157</v>
      </c>
      <c r="AL43" s="454">
        <v>246401172.38146469</v>
      </c>
      <c r="AM43" s="454">
        <v>265.61152599936906</v>
      </c>
      <c r="AN43" s="454">
        <v>35000.000000000007</v>
      </c>
      <c r="AO43" s="454"/>
      <c r="AP43" s="454" t="s">
        <v>5940</v>
      </c>
      <c r="AQ43" s="454">
        <v>1926422.6502100839</v>
      </c>
      <c r="AR43" s="454" t="s">
        <v>5940</v>
      </c>
      <c r="AS43" s="454">
        <v>904393</v>
      </c>
      <c r="AT43" s="454">
        <v>68809174.097457156</v>
      </c>
      <c r="AU43" s="454">
        <v>233177.76620470337</v>
      </c>
      <c r="AV43" s="454">
        <v>68575996.331252456</v>
      </c>
      <c r="AW43" s="454">
        <v>75.825439085942122</v>
      </c>
      <c r="AX43" s="454">
        <v>134.05237771807219</v>
      </c>
      <c r="AY43" s="454"/>
      <c r="AZ43" s="454"/>
      <c r="BA43" s="454"/>
      <c r="BB43" s="454"/>
      <c r="BC43" s="454"/>
      <c r="BD43" s="454"/>
      <c r="BE43" s="454"/>
      <c r="BF43" s="454"/>
      <c r="BG43" s="454"/>
      <c r="BH43" s="454"/>
      <c r="BI43" s="454"/>
      <c r="BJ43" s="454"/>
      <c r="BK43" s="454"/>
      <c r="BL43" s="454"/>
    </row>
    <row r="44" spans="1:64">
      <c r="A44"/>
      <c r="D44" s="20">
        <v>2021</v>
      </c>
      <c r="E44" s="152"/>
      <c r="F44" s="454"/>
      <c r="G44" s="454"/>
      <c r="H44" s="454"/>
      <c r="I44" s="454"/>
      <c r="J44" s="454"/>
      <c r="K44" s="454"/>
      <c r="L44" s="454"/>
      <c r="M44" s="454"/>
      <c r="N44" s="454"/>
      <c r="O44" s="454"/>
      <c r="P44" s="454"/>
      <c r="Q44" s="454"/>
      <c r="R44" s="454"/>
      <c r="S44" s="454"/>
      <c r="T44" s="454"/>
      <c r="U44" s="454"/>
      <c r="V44" s="454"/>
      <c r="W44" s="454"/>
      <c r="X44" s="454"/>
      <c r="Y44" s="454"/>
      <c r="Z44" s="454"/>
      <c r="AA44" s="454"/>
      <c r="AB44" s="454">
        <v>520545</v>
      </c>
      <c r="AC44" s="454">
        <v>521304.99999999994</v>
      </c>
      <c r="AD44" s="454">
        <v>0.5</v>
      </c>
      <c r="AE44" s="454">
        <v>44175</v>
      </c>
      <c r="AF44" s="454">
        <v>49999.999999999993</v>
      </c>
      <c r="AG44" s="454">
        <v>0</v>
      </c>
      <c r="AH44" s="454">
        <v>49999.999999999993</v>
      </c>
      <c r="AI44" s="454">
        <v>20000</v>
      </c>
      <c r="AJ44" s="454">
        <v>927675</v>
      </c>
      <c r="AK44" s="454">
        <v>75.043827545976455</v>
      </c>
      <c r="AL44" s="454">
        <v>267283560.29318911</v>
      </c>
      <c r="AM44" s="454">
        <v>288.12198269134029</v>
      </c>
      <c r="AN44" s="454">
        <v>35000.000000000007</v>
      </c>
      <c r="AO44" s="454"/>
      <c r="AP44" s="454" t="s">
        <v>5940</v>
      </c>
      <c r="AQ44" s="454">
        <v>2062379.7243987885</v>
      </c>
      <c r="AR44" s="454" t="s">
        <v>5940</v>
      </c>
      <c r="AS44" s="454">
        <v>936833.99999999988</v>
      </c>
      <c r="AT44" s="454">
        <v>75929666.738033935</v>
      </c>
      <c r="AU44" s="454">
        <v>0</v>
      </c>
      <c r="AV44" s="454">
        <v>75929666.738033935</v>
      </c>
      <c r="AW44" s="454">
        <v>81.049221887798637</v>
      </c>
      <c r="AX44" s="454">
        <v>143.07960933343188</v>
      </c>
      <c r="AY44" s="454"/>
      <c r="AZ44" s="454"/>
      <c r="BA44" s="454"/>
      <c r="BB44" s="454"/>
      <c r="BC44" s="454"/>
      <c r="BD44" s="454"/>
      <c r="BE44" s="454"/>
      <c r="BF44" s="454"/>
      <c r="BG44" s="454"/>
      <c r="BH44" s="454"/>
      <c r="BI44" s="454"/>
      <c r="BJ44" s="454"/>
      <c r="BK44" s="454"/>
      <c r="BL44" s="454"/>
    </row>
    <row r="45" spans="1:64">
      <c r="A45"/>
      <c r="D45" s="20">
        <v>2022</v>
      </c>
      <c r="E45" s="152"/>
      <c r="F45" s="454"/>
      <c r="G45" s="454"/>
      <c r="H45" s="454"/>
      <c r="I45" s="454"/>
      <c r="J45" s="454"/>
      <c r="K45" s="454"/>
      <c r="L45" s="454"/>
      <c r="M45" s="454"/>
      <c r="N45" s="454"/>
      <c r="O45" s="454"/>
      <c r="P45" s="454"/>
      <c r="Q45" s="454"/>
      <c r="R45" s="454"/>
      <c r="S45" s="454"/>
      <c r="T45" s="454"/>
      <c r="U45" s="454"/>
      <c r="V45" s="454"/>
      <c r="W45" s="454"/>
      <c r="X45" s="454"/>
      <c r="Y45" s="454"/>
      <c r="Z45" s="454"/>
      <c r="AA45" s="454"/>
      <c r="AB45" s="454">
        <v>520545</v>
      </c>
      <c r="AC45" s="454">
        <v>521304.99999999994</v>
      </c>
      <c r="AD45" s="454">
        <v>0.5</v>
      </c>
      <c r="AE45" s="454">
        <v>44175</v>
      </c>
      <c r="AF45" s="454">
        <v>49999.999999999993</v>
      </c>
      <c r="AG45" s="454">
        <v>0</v>
      </c>
      <c r="AH45" s="454">
        <v>49999.999999999993</v>
      </c>
      <c r="AI45" s="454">
        <v>20000</v>
      </c>
      <c r="AJ45" s="454">
        <v>927675</v>
      </c>
      <c r="AK45" s="454">
        <v>77.690036083919736</v>
      </c>
      <c r="AL45" s="454">
        <v>277867022.54460788</v>
      </c>
      <c r="AM45" s="454">
        <v>299.53057109936981</v>
      </c>
      <c r="AN45" s="454">
        <v>35000.000000000007</v>
      </c>
      <c r="AO45" s="454"/>
      <c r="AP45" s="454" t="s">
        <v>5940</v>
      </c>
      <c r="AQ45" s="454">
        <v>2186607.0194131914</v>
      </c>
      <c r="AR45" s="454" t="s">
        <v>5940</v>
      </c>
      <c r="AS45" s="454">
        <v>949144.99999999988</v>
      </c>
      <c r="AT45" s="454">
        <v>80745936.548726097</v>
      </c>
      <c r="AU45" s="454">
        <v>0</v>
      </c>
      <c r="AV45" s="454">
        <v>80745936.548726097</v>
      </c>
      <c r="AW45" s="454">
        <v>85.072287741837243</v>
      </c>
      <c r="AX45" s="454">
        <v>151.70551479645698</v>
      </c>
      <c r="AY45" s="454"/>
      <c r="AZ45" s="454"/>
      <c r="BA45" s="454"/>
      <c r="BB45" s="454"/>
      <c r="BC45" s="454"/>
      <c r="BD45" s="454"/>
      <c r="BE45" s="454"/>
      <c r="BF45" s="454"/>
      <c r="BG45" s="454"/>
      <c r="BH45" s="454"/>
      <c r="BI45" s="454"/>
      <c r="BJ45" s="454"/>
      <c r="BK45" s="454"/>
      <c r="BL45" s="454"/>
    </row>
    <row r="46" spans="1:64">
      <c r="A46"/>
      <c r="B46" s="36"/>
      <c r="D46" s="20">
        <v>2023</v>
      </c>
      <c r="E46" s="152"/>
      <c r="F46" s="454"/>
      <c r="G46" s="454"/>
      <c r="H46" s="454"/>
      <c r="I46" s="454"/>
      <c r="J46" s="454"/>
      <c r="K46" s="454"/>
      <c r="L46" s="454"/>
      <c r="M46" s="454"/>
      <c r="N46" s="454"/>
      <c r="O46" s="454"/>
      <c r="P46" s="454"/>
      <c r="Q46" s="454"/>
      <c r="R46" s="454"/>
      <c r="S46" s="454"/>
      <c r="T46" s="454"/>
      <c r="U46" s="454"/>
      <c r="V46" s="454"/>
      <c r="W46" s="454"/>
      <c r="X46" s="454"/>
      <c r="Y46" s="454"/>
      <c r="Z46" s="454"/>
      <c r="AA46" s="454"/>
      <c r="AB46" s="454">
        <v>520545</v>
      </c>
      <c r="AC46" s="454">
        <v>521304.99999999994</v>
      </c>
      <c r="AD46" s="454">
        <v>0.5</v>
      </c>
      <c r="AE46" s="454">
        <v>44175</v>
      </c>
      <c r="AF46" s="454">
        <v>49999.999999999993</v>
      </c>
      <c r="AG46" s="454">
        <v>0</v>
      </c>
      <c r="AH46" s="454">
        <v>49999.999999999993</v>
      </c>
      <c r="AI46" s="454">
        <v>20000</v>
      </c>
      <c r="AJ46" s="454">
        <v>927675</v>
      </c>
      <c r="AK46" s="454">
        <v>81.765738614061107</v>
      </c>
      <c r="AL46" s="454">
        <v>294167719.65795362</v>
      </c>
      <c r="AM46" s="454">
        <v>317.1021313045556</v>
      </c>
      <c r="AN46" s="454">
        <v>35000.000000000007</v>
      </c>
      <c r="AO46" s="454"/>
      <c r="AP46" s="454" t="s">
        <v>5940</v>
      </c>
      <c r="AQ46" s="454">
        <v>2318734.343881872</v>
      </c>
      <c r="AR46" s="454" t="s">
        <v>5940</v>
      </c>
      <c r="AS46" s="454">
        <v>946456.99999999988</v>
      </c>
      <c r="AT46" s="454">
        <v>85749910.270343766</v>
      </c>
      <c r="AU46" s="454">
        <v>0</v>
      </c>
      <c r="AV46" s="454">
        <v>85749910.270343766</v>
      </c>
      <c r="AW46" s="454">
        <v>90.600957328588379</v>
      </c>
      <c r="AX46" s="454">
        <v>160.88046953234166</v>
      </c>
      <c r="AY46" s="454"/>
      <c r="AZ46" s="454"/>
      <c r="BA46" s="454"/>
      <c r="BB46" s="454"/>
      <c r="BC46" s="454"/>
      <c r="BD46" s="454"/>
      <c r="BE46" s="454"/>
      <c r="BF46" s="454"/>
      <c r="BG46" s="454"/>
      <c r="BH46" s="454"/>
      <c r="BI46" s="454"/>
      <c r="BJ46" s="454"/>
      <c r="BK46" s="454"/>
      <c r="BL46" s="454"/>
    </row>
    <row r="47" spans="1:64">
      <c r="A47"/>
      <c r="D47" s="20">
        <v>2024</v>
      </c>
      <c r="E47" s="152"/>
      <c r="F47" s="454"/>
      <c r="G47" s="454"/>
      <c r="H47" s="454"/>
      <c r="I47" s="454"/>
      <c r="J47" s="454"/>
      <c r="K47" s="454"/>
      <c r="L47" s="454"/>
      <c r="M47" s="454"/>
      <c r="N47" s="454"/>
      <c r="O47" s="454"/>
      <c r="P47" s="454"/>
      <c r="Q47" s="454"/>
      <c r="R47" s="454"/>
      <c r="S47" s="454"/>
      <c r="T47" s="454"/>
      <c r="U47" s="454"/>
      <c r="V47" s="454"/>
      <c r="W47" s="454"/>
      <c r="X47" s="454"/>
      <c r="Y47" s="454"/>
      <c r="Z47" s="454"/>
      <c r="AA47" s="454"/>
      <c r="AB47" s="454">
        <v>520545</v>
      </c>
      <c r="AC47" s="454">
        <v>521304.99999999994</v>
      </c>
      <c r="AD47" s="454">
        <v>0.5</v>
      </c>
      <c r="AE47" s="454">
        <v>44175</v>
      </c>
      <c r="AF47" s="454">
        <v>49999.999999999993</v>
      </c>
      <c r="AG47" s="454">
        <v>0</v>
      </c>
      <c r="AH47" s="454">
        <v>49999.999999999993</v>
      </c>
      <c r="AI47" s="454">
        <v>20000</v>
      </c>
      <c r="AJ47" s="454">
        <v>927675</v>
      </c>
      <c r="AK47" s="454">
        <v>86.910100916791535</v>
      </c>
      <c r="AL47" s="454">
        <v>314742501.82568312</v>
      </c>
      <c r="AM47" s="454">
        <v>339.28100016243093</v>
      </c>
      <c r="AN47" s="454">
        <v>35000.000000000007</v>
      </c>
      <c r="AO47" s="454"/>
      <c r="AP47" s="454" t="s">
        <v>5940</v>
      </c>
      <c r="AQ47" s="454">
        <v>2459291.7924538283</v>
      </c>
      <c r="AR47" s="454" t="s">
        <v>5940</v>
      </c>
      <c r="AS47" s="454">
        <v>943768</v>
      </c>
      <c r="AT47" s="454">
        <v>89433881.817635193</v>
      </c>
      <c r="AU47" s="454">
        <v>0</v>
      </c>
      <c r="AV47" s="454">
        <v>89433881.817635193</v>
      </c>
      <c r="AW47" s="454">
        <v>94.762570692834672</v>
      </c>
      <c r="AX47" s="454">
        <v>170.64134632470544</v>
      </c>
      <c r="AY47" s="454"/>
      <c r="AZ47" s="454"/>
      <c r="BA47" s="454"/>
      <c r="BB47" s="454"/>
      <c r="BC47" s="454"/>
      <c r="BD47" s="454"/>
      <c r="BE47" s="454"/>
      <c r="BF47" s="454"/>
      <c r="BG47" s="454"/>
      <c r="BH47" s="454"/>
      <c r="BI47" s="454"/>
      <c r="BJ47" s="454"/>
      <c r="BK47" s="454"/>
      <c r="BL47" s="454"/>
    </row>
    <row r="48" spans="1:64">
      <c r="A48"/>
      <c r="D48" s="20">
        <v>2025</v>
      </c>
      <c r="E48" s="152"/>
      <c r="F48" s="454"/>
      <c r="G48" s="454"/>
      <c r="H48" s="454"/>
      <c r="I48" s="454"/>
      <c r="J48" s="454"/>
      <c r="K48" s="454"/>
      <c r="L48" s="454"/>
      <c r="M48" s="454"/>
      <c r="N48" s="454"/>
      <c r="O48" s="454"/>
      <c r="P48" s="454"/>
      <c r="Q48" s="454"/>
      <c r="R48" s="454"/>
      <c r="S48" s="454"/>
      <c r="T48" s="454"/>
      <c r="U48" s="454"/>
      <c r="V48" s="454"/>
      <c r="W48" s="454"/>
      <c r="X48" s="454"/>
      <c r="Y48" s="454"/>
      <c r="Z48" s="454"/>
      <c r="AA48" s="454"/>
      <c r="AB48" s="454">
        <v>520545</v>
      </c>
      <c r="AC48" s="454">
        <v>521304.99999999994</v>
      </c>
      <c r="AD48" s="454">
        <v>0.5</v>
      </c>
      <c r="AE48" s="454">
        <v>44175</v>
      </c>
      <c r="AF48" s="454">
        <v>49999.999999999993</v>
      </c>
      <c r="AG48" s="454">
        <v>0</v>
      </c>
      <c r="AH48" s="454">
        <v>49999.999999999993</v>
      </c>
      <c r="AI48" s="454">
        <v>20000</v>
      </c>
      <c r="AJ48" s="454">
        <v>927675</v>
      </c>
      <c r="AK48" s="454">
        <v>88.395529749951308</v>
      </c>
      <c r="AL48" s="454">
        <v>320683447.05259794</v>
      </c>
      <c r="AM48" s="454">
        <v>345.68512361829085</v>
      </c>
      <c r="AN48" s="454">
        <v>35000.000000000007</v>
      </c>
      <c r="AO48" s="454"/>
      <c r="AP48" s="454" t="s">
        <v>5940</v>
      </c>
      <c r="AQ48" s="454">
        <v>2608846.7719646115</v>
      </c>
      <c r="AR48" s="454" t="s">
        <v>5940</v>
      </c>
      <c r="AS48" s="454">
        <v>943579.99999999988</v>
      </c>
      <c r="AT48" s="454">
        <v>93154747.852680519</v>
      </c>
      <c r="AU48" s="454">
        <v>0</v>
      </c>
      <c r="AV48" s="454">
        <v>93154747.852680519</v>
      </c>
      <c r="AW48" s="454">
        <v>98.724801132580737</v>
      </c>
      <c r="AX48" s="454">
        <v>181.02761522194717</v>
      </c>
      <c r="AY48" s="454"/>
      <c r="AZ48" s="454"/>
      <c r="BA48" s="454"/>
      <c r="BB48" s="454"/>
      <c r="BC48" s="454"/>
      <c r="BD48" s="454"/>
      <c r="BE48" s="454"/>
      <c r="BF48" s="454"/>
      <c r="BG48" s="454"/>
      <c r="BH48" s="454"/>
      <c r="BI48" s="454"/>
      <c r="BJ48" s="454"/>
      <c r="BK48" s="454"/>
      <c r="BL48" s="454"/>
    </row>
    <row r="49" spans="1:64">
      <c r="A49"/>
      <c r="D49" s="20">
        <v>2026</v>
      </c>
      <c r="E49" s="152"/>
      <c r="F49" s="454"/>
      <c r="G49" s="454"/>
      <c r="H49" s="454"/>
      <c r="I49" s="454"/>
      <c r="J49" s="454"/>
      <c r="K49" s="454"/>
      <c r="L49" s="454"/>
      <c r="M49" s="454"/>
      <c r="N49" s="454"/>
      <c r="O49" s="454"/>
      <c r="P49" s="454"/>
      <c r="Q49" s="454"/>
      <c r="R49" s="454"/>
      <c r="S49" s="454"/>
      <c r="T49" s="454"/>
      <c r="U49" s="454"/>
      <c r="V49" s="454"/>
      <c r="W49" s="454"/>
      <c r="X49" s="454"/>
      <c r="Y49" s="454"/>
      <c r="Z49" s="454"/>
      <c r="AA49" s="454"/>
      <c r="AB49" s="454">
        <v>520545</v>
      </c>
      <c r="AC49" s="454">
        <v>521304.99999999994</v>
      </c>
      <c r="AD49" s="454">
        <v>0.5</v>
      </c>
      <c r="AE49" s="454">
        <v>44175</v>
      </c>
      <c r="AF49" s="454">
        <v>49999.999999999993</v>
      </c>
      <c r="AG49" s="454">
        <v>0</v>
      </c>
      <c r="AH49" s="454">
        <v>49999.999999999993</v>
      </c>
      <c r="AI49" s="454">
        <v>20000</v>
      </c>
      <c r="AJ49" s="454">
        <v>927675</v>
      </c>
      <c r="AK49" s="454">
        <v>89.832246262430374</v>
      </c>
      <c r="AL49" s="454">
        <v>326429568.25120538</v>
      </c>
      <c r="AM49" s="454">
        <v>351.87923383858072</v>
      </c>
      <c r="AN49" s="454">
        <v>35000.000000000007</v>
      </c>
      <c r="AO49" s="454"/>
      <c r="AP49" s="454" t="s">
        <v>5940</v>
      </c>
      <c r="AQ49" s="454">
        <v>2766306.3461833466</v>
      </c>
      <c r="AR49" s="454" t="s">
        <v>5940</v>
      </c>
      <c r="AS49" s="454">
        <v>943390.99999999988</v>
      </c>
      <c r="AT49" s="454">
        <v>100941690.7029638</v>
      </c>
      <c r="AU49" s="454">
        <v>0</v>
      </c>
      <c r="AV49" s="454">
        <v>100941690.7029638</v>
      </c>
      <c r="AW49" s="454">
        <v>106.9987849184101</v>
      </c>
      <c r="AX49" s="454">
        <v>191.79084273299307</v>
      </c>
      <c r="AY49" s="454"/>
      <c r="AZ49" s="454"/>
      <c r="BA49" s="454"/>
      <c r="BB49" s="454"/>
      <c r="BC49" s="454"/>
      <c r="BD49" s="454"/>
      <c r="BE49" s="454"/>
      <c r="BF49" s="454"/>
      <c r="BG49" s="454"/>
      <c r="BH49" s="454"/>
      <c r="BI49" s="454"/>
      <c r="BJ49" s="454"/>
      <c r="BK49" s="454"/>
      <c r="BL49" s="454"/>
    </row>
    <row r="50" spans="1:64">
      <c r="A50"/>
      <c r="D50" s="20">
        <v>2027</v>
      </c>
      <c r="E50" s="152"/>
      <c r="F50" s="454"/>
      <c r="G50" s="454"/>
      <c r="H50" s="454"/>
      <c r="I50" s="454"/>
      <c r="J50" s="454"/>
      <c r="K50" s="454"/>
      <c r="L50" s="454"/>
      <c r="M50" s="454"/>
      <c r="N50" s="454"/>
      <c r="O50" s="454"/>
      <c r="P50" s="454"/>
      <c r="Q50" s="454"/>
      <c r="R50" s="454"/>
      <c r="S50" s="454"/>
      <c r="T50" s="454"/>
      <c r="U50" s="454"/>
      <c r="V50" s="454"/>
      <c r="W50" s="454"/>
      <c r="X50" s="454"/>
      <c r="Y50" s="454"/>
      <c r="Z50" s="454"/>
      <c r="AA50" s="454"/>
      <c r="AB50" s="454">
        <v>520545</v>
      </c>
      <c r="AC50" s="454">
        <v>521304.99999999994</v>
      </c>
      <c r="AD50" s="454">
        <v>0.5</v>
      </c>
      <c r="AE50" s="454">
        <v>44175</v>
      </c>
      <c r="AF50" s="454">
        <v>49999.999999999993</v>
      </c>
      <c r="AG50" s="454">
        <v>0</v>
      </c>
      <c r="AH50" s="454">
        <v>49999.999999999993</v>
      </c>
      <c r="AI50" s="454">
        <v>20000</v>
      </c>
      <c r="AJ50" s="454">
        <v>927675</v>
      </c>
      <c r="AK50" s="454">
        <v>91.598139300030468</v>
      </c>
      <c r="AL50" s="454">
        <v>333492224.89201927</v>
      </c>
      <c r="AM50" s="454">
        <v>359.49252151024797</v>
      </c>
      <c r="AN50" s="454">
        <v>35000.000000000007</v>
      </c>
      <c r="AO50" s="454"/>
      <c r="AP50" s="454" t="s">
        <v>5940</v>
      </c>
      <c r="AQ50" s="454">
        <v>2925264.3429603223</v>
      </c>
      <c r="AR50" s="454" t="s">
        <v>5940</v>
      </c>
      <c r="AS50" s="454">
        <v>913201.99999999977</v>
      </c>
      <c r="AT50" s="454">
        <v>103619288.49645995</v>
      </c>
      <c r="AU50" s="454">
        <v>873943.50086497306</v>
      </c>
      <c r="AV50" s="454">
        <v>102745344.99559498</v>
      </c>
      <c r="AW50" s="454">
        <v>112.51108188067373</v>
      </c>
      <c r="AX50" s="454">
        <v>202.81639819988254</v>
      </c>
      <c r="AY50" s="454"/>
      <c r="AZ50" s="454"/>
      <c r="BA50" s="454"/>
      <c r="BB50" s="454"/>
      <c r="BC50" s="454"/>
      <c r="BD50" s="454"/>
      <c r="BE50" s="454"/>
      <c r="BF50" s="454"/>
      <c r="BG50" s="454"/>
      <c r="BH50" s="454"/>
      <c r="BI50" s="454"/>
      <c r="BJ50" s="454"/>
      <c r="BK50" s="454"/>
      <c r="BL50" s="454"/>
    </row>
    <row r="51" spans="1:64">
      <c r="A51"/>
      <c r="D51" s="20">
        <v>2028</v>
      </c>
      <c r="E51" s="152"/>
      <c r="F51" s="454"/>
      <c r="G51" s="454"/>
      <c r="H51" s="454"/>
      <c r="I51" s="454"/>
      <c r="J51" s="454"/>
      <c r="K51" s="454"/>
      <c r="L51" s="454"/>
      <c r="M51" s="454"/>
      <c r="N51" s="454"/>
      <c r="O51" s="454"/>
      <c r="P51" s="454"/>
      <c r="Q51" s="454"/>
      <c r="R51" s="454"/>
      <c r="S51" s="454"/>
      <c r="T51" s="454"/>
      <c r="U51" s="454"/>
      <c r="V51" s="454"/>
      <c r="W51" s="454"/>
      <c r="X51" s="454"/>
      <c r="Y51" s="454"/>
      <c r="Z51" s="454"/>
      <c r="AA51" s="454"/>
      <c r="AB51" s="454">
        <v>520545</v>
      </c>
      <c r="AC51" s="454">
        <v>521304.99999999994</v>
      </c>
      <c r="AD51" s="454">
        <v>0.5</v>
      </c>
      <c r="AE51" s="454">
        <v>44175</v>
      </c>
      <c r="AF51" s="454">
        <v>49999.999999999993</v>
      </c>
      <c r="AG51" s="454">
        <v>0</v>
      </c>
      <c r="AH51" s="454">
        <v>49999.999999999993</v>
      </c>
      <c r="AI51" s="454">
        <v>20000</v>
      </c>
      <c r="AJ51" s="454">
        <v>927675</v>
      </c>
      <c r="AK51" s="454">
        <v>93.342633423820971</v>
      </c>
      <c r="AL51" s="454">
        <v>340469296.97164786</v>
      </c>
      <c r="AM51" s="454">
        <v>367.01355212940723</v>
      </c>
      <c r="AN51" s="454">
        <v>35000.000000000007</v>
      </c>
      <c r="AO51" s="454"/>
      <c r="AP51" s="454" t="s">
        <v>5940</v>
      </c>
      <c r="AQ51" s="454">
        <v>3093615.2271388914</v>
      </c>
      <c r="AR51" s="454" t="s">
        <v>5940</v>
      </c>
      <c r="AS51" s="454">
        <v>913013.99999999988</v>
      </c>
      <c r="AT51" s="454">
        <v>108340673.28316857</v>
      </c>
      <c r="AU51" s="454">
        <v>924078.45279619703</v>
      </c>
      <c r="AV51" s="454">
        <v>107416594.83037238</v>
      </c>
      <c r="AW51" s="454">
        <v>117.65054515086558</v>
      </c>
      <c r="AX51" s="454">
        <v>214.49375237323338</v>
      </c>
      <c r="AY51" s="454"/>
      <c r="AZ51" s="454"/>
      <c r="BA51" s="454"/>
      <c r="BB51" s="454"/>
      <c r="BC51" s="454"/>
      <c r="BD51" s="454"/>
      <c r="BE51" s="454"/>
      <c r="BF51" s="454"/>
      <c r="BG51" s="454"/>
      <c r="BH51" s="454"/>
      <c r="BI51" s="454"/>
      <c r="BJ51" s="454"/>
      <c r="BK51" s="454"/>
      <c r="BL51" s="454"/>
    </row>
    <row r="52" spans="1:64">
      <c r="A52"/>
      <c r="D52" s="20">
        <v>2029</v>
      </c>
      <c r="E52" s="152"/>
      <c r="F52" s="454"/>
      <c r="G52" s="454"/>
      <c r="H52" s="454"/>
      <c r="I52" s="454"/>
      <c r="J52" s="454"/>
      <c r="K52" s="454"/>
      <c r="L52" s="454"/>
      <c r="M52" s="454"/>
      <c r="N52" s="454"/>
      <c r="O52" s="454"/>
      <c r="P52" s="454"/>
      <c r="Q52" s="454"/>
      <c r="R52" s="454"/>
      <c r="S52" s="454"/>
      <c r="T52" s="454"/>
      <c r="U52" s="454"/>
      <c r="V52" s="454"/>
      <c r="W52" s="454"/>
      <c r="X52" s="454"/>
      <c r="Y52" s="454"/>
      <c r="Z52" s="454"/>
      <c r="AA52" s="454"/>
      <c r="AB52" s="454">
        <v>520545</v>
      </c>
      <c r="AC52" s="454">
        <v>521304.99999999994</v>
      </c>
      <c r="AD52" s="454">
        <v>0.5</v>
      </c>
      <c r="AE52" s="454">
        <v>44175</v>
      </c>
      <c r="AF52" s="454">
        <v>49999.999999999993</v>
      </c>
      <c r="AG52" s="454">
        <v>0</v>
      </c>
      <c r="AH52" s="454">
        <v>49999.999999999993</v>
      </c>
      <c r="AI52" s="454">
        <v>20000</v>
      </c>
      <c r="AJ52" s="454">
        <v>927675</v>
      </c>
      <c r="AK52" s="454">
        <v>95.08298924313867</v>
      </c>
      <c r="AL52" s="454">
        <v>347429817.97884768</v>
      </c>
      <c r="AM52" s="454">
        <v>374.51674129285328</v>
      </c>
      <c r="AN52" s="454">
        <v>35000.000000000007</v>
      </c>
      <c r="AO52" s="454"/>
      <c r="AP52" s="454" t="s">
        <v>5940</v>
      </c>
      <c r="AQ52" s="454">
        <v>3271929.7922185287</v>
      </c>
      <c r="AR52" s="454" t="s">
        <v>5940</v>
      </c>
      <c r="AS52" s="454">
        <v>912825</v>
      </c>
      <c r="AT52" s="454">
        <v>113654955.74129006</v>
      </c>
      <c r="AU52" s="454">
        <v>977170.71510250506</v>
      </c>
      <c r="AV52" s="454">
        <v>112677785.02618757</v>
      </c>
      <c r="AW52" s="454">
        <v>123.43853972687818</v>
      </c>
      <c r="AX52" s="454">
        <v>226.86253165368666</v>
      </c>
      <c r="AY52" s="454"/>
      <c r="AZ52" s="454"/>
      <c r="BA52" s="454"/>
      <c r="BB52" s="454"/>
      <c r="BC52" s="454"/>
      <c r="BD52" s="454"/>
      <c r="BE52" s="454"/>
      <c r="BF52" s="454"/>
      <c r="BG52" s="454"/>
      <c r="BH52" s="454"/>
      <c r="BI52" s="454"/>
      <c r="BJ52" s="454"/>
      <c r="BK52" s="454"/>
      <c r="BL52" s="454"/>
    </row>
    <row r="53" spans="1:64">
      <c r="A53"/>
      <c r="B53" s="36"/>
      <c r="D53" s="20">
        <v>2030</v>
      </c>
      <c r="E53" s="152"/>
      <c r="F53" s="454"/>
      <c r="G53" s="454"/>
      <c r="H53" s="454"/>
      <c r="I53" s="454"/>
      <c r="J53" s="454"/>
      <c r="K53" s="454"/>
      <c r="L53" s="454"/>
      <c r="M53" s="454"/>
      <c r="N53" s="454"/>
      <c r="O53" s="454"/>
      <c r="P53" s="454"/>
      <c r="Q53" s="454"/>
      <c r="R53" s="454"/>
      <c r="S53" s="454"/>
      <c r="T53" s="454"/>
      <c r="U53" s="454"/>
      <c r="V53" s="454"/>
      <c r="W53" s="454"/>
      <c r="X53" s="454"/>
      <c r="Y53" s="454"/>
      <c r="Z53" s="454"/>
      <c r="AA53" s="454"/>
      <c r="AB53" s="454">
        <v>520545</v>
      </c>
      <c r="AC53" s="454">
        <v>521304.99999999994</v>
      </c>
      <c r="AD53" s="454">
        <v>0.5</v>
      </c>
      <c r="AE53" s="454">
        <v>44175</v>
      </c>
      <c r="AF53" s="454">
        <v>49999.999999999993</v>
      </c>
      <c r="AG53" s="454">
        <v>0</v>
      </c>
      <c r="AH53" s="454">
        <v>49999.999999999993</v>
      </c>
      <c r="AI53" s="454">
        <v>20000</v>
      </c>
      <c r="AJ53" s="454">
        <v>927675</v>
      </c>
      <c r="AK53" s="454">
        <v>100.25824003632094</v>
      </c>
      <c r="AL53" s="454">
        <v>368128138.09455562</v>
      </c>
      <c r="AM53" s="454">
        <v>396.82877957749815</v>
      </c>
      <c r="AN53" s="454">
        <v>35000.000000000007</v>
      </c>
      <c r="AO53" s="454"/>
      <c r="AP53" s="454" t="s">
        <v>5940</v>
      </c>
      <c r="AQ53" s="454">
        <v>3460814.4518127367</v>
      </c>
      <c r="AR53" s="454" t="s">
        <v>5940</v>
      </c>
      <c r="AS53" s="454">
        <v>912637</v>
      </c>
      <c r="AT53" s="454">
        <v>119264299.42894846</v>
      </c>
      <c r="AU53" s="454">
        <v>1033399.8609023649</v>
      </c>
      <c r="AV53" s="454">
        <v>118230899.56804609</v>
      </c>
      <c r="AW53" s="454">
        <v>129.54865907041474</v>
      </c>
      <c r="AX53" s="454">
        <v>239.964836314488</v>
      </c>
      <c r="AY53" s="454"/>
      <c r="AZ53" s="454"/>
      <c r="BA53" s="454"/>
      <c r="BB53" s="454"/>
      <c r="BC53" s="454"/>
      <c r="BD53" s="454"/>
      <c r="BE53" s="454"/>
      <c r="BF53" s="454"/>
      <c r="BG53" s="454"/>
      <c r="BH53" s="454"/>
      <c r="BI53" s="454"/>
      <c r="BJ53" s="454"/>
      <c r="BK53" s="454"/>
      <c r="BL53" s="454"/>
    </row>
    <row r="54" spans="1:64">
      <c r="A54"/>
    </row>
    <row r="55" spans="1:64">
      <c r="A55"/>
    </row>
    <row r="56" spans="1:64">
      <c r="A56"/>
    </row>
    <row r="57" spans="1:64">
      <c r="A57"/>
    </row>
    <row r="58" spans="1:64">
      <c r="A58"/>
    </row>
    <row r="59" spans="1:64">
      <c r="A59"/>
    </row>
    <row r="60" spans="1:64">
      <c r="A60"/>
    </row>
    <row r="61" spans="1:64">
      <c r="A61"/>
    </row>
    <row r="62" spans="1:64">
      <c r="A62"/>
    </row>
    <row r="63" spans="1:64">
      <c r="A63"/>
    </row>
    <row r="64" spans="1:64">
      <c r="A64"/>
    </row>
    <row r="65" customFormat="1"/>
    <row r="66" customFormat="1"/>
    <row r="67" customFormat="1"/>
    <row r="68" customFormat="1"/>
    <row r="69" customFormat="1"/>
    <row r="70" customFormat="1"/>
    <row r="71" customFormat="1"/>
    <row r="72" customFormat="1"/>
    <row r="73" customFormat="1"/>
    <row r="74" customFormat="1"/>
    <row r="75" customFormat="1"/>
    <row r="76" customFormat="1"/>
    <row r="77" customFormat="1"/>
    <row r="78" customFormat="1"/>
    <row r="79" customFormat="1"/>
    <row r="80" customFormat="1"/>
    <row r="81" spans="1:64">
      <c r="A81"/>
      <c r="C81"/>
      <c r="D81"/>
      <c r="E81"/>
      <c r="F81"/>
      <c r="G81"/>
      <c r="H81"/>
      <c r="I81"/>
      <c r="J81"/>
      <c r="K81"/>
      <c r="L81"/>
      <c r="M81"/>
      <c r="N81"/>
      <c r="O81"/>
      <c r="P81"/>
      <c r="Q81"/>
      <c r="R81"/>
      <c r="S81"/>
      <c r="T81"/>
      <c r="U81"/>
      <c r="V81"/>
      <c r="W81"/>
      <c r="X81"/>
      <c r="Y81"/>
      <c r="Z81"/>
      <c r="AA81"/>
      <c r="AB81"/>
      <c r="AC81"/>
      <c r="AD81"/>
      <c r="AE81"/>
      <c r="AF81"/>
      <c r="AG81"/>
      <c r="AH81"/>
      <c r="AI81"/>
      <c r="AJ81"/>
      <c r="AK81"/>
      <c r="AL81"/>
      <c r="AM81"/>
      <c r="AN81"/>
      <c r="AO81"/>
      <c r="AP81"/>
      <c r="AQ81"/>
      <c r="AR81"/>
      <c r="AS81"/>
      <c r="AT81"/>
      <c r="AU81"/>
      <c r="AV81"/>
      <c r="AW81"/>
      <c r="AX81"/>
      <c r="AY81"/>
      <c r="AZ81"/>
      <c r="BA81"/>
      <c r="BB81"/>
      <c r="BC81"/>
      <c r="BD81"/>
      <c r="BE81"/>
      <c r="BF81"/>
      <c r="BG81"/>
      <c r="BH81"/>
      <c r="BI81"/>
      <c r="BJ81"/>
      <c r="BK81"/>
      <c r="BL81"/>
    </row>
    <row r="82" spans="1:64">
      <c r="A82"/>
      <c r="B82" s="36"/>
      <c r="C82"/>
      <c r="D82"/>
      <c r="E82"/>
      <c r="F82"/>
      <c r="G82"/>
      <c r="H82"/>
      <c r="I82"/>
      <c r="J82"/>
      <c r="K82"/>
      <c r="L82"/>
      <c r="M82"/>
      <c r="N82"/>
      <c r="O82"/>
      <c r="P82"/>
      <c r="Q82"/>
      <c r="R82"/>
      <c r="S82"/>
      <c r="T82"/>
      <c r="U82"/>
      <c r="V82"/>
      <c r="W82"/>
      <c r="X82"/>
      <c r="Y82"/>
      <c r="Z82"/>
      <c r="AA82"/>
      <c r="AB82"/>
      <c r="AC82"/>
      <c r="AD82"/>
      <c r="AE82"/>
      <c r="AF82"/>
      <c r="AG82"/>
      <c r="AH82"/>
      <c r="AI82"/>
      <c r="AJ82"/>
      <c r="AK82"/>
      <c r="AL82"/>
      <c r="AM82"/>
      <c r="AN82"/>
      <c r="AO82"/>
      <c r="AP82"/>
      <c r="AQ82"/>
      <c r="AR82"/>
      <c r="AS82"/>
      <c r="AT82"/>
      <c r="AU82"/>
      <c r="AV82"/>
      <c r="AW82"/>
      <c r="AX82"/>
      <c r="AY82"/>
      <c r="AZ82"/>
      <c r="BA82"/>
      <c r="BB82"/>
      <c r="BC82"/>
      <c r="BD82"/>
      <c r="BE82"/>
      <c r="BF82"/>
      <c r="BG82"/>
      <c r="BH82"/>
      <c r="BI82"/>
      <c r="BJ82"/>
      <c r="BK82"/>
      <c r="BL82"/>
    </row>
    <row r="83" spans="1:64">
      <c r="A83"/>
      <c r="C83"/>
      <c r="D83"/>
      <c r="E83"/>
      <c r="F83"/>
      <c r="G83"/>
      <c r="H83"/>
      <c r="I83"/>
      <c r="J83"/>
      <c r="K83"/>
      <c r="L83"/>
      <c r="M83"/>
      <c r="N83"/>
      <c r="O83"/>
      <c r="P83"/>
      <c r="Q83"/>
      <c r="R83"/>
      <c r="S83"/>
      <c r="T83"/>
      <c r="U83"/>
      <c r="V83"/>
      <c r="W83"/>
      <c r="X83"/>
      <c r="Y83"/>
      <c r="Z83"/>
      <c r="AA83"/>
      <c r="AB83"/>
      <c r="AC83"/>
      <c r="AD83"/>
      <c r="AE83"/>
      <c r="AF83"/>
      <c r="AG83"/>
      <c r="AH83"/>
      <c r="AI83"/>
      <c r="AJ83"/>
      <c r="AK83"/>
      <c r="AL83"/>
      <c r="AM83"/>
      <c r="AN83"/>
      <c r="AO83"/>
      <c r="AP83"/>
      <c r="AQ83"/>
      <c r="AR83"/>
      <c r="AS83"/>
      <c r="AT83"/>
      <c r="AU83"/>
      <c r="AV83"/>
      <c r="AW83"/>
      <c r="AX83"/>
      <c r="AY83"/>
      <c r="AZ83"/>
      <c r="BA83"/>
      <c r="BB83"/>
      <c r="BC83"/>
      <c r="BD83"/>
      <c r="BE83"/>
      <c r="BF83"/>
      <c r="BG83"/>
      <c r="BH83"/>
      <c r="BI83"/>
      <c r="BJ83"/>
      <c r="BK83"/>
      <c r="BL83"/>
    </row>
    <row r="84" spans="1:64">
      <c r="A84"/>
      <c r="C84"/>
      <c r="D84"/>
      <c r="E84"/>
      <c r="F84"/>
      <c r="G84"/>
      <c r="H84"/>
      <c r="I84"/>
      <c r="J84"/>
      <c r="K84"/>
      <c r="L84"/>
      <c r="M84"/>
      <c r="N84"/>
      <c r="O84"/>
      <c r="P84"/>
      <c r="Q84"/>
      <c r="R84"/>
      <c r="S84"/>
      <c r="T84"/>
      <c r="U84"/>
      <c r="V84"/>
      <c r="W84"/>
      <c r="X84"/>
      <c r="Y84"/>
      <c r="Z84"/>
      <c r="AA84"/>
      <c r="AB84"/>
      <c r="AC84"/>
      <c r="AD84"/>
      <c r="AE84"/>
      <c r="AF84"/>
      <c r="AG84"/>
      <c r="AH84"/>
      <c r="AI84"/>
      <c r="AJ84"/>
      <c r="AK84"/>
      <c r="AL84"/>
      <c r="AM84"/>
      <c r="AN84"/>
      <c r="AO84"/>
      <c r="AP84"/>
      <c r="AQ84"/>
      <c r="AR84"/>
      <c r="AS84"/>
      <c r="AT84"/>
      <c r="AU84"/>
      <c r="AV84"/>
      <c r="AW84"/>
      <c r="AX84"/>
      <c r="AY84"/>
      <c r="AZ84"/>
      <c r="BA84"/>
      <c r="BB84"/>
      <c r="BC84"/>
      <c r="BD84"/>
      <c r="BE84"/>
      <c r="BF84"/>
      <c r="BG84"/>
      <c r="BH84"/>
      <c r="BI84"/>
      <c r="BJ84"/>
      <c r="BK84"/>
      <c r="BL84"/>
    </row>
    <row r="85" spans="1:64">
      <c r="A85"/>
      <c r="C85"/>
      <c r="D85"/>
      <c r="E85"/>
      <c r="F85"/>
      <c r="G85"/>
      <c r="H85"/>
      <c r="I85"/>
      <c r="J85"/>
      <c r="K85"/>
      <c r="L85"/>
      <c r="M85"/>
      <c r="N85"/>
      <c r="O85"/>
      <c r="P85"/>
      <c r="Q85"/>
      <c r="R85"/>
      <c r="S85"/>
      <c r="T85"/>
      <c r="U85"/>
      <c r="V85"/>
      <c r="W85"/>
      <c r="X85"/>
      <c r="Y85"/>
      <c r="Z85"/>
      <c r="AA85"/>
      <c r="AB85"/>
      <c r="AC85"/>
      <c r="AD85"/>
      <c r="AE85"/>
      <c r="AF85"/>
      <c r="AG85"/>
      <c r="AH85"/>
      <c r="AI85"/>
      <c r="AJ85"/>
      <c r="AK85"/>
      <c r="AL85"/>
      <c r="AM85"/>
      <c r="AN85"/>
      <c r="AO85"/>
      <c r="AP85"/>
      <c r="AQ85"/>
      <c r="AR85"/>
      <c r="AS85"/>
      <c r="AT85"/>
      <c r="AU85"/>
      <c r="AV85"/>
      <c r="AW85"/>
      <c r="AX85"/>
      <c r="AY85"/>
      <c r="AZ85"/>
      <c r="BA85"/>
      <c r="BB85"/>
      <c r="BC85"/>
      <c r="BD85"/>
      <c r="BE85"/>
      <c r="BF85"/>
      <c r="BG85"/>
      <c r="BH85"/>
      <c r="BI85"/>
      <c r="BJ85"/>
      <c r="BK85"/>
      <c r="BL85"/>
    </row>
    <row r="86" spans="1:64">
      <c r="A86"/>
      <c r="C86"/>
      <c r="D86"/>
      <c r="E86"/>
      <c r="F86"/>
      <c r="G86"/>
      <c r="H86"/>
      <c r="I86"/>
      <c r="J86"/>
      <c r="K86"/>
      <c r="L86"/>
      <c r="M86"/>
      <c r="N86"/>
      <c r="O86"/>
      <c r="P86"/>
      <c r="Q86"/>
      <c r="R86"/>
      <c r="S86"/>
      <c r="T86"/>
      <c r="U86"/>
      <c r="V86"/>
      <c r="W86"/>
      <c r="X86"/>
      <c r="Y86"/>
      <c r="Z86"/>
      <c r="AA86"/>
      <c r="AB86"/>
      <c r="AC86"/>
      <c r="AD86"/>
      <c r="AE86"/>
      <c r="AF86"/>
      <c r="AG86"/>
      <c r="AH86"/>
      <c r="AI86"/>
      <c r="AJ86"/>
      <c r="AK86"/>
      <c r="AL86"/>
      <c r="AM86"/>
      <c r="AN86"/>
      <c r="AO86"/>
      <c r="AP86"/>
      <c r="AQ86"/>
      <c r="AR86"/>
      <c r="AS86"/>
      <c r="AT86"/>
      <c r="AU86"/>
      <c r="AV86"/>
      <c r="AW86"/>
      <c r="AX86"/>
      <c r="AY86"/>
      <c r="AZ86"/>
      <c r="BA86"/>
      <c r="BB86"/>
      <c r="BC86"/>
      <c r="BD86"/>
      <c r="BE86"/>
      <c r="BF86"/>
      <c r="BG86"/>
      <c r="BH86"/>
      <c r="BI86"/>
      <c r="BJ86"/>
      <c r="BK86"/>
      <c r="BL86"/>
    </row>
    <row r="87" spans="1:64">
      <c r="A87"/>
      <c r="C87"/>
      <c r="D87"/>
      <c r="E87"/>
      <c r="F87"/>
      <c r="G87"/>
      <c r="H87"/>
      <c r="I87"/>
      <c r="J87"/>
      <c r="K87"/>
      <c r="L87"/>
      <c r="M87"/>
      <c r="N87"/>
      <c r="O87"/>
      <c r="P87"/>
      <c r="Q87"/>
      <c r="R87"/>
      <c r="S87"/>
      <c r="T87"/>
      <c r="U87"/>
      <c r="V87"/>
      <c r="W87"/>
      <c r="X87"/>
      <c r="Y87"/>
      <c r="Z87"/>
      <c r="AA87"/>
      <c r="AB87"/>
      <c r="AC87"/>
      <c r="AD87"/>
      <c r="AE87"/>
      <c r="AF87"/>
      <c r="AG87"/>
      <c r="AH87"/>
      <c r="AI87"/>
      <c r="AJ87"/>
      <c r="AK87"/>
      <c r="AL87"/>
      <c r="AM87"/>
      <c r="AN87"/>
      <c r="AO87"/>
      <c r="AP87"/>
      <c r="AQ87"/>
      <c r="AR87"/>
      <c r="AS87"/>
      <c r="AT87"/>
      <c r="AU87"/>
      <c r="AV87"/>
      <c r="AW87"/>
      <c r="AX87"/>
      <c r="AY87"/>
      <c r="AZ87"/>
      <c r="BA87"/>
      <c r="BB87"/>
      <c r="BC87"/>
      <c r="BD87"/>
      <c r="BE87"/>
      <c r="BF87"/>
      <c r="BG87"/>
      <c r="BH87"/>
      <c r="BI87"/>
      <c r="BJ87"/>
      <c r="BK87"/>
      <c r="BL87"/>
    </row>
    <row r="88" spans="1:64">
      <c r="A88"/>
      <c r="C88"/>
      <c r="D88"/>
      <c r="E88"/>
      <c r="F88"/>
      <c r="G88"/>
      <c r="H88"/>
      <c r="I88"/>
      <c r="J88"/>
      <c r="K88"/>
      <c r="L88"/>
      <c r="M88"/>
      <c r="N88"/>
      <c r="O88"/>
      <c r="P88"/>
      <c r="Q88"/>
      <c r="R88"/>
      <c r="S88"/>
      <c r="T88"/>
      <c r="U88"/>
      <c r="V88"/>
      <c r="W88"/>
      <c r="X88"/>
      <c r="Y88"/>
      <c r="Z88"/>
      <c r="AA88"/>
      <c r="AB88"/>
      <c r="AC88"/>
      <c r="AD88"/>
      <c r="AE88"/>
      <c r="AF88"/>
      <c r="AG88"/>
      <c r="AH88"/>
      <c r="AI88"/>
      <c r="AJ88"/>
      <c r="AK88"/>
      <c r="AL88"/>
      <c r="AM88"/>
      <c r="AN88"/>
      <c r="AO88"/>
      <c r="AP88"/>
      <c r="AQ88"/>
      <c r="AR88"/>
      <c r="AS88"/>
      <c r="AT88"/>
      <c r="AU88"/>
      <c r="AV88"/>
      <c r="AW88"/>
      <c r="AX88"/>
      <c r="AY88"/>
      <c r="AZ88"/>
      <c r="BA88"/>
      <c r="BB88"/>
      <c r="BC88"/>
      <c r="BD88"/>
      <c r="BE88"/>
      <c r="BF88"/>
      <c r="BG88"/>
      <c r="BH88"/>
      <c r="BI88"/>
      <c r="BJ88"/>
      <c r="BK88"/>
      <c r="BL88"/>
    </row>
    <row r="89" spans="1:64">
      <c r="A89"/>
      <c r="C89"/>
      <c r="D89"/>
      <c r="E89"/>
      <c r="F89"/>
      <c r="G89"/>
      <c r="H89"/>
      <c r="I89"/>
      <c r="J89"/>
      <c r="K89"/>
      <c r="L89"/>
      <c r="M89"/>
      <c r="N89"/>
      <c r="O89"/>
      <c r="P89"/>
      <c r="Q89"/>
      <c r="R89"/>
      <c r="S89"/>
      <c r="T89"/>
      <c r="U89"/>
      <c r="V89"/>
      <c r="W89"/>
      <c r="X89"/>
      <c r="Y89"/>
      <c r="Z89"/>
      <c r="AA89"/>
      <c r="AB89"/>
      <c r="AC89"/>
      <c r="AD89"/>
      <c r="AE89"/>
      <c r="AF89"/>
      <c r="AG89"/>
      <c r="AH89"/>
      <c r="AI89"/>
      <c r="AJ89"/>
      <c r="AK89"/>
      <c r="AL89"/>
      <c r="AM89"/>
      <c r="AN89"/>
      <c r="AO89"/>
      <c r="AP89"/>
      <c r="AQ89"/>
      <c r="AR89"/>
      <c r="AS89"/>
      <c r="AT89"/>
      <c r="AU89"/>
      <c r="AV89"/>
      <c r="AW89"/>
      <c r="AX89"/>
      <c r="AY89"/>
      <c r="AZ89"/>
      <c r="BA89"/>
      <c r="BB89"/>
      <c r="BC89"/>
      <c r="BD89"/>
      <c r="BE89"/>
      <c r="BF89"/>
      <c r="BG89"/>
      <c r="BH89"/>
      <c r="BI89"/>
      <c r="BJ89"/>
      <c r="BK89"/>
      <c r="BL89"/>
    </row>
    <row r="90" spans="1:64">
      <c r="A90"/>
      <c r="C90"/>
      <c r="D90"/>
      <c r="E90"/>
      <c r="F90"/>
      <c r="G90"/>
      <c r="H90"/>
      <c r="I90"/>
      <c r="J90"/>
      <c r="K90"/>
      <c r="L90"/>
      <c r="M90"/>
      <c r="N90"/>
      <c r="O90"/>
      <c r="P90"/>
      <c r="Q90"/>
      <c r="R90"/>
      <c r="S90"/>
      <c r="T90"/>
      <c r="U90"/>
      <c r="V90"/>
      <c r="W90"/>
      <c r="X90"/>
      <c r="Y90"/>
      <c r="Z90"/>
      <c r="AA90"/>
      <c r="AB90"/>
      <c r="AC90"/>
      <c r="AD90"/>
      <c r="AE90"/>
      <c r="AF90"/>
      <c r="AG90"/>
      <c r="AH90"/>
      <c r="AI90"/>
      <c r="AJ90"/>
      <c r="AK90"/>
      <c r="AL90"/>
      <c r="AM90"/>
      <c r="AN90"/>
      <c r="AO90"/>
      <c r="AP90"/>
      <c r="AQ90"/>
      <c r="AR90"/>
      <c r="AS90"/>
      <c r="AT90"/>
      <c r="AU90"/>
      <c r="AV90"/>
      <c r="AW90"/>
      <c r="AX90"/>
      <c r="AY90"/>
      <c r="AZ90"/>
      <c r="BA90"/>
      <c r="BB90"/>
      <c r="BC90"/>
      <c r="BD90"/>
      <c r="BE90"/>
      <c r="BF90"/>
      <c r="BG90"/>
      <c r="BH90"/>
      <c r="BI90"/>
      <c r="BJ90"/>
      <c r="BK90"/>
      <c r="BL90"/>
    </row>
    <row r="91" spans="1:64">
      <c r="A91"/>
      <c r="C91"/>
      <c r="D91"/>
      <c r="E91"/>
      <c r="F91"/>
      <c r="G91"/>
      <c r="H91"/>
      <c r="I91"/>
      <c r="J91"/>
      <c r="K91"/>
      <c r="L91"/>
      <c r="M91"/>
      <c r="N91"/>
      <c r="O91"/>
      <c r="P91"/>
      <c r="Q91"/>
      <c r="R91"/>
      <c r="S91"/>
      <c r="T91"/>
      <c r="U91"/>
      <c r="V91"/>
      <c r="W91"/>
      <c r="X91"/>
      <c r="Y91"/>
      <c r="Z91"/>
      <c r="AA91"/>
      <c r="AB91"/>
      <c r="AC91"/>
      <c r="AD91"/>
      <c r="AE91"/>
      <c r="AF91"/>
      <c r="AG91"/>
      <c r="AH91"/>
      <c r="AI91"/>
      <c r="AJ91"/>
      <c r="AK91"/>
      <c r="AL91"/>
      <c r="AM91"/>
      <c r="AN91"/>
      <c r="AO91"/>
      <c r="AP91"/>
      <c r="AQ91"/>
      <c r="AR91"/>
      <c r="AS91"/>
      <c r="AT91"/>
      <c r="AU91"/>
      <c r="AV91"/>
      <c r="AW91"/>
      <c r="AX91"/>
      <c r="AY91"/>
      <c r="AZ91"/>
      <c r="BA91"/>
      <c r="BB91"/>
      <c r="BC91"/>
      <c r="BD91"/>
      <c r="BE91"/>
      <c r="BF91"/>
      <c r="BG91"/>
      <c r="BH91"/>
      <c r="BI91"/>
      <c r="BJ91"/>
      <c r="BK91"/>
      <c r="BL91"/>
    </row>
    <row r="92" spans="1:64">
      <c r="A92"/>
      <c r="C92"/>
      <c r="D92"/>
      <c r="E92"/>
      <c r="F92"/>
      <c r="G92"/>
      <c r="H92"/>
      <c r="I92"/>
      <c r="J92"/>
      <c r="K92"/>
      <c r="L92"/>
      <c r="M92"/>
      <c r="N92"/>
      <c r="O92"/>
      <c r="P92"/>
      <c r="Q92"/>
      <c r="R92"/>
      <c r="S92"/>
      <c r="T92"/>
      <c r="U92"/>
      <c r="V92"/>
      <c r="W92"/>
      <c r="X92"/>
      <c r="Y92"/>
      <c r="Z92"/>
      <c r="AA92"/>
      <c r="AB92"/>
      <c r="AC92"/>
      <c r="AD92"/>
      <c r="AE92"/>
      <c r="AF92"/>
      <c r="AG92"/>
      <c r="AH92"/>
      <c r="AI92"/>
      <c r="AJ92"/>
      <c r="AK92"/>
      <c r="AL92"/>
      <c r="AM92"/>
      <c r="AN92"/>
      <c r="AO92"/>
      <c r="AP92"/>
      <c r="AQ92"/>
      <c r="AR92"/>
      <c r="AS92"/>
      <c r="AT92"/>
      <c r="AU92"/>
      <c r="AV92"/>
      <c r="AW92"/>
      <c r="AX92"/>
      <c r="AY92"/>
      <c r="AZ92"/>
      <c r="BA92"/>
      <c r="BB92"/>
      <c r="BC92"/>
      <c r="BD92"/>
      <c r="BE92"/>
      <c r="BF92"/>
      <c r="BG92"/>
      <c r="BH92"/>
      <c r="BI92"/>
      <c r="BJ92"/>
      <c r="BK92"/>
      <c r="BL92"/>
    </row>
    <row r="93" spans="1:64">
      <c r="A93"/>
      <c r="C93"/>
      <c r="D93"/>
      <c r="E93"/>
      <c r="F93"/>
      <c r="G93"/>
      <c r="H93"/>
      <c r="I93"/>
      <c r="J93"/>
      <c r="K93"/>
      <c r="L93"/>
      <c r="M93"/>
      <c r="N93"/>
      <c r="O93"/>
      <c r="P93"/>
      <c r="Q93"/>
      <c r="R93"/>
      <c r="S93"/>
      <c r="T93"/>
      <c r="U93"/>
      <c r="V93"/>
      <c r="W93"/>
      <c r="X93"/>
      <c r="Y93"/>
      <c r="Z93"/>
      <c r="AA93"/>
      <c r="AB93"/>
      <c r="AC93"/>
      <c r="AD93"/>
      <c r="AE93"/>
      <c r="AF93"/>
      <c r="AG93"/>
      <c r="AH93"/>
      <c r="AI93"/>
      <c r="AJ93"/>
      <c r="AK93"/>
      <c r="AL93"/>
      <c r="AM93"/>
      <c r="AN93"/>
      <c r="AO93"/>
      <c r="AP93"/>
      <c r="AQ93"/>
      <c r="AR93"/>
      <c r="AS93"/>
      <c r="AT93"/>
      <c r="AU93"/>
      <c r="AV93"/>
      <c r="AW93"/>
      <c r="AX93"/>
      <c r="AY93"/>
      <c r="AZ93"/>
      <c r="BA93"/>
      <c r="BB93"/>
      <c r="BC93"/>
      <c r="BD93"/>
      <c r="BE93"/>
      <c r="BF93"/>
      <c r="BG93"/>
      <c r="BH93"/>
      <c r="BI93"/>
      <c r="BJ93"/>
      <c r="BK93"/>
      <c r="BL93"/>
    </row>
    <row r="94" spans="1:64">
      <c r="A94"/>
      <c r="C94"/>
      <c r="D94"/>
      <c r="E94"/>
      <c r="F94"/>
      <c r="G94"/>
      <c r="H94"/>
      <c r="I94"/>
      <c r="J94"/>
      <c r="K94"/>
      <c r="L94"/>
      <c r="M94"/>
      <c r="N94"/>
      <c r="O94"/>
      <c r="P94"/>
      <c r="Q94"/>
      <c r="R94"/>
      <c r="S94"/>
      <c r="T94"/>
      <c r="U94"/>
      <c r="V94"/>
      <c r="W94"/>
      <c r="X94"/>
      <c r="Y94"/>
      <c r="Z94"/>
      <c r="AA94"/>
      <c r="AB94"/>
      <c r="AC94"/>
      <c r="AD94"/>
      <c r="AE94"/>
      <c r="AF94"/>
      <c r="AG94"/>
      <c r="AH94"/>
      <c r="AI94"/>
      <c r="AJ94"/>
      <c r="AK94"/>
      <c r="AL94"/>
      <c r="AM94"/>
      <c r="AN94"/>
      <c r="AO94"/>
      <c r="AP94"/>
      <c r="AQ94"/>
      <c r="AR94"/>
      <c r="AS94"/>
      <c r="AT94"/>
      <c r="AU94"/>
      <c r="AV94"/>
      <c r="AW94"/>
      <c r="AX94"/>
      <c r="AY94"/>
      <c r="AZ94"/>
      <c r="BA94"/>
      <c r="BB94"/>
      <c r="BC94"/>
      <c r="BD94"/>
      <c r="BE94"/>
      <c r="BF94"/>
      <c r="BG94"/>
      <c r="BH94"/>
      <c r="BI94"/>
      <c r="BJ94"/>
      <c r="BK94"/>
      <c r="BL94"/>
    </row>
    <row r="95" spans="1:64">
      <c r="A95"/>
      <c r="C95"/>
      <c r="D95"/>
      <c r="E95"/>
      <c r="F95"/>
      <c r="G95"/>
      <c r="H95"/>
      <c r="I95"/>
      <c r="J95"/>
      <c r="K95"/>
      <c r="L95"/>
      <c r="M95"/>
      <c r="N95"/>
      <c r="O95"/>
      <c r="P95"/>
      <c r="Q95"/>
      <c r="R95"/>
      <c r="S95"/>
      <c r="T95"/>
      <c r="U95"/>
      <c r="V95"/>
      <c r="W95"/>
      <c r="X95"/>
      <c r="Y95"/>
      <c r="Z95"/>
      <c r="AA95"/>
      <c r="AB95"/>
      <c r="AC95"/>
      <c r="AD95"/>
      <c r="AE95"/>
      <c r="AF95"/>
      <c r="AG95"/>
      <c r="AH95"/>
      <c r="AI95"/>
      <c r="AJ95"/>
      <c r="AK95"/>
      <c r="AL95"/>
      <c r="AM95"/>
      <c r="AN95"/>
      <c r="AO95"/>
      <c r="AP95"/>
      <c r="AQ95"/>
      <c r="AR95"/>
      <c r="AS95"/>
      <c r="AT95"/>
      <c r="AU95"/>
      <c r="AV95"/>
      <c r="AW95"/>
      <c r="AX95"/>
      <c r="AY95"/>
      <c r="AZ95"/>
      <c r="BA95"/>
      <c r="BB95"/>
      <c r="BC95"/>
      <c r="BD95"/>
      <c r="BE95"/>
      <c r="BF95"/>
      <c r="BG95"/>
      <c r="BH95"/>
      <c r="BI95"/>
      <c r="BJ95"/>
      <c r="BK95"/>
      <c r="BL95"/>
    </row>
    <row r="96" spans="1:64">
      <c r="A96"/>
      <c r="C96"/>
      <c r="D96"/>
      <c r="E96"/>
      <c r="F96"/>
      <c r="G96"/>
      <c r="H96"/>
      <c r="I96"/>
      <c r="J96"/>
      <c r="K96"/>
      <c r="L96"/>
      <c r="M96"/>
      <c r="N96"/>
      <c r="O96"/>
      <c r="P96"/>
      <c r="Q96"/>
      <c r="R96"/>
      <c r="S96"/>
      <c r="T96"/>
      <c r="U96"/>
      <c r="V96"/>
      <c r="W96"/>
      <c r="X96"/>
      <c r="Y96"/>
      <c r="Z96"/>
      <c r="AA96"/>
      <c r="AB96"/>
      <c r="AC96"/>
      <c r="AD96"/>
      <c r="AE96"/>
      <c r="AF96"/>
      <c r="AG96"/>
      <c r="AH96"/>
      <c r="AI96"/>
      <c r="AJ96"/>
      <c r="AK96"/>
      <c r="AL96"/>
      <c r="AM96"/>
      <c r="AN96"/>
      <c r="AO96"/>
      <c r="AP96"/>
      <c r="AQ96"/>
      <c r="AR96"/>
      <c r="AS96"/>
      <c r="AT96"/>
      <c r="AU96"/>
      <c r="AV96"/>
      <c r="AW96"/>
      <c r="AX96"/>
      <c r="AY96"/>
      <c r="AZ96"/>
      <c r="BA96"/>
      <c r="BB96"/>
      <c r="BC96"/>
      <c r="BD96"/>
      <c r="BE96"/>
      <c r="BF96"/>
      <c r="BG96"/>
      <c r="BH96"/>
      <c r="BI96"/>
      <c r="BJ96"/>
      <c r="BK96"/>
      <c r="BL96"/>
    </row>
    <row r="97" spans="1:64">
      <c r="A97"/>
      <c r="C97"/>
      <c r="D97"/>
      <c r="E97"/>
      <c r="F97"/>
      <c r="G97"/>
      <c r="H97"/>
      <c r="I97"/>
      <c r="J97"/>
      <c r="K97"/>
      <c r="L97"/>
      <c r="M97"/>
      <c r="N97"/>
      <c r="O97"/>
      <c r="P97"/>
      <c r="Q97"/>
      <c r="R97"/>
      <c r="S97"/>
      <c r="T97"/>
      <c r="U97"/>
      <c r="V97"/>
      <c r="W97"/>
      <c r="X97"/>
      <c r="Y97"/>
      <c r="Z97"/>
      <c r="AA97"/>
      <c r="AB97"/>
      <c r="AC97"/>
      <c r="AD97"/>
      <c r="AE97"/>
      <c r="AF97"/>
      <c r="AG97"/>
      <c r="AH97"/>
      <c r="AI97"/>
      <c r="AJ97"/>
      <c r="AK97"/>
      <c r="AL97"/>
      <c r="AM97"/>
      <c r="AN97"/>
      <c r="AO97"/>
      <c r="AP97"/>
      <c r="AQ97"/>
      <c r="AR97"/>
      <c r="AS97"/>
      <c r="AT97"/>
      <c r="AU97"/>
      <c r="AV97"/>
      <c r="AW97"/>
      <c r="AX97"/>
      <c r="AY97"/>
      <c r="AZ97"/>
      <c r="BA97"/>
      <c r="BB97"/>
      <c r="BC97"/>
      <c r="BD97"/>
      <c r="BE97"/>
      <c r="BF97"/>
      <c r="BG97"/>
      <c r="BH97"/>
      <c r="BI97"/>
      <c r="BJ97"/>
      <c r="BK97"/>
      <c r="BL97"/>
    </row>
    <row r="98" spans="1:64">
      <c r="A98"/>
      <c r="C98"/>
      <c r="D98"/>
      <c r="E98"/>
      <c r="F98"/>
      <c r="G98"/>
      <c r="H98"/>
      <c r="I98"/>
      <c r="J98"/>
      <c r="K98"/>
      <c r="L98"/>
      <c r="M98"/>
      <c r="N98"/>
      <c r="O98"/>
      <c r="P98"/>
      <c r="Q98"/>
      <c r="R98"/>
      <c r="S98"/>
      <c r="T98"/>
      <c r="U98"/>
      <c r="V98"/>
      <c r="W98"/>
      <c r="X98"/>
      <c r="Y98"/>
      <c r="Z98"/>
      <c r="AA98"/>
      <c r="AB98"/>
      <c r="AC98"/>
      <c r="AD98"/>
      <c r="AE98"/>
      <c r="AF98"/>
      <c r="AG98"/>
      <c r="AH98"/>
      <c r="AI98"/>
      <c r="AJ98"/>
      <c r="AK98"/>
      <c r="AL98"/>
      <c r="AM98"/>
      <c r="AN98"/>
      <c r="AO98"/>
      <c r="AP98"/>
      <c r="AQ98"/>
      <c r="AR98"/>
      <c r="AS98"/>
      <c r="AT98"/>
      <c r="AU98"/>
      <c r="AV98"/>
      <c r="AW98"/>
      <c r="AX98"/>
      <c r="AY98"/>
      <c r="AZ98"/>
      <c r="BA98"/>
      <c r="BB98"/>
      <c r="BC98"/>
      <c r="BD98"/>
      <c r="BE98"/>
      <c r="BF98"/>
      <c r="BG98"/>
      <c r="BH98"/>
      <c r="BI98"/>
      <c r="BJ98"/>
      <c r="BK98"/>
      <c r="BL98"/>
    </row>
    <row r="99" spans="1:64">
      <c r="A99"/>
      <c r="C99"/>
      <c r="D99"/>
      <c r="E99"/>
      <c r="F99"/>
      <c r="G99"/>
      <c r="H99"/>
      <c r="I99"/>
      <c r="J99"/>
      <c r="K99"/>
      <c r="L99"/>
      <c r="M99"/>
      <c r="N99"/>
      <c r="O99"/>
      <c r="P99"/>
      <c r="Q99"/>
      <c r="R99"/>
      <c r="S99"/>
      <c r="T99"/>
      <c r="U99"/>
      <c r="V99"/>
      <c r="W99"/>
      <c r="X99"/>
      <c r="Y99"/>
      <c r="Z99"/>
      <c r="AA99"/>
      <c r="AB99"/>
      <c r="AC99"/>
      <c r="AD99"/>
      <c r="AE99"/>
      <c r="AF99"/>
      <c r="AG99"/>
      <c r="AH99"/>
      <c r="AI99"/>
      <c r="AJ99"/>
      <c r="AK99"/>
      <c r="AL99"/>
      <c r="AM99"/>
      <c r="AN99"/>
      <c r="AO99"/>
      <c r="AP99"/>
      <c r="AQ99"/>
      <c r="AR99"/>
      <c r="AS99"/>
      <c r="AT99"/>
      <c r="AU99"/>
      <c r="AV99"/>
      <c r="AW99"/>
      <c r="AX99"/>
      <c r="AY99"/>
      <c r="AZ99"/>
      <c r="BA99"/>
      <c r="BB99"/>
      <c r="BC99"/>
      <c r="BD99"/>
      <c r="BE99"/>
      <c r="BF99"/>
      <c r="BG99"/>
      <c r="BH99"/>
      <c r="BI99"/>
      <c r="BJ99"/>
      <c r="BK99"/>
      <c r="BL99"/>
    </row>
    <row r="100" spans="1:64">
      <c r="A100"/>
      <c r="C100"/>
      <c r="D100"/>
      <c r="E100"/>
      <c r="F100"/>
      <c r="G100"/>
      <c r="H100"/>
      <c r="I100"/>
      <c r="J100"/>
      <c r="K100"/>
      <c r="L100"/>
      <c r="M100"/>
      <c r="N100"/>
      <c r="O100"/>
      <c r="P100"/>
      <c r="Q100"/>
      <c r="R100"/>
      <c r="S100"/>
      <c r="T100"/>
      <c r="U100"/>
      <c r="V100"/>
      <c r="W100"/>
      <c r="X100"/>
      <c r="Y100"/>
      <c r="Z100"/>
      <c r="AA100"/>
      <c r="AB100"/>
      <c r="AC100"/>
      <c r="AD100"/>
      <c r="AE100"/>
      <c r="AF100"/>
      <c r="AG100"/>
      <c r="AH100"/>
      <c r="AI100"/>
      <c r="AJ100"/>
      <c r="AK100"/>
      <c r="AL100"/>
      <c r="AM100"/>
      <c r="AN100"/>
      <c r="AO100"/>
      <c r="AP100"/>
      <c r="AQ100"/>
      <c r="AR100"/>
      <c r="AS100"/>
      <c r="AT100"/>
      <c r="AU100"/>
      <c r="AV100"/>
      <c r="AW100"/>
      <c r="AX100"/>
      <c r="AY100"/>
      <c r="AZ100"/>
      <c r="BA100"/>
      <c r="BB100"/>
      <c r="BC100"/>
      <c r="BD100"/>
      <c r="BE100"/>
      <c r="BF100"/>
      <c r="BG100"/>
      <c r="BH100"/>
      <c r="BI100"/>
      <c r="BJ100"/>
      <c r="BK100"/>
      <c r="BL100"/>
    </row>
    <row r="101" spans="1:64">
      <c r="A101"/>
      <c r="C101"/>
      <c r="D101"/>
      <c r="E101"/>
      <c r="F101"/>
      <c r="G101"/>
      <c r="H101"/>
      <c r="I101"/>
      <c r="J101"/>
      <c r="K101"/>
      <c r="L101"/>
      <c r="M101"/>
      <c r="N101"/>
      <c r="O101"/>
      <c r="P101"/>
      <c r="Q101"/>
      <c r="R101"/>
      <c r="S101"/>
      <c r="T101"/>
      <c r="U101"/>
      <c r="V101"/>
      <c r="W101"/>
      <c r="X101"/>
      <c r="Y101"/>
      <c r="Z101"/>
      <c r="AA101"/>
      <c r="AB101"/>
      <c r="AC101"/>
      <c r="AD101"/>
      <c r="AE101"/>
      <c r="AF101"/>
      <c r="AG101"/>
      <c r="AH101"/>
      <c r="AI101"/>
      <c r="AJ101"/>
      <c r="AK101"/>
      <c r="AL101"/>
      <c r="AM101"/>
      <c r="AN101"/>
      <c r="AO101"/>
      <c r="AP101"/>
      <c r="AQ101"/>
      <c r="AR101"/>
      <c r="AS101"/>
      <c r="AT101"/>
      <c r="AU101"/>
      <c r="AV101"/>
      <c r="AW101"/>
      <c r="AX101"/>
      <c r="AY101"/>
      <c r="AZ101"/>
      <c r="BA101"/>
      <c r="BB101"/>
      <c r="BC101"/>
      <c r="BD101"/>
      <c r="BE101"/>
      <c r="BF101"/>
      <c r="BG101"/>
      <c r="BH101"/>
      <c r="BI101"/>
      <c r="BJ101"/>
      <c r="BK101"/>
      <c r="BL101"/>
    </row>
    <row r="102" spans="1:64">
      <c r="A102"/>
      <c r="C102"/>
      <c r="D102"/>
      <c r="E102"/>
      <c r="F102"/>
      <c r="G102"/>
      <c r="H102"/>
      <c r="I102"/>
      <c r="J102"/>
      <c r="K102"/>
      <c r="L102"/>
      <c r="M102"/>
      <c r="N102"/>
      <c r="O102"/>
      <c r="P102"/>
      <c r="Q102"/>
      <c r="R102"/>
      <c r="S102"/>
      <c r="T102"/>
      <c r="U102"/>
      <c r="V102"/>
      <c r="W102"/>
      <c r="X102"/>
      <c r="Y102"/>
      <c r="Z102"/>
      <c r="AA102"/>
      <c r="AB102"/>
      <c r="AC102"/>
      <c r="AD102"/>
      <c r="AE102"/>
      <c r="AF102"/>
      <c r="AG102"/>
      <c r="AH102"/>
      <c r="AI102"/>
      <c r="AJ102"/>
      <c r="AK102"/>
      <c r="AL102"/>
      <c r="AM102"/>
      <c r="AN102"/>
      <c r="AO102"/>
      <c r="AP102"/>
      <c r="AQ102"/>
      <c r="AR102"/>
      <c r="AS102"/>
      <c r="AT102"/>
      <c r="AU102"/>
      <c r="AV102"/>
      <c r="AW102"/>
      <c r="AX102"/>
      <c r="AY102"/>
      <c r="AZ102"/>
      <c r="BA102"/>
      <c r="BB102"/>
      <c r="BC102"/>
      <c r="BD102"/>
      <c r="BE102"/>
      <c r="BF102"/>
      <c r="BG102"/>
      <c r="BH102"/>
      <c r="BI102"/>
      <c r="BJ102"/>
      <c r="BK102"/>
      <c r="BL102"/>
    </row>
    <row r="103" spans="1:64">
      <c r="A103"/>
      <c r="B103" s="36"/>
      <c r="C103"/>
      <c r="D103"/>
      <c r="E103"/>
      <c r="F103"/>
      <c r="G103"/>
      <c r="H103"/>
      <c r="I103"/>
      <c r="J103"/>
      <c r="K103"/>
      <c r="L103"/>
      <c r="M103"/>
      <c r="N103"/>
      <c r="O103"/>
      <c r="P103"/>
      <c r="Q103"/>
      <c r="R103"/>
      <c r="S103"/>
      <c r="T103"/>
      <c r="U103"/>
      <c r="V103"/>
      <c r="W103"/>
      <c r="X103"/>
      <c r="Y103"/>
      <c r="Z103"/>
      <c r="AA103"/>
      <c r="AB103"/>
      <c r="AC103"/>
      <c r="AD103"/>
      <c r="AE103"/>
      <c r="AF103"/>
      <c r="AG103"/>
      <c r="AH103"/>
      <c r="AI103"/>
      <c r="AJ103"/>
      <c r="AK103"/>
      <c r="AL103"/>
      <c r="AM103"/>
      <c r="AN103"/>
      <c r="AO103"/>
      <c r="AP103"/>
      <c r="AQ103"/>
      <c r="AR103"/>
      <c r="AS103"/>
      <c r="AT103"/>
      <c r="AU103"/>
      <c r="AV103"/>
      <c r="AW103"/>
      <c r="AX103"/>
      <c r="AY103"/>
      <c r="AZ103"/>
      <c r="BA103"/>
      <c r="BB103"/>
      <c r="BC103"/>
      <c r="BD103"/>
      <c r="BE103"/>
      <c r="BF103"/>
      <c r="BG103"/>
      <c r="BH103"/>
      <c r="BI103"/>
      <c r="BJ103"/>
      <c r="BK103"/>
      <c r="BL103"/>
    </row>
    <row r="104" spans="1:64">
      <c r="A104"/>
      <c r="B104" s="36"/>
      <c r="C104"/>
      <c r="D104"/>
      <c r="E104"/>
      <c r="F104"/>
      <c r="G104"/>
      <c r="H104"/>
      <c r="I104"/>
      <c r="J104"/>
      <c r="K104"/>
      <c r="L104"/>
      <c r="M104"/>
      <c r="N104"/>
      <c r="O104"/>
      <c r="P104"/>
      <c r="Q104"/>
      <c r="R104"/>
      <c r="S104"/>
      <c r="T104"/>
      <c r="U104"/>
      <c r="V104"/>
      <c r="W104"/>
      <c r="X104"/>
      <c r="Y104"/>
      <c r="Z104"/>
      <c r="AA104"/>
      <c r="AB104"/>
      <c r="AC104"/>
      <c r="AD104"/>
      <c r="AE104"/>
      <c r="AF104"/>
      <c r="AG104"/>
      <c r="AH104"/>
      <c r="AI104"/>
      <c r="AJ104"/>
      <c r="AK104"/>
      <c r="AL104"/>
      <c r="AM104"/>
      <c r="AN104"/>
      <c r="AO104"/>
      <c r="AP104"/>
      <c r="AQ104"/>
      <c r="AR104"/>
      <c r="AS104"/>
      <c r="AT104"/>
      <c r="AU104"/>
      <c r="AV104"/>
      <c r="AW104"/>
      <c r="AX104"/>
      <c r="AY104"/>
      <c r="AZ104"/>
      <c r="BA104"/>
      <c r="BB104"/>
      <c r="BC104"/>
      <c r="BD104"/>
      <c r="BE104"/>
      <c r="BF104"/>
      <c r="BG104"/>
      <c r="BH104"/>
      <c r="BI104"/>
      <c r="BJ104"/>
      <c r="BK104"/>
      <c r="BL104"/>
    </row>
    <row r="105" spans="1:64">
      <c r="A105"/>
      <c r="C105"/>
      <c r="D105"/>
      <c r="E105"/>
      <c r="F105"/>
      <c r="G105"/>
      <c r="H105"/>
      <c r="I105"/>
      <c r="J105"/>
      <c r="K105"/>
      <c r="L105"/>
      <c r="M105"/>
      <c r="N105"/>
      <c r="O105"/>
      <c r="P105"/>
      <c r="Q105"/>
      <c r="R105"/>
      <c r="S105"/>
      <c r="T105"/>
      <c r="U105"/>
      <c r="V105"/>
      <c r="W105"/>
      <c r="X105"/>
      <c r="Y105"/>
      <c r="Z105"/>
      <c r="AA105"/>
      <c r="AB105"/>
      <c r="AC105"/>
      <c r="AD105"/>
      <c r="AE105"/>
      <c r="AF105"/>
      <c r="AG105"/>
      <c r="AH105"/>
      <c r="AI105"/>
      <c r="AJ105"/>
      <c r="AK105"/>
      <c r="AL105"/>
      <c r="AM105"/>
      <c r="AN105"/>
      <c r="AO105"/>
      <c r="AP105"/>
      <c r="AQ105"/>
      <c r="AR105"/>
      <c r="AS105"/>
      <c r="AT105"/>
      <c r="AU105"/>
      <c r="AV105"/>
      <c r="AW105"/>
      <c r="AX105"/>
      <c r="AY105"/>
      <c r="AZ105"/>
      <c r="BA105"/>
      <c r="BB105"/>
      <c r="BC105"/>
      <c r="BD105"/>
      <c r="BE105"/>
      <c r="BF105"/>
      <c r="BG105"/>
      <c r="BH105"/>
      <c r="BI105"/>
      <c r="BJ105"/>
      <c r="BK105"/>
      <c r="BL105"/>
    </row>
    <row r="106" spans="1:64">
      <c r="A106"/>
      <c r="C106"/>
      <c r="D106"/>
      <c r="E106"/>
      <c r="F106"/>
      <c r="G106"/>
      <c r="H106"/>
      <c r="I106"/>
      <c r="J106"/>
      <c r="K106"/>
      <c r="L106"/>
      <c r="M106"/>
      <c r="N106"/>
      <c r="O106"/>
      <c r="P106"/>
      <c r="Q106"/>
      <c r="R106"/>
      <c r="S106"/>
      <c r="T106"/>
      <c r="U106"/>
      <c r="V106"/>
      <c r="W106"/>
      <c r="X106"/>
      <c r="Y106"/>
      <c r="Z106"/>
      <c r="AA106"/>
      <c r="AB106"/>
      <c r="AC106"/>
      <c r="AD106"/>
      <c r="AE106"/>
      <c r="AF106"/>
      <c r="AG106"/>
      <c r="AH106"/>
      <c r="AI106"/>
      <c r="AJ106"/>
      <c r="AK106"/>
      <c r="AL106"/>
      <c r="AM106"/>
      <c r="AN106"/>
      <c r="AO106"/>
      <c r="AP106"/>
      <c r="AQ106"/>
      <c r="AR106"/>
      <c r="AS106"/>
      <c r="AT106"/>
      <c r="AU106"/>
      <c r="AV106"/>
      <c r="AW106"/>
      <c r="AX106"/>
      <c r="AY106"/>
      <c r="AZ106"/>
      <c r="BA106"/>
      <c r="BB106"/>
      <c r="BC106"/>
      <c r="BD106"/>
      <c r="BE106"/>
      <c r="BF106"/>
      <c r="BG106"/>
      <c r="BH106"/>
      <c r="BI106"/>
      <c r="BJ106"/>
      <c r="BK106"/>
      <c r="BL106"/>
    </row>
    <row r="107" spans="1:64">
      <c r="A107"/>
      <c r="C107"/>
      <c r="D107"/>
      <c r="E107"/>
      <c r="F107"/>
      <c r="G107"/>
      <c r="H107"/>
      <c r="I107"/>
      <c r="J107"/>
      <c r="K107"/>
      <c r="L107"/>
      <c r="M107"/>
      <c r="N107"/>
      <c r="O107"/>
      <c r="P107"/>
      <c r="Q107"/>
      <c r="R107"/>
      <c r="S107"/>
      <c r="T107"/>
      <c r="U107"/>
      <c r="V107"/>
      <c r="W107"/>
      <c r="X107"/>
      <c r="Y107"/>
      <c r="Z107"/>
      <c r="AA107"/>
      <c r="AB107"/>
      <c r="AC107"/>
      <c r="AD107"/>
      <c r="AE107"/>
      <c r="AF107"/>
      <c r="AG107"/>
      <c r="AH107"/>
      <c r="AI107"/>
      <c r="AJ107"/>
      <c r="AK107"/>
      <c r="AL107"/>
      <c r="AM107"/>
      <c r="AN107"/>
      <c r="AO107"/>
      <c r="AP107"/>
      <c r="AQ107"/>
      <c r="AR107"/>
      <c r="AS107"/>
      <c r="AT107"/>
      <c r="AU107"/>
      <c r="AV107"/>
      <c r="AW107"/>
      <c r="AX107"/>
      <c r="AY107"/>
      <c r="AZ107"/>
      <c r="BA107"/>
      <c r="BB107"/>
      <c r="BC107"/>
      <c r="BD107"/>
      <c r="BE107"/>
      <c r="BF107"/>
      <c r="BG107"/>
      <c r="BH107"/>
      <c r="BI107"/>
      <c r="BJ107"/>
      <c r="BK107"/>
      <c r="BL107"/>
    </row>
    <row r="108" spans="1:64">
      <c r="A108"/>
      <c r="B108" s="36"/>
      <c r="C108"/>
      <c r="D108"/>
      <c r="E108"/>
      <c r="F108"/>
      <c r="G108"/>
      <c r="H108"/>
      <c r="I108"/>
      <c r="J108"/>
      <c r="K108"/>
      <c r="L108"/>
      <c r="M108"/>
      <c r="N108"/>
      <c r="O108"/>
      <c r="P108"/>
      <c r="Q108"/>
      <c r="R108"/>
      <c r="S108"/>
      <c r="T108"/>
      <c r="U108"/>
      <c r="V108"/>
      <c r="W108"/>
      <c r="X108"/>
      <c r="Y108"/>
      <c r="Z108"/>
      <c r="AA108"/>
      <c r="AB108"/>
      <c r="AC108"/>
      <c r="AD108"/>
      <c r="AE108"/>
      <c r="AF108"/>
      <c r="AG108"/>
      <c r="AH108"/>
      <c r="AI108"/>
      <c r="AJ108"/>
      <c r="AK108"/>
      <c r="AL108"/>
      <c r="AM108"/>
      <c r="AN108"/>
      <c r="AO108"/>
      <c r="AP108"/>
      <c r="AQ108"/>
      <c r="AR108"/>
      <c r="AS108"/>
      <c r="AT108"/>
      <c r="AU108"/>
      <c r="AV108"/>
      <c r="AW108"/>
      <c r="AX108"/>
      <c r="AY108"/>
      <c r="AZ108"/>
      <c r="BA108"/>
      <c r="BB108"/>
      <c r="BC108"/>
      <c r="BD108"/>
      <c r="BE108"/>
      <c r="BF108"/>
      <c r="BG108"/>
      <c r="BH108"/>
      <c r="BI108"/>
      <c r="BJ108"/>
      <c r="BK108"/>
      <c r="BL108"/>
    </row>
    <row r="109" spans="1:64">
      <c r="A109"/>
      <c r="B109" s="36"/>
      <c r="C109"/>
      <c r="D109"/>
      <c r="E109"/>
      <c r="F109"/>
      <c r="G109"/>
      <c r="H109"/>
      <c r="I109"/>
      <c r="J109"/>
      <c r="K109"/>
      <c r="L109"/>
      <c r="M109"/>
      <c r="N109"/>
      <c r="O109"/>
      <c r="P109"/>
      <c r="Q109"/>
      <c r="R109"/>
      <c r="S109"/>
      <c r="T109"/>
      <c r="U109"/>
      <c r="V109"/>
      <c r="W109"/>
      <c r="X109"/>
      <c r="Y109"/>
      <c r="Z109"/>
      <c r="AA109"/>
      <c r="AB109"/>
      <c r="AC109"/>
      <c r="AD109"/>
      <c r="AE109"/>
      <c r="AF109"/>
      <c r="AG109"/>
      <c r="AH109"/>
      <c r="AI109"/>
      <c r="AJ109"/>
      <c r="AK109"/>
      <c r="AL109"/>
      <c r="AM109"/>
      <c r="AN109"/>
      <c r="AO109"/>
      <c r="AP109"/>
      <c r="AQ109"/>
      <c r="AR109"/>
      <c r="AS109"/>
      <c r="AT109"/>
      <c r="AU109"/>
      <c r="AV109"/>
      <c r="AW109"/>
      <c r="AX109"/>
      <c r="AY109"/>
      <c r="AZ109"/>
      <c r="BA109"/>
      <c r="BB109"/>
      <c r="BC109"/>
      <c r="BD109"/>
      <c r="BE109"/>
      <c r="BF109"/>
      <c r="BG109"/>
      <c r="BH109"/>
      <c r="BI109"/>
      <c r="BJ109"/>
      <c r="BK109"/>
      <c r="BL109"/>
    </row>
    <row r="110" spans="1:64">
      <c r="A110"/>
      <c r="C110"/>
      <c r="D110"/>
      <c r="E110"/>
      <c r="F110"/>
      <c r="G110"/>
      <c r="H110"/>
      <c r="I110"/>
      <c r="J110"/>
      <c r="K110"/>
      <c r="L110"/>
      <c r="M110"/>
      <c r="N110"/>
      <c r="O110"/>
      <c r="P110"/>
      <c r="Q110"/>
      <c r="R110"/>
      <c r="S110"/>
      <c r="T110"/>
      <c r="U110"/>
      <c r="V110"/>
      <c r="W110"/>
      <c r="X110"/>
      <c r="Y110"/>
      <c r="Z110"/>
      <c r="AA110"/>
      <c r="AB110"/>
      <c r="AC110"/>
      <c r="AD110"/>
      <c r="AE110"/>
      <c r="AF110"/>
      <c r="AG110"/>
      <c r="AH110"/>
      <c r="AI110"/>
      <c r="AJ110"/>
      <c r="AK110"/>
      <c r="AL110"/>
      <c r="AM110"/>
      <c r="AN110"/>
      <c r="AO110"/>
      <c r="AP110"/>
      <c r="AQ110"/>
      <c r="AR110"/>
      <c r="AS110"/>
      <c r="AT110"/>
      <c r="AU110"/>
      <c r="AV110"/>
      <c r="AW110"/>
      <c r="AX110"/>
      <c r="AY110"/>
      <c r="AZ110"/>
      <c r="BA110"/>
      <c r="BB110"/>
      <c r="BC110"/>
      <c r="BD110"/>
      <c r="BE110"/>
      <c r="BF110"/>
      <c r="BG110"/>
      <c r="BH110"/>
      <c r="BI110"/>
      <c r="BJ110"/>
      <c r="BK110"/>
      <c r="BL110"/>
    </row>
    <row r="111" spans="1:64">
      <c r="A111"/>
      <c r="C111"/>
      <c r="D111"/>
      <c r="E111"/>
      <c r="F111"/>
      <c r="G111"/>
      <c r="H111"/>
      <c r="I111"/>
      <c r="J111"/>
      <c r="K111"/>
      <c r="L111"/>
      <c r="M111"/>
      <c r="N111"/>
      <c r="O111"/>
      <c r="P111"/>
      <c r="Q111"/>
      <c r="R111"/>
      <c r="S111"/>
      <c r="T111"/>
      <c r="U111"/>
      <c r="V111"/>
      <c r="W111"/>
      <c r="X111"/>
      <c r="Y111"/>
      <c r="Z111"/>
      <c r="AA111"/>
      <c r="AB111"/>
      <c r="AC111"/>
      <c r="AD111"/>
      <c r="AE111"/>
      <c r="AF111"/>
      <c r="AG111"/>
      <c r="AH111"/>
      <c r="AI111"/>
      <c r="AJ111"/>
      <c r="AK111"/>
      <c r="AL111"/>
      <c r="AM111"/>
      <c r="AN111"/>
      <c r="AO111"/>
      <c r="AP111"/>
      <c r="AQ111"/>
      <c r="AR111"/>
      <c r="AS111"/>
      <c r="AT111"/>
      <c r="AU111"/>
      <c r="AV111"/>
      <c r="AW111"/>
      <c r="AX111"/>
      <c r="AY111"/>
      <c r="AZ111"/>
      <c r="BA111"/>
      <c r="BB111"/>
      <c r="BC111"/>
      <c r="BD111"/>
      <c r="BE111"/>
      <c r="BF111"/>
      <c r="BG111"/>
      <c r="BH111"/>
      <c r="BI111"/>
      <c r="BJ111"/>
      <c r="BK111"/>
      <c r="BL111"/>
    </row>
    <row r="112" spans="1:64">
      <c r="A112"/>
      <c r="C112"/>
      <c r="D112"/>
      <c r="E112"/>
      <c r="F112"/>
      <c r="G112"/>
      <c r="H112"/>
      <c r="I112"/>
      <c r="J112"/>
      <c r="K112"/>
      <c r="L112"/>
      <c r="M112"/>
      <c r="N112"/>
      <c r="O112"/>
      <c r="P112"/>
      <c r="Q112"/>
      <c r="R112"/>
      <c r="S112"/>
      <c r="T112"/>
      <c r="U112"/>
      <c r="V112"/>
      <c r="W112"/>
      <c r="X112"/>
      <c r="Y112"/>
      <c r="Z112"/>
      <c r="AA112"/>
      <c r="AB112"/>
      <c r="AC112"/>
      <c r="AD112"/>
      <c r="AE112"/>
      <c r="AF112"/>
      <c r="AG112"/>
      <c r="AH112"/>
      <c r="AI112"/>
      <c r="AJ112"/>
      <c r="AK112"/>
      <c r="AL112"/>
      <c r="AM112"/>
      <c r="AN112"/>
      <c r="AO112"/>
      <c r="AP112"/>
      <c r="AQ112"/>
      <c r="AR112"/>
      <c r="AS112"/>
      <c r="AT112"/>
      <c r="AU112"/>
      <c r="AV112"/>
      <c r="AW112"/>
      <c r="AX112"/>
      <c r="AY112"/>
      <c r="AZ112"/>
      <c r="BA112"/>
      <c r="BB112"/>
      <c r="BC112"/>
      <c r="BD112"/>
      <c r="BE112"/>
      <c r="BF112"/>
      <c r="BG112"/>
      <c r="BH112"/>
      <c r="BI112"/>
      <c r="BJ112"/>
      <c r="BK112"/>
      <c r="BL112"/>
    </row>
    <row r="113" spans="1:64">
      <c r="A113"/>
      <c r="B113" s="36"/>
      <c r="C113"/>
      <c r="D113"/>
      <c r="E113"/>
      <c r="F113"/>
      <c r="G113"/>
      <c r="H113"/>
      <c r="I113"/>
      <c r="J113"/>
      <c r="K113"/>
      <c r="L113"/>
      <c r="M113"/>
      <c r="N113"/>
      <c r="O113"/>
      <c r="P113"/>
      <c r="Q113"/>
      <c r="R113"/>
      <c r="S113"/>
      <c r="T113"/>
      <c r="U113"/>
      <c r="V113"/>
      <c r="W113"/>
      <c r="X113"/>
      <c r="Y113"/>
      <c r="Z113"/>
      <c r="AA113"/>
      <c r="AB113"/>
      <c r="AC113"/>
      <c r="AD113"/>
      <c r="AE113"/>
      <c r="AF113"/>
      <c r="AG113"/>
      <c r="AH113"/>
      <c r="AI113"/>
      <c r="AJ113"/>
      <c r="AK113"/>
      <c r="AL113"/>
      <c r="AM113"/>
      <c r="AN113"/>
      <c r="AO113"/>
      <c r="AP113"/>
      <c r="AQ113"/>
      <c r="AR113"/>
      <c r="AS113"/>
      <c r="AT113"/>
      <c r="AU113"/>
      <c r="AV113"/>
      <c r="AW113"/>
      <c r="AX113"/>
      <c r="AY113"/>
      <c r="AZ113"/>
      <c r="BA113"/>
      <c r="BB113"/>
      <c r="BC113"/>
      <c r="BD113"/>
      <c r="BE113"/>
      <c r="BF113"/>
      <c r="BG113"/>
      <c r="BH113"/>
      <c r="BI113"/>
      <c r="BJ113"/>
      <c r="BK113"/>
      <c r="BL113"/>
    </row>
    <row r="114" spans="1:64">
      <c r="A114"/>
      <c r="C114"/>
      <c r="D114"/>
      <c r="E114"/>
      <c r="F114"/>
      <c r="G114"/>
      <c r="H114"/>
      <c r="I114"/>
      <c r="J114"/>
      <c r="K114"/>
      <c r="L114"/>
      <c r="M114"/>
      <c r="N114"/>
      <c r="O114"/>
      <c r="P114"/>
      <c r="Q114"/>
      <c r="R114"/>
      <c r="S114"/>
      <c r="T114"/>
      <c r="U114"/>
      <c r="V114"/>
      <c r="W114"/>
      <c r="X114"/>
      <c r="Y114"/>
      <c r="Z114"/>
      <c r="AA114"/>
      <c r="AB114"/>
      <c r="AC114"/>
      <c r="AD114"/>
      <c r="AE114"/>
      <c r="AF114"/>
      <c r="AG114"/>
      <c r="AH114"/>
      <c r="AI114"/>
      <c r="AJ114"/>
      <c r="AK114"/>
      <c r="AL114"/>
      <c r="AM114"/>
      <c r="AN114"/>
      <c r="AO114"/>
      <c r="AP114"/>
      <c r="AQ114"/>
      <c r="AR114"/>
      <c r="AS114"/>
      <c r="AT114"/>
      <c r="AU114"/>
      <c r="AV114"/>
      <c r="AW114"/>
      <c r="AX114"/>
      <c r="AY114"/>
      <c r="AZ114"/>
      <c r="BA114"/>
      <c r="BB114"/>
      <c r="BC114"/>
      <c r="BD114"/>
      <c r="BE114"/>
      <c r="BF114"/>
      <c r="BG114"/>
      <c r="BH114"/>
      <c r="BI114"/>
      <c r="BJ114"/>
      <c r="BK114"/>
      <c r="BL114"/>
    </row>
    <row r="115" spans="1:64">
      <c r="A115"/>
      <c r="C115"/>
      <c r="D115"/>
      <c r="E115"/>
      <c r="F115"/>
      <c r="G115"/>
      <c r="H115"/>
      <c r="I115"/>
      <c r="J115"/>
      <c r="K115"/>
      <c r="L115"/>
      <c r="M115"/>
      <c r="N115"/>
      <c r="O115"/>
      <c r="P115"/>
      <c r="Q115"/>
      <c r="R115"/>
      <c r="S115"/>
      <c r="T115"/>
      <c r="U115"/>
      <c r="V115"/>
      <c r="W115"/>
      <c r="X115"/>
      <c r="Y115"/>
      <c r="Z115"/>
      <c r="AA115"/>
      <c r="AB115"/>
      <c r="AC115"/>
      <c r="AD115"/>
      <c r="AE115"/>
      <c r="AF115"/>
      <c r="AG115"/>
      <c r="AH115"/>
      <c r="AI115"/>
      <c r="AJ115"/>
      <c r="AK115"/>
      <c r="AL115"/>
      <c r="AM115"/>
      <c r="AN115"/>
      <c r="AO115"/>
      <c r="AP115"/>
      <c r="AQ115"/>
      <c r="AR115"/>
      <c r="AS115"/>
      <c r="AT115"/>
      <c r="AU115"/>
      <c r="AV115"/>
      <c r="AW115"/>
      <c r="AX115"/>
      <c r="AY115"/>
      <c r="AZ115"/>
      <c r="BA115"/>
      <c r="BB115"/>
      <c r="BC115"/>
      <c r="BD115"/>
      <c r="BE115"/>
      <c r="BF115"/>
      <c r="BG115"/>
      <c r="BH115"/>
      <c r="BI115"/>
      <c r="BJ115"/>
      <c r="BK115"/>
      <c r="BL115"/>
    </row>
    <row r="116" spans="1:64">
      <c r="A116"/>
      <c r="C116"/>
      <c r="D116"/>
      <c r="E116"/>
      <c r="F116"/>
      <c r="G116"/>
      <c r="H116"/>
      <c r="I116"/>
      <c r="J116"/>
      <c r="K116"/>
      <c r="L116"/>
      <c r="M116"/>
      <c r="N116"/>
      <c r="O116"/>
      <c r="P116"/>
      <c r="Q116"/>
      <c r="R116"/>
      <c r="S116"/>
      <c r="T116"/>
      <c r="U116"/>
      <c r="V116"/>
      <c r="W116"/>
      <c r="X116"/>
      <c r="Y116"/>
      <c r="Z116"/>
      <c r="AA116"/>
      <c r="AB116"/>
      <c r="AC116"/>
      <c r="AD116"/>
      <c r="AE116"/>
      <c r="AF116"/>
      <c r="AG116"/>
      <c r="AH116"/>
      <c r="AI116"/>
      <c r="AJ116"/>
      <c r="AK116"/>
      <c r="AL116"/>
      <c r="AM116"/>
      <c r="AN116"/>
      <c r="AO116"/>
      <c r="AP116"/>
      <c r="AQ116"/>
      <c r="AR116"/>
      <c r="AS116"/>
      <c r="AT116"/>
      <c r="AU116"/>
      <c r="AV116"/>
      <c r="AW116"/>
      <c r="AX116"/>
      <c r="AY116"/>
      <c r="AZ116"/>
      <c r="BA116"/>
      <c r="BB116"/>
      <c r="BC116"/>
      <c r="BD116"/>
      <c r="BE116"/>
      <c r="BF116"/>
      <c r="BG116"/>
      <c r="BH116"/>
      <c r="BI116"/>
      <c r="BJ116"/>
      <c r="BK116"/>
      <c r="BL116"/>
    </row>
    <row r="117" spans="1:64">
      <c r="A117"/>
      <c r="C117"/>
      <c r="D117"/>
      <c r="E117"/>
      <c r="F117"/>
      <c r="G117"/>
      <c r="H117"/>
      <c r="I117"/>
      <c r="J117"/>
      <c r="K117"/>
      <c r="L117"/>
      <c r="M117"/>
      <c r="N117"/>
      <c r="O117"/>
      <c r="P117"/>
      <c r="Q117"/>
      <c r="R117"/>
      <c r="S117"/>
      <c r="T117"/>
      <c r="U117"/>
      <c r="V117"/>
      <c r="W117"/>
      <c r="X117"/>
      <c r="Y117"/>
      <c r="Z117"/>
      <c r="AA117"/>
      <c r="AB117"/>
      <c r="AC117"/>
      <c r="AD117"/>
      <c r="AE117"/>
      <c r="AF117"/>
      <c r="AG117"/>
      <c r="AH117"/>
      <c r="AI117"/>
      <c r="AJ117"/>
      <c r="AK117"/>
      <c r="AL117"/>
      <c r="AM117"/>
      <c r="AN117"/>
      <c r="AO117"/>
      <c r="AP117"/>
      <c r="AQ117"/>
      <c r="AR117"/>
      <c r="AS117"/>
      <c r="AT117"/>
      <c r="AU117"/>
      <c r="AV117"/>
      <c r="AW117"/>
      <c r="AX117"/>
      <c r="AY117"/>
      <c r="AZ117"/>
      <c r="BA117"/>
      <c r="BB117"/>
      <c r="BC117"/>
      <c r="BD117"/>
      <c r="BE117"/>
      <c r="BF117"/>
      <c r="BG117"/>
      <c r="BH117"/>
      <c r="BI117"/>
      <c r="BJ117"/>
      <c r="BK117"/>
      <c r="BL117"/>
    </row>
    <row r="118" spans="1:64">
      <c r="A118"/>
      <c r="C118"/>
      <c r="D118"/>
      <c r="E118"/>
      <c r="F118"/>
      <c r="G118"/>
      <c r="H118"/>
      <c r="I118"/>
      <c r="J118"/>
      <c r="K118"/>
      <c r="L118"/>
      <c r="M118"/>
      <c r="N118"/>
      <c r="O118"/>
      <c r="P118"/>
      <c r="Q118"/>
      <c r="R118"/>
      <c r="S118"/>
      <c r="T118"/>
      <c r="U118"/>
      <c r="V118"/>
      <c r="W118"/>
      <c r="X118"/>
      <c r="Y118"/>
      <c r="Z118"/>
      <c r="AA118"/>
      <c r="AB118"/>
      <c r="AC118"/>
      <c r="AD118"/>
      <c r="AE118"/>
      <c r="AF118"/>
      <c r="AG118"/>
      <c r="AH118"/>
      <c r="AI118"/>
      <c r="AJ118"/>
      <c r="AK118"/>
      <c r="AL118"/>
      <c r="AM118"/>
      <c r="AN118"/>
      <c r="AO118"/>
      <c r="AP118"/>
      <c r="AQ118"/>
      <c r="AR118"/>
      <c r="AS118"/>
      <c r="AT118"/>
      <c r="AU118"/>
      <c r="AV118"/>
      <c r="AW118"/>
      <c r="AX118"/>
      <c r="AY118"/>
      <c r="AZ118"/>
      <c r="BA118"/>
      <c r="BB118"/>
      <c r="BC118"/>
      <c r="BD118"/>
      <c r="BE118"/>
      <c r="BF118"/>
      <c r="BG118"/>
      <c r="BH118"/>
      <c r="BI118"/>
      <c r="BJ118"/>
      <c r="BK118"/>
      <c r="BL118"/>
    </row>
    <row r="119" spans="1:64">
      <c r="A119"/>
      <c r="C119"/>
      <c r="D119"/>
      <c r="E119"/>
      <c r="F119"/>
      <c r="G119"/>
      <c r="H119"/>
      <c r="I119"/>
      <c r="J119"/>
      <c r="K119"/>
      <c r="L119"/>
      <c r="M119"/>
      <c r="N119"/>
      <c r="O119"/>
      <c r="P119"/>
      <c r="Q119"/>
      <c r="R119"/>
      <c r="S119"/>
      <c r="T119"/>
      <c r="U119"/>
      <c r="V119"/>
      <c r="W119"/>
      <c r="X119"/>
      <c r="Y119"/>
      <c r="Z119"/>
      <c r="AA119"/>
      <c r="AB119"/>
      <c r="AC119"/>
      <c r="AD119"/>
      <c r="AE119"/>
      <c r="AF119"/>
      <c r="AG119"/>
      <c r="AH119"/>
      <c r="AI119"/>
      <c r="AJ119"/>
      <c r="AK119"/>
      <c r="AL119"/>
      <c r="AM119"/>
      <c r="AN119"/>
      <c r="AO119"/>
      <c r="AP119"/>
      <c r="AQ119"/>
      <c r="AR119"/>
      <c r="AS119"/>
      <c r="AT119"/>
      <c r="AU119"/>
      <c r="AV119"/>
      <c r="AW119"/>
      <c r="AX119"/>
      <c r="AY119"/>
      <c r="AZ119"/>
      <c r="BA119"/>
      <c r="BB119"/>
      <c r="BC119"/>
      <c r="BD119"/>
      <c r="BE119"/>
      <c r="BF119"/>
      <c r="BG119"/>
      <c r="BH119"/>
      <c r="BI119"/>
      <c r="BJ119"/>
      <c r="BK119"/>
      <c r="BL119"/>
    </row>
    <row r="120" spans="1:64">
      <c r="A120"/>
      <c r="C120"/>
      <c r="D120"/>
      <c r="E120"/>
      <c r="F120"/>
      <c r="G120"/>
      <c r="H120"/>
      <c r="I120"/>
      <c r="J120"/>
      <c r="K120"/>
      <c r="L120"/>
      <c r="M120"/>
      <c r="N120"/>
      <c r="O120"/>
      <c r="P120"/>
      <c r="Q120"/>
      <c r="R120"/>
      <c r="S120"/>
      <c r="T120"/>
      <c r="U120"/>
      <c r="V120"/>
      <c r="W120"/>
      <c r="X120"/>
      <c r="Y120"/>
      <c r="Z120"/>
      <c r="AA120"/>
      <c r="AB120"/>
      <c r="AC120"/>
      <c r="AD120"/>
      <c r="AE120"/>
      <c r="AF120"/>
      <c r="AG120"/>
      <c r="AH120"/>
      <c r="AI120"/>
      <c r="AJ120"/>
      <c r="AK120"/>
      <c r="AL120"/>
      <c r="AM120"/>
      <c r="AN120"/>
      <c r="AO120"/>
      <c r="AP120"/>
      <c r="AQ120"/>
      <c r="AR120"/>
      <c r="AS120"/>
      <c r="AT120"/>
      <c r="AU120"/>
      <c r="AV120"/>
      <c r="AW120"/>
      <c r="AX120"/>
      <c r="AY120"/>
      <c r="AZ120"/>
      <c r="BA120"/>
      <c r="BB120"/>
      <c r="BC120"/>
      <c r="BD120"/>
      <c r="BE120"/>
      <c r="BF120"/>
      <c r="BG120"/>
      <c r="BH120"/>
      <c r="BI120"/>
      <c r="BJ120"/>
      <c r="BK120"/>
      <c r="BL120"/>
    </row>
    <row r="121" spans="1:64">
      <c r="A121"/>
      <c r="C121"/>
      <c r="D121"/>
      <c r="E121"/>
      <c r="F121"/>
      <c r="G121"/>
      <c r="H121"/>
      <c r="I121"/>
      <c r="J121"/>
      <c r="K121"/>
      <c r="L121"/>
      <c r="M121"/>
      <c r="N121"/>
      <c r="O121"/>
      <c r="P121"/>
      <c r="Q121"/>
      <c r="R121"/>
      <c r="S121"/>
      <c r="T121"/>
      <c r="U121"/>
      <c r="V121"/>
      <c r="W121"/>
      <c r="X121"/>
      <c r="Y121"/>
      <c r="Z121"/>
      <c r="AA121"/>
      <c r="AB121"/>
      <c r="AC121"/>
      <c r="AD121"/>
      <c r="AE121"/>
      <c r="AF121"/>
      <c r="AG121"/>
      <c r="AH121"/>
      <c r="AI121"/>
      <c r="AJ121"/>
      <c r="AK121"/>
      <c r="AL121"/>
      <c r="AM121"/>
      <c r="AN121"/>
      <c r="AO121"/>
      <c r="AP121"/>
      <c r="AQ121"/>
      <c r="AR121"/>
      <c r="AS121"/>
      <c r="AT121"/>
      <c r="AU121"/>
      <c r="AV121"/>
      <c r="AW121"/>
      <c r="AX121"/>
      <c r="AY121"/>
      <c r="AZ121"/>
      <c r="BA121"/>
      <c r="BB121"/>
      <c r="BC121"/>
      <c r="BD121"/>
      <c r="BE121"/>
      <c r="BF121"/>
      <c r="BG121"/>
      <c r="BH121"/>
      <c r="BI121"/>
      <c r="BJ121"/>
      <c r="BK121"/>
      <c r="BL121"/>
    </row>
    <row r="122" spans="1:64">
      <c r="A122"/>
      <c r="C122"/>
      <c r="D122"/>
      <c r="E122"/>
      <c r="F122"/>
      <c r="G122"/>
      <c r="H122"/>
      <c r="I122"/>
      <c r="J122"/>
      <c r="K122"/>
      <c r="L122"/>
      <c r="M122"/>
      <c r="N122"/>
      <c r="O122"/>
      <c r="P122"/>
      <c r="Q122"/>
      <c r="R122"/>
      <c r="S122"/>
      <c r="T122"/>
      <c r="U122"/>
      <c r="V122"/>
      <c r="W122"/>
      <c r="X122"/>
      <c r="Y122"/>
      <c r="Z122"/>
      <c r="AA122"/>
      <c r="AB122"/>
      <c r="AC122"/>
      <c r="AD122"/>
      <c r="AE122"/>
      <c r="AF122"/>
      <c r="AG122"/>
      <c r="AH122"/>
      <c r="AI122"/>
      <c r="AJ122"/>
      <c r="AK122"/>
      <c r="AL122"/>
      <c r="AM122"/>
      <c r="AN122"/>
      <c r="AO122"/>
      <c r="AP122"/>
      <c r="AQ122"/>
      <c r="AR122"/>
      <c r="AS122"/>
      <c r="AT122"/>
      <c r="AU122"/>
      <c r="AV122"/>
      <c r="AW122"/>
      <c r="AX122"/>
      <c r="AY122"/>
      <c r="AZ122"/>
      <c r="BA122"/>
      <c r="BB122"/>
      <c r="BC122"/>
      <c r="BD122"/>
      <c r="BE122"/>
      <c r="BF122"/>
      <c r="BG122"/>
      <c r="BH122"/>
      <c r="BI122"/>
      <c r="BJ122"/>
      <c r="BK122"/>
      <c r="BL122"/>
    </row>
    <row r="123" spans="1:64">
      <c r="A123"/>
      <c r="C123"/>
      <c r="D123"/>
      <c r="E123"/>
      <c r="F123"/>
      <c r="G123"/>
      <c r="H123"/>
      <c r="I123"/>
      <c r="J123"/>
      <c r="K123"/>
      <c r="L123"/>
      <c r="M123"/>
      <c r="N123"/>
      <c r="O123"/>
      <c r="P123"/>
      <c r="Q123"/>
      <c r="R123"/>
      <c r="S123"/>
      <c r="T123"/>
      <c r="U123"/>
      <c r="V123"/>
      <c r="W123"/>
      <c r="X123"/>
      <c r="Y123"/>
      <c r="Z123"/>
      <c r="AA123"/>
      <c r="AB123"/>
      <c r="AC123"/>
      <c r="AD123"/>
      <c r="AE123"/>
      <c r="AF123"/>
      <c r="AG123"/>
      <c r="AH123"/>
      <c r="AI123"/>
      <c r="AJ123"/>
      <c r="AK123"/>
      <c r="AL123"/>
      <c r="AM123"/>
      <c r="AN123"/>
      <c r="AO123"/>
      <c r="AP123"/>
      <c r="AQ123"/>
      <c r="AR123"/>
      <c r="AS123"/>
      <c r="AT123"/>
      <c r="AU123"/>
      <c r="AV123"/>
      <c r="AW123"/>
      <c r="AX123"/>
      <c r="AY123"/>
      <c r="AZ123"/>
      <c r="BA123"/>
      <c r="BB123"/>
      <c r="BC123"/>
      <c r="BD123"/>
      <c r="BE123"/>
      <c r="BF123"/>
      <c r="BG123"/>
      <c r="BH123"/>
      <c r="BI123"/>
      <c r="BJ123"/>
      <c r="BK123"/>
      <c r="BL123"/>
    </row>
    <row r="124" spans="1:64">
      <c r="A124"/>
      <c r="C124"/>
      <c r="D124"/>
      <c r="E124"/>
      <c r="F124"/>
      <c r="G124"/>
      <c r="H124"/>
      <c r="I124"/>
      <c r="J124"/>
      <c r="K124"/>
      <c r="L124"/>
      <c r="M124"/>
      <c r="N124"/>
      <c r="O124"/>
      <c r="P124"/>
      <c r="Q124"/>
      <c r="R124"/>
      <c r="S124"/>
      <c r="T124"/>
      <c r="U124"/>
      <c r="V124"/>
      <c r="W124"/>
      <c r="X124"/>
      <c r="Y124"/>
      <c r="Z124"/>
      <c r="AA124"/>
      <c r="AB124"/>
      <c r="AC124"/>
      <c r="AD124"/>
      <c r="AE124"/>
      <c r="AF124"/>
      <c r="AG124"/>
      <c r="AH124"/>
      <c r="AI124"/>
      <c r="AJ124"/>
      <c r="AK124"/>
      <c r="AL124"/>
      <c r="AM124"/>
      <c r="AN124"/>
      <c r="AO124"/>
      <c r="AP124"/>
      <c r="AQ124"/>
      <c r="AR124"/>
      <c r="AS124"/>
      <c r="AT124"/>
      <c r="AU124"/>
      <c r="AV124"/>
      <c r="AW124"/>
      <c r="AX124"/>
      <c r="AY124"/>
      <c r="AZ124"/>
      <c r="BA124"/>
      <c r="BB124"/>
      <c r="BC124"/>
      <c r="BD124"/>
      <c r="BE124"/>
      <c r="BF124"/>
      <c r="BG124"/>
      <c r="BH124"/>
      <c r="BI124"/>
      <c r="BJ124"/>
      <c r="BK124"/>
      <c r="BL124"/>
    </row>
    <row r="125" spans="1:64">
      <c r="A125"/>
      <c r="C125"/>
      <c r="D125"/>
      <c r="E125"/>
      <c r="F125"/>
      <c r="G125"/>
      <c r="H125"/>
      <c r="I125"/>
      <c r="J125"/>
      <c r="K125"/>
      <c r="L125"/>
      <c r="M125"/>
      <c r="N125"/>
      <c r="O125"/>
      <c r="P125"/>
      <c r="Q125"/>
      <c r="R125"/>
      <c r="S125"/>
      <c r="T125"/>
      <c r="U125"/>
      <c r="V125"/>
      <c r="W125"/>
      <c r="X125"/>
      <c r="Y125"/>
      <c r="Z125"/>
      <c r="AA125"/>
      <c r="AB125"/>
      <c r="AC125"/>
      <c r="AD125"/>
      <c r="AE125"/>
      <c r="AF125"/>
      <c r="AG125"/>
      <c r="AH125"/>
      <c r="AI125"/>
      <c r="AJ125"/>
      <c r="AK125"/>
      <c r="AL125"/>
      <c r="AM125"/>
      <c r="AN125"/>
      <c r="AO125"/>
      <c r="AP125"/>
      <c r="AQ125"/>
      <c r="AR125"/>
      <c r="AS125"/>
      <c r="AT125"/>
      <c r="AU125"/>
      <c r="AV125"/>
      <c r="AW125"/>
      <c r="AX125"/>
      <c r="AY125"/>
      <c r="AZ125"/>
      <c r="BA125"/>
      <c r="BB125"/>
      <c r="BC125"/>
      <c r="BD125"/>
      <c r="BE125"/>
      <c r="BF125"/>
      <c r="BG125"/>
      <c r="BH125"/>
      <c r="BI125"/>
      <c r="BJ125"/>
      <c r="BK125"/>
      <c r="BL125"/>
    </row>
    <row r="126" spans="1:64">
      <c r="A126"/>
      <c r="C126"/>
      <c r="D126"/>
      <c r="E126"/>
      <c r="F126"/>
      <c r="G126"/>
      <c r="H126"/>
      <c r="I126"/>
      <c r="J126"/>
      <c r="K126"/>
      <c r="L126"/>
      <c r="M126"/>
      <c r="N126"/>
      <c r="O126"/>
      <c r="P126"/>
      <c r="Q126"/>
      <c r="R126"/>
      <c r="S126"/>
      <c r="T126"/>
      <c r="U126"/>
      <c r="V126"/>
      <c r="W126"/>
      <c r="X126"/>
      <c r="Y126"/>
      <c r="Z126"/>
      <c r="AA126"/>
      <c r="AB126"/>
      <c r="AC126"/>
      <c r="AD126"/>
      <c r="AE126"/>
      <c r="AF126"/>
      <c r="AG126"/>
      <c r="AH126"/>
      <c r="AI126"/>
      <c r="AJ126"/>
      <c r="AK126"/>
      <c r="AL126"/>
      <c r="AM126"/>
      <c r="AN126"/>
      <c r="AO126"/>
      <c r="AP126"/>
      <c r="AQ126"/>
      <c r="AR126"/>
      <c r="AS126"/>
      <c r="AT126"/>
      <c r="AU126"/>
      <c r="AV126"/>
      <c r="AW126"/>
      <c r="AX126"/>
      <c r="AY126"/>
      <c r="AZ126"/>
      <c r="BA126"/>
      <c r="BB126"/>
      <c r="BC126"/>
      <c r="BD126"/>
      <c r="BE126"/>
      <c r="BF126"/>
      <c r="BG126"/>
      <c r="BH126"/>
      <c r="BI126"/>
      <c r="BJ126"/>
      <c r="BK126"/>
      <c r="BL126"/>
    </row>
    <row r="127" spans="1:64">
      <c r="A127"/>
      <c r="B127" s="36"/>
      <c r="C127"/>
      <c r="D127"/>
      <c r="E127"/>
      <c r="F127"/>
      <c r="G127"/>
      <c r="H127"/>
      <c r="I127"/>
      <c r="J127"/>
      <c r="K127"/>
      <c r="L127"/>
      <c r="M127"/>
      <c r="N127"/>
      <c r="O127"/>
      <c r="P127"/>
      <c r="Q127"/>
      <c r="R127"/>
      <c r="S127"/>
      <c r="T127"/>
      <c r="U127"/>
      <c r="V127"/>
      <c r="W127"/>
      <c r="X127"/>
      <c r="Y127"/>
      <c r="Z127"/>
      <c r="AA127"/>
      <c r="AB127"/>
      <c r="AC127"/>
      <c r="AD127"/>
      <c r="AE127"/>
      <c r="AF127"/>
      <c r="AG127"/>
      <c r="AH127"/>
      <c r="AI127"/>
      <c r="AJ127"/>
      <c r="AK127"/>
      <c r="AL127"/>
      <c r="AM127"/>
      <c r="AN127"/>
      <c r="AO127"/>
      <c r="AP127"/>
      <c r="AQ127"/>
      <c r="AR127"/>
      <c r="AS127"/>
      <c r="AT127"/>
      <c r="AU127"/>
      <c r="AV127"/>
      <c r="AW127"/>
      <c r="AX127"/>
      <c r="AY127"/>
      <c r="AZ127"/>
      <c r="BA127"/>
      <c r="BB127"/>
      <c r="BC127"/>
      <c r="BD127"/>
      <c r="BE127"/>
      <c r="BF127"/>
      <c r="BG127"/>
      <c r="BH127"/>
      <c r="BI127"/>
      <c r="BJ127"/>
      <c r="BK127"/>
      <c r="BL127"/>
    </row>
    <row r="128" spans="1:64">
      <c r="A128"/>
      <c r="C128"/>
      <c r="D128"/>
      <c r="E128"/>
      <c r="F128"/>
      <c r="G128"/>
      <c r="H128"/>
      <c r="I128"/>
      <c r="J128"/>
      <c r="K128"/>
      <c r="L128"/>
      <c r="M128"/>
      <c r="N128"/>
      <c r="O128"/>
      <c r="P128"/>
      <c r="Q128"/>
      <c r="R128"/>
      <c r="S128"/>
      <c r="T128"/>
      <c r="U128"/>
      <c r="V128"/>
      <c r="W128"/>
      <c r="X128"/>
      <c r="Y128"/>
      <c r="Z128"/>
      <c r="AA128"/>
      <c r="AB128"/>
      <c r="AC128"/>
      <c r="AD128"/>
      <c r="AE128"/>
      <c r="AF128"/>
      <c r="AG128"/>
      <c r="AH128"/>
      <c r="AI128"/>
      <c r="AJ128"/>
      <c r="AK128"/>
      <c r="AL128"/>
      <c r="AM128"/>
      <c r="AN128"/>
      <c r="AO128"/>
      <c r="AP128"/>
      <c r="AQ128"/>
      <c r="AR128"/>
      <c r="AS128"/>
      <c r="AT128"/>
      <c r="AU128"/>
      <c r="AV128"/>
      <c r="AW128"/>
      <c r="AX128"/>
      <c r="AY128"/>
      <c r="AZ128"/>
      <c r="BA128"/>
      <c r="BB128"/>
      <c r="BC128"/>
      <c r="BD128"/>
      <c r="BE128"/>
      <c r="BF128"/>
      <c r="BG128"/>
      <c r="BH128"/>
      <c r="BI128"/>
      <c r="BJ128"/>
      <c r="BK128"/>
      <c r="BL128"/>
    </row>
    <row r="129" spans="1:64">
      <c r="A129"/>
      <c r="C129"/>
      <c r="D129"/>
      <c r="E129"/>
      <c r="F129"/>
      <c r="G129"/>
      <c r="H129"/>
      <c r="I129"/>
      <c r="J129"/>
      <c r="K129"/>
      <c r="L129"/>
      <c r="M129"/>
      <c r="N129"/>
      <c r="O129"/>
      <c r="P129"/>
      <c r="Q129"/>
      <c r="R129"/>
      <c r="S129"/>
      <c r="T129"/>
      <c r="U129"/>
      <c r="V129"/>
      <c r="W129"/>
      <c r="X129"/>
      <c r="Y129"/>
      <c r="Z129"/>
      <c r="AA129"/>
      <c r="AB129"/>
      <c r="AC129"/>
      <c r="AD129"/>
      <c r="AE129"/>
      <c r="AF129"/>
      <c r="AG129"/>
      <c r="AH129"/>
      <c r="AI129"/>
      <c r="AJ129"/>
      <c r="AK129"/>
      <c r="AL129"/>
      <c r="AM129"/>
      <c r="AN129"/>
      <c r="AO129"/>
      <c r="AP129"/>
      <c r="AQ129"/>
      <c r="AR129"/>
      <c r="AS129"/>
      <c r="AT129"/>
      <c r="AU129"/>
      <c r="AV129"/>
      <c r="AW129"/>
      <c r="AX129"/>
      <c r="AY129"/>
      <c r="AZ129"/>
      <c r="BA129"/>
      <c r="BB129"/>
      <c r="BC129"/>
      <c r="BD129"/>
      <c r="BE129"/>
      <c r="BF129"/>
      <c r="BG129"/>
      <c r="BH129"/>
      <c r="BI129"/>
      <c r="BJ129"/>
      <c r="BK129"/>
      <c r="BL129"/>
    </row>
    <row r="130" spans="1:64">
      <c r="A130"/>
      <c r="C130"/>
      <c r="D130"/>
      <c r="E130"/>
      <c r="F130"/>
      <c r="G130"/>
      <c r="H130"/>
      <c r="I130"/>
      <c r="J130"/>
      <c r="K130"/>
      <c r="L130"/>
      <c r="M130"/>
      <c r="N130"/>
      <c r="O130"/>
      <c r="P130"/>
      <c r="Q130"/>
      <c r="R130"/>
      <c r="S130"/>
      <c r="T130"/>
      <c r="U130"/>
      <c r="V130"/>
      <c r="W130"/>
      <c r="X130"/>
      <c r="Y130"/>
      <c r="Z130"/>
      <c r="AA130"/>
      <c r="AB130"/>
      <c r="AC130"/>
      <c r="AD130"/>
      <c r="AE130"/>
      <c r="AF130"/>
      <c r="AG130"/>
      <c r="AH130"/>
      <c r="AI130"/>
      <c r="AJ130"/>
      <c r="AK130"/>
      <c r="AL130"/>
      <c r="AM130"/>
      <c r="AN130"/>
      <c r="AO130"/>
      <c r="AP130"/>
      <c r="AQ130"/>
      <c r="AR130"/>
      <c r="AS130"/>
      <c r="AT130"/>
      <c r="AU130"/>
      <c r="AV130"/>
      <c r="AW130"/>
      <c r="AX130"/>
      <c r="AY130"/>
      <c r="AZ130"/>
      <c r="BA130"/>
      <c r="BB130"/>
      <c r="BC130"/>
      <c r="BD130"/>
      <c r="BE130"/>
      <c r="BF130"/>
      <c r="BG130"/>
      <c r="BH130"/>
      <c r="BI130"/>
      <c r="BJ130"/>
      <c r="BK130"/>
      <c r="BL130"/>
    </row>
    <row r="131" spans="1:64">
      <c r="A131"/>
      <c r="C131"/>
      <c r="D131"/>
      <c r="E131"/>
      <c r="F131"/>
      <c r="G131"/>
      <c r="H131"/>
      <c r="I131"/>
      <c r="J131"/>
      <c r="K131"/>
      <c r="L131"/>
      <c r="M131"/>
      <c r="N131"/>
      <c r="O131"/>
      <c r="P131"/>
      <c r="Q131"/>
      <c r="R131"/>
      <c r="S131"/>
      <c r="T131"/>
      <c r="U131"/>
      <c r="V131"/>
      <c r="W131"/>
      <c r="X131"/>
      <c r="Y131"/>
      <c r="Z131"/>
      <c r="AA131"/>
      <c r="AB131"/>
      <c r="AC131"/>
      <c r="AD131"/>
      <c r="AE131"/>
      <c r="AF131"/>
      <c r="AG131"/>
      <c r="AH131"/>
      <c r="AI131"/>
      <c r="AJ131"/>
      <c r="AK131"/>
      <c r="AL131"/>
      <c r="AM131"/>
      <c r="AN131"/>
      <c r="AO131"/>
      <c r="AP131"/>
      <c r="AQ131"/>
      <c r="AR131"/>
      <c r="AS131"/>
      <c r="AT131"/>
      <c r="AU131"/>
      <c r="AV131"/>
      <c r="AW131"/>
      <c r="AX131"/>
      <c r="AY131"/>
      <c r="AZ131"/>
      <c r="BA131"/>
      <c r="BB131"/>
      <c r="BC131"/>
      <c r="BD131"/>
      <c r="BE131"/>
      <c r="BF131"/>
      <c r="BG131"/>
      <c r="BH131"/>
      <c r="BI131"/>
      <c r="BJ131"/>
      <c r="BK131"/>
      <c r="BL131"/>
    </row>
    <row r="132" spans="1:64">
      <c r="A132"/>
      <c r="C132"/>
      <c r="D132"/>
      <c r="E132"/>
      <c r="F132"/>
      <c r="G132"/>
      <c r="H132"/>
      <c r="I132"/>
      <c r="J132"/>
      <c r="K132"/>
      <c r="L132"/>
      <c r="M132"/>
      <c r="N132"/>
      <c r="O132"/>
      <c r="P132"/>
      <c r="Q132"/>
      <c r="R132"/>
      <c r="S132"/>
      <c r="T132"/>
      <c r="U132"/>
      <c r="V132"/>
      <c r="W132"/>
      <c r="X132"/>
      <c r="Y132"/>
      <c r="Z132"/>
      <c r="AA132"/>
      <c r="AB132"/>
      <c r="AC132"/>
      <c r="AD132"/>
      <c r="AE132"/>
      <c r="AF132"/>
      <c r="AG132"/>
      <c r="AH132"/>
      <c r="AI132"/>
      <c r="AJ132"/>
      <c r="AK132"/>
      <c r="AL132"/>
      <c r="AM132"/>
      <c r="AN132"/>
      <c r="AO132"/>
      <c r="AP132"/>
      <c r="AQ132"/>
      <c r="AR132"/>
      <c r="AS132"/>
      <c r="AT132"/>
      <c r="AU132"/>
      <c r="AV132"/>
      <c r="AW132"/>
      <c r="AX132"/>
      <c r="AY132"/>
      <c r="AZ132"/>
      <c r="BA132"/>
      <c r="BB132"/>
      <c r="BC132"/>
      <c r="BD132"/>
      <c r="BE132"/>
      <c r="BF132"/>
      <c r="BG132"/>
      <c r="BH132"/>
      <c r="BI132"/>
      <c r="BJ132"/>
      <c r="BK132"/>
      <c r="BL132"/>
    </row>
    <row r="133" spans="1:64">
      <c r="A133"/>
      <c r="C133"/>
      <c r="D133"/>
      <c r="E133"/>
      <c r="F133"/>
      <c r="G133"/>
      <c r="H133"/>
      <c r="I133"/>
      <c r="J133"/>
      <c r="K133"/>
      <c r="L133"/>
      <c r="M133"/>
      <c r="N133"/>
      <c r="O133"/>
      <c r="P133"/>
      <c r="Q133"/>
      <c r="R133"/>
      <c r="S133"/>
      <c r="T133"/>
      <c r="U133"/>
      <c r="V133"/>
      <c r="W133"/>
      <c r="X133"/>
      <c r="Y133"/>
      <c r="Z133"/>
      <c r="AA133"/>
      <c r="AB133"/>
      <c r="AC133"/>
      <c r="AD133"/>
      <c r="AE133"/>
      <c r="AF133"/>
      <c r="AG133"/>
      <c r="AH133"/>
      <c r="AI133"/>
      <c r="AJ133"/>
      <c r="AK133"/>
      <c r="AL133"/>
      <c r="AM133"/>
      <c r="AN133"/>
      <c r="AO133"/>
      <c r="AP133"/>
      <c r="AQ133"/>
      <c r="AR133"/>
      <c r="AS133"/>
      <c r="AT133"/>
      <c r="AU133"/>
      <c r="AV133"/>
      <c r="AW133"/>
      <c r="AX133"/>
      <c r="AY133"/>
      <c r="AZ133"/>
      <c r="BA133"/>
      <c r="BB133"/>
      <c r="BC133"/>
      <c r="BD133"/>
      <c r="BE133"/>
      <c r="BF133"/>
      <c r="BG133"/>
      <c r="BH133"/>
      <c r="BI133"/>
      <c r="BJ133"/>
      <c r="BK133"/>
      <c r="BL133"/>
    </row>
    <row r="134" spans="1:64">
      <c r="A134"/>
      <c r="C134"/>
      <c r="D134"/>
      <c r="E134"/>
      <c r="F134"/>
      <c r="G134"/>
      <c r="H134"/>
      <c r="I134"/>
      <c r="J134"/>
      <c r="K134"/>
      <c r="L134"/>
      <c r="M134"/>
      <c r="N134"/>
      <c r="O134"/>
      <c r="P134"/>
      <c r="Q134"/>
      <c r="R134"/>
      <c r="S134"/>
      <c r="T134"/>
      <c r="U134"/>
      <c r="V134"/>
      <c r="W134"/>
      <c r="X134"/>
      <c r="Y134"/>
      <c r="Z134"/>
      <c r="AA134"/>
      <c r="AB134"/>
      <c r="AC134"/>
      <c r="AD134"/>
      <c r="AE134"/>
      <c r="AF134"/>
      <c r="AG134"/>
      <c r="AH134"/>
      <c r="AI134"/>
      <c r="AJ134"/>
      <c r="AK134"/>
      <c r="AL134"/>
      <c r="AM134"/>
      <c r="AN134"/>
      <c r="AO134"/>
      <c r="AP134"/>
      <c r="AQ134"/>
      <c r="AR134"/>
      <c r="AS134"/>
      <c r="AT134"/>
      <c r="AU134"/>
      <c r="AV134"/>
      <c r="AW134"/>
      <c r="AX134"/>
      <c r="AY134"/>
      <c r="AZ134"/>
      <c r="BA134"/>
      <c r="BB134"/>
      <c r="BC134"/>
      <c r="BD134"/>
      <c r="BE134"/>
      <c r="BF134"/>
      <c r="BG134"/>
      <c r="BH134"/>
      <c r="BI134"/>
      <c r="BJ134"/>
      <c r="BK134"/>
      <c r="BL134"/>
    </row>
    <row r="135" spans="1:64">
      <c r="A135"/>
      <c r="C135"/>
      <c r="D135"/>
      <c r="E135"/>
      <c r="F135"/>
      <c r="G135"/>
      <c r="H135"/>
      <c r="I135"/>
      <c r="J135"/>
      <c r="K135"/>
      <c r="L135"/>
      <c r="M135"/>
      <c r="N135"/>
      <c r="O135"/>
      <c r="P135"/>
      <c r="Q135"/>
      <c r="R135"/>
      <c r="S135"/>
      <c r="T135"/>
      <c r="U135"/>
      <c r="V135"/>
      <c r="W135"/>
      <c r="X135"/>
      <c r="Y135"/>
      <c r="Z135"/>
      <c r="AA135"/>
      <c r="AB135"/>
      <c r="AC135"/>
      <c r="AD135"/>
      <c r="AE135"/>
      <c r="AF135"/>
      <c r="AG135"/>
      <c r="AH135"/>
      <c r="AI135"/>
      <c r="AJ135"/>
      <c r="AK135"/>
      <c r="AL135"/>
      <c r="AM135"/>
      <c r="AN135"/>
      <c r="AO135"/>
      <c r="AP135"/>
      <c r="AQ135"/>
      <c r="AR135"/>
      <c r="AS135"/>
      <c r="AT135"/>
      <c r="AU135"/>
      <c r="AV135"/>
      <c r="AW135"/>
      <c r="AX135"/>
      <c r="AY135"/>
      <c r="AZ135"/>
      <c r="BA135"/>
      <c r="BB135"/>
      <c r="BC135"/>
      <c r="BD135"/>
      <c r="BE135"/>
      <c r="BF135"/>
      <c r="BG135"/>
      <c r="BH135"/>
      <c r="BI135"/>
      <c r="BJ135"/>
      <c r="BK135"/>
      <c r="BL135"/>
    </row>
    <row r="136" spans="1:64">
      <c r="A136"/>
      <c r="C136"/>
      <c r="D136"/>
      <c r="E136"/>
      <c r="F136"/>
      <c r="G136"/>
      <c r="H136"/>
      <c r="I136"/>
      <c r="J136"/>
      <c r="K136"/>
      <c r="L136"/>
      <c r="M136"/>
      <c r="N136"/>
      <c r="O136"/>
      <c r="P136"/>
      <c r="Q136"/>
      <c r="R136"/>
      <c r="S136"/>
      <c r="T136"/>
      <c r="U136"/>
      <c r="V136"/>
      <c r="W136"/>
      <c r="X136"/>
      <c r="Y136"/>
      <c r="Z136"/>
      <c r="AA136"/>
      <c r="AB136"/>
      <c r="AC136"/>
      <c r="AD136"/>
      <c r="AE136"/>
      <c r="AF136"/>
      <c r="AG136"/>
      <c r="AH136"/>
      <c r="AI136"/>
      <c r="AJ136"/>
      <c r="AK136"/>
      <c r="AL136"/>
      <c r="AM136"/>
      <c r="AN136"/>
      <c r="AO136"/>
      <c r="AP136"/>
      <c r="AQ136"/>
      <c r="AR136"/>
      <c r="AS136"/>
      <c r="AT136"/>
      <c r="AU136"/>
      <c r="AV136"/>
      <c r="AW136"/>
      <c r="AX136"/>
      <c r="AY136"/>
      <c r="AZ136"/>
      <c r="BA136"/>
      <c r="BB136"/>
      <c r="BC136"/>
      <c r="BD136"/>
      <c r="BE136"/>
      <c r="BF136"/>
      <c r="BG136"/>
      <c r="BH136"/>
      <c r="BI136"/>
      <c r="BJ136"/>
      <c r="BK136"/>
      <c r="BL136"/>
    </row>
    <row r="137" spans="1:64">
      <c r="A137"/>
      <c r="C137"/>
      <c r="D137"/>
      <c r="E137"/>
      <c r="F137"/>
      <c r="G137"/>
      <c r="H137"/>
      <c r="I137"/>
      <c r="J137"/>
      <c r="K137"/>
      <c r="L137"/>
      <c r="M137"/>
      <c r="N137"/>
      <c r="O137"/>
      <c r="P137"/>
      <c r="Q137"/>
      <c r="R137"/>
      <c r="S137"/>
      <c r="T137"/>
      <c r="U137"/>
      <c r="V137"/>
      <c r="W137"/>
      <c r="X137"/>
      <c r="Y137"/>
      <c r="Z137"/>
      <c r="AA137"/>
      <c r="AB137"/>
      <c r="AC137"/>
      <c r="AD137"/>
      <c r="AE137"/>
      <c r="AF137"/>
      <c r="AG137"/>
      <c r="AH137"/>
      <c r="AI137"/>
      <c r="AJ137"/>
      <c r="AK137"/>
      <c r="AL137"/>
      <c r="AM137"/>
      <c r="AN137"/>
      <c r="AO137"/>
      <c r="AP137"/>
      <c r="AQ137"/>
      <c r="AR137"/>
      <c r="AS137"/>
      <c r="AT137"/>
      <c r="AU137"/>
      <c r="AV137"/>
      <c r="AW137"/>
      <c r="AX137"/>
      <c r="AY137"/>
      <c r="AZ137"/>
      <c r="BA137"/>
      <c r="BB137"/>
      <c r="BC137"/>
      <c r="BD137"/>
      <c r="BE137"/>
      <c r="BF137"/>
      <c r="BG137"/>
      <c r="BH137"/>
      <c r="BI137"/>
      <c r="BJ137"/>
      <c r="BK137"/>
      <c r="BL137"/>
    </row>
    <row r="138" spans="1:64">
      <c r="A138"/>
      <c r="C138"/>
      <c r="D138"/>
      <c r="E138"/>
      <c r="F138"/>
      <c r="G138"/>
      <c r="H138"/>
      <c r="I138"/>
      <c r="J138"/>
      <c r="K138"/>
      <c r="L138"/>
      <c r="M138"/>
      <c r="N138"/>
      <c r="O138"/>
      <c r="P138"/>
      <c r="Q138"/>
      <c r="R138"/>
      <c r="S138"/>
      <c r="T138"/>
      <c r="U138"/>
      <c r="V138"/>
      <c r="W138"/>
      <c r="X138"/>
      <c r="Y138"/>
      <c r="Z138"/>
      <c r="AA138"/>
      <c r="AB138"/>
      <c r="AC138"/>
      <c r="AD138"/>
      <c r="AE138"/>
      <c r="AF138"/>
      <c r="AG138"/>
      <c r="AH138"/>
      <c r="AI138"/>
      <c r="AJ138"/>
      <c r="AK138"/>
      <c r="AL138"/>
      <c r="AM138"/>
      <c r="AN138"/>
      <c r="AO138"/>
      <c r="AP138"/>
      <c r="AQ138"/>
      <c r="AR138"/>
      <c r="AS138"/>
      <c r="AT138"/>
      <c r="AU138"/>
      <c r="AV138"/>
      <c r="AW138"/>
      <c r="AX138"/>
      <c r="AY138"/>
      <c r="AZ138"/>
      <c r="BA138"/>
      <c r="BB138"/>
      <c r="BC138"/>
      <c r="BD138"/>
      <c r="BE138"/>
      <c r="BF138"/>
      <c r="BG138"/>
      <c r="BH138"/>
      <c r="BI138"/>
      <c r="BJ138"/>
      <c r="BK138"/>
      <c r="BL138"/>
    </row>
    <row r="139" spans="1:64">
      <c r="A139"/>
      <c r="C139"/>
      <c r="D139"/>
      <c r="E139"/>
      <c r="F139"/>
      <c r="G139"/>
      <c r="H139"/>
      <c r="I139"/>
      <c r="J139"/>
      <c r="K139"/>
      <c r="L139"/>
      <c r="M139"/>
      <c r="N139"/>
      <c r="O139"/>
      <c r="P139"/>
      <c r="Q139"/>
      <c r="R139"/>
      <c r="S139"/>
      <c r="T139"/>
      <c r="U139"/>
      <c r="V139"/>
      <c r="W139"/>
      <c r="X139"/>
      <c r="Y139"/>
      <c r="Z139"/>
      <c r="AA139"/>
      <c r="AB139"/>
      <c r="AC139"/>
      <c r="AD139"/>
      <c r="AE139"/>
      <c r="AF139"/>
      <c r="AG139"/>
      <c r="AH139"/>
      <c r="AI139"/>
      <c r="AJ139"/>
      <c r="AK139"/>
      <c r="AL139"/>
      <c r="AM139"/>
      <c r="AN139"/>
      <c r="AO139"/>
      <c r="AP139"/>
      <c r="AQ139"/>
      <c r="AR139"/>
      <c r="AS139"/>
      <c r="AT139"/>
      <c r="AU139"/>
      <c r="AV139"/>
      <c r="AW139"/>
      <c r="AX139"/>
      <c r="AY139"/>
      <c r="AZ139"/>
      <c r="BA139"/>
      <c r="BB139"/>
      <c r="BC139"/>
      <c r="BD139"/>
      <c r="BE139"/>
      <c r="BF139"/>
      <c r="BG139"/>
      <c r="BH139"/>
      <c r="BI139"/>
      <c r="BJ139"/>
      <c r="BK139"/>
      <c r="BL139"/>
    </row>
    <row r="140" spans="1:64">
      <c r="A140"/>
      <c r="C140"/>
      <c r="D140"/>
      <c r="E140"/>
      <c r="F140"/>
      <c r="G140"/>
      <c r="H140"/>
      <c r="I140"/>
      <c r="J140"/>
      <c r="K140"/>
      <c r="L140"/>
      <c r="M140"/>
      <c r="N140"/>
      <c r="O140"/>
      <c r="P140"/>
      <c r="Q140"/>
      <c r="R140"/>
      <c r="S140"/>
      <c r="T140"/>
      <c r="U140"/>
      <c r="V140"/>
      <c r="W140"/>
      <c r="X140"/>
      <c r="Y140"/>
      <c r="Z140"/>
      <c r="AA140"/>
      <c r="AB140"/>
      <c r="AC140"/>
      <c r="AD140"/>
      <c r="AE140"/>
      <c r="AF140"/>
      <c r="AG140"/>
      <c r="AH140"/>
      <c r="AI140"/>
      <c r="AJ140"/>
      <c r="AK140"/>
      <c r="AL140"/>
      <c r="AM140"/>
      <c r="AN140"/>
      <c r="AO140"/>
      <c r="AP140"/>
      <c r="AQ140"/>
      <c r="AR140"/>
      <c r="AS140"/>
      <c r="AT140"/>
      <c r="AU140"/>
      <c r="AV140"/>
      <c r="AW140"/>
      <c r="AX140"/>
      <c r="AY140"/>
      <c r="AZ140"/>
      <c r="BA140"/>
      <c r="BB140"/>
      <c r="BC140"/>
      <c r="BD140"/>
      <c r="BE140"/>
      <c r="BF140"/>
      <c r="BG140"/>
      <c r="BH140"/>
      <c r="BI140"/>
      <c r="BJ140"/>
      <c r="BK140"/>
      <c r="BL140"/>
    </row>
    <row r="141" spans="1:64">
      <c r="A141"/>
      <c r="C141"/>
      <c r="D141"/>
      <c r="E141"/>
      <c r="F141"/>
      <c r="G141"/>
      <c r="H141"/>
      <c r="I141"/>
      <c r="J141"/>
      <c r="K141"/>
      <c r="L141"/>
      <c r="M141"/>
      <c r="N141"/>
      <c r="O141"/>
      <c r="P141"/>
      <c r="Q141"/>
      <c r="R141"/>
      <c r="S141"/>
      <c r="T141"/>
      <c r="U141"/>
      <c r="V141"/>
      <c r="W141"/>
      <c r="X141"/>
      <c r="Y141"/>
      <c r="Z141"/>
      <c r="AA141"/>
      <c r="AB141"/>
      <c r="AC141"/>
      <c r="AD141"/>
      <c r="AE141"/>
      <c r="AF141"/>
      <c r="AG141"/>
      <c r="AH141"/>
      <c r="AI141"/>
      <c r="AJ141"/>
      <c r="AK141"/>
      <c r="AL141"/>
      <c r="AM141"/>
      <c r="AN141"/>
      <c r="AO141"/>
      <c r="AP141"/>
      <c r="AQ141"/>
      <c r="AR141"/>
      <c r="AS141"/>
      <c r="AT141"/>
      <c r="AU141"/>
      <c r="AV141"/>
      <c r="AW141"/>
      <c r="AX141"/>
      <c r="AY141"/>
      <c r="AZ141"/>
      <c r="BA141"/>
      <c r="BB141"/>
      <c r="BC141"/>
      <c r="BD141"/>
      <c r="BE141"/>
      <c r="BF141"/>
      <c r="BG141"/>
      <c r="BH141"/>
      <c r="BI141"/>
      <c r="BJ141"/>
      <c r="BK141"/>
      <c r="BL141"/>
    </row>
    <row r="142" spans="1:64">
      <c r="A142"/>
      <c r="C142"/>
      <c r="D142"/>
      <c r="E142"/>
      <c r="F142"/>
      <c r="G142"/>
      <c r="H142"/>
      <c r="I142"/>
      <c r="J142"/>
      <c r="K142"/>
      <c r="L142"/>
      <c r="M142"/>
      <c r="N142"/>
      <c r="O142"/>
      <c r="P142"/>
      <c r="Q142"/>
      <c r="R142"/>
      <c r="S142"/>
      <c r="T142"/>
      <c r="U142"/>
      <c r="V142"/>
      <c r="W142"/>
      <c r="X142"/>
      <c r="Y142"/>
      <c r="Z142"/>
      <c r="AA142"/>
      <c r="AB142"/>
      <c r="AC142"/>
      <c r="AD142"/>
      <c r="AE142"/>
      <c r="AF142"/>
      <c r="AG142"/>
      <c r="AH142"/>
      <c r="AI142"/>
      <c r="AJ142"/>
      <c r="AK142"/>
      <c r="AL142"/>
      <c r="AM142"/>
      <c r="AN142"/>
      <c r="AO142"/>
      <c r="AP142"/>
      <c r="AQ142"/>
      <c r="AR142"/>
      <c r="AS142"/>
      <c r="AT142"/>
      <c r="AU142"/>
      <c r="AV142"/>
      <c r="AW142"/>
      <c r="AX142"/>
      <c r="AY142"/>
      <c r="AZ142"/>
      <c r="BA142"/>
      <c r="BB142"/>
      <c r="BC142"/>
      <c r="BD142"/>
      <c r="BE142"/>
      <c r="BF142"/>
      <c r="BG142"/>
      <c r="BH142"/>
      <c r="BI142"/>
      <c r="BJ142"/>
      <c r="BK142"/>
      <c r="BL142"/>
    </row>
    <row r="143" spans="1:64">
      <c r="A143"/>
      <c r="C143"/>
      <c r="D143"/>
      <c r="E143"/>
      <c r="F143"/>
      <c r="G143"/>
      <c r="H143"/>
      <c r="I143"/>
      <c r="J143"/>
      <c r="K143"/>
      <c r="L143"/>
      <c r="M143"/>
      <c r="N143"/>
      <c r="O143"/>
      <c r="P143"/>
      <c r="Q143"/>
      <c r="R143"/>
      <c r="S143"/>
      <c r="T143"/>
      <c r="U143"/>
      <c r="V143"/>
      <c r="W143"/>
      <c r="X143"/>
      <c r="Y143"/>
      <c r="Z143"/>
      <c r="AA143"/>
      <c r="AB143"/>
      <c r="AC143"/>
      <c r="AD143"/>
      <c r="AE143"/>
      <c r="AF143"/>
      <c r="AG143"/>
      <c r="AH143"/>
      <c r="AI143"/>
      <c r="AJ143"/>
      <c r="AK143"/>
      <c r="AL143"/>
      <c r="AM143"/>
      <c r="AN143"/>
      <c r="AO143"/>
      <c r="AP143"/>
      <c r="AQ143"/>
      <c r="AR143"/>
      <c r="AS143"/>
      <c r="AT143"/>
      <c r="AU143"/>
      <c r="AV143"/>
      <c r="AW143"/>
      <c r="AX143"/>
      <c r="AY143"/>
      <c r="AZ143"/>
      <c r="BA143"/>
      <c r="BB143"/>
      <c r="BC143"/>
      <c r="BD143"/>
      <c r="BE143"/>
      <c r="BF143"/>
      <c r="BG143"/>
      <c r="BH143"/>
      <c r="BI143"/>
      <c r="BJ143"/>
      <c r="BK143"/>
      <c r="BL143"/>
    </row>
    <row r="144" spans="1:64">
      <c r="A144"/>
      <c r="B144" s="36"/>
      <c r="C144"/>
      <c r="D144"/>
      <c r="E144"/>
      <c r="F144"/>
      <c r="G144"/>
      <c r="H144"/>
      <c r="I144"/>
      <c r="J144"/>
      <c r="K144"/>
      <c r="L144"/>
      <c r="M144"/>
      <c r="N144"/>
      <c r="O144"/>
      <c r="P144"/>
      <c r="Q144"/>
      <c r="R144"/>
      <c r="S144"/>
      <c r="T144"/>
      <c r="U144"/>
      <c r="V144"/>
      <c r="W144"/>
      <c r="X144"/>
      <c r="Y144"/>
      <c r="Z144"/>
      <c r="AA144"/>
      <c r="AB144"/>
      <c r="AC144"/>
      <c r="AD144"/>
      <c r="AE144"/>
      <c r="AF144"/>
      <c r="AG144"/>
      <c r="AH144"/>
      <c r="AI144"/>
      <c r="AJ144"/>
      <c r="AK144"/>
      <c r="AL144"/>
      <c r="AM144"/>
      <c r="AN144"/>
      <c r="AO144"/>
      <c r="AP144"/>
      <c r="AQ144"/>
      <c r="AR144"/>
      <c r="AS144"/>
      <c r="AT144"/>
      <c r="AU144"/>
      <c r="AV144"/>
      <c r="AW144"/>
      <c r="AX144"/>
      <c r="AY144"/>
      <c r="AZ144"/>
      <c r="BA144"/>
      <c r="BB144"/>
      <c r="BC144"/>
      <c r="BD144"/>
      <c r="BE144"/>
      <c r="BF144"/>
      <c r="BG144"/>
      <c r="BH144"/>
      <c r="BI144"/>
      <c r="BJ144"/>
      <c r="BK144"/>
      <c r="BL144"/>
    </row>
    <row r="145" customFormat="1"/>
    <row r="146" customFormat="1"/>
    <row r="147" customFormat="1"/>
    <row r="148" customFormat="1"/>
    <row r="149" customFormat="1"/>
    <row r="150" customFormat="1"/>
    <row r="151" customFormat="1"/>
    <row r="152" customFormat="1"/>
    <row r="153" customFormat="1"/>
    <row r="154" customFormat="1"/>
    <row r="155" customFormat="1"/>
    <row r="156" customFormat="1"/>
    <row r="157" customFormat="1"/>
    <row r="158" customFormat="1"/>
    <row r="159" customFormat="1"/>
    <row r="160" customFormat="1"/>
    <row r="161" spans="1:64">
      <c r="A161"/>
      <c r="B161" s="36"/>
      <c r="C161"/>
      <c r="D161"/>
      <c r="E161"/>
      <c r="F161"/>
      <c r="G161"/>
      <c r="H161"/>
      <c r="I161"/>
      <c r="J161"/>
      <c r="K161"/>
      <c r="L161"/>
      <c r="M161"/>
      <c r="N161"/>
      <c r="O161"/>
      <c r="P161"/>
      <c r="Q161"/>
      <c r="R161"/>
      <c r="S161"/>
      <c r="T161"/>
      <c r="U161"/>
      <c r="V161"/>
      <c r="W161"/>
      <c r="X161"/>
      <c r="Y161"/>
      <c r="Z161"/>
      <c r="AA161"/>
      <c r="AB161"/>
      <c r="AC161"/>
      <c r="AD161"/>
      <c r="AE161"/>
      <c r="AF161"/>
      <c r="AG161"/>
      <c r="AH161"/>
      <c r="AI161"/>
      <c r="AJ161"/>
      <c r="AK161"/>
      <c r="AL161"/>
      <c r="AM161"/>
      <c r="AN161"/>
      <c r="AO161"/>
      <c r="AP161"/>
      <c r="AQ161"/>
      <c r="AR161"/>
      <c r="AS161"/>
      <c r="AT161"/>
      <c r="AU161"/>
      <c r="AV161"/>
      <c r="AW161"/>
      <c r="AX161"/>
      <c r="AY161"/>
      <c r="AZ161"/>
      <c r="BA161"/>
      <c r="BB161"/>
      <c r="BC161"/>
      <c r="BD161"/>
      <c r="BE161"/>
      <c r="BF161"/>
      <c r="BG161"/>
      <c r="BH161"/>
      <c r="BI161"/>
      <c r="BJ161"/>
      <c r="BK161"/>
      <c r="BL161"/>
    </row>
    <row r="162" spans="1:64">
      <c r="A162"/>
      <c r="C162"/>
      <c r="D162"/>
      <c r="E162"/>
      <c r="F162"/>
      <c r="G162"/>
      <c r="H162"/>
      <c r="I162"/>
      <c r="J162"/>
      <c r="K162"/>
      <c r="L162"/>
      <c r="M162"/>
      <c r="N162"/>
      <c r="O162"/>
      <c r="P162"/>
      <c r="Q162"/>
      <c r="R162"/>
      <c r="S162"/>
      <c r="T162"/>
      <c r="U162"/>
      <c r="V162"/>
      <c r="W162"/>
      <c r="X162"/>
      <c r="Y162"/>
      <c r="Z162"/>
      <c r="AA162"/>
      <c r="AB162"/>
      <c r="AC162"/>
      <c r="AD162"/>
      <c r="AE162"/>
      <c r="AF162"/>
      <c r="AG162"/>
      <c r="AH162"/>
      <c r="AI162"/>
      <c r="AJ162"/>
      <c r="AK162"/>
      <c r="AL162"/>
      <c r="AM162"/>
      <c r="AN162"/>
      <c r="AO162"/>
      <c r="AP162"/>
      <c r="AQ162"/>
      <c r="AR162"/>
      <c r="AS162"/>
      <c r="AT162"/>
      <c r="AU162"/>
      <c r="AV162"/>
      <c r="AW162"/>
      <c r="AX162"/>
      <c r="AY162"/>
      <c r="AZ162"/>
      <c r="BA162"/>
      <c r="BB162"/>
      <c r="BC162"/>
      <c r="BD162"/>
      <c r="BE162"/>
      <c r="BF162"/>
      <c r="BG162"/>
      <c r="BH162"/>
      <c r="BI162"/>
      <c r="BJ162"/>
      <c r="BK162"/>
      <c r="BL162"/>
    </row>
    <row r="163" spans="1:64">
      <c r="A163"/>
      <c r="C163"/>
      <c r="D163"/>
      <c r="E163"/>
      <c r="F163"/>
      <c r="G163"/>
      <c r="H163"/>
      <c r="I163"/>
      <c r="J163"/>
      <c r="K163"/>
      <c r="L163"/>
      <c r="M163"/>
      <c r="N163"/>
      <c r="O163"/>
      <c r="P163"/>
      <c r="Q163"/>
      <c r="R163"/>
      <c r="S163"/>
      <c r="T163"/>
      <c r="U163"/>
      <c r="V163"/>
      <c r="W163"/>
      <c r="X163"/>
      <c r="Y163"/>
      <c r="Z163"/>
      <c r="AA163"/>
      <c r="AB163"/>
      <c r="AC163"/>
      <c r="AD163"/>
      <c r="AE163"/>
      <c r="AF163"/>
      <c r="AG163"/>
      <c r="AH163"/>
      <c r="AI163"/>
      <c r="AJ163"/>
      <c r="AK163"/>
      <c r="AL163"/>
      <c r="AM163"/>
      <c r="AN163"/>
      <c r="AO163"/>
      <c r="AP163"/>
      <c r="AQ163"/>
      <c r="AR163"/>
      <c r="AS163"/>
      <c r="AT163"/>
      <c r="AU163"/>
      <c r="AV163"/>
      <c r="AW163"/>
      <c r="AX163"/>
      <c r="AY163"/>
      <c r="AZ163"/>
      <c r="BA163"/>
      <c r="BB163"/>
      <c r="BC163"/>
      <c r="BD163"/>
      <c r="BE163"/>
      <c r="BF163"/>
      <c r="BG163"/>
      <c r="BH163"/>
      <c r="BI163"/>
      <c r="BJ163"/>
      <c r="BK163"/>
      <c r="BL163"/>
    </row>
    <row r="164" spans="1:64">
      <c r="A164"/>
      <c r="C164"/>
      <c r="D164"/>
      <c r="E164"/>
      <c r="F164"/>
      <c r="G164"/>
      <c r="H164"/>
      <c r="I164"/>
      <c r="J164"/>
      <c r="K164"/>
      <c r="L164"/>
      <c r="M164"/>
      <c r="N164"/>
      <c r="O164"/>
      <c r="P164"/>
      <c r="Q164"/>
      <c r="R164"/>
      <c r="S164"/>
      <c r="T164"/>
      <c r="U164"/>
      <c r="V164"/>
      <c r="W164"/>
      <c r="X164"/>
      <c r="Y164"/>
      <c r="Z164"/>
      <c r="AA164"/>
      <c r="AB164"/>
      <c r="AC164"/>
      <c r="AD164"/>
      <c r="AE164"/>
      <c r="AF164"/>
      <c r="AG164"/>
      <c r="AH164"/>
      <c r="AI164"/>
      <c r="AJ164"/>
      <c r="AK164"/>
      <c r="AL164"/>
      <c r="AM164"/>
      <c r="AN164"/>
      <c r="AO164"/>
      <c r="AP164"/>
      <c r="AQ164"/>
      <c r="AR164"/>
      <c r="AS164"/>
      <c r="AT164"/>
      <c r="AU164"/>
      <c r="AV164"/>
      <c r="AW164"/>
      <c r="AX164"/>
      <c r="AY164"/>
      <c r="AZ164"/>
      <c r="BA164"/>
      <c r="BB164"/>
      <c r="BC164"/>
      <c r="BD164"/>
      <c r="BE164"/>
      <c r="BF164"/>
      <c r="BG164"/>
      <c r="BH164"/>
      <c r="BI164"/>
      <c r="BJ164"/>
      <c r="BK164"/>
      <c r="BL164"/>
    </row>
    <row r="165" spans="1:64">
      <c r="A165"/>
      <c r="C165"/>
      <c r="D165"/>
      <c r="E165"/>
      <c r="F165"/>
      <c r="G165"/>
      <c r="H165"/>
      <c r="I165"/>
      <c r="J165"/>
      <c r="K165"/>
      <c r="L165"/>
      <c r="M165"/>
      <c r="N165"/>
      <c r="O165"/>
      <c r="P165"/>
      <c r="Q165"/>
      <c r="R165"/>
      <c r="S165"/>
      <c r="T165"/>
      <c r="U165"/>
      <c r="V165"/>
      <c r="W165"/>
      <c r="X165"/>
      <c r="Y165"/>
      <c r="Z165"/>
      <c r="AA165"/>
      <c r="AB165"/>
      <c r="AC165"/>
      <c r="AD165"/>
      <c r="AE165"/>
      <c r="AF165"/>
      <c r="AG165"/>
      <c r="AH165"/>
      <c r="AI165"/>
      <c r="AJ165"/>
      <c r="AK165"/>
      <c r="AL165"/>
      <c r="AM165"/>
      <c r="AN165"/>
      <c r="AO165"/>
      <c r="AP165"/>
      <c r="AQ165"/>
      <c r="AR165"/>
      <c r="AS165"/>
      <c r="AT165"/>
      <c r="AU165"/>
      <c r="AV165"/>
      <c r="AW165"/>
      <c r="AX165"/>
      <c r="AY165"/>
      <c r="AZ165"/>
      <c r="BA165"/>
      <c r="BB165"/>
      <c r="BC165"/>
      <c r="BD165"/>
      <c r="BE165"/>
      <c r="BF165"/>
      <c r="BG165"/>
      <c r="BH165"/>
      <c r="BI165"/>
      <c r="BJ165"/>
      <c r="BK165"/>
      <c r="BL165"/>
    </row>
    <row r="166" spans="1:64">
      <c r="A166"/>
      <c r="C166"/>
      <c r="D166"/>
      <c r="E166"/>
      <c r="F166"/>
      <c r="G166"/>
      <c r="H166"/>
      <c r="I166"/>
      <c r="J166"/>
      <c r="K166"/>
      <c r="L166"/>
      <c r="M166"/>
      <c r="N166"/>
      <c r="O166"/>
      <c r="P166"/>
      <c r="Q166"/>
      <c r="R166"/>
      <c r="S166"/>
      <c r="T166"/>
      <c r="U166"/>
      <c r="V166"/>
      <c r="W166"/>
      <c r="X166"/>
      <c r="Y166"/>
      <c r="Z166"/>
      <c r="AA166"/>
      <c r="AB166"/>
      <c r="AC166"/>
      <c r="AD166"/>
      <c r="AE166"/>
      <c r="AF166"/>
      <c r="AG166"/>
      <c r="AH166"/>
      <c r="AI166"/>
      <c r="AJ166"/>
      <c r="AK166"/>
      <c r="AL166"/>
      <c r="AM166"/>
      <c r="AN166"/>
      <c r="AO166"/>
      <c r="AP166"/>
      <c r="AQ166"/>
      <c r="AR166"/>
      <c r="AS166"/>
      <c r="AT166"/>
      <c r="AU166"/>
      <c r="AV166"/>
      <c r="AW166"/>
      <c r="AX166"/>
      <c r="AY166"/>
      <c r="AZ166"/>
      <c r="BA166"/>
      <c r="BB166"/>
      <c r="BC166"/>
      <c r="BD166"/>
      <c r="BE166"/>
      <c r="BF166"/>
      <c r="BG166"/>
      <c r="BH166"/>
      <c r="BI166"/>
      <c r="BJ166"/>
      <c r="BK166"/>
      <c r="BL166"/>
    </row>
    <row r="167" spans="1:64">
      <c r="A167"/>
      <c r="C167"/>
      <c r="D167"/>
      <c r="E167"/>
      <c r="F167"/>
      <c r="G167"/>
      <c r="H167"/>
      <c r="I167"/>
      <c r="J167"/>
      <c r="K167"/>
      <c r="L167"/>
      <c r="M167"/>
      <c r="N167"/>
      <c r="O167"/>
      <c r="P167"/>
      <c r="Q167"/>
      <c r="R167"/>
      <c r="S167"/>
      <c r="T167"/>
      <c r="U167"/>
      <c r="V167"/>
      <c r="W167"/>
      <c r="X167"/>
      <c r="Y167"/>
      <c r="Z167"/>
      <c r="AA167"/>
      <c r="AB167"/>
      <c r="AC167"/>
      <c r="AD167"/>
      <c r="AE167"/>
      <c r="AF167"/>
      <c r="AG167"/>
      <c r="AH167"/>
      <c r="AI167"/>
      <c r="AJ167"/>
      <c r="AK167"/>
      <c r="AL167"/>
      <c r="AM167"/>
      <c r="AN167"/>
      <c r="AO167"/>
      <c r="AP167"/>
      <c r="AQ167"/>
      <c r="AR167"/>
      <c r="AS167"/>
      <c r="AT167"/>
      <c r="AU167"/>
      <c r="AV167"/>
      <c r="AW167"/>
      <c r="AX167"/>
      <c r="AY167"/>
      <c r="AZ167"/>
      <c r="BA167"/>
      <c r="BB167"/>
      <c r="BC167"/>
      <c r="BD167"/>
      <c r="BE167"/>
      <c r="BF167"/>
      <c r="BG167"/>
      <c r="BH167"/>
      <c r="BI167"/>
      <c r="BJ167"/>
      <c r="BK167"/>
      <c r="BL167"/>
    </row>
    <row r="168" spans="1:64">
      <c r="A168"/>
      <c r="C168"/>
      <c r="D168"/>
      <c r="E168"/>
      <c r="F168"/>
      <c r="G168"/>
      <c r="H168"/>
      <c r="I168"/>
      <c r="J168"/>
      <c r="K168"/>
      <c r="L168"/>
      <c r="M168"/>
      <c r="N168"/>
      <c r="O168"/>
      <c r="P168"/>
      <c r="Q168"/>
      <c r="R168"/>
      <c r="S168"/>
      <c r="T168"/>
      <c r="U168"/>
      <c r="V168"/>
      <c r="W168"/>
      <c r="X168"/>
      <c r="Y168"/>
      <c r="Z168"/>
      <c r="AA168"/>
      <c r="AB168"/>
      <c r="AC168"/>
      <c r="AD168"/>
      <c r="AE168"/>
      <c r="AF168"/>
      <c r="AG168"/>
      <c r="AH168"/>
      <c r="AI168"/>
      <c r="AJ168"/>
      <c r="AK168"/>
      <c r="AL168"/>
      <c r="AM168"/>
      <c r="AN168"/>
      <c r="AO168"/>
      <c r="AP168"/>
      <c r="AQ168"/>
      <c r="AR168"/>
      <c r="AS168"/>
      <c r="AT168"/>
      <c r="AU168"/>
      <c r="AV168"/>
      <c r="AW168"/>
      <c r="AX168"/>
      <c r="AY168"/>
      <c r="AZ168"/>
      <c r="BA168"/>
      <c r="BB168"/>
      <c r="BC168"/>
      <c r="BD168"/>
      <c r="BE168"/>
      <c r="BF168"/>
      <c r="BG168"/>
      <c r="BH168"/>
      <c r="BI168"/>
      <c r="BJ168"/>
      <c r="BK168"/>
      <c r="BL168"/>
    </row>
    <row r="169" spans="1:64">
      <c r="A169"/>
      <c r="C169"/>
      <c r="D169"/>
      <c r="E169"/>
      <c r="F169"/>
      <c r="G169"/>
      <c r="H169"/>
      <c r="I169"/>
      <c r="J169"/>
      <c r="K169"/>
      <c r="L169"/>
      <c r="M169"/>
      <c r="N169"/>
      <c r="O169"/>
      <c r="P169"/>
      <c r="Q169"/>
      <c r="R169"/>
      <c r="S169"/>
      <c r="T169"/>
      <c r="U169"/>
      <c r="V169"/>
      <c r="W169"/>
      <c r="X169"/>
      <c r="Y169"/>
      <c r="Z169"/>
      <c r="AA169"/>
      <c r="AB169"/>
      <c r="AC169"/>
      <c r="AD169"/>
      <c r="AE169"/>
      <c r="AF169"/>
      <c r="AG169"/>
      <c r="AH169"/>
      <c r="AI169"/>
      <c r="AJ169"/>
      <c r="AK169"/>
      <c r="AL169"/>
      <c r="AM169"/>
      <c r="AN169"/>
      <c r="AO169"/>
      <c r="AP169"/>
      <c r="AQ169"/>
      <c r="AR169"/>
      <c r="AS169"/>
      <c r="AT169"/>
      <c r="AU169"/>
      <c r="AV169"/>
      <c r="AW169"/>
      <c r="AX169"/>
      <c r="AY169"/>
      <c r="AZ169"/>
      <c r="BA169"/>
      <c r="BB169"/>
      <c r="BC169"/>
      <c r="BD169"/>
      <c r="BE169"/>
      <c r="BF169"/>
      <c r="BG169"/>
      <c r="BH169"/>
      <c r="BI169"/>
      <c r="BJ169"/>
      <c r="BK169"/>
      <c r="BL169"/>
    </row>
    <row r="170" spans="1:64">
      <c r="A170"/>
      <c r="C170"/>
      <c r="D170"/>
      <c r="E170"/>
      <c r="F170"/>
      <c r="G170"/>
      <c r="H170"/>
      <c r="I170"/>
      <c r="J170"/>
      <c r="K170"/>
      <c r="L170"/>
      <c r="M170"/>
      <c r="N170"/>
      <c r="O170"/>
      <c r="P170"/>
      <c r="Q170"/>
      <c r="R170"/>
      <c r="S170"/>
      <c r="T170"/>
      <c r="U170"/>
      <c r="V170"/>
      <c r="W170"/>
      <c r="X170"/>
      <c r="Y170"/>
      <c r="Z170"/>
      <c r="AA170"/>
      <c r="AB170"/>
      <c r="AC170"/>
      <c r="AD170"/>
      <c r="AE170"/>
      <c r="AF170"/>
      <c r="AG170"/>
      <c r="AH170"/>
      <c r="AI170"/>
      <c r="AJ170"/>
      <c r="AK170"/>
      <c r="AL170"/>
      <c r="AM170"/>
      <c r="AN170"/>
      <c r="AO170"/>
      <c r="AP170"/>
      <c r="AQ170"/>
      <c r="AR170"/>
      <c r="AS170"/>
      <c r="AT170"/>
      <c r="AU170"/>
      <c r="AV170"/>
      <c r="AW170"/>
      <c r="AX170"/>
      <c r="AY170"/>
      <c r="AZ170"/>
      <c r="BA170"/>
      <c r="BB170"/>
      <c r="BC170"/>
      <c r="BD170"/>
      <c r="BE170"/>
      <c r="BF170"/>
      <c r="BG170"/>
      <c r="BH170"/>
      <c r="BI170"/>
      <c r="BJ170"/>
      <c r="BK170"/>
      <c r="BL170"/>
    </row>
    <row r="171" spans="1:64">
      <c r="A171"/>
      <c r="C171"/>
      <c r="D171"/>
      <c r="E171"/>
      <c r="F171"/>
      <c r="G171"/>
      <c r="H171"/>
      <c r="I171"/>
      <c r="J171"/>
      <c r="K171"/>
      <c r="L171"/>
      <c r="M171"/>
      <c r="N171"/>
      <c r="O171"/>
      <c r="P171"/>
      <c r="Q171"/>
      <c r="R171"/>
      <c r="S171"/>
      <c r="T171"/>
      <c r="U171"/>
      <c r="V171"/>
      <c r="W171"/>
      <c r="X171"/>
      <c r="Y171"/>
      <c r="Z171"/>
      <c r="AA171"/>
      <c r="AB171"/>
      <c r="AC171"/>
      <c r="AD171"/>
      <c r="AE171"/>
      <c r="AF171"/>
      <c r="AG171"/>
      <c r="AH171"/>
      <c r="AI171"/>
      <c r="AJ171"/>
      <c r="AK171"/>
      <c r="AL171"/>
      <c r="AM171"/>
      <c r="AN171"/>
      <c r="AO171"/>
      <c r="AP171"/>
      <c r="AQ171"/>
      <c r="AR171"/>
      <c r="AS171"/>
      <c r="AT171"/>
      <c r="AU171"/>
      <c r="AV171"/>
      <c r="AW171"/>
      <c r="AX171"/>
      <c r="AY171"/>
      <c r="AZ171"/>
      <c r="BA171"/>
      <c r="BB171"/>
      <c r="BC171"/>
      <c r="BD171"/>
      <c r="BE171"/>
      <c r="BF171"/>
      <c r="BG171"/>
      <c r="BH171"/>
      <c r="BI171"/>
      <c r="BJ171"/>
      <c r="BK171"/>
      <c r="BL171"/>
    </row>
    <row r="172" spans="1:64">
      <c r="A172"/>
      <c r="C172"/>
      <c r="D172"/>
      <c r="E172"/>
      <c r="F172"/>
      <c r="G172"/>
      <c r="H172"/>
      <c r="I172"/>
      <c r="J172"/>
      <c r="K172"/>
      <c r="L172"/>
      <c r="M172"/>
      <c r="N172"/>
      <c r="O172"/>
      <c r="P172"/>
      <c r="Q172"/>
      <c r="R172"/>
      <c r="S172"/>
      <c r="T172"/>
      <c r="U172"/>
      <c r="V172"/>
      <c r="W172"/>
      <c r="X172"/>
      <c r="Y172"/>
      <c r="Z172"/>
      <c r="AA172"/>
      <c r="AB172"/>
      <c r="AC172"/>
      <c r="AD172"/>
      <c r="AE172"/>
      <c r="AF172"/>
      <c r="AG172"/>
      <c r="AH172"/>
      <c r="AI172"/>
      <c r="AJ172"/>
      <c r="AK172"/>
      <c r="AL172"/>
      <c r="AM172"/>
      <c r="AN172"/>
      <c r="AO172"/>
      <c r="AP172"/>
      <c r="AQ172"/>
      <c r="AR172"/>
      <c r="AS172"/>
      <c r="AT172"/>
      <c r="AU172"/>
      <c r="AV172"/>
      <c r="AW172"/>
      <c r="AX172"/>
      <c r="AY172"/>
      <c r="AZ172"/>
      <c r="BA172"/>
      <c r="BB172"/>
      <c r="BC172"/>
      <c r="BD172"/>
      <c r="BE172"/>
      <c r="BF172"/>
      <c r="BG172"/>
      <c r="BH172"/>
      <c r="BI172"/>
      <c r="BJ172"/>
      <c r="BK172"/>
      <c r="BL172"/>
    </row>
    <row r="173" spans="1:64">
      <c r="A173"/>
      <c r="C173"/>
      <c r="D173"/>
      <c r="E173"/>
      <c r="F173"/>
      <c r="G173"/>
      <c r="H173"/>
      <c r="I173"/>
      <c r="J173"/>
      <c r="K173"/>
      <c r="L173"/>
      <c r="M173"/>
      <c r="N173"/>
      <c r="O173"/>
      <c r="P173"/>
      <c r="Q173"/>
      <c r="R173"/>
      <c r="S173"/>
      <c r="T173"/>
      <c r="U173"/>
      <c r="V173"/>
      <c r="W173"/>
      <c r="X173"/>
      <c r="Y173"/>
      <c r="Z173"/>
      <c r="AA173"/>
      <c r="AB173"/>
      <c r="AC173"/>
      <c r="AD173"/>
      <c r="AE173"/>
      <c r="AF173"/>
      <c r="AG173"/>
      <c r="AH173"/>
      <c r="AI173"/>
      <c r="AJ173"/>
      <c r="AK173"/>
      <c r="AL173"/>
      <c r="AM173"/>
      <c r="AN173"/>
      <c r="AO173"/>
      <c r="AP173"/>
      <c r="AQ173"/>
      <c r="AR173"/>
      <c r="AS173"/>
      <c r="AT173"/>
      <c r="AU173"/>
      <c r="AV173"/>
      <c r="AW173"/>
      <c r="AX173"/>
      <c r="AY173"/>
      <c r="AZ173"/>
      <c r="BA173"/>
      <c r="BB173"/>
      <c r="BC173"/>
      <c r="BD173"/>
      <c r="BE173"/>
      <c r="BF173"/>
      <c r="BG173"/>
      <c r="BH173"/>
      <c r="BI173"/>
      <c r="BJ173"/>
      <c r="BK173"/>
      <c r="BL173"/>
    </row>
    <row r="174" spans="1:64">
      <c r="A174"/>
      <c r="C174"/>
      <c r="D174"/>
      <c r="E174"/>
      <c r="F174"/>
      <c r="G174"/>
      <c r="H174"/>
      <c r="I174"/>
      <c r="J174"/>
      <c r="K174"/>
      <c r="L174"/>
      <c r="M174"/>
      <c r="N174"/>
      <c r="O174"/>
      <c r="P174"/>
      <c r="Q174"/>
      <c r="R174"/>
      <c r="S174"/>
      <c r="T174"/>
      <c r="U174"/>
      <c r="V174"/>
      <c r="W174"/>
      <c r="X174"/>
      <c r="Y174"/>
      <c r="Z174"/>
      <c r="AA174"/>
      <c r="AB174"/>
      <c r="AC174"/>
      <c r="AD174"/>
      <c r="AE174"/>
      <c r="AF174"/>
      <c r="AG174"/>
      <c r="AH174"/>
      <c r="AI174"/>
      <c r="AJ174"/>
      <c r="AK174"/>
      <c r="AL174"/>
      <c r="AM174"/>
      <c r="AN174"/>
      <c r="AO174"/>
      <c r="AP174"/>
      <c r="AQ174"/>
      <c r="AR174"/>
      <c r="AS174"/>
      <c r="AT174"/>
      <c r="AU174"/>
      <c r="AV174"/>
      <c r="AW174"/>
      <c r="AX174"/>
      <c r="AY174"/>
      <c r="AZ174"/>
      <c r="BA174"/>
      <c r="BB174"/>
      <c r="BC174"/>
      <c r="BD174"/>
      <c r="BE174"/>
      <c r="BF174"/>
      <c r="BG174"/>
      <c r="BH174"/>
      <c r="BI174"/>
      <c r="BJ174"/>
      <c r="BK174"/>
      <c r="BL174"/>
    </row>
    <row r="175" spans="1:64">
      <c r="A175"/>
      <c r="C175"/>
      <c r="D175"/>
      <c r="E175"/>
      <c r="F175"/>
      <c r="G175"/>
      <c r="H175"/>
      <c r="I175"/>
      <c r="J175"/>
      <c r="K175"/>
      <c r="L175"/>
      <c r="M175"/>
      <c r="N175"/>
      <c r="O175"/>
      <c r="P175"/>
      <c r="Q175"/>
      <c r="R175"/>
      <c r="S175"/>
      <c r="T175"/>
      <c r="U175"/>
      <c r="V175"/>
      <c r="W175"/>
      <c r="X175"/>
      <c r="Y175"/>
      <c r="Z175"/>
      <c r="AA175"/>
      <c r="AB175"/>
      <c r="AC175"/>
      <c r="AD175"/>
      <c r="AE175"/>
      <c r="AF175"/>
      <c r="AG175"/>
      <c r="AH175"/>
      <c r="AI175"/>
      <c r="AJ175"/>
      <c r="AK175"/>
      <c r="AL175"/>
      <c r="AM175"/>
      <c r="AN175"/>
      <c r="AO175"/>
      <c r="AP175"/>
      <c r="AQ175"/>
      <c r="AR175"/>
      <c r="AS175"/>
      <c r="AT175"/>
      <c r="AU175"/>
      <c r="AV175"/>
      <c r="AW175"/>
      <c r="AX175"/>
      <c r="AY175"/>
      <c r="AZ175"/>
      <c r="BA175"/>
      <c r="BB175"/>
      <c r="BC175"/>
      <c r="BD175"/>
      <c r="BE175"/>
      <c r="BF175"/>
      <c r="BG175"/>
      <c r="BH175"/>
      <c r="BI175"/>
      <c r="BJ175"/>
      <c r="BK175"/>
      <c r="BL175"/>
    </row>
    <row r="176" spans="1:64">
      <c r="A176"/>
      <c r="C176"/>
      <c r="D176"/>
      <c r="E176"/>
      <c r="F176"/>
      <c r="G176"/>
      <c r="H176"/>
      <c r="I176"/>
      <c r="J176"/>
      <c r="K176"/>
      <c r="L176"/>
      <c r="M176"/>
      <c r="N176"/>
      <c r="O176"/>
      <c r="P176"/>
      <c r="Q176"/>
      <c r="R176"/>
      <c r="S176"/>
      <c r="T176"/>
      <c r="U176"/>
      <c r="V176"/>
      <c r="W176"/>
      <c r="X176"/>
      <c r="Y176"/>
      <c r="Z176"/>
      <c r="AA176"/>
      <c r="AB176"/>
      <c r="AC176"/>
      <c r="AD176"/>
      <c r="AE176"/>
      <c r="AF176"/>
      <c r="AG176"/>
      <c r="AH176"/>
      <c r="AI176"/>
      <c r="AJ176"/>
      <c r="AK176"/>
      <c r="AL176"/>
      <c r="AM176"/>
      <c r="AN176"/>
      <c r="AO176"/>
      <c r="AP176"/>
      <c r="AQ176"/>
      <c r="AR176"/>
      <c r="AS176"/>
      <c r="AT176"/>
      <c r="AU176"/>
      <c r="AV176"/>
      <c r="AW176"/>
      <c r="AX176"/>
      <c r="AY176"/>
      <c r="AZ176"/>
      <c r="BA176"/>
      <c r="BB176"/>
      <c r="BC176"/>
      <c r="BD176"/>
      <c r="BE176"/>
      <c r="BF176"/>
      <c r="BG176"/>
      <c r="BH176"/>
      <c r="BI176"/>
      <c r="BJ176"/>
      <c r="BK176"/>
      <c r="BL176"/>
    </row>
    <row r="177" spans="1:64">
      <c r="A177"/>
      <c r="C177"/>
      <c r="D177"/>
      <c r="E177"/>
      <c r="F177"/>
      <c r="G177"/>
      <c r="H177"/>
      <c r="I177"/>
      <c r="J177"/>
      <c r="K177"/>
      <c r="L177"/>
      <c r="M177"/>
      <c r="N177"/>
      <c r="O177"/>
      <c r="P177"/>
      <c r="Q177"/>
      <c r="R177"/>
      <c r="S177"/>
      <c r="T177"/>
      <c r="U177"/>
      <c r="V177"/>
      <c r="W177"/>
      <c r="X177"/>
      <c r="Y177"/>
      <c r="Z177"/>
      <c r="AA177"/>
      <c r="AB177"/>
      <c r="AC177"/>
      <c r="AD177"/>
      <c r="AE177"/>
      <c r="AF177"/>
      <c r="AG177"/>
      <c r="AH177"/>
      <c r="AI177"/>
      <c r="AJ177"/>
      <c r="AK177"/>
      <c r="AL177"/>
      <c r="AM177"/>
      <c r="AN177"/>
      <c r="AO177"/>
      <c r="AP177"/>
      <c r="AQ177"/>
      <c r="AR177"/>
      <c r="AS177"/>
      <c r="AT177"/>
      <c r="AU177"/>
      <c r="AV177"/>
      <c r="AW177"/>
      <c r="AX177"/>
      <c r="AY177"/>
      <c r="AZ177"/>
      <c r="BA177"/>
      <c r="BB177"/>
      <c r="BC177"/>
      <c r="BD177"/>
      <c r="BE177"/>
      <c r="BF177"/>
      <c r="BG177"/>
      <c r="BH177"/>
      <c r="BI177"/>
      <c r="BJ177"/>
      <c r="BK177"/>
      <c r="BL177"/>
    </row>
    <row r="178" spans="1:64">
      <c r="A178"/>
      <c r="C178"/>
      <c r="D178"/>
      <c r="E178"/>
      <c r="F178"/>
      <c r="G178"/>
      <c r="H178"/>
      <c r="I178"/>
      <c r="J178"/>
      <c r="K178"/>
      <c r="L178"/>
      <c r="M178"/>
      <c r="N178"/>
      <c r="O178"/>
      <c r="P178"/>
      <c r="Q178"/>
      <c r="R178"/>
      <c r="S178"/>
      <c r="T178"/>
      <c r="U178"/>
      <c r="V178"/>
      <c r="W178"/>
      <c r="X178"/>
      <c r="Y178"/>
      <c r="Z178"/>
      <c r="AA178"/>
      <c r="AB178"/>
      <c r="AC178"/>
      <c r="AD178"/>
      <c r="AE178"/>
      <c r="AF178"/>
      <c r="AG178"/>
      <c r="AH178"/>
      <c r="AI178"/>
      <c r="AJ178"/>
      <c r="AK178"/>
      <c r="AL178"/>
      <c r="AM178"/>
      <c r="AN178"/>
      <c r="AO178"/>
      <c r="AP178"/>
      <c r="AQ178"/>
      <c r="AR178"/>
      <c r="AS178"/>
      <c r="AT178"/>
      <c r="AU178"/>
      <c r="AV178"/>
      <c r="AW178"/>
      <c r="AX178"/>
      <c r="AY178"/>
      <c r="AZ178"/>
      <c r="BA178"/>
      <c r="BB178"/>
      <c r="BC178"/>
      <c r="BD178"/>
      <c r="BE178"/>
      <c r="BF178"/>
      <c r="BG178"/>
      <c r="BH178"/>
      <c r="BI178"/>
      <c r="BJ178"/>
      <c r="BK178"/>
      <c r="BL178"/>
    </row>
    <row r="179" spans="1:64">
      <c r="A179"/>
      <c r="C179"/>
      <c r="D179"/>
      <c r="E179"/>
      <c r="F179"/>
      <c r="G179"/>
      <c r="H179"/>
      <c r="I179"/>
      <c r="J179"/>
      <c r="K179"/>
      <c r="L179"/>
      <c r="M179"/>
      <c r="N179"/>
      <c r="O179"/>
      <c r="P179"/>
      <c r="Q179"/>
      <c r="R179"/>
      <c r="S179"/>
      <c r="T179"/>
      <c r="U179"/>
      <c r="V179"/>
      <c r="W179"/>
      <c r="X179"/>
      <c r="Y179"/>
      <c r="Z179"/>
      <c r="AA179"/>
      <c r="AB179"/>
      <c r="AC179"/>
      <c r="AD179"/>
      <c r="AE179"/>
      <c r="AF179"/>
      <c r="AG179"/>
      <c r="AH179"/>
      <c r="AI179"/>
      <c r="AJ179"/>
      <c r="AK179"/>
      <c r="AL179"/>
      <c r="AM179"/>
      <c r="AN179"/>
      <c r="AO179"/>
      <c r="AP179"/>
      <c r="AQ179"/>
      <c r="AR179"/>
      <c r="AS179"/>
      <c r="AT179"/>
      <c r="AU179"/>
      <c r="AV179"/>
      <c r="AW179"/>
      <c r="AX179"/>
      <c r="AY179"/>
      <c r="AZ179"/>
      <c r="BA179"/>
      <c r="BB179"/>
      <c r="BC179"/>
      <c r="BD179"/>
      <c r="BE179"/>
      <c r="BF179"/>
      <c r="BG179"/>
      <c r="BH179"/>
      <c r="BI179"/>
      <c r="BJ179"/>
      <c r="BK179"/>
      <c r="BL179"/>
    </row>
    <row r="180" spans="1:64">
      <c r="A180"/>
      <c r="C180"/>
      <c r="D180"/>
      <c r="E180"/>
      <c r="F180"/>
      <c r="G180"/>
      <c r="H180"/>
      <c r="I180"/>
      <c r="J180"/>
      <c r="K180"/>
      <c r="L180"/>
      <c r="M180"/>
      <c r="N180"/>
      <c r="O180"/>
      <c r="P180"/>
      <c r="Q180"/>
      <c r="R180"/>
      <c r="S180"/>
      <c r="T180"/>
      <c r="U180"/>
      <c r="V180"/>
      <c r="W180"/>
      <c r="X180"/>
      <c r="Y180"/>
      <c r="Z180"/>
      <c r="AA180"/>
      <c r="AB180"/>
      <c r="AC180"/>
      <c r="AD180"/>
      <c r="AE180"/>
      <c r="AF180"/>
      <c r="AG180"/>
      <c r="AH180"/>
      <c r="AI180"/>
      <c r="AJ180"/>
      <c r="AK180"/>
      <c r="AL180"/>
      <c r="AM180"/>
      <c r="AN180"/>
      <c r="AO180"/>
      <c r="AP180"/>
      <c r="AQ180"/>
      <c r="AR180"/>
      <c r="AS180"/>
      <c r="AT180"/>
      <c r="AU180"/>
      <c r="AV180"/>
      <c r="AW180"/>
      <c r="AX180"/>
      <c r="AY180"/>
      <c r="AZ180"/>
      <c r="BA180"/>
      <c r="BB180"/>
      <c r="BC180"/>
      <c r="BD180"/>
      <c r="BE180"/>
      <c r="BF180"/>
      <c r="BG180"/>
      <c r="BH180"/>
      <c r="BI180"/>
      <c r="BJ180"/>
      <c r="BK180"/>
      <c r="BL180"/>
    </row>
    <row r="181" spans="1:64">
      <c r="A181"/>
      <c r="C181"/>
      <c r="D181"/>
      <c r="E181"/>
      <c r="F181"/>
      <c r="G181"/>
      <c r="H181"/>
      <c r="I181"/>
      <c r="J181"/>
      <c r="K181"/>
      <c r="L181"/>
      <c r="M181"/>
      <c r="N181"/>
      <c r="O181"/>
      <c r="P181"/>
      <c r="Q181"/>
      <c r="R181"/>
      <c r="S181"/>
      <c r="T181"/>
      <c r="U181"/>
      <c r="V181"/>
      <c r="W181"/>
      <c r="X181"/>
      <c r="Y181"/>
      <c r="Z181"/>
      <c r="AA181"/>
      <c r="AB181"/>
      <c r="AC181"/>
      <c r="AD181"/>
      <c r="AE181"/>
      <c r="AF181"/>
      <c r="AG181"/>
      <c r="AH181"/>
      <c r="AI181"/>
      <c r="AJ181"/>
      <c r="AK181"/>
      <c r="AL181"/>
      <c r="AM181"/>
      <c r="AN181"/>
      <c r="AO181"/>
      <c r="AP181"/>
      <c r="AQ181"/>
      <c r="AR181"/>
      <c r="AS181"/>
      <c r="AT181"/>
      <c r="AU181"/>
      <c r="AV181"/>
      <c r="AW181"/>
      <c r="AX181"/>
      <c r="AY181"/>
      <c r="AZ181"/>
      <c r="BA181"/>
      <c r="BB181"/>
      <c r="BC181"/>
      <c r="BD181"/>
      <c r="BE181"/>
      <c r="BF181"/>
      <c r="BG181"/>
      <c r="BH181"/>
      <c r="BI181"/>
      <c r="BJ181"/>
      <c r="BK181"/>
      <c r="BL181"/>
    </row>
    <row r="182" spans="1:64">
      <c r="A182"/>
      <c r="C182"/>
      <c r="D182"/>
      <c r="E182"/>
      <c r="F182"/>
      <c r="G182"/>
      <c r="H182"/>
      <c r="I182"/>
      <c r="J182"/>
      <c r="K182"/>
      <c r="L182"/>
      <c r="M182"/>
      <c r="N182"/>
      <c r="O182"/>
      <c r="P182"/>
      <c r="Q182"/>
      <c r="R182"/>
      <c r="S182"/>
      <c r="T182"/>
      <c r="U182"/>
      <c r="V182"/>
      <c r="W182"/>
      <c r="X182"/>
      <c r="Y182"/>
      <c r="Z182"/>
      <c r="AA182"/>
      <c r="AB182"/>
      <c r="AC182"/>
      <c r="AD182"/>
      <c r="AE182"/>
      <c r="AF182"/>
      <c r="AG182"/>
      <c r="AH182"/>
      <c r="AI182"/>
      <c r="AJ182"/>
      <c r="AK182"/>
      <c r="AL182"/>
      <c r="AM182"/>
      <c r="AN182"/>
      <c r="AO182"/>
      <c r="AP182"/>
      <c r="AQ182"/>
      <c r="AR182"/>
      <c r="AS182"/>
      <c r="AT182"/>
      <c r="AU182"/>
      <c r="AV182"/>
      <c r="AW182"/>
      <c r="AX182"/>
      <c r="AY182"/>
      <c r="AZ182"/>
      <c r="BA182"/>
      <c r="BB182"/>
      <c r="BC182"/>
      <c r="BD182"/>
      <c r="BE182"/>
      <c r="BF182"/>
      <c r="BG182"/>
      <c r="BH182"/>
      <c r="BI182"/>
      <c r="BJ182"/>
      <c r="BK182"/>
      <c r="BL182"/>
    </row>
    <row r="183" spans="1:64">
      <c r="A183"/>
      <c r="B183" s="36"/>
      <c r="C183"/>
      <c r="D183"/>
      <c r="E183"/>
      <c r="F183"/>
      <c r="G183"/>
      <c r="H183"/>
      <c r="I183"/>
      <c r="J183"/>
      <c r="K183"/>
      <c r="L183"/>
      <c r="M183"/>
      <c r="N183"/>
      <c r="O183"/>
      <c r="P183"/>
      <c r="Q183"/>
      <c r="R183"/>
      <c r="S183"/>
      <c r="T183"/>
      <c r="U183"/>
      <c r="V183"/>
      <c r="W183"/>
      <c r="X183"/>
      <c r="Y183"/>
      <c r="Z183"/>
      <c r="AA183"/>
      <c r="AB183"/>
      <c r="AC183"/>
      <c r="AD183"/>
      <c r="AE183"/>
      <c r="AF183"/>
      <c r="AG183"/>
      <c r="AH183"/>
      <c r="AI183"/>
      <c r="AJ183"/>
      <c r="AK183"/>
      <c r="AL183"/>
      <c r="AM183"/>
      <c r="AN183"/>
      <c r="AO183"/>
      <c r="AP183"/>
      <c r="AQ183"/>
      <c r="AR183"/>
      <c r="AS183"/>
      <c r="AT183"/>
      <c r="AU183"/>
      <c r="AV183"/>
      <c r="AW183"/>
      <c r="AX183"/>
      <c r="AY183"/>
      <c r="AZ183"/>
      <c r="BA183"/>
      <c r="BB183"/>
      <c r="BC183"/>
      <c r="BD183"/>
      <c r="BE183"/>
      <c r="BF183"/>
      <c r="BG183"/>
      <c r="BH183"/>
      <c r="BI183"/>
      <c r="BJ183"/>
      <c r="BK183"/>
      <c r="BL183"/>
    </row>
    <row r="184" spans="1:64">
      <c r="A184"/>
      <c r="C184"/>
      <c r="D184"/>
      <c r="E184"/>
      <c r="F184"/>
      <c r="G184"/>
      <c r="H184"/>
      <c r="I184"/>
      <c r="J184"/>
      <c r="K184"/>
      <c r="L184"/>
      <c r="M184"/>
      <c r="N184"/>
      <c r="O184"/>
      <c r="P184"/>
      <c r="Q184"/>
      <c r="R184"/>
      <c r="S184"/>
      <c r="T184"/>
      <c r="U184"/>
      <c r="V184"/>
      <c r="W184"/>
      <c r="X184"/>
      <c r="Y184"/>
      <c r="Z184"/>
      <c r="AA184"/>
      <c r="AB184"/>
      <c r="AC184"/>
      <c r="AD184"/>
      <c r="AE184"/>
      <c r="AF184"/>
      <c r="AG184"/>
      <c r="AH184"/>
      <c r="AI184"/>
      <c r="AJ184"/>
      <c r="AK184"/>
      <c r="AL184"/>
      <c r="AM184"/>
      <c r="AN184"/>
      <c r="AO184"/>
      <c r="AP184"/>
      <c r="AQ184"/>
      <c r="AR184"/>
      <c r="AS184"/>
      <c r="AT184"/>
      <c r="AU184"/>
      <c r="AV184"/>
      <c r="AW184"/>
      <c r="AX184"/>
      <c r="AY184"/>
      <c r="AZ184"/>
      <c r="BA184"/>
      <c r="BB184"/>
      <c r="BC184"/>
      <c r="BD184"/>
      <c r="BE184"/>
      <c r="BF184"/>
      <c r="BG184"/>
      <c r="BH184"/>
      <c r="BI184"/>
      <c r="BJ184"/>
      <c r="BK184"/>
      <c r="BL184"/>
    </row>
    <row r="185" spans="1:64">
      <c r="A185"/>
      <c r="C185"/>
      <c r="D185"/>
      <c r="E185"/>
      <c r="F185"/>
      <c r="G185"/>
      <c r="H185"/>
      <c r="I185"/>
      <c r="J185"/>
      <c r="K185"/>
      <c r="L185"/>
      <c r="M185"/>
      <c r="N185"/>
      <c r="O185"/>
      <c r="P185"/>
      <c r="Q185"/>
      <c r="R185"/>
      <c r="S185"/>
      <c r="T185"/>
      <c r="U185"/>
      <c r="V185"/>
      <c r="W185"/>
      <c r="X185"/>
      <c r="Y185"/>
      <c r="Z185"/>
      <c r="AA185"/>
      <c r="AB185"/>
      <c r="AC185"/>
      <c r="AD185"/>
      <c r="AE185"/>
      <c r="AF185"/>
      <c r="AG185"/>
      <c r="AH185"/>
      <c r="AI185"/>
      <c r="AJ185"/>
      <c r="AK185"/>
      <c r="AL185"/>
      <c r="AM185"/>
      <c r="AN185"/>
      <c r="AO185"/>
      <c r="AP185"/>
      <c r="AQ185"/>
      <c r="AR185"/>
      <c r="AS185"/>
      <c r="AT185"/>
      <c r="AU185"/>
      <c r="AV185"/>
      <c r="AW185"/>
      <c r="AX185"/>
      <c r="AY185"/>
      <c r="AZ185"/>
      <c r="BA185"/>
      <c r="BB185"/>
      <c r="BC185"/>
      <c r="BD185"/>
      <c r="BE185"/>
      <c r="BF185"/>
      <c r="BG185"/>
      <c r="BH185"/>
      <c r="BI185"/>
      <c r="BJ185"/>
      <c r="BK185"/>
      <c r="BL185"/>
    </row>
    <row r="186" spans="1:64">
      <c r="A186"/>
      <c r="C186"/>
      <c r="D186"/>
      <c r="E186"/>
      <c r="F186"/>
      <c r="G186"/>
      <c r="H186"/>
      <c r="I186"/>
      <c r="J186"/>
      <c r="K186"/>
      <c r="L186"/>
      <c r="M186"/>
      <c r="N186"/>
      <c r="O186"/>
      <c r="P186"/>
      <c r="Q186"/>
      <c r="R186"/>
      <c r="S186"/>
      <c r="T186"/>
      <c r="U186"/>
      <c r="V186"/>
      <c r="W186"/>
      <c r="X186"/>
      <c r="Y186"/>
      <c r="Z186"/>
      <c r="AA186"/>
      <c r="AB186"/>
      <c r="AC186"/>
      <c r="AD186"/>
      <c r="AE186"/>
      <c r="AF186"/>
      <c r="AG186"/>
      <c r="AH186"/>
      <c r="AI186"/>
      <c r="AJ186"/>
      <c r="AK186"/>
      <c r="AL186"/>
      <c r="AM186"/>
      <c r="AN186"/>
      <c r="AO186"/>
      <c r="AP186"/>
      <c r="AQ186"/>
      <c r="AR186"/>
      <c r="AS186"/>
      <c r="AT186"/>
      <c r="AU186"/>
      <c r="AV186"/>
      <c r="AW186"/>
      <c r="AX186"/>
      <c r="AY186"/>
      <c r="AZ186"/>
      <c r="BA186"/>
      <c r="BB186"/>
      <c r="BC186"/>
      <c r="BD186"/>
      <c r="BE186"/>
      <c r="BF186"/>
      <c r="BG186"/>
      <c r="BH186"/>
      <c r="BI186"/>
      <c r="BJ186"/>
      <c r="BK186"/>
      <c r="BL186"/>
    </row>
    <row r="187" spans="1:64">
      <c r="A187"/>
      <c r="C187"/>
      <c r="D187"/>
      <c r="E187"/>
      <c r="F187"/>
      <c r="G187"/>
      <c r="H187"/>
      <c r="I187"/>
      <c r="J187"/>
      <c r="K187"/>
      <c r="L187"/>
      <c r="M187"/>
      <c r="N187"/>
      <c r="O187"/>
      <c r="P187"/>
      <c r="Q187"/>
      <c r="R187"/>
      <c r="S187"/>
      <c r="T187"/>
      <c r="U187"/>
      <c r="V187"/>
      <c r="W187"/>
      <c r="X187"/>
      <c r="Y187"/>
      <c r="Z187"/>
      <c r="AA187"/>
      <c r="AB187"/>
      <c r="AC187"/>
      <c r="AD187"/>
      <c r="AE187"/>
      <c r="AF187"/>
      <c r="AG187"/>
      <c r="AH187"/>
      <c r="AI187"/>
      <c r="AJ187"/>
      <c r="AK187"/>
      <c r="AL187"/>
      <c r="AM187"/>
      <c r="AN187"/>
      <c r="AO187"/>
      <c r="AP187"/>
      <c r="AQ187"/>
      <c r="AR187"/>
      <c r="AS187"/>
      <c r="AT187"/>
      <c r="AU187"/>
      <c r="AV187"/>
      <c r="AW187"/>
      <c r="AX187"/>
      <c r="AY187"/>
      <c r="AZ187"/>
      <c r="BA187"/>
      <c r="BB187"/>
      <c r="BC187"/>
      <c r="BD187"/>
      <c r="BE187"/>
      <c r="BF187"/>
      <c r="BG187"/>
      <c r="BH187"/>
      <c r="BI187"/>
      <c r="BJ187"/>
      <c r="BK187"/>
      <c r="BL187"/>
    </row>
    <row r="188" spans="1:64">
      <c r="A188"/>
      <c r="C188"/>
      <c r="D188"/>
      <c r="E188"/>
      <c r="F188"/>
      <c r="G188"/>
      <c r="H188"/>
      <c r="I188"/>
      <c r="J188"/>
      <c r="K188"/>
      <c r="L188"/>
      <c r="M188"/>
      <c r="N188"/>
      <c r="O188"/>
      <c r="P188"/>
      <c r="Q188"/>
      <c r="R188"/>
      <c r="S188"/>
      <c r="T188"/>
      <c r="U188"/>
      <c r="V188"/>
      <c r="W188"/>
      <c r="X188"/>
      <c r="Y188"/>
      <c r="Z188"/>
      <c r="AA188"/>
      <c r="AB188"/>
      <c r="AC188"/>
      <c r="AD188"/>
      <c r="AE188"/>
      <c r="AF188"/>
      <c r="AG188"/>
      <c r="AH188"/>
      <c r="AI188"/>
      <c r="AJ188"/>
      <c r="AK188"/>
      <c r="AL188"/>
      <c r="AM188"/>
      <c r="AN188"/>
      <c r="AO188"/>
      <c r="AP188"/>
      <c r="AQ188"/>
      <c r="AR188"/>
      <c r="AS188"/>
      <c r="AT188"/>
      <c r="AU188"/>
      <c r="AV188"/>
      <c r="AW188"/>
      <c r="AX188"/>
      <c r="AY188"/>
      <c r="AZ188"/>
      <c r="BA188"/>
      <c r="BB188"/>
      <c r="BC188"/>
      <c r="BD188"/>
      <c r="BE188"/>
      <c r="BF188"/>
      <c r="BG188"/>
      <c r="BH188"/>
      <c r="BI188"/>
      <c r="BJ188"/>
      <c r="BK188"/>
      <c r="BL188"/>
    </row>
    <row r="189" spans="1:64">
      <c r="A189"/>
      <c r="C189"/>
      <c r="D189"/>
      <c r="E189"/>
      <c r="F189"/>
      <c r="G189"/>
      <c r="H189"/>
      <c r="I189"/>
      <c r="J189"/>
      <c r="K189"/>
      <c r="L189"/>
      <c r="M189"/>
      <c r="N189"/>
      <c r="O189"/>
      <c r="P189"/>
      <c r="Q189"/>
      <c r="R189"/>
      <c r="S189"/>
      <c r="T189"/>
      <c r="U189"/>
      <c r="V189"/>
      <c r="W189"/>
      <c r="X189"/>
      <c r="Y189"/>
      <c r="Z189"/>
      <c r="AA189"/>
      <c r="AB189"/>
      <c r="AC189"/>
      <c r="AD189"/>
      <c r="AE189"/>
      <c r="AF189"/>
      <c r="AG189"/>
      <c r="AH189"/>
      <c r="AI189"/>
      <c r="AJ189"/>
      <c r="AK189"/>
      <c r="AL189"/>
      <c r="AM189"/>
      <c r="AN189"/>
      <c r="AO189"/>
      <c r="AP189"/>
      <c r="AQ189"/>
      <c r="AR189"/>
      <c r="AS189"/>
      <c r="AT189"/>
      <c r="AU189"/>
      <c r="AV189"/>
      <c r="AW189"/>
      <c r="AX189"/>
      <c r="AY189"/>
      <c r="AZ189"/>
      <c r="BA189"/>
      <c r="BB189"/>
      <c r="BC189"/>
      <c r="BD189"/>
      <c r="BE189"/>
      <c r="BF189"/>
      <c r="BG189"/>
      <c r="BH189"/>
      <c r="BI189"/>
      <c r="BJ189"/>
      <c r="BK189"/>
      <c r="BL189"/>
    </row>
    <row r="190" spans="1:64">
      <c r="A190"/>
      <c r="C190"/>
      <c r="D190"/>
      <c r="E190"/>
      <c r="F190"/>
      <c r="G190"/>
      <c r="H190"/>
      <c r="I190"/>
      <c r="J190"/>
      <c r="K190"/>
      <c r="L190"/>
      <c r="M190"/>
      <c r="N190"/>
      <c r="O190"/>
      <c r="P190"/>
      <c r="Q190"/>
      <c r="R190"/>
      <c r="S190"/>
      <c r="T190"/>
      <c r="U190"/>
      <c r="V190"/>
      <c r="W190"/>
      <c r="X190"/>
      <c r="Y190"/>
      <c r="Z190"/>
      <c r="AA190"/>
      <c r="AB190"/>
      <c r="AC190"/>
      <c r="AD190"/>
      <c r="AE190"/>
      <c r="AF190"/>
      <c r="AG190"/>
      <c r="AH190"/>
      <c r="AI190"/>
      <c r="AJ190"/>
      <c r="AK190"/>
      <c r="AL190"/>
      <c r="AM190"/>
      <c r="AN190"/>
      <c r="AO190"/>
      <c r="AP190"/>
      <c r="AQ190"/>
      <c r="AR190"/>
      <c r="AS190"/>
      <c r="AT190"/>
      <c r="AU190"/>
      <c r="AV190"/>
      <c r="AW190"/>
      <c r="AX190"/>
      <c r="AY190"/>
      <c r="AZ190"/>
      <c r="BA190"/>
      <c r="BB190"/>
      <c r="BC190"/>
      <c r="BD190"/>
      <c r="BE190"/>
      <c r="BF190"/>
      <c r="BG190"/>
      <c r="BH190"/>
      <c r="BI190"/>
      <c r="BJ190"/>
      <c r="BK190"/>
      <c r="BL190"/>
    </row>
    <row r="191" spans="1:64">
      <c r="A191"/>
      <c r="C191"/>
      <c r="D191"/>
      <c r="E191"/>
      <c r="F191"/>
      <c r="G191"/>
      <c r="H191"/>
      <c r="I191"/>
      <c r="J191"/>
      <c r="K191"/>
      <c r="L191"/>
      <c r="M191"/>
      <c r="N191"/>
      <c r="O191"/>
      <c r="P191"/>
      <c r="Q191"/>
      <c r="R191"/>
      <c r="S191"/>
      <c r="T191"/>
      <c r="U191"/>
      <c r="V191"/>
      <c r="W191"/>
      <c r="X191"/>
      <c r="Y191"/>
      <c r="Z191"/>
      <c r="AA191"/>
      <c r="AB191"/>
      <c r="AC191"/>
      <c r="AD191"/>
      <c r="AE191"/>
      <c r="AF191"/>
      <c r="AG191"/>
      <c r="AH191"/>
      <c r="AI191"/>
      <c r="AJ191"/>
      <c r="AK191"/>
      <c r="AL191"/>
      <c r="AM191"/>
      <c r="AN191"/>
      <c r="AO191"/>
      <c r="AP191"/>
      <c r="AQ191"/>
      <c r="AR191"/>
      <c r="AS191"/>
      <c r="AT191"/>
      <c r="AU191"/>
      <c r="AV191"/>
      <c r="AW191"/>
      <c r="AX191"/>
      <c r="AY191"/>
      <c r="AZ191"/>
      <c r="BA191"/>
      <c r="BB191"/>
      <c r="BC191"/>
      <c r="BD191"/>
      <c r="BE191"/>
      <c r="BF191"/>
      <c r="BG191"/>
      <c r="BH191"/>
      <c r="BI191"/>
      <c r="BJ191"/>
      <c r="BK191"/>
      <c r="BL191"/>
    </row>
    <row r="192" spans="1:64">
      <c r="A192"/>
      <c r="C192"/>
      <c r="D192"/>
      <c r="E192"/>
      <c r="F192"/>
      <c r="G192"/>
      <c r="H192"/>
      <c r="I192"/>
      <c r="J192"/>
      <c r="K192"/>
      <c r="L192"/>
      <c r="M192"/>
      <c r="N192"/>
      <c r="O192"/>
      <c r="P192"/>
      <c r="Q192"/>
      <c r="R192"/>
      <c r="S192"/>
      <c r="T192"/>
      <c r="U192"/>
      <c r="V192"/>
      <c r="W192"/>
      <c r="X192"/>
      <c r="Y192"/>
      <c r="Z192"/>
      <c r="AA192"/>
      <c r="AB192"/>
      <c r="AC192"/>
      <c r="AD192"/>
      <c r="AE192"/>
      <c r="AF192"/>
      <c r="AG192"/>
      <c r="AH192"/>
      <c r="AI192"/>
      <c r="AJ192"/>
      <c r="AK192"/>
      <c r="AL192"/>
      <c r="AM192"/>
      <c r="AN192"/>
      <c r="AO192"/>
      <c r="AP192"/>
      <c r="AQ192"/>
      <c r="AR192"/>
      <c r="AS192"/>
      <c r="AT192"/>
      <c r="AU192"/>
      <c r="AV192"/>
      <c r="AW192"/>
      <c r="AX192"/>
      <c r="AY192"/>
      <c r="AZ192"/>
      <c r="BA192"/>
      <c r="BB192"/>
      <c r="BC192"/>
      <c r="BD192"/>
      <c r="BE192"/>
      <c r="BF192"/>
      <c r="BG192"/>
      <c r="BH192"/>
      <c r="BI192"/>
      <c r="BJ192"/>
      <c r="BK192"/>
      <c r="BL192"/>
    </row>
    <row r="193" customFormat="1"/>
    <row r="194" customFormat="1"/>
    <row r="195" customFormat="1"/>
    <row r="196" customFormat="1"/>
    <row r="197" customFormat="1"/>
    <row r="198" customFormat="1"/>
    <row r="199" customFormat="1"/>
    <row r="200" customFormat="1"/>
    <row r="201" customFormat="1"/>
    <row r="202" customFormat="1"/>
    <row r="203" customFormat="1"/>
    <row r="204" customFormat="1"/>
    <row r="205" customFormat="1"/>
    <row r="206" customFormat="1"/>
    <row r="207" customFormat="1"/>
    <row r="208" customFormat="1"/>
    <row r="209" spans="1:64">
      <c r="A209"/>
      <c r="C209"/>
      <c r="D209"/>
      <c r="E209"/>
      <c r="F209"/>
      <c r="G209"/>
      <c r="H209"/>
      <c r="I209"/>
      <c r="J209"/>
      <c r="K209"/>
      <c r="L209"/>
      <c r="M209"/>
      <c r="N209"/>
      <c r="O209"/>
      <c r="P209"/>
      <c r="Q209"/>
      <c r="R209"/>
      <c r="S209"/>
      <c r="T209"/>
      <c r="U209"/>
      <c r="V209"/>
      <c r="W209"/>
      <c r="X209"/>
      <c r="Y209"/>
      <c r="Z209"/>
      <c r="AA209"/>
      <c r="AB209"/>
      <c r="AC209"/>
      <c r="AD209"/>
      <c r="AE209"/>
      <c r="AF209"/>
      <c r="AG209"/>
      <c r="AH209"/>
      <c r="AI209"/>
      <c r="AJ209"/>
      <c r="AK209"/>
      <c r="AL209"/>
      <c r="AM209"/>
      <c r="AN209"/>
      <c r="AO209"/>
      <c r="AP209"/>
      <c r="AQ209"/>
      <c r="AR209"/>
      <c r="AS209"/>
      <c r="AT209"/>
      <c r="AU209"/>
      <c r="AV209"/>
      <c r="AW209"/>
      <c r="AX209"/>
      <c r="AY209"/>
      <c r="AZ209"/>
      <c r="BA209"/>
      <c r="BB209"/>
      <c r="BC209"/>
      <c r="BD209"/>
      <c r="BE209"/>
      <c r="BF209"/>
      <c r="BG209"/>
      <c r="BH209"/>
      <c r="BI209"/>
      <c r="BJ209"/>
      <c r="BK209"/>
      <c r="BL209"/>
    </row>
    <row r="210" spans="1:64">
      <c r="A210"/>
      <c r="C210"/>
      <c r="D210"/>
      <c r="E210"/>
      <c r="F210"/>
      <c r="G210"/>
      <c r="H210"/>
      <c r="I210"/>
      <c r="J210"/>
      <c r="K210"/>
      <c r="L210"/>
      <c r="M210"/>
      <c r="N210"/>
      <c r="O210"/>
      <c r="P210"/>
      <c r="Q210"/>
      <c r="R210"/>
      <c r="S210"/>
      <c r="T210"/>
      <c r="U210"/>
      <c r="V210"/>
      <c r="W210"/>
      <c r="X210"/>
      <c r="Y210"/>
      <c r="Z210"/>
      <c r="AA210"/>
      <c r="AB210"/>
      <c r="AC210"/>
      <c r="AD210"/>
      <c r="AE210"/>
      <c r="AF210"/>
      <c r="AG210"/>
      <c r="AH210"/>
      <c r="AI210"/>
      <c r="AJ210"/>
      <c r="AK210"/>
      <c r="AL210"/>
      <c r="AM210"/>
      <c r="AN210"/>
      <c r="AO210"/>
      <c r="AP210"/>
      <c r="AQ210"/>
      <c r="AR210"/>
      <c r="AS210"/>
      <c r="AT210"/>
      <c r="AU210"/>
      <c r="AV210"/>
      <c r="AW210"/>
      <c r="AX210"/>
      <c r="AY210"/>
      <c r="AZ210"/>
      <c r="BA210"/>
      <c r="BB210"/>
      <c r="BC210"/>
      <c r="BD210"/>
      <c r="BE210"/>
      <c r="BF210"/>
      <c r="BG210"/>
      <c r="BH210"/>
      <c r="BI210"/>
      <c r="BJ210"/>
      <c r="BK210"/>
      <c r="BL210"/>
    </row>
    <row r="211" spans="1:64">
      <c r="A211"/>
      <c r="C211"/>
      <c r="D211"/>
      <c r="E211"/>
      <c r="F211"/>
      <c r="G211"/>
      <c r="H211"/>
      <c r="I211"/>
      <c r="J211"/>
      <c r="K211"/>
      <c r="L211"/>
      <c r="M211"/>
      <c r="N211"/>
      <c r="O211"/>
      <c r="P211"/>
      <c r="Q211"/>
      <c r="R211"/>
      <c r="S211"/>
      <c r="T211"/>
      <c r="U211"/>
      <c r="V211"/>
      <c r="W211"/>
      <c r="X211"/>
      <c r="Y211"/>
      <c r="Z211"/>
      <c r="AA211"/>
      <c r="AB211"/>
      <c r="AC211"/>
      <c r="AD211"/>
      <c r="AE211"/>
      <c r="AF211"/>
      <c r="AG211"/>
      <c r="AH211"/>
      <c r="AI211"/>
      <c r="AJ211"/>
      <c r="AK211"/>
      <c r="AL211"/>
      <c r="AM211"/>
      <c r="AN211"/>
      <c r="AO211"/>
      <c r="AP211"/>
      <c r="AQ211"/>
      <c r="AR211"/>
      <c r="AS211"/>
      <c r="AT211"/>
      <c r="AU211"/>
      <c r="AV211"/>
      <c r="AW211"/>
      <c r="AX211"/>
      <c r="AY211"/>
      <c r="AZ211"/>
      <c r="BA211"/>
      <c r="BB211"/>
      <c r="BC211"/>
      <c r="BD211"/>
      <c r="BE211"/>
      <c r="BF211"/>
      <c r="BG211"/>
      <c r="BH211"/>
      <c r="BI211"/>
      <c r="BJ211"/>
      <c r="BK211"/>
      <c r="BL211"/>
    </row>
    <row r="212" spans="1:64">
      <c r="A212"/>
      <c r="C212"/>
      <c r="D212"/>
      <c r="E212"/>
      <c r="F212"/>
      <c r="G212"/>
      <c r="H212"/>
      <c r="I212"/>
      <c r="J212"/>
      <c r="K212"/>
      <c r="L212"/>
      <c r="M212"/>
      <c r="N212"/>
      <c r="O212"/>
      <c r="P212"/>
      <c r="Q212"/>
      <c r="R212"/>
      <c r="S212"/>
      <c r="T212"/>
      <c r="U212"/>
      <c r="V212"/>
      <c r="W212"/>
      <c r="X212"/>
      <c r="Y212"/>
      <c r="Z212"/>
      <c r="AA212"/>
      <c r="AB212"/>
      <c r="AC212"/>
      <c r="AD212"/>
      <c r="AE212"/>
      <c r="AF212"/>
      <c r="AG212"/>
      <c r="AH212"/>
      <c r="AI212"/>
      <c r="AJ212"/>
      <c r="AK212"/>
      <c r="AL212"/>
      <c r="AM212"/>
      <c r="AN212"/>
      <c r="AO212"/>
      <c r="AP212"/>
      <c r="AQ212"/>
      <c r="AR212"/>
      <c r="AS212"/>
      <c r="AT212"/>
      <c r="AU212"/>
      <c r="AV212"/>
      <c r="AW212"/>
      <c r="AX212"/>
      <c r="AY212"/>
      <c r="AZ212"/>
      <c r="BA212"/>
      <c r="BB212"/>
      <c r="BC212"/>
      <c r="BD212"/>
      <c r="BE212"/>
      <c r="BF212"/>
      <c r="BG212"/>
      <c r="BH212"/>
      <c r="BI212"/>
      <c r="BJ212"/>
      <c r="BK212"/>
      <c r="BL212"/>
    </row>
    <row r="213" spans="1:64">
      <c r="A213"/>
      <c r="B213" s="36"/>
      <c r="C213"/>
      <c r="D213"/>
      <c r="E213"/>
      <c r="F213"/>
      <c r="G213"/>
      <c r="H213"/>
      <c r="I213"/>
      <c r="J213"/>
      <c r="K213"/>
      <c r="L213"/>
      <c r="M213"/>
      <c r="N213"/>
      <c r="O213"/>
      <c r="P213"/>
      <c r="Q213"/>
      <c r="R213"/>
      <c r="S213"/>
      <c r="T213"/>
      <c r="U213"/>
      <c r="V213"/>
      <c r="W213"/>
      <c r="X213"/>
      <c r="Y213"/>
      <c r="Z213"/>
      <c r="AA213"/>
      <c r="AB213"/>
      <c r="AC213"/>
      <c r="AD213"/>
      <c r="AE213"/>
      <c r="AF213"/>
      <c r="AG213"/>
      <c r="AH213"/>
      <c r="AI213"/>
      <c r="AJ213"/>
      <c r="AK213"/>
      <c r="AL213"/>
      <c r="AM213"/>
      <c r="AN213"/>
      <c r="AO213"/>
      <c r="AP213"/>
      <c r="AQ213"/>
      <c r="AR213"/>
      <c r="AS213"/>
      <c r="AT213"/>
      <c r="AU213"/>
      <c r="AV213"/>
      <c r="AW213"/>
      <c r="AX213"/>
      <c r="AY213"/>
      <c r="AZ213"/>
      <c r="BA213"/>
      <c r="BB213"/>
      <c r="BC213"/>
      <c r="BD213"/>
      <c r="BE213"/>
      <c r="BF213"/>
      <c r="BG213"/>
      <c r="BH213"/>
      <c r="BI213"/>
      <c r="BJ213"/>
      <c r="BK213"/>
      <c r="BL213"/>
    </row>
    <row r="214" spans="1:64">
      <c r="A214"/>
      <c r="C214"/>
      <c r="D214"/>
      <c r="E214"/>
      <c r="F214"/>
      <c r="G214"/>
      <c r="H214"/>
      <c r="I214"/>
      <c r="J214"/>
      <c r="K214"/>
      <c r="L214"/>
      <c r="M214"/>
      <c r="N214"/>
      <c r="O214"/>
      <c r="P214"/>
      <c r="Q214"/>
      <c r="R214"/>
      <c r="S214"/>
      <c r="T214"/>
      <c r="U214"/>
      <c r="V214"/>
      <c r="W214"/>
      <c r="X214"/>
      <c r="Y214"/>
      <c r="Z214"/>
      <c r="AA214"/>
      <c r="AB214"/>
      <c r="AC214"/>
      <c r="AD214"/>
      <c r="AE214"/>
      <c r="AF214"/>
      <c r="AG214"/>
      <c r="AH214"/>
      <c r="AI214"/>
      <c r="AJ214"/>
      <c r="AK214"/>
      <c r="AL214"/>
      <c r="AM214"/>
      <c r="AN214"/>
      <c r="AO214"/>
      <c r="AP214"/>
      <c r="AQ214"/>
      <c r="AR214"/>
      <c r="AS214"/>
      <c r="AT214"/>
      <c r="AU214"/>
      <c r="AV214"/>
      <c r="AW214"/>
      <c r="AX214"/>
      <c r="AY214"/>
      <c r="AZ214"/>
      <c r="BA214"/>
      <c r="BB214"/>
      <c r="BC214"/>
      <c r="BD214"/>
      <c r="BE214"/>
      <c r="BF214"/>
      <c r="BG214"/>
      <c r="BH214"/>
      <c r="BI214"/>
      <c r="BJ214"/>
      <c r="BK214"/>
      <c r="BL214"/>
    </row>
    <row r="215" spans="1:64">
      <c r="A215"/>
      <c r="C215"/>
      <c r="D215"/>
      <c r="E215"/>
      <c r="F215"/>
      <c r="G215"/>
      <c r="H215"/>
      <c r="I215"/>
      <c r="J215"/>
      <c r="K215"/>
      <c r="L215"/>
      <c r="M215"/>
      <c r="N215"/>
      <c r="O215"/>
      <c r="P215"/>
      <c r="Q215"/>
      <c r="R215"/>
      <c r="S215"/>
      <c r="T215"/>
      <c r="U215"/>
      <c r="V215"/>
      <c r="W215"/>
      <c r="X215"/>
      <c r="Y215"/>
      <c r="Z215"/>
      <c r="AA215"/>
      <c r="AB215"/>
      <c r="AC215"/>
      <c r="AD215"/>
      <c r="AE215"/>
      <c r="AF215"/>
      <c r="AG215"/>
      <c r="AH215"/>
      <c r="AI215"/>
      <c r="AJ215"/>
      <c r="AK215"/>
      <c r="AL215"/>
      <c r="AM215"/>
      <c r="AN215"/>
      <c r="AO215"/>
      <c r="AP215"/>
      <c r="AQ215"/>
      <c r="AR215"/>
      <c r="AS215"/>
      <c r="AT215"/>
      <c r="AU215"/>
      <c r="AV215"/>
      <c r="AW215"/>
      <c r="AX215"/>
      <c r="AY215"/>
      <c r="AZ215"/>
      <c r="BA215"/>
      <c r="BB215"/>
      <c r="BC215"/>
      <c r="BD215"/>
      <c r="BE215"/>
      <c r="BF215"/>
      <c r="BG215"/>
      <c r="BH215"/>
      <c r="BI215"/>
      <c r="BJ215"/>
      <c r="BK215"/>
      <c r="BL215"/>
    </row>
    <row r="216" spans="1:64">
      <c r="A216"/>
      <c r="C216"/>
      <c r="D216"/>
      <c r="E216"/>
      <c r="F216"/>
      <c r="G216"/>
      <c r="H216"/>
      <c r="I216"/>
      <c r="J216"/>
      <c r="K216"/>
      <c r="L216"/>
      <c r="M216"/>
      <c r="N216"/>
      <c r="O216"/>
      <c r="P216"/>
      <c r="Q216"/>
      <c r="R216"/>
      <c r="S216"/>
      <c r="T216"/>
      <c r="U216"/>
      <c r="V216"/>
      <c r="W216"/>
      <c r="X216"/>
      <c r="Y216"/>
      <c r="Z216"/>
      <c r="AA216"/>
      <c r="AB216"/>
      <c r="AC216"/>
      <c r="AD216"/>
      <c r="AE216"/>
      <c r="AF216"/>
      <c r="AG216"/>
      <c r="AH216"/>
      <c r="AI216"/>
      <c r="AJ216"/>
      <c r="AK216"/>
      <c r="AL216"/>
      <c r="AM216"/>
      <c r="AN216"/>
      <c r="AO216"/>
      <c r="AP216"/>
      <c r="AQ216"/>
      <c r="AR216"/>
      <c r="AS216"/>
      <c r="AT216"/>
      <c r="AU216"/>
      <c r="AV216"/>
      <c r="AW216"/>
      <c r="AX216"/>
      <c r="AY216"/>
      <c r="AZ216"/>
      <c r="BA216"/>
      <c r="BB216"/>
      <c r="BC216"/>
      <c r="BD216"/>
      <c r="BE216"/>
      <c r="BF216"/>
      <c r="BG216"/>
      <c r="BH216"/>
      <c r="BI216"/>
      <c r="BJ216"/>
      <c r="BK216"/>
      <c r="BL216"/>
    </row>
    <row r="217" spans="1:64">
      <c r="A217"/>
      <c r="C217"/>
      <c r="D217"/>
      <c r="E217"/>
      <c r="F217"/>
      <c r="G217"/>
      <c r="H217"/>
      <c r="I217"/>
      <c r="J217"/>
      <c r="K217"/>
      <c r="L217"/>
      <c r="M217"/>
      <c r="N217"/>
      <c r="O217"/>
      <c r="P217"/>
      <c r="Q217"/>
      <c r="R217"/>
      <c r="S217"/>
      <c r="T217"/>
      <c r="U217"/>
      <c r="V217"/>
      <c r="W217"/>
      <c r="X217"/>
      <c r="Y217"/>
      <c r="Z217"/>
      <c r="AA217"/>
      <c r="AB217"/>
      <c r="AC217"/>
      <c r="AD217"/>
      <c r="AE217"/>
      <c r="AF217"/>
      <c r="AG217"/>
      <c r="AH217"/>
      <c r="AI217"/>
      <c r="AJ217"/>
      <c r="AK217"/>
      <c r="AL217"/>
      <c r="AM217"/>
      <c r="AN217"/>
      <c r="AO217"/>
      <c r="AP217"/>
      <c r="AQ217"/>
      <c r="AR217"/>
      <c r="AS217"/>
      <c r="AT217"/>
      <c r="AU217"/>
      <c r="AV217"/>
      <c r="AW217"/>
      <c r="AX217"/>
      <c r="AY217"/>
      <c r="AZ217"/>
      <c r="BA217"/>
      <c r="BB217"/>
      <c r="BC217"/>
      <c r="BD217"/>
      <c r="BE217"/>
      <c r="BF217"/>
      <c r="BG217"/>
      <c r="BH217"/>
      <c r="BI217"/>
      <c r="BJ217"/>
      <c r="BK217"/>
      <c r="BL217"/>
    </row>
    <row r="218" spans="1:64">
      <c r="A218"/>
      <c r="C218"/>
      <c r="D218"/>
      <c r="E218"/>
      <c r="F218"/>
      <c r="G218"/>
      <c r="H218"/>
      <c r="I218"/>
      <c r="J218"/>
      <c r="K218"/>
      <c r="L218"/>
      <c r="M218"/>
      <c r="N218"/>
      <c r="O218"/>
      <c r="P218"/>
      <c r="Q218"/>
      <c r="R218"/>
      <c r="S218"/>
      <c r="T218"/>
      <c r="U218"/>
      <c r="V218"/>
      <c r="W218"/>
      <c r="X218"/>
      <c r="Y218"/>
      <c r="Z218"/>
      <c r="AA218"/>
      <c r="AB218"/>
      <c r="AC218"/>
      <c r="AD218"/>
      <c r="AE218"/>
      <c r="AF218"/>
      <c r="AG218"/>
      <c r="AH218"/>
      <c r="AI218"/>
      <c r="AJ218"/>
      <c r="AK218"/>
      <c r="AL218"/>
      <c r="AM218"/>
      <c r="AN218"/>
      <c r="AO218"/>
      <c r="AP218"/>
      <c r="AQ218"/>
      <c r="AR218"/>
      <c r="AS218"/>
      <c r="AT218"/>
      <c r="AU218"/>
      <c r="AV218"/>
      <c r="AW218"/>
      <c r="AX218"/>
      <c r="AY218"/>
      <c r="AZ218"/>
      <c r="BA218"/>
      <c r="BB218"/>
      <c r="BC218"/>
      <c r="BD218"/>
      <c r="BE218"/>
      <c r="BF218"/>
      <c r="BG218"/>
      <c r="BH218"/>
      <c r="BI218"/>
      <c r="BJ218"/>
      <c r="BK218"/>
      <c r="BL218"/>
    </row>
    <row r="219" spans="1:64">
      <c r="A219"/>
      <c r="C219"/>
      <c r="D219"/>
      <c r="E219"/>
      <c r="F219"/>
      <c r="G219"/>
      <c r="H219"/>
      <c r="I219"/>
      <c r="J219"/>
      <c r="K219"/>
      <c r="L219"/>
      <c r="M219"/>
      <c r="N219"/>
      <c r="O219"/>
      <c r="P219"/>
      <c r="Q219"/>
      <c r="R219"/>
      <c r="S219"/>
      <c r="T219"/>
      <c r="U219"/>
      <c r="V219"/>
      <c r="W219"/>
      <c r="X219"/>
      <c r="Y219"/>
      <c r="Z219"/>
      <c r="AA219"/>
      <c r="AB219"/>
      <c r="AC219"/>
      <c r="AD219"/>
      <c r="AE219"/>
      <c r="AF219"/>
      <c r="AG219"/>
      <c r="AH219"/>
      <c r="AI219"/>
      <c r="AJ219"/>
      <c r="AK219"/>
      <c r="AL219"/>
      <c r="AM219"/>
      <c r="AN219"/>
      <c r="AO219"/>
      <c r="AP219"/>
      <c r="AQ219"/>
      <c r="AR219"/>
      <c r="AS219"/>
      <c r="AT219"/>
      <c r="AU219"/>
      <c r="AV219"/>
      <c r="AW219"/>
      <c r="AX219"/>
      <c r="AY219"/>
      <c r="AZ219"/>
      <c r="BA219"/>
      <c r="BB219"/>
      <c r="BC219"/>
      <c r="BD219"/>
      <c r="BE219"/>
      <c r="BF219"/>
      <c r="BG219"/>
      <c r="BH219"/>
      <c r="BI219"/>
      <c r="BJ219"/>
      <c r="BK219"/>
      <c r="BL219"/>
    </row>
    <row r="220" spans="1:64">
      <c r="A220"/>
      <c r="C220"/>
      <c r="D220"/>
      <c r="E220"/>
      <c r="F220"/>
      <c r="G220"/>
      <c r="H220"/>
      <c r="I220"/>
      <c r="J220"/>
      <c r="K220"/>
      <c r="L220"/>
      <c r="M220"/>
      <c r="N220"/>
      <c r="O220"/>
      <c r="P220"/>
      <c r="Q220"/>
      <c r="R220"/>
      <c r="S220"/>
      <c r="T220"/>
      <c r="U220"/>
      <c r="V220"/>
      <c r="W220"/>
      <c r="X220"/>
      <c r="Y220"/>
      <c r="Z220"/>
      <c r="AA220"/>
      <c r="AB220"/>
      <c r="AC220"/>
      <c r="AD220"/>
      <c r="AE220"/>
      <c r="AF220"/>
      <c r="AG220"/>
      <c r="AH220"/>
      <c r="AI220"/>
      <c r="AJ220"/>
      <c r="AK220"/>
      <c r="AL220"/>
      <c r="AM220"/>
      <c r="AN220"/>
      <c r="AO220"/>
      <c r="AP220"/>
      <c r="AQ220"/>
      <c r="AR220"/>
      <c r="AS220"/>
      <c r="AT220"/>
      <c r="AU220"/>
      <c r="AV220"/>
      <c r="AW220"/>
      <c r="AX220"/>
      <c r="AY220"/>
      <c r="AZ220"/>
      <c r="BA220"/>
      <c r="BB220"/>
      <c r="BC220"/>
      <c r="BD220"/>
      <c r="BE220"/>
      <c r="BF220"/>
      <c r="BG220"/>
      <c r="BH220"/>
      <c r="BI220"/>
      <c r="BJ220"/>
      <c r="BK220"/>
      <c r="BL220"/>
    </row>
    <row r="221" spans="1:64">
      <c r="A221"/>
      <c r="C221"/>
      <c r="D221"/>
      <c r="E221"/>
      <c r="F221"/>
      <c r="G221"/>
      <c r="H221"/>
      <c r="I221"/>
      <c r="J221"/>
      <c r="K221"/>
      <c r="L221"/>
      <c r="M221"/>
      <c r="N221"/>
      <c r="O221"/>
      <c r="P221"/>
      <c r="Q221"/>
      <c r="R221"/>
      <c r="S221"/>
      <c r="T221"/>
      <c r="U221"/>
      <c r="V221"/>
      <c r="W221"/>
      <c r="X221"/>
      <c r="Y221"/>
      <c r="Z221"/>
      <c r="AA221"/>
      <c r="AB221"/>
      <c r="AC221"/>
      <c r="AD221"/>
      <c r="AE221"/>
      <c r="AF221"/>
      <c r="AG221"/>
      <c r="AH221"/>
      <c r="AI221"/>
      <c r="AJ221"/>
      <c r="AK221"/>
      <c r="AL221"/>
      <c r="AM221"/>
      <c r="AN221"/>
      <c r="AO221"/>
      <c r="AP221"/>
      <c r="AQ221"/>
      <c r="AR221"/>
      <c r="AS221"/>
      <c r="AT221"/>
      <c r="AU221"/>
      <c r="AV221"/>
      <c r="AW221"/>
      <c r="AX221"/>
      <c r="AY221"/>
      <c r="AZ221"/>
      <c r="BA221"/>
      <c r="BB221"/>
      <c r="BC221"/>
      <c r="BD221"/>
      <c r="BE221"/>
      <c r="BF221"/>
      <c r="BG221"/>
      <c r="BH221"/>
      <c r="BI221"/>
      <c r="BJ221"/>
      <c r="BK221"/>
      <c r="BL221"/>
    </row>
    <row r="222" spans="1:64">
      <c r="A222"/>
      <c r="C222"/>
      <c r="D222"/>
      <c r="E222"/>
      <c r="F222"/>
      <c r="G222"/>
      <c r="H222"/>
      <c r="I222"/>
      <c r="J222"/>
      <c r="K222"/>
      <c r="L222"/>
      <c r="M222"/>
      <c r="N222"/>
      <c r="O222"/>
      <c r="P222"/>
      <c r="Q222"/>
      <c r="R222"/>
      <c r="S222"/>
      <c r="T222"/>
      <c r="U222"/>
      <c r="V222"/>
      <c r="W222"/>
      <c r="X222"/>
      <c r="Y222"/>
      <c r="Z222"/>
      <c r="AA222"/>
      <c r="AB222"/>
      <c r="AC222"/>
      <c r="AD222"/>
      <c r="AE222"/>
      <c r="AF222"/>
      <c r="AG222"/>
      <c r="AH222"/>
      <c r="AI222"/>
      <c r="AJ222"/>
      <c r="AK222"/>
      <c r="AL222"/>
      <c r="AM222"/>
      <c r="AN222"/>
      <c r="AO222"/>
      <c r="AP222"/>
      <c r="AQ222"/>
      <c r="AR222"/>
      <c r="AS222"/>
      <c r="AT222"/>
      <c r="AU222"/>
      <c r="AV222"/>
      <c r="AW222"/>
      <c r="AX222"/>
      <c r="AY222"/>
      <c r="AZ222"/>
      <c r="BA222"/>
      <c r="BB222"/>
      <c r="BC222"/>
      <c r="BD222"/>
      <c r="BE222"/>
      <c r="BF222"/>
      <c r="BG222"/>
      <c r="BH222"/>
      <c r="BI222"/>
      <c r="BJ222"/>
      <c r="BK222"/>
      <c r="BL222"/>
    </row>
    <row r="223" spans="1:64">
      <c r="A223"/>
      <c r="C223"/>
      <c r="D223"/>
      <c r="E223"/>
      <c r="F223"/>
      <c r="G223"/>
      <c r="H223"/>
      <c r="I223"/>
      <c r="J223"/>
      <c r="K223"/>
      <c r="L223"/>
      <c r="M223"/>
      <c r="N223"/>
      <c r="O223"/>
      <c r="P223"/>
      <c r="Q223"/>
      <c r="R223"/>
      <c r="S223"/>
      <c r="T223"/>
      <c r="U223"/>
      <c r="V223"/>
      <c r="W223"/>
      <c r="X223"/>
      <c r="Y223"/>
      <c r="Z223"/>
      <c r="AA223"/>
      <c r="AB223"/>
      <c r="AC223"/>
      <c r="AD223"/>
      <c r="AE223"/>
      <c r="AF223"/>
      <c r="AG223"/>
      <c r="AH223"/>
      <c r="AI223"/>
      <c r="AJ223"/>
      <c r="AK223"/>
      <c r="AL223"/>
      <c r="AM223"/>
      <c r="AN223"/>
      <c r="AO223"/>
      <c r="AP223"/>
      <c r="AQ223"/>
      <c r="AR223"/>
      <c r="AS223"/>
      <c r="AT223"/>
      <c r="AU223"/>
      <c r="AV223"/>
      <c r="AW223"/>
      <c r="AX223"/>
      <c r="AY223"/>
      <c r="AZ223"/>
      <c r="BA223"/>
      <c r="BB223"/>
      <c r="BC223"/>
      <c r="BD223"/>
      <c r="BE223"/>
      <c r="BF223"/>
      <c r="BG223"/>
      <c r="BH223"/>
      <c r="BI223"/>
      <c r="BJ223"/>
      <c r="BK223"/>
      <c r="BL223"/>
    </row>
    <row r="224" spans="1:64">
      <c r="A224"/>
      <c r="C224"/>
      <c r="D224"/>
      <c r="E224"/>
      <c r="F224"/>
      <c r="G224"/>
      <c r="H224"/>
      <c r="I224"/>
      <c r="J224"/>
      <c r="K224"/>
      <c r="L224"/>
      <c r="M224"/>
      <c r="N224"/>
      <c r="O224"/>
      <c r="P224"/>
      <c r="Q224"/>
      <c r="R224"/>
      <c r="S224"/>
      <c r="T224"/>
      <c r="U224"/>
      <c r="V224"/>
      <c r="W224"/>
      <c r="X224"/>
      <c r="Y224"/>
      <c r="Z224"/>
      <c r="AA224"/>
      <c r="AB224"/>
      <c r="AC224"/>
      <c r="AD224"/>
      <c r="AE224"/>
      <c r="AF224"/>
      <c r="AG224"/>
      <c r="AH224"/>
      <c r="AI224"/>
      <c r="AJ224"/>
      <c r="AK224"/>
      <c r="AL224"/>
      <c r="AM224"/>
      <c r="AN224"/>
      <c r="AO224"/>
      <c r="AP224"/>
      <c r="AQ224"/>
      <c r="AR224"/>
      <c r="AS224"/>
      <c r="AT224"/>
      <c r="AU224"/>
      <c r="AV224"/>
      <c r="AW224"/>
      <c r="AX224"/>
      <c r="AY224"/>
      <c r="AZ224"/>
      <c r="BA224"/>
      <c r="BB224"/>
      <c r="BC224"/>
      <c r="BD224"/>
      <c r="BE224"/>
      <c r="BF224"/>
      <c r="BG224"/>
      <c r="BH224"/>
      <c r="BI224"/>
      <c r="BJ224"/>
      <c r="BK224"/>
      <c r="BL224"/>
    </row>
    <row r="225" spans="1:64">
      <c r="A225"/>
      <c r="C225"/>
      <c r="D225"/>
      <c r="E225"/>
      <c r="F225"/>
      <c r="G225"/>
      <c r="H225"/>
      <c r="I225"/>
      <c r="J225"/>
      <c r="K225"/>
      <c r="L225"/>
      <c r="M225"/>
      <c r="N225"/>
      <c r="O225"/>
      <c r="P225"/>
      <c r="Q225"/>
      <c r="R225"/>
      <c r="S225"/>
      <c r="T225"/>
      <c r="U225"/>
      <c r="V225"/>
      <c r="W225"/>
      <c r="X225"/>
      <c r="Y225"/>
      <c r="Z225"/>
      <c r="AA225"/>
      <c r="AB225"/>
      <c r="AC225"/>
      <c r="AD225"/>
      <c r="AE225"/>
      <c r="AF225"/>
      <c r="AG225"/>
      <c r="AH225"/>
      <c r="AI225"/>
      <c r="AJ225"/>
      <c r="AK225"/>
      <c r="AL225"/>
      <c r="AM225"/>
      <c r="AN225"/>
      <c r="AO225"/>
      <c r="AP225"/>
      <c r="AQ225"/>
      <c r="AR225"/>
      <c r="AS225"/>
      <c r="AT225"/>
      <c r="AU225"/>
      <c r="AV225"/>
      <c r="AW225"/>
      <c r="AX225"/>
      <c r="AY225"/>
      <c r="AZ225"/>
      <c r="BA225"/>
      <c r="BB225"/>
      <c r="BC225"/>
      <c r="BD225"/>
      <c r="BE225"/>
      <c r="BF225"/>
      <c r="BG225"/>
      <c r="BH225"/>
      <c r="BI225"/>
      <c r="BJ225"/>
      <c r="BK225"/>
      <c r="BL225"/>
    </row>
    <row r="226" spans="1:64">
      <c r="A226"/>
      <c r="C226"/>
      <c r="D226"/>
      <c r="E226"/>
      <c r="F226"/>
      <c r="G226"/>
      <c r="H226"/>
      <c r="I226"/>
      <c r="J226"/>
      <c r="K226"/>
      <c r="L226"/>
      <c r="M226"/>
      <c r="N226"/>
      <c r="O226"/>
      <c r="P226"/>
      <c r="Q226"/>
      <c r="R226"/>
      <c r="S226"/>
      <c r="T226"/>
      <c r="U226"/>
      <c r="V226"/>
      <c r="W226"/>
      <c r="X226"/>
      <c r="Y226"/>
      <c r="Z226"/>
      <c r="AA226"/>
      <c r="AB226"/>
      <c r="AC226"/>
      <c r="AD226"/>
      <c r="AE226"/>
      <c r="AF226"/>
      <c r="AG226"/>
      <c r="AH226"/>
      <c r="AI226"/>
      <c r="AJ226"/>
      <c r="AK226"/>
      <c r="AL226"/>
      <c r="AM226"/>
      <c r="AN226"/>
      <c r="AO226"/>
      <c r="AP226"/>
      <c r="AQ226"/>
      <c r="AR226"/>
      <c r="AS226"/>
      <c r="AT226"/>
      <c r="AU226"/>
      <c r="AV226"/>
      <c r="AW226"/>
      <c r="AX226"/>
      <c r="AY226"/>
      <c r="AZ226"/>
      <c r="BA226"/>
      <c r="BB226"/>
      <c r="BC226"/>
      <c r="BD226"/>
      <c r="BE226"/>
      <c r="BF226"/>
      <c r="BG226"/>
      <c r="BH226"/>
      <c r="BI226"/>
      <c r="BJ226"/>
      <c r="BK226"/>
      <c r="BL226"/>
    </row>
    <row r="227" spans="1:64">
      <c r="A227"/>
      <c r="C227"/>
      <c r="D227"/>
      <c r="E227"/>
      <c r="F227"/>
      <c r="G227"/>
      <c r="H227"/>
      <c r="I227"/>
      <c r="J227"/>
      <c r="K227"/>
      <c r="L227"/>
      <c r="M227"/>
      <c r="N227"/>
      <c r="O227"/>
      <c r="P227"/>
      <c r="Q227"/>
      <c r="R227"/>
      <c r="S227"/>
      <c r="T227"/>
      <c r="U227"/>
      <c r="V227"/>
      <c r="W227"/>
      <c r="X227"/>
      <c r="Y227"/>
      <c r="Z227"/>
      <c r="AA227"/>
      <c r="AB227"/>
      <c r="AC227"/>
      <c r="AD227"/>
      <c r="AE227"/>
      <c r="AF227"/>
      <c r="AG227"/>
      <c r="AH227"/>
      <c r="AI227"/>
      <c r="AJ227"/>
      <c r="AK227"/>
      <c r="AL227"/>
      <c r="AM227"/>
      <c r="AN227"/>
      <c r="AO227"/>
      <c r="AP227"/>
      <c r="AQ227"/>
      <c r="AR227"/>
      <c r="AS227"/>
      <c r="AT227"/>
      <c r="AU227"/>
      <c r="AV227"/>
      <c r="AW227"/>
      <c r="AX227"/>
      <c r="AY227"/>
      <c r="AZ227"/>
      <c r="BA227"/>
      <c r="BB227"/>
      <c r="BC227"/>
      <c r="BD227"/>
      <c r="BE227"/>
      <c r="BF227"/>
      <c r="BG227"/>
      <c r="BH227"/>
      <c r="BI227"/>
      <c r="BJ227"/>
      <c r="BK227"/>
      <c r="BL227"/>
    </row>
    <row r="228" spans="1:64">
      <c r="A228"/>
      <c r="C228"/>
      <c r="D228"/>
      <c r="E228"/>
      <c r="F228"/>
      <c r="G228"/>
      <c r="H228"/>
      <c r="I228"/>
      <c r="J228"/>
      <c r="K228"/>
      <c r="L228"/>
      <c r="M228"/>
      <c r="N228"/>
      <c r="O228"/>
      <c r="P228"/>
      <c r="Q228"/>
      <c r="R228"/>
      <c r="S228"/>
      <c r="T228"/>
      <c r="U228"/>
      <c r="V228"/>
      <c r="W228"/>
      <c r="X228"/>
      <c r="Y228"/>
      <c r="Z228"/>
      <c r="AA228"/>
      <c r="AB228"/>
      <c r="AC228"/>
      <c r="AD228"/>
      <c r="AE228"/>
      <c r="AF228"/>
      <c r="AG228"/>
      <c r="AH228"/>
      <c r="AI228"/>
      <c r="AJ228"/>
      <c r="AK228"/>
      <c r="AL228"/>
      <c r="AM228"/>
      <c r="AN228"/>
      <c r="AO228"/>
      <c r="AP228"/>
      <c r="AQ228"/>
      <c r="AR228"/>
      <c r="AS228"/>
      <c r="AT228"/>
      <c r="AU228"/>
      <c r="AV228"/>
      <c r="AW228"/>
      <c r="AX228"/>
      <c r="AY228"/>
      <c r="AZ228"/>
      <c r="BA228"/>
      <c r="BB228"/>
      <c r="BC228"/>
      <c r="BD228"/>
      <c r="BE228"/>
      <c r="BF228"/>
      <c r="BG228"/>
      <c r="BH228"/>
      <c r="BI228"/>
      <c r="BJ228"/>
      <c r="BK228"/>
      <c r="BL228"/>
    </row>
    <row r="229" spans="1:64">
      <c r="A229"/>
      <c r="C229"/>
      <c r="D229"/>
      <c r="E229"/>
      <c r="F229"/>
      <c r="G229"/>
      <c r="H229"/>
      <c r="I229"/>
      <c r="J229"/>
      <c r="K229"/>
      <c r="L229"/>
      <c r="M229"/>
      <c r="N229"/>
      <c r="O229"/>
      <c r="P229"/>
      <c r="Q229"/>
      <c r="R229"/>
      <c r="S229"/>
      <c r="T229"/>
      <c r="U229"/>
      <c r="V229"/>
      <c r="W229"/>
      <c r="X229"/>
      <c r="Y229"/>
      <c r="Z229"/>
      <c r="AA229"/>
      <c r="AB229"/>
      <c r="AC229"/>
      <c r="AD229"/>
      <c r="AE229"/>
      <c r="AF229"/>
      <c r="AG229"/>
      <c r="AH229"/>
      <c r="AI229"/>
      <c r="AJ229"/>
      <c r="AK229"/>
      <c r="AL229"/>
      <c r="AM229"/>
      <c r="AN229"/>
      <c r="AO229"/>
      <c r="AP229"/>
      <c r="AQ229"/>
      <c r="AR229"/>
      <c r="AS229"/>
      <c r="AT229"/>
      <c r="AU229"/>
      <c r="AV229"/>
      <c r="AW229"/>
      <c r="AX229"/>
      <c r="AY229"/>
      <c r="AZ229"/>
      <c r="BA229"/>
      <c r="BB229"/>
      <c r="BC229"/>
      <c r="BD229"/>
      <c r="BE229"/>
      <c r="BF229"/>
      <c r="BG229"/>
      <c r="BH229"/>
      <c r="BI229"/>
      <c r="BJ229"/>
      <c r="BK229"/>
      <c r="BL229"/>
    </row>
    <row r="230" spans="1:64">
      <c r="A230"/>
      <c r="C230"/>
      <c r="D230"/>
      <c r="E230"/>
      <c r="F230"/>
      <c r="G230"/>
      <c r="H230"/>
      <c r="I230"/>
      <c r="J230"/>
      <c r="K230"/>
      <c r="L230"/>
      <c r="M230"/>
      <c r="N230"/>
      <c r="O230"/>
      <c r="P230"/>
      <c r="Q230"/>
      <c r="R230"/>
      <c r="S230"/>
      <c r="T230"/>
      <c r="U230"/>
      <c r="V230"/>
      <c r="W230"/>
      <c r="X230"/>
      <c r="Y230"/>
      <c r="Z230"/>
      <c r="AA230"/>
      <c r="AB230"/>
      <c r="AC230"/>
      <c r="AD230"/>
      <c r="AE230"/>
      <c r="AF230"/>
      <c r="AG230"/>
      <c r="AH230"/>
      <c r="AI230"/>
      <c r="AJ230"/>
      <c r="AK230"/>
      <c r="AL230"/>
      <c r="AM230"/>
      <c r="AN230"/>
      <c r="AO230"/>
      <c r="AP230"/>
      <c r="AQ230"/>
      <c r="AR230"/>
      <c r="AS230"/>
      <c r="AT230"/>
      <c r="AU230"/>
      <c r="AV230"/>
      <c r="AW230"/>
      <c r="AX230"/>
      <c r="AY230"/>
      <c r="AZ230"/>
      <c r="BA230"/>
      <c r="BB230"/>
      <c r="BC230"/>
      <c r="BD230"/>
      <c r="BE230"/>
      <c r="BF230"/>
      <c r="BG230"/>
      <c r="BH230"/>
      <c r="BI230"/>
      <c r="BJ230"/>
      <c r="BK230"/>
      <c r="BL230"/>
    </row>
    <row r="231" spans="1:64">
      <c r="A231"/>
      <c r="C231"/>
      <c r="D231"/>
      <c r="E231"/>
      <c r="F231"/>
      <c r="G231"/>
      <c r="H231"/>
      <c r="I231"/>
      <c r="J231"/>
      <c r="K231"/>
      <c r="L231"/>
      <c r="M231"/>
      <c r="N231"/>
      <c r="O231"/>
      <c r="P231"/>
      <c r="Q231"/>
      <c r="R231"/>
      <c r="S231"/>
      <c r="T231"/>
      <c r="U231"/>
      <c r="V231"/>
      <c r="W231"/>
      <c r="X231"/>
      <c r="Y231"/>
      <c r="Z231"/>
      <c r="AA231"/>
      <c r="AB231"/>
      <c r="AC231"/>
      <c r="AD231"/>
      <c r="AE231"/>
      <c r="AF231"/>
      <c r="AG231"/>
      <c r="AH231"/>
      <c r="AI231"/>
      <c r="AJ231"/>
      <c r="AK231"/>
      <c r="AL231"/>
      <c r="AM231"/>
      <c r="AN231"/>
      <c r="AO231"/>
      <c r="AP231"/>
      <c r="AQ231"/>
      <c r="AR231"/>
      <c r="AS231"/>
      <c r="AT231"/>
      <c r="AU231"/>
      <c r="AV231"/>
      <c r="AW231"/>
      <c r="AX231"/>
      <c r="AY231"/>
      <c r="AZ231"/>
      <c r="BA231"/>
      <c r="BB231"/>
      <c r="BC231"/>
      <c r="BD231"/>
      <c r="BE231"/>
      <c r="BF231"/>
      <c r="BG231"/>
      <c r="BH231"/>
      <c r="BI231"/>
      <c r="BJ231"/>
      <c r="BK231"/>
      <c r="BL231"/>
    </row>
    <row r="232" spans="1:64">
      <c r="A232"/>
      <c r="B232" s="36"/>
      <c r="C232"/>
      <c r="D232"/>
      <c r="E232"/>
      <c r="F232"/>
      <c r="G232"/>
      <c r="H232"/>
      <c r="I232"/>
      <c r="J232"/>
      <c r="K232"/>
      <c r="L232"/>
      <c r="M232"/>
      <c r="N232"/>
      <c r="O232"/>
      <c r="P232"/>
      <c r="Q232"/>
      <c r="R232"/>
      <c r="S232"/>
      <c r="T232"/>
      <c r="U232"/>
      <c r="V232"/>
      <c r="W232"/>
      <c r="X232"/>
      <c r="Y232"/>
      <c r="Z232"/>
      <c r="AA232"/>
      <c r="AB232"/>
      <c r="AC232"/>
      <c r="AD232"/>
      <c r="AE232"/>
      <c r="AF232"/>
      <c r="AG232"/>
      <c r="AH232"/>
      <c r="AI232"/>
      <c r="AJ232"/>
      <c r="AK232"/>
      <c r="AL232"/>
      <c r="AM232"/>
      <c r="AN232"/>
      <c r="AO232"/>
      <c r="AP232"/>
      <c r="AQ232"/>
      <c r="AR232"/>
      <c r="AS232"/>
      <c r="AT232"/>
      <c r="AU232"/>
      <c r="AV232"/>
      <c r="AW232"/>
      <c r="AX232"/>
      <c r="AY232"/>
      <c r="AZ232"/>
      <c r="BA232"/>
      <c r="BB232"/>
      <c r="BC232"/>
      <c r="BD232"/>
      <c r="BE232"/>
      <c r="BF232"/>
      <c r="BG232"/>
      <c r="BH232"/>
      <c r="BI232"/>
      <c r="BJ232"/>
      <c r="BK232"/>
      <c r="BL232"/>
    </row>
    <row r="233" spans="1:64">
      <c r="A233"/>
      <c r="C233"/>
      <c r="D233"/>
      <c r="E233"/>
      <c r="F233"/>
      <c r="G233"/>
      <c r="H233"/>
      <c r="I233"/>
      <c r="J233"/>
      <c r="K233"/>
      <c r="L233"/>
      <c r="M233"/>
      <c r="N233"/>
      <c r="O233"/>
      <c r="P233"/>
      <c r="Q233"/>
      <c r="R233"/>
      <c r="S233"/>
      <c r="T233"/>
      <c r="U233"/>
      <c r="V233"/>
      <c r="W233"/>
      <c r="X233"/>
      <c r="Y233"/>
      <c r="Z233"/>
      <c r="AA233"/>
      <c r="AB233"/>
      <c r="AC233"/>
      <c r="AD233"/>
      <c r="AE233"/>
      <c r="AF233"/>
      <c r="AG233"/>
      <c r="AH233"/>
      <c r="AI233"/>
      <c r="AJ233"/>
      <c r="AK233"/>
      <c r="AL233"/>
      <c r="AM233"/>
      <c r="AN233"/>
      <c r="AO233"/>
      <c r="AP233"/>
      <c r="AQ233"/>
      <c r="AR233"/>
      <c r="AS233"/>
      <c r="AT233"/>
      <c r="AU233"/>
      <c r="AV233"/>
      <c r="AW233"/>
      <c r="AX233"/>
      <c r="AY233"/>
      <c r="AZ233"/>
      <c r="BA233"/>
      <c r="BB233"/>
      <c r="BC233"/>
      <c r="BD233"/>
      <c r="BE233"/>
      <c r="BF233"/>
      <c r="BG233"/>
      <c r="BH233"/>
      <c r="BI233"/>
      <c r="BJ233"/>
      <c r="BK233"/>
      <c r="BL233"/>
    </row>
    <row r="234" spans="1:64">
      <c r="A234"/>
      <c r="C234"/>
      <c r="D234"/>
      <c r="E234"/>
      <c r="F234"/>
      <c r="G234"/>
      <c r="H234"/>
      <c r="I234"/>
      <c r="J234"/>
      <c r="K234"/>
      <c r="L234"/>
      <c r="M234"/>
      <c r="N234"/>
      <c r="O234"/>
      <c r="P234"/>
      <c r="Q234"/>
      <c r="R234"/>
      <c r="S234"/>
      <c r="T234"/>
      <c r="U234"/>
      <c r="V234"/>
      <c r="W234"/>
      <c r="X234"/>
      <c r="Y234"/>
      <c r="Z234"/>
      <c r="AA234"/>
      <c r="AB234"/>
      <c r="AC234"/>
      <c r="AD234"/>
      <c r="AE234"/>
      <c r="AF234"/>
      <c r="AG234"/>
      <c r="AH234"/>
      <c r="AI234"/>
      <c r="AJ234"/>
      <c r="AK234"/>
      <c r="AL234"/>
      <c r="AM234"/>
      <c r="AN234"/>
      <c r="AO234"/>
      <c r="AP234"/>
      <c r="AQ234"/>
      <c r="AR234"/>
      <c r="AS234"/>
      <c r="AT234"/>
      <c r="AU234"/>
      <c r="AV234"/>
      <c r="AW234"/>
      <c r="AX234"/>
      <c r="AY234"/>
      <c r="AZ234"/>
      <c r="BA234"/>
      <c r="BB234"/>
      <c r="BC234"/>
      <c r="BD234"/>
      <c r="BE234"/>
      <c r="BF234"/>
      <c r="BG234"/>
      <c r="BH234"/>
      <c r="BI234"/>
      <c r="BJ234"/>
      <c r="BK234"/>
      <c r="BL234"/>
    </row>
    <row r="235" spans="1:64">
      <c r="A235"/>
      <c r="C235"/>
      <c r="D235"/>
      <c r="E235"/>
      <c r="F235"/>
      <c r="G235"/>
      <c r="H235"/>
      <c r="I235"/>
      <c r="J235"/>
      <c r="K235"/>
      <c r="L235"/>
      <c r="M235"/>
      <c r="N235"/>
      <c r="O235"/>
      <c r="P235"/>
      <c r="Q235"/>
      <c r="R235"/>
      <c r="S235"/>
      <c r="T235"/>
      <c r="U235"/>
      <c r="V235"/>
      <c r="W235"/>
      <c r="X235"/>
      <c r="Y235"/>
      <c r="Z235"/>
      <c r="AA235"/>
      <c r="AB235"/>
      <c r="AC235"/>
      <c r="AD235"/>
      <c r="AE235"/>
      <c r="AF235"/>
      <c r="AG235"/>
      <c r="AH235"/>
      <c r="AI235"/>
      <c r="AJ235"/>
      <c r="AK235"/>
      <c r="AL235"/>
      <c r="AM235"/>
      <c r="AN235"/>
      <c r="AO235"/>
      <c r="AP235"/>
      <c r="AQ235"/>
      <c r="AR235"/>
      <c r="AS235"/>
      <c r="AT235"/>
      <c r="AU235"/>
      <c r="AV235"/>
      <c r="AW235"/>
      <c r="AX235"/>
      <c r="AY235"/>
      <c r="AZ235"/>
      <c r="BA235"/>
      <c r="BB235"/>
      <c r="BC235"/>
      <c r="BD235"/>
      <c r="BE235"/>
      <c r="BF235"/>
      <c r="BG235"/>
      <c r="BH235"/>
      <c r="BI235"/>
      <c r="BJ235"/>
      <c r="BK235"/>
      <c r="BL235"/>
    </row>
    <row r="236" spans="1:64">
      <c r="A236"/>
      <c r="C236"/>
      <c r="D236"/>
      <c r="E236"/>
      <c r="F236"/>
      <c r="G236"/>
      <c r="H236"/>
      <c r="I236"/>
      <c r="J236"/>
      <c r="K236"/>
      <c r="L236"/>
      <c r="M236"/>
      <c r="N236"/>
      <c r="O236"/>
      <c r="P236"/>
      <c r="Q236"/>
      <c r="R236"/>
      <c r="S236"/>
      <c r="T236"/>
      <c r="U236"/>
      <c r="V236"/>
      <c r="W236"/>
      <c r="X236"/>
      <c r="Y236"/>
      <c r="Z236"/>
      <c r="AA236"/>
      <c r="AB236"/>
      <c r="AC236"/>
      <c r="AD236"/>
      <c r="AE236"/>
      <c r="AF236"/>
      <c r="AG236"/>
      <c r="AH236"/>
      <c r="AI236"/>
      <c r="AJ236"/>
      <c r="AK236"/>
      <c r="AL236"/>
      <c r="AM236"/>
      <c r="AN236"/>
      <c r="AO236"/>
      <c r="AP236"/>
      <c r="AQ236"/>
      <c r="AR236"/>
      <c r="AS236"/>
      <c r="AT236"/>
      <c r="AU236"/>
      <c r="AV236"/>
      <c r="AW236"/>
      <c r="AX236"/>
      <c r="AY236"/>
      <c r="AZ236"/>
      <c r="BA236"/>
      <c r="BB236"/>
      <c r="BC236"/>
      <c r="BD236"/>
      <c r="BE236"/>
      <c r="BF236"/>
      <c r="BG236"/>
      <c r="BH236"/>
      <c r="BI236"/>
      <c r="BJ236"/>
      <c r="BK236"/>
      <c r="BL236"/>
    </row>
    <row r="237" spans="1:64">
      <c r="A237"/>
      <c r="C237"/>
      <c r="D237"/>
      <c r="E237"/>
      <c r="F237"/>
      <c r="G237"/>
      <c r="H237"/>
      <c r="I237"/>
      <c r="J237"/>
      <c r="K237"/>
      <c r="L237"/>
      <c r="M237"/>
      <c r="N237"/>
      <c r="O237"/>
      <c r="P237"/>
      <c r="Q237"/>
      <c r="R237"/>
      <c r="S237"/>
      <c r="T237"/>
      <c r="U237"/>
      <c r="V237"/>
      <c r="W237"/>
      <c r="X237"/>
      <c r="Y237"/>
      <c r="Z237"/>
      <c r="AA237"/>
      <c r="AB237"/>
      <c r="AC237"/>
      <c r="AD237"/>
      <c r="AE237"/>
      <c r="AF237"/>
      <c r="AG237"/>
      <c r="AH237"/>
      <c r="AI237"/>
      <c r="AJ237"/>
      <c r="AK237"/>
      <c r="AL237"/>
      <c r="AM237"/>
      <c r="AN237"/>
      <c r="AO237"/>
      <c r="AP237"/>
      <c r="AQ237"/>
      <c r="AR237"/>
      <c r="AS237"/>
      <c r="AT237"/>
      <c r="AU237"/>
      <c r="AV237"/>
      <c r="AW237"/>
      <c r="AX237"/>
      <c r="AY237"/>
      <c r="AZ237"/>
      <c r="BA237"/>
      <c r="BB237"/>
      <c r="BC237"/>
      <c r="BD237"/>
      <c r="BE237"/>
      <c r="BF237"/>
      <c r="BG237"/>
      <c r="BH237"/>
      <c r="BI237"/>
      <c r="BJ237"/>
      <c r="BK237"/>
      <c r="BL237"/>
    </row>
    <row r="238" spans="1:64">
      <c r="A238"/>
      <c r="C238"/>
      <c r="D238"/>
      <c r="E238"/>
      <c r="F238"/>
      <c r="G238"/>
      <c r="H238"/>
      <c r="I238"/>
      <c r="J238"/>
      <c r="K238"/>
      <c r="L238"/>
      <c r="M238"/>
      <c r="N238"/>
      <c r="O238"/>
      <c r="P238"/>
      <c r="Q238"/>
      <c r="R238"/>
      <c r="S238"/>
      <c r="T238"/>
      <c r="U238"/>
      <c r="V238"/>
      <c r="W238"/>
      <c r="X238"/>
      <c r="Y238"/>
      <c r="Z238"/>
      <c r="AA238"/>
      <c r="AB238"/>
      <c r="AC238"/>
      <c r="AD238"/>
      <c r="AE238"/>
      <c r="AF238"/>
      <c r="AG238"/>
      <c r="AH238"/>
      <c r="AI238"/>
      <c r="AJ238"/>
      <c r="AK238"/>
      <c r="AL238"/>
      <c r="AM238"/>
      <c r="AN238"/>
      <c r="AO238"/>
      <c r="AP238"/>
      <c r="AQ238"/>
      <c r="AR238"/>
      <c r="AS238"/>
      <c r="AT238"/>
      <c r="AU238"/>
      <c r="AV238"/>
      <c r="AW238"/>
      <c r="AX238"/>
      <c r="AY238"/>
      <c r="AZ238"/>
      <c r="BA238"/>
      <c r="BB238"/>
      <c r="BC238"/>
      <c r="BD238"/>
      <c r="BE238"/>
      <c r="BF238"/>
      <c r="BG238"/>
      <c r="BH238"/>
      <c r="BI238"/>
      <c r="BJ238"/>
      <c r="BK238"/>
      <c r="BL238"/>
    </row>
    <row r="239" spans="1:64">
      <c r="A239"/>
      <c r="C239"/>
      <c r="D239"/>
      <c r="E239"/>
      <c r="F239"/>
      <c r="G239"/>
      <c r="H239"/>
      <c r="I239"/>
      <c r="J239"/>
      <c r="K239"/>
      <c r="L239"/>
      <c r="M239"/>
      <c r="N239"/>
      <c r="O239"/>
      <c r="P239"/>
      <c r="Q239"/>
      <c r="R239"/>
      <c r="S239"/>
      <c r="T239"/>
      <c r="U239"/>
      <c r="V239"/>
      <c r="W239"/>
      <c r="X239"/>
      <c r="Y239"/>
      <c r="Z239"/>
      <c r="AA239"/>
      <c r="AB239"/>
      <c r="AC239"/>
      <c r="AD239"/>
      <c r="AE239"/>
      <c r="AF239"/>
      <c r="AG239"/>
      <c r="AH239"/>
      <c r="AI239"/>
      <c r="AJ239"/>
      <c r="AK239"/>
      <c r="AL239"/>
      <c r="AM239"/>
      <c r="AN239"/>
      <c r="AO239"/>
      <c r="AP239"/>
      <c r="AQ239"/>
      <c r="AR239"/>
      <c r="AS239"/>
      <c r="AT239"/>
      <c r="AU239"/>
      <c r="AV239"/>
      <c r="AW239"/>
      <c r="AX239"/>
      <c r="AY239"/>
      <c r="AZ239"/>
      <c r="BA239"/>
      <c r="BB239"/>
      <c r="BC239"/>
      <c r="BD239"/>
      <c r="BE239"/>
      <c r="BF239"/>
      <c r="BG239"/>
      <c r="BH239"/>
      <c r="BI239"/>
      <c r="BJ239"/>
      <c r="BK239"/>
      <c r="BL239"/>
    </row>
    <row r="240" spans="1:64">
      <c r="A240"/>
      <c r="C240"/>
      <c r="D240"/>
      <c r="E240"/>
      <c r="F240"/>
      <c r="G240"/>
      <c r="H240"/>
      <c r="I240"/>
      <c r="J240"/>
      <c r="K240"/>
      <c r="L240"/>
      <c r="M240"/>
      <c r="N240"/>
      <c r="O240"/>
      <c r="P240"/>
      <c r="Q240"/>
      <c r="R240"/>
      <c r="S240"/>
      <c r="T240"/>
      <c r="U240"/>
      <c r="V240"/>
      <c r="W240"/>
      <c r="X240"/>
      <c r="Y240"/>
      <c r="Z240"/>
      <c r="AA240"/>
      <c r="AB240"/>
      <c r="AC240"/>
      <c r="AD240"/>
      <c r="AE240"/>
      <c r="AF240"/>
      <c r="AG240"/>
      <c r="AH240"/>
      <c r="AI240"/>
      <c r="AJ240"/>
      <c r="AK240"/>
      <c r="AL240"/>
      <c r="AM240"/>
      <c r="AN240"/>
      <c r="AO240"/>
      <c r="AP240"/>
      <c r="AQ240"/>
      <c r="AR240"/>
      <c r="AS240"/>
      <c r="AT240"/>
      <c r="AU240"/>
      <c r="AV240"/>
      <c r="AW240"/>
      <c r="AX240"/>
      <c r="AY240"/>
      <c r="AZ240"/>
      <c r="BA240"/>
      <c r="BB240"/>
      <c r="BC240"/>
      <c r="BD240"/>
      <c r="BE240"/>
      <c r="BF240"/>
      <c r="BG240"/>
      <c r="BH240"/>
      <c r="BI240"/>
      <c r="BJ240"/>
      <c r="BK240"/>
      <c r="BL240"/>
    </row>
    <row r="241" spans="1:64">
      <c r="A241"/>
      <c r="C241"/>
      <c r="D241"/>
      <c r="E241"/>
      <c r="F241"/>
      <c r="G241"/>
      <c r="H241"/>
      <c r="I241"/>
      <c r="J241"/>
      <c r="K241"/>
      <c r="L241"/>
      <c r="M241"/>
      <c r="N241"/>
      <c r="O241"/>
      <c r="P241"/>
      <c r="Q241"/>
      <c r="R241"/>
      <c r="S241"/>
      <c r="T241"/>
      <c r="U241"/>
      <c r="V241"/>
      <c r="W241"/>
      <c r="X241"/>
      <c r="Y241"/>
      <c r="Z241"/>
      <c r="AA241"/>
      <c r="AB241"/>
      <c r="AC241"/>
      <c r="AD241"/>
      <c r="AE241"/>
      <c r="AF241"/>
      <c r="AG241"/>
      <c r="AH241"/>
      <c r="AI241"/>
      <c r="AJ241"/>
      <c r="AK241"/>
      <c r="AL241"/>
      <c r="AM241"/>
      <c r="AN241"/>
      <c r="AO241"/>
      <c r="AP241"/>
      <c r="AQ241"/>
      <c r="AR241"/>
      <c r="AS241"/>
      <c r="AT241"/>
      <c r="AU241"/>
      <c r="AV241"/>
      <c r="AW241"/>
      <c r="AX241"/>
      <c r="AY241"/>
      <c r="AZ241"/>
      <c r="BA241"/>
      <c r="BB241"/>
      <c r="BC241"/>
      <c r="BD241"/>
      <c r="BE241"/>
      <c r="BF241"/>
      <c r="BG241"/>
      <c r="BH241"/>
      <c r="BI241"/>
      <c r="BJ241"/>
      <c r="BK241"/>
      <c r="BL241"/>
    </row>
    <row r="242" spans="1:64">
      <c r="A242"/>
      <c r="C242"/>
      <c r="D242"/>
      <c r="E242"/>
      <c r="F242"/>
      <c r="G242"/>
      <c r="H242"/>
      <c r="I242"/>
      <c r="J242"/>
      <c r="K242"/>
      <c r="L242"/>
      <c r="M242"/>
      <c r="N242"/>
      <c r="O242"/>
      <c r="P242"/>
      <c r="Q242"/>
      <c r="R242"/>
      <c r="S242"/>
      <c r="T242"/>
      <c r="U242"/>
      <c r="V242"/>
      <c r="W242"/>
      <c r="X242"/>
      <c r="Y242"/>
      <c r="Z242"/>
      <c r="AA242"/>
      <c r="AB242"/>
      <c r="AC242"/>
      <c r="AD242"/>
      <c r="AE242"/>
      <c r="AF242"/>
      <c r="AG242"/>
      <c r="AH242"/>
      <c r="AI242"/>
      <c r="AJ242"/>
      <c r="AK242"/>
      <c r="AL242"/>
      <c r="AM242"/>
      <c r="AN242"/>
      <c r="AO242"/>
      <c r="AP242"/>
      <c r="AQ242"/>
      <c r="AR242"/>
      <c r="AS242"/>
      <c r="AT242"/>
      <c r="AU242"/>
      <c r="AV242"/>
      <c r="AW242"/>
      <c r="AX242"/>
      <c r="AY242"/>
      <c r="AZ242"/>
      <c r="BA242"/>
      <c r="BB242"/>
      <c r="BC242"/>
      <c r="BD242"/>
      <c r="BE242"/>
      <c r="BF242"/>
      <c r="BG242"/>
      <c r="BH242"/>
      <c r="BI242"/>
      <c r="BJ242"/>
      <c r="BK242"/>
      <c r="BL242"/>
    </row>
    <row r="243" spans="1:64">
      <c r="A243"/>
      <c r="C243"/>
      <c r="D243"/>
      <c r="E243"/>
      <c r="F243"/>
      <c r="G243"/>
      <c r="H243"/>
      <c r="I243"/>
      <c r="J243"/>
      <c r="K243"/>
      <c r="L243"/>
      <c r="M243"/>
      <c r="N243"/>
      <c r="O243"/>
      <c r="P243"/>
      <c r="Q243"/>
      <c r="R243"/>
      <c r="S243"/>
      <c r="T243"/>
      <c r="U243"/>
      <c r="V243"/>
      <c r="W243"/>
      <c r="X243"/>
      <c r="Y243"/>
      <c r="Z243"/>
      <c r="AA243"/>
      <c r="AB243"/>
      <c r="AC243"/>
      <c r="AD243"/>
      <c r="AE243"/>
      <c r="AF243"/>
      <c r="AG243"/>
      <c r="AH243"/>
      <c r="AI243"/>
      <c r="AJ243"/>
      <c r="AK243"/>
      <c r="AL243"/>
      <c r="AM243"/>
      <c r="AN243"/>
      <c r="AO243"/>
      <c r="AP243"/>
      <c r="AQ243"/>
      <c r="AR243"/>
      <c r="AS243"/>
      <c r="AT243"/>
      <c r="AU243"/>
      <c r="AV243"/>
      <c r="AW243"/>
      <c r="AX243"/>
      <c r="AY243"/>
      <c r="AZ243"/>
      <c r="BA243"/>
      <c r="BB243"/>
      <c r="BC243"/>
      <c r="BD243"/>
      <c r="BE243"/>
      <c r="BF243"/>
      <c r="BG243"/>
      <c r="BH243"/>
      <c r="BI243"/>
      <c r="BJ243"/>
      <c r="BK243"/>
      <c r="BL243"/>
    </row>
    <row r="244" spans="1:64">
      <c r="A244"/>
      <c r="C244"/>
      <c r="D244"/>
      <c r="E244"/>
      <c r="F244"/>
      <c r="G244"/>
      <c r="H244"/>
      <c r="I244"/>
      <c r="J244"/>
      <c r="K244"/>
      <c r="L244"/>
      <c r="M244"/>
      <c r="N244"/>
      <c r="O244"/>
      <c r="P244"/>
      <c r="Q244"/>
      <c r="R244"/>
      <c r="S244"/>
      <c r="T244"/>
      <c r="U244"/>
      <c r="V244"/>
      <c r="W244"/>
      <c r="X244"/>
      <c r="Y244"/>
      <c r="Z244"/>
      <c r="AA244"/>
      <c r="AB244"/>
      <c r="AC244"/>
      <c r="AD244"/>
      <c r="AE244"/>
      <c r="AF244"/>
      <c r="AG244"/>
      <c r="AH244"/>
      <c r="AI244"/>
      <c r="AJ244"/>
      <c r="AK244"/>
      <c r="AL244"/>
      <c r="AM244"/>
      <c r="AN244"/>
      <c r="AO244"/>
      <c r="AP244"/>
      <c r="AQ244"/>
      <c r="AR244"/>
      <c r="AS244"/>
      <c r="AT244"/>
      <c r="AU244"/>
      <c r="AV244"/>
      <c r="AW244"/>
      <c r="AX244"/>
      <c r="AY244"/>
      <c r="AZ244"/>
      <c r="BA244"/>
      <c r="BB244"/>
      <c r="BC244"/>
      <c r="BD244"/>
      <c r="BE244"/>
      <c r="BF244"/>
      <c r="BG244"/>
      <c r="BH244"/>
      <c r="BI244"/>
      <c r="BJ244"/>
      <c r="BK244"/>
      <c r="BL244"/>
    </row>
    <row r="245" spans="1:64">
      <c r="A245"/>
      <c r="C245"/>
      <c r="D245"/>
      <c r="E245"/>
      <c r="F245"/>
      <c r="G245"/>
      <c r="H245"/>
      <c r="I245"/>
      <c r="J245"/>
      <c r="K245"/>
      <c r="L245"/>
      <c r="M245"/>
      <c r="N245"/>
      <c r="O245"/>
      <c r="P245"/>
      <c r="Q245"/>
      <c r="R245"/>
      <c r="S245"/>
      <c r="T245"/>
      <c r="U245"/>
      <c r="V245"/>
      <c r="W245"/>
      <c r="X245"/>
      <c r="Y245"/>
      <c r="Z245"/>
      <c r="AA245"/>
      <c r="AB245"/>
      <c r="AC245"/>
      <c r="AD245"/>
      <c r="AE245"/>
      <c r="AF245"/>
      <c r="AG245"/>
      <c r="AH245"/>
      <c r="AI245"/>
      <c r="AJ245"/>
      <c r="AK245"/>
      <c r="AL245"/>
      <c r="AM245"/>
      <c r="AN245"/>
      <c r="AO245"/>
      <c r="AP245"/>
      <c r="AQ245"/>
      <c r="AR245"/>
      <c r="AS245"/>
      <c r="AT245"/>
      <c r="AU245"/>
      <c r="AV245"/>
      <c r="AW245"/>
      <c r="AX245"/>
      <c r="AY245"/>
      <c r="AZ245"/>
      <c r="BA245"/>
      <c r="BB245"/>
      <c r="BC245"/>
      <c r="BD245"/>
      <c r="BE245"/>
      <c r="BF245"/>
      <c r="BG245"/>
      <c r="BH245"/>
      <c r="BI245"/>
      <c r="BJ245"/>
      <c r="BK245"/>
      <c r="BL245"/>
    </row>
    <row r="246" spans="1:64">
      <c r="A246"/>
      <c r="C246"/>
      <c r="D246"/>
      <c r="E246"/>
      <c r="F246"/>
      <c r="G246"/>
      <c r="H246"/>
      <c r="I246"/>
      <c r="J246"/>
      <c r="K246"/>
      <c r="L246"/>
      <c r="M246"/>
      <c r="N246"/>
      <c r="O246"/>
      <c r="P246"/>
      <c r="Q246"/>
      <c r="R246"/>
      <c r="S246"/>
      <c r="T246"/>
      <c r="U246"/>
      <c r="V246"/>
      <c r="W246"/>
      <c r="X246"/>
      <c r="Y246"/>
      <c r="Z246"/>
      <c r="AA246"/>
      <c r="AB246"/>
      <c r="AC246"/>
      <c r="AD246"/>
      <c r="AE246"/>
      <c r="AF246"/>
      <c r="AG246"/>
      <c r="AH246"/>
      <c r="AI246"/>
      <c r="AJ246"/>
      <c r="AK246"/>
      <c r="AL246"/>
      <c r="AM246"/>
      <c r="AN246"/>
      <c r="AO246"/>
      <c r="AP246"/>
      <c r="AQ246"/>
      <c r="AR246"/>
      <c r="AS246"/>
      <c r="AT246"/>
      <c r="AU246"/>
      <c r="AV246"/>
      <c r="AW246"/>
      <c r="AX246"/>
      <c r="AY246"/>
      <c r="AZ246"/>
      <c r="BA246"/>
      <c r="BB246"/>
      <c r="BC246"/>
      <c r="BD246"/>
      <c r="BE246"/>
      <c r="BF246"/>
      <c r="BG246"/>
      <c r="BH246"/>
      <c r="BI246"/>
      <c r="BJ246"/>
      <c r="BK246"/>
      <c r="BL246"/>
    </row>
    <row r="247" spans="1:64">
      <c r="A247"/>
      <c r="C247"/>
      <c r="D247"/>
      <c r="E247"/>
      <c r="F247"/>
      <c r="G247"/>
      <c r="H247"/>
      <c r="I247"/>
      <c r="J247"/>
      <c r="K247"/>
      <c r="L247"/>
      <c r="M247"/>
      <c r="N247"/>
      <c r="O247"/>
      <c r="P247"/>
      <c r="Q247"/>
      <c r="R247"/>
      <c r="S247"/>
      <c r="T247"/>
      <c r="U247"/>
      <c r="V247"/>
      <c r="W247"/>
      <c r="X247"/>
      <c r="Y247"/>
      <c r="Z247"/>
      <c r="AA247"/>
      <c r="AB247"/>
      <c r="AC247"/>
      <c r="AD247"/>
      <c r="AE247"/>
      <c r="AF247"/>
      <c r="AG247"/>
      <c r="AH247"/>
      <c r="AI247"/>
      <c r="AJ247"/>
      <c r="AK247"/>
      <c r="AL247"/>
      <c r="AM247"/>
      <c r="AN247"/>
      <c r="AO247"/>
      <c r="AP247"/>
      <c r="AQ247"/>
      <c r="AR247"/>
      <c r="AS247"/>
      <c r="AT247"/>
      <c r="AU247"/>
      <c r="AV247"/>
      <c r="AW247"/>
      <c r="AX247"/>
      <c r="AY247"/>
      <c r="AZ247"/>
      <c r="BA247"/>
      <c r="BB247"/>
      <c r="BC247"/>
      <c r="BD247"/>
      <c r="BE247"/>
      <c r="BF247"/>
      <c r="BG247"/>
      <c r="BH247"/>
      <c r="BI247"/>
      <c r="BJ247"/>
      <c r="BK247"/>
      <c r="BL247"/>
    </row>
    <row r="248" spans="1:64">
      <c r="A248"/>
      <c r="C248"/>
      <c r="D248"/>
      <c r="E248"/>
      <c r="F248"/>
      <c r="G248"/>
      <c r="H248"/>
      <c r="I248"/>
      <c r="J248"/>
      <c r="K248"/>
      <c r="L248"/>
      <c r="M248"/>
      <c r="N248"/>
      <c r="O248"/>
      <c r="P248"/>
      <c r="Q248"/>
      <c r="R248"/>
      <c r="S248"/>
      <c r="T248"/>
      <c r="U248"/>
      <c r="V248"/>
      <c r="W248"/>
      <c r="X248"/>
      <c r="Y248"/>
      <c r="Z248"/>
      <c r="AA248"/>
      <c r="AB248"/>
      <c r="AC248"/>
      <c r="AD248"/>
      <c r="AE248"/>
      <c r="AF248"/>
      <c r="AG248"/>
      <c r="AH248"/>
      <c r="AI248"/>
      <c r="AJ248"/>
      <c r="AK248"/>
      <c r="AL248"/>
      <c r="AM248"/>
      <c r="AN248"/>
      <c r="AO248"/>
      <c r="AP248"/>
      <c r="AQ248"/>
      <c r="AR248"/>
      <c r="AS248"/>
      <c r="AT248"/>
      <c r="AU248"/>
      <c r="AV248"/>
      <c r="AW248"/>
      <c r="AX248"/>
      <c r="AY248"/>
      <c r="AZ248"/>
      <c r="BA248"/>
      <c r="BB248"/>
      <c r="BC248"/>
      <c r="BD248"/>
      <c r="BE248"/>
      <c r="BF248"/>
      <c r="BG248"/>
      <c r="BH248"/>
      <c r="BI248"/>
      <c r="BJ248"/>
      <c r="BK248"/>
      <c r="BL248"/>
    </row>
    <row r="249" spans="1:64">
      <c r="A249"/>
      <c r="C249"/>
      <c r="D249"/>
      <c r="E249"/>
      <c r="F249"/>
      <c r="G249"/>
      <c r="H249"/>
      <c r="I249"/>
      <c r="J249"/>
      <c r="K249"/>
      <c r="L249"/>
      <c r="M249"/>
      <c r="N249"/>
      <c r="O249"/>
      <c r="P249"/>
      <c r="Q249"/>
      <c r="R249"/>
      <c r="S249"/>
      <c r="T249"/>
      <c r="U249"/>
      <c r="V249"/>
      <c r="W249"/>
      <c r="X249"/>
      <c r="Y249"/>
      <c r="Z249"/>
      <c r="AA249"/>
      <c r="AB249"/>
      <c r="AC249"/>
      <c r="AD249"/>
      <c r="AE249"/>
      <c r="AF249"/>
      <c r="AG249"/>
      <c r="AH249"/>
      <c r="AI249"/>
      <c r="AJ249"/>
      <c r="AK249"/>
      <c r="AL249"/>
      <c r="AM249"/>
      <c r="AN249"/>
      <c r="AO249"/>
      <c r="AP249"/>
      <c r="AQ249"/>
      <c r="AR249"/>
      <c r="AS249"/>
      <c r="AT249"/>
      <c r="AU249"/>
      <c r="AV249"/>
      <c r="AW249"/>
      <c r="AX249"/>
      <c r="AY249"/>
      <c r="AZ249"/>
      <c r="BA249"/>
      <c r="BB249"/>
      <c r="BC249"/>
      <c r="BD249"/>
      <c r="BE249"/>
      <c r="BF249"/>
      <c r="BG249"/>
      <c r="BH249"/>
      <c r="BI249"/>
      <c r="BJ249"/>
      <c r="BK249"/>
      <c r="BL249"/>
    </row>
    <row r="250" spans="1:64">
      <c r="A250"/>
      <c r="C250"/>
      <c r="D250"/>
      <c r="E250"/>
      <c r="F250"/>
      <c r="G250"/>
      <c r="H250"/>
      <c r="I250"/>
      <c r="J250"/>
      <c r="K250"/>
      <c r="L250"/>
      <c r="M250"/>
      <c r="N250"/>
      <c r="O250"/>
      <c r="P250"/>
      <c r="Q250"/>
      <c r="R250"/>
      <c r="S250"/>
      <c r="T250"/>
      <c r="U250"/>
      <c r="V250"/>
      <c r="W250"/>
      <c r="X250"/>
      <c r="Y250"/>
      <c r="Z250"/>
      <c r="AA250"/>
      <c r="AB250"/>
      <c r="AC250"/>
      <c r="AD250"/>
      <c r="AE250"/>
      <c r="AF250"/>
      <c r="AG250"/>
      <c r="AH250"/>
      <c r="AI250"/>
      <c r="AJ250"/>
      <c r="AK250"/>
      <c r="AL250"/>
      <c r="AM250"/>
      <c r="AN250"/>
      <c r="AO250"/>
      <c r="AP250"/>
      <c r="AQ250"/>
      <c r="AR250"/>
      <c r="AS250"/>
      <c r="AT250"/>
      <c r="AU250"/>
      <c r="AV250"/>
      <c r="AW250"/>
      <c r="AX250"/>
      <c r="AY250"/>
      <c r="AZ250"/>
      <c r="BA250"/>
      <c r="BB250"/>
      <c r="BC250"/>
      <c r="BD250"/>
      <c r="BE250"/>
      <c r="BF250"/>
      <c r="BG250"/>
      <c r="BH250"/>
      <c r="BI250"/>
      <c r="BJ250"/>
      <c r="BK250"/>
      <c r="BL250"/>
    </row>
    <row r="251" spans="1:64">
      <c r="A251"/>
      <c r="B251" s="36"/>
      <c r="C251"/>
      <c r="D251"/>
      <c r="E251"/>
      <c r="F251"/>
      <c r="G251"/>
      <c r="H251"/>
      <c r="I251"/>
      <c r="J251"/>
      <c r="K251"/>
      <c r="L251"/>
      <c r="M251"/>
      <c r="N251"/>
      <c r="O251"/>
      <c r="P251"/>
      <c r="Q251"/>
      <c r="R251"/>
      <c r="S251"/>
      <c r="T251"/>
      <c r="U251"/>
      <c r="V251"/>
      <c r="W251"/>
      <c r="X251"/>
      <c r="Y251"/>
      <c r="Z251"/>
      <c r="AA251"/>
      <c r="AB251"/>
      <c r="AC251"/>
      <c r="AD251"/>
      <c r="AE251"/>
      <c r="AF251"/>
      <c r="AG251"/>
      <c r="AH251"/>
      <c r="AI251"/>
      <c r="AJ251"/>
      <c r="AK251"/>
      <c r="AL251"/>
      <c r="AM251"/>
      <c r="AN251"/>
      <c r="AO251"/>
      <c r="AP251"/>
      <c r="AQ251"/>
      <c r="AR251"/>
      <c r="AS251"/>
      <c r="AT251"/>
      <c r="AU251"/>
      <c r="AV251"/>
      <c r="AW251"/>
      <c r="AX251"/>
      <c r="AY251"/>
      <c r="AZ251"/>
      <c r="BA251"/>
      <c r="BB251"/>
      <c r="BC251"/>
      <c r="BD251"/>
      <c r="BE251"/>
      <c r="BF251"/>
      <c r="BG251"/>
      <c r="BH251"/>
      <c r="BI251"/>
      <c r="BJ251"/>
      <c r="BK251"/>
      <c r="BL251"/>
    </row>
    <row r="252" spans="1:64">
      <c r="A252"/>
      <c r="C252"/>
      <c r="D252"/>
      <c r="E252"/>
      <c r="F252"/>
      <c r="G252"/>
      <c r="H252"/>
      <c r="I252"/>
      <c r="J252"/>
      <c r="K252"/>
      <c r="L252"/>
      <c r="M252"/>
      <c r="N252"/>
      <c r="O252"/>
      <c r="P252"/>
      <c r="Q252"/>
      <c r="R252"/>
      <c r="S252"/>
      <c r="T252"/>
      <c r="U252"/>
      <c r="V252"/>
      <c r="W252"/>
      <c r="X252"/>
      <c r="Y252"/>
      <c r="Z252"/>
      <c r="AA252"/>
      <c r="AB252"/>
      <c r="AC252"/>
      <c r="AD252"/>
      <c r="AE252"/>
      <c r="AF252"/>
      <c r="AG252"/>
      <c r="AH252"/>
      <c r="AI252"/>
      <c r="AJ252"/>
      <c r="AK252"/>
      <c r="AL252"/>
      <c r="AM252"/>
      <c r="AN252"/>
      <c r="AO252"/>
      <c r="AP252"/>
      <c r="AQ252"/>
      <c r="AR252"/>
      <c r="AS252"/>
      <c r="AT252"/>
      <c r="AU252"/>
      <c r="AV252"/>
      <c r="AW252"/>
      <c r="AX252"/>
      <c r="AY252"/>
      <c r="AZ252"/>
      <c r="BA252"/>
      <c r="BB252"/>
      <c r="BC252"/>
      <c r="BD252"/>
      <c r="BE252"/>
      <c r="BF252"/>
      <c r="BG252"/>
      <c r="BH252"/>
      <c r="BI252"/>
      <c r="BJ252"/>
      <c r="BK252"/>
      <c r="BL252"/>
    </row>
    <row r="253" spans="1:64">
      <c r="A253"/>
      <c r="C253"/>
      <c r="D253"/>
      <c r="E253"/>
      <c r="F253"/>
      <c r="G253"/>
      <c r="H253"/>
      <c r="I253"/>
      <c r="J253"/>
      <c r="K253"/>
      <c r="L253"/>
      <c r="M253"/>
      <c r="N253"/>
      <c r="O253"/>
      <c r="P253"/>
      <c r="Q253"/>
      <c r="R253"/>
      <c r="S253"/>
      <c r="T253"/>
      <c r="U253"/>
      <c r="V253"/>
      <c r="W253"/>
      <c r="X253"/>
      <c r="Y253"/>
      <c r="Z253"/>
      <c r="AA253"/>
      <c r="AB253"/>
      <c r="AC253"/>
      <c r="AD253"/>
      <c r="AE253"/>
      <c r="AF253"/>
      <c r="AG253"/>
      <c r="AH253"/>
      <c r="AI253"/>
      <c r="AJ253"/>
      <c r="AK253"/>
      <c r="AL253"/>
      <c r="AM253"/>
      <c r="AN253"/>
      <c r="AO253"/>
      <c r="AP253"/>
      <c r="AQ253"/>
      <c r="AR253"/>
      <c r="AS253"/>
      <c r="AT253"/>
      <c r="AU253"/>
      <c r="AV253"/>
      <c r="AW253"/>
      <c r="AX253"/>
      <c r="AY253"/>
      <c r="AZ253"/>
      <c r="BA253"/>
      <c r="BB253"/>
      <c r="BC253"/>
      <c r="BD253"/>
      <c r="BE253"/>
      <c r="BF253"/>
      <c r="BG253"/>
      <c r="BH253"/>
      <c r="BI253"/>
      <c r="BJ253"/>
      <c r="BK253"/>
      <c r="BL253"/>
    </row>
    <row r="254" spans="1:64">
      <c r="A254"/>
      <c r="C254"/>
      <c r="D254"/>
      <c r="E254"/>
      <c r="F254"/>
      <c r="G254"/>
      <c r="H254"/>
      <c r="I254"/>
      <c r="J254"/>
      <c r="K254"/>
      <c r="L254"/>
      <c r="M254"/>
      <c r="N254"/>
      <c r="O254"/>
      <c r="P254"/>
      <c r="Q254"/>
      <c r="R254"/>
      <c r="S254"/>
      <c r="T254"/>
      <c r="U254"/>
      <c r="V254"/>
      <c r="W254"/>
      <c r="X254"/>
      <c r="Y254"/>
      <c r="Z254"/>
      <c r="AA254"/>
      <c r="AB254"/>
      <c r="AC254"/>
      <c r="AD254"/>
      <c r="AE254"/>
      <c r="AF254"/>
      <c r="AG254"/>
      <c r="AH254"/>
      <c r="AI254"/>
      <c r="AJ254"/>
      <c r="AK254"/>
      <c r="AL254"/>
      <c r="AM254"/>
      <c r="AN254"/>
      <c r="AO254"/>
      <c r="AP254"/>
      <c r="AQ254"/>
      <c r="AR254"/>
      <c r="AS254"/>
      <c r="AT254"/>
      <c r="AU254"/>
      <c r="AV254"/>
      <c r="AW254"/>
      <c r="AX254"/>
      <c r="AY254"/>
      <c r="AZ254"/>
      <c r="BA254"/>
      <c r="BB254"/>
      <c r="BC254"/>
      <c r="BD254"/>
      <c r="BE254"/>
      <c r="BF254"/>
      <c r="BG254"/>
      <c r="BH254"/>
      <c r="BI254"/>
      <c r="BJ254"/>
      <c r="BK254"/>
      <c r="BL254"/>
    </row>
    <row r="255" spans="1:64">
      <c r="A255"/>
      <c r="C255"/>
      <c r="D255"/>
      <c r="E255"/>
      <c r="F255"/>
      <c r="G255"/>
      <c r="H255"/>
      <c r="I255"/>
      <c r="J255"/>
      <c r="K255"/>
      <c r="L255"/>
      <c r="M255"/>
      <c r="N255"/>
      <c r="O255"/>
      <c r="P255"/>
      <c r="Q255"/>
      <c r="R255"/>
      <c r="S255"/>
      <c r="T255"/>
      <c r="U255"/>
      <c r="V255"/>
      <c r="W255"/>
      <c r="X255"/>
      <c r="Y255"/>
      <c r="Z255"/>
      <c r="AA255"/>
      <c r="AB255"/>
      <c r="AC255"/>
      <c r="AD255"/>
      <c r="AE255"/>
      <c r="AF255"/>
      <c r="AG255"/>
      <c r="AH255"/>
      <c r="AI255"/>
      <c r="AJ255"/>
      <c r="AK255"/>
      <c r="AL255"/>
      <c r="AM255"/>
      <c r="AN255"/>
      <c r="AO255"/>
      <c r="AP255"/>
      <c r="AQ255"/>
      <c r="AR255"/>
      <c r="AS255"/>
      <c r="AT255"/>
      <c r="AU255"/>
      <c r="AV255"/>
      <c r="AW255"/>
      <c r="AX255"/>
      <c r="AY255"/>
      <c r="AZ255"/>
      <c r="BA255"/>
      <c r="BB255"/>
      <c r="BC255"/>
      <c r="BD255"/>
      <c r="BE255"/>
      <c r="BF255"/>
      <c r="BG255"/>
      <c r="BH255"/>
      <c r="BI255"/>
      <c r="BJ255"/>
      <c r="BK255"/>
      <c r="BL255"/>
    </row>
    <row r="256" spans="1:64">
      <c r="A256"/>
      <c r="C256"/>
      <c r="D256"/>
      <c r="E256"/>
      <c r="F256"/>
      <c r="G256"/>
      <c r="H256"/>
      <c r="I256"/>
      <c r="J256"/>
      <c r="K256"/>
      <c r="L256"/>
      <c r="M256"/>
      <c r="N256"/>
      <c r="O256"/>
      <c r="P256"/>
      <c r="Q256"/>
      <c r="R256"/>
      <c r="S256"/>
      <c r="T256"/>
      <c r="U256"/>
      <c r="V256"/>
      <c r="W256"/>
      <c r="X256"/>
      <c r="Y256"/>
      <c r="Z256"/>
      <c r="AA256"/>
      <c r="AB256"/>
      <c r="AC256"/>
      <c r="AD256"/>
      <c r="AE256"/>
      <c r="AF256"/>
      <c r="AG256"/>
      <c r="AH256"/>
      <c r="AI256"/>
      <c r="AJ256"/>
      <c r="AK256"/>
      <c r="AL256"/>
      <c r="AM256"/>
      <c r="AN256"/>
      <c r="AO256"/>
      <c r="AP256"/>
      <c r="AQ256"/>
      <c r="AR256"/>
      <c r="AS256"/>
      <c r="AT256"/>
      <c r="AU256"/>
      <c r="AV256"/>
      <c r="AW256"/>
      <c r="AX256"/>
      <c r="AY256"/>
      <c r="AZ256"/>
      <c r="BA256"/>
      <c r="BB256"/>
      <c r="BC256"/>
      <c r="BD256"/>
      <c r="BE256"/>
      <c r="BF256"/>
      <c r="BG256"/>
      <c r="BH256"/>
      <c r="BI256"/>
      <c r="BJ256"/>
      <c r="BK256"/>
      <c r="BL256"/>
    </row>
    <row r="257" spans="1:64">
      <c r="A257"/>
      <c r="C257"/>
      <c r="D257"/>
      <c r="E257"/>
      <c r="F257"/>
      <c r="G257"/>
      <c r="H257"/>
      <c r="I257"/>
      <c r="J257"/>
      <c r="K257"/>
      <c r="L257"/>
      <c r="M257"/>
      <c r="N257"/>
      <c r="O257"/>
      <c r="P257"/>
      <c r="Q257"/>
      <c r="R257"/>
      <c r="S257"/>
      <c r="T257"/>
      <c r="U257"/>
      <c r="V257"/>
      <c r="W257"/>
      <c r="X257"/>
      <c r="Y257"/>
      <c r="Z257"/>
      <c r="AA257"/>
      <c r="AB257"/>
      <c r="AC257"/>
      <c r="AD257"/>
      <c r="AE257"/>
      <c r="AF257"/>
      <c r="AG257"/>
      <c r="AH257"/>
      <c r="AI257"/>
      <c r="AJ257"/>
      <c r="AK257"/>
      <c r="AL257"/>
      <c r="AM257"/>
      <c r="AN257"/>
      <c r="AO257"/>
      <c r="AP257"/>
      <c r="AQ257"/>
      <c r="AR257"/>
      <c r="AS257"/>
      <c r="AT257"/>
      <c r="AU257"/>
      <c r="AV257"/>
      <c r="AW257"/>
      <c r="AX257"/>
      <c r="AY257"/>
      <c r="AZ257"/>
      <c r="BA257"/>
      <c r="BB257"/>
      <c r="BC257"/>
      <c r="BD257"/>
      <c r="BE257"/>
      <c r="BF257"/>
      <c r="BG257"/>
      <c r="BH257"/>
      <c r="BI257"/>
      <c r="BJ257"/>
      <c r="BK257"/>
      <c r="BL257"/>
    </row>
    <row r="258" spans="1:64">
      <c r="A258"/>
      <c r="C258"/>
      <c r="D258"/>
      <c r="E258"/>
      <c r="F258"/>
      <c r="G258"/>
      <c r="H258"/>
      <c r="I258"/>
      <c r="J258"/>
      <c r="K258"/>
      <c r="L258"/>
      <c r="M258"/>
      <c r="N258"/>
      <c r="O258"/>
      <c r="P258"/>
      <c r="Q258"/>
      <c r="R258"/>
      <c r="S258"/>
      <c r="T258"/>
      <c r="U258"/>
      <c r="V258"/>
      <c r="W258"/>
      <c r="X258"/>
      <c r="Y258"/>
      <c r="Z258"/>
      <c r="AA258"/>
      <c r="AB258"/>
      <c r="AC258"/>
      <c r="AD258"/>
      <c r="AE258"/>
      <c r="AF258"/>
      <c r="AG258"/>
      <c r="AH258"/>
      <c r="AI258"/>
      <c r="AJ258"/>
      <c r="AK258"/>
      <c r="AL258"/>
      <c r="AM258"/>
      <c r="AN258"/>
      <c r="AO258"/>
      <c r="AP258"/>
      <c r="AQ258"/>
      <c r="AR258"/>
      <c r="AS258"/>
      <c r="AT258"/>
      <c r="AU258"/>
      <c r="AV258"/>
      <c r="AW258"/>
      <c r="AX258"/>
      <c r="AY258"/>
      <c r="AZ258"/>
      <c r="BA258"/>
      <c r="BB258"/>
      <c r="BC258"/>
      <c r="BD258"/>
      <c r="BE258"/>
      <c r="BF258"/>
      <c r="BG258"/>
      <c r="BH258"/>
      <c r="BI258"/>
      <c r="BJ258"/>
      <c r="BK258"/>
      <c r="BL258"/>
    </row>
    <row r="259" spans="1:64">
      <c r="A259"/>
      <c r="C259"/>
      <c r="D259"/>
      <c r="E259"/>
      <c r="F259"/>
      <c r="G259"/>
      <c r="H259"/>
      <c r="I259"/>
      <c r="J259"/>
      <c r="K259"/>
      <c r="L259"/>
      <c r="M259"/>
      <c r="N259"/>
      <c r="O259"/>
      <c r="P259"/>
      <c r="Q259"/>
      <c r="R259"/>
      <c r="S259"/>
      <c r="T259"/>
      <c r="U259"/>
      <c r="V259"/>
      <c r="W259"/>
      <c r="X259"/>
      <c r="Y259"/>
      <c r="Z259"/>
      <c r="AA259"/>
      <c r="AB259"/>
      <c r="AC259"/>
      <c r="AD259"/>
      <c r="AE259"/>
      <c r="AF259"/>
      <c r="AG259"/>
      <c r="AH259"/>
      <c r="AI259"/>
      <c r="AJ259"/>
      <c r="AK259"/>
      <c r="AL259"/>
      <c r="AM259"/>
      <c r="AN259"/>
      <c r="AO259"/>
      <c r="AP259"/>
      <c r="AQ259"/>
      <c r="AR259"/>
      <c r="AS259"/>
      <c r="AT259"/>
      <c r="AU259"/>
      <c r="AV259"/>
      <c r="AW259"/>
      <c r="AX259"/>
      <c r="AY259"/>
      <c r="AZ259"/>
      <c r="BA259"/>
      <c r="BB259"/>
      <c r="BC259"/>
      <c r="BD259"/>
      <c r="BE259"/>
      <c r="BF259"/>
      <c r="BG259"/>
      <c r="BH259"/>
      <c r="BI259"/>
      <c r="BJ259"/>
      <c r="BK259"/>
      <c r="BL259"/>
    </row>
    <row r="260" spans="1:64">
      <c r="A260"/>
      <c r="C260"/>
      <c r="D260"/>
      <c r="E260"/>
      <c r="F260"/>
      <c r="G260"/>
      <c r="H260"/>
      <c r="I260"/>
      <c r="J260"/>
      <c r="K260"/>
      <c r="L260"/>
      <c r="M260"/>
      <c r="N260"/>
      <c r="O260"/>
      <c r="P260"/>
      <c r="Q260"/>
      <c r="R260"/>
      <c r="S260"/>
      <c r="T260"/>
      <c r="U260"/>
      <c r="V260"/>
      <c r="W260"/>
      <c r="X260"/>
      <c r="Y260"/>
      <c r="Z260"/>
      <c r="AA260"/>
      <c r="AB260"/>
      <c r="AC260"/>
      <c r="AD260"/>
      <c r="AE260"/>
      <c r="AF260"/>
      <c r="AG260"/>
      <c r="AH260"/>
      <c r="AI260"/>
      <c r="AJ260"/>
      <c r="AK260"/>
      <c r="AL260"/>
      <c r="AM260"/>
      <c r="AN260"/>
      <c r="AO260"/>
      <c r="AP260"/>
      <c r="AQ260"/>
      <c r="AR260"/>
      <c r="AS260"/>
      <c r="AT260"/>
      <c r="AU260"/>
      <c r="AV260"/>
      <c r="AW260"/>
      <c r="AX260"/>
      <c r="AY260"/>
      <c r="AZ260"/>
      <c r="BA260"/>
      <c r="BB260"/>
      <c r="BC260"/>
      <c r="BD260"/>
      <c r="BE260"/>
      <c r="BF260"/>
      <c r="BG260"/>
      <c r="BH260"/>
      <c r="BI260"/>
      <c r="BJ260"/>
      <c r="BK260"/>
      <c r="BL260"/>
    </row>
    <row r="261" spans="1:64">
      <c r="A261"/>
      <c r="C261"/>
      <c r="D261"/>
      <c r="E261"/>
      <c r="F261"/>
      <c r="G261"/>
      <c r="H261"/>
      <c r="I261"/>
      <c r="J261"/>
      <c r="K261"/>
      <c r="L261"/>
      <c r="M261"/>
      <c r="N261"/>
      <c r="O261"/>
      <c r="P261"/>
      <c r="Q261"/>
      <c r="R261"/>
      <c r="S261"/>
      <c r="T261"/>
      <c r="U261"/>
      <c r="V261"/>
      <c r="W261"/>
      <c r="X261"/>
      <c r="Y261"/>
      <c r="Z261"/>
      <c r="AA261"/>
      <c r="AB261"/>
      <c r="AC261"/>
      <c r="AD261"/>
      <c r="AE261"/>
      <c r="AF261"/>
      <c r="AG261"/>
      <c r="AH261"/>
      <c r="AI261"/>
      <c r="AJ261"/>
      <c r="AK261"/>
      <c r="AL261"/>
      <c r="AM261"/>
      <c r="AN261"/>
      <c r="AO261"/>
      <c r="AP261"/>
      <c r="AQ261"/>
      <c r="AR261"/>
      <c r="AS261"/>
      <c r="AT261"/>
      <c r="AU261"/>
      <c r="AV261"/>
      <c r="AW261"/>
      <c r="AX261"/>
      <c r="AY261"/>
      <c r="AZ261"/>
      <c r="BA261"/>
      <c r="BB261"/>
      <c r="BC261"/>
      <c r="BD261"/>
      <c r="BE261"/>
      <c r="BF261"/>
      <c r="BG261"/>
      <c r="BH261"/>
      <c r="BI261"/>
      <c r="BJ261"/>
      <c r="BK261"/>
      <c r="BL261"/>
    </row>
    <row r="262" spans="1:64">
      <c r="A262"/>
      <c r="C262"/>
      <c r="D262"/>
      <c r="E262"/>
      <c r="F262"/>
      <c r="G262"/>
      <c r="H262"/>
      <c r="I262"/>
      <c r="J262"/>
      <c r="K262"/>
      <c r="L262"/>
      <c r="M262"/>
      <c r="N262"/>
      <c r="O262"/>
      <c r="P262"/>
      <c r="Q262"/>
      <c r="R262"/>
      <c r="S262"/>
      <c r="T262"/>
      <c r="U262"/>
      <c r="V262"/>
      <c r="W262"/>
      <c r="X262"/>
      <c r="Y262"/>
      <c r="Z262"/>
      <c r="AA262"/>
      <c r="AB262"/>
      <c r="AC262"/>
      <c r="AD262"/>
      <c r="AE262"/>
      <c r="AF262"/>
      <c r="AG262"/>
      <c r="AH262"/>
      <c r="AI262"/>
      <c r="AJ262"/>
      <c r="AK262"/>
      <c r="AL262"/>
      <c r="AM262"/>
      <c r="AN262"/>
      <c r="AO262"/>
      <c r="AP262"/>
      <c r="AQ262"/>
      <c r="AR262"/>
      <c r="AS262"/>
      <c r="AT262"/>
      <c r="AU262"/>
      <c r="AV262"/>
      <c r="AW262"/>
      <c r="AX262"/>
      <c r="AY262"/>
      <c r="AZ262"/>
      <c r="BA262"/>
      <c r="BB262"/>
      <c r="BC262"/>
      <c r="BD262"/>
      <c r="BE262"/>
      <c r="BF262"/>
      <c r="BG262"/>
      <c r="BH262"/>
      <c r="BI262"/>
      <c r="BJ262"/>
      <c r="BK262"/>
      <c r="BL262"/>
    </row>
    <row r="263" spans="1:64">
      <c r="A263"/>
      <c r="C263"/>
      <c r="D263"/>
      <c r="E263"/>
      <c r="F263"/>
      <c r="G263"/>
      <c r="H263"/>
      <c r="I263"/>
      <c r="J263"/>
      <c r="K263"/>
      <c r="L263"/>
      <c r="M263"/>
      <c r="N263"/>
      <c r="O263"/>
      <c r="P263"/>
      <c r="Q263"/>
      <c r="R263"/>
      <c r="S263"/>
      <c r="T263"/>
      <c r="U263"/>
      <c r="V263"/>
      <c r="W263"/>
      <c r="X263"/>
      <c r="Y263"/>
      <c r="Z263"/>
      <c r="AA263"/>
      <c r="AB263"/>
      <c r="AC263"/>
      <c r="AD263"/>
      <c r="AE263"/>
      <c r="AF263"/>
      <c r="AG263"/>
      <c r="AH263"/>
      <c r="AI263"/>
      <c r="AJ263"/>
      <c r="AK263"/>
      <c r="AL263"/>
      <c r="AM263"/>
      <c r="AN263"/>
      <c r="AO263"/>
      <c r="AP263"/>
      <c r="AQ263"/>
      <c r="AR263"/>
      <c r="AS263"/>
      <c r="AT263"/>
      <c r="AU263"/>
      <c r="AV263"/>
      <c r="AW263"/>
      <c r="AX263"/>
      <c r="AY263"/>
      <c r="AZ263"/>
      <c r="BA263"/>
      <c r="BB263"/>
      <c r="BC263"/>
      <c r="BD263"/>
      <c r="BE263"/>
      <c r="BF263"/>
      <c r="BG263"/>
      <c r="BH263"/>
      <c r="BI263"/>
      <c r="BJ263"/>
      <c r="BK263"/>
      <c r="BL263"/>
    </row>
    <row r="264" spans="1:64">
      <c r="A264"/>
      <c r="C264"/>
      <c r="D264"/>
      <c r="E264"/>
      <c r="F264"/>
      <c r="G264"/>
      <c r="H264"/>
      <c r="I264"/>
      <c r="J264"/>
      <c r="K264"/>
      <c r="L264"/>
      <c r="M264"/>
      <c r="N264"/>
      <c r="O264"/>
      <c r="P264"/>
      <c r="Q264"/>
      <c r="R264"/>
      <c r="S264"/>
      <c r="T264"/>
      <c r="U264"/>
      <c r="V264"/>
      <c r="W264"/>
      <c r="X264"/>
      <c r="Y264"/>
      <c r="Z264"/>
      <c r="AA264"/>
      <c r="AB264"/>
      <c r="AC264"/>
      <c r="AD264"/>
      <c r="AE264"/>
      <c r="AF264"/>
      <c r="AG264"/>
      <c r="AH264"/>
      <c r="AI264"/>
      <c r="AJ264"/>
      <c r="AK264"/>
      <c r="AL264"/>
      <c r="AM264"/>
      <c r="AN264"/>
      <c r="AO264"/>
      <c r="AP264"/>
      <c r="AQ264"/>
      <c r="AR264"/>
      <c r="AS264"/>
      <c r="AT264"/>
      <c r="AU264"/>
      <c r="AV264"/>
      <c r="AW264"/>
      <c r="AX264"/>
      <c r="AY264"/>
      <c r="AZ264"/>
      <c r="BA264"/>
      <c r="BB264"/>
      <c r="BC264"/>
      <c r="BD264"/>
      <c r="BE264"/>
      <c r="BF264"/>
      <c r="BG264"/>
      <c r="BH264"/>
      <c r="BI264"/>
      <c r="BJ264"/>
      <c r="BK264"/>
      <c r="BL264"/>
    </row>
    <row r="265" spans="1:64">
      <c r="A265"/>
      <c r="C265"/>
      <c r="D265"/>
      <c r="E265"/>
      <c r="F265"/>
      <c r="G265"/>
      <c r="H265"/>
      <c r="I265"/>
      <c r="J265"/>
      <c r="K265"/>
      <c r="L265"/>
      <c r="M265"/>
      <c r="N265"/>
      <c r="O265"/>
      <c r="P265"/>
      <c r="Q265"/>
      <c r="R265"/>
      <c r="S265"/>
      <c r="T265"/>
      <c r="U265"/>
      <c r="V265"/>
      <c r="W265"/>
      <c r="X265"/>
      <c r="Y265"/>
      <c r="Z265"/>
      <c r="AA265"/>
      <c r="AB265"/>
      <c r="AC265"/>
      <c r="AD265"/>
      <c r="AE265"/>
      <c r="AF265"/>
      <c r="AG265"/>
      <c r="AH265"/>
      <c r="AI265"/>
      <c r="AJ265"/>
      <c r="AK265"/>
      <c r="AL265"/>
      <c r="AM265"/>
      <c r="AN265"/>
      <c r="AO265"/>
      <c r="AP265"/>
      <c r="AQ265"/>
      <c r="AR265"/>
      <c r="AS265"/>
      <c r="AT265"/>
      <c r="AU265"/>
      <c r="AV265"/>
      <c r="AW265"/>
      <c r="AX265"/>
      <c r="AY265"/>
      <c r="AZ265"/>
      <c r="BA265"/>
      <c r="BB265"/>
      <c r="BC265"/>
      <c r="BD265"/>
      <c r="BE265"/>
      <c r="BF265"/>
      <c r="BG265"/>
      <c r="BH265"/>
      <c r="BI265"/>
      <c r="BJ265"/>
      <c r="BK265"/>
      <c r="BL265"/>
    </row>
    <row r="266" spans="1:64">
      <c r="A266"/>
      <c r="C266"/>
      <c r="D266"/>
      <c r="E266"/>
      <c r="F266"/>
      <c r="G266"/>
      <c r="H266"/>
      <c r="I266"/>
      <c r="J266"/>
      <c r="K266"/>
      <c r="L266"/>
      <c r="M266"/>
      <c r="N266"/>
      <c r="O266"/>
      <c r="P266"/>
      <c r="Q266"/>
      <c r="R266"/>
      <c r="S266"/>
      <c r="T266"/>
      <c r="U266"/>
      <c r="V266"/>
      <c r="W266"/>
      <c r="X266"/>
      <c r="Y266"/>
      <c r="Z266"/>
      <c r="AA266"/>
      <c r="AB266"/>
      <c r="AC266"/>
      <c r="AD266"/>
      <c r="AE266"/>
      <c r="AF266"/>
      <c r="AG266"/>
      <c r="AH266"/>
      <c r="AI266"/>
      <c r="AJ266"/>
      <c r="AK266"/>
      <c r="AL266"/>
      <c r="AM266"/>
      <c r="AN266"/>
      <c r="AO266"/>
      <c r="AP266"/>
      <c r="AQ266"/>
      <c r="AR266"/>
      <c r="AS266"/>
      <c r="AT266"/>
      <c r="AU266"/>
      <c r="AV266"/>
      <c r="AW266"/>
      <c r="AX266"/>
      <c r="AY266"/>
      <c r="AZ266"/>
      <c r="BA266"/>
      <c r="BB266"/>
      <c r="BC266"/>
      <c r="BD266"/>
      <c r="BE266"/>
      <c r="BF266"/>
      <c r="BG266"/>
      <c r="BH266"/>
      <c r="BI266"/>
      <c r="BJ266"/>
      <c r="BK266"/>
      <c r="BL266"/>
    </row>
    <row r="267" spans="1:64">
      <c r="A267"/>
      <c r="C267"/>
      <c r="D267"/>
      <c r="E267"/>
      <c r="F267"/>
      <c r="G267"/>
      <c r="H267"/>
      <c r="I267"/>
      <c r="J267"/>
      <c r="K267"/>
      <c r="L267"/>
      <c r="M267"/>
      <c r="N267"/>
      <c r="O267"/>
      <c r="P267"/>
      <c r="Q267"/>
      <c r="R267"/>
      <c r="S267"/>
      <c r="T267"/>
      <c r="U267"/>
      <c r="V267"/>
      <c r="W267"/>
      <c r="X267"/>
      <c r="Y267"/>
      <c r="Z267"/>
      <c r="AA267"/>
      <c r="AB267"/>
      <c r="AC267"/>
      <c r="AD267"/>
      <c r="AE267"/>
      <c r="AF267"/>
      <c r="AG267"/>
      <c r="AH267"/>
      <c r="AI267"/>
      <c r="AJ267"/>
      <c r="AK267"/>
      <c r="AL267"/>
      <c r="AM267"/>
      <c r="AN267"/>
      <c r="AO267"/>
      <c r="AP267"/>
      <c r="AQ267"/>
      <c r="AR267"/>
      <c r="AS267"/>
      <c r="AT267"/>
      <c r="AU267"/>
      <c r="AV267"/>
      <c r="AW267"/>
      <c r="AX267"/>
      <c r="AY267"/>
      <c r="AZ267"/>
      <c r="BA267"/>
      <c r="BB267"/>
      <c r="BC267"/>
      <c r="BD267"/>
      <c r="BE267"/>
      <c r="BF267"/>
      <c r="BG267"/>
      <c r="BH267"/>
      <c r="BI267"/>
      <c r="BJ267"/>
      <c r="BK267"/>
      <c r="BL267"/>
    </row>
    <row r="268" spans="1:64">
      <c r="A268"/>
      <c r="C268"/>
      <c r="D268"/>
      <c r="E268"/>
      <c r="F268"/>
      <c r="G268"/>
      <c r="H268"/>
      <c r="I268"/>
      <c r="J268"/>
      <c r="K268"/>
      <c r="L268"/>
      <c r="M268"/>
      <c r="N268"/>
      <c r="O268"/>
      <c r="P268"/>
      <c r="Q268"/>
      <c r="R268"/>
      <c r="S268"/>
      <c r="T268"/>
      <c r="U268"/>
      <c r="V268"/>
      <c r="W268"/>
      <c r="X268"/>
      <c r="Y268"/>
      <c r="Z268"/>
      <c r="AA268"/>
      <c r="AB268"/>
      <c r="AC268"/>
      <c r="AD268"/>
      <c r="AE268"/>
      <c r="AF268"/>
      <c r="AG268"/>
      <c r="AH268"/>
      <c r="AI268"/>
      <c r="AJ268"/>
      <c r="AK268"/>
      <c r="AL268"/>
      <c r="AM268"/>
      <c r="AN268"/>
      <c r="AO268"/>
      <c r="AP268"/>
      <c r="AQ268"/>
      <c r="AR268"/>
      <c r="AS268"/>
      <c r="AT268"/>
      <c r="AU268"/>
      <c r="AV268"/>
      <c r="AW268"/>
      <c r="AX268"/>
      <c r="AY268"/>
      <c r="AZ268"/>
      <c r="BA268"/>
      <c r="BB268"/>
      <c r="BC268"/>
      <c r="BD268"/>
      <c r="BE268"/>
      <c r="BF268"/>
      <c r="BG268"/>
      <c r="BH268"/>
      <c r="BI268"/>
      <c r="BJ268"/>
      <c r="BK268"/>
      <c r="BL268"/>
    </row>
    <row r="269" spans="1:64">
      <c r="A269"/>
      <c r="C269"/>
      <c r="D269"/>
      <c r="E269"/>
      <c r="F269"/>
      <c r="G269"/>
      <c r="H269"/>
      <c r="I269"/>
      <c r="J269"/>
      <c r="K269"/>
      <c r="L269"/>
      <c r="M269"/>
      <c r="N269"/>
      <c r="O269"/>
      <c r="P269"/>
      <c r="Q269"/>
      <c r="R269"/>
      <c r="S269"/>
      <c r="T269"/>
      <c r="U269"/>
      <c r="V269"/>
      <c r="W269"/>
      <c r="X269"/>
      <c r="Y269"/>
      <c r="Z269"/>
      <c r="AA269"/>
      <c r="AB269"/>
      <c r="AC269"/>
      <c r="AD269"/>
      <c r="AE269"/>
      <c r="AF269"/>
      <c r="AG269"/>
      <c r="AH269"/>
      <c r="AI269"/>
      <c r="AJ269"/>
      <c r="AK269"/>
      <c r="AL269"/>
      <c r="AM269"/>
      <c r="AN269"/>
      <c r="AO269"/>
      <c r="AP269"/>
      <c r="AQ269"/>
      <c r="AR269"/>
      <c r="AS269"/>
      <c r="AT269"/>
      <c r="AU269"/>
      <c r="AV269"/>
      <c r="AW269"/>
      <c r="AX269"/>
      <c r="AY269"/>
      <c r="AZ269"/>
      <c r="BA269"/>
      <c r="BB269"/>
      <c r="BC269"/>
      <c r="BD269"/>
      <c r="BE269"/>
      <c r="BF269"/>
      <c r="BG269"/>
      <c r="BH269"/>
      <c r="BI269"/>
      <c r="BJ269"/>
      <c r="BK269"/>
      <c r="BL269"/>
    </row>
    <row r="270" spans="1:64">
      <c r="A270"/>
      <c r="C270"/>
      <c r="D270"/>
      <c r="E270"/>
      <c r="F270"/>
      <c r="G270"/>
      <c r="H270"/>
      <c r="I270"/>
      <c r="J270"/>
      <c r="K270"/>
      <c r="L270"/>
      <c r="M270"/>
      <c r="N270"/>
      <c r="O270"/>
      <c r="P270"/>
      <c r="Q270"/>
      <c r="R270"/>
      <c r="S270"/>
      <c r="T270"/>
      <c r="U270"/>
      <c r="V270"/>
      <c r="W270"/>
      <c r="X270"/>
      <c r="Y270"/>
      <c r="Z270"/>
      <c r="AA270"/>
      <c r="AB270"/>
      <c r="AC270"/>
      <c r="AD270"/>
      <c r="AE270"/>
      <c r="AF270"/>
      <c r="AG270"/>
      <c r="AH270"/>
      <c r="AI270"/>
      <c r="AJ270"/>
      <c r="AK270"/>
      <c r="AL270"/>
      <c r="AM270"/>
      <c r="AN270"/>
      <c r="AO270"/>
      <c r="AP270"/>
      <c r="AQ270"/>
      <c r="AR270"/>
      <c r="AS270"/>
      <c r="AT270"/>
      <c r="AU270"/>
      <c r="AV270"/>
      <c r="AW270"/>
      <c r="AX270"/>
      <c r="AY270"/>
      <c r="AZ270"/>
      <c r="BA270"/>
      <c r="BB270"/>
      <c r="BC270"/>
      <c r="BD270"/>
      <c r="BE270"/>
      <c r="BF270"/>
      <c r="BG270"/>
      <c r="BH270"/>
      <c r="BI270"/>
      <c r="BJ270"/>
      <c r="BK270"/>
      <c r="BL270"/>
    </row>
    <row r="271" spans="1:64">
      <c r="A271"/>
      <c r="B271" s="36"/>
      <c r="C271"/>
      <c r="D271"/>
      <c r="E271"/>
      <c r="F271"/>
      <c r="G271"/>
      <c r="H271"/>
      <c r="I271"/>
      <c r="J271"/>
      <c r="K271"/>
      <c r="L271"/>
      <c r="M271"/>
      <c r="N271"/>
      <c r="O271"/>
      <c r="P271"/>
      <c r="Q271"/>
      <c r="R271"/>
      <c r="S271"/>
      <c r="T271"/>
      <c r="U271"/>
      <c r="V271"/>
      <c r="W271"/>
      <c r="X271"/>
      <c r="Y271"/>
      <c r="Z271"/>
      <c r="AA271"/>
      <c r="AB271"/>
      <c r="AC271"/>
      <c r="AD271"/>
      <c r="AE271"/>
      <c r="AF271"/>
      <c r="AG271"/>
      <c r="AH271"/>
      <c r="AI271"/>
      <c r="AJ271"/>
      <c r="AK271"/>
      <c r="AL271"/>
      <c r="AM271"/>
      <c r="AN271"/>
      <c r="AO271"/>
      <c r="AP271"/>
      <c r="AQ271"/>
      <c r="AR271"/>
      <c r="AS271"/>
      <c r="AT271"/>
      <c r="AU271"/>
      <c r="AV271"/>
      <c r="AW271"/>
      <c r="AX271"/>
      <c r="AY271"/>
      <c r="AZ271"/>
      <c r="BA271"/>
      <c r="BB271"/>
      <c r="BC271"/>
      <c r="BD271"/>
      <c r="BE271"/>
      <c r="BF271"/>
      <c r="BG271"/>
      <c r="BH271"/>
      <c r="BI271"/>
      <c r="BJ271"/>
      <c r="BK271"/>
      <c r="BL271"/>
    </row>
    <row r="272" spans="1:64">
      <c r="A272"/>
      <c r="C272"/>
      <c r="D272"/>
      <c r="E272"/>
      <c r="F272"/>
      <c r="G272"/>
      <c r="H272"/>
      <c r="I272"/>
      <c r="J272"/>
      <c r="K272"/>
      <c r="L272"/>
      <c r="M272"/>
      <c r="N272"/>
      <c r="O272"/>
      <c r="P272"/>
      <c r="Q272"/>
      <c r="R272"/>
      <c r="S272"/>
      <c r="T272"/>
      <c r="U272"/>
      <c r="V272"/>
      <c r="W272"/>
      <c r="X272"/>
      <c r="Y272"/>
      <c r="Z272"/>
      <c r="AA272"/>
      <c r="AB272"/>
      <c r="AC272"/>
      <c r="AD272"/>
      <c r="AE272"/>
      <c r="AF272"/>
      <c r="AG272"/>
      <c r="AH272"/>
      <c r="AI272"/>
      <c r="AJ272"/>
      <c r="AK272"/>
      <c r="AL272"/>
      <c r="AM272"/>
      <c r="AN272"/>
      <c r="AO272"/>
      <c r="AP272"/>
      <c r="AQ272"/>
      <c r="AR272"/>
      <c r="AS272"/>
      <c r="AT272"/>
      <c r="AU272"/>
      <c r="AV272"/>
      <c r="AW272"/>
      <c r="AX272"/>
      <c r="AY272"/>
      <c r="AZ272"/>
      <c r="BA272"/>
      <c r="BB272"/>
      <c r="BC272"/>
      <c r="BD272"/>
      <c r="BE272"/>
      <c r="BF272"/>
      <c r="BG272"/>
      <c r="BH272"/>
      <c r="BI272"/>
      <c r="BJ272"/>
      <c r="BK272"/>
      <c r="BL272"/>
    </row>
    <row r="273" customFormat="1"/>
    <row r="274" customFormat="1"/>
    <row r="275" customFormat="1"/>
    <row r="276" customFormat="1"/>
    <row r="277" customFormat="1"/>
    <row r="278" customFormat="1"/>
    <row r="279" customFormat="1"/>
    <row r="280" customFormat="1"/>
    <row r="281" customFormat="1"/>
    <row r="282" customFormat="1"/>
    <row r="283" customFormat="1"/>
    <row r="284" customFormat="1"/>
    <row r="285" customFormat="1"/>
    <row r="286" customFormat="1"/>
    <row r="287" customFormat="1"/>
    <row r="288" customFormat="1"/>
    <row r="289" spans="1:64">
      <c r="A289"/>
      <c r="C289"/>
      <c r="D289"/>
      <c r="E289"/>
      <c r="F289"/>
      <c r="G289"/>
      <c r="H289"/>
      <c r="I289"/>
      <c r="J289"/>
      <c r="K289"/>
      <c r="L289"/>
      <c r="M289"/>
      <c r="N289"/>
      <c r="O289"/>
      <c r="P289"/>
      <c r="Q289"/>
      <c r="R289"/>
      <c r="S289"/>
      <c r="T289"/>
      <c r="U289"/>
      <c r="V289"/>
      <c r="W289"/>
      <c r="X289"/>
      <c r="Y289"/>
      <c r="Z289"/>
      <c r="AA289"/>
      <c r="AB289"/>
      <c r="AC289"/>
      <c r="AD289"/>
      <c r="AE289"/>
      <c r="AF289"/>
      <c r="AG289"/>
      <c r="AH289"/>
      <c r="AI289"/>
      <c r="AJ289"/>
      <c r="AK289"/>
      <c r="AL289"/>
      <c r="AM289"/>
      <c r="AN289"/>
      <c r="AO289"/>
      <c r="AP289"/>
      <c r="AQ289"/>
      <c r="AR289"/>
      <c r="AS289"/>
      <c r="AT289"/>
      <c r="AU289"/>
      <c r="AV289"/>
      <c r="AW289"/>
      <c r="AX289"/>
      <c r="AY289"/>
      <c r="AZ289"/>
      <c r="BA289"/>
      <c r="BB289"/>
      <c r="BC289"/>
      <c r="BD289"/>
      <c r="BE289"/>
      <c r="BF289"/>
      <c r="BG289"/>
      <c r="BH289"/>
      <c r="BI289"/>
      <c r="BJ289"/>
      <c r="BK289"/>
      <c r="BL289"/>
    </row>
    <row r="290" spans="1:64">
      <c r="A290"/>
      <c r="C290"/>
      <c r="D290"/>
      <c r="E290"/>
      <c r="F290"/>
      <c r="G290"/>
      <c r="H290"/>
      <c r="I290"/>
      <c r="J290"/>
      <c r="K290"/>
      <c r="L290"/>
      <c r="M290"/>
      <c r="N290"/>
      <c r="O290"/>
      <c r="P290"/>
      <c r="Q290"/>
      <c r="R290"/>
      <c r="S290"/>
      <c r="T290"/>
      <c r="U290"/>
      <c r="V290"/>
      <c r="W290"/>
      <c r="X290"/>
      <c r="Y290"/>
      <c r="Z290"/>
      <c r="AA290"/>
      <c r="AB290"/>
      <c r="AC290"/>
      <c r="AD290"/>
      <c r="AE290"/>
      <c r="AF290"/>
      <c r="AG290"/>
      <c r="AH290"/>
      <c r="AI290"/>
      <c r="AJ290"/>
      <c r="AK290"/>
      <c r="AL290"/>
      <c r="AM290"/>
      <c r="AN290"/>
      <c r="AO290"/>
      <c r="AP290"/>
      <c r="AQ290"/>
      <c r="AR290"/>
      <c r="AS290"/>
      <c r="AT290"/>
      <c r="AU290"/>
      <c r="AV290"/>
      <c r="AW290"/>
      <c r="AX290"/>
      <c r="AY290"/>
      <c r="AZ290"/>
      <c r="BA290"/>
      <c r="BB290"/>
      <c r="BC290"/>
      <c r="BD290"/>
      <c r="BE290"/>
      <c r="BF290"/>
      <c r="BG290"/>
      <c r="BH290"/>
      <c r="BI290"/>
      <c r="BJ290"/>
      <c r="BK290"/>
      <c r="BL290"/>
    </row>
    <row r="291" spans="1:64">
      <c r="A291"/>
      <c r="C291"/>
      <c r="D291"/>
      <c r="E291"/>
      <c r="F291"/>
      <c r="G291"/>
      <c r="H291"/>
      <c r="I291"/>
      <c r="J291"/>
      <c r="K291"/>
      <c r="L291"/>
      <c r="M291"/>
      <c r="N291"/>
      <c r="O291"/>
      <c r="P291"/>
      <c r="Q291"/>
      <c r="R291"/>
      <c r="S291"/>
      <c r="T291"/>
      <c r="U291"/>
      <c r="V291"/>
      <c r="W291"/>
      <c r="X291"/>
      <c r="Y291"/>
      <c r="Z291"/>
      <c r="AA291"/>
      <c r="AB291"/>
      <c r="AC291"/>
      <c r="AD291"/>
      <c r="AE291"/>
      <c r="AF291"/>
      <c r="AG291"/>
      <c r="AH291"/>
      <c r="AI291"/>
      <c r="AJ291"/>
      <c r="AK291"/>
      <c r="AL291"/>
      <c r="AM291"/>
      <c r="AN291"/>
      <c r="AO291"/>
      <c r="AP291"/>
      <c r="AQ291"/>
      <c r="AR291"/>
      <c r="AS291"/>
      <c r="AT291"/>
      <c r="AU291"/>
      <c r="AV291"/>
      <c r="AW291"/>
      <c r="AX291"/>
      <c r="AY291"/>
      <c r="AZ291"/>
      <c r="BA291"/>
      <c r="BB291"/>
      <c r="BC291"/>
      <c r="BD291"/>
      <c r="BE291"/>
      <c r="BF291"/>
      <c r="BG291"/>
      <c r="BH291"/>
      <c r="BI291"/>
      <c r="BJ291"/>
      <c r="BK291"/>
      <c r="BL291"/>
    </row>
    <row r="292" spans="1:64">
      <c r="A292"/>
      <c r="C292"/>
      <c r="D292"/>
      <c r="E292"/>
      <c r="F292"/>
      <c r="G292"/>
      <c r="H292"/>
      <c r="I292"/>
      <c r="J292"/>
      <c r="K292"/>
      <c r="L292"/>
      <c r="M292"/>
      <c r="N292"/>
      <c r="O292"/>
      <c r="P292"/>
      <c r="Q292"/>
      <c r="R292"/>
      <c r="S292"/>
      <c r="T292"/>
      <c r="U292"/>
      <c r="V292"/>
      <c r="W292"/>
      <c r="X292"/>
      <c r="Y292"/>
      <c r="Z292"/>
      <c r="AA292"/>
      <c r="AB292"/>
      <c r="AC292"/>
      <c r="AD292"/>
      <c r="AE292"/>
      <c r="AF292"/>
      <c r="AG292"/>
      <c r="AH292"/>
      <c r="AI292"/>
      <c r="AJ292"/>
      <c r="AK292"/>
      <c r="AL292"/>
      <c r="AM292"/>
      <c r="AN292"/>
      <c r="AO292"/>
      <c r="AP292"/>
      <c r="AQ292"/>
      <c r="AR292"/>
      <c r="AS292"/>
      <c r="AT292"/>
      <c r="AU292"/>
      <c r="AV292"/>
      <c r="AW292"/>
      <c r="AX292"/>
      <c r="AY292"/>
      <c r="AZ292"/>
      <c r="BA292"/>
      <c r="BB292"/>
      <c r="BC292"/>
      <c r="BD292"/>
      <c r="BE292"/>
      <c r="BF292"/>
      <c r="BG292"/>
      <c r="BH292"/>
      <c r="BI292"/>
      <c r="BJ292"/>
      <c r="BK292"/>
      <c r="BL292"/>
    </row>
    <row r="293" spans="1:64">
      <c r="A293"/>
      <c r="C293"/>
      <c r="D293"/>
      <c r="E293"/>
      <c r="F293"/>
      <c r="G293"/>
      <c r="H293"/>
      <c r="I293"/>
      <c r="J293"/>
      <c r="K293"/>
      <c r="L293"/>
      <c r="M293"/>
      <c r="N293"/>
      <c r="O293"/>
      <c r="P293"/>
      <c r="Q293"/>
      <c r="R293"/>
      <c r="S293"/>
      <c r="T293"/>
      <c r="U293"/>
      <c r="V293"/>
      <c r="W293"/>
      <c r="X293"/>
      <c r="Y293"/>
      <c r="Z293"/>
      <c r="AA293"/>
      <c r="AB293"/>
      <c r="AC293"/>
      <c r="AD293"/>
      <c r="AE293"/>
      <c r="AF293"/>
      <c r="AG293"/>
      <c r="AH293"/>
      <c r="AI293"/>
      <c r="AJ293"/>
      <c r="AK293"/>
      <c r="AL293"/>
      <c r="AM293"/>
      <c r="AN293"/>
      <c r="AO293"/>
      <c r="AP293"/>
      <c r="AQ293"/>
      <c r="AR293"/>
      <c r="AS293"/>
      <c r="AT293"/>
      <c r="AU293"/>
      <c r="AV293"/>
      <c r="AW293"/>
      <c r="AX293"/>
      <c r="AY293"/>
      <c r="AZ293"/>
      <c r="BA293"/>
      <c r="BB293"/>
      <c r="BC293"/>
      <c r="BD293"/>
      <c r="BE293"/>
      <c r="BF293"/>
      <c r="BG293"/>
      <c r="BH293"/>
      <c r="BI293"/>
      <c r="BJ293"/>
      <c r="BK293"/>
      <c r="BL293"/>
    </row>
    <row r="294" spans="1:64">
      <c r="A294"/>
      <c r="B294" s="36"/>
      <c r="C294"/>
      <c r="D294"/>
      <c r="E294"/>
      <c r="F294"/>
      <c r="G294"/>
      <c r="H294"/>
      <c r="I294"/>
      <c r="J294"/>
      <c r="K294"/>
      <c r="L294"/>
      <c r="M294"/>
      <c r="N294"/>
      <c r="O294"/>
      <c r="P294"/>
      <c r="Q294"/>
      <c r="R294"/>
      <c r="S294"/>
      <c r="T294"/>
      <c r="U294"/>
      <c r="V294"/>
      <c r="W294"/>
      <c r="X294"/>
      <c r="Y294"/>
      <c r="Z294"/>
      <c r="AA294"/>
      <c r="AB294"/>
      <c r="AC294"/>
      <c r="AD294"/>
      <c r="AE294"/>
      <c r="AF294"/>
      <c r="AG294"/>
      <c r="AH294"/>
      <c r="AI294"/>
      <c r="AJ294"/>
      <c r="AK294"/>
      <c r="AL294"/>
      <c r="AM294"/>
      <c r="AN294"/>
      <c r="AO294"/>
      <c r="AP294"/>
      <c r="AQ294"/>
      <c r="AR294"/>
      <c r="AS294"/>
      <c r="AT294"/>
      <c r="AU294"/>
      <c r="AV294"/>
      <c r="AW294"/>
      <c r="AX294"/>
      <c r="AY294"/>
      <c r="AZ294"/>
      <c r="BA294"/>
      <c r="BB294"/>
      <c r="BC294"/>
      <c r="BD294"/>
      <c r="BE294"/>
      <c r="BF294"/>
      <c r="BG294"/>
      <c r="BH294"/>
      <c r="BI294"/>
      <c r="BJ294"/>
      <c r="BK294"/>
      <c r="BL294"/>
    </row>
    <row r="295" spans="1:64">
      <c r="A295"/>
      <c r="C295"/>
      <c r="D295"/>
      <c r="E295"/>
      <c r="F295"/>
      <c r="G295"/>
      <c r="H295"/>
      <c r="I295"/>
      <c r="J295"/>
      <c r="K295"/>
      <c r="L295"/>
      <c r="M295"/>
      <c r="N295"/>
      <c r="O295"/>
      <c r="P295"/>
      <c r="Q295"/>
      <c r="R295"/>
      <c r="S295"/>
      <c r="T295"/>
      <c r="U295"/>
      <c r="V295"/>
      <c r="W295"/>
      <c r="X295"/>
      <c r="Y295"/>
      <c r="Z295"/>
      <c r="AA295"/>
      <c r="AB295"/>
      <c r="AC295"/>
      <c r="AD295"/>
      <c r="AE295"/>
      <c r="AF295"/>
      <c r="AG295"/>
      <c r="AH295"/>
      <c r="AI295"/>
      <c r="AJ295"/>
      <c r="AK295"/>
      <c r="AL295"/>
      <c r="AM295"/>
      <c r="AN295"/>
      <c r="AO295"/>
      <c r="AP295"/>
      <c r="AQ295"/>
      <c r="AR295"/>
      <c r="AS295"/>
      <c r="AT295"/>
      <c r="AU295"/>
      <c r="AV295"/>
      <c r="AW295"/>
      <c r="AX295"/>
      <c r="AY295"/>
      <c r="AZ295"/>
      <c r="BA295"/>
      <c r="BB295"/>
      <c r="BC295"/>
      <c r="BD295"/>
      <c r="BE295"/>
      <c r="BF295"/>
      <c r="BG295"/>
      <c r="BH295"/>
      <c r="BI295"/>
      <c r="BJ295"/>
      <c r="BK295"/>
      <c r="BL295"/>
    </row>
    <row r="296" spans="1:64">
      <c r="A296"/>
      <c r="C296"/>
      <c r="D296"/>
      <c r="E296"/>
      <c r="F296"/>
      <c r="G296"/>
      <c r="H296"/>
      <c r="I296"/>
      <c r="J296"/>
      <c r="K296"/>
      <c r="L296"/>
      <c r="M296"/>
      <c r="N296"/>
      <c r="O296"/>
      <c r="P296"/>
      <c r="Q296"/>
      <c r="R296"/>
      <c r="S296"/>
      <c r="T296"/>
      <c r="U296"/>
      <c r="V296"/>
      <c r="W296"/>
      <c r="X296"/>
      <c r="Y296"/>
      <c r="Z296"/>
      <c r="AA296"/>
      <c r="AB296"/>
      <c r="AC296"/>
      <c r="AD296"/>
      <c r="AE296"/>
      <c r="AF296"/>
      <c r="AG296"/>
      <c r="AH296"/>
      <c r="AI296"/>
      <c r="AJ296"/>
      <c r="AK296"/>
      <c r="AL296"/>
      <c r="AM296"/>
      <c r="AN296"/>
      <c r="AO296"/>
      <c r="AP296"/>
      <c r="AQ296"/>
      <c r="AR296"/>
      <c r="AS296"/>
      <c r="AT296"/>
      <c r="AU296"/>
      <c r="AV296"/>
      <c r="AW296"/>
      <c r="AX296"/>
      <c r="AY296"/>
      <c r="AZ296"/>
      <c r="BA296"/>
      <c r="BB296"/>
      <c r="BC296"/>
      <c r="BD296"/>
      <c r="BE296"/>
      <c r="BF296"/>
      <c r="BG296"/>
      <c r="BH296"/>
      <c r="BI296"/>
      <c r="BJ296"/>
      <c r="BK296"/>
      <c r="BL296"/>
    </row>
    <row r="297" spans="1:64">
      <c r="A297"/>
      <c r="C297"/>
      <c r="D297"/>
      <c r="E297"/>
      <c r="F297"/>
      <c r="G297"/>
      <c r="H297"/>
      <c r="I297"/>
      <c r="J297"/>
      <c r="K297"/>
      <c r="L297"/>
      <c r="M297"/>
      <c r="N297"/>
      <c r="O297"/>
      <c r="P297"/>
      <c r="Q297"/>
      <c r="R297"/>
      <c r="S297"/>
      <c r="T297"/>
      <c r="U297"/>
      <c r="V297"/>
      <c r="W297"/>
      <c r="X297"/>
      <c r="Y297"/>
      <c r="Z297"/>
      <c r="AA297"/>
      <c r="AB297"/>
      <c r="AC297"/>
      <c r="AD297"/>
      <c r="AE297"/>
      <c r="AF297"/>
      <c r="AG297"/>
      <c r="AH297"/>
      <c r="AI297"/>
      <c r="AJ297"/>
      <c r="AK297"/>
      <c r="AL297"/>
      <c r="AM297"/>
      <c r="AN297"/>
      <c r="AO297"/>
      <c r="AP297"/>
      <c r="AQ297"/>
      <c r="AR297"/>
      <c r="AS297"/>
      <c r="AT297"/>
      <c r="AU297"/>
      <c r="AV297"/>
      <c r="AW297"/>
      <c r="AX297"/>
      <c r="AY297"/>
      <c r="AZ297"/>
      <c r="BA297"/>
      <c r="BB297"/>
      <c r="BC297"/>
      <c r="BD297"/>
      <c r="BE297"/>
      <c r="BF297"/>
      <c r="BG297"/>
      <c r="BH297"/>
      <c r="BI297"/>
      <c r="BJ297"/>
      <c r="BK297"/>
      <c r="BL297"/>
    </row>
    <row r="298" spans="1:64">
      <c r="A298"/>
      <c r="C298"/>
      <c r="D298"/>
      <c r="E298"/>
      <c r="F298"/>
      <c r="G298"/>
      <c r="H298"/>
      <c r="I298"/>
      <c r="J298"/>
      <c r="K298"/>
      <c r="L298"/>
      <c r="M298"/>
      <c r="N298"/>
      <c r="O298"/>
      <c r="P298"/>
      <c r="Q298"/>
      <c r="R298"/>
      <c r="S298"/>
      <c r="T298"/>
      <c r="U298"/>
      <c r="V298"/>
      <c r="W298"/>
      <c r="X298"/>
      <c r="Y298"/>
      <c r="Z298"/>
      <c r="AA298"/>
      <c r="AB298"/>
      <c r="AC298"/>
      <c r="AD298"/>
      <c r="AE298"/>
      <c r="AF298"/>
      <c r="AG298"/>
      <c r="AH298"/>
      <c r="AI298"/>
      <c r="AJ298"/>
      <c r="AK298"/>
      <c r="AL298"/>
      <c r="AM298"/>
      <c r="AN298"/>
      <c r="AO298"/>
      <c r="AP298"/>
      <c r="AQ298"/>
      <c r="AR298"/>
      <c r="AS298"/>
      <c r="AT298"/>
      <c r="AU298"/>
      <c r="AV298"/>
      <c r="AW298"/>
      <c r="AX298"/>
      <c r="AY298"/>
      <c r="AZ298"/>
      <c r="BA298"/>
      <c r="BB298"/>
      <c r="BC298"/>
      <c r="BD298"/>
      <c r="BE298"/>
      <c r="BF298"/>
      <c r="BG298"/>
      <c r="BH298"/>
      <c r="BI298"/>
      <c r="BJ298"/>
      <c r="BK298"/>
      <c r="BL298"/>
    </row>
    <row r="299" spans="1:64">
      <c r="A299"/>
      <c r="C299"/>
      <c r="D299"/>
      <c r="E299"/>
      <c r="F299"/>
      <c r="G299"/>
      <c r="H299"/>
      <c r="I299"/>
      <c r="J299"/>
      <c r="K299"/>
      <c r="L299"/>
      <c r="M299"/>
      <c r="N299"/>
      <c r="O299"/>
      <c r="P299"/>
      <c r="Q299"/>
      <c r="R299"/>
      <c r="S299"/>
      <c r="T299"/>
      <c r="U299"/>
      <c r="V299"/>
      <c r="W299"/>
      <c r="X299"/>
      <c r="Y299"/>
      <c r="Z299"/>
      <c r="AA299"/>
      <c r="AB299"/>
      <c r="AC299"/>
      <c r="AD299"/>
      <c r="AE299"/>
      <c r="AF299"/>
      <c r="AG299"/>
      <c r="AH299"/>
      <c r="AI299"/>
      <c r="AJ299"/>
      <c r="AK299"/>
      <c r="AL299"/>
      <c r="AM299"/>
      <c r="AN299"/>
      <c r="AO299"/>
      <c r="AP299"/>
      <c r="AQ299"/>
      <c r="AR299"/>
      <c r="AS299"/>
      <c r="AT299"/>
      <c r="AU299"/>
      <c r="AV299"/>
      <c r="AW299"/>
      <c r="AX299"/>
      <c r="AY299"/>
      <c r="AZ299"/>
      <c r="BA299"/>
      <c r="BB299"/>
      <c r="BC299"/>
      <c r="BD299"/>
      <c r="BE299"/>
      <c r="BF299"/>
      <c r="BG299"/>
      <c r="BH299"/>
      <c r="BI299"/>
      <c r="BJ299"/>
      <c r="BK299"/>
      <c r="BL299"/>
    </row>
    <row r="300" spans="1:64">
      <c r="A300"/>
      <c r="C300"/>
      <c r="D300"/>
      <c r="E300"/>
      <c r="F300"/>
      <c r="G300"/>
      <c r="H300"/>
      <c r="I300"/>
      <c r="J300"/>
      <c r="K300"/>
      <c r="L300"/>
      <c r="M300"/>
      <c r="N300"/>
      <c r="O300"/>
      <c r="P300"/>
      <c r="Q300"/>
      <c r="R300"/>
      <c r="S300"/>
      <c r="T300"/>
      <c r="U300"/>
      <c r="V300"/>
      <c r="W300"/>
      <c r="X300"/>
      <c r="Y300"/>
      <c r="Z300"/>
      <c r="AA300"/>
      <c r="AB300"/>
      <c r="AC300"/>
      <c r="AD300"/>
      <c r="AE300"/>
      <c r="AF300"/>
      <c r="AG300"/>
      <c r="AH300"/>
      <c r="AI300"/>
      <c r="AJ300"/>
      <c r="AK300"/>
      <c r="AL300"/>
      <c r="AM300"/>
      <c r="AN300"/>
      <c r="AO300"/>
      <c r="AP300"/>
      <c r="AQ300"/>
      <c r="AR300"/>
      <c r="AS300"/>
      <c r="AT300"/>
      <c r="AU300"/>
      <c r="AV300"/>
      <c r="AW300"/>
      <c r="AX300"/>
      <c r="AY300"/>
      <c r="AZ300"/>
      <c r="BA300"/>
      <c r="BB300"/>
      <c r="BC300"/>
      <c r="BD300"/>
      <c r="BE300"/>
      <c r="BF300"/>
      <c r="BG300"/>
      <c r="BH300"/>
      <c r="BI300"/>
      <c r="BJ300"/>
      <c r="BK300"/>
      <c r="BL300"/>
    </row>
    <row r="301" spans="1:64">
      <c r="A301"/>
      <c r="C301"/>
      <c r="D301"/>
      <c r="E301"/>
      <c r="F301"/>
      <c r="G301"/>
      <c r="H301"/>
      <c r="I301"/>
      <c r="J301"/>
      <c r="K301"/>
      <c r="L301"/>
      <c r="M301"/>
      <c r="N301"/>
      <c r="O301"/>
      <c r="P301"/>
      <c r="Q301"/>
      <c r="R301"/>
      <c r="S301"/>
      <c r="T301"/>
      <c r="U301"/>
      <c r="V301"/>
      <c r="W301"/>
      <c r="X301"/>
      <c r="Y301"/>
      <c r="Z301"/>
      <c r="AA301"/>
      <c r="AB301"/>
      <c r="AC301"/>
      <c r="AD301"/>
      <c r="AE301"/>
      <c r="AF301"/>
      <c r="AG301"/>
      <c r="AH301"/>
      <c r="AI301"/>
      <c r="AJ301"/>
      <c r="AK301"/>
      <c r="AL301"/>
      <c r="AM301"/>
      <c r="AN301"/>
      <c r="AO301"/>
      <c r="AP301"/>
      <c r="AQ301"/>
      <c r="AR301"/>
      <c r="AS301"/>
      <c r="AT301"/>
      <c r="AU301"/>
      <c r="AV301"/>
      <c r="AW301"/>
      <c r="AX301"/>
      <c r="AY301"/>
      <c r="AZ301"/>
      <c r="BA301"/>
      <c r="BB301"/>
      <c r="BC301"/>
      <c r="BD301"/>
      <c r="BE301"/>
      <c r="BF301"/>
      <c r="BG301"/>
      <c r="BH301"/>
      <c r="BI301"/>
      <c r="BJ301"/>
      <c r="BK301"/>
      <c r="BL301"/>
    </row>
    <row r="302" spans="1:64">
      <c r="A302"/>
      <c r="C302"/>
      <c r="D302"/>
      <c r="E302"/>
      <c r="F302"/>
      <c r="G302"/>
      <c r="H302"/>
      <c r="I302"/>
      <c r="J302"/>
      <c r="K302"/>
      <c r="L302"/>
      <c r="M302"/>
      <c r="N302"/>
      <c r="O302"/>
      <c r="P302"/>
      <c r="Q302"/>
      <c r="R302"/>
      <c r="S302"/>
      <c r="T302"/>
      <c r="U302"/>
      <c r="V302"/>
      <c r="W302"/>
      <c r="X302"/>
      <c r="Y302"/>
      <c r="Z302"/>
      <c r="AA302"/>
      <c r="AB302"/>
      <c r="AC302"/>
      <c r="AD302"/>
      <c r="AE302"/>
      <c r="AF302"/>
      <c r="AG302"/>
      <c r="AH302"/>
      <c r="AI302"/>
      <c r="AJ302"/>
      <c r="AK302"/>
      <c r="AL302"/>
      <c r="AM302"/>
      <c r="AN302"/>
      <c r="AO302"/>
      <c r="AP302"/>
      <c r="AQ302"/>
      <c r="AR302"/>
      <c r="AS302"/>
      <c r="AT302"/>
      <c r="AU302"/>
      <c r="AV302"/>
      <c r="AW302"/>
      <c r="AX302"/>
      <c r="AY302"/>
      <c r="AZ302"/>
      <c r="BA302"/>
      <c r="BB302"/>
      <c r="BC302"/>
      <c r="BD302"/>
      <c r="BE302"/>
      <c r="BF302"/>
      <c r="BG302"/>
      <c r="BH302"/>
      <c r="BI302"/>
      <c r="BJ302"/>
      <c r="BK302"/>
      <c r="BL302"/>
    </row>
    <row r="303" spans="1:64">
      <c r="A303"/>
      <c r="C303"/>
      <c r="D303"/>
      <c r="E303"/>
      <c r="F303"/>
      <c r="G303"/>
      <c r="H303"/>
      <c r="I303"/>
      <c r="J303"/>
      <c r="K303"/>
      <c r="L303"/>
      <c r="M303"/>
      <c r="N303"/>
      <c r="O303"/>
      <c r="P303"/>
      <c r="Q303"/>
      <c r="R303"/>
      <c r="S303"/>
      <c r="T303"/>
      <c r="U303"/>
      <c r="V303"/>
      <c r="W303"/>
      <c r="X303"/>
      <c r="Y303"/>
      <c r="Z303"/>
      <c r="AA303"/>
      <c r="AB303"/>
      <c r="AC303"/>
      <c r="AD303"/>
      <c r="AE303"/>
      <c r="AF303"/>
      <c r="AG303"/>
      <c r="AH303"/>
      <c r="AI303"/>
      <c r="AJ303"/>
      <c r="AK303"/>
      <c r="AL303"/>
      <c r="AM303"/>
      <c r="AN303"/>
      <c r="AO303"/>
      <c r="AP303"/>
      <c r="AQ303"/>
      <c r="AR303"/>
      <c r="AS303"/>
      <c r="AT303"/>
      <c r="AU303"/>
      <c r="AV303"/>
      <c r="AW303"/>
      <c r="AX303"/>
      <c r="AY303"/>
      <c r="AZ303"/>
      <c r="BA303"/>
      <c r="BB303"/>
      <c r="BC303"/>
      <c r="BD303"/>
      <c r="BE303"/>
      <c r="BF303"/>
      <c r="BG303"/>
      <c r="BH303"/>
      <c r="BI303"/>
      <c r="BJ303"/>
      <c r="BK303"/>
      <c r="BL303"/>
    </row>
    <row r="304" spans="1:64">
      <c r="A304"/>
      <c r="C304"/>
      <c r="D304"/>
      <c r="E304"/>
      <c r="F304"/>
      <c r="G304"/>
      <c r="H304"/>
      <c r="I304"/>
      <c r="J304"/>
      <c r="K304"/>
      <c r="L304"/>
      <c r="M304"/>
      <c r="N304"/>
      <c r="O304"/>
      <c r="P304"/>
      <c r="Q304"/>
      <c r="R304"/>
      <c r="S304"/>
      <c r="T304"/>
      <c r="U304"/>
      <c r="V304"/>
      <c r="W304"/>
      <c r="X304"/>
      <c r="Y304"/>
      <c r="Z304"/>
      <c r="AA304"/>
      <c r="AB304"/>
      <c r="AC304"/>
      <c r="AD304"/>
      <c r="AE304"/>
      <c r="AF304"/>
      <c r="AG304"/>
      <c r="AH304"/>
      <c r="AI304"/>
      <c r="AJ304"/>
      <c r="AK304"/>
      <c r="AL304"/>
      <c r="AM304"/>
      <c r="AN304"/>
      <c r="AO304"/>
      <c r="AP304"/>
      <c r="AQ304"/>
      <c r="AR304"/>
      <c r="AS304"/>
      <c r="AT304"/>
      <c r="AU304"/>
      <c r="AV304"/>
      <c r="AW304"/>
      <c r="AX304"/>
      <c r="AY304"/>
      <c r="AZ304"/>
      <c r="BA304"/>
      <c r="BB304"/>
      <c r="BC304"/>
      <c r="BD304"/>
      <c r="BE304"/>
      <c r="BF304"/>
      <c r="BG304"/>
      <c r="BH304"/>
      <c r="BI304"/>
      <c r="BJ304"/>
      <c r="BK304"/>
      <c r="BL304"/>
    </row>
    <row r="305" customFormat="1"/>
    <row r="306" customFormat="1"/>
    <row r="307" customFormat="1"/>
    <row r="308" customFormat="1"/>
    <row r="309" customFormat="1"/>
    <row r="310" customFormat="1"/>
    <row r="311" customFormat="1"/>
    <row r="312" customFormat="1"/>
    <row r="313" customFormat="1"/>
    <row r="314" customFormat="1"/>
    <row r="315" customFormat="1"/>
    <row r="316" customFormat="1"/>
    <row r="317" customFormat="1"/>
    <row r="318" customFormat="1"/>
    <row r="319" customFormat="1"/>
    <row r="320" customFormat="1"/>
    <row r="321" customFormat="1"/>
    <row r="322" customFormat="1"/>
    <row r="323" customFormat="1"/>
    <row r="324" customFormat="1"/>
    <row r="325" customFormat="1"/>
    <row r="326" customFormat="1"/>
    <row r="327" customFormat="1"/>
    <row r="328" customFormat="1"/>
    <row r="329" customFormat="1"/>
    <row r="330" customFormat="1"/>
    <row r="331" customFormat="1"/>
    <row r="332" customFormat="1"/>
    <row r="333" customFormat="1"/>
    <row r="334" customFormat="1"/>
    <row r="335" customFormat="1"/>
    <row r="336" customFormat="1"/>
    <row r="337" spans="1:64">
      <c r="A337"/>
      <c r="C337"/>
      <c r="D337"/>
      <c r="E337"/>
      <c r="F337"/>
      <c r="G337"/>
      <c r="H337"/>
      <c r="I337"/>
      <c r="J337"/>
      <c r="K337"/>
      <c r="L337"/>
      <c r="M337"/>
      <c r="N337"/>
      <c r="O337"/>
      <c r="P337"/>
      <c r="Q337"/>
      <c r="R337"/>
      <c r="S337"/>
      <c r="T337"/>
      <c r="U337"/>
      <c r="V337"/>
      <c r="W337"/>
      <c r="X337"/>
      <c r="Y337"/>
      <c r="Z337"/>
      <c r="AA337"/>
      <c r="AB337"/>
      <c r="AC337"/>
      <c r="AD337"/>
      <c r="AE337"/>
      <c r="AF337"/>
      <c r="AG337"/>
      <c r="AH337"/>
      <c r="AI337"/>
      <c r="AJ337"/>
      <c r="AK337"/>
      <c r="AL337"/>
      <c r="AM337"/>
      <c r="AN337"/>
      <c r="AO337"/>
      <c r="AP337"/>
      <c r="AQ337"/>
      <c r="AR337"/>
      <c r="AS337"/>
      <c r="AT337"/>
      <c r="AU337"/>
      <c r="AV337"/>
      <c r="AW337"/>
      <c r="AX337"/>
      <c r="AY337"/>
      <c r="AZ337"/>
      <c r="BA337"/>
      <c r="BB337"/>
      <c r="BC337"/>
      <c r="BD337"/>
      <c r="BE337"/>
      <c r="BF337"/>
      <c r="BG337"/>
      <c r="BH337"/>
      <c r="BI337"/>
      <c r="BJ337"/>
      <c r="BK337"/>
      <c r="BL337"/>
    </row>
    <row r="338" spans="1:64">
      <c r="A338"/>
      <c r="C338"/>
      <c r="D338"/>
      <c r="E338"/>
      <c r="F338"/>
      <c r="G338"/>
      <c r="H338"/>
      <c r="I338"/>
      <c r="J338"/>
      <c r="K338"/>
      <c r="L338"/>
      <c r="M338"/>
      <c r="N338"/>
      <c r="O338"/>
      <c r="P338"/>
      <c r="Q338"/>
      <c r="R338"/>
      <c r="S338"/>
      <c r="T338"/>
      <c r="U338"/>
      <c r="V338"/>
      <c r="W338"/>
      <c r="X338"/>
      <c r="Y338"/>
      <c r="Z338"/>
      <c r="AA338"/>
      <c r="AB338"/>
      <c r="AC338"/>
      <c r="AD338"/>
      <c r="AE338"/>
      <c r="AF338"/>
      <c r="AG338"/>
      <c r="AH338"/>
      <c r="AI338"/>
      <c r="AJ338"/>
      <c r="AK338"/>
      <c r="AL338"/>
      <c r="AM338"/>
      <c r="AN338"/>
      <c r="AO338"/>
      <c r="AP338"/>
      <c r="AQ338"/>
      <c r="AR338"/>
      <c r="AS338"/>
      <c r="AT338"/>
      <c r="AU338"/>
      <c r="AV338"/>
      <c r="AW338"/>
      <c r="AX338"/>
      <c r="AY338"/>
      <c r="AZ338"/>
      <c r="BA338"/>
      <c r="BB338"/>
      <c r="BC338"/>
      <c r="BD338"/>
      <c r="BE338"/>
      <c r="BF338"/>
      <c r="BG338"/>
      <c r="BH338"/>
      <c r="BI338"/>
      <c r="BJ338"/>
      <c r="BK338"/>
      <c r="BL338"/>
    </row>
    <row r="339" spans="1:64">
      <c r="A339"/>
      <c r="C339"/>
      <c r="D339"/>
      <c r="E339"/>
      <c r="F339"/>
      <c r="G339"/>
      <c r="H339"/>
      <c r="I339"/>
      <c r="J339"/>
      <c r="K339"/>
      <c r="L339"/>
      <c r="M339"/>
      <c r="N339"/>
      <c r="O339"/>
      <c r="P339"/>
      <c r="Q339"/>
      <c r="R339"/>
      <c r="S339"/>
      <c r="T339"/>
      <c r="U339"/>
      <c r="V339"/>
      <c r="W339"/>
      <c r="X339"/>
      <c r="Y339"/>
      <c r="Z339"/>
      <c r="AA339"/>
      <c r="AB339"/>
      <c r="AC339"/>
      <c r="AD339"/>
      <c r="AE339"/>
      <c r="AF339"/>
      <c r="AG339"/>
      <c r="AH339"/>
      <c r="AI339"/>
      <c r="AJ339"/>
      <c r="AK339"/>
      <c r="AL339"/>
      <c r="AM339"/>
      <c r="AN339"/>
      <c r="AO339"/>
      <c r="AP339"/>
      <c r="AQ339"/>
      <c r="AR339"/>
      <c r="AS339"/>
      <c r="AT339"/>
      <c r="AU339"/>
      <c r="AV339"/>
      <c r="AW339"/>
      <c r="AX339"/>
      <c r="AY339"/>
      <c r="AZ339"/>
      <c r="BA339"/>
      <c r="BB339"/>
      <c r="BC339"/>
      <c r="BD339"/>
      <c r="BE339"/>
      <c r="BF339"/>
      <c r="BG339"/>
      <c r="BH339"/>
      <c r="BI339"/>
      <c r="BJ339"/>
      <c r="BK339"/>
      <c r="BL339"/>
    </row>
    <row r="340" spans="1:64">
      <c r="A340"/>
      <c r="C340"/>
      <c r="D340"/>
      <c r="E340"/>
      <c r="F340"/>
      <c r="G340"/>
      <c r="H340"/>
      <c r="I340"/>
      <c r="J340"/>
      <c r="K340"/>
      <c r="L340"/>
      <c r="M340"/>
      <c r="N340"/>
      <c r="O340"/>
      <c r="P340"/>
      <c r="Q340"/>
      <c r="R340"/>
      <c r="S340"/>
      <c r="T340"/>
      <c r="U340"/>
      <c r="V340"/>
      <c r="W340"/>
      <c r="X340"/>
      <c r="Y340"/>
      <c r="Z340"/>
      <c r="AA340"/>
      <c r="AB340"/>
      <c r="AC340"/>
      <c r="AD340"/>
      <c r="AE340"/>
      <c r="AF340"/>
      <c r="AG340"/>
      <c r="AH340"/>
      <c r="AI340"/>
      <c r="AJ340"/>
      <c r="AK340"/>
      <c r="AL340"/>
      <c r="AM340"/>
      <c r="AN340"/>
      <c r="AO340"/>
      <c r="AP340"/>
      <c r="AQ340"/>
      <c r="AR340"/>
      <c r="AS340"/>
      <c r="AT340"/>
      <c r="AU340"/>
      <c r="AV340"/>
      <c r="AW340"/>
      <c r="AX340"/>
      <c r="AY340"/>
      <c r="AZ340"/>
      <c r="BA340"/>
      <c r="BB340"/>
      <c r="BC340"/>
      <c r="BD340"/>
      <c r="BE340"/>
      <c r="BF340"/>
      <c r="BG340"/>
      <c r="BH340"/>
      <c r="BI340"/>
      <c r="BJ340"/>
      <c r="BK340"/>
      <c r="BL340"/>
    </row>
    <row r="341" spans="1:64">
      <c r="A341"/>
      <c r="C341"/>
      <c r="D341"/>
      <c r="E341"/>
      <c r="F341"/>
      <c r="G341"/>
      <c r="H341"/>
      <c r="I341"/>
      <c r="J341"/>
      <c r="K341"/>
      <c r="L341"/>
      <c r="M341"/>
      <c r="N341"/>
      <c r="O341"/>
      <c r="P341"/>
      <c r="Q341"/>
      <c r="R341"/>
      <c r="S341"/>
      <c r="T341"/>
      <c r="U341"/>
      <c r="V341"/>
      <c r="W341"/>
      <c r="X341"/>
      <c r="Y341"/>
      <c r="Z341"/>
      <c r="AA341"/>
      <c r="AB341"/>
      <c r="AC341"/>
      <c r="AD341"/>
      <c r="AE341"/>
      <c r="AF341"/>
      <c r="AG341"/>
      <c r="AH341"/>
      <c r="AI341"/>
      <c r="AJ341"/>
      <c r="AK341"/>
      <c r="AL341"/>
      <c r="AM341"/>
      <c r="AN341"/>
      <c r="AO341"/>
      <c r="AP341"/>
      <c r="AQ341"/>
      <c r="AR341"/>
      <c r="AS341"/>
      <c r="AT341"/>
      <c r="AU341"/>
      <c r="AV341"/>
      <c r="AW341"/>
      <c r="AX341"/>
      <c r="AY341"/>
      <c r="AZ341"/>
      <c r="BA341"/>
      <c r="BB341"/>
      <c r="BC341"/>
      <c r="BD341"/>
      <c r="BE341"/>
      <c r="BF341"/>
      <c r="BG341"/>
      <c r="BH341"/>
      <c r="BI341"/>
      <c r="BJ341"/>
      <c r="BK341"/>
      <c r="BL341"/>
    </row>
    <row r="342" spans="1:64">
      <c r="A342"/>
      <c r="C342"/>
      <c r="D342"/>
      <c r="E342"/>
      <c r="F342"/>
      <c r="G342"/>
      <c r="H342"/>
      <c r="I342"/>
      <c r="J342"/>
      <c r="K342"/>
      <c r="L342"/>
      <c r="M342"/>
      <c r="N342"/>
      <c r="O342"/>
      <c r="P342"/>
      <c r="Q342"/>
      <c r="R342"/>
      <c r="S342"/>
      <c r="T342"/>
      <c r="U342"/>
      <c r="V342"/>
      <c r="W342"/>
      <c r="X342"/>
      <c r="Y342"/>
      <c r="Z342"/>
      <c r="AA342"/>
      <c r="AB342"/>
      <c r="AC342"/>
      <c r="AD342"/>
      <c r="AE342"/>
      <c r="AF342"/>
      <c r="AG342"/>
      <c r="AH342"/>
      <c r="AI342"/>
      <c r="AJ342"/>
      <c r="AK342"/>
      <c r="AL342"/>
      <c r="AM342"/>
      <c r="AN342"/>
      <c r="AO342"/>
      <c r="AP342"/>
      <c r="AQ342"/>
      <c r="AR342"/>
      <c r="AS342"/>
      <c r="AT342"/>
      <c r="AU342"/>
      <c r="AV342"/>
      <c r="AW342"/>
      <c r="AX342"/>
      <c r="AY342"/>
      <c r="AZ342"/>
      <c r="BA342"/>
      <c r="BB342"/>
      <c r="BC342"/>
      <c r="BD342"/>
      <c r="BE342"/>
      <c r="BF342"/>
      <c r="BG342"/>
      <c r="BH342"/>
      <c r="BI342"/>
      <c r="BJ342"/>
      <c r="BK342"/>
      <c r="BL342"/>
    </row>
    <row r="343" spans="1:64">
      <c r="A343"/>
      <c r="B343" s="36"/>
      <c r="C343"/>
      <c r="D343"/>
      <c r="E343"/>
      <c r="F343"/>
      <c r="G343"/>
      <c r="H343"/>
      <c r="I343"/>
      <c r="J343"/>
      <c r="K343"/>
      <c r="L343"/>
      <c r="M343"/>
      <c r="N343"/>
      <c r="O343"/>
      <c r="P343"/>
      <c r="Q343"/>
      <c r="R343"/>
      <c r="S343"/>
      <c r="T343"/>
      <c r="U343"/>
      <c r="V343"/>
      <c r="W343"/>
      <c r="X343"/>
      <c r="Y343"/>
      <c r="Z343"/>
      <c r="AA343"/>
      <c r="AB343"/>
      <c r="AC343"/>
      <c r="AD343"/>
      <c r="AE343"/>
      <c r="AF343"/>
      <c r="AG343"/>
      <c r="AH343"/>
      <c r="AI343"/>
      <c r="AJ343"/>
      <c r="AK343"/>
      <c r="AL343"/>
      <c r="AM343"/>
      <c r="AN343"/>
      <c r="AO343"/>
      <c r="AP343"/>
      <c r="AQ343"/>
      <c r="AR343"/>
      <c r="AS343"/>
      <c r="AT343"/>
      <c r="AU343"/>
      <c r="AV343"/>
      <c r="AW343"/>
      <c r="AX343"/>
      <c r="AY343"/>
      <c r="AZ343"/>
      <c r="BA343"/>
      <c r="BB343"/>
      <c r="BC343"/>
      <c r="BD343"/>
      <c r="BE343"/>
      <c r="BF343"/>
      <c r="BG343"/>
      <c r="BH343"/>
      <c r="BI343"/>
      <c r="BJ343"/>
      <c r="BK343"/>
      <c r="BL343"/>
    </row>
    <row r="344" spans="1:64">
      <c r="A344"/>
      <c r="C344"/>
      <c r="D344"/>
      <c r="E344"/>
      <c r="F344"/>
      <c r="G344"/>
      <c r="H344"/>
      <c r="I344"/>
      <c r="J344"/>
      <c r="K344"/>
      <c r="L344"/>
      <c r="M344"/>
      <c r="N344"/>
      <c r="O344"/>
      <c r="P344"/>
      <c r="Q344"/>
      <c r="R344"/>
      <c r="S344"/>
      <c r="T344"/>
      <c r="U344"/>
      <c r="V344"/>
      <c r="W344"/>
      <c r="X344"/>
      <c r="Y344"/>
      <c r="Z344"/>
      <c r="AA344"/>
      <c r="AB344"/>
      <c r="AC344"/>
      <c r="AD344"/>
      <c r="AE344"/>
      <c r="AF344"/>
      <c r="AG344"/>
      <c r="AH344"/>
      <c r="AI344"/>
      <c r="AJ344"/>
      <c r="AK344"/>
      <c r="AL344"/>
      <c r="AM344"/>
      <c r="AN344"/>
      <c r="AO344"/>
      <c r="AP344"/>
      <c r="AQ344"/>
      <c r="AR344"/>
      <c r="AS344"/>
      <c r="AT344"/>
      <c r="AU344"/>
      <c r="AV344"/>
      <c r="AW344"/>
      <c r="AX344"/>
      <c r="AY344"/>
      <c r="AZ344"/>
      <c r="BA344"/>
      <c r="BB344"/>
      <c r="BC344"/>
      <c r="BD344"/>
      <c r="BE344"/>
      <c r="BF344"/>
      <c r="BG344"/>
      <c r="BH344"/>
      <c r="BI344"/>
      <c r="BJ344"/>
      <c r="BK344"/>
      <c r="BL344"/>
    </row>
    <row r="345" spans="1:64">
      <c r="A345"/>
      <c r="C345"/>
      <c r="D345"/>
      <c r="E345"/>
      <c r="F345"/>
      <c r="G345"/>
      <c r="H345"/>
      <c r="I345"/>
      <c r="J345"/>
      <c r="K345"/>
      <c r="L345"/>
      <c r="M345"/>
      <c r="N345"/>
      <c r="O345"/>
      <c r="P345"/>
      <c r="Q345"/>
      <c r="R345"/>
      <c r="S345"/>
      <c r="T345"/>
      <c r="U345"/>
      <c r="V345"/>
      <c r="W345"/>
      <c r="X345"/>
      <c r="Y345"/>
      <c r="Z345"/>
      <c r="AA345"/>
      <c r="AB345"/>
      <c r="AC345"/>
      <c r="AD345"/>
      <c r="AE345"/>
      <c r="AF345"/>
      <c r="AG345"/>
      <c r="AH345"/>
      <c r="AI345"/>
      <c r="AJ345"/>
      <c r="AK345"/>
      <c r="AL345"/>
      <c r="AM345"/>
      <c r="AN345"/>
      <c r="AO345"/>
      <c r="AP345"/>
      <c r="AQ345"/>
      <c r="AR345"/>
      <c r="AS345"/>
      <c r="AT345"/>
      <c r="AU345"/>
      <c r="AV345"/>
      <c r="AW345"/>
      <c r="AX345"/>
      <c r="AY345"/>
      <c r="AZ345"/>
      <c r="BA345"/>
      <c r="BB345"/>
      <c r="BC345"/>
      <c r="BD345"/>
      <c r="BE345"/>
      <c r="BF345"/>
      <c r="BG345"/>
      <c r="BH345"/>
      <c r="BI345"/>
      <c r="BJ345"/>
      <c r="BK345"/>
      <c r="BL345"/>
    </row>
    <row r="346" spans="1:64">
      <c r="A346"/>
      <c r="C346"/>
      <c r="D346"/>
      <c r="E346"/>
      <c r="F346"/>
      <c r="G346"/>
      <c r="H346"/>
      <c r="I346"/>
      <c r="J346"/>
      <c r="K346"/>
      <c r="L346"/>
      <c r="M346"/>
      <c r="N346"/>
      <c r="O346"/>
      <c r="P346"/>
      <c r="Q346"/>
      <c r="R346"/>
      <c r="S346"/>
      <c r="T346"/>
      <c r="U346"/>
      <c r="V346"/>
      <c r="W346"/>
      <c r="X346"/>
      <c r="Y346"/>
      <c r="Z346"/>
      <c r="AA346"/>
      <c r="AB346"/>
      <c r="AC346"/>
      <c r="AD346"/>
      <c r="AE346"/>
      <c r="AF346"/>
      <c r="AG346"/>
      <c r="AH346"/>
      <c r="AI346"/>
      <c r="AJ346"/>
      <c r="AK346"/>
      <c r="AL346"/>
      <c r="AM346"/>
      <c r="AN346"/>
      <c r="AO346"/>
      <c r="AP346"/>
      <c r="AQ346"/>
      <c r="AR346"/>
      <c r="AS346"/>
      <c r="AT346"/>
      <c r="AU346"/>
      <c r="AV346"/>
      <c r="AW346"/>
      <c r="AX346"/>
      <c r="AY346"/>
      <c r="AZ346"/>
      <c r="BA346"/>
      <c r="BB346"/>
      <c r="BC346"/>
      <c r="BD346"/>
      <c r="BE346"/>
      <c r="BF346"/>
      <c r="BG346"/>
      <c r="BH346"/>
      <c r="BI346"/>
      <c r="BJ346"/>
      <c r="BK346"/>
      <c r="BL346"/>
    </row>
    <row r="347" spans="1:64">
      <c r="A347"/>
      <c r="C347"/>
      <c r="D347"/>
      <c r="E347"/>
      <c r="F347"/>
      <c r="G347"/>
      <c r="H347"/>
      <c r="I347"/>
      <c r="J347"/>
      <c r="K347"/>
      <c r="L347"/>
      <c r="M347"/>
      <c r="N347"/>
      <c r="O347"/>
      <c r="P347"/>
      <c r="Q347"/>
      <c r="R347"/>
      <c r="S347"/>
      <c r="T347"/>
      <c r="U347"/>
      <c r="V347"/>
      <c r="W347"/>
      <c r="X347"/>
      <c r="Y347"/>
      <c r="Z347"/>
      <c r="AA347"/>
      <c r="AB347"/>
      <c r="AC347"/>
      <c r="AD347"/>
      <c r="AE347"/>
      <c r="AF347"/>
      <c r="AG347"/>
      <c r="AH347"/>
      <c r="AI347"/>
      <c r="AJ347"/>
      <c r="AK347"/>
      <c r="AL347"/>
      <c r="AM347"/>
      <c r="AN347"/>
      <c r="AO347"/>
      <c r="AP347"/>
      <c r="AQ347"/>
      <c r="AR347"/>
      <c r="AS347"/>
      <c r="AT347"/>
      <c r="AU347"/>
      <c r="AV347"/>
      <c r="AW347"/>
      <c r="AX347"/>
      <c r="AY347"/>
      <c r="AZ347"/>
      <c r="BA347"/>
      <c r="BB347"/>
      <c r="BC347"/>
      <c r="BD347"/>
      <c r="BE347"/>
      <c r="BF347"/>
      <c r="BG347"/>
      <c r="BH347"/>
      <c r="BI347"/>
      <c r="BJ347"/>
      <c r="BK347"/>
      <c r="BL347"/>
    </row>
    <row r="348" spans="1:64">
      <c r="A348"/>
      <c r="C348"/>
      <c r="D348"/>
      <c r="E348"/>
      <c r="F348"/>
      <c r="G348"/>
      <c r="H348"/>
      <c r="I348"/>
      <c r="J348"/>
      <c r="K348"/>
      <c r="L348"/>
      <c r="M348"/>
      <c r="N348"/>
      <c r="O348"/>
      <c r="P348"/>
      <c r="Q348"/>
      <c r="R348"/>
      <c r="S348"/>
      <c r="T348"/>
      <c r="U348"/>
      <c r="V348"/>
      <c r="W348"/>
      <c r="X348"/>
      <c r="Y348"/>
      <c r="Z348"/>
      <c r="AA348"/>
      <c r="AB348"/>
      <c r="AC348"/>
      <c r="AD348"/>
      <c r="AE348"/>
      <c r="AF348"/>
      <c r="AG348"/>
      <c r="AH348"/>
      <c r="AI348"/>
      <c r="AJ348"/>
      <c r="AK348"/>
      <c r="AL348"/>
      <c r="AM348"/>
      <c r="AN348"/>
      <c r="AO348"/>
      <c r="AP348"/>
      <c r="AQ348"/>
      <c r="AR348"/>
      <c r="AS348"/>
      <c r="AT348"/>
      <c r="AU348"/>
      <c r="AV348"/>
      <c r="AW348"/>
      <c r="AX348"/>
      <c r="AY348"/>
      <c r="AZ348"/>
      <c r="BA348"/>
      <c r="BB348"/>
      <c r="BC348"/>
      <c r="BD348"/>
      <c r="BE348"/>
      <c r="BF348"/>
      <c r="BG348"/>
      <c r="BH348"/>
      <c r="BI348"/>
      <c r="BJ348"/>
      <c r="BK348"/>
      <c r="BL348"/>
    </row>
    <row r="349" spans="1:64">
      <c r="A349"/>
      <c r="C349"/>
      <c r="D349"/>
      <c r="E349"/>
      <c r="F349"/>
      <c r="G349"/>
      <c r="H349"/>
      <c r="I349"/>
      <c r="J349"/>
      <c r="K349"/>
      <c r="L349"/>
      <c r="M349"/>
      <c r="N349"/>
      <c r="O349"/>
      <c r="P349"/>
      <c r="Q349"/>
      <c r="R349"/>
      <c r="S349"/>
      <c r="T349"/>
      <c r="U349"/>
      <c r="V349"/>
      <c r="W349"/>
      <c r="X349"/>
      <c r="Y349"/>
      <c r="Z349"/>
      <c r="AA349"/>
      <c r="AB349"/>
      <c r="AC349"/>
      <c r="AD349"/>
      <c r="AE349"/>
      <c r="AF349"/>
      <c r="AG349"/>
      <c r="AH349"/>
      <c r="AI349"/>
      <c r="AJ349"/>
      <c r="AK349"/>
      <c r="AL349"/>
      <c r="AM349"/>
      <c r="AN349"/>
      <c r="AO349"/>
      <c r="AP349"/>
      <c r="AQ349"/>
      <c r="AR349"/>
      <c r="AS349"/>
      <c r="AT349"/>
      <c r="AU349"/>
      <c r="AV349"/>
      <c r="AW349"/>
      <c r="AX349"/>
      <c r="AY349"/>
      <c r="AZ349"/>
      <c r="BA349"/>
      <c r="BB349"/>
      <c r="BC349"/>
      <c r="BD349"/>
      <c r="BE349"/>
      <c r="BF349"/>
      <c r="BG349"/>
      <c r="BH349"/>
      <c r="BI349"/>
      <c r="BJ349"/>
      <c r="BK349"/>
      <c r="BL349"/>
    </row>
    <row r="350" spans="1:64">
      <c r="A350"/>
      <c r="C350"/>
      <c r="D350"/>
      <c r="E350"/>
      <c r="F350"/>
      <c r="G350"/>
      <c r="H350"/>
      <c r="I350"/>
      <c r="J350"/>
      <c r="K350"/>
      <c r="L350"/>
      <c r="M350"/>
      <c r="N350"/>
      <c r="O350"/>
      <c r="P350"/>
      <c r="Q350"/>
      <c r="R350"/>
      <c r="S350"/>
      <c r="T350"/>
      <c r="U350"/>
      <c r="V350"/>
      <c r="W350"/>
      <c r="X350"/>
      <c r="Y350"/>
      <c r="Z350"/>
      <c r="AA350"/>
      <c r="AB350"/>
      <c r="AC350"/>
      <c r="AD350"/>
      <c r="AE350"/>
      <c r="AF350"/>
      <c r="AG350"/>
      <c r="AH350"/>
      <c r="AI350"/>
      <c r="AJ350"/>
      <c r="AK350"/>
      <c r="AL350"/>
      <c r="AM350"/>
      <c r="AN350"/>
      <c r="AO350"/>
      <c r="AP350"/>
      <c r="AQ350"/>
      <c r="AR350"/>
      <c r="AS350"/>
      <c r="AT350"/>
      <c r="AU350"/>
      <c r="AV350"/>
      <c r="AW350"/>
      <c r="AX350"/>
      <c r="AY350"/>
      <c r="AZ350"/>
      <c r="BA350"/>
      <c r="BB350"/>
      <c r="BC350"/>
      <c r="BD350"/>
      <c r="BE350"/>
      <c r="BF350"/>
      <c r="BG350"/>
      <c r="BH350"/>
      <c r="BI350"/>
      <c r="BJ350"/>
      <c r="BK350"/>
      <c r="BL350"/>
    </row>
    <row r="351" spans="1:64">
      <c r="A351"/>
      <c r="C351"/>
      <c r="D351"/>
      <c r="E351"/>
      <c r="F351"/>
      <c r="G351"/>
      <c r="H351"/>
      <c r="I351"/>
      <c r="J351"/>
      <c r="K351"/>
      <c r="L351"/>
      <c r="M351"/>
      <c r="N351"/>
      <c r="O351"/>
      <c r="P351"/>
      <c r="Q351"/>
      <c r="R351"/>
      <c r="S351"/>
      <c r="T351"/>
      <c r="U351"/>
      <c r="V351"/>
      <c r="W351"/>
      <c r="X351"/>
      <c r="Y351"/>
      <c r="Z351"/>
      <c r="AA351"/>
      <c r="AB351"/>
      <c r="AC351"/>
      <c r="AD351"/>
      <c r="AE351"/>
      <c r="AF351"/>
      <c r="AG351"/>
      <c r="AH351"/>
      <c r="AI351"/>
      <c r="AJ351"/>
      <c r="AK351"/>
      <c r="AL351"/>
      <c r="AM351"/>
      <c r="AN351"/>
      <c r="AO351"/>
      <c r="AP351"/>
      <c r="AQ351"/>
      <c r="AR351"/>
      <c r="AS351"/>
      <c r="AT351"/>
      <c r="AU351"/>
      <c r="AV351"/>
      <c r="AW351"/>
      <c r="AX351"/>
      <c r="AY351"/>
      <c r="AZ351"/>
      <c r="BA351"/>
      <c r="BB351"/>
      <c r="BC351"/>
      <c r="BD351"/>
      <c r="BE351"/>
      <c r="BF351"/>
      <c r="BG351"/>
      <c r="BH351"/>
      <c r="BI351"/>
      <c r="BJ351"/>
      <c r="BK351"/>
      <c r="BL351"/>
    </row>
    <row r="352" spans="1:64">
      <c r="A352"/>
      <c r="C352"/>
      <c r="D352"/>
      <c r="E352"/>
      <c r="F352"/>
      <c r="G352"/>
      <c r="H352"/>
      <c r="I352"/>
      <c r="J352"/>
      <c r="K352"/>
      <c r="L352"/>
      <c r="M352"/>
      <c r="N352"/>
      <c r="O352"/>
      <c r="P352"/>
      <c r="Q352"/>
      <c r="R352"/>
      <c r="S352"/>
      <c r="T352"/>
      <c r="U352"/>
      <c r="V352"/>
      <c r="W352"/>
      <c r="X352"/>
      <c r="Y352"/>
      <c r="Z352"/>
      <c r="AA352"/>
      <c r="AB352"/>
      <c r="AC352"/>
      <c r="AD352"/>
      <c r="AE352"/>
      <c r="AF352"/>
      <c r="AG352"/>
      <c r="AH352"/>
      <c r="AI352"/>
      <c r="AJ352"/>
      <c r="AK352"/>
      <c r="AL352"/>
      <c r="AM352"/>
      <c r="AN352"/>
      <c r="AO352"/>
      <c r="AP352"/>
      <c r="AQ352"/>
      <c r="AR352"/>
      <c r="AS352"/>
      <c r="AT352"/>
      <c r="AU352"/>
      <c r="AV352"/>
      <c r="AW352"/>
      <c r="AX352"/>
      <c r="AY352"/>
      <c r="AZ352"/>
      <c r="BA352"/>
      <c r="BB352"/>
      <c r="BC352"/>
      <c r="BD352"/>
      <c r="BE352"/>
      <c r="BF352"/>
      <c r="BG352"/>
      <c r="BH352"/>
      <c r="BI352"/>
      <c r="BJ352"/>
      <c r="BK352"/>
      <c r="BL352"/>
    </row>
    <row r="353" spans="1:64">
      <c r="C353"/>
      <c r="D353"/>
      <c r="E353"/>
      <c r="F353"/>
      <c r="G353"/>
      <c r="H353"/>
      <c r="I353"/>
      <c r="J353"/>
      <c r="K353"/>
      <c r="L353"/>
      <c r="M353"/>
      <c r="N353"/>
      <c r="O353"/>
      <c r="P353"/>
      <c r="Q353"/>
      <c r="R353"/>
      <c r="S353"/>
      <c r="T353"/>
      <c r="U353"/>
      <c r="V353"/>
      <c r="W353"/>
      <c r="X353"/>
      <c r="Y353"/>
      <c r="Z353"/>
      <c r="AA353"/>
      <c r="AB353"/>
      <c r="AC353"/>
      <c r="AD353"/>
      <c r="AE353"/>
      <c r="AF353"/>
      <c r="AG353"/>
      <c r="AH353"/>
      <c r="AI353"/>
      <c r="AJ353"/>
      <c r="AK353"/>
      <c r="AL353"/>
      <c r="AM353"/>
      <c r="AN353"/>
      <c r="AO353"/>
      <c r="AP353"/>
      <c r="AQ353"/>
      <c r="AR353"/>
      <c r="AS353"/>
      <c r="AT353"/>
      <c r="AU353"/>
      <c r="AV353"/>
      <c r="AW353"/>
      <c r="AX353"/>
      <c r="AY353"/>
      <c r="AZ353"/>
      <c r="BA353"/>
      <c r="BB353"/>
      <c r="BC353"/>
      <c r="BD353"/>
      <c r="BE353"/>
      <c r="BF353"/>
      <c r="BG353"/>
      <c r="BH353"/>
      <c r="BI353"/>
      <c r="BJ353"/>
      <c r="BK353"/>
      <c r="BL353"/>
    </row>
    <row r="354" spans="1:64">
      <c r="C354"/>
      <c r="D354"/>
      <c r="E354"/>
      <c r="F354"/>
      <c r="G354"/>
      <c r="H354"/>
      <c r="I354"/>
      <c r="J354"/>
      <c r="K354"/>
      <c r="L354"/>
      <c r="M354"/>
      <c r="N354"/>
      <c r="O354"/>
      <c r="P354"/>
      <c r="Q354"/>
      <c r="R354"/>
      <c r="S354"/>
      <c r="T354"/>
      <c r="U354"/>
      <c r="V354"/>
      <c r="W354"/>
      <c r="X354"/>
      <c r="Y354"/>
      <c r="Z354"/>
      <c r="AA354"/>
      <c r="AB354"/>
      <c r="AC354"/>
      <c r="AD354"/>
      <c r="AE354"/>
      <c r="AF354"/>
      <c r="AG354"/>
      <c r="AH354"/>
      <c r="AI354"/>
      <c r="AJ354"/>
      <c r="AK354"/>
      <c r="AL354"/>
      <c r="AM354"/>
      <c r="AN354"/>
      <c r="AO354"/>
      <c r="AP354"/>
      <c r="AQ354"/>
      <c r="AR354"/>
      <c r="AS354"/>
      <c r="AT354"/>
      <c r="AU354"/>
      <c r="AV354"/>
      <c r="AW354"/>
      <c r="AX354"/>
      <c r="AY354"/>
      <c r="AZ354"/>
      <c r="BA354"/>
      <c r="BB354"/>
      <c r="BC354"/>
      <c r="BD354"/>
      <c r="BE354"/>
      <c r="BF354"/>
      <c r="BG354"/>
      <c r="BH354"/>
      <c r="BI354"/>
      <c r="BJ354"/>
      <c r="BK354"/>
      <c r="BL354"/>
    </row>
    <row r="355" spans="1:64">
      <c r="C355"/>
      <c r="D355"/>
      <c r="E355"/>
      <c r="F355"/>
      <c r="G355"/>
      <c r="H355"/>
      <c r="I355"/>
      <c r="J355"/>
      <c r="K355"/>
      <c r="L355"/>
      <c r="M355"/>
      <c r="N355"/>
      <c r="O355"/>
      <c r="P355"/>
      <c r="Q355"/>
      <c r="R355"/>
      <c r="S355"/>
      <c r="T355"/>
      <c r="U355"/>
      <c r="V355"/>
      <c r="W355"/>
      <c r="X355"/>
      <c r="Y355"/>
      <c r="Z355"/>
      <c r="AA355"/>
      <c r="AB355"/>
      <c r="AC355"/>
      <c r="AD355"/>
      <c r="AE355"/>
      <c r="AF355"/>
      <c r="AG355"/>
      <c r="AH355"/>
      <c r="AI355"/>
      <c r="AJ355"/>
      <c r="AK355"/>
      <c r="AL355"/>
      <c r="AM355"/>
      <c r="AN355"/>
      <c r="AO355"/>
      <c r="AP355"/>
      <c r="AQ355"/>
      <c r="AR355"/>
      <c r="AS355"/>
      <c r="AT355"/>
      <c r="AU355"/>
      <c r="AV355"/>
      <c r="AW355"/>
      <c r="AX355"/>
      <c r="AY355"/>
      <c r="AZ355"/>
      <c r="BA355"/>
      <c r="BB355"/>
      <c r="BC355"/>
      <c r="BD355"/>
      <c r="BE355"/>
      <c r="BF355"/>
      <c r="BG355"/>
      <c r="BH355"/>
      <c r="BI355"/>
      <c r="BJ355"/>
      <c r="BK355"/>
      <c r="BL355"/>
    </row>
    <row r="356" spans="1:64">
      <c r="C356"/>
      <c r="D356"/>
      <c r="E356"/>
      <c r="F356"/>
      <c r="G356"/>
      <c r="H356"/>
      <c r="I356"/>
      <c r="J356"/>
      <c r="K356"/>
      <c r="L356"/>
      <c r="M356"/>
      <c r="N356"/>
      <c r="O356"/>
      <c r="P356"/>
      <c r="Q356"/>
      <c r="R356"/>
      <c r="S356"/>
      <c r="T356"/>
      <c r="U356"/>
      <c r="V356"/>
      <c r="W356"/>
      <c r="X356"/>
      <c r="Y356"/>
      <c r="Z356"/>
      <c r="AA356"/>
      <c r="AB356"/>
      <c r="AC356"/>
      <c r="AD356"/>
      <c r="AE356"/>
      <c r="AF356"/>
      <c r="AG356"/>
      <c r="AH356"/>
      <c r="AI356"/>
      <c r="AJ356"/>
      <c r="AK356"/>
      <c r="AL356"/>
      <c r="AM356"/>
      <c r="AN356"/>
      <c r="AO356"/>
      <c r="AP356"/>
      <c r="AQ356"/>
      <c r="AR356"/>
      <c r="AS356"/>
      <c r="AT356"/>
      <c r="AU356"/>
      <c r="AV356"/>
      <c r="AW356"/>
      <c r="AX356"/>
      <c r="AY356"/>
      <c r="AZ356"/>
      <c r="BA356"/>
      <c r="BB356"/>
      <c r="BC356"/>
      <c r="BD356"/>
      <c r="BE356"/>
      <c r="BF356"/>
      <c r="BG356"/>
      <c r="BH356"/>
      <c r="BI356"/>
      <c r="BJ356"/>
      <c r="BK356"/>
      <c r="BL356"/>
    </row>
    <row r="357" spans="1:64">
      <c r="A357" s="21"/>
      <c r="B357" s="21"/>
      <c r="C357"/>
      <c r="D357"/>
      <c r="E357"/>
      <c r="F357"/>
      <c r="G357"/>
      <c r="H357"/>
      <c r="I357"/>
      <c r="J357"/>
      <c r="K357"/>
      <c r="L357"/>
      <c r="M357"/>
      <c r="N357"/>
      <c r="O357"/>
      <c r="P357"/>
      <c r="Q357"/>
      <c r="R357"/>
      <c r="S357"/>
      <c r="T357"/>
      <c r="U357"/>
      <c r="V357"/>
      <c r="W357"/>
      <c r="X357"/>
      <c r="Y357"/>
      <c r="Z357"/>
      <c r="AA357"/>
      <c r="AB357"/>
      <c r="AC357"/>
      <c r="AD357"/>
      <c r="AE357"/>
      <c r="AF357"/>
      <c r="AG357"/>
      <c r="AH357"/>
      <c r="AI357"/>
      <c r="AJ357"/>
      <c r="AK357"/>
      <c r="AL357"/>
      <c r="AM357"/>
      <c r="AN357"/>
      <c r="AO357"/>
      <c r="AP357"/>
      <c r="AQ357"/>
      <c r="AR357"/>
      <c r="AS357"/>
      <c r="AT357"/>
      <c r="AU357"/>
      <c r="AV357"/>
      <c r="AW357"/>
      <c r="AX357"/>
      <c r="AY357"/>
      <c r="AZ357"/>
      <c r="BA357"/>
      <c r="BB357"/>
      <c r="BC357"/>
      <c r="BD357"/>
      <c r="BE357"/>
      <c r="BF357"/>
      <c r="BG357"/>
      <c r="BH357"/>
      <c r="BI357"/>
      <c r="BJ357"/>
      <c r="BK357"/>
      <c r="BL357"/>
    </row>
    <row r="358" spans="1:64">
      <c r="A358" s="21"/>
      <c r="B358" s="21"/>
      <c r="C358"/>
      <c r="D358"/>
      <c r="E358"/>
      <c r="F358"/>
      <c r="G358"/>
      <c r="H358"/>
      <c r="I358"/>
      <c r="J358"/>
      <c r="K358"/>
      <c r="L358"/>
      <c r="M358"/>
      <c r="N358"/>
      <c r="O358"/>
      <c r="P358"/>
      <c r="Q358"/>
      <c r="R358"/>
      <c r="S358"/>
      <c r="T358"/>
      <c r="U358"/>
      <c r="V358"/>
      <c r="W358"/>
      <c r="X358"/>
      <c r="Y358"/>
      <c r="Z358"/>
      <c r="AA358"/>
      <c r="AB358"/>
      <c r="AC358"/>
      <c r="AD358"/>
      <c r="AE358"/>
      <c r="AF358"/>
      <c r="AG358"/>
      <c r="AH358"/>
      <c r="AI358"/>
      <c r="AJ358"/>
      <c r="AK358"/>
      <c r="AL358"/>
      <c r="AM358"/>
      <c r="AN358"/>
      <c r="AO358"/>
      <c r="AP358"/>
      <c r="AQ358"/>
      <c r="AR358"/>
      <c r="AS358"/>
      <c r="AT358"/>
      <c r="AU358"/>
      <c r="AV358"/>
      <c r="AW358"/>
      <c r="AX358"/>
      <c r="AY358"/>
      <c r="AZ358"/>
      <c r="BA358"/>
      <c r="BB358"/>
      <c r="BC358"/>
      <c r="BD358"/>
      <c r="BE358"/>
      <c r="BF358"/>
      <c r="BG358"/>
      <c r="BH358"/>
      <c r="BI358"/>
      <c r="BJ358"/>
      <c r="BK358"/>
      <c r="BL358"/>
    </row>
    <row r="359" spans="1:64">
      <c r="A359" s="21"/>
      <c r="B359" s="21"/>
      <c r="C359"/>
      <c r="D359"/>
      <c r="E359"/>
      <c r="F359"/>
      <c r="G359"/>
      <c r="H359"/>
      <c r="I359"/>
      <c r="J359"/>
      <c r="K359"/>
      <c r="L359"/>
      <c r="M359"/>
      <c r="N359"/>
      <c r="O359"/>
      <c r="P359"/>
      <c r="Q359"/>
      <c r="R359"/>
      <c r="S359"/>
      <c r="T359"/>
      <c r="U359"/>
      <c r="V359"/>
      <c r="W359"/>
      <c r="X359"/>
      <c r="Y359"/>
      <c r="Z359"/>
      <c r="AA359"/>
      <c r="AB359"/>
      <c r="AC359"/>
      <c r="AD359"/>
      <c r="AE359"/>
      <c r="AF359"/>
      <c r="AG359"/>
      <c r="AH359"/>
      <c r="AI359"/>
      <c r="AJ359"/>
      <c r="AK359"/>
      <c r="AL359"/>
      <c r="AM359"/>
      <c r="AN359"/>
      <c r="AO359"/>
      <c r="AP359"/>
      <c r="AQ359"/>
      <c r="AR359"/>
      <c r="AS359"/>
      <c r="AT359"/>
      <c r="AU359"/>
      <c r="AV359"/>
      <c r="AW359"/>
      <c r="AX359"/>
      <c r="AY359"/>
      <c r="AZ359"/>
      <c r="BA359"/>
      <c r="BB359"/>
      <c r="BC359"/>
      <c r="BD359"/>
      <c r="BE359"/>
      <c r="BF359"/>
      <c r="BG359"/>
      <c r="BH359"/>
      <c r="BI359"/>
      <c r="BJ359"/>
      <c r="BK359"/>
      <c r="BL359"/>
    </row>
    <row r="360" spans="1:64">
      <c r="A360" s="21"/>
      <c r="B360" s="21"/>
      <c r="C360"/>
      <c r="D360"/>
      <c r="E360"/>
      <c r="F360"/>
      <c r="G360"/>
      <c r="H360"/>
      <c r="I360"/>
      <c r="J360"/>
      <c r="K360"/>
      <c r="L360"/>
      <c r="M360"/>
      <c r="N360"/>
      <c r="O360"/>
      <c r="P360"/>
      <c r="Q360"/>
      <c r="R360"/>
      <c r="S360"/>
      <c r="T360"/>
      <c r="U360"/>
      <c r="V360"/>
      <c r="W360"/>
      <c r="X360"/>
      <c r="Y360"/>
      <c r="Z360"/>
      <c r="AA360"/>
      <c r="AB360"/>
      <c r="AC360"/>
      <c r="AD360"/>
      <c r="AE360"/>
      <c r="AF360"/>
      <c r="AG360"/>
      <c r="AH360"/>
      <c r="AI360"/>
      <c r="AJ360"/>
      <c r="AK360"/>
      <c r="AL360"/>
      <c r="AM360"/>
      <c r="AN360"/>
      <c r="AO360"/>
      <c r="AP360"/>
      <c r="AQ360"/>
      <c r="AR360"/>
      <c r="AS360"/>
      <c r="AT360"/>
      <c r="AU360"/>
      <c r="AV360"/>
      <c r="AW360"/>
      <c r="AX360"/>
      <c r="AY360"/>
      <c r="AZ360"/>
      <c r="BA360"/>
      <c r="BB360"/>
      <c r="BC360"/>
      <c r="BD360"/>
      <c r="BE360"/>
      <c r="BF360"/>
      <c r="BG360"/>
      <c r="BH360"/>
      <c r="BI360"/>
      <c r="BJ360"/>
      <c r="BK360"/>
      <c r="BL360"/>
    </row>
    <row r="361" spans="1:64">
      <c r="A361" s="21"/>
      <c r="B361" s="36"/>
      <c r="C361"/>
      <c r="D361"/>
      <c r="E361"/>
      <c r="F361"/>
      <c r="G361"/>
      <c r="H361"/>
      <c r="I361"/>
      <c r="J361"/>
      <c r="K361"/>
      <c r="L361"/>
      <c r="M361"/>
      <c r="N361"/>
      <c r="O361"/>
      <c r="P361"/>
      <c r="Q361"/>
      <c r="R361"/>
      <c r="S361"/>
      <c r="T361"/>
      <c r="U361"/>
      <c r="V361"/>
      <c r="W361"/>
      <c r="X361"/>
      <c r="Y361"/>
      <c r="Z361"/>
      <c r="AA361"/>
      <c r="AB361"/>
      <c r="AC361"/>
      <c r="AD361"/>
      <c r="AE361"/>
      <c r="AF361"/>
      <c r="AG361"/>
      <c r="AH361"/>
      <c r="AI361"/>
      <c r="AJ361"/>
      <c r="AK361"/>
      <c r="AL361"/>
      <c r="AM361"/>
      <c r="AN361"/>
      <c r="AO361"/>
      <c r="AP361"/>
      <c r="AQ361"/>
      <c r="AR361"/>
      <c r="AS361"/>
      <c r="AT361"/>
      <c r="AU361"/>
      <c r="AV361"/>
      <c r="AW361"/>
      <c r="AX361"/>
      <c r="AY361"/>
      <c r="AZ361"/>
      <c r="BA361"/>
      <c r="BB361"/>
      <c r="BC361"/>
      <c r="BD361"/>
      <c r="BE361"/>
      <c r="BF361"/>
      <c r="BG361"/>
      <c r="BH361"/>
      <c r="BI361"/>
      <c r="BJ361"/>
      <c r="BK361"/>
      <c r="BL361"/>
    </row>
    <row r="362" spans="1:64">
      <c r="A362" s="21"/>
      <c r="B362" s="21"/>
      <c r="C362"/>
      <c r="D362"/>
      <c r="E362"/>
      <c r="F362"/>
      <c r="G362"/>
      <c r="H362"/>
      <c r="I362"/>
      <c r="J362"/>
      <c r="K362"/>
      <c r="L362"/>
      <c r="M362"/>
      <c r="N362"/>
      <c r="O362"/>
      <c r="P362"/>
      <c r="Q362"/>
      <c r="R362"/>
      <c r="S362"/>
      <c r="T362"/>
      <c r="U362"/>
      <c r="V362"/>
      <c r="W362"/>
      <c r="X362"/>
      <c r="Y362"/>
      <c r="Z362"/>
      <c r="AA362"/>
      <c r="AB362"/>
      <c r="AC362"/>
      <c r="AD362"/>
      <c r="AE362"/>
      <c r="AF362"/>
      <c r="AG362"/>
      <c r="AH362"/>
      <c r="AI362"/>
      <c r="AJ362"/>
      <c r="AK362"/>
      <c r="AL362"/>
      <c r="AM362"/>
      <c r="AN362"/>
      <c r="AO362"/>
      <c r="AP362"/>
      <c r="AQ362"/>
      <c r="AR362"/>
      <c r="AS362"/>
      <c r="AT362"/>
      <c r="AU362"/>
      <c r="AV362"/>
      <c r="AW362"/>
      <c r="AX362"/>
      <c r="AY362"/>
      <c r="AZ362"/>
      <c r="BA362"/>
      <c r="BB362"/>
      <c r="BC362"/>
      <c r="BD362"/>
      <c r="BE362"/>
      <c r="BF362"/>
      <c r="BG362"/>
      <c r="BH362"/>
      <c r="BI362"/>
      <c r="BJ362"/>
      <c r="BK362"/>
      <c r="BL362"/>
    </row>
    <row r="363" spans="1:64">
      <c r="A363" s="21"/>
      <c r="B363" s="21"/>
      <c r="C363"/>
      <c r="D363"/>
      <c r="E363"/>
      <c r="F363"/>
      <c r="G363"/>
      <c r="H363"/>
      <c r="I363"/>
      <c r="J363"/>
      <c r="K363"/>
      <c r="L363"/>
      <c r="M363"/>
      <c r="N363"/>
      <c r="O363"/>
      <c r="P363"/>
      <c r="Q363"/>
      <c r="R363"/>
      <c r="S363"/>
      <c r="T363"/>
      <c r="U363"/>
      <c r="V363"/>
      <c r="W363"/>
      <c r="X363"/>
      <c r="Y363"/>
      <c r="Z363"/>
      <c r="AA363"/>
      <c r="AB363"/>
      <c r="AC363"/>
      <c r="AD363"/>
      <c r="AE363"/>
      <c r="AF363"/>
      <c r="AG363"/>
      <c r="AH363"/>
      <c r="AI363"/>
      <c r="AJ363"/>
      <c r="AK363"/>
      <c r="AL363"/>
      <c r="AM363"/>
      <c r="AN363"/>
      <c r="AO363"/>
      <c r="AP363"/>
      <c r="AQ363"/>
      <c r="AR363"/>
      <c r="AS363"/>
      <c r="AT363"/>
      <c r="AU363"/>
      <c r="AV363"/>
      <c r="AW363"/>
      <c r="AX363"/>
      <c r="AY363"/>
      <c r="AZ363"/>
      <c r="BA363"/>
      <c r="BB363"/>
      <c r="BC363"/>
      <c r="BD363"/>
      <c r="BE363"/>
      <c r="BF363"/>
      <c r="BG363"/>
      <c r="BH363"/>
      <c r="BI363"/>
      <c r="BJ363"/>
      <c r="BK363"/>
      <c r="BL363"/>
    </row>
    <row r="364" spans="1:64">
      <c r="C364"/>
      <c r="D364"/>
      <c r="E364"/>
      <c r="F364"/>
      <c r="G364"/>
      <c r="H364"/>
      <c r="I364"/>
      <c r="J364"/>
      <c r="K364"/>
      <c r="L364"/>
      <c r="M364"/>
      <c r="N364"/>
      <c r="O364"/>
      <c r="P364"/>
      <c r="Q364"/>
      <c r="R364"/>
      <c r="S364"/>
      <c r="T364"/>
      <c r="U364"/>
      <c r="V364"/>
      <c r="W364"/>
      <c r="X364"/>
      <c r="Y364"/>
      <c r="Z364"/>
      <c r="AA364"/>
      <c r="AB364"/>
      <c r="AC364"/>
      <c r="AD364"/>
      <c r="AE364"/>
      <c r="AF364"/>
      <c r="AG364"/>
      <c r="AH364"/>
      <c r="AI364"/>
      <c r="AJ364"/>
      <c r="AK364"/>
      <c r="AL364"/>
      <c r="AM364"/>
      <c r="AN364"/>
      <c r="AO364"/>
      <c r="AP364"/>
      <c r="AQ364"/>
      <c r="AR364"/>
      <c r="AS364"/>
      <c r="AT364"/>
      <c r="AU364"/>
      <c r="AV364"/>
      <c r="AW364"/>
      <c r="AX364"/>
      <c r="AY364"/>
      <c r="AZ364"/>
      <c r="BA364"/>
      <c r="BB364"/>
      <c r="BC364"/>
      <c r="BD364"/>
      <c r="BE364"/>
      <c r="BF364"/>
      <c r="BG364"/>
      <c r="BH364"/>
      <c r="BI364"/>
      <c r="BJ364"/>
      <c r="BK364"/>
      <c r="BL364"/>
    </row>
    <row r="365" spans="1:64">
      <c r="C365"/>
      <c r="D365"/>
      <c r="E365"/>
      <c r="F365"/>
      <c r="G365"/>
      <c r="H365"/>
      <c r="I365"/>
      <c r="J365"/>
      <c r="K365"/>
      <c r="L365"/>
      <c r="M365"/>
      <c r="N365"/>
      <c r="O365"/>
      <c r="P365"/>
      <c r="Q365"/>
      <c r="R365"/>
      <c r="S365"/>
      <c r="T365"/>
      <c r="U365"/>
      <c r="V365"/>
      <c r="W365"/>
      <c r="X365"/>
      <c r="Y365"/>
      <c r="Z365"/>
      <c r="AA365"/>
      <c r="AB365"/>
      <c r="AC365"/>
      <c r="AD365"/>
      <c r="AE365"/>
      <c r="AF365"/>
      <c r="AG365"/>
      <c r="AH365"/>
      <c r="AI365"/>
      <c r="AJ365"/>
      <c r="AK365"/>
      <c r="AL365"/>
      <c r="AM365"/>
      <c r="AN365"/>
      <c r="AO365"/>
      <c r="AP365"/>
      <c r="AQ365"/>
      <c r="AR365"/>
      <c r="AS365"/>
      <c r="AT365"/>
      <c r="AU365"/>
      <c r="AV365"/>
      <c r="AW365"/>
      <c r="AX365"/>
      <c r="AY365"/>
      <c r="AZ365"/>
      <c r="BA365"/>
      <c r="BB365"/>
      <c r="BC365"/>
      <c r="BD365"/>
      <c r="BE365"/>
      <c r="BF365"/>
      <c r="BG365"/>
      <c r="BH365"/>
      <c r="BI365"/>
      <c r="BJ365"/>
      <c r="BK365"/>
      <c r="BL365"/>
    </row>
    <row r="366" spans="1:64">
      <c r="C366"/>
      <c r="D366"/>
      <c r="E366"/>
      <c r="F366"/>
      <c r="G366"/>
      <c r="H366"/>
      <c r="I366"/>
      <c r="J366"/>
      <c r="K366"/>
      <c r="L366"/>
      <c r="M366"/>
      <c r="N366"/>
      <c r="O366"/>
      <c r="P366"/>
      <c r="Q366"/>
      <c r="R366"/>
      <c r="S366"/>
      <c r="T366"/>
      <c r="U366"/>
      <c r="V366"/>
      <c r="W366"/>
      <c r="X366"/>
      <c r="Y366"/>
      <c r="Z366"/>
      <c r="AA366"/>
      <c r="AB366"/>
      <c r="AC366"/>
      <c r="AD366"/>
      <c r="AE366"/>
      <c r="AF366"/>
      <c r="AG366"/>
      <c r="AH366"/>
      <c r="AI366"/>
      <c r="AJ366"/>
      <c r="AK366"/>
      <c r="AL366"/>
      <c r="AM366"/>
      <c r="AN366"/>
      <c r="AO366"/>
      <c r="AP366"/>
      <c r="AQ366"/>
      <c r="AR366"/>
      <c r="AS366"/>
      <c r="AT366"/>
      <c r="AU366"/>
      <c r="AV366"/>
      <c r="AW366"/>
      <c r="AX366"/>
      <c r="AY366"/>
      <c r="AZ366"/>
      <c r="BA366"/>
      <c r="BB366"/>
      <c r="BC366"/>
      <c r="BD366"/>
      <c r="BE366"/>
      <c r="BF366"/>
      <c r="BG366"/>
      <c r="BH366"/>
      <c r="BI366"/>
      <c r="BJ366"/>
      <c r="BK366"/>
      <c r="BL366"/>
    </row>
    <row r="367" spans="1:64">
      <c r="C367"/>
      <c r="D367"/>
      <c r="E367"/>
      <c r="F367"/>
      <c r="G367"/>
      <c r="H367"/>
      <c r="I367"/>
      <c r="J367"/>
      <c r="K367"/>
      <c r="L367"/>
      <c r="M367"/>
      <c r="N367"/>
      <c r="O367"/>
      <c r="P367"/>
      <c r="Q367"/>
      <c r="R367"/>
      <c r="S367"/>
      <c r="T367"/>
      <c r="U367"/>
      <c r="V367"/>
      <c r="W367"/>
      <c r="X367"/>
      <c r="Y367"/>
      <c r="Z367"/>
      <c r="AA367"/>
      <c r="AB367"/>
      <c r="AC367"/>
      <c r="AD367"/>
      <c r="AE367"/>
      <c r="AF367"/>
      <c r="AG367"/>
      <c r="AH367"/>
      <c r="AI367"/>
      <c r="AJ367"/>
      <c r="AK367"/>
      <c r="AL367"/>
      <c r="AM367"/>
      <c r="AN367"/>
      <c r="AO367"/>
      <c r="AP367"/>
      <c r="AQ367"/>
      <c r="AR367"/>
      <c r="AS367"/>
      <c r="AT367"/>
      <c r="AU367"/>
      <c r="AV367"/>
      <c r="AW367"/>
      <c r="AX367"/>
      <c r="AY367"/>
      <c r="AZ367"/>
      <c r="BA367"/>
      <c r="BB367"/>
      <c r="BC367"/>
      <c r="BD367"/>
      <c r="BE367"/>
      <c r="BF367"/>
      <c r="BG367"/>
      <c r="BH367"/>
      <c r="BI367"/>
      <c r="BJ367"/>
      <c r="BK367"/>
      <c r="BL367"/>
    </row>
    <row r="368" spans="1:64">
      <c r="C368"/>
      <c r="D368"/>
      <c r="E368"/>
      <c r="F368"/>
      <c r="G368"/>
      <c r="H368"/>
      <c r="I368"/>
      <c r="J368"/>
      <c r="K368"/>
      <c r="L368"/>
      <c r="M368"/>
      <c r="N368"/>
      <c r="O368"/>
      <c r="P368"/>
      <c r="Q368"/>
      <c r="R368"/>
      <c r="S368"/>
      <c r="T368"/>
      <c r="U368"/>
      <c r="V368"/>
      <c r="W368"/>
      <c r="X368"/>
      <c r="Y368"/>
      <c r="Z368"/>
      <c r="AA368"/>
      <c r="AB368"/>
      <c r="AC368"/>
      <c r="AD368"/>
      <c r="AE368"/>
      <c r="AF368"/>
      <c r="AG368"/>
      <c r="AH368"/>
      <c r="AI368"/>
      <c r="AJ368"/>
      <c r="AK368"/>
      <c r="AL368"/>
      <c r="AM368"/>
      <c r="AN368"/>
      <c r="AO368"/>
      <c r="AP368"/>
      <c r="AQ368"/>
      <c r="AR368"/>
      <c r="AS368"/>
      <c r="AT368"/>
      <c r="AU368"/>
      <c r="AV368"/>
      <c r="AW368"/>
      <c r="AX368"/>
      <c r="AY368"/>
      <c r="AZ368"/>
      <c r="BA368"/>
      <c r="BB368"/>
      <c r="BC368"/>
      <c r="BD368"/>
      <c r="BE368"/>
      <c r="BF368"/>
      <c r="BG368"/>
      <c r="BH368"/>
      <c r="BI368"/>
      <c r="BJ368"/>
      <c r="BK368"/>
      <c r="BL368"/>
    </row>
    <row r="369" spans="1:64">
      <c r="C369"/>
      <c r="D369"/>
      <c r="E369"/>
      <c r="F369"/>
      <c r="G369"/>
      <c r="H369"/>
      <c r="I369"/>
      <c r="J369"/>
      <c r="K369"/>
      <c r="L369"/>
      <c r="M369"/>
      <c r="N369"/>
      <c r="O369"/>
      <c r="P369"/>
      <c r="Q369"/>
      <c r="R369"/>
      <c r="S369"/>
      <c r="T369"/>
      <c r="U369"/>
      <c r="V369"/>
      <c r="W369"/>
      <c r="X369"/>
      <c r="Y369"/>
      <c r="Z369"/>
      <c r="AA369"/>
      <c r="AB369"/>
      <c r="AC369"/>
      <c r="AD369"/>
      <c r="AE369"/>
      <c r="AF369"/>
      <c r="AG369"/>
      <c r="AH369"/>
      <c r="AI369"/>
      <c r="AJ369"/>
      <c r="AK369"/>
      <c r="AL369"/>
      <c r="AM369"/>
      <c r="AN369"/>
      <c r="AO369"/>
      <c r="AP369"/>
      <c r="AQ369"/>
      <c r="AR369"/>
      <c r="AS369"/>
      <c r="AT369"/>
      <c r="AU369"/>
      <c r="AV369"/>
      <c r="AW369"/>
      <c r="AX369"/>
      <c r="AY369"/>
      <c r="AZ369"/>
      <c r="BA369"/>
      <c r="BB369"/>
      <c r="BC369"/>
      <c r="BD369"/>
      <c r="BE369"/>
      <c r="BF369"/>
      <c r="BG369"/>
      <c r="BH369"/>
      <c r="BI369"/>
      <c r="BJ369"/>
      <c r="BK369"/>
      <c r="BL369"/>
    </row>
    <row r="370" spans="1:64">
      <c r="C370"/>
      <c r="D370"/>
      <c r="E370"/>
      <c r="F370"/>
      <c r="G370"/>
      <c r="H370"/>
      <c r="I370"/>
      <c r="J370"/>
      <c r="K370"/>
      <c r="L370"/>
      <c r="M370"/>
      <c r="N370"/>
      <c r="O370"/>
      <c r="P370"/>
      <c r="Q370"/>
      <c r="R370"/>
      <c r="S370"/>
      <c r="T370"/>
      <c r="U370"/>
      <c r="V370"/>
      <c r="W370"/>
      <c r="X370"/>
      <c r="Y370"/>
      <c r="Z370"/>
      <c r="AA370"/>
      <c r="AB370"/>
      <c r="AC370"/>
      <c r="AD370"/>
      <c r="AE370"/>
      <c r="AF370"/>
      <c r="AG370"/>
      <c r="AH370"/>
      <c r="AI370"/>
      <c r="AJ370"/>
      <c r="AK370"/>
      <c r="AL370"/>
      <c r="AM370"/>
      <c r="AN370"/>
      <c r="AO370"/>
      <c r="AP370"/>
      <c r="AQ370"/>
      <c r="AR370"/>
      <c r="AS370"/>
      <c r="AT370"/>
      <c r="AU370"/>
      <c r="AV370"/>
      <c r="AW370"/>
      <c r="AX370"/>
      <c r="AY370"/>
      <c r="AZ370"/>
      <c r="BA370"/>
      <c r="BB370"/>
      <c r="BC370"/>
      <c r="BD370"/>
      <c r="BE370"/>
      <c r="BF370"/>
      <c r="BG370"/>
      <c r="BH370"/>
      <c r="BI370"/>
      <c r="BJ370"/>
      <c r="BK370"/>
      <c r="BL370"/>
    </row>
    <row r="371" spans="1:64">
      <c r="C371"/>
      <c r="D371"/>
      <c r="E371"/>
      <c r="F371"/>
      <c r="G371"/>
      <c r="H371"/>
      <c r="I371"/>
      <c r="J371"/>
      <c r="K371"/>
      <c r="L371"/>
      <c r="M371"/>
      <c r="N371"/>
      <c r="O371"/>
      <c r="P371"/>
      <c r="Q371"/>
      <c r="R371"/>
      <c r="S371"/>
      <c r="T371"/>
      <c r="U371"/>
      <c r="V371"/>
      <c r="W371"/>
      <c r="X371"/>
      <c r="Y371"/>
      <c r="Z371"/>
      <c r="AA371"/>
      <c r="AB371"/>
      <c r="AC371"/>
      <c r="AD371"/>
      <c r="AE371"/>
      <c r="AF371"/>
      <c r="AG371"/>
      <c r="AH371"/>
      <c r="AI371"/>
      <c r="AJ371"/>
      <c r="AK371"/>
      <c r="AL371"/>
      <c r="AM371"/>
      <c r="AN371"/>
      <c r="AO371"/>
      <c r="AP371"/>
      <c r="AQ371"/>
      <c r="AR371"/>
      <c r="AS371"/>
      <c r="AT371"/>
      <c r="AU371"/>
      <c r="AV371"/>
      <c r="AW371"/>
      <c r="AX371"/>
      <c r="AY371"/>
      <c r="AZ371"/>
      <c r="BA371"/>
      <c r="BB371"/>
      <c r="BC371"/>
      <c r="BD371"/>
      <c r="BE371"/>
      <c r="BF371"/>
      <c r="BG371"/>
      <c r="BH371"/>
      <c r="BI371"/>
      <c r="BJ371"/>
      <c r="BK371"/>
      <c r="BL371"/>
    </row>
    <row r="372" spans="1:64">
      <c r="C372"/>
      <c r="D372"/>
      <c r="E372"/>
      <c r="F372"/>
      <c r="G372"/>
      <c r="H372"/>
      <c r="I372"/>
      <c r="J372"/>
      <c r="K372"/>
      <c r="L372"/>
      <c r="M372"/>
      <c r="N372"/>
      <c r="O372"/>
      <c r="P372"/>
      <c r="Q372"/>
      <c r="R372"/>
      <c r="S372"/>
      <c r="T372"/>
      <c r="U372"/>
      <c r="V372"/>
      <c r="W372"/>
      <c r="X372"/>
      <c r="Y372"/>
      <c r="Z372"/>
      <c r="AA372"/>
      <c r="AB372"/>
      <c r="AC372"/>
      <c r="AD372"/>
      <c r="AE372"/>
      <c r="AF372"/>
      <c r="AG372"/>
      <c r="AH372"/>
      <c r="AI372"/>
      <c r="AJ372"/>
      <c r="AK372"/>
      <c r="AL372"/>
      <c r="AM372"/>
      <c r="AN372"/>
      <c r="AO372"/>
      <c r="AP372"/>
      <c r="AQ372"/>
      <c r="AR372"/>
      <c r="AS372"/>
      <c r="AT372"/>
      <c r="AU372"/>
      <c r="AV372"/>
      <c r="AW372"/>
      <c r="AX372"/>
      <c r="AY372"/>
      <c r="AZ372"/>
      <c r="BA372"/>
      <c r="BB372"/>
      <c r="BC372"/>
      <c r="BD372"/>
      <c r="BE372"/>
      <c r="BF372"/>
      <c r="BG372"/>
      <c r="BH372"/>
      <c r="BI372"/>
      <c r="BJ372"/>
      <c r="BK372"/>
      <c r="BL372"/>
    </row>
    <row r="373" spans="1:64">
      <c r="C373"/>
      <c r="D373"/>
      <c r="E373"/>
      <c r="F373"/>
      <c r="G373"/>
      <c r="H373"/>
      <c r="I373"/>
      <c r="J373"/>
      <c r="K373"/>
      <c r="L373"/>
      <c r="M373"/>
      <c r="N373"/>
      <c r="O373"/>
      <c r="P373"/>
      <c r="Q373"/>
      <c r="R373"/>
      <c r="S373"/>
      <c r="T373"/>
      <c r="U373"/>
      <c r="V373"/>
      <c r="W373"/>
      <c r="X373"/>
      <c r="Y373"/>
      <c r="Z373"/>
      <c r="AA373"/>
      <c r="AB373"/>
      <c r="AC373"/>
      <c r="AD373"/>
      <c r="AE373"/>
      <c r="AF373"/>
      <c r="AG373"/>
      <c r="AH373"/>
      <c r="AI373"/>
      <c r="AJ373"/>
      <c r="AK373"/>
      <c r="AL373"/>
      <c r="AM373"/>
      <c r="AN373"/>
      <c r="AO373"/>
      <c r="AP373"/>
      <c r="AQ373"/>
      <c r="AR373"/>
      <c r="AS373"/>
      <c r="AT373"/>
      <c r="AU373"/>
      <c r="AV373"/>
      <c r="AW373"/>
      <c r="AX373"/>
      <c r="AY373"/>
      <c r="AZ373"/>
      <c r="BA373"/>
      <c r="BB373"/>
      <c r="BC373"/>
      <c r="BD373"/>
      <c r="BE373"/>
      <c r="BF373"/>
      <c r="BG373"/>
      <c r="BH373"/>
      <c r="BI373"/>
      <c r="BJ373"/>
      <c r="BK373"/>
      <c r="BL373"/>
    </row>
    <row r="374" spans="1:64">
      <c r="C374"/>
      <c r="D374"/>
      <c r="E374"/>
      <c r="F374"/>
      <c r="G374"/>
      <c r="H374"/>
      <c r="I374"/>
      <c r="J374"/>
      <c r="K374"/>
      <c r="L374"/>
      <c r="M374"/>
      <c r="N374"/>
      <c r="O374"/>
      <c r="P374"/>
      <c r="Q374"/>
      <c r="R374"/>
      <c r="S374"/>
      <c r="T374"/>
      <c r="U374"/>
      <c r="V374"/>
      <c r="W374"/>
      <c r="X374"/>
      <c r="Y374"/>
      <c r="Z374"/>
      <c r="AA374"/>
      <c r="AB374"/>
      <c r="AC374"/>
      <c r="AD374"/>
      <c r="AE374"/>
      <c r="AF374"/>
      <c r="AG374"/>
      <c r="AH374"/>
      <c r="AI374"/>
      <c r="AJ374"/>
      <c r="AK374"/>
      <c r="AL374"/>
      <c r="AM374"/>
      <c r="AN374"/>
      <c r="AO374"/>
      <c r="AP374"/>
      <c r="AQ374"/>
      <c r="AR374"/>
      <c r="AS374"/>
      <c r="AT374"/>
      <c r="AU374"/>
      <c r="AV374"/>
      <c r="AW374"/>
      <c r="AX374"/>
      <c r="AY374"/>
      <c r="AZ374"/>
      <c r="BA374"/>
      <c r="BB374"/>
      <c r="BC374"/>
      <c r="BD374"/>
      <c r="BE374"/>
      <c r="BF374"/>
      <c r="BG374"/>
      <c r="BH374"/>
      <c r="BI374"/>
      <c r="BJ374"/>
      <c r="BK374"/>
      <c r="BL374"/>
    </row>
    <row r="375" spans="1:64">
      <c r="C375"/>
      <c r="D375"/>
      <c r="E375"/>
      <c r="F375"/>
      <c r="G375"/>
      <c r="H375"/>
      <c r="I375"/>
      <c r="J375"/>
      <c r="K375"/>
      <c r="L375"/>
      <c r="M375"/>
      <c r="N375"/>
      <c r="O375"/>
      <c r="P375"/>
      <c r="Q375"/>
      <c r="R375"/>
      <c r="S375"/>
      <c r="T375"/>
      <c r="U375"/>
      <c r="V375"/>
      <c r="W375"/>
      <c r="X375"/>
      <c r="Y375"/>
      <c r="Z375"/>
      <c r="AA375"/>
      <c r="AB375"/>
      <c r="AC375"/>
      <c r="AD375"/>
      <c r="AE375"/>
      <c r="AF375"/>
      <c r="AG375"/>
      <c r="AH375"/>
      <c r="AI375"/>
      <c r="AJ375"/>
      <c r="AK375"/>
      <c r="AL375"/>
      <c r="AM375"/>
      <c r="AN375"/>
      <c r="AO375"/>
      <c r="AP375"/>
      <c r="AQ375"/>
      <c r="AR375"/>
      <c r="AS375"/>
      <c r="AT375"/>
      <c r="AU375"/>
      <c r="AV375"/>
      <c r="AW375"/>
      <c r="AX375"/>
      <c r="AY375"/>
      <c r="AZ375"/>
      <c r="BA375"/>
      <c r="BB375"/>
      <c r="BC375"/>
      <c r="BD375"/>
      <c r="BE375"/>
      <c r="BF375"/>
      <c r="BG375"/>
      <c r="BH375"/>
      <c r="BI375"/>
      <c r="BJ375"/>
      <c r="BK375"/>
      <c r="BL375"/>
    </row>
    <row r="376" spans="1:64">
      <c r="C376"/>
      <c r="D376"/>
      <c r="E376"/>
      <c r="F376"/>
      <c r="G376"/>
      <c r="H376"/>
      <c r="I376"/>
      <c r="J376"/>
      <c r="K376"/>
      <c r="L376"/>
      <c r="M376"/>
      <c r="N376"/>
      <c r="O376"/>
      <c r="P376"/>
      <c r="Q376"/>
      <c r="R376"/>
      <c r="S376"/>
      <c r="T376"/>
      <c r="U376"/>
      <c r="V376"/>
      <c r="W376"/>
      <c r="X376"/>
      <c r="Y376"/>
      <c r="Z376"/>
      <c r="AA376"/>
      <c r="AB376"/>
      <c r="AC376"/>
      <c r="AD376"/>
      <c r="AE376"/>
      <c r="AF376"/>
      <c r="AG376"/>
      <c r="AH376"/>
      <c r="AI376"/>
      <c r="AJ376"/>
      <c r="AK376"/>
      <c r="AL376"/>
      <c r="AM376"/>
      <c r="AN376"/>
      <c r="AO376"/>
      <c r="AP376"/>
      <c r="AQ376"/>
      <c r="AR376"/>
      <c r="AS376"/>
      <c r="AT376"/>
      <c r="AU376"/>
      <c r="AV376"/>
      <c r="AW376"/>
      <c r="AX376"/>
      <c r="AY376"/>
      <c r="AZ376"/>
      <c r="BA376"/>
      <c r="BB376"/>
      <c r="BC376"/>
      <c r="BD376"/>
      <c r="BE376"/>
      <c r="BF376"/>
      <c r="BG376"/>
      <c r="BH376"/>
      <c r="BI376"/>
      <c r="BJ376"/>
      <c r="BK376"/>
      <c r="BL376"/>
    </row>
    <row r="377" spans="1:64">
      <c r="C377"/>
      <c r="D377"/>
      <c r="E377"/>
      <c r="F377"/>
      <c r="G377"/>
      <c r="H377"/>
      <c r="I377"/>
      <c r="J377"/>
      <c r="K377"/>
      <c r="L377"/>
      <c r="M377"/>
      <c r="N377"/>
      <c r="O377"/>
      <c r="P377"/>
      <c r="Q377"/>
      <c r="R377"/>
      <c r="S377"/>
      <c r="T377"/>
      <c r="U377"/>
      <c r="V377"/>
      <c r="W377"/>
      <c r="X377"/>
      <c r="Y377"/>
      <c r="Z377"/>
      <c r="AA377"/>
      <c r="AB377"/>
      <c r="AC377"/>
      <c r="AD377"/>
      <c r="AE377"/>
      <c r="AF377"/>
      <c r="AG377"/>
      <c r="AH377"/>
      <c r="AI377"/>
      <c r="AJ377"/>
      <c r="AK377"/>
      <c r="AL377"/>
      <c r="AM377"/>
      <c r="AN377"/>
      <c r="AO377"/>
      <c r="AP377"/>
      <c r="AQ377"/>
      <c r="AR377"/>
      <c r="AS377"/>
      <c r="AT377"/>
      <c r="AU377"/>
      <c r="AV377"/>
      <c r="AW377"/>
      <c r="AX377"/>
      <c r="AY377"/>
      <c r="AZ377"/>
      <c r="BA377"/>
      <c r="BB377"/>
      <c r="BC377"/>
      <c r="BD377"/>
      <c r="BE377"/>
      <c r="BF377"/>
      <c r="BG377"/>
      <c r="BH377"/>
      <c r="BI377"/>
      <c r="BJ377"/>
      <c r="BK377"/>
      <c r="BL377"/>
    </row>
    <row r="378" spans="1:64">
      <c r="C378"/>
      <c r="D378"/>
      <c r="E378"/>
      <c r="F378"/>
      <c r="G378"/>
      <c r="H378"/>
      <c r="I378"/>
      <c r="J378"/>
      <c r="K378"/>
      <c r="L378"/>
      <c r="M378"/>
      <c r="N378"/>
      <c r="O378"/>
      <c r="P378"/>
      <c r="Q378"/>
      <c r="R378"/>
      <c r="S378"/>
      <c r="T378"/>
      <c r="U378"/>
      <c r="V378"/>
      <c r="W378"/>
      <c r="X378"/>
      <c r="Y378"/>
      <c r="Z378"/>
      <c r="AA378"/>
      <c r="AB378"/>
      <c r="AC378"/>
      <c r="AD378"/>
      <c r="AE378"/>
      <c r="AF378"/>
      <c r="AG378"/>
      <c r="AH378"/>
      <c r="AI378"/>
      <c r="AJ378"/>
      <c r="AK378"/>
      <c r="AL378"/>
      <c r="AM378"/>
      <c r="AN378"/>
      <c r="AO378"/>
      <c r="AP378"/>
      <c r="AQ378"/>
      <c r="AR378"/>
      <c r="AS378"/>
      <c r="AT378"/>
      <c r="AU378"/>
      <c r="AV378"/>
      <c r="AW378"/>
      <c r="AX378"/>
      <c r="AY378"/>
      <c r="AZ378"/>
      <c r="BA378"/>
      <c r="BB378"/>
      <c r="BC378"/>
      <c r="BD378"/>
      <c r="BE378"/>
      <c r="BF378"/>
      <c r="BG378"/>
      <c r="BH378"/>
      <c r="BI378"/>
      <c r="BJ378"/>
      <c r="BK378"/>
      <c r="BL378"/>
    </row>
    <row r="379" spans="1:64">
      <c r="C379"/>
      <c r="D379"/>
      <c r="E379"/>
      <c r="F379"/>
      <c r="G379"/>
      <c r="H379"/>
      <c r="I379"/>
      <c r="J379"/>
      <c r="K379"/>
      <c r="L379"/>
      <c r="M379"/>
      <c r="N379"/>
      <c r="O379"/>
      <c r="P379"/>
      <c r="Q379"/>
      <c r="R379"/>
      <c r="S379"/>
      <c r="T379"/>
      <c r="U379"/>
      <c r="V379"/>
      <c r="W379"/>
      <c r="X379"/>
      <c r="Y379"/>
      <c r="Z379"/>
      <c r="AA379"/>
      <c r="AB379"/>
      <c r="AC379"/>
      <c r="AD379"/>
      <c r="AE379"/>
      <c r="AF379"/>
      <c r="AG379"/>
      <c r="AH379"/>
      <c r="AI379"/>
      <c r="AJ379"/>
      <c r="AK379"/>
      <c r="AL379"/>
      <c r="AM379"/>
      <c r="AN379"/>
      <c r="AO379"/>
      <c r="AP379"/>
      <c r="AQ379"/>
      <c r="AR379"/>
      <c r="AS379"/>
      <c r="AT379"/>
      <c r="AU379"/>
      <c r="AV379"/>
      <c r="AW379"/>
      <c r="AX379"/>
      <c r="AY379"/>
      <c r="AZ379"/>
      <c r="BA379"/>
      <c r="BB379"/>
      <c r="BC379"/>
      <c r="BD379"/>
      <c r="BE379"/>
      <c r="BF379"/>
      <c r="BG379"/>
      <c r="BH379"/>
      <c r="BI379"/>
      <c r="BJ379"/>
      <c r="BK379"/>
      <c r="BL379"/>
    </row>
    <row r="380" spans="1:64">
      <c r="C380"/>
      <c r="D380"/>
      <c r="E380"/>
      <c r="F380"/>
      <c r="G380"/>
      <c r="H380"/>
      <c r="I380"/>
      <c r="J380"/>
      <c r="K380"/>
      <c r="L380"/>
      <c r="M380"/>
      <c r="N380"/>
      <c r="O380"/>
      <c r="P380"/>
      <c r="Q380"/>
      <c r="R380"/>
      <c r="S380"/>
      <c r="T380"/>
      <c r="U380"/>
      <c r="V380"/>
      <c r="W380"/>
      <c r="X380"/>
      <c r="Y380"/>
      <c r="Z380"/>
      <c r="AA380"/>
      <c r="AB380"/>
      <c r="AC380"/>
      <c r="AD380"/>
      <c r="AE380"/>
      <c r="AF380"/>
      <c r="AG380"/>
      <c r="AH380"/>
      <c r="AI380"/>
      <c r="AJ380"/>
      <c r="AK380"/>
      <c r="AL380"/>
      <c r="AM380"/>
      <c r="AN380"/>
      <c r="AO380"/>
      <c r="AP380"/>
      <c r="AQ380"/>
      <c r="AR380"/>
      <c r="AS380"/>
      <c r="AT380"/>
      <c r="AU380"/>
      <c r="AV380"/>
      <c r="AW380"/>
      <c r="AX380"/>
      <c r="AY380"/>
      <c r="AZ380"/>
      <c r="BA380"/>
      <c r="BB380"/>
      <c r="BC380"/>
      <c r="BD380"/>
      <c r="BE380"/>
      <c r="BF380"/>
      <c r="BG380"/>
      <c r="BH380"/>
      <c r="BI380"/>
      <c r="BJ380"/>
      <c r="BK380"/>
      <c r="BL380"/>
    </row>
    <row r="381" spans="1:64">
      <c r="A381" s="21"/>
      <c r="B381" s="21"/>
      <c r="C381"/>
      <c r="D381"/>
      <c r="E381"/>
      <c r="F381"/>
      <c r="G381"/>
      <c r="H381"/>
      <c r="I381"/>
      <c r="J381"/>
      <c r="K381"/>
      <c r="L381"/>
      <c r="M381"/>
      <c r="N381"/>
      <c r="O381"/>
      <c r="P381"/>
      <c r="Q381"/>
      <c r="R381"/>
      <c r="S381"/>
      <c r="T381"/>
      <c r="U381"/>
      <c r="V381"/>
      <c r="W381"/>
      <c r="X381"/>
      <c r="Y381"/>
      <c r="Z381"/>
      <c r="AA381"/>
      <c r="AB381"/>
      <c r="AC381"/>
      <c r="AD381"/>
      <c r="AE381"/>
      <c r="AF381"/>
      <c r="AG381"/>
      <c r="AH381"/>
      <c r="AI381"/>
      <c r="AJ381"/>
      <c r="AK381"/>
      <c r="AL381"/>
      <c r="AM381"/>
      <c r="AN381"/>
      <c r="AO381"/>
      <c r="AP381"/>
      <c r="AQ381"/>
      <c r="AR381"/>
      <c r="AS381"/>
      <c r="AT381"/>
      <c r="AU381"/>
      <c r="AV381"/>
      <c r="AW381"/>
      <c r="AX381"/>
      <c r="AY381"/>
      <c r="AZ381"/>
      <c r="BA381"/>
      <c r="BB381"/>
      <c r="BC381"/>
      <c r="BD381"/>
      <c r="BE381"/>
      <c r="BF381"/>
      <c r="BG381"/>
      <c r="BH381"/>
      <c r="BI381"/>
      <c r="BJ381"/>
      <c r="BK381"/>
      <c r="BL381"/>
    </row>
    <row r="382" spans="1:64">
      <c r="A382" s="21"/>
      <c r="B382" s="21"/>
      <c r="C382"/>
      <c r="D382"/>
      <c r="E382"/>
      <c r="F382"/>
      <c r="G382"/>
      <c r="H382"/>
      <c r="I382"/>
      <c r="J382"/>
      <c r="K382"/>
      <c r="L382"/>
      <c r="M382"/>
      <c r="N382"/>
      <c r="O382"/>
      <c r="P382"/>
      <c r="Q382"/>
      <c r="R382"/>
      <c r="S382"/>
      <c r="T382"/>
      <c r="U382"/>
      <c r="V382"/>
      <c r="W382"/>
      <c r="X382"/>
      <c r="Y382"/>
      <c r="Z382"/>
      <c r="AA382"/>
      <c r="AB382"/>
      <c r="AC382"/>
      <c r="AD382"/>
      <c r="AE382"/>
      <c r="AF382"/>
      <c r="AG382"/>
      <c r="AH382"/>
      <c r="AI382"/>
      <c r="AJ382"/>
      <c r="AK382"/>
      <c r="AL382"/>
      <c r="AM382"/>
      <c r="AN382"/>
      <c r="AO382"/>
      <c r="AP382"/>
      <c r="AQ382"/>
      <c r="AR382"/>
      <c r="AS382"/>
      <c r="AT382"/>
      <c r="AU382"/>
      <c r="AV382"/>
      <c r="AW382"/>
      <c r="AX382"/>
      <c r="AY382"/>
      <c r="AZ382"/>
      <c r="BA382"/>
      <c r="BB382"/>
      <c r="BC382"/>
      <c r="BD382"/>
      <c r="BE382"/>
      <c r="BF382"/>
      <c r="BG382"/>
      <c r="BH382"/>
      <c r="BI382"/>
      <c r="BJ382"/>
      <c r="BK382"/>
      <c r="BL382"/>
    </row>
    <row r="383" spans="1:64">
      <c r="C383"/>
      <c r="D383"/>
      <c r="E383"/>
      <c r="F383"/>
      <c r="G383"/>
      <c r="H383"/>
      <c r="I383"/>
      <c r="J383"/>
      <c r="K383"/>
      <c r="L383"/>
      <c r="M383"/>
      <c r="N383"/>
      <c r="O383"/>
      <c r="P383"/>
      <c r="Q383"/>
      <c r="R383"/>
      <c r="S383"/>
      <c r="T383"/>
      <c r="U383"/>
      <c r="V383"/>
      <c r="W383"/>
      <c r="X383"/>
      <c r="Y383"/>
      <c r="Z383"/>
      <c r="AA383"/>
      <c r="AB383"/>
      <c r="AC383"/>
      <c r="AD383"/>
      <c r="AE383"/>
      <c r="AF383"/>
      <c r="AG383"/>
      <c r="AH383"/>
      <c r="AI383"/>
      <c r="AJ383"/>
      <c r="AK383"/>
      <c r="AL383"/>
      <c r="AM383"/>
      <c r="AN383"/>
      <c r="AO383"/>
      <c r="AP383"/>
      <c r="AQ383"/>
      <c r="AR383"/>
      <c r="AS383"/>
      <c r="AT383"/>
      <c r="AU383"/>
      <c r="AV383"/>
      <c r="AW383"/>
      <c r="AX383"/>
      <c r="AY383"/>
      <c r="AZ383"/>
      <c r="BA383"/>
      <c r="BB383"/>
      <c r="BC383"/>
      <c r="BD383"/>
      <c r="BE383"/>
      <c r="BF383"/>
      <c r="BG383"/>
      <c r="BH383"/>
      <c r="BI383"/>
      <c r="BJ383"/>
      <c r="BK383"/>
      <c r="BL383"/>
    </row>
    <row r="384" spans="1:64">
      <c r="C384"/>
      <c r="D384"/>
      <c r="E384"/>
      <c r="F384"/>
      <c r="G384"/>
      <c r="H384"/>
      <c r="I384"/>
      <c r="J384"/>
      <c r="K384"/>
      <c r="L384"/>
      <c r="M384"/>
      <c r="N384"/>
      <c r="O384"/>
      <c r="P384"/>
      <c r="Q384"/>
      <c r="R384"/>
      <c r="S384"/>
      <c r="T384"/>
      <c r="U384"/>
      <c r="V384"/>
      <c r="W384"/>
      <c r="X384"/>
      <c r="Y384"/>
      <c r="Z384"/>
      <c r="AA384"/>
      <c r="AB384"/>
      <c r="AC384"/>
      <c r="AD384"/>
      <c r="AE384"/>
      <c r="AF384"/>
      <c r="AG384"/>
      <c r="AH384"/>
      <c r="AI384"/>
      <c r="AJ384"/>
      <c r="AK384"/>
      <c r="AL384"/>
      <c r="AM384"/>
      <c r="AN384"/>
      <c r="AO384"/>
      <c r="AP384"/>
      <c r="AQ384"/>
      <c r="AR384"/>
      <c r="AS384"/>
      <c r="AT384"/>
      <c r="AU384"/>
      <c r="AV384"/>
      <c r="AW384"/>
      <c r="AX384"/>
      <c r="AY384"/>
      <c r="AZ384"/>
      <c r="BA384"/>
      <c r="BB384"/>
      <c r="BC384"/>
      <c r="BD384"/>
      <c r="BE384"/>
      <c r="BF384"/>
      <c r="BG384"/>
      <c r="BH384"/>
      <c r="BI384"/>
      <c r="BJ384"/>
      <c r="BK384"/>
      <c r="BL384"/>
    </row>
    <row r="385" spans="1:64">
      <c r="C385"/>
      <c r="D385"/>
      <c r="E385"/>
      <c r="F385"/>
      <c r="G385"/>
      <c r="H385"/>
      <c r="I385"/>
      <c r="J385"/>
      <c r="K385"/>
      <c r="L385"/>
      <c r="M385"/>
      <c r="N385"/>
      <c r="O385"/>
      <c r="P385"/>
      <c r="Q385"/>
      <c r="R385"/>
      <c r="S385"/>
      <c r="T385"/>
      <c r="U385"/>
      <c r="V385"/>
      <c r="W385"/>
      <c r="X385"/>
      <c r="Y385"/>
      <c r="Z385"/>
      <c r="AA385"/>
      <c r="AB385"/>
      <c r="AC385"/>
      <c r="AD385"/>
      <c r="AE385"/>
      <c r="AF385"/>
      <c r="AG385"/>
      <c r="AH385"/>
      <c r="AI385"/>
      <c r="AJ385"/>
      <c r="AK385"/>
      <c r="AL385"/>
      <c r="AM385"/>
      <c r="AN385"/>
      <c r="AO385"/>
      <c r="AP385"/>
      <c r="AQ385"/>
      <c r="AR385"/>
      <c r="AS385"/>
      <c r="AT385"/>
      <c r="AU385"/>
      <c r="AV385"/>
      <c r="AW385"/>
      <c r="AX385"/>
      <c r="AY385"/>
      <c r="AZ385"/>
      <c r="BA385"/>
      <c r="BB385"/>
      <c r="BC385"/>
      <c r="BD385"/>
      <c r="BE385"/>
      <c r="BF385"/>
      <c r="BG385"/>
      <c r="BH385"/>
      <c r="BI385"/>
      <c r="BJ385"/>
      <c r="BK385"/>
      <c r="BL385"/>
    </row>
    <row r="386" spans="1:64">
      <c r="C386"/>
      <c r="D386"/>
      <c r="E386"/>
      <c r="F386"/>
      <c r="G386"/>
      <c r="H386"/>
      <c r="I386"/>
      <c r="J386"/>
      <c r="K386"/>
      <c r="L386"/>
      <c r="M386"/>
      <c r="N386"/>
      <c r="O386"/>
      <c r="P386"/>
      <c r="Q386"/>
      <c r="R386"/>
      <c r="S386"/>
      <c r="T386"/>
      <c r="U386"/>
      <c r="V386"/>
      <c r="W386"/>
      <c r="X386"/>
      <c r="Y386"/>
      <c r="Z386"/>
      <c r="AA386"/>
      <c r="AB386"/>
      <c r="AC386"/>
      <c r="AD386"/>
      <c r="AE386"/>
      <c r="AF386"/>
      <c r="AG386"/>
      <c r="AH386"/>
      <c r="AI386"/>
      <c r="AJ386"/>
      <c r="AK386"/>
      <c r="AL386"/>
      <c r="AM386"/>
      <c r="AN386"/>
      <c r="AO386"/>
      <c r="AP386"/>
      <c r="AQ386"/>
      <c r="AR386"/>
      <c r="AS386"/>
      <c r="AT386"/>
      <c r="AU386"/>
      <c r="AV386"/>
      <c r="AW386"/>
      <c r="AX386"/>
      <c r="AY386"/>
      <c r="AZ386"/>
      <c r="BA386"/>
      <c r="BB386"/>
      <c r="BC386"/>
      <c r="BD386"/>
      <c r="BE386"/>
      <c r="BF386"/>
      <c r="BG386"/>
      <c r="BH386"/>
      <c r="BI386"/>
      <c r="BJ386"/>
      <c r="BK386"/>
      <c r="BL386"/>
    </row>
    <row r="387" spans="1:64">
      <c r="C387"/>
      <c r="D387"/>
      <c r="E387"/>
      <c r="F387"/>
      <c r="G387"/>
      <c r="H387"/>
      <c r="I387"/>
      <c r="J387"/>
      <c r="K387"/>
      <c r="L387"/>
      <c r="M387"/>
      <c r="N387"/>
      <c r="O387"/>
      <c r="P387"/>
      <c r="Q387"/>
      <c r="R387"/>
      <c r="S387"/>
      <c r="T387"/>
      <c r="U387"/>
      <c r="V387"/>
      <c r="W387"/>
      <c r="X387"/>
      <c r="Y387"/>
      <c r="Z387"/>
      <c r="AA387"/>
      <c r="AB387"/>
      <c r="AC387"/>
      <c r="AD387"/>
      <c r="AE387"/>
      <c r="AF387"/>
      <c r="AG387"/>
      <c r="AH387"/>
      <c r="AI387"/>
      <c r="AJ387"/>
      <c r="AK387"/>
      <c r="AL387"/>
      <c r="AM387"/>
      <c r="AN387"/>
      <c r="AO387"/>
      <c r="AP387"/>
      <c r="AQ387"/>
      <c r="AR387"/>
      <c r="AS387"/>
      <c r="AT387"/>
      <c r="AU387"/>
      <c r="AV387"/>
      <c r="AW387"/>
      <c r="AX387"/>
      <c r="AY387"/>
      <c r="AZ387"/>
      <c r="BA387"/>
      <c r="BB387"/>
      <c r="BC387"/>
      <c r="BD387"/>
      <c r="BE387"/>
      <c r="BF387"/>
      <c r="BG387"/>
      <c r="BH387"/>
      <c r="BI387"/>
      <c r="BJ387"/>
      <c r="BK387"/>
      <c r="BL387"/>
    </row>
    <row r="388" spans="1:64">
      <c r="C388"/>
      <c r="D388"/>
      <c r="E388"/>
      <c r="F388"/>
      <c r="G388"/>
      <c r="H388"/>
      <c r="I388"/>
      <c r="J388"/>
      <c r="K388"/>
      <c r="L388"/>
      <c r="M388"/>
      <c r="N388"/>
      <c r="O388"/>
      <c r="P388"/>
      <c r="Q388"/>
      <c r="R388"/>
      <c r="S388"/>
      <c r="T388"/>
      <c r="U388"/>
      <c r="V388"/>
      <c r="W388"/>
      <c r="X388"/>
      <c r="Y388"/>
      <c r="Z388"/>
      <c r="AA388"/>
      <c r="AB388"/>
      <c r="AC388"/>
      <c r="AD388"/>
      <c r="AE388"/>
      <c r="AF388"/>
      <c r="AG388"/>
      <c r="AH388"/>
      <c r="AI388"/>
      <c r="AJ388"/>
      <c r="AK388"/>
      <c r="AL388"/>
      <c r="AM388"/>
      <c r="AN388"/>
      <c r="AO388"/>
      <c r="AP388"/>
      <c r="AQ388"/>
      <c r="AR388"/>
      <c r="AS388"/>
      <c r="AT388"/>
      <c r="AU388"/>
      <c r="AV388"/>
      <c r="AW388"/>
      <c r="AX388"/>
      <c r="AY388"/>
      <c r="AZ388"/>
      <c r="BA388"/>
      <c r="BB388"/>
      <c r="BC388"/>
      <c r="BD388"/>
      <c r="BE388"/>
      <c r="BF388"/>
      <c r="BG388"/>
      <c r="BH388"/>
      <c r="BI388"/>
      <c r="BJ388"/>
      <c r="BK388"/>
      <c r="BL388"/>
    </row>
    <row r="389" spans="1:64">
      <c r="C389"/>
      <c r="D389"/>
      <c r="E389"/>
      <c r="F389"/>
      <c r="G389"/>
      <c r="H389"/>
      <c r="I389"/>
      <c r="J389"/>
      <c r="K389"/>
      <c r="L389"/>
      <c r="M389"/>
      <c r="N389"/>
      <c r="O389"/>
      <c r="P389"/>
      <c r="Q389"/>
      <c r="R389"/>
      <c r="S389"/>
      <c r="T389"/>
      <c r="U389"/>
      <c r="V389"/>
      <c r="W389"/>
      <c r="X389"/>
      <c r="Y389"/>
      <c r="Z389"/>
      <c r="AA389"/>
      <c r="AB389"/>
      <c r="AC389"/>
      <c r="AD389"/>
      <c r="AE389"/>
      <c r="AF389"/>
      <c r="AG389"/>
      <c r="AH389"/>
      <c r="AI389"/>
      <c r="AJ389"/>
      <c r="AK389"/>
      <c r="AL389"/>
      <c r="AM389"/>
      <c r="AN389"/>
      <c r="AO389"/>
      <c r="AP389"/>
      <c r="AQ389"/>
      <c r="AR389"/>
      <c r="AS389"/>
      <c r="AT389"/>
      <c r="AU389"/>
      <c r="AV389"/>
      <c r="AW389"/>
      <c r="AX389"/>
      <c r="AY389"/>
      <c r="AZ389"/>
      <c r="BA389"/>
      <c r="BB389"/>
      <c r="BC389"/>
      <c r="BD389"/>
      <c r="BE389"/>
      <c r="BF389"/>
      <c r="BG389"/>
      <c r="BH389"/>
      <c r="BI389"/>
      <c r="BJ389"/>
      <c r="BK389"/>
      <c r="BL389"/>
    </row>
    <row r="390" spans="1:64">
      <c r="C390"/>
      <c r="D390"/>
      <c r="E390"/>
      <c r="F390"/>
      <c r="G390"/>
      <c r="H390"/>
      <c r="I390"/>
      <c r="J390"/>
      <c r="K390"/>
      <c r="L390"/>
      <c r="M390"/>
      <c r="N390"/>
      <c r="O390"/>
      <c r="P390"/>
      <c r="Q390"/>
      <c r="R390"/>
      <c r="S390"/>
      <c r="T390"/>
      <c r="U390"/>
      <c r="V390"/>
      <c r="W390"/>
      <c r="X390"/>
      <c r="Y390"/>
      <c r="Z390"/>
      <c r="AA390"/>
      <c r="AB390"/>
      <c r="AC390"/>
      <c r="AD390"/>
      <c r="AE390"/>
      <c r="AF390"/>
      <c r="AG390"/>
      <c r="AH390"/>
      <c r="AI390"/>
      <c r="AJ390"/>
      <c r="AK390"/>
      <c r="AL390"/>
      <c r="AM390"/>
      <c r="AN390"/>
      <c r="AO390"/>
      <c r="AP390"/>
      <c r="AQ390"/>
      <c r="AR390"/>
      <c r="AS390"/>
      <c r="AT390"/>
      <c r="AU390"/>
      <c r="AV390"/>
      <c r="AW390"/>
      <c r="AX390"/>
      <c r="AY390"/>
      <c r="AZ390"/>
      <c r="BA390"/>
      <c r="BB390"/>
      <c r="BC390"/>
      <c r="BD390"/>
      <c r="BE390"/>
      <c r="BF390"/>
      <c r="BG390"/>
      <c r="BH390"/>
      <c r="BI390"/>
      <c r="BJ390"/>
      <c r="BK390"/>
      <c r="BL390"/>
    </row>
    <row r="391" spans="1:64">
      <c r="C391"/>
      <c r="D391"/>
      <c r="E391"/>
      <c r="F391"/>
      <c r="G391"/>
      <c r="H391"/>
      <c r="I391"/>
      <c r="J391"/>
      <c r="K391"/>
      <c r="L391"/>
      <c r="M391"/>
      <c r="N391"/>
      <c r="O391"/>
      <c r="P391"/>
      <c r="Q391"/>
      <c r="R391"/>
      <c r="S391"/>
      <c r="T391"/>
      <c r="U391"/>
      <c r="V391"/>
      <c r="W391"/>
      <c r="X391"/>
      <c r="Y391"/>
      <c r="Z391"/>
      <c r="AA391"/>
      <c r="AB391"/>
      <c r="AC391"/>
      <c r="AD391"/>
      <c r="AE391"/>
      <c r="AF391"/>
      <c r="AG391"/>
      <c r="AH391"/>
      <c r="AI391"/>
      <c r="AJ391"/>
      <c r="AK391"/>
      <c r="AL391"/>
      <c r="AM391"/>
      <c r="AN391"/>
      <c r="AO391"/>
      <c r="AP391"/>
      <c r="AQ391"/>
      <c r="AR391"/>
      <c r="AS391"/>
      <c r="AT391"/>
      <c r="AU391"/>
      <c r="AV391"/>
      <c r="AW391"/>
      <c r="AX391"/>
      <c r="AY391"/>
      <c r="AZ391"/>
      <c r="BA391"/>
      <c r="BB391"/>
      <c r="BC391"/>
      <c r="BD391"/>
      <c r="BE391"/>
      <c r="BF391"/>
      <c r="BG391"/>
      <c r="BH391"/>
      <c r="BI391"/>
      <c r="BJ391"/>
      <c r="BK391"/>
      <c r="BL391"/>
    </row>
    <row r="392" spans="1:64">
      <c r="C392"/>
      <c r="D392"/>
      <c r="E392"/>
      <c r="F392"/>
      <c r="G392"/>
      <c r="H392"/>
      <c r="I392"/>
      <c r="J392"/>
      <c r="K392"/>
      <c r="L392"/>
      <c r="M392"/>
      <c r="N392"/>
      <c r="O392"/>
      <c r="P392"/>
      <c r="Q392"/>
      <c r="R392"/>
      <c r="S392"/>
      <c r="T392"/>
      <c r="U392"/>
      <c r="V392"/>
      <c r="W392"/>
      <c r="X392"/>
      <c r="Y392"/>
      <c r="Z392"/>
      <c r="AA392"/>
      <c r="AB392"/>
      <c r="AC392"/>
      <c r="AD392"/>
      <c r="AE392"/>
      <c r="AF392"/>
      <c r="AG392"/>
      <c r="AH392"/>
      <c r="AI392"/>
      <c r="AJ392"/>
      <c r="AK392"/>
      <c r="AL392"/>
      <c r="AM392"/>
      <c r="AN392"/>
      <c r="AO392"/>
      <c r="AP392"/>
      <c r="AQ392"/>
      <c r="AR392"/>
      <c r="AS392"/>
      <c r="AT392"/>
      <c r="AU392"/>
      <c r="AV392"/>
      <c r="AW392"/>
      <c r="AX392"/>
      <c r="AY392"/>
      <c r="AZ392"/>
      <c r="BA392"/>
      <c r="BB392"/>
      <c r="BC392"/>
      <c r="BD392"/>
      <c r="BE392"/>
      <c r="BF392"/>
      <c r="BG392"/>
      <c r="BH392"/>
      <c r="BI392"/>
      <c r="BJ392"/>
      <c r="BK392"/>
      <c r="BL392"/>
    </row>
    <row r="393" spans="1:64">
      <c r="C393"/>
      <c r="D393"/>
      <c r="E393"/>
      <c r="F393"/>
      <c r="G393"/>
      <c r="H393"/>
      <c r="I393"/>
      <c r="J393"/>
      <c r="K393"/>
      <c r="L393"/>
      <c r="M393"/>
      <c r="N393"/>
      <c r="O393"/>
      <c r="P393"/>
      <c r="Q393"/>
      <c r="R393"/>
      <c r="S393"/>
      <c r="T393"/>
      <c r="U393"/>
      <c r="V393"/>
      <c r="W393"/>
      <c r="X393"/>
      <c r="Y393"/>
      <c r="Z393"/>
      <c r="AA393"/>
      <c r="AB393"/>
      <c r="AC393"/>
      <c r="AD393"/>
      <c r="AE393"/>
      <c r="AF393"/>
      <c r="AG393"/>
      <c r="AH393"/>
      <c r="AI393"/>
      <c r="AJ393"/>
      <c r="AK393"/>
      <c r="AL393"/>
      <c r="AM393"/>
      <c r="AN393"/>
      <c r="AO393"/>
      <c r="AP393"/>
      <c r="AQ393"/>
      <c r="AR393"/>
      <c r="AS393"/>
      <c r="AT393"/>
      <c r="AU393"/>
      <c r="AV393"/>
      <c r="AW393"/>
      <c r="AX393"/>
      <c r="AY393"/>
      <c r="AZ393"/>
      <c r="BA393"/>
      <c r="BB393"/>
      <c r="BC393"/>
      <c r="BD393"/>
      <c r="BE393"/>
      <c r="BF393"/>
      <c r="BG393"/>
      <c r="BH393"/>
      <c r="BI393"/>
      <c r="BJ393"/>
      <c r="BK393"/>
      <c r="BL393"/>
    </row>
    <row r="394" spans="1:64">
      <c r="C394"/>
      <c r="D394"/>
      <c r="E394"/>
      <c r="F394"/>
      <c r="G394"/>
      <c r="H394"/>
      <c r="I394"/>
      <c r="J394"/>
      <c r="K394"/>
      <c r="L394"/>
      <c r="M394"/>
      <c r="N394"/>
      <c r="O394"/>
      <c r="P394"/>
      <c r="Q394"/>
      <c r="R394"/>
      <c r="S394"/>
      <c r="T394"/>
      <c r="U394"/>
      <c r="V394"/>
      <c r="W394"/>
      <c r="X394"/>
      <c r="Y394"/>
      <c r="Z394"/>
      <c r="AA394"/>
      <c r="AB394"/>
      <c r="AC394"/>
      <c r="AD394"/>
      <c r="AE394"/>
      <c r="AF394"/>
      <c r="AG394"/>
      <c r="AH394"/>
      <c r="AI394"/>
      <c r="AJ394"/>
      <c r="AK394"/>
      <c r="AL394"/>
      <c r="AM394"/>
      <c r="AN394"/>
      <c r="AO394"/>
      <c r="AP394"/>
      <c r="AQ394"/>
      <c r="AR394"/>
      <c r="AS394"/>
      <c r="AT394"/>
      <c r="AU394"/>
      <c r="AV394"/>
      <c r="AW394"/>
      <c r="AX394"/>
      <c r="AY394"/>
      <c r="AZ394"/>
      <c r="BA394"/>
      <c r="BB394"/>
      <c r="BC394"/>
      <c r="BD394"/>
      <c r="BE394"/>
      <c r="BF394"/>
      <c r="BG394"/>
      <c r="BH394"/>
      <c r="BI394"/>
      <c r="BJ394"/>
      <c r="BK394"/>
      <c r="BL394"/>
    </row>
    <row r="395" spans="1:64">
      <c r="C395"/>
      <c r="D395"/>
      <c r="E395"/>
      <c r="F395"/>
      <c r="G395"/>
      <c r="H395"/>
      <c r="I395"/>
      <c r="J395"/>
      <c r="K395"/>
      <c r="L395"/>
      <c r="M395"/>
      <c r="N395"/>
      <c r="O395"/>
      <c r="P395"/>
      <c r="Q395"/>
      <c r="R395"/>
      <c r="S395"/>
      <c r="T395"/>
      <c r="U395"/>
      <c r="V395"/>
      <c r="W395"/>
      <c r="X395"/>
      <c r="Y395"/>
      <c r="Z395"/>
      <c r="AA395"/>
      <c r="AB395"/>
      <c r="AC395"/>
      <c r="AD395"/>
      <c r="AE395"/>
      <c r="AF395"/>
      <c r="AG395"/>
      <c r="AH395"/>
      <c r="AI395"/>
      <c r="AJ395"/>
      <c r="AK395"/>
      <c r="AL395"/>
      <c r="AM395"/>
      <c r="AN395"/>
      <c r="AO395"/>
      <c r="AP395"/>
      <c r="AQ395"/>
      <c r="AR395"/>
      <c r="AS395"/>
      <c r="AT395"/>
      <c r="AU395"/>
      <c r="AV395"/>
      <c r="AW395"/>
      <c r="AX395"/>
      <c r="AY395"/>
      <c r="AZ395"/>
      <c r="BA395"/>
      <c r="BB395"/>
      <c r="BC395"/>
      <c r="BD395"/>
      <c r="BE395"/>
      <c r="BF395"/>
      <c r="BG395"/>
      <c r="BH395"/>
      <c r="BI395"/>
      <c r="BJ395"/>
      <c r="BK395"/>
      <c r="BL395"/>
    </row>
    <row r="396" spans="1:64">
      <c r="C396"/>
      <c r="D396"/>
      <c r="E396"/>
      <c r="F396"/>
      <c r="G396"/>
      <c r="H396"/>
      <c r="I396"/>
      <c r="J396"/>
      <c r="K396"/>
      <c r="L396"/>
      <c r="M396"/>
      <c r="N396"/>
      <c r="O396"/>
      <c r="P396"/>
      <c r="Q396"/>
      <c r="R396"/>
      <c r="S396"/>
      <c r="T396"/>
      <c r="U396"/>
      <c r="V396"/>
      <c r="W396"/>
      <c r="X396"/>
      <c r="Y396"/>
      <c r="Z396"/>
      <c r="AA396"/>
      <c r="AB396"/>
      <c r="AC396"/>
      <c r="AD396"/>
      <c r="AE396"/>
      <c r="AF396"/>
      <c r="AG396"/>
      <c r="AH396"/>
      <c r="AI396"/>
      <c r="AJ396"/>
      <c r="AK396"/>
      <c r="AL396"/>
      <c r="AM396"/>
      <c r="AN396"/>
      <c r="AO396"/>
      <c r="AP396"/>
      <c r="AQ396"/>
      <c r="AR396"/>
      <c r="AS396"/>
      <c r="AT396"/>
      <c r="AU396"/>
      <c r="AV396"/>
      <c r="AW396"/>
      <c r="AX396"/>
      <c r="AY396"/>
      <c r="AZ396"/>
      <c r="BA396"/>
      <c r="BB396"/>
      <c r="BC396"/>
      <c r="BD396"/>
      <c r="BE396"/>
      <c r="BF396"/>
      <c r="BG396"/>
      <c r="BH396"/>
      <c r="BI396"/>
      <c r="BJ396"/>
      <c r="BK396"/>
      <c r="BL396"/>
    </row>
    <row r="397" spans="1:64">
      <c r="C397"/>
      <c r="D397"/>
      <c r="E397"/>
      <c r="F397"/>
      <c r="G397"/>
      <c r="H397"/>
      <c r="I397"/>
      <c r="J397"/>
      <c r="K397"/>
      <c r="L397"/>
      <c r="M397"/>
      <c r="N397"/>
      <c r="O397"/>
      <c r="P397"/>
      <c r="Q397"/>
      <c r="R397"/>
      <c r="S397"/>
      <c r="T397"/>
      <c r="U397"/>
      <c r="V397"/>
      <c r="W397"/>
      <c r="X397"/>
      <c r="Y397"/>
      <c r="Z397"/>
      <c r="AA397"/>
      <c r="AB397"/>
      <c r="AC397"/>
      <c r="AD397"/>
      <c r="AE397"/>
      <c r="AF397"/>
      <c r="AG397"/>
      <c r="AH397"/>
      <c r="AI397"/>
      <c r="AJ397"/>
      <c r="AK397"/>
      <c r="AL397"/>
      <c r="AM397"/>
      <c r="AN397"/>
      <c r="AO397"/>
      <c r="AP397"/>
      <c r="AQ397"/>
      <c r="AR397"/>
      <c r="AS397"/>
      <c r="AT397"/>
      <c r="AU397"/>
      <c r="AV397"/>
      <c r="AW397"/>
      <c r="AX397"/>
      <c r="AY397"/>
      <c r="AZ397"/>
      <c r="BA397"/>
      <c r="BB397"/>
      <c r="BC397"/>
      <c r="BD397"/>
      <c r="BE397"/>
      <c r="BF397"/>
      <c r="BG397"/>
      <c r="BH397"/>
      <c r="BI397"/>
      <c r="BJ397"/>
      <c r="BK397"/>
      <c r="BL397"/>
    </row>
    <row r="398" spans="1:64">
      <c r="C398"/>
      <c r="D398"/>
      <c r="E398"/>
      <c r="F398"/>
      <c r="G398"/>
      <c r="H398"/>
      <c r="I398"/>
      <c r="J398"/>
      <c r="K398"/>
      <c r="L398"/>
      <c r="M398"/>
      <c r="N398"/>
      <c r="O398"/>
      <c r="P398"/>
      <c r="Q398"/>
      <c r="R398"/>
      <c r="S398"/>
      <c r="T398"/>
      <c r="U398"/>
      <c r="V398"/>
      <c r="W398"/>
      <c r="X398"/>
      <c r="Y398"/>
      <c r="Z398"/>
      <c r="AA398"/>
      <c r="AB398"/>
      <c r="AC398"/>
      <c r="AD398"/>
      <c r="AE398"/>
      <c r="AF398"/>
      <c r="AG398"/>
      <c r="AH398"/>
      <c r="AI398"/>
      <c r="AJ398"/>
      <c r="AK398"/>
      <c r="AL398"/>
      <c r="AM398"/>
      <c r="AN398"/>
      <c r="AO398"/>
      <c r="AP398"/>
      <c r="AQ398"/>
      <c r="AR398"/>
      <c r="AS398"/>
      <c r="AT398"/>
      <c r="AU398"/>
      <c r="AV398"/>
      <c r="AW398"/>
      <c r="AX398"/>
      <c r="AY398"/>
      <c r="AZ398"/>
      <c r="BA398"/>
      <c r="BB398"/>
      <c r="BC398"/>
      <c r="BD398"/>
      <c r="BE398"/>
      <c r="BF398"/>
      <c r="BG398"/>
      <c r="BH398"/>
      <c r="BI398"/>
      <c r="BJ398"/>
      <c r="BK398"/>
      <c r="BL398"/>
    </row>
    <row r="399" spans="1:64">
      <c r="A399" s="21"/>
      <c r="B399" s="21"/>
      <c r="C399"/>
      <c r="D399"/>
      <c r="E399"/>
      <c r="F399"/>
      <c r="G399"/>
      <c r="H399"/>
      <c r="I399"/>
      <c r="J399"/>
      <c r="K399"/>
      <c r="L399"/>
      <c r="M399"/>
      <c r="N399"/>
      <c r="O399"/>
      <c r="P399"/>
      <c r="Q399"/>
      <c r="R399"/>
      <c r="S399"/>
      <c r="T399"/>
      <c r="U399"/>
      <c r="V399"/>
      <c r="W399"/>
      <c r="X399"/>
      <c r="Y399"/>
      <c r="Z399"/>
      <c r="AA399"/>
      <c r="AB399"/>
      <c r="AC399"/>
      <c r="AD399"/>
      <c r="AE399"/>
      <c r="AF399"/>
      <c r="AG399"/>
      <c r="AH399"/>
      <c r="AI399"/>
      <c r="AJ399"/>
      <c r="AK399"/>
      <c r="AL399"/>
      <c r="AM399"/>
      <c r="AN399"/>
      <c r="AO399"/>
      <c r="AP399"/>
      <c r="AQ399"/>
      <c r="AR399"/>
      <c r="AS399"/>
      <c r="AT399"/>
      <c r="AU399"/>
      <c r="AV399"/>
      <c r="AW399"/>
      <c r="AX399"/>
      <c r="AY399"/>
      <c r="AZ399"/>
      <c r="BA399"/>
      <c r="BB399"/>
      <c r="BC399"/>
      <c r="BD399"/>
      <c r="BE399"/>
      <c r="BF399"/>
      <c r="BG399"/>
      <c r="BH399"/>
      <c r="BI399"/>
      <c r="BJ399"/>
      <c r="BK399"/>
      <c r="BL399"/>
    </row>
    <row r="400" spans="1:64">
      <c r="A400" s="21"/>
      <c r="B400" s="21"/>
      <c r="C400"/>
      <c r="D400"/>
      <c r="E400"/>
      <c r="F400"/>
      <c r="G400"/>
      <c r="H400"/>
      <c r="I400"/>
      <c r="J400"/>
      <c r="K400"/>
      <c r="L400"/>
      <c r="M400"/>
      <c r="N400"/>
      <c r="O400"/>
      <c r="P400"/>
      <c r="Q400"/>
      <c r="R400"/>
      <c r="S400"/>
      <c r="T400"/>
      <c r="U400"/>
      <c r="V400"/>
      <c r="W400"/>
      <c r="X400"/>
      <c r="Y400"/>
      <c r="Z400"/>
      <c r="AA400"/>
      <c r="AB400"/>
      <c r="AC400"/>
      <c r="AD400"/>
      <c r="AE400"/>
      <c r="AF400"/>
      <c r="AG400"/>
      <c r="AH400"/>
      <c r="AI400"/>
      <c r="AJ400"/>
      <c r="AK400"/>
      <c r="AL400"/>
      <c r="AM400"/>
      <c r="AN400"/>
      <c r="AO400"/>
      <c r="AP400"/>
      <c r="AQ400"/>
      <c r="AR400"/>
      <c r="AS400"/>
      <c r="AT400"/>
      <c r="AU400"/>
      <c r="AV400"/>
      <c r="AW400"/>
      <c r="AX400"/>
      <c r="AY400"/>
      <c r="AZ400"/>
      <c r="BA400"/>
      <c r="BB400"/>
      <c r="BC400"/>
      <c r="BD400"/>
      <c r="BE400"/>
      <c r="BF400"/>
      <c r="BG400"/>
      <c r="BH400"/>
      <c r="BI400"/>
      <c r="BJ400"/>
      <c r="BK400"/>
      <c r="BL400"/>
    </row>
    <row r="401" spans="1:64">
      <c r="A401" s="21"/>
      <c r="B401" s="21"/>
      <c r="C401"/>
      <c r="D401"/>
      <c r="E401"/>
      <c r="F401"/>
      <c r="G401"/>
      <c r="H401"/>
      <c r="I401"/>
      <c r="J401"/>
      <c r="K401"/>
      <c r="L401"/>
      <c r="M401"/>
      <c r="N401"/>
      <c r="O401"/>
      <c r="P401"/>
      <c r="Q401"/>
      <c r="R401"/>
      <c r="S401"/>
      <c r="T401"/>
      <c r="U401"/>
      <c r="V401"/>
      <c r="W401"/>
      <c r="X401"/>
      <c r="Y401"/>
      <c r="Z401"/>
      <c r="AA401"/>
      <c r="AB401"/>
      <c r="AC401"/>
      <c r="AD401"/>
      <c r="AE401"/>
      <c r="AF401"/>
      <c r="AG401"/>
      <c r="AH401"/>
      <c r="AI401"/>
      <c r="AJ401"/>
      <c r="AK401"/>
      <c r="AL401"/>
      <c r="AM401"/>
      <c r="AN401"/>
      <c r="AO401"/>
      <c r="AP401"/>
      <c r="AQ401"/>
      <c r="AR401"/>
      <c r="AS401"/>
      <c r="AT401"/>
      <c r="AU401"/>
      <c r="AV401"/>
      <c r="AW401"/>
      <c r="AX401"/>
      <c r="AY401"/>
      <c r="AZ401"/>
      <c r="BA401"/>
      <c r="BB401"/>
      <c r="BC401"/>
      <c r="BD401"/>
      <c r="BE401"/>
      <c r="BF401"/>
      <c r="BG401"/>
      <c r="BH401"/>
      <c r="BI401"/>
      <c r="BJ401"/>
      <c r="BK401"/>
      <c r="BL401"/>
    </row>
    <row r="402" spans="1:64">
      <c r="C402"/>
      <c r="D402"/>
      <c r="E402"/>
      <c r="F402"/>
      <c r="G402"/>
      <c r="H402"/>
      <c r="I402"/>
      <c r="J402"/>
      <c r="K402"/>
      <c r="L402"/>
      <c r="M402"/>
      <c r="N402"/>
      <c r="O402"/>
      <c r="P402"/>
      <c r="Q402"/>
      <c r="R402"/>
      <c r="S402"/>
      <c r="T402"/>
      <c r="U402"/>
      <c r="V402"/>
      <c r="W402"/>
      <c r="X402"/>
      <c r="Y402"/>
      <c r="Z402"/>
      <c r="AA402"/>
      <c r="AB402"/>
      <c r="AC402"/>
      <c r="AD402"/>
      <c r="AE402"/>
      <c r="AF402"/>
      <c r="AG402"/>
      <c r="AH402"/>
      <c r="AI402"/>
      <c r="AJ402"/>
      <c r="AK402"/>
      <c r="AL402"/>
      <c r="AM402"/>
      <c r="AN402"/>
      <c r="AO402"/>
      <c r="AP402"/>
      <c r="AQ402"/>
      <c r="AR402"/>
      <c r="AS402"/>
      <c r="AT402"/>
      <c r="AU402"/>
      <c r="AV402"/>
      <c r="AW402"/>
      <c r="AX402"/>
      <c r="AY402"/>
      <c r="AZ402"/>
      <c r="BA402"/>
      <c r="BB402"/>
      <c r="BC402"/>
      <c r="BD402"/>
      <c r="BE402"/>
      <c r="BF402"/>
      <c r="BG402"/>
      <c r="BH402"/>
      <c r="BI402"/>
      <c r="BJ402"/>
      <c r="BK402"/>
      <c r="BL402"/>
    </row>
    <row r="403" spans="1:64">
      <c r="C403"/>
      <c r="D403"/>
      <c r="E403"/>
      <c r="F403"/>
      <c r="G403"/>
      <c r="H403"/>
      <c r="I403"/>
      <c r="J403"/>
      <c r="K403"/>
      <c r="L403"/>
      <c r="M403"/>
      <c r="N403"/>
      <c r="O403"/>
      <c r="P403"/>
      <c r="Q403"/>
      <c r="R403"/>
      <c r="S403"/>
      <c r="T403"/>
      <c r="U403"/>
      <c r="V403"/>
      <c r="W403"/>
      <c r="X403"/>
      <c r="Y403"/>
      <c r="Z403"/>
      <c r="AA403"/>
      <c r="AB403"/>
      <c r="AC403"/>
      <c r="AD403"/>
      <c r="AE403"/>
      <c r="AF403"/>
      <c r="AG403"/>
      <c r="AH403"/>
      <c r="AI403"/>
      <c r="AJ403"/>
      <c r="AK403"/>
      <c r="AL403"/>
      <c r="AM403"/>
      <c r="AN403"/>
      <c r="AO403"/>
      <c r="AP403"/>
      <c r="AQ403"/>
      <c r="AR403"/>
      <c r="AS403"/>
      <c r="AT403"/>
      <c r="AU403"/>
      <c r="AV403"/>
      <c r="AW403"/>
      <c r="AX403"/>
      <c r="AY403"/>
      <c r="AZ403"/>
      <c r="BA403"/>
      <c r="BB403"/>
      <c r="BC403"/>
      <c r="BD403"/>
      <c r="BE403"/>
      <c r="BF403"/>
      <c r="BG403"/>
      <c r="BH403"/>
      <c r="BI403"/>
      <c r="BJ403"/>
      <c r="BK403"/>
      <c r="BL403"/>
    </row>
    <row r="404" spans="1:64">
      <c r="C404"/>
      <c r="D404"/>
      <c r="E404"/>
      <c r="F404"/>
      <c r="G404"/>
      <c r="H404"/>
      <c r="I404"/>
      <c r="J404"/>
      <c r="K404"/>
      <c r="L404"/>
      <c r="M404"/>
      <c r="N404"/>
      <c r="O404"/>
      <c r="P404"/>
      <c r="Q404"/>
      <c r="R404"/>
      <c r="S404"/>
      <c r="T404"/>
      <c r="U404"/>
      <c r="V404"/>
      <c r="W404"/>
      <c r="X404"/>
      <c r="Y404"/>
      <c r="Z404"/>
      <c r="AA404"/>
      <c r="AB404"/>
      <c r="AC404"/>
      <c r="AD404"/>
      <c r="AE404"/>
      <c r="AF404"/>
      <c r="AG404"/>
      <c r="AH404"/>
      <c r="AI404"/>
      <c r="AJ404"/>
      <c r="AK404"/>
      <c r="AL404"/>
      <c r="AM404"/>
      <c r="AN404"/>
      <c r="AO404"/>
      <c r="AP404"/>
      <c r="AQ404"/>
      <c r="AR404"/>
      <c r="AS404"/>
      <c r="AT404"/>
      <c r="AU404"/>
      <c r="AV404"/>
      <c r="AW404"/>
      <c r="AX404"/>
      <c r="AY404"/>
      <c r="AZ404"/>
      <c r="BA404"/>
      <c r="BB404"/>
      <c r="BC404"/>
      <c r="BD404"/>
      <c r="BE404"/>
      <c r="BF404"/>
      <c r="BG404"/>
      <c r="BH404"/>
      <c r="BI404"/>
      <c r="BJ404"/>
      <c r="BK404"/>
      <c r="BL404"/>
    </row>
    <row r="405" spans="1:64">
      <c r="C405"/>
      <c r="D405"/>
      <c r="E405"/>
      <c r="F405"/>
      <c r="G405"/>
      <c r="H405"/>
      <c r="I405"/>
      <c r="J405"/>
      <c r="K405"/>
      <c r="L405"/>
      <c r="M405"/>
      <c r="N405"/>
      <c r="O405"/>
      <c r="P405"/>
      <c r="Q405"/>
      <c r="R405"/>
      <c r="S405"/>
      <c r="T405"/>
      <c r="U405"/>
      <c r="V405"/>
      <c r="W405"/>
      <c r="X405"/>
      <c r="Y405"/>
      <c r="Z405"/>
      <c r="AA405"/>
      <c r="AB405"/>
      <c r="AC405"/>
      <c r="AD405"/>
      <c r="AE405"/>
      <c r="AF405"/>
      <c r="AG405"/>
      <c r="AH405"/>
      <c r="AI405"/>
      <c r="AJ405"/>
      <c r="AK405"/>
      <c r="AL405"/>
      <c r="AM405"/>
      <c r="AN405"/>
      <c r="AO405"/>
      <c r="AP405"/>
      <c r="AQ405"/>
      <c r="AR405"/>
      <c r="AS405"/>
      <c r="AT405"/>
      <c r="AU405"/>
      <c r="AV405"/>
      <c r="AW405"/>
      <c r="AX405"/>
      <c r="AY405"/>
      <c r="AZ405"/>
      <c r="BA405"/>
      <c r="BB405"/>
      <c r="BC405"/>
      <c r="BD405"/>
      <c r="BE405"/>
      <c r="BF405"/>
      <c r="BG405"/>
      <c r="BH405"/>
      <c r="BI405"/>
      <c r="BJ405"/>
      <c r="BK405"/>
      <c r="BL405"/>
    </row>
    <row r="406" spans="1:64">
      <c r="C406"/>
      <c r="D406"/>
      <c r="E406"/>
      <c r="F406"/>
      <c r="G406"/>
      <c r="H406"/>
      <c r="I406"/>
      <c r="J406"/>
      <c r="K406"/>
      <c r="L406"/>
      <c r="M406"/>
      <c r="N406"/>
      <c r="O406"/>
      <c r="P406"/>
      <c r="Q406"/>
      <c r="R406"/>
      <c r="S406"/>
      <c r="T406"/>
      <c r="U406"/>
      <c r="V406"/>
      <c r="W406"/>
      <c r="X406"/>
      <c r="Y406"/>
      <c r="Z406"/>
      <c r="AA406"/>
      <c r="AB406"/>
      <c r="AC406"/>
      <c r="AD406"/>
      <c r="AE406"/>
      <c r="AF406"/>
      <c r="AG406"/>
      <c r="AH406"/>
      <c r="AI406"/>
      <c r="AJ406"/>
      <c r="AK406"/>
      <c r="AL406"/>
      <c r="AM406"/>
      <c r="AN406"/>
      <c r="AO406"/>
      <c r="AP406"/>
      <c r="AQ406"/>
      <c r="AR406"/>
      <c r="AS406"/>
      <c r="AT406"/>
      <c r="AU406"/>
      <c r="AV406"/>
      <c r="AW406"/>
      <c r="AX406"/>
      <c r="AY406"/>
      <c r="AZ406"/>
      <c r="BA406"/>
      <c r="BB406"/>
      <c r="BC406"/>
      <c r="BD406"/>
      <c r="BE406"/>
      <c r="BF406"/>
      <c r="BG406"/>
      <c r="BH406"/>
      <c r="BI406"/>
      <c r="BJ406"/>
      <c r="BK406"/>
      <c r="BL406"/>
    </row>
    <row r="407" spans="1:64">
      <c r="C407"/>
      <c r="D407"/>
      <c r="E407"/>
      <c r="F407"/>
      <c r="G407"/>
      <c r="H407"/>
      <c r="I407"/>
      <c r="J407"/>
      <c r="K407"/>
      <c r="L407"/>
      <c r="M407"/>
      <c r="N407"/>
      <c r="O407"/>
      <c r="P407"/>
      <c r="Q407"/>
      <c r="R407"/>
      <c r="S407"/>
      <c r="T407"/>
      <c r="U407"/>
      <c r="V407"/>
      <c r="W407"/>
      <c r="X407"/>
      <c r="Y407"/>
      <c r="Z407"/>
      <c r="AA407"/>
      <c r="AB407"/>
      <c r="AC407"/>
      <c r="AD407"/>
      <c r="AE407"/>
      <c r="AF407"/>
      <c r="AG407"/>
      <c r="AH407"/>
      <c r="AI407"/>
      <c r="AJ407"/>
      <c r="AK407"/>
      <c r="AL407"/>
      <c r="AM407"/>
      <c r="AN407"/>
      <c r="AO407"/>
      <c r="AP407"/>
      <c r="AQ407"/>
      <c r="AR407"/>
      <c r="AS407"/>
      <c r="AT407"/>
      <c r="AU407"/>
      <c r="AV407"/>
      <c r="AW407"/>
      <c r="AX407"/>
      <c r="AY407"/>
      <c r="AZ407"/>
      <c r="BA407"/>
      <c r="BB407"/>
      <c r="BC407"/>
      <c r="BD407"/>
      <c r="BE407"/>
      <c r="BF407"/>
      <c r="BG407"/>
      <c r="BH407"/>
      <c r="BI407"/>
      <c r="BJ407"/>
      <c r="BK407"/>
      <c r="BL407"/>
    </row>
    <row r="408" spans="1:64">
      <c r="C408"/>
      <c r="D408"/>
      <c r="E408"/>
      <c r="F408"/>
      <c r="G408"/>
      <c r="H408"/>
      <c r="I408"/>
      <c r="J408"/>
      <c r="K408"/>
      <c r="L408"/>
      <c r="M408"/>
      <c r="N408"/>
      <c r="O408"/>
      <c r="P408"/>
      <c r="Q408"/>
      <c r="R408"/>
      <c r="S408"/>
      <c r="T408"/>
      <c r="U408"/>
      <c r="V408"/>
      <c r="W408"/>
      <c r="X408"/>
      <c r="Y408"/>
      <c r="Z408"/>
      <c r="AA408"/>
      <c r="AB408"/>
      <c r="AC408"/>
      <c r="AD408"/>
      <c r="AE408"/>
      <c r="AF408"/>
      <c r="AG408"/>
      <c r="AH408"/>
      <c r="AI408"/>
      <c r="AJ408"/>
      <c r="AK408"/>
      <c r="AL408"/>
      <c r="AM408"/>
      <c r="AN408"/>
      <c r="AO408"/>
      <c r="AP408"/>
      <c r="AQ408"/>
      <c r="AR408"/>
      <c r="AS408"/>
      <c r="AT408"/>
      <c r="AU408"/>
      <c r="AV408"/>
      <c r="AW408"/>
      <c r="AX408"/>
      <c r="AY408"/>
      <c r="AZ408"/>
      <c r="BA408"/>
      <c r="BB408"/>
      <c r="BC408"/>
      <c r="BD408"/>
      <c r="BE408"/>
      <c r="BF408"/>
      <c r="BG408"/>
      <c r="BH408"/>
      <c r="BI408"/>
      <c r="BJ408"/>
      <c r="BK408"/>
      <c r="BL408"/>
    </row>
    <row r="409" spans="1:64">
      <c r="C409"/>
      <c r="D409"/>
      <c r="E409"/>
      <c r="F409"/>
      <c r="G409"/>
      <c r="H409"/>
      <c r="I409"/>
      <c r="J409"/>
      <c r="K409"/>
      <c r="L409"/>
      <c r="M409"/>
      <c r="N409"/>
      <c r="O409"/>
      <c r="P409"/>
      <c r="Q409"/>
      <c r="R409"/>
      <c r="S409"/>
      <c r="T409"/>
      <c r="U409"/>
      <c r="V409"/>
      <c r="W409"/>
      <c r="X409"/>
      <c r="Y409"/>
      <c r="Z409"/>
      <c r="AA409"/>
      <c r="AB409"/>
      <c r="AC409"/>
      <c r="AD409"/>
      <c r="AE409"/>
      <c r="AF409"/>
      <c r="AG409"/>
      <c r="AH409"/>
      <c r="AI409"/>
      <c r="AJ409"/>
      <c r="AK409"/>
      <c r="AL409"/>
      <c r="AM409"/>
      <c r="AN409"/>
      <c r="AO409"/>
      <c r="AP409"/>
      <c r="AQ409"/>
      <c r="AR409"/>
      <c r="AS409"/>
      <c r="AT409"/>
      <c r="AU409"/>
      <c r="AV409"/>
      <c r="AW409"/>
      <c r="AX409"/>
      <c r="AY409"/>
      <c r="AZ409"/>
      <c r="BA409"/>
      <c r="BB409"/>
      <c r="BC409"/>
      <c r="BD409"/>
      <c r="BE409"/>
      <c r="BF409"/>
      <c r="BG409"/>
      <c r="BH409"/>
      <c r="BI409"/>
      <c r="BJ409"/>
      <c r="BK409"/>
      <c r="BL409"/>
    </row>
    <row r="410" spans="1:64">
      <c r="C410"/>
      <c r="D410"/>
      <c r="E410"/>
      <c r="F410"/>
      <c r="G410"/>
      <c r="H410"/>
      <c r="I410"/>
      <c r="J410"/>
      <c r="K410"/>
      <c r="L410"/>
      <c r="M410"/>
      <c r="N410"/>
      <c r="O410"/>
      <c r="P410"/>
      <c r="Q410"/>
      <c r="R410"/>
      <c r="S410"/>
      <c r="T410"/>
      <c r="U410"/>
      <c r="V410"/>
      <c r="W410"/>
      <c r="X410"/>
      <c r="Y410"/>
      <c r="Z410"/>
      <c r="AA410"/>
      <c r="AB410"/>
      <c r="AC410"/>
      <c r="AD410"/>
      <c r="AE410"/>
      <c r="AF410"/>
      <c r="AG410"/>
      <c r="AH410"/>
      <c r="AI410"/>
      <c r="AJ410"/>
      <c r="AK410"/>
      <c r="AL410"/>
      <c r="AM410"/>
      <c r="AN410"/>
      <c r="AO410"/>
      <c r="AP410"/>
      <c r="AQ410"/>
      <c r="AR410"/>
      <c r="AS410"/>
      <c r="AT410"/>
      <c r="AU410"/>
      <c r="AV410"/>
      <c r="AW410"/>
      <c r="AX410"/>
      <c r="AY410"/>
      <c r="AZ410"/>
      <c r="BA410"/>
      <c r="BB410"/>
      <c r="BC410"/>
      <c r="BD410"/>
      <c r="BE410"/>
      <c r="BF410"/>
      <c r="BG410"/>
      <c r="BH410"/>
      <c r="BI410"/>
      <c r="BJ410"/>
      <c r="BK410"/>
      <c r="BL410"/>
    </row>
    <row r="411" spans="1:64">
      <c r="C411"/>
      <c r="D411"/>
      <c r="E411"/>
      <c r="F411"/>
      <c r="G411"/>
      <c r="H411"/>
      <c r="I411"/>
      <c r="J411"/>
      <c r="K411"/>
      <c r="L411"/>
      <c r="M411"/>
      <c r="N411"/>
      <c r="O411"/>
      <c r="P411"/>
      <c r="Q411"/>
      <c r="R411"/>
      <c r="S411"/>
      <c r="T411"/>
      <c r="U411"/>
      <c r="V411"/>
      <c r="W411"/>
      <c r="X411"/>
      <c r="Y411"/>
      <c r="Z411"/>
      <c r="AA411"/>
      <c r="AB411"/>
      <c r="AC411"/>
      <c r="AD411"/>
      <c r="AE411"/>
      <c r="AF411"/>
      <c r="AG411"/>
      <c r="AH411"/>
      <c r="AI411"/>
      <c r="AJ411"/>
      <c r="AK411"/>
      <c r="AL411"/>
      <c r="AM411"/>
      <c r="AN411"/>
      <c r="AO411"/>
      <c r="AP411"/>
      <c r="AQ411"/>
      <c r="AR411"/>
      <c r="AS411"/>
      <c r="AT411"/>
      <c r="AU411"/>
      <c r="AV411"/>
      <c r="AW411"/>
      <c r="AX411"/>
      <c r="AY411"/>
      <c r="AZ411"/>
      <c r="BA411"/>
      <c r="BB411"/>
      <c r="BC411"/>
      <c r="BD411"/>
      <c r="BE411"/>
      <c r="BF411"/>
      <c r="BG411"/>
      <c r="BH411"/>
      <c r="BI411"/>
      <c r="BJ411"/>
      <c r="BK411"/>
      <c r="BL411"/>
    </row>
    <row r="412" spans="1:64">
      <c r="C412"/>
      <c r="D412"/>
      <c r="E412"/>
      <c r="F412"/>
      <c r="G412"/>
      <c r="H412"/>
      <c r="I412"/>
      <c r="J412"/>
      <c r="K412"/>
      <c r="L412"/>
      <c r="M412"/>
      <c r="N412"/>
      <c r="O412"/>
      <c r="P412"/>
      <c r="Q412"/>
      <c r="R412"/>
      <c r="S412"/>
      <c r="T412"/>
      <c r="U412"/>
      <c r="V412"/>
      <c r="W412"/>
      <c r="X412"/>
      <c r="Y412"/>
      <c r="Z412"/>
      <c r="AA412"/>
      <c r="AB412"/>
      <c r="AC412"/>
      <c r="AD412"/>
      <c r="AE412"/>
      <c r="AF412"/>
      <c r="AG412"/>
      <c r="AH412"/>
      <c r="AI412"/>
      <c r="AJ412"/>
      <c r="AK412"/>
      <c r="AL412"/>
      <c r="AM412"/>
      <c r="AN412"/>
      <c r="AO412"/>
      <c r="AP412"/>
      <c r="AQ412"/>
      <c r="AR412"/>
      <c r="AS412"/>
      <c r="AT412"/>
      <c r="AU412"/>
      <c r="AV412"/>
      <c r="AW412"/>
      <c r="AX412"/>
      <c r="AY412"/>
      <c r="AZ412"/>
      <c r="BA412"/>
      <c r="BB412"/>
      <c r="BC412"/>
      <c r="BD412"/>
      <c r="BE412"/>
      <c r="BF412"/>
      <c r="BG412"/>
      <c r="BH412"/>
      <c r="BI412"/>
      <c r="BJ412"/>
      <c r="BK412"/>
      <c r="BL412"/>
    </row>
    <row r="413" spans="1:64">
      <c r="C413"/>
      <c r="D413"/>
      <c r="E413"/>
      <c r="F413"/>
      <c r="G413"/>
      <c r="H413"/>
      <c r="I413"/>
      <c r="J413"/>
      <c r="K413"/>
      <c r="L413"/>
      <c r="M413"/>
      <c r="N413"/>
      <c r="O413"/>
      <c r="P413"/>
      <c r="Q413"/>
      <c r="R413"/>
      <c r="S413"/>
      <c r="T413"/>
      <c r="U413"/>
      <c r="V413"/>
      <c r="W413"/>
      <c r="X413"/>
      <c r="Y413"/>
      <c r="Z413"/>
      <c r="AA413"/>
      <c r="AB413"/>
      <c r="AC413"/>
      <c r="AD413"/>
      <c r="AE413"/>
      <c r="AF413"/>
      <c r="AG413"/>
      <c r="AH413"/>
      <c r="AI413"/>
      <c r="AJ413"/>
      <c r="AK413"/>
      <c r="AL413"/>
      <c r="AM413"/>
      <c r="AN413"/>
      <c r="AO413"/>
      <c r="AP413"/>
      <c r="AQ413"/>
      <c r="AR413"/>
      <c r="AS413"/>
      <c r="AT413"/>
      <c r="AU413"/>
      <c r="AV413"/>
      <c r="AW413"/>
      <c r="AX413"/>
      <c r="AY413"/>
      <c r="AZ413"/>
      <c r="BA413"/>
      <c r="BB413"/>
      <c r="BC413"/>
      <c r="BD413"/>
      <c r="BE413"/>
      <c r="BF413"/>
      <c r="BG413"/>
      <c r="BH413"/>
      <c r="BI413"/>
      <c r="BJ413"/>
      <c r="BK413"/>
      <c r="BL413"/>
    </row>
    <row r="414" spans="1:64">
      <c r="C414"/>
      <c r="D414"/>
      <c r="E414"/>
      <c r="F414"/>
      <c r="G414"/>
      <c r="H414"/>
      <c r="I414"/>
      <c r="J414"/>
      <c r="K414"/>
      <c r="L414"/>
      <c r="M414"/>
      <c r="N414"/>
      <c r="O414"/>
      <c r="P414"/>
      <c r="Q414"/>
      <c r="R414"/>
      <c r="S414"/>
      <c r="T414"/>
      <c r="U414"/>
      <c r="V414"/>
      <c r="W414"/>
      <c r="X414"/>
      <c r="Y414"/>
      <c r="Z414"/>
      <c r="AA414"/>
      <c r="AB414"/>
      <c r="AC414"/>
      <c r="AD414"/>
      <c r="AE414"/>
      <c r="AF414"/>
      <c r="AG414"/>
      <c r="AH414"/>
      <c r="AI414"/>
      <c r="AJ414"/>
      <c r="AK414"/>
      <c r="AL414"/>
      <c r="AM414"/>
      <c r="AN414"/>
      <c r="AO414"/>
      <c r="AP414"/>
      <c r="AQ414"/>
      <c r="AR414"/>
      <c r="AS414"/>
      <c r="AT414"/>
      <c r="AU414"/>
      <c r="AV414"/>
      <c r="AW414"/>
      <c r="AX414"/>
      <c r="AY414"/>
      <c r="AZ414"/>
      <c r="BA414"/>
      <c r="BB414"/>
      <c r="BC414"/>
      <c r="BD414"/>
      <c r="BE414"/>
      <c r="BF414"/>
      <c r="BG414"/>
      <c r="BH414"/>
      <c r="BI414"/>
      <c r="BJ414"/>
      <c r="BK414"/>
      <c r="BL414"/>
    </row>
    <row r="415" spans="1:64">
      <c r="C415"/>
      <c r="D415"/>
      <c r="E415"/>
      <c r="F415"/>
      <c r="G415"/>
      <c r="H415"/>
      <c r="I415"/>
      <c r="J415"/>
      <c r="K415"/>
      <c r="L415"/>
      <c r="M415"/>
      <c r="N415"/>
      <c r="O415"/>
      <c r="P415"/>
      <c r="Q415"/>
      <c r="R415"/>
      <c r="S415"/>
      <c r="T415"/>
      <c r="U415"/>
      <c r="V415"/>
      <c r="W415"/>
      <c r="X415"/>
      <c r="Y415"/>
      <c r="Z415"/>
      <c r="AA415"/>
      <c r="AB415"/>
      <c r="AC415"/>
      <c r="AD415"/>
      <c r="AE415"/>
      <c r="AF415"/>
      <c r="AG415"/>
      <c r="AH415"/>
      <c r="AI415"/>
      <c r="AJ415"/>
      <c r="AK415"/>
      <c r="AL415"/>
      <c r="AM415"/>
      <c r="AN415"/>
      <c r="AO415"/>
      <c r="AP415"/>
      <c r="AQ415"/>
      <c r="AR415"/>
      <c r="AS415"/>
      <c r="AT415"/>
      <c r="AU415"/>
      <c r="AV415"/>
      <c r="AW415"/>
      <c r="AX415"/>
      <c r="AY415"/>
      <c r="AZ415"/>
      <c r="BA415"/>
      <c r="BB415"/>
      <c r="BC415"/>
      <c r="BD415"/>
      <c r="BE415"/>
      <c r="BF415"/>
      <c r="BG415"/>
      <c r="BH415"/>
      <c r="BI415"/>
      <c r="BJ415"/>
      <c r="BK415"/>
      <c r="BL415"/>
    </row>
    <row r="416" spans="1:64">
      <c r="C416"/>
      <c r="D416"/>
      <c r="E416"/>
      <c r="F416"/>
      <c r="G416"/>
      <c r="H416"/>
      <c r="I416"/>
      <c r="J416"/>
      <c r="K416"/>
      <c r="L416"/>
      <c r="M416"/>
      <c r="N416"/>
      <c r="O416"/>
      <c r="P416"/>
      <c r="Q416"/>
      <c r="R416"/>
      <c r="S416"/>
      <c r="T416"/>
      <c r="U416"/>
      <c r="V416"/>
      <c r="W416"/>
      <c r="X416"/>
      <c r="Y416"/>
      <c r="Z416"/>
      <c r="AA416"/>
      <c r="AB416"/>
      <c r="AC416"/>
      <c r="AD416"/>
      <c r="AE416"/>
      <c r="AF416"/>
      <c r="AG416"/>
      <c r="AH416"/>
      <c r="AI416"/>
      <c r="AJ416"/>
      <c r="AK416"/>
      <c r="AL416"/>
      <c r="AM416"/>
      <c r="AN416"/>
      <c r="AO416"/>
      <c r="AP416"/>
      <c r="AQ416"/>
      <c r="AR416"/>
      <c r="AS416"/>
      <c r="AT416"/>
      <c r="AU416"/>
      <c r="AV416"/>
      <c r="AW416"/>
      <c r="AX416"/>
      <c r="AY416"/>
      <c r="AZ416"/>
      <c r="BA416"/>
      <c r="BB416"/>
      <c r="BC416"/>
      <c r="BD416"/>
      <c r="BE416"/>
      <c r="BF416"/>
      <c r="BG416"/>
      <c r="BH416"/>
      <c r="BI416"/>
      <c r="BJ416"/>
      <c r="BK416"/>
      <c r="BL416"/>
    </row>
    <row r="417" customFormat="1"/>
    <row r="418" customFormat="1"/>
    <row r="419" customFormat="1"/>
    <row r="420" customFormat="1"/>
    <row r="421" customFormat="1"/>
    <row r="422" customFormat="1"/>
    <row r="423" customFormat="1"/>
    <row r="424" customFormat="1"/>
    <row r="425" customFormat="1"/>
    <row r="426" customFormat="1"/>
    <row r="427" customFormat="1"/>
    <row r="428" customFormat="1"/>
    <row r="429" customFormat="1"/>
    <row r="437" spans="1:64" ht="15.75">
      <c r="A437" s="747"/>
      <c r="B437" s="747"/>
      <c r="C437"/>
      <c r="D437"/>
      <c r="E437"/>
      <c r="F437"/>
      <c r="G437"/>
      <c r="H437"/>
      <c r="I437"/>
      <c r="J437"/>
      <c r="K437"/>
      <c r="L437"/>
      <c r="M437"/>
      <c r="N437"/>
      <c r="O437"/>
      <c r="P437"/>
      <c r="Q437"/>
      <c r="R437"/>
      <c r="S437"/>
      <c r="T437"/>
      <c r="U437"/>
      <c r="V437"/>
      <c r="W437"/>
      <c r="X437"/>
      <c r="Y437"/>
      <c r="Z437"/>
      <c r="AA437"/>
      <c r="AB437"/>
      <c r="AC437"/>
      <c r="AD437"/>
      <c r="AE437"/>
      <c r="AF437"/>
      <c r="AG437"/>
      <c r="AH437"/>
      <c r="AI437"/>
      <c r="AJ437"/>
      <c r="AK437"/>
      <c r="AL437"/>
      <c r="AM437"/>
      <c r="AN437"/>
      <c r="AO437"/>
      <c r="AP437"/>
      <c r="AQ437"/>
      <c r="AR437"/>
      <c r="AS437"/>
      <c r="AT437"/>
      <c r="AU437"/>
      <c r="AV437"/>
      <c r="AW437"/>
      <c r="AX437"/>
      <c r="AY437"/>
      <c r="AZ437"/>
      <c r="BA437"/>
      <c r="BB437"/>
      <c r="BC437"/>
      <c r="BD437"/>
      <c r="BE437"/>
      <c r="BF437"/>
      <c r="BG437"/>
      <c r="BH437"/>
      <c r="BI437"/>
      <c r="BJ437"/>
      <c r="BK437"/>
      <c r="BL437"/>
    </row>
  </sheetData>
  <conditionalFormatting sqref="B366 A16:B359">
    <cfRule type="cellIs" dxfId="11" priority="1" stopIfTrue="1" operator="greaterThan">
      <formula>0</formula>
    </cfRule>
  </conditionalFormatting>
  <conditionalFormatting sqref="B7:B14">
    <cfRule type="cellIs" dxfId="10" priority="2" stopIfTrue="1" operator="notEqual">
      <formula>0</formula>
    </cfRule>
  </conditionalFormatting>
  <pageMargins left="0.75" right="0.75" top="1" bottom="1" header="0.5" footer="0.5"/>
  <headerFooter alignWithMargins="0"/>
</worksheet>
</file>

<file path=xl/worksheets/sheet125.xml><?xml version="1.0" encoding="utf-8"?>
<worksheet xmlns="http://schemas.openxmlformats.org/spreadsheetml/2006/main" xmlns:r="http://schemas.openxmlformats.org/officeDocument/2006/relationships">
  <sheetPr codeName="Sheet110">
    <pageSetUpPr fitToPage="1"/>
  </sheetPr>
  <dimension ref="A1:CG437"/>
  <sheetViews>
    <sheetView workbookViewId="0">
      <selection sqref="A1:XFD1048576"/>
    </sheetView>
  </sheetViews>
  <sheetFormatPr defaultColWidth="8.88671875" defaultRowHeight="15" customHeight="1"/>
  <cols>
    <col min="1" max="1" width="10.77734375" style="9" customWidth="1"/>
    <col min="2" max="2" width="12.109375" style="9" customWidth="1"/>
    <col min="3" max="3" width="5.77734375" style="20" customWidth="1"/>
    <col min="4" max="83" width="12.88671875" style="20" customWidth="1"/>
    <col min="84" max="151" width="22" style="20" customWidth="1"/>
    <col min="152" max="16384" width="8.88671875" style="20"/>
  </cols>
  <sheetData>
    <row r="1" spans="1:85" ht="32.450000000000003" customHeight="1" thickBot="1">
      <c r="A1" s="3" t="s">
        <v>42</v>
      </c>
      <c r="B1" s="4">
        <v>0</v>
      </c>
      <c r="D1" s="20" t="s">
        <v>5941</v>
      </c>
    </row>
    <row r="2" spans="1:85" ht="15" customHeight="1">
      <c r="A2" s="9" t="s">
        <v>541</v>
      </c>
    </row>
    <row r="4" spans="1:85" ht="15" customHeight="1">
      <c r="A4" s="10"/>
      <c r="B4" s="421"/>
    </row>
    <row r="5" spans="1:85" ht="15" customHeight="1">
      <c r="A5" s="425"/>
      <c r="B5" s="425"/>
    </row>
    <row r="6" spans="1:85" ht="15" customHeight="1">
      <c r="A6" s="428"/>
      <c r="B6" s="3658"/>
    </row>
    <row r="7" spans="1:85" ht="15" customHeight="1">
      <c r="A7" s="432"/>
      <c r="B7" s="3659"/>
    </row>
    <row r="8" spans="1:85" ht="15" customHeight="1">
      <c r="A8" s="444"/>
      <c r="B8" s="3660"/>
    </row>
    <row r="9" spans="1:85" ht="15" customHeight="1">
      <c r="A9" s="437"/>
      <c r="B9" s="437"/>
    </row>
    <row r="10" spans="1:85" ht="15" customHeight="1">
      <c r="A10" s="444"/>
      <c r="B10" s="437"/>
    </row>
    <row r="11" spans="1:85" ht="15" customHeight="1">
      <c r="A11" s="444"/>
      <c r="B11" s="444"/>
    </row>
    <row r="12" spans="1:85" s="2219" customFormat="1" ht="31.9" customHeight="1">
      <c r="A12" s="3661"/>
      <c r="B12" s="3661"/>
      <c r="D12" s="2219" t="s">
        <v>942</v>
      </c>
      <c r="E12" s="2219" t="s">
        <v>599</v>
      </c>
      <c r="F12" s="3664" t="s">
        <v>1589</v>
      </c>
      <c r="G12" s="3664" t="s">
        <v>1603</v>
      </c>
      <c r="H12" s="3664" t="s">
        <v>5942</v>
      </c>
      <c r="I12" s="3664" t="s">
        <v>1590</v>
      </c>
      <c r="J12" s="3664" t="s">
        <v>1604</v>
      </c>
      <c r="K12" s="3664" t="s">
        <v>5943</v>
      </c>
      <c r="L12" s="3664" t="s">
        <v>1591</v>
      </c>
      <c r="M12" s="3664" t="s">
        <v>1605</v>
      </c>
      <c r="N12" s="3664" t="s">
        <v>5944</v>
      </c>
      <c r="O12" s="3664" t="s">
        <v>1592</v>
      </c>
      <c r="P12" s="3664" t="s">
        <v>1606</v>
      </c>
      <c r="Q12" s="3664" t="s">
        <v>5945</v>
      </c>
      <c r="R12" s="3664" t="s">
        <v>1593</v>
      </c>
      <c r="S12" s="3664" t="s">
        <v>1607</v>
      </c>
      <c r="T12" s="3664" t="s">
        <v>5946</v>
      </c>
      <c r="U12" s="3664" t="s">
        <v>1594</v>
      </c>
      <c r="V12" s="3664" t="s">
        <v>1608</v>
      </c>
      <c r="W12" s="3664" t="s">
        <v>5947</v>
      </c>
      <c r="X12" s="3664" t="s">
        <v>1595</v>
      </c>
      <c r="Y12" s="3664" t="s">
        <v>1609</v>
      </c>
      <c r="Z12" s="3664" t="s">
        <v>5948</v>
      </c>
      <c r="AA12" s="3664" t="s">
        <v>1596</v>
      </c>
      <c r="AB12" s="3664" t="s">
        <v>1610</v>
      </c>
      <c r="AC12" s="3664" t="s">
        <v>5949</v>
      </c>
      <c r="AD12" s="3664" t="s">
        <v>1593</v>
      </c>
      <c r="AE12" s="3664" t="s">
        <v>1607</v>
      </c>
      <c r="AF12" s="3664" t="s">
        <v>5946</v>
      </c>
      <c r="AG12" s="3664" t="s">
        <v>1597</v>
      </c>
      <c r="AH12" s="3664" t="s">
        <v>1611</v>
      </c>
      <c r="AI12" s="3664" t="s">
        <v>5950</v>
      </c>
      <c r="AJ12" s="3664" t="s">
        <v>1598</v>
      </c>
      <c r="AK12" s="3664" t="s">
        <v>1612</v>
      </c>
      <c r="AL12" s="3664" t="s">
        <v>5951</v>
      </c>
      <c r="AM12" s="3664" t="s">
        <v>1599</v>
      </c>
      <c r="AN12" s="3664" t="s">
        <v>1613</v>
      </c>
      <c r="AO12" s="3664" t="s">
        <v>5952</v>
      </c>
      <c r="AP12" s="3664" t="s">
        <v>1600</v>
      </c>
      <c r="AQ12" s="3664" t="s">
        <v>1614</v>
      </c>
      <c r="AR12" s="3664" t="s">
        <v>5953</v>
      </c>
      <c r="AS12" s="3664" t="s">
        <v>1601</v>
      </c>
      <c r="AT12" s="3664" t="s">
        <v>1615</v>
      </c>
      <c r="AU12" s="3664" t="s">
        <v>5954</v>
      </c>
      <c r="AV12" s="3664" t="s">
        <v>1602</v>
      </c>
      <c r="AW12" s="3664" t="s">
        <v>1616</v>
      </c>
      <c r="AX12" s="3664" t="s">
        <v>5955</v>
      </c>
      <c r="AY12" s="3664" t="e">
        <v>#N/A</v>
      </c>
      <c r="AZ12" s="3664" t="e">
        <v>#N/A</v>
      </c>
      <c r="BA12" s="3664" t="e">
        <v>#N/A</v>
      </c>
      <c r="BB12" s="3664" t="e">
        <v>#N/A</v>
      </c>
      <c r="BC12" s="3664" t="e">
        <v>#N/A</v>
      </c>
      <c r="BD12" s="3664" t="e">
        <v>#N/A</v>
      </c>
      <c r="BE12" s="3664" t="e">
        <v>#N/A</v>
      </c>
      <c r="BF12" s="3664" t="e">
        <v>#N/A</v>
      </c>
      <c r="BG12" s="3664" t="e">
        <v>#N/A</v>
      </c>
      <c r="BH12" s="3664" t="e">
        <v>#N/A</v>
      </c>
      <c r="BI12" s="3664" t="e">
        <v>#N/A</v>
      </c>
      <c r="BJ12" s="3664" t="e">
        <v>#N/A</v>
      </c>
      <c r="BK12" s="3664" t="e">
        <v>#N/A</v>
      </c>
      <c r="BL12" s="3664" t="e">
        <v>#N/A</v>
      </c>
      <c r="BM12" s="3664" t="e">
        <v>#N/A</v>
      </c>
      <c r="BN12" s="3664"/>
      <c r="BO12" s="3664"/>
      <c r="BP12" s="3664"/>
      <c r="BQ12" s="3664"/>
      <c r="BR12" s="3664"/>
      <c r="BS12" s="3664"/>
      <c r="BT12" s="3664"/>
      <c r="BU12" s="3664"/>
      <c r="BV12" s="3664"/>
      <c r="BW12" s="3664"/>
      <c r="BX12" s="3664"/>
      <c r="BY12" s="3664"/>
      <c r="BZ12" s="3664"/>
      <c r="CA12" s="3664"/>
      <c r="CB12" s="3664"/>
      <c r="CC12" s="3664"/>
      <c r="CD12" s="3664"/>
      <c r="CE12" s="3664"/>
      <c r="CF12" s="3664"/>
      <c r="CG12" s="3664"/>
    </row>
    <row r="13" spans="1:85" ht="15" customHeight="1">
      <c r="A13" s="444"/>
      <c r="B13" s="444"/>
      <c r="D13" s="152">
        <v>1990</v>
      </c>
      <c r="E13" s="152" t="s">
        <v>5956</v>
      </c>
      <c r="F13" s="3665">
        <v>0</v>
      </c>
      <c r="G13" s="3665">
        <v>0</v>
      </c>
      <c r="H13" s="3665">
        <v>0</v>
      </c>
      <c r="I13" s="3665">
        <v>0</v>
      </c>
      <c r="J13" s="3665">
        <v>0</v>
      </c>
      <c r="K13" s="3665">
        <v>0</v>
      </c>
      <c r="L13" s="3665">
        <v>638500</v>
      </c>
      <c r="M13" s="3665">
        <v>0</v>
      </c>
      <c r="N13" s="3665">
        <v>638500</v>
      </c>
      <c r="O13" s="3665">
        <v>0</v>
      </c>
      <c r="P13" s="3665">
        <v>0</v>
      </c>
      <c r="Q13" s="3665">
        <v>0</v>
      </c>
      <c r="R13" s="3665">
        <v>0</v>
      </c>
      <c r="S13" s="3665">
        <v>0</v>
      </c>
      <c r="T13" s="3665">
        <v>0</v>
      </c>
      <c r="U13" s="3665">
        <v>0</v>
      </c>
      <c r="V13" s="3665">
        <v>0</v>
      </c>
      <c r="W13" s="3665">
        <v>0</v>
      </c>
      <c r="X13" s="3665">
        <v>0</v>
      </c>
      <c r="Y13" s="3665">
        <v>0</v>
      </c>
      <c r="Z13" s="3665">
        <v>0</v>
      </c>
      <c r="AA13" s="3665">
        <v>0</v>
      </c>
      <c r="AB13" s="3665">
        <v>0</v>
      </c>
      <c r="AC13" s="3665">
        <v>0</v>
      </c>
      <c r="AD13" s="3665">
        <v>0</v>
      </c>
      <c r="AE13" s="3665">
        <v>0</v>
      </c>
      <c r="AF13" s="3665">
        <v>0</v>
      </c>
      <c r="AG13" s="3665">
        <v>0</v>
      </c>
      <c r="AH13" s="3665">
        <v>0</v>
      </c>
      <c r="AI13" s="3665">
        <v>0</v>
      </c>
      <c r="AJ13" s="3665">
        <v>0</v>
      </c>
      <c r="AK13" s="3665">
        <v>0</v>
      </c>
      <c r="AL13" s="3665">
        <v>0</v>
      </c>
      <c r="AM13" s="3665">
        <v>0</v>
      </c>
      <c r="AN13" s="3665">
        <v>0</v>
      </c>
      <c r="AO13" s="3665">
        <v>0</v>
      </c>
      <c r="AP13" s="3665">
        <v>0</v>
      </c>
      <c r="AQ13" s="3665">
        <v>0</v>
      </c>
      <c r="AR13" s="3665">
        <v>0</v>
      </c>
      <c r="AS13" s="3665">
        <v>0</v>
      </c>
      <c r="AT13" s="3665">
        <v>0</v>
      </c>
      <c r="AU13" s="3665">
        <v>0</v>
      </c>
      <c r="AV13" s="3665">
        <v>0</v>
      </c>
      <c r="AW13" s="3665">
        <v>0</v>
      </c>
      <c r="AX13" s="3665">
        <v>0</v>
      </c>
      <c r="AY13" s="3665">
        <v>0</v>
      </c>
      <c r="AZ13" s="3665">
        <v>0</v>
      </c>
      <c r="BA13" s="3665">
        <v>0</v>
      </c>
      <c r="BB13" s="3665">
        <v>0</v>
      </c>
      <c r="BC13" s="3665">
        <v>0</v>
      </c>
      <c r="BD13" s="3665">
        <v>0</v>
      </c>
      <c r="BE13" s="3665">
        <v>0</v>
      </c>
      <c r="BF13" s="3665">
        <v>0</v>
      </c>
      <c r="BG13" s="3665">
        <v>0</v>
      </c>
      <c r="BH13" s="3665">
        <v>0</v>
      </c>
      <c r="BI13" s="3665">
        <v>0</v>
      </c>
      <c r="BJ13" s="3665">
        <v>0</v>
      </c>
      <c r="BK13" s="3665">
        <v>0</v>
      </c>
      <c r="BL13" s="3665">
        <v>0</v>
      </c>
      <c r="BM13" s="3665">
        <v>0</v>
      </c>
      <c r="BN13" s="3665"/>
      <c r="BO13" s="3665"/>
      <c r="BP13" s="3665"/>
      <c r="BQ13" s="3665"/>
      <c r="BR13" s="3665"/>
      <c r="BS13" s="3665"/>
      <c r="BT13" s="3665"/>
      <c r="BU13" s="3665"/>
      <c r="BV13" s="3665"/>
      <c r="BW13" s="3665"/>
      <c r="BX13" s="3665"/>
      <c r="BY13" s="3665"/>
      <c r="BZ13" s="3665"/>
      <c r="CA13" s="3665"/>
      <c r="CB13" s="3665"/>
      <c r="CC13" s="3665"/>
      <c r="CD13" s="3665"/>
      <c r="CE13" s="3665"/>
      <c r="CF13" s="3665"/>
      <c r="CG13" s="3665"/>
    </row>
    <row r="14" spans="1:85" ht="15" customHeight="1">
      <c r="A14" s="465"/>
      <c r="B14" s="465"/>
      <c r="D14" s="152">
        <v>1991</v>
      </c>
      <c r="E14" s="152" t="s">
        <v>5956</v>
      </c>
      <c r="F14" s="3665">
        <v>0</v>
      </c>
      <c r="G14" s="3665">
        <v>0</v>
      </c>
      <c r="H14" s="3665">
        <v>0</v>
      </c>
      <c r="I14" s="3665">
        <v>0</v>
      </c>
      <c r="J14" s="3665">
        <v>0</v>
      </c>
      <c r="K14" s="3665">
        <v>0</v>
      </c>
      <c r="L14" s="3665">
        <v>1131000</v>
      </c>
      <c r="M14" s="3665">
        <v>4600000</v>
      </c>
      <c r="N14" s="3665">
        <v>5731000</v>
      </c>
      <c r="O14" s="3665">
        <v>0</v>
      </c>
      <c r="P14" s="3665">
        <v>0</v>
      </c>
      <c r="Q14" s="3665">
        <v>0</v>
      </c>
      <c r="R14" s="3665">
        <v>0</v>
      </c>
      <c r="S14" s="3665">
        <v>0</v>
      </c>
      <c r="T14" s="3665">
        <v>0</v>
      </c>
      <c r="U14" s="3665">
        <v>0</v>
      </c>
      <c r="V14" s="3665">
        <v>0</v>
      </c>
      <c r="W14" s="3665">
        <v>0</v>
      </c>
      <c r="X14" s="3665">
        <v>0</v>
      </c>
      <c r="Y14" s="3665">
        <v>0</v>
      </c>
      <c r="Z14" s="3665">
        <v>0</v>
      </c>
      <c r="AA14" s="3665">
        <v>0</v>
      </c>
      <c r="AB14" s="3665">
        <v>0</v>
      </c>
      <c r="AC14" s="3665">
        <v>0</v>
      </c>
      <c r="AD14" s="3665">
        <v>0</v>
      </c>
      <c r="AE14" s="3665">
        <v>0</v>
      </c>
      <c r="AF14" s="3665">
        <v>0</v>
      </c>
      <c r="AG14" s="3665">
        <v>0</v>
      </c>
      <c r="AH14" s="3665">
        <v>0</v>
      </c>
      <c r="AI14" s="3665">
        <v>0</v>
      </c>
      <c r="AJ14" s="3665">
        <v>0</v>
      </c>
      <c r="AK14" s="3665">
        <v>0</v>
      </c>
      <c r="AL14" s="3665">
        <v>0</v>
      </c>
      <c r="AM14" s="3665">
        <v>0</v>
      </c>
      <c r="AN14" s="3665">
        <v>0</v>
      </c>
      <c r="AO14" s="3665">
        <v>0</v>
      </c>
      <c r="AP14" s="3665">
        <v>0</v>
      </c>
      <c r="AQ14" s="3665">
        <v>0</v>
      </c>
      <c r="AR14" s="3665">
        <v>0</v>
      </c>
      <c r="AS14" s="3665">
        <v>0</v>
      </c>
      <c r="AT14" s="3665">
        <v>0</v>
      </c>
      <c r="AU14" s="3665">
        <v>0</v>
      </c>
      <c r="AV14" s="3665">
        <v>0</v>
      </c>
      <c r="AW14" s="3665">
        <v>0</v>
      </c>
      <c r="AX14" s="3665">
        <v>0</v>
      </c>
      <c r="AY14" s="3665">
        <v>0</v>
      </c>
      <c r="AZ14" s="3665">
        <v>0</v>
      </c>
      <c r="BA14" s="3665">
        <v>0</v>
      </c>
      <c r="BB14" s="3665">
        <v>0</v>
      </c>
      <c r="BC14" s="3665">
        <v>0</v>
      </c>
      <c r="BD14" s="3665">
        <v>0</v>
      </c>
      <c r="BE14" s="3665">
        <v>0</v>
      </c>
      <c r="BF14" s="3665">
        <v>0</v>
      </c>
      <c r="BG14" s="3665">
        <v>0</v>
      </c>
      <c r="BH14" s="3665">
        <v>0</v>
      </c>
      <c r="BI14" s="3665">
        <v>0</v>
      </c>
      <c r="BJ14" s="3665">
        <v>0</v>
      </c>
      <c r="BK14" s="3665">
        <v>0</v>
      </c>
      <c r="BL14" s="3665">
        <v>0</v>
      </c>
      <c r="BM14" s="3665">
        <v>0</v>
      </c>
      <c r="BN14" s="3665"/>
      <c r="BO14" s="3665"/>
      <c r="BP14" s="3665"/>
      <c r="BQ14" s="3665"/>
      <c r="BR14" s="3665"/>
      <c r="BS14" s="3665"/>
      <c r="BT14" s="3665"/>
      <c r="BU14" s="3665"/>
      <c r="BV14" s="3665"/>
      <c r="BW14" s="3665"/>
      <c r="BX14" s="3665"/>
      <c r="BY14" s="3665"/>
      <c r="BZ14" s="3665"/>
      <c r="CA14" s="3665"/>
      <c r="CB14" s="3665"/>
      <c r="CC14" s="3665"/>
      <c r="CD14" s="3665"/>
      <c r="CE14" s="3665"/>
      <c r="CF14" s="3665"/>
      <c r="CG14" s="3665"/>
    </row>
    <row r="15" spans="1:85" ht="15" customHeight="1">
      <c r="A15" s="474"/>
      <c r="B15" s="428"/>
      <c r="D15" s="152">
        <v>1992</v>
      </c>
      <c r="E15" s="152" t="s">
        <v>5956</v>
      </c>
      <c r="F15" s="3665">
        <v>0</v>
      </c>
      <c r="G15" s="3665">
        <v>0</v>
      </c>
      <c r="H15" s="3665">
        <v>0</v>
      </c>
      <c r="I15" s="3665">
        <v>0</v>
      </c>
      <c r="J15" s="3665">
        <v>0</v>
      </c>
      <c r="K15" s="3665">
        <v>0</v>
      </c>
      <c r="L15" s="3665">
        <v>2258419</v>
      </c>
      <c r="M15" s="3665">
        <v>4600000</v>
      </c>
      <c r="N15" s="3665">
        <v>6858419</v>
      </c>
      <c r="O15" s="3665">
        <v>0</v>
      </c>
      <c r="P15" s="3665">
        <v>0</v>
      </c>
      <c r="Q15" s="3665">
        <v>0</v>
      </c>
      <c r="R15" s="3665">
        <v>0</v>
      </c>
      <c r="S15" s="3665">
        <v>0</v>
      </c>
      <c r="T15" s="3665">
        <v>0</v>
      </c>
      <c r="U15" s="3665">
        <v>0</v>
      </c>
      <c r="V15" s="3665">
        <v>0</v>
      </c>
      <c r="W15" s="3665">
        <v>0</v>
      </c>
      <c r="X15" s="3665">
        <v>198674</v>
      </c>
      <c r="Y15" s="3665">
        <v>0</v>
      </c>
      <c r="Z15" s="3665">
        <v>198674</v>
      </c>
      <c r="AA15" s="3665">
        <v>0</v>
      </c>
      <c r="AB15" s="3665">
        <v>0</v>
      </c>
      <c r="AC15" s="3665">
        <v>0</v>
      </c>
      <c r="AD15" s="3665">
        <v>0</v>
      </c>
      <c r="AE15" s="3665">
        <v>0</v>
      </c>
      <c r="AF15" s="3665">
        <v>0</v>
      </c>
      <c r="AG15" s="3665">
        <v>0</v>
      </c>
      <c r="AH15" s="3665">
        <v>0</v>
      </c>
      <c r="AI15" s="3665">
        <v>0</v>
      </c>
      <c r="AJ15" s="3665">
        <v>0</v>
      </c>
      <c r="AK15" s="3665">
        <v>0</v>
      </c>
      <c r="AL15" s="3665">
        <v>0</v>
      </c>
      <c r="AM15" s="3665">
        <v>0</v>
      </c>
      <c r="AN15" s="3665">
        <v>0</v>
      </c>
      <c r="AO15" s="3665">
        <v>0</v>
      </c>
      <c r="AP15" s="3665">
        <v>0</v>
      </c>
      <c r="AQ15" s="3665">
        <v>0</v>
      </c>
      <c r="AR15" s="3665">
        <v>0</v>
      </c>
      <c r="AS15" s="3665">
        <v>0</v>
      </c>
      <c r="AT15" s="3665">
        <v>0</v>
      </c>
      <c r="AU15" s="3665">
        <v>0</v>
      </c>
      <c r="AV15" s="3665">
        <v>0</v>
      </c>
      <c r="AW15" s="3665">
        <v>0</v>
      </c>
      <c r="AX15" s="3665">
        <v>0</v>
      </c>
      <c r="AY15" s="3665">
        <v>0</v>
      </c>
      <c r="AZ15" s="3665">
        <v>0</v>
      </c>
      <c r="BA15" s="3665">
        <v>0</v>
      </c>
      <c r="BB15" s="3665">
        <v>0</v>
      </c>
      <c r="BC15" s="3665">
        <v>0</v>
      </c>
      <c r="BD15" s="3665">
        <v>0</v>
      </c>
      <c r="BE15" s="3665">
        <v>0</v>
      </c>
      <c r="BF15" s="3665">
        <v>0</v>
      </c>
      <c r="BG15" s="3665">
        <v>0</v>
      </c>
      <c r="BH15" s="3665">
        <v>0</v>
      </c>
      <c r="BI15" s="3665">
        <v>0</v>
      </c>
      <c r="BJ15" s="3665">
        <v>0</v>
      </c>
      <c r="BK15" s="3665">
        <v>0</v>
      </c>
      <c r="BL15" s="3665">
        <v>0</v>
      </c>
      <c r="BM15" s="3665">
        <v>0</v>
      </c>
      <c r="BN15" s="3665"/>
      <c r="BO15" s="3665"/>
      <c r="BP15" s="3665"/>
      <c r="BQ15" s="3665"/>
      <c r="BR15" s="3665"/>
      <c r="BS15" s="3665"/>
      <c r="BT15" s="3665"/>
      <c r="BU15" s="3665"/>
      <c r="BV15" s="3665"/>
      <c r="BW15" s="3665"/>
      <c r="BX15" s="3665"/>
      <c r="BY15" s="3665"/>
      <c r="BZ15" s="3665"/>
      <c r="CA15" s="3665"/>
      <c r="CB15" s="3665"/>
      <c r="CC15" s="3665"/>
      <c r="CD15" s="3665"/>
      <c r="CE15" s="3665"/>
      <c r="CF15" s="3665"/>
      <c r="CG15" s="3665"/>
    </row>
    <row r="16" spans="1:85" ht="15" customHeight="1">
      <c r="D16" s="152">
        <v>1993</v>
      </c>
      <c r="E16" s="152" t="s">
        <v>5956</v>
      </c>
      <c r="F16" s="3665">
        <v>1005695</v>
      </c>
      <c r="G16" s="3665">
        <v>0</v>
      </c>
      <c r="H16" s="3665">
        <v>1005695</v>
      </c>
      <c r="I16" s="3665">
        <v>0</v>
      </c>
      <c r="J16" s="3665">
        <v>0</v>
      </c>
      <c r="K16" s="3665">
        <v>0</v>
      </c>
      <c r="L16" s="3665">
        <v>2796626</v>
      </c>
      <c r="M16" s="3665">
        <v>4600000</v>
      </c>
      <c r="N16" s="3665">
        <v>7396626</v>
      </c>
      <c r="O16" s="3665">
        <v>0</v>
      </c>
      <c r="P16" s="3665">
        <v>0</v>
      </c>
      <c r="Q16" s="3665">
        <v>0</v>
      </c>
      <c r="R16" s="3665">
        <v>0</v>
      </c>
      <c r="S16" s="3665">
        <v>0</v>
      </c>
      <c r="T16" s="3665">
        <v>0</v>
      </c>
      <c r="U16" s="3665">
        <v>0</v>
      </c>
      <c r="V16" s="3665">
        <v>0</v>
      </c>
      <c r="W16" s="3665">
        <v>0</v>
      </c>
      <c r="X16" s="3665">
        <v>10760103</v>
      </c>
      <c r="Y16" s="3665">
        <v>0</v>
      </c>
      <c r="Z16" s="3665">
        <v>10760103</v>
      </c>
      <c r="AA16" s="3665">
        <v>0</v>
      </c>
      <c r="AB16" s="3665">
        <v>0</v>
      </c>
      <c r="AC16" s="3665">
        <v>0</v>
      </c>
      <c r="AD16" s="3665">
        <v>0</v>
      </c>
      <c r="AE16" s="3665">
        <v>0</v>
      </c>
      <c r="AF16" s="3665">
        <v>0</v>
      </c>
      <c r="AG16" s="3665">
        <v>0</v>
      </c>
      <c r="AH16" s="3665">
        <v>0</v>
      </c>
      <c r="AI16" s="3665">
        <v>0</v>
      </c>
      <c r="AJ16" s="3665">
        <v>0</v>
      </c>
      <c r="AK16" s="3665">
        <v>0</v>
      </c>
      <c r="AL16" s="3665">
        <v>0</v>
      </c>
      <c r="AM16" s="3665">
        <v>0</v>
      </c>
      <c r="AN16" s="3665">
        <v>0</v>
      </c>
      <c r="AO16" s="3665">
        <v>0</v>
      </c>
      <c r="AP16" s="3665">
        <v>0</v>
      </c>
      <c r="AQ16" s="3665">
        <v>0</v>
      </c>
      <c r="AR16" s="3665">
        <v>0</v>
      </c>
      <c r="AS16" s="3665">
        <v>0</v>
      </c>
      <c r="AT16" s="3665">
        <v>0</v>
      </c>
      <c r="AU16" s="3665">
        <v>0</v>
      </c>
      <c r="AV16" s="3665">
        <v>0</v>
      </c>
      <c r="AW16" s="3665">
        <v>0</v>
      </c>
      <c r="AX16" s="3665">
        <v>0</v>
      </c>
      <c r="AY16" s="3665">
        <v>0</v>
      </c>
      <c r="AZ16" s="3665">
        <v>0</v>
      </c>
      <c r="BA16" s="3665">
        <v>0</v>
      </c>
      <c r="BB16" s="3665">
        <v>0</v>
      </c>
      <c r="BC16" s="3665">
        <v>0</v>
      </c>
      <c r="BD16" s="3665">
        <v>0</v>
      </c>
      <c r="BE16" s="3665">
        <v>0</v>
      </c>
      <c r="BF16" s="3665">
        <v>0</v>
      </c>
      <c r="BG16" s="3665">
        <v>0</v>
      </c>
      <c r="BH16" s="3665">
        <v>0</v>
      </c>
      <c r="BI16" s="3665">
        <v>0</v>
      </c>
      <c r="BJ16" s="3665">
        <v>0</v>
      </c>
      <c r="BK16" s="3665">
        <v>0</v>
      </c>
      <c r="BL16" s="3665">
        <v>0</v>
      </c>
      <c r="BM16" s="3665">
        <v>0</v>
      </c>
      <c r="BN16" s="3665"/>
      <c r="BO16" s="3665"/>
      <c r="BP16" s="3665"/>
      <c r="BQ16" s="3665"/>
      <c r="BR16" s="3665"/>
      <c r="BS16" s="3665"/>
      <c r="BT16" s="3665"/>
      <c r="BU16" s="3665"/>
      <c r="BV16" s="3665"/>
      <c r="BW16" s="3665"/>
      <c r="BX16" s="3665"/>
      <c r="BY16" s="3665"/>
      <c r="BZ16" s="3665"/>
      <c r="CA16" s="3665"/>
      <c r="CB16" s="3665"/>
      <c r="CC16" s="3665"/>
      <c r="CD16" s="3665"/>
      <c r="CE16" s="3665"/>
      <c r="CF16" s="3665"/>
      <c r="CG16" s="3665"/>
    </row>
    <row r="17" spans="1:85" ht="15" customHeight="1">
      <c r="A17" s="20"/>
      <c r="D17" s="152">
        <v>1994</v>
      </c>
      <c r="E17" s="152" t="s">
        <v>5956</v>
      </c>
      <c r="F17" s="3665">
        <v>2449113</v>
      </c>
      <c r="G17" s="3665">
        <v>0</v>
      </c>
      <c r="H17" s="3665">
        <v>2449113</v>
      </c>
      <c r="I17" s="3665">
        <v>0</v>
      </c>
      <c r="J17" s="3665">
        <v>0</v>
      </c>
      <c r="K17" s="3665">
        <v>0</v>
      </c>
      <c r="L17" s="3665">
        <v>1868772</v>
      </c>
      <c r="M17" s="3665">
        <v>4600000</v>
      </c>
      <c r="N17" s="3665">
        <v>6468772</v>
      </c>
      <c r="O17" s="3665">
        <v>0</v>
      </c>
      <c r="P17" s="3665">
        <v>0</v>
      </c>
      <c r="Q17" s="3665">
        <v>0</v>
      </c>
      <c r="R17" s="3665">
        <v>0</v>
      </c>
      <c r="S17" s="3665">
        <v>0</v>
      </c>
      <c r="T17" s="3665">
        <v>0</v>
      </c>
      <c r="U17" s="3665">
        <v>0</v>
      </c>
      <c r="V17" s="3665">
        <v>0</v>
      </c>
      <c r="W17" s="3665">
        <v>0</v>
      </c>
      <c r="X17" s="3665">
        <v>10179208</v>
      </c>
      <c r="Y17" s="3665">
        <v>0</v>
      </c>
      <c r="Z17" s="3665">
        <v>10179208</v>
      </c>
      <c r="AA17" s="3665">
        <v>0</v>
      </c>
      <c r="AB17" s="3665">
        <v>0</v>
      </c>
      <c r="AC17" s="3665">
        <v>0</v>
      </c>
      <c r="AD17" s="3665">
        <v>0</v>
      </c>
      <c r="AE17" s="3665">
        <v>0</v>
      </c>
      <c r="AF17" s="3665">
        <v>0</v>
      </c>
      <c r="AG17" s="3665">
        <v>0</v>
      </c>
      <c r="AH17" s="3665">
        <v>0</v>
      </c>
      <c r="AI17" s="3665">
        <v>0</v>
      </c>
      <c r="AJ17" s="3665">
        <v>0</v>
      </c>
      <c r="AK17" s="3665">
        <v>0</v>
      </c>
      <c r="AL17" s="3665">
        <v>0</v>
      </c>
      <c r="AM17" s="3665">
        <v>0</v>
      </c>
      <c r="AN17" s="3665">
        <v>0</v>
      </c>
      <c r="AO17" s="3665">
        <v>0</v>
      </c>
      <c r="AP17" s="3665">
        <v>0</v>
      </c>
      <c r="AQ17" s="3665">
        <v>0</v>
      </c>
      <c r="AR17" s="3665">
        <v>0</v>
      </c>
      <c r="AS17" s="3665">
        <v>0</v>
      </c>
      <c r="AT17" s="3665">
        <v>0</v>
      </c>
      <c r="AU17" s="3665">
        <v>0</v>
      </c>
      <c r="AV17" s="3665">
        <v>0</v>
      </c>
      <c r="AW17" s="3665">
        <v>0</v>
      </c>
      <c r="AX17" s="3665">
        <v>0</v>
      </c>
      <c r="AY17" s="3665">
        <v>0</v>
      </c>
      <c r="AZ17" s="3665">
        <v>0</v>
      </c>
      <c r="BA17" s="3665">
        <v>0</v>
      </c>
      <c r="BB17" s="3665">
        <v>0</v>
      </c>
      <c r="BC17" s="3665">
        <v>0</v>
      </c>
      <c r="BD17" s="3665">
        <v>0</v>
      </c>
      <c r="BE17" s="3665">
        <v>0</v>
      </c>
      <c r="BF17" s="3665">
        <v>0</v>
      </c>
      <c r="BG17" s="3665">
        <v>0</v>
      </c>
      <c r="BH17" s="3665">
        <v>0</v>
      </c>
      <c r="BI17" s="3665">
        <v>0</v>
      </c>
      <c r="BJ17" s="3665">
        <v>0</v>
      </c>
      <c r="BK17" s="3665">
        <v>0</v>
      </c>
      <c r="BL17" s="3665">
        <v>0</v>
      </c>
      <c r="BM17" s="3665">
        <v>0</v>
      </c>
      <c r="BN17" s="3665"/>
      <c r="BO17" s="3665"/>
      <c r="BP17" s="3665"/>
      <c r="BQ17" s="3665"/>
      <c r="BR17" s="3665"/>
      <c r="BS17" s="3665"/>
      <c r="BT17" s="3665"/>
      <c r="BU17" s="3665"/>
      <c r="BV17" s="3665"/>
      <c r="BW17" s="3665"/>
      <c r="BX17" s="3665"/>
      <c r="BY17" s="3665"/>
      <c r="BZ17" s="3665"/>
      <c r="CA17" s="3665"/>
      <c r="CB17" s="3665"/>
      <c r="CC17" s="3665"/>
      <c r="CD17" s="3665"/>
      <c r="CE17" s="3665"/>
      <c r="CF17" s="3665"/>
      <c r="CG17" s="3665"/>
    </row>
    <row r="18" spans="1:85" ht="15" customHeight="1">
      <c r="A18" s="20"/>
      <c r="D18" s="152">
        <v>1995</v>
      </c>
      <c r="E18" s="152" t="s">
        <v>5956</v>
      </c>
      <c r="F18" s="3665">
        <v>0</v>
      </c>
      <c r="G18" s="3665">
        <v>0</v>
      </c>
      <c r="H18" s="3665">
        <v>0</v>
      </c>
      <c r="I18" s="3665">
        <v>0</v>
      </c>
      <c r="J18" s="3665">
        <v>0</v>
      </c>
      <c r="K18" s="3665">
        <v>0</v>
      </c>
      <c r="L18" s="3665">
        <v>2782845</v>
      </c>
      <c r="M18" s="3665">
        <v>4600000</v>
      </c>
      <c r="N18" s="3665">
        <v>7382845</v>
      </c>
      <c r="O18" s="3665">
        <v>0</v>
      </c>
      <c r="P18" s="3665">
        <v>0</v>
      </c>
      <c r="Q18" s="3665">
        <v>0</v>
      </c>
      <c r="R18" s="3665">
        <v>0</v>
      </c>
      <c r="S18" s="3665">
        <v>0</v>
      </c>
      <c r="T18" s="3665">
        <v>0</v>
      </c>
      <c r="U18" s="3665">
        <v>0</v>
      </c>
      <c r="V18" s="3665">
        <v>0</v>
      </c>
      <c r="W18" s="3665">
        <v>0</v>
      </c>
      <c r="X18" s="3665">
        <v>5242166</v>
      </c>
      <c r="Y18" s="3665">
        <v>0</v>
      </c>
      <c r="Z18" s="3665">
        <v>5242166</v>
      </c>
      <c r="AA18" s="3665">
        <v>0</v>
      </c>
      <c r="AB18" s="3665">
        <v>0</v>
      </c>
      <c r="AC18" s="3665">
        <v>0</v>
      </c>
      <c r="AD18" s="3665">
        <v>0</v>
      </c>
      <c r="AE18" s="3665">
        <v>0</v>
      </c>
      <c r="AF18" s="3665">
        <v>0</v>
      </c>
      <c r="AG18" s="3665">
        <v>0</v>
      </c>
      <c r="AH18" s="3665">
        <v>0</v>
      </c>
      <c r="AI18" s="3665">
        <v>0</v>
      </c>
      <c r="AJ18" s="3665">
        <v>0</v>
      </c>
      <c r="AK18" s="3665">
        <v>0</v>
      </c>
      <c r="AL18" s="3665">
        <v>0</v>
      </c>
      <c r="AM18" s="3665">
        <v>0</v>
      </c>
      <c r="AN18" s="3665">
        <v>0</v>
      </c>
      <c r="AO18" s="3665">
        <v>0</v>
      </c>
      <c r="AP18" s="3665">
        <v>0</v>
      </c>
      <c r="AQ18" s="3665">
        <v>0</v>
      </c>
      <c r="AR18" s="3665">
        <v>0</v>
      </c>
      <c r="AS18" s="3665">
        <v>0</v>
      </c>
      <c r="AT18" s="3665">
        <v>0</v>
      </c>
      <c r="AU18" s="3665">
        <v>0</v>
      </c>
      <c r="AV18" s="3665">
        <v>0</v>
      </c>
      <c r="AW18" s="3665">
        <v>0</v>
      </c>
      <c r="AX18" s="3665">
        <v>0</v>
      </c>
      <c r="AY18" s="3665">
        <v>0</v>
      </c>
      <c r="AZ18" s="3665">
        <v>0</v>
      </c>
      <c r="BA18" s="3665">
        <v>0</v>
      </c>
      <c r="BB18" s="3665">
        <v>0</v>
      </c>
      <c r="BC18" s="3665">
        <v>0</v>
      </c>
      <c r="BD18" s="3665">
        <v>0</v>
      </c>
      <c r="BE18" s="3665">
        <v>0</v>
      </c>
      <c r="BF18" s="3665">
        <v>0</v>
      </c>
      <c r="BG18" s="3665">
        <v>0</v>
      </c>
      <c r="BH18" s="3665">
        <v>0</v>
      </c>
      <c r="BI18" s="3665">
        <v>0</v>
      </c>
      <c r="BJ18" s="3665">
        <v>0</v>
      </c>
      <c r="BK18" s="3665">
        <v>0</v>
      </c>
      <c r="BL18" s="3665">
        <v>0</v>
      </c>
      <c r="BM18" s="3665">
        <v>0</v>
      </c>
      <c r="BN18" s="3665"/>
      <c r="BO18" s="3665"/>
      <c r="BP18" s="3665"/>
      <c r="BQ18" s="3665"/>
      <c r="BR18" s="3665"/>
      <c r="BS18" s="3665"/>
      <c r="BT18" s="3665"/>
      <c r="BU18" s="3665"/>
      <c r="BV18" s="3665"/>
      <c r="BW18" s="3665"/>
      <c r="BX18" s="3665"/>
      <c r="BY18" s="3665"/>
      <c r="BZ18" s="3665"/>
      <c r="CA18" s="3665"/>
      <c r="CB18" s="3665"/>
      <c r="CC18" s="3665"/>
      <c r="CD18" s="3665"/>
      <c r="CE18" s="3665"/>
      <c r="CF18" s="3665"/>
      <c r="CG18" s="3665"/>
    </row>
    <row r="19" spans="1:85" ht="15" customHeight="1">
      <c r="A19" s="20"/>
      <c r="D19" s="152">
        <v>1996</v>
      </c>
      <c r="E19" s="152" t="s">
        <v>5956</v>
      </c>
      <c r="F19" s="3665">
        <v>4446000</v>
      </c>
      <c r="G19" s="3665">
        <v>0</v>
      </c>
      <c r="H19" s="3665">
        <v>4446000</v>
      </c>
      <c r="I19" s="3665">
        <v>0</v>
      </c>
      <c r="J19" s="3665">
        <v>0</v>
      </c>
      <c r="K19" s="3665">
        <v>0</v>
      </c>
      <c r="L19" s="3665">
        <v>1788232</v>
      </c>
      <c r="M19" s="3665">
        <v>0</v>
      </c>
      <c r="N19" s="3665">
        <v>1788232</v>
      </c>
      <c r="O19" s="3665">
        <v>0</v>
      </c>
      <c r="P19" s="3665">
        <v>0</v>
      </c>
      <c r="Q19" s="3665">
        <v>0</v>
      </c>
      <c r="R19" s="3665">
        <v>0</v>
      </c>
      <c r="S19" s="3665">
        <v>0</v>
      </c>
      <c r="T19" s="3665">
        <v>0</v>
      </c>
      <c r="U19" s="3665">
        <v>0</v>
      </c>
      <c r="V19" s="3665">
        <v>0</v>
      </c>
      <c r="W19" s="3665">
        <v>0</v>
      </c>
      <c r="X19" s="3665">
        <v>31641</v>
      </c>
      <c r="Y19" s="3665">
        <v>0</v>
      </c>
      <c r="Z19" s="3665">
        <v>31641</v>
      </c>
      <c r="AA19" s="3665">
        <v>0</v>
      </c>
      <c r="AB19" s="3665">
        <v>0</v>
      </c>
      <c r="AC19" s="3665">
        <v>0</v>
      </c>
      <c r="AD19" s="3665">
        <v>0</v>
      </c>
      <c r="AE19" s="3665">
        <v>0</v>
      </c>
      <c r="AF19" s="3665">
        <v>0</v>
      </c>
      <c r="AG19" s="3665">
        <v>0</v>
      </c>
      <c r="AH19" s="3665">
        <v>0</v>
      </c>
      <c r="AI19" s="3665">
        <v>0</v>
      </c>
      <c r="AJ19" s="3665">
        <v>0</v>
      </c>
      <c r="AK19" s="3665">
        <v>0</v>
      </c>
      <c r="AL19" s="3665">
        <v>0</v>
      </c>
      <c r="AM19" s="3665">
        <v>0</v>
      </c>
      <c r="AN19" s="3665">
        <v>0</v>
      </c>
      <c r="AO19" s="3665">
        <v>0</v>
      </c>
      <c r="AP19" s="3665">
        <v>0</v>
      </c>
      <c r="AQ19" s="3665">
        <v>0</v>
      </c>
      <c r="AR19" s="3665">
        <v>0</v>
      </c>
      <c r="AS19" s="3665">
        <v>0</v>
      </c>
      <c r="AT19" s="3665">
        <v>0</v>
      </c>
      <c r="AU19" s="3665">
        <v>0</v>
      </c>
      <c r="AV19" s="3665">
        <v>0</v>
      </c>
      <c r="AW19" s="3665">
        <v>0</v>
      </c>
      <c r="AX19" s="3665">
        <v>0</v>
      </c>
      <c r="AY19" s="3665">
        <v>0</v>
      </c>
      <c r="AZ19" s="3665">
        <v>0</v>
      </c>
      <c r="BA19" s="3665">
        <v>0</v>
      </c>
      <c r="BB19" s="3665">
        <v>0</v>
      </c>
      <c r="BC19" s="3665">
        <v>0</v>
      </c>
      <c r="BD19" s="3665">
        <v>0</v>
      </c>
      <c r="BE19" s="3665">
        <v>0</v>
      </c>
      <c r="BF19" s="3665">
        <v>0</v>
      </c>
      <c r="BG19" s="3665">
        <v>0</v>
      </c>
      <c r="BH19" s="3665">
        <v>0</v>
      </c>
      <c r="BI19" s="3665">
        <v>0</v>
      </c>
      <c r="BJ19" s="3665">
        <v>0</v>
      </c>
      <c r="BK19" s="3665">
        <v>0</v>
      </c>
      <c r="BL19" s="3665">
        <v>0</v>
      </c>
      <c r="BM19" s="3665">
        <v>0</v>
      </c>
      <c r="BN19" s="3665"/>
      <c r="BO19" s="3665"/>
      <c r="BP19" s="3665"/>
      <c r="BQ19" s="3665"/>
      <c r="BR19" s="3665"/>
      <c r="BS19" s="3665"/>
      <c r="BT19" s="3665"/>
      <c r="BU19" s="3665"/>
      <c r="BV19" s="3665"/>
      <c r="BW19" s="3665"/>
      <c r="BX19" s="3665"/>
      <c r="BY19" s="3665"/>
      <c r="BZ19" s="3665"/>
      <c r="CA19" s="3665"/>
      <c r="CB19" s="3665"/>
      <c r="CC19" s="3665"/>
      <c r="CD19" s="3665"/>
      <c r="CE19" s="3665"/>
      <c r="CF19" s="3665"/>
      <c r="CG19" s="3665"/>
    </row>
    <row r="20" spans="1:85" ht="15" customHeight="1">
      <c r="A20" s="20"/>
      <c r="D20" s="152">
        <v>1997</v>
      </c>
      <c r="E20" s="152" t="s">
        <v>5956</v>
      </c>
      <c r="F20" s="3665">
        <v>0</v>
      </c>
      <c r="G20" s="3665">
        <v>0</v>
      </c>
      <c r="H20" s="3665">
        <v>0</v>
      </c>
      <c r="I20" s="3665">
        <v>0</v>
      </c>
      <c r="J20" s="3665">
        <v>0</v>
      </c>
      <c r="K20" s="3665">
        <v>0</v>
      </c>
      <c r="L20" s="3665">
        <v>2237944</v>
      </c>
      <c r="M20" s="3665">
        <v>0</v>
      </c>
      <c r="N20" s="3665">
        <v>2237944</v>
      </c>
      <c r="O20" s="3665">
        <v>0</v>
      </c>
      <c r="P20" s="3665">
        <v>0</v>
      </c>
      <c r="Q20" s="3665">
        <v>0</v>
      </c>
      <c r="R20" s="3665">
        <v>0</v>
      </c>
      <c r="S20" s="3665">
        <v>0</v>
      </c>
      <c r="T20" s="3665">
        <v>0</v>
      </c>
      <c r="U20" s="3665">
        <v>0</v>
      </c>
      <c r="V20" s="3665">
        <v>0</v>
      </c>
      <c r="W20" s="3665">
        <v>0</v>
      </c>
      <c r="X20" s="3665">
        <v>14766</v>
      </c>
      <c r="Y20" s="3665">
        <v>0</v>
      </c>
      <c r="Z20" s="3665">
        <v>14766</v>
      </c>
      <c r="AA20" s="3665">
        <v>0</v>
      </c>
      <c r="AB20" s="3665">
        <v>0</v>
      </c>
      <c r="AC20" s="3665">
        <v>0</v>
      </c>
      <c r="AD20" s="3665">
        <v>0</v>
      </c>
      <c r="AE20" s="3665">
        <v>0</v>
      </c>
      <c r="AF20" s="3665">
        <v>0</v>
      </c>
      <c r="AG20" s="3665">
        <v>0</v>
      </c>
      <c r="AH20" s="3665">
        <v>0</v>
      </c>
      <c r="AI20" s="3665">
        <v>0</v>
      </c>
      <c r="AJ20" s="3665">
        <v>0</v>
      </c>
      <c r="AK20" s="3665">
        <v>0</v>
      </c>
      <c r="AL20" s="3665">
        <v>0</v>
      </c>
      <c r="AM20" s="3665">
        <v>0</v>
      </c>
      <c r="AN20" s="3665">
        <v>0</v>
      </c>
      <c r="AO20" s="3665">
        <v>0</v>
      </c>
      <c r="AP20" s="3665">
        <v>0</v>
      </c>
      <c r="AQ20" s="3665">
        <v>0</v>
      </c>
      <c r="AR20" s="3665">
        <v>0</v>
      </c>
      <c r="AS20" s="3665">
        <v>0</v>
      </c>
      <c r="AT20" s="3665">
        <v>0</v>
      </c>
      <c r="AU20" s="3665">
        <v>0</v>
      </c>
      <c r="AV20" s="3665">
        <v>0</v>
      </c>
      <c r="AW20" s="3665">
        <v>0</v>
      </c>
      <c r="AX20" s="3665">
        <v>0</v>
      </c>
      <c r="AY20" s="3665">
        <v>0</v>
      </c>
      <c r="AZ20" s="3665">
        <v>0</v>
      </c>
      <c r="BA20" s="3665">
        <v>0</v>
      </c>
      <c r="BB20" s="3665">
        <v>0</v>
      </c>
      <c r="BC20" s="3665">
        <v>0</v>
      </c>
      <c r="BD20" s="3665">
        <v>0</v>
      </c>
      <c r="BE20" s="3665">
        <v>0</v>
      </c>
      <c r="BF20" s="3665">
        <v>0</v>
      </c>
      <c r="BG20" s="3665">
        <v>0</v>
      </c>
      <c r="BH20" s="3665">
        <v>0</v>
      </c>
      <c r="BI20" s="3665">
        <v>0</v>
      </c>
      <c r="BJ20" s="3665">
        <v>0</v>
      </c>
      <c r="BK20" s="3665">
        <v>0</v>
      </c>
      <c r="BL20" s="3665">
        <v>0</v>
      </c>
      <c r="BM20" s="3665">
        <v>0</v>
      </c>
      <c r="BN20" s="3665"/>
      <c r="BO20" s="3665"/>
      <c r="BP20" s="3665"/>
      <c r="BQ20" s="3665"/>
      <c r="BR20" s="3665"/>
      <c r="BS20" s="3665"/>
      <c r="BT20" s="3665"/>
      <c r="BU20" s="3665"/>
      <c r="BV20" s="3665"/>
      <c r="BW20" s="3665"/>
      <c r="BX20" s="3665"/>
      <c r="BY20" s="3665"/>
      <c r="BZ20" s="3665"/>
      <c r="CA20" s="3665"/>
      <c r="CB20" s="3665"/>
      <c r="CC20" s="3665"/>
      <c r="CD20" s="3665"/>
      <c r="CE20" s="3665"/>
      <c r="CF20" s="3665"/>
      <c r="CG20" s="3665"/>
    </row>
    <row r="21" spans="1:85" ht="15" customHeight="1">
      <c r="A21" s="20"/>
      <c r="D21" s="152">
        <v>1998</v>
      </c>
      <c r="E21" s="152" t="s">
        <v>5956</v>
      </c>
      <c r="F21" s="3665">
        <v>0</v>
      </c>
      <c r="G21" s="3665">
        <v>0</v>
      </c>
      <c r="H21" s="3665">
        <v>0</v>
      </c>
      <c r="I21" s="3665">
        <v>0</v>
      </c>
      <c r="J21" s="3665">
        <v>0</v>
      </c>
      <c r="K21" s="3665">
        <v>0</v>
      </c>
      <c r="L21" s="3665">
        <v>6709103</v>
      </c>
      <c r="M21" s="3665">
        <v>0</v>
      </c>
      <c r="N21" s="3665">
        <v>6709103</v>
      </c>
      <c r="O21" s="3665">
        <v>0</v>
      </c>
      <c r="P21" s="3665">
        <v>0</v>
      </c>
      <c r="Q21" s="3665">
        <v>0</v>
      </c>
      <c r="R21" s="3665">
        <v>0</v>
      </c>
      <c r="S21" s="3665">
        <v>0</v>
      </c>
      <c r="T21" s="3665">
        <v>0</v>
      </c>
      <c r="U21" s="3665">
        <v>0</v>
      </c>
      <c r="V21" s="3665">
        <v>0</v>
      </c>
      <c r="W21" s="3665">
        <v>0</v>
      </c>
      <c r="X21" s="3665">
        <v>0</v>
      </c>
      <c r="Y21" s="3665">
        <v>0</v>
      </c>
      <c r="Z21" s="3665">
        <v>0</v>
      </c>
      <c r="AA21" s="3665">
        <v>0</v>
      </c>
      <c r="AB21" s="3665">
        <v>0</v>
      </c>
      <c r="AC21" s="3665">
        <v>0</v>
      </c>
      <c r="AD21" s="3665">
        <v>0</v>
      </c>
      <c r="AE21" s="3665">
        <v>0</v>
      </c>
      <c r="AF21" s="3665">
        <v>0</v>
      </c>
      <c r="AG21" s="3665">
        <v>0</v>
      </c>
      <c r="AH21" s="3665">
        <v>0</v>
      </c>
      <c r="AI21" s="3665">
        <v>0</v>
      </c>
      <c r="AJ21" s="3665">
        <v>0</v>
      </c>
      <c r="AK21" s="3665">
        <v>0</v>
      </c>
      <c r="AL21" s="3665">
        <v>0</v>
      </c>
      <c r="AM21" s="3665">
        <v>0</v>
      </c>
      <c r="AN21" s="3665">
        <v>0</v>
      </c>
      <c r="AO21" s="3665">
        <v>0</v>
      </c>
      <c r="AP21" s="3665">
        <v>0</v>
      </c>
      <c r="AQ21" s="3665">
        <v>0</v>
      </c>
      <c r="AR21" s="3665">
        <v>0</v>
      </c>
      <c r="AS21" s="3665">
        <v>0</v>
      </c>
      <c r="AT21" s="3665">
        <v>0</v>
      </c>
      <c r="AU21" s="3665">
        <v>0</v>
      </c>
      <c r="AV21" s="3665">
        <v>0</v>
      </c>
      <c r="AW21" s="3665">
        <v>0</v>
      </c>
      <c r="AX21" s="3665">
        <v>0</v>
      </c>
      <c r="AY21" s="3665">
        <v>0</v>
      </c>
      <c r="AZ21" s="3665">
        <v>0</v>
      </c>
      <c r="BA21" s="3665">
        <v>0</v>
      </c>
      <c r="BB21" s="3665">
        <v>0</v>
      </c>
      <c r="BC21" s="3665">
        <v>0</v>
      </c>
      <c r="BD21" s="3665">
        <v>0</v>
      </c>
      <c r="BE21" s="3665">
        <v>0</v>
      </c>
      <c r="BF21" s="3665">
        <v>0</v>
      </c>
      <c r="BG21" s="3665">
        <v>0</v>
      </c>
      <c r="BH21" s="3665">
        <v>0</v>
      </c>
      <c r="BI21" s="3665">
        <v>0</v>
      </c>
      <c r="BJ21" s="3665">
        <v>0</v>
      </c>
      <c r="BK21" s="3665">
        <v>0</v>
      </c>
      <c r="BL21" s="3665">
        <v>0</v>
      </c>
      <c r="BM21" s="3665">
        <v>0</v>
      </c>
      <c r="BN21" s="3665"/>
      <c r="BO21" s="3665"/>
      <c r="BP21" s="3665"/>
      <c r="BQ21" s="3665"/>
      <c r="BR21" s="3665"/>
      <c r="BS21" s="3665"/>
      <c r="BT21" s="3665"/>
      <c r="BU21" s="3665"/>
      <c r="BV21" s="3665"/>
      <c r="BW21" s="3665"/>
      <c r="BX21" s="3665"/>
      <c r="BY21" s="3665"/>
      <c r="BZ21" s="3665"/>
      <c r="CA21" s="3665"/>
      <c r="CB21" s="3665"/>
      <c r="CC21" s="3665"/>
      <c r="CD21" s="3665"/>
      <c r="CE21" s="3665"/>
      <c r="CF21" s="3665"/>
      <c r="CG21" s="3665"/>
    </row>
    <row r="22" spans="1:85" ht="15" customHeight="1">
      <c r="A22" s="20"/>
      <c r="D22" s="152">
        <v>1999</v>
      </c>
      <c r="E22" s="152" t="s">
        <v>5956</v>
      </c>
      <c r="F22" s="3665">
        <v>0</v>
      </c>
      <c r="G22" s="3665">
        <v>0</v>
      </c>
      <c r="H22" s="3665">
        <v>0</v>
      </c>
      <c r="I22" s="3665">
        <v>0</v>
      </c>
      <c r="J22" s="3665">
        <v>0</v>
      </c>
      <c r="K22" s="3665">
        <v>0</v>
      </c>
      <c r="L22" s="3665">
        <v>5235976</v>
      </c>
      <c r="M22" s="3665">
        <v>0</v>
      </c>
      <c r="N22" s="3665">
        <v>5235976</v>
      </c>
      <c r="O22" s="3665">
        <v>0</v>
      </c>
      <c r="P22" s="3665">
        <v>0</v>
      </c>
      <c r="Q22" s="3665">
        <v>0</v>
      </c>
      <c r="R22" s="3665">
        <v>0</v>
      </c>
      <c r="S22" s="3665">
        <v>0</v>
      </c>
      <c r="T22" s="3665">
        <v>0</v>
      </c>
      <c r="U22" s="3665">
        <v>0</v>
      </c>
      <c r="V22" s="3665">
        <v>0</v>
      </c>
      <c r="W22" s="3665">
        <v>0</v>
      </c>
      <c r="X22" s="3665">
        <v>0</v>
      </c>
      <c r="Y22" s="3665">
        <v>0</v>
      </c>
      <c r="Z22" s="3665">
        <v>0</v>
      </c>
      <c r="AA22" s="3665">
        <v>0</v>
      </c>
      <c r="AB22" s="3665">
        <v>0</v>
      </c>
      <c r="AC22" s="3665">
        <v>0</v>
      </c>
      <c r="AD22" s="3665">
        <v>0</v>
      </c>
      <c r="AE22" s="3665">
        <v>0</v>
      </c>
      <c r="AF22" s="3665">
        <v>0</v>
      </c>
      <c r="AG22" s="3665">
        <v>0</v>
      </c>
      <c r="AH22" s="3665">
        <v>0</v>
      </c>
      <c r="AI22" s="3665">
        <v>0</v>
      </c>
      <c r="AJ22" s="3665">
        <v>0</v>
      </c>
      <c r="AK22" s="3665">
        <v>0</v>
      </c>
      <c r="AL22" s="3665">
        <v>0</v>
      </c>
      <c r="AM22" s="3665">
        <v>0</v>
      </c>
      <c r="AN22" s="3665">
        <v>0</v>
      </c>
      <c r="AO22" s="3665">
        <v>0</v>
      </c>
      <c r="AP22" s="3665">
        <v>0</v>
      </c>
      <c r="AQ22" s="3665">
        <v>0</v>
      </c>
      <c r="AR22" s="3665">
        <v>0</v>
      </c>
      <c r="AS22" s="3665">
        <v>0</v>
      </c>
      <c r="AT22" s="3665">
        <v>0</v>
      </c>
      <c r="AU22" s="3665">
        <v>0</v>
      </c>
      <c r="AV22" s="3665">
        <v>0</v>
      </c>
      <c r="AW22" s="3665">
        <v>0</v>
      </c>
      <c r="AX22" s="3665">
        <v>0</v>
      </c>
      <c r="AY22" s="3665">
        <v>0</v>
      </c>
      <c r="AZ22" s="3665">
        <v>0</v>
      </c>
      <c r="BA22" s="3665">
        <v>0</v>
      </c>
      <c r="BB22" s="3665">
        <v>0</v>
      </c>
      <c r="BC22" s="3665">
        <v>0</v>
      </c>
      <c r="BD22" s="3665">
        <v>0</v>
      </c>
      <c r="BE22" s="3665">
        <v>0</v>
      </c>
      <c r="BF22" s="3665">
        <v>0</v>
      </c>
      <c r="BG22" s="3665">
        <v>0</v>
      </c>
      <c r="BH22" s="3665">
        <v>0</v>
      </c>
      <c r="BI22" s="3665">
        <v>0</v>
      </c>
      <c r="BJ22" s="3665">
        <v>0</v>
      </c>
      <c r="BK22" s="3665">
        <v>0</v>
      </c>
      <c r="BL22" s="3665">
        <v>0</v>
      </c>
      <c r="BM22" s="3665">
        <v>0</v>
      </c>
      <c r="BN22" s="3665"/>
      <c r="BO22" s="3665"/>
      <c r="BP22" s="3665"/>
      <c r="BQ22" s="3665"/>
      <c r="BR22" s="3665"/>
      <c r="BS22" s="3665"/>
      <c r="BT22" s="3665"/>
      <c r="BU22" s="3665"/>
      <c r="BV22" s="3665"/>
      <c r="BW22" s="3665"/>
      <c r="BX22" s="3665"/>
      <c r="BY22" s="3665"/>
      <c r="BZ22" s="3665"/>
      <c r="CA22" s="3665"/>
      <c r="CB22" s="3665"/>
      <c r="CC22" s="3665"/>
      <c r="CD22" s="3665"/>
      <c r="CE22" s="3665"/>
      <c r="CF22" s="3665"/>
      <c r="CG22" s="3665"/>
    </row>
    <row r="23" spans="1:85" ht="15" customHeight="1">
      <c r="A23" s="20"/>
      <c r="D23" s="152">
        <v>2000</v>
      </c>
      <c r="E23" s="152" t="s">
        <v>5956</v>
      </c>
      <c r="F23" s="3665">
        <v>0</v>
      </c>
      <c r="G23" s="3665">
        <v>0</v>
      </c>
      <c r="H23" s="3665">
        <v>0</v>
      </c>
      <c r="I23" s="3665">
        <v>0</v>
      </c>
      <c r="J23" s="3665">
        <v>0</v>
      </c>
      <c r="K23" s="3665">
        <v>0</v>
      </c>
      <c r="L23" s="3665">
        <v>5461590</v>
      </c>
      <c r="M23" s="3665">
        <v>0</v>
      </c>
      <c r="N23" s="3665">
        <v>5461590</v>
      </c>
      <c r="O23" s="3665">
        <v>0</v>
      </c>
      <c r="P23" s="3665">
        <v>0</v>
      </c>
      <c r="Q23" s="3665">
        <v>0</v>
      </c>
      <c r="R23" s="3665">
        <v>0</v>
      </c>
      <c r="S23" s="3665">
        <v>0</v>
      </c>
      <c r="T23" s="3665">
        <v>0</v>
      </c>
      <c r="U23" s="3665">
        <v>0</v>
      </c>
      <c r="V23" s="3665">
        <v>0</v>
      </c>
      <c r="W23" s="3665">
        <v>0</v>
      </c>
      <c r="X23" s="3665">
        <v>0</v>
      </c>
      <c r="Y23" s="3665">
        <v>0</v>
      </c>
      <c r="Z23" s="3665">
        <v>0</v>
      </c>
      <c r="AA23" s="3665">
        <v>0</v>
      </c>
      <c r="AB23" s="3665">
        <v>0</v>
      </c>
      <c r="AC23" s="3665">
        <v>0</v>
      </c>
      <c r="AD23" s="3665">
        <v>0</v>
      </c>
      <c r="AE23" s="3665">
        <v>0</v>
      </c>
      <c r="AF23" s="3665">
        <v>0</v>
      </c>
      <c r="AG23" s="3665">
        <v>0</v>
      </c>
      <c r="AH23" s="3665">
        <v>0</v>
      </c>
      <c r="AI23" s="3665">
        <v>0</v>
      </c>
      <c r="AJ23" s="3665">
        <v>0</v>
      </c>
      <c r="AK23" s="3665">
        <v>0</v>
      </c>
      <c r="AL23" s="3665">
        <v>0</v>
      </c>
      <c r="AM23" s="3665">
        <v>0</v>
      </c>
      <c r="AN23" s="3665">
        <v>0</v>
      </c>
      <c r="AO23" s="3665">
        <v>0</v>
      </c>
      <c r="AP23" s="3665">
        <v>0</v>
      </c>
      <c r="AQ23" s="3665">
        <v>0</v>
      </c>
      <c r="AR23" s="3665">
        <v>0</v>
      </c>
      <c r="AS23" s="3665">
        <v>0</v>
      </c>
      <c r="AT23" s="3665">
        <v>0</v>
      </c>
      <c r="AU23" s="3665">
        <v>0</v>
      </c>
      <c r="AV23" s="3665">
        <v>0</v>
      </c>
      <c r="AW23" s="3665">
        <v>0</v>
      </c>
      <c r="AX23" s="3665">
        <v>0</v>
      </c>
      <c r="AY23" s="3665">
        <v>0</v>
      </c>
      <c r="AZ23" s="3665">
        <v>0</v>
      </c>
      <c r="BA23" s="3665">
        <v>0</v>
      </c>
      <c r="BB23" s="3665">
        <v>0</v>
      </c>
      <c r="BC23" s="3665">
        <v>0</v>
      </c>
      <c r="BD23" s="3665">
        <v>0</v>
      </c>
      <c r="BE23" s="3665">
        <v>0</v>
      </c>
      <c r="BF23" s="3665">
        <v>0</v>
      </c>
      <c r="BG23" s="3665">
        <v>0</v>
      </c>
      <c r="BH23" s="3665">
        <v>0</v>
      </c>
      <c r="BI23" s="3665">
        <v>0</v>
      </c>
      <c r="BJ23" s="3665">
        <v>0</v>
      </c>
      <c r="BK23" s="3665">
        <v>0</v>
      </c>
      <c r="BL23" s="3665">
        <v>0</v>
      </c>
      <c r="BM23" s="3665">
        <v>0</v>
      </c>
      <c r="BN23" s="3665"/>
      <c r="BO23" s="3665"/>
      <c r="BP23" s="3665"/>
      <c r="BQ23" s="3665"/>
      <c r="BR23" s="3665"/>
      <c r="BS23" s="3665"/>
      <c r="BT23" s="3665"/>
      <c r="BU23" s="3665"/>
      <c r="BV23" s="3665"/>
      <c r="BW23" s="3665"/>
      <c r="BX23" s="3665"/>
      <c r="BY23" s="3665"/>
      <c r="BZ23" s="3665"/>
      <c r="CA23" s="3665"/>
      <c r="CB23" s="3665"/>
      <c r="CC23" s="3665"/>
      <c r="CD23" s="3665"/>
      <c r="CE23" s="3665"/>
      <c r="CF23" s="3665"/>
      <c r="CG23" s="3665"/>
    </row>
    <row r="24" spans="1:85" ht="15" customHeight="1">
      <c r="A24" s="20"/>
      <c r="D24" s="152">
        <v>2001</v>
      </c>
      <c r="E24" s="152" t="s">
        <v>5956</v>
      </c>
      <c r="F24" s="3665">
        <v>0</v>
      </c>
      <c r="G24" s="3665">
        <v>0</v>
      </c>
      <c r="H24" s="3665">
        <v>0</v>
      </c>
      <c r="I24" s="3665">
        <v>0</v>
      </c>
      <c r="J24" s="3665">
        <v>0</v>
      </c>
      <c r="K24" s="3665">
        <v>0</v>
      </c>
      <c r="L24" s="3665">
        <v>5474433</v>
      </c>
      <c r="M24" s="3665">
        <v>0</v>
      </c>
      <c r="N24" s="3665">
        <v>5474433</v>
      </c>
      <c r="O24" s="3665">
        <v>0</v>
      </c>
      <c r="P24" s="3665">
        <v>0</v>
      </c>
      <c r="Q24" s="3665">
        <v>0</v>
      </c>
      <c r="R24" s="3665">
        <v>0</v>
      </c>
      <c r="S24" s="3665">
        <v>0</v>
      </c>
      <c r="T24" s="3665">
        <v>0</v>
      </c>
      <c r="U24" s="3665">
        <v>0</v>
      </c>
      <c r="V24" s="3665">
        <v>0</v>
      </c>
      <c r="W24" s="3665">
        <v>0</v>
      </c>
      <c r="X24" s="3665">
        <v>0</v>
      </c>
      <c r="Y24" s="3665">
        <v>0</v>
      </c>
      <c r="Z24" s="3665">
        <v>0</v>
      </c>
      <c r="AA24" s="3665">
        <v>0</v>
      </c>
      <c r="AB24" s="3665">
        <v>0</v>
      </c>
      <c r="AC24" s="3665">
        <v>0</v>
      </c>
      <c r="AD24" s="3665">
        <v>0</v>
      </c>
      <c r="AE24" s="3665">
        <v>0</v>
      </c>
      <c r="AF24" s="3665">
        <v>0</v>
      </c>
      <c r="AG24" s="3665">
        <v>0</v>
      </c>
      <c r="AH24" s="3665">
        <v>0</v>
      </c>
      <c r="AI24" s="3665">
        <v>0</v>
      </c>
      <c r="AJ24" s="3665">
        <v>0</v>
      </c>
      <c r="AK24" s="3665">
        <v>0</v>
      </c>
      <c r="AL24" s="3665">
        <v>0</v>
      </c>
      <c r="AM24" s="3665">
        <v>0</v>
      </c>
      <c r="AN24" s="3665">
        <v>0</v>
      </c>
      <c r="AO24" s="3665">
        <v>0</v>
      </c>
      <c r="AP24" s="3665">
        <v>0</v>
      </c>
      <c r="AQ24" s="3665">
        <v>0</v>
      </c>
      <c r="AR24" s="3665">
        <v>0</v>
      </c>
      <c r="AS24" s="3665">
        <v>0</v>
      </c>
      <c r="AT24" s="3665">
        <v>0</v>
      </c>
      <c r="AU24" s="3665">
        <v>0</v>
      </c>
      <c r="AV24" s="3665">
        <v>0</v>
      </c>
      <c r="AW24" s="3665">
        <v>0</v>
      </c>
      <c r="AX24" s="3665">
        <v>0</v>
      </c>
      <c r="AY24" s="3665">
        <v>0</v>
      </c>
      <c r="AZ24" s="3665">
        <v>0</v>
      </c>
      <c r="BA24" s="3665">
        <v>0</v>
      </c>
      <c r="BB24" s="3665">
        <v>0</v>
      </c>
      <c r="BC24" s="3665">
        <v>0</v>
      </c>
      <c r="BD24" s="3665">
        <v>0</v>
      </c>
      <c r="BE24" s="3665">
        <v>0</v>
      </c>
      <c r="BF24" s="3665">
        <v>0</v>
      </c>
      <c r="BG24" s="3665">
        <v>0</v>
      </c>
      <c r="BH24" s="3665">
        <v>0</v>
      </c>
      <c r="BI24" s="3665">
        <v>0</v>
      </c>
      <c r="BJ24" s="3665">
        <v>0</v>
      </c>
      <c r="BK24" s="3665">
        <v>0</v>
      </c>
      <c r="BL24" s="3665">
        <v>0</v>
      </c>
      <c r="BM24" s="3665">
        <v>0</v>
      </c>
      <c r="BN24" s="3665"/>
      <c r="BO24" s="3665"/>
      <c r="BP24" s="3665"/>
      <c r="BQ24" s="3665"/>
      <c r="BR24" s="3665"/>
      <c r="BS24" s="3665"/>
      <c r="BT24" s="3665"/>
      <c r="BU24" s="3665"/>
      <c r="BV24" s="3665"/>
      <c r="BW24" s="3665"/>
      <c r="BX24" s="3665"/>
      <c r="BY24" s="3665"/>
      <c r="BZ24" s="3665"/>
      <c r="CA24" s="3665"/>
      <c r="CB24" s="3665"/>
      <c r="CC24" s="3665"/>
      <c r="CD24" s="3665"/>
      <c r="CE24" s="3665"/>
      <c r="CF24" s="3665"/>
      <c r="CG24" s="3665"/>
    </row>
    <row r="25" spans="1:85" ht="15" customHeight="1">
      <c r="A25" s="20"/>
      <c r="D25" s="152">
        <v>2002</v>
      </c>
      <c r="E25" s="152" t="s">
        <v>5956</v>
      </c>
      <c r="F25" s="3665">
        <v>0</v>
      </c>
      <c r="G25" s="3665">
        <v>0</v>
      </c>
      <c r="H25" s="3665">
        <v>0</v>
      </c>
      <c r="I25" s="3665">
        <v>0</v>
      </c>
      <c r="J25" s="3665">
        <v>0</v>
      </c>
      <c r="K25" s="3665">
        <v>0</v>
      </c>
      <c r="L25" s="3665">
        <v>4532258</v>
      </c>
      <c r="M25" s="3665">
        <v>0</v>
      </c>
      <c r="N25" s="3665">
        <v>4532258</v>
      </c>
      <c r="O25" s="3665">
        <v>0</v>
      </c>
      <c r="P25" s="3665">
        <v>0</v>
      </c>
      <c r="Q25" s="3665">
        <v>0</v>
      </c>
      <c r="R25" s="3665">
        <v>0</v>
      </c>
      <c r="S25" s="3665">
        <v>0</v>
      </c>
      <c r="T25" s="3665">
        <v>0</v>
      </c>
      <c r="U25" s="3665">
        <v>0</v>
      </c>
      <c r="V25" s="3665">
        <v>0</v>
      </c>
      <c r="W25" s="3665">
        <v>0</v>
      </c>
      <c r="X25" s="3665">
        <v>0</v>
      </c>
      <c r="Y25" s="3665">
        <v>375671</v>
      </c>
      <c r="Z25" s="3665">
        <v>375671</v>
      </c>
      <c r="AA25" s="3665">
        <v>0</v>
      </c>
      <c r="AB25" s="3665">
        <v>0</v>
      </c>
      <c r="AC25" s="3665">
        <v>0</v>
      </c>
      <c r="AD25" s="3665">
        <v>0</v>
      </c>
      <c r="AE25" s="3665">
        <v>0</v>
      </c>
      <c r="AF25" s="3665">
        <v>0</v>
      </c>
      <c r="AG25" s="3665">
        <v>0</v>
      </c>
      <c r="AH25" s="3665">
        <v>0</v>
      </c>
      <c r="AI25" s="3665">
        <v>0</v>
      </c>
      <c r="AJ25" s="3665">
        <v>0</v>
      </c>
      <c r="AK25" s="3665">
        <v>0</v>
      </c>
      <c r="AL25" s="3665">
        <v>0</v>
      </c>
      <c r="AM25" s="3665">
        <v>0</v>
      </c>
      <c r="AN25" s="3665">
        <v>0</v>
      </c>
      <c r="AO25" s="3665">
        <v>0</v>
      </c>
      <c r="AP25" s="3665">
        <v>0</v>
      </c>
      <c r="AQ25" s="3665">
        <v>0</v>
      </c>
      <c r="AR25" s="3665">
        <v>0</v>
      </c>
      <c r="AS25" s="3665">
        <v>0</v>
      </c>
      <c r="AT25" s="3665">
        <v>0</v>
      </c>
      <c r="AU25" s="3665">
        <v>0</v>
      </c>
      <c r="AV25" s="3665">
        <v>0</v>
      </c>
      <c r="AW25" s="3665">
        <v>0</v>
      </c>
      <c r="AX25" s="3665">
        <v>0</v>
      </c>
      <c r="AY25" s="3665">
        <v>0</v>
      </c>
      <c r="AZ25" s="3665">
        <v>0</v>
      </c>
      <c r="BA25" s="3665">
        <v>0</v>
      </c>
      <c r="BB25" s="3665">
        <v>0</v>
      </c>
      <c r="BC25" s="3665">
        <v>0</v>
      </c>
      <c r="BD25" s="3665">
        <v>0</v>
      </c>
      <c r="BE25" s="3665">
        <v>0</v>
      </c>
      <c r="BF25" s="3665">
        <v>0</v>
      </c>
      <c r="BG25" s="3665">
        <v>0</v>
      </c>
      <c r="BH25" s="3665">
        <v>0</v>
      </c>
      <c r="BI25" s="3665">
        <v>0</v>
      </c>
      <c r="BJ25" s="3665">
        <v>0</v>
      </c>
      <c r="BK25" s="3665">
        <v>0</v>
      </c>
      <c r="BL25" s="3665">
        <v>0</v>
      </c>
      <c r="BM25" s="3665">
        <v>0</v>
      </c>
      <c r="BN25" s="3665"/>
      <c r="BO25" s="3665"/>
      <c r="BP25" s="3665"/>
      <c r="BQ25" s="3665"/>
      <c r="BR25" s="3665"/>
      <c r="BS25" s="3665"/>
      <c r="BT25" s="3665"/>
      <c r="BU25" s="3665"/>
      <c r="BV25" s="3665"/>
      <c r="BW25" s="3665"/>
      <c r="BX25" s="3665"/>
      <c r="BY25" s="3665"/>
      <c r="BZ25" s="3665"/>
      <c r="CA25" s="3665"/>
      <c r="CB25" s="3665"/>
      <c r="CC25" s="3665"/>
      <c r="CD25" s="3665"/>
      <c r="CE25" s="3665"/>
      <c r="CF25" s="3665"/>
      <c r="CG25" s="3665"/>
    </row>
    <row r="26" spans="1:85" ht="15" customHeight="1">
      <c r="A26" s="20"/>
      <c r="D26" s="20">
        <v>2003</v>
      </c>
      <c r="E26" s="20" t="s">
        <v>5956</v>
      </c>
      <c r="F26" s="3665">
        <v>0</v>
      </c>
      <c r="G26" s="3665">
        <v>0</v>
      </c>
      <c r="H26" s="3665">
        <v>0</v>
      </c>
      <c r="I26" s="3665">
        <v>0</v>
      </c>
      <c r="J26" s="3665">
        <v>0</v>
      </c>
      <c r="K26" s="3665">
        <v>0</v>
      </c>
      <c r="L26" s="3665">
        <v>6080644</v>
      </c>
      <c r="M26" s="3665">
        <v>0</v>
      </c>
      <c r="N26" s="3665">
        <v>6080644</v>
      </c>
      <c r="O26" s="3665">
        <v>0</v>
      </c>
      <c r="P26" s="3665">
        <v>0</v>
      </c>
      <c r="Q26" s="3665">
        <v>0</v>
      </c>
      <c r="R26" s="3665">
        <v>0</v>
      </c>
      <c r="S26" s="3665">
        <v>0</v>
      </c>
      <c r="T26" s="3665">
        <v>0</v>
      </c>
      <c r="U26" s="3665">
        <v>0</v>
      </c>
      <c r="V26" s="3665">
        <v>0</v>
      </c>
      <c r="W26" s="3665">
        <v>0</v>
      </c>
      <c r="X26" s="3665">
        <v>0</v>
      </c>
      <c r="Y26" s="3665">
        <v>88601</v>
      </c>
      <c r="Z26" s="3665">
        <v>88601</v>
      </c>
      <c r="AA26" s="3665">
        <v>0</v>
      </c>
      <c r="AB26" s="3665">
        <v>0</v>
      </c>
      <c r="AC26" s="3665">
        <v>0</v>
      </c>
      <c r="AD26" s="3665">
        <v>0</v>
      </c>
      <c r="AE26" s="3665">
        <v>0</v>
      </c>
      <c r="AF26" s="3665">
        <v>0</v>
      </c>
      <c r="AG26" s="3665">
        <v>0</v>
      </c>
      <c r="AH26" s="3665">
        <v>0</v>
      </c>
      <c r="AI26" s="3665">
        <v>0</v>
      </c>
      <c r="AJ26" s="3665">
        <v>0</v>
      </c>
      <c r="AK26" s="3665">
        <v>0</v>
      </c>
      <c r="AL26" s="3665">
        <v>0</v>
      </c>
      <c r="AM26" s="3665">
        <v>0</v>
      </c>
      <c r="AN26" s="3665">
        <v>0</v>
      </c>
      <c r="AO26" s="3665">
        <v>0</v>
      </c>
      <c r="AP26" s="3665">
        <v>0</v>
      </c>
      <c r="AQ26" s="3665">
        <v>0</v>
      </c>
      <c r="AR26" s="3665">
        <v>0</v>
      </c>
      <c r="AS26" s="3665">
        <v>0</v>
      </c>
      <c r="AT26" s="3665">
        <v>0</v>
      </c>
      <c r="AU26" s="3665">
        <v>0</v>
      </c>
      <c r="AV26" s="3665">
        <v>0</v>
      </c>
      <c r="AW26" s="3665">
        <v>0</v>
      </c>
      <c r="AX26" s="3665">
        <v>0</v>
      </c>
      <c r="AY26" s="3665">
        <v>0</v>
      </c>
      <c r="AZ26" s="3665">
        <v>0</v>
      </c>
      <c r="BA26" s="3665">
        <v>0</v>
      </c>
      <c r="BB26" s="3665">
        <v>0</v>
      </c>
      <c r="BC26" s="3665">
        <v>0</v>
      </c>
      <c r="BD26" s="3665">
        <v>0</v>
      </c>
      <c r="BE26" s="3665">
        <v>0</v>
      </c>
      <c r="BF26" s="3665">
        <v>0</v>
      </c>
      <c r="BG26" s="3665">
        <v>0</v>
      </c>
      <c r="BH26" s="3665">
        <v>0</v>
      </c>
      <c r="BI26" s="3665">
        <v>0</v>
      </c>
      <c r="BJ26" s="3665">
        <v>0</v>
      </c>
      <c r="BK26" s="3665">
        <v>0</v>
      </c>
      <c r="BL26" s="3665">
        <v>0</v>
      </c>
      <c r="BM26" s="3665">
        <v>0</v>
      </c>
      <c r="BN26" s="3665"/>
      <c r="BO26" s="3665"/>
      <c r="BP26" s="3665"/>
      <c r="BQ26" s="3665"/>
      <c r="BR26" s="3665"/>
      <c r="BS26" s="3665"/>
      <c r="BT26" s="3665"/>
      <c r="BU26" s="3665"/>
      <c r="BV26" s="3665"/>
      <c r="BW26" s="3665"/>
      <c r="BX26" s="3665"/>
      <c r="BY26" s="3665"/>
      <c r="BZ26" s="3665"/>
      <c r="CA26" s="3665"/>
      <c r="CB26" s="3665"/>
      <c r="CC26" s="3665"/>
      <c r="CD26" s="3665"/>
      <c r="CE26" s="3665"/>
      <c r="CF26" s="3665"/>
      <c r="CG26" s="3665"/>
    </row>
    <row r="27" spans="1:85" ht="15" customHeight="1">
      <c r="A27" s="20"/>
      <c r="B27" s="36"/>
      <c r="D27" s="20">
        <v>2004</v>
      </c>
      <c r="E27" s="20" t="s">
        <v>5956</v>
      </c>
      <c r="F27" s="3665">
        <v>0</v>
      </c>
      <c r="G27" s="3665">
        <v>0</v>
      </c>
      <c r="H27" s="3665">
        <v>0</v>
      </c>
      <c r="I27" s="3665">
        <v>0</v>
      </c>
      <c r="J27" s="3665">
        <v>0</v>
      </c>
      <c r="K27" s="3665">
        <v>0</v>
      </c>
      <c r="L27" s="3665">
        <v>7559460</v>
      </c>
      <c r="M27" s="3665">
        <v>0</v>
      </c>
      <c r="N27" s="3665">
        <v>7559460</v>
      </c>
      <c r="O27" s="3665">
        <v>0</v>
      </c>
      <c r="P27" s="3665">
        <v>0</v>
      </c>
      <c r="Q27" s="3665">
        <v>0</v>
      </c>
      <c r="R27" s="3665">
        <v>0</v>
      </c>
      <c r="S27" s="3665">
        <v>0</v>
      </c>
      <c r="T27" s="3665">
        <v>0</v>
      </c>
      <c r="U27" s="3665">
        <v>0</v>
      </c>
      <c r="V27" s="3665">
        <v>0</v>
      </c>
      <c r="W27" s="3665">
        <v>0</v>
      </c>
      <c r="X27" s="3665">
        <v>0</v>
      </c>
      <c r="Y27" s="3665">
        <v>561417</v>
      </c>
      <c r="Z27" s="3665">
        <v>561417</v>
      </c>
      <c r="AA27" s="3665">
        <v>0</v>
      </c>
      <c r="AB27" s="3665">
        <v>0</v>
      </c>
      <c r="AC27" s="3665">
        <v>0</v>
      </c>
      <c r="AD27" s="3665">
        <v>0</v>
      </c>
      <c r="AE27" s="3665">
        <v>0</v>
      </c>
      <c r="AF27" s="3665">
        <v>0</v>
      </c>
      <c r="AG27" s="3665">
        <v>0</v>
      </c>
      <c r="AH27" s="3665">
        <v>0</v>
      </c>
      <c r="AI27" s="3665">
        <v>0</v>
      </c>
      <c r="AJ27" s="3665">
        <v>0</v>
      </c>
      <c r="AK27" s="3665">
        <v>0</v>
      </c>
      <c r="AL27" s="3665">
        <v>0</v>
      </c>
      <c r="AM27" s="3665">
        <v>0</v>
      </c>
      <c r="AN27" s="3665">
        <v>0</v>
      </c>
      <c r="AO27" s="3665">
        <v>0</v>
      </c>
      <c r="AP27" s="3665">
        <v>0</v>
      </c>
      <c r="AQ27" s="3665">
        <v>0</v>
      </c>
      <c r="AR27" s="3665">
        <v>0</v>
      </c>
      <c r="AS27" s="3665">
        <v>0</v>
      </c>
      <c r="AT27" s="3665">
        <v>0</v>
      </c>
      <c r="AU27" s="3665">
        <v>0</v>
      </c>
      <c r="AV27" s="3665">
        <v>0</v>
      </c>
      <c r="AW27" s="3665">
        <v>0</v>
      </c>
      <c r="AX27" s="3665">
        <v>0</v>
      </c>
      <c r="AY27" s="3665">
        <v>0</v>
      </c>
      <c r="AZ27" s="3665">
        <v>0</v>
      </c>
      <c r="BA27" s="3665">
        <v>0</v>
      </c>
      <c r="BB27" s="3665">
        <v>0</v>
      </c>
      <c r="BC27" s="3665">
        <v>0</v>
      </c>
      <c r="BD27" s="3665">
        <v>0</v>
      </c>
      <c r="BE27" s="3665">
        <v>0</v>
      </c>
      <c r="BF27" s="3665">
        <v>0</v>
      </c>
      <c r="BG27" s="3665">
        <v>0</v>
      </c>
      <c r="BH27" s="3665">
        <v>0</v>
      </c>
      <c r="BI27" s="3665">
        <v>0</v>
      </c>
      <c r="BJ27" s="3665">
        <v>0</v>
      </c>
      <c r="BK27" s="3665">
        <v>0</v>
      </c>
      <c r="BL27" s="3665">
        <v>0</v>
      </c>
      <c r="BM27" s="3665">
        <v>0</v>
      </c>
      <c r="BN27" s="3665"/>
      <c r="BO27" s="3665"/>
      <c r="BP27" s="3665"/>
      <c r="BQ27" s="3665"/>
      <c r="BR27" s="3665"/>
      <c r="BS27" s="3665"/>
      <c r="BT27" s="3665"/>
      <c r="BU27" s="3665"/>
      <c r="BV27" s="3665"/>
      <c r="BW27" s="3665"/>
      <c r="BX27" s="3665"/>
      <c r="BY27" s="3665"/>
      <c r="BZ27" s="3665"/>
      <c r="CA27" s="3665"/>
      <c r="CB27" s="3665"/>
      <c r="CC27" s="3665"/>
      <c r="CD27" s="3665"/>
      <c r="CE27" s="3665"/>
      <c r="CF27" s="3665"/>
      <c r="CG27" s="3665"/>
    </row>
    <row r="28" spans="1:85" ht="15" customHeight="1">
      <c r="A28" s="20"/>
      <c r="D28" s="20">
        <v>2005</v>
      </c>
      <c r="E28" s="20" t="s">
        <v>5956</v>
      </c>
      <c r="F28" s="3665">
        <v>0</v>
      </c>
      <c r="G28" s="3665">
        <v>0</v>
      </c>
      <c r="H28" s="3665">
        <v>0</v>
      </c>
      <c r="I28" s="3665">
        <v>0</v>
      </c>
      <c r="J28" s="3665">
        <v>0</v>
      </c>
      <c r="K28" s="3665">
        <v>0</v>
      </c>
      <c r="L28" s="3665">
        <v>8608759</v>
      </c>
      <c r="M28" s="3665">
        <v>0</v>
      </c>
      <c r="N28" s="3665">
        <v>8608759</v>
      </c>
      <c r="O28" s="3665">
        <v>0</v>
      </c>
      <c r="P28" s="3665">
        <v>0</v>
      </c>
      <c r="Q28" s="3665">
        <v>0</v>
      </c>
      <c r="R28" s="3665">
        <v>0</v>
      </c>
      <c r="S28" s="3665">
        <v>0</v>
      </c>
      <c r="T28" s="3665">
        <v>0</v>
      </c>
      <c r="U28" s="3665">
        <v>0</v>
      </c>
      <c r="V28" s="3665">
        <v>0</v>
      </c>
      <c r="W28" s="3665">
        <v>0</v>
      </c>
      <c r="X28" s="3665">
        <v>12798900</v>
      </c>
      <c r="Y28" s="3665">
        <v>4619181</v>
      </c>
      <c r="Z28" s="3665">
        <v>17418081</v>
      </c>
      <c r="AA28" s="3665">
        <v>0</v>
      </c>
      <c r="AB28" s="3665">
        <v>0</v>
      </c>
      <c r="AC28" s="3665">
        <v>0</v>
      </c>
      <c r="AD28" s="3665">
        <v>0</v>
      </c>
      <c r="AE28" s="3665">
        <v>0</v>
      </c>
      <c r="AF28" s="3665">
        <v>0</v>
      </c>
      <c r="AG28" s="3665">
        <v>0</v>
      </c>
      <c r="AH28" s="3665">
        <v>0</v>
      </c>
      <c r="AI28" s="3665">
        <v>0</v>
      </c>
      <c r="AJ28" s="3665">
        <v>0</v>
      </c>
      <c r="AK28" s="3665">
        <v>0</v>
      </c>
      <c r="AL28" s="3665">
        <v>0</v>
      </c>
      <c r="AM28" s="3665">
        <v>0</v>
      </c>
      <c r="AN28" s="3665">
        <v>0</v>
      </c>
      <c r="AO28" s="3665">
        <v>0</v>
      </c>
      <c r="AP28" s="3665">
        <v>0</v>
      </c>
      <c r="AQ28" s="3665">
        <v>0</v>
      </c>
      <c r="AR28" s="3665">
        <v>0</v>
      </c>
      <c r="AS28" s="3665">
        <v>0</v>
      </c>
      <c r="AT28" s="3665">
        <v>0</v>
      </c>
      <c r="AU28" s="3665">
        <v>0</v>
      </c>
      <c r="AV28" s="3665">
        <v>0</v>
      </c>
      <c r="AW28" s="3665">
        <v>0</v>
      </c>
      <c r="AX28" s="3665">
        <v>0</v>
      </c>
      <c r="AY28" s="3665">
        <v>0</v>
      </c>
      <c r="AZ28" s="3665">
        <v>0</v>
      </c>
      <c r="BA28" s="3665">
        <v>0</v>
      </c>
      <c r="BB28" s="3665">
        <v>0</v>
      </c>
      <c r="BC28" s="3665">
        <v>0</v>
      </c>
      <c r="BD28" s="3665">
        <v>0</v>
      </c>
      <c r="BE28" s="3665">
        <v>0</v>
      </c>
      <c r="BF28" s="3665">
        <v>0</v>
      </c>
      <c r="BG28" s="3665">
        <v>0</v>
      </c>
      <c r="BH28" s="3665">
        <v>0</v>
      </c>
      <c r="BI28" s="3665">
        <v>0</v>
      </c>
      <c r="BJ28" s="3665">
        <v>0</v>
      </c>
      <c r="BK28" s="3665">
        <v>0</v>
      </c>
      <c r="BL28" s="3665">
        <v>0</v>
      </c>
      <c r="BM28" s="3665">
        <v>0</v>
      </c>
      <c r="BN28" s="3665"/>
      <c r="BO28" s="3665"/>
      <c r="BP28" s="3665"/>
      <c r="BQ28" s="3665"/>
      <c r="BR28" s="3665"/>
      <c r="BS28" s="3665"/>
      <c r="BT28" s="3665"/>
      <c r="BU28" s="3665"/>
      <c r="BV28" s="3665"/>
      <c r="BW28" s="3665"/>
      <c r="BX28" s="3665"/>
      <c r="BY28" s="3665"/>
      <c r="BZ28" s="3665"/>
      <c r="CA28" s="3665"/>
      <c r="CB28" s="3665"/>
      <c r="CC28" s="3665"/>
      <c r="CD28" s="3665"/>
      <c r="CE28" s="3665"/>
      <c r="CF28" s="3665"/>
      <c r="CG28" s="3665"/>
    </row>
    <row r="29" spans="1:85" ht="15" customHeight="1">
      <c r="A29" s="20"/>
      <c r="D29" s="20">
        <v>2006</v>
      </c>
      <c r="E29" s="20" t="s">
        <v>5956</v>
      </c>
      <c r="F29" s="3665">
        <v>0</v>
      </c>
      <c r="G29" s="3665">
        <v>0</v>
      </c>
      <c r="H29" s="3665">
        <v>0</v>
      </c>
      <c r="I29" s="3665">
        <v>0</v>
      </c>
      <c r="J29" s="3665">
        <v>0</v>
      </c>
      <c r="K29" s="3665">
        <v>0</v>
      </c>
      <c r="L29" s="3665">
        <v>8230844</v>
      </c>
      <c r="M29" s="3665">
        <v>0</v>
      </c>
      <c r="N29" s="3665">
        <v>8230844</v>
      </c>
      <c r="O29" s="3665">
        <v>0</v>
      </c>
      <c r="P29" s="3665">
        <v>0</v>
      </c>
      <c r="Q29" s="3665">
        <v>0</v>
      </c>
      <c r="R29" s="3665">
        <v>0</v>
      </c>
      <c r="S29" s="3665">
        <v>0</v>
      </c>
      <c r="T29" s="3665">
        <v>0</v>
      </c>
      <c r="U29" s="3665">
        <v>0</v>
      </c>
      <c r="V29" s="3665">
        <v>0</v>
      </c>
      <c r="W29" s="3665">
        <v>0</v>
      </c>
      <c r="X29" s="3665">
        <v>16735227</v>
      </c>
      <c r="Y29" s="3665">
        <v>64937980</v>
      </c>
      <c r="Z29" s="3665">
        <v>81673207</v>
      </c>
      <c r="AA29" s="3665">
        <v>0</v>
      </c>
      <c r="AB29" s="3665">
        <v>0</v>
      </c>
      <c r="AC29" s="3665">
        <v>0</v>
      </c>
      <c r="AD29" s="3665">
        <v>0</v>
      </c>
      <c r="AE29" s="3665">
        <v>0</v>
      </c>
      <c r="AF29" s="3665">
        <v>0</v>
      </c>
      <c r="AG29" s="3665">
        <v>1986197</v>
      </c>
      <c r="AH29" s="3665">
        <v>0</v>
      </c>
      <c r="AI29" s="3665">
        <v>1986197</v>
      </c>
      <c r="AJ29" s="3665">
        <v>0</v>
      </c>
      <c r="AK29" s="3665">
        <v>0</v>
      </c>
      <c r="AL29" s="3665">
        <v>0</v>
      </c>
      <c r="AM29" s="3665">
        <v>0</v>
      </c>
      <c r="AN29" s="3665">
        <v>0</v>
      </c>
      <c r="AO29" s="3665">
        <v>0</v>
      </c>
      <c r="AP29" s="3665">
        <v>0</v>
      </c>
      <c r="AQ29" s="3665">
        <v>0</v>
      </c>
      <c r="AR29" s="3665">
        <v>0</v>
      </c>
      <c r="AS29" s="3665">
        <v>0</v>
      </c>
      <c r="AT29" s="3665">
        <v>0</v>
      </c>
      <c r="AU29" s="3665">
        <v>0</v>
      </c>
      <c r="AV29" s="3665">
        <v>0</v>
      </c>
      <c r="AW29" s="3665">
        <v>0</v>
      </c>
      <c r="AX29" s="3665">
        <v>0</v>
      </c>
      <c r="AY29" s="3665">
        <v>0</v>
      </c>
      <c r="AZ29" s="3665">
        <v>0</v>
      </c>
      <c r="BA29" s="3665">
        <v>0</v>
      </c>
      <c r="BB29" s="3665">
        <v>0</v>
      </c>
      <c r="BC29" s="3665">
        <v>0</v>
      </c>
      <c r="BD29" s="3665">
        <v>0</v>
      </c>
      <c r="BE29" s="3665">
        <v>0</v>
      </c>
      <c r="BF29" s="3665">
        <v>0</v>
      </c>
      <c r="BG29" s="3665">
        <v>0</v>
      </c>
      <c r="BH29" s="3665">
        <v>0</v>
      </c>
      <c r="BI29" s="3665">
        <v>0</v>
      </c>
      <c r="BJ29" s="3665">
        <v>0</v>
      </c>
      <c r="BK29" s="3665">
        <v>0</v>
      </c>
      <c r="BL29" s="3665">
        <v>0</v>
      </c>
      <c r="BM29" s="3665">
        <v>0</v>
      </c>
      <c r="BN29" s="3665"/>
      <c r="BO29" s="3665"/>
      <c r="BP29" s="3665"/>
      <c r="BQ29" s="3665"/>
      <c r="BR29" s="3665"/>
      <c r="BS29" s="3665"/>
      <c r="BT29" s="3665"/>
      <c r="BU29" s="3665"/>
      <c r="BV29" s="3665"/>
      <c r="BW29" s="3665"/>
      <c r="BX29" s="3665"/>
      <c r="BY29" s="3665"/>
      <c r="BZ29" s="3665"/>
      <c r="CA29" s="3665"/>
      <c r="CB29" s="3665"/>
      <c r="CC29" s="3665"/>
      <c r="CD29" s="3665"/>
      <c r="CE29" s="3665"/>
      <c r="CF29" s="3665"/>
      <c r="CG29" s="3665"/>
    </row>
    <row r="30" spans="1:85" ht="15" customHeight="1">
      <c r="A30" s="20"/>
      <c r="D30" s="20">
        <v>2007</v>
      </c>
      <c r="E30" s="20" t="s">
        <v>5956</v>
      </c>
      <c r="F30" s="3665">
        <v>0</v>
      </c>
      <c r="G30" s="3665">
        <v>0</v>
      </c>
      <c r="H30" s="3665">
        <v>0</v>
      </c>
      <c r="I30" s="3665">
        <v>0</v>
      </c>
      <c r="J30" s="3665">
        <v>0</v>
      </c>
      <c r="K30" s="3665">
        <v>0</v>
      </c>
      <c r="L30" s="3665">
        <v>8754353</v>
      </c>
      <c r="M30" s="3665">
        <v>0</v>
      </c>
      <c r="N30" s="3665">
        <v>8754353</v>
      </c>
      <c r="O30" s="3665">
        <v>0</v>
      </c>
      <c r="P30" s="3665">
        <v>0</v>
      </c>
      <c r="Q30" s="3665">
        <v>0</v>
      </c>
      <c r="R30" s="3665">
        <v>0</v>
      </c>
      <c r="S30" s="3665">
        <v>0</v>
      </c>
      <c r="T30" s="3665">
        <v>0</v>
      </c>
      <c r="U30" s="3665">
        <v>0</v>
      </c>
      <c r="V30" s="3665">
        <v>0</v>
      </c>
      <c r="W30" s="3665">
        <v>0</v>
      </c>
      <c r="X30" s="3665">
        <v>8561471</v>
      </c>
      <c r="Y30" s="3665">
        <v>5630043</v>
      </c>
      <c r="Z30" s="3665">
        <v>14191514</v>
      </c>
      <c r="AA30" s="3665">
        <v>0</v>
      </c>
      <c r="AB30" s="3665">
        <v>0</v>
      </c>
      <c r="AC30" s="3665">
        <v>0</v>
      </c>
      <c r="AD30" s="3665">
        <v>0</v>
      </c>
      <c r="AE30" s="3665">
        <v>0</v>
      </c>
      <c r="AF30" s="3665">
        <v>0</v>
      </c>
      <c r="AG30" s="3665">
        <v>2407742</v>
      </c>
      <c r="AH30" s="3665">
        <v>0</v>
      </c>
      <c r="AI30" s="3665">
        <v>2407742</v>
      </c>
      <c r="AJ30" s="3665">
        <v>239202.09000000003</v>
      </c>
      <c r="AK30" s="3665">
        <v>0</v>
      </c>
      <c r="AL30" s="3665">
        <v>239202.09000000003</v>
      </c>
      <c r="AM30" s="3665">
        <v>0</v>
      </c>
      <c r="AN30" s="3665">
        <v>0</v>
      </c>
      <c r="AO30" s="3665">
        <v>0</v>
      </c>
      <c r="AP30" s="3665">
        <v>288906.5</v>
      </c>
      <c r="AQ30" s="3665">
        <v>0</v>
      </c>
      <c r="AR30" s="3665">
        <v>288906.5</v>
      </c>
      <c r="AS30" s="3665">
        <v>0</v>
      </c>
      <c r="AT30" s="3665">
        <v>0</v>
      </c>
      <c r="AU30" s="3665">
        <v>0</v>
      </c>
      <c r="AV30" s="3665">
        <v>0</v>
      </c>
      <c r="AW30" s="3665">
        <v>0</v>
      </c>
      <c r="AX30" s="3665">
        <v>0</v>
      </c>
      <c r="AY30" s="3665">
        <v>0</v>
      </c>
      <c r="AZ30" s="3665">
        <v>0</v>
      </c>
      <c r="BA30" s="3665">
        <v>0</v>
      </c>
      <c r="BB30" s="3665">
        <v>0</v>
      </c>
      <c r="BC30" s="3665">
        <v>0</v>
      </c>
      <c r="BD30" s="3665">
        <v>0</v>
      </c>
      <c r="BE30" s="3665">
        <v>0</v>
      </c>
      <c r="BF30" s="3665">
        <v>0</v>
      </c>
      <c r="BG30" s="3665">
        <v>0</v>
      </c>
      <c r="BH30" s="3665">
        <v>0</v>
      </c>
      <c r="BI30" s="3665">
        <v>0</v>
      </c>
      <c r="BJ30" s="3665">
        <v>0</v>
      </c>
      <c r="BK30" s="3665">
        <v>0</v>
      </c>
      <c r="BL30" s="3665">
        <v>0</v>
      </c>
      <c r="BM30" s="3665">
        <v>0</v>
      </c>
      <c r="BN30" s="3665"/>
      <c r="BO30" s="3665"/>
      <c r="BP30" s="3665"/>
      <c r="BQ30" s="3665"/>
      <c r="BR30" s="3665"/>
      <c r="BS30" s="3665"/>
      <c r="BT30" s="3665"/>
      <c r="BU30" s="3665"/>
      <c r="BV30" s="3665"/>
      <c r="BW30" s="3665"/>
      <c r="BX30" s="3665"/>
      <c r="BY30" s="3665"/>
      <c r="BZ30" s="3665"/>
      <c r="CA30" s="3665"/>
      <c r="CB30" s="3665"/>
      <c r="CC30" s="3665"/>
      <c r="CD30" s="3665"/>
      <c r="CE30" s="3665"/>
      <c r="CF30" s="3665"/>
      <c r="CG30" s="3665"/>
    </row>
    <row r="31" spans="1:85" ht="15" customHeight="1">
      <c r="A31" s="20"/>
      <c r="D31" s="20">
        <v>2008</v>
      </c>
      <c r="E31" s="20" t="s">
        <v>5956</v>
      </c>
      <c r="F31" s="3665">
        <v>0</v>
      </c>
      <c r="G31" s="3665">
        <v>0</v>
      </c>
      <c r="H31" s="3665">
        <v>0</v>
      </c>
      <c r="I31" s="3665">
        <v>0</v>
      </c>
      <c r="J31" s="3665">
        <v>0</v>
      </c>
      <c r="K31" s="3665">
        <v>0</v>
      </c>
      <c r="L31" s="3665">
        <v>9386530</v>
      </c>
      <c r="M31" s="3665">
        <v>0</v>
      </c>
      <c r="N31" s="3665">
        <v>9386530</v>
      </c>
      <c r="O31" s="3665">
        <v>0</v>
      </c>
      <c r="P31" s="3665">
        <v>0</v>
      </c>
      <c r="Q31" s="3665">
        <v>0</v>
      </c>
      <c r="R31" s="3665">
        <v>0</v>
      </c>
      <c r="S31" s="3665">
        <v>0</v>
      </c>
      <c r="T31" s="3665">
        <v>0</v>
      </c>
      <c r="U31" s="3665">
        <v>0</v>
      </c>
      <c r="V31" s="3665">
        <v>0</v>
      </c>
      <c r="W31" s="3665">
        <v>0</v>
      </c>
      <c r="X31" s="3665">
        <v>8451070</v>
      </c>
      <c r="Y31" s="3665">
        <v>299138</v>
      </c>
      <c r="Z31" s="3665">
        <v>8750208</v>
      </c>
      <c r="AA31" s="3665">
        <v>0</v>
      </c>
      <c r="AB31" s="3665">
        <v>0</v>
      </c>
      <c r="AC31" s="3665">
        <v>0</v>
      </c>
      <c r="AD31" s="3665">
        <v>0</v>
      </c>
      <c r="AE31" s="3665">
        <v>0</v>
      </c>
      <c r="AF31" s="3665">
        <v>0</v>
      </c>
      <c r="AG31" s="3665">
        <v>2365354</v>
      </c>
      <c r="AH31" s="3665">
        <v>0</v>
      </c>
      <c r="AI31" s="3665">
        <v>2365354</v>
      </c>
      <c r="AJ31" s="3665">
        <v>1084820.9299999997</v>
      </c>
      <c r="AK31" s="3665">
        <v>0</v>
      </c>
      <c r="AL31" s="3665">
        <v>1084820.9299999997</v>
      </c>
      <c r="AM31" s="3665">
        <v>1625000</v>
      </c>
      <c r="AN31" s="3665">
        <v>0</v>
      </c>
      <c r="AO31" s="3665">
        <v>1625000</v>
      </c>
      <c r="AP31" s="3665">
        <v>1038754.6200000001</v>
      </c>
      <c r="AQ31" s="3665">
        <v>0</v>
      </c>
      <c r="AR31" s="3665">
        <v>1038754.6200000001</v>
      </c>
      <c r="AS31" s="3665">
        <v>0</v>
      </c>
      <c r="AT31" s="3665">
        <v>0</v>
      </c>
      <c r="AU31" s="3665">
        <v>0</v>
      </c>
      <c r="AV31" s="3665">
        <v>0</v>
      </c>
      <c r="AW31" s="3665">
        <v>0</v>
      </c>
      <c r="AX31" s="3665">
        <v>0</v>
      </c>
      <c r="AY31" s="3665">
        <v>0</v>
      </c>
      <c r="AZ31" s="3665">
        <v>0</v>
      </c>
      <c r="BA31" s="3665">
        <v>0</v>
      </c>
      <c r="BB31" s="3665">
        <v>0</v>
      </c>
      <c r="BC31" s="3665">
        <v>0</v>
      </c>
      <c r="BD31" s="3665">
        <v>0</v>
      </c>
      <c r="BE31" s="3665">
        <v>0</v>
      </c>
      <c r="BF31" s="3665">
        <v>0</v>
      </c>
      <c r="BG31" s="3665">
        <v>0</v>
      </c>
      <c r="BH31" s="3665">
        <v>0</v>
      </c>
      <c r="BI31" s="3665">
        <v>0</v>
      </c>
      <c r="BJ31" s="3665">
        <v>0</v>
      </c>
      <c r="BK31" s="3665">
        <v>0</v>
      </c>
      <c r="BL31" s="3665">
        <v>0</v>
      </c>
      <c r="BM31" s="3665">
        <v>0</v>
      </c>
      <c r="BN31" s="3665"/>
      <c r="BO31" s="3665"/>
      <c r="BP31" s="3665"/>
      <c r="BQ31" s="3665"/>
      <c r="BR31" s="3665"/>
      <c r="BS31" s="3665"/>
      <c r="BT31" s="3665"/>
      <c r="BU31" s="3665"/>
      <c r="BV31" s="3665"/>
      <c r="BW31" s="3665"/>
      <c r="BX31" s="3665"/>
      <c r="BY31" s="3665"/>
      <c r="BZ31" s="3665"/>
      <c r="CA31" s="3665"/>
      <c r="CB31" s="3665"/>
      <c r="CC31" s="3665"/>
      <c r="CD31" s="3665"/>
      <c r="CE31" s="3665"/>
      <c r="CF31" s="3665"/>
      <c r="CG31" s="3665"/>
    </row>
    <row r="32" spans="1:85" ht="15" customHeight="1">
      <c r="A32" s="20"/>
      <c r="D32" s="20">
        <v>2009</v>
      </c>
      <c r="E32" s="20" t="s">
        <v>5956</v>
      </c>
      <c r="F32" s="3665">
        <v>0</v>
      </c>
      <c r="G32" s="3665">
        <v>0</v>
      </c>
      <c r="H32" s="3665">
        <v>0</v>
      </c>
      <c r="I32" s="3665">
        <v>0</v>
      </c>
      <c r="J32" s="3665">
        <v>0</v>
      </c>
      <c r="K32" s="3665">
        <v>0</v>
      </c>
      <c r="L32" s="3665">
        <v>9545393</v>
      </c>
      <c r="M32" s="3665">
        <v>0</v>
      </c>
      <c r="N32" s="3665">
        <v>9545393</v>
      </c>
      <c r="O32" s="3665">
        <v>260000</v>
      </c>
      <c r="P32" s="3665">
        <v>0</v>
      </c>
      <c r="Q32" s="3665">
        <v>260000</v>
      </c>
      <c r="R32" s="3665">
        <v>0</v>
      </c>
      <c r="S32" s="3665">
        <v>0</v>
      </c>
      <c r="T32" s="3665">
        <v>0</v>
      </c>
      <c r="U32" s="3665">
        <v>0</v>
      </c>
      <c r="V32" s="3665">
        <v>0</v>
      </c>
      <c r="W32" s="3665">
        <v>0</v>
      </c>
      <c r="X32" s="3665">
        <v>15000836</v>
      </c>
      <c r="Y32" s="3665">
        <v>291475</v>
      </c>
      <c r="Z32" s="3665">
        <v>15292311</v>
      </c>
      <c r="AA32" s="3665">
        <v>0</v>
      </c>
      <c r="AB32" s="3665">
        <v>0</v>
      </c>
      <c r="AC32" s="3665">
        <v>0</v>
      </c>
      <c r="AD32" s="3665">
        <v>0</v>
      </c>
      <c r="AE32" s="3665">
        <v>0</v>
      </c>
      <c r="AF32" s="3665">
        <v>0</v>
      </c>
      <c r="AG32" s="3665">
        <v>2435670.6036219378</v>
      </c>
      <c r="AH32" s="3665">
        <v>0</v>
      </c>
      <c r="AI32" s="3665">
        <v>2435670.6036219378</v>
      </c>
      <c r="AJ32" s="3665">
        <v>1067445.97</v>
      </c>
      <c r="AK32" s="3665">
        <v>0</v>
      </c>
      <c r="AL32" s="3665">
        <v>1067445.97</v>
      </c>
      <c r="AM32" s="3665">
        <v>1610850.3599999999</v>
      </c>
      <c r="AN32" s="3665">
        <v>0</v>
      </c>
      <c r="AO32" s="3665">
        <v>1610850.3599999999</v>
      </c>
      <c r="AP32" s="3665">
        <v>1520320.8599999999</v>
      </c>
      <c r="AQ32" s="3665">
        <v>0</v>
      </c>
      <c r="AR32" s="3665">
        <v>1520320.8599999999</v>
      </c>
      <c r="AS32" s="3665">
        <v>0</v>
      </c>
      <c r="AT32" s="3665">
        <v>0</v>
      </c>
      <c r="AU32" s="3665">
        <v>0</v>
      </c>
      <c r="AV32" s="3665">
        <v>0</v>
      </c>
      <c r="AW32" s="3665">
        <v>0</v>
      </c>
      <c r="AX32" s="3665">
        <v>0</v>
      </c>
      <c r="AY32" s="3665">
        <v>0</v>
      </c>
      <c r="AZ32" s="3665">
        <v>0</v>
      </c>
      <c r="BA32" s="3665">
        <v>0</v>
      </c>
      <c r="BB32" s="3665">
        <v>0</v>
      </c>
      <c r="BC32" s="3665">
        <v>0</v>
      </c>
      <c r="BD32" s="3665">
        <v>0</v>
      </c>
      <c r="BE32" s="3665">
        <v>0</v>
      </c>
      <c r="BF32" s="3665">
        <v>0</v>
      </c>
      <c r="BG32" s="3665">
        <v>0</v>
      </c>
      <c r="BH32" s="3665">
        <v>0</v>
      </c>
      <c r="BI32" s="3665">
        <v>0</v>
      </c>
      <c r="BJ32" s="3665">
        <v>0</v>
      </c>
      <c r="BK32" s="3665">
        <v>0</v>
      </c>
      <c r="BL32" s="3665">
        <v>0</v>
      </c>
      <c r="BM32" s="3665">
        <v>0</v>
      </c>
      <c r="BN32" s="3665"/>
      <c r="BO32" s="3665"/>
      <c r="BP32" s="3665"/>
      <c r="BQ32" s="3665"/>
      <c r="BR32" s="3665"/>
      <c r="BS32" s="3665"/>
      <c r="BT32" s="3665"/>
      <c r="BU32" s="3665"/>
      <c r="BV32" s="3665"/>
      <c r="BW32" s="3665"/>
      <c r="BX32" s="3665"/>
      <c r="BY32" s="3665"/>
      <c r="BZ32" s="3665"/>
      <c r="CA32" s="3665"/>
      <c r="CB32" s="3665"/>
      <c r="CC32" s="3665"/>
      <c r="CD32" s="3665"/>
      <c r="CE32" s="3665"/>
      <c r="CF32" s="3665"/>
      <c r="CG32" s="3665"/>
    </row>
    <row r="33" spans="1:85" ht="15" customHeight="1">
      <c r="A33" s="20"/>
      <c r="D33" s="20">
        <v>2010</v>
      </c>
      <c r="E33" s="20" t="s">
        <v>5957</v>
      </c>
      <c r="F33" s="3665">
        <v>0</v>
      </c>
      <c r="G33" s="3665">
        <v>0</v>
      </c>
      <c r="H33" s="3665">
        <v>0</v>
      </c>
      <c r="I33" s="3665">
        <v>0</v>
      </c>
      <c r="J33" s="3665">
        <v>0</v>
      </c>
      <c r="K33" s="3665">
        <v>0</v>
      </c>
      <c r="L33" s="3665">
        <v>8052014.2400000002</v>
      </c>
      <c r="M33" s="3665">
        <v>0</v>
      </c>
      <c r="N33" s="3665">
        <v>8052014.2400000002</v>
      </c>
      <c r="O33" s="3665">
        <v>530000</v>
      </c>
      <c r="P33" s="3665">
        <v>0</v>
      </c>
      <c r="Q33" s="3665">
        <v>530000</v>
      </c>
      <c r="R33" s="3665">
        <v>0</v>
      </c>
      <c r="S33" s="3665">
        <v>0</v>
      </c>
      <c r="T33" s="3665">
        <v>0</v>
      </c>
      <c r="U33" s="3665">
        <v>0</v>
      </c>
      <c r="V33" s="3665">
        <v>0</v>
      </c>
      <c r="W33" s="3665">
        <v>0</v>
      </c>
      <c r="X33" s="3665">
        <v>0</v>
      </c>
      <c r="Y33" s="3665">
        <v>0</v>
      </c>
      <c r="Z33" s="3665">
        <v>0</v>
      </c>
      <c r="AA33" s="3665">
        <v>0</v>
      </c>
      <c r="AB33" s="3665">
        <v>0</v>
      </c>
      <c r="AC33" s="3665">
        <v>0</v>
      </c>
      <c r="AD33" s="3665">
        <v>0</v>
      </c>
      <c r="AE33" s="3665">
        <v>0</v>
      </c>
      <c r="AF33" s="3665">
        <v>0</v>
      </c>
      <c r="AG33" s="3665">
        <v>2440666.6687124856</v>
      </c>
      <c r="AH33" s="3665">
        <v>0</v>
      </c>
      <c r="AI33" s="3665">
        <v>2440666.6687124856</v>
      </c>
      <c r="AJ33" s="3665">
        <v>329348.96000000002</v>
      </c>
      <c r="AK33" s="3665">
        <v>0</v>
      </c>
      <c r="AL33" s="3665">
        <v>329348.96000000002</v>
      </c>
      <c r="AM33" s="3665">
        <v>1707290.0000000002</v>
      </c>
      <c r="AN33" s="3665">
        <v>0</v>
      </c>
      <c r="AO33" s="3665">
        <v>1707290.0000000002</v>
      </c>
      <c r="AP33" s="3665">
        <v>3163440.31</v>
      </c>
      <c r="AQ33" s="3665">
        <v>0</v>
      </c>
      <c r="AR33" s="3665">
        <v>3163440.31</v>
      </c>
      <c r="AS33" s="3665">
        <v>0</v>
      </c>
      <c r="AT33" s="3665">
        <v>0</v>
      </c>
      <c r="AU33" s="3665">
        <v>0</v>
      </c>
      <c r="AV33" s="3665">
        <v>0</v>
      </c>
      <c r="AW33" s="3665">
        <v>0</v>
      </c>
      <c r="AX33" s="3665">
        <v>0</v>
      </c>
      <c r="AY33" s="3665">
        <v>0</v>
      </c>
      <c r="AZ33" s="3665">
        <v>0</v>
      </c>
      <c r="BA33" s="3665">
        <v>0</v>
      </c>
      <c r="BB33" s="3665">
        <v>0</v>
      </c>
      <c r="BC33" s="3665">
        <v>0</v>
      </c>
      <c r="BD33" s="3665">
        <v>0</v>
      </c>
      <c r="BE33" s="3665">
        <v>0</v>
      </c>
      <c r="BF33" s="3665">
        <v>0</v>
      </c>
      <c r="BG33" s="3665">
        <v>0</v>
      </c>
      <c r="BH33" s="3665">
        <v>0</v>
      </c>
      <c r="BI33" s="3665">
        <v>0</v>
      </c>
      <c r="BJ33" s="3665">
        <v>0</v>
      </c>
      <c r="BK33" s="3665">
        <v>0</v>
      </c>
      <c r="BL33" s="3665">
        <v>0</v>
      </c>
      <c r="BM33" s="3665">
        <v>0</v>
      </c>
      <c r="BN33" s="3665"/>
      <c r="BO33" s="3665"/>
      <c r="BP33" s="3665"/>
      <c r="BQ33" s="3665"/>
      <c r="BR33" s="3665"/>
      <c r="BS33" s="3665"/>
      <c r="BT33" s="3665"/>
      <c r="BU33" s="3665"/>
      <c r="BV33" s="3665"/>
      <c r="BW33" s="3665"/>
      <c r="BX33" s="3665"/>
      <c r="BY33" s="3665"/>
      <c r="BZ33" s="3665"/>
      <c r="CA33" s="3665"/>
      <c r="CB33" s="3665"/>
      <c r="CC33" s="3665"/>
      <c r="CD33" s="3665"/>
      <c r="CE33" s="3665"/>
      <c r="CF33" s="3665"/>
      <c r="CG33" s="3665"/>
    </row>
    <row r="34" spans="1:85" ht="15" customHeight="1">
      <c r="A34" s="20"/>
      <c r="D34" s="20">
        <v>2011</v>
      </c>
      <c r="E34" s="20" t="s">
        <v>5957</v>
      </c>
      <c r="F34" s="3665">
        <v>0</v>
      </c>
      <c r="G34" s="3665">
        <v>0</v>
      </c>
      <c r="H34" s="3665">
        <v>0</v>
      </c>
      <c r="I34" s="3665">
        <v>0</v>
      </c>
      <c r="J34" s="3665">
        <v>0</v>
      </c>
      <c r="K34" s="3665">
        <v>0</v>
      </c>
      <c r="L34" s="3665">
        <v>10225524.510000002</v>
      </c>
      <c r="M34" s="3665">
        <v>0</v>
      </c>
      <c r="N34" s="3665">
        <v>10225524.510000002</v>
      </c>
      <c r="O34" s="3665">
        <v>0</v>
      </c>
      <c r="P34" s="3665">
        <v>0</v>
      </c>
      <c r="Q34" s="3665">
        <v>0</v>
      </c>
      <c r="R34" s="3665">
        <v>0</v>
      </c>
      <c r="S34" s="3665">
        <v>0</v>
      </c>
      <c r="T34" s="3665">
        <v>0</v>
      </c>
      <c r="U34" s="3665">
        <v>0</v>
      </c>
      <c r="V34" s="3665">
        <v>0</v>
      </c>
      <c r="W34" s="3665">
        <v>0</v>
      </c>
      <c r="X34" s="3665">
        <v>0</v>
      </c>
      <c r="Y34" s="3665">
        <v>0</v>
      </c>
      <c r="Z34" s="3665">
        <v>0</v>
      </c>
      <c r="AA34" s="3665">
        <v>0</v>
      </c>
      <c r="AB34" s="3665">
        <v>0</v>
      </c>
      <c r="AC34" s="3665">
        <v>0</v>
      </c>
      <c r="AD34" s="3665">
        <v>0</v>
      </c>
      <c r="AE34" s="3665">
        <v>0</v>
      </c>
      <c r="AF34" s="3665">
        <v>0</v>
      </c>
      <c r="AG34" s="3665">
        <v>5000334</v>
      </c>
      <c r="AH34" s="3665">
        <v>0</v>
      </c>
      <c r="AI34" s="3665">
        <v>5000334</v>
      </c>
      <c r="AJ34" s="3665">
        <v>362712.65000000008</v>
      </c>
      <c r="AK34" s="3665">
        <v>0</v>
      </c>
      <c r="AL34" s="3665">
        <v>362712.65000000008</v>
      </c>
      <c r="AM34" s="3665">
        <v>3543670</v>
      </c>
      <c r="AN34" s="3665">
        <v>0</v>
      </c>
      <c r="AO34" s="3665">
        <v>3543670</v>
      </c>
      <c r="AP34" s="3665">
        <v>4852640</v>
      </c>
      <c r="AQ34" s="3665">
        <v>0</v>
      </c>
      <c r="AR34" s="3665">
        <v>4852640</v>
      </c>
      <c r="AS34" s="3665">
        <v>0</v>
      </c>
      <c r="AT34" s="3665">
        <v>0</v>
      </c>
      <c r="AU34" s="3665">
        <v>0</v>
      </c>
      <c r="AV34" s="3665">
        <v>0</v>
      </c>
      <c r="AW34" s="3665">
        <v>0</v>
      </c>
      <c r="AX34" s="3665">
        <v>0</v>
      </c>
      <c r="AY34" s="3665">
        <v>0</v>
      </c>
      <c r="AZ34" s="3665">
        <v>0</v>
      </c>
      <c r="BA34" s="3665">
        <v>0</v>
      </c>
      <c r="BB34" s="3665">
        <v>0</v>
      </c>
      <c r="BC34" s="3665">
        <v>0</v>
      </c>
      <c r="BD34" s="3665">
        <v>0</v>
      </c>
      <c r="BE34" s="3665">
        <v>0</v>
      </c>
      <c r="BF34" s="3665">
        <v>0</v>
      </c>
      <c r="BG34" s="3665">
        <v>0</v>
      </c>
      <c r="BH34" s="3665">
        <v>0</v>
      </c>
      <c r="BI34" s="3665">
        <v>0</v>
      </c>
      <c r="BJ34" s="3665">
        <v>0</v>
      </c>
      <c r="BK34" s="3665">
        <v>0</v>
      </c>
      <c r="BL34" s="3665">
        <v>0</v>
      </c>
      <c r="BM34" s="3665">
        <v>0</v>
      </c>
      <c r="BN34" s="3665"/>
      <c r="BO34" s="3665"/>
      <c r="BP34" s="3665"/>
      <c r="BQ34" s="3665"/>
      <c r="BR34" s="3665"/>
      <c r="BS34" s="3665"/>
      <c r="BT34" s="3665"/>
      <c r="BU34" s="3665"/>
      <c r="BV34" s="3665"/>
      <c r="BW34" s="3665"/>
      <c r="BX34" s="3665"/>
      <c r="BY34" s="3665"/>
      <c r="BZ34" s="3665"/>
      <c r="CA34" s="3665"/>
      <c r="CB34" s="3665"/>
      <c r="CC34" s="3665"/>
      <c r="CD34" s="3665"/>
      <c r="CE34" s="3665"/>
      <c r="CF34" s="3665"/>
      <c r="CG34" s="3665"/>
    </row>
    <row r="35" spans="1:85" ht="15" customHeight="1">
      <c r="A35" s="20"/>
      <c r="D35" s="20">
        <v>2012</v>
      </c>
      <c r="E35" s="20" t="s">
        <v>5957</v>
      </c>
      <c r="F35" s="3665">
        <v>0</v>
      </c>
      <c r="G35" s="3665">
        <v>0</v>
      </c>
      <c r="H35" s="3665">
        <v>0</v>
      </c>
      <c r="I35" s="3665">
        <v>0</v>
      </c>
      <c r="J35" s="3665">
        <v>0</v>
      </c>
      <c r="K35" s="3665">
        <v>0</v>
      </c>
      <c r="L35" s="3665">
        <v>9059351.4600000009</v>
      </c>
      <c r="M35" s="3665">
        <v>0</v>
      </c>
      <c r="N35" s="3665">
        <v>9059351.4600000009</v>
      </c>
      <c r="O35" s="3665">
        <v>0</v>
      </c>
      <c r="P35" s="3665">
        <v>0</v>
      </c>
      <c r="Q35" s="3665">
        <v>0</v>
      </c>
      <c r="R35" s="3665">
        <v>0</v>
      </c>
      <c r="S35" s="3665">
        <v>0</v>
      </c>
      <c r="T35" s="3665">
        <v>0</v>
      </c>
      <c r="U35" s="3665">
        <v>0</v>
      </c>
      <c r="V35" s="3665">
        <v>0</v>
      </c>
      <c r="W35" s="3665">
        <v>0</v>
      </c>
      <c r="X35" s="3665">
        <v>0</v>
      </c>
      <c r="Y35" s="3665">
        <v>0</v>
      </c>
      <c r="Z35" s="3665">
        <v>0</v>
      </c>
      <c r="AA35" s="3665">
        <v>0</v>
      </c>
      <c r="AB35" s="3665">
        <v>0</v>
      </c>
      <c r="AC35" s="3665">
        <v>0</v>
      </c>
      <c r="AD35" s="3665">
        <v>0</v>
      </c>
      <c r="AE35" s="3665">
        <v>0</v>
      </c>
      <c r="AF35" s="3665">
        <v>0</v>
      </c>
      <c r="AG35" s="3665">
        <v>5080104</v>
      </c>
      <c r="AH35" s="3665">
        <v>0</v>
      </c>
      <c r="AI35" s="3665">
        <v>5080104</v>
      </c>
      <c r="AJ35" s="3665">
        <v>0</v>
      </c>
      <c r="AK35" s="3665">
        <v>0</v>
      </c>
      <c r="AL35" s="3665">
        <v>0</v>
      </c>
      <c r="AM35" s="3665">
        <v>3632330</v>
      </c>
      <c r="AN35" s="3665">
        <v>0</v>
      </c>
      <c r="AO35" s="3665">
        <v>3632330</v>
      </c>
      <c r="AP35" s="3665">
        <v>4854080</v>
      </c>
      <c r="AQ35" s="3665">
        <v>0</v>
      </c>
      <c r="AR35" s="3665">
        <v>4854080</v>
      </c>
      <c r="AS35" s="3665">
        <v>0</v>
      </c>
      <c r="AT35" s="3665">
        <v>0</v>
      </c>
      <c r="AU35" s="3665">
        <v>0</v>
      </c>
      <c r="AV35" s="3665">
        <v>0</v>
      </c>
      <c r="AW35" s="3665">
        <v>0</v>
      </c>
      <c r="AX35" s="3665">
        <v>0</v>
      </c>
      <c r="AY35" s="3665">
        <v>0</v>
      </c>
      <c r="AZ35" s="3665">
        <v>0</v>
      </c>
      <c r="BA35" s="3665">
        <v>0</v>
      </c>
      <c r="BB35" s="3665">
        <v>0</v>
      </c>
      <c r="BC35" s="3665">
        <v>0</v>
      </c>
      <c r="BD35" s="3665">
        <v>0</v>
      </c>
      <c r="BE35" s="3665">
        <v>0</v>
      </c>
      <c r="BF35" s="3665">
        <v>0</v>
      </c>
      <c r="BG35" s="3665">
        <v>0</v>
      </c>
      <c r="BH35" s="3665">
        <v>0</v>
      </c>
      <c r="BI35" s="3665">
        <v>0</v>
      </c>
      <c r="BJ35" s="3665">
        <v>0</v>
      </c>
      <c r="BK35" s="3665">
        <v>0</v>
      </c>
      <c r="BL35" s="3665">
        <v>0</v>
      </c>
      <c r="BM35" s="3665">
        <v>0</v>
      </c>
      <c r="BN35" s="3665"/>
      <c r="BO35" s="3665"/>
      <c r="BP35" s="3665"/>
      <c r="BQ35" s="3665"/>
      <c r="BR35" s="3665"/>
      <c r="BS35" s="3665"/>
      <c r="BT35" s="3665"/>
      <c r="BU35" s="3665"/>
      <c r="BV35" s="3665"/>
      <c r="BW35" s="3665"/>
      <c r="BX35" s="3665"/>
      <c r="BY35" s="3665"/>
      <c r="BZ35" s="3665"/>
      <c r="CA35" s="3665"/>
      <c r="CB35" s="3665"/>
      <c r="CC35" s="3665"/>
      <c r="CD35" s="3665"/>
      <c r="CE35" s="3665"/>
      <c r="CF35" s="3665"/>
      <c r="CG35" s="3665"/>
    </row>
    <row r="36" spans="1:85" ht="15" customHeight="1">
      <c r="A36" s="20"/>
      <c r="D36" s="20">
        <v>2013</v>
      </c>
      <c r="E36" s="20" t="s">
        <v>5957</v>
      </c>
      <c r="F36" s="3665">
        <v>0</v>
      </c>
      <c r="G36" s="3665">
        <v>0</v>
      </c>
      <c r="H36" s="3665">
        <v>0</v>
      </c>
      <c r="I36" s="3665">
        <v>0</v>
      </c>
      <c r="J36" s="3665">
        <v>0</v>
      </c>
      <c r="K36" s="3665">
        <v>0</v>
      </c>
      <c r="L36" s="3665">
        <v>12197927.09</v>
      </c>
      <c r="M36" s="3665">
        <v>0</v>
      </c>
      <c r="N36" s="3665">
        <v>12197927.09</v>
      </c>
      <c r="O36" s="3665">
        <v>0</v>
      </c>
      <c r="P36" s="3665">
        <v>0</v>
      </c>
      <c r="Q36" s="3665">
        <v>0</v>
      </c>
      <c r="R36" s="3665">
        <v>0</v>
      </c>
      <c r="S36" s="3665">
        <v>0</v>
      </c>
      <c r="T36" s="3665">
        <v>0</v>
      </c>
      <c r="U36" s="3665">
        <v>0</v>
      </c>
      <c r="V36" s="3665">
        <v>0</v>
      </c>
      <c r="W36" s="3665">
        <v>0</v>
      </c>
      <c r="X36" s="3665">
        <v>2425185</v>
      </c>
      <c r="Y36" s="3665">
        <v>0</v>
      </c>
      <c r="Z36" s="3665">
        <v>2425185</v>
      </c>
      <c r="AA36" s="3665">
        <v>0</v>
      </c>
      <c r="AB36" s="3665">
        <v>0</v>
      </c>
      <c r="AC36" s="3665">
        <v>0</v>
      </c>
      <c r="AD36" s="3665">
        <v>0</v>
      </c>
      <c r="AE36" s="3665">
        <v>0</v>
      </c>
      <c r="AF36" s="3665">
        <v>0</v>
      </c>
      <c r="AG36" s="3665">
        <v>5156305.5599999996</v>
      </c>
      <c r="AH36" s="3665">
        <v>0</v>
      </c>
      <c r="AI36" s="3665">
        <v>5156305.5599999996</v>
      </c>
      <c r="AJ36" s="3665">
        <v>182309.85937499997</v>
      </c>
      <c r="AK36" s="3665">
        <v>0</v>
      </c>
      <c r="AL36" s="3665">
        <v>182309.85937499997</v>
      </c>
      <c r="AM36" s="3665">
        <v>1884610</v>
      </c>
      <c r="AN36" s="3665">
        <v>0</v>
      </c>
      <c r="AO36" s="3665">
        <v>1884610</v>
      </c>
      <c r="AP36" s="3665">
        <v>7921440</v>
      </c>
      <c r="AQ36" s="3665">
        <v>0</v>
      </c>
      <c r="AR36" s="3665">
        <v>7921440</v>
      </c>
      <c r="AS36" s="3665">
        <v>0</v>
      </c>
      <c r="AT36" s="3665">
        <v>0</v>
      </c>
      <c r="AU36" s="3665">
        <v>0</v>
      </c>
      <c r="AV36" s="3665">
        <v>0</v>
      </c>
      <c r="AW36" s="3665">
        <v>0</v>
      </c>
      <c r="AX36" s="3665">
        <v>0</v>
      </c>
      <c r="AY36" s="3665">
        <v>0</v>
      </c>
      <c r="AZ36" s="3665">
        <v>0</v>
      </c>
      <c r="BA36" s="3665">
        <v>0</v>
      </c>
      <c r="BB36" s="3665">
        <v>0</v>
      </c>
      <c r="BC36" s="3665">
        <v>0</v>
      </c>
      <c r="BD36" s="3665">
        <v>0</v>
      </c>
      <c r="BE36" s="3665">
        <v>0</v>
      </c>
      <c r="BF36" s="3665">
        <v>0</v>
      </c>
      <c r="BG36" s="3665">
        <v>0</v>
      </c>
      <c r="BH36" s="3665">
        <v>0</v>
      </c>
      <c r="BI36" s="3665">
        <v>0</v>
      </c>
      <c r="BJ36" s="3665">
        <v>0</v>
      </c>
      <c r="BK36" s="3665">
        <v>0</v>
      </c>
      <c r="BL36" s="3665">
        <v>0</v>
      </c>
      <c r="BM36" s="3665">
        <v>0</v>
      </c>
      <c r="BN36" s="3665"/>
      <c r="BO36" s="3665"/>
      <c r="BP36" s="3665"/>
      <c r="BQ36" s="3665"/>
      <c r="BR36" s="3665"/>
      <c r="BS36" s="3665"/>
      <c r="BT36" s="3665"/>
      <c r="BU36" s="3665"/>
      <c r="BV36" s="3665"/>
      <c r="BW36" s="3665"/>
      <c r="BX36" s="3665"/>
      <c r="BY36" s="3665"/>
      <c r="BZ36" s="3665"/>
      <c r="CA36" s="3665"/>
      <c r="CB36" s="3665"/>
      <c r="CC36" s="3665"/>
      <c r="CD36" s="3665"/>
      <c r="CE36" s="3665"/>
      <c r="CF36" s="3665"/>
      <c r="CG36" s="3665"/>
    </row>
    <row r="37" spans="1:85" ht="15" customHeight="1">
      <c r="A37" s="20"/>
      <c r="D37" s="20">
        <v>2014</v>
      </c>
      <c r="E37" s="20" t="s">
        <v>5957</v>
      </c>
      <c r="F37" s="3665">
        <v>0</v>
      </c>
      <c r="G37" s="3665">
        <v>0</v>
      </c>
      <c r="H37" s="3665">
        <v>0</v>
      </c>
      <c r="I37" s="3665">
        <v>0</v>
      </c>
      <c r="J37" s="3665">
        <v>0</v>
      </c>
      <c r="K37" s="3665">
        <v>0</v>
      </c>
      <c r="L37" s="3665">
        <v>11957255.960000001</v>
      </c>
      <c r="M37" s="3665">
        <v>0</v>
      </c>
      <c r="N37" s="3665">
        <v>11957255.960000001</v>
      </c>
      <c r="O37" s="3665">
        <v>0</v>
      </c>
      <c r="P37" s="3665">
        <v>0</v>
      </c>
      <c r="Q37" s="3665">
        <v>0</v>
      </c>
      <c r="R37" s="3665">
        <v>0</v>
      </c>
      <c r="S37" s="3665">
        <v>0</v>
      </c>
      <c r="T37" s="3665">
        <v>0</v>
      </c>
      <c r="U37" s="3665">
        <v>0</v>
      </c>
      <c r="V37" s="3665">
        <v>0</v>
      </c>
      <c r="W37" s="3665">
        <v>0</v>
      </c>
      <c r="X37" s="3665">
        <v>5885501.8750000019</v>
      </c>
      <c r="Y37" s="3665">
        <v>0</v>
      </c>
      <c r="Z37" s="3665">
        <v>5885501.8750000019</v>
      </c>
      <c r="AA37" s="3665">
        <v>0</v>
      </c>
      <c r="AB37" s="3665">
        <v>0</v>
      </c>
      <c r="AC37" s="3665">
        <v>0</v>
      </c>
      <c r="AD37" s="3665">
        <v>0</v>
      </c>
      <c r="AE37" s="3665">
        <v>0</v>
      </c>
      <c r="AF37" s="3665">
        <v>0</v>
      </c>
      <c r="AG37" s="3665">
        <v>3892766.0143593624</v>
      </c>
      <c r="AH37" s="3665">
        <v>0</v>
      </c>
      <c r="AI37" s="3665">
        <v>3892766.0143593624</v>
      </c>
      <c r="AJ37" s="3665">
        <v>1034087.807625</v>
      </c>
      <c r="AK37" s="3665">
        <v>0</v>
      </c>
      <c r="AL37" s="3665">
        <v>1034087.807625</v>
      </c>
      <c r="AM37" s="3665">
        <v>1931670</v>
      </c>
      <c r="AN37" s="3665">
        <v>0</v>
      </c>
      <c r="AO37" s="3665">
        <v>1931670</v>
      </c>
      <c r="AP37" s="3665">
        <v>5678022.8000000007</v>
      </c>
      <c r="AQ37" s="3665">
        <v>0</v>
      </c>
      <c r="AR37" s="3665">
        <v>5678022.8000000007</v>
      </c>
      <c r="AS37" s="3665">
        <v>0</v>
      </c>
      <c r="AT37" s="3665">
        <v>0</v>
      </c>
      <c r="AU37" s="3665">
        <v>0</v>
      </c>
      <c r="AV37" s="3665">
        <v>0</v>
      </c>
      <c r="AW37" s="3665">
        <v>0</v>
      </c>
      <c r="AX37" s="3665">
        <v>0</v>
      </c>
      <c r="AY37" s="3665">
        <v>0</v>
      </c>
      <c r="AZ37" s="3665">
        <v>0</v>
      </c>
      <c r="BA37" s="3665">
        <v>0</v>
      </c>
      <c r="BB37" s="3665">
        <v>0</v>
      </c>
      <c r="BC37" s="3665">
        <v>0</v>
      </c>
      <c r="BD37" s="3665">
        <v>0</v>
      </c>
      <c r="BE37" s="3665">
        <v>0</v>
      </c>
      <c r="BF37" s="3665">
        <v>0</v>
      </c>
      <c r="BG37" s="3665">
        <v>0</v>
      </c>
      <c r="BH37" s="3665">
        <v>0</v>
      </c>
      <c r="BI37" s="3665">
        <v>0</v>
      </c>
      <c r="BJ37" s="3665">
        <v>0</v>
      </c>
      <c r="BK37" s="3665">
        <v>0</v>
      </c>
      <c r="BL37" s="3665">
        <v>0</v>
      </c>
      <c r="BM37" s="3665">
        <v>0</v>
      </c>
      <c r="BN37" s="3665"/>
      <c r="BO37" s="3665"/>
      <c r="BP37" s="3665"/>
      <c r="BQ37" s="3665"/>
      <c r="BR37" s="3665"/>
      <c r="BS37" s="3665"/>
      <c r="BT37" s="3665"/>
      <c r="BU37" s="3665"/>
      <c r="BV37" s="3665"/>
      <c r="BW37" s="3665"/>
      <c r="BX37" s="3665"/>
      <c r="BY37" s="3665"/>
      <c r="BZ37" s="3665"/>
      <c r="CA37" s="3665"/>
      <c r="CB37" s="3665"/>
      <c r="CC37" s="3665"/>
      <c r="CD37" s="3665"/>
      <c r="CE37" s="3665"/>
      <c r="CF37" s="3665"/>
      <c r="CG37" s="3665"/>
    </row>
    <row r="38" spans="1:85" ht="15" customHeight="1">
      <c r="A38" s="20"/>
      <c r="D38" s="20">
        <v>2015</v>
      </c>
      <c r="E38" s="20" t="s">
        <v>5957</v>
      </c>
      <c r="F38" s="3665">
        <v>0</v>
      </c>
      <c r="G38" s="3665">
        <v>0</v>
      </c>
      <c r="H38" s="3665">
        <v>0</v>
      </c>
      <c r="I38" s="3665">
        <v>0</v>
      </c>
      <c r="J38" s="3665">
        <v>0</v>
      </c>
      <c r="K38" s="3665">
        <v>0</v>
      </c>
      <c r="L38" s="3665">
        <v>12246219.46325</v>
      </c>
      <c r="M38" s="3665">
        <v>0</v>
      </c>
      <c r="N38" s="3665">
        <v>12246219.46325</v>
      </c>
      <c r="O38" s="3665">
        <v>0</v>
      </c>
      <c r="P38" s="3665">
        <v>0</v>
      </c>
      <c r="Q38" s="3665">
        <v>0</v>
      </c>
      <c r="R38" s="3665">
        <v>0</v>
      </c>
      <c r="S38" s="3665">
        <v>0</v>
      </c>
      <c r="T38" s="3665">
        <v>0</v>
      </c>
      <c r="U38" s="3665">
        <v>0</v>
      </c>
      <c r="V38" s="3665">
        <v>0</v>
      </c>
      <c r="W38" s="3665">
        <v>0</v>
      </c>
      <c r="X38" s="3665">
        <v>8595539.7916666679</v>
      </c>
      <c r="Y38" s="3665">
        <v>0</v>
      </c>
      <c r="Z38" s="3665">
        <v>8595539.7916666679</v>
      </c>
      <c r="AA38" s="3665">
        <v>0</v>
      </c>
      <c r="AB38" s="3665">
        <v>0</v>
      </c>
      <c r="AC38" s="3665">
        <v>0</v>
      </c>
      <c r="AD38" s="3665">
        <v>0</v>
      </c>
      <c r="AE38" s="3665">
        <v>0</v>
      </c>
      <c r="AF38" s="3665">
        <v>0</v>
      </c>
      <c r="AG38" s="3665">
        <v>6103028.11675</v>
      </c>
      <c r="AH38" s="3665">
        <v>0</v>
      </c>
      <c r="AI38" s="3665">
        <v>6103028.11675</v>
      </c>
      <c r="AJ38" s="3665">
        <v>1523621.15599125</v>
      </c>
      <c r="AK38" s="3665">
        <v>0</v>
      </c>
      <c r="AL38" s="3665">
        <v>1523621.15599125</v>
      </c>
      <c r="AM38" s="3665">
        <v>1979900.0000000002</v>
      </c>
      <c r="AN38" s="3665">
        <v>0</v>
      </c>
      <c r="AO38" s="3665">
        <v>1979900.0000000002</v>
      </c>
      <c r="AP38" s="3665">
        <v>5820800</v>
      </c>
      <c r="AQ38" s="3665">
        <v>0</v>
      </c>
      <c r="AR38" s="3665">
        <v>5820800</v>
      </c>
      <c r="AS38" s="3665">
        <v>2813700</v>
      </c>
      <c r="AT38" s="3665">
        <v>0</v>
      </c>
      <c r="AU38" s="3665">
        <v>2813700</v>
      </c>
      <c r="AV38" s="3665">
        <v>1333333.3333333333</v>
      </c>
      <c r="AW38" s="3665">
        <v>0</v>
      </c>
      <c r="AX38" s="3665">
        <v>1333333.3333333333</v>
      </c>
      <c r="AY38" s="3665">
        <v>0</v>
      </c>
      <c r="AZ38" s="3665">
        <v>0</v>
      </c>
      <c r="BA38" s="3665">
        <v>0</v>
      </c>
      <c r="BB38" s="3665">
        <v>0</v>
      </c>
      <c r="BC38" s="3665">
        <v>0</v>
      </c>
      <c r="BD38" s="3665">
        <v>0</v>
      </c>
      <c r="BE38" s="3665">
        <v>0</v>
      </c>
      <c r="BF38" s="3665">
        <v>0</v>
      </c>
      <c r="BG38" s="3665">
        <v>0</v>
      </c>
      <c r="BH38" s="3665">
        <v>0</v>
      </c>
      <c r="BI38" s="3665">
        <v>0</v>
      </c>
      <c r="BJ38" s="3665">
        <v>0</v>
      </c>
      <c r="BK38" s="3665">
        <v>0</v>
      </c>
      <c r="BL38" s="3665">
        <v>0</v>
      </c>
      <c r="BM38" s="3665">
        <v>0</v>
      </c>
      <c r="BN38" s="3665"/>
      <c r="BO38" s="3665"/>
      <c r="BP38" s="3665"/>
      <c r="BQ38" s="3665"/>
      <c r="BR38" s="3665"/>
      <c r="BS38" s="3665"/>
      <c r="BT38" s="3665"/>
      <c r="BU38" s="3665"/>
      <c r="BV38" s="3665"/>
      <c r="BW38" s="3665"/>
      <c r="BX38" s="3665"/>
      <c r="BY38" s="3665"/>
      <c r="BZ38" s="3665"/>
      <c r="CA38" s="3665"/>
      <c r="CB38" s="3665"/>
      <c r="CC38" s="3665"/>
      <c r="CD38" s="3665"/>
      <c r="CE38" s="3665"/>
      <c r="CF38" s="3665"/>
      <c r="CG38" s="3665"/>
    </row>
    <row r="39" spans="1:85" ht="15" customHeight="1">
      <c r="A39" s="20"/>
      <c r="D39" s="20">
        <v>2016</v>
      </c>
      <c r="E39" s="20" t="s">
        <v>5957</v>
      </c>
      <c r="F39" s="3665">
        <v>0</v>
      </c>
      <c r="G39" s="3665">
        <v>0</v>
      </c>
      <c r="H39" s="3665">
        <v>0</v>
      </c>
      <c r="I39" s="3665">
        <v>0</v>
      </c>
      <c r="J39" s="3665">
        <v>0</v>
      </c>
      <c r="K39" s="3665">
        <v>0</v>
      </c>
      <c r="L39" s="3665">
        <v>12552374.949831249</v>
      </c>
      <c r="M39" s="3665">
        <v>0</v>
      </c>
      <c r="N39" s="3665">
        <v>12552374.949831249</v>
      </c>
      <c r="O39" s="3665">
        <v>0</v>
      </c>
      <c r="P39" s="3665">
        <v>0</v>
      </c>
      <c r="Q39" s="3665">
        <v>0</v>
      </c>
      <c r="R39" s="3665">
        <v>0</v>
      </c>
      <c r="S39" s="3665">
        <v>0</v>
      </c>
      <c r="T39" s="3665">
        <v>0</v>
      </c>
      <c r="U39" s="3665">
        <v>0</v>
      </c>
      <c r="V39" s="3665">
        <v>0</v>
      </c>
      <c r="W39" s="3665">
        <v>0</v>
      </c>
      <c r="X39" s="3665">
        <v>9419510.0331442188</v>
      </c>
      <c r="Y39" s="3665">
        <v>0</v>
      </c>
      <c r="Z39" s="3665">
        <v>9419510.0331442188</v>
      </c>
      <c r="AA39" s="3665">
        <v>0</v>
      </c>
      <c r="AB39" s="3665">
        <v>0</v>
      </c>
      <c r="AC39" s="3665">
        <v>0</v>
      </c>
      <c r="AD39" s="3665">
        <v>0</v>
      </c>
      <c r="AE39" s="3665">
        <v>0</v>
      </c>
      <c r="AF39" s="3665">
        <v>0</v>
      </c>
      <c r="AG39" s="3665">
        <v>4471064.0982500007</v>
      </c>
      <c r="AH39" s="3665">
        <v>0</v>
      </c>
      <c r="AI39" s="3665">
        <v>4471064.0982500007</v>
      </c>
      <c r="AJ39" s="3665">
        <v>1704102.5135652185</v>
      </c>
      <c r="AK39" s="3665">
        <v>0</v>
      </c>
      <c r="AL39" s="3665">
        <v>1704102.5135652185</v>
      </c>
      <c r="AM39" s="3665">
        <v>2029430.0000000002</v>
      </c>
      <c r="AN39" s="3665">
        <v>0</v>
      </c>
      <c r="AO39" s="3665">
        <v>2029430.0000000002</v>
      </c>
      <c r="AP39" s="3665">
        <v>5967242.6666666651</v>
      </c>
      <c r="AQ39" s="3665">
        <v>0</v>
      </c>
      <c r="AR39" s="3665">
        <v>5967242.6666666651</v>
      </c>
      <c r="AS39" s="3665">
        <v>5627400</v>
      </c>
      <c r="AT39" s="3665">
        <v>0</v>
      </c>
      <c r="AU39" s="3665">
        <v>5627400</v>
      </c>
      <c r="AV39" s="3665">
        <v>1333333.3333333333</v>
      </c>
      <c r="AW39" s="3665">
        <v>0</v>
      </c>
      <c r="AX39" s="3665">
        <v>1333333.3333333333</v>
      </c>
      <c r="AY39" s="3665">
        <v>0</v>
      </c>
      <c r="AZ39" s="3665">
        <v>0</v>
      </c>
      <c r="BA39" s="3665">
        <v>0</v>
      </c>
      <c r="BB39" s="3665">
        <v>0</v>
      </c>
      <c r="BC39" s="3665">
        <v>0</v>
      </c>
      <c r="BD39" s="3665">
        <v>0</v>
      </c>
      <c r="BE39" s="3665">
        <v>0</v>
      </c>
      <c r="BF39" s="3665">
        <v>0</v>
      </c>
      <c r="BG39" s="3665">
        <v>0</v>
      </c>
      <c r="BH39" s="3665">
        <v>0</v>
      </c>
      <c r="BI39" s="3665">
        <v>0</v>
      </c>
      <c r="BJ39" s="3665">
        <v>0</v>
      </c>
      <c r="BK39" s="3665">
        <v>0</v>
      </c>
      <c r="BL39" s="3665">
        <v>0</v>
      </c>
      <c r="BM39" s="3665">
        <v>0</v>
      </c>
      <c r="BN39" s="3665"/>
      <c r="BO39" s="3665"/>
      <c r="BP39" s="3665"/>
      <c r="BQ39" s="3665"/>
      <c r="BR39" s="3665"/>
      <c r="BS39" s="3665"/>
      <c r="BT39" s="3665"/>
      <c r="BU39" s="3665"/>
      <c r="BV39" s="3665"/>
      <c r="BW39" s="3665"/>
      <c r="BX39" s="3665"/>
      <c r="BY39" s="3665"/>
      <c r="BZ39" s="3665"/>
      <c r="CA39" s="3665"/>
      <c r="CB39" s="3665"/>
      <c r="CC39" s="3665"/>
      <c r="CD39" s="3665"/>
      <c r="CE39" s="3665"/>
      <c r="CF39" s="3665"/>
      <c r="CG39" s="3665"/>
    </row>
    <row r="40" spans="1:85" ht="15" customHeight="1">
      <c r="A40" s="20"/>
      <c r="D40" s="20">
        <v>2017</v>
      </c>
      <c r="E40" s="20" t="s">
        <v>5957</v>
      </c>
      <c r="F40" s="3665">
        <v>0</v>
      </c>
      <c r="G40" s="3665">
        <v>0</v>
      </c>
      <c r="H40" s="3665">
        <v>0</v>
      </c>
      <c r="I40" s="3665">
        <v>0</v>
      </c>
      <c r="J40" s="3665">
        <v>0</v>
      </c>
      <c r="K40" s="3665">
        <v>0</v>
      </c>
      <c r="L40" s="3665">
        <v>12866184.323577028</v>
      </c>
      <c r="M40" s="3665">
        <v>0</v>
      </c>
      <c r="N40" s="3665">
        <v>12866184.323577028</v>
      </c>
      <c r="O40" s="3665">
        <v>0</v>
      </c>
      <c r="P40" s="3665">
        <v>0</v>
      </c>
      <c r="Q40" s="3665">
        <v>0</v>
      </c>
      <c r="R40" s="3665">
        <v>0</v>
      </c>
      <c r="S40" s="3665">
        <v>0</v>
      </c>
      <c r="T40" s="3665">
        <v>0</v>
      </c>
      <c r="U40" s="3665">
        <v>0</v>
      </c>
      <c r="V40" s="3665">
        <v>0</v>
      </c>
      <c r="W40" s="3665">
        <v>0</v>
      </c>
      <c r="X40" s="3665">
        <v>7202991.4796284065</v>
      </c>
      <c r="Y40" s="3665">
        <v>0</v>
      </c>
      <c r="Z40" s="3665">
        <v>7202991.4796284065</v>
      </c>
      <c r="AA40" s="3665">
        <v>0</v>
      </c>
      <c r="AB40" s="3665">
        <v>0</v>
      </c>
      <c r="AC40" s="3665">
        <v>0</v>
      </c>
      <c r="AD40" s="3665">
        <v>0</v>
      </c>
      <c r="AE40" s="3665">
        <v>0</v>
      </c>
      <c r="AF40" s="3665">
        <v>0</v>
      </c>
      <c r="AG40" s="3665">
        <v>3972647.0024999999</v>
      </c>
      <c r="AH40" s="3665">
        <v>0</v>
      </c>
      <c r="AI40" s="3665">
        <v>3972647.0024999999</v>
      </c>
      <c r="AJ40" s="3665">
        <v>1728799.9236748982</v>
      </c>
      <c r="AK40" s="3665">
        <v>0</v>
      </c>
      <c r="AL40" s="3665">
        <v>1728799.9236748982</v>
      </c>
      <c r="AM40" s="3665">
        <v>2080129.9999999998</v>
      </c>
      <c r="AN40" s="3665">
        <v>0</v>
      </c>
      <c r="AO40" s="3665">
        <v>2080129.9999999998</v>
      </c>
      <c r="AP40" s="3665">
        <v>0</v>
      </c>
      <c r="AQ40" s="3665">
        <v>0</v>
      </c>
      <c r="AR40" s="3665">
        <v>0</v>
      </c>
      <c r="AS40" s="3665">
        <v>5627400</v>
      </c>
      <c r="AT40" s="3665">
        <v>0</v>
      </c>
      <c r="AU40" s="3665">
        <v>5627400</v>
      </c>
      <c r="AV40" s="3665">
        <v>1333333.3333333333</v>
      </c>
      <c r="AW40" s="3665">
        <v>0</v>
      </c>
      <c r="AX40" s="3665">
        <v>1333333.3333333333</v>
      </c>
      <c r="AY40" s="3665">
        <v>0</v>
      </c>
      <c r="AZ40" s="3665">
        <v>0</v>
      </c>
      <c r="BA40" s="3665">
        <v>0</v>
      </c>
      <c r="BB40" s="3665">
        <v>0</v>
      </c>
      <c r="BC40" s="3665">
        <v>0</v>
      </c>
      <c r="BD40" s="3665">
        <v>0</v>
      </c>
      <c r="BE40" s="3665">
        <v>0</v>
      </c>
      <c r="BF40" s="3665">
        <v>0</v>
      </c>
      <c r="BG40" s="3665">
        <v>0</v>
      </c>
      <c r="BH40" s="3665">
        <v>0</v>
      </c>
      <c r="BI40" s="3665">
        <v>0</v>
      </c>
      <c r="BJ40" s="3665">
        <v>0</v>
      </c>
      <c r="BK40" s="3665">
        <v>0</v>
      </c>
      <c r="BL40" s="3665">
        <v>0</v>
      </c>
      <c r="BM40" s="3665">
        <v>0</v>
      </c>
      <c r="BN40" s="3665"/>
      <c r="BO40" s="3665"/>
      <c r="BP40" s="3665"/>
      <c r="BQ40" s="3665"/>
      <c r="BR40" s="3665"/>
      <c r="BS40" s="3665"/>
      <c r="BT40" s="3665"/>
      <c r="BU40" s="3665"/>
      <c r="BV40" s="3665"/>
      <c r="BW40" s="3665"/>
      <c r="BX40" s="3665"/>
      <c r="BY40" s="3665"/>
      <c r="BZ40" s="3665"/>
      <c r="CA40" s="3665"/>
      <c r="CB40" s="3665"/>
      <c r="CC40" s="3665"/>
      <c r="CD40" s="3665"/>
      <c r="CE40" s="3665"/>
      <c r="CF40" s="3665"/>
      <c r="CG40" s="3665"/>
    </row>
    <row r="41" spans="1:85" ht="15" customHeight="1">
      <c r="A41" s="20"/>
      <c r="D41" s="20">
        <v>2018</v>
      </c>
      <c r="E41" s="20" t="s">
        <v>5957</v>
      </c>
      <c r="F41" s="3665">
        <v>0</v>
      </c>
      <c r="G41" s="3665">
        <v>0</v>
      </c>
      <c r="H41" s="3665">
        <v>0</v>
      </c>
      <c r="I41" s="3665">
        <v>0</v>
      </c>
      <c r="J41" s="3665">
        <v>0</v>
      </c>
      <c r="K41" s="3665">
        <v>0</v>
      </c>
      <c r="L41" s="3665">
        <v>13187838.931666452</v>
      </c>
      <c r="M41" s="3665">
        <v>0</v>
      </c>
      <c r="N41" s="3665">
        <v>13187838.931666452</v>
      </c>
      <c r="O41" s="3665">
        <v>0</v>
      </c>
      <c r="P41" s="3665">
        <v>0</v>
      </c>
      <c r="Q41" s="3665">
        <v>0</v>
      </c>
      <c r="R41" s="3665">
        <v>0</v>
      </c>
      <c r="S41" s="3665">
        <v>0</v>
      </c>
      <c r="T41" s="3665">
        <v>0</v>
      </c>
      <c r="U41" s="3665">
        <v>0</v>
      </c>
      <c r="V41" s="3665">
        <v>0</v>
      </c>
      <c r="W41" s="3665">
        <v>0</v>
      </c>
      <c r="X41" s="3665">
        <v>5921803.9433682756</v>
      </c>
      <c r="Y41" s="3665">
        <v>0</v>
      </c>
      <c r="Z41" s="3665">
        <v>5921803.9433682756</v>
      </c>
      <c r="AA41" s="3665">
        <v>0</v>
      </c>
      <c r="AB41" s="3665">
        <v>0</v>
      </c>
      <c r="AC41" s="3665">
        <v>0</v>
      </c>
      <c r="AD41" s="3665">
        <v>0</v>
      </c>
      <c r="AE41" s="3665">
        <v>0</v>
      </c>
      <c r="AF41" s="3665">
        <v>0</v>
      </c>
      <c r="AG41" s="3665">
        <v>4046501.7525000004</v>
      </c>
      <c r="AH41" s="3665">
        <v>0</v>
      </c>
      <c r="AI41" s="3665">
        <v>4046501.7525000004</v>
      </c>
      <c r="AJ41" s="3665">
        <v>1753880.2837094448</v>
      </c>
      <c r="AK41" s="3665">
        <v>0</v>
      </c>
      <c r="AL41" s="3665">
        <v>1753880.2837094448</v>
      </c>
      <c r="AM41" s="3665">
        <v>2132130</v>
      </c>
      <c r="AN41" s="3665">
        <v>0</v>
      </c>
      <c r="AO41" s="3665">
        <v>2132130</v>
      </c>
      <c r="AP41" s="3665">
        <v>0</v>
      </c>
      <c r="AQ41" s="3665">
        <v>0</v>
      </c>
      <c r="AR41" s="3665">
        <v>0</v>
      </c>
      <c r="AS41" s="3665">
        <v>3481980</v>
      </c>
      <c r="AT41" s="3665">
        <v>0</v>
      </c>
      <c r="AU41" s="3665">
        <v>3481980</v>
      </c>
      <c r="AV41" s="3665">
        <v>0</v>
      </c>
      <c r="AW41" s="3665">
        <v>0</v>
      </c>
      <c r="AX41" s="3665">
        <v>0</v>
      </c>
      <c r="AY41" s="3665">
        <v>0</v>
      </c>
      <c r="AZ41" s="3665">
        <v>0</v>
      </c>
      <c r="BA41" s="3665">
        <v>0</v>
      </c>
      <c r="BB41" s="3665">
        <v>0</v>
      </c>
      <c r="BC41" s="3665">
        <v>0</v>
      </c>
      <c r="BD41" s="3665">
        <v>0</v>
      </c>
      <c r="BE41" s="3665">
        <v>0</v>
      </c>
      <c r="BF41" s="3665">
        <v>0</v>
      </c>
      <c r="BG41" s="3665">
        <v>0</v>
      </c>
      <c r="BH41" s="3665">
        <v>0</v>
      </c>
      <c r="BI41" s="3665">
        <v>0</v>
      </c>
      <c r="BJ41" s="3665">
        <v>0</v>
      </c>
      <c r="BK41" s="3665">
        <v>0</v>
      </c>
      <c r="BL41" s="3665">
        <v>0</v>
      </c>
      <c r="BM41" s="3665">
        <v>0</v>
      </c>
      <c r="BN41" s="3665"/>
      <c r="BO41" s="3665"/>
      <c r="BP41" s="3665"/>
      <c r="BQ41" s="3665"/>
      <c r="BR41" s="3665"/>
      <c r="BS41" s="3665"/>
      <c r="BT41" s="3665"/>
      <c r="BU41" s="3665"/>
      <c r="BV41" s="3665"/>
      <c r="BW41" s="3665"/>
      <c r="BX41" s="3665"/>
      <c r="BY41" s="3665"/>
      <c r="BZ41" s="3665"/>
      <c r="CA41" s="3665"/>
      <c r="CB41" s="3665"/>
      <c r="CC41" s="3665"/>
      <c r="CD41" s="3665"/>
      <c r="CE41" s="3665"/>
      <c r="CF41" s="3665"/>
      <c r="CG41" s="3665"/>
    </row>
    <row r="42" spans="1:85" ht="15" customHeight="1">
      <c r="A42" s="20"/>
      <c r="D42" s="20">
        <v>2019</v>
      </c>
      <c r="E42" s="20" t="s">
        <v>5957</v>
      </c>
      <c r="F42" s="3665">
        <v>0</v>
      </c>
      <c r="G42" s="3665">
        <v>0</v>
      </c>
      <c r="H42" s="3665">
        <v>0</v>
      </c>
      <c r="I42" s="3665">
        <v>0</v>
      </c>
      <c r="J42" s="3665">
        <v>0</v>
      </c>
      <c r="K42" s="3665">
        <v>0</v>
      </c>
      <c r="L42" s="3665">
        <v>13517534.904958112</v>
      </c>
      <c r="M42" s="3665">
        <v>0</v>
      </c>
      <c r="N42" s="3665">
        <v>13517534.904958112</v>
      </c>
      <c r="O42" s="3665">
        <v>0</v>
      </c>
      <c r="P42" s="3665">
        <v>0</v>
      </c>
      <c r="Q42" s="3665">
        <v>0</v>
      </c>
      <c r="R42" s="3665">
        <v>0</v>
      </c>
      <c r="S42" s="3665">
        <v>0</v>
      </c>
      <c r="T42" s="3665">
        <v>0</v>
      </c>
      <c r="U42" s="3665">
        <v>0</v>
      </c>
      <c r="V42" s="3665">
        <v>0</v>
      </c>
      <c r="W42" s="3665">
        <v>0</v>
      </c>
      <c r="X42" s="3665">
        <v>6210577.094439555</v>
      </c>
      <c r="Y42" s="3665">
        <v>0</v>
      </c>
      <c r="Z42" s="3665">
        <v>6210577.094439555</v>
      </c>
      <c r="AA42" s="3665">
        <v>0</v>
      </c>
      <c r="AB42" s="3665">
        <v>0</v>
      </c>
      <c r="AC42" s="3665">
        <v>0</v>
      </c>
      <c r="AD42" s="3665">
        <v>0</v>
      </c>
      <c r="AE42" s="3665">
        <v>0</v>
      </c>
      <c r="AF42" s="3665">
        <v>0</v>
      </c>
      <c r="AG42" s="3665">
        <v>4120356.5025000009</v>
      </c>
      <c r="AH42" s="3665">
        <v>0</v>
      </c>
      <c r="AI42" s="3665">
        <v>4120356.5025000009</v>
      </c>
      <c r="AJ42" s="3665">
        <v>1779243.8313797193</v>
      </c>
      <c r="AK42" s="3665">
        <v>0</v>
      </c>
      <c r="AL42" s="3665">
        <v>1779243.8313797193</v>
      </c>
      <c r="AM42" s="3665">
        <v>2185430</v>
      </c>
      <c r="AN42" s="3665">
        <v>0</v>
      </c>
      <c r="AO42" s="3665">
        <v>2185430</v>
      </c>
      <c r="AP42" s="3665">
        <v>0</v>
      </c>
      <c r="AQ42" s="3665">
        <v>0</v>
      </c>
      <c r="AR42" s="3665">
        <v>0</v>
      </c>
      <c r="AS42" s="3665">
        <v>3570126.7433636505</v>
      </c>
      <c r="AT42" s="3665">
        <v>0</v>
      </c>
      <c r="AU42" s="3665">
        <v>3570126.7433636505</v>
      </c>
      <c r="AV42" s="3665">
        <v>0</v>
      </c>
      <c r="AW42" s="3665">
        <v>0</v>
      </c>
      <c r="AX42" s="3665">
        <v>0</v>
      </c>
      <c r="AY42" s="3665">
        <v>0</v>
      </c>
      <c r="AZ42" s="3665">
        <v>0</v>
      </c>
      <c r="BA42" s="3665">
        <v>0</v>
      </c>
      <c r="BB42" s="3665">
        <v>0</v>
      </c>
      <c r="BC42" s="3665">
        <v>0</v>
      </c>
      <c r="BD42" s="3665">
        <v>0</v>
      </c>
      <c r="BE42" s="3665">
        <v>0</v>
      </c>
      <c r="BF42" s="3665">
        <v>0</v>
      </c>
      <c r="BG42" s="3665">
        <v>0</v>
      </c>
      <c r="BH42" s="3665">
        <v>0</v>
      </c>
      <c r="BI42" s="3665">
        <v>0</v>
      </c>
      <c r="BJ42" s="3665">
        <v>0</v>
      </c>
      <c r="BK42" s="3665">
        <v>0</v>
      </c>
      <c r="BL42" s="3665">
        <v>0</v>
      </c>
      <c r="BM42" s="3665">
        <v>0</v>
      </c>
      <c r="BN42" s="3665"/>
      <c r="BO42" s="3665"/>
      <c r="BP42" s="3665"/>
      <c r="BQ42" s="3665"/>
      <c r="BR42" s="3665"/>
      <c r="BS42" s="3665"/>
      <c r="BT42" s="3665"/>
      <c r="BU42" s="3665"/>
      <c r="BV42" s="3665"/>
      <c r="BW42" s="3665"/>
      <c r="BX42" s="3665"/>
      <c r="BY42" s="3665"/>
      <c r="BZ42" s="3665"/>
      <c r="CA42" s="3665"/>
      <c r="CB42" s="3665"/>
      <c r="CC42" s="3665"/>
      <c r="CD42" s="3665"/>
      <c r="CE42" s="3665"/>
      <c r="CF42" s="3665"/>
      <c r="CG42" s="3665"/>
    </row>
    <row r="43" spans="1:85" ht="15" customHeight="1">
      <c r="A43" s="20"/>
      <c r="D43" s="20">
        <v>2020</v>
      </c>
      <c r="E43" s="20" t="s">
        <v>5957</v>
      </c>
      <c r="F43" s="3665">
        <v>0</v>
      </c>
      <c r="G43" s="3665">
        <v>0</v>
      </c>
      <c r="H43" s="3665">
        <v>0</v>
      </c>
      <c r="I43" s="3665">
        <v>0</v>
      </c>
      <c r="J43" s="3665">
        <v>0</v>
      </c>
      <c r="K43" s="3665">
        <v>0</v>
      </c>
      <c r="L43" s="3665">
        <v>13855473.277582064</v>
      </c>
      <c r="M43" s="3665">
        <v>0</v>
      </c>
      <c r="N43" s="3665">
        <v>13855473.277582064</v>
      </c>
      <c r="O43" s="3665">
        <v>0</v>
      </c>
      <c r="P43" s="3665">
        <v>0</v>
      </c>
      <c r="Q43" s="3665">
        <v>0</v>
      </c>
      <c r="R43" s="3665">
        <v>0</v>
      </c>
      <c r="S43" s="3665">
        <v>0</v>
      </c>
      <c r="T43" s="3665">
        <v>0</v>
      </c>
      <c r="U43" s="3665">
        <v>0</v>
      </c>
      <c r="V43" s="3665">
        <v>0</v>
      </c>
      <c r="W43" s="3665">
        <v>0</v>
      </c>
      <c r="X43" s="3665">
        <v>6513603.6711605676</v>
      </c>
      <c r="Y43" s="3665">
        <v>0</v>
      </c>
      <c r="Z43" s="3665">
        <v>6513603.6711605676</v>
      </c>
      <c r="AA43" s="3665">
        <v>0</v>
      </c>
      <c r="AB43" s="3665">
        <v>0</v>
      </c>
      <c r="AC43" s="3665">
        <v>0</v>
      </c>
      <c r="AD43" s="3665">
        <v>0</v>
      </c>
      <c r="AE43" s="3665">
        <v>0</v>
      </c>
      <c r="AF43" s="3665">
        <v>0</v>
      </c>
      <c r="AG43" s="3665">
        <v>4194211.2525000004</v>
      </c>
      <c r="AH43" s="3665">
        <v>0</v>
      </c>
      <c r="AI43" s="3665">
        <v>4194211.2525000004</v>
      </c>
      <c r="AJ43" s="3665">
        <v>1804891.0406098338</v>
      </c>
      <c r="AK43" s="3665">
        <v>0</v>
      </c>
      <c r="AL43" s="3665">
        <v>1804891.0406098338</v>
      </c>
      <c r="AM43" s="3665">
        <v>2240030</v>
      </c>
      <c r="AN43" s="3665">
        <v>0</v>
      </c>
      <c r="AO43" s="3665">
        <v>2240030</v>
      </c>
      <c r="AP43" s="3665">
        <v>0</v>
      </c>
      <c r="AQ43" s="3665">
        <v>0</v>
      </c>
      <c r="AR43" s="3665">
        <v>0</v>
      </c>
      <c r="AS43" s="3665">
        <v>3660504.932159387</v>
      </c>
      <c r="AT43" s="3665">
        <v>0</v>
      </c>
      <c r="AU43" s="3665">
        <v>3660504.932159387</v>
      </c>
      <c r="AV43" s="3665">
        <v>0</v>
      </c>
      <c r="AW43" s="3665">
        <v>0</v>
      </c>
      <c r="AX43" s="3665">
        <v>0</v>
      </c>
      <c r="AY43" s="3665">
        <v>0</v>
      </c>
      <c r="AZ43" s="3665">
        <v>0</v>
      </c>
      <c r="BA43" s="3665">
        <v>0</v>
      </c>
      <c r="BB43" s="3665">
        <v>0</v>
      </c>
      <c r="BC43" s="3665">
        <v>0</v>
      </c>
      <c r="BD43" s="3665">
        <v>0</v>
      </c>
      <c r="BE43" s="3665">
        <v>0</v>
      </c>
      <c r="BF43" s="3665">
        <v>0</v>
      </c>
      <c r="BG43" s="3665">
        <v>0</v>
      </c>
      <c r="BH43" s="3665">
        <v>0</v>
      </c>
      <c r="BI43" s="3665">
        <v>0</v>
      </c>
      <c r="BJ43" s="3665">
        <v>0</v>
      </c>
      <c r="BK43" s="3665">
        <v>0</v>
      </c>
      <c r="BL43" s="3665">
        <v>0</v>
      </c>
      <c r="BM43" s="3665">
        <v>0</v>
      </c>
      <c r="BN43" s="3665"/>
      <c r="BO43" s="3665"/>
      <c r="BP43" s="3665"/>
      <c r="BQ43" s="3665"/>
      <c r="BR43" s="3665"/>
      <c r="BS43" s="3665"/>
      <c r="BT43" s="3665"/>
      <c r="BU43" s="3665"/>
      <c r="BV43" s="3665"/>
      <c r="BW43" s="3665"/>
      <c r="BX43" s="3665"/>
      <c r="BY43" s="3665"/>
      <c r="BZ43" s="3665"/>
      <c r="CA43" s="3665"/>
      <c r="CB43" s="3665"/>
      <c r="CC43" s="3665"/>
      <c r="CD43" s="3665"/>
      <c r="CE43" s="3665"/>
      <c r="CF43" s="3665"/>
      <c r="CG43" s="3665"/>
    </row>
    <row r="44" spans="1:85" ht="15" customHeight="1">
      <c r="A44" s="20"/>
      <c r="D44" s="20">
        <v>2021</v>
      </c>
      <c r="E44" s="20" t="s">
        <v>5957</v>
      </c>
      <c r="F44" s="3665">
        <v>0</v>
      </c>
      <c r="G44" s="3665">
        <v>0</v>
      </c>
      <c r="H44" s="3665">
        <v>0</v>
      </c>
      <c r="I44" s="3665">
        <v>0</v>
      </c>
      <c r="J44" s="3665">
        <v>0</v>
      </c>
      <c r="K44" s="3665">
        <v>0</v>
      </c>
      <c r="L44" s="3665">
        <v>14201860.109521613</v>
      </c>
      <c r="M44" s="3665">
        <v>0</v>
      </c>
      <c r="N44" s="3665">
        <v>14201860.109521613</v>
      </c>
      <c r="O44" s="3665">
        <v>0</v>
      </c>
      <c r="P44" s="3665">
        <v>0</v>
      </c>
      <c r="Q44" s="3665">
        <v>0</v>
      </c>
      <c r="R44" s="3665">
        <v>0</v>
      </c>
      <c r="S44" s="3665">
        <v>0</v>
      </c>
      <c r="T44" s="3665">
        <v>0</v>
      </c>
      <c r="U44" s="3665">
        <v>0</v>
      </c>
      <c r="V44" s="3665">
        <v>0</v>
      </c>
      <c r="W44" s="3665">
        <v>0</v>
      </c>
      <c r="X44" s="3665">
        <v>6831591.6556458268</v>
      </c>
      <c r="Y44" s="3665">
        <v>0</v>
      </c>
      <c r="Z44" s="3665">
        <v>6831591.6556458268</v>
      </c>
      <c r="AA44" s="3665">
        <v>0</v>
      </c>
      <c r="AB44" s="3665">
        <v>0</v>
      </c>
      <c r="AC44" s="3665">
        <v>0</v>
      </c>
      <c r="AD44" s="3665">
        <v>0</v>
      </c>
      <c r="AE44" s="3665">
        <v>0</v>
      </c>
      <c r="AF44" s="3665">
        <v>0</v>
      </c>
      <c r="AG44" s="3665">
        <v>3911287.9738875004</v>
      </c>
      <c r="AH44" s="3665">
        <v>0</v>
      </c>
      <c r="AI44" s="3665">
        <v>3911287.9738875004</v>
      </c>
      <c r="AJ44" s="3665">
        <v>1815980.0597031908</v>
      </c>
      <c r="AK44" s="3665">
        <v>0</v>
      </c>
      <c r="AL44" s="3665">
        <v>1815980.0597031908</v>
      </c>
      <c r="AM44" s="3665">
        <v>2296060</v>
      </c>
      <c r="AN44" s="3665">
        <v>0</v>
      </c>
      <c r="AO44" s="3665">
        <v>2296060</v>
      </c>
      <c r="AP44" s="3665">
        <v>0</v>
      </c>
      <c r="AQ44" s="3665">
        <v>0</v>
      </c>
      <c r="AR44" s="3665">
        <v>0</v>
      </c>
      <c r="AS44" s="3665">
        <v>3753171.0556972702</v>
      </c>
      <c r="AT44" s="3665">
        <v>0</v>
      </c>
      <c r="AU44" s="3665">
        <v>3753171.0556972702</v>
      </c>
      <c r="AV44" s="3665">
        <v>0</v>
      </c>
      <c r="AW44" s="3665">
        <v>0</v>
      </c>
      <c r="AX44" s="3665">
        <v>0</v>
      </c>
      <c r="AY44" s="3665">
        <v>0</v>
      </c>
      <c r="AZ44" s="3665">
        <v>0</v>
      </c>
      <c r="BA44" s="3665">
        <v>0</v>
      </c>
      <c r="BB44" s="3665">
        <v>0</v>
      </c>
      <c r="BC44" s="3665">
        <v>0</v>
      </c>
      <c r="BD44" s="3665">
        <v>0</v>
      </c>
      <c r="BE44" s="3665">
        <v>0</v>
      </c>
      <c r="BF44" s="3665">
        <v>0</v>
      </c>
      <c r="BG44" s="3665">
        <v>0</v>
      </c>
      <c r="BH44" s="3665">
        <v>0</v>
      </c>
      <c r="BI44" s="3665">
        <v>0</v>
      </c>
      <c r="BJ44" s="3665">
        <v>0</v>
      </c>
      <c r="BK44" s="3665">
        <v>0</v>
      </c>
      <c r="BL44" s="3665">
        <v>0</v>
      </c>
      <c r="BM44" s="3665">
        <v>0</v>
      </c>
      <c r="BN44" s="3665"/>
      <c r="BO44" s="3665"/>
      <c r="BP44" s="3665"/>
      <c r="BQ44" s="3665"/>
      <c r="BR44" s="3665"/>
      <c r="BS44" s="3665"/>
      <c r="BT44" s="3665"/>
      <c r="BU44" s="3665"/>
      <c r="BV44" s="3665"/>
      <c r="BW44" s="3665"/>
      <c r="BX44" s="3665"/>
      <c r="BY44" s="3665"/>
      <c r="BZ44" s="3665"/>
      <c r="CA44" s="3665"/>
      <c r="CB44" s="3665"/>
      <c r="CC44" s="3665"/>
      <c r="CD44" s="3665"/>
      <c r="CE44" s="3665"/>
      <c r="CF44" s="3665"/>
      <c r="CG44" s="3665"/>
    </row>
    <row r="45" spans="1:85" ht="15" customHeight="1">
      <c r="A45" s="20"/>
      <c r="D45" s="20">
        <v>2022</v>
      </c>
      <c r="E45" s="20" t="s">
        <v>5957</v>
      </c>
      <c r="F45" s="3665">
        <v>0</v>
      </c>
      <c r="G45" s="3665">
        <v>0</v>
      </c>
      <c r="H45" s="3665">
        <v>0</v>
      </c>
      <c r="I45" s="3665">
        <v>0</v>
      </c>
      <c r="J45" s="3665">
        <v>0</v>
      </c>
      <c r="K45" s="3665">
        <v>0</v>
      </c>
      <c r="L45" s="3665">
        <v>14556906.612259652</v>
      </c>
      <c r="M45" s="3665">
        <v>0</v>
      </c>
      <c r="N45" s="3665">
        <v>14556906.612259652</v>
      </c>
      <c r="O45" s="3665">
        <v>0</v>
      </c>
      <c r="P45" s="3665">
        <v>0</v>
      </c>
      <c r="Q45" s="3665">
        <v>0</v>
      </c>
      <c r="R45" s="3665">
        <v>0</v>
      </c>
      <c r="S45" s="3665">
        <v>0</v>
      </c>
      <c r="T45" s="3665">
        <v>0</v>
      </c>
      <c r="U45" s="3665">
        <v>0</v>
      </c>
      <c r="V45" s="3665">
        <v>0</v>
      </c>
      <c r="W45" s="3665">
        <v>0</v>
      </c>
      <c r="X45" s="3665">
        <v>7165284.3104087235</v>
      </c>
      <c r="Y45" s="3665">
        <v>0</v>
      </c>
      <c r="Z45" s="3665">
        <v>7165284.3104087235</v>
      </c>
      <c r="AA45" s="3665">
        <v>0</v>
      </c>
      <c r="AB45" s="3665">
        <v>0</v>
      </c>
      <c r="AC45" s="3665">
        <v>0</v>
      </c>
      <c r="AD45" s="3665">
        <v>0</v>
      </c>
      <c r="AE45" s="3665">
        <v>0</v>
      </c>
      <c r="AF45" s="3665">
        <v>0</v>
      </c>
      <c r="AG45" s="3665">
        <v>3860069.6084125005</v>
      </c>
      <c r="AH45" s="3665">
        <v>0</v>
      </c>
      <c r="AI45" s="3665">
        <v>3860069.6084125005</v>
      </c>
      <c r="AJ45" s="3665">
        <v>1811981.8346824821</v>
      </c>
      <c r="AK45" s="3665">
        <v>0</v>
      </c>
      <c r="AL45" s="3665">
        <v>1811981.8346824821</v>
      </c>
      <c r="AM45" s="3665">
        <v>2353520</v>
      </c>
      <c r="AN45" s="3665">
        <v>0</v>
      </c>
      <c r="AO45" s="3665">
        <v>2353520</v>
      </c>
      <c r="AP45" s="3665">
        <v>0</v>
      </c>
      <c r="AQ45" s="3665">
        <v>0</v>
      </c>
      <c r="AR45" s="3665">
        <v>0</v>
      </c>
      <c r="AS45" s="3665">
        <v>3848183.033321043</v>
      </c>
      <c r="AT45" s="3665">
        <v>0</v>
      </c>
      <c r="AU45" s="3665">
        <v>3848183.033321043</v>
      </c>
      <c r="AV45" s="3665">
        <v>0</v>
      </c>
      <c r="AW45" s="3665">
        <v>0</v>
      </c>
      <c r="AX45" s="3665">
        <v>0</v>
      </c>
      <c r="AY45" s="3665">
        <v>0</v>
      </c>
      <c r="AZ45" s="3665">
        <v>0</v>
      </c>
      <c r="BA45" s="3665">
        <v>0</v>
      </c>
      <c r="BB45" s="3665">
        <v>0</v>
      </c>
      <c r="BC45" s="3665">
        <v>0</v>
      </c>
      <c r="BD45" s="3665">
        <v>0</v>
      </c>
      <c r="BE45" s="3665">
        <v>0</v>
      </c>
      <c r="BF45" s="3665">
        <v>0</v>
      </c>
      <c r="BG45" s="3665">
        <v>0</v>
      </c>
      <c r="BH45" s="3665">
        <v>0</v>
      </c>
      <c r="BI45" s="3665">
        <v>0</v>
      </c>
      <c r="BJ45" s="3665">
        <v>0</v>
      </c>
      <c r="BK45" s="3665">
        <v>0</v>
      </c>
      <c r="BL45" s="3665">
        <v>0</v>
      </c>
      <c r="BM45" s="3665">
        <v>0</v>
      </c>
      <c r="BN45" s="3665"/>
      <c r="BO45" s="3665"/>
      <c r="BP45" s="3665"/>
      <c r="BQ45" s="3665"/>
      <c r="BR45" s="3665"/>
      <c r="BS45" s="3665"/>
      <c r="BT45" s="3665"/>
      <c r="BU45" s="3665"/>
      <c r="BV45" s="3665"/>
      <c r="BW45" s="3665"/>
      <c r="BX45" s="3665"/>
      <c r="BY45" s="3665"/>
      <c r="BZ45" s="3665"/>
      <c r="CA45" s="3665"/>
      <c r="CB45" s="3665"/>
      <c r="CC45" s="3665"/>
      <c r="CD45" s="3665"/>
      <c r="CE45" s="3665"/>
      <c r="CF45" s="3665"/>
      <c r="CG45" s="3665"/>
    </row>
    <row r="46" spans="1:85" ht="15" customHeight="1">
      <c r="A46" s="20"/>
      <c r="B46" s="36"/>
      <c r="D46" s="20">
        <v>2023</v>
      </c>
      <c r="E46" s="20" t="s">
        <v>5957</v>
      </c>
      <c r="F46" s="3665">
        <v>0</v>
      </c>
      <c r="G46" s="3665">
        <v>0</v>
      </c>
      <c r="H46" s="3665">
        <v>0</v>
      </c>
      <c r="I46" s="3665">
        <v>0</v>
      </c>
      <c r="J46" s="3665">
        <v>0</v>
      </c>
      <c r="K46" s="3665">
        <v>0</v>
      </c>
      <c r="L46" s="3665">
        <v>14920829.277566142</v>
      </c>
      <c r="M46" s="3665">
        <v>0</v>
      </c>
      <c r="N46" s="3665">
        <v>14920829.277566142</v>
      </c>
      <c r="O46" s="3665">
        <v>0</v>
      </c>
      <c r="P46" s="3665">
        <v>0</v>
      </c>
      <c r="Q46" s="3665">
        <v>0</v>
      </c>
      <c r="R46" s="3665">
        <v>0</v>
      </c>
      <c r="S46" s="3665">
        <v>0</v>
      </c>
      <c r="T46" s="3665">
        <v>0</v>
      </c>
      <c r="U46" s="3665">
        <v>0</v>
      </c>
      <c r="V46" s="3665">
        <v>0</v>
      </c>
      <c r="W46" s="3665">
        <v>0</v>
      </c>
      <c r="X46" s="3665">
        <v>7515461.9393763933</v>
      </c>
      <c r="Y46" s="3665">
        <v>0</v>
      </c>
      <c r="Z46" s="3665">
        <v>7515461.9393763933</v>
      </c>
      <c r="AA46" s="3665">
        <v>0</v>
      </c>
      <c r="AB46" s="3665">
        <v>0</v>
      </c>
      <c r="AC46" s="3665">
        <v>0</v>
      </c>
      <c r="AD46" s="3665">
        <v>0</v>
      </c>
      <c r="AE46" s="3665">
        <v>0</v>
      </c>
      <c r="AF46" s="3665">
        <v>0</v>
      </c>
      <c r="AG46" s="3665">
        <v>3925728.2171625011</v>
      </c>
      <c r="AH46" s="3665">
        <v>0</v>
      </c>
      <c r="AI46" s="3665">
        <v>3925728.2171625011</v>
      </c>
      <c r="AJ46" s="3665">
        <v>1806957.2816219397</v>
      </c>
      <c r="AK46" s="3665">
        <v>0</v>
      </c>
      <c r="AL46" s="3665">
        <v>1806957.2816219397</v>
      </c>
      <c r="AM46" s="3665">
        <v>2412280</v>
      </c>
      <c r="AN46" s="3665">
        <v>0</v>
      </c>
      <c r="AO46" s="3665">
        <v>2412280</v>
      </c>
      <c r="AP46" s="3665">
        <v>0</v>
      </c>
      <c r="AQ46" s="3665">
        <v>0</v>
      </c>
      <c r="AR46" s="3665">
        <v>0</v>
      </c>
      <c r="AS46" s="3665">
        <v>3945600.2506096284</v>
      </c>
      <c r="AT46" s="3665">
        <v>0</v>
      </c>
      <c r="AU46" s="3665">
        <v>3945600.2506096284</v>
      </c>
      <c r="AV46" s="3665">
        <v>0</v>
      </c>
      <c r="AW46" s="3665">
        <v>0</v>
      </c>
      <c r="AX46" s="3665">
        <v>0</v>
      </c>
      <c r="AY46" s="3665">
        <v>0</v>
      </c>
      <c r="AZ46" s="3665">
        <v>0</v>
      </c>
      <c r="BA46" s="3665">
        <v>0</v>
      </c>
      <c r="BB46" s="3665">
        <v>0</v>
      </c>
      <c r="BC46" s="3665">
        <v>0</v>
      </c>
      <c r="BD46" s="3665">
        <v>0</v>
      </c>
      <c r="BE46" s="3665">
        <v>0</v>
      </c>
      <c r="BF46" s="3665">
        <v>0</v>
      </c>
      <c r="BG46" s="3665">
        <v>0</v>
      </c>
      <c r="BH46" s="3665">
        <v>0</v>
      </c>
      <c r="BI46" s="3665">
        <v>0</v>
      </c>
      <c r="BJ46" s="3665">
        <v>0</v>
      </c>
      <c r="BK46" s="3665">
        <v>0</v>
      </c>
      <c r="BL46" s="3665">
        <v>0</v>
      </c>
      <c r="BM46" s="3665">
        <v>0</v>
      </c>
      <c r="BN46" s="3665"/>
      <c r="BO46" s="3665"/>
      <c r="BP46" s="3665"/>
      <c r="BQ46" s="3665"/>
      <c r="BR46" s="3665"/>
      <c r="BS46" s="3665"/>
      <c r="BT46" s="3665"/>
      <c r="BU46" s="3665"/>
      <c r="BV46" s="3665"/>
      <c r="BW46" s="3665"/>
      <c r="BX46" s="3665"/>
      <c r="BY46" s="3665"/>
      <c r="BZ46" s="3665"/>
      <c r="CA46" s="3665"/>
      <c r="CB46" s="3665"/>
      <c r="CC46" s="3665"/>
      <c r="CD46" s="3665"/>
      <c r="CE46" s="3665"/>
      <c r="CF46" s="3665"/>
      <c r="CG46" s="3665"/>
    </row>
    <row r="47" spans="1:85" ht="15" customHeight="1">
      <c r="A47" s="20"/>
      <c r="D47" s="20">
        <v>2024</v>
      </c>
      <c r="E47" s="20" t="s">
        <v>5957</v>
      </c>
      <c r="F47" s="3665">
        <v>0</v>
      </c>
      <c r="G47" s="3665">
        <v>0</v>
      </c>
      <c r="H47" s="3665">
        <v>0</v>
      </c>
      <c r="I47" s="3665">
        <v>0</v>
      </c>
      <c r="J47" s="3665">
        <v>0</v>
      </c>
      <c r="K47" s="3665">
        <v>0</v>
      </c>
      <c r="L47" s="3665">
        <v>15293850.009505294</v>
      </c>
      <c r="M47" s="3665">
        <v>0</v>
      </c>
      <c r="N47" s="3665">
        <v>15293850.009505294</v>
      </c>
      <c r="O47" s="3665">
        <v>0</v>
      </c>
      <c r="P47" s="3665">
        <v>0</v>
      </c>
      <c r="Q47" s="3665">
        <v>0</v>
      </c>
      <c r="R47" s="3665">
        <v>0</v>
      </c>
      <c r="S47" s="3665">
        <v>0</v>
      </c>
      <c r="T47" s="3665">
        <v>0</v>
      </c>
      <c r="U47" s="3665">
        <v>0</v>
      </c>
      <c r="V47" s="3665">
        <v>0</v>
      </c>
      <c r="W47" s="3665">
        <v>0</v>
      </c>
      <c r="X47" s="3665">
        <v>7882943.7368792268</v>
      </c>
      <c r="Y47" s="3665">
        <v>0</v>
      </c>
      <c r="Z47" s="3665">
        <v>7882943.7368792268</v>
      </c>
      <c r="AA47" s="3665">
        <v>0</v>
      </c>
      <c r="AB47" s="3665">
        <v>0</v>
      </c>
      <c r="AC47" s="3665">
        <v>0</v>
      </c>
      <c r="AD47" s="3665">
        <v>0</v>
      </c>
      <c r="AE47" s="3665">
        <v>0</v>
      </c>
      <c r="AF47" s="3665">
        <v>0</v>
      </c>
      <c r="AG47" s="3665">
        <v>3991386.8259125007</v>
      </c>
      <c r="AH47" s="3665">
        <v>0</v>
      </c>
      <c r="AI47" s="3665">
        <v>3991386.8259125007</v>
      </c>
      <c r="AJ47" s="3665">
        <v>1800868.2502716428</v>
      </c>
      <c r="AK47" s="3665">
        <v>0</v>
      </c>
      <c r="AL47" s="3665">
        <v>1800868.2502716428</v>
      </c>
      <c r="AM47" s="3665">
        <v>2472600</v>
      </c>
      <c r="AN47" s="3665">
        <v>0</v>
      </c>
      <c r="AO47" s="3665">
        <v>2472600</v>
      </c>
      <c r="AP47" s="3665">
        <v>0</v>
      </c>
      <c r="AQ47" s="3665">
        <v>0</v>
      </c>
      <c r="AR47" s="3665">
        <v>0</v>
      </c>
      <c r="AS47" s="3665">
        <v>4045483.5964950281</v>
      </c>
      <c r="AT47" s="3665">
        <v>0</v>
      </c>
      <c r="AU47" s="3665">
        <v>4045483.5964950281</v>
      </c>
      <c r="AV47" s="3665">
        <v>0</v>
      </c>
      <c r="AW47" s="3665">
        <v>0</v>
      </c>
      <c r="AX47" s="3665">
        <v>0</v>
      </c>
      <c r="AY47" s="3665">
        <v>0</v>
      </c>
      <c r="AZ47" s="3665">
        <v>0</v>
      </c>
      <c r="BA47" s="3665">
        <v>0</v>
      </c>
      <c r="BB47" s="3665">
        <v>0</v>
      </c>
      <c r="BC47" s="3665">
        <v>0</v>
      </c>
      <c r="BD47" s="3665">
        <v>0</v>
      </c>
      <c r="BE47" s="3665">
        <v>0</v>
      </c>
      <c r="BF47" s="3665">
        <v>0</v>
      </c>
      <c r="BG47" s="3665">
        <v>0</v>
      </c>
      <c r="BH47" s="3665">
        <v>0</v>
      </c>
      <c r="BI47" s="3665">
        <v>0</v>
      </c>
      <c r="BJ47" s="3665">
        <v>0</v>
      </c>
      <c r="BK47" s="3665">
        <v>0</v>
      </c>
      <c r="BL47" s="3665">
        <v>0</v>
      </c>
      <c r="BM47" s="3665">
        <v>0</v>
      </c>
      <c r="BN47" s="3665"/>
      <c r="BO47" s="3665"/>
      <c r="BP47" s="3665"/>
      <c r="BQ47" s="3665"/>
      <c r="BR47" s="3665"/>
      <c r="BS47" s="3665"/>
      <c r="BT47" s="3665"/>
      <c r="BU47" s="3665"/>
      <c r="BV47" s="3665"/>
      <c r="BW47" s="3665"/>
      <c r="BX47" s="3665"/>
      <c r="BY47" s="3665"/>
      <c r="BZ47" s="3665"/>
      <c r="CA47" s="3665"/>
      <c r="CB47" s="3665"/>
      <c r="CC47" s="3665"/>
      <c r="CD47" s="3665"/>
      <c r="CE47" s="3665"/>
      <c r="CF47" s="3665"/>
      <c r="CG47" s="3665"/>
    </row>
    <row r="48" spans="1:85" ht="15" customHeight="1">
      <c r="A48" s="20"/>
      <c r="D48" s="20">
        <v>2025</v>
      </c>
      <c r="E48" s="20" t="s">
        <v>5957</v>
      </c>
      <c r="F48" s="3665">
        <v>0</v>
      </c>
      <c r="G48" s="3665">
        <v>0</v>
      </c>
      <c r="H48" s="3665">
        <v>0</v>
      </c>
      <c r="I48" s="3665">
        <v>0</v>
      </c>
      <c r="J48" s="3665">
        <v>0</v>
      </c>
      <c r="K48" s="3665">
        <v>0</v>
      </c>
      <c r="L48" s="3665">
        <v>15676196.259742927</v>
      </c>
      <c r="M48" s="3665">
        <v>0</v>
      </c>
      <c r="N48" s="3665">
        <v>15676196.259742927</v>
      </c>
      <c r="O48" s="3665">
        <v>0</v>
      </c>
      <c r="P48" s="3665">
        <v>0</v>
      </c>
      <c r="Q48" s="3665">
        <v>0</v>
      </c>
      <c r="R48" s="3665">
        <v>0</v>
      </c>
      <c r="S48" s="3665">
        <v>0</v>
      </c>
      <c r="T48" s="3665">
        <v>0</v>
      </c>
      <c r="U48" s="3665">
        <v>0</v>
      </c>
      <c r="V48" s="3665">
        <v>0</v>
      </c>
      <c r="W48" s="3665">
        <v>0</v>
      </c>
      <c r="X48" s="3665">
        <v>8268589.7290119166</v>
      </c>
      <c r="Y48" s="3665">
        <v>0</v>
      </c>
      <c r="Z48" s="3665">
        <v>8268589.7290119166</v>
      </c>
      <c r="AA48" s="3665">
        <v>0</v>
      </c>
      <c r="AB48" s="3665">
        <v>0</v>
      </c>
      <c r="AC48" s="3665">
        <v>0</v>
      </c>
      <c r="AD48" s="3665">
        <v>0</v>
      </c>
      <c r="AE48" s="3665">
        <v>0</v>
      </c>
      <c r="AF48" s="3665">
        <v>0</v>
      </c>
      <c r="AG48" s="3665">
        <v>4057045.4346625009</v>
      </c>
      <c r="AH48" s="3665">
        <v>0</v>
      </c>
      <c r="AI48" s="3665">
        <v>4057045.4346625009</v>
      </c>
      <c r="AJ48" s="3665">
        <v>1793665.0089803003</v>
      </c>
      <c r="AK48" s="3665">
        <v>0</v>
      </c>
      <c r="AL48" s="3665">
        <v>1793665.0089803003</v>
      </c>
      <c r="AM48" s="3665">
        <v>2534480</v>
      </c>
      <c r="AN48" s="3665">
        <v>0</v>
      </c>
      <c r="AO48" s="3665">
        <v>2534480</v>
      </c>
      <c r="AP48" s="3665">
        <v>0</v>
      </c>
      <c r="AQ48" s="3665">
        <v>0</v>
      </c>
      <c r="AR48" s="3665">
        <v>0</v>
      </c>
      <c r="AS48" s="3665">
        <v>4147895.5013198997</v>
      </c>
      <c r="AT48" s="3665">
        <v>0</v>
      </c>
      <c r="AU48" s="3665">
        <v>4147895.5013198997</v>
      </c>
      <c r="AV48" s="3665">
        <v>0</v>
      </c>
      <c r="AW48" s="3665">
        <v>0</v>
      </c>
      <c r="AX48" s="3665">
        <v>0</v>
      </c>
      <c r="AY48" s="3665">
        <v>0</v>
      </c>
      <c r="AZ48" s="3665">
        <v>0</v>
      </c>
      <c r="BA48" s="3665">
        <v>0</v>
      </c>
      <c r="BB48" s="3665">
        <v>0</v>
      </c>
      <c r="BC48" s="3665">
        <v>0</v>
      </c>
      <c r="BD48" s="3665">
        <v>0</v>
      </c>
      <c r="BE48" s="3665">
        <v>0</v>
      </c>
      <c r="BF48" s="3665">
        <v>0</v>
      </c>
      <c r="BG48" s="3665">
        <v>0</v>
      </c>
      <c r="BH48" s="3665">
        <v>0</v>
      </c>
      <c r="BI48" s="3665">
        <v>0</v>
      </c>
      <c r="BJ48" s="3665">
        <v>0</v>
      </c>
      <c r="BK48" s="3665">
        <v>0</v>
      </c>
      <c r="BL48" s="3665">
        <v>0</v>
      </c>
      <c r="BM48" s="3665">
        <v>0</v>
      </c>
      <c r="BN48" s="3665"/>
      <c r="BO48" s="3665"/>
      <c r="BP48" s="3665"/>
      <c r="BQ48" s="3665"/>
      <c r="BR48" s="3665"/>
      <c r="BS48" s="3665"/>
      <c r="BT48" s="3665"/>
      <c r="BU48" s="3665"/>
      <c r="BV48" s="3665"/>
      <c r="BW48" s="3665"/>
      <c r="BX48" s="3665"/>
      <c r="BY48" s="3665"/>
      <c r="BZ48" s="3665"/>
      <c r="CA48" s="3665"/>
      <c r="CB48" s="3665"/>
      <c r="CC48" s="3665"/>
      <c r="CD48" s="3665"/>
      <c r="CE48" s="3665"/>
      <c r="CF48" s="3665"/>
      <c r="CG48" s="3665"/>
    </row>
    <row r="49" spans="1:85" ht="15" customHeight="1">
      <c r="A49" s="20"/>
      <c r="D49" s="20">
        <v>2026</v>
      </c>
      <c r="E49" s="20" t="s">
        <v>5957</v>
      </c>
      <c r="F49" s="3665">
        <v>0</v>
      </c>
      <c r="G49" s="3665">
        <v>0</v>
      </c>
      <c r="H49" s="3665">
        <v>0</v>
      </c>
      <c r="I49" s="3665">
        <v>0</v>
      </c>
      <c r="J49" s="3665">
        <v>0</v>
      </c>
      <c r="K49" s="3665">
        <v>0</v>
      </c>
      <c r="L49" s="3665">
        <v>16068101.166236497</v>
      </c>
      <c r="M49" s="3665">
        <v>0</v>
      </c>
      <c r="N49" s="3665">
        <v>16068101.166236497</v>
      </c>
      <c r="O49" s="3665">
        <v>0</v>
      </c>
      <c r="P49" s="3665">
        <v>0</v>
      </c>
      <c r="Q49" s="3665">
        <v>0</v>
      </c>
      <c r="R49" s="3665">
        <v>0</v>
      </c>
      <c r="S49" s="3665">
        <v>0</v>
      </c>
      <c r="T49" s="3665">
        <v>0</v>
      </c>
      <c r="U49" s="3665">
        <v>0</v>
      </c>
      <c r="V49" s="3665">
        <v>0</v>
      </c>
      <c r="W49" s="3665">
        <v>0</v>
      </c>
      <c r="X49" s="3665">
        <v>8673302.8119825199</v>
      </c>
      <c r="Y49" s="3665">
        <v>0</v>
      </c>
      <c r="Z49" s="3665">
        <v>8673302.8119825199</v>
      </c>
      <c r="AA49" s="3665">
        <v>0</v>
      </c>
      <c r="AB49" s="3665">
        <v>0</v>
      </c>
      <c r="AC49" s="3665">
        <v>0</v>
      </c>
      <c r="AD49" s="3665">
        <v>0</v>
      </c>
      <c r="AE49" s="3665">
        <v>0</v>
      </c>
      <c r="AF49" s="3665">
        <v>0</v>
      </c>
      <c r="AG49" s="3665">
        <v>2020328.5144125</v>
      </c>
      <c r="AH49" s="3665">
        <v>0</v>
      </c>
      <c r="AI49" s="3665">
        <v>2020328.5144125</v>
      </c>
      <c r="AJ49" s="3665">
        <v>1785179.5914491506</v>
      </c>
      <c r="AK49" s="3665">
        <v>0</v>
      </c>
      <c r="AL49" s="3665">
        <v>1785179.5914491506</v>
      </c>
      <c r="AM49" s="3665">
        <v>2597790</v>
      </c>
      <c r="AN49" s="3665">
        <v>0</v>
      </c>
      <c r="AO49" s="3665">
        <v>2597790</v>
      </c>
      <c r="AP49" s="3665">
        <v>0</v>
      </c>
      <c r="AQ49" s="3665">
        <v>0</v>
      </c>
      <c r="AR49" s="3665">
        <v>0</v>
      </c>
      <c r="AS49" s="3665">
        <v>4252899.9758585496</v>
      </c>
      <c r="AT49" s="3665">
        <v>0</v>
      </c>
      <c r="AU49" s="3665">
        <v>4252899.9758585496</v>
      </c>
      <c r="AV49" s="3665">
        <v>0</v>
      </c>
      <c r="AW49" s="3665">
        <v>0</v>
      </c>
      <c r="AX49" s="3665">
        <v>0</v>
      </c>
      <c r="AY49" s="3665">
        <v>0</v>
      </c>
      <c r="AZ49" s="3665">
        <v>0</v>
      </c>
      <c r="BA49" s="3665">
        <v>0</v>
      </c>
      <c r="BB49" s="3665">
        <v>0</v>
      </c>
      <c r="BC49" s="3665">
        <v>0</v>
      </c>
      <c r="BD49" s="3665">
        <v>0</v>
      </c>
      <c r="BE49" s="3665">
        <v>0</v>
      </c>
      <c r="BF49" s="3665">
        <v>0</v>
      </c>
      <c r="BG49" s="3665">
        <v>0</v>
      </c>
      <c r="BH49" s="3665">
        <v>0</v>
      </c>
      <c r="BI49" s="3665">
        <v>0</v>
      </c>
      <c r="BJ49" s="3665">
        <v>0</v>
      </c>
      <c r="BK49" s="3665">
        <v>0</v>
      </c>
      <c r="BL49" s="3665">
        <v>0</v>
      </c>
      <c r="BM49" s="3665">
        <v>0</v>
      </c>
      <c r="BN49" s="3665"/>
      <c r="BO49" s="3665"/>
      <c r="BP49" s="3665"/>
      <c r="BQ49" s="3665"/>
      <c r="BR49" s="3665"/>
      <c r="BS49" s="3665"/>
      <c r="BT49" s="3665"/>
      <c r="BU49" s="3665"/>
      <c r="BV49" s="3665"/>
      <c r="BW49" s="3665"/>
      <c r="BX49" s="3665"/>
      <c r="BY49" s="3665"/>
      <c r="BZ49" s="3665"/>
      <c r="CA49" s="3665"/>
      <c r="CB49" s="3665"/>
      <c r="CC49" s="3665"/>
      <c r="CD49" s="3665"/>
      <c r="CE49" s="3665"/>
      <c r="CF49" s="3665"/>
      <c r="CG49" s="3665"/>
    </row>
    <row r="50" spans="1:85" ht="15" customHeight="1">
      <c r="A50" s="20"/>
      <c r="D50" s="20">
        <v>2027</v>
      </c>
      <c r="E50" s="20" t="s">
        <v>5957</v>
      </c>
      <c r="F50" s="3665">
        <v>0</v>
      </c>
      <c r="G50" s="3665">
        <v>0</v>
      </c>
      <c r="H50" s="3665">
        <v>0</v>
      </c>
      <c r="I50" s="3665">
        <v>0</v>
      </c>
      <c r="J50" s="3665">
        <v>0</v>
      </c>
      <c r="K50" s="3665">
        <v>0</v>
      </c>
      <c r="L50" s="3665">
        <v>16469803.695392409</v>
      </c>
      <c r="M50" s="3665">
        <v>0</v>
      </c>
      <c r="N50" s="3665">
        <v>16469803.695392409</v>
      </c>
      <c r="O50" s="3665">
        <v>0</v>
      </c>
      <c r="P50" s="3665">
        <v>0</v>
      </c>
      <c r="Q50" s="3665">
        <v>0</v>
      </c>
      <c r="R50" s="3665">
        <v>0</v>
      </c>
      <c r="S50" s="3665">
        <v>0</v>
      </c>
      <c r="T50" s="3665">
        <v>0</v>
      </c>
      <c r="U50" s="3665">
        <v>0</v>
      </c>
      <c r="V50" s="3665">
        <v>0</v>
      </c>
      <c r="W50" s="3665">
        <v>0</v>
      </c>
      <c r="X50" s="3665">
        <v>9098030.892297022</v>
      </c>
      <c r="Y50" s="3665">
        <v>0</v>
      </c>
      <c r="Z50" s="3665">
        <v>9098030.892297022</v>
      </c>
      <c r="AA50" s="3665">
        <v>0</v>
      </c>
      <c r="AB50" s="3665">
        <v>0</v>
      </c>
      <c r="AC50" s="3665">
        <v>0</v>
      </c>
      <c r="AD50" s="3665">
        <v>0</v>
      </c>
      <c r="AE50" s="3665">
        <v>0</v>
      </c>
      <c r="AF50" s="3665">
        <v>0</v>
      </c>
      <c r="AG50" s="3665">
        <v>1351845.4145375004</v>
      </c>
      <c r="AH50" s="3665">
        <v>0</v>
      </c>
      <c r="AI50" s="3665">
        <v>1351845.4145375004</v>
      </c>
      <c r="AJ50" s="3665">
        <v>1775613.3679966086</v>
      </c>
      <c r="AK50" s="3665">
        <v>0</v>
      </c>
      <c r="AL50" s="3665">
        <v>1775613.3679966086</v>
      </c>
      <c r="AM50" s="3665">
        <v>2662790</v>
      </c>
      <c r="AN50" s="3665">
        <v>0</v>
      </c>
      <c r="AO50" s="3665">
        <v>2662790</v>
      </c>
      <c r="AP50" s="3665">
        <v>0</v>
      </c>
      <c r="AQ50" s="3665">
        <v>0</v>
      </c>
      <c r="AR50" s="3665">
        <v>0</v>
      </c>
      <c r="AS50" s="3665">
        <v>4360562.6513257483</v>
      </c>
      <c r="AT50" s="3665">
        <v>0</v>
      </c>
      <c r="AU50" s="3665">
        <v>4360562.6513257483</v>
      </c>
      <c r="AV50" s="3665">
        <v>0</v>
      </c>
      <c r="AW50" s="3665">
        <v>0</v>
      </c>
      <c r="AX50" s="3665">
        <v>0</v>
      </c>
      <c r="AY50" s="3665">
        <v>0</v>
      </c>
      <c r="AZ50" s="3665">
        <v>0</v>
      </c>
      <c r="BA50" s="3665">
        <v>0</v>
      </c>
      <c r="BB50" s="3665">
        <v>0</v>
      </c>
      <c r="BC50" s="3665">
        <v>0</v>
      </c>
      <c r="BD50" s="3665">
        <v>0</v>
      </c>
      <c r="BE50" s="3665">
        <v>0</v>
      </c>
      <c r="BF50" s="3665">
        <v>0</v>
      </c>
      <c r="BG50" s="3665">
        <v>0</v>
      </c>
      <c r="BH50" s="3665">
        <v>0</v>
      </c>
      <c r="BI50" s="3665">
        <v>0</v>
      </c>
      <c r="BJ50" s="3665">
        <v>0</v>
      </c>
      <c r="BK50" s="3665">
        <v>0</v>
      </c>
      <c r="BL50" s="3665">
        <v>0</v>
      </c>
      <c r="BM50" s="3665">
        <v>0</v>
      </c>
      <c r="BN50" s="3665"/>
      <c r="BO50" s="3665"/>
      <c r="BP50" s="3665"/>
      <c r="BQ50" s="3665"/>
      <c r="BR50" s="3665"/>
      <c r="BS50" s="3665"/>
      <c r="BT50" s="3665"/>
      <c r="BU50" s="3665"/>
      <c r="BV50" s="3665"/>
      <c r="BW50" s="3665"/>
      <c r="BX50" s="3665"/>
      <c r="BY50" s="3665"/>
      <c r="BZ50" s="3665"/>
      <c r="CA50" s="3665"/>
      <c r="CB50" s="3665"/>
      <c r="CC50" s="3665"/>
      <c r="CD50" s="3665"/>
      <c r="CE50" s="3665"/>
      <c r="CF50" s="3665"/>
      <c r="CG50" s="3665"/>
    </row>
    <row r="51" spans="1:85" ht="15" customHeight="1">
      <c r="A51" s="20"/>
      <c r="D51" s="20">
        <v>2028</v>
      </c>
      <c r="E51" s="20" t="s">
        <v>5957</v>
      </c>
      <c r="F51" s="3665">
        <v>0</v>
      </c>
      <c r="G51" s="3665">
        <v>0</v>
      </c>
      <c r="H51" s="3665">
        <v>0</v>
      </c>
      <c r="I51" s="3665">
        <v>0</v>
      </c>
      <c r="J51" s="3665">
        <v>0</v>
      </c>
      <c r="K51" s="3665">
        <v>0</v>
      </c>
      <c r="L51" s="3665">
        <v>16881548.787777219</v>
      </c>
      <c r="M51" s="3665">
        <v>0</v>
      </c>
      <c r="N51" s="3665">
        <v>16881548.787777219</v>
      </c>
      <c r="O51" s="3665">
        <v>0</v>
      </c>
      <c r="P51" s="3665">
        <v>0</v>
      </c>
      <c r="Q51" s="3665">
        <v>0</v>
      </c>
      <c r="R51" s="3665">
        <v>0</v>
      </c>
      <c r="S51" s="3665">
        <v>0</v>
      </c>
      <c r="T51" s="3665">
        <v>0</v>
      </c>
      <c r="U51" s="3665">
        <v>0</v>
      </c>
      <c r="V51" s="3665">
        <v>0</v>
      </c>
      <c r="W51" s="3665">
        <v>0</v>
      </c>
      <c r="X51" s="3665">
        <v>9543769.133869011</v>
      </c>
      <c r="Y51" s="3665">
        <v>0</v>
      </c>
      <c r="Z51" s="3665">
        <v>9543769.133869011</v>
      </c>
      <c r="AA51" s="3665">
        <v>0</v>
      </c>
      <c r="AB51" s="3665">
        <v>0</v>
      </c>
      <c r="AC51" s="3665">
        <v>0</v>
      </c>
      <c r="AD51" s="3665">
        <v>0</v>
      </c>
      <c r="AE51" s="3665">
        <v>0</v>
      </c>
      <c r="AF51" s="3665">
        <v>0</v>
      </c>
      <c r="AG51" s="3665">
        <v>1373037.5357875002</v>
      </c>
      <c r="AH51" s="3665">
        <v>0</v>
      </c>
      <c r="AI51" s="3665">
        <v>1373037.5357875002</v>
      </c>
      <c r="AJ51" s="3665">
        <v>1764789.9418082549</v>
      </c>
      <c r="AK51" s="3665">
        <v>0</v>
      </c>
      <c r="AL51" s="3665">
        <v>1764789.9418082549</v>
      </c>
      <c r="AM51" s="3665">
        <v>2729350</v>
      </c>
      <c r="AN51" s="3665">
        <v>0</v>
      </c>
      <c r="AO51" s="3665">
        <v>2729350</v>
      </c>
      <c r="AP51" s="3665">
        <v>0</v>
      </c>
      <c r="AQ51" s="3665">
        <v>0</v>
      </c>
      <c r="AR51" s="3665">
        <v>0</v>
      </c>
      <c r="AS51" s="3665">
        <v>4470950.8203983838</v>
      </c>
      <c r="AT51" s="3665">
        <v>0</v>
      </c>
      <c r="AU51" s="3665">
        <v>4470950.8203983838</v>
      </c>
      <c r="AV51" s="3665">
        <v>0</v>
      </c>
      <c r="AW51" s="3665">
        <v>0</v>
      </c>
      <c r="AX51" s="3665">
        <v>0</v>
      </c>
      <c r="AY51" s="3665">
        <v>0</v>
      </c>
      <c r="AZ51" s="3665">
        <v>0</v>
      </c>
      <c r="BA51" s="3665">
        <v>0</v>
      </c>
      <c r="BB51" s="3665">
        <v>0</v>
      </c>
      <c r="BC51" s="3665">
        <v>0</v>
      </c>
      <c r="BD51" s="3665">
        <v>0</v>
      </c>
      <c r="BE51" s="3665">
        <v>0</v>
      </c>
      <c r="BF51" s="3665">
        <v>0</v>
      </c>
      <c r="BG51" s="3665">
        <v>0</v>
      </c>
      <c r="BH51" s="3665">
        <v>0</v>
      </c>
      <c r="BI51" s="3665">
        <v>0</v>
      </c>
      <c r="BJ51" s="3665">
        <v>0</v>
      </c>
      <c r="BK51" s="3665">
        <v>0</v>
      </c>
      <c r="BL51" s="3665">
        <v>0</v>
      </c>
      <c r="BM51" s="3665">
        <v>0</v>
      </c>
      <c r="BN51" s="3665"/>
      <c r="BO51" s="3665"/>
      <c r="BP51" s="3665"/>
      <c r="BQ51" s="3665"/>
      <c r="BR51" s="3665"/>
      <c r="BS51" s="3665"/>
      <c r="BT51" s="3665"/>
      <c r="BU51" s="3665"/>
      <c r="BV51" s="3665"/>
      <c r="BW51" s="3665"/>
      <c r="BX51" s="3665"/>
      <c r="BY51" s="3665"/>
      <c r="BZ51" s="3665"/>
      <c r="CA51" s="3665"/>
      <c r="CB51" s="3665"/>
      <c r="CC51" s="3665"/>
      <c r="CD51" s="3665"/>
      <c r="CE51" s="3665"/>
      <c r="CF51" s="3665"/>
      <c r="CG51" s="3665"/>
    </row>
    <row r="52" spans="1:85" ht="15" customHeight="1">
      <c r="A52" s="20"/>
      <c r="D52" s="20">
        <v>2029</v>
      </c>
      <c r="E52" s="20" t="s">
        <v>5957</v>
      </c>
      <c r="F52" s="3665">
        <v>0</v>
      </c>
      <c r="G52" s="3665">
        <v>0</v>
      </c>
      <c r="H52" s="3665">
        <v>0</v>
      </c>
      <c r="I52" s="3665">
        <v>0</v>
      </c>
      <c r="J52" s="3665">
        <v>0</v>
      </c>
      <c r="K52" s="3665">
        <v>0</v>
      </c>
      <c r="L52" s="3665">
        <v>17303587.507471647</v>
      </c>
      <c r="M52" s="3665">
        <v>0</v>
      </c>
      <c r="N52" s="3665">
        <v>17303587.507471647</v>
      </c>
      <c r="O52" s="3665">
        <v>0</v>
      </c>
      <c r="P52" s="3665">
        <v>0</v>
      </c>
      <c r="Q52" s="3665">
        <v>0</v>
      </c>
      <c r="R52" s="3665">
        <v>0</v>
      </c>
      <c r="S52" s="3665">
        <v>0</v>
      </c>
      <c r="T52" s="3665">
        <v>0</v>
      </c>
      <c r="U52" s="3665">
        <v>0</v>
      </c>
      <c r="V52" s="3665">
        <v>0</v>
      </c>
      <c r="W52" s="3665">
        <v>0</v>
      </c>
      <c r="X52" s="3665">
        <v>10011562.317398667</v>
      </c>
      <c r="Y52" s="3665">
        <v>0</v>
      </c>
      <c r="Z52" s="3665">
        <v>10011562.317398667</v>
      </c>
      <c r="AA52" s="3665">
        <v>0</v>
      </c>
      <c r="AB52" s="3665">
        <v>0</v>
      </c>
      <c r="AC52" s="3665">
        <v>0</v>
      </c>
      <c r="AD52" s="3665">
        <v>0</v>
      </c>
      <c r="AE52" s="3665">
        <v>0</v>
      </c>
      <c r="AF52" s="3665">
        <v>0</v>
      </c>
      <c r="AG52" s="3665">
        <v>1394229.6570375003</v>
      </c>
      <c r="AH52" s="3665">
        <v>0</v>
      </c>
      <c r="AI52" s="3665">
        <v>1394229.6570375003</v>
      </c>
      <c r="AJ52" s="3665">
        <v>1752664.1898899537</v>
      </c>
      <c r="AK52" s="3665">
        <v>0</v>
      </c>
      <c r="AL52" s="3665">
        <v>1752664.1898899537</v>
      </c>
      <c r="AM52" s="3665">
        <v>2797600</v>
      </c>
      <c r="AN52" s="3665">
        <v>0</v>
      </c>
      <c r="AO52" s="3665">
        <v>2797600</v>
      </c>
      <c r="AP52" s="3665">
        <v>0</v>
      </c>
      <c r="AQ52" s="3665">
        <v>0</v>
      </c>
      <c r="AR52" s="3665">
        <v>0</v>
      </c>
      <c r="AS52" s="3665">
        <v>4584133.4792755637</v>
      </c>
      <c r="AT52" s="3665">
        <v>0</v>
      </c>
      <c r="AU52" s="3665">
        <v>4584133.4792755637</v>
      </c>
      <c r="AV52" s="3665">
        <v>0</v>
      </c>
      <c r="AW52" s="3665">
        <v>0</v>
      </c>
      <c r="AX52" s="3665">
        <v>0</v>
      </c>
      <c r="AY52" s="3665">
        <v>0</v>
      </c>
      <c r="AZ52" s="3665">
        <v>0</v>
      </c>
      <c r="BA52" s="3665">
        <v>0</v>
      </c>
      <c r="BB52" s="3665">
        <v>0</v>
      </c>
      <c r="BC52" s="3665">
        <v>0</v>
      </c>
      <c r="BD52" s="3665">
        <v>0</v>
      </c>
      <c r="BE52" s="3665">
        <v>0</v>
      </c>
      <c r="BF52" s="3665">
        <v>0</v>
      </c>
      <c r="BG52" s="3665">
        <v>0</v>
      </c>
      <c r="BH52" s="3665">
        <v>0</v>
      </c>
      <c r="BI52" s="3665">
        <v>0</v>
      </c>
      <c r="BJ52" s="3665">
        <v>0</v>
      </c>
      <c r="BK52" s="3665">
        <v>0</v>
      </c>
      <c r="BL52" s="3665">
        <v>0</v>
      </c>
      <c r="BM52" s="3665">
        <v>0</v>
      </c>
      <c r="BN52" s="3665"/>
      <c r="BO52" s="3665"/>
      <c r="BP52" s="3665"/>
      <c r="BQ52" s="3665"/>
      <c r="BR52" s="3665"/>
      <c r="BS52" s="3665"/>
      <c r="BT52" s="3665"/>
      <c r="BU52" s="3665"/>
      <c r="BV52" s="3665"/>
      <c r="BW52" s="3665"/>
      <c r="BX52" s="3665"/>
      <c r="BY52" s="3665"/>
      <c r="BZ52" s="3665"/>
      <c r="CA52" s="3665"/>
      <c r="CB52" s="3665"/>
      <c r="CC52" s="3665"/>
      <c r="CD52" s="3665"/>
      <c r="CE52" s="3665"/>
      <c r="CF52" s="3665"/>
      <c r="CG52" s="3665"/>
    </row>
    <row r="53" spans="1:85" ht="15" customHeight="1">
      <c r="A53" s="20"/>
      <c r="B53" s="36"/>
      <c r="D53" s="20">
        <v>2030</v>
      </c>
      <c r="E53" s="20" t="s">
        <v>5957</v>
      </c>
      <c r="F53" s="3665">
        <v>0</v>
      </c>
      <c r="G53" s="3665">
        <v>0</v>
      </c>
      <c r="H53" s="3665">
        <v>0</v>
      </c>
      <c r="I53" s="3665">
        <v>0</v>
      </c>
      <c r="J53" s="3665">
        <v>0</v>
      </c>
      <c r="K53" s="3665">
        <v>0</v>
      </c>
      <c r="L53" s="3665">
        <v>17736177.195158437</v>
      </c>
      <c r="M53" s="3665">
        <v>0</v>
      </c>
      <c r="N53" s="3665">
        <v>17736177.195158437</v>
      </c>
      <c r="O53" s="3665">
        <v>0</v>
      </c>
      <c r="P53" s="3665">
        <v>0</v>
      </c>
      <c r="Q53" s="3665">
        <v>0</v>
      </c>
      <c r="R53" s="3665">
        <v>0</v>
      </c>
      <c r="S53" s="3665">
        <v>0</v>
      </c>
      <c r="T53" s="3665">
        <v>0</v>
      </c>
      <c r="U53" s="3665">
        <v>0</v>
      </c>
      <c r="V53" s="3665">
        <v>0</v>
      </c>
      <c r="W53" s="3665">
        <v>0</v>
      </c>
      <c r="X53" s="3665">
        <v>10502507.317632306</v>
      </c>
      <c r="Y53" s="3665">
        <v>0</v>
      </c>
      <c r="Z53" s="3665">
        <v>10502507.317632306</v>
      </c>
      <c r="AA53" s="3665">
        <v>0</v>
      </c>
      <c r="AB53" s="3665">
        <v>0</v>
      </c>
      <c r="AC53" s="3665">
        <v>0</v>
      </c>
      <c r="AD53" s="3665">
        <v>0</v>
      </c>
      <c r="AE53" s="3665">
        <v>0</v>
      </c>
      <c r="AF53" s="3665">
        <v>0</v>
      </c>
      <c r="AG53" s="3665">
        <v>1415421.7782875001</v>
      </c>
      <c r="AH53" s="3665">
        <v>0</v>
      </c>
      <c r="AI53" s="3665">
        <v>1415421.7782875001</v>
      </c>
      <c r="AJ53" s="3665">
        <v>1739178.0129288563</v>
      </c>
      <c r="AK53" s="3665">
        <v>0</v>
      </c>
      <c r="AL53" s="3665">
        <v>1739178.0129288563</v>
      </c>
      <c r="AM53" s="3665">
        <v>2867540</v>
      </c>
      <c r="AN53" s="3665">
        <v>0</v>
      </c>
      <c r="AO53" s="3665">
        <v>2867540</v>
      </c>
      <c r="AP53" s="3665">
        <v>0</v>
      </c>
      <c r="AQ53" s="3665">
        <v>0</v>
      </c>
      <c r="AR53" s="3665">
        <v>0</v>
      </c>
      <c r="AS53" s="3665">
        <v>4700181.3708034931</v>
      </c>
      <c r="AT53" s="3665">
        <v>0</v>
      </c>
      <c r="AU53" s="3665">
        <v>4700181.3708034931</v>
      </c>
      <c r="AV53" s="3665">
        <v>0</v>
      </c>
      <c r="AW53" s="3665">
        <v>0</v>
      </c>
      <c r="AX53" s="3665">
        <v>0</v>
      </c>
      <c r="AY53" s="3665">
        <v>0</v>
      </c>
      <c r="AZ53" s="3665">
        <v>0</v>
      </c>
      <c r="BA53" s="3665">
        <v>0</v>
      </c>
      <c r="BB53" s="3665">
        <v>0</v>
      </c>
      <c r="BC53" s="3665">
        <v>0</v>
      </c>
      <c r="BD53" s="3665">
        <v>0</v>
      </c>
      <c r="BE53" s="3665">
        <v>0</v>
      </c>
      <c r="BF53" s="3665">
        <v>0</v>
      </c>
      <c r="BG53" s="3665">
        <v>0</v>
      </c>
      <c r="BH53" s="3665">
        <v>0</v>
      </c>
      <c r="BI53" s="3665">
        <v>0</v>
      </c>
      <c r="BJ53" s="3665">
        <v>0</v>
      </c>
      <c r="BK53" s="3665">
        <v>0</v>
      </c>
      <c r="BL53" s="3665">
        <v>0</v>
      </c>
      <c r="BM53" s="3665">
        <v>0</v>
      </c>
      <c r="BN53" s="3665"/>
      <c r="BO53" s="3665"/>
      <c r="BP53" s="3665"/>
      <c r="BQ53" s="3665"/>
      <c r="BR53" s="3665"/>
      <c r="BS53" s="3665"/>
      <c r="BT53" s="3665"/>
      <c r="BU53" s="3665"/>
      <c r="BV53" s="3665"/>
      <c r="BW53" s="3665"/>
      <c r="BX53" s="3665"/>
      <c r="BY53" s="3665"/>
      <c r="BZ53" s="3665"/>
      <c r="CA53" s="3665"/>
      <c r="CB53" s="3665"/>
      <c r="CC53" s="3665"/>
      <c r="CD53" s="3665"/>
      <c r="CE53" s="3665"/>
      <c r="CF53" s="3665"/>
      <c r="CG53" s="3665"/>
    </row>
    <row r="82" spans="1:2" ht="15" customHeight="1">
      <c r="A82" s="20"/>
      <c r="B82" s="36"/>
    </row>
    <row r="103" spans="1:2" ht="15" customHeight="1">
      <c r="A103" s="20"/>
      <c r="B103" s="36"/>
    </row>
    <row r="104" spans="1:2" ht="15" customHeight="1">
      <c r="A104" s="20"/>
      <c r="B104" s="36"/>
    </row>
    <row r="108" spans="1:2" ht="15" customHeight="1">
      <c r="A108" s="20"/>
      <c r="B108" s="36"/>
    </row>
    <row r="109" spans="1:2" ht="15" customHeight="1">
      <c r="A109" s="20"/>
      <c r="B109" s="36"/>
    </row>
    <row r="113" spans="1:2" ht="15" customHeight="1">
      <c r="A113" s="20"/>
      <c r="B113" s="36"/>
    </row>
    <row r="127" spans="1:2" ht="15" customHeight="1">
      <c r="A127" s="20"/>
      <c r="B127" s="36"/>
    </row>
    <row r="144" spans="1:2" ht="15" customHeight="1">
      <c r="A144" s="20"/>
      <c r="B144" s="36"/>
    </row>
    <row r="161" spans="1:2" ht="15" customHeight="1">
      <c r="A161" s="20"/>
      <c r="B161" s="36"/>
    </row>
    <row r="183" spans="1:2" ht="15" customHeight="1">
      <c r="A183" s="20"/>
      <c r="B183" s="36"/>
    </row>
    <row r="213" spans="1:2" ht="15" customHeight="1">
      <c r="A213" s="20"/>
      <c r="B213" s="36"/>
    </row>
    <row r="232" spans="1:2" ht="15" customHeight="1">
      <c r="A232" s="20"/>
      <c r="B232" s="36"/>
    </row>
    <row r="251" spans="1:2" ht="15" customHeight="1">
      <c r="A251" s="20"/>
      <c r="B251" s="36"/>
    </row>
    <row r="271" spans="1:2" ht="15" customHeight="1">
      <c r="A271" s="20"/>
      <c r="B271" s="36"/>
    </row>
    <row r="294" spans="1:2" ht="15" customHeight="1">
      <c r="A294" s="20"/>
      <c r="B294" s="36"/>
    </row>
    <row r="343" spans="1:2" ht="15" customHeight="1">
      <c r="A343" s="20"/>
      <c r="B343" s="36"/>
    </row>
    <row r="357" spans="1:2" ht="15" customHeight="1">
      <c r="A357" s="21"/>
      <c r="B357" s="21"/>
    </row>
    <row r="358" spans="1:2" ht="15" customHeight="1">
      <c r="A358" s="21"/>
      <c r="B358" s="21"/>
    </row>
    <row r="359" spans="1:2" ht="15" customHeight="1">
      <c r="A359" s="21"/>
      <c r="B359" s="21"/>
    </row>
    <row r="360" spans="1:2" ht="15" customHeight="1">
      <c r="A360" s="21"/>
      <c r="B360" s="21"/>
    </row>
    <row r="361" spans="1:2" ht="15" customHeight="1">
      <c r="A361" s="21"/>
      <c r="B361" s="36"/>
    </row>
    <row r="362" spans="1:2" ht="15" customHeight="1">
      <c r="A362" s="21"/>
      <c r="B362" s="21"/>
    </row>
    <row r="363" spans="1:2" ht="15" customHeight="1">
      <c r="A363" s="21"/>
      <c r="B363" s="21"/>
    </row>
    <row r="381" spans="1:2" ht="15" customHeight="1">
      <c r="A381" s="21"/>
      <c r="B381" s="21"/>
    </row>
    <row r="382" spans="1:2" ht="15" customHeight="1">
      <c r="A382" s="21"/>
      <c r="B382" s="21"/>
    </row>
    <row r="399" spans="1:2" ht="15" customHeight="1">
      <c r="A399" s="21"/>
      <c r="B399" s="21"/>
    </row>
    <row r="400" spans="1:2" ht="15" customHeight="1">
      <c r="A400" s="21"/>
      <c r="B400" s="21"/>
    </row>
    <row r="401" spans="1:2" ht="15" customHeight="1">
      <c r="A401" s="21"/>
      <c r="B401" s="21"/>
    </row>
    <row r="437" spans="1:2" ht="15" customHeight="1">
      <c r="A437" s="747"/>
      <c r="B437" s="747"/>
    </row>
  </sheetData>
  <conditionalFormatting sqref="B366 A16:B359">
    <cfRule type="cellIs" dxfId="9" priority="1" stopIfTrue="1" operator="greaterThan">
      <formula>0</formula>
    </cfRule>
  </conditionalFormatting>
  <conditionalFormatting sqref="B7:B14">
    <cfRule type="cellIs" dxfId="8" priority="2"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126.xml><?xml version="1.0" encoding="utf-8"?>
<worksheet xmlns="http://schemas.openxmlformats.org/spreadsheetml/2006/main" xmlns:r="http://schemas.openxmlformats.org/officeDocument/2006/relationships">
  <sheetPr codeName="Sheet117">
    <pageSetUpPr fitToPage="1"/>
  </sheetPr>
  <dimension ref="A1:CG437"/>
  <sheetViews>
    <sheetView workbookViewId="0">
      <selection sqref="A1:XFD1048576"/>
    </sheetView>
  </sheetViews>
  <sheetFormatPr defaultColWidth="8.88671875" defaultRowHeight="15" customHeight="1"/>
  <cols>
    <col min="1" max="1" width="10.77734375" style="9" customWidth="1"/>
    <col min="2" max="2" width="12.109375" style="9" customWidth="1"/>
    <col min="3" max="3" width="5.77734375" style="20" customWidth="1"/>
    <col min="4" max="83" width="12.88671875" style="20" customWidth="1"/>
    <col min="84" max="151" width="22" style="20" customWidth="1"/>
    <col min="152" max="16384" width="8.88671875" style="20"/>
  </cols>
  <sheetData>
    <row r="1" spans="1:85" ht="32.450000000000003" customHeight="1" thickBot="1">
      <c r="A1" s="3" t="s">
        <v>42</v>
      </c>
      <c r="B1" s="4">
        <v>0</v>
      </c>
      <c r="D1" s="20" t="s">
        <v>5958</v>
      </c>
    </row>
    <row r="2" spans="1:85" ht="15" customHeight="1">
      <c r="A2" s="9" t="s">
        <v>541</v>
      </c>
    </row>
    <row r="4" spans="1:85" ht="15" customHeight="1">
      <c r="A4" s="10"/>
      <c r="B4" s="421"/>
    </row>
    <row r="5" spans="1:85" ht="15" customHeight="1">
      <c r="A5" s="425"/>
      <c r="B5" s="425"/>
    </row>
    <row r="6" spans="1:85" ht="15" customHeight="1">
      <c r="A6" s="428"/>
      <c r="B6" s="3658"/>
    </row>
    <row r="7" spans="1:85" ht="15" customHeight="1">
      <c r="A7" s="432"/>
      <c r="B7" s="3659"/>
    </row>
    <row r="8" spans="1:85" ht="15" customHeight="1">
      <c r="A8" s="444"/>
      <c r="B8" s="3660"/>
    </row>
    <row r="9" spans="1:85" ht="15" customHeight="1">
      <c r="A9" s="437"/>
      <c r="B9" s="437"/>
    </row>
    <row r="10" spans="1:85" ht="15" customHeight="1">
      <c r="A10" s="444"/>
      <c r="B10" s="437"/>
    </row>
    <row r="11" spans="1:85" ht="15" customHeight="1">
      <c r="A11" s="444"/>
      <c r="B11" s="444"/>
    </row>
    <row r="12" spans="1:85" s="2219" customFormat="1" ht="31.9" customHeight="1">
      <c r="A12" s="3661"/>
      <c r="B12" s="3661"/>
      <c r="D12" s="2219" t="s">
        <v>942</v>
      </c>
      <c r="E12" s="2219" t="s">
        <v>599</v>
      </c>
      <c r="F12" s="3664" t="s">
        <v>1630</v>
      </c>
      <c r="G12" s="3664" t="s">
        <v>1638</v>
      </c>
      <c r="H12" s="3664" t="s">
        <v>5959</v>
      </c>
      <c r="I12" s="3664" t="s">
        <v>1631</v>
      </c>
      <c r="J12" s="3664" t="s">
        <v>1639</v>
      </c>
      <c r="K12" s="3664" t="s">
        <v>5960</v>
      </c>
      <c r="L12" s="3664" t="s">
        <v>1632</v>
      </c>
      <c r="M12" s="3664" t="s">
        <v>1640</v>
      </c>
      <c r="N12" s="3664" t="s">
        <v>5961</v>
      </c>
      <c r="O12" s="3664" t="s">
        <v>1633</v>
      </c>
      <c r="P12" s="3664" t="s">
        <v>1641</v>
      </c>
      <c r="Q12" s="3664" t="s">
        <v>5962</v>
      </c>
      <c r="R12" s="3664" t="s">
        <v>1634</v>
      </c>
      <c r="S12" s="3664" t="s">
        <v>1642</v>
      </c>
      <c r="T12" s="3664" t="s">
        <v>5963</v>
      </c>
      <c r="U12" s="3664" t="s">
        <v>1635</v>
      </c>
      <c r="V12" s="3664" t="s">
        <v>1643</v>
      </c>
      <c r="W12" s="3664" t="s">
        <v>5964</v>
      </c>
      <c r="X12" s="3664" t="s">
        <v>1636</v>
      </c>
      <c r="Y12" s="3664" t="s">
        <v>1644</v>
      </c>
      <c r="Z12" s="3664" t="s">
        <v>5965</v>
      </c>
      <c r="AA12" s="3664" t="s">
        <v>1637</v>
      </c>
      <c r="AB12" s="3664" t="s">
        <v>1645</v>
      </c>
      <c r="AC12" s="3664" t="s">
        <v>5966</v>
      </c>
      <c r="AD12" s="3664" t="e">
        <v>#N/A</v>
      </c>
      <c r="AE12" s="3664" t="e">
        <v>#N/A</v>
      </c>
      <c r="AF12" s="3664" t="e">
        <v>#N/A</v>
      </c>
      <c r="AG12" s="3664" t="e">
        <v>#N/A</v>
      </c>
      <c r="AH12" s="3664" t="e">
        <v>#N/A</v>
      </c>
      <c r="AI12" s="3664" t="e">
        <v>#N/A</v>
      </c>
      <c r="AJ12" s="3664" t="e">
        <v>#N/A</v>
      </c>
      <c r="AK12" s="3664" t="e">
        <v>#N/A</v>
      </c>
      <c r="AL12" s="3664" t="e">
        <v>#N/A</v>
      </c>
      <c r="AM12" s="3664" t="e">
        <v>#N/A</v>
      </c>
      <c r="AN12" s="3664" t="e">
        <v>#N/A</v>
      </c>
      <c r="AO12" s="3664" t="e">
        <v>#N/A</v>
      </c>
      <c r="AP12" s="3664" t="e">
        <v>#N/A</v>
      </c>
      <c r="AQ12" s="3664" t="e">
        <v>#N/A</v>
      </c>
      <c r="AR12" s="3664" t="e">
        <v>#N/A</v>
      </c>
      <c r="AS12" s="3664" t="e">
        <v>#N/A</v>
      </c>
      <c r="AT12" s="3664" t="e">
        <v>#N/A</v>
      </c>
      <c r="AU12" s="3664" t="e">
        <v>#N/A</v>
      </c>
      <c r="AV12" s="3664" t="e">
        <v>#N/A</v>
      </c>
      <c r="AW12" s="3664" t="e">
        <v>#N/A</v>
      </c>
      <c r="AX12" s="3664" t="e">
        <v>#N/A</v>
      </c>
      <c r="AY12" s="3664" t="e">
        <v>#N/A</v>
      </c>
      <c r="AZ12" s="3664" t="e">
        <v>#N/A</v>
      </c>
      <c r="BA12" s="3664" t="e">
        <v>#N/A</v>
      </c>
      <c r="BB12" s="3664" t="e">
        <v>#N/A</v>
      </c>
      <c r="BC12" s="3664" t="e">
        <v>#N/A</v>
      </c>
      <c r="BD12" s="3664" t="e">
        <v>#N/A</v>
      </c>
      <c r="BE12" s="3664" t="e">
        <v>#N/A</v>
      </c>
      <c r="BF12" s="3664" t="e">
        <v>#N/A</v>
      </c>
      <c r="BG12" s="3664" t="e">
        <v>#N/A</v>
      </c>
      <c r="BH12" s="3664" t="e">
        <v>#N/A</v>
      </c>
      <c r="BI12" s="3664" t="e">
        <v>#N/A</v>
      </c>
      <c r="BJ12" s="3664" t="e">
        <v>#N/A</v>
      </c>
      <c r="BK12" s="3664" t="e">
        <v>#N/A</v>
      </c>
      <c r="BL12" s="3664" t="e">
        <v>#N/A</v>
      </c>
      <c r="BM12" s="3664" t="e">
        <v>#N/A</v>
      </c>
      <c r="BN12" s="3664" t="s">
        <v>5967</v>
      </c>
      <c r="BO12" s="3664" t="s">
        <v>5967</v>
      </c>
      <c r="BP12" s="3664" t="s">
        <v>5967</v>
      </c>
      <c r="BQ12" s="3664" t="s">
        <v>5967</v>
      </c>
      <c r="BR12" s="3664" t="s">
        <v>5967</v>
      </c>
      <c r="BS12" s="3664" t="s">
        <v>5967</v>
      </c>
      <c r="BT12" s="3664" t="s">
        <v>5967</v>
      </c>
      <c r="BU12" s="3664" t="s">
        <v>5967</v>
      </c>
      <c r="BV12" s="3664" t="s">
        <v>5967</v>
      </c>
      <c r="BW12" s="3664" t="s">
        <v>5967</v>
      </c>
      <c r="BX12" s="3664" t="s">
        <v>5967</v>
      </c>
      <c r="BY12" s="3664" t="s">
        <v>5967</v>
      </c>
      <c r="BZ12" s="3664" t="s">
        <v>5967</v>
      </c>
      <c r="CA12" s="3664" t="s">
        <v>5967</v>
      </c>
      <c r="CB12" s="3664" t="s">
        <v>5967</v>
      </c>
      <c r="CC12" s="3664" t="s">
        <v>5967</v>
      </c>
      <c r="CD12" s="3664" t="s">
        <v>5967</v>
      </c>
      <c r="CE12" s="3664" t="s">
        <v>5967</v>
      </c>
      <c r="CF12" s="3664"/>
      <c r="CG12" s="3664"/>
    </row>
    <row r="13" spans="1:85" ht="15" customHeight="1">
      <c r="A13" s="444"/>
      <c r="B13" s="444"/>
      <c r="D13" s="152">
        <v>1990</v>
      </c>
      <c r="E13" s="152" t="s">
        <v>5956</v>
      </c>
      <c r="F13" s="3665">
        <v>0</v>
      </c>
      <c r="G13" s="3665">
        <v>0</v>
      </c>
      <c r="H13" s="3665">
        <v>0</v>
      </c>
      <c r="I13" s="3665">
        <v>0</v>
      </c>
      <c r="J13" s="3665">
        <v>0</v>
      </c>
      <c r="K13" s="3665">
        <v>0</v>
      </c>
      <c r="L13" s="3665">
        <v>0</v>
      </c>
      <c r="M13" s="3665">
        <v>0</v>
      </c>
      <c r="N13" s="3665">
        <v>0</v>
      </c>
      <c r="O13" s="3665">
        <v>0</v>
      </c>
      <c r="P13" s="3665">
        <v>0</v>
      </c>
      <c r="Q13" s="3665">
        <v>0</v>
      </c>
      <c r="R13" s="3665">
        <v>0</v>
      </c>
      <c r="S13" s="3665">
        <v>0</v>
      </c>
      <c r="T13" s="3665">
        <v>0</v>
      </c>
      <c r="U13" s="3665">
        <v>0</v>
      </c>
      <c r="V13" s="3665">
        <v>0</v>
      </c>
      <c r="W13" s="3665">
        <v>0</v>
      </c>
      <c r="X13" s="3665">
        <v>0</v>
      </c>
      <c r="Y13" s="3665">
        <v>0</v>
      </c>
      <c r="Z13" s="3665">
        <v>0</v>
      </c>
      <c r="AA13" s="3665">
        <v>0</v>
      </c>
      <c r="AB13" s="3665">
        <v>0</v>
      </c>
      <c r="AC13" s="3665">
        <v>0</v>
      </c>
      <c r="AD13" s="3665">
        <v>0</v>
      </c>
      <c r="AE13" s="3665">
        <v>0</v>
      </c>
      <c r="AF13" s="3665">
        <v>0</v>
      </c>
      <c r="AG13" s="3665">
        <v>0</v>
      </c>
      <c r="AH13" s="3665">
        <v>0</v>
      </c>
      <c r="AI13" s="3665">
        <v>0</v>
      </c>
      <c r="AJ13" s="3665">
        <v>0</v>
      </c>
      <c r="AK13" s="3665">
        <v>0</v>
      </c>
      <c r="AL13" s="3665">
        <v>0</v>
      </c>
      <c r="AM13" s="3665">
        <v>0</v>
      </c>
      <c r="AN13" s="3665">
        <v>0</v>
      </c>
      <c r="AO13" s="3665">
        <v>0</v>
      </c>
      <c r="AP13" s="3665">
        <v>0</v>
      </c>
      <c r="AQ13" s="3665">
        <v>0</v>
      </c>
      <c r="AR13" s="3665">
        <v>0</v>
      </c>
      <c r="AS13" s="3665">
        <v>0</v>
      </c>
      <c r="AT13" s="3665">
        <v>0</v>
      </c>
      <c r="AU13" s="3665">
        <v>0</v>
      </c>
      <c r="AV13" s="3665">
        <v>0</v>
      </c>
      <c r="AW13" s="3665">
        <v>0</v>
      </c>
      <c r="AX13" s="3665">
        <v>0</v>
      </c>
      <c r="AY13" s="3665">
        <v>0</v>
      </c>
      <c r="AZ13" s="3665">
        <v>0</v>
      </c>
      <c r="BA13" s="3665">
        <v>0</v>
      </c>
      <c r="BB13" s="3665">
        <v>0</v>
      </c>
      <c r="BC13" s="3665">
        <v>0</v>
      </c>
      <c r="BD13" s="3665">
        <v>0</v>
      </c>
      <c r="BE13" s="3665">
        <v>0</v>
      </c>
      <c r="BF13" s="3665">
        <v>0</v>
      </c>
      <c r="BG13" s="3665">
        <v>0</v>
      </c>
      <c r="BH13" s="3665">
        <v>0</v>
      </c>
      <c r="BI13" s="3665">
        <v>0</v>
      </c>
      <c r="BJ13" s="3665">
        <v>0</v>
      </c>
      <c r="BK13" s="3665">
        <v>0</v>
      </c>
      <c r="BL13" s="3665">
        <v>0</v>
      </c>
      <c r="BM13" s="3665">
        <v>0</v>
      </c>
      <c r="BN13" s="3665">
        <v>0</v>
      </c>
      <c r="BO13" s="3665">
        <v>0</v>
      </c>
      <c r="BP13" s="3665">
        <v>0</v>
      </c>
      <c r="BQ13" s="3665">
        <v>0</v>
      </c>
      <c r="BR13" s="3665">
        <v>0</v>
      </c>
      <c r="BS13" s="3665">
        <v>0</v>
      </c>
      <c r="BT13" s="3665">
        <v>0</v>
      </c>
      <c r="BU13" s="3665">
        <v>0</v>
      </c>
      <c r="BV13" s="3665">
        <v>0</v>
      </c>
      <c r="BW13" s="3665">
        <v>0</v>
      </c>
      <c r="BX13" s="3665">
        <v>0</v>
      </c>
      <c r="BY13" s="3665">
        <v>0</v>
      </c>
      <c r="BZ13" s="3665">
        <v>0</v>
      </c>
      <c r="CA13" s="3665">
        <v>0</v>
      </c>
      <c r="CB13" s="3665">
        <v>0</v>
      </c>
      <c r="CC13" s="3665">
        <v>0</v>
      </c>
      <c r="CD13" s="3665">
        <v>0</v>
      </c>
      <c r="CE13" s="3665">
        <v>0</v>
      </c>
      <c r="CF13" s="3665"/>
      <c r="CG13" s="3665"/>
    </row>
    <row r="14" spans="1:85" ht="15" customHeight="1">
      <c r="A14" s="465"/>
      <c r="B14" s="465"/>
      <c r="D14" s="152">
        <v>1991</v>
      </c>
      <c r="E14" s="152" t="s">
        <v>5956</v>
      </c>
      <c r="F14" s="3665">
        <v>0</v>
      </c>
      <c r="G14" s="3665">
        <v>0</v>
      </c>
      <c r="H14" s="3665">
        <v>0</v>
      </c>
      <c r="I14" s="3665">
        <v>0</v>
      </c>
      <c r="J14" s="3665">
        <v>0</v>
      </c>
      <c r="K14" s="3665">
        <v>0</v>
      </c>
      <c r="L14" s="3665">
        <v>0</v>
      </c>
      <c r="M14" s="3665">
        <v>0</v>
      </c>
      <c r="N14" s="3665">
        <v>0</v>
      </c>
      <c r="O14" s="3665">
        <v>0</v>
      </c>
      <c r="P14" s="3665">
        <v>0</v>
      </c>
      <c r="Q14" s="3665">
        <v>0</v>
      </c>
      <c r="R14" s="3665">
        <v>0</v>
      </c>
      <c r="S14" s="3665">
        <v>0</v>
      </c>
      <c r="T14" s="3665">
        <v>0</v>
      </c>
      <c r="U14" s="3665">
        <v>0</v>
      </c>
      <c r="V14" s="3665">
        <v>0</v>
      </c>
      <c r="W14" s="3665">
        <v>0</v>
      </c>
      <c r="X14" s="3665">
        <v>0</v>
      </c>
      <c r="Y14" s="3665">
        <v>0</v>
      </c>
      <c r="Z14" s="3665">
        <v>0</v>
      </c>
      <c r="AA14" s="3665">
        <v>0</v>
      </c>
      <c r="AB14" s="3665">
        <v>0</v>
      </c>
      <c r="AC14" s="3665">
        <v>0</v>
      </c>
      <c r="AD14" s="3665">
        <v>0</v>
      </c>
      <c r="AE14" s="3665">
        <v>0</v>
      </c>
      <c r="AF14" s="3665">
        <v>0</v>
      </c>
      <c r="AG14" s="3665">
        <v>0</v>
      </c>
      <c r="AH14" s="3665">
        <v>0</v>
      </c>
      <c r="AI14" s="3665">
        <v>0</v>
      </c>
      <c r="AJ14" s="3665">
        <v>0</v>
      </c>
      <c r="AK14" s="3665">
        <v>0</v>
      </c>
      <c r="AL14" s="3665">
        <v>0</v>
      </c>
      <c r="AM14" s="3665">
        <v>0</v>
      </c>
      <c r="AN14" s="3665">
        <v>0</v>
      </c>
      <c r="AO14" s="3665">
        <v>0</v>
      </c>
      <c r="AP14" s="3665">
        <v>0</v>
      </c>
      <c r="AQ14" s="3665">
        <v>0</v>
      </c>
      <c r="AR14" s="3665">
        <v>0</v>
      </c>
      <c r="AS14" s="3665">
        <v>0</v>
      </c>
      <c r="AT14" s="3665">
        <v>0</v>
      </c>
      <c r="AU14" s="3665">
        <v>0</v>
      </c>
      <c r="AV14" s="3665">
        <v>0</v>
      </c>
      <c r="AW14" s="3665">
        <v>0</v>
      </c>
      <c r="AX14" s="3665">
        <v>0</v>
      </c>
      <c r="AY14" s="3665">
        <v>0</v>
      </c>
      <c r="AZ14" s="3665">
        <v>0</v>
      </c>
      <c r="BA14" s="3665">
        <v>0</v>
      </c>
      <c r="BB14" s="3665">
        <v>0</v>
      </c>
      <c r="BC14" s="3665">
        <v>0</v>
      </c>
      <c r="BD14" s="3665">
        <v>0</v>
      </c>
      <c r="BE14" s="3665">
        <v>0</v>
      </c>
      <c r="BF14" s="3665">
        <v>0</v>
      </c>
      <c r="BG14" s="3665">
        <v>0</v>
      </c>
      <c r="BH14" s="3665">
        <v>0</v>
      </c>
      <c r="BI14" s="3665">
        <v>0</v>
      </c>
      <c r="BJ14" s="3665">
        <v>0</v>
      </c>
      <c r="BK14" s="3665">
        <v>0</v>
      </c>
      <c r="BL14" s="3665">
        <v>0</v>
      </c>
      <c r="BM14" s="3665">
        <v>0</v>
      </c>
      <c r="BN14" s="3665">
        <v>0</v>
      </c>
      <c r="BO14" s="3665">
        <v>0</v>
      </c>
      <c r="BP14" s="3665">
        <v>0</v>
      </c>
      <c r="BQ14" s="3665">
        <v>0</v>
      </c>
      <c r="BR14" s="3665">
        <v>0</v>
      </c>
      <c r="BS14" s="3665">
        <v>0</v>
      </c>
      <c r="BT14" s="3665">
        <v>0</v>
      </c>
      <c r="BU14" s="3665">
        <v>0</v>
      </c>
      <c r="BV14" s="3665">
        <v>0</v>
      </c>
      <c r="BW14" s="3665">
        <v>0</v>
      </c>
      <c r="BX14" s="3665">
        <v>0</v>
      </c>
      <c r="BY14" s="3665">
        <v>0</v>
      </c>
      <c r="BZ14" s="3665">
        <v>0</v>
      </c>
      <c r="CA14" s="3665">
        <v>0</v>
      </c>
      <c r="CB14" s="3665">
        <v>0</v>
      </c>
      <c r="CC14" s="3665">
        <v>0</v>
      </c>
      <c r="CD14" s="3665">
        <v>0</v>
      </c>
      <c r="CE14" s="3665">
        <v>0</v>
      </c>
      <c r="CF14" s="3665"/>
      <c r="CG14" s="3665"/>
    </row>
    <row r="15" spans="1:85" ht="15" customHeight="1">
      <c r="A15" s="474"/>
      <c r="B15" s="428"/>
      <c r="D15" s="152">
        <v>1992</v>
      </c>
      <c r="E15" s="152" t="s">
        <v>5956</v>
      </c>
      <c r="F15" s="3665">
        <v>0</v>
      </c>
      <c r="G15" s="3665">
        <v>0</v>
      </c>
      <c r="H15" s="3665">
        <v>0</v>
      </c>
      <c r="I15" s="3665">
        <v>0</v>
      </c>
      <c r="J15" s="3665">
        <v>0</v>
      </c>
      <c r="K15" s="3665">
        <v>0</v>
      </c>
      <c r="L15" s="3665">
        <v>0</v>
      </c>
      <c r="M15" s="3665">
        <v>0</v>
      </c>
      <c r="N15" s="3665">
        <v>0</v>
      </c>
      <c r="O15" s="3665">
        <v>0</v>
      </c>
      <c r="P15" s="3665">
        <v>0</v>
      </c>
      <c r="Q15" s="3665">
        <v>0</v>
      </c>
      <c r="R15" s="3665">
        <v>0</v>
      </c>
      <c r="S15" s="3665">
        <v>0</v>
      </c>
      <c r="T15" s="3665">
        <v>0</v>
      </c>
      <c r="U15" s="3665">
        <v>0</v>
      </c>
      <c r="V15" s="3665">
        <v>0</v>
      </c>
      <c r="W15" s="3665">
        <v>0</v>
      </c>
      <c r="X15" s="3665">
        <v>0</v>
      </c>
      <c r="Y15" s="3665">
        <v>0</v>
      </c>
      <c r="Z15" s="3665">
        <v>0</v>
      </c>
      <c r="AA15" s="3665">
        <v>0</v>
      </c>
      <c r="AB15" s="3665">
        <v>0</v>
      </c>
      <c r="AC15" s="3665">
        <v>0</v>
      </c>
      <c r="AD15" s="3665">
        <v>0</v>
      </c>
      <c r="AE15" s="3665">
        <v>0</v>
      </c>
      <c r="AF15" s="3665">
        <v>0</v>
      </c>
      <c r="AG15" s="3665">
        <v>0</v>
      </c>
      <c r="AH15" s="3665">
        <v>0</v>
      </c>
      <c r="AI15" s="3665">
        <v>0</v>
      </c>
      <c r="AJ15" s="3665">
        <v>0</v>
      </c>
      <c r="AK15" s="3665">
        <v>0</v>
      </c>
      <c r="AL15" s="3665">
        <v>0</v>
      </c>
      <c r="AM15" s="3665">
        <v>0</v>
      </c>
      <c r="AN15" s="3665">
        <v>0</v>
      </c>
      <c r="AO15" s="3665">
        <v>0</v>
      </c>
      <c r="AP15" s="3665">
        <v>0</v>
      </c>
      <c r="AQ15" s="3665">
        <v>0</v>
      </c>
      <c r="AR15" s="3665">
        <v>0</v>
      </c>
      <c r="AS15" s="3665">
        <v>0</v>
      </c>
      <c r="AT15" s="3665">
        <v>0</v>
      </c>
      <c r="AU15" s="3665">
        <v>0</v>
      </c>
      <c r="AV15" s="3665">
        <v>0</v>
      </c>
      <c r="AW15" s="3665">
        <v>0</v>
      </c>
      <c r="AX15" s="3665">
        <v>0</v>
      </c>
      <c r="AY15" s="3665">
        <v>0</v>
      </c>
      <c r="AZ15" s="3665">
        <v>0</v>
      </c>
      <c r="BA15" s="3665">
        <v>0</v>
      </c>
      <c r="BB15" s="3665">
        <v>0</v>
      </c>
      <c r="BC15" s="3665">
        <v>0</v>
      </c>
      <c r="BD15" s="3665">
        <v>0</v>
      </c>
      <c r="BE15" s="3665">
        <v>0</v>
      </c>
      <c r="BF15" s="3665">
        <v>0</v>
      </c>
      <c r="BG15" s="3665">
        <v>0</v>
      </c>
      <c r="BH15" s="3665">
        <v>0</v>
      </c>
      <c r="BI15" s="3665">
        <v>0</v>
      </c>
      <c r="BJ15" s="3665">
        <v>0</v>
      </c>
      <c r="BK15" s="3665">
        <v>0</v>
      </c>
      <c r="BL15" s="3665">
        <v>0</v>
      </c>
      <c r="BM15" s="3665">
        <v>0</v>
      </c>
      <c r="BN15" s="3665">
        <v>0</v>
      </c>
      <c r="BO15" s="3665">
        <v>0</v>
      </c>
      <c r="BP15" s="3665">
        <v>0</v>
      </c>
      <c r="BQ15" s="3665">
        <v>0</v>
      </c>
      <c r="BR15" s="3665">
        <v>0</v>
      </c>
      <c r="BS15" s="3665">
        <v>0</v>
      </c>
      <c r="BT15" s="3665">
        <v>0</v>
      </c>
      <c r="BU15" s="3665">
        <v>0</v>
      </c>
      <c r="BV15" s="3665">
        <v>0</v>
      </c>
      <c r="BW15" s="3665">
        <v>0</v>
      </c>
      <c r="BX15" s="3665">
        <v>0</v>
      </c>
      <c r="BY15" s="3665">
        <v>0</v>
      </c>
      <c r="BZ15" s="3665">
        <v>0</v>
      </c>
      <c r="CA15" s="3665">
        <v>0</v>
      </c>
      <c r="CB15" s="3665">
        <v>0</v>
      </c>
      <c r="CC15" s="3665">
        <v>0</v>
      </c>
      <c r="CD15" s="3665">
        <v>0</v>
      </c>
      <c r="CE15" s="3665">
        <v>0</v>
      </c>
      <c r="CF15" s="3665"/>
      <c r="CG15" s="3665"/>
    </row>
    <row r="16" spans="1:85" ht="15" customHeight="1">
      <c r="D16" s="152">
        <v>1993</v>
      </c>
      <c r="E16" s="152" t="s">
        <v>5956</v>
      </c>
      <c r="F16" s="3665">
        <v>0</v>
      </c>
      <c r="G16" s="3665">
        <v>0</v>
      </c>
      <c r="H16" s="3665">
        <v>0</v>
      </c>
      <c r="I16" s="3665">
        <v>0</v>
      </c>
      <c r="J16" s="3665">
        <v>0</v>
      </c>
      <c r="K16" s="3665">
        <v>0</v>
      </c>
      <c r="L16" s="3665">
        <v>0</v>
      </c>
      <c r="M16" s="3665">
        <v>0</v>
      </c>
      <c r="N16" s="3665">
        <v>0</v>
      </c>
      <c r="O16" s="3665">
        <v>0</v>
      </c>
      <c r="P16" s="3665">
        <v>0</v>
      </c>
      <c r="Q16" s="3665">
        <v>0</v>
      </c>
      <c r="R16" s="3665">
        <v>0</v>
      </c>
      <c r="S16" s="3665">
        <v>0</v>
      </c>
      <c r="T16" s="3665">
        <v>0</v>
      </c>
      <c r="U16" s="3665">
        <v>0</v>
      </c>
      <c r="V16" s="3665">
        <v>0</v>
      </c>
      <c r="W16" s="3665">
        <v>0</v>
      </c>
      <c r="X16" s="3665">
        <v>0</v>
      </c>
      <c r="Y16" s="3665">
        <v>0</v>
      </c>
      <c r="Z16" s="3665">
        <v>0</v>
      </c>
      <c r="AA16" s="3665">
        <v>0</v>
      </c>
      <c r="AB16" s="3665">
        <v>0</v>
      </c>
      <c r="AC16" s="3665">
        <v>0</v>
      </c>
      <c r="AD16" s="3665">
        <v>0</v>
      </c>
      <c r="AE16" s="3665">
        <v>0</v>
      </c>
      <c r="AF16" s="3665">
        <v>0</v>
      </c>
      <c r="AG16" s="3665">
        <v>0</v>
      </c>
      <c r="AH16" s="3665">
        <v>0</v>
      </c>
      <c r="AI16" s="3665">
        <v>0</v>
      </c>
      <c r="AJ16" s="3665">
        <v>0</v>
      </c>
      <c r="AK16" s="3665">
        <v>0</v>
      </c>
      <c r="AL16" s="3665">
        <v>0</v>
      </c>
      <c r="AM16" s="3665">
        <v>0</v>
      </c>
      <c r="AN16" s="3665">
        <v>0</v>
      </c>
      <c r="AO16" s="3665">
        <v>0</v>
      </c>
      <c r="AP16" s="3665">
        <v>0</v>
      </c>
      <c r="AQ16" s="3665">
        <v>0</v>
      </c>
      <c r="AR16" s="3665">
        <v>0</v>
      </c>
      <c r="AS16" s="3665">
        <v>0</v>
      </c>
      <c r="AT16" s="3665">
        <v>0</v>
      </c>
      <c r="AU16" s="3665">
        <v>0</v>
      </c>
      <c r="AV16" s="3665">
        <v>0</v>
      </c>
      <c r="AW16" s="3665">
        <v>0</v>
      </c>
      <c r="AX16" s="3665">
        <v>0</v>
      </c>
      <c r="AY16" s="3665">
        <v>0</v>
      </c>
      <c r="AZ16" s="3665">
        <v>0</v>
      </c>
      <c r="BA16" s="3665">
        <v>0</v>
      </c>
      <c r="BB16" s="3665">
        <v>0</v>
      </c>
      <c r="BC16" s="3665">
        <v>0</v>
      </c>
      <c r="BD16" s="3665">
        <v>0</v>
      </c>
      <c r="BE16" s="3665">
        <v>0</v>
      </c>
      <c r="BF16" s="3665">
        <v>0</v>
      </c>
      <c r="BG16" s="3665">
        <v>0</v>
      </c>
      <c r="BH16" s="3665">
        <v>0</v>
      </c>
      <c r="BI16" s="3665">
        <v>0</v>
      </c>
      <c r="BJ16" s="3665">
        <v>0</v>
      </c>
      <c r="BK16" s="3665">
        <v>0</v>
      </c>
      <c r="BL16" s="3665">
        <v>0</v>
      </c>
      <c r="BM16" s="3665">
        <v>0</v>
      </c>
      <c r="BN16" s="3665">
        <v>0</v>
      </c>
      <c r="BO16" s="3665">
        <v>0</v>
      </c>
      <c r="BP16" s="3665">
        <v>0</v>
      </c>
      <c r="BQ16" s="3665">
        <v>0</v>
      </c>
      <c r="BR16" s="3665">
        <v>0</v>
      </c>
      <c r="BS16" s="3665">
        <v>0</v>
      </c>
      <c r="BT16" s="3665">
        <v>0</v>
      </c>
      <c r="BU16" s="3665">
        <v>0</v>
      </c>
      <c r="BV16" s="3665">
        <v>0</v>
      </c>
      <c r="BW16" s="3665">
        <v>0</v>
      </c>
      <c r="BX16" s="3665">
        <v>0</v>
      </c>
      <c r="BY16" s="3665">
        <v>0</v>
      </c>
      <c r="BZ16" s="3665">
        <v>0</v>
      </c>
      <c r="CA16" s="3665">
        <v>0</v>
      </c>
      <c r="CB16" s="3665">
        <v>0</v>
      </c>
      <c r="CC16" s="3665">
        <v>0</v>
      </c>
      <c r="CD16" s="3665">
        <v>0</v>
      </c>
      <c r="CE16" s="3665">
        <v>0</v>
      </c>
      <c r="CF16" s="3665"/>
      <c r="CG16" s="3665"/>
    </row>
    <row r="17" spans="1:85" ht="15" customHeight="1">
      <c r="A17" s="20"/>
      <c r="D17" s="152">
        <v>1994</v>
      </c>
      <c r="E17" s="152" t="s">
        <v>5956</v>
      </c>
      <c r="F17" s="3665">
        <v>0</v>
      </c>
      <c r="G17" s="3665">
        <v>0</v>
      </c>
      <c r="H17" s="3665">
        <v>0</v>
      </c>
      <c r="I17" s="3665">
        <v>0</v>
      </c>
      <c r="J17" s="3665">
        <v>0</v>
      </c>
      <c r="K17" s="3665">
        <v>0</v>
      </c>
      <c r="L17" s="3665">
        <v>0</v>
      </c>
      <c r="M17" s="3665">
        <v>0</v>
      </c>
      <c r="N17" s="3665">
        <v>0</v>
      </c>
      <c r="O17" s="3665">
        <v>0</v>
      </c>
      <c r="P17" s="3665">
        <v>0</v>
      </c>
      <c r="Q17" s="3665">
        <v>0</v>
      </c>
      <c r="R17" s="3665">
        <v>0</v>
      </c>
      <c r="S17" s="3665">
        <v>0</v>
      </c>
      <c r="T17" s="3665">
        <v>0</v>
      </c>
      <c r="U17" s="3665">
        <v>0</v>
      </c>
      <c r="V17" s="3665">
        <v>0</v>
      </c>
      <c r="W17" s="3665">
        <v>0</v>
      </c>
      <c r="X17" s="3665">
        <v>0</v>
      </c>
      <c r="Y17" s="3665">
        <v>0</v>
      </c>
      <c r="Z17" s="3665">
        <v>0</v>
      </c>
      <c r="AA17" s="3665">
        <v>0</v>
      </c>
      <c r="AB17" s="3665">
        <v>0</v>
      </c>
      <c r="AC17" s="3665">
        <v>0</v>
      </c>
      <c r="AD17" s="3665">
        <v>0</v>
      </c>
      <c r="AE17" s="3665">
        <v>0</v>
      </c>
      <c r="AF17" s="3665">
        <v>0</v>
      </c>
      <c r="AG17" s="3665">
        <v>0</v>
      </c>
      <c r="AH17" s="3665">
        <v>0</v>
      </c>
      <c r="AI17" s="3665">
        <v>0</v>
      </c>
      <c r="AJ17" s="3665">
        <v>0</v>
      </c>
      <c r="AK17" s="3665">
        <v>0</v>
      </c>
      <c r="AL17" s="3665">
        <v>0</v>
      </c>
      <c r="AM17" s="3665">
        <v>0</v>
      </c>
      <c r="AN17" s="3665">
        <v>0</v>
      </c>
      <c r="AO17" s="3665">
        <v>0</v>
      </c>
      <c r="AP17" s="3665">
        <v>0</v>
      </c>
      <c r="AQ17" s="3665">
        <v>0</v>
      </c>
      <c r="AR17" s="3665">
        <v>0</v>
      </c>
      <c r="AS17" s="3665">
        <v>0</v>
      </c>
      <c r="AT17" s="3665">
        <v>0</v>
      </c>
      <c r="AU17" s="3665">
        <v>0</v>
      </c>
      <c r="AV17" s="3665">
        <v>0</v>
      </c>
      <c r="AW17" s="3665">
        <v>0</v>
      </c>
      <c r="AX17" s="3665">
        <v>0</v>
      </c>
      <c r="AY17" s="3665">
        <v>0</v>
      </c>
      <c r="AZ17" s="3665">
        <v>0</v>
      </c>
      <c r="BA17" s="3665">
        <v>0</v>
      </c>
      <c r="BB17" s="3665">
        <v>0</v>
      </c>
      <c r="BC17" s="3665">
        <v>0</v>
      </c>
      <c r="BD17" s="3665">
        <v>0</v>
      </c>
      <c r="BE17" s="3665">
        <v>0</v>
      </c>
      <c r="BF17" s="3665">
        <v>0</v>
      </c>
      <c r="BG17" s="3665">
        <v>0</v>
      </c>
      <c r="BH17" s="3665">
        <v>0</v>
      </c>
      <c r="BI17" s="3665">
        <v>0</v>
      </c>
      <c r="BJ17" s="3665">
        <v>0</v>
      </c>
      <c r="BK17" s="3665">
        <v>0</v>
      </c>
      <c r="BL17" s="3665">
        <v>0</v>
      </c>
      <c r="BM17" s="3665">
        <v>0</v>
      </c>
      <c r="BN17" s="3665">
        <v>0</v>
      </c>
      <c r="BO17" s="3665">
        <v>0</v>
      </c>
      <c r="BP17" s="3665">
        <v>0</v>
      </c>
      <c r="BQ17" s="3665">
        <v>0</v>
      </c>
      <c r="BR17" s="3665">
        <v>0</v>
      </c>
      <c r="BS17" s="3665">
        <v>0</v>
      </c>
      <c r="BT17" s="3665">
        <v>0</v>
      </c>
      <c r="BU17" s="3665">
        <v>0</v>
      </c>
      <c r="BV17" s="3665">
        <v>0</v>
      </c>
      <c r="BW17" s="3665">
        <v>0</v>
      </c>
      <c r="BX17" s="3665">
        <v>0</v>
      </c>
      <c r="BY17" s="3665">
        <v>0</v>
      </c>
      <c r="BZ17" s="3665">
        <v>0</v>
      </c>
      <c r="CA17" s="3665">
        <v>0</v>
      </c>
      <c r="CB17" s="3665">
        <v>0</v>
      </c>
      <c r="CC17" s="3665">
        <v>0</v>
      </c>
      <c r="CD17" s="3665">
        <v>0</v>
      </c>
      <c r="CE17" s="3665">
        <v>0</v>
      </c>
      <c r="CF17" s="3665"/>
      <c r="CG17" s="3665"/>
    </row>
    <row r="18" spans="1:85" ht="15" customHeight="1">
      <c r="A18" s="20"/>
      <c r="D18" s="152">
        <v>1995</v>
      </c>
      <c r="E18" s="152" t="s">
        <v>5956</v>
      </c>
      <c r="F18" s="3665">
        <v>0</v>
      </c>
      <c r="G18" s="3665">
        <v>0</v>
      </c>
      <c r="H18" s="3665">
        <v>0</v>
      </c>
      <c r="I18" s="3665">
        <v>0</v>
      </c>
      <c r="J18" s="3665">
        <v>0</v>
      </c>
      <c r="K18" s="3665">
        <v>0</v>
      </c>
      <c r="L18" s="3665">
        <v>0</v>
      </c>
      <c r="M18" s="3665">
        <v>0</v>
      </c>
      <c r="N18" s="3665">
        <v>0</v>
      </c>
      <c r="O18" s="3665">
        <v>0</v>
      </c>
      <c r="P18" s="3665">
        <v>0</v>
      </c>
      <c r="Q18" s="3665">
        <v>0</v>
      </c>
      <c r="R18" s="3665">
        <v>4409700.46</v>
      </c>
      <c r="S18" s="3665">
        <v>0</v>
      </c>
      <c r="T18" s="3665">
        <v>4409700.46</v>
      </c>
      <c r="U18" s="3665">
        <v>0</v>
      </c>
      <c r="V18" s="3665">
        <v>0</v>
      </c>
      <c r="W18" s="3665">
        <v>0</v>
      </c>
      <c r="X18" s="3665">
        <v>0</v>
      </c>
      <c r="Y18" s="3665">
        <v>0</v>
      </c>
      <c r="Z18" s="3665">
        <v>0</v>
      </c>
      <c r="AA18" s="3665">
        <v>0</v>
      </c>
      <c r="AB18" s="3665">
        <v>0</v>
      </c>
      <c r="AC18" s="3665">
        <v>0</v>
      </c>
      <c r="AD18" s="3665">
        <v>0</v>
      </c>
      <c r="AE18" s="3665">
        <v>0</v>
      </c>
      <c r="AF18" s="3665">
        <v>0</v>
      </c>
      <c r="AG18" s="3665">
        <v>0</v>
      </c>
      <c r="AH18" s="3665">
        <v>0</v>
      </c>
      <c r="AI18" s="3665">
        <v>0</v>
      </c>
      <c r="AJ18" s="3665">
        <v>0</v>
      </c>
      <c r="AK18" s="3665">
        <v>0</v>
      </c>
      <c r="AL18" s="3665">
        <v>0</v>
      </c>
      <c r="AM18" s="3665">
        <v>0</v>
      </c>
      <c r="AN18" s="3665">
        <v>0</v>
      </c>
      <c r="AO18" s="3665">
        <v>0</v>
      </c>
      <c r="AP18" s="3665">
        <v>0</v>
      </c>
      <c r="AQ18" s="3665">
        <v>0</v>
      </c>
      <c r="AR18" s="3665">
        <v>0</v>
      </c>
      <c r="AS18" s="3665">
        <v>0</v>
      </c>
      <c r="AT18" s="3665">
        <v>0</v>
      </c>
      <c r="AU18" s="3665">
        <v>0</v>
      </c>
      <c r="AV18" s="3665">
        <v>0</v>
      </c>
      <c r="AW18" s="3665">
        <v>0</v>
      </c>
      <c r="AX18" s="3665">
        <v>0</v>
      </c>
      <c r="AY18" s="3665">
        <v>0</v>
      </c>
      <c r="AZ18" s="3665">
        <v>0</v>
      </c>
      <c r="BA18" s="3665">
        <v>0</v>
      </c>
      <c r="BB18" s="3665">
        <v>0</v>
      </c>
      <c r="BC18" s="3665">
        <v>0</v>
      </c>
      <c r="BD18" s="3665">
        <v>0</v>
      </c>
      <c r="BE18" s="3665">
        <v>0</v>
      </c>
      <c r="BF18" s="3665">
        <v>0</v>
      </c>
      <c r="BG18" s="3665">
        <v>0</v>
      </c>
      <c r="BH18" s="3665">
        <v>0</v>
      </c>
      <c r="BI18" s="3665">
        <v>0</v>
      </c>
      <c r="BJ18" s="3665">
        <v>0</v>
      </c>
      <c r="BK18" s="3665">
        <v>0</v>
      </c>
      <c r="BL18" s="3665">
        <v>0</v>
      </c>
      <c r="BM18" s="3665">
        <v>0</v>
      </c>
      <c r="BN18" s="3665">
        <v>0</v>
      </c>
      <c r="BO18" s="3665">
        <v>0</v>
      </c>
      <c r="BP18" s="3665">
        <v>0</v>
      </c>
      <c r="BQ18" s="3665">
        <v>0</v>
      </c>
      <c r="BR18" s="3665">
        <v>0</v>
      </c>
      <c r="BS18" s="3665">
        <v>0</v>
      </c>
      <c r="BT18" s="3665">
        <v>0</v>
      </c>
      <c r="BU18" s="3665">
        <v>0</v>
      </c>
      <c r="BV18" s="3665">
        <v>0</v>
      </c>
      <c r="BW18" s="3665">
        <v>0</v>
      </c>
      <c r="BX18" s="3665">
        <v>0</v>
      </c>
      <c r="BY18" s="3665">
        <v>0</v>
      </c>
      <c r="BZ18" s="3665">
        <v>0</v>
      </c>
      <c r="CA18" s="3665">
        <v>0</v>
      </c>
      <c r="CB18" s="3665">
        <v>0</v>
      </c>
      <c r="CC18" s="3665">
        <v>0</v>
      </c>
      <c r="CD18" s="3665">
        <v>0</v>
      </c>
      <c r="CE18" s="3665">
        <v>0</v>
      </c>
      <c r="CF18" s="3665"/>
      <c r="CG18" s="3665"/>
    </row>
    <row r="19" spans="1:85" ht="15" customHeight="1">
      <c r="A19" s="20"/>
      <c r="D19" s="152">
        <v>1996</v>
      </c>
      <c r="E19" s="152" t="s">
        <v>5956</v>
      </c>
      <c r="F19" s="3665">
        <v>0</v>
      </c>
      <c r="G19" s="3665">
        <v>0</v>
      </c>
      <c r="H19" s="3665">
        <v>0</v>
      </c>
      <c r="I19" s="3665">
        <v>0</v>
      </c>
      <c r="J19" s="3665">
        <v>0</v>
      </c>
      <c r="K19" s="3665">
        <v>0</v>
      </c>
      <c r="L19" s="3665">
        <v>0</v>
      </c>
      <c r="M19" s="3665">
        <v>0</v>
      </c>
      <c r="N19" s="3665">
        <v>0</v>
      </c>
      <c r="O19" s="3665">
        <v>0</v>
      </c>
      <c r="P19" s="3665">
        <v>0</v>
      </c>
      <c r="Q19" s="3665">
        <v>0</v>
      </c>
      <c r="R19" s="3665">
        <v>8414024.997172676</v>
      </c>
      <c r="S19" s="3665">
        <v>0</v>
      </c>
      <c r="T19" s="3665">
        <v>8414024.997172676</v>
      </c>
      <c r="U19" s="3665">
        <v>0</v>
      </c>
      <c r="V19" s="3665">
        <v>0</v>
      </c>
      <c r="W19" s="3665">
        <v>0</v>
      </c>
      <c r="X19" s="3665">
        <v>0</v>
      </c>
      <c r="Y19" s="3665">
        <v>0</v>
      </c>
      <c r="Z19" s="3665">
        <v>0</v>
      </c>
      <c r="AA19" s="3665">
        <v>0</v>
      </c>
      <c r="AB19" s="3665">
        <v>0</v>
      </c>
      <c r="AC19" s="3665">
        <v>0</v>
      </c>
      <c r="AD19" s="3665">
        <v>0</v>
      </c>
      <c r="AE19" s="3665">
        <v>0</v>
      </c>
      <c r="AF19" s="3665">
        <v>0</v>
      </c>
      <c r="AG19" s="3665">
        <v>0</v>
      </c>
      <c r="AH19" s="3665">
        <v>0</v>
      </c>
      <c r="AI19" s="3665">
        <v>0</v>
      </c>
      <c r="AJ19" s="3665">
        <v>0</v>
      </c>
      <c r="AK19" s="3665">
        <v>0</v>
      </c>
      <c r="AL19" s="3665">
        <v>0</v>
      </c>
      <c r="AM19" s="3665">
        <v>0</v>
      </c>
      <c r="AN19" s="3665">
        <v>0</v>
      </c>
      <c r="AO19" s="3665">
        <v>0</v>
      </c>
      <c r="AP19" s="3665">
        <v>0</v>
      </c>
      <c r="AQ19" s="3665">
        <v>0</v>
      </c>
      <c r="AR19" s="3665">
        <v>0</v>
      </c>
      <c r="AS19" s="3665">
        <v>0</v>
      </c>
      <c r="AT19" s="3665">
        <v>0</v>
      </c>
      <c r="AU19" s="3665">
        <v>0</v>
      </c>
      <c r="AV19" s="3665">
        <v>0</v>
      </c>
      <c r="AW19" s="3665">
        <v>0</v>
      </c>
      <c r="AX19" s="3665">
        <v>0</v>
      </c>
      <c r="AY19" s="3665">
        <v>0</v>
      </c>
      <c r="AZ19" s="3665">
        <v>0</v>
      </c>
      <c r="BA19" s="3665">
        <v>0</v>
      </c>
      <c r="BB19" s="3665">
        <v>0</v>
      </c>
      <c r="BC19" s="3665">
        <v>0</v>
      </c>
      <c r="BD19" s="3665">
        <v>0</v>
      </c>
      <c r="BE19" s="3665">
        <v>0</v>
      </c>
      <c r="BF19" s="3665">
        <v>0</v>
      </c>
      <c r="BG19" s="3665">
        <v>0</v>
      </c>
      <c r="BH19" s="3665">
        <v>0</v>
      </c>
      <c r="BI19" s="3665">
        <v>0</v>
      </c>
      <c r="BJ19" s="3665">
        <v>0</v>
      </c>
      <c r="BK19" s="3665">
        <v>0</v>
      </c>
      <c r="BL19" s="3665">
        <v>0</v>
      </c>
      <c r="BM19" s="3665">
        <v>0</v>
      </c>
      <c r="BN19" s="3665">
        <v>0</v>
      </c>
      <c r="BO19" s="3665">
        <v>0</v>
      </c>
      <c r="BP19" s="3665">
        <v>0</v>
      </c>
      <c r="BQ19" s="3665">
        <v>0</v>
      </c>
      <c r="BR19" s="3665">
        <v>0</v>
      </c>
      <c r="BS19" s="3665">
        <v>0</v>
      </c>
      <c r="BT19" s="3665">
        <v>0</v>
      </c>
      <c r="BU19" s="3665">
        <v>0</v>
      </c>
      <c r="BV19" s="3665">
        <v>0</v>
      </c>
      <c r="BW19" s="3665">
        <v>0</v>
      </c>
      <c r="BX19" s="3665">
        <v>0</v>
      </c>
      <c r="BY19" s="3665">
        <v>0</v>
      </c>
      <c r="BZ19" s="3665">
        <v>0</v>
      </c>
      <c r="CA19" s="3665">
        <v>0</v>
      </c>
      <c r="CB19" s="3665">
        <v>0</v>
      </c>
      <c r="CC19" s="3665">
        <v>0</v>
      </c>
      <c r="CD19" s="3665">
        <v>0</v>
      </c>
      <c r="CE19" s="3665">
        <v>0</v>
      </c>
      <c r="CF19" s="3665"/>
      <c r="CG19" s="3665"/>
    </row>
    <row r="20" spans="1:85" ht="15" customHeight="1">
      <c r="A20" s="20"/>
      <c r="D20" s="152">
        <v>1997</v>
      </c>
      <c r="E20" s="152" t="s">
        <v>5956</v>
      </c>
      <c r="F20" s="3665">
        <v>84835.08</v>
      </c>
      <c r="G20" s="3665">
        <v>0</v>
      </c>
      <c r="H20" s="3665">
        <v>84835.08</v>
      </c>
      <c r="I20" s="3665">
        <v>0</v>
      </c>
      <c r="J20" s="3665">
        <v>0</v>
      </c>
      <c r="K20" s="3665">
        <v>0</v>
      </c>
      <c r="L20" s="3665">
        <v>0</v>
      </c>
      <c r="M20" s="3665">
        <v>0</v>
      </c>
      <c r="N20" s="3665">
        <v>0</v>
      </c>
      <c r="O20" s="3665">
        <v>0</v>
      </c>
      <c r="P20" s="3665">
        <v>0</v>
      </c>
      <c r="Q20" s="3665">
        <v>0</v>
      </c>
      <c r="R20" s="3665">
        <v>11403554.530912926</v>
      </c>
      <c r="S20" s="3665">
        <v>0</v>
      </c>
      <c r="T20" s="3665">
        <v>11403554.530912926</v>
      </c>
      <c r="U20" s="3665">
        <v>0</v>
      </c>
      <c r="V20" s="3665">
        <v>0</v>
      </c>
      <c r="W20" s="3665">
        <v>0</v>
      </c>
      <c r="X20" s="3665">
        <v>0</v>
      </c>
      <c r="Y20" s="3665">
        <v>0</v>
      </c>
      <c r="Z20" s="3665">
        <v>0</v>
      </c>
      <c r="AA20" s="3665">
        <v>0</v>
      </c>
      <c r="AB20" s="3665">
        <v>0</v>
      </c>
      <c r="AC20" s="3665">
        <v>0</v>
      </c>
      <c r="AD20" s="3665">
        <v>0</v>
      </c>
      <c r="AE20" s="3665">
        <v>0</v>
      </c>
      <c r="AF20" s="3665">
        <v>0</v>
      </c>
      <c r="AG20" s="3665">
        <v>0</v>
      </c>
      <c r="AH20" s="3665">
        <v>0</v>
      </c>
      <c r="AI20" s="3665">
        <v>0</v>
      </c>
      <c r="AJ20" s="3665">
        <v>0</v>
      </c>
      <c r="AK20" s="3665">
        <v>0</v>
      </c>
      <c r="AL20" s="3665">
        <v>0</v>
      </c>
      <c r="AM20" s="3665">
        <v>0</v>
      </c>
      <c r="AN20" s="3665">
        <v>0</v>
      </c>
      <c r="AO20" s="3665">
        <v>0</v>
      </c>
      <c r="AP20" s="3665">
        <v>0</v>
      </c>
      <c r="AQ20" s="3665">
        <v>0</v>
      </c>
      <c r="AR20" s="3665">
        <v>0</v>
      </c>
      <c r="AS20" s="3665">
        <v>0</v>
      </c>
      <c r="AT20" s="3665">
        <v>0</v>
      </c>
      <c r="AU20" s="3665">
        <v>0</v>
      </c>
      <c r="AV20" s="3665">
        <v>0</v>
      </c>
      <c r="AW20" s="3665">
        <v>0</v>
      </c>
      <c r="AX20" s="3665">
        <v>0</v>
      </c>
      <c r="AY20" s="3665">
        <v>0</v>
      </c>
      <c r="AZ20" s="3665">
        <v>0</v>
      </c>
      <c r="BA20" s="3665">
        <v>0</v>
      </c>
      <c r="BB20" s="3665">
        <v>0</v>
      </c>
      <c r="BC20" s="3665">
        <v>0</v>
      </c>
      <c r="BD20" s="3665">
        <v>0</v>
      </c>
      <c r="BE20" s="3665">
        <v>0</v>
      </c>
      <c r="BF20" s="3665">
        <v>0</v>
      </c>
      <c r="BG20" s="3665">
        <v>0</v>
      </c>
      <c r="BH20" s="3665">
        <v>0</v>
      </c>
      <c r="BI20" s="3665">
        <v>0</v>
      </c>
      <c r="BJ20" s="3665">
        <v>0</v>
      </c>
      <c r="BK20" s="3665">
        <v>0</v>
      </c>
      <c r="BL20" s="3665">
        <v>0</v>
      </c>
      <c r="BM20" s="3665">
        <v>0</v>
      </c>
      <c r="BN20" s="3665">
        <v>0</v>
      </c>
      <c r="BO20" s="3665">
        <v>0</v>
      </c>
      <c r="BP20" s="3665">
        <v>0</v>
      </c>
      <c r="BQ20" s="3665">
        <v>0</v>
      </c>
      <c r="BR20" s="3665">
        <v>0</v>
      </c>
      <c r="BS20" s="3665">
        <v>0</v>
      </c>
      <c r="BT20" s="3665">
        <v>0</v>
      </c>
      <c r="BU20" s="3665">
        <v>0</v>
      </c>
      <c r="BV20" s="3665">
        <v>0</v>
      </c>
      <c r="BW20" s="3665">
        <v>0</v>
      </c>
      <c r="BX20" s="3665">
        <v>0</v>
      </c>
      <c r="BY20" s="3665">
        <v>0</v>
      </c>
      <c r="BZ20" s="3665">
        <v>0</v>
      </c>
      <c r="CA20" s="3665">
        <v>0</v>
      </c>
      <c r="CB20" s="3665">
        <v>0</v>
      </c>
      <c r="CC20" s="3665">
        <v>0</v>
      </c>
      <c r="CD20" s="3665">
        <v>0</v>
      </c>
      <c r="CE20" s="3665">
        <v>0</v>
      </c>
      <c r="CF20" s="3665"/>
      <c r="CG20" s="3665"/>
    </row>
    <row r="21" spans="1:85" ht="15" customHeight="1">
      <c r="A21" s="20"/>
      <c r="D21" s="152">
        <v>1998</v>
      </c>
      <c r="E21" s="152" t="s">
        <v>5956</v>
      </c>
      <c r="F21" s="3665">
        <v>1732794.49</v>
      </c>
      <c r="G21" s="3665">
        <v>0</v>
      </c>
      <c r="H21" s="3665">
        <v>1732794.49</v>
      </c>
      <c r="I21" s="3665">
        <v>0</v>
      </c>
      <c r="J21" s="3665">
        <v>0</v>
      </c>
      <c r="K21" s="3665">
        <v>0</v>
      </c>
      <c r="L21" s="3665">
        <v>0</v>
      </c>
      <c r="M21" s="3665">
        <v>0</v>
      </c>
      <c r="N21" s="3665">
        <v>0</v>
      </c>
      <c r="O21" s="3665">
        <v>0</v>
      </c>
      <c r="P21" s="3665">
        <v>0</v>
      </c>
      <c r="Q21" s="3665">
        <v>0</v>
      </c>
      <c r="R21" s="3665">
        <v>4715698.0221510269</v>
      </c>
      <c r="S21" s="3665">
        <v>0</v>
      </c>
      <c r="T21" s="3665">
        <v>4715698.0221510269</v>
      </c>
      <c r="U21" s="3665">
        <v>0</v>
      </c>
      <c r="V21" s="3665">
        <v>0</v>
      </c>
      <c r="W21" s="3665">
        <v>0</v>
      </c>
      <c r="X21" s="3665">
        <v>0</v>
      </c>
      <c r="Y21" s="3665">
        <v>0</v>
      </c>
      <c r="Z21" s="3665">
        <v>0</v>
      </c>
      <c r="AA21" s="3665">
        <v>0</v>
      </c>
      <c r="AB21" s="3665">
        <v>0</v>
      </c>
      <c r="AC21" s="3665">
        <v>0</v>
      </c>
      <c r="AD21" s="3665">
        <v>0</v>
      </c>
      <c r="AE21" s="3665">
        <v>0</v>
      </c>
      <c r="AF21" s="3665">
        <v>0</v>
      </c>
      <c r="AG21" s="3665">
        <v>0</v>
      </c>
      <c r="AH21" s="3665">
        <v>0</v>
      </c>
      <c r="AI21" s="3665">
        <v>0</v>
      </c>
      <c r="AJ21" s="3665">
        <v>0</v>
      </c>
      <c r="AK21" s="3665">
        <v>0</v>
      </c>
      <c r="AL21" s="3665">
        <v>0</v>
      </c>
      <c r="AM21" s="3665">
        <v>0</v>
      </c>
      <c r="AN21" s="3665">
        <v>0</v>
      </c>
      <c r="AO21" s="3665">
        <v>0</v>
      </c>
      <c r="AP21" s="3665">
        <v>0</v>
      </c>
      <c r="AQ21" s="3665">
        <v>0</v>
      </c>
      <c r="AR21" s="3665">
        <v>0</v>
      </c>
      <c r="AS21" s="3665">
        <v>0</v>
      </c>
      <c r="AT21" s="3665">
        <v>0</v>
      </c>
      <c r="AU21" s="3665">
        <v>0</v>
      </c>
      <c r="AV21" s="3665">
        <v>0</v>
      </c>
      <c r="AW21" s="3665">
        <v>0</v>
      </c>
      <c r="AX21" s="3665">
        <v>0</v>
      </c>
      <c r="AY21" s="3665">
        <v>0</v>
      </c>
      <c r="AZ21" s="3665">
        <v>0</v>
      </c>
      <c r="BA21" s="3665">
        <v>0</v>
      </c>
      <c r="BB21" s="3665">
        <v>0</v>
      </c>
      <c r="BC21" s="3665">
        <v>0</v>
      </c>
      <c r="BD21" s="3665">
        <v>0</v>
      </c>
      <c r="BE21" s="3665">
        <v>0</v>
      </c>
      <c r="BF21" s="3665">
        <v>0</v>
      </c>
      <c r="BG21" s="3665">
        <v>0</v>
      </c>
      <c r="BH21" s="3665">
        <v>0</v>
      </c>
      <c r="BI21" s="3665">
        <v>0</v>
      </c>
      <c r="BJ21" s="3665">
        <v>0</v>
      </c>
      <c r="BK21" s="3665">
        <v>0</v>
      </c>
      <c r="BL21" s="3665">
        <v>0</v>
      </c>
      <c r="BM21" s="3665">
        <v>0</v>
      </c>
      <c r="BN21" s="3665">
        <v>0</v>
      </c>
      <c r="BO21" s="3665">
        <v>0</v>
      </c>
      <c r="BP21" s="3665">
        <v>0</v>
      </c>
      <c r="BQ21" s="3665">
        <v>0</v>
      </c>
      <c r="BR21" s="3665">
        <v>0</v>
      </c>
      <c r="BS21" s="3665">
        <v>0</v>
      </c>
      <c r="BT21" s="3665">
        <v>0</v>
      </c>
      <c r="BU21" s="3665">
        <v>0</v>
      </c>
      <c r="BV21" s="3665">
        <v>0</v>
      </c>
      <c r="BW21" s="3665">
        <v>0</v>
      </c>
      <c r="BX21" s="3665">
        <v>0</v>
      </c>
      <c r="BY21" s="3665">
        <v>0</v>
      </c>
      <c r="BZ21" s="3665">
        <v>0</v>
      </c>
      <c r="CA21" s="3665">
        <v>0</v>
      </c>
      <c r="CB21" s="3665">
        <v>0</v>
      </c>
      <c r="CC21" s="3665">
        <v>0</v>
      </c>
      <c r="CD21" s="3665">
        <v>0</v>
      </c>
      <c r="CE21" s="3665">
        <v>0</v>
      </c>
      <c r="CF21" s="3665"/>
      <c r="CG21" s="3665"/>
    </row>
    <row r="22" spans="1:85" ht="15" customHeight="1">
      <c r="A22" s="20"/>
      <c r="D22" s="152">
        <v>1999</v>
      </c>
      <c r="E22" s="152" t="s">
        <v>5956</v>
      </c>
      <c r="F22" s="3665">
        <v>5662877.8000000007</v>
      </c>
      <c r="G22" s="3665">
        <v>0</v>
      </c>
      <c r="H22" s="3665">
        <v>5662877.8000000007</v>
      </c>
      <c r="I22" s="3665">
        <v>0</v>
      </c>
      <c r="J22" s="3665">
        <v>0</v>
      </c>
      <c r="K22" s="3665">
        <v>0</v>
      </c>
      <c r="L22" s="3665">
        <v>0</v>
      </c>
      <c r="M22" s="3665">
        <v>0</v>
      </c>
      <c r="N22" s="3665">
        <v>0</v>
      </c>
      <c r="O22" s="3665">
        <v>0</v>
      </c>
      <c r="P22" s="3665">
        <v>0</v>
      </c>
      <c r="Q22" s="3665">
        <v>0</v>
      </c>
      <c r="R22" s="3665">
        <v>8219041.0105365822</v>
      </c>
      <c r="S22" s="3665">
        <v>0</v>
      </c>
      <c r="T22" s="3665">
        <v>8219041.0105365822</v>
      </c>
      <c r="U22" s="3665">
        <v>0</v>
      </c>
      <c r="V22" s="3665">
        <v>0</v>
      </c>
      <c r="W22" s="3665">
        <v>0</v>
      </c>
      <c r="X22" s="3665">
        <v>0</v>
      </c>
      <c r="Y22" s="3665">
        <v>0</v>
      </c>
      <c r="Z22" s="3665">
        <v>0</v>
      </c>
      <c r="AA22" s="3665">
        <v>0</v>
      </c>
      <c r="AB22" s="3665">
        <v>0</v>
      </c>
      <c r="AC22" s="3665">
        <v>0</v>
      </c>
      <c r="AD22" s="3665">
        <v>0</v>
      </c>
      <c r="AE22" s="3665">
        <v>0</v>
      </c>
      <c r="AF22" s="3665">
        <v>0</v>
      </c>
      <c r="AG22" s="3665">
        <v>0</v>
      </c>
      <c r="AH22" s="3665">
        <v>0</v>
      </c>
      <c r="AI22" s="3665">
        <v>0</v>
      </c>
      <c r="AJ22" s="3665">
        <v>0</v>
      </c>
      <c r="AK22" s="3665">
        <v>0</v>
      </c>
      <c r="AL22" s="3665">
        <v>0</v>
      </c>
      <c r="AM22" s="3665">
        <v>0</v>
      </c>
      <c r="AN22" s="3665">
        <v>0</v>
      </c>
      <c r="AO22" s="3665">
        <v>0</v>
      </c>
      <c r="AP22" s="3665">
        <v>0</v>
      </c>
      <c r="AQ22" s="3665">
        <v>0</v>
      </c>
      <c r="AR22" s="3665">
        <v>0</v>
      </c>
      <c r="AS22" s="3665">
        <v>0</v>
      </c>
      <c r="AT22" s="3665">
        <v>0</v>
      </c>
      <c r="AU22" s="3665">
        <v>0</v>
      </c>
      <c r="AV22" s="3665">
        <v>0</v>
      </c>
      <c r="AW22" s="3665">
        <v>0</v>
      </c>
      <c r="AX22" s="3665">
        <v>0</v>
      </c>
      <c r="AY22" s="3665">
        <v>0</v>
      </c>
      <c r="AZ22" s="3665">
        <v>0</v>
      </c>
      <c r="BA22" s="3665">
        <v>0</v>
      </c>
      <c r="BB22" s="3665">
        <v>0</v>
      </c>
      <c r="BC22" s="3665">
        <v>0</v>
      </c>
      <c r="BD22" s="3665">
        <v>0</v>
      </c>
      <c r="BE22" s="3665">
        <v>0</v>
      </c>
      <c r="BF22" s="3665">
        <v>0</v>
      </c>
      <c r="BG22" s="3665">
        <v>0</v>
      </c>
      <c r="BH22" s="3665">
        <v>0</v>
      </c>
      <c r="BI22" s="3665">
        <v>0</v>
      </c>
      <c r="BJ22" s="3665">
        <v>0</v>
      </c>
      <c r="BK22" s="3665">
        <v>0</v>
      </c>
      <c r="BL22" s="3665">
        <v>0</v>
      </c>
      <c r="BM22" s="3665">
        <v>0</v>
      </c>
      <c r="BN22" s="3665">
        <v>0</v>
      </c>
      <c r="BO22" s="3665">
        <v>0</v>
      </c>
      <c r="BP22" s="3665">
        <v>0</v>
      </c>
      <c r="BQ22" s="3665">
        <v>0</v>
      </c>
      <c r="BR22" s="3665">
        <v>0</v>
      </c>
      <c r="BS22" s="3665">
        <v>0</v>
      </c>
      <c r="BT22" s="3665">
        <v>0</v>
      </c>
      <c r="BU22" s="3665">
        <v>0</v>
      </c>
      <c r="BV22" s="3665">
        <v>0</v>
      </c>
      <c r="BW22" s="3665">
        <v>0</v>
      </c>
      <c r="BX22" s="3665">
        <v>0</v>
      </c>
      <c r="BY22" s="3665">
        <v>0</v>
      </c>
      <c r="BZ22" s="3665">
        <v>0</v>
      </c>
      <c r="CA22" s="3665">
        <v>0</v>
      </c>
      <c r="CB22" s="3665">
        <v>0</v>
      </c>
      <c r="CC22" s="3665">
        <v>0</v>
      </c>
      <c r="CD22" s="3665">
        <v>0</v>
      </c>
      <c r="CE22" s="3665">
        <v>0</v>
      </c>
      <c r="CF22" s="3665"/>
      <c r="CG22" s="3665"/>
    </row>
    <row r="23" spans="1:85" ht="15" customHeight="1">
      <c r="A23" s="20"/>
      <c r="D23" s="152">
        <v>2000</v>
      </c>
      <c r="E23" s="152" t="s">
        <v>5956</v>
      </c>
      <c r="F23" s="3665">
        <v>6499419.3499999996</v>
      </c>
      <c r="G23" s="3665">
        <v>0</v>
      </c>
      <c r="H23" s="3665">
        <v>6499419.3499999996</v>
      </c>
      <c r="I23" s="3665">
        <v>0</v>
      </c>
      <c r="J23" s="3665">
        <v>0</v>
      </c>
      <c r="K23" s="3665">
        <v>0</v>
      </c>
      <c r="L23" s="3665">
        <v>0</v>
      </c>
      <c r="M23" s="3665">
        <v>0</v>
      </c>
      <c r="N23" s="3665">
        <v>0</v>
      </c>
      <c r="O23" s="3665">
        <v>0</v>
      </c>
      <c r="P23" s="3665">
        <v>0</v>
      </c>
      <c r="Q23" s="3665">
        <v>0</v>
      </c>
      <c r="R23" s="3665">
        <v>1831536.6399999999</v>
      </c>
      <c r="S23" s="3665">
        <v>0</v>
      </c>
      <c r="T23" s="3665">
        <v>1831536.6399999999</v>
      </c>
      <c r="U23" s="3665">
        <v>0</v>
      </c>
      <c r="V23" s="3665">
        <v>0</v>
      </c>
      <c r="W23" s="3665">
        <v>0</v>
      </c>
      <c r="X23" s="3665">
        <v>0</v>
      </c>
      <c r="Y23" s="3665">
        <v>0</v>
      </c>
      <c r="Z23" s="3665">
        <v>0</v>
      </c>
      <c r="AA23" s="3665">
        <v>0</v>
      </c>
      <c r="AB23" s="3665">
        <v>0</v>
      </c>
      <c r="AC23" s="3665">
        <v>0</v>
      </c>
      <c r="AD23" s="3665">
        <v>0</v>
      </c>
      <c r="AE23" s="3665">
        <v>0</v>
      </c>
      <c r="AF23" s="3665">
        <v>0</v>
      </c>
      <c r="AG23" s="3665">
        <v>0</v>
      </c>
      <c r="AH23" s="3665">
        <v>0</v>
      </c>
      <c r="AI23" s="3665">
        <v>0</v>
      </c>
      <c r="AJ23" s="3665">
        <v>0</v>
      </c>
      <c r="AK23" s="3665">
        <v>0</v>
      </c>
      <c r="AL23" s="3665">
        <v>0</v>
      </c>
      <c r="AM23" s="3665">
        <v>0</v>
      </c>
      <c r="AN23" s="3665">
        <v>0</v>
      </c>
      <c r="AO23" s="3665">
        <v>0</v>
      </c>
      <c r="AP23" s="3665">
        <v>0</v>
      </c>
      <c r="AQ23" s="3665">
        <v>0</v>
      </c>
      <c r="AR23" s="3665">
        <v>0</v>
      </c>
      <c r="AS23" s="3665">
        <v>0</v>
      </c>
      <c r="AT23" s="3665">
        <v>0</v>
      </c>
      <c r="AU23" s="3665">
        <v>0</v>
      </c>
      <c r="AV23" s="3665">
        <v>0</v>
      </c>
      <c r="AW23" s="3665">
        <v>0</v>
      </c>
      <c r="AX23" s="3665">
        <v>0</v>
      </c>
      <c r="AY23" s="3665">
        <v>0</v>
      </c>
      <c r="AZ23" s="3665">
        <v>0</v>
      </c>
      <c r="BA23" s="3665">
        <v>0</v>
      </c>
      <c r="BB23" s="3665">
        <v>0</v>
      </c>
      <c r="BC23" s="3665">
        <v>0</v>
      </c>
      <c r="BD23" s="3665">
        <v>0</v>
      </c>
      <c r="BE23" s="3665">
        <v>0</v>
      </c>
      <c r="BF23" s="3665">
        <v>0</v>
      </c>
      <c r="BG23" s="3665">
        <v>0</v>
      </c>
      <c r="BH23" s="3665">
        <v>0</v>
      </c>
      <c r="BI23" s="3665">
        <v>0</v>
      </c>
      <c r="BJ23" s="3665">
        <v>0</v>
      </c>
      <c r="BK23" s="3665">
        <v>0</v>
      </c>
      <c r="BL23" s="3665">
        <v>0</v>
      </c>
      <c r="BM23" s="3665">
        <v>0</v>
      </c>
      <c r="BN23" s="3665">
        <v>0</v>
      </c>
      <c r="BO23" s="3665">
        <v>0</v>
      </c>
      <c r="BP23" s="3665">
        <v>0</v>
      </c>
      <c r="BQ23" s="3665">
        <v>0</v>
      </c>
      <c r="BR23" s="3665">
        <v>0</v>
      </c>
      <c r="BS23" s="3665">
        <v>0</v>
      </c>
      <c r="BT23" s="3665">
        <v>0</v>
      </c>
      <c r="BU23" s="3665">
        <v>0</v>
      </c>
      <c r="BV23" s="3665">
        <v>0</v>
      </c>
      <c r="BW23" s="3665">
        <v>0</v>
      </c>
      <c r="BX23" s="3665">
        <v>0</v>
      </c>
      <c r="BY23" s="3665">
        <v>0</v>
      </c>
      <c r="BZ23" s="3665">
        <v>0</v>
      </c>
      <c r="CA23" s="3665">
        <v>0</v>
      </c>
      <c r="CB23" s="3665">
        <v>0</v>
      </c>
      <c r="CC23" s="3665">
        <v>0</v>
      </c>
      <c r="CD23" s="3665">
        <v>0</v>
      </c>
      <c r="CE23" s="3665">
        <v>0</v>
      </c>
      <c r="CF23" s="3665"/>
      <c r="CG23" s="3665"/>
    </row>
    <row r="24" spans="1:85" ht="15" customHeight="1">
      <c r="A24" s="20"/>
      <c r="D24" s="152">
        <v>2001</v>
      </c>
      <c r="E24" s="152" t="s">
        <v>5956</v>
      </c>
      <c r="F24" s="3665">
        <v>2667276.23</v>
      </c>
      <c r="G24" s="3665">
        <v>0</v>
      </c>
      <c r="H24" s="3665">
        <v>2667276.23</v>
      </c>
      <c r="I24" s="3665">
        <v>0</v>
      </c>
      <c r="J24" s="3665">
        <v>0</v>
      </c>
      <c r="K24" s="3665">
        <v>0</v>
      </c>
      <c r="L24" s="3665">
        <v>0</v>
      </c>
      <c r="M24" s="3665">
        <v>0</v>
      </c>
      <c r="N24" s="3665">
        <v>0</v>
      </c>
      <c r="O24" s="3665">
        <v>0</v>
      </c>
      <c r="P24" s="3665">
        <v>0</v>
      </c>
      <c r="Q24" s="3665">
        <v>0</v>
      </c>
      <c r="R24" s="3665">
        <v>3401404.2199999997</v>
      </c>
      <c r="S24" s="3665">
        <v>0</v>
      </c>
      <c r="T24" s="3665">
        <v>3401404.2199999997</v>
      </c>
      <c r="U24" s="3665">
        <v>0</v>
      </c>
      <c r="V24" s="3665">
        <v>0</v>
      </c>
      <c r="W24" s="3665">
        <v>0</v>
      </c>
      <c r="X24" s="3665">
        <v>0</v>
      </c>
      <c r="Y24" s="3665">
        <v>0</v>
      </c>
      <c r="Z24" s="3665">
        <v>0</v>
      </c>
      <c r="AA24" s="3665">
        <v>0</v>
      </c>
      <c r="AB24" s="3665">
        <v>0</v>
      </c>
      <c r="AC24" s="3665">
        <v>0</v>
      </c>
      <c r="AD24" s="3665">
        <v>0</v>
      </c>
      <c r="AE24" s="3665">
        <v>0</v>
      </c>
      <c r="AF24" s="3665">
        <v>0</v>
      </c>
      <c r="AG24" s="3665">
        <v>0</v>
      </c>
      <c r="AH24" s="3665">
        <v>0</v>
      </c>
      <c r="AI24" s="3665">
        <v>0</v>
      </c>
      <c r="AJ24" s="3665">
        <v>0</v>
      </c>
      <c r="AK24" s="3665">
        <v>0</v>
      </c>
      <c r="AL24" s="3665">
        <v>0</v>
      </c>
      <c r="AM24" s="3665">
        <v>0</v>
      </c>
      <c r="AN24" s="3665">
        <v>0</v>
      </c>
      <c r="AO24" s="3665">
        <v>0</v>
      </c>
      <c r="AP24" s="3665">
        <v>0</v>
      </c>
      <c r="AQ24" s="3665">
        <v>0</v>
      </c>
      <c r="AR24" s="3665">
        <v>0</v>
      </c>
      <c r="AS24" s="3665">
        <v>0</v>
      </c>
      <c r="AT24" s="3665">
        <v>0</v>
      </c>
      <c r="AU24" s="3665">
        <v>0</v>
      </c>
      <c r="AV24" s="3665">
        <v>0</v>
      </c>
      <c r="AW24" s="3665">
        <v>0</v>
      </c>
      <c r="AX24" s="3665">
        <v>0</v>
      </c>
      <c r="AY24" s="3665">
        <v>0</v>
      </c>
      <c r="AZ24" s="3665">
        <v>0</v>
      </c>
      <c r="BA24" s="3665">
        <v>0</v>
      </c>
      <c r="BB24" s="3665">
        <v>0</v>
      </c>
      <c r="BC24" s="3665">
        <v>0</v>
      </c>
      <c r="BD24" s="3665">
        <v>0</v>
      </c>
      <c r="BE24" s="3665">
        <v>0</v>
      </c>
      <c r="BF24" s="3665">
        <v>0</v>
      </c>
      <c r="BG24" s="3665">
        <v>0</v>
      </c>
      <c r="BH24" s="3665">
        <v>0</v>
      </c>
      <c r="BI24" s="3665">
        <v>0</v>
      </c>
      <c r="BJ24" s="3665">
        <v>0</v>
      </c>
      <c r="BK24" s="3665">
        <v>0</v>
      </c>
      <c r="BL24" s="3665">
        <v>0</v>
      </c>
      <c r="BM24" s="3665">
        <v>0</v>
      </c>
      <c r="BN24" s="3665">
        <v>0</v>
      </c>
      <c r="BO24" s="3665">
        <v>0</v>
      </c>
      <c r="BP24" s="3665">
        <v>0</v>
      </c>
      <c r="BQ24" s="3665">
        <v>0</v>
      </c>
      <c r="BR24" s="3665">
        <v>0</v>
      </c>
      <c r="BS24" s="3665">
        <v>0</v>
      </c>
      <c r="BT24" s="3665">
        <v>0</v>
      </c>
      <c r="BU24" s="3665">
        <v>0</v>
      </c>
      <c r="BV24" s="3665">
        <v>0</v>
      </c>
      <c r="BW24" s="3665">
        <v>0</v>
      </c>
      <c r="BX24" s="3665">
        <v>0</v>
      </c>
      <c r="BY24" s="3665">
        <v>0</v>
      </c>
      <c r="BZ24" s="3665">
        <v>0</v>
      </c>
      <c r="CA24" s="3665">
        <v>0</v>
      </c>
      <c r="CB24" s="3665">
        <v>0</v>
      </c>
      <c r="CC24" s="3665">
        <v>0</v>
      </c>
      <c r="CD24" s="3665">
        <v>0</v>
      </c>
      <c r="CE24" s="3665">
        <v>0</v>
      </c>
      <c r="CF24" s="3665"/>
      <c r="CG24" s="3665"/>
    </row>
    <row r="25" spans="1:85" ht="15" customHeight="1">
      <c r="A25" s="20"/>
      <c r="D25" s="152">
        <v>2002</v>
      </c>
      <c r="E25" s="152" t="s">
        <v>5956</v>
      </c>
      <c r="F25" s="3665">
        <v>1520896</v>
      </c>
      <c r="G25" s="3665">
        <v>0</v>
      </c>
      <c r="H25" s="3665">
        <v>1520896</v>
      </c>
      <c r="I25" s="3665">
        <v>0</v>
      </c>
      <c r="J25" s="3665">
        <v>0</v>
      </c>
      <c r="K25" s="3665">
        <v>0</v>
      </c>
      <c r="L25" s="3665">
        <v>0</v>
      </c>
      <c r="M25" s="3665">
        <v>0</v>
      </c>
      <c r="N25" s="3665">
        <v>0</v>
      </c>
      <c r="O25" s="3665">
        <v>6000000</v>
      </c>
      <c r="P25" s="3665">
        <v>0</v>
      </c>
      <c r="Q25" s="3665">
        <v>6000000</v>
      </c>
      <c r="R25" s="3665">
        <v>3298000.4200000004</v>
      </c>
      <c r="S25" s="3665">
        <v>0</v>
      </c>
      <c r="T25" s="3665">
        <v>3298000.4200000004</v>
      </c>
      <c r="U25" s="3665">
        <v>0</v>
      </c>
      <c r="V25" s="3665">
        <v>0</v>
      </c>
      <c r="W25" s="3665">
        <v>0</v>
      </c>
      <c r="X25" s="3665">
        <v>0</v>
      </c>
      <c r="Y25" s="3665">
        <v>0</v>
      </c>
      <c r="Z25" s="3665">
        <v>0</v>
      </c>
      <c r="AA25" s="3665">
        <v>0</v>
      </c>
      <c r="AB25" s="3665">
        <v>0</v>
      </c>
      <c r="AC25" s="3665">
        <v>0</v>
      </c>
      <c r="AD25" s="3665">
        <v>0</v>
      </c>
      <c r="AE25" s="3665">
        <v>0</v>
      </c>
      <c r="AF25" s="3665">
        <v>0</v>
      </c>
      <c r="AG25" s="3665">
        <v>0</v>
      </c>
      <c r="AH25" s="3665">
        <v>0</v>
      </c>
      <c r="AI25" s="3665">
        <v>0</v>
      </c>
      <c r="AJ25" s="3665">
        <v>0</v>
      </c>
      <c r="AK25" s="3665">
        <v>0</v>
      </c>
      <c r="AL25" s="3665">
        <v>0</v>
      </c>
      <c r="AM25" s="3665">
        <v>0</v>
      </c>
      <c r="AN25" s="3665">
        <v>0</v>
      </c>
      <c r="AO25" s="3665">
        <v>0</v>
      </c>
      <c r="AP25" s="3665">
        <v>0</v>
      </c>
      <c r="AQ25" s="3665">
        <v>0</v>
      </c>
      <c r="AR25" s="3665">
        <v>0</v>
      </c>
      <c r="AS25" s="3665">
        <v>0</v>
      </c>
      <c r="AT25" s="3665">
        <v>0</v>
      </c>
      <c r="AU25" s="3665">
        <v>0</v>
      </c>
      <c r="AV25" s="3665">
        <v>0</v>
      </c>
      <c r="AW25" s="3665">
        <v>0</v>
      </c>
      <c r="AX25" s="3665">
        <v>0</v>
      </c>
      <c r="AY25" s="3665">
        <v>0</v>
      </c>
      <c r="AZ25" s="3665">
        <v>0</v>
      </c>
      <c r="BA25" s="3665">
        <v>0</v>
      </c>
      <c r="BB25" s="3665">
        <v>0</v>
      </c>
      <c r="BC25" s="3665">
        <v>0</v>
      </c>
      <c r="BD25" s="3665">
        <v>0</v>
      </c>
      <c r="BE25" s="3665">
        <v>0</v>
      </c>
      <c r="BF25" s="3665">
        <v>0</v>
      </c>
      <c r="BG25" s="3665">
        <v>0</v>
      </c>
      <c r="BH25" s="3665">
        <v>0</v>
      </c>
      <c r="BI25" s="3665">
        <v>0</v>
      </c>
      <c r="BJ25" s="3665">
        <v>0</v>
      </c>
      <c r="BK25" s="3665">
        <v>0</v>
      </c>
      <c r="BL25" s="3665">
        <v>0</v>
      </c>
      <c r="BM25" s="3665">
        <v>0</v>
      </c>
      <c r="BN25" s="3665">
        <v>0</v>
      </c>
      <c r="BO25" s="3665">
        <v>0</v>
      </c>
      <c r="BP25" s="3665">
        <v>0</v>
      </c>
      <c r="BQ25" s="3665">
        <v>0</v>
      </c>
      <c r="BR25" s="3665">
        <v>0</v>
      </c>
      <c r="BS25" s="3665">
        <v>0</v>
      </c>
      <c r="BT25" s="3665">
        <v>0</v>
      </c>
      <c r="BU25" s="3665">
        <v>0</v>
      </c>
      <c r="BV25" s="3665">
        <v>0</v>
      </c>
      <c r="BW25" s="3665">
        <v>0</v>
      </c>
      <c r="BX25" s="3665">
        <v>0</v>
      </c>
      <c r="BY25" s="3665">
        <v>0</v>
      </c>
      <c r="BZ25" s="3665">
        <v>0</v>
      </c>
      <c r="CA25" s="3665">
        <v>0</v>
      </c>
      <c r="CB25" s="3665">
        <v>0</v>
      </c>
      <c r="CC25" s="3665">
        <v>0</v>
      </c>
      <c r="CD25" s="3665">
        <v>0</v>
      </c>
      <c r="CE25" s="3665">
        <v>0</v>
      </c>
      <c r="CF25" s="3665"/>
      <c r="CG25" s="3665"/>
    </row>
    <row r="26" spans="1:85" ht="15" customHeight="1">
      <c r="A26" s="20"/>
      <c r="D26" s="20">
        <v>2003</v>
      </c>
      <c r="E26" s="20" t="s">
        <v>5956</v>
      </c>
      <c r="F26" s="3665">
        <v>4582231.0466407957</v>
      </c>
      <c r="G26" s="3665">
        <v>0</v>
      </c>
      <c r="H26" s="3665">
        <v>4582231.0466407957</v>
      </c>
      <c r="I26" s="3665">
        <v>0</v>
      </c>
      <c r="J26" s="3665">
        <v>0</v>
      </c>
      <c r="K26" s="3665">
        <v>0</v>
      </c>
      <c r="L26" s="3665">
        <v>0</v>
      </c>
      <c r="M26" s="3665">
        <v>0</v>
      </c>
      <c r="N26" s="3665">
        <v>0</v>
      </c>
      <c r="O26" s="3665">
        <v>8250000</v>
      </c>
      <c r="P26" s="3665">
        <v>0</v>
      </c>
      <c r="Q26" s="3665">
        <v>8250000</v>
      </c>
      <c r="R26" s="3665">
        <v>1750000</v>
      </c>
      <c r="S26" s="3665">
        <v>0</v>
      </c>
      <c r="T26" s="3665">
        <v>1750000</v>
      </c>
      <c r="U26" s="3665">
        <v>0</v>
      </c>
      <c r="V26" s="3665">
        <v>0</v>
      </c>
      <c r="W26" s="3665">
        <v>0</v>
      </c>
      <c r="X26" s="3665">
        <v>0</v>
      </c>
      <c r="Y26" s="3665">
        <v>0</v>
      </c>
      <c r="Z26" s="3665">
        <v>0</v>
      </c>
      <c r="AA26" s="3665">
        <v>0</v>
      </c>
      <c r="AB26" s="3665">
        <v>0</v>
      </c>
      <c r="AC26" s="3665">
        <v>0</v>
      </c>
      <c r="AD26" s="3665">
        <v>0</v>
      </c>
      <c r="AE26" s="3665">
        <v>0</v>
      </c>
      <c r="AF26" s="3665">
        <v>0</v>
      </c>
      <c r="AG26" s="3665">
        <v>0</v>
      </c>
      <c r="AH26" s="3665">
        <v>0</v>
      </c>
      <c r="AI26" s="3665">
        <v>0</v>
      </c>
      <c r="AJ26" s="3665">
        <v>0</v>
      </c>
      <c r="AK26" s="3665">
        <v>0</v>
      </c>
      <c r="AL26" s="3665">
        <v>0</v>
      </c>
      <c r="AM26" s="3665">
        <v>0</v>
      </c>
      <c r="AN26" s="3665">
        <v>0</v>
      </c>
      <c r="AO26" s="3665">
        <v>0</v>
      </c>
      <c r="AP26" s="3665">
        <v>0</v>
      </c>
      <c r="AQ26" s="3665">
        <v>0</v>
      </c>
      <c r="AR26" s="3665">
        <v>0</v>
      </c>
      <c r="AS26" s="3665">
        <v>0</v>
      </c>
      <c r="AT26" s="3665">
        <v>0</v>
      </c>
      <c r="AU26" s="3665">
        <v>0</v>
      </c>
      <c r="AV26" s="3665">
        <v>0</v>
      </c>
      <c r="AW26" s="3665">
        <v>0</v>
      </c>
      <c r="AX26" s="3665">
        <v>0</v>
      </c>
      <c r="AY26" s="3665">
        <v>0</v>
      </c>
      <c r="AZ26" s="3665">
        <v>0</v>
      </c>
      <c r="BA26" s="3665">
        <v>0</v>
      </c>
      <c r="BB26" s="3665">
        <v>0</v>
      </c>
      <c r="BC26" s="3665">
        <v>0</v>
      </c>
      <c r="BD26" s="3665">
        <v>0</v>
      </c>
      <c r="BE26" s="3665">
        <v>0</v>
      </c>
      <c r="BF26" s="3665">
        <v>0</v>
      </c>
      <c r="BG26" s="3665">
        <v>0</v>
      </c>
      <c r="BH26" s="3665">
        <v>0</v>
      </c>
      <c r="BI26" s="3665">
        <v>0</v>
      </c>
      <c r="BJ26" s="3665">
        <v>0</v>
      </c>
      <c r="BK26" s="3665">
        <v>0</v>
      </c>
      <c r="BL26" s="3665">
        <v>0</v>
      </c>
      <c r="BM26" s="3665">
        <v>0</v>
      </c>
      <c r="BN26" s="3665">
        <v>0</v>
      </c>
      <c r="BO26" s="3665">
        <v>0</v>
      </c>
      <c r="BP26" s="3665">
        <v>0</v>
      </c>
      <c r="BQ26" s="3665">
        <v>0</v>
      </c>
      <c r="BR26" s="3665">
        <v>0</v>
      </c>
      <c r="BS26" s="3665">
        <v>0</v>
      </c>
      <c r="BT26" s="3665">
        <v>0</v>
      </c>
      <c r="BU26" s="3665">
        <v>0</v>
      </c>
      <c r="BV26" s="3665">
        <v>0</v>
      </c>
      <c r="BW26" s="3665">
        <v>0</v>
      </c>
      <c r="BX26" s="3665">
        <v>0</v>
      </c>
      <c r="BY26" s="3665">
        <v>0</v>
      </c>
      <c r="BZ26" s="3665">
        <v>0</v>
      </c>
      <c r="CA26" s="3665">
        <v>0</v>
      </c>
      <c r="CB26" s="3665">
        <v>0</v>
      </c>
      <c r="CC26" s="3665">
        <v>0</v>
      </c>
      <c r="CD26" s="3665">
        <v>0</v>
      </c>
      <c r="CE26" s="3665">
        <v>0</v>
      </c>
      <c r="CF26" s="3665"/>
      <c r="CG26" s="3665"/>
    </row>
    <row r="27" spans="1:85" ht="15" customHeight="1">
      <c r="A27" s="20"/>
      <c r="B27" s="36"/>
      <c r="D27" s="20">
        <v>2004</v>
      </c>
      <c r="E27" s="20" t="s">
        <v>5956</v>
      </c>
      <c r="F27" s="3665">
        <v>125598.72</v>
      </c>
      <c r="G27" s="3665">
        <v>0</v>
      </c>
      <c r="H27" s="3665">
        <v>125598.72</v>
      </c>
      <c r="I27" s="3665">
        <v>0</v>
      </c>
      <c r="J27" s="3665">
        <v>0</v>
      </c>
      <c r="K27" s="3665">
        <v>0</v>
      </c>
      <c r="L27" s="3665">
        <v>3307230</v>
      </c>
      <c r="M27" s="3665">
        <v>0</v>
      </c>
      <c r="N27" s="3665">
        <v>3307230</v>
      </c>
      <c r="O27" s="3665">
        <v>3000000</v>
      </c>
      <c r="P27" s="3665">
        <v>0</v>
      </c>
      <c r="Q27" s="3665">
        <v>3000000</v>
      </c>
      <c r="R27" s="3665">
        <v>4934138.18</v>
      </c>
      <c r="S27" s="3665">
        <v>0</v>
      </c>
      <c r="T27" s="3665">
        <v>4934138.18</v>
      </c>
      <c r="U27" s="3665">
        <v>0</v>
      </c>
      <c r="V27" s="3665">
        <v>0</v>
      </c>
      <c r="W27" s="3665">
        <v>0</v>
      </c>
      <c r="X27" s="3665">
        <v>0</v>
      </c>
      <c r="Y27" s="3665">
        <v>0</v>
      </c>
      <c r="Z27" s="3665">
        <v>0</v>
      </c>
      <c r="AA27" s="3665">
        <v>0</v>
      </c>
      <c r="AB27" s="3665">
        <v>0</v>
      </c>
      <c r="AC27" s="3665">
        <v>0</v>
      </c>
      <c r="AD27" s="3665">
        <v>0</v>
      </c>
      <c r="AE27" s="3665">
        <v>0</v>
      </c>
      <c r="AF27" s="3665">
        <v>0</v>
      </c>
      <c r="AG27" s="3665">
        <v>0</v>
      </c>
      <c r="AH27" s="3665">
        <v>0</v>
      </c>
      <c r="AI27" s="3665">
        <v>0</v>
      </c>
      <c r="AJ27" s="3665">
        <v>0</v>
      </c>
      <c r="AK27" s="3665">
        <v>0</v>
      </c>
      <c r="AL27" s="3665">
        <v>0</v>
      </c>
      <c r="AM27" s="3665">
        <v>0</v>
      </c>
      <c r="AN27" s="3665">
        <v>0</v>
      </c>
      <c r="AO27" s="3665">
        <v>0</v>
      </c>
      <c r="AP27" s="3665">
        <v>0</v>
      </c>
      <c r="AQ27" s="3665">
        <v>0</v>
      </c>
      <c r="AR27" s="3665">
        <v>0</v>
      </c>
      <c r="AS27" s="3665">
        <v>0</v>
      </c>
      <c r="AT27" s="3665">
        <v>0</v>
      </c>
      <c r="AU27" s="3665">
        <v>0</v>
      </c>
      <c r="AV27" s="3665">
        <v>0</v>
      </c>
      <c r="AW27" s="3665">
        <v>0</v>
      </c>
      <c r="AX27" s="3665">
        <v>0</v>
      </c>
      <c r="AY27" s="3665">
        <v>0</v>
      </c>
      <c r="AZ27" s="3665">
        <v>0</v>
      </c>
      <c r="BA27" s="3665">
        <v>0</v>
      </c>
      <c r="BB27" s="3665">
        <v>0</v>
      </c>
      <c r="BC27" s="3665">
        <v>0</v>
      </c>
      <c r="BD27" s="3665">
        <v>0</v>
      </c>
      <c r="BE27" s="3665">
        <v>0</v>
      </c>
      <c r="BF27" s="3665">
        <v>0</v>
      </c>
      <c r="BG27" s="3665">
        <v>0</v>
      </c>
      <c r="BH27" s="3665">
        <v>0</v>
      </c>
      <c r="BI27" s="3665">
        <v>0</v>
      </c>
      <c r="BJ27" s="3665">
        <v>0</v>
      </c>
      <c r="BK27" s="3665">
        <v>0</v>
      </c>
      <c r="BL27" s="3665">
        <v>0</v>
      </c>
      <c r="BM27" s="3665">
        <v>0</v>
      </c>
      <c r="BN27" s="3665">
        <v>0</v>
      </c>
      <c r="BO27" s="3665">
        <v>0</v>
      </c>
      <c r="BP27" s="3665">
        <v>0</v>
      </c>
      <c r="BQ27" s="3665">
        <v>0</v>
      </c>
      <c r="BR27" s="3665">
        <v>0</v>
      </c>
      <c r="BS27" s="3665">
        <v>0</v>
      </c>
      <c r="BT27" s="3665">
        <v>0</v>
      </c>
      <c r="BU27" s="3665">
        <v>0</v>
      </c>
      <c r="BV27" s="3665">
        <v>0</v>
      </c>
      <c r="BW27" s="3665">
        <v>0</v>
      </c>
      <c r="BX27" s="3665">
        <v>0</v>
      </c>
      <c r="BY27" s="3665">
        <v>0</v>
      </c>
      <c r="BZ27" s="3665">
        <v>0</v>
      </c>
      <c r="CA27" s="3665">
        <v>0</v>
      </c>
      <c r="CB27" s="3665">
        <v>0</v>
      </c>
      <c r="CC27" s="3665">
        <v>0</v>
      </c>
      <c r="CD27" s="3665">
        <v>0</v>
      </c>
      <c r="CE27" s="3665">
        <v>0</v>
      </c>
      <c r="CF27" s="3665"/>
      <c r="CG27" s="3665"/>
    </row>
    <row r="28" spans="1:85" ht="15" customHeight="1">
      <c r="A28" s="20"/>
      <c r="D28" s="20">
        <v>2005</v>
      </c>
      <c r="E28" s="20" t="s">
        <v>5956</v>
      </c>
      <c r="F28" s="3665">
        <v>3244565.6100000003</v>
      </c>
      <c r="G28" s="3665">
        <v>0</v>
      </c>
      <c r="H28" s="3665">
        <v>3244565.6100000003</v>
      </c>
      <c r="I28" s="3665">
        <v>0</v>
      </c>
      <c r="J28" s="3665">
        <v>0</v>
      </c>
      <c r="K28" s="3665">
        <v>0</v>
      </c>
      <c r="L28" s="3665">
        <v>6791040</v>
      </c>
      <c r="M28" s="3665">
        <v>0</v>
      </c>
      <c r="N28" s="3665">
        <v>6791040</v>
      </c>
      <c r="O28" s="3665">
        <v>6470655</v>
      </c>
      <c r="P28" s="3665">
        <v>0</v>
      </c>
      <c r="Q28" s="3665">
        <v>6470655</v>
      </c>
      <c r="R28" s="3665">
        <v>12299600</v>
      </c>
      <c r="S28" s="3665">
        <v>0</v>
      </c>
      <c r="T28" s="3665">
        <v>12299600</v>
      </c>
      <c r="U28" s="3665">
        <v>0</v>
      </c>
      <c r="V28" s="3665">
        <v>0</v>
      </c>
      <c r="W28" s="3665">
        <v>0</v>
      </c>
      <c r="X28" s="3665">
        <v>0</v>
      </c>
      <c r="Y28" s="3665">
        <v>0</v>
      </c>
      <c r="Z28" s="3665">
        <v>0</v>
      </c>
      <c r="AA28" s="3665">
        <v>0</v>
      </c>
      <c r="AB28" s="3665">
        <v>0</v>
      </c>
      <c r="AC28" s="3665">
        <v>0</v>
      </c>
      <c r="AD28" s="3665">
        <v>0</v>
      </c>
      <c r="AE28" s="3665">
        <v>0</v>
      </c>
      <c r="AF28" s="3665">
        <v>0</v>
      </c>
      <c r="AG28" s="3665">
        <v>0</v>
      </c>
      <c r="AH28" s="3665">
        <v>0</v>
      </c>
      <c r="AI28" s="3665">
        <v>0</v>
      </c>
      <c r="AJ28" s="3665">
        <v>0</v>
      </c>
      <c r="AK28" s="3665">
        <v>0</v>
      </c>
      <c r="AL28" s="3665">
        <v>0</v>
      </c>
      <c r="AM28" s="3665">
        <v>0</v>
      </c>
      <c r="AN28" s="3665">
        <v>0</v>
      </c>
      <c r="AO28" s="3665">
        <v>0</v>
      </c>
      <c r="AP28" s="3665">
        <v>0</v>
      </c>
      <c r="AQ28" s="3665">
        <v>0</v>
      </c>
      <c r="AR28" s="3665">
        <v>0</v>
      </c>
      <c r="AS28" s="3665">
        <v>0</v>
      </c>
      <c r="AT28" s="3665">
        <v>0</v>
      </c>
      <c r="AU28" s="3665">
        <v>0</v>
      </c>
      <c r="AV28" s="3665">
        <v>0</v>
      </c>
      <c r="AW28" s="3665">
        <v>0</v>
      </c>
      <c r="AX28" s="3665">
        <v>0</v>
      </c>
      <c r="AY28" s="3665">
        <v>0</v>
      </c>
      <c r="AZ28" s="3665">
        <v>0</v>
      </c>
      <c r="BA28" s="3665">
        <v>0</v>
      </c>
      <c r="BB28" s="3665">
        <v>0</v>
      </c>
      <c r="BC28" s="3665">
        <v>0</v>
      </c>
      <c r="BD28" s="3665">
        <v>0</v>
      </c>
      <c r="BE28" s="3665">
        <v>0</v>
      </c>
      <c r="BF28" s="3665">
        <v>0</v>
      </c>
      <c r="BG28" s="3665">
        <v>0</v>
      </c>
      <c r="BH28" s="3665">
        <v>0</v>
      </c>
      <c r="BI28" s="3665">
        <v>0</v>
      </c>
      <c r="BJ28" s="3665">
        <v>0</v>
      </c>
      <c r="BK28" s="3665">
        <v>0</v>
      </c>
      <c r="BL28" s="3665">
        <v>0</v>
      </c>
      <c r="BM28" s="3665">
        <v>0</v>
      </c>
      <c r="BN28" s="3665">
        <v>0</v>
      </c>
      <c r="BO28" s="3665">
        <v>0</v>
      </c>
      <c r="BP28" s="3665">
        <v>0</v>
      </c>
      <c r="BQ28" s="3665">
        <v>0</v>
      </c>
      <c r="BR28" s="3665">
        <v>0</v>
      </c>
      <c r="BS28" s="3665">
        <v>0</v>
      </c>
      <c r="BT28" s="3665">
        <v>0</v>
      </c>
      <c r="BU28" s="3665">
        <v>0</v>
      </c>
      <c r="BV28" s="3665">
        <v>0</v>
      </c>
      <c r="BW28" s="3665">
        <v>0</v>
      </c>
      <c r="BX28" s="3665">
        <v>0</v>
      </c>
      <c r="BY28" s="3665">
        <v>0</v>
      </c>
      <c r="BZ28" s="3665">
        <v>0</v>
      </c>
      <c r="CA28" s="3665">
        <v>0</v>
      </c>
      <c r="CB28" s="3665">
        <v>0</v>
      </c>
      <c r="CC28" s="3665">
        <v>0</v>
      </c>
      <c r="CD28" s="3665">
        <v>0</v>
      </c>
      <c r="CE28" s="3665">
        <v>0</v>
      </c>
      <c r="CF28" s="3665"/>
      <c r="CG28" s="3665"/>
    </row>
    <row r="29" spans="1:85" ht="15" customHeight="1">
      <c r="A29" s="20"/>
      <c r="D29" s="20">
        <v>2006</v>
      </c>
      <c r="E29" s="20" t="s">
        <v>5956</v>
      </c>
      <c r="F29" s="3665">
        <v>0</v>
      </c>
      <c r="G29" s="3665">
        <v>0</v>
      </c>
      <c r="H29" s="3665">
        <v>0</v>
      </c>
      <c r="I29" s="3665">
        <v>0</v>
      </c>
      <c r="J29" s="3665">
        <v>0</v>
      </c>
      <c r="K29" s="3665">
        <v>0</v>
      </c>
      <c r="L29" s="3665">
        <v>5095928</v>
      </c>
      <c r="M29" s="3665">
        <v>0</v>
      </c>
      <c r="N29" s="3665">
        <v>5095928</v>
      </c>
      <c r="O29" s="3665">
        <v>3356939</v>
      </c>
      <c r="P29" s="3665">
        <v>0</v>
      </c>
      <c r="Q29" s="3665">
        <v>3356939</v>
      </c>
      <c r="R29" s="3665">
        <v>1900500</v>
      </c>
      <c r="S29" s="3665">
        <v>0</v>
      </c>
      <c r="T29" s="3665">
        <v>1900500</v>
      </c>
      <c r="U29" s="3665">
        <v>0</v>
      </c>
      <c r="V29" s="3665">
        <v>0</v>
      </c>
      <c r="W29" s="3665">
        <v>0</v>
      </c>
      <c r="X29" s="3665">
        <v>0</v>
      </c>
      <c r="Y29" s="3665">
        <v>0</v>
      </c>
      <c r="Z29" s="3665">
        <v>0</v>
      </c>
      <c r="AA29" s="3665">
        <v>0</v>
      </c>
      <c r="AB29" s="3665">
        <v>0</v>
      </c>
      <c r="AC29" s="3665">
        <v>0</v>
      </c>
      <c r="AD29" s="3665">
        <v>0</v>
      </c>
      <c r="AE29" s="3665">
        <v>0</v>
      </c>
      <c r="AF29" s="3665">
        <v>0</v>
      </c>
      <c r="AG29" s="3665">
        <v>0</v>
      </c>
      <c r="AH29" s="3665">
        <v>0</v>
      </c>
      <c r="AI29" s="3665">
        <v>0</v>
      </c>
      <c r="AJ29" s="3665">
        <v>0</v>
      </c>
      <c r="AK29" s="3665">
        <v>0</v>
      </c>
      <c r="AL29" s="3665">
        <v>0</v>
      </c>
      <c r="AM29" s="3665">
        <v>0</v>
      </c>
      <c r="AN29" s="3665">
        <v>0</v>
      </c>
      <c r="AO29" s="3665">
        <v>0</v>
      </c>
      <c r="AP29" s="3665">
        <v>0</v>
      </c>
      <c r="AQ29" s="3665">
        <v>0</v>
      </c>
      <c r="AR29" s="3665">
        <v>0</v>
      </c>
      <c r="AS29" s="3665">
        <v>0</v>
      </c>
      <c r="AT29" s="3665">
        <v>0</v>
      </c>
      <c r="AU29" s="3665">
        <v>0</v>
      </c>
      <c r="AV29" s="3665">
        <v>0</v>
      </c>
      <c r="AW29" s="3665">
        <v>0</v>
      </c>
      <c r="AX29" s="3665">
        <v>0</v>
      </c>
      <c r="AY29" s="3665">
        <v>0</v>
      </c>
      <c r="AZ29" s="3665">
        <v>0</v>
      </c>
      <c r="BA29" s="3665">
        <v>0</v>
      </c>
      <c r="BB29" s="3665">
        <v>0</v>
      </c>
      <c r="BC29" s="3665">
        <v>0</v>
      </c>
      <c r="BD29" s="3665">
        <v>0</v>
      </c>
      <c r="BE29" s="3665">
        <v>0</v>
      </c>
      <c r="BF29" s="3665">
        <v>0</v>
      </c>
      <c r="BG29" s="3665">
        <v>0</v>
      </c>
      <c r="BH29" s="3665">
        <v>0</v>
      </c>
      <c r="BI29" s="3665">
        <v>0</v>
      </c>
      <c r="BJ29" s="3665">
        <v>0</v>
      </c>
      <c r="BK29" s="3665">
        <v>0</v>
      </c>
      <c r="BL29" s="3665">
        <v>0</v>
      </c>
      <c r="BM29" s="3665">
        <v>0</v>
      </c>
      <c r="BN29" s="3665">
        <v>0</v>
      </c>
      <c r="BO29" s="3665">
        <v>0</v>
      </c>
      <c r="BP29" s="3665">
        <v>0</v>
      </c>
      <c r="BQ29" s="3665">
        <v>0</v>
      </c>
      <c r="BR29" s="3665">
        <v>0</v>
      </c>
      <c r="BS29" s="3665">
        <v>0</v>
      </c>
      <c r="BT29" s="3665">
        <v>0</v>
      </c>
      <c r="BU29" s="3665">
        <v>0</v>
      </c>
      <c r="BV29" s="3665">
        <v>0</v>
      </c>
      <c r="BW29" s="3665">
        <v>0</v>
      </c>
      <c r="BX29" s="3665">
        <v>0</v>
      </c>
      <c r="BY29" s="3665">
        <v>0</v>
      </c>
      <c r="BZ29" s="3665">
        <v>0</v>
      </c>
      <c r="CA29" s="3665">
        <v>0</v>
      </c>
      <c r="CB29" s="3665">
        <v>0</v>
      </c>
      <c r="CC29" s="3665">
        <v>0</v>
      </c>
      <c r="CD29" s="3665">
        <v>0</v>
      </c>
      <c r="CE29" s="3665">
        <v>0</v>
      </c>
      <c r="CF29" s="3665"/>
      <c r="CG29" s="3665"/>
    </row>
    <row r="30" spans="1:85" ht="15" customHeight="1">
      <c r="A30" s="20"/>
      <c r="D30" s="20">
        <v>2007</v>
      </c>
      <c r="E30" s="20" t="s">
        <v>5956</v>
      </c>
      <c r="F30" s="3665">
        <v>0</v>
      </c>
      <c r="G30" s="3665">
        <v>0</v>
      </c>
      <c r="H30" s="3665">
        <v>0</v>
      </c>
      <c r="I30" s="3665">
        <v>0</v>
      </c>
      <c r="J30" s="3665">
        <v>0</v>
      </c>
      <c r="K30" s="3665">
        <v>0</v>
      </c>
      <c r="L30" s="3665">
        <v>1000000</v>
      </c>
      <c r="M30" s="3665">
        <v>16588830</v>
      </c>
      <c r="N30" s="3665">
        <v>17588830</v>
      </c>
      <c r="O30" s="3665">
        <v>-774637.25000000012</v>
      </c>
      <c r="P30" s="3665">
        <v>0</v>
      </c>
      <c r="Q30" s="3665">
        <v>-774637.25000000012</v>
      </c>
      <c r="R30" s="3665">
        <v>1935500</v>
      </c>
      <c r="S30" s="3665">
        <v>0</v>
      </c>
      <c r="T30" s="3665">
        <v>1935500</v>
      </c>
      <c r="U30" s="3665">
        <v>0</v>
      </c>
      <c r="V30" s="3665">
        <v>0</v>
      </c>
      <c r="W30" s="3665">
        <v>0</v>
      </c>
      <c r="X30" s="3665">
        <v>0</v>
      </c>
      <c r="Y30" s="3665">
        <v>0</v>
      </c>
      <c r="Z30" s="3665">
        <v>0</v>
      </c>
      <c r="AA30" s="3665">
        <v>0</v>
      </c>
      <c r="AB30" s="3665">
        <v>0</v>
      </c>
      <c r="AC30" s="3665">
        <v>0</v>
      </c>
      <c r="AD30" s="3665">
        <v>0</v>
      </c>
      <c r="AE30" s="3665">
        <v>0</v>
      </c>
      <c r="AF30" s="3665">
        <v>0</v>
      </c>
      <c r="AG30" s="3665">
        <v>0</v>
      </c>
      <c r="AH30" s="3665">
        <v>0</v>
      </c>
      <c r="AI30" s="3665">
        <v>0</v>
      </c>
      <c r="AJ30" s="3665">
        <v>0</v>
      </c>
      <c r="AK30" s="3665">
        <v>0</v>
      </c>
      <c r="AL30" s="3665">
        <v>0</v>
      </c>
      <c r="AM30" s="3665">
        <v>0</v>
      </c>
      <c r="AN30" s="3665">
        <v>0</v>
      </c>
      <c r="AO30" s="3665">
        <v>0</v>
      </c>
      <c r="AP30" s="3665">
        <v>0</v>
      </c>
      <c r="AQ30" s="3665">
        <v>0</v>
      </c>
      <c r="AR30" s="3665">
        <v>0</v>
      </c>
      <c r="AS30" s="3665">
        <v>0</v>
      </c>
      <c r="AT30" s="3665">
        <v>0</v>
      </c>
      <c r="AU30" s="3665">
        <v>0</v>
      </c>
      <c r="AV30" s="3665">
        <v>0</v>
      </c>
      <c r="AW30" s="3665">
        <v>0</v>
      </c>
      <c r="AX30" s="3665">
        <v>0</v>
      </c>
      <c r="AY30" s="3665">
        <v>0</v>
      </c>
      <c r="AZ30" s="3665">
        <v>0</v>
      </c>
      <c r="BA30" s="3665">
        <v>0</v>
      </c>
      <c r="BB30" s="3665">
        <v>0</v>
      </c>
      <c r="BC30" s="3665">
        <v>0</v>
      </c>
      <c r="BD30" s="3665">
        <v>0</v>
      </c>
      <c r="BE30" s="3665">
        <v>0</v>
      </c>
      <c r="BF30" s="3665">
        <v>0</v>
      </c>
      <c r="BG30" s="3665">
        <v>0</v>
      </c>
      <c r="BH30" s="3665">
        <v>0</v>
      </c>
      <c r="BI30" s="3665">
        <v>0</v>
      </c>
      <c r="BJ30" s="3665">
        <v>0</v>
      </c>
      <c r="BK30" s="3665">
        <v>0</v>
      </c>
      <c r="BL30" s="3665">
        <v>0</v>
      </c>
      <c r="BM30" s="3665">
        <v>0</v>
      </c>
      <c r="BN30" s="3665">
        <v>0</v>
      </c>
      <c r="BO30" s="3665">
        <v>0</v>
      </c>
      <c r="BP30" s="3665">
        <v>0</v>
      </c>
      <c r="BQ30" s="3665">
        <v>0</v>
      </c>
      <c r="BR30" s="3665">
        <v>0</v>
      </c>
      <c r="BS30" s="3665">
        <v>0</v>
      </c>
      <c r="BT30" s="3665">
        <v>0</v>
      </c>
      <c r="BU30" s="3665">
        <v>0</v>
      </c>
      <c r="BV30" s="3665">
        <v>0</v>
      </c>
      <c r="BW30" s="3665">
        <v>0</v>
      </c>
      <c r="BX30" s="3665">
        <v>0</v>
      </c>
      <c r="BY30" s="3665">
        <v>0</v>
      </c>
      <c r="BZ30" s="3665">
        <v>0</v>
      </c>
      <c r="CA30" s="3665">
        <v>0</v>
      </c>
      <c r="CB30" s="3665">
        <v>0</v>
      </c>
      <c r="CC30" s="3665">
        <v>0</v>
      </c>
      <c r="CD30" s="3665">
        <v>0</v>
      </c>
      <c r="CE30" s="3665">
        <v>0</v>
      </c>
      <c r="CF30" s="3665"/>
      <c r="CG30" s="3665"/>
    </row>
    <row r="31" spans="1:85" ht="15" customHeight="1">
      <c r="A31" s="20"/>
      <c r="D31" s="20">
        <v>2008</v>
      </c>
      <c r="E31" s="20" t="s">
        <v>5956</v>
      </c>
      <c r="F31" s="3665">
        <v>0</v>
      </c>
      <c r="G31" s="3665">
        <v>0</v>
      </c>
      <c r="H31" s="3665">
        <v>0</v>
      </c>
      <c r="I31" s="3665">
        <v>0</v>
      </c>
      <c r="J31" s="3665">
        <v>0</v>
      </c>
      <c r="K31" s="3665">
        <v>0</v>
      </c>
      <c r="L31" s="3665">
        <v>0</v>
      </c>
      <c r="M31" s="3665">
        <v>14365000</v>
      </c>
      <c r="N31" s="3665">
        <v>14365000</v>
      </c>
      <c r="O31" s="3665">
        <v>445044.20499999984</v>
      </c>
      <c r="P31" s="3665">
        <v>0</v>
      </c>
      <c r="Q31" s="3665">
        <v>445044.20499999984</v>
      </c>
      <c r="R31" s="3665">
        <v>2019499.9999999998</v>
      </c>
      <c r="S31" s="3665">
        <v>0</v>
      </c>
      <c r="T31" s="3665">
        <v>2019499.9999999998</v>
      </c>
      <c r="U31" s="3665">
        <v>0</v>
      </c>
      <c r="V31" s="3665">
        <v>0</v>
      </c>
      <c r="W31" s="3665">
        <v>0</v>
      </c>
      <c r="X31" s="3665">
        <v>0</v>
      </c>
      <c r="Y31" s="3665">
        <v>0</v>
      </c>
      <c r="Z31" s="3665">
        <v>0</v>
      </c>
      <c r="AA31" s="3665">
        <v>0</v>
      </c>
      <c r="AB31" s="3665">
        <v>0</v>
      </c>
      <c r="AC31" s="3665">
        <v>0</v>
      </c>
      <c r="AD31" s="3665">
        <v>0</v>
      </c>
      <c r="AE31" s="3665">
        <v>0</v>
      </c>
      <c r="AF31" s="3665">
        <v>0</v>
      </c>
      <c r="AG31" s="3665">
        <v>0</v>
      </c>
      <c r="AH31" s="3665">
        <v>0</v>
      </c>
      <c r="AI31" s="3665">
        <v>0</v>
      </c>
      <c r="AJ31" s="3665">
        <v>0</v>
      </c>
      <c r="AK31" s="3665">
        <v>0</v>
      </c>
      <c r="AL31" s="3665">
        <v>0</v>
      </c>
      <c r="AM31" s="3665">
        <v>0</v>
      </c>
      <c r="AN31" s="3665">
        <v>0</v>
      </c>
      <c r="AO31" s="3665">
        <v>0</v>
      </c>
      <c r="AP31" s="3665">
        <v>0</v>
      </c>
      <c r="AQ31" s="3665">
        <v>0</v>
      </c>
      <c r="AR31" s="3665">
        <v>0</v>
      </c>
      <c r="AS31" s="3665">
        <v>0</v>
      </c>
      <c r="AT31" s="3665">
        <v>0</v>
      </c>
      <c r="AU31" s="3665">
        <v>0</v>
      </c>
      <c r="AV31" s="3665">
        <v>0</v>
      </c>
      <c r="AW31" s="3665">
        <v>0</v>
      </c>
      <c r="AX31" s="3665">
        <v>0</v>
      </c>
      <c r="AY31" s="3665">
        <v>0</v>
      </c>
      <c r="AZ31" s="3665">
        <v>0</v>
      </c>
      <c r="BA31" s="3665">
        <v>0</v>
      </c>
      <c r="BB31" s="3665">
        <v>0</v>
      </c>
      <c r="BC31" s="3665">
        <v>0</v>
      </c>
      <c r="BD31" s="3665">
        <v>0</v>
      </c>
      <c r="BE31" s="3665">
        <v>0</v>
      </c>
      <c r="BF31" s="3665">
        <v>0</v>
      </c>
      <c r="BG31" s="3665">
        <v>0</v>
      </c>
      <c r="BH31" s="3665">
        <v>0</v>
      </c>
      <c r="BI31" s="3665">
        <v>0</v>
      </c>
      <c r="BJ31" s="3665">
        <v>0</v>
      </c>
      <c r="BK31" s="3665">
        <v>0</v>
      </c>
      <c r="BL31" s="3665">
        <v>0</v>
      </c>
      <c r="BM31" s="3665">
        <v>0</v>
      </c>
      <c r="BN31" s="3665">
        <v>0</v>
      </c>
      <c r="BO31" s="3665">
        <v>0</v>
      </c>
      <c r="BP31" s="3665">
        <v>0</v>
      </c>
      <c r="BQ31" s="3665">
        <v>0</v>
      </c>
      <c r="BR31" s="3665">
        <v>0</v>
      </c>
      <c r="BS31" s="3665">
        <v>0</v>
      </c>
      <c r="BT31" s="3665">
        <v>0</v>
      </c>
      <c r="BU31" s="3665">
        <v>0</v>
      </c>
      <c r="BV31" s="3665">
        <v>0</v>
      </c>
      <c r="BW31" s="3665">
        <v>0</v>
      </c>
      <c r="BX31" s="3665">
        <v>0</v>
      </c>
      <c r="BY31" s="3665">
        <v>0</v>
      </c>
      <c r="BZ31" s="3665">
        <v>0</v>
      </c>
      <c r="CA31" s="3665">
        <v>0</v>
      </c>
      <c r="CB31" s="3665">
        <v>0</v>
      </c>
      <c r="CC31" s="3665">
        <v>0</v>
      </c>
      <c r="CD31" s="3665">
        <v>0</v>
      </c>
      <c r="CE31" s="3665">
        <v>0</v>
      </c>
      <c r="CF31" s="3665"/>
      <c r="CG31" s="3665"/>
    </row>
    <row r="32" spans="1:85" ht="15" customHeight="1">
      <c r="A32" s="20"/>
      <c r="D32" s="20">
        <v>2009</v>
      </c>
      <c r="E32" s="20" t="s">
        <v>5956</v>
      </c>
      <c r="F32" s="3665">
        <v>0</v>
      </c>
      <c r="G32" s="3665">
        <v>0</v>
      </c>
      <c r="H32" s="3665">
        <v>0</v>
      </c>
      <c r="I32" s="3665">
        <v>0</v>
      </c>
      <c r="J32" s="3665">
        <v>0</v>
      </c>
      <c r="K32" s="3665">
        <v>0</v>
      </c>
      <c r="L32" s="3665">
        <v>0</v>
      </c>
      <c r="M32" s="3665">
        <v>10500000</v>
      </c>
      <c r="N32" s="3665">
        <v>10500000</v>
      </c>
      <c r="O32" s="3665">
        <v>456170.31012499979</v>
      </c>
      <c r="P32" s="3665">
        <v>0</v>
      </c>
      <c r="Q32" s="3665">
        <v>456170.31012499979</v>
      </c>
      <c r="R32" s="3665">
        <v>2069987.4999999998</v>
      </c>
      <c r="S32" s="3665">
        <v>0</v>
      </c>
      <c r="T32" s="3665">
        <v>2069987.4999999998</v>
      </c>
      <c r="U32" s="3665">
        <v>0</v>
      </c>
      <c r="V32" s="3665">
        <v>0</v>
      </c>
      <c r="W32" s="3665">
        <v>0</v>
      </c>
      <c r="X32" s="3665">
        <v>0</v>
      </c>
      <c r="Y32" s="3665">
        <v>0</v>
      </c>
      <c r="Z32" s="3665">
        <v>0</v>
      </c>
      <c r="AA32" s="3665">
        <v>0</v>
      </c>
      <c r="AB32" s="3665">
        <v>0</v>
      </c>
      <c r="AC32" s="3665">
        <v>0</v>
      </c>
      <c r="AD32" s="3665">
        <v>0</v>
      </c>
      <c r="AE32" s="3665">
        <v>0</v>
      </c>
      <c r="AF32" s="3665">
        <v>0</v>
      </c>
      <c r="AG32" s="3665">
        <v>0</v>
      </c>
      <c r="AH32" s="3665">
        <v>0</v>
      </c>
      <c r="AI32" s="3665">
        <v>0</v>
      </c>
      <c r="AJ32" s="3665">
        <v>0</v>
      </c>
      <c r="AK32" s="3665">
        <v>0</v>
      </c>
      <c r="AL32" s="3665">
        <v>0</v>
      </c>
      <c r="AM32" s="3665">
        <v>0</v>
      </c>
      <c r="AN32" s="3665">
        <v>0</v>
      </c>
      <c r="AO32" s="3665">
        <v>0</v>
      </c>
      <c r="AP32" s="3665">
        <v>0</v>
      </c>
      <c r="AQ32" s="3665">
        <v>0</v>
      </c>
      <c r="AR32" s="3665">
        <v>0</v>
      </c>
      <c r="AS32" s="3665">
        <v>0</v>
      </c>
      <c r="AT32" s="3665">
        <v>0</v>
      </c>
      <c r="AU32" s="3665">
        <v>0</v>
      </c>
      <c r="AV32" s="3665">
        <v>0</v>
      </c>
      <c r="AW32" s="3665">
        <v>0</v>
      </c>
      <c r="AX32" s="3665">
        <v>0</v>
      </c>
      <c r="AY32" s="3665">
        <v>0</v>
      </c>
      <c r="AZ32" s="3665">
        <v>0</v>
      </c>
      <c r="BA32" s="3665">
        <v>0</v>
      </c>
      <c r="BB32" s="3665">
        <v>0</v>
      </c>
      <c r="BC32" s="3665">
        <v>0</v>
      </c>
      <c r="BD32" s="3665">
        <v>0</v>
      </c>
      <c r="BE32" s="3665">
        <v>0</v>
      </c>
      <c r="BF32" s="3665">
        <v>0</v>
      </c>
      <c r="BG32" s="3665">
        <v>0</v>
      </c>
      <c r="BH32" s="3665">
        <v>0</v>
      </c>
      <c r="BI32" s="3665">
        <v>0</v>
      </c>
      <c r="BJ32" s="3665">
        <v>0</v>
      </c>
      <c r="BK32" s="3665">
        <v>0</v>
      </c>
      <c r="BL32" s="3665">
        <v>0</v>
      </c>
      <c r="BM32" s="3665">
        <v>0</v>
      </c>
      <c r="BN32" s="3665">
        <v>0</v>
      </c>
      <c r="BO32" s="3665">
        <v>0</v>
      </c>
      <c r="BP32" s="3665">
        <v>0</v>
      </c>
      <c r="BQ32" s="3665">
        <v>0</v>
      </c>
      <c r="BR32" s="3665">
        <v>0</v>
      </c>
      <c r="BS32" s="3665">
        <v>0</v>
      </c>
      <c r="BT32" s="3665">
        <v>0</v>
      </c>
      <c r="BU32" s="3665">
        <v>0</v>
      </c>
      <c r="BV32" s="3665">
        <v>0</v>
      </c>
      <c r="BW32" s="3665">
        <v>0</v>
      </c>
      <c r="BX32" s="3665">
        <v>0</v>
      </c>
      <c r="BY32" s="3665">
        <v>0</v>
      </c>
      <c r="BZ32" s="3665">
        <v>0</v>
      </c>
      <c r="CA32" s="3665">
        <v>0</v>
      </c>
      <c r="CB32" s="3665">
        <v>0</v>
      </c>
      <c r="CC32" s="3665">
        <v>0</v>
      </c>
      <c r="CD32" s="3665">
        <v>0</v>
      </c>
      <c r="CE32" s="3665">
        <v>0</v>
      </c>
      <c r="CF32" s="3665"/>
      <c r="CG32" s="3665"/>
    </row>
    <row r="33" spans="1:85" ht="15" customHeight="1">
      <c r="A33" s="20"/>
      <c r="D33" s="20">
        <v>2010</v>
      </c>
      <c r="E33" s="20" t="s">
        <v>5957</v>
      </c>
      <c r="F33" s="3665">
        <v>0</v>
      </c>
      <c r="G33" s="3665">
        <v>0</v>
      </c>
      <c r="H33" s="3665">
        <v>0</v>
      </c>
      <c r="I33" s="3665">
        <v>0</v>
      </c>
      <c r="J33" s="3665">
        <v>0</v>
      </c>
      <c r="K33" s="3665">
        <v>0</v>
      </c>
      <c r="L33" s="3665">
        <v>0</v>
      </c>
      <c r="M33" s="3665">
        <v>2000000</v>
      </c>
      <c r="N33" s="3665">
        <v>2000000</v>
      </c>
      <c r="O33" s="3665">
        <v>0</v>
      </c>
      <c r="P33" s="3665">
        <v>0</v>
      </c>
      <c r="Q33" s="3665">
        <v>0</v>
      </c>
      <c r="R33" s="3665">
        <v>0</v>
      </c>
      <c r="S33" s="3665">
        <v>0</v>
      </c>
      <c r="T33" s="3665">
        <v>0</v>
      </c>
      <c r="U33" s="3665">
        <v>35000</v>
      </c>
      <c r="V33" s="3665">
        <v>0</v>
      </c>
      <c r="W33" s="3665">
        <v>35000</v>
      </c>
      <c r="X33" s="3665">
        <v>0</v>
      </c>
      <c r="Y33" s="3665">
        <v>0</v>
      </c>
      <c r="Z33" s="3665">
        <v>0</v>
      </c>
      <c r="AA33" s="3665">
        <v>0</v>
      </c>
      <c r="AB33" s="3665">
        <v>0</v>
      </c>
      <c r="AC33" s="3665">
        <v>0</v>
      </c>
      <c r="AD33" s="3665">
        <v>0</v>
      </c>
      <c r="AE33" s="3665">
        <v>0</v>
      </c>
      <c r="AF33" s="3665">
        <v>0</v>
      </c>
      <c r="AG33" s="3665">
        <v>0</v>
      </c>
      <c r="AH33" s="3665">
        <v>0</v>
      </c>
      <c r="AI33" s="3665">
        <v>0</v>
      </c>
      <c r="AJ33" s="3665">
        <v>0</v>
      </c>
      <c r="AK33" s="3665">
        <v>0</v>
      </c>
      <c r="AL33" s="3665">
        <v>0</v>
      </c>
      <c r="AM33" s="3665">
        <v>0</v>
      </c>
      <c r="AN33" s="3665">
        <v>0</v>
      </c>
      <c r="AO33" s="3665">
        <v>0</v>
      </c>
      <c r="AP33" s="3665">
        <v>0</v>
      </c>
      <c r="AQ33" s="3665">
        <v>0</v>
      </c>
      <c r="AR33" s="3665">
        <v>0</v>
      </c>
      <c r="AS33" s="3665">
        <v>0</v>
      </c>
      <c r="AT33" s="3665">
        <v>0</v>
      </c>
      <c r="AU33" s="3665">
        <v>0</v>
      </c>
      <c r="AV33" s="3665">
        <v>0</v>
      </c>
      <c r="AW33" s="3665">
        <v>0</v>
      </c>
      <c r="AX33" s="3665">
        <v>0</v>
      </c>
      <c r="AY33" s="3665">
        <v>0</v>
      </c>
      <c r="AZ33" s="3665">
        <v>0</v>
      </c>
      <c r="BA33" s="3665">
        <v>0</v>
      </c>
      <c r="BB33" s="3665">
        <v>0</v>
      </c>
      <c r="BC33" s="3665">
        <v>0</v>
      </c>
      <c r="BD33" s="3665">
        <v>0</v>
      </c>
      <c r="BE33" s="3665">
        <v>0</v>
      </c>
      <c r="BF33" s="3665">
        <v>0</v>
      </c>
      <c r="BG33" s="3665">
        <v>0</v>
      </c>
      <c r="BH33" s="3665">
        <v>0</v>
      </c>
      <c r="BI33" s="3665">
        <v>0</v>
      </c>
      <c r="BJ33" s="3665">
        <v>0</v>
      </c>
      <c r="BK33" s="3665">
        <v>0</v>
      </c>
      <c r="BL33" s="3665">
        <v>0</v>
      </c>
      <c r="BM33" s="3665">
        <v>0</v>
      </c>
      <c r="BN33" s="3665">
        <v>0</v>
      </c>
      <c r="BO33" s="3665">
        <v>0</v>
      </c>
      <c r="BP33" s="3665">
        <v>0</v>
      </c>
      <c r="BQ33" s="3665">
        <v>0</v>
      </c>
      <c r="BR33" s="3665">
        <v>0</v>
      </c>
      <c r="BS33" s="3665">
        <v>0</v>
      </c>
      <c r="BT33" s="3665">
        <v>0</v>
      </c>
      <c r="BU33" s="3665">
        <v>0</v>
      </c>
      <c r="BV33" s="3665">
        <v>0</v>
      </c>
      <c r="BW33" s="3665">
        <v>0</v>
      </c>
      <c r="BX33" s="3665">
        <v>0</v>
      </c>
      <c r="BY33" s="3665">
        <v>0</v>
      </c>
      <c r="BZ33" s="3665">
        <v>0</v>
      </c>
      <c r="CA33" s="3665">
        <v>0</v>
      </c>
      <c r="CB33" s="3665">
        <v>0</v>
      </c>
      <c r="CC33" s="3665">
        <v>0</v>
      </c>
      <c r="CD33" s="3665">
        <v>0</v>
      </c>
      <c r="CE33" s="3665">
        <v>0</v>
      </c>
      <c r="CF33" s="3665"/>
      <c r="CG33" s="3665"/>
    </row>
    <row r="34" spans="1:85" ht="15" customHeight="1">
      <c r="A34" s="20"/>
      <c r="D34" s="20">
        <v>2011</v>
      </c>
      <c r="E34" s="20" t="s">
        <v>5957</v>
      </c>
      <c r="F34" s="3665">
        <v>0</v>
      </c>
      <c r="G34" s="3665">
        <v>0</v>
      </c>
      <c r="H34" s="3665">
        <v>0</v>
      </c>
      <c r="I34" s="3665">
        <v>0</v>
      </c>
      <c r="J34" s="3665">
        <v>0</v>
      </c>
      <c r="K34" s="3665">
        <v>0</v>
      </c>
      <c r="L34" s="3665">
        <v>0</v>
      </c>
      <c r="M34" s="3665">
        <v>0</v>
      </c>
      <c r="N34" s="3665">
        <v>0</v>
      </c>
      <c r="O34" s="3665">
        <v>0</v>
      </c>
      <c r="P34" s="3665">
        <v>0</v>
      </c>
      <c r="Q34" s="3665">
        <v>0</v>
      </c>
      <c r="R34" s="3665">
        <v>0</v>
      </c>
      <c r="S34" s="3665">
        <v>0</v>
      </c>
      <c r="T34" s="3665">
        <v>0</v>
      </c>
      <c r="U34" s="3665">
        <v>35000</v>
      </c>
      <c r="V34" s="3665">
        <v>0</v>
      </c>
      <c r="W34" s="3665">
        <v>35000</v>
      </c>
      <c r="X34" s="3665">
        <v>0</v>
      </c>
      <c r="Y34" s="3665">
        <v>0</v>
      </c>
      <c r="Z34" s="3665">
        <v>0</v>
      </c>
      <c r="AA34" s="3665">
        <v>0</v>
      </c>
      <c r="AB34" s="3665">
        <v>0</v>
      </c>
      <c r="AC34" s="3665">
        <v>0</v>
      </c>
      <c r="AD34" s="3665">
        <v>0</v>
      </c>
      <c r="AE34" s="3665">
        <v>0</v>
      </c>
      <c r="AF34" s="3665">
        <v>0</v>
      </c>
      <c r="AG34" s="3665">
        <v>0</v>
      </c>
      <c r="AH34" s="3665">
        <v>0</v>
      </c>
      <c r="AI34" s="3665">
        <v>0</v>
      </c>
      <c r="AJ34" s="3665">
        <v>0</v>
      </c>
      <c r="AK34" s="3665">
        <v>0</v>
      </c>
      <c r="AL34" s="3665">
        <v>0</v>
      </c>
      <c r="AM34" s="3665">
        <v>0</v>
      </c>
      <c r="AN34" s="3665">
        <v>0</v>
      </c>
      <c r="AO34" s="3665">
        <v>0</v>
      </c>
      <c r="AP34" s="3665">
        <v>0</v>
      </c>
      <c r="AQ34" s="3665">
        <v>0</v>
      </c>
      <c r="AR34" s="3665">
        <v>0</v>
      </c>
      <c r="AS34" s="3665">
        <v>0</v>
      </c>
      <c r="AT34" s="3665">
        <v>0</v>
      </c>
      <c r="AU34" s="3665">
        <v>0</v>
      </c>
      <c r="AV34" s="3665">
        <v>0</v>
      </c>
      <c r="AW34" s="3665">
        <v>0</v>
      </c>
      <c r="AX34" s="3665">
        <v>0</v>
      </c>
      <c r="AY34" s="3665">
        <v>0</v>
      </c>
      <c r="AZ34" s="3665">
        <v>0</v>
      </c>
      <c r="BA34" s="3665">
        <v>0</v>
      </c>
      <c r="BB34" s="3665">
        <v>0</v>
      </c>
      <c r="BC34" s="3665">
        <v>0</v>
      </c>
      <c r="BD34" s="3665">
        <v>0</v>
      </c>
      <c r="BE34" s="3665">
        <v>0</v>
      </c>
      <c r="BF34" s="3665">
        <v>0</v>
      </c>
      <c r="BG34" s="3665">
        <v>0</v>
      </c>
      <c r="BH34" s="3665">
        <v>0</v>
      </c>
      <c r="BI34" s="3665">
        <v>0</v>
      </c>
      <c r="BJ34" s="3665">
        <v>0</v>
      </c>
      <c r="BK34" s="3665">
        <v>0</v>
      </c>
      <c r="BL34" s="3665">
        <v>0</v>
      </c>
      <c r="BM34" s="3665">
        <v>0</v>
      </c>
      <c r="BN34" s="3665">
        <v>0</v>
      </c>
      <c r="BO34" s="3665">
        <v>0</v>
      </c>
      <c r="BP34" s="3665">
        <v>0</v>
      </c>
      <c r="BQ34" s="3665">
        <v>0</v>
      </c>
      <c r="BR34" s="3665">
        <v>0</v>
      </c>
      <c r="BS34" s="3665">
        <v>0</v>
      </c>
      <c r="BT34" s="3665">
        <v>0</v>
      </c>
      <c r="BU34" s="3665">
        <v>0</v>
      </c>
      <c r="BV34" s="3665">
        <v>0</v>
      </c>
      <c r="BW34" s="3665">
        <v>0</v>
      </c>
      <c r="BX34" s="3665">
        <v>0</v>
      </c>
      <c r="BY34" s="3665">
        <v>0</v>
      </c>
      <c r="BZ34" s="3665">
        <v>0</v>
      </c>
      <c r="CA34" s="3665">
        <v>0</v>
      </c>
      <c r="CB34" s="3665">
        <v>0</v>
      </c>
      <c r="CC34" s="3665">
        <v>0</v>
      </c>
      <c r="CD34" s="3665">
        <v>0</v>
      </c>
      <c r="CE34" s="3665">
        <v>0</v>
      </c>
      <c r="CF34" s="3665"/>
      <c r="CG34" s="3665"/>
    </row>
    <row r="35" spans="1:85" ht="15" customHeight="1">
      <c r="A35" s="20"/>
      <c r="D35" s="20">
        <v>2012</v>
      </c>
      <c r="E35" s="20" t="s">
        <v>5957</v>
      </c>
      <c r="F35" s="3665">
        <v>0</v>
      </c>
      <c r="G35" s="3665">
        <v>0</v>
      </c>
      <c r="H35" s="3665">
        <v>0</v>
      </c>
      <c r="I35" s="3665">
        <v>0</v>
      </c>
      <c r="J35" s="3665">
        <v>0</v>
      </c>
      <c r="K35" s="3665">
        <v>0</v>
      </c>
      <c r="L35" s="3665">
        <v>0</v>
      </c>
      <c r="M35" s="3665">
        <v>0</v>
      </c>
      <c r="N35" s="3665">
        <v>0</v>
      </c>
      <c r="O35" s="3665">
        <v>0</v>
      </c>
      <c r="P35" s="3665">
        <v>0</v>
      </c>
      <c r="Q35" s="3665">
        <v>0</v>
      </c>
      <c r="R35" s="3665">
        <v>0</v>
      </c>
      <c r="S35" s="3665">
        <v>0</v>
      </c>
      <c r="T35" s="3665">
        <v>0</v>
      </c>
      <c r="U35" s="3665">
        <v>62000</v>
      </c>
      <c r="V35" s="3665">
        <v>0</v>
      </c>
      <c r="W35" s="3665">
        <v>62000</v>
      </c>
      <c r="X35" s="3665">
        <v>0</v>
      </c>
      <c r="Y35" s="3665">
        <v>0</v>
      </c>
      <c r="Z35" s="3665">
        <v>0</v>
      </c>
      <c r="AA35" s="3665">
        <v>0</v>
      </c>
      <c r="AB35" s="3665">
        <v>0</v>
      </c>
      <c r="AC35" s="3665">
        <v>0</v>
      </c>
      <c r="AD35" s="3665">
        <v>0</v>
      </c>
      <c r="AE35" s="3665">
        <v>0</v>
      </c>
      <c r="AF35" s="3665">
        <v>0</v>
      </c>
      <c r="AG35" s="3665">
        <v>0</v>
      </c>
      <c r="AH35" s="3665">
        <v>0</v>
      </c>
      <c r="AI35" s="3665">
        <v>0</v>
      </c>
      <c r="AJ35" s="3665">
        <v>0</v>
      </c>
      <c r="AK35" s="3665">
        <v>0</v>
      </c>
      <c r="AL35" s="3665">
        <v>0</v>
      </c>
      <c r="AM35" s="3665">
        <v>0</v>
      </c>
      <c r="AN35" s="3665">
        <v>0</v>
      </c>
      <c r="AO35" s="3665">
        <v>0</v>
      </c>
      <c r="AP35" s="3665">
        <v>0</v>
      </c>
      <c r="AQ35" s="3665">
        <v>0</v>
      </c>
      <c r="AR35" s="3665">
        <v>0</v>
      </c>
      <c r="AS35" s="3665">
        <v>0</v>
      </c>
      <c r="AT35" s="3665">
        <v>0</v>
      </c>
      <c r="AU35" s="3665">
        <v>0</v>
      </c>
      <c r="AV35" s="3665">
        <v>0</v>
      </c>
      <c r="AW35" s="3665">
        <v>0</v>
      </c>
      <c r="AX35" s="3665">
        <v>0</v>
      </c>
      <c r="AY35" s="3665">
        <v>0</v>
      </c>
      <c r="AZ35" s="3665">
        <v>0</v>
      </c>
      <c r="BA35" s="3665">
        <v>0</v>
      </c>
      <c r="BB35" s="3665">
        <v>0</v>
      </c>
      <c r="BC35" s="3665">
        <v>0</v>
      </c>
      <c r="BD35" s="3665">
        <v>0</v>
      </c>
      <c r="BE35" s="3665">
        <v>0</v>
      </c>
      <c r="BF35" s="3665">
        <v>0</v>
      </c>
      <c r="BG35" s="3665">
        <v>0</v>
      </c>
      <c r="BH35" s="3665">
        <v>0</v>
      </c>
      <c r="BI35" s="3665">
        <v>0</v>
      </c>
      <c r="BJ35" s="3665">
        <v>0</v>
      </c>
      <c r="BK35" s="3665">
        <v>0</v>
      </c>
      <c r="BL35" s="3665">
        <v>0</v>
      </c>
      <c r="BM35" s="3665">
        <v>0</v>
      </c>
      <c r="BN35" s="3665">
        <v>0</v>
      </c>
      <c r="BO35" s="3665">
        <v>0</v>
      </c>
      <c r="BP35" s="3665">
        <v>0</v>
      </c>
      <c r="BQ35" s="3665">
        <v>0</v>
      </c>
      <c r="BR35" s="3665">
        <v>0</v>
      </c>
      <c r="BS35" s="3665">
        <v>0</v>
      </c>
      <c r="BT35" s="3665">
        <v>0</v>
      </c>
      <c r="BU35" s="3665">
        <v>0</v>
      </c>
      <c r="BV35" s="3665">
        <v>0</v>
      </c>
      <c r="BW35" s="3665">
        <v>0</v>
      </c>
      <c r="BX35" s="3665">
        <v>0</v>
      </c>
      <c r="BY35" s="3665">
        <v>0</v>
      </c>
      <c r="BZ35" s="3665">
        <v>0</v>
      </c>
      <c r="CA35" s="3665">
        <v>0</v>
      </c>
      <c r="CB35" s="3665">
        <v>0</v>
      </c>
      <c r="CC35" s="3665">
        <v>0</v>
      </c>
      <c r="CD35" s="3665">
        <v>0</v>
      </c>
      <c r="CE35" s="3665">
        <v>0</v>
      </c>
      <c r="CF35" s="3665"/>
      <c r="CG35" s="3665"/>
    </row>
    <row r="36" spans="1:85" ht="15" customHeight="1">
      <c r="A36" s="20"/>
      <c r="D36" s="20">
        <v>2013</v>
      </c>
      <c r="E36" s="20" t="s">
        <v>5957</v>
      </c>
      <c r="F36" s="3665">
        <v>4300504.4289604733</v>
      </c>
      <c r="G36" s="3665">
        <v>0</v>
      </c>
      <c r="H36" s="3665">
        <v>4300504.4289604733</v>
      </c>
      <c r="I36" s="3665">
        <v>0</v>
      </c>
      <c r="J36" s="3665">
        <v>0</v>
      </c>
      <c r="K36" s="3665">
        <v>0</v>
      </c>
      <c r="L36" s="3665">
        <v>1505288.8011234193</v>
      </c>
      <c r="M36" s="3665">
        <v>0</v>
      </c>
      <c r="N36" s="3665">
        <v>1505288.8011234193</v>
      </c>
      <c r="O36" s="3665">
        <v>0</v>
      </c>
      <c r="P36" s="3665">
        <v>0</v>
      </c>
      <c r="Q36" s="3665">
        <v>0</v>
      </c>
      <c r="R36" s="3665">
        <v>3019496.2499999995</v>
      </c>
      <c r="S36" s="3665">
        <v>0</v>
      </c>
      <c r="T36" s="3665">
        <v>3019496.2499999995</v>
      </c>
      <c r="U36" s="3665">
        <v>62000</v>
      </c>
      <c r="V36" s="3665">
        <v>0</v>
      </c>
      <c r="W36" s="3665">
        <v>62000</v>
      </c>
      <c r="X36" s="3665">
        <v>0</v>
      </c>
      <c r="Y36" s="3665">
        <v>0</v>
      </c>
      <c r="Z36" s="3665">
        <v>0</v>
      </c>
      <c r="AA36" s="3665">
        <v>0</v>
      </c>
      <c r="AB36" s="3665">
        <v>0</v>
      </c>
      <c r="AC36" s="3665">
        <v>0</v>
      </c>
      <c r="AD36" s="3665">
        <v>0</v>
      </c>
      <c r="AE36" s="3665">
        <v>0</v>
      </c>
      <c r="AF36" s="3665">
        <v>0</v>
      </c>
      <c r="AG36" s="3665">
        <v>0</v>
      </c>
      <c r="AH36" s="3665">
        <v>0</v>
      </c>
      <c r="AI36" s="3665">
        <v>0</v>
      </c>
      <c r="AJ36" s="3665">
        <v>0</v>
      </c>
      <c r="AK36" s="3665">
        <v>0</v>
      </c>
      <c r="AL36" s="3665">
        <v>0</v>
      </c>
      <c r="AM36" s="3665">
        <v>0</v>
      </c>
      <c r="AN36" s="3665">
        <v>0</v>
      </c>
      <c r="AO36" s="3665">
        <v>0</v>
      </c>
      <c r="AP36" s="3665">
        <v>0</v>
      </c>
      <c r="AQ36" s="3665">
        <v>0</v>
      </c>
      <c r="AR36" s="3665">
        <v>0</v>
      </c>
      <c r="AS36" s="3665">
        <v>0</v>
      </c>
      <c r="AT36" s="3665">
        <v>0</v>
      </c>
      <c r="AU36" s="3665">
        <v>0</v>
      </c>
      <c r="AV36" s="3665">
        <v>0</v>
      </c>
      <c r="AW36" s="3665">
        <v>0</v>
      </c>
      <c r="AX36" s="3665">
        <v>0</v>
      </c>
      <c r="AY36" s="3665">
        <v>0</v>
      </c>
      <c r="AZ36" s="3665">
        <v>0</v>
      </c>
      <c r="BA36" s="3665">
        <v>0</v>
      </c>
      <c r="BB36" s="3665">
        <v>0</v>
      </c>
      <c r="BC36" s="3665">
        <v>0</v>
      </c>
      <c r="BD36" s="3665">
        <v>0</v>
      </c>
      <c r="BE36" s="3665">
        <v>0</v>
      </c>
      <c r="BF36" s="3665">
        <v>0</v>
      </c>
      <c r="BG36" s="3665">
        <v>0</v>
      </c>
      <c r="BH36" s="3665">
        <v>0</v>
      </c>
      <c r="BI36" s="3665">
        <v>0</v>
      </c>
      <c r="BJ36" s="3665">
        <v>0</v>
      </c>
      <c r="BK36" s="3665">
        <v>0</v>
      </c>
      <c r="BL36" s="3665">
        <v>0</v>
      </c>
      <c r="BM36" s="3665">
        <v>0</v>
      </c>
      <c r="BN36" s="3665">
        <v>0</v>
      </c>
      <c r="BO36" s="3665">
        <v>0</v>
      </c>
      <c r="BP36" s="3665">
        <v>0</v>
      </c>
      <c r="BQ36" s="3665">
        <v>0</v>
      </c>
      <c r="BR36" s="3665">
        <v>0</v>
      </c>
      <c r="BS36" s="3665">
        <v>0</v>
      </c>
      <c r="BT36" s="3665">
        <v>0</v>
      </c>
      <c r="BU36" s="3665">
        <v>0</v>
      </c>
      <c r="BV36" s="3665">
        <v>0</v>
      </c>
      <c r="BW36" s="3665">
        <v>0</v>
      </c>
      <c r="BX36" s="3665">
        <v>0</v>
      </c>
      <c r="BY36" s="3665">
        <v>0</v>
      </c>
      <c r="BZ36" s="3665">
        <v>0</v>
      </c>
      <c r="CA36" s="3665">
        <v>0</v>
      </c>
      <c r="CB36" s="3665">
        <v>0</v>
      </c>
      <c r="CC36" s="3665">
        <v>0</v>
      </c>
      <c r="CD36" s="3665">
        <v>0</v>
      </c>
      <c r="CE36" s="3665">
        <v>0</v>
      </c>
      <c r="CF36" s="3665"/>
      <c r="CG36" s="3665"/>
    </row>
    <row r="37" spans="1:85" ht="15" customHeight="1">
      <c r="A37" s="20"/>
      <c r="D37" s="20">
        <v>2014</v>
      </c>
      <c r="E37" s="20" t="s">
        <v>5957</v>
      </c>
      <c r="F37" s="3665">
        <v>8416165.7384483404</v>
      </c>
      <c r="G37" s="3665">
        <v>0</v>
      </c>
      <c r="H37" s="3665">
        <v>8416165.7384483404</v>
      </c>
      <c r="I37" s="3665">
        <v>0</v>
      </c>
      <c r="J37" s="3665">
        <v>0</v>
      </c>
      <c r="K37" s="3665">
        <v>0</v>
      </c>
      <c r="L37" s="3665">
        <v>3528868.9259024481</v>
      </c>
      <c r="M37" s="3665">
        <v>0</v>
      </c>
      <c r="N37" s="3665">
        <v>3528868.9259024481</v>
      </c>
      <c r="O37" s="3665">
        <v>943600.00000000023</v>
      </c>
      <c r="P37" s="3665">
        <v>0</v>
      </c>
      <c r="Q37" s="3665">
        <v>943600.00000000023</v>
      </c>
      <c r="R37" s="3665">
        <v>4871853.1874999991</v>
      </c>
      <c r="S37" s="3665">
        <v>0</v>
      </c>
      <c r="T37" s="3665">
        <v>4871853.1874999991</v>
      </c>
      <c r="U37" s="3665">
        <v>62000</v>
      </c>
      <c r="V37" s="3665">
        <v>0</v>
      </c>
      <c r="W37" s="3665">
        <v>62000</v>
      </c>
      <c r="X37" s="3665">
        <v>0</v>
      </c>
      <c r="Y37" s="3665">
        <v>0</v>
      </c>
      <c r="Z37" s="3665">
        <v>0</v>
      </c>
      <c r="AA37" s="3665">
        <v>7590000</v>
      </c>
      <c r="AB37" s="3665">
        <v>0</v>
      </c>
      <c r="AC37" s="3665">
        <v>7590000</v>
      </c>
      <c r="AD37" s="3665">
        <v>0</v>
      </c>
      <c r="AE37" s="3665">
        <v>0</v>
      </c>
      <c r="AF37" s="3665">
        <v>0</v>
      </c>
      <c r="AG37" s="3665">
        <v>0</v>
      </c>
      <c r="AH37" s="3665">
        <v>0</v>
      </c>
      <c r="AI37" s="3665">
        <v>0</v>
      </c>
      <c r="AJ37" s="3665">
        <v>0</v>
      </c>
      <c r="AK37" s="3665">
        <v>0</v>
      </c>
      <c r="AL37" s="3665">
        <v>0</v>
      </c>
      <c r="AM37" s="3665">
        <v>0</v>
      </c>
      <c r="AN37" s="3665">
        <v>0</v>
      </c>
      <c r="AO37" s="3665">
        <v>0</v>
      </c>
      <c r="AP37" s="3665">
        <v>0</v>
      </c>
      <c r="AQ37" s="3665">
        <v>0</v>
      </c>
      <c r="AR37" s="3665">
        <v>0</v>
      </c>
      <c r="AS37" s="3665">
        <v>0</v>
      </c>
      <c r="AT37" s="3665">
        <v>0</v>
      </c>
      <c r="AU37" s="3665">
        <v>0</v>
      </c>
      <c r="AV37" s="3665">
        <v>0</v>
      </c>
      <c r="AW37" s="3665">
        <v>0</v>
      </c>
      <c r="AX37" s="3665">
        <v>0</v>
      </c>
      <c r="AY37" s="3665">
        <v>0</v>
      </c>
      <c r="AZ37" s="3665">
        <v>0</v>
      </c>
      <c r="BA37" s="3665">
        <v>0</v>
      </c>
      <c r="BB37" s="3665">
        <v>0</v>
      </c>
      <c r="BC37" s="3665">
        <v>0</v>
      </c>
      <c r="BD37" s="3665">
        <v>0</v>
      </c>
      <c r="BE37" s="3665">
        <v>0</v>
      </c>
      <c r="BF37" s="3665">
        <v>0</v>
      </c>
      <c r="BG37" s="3665">
        <v>0</v>
      </c>
      <c r="BH37" s="3665">
        <v>0</v>
      </c>
      <c r="BI37" s="3665">
        <v>0</v>
      </c>
      <c r="BJ37" s="3665">
        <v>0</v>
      </c>
      <c r="BK37" s="3665">
        <v>0</v>
      </c>
      <c r="BL37" s="3665">
        <v>0</v>
      </c>
      <c r="BM37" s="3665">
        <v>0</v>
      </c>
      <c r="BN37" s="3665">
        <v>0</v>
      </c>
      <c r="BO37" s="3665">
        <v>0</v>
      </c>
      <c r="BP37" s="3665">
        <v>0</v>
      </c>
      <c r="BQ37" s="3665">
        <v>0</v>
      </c>
      <c r="BR37" s="3665">
        <v>0</v>
      </c>
      <c r="BS37" s="3665">
        <v>0</v>
      </c>
      <c r="BT37" s="3665">
        <v>0</v>
      </c>
      <c r="BU37" s="3665">
        <v>0</v>
      </c>
      <c r="BV37" s="3665">
        <v>0</v>
      </c>
      <c r="BW37" s="3665">
        <v>0</v>
      </c>
      <c r="BX37" s="3665">
        <v>0</v>
      </c>
      <c r="BY37" s="3665">
        <v>0</v>
      </c>
      <c r="BZ37" s="3665">
        <v>0</v>
      </c>
      <c r="CA37" s="3665">
        <v>0</v>
      </c>
      <c r="CB37" s="3665">
        <v>0</v>
      </c>
      <c r="CC37" s="3665">
        <v>0</v>
      </c>
      <c r="CD37" s="3665">
        <v>0</v>
      </c>
      <c r="CE37" s="3665">
        <v>0</v>
      </c>
      <c r="CF37" s="3665"/>
      <c r="CG37" s="3665"/>
    </row>
    <row r="38" spans="1:85" ht="15" customHeight="1">
      <c r="A38" s="20"/>
      <c r="D38" s="20">
        <v>2015</v>
      </c>
      <c r="E38" s="20" t="s">
        <v>5957</v>
      </c>
      <c r="F38" s="3665">
        <v>8020000.0000000019</v>
      </c>
      <c r="G38" s="3665">
        <v>0</v>
      </c>
      <c r="H38" s="3665">
        <v>8020000.0000000019</v>
      </c>
      <c r="I38" s="3665">
        <v>0</v>
      </c>
      <c r="J38" s="3665">
        <v>0</v>
      </c>
      <c r="K38" s="3665">
        <v>0</v>
      </c>
      <c r="L38" s="3665">
        <v>5900000.0000000009</v>
      </c>
      <c r="M38" s="3665">
        <v>0</v>
      </c>
      <c r="N38" s="3665">
        <v>5900000.0000000009</v>
      </c>
      <c r="O38" s="3665">
        <v>1887200.0000000007</v>
      </c>
      <c r="P38" s="3665">
        <v>0</v>
      </c>
      <c r="Q38" s="3665">
        <v>1887200.0000000007</v>
      </c>
      <c r="R38" s="3665">
        <v>4124999.9999999995</v>
      </c>
      <c r="S38" s="3665">
        <v>0</v>
      </c>
      <c r="T38" s="3665">
        <v>4124999.9999999995</v>
      </c>
      <c r="U38" s="3665">
        <v>15000</v>
      </c>
      <c r="V38" s="3665">
        <v>0</v>
      </c>
      <c r="W38" s="3665">
        <v>15000</v>
      </c>
      <c r="X38" s="3665">
        <v>0</v>
      </c>
      <c r="Y38" s="3665">
        <v>0</v>
      </c>
      <c r="Z38" s="3665">
        <v>0</v>
      </c>
      <c r="AA38" s="3665">
        <v>7590000</v>
      </c>
      <c r="AB38" s="3665">
        <v>0</v>
      </c>
      <c r="AC38" s="3665">
        <v>7590000</v>
      </c>
      <c r="AD38" s="3665">
        <v>0</v>
      </c>
      <c r="AE38" s="3665">
        <v>0</v>
      </c>
      <c r="AF38" s="3665">
        <v>0</v>
      </c>
      <c r="AG38" s="3665">
        <v>0</v>
      </c>
      <c r="AH38" s="3665">
        <v>0</v>
      </c>
      <c r="AI38" s="3665">
        <v>0</v>
      </c>
      <c r="AJ38" s="3665">
        <v>0</v>
      </c>
      <c r="AK38" s="3665">
        <v>0</v>
      </c>
      <c r="AL38" s="3665">
        <v>0</v>
      </c>
      <c r="AM38" s="3665">
        <v>0</v>
      </c>
      <c r="AN38" s="3665">
        <v>0</v>
      </c>
      <c r="AO38" s="3665">
        <v>0</v>
      </c>
      <c r="AP38" s="3665">
        <v>0</v>
      </c>
      <c r="AQ38" s="3665">
        <v>0</v>
      </c>
      <c r="AR38" s="3665">
        <v>0</v>
      </c>
      <c r="AS38" s="3665">
        <v>0</v>
      </c>
      <c r="AT38" s="3665">
        <v>0</v>
      </c>
      <c r="AU38" s="3665">
        <v>0</v>
      </c>
      <c r="AV38" s="3665">
        <v>0</v>
      </c>
      <c r="AW38" s="3665">
        <v>0</v>
      </c>
      <c r="AX38" s="3665">
        <v>0</v>
      </c>
      <c r="AY38" s="3665">
        <v>0</v>
      </c>
      <c r="AZ38" s="3665">
        <v>0</v>
      </c>
      <c r="BA38" s="3665">
        <v>0</v>
      </c>
      <c r="BB38" s="3665">
        <v>0</v>
      </c>
      <c r="BC38" s="3665">
        <v>0</v>
      </c>
      <c r="BD38" s="3665">
        <v>0</v>
      </c>
      <c r="BE38" s="3665">
        <v>0</v>
      </c>
      <c r="BF38" s="3665">
        <v>0</v>
      </c>
      <c r="BG38" s="3665">
        <v>0</v>
      </c>
      <c r="BH38" s="3665">
        <v>0</v>
      </c>
      <c r="BI38" s="3665">
        <v>0</v>
      </c>
      <c r="BJ38" s="3665">
        <v>0</v>
      </c>
      <c r="BK38" s="3665">
        <v>0</v>
      </c>
      <c r="BL38" s="3665">
        <v>0</v>
      </c>
      <c r="BM38" s="3665">
        <v>0</v>
      </c>
      <c r="BN38" s="3665">
        <v>0</v>
      </c>
      <c r="BO38" s="3665">
        <v>0</v>
      </c>
      <c r="BP38" s="3665">
        <v>0</v>
      </c>
      <c r="BQ38" s="3665">
        <v>0</v>
      </c>
      <c r="BR38" s="3665">
        <v>0</v>
      </c>
      <c r="BS38" s="3665">
        <v>0</v>
      </c>
      <c r="BT38" s="3665">
        <v>0</v>
      </c>
      <c r="BU38" s="3665">
        <v>0</v>
      </c>
      <c r="BV38" s="3665">
        <v>0</v>
      </c>
      <c r="BW38" s="3665">
        <v>0</v>
      </c>
      <c r="BX38" s="3665">
        <v>0</v>
      </c>
      <c r="BY38" s="3665">
        <v>0</v>
      </c>
      <c r="BZ38" s="3665">
        <v>0</v>
      </c>
      <c r="CA38" s="3665">
        <v>0</v>
      </c>
      <c r="CB38" s="3665">
        <v>0</v>
      </c>
      <c r="CC38" s="3665">
        <v>0</v>
      </c>
      <c r="CD38" s="3665">
        <v>0</v>
      </c>
      <c r="CE38" s="3665">
        <v>0</v>
      </c>
      <c r="CF38" s="3665"/>
      <c r="CG38" s="3665"/>
    </row>
    <row r="39" spans="1:85" ht="15" customHeight="1">
      <c r="A39" s="20"/>
      <c r="D39" s="20">
        <v>2016</v>
      </c>
      <c r="E39" s="20" t="s">
        <v>5957</v>
      </c>
      <c r="F39" s="3665">
        <v>7466179.4982189396</v>
      </c>
      <c r="G39" s="3665">
        <v>0</v>
      </c>
      <c r="H39" s="3665">
        <v>7466179.4982189396</v>
      </c>
      <c r="I39" s="3665">
        <v>0</v>
      </c>
      <c r="J39" s="3665">
        <v>0</v>
      </c>
      <c r="K39" s="3665">
        <v>0</v>
      </c>
      <c r="L39" s="3665">
        <v>6049359.2110941308</v>
      </c>
      <c r="M39" s="3665">
        <v>0</v>
      </c>
      <c r="N39" s="3665">
        <v>6049359.2110941308</v>
      </c>
      <c r="O39" s="3665">
        <v>1887200.0000000007</v>
      </c>
      <c r="P39" s="3665">
        <v>0</v>
      </c>
      <c r="Q39" s="3665">
        <v>1887200.0000000007</v>
      </c>
      <c r="R39" s="3665">
        <v>4740625</v>
      </c>
      <c r="S39" s="3665">
        <v>0</v>
      </c>
      <c r="T39" s="3665">
        <v>4740625</v>
      </c>
      <c r="U39" s="3665">
        <v>15000</v>
      </c>
      <c r="V39" s="3665">
        <v>0</v>
      </c>
      <c r="W39" s="3665">
        <v>15000</v>
      </c>
      <c r="X39" s="3665">
        <v>0</v>
      </c>
      <c r="Y39" s="3665">
        <v>0</v>
      </c>
      <c r="Z39" s="3665">
        <v>0</v>
      </c>
      <c r="AA39" s="3665">
        <v>0</v>
      </c>
      <c r="AB39" s="3665">
        <v>0</v>
      </c>
      <c r="AC39" s="3665">
        <v>0</v>
      </c>
      <c r="AD39" s="3665">
        <v>0</v>
      </c>
      <c r="AE39" s="3665">
        <v>0</v>
      </c>
      <c r="AF39" s="3665">
        <v>0</v>
      </c>
      <c r="AG39" s="3665">
        <v>0</v>
      </c>
      <c r="AH39" s="3665">
        <v>0</v>
      </c>
      <c r="AI39" s="3665">
        <v>0</v>
      </c>
      <c r="AJ39" s="3665">
        <v>0</v>
      </c>
      <c r="AK39" s="3665">
        <v>0</v>
      </c>
      <c r="AL39" s="3665">
        <v>0</v>
      </c>
      <c r="AM39" s="3665">
        <v>0</v>
      </c>
      <c r="AN39" s="3665">
        <v>0</v>
      </c>
      <c r="AO39" s="3665">
        <v>0</v>
      </c>
      <c r="AP39" s="3665">
        <v>0</v>
      </c>
      <c r="AQ39" s="3665">
        <v>0</v>
      </c>
      <c r="AR39" s="3665">
        <v>0</v>
      </c>
      <c r="AS39" s="3665">
        <v>0</v>
      </c>
      <c r="AT39" s="3665">
        <v>0</v>
      </c>
      <c r="AU39" s="3665">
        <v>0</v>
      </c>
      <c r="AV39" s="3665">
        <v>0</v>
      </c>
      <c r="AW39" s="3665">
        <v>0</v>
      </c>
      <c r="AX39" s="3665">
        <v>0</v>
      </c>
      <c r="AY39" s="3665">
        <v>0</v>
      </c>
      <c r="AZ39" s="3665">
        <v>0</v>
      </c>
      <c r="BA39" s="3665">
        <v>0</v>
      </c>
      <c r="BB39" s="3665">
        <v>0</v>
      </c>
      <c r="BC39" s="3665">
        <v>0</v>
      </c>
      <c r="BD39" s="3665">
        <v>0</v>
      </c>
      <c r="BE39" s="3665">
        <v>0</v>
      </c>
      <c r="BF39" s="3665">
        <v>0</v>
      </c>
      <c r="BG39" s="3665">
        <v>0</v>
      </c>
      <c r="BH39" s="3665">
        <v>0</v>
      </c>
      <c r="BI39" s="3665">
        <v>0</v>
      </c>
      <c r="BJ39" s="3665">
        <v>0</v>
      </c>
      <c r="BK39" s="3665">
        <v>0</v>
      </c>
      <c r="BL39" s="3665">
        <v>0</v>
      </c>
      <c r="BM39" s="3665">
        <v>0</v>
      </c>
      <c r="BN39" s="3665">
        <v>0</v>
      </c>
      <c r="BO39" s="3665">
        <v>0</v>
      </c>
      <c r="BP39" s="3665">
        <v>0</v>
      </c>
      <c r="BQ39" s="3665">
        <v>0</v>
      </c>
      <c r="BR39" s="3665">
        <v>0</v>
      </c>
      <c r="BS39" s="3665">
        <v>0</v>
      </c>
      <c r="BT39" s="3665">
        <v>0</v>
      </c>
      <c r="BU39" s="3665">
        <v>0</v>
      </c>
      <c r="BV39" s="3665">
        <v>0</v>
      </c>
      <c r="BW39" s="3665">
        <v>0</v>
      </c>
      <c r="BX39" s="3665">
        <v>0</v>
      </c>
      <c r="BY39" s="3665">
        <v>0</v>
      </c>
      <c r="BZ39" s="3665">
        <v>0</v>
      </c>
      <c r="CA39" s="3665">
        <v>0</v>
      </c>
      <c r="CB39" s="3665">
        <v>0</v>
      </c>
      <c r="CC39" s="3665">
        <v>0</v>
      </c>
      <c r="CD39" s="3665">
        <v>0</v>
      </c>
      <c r="CE39" s="3665">
        <v>0</v>
      </c>
      <c r="CF39" s="3665"/>
      <c r="CG39" s="3665"/>
    </row>
    <row r="40" spans="1:85" ht="15" customHeight="1">
      <c r="A40" s="20"/>
      <c r="D40" s="20">
        <v>2017</v>
      </c>
      <c r="E40" s="20" t="s">
        <v>5957</v>
      </c>
      <c r="F40" s="3665">
        <v>7655186.7320733713</v>
      </c>
      <c r="G40" s="3665">
        <v>0</v>
      </c>
      <c r="H40" s="3665">
        <v>7655186.7320733713</v>
      </c>
      <c r="I40" s="3665">
        <v>0</v>
      </c>
      <c r="J40" s="3665">
        <v>0</v>
      </c>
      <c r="K40" s="3665">
        <v>0</v>
      </c>
      <c r="L40" s="3665">
        <v>6202499.4686185429</v>
      </c>
      <c r="M40" s="3665">
        <v>0</v>
      </c>
      <c r="N40" s="3665">
        <v>6202499.4686185429</v>
      </c>
      <c r="O40" s="3665">
        <v>1887200.0000000007</v>
      </c>
      <c r="P40" s="3665">
        <v>0</v>
      </c>
      <c r="Q40" s="3665">
        <v>1887200.0000000007</v>
      </c>
      <c r="R40" s="3665">
        <v>4859140.6249999991</v>
      </c>
      <c r="S40" s="3665">
        <v>0</v>
      </c>
      <c r="T40" s="3665">
        <v>4859140.6249999991</v>
      </c>
      <c r="U40" s="3665">
        <v>987000</v>
      </c>
      <c r="V40" s="3665">
        <v>0</v>
      </c>
      <c r="W40" s="3665">
        <v>987000</v>
      </c>
      <c r="X40" s="3665">
        <v>0</v>
      </c>
      <c r="Y40" s="3665">
        <v>0</v>
      </c>
      <c r="Z40" s="3665">
        <v>0</v>
      </c>
      <c r="AA40" s="3665">
        <v>0</v>
      </c>
      <c r="AB40" s="3665">
        <v>0</v>
      </c>
      <c r="AC40" s="3665">
        <v>0</v>
      </c>
      <c r="AD40" s="3665">
        <v>0</v>
      </c>
      <c r="AE40" s="3665">
        <v>0</v>
      </c>
      <c r="AF40" s="3665">
        <v>0</v>
      </c>
      <c r="AG40" s="3665">
        <v>0</v>
      </c>
      <c r="AH40" s="3665">
        <v>0</v>
      </c>
      <c r="AI40" s="3665">
        <v>0</v>
      </c>
      <c r="AJ40" s="3665">
        <v>0</v>
      </c>
      <c r="AK40" s="3665">
        <v>0</v>
      </c>
      <c r="AL40" s="3665">
        <v>0</v>
      </c>
      <c r="AM40" s="3665">
        <v>0</v>
      </c>
      <c r="AN40" s="3665">
        <v>0</v>
      </c>
      <c r="AO40" s="3665">
        <v>0</v>
      </c>
      <c r="AP40" s="3665">
        <v>0</v>
      </c>
      <c r="AQ40" s="3665">
        <v>0</v>
      </c>
      <c r="AR40" s="3665">
        <v>0</v>
      </c>
      <c r="AS40" s="3665">
        <v>0</v>
      </c>
      <c r="AT40" s="3665">
        <v>0</v>
      </c>
      <c r="AU40" s="3665">
        <v>0</v>
      </c>
      <c r="AV40" s="3665">
        <v>0</v>
      </c>
      <c r="AW40" s="3665">
        <v>0</v>
      </c>
      <c r="AX40" s="3665">
        <v>0</v>
      </c>
      <c r="AY40" s="3665">
        <v>0</v>
      </c>
      <c r="AZ40" s="3665">
        <v>0</v>
      </c>
      <c r="BA40" s="3665">
        <v>0</v>
      </c>
      <c r="BB40" s="3665">
        <v>0</v>
      </c>
      <c r="BC40" s="3665">
        <v>0</v>
      </c>
      <c r="BD40" s="3665">
        <v>0</v>
      </c>
      <c r="BE40" s="3665">
        <v>0</v>
      </c>
      <c r="BF40" s="3665">
        <v>0</v>
      </c>
      <c r="BG40" s="3665">
        <v>0</v>
      </c>
      <c r="BH40" s="3665">
        <v>0</v>
      </c>
      <c r="BI40" s="3665">
        <v>0</v>
      </c>
      <c r="BJ40" s="3665">
        <v>0</v>
      </c>
      <c r="BK40" s="3665">
        <v>0</v>
      </c>
      <c r="BL40" s="3665">
        <v>0</v>
      </c>
      <c r="BM40" s="3665">
        <v>0</v>
      </c>
      <c r="BN40" s="3665">
        <v>0</v>
      </c>
      <c r="BO40" s="3665">
        <v>0</v>
      </c>
      <c r="BP40" s="3665">
        <v>0</v>
      </c>
      <c r="BQ40" s="3665">
        <v>0</v>
      </c>
      <c r="BR40" s="3665">
        <v>0</v>
      </c>
      <c r="BS40" s="3665">
        <v>0</v>
      </c>
      <c r="BT40" s="3665">
        <v>0</v>
      </c>
      <c r="BU40" s="3665">
        <v>0</v>
      </c>
      <c r="BV40" s="3665">
        <v>0</v>
      </c>
      <c r="BW40" s="3665">
        <v>0</v>
      </c>
      <c r="BX40" s="3665">
        <v>0</v>
      </c>
      <c r="BY40" s="3665">
        <v>0</v>
      </c>
      <c r="BZ40" s="3665">
        <v>0</v>
      </c>
      <c r="CA40" s="3665">
        <v>0</v>
      </c>
      <c r="CB40" s="3665">
        <v>0</v>
      </c>
      <c r="CC40" s="3665">
        <v>0</v>
      </c>
      <c r="CD40" s="3665">
        <v>0</v>
      </c>
      <c r="CE40" s="3665">
        <v>0</v>
      </c>
      <c r="CF40" s="3665"/>
      <c r="CG40" s="3665"/>
    </row>
    <row r="41" spans="1:85" ht="15" customHeight="1">
      <c r="A41" s="20"/>
      <c r="D41" s="20">
        <v>2018</v>
      </c>
      <c r="E41" s="20" t="s">
        <v>5957</v>
      </c>
      <c r="F41" s="3665">
        <v>7848978.7068328187</v>
      </c>
      <c r="G41" s="3665">
        <v>0</v>
      </c>
      <c r="H41" s="3665">
        <v>7848978.7068328187</v>
      </c>
      <c r="I41" s="3665">
        <v>0</v>
      </c>
      <c r="J41" s="3665">
        <v>0</v>
      </c>
      <c r="K41" s="3665">
        <v>0</v>
      </c>
      <c r="L41" s="3665">
        <v>6359516.4902193286</v>
      </c>
      <c r="M41" s="3665">
        <v>0</v>
      </c>
      <c r="N41" s="3665">
        <v>6359516.4902193286</v>
      </c>
      <c r="O41" s="3665">
        <v>1887200.0000000007</v>
      </c>
      <c r="P41" s="3665">
        <v>0</v>
      </c>
      <c r="Q41" s="3665">
        <v>1887200.0000000007</v>
      </c>
      <c r="R41" s="3665">
        <v>4980619.1406249981</v>
      </c>
      <c r="S41" s="3665">
        <v>0</v>
      </c>
      <c r="T41" s="3665">
        <v>4980619.1406249981</v>
      </c>
      <c r="U41" s="3665">
        <v>1974000</v>
      </c>
      <c r="V41" s="3665">
        <v>0</v>
      </c>
      <c r="W41" s="3665">
        <v>1974000</v>
      </c>
      <c r="X41" s="3665">
        <v>0</v>
      </c>
      <c r="Y41" s="3665">
        <v>0</v>
      </c>
      <c r="Z41" s="3665">
        <v>0</v>
      </c>
      <c r="AA41" s="3665">
        <v>0</v>
      </c>
      <c r="AB41" s="3665">
        <v>0</v>
      </c>
      <c r="AC41" s="3665">
        <v>0</v>
      </c>
      <c r="AD41" s="3665">
        <v>0</v>
      </c>
      <c r="AE41" s="3665">
        <v>0</v>
      </c>
      <c r="AF41" s="3665">
        <v>0</v>
      </c>
      <c r="AG41" s="3665">
        <v>0</v>
      </c>
      <c r="AH41" s="3665">
        <v>0</v>
      </c>
      <c r="AI41" s="3665">
        <v>0</v>
      </c>
      <c r="AJ41" s="3665">
        <v>0</v>
      </c>
      <c r="AK41" s="3665">
        <v>0</v>
      </c>
      <c r="AL41" s="3665">
        <v>0</v>
      </c>
      <c r="AM41" s="3665">
        <v>0</v>
      </c>
      <c r="AN41" s="3665">
        <v>0</v>
      </c>
      <c r="AO41" s="3665">
        <v>0</v>
      </c>
      <c r="AP41" s="3665">
        <v>0</v>
      </c>
      <c r="AQ41" s="3665">
        <v>0</v>
      </c>
      <c r="AR41" s="3665">
        <v>0</v>
      </c>
      <c r="AS41" s="3665">
        <v>0</v>
      </c>
      <c r="AT41" s="3665">
        <v>0</v>
      </c>
      <c r="AU41" s="3665">
        <v>0</v>
      </c>
      <c r="AV41" s="3665">
        <v>0</v>
      </c>
      <c r="AW41" s="3665">
        <v>0</v>
      </c>
      <c r="AX41" s="3665">
        <v>0</v>
      </c>
      <c r="AY41" s="3665">
        <v>0</v>
      </c>
      <c r="AZ41" s="3665">
        <v>0</v>
      </c>
      <c r="BA41" s="3665">
        <v>0</v>
      </c>
      <c r="BB41" s="3665">
        <v>0</v>
      </c>
      <c r="BC41" s="3665">
        <v>0</v>
      </c>
      <c r="BD41" s="3665">
        <v>0</v>
      </c>
      <c r="BE41" s="3665">
        <v>0</v>
      </c>
      <c r="BF41" s="3665">
        <v>0</v>
      </c>
      <c r="BG41" s="3665">
        <v>0</v>
      </c>
      <c r="BH41" s="3665">
        <v>0</v>
      </c>
      <c r="BI41" s="3665">
        <v>0</v>
      </c>
      <c r="BJ41" s="3665">
        <v>0</v>
      </c>
      <c r="BK41" s="3665">
        <v>0</v>
      </c>
      <c r="BL41" s="3665">
        <v>0</v>
      </c>
      <c r="BM41" s="3665">
        <v>0</v>
      </c>
      <c r="BN41" s="3665">
        <v>0</v>
      </c>
      <c r="BO41" s="3665">
        <v>0</v>
      </c>
      <c r="BP41" s="3665">
        <v>0</v>
      </c>
      <c r="BQ41" s="3665">
        <v>0</v>
      </c>
      <c r="BR41" s="3665">
        <v>0</v>
      </c>
      <c r="BS41" s="3665">
        <v>0</v>
      </c>
      <c r="BT41" s="3665">
        <v>0</v>
      </c>
      <c r="BU41" s="3665">
        <v>0</v>
      </c>
      <c r="BV41" s="3665">
        <v>0</v>
      </c>
      <c r="BW41" s="3665">
        <v>0</v>
      </c>
      <c r="BX41" s="3665">
        <v>0</v>
      </c>
      <c r="BY41" s="3665">
        <v>0</v>
      </c>
      <c r="BZ41" s="3665">
        <v>0</v>
      </c>
      <c r="CA41" s="3665">
        <v>0</v>
      </c>
      <c r="CB41" s="3665">
        <v>0</v>
      </c>
      <c r="CC41" s="3665">
        <v>0</v>
      </c>
      <c r="CD41" s="3665">
        <v>0</v>
      </c>
      <c r="CE41" s="3665">
        <v>0</v>
      </c>
      <c r="CF41" s="3665"/>
      <c r="CG41" s="3665"/>
    </row>
    <row r="42" spans="1:85" ht="15" customHeight="1">
      <c r="A42" s="20"/>
      <c r="D42" s="20">
        <v>2019</v>
      </c>
      <c r="E42" s="20" t="s">
        <v>5957</v>
      </c>
      <c r="F42" s="3665">
        <v>8047676.548789965</v>
      </c>
      <c r="G42" s="3665">
        <v>0</v>
      </c>
      <c r="H42" s="3665">
        <v>8047676.548789965</v>
      </c>
      <c r="I42" s="3665">
        <v>0</v>
      </c>
      <c r="J42" s="3665">
        <v>0</v>
      </c>
      <c r="K42" s="3665">
        <v>0</v>
      </c>
      <c r="L42" s="3665">
        <v>6520508.4166463204</v>
      </c>
      <c r="M42" s="3665">
        <v>0</v>
      </c>
      <c r="N42" s="3665">
        <v>6520508.4166463204</v>
      </c>
      <c r="O42" s="3665">
        <v>1887200.0000000007</v>
      </c>
      <c r="P42" s="3665">
        <v>0</v>
      </c>
      <c r="Q42" s="3665">
        <v>1887200.0000000007</v>
      </c>
      <c r="R42" s="3665">
        <v>5105134.6191406231</v>
      </c>
      <c r="S42" s="3665">
        <v>0</v>
      </c>
      <c r="T42" s="3665">
        <v>5105134.6191406231</v>
      </c>
      <c r="U42" s="3665">
        <v>1974000</v>
      </c>
      <c r="V42" s="3665">
        <v>0</v>
      </c>
      <c r="W42" s="3665">
        <v>1974000</v>
      </c>
      <c r="X42" s="3665">
        <v>0</v>
      </c>
      <c r="Y42" s="3665">
        <v>0</v>
      </c>
      <c r="Z42" s="3665">
        <v>0</v>
      </c>
      <c r="AA42" s="3665">
        <v>0</v>
      </c>
      <c r="AB42" s="3665">
        <v>0</v>
      </c>
      <c r="AC42" s="3665">
        <v>0</v>
      </c>
      <c r="AD42" s="3665">
        <v>0</v>
      </c>
      <c r="AE42" s="3665">
        <v>0</v>
      </c>
      <c r="AF42" s="3665">
        <v>0</v>
      </c>
      <c r="AG42" s="3665">
        <v>0</v>
      </c>
      <c r="AH42" s="3665">
        <v>0</v>
      </c>
      <c r="AI42" s="3665">
        <v>0</v>
      </c>
      <c r="AJ42" s="3665">
        <v>0</v>
      </c>
      <c r="AK42" s="3665">
        <v>0</v>
      </c>
      <c r="AL42" s="3665">
        <v>0</v>
      </c>
      <c r="AM42" s="3665">
        <v>0</v>
      </c>
      <c r="AN42" s="3665">
        <v>0</v>
      </c>
      <c r="AO42" s="3665">
        <v>0</v>
      </c>
      <c r="AP42" s="3665">
        <v>0</v>
      </c>
      <c r="AQ42" s="3665">
        <v>0</v>
      </c>
      <c r="AR42" s="3665">
        <v>0</v>
      </c>
      <c r="AS42" s="3665">
        <v>0</v>
      </c>
      <c r="AT42" s="3665">
        <v>0</v>
      </c>
      <c r="AU42" s="3665">
        <v>0</v>
      </c>
      <c r="AV42" s="3665">
        <v>0</v>
      </c>
      <c r="AW42" s="3665">
        <v>0</v>
      </c>
      <c r="AX42" s="3665">
        <v>0</v>
      </c>
      <c r="AY42" s="3665">
        <v>0</v>
      </c>
      <c r="AZ42" s="3665">
        <v>0</v>
      </c>
      <c r="BA42" s="3665">
        <v>0</v>
      </c>
      <c r="BB42" s="3665">
        <v>0</v>
      </c>
      <c r="BC42" s="3665">
        <v>0</v>
      </c>
      <c r="BD42" s="3665">
        <v>0</v>
      </c>
      <c r="BE42" s="3665">
        <v>0</v>
      </c>
      <c r="BF42" s="3665">
        <v>0</v>
      </c>
      <c r="BG42" s="3665">
        <v>0</v>
      </c>
      <c r="BH42" s="3665">
        <v>0</v>
      </c>
      <c r="BI42" s="3665">
        <v>0</v>
      </c>
      <c r="BJ42" s="3665">
        <v>0</v>
      </c>
      <c r="BK42" s="3665">
        <v>0</v>
      </c>
      <c r="BL42" s="3665">
        <v>0</v>
      </c>
      <c r="BM42" s="3665">
        <v>0</v>
      </c>
      <c r="BN42" s="3665">
        <v>0</v>
      </c>
      <c r="BO42" s="3665">
        <v>0</v>
      </c>
      <c r="BP42" s="3665">
        <v>0</v>
      </c>
      <c r="BQ42" s="3665">
        <v>0</v>
      </c>
      <c r="BR42" s="3665">
        <v>0</v>
      </c>
      <c r="BS42" s="3665">
        <v>0</v>
      </c>
      <c r="BT42" s="3665">
        <v>0</v>
      </c>
      <c r="BU42" s="3665">
        <v>0</v>
      </c>
      <c r="BV42" s="3665">
        <v>0</v>
      </c>
      <c r="BW42" s="3665">
        <v>0</v>
      </c>
      <c r="BX42" s="3665">
        <v>0</v>
      </c>
      <c r="BY42" s="3665">
        <v>0</v>
      </c>
      <c r="BZ42" s="3665">
        <v>0</v>
      </c>
      <c r="CA42" s="3665">
        <v>0</v>
      </c>
      <c r="CB42" s="3665">
        <v>0</v>
      </c>
      <c r="CC42" s="3665">
        <v>0</v>
      </c>
      <c r="CD42" s="3665">
        <v>0</v>
      </c>
      <c r="CE42" s="3665">
        <v>0</v>
      </c>
      <c r="CF42" s="3665"/>
      <c r="CG42" s="3665"/>
    </row>
    <row r="43" spans="1:85" ht="15" customHeight="1">
      <c r="A43" s="20"/>
      <c r="D43" s="20">
        <v>2020</v>
      </c>
      <c r="E43" s="20" t="s">
        <v>5957</v>
      </c>
      <c r="F43" s="3665">
        <v>8251404.4505642056</v>
      </c>
      <c r="G43" s="3665">
        <v>0</v>
      </c>
      <c r="H43" s="3665">
        <v>8251404.4505642056</v>
      </c>
      <c r="I43" s="3665">
        <v>0</v>
      </c>
      <c r="J43" s="3665">
        <v>0</v>
      </c>
      <c r="K43" s="3665">
        <v>0</v>
      </c>
      <c r="L43" s="3665">
        <v>6685575.8730942793</v>
      </c>
      <c r="M43" s="3665">
        <v>0</v>
      </c>
      <c r="N43" s="3665">
        <v>6685575.8730942793</v>
      </c>
      <c r="O43" s="3665">
        <v>1887200.0000000007</v>
      </c>
      <c r="P43" s="3665">
        <v>0</v>
      </c>
      <c r="Q43" s="3665">
        <v>1887200.0000000007</v>
      </c>
      <c r="R43" s="3665">
        <v>5232762.9846191378</v>
      </c>
      <c r="S43" s="3665">
        <v>0</v>
      </c>
      <c r="T43" s="3665">
        <v>5232762.9846191378</v>
      </c>
      <c r="U43" s="3665">
        <v>1974000</v>
      </c>
      <c r="V43" s="3665">
        <v>0</v>
      </c>
      <c r="W43" s="3665">
        <v>1974000</v>
      </c>
      <c r="X43" s="3665">
        <v>0</v>
      </c>
      <c r="Y43" s="3665">
        <v>0</v>
      </c>
      <c r="Z43" s="3665">
        <v>0</v>
      </c>
      <c r="AA43" s="3665">
        <v>0</v>
      </c>
      <c r="AB43" s="3665">
        <v>0</v>
      </c>
      <c r="AC43" s="3665">
        <v>0</v>
      </c>
      <c r="AD43" s="3665">
        <v>0</v>
      </c>
      <c r="AE43" s="3665">
        <v>0</v>
      </c>
      <c r="AF43" s="3665">
        <v>0</v>
      </c>
      <c r="AG43" s="3665">
        <v>0</v>
      </c>
      <c r="AH43" s="3665">
        <v>0</v>
      </c>
      <c r="AI43" s="3665">
        <v>0</v>
      </c>
      <c r="AJ43" s="3665">
        <v>0</v>
      </c>
      <c r="AK43" s="3665">
        <v>0</v>
      </c>
      <c r="AL43" s="3665">
        <v>0</v>
      </c>
      <c r="AM43" s="3665">
        <v>0</v>
      </c>
      <c r="AN43" s="3665">
        <v>0</v>
      </c>
      <c r="AO43" s="3665">
        <v>0</v>
      </c>
      <c r="AP43" s="3665">
        <v>0</v>
      </c>
      <c r="AQ43" s="3665">
        <v>0</v>
      </c>
      <c r="AR43" s="3665">
        <v>0</v>
      </c>
      <c r="AS43" s="3665">
        <v>0</v>
      </c>
      <c r="AT43" s="3665">
        <v>0</v>
      </c>
      <c r="AU43" s="3665">
        <v>0</v>
      </c>
      <c r="AV43" s="3665">
        <v>0</v>
      </c>
      <c r="AW43" s="3665">
        <v>0</v>
      </c>
      <c r="AX43" s="3665">
        <v>0</v>
      </c>
      <c r="AY43" s="3665">
        <v>0</v>
      </c>
      <c r="AZ43" s="3665">
        <v>0</v>
      </c>
      <c r="BA43" s="3665">
        <v>0</v>
      </c>
      <c r="BB43" s="3665">
        <v>0</v>
      </c>
      <c r="BC43" s="3665">
        <v>0</v>
      </c>
      <c r="BD43" s="3665">
        <v>0</v>
      </c>
      <c r="BE43" s="3665">
        <v>0</v>
      </c>
      <c r="BF43" s="3665">
        <v>0</v>
      </c>
      <c r="BG43" s="3665">
        <v>0</v>
      </c>
      <c r="BH43" s="3665">
        <v>0</v>
      </c>
      <c r="BI43" s="3665">
        <v>0</v>
      </c>
      <c r="BJ43" s="3665">
        <v>0</v>
      </c>
      <c r="BK43" s="3665">
        <v>0</v>
      </c>
      <c r="BL43" s="3665">
        <v>0</v>
      </c>
      <c r="BM43" s="3665">
        <v>0</v>
      </c>
      <c r="BN43" s="3665">
        <v>0</v>
      </c>
      <c r="BO43" s="3665">
        <v>0</v>
      </c>
      <c r="BP43" s="3665">
        <v>0</v>
      </c>
      <c r="BQ43" s="3665">
        <v>0</v>
      </c>
      <c r="BR43" s="3665">
        <v>0</v>
      </c>
      <c r="BS43" s="3665">
        <v>0</v>
      </c>
      <c r="BT43" s="3665">
        <v>0</v>
      </c>
      <c r="BU43" s="3665">
        <v>0</v>
      </c>
      <c r="BV43" s="3665">
        <v>0</v>
      </c>
      <c r="BW43" s="3665">
        <v>0</v>
      </c>
      <c r="BX43" s="3665">
        <v>0</v>
      </c>
      <c r="BY43" s="3665">
        <v>0</v>
      </c>
      <c r="BZ43" s="3665">
        <v>0</v>
      </c>
      <c r="CA43" s="3665">
        <v>0</v>
      </c>
      <c r="CB43" s="3665">
        <v>0</v>
      </c>
      <c r="CC43" s="3665">
        <v>0</v>
      </c>
      <c r="CD43" s="3665">
        <v>0</v>
      </c>
      <c r="CE43" s="3665">
        <v>0</v>
      </c>
      <c r="CF43" s="3665"/>
      <c r="CG43" s="3665"/>
    </row>
    <row r="44" spans="1:85" ht="15" customHeight="1">
      <c r="A44" s="20"/>
      <c r="D44" s="20">
        <v>2021</v>
      </c>
      <c r="E44" s="20" t="s">
        <v>5957</v>
      </c>
      <c r="F44" s="3665">
        <v>8460289.7487260476</v>
      </c>
      <c r="G44" s="3665">
        <v>0</v>
      </c>
      <c r="H44" s="3665">
        <v>8460289.7487260476</v>
      </c>
      <c r="I44" s="3665">
        <v>0</v>
      </c>
      <c r="J44" s="3665">
        <v>0</v>
      </c>
      <c r="K44" s="3665">
        <v>0</v>
      </c>
      <c r="L44" s="3665">
        <v>6854822.0320968712</v>
      </c>
      <c r="M44" s="3665">
        <v>0</v>
      </c>
      <c r="N44" s="3665">
        <v>6854822.0320968712</v>
      </c>
      <c r="O44" s="3665">
        <v>1887200.0000000007</v>
      </c>
      <c r="P44" s="3665">
        <v>0</v>
      </c>
      <c r="Q44" s="3665">
        <v>1887200.0000000007</v>
      </c>
      <c r="R44" s="3665">
        <v>5363582.0592346154</v>
      </c>
      <c r="S44" s="3665">
        <v>0</v>
      </c>
      <c r="T44" s="3665">
        <v>5363582.0592346154</v>
      </c>
      <c r="U44" s="3665">
        <v>1974000</v>
      </c>
      <c r="V44" s="3665">
        <v>0</v>
      </c>
      <c r="W44" s="3665">
        <v>1974000</v>
      </c>
      <c r="X44" s="3665">
        <v>0</v>
      </c>
      <c r="Y44" s="3665">
        <v>0</v>
      </c>
      <c r="Z44" s="3665">
        <v>0</v>
      </c>
      <c r="AA44" s="3665">
        <v>0</v>
      </c>
      <c r="AB44" s="3665">
        <v>0</v>
      </c>
      <c r="AC44" s="3665">
        <v>0</v>
      </c>
      <c r="AD44" s="3665">
        <v>0</v>
      </c>
      <c r="AE44" s="3665">
        <v>0</v>
      </c>
      <c r="AF44" s="3665">
        <v>0</v>
      </c>
      <c r="AG44" s="3665">
        <v>0</v>
      </c>
      <c r="AH44" s="3665">
        <v>0</v>
      </c>
      <c r="AI44" s="3665">
        <v>0</v>
      </c>
      <c r="AJ44" s="3665">
        <v>0</v>
      </c>
      <c r="AK44" s="3665">
        <v>0</v>
      </c>
      <c r="AL44" s="3665">
        <v>0</v>
      </c>
      <c r="AM44" s="3665">
        <v>0</v>
      </c>
      <c r="AN44" s="3665">
        <v>0</v>
      </c>
      <c r="AO44" s="3665">
        <v>0</v>
      </c>
      <c r="AP44" s="3665">
        <v>0</v>
      </c>
      <c r="AQ44" s="3665">
        <v>0</v>
      </c>
      <c r="AR44" s="3665">
        <v>0</v>
      </c>
      <c r="AS44" s="3665">
        <v>0</v>
      </c>
      <c r="AT44" s="3665">
        <v>0</v>
      </c>
      <c r="AU44" s="3665">
        <v>0</v>
      </c>
      <c r="AV44" s="3665">
        <v>0</v>
      </c>
      <c r="AW44" s="3665">
        <v>0</v>
      </c>
      <c r="AX44" s="3665">
        <v>0</v>
      </c>
      <c r="AY44" s="3665">
        <v>0</v>
      </c>
      <c r="AZ44" s="3665">
        <v>0</v>
      </c>
      <c r="BA44" s="3665">
        <v>0</v>
      </c>
      <c r="BB44" s="3665">
        <v>0</v>
      </c>
      <c r="BC44" s="3665">
        <v>0</v>
      </c>
      <c r="BD44" s="3665">
        <v>0</v>
      </c>
      <c r="BE44" s="3665">
        <v>0</v>
      </c>
      <c r="BF44" s="3665">
        <v>0</v>
      </c>
      <c r="BG44" s="3665">
        <v>0</v>
      </c>
      <c r="BH44" s="3665">
        <v>0</v>
      </c>
      <c r="BI44" s="3665">
        <v>0</v>
      </c>
      <c r="BJ44" s="3665">
        <v>0</v>
      </c>
      <c r="BK44" s="3665">
        <v>0</v>
      </c>
      <c r="BL44" s="3665">
        <v>0</v>
      </c>
      <c r="BM44" s="3665">
        <v>0</v>
      </c>
      <c r="BN44" s="3665">
        <v>0</v>
      </c>
      <c r="BO44" s="3665">
        <v>0</v>
      </c>
      <c r="BP44" s="3665">
        <v>0</v>
      </c>
      <c r="BQ44" s="3665">
        <v>0</v>
      </c>
      <c r="BR44" s="3665">
        <v>0</v>
      </c>
      <c r="BS44" s="3665">
        <v>0</v>
      </c>
      <c r="BT44" s="3665">
        <v>0</v>
      </c>
      <c r="BU44" s="3665">
        <v>0</v>
      </c>
      <c r="BV44" s="3665">
        <v>0</v>
      </c>
      <c r="BW44" s="3665">
        <v>0</v>
      </c>
      <c r="BX44" s="3665">
        <v>0</v>
      </c>
      <c r="BY44" s="3665">
        <v>0</v>
      </c>
      <c r="BZ44" s="3665">
        <v>0</v>
      </c>
      <c r="CA44" s="3665">
        <v>0</v>
      </c>
      <c r="CB44" s="3665">
        <v>0</v>
      </c>
      <c r="CC44" s="3665">
        <v>0</v>
      </c>
      <c r="CD44" s="3665">
        <v>0</v>
      </c>
      <c r="CE44" s="3665">
        <v>0</v>
      </c>
      <c r="CF44" s="3665"/>
      <c r="CG44" s="3665"/>
    </row>
    <row r="45" spans="1:85" ht="15" customHeight="1">
      <c r="A45" s="20"/>
      <c r="D45" s="20">
        <v>2022</v>
      </c>
      <c r="E45" s="20" t="s">
        <v>5957</v>
      </c>
      <c r="F45" s="3665">
        <v>8674463.0033866353</v>
      </c>
      <c r="G45" s="3665">
        <v>0</v>
      </c>
      <c r="H45" s="3665">
        <v>8674463.0033866353</v>
      </c>
      <c r="I45" s="3665">
        <v>0</v>
      </c>
      <c r="J45" s="3665">
        <v>0</v>
      </c>
      <c r="K45" s="3665">
        <v>0</v>
      </c>
      <c r="L45" s="3665">
        <v>7028352.6780129159</v>
      </c>
      <c r="M45" s="3665">
        <v>0</v>
      </c>
      <c r="N45" s="3665">
        <v>7028352.6780129159</v>
      </c>
      <c r="O45" s="3665">
        <v>1887200.0000000007</v>
      </c>
      <c r="P45" s="3665">
        <v>0</v>
      </c>
      <c r="Q45" s="3665">
        <v>1887200.0000000007</v>
      </c>
      <c r="R45" s="3665">
        <v>5497671.6107154805</v>
      </c>
      <c r="S45" s="3665">
        <v>0</v>
      </c>
      <c r="T45" s="3665">
        <v>5497671.6107154805</v>
      </c>
      <c r="U45" s="3665">
        <v>1974000</v>
      </c>
      <c r="V45" s="3665">
        <v>0</v>
      </c>
      <c r="W45" s="3665">
        <v>1974000</v>
      </c>
      <c r="X45" s="3665">
        <v>0</v>
      </c>
      <c r="Y45" s="3665">
        <v>0</v>
      </c>
      <c r="Z45" s="3665">
        <v>0</v>
      </c>
      <c r="AA45" s="3665">
        <v>0</v>
      </c>
      <c r="AB45" s="3665">
        <v>0</v>
      </c>
      <c r="AC45" s="3665">
        <v>0</v>
      </c>
      <c r="AD45" s="3665">
        <v>0</v>
      </c>
      <c r="AE45" s="3665">
        <v>0</v>
      </c>
      <c r="AF45" s="3665">
        <v>0</v>
      </c>
      <c r="AG45" s="3665">
        <v>0</v>
      </c>
      <c r="AH45" s="3665">
        <v>0</v>
      </c>
      <c r="AI45" s="3665">
        <v>0</v>
      </c>
      <c r="AJ45" s="3665">
        <v>0</v>
      </c>
      <c r="AK45" s="3665">
        <v>0</v>
      </c>
      <c r="AL45" s="3665">
        <v>0</v>
      </c>
      <c r="AM45" s="3665">
        <v>0</v>
      </c>
      <c r="AN45" s="3665">
        <v>0</v>
      </c>
      <c r="AO45" s="3665">
        <v>0</v>
      </c>
      <c r="AP45" s="3665">
        <v>0</v>
      </c>
      <c r="AQ45" s="3665">
        <v>0</v>
      </c>
      <c r="AR45" s="3665">
        <v>0</v>
      </c>
      <c r="AS45" s="3665">
        <v>0</v>
      </c>
      <c r="AT45" s="3665">
        <v>0</v>
      </c>
      <c r="AU45" s="3665">
        <v>0</v>
      </c>
      <c r="AV45" s="3665">
        <v>0</v>
      </c>
      <c r="AW45" s="3665">
        <v>0</v>
      </c>
      <c r="AX45" s="3665">
        <v>0</v>
      </c>
      <c r="AY45" s="3665">
        <v>0</v>
      </c>
      <c r="AZ45" s="3665">
        <v>0</v>
      </c>
      <c r="BA45" s="3665">
        <v>0</v>
      </c>
      <c r="BB45" s="3665">
        <v>0</v>
      </c>
      <c r="BC45" s="3665">
        <v>0</v>
      </c>
      <c r="BD45" s="3665">
        <v>0</v>
      </c>
      <c r="BE45" s="3665">
        <v>0</v>
      </c>
      <c r="BF45" s="3665">
        <v>0</v>
      </c>
      <c r="BG45" s="3665">
        <v>0</v>
      </c>
      <c r="BH45" s="3665">
        <v>0</v>
      </c>
      <c r="BI45" s="3665">
        <v>0</v>
      </c>
      <c r="BJ45" s="3665">
        <v>0</v>
      </c>
      <c r="BK45" s="3665">
        <v>0</v>
      </c>
      <c r="BL45" s="3665">
        <v>0</v>
      </c>
      <c r="BM45" s="3665">
        <v>0</v>
      </c>
      <c r="BN45" s="3665">
        <v>0</v>
      </c>
      <c r="BO45" s="3665">
        <v>0</v>
      </c>
      <c r="BP45" s="3665">
        <v>0</v>
      </c>
      <c r="BQ45" s="3665">
        <v>0</v>
      </c>
      <c r="BR45" s="3665">
        <v>0</v>
      </c>
      <c r="BS45" s="3665">
        <v>0</v>
      </c>
      <c r="BT45" s="3665">
        <v>0</v>
      </c>
      <c r="BU45" s="3665">
        <v>0</v>
      </c>
      <c r="BV45" s="3665">
        <v>0</v>
      </c>
      <c r="BW45" s="3665">
        <v>0</v>
      </c>
      <c r="BX45" s="3665">
        <v>0</v>
      </c>
      <c r="BY45" s="3665">
        <v>0</v>
      </c>
      <c r="BZ45" s="3665">
        <v>0</v>
      </c>
      <c r="CA45" s="3665">
        <v>0</v>
      </c>
      <c r="CB45" s="3665">
        <v>0</v>
      </c>
      <c r="CC45" s="3665">
        <v>0</v>
      </c>
      <c r="CD45" s="3665">
        <v>0</v>
      </c>
      <c r="CE45" s="3665">
        <v>0</v>
      </c>
      <c r="CF45" s="3665"/>
      <c r="CG45" s="3665"/>
    </row>
    <row r="46" spans="1:85" ht="15" customHeight="1">
      <c r="A46" s="20"/>
      <c r="B46" s="36"/>
      <c r="D46" s="20">
        <v>2023</v>
      </c>
      <c r="E46" s="20" t="s">
        <v>5957</v>
      </c>
      <c r="F46" s="3665">
        <v>8894058.0798020698</v>
      </c>
      <c r="G46" s="3665">
        <v>0</v>
      </c>
      <c r="H46" s="3665">
        <v>8894058.0798020698</v>
      </c>
      <c r="I46" s="3665">
        <v>0</v>
      </c>
      <c r="J46" s="3665">
        <v>0</v>
      </c>
      <c r="K46" s="3665">
        <v>0</v>
      </c>
      <c r="L46" s="3665">
        <v>7206276.2731450023</v>
      </c>
      <c r="M46" s="3665">
        <v>0</v>
      </c>
      <c r="N46" s="3665">
        <v>7206276.2731450023</v>
      </c>
      <c r="O46" s="3665">
        <v>1887200.0000000007</v>
      </c>
      <c r="P46" s="3665">
        <v>0</v>
      </c>
      <c r="Q46" s="3665">
        <v>1887200.0000000007</v>
      </c>
      <c r="R46" s="3665">
        <v>5635113.400983368</v>
      </c>
      <c r="S46" s="3665">
        <v>0</v>
      </c>
      <c r="T46" s="3665">
        <v>5635113.400983368</v>
      </c>
      <c r="U46" s="3665">
        <v>1974000</v>
      </c>
      <c r="V46" s="3665">
        <v>0</v>
      </c>
      <c r="W46" s="3665">
        <v>1974000</v>
      </c>
      <c r="X46" s="3665">
        <v>0</v>
      </c>
      <c r="Y46" s="3665">
        <v>0</v>
      </c>
      <c r="Z46" s="3665">
        <v>0</v>
      </c>
      <c r="AA46" s="3665">
        <v>0</v>
      </c>
      <c r="AB46" s="3665">
        <v>0</v>
      </c>
      <c r="AC46" s="3665">
        <v>0</v>
      </c>
      <c r="AD46" s="3665">
        <v>0</v>
      </c>
      <c r="AE46" s="3665">
        <v>0</v>
      </c>
      <c r="AF46" s="3665">
        <v>0</v>
      </c>
      <c r="AG46" s="3665">
        <v>0</v>
      </c>
      <c r="AH46" s="3665">
        <v>0</v>
      </c>
      <c r="AI46" s="3665">
        <v>0</v>
      </c>
      <c r="AJ46" s="3665">
        <v>0</v>
      </c>
      <c r="AK46" s="3665">
        <v>0</v>
      </c>
      <c r="AL46" s="3665">
        <v>0</v>
      </c>
      <c r="AM46" s="3665">
        <v>0</v>
      </c>
      <c r="AN46" s="3665">
        <v>0</v>
      </c>
      <c r="AO46" s="3665">
        <v>0</v>
      </c>
      <c r="AP46" s="3665">
        <v>0</v>
      </c>
      <c r="AQ46" s="3665">
        <v>0</v>
      </c>
      <c r="AR46" s="3665">
        <v>0</v>
      </c>
      <c r="AS46" s="3665">
        <v>0</v>
      </c>
      <c r="AT46" s="3665">
        <v>0</v>
      </c>
      <c r="AU46" s="3665">
        <v>0</v>
      </c>
      <c r="AV46" s="3665">
        <v>0</v>
      </c>
      <c r="AW46" s="3665">
        <v>0</v>
      </c>
      <c r="AX46" s="3665">
        <v>0</v>
      </c>
      <c r="AY46" s="3665">
        <v>0</v>
      </c>
      <c r="AZ46" s="3665">
        <v>0</v>
      </c>
      <c r="BA46" s="3665">
        <v>0</v>
      </c>
      <c r="BB46" s="3665">
        <v>0</v>
      </c>
      <c r="BC46" s="3665">
        <v>0</v>
      </c>
      <c r="BD46" s="3665">
        <v>0</v>
      </c>
      <c r="BE46" s="3665">
        <v>0</v>
      </c>
      <c r="BF46" s="3665">
        <v>0</v>
      </c>
      <c r="BG46" s="3665">
        <v>0</v>
      </c>
      <c r="BH46" s="3665">
        <v>0</v>
      </c>
      <c r="BI46" s="3665">
        <v>0</v>
      </c>
      <c r="BJ46" s="3665">
        <v>0</v>
      </c>
      <c r="BK46" s="3665">
        <v>0</v>
      </c>
      <c r="BL46" s="3665">
        <v>0</v>
      </c>
      <c r="BM46" s="3665">
        <v>0</v>
      </c>
      <c r="BN46" s="3665">
        <v>0</v>
      </c>
      <c r="BO46" s="3665">
        <v>0</v>
      </c>
      <c r="BP46" s="3665">
        <v>0</v>
      </c>
      <c r="BQ46" s="3665">
        <v>0</v>
      </c>
      <c r="BR46" s="3665">
        <v>0</v>
      </c>
      <c r="BS46" s="3665">
        <v>0</v>
      </c>
      <c r="BT46" s="3665">
        <v>0</v>
      </c>
      <c r="BU46" s="3665">
        <v>0</v>
      </c>
      <c r="BV46" s="3665">
        <v>0</v>
      </c>
      <c r="BW46" s="3665">
        <v>0</v>
      </c>
      <c r="BX46" s="3665">
        <v>0</v>
      </c>
      <c r="BY46" s="3665">
        <v>0</v>
      </c>
      <c r="BZ46" s="3665">
        <v>0</v>
      </c>
      <c r="CA46" s="3665">
        <v>0</v>
      </c>
      <c r="CB46" s="3665">
        <v>0</v>
      </c>
      <c r="CC46" s="3665">
        <v>0</v>
      </c>
      <c r="CD46" s="3665">
        <v>0</v>
      </c>
      <c r="CE46" s="3665">
        <v>0</v>
      </c>
      <c r="CF46" s="3665"/>
      <c r="CG46" s="3665"/>
    </row>
    <row r="47" spans="1:85" ht="15" customHeight="1">
      <c r="A47" s="20"/>
      <c r="D47" s="20">
        <v>2024</v>
      </c>
      <c r="E47" s="20" t="s">
        <v>5957</v>
      </c>
      <c r="F47" s="3665">
        <v>9119212.2320435271</v>
      </c>
      <c r="G47" s="3665">
        <v>0</v>
      </c>
      <c r="H47" s="3665">
        <v>9119212.2320435271</v>
      </c>
      <c r="I47" s="3665">
        <v>0</v>
      </c>
      <c r="J47" s="3665">
        <v>0</v>
      </c>
      <c r="K47" s="3665">
        <v>0</v>
      </c>
      <c r="L47" s="3665">
        <v>7388704.0255320007</v>
      </c>
      <c r="M47" s="3665">
        <v>0</v>
      </c>
      <c r="N47" s="3665">
        <v>7388704.0255320007</v>
      </c>
      <c r="O47" s="3665">
        <v>1887200.0000000007</v>
      </c>
      <c r="P47" s="3665">
        <v>0</v>
      </c>
      <c r="Q47" s="3665">
        <v>1887200.0000000007</v>
      </c>
      <c r="R47" s="3665">
        <v>5775991.2360079503</v>
      </c>
      <c r="S47" s="3665">
        <v>0</v>
      </c>
      <c r="T47" s="3665">
        <v>5775991.2360079503</v>
      </c>
      <c r="U47" s="3665">
        <v>1974000</v>
      </c>
      <c r="V47" s="3665">
        <v>0</v>
      </c>
      <c r="W47" s="3665">
        <v>1974000</v>
      </c>
      <c r="X47" s="3665">
        <v>0</v>
      </c>
      <c r="Y47" s="3665">
        <v>0</v>
      </c>
      <c r="Z47" s="3665">
        <v>0</v>
      </c>
      <c r="AA47" s="3665">
        <v>0</v>
      </c>
      <c r="AB47" s="3665">
        <v>0</v>
      </c>
      <c r="AC47" s="3665">
        <v>0</v>
      </c>
      <c r="AD47" s="3665">
        <v>0</v>
      </c>
      <c r="AE47" s="3665">
        <v>0</v>
      </c>
      <c r="AF47" s="3665">
        <v>0</v>
      </c>
      <c r="AG47" s="3665">
        <v>0</v>
      </c>
      <c r="AH47" s="3665">
        <v>0</v>
      </c>
      <c r="AI47" s="3665">
        <v>0</v>
      </c>
      <c r="AJ47" s="3665">
        <v>0</v>
      </c>
      <c r="AK47" s="3665">
        <v>0</v>
      </c>
      <c r="AL47" s="3665">
        <v>0</v>
      </c>
      <c r="AM47" s="3665">
        <v>0</v>
      </c>
      <c r="AN47" s="3665">
        <v>0</v>
      </c>
      <c r="AO47" s="3665">
        <v>0</v>
      </c>
      <c r="AP47" s="3665">
        <v>0</v>
      </c>
      <c r="AQ47" s="3665">
        <v>0</v>
      </c>
      <c r="AR47" s="3665">
        <v>0</v>
      </c>
      <c r="AS47" s="3665">
        <v>0</v>
      </c>
      <c r="AT47" s="3665">
        <v>0</v>
      </c>
      <c r="AU47" s="3665">
        <v>0</v>
      </c>
      <c r="AV47" s="3665">
        <v>0</v>
      </c>
      <c r="AW47" s="3665">
        <v>0</v>
      </c>
      <c r="AX47" s="3665">
        <v>0</v>
      </c>
      <c r="AY47" s="3665">
        <v>0</v>
      </c>
      <c r="AZ47" s="3665">
        <v>0</v>
      </c>
      <c r="BA47" s="3665">
        <v>0</v>
      </c>
      <c r="BB47" s="3665">
        <v>0</v>
      </c>
      <c r="BC47" s="3665">
        <v>0</v>
      </c>
      <c r="BD47" s="3665">
        <v>0</v>
      </c>
      <c r="BE47" s="3665">
        <v>0</v>
      </c>
      <c r="BF47" s="3665">
        <v>0</v>
      </c>
      <c r="BG47" s="3665">
        <v>0</v>
      </c>
      <c r="BH47" s="3665">
        <v>0</v>
      </c>
      <c r="BI47" s="3665">
        <v>0</v>
      </c>
      <c r="BJ47" s="3665">
        <v>0</v>
      </c>
      <c r="BK47" s="3665">
        <v>0</v>
      </c>
      <c r="BL47" s="3665">
        <v>0</v>
      </c>
      <c r="BM47" s="3665">
        <v>0</v>
      </c>
      <c r="BN47" s="3665">
        <v>0</v>
      </c>
      <c r="BO47" s="3665">
        <v>0</v>
      </c>
      <c r="BP47" s="3665">
        <v>0</v>
      </c>
      <c r="BQ47" s="3665">
        <v>0</v>
      </c>
      <c r="BR47" s="3665">
        <v>0</v>
      </c>
      <c r="BS47" s="3665">
        <v>0</v>
      </c>
      <c r="BT47" s="3665">
        <v>0</v>
      </c>
      <c r="BU47" s="3665">
        <v>0</v>
      </c>
      <c r="BV47" s="3665">
        <v>0</v>
      </c>
      <c r="BW47" s="3665">
        <v>0</v>
      </c>
      <c r="BX47" s="3665">
        <v>0</v>
      </c>
      <c r="BY47" s="3665">
        <v>0</v>
      </c>
      <c r="BZ47" s="3665">
        <v>0</v>
      </c>
      <c r="CA47" s="3665">
        <v>0</v>
      </c>
      <c r="CB47" s="3665">
        <v>0</v>
      </c>
      <c r="CC47" s="3665">
        <v>0</v>
      </c>
      <c r="CD47" s="3665">
        <v>0</v>
      </c>
      <c r="CE47" s="3665">
        <v>0</v>
      </c>
      <c r="CF47" s="3665"/>
      <c r="CG47" s="3665"/>
    </row>
    <row r="48" spans="1:85" ht="15" customHeight="1">
      <c r="A48" s="20"/>
      <c r="D48" s="20">
        <v>2025</v>
      </c>
      <c r="E48" s="20" t="s">
        <v>5957</v>
      </c>
      <c r="F48" s="3665">
        <v>9350066.1887855548</v>
      </c>
      <c r="G48" s="3665">
        <v>0</v>
      </c>
      <c r="H48" s="3665">
        <v>9350066.1887855548</v>
      </c>
      <c r="I48" s="3665">
        <v>0</v>
      </c>
      <c r="J48" s="3665">
        <v>0</v>
      </c>
      <c r="K48" s="3665">
        <v>0</v>
      </c>
      <c r="L48" s="3665">
        <v>7575749.9584576776</v>
      </c>
      <c r="M48" s="3665">
        <v>0</v>
      </c>
      <c r="N48" s="3665">
        <v>7575749.9584576776</v>
      </c>
      <c r="O48" s="3665">
        <v>1887200.0000000007</v>
      </c>
      <c r="P48" s="3665">
        <v>0</v>
      </c>
      <c r="Q48" s="3665">
        <v>1887200.0000000007</v>
      </c>
      <c r="R48" s="3665">
        <v>5920391.0169081502</v>
      </c>
      <c r="S48" s="3665">
        <v>0</v>
      </c>
      <c r="T48" s="3665">
        <v>5920391.0169081502</v>
      </c>
      <c r="U48" s="3665">
        <v>1974000</v>
      </c>
      <c r="V48" s="3665">
        <v>0</v>
      </c>
      <c r="W48" s="3665">
        <v>1974000</v>
      </c>
      <c r="X48" s="3665">
        <v>0</v>
      </c>
      <c r="Y48" s="3665">
        <v>0</v>
      </c>
      <c r="Z48" s="3665">
        <v>0</v>
      </c>
      <c r="AA48" s="3665">
        <v>0</v>
      </c>
      <c r="AB48" s="3665">
        <v>0</v>
      </c>
      <c r="AC48" s="3665">
        <v>0</v>
      </c>
      <c r="AD48" s="3665">
        <v>0</v>
      </c>
      <c r="AE48" s="3665">
        <v>0</v>
      </c>
      <c r="AF48" s="3665">
        <v>0</v>
      </c>
      <c r="AG48" s="3665">
        <v>0</v>
      </c>
      <c r="AH48" s="3665">
        <v>0</v>
      </c>
      <c r="AI48" s="3665">
        <v>0</v>
      </c>
      <c r="AJ48" s="3665">
        <v>0</v>
      </c>
      <c r="AK48" s="3665">
        <v>0</v>
      </c>
      <c r="AL48" s="3665">
        <v>0</v>
      </c>
      <c r="AM48" s="3665">
        <v>0</v>
      </c>
      <c r="AN48" s="3665">
        <v>0</v>
      </c>
      <c r="AO48" s="3665">
        <v>0</v>
      </c>
      <c r="AP48" s="3665">
        <v>0</v>
      </c>
      <c r="AQ48" s="3665">
        <v>0</v>
      </c>
      <c r="AR48" s="3665">
        <v>0</v>
      </c>
      <c r="AS48" s="3665">
        <v>0</v>
      </c>
      <c r="AT48" s="3665">
        <v>0</v>
      </c>
      <c r="AU48" s="3665">
        <v>0</v>
      </c>
      <c r="AV48" s="3665">
        <v>0</v>
      </c>
      <c r="AW48" s="3665">
        <v>0</v>
      </c>
      <c r="AX48" s="3665">
        <v>0</v>
      </c>
      <c r="AY48" s="3665">
        <v>0</v>
      </c>
      <c r="AZ48" s="3665">
        <v>0</v>
      </c>
      <c r="BA48" s="3665">
        <v>0</v>
      </c>
      <c r="BB48" s="3665">
        <v>0</v>
      </c>
      <c r="BC48" s="3665">
        <v>0</v>
      </c>
      <c r="BD48" s="3665">
        <v>0</v>
      </c>
      <c r="BE48" s="3665">
        <v>0</v>
      </c>
      <c r="BF48" s="3665">
        <v>0</v>
      </c>
      <c r="BG48" s="3665">
        <v>0</v>
      </c>
      <c r="BH48" s="3665">
        <v>0</v>
      </c>
      <c r="BI48" s="3665">
        <v>0</v>
      </c>
      <c r="BJ48" s="3665">
        <v>0</v>
      </c>
      <c r="BK48" s="3665">
        <v>0</v>
      </c>
      <c r="BL48" s="3665">
        <v>0</v>
      </c>
      <c r="BM48" s="3665">
        <v>0</v>
      </c>
      <c r="BN48" s="3665">
        <v>0</v>
      </c>
      <c r="BO48" s="3665">
        <v>0</v>
      </c>
      <c r="BP48" s="3665">
        <v>0</v>
      </c>
      <c r="BQ48" s="3665">
        <v>0</v>
      </c>
      <c r="BR48" s="3665">
        <v>0</v>
      </c>
      <c r="BS48" s="3665">
        <v>0</v>
      </c>
      <c r="BT48" s="3665">
        <v>0</v>
      </c>
      <c r="BU48" s="3665">
        <v>0</v>
      </c>
      <c r="BV48" s="3665">
        <v>0</v>
      </c>
      <c r="BW48" s="3665">
        <v>0</v>
      </c>
      <c r="BX48" s="3665">
        <v>0</v>
      </c>
      <c r="BY48" s="3665">
        <v>0</v>
      </c>
      <c r="BZ48" s="3665">
        <v>0</v>
      </c>
      <c r="CA48" s="3665">
        <v>0</v>
      </c>
      <c r="CB48" s="3665">
        <v>0</v>
      </c>
      <c r="CC48" s="3665">
        <v>0</v>
      </c>
      <c r="CD48" s="3665">
        <v>0</v>
      </c>
      <c r="CE48" s="3665">
        <v>0</v>
      </c>
      <c r="CF48" s="3665"/>
      <c r="CG48" s="3665"/>
    </row>
    <row r="49" spans="1:85" ht="15" customHeight="1">
      <c r="A49" s="20"/>
      <c r="D49" s="20">
        <v>2026</v>
      </c>
      <c r="E49" s="20" t="s">
        <v>5957</v>
      </c>
      <c r="F49" s="3665">
        <v>9586764.2412660476</v>
      </c>
      <c r="G49" s="3665">
        <v>0</v>
      </c>
      <c r="H49" s="3665">
        <v>9586764.2412660476</v>
      </c>
      <c r="I49" s="3665">
        <v>0</v>
      </c>
      <c r="J49" s="3665">
        <v>0</v>
      </c>
      <c r="K49" s="3665">
        <v>0</v>
      </c>
      <c r="L49" s="3665">
        <v>7767530.9817189686</v>
      </c>
      <c r="M49" s="3665">
        <v>0</v>
      </c>
      <c r="N49" s="3665">
        <v>7767530.9817189686</v>
      </c>
      <c r="O49" s="3665">
        <v>1887200.0000000007</v>
      </c>
      <c r="P49" s="3665">
        <v>0</v>
      </c>
      <c r="Q49" s="3665">
        <v>1887200.0000000007</v>
      </c>
      <c r="R49" s="3665">
        <v>6068400.7923308508</v>
      </c>
      <c r="S49" s="3665">
        <v>0</v>
      </c>
      <c r="T49" s="3665">
        <v>6068400.7923308508</v>
      </c>
      <c r="U49" s="3665">
        <v>1974000</v>
      </c>
      <c r="V49" s="3665">
        <v>0</v>
      </c>
      <c r="W49" s="3665">
        <v>1974000</v>
      </c>
      <c r="X49" s="3665">
        <v>0</v>
      </c>
      <c r="Y49" s="3665">
        <v>0</v>
      </c>
      <c r="Z49" s="3665">
        <v>0</v>
      </c>
      <c r="AA49" s="3665">
        <v>0</v>
      </c>
      <c r="AB49" s="3665">
        <v>0</v>
      </c>
      <c r="AC49" s="3665">
        <v>0</v>
      </c>
      <c r="AD49" s="3665">
        <v>0</v>
      </c>
      <c r="AE49" s="3665">
        <v>0</v>
      </c>
      <c r="AF49" s="3665">
        <v>0</v>
      </c>
      <c r="AG49" s="3665">
        <v>0</v>
      </c>
      <c r="AH49" s="3665">
        <v>0</v>
      </c>
      <c r="AI49" s="3665">
        <v>0</v>
      </c>
      <c r="AJ49" s="3665">
        <v>0</v>
      </c>
      <c r="AK49" s="3665">
        <v>0</v>
      </c>
      <c r="AL49" s="3665">
        <v>0</v>
      </c>
      <c r="AM49" s="3665">
        <v>0</v>
      </c>
      <c r="AN49" s="3665">
        <v>0</v>
      </c>
      <c r="AO49" s="3665">
        <v>0</v>
      </c>
      <c r="AP49" s="3665">
        <v>0</v>
      </c>
      <c r="AQ49" s="3665">
        <v>0</v>
      </c>
      <c r="AR49" s="3665">
        <v>0</v>
      </c>
      <c r="AS49" s="3665">
        <v>0</v>
      </c>
      <c r="AT49" s="3665">
        <v>0</v>
      </c>
      <c r="AU49" s="3665">
        <v>0</v>
      </c>
      <c r="AV49" s="3665">
        <v>0</v>
      </c>
      <c r="AW49" s="3665">
        <v>0</v>
      </c>
      <c r="AX49" s="3665">
        <v>0</v>
      </c>
      <c r="AY49" s="3665">
        <v>0</v>
      </c>
      <c r="AZ49" s="3665">
        <v>0</v>
      </c>
      <c r="BA49" s="3665">
        <v>0</v>
      </c>
      <c r="BB49" s="3665">
        <v>0</v>
      </c>
      <c r="BC49" s="3665">
        <v>0</v>
      </c>
      <c r="BD49" s="3665">
        <v>0</v>
      </c>
      <c r="BE49" s="3665">
        <v>0</v>
      </c>
      <c r="BF49" s="3665">
        <v>0</v>
      </c>
      <c r="BG49" s="3665">
        <v>0</v>
      </c>
      <c r="BH49" s="3665">
        <v>0</v>
      </c>
      <c r="BI49" s="3665">
        <v>0</v>
      </c>
      <c r="BJ49" s="3665">
        <v>0</v>
      </c>
      <c r="BK49" s="3665">
        <v>0</v>
      </c>
      <c r="BL49" s="3665">
        <v>0</v>
      </c>
      <c r="BM49" s="3665">
        <v>0</v>
      </c>
      <c r="BN49" s="3665">
        <v>0</v>
      </c>
      <c r="BO49" s="3665">
        <v>0</v>
      </c>
      <c r="BP49" s="3665">
        <v>0</v>
      </c>
      <c r="BQ49" s="3665">
        <v>0</v>
      </c>
      <c r="BR49" s="3665">
        <v>0</v>
      </c>
      <c r="BS49" s="3665">
        <v>0</v>
      </c>
      <c r="BT49" s="3665">
        <v>0</v>
      </c>
      <c r="BU49" s="3665">
        <v>0</v>
      </c>
      <c r="BV49" s="3665">
        <v>0</v>
      </c>
      <c r="BW49" s="3665">
        <v>0</v>
      </c>
      <c r="BX49" s="3665">
        <v>0</v>
      </c>
      <c r="BY49" s="3665">
        <v>0</v>
      </c>
      <c r="BZ49" s="3665">
        <v>0</v>
      </c>
      <c r="CA49" s="3665">
        <v>0</v>
      </c>
      <c r="CB49" s="3665">
        <v>0</v>
      </c>
      <c r="CC49" s="3665">
        <v>0</v>
      </c>
      <c r="CD49" s="3665">
        <v>0</v>
      </c>
      <c r="CE49" s="3665">
        <v>0</v>
      </c>
      <c r="CF49" s="3665"/>
      <c r="CG49" s="3665"/>
    </row>
    <row r="50" spans="1:85" ht="15" customHeight="1">
      <c r="A50" s="20"/>
      <c r="D50" s="20">
        <v>2027</v>
      </c>
      <c r="E50" s="20" t="s">
        <v>5957</v>
      </c>
      <c r="F50" s="3665">
        <v>9829454.3334729839</v>
      </c>
      <c r="G50" s="3665">
        <v>0</v>
      </c>
      <c r="H50" s="3665">
        <v>9829454.3334729839</v>
      </c>
      <c r="I50" s="3665">
        <v>0</v>
      </c>
      <c r="J50" s="3665">
        <v>0</v>
      </c>
      <c r="K50" s="3665">
        <v>0</v>
      </c>
      <c r="L50" s="3665">
        <v>7964166.9646984227</v>
      </c>
      <c r="M50" s="3665">
        <v>0</v>
      </c>
      <c r="N50" s="3665">
        <v>7964166.9646984227</v>
      </c>
      <c r="O50" s="3665">
        <v>1887200.0000000007</v>
      </c>
      <c r="P50" s="3665">
        <v>0</v>
      </c>
      <c r="Q50" s="3665">
        <v>1887200.0000000007</v>
      </c>
      <c r="R50" s="3665">
        <v>6220110.8121391218</v>
      </c>
      <c r="S50" s="3665">
        <v>0</v>
      </c>
      <c r="T50" s="3665">
        <v>6220110.8121391218</v>
      </c>
      <c r="U50" s="3665">
        <v>1974000</v>
      </c>
      <c r="V50" s="3665">
        <v>0</v>
      </c>
      <c r="W50" s="3665">
        <v>1974000</v>
      </c>
      <c r="X50" s="3665">
        <v>0</v>
      </c>
      <c r="Y50" s="3665">
        <v>0</v>
      </c>
      <c r="Z50" s="3665">
        <v>0</v>
      </c>
      <c r="AA50" s="3665">
        <v>0</v>
      </c>
      <c r="AB50" s="3665">
        <v>0</v>
      </c>
      <c r="AC50" s="3665">
        <v>0</v>
      </c>
      <c r="AD50" s="3665">
        <v>0</v>
      </c>
      <c r="AE50" s="3665">
        <v>0</v>
      </c>
      <c r="AF50" s="3665">
        <v>0</v>
      </c>
      <c r="AG50" s="3665">
        <v>0</v>
      </c>
      <c r="AH50" s="3665">
        <v>0</v>
      </c>
      <c r="AI50" s="3665">
        <v>0</v>
      </c>
      <c r="AJ50" s="3665">
        <v>0</v>
      </c>
      <c r="AK50" s="3665">
        <v>0</v>
      </c>
      <c r="AL50" s="3665">
        <v>0</v>
      </c>
      <c r="AM50" s="3665">
        <v>0</v>
      </c>
      <c r="AN50" s="3665">
        <v>0</v>
      </c>
      <c r="AO50" s="3665">
        <v>0</v>
      </c>
      <c r="AP50" s="3665">
        <v>0</v>
      </c>
      <c r="AQ50" s="3665">
        <v>0</v>
      </c>
      <c r="AR50" s="3665">
        <v>0</v>
      </c>
      <c r="AS50" s="3665">
        <v>0</v>
      </c>
      <c r="AT50" s="3665">
        <v>0</v>
      </c>
      <c r="AU50" s="3665">
        <v>0</v>
      </c>
      <c r="AV50" s="3665">
        <v>0</v>
      </c>
      <c r="AW50" s="3665">
        <v>0</v>
      </c>
      <c r="AX50" s="3665">
        <v>0</v>
      </c>
      <c r="AY50" s="3665">
        <v>0</v>
      </c>
      <c r="AZ50" s="3665">
        <v>0</v>
      </c>
      <c r="BA50" s="3665">
        <v>0</v>
      </c>
      <c r="BB50" s="3665">
        <v>0</v>
      </c>
      <c r="BC50" s="3665">
        <v>0</v>
      </c>
      <c r="BD50" s="3665">
        <v>0</v>
      </c>
      <c r="BE50" s="3665">
        <v>0</v>
      </c>
      <c r="BF50" s="3665">
        <v>0</v>
      </c>
      <c r="BG50" s="3665">
        <v>0</v>
      </c>
      <c r="BH50" s="3665">
        <v>0</v>
      </c>
      <c r="BI50" s="3665">
        <v>0</v>
      </c>
      <c r="BJ50" s="3665">
        <v>0</v>
      </c>
      <c r="BK50" s="3665">
        <v>0</v>
      </c>
      <c r="BL50" s="3665">
        <v>0</v>
      </c>
      <c r="BM50" s="3665">
        <v>0</v>
      </c>
      <c r="BN50" s="3665">
        <v>0</v>
      </c>
      <c r="BO50" s="3665">
        <v>0</v>
      </c>
      <c r="BP50" s="3665">
        <v>0</v>
      </c>
      <c r="BQ50" s="3665">
        <v>0</v>
      </c>
      <c r="BR50" s="3665">
        <v>0</v>
      </c>
      <c r="BS50" s="3665">
        <v>0</v>
      </c>
      <c r="BT50" s="3665">
        <v>0</v>
      </c>
      <c r="BU50" s="3665">
        <v>0</v>
      </c>
      <c r="BV50" s="3665">
        <v>0</v>
      </c>
      <c r="BW50" s="3665">
        <v>0</v>
      </c>
      <c r="BX50" s="3665">
        <v>0</v>
      </c>
      <c r="BY50" s="3665">
        <v>0</v>
      </c>
      <c r="BZ50" s="3665">
        <v>0</v>
      </c>
      <c r="CA50" s="3665">
        <v>0</v>
      </c>
      <c r="CB50" s="3665">
        <v>0</v>
      </c>
      <c r="CC50" s="3665">
        <v>0</v>
      </c>
      <c r="CD50" s="3665">
        <v>0</v>
      </c>
      <c r="CE50" s="3665">
        <v>0</v>
      </c>
      <c r="CF50" s="3665"/>
      <c r="CG50" s="3665"/>
    </row>
    <row r="51" spans="1:85" ht="15" customHeight="1">
      <c r="A51" s="20"/>
      <c r="D51" s="20">
        <v>2028</v>
      </c>
      <c r="E51" s="20" t="s">
        <v>5957</v>
      </c>
      <c r="F51" s="3665">
        <v>10078288.154614223</v>
      </c>
      <c r="G51" s="3665">
        <v>0</v>
      </c>
      <c r="H51" s="3665">
        <v>10078288.154614223</v>
      </c>
      <c r="I51" s="3665">
        <v>0</v>
      </c>
      <c r="J51" s="3665">
        <v>0</v>
      </c>
      <c r="K51" s="3665">
        <v>0</v>
      </c>
      <c r="L51" s="3665">
        <v>8165780.8112864355</v>
      </c>
      <c r="M51" s="3665">
        <v>0</v>
      </c>
      <c r="N51" s="3665">
        <v>8165780.8112864355</v>
      </c>
      <c r="O51" s="3665">
        <v>1887200.0000000007</v>
      </c>
      <c r="P51" s="3665">
        <v>0</v>
      </c>
      <c r="Q51" s="3665">
        <v>1887200.0000000007</v>
      </c>
      <c r="R51" s="3665">
        <v>6375613.5824426012</v>
      </c>
      <c r="S51" s="3665">
        <v>0</v>
      </c>
      <c r="T51" s="3665">
        <v>6375613.5824426012</v>
      </c>
      <c r="U51" s="3665">
        <v>1974000</v>
      </c>
      <c r="V51" s="3665">
        <v>0</v>
      </c>
      <c r="W51" s="3665">
        <v>1974000</v>
      </c>
      <c r="X51" s="3665">
        <v>0</v>
      </c>
      <c r="Y51" s="3665">
        <v>0</v>
      </c>
      <c r="Z51" s="3665">
        <v>0</v>
      </c>
      <c r="AA51" s="3665">
        <v>0</v>
      </c>
      <c r="AB51" s="3665">
        <v>0</v>
      </c>
      <c r="AC51" s="3665">
        <v>0</v>
      </c>
      <c r="AD51" s="3665">
        <v>0</v>
      </c>
      <c r="AE51" s="3665">
        <v>0</v>
      </c>
      <c r="AF51" s="3665">
        <v>0</v>
      </c>
      <c r="AG51" s="3665">
        <v>0</v>
      </c>
      <c r="AH51" s="3665">
        <v>0</v>
      </c>
      <c r="AI51" s="3665">
        <v>0</v>
      </c>
      <c r="AJ51" s="3665">
        <v>0</v>
      </c>
      <c r="AK51" s="3665">
        <v>0</v>
      </c>
      <c r="AL51" s="3665">
        <v>0</v>
      </c>
      <c r="AM51" s="3665">
        <v>0</v>
      </c>
      <c r="AN51" s="3665">
        <v>0</v>
      </c>
      <c r="AO51" s="3665">
        <v>0</v>
      </c>
      <c r="AP51" s="3665">
        <v>0</v>
      </c>
      <c r="AQ51" s="3665">
        <v>0</v>
      </c>
      <c r="AR51" s="3665">
        <v>0</v>
      </c>
      <c r="AS51" s="3665">
        <v>0</v>
      </c>
      <c r="AT51" s="3665">
        <v>0</v>
      </c>
      <c r="AU51" s="3665">
        <v>0</v>
      </c>
      <c r="AV51" s="3665">
        <v>0</v>
      </c>
      <c r="AW51" s="3665">
        <v>0</v>
      </c>
      <c r="AX51" s="3665">
        <v>0</v>
      </c>
      <c r="AY51" s="3665">
        <v>0</v>
      </c>
      <c r="AZ51" s="3665">
        <v>0</v>
      </c>
      <c r="BA51" s="3665">
        <v>0</v>
      </c>
      <c r="BB51" s="3665">
        <v>0</v>
      </c>
      <c r="BC51" s="3665">
        <v>0</v>
      </c>
      <c r="BD51" s="3665">
        <v>0</v>
      </c>
      <c r="BE51" s="3665">
        <v>0</v>
      </c>
      <c r="BF51" s="3665">
        <v>0</v>
      </c>
      <c r="BG51" s="3665">
        <v>0</v>
      </c>
      <c r="BH51" s="3665">
        <v>0</v>
      </c>
      <c r="BI51" s="3665">
        <v>0</v>
      </c>
      <c r="BJ51" s="3665">
        <v>0</v>
      </c>
      <c r="BK51" s="3665">
        <v>0</v>
      </c>
      <c r="BL51" s="3665">
        <v>0</v>
      </c>
      <c r="BM51" s="3665">
        <v>0</v>
      </c>
      <c r="BN51" s="3665">
        <v>0</v>
      </c>
      <c r="BO51" s="3665">
        <v>0</v>
      </c>
      <c r="BP51" s="3665">
        <v>0</v>
      </c>
      <c r="BQ51" s="3665">
        <v>0</v>
      </c>
      <c r="BR51" s="3665">
        <v>0</v>
      </c>
      <c r="BS51" s="3665">
        <v>0</v>
      </c>
      <c r="BT51" s="3665">
        <v>0</v>
      </c>
      <c r="BU51" s="3665">
        <v>0</v>
      </c>
      <c r="BV51" s="3665">
        <v>0</v>
      </c>
      <c r="BW51" s="3665">
        <v>0</v>
      </c>
      <c r="BX51" s="3665">
        <v>0</v>
      </c>
      <c r="BY51" s="3665">
        <v>0</v>
      </c>
      <c r="BZ51" s="3665">
        <v>0</v>
      </c>
      <c r="CA51" s="3665">
        <v>0</v>
      </c>
      <c r="CB51" s="3665">
        <v>0</v>
      </c>
      <c r="CC51" s="3665">
        <v>0</v>
      </c>
      <c r="CD51" s="3665">
        <v>0</v>
      </c>
      <c r="CE51" s="3665">
        <v>0</v>
      </c>
      <c r="CF51" s="3665"/>
      <c r="CG51" s="3665"/>
    </row>
    <row r="52" spans="1:85" ht="15" customHeight="1">
      <c r="A52" s="20"/>
      <c r="D52" s="20">
        <v>2029</v>
      </c>
      <c r="E52" s="20" t="s">
        <v>5957</v>
      </c>
      <c r="F52" s="3665">
        <v>10333421.233928204</v>
      </c>
      <c r="G52" s="3665">
        <v>0</v>
      </c>
      <c r="H52" s="3665">
        <v>10333421.233928204</v>
      </c>
      <c r="I52" s="3665">
        <v>0</v>
      </c>
      <c r="J52" s="3665">
        <v>0</v>
      </c>
      <c r="K52" s="3665">
        <v>0</v>
      </c>
      <c r="L52" s="3665">
        <v>8372498.5367002226</v>
      </c>
      <c r="M52" s="3665">
        <v>0</v>
      </c>
      <c r="N52" s="3665">
        <v>8372498.5367002226</v>
      </c>
      <c r="O52" s="3665">
        <v>1887200.0000000007</v>
      </c>
      <c r="P52" s="3665">
        <v>0</v>
      </c>
      <c r="Q52" s="3665">
        <v>1887200.0000000007</v>
      </c>
      <c r="R52" s="3665">
        <v>6535003.9220036631</v>
      </c>
      <c r="S52" s="3665">
        <v>0</v>
      </c>
      <c r="T52" s="3665">
        <v>6535003.9220036631</v>
      </c>
      <c r="U52" s="3665">
        <v>1974000</v>
      </c>
      <c r="V52" s="3665">
        <v>0</v>
      </c>
      <c r="W52" s="3665">
        <v>1974000</v>
      </c>
      <c r="X52" s="3665">
        <v>0</v>
      </c>
      <c r="Y52" s="3665">
        <v>0</v>
      </c>
      <c r="Z52" s="3665">
        <v>0</v>
      </c>
      <c r="AA52" s="3665">
        <v>0</v>
      </c>
      <c r="AB52" s="3665">
        <v>0</v>
      </c>
      <c r="AC52" s="3665">
        <v>0</v>
      </c>
      <c r="AD52" s="3665">
        <v>0</v>
      </c>
      <c r="AE52" s="3665">
        <v>0</v>
      </c>
      <c r="AF52" s="3665">
        <v>0</v>
      </c>
      <c r="AG52" s="3665">
        <v>0</v>
      </c>
      <c r="AH52" s="3665">
        <v>0</v>
      </c>
      <c r="AI52" s="3665">
        <v>0</v>
      </c>
      <c r="AJ52" s="3665">
        <v>0</v>
      </c>
      <c r="AK52" s="3665">
        <v>0</v>
      </c>
      <c r="AL52" s="3665">
        <v>0</v>
      </c>
      <c r="AM52" s="3665">
        <v>0</v>
      </c>
      <c r="AN52" s="3665">
        <v>0</v>
      </c>
      <c r="AO52" s="3665">
        <v>0</v>
      </c>
      <c r="AP52" s="3665">
        <v>0</v>
      </c>
      <c r="AQ52" s="3665">
        <v>0</v>
      </c>
      <c r="AR52" s="3665">
        <v>0</v>
      </c>
      <c r="AS52" s="3665">
        <v>0</v>
      </c>
      <c r="AT52" s="3665">
        <v>0</v>
      </c>
      <c r="AU52" s="3665">
        <v>0</v>
      </c>
      <c r="AV52" s="3665">
        <v>0</v>
      </c>
      <c r="AW52" s="3665">
        <v>0</v>
      </c>
      <c r="AX52" s="3665">
        <v>0</v>
      </c>
      <c r="AY52" s="3665">
        <v>0</v>
      </c>
      <c r="AZ52" s="3665">
        <v>0</v>
      </c>
      <c r="BA52" s="3665">
        <v>0</v>
      </c>
      <c r="BB52" s="3665">
        <v>0</v>
      </c>
      <c r="BC52" s="3665">
        <v>0</v>
      </c>
      <c r="BD52" s="3665">
        <v>0</v>
      </c>
      <c r="BE52" s="3665">
        <v>0</v>
      </c>
      <c r="BF52" s="3665">
        <v>0</v>
      </c>
      <c r="BG52" s="3665">
        <v>0</v>
      </c>
      <c r="BH52" s="3665">
        <v>0</v>
      </c>
      <c r="BI52" s="3665">
        <v>0</v>
      </c>
      <c r="BJ52" s="3665">
        <v>0</v>
      </c>
      <c r="BK52" s="3665">
        <v>0</v>
      </c>
      <c r="BL52" s="3665">
        <v>0</v>
      </c>
      <c r="BM52" s="3665">
        <v>0</v>
      </c>
      <c r="BN52" s="3665">
        <v>0</v>
      </c>
      <c r="BO52" s="3665">
        <v>0</v>
      </c>
      <c r="BP52" s="3665">
        <v>0</v>
      </c>
      <c r="BQ52" s="3665">
        <v>0</v>
      </c>
      <c r="BR52" s="3665">
        <v>0</v>
      </c>
      <c r="BS52" s="3665">
        <v>0</v>
      </c>
      <c r="BT52" s="3665">
        <v>0</v>
      </c>
      <c r="BU52" s="3665">
        <v>0</v>
      </c>
      <c r="BV52" s="3665">
        <v>0</v>
      </c>
      <c r="BW52" s="3665">
        <v>0</v>
      </c>
      <c r="BX52" s="3665">
        <v>0</v>
      </c>
      <c r="BY52" s="3665">
        <v>0</v>
      </c>
      <c r="BZ52" s="3665">
        <v>0</v>
      </c>
      <c r="CA52" s="3665">
        <v>0</v>
      </c>
      <c r="CB52" s="3665">
        <v>0</v>
      </c>
      <c r="CC52" s="3665">
        <v>0</v>
      </c>
      <c r="CD52" s="3665">
        <v>0</v>
      </c>
      <c r="CE52" s="3665">
        <v>0</v>
      </c>
      <c r="CF52" s="3665"/>
      <c r="CG52" s="3665"/>
    </row>
    <row r="53" spans="1:85" ht="15" customHeight="1">
      <c r="A53" s="20"/>
      <c r="B53" s="36"/>
      <c r="D53" s="20">
        <v>2030</v>
      </c>
      <c r="E53" s="20" t="s">
        <v>5957</v>
      </c>
      <c r="F53" s="3665">
        <v>10595013.037894789</v>
      </c>
      <c r="G53" s="3665">
        <v>0</v>
      </c>
      <c r="H53" s="3665">
        <v>10595013.037894789</v>
      </c>
      <c r="I53" s="3665">
        <v>0</v>
      </c>
      <c r="J53" s="3665">
        <v>0</v>
      </c>
      <c r="K53" s="3665">
        <v>0</v>
      </c>
      <c r="L53" s="3665">
        <v>8584449.3462473899</v>
      </c>
      <c r="M53" s="3665">
        <v>0</v>
      </c>
      <c r="N53" s="3665">
        <v>8584449.3462473899</v>
      </c>
      <c r="O53" s="3665">
        <v>1887200.0000000007</v>
      </c>
      <c r="P53" s="3665">
        <v>0</v>
      </c>
      <c r="Q53" s="3665">
        <v>1887200.0000000007</v>
      </c>
      <c r="R53" s="3665">
        <v>6698379.0200537546</v>
      </c>
      <c r="S53" s="3665">
        <v>0</v>
      </c>
      <c r="T53" s="3665">
        <v>6698379.0200537546</v>
      </c>
      <c r="U53" s="3665">
        <v>1974000</v>
      </c>
      <c r="V53" s="3665">
        <v>0</v>
      </c>
      <c r="W53" s="3665">
        <v>1974000</v>
      </c>
      <c r="X53" s="3665">
        <v>0</v>
      </c>
      <c r="Y53" s="3665">
        <v>0</v>
      </c>
      <c r="Z53" s="3665">
        <v>0</v>
      </c>
      <c r="AA53" s="3665">
        <v>0</v>
      </c>
      <c r="AB53" s="3665">
        <v>0</v>
      </c>
      <c r="AC53" s="3665">
        <v>0</v>
      </c>
      <c r="AD53" s="3665">
        <v>0</v>
      </c>
      <c r="AE53" s="3665">
        <v>0</v>
      </c>
      <c r="AF53" s="3665">
        <v>0</v>
      </c>
      <c r="AG53" s="3665">
        <v>0</v>
      </c>
      <c r="AH53" s="3665">
        <v>0</v>
      </c>
      <c r="AI53" s="3665">
        <v>0</v>
      </c>
      <c r="AJ53" s="3665">
        <v>0</v>
      </c>
      <c r="AK53" s="3665">
        <v>0</v>
      </c>
      <c r="AL53" s="3665">
        <v>0</v>
      </c>
      <c r="AM53" s="3665">
        <v>0</v>
      </c>
      <c r="AN53" s="3665">
        <v>0</v>
      </c>
      <c r="AO53" s="3665">
        <v>0</v>
      </c>
      <c r="AP53" s="3665">
        <v>0</v>
      </c>
      <c r="AQ53" s="3665">
        <v>0</v>
      </c>
      <c r="AR53" s="3665">
        <v>0</v>
      </c>
      <c r="AS53" s="3665">
        <v>0</v>
      </c>
      <c r="AT53" s="3665">
        <v>0</v>
      </c>
      <c r="AU53" s="3665">
        <v>0</v>
      </c>
      <c r="AV53" s="3665">
        <v>0</v>
      </c>
      <c r="AW53" s="3665">
        <v>0</v>
      </c>
      <c r="AX53" s="3665">
        <v>0</v>
      </c>
      <c r="AY53" s="3665">
        <v>0</v>
      </c>
      <c r="AZ53" s="3665">
        <v>0</v>
      </c>
      <c r="BA53" s="3665">
        <v>0</v>
      </c>
      <c r="BB53" s="3665">
        <v>0</v>
      </c>
      <c r="BC53" s="3665">
        <v>0</v>
      </c>
      <c r="BD53" s="3665">
        <v>0</v>
      </c>
      <c r="BE53" s="3665">
        <v>0</v>
      </c>
      <c r="BF53" s="3665">
        <v>0</v>
      </c>
      <c r="BG53" s="3665">
        <v>0</v>
      </c>
      <c r="BH53" s="3665">
        <v>0</v>
      </c>
      <c r="BI53" s="3665">
        <v>0</v>
      </c>
      <c r="BJ53" s="3665">
        <v>0</v>
      </c>
      <c r="BK53" s="3665">
        <v>0</v>
      </c>
      <c r="BL53" s="3665">
        <v>0</v>
      </c>
      <c r="BM53" s="3665">
        <v>0</v>
      </c>
      <c r="BN53" s="3665">
        <v>0</v>
      </c>
      <c r="BO53" s="3665">
        <v>0</v>
      </c>
      <c r="BP53" s="3665">
        <v>0</v>
      </c>
      <c r="BQ53" s="3665">
        <v>0</v>
      </c>
      <c r="BR53" s="3665">
        <v>0</v>
      </c>
      <c r="BS53" s="3665">
        <v>0</v>
      </c>
      <c r="BT53" s="3665">
        <v>0</v>
      </c>
      <c r="BU53" s="3665">
        <v>0</v>
      </c>
      <c r="BV53" s="3665">
        <v>0</v>
      </c>
      <c r="BW53" s="3665">
        <v>0</v>
      </c>
      <c r="BX53" s="3665">
        <v>0</v>
      </c>
      <c r="BY53" s="3665">
        <v>0</v>
      </c>
      <c r="BZ53" s="3665">
        <v>0</v>
      </c>
      <c r="CA53" s="3665">
        <v>0</v>
      </c>
      <c r="CB53" s="3665">
        <v>0</v>
      </c>
      <c r="CC53" s="3665">
        <v>0</v>
      </c>
      <c r="CD53" s="3665">
        <v>0</v>
      </c>
      <c r="CE53" s="3665">
        <v>0</v>
      </c>
      <c r="CF53" s="3665"/>
      <c r="CG53" s="3665"/>
    </row>
    <row r="82" spans="1:2" ht="15" customHeight="1">
      <c r="A82" s="20"/>
      <c r="B82" s="36"/>
    </row>
    <row r="103" spans="1:2" ht="15" customHeight="1">
      <c r="A103" s="20"/>
      <c r="B103" s="36"/>
    </row>
    <row r="104" spans="1:2" ht="15" customHeight="1">
      <c r="A104" s="20"/>
      <c r="B104" s="36"/>
    </row>
    <row r="108" spans="1:2" ht="15" customHeight="1">
      <c r="A108" s="20"/>
      <c r="B108" s="36"/>
    </row>
    <row r="109" spans="1:2" ht="15" customHeight="1">
      <c r="A109" s="20"/>
      <c r="B109" s="36"/>
    </row>
    <row r="113" spans="1:2" ht="15" customHeight="1">
      <c r="A113" s="20"/>
      <c r="B113" s="36"/>
    </row>
    <row r="127" spans="1:2" ht="15" customHeight="1">
      <c r="A127" s="20"/>
      <c r="B127" s="36"/>
    </row>
    <row r="144" spans="1:2" ht="15" customHeight="1">
      <c r="A144" s="20"/>
      <c r="B144" s="36"/>
    </row>
    <row r="161" spans="1:2" ht="15" customHeight="1">
      <c r="A161" s="20"/>
      <c r="B161" s="36"/>
    </row>
    <row r="183" spans="1:2" ht="15" customHeight="1">
      <c r="A183" s="20"/>
      <c r="B183" s="36"/>
    </row>
    <row r="213" spans="1:2" ht="15" customHeight="1">
      <c r="A213" s="20"/>
      <c r="B213" s="36"/>
    </row>
    <row r="232" spans="1:2" ht="15" customHeight="1">
      <c r="A232" s="20"/>
      <c r="B232" s="36"/>
    </row>
    <row r="251" spans="1:2" ht="15" customHeight="1">
      <c r="A251" s="20"/>
      <c r="B251" s="36"/>
    </row>
    <row r="271" spans="1:2" ht="15" customHeight="1">
      <c r="A271" s="20"/>
      <c r="B271" s="36"/>
    </row>
    <row r="294" spans="1:2" ht="15" customHeight="1">
      <c r="A294" s="20"/>
      <c r="B294" s="36"/>
    </row>
    <row r="343" spans="1:2" ht="15" customHeight="1">
      <c r="A343" s="20"/>
      <c r="B343" s="36"/>
    </row>
    <row r="357" spans="1:2" ht="15" customHeight="1">
      <c r="A357" s="21"/>
      <c r="B357" s="21"/>
    </row>
    <row r="358" spans="1:2" ht="15" customHeight="1">
      <c r="A358" s="21"/>
      <c r="B358" s="21"/>
    </row>
    <row r="359" spans="1:2" ht="15" customHeight="1">
      <c r="A359" s="21"/>
      <c r="B359" s="21"/>
    </row>
    <row r="360" spans="1:2" ht="15" customHeight="1">
      <c r="A360" s="21"/>
      <c r="B360" s="21"/>
    </row>
    <row r="361" spans="1:2" ht="15" customHeight="1">
      <c r="A361" s="21"/>
      <c r="B361" s="36"/>
    </row>
    <row r="362" spans="1:2" ht="15" customHeight="1">
      <c r="A362" s="21"/>
      <c r="B362" s="21"/>
    </row>
    <row r="363" spans="1:2" ht="15" customHeight="1">
      <c r="A363" s="21"/>
      <c r="B363" s="21"/>
    </row>
    <row r="381" spans="1:2" ht="15" customHeight="1">
      <c r="A381" s="21"/>
      <c r="B381" s="21"/>
    </row>
    <row r="382" spans="1:2" ht="15" customHeight="1">
      <c r="A382" s="21"/>
      <c r="B382" s="21"/>
    </row>
    <row r="399" spans="1:2" ht="15" customHeight="1">
      <c r="A399" s="21"/>
      <c r="B399" s="21"/>
    </row>
    <row r="400" spans="1:2" ht="15" customHeight="1">
      <c r="A400" s="21"/>
      <c r="B400" s="21"/>
    </row>
    <row r="401" spans="1:2" ht="15" customHeight="1">
      <c r="A401" s="21"/>
      <c r="B401" s="21"/>
    </row>
    <row r="437" spans="1:2" ht="15" customHeight="1">
      <c r="A437" s="747"/>
      <c r="B437" s="747"/>
    </row>
  </sheetData>
  <conditionalFormatting sqref="B366 A16:B359">
    <cfRule type="cellIs" dxfId="7" priority="1" stopIfTrue="1" operator="greaterThan">
      <formula>0</formula>
    </cfRule>
  </conditionalFormatting>
  <conditionalFormatting sqref="B7:B14">
    <cfRule type="cellIs" dxfId="6" priority="2"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127.xml><?xml version="1.0" encoding="utf-8"?>
<worksheet xmlns="http://schemas.openxmlformats.org/spreadsheetml/2006/main" xmlns:r="http://schemas.openxmlformats.org/officeDocument/2006/relationships">
  <sheetPr codeName="Sheet118">
    <pageSetUpPr fitToPage="1"/>
  </sheetPr>
  <dimension ref="A1:CG437"/>
  <sheetViews>
    <sheetView workbookViewId="0">
      <selection sqref="A1:XFD1048576"/>
    </sheetView>
  </sheetViews>
  <sheetFormatPr defaultColWidth="8.88671875" defaultRowHeight="15" customHeight="1"/>
  <cols>
    <col min="1" max="1" width="10.77734375" style="9" customWidth="1"/>
    <col min="2" max="2" width="12.109375" style="9" customWidth="1"/>
    <col min="3" max="3" width="5.77734375" style="20" customWidth="1"/>
    <col min="4" max="83" width="12.88671875" style="20" customWidth="1"/>
    <col min="84" max="151" width="22" style="20" customWidth="1"/>
    <col min="152" max="16384" width="8.88671875" style="20"/>
  </cols>
  <sheetData>
    <row r="1" spans="1:85" ht="32.450000000000003" customHeight="1" thickBot="1">
      <c r="A1" s="3" t="s">
        <v>42</v>
      </c>
      <c r="B1" s="4">
        <v>0</v>
      </c>
      <c r="D1" s="20" t="s">
        <v>5958</v>
      </c>
    </row>
    <row r="2" spans="1:85" ht="15" customHeight="1">
      <c r="A2" s="9" t="s">
        <v>541</v>
      </c>
    </row>
    <row r="4" spans="1:85" ht="15" customHeight="1">
      <c r="A4" s="10"/>
      <c r="B4" s="421"/>
    </row>
    <row r="5" spans="1:85" ht="15" customHeight="1">
      <c r="A5" s="425"/>
      <c r="B5" s="425"/>
    </row>
    <row r="6" spans="1:85" ht="15" customHeight="1">
      <c r="A6" s="428"/>
      <c r="B6" s="3658"/>
    </row>
    <row r="7" spans="1:85" ht="15" customHeight="1">
      <c r="A7" s="432"/>
      <c r="B7" s="3659"/>
    </row>
    <row r="8" spans="1:85" ht="15" customHeight="1">
      <c r="A8" s="444"/>
      <c r="B8" s="3660"/>
    </row>
    <row r="9" spans="1:85" ht="15" customHeight="1">
      <c r="A9" s="437"/>
      <c r="B9" s="437"/>
    </row>
    <row r="10" spans="1:85" ht="15" customHeight="1">
      <c r="A10" s="444"/>
      <c r="B10" s="437"/>
    </row>
    <row r="11" spans="1:85" ht="15" customHeight="1">
      <c r="A11" s="444"/>
      <c r="B11" s="444"/>
    </row>
    <row r="12" spans="1:85" s="2219" customFormat="1" ht="31.9" customHeight="1">
      <c r="A12" s="3661"/>
      <c r="B12" s="3661"/>
      <c r="D12" s="2219" t="s">
        <v>942</v>
      </c>
      <c r="E12" s="2219" t="s">
        <v>599</v>
      </c>
      <c r="F12" s="3664" t="s">
        <v>1654</v>
      </c>
      <c r="G12" s="3664" t="s">
        <v>1657</v>
      </c>
      <c r="H12" s="3664" t="s">
        <v>5968</v>
      </c>
      <c r="I12" s="3664" t="s">
        <v>1655</v>
      </c>
      <c r="J12" s="3664" t="s">
        <v>1658</v>
      </c>
      <c r="K12" s="3664" t="s">
        <v>5969</v>
      </c>
      <c r="L12" s="3664" t="s">
        <v>1656</v>
      </c>
      <c r="M12" s="3664" t="s">
        <v>1659</v>
      </c>
      <c r="N12" s="3664" t="s">
        <v>5970</v>
      </c>
      <c r="O12" s="3664" t="e">
        <v>#N/A</v>
      </c>
      <c r="P12" s="3664" t="e">
        <v>#N/A</v>
      </c>
      <c r="Q12" s="3664" t="e">
        <v>#N/A</v>
      </c>
      <c r="R12" s="3664" t="e">
        <v>#N/A</v>
      </c>
      <c r="S12" s="3664" t="e">
        <v>#N/A</v>
      </c>
      <c r="T12" s="3664" t="e">
        <v>#N/A</v>
      </c>
      <c r="U12" s="3664" t="e">
        <v>#N/A</v>
      </c>
      <c r="V12" s="3664" t="e">
        <v>#N/A</v>
      </c>
      <c r="W12" s="3664" t="e">
        <v>#N/A</v>
      </c>
      <c r="X12" s="3664" t="e">
        <v>#N/A</v>
      </c>
      <c r="Y12" s="3664" t="e">
        <v>#N/A</v>
      </c>
      <c r="Z12" s="3664" t="e">
        <v>#N/A</v>
      </c>
      <c r="AA12" s="3664" t="e">
        <v>#N/A</v>
      </c>
      <c r="AB12" s="3664" t="e">
        <v>#N/A</v>
      </c>
      <c r="AC12" s="3664" t="e">
        <v>#N/A</v>
      </c>
      <c r="AD12" s="3664" t="e">
        <v>#N/A</v>
      </c>
      <c r="AE12" s="3664" t="e">
        <v>#N/A</v>
      </c>
      <c r="AF12" s="3664" t="e">
        <v>#N/A</v>
      </c>
      <c r="AG12" s="3664" t="e">
        <v>#N/A</v>
      </c>
      <c r="AH12" s="3664" t="e">
        <v>#N/A</v>
      </c>
      <c r="AI12" s="3664" t="e">
        <v>#N/A</v>
      </c>
      <c r="AJ12" s="3664" t="e">
        <v>#N/A</v>
      </c>
      <c r="AK12" s="3664" t="e">
        <v>#N/A</v>
      </c>
      <c r="AL12" s="3664" t="e">
        <v>#N/A</v>
      </c>
      <c r="AM12" s="3664" t="e">
        <v>#N/A</v>
      </c>
      <c r="AN12" s="3664" t="e">
        <v>#N/A</v>
      </c>
      <c r="AO12" s="3664" t="e">
        <v>#N/A</v>
      </c>
      <c r="AP12" s="3664" t="e">
        <v>#N/A</v>
      </c>
      <c r="AQ12" s="3664" t="e">
        <v>#N/A</v>
      </c>
      <c r="AR12" s="3664" t="e">
        <v>#N/A</v>
      </c>
      <c r="AS12" s="3664" t="e">
        <v>#N/A</v>
      </c>
      <c r="AT12" s="3664" t="e">
        <v>#N/A</v>
      </c>
      <c r="AU12" s="3664" t="e">
        <v>#N/A</v>
      </c>
      <c r="AV12" s="3664" t="e">
        <v>#N/A</v>
      </c>
      <c r="AW12" s="3664" t="e">
        <v>#N/A</v>
      </c>
      <c r="AX12" s="3664" t="e">
        <v>#N/A</v>
      </c>
      <c r="AY12" s="3664" t="e">
        <v>#N/A</v>
      </c>
      <c r="AZ12" s="3664" t="e">
        <v>#N/A</v>
      </c>
      <c r="BA12" s="3664" t="e">
        <v>#N/A</v>
      </c>
      <c r="BB12" s="3664" t="e">
        <v>#N/A</v>
      </c>
      <c r="BC12" s="3664" t="e">
        <v>#N/A</v>
      </c>
      <c r="BD12" s="3664" t="e">
        <v>#N/A</v>
      </c>
      <c r="BE12" s="3664" t="e">
        <v>#N/A</v>
      </c>
      <c r="BF12" s="3664" t="e">
        <v>#N/A</v>
      </c>
      <c r="BG12" s="3664" t="e">
        <v>#N/A</v>
      </c>
      <c r="BH12" s="3664" t="e">
        <v>#N/A</v>
      </c>
      <c r="BI12" s="3664" t="e">
        <v>#N/A</v>
      </c>
      <c r="BJ12" s="3664" t="e">
        <v>#N/A</v>
      </c>
      <c r="BK12" s="3664" t="e">
        <v>#N/A</v>
      </c>
      <c r="BL12" s="3664" t="e">
        <v>#N/A</v>
      </c>
      <c r="BM12" s="3664" t="e">
        <v>#N/A</v>
      </c>
      <c r="BN12" s="3664" t="s">
        <v>5967</v>
      </c>
      <c r="BO12" s="3664" t="s">
        <v>5967</v>
      </c>
      <c r="BP12" s="3664" t="s">
        <v>5967</v>
      </c>
      <c r="BQ12" s="3664" t="s">
        <v>5967</v>
      </c>
      <c r="BR12" s="3664" t="s">
        <v>5967</v>
      </c>
      <c r="BS12" s="3664" t="s">
        <v>5967</v>
      </c>
      <c r="BT12" s="3664" t="s">
        <v>5967</v>
      </c>
      <c r="BU12" s="3664" t="s">
        <v>5967</v>
      </c>
      <c r="BV12" s="3664" t="s">
        <v>5967</v>
      </c>
      <c r="BW12" s="3664" t="s">
        <v>5967</v>
      </c>
      <c r="BX12" s="3664" t="s">
        <v>5967</v>
      </c>
      <c r="BY12" s="3664" t="s">
        <v>5967</v>
      </c>
      <c r="BZ12" s="3664" t="s">
        <v>5967</v>
      </c>
      <c r="CA12" s="3664" t="s">
        <v>5967</v>
      </c>
      <c r="CB12" s="3664" t="s">
        <v>5967</v>
      </c>
      <c r="CC12" s="3664" t="s">
        <v>5967</v>
      </c>
      <c r="CD12" s="3664" t="s">
        <v>5967</v>
      </c>
      <c r="CE12" s="3664" t="s">
        <v>5967</v>
      </c>
      <c r="CF12" s="3664"/>
      <c r="CG12" s="3664"/>
    </row>
    <row r="13" spans="1:85" ht="15" customHeight="1">
      <c r="A13" s="444"/>
      <c r="B13" s="444"/>
      <c r="D13" s="152">
        <v>1990</v>
      </c>
      <c r="E13" s="152" t="s">
        <v>5956</v>
      </c>
      <c r="F13" s="3665">
        <v>0</v>
      </c>
      <c r="G13" s="3665">
        <v>0</v>
      </c>
      <c r="H13" s="3665">
        <v>0</v>
      </c>
      <c r="I13" s="3665">
        <v>0</v>
      </c>
      <c r="J13" s="3665">
        <v>0</v>
      </c>
      <c r="K13" s="3665">
        <v>0</v>
      </c>
      <c r="L13" s="3665">
        <v>0</v>
      </c>
      <c r="M13" s="3665">
        <v>0</v>
      </c>
      <c r="N13" s="3665">
        <v>0</v>
      </c>
      <c r="O13" s="3665">
        <v>0</v>
      </c>
      <c r="P13" s="3665">
        <v>0</v>
      </c>
      <c r="Q13" s="3665">
        <v>0</v>
      </c>
      <c r="R13" s="3665">
        <v>0</v>
      </c>
      <c r="S13" s="3665">
        <v>0</v>
      </c>
      <c r="T13" s="3665">
        <v>0</v>
      </c>
      <c r="U13" s="3665">
        <v>0</v>
      </c>
      <c r="V13" s="3665">
        <v>0</v>
      </c>
      <c r="W13" s="3665">
        <v>0</v>
      </c>
      <c r="X13" s="3665">
        <v>0</v>
      </c>
      <c r="Y13" s="3665">
        <v>0</v>
      </c>
      <c r="Z13" s="3665">
        <v>0</v>
      </c>
      <c r="AA13" s="3665">
        <v>0</v>
      </c>
      <c r="AB13" s="3665">
        <v>0</v>
      </c>
      <c r="AC13" s="3665">
        <v>0</v>
      </c>
      <c r="AD13" s="3665">
        <v>0</v>
      </c>
      <c r="AE13" s="3665">
        <v>0</v>
      </c>
      <c r="AF13" s="3665">
        <v>0</v>
      </c>
      <c r="AG13" s="3665">
        <v>0</v>
      </c>
      <c r="AH13" s="3665">
        <v>0</v>
      </c>
      <c r="AI13" s="3665">
        <v>0</v>
      </c>
      <c r="AJ13" s="3665">
        <v>0</v>
      </c>
      <c r="AK13" s="3665">
        <v>0</v>
      </c>
      <c r="AL13" s="3665">
        <v>0</v>
      </c>
      <c r="AM13" s="3665">
        <v>0</v>
      </c>
      <c r="AN13" s="3665">
        <v>0</v>
      </c>
      <c r="AO13" s="3665">
        <v>0</v>
      </c>
      <c r="AP13" s="3665">
        <v>0</v>
      </c>
      <c r="AQ13" s="3665">
        <v>0</v>
      </c>
      <c r="AR13" s="3665">
        <v>0</v>
      </c>
      <c r="AS13" s="3665">
        <v>0</v>
      </c>
      <c r="AT13" s="3665">
        <v>0</v>
      </c>
      <c r="AU13" s="3665">
        <v>0</v>
      </c>
      <c r="AV13" s="3665">
        <v>0</v>
      </c>
      <c r="AW13" s="3665">
        <v>0</v>
      </c>
      <c r="AX13" s="3665">
        <v>0</v>
      </c>
      <c r="AY13" s="3665">
        <v>0</v>
      </c>
      <c r="AZ13" s="3665">
        <v>0</v>
      </c>
      <c r="BA13" s="3665">
        <v>0</v>
      </c>
      <c r="BB13" s="3665">
        <v>0</v>
      </c>
      <c r="BC13" s="3665">
        <v>0</v>
      </c>
      <c r="BD13" s="3665">
        <v>0</v>
      </c>
      <c r="BE13" s="3665">
        <v>0</v>
      </c>
      <c r="BF13" s="3665">
        <v>0</v>
      </c>
      <c r="BG13" s="3665">
        <v>0</v>
      </c>
      <c r="BH13" s="3665">
        <v>0</v>
      </c>
      <c r="BI13" s="3665">
        <v>0</v>
      </c>
      <c r="BJ13" s="3665">
        <v>0</v>
      </c>
      <c r="BK13" s="3665">
        <v>0</v>
      </c>
      <c r="BL13" s="3665">
        <v>0</v>
      </c>
      <c r="BM13" s="3665">
        <v>0</v>
      </c>
      <c r="BN13" s="3665">
        <v>0</v>
      </c>
      <c r="BO13" s="3665">
        <v>0</v>
      </c>
      <c r="BP13" s="3665">
        <v>0</v>
      </c>
      <c r="BQ13" s="3665">
        <v>0</v>
      </c>
      <c r="BR13" s="3665">
        <v>0</v>
      </c>
      <c r="BS13" s="3665">
        <v>0</v>
      </c>
      <c r="BT13" s="3665">
        <v>0</v>
      </c>
      <c r="BU13" s="3665">
        <v>0</v>
      </c>
      <c r="BV13" s="3665">
        <v>0</v>
      </c>
      <c r="BW13" s="3665">
        <v>0</v>
      </c>
      <c r="BX13" s="3665">
        <v>0</v>
      </c>
      <c r="BY13" s="3665">
        <v>0</v>
      </c>
      <c r="BZ13" s="3665">
        <v>0</v>
      </c>
      <c r="CA13" s="3665">
        <v>0</v>
      </c>
      <c r="CB13" s="3665">
        <v>0</v>
      </c>
      <c r="CC13" s="3665">
        <v>0</v>
      </c>
      <c r="CD13" s="3665">
        <v>0</v>
      </c>
      <c r="CE13" s="3665">
        <v>0</v>
      </c>
      <c r="CF13" s="3665"/>
      <c r="CG13" s="3665"/>
    </row>
    <row r="14" spans="1:85" ht="15" customHeight="1">
      <c r="A14" s="465"/>
      <c r="B14" s="465"/>
      <c r="D14" s="152">
        <v>1991</v>
      </c>
      <c r="E14" s="152" t="s">
        <v>5956</v>
      </c>
      <c r="F14" s="3665">
        <v>0</v>
      </c>
      <c r="G14" s="3665">
        <v>0</v>
      </c>
      <c r="H14" s="3665">
        <v>0</v>
      </c>
      <c r="I14" s="3665">
        <v>0</v>
      </c>
      <c r="J14" s="3665">
        <v>0</v>
      </c>
      <c r="K14" s="3665">
        <v>0</v>
      </c>
      <c r="L14" s="3665">
        <v>0</v>
      </c>
      <c r="M14" s="3665">
        <v>0</v>
      </c>
      <c r="N14" s="3665">
        <v>0</v>
      </c>
      <c r="O14" s="3665">
        <v>0</v>
      </c>
      <c r="P14" s="3665">
        <v>0</v>
      </c>
      <c r="Q14" s="3665">
        <v>0</v>
      </c>
      <c r="R14" s="3665">
        <v>0</v>
      </c>
      <c r="S14" s="3665">
        <v>0</v>
      </c>
      <c r="T14" s="3665">
        <v>0</v>
      </c>
      <c r="U14" s="3665">
        <v>0</v>
      </c>
      <c r="V14" s="3665">
        <v>0</v>
      </c>
      <c r="W14" s="3665">
        <v>0</v>
      </c>
      <c r="X14" s="3665">
        <v>0</v>
      </c>
      <c r="Y14" s="3665">
        <v>0</v>
      </c>
      <c r="Z14" s="3665">
        <v>0</v>
      </c>
      <c r="AA14" s="3665">
        <v>0</v>
      </c>
      <c r="AB14" s="3665">
        <v>0</v>
      </c>
      <c r="AC14" s="3665">
        <v>0</v>
      </c>
      <c r="AD14" s="3665">
        <v>0</v>
      </c>
      <c r="AE14" s="3665">
        <v>0</v>
      </c>
      <c r="AF14" s="3665">
        <v>0</v>
      </c>
      <c r="AG14" s="3665">
        <v>0</v>
      </c>
      <c r="AH14" s="3665">
        <v>0</v>
      </c>
      <c r="AI14" s="3665">
        <v>0</v>
      </c>
      <c r="AJ14" s="3665">
        <v>0</v>
      </c>
      <c r="AK14" s="3665">
        <v>0</v>
      </c>
      <c r="AL14" s="3665">
        <v>0</v>
      </c>
      <c r="AM14" s="3665">
        <v>0</v>
      </c>
      <c r="AN14" s="3665">
        <v>0</v>
      </c>
      <c r="AO14" s="3665">
        <v>0</v>
      </c>
      <c r="AP14" s="3665">
        <v>0</v>
      </c>
      <c r="AQ14" s="3665">
        <v>0</v>
      </c>
      <c r="AR14" s="3665">
        <v>0</v>
      </c>
      <c r="AS14" s="3665">
        <v>0</v>
      </c>
      <c r="AT14" s="3665">
        <v>0</v>
      </c>
      <c r="AU14" s="3665">
        <v>0</v>
      </c>
      <c r="AV14" s="3665">
        <v>0</v>
      </c>
      <c r="AW14" s="3665">
        <v>0</v>
      </c>
      <c r="AX14" s="3665">
        <v>0</v>
      </c>
      <c r="AY14" s="3665">
        <v>0</v>
      </c>
      <c r="AZ14" s="3665">
        <v>0</v>
      </c>
      <c r="BA14" s="3665">
        <v>0</v>
      </c>
      <c r="BB14" s="3665">
        <v>0</v>
      </c>
      <c r="BC14" s="3665">
        <v>0</v>
      </c>
      <c r="BD14" s="3665">
        <v>0</v>
      </c>
      <c r="BE14" s="3665">
        <v>0</v>
      </c>
      <c r="BF14" s="3665">
        <v>0</v>
      </c>
      <c r="BG14" s="3665">
        <v>0</v>
      </c>
      <c r="BH14" s="3665">
        <v>0</v>
      </c>
      <c r="BI14" s="3665">
        <v>0</v>
      </c>
      <c r="BJ14" s="3665">
        <v>0</v>
      </c>
      <c r="BK14" s="3665">
        <v>0</v>
      </c>
      <c r="BL14" s="3665">
        <v>0</v>
      </c>
      <c r="BM14" s="3665">
        <v>0</v>
      </c>
      <c r="BN14" s="3665">
        <v>0</v>
      </c>
      <c r="BO14" s="3665">
        <v>0</v>
      </c>
      <c r="BP14" s="3665">
        <v>0</v>
      </c>
      <c r="BQ14" s="3665">
        <v>0</v>
      </c>
      <c r="BR14" s="3665">
        <v>0</v>
      </c>
      <c r="BS14" s="3665">
        <v>0</v>
      </c>
      <c r="BT14" s="3665">
        <v>0</v>
      </c>
      <c r="BU14" s="3665">
        <v>0</v>
      </c>
      <c r="BV14" s="3665">
        <v>0</v>
      </c>
      <c r="BW14" s="3665">
        <v>0</v>
      </c>
      <c r="BX14" s="3665">
        <v>0</v>
      </c>
      <c r="BY14" s="3665">
        <v>0</v>
      </c>
      <c r="BZ14" s="3665">
        <v>0</v>
      </c>
      <c r="CA14" s="3665">
        <v>0</v>
      </c>
      <c r="CB14" s="3665">
        <v>0</v>
      </c>
      <c r="CC14" s="3665">
        <v>0</v>
      </c>
      <c r="CD14" s="3665">
        <v>0</v>
      </c>
      <c r="CE14" s="3665">
        <v>0</v>
      </c>
      <c r="CF14" s="3665"/>
      <c r="CG14" s="3665"/>
    </row>
    <row r="15" spans="1:85" ht="15" customHeight="1">
      <c r="A15" s="474"/>
      <c r="B15" s="428"/>
      <c r="D15" s="152">
        <v>1992</v>
      </c>
      <c r="E15" s="152" t="s">
        <v>5956</v>
      </c>
      <c r="F15" s="3665">
        <v>0</v>
      </c>
      <c r="G15" s="3665">
        <v>0</v>
      </c>
      <c r="H15" s="3665">
        <v>0</v>
      </c>
      <c r="I15" s="3665">
        <v>0</v>
      </c>
      <c r="J15" s="3665">
        <v>0</v>
      </c>
      <c r="K15" s="3665">
        <v>0</v>
      </c>
      <c r="L15" s="3665">
        <v>0</v>
      </c>
      <c r="M15" s="3665">
        <v>0</v>
      </c>
      <c r="N15" s="3665">
        <v>0</v>
      </c>
      <c r="O15" s="3665">
        <v>0</v>
      </c>
      <c r="P15" s="3665">
        <v>0</v>
      </c>
      <c r="Q15" s="3665">
        <v>0</v>
      </c>
      <c r="R15" s="3665">
        <v>0</v>
      </c>
      <c r="S15" s="3665">
        <v>0</v>
      </c>
      <c r="T15" s="3665">
        <v>0</v>
      </c>
      <c r="U15" s="3665">
        <v>0</v>
      </c>
      <c r="V15" s="3665">
        <v>0</v>
      </c>
      <c r="W15" s="3665">
        <v>0</v>
      </c>
      <c r="X15" s="3665">
        <v>0</v>
      </c>
      <c r="Y15" s="3665">
        <v>0</v>
      </c>
      <c r="Z15" s="3665">
        <v>0</v>
      </c>
      <c r="AA15" s="3665">
        <v>0</v>
      </c>
      <c r="AB15" s="3665">
        <v>0</v>
      </c>
      <c r="AC15" s="3665">
        <v>0</v>
      </c>
      <c r="AD15" s="3665">
        <v>0</v>
      </c>
      <c r="AE15" s="3665">
        <v>0</v>
      </c>
      <c r="AF15" s="3665">
        <v>0</v>
      </c>
      <c r="AG15" s="3665">
        <v>0</v>
      </c>
      <c r="AH15" s="3665">
        <v>0</v>
      </c>
      <c r="AI15" s="3665">
        <v>0</v>
      </c>
      <c r="AJ15" s="3665">
        <v>0</v>
      </c>
      <c r="AK15" s="3665">
        <v>0</v>
      </c>
      <c r="AL15" s="3665">
        <v>0</v>
      </c>
      <c r="AM15" s="3665">
        <v>0</v>
      </c>
      <c r="AN15" s="3665">
        <v>0</v>
      </c>
      <c r="AO15" s="3665">
        <v>0</v>
      </c>
      <c r="AP15" s="3665">
        <v>0</v>
      </c>
      <c r="AQ15" s="3665">
        <v>0</v>
      </c>
      <c r="AR15" s="3665">
        <v>0</v>
      </c>
      <c r="AS15" s="3665">
        <v>0</v>
      </c>
      <c r="AT15" s="3665">
        <v>0</v>
      </c>
      <c r="AU15" s="3665">
        <v>0</v>
      </c>
      <c r="AV15" s="3665">
        <v>0</v>
      </c>
      <c r="AW15" s="3665">
        <v>0</v>
      </c>
      <c r="AX15" s="3665">
        <v>0</v>
      </c>
      <c r="AY15" s="3665">
        <v>0</v>
      </c>
      <c r="AZ15" s="3665">
        <v>0</v>
      </c>
      <c r="BA15" s="3665">
        <v>0</v>
      </c>
      <c r="BB15" s="3665">
        <v>0</v>
      </c>
      <c r="BC15" s="3665">
        <v>0</v>
      </c>
      <c r="BD15" s="3665">
        <v>0</v>
      </c>
      <c r="BE15" s="3665">
        <v>0</v>
      </c>
      <c r="BF15" s="3665">
        <v>0</v>
      </c>
      <c r="BG15" s="3665">
        <v>0</v>
      </c>
      <c r="BH15" s="3665">
        <v>0</v>
      </c>
      <c r="BI15" s="3665">
        <v>0</v>
      </c>
      <c r="BJ15" s="3665">
        <v>0</v>
      </c>
      <c r="BK15" s="3665">
        <v>0</v>
      </c>
      <c r="BL15" s="3665">
        <v>0</v>
      </c>
      <c r="BM15" s="3665">
        <v>0</v>
      </c>
      <c r="BN15" s="3665">
        <v>0</v>
      </c>
      <c r="BO15" s="3665">
        <v>0</v>
      </c>
      <c r="BP15" s="3665">
        <v>0</v>
      </c>
      <c r="BQ15" s="3665">
        <v>0</v>
      </c>
      <c r="BR15" s="3665">
        <v>0</v>
      </c>
      <c r="BS15" s="3665">
        <v>0</v>
      </c>
      <c r="BT15" s="3665">
        <v>0</v>
      </c>
      <c r="BU15" s="3665">
        <v>0</v>
      </c>
      <c r="BV15" s="3665">
        <v>0</v>
      </c>
      <c r="BW15" s="3665">
        <v>0</v>
      </c>
      <c r="BX15" s="3665">
        <v>0</v>
      </c>
      <c r="BY15" s="3665">
        <v>0</v>
      </c>
      <c r="BZ15" s="3665">
        <v>0</v>
      </c>
      <c r="CA15" s="3665">
        <v>0</v>
      </c>
      <c r="CB15" s="3665">
        <v>0</v>
      </c>
      <c r="CC15" s="3665">
        <v>0</v>
      </c>
      <c r="CD15" s="3665">
        <v>0</v>
      </c>
      <c r="CE15" s="3665">
        <v>0</v>
      </c>
      <c r="CF15" s="3665"/>
      <c r="CG15" s="3665"/>
    </row>
    <row r="16" spans="1:85" ht="15" customHeight="1">
      <c r="D16" s="152">
        <v>1993</v>
      </c>
      <c r="E16" s="152" t="s">
        <v>5956</v>
      </c>
      <c r="F16" s="3665">
        <v>0</v>
      </c>
      <c r="G16" s="3665">
        <v>0</v>
      </c>
      <c r="H16" s="3665">
        <v>0</v>
      </c>
      <c r="I16" s="3665">
        <v>0</v>
      </c>
      <c r="J16" s="3665">
        <v>0</v>
      </c>
      <c r="K16" s="3665">
        <v>0</v>
      </c>
      <c r="L16" s="3665">
        <v>0</v>
      </c>
      <c r="M16" s="3665">
        <v>0</v>
      </c>
      <c r="N16" s="3665">
        <v>0</v>
      </c>
      <c r="O16" s="3665">
        <v>0</v>
      </c>
      <c r="P16" s="3665">
        <v>0</v>
      </c>
      <c r="Q16" s="3665">
        <v>0</v>
      </c>
      <c r="R16" s="3665">
        <v>0</v>
      </c>
      <c r="S16" s="3665">
        <v>0</v>
      </c>
      <c r="T16" s="3665">
        <v>0</v>
      </c>
      <c r="U16" s="3665">
        <v>0</v>
      </c>
      <c r="V16" s="3665">
        <v>0</v>
      </c>
      <c r="W16" s="3665">
        <v>0</v>
      </c>
      <c r="X16" s="3665">
        <v>0</v>
      </c>
      <c r="Y16" s="3665">
        <v>0</v>
      </c>
      <c r="Z16" s="3665">
        <v>0</v>
      </c>
      <c r="AA16" s="3665">
        <v>0</v>
      </c>
      <c r="AB16" s="3665">
        <v>0</v>
      </c>
      <c r="AC16" s="3665">
        <v>0</v>
      </c>
      <c r="AD16" s="3665">
        <v>0</v>
      </c>
      <c r="AE16" s="3665">
        <v>0</v>
      </c>
      <c r="AF16" s="3665">
        <v>0</v>
      </c>
      <c r="AG16" s="3665">
        <v>0</v>
      </c>
      <c r="AH16" s="3665">
        <v>0</v>
      </c>
      <c r="AI16" s="3665">
        <v>0</v>
      </c>
      <c r="AJ16" s="3665">
        <v>0</v>
      </c>
      <c r="AK16" s="3665">
        <v>0</v>
      </c>
      <c r="AL16" s="3665">
        <v>0</v>
      </c>
      <c r="AM16" s="3665">
        <v>0</v>
      </c>
      <c r="AN16" s="3665">
        <v>0</v>
      </c>
      <c r="AO16" s="3665">
        <v>0</v>
      </c>
      <c r="AP16" s="3665">
        <v>0</v>
      </c>
      <c r="AQ16" s="3665">
        <v>0</v>
      </c>
      <c r="AR16" s="3665">
        <v>0</v>
      </c>
      <c r="AS16" s="3665">
        <v>0</v>
      </c>
      <c r="AT16" s="3665">
        <v>0</v>
      </c>
      <c r="AU16" s="3665">
        <v>0</v>
      </c>
      <c r="AV16" s="3665">
        <v>0</v>
      </c>
      <c r="AW16" s="3665">
        <v>0</v>
      </c>
      <c r="AX16" s="3665">
        <v>0</v>
      </c>
      <c r="AY16" s="3665">
        <v>0</v>
      </c>
      <c r="AZ16" s="3665">
        <v>0</v>
      </c>
      <c r="BA16" s="3665">
        <v>0</v>
      </c>
      <c r="BB16" s="3665">
        <v>0</v>
      </c>
      <c r="BC16" s="3665">
        <v>0</v>
      </c>
      <c r="BD16" s="3665">
        <v>0</v>
      </c>
      <c r="BE16" s="3665">
        <v>0</v>
      </c>
      <c r="BF16" s="3665">
        <v>0</v>
      </c>
      <c r="BG16" s="3665">
        <v>0</v>
      </c>
      <c r="BH16" s="3665">
        <v>0</v>
      </c>
      <c r="BI16" s="3665">
        <v>0</v>
      </c>
      <c r="BJ16" s="3665">
        <v>0</v>
      </c>
      <c r="BK16" s="3665">
        <v>0</v>
      </c>
      <c r="BL16" s="3665">
        <v>0</v>
      </c>
      <c r="BM16" s="3665">
        <v>0</v>
      </c>
      <c r="BN16" s="3665">
        <v>0</v>
      </c>
      <c r="BO16" s="3665">
        <v>0</v>
      </c>
      <c r="BP16" s="3665">
        <v>0</v>
      </c>
      <c r="BQ16" s="3665">
        <v>0</v>
      </c>
      <c r="BR16" s="3665">
        <v>0</v>
      </c>
      <c r="BS16" s="3665">
        <v>0</v>
      </c>
      <c r="BT16" s="3665">
        <v>0</v>
      </c>
      <c r="BU16" s="3665">
        <v>0</v>
      </c>
      <c r="BV16" s="3665">
        <v>0</v>
      </c>
      <c r="BW16" s="3665">
        <v>0</v>
      </c>
      <c r="BX16" s="3665">
        <v>0</v>
      </c>
      <c r="BY16" s="3665">
        <v>0</v>
      </c>
      <c r="BZ16" s="3665">
        <v>0</v>
      </c>
      <c r="CA16" s="3665">
        <v>0</v>
      </c>
      <c r="CB16" s="3665">
        <v>0</v>
      </c>
      <c r="CC16" s="3665">
        <v>0</v>
      </c>
      <c r="CD16" s="3665">
        <v>0</v>
      </c>
      <c r="CE16" s="3665">
        <v>0</v>
      </c>
      <c r="CF16" s="3665"/>
      <c r="CG16" s="3665"/>
    </row>
    <row r="17" spans="1:85" ht="15" customHeight="1">
      <c r="A17" s="20"/>
      <c r="D17" s="152">
        <v>1994</v>
      </c>
      <c r="E17" s="152" t="s">
        <v>5956</v>
      </c>
      <c r="F17" s="3665">
        <v>0</v>
      </c>
      <c r="G17" s="3665">
        <v>0</v>
      </c>
      <c r="H17" s="3665">
        <v>0</v>
      </c>
      <c r="I17" s="3665">
        <v>0</v>
      </c>
      <c r="J17" s="3665">
        <v>0</v>
      </c>
      <c r="K17" s="3665">
        <v>0</v>
      </c>
      <c r="L17" s="3665">
        <v>0</v>
      </c>
      <c r="M17" s="3665">
        <v>0</v>
      </c>
      <c r="N17" s="3665">
        <v>0</v>
      </c>
      <c r="O17" s="3665">
        <v>0</v>
      </c>
      <c r="P17" s="3665">
        <v>0</v>
      </c>
      <c r="Q17" s="3665">
        <v>0</v>
      </c>
      <c r="R17" s="3665">
        <v>0</v>
      </c>
      <c r="S17" s="3665">
        <v>0</v>
      </c>
      <c r="T17" s="3665">
        <v>0</v>
      </c>
      <c r="U17" s="3665">
        <v>0</v>
      </c>
      <c r="V17" s="3665">
        <v>0</v>
      </c>
      <c r="W17" s="3665">
        <v>0</v>
      </c>
      <c r="X17" s="3665">
        <v>0</v>
      </c>
      <c r="Y17" s="3665">
        <v>0</v>
      </c>
      <c r="Z17" s="3665">
        <v>0</v>
      </c>
      <c r="AA17" s="3665">
        <v>0</v>
      </c>
      <c r="AB17" s="3665">
        <v>0</v>
      </c>
      <c r="AC17" s="3665">
        <v>0</v>
      </c>
      <c r="AD17" s="3665">
        <v>0</v>
      </c>
      <c r="AE17" s="3665">
        <v>0</v>
      </c>
      <c r="AF17" s="3665">
        <v>0</v>
      </c>
      <c r="AG17" s="3665">
        <v>0</v>
      </c>
      <c r="AH17" s="3665">
        <v>0</v>
      </c>
      <c r="AI17" s="3665">
        <v>0</v>
      </c>
      <c r="AJ17" s="3665">
        <v>0</v>
      </c>
      <c r="AK17" s="3665">
        <v>0</v>
      </c>
      <c r="AL17" s="3665">
        <v>0</v>
      </c>
      <c r="AM17" s="3665">
        <v>0</v>
      </c>
      <c r="AN17" s="3665">
        <v>0</v>
      </c>
      <c r="AO17" s="3665">
        <v>0</v>
      </c>
      <c r="AP17" s="3665">
        <v>0</v>
      </c>
      <c r="AQ17" s="3665">
        <v>0</v>
      </c>
      <c r="AR17" s="3665">
        <v>0</v>
      </c>
      <c r="AS17" s="3665">
        <v>0</v>
      </c>
      <c r="AT17" s="3665">
        <v>0</v>
      </c>
      <c r="AU17" s="3665">
        <v>0</v>
      </c>
      <c r="AV17" s="3665">
        <v>0</v>
      </c>
      <c r="AW17" s="3665">
        <v>0</v>
      </c>
      <c r="AX17" s="3665">
        <v>0</v>
      </c>
      <c r="AY17" s="3665">
        <v>0</v>
      </c>
      <c r="AZ17" s="3665">
        <v>0</v>
      </c>
      <c r="BA17" s="3665">
        <v>0</v>
      </c>
      <c r="BB17" s="3665">
        <v>0</v>
      </c>
      <c r="BC17" s="3665">
        <v>0</v>
      </c>
      <c r="BD17" s="3665">
        <v>0</v>
      </c>
      <c r="BE17" s="3665">
        <v>0</v>
      </c>
      <c r="BF17" s="3665">
        <v>0</v>
      </c>
      <c r="BG17" s="3665">
        <v>0</v>
      </c>
      <c r="BH17" s="3665">
        <v>0</v>
      </c>
      <c r="BI17" s="3665">
        <v>0</v>
      </c>
      <c r="BJ17" s="3665">
        <v>0</v>
      </c>
      <c r="BK17" s="3665">
        <v>0</v>
      </c>
      <c r="BL17" s="3665">
        <v>0</v>
      </c>
      <c r="BM17" s="3665">
        <v>0</v>
      </c>
      <c r="BN17" s="3665">
        <v>0</v>
      </c>
      <c r="BO17" s="3665">
        <v>0</v>
      </c>
      <c r="BP17" s="3665">
        <v>0</v>
      </c>
      <c r="BQ17" s="3665">
        <v>0</v>
      </c>
      <c r="BR17" s="3665">
        <v>0</v>
      </c>
      <c r="BS17" s="3665">
        <v>0</v>
      </c>
      <c r="BT17" s="3665">
        <v>0</v>
      </c>
      <c r="BU17" s="3665">
        <v>0</v>
      </c>
      <c r="BV17" s="3665">
        <v>0</v>
      </c>
      <c r="BW17" s="3665">
        <v>0</v>
      </c>
      <c r="BX17" s="3665">
        <v>0</v>
      </c>
      <c r="BY17" s="3665">
        <v>0</v>
      </c>
      <c r="BZ17" s="3665">
        <v>0</v>
      </c>
      <c r="CA17" s="3665">
        <v>0</v>
      </c>
      <c r="CB17" s="3665">
        <v>0</v>
      </c>
      <c r="CC17" s="3665">
        <v>0</v>
      </c>
      <c r="CD17" s="3665">
        <v>0</v>
      </c>
      <c r="CE17" s="3665">
        <v>0</v>
      </c>
      <c r="CF17" s="3665"/>
      <c r="CG17" s="3665"/>
    </row>
    <row r="18" spans="1:85" ht="15" customHeight="1">
      <c r="A18" s="20"/>
      <c r="D18" s="152">
        <v>1995</v>
      </c>
      <c r="E18" s="152" t="s">
        <v>5956</v>
      </c>
      <c r="F18" s="3665">
        <v>0</v>
      </c>
      <c r="G18" s="3665">
        <v>0</v>
      </c>
      <c r="H18" s="3665">
        <v>0</v>
      </c>
      <c r="I18" s="3665">
        <v>0</v>
      </c>
      <c r="J18" s="3665">
        <v>0</v>
      </c>
      <c r="K18" s="3665">
        <v>0</v>
      </c>
      <c r="L18" s="3665">
        <v>0</v>
      </c>
      <c r="M18" s="3665">
        <v>0</v>
      </c>
      <c r="N18" s="3665">
        <v>0</v>
      </c>
      <c r="O18" s="3665">
        <v>0</v>
      </c>
      <c r="P18" s="3665">
        <v>0</v>
      </c>
      <c r="Q18" s="3665">
        <v>0</v>
      </c>
      <c r="R18" s="3665">
        <v>0</v>
      </c>
      <c r="S18" s="3665">
        <v>0</v>
      </c>
      <c r="T18" s="3665">
        <v>0</v>
      </c>
      <c r="U18" s="3665">
        <v>0</v>
      </c>
      <c r="V18" s="3665">
        <v>0</v>
      </c>
      <c r="W18" s="3665">
        <v>0</v>
      </c>
      <c r="X18" s="3665">
        <v>0</v>
      </c>
      <c r="Y18" s="3665">
        <v>0</v>
      </c>
      <c r="Z18" s="3665">
        <v>0</v>
      </c>
      <c r="AA18" s="3665">
        <v>0</v>
      </c>
      <c r="AB18" s="3665">
        <v>0</v>
      </c>
      <c r="AC18" s="3665">
        <v>0</v>
      </c>
      <c r="AD18" s="3665">
        <v>0</v>
      </c>
      <c r="AE18" s="3665">
        <v>0</v>
      </c>
      <c r="AF18" s="3665">
        <v>0</v>
      </c>
      <c r="AG18" s="3665">
        <v>0</v>
      </c>
      <c r="AH18" s="3665">
        <v>0</v>
      </c>
      <c r="AI18" s="3665">
        <v>0</v>
      </c>
      <c r="AJ18" s="3665">
        <v>0</v>
      </c>
      <c r="AK18" s="3665">
        <v>0</v>
      </c>
      <c r="AL18" s="3665">
        <v>0</v>
      </c>
      <c r="AM18" s="3665">
        <v>0</v>
      </c>
      <c r="AN18" s="3665">
        <v>0</v>
      </c>
      <c r="AO18" s="3665">
        <v>0</v>
      </c>
      <c r="AP18" s="3665">
        <v>0</v>
      </c>
      <c r="AQ18" s="3665">
        <v>0</v>
      </c>
      <c r="AR18" s="3665">
        <v>0</v>
      </c>
      <c r="AS18" s="3665">
        <v>0</v>
      </c>
      <c r="AT18" s="3665">
        <v>0</v>
      </c>
      <c r="AU18" s="3665">
        <v>0</v>
      </c>
      <c r="AV18" s="3665">
        <v>0</v>
      </c>
      <c r="AW18" s="3665">
        <v>0</v>
      </c>
      <c r="AX18" s="3665">
        <v>0</v>
      </c>
      <c r="AY18" s="3665">
        <v>0</v>
      </c>
      <c r="AZ18" s="3665">
        <v>0</v>
      </c>
      <c r="BA18" s="3665">
        <v>0</v>
      </c>
      <c r="BB18" s="3665">
        <v>0</v>
      </c>
      <c r="BC18" s="3665">
        <v>0</v>
      </c>
      <c r="BD18" s="3665">
        <v>0</v>
      </c>
      <c r="BE18" s="3665">
        <v>0</v>
      </c>
      <c r="BF18" s="3665">
        <v>0</v>
      </c>
      <c r="BG18" s="3665">
        <v>0</v>
      </c>
      <c r="BH18" s="3665">
        <v>0</v>
      </c>
      <c r="BI18" s="3665">
        <v>0</v>
      </c>
      <c r="BJ18" s="3665">
        <v>0</v>
      </c>
      <c r="BK18" s="3665">
        <v>0</v>
      </c>
      <c r="BL18" s="3665">
        <v>0</v>
      </c>
      <c r="BM18" s="3665">
        <v>0</v>
      </c>
      <c r="BN18" s="3665">
        <v>0</v>
      </c>
      <c r="BO18" s="3665">
        <v>0</v>
      </c>
      <c r="BP18" s="3665">
        <v>0</v>
      </c>
      <c r="BQ18" s="3665">
        <v>0</v>
      </c>
      <c r="BR18" s="3665">
        <v>0</v>
      </c>
      <c r="BS18" s="3665">
        <v>0</v>
      </c>
      <c r="BT18" s="3665">
        <v>0</v>
      </c>
      <c r="BU18" s="3665">
        <v>0</v>
      </c>
      <c r="BV18" s="3665">
        <v>0</v>
      </c>
      <c r="BW18" s="3665">
        <v>0</v>
      </c>
      <c r="BX18" s="3665">
        <v>0</v>
      </c>
      <c r="BY18" s="3665">
        <v>0</v>
      </c>
      <c r="BZ18" s="3665">
        <v>0</v>
      </c>
      <c r="CA18" s="3665">
        <v>0</v>
      </c>
      <c r="CB18" s="3665">
        <v>0</v>
      </c>
      <c r="CC18" s="3665">
        <v>0</v>
      </c>
      <c r="CD18" s="3665">
        <v>0</v>
      </c>
      <c r="CE18" s="3665">
        <v>0</v>
      </c>
      <c r="CF18" s="3665"/>
      <c r="CG18" s="3665"/>
    </row>
    <row r="19" spans="1:85" ht="15" customHeight="1">
      <c r="A19" s="20"/>
      <c r="D19" s="152">
        <v>1996</v>
      </c>
      <c r="E19" s="152" t="s">
        <v>5956</v>
      </c>
      <c r="F19" s="3665">
        <v>0</v>
      </c>
      <c r="G19" s="3665">
        <v>0</v>
      </c>
      <c r="H19" s="3665">
        <v>0</v>
      </c>
      <c r="I19" s="3665">
        <v>0</v>
      </c>
      <c r="J19" s="3665">
        <v>0</v>
      </c>
      <c r="K19" s="3665">
        <v>0</v>
      </c>
      <c r="L19" s="3665">
        <v>0</v>
      </c>
      <c r="M19" s="3665">
        <v>0</v>
      </c>
      <c r="N19" s="3665">
        <v>0</v>
      </c>
      <c r="O19" s="3665">
        <v>0</v>
      </c>
      <c r="P19" s="3665">
        <v>0</v>
      </c>
      <c r="Q19" s="3665">
        <v>0</v>
      </c>
      <c r="R19" s="3665">
        <v>0</v>
      </c>
      <c r="S19" s="3665">
        <v>0</v>
      </c>
      <c r="T19" s="3665">
        <v>0</v>
      </c>
      <c r="U19" s="3665">
        <v>0</v>
      </c>
      <c r="V19" s="3665">
        <v>0</v>
      </c>
      <c r="W19" s="3665">
        <v>0</v>
      </c>
      <c r="X19" s="3665">
        <v>0</v>
      </c>
      <c r="Y19" s="3665">
        <v>0</v>
      </c>
      <c r="Z19" s="3665">
        <v>0</v>
      </c>
      <c r="AA19" s="3665">
        <v>0</v>
      </c>
      <c r="AB19" s="3665">
        <v>0</v>
      </c>
      <c r="AC19" s="3665">
        <v>0</v>
      </c>
      <c r="AD19" s="3665">
        <v>0</v>
      </c>
      <c r="AE19" s="3665">
        <v>0</v>
      </c>
      <c r="AF19" s="3665">
        <v>0</v>
      </c>
      <c r="AG19" s="3665">
        <v>0</v>
      </c>
      <c r="AH19" s="3665">
        <v>0</v>
      </c>
      <c r="AI19" s="3665">
        <v>0</v>
      </c>
      <c r="AJ19" s="3665">
        <v>0</v>
      </c>
      <c r="AK19" s="3665">
        <v>0</v>
      </c>
      <c r="AL19" s="3665">
        <v>0</v>
      </c>
      <c r="AM19" s="3665">
        <v>0</v>
      </c>
      <c r="AN19" s="3665">
        <v>0</v>
      </c>
      <c r="AO19" s="3665">
        <v>0</v>
      </c>
      <c r="AP19" s="3665">
        <v>0</v>
      </c>
      <c r="AQ19" s="3665">
        <v>0</v>
      </c>
      <c r="AR19" s="3665">
        <v>0</v>
      </c>
      <c r="AS19" s="3665">
        <v>0</v>
      </c>
      <c r="AT19" s="3665">
        <v>0</v>
      </c>
      <c r="AU19" s="3665">
        <v>0</v>
      </c>
      <c r="AV19" s="3665">
        <v>0</v>
      </c>
      <c r="AW19" s="3665">
        <v>0</v>
      </c>
      <c r="AX19" s="3665">
        <v>0</v>
      </c>
      <c r="AY19" s="3665">
        <v>0</v>
      </c>
      <c r="AZ19" s="3665">
        <v>0</v>
      </c>
      <c r="BA19" s="3665">
        <v>0</v>
      </c>
      <c r="BB19" s="3665">
        <v>0</v>
      </c>
      <c r="BC19" s="3665">
        <v>0</v>
      </c>
      <c r="BD19" s="3665">
        <v>0</v>
      </c>
      <c r="BE19" s="3665">
        <v>0</v>
      </c>
      <c r="BF19" s="3665">
        <v>0</v>
      </c>
      <c r="BG19" s="3665">
        <v>0</v>
      </c>
      <c r="BH19" s="3665">
        <v>0</v>
      </c>
      <c r="BI19" s="3665">
        <v>0</v>
      </c>
      <c r="BJ19" s="3665">
        <v>0</v>
      </c>
      <c r="BK19" s="3665">
        <v>0</v>
      </c>
      <c r="BL19" s="3665">
        <v>0</v>
      </c>
      <c r="BM19" s="3665">
        <v>0</v>
      </c>
      <c r="BN19" s="3665">
        <v>0</v>
      </c>
      <c r="BO19" s="3665">
        <v>0</v>
      </c>
      <c r="BP19" s="3665">
        <v>0</v>
      </c>
      <c r="BQ19" s="3665">
        <v>0</v>
      </c>
      <c r="BR19" s="3665">
        <v>0</v>
      </c>
      <c r="BS19" s="3665">
        <v>0</v>
      </c>
      <c r="BT19" s="3665">
        <v>0</v>
      </c>
      <c r="BU19" s="3665">
        <v>0</v>
      </c>
      <c r="BV19" s="3665">
        <v>0</v>
      </c>
      <c r="BW19" s="3665">
        <v>0</v>
      </c>
      <c r="BX19" s="3665">
        <v>0</v>
      </c>
      <c r="BY19" s="3665">
        <v>0</v>
      </c>
      <c r="BZ19" s="3665">
        <v>0</v>
      </c>
      <c r="CA19" s="3665">
        <v>0</v>
      </c>
      <c r="CB19" s="3665">
        <v>0</v>
      </c>
      <c r="CC19" s="3665">
        <v>0</v>
      </c>
      <c r="CD19" s="3665">
        <v>0</v>
      </c>
      <c r="CE19" s="3665">
        <v>0</v>
      </c>
      <c r="CF19" s="3665"/>
      <c r="CG19" s="3665"/>
    </row>
    <row r="20" spans="1:85" ht="15" customHeight="1">
      <c r="A20" s="20"/>
      <c r="D20" s="152">
        <v>1997</v>
      </c>
      <c r="E20" s="152" t="s">
        <v>5956</v>
      </c>
      <c r="F20" s="3665">
        <v>0</v>
      </c>
      <c r="G20" s="3665">
        <v>0</v>
      </c>
      <c r="H20" s="3665">
        <v>0</v>
      </c>
      <c r="I20" s="3665">
        <v>0</v>
      </c>
      <c r="J20" s="3665">
        <v>0</v>
      </c>
      <c r="K20" s="3665">
        <v>0</v>
      </c>
      <c r="L20" s="3665">
        <v>0</v>
      </c>
      <c r="M20" s="3665">
        <v>0</v>
      </c>
      <c r="N20" s="3665">
        <v>0</v>
      </c>
      <c r="O20" s="3665">
        <v>0</v>
      </c>
      <c r="P20" s="3665">
        <v>0</v>
      </c>
      <c r="Q20" s="3665">
        <v>0</v>
      </c>
      <c r="R20" s="3665">
        <v>0</v>
      </c>
      <c r="S20" s="3665">
        <v>0</v>
      </c>
      <c r="T20" s="3665">
        <v>0</v>
      </c>
      <c r="U20" s="3665">
        <v>0</v>
      </c>
      <c r="V20" s="3665">
        <v>0</v>
      </c>
      <c r="W20" s="3665">
        <v>0</v>
      </c>
      <c r="X20" s="3665">
        <v>0</v>
      </c>
      <c r="Y20" s="3665">
        <v>0</v>
      </c>
      <c r="Z20" s="3665">
        <v>0</v>
      </c>
      <c r="AA20" s="3665">
        <v>0</v>
      </c>
      <c r="AB20" s="3665">
        <v>0</v>
      </c>
      <c r="AC20" s="3665">
        <v>0</v>
      </c>
      <c r="AD20" s="3665">
        <v>0</v>
      </c>
      <c r="AE20" s="3665">
        <v>0</v>
      </c>
      <c r="AF20" s="3665">
        <v>0</v>
      </c>
      <c r="AG20" s="3665">
        <v>0</v>
      </c>
      <c r="AH20" s="3665">
        <v>0</v>
      </c>
      <c r="AI20" s="3665">
        <v>0</v>
      </c>
      <c r="AJ20" s="3665">
        <v>0</v>
      </c>
      <c r="AK20" s="3665">
        <v>0</v>
      </c>
      <c r="AL20" s="3665">
        <v>0</v>
      </c>
      <c r="AM20" s="3665">
        <v>0</v>
      </c>
      <c r="AN20" s="3665">
        <v>0</v>
      </c>
      <c r="AO20" s="3665">
        <v>0</v>
      </c>
      <c r="AP20" s="3665">
        <v>0</v>
      </c>
      <c r="AQ20" s="3665">
        <v>0</v>
      </c>
      <c r="AR20" s="3665">
        <v>0</v>
      </c>
      <c r="AS20" s="3665">
        <v>0</v>
      </c>
      <c r="AT20" s="3665">
        <v>0</v>
      </c>
      <c r="AU20" s="3665">
        <v>0</v>
      </c>
      <c r="AV20" s="3665">
        <v>0</v>
      </c>
      <c r="AW20" s="3665">
        <v>0</v>
      </c>
      <c r="AX20" s="3665">
        <v>0</v>
      </c>
      <c r="AY20" s="3665">
        <v>0</v>
      </c>
      <c r="AZ20" s="3665">
        <v>0</v>
      </c>
      <c r="BA20" s="3665">
        <v>0</v>
      </c>
      <c r="BB20" s="3665">
        <v>0</v>
      </c>
      <c r="BC20" s="3665">
        <v>0</v>
      </c>
      <c r="BD20" s="3665">
        <v>0</v>
      </c>
      <c r="BE20" s="3665">
        <v>0</v>
      </c>
      <c r="BF20" s="3665">
        <v>0</v>
      </c>
      <c r="BG20" s="3665">
        <v>0</v>
      </c>
      <c r="BH20" s="3665">
        <v>0</v>
      </c>
      <c r="BI20" s="3665">
        <v>0</v>
      </c>
      <c r="BJ20" s="3665">
        <v>0</v>
      </c>
      <c r="BK20" s="3665">
        <v>0</v>
      </c>
      <c r="BL20" s="3665">
        <v>0</v>
      </c>
      <c r="BM20" s="3665">
        <v>0</v>
      </c>
      <c r="BN20" s="3665">
        <v>0</v>
      </c>
      <c r="BO20" s="3665">
        <v>0</v>
      </c>
      <c r="BP20" s="3665">
        <v>0</v>
      </c>
      <c r="BQ20" s="3665">
        <v>0</v>
      </c>
      <c r="BR20" s="3665">
        <v>0</v>
      </c>
      <c r="BS20" s="3665">
        <v>0</v>
      </c>
      <c r="BT20" s="3665">
        <v>0</v>
      </c>
      <c r="BU20" s="3665">
        <v>0</v>
      </c>
      <c r="BV20" s="3665">
        <v>0</v>
      </c>
      <c r="BW20" s="3665">
        <v>0</v>
      </c>
      <c r="BX20" s="3665">
        <v>0</v>
      </c>
      <c r="BY20" s="3665">
        <v>0</v>
      </c>
      <c r="BZ20" s="3665">
        <v>0</v>
      </c>
      <c r="CA20" s="3665">
        <v>0</v>
      </c>
      <c r="CB20" s="3665">
        <v>0</v>
      </c>
      <c r="CC20" s="3665">
        <v>0</v>
      </c>
      <c r="CD20" s="3665">
        <v>0</v>
      </c>
      <c r="CE20" s="3665">
        <v>0</v>
      </c>
      <c r="CF20" s="3665"/>
      <c r="CG20" s="3665"/>
    </row>
    <row r="21" spans="1:85" ht="15" customHeight="1">
      <c r="A21" s="20"/>
      <c r="D21" s="152">
        <v>1998</v>
      </c>
      <c r="E21" s="152" t="s">
        <v>5956</v>
      </c>
      <c r="F21" s="3665">
        <v>0</v>
      </c>
      <c r="G21" s="3665">
        <v>0</v>
      </c>
      <c r="H21" s="3665">
        <v>0</v>
      </c>
      <c r="I21" s="3665">
        <v>0</v>
      </c>
      <c r="J21" s="3665">
        <v>0</v>
      </c>
      <c r="K21" s="3665">
        <v>0</v>
      </c>
      <c r="L21" s="3665">
        <v>0</v>
      </c>
      <c r="M21" s="3665">
        <v>0</v>
      </c>
      <c r="N21" s="3665">
        <v>0</v>
      </c>
      <c r="O21" s="3665">
        <v>0</v>
      </c>
      <c r="P21" s="3665">
        <v>0</v>
      </c>
      <c r="Q21" s="3665">
        <v>0</v>
      </c>
      <c r="R21" s="3665">
        <v>0</v>
      </c>
      <c r="S21" s="3665">
        <v>0</v>
      </c>
      <c r="T21" s="3665">
        <v>0</v>
      </c>
      <c r="U21" s="3665">
        <v>0</v>
      </c>
      <c r="V21" s="3665">
        <v>0</v>
      </c>
      <c r="W21" s="3665">
        <v>0</v>
      </c>
      <c r="X21" s="3665">
        <v>0</v>
      </c>
      <c r="Y21" s="3665">
        <v>0</v>
      </c>
      <c r="Z21" s="3665">
        <v>0</v>
      </c>
      <c r="AA21" s="3665">
        <v>0</v>
      </c>
      <c r="AB21" s="3665">
        <v>0</v>
      </c>
      <c r="AC21" s="3665">
        <v>0</v>
      </c>
      <c r="AD21" s="3665">
        <v>0</v>
      </c>
      <c r="AE21" s="3665">
        <v>0</v>
      </c>
      <c r="AF21" s="3665">
        <v>0</v>
      </c>
      <c r="AG21" s="3665">
        <v>0</v>
      </c>
      <c r="AH21" s="3665">
        <v>0</v>
      </c>
      <c r="AI21" s="3665">
        <v>0</v>
      </c>
      <c r="AJ21" s="3665">
        <v>0</v>
      </c>
      <c r="AK21" s="3665">
        <v>0</v>
      </c>
      <c r="AL21" s="3665">
        <v>0</v>
      </c>
      <c r="AM21" s="3665">
        <v>0</v>
      </c>
      <c r="AN21" s="3665">
        <v>0</v>
      </c>
      <c r="AO21" s="3665">
        <v>0</v>
      </c>
      <c r="AP21" s="3665">
        <v>0</v>
      </c>
      <c r="AQ21" s="3665">
        <v>0</v>
      </c>
      <c r="AR21" s="3665">
        <v>0</v>
      </c>
      <c r="AS21" s="3665">
        <v>0</v>
      </c>
      <c r="AT21" s="3665">
        <v>0</v>
      </c>
      <c r="AU21" s="3665">
        <v>0</v>
      </c>
      <c r="AV21" s="3665">
        <v>0</v>
      </c>
      <c r="AW21" s="3665">
        <v>0</v>
      </c>
      <c r="AX21" s="3665">
        <v>0</v>
      </c>
      <c r="AY21" s="3665">
        <v>0</v>
      </c>
      <c r="AZ21" s="3665">
        <v>0</v>
      </c>
      <c r="BA21" s="3665">
        <v>0</v>
      </c>
      <c r="BB21" s="3665">
        <v>0</v>
      </c>
      <c r="BC21" s="3665">
        <v>0</v>
      </c>
      <c r="BD21" s="3665">
        <v>0</v>
      </c>
      <c r="BE21" s="3665">
        <v>0</v>
      </c>
      <c r="BF21" s="3665">
        <v>0</v>
      </c>
      <c r="BG21" s="3665">
        <v>0</v>
      </c>
      <c r="BH21" s="3665">
        <v>0</v>
      </c>
      <c r="BI21" s="3665">
        <v>0</v>
      </c>
      <c r="BJ21" s="3665">
        <v>0</v>
      </c>
      <c r="BK21" s="3665">
        <v>0</v>
      </c>
      <c r="BL21" s="3665">
        <v>0</v>
      </c>
      <c r="BM21" s="3665">
        <v>0</v>
      </c>
      <c r="BN21" s="3665">
        <v>0</v>
      </c>
      <c r="BO21" s="3665">
        <v>0</v>
      </c>
      <c r="BP21" s="3665">
        <v>0</v>
      </c>
      <c r="BQ21" s="3665">
        <v>0</v>
      </c>
      <c r="BR21" s="3665">
        <v>0</v>
      </c>
      <c r="BS21" s="3665">
        <v>0</v>
      </c>
      <c r="BT21" s="3665">
        <v>0</v>
      </c>
      <c r="BU21" s="3665">
        <v>0</v>
      </c>
      <c r="BV21" s="3665">
        <v>0</v>
      </c>
      <c r="BW21" s="3665">
        <v>0</v>
      </c>
      <c r="BX21" s="3665">
        <v>0</v>
      </c>
      <c r="BY21" s="3665">
        <v>0</v>
      </c>
      <c r="BZ21" s="3665">
        <v>0</v>
      </c>
      <c r="CA21" s="3665">
        <v>0</v>
      </c>
      <c r="CB21" s="3665">
        <v>0</v>
      </c>
      <c r="CC21" s="3665">
        <v>0</v>
      </c>
      <c r="CD21" s="3665">
        <v>0</v>
      </c>
      <c r="CE21" s="3665">
        <v>0</v>
      </c>
      <c r="CF21" s="3665"/>
      <c r="CG21" s="3665"/>
    </row>
    <row r="22" spans="1:85" ht="15" customHeight="1">
      <c r="A22" s="20"/>
      <c r="D22" s="152">
        <v>1999</v>
      </c>
      <c r="E22" s="152" t="s">
        <v>5956</v>
      </c>
      <c r="F22" s="3665">
        <v>0</v>
      </c>
      <c r="G22" s="3665">
        <v>0</v>
      </c>
      <c r="H22" s="3665">
        <v>0</v>
      </c>
      <c r="I22" s="3665">
        <v>0</v>
      </c>
      <c r="J22" s="3665">
        <v>0</v>
      </c>
      <c r="K22" s="3665">
        <v>0</v>
      </c>
      <c r="L22" s="3665">
        <v>0</v>
      </c>
      <c r="M22" s="3665">
        <v>0</v>
      </c>
      <c r="N22" s="3665">
        <v>0</v>
      </c>
      <c r="O22" s="3665">
        <v>0</v>
      </c>
      <c r="P22" s="3665">
        <v>0</v>
      </c>
      <c r="Q22" s="3665">
        <v>0</v>
      </c>
      <c r="R22" s="3665">
        <v>0</v>
      </c>
      <c r="S22" s="3665">
        <v>0</v>
      </c>
      <c r="T22" s="3665">
        <v>0</v>
      </c>
      <c r="U22" s="3665">
        <v>0</v>
      </c>
      <c r="V22" s="3665">
        <v>0</v>
      </c>
      <c r="W22" s="3665">
        <v>0</v>
      </c>
      <c r="X22" s="3665">
        <v>0</v>
      </c>
      <c r="Y22" s="3665">
        <v>0</v>
      </c>
      <c r="Z22" s="3665">
        <v>0</v>
      </c>
      <c r="AA22" s="3665">
        <v>0</v>
      </c>
      <c r="AB22" s="3665">
        <v>0</v>
      </c>
      <c r="AC22" s="3665">
        <v>0</v>
      </c>
      <c r="AD22" s="3665">
        <v>0</v>
      </c>
      <c r="AE22" s="3665">
        <v>0</v>
      </c>
      <c r="AF22" s="3665">
        <v>0</v>
      </c>
      <c r="AG22" s="3665">
        <v>0</v>
      </c>
      <c r="AH22" s="3665">
        <v>0</v>
      </c>
      <c r="AI22" s="3665">
        <v>0</v>
      </c>
      <c r="AJ22" s="3665">
        <v>0</v>
      </c>
      <c r="AK22" s="3665">
        <v>0</v>
      </c>
      <c r="AL22" s="3665">
        <v>0</v>
      </c>
      <c r="AM22" s="3665">
        <v>0</v>
      </c>
      <c r="AN22" s="3665">
        <v>0</v>
      </c>
      <c r="AO22" s="3665">
        <v>0</v>
      </c>
      <c r="AP22" s="3665">
        <v>0</v>
      </c>
      <c r="AQ22" s="3665">
        <v>0</v>
      </c>
      <c r="AR22" s="3665">
        <v>0</v>
      </c>
      <c r="AS22" s="3665">
        <v>0</v>
      </c>
      <c r="AT22" s="3665">
        <v>0</v>
      </c>
      <c r="AU22" s="3665">
        <v>0</v>
      </c>
      <c r="AV22" s="3665">
        <v>0</v>
      </c>
      <c r="AW22" s="3665">
        <v>0</v>
      </c>
      <c r="AX22" s="3665">
        <v>0</v>
      </c>
      <c r="AY22" s="3665">
        <v>0</v>
      </c>
      <c r="AZ22" s="3665">
        <v>0</v>
      </c>
      <c r="BA22" s="3665">
        <v>0</v>
      </c>
      <c r="BB22" s="3665">
        <v>0</v>
      </c>
      <c r="BC22" s="3665">
        <v>0</v>
      </c>
      <c r="BD22" s="3665">
        <v>0</v>
      </c>
      <c r="BE22" s="3665">
        <v>0</v>
      </c>
      <c r="BF22" s="3665">
        <v>0</v>
      </c>
      <c r="BG22" s="3665">
        <v>0</v>
      </c>
      <c r="BH22" s="3665">
        <v>0</v>
      </c>
      <c r="BI22" s="3665">
        <v>0</v>
      </c>
      <c r="BJ22" s="3665">
        <v>0</v>
      </c>
      <c r="BK22" s="3665">
        <v>0</v>
      </c>
      <c r="BL22" s="3665">
        <v>0</v>
      </c>
      <c r="BM22" s="3665">
        <v>0</v>
      </c>
      <c r="BN22" s="3665">
        <v>0</v>
      </c>
      <c r="BO22" s="3665">
        <v>0</v>
      </c>
      <c r="BP22" s="3665">
        <v>0</v>
      </c>
      <c r="BQ22" s="3665">
        <v>0</v>
      </c>
      <c r="BR22" s="3665">
        <v>0</v>
      </c>
      <c r="BS22" s="3665">
        <v>0</v>
      </c>
      <c r="BT22" s="3665">
        <v>0</v>
      </c>
      <c r="BU22" s="3665">
        <v>0</v>
      </c>
      <c r="BV22" s="3665">
        <v>0</v>
      </c>
      <c r="BW22" s="3665">
        <v>0</v>
      </c>
      <c r="BX22" s="3665">
        <v>0</v>
      </c>
      <c r="BY22" s="3665">
        <v>0</v>
      </c>
      <c r="BZ22" s="3665">
        <v>0</v>
      </c>
      <c r="CA22" s="3665">
        <v>0</v>
      </c>
      <c r="CB22" s="3665">
        <v>0</v>
      </c>
      <c r="CC22" s="3665">
        <v>0</v>
      </c>
      <c r="CD22" s="3665">
        <v>0</v>
      </c>
      <c r="CE22" s="3665">
        <v>0</v>
      </c>
      <c r="CF22" s="3665"/>
      <c r="CG22" s="3665"/>
    </row>
    <row r="23" spans="1:85" ht="15" customHeight="1">
      <c r="A23" s="20"/>
      <c r="D23" s="152">
        <v>2000</v>
      </c>
      <c r="E23" s="152" t="s">
        <v>5956</v>
      </c>
      <c r="F23" s="3665">
        <v>0</v>
      </c>
      <c r="G23" s="3665">
        <v>0</v>
      </c>
      <c r="H23" s="3665">
        <v>0</v>
      </c>
      <c r="I23" s="3665">
        <v>0</v>
      </c>
      <c r="J23" s="3665">
        <v>0</v>
      </c>
      <c r="K23" s="3665">
        <v>0</v>
      </c>
      <c r="L23" s="3665">
        <v>0</v>
      </c>
      <c r="M23" s="3665">
        <v>0</v>
      </c>
      <c r="N23" s="3665">
        <v>0</v>
      </c>
      <c r="O23" s="3665">
        <v>0</v>
      </c>
      <c r="P23" s="3665">
        <v>0</v>
      </c>
      <c r="Q23" s="3665">
        <v>0</v>
      </c>
      <c r="R23" s="3665">
        <v>0</v>
      </c>
      <c r="S23" s="3665">
        <v>0</v>
      </c>
      <c r="T23" s="3665">
        <v>0</v>
      </c>
      <c r="U23" s="3665">
        <v>0</v>
      </c>
      <c r="V23" s="3665">
        <v>0</v>
      </c>
      <c r="W23" s="3665">
        <v>0</v>
      </c>
      <c r="X23" s="3665">
        <v>0</v>
      </c>
      <c r="Y23" s="3665">
        <v>0</v>
      </c>
      <c r="Z23" s="3665">
        <v>0</v>
      </c>
      <c r="AA23" s="3665">
        <v>0</v>
      </c>
      <c r="AB23" s="3665">
        <v>0</v>
      </c>
      <c r="AC23" s="3665">
        <v>0</v>
      </c>
      <c r="AD23" s="3665">
        <v>0</v>
      </c>
      <c r="AE23" s="3665">
        <v>0</v>
      </c>
      <c r="AF23" s="3665">
        <v>0</v>
      </c>
      <c r="AG23" s="3665">
        <v>0</v>
      </c>
      <c r="AH23" s="3665">
        <v>0</v>
      </c>
      <c r="AI23" s="3665">
        <v>0</v>
      </c>
      <c r="AJ23" s="3665">
        <v>0</v>
      </c>
      <c r="AK23" s="3665">
        <v>0</v>
      </c>
      <c r="AL23" s="3665">
        <v>0</v>
      </c>
      <c r="AM23" s="3665">
        <v>0</v>
      </c>
      <c r="AN23" s="3665">
        <v>0</v>
      </c>
      <c r="AO23" s="3665">
        <v>0</v>
      </c>
      <c r="AP23" s="3665">
        <v>0</v>
      </c>
      <c r="AQ23" s="3665">
        <v>0</v>
      </c>
      <c r="AR23" s="3665">
        <v>0</v>
      </c>
      <c r="AS23" s="3665">
        <v>0</v>
      </c>
      <c r="AT23" s="3665">
        <v>0</v>
      </c>
      <c r="AU23" s="3665">
        <v>0</v>
      </c>
      <c r="AV23" s="3665">
        <v>0</v>
      </c>
      <c r="AW23" s="3665">
        <v>0</v>
      </c>
      <c r="AX23" s="3665">
        <v>0</v>
      </c>
      <c r="AY23" s="3665">
        <v>0</v>
      </c>
      <c r="AZ23" s="3665">
        <v>0</v>
      </c>
      <c r="BA23" s="3665">
        <v>0</v>
      </c>
      <c r="BB23" s="3665">
        <v>0</v>
      </c>
      <c r="BC23" s="3665">
        <v>0</v>
      </c>
      <c r="BD23" s="3665">
        <v>0</v>
      </c>
      <c r="BE23" s="3665">
        <v>0</v>
      </c>
      <c r="BF23" s="3665">
        <v>0</v>
      </c>
      <c r="BG23" s="3665">
        <v>0</v>
      </c>
      <c r="BH23" s="3665">
        <v>0</v>
      </c>
      <c r="BI23" s="3665">
        <v>0</v>
      </c>
      <c r="BJ23" s="3665">
        <v>0</v>
      </c>
      <c r="BK23" s="3665">
        <v>0</v>
      </c>
      <c r="BL23" s="3665">
        <v>0</v>
      </c>
      <c r="BM23" s="3665">
        <v>0</v>
      </c>
      <c r="BN23" s="3665">
        <v>0</v>
      </c>
      <c r="BO23" s="3665">
        <v>0</v>
      </c>
      <c r="BP23" s="3665">
        <v>0</v>
      </c>
      <c r="BQ23" s="3665">
        <v>0</v>
      </c>
      <c r="BR23" s="3665">
        <v>0</v>
      </c>
      <c r="BS23" s="3665">
        <v>0</v>
      </c>
      <c r="BT23" s="3665">
        <v>0</v>
      </c>
      <c r="BU23" s="3665">
        <v>0</v>
      </c>
      <c r="BV23" s="3665">
        <v>0</v>
      </c>
      <c r="BW23" s="3665">
        <v>0</v>
      </c>
      <c r="BX23" s="3665">
        <v>0</v>
      </c>
      <c r="BY23" s="3665">
        <v>0</v>
      </c>
      <c r="BZ23" s="3665">
        <v>0</v>
      </c>
      <c r="CA23" s="3665">
        <v>0</v>
      </c>
      <c r="CB23" s="3665">
        <v>0</v>
      </c>
      <c r="CC23" s="3665">
        <v>0</v>
      </c>
      <c r="CD23" s="3665">
        <v>0</v>
      </c>
      <c r="CE23" s="3665">
        <v>0</v>
      </c>
      <c r="CF23" s="3665"/>
      <c r="CG23" s="3665"/>
    </row>
    <row r="24" spans="1:85" ht="15" customHeight="1">
      <c r="A24" s="20"/>
      <c r="D24" s="152">
        <v>2001</v>
      </c>
      <c r="E24" s="152" t="s">
        <v>5956</v>
      </c>
      <c r="F24" s="3665">
        <v>0</v>
      </c>
      <c r="G24" s="3665">
        <v>0</v>
      </c>
      <c r="H24" s="3665">
        <v>0</v>
      </c>
      <c r="I24" s="3665">
        <v>0</v>
      </c>
      <c r="J24" s="3665">
        <v>0</v>
      </c>
      <c r="K24" s="3665">
        <v>0</v>
      </c>
      <c r="L24" s="3665">
        <v>0</v>
      </c>
      <c r="M24" s="3665">
        <v>0</v>
      </c>
      <c r="N24" s="3665">
        <v>0</v>
      </c>
      <c r="O24" s="3665">
        <v>0</v>
      </c>
      <c r="P24" s="3665">
        <v>0</v>
      </c>
      <c r="Q24" s="3665">
        <v>0</v>
      </c>
      <c r="R24" s="3665">
        <v>0</v>
      </c>
      <c r="S24" s="3665">
        <v>0</v>
      </c>
      <c r="T24" s="3665">
        <v>0</v>
      </c>
      <c r="U24" s="3665">
        <v>0</v>
      </c>
      <c r="V24" s="3665">
        <v>0</v>
      </c>
      <c r="W24" s="3665">
        <v>0</v>
      </c>
      <c r="X24" s="3665">
        <v>0</v>
      </c>
      <c r="Y24" s="3665">
        <v>0</v>
      </c>
      <c r="Z24" s="3665">
        <v>0</v>
      </c>
      <c r="AA24" s="3665">
        <v>0</v>
      </c>
      <c r="AB24" s="3665">
        <v>0</v>
      </c>
      <c r="AC24" s="3665">
        <v>0</v>
      </c>
      <c r="AD24" s="3665">
        <v>0</v>
      </c>
      <c r="AE24" s="3665">
        <v>0</v>
      </c>
      <c r="AF24" s="3665">
        <v>0</v>
      </c>
      <c r="AG24" s="3665">
        <v>0</v>
      </c>
      <c r="AH24" s="3665">
        <v>0</v>
      </c>
      <c r="AI24" s="3665">
        <v>0</v>
      </c>
      <c r="AJ24" s="3665">
        <v>0</v>
      </c>
      <c r="AK24" s="3665">
        <v>0</v>
      </c>
      <c r="AL24" s="3665">
        <v>0</v>
      </c>
      <c r="AM24" s="3665">
        <v>0</v>
      </c>
      <c r="AN24" s="3665">
        <v>0</v>
      </c>
      <c r="AO24" s="3665">
        <v>0</v>
      </c>
      <c r="AP24" s="3665">
        <v>0</v>
      </c>
      <c r="AQ24" s="3665">
        <v>0</v>
      </c>
      <c r="AR24" s="3665">
        <v>0</v>
      </c>
      <c r="AS24" s="3665">
        <v>0</v>
      </c>
      <c r="AT24" s="3665">
        <v>0</v>
      </c>
      <c r="AU24" s="3665">
        <v>0</v>
      </c>
      <c r="AV24" s="3665">
        <v>0</v>
      </c>
      <c r="AW24" s="3665">
        <v>0</v>
      </c>
      <c r="AX24" s="3665">
        <v>0</v>
      </c>
      <c r="AY24" s="3665">
        <v>0</v>
      </c>
      <c r="AZ24" s="3665">
        <v>0</v>
      </c>
      <c r="BA24" s="3665">
        <v>0</v>
      </c>
      <c r="BB24" s="3665">
        <v>0</v>
      </c>
      <c r="BC24" s="3665">
        <v>0</v>
      </c>
      <c r="BD24" s="3665">
        <v>0</v>
      </c>
      <c r="BE24" s="3665">
        <v>0</v>
      </c>
      <c r="BF24" s="3665">
        <v>0</v>
      </c>
      <c r="BG24" s="3665">
        <v>0</v>
      </c>
      <c r="BH24" s="3665">
        <v>0</v>
      </c>
      <c r="BI24" s="3665">
        <v>0</v>
      </c>
      <c r="BJ24" s="3665">
        <v>0</v>
      </c>
      <c r="BK24" s="3665">
        <v>0</v>
      </c>
      <c r="BL24" s="3665">
        <v>0</v>
      </c>
      <c r="BM24" s="3665">
        <v>0</v>
      </c>
      <c r="BN24" s="3665">
        <v>0</v>
      </c>
      <c r="BO24" s="3665">
        <v>0</v>
      </c>
      <c r="BP24" s="3665">
        <v>0</v>
      </c>
      <c r="BQ24" s="3665">
        <v>0</v>
      </c>
      <c r="BR24" s="3665">
        <v>0</v>
      </c>
      <c r="BS24" s="3665">
        <v>0</v>
      </c>
      <c r="BT24" s="3665">
        <v>0</v>
      </c>
      <c r="BU24" s="3665">
        <v>0</v>
      </c>
      <c r="BV24" s="3665">
        <v>0</v>
      </c>
      <c r="BW24" s="3665">
        <v>0</v>
      </c>
      <c r="BX24" s="3665">
        <v>0</v>
      </c>
      <c r="BY24" s="3665">
        <v>0</v>
      </c>
      <c r="BZ24" s="3665">
        <v>0</v>
      </c>
      <c r="CA24" s="3665">
        <v>0</v>
      </c>
      <c r="CB24" s="3665">
        <v>0</v>
      </c>
      <c r="CC24" s="3665">
        <v>0</v>
      </c>
      <c r="CD24" s="3665">
        <v>0</v>
      </c>
      <c r="CE24" s="3665">
        <v>0</v>
      </c>
      <c r="CF24" s="3665"/>
      <c r="CG24" s="3665"/>
    </row>
    <row r="25" spans="1:85" ht="15" customHeight="1">
      <c r="A25" s="20"/>
      <c r="D25" s="152">
        <v>2002</v>
      </c>
      <c r="E25" s="152" t="s">
        <v>5956</v>
      </c>
      <c r="F25" s="3665">
        <v>0</v>
      </c>
      <c r="G25" s="3665">
        <v>0</v>
      </c>
      <c r="H25" s="3665">
        <v>0</v>
      </c>
      <c r="I25" s="3665">
        <v>0</v>
      </c>
      <c r="J25" s="3665">
        <v>0</v>
      </c>
      <c r="K25" s="3665">
        <v>0</v>
      </c>
      <c r="L25" s="3665">
        <v>0</v>
      </c>
      <c r="M25" s="3665">
        <v>0</v>
      </c>
      <c r="N25" s="3665">
        <v>0</v>
      </c>
      <c r="O25" s="3665">
        <v>0</v>
      </c>
      <c r="P25" s="3665">
        <v>0</v>
      </c>
      <c r="Q25" s="3665">
        <v>0</v>
      </c>
      <c r="R25" s="3665">
        <v>0</v>
      </c>
      <c r="S25" s="3665">
        <v>0</v>
      </c>
      <c r="T25" s="3665">
        <v>0</v>
      </c>
      <c r="U25" s="3665">
        <v>0</v>
      </c>
      <c r="V25" s="3665">
        <v>0</v>
      </c>
      <c r="W25" s="3665">
        <v>0</v>
      </c>
      <c r="X25" s="3665">
        <v>0</v>
      </c>
      <c r="Y25" s="3665">
        <v>0</v>
      </c>
      <c r="Z25" s="3665">
        <v>0</v>
      </c>
      <c r="AA25" s="3665">
        <v>0</v>
      </c>
      <c r="AB25" s="3665">
        <v>0</v>
      </c>
      <c r="AC25" s="3665">
        <v>0</v>
      </c>
      <c r="AD25" s="3665">
        <v>0</v>
      </c>
      <c r="AE25" s="3665">
        <v>0</v>
      </c>
      <c r="AF25" s="3665">
        <v>0</v>
      </c>
      <c r="AG25" s="3665">
        <v>0</v>
      </c>
      <c r="AH25" s="3665">
        <v>0</v>
      </c>
      <c r="AI25" s="3665">
        <v>0</v>
      </c>
      <c r="AJ25" s="3665">
        <v>0</v>
      </c>
      <c r="AK25" s="3665">
        <v>0</v>
      </c>
      <c r="AL25" s="3665">
        <v>0</v>
      </c>
      <c r="AM25" s="3665">
        <v>0</v>
      </c>
      <c r="AN25" s="3665">
        <v>0</v>
      </c>
      <c r="AO25" s="3665">
        <v>0</v>
      </c>
      <c r="AP25" s="3665">
        <v>0</v>
      </c>
      <c r="AQ25" s="3665">
        <v>0</v>
      </c>
      <c r="AR25" s="3665">
        <v>0</v>
      </c>
      <c r="AS25" s="3665">
        <v>0</v>
      </c>
      <c r="AT25" s="3665">
        <v>0</v>
      </c>
      <c r="AU25" s="3665">
        <v>0</v>
      </c>
      <c r="AV25" s="3665">
        <v>0</v>
      </c>
      <c r="AW25" s="3665">
        <v>0</v>
      </c>
      <c r="AX25" s="3665">
        <v>0</v>
      </c>
      <c r="AY25" s="3665">
        <v>0</v>
      </c>
      <c r="AZ25" s="3665">
        <v>0</v>
      </c>
      <c r="BA25" s="3665">
        <v>0</v>
      </c>
      <c r="BB25" s="3665">
        <v>0</v>
      </c>
      <c r="BC25" s="3665">
        <v>0</v>
      </c>
      <c r="BD25" s="3665">
        <v>0</v>
      </c>
      <c r="BE25" s="3665">
        <v>0</v>
      </c>
      <c r="BF25" s="3665">
        <v>0</v>
      </c>
      <c r="BG25" s="3665">
        <v>0</v>
      </c>
      <c r="BH25" s="3665">
        <v>0</v>
      </c>
      <c r="BI25" s="3665">
        <v>0</v>
      </c>
      <c r="BJ25" s="3665">
        <v>0</v>
      </c>
      <c r="BK25" s="3665">
        <v>0</v>
      </c>
      <c r="BL25" s="3665">
        <v>0</v>
      </c>
      <c r="BM25" s="3665">
        <v>0</v>
      </c>
      <c r="BN25" s="3665">
        <v>0</v>
      </c>
      <c r="BO25" s="3665">
        <v>0</v>
      </c>
      <c r="BP25" s="3665">
        <v>0</v>
      </c>
      <c r="BQ25" s="3665">
        <v>0</v>
      </c>
      <c r="BR25" s="3665">
        <v>0</v>
      </c>
      <c r="BS25" s="3665">
        <v>0</v>
      </c>
      <c r="BT25" s="3665">
        <v>0</v>
      </c>
      <c r="BU25" s="3665">
        <v>0</v>
      </c>
      <c r="BV25" s="3665">
        <v>0</v>
      </c>
      <c r="BW25" s="3665">
        <v>0</v>
      </c>
      <c r="BX25" s="3665">
        <v>0</v>
      </c>
      <c r="BY25" s="3665">
        <v>0</v>
      </c>
      <c r="BZ25" s="3665">
        <v>0</v>
      </c>
      <c r="CA25" s="3665">
        <v>0</v>
      </c>
      <c r="CB25" s="3665">
        <v>0</v>
      </c>
      <c r="CC25" s="3665">
        <v>0</v>
      </c>
      <c r="CD25" s="3665">
        <v>0</v>
      </c>
      <c r="CE25" s="3665">
        <v>0</v>
      </c>
      <c r="CF25" s="3665"/>
      <c r="CG25" s="3665"/>
    </row>
    <row r="26" spans="1:85" ht="15" customHeight="1">
      <c r="A26" s="20"/>
      <c r="D26" s="20">
        <v>2003</v>
      </c>
      <c r="E26" s="20" t="s">
        <v>5956</v>
      </c>
      <c r="F26" s="3665">
        <v>0</v>
      </c>
      <c r="G26" s="3665">
        <v>0</v>
      </c>
      <c r="H26" s="3665">
        <v>0</v>
      </c>
      <c r="I26" s="3665">
        <v>0</v>
      </c>
      <c r="J26" s="3665">
        <v>0</v>
      </c>
      <c r="K26" s="3665">
        <v>0</v>
      </c>
      <c r="L26" s="3665">
        <v>0</v>
      </c>
      <c r="M26" s="3665">
        <v>0</v>
      </c>
      <c r="N26" s="3665">
        <v>0</v>
      </c>
      <c r="O26" s="3665">
        <v>0</v>
      </c>
      <c r="P26" s="3665">
        <v>0</v>
      </c>
      <c r="Q26" s="3665">
        <v>0</v>
      </c>
      <c r="R26" s="3665">
        <v>0</v>
      </c>
      <c r="S26" s="3665">
        <v>0</v>
      </c>
      <c r="T26" s="3665">
        <v>0</v>
      </c>
      <c r="U26" s="3665">
        <v>0</v>
      </c>
      <c r="V26" s="3665">
        <v>0</v>
      </c>
      <c r="W26" s="3665">
        <v>0</v>
      </c>
      <c r="X26" s="3665">
        <v>0</v>
      </c>
      <c r="Y26" s="3665">
        <v>0</v>
      </c>
      <c r="Z26" s="3665">
        <v>0</v>
      </c>
      <c r="AA26" s="3665">
        <v>0</v>
      </c>
      <c r="AB26" s="3665">
        <v>0</v>
      </c>
      <c r="AC26" s="3665">
        <v>0</v>
      </c>
      <c r="AD26" s="3665">
        <v>0</v>
      </c>
      <c r="AE26" s="3665">
        <v>0</v>
      </c>
      <c r="AF26" s="3665">
        <v>0</v>
      </c>
      <c r="AG26" s="3665">
        <v>0</v>
      </c>
      <c r="AH26" s="3665">
        <v>0</v>
      </c>
      <c r="AI26" s="3665">
        <v>0</v>
      </c>
      <c r="AJ26" s="3665">
        <v>0</v>
      </c>
      <c r="AK26" s="3665">
        <v>0</v>
      </c>
      <c r="AL26" s="3665">
        <v>0</v>
      </c>
      <c r="AM26" s="3665">
        <v>0</v>
      </c>
      <c r="AN26" s="3665">
        <v>0</v>
      </c>
      <c r="AO26" s="3665">
        <v>0</v>
      </c>
      <c r="AP26" s="3665">
        <v>0</v>
      </c>
      <c r="AQ26" s="3665">
        <v>0</v>
      </c>
      <c r="AR26" s="3665">
        <v>0</v>
      </c>
      <c r="AS26" s="3665">
        <v>0</v>
      </c>
      <c r="AT26" s="3665">
        <v>0</v>
      </c>
      <c r="AU26" s="3665">
        <v>0</v>
      </c>
      <c r="AV26" s="3665">
        <v>0</v>
      </c>
      <c r="AW26" s="3665">
        <v>0</v>
      </c>
      <c r="AX26" s="3665">
        <v>0</v>
      </c>
      <c r="AY26" s="3665">
        <v>0</v>
      </c>
      <c r="AZ26" s="3665">
        <v>0</v>
      </c>
      <c r="BA26" s="3665">
        <v>0</v>
      </c>
      <c r="BB26" s="3665">
        <v>0</v>
      </c>
      <c r="BC26" s="3665">
        <v>0</v>
      </c>
      <c r="BD26" s="3665">
        <v>0</v>
      </c>
      <c r="BE26" s="3665">
        <v>0</v>
      </c>
      <c r="BF26" s="3665">
        <v>0</v>
      </c>
      <c r="BG26" s="3665">
        <v>0</v>
      </c>
      <c r="BH26" s="3665">
        <v>0</v>
      </c>
      <c r="BI26" s="3665">
        <v>0</v>
      </c>
      <c r="BJ26" s="3665">
        <v>0</v>
      </c>
      <c r="BK26" s="3665">
        <v>0</v>
      </c>
      <c r="BL26" s="3665">
        <v>0</v>
      </c>
      <c r="BM26" s="3665">
        <v>0</v>
      </c>
      <c r="BN26" s="3665">
        <v>0</v>
      </c>
      <c r="BO26" s="3665">
        <v>0</v>
      </c>
      <c r="BP26" s="3665">
        <v>0</v>
      </c>
      <c r="BQ26" s="3665">
        <v>0</v>
      </c>
      <c r="BR26" s="3665">
        <v>0</v>
      </c>
      <c r="BS26" s="3665">
        <v>0</v>
      </c>
      <c r="BT26" s="3665">
        <v>0</v>
      </c>
      <c r="BU26" s="3665">
        <v>0</v>
      </c>
      <c r="BV26" s="3665">
        <v>0</v>
      </c>
      <c r="BW26" s="3665">
        <v>0</v>
      </c>
      <c r="BX26" s="3665">
        <v>0</v>
      </c>
      <c r="BY26" s="3665">
        <v>0</v>
      </c>
      <c r="BZ26" s="3665">
        <v>0</v>
      </c>
      <c r="CA26" s="3665">
        <v>0</v>
      </c>
      <c r="CB26" s="3665">
        <v>0</v>
      </c>
      <c r="CC26" s="3665">
        <v>0</v>
      </c>
      <c r="CD26" s="3665">
        <v>0</v>
      </c>
      <c r="CE26" s="3665">
        <v>0</v>
      </c>
      <c r="CF26" s="3665"/>
      <c r="CG26" s="3665"/>
    </row>
    <row r="27" spans="1:85" ht="15" customHeight="1">
      <c r="A27" s="20"/>
      <c r="B27" s="36"/>
      <c r="D27" s="20">
        <v>2004</v>
      </c>
      <c r="E27" s="20" t="s">
        <v>5956</v>
      </c>
      <c r="F27" s="3665">
        <v>0</v>
      </c>
      <c r="G27" s="3665">
        <v>0</v>
      </c>
      <c r="H27" s="3665">
        <v>0</v>
      </c>
      <c r="I27" s="3665">
        <v>229000</v>
      </c>
      <c r="J27" s="3665">
        <v>0</v>
      </c>
      <c r="K27" s="3665">
        <v>229000</v>
      </c>
      <c r="L27" s="3665">
        <v>0</v>
      </c>
      <c r="M27" s="3665">
        <v>0</v>
      </c>
      <c r="N27" s="3665">
        <v>0</v>
      </c>
      <c r="O27" s="3665">
        <v>0</v>
      </c>
      <c r="P27" s="3665">
        <v>0</v>
      </c>
      <c r="Q27" s="3665">
        <v>0</v>
      </c>
      <c r="R27" s="3665">
        <v>0</v>
      </c>
      <c r="S27" s="3665">
        <v>0</v>
      </c>
      <c r="T27" s="3665">
        <v>0</v>
      </c>
      <c r="U27" s="3665">
        <v>0</v>
      </c>
      <c r="V27" s="3665">
        <v>0</v>
      </c>
      <c r="W27" s="3665">
        <v>0</v>
      </c>
      <c r="X27" s="3665">
        <v>0</v>
      </c>
      <c r="Y27" s="3665">
        <v>0</v>
      </c>
      <c r="Z27" s="3665">
        <v>0</v>
      </c>
      <c r="AA27" s="3665">
        <v>0</v>
      </c>
      <c r="AB27" s="3665">
        <v>0</v>
      </c>
      <c r="AC27" s="3665">
        <v>0</v>
      </c>
      <c r="AD27" s="3665">
        <v>0</v>
      </c>
      <c r="AE27" s="3665">
        <v>0</v>
      </c>
      <c r="AF27" s="3665">
        <v>0</v>
      </c>
      <c r="AG27" s="3665">
        <v>0</v>
      </c>
      <c r="AH27" s="3665">
        <v>0</v>
      </c>
      <c r="AI27" s="3665">
        <v>0</v>
      </c>
      <c r="AJ27" s="3665">
        <v>0</v>
      </c>
      <c r="AK27" s="3665">
        <v>0</v>
      </c>
      <c r="AL27" s="3665">
        <v>0</v>
      </c>
      <c r="AM27" s="3665">
        <v>0</v>
      </c>
      <c r="AN27" s="3665">
        <v>0</v>
      </c>
      <c r="AO27" s="3665">
        <v>0</v>
      </c>
      <c r="AP27" s="3665">
        <v>0</v>
      </c>
      <c r="AQ27" s="3665">
        <v>0</v>
      </c>
      <c r="AR27" s="3665">
        <v>0</v>
      </c>
      <c r="AS27" s="3665">
        <v>0</v>
      </c>
      <c r="AT27" s="3665">
        <v>0</v>
      </c>
      <c r="AU27" s="3665">
        <v>0</v>
      </c>
      <c r="AV27" s="3665">
        <v>0</v>
      </c>
      <c r="AW27" s="3665">
        <v>0</v>
      </c>
      <c r="AX27" s="3665">
        <v>0</v>
      </c>
      <c r="AY27" s="3665">
        <v>0</v>
      </c>
      <c r="AZ27" s="3665">
        <v>0</v>
      </c>
      <c r="BA27" s="3665">
        <v>0</v>
      </c>
      <c r="BB27" s="3665">
        <v>0</v>
      </c>
      <c r="BC27" s="3665">
        <v>0</v>
      </c>
      <c r="BD27" s="3665">
        <v>0</v>
      </c>
      <c r="BE27" s="3665">
        <v>0</v>
      </c>
      <c r="BF27" s="3665">
        <v>0</v>
      </c>
      <c r="BG27" s="3665">
        <v>0</v>
      </c>
      <c r="BH27" s="3665">
        <v>0</v>
      </c>
      <c r="BI27" s="3665">
        <v>0</v>
      </c>
      <c r="BJ27" s="3665">
        <v>0</v>
      </c>
      <c r="BK27" s="3665">
        <v>0</v>
      </c>
      <c r="BL27" s="3665">
        <v>0</v>
      </c>
      <c r="BM27" s="3665">
        <v>0</v>
      </c>
      <c r="BN27" s="3665">
        <v>0</v>
      </c>
      <c r="BO27" s="3665">
        <v>0</v>
      </c>
      <c r="BP27" s="3665">
        <v>0</v>
      </c>
      <c r="BQ27" s="3665">
        <v>0</v>
      </c>
      <c r="BR27" s="3665">
        <v>0</v>
      </c>
      <c r="BS27" s="3665">
        <v>0</v>
      </c>
      <c r="BT27" s="3665">
        <v>0</v>
      </c>
      <c r="BU27" s="3665">
        <v>0</v>
      </c>
      <c r="BV27" s="3665">
        <v>0</v>
      </c>
      <c r="BW27" s="3665">
        <v>0</v>
      </c>
      <c r="BX27" s="3665">
        <v>0</v>
      </c>
      <c r="BY27" s="3665">
        <v>0</v>
      </c>
      <c r="BZ27" s="3665">
        <v>0</v>
      </c>
      <c r="CA27" s="3665">
        <v>0</v>
      </c>
      <c r="CB27" s="3665">
        <v>0</v>
      </c>
      <c r="CC27" s="3665">
        <v>0</v>
      </c>
      <c r="CD27" s="3665">
        <v>0</v>
      </c>
      <c r="CE27" s="3665">
        <v>0</v>
      </c>
      <c r="CF27" s="3665"/>
      <c r="CG27" s="3665"/>
    </row>
    <row r="28" spans="1:85" ht="15" customHeight="1">
      <c r="A28" s="20"/>
      <c r="D28" s="20">
        <v>2005</v>
      </c>
      <c r="E28" s="20" t="s">
        <v>5956</v>
      </c>
      <c r="F28" s="3665">
        <v>0</v>
      </c>
      <c r="G28" s="3665">
        <v>0</v>
      </c>
      <c r="H28" s="3665">
        <v>0</v>
      </c>
      <c r="I28" s="3665">
        <v>229332</v>
      </c>
      <c r="J28" s="3665">
        <v>0</v>
      </c>
      <c r="K28" s="3665">
        <v>229332</v>
      </c>
      <c r="L28" s="3665">
        <v>0</v>
      </c>
      <c r="M28" s="3665">
        <v>0</v>
      </c>
      <c r="N28" s="3665">
        <v>0</v>
      </c>
      <c r="O28" s="3665">
        <v>0</v>
      </c>
      <c r="P28" s="3665">
        <v>0</v>
      </c>
      <c r="Q28" s="3665">
        <v>0</v>
      </c>
      <c r="R28" s="3665">
        <v>0</v>
      </c>
      <c r="S28" s="3665">
        <v>0</v>
      </c>
      <c r="T28" s="3665">
        <v>0</v>
      </c>
      <c r="U28" s="3665">
        <v>0</v>
      </c>
      <c r="V28" s="3665">
        <v>0</v>
      </c>
      <c r="W28" s="3665">
        <v>0</v>
      </c>
      <c r="X28" s="3665">
        <v>0</v>
      </c>
      <c r="Y28" s="3665">
        <v>0</v>
      </c>
      <c r="Z28" s="3665">
        <v>0</v>
      </c>
      <c r="AA28" s="3665">
        <v>0</v>
      </c>
      <c r="AB28" s="3665">
        <v>0</v>
      </c>
      <c r="AC28" s="3665">
        <v>0</v>
      </c>
      <c r="AD28" s="3665">
        <v>0</v>
      </c>
      <c r="AE28" s="3665">
        <v>0</v>
      </c>
      <c r="AF28" s="3665">
        <v>0</v>
      </c>
      <c r="AG28" s="3665">
        <v>0</v>
      </c>
      <c r="AH28" s="3665">
        <v>0</v>
      </c>
      <c r="AI28" s="3665">
        <v>0</v>
      </c>
      <c r="AJ28" s="3665">
        <v>0</v>
      </c>
      <c r="AK28" s="3665">
        <v>0</v>
      </c>
      <c r="AL28" s="3665">
        <v>0</v>
      </c>
      <c r="AM28" s="3665">
        <v>0</v>
      </c>
      <c r="AN28" s="3665">
        <v>0</v>
      </c>
      <c r="AO28" s="3665">
        <v>0</v>
      </c>
      <c r="AP28" s="3665">
        <v>0</v>
      </c>
      <c r="AQ28" s="3665">
        <v>0</v>
      </c>
      <c r="AR28" s="3665">
        <v>0</v>
      </c>
      <c r="AS28" s="3665">
        <v>0</v>
      </c>
      <c r="AT28" s="3665">
        <v>0</v>
      </c>
      <c r="AU28" s="3665">
        <v>0</v>
      </c>
      <c r="AV28" s="3665">
        <v>0</v>
      </c>
      <c r="AW28" s="3665">
        <v>0</v>
      </c>
      <c r="AX28" s="3665">
        <v>0</v>
      </c>
      <c r="AY28" s="3665">
        <v>0</v>
      </c>
      <c r="AZ28" s="3665">
        <v>0</v>
      </c>
      <c r="BA28" s="3665">
        <v>0</v>
      </c>
      <c r="BB28" s="3665">
        <v>0</v>
      </c>
      <c r="BC28" s="3665">
        <v>0</v>
      </c>
      <c r="BD28" s="3665">
        <v>0</v>
      </c>
      <c r="BE28" s="3665">
        <v>0</v>
      </c>
      <c r="BF28" s="3665">
        <v>0</v>
      </c>
      <c r="BG28" s="3665">
        <v>0</v>
      </c>
      <c r="BH28" s="3665">
        <v>0</v>
      </c>
      <c r="BI28" s="3665">
        <v>0</v>
      </c>
      <c r="BJ28" s="3665">
        <v>0</v>
      </c>
      <c r="BK28" s="3665">
        <v>0</v>
      </c>
      <c r="BL28" s="3665">
        <v>0</v>
      </c>
      <c r="BM28" s="3665">
        <v>0</v>
      </c>
      <c r="BN28" s="3665">
        <v>0</v>
      </c>
      <c r="BO28" s="3665">
        <v>0</v>
      </c>
      <c r="BP28" s="3665">
        <v>0</v>
      </c>
      <c r="BQ28" s="3665">
        <v>0</v>
      </c>
      <c r="BR28" s="3665">
        <v>0</v>
      </c>
      <c r="BS28" s="3665">
        <v>0</v>
      </c>
      <c r="BT28" s="3665">
        <v>0</v>
      </c>
      <c r="BU28" s="3665">
        <v>0</v>
      </c>
      <c r="BV28" s="3665">
        <v>0</v>
      </c>
      <c r="BW28" s="3665">
        <v>0</v>
      </c>
      <c r="BX28" s="3665">
        <v>0</v>
      </c>
      <c r="BY28" s="3665">
        <v>0</v>
      </c>
      <c r="BZ28" s="3665">
        <v>0</v>
      </c>
      <c r="CA28" s="3665">
        <v>0</v>
      </c>
      <c r="CB28" s="3665">
        <v>0</v>
      </c>
      <c r="CC28" s="3665">
        <v>0</v>
      </c>
      <c r="CD28" s="3665">
        <v>0</v>
      </c>
      <c r="CE28" s="3665">
        <v>0</v>
      </c>
      <c r="CF28" s="3665"/>
      <c r="CG28" s="3665"/>
    </row>
    <row r="29" spans="1:85" ht="15" customHeight="1">
      <c r="A29" s="20"/>
      <c r="D29" s="20">
        <v>2006</v>
      </c>
      <c r="E29" s="20" t="s">
        <v>5956</v>
      </c>
      <c r="F29" s="3665">
        <v>0</v>
      </c>
      <c r="G29" s="3665">
        <v>0</v>
      </c>
      <c r="H29" s="3665">
        <v>0</v>
      </c>
      <c r="I29" s="3665">
        <v>235065</v>
      </c>
      <c r="J29" s="3665">
        <v>0</v>
      </c>
      <c r="K29" s="3665">
        <v>235065</v>
      </c>
      <c r="L29" s="3665">
        <v>0</v>
      </c>
      <c r="M29" s="3665">
        <v>0</v>
      </c>
      <c r="N29" s="3665">
        <v>0</v>
      </c>
      <c r="O29" s="3665">
        <v>0</v>
      </c>
      <c r="P29" s="3665">
        <v>0</v>
      </c>
      <c r="Q29" s="3665">
        <v>0</v>
      </c>
      <c r="R29" s="3665">
        <v>0</v>
      </c>
      <c r="S29" s="3665">
        <v>0</v>
      </c>
      <c r="T29" s="3665">
        <v>0</v>
      </c>
      <c r="U29" s="3665">
        <v>0</v>
      </c>
      <c r="V29" s="3665">
        <v>0</v>
      </c>
      <c r="W29" s="3665">
        <v>0</v>
      </c>
      <c r="X29" s="3665">
        <v>0</v>
      </c>
      <c r="Y29" s="3665">
        <v>0</v>
      </c>
      <c r="Z29" s="3665">
        <v>0</v>
      </c>
      <c r="AA29" s="3665">
        <v>0</v>
      </c>
      <c r="AB29" s="3665">
        <v>0</v>
      </c>
      <c r="AC29" s="3665">
        <v>0</v>
      </c>
      <c r="AD29" s="3665">
        <v>0</v>
      </c>
      <c r="AE29" s="3665">
        <v>0</v>
      </c>
      <c r="AF29" s="3665">
        <v>0</v>
      </c>
      <c r="AG29" s="3665">
        <v>0</v>
      </c>
      <c r="AH29" s="3665">
        <v>0</v>
      </c>
      <c r="AI29" s="3665">
        <v>0</v>
      </c>
      <c r="AJ29" s="3665">
        <v>0</v>
      </c>
      <c r="AK29" s="3665">
        <v>0</v>
      </c>
      <c r="AL29" s="3665">
        <v>0</v>
      </c>
      <c r="AM29" s="3665">
        <v>0</v>
      </c>
      <c r="AN29" s="3665">
        <v>0</v>
      </c>
      <c r="AO29" s="3665">
        <v>0</v>
      </c>
      <c r="AP29" s="3665">
        <v>0</v>
      </c>
      <c r="AQ29" s="3665">
        <v>0</v>
      </c>
      <c r="AR29" s="3665">
        <v>0</v>
      </c>
      <c r="AS29" s="3665">
        <v>0</v>
      </c>
      <c r="AT29" s="3665">
        <v>0</v>
      </c>
      <c r="AU29" s="3665">
        <v>0</v>
      </c>
      <c r="AV29" s="3665">
        <v>0</v>
      </c>
      <c r="AW29" s="3665">
        <v>0</v>
      </c>
      <c r="AX29" s="3665">
        <v>0</v>
      </c>
      <c r="AY29" s="3665">
        <v>0</v>
      </c>
      <c r="AZ29" s="3665">
        <v>0</v>
      </c>
      <c r="BA29" s="3665">
        <v>0</v>
      </c>
      <c r="BB29" s="3665">
        <v>0</v>
      </c>
      <c r="BC29" s="3665">
        <v>0</v>
      </c>
      <c r="BD29" s="3665">
        <v>0</v>
      </c>
      <c r="BE29" s="3665">
        <v>0</v>
      </c>
      <c r="BF29" s="3665">
        <v>0</v>
      </c>
      <c r="BG29" s="3665">
        <v>0</v>
      </c>
      <c r="BH29" s="3665">
        <v>0</v>
      </c>
      <c r="BI29" s="3665">
        <v>0</v>
      </c>
      <c r="BJ29" s="3665">
        <v>0</v>
      </c>
      <c r="BK29" s="3665">
        <v>0</v>
      </c>
      <c r="BL29" s="3665">
        <v>0</v>
      </c>
      <c r="BM29" s="3665">
        <v>0</v>
      </c>
      <c r="BN29" s="3665">
        <v>0</v>
      </c>
      <c r="BO29" s="3665">
        <v>0</v>
      </c>
      <c r="BP29" s="3665">
        <v>0</v>
      </c>
      <c r="BQ29" s="3665">
        <v>0</v>
      </c>
      <c r="BR29" s="3665">
        <v>0</v>
      </c>
      <c r="BS29" s="3665">
        <v>0</v>
      </c>
      <c r="BT29" s="3665">
        <v>0</v>
      </c>
      <c r="BU29" s="3665">
        <v>0</v>
      </c>
      <c r="BV29" s="3665">
        <v>0</v>
      </c>
      <c r="BW29" s="3665">
        <v>0</v>
      </c>
      <c r="BX29" s="3665">
        <v>0</v>
      </c>
      <c r="BY29" s="3665">
        <v>0</v>
      </c>
      <c r="BZ29" s="3665">
        <v>0</v>
      </c>
      <c r="CA29" s="3665">
        <v>0</v>
      </c>
      <c r="CB29" s="3665">
        <v>0</v>
      </c>
      <c r="CC29" s="3665">
        <v>0</v>
      </c>
      <c r="CD29" s="3665">
        <v>0</v>
      </c>
      <c r="CE29" s="3665">
        <v>0</v>
      </c>
      <c r="CF29" s="3665"/>
      <c r="CG29" s="3665"/>
    </row>
    <row r="30" spans="1:85" ht="15" customHeight="1">
      <c r="A30" s="20"/>
      <c r="D30" s="20">
        <v>2007</v>
      </c>
      <c r="E30" s="20" t="s">
        <v>5956</v>
      </c>
      <c r="F30" s="3665">
        <v>0</v>
      </c>
      <c r="G30" s="3665">
        <v>0</v>
      </c>
      <c r="H30" s="3665">
        <v>0</v>
      </c>
      <c r="I30" s="3665">
        <v>280000</v>
      </c>
      <c r="J30" s="3665">
        <v>0</v>
      </c>
      <c r="K30" s="3665">
        <v>280000</v>
      </c>
      <c r="L30" s="3665">
        <v>0</v>
      </c>
      <c r="M30" s="3665">
        <v>0</v>
      </c>
      <c r="N30" s="3665">
        <v>0</v>
      </c>
      <c r="O30" s="3665">
        <v>0</v>
      </c>
      <c r="P30" s="3665">
        <v>0</v>
      </c>
      <c r="Q30" s="3665">
        <v>0</v>
      </c>
      <c r="R30" s="3665">
        <v>0</v>
      </c>
      <c r="S30" s="3665">
        <v>0</v>
      </c>
      <c r="T30" s="3665">
        <v>0</v>
      </c>
      <c r="U30" s="3665">
        <v>0</v>
      </c>
      <c r="V30" s="3665">
        <v>0</v>
      </c>
      <c r="W30" s="3665">
        <v>0</v>
      </c>
      <c r="X30" s="3665">
        <v>0</v>
      </c>
      <c r="Y30" s="3665">
        <v>0</v>
      </c>
      <c r="Z30" s="3665">
        <v>0</v>
      </c>
      <c r="AA30" s="3665">
        <v>0</v>
      </c>
      <c r="AB30" s="3665">
        <v>0</v>
      </c>
      <c r="AC30" s="3665">
        <v>0</v>
      </c>
      <c r="AD30" s="3665">
        <v>0</v>
      </c>
      <c r="AE30" s="3665">
        <v>0</v>
      </c>
      <c r="AF30" s="3665">
        <v>0</v>
      </c>
      <c r="AG30" s="3665">
        <v>0</v>
      </c>
      <c r="AH30" s="3665">
        <v>0</v>
      </c>
      <c r="AI30" s="3665">
        <v>0</v>
      </c>
      <c r="AJ30" s="3665">
        <v>0</v>
      </c>
      <c r="AK30" s="3665">
        <v>0</v>
      </c>
      <c r="AL30" s="3665">
        <v>0</v>
      </c>
      <c r="AM30" s="3665">
        <v>0</v>
      </c>
      <c r="AN30" s="3665">
        <v>0</v>
      </c>
      <c r="AO30" s="3665">
        <v>0</v>
      </c>
      <c r="AP30" s="3665">
        <v>0</v>
      </c>
      <c r="AQ30" s="3665">
        <v>0</v>
      </c>
      <c r="AR30" s="3665">
        <v>0</v>
      </c>
      <c r="AS30" s="3665">
        <v>0</v>
      </c>
      <c r="AT30" s="3665">
        <v>0</v>
      </c>
      <c r="AU30" s="3665">
        <v>0</v>
      </c>
      <c r="AV30" s="3665">
        <v>0</v>
      </c>
      <c r="AW30" s="3665">
        <v>0</v>
      </c>
      <c r="AX30" s="3665">
        <v>0</v>
      </c>
      <c r="AY30" s="3665">
        <v>0</v>
      </c>
      <c r="AZ30" s="3665">
        <v>0</v>
      </c>
      <c r="BA30" s="3665">
        <v>0</v>
      </c>
      <c r="BB30" s="3665">
        <v>0</v>
      </c>
      <c r="BC30" s="3665">
        <v>0</v>
      </c>
      <c r="BD30" s="3665">
        <v>0</v>
      </c>
      <c r="BE30" s="3665">
        <v>0</v>
      </c>
      <c r="BF30" s="3665">
        <v>0</v>
      </c>
      <c r="BG30" s="3665">
        <v>0</v>
      </c>
      <c r="BH30" s="3665">
        <v>0</v>
      </c>
      <c r="BI30" s="3665">
        <v>0</v>
      </c>
      <c r="BJ30" s="3665">
        <v>0</v>
      </c>
      <c r="BK30" s="3665">
        <v>0</v>
      </c>
      <c r="BL30" s="3665">
        <v>0</v>
      </c>
      <c r="BM30" s="3665">
        <v>0</v>
      </c>
      <c r="BN30" s="3665">
        <v>0</v>
      </c>
      <c r="BO30" s="3665">
        <v>0</v>
      </c>
      <c r="BP30" s="3665">
        <v>0</v>
      </c>
      <c r="BQ30" s="3665">
        <v>0</v>
      </c>
      <c r="BR30" s="3665">
        <v>0</v>
      </c>
      <c r="BS30" s="3665">
        <v>0</v>
      </c>
      <c r="BT30" s="3665">
        <v>0</v>
      </c>
      <c r="BU30" s="3665">
        <v>0</v>
      </c>
      <c r="BV30" s="3665">
        <v>0</v>
      </c>
      <c r="BW30" s="3665">
        <v>0</v>
      </c>
      <c r="BX30" s="3665">
        <v>0</v>
      </c>
      <c r="BY30" s="3665">
        <v>0</v>
      </c>
      <c r="BZ30" s="3665">
        <v>0</v>
      </c>
      <c r="CA30" s="3665">
        <v>0</v>
      </c>
      <c r="CB30" s="3665">
        <v>0</v>
      </c>
      <c r="CC30" s="3665">
        <v>0</v>
      </c>
      <c r="CD30" s="3665">
        <v>0</v>
      </c>
      <c r="CE30" s="3665">
        <v>0</v>
      </c>
      <c r="CF30" s="3665"/>
      <c r="CG30" s="3665"/>
    </row>
    <row r="31" spans="1:85" ht="15" customHeight="1">
      <c r="A31" s="20"/>
      <c r="D31" s="20">
        <v>2008</v>
      </c>
      <c r="E31" s="20" t="s">
        <v>5956</v>
      </c>
      <c r="F31" s="3665">
        <v>0</v>
      </c>
      <c r="G31" s="3665">
        <v>0</v>
      </c>
      <c r="H31" s="3665">
        <v>0</v>
      </c>
      <c r="I31" s="3665">
        <v>287088.23374684009</v>
      </c>
      <c r="J31" s="3665">
        <v>0</v>
      </c>
      <c r="K31" s="3665">
        <v>287088.23374684009</v>
      </c>
      <c r="L31" s="3665">
        <v>0</v>
      </c>
      <c r="M31" s="3665">
        <v>0</v>
      </c>
      <c r="N31" s="3665">
        <v>0</v>
      </c>
      <c r="O31" s="3665">
        <v>0</v>
      </c>
      <c r="P31" s="3665">
        <v>0</v>
      </c>
      <c r="Q31" s="3665">
        <v>0</v>
      </c>
      <c r="R31" s="3665">
        <v>0</v>
      </c>
      <c r="S31" s="3665">
        <v>0</v>
      </c>
      <c r="T31" s="3665">
        <v>0</v>
      </c>
      <c r="U31" s="3665">
        <v>0</v>
      </c>
      <c r="V31" s="3665">
        <v>0</v>
      </c>
      <c r="W31" s="3665">
        <v>0</v>
      </c>
      <c r="X31" s="3665">
        <v>0</v>
      </c>
      <c r="Y31" s="3665">
        <v>0</v>
      </c>
      <c r="Z31" s="3665">
        <v>0</v>
      </c>
      <c r="AA31" s="3665">
        <v>0</v>
      </c>
      <c r="AB31" s="3665">
        <v>0</v>
      </c>
      <c r="AC31" s="3665">
        <v>0</v>
      </c>
      <c r="AD31" s="3665">
        <v>0</v>
      </c>
      <c r="AE31" s="3665">
        <v>0</v>
      </c>
      <c r="AF31" s="3665">
        <v>0</v>
      </c>
      <c r="AG31" s="3665">
        <v>0</v>
      </c>
      <c r="AH31" s="3665">
        <v>0</v>
      </c>
      <c r="AI31" s="3665">
        <v>0</v>
      </c>
      <c r="AJ31" s="3665">
        <v>0</v>
      </c>
      <c r="AK31" s="3665">
        <v>0</v>
      </c>
      <c r="AL31" s="3665">
        <v>0</v>
      </c>
      <c r="AM31" s="3665">
        <v>0</v>
      </c>
      <c r="AN31" s="3665">
        <v>0</v>
      </c>
      <c r="AO31" s="3665">
        <v>0</v>
      </c>
      <c r="AP31" s="3665">
        <v>0</v>
      </c>
      <c r="AQ31" s="3665">
        <v>0</v>
      </c>
      <c r="AR31" s="3665">
        <v>0</v>
      </c>
      <c r="AS31" s="3665">
        <v>0</v>
      </c>
      <c r="AT31" s="3665">
        <v>0</v>
      </c>
      <c r="AU31" s="3665">
        <v>0</v>
      </c>
      <c r="AV31" s="3665">
        <v>0</v>
      </c>
      <c r="AW31" s="3665">
        <v>0</v>
      </c>
      <c r="AX31" s="3665">
        <v>0</v>
      </c>
      <c r="AY31" s="3665">
        <v>0</v>
      </c>
      <c r="AZ31" s="3665">
        <v>0</v>
      </c>
      <c r="BA31" s="3665">
        <v>0</v>
      </c>
      <c r="BB31" s="3665">
        <v>0</v>
      </c>
      <c r="BC31" s="3665">
        <v>0</v>
      </c>
      <c r="BD31" s="3665">
        <v>0</v>
      </c>
      <c r="BE31" s="3665">
        <v>0</v>
      </c>
      <c r="BF31" s="3665">
        <v>0</v>
      </c>
      <c r="BG31" s="3665">
        <v>0</v>
      </c>
      <c r="BH31" s="3665">
        <v>0</v>
      </c>
      <c r="BI31" s="3665">
        <v>0</v>
      </c>
      <c r="BJ31" s="3665">
        <v>0</v>
      </c>
      <c r="BK31" s="3665">
        <v>0</v>
      </c>
      <c r="BL31" s="3665">
        <v>0</v>
      </c>
      <c r="BM31" s="3665">
        <v>0</v>
      </c>
      <c r="BN31" s="3665">
        <v>0</v>
      </c>
      <c r="BO31" s="3665">
        <v>0</v>
      </c>
      <c r="BP31" s="3665">
        <v>0</v>
      </c>
      <c r="BQ31" s="3665">
        <v>0</v>
      </c>
      <c r="BR31" s="3665">
        <v>0</v>
      </c>
      <c r="BS31" s="3665">
        <v>0</v>
      </c>
      <c r="BT31" s="3665">
        <v>0</v>
      </c>
      <c r="BU31" s="3665">
        <v>0</v>
      </c>
      <c r="BV31" s="3665">
        <v>0</v>
      </c>
      <c r="BW31" s="3665">
        <v>0</v>
      </c>
      <c r="BX31" s="3665">
        <v>0</v>
      </c>
      <c r="BY31" s="3665">
        <v>0</v>
      </c>
      <c r="BZ31" s="3665">
        <v>0</v>
      </c>
      <c r="CA31" s="3665">
        <v>0</v>
      </c>
      <c r="CB31" s="3665">
        <v>0</v>
      </c>
      <c r="CC31" s="3665">
        <v>0</v>
      </c>
      <c r="CD31" s="3665">
        <v>0</v>
      </c>
      <c r="CE31" s="3665">
        <v>0</v>
      </c>
      <c r="CF31" s="3665"/>
      <c r="CG31" s="3665"/>
    </row>
    <row r="32" spans="1:85" ht="15" customHeight="1">
      <c r="A32" s="20"/>
      <c r="D32" s="20">
        <v>2009</v>
      </c>
      <c r="E32" s="20" t="s">
        <v>5956</v>
      </c>
      <c r="F32" s="3665">
        <v>0</v>
      </c>
      <c r="G32" s="3665">
        <v>0</v>
      </c>
      <c r="H32" s="3665">
        <v>0</v>
      </c>
      <c r="I32" s="3665">
        <v>453000</v>
      </c>
      <c r="J32" s="3665">
        <v>0</v>
      </c>
      <c r="K32" s="3665">
        <v>453000</v>
      </c>
      <c r="L32" s="3665">
        <v>0</v>
      </c>
      <c r="M32" s="3665">
        <v>0</v>
      </c>
      <c r="N32" s="3665">
        <v>0</v>
      </c>
      <c r="O32" s="3665">
        <v>0</v>
      </c>
      <c r="P32" s="3665">
        <v>0</v>
      </c>
      <c r="Q32" s="3665">
        <v>0</v>
      </c>
      <c r="R32" s="3665">
        <v>0</v>
      </c>
      <c r="S32" s="3665">
        <v>0</v>
      </c>
      <c r="T32" s="3665">
        <v>0</v>
      </c>
      <c r="U32" s="3665">
        <v>0</v>
      </c>
      <c r="V32" s="3665">
        <v>0</v>
      </c>
      <c r="W32" s="3665">
        <v>0</v>
      </c>
      <c r="X32" s="3665">
        <v>0</v>
      </c>
      <c r="Y32" s="3665">
        <v>0</v>
      </c>
      <c r="Z32" s="3665">
        <v>0</v>
      </c>
      <c r="AA32" s="3665">
        <v>0</v>
      </c>
      <c r="AB32" s="3665">
        <v>0</v>
      </c>
      <c r="AC32" s="3665">
        <v>0</v>
      </c>
      <c r="AD32" s="3665">
        <v>0</v>
      </c>
      <c r="AE32" s="3665">
        <v>0</v>
      </c>
      <c r="AF32" s="3665">
        <v>0</v>
      </c>
      <c r="AG32" s="3665">
        <v>0</v>
      </c>
      <c r="AH32" s="3665">
        <v>0</v>
      </c>
      <c r="AI32" s="3665">
        <v>0</v>
      </c>
      <c r="AJ32" s="3665">
        <v>0</v>
      </c>
      <c r="AK32" s="3665">
        <v>0</v>
      </c>
      <c r="AL32" s="3665">
        <v>0</v>
      </c>
      <c r="AM32" s="3665">
        <v>0</v>
      </c>
      <c r="AN32" s="3665">
        <v>0</v>
      </c>
      <c r="AO32" s="3665">
        <v>0</v>
      </c>
      <c r="AP32" s="3665">
        <v>0</v>
      </c>
      <c r="AQ32" s="3665">
        <v>0</v>
      </c>
      <c r="AR32" s="3665">
        <v>0</v>
      </c>
      <c r="AS32" s="3665">
        <v>0</v>
      </c>
      <c r="AT32" s="3665">
        <v>0</v>
      </c>
      <c r="AU32" s="3665">
        <v>0</v>
      </c>
      <c r="AV32" s="3665">
        <v>0</v>
      </c>
      <c r="AW32" s="3665">
        <v>0</v>
      </c>
      <c r="AX32" s="3665">
        <v>0</v>
      </c>
      <c r="AY32" s="3665">
        <v>0</v>
      </c>
      <c r="AZ32" s="3665">
        <v>0</v>
      </c>
      <c r="BA32" s="3665">
        <v>0</v>
      </c>
      <c r="BB32" s="3665">
        <v>0</v>
      </c>
      <c r="BC32" s="3665">
        <v>0</v>
      </c>
      <c r="BD32" s="3665">
        <v>0</v>
      </c>
      <c r="BE32" s="3665">
        <v>0</v>
      </c>
      <c r="BF32" s="3665">
        <v>0</v>
      </c>
      <c r="BG32" s="3665">
        <v>0</v>
      </c>
      <c r="BH32" s="3665">
        <v>0</v>
      </c>
      <c r="BI32" s="3665">
        <v>0</v>
      </c>
      <c r="BJ32" s="3665">
        <v>0</v>
      </c>
      <c r="BK32" s="3665">
        <v>0</v>
      </c>
      <c r="BL32" s="3665">
        <v>0</v>
      </c>
      <c r="BM32" s="3665">
        <v>0</v>
      </c>
      <c r="BN32" s="3665">
        <v>0</v>
      </c>
      <c r="BO32" s="3665">
        <v>0</v>
      </c>
      <c r="BP32" s="3665">
        <v>0</v>
      </c>
      <c r="BQ32" s="3665">
        <v>0</v>
      </c>
      <c r="BR32" s="3665">
        <v>0</v>
      </c>
      <c r="BS32" s="3665">
        <v>0</v>
      </c>
      <c r="BT32" s="3665">
        <v>0</v>
      </c>
      <c r="BU32" s="3665">
        <v>0</v>
      </c>
      <c r="BV32" s="3665">
        <v>0</v>
      </c>
      <c r="BW32" s="3665">
        <v>0</v>
      </c>
      <c r="BX32" s="3665">
        <v>0</v>
      </c>
      <c r="BY32" s="3665">
        <v>0</v>
      </c>
      <c r="BZ32" s="3665">
        <v>0</v>
      </c>
      <c r="CA32" s="3665">
        <v>0</v>
      </c>
      <c r="CB32" s="3665">
        <v>0</v>
      </c>
      <c r="CC32" s="3665">
        <v>0</v>
      </c>
      <c r="CD32" s="3665">
        <v>0</v>
      </c>
      <c r="CE32" s="3665">
        <v>0</v>
      </c>
      <c r="CF32" s="3665"/>
      <c r="CG32" s="3665"/>
    </row>
    <row r="33" spans="1:85" ht="15" customHeight="1">
      <c r="A33" s="20"/>
      <c r="D33" s="20">
        <v>2010</v>
      </c>
      <c r="E33" s="20" t="s">
        <v>5957</v>
      </c>
      <c r="F33" s="3665">
        <v>0</v>
      </c>
      <c r="G33" s="3665">
        <v>0</v>
      </c>
      <c r="H33" s="3665">
        <v>0</v>
      </c>
      <c r="I33" s="3665">
        <v>290000</v>
      </c>
      <c r="J33" s="3665">
        <v>0</v>
      </c>
      <c r="K33" s="3665">
        <v>290000</v>
      </c>
      <c r="L33" s="3665">
        <v>0</v>
      </c>
      <c r="M33" s="3665">
        <v>0</v>
      </c>
      <c r="N33" s="3665">
        <v>0</v>
      </c>
      <c r="O33" s="3665">
        <v>0</v>
      </c>
      <c r="P33" s="3665">
        <v>0</v>
      </c>
      <c r="Q33" s="3665">
        <v>0</v>
      </c>
      <c r="R33" s="3665">
        <v>0</v>
      </c>
      <c r="S33" s="3665">
        <v>0</v>
      </c>
      <c r="T33" s="3665">
        <v>0</v>
      </c>
      <c r="U33" s="3665">
        <v>0</v>
      </c>
      <c r="V33" s="3665">
        <v>0</v>
      </c>
      <c r="W33" s="3665">
        <v>0</v>
      </c>
      <c r="X33" s="3665">
        <v>0</v>
      </c>
      <c r="Y33" s="3665">
        <v>0</v>
      </c>
      <c r="Z33" s="3665">
        <v>0</v>
      </c>
      <c r="AA33" s="3665">
        <v>0</v>
      </c>
      <c r="AB33" s="3665">
        <v>0</v>
      </c>
      <c r="AC33" s="3665">
        <v>0</v>
      </c>
      <c r="AD33" s="3665">
        <v>0</v>
      </c>
      <c r="AE33" s="3665">
        <v>0</v>
      </c>
      <c r="AF33" s="3665">
        <v>0</v>
      </c>
      <c r="AG33" s="3665">
        <v>0</v>
      </c>
      <c r="AH33" s="3665">
        <v>0</v>
      </c>
      <c r="AI33" s="3665">
        <v>0</v>
      </c>
      <c r="AJ33" s="3665">
        <v>0</v>
      </c>
      <c r="AK33" s="3665">
        <v>0</v>
      </c>
      <c r="AL33" s="3665">
        <v>0</v>
      </c>
      <c r="AM33" s="3665">
        <v>0</v>
      </c>
      <c r="AN33" s="3665">
        <v>0</v>
      </c>
      <c r="AO33" s="3665">
        <v>0</v>
      </c>
      <c r="AP33" s="3665">
        <v>0</v>
      </c>
      <c r="AQ33" s="3665">
        <v>0</v>
      </c>
      <c r="AR33" s="3665">
        <v>0</v>
      </c>
      <c r="AS33" s="3665">
        <v>0</v>
      </c>
      <c r="AT33" s="3665">
        <v>0</v>
      </c>
      <c r="AU33" s="3665">
        <v>0</v>
      </c>
      <c r="AV33" s="3665">
        <v>0</v>
      </c>
      <c r="AW33" s="3665">
        <v>0</v>
      </c>
      <c r="AX33" s="3665">
        <v>0</v>
      </c>
      <c r="AY33" s="3665">
        <v>0</v>
      </c>
      <c r="AZ33" s="3665">
        <v>0</v>
      </c>
      <c r="BA33" s="3665">
        <v>0</v>
      </c>
      <c r="BB33" s="3665">
        <v>0</v>
      </c>
      <c r="BC33" s="3665">
        <v>0</v>
      </c>
      <c r="BD33" s="3665">
        <v>0</v>
      </c>
      <c r="BE33" s="3665">
        <v>0</v>
      </c>
      <c r="BF33" s="3665">
        <v>0</v>
      </c>
      <c r="BG33" s="3665">
        <v>0</v>
      </c>
      <c r="BH33" s="3665">
        <v>0</v>
      </c>
      <c r="BI33" s="3665">
        <v>0</v>
      </c>
      <c r="BJ33" s="3665">
        <v>0</v>
      </c>
      <c r="BK33" s="3665">
        <v>0</v>
      </c>
      <c r="BL33" s="3665">
        <v>0</v>
      </c>
      <c r="BM33" s="3665">
        <v>0</v>
      </c>
      <c r="BN33" s="3665">
        <v>0</v>
      </c>
      <c r="BO33" s="3665">
        <v>0</v>
      </c>
      <c r="BP33" s="3665">
        <v>0</v>
      </c>
      <c r="BQ33" s="3665">
        <v>0</v>
      </c>
      <c r="BR33" s="3665">
        <v>0</v>
      </c>
      <c r="BS33" s="3665">
        <v>0</v>
      </c>
      <c r="BT33" s="3665">
        <v>0</v>
      </c>
      <c r="BU33" s="3665">
        <v>0</v>
      </c>
      <c r="BV33" s="3665">
        <v>0</v>
      </c>
      <c r="BW33" s="3665">
        <v>0</v>
      </c>
      <c r="BX33" s="3665">
        <v>0</v>
      </c>
      <c r="BY33" s="3665">
        <v>0</v>
      </c>
      <c r="BZ33" s="3665">
        <v>0</v>
      </c>
      <c r="CA33" s="3665">
        <v>0</v>
      </c>
      <c r="CB33" s="3665">
        <v>0</v>
      </c>
      <c r="CC33" s="3665">
        <v>0</v>
      </c>
      <c r="CD33" s="3665">
        <v>0</v>
      </c>
      <c r="CE33" s="3665">
        <v>0</v>
      </c>
      <c r="CF33" s="3665"/>
      <c r="CG33" s="3665"/>
    </row>
    <row r="34" spans="1:85" ht="15" customHeight="1">
      <c r="A34" s="20"/>
      <c r="D34" s="20">
        <v>2011</v>
      </c>
      <c r="E34" s="20" t="s">
        <v>5957</v>
      </c>
      <c r="F34" s="3665">
        <v>0</v>
      </c>
      <c r="G34" s="3665">
        <v>0</v>
      </c>
      <c r="H34" s="3665">
        <v>0</v>
      </c>
      <c r="I34" s="3665">
        <v>297341.38495208439</v>
      </c>
      <c r="J34" s="3665">
        <v>0</v>
      </c>
      <c r="K34" s="3665">
        <v>297341.38495208439</v>
      </c>
      <c r="L34" s="3665">
        <v>0</v>
      </c>
      <c r="M34" s="3665">
        <v>0</v>
      </c>
      <c r="N34" s="3665">
        <v>0</v>
      </c>
      <c r="O34" s="3665">
        <v>0</v>
      </c>
      <c r="P34" s="3665">
        <v>0</v>
      </c>
      <c r="Q34" s="3665">
        <v>0</v>
      </c>
      <c r="R34" s="3665">
        <v>0</v>
      </c>
      <c r="S34" s="3665">
        <v>0</v>
      </c>
      <c r="T34" s="3665">
        <v>0</v>
      </c>
      <c r="U34" s="3665">
        <v>0</v>
      </c>
      <c r="V34" s="3665">
        <v>0</v>
      </c>
      <c r="W34" s="3665">
        <v>0</v>
      </c>
      <c r="X34" s="3665">
        <v>0</v>
      </c>
      <c r="Y34" s="3665">
        <v>0</v>
      </c>
      <c r="Z34" s="3665">
        <v>0</v>
      </c>
      <c r="AA34" s="3665">
        <v>0</v>
      </c>
      <c r="AB34" s="3665">
        <v>0</v>
      </c>
      <c r="AC34" s="3665">
        <v>0</v>
      </c>
      <c r="AD34" s="3665">
        <v>0</v>
      </c>
      <c r="AE34" s="3665">
        <v>0</v>
      </c>
      <c r="AF34" s="3665">
        <v>0</v>
      </c>
      <c r="AG34" s="3665">
        <v>0</v>
      </c>
      <c r="AH34" s="3665">
        <v>0</v>
      </c>
      <c r="AI34" s="3665">
        <v>0</v>
      </c>
      <c r="AJ34" s="3665">
        <v>0</v>
      </c>
      <c r="AK34" s="3665">
        <v>0</v>
      </c>
      <c r="AL34" s="3665">
        <v>0</v>
      </c>
      <c r="AM34" s="3665">
        <v>0</v>
      </c>
      <c r="AN34" s="3665">
        <v>0</v>
      </c>
      <c r="AO34" s="3665">
        <v>0</v>
      </c>
      <c r="AP34" s="3665">
        <v>0</v>
      </c>
      <c r="AQ34" s="3665">
        <v>0</v>
      </c>
      <c r="AR34" s="3665">
        <v>0</v>
      </c>
      <c r="AS34" s="3665">
        <v>0</v>
      </c>
      <c r="AT34" s="3665">
        <v>0</v>
      </c>
      <c r="AU34" s="3665">
        <v>0</v>
      </c>
      <c r="AV34" s="3665">
        <v>0</v>
      </c>
      <c r="AW34" s="3665">
        <v>0</v>
      </c>
      <c r="AX34" s="3665">
        <v>0</v>
      </c>
      <c r="AY34" s="3665">
        <v>0</v>
      </c>
      <c r="AZ34" s="3665">
        <v>0</v>
      </c>
      <c r="BA34" s="3665">
        <v>0</v>
      </c>
      <c r="BB34" s="3665">
        <v>0</v>
      </c>
      <c r="BC34" s="3665">
        <v>0</v>
      </c>
      <c r="BD34" s="3665">
        <v>0</v>
      </c>
      <c r="BE34" s="3665">
        <v>0</v>
      </c>
      <c r="BF34" s="3665">
        <v>0</v>
      </c>
      <c r="BG34" s="3665">
        <v>0</v>
      </c>
      <c r="BH34" s="3665">
        <v>0</v>
      </c>
      <c r="BI34" s="3665">
        <v>0</v>
      </c>
      <c r="BJ34" s="3665">
        <v>0</v>
      </c>
      <c r="BK34" s="3665">
        <v>0</v>
      </c>
      <c r="BL34" s="3665">
        <v>0</v>
      </c>
      <c r="BM34" s="3665">
        <v>0</v>
      </c>
      <c r="BN34" s="3665">
        <v>0</v>
      </c>
      <c r="BO34" s="3665">
        <v>0</v>
      </c>
      <c r="BP34" s="3665">
        <v>0</v>
      </c>
      <c r="BQ34" s="3665">
        <v>0</v>
      </c>
      <c r="BR34" s="3665">
        <v>0</v>
      </c>
      <c r="BS34" s="3665">
        <v>0</v>
      </c>
      <c r="BT34" s="3665">
        <v>0</v>
      </c>
      <c r="BU34" s="3665">
        <v>0</v>
      </c>
      <c r="BV34" s="3665">
        <v>0</v>
      </c>
      <c r="BW34" s="3665">
        <v>0</v>
      </c>
      <c r="BX34" s="3665">
        <v>0</v>
      </c>
      <c r="BY34" s="3665">
        <v>0</v>
      </c>
      <c r="BZ34" s="3665">
        <v>0</v>
      </c>
      <c r="CA34" s="3665">
        <v>0</v>
      </c>
      <c r="CB34" s="3665">
        <v>0</v>
      </c>
      <c r="CC34" s="3665">
        <v>0</v>
      </c>
      <c r="CD34" s="3665">
        <v>0</v>
      </c>
      <c r="CE34" s="3665">
        <v>0</v>
      </c>
      <c r="CF34" s="3665"/>
      <c r="CG34" s="3665"/>
    </row>
    <row r="35" spans="1:85" ht="15" customHeight="1">
      <c r="A35" s="20"/>
      <c r="D35" s="20">
        <v>2012</v>
      </c>
      <c r="E35" s="20" t="s">
        <v>5957</v>
      </c>
      <c r="F35" s="3665">
        <v>0</v>
      </c>
      <c r="G35" s="3665">
        <v>0</v>
      </c>
      <c r="H35" s="3665">
        <v>0</v>
      </c>
      <c r="I35" s="3665">
        <v>305272</v>
      </c>
      <c r="J35" s="3665">
        <v>0</v>
      </c>
      <c r="K35" s="3665">
        <v>305272</v>
      </c>
      <c r="L35" s="3665">
        <v>0</v>
      </c>
      <c r="M35" s="3665">
        <v>0</v>
      </c>
      <c r="N35" s="3665">
        <v>0</v>
      </c>
      <c r="O35" s="3665">
        <v>0</v>
      </c>
      <c r="P35" s="3665">
        <v>0</v>
      </c>
      <c r="Q35" s="3665">
        <v>0</v>
      </c>
      <c r="R35" s="3665">
        <v>0</v>
      </c>
      <c r="S35" s="3665">
        <v>0</v>
      </c>
      <c r="T35" s="3665">
        <v>0</v>
      </c>
      <c r="U35" s="3665">
        <v>0</v>
      </c>
      <c r="V35" s="3665">
        <v>0</v>
      </c>
      <c r="W35" s="3665">
        <v>0</v>
      </c>
      <c r="X35" s="3665">
        <v>0</v>
      </c>
      <c r="Y35" s="3665">
        <v>0</v>
      </c>
      <c r="Z35" s="3665">
        <v>0</v>
      </c>
      <c r="AA35" s="3665">
        <v>0</v>
      </c>
      <c r="AB35" s="3665">
        <v>0</v>
      </c>
      <c r="AC35" s="3665">
        <v>0</v>
      </c>
      <c r="AD35" s="3665">
        <v>0</v>
      </c>
      <c r="AE35" s="3665">
        <v>0</v>
      </c>
      <c r="AF35" s="3665">
        <v>0</v>
      </c>
      <c r="AG35" s="3665">
        <v>0</v>
      </c>
      <c r="AH35" s="3665">
        <v>0</v>
      </c>
      <c r="AI35" s="3665">
        <v>0</v>
      </c>
      <c r="AJ35" s="3665">
        <v>0</v>
      </c>
      <c r="AK35" s="3665">
        <v>0</v>
      </c>
      <c r="AL35" s="3665">
        <v>0</v>
      </c>
      <c r="AM35" s="3665">
        <v>0</v>
      </c>
      <c r="AN35" s="3665">
        <v>0</v>
      </c>
      <c r="AO35" s="3665">
        <v>0</v>
      </c>
      <c r="AP35" s="3665">
        <v>0</v>
      </c>
      <c r="AQ35" s="3665">
        <v>0</v>
      </c>
      <c r="AR35" s="3665">
        <v>0</v>
      </c>
      <c r="AS35" s="3665">
        <v>0</v>
      </c>
      <c r="AT35" s="3665">
        <v>0</v>
      </c>
      <c r="AU35" s="3665">
        <v>0</v>
      </c>
      <c r="AV35" s="3665">
        <v>0</v>
      </c>
      <c r="AW35" s="3665">
        <v>0</v>
      </c>
      <c r="AX35" s="3665">
        <v>0</v>
      </c>
      <c r="AY35" s="3665">
        <v>0</v>
      </c>
      <c r="AZ35" s="3665">
        <v>0</v>
      </c>
      <c r="BA35" s="3665">
        <v>0</v>
      </c>
      <c r="BB35" s="3665">
        <v>0</v>
      </c>
      <c r="BC35" s="3665">
        <v>0</v>
      </c>
      <c r="BD35" s="3665">
        <v>0</v>
      </c>
      <c r="BE35" s="3665">
        <v>0</v>
      </c>
      <c r="BF35" s="3665">
        <v>0</v>
      </c>
      <c r="BG35" s="3665">
        <v>0</v>
      </c>
      <c r="BH35" s="3665">
        <v>0</v>
      </c>
      <c r="BI35" s="3665">
        <v>0</v>
      </c>
      <c r="BJ35" s="3665">
        <v>0</v>
      </c>
      <c r="BK35" s="3665">
        <v>0</v>
      </c>
      <c r="BL35" s="3665">
        <v>0</v>
      </c>
      <c r="BM35" s="3665">
        <v>0</v>
      </c>
      <c r="BN35" s="3665">
        <v>0</v>
      </c>
      <c r="BO35" s="3665">
        <v>0</v>
      </c>
      <c r="BP35" s="3665">
        <v>0</v>
      </c>
      <c r="BQ35" s="3665">
        <v>0</v>
      </c>
      <c r="BR35" s="3665">
        <v>0</v>
      </c>
      <c r="BS35" s="3665">
        <v>0</v>
      </c>
      <c r="BT35" s="3665">
        <v>0</v>
      </c>
      <c r="BU35" s="3665">
        <v>0</v>
      </c>
      <c r="BV35" s="3665">
        <v>0</v>
      </c>
      <c r="BW35" s="3665">
        <v>0</v>
      </c>
      <c r="BX35" s="3665">
        <v>0</v>
      </c>
      <c r="BY35" s="3665">
        <v>0</v>
      </c>
      <c r="BZ35" s="3665">
        <v>0</v>
      </c>
      <c r="CA35" s="3665">
        <v>0</v>
      </c>
      <c r="CB35" s="3665">
        <v>0</v>
      </c>
      <c r="CC35" s="3665">
        <v>0</v>
      </c>
      <c r="CD35" s="3665">
        <v>0</v>
      </c>
      <c r="CE35" s="3665">
        <v>0</v>
      </c>
      <c r="CF35" s="3665"/>
      <c r="CG35" s="3665"/>
    </row>
    <row r="36" spans="1:85" ht="15" customHeight="1">
      <c r="A36" s="20"/>
      <c r="D36" s="20">
        <v>2013</v>
      </c>
      <c r="E36" s="20" t="s">
        <v>5957</v>
      </c>
      <c r="F36" s="3665">
        <v>0</v>
      </c>
      <c r="G36" s="3665">
        <v>0</v>
      </c>
      <c r="H36" s="3665">
        <v>0</v>
      </c>
      <c r="I36" s="3665">
        <v>312999.99747273343</v>
      </c>
      <c r="J36" s="3665">
        <v>0</v>
      </c>
      <c r="K36" s="3665">
        <v>312999.99747273343</v>
      </c>
      <c r="L36" s="3665">
        <v>0</v>
      </c>
      <c r="M36" s="3665">
        <v>0</v>
      </c>
      <c r="N36" s="3665">
        <v>0</v>
      </c>
      <c r="O36" s="3665">
        <v>0</v>
      </c>
      <c r="P36" s="3665">
        <v>0</v>
      </c>
      <c r="Q36" s="3665">
        <v>0</v>
      </c>
      <c r="R36" s="3665">
        <v>0</v>
      </c>
      <c r="S36" s="3665">
        <v>0</v>
      </c>
      <c r="T36" s="3665">
        <v>0</v>
      </c>
      <c r="U36" s="3665">
        <v>0</v>
      </c>
      <c r="V36" s="3665">
        <v>0</v>
      </c>
      <c r="W36" s="3665">
        <v>0</v>
      </c>
      <c r="X36" s="3665">
        <v>0</v>
      </c>
      <c r="Y36" s="3665">
        <v>0</v>
      </c>
      <c r="Z36" s="3665">
        <v>0</v>
      </c>
      <c r="AA36" s="3665">
        <v>0</v>
      </c>
      <c r="AB36" s="3665">
        <v>0</v>
      </c>
      <c r="AC36" s="3665">
        <v>0</v>
      </c>
      <c r="AD36" s="3665">
        <v>0</v>
      </c>
      <c r="AE36" s="3665">
        <v>0</v>
      </c>
      <c r="AF36" s="3665">
        <v>0</v>
      </c>
      <c r="AG36" s="3665">
        <v>0</v>
      </c>
      <c r="AH36" s="3665">
        <v>0</v>
      </c>
      <c r="AI36" s="3665">
        <v>0</v>
      </c>
      <c r="AJ36" s="3665">
        <v>0</v>
      </c>
      <c r="AK36" s="3665">
        <v>0</v>
      </c>
      <c r="AL36" s="3665">
        <v>0</v>
      </c>
      <c r="AM36" s="3665">
        <v>0</v>
      </c>
      <c r="AN36" s="3665">
        <v>0</v>
      </c>
      <c r="AO36" s="3665">
        <v>0</v>
      </c>
      <c r="AP36" s="3665">
        <v>0</v>
      </c>
      <c r="AQ36" s="3665">
        <v>0</v>
      </c>
      <c r="AR36" s="3665">
        <v>0</v>
      </c>
      <c r="AS36" s="3665">
        <v>0</v>
      </c>
      <c r="AT36" s="3665">
        <v>0</v>
      </c>
      <c r="AU36" s="3665">
        <v>0</v>
      </c>
      <c r="AV36" s="3665">
        <v>0</v>
      </c>
      <c r="AW36" s="3665">
        <v>0</v>
      </c>
      <c r="AX36" s="3665">
        <v>0</v>
      </c>
      <c r="AY36" s="3665">
        <v>0</v>
      </c>
      <c r="AZ36" s="3665">
        <v>0</v>
      </c>
      <c r="BA36" s="3665">
        <v>0</v>
      </c>
      <c r="BB36" s="3665">
        <v>0</v>
      </c>
      <c r="BC36" s="3665">
        <v>0</v>
      </c>
      <c r="BD36" s="3665">
        <v>0</v>
      </c>
      <c r="BE36" s="3665">
        <v>0</v>
      </c>
      <c r="BF36" s="3665">
        <v>0</v>
      </c>
      <c r="BG36" s="3665">
        <v>0</v>
      </c>
      <c r="BH36" s="3665">
        <v>0</v>
      </c>
      <c r="BI36" s="3665">
        <v>0</v>
      </c>
      <c r="BJ36" s="3665">
        <v>0</v>
      </c>
      <c r="BK36" s="3665">
        <v>0</v>
      </c>
      <c r="BL36" s="3665">
        <v>0</v>
      </c>
      <c r="BM36" s="3665">
        <v>0</v>
      </c>
      <c r="BN36" s="3665">
        <v>0</v>
      </c>
      <c r="BO36" s="3665">
        <v>0</v>
      </c>
      <c r="BP36" s="3665">
        <v>0</v>
      </c>
      <c r="BQ36" s="3665">
        <v>0</v>
      </c>
      <c r="BR36" s="3665">
        <v>0</v>
      </c>
      <c r="BS36" s="3665">
        <v>0</v>
      </c>
      <c r="BT36" s="3665">
        <v>0</v>
      </c>
      <c r="BU36" s="3665">
        <v>0</v>
      </c>
      <c r="BV36" s="3665">
        <v>0</v>
      </c>
      <c r="BW36" s="3665">
        <v>0</v>
      </c>
      <c r="BX36" s="3665">
        <v>0</v>
      </c>
      <c r="BY36" s="3665">
        <v>0</v>
      </c>
      <c r="BZ36" s="3665">
        <v>0</v>
      </c>
      <c r="CA36" s="3665">
        <v>0</v>
      </c>
      <c r="CB36" s="3665">
        <v>0</v>
      </c>
      <c r="CC36" s="3665">
        <v>0</v>
      </c>
      <c r="CD36" s="3665">
        <v>0</v>
      </c>
      <c r="CE36" s="3665">
        <v>0</v>
      </c>
      <c r="CF36" s="3665"/>
      <c r="CG36" s="3665"/>
    </row>
    <row r="37" spans="1:85" ht="15" customHeight="1">
      <c r="A37" s="20"/>
      <c r="D37" s="20">
        <v>2014</v>
      </c>
      <c r="E37" s="20" t="s">
        <v>5957</v>
      </c>
      <c r="F37" s="3665">
        <v>0</v>
      </c>
      <c r="G37" s="3665">
        <v>0</v>
      </c>
      <c r="H37" s="3665">
        <v>0</v>
      </c>
      <c r="I37" s="3665">
        <v>320923.6301329016</v>
      </c>
      <c r="J37" s="3665">
        <v>0</v>
      </c>
      <c r="K37" s="3665">
        <v>320923.6301329016</v>
      </c>
      <c r="L37" s="3665">
        <v>0</v>
      </c>
      <c r="M37" s="3665">
        <v>0</v>
      </c>
      <c r="N37" s="3665">
        <v>0</v>
      </c>
      <c r="O37" s="3665">
        <v>0</v>
      </c>
      <c r="P37" s="3665">
        <v>0</v>
      </c>
      <c r="Q37" s="3665">
        <v>0</v>
      </c>
      <c r="R37" s="3665">
        <v>0</v>
      </c>
      <c r="S37" s="3665">
        <v>0</v>
      </c>
      <c r="T37" s="3665">
        <v>0</v>
      </c>
      <c r="U37" s="3665">
        <v>0</v>
      </c>
      <c r="V37" s="3665">
        <v>0</v>
      </c>
      <c r="W37" s="3665">
        <v>0</v>
      </c>
      <c r="X37" s="3665">
        <v>0</v>
      </c>
      <c r="Y37" s="3665">
        <v>0</v>
      </c>
      <c r="Z37" s="3665">
        <v>0</v>
      </c>
      <c r="AA37" s="3665">
        <v>0</v>
      </c>
      <c r="AB37" s="3665">
        <v>0</v>
      </c>
      <c r="AC37" s="3665">
        <v>0</v>
      </c>
      <c r="AD37" s="3665">
        <v>0</v>
      </c>
      <c r="AE37" s="3665">
        <v>0</v>
      </c>
      <c r="AF37" s="3665">
        <v>0</v>
      </c>
      <c r="AG37" s="3665">
        <v>0</v>
      </c>
      <c r="AH37" s="3665">
        <v>0</v>
      </c>
      <c r="AI37" s="3665">
        <v>0</v>
      </c>
      <c r="AJ37" s="3665">
        <v>0</v>
      </c>
      <c r="AK37" s="3665">
        <v>0</v>
      </c>
      <c r="AL37" s="3665">
        <v>0</v>
      </c>
      <c r="AM37" s="3665">
        <v>0</v>
      </c>
      <c r="AN37" s="3665">
        <v>0</v>
      </c>
      <c r="AO37" s="3665">
        <v>0</v>
      </c>
      <c r="AP37" s="3665">
        <v>0</v>
      </c>
      <c r="AQ37" s="3665">
        <v>0</v>
      </c>
      <c r="AR37" s="3665">
        <v>0</v>
      </c>
      <c r="AS37" s="3665">
        <v>0</v>
      </c>
      <c r="AT37" s="3665">
        <v>0</v>
      </c>
      <c r="AU37" s="3665">
        <v>0</v>
      </c>
      <c r="AV37" s="3665">
        <v>0</v>
      </c>
      <c r="AW37" s="3665">
        <v>0</v>
      </c>
      <c r="AX37" s="3665">
        <v>0</v>
      </c>
      <c r="AY37" s="3665">
        <v>0</v>
      </c>
      <c r="AZ37" s="3665">
        <v>0</v>
      </c>
      <c r="BA37" s="3665">
        <v>0</v>
      </c>
      <c r="BB37" s="3665">
        <v>0</v>
      </c>
      <c r="BC37" s="3665">
        <v>0</v>
      </c>
      <c r="BD37" s="3665">
        <v>0</v>
      </c>
      <c r="BE37" s="3665">
        <v>0</v>
      </c>
      <c r="BF37" s="3665">
        <v>0</v>
      </c>
      <c r="BG37" s="3665">
        <v>0</v>
      </c>
      <c r="BH37" s="3665">
        <v>0</v>
      </c>
      <c r="BI37" s="3665">
        <v>0</v>
      </c>
      <c r="BJ37" s="3665">
        <v>0</v>
      </c>
      <c r="BK37" s="3665">
        <v>0</v>
      </c>
      <c r="BL37" s="3665">
        <v>0</v>
      </c>
      <c r="BM37" s="3665">
        <v>0</v>
      </c>
      <c r="BN37" s="3665">
        <v>0</v>
      </c>
      <c r="BO37" s="3665">
        <v>0</v>
      </c>
      <c r="BP37" s="3665">
        <v>0</v>
      </c>
      <c r="BQ37" s="3665">
        <v>0</v>
      </c>
      <c r="BR37" s="3665">
        <v>0</v>
      </c>
      <c r="BS37" s="3665">
        <v>0</v>
      </c>
      <c r="BT37" s="3665">
        <v>0</v>
      </c>
      <c r="BU37" s="3665">
        <v>0</v>
      </c>
      <c r="BV37" s="3665">
        <v>0</v>
      </c>
      <c r="BW37" s="3665">
        <v>0</v>
      </c>
      <c r="BX37" s="3665">
        <v>0</v>
      </c>
      <c r="BY37" s="3665">
        <v>0</v>
      </c>
      <c r="BZ37" s="3665">
        <v>0</v>
      </c>
      <c r="CA37" s="3665">
        <v>0</v>
      </c>
      <c r="CB37" s="3665">
        <v>0</v>
      </c>
      <c r="CC37" s="3665">
        <v>0</v>
      </c>
      <c r="CD37" s="3665">
        <v>0</v>
      </c>
      <c r="CE37" s="3665">
        <v>0</v>
      </c>
      <c r="CF37" s="3665"/>
      <c r="CG37" s="3665"/>
    </row>
    <row r="38" spans="1:85" ht="15" customHeight="1">
      <c r="A38" s="20"/>
      <c r="D38" s="20">
        <v>2015</v>
      </c>
      <c r="E38" s="20" t="s">
        <v>5957</v>
      </c>
      <c r="F38" s="3665">
        <v>0</v>
      </c>
      <c r="G38" s="3665">
        <v>0</v>
      </c>
      <c r="H38" s="3665">
        <v>0</v>
      </c>
      <c r="I38" s="3665">
        <v>316278</v>
      </c>
      <c r="J38" s="3665">
        <v>0</v>
      </c>
      <c r="K38" s="3665">
        <v>316278</v>
      </c>
      <c r="L38" s="3665">
        <v>1000000.0000000001</v>
      </c>
      <c r="M38" s="3665">
        <v>0</v>
      </c>
      <c r="N38" s="3665">
        <v>1000000.0000000001</v>
      </c>
      <c r="O38" s="3665">
        <v>0</v>
      </c>
      <c r="P38" s="3665">
        <v>0</v>
      </c>
      <c r="Q38" s="3665">
        <v>0</v>
      </c>
      <c r="R38" s="3665">
        <v>0</v>
      </c>
      <c r="S38" s="3665">
        <v>0</v>
      </c>
      <c r="T38" s="3665">
        <v>0</v>
      </c>
      <c r="U38" s="3665">
        <v>0</v>
      </c>
      <c r="V38" s="3665">
        <v>0</v>
      </c>
      <c r="W38" s="3665">
        <v>0</v>
      </c>
      <c r="X38" s="3665">
        <v>0</v>
      </c>
      <c r="Y38" s="3665">
        <v>0</v>
      </c>
      <c r="Z38" s="3665">
        <v>0</v>
      </c>
      <c r="AA38" s="3665">
        <v>0</v>
      </c>
      <c r="AB38" s="3665">
        <v>0</v>
      </c>
      <c r="AC38" s="3665">
        <v>0</v>
      </c>
      <c r="AD38" s="3665">
        <v>0</v>
      </c>
      <c r="AE38" s="3665">
        <v>0</v>
      </c>
      <c r="AF38" s="3665">
        <v>0</v>
      </c>
      <c r="AG38" s="3665">
        <v>0</v>
      </c>
      <c r="AH38" s="3665">
        <v>0</v>
      </c>
      <c r="AI38" s="3665">
        <v>0</v>
      </c>
      <c r="AJ38" s="3665">
        <v>0</v>
      </c>
      <c r="AK38" s="3665">
        <v>0</v>
      </c>
      <c r="AL38" s="3665">
        <v>0</v>
      </c>
      <c r="AM38" s="3665">
        <v>0</v>
      </c>
      <c r="AN38" s="3665">
        <v>0</v>
      </c>
      <c r="AO38" s="3665">
        <v>0</v>
      </c>
      <c r="AP38" s="3665">
        <v>0</v>
      </c>
      <c r="AQ38" s="3665">
        <v>0</v>
      </c>
      <c r="AR38" s="3665">
        <v>0</v>
      </c>
      <c r="AS38" s="3665">
        <v>0</v>
      </c>
      <c r="AT38" s="3665">
        <v>0</v>
      </c>
      <c r="AU38" s="3665">
        <v>0</v>
      </c>
      <c r="AV38" s="3665">
        <v>0</v>
      </c>
      <c r="AW38" s="3665">
        <v>0</v>
      </c>
      <c r="AX38" s="3665">
        <v>0</v>
      </c>
      <c r="AY38" s="3665">
        <v>0</v>
      </c>
      <c r="AZ38" s="3665">
        <v>0</v>
      </c>
      <c r="BA38" s="3665">
        <v>0</v>
      </c>
      <c r="BB38" s="3665">
        <v>0</v>
      </c>
      <c r="BC38" s="3665">
        <v>0</v>
      </c>
      <c r="BD38" s="3665">
        <v>0</v>
      </c>
      <c r="BE38" s="3665">
        <v>0</v>
      </c>
      <c r="BF38" s="3665">
        <v>0</v>
      </c>
      <c r="BG38" s="3665">
        <v>0</v>
      </c>
      <c r="BH38" s="3665">
        <v>0</v>
      </c>
      <c r="BI38" s="3665">
        <v>0</v>
      </c>
      <c r="BJ38" s="3665">
        <v>0</v>
      </c>
      <c r="BK38" s="3665">
        <v>0</v>
      </c>
      <c r="BL38" s="3665">
        <v>0</v>
      </c>
      <c r="BM38" s="3665">
        <v>0</v>
      </c>
      <c r="BN38" s="3665">
        <v>0</v>
      </c>
      <c r="BO38" s="3665">
        <v>0</v>
      </c>
      <c r="BP38" s="3665">
        <v>0</v>
      </c>
      <c r="BQ38" s="3665">
        <v>0</v>
      </c>
      <c r="BR38" s="3665">
        <v>0</v>
      </c>
      <c r="BS38" s="3665">
        <v>0</v>
      </c>
      <c r="BT38" s="3665">
        <v>0</v>
      </c>
      <c r="BU38" s="3665">
        <v>0</v>
      </c>
      <c r="BV38" s="3665">
        <v>0</v>
      </c>
      <c r="BW38" s="3665">
        <v>0</v>
      </c>
      <c r="BX38" s="3665">
        <v>0</v>
      </c>
      <c r="BY38" s="3665">
        <v>0</v>
      </c>
      <c r="BZ38" s="3665">
        <v>0</v>
      </c>
      <c r="CA38" s="3665">
        <v>0</v>
      </c>
      <c r="CB38" s="3665">
        <v>0</v>
      </c>
      <c r="CC38" s="3665">
        <v>0</v>
      </c>
      <c r="CD38" s="3665">
        <v>0</v>
      </c>
      <c r="CE38" s="3665">
        <v>0</v>
      </c>
      <c r="CF38" s="3665"/>
      <c r="CG38" s="3665"/>
    </row>
    <row r="39" spans="1:85" ht="15" customHeight="1">
      <c r="A39" s="20"/>
      <c r="D39" s="20">
        <v>2016</v>
      </c>
      <c r="E39" s="20" t="s">
        <v>5957</v>
      </c>
      <c r="F39" s="3665">
        <v>0</v>
      </c>
      <c r="G39" s="3665">
        <v>0</v>
      </c>
      <c r="H39" s="3665">
        <v>0</v>
      </c>
      <c r="I39" s="3665">
        <v>324284.61568922532</v>
      </c>
      <c r="J39" s="3665">
        <v>0</v>
      </c>
      <c r="K39" s="3665">
        <v>324284.61568922532</v>
      </c>
      <c r="L39" s="3665">
        <v>1000000.0000000001</v>
      </c>
      <c r="M39" s="3665">
        <v>0</v>
      </c>
      <c r="N39" s="3665">
        <v>1000000.0000000001</v>
      </c>
      <c r="O39" s="3665">
        <v>0</v>
      </c>
      <c r="P39" s="3665">
        <v>0</v>
      </c>
      <c r="Q39" s="3665">
        <v>0</v>
      </c>
      <c r="R39" s="3665">
        <v>0</v>
      </c>
      <c r="S39" s="3665">
        <v>0</v>
      </c>
      <c r="T39" s="3665">
        <v>0</v>
      </c>
      <c r="U39" s="3665">
        <v>0</v>
      </c>
      <c r="V39" s="3665">
        <v>0</v>
      </c>
      <c r="W39" s="3665">
        <v>0</v>
      </c>
      <c r="X39" s="3665">
        <v>0</v>
      </c>
      <c r="Y39" s="3665">
        <v>0</v>
      </c>
      <c r="Z39" s="3665">
        <v>0</v>
      </c>
      <c r="AA39" s="3665">
        <v>0</v>
      </c>
      <c r="AB39" s="3665">
        <v>0</v>
      </c>
      <c r="AC39" s="3665">
        <v>0</v>
      </c>
      <c r="AD39" s="3665">
        <v>0</v>
      </c>
      <c r="AE39" s="3665">
        <v>0</v>
      </c>
      <c r="AF39" s="3665">
        <v>0</v>
      </c>
      <c r="AG39" s="3665">
        <v>0</v>
      </c>
      <c r="AH39" s="3665">
        <v>0</v>
      </c>
      <c r="AI39" s="3665">
        <v>0</v>
      </c>
      <c r="AJ39" s="3665">
        <v>0</v>
      </c>
      <c r="AK39" s="3665">
        <v>0</v>
      </c>
      <c r="AL39" s="3665">
        <v>0</v>
      </c>
      <c r="AM39" s="3665">
        <v>0</v>
      </c>
      <c r="AN39" s="3665">
        <v>0</v>
      </c>
      <c r="AO39" s="3665">
        <v>0</v>
      </c>
      <c r="AP39" s="3665">
        <v>0</v>
      </c>
      <c r="AQ39" s="3665">
        <v>0</v>
      </c>
      <c r="AR39" s="3665">
        <v>0</v>
      </c>
      <c r="AS39" s="3665">
        <v>0</v>
      </c>
      <c r="AT39" s="3665">
        <v>0</v>
      </c>
      <c r="AU39" s="3665">
        <v>0</v>
      </c>
      <c r="AV39" s="3665">
        <v>0</v>
      </c>
      <c r="AW39" s="3665">
        <v>0</v>
      </c>
      <c r="AX39" s="3665">
        <v>0</v>
      </c>
      <c r="AY39" s="3665">
        <v>0</v>
      </c>
      <c r="AZ39" s="3665">
        <v>0</v>
      </c>
      <c r="BA39" s="3665">
        <v>0</v>
      </c>
      <c r="BB39" s="3665">
        <v>0</v>
      </c>
      <c r="BC39" s="3665">
        <v>0</v>
      </c>
      <c r="BD39" s="3665">
        <v>0</v>
      </c>
      <c r="BE39" s="3665">
        <v>0</v>
      </c>
      <c r="BF39" s="3665">
        <v>0</v>
      </c>
      <c r="BG39" s="3665">
        <v>0</v>
      </c>
      <c r="BH39" s="3665">
        <v>0</v>
      </c>
      <c r="BI39" s="3665">
        <v>0</v>
      </c>
      <c r="BJ39" s="3665">
        <v>0</v>
      </c>
      <c r="BK39" s="3665">
        <v>0</v>
      </c>
      <c r="BL39" s="3665">
        <v>0</v>
      </c>
      <c r="BM39" s="3665">
        <v>0</v>
      </c>
      <c r="BN39" s="3665">
        <v>0</v>
      </c>
      <c r="BO39" s="3665">
        <v>0</v>
      </c>
      <c r="BP39" s="3665">
        <v>0</v>
      </c>
      <c r="BQ39" s="3665">
        <v>0</v>
      </c>
      <c r="BR39" s="3665">
        <v>0</v>
      </c>
      <c r="BS39" s="3665">
        <v>0</v>
      </c>
      <c r="BT39" s="3665">
        <v>0</v>
      </c>
      <c r="BU39" s="3665">
        <v>0</v>
      </c>
      <c r="BV39" s="3665">
        <v>0</v>
      </c>
      <c r="BW39" s="3665">
        <v>0</v>
      </c>
      <c r="BX39" s="3665">
        <v>0</v>
      </c>
      <c r="BY39" s="3665">
        <v>0</v>
      </c>
      <c r="BZ39" s="3665">
        <v>0</v>
      </c>
      <c r="CA39" s="3665">
        <v>0</v>
      </c>
      <c r="CB39" s="3665">
        <v>0</v>
      </c>
      <c r="CC39" s="3665">
        <v>0</v>
      </c>
      <c r="CD39" s="3665">
        <v>0</v>
      </c>
      <c r="CE39" s="3665">
        <v>0</v>
      </c>
      <c r="CF39" s="3665"/>
      <c r="CG39" s="3665"/>
    </row>
    <row r="40" spans="1:85" ht="15" customHeight="1">
      <c r="A40" s="20"/>
      <c r="D40" s="20">
        <v>2017</v>
      </c>
      <c r="E40" s="20" t="s">
        <v>5957</v>
      </c>
      <c r="F40" s="3665">
        <v>0</v>
      </c>
      <c r="G40" s="3665">
        <v>0</v>
      </c>
      <c r="H40" s="3665">
        <v>0</v>
      </c>
      <c r="I40" s="3665">
        <v>332493.91981961613</v>
      </c>
      <c r="J40" s="3665">
        <v>0</v>
      </c>
      <c r="K40" s="3665">
        <v>332493.91981961613</v>
      </c>
      <c r="L40" s="3665">
        <v>1000000.0000000001</v>
      </c>
      <c r="M40" s="3665">
        <v>0</v>
      </c>
      <c r="N40" s="3665">
        <v>1000000.0000000001</v>
      </c>
      <c r="O40" s="3665">
        <v>0</v>
      </c>
      <c r="P40" s="3665">
        <v>0</v>
      </c>
      <c r="Q40" s="3665">
        <v>0</v>
      </c>
      <c r="R40" s="3665">
        <v>0</v>
      </c>
      <c r="S40" s="3665">
        <v>0</v>
      </c>
      <c r="T40" s="3665">
        <v>0</v>
      </c>
      <c r="U40" s="3665">
        <v>0</v>
      </c>
      <c r="V40" s="3665">
        <v>0</v>
      </c>
      <c r="W40" s="3665">
        <v>0</v>
      </c>
      <c r="X40" s="3665">
        <v>0</v>
      </c>
      <c r="Y40" s="3665">
        <v>0</v>
      </c>
      <c r="Z40" s="3665">
        <v>0</v>
      </c>
      <c r="AA40" s="3665">
        <v>0</v>
      </c>
      <c r="AB40" s="3665">
        <v>0</v>
      </c>
      <c r="AC40" s="3665">
        <v>0</v>
      </c>
      <c r="AD40" s="3665">
        <v>0</v>
      </c>
      <c r="AE40" s="3665">
        <v>0</v>
      </c>
      <c r="AF40" s="3665">
        <v>0</v>
      </c>
      <c r="AG40" s="3665">
        <v>0</v>
      </c>
      <c r="AH40" s="3665">
        <v>0</v>
      </c>
      <c r="AI40" s="3665">
        <v>0</v>
      </c>
      <c r="AJ40" s="3665">
        <v>0</v>
      </c>
      <c r="AK40" s="3665">
        <v>0</v>
      </c>
      <c r="AL40" s="3665">
        <v>0</v>
      </c>
      <c r="AM40" s="3665">
        <v>0</v>
      </c>
      <c r="AN40" s="3665">
        <v>0</v>
      </c>
      <c r="AO40" s="3665">
        <v>0</v>
      </c>
      <c r="AP40" s="3665">
        <v>0</v>
      </c>
      <c r="AQ40" s="3665">
        <v>0</v>
      </c>
      <c r="AR40" s="3665">
        <v>0</v>
      </c>
      <c r="AS40" s="3665">
        <v>0</v>
      </c>
      <c r="AT40" s="3665">
        <v>0</v>
      </c>
      <c r="AU40" s="3665">
        <v>0</v>
      </c>
      <c r="AV40" s="3665">
        <v>0</v>
      </c>
      <c r="AW40" s="3665">
        <v>0</v>
      </c>
      <c r="AX40" s="3665">
        <v>0</v>
      </c>
      <c r="AY40" s="3665">
        <v>0</v>
      </c>
      <c r="AZ40" s="3665">
        <v>0</v>
      </c>
      <c r="BA40" s="3665">
        <v>0</v>
      </c>
      <c r="BB40" s="3665">
        <v>0</v>
      </c>
      <c r="BC40" s="3665">
        <v>0</v>
      </c>
      <c r="BD40" s="3665">
        <v>0</v>
      </c>
      <c r="BE40" s="3665">
        <v>0</v>
      </c>
      <c r="BF40" s="3665">
        <v>0</v>
      </c>
      <c r="BG40" s="3665">
        <v>0</v>
      </c>
      <c r="BH40" s="3665">
        <v>0</v>
      </c>
      <c r="BI40" s="3665">
        <v>0</v>
      </c>
      <c r="BJ40" s="3665">
        <v>0</v>
      </c>
      <c r="BK40" s="3665">
        <v>0</v>
      </c>
      <c r="BL40" s="3665">
        <v>0</v>
      </c>
      <c r="BM40" s="3665">
        <v>0</v>
      </c>
      <c r="BN40" s="3665">
        <v>0</v>
      </c>
      <c r="BO40" s="3665">
        <v>0</v>
      </c>
      <c r="BP40" s="3665">
        <v>0</v>
      </c>
      <c r="BQ40" s="3665">
        <v>0</v>
      </c>
      <c r="BR40" s="3665">
        <v>0</v>
      </c>
      <c r="BS40" s="3665">
        <v>0</v>
      </c>
      <c r="BT40" s="3665">
        <v>0</v>
      </c>
      <c r="BU40" s="3665">
        <v>0</v>
      </c>
      <c r="BV40" s="3665">
        <v>0</v>
      </c>
      <c r="BW40" s="3665">
        <v>0</v>
      </c>
      <c r="BX40" s="3665">
        <v>0</v>
      </c>
      <c r="BY40" s="3665">
        <v>0</v>
      </c>
      <c r="BZ40" s="3665">
        <v>0</v>
      </c>
      <c r="CA40" s="3665">
        <v>0</v>
      </c>
      <c r="CB40" s="3665">
        <v>0</v>
      </c>
      <c r="CC40" s="3665">
        <v>0</v>
      </c>
      <c r="CD40" s="3665">
        <v>0</v>
      </c>
      <c r="CE40" s="3665">
        <v>0</v>
      </c>
      <c r="CF40" s="3665"/>
      <c r="CG40" s="3665"/>
    </row>
    <row r="41" spans="1:85" ht="15" customHeight="1">
      <c r="A41" s="20"/>
      <c r="D41" s="20">
        <v>2018</v>
      </c>
      <c r="E41" s="20" t="s">
        <v>5957</v>
      </c>
      <c r="F41" s="3665">
        <v>0</v>
      </c>
      <c r="G41" s="3665">
        <v>0</v>
      </c>
      <c r="H41" s="3665">
        <v>0</v>
      </c>
      <c r="I41" s="3665">
        <v>340911.04347348952</v>
      </c>
      <c r="J41" s="3665">
        <v>0</v>
      </c>
      <c r="K41" s="3665">
        <v>340911.04347348952</v>
      </c>
      <c r="L41" s="3665">
        <v>1000000.0000000001</v>
      </c>
      <c r="M41" s="3665">
        <v>0</v>
      </c>
      <c r="N41" s="3665">
        <v>1000000.0000000001</v>
      </c>
      <c r="O41" s="3665">
        <v>0</v>
      </c>
      <c r="P41" s="3665">
        <v>0</v>
      </c>
      <c r="Q41" s="3665">
        <v>0</v>
      </c>
      <c r="R41" s="3665">
        <v>0</v>
      </c>
      <c r="S41" s="3665">
        <v>0</v>
      </c>
      <c r="T41" s="3665">
        <v>0</v>
      </c>
      <c r="U41" s="3665">
        <v>0</v>
      </c>
      <c r="V41" s="3665">
        <v>0</v>
      </c>
      <c r="W41" s="3665">
        <v>0</v>
      </c>
      <c r="X41" s="3665">
        <v>0</v>
      </c>
      <c r="Y41" s="3665">
        <v>0</v>
      </c>
      <c r="Z41" s="3665">
        <v>0</v>
      </c>
      <c r="AA41" s="3665">
        <v>0</v>
      </c>
      <c r="AB41" s="3665">
        <v>0</v>
      </c>
      <c r="AC41" s="3665">
        <v>0</v>
      </c>
      <c r="AD41" s="3665">
        <v>0</v>
      </c>
      <c r="AE41" s="3665">
        <v>0</v>
      </c>
      <c r="AF41" s="3665">
        <v>0</v>
      </c>
      <c r="AG41" s="3665">
        <v>0</v>
      </c>
      <c r="AH41" s="3665">
        <v>0</v>
      </c>
      <c r="AI41" s="3665">
        <v>0</v>
      </c>
      <c r="AJ41" s="3665">
        <v>0</v>
      </c>
      <c r="AK41" s="3665">
        <v>0</v>
      </c>
      <c r="AL41" s="3665">
        <v>0</v>
      </c>
      <c r="AM41" s="3665">
        <v>0</v>
      </c>
      <c r="AN41" s="3665">
        <v>0</v>
      </c>
      <c r="AO41" s="3665">
        <v>0</v>
      </c>
      <c r="AP41" s="3665">
        <v>0</v>
      </c>
      <c r="AQ41" s="3665">
        <v>0</v>
      </c>
      <c r="AR41" s="3665">
        <v>0</v>
      </c>
      <c r="AS41" s="3665">
        <v>0</v>
      </c>
      <c r="AT41" s="3665">
        <v>0</v>
      </c>
      <c r="AU41" s="3665">
        <v>0</v>
      </c>
      <c r="AV41" s="3665">
        <v>0</v>
      </c>
      <c r="AW41" s="3665">
        <v>0</v>
      </c>
      <c r="AX41" s="3665">
        <v>0</v>
      </c>
      <c r="AY41" s="3665">
        <v>0</v>
      </c>
      <c r="AZ41" s="3665">
        <v>0</v>
      </c>
      <c r="BA41" s="3665">
        <v>0</v>
      </c>
      <c r="BB41" s="3665">
        <v>0</v>
      </c>
      <c r="BC41" s="3665">
        <v>0</v>
      </c>
      <c r="BD41" s="3665">
        <v>0</v>
      </c>
      <c r="BE41" s="3665">
        <v>0</v>
      </c>
      <c r="BF41" s="3665">
        <v>0</v>
      </c>
      <c r="BG41" s="3665">
        <v>0</v>
      </c>
      <c r="BH41" s="3665">
        <v>0</v>
      </c>
      <c r="BI41" s="3665">
        <v>0</v>
      </c>
      <c r="BJ41" s="3665">
        <v>0</v>
      </c>
      <c r="BK41" s="3665">
        <v>0</v>
      </c>
      <c r="BL41" s="3665">
        <v>0</v>
      </c>
      <c r="BM41" s="3665">
        <v>0</v>
      </c>
      <c r="BN41" s="3665">
        <v>0</v>
      </c>
      <c r="BO41" s="3665">
        <v>0</v>
      </c>
      <c r="BP41" s="3665">
        <v>0</v>
      </c>
      <c r="BQ41" s="3665">
        <v>0</v>
      </c>
      <c r="BR41" s="3665">
        <v>0</v>
      </c>
      <c r="BS41" s="3665">
        <v>0</v>
      </c>
      <c r="BT41" s="3665">
        <v>0</v>
      </c>
      <c r="BU41" s="3665">
        <v>0</v>
      </c>
      <c r="BV41" s="3665">
        <v>0</v>
      </c>
      <c r="BW41" s="3665">
        <v>0</v>
      </c>
      <c r="BX41" s="3665">
        <v>0</v>
      </c>
      <c r="BY41" s="3665">
        <v>0</v>
      </c>
      <c r="BZ41" s="3665">
        <v>0</v>
      </c>
      <c r="CA41" s="3665">
        <v>0</v>
      </c>
      <c r="CB41" s="3665">
        <v>0</v>
      </c>
      <c r="CC41" s="3665">
        <v>0</v>
      </c>
      <c r="CD41" s="3665">
        <v>0</v>
      </c>
      <c r="CE41" s="3665">
        <v>0</v>
      </c>
      <c r="CF41" s="3665"/>
      <c r="CG41" s="3665"/>
    </row>
    <row r="42" spans="1:85" ht="15" customHeight="1">
      <c r="A42" s="20"/>
      <c r="D42" s="20">
        <v>2019</v>
      </c>
      <c r="E42" s="20" t="s">
        <v>5957</v>
      </c>
      <c r="F42" s="3665">
        <v>0</v>
      </c>
      <c r="G42" s="3665">
        <v>0</v>
      </c>
      <c r="H42" s="3665">
        <v>0</v>
      </c>
      <c r="I42" s="3665">
        <v>349541.24762712972</v>
      </c>
      <c r="J42" s="3665">
        <v>0</v>
      </c>
      <c r="K42" s="3665">
        <v>349541.24762712972</v>
      </c>
      <c r="L42" s="3665">
        <v>1200000</v>
      </c>
      <c r="M42" s="3665">
        <v>0</v>
      </c>
      <c r="N42" s="3665">
        <v>1200000</v>
      </c>
      <c r="O42" s="3665">
        <v>0</v>
      </c>
      <c r="P42" s="3665">
        <v>0</v>
      </c>
      <c r="Q42" s="3665">
        <v>0</v>
      </c>
      <c r="R42" s="3665">
        <v>0</v>
      </c>
      <c r="S42" s="3665">
        <v>0</v>
      </c>
      <c r="T42" s="3665">
        <v>0</v>
      </c>
      <c r="U42" s="3665">
        <v>0</v>
      </c>
      <c r="V42" s="3665">
        <v>0</v>
      </c>
      <c r="W42" s="3665">
        <v>0</v>
      </c>
      <c r="X42" s="3665">
        <v>0</v>
      </c>
      <c r="Y42" s="3665">
        <v>0</v>
      </c>
      <c r="Z42" s="3665">
        <v>0</v>
      </c>
      <c r="AA42" s="3665">
        <v>0</v>
      </c>
      <c r="AB42" s="3665">
        <v>0</v>
      </c>
      <c r="AC42" s="3665">
        <v>0</v>
      </c>
      <c r="AD42" s="3665">
        <v>0</v>
      </c>
      <c r="AE42" s="3665">
        <v>0</v>
      </c>
      <c r="AF42" s="3665">
        <v>0</v>
      </c>
      <c r="AG42" s="3665">
        <v>0</v>
      </c>
      <c r="AH42" s="3665">
        <v>0</v>
      </c>
      <c r="AI42" s="3665">
        <v>0</v>
      </c>
      <c r="AJ42" s="3665">
        <v>0</v>
      </c>
      <c r="AK42" s="3665">
        <v>0</v>
      </c>
      <c r="AL42" s="3665">
        <v>0</v>
      </c>
      <c r="AM42" s="3665">
        <v>0</v>
      </c>
      <c r="AN42" s="3665">
        <v>0</v>
      </c>
      <c r="AO42" s="3665">
        <v>0</v>
      </c>
      <c r="AP42" s="3665">
        <v>0</v>
      </c>
      <c r="AQ42" s="3665">
        <v>0</v>
      </c>
      <c r="AR42" s="3665">
        <v>0</v>
      </c>
      <c r="AS42" s="3665">
        <v>0</v>
      </c>
      <c r="AT42" s="3665">
        <v>0</v>
      </c>
      <c r="AU42" s="3665">
        <v>0</v>
      </c>
      <c r="AV42" s="3665">
        <v>0</v>
      </c>
      <c r="AW42" s="3665">
        <v>0</v>
      </c>
      <c r="AX42" s="3665">
        <v>0</v>
      </c>
      <c r="AY42" s="3665">
        <v>0</v>
      </c>
      <c r="AZ42" s="3665">
        <v>0</v>
      </c>
      <c r="BA42" s="3665">
        <v>0</v>
      </c>
      <c r="BB42" s="3665">
        <v>0</v>
      </c>
      <c r="BC42" s="3665">
        <v>0</v>
      </c>
      <c r="BD42" s="3665">
        <v>0</v>
      </c>
      <c r="BE42" s="3665">
        <v>0</v>
      </c>
      <c r="BF42" s="3665">
        <v>0</v>
      </c>
      <c r="BG42" s="3665">
        <v>0</v>
      </c>
      <c r="BH42" s="3665">
        <v>0</v>
      </c>
      <c r="BI42" s="3665">
        <v>0</v>
      </c>
      <c r="BJ42" s="3665">
        <v>0</v>
      </c>
      <c r="BK42" s="3665">
        <v>0</v>
      </c>
      <c r="BL42" s="3665">
        <v>0</v>
      </c>
      <c r="BM42" s="3665">
        <v>0</v>
      </c>
      <c r="BN42" s="3665">
        <v>0</v>
      </c>
      <c r="BO42" s="3665">
        <v>0</v>
      </c>
      <c r="BP42" s="3665">
        <v>0</v>
      </c>
      <c r="BQ42" s="3665">
        <v>0</v>
      </c>
      <c r="BR42" s="3665">
        <v>0</v>
      </c>
      <c r="BS42" s="3665">
        <v>0</v>
      </c>
      <c r="BT42" s="3665">
        <v>0</v>
      </c>
      <c r="BU42" s="3665">
        <v>0</v>
      </c>
      <c r="BV42" s="3665">
        <v>0</v>
      </c>
      <c r="BW42" s="3665">
        <v>0</v>
      </c>
      <c r="BX42" s="3665">
        <v>0</v>
      </c>
      <c r="BY42" s="3665">
        <v>0</v>
      </c>
      <c r="BZ42" s="3665">
        <v>0</v>
      </c>
      <c r="CA42" s="3665">
        <v>0</v>
      </c>
      <c r="CB42" s="3665">
        <v>0</v>
      </c>
      <c r="CC42" s="3665">
        <v>0</v>
      </c>
      <c r="CD42" s="3665">
        <v>0</v>
      </c>
      <c r="CE42" s="3665">
        <v>0</v>
      </c>
      <c r="CF42" s="3665"/>
      <c r="CG42" s="3665"/>
    </row>
    <row r="43" spans="1:85" ht="15" customHeight="1">
      <c r="A43" s="20"/>
      <c r="D43" s="20">
        <v>2020</v>
      </c>
      <c r="E43" s="20" t="s">
        <v>5957</v>
      </c>
      <c r="F43" s="3665">
        <v>0</v>
      </c>
      <c r="G43" s="3665">
        <v>0</v>
      </c>
      <c r="H43" s="3665">
        <v>0</v>
      </c>
      <c r="I43" s="3665">
        <v>358389.92643906974</v>
      </c>
      <c r="J43" s="3665">
        <v>0</v>
      </c>
      <c r="K43" s="3665">
        <v>358389.92643906974</v>
      </c>
      <c r="L43" s="3665">
        <v>1200000</v>
      </c>
      <c r="M43" s="3665">
        <v>0</v>
      </c>
      <c r="N43" s="3665">
        <v>1200000</v>
      </c>
      <c r="O43" s="3665">
        <v>0</v>
      </c>
      <c r="P43" s="3665">
        <v>0</v>
      </c>
      <c r="Q43" s="3665">
        <v>0</v>
      </c>
      <c r="R43" s="3665">
        <v>0</v>
      </c>
      <c r="S43" s="3665">
        <v>0</v>
      </c>
      <c r="T43" s="3665">
        <v>0</v>
      </c>
      <c r="U43" s="3665">
        <v>0</v>
      </c>
      <c r="V43" s="3665">
        <v>0</v>
      </c>
      <c r="W43" s="3665">
        <v>0</v>
      </c>
      <c r="X43" s="3665">
        <v>0</v>
      </c>
      <c r="Y43" s="3665">
        <v>0</v>
      </c>
      <c r="Z43" s="3665">
        <v>0</v>
      </c>
      <c r="AA43" s="3665">
        <v>0</v>
      </c>
      <c r="AB43" s="3665">
        <v>0</v>
      </c>
      <c r="AC43" s="3665">
        <v>0</v>
      </c>
      <c r="AD43" s="3665">
        <v>0</v>
      </c>
      <c r="AE43" s="3665">
        <v>0</v>
      </c>
      <c r="AF43" s="3665">
        <v>0</v>
      </c>
      <c r="AG43" s="3665">
        <v>0</v>
      </c>
      <c r="AH43" s="3665">
        <v>0</v>
      </c>
      <c r="AI43" s="3665">
        <v>0</v>
      </c>
      <c r="AJ43" s="3665">
        <v>0</v>
      </c>
      <c r="AK43" s="3665">
        <v>0</v>
      </c>
      <c r="AL43" s="3665">
        <v>0</v>
      </c>
      <c r="AM43" s="3665">
        <v>0</v>
      </c>
      <c r="AN43" s="3665">
        <v>0</v>
      </c>
      <c r="AO43" s="3665">
        <v>0</v>
      </c>
      <c r="AP43" s="3665">
        <v>0</v>
      </c>
      <c r="AQ43" s="3665">
        <v>0</v>
      </c>
      <c r="AR43" s="3665">
        <v>0</v>
      </c>
      <c r="AS43" s="3665">
        <v>0</v>
      </c>
      <c r="AT43" s="3665">
        <v>0</v>
      </c>
      <c r="AU43" s="3665">
        <v>0</v>
      </c>
      <c r="AV43" s="3665">
        <v>0</v>
      </c>
      <c r="AW43" s="3665">
        <v>0</v>
      </c>
      <c r="AX43" s="3665">
        <v>0</v>
      </c>
      <c r="AY43" s="3665">
        <v>0</v>
      </c>
      <c r="AZ43" s="3665">
        <v>0</v>
      </c>
      <c r="BA43" s="3665">
        <v>0</v>
      </c>
      <c r="BB43" s="3665">
        <v>0</v>
      </c>
      <c r="BC43" s="3665">
        <v>0</v>
      </c>
      <c r="BD43" s="3665">
        <v>0</v>
      </c>
      <c r="BE43" s="3665">
        <v>0</v>
      </c>
      <c r="BF43" s="3665">
        <v>0</v>
      </c>
      <c r="BG43" s="3665">
        <v>0</v>
      </c>
      <c r="BH43" s="3665">
        <v>0</v>
      </c>
      <c r="BI43" s="3665">
        <v>0</v>
      </c>
      <c r="BJ43" s="3665">
        <v>0</v>
      </c>
      <c r="BK43" s="3665">
        <v>0</v>
      </c>
      <c r="BL43" s="3665">
        <v>0</v>
      </c>
      <c r="BM43" s="3665">
        <v>0</v>
      </c>
      <c r="BN43" s="3665">
        <v>0</v>
      </c>
      <c r="BO43" s="3665">
        <v>0</v>
      </c>
      <c r="BP43" s="3665">
        <v>0</v>
      </c>
      <c r="BQ43" s="3665">
        <v>0</v>
      </c>
      <c r="BR43" s="3665">
        <v>0</v>
      </c>
      <c r="BS43" s="3665">
        <v>0</v>
      </c>
      <c r="BT43" s="3665">
        <v>0</v>
      </c>
      <c r="BU43" s="3665">
        <v>0</v>
      </c>
      <c r="BV43" s="3665">
        <v>0</v>
      </c>
      <c r="BW43" s="3665">
        <v>0</v>
      </c>
      <c r="BX43" s="3665">
        <v>0</v>
      </c>
      <c r="BY43" s="3665">
        <v>0</v>
      </c>
      <c r="BZ43" s="3665">
        <v>0</v>
      </c>
      <c r="CA43" s="3665">
        <v>0</v>
      </c>
      <c r="CB43" s="3665">
        <v>0</v>
      </c>
      <c r="CC43" s="3665">
        <v>0</v>
      </c>
      <c r="CD43" s="3665">
        <v>0</v>
      </c>
      <c r="CE43" s="3665">
        <v>0</v>
      </c>
      <c r="CF43" s="3665"/>
      <c r="CG43" s="3665"/>
    </row>
    <row r="44" spans="1:85" ht="15" customHeight="1">
      <c r="A44" s="20"/>
      <c r="D44" s="20">
        <v>2021</v>
      </c>
      <c r="E44" s="20" t="s">
        <v>5957</v>
      </c>
      <c r="F44" s="3665">
        <v>0</v>
      </c>
      <c r="G44" s="3665">
        <v>0</v>
      </c>
      <c r="H44" s="3665">
        <v>0</v>
      </c>
      <c r="I44" s="3665">
        <v>367462.61062161595</v>
      </c>
      <c r="J44" s="3665">
        <v>0</v>
      </c>
      <c r="K44" s="3665">
        <v>367462.61062161595</v>
      </c>
      <c r="L44" s="3665">
        <v>1200000</v>
      </c>
      <c r="M44" s="3665">
        <v>0</v>
      </c>
      <c r="N44" s="3665">
        <v>1200000</v>
      </c>
      <c r="O44" s="3665">
        <v>0</v>
      </c>
      <c r="P44" s="3665">
        <v>0</v>
      </c>
      <c r="Q44" s="3665">
        <v>0</v>
      </c>
      <c r="R44" s="3665">
        <v>0</v>
      </c>
      <c r="S44" s="3665">
        <v>0</v>
      </c>
      <c r="T44" s="3665">
        <v>0</v>
      </c>
      <c r="U44" s="3665">
        <v>0</v>
      </c>
      <c r="V44" s="3665">
        <v>0</v>
      </c>
      <c r="W44" s="3665">
        <v>0</v>
      </c>
      <c r="X44" s="3665">
        <v>0</v>
      </c>
      <c r="Y44" s="3665">
        <v>0</v>
      </c>
      <c r="Z44" s="3665">
        <v>0</v>
      </c>
      <c r="AA44" s="3665">
        <v>0</v>
      </c>
      <c r="AB44" s="3665">
        <v>0</v>
      </c>
      <c r="AC44" s="3665">
        <v>0</v>
      </c>
      <c r="AD44" s="3665">
        <v>0</v>
      </c>
      <c r="AE44" s="3665">
        <v>0</v>
      </c>
      <c r="AF44" s="3665">
        <v>0</v>
      </c>
      <c r="AG44" s="3665">
        <v>0</v>
      </c>
      <c r="AH44" s="3665">
        <v>0</v>
      </c>
      <c r="AI44" s="3665">
        <v>0</v>
      </c>
      <c r="AJ44" s="3665">
        <v>0</v>
      </c>
      <c r="AK44" s="3665">
        <v>0</v>
      </c>
      <c r="AL44" s="3665">
        <v>0</v>
      </c>
      <c r="AM44" s="3665">
        <v>0</v>
      </c>
      <c r="AN44" s="3665">
        <v>0</v>
      </c>
      <c r="AO44" s="3665">
        <v>0</v>
      </c>
      <c r="AP44" s="3665">
        <v>0</v>
      </c>
      <c r="AQ44" s="3665">
        <v>0</v>
      </c>
      <c r="AR44" s="3665">
        <v>0</v>
      </c>
      <c r="AS44" s="3665">
        <v>0</v>
      </c>
      <c r="AT44" s="3665">
        <v>0</v>
      </c>
      <c r="AU44" s="3665">
        <v>0</v>
      </c>
      <c r="AV44" s="3665">
        <v>0</v>
      </c>
      <c r="AW44" s="3665">
        <v>0</v>
      </c>
      <c r="AX44" s="3665">
        <v>0</v>
      </c>
      <c r="AY44" s="3665">
        <v>0</v>
      </c>
      <c r="AZ44" s="3665">
        <v>0</v>
      </c>
      <c r="BA44" s="3665">
        <v>0</v>
      </c>
      <c r="BB44" s="3665">
        <v>0</v>
      </c>
      <c r="BC44" s="3665">
        <v>0</v>
      </c>
      <c r="BD44" s="3665">
        <v>0</v>
      </c>
      <c r="BE44" s="3665">
        <v>0</v>
      </c>
      <c r="BF44" s="3665">
        <v>0</v>
      </c>
      <c r="BG44" s="3665">
        <v>0</v>
      </c>
      <c r="BH44" s="3665">
        <v>0</v>
      </c>
      <c r="BI44" s="3665">
        <v>0</v>
      </c>
      <c r="BJ44" s="3665">
        <v>0</v>
      </c>
      <c r="BK44" s="3665">
        <v>0</v>
      </c>
      <c r="BL44" s="3665">
        <v>0</v>
      </c>
      <c r="BM44" s="3665">
        <v>0</v>
      </c>
      <c r="BN44" s="3665">
        <v>0</v>
      </c>
      <c r="BO44" s="3665">
        <v>0</v>
      </c>
      <c r="BP44" s="3665">
        <v>0</v>
      </c>
      <c r="BQ44" s="3665">
        <v>0</v>
      </c>
      <c r="BR44" s="3665">
        <v>0</v>
      </c>
      <c r="BS44" s="3665">
        <v>0</v>
      </c>
      <c r="BT44" s="3665">
        <v>0</v>
      </c>
      <c r="BU44" s="3665">
        <v>0</v>
      </c>
      <c r="BV44" s="3665">
        <v>0</v>
      </c>
      <c r="BW44" s="3665">
        <v>0</v>
      </c>
      <c r="BX44" s="3665">
        <v>0</v>
      </c>
      <c r="BY44" s="3665">
        <v>0</v>
      </c>
      <c r="BZ44" s="3665">
        <v>0</v>
      </c>
      <c r="CA44" s="3665">
        <v>0</v>
      </c>
      <c r="CB44" s="3665">
        <v>0</v>
      </c>
      <c r="CC44" s="3665">
        <v>0</v>
      </c>
      <c r="CD44" s="3665">
        <v>0</v>
      </c>
      <c r="CE44" s="3665">
        <v>0</v>
      </c>
      <c r="CF44" s="3665"/>
      <c r="CG44" s="3665"/>
    </row>
    <row r="45" spans="1:85" ht="15" customHeight="1">
      <c r="A45" s="20"/>
      <c r="D45" s="20">
        <v>2022</v>
      </c>
      <c r="E45" s="20" t="s">
        <v>5957</v>
      </c>
      <c r="F45" s="3665">
        <v>0</v>
      </c>
      <c r="G45" s="3665">
        <v>0</v>
      </c>
      <c r="H45" s="3665">
        <v>0</v>
      </c>
      <c r="I45" s="3665">
        <v>376764.97089772345</v>
      </c>
      <c r="J45" s="3665">
        <v>0</v>
      </c>
      <c r="K45" s="3665">
        <v>376764.97089772345</v>
      </c>
      <c r="L45" s="3665">
        <v>1200000</v>
      </c>
      <c r="M45" s="3665">
        <v>0</v>
      </c>
      <c r="N45" s="3665">
        <v>1200000</v>
      </c>
      <c r="O45" s="3665">
        <v>0</v>
      </c>
      <c r="P45" s="3665">
        <v>0</v>
      </c>
      <c r="Q45" s="3665">
        <v>0</v>
      </c>
      <c r="R45" s="3665">
        <v>0</v>
      </c>
      <c r="S45" s="3665">
        <v>0</v>
      </c>
      <c r="T45" s="3665">
        <v>0</v>
      </c>
      <c r="U45" s="3665">
        <v>0</v>
      </c>
      <c r="V45" s="3665">
        <v>0</v>
      </c>
      <c r="W45" s="3665">
        <v>0</v>
      </c>
      <c r="X45" s="3665">
        <v>0</v>
      </c>
      <c r="Y45" s="3665">
        <v>0</v>
      </c>
      <c r="Z45" s="3665">
        <v>0</v>
      </c>
      <c r="AA45" s="3665">
        <v>0</v>
      </c>
      <c r="AB45" s="3665">
        <v>0</v>
      </c>
      <c r="AC45" s="3665">
        <v>0</v>
      </c>
      <c r="AD45" s="3665">
        <v>0</v>
      </c>
      <c r="AE45" s="3665">
        <v>0</v>
      </c>
      <c r="AF45" s="3665">
        <v>0</v>
      </c>
      <c r="AG45" s="3665">
        <v>0</v>
      </c>
      <c r="AH45" s="3665">
        <v>0</v>
      </c>
      <c r="AI45" s="3665">
        <v>0</v>
      </c>
      <c r="AJ45" s="3665">
        <v>0</v>
      </c>
      <c r="AK45" s="3665">
        <v>0</v>
      </c>
      <c r="AL45" s="3665">
        <v>0</v>
      </c>
      <c r="AM45" s="3665">
        <v>0</v>
      </c>
      <c r="AN45" s="3665">
        <v>0</v>
      </c>
      <c r="AO45" s="3665">
        <v>0</v>
      </c>
      <c r="AP45" s="3665">
        <v>0</v>
      </c>
      <c r="AQ45" s="3665">
        <v>0</v>
      </c>
      <c r="AR45" s="3665">
        <v>0</v>
      </c>
      <c r="AS45" s="3665">
        <v>0</v>
      </c>
      <c r="AT45" s="3665">
        <v>0</v>
      </c>
      <c r="AU45" s="3665">
        <v>0</v>
      </c>
      <c r="AV45" s="3665">
        <v>0</v>
      </c>
      <c r="AW45" s="3665">
        <v>0</v>
      </c>
      <c r="AX45" s="3665">
        <v>0</v>
      </c>
      <c r="AY45" s="3665">
        <v>0</v>
      </c>
      <c r="AZ45" s="3665">
        <v>0</v>
      </c>
      <c r="BA45" s="3665">
        <v>0</v>
      </c>
      <c r="BB45" s="3665">
        <v>0</v>
      </c>
      <c r="BC45" s="3665">
        <v>0</v>
      </c>
      <c r="BD45" s="3665">
        <v>0</v>
      </c>
      <c r="BE45" s="3665">
        <v>0</v>
      </c>
      <c r="BF45" s="3665">
        <v>0</v>
      </c>
      <c r="BG45" s="3665">
        <v>0</v>
      </c>
      <c r="BH45" s="3665">
        <v>0</v>
      </c>
      <c r="BI45" s="3665">
        <v>0</v>
      </c>
      <c r="BJ45" s="3665">
        <v>0</v>
      </c>
      <c r="BK45" s="3665">
        <v>0</v>
      </c>
      <c r="BL45" s="3665">
        <v>0</v>
      </c>
      <c r="BM45" s="3665">
        <v>0</v>
      </c>
      <c r="BN45" s="3665">
        <v>0</v>
      </c>
      <c r="BO45" s="3665">
        <v>0</v>
      </c>
      <c r="BP45" s="3665">
        <v>0</v>
      </c>
      <c r="BQ45" s="3665">
        <v>0</v>
      </c>
      <c r="BR45" s="3665">
        <v>0</v>
      </c>
      <c r="BS45" s="3665">
        <v>0</v>
      </c>
      <c r="BT45" s="3665">
        <v>0</v>
      </c>
      <c r="BU45" s="3665">
        <v>0</v>
      </c>
      <c r="BV45" s="3665">
        <v>0</v>
      </c>
      <c r="BW45" s="3665">
        <v>0</v>
      </c>
      <c r="BX45" s="3665">
        <v>0</v>
      </c>
      <c r="BY45" s="3665">
        <v>0</v>
      </c>
      <c r="BZ45" s="3665">
        <v>0</v>
      </c>
      <c r="CA45" s="3665">
        <v>0</v>
      </c>
      <c r="CB45" s="3665">
        <v>0</v>
      </c>
      <c r="CC45" s="3665">
        <v>0</v>
      </c>
      <c r="CD45" s="3665">
        <v>0</v>
      </c>
      <c r="CE45" s="3665">
        <v>0</v>
      </c>
      <c r="CF45" s="3665"/>
      <c r="CG45" s="3665"/>
    </row>
    <row r="46" spans="1:85" ht="15" customHeight="1">
      <c r="A46" s="20"/>
      <c r="B46" s="36"/>
      <c r="D46" s="20">
        <v>2023</v>
      </c>
      <c r="E46" s="20" t="s">
        <v>5957</v>
      </c>
      <c r="F46" s="3665">
        <v>0</v>
      </c>
      <c r="G46" s="3665">
        <v>0</v>
      </c>
      <c r="H46" s="3665">
        <v>0</v>
      </c>
      <c r="I46" s="3665">
        <v>386302.82154538226</v>
      </c>
      <c r="J46" s="3665">
        <v>0</v>
      </c>
      <c r="K46" s="3665">
        <v>386302.82154538226</v>
      </c>
      <c r="L46" s="3665">
        <v>1200000</v>
      </c>
      <c r="M46" s="3665">
        <v>0</v>
      </c>
      <c r="N46" s="3665">
        <v>1200000</v>
      </c>
      <c r="O46" s="3665">
        <v>0</v>
      </c>
      <c r="P46" s="3665">
        <v>0</v>
      </c>
      <c r="Q46" s="3665">
        <v>0</v>
      </c>
      <c r="R46" s="3665">
        <v>0</v>
      </c>
      <c r="S46" s="3665">
        <v>0</v>
      </c>
      <c r="T46" s="3665">
        <v>0</v>
      </c>
      <c r="U46" s="3665">
        <v>0</v>
      </c>
      <c r="V46" s="3665">
        <v>0</v>
      </c>
      <c r="W46" s="3665">
        <v>0</v>
      </c>
      <c r="X46" s="3665">
        <v>0</v>
      </c>
      <c r="Y46" s="3665">
        <v>0</v>
      </c>
      <c r="Z46" s="3665">
        <v>0</v>
      </c>
      <c r="AA46" s="3665">
        <v>0</v>
      </c>
      <c r="AB46" s="3665">
        <v>0</v>
      </c>
      <c r="AC46" s="3665">
        <v>0</v>
      </c>
      <c r="AD46" s="3665">
        <v>0</v>
      </c>
      <c r="AE46" s="3665">
        <v>0</v>
      </c>
      <c r="AF46" s="3665">
        <v>0</v>
      </c>
      <c r="AG46" s="3665">
        <v>0</v>
      </c>
      <c r="AH46" s="3665">
        <v>0</v>
      </c>
      <c r="AI46" s="3665">
        <v>0</v>
      </c>
      <c r="AJ46" s="3665">
        <v>0</v>
      </c>
      <c r="AK46" s="3665">
        <v>0</v>
      </c>
      <c r="AL46" s="3665">
        <v>0</v>
      </c>
      <c r="AM46" s="3665">
        <v>0</v>
      </c>
      <c r="AN46" s="3665">
        <v>0</v>
      </c>
      <c r="AO46" s="3665">
        <v>0</v>
      </c>
      <c r="AP46" s="3665">
        <v>0</v>
      </c>
      <c r="AQ46" s="3665">
        <v>0</v>
      </c>
      <c r="AR46" s="3665">
        <v>0</v>
      </c>
      <c r="AS46" s="3665">
        <v>0</v>
      </c>
      <c r="AT46" s="3665">
        <v>0</v>
      </c>
      <c r="AU46" s="3665">
        <v>0</v>
      </c>
      <c r="AV46" s="3665">
        <v>0</v>
      </c>
      <c r="AW46" s="3665">
        <v>0</v>
      </c>
      <c r="AX46" s="3665">
        <v>0</v>
      </c>
      <c r="AY46" s="3665">
        <v>0</v>
      </c>
      <c r="AZ46" s="3665">
        <v>0</v>
      </c>
      <c r="BA46" s="3665">
        <v>0</v>
      </c>
      <c r="BB46" s="3665">
        <v>0</v>
      </c>
      <c r="BC46" s="3665">
        <v>0</v>
      </c>
      <c r="BD46" s="3665">
        <v>0</v>
      </c>
      <c r="BE46" s="3665">
        <v>0</v>
      </c>
      <c r="BF46" s="3665">
        <v>0</v>
      </c>
      <c r="BG46" s="3665">
        <v>0</v>
      </c>
      <c r="BH46" s="3665">
        <v>0</v>
      </c>
      <c r="BI46" s="3665">
        <v>0</v>
      </c>
      <c r="BJ46" s="3665">
        <v>0</v>
      </c>
      <c r="BK46" s="3665">
        <v>0</v>
      </c>
      <c r="BL46" s="3665">
        <v>0</v>
      </c>
      <c r="BM46" s="3665">
        <v>0</v>
      </c>
      <c r="BN46" s="3665">
        <v>0</v>
      </c>
      <c r="BO46" s="3665">
        <v>0</v>
      </c>
      <c r="BP46" s="3665">
        <v>0</v>
      </c>
      <c r="BQ46" s="3665">
        <v>0</v>
      </c>
      <c r="BR46" s="3665">
        <v>0</v>
      </c>
      <c r="BS46" s="3665">
        <v>0</v>
      </c>
      <c r="BT46" s="3665">
        <v>0</v>
      </c>
      <c r="BU46" s="3665">
        <v>0</v>
      </c>
      <c r="BV46" s="3665">
        <v>0</v>
      </c>
      <c r="BW46" s="3665">
        <v>0</v>
      </c>
      <c r="BX46" s="3665">
        <v>0</v>
      </c>
      <c r="BY46" s="3665">
        <v>0</v>
      </c>
      <c r="BZ46" s="3665">
        <v>0</v>
      </c>
      <c r="CA46" s="3665">
        <v>0</v>
      </c>
      <c r="CB46" s="3665">
        <v>0</v>
      </c>
      <c r="CC46" s="3665">
        <v>0</v>
      </c>
      <c r="CD46" s="3665">
        <v>0</v>
      </c>
      <c r="CE46" s="3665">
        <v>0</v>
      </c>
      <c r="CF46" s="3665"/>
      <c r="CG46" s="3665"/>
    </row>
    <row r="47" spans="1:85" ht="15" customHeight="1">
      <c r="A47" s="20"/>
      <c r="D47" s="20">
        <v>2024</v>
      </c>
      <c r="E47" s="20" t="s">
        <v>5957</v>
      </c>
      <c r="F47" s="3665">
        <v>0</v>
      </c>
      <c r="G47" s="3665">
        <v>0</v>
      </c>
      <c r="H47" s="3665">
        <v>0</v>
      </c>
      <c r="I47" s="3665">
        <v>396082.12403173052</v>
      </c>
      <c r="J47" s="3665">
        <v>0</v>
      </c>
      <c r="K47" s="3665">
        <v>396082.12403173052</v>
      </c>
      <c r="L47" s="3665">
        <v>1200000</v>
      </c>
      <c r="M47" s="3665">
        <v>0</v>
      </c>
      <c r="N47" s="3665">
        <v>1200000</v>
      </c>
      <c r="O47" s="3665">
        <v>0</v>
      </c>
      <c r="P47" s="3665">
        <v>0</v>
      </c>
      <c r="Q47" s="3665">
        <v>0</v>
      </c>
      <c r="R47" s="3665">
        <v>0</v>
      </c>
      <c r="S47" s="3665">
        <v>0</v>
      </c>
      <c r="T47" s="3665">
        <v>0</v>
      </c>
      <c r="U47" s="3665">
        <v>0</v>
      </c>
      <c r="V47" s="3665">
        <v>0</v>
      </c>
      <c r="W47" s="3665">
        <v>0</v>
      </c>
      <c r="X47" s="3665">
        <v>0</v>
      </c>
      <c r="Y47" s="3665">
        <v>0</v>
      </c>
      <c r="Z47" s="3665">
        <v>0</v>
      </c>
      <c r="AA47" s="3665">
        <v>0</v>
      </c>
      <c r="AB47" s="3665">
        <v>0</v>
      </c>
      <c r="AC47" s="3665">
        <v>0</v>
      </c>
      <c r="AD47" s="3665">
        <v>0</v>
      </c>
      <c r="AE47" s="3665">
        <v>0</v>
      </c>
      <c r="AF47" s="3665">
        <v>0</v>
      </c>
      <c r="AG47" s="3665">
        <v>0</v>
      </c>
      <c r="AH47" s="3665">
        <v>0</v>
      </c>
      <c r="AI47" s="3665">
        <v>0</v>
      </c>
      <c r="AJ47" s="3665">
        <v>0</v>
      </c>
      <c r="AK47" s="3665">
        <v>0</v>
      </c>
      <c r="AL47" s="3665">
        <v>0</v>
      </c>
      <c r="AM47" s="3665">
        <v>0</v>
      </c>
      <c r="AN47" s="3665">
        <v>0</v>
      </c>
      <c r="AO47" s="3665">
        <v>0</v>
      </c>
      <c r="AP47" s="3665">
        <v>0</v>
      </c>
      <c r="AQ47" s="3665">
        <v>0</v>
      </c>
      <c r="AR47" s="3665">
        <v>0</v>
      </c>
      <c r="AS47" s="3665">
        <v>0</v>
      </c>
      <c r="AT47" s="3665">
        <v>0</v>
      </c>
      <c r="AU47" s="3665">
        <v>0</v>
      </c>
      <c r="AV47" s="3665">
        <v>0</v>
      </c>
      <c r="AW47" s="3665">
        <v>0</v>
      </c>
      <c r="AX47" s="3665">
        <v>0</v>
      </c>
      <c r="AY47" s="3665">
        <v>0</v>
      </c>
      <c r="AZ47" s="3665">
        <v>0</v>
      </c>
      <c r="BA47" s="3665">
        <v>0</v>
      </c>
      <c r="BB47" s="3665">
        <v>0</v>
      </c>
      <c r="BC47" s="3665">
        <v>0</v>
      </c>
      <c r="BD47" s="3665">
        <v>0</v>
      </c>
      <c r="BE47" s="3665">
        <v>0</v>
      </c>
      <c r="BF47" s="3665">
        <v>0</v>
      </c>
      <c r="BG47" s="3665">
        <v>0</v>
      </c>
      <c r="BH47" s="3665">
        <v>0</v>
      </c>
      <c r="BI47" s="3665">
        <v>0</v>
      </c>
      <c r="BJ47" s="3665">
        <v>0</v>
      </c>
      <c r="BK47" s="3665">
        <v>0</v>
      </c>
      <c r="BL47" s="3665">
        <v>0</v>
      </c>
      <c r="BM47" s="3665">
        <v>0</v>
      </c>
      <c r="BN47" s="3665">
        <v>0</v>
      </c>
      <c r="BO47" s="3665">
        <v>0</v>
      </c>
      <c r="BP47" s="3665">
        <v>0</v>
      </c>
      <c r="BQ47" s="3665">
        <v>0</v>
      </c>
      <c r="BR47" s="3665">
        <v>0</v>
      </c>
      <c r="BS47" s="3665">
        <v>0</v>
      </c>
      <c r="BT47" s="3665">
        <v>0</v>
      </c>
      <c r="BU47" s="3665">
        <v>0</v>
      </c>
      <c r="BV47" s="3665">
        <v>0</v>
      </c>
      <c r="BW47" s="3665">
        <v>0</v>
      </c>
      <c r="BX47" s="3665">
        <v>0</v>
      </c>
      <c r="BY47" s="3665">
        <v>0</v>
      </c>
      <c r="BZ47" s="3665">
        <v>0</v>
      </c>
      <c r="CA47" s="3665">
        <v>0</v>
      </c>
      <c r="CB47" s="3665">
        <v>0</v>
      </c>
      <c r="CC47" s="3665">
        <v>0</v>
      </c>
      <c r="CD47" s="3665">
        <v>0</v>
      </c>
      <c r="CE47" s="3665">
        <v>0</v>
      </c>
      <c r="CF47" s="3665"/>
      <c r="CG47" s="3665"/>
    </row>
    <row r="48" spans="1:85" ht="15" customHeight="1">
      <c r="A48" s="20"/>
      <c r="D48" s="20">
        <v>2025</v>
      </c>
      <c r="E48" s="20" t="s">
        <v>5957</v>
      </c>
      <c r="F48" s="3665">
        <v>0</v>
      </c>
      <c r="G48" s="3665">
        <v>0</v>
      </c>
      <c r="H48" s="3665">
        <v>0</v>
      </c>
      <c r="I48" s="3665">
        <v>406108.99073916557</v>
      </c>
      <c r="J48" s="3665">
        <v>0</v>
      </c>
      <c r="K48" s="3665">
        <v>406108.99073916557</v>
      </c>
      <c r="L48" s="3665">
        <v>1200000</v>
      </c>
      <c r="M48" s="3665">
        <v>0</v>
      </c>
      <c r="N48" s="3665">
        <v>1200000</v>
      </c>
      <c r="O48" s="3665">
        <v>0</v>
      </c>
      <c r="P48" s="3665">
        <v>0</v>
      </c>
      <c r="Q48" s="3665">
        <v>0</v>
      </c>
      <c r="R48" s="3665">
        <v>0</v>
      </c>
      <c r="S48" s="3665">
        <v>0</v>
      </c>
      <c r="T48" s="3665">
        <v>0</v>
      </c>
      <c r="U48" s="3665">
        <v>0</v>
      </c>
      <c r="V48" s="3665">
        <v>0</v>
      </c>
      <c r="W48" s="3665">
        <v>0</v>
      </c>
      <c r="X48" s="3665">
        <v>0</v>
      </c>
      <c r="Y48" s="3665">
        <v>0</v>
      </c>
      <c r="Z48" s="3665">
        <v>0</v>
      </c>
      <c r="AA48" s="3665">
        <v>0</v>
      </c>
      <c r="AB48" s="3665">
        <v>0</v>
      </c>
      <c r="AC48" s="3665">
        <v>0</v>
      </c>
      <c r="AD48" s="3665">
        <v>0</v>
      </c>
      <c r="AE48" s="3665">
        <v>0</v>
      </c>
      <c r="AF48" s="3665">
        <v>0</v>
      </c>
      <c r="AG48" s="3665">
        <v>0</v>
      </c>
      <c r="AH48" s="3665">
        <v>0</v>
      </c>
      <c r="AI48" s="3665">
        <v>0</v>
      </c>
      <c r="AJ48" s="3665">
        <v>0</v>
      </c>
      <c r="AK48" s="3665">
        <v>0</v>
      </c>
      <c r="AL48" s="3665">
        <v>0</v>
      </c>
      <c r="AM48" s="3665">
        <v>0</v>
      </c>
      <c r="AN48" s="3665">
        <v>0</v>
      </c>
      <c r="AO48" s="3665">
        <v>0</v>
      </c>
      <c r="AP48" s="3665">
        <v>0</v>
      </c>
      <c r="AQ48" s="3665">
        <v>0</v>
      </c>
      <c r="AR48" s="3665">
        <v>0</v>
      </c>
      <c r="AS48" s="3665">
        <v>0</v>
      </c>
      <c r="AT48" s="3665">
        <v>0</v>
      </c>
      <c r="AU48" s="3665">
        <v>0</v>
      </c>
      <c r="AV48" s="3665">
        <v>0</v>
      </c>
      <c r="AW48" s="3665">
        <v>0</v>
      </c>
      <c r="AX48" s="3665">
        <v>0</v>
      </c>
      <c r="AY48" s="3665">
        <v>0</v>
      </c>
      <c r="AZ48" s="3665">
        <v>0</v>
      </c>
      <c r="BA48" s="3665">
        <v>0</v>
      </c>
      <c r="BB48" s="3665">
        <v>0</v>
      </c>
      <c r="BC48" s="3665">
        <v>0</v>
      </c>
      <c r="BD48" s="3665">
        <v>0</v>
      </c>
      <c r="BE48" s="3665">
        <v>0</v>
      </c>
      <c r="BF48" s="3665">
        <v>0</v>
      </c>
      <c r="BG48" s="3665">
        <v>0</v>
      </c>
      <c r="BH48" s="3665">
        <v>0</v>
      </c>
      <c r="BI48" s="3665">
        <v>0</v>
      </c>
      <c r="BJ48" s="3665">
        <v>0</v>
      </c>
      <c r="BK48" s="3665">
        <v>0</v>
      </c>
      <c r="BL48" s="3665">
        <v>0</v>
      </c>
      <c r="BM48" s="3665">
        <v>0</v>
      </c>
      <c r="BN48" s="3665">
        <v>0</v>
      </c>
      <c r="BO48" s="3665">
        <v>0</v>
      </c>
      <c r="BP48" s="3665">
        <v>0</v>
      </c>
      <c r="BQ48" s="3665">
        <v>0</v>
      </c>
      <c r="BR48" s="3665">
        <v>0</v>
      </c>
      <c r="BS48" s="3665">
        <v>0</v>
      </c>
      <c r="BT48" s="3665">
        <v>0</v>
      </c>
      <c r="BU48" s="3665">
        <v>0</v>
      </c>
      <c r="BV48" s="3665">
        <v>0</v>
      </c>
      <c r="BW48" s="3665">
        <v>0</v>
      </c>
      <c r="BX48" s="3665">
        <v>0</v>
      </c>
      <c r="BY48" s="3665">
        <v>0</v>
      </c>
      <c r="BZ48" s="3665">
        <v>0</v>
      </c>
      <c r="CA48" s="3665">
        <v>0</v>
      </c>
      <c r="CB48" s="3665">
        <v>0</v>
      </c>
      <c r="CC48" s="3665">
        <v>0</v>
      </c>
      <c r="CD48" s="3665">
        <v>0</v>
      </c>
      <c r="CE48" s="3665">
        <v>0</v>
      </c>
      <c r="CF48" s="3665"/>
      <c r="CG48" s="3665"/>
    </row>
    <row r="49" spans="1:85" ht="15" customHeight="1">
      <c r="A49" s="20"/>
      <c r="D49" s="20">
        <v>2026</v>
      </c>
      <c r="E49" s="20" t="s">
        <v>5957</v>
      </c>
      <c r="F49" s="3665">
        <v>0</v>
      </c>
      <c r="G49" s="3665">
        <v>0</v>
      </c>
      <c r="H49" s="3665">
        <v>0</v>
      </c>
      <c r="I49" s="3665">
        <v>416389.68878578173</v>
      </c>
      <c r="J49" s="3665">
        <v>0</v>
      </c>
      <c r="K49" s="3665">
        <v>416389.68878578173</v>
      </c>
      <c r="L49" s="3665">
        <v>1200000</v>
      </c>
      <c r="M49" s="3665">
        <v>0</v>
      </c>
      <c r="N49" s="3665">
        <v>1200000</v>
      </c>
      <c r="O49" s="3665">
        <v>0</v>
      </c>
      <c r="P49" s="3665">
        <v>0</v>
      </c>
      <c r="Q49" s="3665">
        <v>0</v>
      </c>
      <c r="R49" s="3665">
        <v>0</v>
      </c>
      <c r="S49" s="3665">
        <v>0</v>
      </c>
      <c r="T49" s="3665">
        <v>0</v>
      </c>
      <c r="U49" s="3665">
        <v>0</v>
      </c>
      <c r="V49" s="3665">
        <v>0</v>
      </c>
      <c r="W49" s="3665">
        <v>0</v>
      </c>
      <c r="X49" s="3665">
        <v>0</v>
      </c>
      <c r="Y49" s="3665">
        <v>0</v>
      </c>
      <c r="Z49" s="3665">
        <v>0</v>
      </c>
      <c r="AA49" s="3665">
        <v>0</v>
      </c>
      <c r="AB49" s="3665">
        <v>0</v>
      </c>
      <c r="AC49" s="3665">
        <v>0</v>
      </c>
      <c r="AD49" s="3665">
        <v>0</v>
      </c>
      <c r="AE49" s="3665">
        <v>0</v>
      </c>
      <c r="AF49" s="3665">
        <v>0</v>
      </c>
      <c r="AG49" s="3665">
        <v>0</v>
      </c>
      <c r="AH49" s="3665">
        <v>0</v>
      </c>
      <c r="AI49" s="3665">
        <v>0</v>
      </c>
      <c r="AJ49" s="3665">
        <v>0</v>
      </c>
      <c r="AK49" s="3665">
        <v>0</v>
      </c>
      <c r="AL49" s="3665">
        <v>0</v>
      </c>
      <c r="AM49" s="3665">
        <v>0</v>
      </c>
      <c r="AN49" s="3665">
        <v>0</v>
      </c>
      <c r="AO49" s="3665">
        <v>0</v>
      </c>
      <c r="AP49" s="3665">
        <v>0</v>
      </c>
      <c r="AQ49" s="3665">
        <v>0</v>
      </c>
      <c r="AR49" s="3665">
        <v>0</v>
      </c>
      <c r="AS49" s="3665">
        <v>0</v>
      </c>
      <c r="AT49" s="3665">
        <v>0</v>
      </c>
      <c r="AU49" s="3665">
        <v>0</v>
      </c>
      <c r="AV49" s="3665">
        <v>0</v>
      </c>
      <c r="AW49" s="3665">
        <v>0</v>
      </c>
      <c r="AX49" s="3665">
        <v>0</v>
      </c>
      <c r="AY49" s="3665">
        <v>0</v>
      </c>
      <c r="AZ49" s="3665">
        <v>0</v>
      </c>
      <c r="BA49" s="3665">
        <v>0</v>
      </c>
      <c r="BB49" s="3665">
        <v>0</v>
      </c>
      <c r="BC49" s="3665">
        <v>0</v>
      </c>
      <c r="BD49" s="3665">
        <v>0</v>
      </c>
      <c r="BE49" s="3665">
        <v>0</v>
      </c>
      <c r="BF49" s="3665">
        <v>0</v>
      </c>
      <c r="BG49" s="3665">
        <v>0</v>
      </c>
      <c r="BH49" s="3665">
        <v>0</v>
      </c>
      <c r="BI49" s="3665">
        <v>0</v>
      </c>
      <c r="BJ49" s="3665">
        <v>0</v>
      </c>
      <c r="BK49" s="3665">
        <v>0</v>
      </c>
      <c r="BL49" s="3665">
        <v>0</v>
      </c>
      <c r="BM49" s="3665">
        <v>0</v>
      </c>
      <c r="BN49" s="3665">
        <v>0</v>
      </c>
      <c r="BO49" s="3665">
        <v>0</v>
      </c>
      <c r="BP49" s="3665">
        <v>0</v>
      </c>
      <c r="BQ49" s="3665">
        <v>0</v>
      </c>
      <c r="BR49" s="3665">
        <v>0</v>
      </c>
      <c r="BS49" s="3665">
        <v>0</v>
      </c>
      <c r="BT49" s="3665">
        <v>0</v>
      </c>
      <c r="BU49" s="3665">
        <v>0</v>
      </c>
      <c r="BV49" s="3665">
        <v>0</v>
      </c>
      <c r="BW49" s="3665">
        <v>0</v>
      </c>
      <c r="BX49" s="3665">
        <v>0</v>
      </c>
      <c r="BY49" s="3665">
        <v>0</v>
      </c>
      <c r="BZ49" s="3665">
        <v>0</v>
      </c>
      <c r="CA49" s="3665">
        <v>0</v>
      </c>
      <c r="CB49" s="3665">
        <v>0</v>
      </c>
      <c r="CC49" s="3665">
        <v>0</v>
      </c>
      <c r="CD49" s="3665">
        <v>0</v>
      </c>
      <c r="CE49" s="3665">
        <v>0</v>
      </c>
      <c r="CF49" s="3665"/>
      <c r="CG49" s="3665"/>
    </row>
    <row r="50" spans="1:85" ht="15" customHeight="1">
      <c r="A50" s="20"/>
      <c r="D50" s="20">
        <v>2027</v>
      </c>
      <c r="E50" s="20" t="s">
        <v>5957</v>
      </c>
      <c r="F50" s="3665">
        <v>0</v>
      </c>
      <c r="G50" s="3665">
        <v>0</v>
      </c>
      <c r="H50" s="3665">
        <v>0</v>
      </c>
      <c r="I50" s="3665">
        <v>426930.64394252322</v>
      </c>
      <c r="J50" s="3665">
        <v>0</v>
      </c>
      <c r="K50" s="3665">
        <v>426930.64394252322</v>
      </c>
      <c r="L50" s="3665">
        <v>1200000</v>
      </c>
      <c r="M50" s="3665">
        <v>0</v>
      </c>
      <c r="N50" s="3665">
        <v>1200000</v>
      </c>
      <c r="O50" s="3665">
        <v>0</v>
      </c>
      <c r="P50" s="3665">
        <v>0</v>
      </c>
      <c r="Q50" s="3665">
        <v>0</v>
      </c>
      <c r="R50" s="3665">
        <v>0</v>
      </c>
      <c r="S50" s="3665">
        <v>0</v>
      </c>
      <c r="T50" s="3665">
        <v>0</v>
      </c>
      <c r="U50" s="3665">
        <v>0</v>
      </c>
      <c r="V50" s="3665">
        <v>0</v>
      </c>
      <c r="W50" s="3665">
        <v>0</v>
      </c>
      <c r="X50" s="3665">
        <v>0</v>
      </c>
      <c r="Y50" s="3665">
        <v>0</v>
      </c>
      <c r="Z50" s="3665">
        <v>0</v>
      </c>
      <c r="AA50" s="3665">
        <v>0</v>
      </c>
      <c r="AB50" s="3665">
        <v>0</v>
      </c>
      <c r="AC50" s="3665">
        <v>0</v>
      </c>
      <c r="AD50" s="3665">
        <v>0</v>
      </c>
      <c r="AE50" s="3665">
        <v>0</v>
      </c>
      <c r="AF50" s="3665">
        <v>0</v>
      </c>
      <c r="AG50" s="3665">
        <v>0</v>
      </c>
      <c r="AH50" s="3665">
        <v>0</v>
      </c>
      <c r="AI50" s="3665">
        <v>0</v>
      </c>
      <c r="AJ50" s="3665">
        <v>0</v>
      </c>
      <c r="AK50" s="3665">
        <v>0</v>
      </c>
      <c r="AL50" s="3665">
        <v>0</v>
      </c>
      <c r="AM50" s="3665">
        <v>0</v>
      </c>
      <c r="AN50" s="3665">
        <v>0</v>
      </c>
      <c r="AO50" s="3665">
        <v>0</v>
      </c>
      <c r="AP50" s="3665">
        <v>0</v>
      </c>
      <c r="AQ50" s="3665">
        <v>0</v>
      </c>
      <c r="AR50" s="3665">
        <v>0</v>
      </c>
      <c r="AS50" s="3665">
        <v>0</v>
      </c>
      <c r="AT50" s="3665">
        <v>0</v>
      </c>
      <c r="AU50" s="3665">
        <v>0</v>
      </c>
      <c r="AV50" s="3665">
        <v>0</v>
      </c>
      <c r="AW50" s="3665">
        <v>0</v>
      </c>
      <c r="AX50" s="3665">
        <v>0</v>
      </c>
      <c r="AY50" s="3665">
        <v>0</v>
      </c>
      <c r="AZ50" s="3665">
        <v>0</v>
      </c>
      <c r="BA50" s="3665">
        <v>0</v>
      </c>
      <c r="BB50" s="3665">
        <v>0</v>
      </c>
      <c r="BC50" s="3665">
        <v>0</v>
      </c>
      <c r="BD50" s="3665">
        <v>0</v>
      </c>
      <c r="BE50" s="3665">
        <v>0</v>
      </c>
      <c r="BF50" s="3665">
        <v>0</v>
      </c>
      <c r="BG50" s="3665">
        <v>0</v>
      </c>
      <c r="BH50" s="3665">
        <v>0</v>
      </c>
      <c r="BI50" s="3665">
        <v>0</v>
      </c>
      <c r="BJ50" s="3665">
        <v>0</v>
      </c>
      <c r="BK50" s="3665">
        <v>0</v>
      </c>
      <c r="BL50" s="3665">
        <v>0</v>
      </c>
      <c r="BM50" s="3665">
        <v>0</v>
      </c>
      <c r="BN50" s="3665">
        <v>0</v>
      </c>
      <c r="BO50" s="3665">
        <v>0</v>
      </c>
      <c r="BP50" s="3665">
        <v>0</v>
      </c>
      <c r="BQ50" s="3665">
        <v>0</v>
      </c>
      <c r="BR50" s="3665">
        <v>0</v>
      </c>
      <c r="BS50" s="3665">
        <v>0</v>
      </c>
      <c r="BT50" s="3665">
        <v>0</v>
      </c>
      <c r="BU50" s="3665">
        <v>0</v>
      </c>
      <c r="BV50" s="3665">
        <v>0</v>
      </c>
      <c r="BW50" s="3665">
        <v>0</v>
      </c>
      <c r="BX50" s="3665">
        <v>0</v>
      </c>
      <c r="BY50" s="3665">
        <v>0</v>
      </c>
      <c r="BZ50" s="3665">
        <v>0</v>
      </c>
      <c r="CA50" s="3665">
        <v>0</v>
      </c>
      <c r="CB50" s="3665">
        <v>0</v>
      </c>
      <c r="CC50" s="3665">
        <v>0</v>
      </c>
      <c r="CD50" s="3665">
        <v>0</v>
      </c>
      <c r="CE50" s="3665">
        <v>0</v>
      </c>
      <c r="CF50" s="3665"/>
      <c r="CG50" s="3665"/>
    </row>
    <row r="51" spans="1:85" ht="15" customHeight="1">
      <c r="A51" s="20"/>
      <c r="D51" s="20">
        <v>2028</v>
      </c>
      <c r="E51" s="20" t="s">
        <v>5957</v>
      </c>
      <c r="F51" s="3665">
        <v>0</v>
      </c>
      <c r="G51" s="3665">
        <v>0</v>
      </c>
      <c r="H51" s="3665">
        <v>0</v>
      </c>
      <c r="I51" s="3665">
        <v>437738.44464950025</v>
      </c>
      <c r="J51" s="3665">
        <v>0</v>
      </c>
      <c r="K51" s="3665">
        <v>437738.44464950025</v>
      </c>
      <c r="L51" s="3665">
        <v>1200000</v>
      </c>
      <c r="M51" s="3665">
        <v>0</v>
      </c>
      <c r="N51" s="3665">
        <v>1200000</v>
      </c>
      <c r="O51" s="3665">
        <v>0</v>
      </c>
      <c r="P51" s="3665">
        <v>0</v>
      </c>
      <c r="Q51" s="3665">
        <v>0</v>
      </c>
      <c r="R51" s="3665">
        <v>0</v>
      </c>
      <c r="S51" s="3665">
        <v>0</v>
      </c>
      <c r="T51" s="3665">
        <v>0</v>
      </c>
      <c r="U51" s="3665">
        <v>0</v>
      </c>
      <c r="V51" s="3665">
        <v>0</v>
      </c>
      <c r="W51" s="3665">
        <v>0</v>
      </c>
      <c r="X51" s="3665">
        <v>0</v>
      </c>
      <c r="Y51" s="3665">
        <v>0</v>
      </c>
      <c r="Z51" s="3665">
        <v>0</v>
      </c>
      <c r="AA51" s="3665">
        <v>0</v>
      </c>
      <c r="AB51" s="3665">
        <v>0</v>
      </c>
      <c r="AC51" s="3665">
        <v>0</v>
      </c>
      <c r="AD51" s="3665">
        <v>0</v>
      </c>
      <c r="AE51" s="3665">
        <v>0</v>
      </c>
      <c r="AF51" s="3665">
        <v>0</v>
      </c>
      <c r="AG51" s="3665">
        <v>0</v>
      </c>
      <c r="AH51" s="3665">
        <v>0</v>
      </c>
      <c r="AI51" s="3665">
        <v>0</v>
      </c>
      <c r="AJ51" s="3665">
        <v>0</v>
      </c>
      <c r="AK51" s="3665">
        <v>0</v>
      </c>
      <c r="AL51" s="3665">
        <v>0</v>
      </c>
      <c r="AM51" s="3665">
        <v>0</v>
      </c>
      <c r="AN51" s="3665">
        <v>0</v>
      </c>
      <c r="AO51" s="3665">
        <v>0</v>
      </c>
      <c r="AP51" s="3665">
        <v>0</v>
      </c>
      <c r="AQ51" s="3665">
        <v>0</v>
      </c>
      <c r="AR51" s="3665">
        <v>0</v>
      </c>
      <c r="AS51" s="3665">
        <v>0</v>
      </c>
      <c r="AT51" s="3665">
        <v>0</v>
      </c>
      <c r="AU51" s="3665">
        <v>0</v>
      </c>
      <c r="AV51" s="3665">
        <v>0</v>
      </c>
      <c r="AW51" s="3665">
        <v>0</v>
      </c>
      <c r="AX51" s="3665">
        <v>0</v>
      </c>
      <c r="AY51" s="3665">
        <v>0</v>
      </c>
      <c r="AZ51" s="3665">
        <v>0</v>
      </c>
      <c r="BA51" s="3665">
        <v>0</v>
      </c>
      <c r="BB51" s="3665">
        <v>0</v>
      </c>
      <c r="BC51" s="3665">
        <v>0</v>
      </c>
      <c r="BD51" s="3665">
        <v>0</v>
      </c>
      <c r="BE51" s="3665">
        <v>0</v>
      </c>
      <c r="BF51" s="3665">
        <v>0</v>
      </c>
      <c r="BG51" s="3665">
        <v>0</v>
      </c>
      <c r="BH51" s="3665">
        <v>0</v>
      </c>
      <c r="BI51" s="3665">
        <v>0</v>
      </c>
      <c r="BJ51" s="3665">
        <v>0</v>
      </c>
      <c r="BK51" s="3665">
        <v>0</v>
      </c>
      <c r="BL51" s="3665">
        <v>0</v>
      </c>
      <c r="BM51" s="3665">
        <v>0</v>
      </c>
      <c r="BN51" s="3665">
        <v>0</v>
      </c>
      <c r="BO51" s="3665">
        <v>0</v>
      </c>
      <c r="BP51" s="3665">
        <v>0</v>
      </c>
      <c r="BQ51" s="3665">
        <v>0</v>
      </c>
      <c r="BR51" s="3665">
        <v>0</v>
      </c>
      <c r="BS51" s="3665">
        <v>0</v>
      </c>
      <c r="BT51" s="3665">
        <v>0</v>
      </c>
      <c r="BU51" s="3665">
        <v>0</v>
      </c>
      <c r="BV51" s="3665">
        <v>0</v>
      </c>
      <c r="BW51" s="3665">
        <v>0</v>
      </c>
      <c r="BX51" s="3665">
        <v>0</v>
      </c>
      <c r="BY51" s="3665">
        <v>0</v>
      </c>
      <c r="BZ51" s="3665">
        <v>0</v>
      </c>
      <c r="CA51" s="3665">
        <v>0</v>
      </c>
      <c r="CB51" s="3665">
        <v>0</v>
      </c>
      <c r="CC51" s="3665">
        <v>0</v>
      </c>
      <c r="CD51" s="3665">
        <v>0</v>
      </c>
      <c r="CE51" s="3665">
        <v>0</v>
      </c>
      <c r="CF51" s="3665"/>
      <c r="CG51" s="3665"/>
    </row>
    <row r="52" spans="1:85" ht="15" customHeight="1">
      <c r="A52" s="20"/>
      <c r="D52" s="20">
        <v>2029</v>
      </c>
      <c r="E52" s="20" t="s">
        <v>5957</v>
      </c>
      <c r="F52" s="3665">
        <v>0</v>
      </c>
      <c r="G52" s="3665">
        <v>0</v>
      </c>
      <c r="H52" s="3665">
        <v>0</v>
      </c>
      <c r="I52" s="3665">
        <v>448819.8461339784</v>
      </c>
      <c r="J52" s="3665">
        <v>0</v>
      </c>
      <c r="K52" s="3665">
        <v>448819.8461339784</v>
      </c>
      <c r="L52" s="3665">
        <v>1200000</v>
      </c>
      <c r="M52" s="3665">
        <v>0</v>
      </c>
      <c r="N52" s="3665">
        <v>1200000</v>
      </c>
      <c r="O52" s="3665">
        <v>0</v>
      </c>
      <c r="P52" s="3665">
        <v>0</v>
      </c>
      <c r="Q52" s="3665">
        <v>0</v>
      </c>
      <c r="R52" s="3665">
        <v>0</v>
      </c>
      <c r="S52" s="3665">
        <v>0</v>
      </c>
      <c r="T52" s="3665">
        <v>0</v>
      </c>
      <c r="U52" s="3665">
        <v>0</v>
      </c>
      <c r="V52" s="3665">
        <v>0</v>
      </c>
      <c r="W52" s="3665">
        <v>0</v>
      </c>
      <c r="X52" s="3665">
        <v>0</v>
      </c>
      <c r="Y52" s="3665">
        <v>0</v>
      </c>
      <c r="Z52" s="3665">
        <v>0</v>
      </c>
      <c r="AA52" s="3665">
        <v>0</v>
      </c>
      <c r="AB52" s="3665">
        <v>0</v>
      </c>
      <c r="AC52" s="3665">
        <v>0</v>
      </c>
      <c r="AD52" s="3665">
        <v>0</v>
      </c>
      <c r="AE52" s="3665">
        <v>0</v>
      </c>
      <c r="AF52" s="3665">
        <v>0</v>
      </c>
      <c r="AG52" s="3665">
        <v>0</v>
      </c>
      <c r="AH52" s="3665">
        <v>0</v>
      </c>
      <c r="AI52" s="3665">
        <v>0</v>
      </c>
      <c r="AJ52" s="3665">
        <v>0</v>
      </c>
      <c r="AK52" s="3665">
        <v>0</v>
      </c>
      <c r="AL52" s="3665">
        <v>0</v>
      </c>
      <c r="AM52" s="3665">
        <v>0</v>
      </c>
      <c r="AN52" s="3665">
        <v>0</v>
      </c>
      <c r="AO52" s="3665">
        <v>0</v>
      </c>
      <c r="AP52" s="3665">
        <v>0</v>
      </c>
      <c r="AQ52" s="3665">
        <v>0</v>
      </c>
      <c r="AR52" s="3665">
        <v>0</v>
      </c>
      <c r="AS52" s="3665">
        <v>0</v>
      </c>
      <c r="AT52" s="3665">
        <v>0</v>
      </c>
      <c r="AU52" s="3665">
        <v>0</v>
      </c>
      <c r="AV52" s="3665">
        <v>0</v>
      </c>
      <c r="AW52" s="3665">
        <v>0</v>
      </c>
      <c r="AX52" s="3665">
        <v>0</v>
      </c>
      <c r="AY52" s="3665">
        <v>0</v>
      </c>
      <c r="AZ52" s="3665">
        <v>0</v>
      </c>
      <c r="BA52" s="3665">
        <v>0</v>
      </c>
      <c r="BB52" s="3665">
        <v>0</v>
      </c>
      <c r="BC52" s="3665">
        <v>0</v>
      </c>
      <c r="BD52" s="3665">
        <v>0</v>
      </c>
      <c r="BE52" s="3665">
        <v>0</v>
      </c>
      <c r="BF52" s="3665">
        <v>0</v>
      </c>
      <c r="BG52" s="3665">
        <v>0</v>
      </c>
      <c r="BH52" s="3665">
        <v>0</v>
      </c>
      <c r="BI52" s="3665">
        <v>0</v>
      </c>
      <c r="BJ52" s="3665">
        <v>0</v>
      </c>
      <c r="BK52" s="3665">
        <v>0</v>
      </c>
      <c r="BL52" s="3665">
        <v>0</v>
      </c>
      <c r="BM52" s="3665">
        <v>0</v>
      </c>
      <c r="BN52" s="3665">
        <v>0</v>
      </c>
      <c r="BO52" s="3665">
        <v>0</v>
      </c>
      <c r="BP52" s="3665">
        <v>0</v>
      </c>
      <c r="BQ52" s="3665">
        <v>0</v>
      </c>
      <c r="BR52" s="3665">
        <v>0</v>
      </c>
      <c r="BS52" s="3665">
        <v>0</v>
      </c>
      <c r="BT52" s="3665">
        <v>0</v>
      </c>
      <c r="BU52" s="3665">
        <v>0</v>
      </c>
      <c r="BV52" s="3665">
        <v>0</v>
      </c>
      <c r="BW52" s="3665">
        <v>0</v>
      </c>
      <c r="BX52" s="3665">
        <v>0</v>
      </c>
      <c r="BY52" s="3665">
        <v>0</v>
      </c>
      <c r="BZ52" s="3665">
        <v>0</v>
      </c>
      <c r="CA52" s="3665">
        <v>0</v>
      </c>
      <c r="CB52" s="3665">
        <v>0</v>
      </c>
      <c r="CC52" s="3665">
        <v>0</v>
      </c>
      <c r="CD52" s="3665">
        <v>0</v>
      </c>
      <c r="CE52" s="3665">
        <v>0</v>
      </c>
      <c r="CF52" s="3665"/>
      <c r="CG52" s="3665"/>
    </row>
    <row r="53" spans="1:85" ht="15" customHeight="1">
      <c r="A53" s="20"/>
      <c r="B53" s="36"/>
      <c r="D53" s="20">
        <v>2030</v>
      </c>
      <c r="E53" s="20" t="s">
        <v>5957</v>
      </c>
      <c r="F53" s="3665">
        <v>0</v>
      </c>
      <c r="G53" s="3665">
        <v>0</v>
      </c>
      <c r="H53" s="3665">
        <v>0</v>
      </c>
      <c r="I53" s="3665">
        <v>460181.77463261568</v>
      </c>
      <c r="J53" s="3665">
        <v>0</v>
      </c>
      <c r="K53" s="3665">
        <v>460181.77463261568</v>
      </c>
      <c r="L53" s="3665">
        <v>1200000</v>
      </c>
      <c r="M53" s="3665">
        <v>0</v>
      </c>
      <c r="N53" s="3665">
        <v>1200000</v>
      </c>
      <c r="O53" s="3665">
        <v>0</v>
      </c>
      <c r="P53" s="3665">
        <v>0</v>
      </c>
      <c r="Q53" s="3665">
        <v>0</v>
      </c>
      <c r="R53" s="3665">
        <v>0</v>
      </c>
      <c r="S53" s="3665">
        <v>0</v>
      </c>
      <c r="T53" s="3665">
        <v>0</v>
      </c>
      <c r="U53" s="3665">
        <v>0</v>
      </c>
      <c r="V53" s="3665">
        <v>0</v>
      </c>
      <c r="W53" s="3665">
        <v>0</v>
      </c>
      <c r="X53" s="3665">
        <v>0</v>
      </c>
      <c r="Y53" s="3665">
        <v>0</v>
      </c>
      <c r="Z53" s="3665">
        <v>0</v>
      </c>
      <c r="AA53" s="3665">
        <v>0</v>
      </c>
      <c r="AB53" s="3665">
        <v>0</v>
      </c>
      <c r="AC53" s="3665">
        <v>0</v>
      </c>
      <c r="AD53" s="3665">
        <v>0</v>
      </c>
      <c r="AE53" s="3665">
        <v>0</v>
      </c>
      <c r="AF53" s="3665">
        <v>0</v>
      </c>
      <c r="AG53" s="3665">
        <v>0</v>
      </c>
      <c r="AH53" s="3665">
        <v>0</v>
      </c>
      <c r="AI53" s="3665">
        <v>0</v>
      </c>
      <c r="AJ53" s="3665">
        <v>0</v>
      </c>
      <c r="AK53" s="3665">
        <v>0</v>
      </c>
      <c r="AL53" s="3665">
        <v>0</v>
      </c>
      <c r="AM53" s="3665">
        <v>0</v>
      </c>
      <c r="AN53" s="3665">
        <v>0</v>
      </c>
      <c r="AO53" s="3665">
        <v>0</v>
      </c>
      <c r="AP53" s="3665">
        <v>0</v>
      </c>
      <c r="AQ53" s="3665">
        <v>0</v>
      </c>
      <c r="AR53" s="3665">
        <v>0</v>
      </c>
      <c r="AS53" s="3665">
        <v>0</v>
      </c>
      <c r="AT53" s="3665">
        <v>0</v>
      </c>
      <c r="AU53" s="3665">
        <v>0</v>
      </c>
      <c r="AV53" s="3665">
        <v>0</v>
      </c>
      <c r="AW53" s="3665">
        <v>0</v>
      </c>
      <c r="AX53" s="3665">
        <v>0</v>
      </c>
      <c r="AY53" s="3665">
        <v>0</v>
      </c>
      <c r="AZ53" s="3665">
        <v>0</v>
      </c>
      <c r="BA53" s="3665">
        <v>0</v>
      </c>
      <c r="BB53" s="3665">
        <v>0</v>
      </c>
      <c r="BC53" s="3665">
        <v>0</v>
      </c>
      <c r="BD53" s="3665">
        <v>0</v>
      </c>
      <c r="BE53" s="3665">
        <v>0</v>
      </c>
      <c r="BF53" s="3665">
        <v>0</v>
      </c>
      <c r="BG53" s="3665">
        <v>0</v>
      </c>
      <c r="BH53" s="3665">
        <v>0</v>
      </c>
      <c r="BI53" s="3665">
        <v>0</v>
      </c>
      <c r="BJ53" s="3665">
        <v>0</v>
      </c>
      <c r="BK53" s="3665">
        <v>0</v>
      </c>
      <c r="BL53" s="3665">
        <v>0</v>
      </c>
      <c r="BM53" s="3665">
        <v>0</v>
      </c>
      <c r="BN53" s="3665">
        <v>0</v>
      </c>
      <c r="BO53" s="3665">
        <v>0</v>
      </c>
      <c r="BP53" s="3665">
        <v>0</v>
      </c>
      <c r="BQ53" s="3665">
        <v>0</v>
      </c>
      <c r="BR53" s="3665">
        <v>0</v>
      </c>
      <c r="BS53" s="3665">
        <v>0</v>
      </c>
      <c r="BT53" s="3665">
        <v>0</v>
      </c>
      <c r="BU53" s="3665">
        <v>0</v>
      </c>
      <c r="BV53" s="3665">
        <v>0</v>
      </c>
      <c r="BW53" s="3665">
        <v>0</v>
      </c>
      <c r="BX53" s="3665">
        <v>0</v>
      </c>
      <c r="BY53" s="3665">
        <v>0</v>
      </c>
      <c r="BZ53" s="3665">
        <v>0</v>
      </c>
      <c r="CA53" s="3665">
        <v>0</v>
      </c>
      <c r="CB53" s="3665">
        <v>0</v>
      </c>
      <c r="CC53" s="3665">
        <v>0</v>
      </c>
      <c r="CD53" s="3665">
        <v>0</v>
      </c>
      <c r="CE53" s="3665">
        <v>0</v>
      </c>
      <c r="CF53" s="3665"/>
      <c r="CG53" s="3665"/>
    </row>
    <row r="82" spans="1:2" ht="15" customHeight="1">
      <c r="A82" s="20"/>
      <c r="B82" s="36"/>
    </row>
    <row r="103" spans="1:2" ht="15" customHeight="1">
      <c r="A103" s="20"/>
      <c r="B103" s="36"/>
    </row>
    <row r="104" spans="1:2" ht="15" customHeight="1">
      <c r="A104" s="20"/>
      <c r="B104" s="36"/>
    </row>
    <row r="108" spans="1:2" ht="15" customHeight="1">
      <c r="A108" s="20"/>
      <c r="B108" s="36"/>
    </row>
    <row r="109" spans="1:2" ht="15" customHeight="1">
      <c r="A109" s="20"/>
      <c r="B109" s="36"/>
    </row>
    <row r="113" spans="1:2" ht="15" customHeight="1">
      <c r="A113" s="20"/>
      <c r="B113" s="36"/>
    </row>
    <row r="127" spans="1:2" ht="15" customHeight="1">
      <c r="A127" s="20"/>
      <c r="B127" s="36"/>
    </row>
    <row r="144" spans="1:2" ht="15" customHeight="1">
      <c r="A144" s="20"/>
      <c r="B144" s="36"/>
    </row>
    <row r="161" spans="1:2" ht="15" customHeight="1">
      <c r="A161" s="20"/>
      <c r="B161" s="36"/>
    </row>
    <row r="183" spans="1:2" ht="15" customHeight="1">
      <c r="A183" s="20"/>
      <c r="B183" s="36"/>
    </row>
    <row r="213" spans="1:2" ht="15" customHeight="1">
      <c r="A213" s="20"/>
      <c r="B213" s="36"/>
    </row>
    <row r="232" spans="1:2" ht="15" customHeight="1">
      <c r="A232" s="20"/>
      <c r="B232" s="36"/>
    </row>
    <row r="251" spans="1:2" ht="15" customHeight="1">
      <c r="A251" s="20"/>
      <c r="B251" s="36"/>
    </row>
    <row r="271" spans="1:2" ht="15" customHeight="1">
      <c r="A271" s="20"/>
      <c r="B271" s="36"/>
    </row>
    <row r="294" spans="1:2" ht="15" customHeight="1">
      <c r="A294" s="20"/>
      <c r="B294" s="36"/>
    </row>
    <row r="343" spans="1:2" ht="15" customHeight="1">
      <c r="A343" s="20"/>
      <c r="B343" s="36"/>
    </row>
    <row r="357" spans="1:2" ht="15" customHeight="1">
      <c r="A357" s="21"/>
      <c r="B357" s="21"/>
    </row>
    <row r="358" spans="1:2" ht="15" customHeight="1">
      <c r="A358" s="21"/>
      <c r="B358" s="21"/>
    </row>
    <row r="359" spans="1:2" ht="15" customHeight="1">
      <c r="A359" s="21"/>
      <c r="B359" s="21"/>
    </row>
    <row r="360" spans="1:2" ht="15" customHeight="1">
      <c r="A360" s="21"/>
      <c r="B360" s="21"/>
    </row>
    <row r="361" spans="1:2" ht="15" customHeight="1">
      <c r="A361" s="21"/>
      <c r="B361" s="36"/>
    </row>
    <row r="362" spans="1:2" ht="15" customHeight="1">
      <c r="A362" s="21"/>
      <c r="B362" s="21"/>
    </row>
    <row r="363" spans="1:2" ht="15" customHeight="1">
      <c r="A363" s="21"/>
      <c r="B363" s="21"/>
    </row>
    <row r="381" spans="1:2" ht="15" customHeight="1">
      <c r="A381" s="21"/>
      <c r="B381" s="21"/>
    </row>
    <row r="382" spans="1:2" ht="15" customHeight="1">
      <c r="A382" s="21"/>
      <c r="B382" s="21"/>
    </row>
    <row r="399" spans="1:2" ht="15" customHeight="1">
      <c r="A399" s="21"/>
      <c r="B399" s="21"/>
    </row>
    <row r="400" spans="1:2" ht="15" customHeight="1">
      <c r="A400" s="21"/>
      <c r="B400" s="21"/>
    </row>
    <row r="401" spans="1:2" ht="15" customHeight="1">
      <c r="A401" s="21"/>
      <c r="B401" s="21"/>
    </row>
    <row r="437" spans="1:2" ht="15" customHeight="1">
      <c r="A437" s="747"/>
      <c r="B437" s="747"/>
    </row>
  </sheetData>
  <conditionalFormatting sqref="B366 A16:B359">
    <cfRule type="cellIs" dxfId="5" priority="1" stopIfTrue="1" operator="greaterThan">
      <formula>0</formula>
    </cfRule>
  </conditionalFormatting>
  <conditionalFormatting sqref="B7:B14">
    <cfRule type="cellIs" dxfId="4" priority="2"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128.xml><?xml version="1.0" encoding="utf-8"?>
<worksheet xmlns="http://schemas.openxmlformats.org/spreadsheetml/2006/main" xmlns:r="http://schemas.openxmlformats.org/officeDocument/2006/relationships">
  <sheetPr codeName="Sheet41"/>
  <dimension ref="A1:AK318"/>
  <sheetViews>
    <sheetView workbookViewId="0"/>
  </sheetViews>
  <sheetFormatPr defaultRowHeight="15.75"/>
  <cols>
    <col min="1" max="2" width="5.6640625" style="954" customWidth="1"/>
    <col min="3" max="3" width="5.6640625" style="201" customWidth="1"/>
    <col min="4" max="4" width="1.88671875" style="2" customWidth="1"/>
    <col min="5" max="5" width="34.33203125" bestFit="1" customWidth="1"/>
    <col min="6" max="6" width="7.88671875" customWidth="1"/>
    <col min="7" max="7" width="12.21875" bestFit="1" customWidth="1"/>
    <col min="8" max="26" width="12.109375" bestFit="1" customWidth="1"/>
    <col min="27" max="36" width="13.77734375" bestFit="1" customWidth="1"/>
  </cols>
  <sheetData>
    <row r="1" spans="1:36" ht="16.5" thickBot="1">
      <c r="A1" s="1011" t="s">
        <v>14</v>
      </c>
      <c r="B1" s="1012" t="s">
        <v>15</v>
      </c>
      <c r="C1" s="1111"/>
    </row>
    <row r="3" spans="1:36">
      <c r="A3" s="954" t="s">
        <v>18</v>
      </c>
    </row>
    <row r="4" spans="1:36">
      <c r="A4" s="1017">
        <v>0</v>
      </c>
      <c r="B4" s="398" t="s">
        <v>20</v>
      </c>
      <c r="C4" s="452"/>
      <c r="G4" s="3666" t="s">
        <v>5971</v>
      </c>
      <c r="Z4" s="3666" t="s">
        <v>5972</v>
      </c>
      <c r="AJ4" s="3666" t="s">
        <v>5972</v>
      </c>
    </row>
    <row r="5" spans="1:36">
      <c r="A5" s="1047"/>
      <c r="B5" s="398"/>
      <c r="C5" s="452"/>
      <c r="D5" s="1130" t="s">
        <v>1168</v>
      </c>
      <c r="E5" s="1130"/>
      <c r="F5" s="1797"/>
      <c r="G5" s="3667">
        <v>2001</v>
      </c>
      <c r="H5" s="1437">
        <v>2002</v>
      </c>
      <c r="I5" s="1437">
        <v>2003</v>
      </c>
      <c r="J5" s="1437">
        <v>2004</v>
      </c>
      <c r="K5" s="1437">
        <v>2005</v>
      </c>
      <c r="L5" s="1437">
        <v>2006</v>
      </c>
      <c r="M5" s="1437">
        <v>2007</v>
      </c>
      <c r="N5" s="1437">
        <v>2008</v>
      </c>
      <c r="O5" s="1437">
        <v>2009</v>
      </c>
      <c r="P5" s="1437">
        <v>2010</v>
      </c>
      <c r="Q5" s="1437">
        <v>2011</v>
      </c>
      <c r="R5" s="1437">
        <v>2012</v>
      </c>
      <c r="S5" s="1437">
        <v>2013</v>
      </c>
      <c r="T5" s="1437">
        <v>2014</v>
      </c>
      <c r="U5" s="1437">
        <v>2015</v>
      </c>
      <c r="V5" s="1437">
        <v>2016</v>
      </c>
      <c r="W5" s="1437">
        <v>2017</v>
      </c>
      <c r="X5" s="1437">
        <v>2018</v>
      </c>
      <c r="Y5" s="1437">
        <v>2019</v>
      </c>
      <c r="Z5" s="1437">
        <v>2020</v>
      </c>
      <c r="AA5" s="1437">
        <v>2021</v>
      </c>
      <c r="AB5" s="1437">
        <v>2022</v>
      </c>
      <c r="AC5" s="1437">
        <v>2023</v>
      </c>
      <c r="AD5" s="1437">
        <v>2024</v>
      </c>
      <c r="AE5" s="1437">
        <v>2025</v>
      </c>
      <c r="AF5" s="1437">
        <v>2026</v>
      </c>
      <c r="AG5" s="1437">
        <v>2027</v>
      </c>
      <c r="AH5" s="1437">
        <v>2028</v>
      </c>
      <c r="AI5" s="1437">
        <v>2029</v>
      </c>
      <c r="AJ5" s="1437">
        <v>2030</v>
      </c>
    </row>
    <row r="6" spans="1:36">
      <c r="C6" s="397"/>
      <c r="D6" s="29" t="s">
        <v>5973</v>
      </c>
      <c r="E6" s="5"/>
      <c r="F6" s="5"/>
      <c r="G6" s="5"/>
      <c r="H6" s="5"/>
      <c r="I6" s="5"/>
      <c r="J6" s="5"/>
      <c r="K6" s="5"/>
      <c r="L6" s="5"/>
      <c r="M6" s="5"/>
      <c r="N6" s="5"/>
      <c r="O6" s="5"/>
      <c r="P6" s="5"/>
      <c r="Q6" s="5"/>
      <c r="R6" s="5"/>
      <c r="S6" s="5"/>
      <c r="T6" s="5"/>
      <c r="U6" s="5"/>
      <c r="V6" s="5"/>
      <c r="W6" s="5"/>
      <c r="X6" s="5"/>
      <c r="Y6" s="5"/>
      <c r="Z6" s="5"/>
      <c r="AA6" s="5"/>
      <c r="AB6" s="5"/>
      <c r="AC6" s="5"/>
      <c r="AD6" s="5"/>
      <c r="AE6" s="5"/>
      <c r="AF6" s="5"/>
      <c r="AG6" s="5"/>
      <c r="AH6" s="5"/>
      <c r="AI6" s="5"/>
    </row>
    <row r="7" spans="1:36">
      <c r="C7" s="1111"/>
      <c r="D7" s="29"/>
      <c r="E7" s="5" t="s">
        <v>495</v>
      </c>
      <c r="G7" s="5" t="e">
        <v>#REF!</v>
      </c>
      <c r="H7" s="5" t="e">
        <v>#REF!</v>
      </c>
      <c r="I7" s="5" t="e">
        <v>#REF!</v>
      </c>
      <c r="J7" s="5" t="e">
        <v>#REF!</v>
      </c>
      <c r="K7" s="5" t="e">
        <v>#REF!</v>
      </c>
      <c r="L7" s="5" t="e">
        <v>#REF!</v>
      </c>
      <c r="M7" s="5" t="e">
        <v>#REF!</v>
      </c>
      <c r="N7" s="5" t="e">
        <v>#REF!</v>
      </c>
      <c r="O7" s="5" t="e">
        <v>#REF!</v>
      </c>
      <c r="P7" s="5" t="e">
        <v>#REF!</v>
      </c>
      <c r="Q7" s="5" t="e">
        <v>#REF!</v>
      </c>
      <c r="R7" s="5" t="e">
        <v>#REF!</v>
      </c>
      <c r="S7" s="5" t="e">
        <v>#REF!</v>
      </c>
      <c r="T7" s="5" t="e">
        <v>#REF!</v>
      </c>
      <c r="U7" s="5" t="e">
        <v>#REF!</v>
      </c>
      <c r="V7" s="5" t="e">
        <v>#REF!</v>
      </c>
      <c r="W7" s="5" t="e">
        <v>#REF!</v>
      </c>
      <c r="X7" s="5" t="e">
        <v>#REF!</v>
      </c>
      <c r="Y7" s="5" t="e">
        <v>#REF!</v>
      </c>
      <c r="Z7" s="5" t="e">
        <v>#REF!</v>
      </c>
      <c r="AA7" s="5" t="e">
        <v>#REF!</v>
      </c>
      <c r="AB7" s="5" t="e">
        <v>#REF!</v>
      </c>
      <c r="AC7" s="5" t="e">
        <v>#REF!</v>
      </c>
      <c r="AD7" s="5" t="e">
        <v>#REF!</v>
      </c>
      <c r="AE7" s="5" t="e">
        <v>#REF!</v>
      </c>
      <c r="AF7" s="5" t="e">
        <v>#REF!</v>
      </c>
      <c r="AG7" s="5" t="e">
        <v>#REF!</v>
      </c>
      <c r="AH7" s="5" t="e">
        <v>#REF!</v>
      </c>
      <c r="AI7" s="5" t="e">
        <v>#REF!</v>
      </c>
      <c r="AJ7" s="5" t="e">
        <v>#REF!</v>
      </c>
    </row>
    <row r="8" spans="1:36">
      <c r="C8" s="1111"/>
      <c r="D8" s="29"/>
      <c r="E8" s="5" t="s">
        <v>498</v>
      </c>
      <c r="G8" s="5">
        <v>0</v>
      </c>
      <c r="H8" s="5">
        <v>1249187</v>
      </c>
      <c r="I8" s="5">
        <v>1622.46</v>
      </c>
      <c r="J8" s="5">
        <v>1622.46</v>
      </c>
      <c r="K8" s="5">
        <v>1622.46</v>
      </c>
      <c r="L8" s="5">
        <v>1622.46</v>
      </c>
      <c r="M8" s="5">
        <v>167040.46</v>
      </c>
      <c r="N8" s="5">
        <v>1374407.01</v>
      </c>
      <c r="O8" s="5">
        <v>1415343.13</v>
      </c>
      <c r="P8" s="5">
        <v>0</v>
      </c>
      <c r="Q8" s="5">
        <v>0</v>
      </c>
      <c r="R8" s="5">
        <v>0</v>
      </c>
      <c r="S8" s="5">
        <v>0</v>
      </c>
      <c r="T8" s="5">
        <v>0</v>
      </c>
      <c r="U8" s="5">
        <v>0</v>
      </c>
      <c r="V8" s="5">
        <v>0</v>
      </c>
      <c r="W8" s="5">
        <v>0</v>
      </c>
      <c r="X8" s="5">
        <v>0</v>
      </c>
      <c r="Y8" s="5">
        <v>0</v>
      </c>
      <c r="Z8" s="5">
        <v>0</v>
      </c>
      <c r="AA8" s="5">
        <v>0</v>
      </c>
      <c r="AB8" s="5">
        <v>0</v>
      </c>
      <c r="AC8" s="5">
        <v>0</v>
      </c>
      <c r="AD8" s="5">
        <v>0</v>
      </c>
      <c r="AE8" s="5">
        <v>0</v>
      </c>
      <c r="AF8" s="5">
        <v>33318287.447649598</v>
      </c>
      <c r="AG8" s="5">
        <v>184641775.87086999</v>
      </c>
      <c r="AH8" s="5">
        <v>378174408.63896602</v>
      </c>
      <c r="AI8" s="5">
        <v>516473546.70543891</v>
      </c>
      <c r="AJ8" s="5">
        <v>595246420.43571901</v>
      </c>
    </row>
    <row r="9" spans="1:36">
      <c r="C9" s="157"/>
      <c r="D9" s="29"/>
      <c r="E9" s="5" t="s">
        <v>496</v>
      </c>
      <c r="G9" s="5">
        <v>120224000.84</v>
      </c>
      <c r="H9" s="5">
        <v>133455176.19</v>
      </c>
      <c r="I9" s="5">
        <v>149238726.66999999</v>
      </c>
      <c r="J9" s="5">
        <v>160162421.08000001</v>
      </c>
      <c r="K9" s="5">
        <v>153439035.12</v>
      </c>
      <c r="L9" s="5">
        <v>159070446.69000003</v>
      </c>
      <c r="M9" s="5">
        <v>166282607.55000001</v>
      </c>
      <c r="N9" s="5">
        <v>208606855.03000003</v>
      </c>
      <c r="O9" s="5">
        <v>216181019.71000001</v>
      </c>
      <c r="P9" s="5">
        <v>218100000.00000003</v>
      </c>
      <c r="Q9" s="5">
        <v>190900000</v>
      </c>
      <c r="R9" s="5">
        <v>190430000</v>
      </c>
      <c r="S9" s="5">
        <v>198000000</v>
      </c>
      <c r="T9" s="5">
        <v>202100000</v>
      </c>
      <c r="U9" s="5">
        <v>201300000</v>
      </c>
      <c r="V9" s="5">
        <v>199300000</v>
      </c>
      <c r="W9" s="5">
        <v>203500000</v>
      </c>
      <c r="X9" s="5">
        <v>212800000</v>
      </c>
      <c r="Y9" s="5">
        <v>224500000</v>
      </c>
      <c r="Z9" s="5">
        <v>237400000</v>
      </c>
      <c r="AA9" s="5">
        <v>248000000</v>
      </c>
      <c r="AB9" s="5">
        <v>256300000</v>
      </c>
      <c r="AC9" s="5">
        <v>267500000</v>
      </c>
      <c r="AD9" s="5">
        <v>280900000</v>
      </c>
      <c r="AE9" s="5">
        <v>284800000</v>
      </c>
      <c r="AF9" s="5">
        <v>284800000</v>
      </c>
      <c r="AG9" s="5">
        <v>284800000</v>
      </c>
      <c r="AH9" s="5">
        <v>284800000</v>
      </c>
      <c r="AI9" s="5">
        <v>284800000</v>
      </c>
      <c r="AJ9" s="5">
        <v>284800000</v>
      </c>
    </row>
    <row r="10" spans="1:36">
      <c r="D10" s="29"/>
      <c r="E10" s="5" t="s">
        <v>759</v>
      </c>
      <c r="G10" s="5">
        <v>0</v>
      </c>
      <c r="H10" s="5">
        <v>0</v>
      </c>
      <c r="I10" s="5">
        <v>0</v>
      </c>
      <c r="J10" s="5">
        <v>0</v>
      </c>
      <c r="K10" s="5">
        <v>15523140</v>
      </c>
      <c r="L10" s="5">
        <v>26440391.459999997</v>
      </c>
      <c r="M10" s="5">
        <v>30631083.419999998</v>
      </c>
      <c r="N10" s="5">
        <v>24734390.220000003</v>
      </c>
      <c r="O10" s="5">
        <v>0</v>
      </c>
      <c r="P10" s="5">
        <v>0</v>
      </c>
      <c r="Q10" s="5">
        <v>1617848</v>
      </c>
      <c r="R10" s="5">
        <v>14063888</v>
      </c>
      <c r="S10" s="5">
        <v>34067194</v>
      </c>
      <c r="T10" s="5">
        <v>37756930.955006145</v>
      </c>
      <c r="U10" s="5">
        <v>32636127.794935815</v>
      </c>
      <c r="V10" s="5">
        <v>33476856.023049675</v>
      </c>
      <c r="W10" s="5">
        <v>35185725.763732158</v>
      </c>
      <c r="X10" s="5">
        <v>35890696.356683381</v>
      </c>
      <c r="Y10" s="5">
        <v>31341407.484541245</v>
      </c>
      <c r="Z10" s="5">
        <v>27528718.059143648</v>
      </c>
      <c r="AA10" s="5">
        <v>23141647.086773731</v>
      </c>
      <c r="AB10" s="5">
        <v>24033398.170211248</v>
      </c>
      <c r="AC10" s="5">
        <v>26903270.566699259</v>
      </c>
      <c r="AD10" s="5">
        <v>29070016.078062437</v>
      </c>
      <c r="AE10" s="5">
        <v>26044791.664300583</v>
      </c>
      <c r="AF10" s="5">
        <v>45072883.792965822</v>
      </c>
      <c r="AG10" s="5">
        <v>95739235.507654846</v>
      </c>
      <c r="AH10" s="5">
        <v>154957002.11046058</v>
      </c>
      <c r="AI10" s="5">
        <v>232918799.46943989</v>
      </c>
      <c r="AJ10" s="5">
        <v>331289568.11225826</v>
      </c>
    </row>
    <row r="11" spans="1:36">
      <c r="D11" s="29"/>
      <c r="E11" s="5" t="s">
        <v>5974</v>
      </c>
      <c r="G11" s="5" t="e">
        <v>#REF!</v>
      </c>
      <c r="H11" s="5" t="e">
        <v>#REF!</v>
      </c>
      <c r="I11" s="5" t="e">
        <v>#REF!</v>
      </c>
      <c r="J11" s="5" t="e">
        <v>#REF!</v>
      </c>
      <c r="K11" s="5" t="e">
        <v>#REF!</v>
      </c>
      <c r="L11" s="5" t="e">
        <v>#REF!</v>
      </c>
      <c r="M11" s="5" t="e">
        <v>#REF!</v>
      </c>
      <c r="N11" s="5" t="e">
        <v>#REF!</v>
      </c>
      <c r="O11" s="5" t="e">
        <v>#REF!</v>
      </c>
      <c r="P11" s="5" t="e">
        <v>#REF!</v>
      </c>
      <c r="Q11" s="5" t="e">
        <v>#REF!</v>
      </c>
      <c r="R11" s="5" t="e">
        <v>#REF!</v>
      </c>
      <c r="S11" s="5" t="e">
        <v>#REF!</v>
      </c>
      <c r="T11" s="5" t="e">
        <v>#REF!</v>
      </c>
      <c r="U11" s="5" t="e">
        <v>#REF!</v>
      </c>
      <c r="V11" s="5" t="e">
        <v>#REF!</v>
      </c>
      <c r="W11" s="5" t="e">
        <v>#REF!</v>
      </c>
      <c r="X11" s="5" t="e">
        <v>#REF!</v>
      </c>
      <c r="Y11" s="5" t="e">
        <v>#REF!</v>
      </c>
      <c r="Z11" s="5" t="e">
        <v>#REF!</v>
      </c>
      <c r="AA11" s="5" t="e">
        <v>#REF!</v>
      </c>
      <c r="AB11" s="5" t="e">
        <v>#REF!</v>
      </c>
      <c r="AC11" s="5" t="e">
        <v>#REF!</v>
      </c>
      <c r="AD11" s="5" t="e">
        <v>#REF!</v>
      </c>
      <c r="AE11" s="5" t="e">
        <v>#REF!</v>
      </c>
      <c r="AF11" s="5" t="e">
        <v>#REF!</v>
      </c>
      <c r="AG11" s="5" t="e">
        <v>#REF!</v>
      </c>
      <c r="AH11" s="5" t="e">
        <v>#REF!</v>
      </c>
      <c r="AI11" s="5" t="e">
        <v>#REF!</v>
      </c>
      <c r="AJ11" s="5" t="e">
        <v>#REF!</v>
      </c>
    </row>
    <row r="12" spans="1:36">
      <c r="C12" s="488"/>
      <c r="D12" s="29"/>
      <c r="E12" s="5" t="s">
        <v>947</v>
      </c>
      <c r="G12" s="5">
        <v>120224000</v>
      </c>
      <c r="H12" s="5">
        <v>132714000</v>
      </c>
      <c r="I12" s="5">
        <v>148497000</v>
      </c>
      <c r="J12" s="5">
        <v>159100000</v>
      </c>
      <c r="K12" s="5">
        <v>153000000</v>
      </c>
      <c r="L12" s="5">
        <v>158900000</v>
      </c>
      <c r="M12" s="5">
        <v>167000000</v>
      </c>
      <c r="N12" s="5">
        <v>209000000</v>
      </c>
      <c r="O12" s="5">
        <v>216400000</v>
      </c>
      <c r="P12" s="5">
        <v>218100000</v>
      </c>
      <c r="Q12" s="5">
        <v>190900000</v>
      </c>
      <c r="R12" s="5">
        <v>190430000</v>
      </c>
      <c r="S12" s="5">
        <v>198000000</v>
      </c>
      <c r="T12" s="5">
        <v>202100000</v>
      </c>
      <c r="U12" s="5">
        <v>201300000</v>
      </c>
      <c r="V12" s="5">
        <v>199300000</v>
      </c>
      <c r="W12" s="5">
        <v>203500000</v>
      </c>
      <c r="X12" s="5">
        <v>212800000</v>
      </c>
      <c r="Y12" s="5">
        <v>224500000</v>
      </c>
      <c r="Z12" s="5">
        <v>237400000</v>
      </c>
      <c r="AA12" s="5">
        <v>248000000</v>
      </c>
      <c r="AB12" s="5">
        <v>256300000</v>
      </c>
      <c r="AC12" s="5">
        <v>267500000</v>
      </c>
      <c r="AD12" s="5">
        <v>280900000</v>
      </c>
      <c r="AE12" s="5">
        <v>284800000</v>
      </c>
      <c r="AF12" s="5">
        <v>284800000</v>
      </c>
      <c r="AG12" s="5">
        <v>284800000</v>
      </c>
      <c r="AH12" s="5">
        <v>284800000</v>
      </c>
      <c r="AI12" s="5">
        <v>284800000</v>
      </c>
      <c r="AJ12" s="5">
        <v>284800000</v>
      </c>
    </row>
    <row r="13" spans="1:36">
      <c r="D13" s="29"/>
      <c r="E13" s="5" t="s">
        <v>948</v>
      </c>
      <c r="G13" s="5">
        <v>288100000</v>
      </c>
      <c r="H13" s="5">
        <v>318478000</v>
      </c>
      <c r="I13" s="5">
        <v>353000000</v>
      </c>
      <c r="J13" s="5">
        <v>377400000</v>
      </c>
      <c r="K13" s="5">
        <v>382800000</v>
      </c>
      <c r="L13" s="5">
        <v>390100000</v>
      </c>
      <c r="M13" s="5">
        <v>411000000</v>
      </c>
      <c r="N13" s="5">
        <v>479300000</v>
      </c>
      <c r="O13" s="5">
        <v>534700000</v>
      </c>
      <c r="P13" s="5">
        <v>541800000</v>
      </c>
      <c r="Q13" s="5">
        <v>483100000</v>
      </c>
      <c r="R13" s="5">
        <v>458300000</v>
      </c>
      <c r="S13" s="5">
        <v>473500000</v>
      </c>
      <c r="T13" s="5">
        <v>487000000</v>
      </c>
      <c r="U13" s="5">
        <v>471100000</v>
      </c>
      <c r="V13" s="5">
        <v>479000000</v>
      </c>
      <c r="W13" s="5">
        <v>497800000</v>
      </c>
      <c r="X13" s="5">
        <v>523500000</v>
      </c>
      <c r="Y13" s="5">
        <v>550400000</v>
      </c>
      <c r="Z13" s="5">
        <v>575500000</v>
      </c>
      <c r="AA13" s="5">
        <v>600000000</v>
      </c>
      <c r="AB13" s="5">
        <v>624600000</v>
      </c>
      <c r="AC13" s="5">
        <v>645000000</v>
      </c>
      <c r="AD13" s="5">
        <v>651400000</v>
      </c>
      <c r="AE13" s="5">
        <v>651400000</v>
      </c>
      <c r="AF13" s="5">
        <v>651400000</v>
      </c>
      <c r="AG13" s="5">
        <v>651400000</v>
      </c>
      <c r="AH13" s="5">
        <v>651400000</v>
      </c>
      <c r="AI13" s="5">
        <v>651400000</v>
      </c>
      <c r="AJ13" s="5">
        <v>651400000</v>
      </c>
    </row>
    <row r="14" spans="1:36">
      <c r="D14" s="29"/>
      <c r="E14" s="5"/>
      <c r="G14" s="5"/>
      <c r="H14" s="5"/>
      <c r="I14" s="5"/>
      <c r="J14" s="5"/>
      <c r="K14" s="5"/>
      <c r="L14" s="5"/>
      <c r="M14" s="5"/>
      <c r="N14" s="5"/>
      <c r="O14" s="5"/>
      <c r="P14" s="5"/>
      <c r="Q14" s="5"/>
      <c r="R14" s="5"/>
      <c r="S14" s="5"/>
      <c r="T14" s="5"/>
      <c r="U14" s="5"/>
      <c r="V14" s="5"/>
      <c r="W14" s="5"/>
      <c r="X14" s="5"/>
      <c r="Y14" s="5"/>
      <c r="Z14" s="5"/>
      <c r="AA14" s="5"/>
      <c r="AB14" s="5"/>
      <c r="AC14" s="5"/>
      <c r="AD14" s="5"/>
      <c r="AE14" s="5"/>
      <c r="AF14" s="5"/>
      <c r="AG14" s="5"/>
      <c r="AH14" s="5"/>
      <c r="AI14" s="5"/>
      <c r="AJ14" s="5"/>
    </row>
    <row r="15" spans="1:36">
      <c r="D15" s="29" t="s">
        <v>5975</v>
      </c>
      <c r="E15" s="5"/>
      <c r="G15" s="5"/>
      <c r="H15" s="5"/>
      <c r="I15" s="5"/>
      <c r="J15" s="5"/>
      <c r="K15" s="5"/>
      <c r="L15" s="5"/>
      <c r="M15" s="5"/>
      <c r="N15" s="5"/>
      <c r="O15" s="5"/>
      <c r="P15" s="5"/>
      <c r="Q15" s="5"/>
      <c r="R15" s="5"/>
      <c r="S15" s="5"/>
      <c r="T15" s="5"/>
      <c r="U15" s="5"/>
      <c r="V15" s="5"/>
      <c r="W15" s="5"/>
      <c r="X15" s="5"/>
      <c r="Y15" s="5"/>
      <c r="Z15" s="5"/>
      <c r="AA15" s="5"/>
      <c r="AB15" s="5"/>
      <c r="AC15" s="5"/>
      <c r="AD15" s="5"/>
      <c r="AE15" s="5"/>
      <c r="AF15" s="5"/>
      <c r="AG15" s="5"/>
      <c r="AH15" s="5"/>
      <c r="AI15" s="5"/>
      <c r="AJ15" s="5"/>
    </row>
    <row r="16" spans="1:36">
      <c r="D16" s="29"/>
      <c r="E16" s="5" t="s">
        <v>538</v>
      </c>
      <c r="G16" s="215">
        <v>2.4300000000000002</v>
      </c>
      <c r="H16" s="215">
        <v>2.4500000000000002</v>
      </c>
      <c r="I16" s="215">
        <v>3.29</v>
      </c>
      <c r="J16" s="215">
        <v>2.5</v>
      </c>
      <c r="K16" s="215">
        <v>2.5099999999999998</v>
      </c>
      <c r="L16" s="215">
        <v>1.84</v>
      </c>
      <c r="M16" s="215">
        <v>2.21</v>
      </c>
      <c r="N16" s="215">
        <v>1.75906645931482</v>
      </c>
      <c r="O16" s="215">
        <v>1.79</v>
      </c>
      <c r="P16" s="215">
        <v>1.6052198960536461</v>
      </c>
      <c r="Q16" s="215">
        <v>1.4781337485054165</v>
      </c>
      <c r="R16" s="215">
        <v>1.8084683795801964</v>
      </c>
      <c r="S16" s="215">
        <v>2.2997186441694262</v>
      </c>
      <c r="T16" s="215">
        <v>1.7</v>
      </c>
      <c r="U16" s="215">
        <v>1.96</v>
      </c>
      <c r="V16" s="215">
        <v>1.95</v>
      </c>
      <c r="W16" s="215">
        <v>1.87</v>
      </c>
      <c r="X16" s="215">
        <v>1.86</v>
      </c>
      <c r="Y16" s="215">
        <v>1.96</v>
      </c>
      <c r="Z16" s="215">
        <v>2.13</v>
      </c>
      <c r="AA16" s="215">
        <v>2.33</v>
      </c>
      <c r="AB16" s="215">
        <v>2.4700000000000002</v>
      </c>
      <c r="AC16" s="215">
        <v>2.58</v>
      </c>
      <c r="AD16" s="215">
        <v>2.73</v>
      </c>
      <c r="AE16" s="215">
        <v>2.85</v>
      </c>
      <c r="AF16" s="215">
        <v>3.99</v>
      </c>
      <c r="AG16" s="215">
        <v>6.22</v>
      </c>
      <c r="AH16" s="215">
        <v>7.44</v>
      </c>
      <c r="AI16" s="215">
        <v>8.5299999999999994</v>
      </c>
      <c r="AJ16" s="215">
        <v>5.58</v>
      </c>
    </row>
    <row r="17" spans="3:37">
      <c r="D17" s="29"/>
      <c r="E17" s="5" t="s">
        <v>3102</v>
      </c>
      <c r="G17" s="215">
        <v>2</v>
      </c>
      <c r="H17" s="215">
        <v>2</v>
      </c>
      <c r="I17" s="215">
        <v>2</v>
      </c>
      <c r="J17" s="215">
        <v>2</v>
      </c>
      <c r="K17" s="215">
        <v>2</v>
      </c>
      <c r="L17" s="215">
        <v>2</v>
      </c>
      <c r="M17" s="215">
        <v>2</v>
      </c>
      <c r="N17" s="215">
        <v>2</v>
      </c>
      <c r="O17" s="215">
        <v>2</v>
      </c>
      <c r="P17" s="215">
        <v>2</v>
      </c>
      <c r="Q17" s="215">
        <v>2</v>
      </c>
      <c r="R17" s="215">
        <v>2</v>
      </c>
      <c r="S17" s="215">
        <v>2</v>
      </c>
      <c r="T17" s="215">
        <v>2</v>
      </c>
      <c r="U17" s="215">
        <v>2</v>
      </c>
      <c r="V17" s="215">
        <v>2</v>
      </c>
      <c r="W17" s="215">
        <v>2</v>
      </c>
      <c r="X17" s="215">
        <v>2</v>
      </c>
      <c r="Y17" s="215">
        <v>2</v>
      </c>
      <c r="Z17" s="215">
        <v>2</v>
      </c>
      <c r="AA17" s="215">
        <v>2</v>
      </c>
      <c r="AB17" s="215">
        <v>2</v>
      </c>
      <c r="AC17" s="215">
        <v>2</v>
      </c>
      <c r="AD17" s="215">
        <v>2</v>
      </c>
      <c r="AE17" s="215">
        <v>2</v>
      </c>
      <c r="AF17" s="215">
        <v>2</v>
      </c>
      <c r="AG17" s="215">
        <v>2</v>
      </c>
      <c r="AH17" s="215">
        <v>2</v>
      </c>
      <c r="AI17" s="215">
        <v>2</v>
      </c>
      <c r="AJ17" s="215">
        <v>2</v>
      </c>
    </row>
    <row r="18" spans="3:37">
      <c r="D18" s="29"/>
      <c r="E18" s="5" t="s">
        <v>537</v>
      </c>
      <c r="G18" s="215">
        <v>1.38</v>
      </c>
      <c r="H18" s="215">
        <v>1.92</v>
      </c>
      <c r="I18" s="215">
        <v>2.0099999999999998</v>
      </c>
      <c r="J18" s="215">
        <v>1.61</v>
      </c>
      <c r="K18" s="215">
        <v>1.54</v>
      </c>
      <c r="L18" s="215">
        <v>1.25</v>
      </c>
      <c r="M18" s="215">
        <v>1.69</v>
      </c>
      <c r="N18" s="215">
        <v>1.26749850306624</v>
      </c>
      <c r="O18" s="215">
        <v>1.29</v>
      </c>
      <c r="P18" s="215">
        <v>1.0861838696573942</v>
      </c>
      <c r="Q18" s="215">
        <v>1.0303964746616303</v>
      </c>
      <c r="R18" s="215">
        <v>1.3061069801379774</v>
      </c>
      <c r="S18" s="215">
        <v>1.7677178784247245</v>
      </c>
      <c r="T18" s="215">
        <v>1.21</v>
      </c>
      <c r="U18" s="215">
        <v>1.6</v>
      </c>
      <c r="V18" s="215">
        <v>1.58</v>
      </c>
      <c r="W18" s="215">
        <v>1.47</v>
      </c>
      <c r="X18" s="215">
        <v>1.47</v>
      </c>
      <c r="Y18" s="215">
        <v>1.51</v>
      </c>
      <c r="Z18" s="215">
        <v>1.49</v>
      </c>
      <c r="AA18" s="215">
        <v>1.47</v>
      </c>
      <c r="AB18" s="215">
        <v>1.42</v>
      </c>
      <c r="AC18" s="215">
        <v>1.39</v>
      </c>
      <c r="AD18" s="215">
        <v>1.37</v>
      </c>
      <c r="AE18" s="215">
        <v>1.33</v>
      </c>
      <c r="AF18" s="215">
        <v>1.79</v>
      </c>
      <c r="AG18" s="215">
        <v>2.72</v>
      </c>
      <c r="AH18" s="215">
        <v>3.18</v>
      </c>
      <c r="AI18" s="215">
        <v>3.29</v>
      </c>
      <c r="AJ18" s="215">
        <v>2.5</v>
      </c>
    </row>
    <row r="19" spans="3:37">
      <c r="D19" s="29"/>
      <c r="E19" s="5" t="s">
        <v>3102</v>
      </c>
      <c r="G19" s="215">
        <v>1.2</v>
      </c>
      <c r="H19" s="215">
        <v>1.2</v>
      </c>
      <c r="I19" s="215">
        <v>1.2</v>
      </c>
      <c r="J19" s="215">
        <v>1.2</v>
      </c>
      <c r="K19" s="215">
        <v>1.2</v>
      </c>
      <c r="L19" s="215">
        <v>1.2</v>
      </c>
      <c r="M19" s="215">
        <v>1.2</v>
      </c>
      <c r="N19" s="215">
        <v>1.2</v>
      </c>
      <c r="O19" s="215">
        <v>1.2</v>
      </c>
      <c r="P19" s="215">
        <v>1.2</v>
      </c>
      <c r="Q19" s="215">
        <v>1.2</v>
      </c>
      <c r="R19" s="215">
        <v>1.2</v>
      </c>
      <c r="S19" s="215">
        <v>1.2</v>
      </c>
      <c r="T19" s="215">
        <v>1.2</v>
      </c>
      <c r="U19" s="215">
        <v>1.2</v>
      </c>
      <c r="V19" s="215">
        <v>1.2</v>
      </c>
      <c r="W19" s="215">
        <v>1.2</v>
      </c>
      <c r="X19" s="215">
        <v>1.2</v>
      </c>
      <c r="Y19" s="215">
        <v>1.2</v>
      </c>
      <c r="Z19" s="215">
        <v>1.2</v>
      </c>
      <c r="AA19" s="215">
        <v>1.2</v>
      </c>
      <c r="AB19" s="215">
        <v>1.2</v>
      </c>
      <c r="AC19" s="215">
        <v>1.2</v>
      </c>
      <c r="AD19" s="215">
        <v>1.2</v>
      </c>
      <c r="AE19" s="215">
        <v>1.2</v>
      </c>
      <c r="AF19" s="215">
        <v>1.2</v>
      </c>
      <c r="AG19" s="215">
        <v>1.2</v>
      </c>
      <c r="AH19" s="215">
        <v>1.2</v>
      </c>
      <c r="AI19" s="215">
        <v>1.2</v>
      </c>
      <c r="AJ19" s="215">
        <v>1.2</v>
      </c>
    </row>
    <row r="20" spans="3:37">
      <c r="D20" s="29"/>
      <c r="E20" s="5"/>
      <c r="G20" s="5"/>
      <c r="H20" s="5"/>
      <c r="I20" s="5"/>
      <c r="J20" s="5"/>
      <c r="K20" s="5"/>
      <c r="L20" s="5"/>
      <c r="M20" s="5"/>
      <c r="N20" s="5"/>
      <c r="O20" s="5"/>
      <c r="P20" s="5"/>
      <c r="Q20" s="5"/>
      <c r="R20" s="5"/>
      <c r="S20" s="5"/>
      <c r="T20" s="5"/>
      <c r="U20" s="5"/>
      <c r="V20" s="5"/>
      <c r="W20" s="5"/>
      <c r="X20" s="5"/>
      <c r="Y20" s="5"/>
      <c r="Z20" s="5"/>
      <c r="AA20" s="5"/>
      <c r="AB20" s="5"/>
      <c r="AC20" s="5"/>
      <c r="AD20" s="5"/>
      <c r="AE20" s="5"/>
      <c r="AF20" s="5"/>
      <c r="AG20" s="5"/>
      <c r="AH20" s="5"/>
      <c r="AI20" s="5"/>
      <c r="AJ20" s="5"/>
    </row>
    <row r="21" spans="3:37">
      <c r="D21" s="29"/>
      <c r="E21" s="5"/>
      <c r="G21" s="5"/>
      <c r="H21" s="5"/>
      <c r="I21" s="5"/>
      <c r="J21" s="5"/>
      <c r="K21" s="5"/>
      <c r="L21" s="5"/>
      <c r="M21" s="5"/>
      <c r="N21" s="5"/>
      <c r="O21" s="5"/>
      <c r="P21" s="5"/>
      <c r="Q21" s="5"/>
      <c r="R21" s="5"/>
      <c r="S21" s="5"/>
      <c r="T21" s="5"/>
      <c r="U21" s="5"/>
      <c r="V21" s="5"/>
      <c r="W21" s="5"/>
      <c r="X21" s="5"/>
      <c r="Y21" s="5"/>
      <c r="Z21" s="5"/>
      <c r="AA21" s="5"/>
      <c r="AB21" s="5"/>
      <c r="AC21" s="5"/>
      <c r="AD21" s="5"/>
      <c r="AE21" s="5"/>
      <c r="AF21" s="5"/>
      <c r="AG21" s="5"/>
      <c r="AH21" s="5"/>
      <c r="AI21" s="5"/>
      <c r="AJ21" s="5"/>
      <c r="AK21" s="5"/>
    </row>
    <row r="23" spans="3:37">
      <c r="C23" s="454" t="s">
        <v>5911</v>
      </c>
      <c r="D23" s="29"/>
      <c r="E23" s="5" t="s">
        <v>5976</v>
      </c>
      <c r="G23" s="5">
        <v>33400000</v>
      </c>
      <c r="H23" s="5">
        <v>0</v>
      </c>
      <c r="I23" s="5">
        <v>36300000</v>
      </c>
      <c r="J23" s="5">
        <v>0</v>
      </c>
      <c r="K23" s="5">
        <v>0</v>
      </c>
      <c r="L23" s="5">
        <v>0</v>
      </c>
      <c r="M23" s="5">
        <v>0</v>
      </c>
      <c r="N23" s="5">
        <v>0</v>
      </c>
      <c r="O23" s="5">
        <v>0</v>
      </c>
      <c r="P23" s="5">
        <v>0</v>
      </c>
      <c r="Q23" s="5">
        <v>0</v>
      </c>
      <c r="R23" s="5">
        <v>0</v>
      </c>
      <c r="S23" s="5">
        <v>0</v>
      </c>
      <c r="T23" s="5">
        <v>0</v>
      </c>
      <c r="U23" s="5">
        <v>0</v>
      </c>
      <c r="V23" s="5">
        <v>0</v>
      </c>
      <c r="W23" s="5">
        <v>0</v>
      </c>
      <c r="X23" s="5">
        <v>0</v>
      </c>
      <c r="Y23" s="5">
        <v>0</v>
      </c>
      <c r="Z23" s="5">
        <v>0</v>
      </c>
      <c r="AA23" s="5">
        <v>0</v>
      </c>
      <c r="AB23" s="5">
        <v>0</v>
      </c>
      <c r="AC23" s="5">
        <v>0</v>
      </c>
      <c r="AD23" s="5">
        <v>0</v>
      </c>
      <c r="AE23" s="5">
        <v>0</v>
      </c>
      <c r="AF23" s="5">
        <v>0</v>
      </c>
      <c r="AG23" s="5">
        <v>0</v>
      </c>
      <c r="AH23" s="5">
        <v>0</v>
      </c>
      <c r="AI23" s="5">
        <v>0</v>
      </c>
      <c r="AJ23" s="5">
        <v>0</v>
      </c>
    </row>
    <row r="24" spans="3:37">
      <c r="C24" s="454" t="s">
        <v>5911</v>
      </c>
      <c r="D24" s="29"/>
      <c r="E24" s="5" t="s">
        <v>1008</v>
      </c>
      <c r="G24" s="5">
        <v>50100000</v>
      </c>
      <c r="H24" s="5">
        <v>0</v>
      </c>
      <c r="I24" s="5">
        <v>0</v>
      </c>
      <c r="J24" s="5">
        <v>0</v>
      </c>
      <c r="K24" s="5">
        <v>0</v>
      </c>
      <c r="L24" s="5">
        <v>0</v>
      </c>
      <c r="M24" s="5">
        <v>0</v>
      </c>
      <c r="N24" s="5">
        <v>0</v>
      </c>
      <c r="O24" s="5">
        <v>0</v>
      </c>
      <c r="P24" s="5">
        <v>0</v>
      </c>
      <c r="Q24" s="5">
        <v>0</v>
      </c>
      <c r="R24" s="5">
        <v>0</v>
      </c>
      <c r="S24" s="5">
        <v>0</v>
      </c>
      <c r="T24" s="5">
        <v>0</v>
      </c>
      <c r="U24" s="5">
        <v>0</v>
      </c>
      <c r="V24" s="5">
        <v>0</v>
      </c>
      <c r="W24" s="5">
        <v>0</v>
      </c>
      <c r="X24" s="5">
        <v>0</v>
      </c>
      <c r="Y24" s="5">
        <v>0</v>
      </c>
      <c r="Z24" s="5">
        <v>0</v>
      </c>
      <c r="AA24" s="5">
        <v>0</v>
      </c>
      <c r="AB24" s="5">
        <v>0</v>
      </c>
      <c r="AC24" s="5">
        <v>0</v>
      </c>
      <c r="AD24" s="5">
        <v>0</v>
      </c>
      <c r="AE24" s="5">
        <v>0</v>
      </c>
      <c r="AF24" s="5">
        <v>0</v>
      </c>
      <c r="AG24" s="5">
        <v>0</v>
      </c>
      <c r="AH24" s="5">
        <v>0</v>
      </c>
      <c r="AI24" s="5">
        <v>0</v>
      </c>
      <c r="AJ24" s="5">
        <v>0</v>
      </c>
    </row>
    <row r="25" spans="3:37">
      <c r="C25" s="454" t="s">
        <v>5911</v>
      </c>
      <c r="D25" s="29"/>
      <c r="E25" s="5" t="s">
        <v>5977</v>
      </c>
      <c r="G25" s="5">
        <v>0</v>
      </c>
      <c r="H25" s="5">
        <v>0</v>
      </c>
      <c r="I25" s="5">
        <v>0</v>
      </c>
      <c r="J25" s="5">
        <v>0</v>
      </c>
      <c r="K25" s="5">
        <v>0</v>
      </c>
      <c r="L25" s="5">
        <v>0</v>
      </c>
      <c r="M25" s="5">
        <v>0</v>
      </c>
      <c r="N25" s="5">
        <v>0</v>
      </c>
      <c r="O25" s="5">
        <v>0</v>
      </c>
      <c r="P25" s="5">
        <v>0</v>
      </c>
      <c r="Q25" s="5">
        <v>0</v>
      </c>
      <c r="R25" s="5">
        <v>0</v>
      </c>
      <c r="S25" s="5">
        <v>0</v>
      </c>
      <c r="T25" s="5">
        <v>-53653609.572725415</v>
      </c>
      <c r="U25" s="5">
        <v>-1328161.0080502033</v>
      </c>
      <c r="V25" s="5">
        <v>5298304.3319497108</v>
      </c>
      <c r="W25" s="5">
        <v>3968745.0449767113</v>
      </c>
      <c r="X25" s="5">
        <v>11452355.401215553</v>
      </c>
      <c r="Y25" s="5">
        <v>1150491.9132342339</v>
      </c>
      <c r="Z25" s="5">
        <v>1905551.569981575</v>
      </c>
      <c r="AA25" s="5">
        <v>-20130447.600992441</v>
      </c>
      <c r="AB25" s="5">
        <v>-21325078.771829367</v>
      </c>
      <c r="AC25" s="5">
        <v>-15732614.309173107</v>
      </c>
      <c r="AD25" s="5">
        <v>-4383671.7869713306</v>
      </c>
      <c r="AE25" s="5">
        <v>-26328623.504622221</v>
      </c>
      <c r="AF25" s="5">
        <v>56550250.13175869</v>
      </c>
      <c r="AG25" s="5">
        <v>660056326.11055326</v>
      </c>
      <c r="AH25" s="5">
        <v>1110863787.7786598</v>
      </c>
      <c r="AI25" s="5">
        <v>1202968488.4176483</v>
      </c>
      <c r="AJ25" s="5">
        <v>766720821.41067457</v>
      </c>
    </row>
    <row r="26" spans="3:37">
      <c r="C26" s="454" t="s">
        <v>5911</v>
      </c>
      <c r="D26" s="29"/>
      <c r="E26" s="5" t="s">
        <v>5978</v>
      </c>
      <c r="G26" s="5">
        <v>0</v>
      </c>
      <c r="H26" s="5">
        <v>0</v>
      </c>
      <c r="I26" s="5">
        <v>0</v>
      </c>
      <c r="J26" s="5">
        <v>0</v>
      </c>
      <c r="K26" s="5">
        <v>0</v>
      </c>
      <c r="L26" s="5">
        <v>0</v>
      </c>
      <c r="M26" s="5">
        <v>0</v>
      </c>
      <c r="N26" s="5">
        <v>0</v>
      </c>
      <c r="O26" s="5">
        <v>0</v>
      </c>
      <c r="P26" s="5">
        <v>0</v>
      </c>
      <c r="Q26" s="5">
        <v>0</v>
      </c>
      <c r="R26" s="5">
        <v>0</v>
      </c>
      <c r="S26" s="5">
        <v>0</v>
      </c>
      <c r="T26" s="5">
        <v>0</v>
      </c>
      <c r="U26" s="5">
        <v>0</v>
      </c>
      <c r="V26" s="5">
        <v>0</v>
      </c>
      <c r="W26" s="5">
        <v>0</v>
      </c>
      <c r="X26" s="5">
        <v>0</v>
      </c>
      <c r="Y26" s="5">
        <v>0</v>
      </c>
      <c r="Z26" s="5">
        <v>0</v>
      </c>
      <c r="AA26" s="5">
        <v>0</v>
      </c>
      <c r="AB26" s="5">
        <v>0</v>
      </c>
      <c r="AC26" s="5">
        <v>0</v>
      </c>
      <c r="AD26" s="5">
        <v>0</v>
      </c>
      <c r="AE26" s="5">
        <v>0</v>
      </c>
      <c r="AF26" s="5">
        <v>421728.23120240867</v>
      </c>
      <c r="AG26" s="5">
        <v>2758842.636210233</v>
      </c>
      <c r="AH26" s="5">
        <v>7123879.7719828486</v>
      </c>
      <c r="AI26" s="5">
        <v>11324060.408238709</v>
      </c>
      <c r="AJ26" s="5">
        <v>14071662.478796244</v>
      </c>
    </row>
    <row r="27" spans="3:37">
      <c r="G27" s="3666" t="s">
        <v>5971</v>
      </c>
      <c r="Z27" s="3666" t="s">
        <v>5972</v>
      </c>
    </row>
    <row r="28" spans="3:37">
      <c r="D28" s="1130" t="s">
        <v>1168</v>
      </c>
      <c r="E28" s="1130"/>
      <c r="F28" s="1797"/>
      <c r="G28" s="3667">
        <v>2001</v>
      </c>
      <c r="H28" s="1437">
        <v>2002</v>
      </c>
      <c r="I28" s="1437">
        <v>2003</v>
      </c>
      <c r="J28" s="1437">
        <v>2004</v>
      </c>
      <c r="K28" s="1437">
        <v>2005</v>
      </c>
      <c r="L28" s="1437">
        <v>2006</v>
      </c>
      <c r="M28" s="1437">
        <v>2007</v>
      </c>
      <c r="N28" s="1437">
        <v>2008</v>
      </c>
      <c r="O28" s="1437">
        <v>2009</v>
      </c>
      <c r="P28" s="1437">
        <v>2010</v>
      </c>
      <c r="Q28" s="1437">
        <v>2011</v>
      </c>
      <c r="R28" s="1437">
        <v>2012</v>
      </c>
      <c r="S28" s="1437">
        <v>2013</v>
      </c>
      <c r="T28" s="1437">
        <v>2014</v>
      </c>
      <c r="U28" s="1437">
        <v>2015</v>
      </c>
      <c r="V28" s="1437">
        <v>2016</v>
      </c>
      <c r="W28" s="1437">
        <v>2017</v>
      </c>
      <c r="X28" s="1437">
        <v>2018</v>
      </c>
      <c r="Y28" s="1437">
        <v>2019</v>
      </c>
      <c r="Z28" s="1437">
        <v>2020</v>
      </c>
    </row>
    <row r="29" spans="3:37">
      <c r="D29" s="2" t="s">
        <v>5979</v>
      </c>
    </row>
    <row r="30" spans="3:37">
      <c r="E30" s="5" t="s">
        <v>1383</v>
      </c>
      <c r="G30" s="5">
        <v>419151456.59999979</v>
      </c>
      <c r="H30" s="5">
        <v>579063222.1099999</v>
      </c>
      <c r="I30" s="5">
        <v>487342095.91999972</v>
      </c>
      <c r="J30" s="5">
        <v>533958579.94999993</v>
      </c>
      <c r="K30" s="5">
        <v>672928140.65000045</v>
      </c>
      <c r="L30" s="5">
        <v>584462745.72999978</v>
      </c>
      <c r="M30" s="5">
        <v>1035102527.4300003</v>
      </c>
      <c r="N30" s="5">
        <v>741056892.37000012</v>
      </c>
      <c r="O30" s="5">
        <v>692683577.54999959</v>
      </c>
      <c r="P30" s="5">
        <v>755929343.25999999</v>
      </c>
      <c r="Q30" s="5">
        <v>845404856.38000035</v>
      </c>
      <c r="R30" s="5">
        <v>778850006.00999987</v>
      </c>
      <c r="S30" s="5">
        <v>800976521.32000005</v>
      </c>
      <c r="T30" s="5">
        <v>740576276.52211404</v>
      </c>
      <c r="U30" s="5">
        <v>767940731.67107868</v>
      </c>
      <c r="V30" s="5">
        <v>788111537.85891676</v>
      </c>
      <c r="W30" s="5">
        <v>803748638.00742579</v>
      </c>
      <c r="X30" s="5">
        <v>793836878.29801846</v>
      </c>
      <c r="Y30" s="5">
        <v>817226055.45535898</v>
      </c>
      <c r="Z30" s="5">
        <v>843756032.2361598</v>
      </c>
    </row>
    <row r="31" spans="3:37">
      <c r="E31" s="5" t="s">
        <v>673</v>
      </c>
      <c r="G31" s="5">
        <v>32885743.890000001</v>
      </c>
      <c r="H31" s="5">
        <v>70070576.480000004</v>
      </c>
      <c r="I31" s="5">
        <v>101932749.98999999</v>
      </c>
      <c r="J31" s="5">
        <v>112856573.92</v>
      </c>
      <c r="K31" s="5">
        <v>104173026.01000001</v>
      </c>
      <c r="L31" s="5">
        <v>40725639.030000001</v>
      </c>
      <c r="M31" s="5">
        <v>27806650.43</v>
      </c>
      <c r="N31" s="5">
        <v>9158650.370000001</v>
      </c>
      <c r="O31" s="5">
        <v>11869231.209999997</v>
      </c>
      <c r="P31" s="5">
        <v>0</v>
      </c>
      <c r="Q31" s="5">
        <v>0</v>
      </c>
      <c r="R31" s="5">
        <v>0</v>
      </c>
      <c r="S31" s="5">
        <v>25000000</v>
      </c>
      <c r="T31" s="5">
        <v>25000000</v>
      </c>
      <c r="U31" s="5">
        <v>25000000</v>
      </c>
      <c r="V31" s="5">
        <v>25000000</v>
      </c>
      <c r="W31" s="5">
        <v>25000000</v>
      </c>
      <c r="X31" s="5">
        <v>25000000</v>
      </c>
      <c r="Y31" s="5">
        <v>25000000</v>
      </c>
      <c r="Z31" s="5">
        <v>25000000</v>
      </c>
    </row>
    <row r="32" spans="3:37">
      <c r="E32" s="5" t="s">
        <v>672</v>
      </c>
      <c r="G32" s="5">
        <v>42553407.380000003</v>
      </c>
      <c r="H32" s="5">
        <v>64200965.200000003</v>
      </c>
      <c r="I32" s="5">
        <v>74607471.280000001</v>
      </c>
      <c r="J32" s="5">
        <v>83797603.640000001</v>
      </c>
      <c r="K32" s="5">
        <v>95079262.820000023</v>
      </c>
      <c r="L32" s="5">
        <v>94873692.379999995</v>
      </c>
      <c r="M32" s="5">
        <v>62538877.49000001</v>
      </c>
      <c r="N32" s="5">
        <v>33759200.109999999</v>
      </c>
      <c r="O32" s="5">
        <v>33759200.109999999</v>
      </c>
      <c r="P32" s="5">
        <v>33759200.109999999</v>
      </c>
      <c r="Q32" s="5">
        <v>33759200.109999999</v>
      </c>
      <c r="R32" s="5">
        <v>33759200.109999999</v>
      </c>
      <c r="S32" s="5">
        <v>58759200.110000007</v>
      </c>
      <c r="T32" s="5">
        <v>33759200.110000014</v>
      </c>
      <c r="U32" s="5">
        <v>33759200.110000014</v>
      </c>
      <c r="V32" s="5">
        <v>33759200.110000014</v>
      </c>
      <c r="W32" s="5">
        <v>33759200.110000014</v>
      </c>
      <c r="X32" s="5">
        <v>33759200.110000014</v>
      </c>
      <c r="Y32" s="5">
        <v>33759200.110000014</v>
      </c>
      <c r="Z32" s="5">
        <v>33759200.110000014</v>
      </c>
    </row>
    <row r="33" spans="1:26">
      <c r="E33" s="5" t="s">
        <v>1384</v>
      </c>
      <c r="G33" s="5">
        <v>390739598.56000006</v>
      </c>
      <c r="H33" s="5">
        <v>320921462.82999998</v>
      </c>
      <c r="I33" s="5">
        <v>411732648.35000002</v>
      </c>
      <c r="J33" s="5">
        <v>364545256.08000004</v>
      </c>
      <c r="K33" s="5">
        <v>338568935.72000003</v>
      </c>
      <c r="L33" s="5">
        <v>257677008.01000002</v>
      </c>
      <c r="M33" s="5">
        <v>290358118.51999998</v>
      </c>
      <c r="N33" s="5">
        <v>285411958.19000006</v>
      </c>
      <c r="O33" s="5">
        <v>324142338.89999998</v>
      </c>
      <c r="P33" s="5">
        <v>296542307.79000002</v>
      </c>
      <c r="Q33" s="5">
        <v>246177004.82999998</v>
      </c>
      <c r="R33" s="5">
        <v>317830241.13999999</v>
      </c>
      <c r="S33" s="5">
        <v>427115342.14999998</v>
      </c>
      <c r="T33" s="5">
        <v>373461732.57727456</v>
      </c>
      <c r="U33" s="5">
        <v>372133571.56922436</v>
      </c>
      <c r="V33" s="5">
        <v>377431875.90117407</v>
      </c>
      <c r="W33" s="5">
        <v>381400620.94615078</v>
      </c>
      <c r="X33" s="5">
        <v>392852976.34736633</v>
      </c>
      <c r="Y33" s="5">
        <v>394003468.26060057</v>
      </c>
      <c r="Z33" s="5">
        <v>395909019.83058214</v>
      </c>
    </row>
    <row r="36" spans="1:26">
      <c r="A36" s="398"/>
      <c r="B36" s="398"/>
      <c r="C36" s="452"/>
    </row>
    <row r="37" spans="1:26">
      <c r="G37" s="3666" t="s">
        <v>5971</v>
      </c>
      <c r="Q37" s="3666" t="s">
        <v>5972</v>
      </c>
    </row>
    <row r="38" spans="1:26">
      <c r="D38" s="1130" t="s">
        <v>1168</v>
      </c>
      <c r="E38" s="1130"/>
      <c r="F38" s="1797"/>
      <c r="G38" s="3667">
        <v>2014</v>
      </c>
      <c r="H38" s="1437">
        <v>2015</v>
      </c>
      <c r="I38" s="1437">
        <v>2016</v>
      </c>
      <c r="J38" s="1437">
        <v>2017</v>
      </c>
      <c r="K38" s="1437">
        <v>2018</v>
      </c>
      <c r="L38" s="1437">
        <v>2019</v>
      </c>
      <c r="M38" s="1437">
        <v>2020</v>
      </c>
      <c r="N38" s="1437">
        <v>2021</v>
      </c>
      <c r="O38" s="1437">
        <v>2022</v>
      </c>
      <c r="P38" s="1437">
        <v>2023</v>
      </c>
      <c r="Q38" s="1437">
        <v>2024</v>
      </c>
    </row>
    <row r="39" spans="1:26">
      <c r="D39" s="2" t="s">
        <v>28</v>
      </c>
    </row>
    <row r="40" spans="1:26">
      <c r="E40" s="5" t="s">
        <v>662</v>
      </c>
      <c r="G40" s="5">
        <v>194070097.95111483</v>
      </c>
      <c r="H40" s="5">
        <v>206196829.47259468</v>
      </c>
      <c r="I40" s="5">
        <v>224283123.13960108</v>
      </c>
      <c r="J40" s="5">
        <v>247993949.97568357</v>
      </c>
      <c r="K40" s="5">
        <v>267415530.51304066</v>
      </c>
      <c r="L40" s="5">
        <v>287863651.29066825</v>
      </c>
      <c r="M40" s="5">
        <v>319454043.2786302</v>
      </c>
      <c r="N40" s="5">
        <v>348124057.80980641</v>
      </c>
      <c r="O40" s="5">
        <v>363485853.44213468</v>
      </c>
      <c r="P40" s="5">
        <v>388716604.50491512</v>
      </c>
      <c r="Q40" s="5">
        <v>412419847.35499579</v>
      </c>
    </row>
    <row r="41" spans="1:26">
      <c r="E41" s="5" t="s">
        <v>31</v>
      </c>
      <c r="G41" s="5">
        <v>52432072.060000002</v>
      </c>
      <c r="H41" s="5">
        <v>62160117.654461436</v>
      </c>
      <c r="I41" s="5">
        <v>61654767.594064496</v>
      </c>
      <c r="J41" s="5">
        <v>59834359.596676081</v>
      </c>
      <c r="K41" s="5">
        <v>59293306.308930919</v>
      </c>
      <c r="L41" s="5">
        <v>58549791.054911748</v>
      </c>
      <c r="M41" s="5">
        <v>48657631.562348261</v>
      </c>
      <c r="N41" s="5">
        <v>48199555.430457182</v>
      </c>
      <c r="O41" s="5">
        <v>48414991.677122608</v>
      </c>
      <c r="P41" s="5">
        <v>45816664.17226173</v>
      </c>
      <c r="Q41" s="5">
        <v>45946291.942715116</v>
      </c>
    </row>
    <row r="42" spans="1:26">
      <c r="E42" s="5" t="s">
        <v>32</v>
      </c>
      <c r="G42" s="5">
        <v>36463714.81000001</v>
      </c>
      <c r="H42" s="5">
        <v>69269619.860991254</v>
      </c>
      <c r="I42" s="5">
        <v>64587105.919792987</v>
      </c>
      <c r="J42" s="5">
        <v>57735006.808225192</v>
      </c>
      <c r="K42" s="5">
        <v>54915360.292394809</v>
      </c>
      <c r="L42" s="5">
        <v>56467329.908845074</v>
      </c>
      <c r="M42" s="5">
        <v>57858047.408728547</v>
      </c>
      <c r="N42" s="5">
        <v>58917307.30513455</v>
      </c>
      <c r="O42" s="5">
        <v>60234397.662097163</v>
      </c>
      <c r="P42" s="5">
        <v>61709807.541812427</v>
      </c>
      <c r="Q42" s="5">
        <v>63228322.036678903</v>
      </c>
    </row>
    <row r="43" spans="1:26">
      <c r="E43" s="5" t="s">
        <v>33</v>
      </c>
      <c r="G43" s="5">
        <v>597052257.71000004</v>
      </c>
      <c r="H43" s="5">
        <v>422669076.64477044</v>
      </c>
      <c r="I43" s="5">
        <v>434212995.59480822</v>
      </c>
      <c r="J43" s="5">
        <v>445164212.5</v>
      </c>
      <c r="K43" s="5">
        <v>462620902.8125</v>
      </c>
      <c r="L43" s="5">
        <v>481269422.8828125</v>
      </c>
      <c r="M43" s="5">
        <v>500743470.9548828</v>
      </c>
      <c r="N43" s="5">
        <v>517754855.22875488</v>
      </c>
      <c r="O43" s="5">
        <v>534555094.10947376</v>
      </c>
      <c r="P43" s="5">
        <v>551878516.46221054</v>
      </c>
      <c r="Q43" s="5">
        <v>569878661.87376583</v>
      </c>
    </row>
    <row r="44" spans="1:26">
      <c r="E44" s="5" t="s">
        <v>34</v>
      </c>
      <c r="G44" s="5">
        <v>312294041.03526074</v>
      </c>
      <c r="H44" s="5">
        <v>311906463.55638379</v>
      </c>
      <c r="I44" s="5">
        <v>321034855.74825048</v>
      </c>
      <c r="J44" s="5">
        <v>338996808.57720411</v>
      </c>
      <c r="K44" s="5">
        <v>349725478.85318267</v>
      </c>
      <c r="L44" s="5">
        <v>364492910.84148729</v>
      </c>
      <c r="M44" s="5">
        <v>406267855.11878228</v>
      </c>
      <c r="N44" s="5">
        <v>458473283.00367248</v>
      </c>
      <c r="O44" s="5">
        <v>511080363.47276896</v>
      </c>
      <c r="P44" s="5">
        <v>563984975.76230788</v>
      </c>
      <c r="Q44" s="5">
        <v>610405408.28108764</v>
      </c>
    </row>
    <row r="45" spans="1:26">
      <c r="E45" s="5" t="s">
        <v>1860</v>
      </c>
      <c r="G45" s="5">
        <v>494548235.36999995</v>
      </c>
      <c r="H45" s="5">
        <v>550993491.4781183</v>
      </c>
      <c r="I45" s="5">
        <v>515203370.19131631</v>
      </c>
      <c r="J45" s="5">
        <v>483463874.18585086</v>
      </c>
      <c r="K45" s="5">
        <v>488096715.05835414</v>
      </c>
      <c r="L45" s="5">
        <v>482037239.96233392</v>
      </c>
      <c r="M45" s="5">
        <v>481302184.79536414</v>
      </c>
      <c r="N45" s="5">
        <v>472242547.34063709</v>
      </c>
      <c r="O45" s="5">
        <v>481144785.62040138</v>
      </c>
      <c r="P45" s="5">
        <v>486622309.61898875</v>
      </c>
      <c r="Q45" s="5">
        <v>493639422.94419968</v>
      </c>
    </row>
    <row r="48" spans="1:26">
      <c r="G48" s="3666" t="s">
        <v>5971</v>
      </c>
      <c r="Q48" s="3666" t="s">
        <v>5972</v>
      </c>
    </row>
    <row r="49" spans="4:35">
      <c r="D49" s="1130" t="s">
        <v>1168</v>
      </c>
      <c r="E49" s="1130"/>
      <c r="F49" s="1797"/>
      <c r="G49" s="3667">
        <v>2014</v>
      </c>
      <c r="H49" s="1437">
        <v>2015</v>
      </c>
      <c r="I49" s="1437">
        <v>2016</v>
      </c>
      <c r="J49" s="1437">
        <v>2017</v>
      </c>
      <c r="K49" s="1437">
        <v>2018</v>
      </c>
      <c r="L49" s="1437">
        <v>2019</v>
      </c>
      <c r="M49" s="1437">
        <v>2020</v>
      </c>
      <c r="N49" s="1437">
        <v>2021</v>
      </c>
      <c r="O49" s="1437">
        <v>2022</v>
      </c>
      <c r="P49" s="1437">
        <v>2023</v>
      </c>
      <c r="Q49" s="1437">
        <v>2024</v>
      </c>
    </row>
    <row r="50" spans="4:35">
      <c r="D50" s="2" t="s">
        <v>78</v>
      </c>
    </row>
    <row r="51" spans="4:35">
      <c r="E51" s="201" t="s">
        <v>611</v>
      </c>
      <c r="G51" s="5">
        <v>1342054561.2600002</v>
      </c>
      <c r="H51" s="5">
        <v>1291769795.1631293</v>
      </c>
      <c r="I51" s="5">
        <v>1309234349.0030479</v>
      </c>
      <c r="J51" s="5">
        <v>1318652523.5719252</v>
      </c>
      <c r="K51" s="5">
        <v>1357927067.2811847</v>
      </c>
      <c r="L51" s="5">
        <v>1410223896.1156192</v>
      </c>
      <c r="M51" s="5">
        <v>1478194701.0062766</v>
      </c>
      <c r="N51" s="5">
        <v>1551921239.3296189</v>
      </c>
      <c r="O51" s="5">
        <v>1617865510.4806132</v>
      </c>
      <c r="P51" s="5">
        <v>1685617658.9425695</v>
      </c>
      <c r="Q51" s="5">
        <v>1758015563.5617094</v>
      </c>
    </row>
    <row r="52" spans="4:35">
      <c r="E52" s="201" t="s">
        <v>456</v>
      </c>
      <c r="G52" s="5">
        <v>80091400.25999999</v>
      </c>
      <c r="H52" s="5">
        <v>90199644.817299947</v>
      </c>
      <c r="I52" s="5">
        <v>92221893.295314163</v>
      </c>
      <c r="J52" s="5">
        <v>94292096.862855077</v>
      </c>
      <c r="K52" s="5">
        <v>96411425.327121094</v>
      </c>
      <c r="L52" s="5">
        <v>98581077.415605068</v>
      </c>
      <c r="M52" s="5">
        <v>100802281.49547055</v>
      </c>
      <c r="N52" s="5">
        <v>103076296.31087227</v>
      </c>
      <c r="O52" s="5">
        <v>105404411.73866834</v>
      </c>
      <c r="P52" s="5">
        <v>107787949.56298369</v>
      </c>
      <c r="Q52" s="5">
        <v>110228264.26909597</v>
      </c>
    </row>
    <row r="53" spans="4:35">
      <c r="E53" s="201" t="s">
        <v>665</v>
      </c>
      <c r="G53" s="5">
        <v>154000018.23999998</v>
      </c>
      <c r="H53" s="5">
        <v>158500000</v>
      </c>
      <c r="I53" s="5">
        <v>149000000</v>
      </c>
      <c r="J53" s="5">
        <v>146500000</v>
      </c>
      <c r="K53" s="5">
        <v>146500000</v>
      </c>
      <c r="L53" s="5">
        <v>151500000</v>
      </c>
      <c r="M53" s="5">
        <v>162500000</v>
      </c>
      <c r="N53" s="5">
        <v>177500000.00000003</v>
      </c>
      <c r="O53" s="5">
        <v>197500000</v>
      </c>
      <c r="P53" s="5">
        <v>220499999.99999994</v>
      </c>
      <c r="Q53" s="5">
        <v>243500000.00000006</v>
      </c>
    </row>
    <row r="54" spans="4:35">
      <c r="E54" s="201" t="s">
        <v>80</v>
      </c>
      <c r="G54" s="5">
        <v>28143443.999999996</v>
      </c>
      <c r="H54" s="5">
        <v>35120370</v>
      </c>
      <c r="I54" s="5">
        <v>38779449.999999993</v>
      </c>
      <c r="J54" s="5">
        <v>38779449.999999985</v>
      </c>
      <c r="K54" s="5">
        <v>39566849.999999993</v>
      </c>
      <c r="L54" s="5">
        <v>41929049.999999993</v>
      </c>
      <c r="M54" s="5">
        <v>44094399.999999993</v>
      </c>
      <c r="N54" s="5">
        <v>44488099.999999978</v>
      </c>
      <c r="O54" s="5">
        <v>45078649.999999978</v>
      </c>
      <c r="P54" s="5">
        <v>46062899.999999985</v>
      </c>
      <c r="Q54" s="5">
        <v>46850300</v>
      </c>
    </row>
    <row r="55" spans="4:35">
      <c r="E55" s="201" t="s">
        <v>182</v>
      </c>
      <c r="G55" s="5">
        <v>12501871.137259366</v>
      </c>
      <c r="H55" s="5">
        <v>13403888.810297132</v>
      </c>
      <c r="I55" s="5">
        <v>23492440.559918929</v>
      </c>
      <c r="J55" s="5">
        <v>29796685.134594265</v>
      </c>
      <c r="K55" s="5">
        <v>30062070.437033128</v>
      </c>
      <c r="L55" s="5">
        <v>30533180.009621818</v>
      </c>
      <c r="M55" s="5">
        <v>31173866.014685582</v>
      </c>
      <c r="N55" s="5">
        <v>31824702.495586317</v>
      </c>
      <c r="O55" s="5">
        <v>32458685.987390015</v>
      </c>
      <c r="P55" s="5">
        <v>33010101.917451549</v>
      </c>
      <c r="Q55" s="5">
        <v>33380915.396332432</v>
      </c>
    </row>
    <row r="56" spans="4:35">
      <c r="E56" s="201" t="s">
        <v>1187</v>
      </c>
      <c r="G56" s="5">
        <v>19549030.771397069</v>
      </c>
      <c r="H56" s="5">
        <v>19273388.817829035</v>
      </c>
      <c r="I56" s="5">
        <v>18828950.472948812</v>
      </c>
      <c r="J56" s="5">
        <v>20010660.452318721</v>
      </c>
      <c r="K56" s="5">
        <v>20486875.535911731</v>
      </c>
      <c r="L56" s="5">
        <v>20693085.514909551</v>
      </c>
      <c r="M56" s="5">
        <v>21554339.371806644</v>
      </c>
      <c r="N56" s="5">
        <v>20972029.981746972</v>
      </c>
      <c r="O56" s="5">
        <v>21683034.185193501</v>
      </c>
      <c r="P56" s="5">
        <v>22192585.341080662</v>
      </c>
      <c r="Q56" s="5">
        <v>22686856.056948856</v>
      </c>
    </row>
    <row r="59" spans="4:35">
      <c r="G59" s="3666" t="s">
        <v>5971</v>
      </c>
      <c r="AI59" s="3666" t="s">
        <v>5972</v>
      </c>
    </row>
    <row r="60" spans="4:35">
      <c r="D60" s="1130" t="s">
        <v>1763</v>
      </c>
      <c r="E60" s="1130"/>
      <c r="F60" s="1797"/>
      <c r="G60" s="3667">
        <v>1990</v>
      </c>
      <c r="H60" s="1437">
        <v>1991</v>
      </c>
      <c r="I60" s="1437">
        <v>1992</v>
      </c>
      <c r="J60" s="1437">
        <v>1993</v>
      </c>
      <c r="K60" s="1437">
        <v>1994</v>
      </c>
      <c r="L60" s="1437">
        <v>1995</v>
      </c>
      <c r="M60" s="1437">
        <v>1996</v>
      </c>
      <c r="N60" s="1437">
        <v>1997</v>
      </c>
      <c r="O60" s="1437">
        <v>1998</v>
      </c>
      <c r="P60" s="1437">
        <v>1999</v>
      </c>
      <c r="Q60" s="1437">
        <v>2000</v>
      </c>
      <c r="R60" s="1437">
        <v>2001</v>
      </c>
      <c r="S60" s="1437">
        <v>2002</v>
      </c>
      <c r="T60" s="1437">
        <v>2003</v>
      </c>
      <c r="U60" s="1437">
        <v>2004</v>
      </c>
      <c r="V60" s="1437">
        <v>2005</v>
      </c>
      <c r="W60" s="1437">
        <v>2006</v>
      </c>
      <c r="X60" s="1437">
        <v>2007</v>
      </c>
      <c r="Y60" s="1437">
        <v>2008</v>
      </c>
      <c r="Z60" s="1437">
        <v>2009</v>
      </c>
      <c r="AA60" s="1437">
        <v>2010</v>
      </c>
      <c r="AB60" s="1437">
        <v>2011</v>
      </c>
      <c r="AC60" s="1437">
        <v>2012</v>
      </c>
      <c r="AD60" s="1437">
        <v>2013</v>
      </c>
      <c r="AE60" s="1437">
        <v>2014</v>
      </c>
      <c r="AF60" s="1437">
        <v>2015</v>
      </c>
      <c r="AG60" s="1437">
        <v>2016</v>
      </c>
      <c r="AH60" s="1437">
        <v>2017</v>
      </c>
      <c r="AI60" s="1437">
        <v>2018</v>
      </c>
    </row>
    <row r="61" spans="4:35">
      <c r="D61" s="2" t="s">
        <v>79</v>
      </c>
    </row>
    <row r="62" spans="4:35">
      <c r="E62" s="5" t="s">
        <v>122</v>
      </c>
      <c r="G62" s="5">
        <v>2489491</v>
      </c>
      <c r="H62" s="5">
        <v>2255377.6000000006</v>
      </c>
      <c r="I62" s="5">
        <v>1906169.3</v>
      </c>
      <c r="J62" s="5">
        <v>1900373.4</v>
      </c>
      <c r="K62" s="5">
        <v>1908155.1</v>
      </c>
      <c r="L62" s="5">
        <v>1569760.9000000001</v>
      </c>
      <c r="M62" s="5">
        <v>1605439.5</v>
      </c>
      <c r="N62" s="5">
        <v>1726883.5</v>
      </c>
      <c r="O62" s="5">
        <v>1517280.7000000002</v>
      </c>
      <c r="P62" s="5">
        <v>1534399.8</v>
      </c>
      <c r="Q62" s="5">
        <v>2076186.7000000002</v>
      </c>
      <c r="R62" s="5">
        <v>2165273</v>
      </c>
      <c r="S62" s="5">
        <v>2326298.9000000004</v>
      </c>
      <c r="T62" s="5">
        <v>2270892.7000000002</v>
      </c>
      <c r="U62" s="5">
        <v>2439826.6000000006</v>
      </c>
      <c r="V62" s="5">
        <v>2088925.6000000003</v>
      </c>
      <c r="W62" s="5">
        <v>2115632.4</v>
      </c>
      <c r="X62" s="5">
        <v>2355347.2999999998</v>
      </c>
      <c r="Y62" s="5">
        <v>2262888.2999999998</v>
      </c>
      <c r="Z62" s="5">
        <v>2156488.8000000003</v>
      </c>
      <c r="AA62" s="5">
        <v>1758435.6</v>
      </c>
      <c r="AB62" s="5">
        <v>1608864.3</v>
      </c>
      <c r="AC62" s="5">
        <v>0</v>
      </c>
      <c r="AD62" s="5">
        <v>0</v>
      </c>
      <c r="AE62" s="5">
        <v>0</v>
      </c>
      <c r="AF62" s="5">
        <v>0</v>
      </c>
      <c r="AG62" s="5">
        <v>0</v>
      </c>
      <c r="AH62" s="5">
        <v>0</v>
      </c>
      <c r="AI62" s="5">
        <v>0</v>
      </c>
    </row>
    <row r="63" spans="4:35">
      <c r="E63" s="5" t="s">
        <v>3293</v>
      </c>
      <c r="G63" s="5"/>
      <c r="H63" s="5"/>
      <c r="I63" s="5"/>
      <c r="J63" s="5"/>
      <c r="K63" s="5"/>
      <c r="L63" s="5"/>
      <c r="M63" s="5"/>
      <c r="N63" s="5"/>
      <c r="O63" s="5"/>
      <c r="P63" s="5"/>
      <c r="Q63" s="5"/>
      <c r="R63" s="5"/>
      <c r="S63" s="5"/>
      <c r="T63" s="5"/>
      <c r="U63" s="5"/>
      <c r="V63" s="5"/>
      <c r="W63" s="5"/>
      <c r="X63" s="5"/>
      <c r="Y63" s="5"/>
      <c r="Z63" s="5"/>
      <c r="AA63" s="5"/>
      <c r="AB63" s="5"/>
      <c r="AC63" s="5">
        <v>0</v>
      </c>
      <c r="AD63" s="5">
        <v>1864401.9999999998</v>
      </c>
      <c r="AE63" s="5">
        <v>1845415.6188336147</v>
      </c>
      <c r="AF63" s="5">
        <v>1750000</v>
      </c>
      <c r="AG63" s="5">
        <v>1750000.0000000002</v>
      </c>
      <c r="AH63" s="5">
        <v>1749999.9999999998</v>
      </c>
      <c r="AI63" s="5">
        <v>1750000.0000000002</v>
      </c>
    </row>
    <row r="64" spans="4:35">
      <c r="E64" s="5" t="s">
        <v>3294</v>
      </c>
      <c r="G64" s="5"/>
      <c r="H64" s="5"/>
      <c r="I64" s="5"/>
      <c r="J64" s="5"/>
      <c r="K64" s="5"/>
      <c r="L64" s="5"/>
      <c r="M64" s="5"/>
      <c r="N64" s="5"/>
      <c r="O64" s="5"/>
      <c r="P64" s="5"/>
      <c r="Q64" s="5"/>
      <c r="R64" s="5"/>
      <c r="S64" s="5"/>
      <c r="T64" s="5"/>
      <c r="U64" s="5"/>
      <c r="V64" s="5"/>
      <c r="W64" s="5"/>
      <c r="X64" s="5"/>
      <c r="Y64" s="5"/>
      <c r="Z64" s="5"/>
      <c r="AA64" s="5"/>
      <c r="AB64" s="5"/>
      <c r="AC64" s="5">
        <v>0</v>
      </c>
      <c r="AD64" s="5">
        <v>0</v>
      </c>
      <c r="AE64" s="5">
        <v>0</v>
      </c>
      <c r="AF64" s="5">
        <v>0</v>
      </c>
      <c r="AG64" s="5">
        <v>0</v>
      </c>
      <c r="AH64" s="5">
        <v>0</v>
      </c>
      <c r="AI64" s="5">
        <v>0</v>
      </c>
    </row>
    <row r="65" spans="4:35" ht="17.100000000000001" customHeight="1">
      <c r="E65" s="5" t="s">
        <v>1563</v>
      </c>
      <c r="G65" s="5"/>
      <c r="H65" s="5"/>
      <c r="I65" s="5"/>
      <c r="J65" s="5"/>
      <c r="K65" s="5"/>
      <c r="L65" s="5"/>
      <c r="M65" s="5"/>
      <c r="N65" s="5"/>
      <c r="O65" s="5"/>
      <c r="P65" s="5"/>
      <c r="Q65" s="5"/>
      <c r="R65" s="5"/>
      <c r="S65" s="5"/>
      <c r="T65" s="5"/>
      <c r="U65" s="5"/>
      <c r="V65" s="5"/>
      <c r="W65" s="5"/>
      <c r="X65" s="5"/>
      <c r="Y65" s="5"/>
      <c r="Z65" s="5"/>
      <c r="AA65" s="5"/>
      <c r="AB65" s="5"/>
      <c r="AC65" s="5">
        <v>0</v>
      </c>
      <c r="AD65" s="5">
        <v>0</v>
      </c>
      <c r="AE65" s="5">
        <v>0</v>
      </c>
      <c r="AF65" s="5">
        <v>0</v>
      </c>
      <c r="AG65" s="5">
        <v>0</v>
      </c>
      <c r="AH65" s="5">
        <v>0</v>
      </c>
      <c r="AI65" s="5">
        <v>0</v>
      </c>
    </row>
    <row r="66" spans="4:35">
      <c r="E66" s="5" t="s">
        <v>3295</v>
      </c>
      <c r="G66" s="5">
        <v>2001745.0454545452</v>
      </c>
      <c r="H66" s="5">
        <v>2001745.0454545452</v>
      </c>
      <c r="I66" s="5">
        <v>2001745.0454545452</v>
      </c>
      <c r="J66" s="5">
        <v>2001745.0454545452</v>
      </c>
      <c r="K66" s="5">
        <v>2001745.0454545452</v>
      </c>
      <c r="L66" s="5">
        <v>2001745.0454545452</v>
      </c>
      <c r="M66" s="5">
        <v>2001745.0454545452</v>
      </c>
      <c r="N66" s="5">
        <v>2001745.0454545452</v>
      </c>
      <c r="O66" s="5">
        <v>2001745.0454545452</v>
      </c>
      <c r="P66" s="5">
        <v>2001745.0454545452</v>
      </c>
      <c r="Q66" s="5">
        <v>2001745.0454545452</v>
      </c>
      <c r="R66" s="5">
        <v>2001745.0454545452</v>
      </c>
      <c r="S66" s="5">
        <v>2001745.0454545452</v>
      </c>
      <c r="T66" s="5">
        <v>2001745.0454545452</v>
      </c>
      <c r="U66" s="5">
        <v>2001745.0454545452</v>
      </c>
      <c r="V66" s="5">
        <v>2001745.0454545452</v>
      </c>
      <c r="W66" s="5">
        <v>2001745.0454545452</v>
      </c>
      <c r="X66" s="5">
        <v>2001745.0454545452</v>
      </c>
      <c r="Y66" s="5">
        <v>2001745.0454545452</v>
      </c>
      <c r="Z66" s="5">
        <v>2001745.0454545452</v>
      </c>
      <c r="AA66" s="5">
        <v>2001745.0454545452</v>
      </c>
      <c r="AB66" s="5">
        <v>2001745.0454545452</v>
      </c>
      <c r="AC66" s="5">
        <v>2001745.0454545452</v>
      </c>
      <c r="AD66" s="5">
        <v>2001745.0454545452</v>
      </c>
      <c r="AE66" s="5">
        <v>2001745.0454545452</v>
      </c>
      <c r="AF66" s="5">
        <v>2001745.0454545452</v>
      </c>
      <c r="AG66" s="5">
        <v>2001745.0454545452</v>
      </c>
      <c r="AH66" s="5">
        <v>2001745.0454545452</v>
      </c>
      <c r="AI66" s="5">
        <v>2001745.0454545452</v>
      </c>
    </row>
    <row r="69" spans="4:35">
      <c r="D69" s="2242" t="s">
        <v>545</v>
      </c>
      <c r="E69" s="2242"/>
      <c r="F69" s="680"/>
      <c r="G69" s="680">
        <v>2003</v>
      </c>
      <c r="H69" s="680">
        <v>2004</v>
      </c>
      <c r="I69" s="680">
        <v>2005</v>
      </c>
      <c r="J69" s="680">
        <v>2006</v>
      </c>
      <c r="K69" s="680">
        <v>2007</v>
      </c>
      <c r="L69" s="680">
        <v>2008</v>
      </c>
      <c r="M69" s="680">
        <v>2009</v>
      </c>
      <c r="N69" s="680">
        <v>2010</v>
      </c>
      <c r="O69" s="680">
        <v>2011</v>
      </c>
      <c r="P69" s="680">
        <v>2012</v>
      </c>
      <c r="Q69" s="680">
        <v>2013</v>
      </c>
      <c r="R69" s="680">
        <v>2014</v>
      </c>
    </row>
    <row r="70" spans="4:35">
      <c r="D70" s="19" t="s">
        <v>5980</v>
      </c>
      <c r="G70" s="3668"/>
      <c r="H70" s="572"/>
      <c r="I70" s="28"/>
      <c r="J70" s="28"/>
      <c r="K70" s="28"/>
      <c r="L70" s="28"/>
      <c r="M70" s="28"/>
      <c r="N70" s="28"/>
      <c r="O70" s="28"/>
      <c r="P70" s="28"/>
      <c r="Q70" s="28"/>
      <c r="R70" s="28"/>
    </row>
    <row r="71" spans="4:35">
      <c r="E71" s="19" t="s">
        <v>5981</v>
      </c>
      <c r="G71" s="3668" t="s">
        <v>5982</v>
      </c>
      <c r="H71" s="572"/>
      <c r="I71" s="28"/>
      <c r="J71" s="28"/>
      <c r="K71" s="28"/>
      <c r="L71" s="28"/>
      <c r="M71" s="28"/>
      <c r="N71" s="28"/>
      <c r="O71" s="28"/>
      <c r="P71" s="28"/>
      <c r="Q71" s="28"/>
      <c r="R71" s="28"/>
    </row>
    <row r="72" spans="4:35">
      <c r="E72" s="28" t="s">
        <v>5983</v>
      </c>
      <c r="G72" s="966">
        <v>408</v>
      </c>
      <c r="H72" s="966">
        <v>418</v>
      </c>
      <c r="I72" s="966">
        <v>443</v>
      </c>
      <c r="J72" s="966">
        <v>466</v>
      </c>
      <c r="K72" s="966">
        <v>493</v>
      </c>
      <c r="L72" s="966">
        <v>516</v>
      </c>
      <c r="M72" s="966">
        <v>545</v>
      </c>
      <c r="N72" s="966">
        <v>568</v>
      </c>
      <c r="O72" s="966">
        <v>593</v>
      </c>
      <c r="P72" s="966">
        <v>596</v>
      </c>
      <c r="Q72" s="966">
        <v>604</v>
      </c>
      <c r="R72" s="966">
        <v>610</v>
      </c>
    </row>
    <row r="73" spans="4:35">
      <c r="E73" s="28" t="s">
        <v>832</v>
      </c>
      <c r="G73" s="966">
        <v>80</v>
      </c>
      <c r="H73" s="966">
        <v>80</v>
      </c>
      <c r="I73" s="966">
        <v>80</v>
      </c>
      <c r="J73" s="966">
        <v>87</v>
      </c>
      <c r="K73" s="966">
        <v>87</v>
      </c>
      <c r="L73" s="966">
        <v>87</v>
      </c>
      <c r="M73" s="966">
        <v>87</v>
      </c>
      <c r="N73" s="966">
        <v>87</v>
      </c>
      <c r="O73" s="966">
        <v>87</v>
      </c>
      <c r="P73" s="966">
        <v>87</v>
      </c>
      <c r="Q73" s="966">
        <v>87</v>
      </c>
      <c r="R73" s="966">
        <v>87</v>
      </c>
    </row>
    <row r="74" spans="4:35">
      <c r="E74" s="28" t="s">
        <v>833</v>
      </c>
      <c r="G74" s="966">
        <v>6100</v>
      </c>
      <c r="H74" s="966">
        <v>6100</v>
      </c>
      <c r="I74" s="966">
        <v>6800</v>
      </c>
      <c r="J74" s="966">
        <v>7500</v>
      </c>
      <c r="K74" s="966">
        <v>7800</v>
      </c>
      <c r="L74" s="966">
        <v>8200</v>
      </c>
      <c r="M74" s="966">
        <v>9100</v>
      </c>
      <c r="N74" s="966">
        <v>9900</v>
      </c>
      <c r="O74" s="966">
        <v>10600</v>
      </c>
      <c r="P74" s="966">
        <v>11700</v>
      </c>
      <c r="Q74" s="966">
        <v>12700</v>
      </c>
      <c r="R74" s="966">
        <v>13700</v>
      </c>
    </row>
    <row r="75" spans="4:35">
      <c r="E75" s="28" t="s">
        <v>3197</v>
      </c>
      <c r="G75" s="3669"/>
      <c r="H75" s="966">
        <v>416.70268890474148</v>
      </c>
      <c r="I75" s="966">
        <v>436.70747309729319</v>
      </c>
      <c r="J75" s="966">
        <v>465.51536780313484</v>
      </c>
      <c r="K75" s="966">
        <v>487.29675058496093</v>
      </c>
      <c r="L75" s="966">
        <v>503.91841951734972</v>
      </c>
      <c r="M75" s="966">
        <v>530.84391698349327</v>
      </c>
      <c r="N75" s="966">
        <v>553.46962475825137</v>
      </c>
      <c r="O75" s="966">
        <v>578.66017964896241</v>
      </c>
      <c r="P75" s="966">
        <v>583.09207521529675</v>
      </c>
      <c r="Q75" s="966">
        <v>591.87961241091898</v>
      </c>
      <c r="R75" s="966">
        <v>597.03728290495349</v>
      </c>
    </row>
    <row r="76" spans="4:35">
      <c r="E76" s="19" t="s">
        <v>5984</v>
      </c>
      <c r="G76" s="3668" t="s">
        <v>5982</v>
      </c>
      <c r="H76" s="572"/>
      <c r="I76" s="28"/>
      <c r="J76" s="28"/>
      <c r="K76" s="28"/>
      <c r="L76" s="28"/>
      <c r="M76" s="28"/>
      <c r="N76" s="28"/>
      <c r="O76" s="28"/>
      <c r="P76" s="28"/>
      <c r="Q76" s="28"/>
      <c r="R76" s="28"/>
    </row>
    <row r="77" spans="4:35">
      <c r="E77" s="28" t="s">
        <v>5983</v>
      </c>
      <c r="G77" s="966">
        <v>408</v>
      </c>
      <c r="H77" s="966">
        <v>418</v>
      </c>
      <c r="I77" s="966">
        <v>443</v>
      </c>
      <c r="J77" s="966">
        <v>454</v>
      </c>
      <c r="K77" s="966">
        <v>459</v>
      </c>
      <c r="L77" s="966">
        <v>477</v>
      </c>
      <c r="M77" s="966">
        <v>501</v>
      </c>
      <c r="N77" s="966">
        <v>528</v>
      </c>
      <c r="O77" s="966">
        <v>550</v>
      </c>
      <c r="P77" s="966">
        <v>551</v>
      </c>
      <c r="Q77" s="966">
        <v>559</v>
      </c>
      <c r="R77" s="966">
        <v>564</v>
      </c>
    </row>
    <row r="78" spans="4:35">
      <c r="E78" s="28" t="s">
        <v>832</v>
      </c>
      <c r="G78" s="966">
        <v>80</v>
      </c>
      <c r="H78" s="966">
        <v>80</v>
      </c>
      <c r="I78" s="966">
        <v>80</v>
      </c>
      <c r="J78" s="966">
        <v>87</v>
      </c>
      <c r="K78" s="966">
        <v>87</v>
      </c>
      <c r="L78" s="966">
        <v>87</v>
      </c>
      <c r="M78" s="966">
        <v>87</v>
      </c>
      <c r="N78" s="966">
        <v>87</v>
      </c>
      <c r="O78" s="966">
        <v>87</v>
      </c>
      <c r="P78" s="966">
        <v>87</v>
      </c>
      <c r="Q78" s="966">
        <v>87</v>
      </c>
      <c r="R78" s="966">
        <v>87</v>
      </c>
    </row>
    <row r="79" spans="4:35">
      <c r="E79" s="28" t="s">
        <v>833</v>
      </c>
      <c r="G79" s="966">
        <v>6100</v>
      </c>
      <c r="H79" s="966">
        <v>6100</v>
      </c>
      <c r="I79" s="966">
        <v>6800</v>
      </c>
      <c r="J79" s="966">
        <v>7500</v>
      </c>
      <c r="K79" s="966">
        <v>7800</v>
      </c>
      <c r="L79" s="966">
        <v>8200</v>
      </c>
      <c r="M79" s="966">
        <v>9100</v>
      </c>
      <c r="N79" s="966">
        <v>9900</v>
      </c>
      <c r="O79" s="966">
        <v>10600</v>
      </c>
      <c r="P79" s="966">
        <v>11700</v>
      </c>
      <c r="Q79" s="966">
        <v>12700</v>
      </c>
      <c r="R79" s="966">
        <v>13700</v>
      </c>
    </row>
    <row r="80" spans="4:35">
      <c r="E80" s="28" t="s">
        <v>3197</v>
      </c>
      <c r="G80" s="3670"/>
      <c r="H80" s="966">
        <v>416.70268890474148</v>
      </c>
      <c r="I80" s="966">
        <v>436.70747309729319</v>
      </c>
      <c r="J80" s="966">
        <v>452.68723691817837</v>
      </c>
      <c r="K80" s="966">
        <v>453.00603067916495</v>
      </c>
      <c r="L80" s="966">
        <v>465.22417262796637</v>
      </c>
      <c r="M80" s="966">
        <v>487.77373787748638</v>
      </c>
      <c r="N80" s="966">
        <v>513.97341261940733</v>
      </c>
      <c r="O80" s="966">
        <v>536.18579914571217</v>
      </c>
      <c r="P80" s="966">
        <v>538.7877423405173</v>
      </c>
      <c r="Q80" s="966">
        <v>547.83158439579552</v>
      </c>
      <c r="R80" s="966">
        <v>552.38834456540178</v>
      </c>
    </row>
    <row r="83" spans="4:18">
      <c r="G83" s="3666" t="s">
        <v>5971</v>
      </c>
      <c r="R83" s="3666" t="s">
        <v>5972</v>
      </c>
    </row>
    <row r="84" spans="4:18">
      <c r="D84" s="2242" t="s">
        <v>545</v>
      </c>
      <c r="E84" s="1130"/>
      <c r="F84" s="1797"/>
      <c r="G84" s="3667">
        <v>2007</v>
      </c>
      <c r="H84" s="1437">
        <v>2008</v>
      </c>
      <c r="I84" s="1437">
        <v>2009</v>
      </c>
      <c r="J84" s="1437">
        <v>2010</v>
      </c>
      <c r="K84" s="1437">
        <v>2011</v>
      </c>
      <c r="L84" s="1437">
        <v>2012</v>
      </c>
      <c r="M84" s="1437">
        <v>2013</v>
      </c>
      <c r="N84" s="1437">
        <v>2014</v>
      </c>
      <c r="O84" s="1437">
        <v>2015</v>
      </c>
      <c r="P84" s="1437">
        <v>2016</v>
      </c>
      <c r="Q84" s="1437">
        <v>2017</v>
      </c>
      <c r="R84" s="1437">
        <v>2018</v>
      </c>
    </row>
    <row r="85" spans="4:18">
      <c r="D85" s="2" t="s">
        <v>5985</v>
      </c>
    </row>
    <row r="86" spans="4:18">
      <c r="E86" t="s">
        <v>5986</v>
      </c>
      <c r="G86" s="39">
        <v>487.29675058496093</v>
      </c>
      <c r="H86" s="39">
        <v>503.91841951734972</v>
      </c>
      <c r="I86" s="39">
        <v>530.84391698349327</v>
      </c>
      <c r="J86" s="39">
        <v>553.46962475825137</v>
      </c>
      <c r="K86" s="39">
        <v>578.66017964896241</v>
      </c>
      <c r="L86" s="39">
        <v>583.09207521529675</v>
      </c>
      <c r="M86" s="39">
        <v>591.87961241091898</v>
      </c>
      <c r="N86" s="39">
        <v>597.03728290495349</v>
      </c>
      <c r="O86" s="39">
        <v>0</v>
      </c>
      <c r="P86" s="39">
        <v>0</v>
      </c>
      <c r="Q86" s="39">
        <v>0</v>
      </c>
      <c r="R86" s="39">
        <v>0</v>
      </c>
    </row>
    <row r="87" spans="4:18">
      <c r="E87" t="s">
        <v>5987</v>
      </c>
      <c r="G87" s="39">
        <v>453.00603067916495</v>
      </c>
      <c r="H87" s="39">
        <v>465.22417262796637</v>
      </c>
      <c r="I87" s="39">
        <v>487.77373787748638</v>
      </c>
      <c r="J87" s="39">
        <v>513.97341261940733</v>
      </c>
      <c r="K87" s="39">
        <v>536.18579914571217</v>
      </c>
      <c r="L87" s="39">
        <v>538.7877423405173</v>
      </c>
      <c r="M87" s="39">
        <v>547.83158439579552</v>
      </c>
      <c r="N87" s="39">
        <v>552.38834456540178</v>
      </c>
      <c r="O87" s="39">
        <v>0</v>
      </c>
      <c r="P87" s="39">
        <v>0</v>
      </c>
      <c r="Q87" s="39">
        <v>0</v>
      </c>
      <c r="R87" s="39">
        <v>0</v>
      </c>
    </row>
    <row r="88" spans="4:18">
      <c r="E88" t="s">
        <v>5988</v>
      </c>
      <c r="G88" s="39">
        <v>0</v>
      </c>
      <c r="H88" s="39">
        <v>0</v>
      </c>
      <c r="I88" s="39">
        <v>0</v>
      </c>
      <c r="J88" s="39">
        <v>0</v>
      </c>
      <c r="K88" s="39">
        <v>0</v>
      </c>
      <c r="L88" s="39">
        <v>0</v>
      </c>
      <c r="M88" s="39">
        <v>0</v>
      </c>
      <c r="N88" s="39">
        <v>845.30696820628862</v>
      </c>
      <c r="O88" s="39">
        <v>849.91461903728521</v>
      </c>
      <c r="P88" s="39">
        <v>856.07625546100348</v>
      </c>
      <c r="Q88" s="39">
        <v>871.08752552598401</v>
      </c>
      <c r="R88" s="39">
        <v>897.49343038756956</v>
      </c>
    </row>
    <row r="89" spans="4:18">
      <c r="E89" t="s">
        <v>346</v>
      </c>
      <c r="G89" s="39">
        <v>0</v>
      </c>
      <c r="H89" s="39">
        <v>0</v>
      </c>
      <c r="I89" s="39">
        <v>0</v>
      </c>
      <c r="J89" s="39">
        <v>666.50841275874757</v>
      </c>
      <c r="K89" s="39">
        <v>682.94413640689368</v>
      </c>
      <c r="L89" s="39">
        <v>717.54660569144437</v>
      </c>
      <c r="M89" s="39" t="e">
        <v>#DIV/0!</v>
      </c>
      <c r="N89" s="39" t="e">
        <v>#DIV/0!</v>
      </c>
      <c r="O89" s="39" t="e">
        <v>#DIV/0!</v>
      </c>
      <c r="P89" s="39" t="e">
        <v>#DIV/0!</v>
      </c>
      <c r="Q89" s="39" t="e">
        <v>#DIV/0!</v>
      </c>
      <c r="R89" s="39" t="e">
        <v>#DIV/0!</v>
      </c>
    </row>
    <row r="90" spans="4:18">
      <c r="E90" t="s">
        <v>348</v>
      </c>
      <c r="G90" s="39">
        <v>0</v>
      </c>
      <c r="H90" s="39">
        <v>0</v>
      </c>
      <c r="I90" s="39">
        <v>0</v>
      </c>
      <c r="J90" s="39">
        <v>614.85068676981939</v>
      </c>
      <c r="K90" s="39">
        <v>634.98404387912649</v>
      </c>
      <c r="L90" s="39">
        <v>662.1309612820296</v>
      </c>
      <c r="M90" s="39" t="e">
        <v>#DIV/0!</v>
      </c>
      <c r="N90" s="39" t="e">
        <v>#DIV/0!</v>
      </c>
      <c r="O90" s="39" t="e">
        <v>#DIV/0!</v>
      </c>
      <c r="P90" s="39" t="e">
        <v>#DIV/0!</v>
      </c>
      <c r="Q90" s="39" t="e">
        <v>#DIV/0!</v>
      </c>
      <c r="R90" s="39" t="e">
        <v>#DIV/0!</v>
      </c>
    </row>
    <row r="92" spans="4:18">
      <c r="D92" s="2" t="s">
        <v>5989</v>
      </c>
    </row>
    <row r="93" spans="4:18">
      <c r="E93" t="s">
        <v>5986</v>
      </c>
      <c r="G93" s="39">
        <v>493</v>
      </c>
      <c r="H93" s="39">
        <v>516</v>
      </c>
      <c r="I93" s="39">
        <v>545</v>
      </c>
      <c r="J93" s="39">
        <v>568</v>
      </c>
      <c r="K93" s="39">
        <v>593</v>
      </c>
      <c r="L93" s="39">
        <v>596</v>
      </c>
      <c r="M93" s="39">
        <v>604</v>
      </c>
      <c r="N93" s="39">
        <v>610</v>
      </c>
      <c r="O93" s="39">
        <v>0</v>
      </c>
      <c r="P93" s="39">
        <v>0</v>
      </c>
      <c r="Q93" s="39">
        <v>0</v>
      </c>
      <c r="R93" s="39">
        <v>0</v>
      </c>
    </row>
    <row r="94" spans="4:18">
      <c r="E94" t="s">
        <v>5987</v>
      </c>
      <c r="G94" s="39">
        <v>459</v>
      </c>
      <c r="H94" s="39">
        <v>477</v>
      </c>
      <c r="I94" s="39">
        <v>501</v>
      </c>
      <c r="J94" s="39">
        <v>528</v>
      </c>
      <c r="K94" s="39">
        <v>550</v>
      </c>
      <c r="L94" s="39">
        <v>551</v>
      </c>
      <c r="M94" s="39">
        <v>559</v>
      </c>
      <c r="N94" s="39">
        <v>564</v>
      </c>
      <c r="O94" s="39">
        <v>0</v>
      </c>
      <c r="P94" s="39">
        <v>0</v>
      </c>
      <c r="Q94" s="39">
        <v>0</v>
      </c>
      <c r="R94" s="39">
        <v>0</v>
      </c>
    </row>
    <row r="95" spans="4:18">
      <c r="E95" t="s">
        <v>5988</v>
      </c>
      <c r="G95" s="39">
        <v>478</v>
      </c>
      <c r="H95" s="39">
        <v>508</v>
      </c>
      <c r="I95" s="39">
        <v>579</v>
      </c>
      <c r="J95" s="39">
        <v>701</v>
      </c>
      <c r="K95" s="39">
        <v>744</v>
      </c>
      <c r="L95" s="39">
        <v>794</v>
      </c>
      <c r="M95" s="39">
        <v>847</v>
      </c>
      <c r="N95" s="39">
        <v>890</v>
      </c>
      <c r="O95" s="39">
        <v>924</v>
      </c>
      <c r="P95" s="39">
        <v>939</v>
      </c>
      <c r="Q95" s="39">
        <v>975</v>
      </c>
      <c r="R95" s="39">
        <v>1006</v>
      </c>
    </row>
    <row r="96" spans="4:18">
      <c r="E96" t="s">
        <v>346</v>
      </c>
      <c r="G96" s="39">
        <v>478</v>
      </c>
      <c r="H96" s="39">
        <v>508</v>
      </c>
      <c r="I96" s="39">
        <v>579</v>
      </c>
      <c r="J96" s="39">
        <v>665</v>
      </c>
      <c r="K96" s="39">
        <v>691</v>
      </c>
      <c r="L96" s="39">
        <v>714</v>
      </c>
      <c r="M96" s="39">
        <v>730</v>
      </c>
      <c r="N96" s="39">
        <v>745</v>
      </c>
      <c r="O96" s="39">
        <v>769</v>
      </c>
      <c r="P96" s="39">
        <v>794</v>
      </c>
      <c r="Q96" s="39">
        <v>816</v>
      </c>
      <c r="R96" s="39">
        <v>816</v>
      </c>
    </row>
    <row r="97" spans="4:21">
      <c r="E97" t="s">
        <v>348</v>
      </c>
      <c r="G97" s="39">
        <v>478</v>
      </c>
      <c r="H97" s="39">
        <v>508</v>
      </c>
      <c r="I97" s="39">
        <v>579</v>
      </c>
      <c r="J97" s="39">
        <v>614</v>
      </c>
      <c r="K97" s="39">
        <v>642</v>
      </c>
      <c r="L97" s="39">
        <v>660</v>
      </c>
      <c r="M97" s="39">
        <v>680</v>
      </c>
      <c r="N97" s="39">
        <v>703</v>
      </c>
      <c r="O97" s="39">
        <v>723</v>
      </c>
      <c r="P97" s="39">
        <v>748</v>
      </c>
      <c r="Q97" s="39">
        <v>774</v>
      </c>
      <c r="R97" s="39">
        <v>774</v>
      </c>
    </row>
    <row r="99" spans="4:21">
      <c r="G99" s="3666" t="s">
        <v>5971</v>
      </c>
      <c r="R99" s="3666" t="s">
        <v>5972</v>
      </c>
      <c r="T99" s="3666" t="s">
        <v>5972</v>
      </c>
      <c r="U99" s="3666" t="s">
        <v>5972</v>
      </c>
    </row>
    <row r="100" spans="4:21">
      <c r="D100" s="2242" t="s">
        <v>545</v>
      </c>
      <c r="E100" s="1130"/>
      <c r="F100" s="1797"/>
      <c r="G100" s="3667">
        <v>2007</v>
      </c>
      <c r="H100" s="1437">
        <v>2008</v>
      </c>
      <c r="I100" s="1437">
        <v>2009</v>
      </c>
      <c r="J100" s="1437">
        <v>2010</v>
      </c>
      <c r="K100" s="1437">
        <v>2011</v>
      </c>
      <c r="L100" s="1437">
        <v>2012</v>
      </c>
      <c r="M100" s="1437">
        <v>2013</v>
      </c>
      <c r="N100" s="1437">
        <v>2014</v>
      </c>
      <c r="O100" s="1437">
        <v>2015</v>
      </c>
      <c r="P100" s="1437">
        <v>2016</v>
      </c>
      <c r="Q100" s="1437">
        <v>2017</v>
      </c>
      <c r="R100" s="1437">
        <v>2018</v>
      </c>
    </row>
    <row r="101" spans="4:21" ht="15">
      <c r="D101" s="28" t="s">
        <v>833</v>
      </c>
      <c r="G101" s="456">
        <v>6800</v>
      </c>
      <c r="H101" s="456">
        <v>6800</v>
      </c>
      <c r="I101" s="456">
        <v>6800</v>
      </c>
      <c r="J101" s="456">
        <v>7200</v>
      </c>
      <c r="K101" s="456">
        <v>7200</v>
      </c>
      <c r="L101" s="456">
        <v>7400</v>
      </c>
      <c r="M101" s="456">
        <v>6400</v>
      </c>
      <c r="N101" s="456">
        <v>8600</v>
      </c>
      <c r="O101" s="456">
        <v>9900</v>
      </c>
      <c r="P101" s="456">
        <v>9800</v>
      </c>
      <c r="Q101" s="456">
        <v>9900</v>
      </c>
      <c r="R101" s="456">
        <v>10200</v>
      </c>
    </row>
    <row r="102" spans="4:21" ht="15">
      <c r="D102" s="28" t="s">
        <v>832</v>
      </c>
      <c r="G102" s="456">
        <v>80</v>
      </c>
      <c r="H102" s="456">
        <v>82</v>
      </c>
      <c r="I102" s="456">
        <v>92</v>
      </c>
      <c r="J102" s="456">
        <v>114</v>
      </c>
      <c r="K102" s="456">
        <v>125</v>
      </c>
      <c r="L102" s="456">
        <v>146</v>
      </c>
      <c r="M102" s="456">
        <v>142</v>
      </c>
      <c r="N102" s="456">
        <v>166</v>
      </c>
      <c r="O102" s="456">
        <v>151</v>
      </c>
      <c r="P102" s="456">
        <v>147</v>
      </c>
      <c r="Q102" s="456">
        <v>146</v>
      </c>
      <c r="R102" s="456">
        <v>147</v>
      </c>
    </row>
    <row r="293" spans="1:3">
      <c r="A293" s="1047"/>
      <c r="B293" s="1047"/>
      <c r="C293" s="454"/>
    </row>
    <row r="294" spans="1:3">
      <c r="A294" s="1047"/>
      <c r="B294" s="1047"/>
      <c r="C294" s="454"/>
    </row>
    <row r="295" spans="1:3">
      <c r="A295" s="1047"/>
      <c r="B295" s="1047"/>
      <c r="C295" s="454"/>
    </row>
    <row r="296" spans="1:3">
      <c r="A296" s="1047"/>
      <c r="B296" s="1047"/>
      <c r="C296" s="454"/>
    </row>
    <row r="297" spans="1:3">
      <c r="A297" s="1047"/>
    </row>
    <row r="298" spans="1:3">
      <c r="A298" s="1047"/>
      <c r="B298" s="1047"/>
      <c r="C298" s="454"/>
    </row>
    <row r="299" spans="1:3">
      <c r="A299" s="1047"/>
      <c r="B299" s="1047"/>
      <c r="C299" s="454"/>
    </row>
    <row r="315" spans="1:3">
      <c r="A315" s="1047"/>
      <c r="B315" s="1047"/>
      <c r="C315" s="454"/>
    </row>
    <row r="316" spans="1:3">
      <c r="A316" s="1047"/>
      <c r="B316" s="1047"/>
      <c r="C316" s="454"/>
    </row>
    <row r="317" spans="1:3">
      <c r="A317" s="1047"/>
      <c r="B317" s="1047"/>
      <c r="C317" s="454"/>
    </row>
    <row r="318" spans="1:3">
      <c r="A318" s="1047"/>
      <c r="B318" s="1047"/>
      <c r="C318" s="454"/>
    </row>
  </sheetData>
  <conditionalFormatting sqref="C12:C21 C27 B28:C245 C9 B6:B27">
    <cfRule type="cellIs" dxfId="3" priority="1" stopIfTrue="1" operator="notEqual">
      <formula>0</formula>
    </cfRule>
  </conditionalFormatting>
  <conditionalFormatting sqref="B351:C351 B313:C313 B246:C306 A6:A306">
    <cfRule type="cellIs" dxfId="2" priority="2" stopIfTrue="1" operator="greaterThan">
      <formula>0</formula>
    </cfRule>
  </conditionalFormatting>
  <pageMargins left="0.75" right="0.75" top="1" bottom="1" header="0.5" footer="0.5"/>
  <headerFooter alignWithMargins="0"/>
</worksheet>
</file>

<file path=xl/worksheets/sheet129.xml><?xml version="1.0" encoding="utf-8"?>
<worksheet xmlns="http://schemas.openxmlformats.org/spreadsheetml/2006/main" xmlns:r="http://schemas.openxmlformats.org/officeDocument/2006/relationships">
  <sheetPr codeName="Sheet44"/>
  <dimension ref="A1:AJ318"/>
  <sheetViews>
    <sheetView workbookViewId="0"/>
  </sheetViews>
  <sheetFormatPr defaultRowHeight="15.75"/>
  <cols>
    <col min="1" max="2" width="5.6640625" style="954" customWidth="1"/>
    <col min="3" max="3" width="5.6640625" style="201" customWidth="1"/>
    <col min="4" max="4" width="1.88671875" style="2" customWidth="1"/>
    <col min="5" max="5" width="34.33203125" bestFit="1" customWidth="1"/>
    <col min="6" max="6" width="7.88671875" customWidth="1"/>
    <col min="7" max="24" width="12.109375" bestFit="1" customWidth="1"/>
    <col min="25" max="36" width="13.77734375" bestFit="1" customWidth="1"/>
  </cols>
  <sheetData>
    <row r="1" spans="1:36" ht="16.5" thickBot="1">
      <c r="A1" s="1011" t="s">
        <v>14</v>
      </c>
      <c r="B1" s="1012" t="s">
        <v>15</v>
      </c>
      <c r="C1" s="1111"/>
    </row>
    <row r="3" spans="1:36">
      <c r="A3" s="954" t="s">
        <v>18</v>
      </c>
    </row>
    <row r="4" spans="1:36">
      <c r="A4" s="1017">
        <v>0</v>
      </c>
      <c r="B4" s="398" t="s">
        <v>20</v>
      </c>
      <c r="C4" s="452"/>
      <c r="G4" s="3666" t="s">
        <v>5971</v>
      </c>
      <c r="W4" s="3666" t="s">
        <v>5972</v>
      </c>
      <c r="AJ4" s="3666" t="s">
        <v>5972</v>
      </c>
    </row>
    <row r="5" spans="1:36">
      <c r="A5" s="1047"/>
      <c r="B5" s="398"/>
      <c r="C5" s="452"/>
      <c r="D5" s="1130" t="s">
        <v>1168</v>
      </c>
      <c r="E5" s="1130"/>
      <c r="F5" s="1797"/>
      <c r="G5" s="3667">
        <v>2001</v>
      </c>
      <c r="H5" s="1437">
        <v>2002</v>
      </c>
      <c r="I5" s="1437">
        <v>2003</v>
      </c>
      <c r="J5" s="1437">
        <v>2004</v>
      </c>
      <c r="K5" s="1437">
        <v>2005</v>
      </c>
      <c r="L5" s="1437">
        <v>2006</v>
      </c>
      <c r="M5" s="1437">
        <v>2007</v>
      </c>
      <c r="N5" s="1437">
        <v>2008</v>
      </c>
      <c r="O5" s="1437">
        <v>2009</v>
      </c>
      <c r="P5" s="1437">
        <v>2010</v>
      </c>
      <c r="Q5" s="1437">
        <v>2011</v>
      </c>
      <c r="R5" s="1437">
        <v>2012</v>
      </c>
      <c r="S5" s="1437">
        <v>2013</v>
      </c>
      <c r="T5" s="1437">
        <v>2014</v>
      </c>
      <c r="U5" s="1437">
        <v>2015</v>
      </c>
      <c r="V5" s="1437">
        <v>2016</v>
      </c>
      <c r="W5" s="1437">
        <v>2017</v>
      </c>
      <c r="X5" s="1437">
        <v>2018</v>
      </c>
      <c r="Y5" s="1437">
        <v>2019</v>
      </c>
      <c r="Z5" s="1437">
        <v>2020</v>
      </c>
      <c r="AA5" s="1437">
        <v>2021</v>
      </c>
      <c r="AB5" s="1437">
        <v>2022</v>
      </c>
      <c r="AC5" s="1437">
        <v>2023</v>
      </c>
      <c r="AD5" s="1437">
        <v>2024</v>
      </c>
      <c r="AE5" s="1437">
        <v>2025</v>
      </c>
      <c r="AF5" s="1437">
        <v>2026</v>
      </c>
      <c r="AG5" s="1437">
        <v>2027</v>
      </c>
      <c r="AH5" s="1437">
        <v>2028</v>
      </c>
      <c r="AI5" s="1437">
        <v>2029</v>
      </c>
      <c r="AJ5" s="1437">
        <v>2030</v>
      </c>
    </row>
    <row r="6" spans="1:36">
      <c r="C6" s="397"/>
      <c r="D6" s="29" t="s">
        <v>5973</v>
      </c>
      <c r="E6" s="5"/>
      <c r="F6" s="5"/>
      <c r="G6" s="5"/>
      <c r="H6" s="5"/>
      <c r="I6" s="5"/>
      <c r="J6" s="5"/>
      <c r="K6" s="5"/>
      <c r="L6" s="5"/>
      <c r="M6" s="5"/>
      <c r="N6" s="5"/>
      <c r="O6" s="5"/>
      <c r="P6" s="5"/>
      <c r="Q6" s="5"/>
      <c r="R6" s="5"/>
      <c r="S6" s="5"/>
      <c r="T6" s="5"/>
      <c r="U6" s="5"/>
      <c r="V6" s="5"/>
      <c r="W6" s="5"/>
      <c r="X6" s="5"/>
      <c r="Y6" s="5"/>
      <c r="Z6" s="5"/>
      <c r="AA6" s="5"/>
      <c r="AB6" s="5"/>
      <c r="AC6" s="5"/>
      <c r="AD6" s="5"/>
      <c r="AE6" s="5"/>
      <c r="AF6" s="5"/>
      <c r="AG6" s="5"/>
      <c r="AH6" s="5"/>
      <c r="AI6" s="5"/>
    </row>
    <row r="7" spans="1:36">
      <c r="C7" s="1111"/>
      <c r="D7" s="29"/>
      <c r="E7" s="5" t="s">
        <v>495</v>
      </c>
      <c r="G7" s="5" t="e">
        <v>#REF!</v>
      </c>
      <c r="H7" s="5" t="e">
        <v>#REF!</v>
      </c>
      <c r="I7" s="5" t="e">
        <v>#REF!</v>
      </c>
      <c r="J7" s="5" t="e">
        <v>#REF!</v>
      </c>
      <c r="K7" s="5" t="e">
        <v>#REF!</v>
      </c>
      <c r="L7" s="5" t="e">
        <v>#REF!</v>
      </c>
      <c r="M7" s="5" t="e">
        <v>#REF!</v>
      </c>
      <c r="N7" s="5" t="e">
        <v>#REF!</v>
      </c>
      <c r="O7" s="5" t="e">
        <v>#REF!</v>
      </c>
      <c r="P7" s="5" t="e">
        <v>#REF!</v>
      </c>
      <c r="Q7" s="5" t="e">
        <v>#REF!</v>
      </c>
      <c r="R7" s="5" t="e">
        <v>#REF!</v>
      </c>
      <c r="S7" s="5" t="e">
        <v>#REF!</v>
      </c>
      <c r="T7" s="5" t="e">
        <v>#REF!</v>
      </c>
      <c r="U7" s="5" t="e">
        <v>#REF!</v>
      </c>
      <c r="V7" s="5" t="e">
        <v>#REF!</v>
      </c>
      <c r="W7" s="5" t="e">
        <v>#REF!</v>
      </c>
      <c r="X7" s="5" t="e">
        <v>#REF!</v>
      </c>
      <c r="Y7" s="5" t="e">
        <v>#REF!</v>
      </c>
      <c r="Z7" s="5" t="e">
        <v>#REF!</v>
      </c>
      <c r="AA7" s="5" t="e">
        <v>#REF!</v>
      </c>
      <c r="AB7" s="5" t="e">
        <v>#REF!</v>
      </c>
      <c r="AC7" s="5" t="e">
        <v>#REF!</v>
      </c>
      <c r="AD7" s="5" t="e">
        <v>#REF!</v>
      </c>
      <c r="AE7" s="5" t="e">
        <v>#REF!</v>
      </c>
      <c r="AF7" s="5" t="e">
        <v>#REF!</v>
      </c>
      <c r="AG7" s="5" t="e">
        <v>#REF!</v>
      </c>
      <c r="AH7" s="5" t="e">
        <v>#REF!</v>
      </c>
      <c r="AI7" s="5" t="e">
        <v>#REF!</v>
      </c>
      <c r="AJ7" s="5" t="e">
        <v>#REF!</v>
      </c>
    </row>
    <row r="8" spans="1:36">
      <c r="C8" s="1111"/>
      <c r="D8" s="29"/>
      <c r="E8" s="5" t="s">
        <v>498</v>
      </c>
      <c r="G8" s="5">
        <v>0</v>
      </c>
      <c r="H8" s="5">
        <v>1249187</v>
      </c>
      <c r="I8" s="5">
        <v>1622.46</v>
      </c>
      <c r="J8" s="5">
        <v>1622.46</v>
      </c>
      <c r="K8" s="5">
        <v>1622.46</v>
      </c>
      <c r="L8" s="5">
        <v>1622.46</v>
      </c>
      <c r="M8" s="5">
        <v>167040.46</v>
      </c>
      <c r="N8" s="5">
        <v>1374407.01</v>
      </c>
      <c r="O8" s="5">
        <v>1415343.13</v>
      </c>
      <c r="P8" s="5">
        <v>0</v>
      </c>
      <c r="Q8" s="5">
        <v>0</v>
      </c>
      <c r="R8" s="5">
        <v>0</v>
      </c>
      <c r="S8" s="5">
        <v>0</v>
      </c>
      <c r="T8" s="5">
        <v>0</v>
      </c>
      <c r="U8" s="5">
        <v>0</v>
      </c>
      <c r="V8" s="5">
        <v>0</v>
      </c>
      <c r="W8" s="5">
        <v>0</v>
      </c>
      <c r="X8" s="5">
        <v>0</v>
      </c>
      <c r="Y8" s="5">
        <v>0</v>
      </c>
      <c r="Z8" s="5">
        <v>0</v>
      </c>
      <c r="AA8" s="5">
        <v>0</v>
      </c>
      <c r="AB8" s="5">
        <v>0</v>
      </c>
      <c r="AC8" s="5">
        <v>0</v>
      </c>
      <c r="AD8" s="5">
        <v>0</v>
      </c>
      <c r="AE8" s="5">
        <v>0</v>
      </c>
      <c r="AF8" s="5">
        <v>33318287.447649598</v>
      </c>
      <c r="AG8" s="5">
        <v>184641775.87086999</v>
      </c>
      <c r="AH8" s="5">
        <v>378174408.63896602</v>
      </c>
      <c r="AI8" s="5">
        <v>516473546.70543891</v>
      </c>
      <c r="AJ8" s="5">
        <v>595246420.43571901</v>
      </c>
    </row>
    <row r="9" spans="1:36">
      <c r="C9" s="157"/>
      <c r="D9" s="29"/>
      <c r="E9" s="5" t="s">
        <v>496</v>
      </c>
      <c r="G9" s="5">
        <v>120224000.84</v>
      </c>
      <c r="H9" s="5">
        <v>133455176.19</v>
      </c>
      <c r="I9" s="5">
        <v>149238726.66999999</v>
      </c>
      <c r="J9" s="5">
        <v>160162421.08000001</v>
      </c>
      <c r="K9" s="5">
        <v>153439035.12</v>
      </c>
      <c r="L9" s="5">
        <v>159070446.69000003</v>
      </c>
      <c r="M9" s="5">
        <v>166282607.55000001</v>
      </c>
      <c r="N9" s="5">
        <v>208606855.03000003</v>
      </c>
      <c r="O9" s="5">
        <v>216181019.71000001</v>
      </c>
      <c r="P9" s="5">
        <v>218100000.00000003</v>
      </c>
      <c r="Q9" s="5">
        <v>190900000</v>
      </c>
      <c r="R9" s="5">
        <v>190430000</v>
      </c>
      <c r="S9" s="5">
        <v>198000000</v>
      </c>
      <c r="T9" s="5">
        <v>202100000</v>
      </c>
      <c r="U9" s="5">
        <v>201300000</v>
      </c>
      <c r="V9" s="5">
        <v>199300000</v>
      </c>
      <c r="W9" s="5">
        <v>203500000</v>
      </c>
      <c r="X9" s="5">
        <v>212800000</v>
      </c>
      <c r="Y9" s="5">
        <v>224500000</v>
      </c>
      <c r="Z9" s="5">
        <v>237400000</v>
      </c>
      <c r="AA9" s="5">
        <v>248000000</v>
      </c>
      <c r="AB9" s="5">
        <v>256300000</v>
      </c>
      <c r="AC9" s="5">
        <v>267500000</v>
      </c>
      <c r="AD9" s="5">
        <v>280900000</v>
      </c>
      <c r="AE9" s="5">
        <v>284800000</v>
      </c>
      <c r="AF9" s="5">
        <v>284800000</v>
      </c>
      <c r="AG9" s="5">
        <v>284800000</v>
      </c>
      <c r="AH9" s="5">
        <v>284800000</v>
      </c>
      <c r="AI9" s="5">
        <v>284800000</v>
      </c>
      <c r="AJ9" s="5">
        <v>284800000</v>
      </c>
    </row>
    <row r="10" spans="1:36">
      <c r="D10" s="29"/>
      <c r="E10" s="5" t="s">
        <v>1532</v>
      </c>
      <c r="G10" s="5" t="e">
        <v>#REF!</v>
      </c>
      <c r="H10" s="5" t="e">
        <v>#REF!</v>
      </c>
      <c r="I10" s="5" t="e">
        <v>#REF!</v>
      </c>
      <c r="J10" s="5" t="e">
        <v>#REF!</v>
      </c>
      <c r="K10" s="5" t="e">
        <v>#REF!</v>
      </c>
      <c r="L10" s="5" t="e">
        <v>#REF!</v>
      </c>
      <c r="M10" s="5" t="e">
        <v>#REF!</v>
      </c>
      <c r="N10" s="5" t="e">
        <v>#REF!</v>
      </c>
      <c r="O10" s="5" t="e">
        <v>#REF!</v>
      </c>
      <c r="P10" s="5" t="e">
        <v>#REF!</v>
      </c>
      <c r="Q10" s="5" t="e">
        <v>#REF!</v>
      </c>
      <c r="R10" s="5" t="e">
        <v>#REF!</v>
      </c>
      <c r="S10" s="5" t="e">
        <v>#REF!</v>
      </c>
      <c r="T10" s="5" t="e">
        <v>#REF!</v>
      </c>
      <c r="U10" s="5" t="e">
        <v>#REF!</v>
      </c>
      <c r="V10" s="5" t="e">
        <v>#REF!</v>
      </c>
      <c r="W10" s="5" t="e">
        <v>#REF!</v>
      </c>
      <c r="X10" s="5" t="e">
        <v>#REF!</v>
      </c>
      <c r="Y10" s="5" t="e">
        <v>#REF!</v>
      </c>
      <c r="Z10" s="5" t="e">
        <v>#REF!</v>
      </c>
      <c r="AA10" s="5" t="e">
        <v>#REF!</v>
      </c>
      <c r="AB10" s="5" t="e">
        <v>#REF!</v>
      </c>
      <c r="AC10" s="5" t="e">
        <v>#REF!</v>
      </c>
      <c r="AD10" s="5" t="e">
        <v>#REF!</v>
      </c>
      <c r="AE10" s="5" t="e">
        <v>#REF!</v>
      </c>
      <c r="AF10" s="5" t="e">
        <v>#REF!</v>
      </c>
      <c r="AG10" s="5" t="e">
        <v>#REF!</v>
      </c>
      <c r="AH10" s="5" t="e">
        <v>#REF!</v>
      </c>
      <c r="AI10" s="5" t="e">
        <v>#REF!</v>
      </c>
      <c r="AJ10" s="5" t="e">
        <v>#REF!</v>
      </c>
    </row>
    <row r="11" spans="1:36">
      <c r="D11" s="29"/>
      <c r="E11" s="5" t="s">
        <v>759</v>
      </c>
      <c r="G11" s="5">
        <v>0</v>
      </c>
      <c r="H11" s="5">
        <v>0</v>
      </c>
      <c r="I11" s="5">
        <v>0</v>
      </c>
      <c r="J11" s="5">
        <v>0</v>
      </c>
      <c r="K11" s="5">
        <v>15523140</v>
      </c>
      <c r="L11" s="5">
        <v>26440391.459999997</v>
      </c>
      <c r="M11" s="5">
        <v>30631083.419999998</v>
      </c>
      <c r="N11" s="5">
        <v>24734390.220000003</v>
      </c>
      <c r="O11" s="5">
        <v>0</v>
      </c>
      <c r="P11" s="5">
        <v>0</v>
      </c>
      <c r="Q11" s="5">
        <v>1617848</v>
      </c>
      <c r="R11" s="5">
        <v>14063888</v>
      </c>
      <c r="S11" s="5">
        <v>34067194</v>
      </c>
      <c r="T11" s="5">
        <v>37756930.955006145</v>
      </c>
      <c r="U11" s="5">
        <v>32636127.794935815</v>
      </c>
      <c r="V11" s="5">
        <v>33476856.023049675</v>
      </c>
      <c r="W11" s="5">
        <v>35185725.763732158</v>
      </c>
      <c r="X11" s="5">
        <v>35890696.356683381</v>
      </c>
      <c r="Y11" s="5">
        <v>31341407.484541245</v>
      </c>
      <c r="Z11" s="5">
        <v>27528718.059143648</v>
      </c>
      <c r="AA11" s="5">
        <v>23141647.086773731</v>
      </c>
      <c r="AB11" s="5">
        <v>24033398.170211248</v>
      </c>
      <c r="AC11" s="5">
        <v>26903270.566699259</v>
      </c>
      <c r="AD11" s="5">
        <v>29070016.078062437</v>
      </c>
      <c r="AE11" s="5">
        <v>26044791.664300583</v>
      </c>
      <c r="AF11" s="5">
        <v>45072883.792965822</v>
      </c>
      <c r="AG11" s="5">
        <v>95739235.507654846</v>
      </c>
      <c r="AH11" s="5">
        <v>154957002.11046058</v>
      </c>
      <c r="AI11" s="5">
        <v>232918799.46943989</v>
      </c>
      <c r="AJ11" s="5">
        <v>331289568.11225826</v>
      </c>
    </row>
    <row r="12" spans="1:36">
      <c r="C12" s="488"/>
      <c r="D12" s="29"/>
      <c r="E12" s="5" t="s">
        <v>947</v>
      </c>
      <c r="G12" s="5">
        <v>120224000</v>
      </c>
      <c r="H12" s="5">
        <v>132714000</v>
      </c>
      <c r="I12" s="5">
        <v>148497000</v>
      </c>
      <c r="J12" s="5">
        <v>159100000</v>
      </c>
      <c r="K12" s="5">
        <v>153000000</v>
      </c>
      <c r="L12" s="5">
        <v>158900000</v>
      </c>
      <c r="M12" s="5">
        <v>167000000</v>
      </c>
      <c r="N12" s="5">
        <v>209000000</v>
      </c>
      <c r="O12" s="5">
        <v>216400000</v>
      </c>
      <c r="P12" s="5">
        <v>218100000</v>
      </c>
      <c r="Q12" s="5">
        <v>190900000</v>
      </c>
      <c r="R12" s="5">
        <v>190430000</v>
      </c>
      <c r="S12" s="5">
        <v>198000000</v>
      </c>
      <c r="T12" s="5">
        <v>202100000</v>
      </c>
      <c r="U12" s="5">
        <v>201300000</v>
      </c>
      <c r="V12" s="5">
        <v>199300000</v>
      </c>
      <c r="W12" s="5">
        <v>203500000</v>
      </c>
      <c r="X12" s="5">
        <v>212800000</v>
      </c>
      <c r="Y12" s="5">
        <v>224500000</v>
      </c>
      <c r="Z12" s="5">
        <v>237400000</v>
      </c>
      <c r="AA12" s="5">
        <v>248000000</v>
      </c>
      <c r="AB12" s="5">
        <v>256300000</v>
      </c>
      <c r="AC12" s="5">
        <v>267500000</v>
      </c>
      <c r="AD12" s="5">
        <v>280900000</v>
      </c>
      <c r="AE12" s="5">
        <v>284800000</v>
      </c>
      <c r="AF12" s="5">
        <v>284800000</v>
      </c>
      <c r="AG12" s="5">
        <v>284800000</v>
      </c>
      <c r="AH12" s="5">
        <v>284800000</v>
      </c>
      <c r="AI12" s="5">
        <v>284800000</v>
      </c>
      <c r="AJ12" s="5">
        <v>284800000</v>
      </c>
    </row>
    <row r="13" spans="1:36">
      <c r="D13" s="29"/>
      <c r="E13" s="5" t="s">
        <v>948</v>
      </c>
      <c r="G13" s="5">
        <v>288100000</v>
      </c>
      <c r="H13" s="5">
        <v>318478000</v>
      </c>
      <c r="I13" s="5">
        <v>353000000</v>
      </c>
      <c r="J13" s="5">
        <v>377400000</v>
      </c>
      <c r="K13" s="5">
        <v>382800000</v>
      </c>
      <c r="L13" s="5">
        <v>390100000</v>
      </c>
      <c r="M13" s="5">
        <v>411000000</v>
      </c>
      <c r="N13" s="5">
        <v>479300000</v>
      </c>
      <c r="O13" s="5">
        <v>534700000</v>
      </c>
      <c r="P13" s="5">
        <v>541800000</v>
      </c>
      <c r="Q13" s="5">
        <v>483100000</v>
      </c>
      <c r="R13" s="5">
        <v>458300000</v>
      </c>
      <c r="S13" s="5">
        <v>473500000</v>
      </c>
      <c r="T13" s="5">
        <v>487000000</v>
      </c>
      <c r="U13" s="5">
        <v>471100000</v>
      </c>
      <c r="V13" s="5">
        <v>479000000</v>
      </c>
      <c r="W13" s="5">
        <v>497800000</v>
      </c>
      <c r="X13" s="5">
        <v>523500000</v>
      </c>
      <c r="Y13" s="5">
        <v>550400000</v>
      </c>
      <c r="Z13" s="5">
        <v>575500000</v>
      </c>
      <c r="AA13" s="5">
        <v>600000000</v>
      </c>
      <c r="AB13" s="5">
        <v>624600000</v>
      </c>
      <c r="AC13" s="5">
        <v>645000000</v>
      </c>
      <c r="AD13" s="5">
        <v>651400000</v>
      </c>
      <c r="AE13" s="5">
        <v>651400000</v>
      </c>
      <c r="AF13" s="5">
        <v>651400000</v>
      </c>
      <c r="AG13" s="5">
        <v>651400000</v>
      </c>
      <c r="AH13" s="5">
        <v>651400000</v>
      </c>
      <c r="AI13" s="5">
        <v>651400000</v>
      </c>
      <c r="AJ13" s="5">
        <v>651400000</v>
      </c>
    </row>
    <row r="14" spans="1:36">
      <c r="D14" s="29"/>
      <c r="E14" s="5"/>
      <c r="G14" s="5"/>
      <c r="H14" s="5"/>
      <c r="I14" s="5"/>
      <c r="J14" s="5"/>
      <c r="K14" s="5"/>
      <c r="L14" s="5"/>
      <c r="M14" s="5"/>
      <c r="N14" s="5"/>
      <c r="O14" s="5"/>
      <c r="P14" s="5"/>
      <c r="Q14" s="5"/>
      <c r="R14" s="5"/>
      <c r="S14" s="5"/>
      <c r="T14" s="5"/>
      <c r="U14" s="5"/>
      <c r="V14" s="5"/>
      <c r="W14" s="5"/>
      <c r="X14" s="5"/>
      <c r="Y14" s="5"/>
      <c r="Z14" s="5"/>
      <c r="AA14" s="5"/>
      <c r="AB14" s="5"/>
      <c r="AC14" s="5"/>
      <c r="AD14" s="5"/>
      <c r="AE14" s="5"/>
      <c r="AF14" s="5"/>
      <c r="AG14" s="5"/>
      <c r="AH14" s="5"/>
      <c r="AI14" s="5"/>
      <c r="AJ14" s="5"/>
    </row>
    <row r="15" spans="1:36">
      <c r="D15" s="29" t="s">
        <v>5975</v>
      </c>
      <c r="E15" s="5"/>
      <c r="G15" s="5"/>
      <c r="H15" s="5"/>
      <c r="I15" s="5"/>
      <c r="J15" s="5"/>
      <c r="K15" s="5"/>
      <c r="L15" s="5"/>
      <c r="M15" s="5"/>
      <c r="N15" s="5"/>
      <c r="O15" s="5"/>
      <c r="P15" s="5"/>
      <c r="Q15" s="5"/>
      <c r="R15" s="5"/>
      <c r="S15" s="5"/>
      <c r="T15" s="5"/>
      <c r="U15" s="5"/>
      <c r="V15" s="5"/>
      <c r="W15" s="5"/>
      <c r="X15" s="5"/>
      <c r="Y15" s="5"/>
      <c r="Z15" s="5"/>
      <c r="AA15" s="5"/>
      <c r="AB15" s="5"/>
      <c r="AC15" s="5"/>
      <c r="AD15" s="5"/>
      <c r="AE15" s="5"/>
      <c r="AF15" s="5"/>
      <c r="AG15" s="5"/>
      <c r="AH15" s="5"/>
      <c r="AI15" s="5"/>
      <c r="AJ15" s="5"/>
    </row>
    <row r="16" spans="1:36">
      <c r="D16" s="29"/>
      <c r="E16" s="5" t="s">
        <v>538</v>
      </c>
      <c r="G16" s="215">
        <v>2.4300000000000002</v>
      </c>
      <c r="H16" s="215">
        <v>2.4500000000000002</v>
      </c>
      <c r="I16" s="215">
        <v>3.29</v>
      </c>
      <c r="J16" s="215">
        <v>2.5</v>
      </c>
      <c r="K16" s="215">
        <v>2.5099999999999998</v>
      </c>
      <c r="L16" s="215">
        <v>1.84</v>
      </c>
      <c r="M16" s="215">
        <v>2.21</v>
      </c>
      <c r="N16" s="215">
        <v>1.75906645931482</v>
      </c>
      <c r="O16" s="215">
        <v>1.79</v>
      </c>
      <c r="P16" s="215">
        <v>1.6052198960536461</v>
      </c>
      <c r="Q16" s="215">
        <v>1.4781337485054165</v>
      </c>
      <c r="R16" s="215">
        <v>1.8084683795801964</v>
      </c>
      <c r="S16" s="215">
        <v>2.2997186441694262</v>
      </c>
      <c r="T16" s="215">
        <v>1.7</v>
      </c>
      <c r="U16" s="215">
        <v>1.96</v>
      </c>
      <c r="V16" s="215">
        <v>1.95</v>
      </c>
      <c r="W16" s="215">
        <v>1.87</v>
      </c>
      <c r="X16" s="215">
        <v>1.86</v>
      </c>
      <c r="Y16" s="215">
        <v>1.96</v>
      </c>
      <c r="Z16" s="215">
        <v>2.13</v>
      </c>
      <c r="AA16" s="215">
        <v>2.33</v>
      </c>
      <c r="AB16" s="215">
        <v>2.4700000000000002</v>
      </c>
      <c r="AC16" s="215">
        <v>2.58</v>
      </c>
      <c r="AD16" s="215">
        <v>2.73</v>
      </c>
      <c r="AE16" s="215">
        <v>2.85</v>
      </c>
      <c r="AF16" s="215">
        <v>3.99</v>
      </c>
      <c r="AG16" s="215">
        <v>6.22</v>
      </c>
      <c r="AH16" s="215">
        <v>7.44</v>
      </c>
      <c r="AI16" s="215">
        <v>8.5299999999999994</v>
      </c>
      <c r="AJ16" s="215">
        <v>5.58</v>
      </c>
    </row>
    <row r="17" spans="3:36">
      <c r="D17" s="29"/>
      <c r="E17" s="5" t="s">
        <v>3102</v>
      </c>
      <c r="G17" s="215">
        <v>2</v>
      </c>
      <c r="H17" s="215">
        <v>2</v>
      </c>
      <c r="I17" s="215">
        <v>2</v>
      </c>
      <c r="J17" s="215">
        <v>2</v>
      </c>
      <c r="K17" s="215">
        <v>2</v>
      </c>
      <c r="L17" s="215">
        <v>2</v>
      </c>
      <c r="M17" s="215">
        <v>2</v>
      </c>
      <c r="N17" s="215">
        <v>2</v>
      </c>
      <c r="O17" s="215">
        <v>2</v>
      </c>
      <c r="P17" s="215">
        <v>2</v>
      </c>
      <c r="Q17" s="215">
        <v>2</v>
      </c>
      <c r="R17" s="215">
        <v>2</v>
      </c>
      <c r="S17" s="215">
        <v>2</v>
      </c>
      <c r="T17" s="215">
        <v>2</v>
      </c>
      <c r="U17" s="215">
        <v>2</v>
      </c>
      <c r="V17" s="215">
        <v>2</v>
      </c>
      <c r="W17" s="215">
        <v>2</v>
      </c>
      <c r="X17" s="215">
        <v>2</v>
      </c>
      <c r="Y17" s="215">
        <v>2</v>
      </c>
      <c r="Z17" s="215">
        <v>2</v>
      </c>
      <c r="AA17" s="215">
        <v>2</v>
      </c>
      <c r="AB17" s="215">
        <v>2</v>
      </c>
      <c r="AC17" s="215">
        <v>2</v>
      </c>
      <c r="AD17" s="215">
        <v>2</v>
      </c>
      <c r="AE17" s="215">
        <v>2</v>
      </c>
      <c r="AF17" s="215">
        <v>2</v>
      </c>
      <c r="AG17" s="215">
        <v>2</v>
      </c>
      <c r="AH17" s="215">
        <v>2</v>
      </c>
      <c r="AI17" s="215">
        <v>2</v>
      </c>
      <c r="AJ17" s="215">
        <v>2</v>
      </c>
    </row>
    <row r="18" spans="3:36">
      <c r="D18" s="29"/>
      <c r="E18" s="5" t="s">
        <v>537</v>
      </c>
      <c r="G18" s="215">
        <v>1.38</v>
      </c>
      <c r="H18" s="215">
        <v>1.92</v>
      </c>
      <c r="I18" s="215">
        <v>2.0099999999999998</v>
      </c>
      <c r="J18" s="215">
        <v>1.61</v>
      </c>
      <c r="K18" s="215">
        <v>1.54</v>
      </c>
      <c r="L18" s="215">
        <v>1.25</v>
      </c>
      <c r="M18" s="215">
        <v>1.69</v>
      </c>
      <c r="N18" s="215">
        <v>1.26749850306624</v>
      </c>
      <c r="O18" s="215">
        <v>1.29</v>
      </c>
      <c r="P18" s="215">
        <v>1.0861838696573942</v>
      </c>
      <c r="Q18" s="215">
        <v>1.0303964746616303</v>
      </c>
      <c r="R18" s="215">
        <v>1.3061069801379774</v>
      </c>
      <c r="S18" s="215">
        <v>1.7677178784247245</v>
      </c>
      <c r="T18" s="215">
        <v>1.21</v>
      </c>
      <c r="U18" s="215">
        <v>1.6</v>
      </c>
      <c r="V18" s="215">
        <v>1.58</v>
      </c>
      <c r="W18" s="215">
        <v>1.47</v>
      </c>
      <c r="X18" s="215">
        <v>1.47</v>
      </c>
      <c r="Y18" s="215">
        <v>1.51</v>
      </c>
      <c r="Z18" s="215">
        <v>1.49</v>
      </c>
      <c r="AA18" s="215">
        <v>1.47</v>
      </c>
      <c r="AB18" s="215">
        <v>1.42</v>
      </c>
      <c r="AC18" s="215">
        <v>1.39</v>
      </c>
      <c r="AD18" s="215">
        <v>1.37</v>
      </c>
      <c r="AE18" s="215">
        <v>1.33</v>
      </c>
      <c r="AF18" s="215">
        <v>1.79</v>
      </c>
      <c r="AG18" s="215">
        <v>2.72</v>
      </c>
      <c r="AH18" s="215">
        <v>3.18</v>
      </c>
      <c r="AI18" s="215">
        <v>3.29</v>
      </c>
      <c r="AJ18" s="215">
        <v>2.5</v>
      </c>
    </row>
    <row r="19" spans="3:36">
      <c r="D19" s="29"/>
      <c r="E19" s="5" t="s">
        <v>3102</v>
      </c>
      <c r="G19" s="215">
        <v>1.2</v>
      </c>
      <c r="H19" s="215">
        <v>1.2</v>
      </c>
      <c r="I19" s="215">
        <v>1.2</v>
      </c>
      <c r="J19" s="215">
        <v>1.2</v>
      </c>
      <c r="K19" s="215">
        <v>1.2</v>
      </c>
      <c r="L19" s="215">
        <v>1.2</v>
      </c>
      <c r="M19" s="215">
        <v>1.2</v>
      </c>
      <c r="N19" s="215">
        <v>1.2</v>
      </c>
      <c r="O19" s="215">
        <v>1.2</v>
      </c>
      <c r="P19" s="215">
        <v>1.2</v>
      </c>
      <c r="Q19" s="215">
        <v>1.2</v>
      </c>
      <c r="R19" s="215">
        <v>1.2</v>
      </c>
      <c r="S19" s="215">
        <v>1.2</v>
      </c>
      <c r="T19" s="215">
        <v>1.2</v>
      </c>
      <c r="U19" s="215">
        <v>1.2</v>
      </c>
      <c r="V19" s="215">
        <v>1.2</v>
      </c>
      <c r="W19" s="215">
        <v>1.2</v>
      </c>
      <c r="X19" s="215">
        <v>1.2</v>
      </c>
      <c r="Y19" s="215">
        <v>1.2</v>
      </c>
      <c r="Z19" s="215">
        <v>1.2</v>
      </c>
      <c r="AA19" s="215">
        <v>1.2</v>
      </c>
      <c r="AB19" s="215">
        <v>1.2</v>
      </c>
      <c r="AC19" s="215">
        <v>1.2</v>
      </c>
      <c r="AD19" s="215">
        <v>1.2</v>
      </c>
      <c r="AE19" s="215">
        <v>1.2</v>
      </c>
      <c r="AF19" s="215">
        <v>1.2</v>
      </c>
      <c r="AG19" s="215">
        <v>1.2</v>
      </c>
      <c r="AH19" s="215">
        <v>1.2</v>
      </c>
      <c r="AI19" s="215">
        <v>1.2</v>
      </c>
      <c r="AJ19" s="215">
        <v>1.2</v>
      </c>
    </row>
    <row r="20" spans="3:36">
      <c r="D20" s="29"/>
      <c r="E20" s="5"/>
      <c r="G20" s="5"/>
      <c r="H20" s="5"/>
      <c r="I20" s="5"/>
      <c r="J20" s="5"/>
      <c r="K20" s="5"/>
      <c r="L20" s="5"/>
      <c r="M20" s="5"/>
      <c r="N20" s="5"/>
      <c r="O20" s="5"/>
      <c r="P20" s="5"/>
      <c r="Q20" s="5"/>
      <c r="R20" s="5"/>
      <c r="S20" s="5"/>
      <c r="T20" s="5"/>
      <c r="U20" s="5"/>
      <c r="V20" s="5"/>
      <c r="W20" s="5"/>
      <c r="X20" s="5"/>
      <c r="Y20" s="5"/>
      <c r="Z20" s="5"/>
      <c r="AA20" s="5"/>
      <c r="AB20" s="5"/>
      <c r="AC20" s="5"/>
      <c r="AD20" s="5"/>
      <c r="AE20" s="5"/>
      <c r="AF20" s="5"/>
      <c r="AG20" s="5"/>
      <c r="AH20" s="5"/>
      <c r="AI20" s="5"/>
      <c r="AJ20" s="5"/>
    </row>
    <row r="21" spans="3:36">
      <c r="D21" s="29"/>
      <c r="E21" s="5"/>
      <c r="G21" s="5"/>
      <c r="H21" s="5"/>
      <c r="I21" s="5"/>
      <c r="J21" s="5"/>
      <c r="K21" s="5"/>
      <c r="L21" s="5"/>
      <c r="M21" s="5"/>
      <c r="N21" s="5"/>
      <c r="O21" s="5"/>
      <c r="P21" s="5"/>
      <c r="Q21" s="5"/>
      <c r="R21" s="5"/>
      <c r="S21" s="5"/>
      <c r="T21" s="5"/>
      <c r="U21" s="5"/>
      <c r="V21" s="5"/>
      <c r="W21" s="5"/>
      <c r="X21" s="5"/>
      <c r="Y21" s="5"/>
      <c r="Z21" s="5"/>
      <c r="AA21" s="5"/>
      <c r="AB21" s="5"/>
      <c r="AC21" s="5"/>
      <c r="AD21" s="5"/>
      <c r="AE21" s="5"/>
      <c r="AF21" s="5"/>
      <c r="AG21" s="5"/>
      <c r="AH21" s="5"/>
      <c r="AI21" s="5"/>
      <c r="AJ21" s="5"/>
    </row>
    <row r="23" spans="3:36">
      <c r="C23" s="454" t="s">
        <v>5911</v>
      </c>
      <c r="D23" s="29"/>
      <c r="E23" s="5" t="s">
        <v>5976</v>
      </c>
      <c r="G23" s="5">
        <v>33400000</v>
      </c>
      <c r="H23" s="5">
        <v>0</v>
      </c>
      <c r="I23" s="5">
        <v>36300000</v>
      </c>
      <c r="J23" s="5">
        <v>0</v>
      </c>
      <c r="K23" s="5">
        <v>0</v>
      </c>
      <c r="L23" s="5">
        <v>0</v>
      </c>
      <c r="M23" s="5">
        <v>0</v>
      </c>
      <c r="N23" s="5">
        <v>0</v>
      </c>
      <c r="O23" s="5">
        <v>0</v>
      </c>
      <c r="P23" s="5">
        <v>0</v>
      </c>
      <c r="Q23" s="5">
        <v>0</v>
      </c>
      <c r="R23" s="5">
        <v>0</v>
      </c>
      <c r="S23" s="5">
        <v>0</v>
      </c>
      <c r="T23" s="5">
        <v>0</v>
      </c>
      <c r="U23" s="5">
        <v>0</v>
      </c>
      <c r="V23" s="5">
        <v>0</v>
      </c>
      <c r="W23" s="5">
        <v>0</v>
      </c>
      <c r="X23" s="5">
        <v>0</v>
      </c>
      <c r="Y23" s="5">
        <v>0</v>
      </c>
      <c r="Z23" s="5">
        <v>0</v>
      </c>
      <c r="AA23" s="5">
        <v>0</v>
      </c>
      <c r="AB23" s="5">
        <v>0</v>
      </c>
      <c r="AC23" s="5">
        <v>0</v>
      </c>
      <c r="AD23" s="5">
        <v>0</v>
      </c>
      <c r="AE23" s="5">
        <v>0</v>
      </c>
      <c r="AF23" s="5">
        <v>0</v>
      </c>
      <c r="AG23" s="5">
        <v>0</v>
      </c>
      <c r="AH23" s="5">
        <v>0</v>
      </c>
      <c r="AI23" s="5">
        <v>0</v>
      </c>
      <c r="AJ23" s="5">
        <v>0</v>
      </c>
    </row>
    <row r="24" spans="3:36">
      <c r="C24" s="454" t="s">
        <v>5911</v>
      </c>
      <c r="D24" s="29"/>
      <c r="E24" s="5" t="s">
        <v>1008</v>
      </c>
      <c r="G24" s="5">
        <v>50100000</v>
      </c>
      <c r="H24" s="5">
        <v>0</v>
      </c>
      <c r="I24" s="5">
        <v>0</v>
      </c>
      <c r="J24" s="5">
        <v>0</v>
      </c>
      <c r="K24" s="5">
        <v>0</v>
      </c>
      <c r="L24" s="5">
        <v>0</v>
      </c>
      <c r="M24" s="5">
        <v>0</v>
      </c>
      <c r="N24" s="5">
        <v>0</v>
      </c>
      <c r="O24" s="5">
        <v>0</v>
      </c>
      <c r="P24" s="5">
        <v>0</v>
      </c>
      <c r="Q24" s="5">
        <v>0</v>
      </c>
      <c r="R24" s="5">
        <v>0</v>
      </c>
      <c r="S24" s="5">
        <v>0</v>
      </c>
      <c r="T24" s="5">
        <v>0</v>
      </c>
      <c r="U24" s="5">
        <v>0</v>
      </c>
      <c r="V24" s="5">
        <v>0</v>
      </c>
      <c r="W24" s="5">
        <v>0</v>
      </c>
      <c r="X24" s="5">
        <v>0</v>
      </c>
      <c r="Y24" s="5">
        <v>0</v>
      </c>
      <c r="Z24" s="5">
        <v>0</v>
      </c>
      <c r="AA24" s="5">
        <v>0</v>
      </c>
      <c r="AB24" s="5">
        <v>0</v>
      </c>
      <c r="AC24" s="5">
        <v>0</v>
      </c>
      <c r="AD24" s="5">
        <v>0</v>
      </c>
      <c r="AE24" s="5">
        <v>0</v>
      </c>
      <c r="AF24" s="5">
        <v>0</v>
      </c>
      <c r="AG24" s="5">
        <v>0</v>
      </c>
      <c r="AH24" s="5">
        <v>0</v>
      </c>
      <c r="AI24" s="5">
        <v>0</v>
      </c>
      <c r="AJ24" s="5">
        <v>0</v>
      </c>
    </row>
    <row r="25" spans="3:36">
      <c r="C25" s="454" t="s">
        <v>5911</v>
      </c>
      <c r="D25" s="29"/>
      <c r="E25" s="5" t="s">
        <v>5977</v>
      </c>
      <c r="G25" s="5">
        <v>0</v>
      </c>
      <c r="H25" s="5">
        <v>0</v>
      </c>
      <c r="I25" s="5">
        <v>0</v>
      </c>
      <c r="J25" s="5">
        <v>0</v>
      </c>
      <c r="K25" s="5">
        <v>0</v>
      </c>
      <c r="L25" s="5">
        <v>0</v>
      </c>
      <c r="M25" s="5">
        <v>0</v>
      </c>
      <c r="N25" s="5">
        <v>0</v>
      </c>
      <c r="O25" s="5">
        <v>0</v>
      </c>
      <c r="P25" s="5">
        <v>0</v>
      </c>
      <c r="Q25" s="5">
        <v>0</v>
      </c>
      <c r="R25" s="5">
        <v>0</v>
      </c>
      <c r="S25" s="5">
        <v>0</v>
      </c>
      <c r="T25" s="5">
        <v>-53653609.572725415</v>
      </c>
      <c r="U25" s="5">
        <v>-1328161.0080502033</v>
      </c>
      <c r="V25" s="5">
        <v>5298304.3319497108</v>
      </c>
      <c r="W25" s="5">
        <v>3968745.0449767113</v>
      </c>
      <c r="X25" s="5">
        <v>11452355.401215553</v>
      </c>
      <c r="Y25" s="5">
        <v>1150491.9132342339</v>
      </c>
      <c r="Z25" s="5">
        <v>1905551.569981575</v>
      </c>
      <c r="AA25" s="5">
        <v>-20130447.600992441</v>
      </c>
      <c r="AB25" s="5">
        <v>-21325078.771829367</v>
      </c>
      <c r="AC25" s="5">
        <v>-15732614.309173107</v>
      </c>
      <c r="AD25" s="5">
        <v>-4383671.7869713306</v>
      </c>
      <c r="AE25" s="5">
        <v>-26328623.504622221</v>
      </c>
      <c r="AF25" s="5">
        <v>56550250.13175869</v>
      </c>
      <c r="AG25" s="5">
        <v>660056326.11055326</v>
      </c>
      <c r="AH25" s="5">
        <v>1110863787.7786598</v>
      </c>
      <c r="AI25" s="5">
        <v>1202968488.4176483</v>
      </c>
      <c r="AJ25" s="5">
        <v>766720821.41067457</v>
      </c>
    </row>
    <row r="26" spans="3:36">
      <c r="C26" s="454" t="s">
        <v>5911</v>
      </c>
      <c r="D26" s="29"/>
      <c r="E26" s="5" t="s">
        <v>5978</v>
      </c>
      <c r="G26" s="5">
        <v>0</v>
      </c>
      <c r="H26" s="5">
        <v>0</v>
      </c>
      <c r="I26" s="5">
        <v>0</v>
      </c>
      <c r="J26" s="5">
        <v>0</v>
      </c>
      <c r="K26" s="5">
        <v>0</v>
      </c>
      <c r="L26" s="5">
        <v>0</v>
      </c>
      <c r="M26" s="5">
        <v>0</v>
      </c>
      <c r="N26" s="5">
        <v>0</v>
      </c>
      <c r="O26" s="5">
        <v>0</v>
      </c>
      <c r="P26" s="5">
        <v>0</v>
      </c>
      <c r="Q26" s="5">
        <v>0</v>
      </c>
      <c r="R26" s="5">
        <v>0</v>
      </c>
      <c r="S26" s="5">
        <v>0</v>
      </c>
      <c r="T26" s="5">
        <v>0</v>
      </c>
      <c r="U26" s="5">
        <v>0</v>
      </c>
      <c r="V26" s="5">
        <v>0</v>
      </c>
      <c r="W26" s="5">
        <v>0</v>
      </c>
      <c r="X26" s="5">
        <v>0</v>
      </c>
      <c r="Y26" s="5">
        <v>0</v>
      </c>
      <c r="Z26" s="5">
        <v>0</v>
      </c>
      <c r="AA26" s="5">
        <v>0</v>
      </c>
      <c r="AB26" s="5">
        <v>0</v>
      </c>
      <c r="AC26" s="5">
        <v>0</v>
      </c>
      <c r="AD26" s="5">
        <v>0</v>
      </c>
      <c r="AE26" s="5">
        <v>0</v>
      </c>
      <c r="AF26" s="5">
        <v>421728.23120240867</v>
      </c>
      <c r="AG26" s="5">
        <v>2758842.636210233</v>
      </c>
      <c r="AH26" s="5">
        <v>7123879.7719828486</v>
      </c>
      <c r="AI26" s="5">
        <v>11324060.408238709</v>
      </c>
      <c r="AJ26" s="5">
        <v>14071662.478796244</v>
      </c>
    </row>
    <row r="27" spans="3:36">
      <c r="G27" s="3666" t="s">
        <v>5971</v>
      </c>
      <c r="T27" s="3666" t="s">
        <v>5972</v>
      </c>
    </row>
    <row r="28" spans="3:36">
      <c r="D28" s="1130" t="s">
        <v>1168</v>
      </c>
      <c r="E28" s="1130"/>
      <c r="F28" s="1797"/>
      <c r="G28" s="3667">
        <v>2001</v>
      </c>
      <c r="H28" s="1437">
        <v>2002</v>
      </c>
      <c r="I28" s="1437">
        <v>2003</v>
      </c>
      <c r="J28" s="1437">
        <v>2004</v>
      </c>
      <c r="K28" s="1437">
        <v>2005</v>
      </c>
      <c r="L28" s="1437">
        <v>2006</v>
      </c>
      <c r="M28" s="1437">
        <v>2007</v>
      </c>
      <c r="N28" s="1437">
        <v>2008</v>
      </c>
      <c r="O28" s="1437">
        <v>2009</v>
      </c>
      <c r="P28" s="1437">
        <v>2010</v>
      </c>
      <c r="Q28" s="1437">
        <v>2011</v>
      </c>
      <c r="R28" s="1437">
        <v>2012</v>
      </c>
      <c r="S28" s="1437">
        <v>2013</v>
      </c>
      <c r="T28" s="1437">
        <v>2014</v>
      </c>
      <c r="U28" s="1437">
        <v>2015</v>
      </c>
      <c r="V28" s="1437">
        <v>2016</v>
      </c>
    </row>
    <row r="29" spans="3:36">
      <c r="D29" s="2" t="s">
        <v>5979</v>
      </c>
    </row>
    <row r="30" spans="3:36">
      <c r="E30" s="5" t="s">
        <v>1383</v>
      </c>
      <c r="G30" s="5">
        <v>419151456.59999979</v>
      </c>
      <c r="H30" s="5">
        <v>579063222.1099999</v>
      </c>
      <c r="I30" s="5">
        <v>487342095.91999972</v>
      </c>
      <c r="J30" s="5">
        <v>533958579.94999993</v>
      </c>
      <c r="K30" s="5">
        <v>672928140.65000045</v>
      </c>
      <c r="L30" s="5">
        <v>584462745.72999978</v>
      </c>
      <c r="M30" s="5">
        <v>1035102527.4300003</v>
      </c>
      <c r="N30" s="5">
        <v>741056892.37000012</v>
      </c>
      <c r="O30" s="5">
        <v>692683577.54999959</v>
      </c>
      <c r="P30" s="5">
        <v>755929343.25999999</v>
      </c>
      <c r="Q30" s="5">
        <v>845404856.38000035</v>
      </c>
      <c r="R30" s="5">
        <v>778850006.00999987</v>
      </c>
      <c r="S30" s="5">
        <v>800976521.32000005</v>
      </c>
      <c r="T30" s="5">
        <v>740576276.52211404</v>
      </c>
      <c r="U30" s="5">
        <v>767940731.67107868</v>
      </c>
      <c r="V30" s="5">
        <v>788111537.85891676</v>
      </c>
    </row>
    <row r="31" spans="3:36">
      <c r="E31" s="5" t="s">
        <v>673</v>
      </c>
      <c r="G31" s="5">
        <v>32885743.890000001</v>
      </c>
      <c r="H31" s="5">
        <v>70070576.480000004</v>
      </c>
      <c r="I31" s="5">
        <v>101932749.98999999</v>
      </c>
      <c r="J31" s="5">
        <v>112856573.92</v>
      </c>
      <c r="K31" s="5">
        <v>104173026.01000001</v>
      </c>
      <c r="L31" s="5">
        <v>40725639.030000001</v>
      </c>
      <c r="M31" s="5">
        <v>27806650.43</v>
      </c>
      <c r="N31" s="5">
        <v>9158650.370000001</v>
      </c>
      <c r="O31" s="5">
        <v>11869231.209999997</v>
      </c>
      <c r="P31" s="5">
        <v>0</v>
      </c>
      <c r="Q31" s="5">
        <v>0</v>
      </c>
      <c r="R31" s="5">
        <v>0</v>
      </c>
      <c r="S31" s="5">
        <v>25000000</v>
      </c>
      <c r="T31" s="5">
        <v>25000000</v>
      </c>
      <c r="U31" s="5">
        <v>25000000</v>
      </c>
      <c r="V31" s="5">
        <v>25000000</v>
      </c>
    </row>
    <row r="32" spans="3:36">
      <c r="E32" s="5" t="s">
        <v>672</v>
      </c>
      <c r="G32" s="5">
        <v>42553407.380000003</v>
      </c>
      <c r="H32" s="5">
        <v>64200965.200000003</v>
      </c>
      <c r="I32" s="5">
        <v>74607471.280000001</v>
      </c>
      <c r="J32" s="5">
        <v>83797603.640000001</v>
      </c>
      <c r="K32" s="5">
        <v>95079262.820000023</v>
      </c>
      <c r="L32" s="5">
        <v>94873692.379999995</v>
      </c>
      <c r="M32" s="5">
        <v>62538877.49000001</v>
      </c>
      <c r="N32" s="5">
        <v>33759200.109999999</v>
      </c>
      <c r="O32" s="5">
        <v>33759200.109999999</v>
      </c>
      <c r="P32" s="5">
        <v>33759200.109999999</v>
      </c>
      <c r="Q32" s="5">
        <v>33759200.109999999</v>
      </c>
      <c r="R32" s="5">
        <v>33759200.109999999</v>
      </c>
      <c r="S32" s="5">
        <v>58759200.110000007</v>
      </c>
      <c r="T32" s="5">
        <v>33759200.110000014</v>
      </c>
      <c r="U32" s="5">
        <v>33759200.110000014</v>
      </c>
      <c r="V32" s="5">
        <v>33759200.110000014</v>
      </c>
    </row>
    <row r="33" spans="1:22">
      <c r="E33" s="5" t="s">
        <v>1384</v>
      </c>
      <c r="G33" s="5">
        <v>390739598.56000006</v>
      </c>
      <c r="H33" s="5">
        <v>320921462.82999998</v>
      </c>
      <c r="I33" s="5">
        <v>411732648.35000002</v>
      </c>
      <c r="J33" s="5">
        <v>364545256.08000004</v>
      </c>
      <c r="K33" s="5">
        <v>338568935.72000003</v>
      </c>
      <c r="L33" s="5">
        <v>257677008.01000002</v>
      </c>
      <c r="M33" s="5">
        <v>290358118.51999998</v>
      </c>
      <c r="N33" s="5">
        <v>285411958.19000006</v>
      </c>
      <c r="O33" s="5">
        <v>324142338.89999998</v>
      </c>
      <c r="P33" s="5">
        <v>296542307.79000002</v>
      </c>
      <c r="Q33" s="5">
        <v>246177004.82999998</v>
      </c>
      <c r="R33" s="5">
        <v>317830241.13999999</v>
      </c>
      <c r="S33" s="5">
        <v>427115342.14999998</v>
      </c>
      <c r="T33" s="5">
        <v>373461732.57727456</v>
      </c>
      <c r="U33" s="5">
        <v>372133571.56922436</v>
      </c>
      <c r="V33" s="5">
        <v>377431875.90117407</v>
      </c>
    </row>
    <row r="36" spans="1:22">
      <c r="A36" s="398"/>
      <c r="B36" s="398"/>
      <c r="C36" s="452"/>
    </row>
    <row r="37" spans="1:22">
      <c r="G37" s="3666" t="s">
        <v>5971</v>
      </c>
      <c r="P37" s="3666" t="s">
        <v>5972</v>
      </c>
    </row>
    <row r="38" spans="1:22">
      <c r="D38" s="1130" t="s">
        <v>1168</v>
      </c>
      <c r="E38" s="1130"/>
      <c r="F38" s="1797"/>
      <c r="G38" s="3667">
        <v>2014</v>
      </c>
      <c r="H38" s="1437">
        <v>2015</v>
      </c>
      <c r="I38" s="1437">
        <v>2016</v>
      </c>
      <c r="J38" s="1437">
        <v>2017</v>
      </c>
      <c r="K38" s="1437">
        <v>2018</v>
      </c>
      <c r="L38" s="1437">
        <v>2019</v>
      </c>
      <c r="M38" s="1437">
        <v>2020</v>
      </c>
      <c r="N38" s="1437">
        <v>2021</v>
      </c>
      <c r="O38" s="1437">
        <v>2022</v>
      </c>
      <c r="P38" s="1437">
        <v>2023</v>
      </c>
    </row>
    <row r="39" spans="1:22">
      <c r="D39" s="2" t="s">
        <v>28</v>
      </c>
    </row>
    <row r="40" spans="1:22">
      <c r="E40" s="5" t="s">
        <v>662</v>
      </c>
      <c r="G40" s="5">
        <v>194070097.95111483</v>
      </c>
      <c r="H40" s="5">
        <v>206196829.47259468</v>
      </c>
      <c r="I40" s="5">
        <v>224283123.13960108</v>
      </c>
      <c r="J40" s="5">
        <v>247993949.97568357</v>
      </c>
      <c r="K40" s="5">
        <v>267415530.51304066</v>
      </c>
      <c r="L40" s="5">
        <v>287863651.29066825</v>
      </c>
      <c r="M40" s="5">
        <v>319454043.2786302</v>
      </c>
      <c r="N40" s="5">
        <v>348124057.80980641</v>
      </c>
      <c r="O40" s="5">
        <v>363485853.44213468</v>
      </c>
      <c r="P40" s="5">
        <v>388716604.50491512</v>
      </c>
    </row>
    <row r="41" spans="1:22">
      <c r="E41" s="5" t="s">
        <v>31</v>
      </c>
      <c r="G41" s="5">
        <v>52432072.060000002</v>
      </c>
      <c r="H41" s="5">
        <v>62160117.654461436</v>
      </c>
      <c r="I41" s="5">
        <v>61654767.594064496</v>
      </c>
      <c r="J41" s="5">
        <v>59834359.596676081</v>
      </c>
      <c r="K41" s="5">
        <v>59293306.308930919</v>
      </c>
      <c r="L41" s="5">
        <v>58549791.054911748</v>
      </c>
      <c r="M41" s="5">
        <v>48657631.562348261</v>
      </c>
      <c r="N41" s="5">
        <v>48199555.430457182</v>
      </c>
      <c r="O41" s="5">
        <v>48414991.677122608</v>
      </c>
      <c r="P41" s="5">
        <v>45816664.17226173</v>
      </c>
    </row>
    <row r="42" spans="1:22">
      <c r="E42" s="5" t="s">
        <v>32</v>
      </c>
      <c r="G42" s="5">
        <v>36463714.81000001</v>
      </c>
      <c r="H42" s="5">
        <v>69269619.860991254</v>
      </c>
      <c r="I42" s="5">
        <v>64587105.919792987</v>
      </c>
      <c r="J42" s="5">
        <v>57735006.808225192</v>
      </c>
      <c r="K42" s="5">
        <v>54915360.292394809</v>
      </c>
      <c r="L42" s="5">
        <v>56467329.908845074</v>
      </c>
      <c r="M42" s="5">
        <v>57858047.408728547</v>
      </c>
      <c r="N42" s="5">
        <v>58917307.30513455</v>
      </c>
      <c r="O42" s="5">
        <v>60234397.662097163</v>
      </c>
      <c r="P42" s="5">
        <v>61709807.541812427</v>
      </c>
    </row>
    <row r="43" spans="1:22">
      <c r="E43" s="5" t="s">
        <v>33</v>
      </c>
      <c r="G43" s="5">
        <v>597052257.71000004</v>
      </c>
      <c r="H43" s="5">
        <v>422669076.64477044</v>
      </c>
      <c r="I43" s="5">
        <v>434212995.59480822</v>
      </c>
      <c r="J43" s="5">
        <v>445164212.5</v>
      </c>
      <c r="K43" s="5">
        <v>462620902.8125</v>
      </c>
      <c r="L43" s="5">
        <v>481269422.8828125</v>
      </c>
      <c r="M43" s="5">
        <v>500743470.9548828</v>
      </c>
      <c r="N43" s="5">
        <v>517754855.22875488</v>
      </c>
      <c r="O43" s="5">
        <v>534555094.10947376</v>
      </c>
      <c r="P43" s="5">
        <v>551878516.46221054</v>
      </c>
    </row>
    <row r="44" spans="1:22">
      <c r="E44" s="5" t="s">
        <v>34</v>
      </c>
      <c r="G44" s="5">
        <v>312294041.03526074</v>
      </c>
      <c r="H44" s="5">
        <v>311906463.55638379</v>
      </c>
      <c r="I44" s="5">
        <v>321034855.74825048</v>
      </c>
      <c r="J44" s="5">
        <v>338996808.57720411</v>
      </c>
      <c r="K44" s="5">
        <v>349725478.85318267</v>
      </c>
      <c r="L44" s="5">
        <v>364492910.84148729</v>
      </c>
      <c r="M44" s="5">
        <v>406267855.11878228</v>
      </c>
      <c r="N44" s="5">
        <v>458473283.00367248</v>
      </c>
      <c r="O44" s="5">
        <v>511080363.47276896</v>
      </c>
      <c r="P44" s="5">
        <v>563984975.76230788</v>
      </c>
    </row>
    <row r="45" spans="1:22">
      <c r="E45" s="5" t="s">
        <v>1860</v>
      </c>
      <c r="G45" s="5">
        <v>494548235.36999995</v>
      </c>
      <c r="H45" s="5">
        <v>550993491.4781183</v>
      </c>
      <c r="I45" s="5">
        <v>515203370.19131631</v>
      </c>
      <c r="J45" s="5">
        <v>483463874.18585086</v>
      </c>
      <c r="K45" s="5">
        <v>488096715.05835414</v>
      </c>
      <c r="L45" s="5">
        <v>482037239.96233392</v>
      </c>
      <c r="M45" s="5">
        <v>481302184.79536414</v>
      </c>
      <c r="N45" s="5">
        <v>472242547.34063709</v>
      </c>
      <c r="O45" s="5">
        <v>481144785.62040138</v>
      </c>
      <c r="P45" s="5">
        <v>486622309.61898875</v>
      </c>
    </row>
    <row r="48" spans="1:22">
      <c r="G48" s="3666" t="s">
        <v>5971</v>
      </c>
      <c r="P48" s="3666" t="s">
        <v>5972</v>
      </c>
    </row>
    <row r="49" spans="4:33">
      <c r="D49" s="1130" t="s">
        <v>1168</v>
      </c>
      <c r="E49" s="1130"/>
      <c r="F49" s="1797"/>
      <c r="G49" s="3667">
        <v>2014</v>
      </c>
      <c r="H49" s="1437">
        <v>2015</v>
      </c>
      <c r="I49" s="1437">
        <v>2016</v>
      </c>
      <c r="J49" s="1437">
        <v>2017</v>
      </c>
      <c r="K49" s="1437">
        <v>2018</v>
      </c>
      <c r="L49" s="1437">
        <v>2019</v>
      </c>
      <c r="M49" s="1437">
        <v>2020</v>
      </c>
      <c r="N49" s="1437">
        <v>2021</v>
      </c>
      <c r="O49" s="1437">
        <v>2022</v>
      </c>
      <c r="P49" s="1437">
        <v>2023</v>
      </c>
    </row>
    <row r="50" spans="4:33">
      <c r="D50" s="2" t="s">
        <v>78</v>
      </c>
    </row>
    <row r="51" spans="4:33">
      <c r="E51" s="201" t="s">
        <v>611</v>
      </c>
      <c r="G51" s="5">
        <v>1342054561.2600002</v>
      </c>
      <c r="H51" s="5">
        <v>1291769795.1631293</v>
      </c>
      <c r="I51" s="5">
        <v>1309234349.0030479</v>
      </c>
      <c r="J51" s="5">
        <v>1318652523.5719252</v>
      </c>
      <c r="K51" s="5">
        <v>1357927067.2811847</v>
      </c>
      <c r="L51" s="5">
        <v>1410223896.1156192</v>
      </c>
      <c r="M51" s="5">
        <v>1478194701.0062766</v>
      </c>
      <c r="N51" s="5">
        <v>1551921239.3296189</v>
      </c>
      <c r="O51" s="5">
        <v>1617865510.4806132</v>
      </c>
      <c r="P51" s="5">
        <v>1685617658.9425695</v>
      </c>
    </row>
    <row r="52" spans="4:33">
      <c r="E52" s="201" t="s">
        <v>456</v>
      </c>
      <c r="G52" s="5">
        <v>80091400.25999999</v>
      </c>
      <c r="H52" s="5">
        <v>90199644.817299947</v>
      </c>
      <c r="I52" s="5">
        <v>92221893.295314163</v>
      </c>
      <c r="J52" s="5">
        <v>94292096.862855077</v>
      </c>
      <c r="K52" s="5">
        <v>96411425.327121094</v>
      </c>
      <c r="L52" s="5">
        <v>98581077.415605068</v>
      </c>
      <c r="M52" s="5">
        <v>100802281.49547055</v>
      </c>
      <c r="N52" s="5">
        <v>103076296.31087227</v>
      </c>
      <c r="O52" s="5">
        <v>105404411.73866834</v>
      </c>
      <c r="P52" s="5">
        <v>107787949.56298369</v>
      </c>
    </row>
    <row r="53" spans="4:33">
      <c r="E53" s="201" t="s">
        <v>665</v>
      </c>
      <c r="G53" s="5">
        <v>154000018.23999998</v>
      </c>
      <c r="H53" s="5">
        <v>158500000</v>
      </c>
      <c r="I53" s="5">
        <v>149000000</v>
      </c>
      <c r="J53" s="5">
        <v>146500000</v>
      </c>
      <c r="K53" s="5">
        <v>146500000</v>
      </c>
      <c r="L53" s="5">
        <v>151500000</v>
      </c>
      <c r="M53" s="5">
        <v>162500000</v>
      </c>
      <c r="N53" s="5">
        <v>177500000.00000003</v>
      </c>
      <c r="O53" s="5">
        <v>197500000</v>
      </c>
      <c r="P53" s="5">
        <v>220499999.99999994</v>
      </c>
    </row>
    <row r="54" spans="4:33">
      <c r="E54" s="201" t="s">
        <v>80</v>
      </c>
      <c r="G54" s="5">
        <v>28143443.999999996</v>
      </c>
      <c r="H54" s="5">
        <v>35120370</v>
      </c>
      <c r="I54" s="5">
        <v>38779449.999999993</v>
      </c>
      <c r="J54" s="5">
        <v>38779449.999999985</v>
      </c>
      <c r="K54" s="5">
        <v>39566849.999999993</v>
      </c>
      <c r="L54" s="5">
        <v>41929049.999999993</v>
      </c>
      <c r="M54" s="5">
        <v>44094399.999999993</v>
      </c>
      <c r="N54" s="5">
        <v>44488099.999999978</v>
      </c>
      <c r="O54" s="5">
        <v>45078649.999999978</v>
      </c>
      <c r="P54" s="5">
        <v>46062899.999999985</v>
      </c>
    </row>
    <row r="55" spans="4:33">
      <c r="E55" s="201" t="s">
        <v>182</v>
      </c>
      <c r="G55" s="5">
        <v>12501871.137259366</v>
      </c>
      <c r="H55" s="5">
        <v>13403888.810297132</v>
      </c>
      <c r="I55" s="5">
        <v>23492440.559918929</v>
      </c>
      <c r="J55" s="5">
        <v>29796685.134594265</v>
      </c>
      <c r="K55" s="5">
        <v>30062070.437033128</v>
      </c>
      <c r="L55" s="5">
        <v>30533180.009621818</v>
      </c>
      <c r="M55" s="5">
        <v>31173866.014685582</v>
      </c>
      <c r="N55" s="5">
        <v>31824702.495586317</v>
      </c>
      <c r="O55" s="5">
        <v>32458685.987390015</v>
      </c>
      <c r="P55" s="5">
        <v>33010101.917451549</v>
      </c>
    </row>
    <row r="56" spans="4:33">
      <c r="E56" s="201" t="s">
        <v>1187</v>
      </c>
      <c r="G56" s="5">
        <v>19549030.771397069</v>
      </c>
      <c r="H56" s="5">
        <v>19273388.817829035</v>
      </c>
      <c r="I56" s="5">
        <v>18828950.472948812</v>
      </c>
      <c r="J56" s="5">
        <v>20010660.452318721</v>
      </c>
      <c r="K56" s="5">
        <v>20486875.535911731</v>
      </c>
      <c r="L56" s="5">
        <v>20693085.514909551</v>
      </c>
      <c r="M56" s="5">
        <v>21554339.371806644</v>
      </c>
      <c r="N56" s="5">
        <v>20972029.981746972</v>
      </c>
      <c r="O56" s="5">
        <v>21683034.185193501</v>
      </c>
      <c r="P56" s="5">
        <v>22192585.341080662</v>
      </c>
    </row>
    <row r="59" spans="4:33">
      <c r="G59" s="3666" t="s">
        <v>5971</v>
      </c>
      <c r="AG59" s="3666" t="s">
        <v>5972</v>
      </c>
    </row>
    <row r="60" spans="4:33">
      <c r="D60" s="1130" t="s">
        <v>1763</v>
      </c>
      <c r="E60" s="1130"/>
      <c r="F60" s="1797"/>
      <c r="G60" s="3667">
        <v>1990</v>
      </c>
      <c r="H60" s="1437">
        <v>1991</v>
      </c>
      <c r="I60" s="1437">
        <v>1992</v>
      </c>
      <c r="J60" s="1437">
        <v>1993</v>
      </c>
      <c r="K60" s="1437">
        <v>1994</v>
      </c>
      <c r="L60" s="1437">
        <v>1995</v>
      </c>
      <c r="M60" s="1437">
        <v>1996</v>
      </c>
      <c r="N60" s="1437">
        <v>1997</v>
      </c>
      <c r="O60" s="1437">
        <v>1998</v>
      </c>
      <c r="P60" s="1437">
        <v>1999</v>
      </c>
      <c r="Q60" s="1437">
        <v>2000</v>
      </c>
      <c r="R60" s="1437">
        <v>2001</v>
      </c>
      <c r="S60" s="1437">
        <v>2002</v>
      </c>
      <c r="T60" s="1437">
        <v>2003</v>
      </c>
      <c r="U60" s="1437">
        <v>2004</v>
      </c>
      <c r="V60" s="1437">
        <v>2005</v>
      </c>
      <c r="W60" s="1437">
        <v>2006</v>
      </c>
      <c r="X60" s="1437">
        <v>2007</v>
      </c>
      <c r="Y60" s="1437">
        <v>2008</v>
      </c>
      <c r="Z60" s="1437">
        <v>2009</v>
      </c>
      <c r="AA60" s="1437">
        <v>2010</v>
      </c>
      <c r="AB60" s="1437">
        <v>2011</v>
      </c>
      <c r="AC60" s="1437">
        <v>2012</v>
      </c>
      <c r="AD60" s="1437">
        <v>2013</v>
      </c>
      <c r="AE60" s="1437">
        <v>2014</v>
      </c>
      <c r="AF60" s="1437">
        <v>2015</v>
      </c>
      <c r="AG60" s="1437">
        <v>2016</v>
      </c>
    </row>
    <row r="61" spans="4:33">
      <c r="D61" s="2" t="s">
        <v>79</v>
      </c>
    </row>
    <row r="62" spans="4:33">
      <c r="E62" s="5" t="s">
        <v>122</v>
      </c>
      <c r="G62" s="5">
        <v>2489491</v>
      </c>
      <c r="H62" s="5">
        <v>2255377.6000000006</v>
      </c>
      <c r="I62" s="5">
        <v>1906169.3</v>
      </c>
      <c r="J62" s="5">
        <v>1900373.4</v>
      </c>
      <c r="K62" s="5">
        <v>1908155.1</v>
      </c>
      <c r="L62" s="5">
        <v>1569760.9000000001</v>
      </c>
      <c r="M62" s="5">
        <v>1605439.5</v>
      </c>
      <c r="N62" s="5">
        <v>1726883.5</v>
      </c>
      <c r="O62" s="5">
        <v>1517280.7000000002</v>
      </c>
      <c r="P62" s="5">
        <v>1534399.8</v>
      </c>
      <c r="Q62" s="5">
        <v>2076186.7000000002</v>
      </c>
      <c r="R62" s="5">
        <v>2165273</v>
      </c>
      <c r="S62" s="5">
        <v>2326298.9000000004</v>
      </c>
      <c r="T62" s="5">
        <v>2270892.7000000002</v>
      </c>
      <c r="U62" s="5">
        <v>2439826.6000000006</v>
      </c>
      <c r="V62" s="5">
        <v>2088925.6000000003</v>
      </c>
      <c r="W62" s="5">
        <v>2115632.4</v>
      </c>
      <c r="X62" s="5">
        <v>2355347.2999999998</v>
      </c>
      <c r="Y62" s="5">
        <v>2262888.2999999998</v>
      </c>
      <c r="Z62" s="5">
        <v>2156488.8000000003</v>
      </c>
      <c r="AA62" s="5">
        <v>1758435.6</v>
      </c>
      <c r="AB62" s="5">
        <v>1608864.3</v>
      </c>
      <c r="AC62" s="5">
        <v>0</v>
      </c>
      <c r="AD62" s="5">
        <v>0</v>
      </c>
      <c r="AE62" s="5">
        <v>0</v>
      </c>
      <c r="AF62" s="5">
        <v>0</v>
      </c>
      <c r="AG62" s="5">
        <v>0</v>
      </c>
    </row>
    <row r="63" spans="4:33">
      <c r="E63" s="5" t="s">
        <v>3293</v>
      </c>
      <c r="G63" s="5"/>
      <c r="H63" s="5"/>
      <c r="I63" s="5"/>
      <c r="J63" s="5"/>
      <c r="K63" s="5"/>
      <c r="L63" s="5"/>
      <c r="M63" s="5"/>
      <c r="N63" s="5"/>
      <c r="O63" s="5"/>
      <c r="P63" s="5"/>
      <c r="Q63" s="5"/>
      <c r="R63" s="5"/>
      <c r="S63" s="5"/>
      <c r="T63" s="5"/>
      <c r="U63" s="5"/>
      <c r="V63" s="5"/>
      <c r="W63" s="5"/>
      <c r="X63" s="5"/>
      <c r="Y63" s="5"/>
      <c r="Z63" s="5">
        <v>0</v>
      </c>
      <c r="AA63" s="5">
        <v>0</v>
      </c>
      <c r="AB63" s="5">
        <v>0</v>
      </c>
      <c r="AC63" s="5">
        <v>0</v>
      </c>
      <c r="AD63" s="5">
        <v>1864401.9999999998</v>
      </c>
      <c r="AE63" s="5">
        <v>1845415.6188336147</v>
      </c>
      <c r="AF63" s="5">
        <v>1750000</v>
      </c>
      <c r="AG63" s="5">
        <v>1750000.0000000002</v>
      </c>
    </row>
    <row r="64" spans="4:33">
      <c r="E64" s="5" t="s">
        <v>3294</v>
      </c>
      <c r="G64" s="5"/>
      <c r="H64" s="5"/>
      <c r="I64" s="5"/>
      <c r="J64" s="5"/>
      <c r="K64" s="5"/>
      <c r="L64" s="5"/>
      <c r="M64" s="5"/>
      <c r="N64" s="5"/>
      <c r="O64" s="5"/>
      <c r="P64" s="5"/>
      <c r="Q64" s="5"/>
      <c r="R64" s="5"/>
      <c r="S64" s="5"/>
      <c r="T64" s="5"/>
      <c r="U64" s="5"/>
      <c r="V64" s="5"/>
      <c r="W64" s="5"/>
      <c r="X64" s="5"/>
      <c r="Y64" s="5"/>
      <c r="Z64" s="5">
        <v>0</v>
      </c>
      <c r="AA64" s="5">
        <v>0</v>
      </c>
      <c r="AB64" s="5">
        <v>0</v>
      </c>
      <c r="AC64" s="5">
        <v>0</v>
      </c>
      <c r="AD64" s="5">
        <v>0</v>
      </c>
      <c r="AE64" s="5">
        <v>0</v>
      </c>
      <c r="AF64" s="5">
        <v>0</v>
      </c>
      <c r="AG64" s="5">
        <v>0</v>
      </c>
    </row>
    <row r="65" spans="4:33" ht="17.100000000000001" customHeight="1">
      <c r="E65" s="5" t="s">
        <v>1563</v>
      </c>
      <c r="G65" s="5"/>
      <c r="H65" s="5"/>
      <c r="I65" s="5"/>
      <c r="J65" s="5"/>
      <c r="K65" s="5"/>
      <c r="L65" s="5"/>
      <c r="M65" s="5"/>
      <c r="N65" s="5"/>
      <c r="O65" s="5"/>
      <c r="P65" s="5"/>
      <c r="Q65" s="5"/>
      <c r="R65" s="5"/>
      <c r="S65" s="5"/>
      <c r="T65" s="5"/>
      <c r="U65" s="5"/>
      <c r="V65" s="5"/>
      <c r="W65" s="5"/>
      <c r="X65" s="5"/>
      <c r="Y65" s="5"/>
      <c r="Z65" s="5">
        <v>0</v>
      </c>
      <c r="AA65" s="5">
        <v>0</v>
      </c>
      <c r="AB65" s="5">
        <v>0</v>
      </c>
      <c r="AC65" s="5">
        <v>0</v>
      </c>
      <c r="AD65" s="5">
        <v>0</v>
      </c>
      <c r="AE65" s="5">
        <v>0</v>
      </c>
      <c r="AF65" s="5">
        <v>0</v>
      </c>
      <c r="AG65" s="5">
        <v>0</v>
      </c>
    </row>
    <row r="66" spans="4:33">
      <c r="E66" s="5" t="s">
        <v>3295</v>
      </c>
      <c r="G66" s="5">
        <v>2001745.0454545452</v>
      </c>
      <c r="H66" s="5">
        <v>2001745.0454545452</v>
      </c>
      <c r="I66" s="5">
        <v>2001745.0454545452</v>
      </c>
      <c r="J66" s="5">
        <v>2001745.0454545452</v>
      </c>
      <c r="K66" s="5">
        <v>2001745.0454545452</v>
      </c>
      <c r="L66" s="5">
        <v>2001745.0454545452</v>
      </c>
      <c r="M66" s="5">
        <v>2001745.0454545452</v>
      </c>
      <c r="N66" s="5">
        <v>2001745.0454545452</v>
      </c>
      <c r="O66" s="5">
        <v>2001745.0454545452</v>
      </c>
      <c r="P66" s="5">
        <v>2001745.0454545452</v>
      </c>
      <c r="Q66" s="5">
        <v>2001745.0454545452</v>
      </c>
      <c r="R66" s="5">
        <v>2001745.0454545452</v>
      </c>
      <c r="S66" s="5">
        <v>2001745.0454545452</v>
      </c>
      <c r="T66" s="5">
        <v>2001745.0454545452</v>
      </c>
      <c r="U66" s="5">
        <v>2001745.0454545452</v>
      </c>
      <c r="V66" s="5">
        <v>2001745.0454545452</v>
      </c>
      <c r="W66" s="5">
        <v>2001745.0454545452</v>
      </c>
      <c r="X66" s="5">
        <v>2001745.0454545452</v>
      </c>
      <c r="Y66" s="5">
        <v>2001745.0454545452</v>
      </c>
      <c r="Z66" s="5">
        <v>2001745.0454545452</v>
      </c>
      <c r="AA66" s="5">
        <v>2001745.0454545452</v>
      </c>
      <c r="AB66" s="5">
        <v>2001745.0454545452</v>
      </c>
      <c r="AC66" s="5">
        <v>2001745.0454545452</v>
      </c>
      <c r="AD66" s="5">
        <v>2001745.0454545452</v>
      </c>
      <c r="AE66" s="5">
        <v>2001745.0454545452</v>
      </c>
      <c r="AF66" s="5">
        <v>2001745.0454545452</v>
      </c>
      <c r="AG66" s="5">
        <v>2001745.0454545452</v>
      </c>
    </row>
    <row r="69" spans="4:33">
      <c r="D69" s="2242" t="s">
        <v>545</v>
      </c>
      <c r="E69" s="2242"/>
      <c r="F69" s="680"/>
      <c r="G69" s="680">
        <v>2003</v>
      </c>
      <c r="H69" s="680">
        <v>2004</v>
      </c>
      <c r="I69" s="680">
        <v>2005</v>
      </c>
      <c r="J69" s="680">
        <v>2006</v>
      </c>
      <c r="K69" s="680">
        <v>2007</v>
      </c>
      <c r="L69" s="680">
        <v>2008</v>
      </c>
      <c r="M69" s="680">
        <v>2009</v>
      </c>
      <c r="N69" s="680">
        <v>2010</v>
      </c>
      <c r="O69" s="680">
        <v>2011</v>
      </c>
      <c r="P69" s="680">
        <v>2012</v>
      </c>
      <c r="Q69" s="680">
        <v>2013</v>
      </c>
      <c r="R69" s="680">
        <v>2014</v>
      </c>
    </row>
    <row r="70" spans="4:33">
      <c r="D70" s="19" t="s">
        <v>5980</v>
      </c>
      <c r="G70" s="3668"/>
      <c r="H70" s="572"/>
      <c r="I70" s="28"/>
      <c r="J70" s="28"/>
      <c r="K70" s="28"/>
      <c r="L70" s="28"/>
      <c r="M70" s="28"/>
      <c r="N70" s="28"/>
      <c r="O70" s="28"/>
      <c r="P70" s="28"/>
      <c r="Q70" s="28"/>
      <c r="R70" s="28"/>
    </row>
    <row r="71" spans="4:33">
      <c r="E71" s="19" t="s">
        <v>5981</v>
      </c>
      <c r="G71" s="3668" t="s">
        <v>5982</v>
      </c>
      <c r="H71" s="572"/>
      <c r="I71" s="28"/>
      <c r="J71" s="28"/>
      <c r="K71" s="28"/>
      <c r="L71" s="28"/>
      <c r="M71" s="28"/>
      <c r="N71" s="28"/>
      <c r="O71" s="28"/>
      <c r="P71" s="28"/>
      <c r="Q71" s="28"/>
      <c r="R71" s="28"/>
    </row>
    <row r="72" spans="4:33">
      <c r="E72" s="28" t="s">
        <v>5983</v>
      </c>
      <c r="G72" s="966">
        <v>408</v>
      </c>
      <c r="H72" s="966">
        <v>418</v>
      </c>
      <c r="I72" s="966">
        <v>443</v>
      </c>
      <c r="J72" s="966">
        <v>466</v>
      </c>
      <c r="K72" s="966">
        <v>493</v>
      </c>
      <c r="L72" s="966">
        <v>516</v>
      </c>
      <c r="M72" s="966">
        <v>545</v>
      </c>
      <c r="N72" s="966">
        <v>568</v>
      </c>
      <c r="O72" s="966">
        <v>593</v>
      </c>
      <c r="P72" s="966">
        <v>596</v>
      </c>
      <c r="Q72" s="966">
        <v>604</v>
      </c>
      <c r="R72" s="966">
        <v>610</v>
      </c>
    </row>
    <row r="73" spans="4:33">
      <c r="E73" s="28" t="s">
        <v>832</v>
      </c>
      <c r="G73" s="966">
        <v>80</v>
      </c>
      <c r="H73" s="966">
        <v>80</v>
      </c>
      <c r="I73" s="966">
        <v>80</v>
      </c>
      <c r="J73" s="966">
        <v>87</v>
      </c>
      <c r="K73" s="966">
        <v>87</v>
      </c>
      <c r="L73" s="966">
        <v>87</v>
      </c>
      <c r="M73" s="966">
        <v>87</v>
      </c>
      <c r="N73" s="966">
        <v>87</v>
      </c>
      <c r="O73" s="966">
        <v>87</v>
      </c>
      <c r="P73" s="966">
        <v>87</v>
      </c>
      <c r="Q73" s="966">
        <v>87</v>
      </c>
      <c r="R73" s="966">
        <v>87</v>
      </c>
    </row>
    <row r="74" spans="4:33">
      <c r="E74" s="28" t="s">
        <v>833</v>
      </c>
      <c r="G74" s="966">
        <v>6100</v>
      </c>
      <c r="H74" s="966">
        <v>6100</v>
      </c>
      <c r="I74" s="966">
        <v>6800</v>
      </c>
      <c r="J74" s="966">
        <v>7500</v>
      </c>
      <c r="K74" s="966">
        <v>7800</v>
      </c>
      <c r="L74" s="966">
        <v>8200</v>
      </c>
      <c r="M74" s="966">
        <v>9100</v>
      </c>
      <c r="N74" s="966">
        <v>9900</v>
      </c>
      <c r="O74" s="966">
        <v>10600</v>
      </c>
      <c r="P74" s="966">
        <v>11700</v>
      </c>
      <c r="Q74" s="966">
        <v>12700</v>
      </c>
      <c r="R74" s="966">
        <v>13700</v>
      </c>
    </row>
    <row r="75" spans="4:33">
      <c r="E75" s="28" t="s">
        <v>3197</v>
      </c>
      <c r="G75" s="3669"/>
      <c r="H75" s="966">
        <v>416.70268890474148</v>
      </c>
      <c r="I75" s="966">
        <v>436.70747309729319</v>
      </c>
      <c r="J75" s="966">
        <v>465.51536780313484</v>
      </c>
      <c r="K75" s="966">
        <v>487.29675058496093</v>
      </c>
      <c r="L75" s="966">
        <v>503.91841951734972</v>
      </c>
      <c r="M75" s="966">
        <v>530.84391698349327</v>
      </c>
      <c r="N75" s="966">
        <v>553.46962475825137</v>
      </c>
      <c r="O75" s="966">
        <v>578.66017964896241</v>
      </c>
      <c r="P75" s="966">
        <v>583.09207521529675</v>
      </c>
      <c r="Q75" s="966">
        <v>591.87961241091898</v>
      </c>
      <c r="R75" s="966">
        <v>597.03728290495349</v>
      </c>
    </row>
    <row r="76" spans="4:33">
      <c r="E76" s="19" t="s">
        <v>5984</v>
      </c>
      <c r="G76" s="3668" t="s">
        <v>5982</v>
      </c>
      <c r="H76" s="572"/>
      <c r="I76" s="28"/>
      <c r="J76" s="28"/>
      <c r="K76" s="28"/>
      <c r="L76" s="28"/>
      <c r="M76" s="28"/>
      <c r="N76" s="28"/>
      <c r="O76" s="28"/>
      <c r="P76" s="28"/>
      <c r="Q76" s="28"/>
      <c r="R76" s="28"/>
    </row>
    <row r="77" spans="4:33">
      <c r="E77" s="28" t="s">
        <v>5983</v>
      </c>
      <c r="G77" s="966">
        <v>408</v>
      </c>
      <c r="H77" s="966">
        <v>418</v>
      </c>
      <c r="I77" s="966">
        <v>443</v>
      </c>
      <c r="J77" s="966">
        <v>454</v>
      </c>
      <c r="K77" s="966">
        <v>459</v>
      </c>
      <c r="L77" s="966">
        <v>477</v>
      </c>
      <c r="M77" s="966">
        <v>501</v>
      </c>
      <c r="N77" s="966">
        <v>528</v>
      </c>
      <c r="O77" s="966">
        <v>550</v>
      </c>
      <c r="P77" s="966">
        <v>551</v>
      </c>
      <c r="Q77" s="966">
        <v>559</v>
      </c>
      <c r="R77" s="966">
        <v>564</v>
      </c>
    </row>
    <row r="78" spans="4:33">
      <c r="E78" s="28" t="s">
        <v>832</v>
      </c>
      <c r="G78" s="966">
        <v>80</v>
      </c>
      <c r="H78" s="966">
        <v>80</v>
      </c>
      <c r="I78" s="966">
        <v>80</v>
      </c>
      <c r="J78" s="966">
        <v>87</v>
      </c>
      <c r="K78" s="966">
        <v>87</v>
      </c>
      <c r="L78" s="966">
        <v>87</v>
      </c>
      <c r="M78" s="966">
        <v>87</v>
      </c>
      <c r="N78" s="966">
        <v>87</v>
      </c>
      <c r="O78" s="966">
        <v>87</v>
      </c>
      <c r="P78" s="966">
        <v>87</v>
      </c>
      <c r="Q78" s="966">
        <v>87</v>
      </c>
      <c r="R78" s="966">
        <v>87</v>
      </c>
    </row>
    <row r="79" spans="4:33">
      <c r="E79" s="28" t="s">
        <v>833</v>
      </c>
      <c r="G79" s="966">
        <v>6100</v>
      </c>
      <c r="H79" s="966">
        <v>6100</v>
      </c>
      <c r="I79" s="966">
        <v>6800</v>
      </c>
      <c r="J79" s="966">
        <v>7500</v>
      </c>
      <c r="K79" s="966">
        <v>7800</v>
      </c>
      <c r="L79" s="966">
        <v>8200</v>
      </c>
      <c r="M79" s="966">
        <v>9100</v>
      </c>
      <c r="N79" s="966">
        <v>9900</v>
      </c>
      <c r="O79" s="966">
        <v>10600</v>
      </c>
      <c r="P79" s="966">
        <v>11700</v>
      </c>
      <c r="Q79" s="966">
        <v>12700</v>
      </c>
      <c r="R79" s="966">
        <v>13700</v>
      </c>
    </row>
    <row r="80" spans="4:33">
      <c r="E80" s="28" t="s">
        <v>3197</v>
      </c>
      <c r="G80" s="3670"/>
      <c r="H80" s="966">
        <v>416.70268890474148</v>
      </c>
      <c r="I80" s="966">
        <v>436.70747309729319</v>
      </c>
      <c r="J80" s="966">
        <v>452.68723691817837</v>
      </c>
      <c r="K80" s="966">
        <v>453.00603067916495</v>
      </c>
      <c r="L80" s="966">
        <v>465.22417262796637</v>
      </c>
      <c r="M80" s="966">
        <v>487.77373787748638</v>
      </c>
      <c r="N80" s="966">
        <v>513.97341261940733</v>
      </c>
      <c r="O80" s="966">
        <v>536.18579914571217</v>
      </c>
      <c r="P80" s="966">
        <v>538.7877423405173</v>
      </c>
      <c r="Q80" s="966">
        <v>547.83158439579552</v>
      </c>
      <c r="R80" s="966">
        <v>552.38834456540178</v>
      </c>
    </row>
    <row r="83" spans="4:16">
      <c r="G83" s="3666" t="s">
        <v>5971</v>
      </c>
      <c r="P83" s="3666" t="s">
        <v>5972</v>
      </c>
    </row>
    <row r="84" spans="4:16">
      <c r="D84" s="2242" t="s">
        <v>545</v>
      </c>
      <c r="E84" s="1130"/>
      <c r="F84" s="1797"/>
      <c r="G84" s="3667">
        <v>2005</v>
      </c>
      <c r="H84" s="1437">
        <v>2006</v>
      </c>
      <c r="I84" s="1437">
        <v>2007</v>
      </c>
      <c r="J84" s="1437">
        <v>2008</v>
      </c>
      <c r="K84" s="1437">
        <v>2009</v>
      </c>
      <c r="L84" s="1437">
        <v>2010</v>
      </c>
      <c r="M84" s="1437">
        <v>2011</v>
      </c>
      <c r="N84" s="1437">
        <v>2012</v>
      </c>
      <c r="O84" s="1437">
        <v>2013</v>
      </c>
      <c r="P84" s="1437">
        <v>2014</v>
      </c>
    </row>
    <row r="85" spans="4:16">
      <c r="D85" s="2" t="s">
        <v>5985</v>
      </c>
    </row>
    <row r="86" spans="4:16">
      <c r="E86" t="s">
        <v>5986</v>
      </c>
      <c r="G86" s="5">
        <v>436.70747309729319</v>
      </c>
      <c r="H86" s="5">
        <v>465.51536780313484</v>
      </c>
      <c r="I86" s="5">
        <v>487.29675058496093</v>
      </c>
      <c r="J86" s="5">
        <v>503.91841951734972</v>
      </c>
      <c r="K86" s="5">
        <v>530.84391698349327</v>
      </c>
      <c r="L86" s="5">
        <v>553.46962475825137</v>
      </c>
      <c r="M86" s="5">
        <v>578.66017964896241</v>
      </c>
      <c r="N86" s="5">
        <v>583.09207521529675</v>
      </c>
      <c r="O86" s="5">
        <v>591.87961241091898</v>
      </c>
      <c r="P86" s="5">
        <v>597.03728290495349</v>
      </c>
    </row>
    <row r="87" spans="4:16">
      <c r="E87" t="s">
        <v>5987</v>
      </c>
      <c r="G87" s="5">
        <v>436.70747309729319</v>
      </c>
      <c r="H87" s="5">
        <v>452.68723691817837</v>
      </c>
      <c r="I87" s="5">
        <v>453.00603067916495</v>
      </c>
      <c r="J87" s="5">
        <v>465.22417262796637</v>
      </c>
      <c r="K87" s="5">
        <v>487.77373787748638</v>
      </c>
      <c r="L87" s="5">
        <v>513.97341261940733</v>
      </c>
      <c r="M87" s="5">
        <v>536.18579914571217</v>
      </c>
      <c r="N87" s="5">
        <v>538.7877423405173</v>
      </c>
      <c r="O87" s="5">
        <v>547.83158439579552</v>
      </c>
      <c r="P87" s="5">
        <v>552.38834456540178</v>
      </c>
    </row>
    <row r="88" spans="4:16">
      <c r="E88" t="s">
        <v>5988</v>
      </c>
      <c r="G88" s="5">
        <v>0</v>
      </c>
      <c r="H88" s="5">
        <v>0</v>
      </c>
      <c r="I88" s="5">
        <v>0</v>
      </c>
      <c r="J88" s="5">
        <v>0</v>
      </c>
      <c r="K88" s="5">
        <v>0</v>
      </c>
      <c r="L88" s="5">
        <v>0</v>
      </c>
      <c r="M88" s="5">
        <v>0</v>
      </c>
      <c r="N88" s="5">
        <v>0</v>
      </c>
      <c r="O88" s="5">
        <v>0</v>
      </c>
      <c r="P88" s="5">
        <v>845.30696820628862</v>
      </c>
    </row>
    <row r="89" spans="4:16">
      <c r="E89" t="s">
        <v>346</v>
      </c>
      <c r="G89" s="5">
        <v>0</v>
      </c>
      <c r="H89" s="5">
        <v>0</v>
      </c>
      <c r="I89" s="5">
        <v>0</v>
      </c>
      <c r="J89" s="5">
        <v>0</v>
      </c>
      <c r="K89" s="5">
        <v>0</v>
      </c>
      <c r="L89" s="5">
        <v>666.50841275874757</v>
      </c>
      <c r="M89" s="5">
        <v>682.94413640689368</v>
      </c>
      <c r="N89" s="5">
        <v>717.54660569144437</v>
      </c>
      <c r="O89" s="5" t="e">
        <v>#DIV/0!</v>
      </c>
      <c r="P89" s="5" t="e">
        <v>#DIV/0!</v>
      </c>
    </row>
    <row r="90" spans="4:16">
      <c r="E90" t="s">
        <v>348</v>
      </c>
      <c r="G90" s="5">
        <v>0</v>
      </c>
      <c r="H90" s="5">
        <v>0</v>
      </c>
      <c r="I90" s="5">
        <v>0</v>
      </c>
      <c r="J90" s="5">
        <v>0</v>
      </c>
      <c r="K90" s="5">
        <v>0</v>
      </c>
      <c r="L90" s="5">
        <v>614.85068676981939</v>
      </c>
      <c r="M90" s="5">
        <v>634.98404387912649</v>
      </c>
      <c r="N90" s="5">
        <v>662.1309612820296</v>
      </c>
      <c r="O90" s="5" t="e">
        <v>#DIV/0!</v>
      </c>
      <c r="P90" s="5" t="e">
        <v>#DIV/0!</v>
      </c>
    </row>
    <row r="92" spans="4:16">
      <c r="D92" s="2" t="s">
        <v>5989</v>
      </c>
    </row>
    <row r="93" spans="4:16">
      <c r="E93" t="s">
        <v>5986</v>
      </c>
      <c r="G93" s="5">
        <v>443</v>
      </c>
      <c r="H93" s="5">
        <v>466</v>
      </c>
      <c r="I93" s="5">
        <v>493</v>
      </c>
      <c r="J93" s="5">
        <v>516</v>
      </c>
      <c r="K93" s="5">
        <v>545</v>
      </c>
      <c r="L93" s="5">
        <v>568</v>
      </c>
      <c r="M93" s="5">
        <v>593</v>
      </c>
      <c r="N93" s="5">
        <v>596</v>
      </c>
      <c r="O93" s="5">
        <v>604</v>
      </c>
      <c r="P93" s="5">
        <v>610</v>
      </c>
    </row>
    <row r="94" spans="4:16">
      <c r="E94" t="s">
        <v>5987</v>
      </c>
      <c r="G94" s="5">
        <v>443</v>
      </c>
      <c r="H94" s="5">
        <v>454</v>
      </c>
      <c r="I94" s="5">
        <v>459</v>
      </c>
      <c r="J94" s="5">
        <v>477</v>
      </c>
      <c r="K94" s="5">
        <v>501</v>
      </c>
      <c r="L94" s="5">
        <v>528</v>
      </c>
      <c r="M94" s="5">
        <v>550</v>
      </c>
      <c r="N94" s="5">
        <v>551</v>
      </c>
      <c r="O94" s="5">
        <v>559</v>
      </c>
      <c r="P94" s="5">
        <v>564</v>
      </c>
    </row>
    <row r="95" spans="4:16">
      <c r="E95" t="s">
        <v>5988</v>
      </c>
      <c r="G95" s="5">
        <v>443</v>
      </c>
      <c r="H95" s="5">
        <v>453</v>
      </c>
      <c r="I95" s="5">
        <v>478</v>
      </c>
      <c r="J95" s="5">
        <v>508</v>
      </c>
      <c r="K95" s="5">
        <v>579</v>
      </c>
      <c r="L95" s="5">
        <v>701</v>
      </c>
      <c r="M95" s="5">
        <v>744</v>
      </c>
      <c r="N95" s="5">
        <v>794</v>
      </c>
      <c r="O95" s="5">
        <v>847</v>
      </c>
      <c r="P95" s="5">
        <v>890</v>
      </c>
    </row>
    <row r="96" spans="4:16">
      <c r="E96" t="s">
        <v>346</v>
      </c>
      <c r="G96" s="5">
        <v>443</v>
      </c>
      <c r="H96" s="5">
        <v>453</v>
      </c>
      <c r="I96" s="5">
        <v>478</v>
      </c>
      <c r="J96" s="5">
        <v>508</v>
      </c>
      <c r="K96" s="5">
        <v>579</v>
      </c>
      <c r="L96" s="5">
        <v>665</v>
      </c>
      <c r="M96" s="5">
        <v>691</v>
      </c>
      <c r="N96" s="5">
        <v>714</v>
      </c>
      <c r="O96" s="5">
        <v>730</v>
      </c>
      <c r="P96" s="5">
        <v>745</v>
      </c>
    </row>
    <row r="97" spans="4:18">
      <c r="E97" t="s">
        <v>348</v>
      </c>
      <c r="G97" s="5">
        <v>443</v>
      </c>
      <c r="H97" s="5">
        <v>453</v>
      </c>
      <c r="I97" s="5">
        <v>478</v>
      </c>
      <c r="J97" s="5">
        <v>508</v>
      </c>
      <c r="K97" s="5">
        <v>579</v>
      </c>
      <c r="L97" s="5">
        <v>614</v>
      </c>
      <c r="M97" s="5">
        <v>642</v>
      </c>
      <c r="N97" s="5">
        <v>660</v>
      </c>
      <c r="O97" s="5">
        <v>680</v>
      </c>
      <c r="P97" s="5">
        <v>703</v>
      </c>
    </row>
    <row r="99" spans="4:18">
      <c r="G99" s="3666" t="s">
        <v>5971</v>
      </c>
      <c r="P99" s="3666" t="s">
        <v>5972</v>
      </c>
      <c r="R99" s="3666" t="s">
        <v>5972</v>
      </c>
    </row>
    <row r="100" spans="4:18">
      <c r="D100" s="2242" t="s">
        <v>545</v>
      </c>
      <c r="E100" s="1130"/>
      <c r="F100" s="1797"/>
      <c r="G100" s="3667">
        <v>2007</v>
      </c>
      <c r="H100" s="1437">
        <v>2008</v>
      </c>
      <c r="I100" s="1437">
        <v>2009</v>
      </c>
      <c r="J100" s="1437">
        <v>2010</v>
      </c>
      <c r="K100" s="1437">
        <v>2011</v>
      </c>
      <c r="L100" s="1437">
        <v>2012</v>
      </c>
      <c r="M100" s="1437">
        <v>2013</v>
      </c>
      <c r="N100" s="1437">
        <v>2014</v>
      </c>
      <c r="O100" s="1437">
        <v>2015</v>
      </c>
      <c r="P100" s="1437">
        <v>2016</v>
      </c>
    </row>
    <row r="101" spans="4:18" ht="15">
      <c r="D101" s="28" t="s">
        <v>833</v>
      </c>
      <c r="G101" s="456">
        <v>6800</v>
      </c>
      <c r="H101" s="456">
        <v>6800</v>
      </c>
      <c r="I101" s="456">
        <v>6800</v>
      </c>
      <c r="J101" s="456">
        <v>7200</v>
      </c>
      <c r="K101" s="456">
        <v>7200</v>
      </c>
      <c r="L101" s="456">
        <v>7400</v>
      </c>
      <c r="M101" s="456">
        <v>6400</v>
      </c>
      <c r="N101" s="456">
        <v>8600</v>
      </c>
      <c r="O101" s="456">
        <v>9900</v>
      </c>
      <c r="P101" s="456">
        <v>9800</v>
      </c>
    </row>
    <row r="102" spans="4:18" ht="15">
      <c r="D102" s="28" t="s">
        <v>832</v>
      </c>
      <c r="G102" s="456">
        <v>80</v>
      </c>
      <c r="H102" s="456">
        <v>82</v>
      </c>
      <c r="I102" s="456">
        <v>92</v>
      </c>
      <c r="J102" s="456">
        <v>114</v>
      </c>
      <c r="K102" s="456">
        <v>125</v>
      </c>
      <c r="L102" s="456">
        <v>146</v>
      </c>
      <c r="M102" s="456">
        <v>142</v>
      </c>
      <c r="N102" s="456">
        <v>166</v>
      </c>
      <c r="O102" s="456">
        <v>151</v>
      </c>
      <c r="P102" s="456">
        <v>147</v>
      </c>
    </row>
    <row r="293" spans="1:3">
      <c r="A293" s="1047"/>
      <c r="B293" s="1047"/>
      <c r="C293" s="454"/>
    </row>
    <row r="294" spans="1:3">
      <c r="A294" s="1047"/>
      <c r="B294" s="1047"/>
      <c r="C294" s="454"/>
    </row>
    <row r="295" spans="1:3">
      <c r="A295" s="1047"/>
      <c r="B295" s="1047"/>
      <c r="C295" s="454"/>
    </row>
    <row r="296" spans="1:3">
      <c r="A296" s="1047"/>
      <c r="B296" s="1047"/>
      <c r="C296" s="454"/>
    </row>
    <row r="297" spans="1:3">
      <c r="A297" s="1047"/>
    </row>
    <row r="298" spans="1:3">
      <c r="A298" s="1047"/>
      <c r="B298" s="1047"/>
      <c r="C298" s="454"/>
    </row>
    <row r="299" spans="1:3">
      <c r="A299" s="1047"/>
      <c r="B299" s="1047"/>
      <c r="C299" s="454"/>
    </row>
    <row r="315" spans="1:3">
      <c r="A315" s="1047"/>
      <c r="B315" s="1047"/>
      <c r="C315" s="454"/>
    </row>
    <row r="316" spans="1:3">
      <c r="A316" s="1047"/>
      <c r="B316" s="1047"/>
      <c r="C316" s="454"/>
    </row>
    <row r="317" spans="1:3">
      <c r="A317" s="1047"/>
      <c r="B317" s="1047"/>
      <c r="C317" s="454"/>
    </row>
    <row r="318" spans="1:3">
      <c r="A318" s="1047"/>
      <c r="B318" s="1047"/>
      <c r="C318" s="454"/>
    </row>
  </sheetData>
  <conditionalFormatting sqref="B6:B27 C12:C21 C27 C9 B28:C245">
    <cfRule type="cellIs" dxfId="1" priority="1" stopIfTrue="1" operator="notEqual">
      <formula>0</formula>
    </cfRule>
  </conditionalFormatting>
  <conditionalFormatting sqref="B351:C351 B313:C313 B246:C306 A6:A306">
    <cfRule type="cellIs" dxfId="0" priority="2" stopIfTrue="1" operator="greaterThan">
      <formula>0</formula>
    </cfRule>
  </conditionalFormatting>
  <pageMargins left="0.75" right="0.75" top="1" bottom="1" header="0.5" footer="0.5"/>
  <headerFooter alignWithMargins="0"/>
</worksheet>
</file>

<file path=xl/worksheets/sheet13.xml><?xml version="1.0" encoding="utf-8"?>
<worksheet xmlns="http://schemas.openxmlformats.org/spreadsheetml/2006/main" xmlns:r="http://schemas.openxmlformats.org/officeDocument/2006/relationships">
  <sheetPr codeName="Sheet8"/>
  <dimension ref="A1:P158"/>
  <sheetViews>
    <sheetView topLeftCell="C37" zoomScale="70" zoomScaleNormal="70" workbookViewId="0">
      <selection activeCell="F37" sqref="F37"/>
    </sheetView>
  </sheetViews>
  <sheetFormatPr defaultColWidth="8.88671875" defaultRowHeight="15"/>
  <cols>
    <col min="1" max="1" width="8.88671875" style="28" hidden="1" customWidth="1"/>
    <col min="2" max="2" width="0" style="28" hidden="1" customWidth="1"/>
    <col min="3" max="3" width="8.33203125" style="28" customWidth="1"/>
    <col min="4" max="4" width="1.33203125" style="28" customWidth="1"/>
    <col min="5" max="5" width="26.6640625" style="28" bestFit="1" customWidth="1"/>
    <col min="6" max="6" width="17.6640625" style="28" customWidth="1"/>
    <col min="7" max="9" width="11.33203125" style="28" bestFit="1" customWidth="1"/>
    <col min="10" max="10" width="25.5546875" style="28" customWidth="1"/>
    <col min="11" max="13" width="18.6640625" style="125" customWidth="1"/>
    <col min="14" max="14" width="3.6640625" style="28" customWidth="1"/>
    <col min="15" max="15" width="19.6640625" style="28" customWidth="1"/>
    <col min="16" max="16" width="17.33203125" style="28" customWidth="1"/>
    <col min="17" max="16384" width="8.88671875" style="28"/>
  </cols>
  <sheetData>
    <row r="1" spans="1:16" ht="33">
      <c r="A1" s="28" t="s">
        <v>272</v>
      </c>
      <c r="B1" s="28" t="s">
        <v>272</v>
      </c>
      <c r="D1" s="71" t="s">
        <v>14</v>
      </c>
    </row>
    <row r="2" spans="1:16" ht="15.75">
      <c r="G2" s="12" t="s">
        <v>307</v>
      </c>
      <c r="H2" s="12" t="s">
        <v>308</v>
      </c>
      <c r="I2" s="12" t="s">
        <v>309</v>
      </c>
    </row>
    <row r="3" spans="1:16" ht="15.75">
      <c r="D3" s="126" t="s">
        <v>310</v>
      </c>
      <c r="E3" s="127"/>
      <c r="F3" s="127"/>
      <c r="G3" s="128"/>
      <c r="H3" s="128"/>
      <c r="I3" s="128"/>
    </row>
    <row r="4" spans="1:16" ht="15.75">
      <c r="D4" s="129"/>
      <c r="E4" s="130" t="s">
        <v>283</v>
      </c>
      <c r="F4" s="130"/>
      <c r="G4" s="110">
        <v>1</v>
      </c>
      <c r="H4" s="110">
        <v>0</v>
      </c>
      <c r="I4" s="110">
        <v>0</v>
      </c>
    </row>
    <row r="5" spans="1:16" ht="15.75">
      <c r="D5" s="131"/>
      <c r="E5" s="20" t="s">
        <v>311</v>
      </c>
      <c r="F5" s="20"/>
      <c r="G5" s="110" t="s">
        <v>312</v>
      </c>
      <c r="H5" s="110" t="s">
        <v>20</v>
      </c>
      <c r="I5" s="110" t="s">
        <v>20</v>
      </c>
      <c r="K5" s="28"/>
      <c r="L5" s="28"/>
      <c r="M5" s="28"/>
    </row>
    <row r="6" spans="1:16" ht="15.75">
      <c r="D6" s="131"/>
      <c r="E6" s="20" t="s">
        <v>276</v>
      </c>
      <c r="F6" s="20"/>
      <c r="G6" s="110">
        <v>5</v>
      </c>
      <c r="H6" s="110">
        <v>9</v>
      </c>
      <c r="I6" s="110">
        <v>11</v>
      </c>
    </row>
    <row r="7" spans="1:16">
      <c r="D7" s="132"/>
      <c r="E7" s="94" t="s">
        <v>313</v>
      </c>
      <c r="F7" s="94"/>
      <c r="G7" s="133"/>
      <c r="H7" s="134"/>
      <c r="I7" s="113"/>
    </row>
    <row r="8" spans="1:16" ht="15.75">
      <c r="K8" s="12"/>
      <c r="L8" s="12"/>
      <c r="M8" s="12"/>
    </row>
    <row r="9" spans="1:16" ht="15.75">
      <c r="D9" s="126" t="s">
        <v>14</v>
      </c>
      <c r="E9" s="127"/>
      <c r="F9" s="127"/>
      <c r="G9" s="127"/>
      <c r="H9" s="127"/>
      <c r="I9" s="135"/>
      <c r="J9" s="28" t="s">
        <v>119</v>
      </c>
      <c r="K9" s="136" t="s">
        <v>314</v>
      </c>
      <c r="L9" s="137"/>
      <c r="M9" s="137"/>
    </row>
    <row r="10" spans="1:16" ht="15.75">
      <c r="D10" s="138"/>
      <c r="E10" s="139" t="s">
        <v>315</v>
      </c>
      <c r="F10" s="140" t="s">
        <v>316</v>
      </c>
      <c r="G10" s="139" t="s">
        <v>317</v>
      </c>
      <c r="H10" s="139" t="s">
        <v>317</v>
      </c>
      <c r="I10" s="141" t="s">
        <v>317</v>
      </c>
      <c r="K10" s="142" t="s">
        <v>307</v>
      </c>
      <c r="L10" s="143" t="s">
        <v>308</v>
      </c>
      <c r="M10" s="144" t="s">
        <v>309</v>
      </c>
    </row>
    <row r="11" spans="1:16" s="122" customFormat="1" ht="15.75">
      <c r="A11" s="28"/>
      <c r="B11" s="28"/>
      <c r="C11" s="28"/>
      <c r="D11" s="145" t="s">
        <v>141</v>
      </c>
      <c r="E11" s="146"/>
      <c r="F11" s="147"/>
      <c r="G11" s="146"/>
      <c r="H11" s="146"/>
      <c r="I11" s="148"/>
      <c r="J11" s="28"/>
      <c r="K11" s="149">
        <v>0</v>
      </c>
      <c r="L11" s="150">
        <v>0</v>
      </c>
      <c r="M11" s="151">
        <v>0</v>
      </c>
    </row>
    <row r="12" spans="1:16" s="122" customFormat="1" ht="15.75">
      <c r="A12" s="28"/>
      <c r="B12" s="28"/>
      <c r="C12" s="28"/>
      <c r="D12" s="145"/>
      <c r="E12" s="152" t="s">
        <v>318</v>
      </c>
      <c r="F12" s="153">
        <v>0</v>
      </c>
      <c r="G12" s="154" t="s">
        <v>319</v>
      </c>
      <c r="H12" s="154" t="s">
        <v>319</v>
      </c>
      <c r="I12" s="155" t="s">
        <v>319</v>
      </c>
      <c r="J12" s="28"/>
      <c r="K12" s="156">
        <v>0</v>
      </c>
      <c r="L12" s="157">
        <v>0</v>
      </c>
      <c r="M12" s="158">
        <v>0</v>
      </c>
      <c r="O12" s="152"/>
      <c r="P12" s="159"/>
    </row>
    <row r="13" spans="1:16" s="122" customFormat="1" ht="15.75">
      <c r="A13" s="28"/>
      <c r="B13" s="28"/>
      <c r="C13" s="28"/>
      <c r="D13" s="145"/>
      <c r="E13" s="152" t="s">
        <v>320</v>
      </c>
      <c r="F13" s="153">
        <v>0</v>
      </c>
      <c r="G13" s="154" t="s">
        <v>319</v>
      </c>
      <c r="H13" s="154" t="s">
        <v>319</v>
      </c>
      <c r="I13" s="155" t="s">
        <v>319</v>
      </c>
      <c r="J13" s="28"/>
      <c r="K13" s="156">
        <v>0</v>
      </c>
      <c r="L13" s="157">
        <v>0</v>
      </c>
      <c r="M13" s="158">
        <v>0</v>
      </c>
      <c r="O13" s="152"/>
      <c r="P13" s="159"/>
    </row>
    <row r="14" spans="1:16" s="122" customFormat="1" ht="15.75">
      <c r="A14" s="28"/>
      <c r="B14" s="28"/>
      <c r="C14" s="28"/>
      <c r="D14" s="145"/>
      <c r="E14" s="152" t="s">
        <v>321</v>
      </c>
      <c r="F14" s="153">
        <v>0</v>
      </c>
      <c r="G14" s="154" t="s">
        <v>319</v>
      </c>
      <c r="H14" s="154" t="s">
        <v>319</v>
      </c>
      <c r="I14" s="155" t="s">
        <v>319</v>
      </c>
      <c r="J14" s="28"/>
      <c r="K14" s="156">
        <v>0</v>
      </c>
      <c r="L14" s="157">
        <v>0</v>
      </c>
      <c r="M14" s="158">
        <v>0</v>
      </c>
      <c r="O14" s="152"/>
      <c r="P14" s="159"/>
    </row>
    <row r="15" spans="1:16" s="122" customFormat="1" ht="15.75">
      <c r="A15" s="28"/>
      <c r="B15" s="28"/>
      <c r="C15" s="28"/>
      <c r="D15" s="145"/>
      <c r="E15" s="152" t="s">
        <v>322</v>
      </c>
      <c r="F15" s="153">
        <v>0</v>
      </c>
      <c r="G15" s="154" t="s">
        <v>319</v>
      </c>
      <c r="H15" s="154" t="s">
        <v>319</v>
      </c>
      <c r="I15" s="155" t="s">
        <v>319</v>
      </c>
      <c r="J15" s="28"/>
      <c r="K15" s="156">
        <v>0</v>
      </c>
      <c r="L15" s="157">
        <v>0</v>
      </c>
      <c r="M15" s="158">
        <v>0</v>
      </c>
      <c r="O15" s="152"/>
      <c r="P15" s="159"/>
    </row>
    <row r="16" spans="1:16" s="122" customFormat="1" ht="15.75">
      <c r="A16" s="28"/>
      <c r="B16" s="28"/>
      <c r="C16" s="28"/>
      <c r="D16" s="145"/>
      <c r="E16" s="152" t="s">
        <v>323</v>
      </c>
      <c r="F16" s="153">
        <v>0</v>
      </c>
      <c r="G16" s="154" t="s">
        <v>319</v>
      </c>
      <c r="H16" s="154" t="s">
        <v>319</v>
      </c>
      <c r="I16" s="155" t="s">
        <v>319</v>
      </c>
      <c r="J16" s="28"/>
      <c r="K16" s="156">
        <v>0</v>
      </c>
      <c r="L16" s="157">
        <v>0</v>
      </c>
      <c r="M16" s="158">
        <v>0</v>
      </c>
      <c r="O16" s="152"/>
      <c r="P16" s="159"/>
    </row>
    <row r="17" spans="1:16" s="122" customFormat="1" ht="15.75">
      <c r="A17" s="28"/>
      <c r="B17" s="28"/>
      <c r="C17" s="28"/>
      <c r="D17" s="145"/>
      <c r="E17" s="152" t="s">
        <v>324</v>
      </c>
      <c r="F17" s="153">
        <v>0</v>
      </c>
      <c r="G17" s="154" t="s">
        <v>319</v>
      </c>
      <c r="H17" s="154" t="s">
        <v>319</v>
      </c>
      <c r="I17" s="155" t="s">
        <v>319</v>
      </c>
      <c r="J17" s="28"/>
      <c r="K17" s="156">
        <v>0</v>
      </c>
      <c r="L17" s="157">
        <v>0</v>
      </c>
      <c r="M17" s="158">
        <v>0</v>
      </c>
      <c r="O17" s="152"/>
      <c r="P17" s="159"/>
    </row>
    <row r="18" spans="1:16" s="122" customFormat="1" ht="15.75">
      <c r="A18" s="28"/>
      <c r="B18" s="28"/>
      <c r="C18" s="28"/>
      <c r="D18" s="145"/>
      <c r="E18" s="152" t="s">
        <v>325</v>
      </c>
      <c r="F18" s="153">
        <v>0</v>
      </c>
      <c r="G18" s="154" t="s">
        <v>319</v>
      </c>
      <c r="H18" s="154" t="s">
        <v>319</v>
      </c>
      <c r="I18" s="155" t="s">
        <v>319</v>
      </c>
      <c r="J18" s="28"/>
      <c r="K18" s="156">
        <v>0</v>
      </c>
      <c r="L18" s="157">
        <v>0</v>
      </c>
      <c r="M18" s="158">
        <v>0</v>
      </c>
      <c r="O18" s="152"/>
      <c r="P18" s="159"/>
    </row>
    <row r="19" spans="1:16" s="122" customFormat="1" ht="15.75">
      <c r="A19" s="28"/>
      <c r="B19" s="28"/>
      <c r="C19" s="28"/>
      <c r="D19" s="145"/>
      <c r="E19" s="152" t="s">
        <v>326</v>
      </c>
      <c r="F19" s="153">
        <v>0</v>
      </c>
      <c r="G19" s="154" t="s">
        <v>319</v>
      </c>
      <c r="H19" s="154" t="s">
        <v>319</v>
      </c>
      <c r="I19" s="155" t="s">
        <v>319</v>
      </c>
      <c r="J19" s="28"/>
      <c r="K19" s="156">
        <v>0</v>
      </c>
      <c r="L19" s="157">
        <v>0</v>
      </c>
      <c r="M19" s="158">
        <v>0</v>
      </c>
      <c r="O19" s="152"/>
      <c r="P19" s="159"/>
    </row>
    <row r="20" spans="1:16" s="122" customFormat="1" ht="15.75">
      <c r="A20" s="28"/>
      <c r="B20" s="28"/>
      <c r="C20" s="28"/>
      <c r="D20" s="145"/>
      <c r="E20" s="152" t="s">
        <v>327</v>
      </c>
      <c r="F20" s="153">
        <v>0</v>
      </c>
      <c r="G20" s="154" t="s">
        <v>319</v>
      </c>
      <c r="H20" s="154" t="s">
        <v>319</v>
      </c>
      <c r="I20" s="155" t="s">
        <v>319</v>
      </c>
      <c r="J20" s="28"/>
      <c r="K20" s="156">
        <v>0</v>
      </c>
      <c r="L20" s="157">
        <v>0</v>
      </c>
      <c r="M20" s="158">
        <v>0</v>
      </c>
      <c r="O20" s="152"/>
      <c r="P20" s="159"/>
    </row>
    <row r="21" spans="1:16" s="122" customFormat="1" ht="15.75">
      <c r="A21" s="28"/>
      <c r="B21" s="28"/>
      <c r="C21" s="28"/>
      <c r="D21" s="145"/>
      <c r="E21" s="152" t="s">
        <v>328</v>
      </c>
      <c r="F21" s="153">
        <v>0</v>
      </c>
      <c r="G21" s="154" t="s">
        <v>319</v>
      </c>
      <c r="H21" s="154" t="s">
        <v>319</v>
      </c>
      <c r="I21" s="155" t="s">
        <v>319</v>
      </c>
      <c r="J21" s="28"/>
      <c r="K21" s="156">
        <v>0</v>
      </c>
      <c r="L21" s="157">
        <v>0</v>
      </c>
      <c r="M21" s="158">
        <v>0</v>
      </c>
      <c r="O21" s="152"/>
      <c r="P21" s="159"/>
    </row>
    <row r="22" spans="1:16" s="122" customFormat="1" ht="15.75">
      <c r="A22" s="28"/>
      <c r="B22" s="28"/>
      <c r="C22" s="28"/>
      <c r="D22" s="145"/>
      <c r="E22" s="20" t="s">
        <v>329</v>
      </c>
      <c r="F22" s="153">
        <v>0</v>
      </c>
      <c r="G22" s="154" t="s">
        <v>319</v>
      </c>
      <c r="H22" s="154" t="s">
        <v>319</v>
      </c>
      <c r="I22" s="155" t="s">
        <v>319</v>
      </c>
      <c r="J22" s="28"/>
      <c r="K22" s="156">
        <v>0</v>
      </c>
      <c r="L22" s="157">
        <v>0</v>
      </c>
      <c r="M22" s="158">
        <v>0</v>
      </c>
      <c r="O22" s="152"/>
      <c r="P22" s="159"/>
    </row>
    <row r="23" spans="1:16" s="122" customFormat="1" ht="15.75">
      <c r="A23" s="28"/>
      <c r="B23" s="28"/>
      <c r="C23" s="28"/>
      <c r="D23" s="145"/>
      <c r="E23" s="20" t="s">
        <v>330</v>
      </c>
      <c r="F23" s="153">
        <v>0</v>
      </c>
      <c r="G23" s="154" t="s">
        <v>319</v>
      </c>
      <c r="H23" s="154" t="s">
        <v>319</v>
      </c>
      <c r="I23" s="155" t="s">
        <v>319</v>
      </c>
      <c r="J23" s="28"/>
      <c r="K23" s="156">
        <v>0</v>
      </c>
      <c r="L23" s="157">
        <v>0</v>
      </c>
      <c r="M23" s="158">
        <v>0</v>
      </c>
      <c r="O23" s="152"/>
      <c r="P23" s="159"/>
    </row>
    <row r="24" spans="1:16" s="122" customFormat="1" ht="15.75">
      <c r="A24" s="28"/>
      <c r="B24" s="28"/>
      <c r="C24" s="28"/>
      <c r="D24" s="145"/>
      <c r="E24" s="152" t="s">
        <v>331</v>
      </c>
      <c r="F24" s="153">
        <v>0</v>
      </c>
      <c r="G24" s="154" t="s">
        <v>319</v>
      </c>
      <c r="H24" s="154" t="s">
        <v>319</v>
      </c>
      <c r="I24" s="155" t="s">
        <v>319</v>
      </c>
      <c r="J24" s="28"/>
      <c r="K24" s="156">
        <v>0</v>
      </c>
      <c r="L24" s="157">
        <v>0</v>
      </c>
      <c r="M24" s="158">
        <v>0</v>
      </c>
      <c r="O24" s="152"/>
      <c r="P24" s="159"/>
    </row>
    <row r="25" spans="1:16" s="122" customFormat="1" ht="15.75">
      <c r="A25" s="28"/>
      <c r="B25" s="28"/>
      <c r="C25" s="28"/>
      <c r="D25" s="145"/>
      <c r="E25" s="152" t="s">
        <v>332</v>
      </c>
      <c r="F25" s="153">
        <v>0</v>
      </c>
      <c r="G25" s="154" t="s">
        <v>319</v>
      </c>
      <c r="H25" s="154" t="s">
        <v>319</v>
      </c>
      <c r="I25" s="155" t="s">
        <v>319</v>
      </c>
      <c r="J25" s="28"/>
      <c r="K25" s="156">
        <v>0</v>
      </c>
      <c r="L25" s="157">
        <v>0</v>
      </c>
      <c r="M25" s="158">
        <v>0</v>
      </c>
      <c r="O25" s="152"/>
      <c r="P25" s="159"/>
    </row>
    <row r="26" spans="1:16" s="122" customFormat="1" ht="15.75">
      <c r="A26" s="28"/>
      <c r="B26" s="28"/>
      <c r="C26" s="28"/>
      <c r="D26" s="145"/>
      <c r="E26" s="152" t="s">
        <v>333</v>
      </c>
      <c r="F26" s="153">
        <v>0</v>
      </c>
      <c r="G26" s="154" t="s">
        <v>319</v>
      </c>
      <c r="H26" s="154" t="s">
        <v>319</v>
      </c>
      <c r="I26" s="155" t="s">
        <v>319</v>
      </c>
      <c r="J26" s="28"/>
      <c r="K26" s="156">
        <v>0</v>
      </c>
      <c r="L26" s="157">
        <v>0</v>
      </c>
      <c r="M26" s="158">
        <v>0</v>
      </c>
      <c r="O26" s="152"/>
      <c r="P26" s="159"/>
    </row>
    <row r="27" spans="1:16" s="122" customFormat="1" ht="15.75">
      <c r="A27" s="28"/>
      <c r="B27" s="28"/>
      <c r="C27" s="28"/>
      <c r="D27" s="145"/>
      <c r="E27" s="152" t="s">
        <v>334</v>
      </c>
      <c r="F27" s="153">
        <v>0</v>
      </c>
      <c r="G27" s="154" t="s">
        <v>319</v>
      </c>
      <c r="H27" s="154" t="s">
        <v>319</v>
      </c>
      <c r="I27" s="155" t="s">
        <v>319</v>
      </c>
      <c r="J27" s="28"/>
      <c r="K27" s="156">
        <v>0</v>
      </c>
      <c r="L27" s="157">
        <v>0</v>
      </c>
      <c r="M27" s="158">
        <v>0</v>
      </c>
      <c r="O27" s="152"/>
      <c r="P27" s="159"/>
    </row>
    <row r="28" spans="1:16" s="122" customFormat="1" ht="15.75">
      <c r="A28" s="28"/>
      <c r="B28" s="28"/>
      <c r="C28" s="28"/>
      <c r="D28" s="145"/>
      <c r="E28" s="152" t="s">
        <v>335</v>
      </c>
      <c r="F28" s="153">
        <v>0</v>
      </c>
      <c r="G28" s="154" t="s">
        <v>319</v>
      </c>
      <c r="H28" s="154" t="s">
        <v>319</v>
      </c>
      <c r="I28" s="155" t="s">
        <v>319</v>
      </c>
      <c r="J28" s="28"/>
      <c r="K28" s="156">
        <v>0</v>
      </c>
      <c r="L28" s="157">
        <v>0</v>
      </c>
      <c r="M28" s="158">
        <v>0</v>
      </c>
      <c r="O28" s="152"/>
      <c r="P28" s="159"/>
    </row>
    <row r="29" spans="1:16" s="122" customFormat="1" ht="15.75">
      <c r="A29" s="28"/>
      <c r="B29" s="28"/>
      <c r="C29" s="28"/>
      <c r="D29" s="145"/>
      <c r="E29" s="152" t="s">
        <v>336</v>
      </c>
      <c r="F29" s="153">
        <v>0</v>
      </c>
      <c r="G29" s="154" t="s">
        <v>319</v>
      </c>
      <c r="H29" s="154" t="s">
        <v>319</v>
      </c>
      <c r="I29" s="155" t="s">
        <v>319</v>
      </c>
      <c r="J29" s="28"/>
      <c r="K29" s="156">
        <v>0</v>
      </c>
      <c r="L29" s="157">
        <v>0</v>
      </c>
      <c r="M29" s="158">
        <v>0</v>
      </c>
      <c r="O29" s="152"/>
      <c r="P29" s="159"/>
    </row>
    <row r="30" spans="1:16" s="122" customFormat="1" ht="15.75">
      <c r="A30" s="28"/>
      <c r="B30" s="28"/>
      <c r="C30" s="28"/>
      <c r="D30" s="145"/>
      <c r="E30" s="152" t="s">
        <v>151</v>
      </c>
      <c r="F30" s="153">
        <v>0</v>
      </c>
      <c r="G30" s="154" t="s">
        <v>319</v>
      </c>
      <c r="H30" s="154" t="s">
        <v>319</v>
      </c>
      <c r="I30" s="155" t="s">
        <v>319</v>
      </c>
      <c r="J30" s="28"/>
      <c r="K30" s="156">
        <v>0</v>
      </c>
      <c r="L30" s="157">
        <v>0</v>
      </c>
      <c r="M30" s="158">
        <v>0</v>
      </c>
      <c r="O30" s="152"/>
      <c r="P30" s="159"/>
    </row>
    <row r="31" spans="1:16" s="122" customFormat="1" ht="15.75">
      <c r="A31" s="28"/>
      <c r="B31" s="28"/>
      <c r="C31" s="28"/>
      <c r="D31" s="145"/>
      <c r="E31" s="152" t="s">
        <v>337</v>
      </c>
      <c r="F31" s="153">
        <v>0</v>
      </c>
      <c r="G31" s="154" t="s">
        <v>319</v>
      </c>
      <c r="H31" s="154" t="s">
        <v>319</v>
      </c>
      <c r="I31" s="155" t="s">
        <v>319</v>
      </c>
      <c r="J31" s="28"/>
      <c r="K31" s="156">
        <v>0</v>
      </c>
      <c r="L31" s="157">
        <v>0</v>
      </c>
      <c r="M31" s="158">
        <v>0</v>
      </c>
      <c r="O31" s="152"/>
      <c r="P31" s="159"/>
    </row>
    <row r="32" spans="1:16" s="122" customFormat="1" ht="15.75">
      <c r="A32" s="28"/>
      <c r="B32" s="28"/>
      <c r="C32" s="28"/>
      <c r="D32" s="145"/>
      <c r="E32" s="152" t="s">
        <v>338</v>
      </c>
      <c r="F32" s="153">
        <v>0</v>
      </c>
      <c r="G32" s="154" t="s">
        <v>319</v>
      </c>
      <c r="H32" s="154" t="s">
        <v>319</v>
      </c>
      <c r="I32" s="155" t="s">
        <v>319</v>
      </c>
      <c r="J32" s="28"/>
      <c r="K32" s="156">
        <v>0</v>
      </c>
      <c r="L32" s="157">
        <v>0</v>
      </c>
      <c r="M32" s="158">
        <v>0</v>
      </c>
      <c r="O32" s="152"/>
      <c r="P32" s="159"/>
    </row>
    <row r="33" spans="1:16" s="122" customFormat="1" ht="15.75">
      <c r="A33" s="28"/>
      <c r="B33" s="28"/>
      <c r="C33" s="28"/>
      <c r="D33" s="145"/>
      <c r="E33" s="152" t="s">
        <v>339</v>
      </c>
      <c r="F33" s="153">
        <v>0</v>
      </c>
      <c r="G33" s="154" t="s">
        <v>319</v>
      </c>
      <c r="H33" s="154" t="s">
        <v>319</v>
      </c>
      <c r="I33" s="155" t="s">
        <v>319</v>
      </c>
      <c r="J33" s="28"/>
      <c r="K33" s="156">
        <v>0</v>
      </c>
      <c r="L33" s="157">
        <v>0</v>
      </c>
      <c r="M33" s="158">
        <v>0</v>
      </c>
      <c r="O33" s="152"/>
      <c r="P33" s="159"/>
    </row>
    <row r="34" spans="1:16" s="122" customFormat="1" ht="15.75">
      <c r="A34" s="28"/>
      <c r="B34" s="28"/>
      <c r="C34" s="28"/>
      <c r="D34" s="145"/>
      <c r="E34" s="152" t="s">
        <v>168</v>
      </c>
      <c r="F34" s="153">
        <v>0</v>
      </c>
      <c r="G34" s="154" t="s">
        <v>319</v>
      </c>
      <c r="H34" s="154" t="s">
        <v>319</v>
      </c>
      <c r="I34" s="155" t="s">
        <v>319</v>
      </c>
      <c r="J34" s="28"/>
      <c r="K34" s="156">
        <v>0</v>
      </c>
      <c r="L34" s="157">
        <v>0</v>
      </c>
      <c r="M34" s="158">
        <v>0</v>
      </c>
      <c r="O34" s="152"/>
      <c r="P34" s="159"/>
    </row>
    <row r="35" spans="1:16" s="122" customFormat="1" ht="15.75">
      <c r="A35" s="28"/>
      <c r="B35" s="28"/>
      <c r="C35" s="28"/>
      <c r="D35" s="145"/>
      <c r="E35" s="152" t="s">
        <v>190</v>
      </c>
      <c r="F35" s="153">
        <v>0</v>
      </c>
      <c r="G35" s="154" t="s">
        <v>319</v>
      </c>
      <c r="H35" s="154" t="s">
        <v>319</v>
      </c>
      <c r="I35" s="155" t="s">
        <v>319</v>
      </c>
      <c r="J35" s="28"/>
      <c r="K35" s="156">
        <v>0</v>
      </c>
      <c r="L35" s="157">
        <v>0</v>
      </c>
      <c r="M35" s="158">
        <v>0</v>
      </c>
      <c r="O35" s="152"/>
      <c r="P35" s="159"/>
    </row>
    <row r="36" spans="1:16" s="122" customFormat="1" ht="15.75">
      <c r="A36" s="28"/>
      <c r="B36" s="28"/>
      <c r="C36" s="28"/>
      <c r="D36" s="145"/>
      <c r="E36" s="152" t="s">
        <v>149</v>
      </c>
      <c r="F36" s="153">
        <v>0</v>
      </c>
      <c r="G36" s="154" t="s">
        <v>319</v>
      </c>
      <c r="H36" s="154" t="s">
        <v>319</v>
      </c>
      <c r="I36" s="155" t="s">
        <v>319</v>
      </c>
      <c r="J36" s="28"/>
      <c r="K36" s="156">
        <v>0</v>
      </c>
      <c r="L36" s="157">
        <v>0</v>
      </c>
      <c r="M36" s="158">
        <v>0</v>
      </c>
      <c r="O36" s="152"/>
      <c r="P36" s="159"/>
    </row>
    <row r="37" spans="1:16" s="122" customFormat="1" ht="15.75">
      <c r="A37" s="28"/>
      <c r="B37" s="28"/>
      <c r="C37" s="28"/>
      <c r="D37" s="145"/>
      <c r="E37" s="152" t="s">
        <v>204</v>
      </c>
      <c r="F37" s="153">
        <v>0</v>
      </c>
      <c r="G37" s="154" t="s">
        <v>319</v>
      </c>
      <c r="H37" s="154" t="s">
        <v>340</v>
      </c>
      <c r="I37" s="155" t="s">
        <v>340</v>
      </c>
      <c r="J37" s="28"/>
      <c r="K37" s="156">
        <v>0</v>
      </c>
      <c r="L37" s="157">
        <v>0</v>
      </c>
      <c r="M37" s="158">
        <v>0</v>
      </c>
      <c r="O37" s="152"/>
      <c r="P37" s="159"/>
    </row>
    <row r="38" spans="1:16" s="122" customFormat="1" ht="15.75">
      <c r="A38" s="28"/>
      <c r="B38" s="28"/>
      <c r="C38" s="28"/>
      <c r="D38" s="145"/>
      <c r="E38" s="152" t="s">
        <v>341</v>
      </c>
      <c r="F38" s="153">
        <v>0</v>
      </c>
      <c r="G38" s="154" t="s">
        <v>319</v>
      </c>
      <c r="H38" s="154" t="s">
        <v>319</v>
      </c>
      <c r="I38" s="155" t="s">
        <v>319</v>
      </c>
      <c r="J38" s="28"/>
      <c r="K38" s="156">
        <v>0</v>
      </c>
      <c r="L38" s="157">
        <v>0</v>
      </c>
      <c r="M38" s="158">
        <v>0</v>
      </c>
      <c r="O38" s="152"/>
      <c r="P38" s="159"/>
    </row>
    <row r="39" spans="1:16" s="122" customFormat="1" ht="15.75">
      <c r="A39" s="28"/>
      <c r="B39" s="28"/>
      <c r="C39" s="28"/>
      <c r="D39" s="145"/>
      <c r="E39" s="152" t="s">
        <v>3</v>
      </c>
      <c r="F39" s="153">
        <v>0</v>
      </c>
      <c r="G39" s="154" t="s">
        <v>319</v>
      </c>
      <c r="H39" s="154" t="s">
        <v>340</v>
      </c>
      <c r="I39" s="155" t="s">
        <v>340</v>
      </c>
      <c r="J39" s="28"/>
      <c r="K39" s="156">
        <v>0</v>
      </c>
      <c r="L39" s="157">
        <v>0</v>
      </c>
      <c r="M39" s="158">
        <v>0</v>
      </c>
      <c r="O39" s="152"/>
      <c r="P39" s="159"/>
    </row>
    <row r="40" spans="1:16" s="122" customFormat="1" ht="15.75">
      <c r="A40" s="28"/>
      <c r="B40" s="28"/>
      <c r="C40" s="28"/>
      <c r="D40" s="145"/>
      <c r="E40" s="152" t="s">
        <v>147</v>
      </c>
      <c r="F40" s="153">
        <v>0</v>
      </c>
      <c r="G40" s="154" t="s">
        <v>319</v>
      </c>
      <c r="H40" s="154" t="s">
        <v>319</v>
      </c>
      <c r="I40" s="155" t="s">
        <v>319</v>
      </c>
      <c r="J40" s="28"/>
      <c r="K40" s="156">
        <v>0</v>
      </c>
      <c r="L40" s="157">
        <v>0</v>
      </c>
      <c r="M40" s="158">
        <v>0</v>
      </c>
      <c r="O40" s="152"/>
      <c r="P40" s="159"/>
    </row>
    <row r="41" spans="1:16" s="122" customFormat="1" ht="15.75">
      <c r="A41" s="28"/>
      <c r="B41" s="28"/>
      <c r="C41" s="28"/>
      <c r="D41" s="145"/>
      <c r="E41" s="152" t="s">
        <v>5</v>
      </c>
      <c r="F41" s="153">
        <v>0</v>
      </c>
      <c r="G41" s="154" t="s">
        <v>319</v>
      </c>
      <c r="H41" s="154" t="s">
        <v>319</v>
      </c>
      <c r="I41" s="155" t="s">
        <v>319</v>
      </c>
      <c r="J41" s="28" t="s">
        <v>342</v>
      </c>
      <c r="K41" s="156">
        <v>0</v>
      </c>
      <c r="L41" s="157">
        <v>0</v>
      </c>
      <c r="M41" s="158">
        <v>0</v>
      </c>
      <c r="O41" s="152"/>
      <c r="P41" s="159"/>
    </row>
    <row r="42" spans="1:16" s="122" customFormat="1" ht="15.75">
      <c r="A42" s="28"/>
      <c r="B42" s="28"/>
      <c r="C42" s="28"/>
      <c r="D42" s="145"/>
      <c r="E42" s="152" t="s">
        <v>343</v>
      </c>
      <c r="F42" s="153">
        <v>6400.6095599999999</v>
      </c>
      <c r="G42" s="154" t="s">
        <v>319</v>
      </c>
      <c r="H42" s="154" t="s">
        <v>340</v>
      </c>
      <c r="I42" s="154" t="s">
        <v>340</v>
      </c>
      <c r="J42" s="28"/>
      <c r="K42" s="156">
        <v>1</v>
      </c>
      <c r="L42" s="157">
        <v>0</v>
      </c>
      <c r="M42" s="158">
        <v>0</v>
      </c>
      <c r="O42" s="152"/>
      <c r="P42" s="159"/>
    </row>
    <row r="43" spans="1:16" s="122" customFormat="1" ht="15.75">
      <c r="A43" s="28"/>
      <c r="B43" s="28"/>
      <c r="C43" s="28"/>
      <c r="D43" s="145"/>
      <c r="E43" s="152" t="s">
        <v>344</v>
      </c>
      <c r="F43" s="153">
        <v>0</v>
      </c>
      <c r="G43" s="154" t="s">
        <v>319</v>
      </c>
      <c r="H43" s="154" t="s">
        <v>319</v>
      </c>
      <c r="I43" s="155" t="s">
        <v>319</v>
      </c>
      <c r="J43" s="28"/>
      <c r="K43" s="156">
        <v>0</v>
      </c>
      <c r="L43" s="157">
        <v>0</v>
      </c>
      <c r="M43" s="158">
        <v>0</v>
      </c>
      <c r="O43" s="152"/>
      <c r="P43" s="159"/>
    </row>
    <row r="44" spans="1:16" s="122" customFormat="1" ht="15.75">
      <c r="A44" s="28"/>
      <c r="B44" s="28"/>
      <c r="C44" s="28"/>
      <c r="D44" s="145"/>
      <c r="E44" s="152" t="s">
        <v>345</v>
      </c>
      <c r="F44" s="153">
        <v>0</v>
      </c>
      <c r="G44" s="154" t="s">
        <v>319</v>
      </c>
      <c r="H44" s="154" t="s">
        <v>319</v>
      </c>
      <c r="I44" s="155" t="s">
        <v>319</v>
      </c>
      <c r="J44" s="28"/>
      <c r="K44" s="156">
        <v>0</v>
      </c>
      <c r="L44" s="157">
        <v>0</v>
      </c>
      <c r="M44" s="158">
        <v>0</v>
      </c>
      <c r="O44" s="152"/>
      <c r="P44" s="159"/>
    </row>
    <row r="45" spans="1:16" s="122" customFormat="1" ht="15.75">
      <c r="A45" s="28"/>
      <c r="B45" s="28"/>
      <c r="C45" s="28"/>
      <c r="D45" s="145"/>
      <c r="E45" s="152" t="s">
        <v>346</v>
      </c>
      <c r="F45" s="153" t="e">
        <v>#DIV/0!</v>
      </c>
      <c r="G45" s="154" t="s">
        <v>340</v>
      </c>
      <c r="H45" s="154" t="s">
        <v>340</v>
      </c>
      <c r="I45" s="155" t="s">
        <v>340</v>
      </c>
      <c r="J45" s="28" t="s">
        <v>191</v>
      </c>
      <c r="K45" s="156">
        <v>0</v>
      </c>
      <c r="L45" s="157">
        <v>0</v>
      </c>
      <c r="M45" s="158">
        <v>0</v>
      </c>
      <c r="O45" s="152"/>
      <c r="P45" s="159"/>
    </row>
    <row r="46" spans="1:16" s="122" customFormat="1" ht="15.75">
      <c r="A46" s="28"/>
      <c r="B46" s="28"/>
      <c r="C46" s="28"/>
      <c r="D46" s="145"/>
      <c r="E46" s="152" t="s">
        <v>347</v>
      </c>
      <c r="F46" s="153">
        <v>0</v>
      </c>
      <c r="G46" s="154" t="s">
        <v>319</v>
      </c>
      <c r="H46" s="154" t="s">
        <v>319</v>
      </c>
      <c r="I46" s="155" t="s">
        <v>319</v>
      </c>
      <c r="J46" s="28"/>
      <c r="K46" s="156">
        <v>0</v>
      </c>
      <c r="L46" s="157">
        <v>0</v>
      </c>
      <c r="M46" s="158">
        <v>0</v>
      </c>
      <c r="O46" s="152"/>
      <c r="P46" s="159"/>
    </row>
    <row r="47" spans="1:16" s="122" customFormat="1" ht="15.75">
      <c r="A47" s="28"/>
      <c r="B47" s="28"/>
      <c r="C47" s="28"/>
      <c r="D47" s="145"/>
      <c r="E47" s="152" t="s">
        <v>348</v>
      </c>
      <c r="F47" s="153" t="e">
        <v>#DIV/0!</v>
      </c>
      <c r="G47" s="154" t="s">
        <v>340</v>
      </c>
      <c r="H47" s="154" t="s">
        <v>340</v>
      </c>
      <c r="I47" s="155" t="s">
        <v>340</v>
      </c>
      <c r="J47" s="28" t="s">
        <v>191</v>
      </c>
      <c r="K47" s="156">
        <v>0</v>
      </c>
      <c r="L47" s="157">
        <v>0</v>
      </c>
      <c r="M47" s="158">
        <v>0</v>
      </c>
      <c r="O47" s="152"/>
      <c r="P47" s="159"/>
    </row>
    <row r="48" spans="1:16" s="122" customFormat="1" ht="15.75">
      <c r="A48" s="28"/>
      <c r="B48" s="28"/>
      <c r="C48" s="28"/>
      <c r="D48" s="145"/>
      <c r="E48" s="152" t="s">
        <v>8</v>
      </c>
      <c r="F48" s="153">
        <v>0</v>
      </c>
      <c r="G48" s="154" t="s">
        <v>319</v>
      </c>
      <c r="H48" s="154" t="s">
        <v>319</v>
      </c>
      <c r="I48" s="155" t="s">
        <v>319</v>
      </c>
      <c r="J48" s="28"/>
      <c r="K48" s="156">
        <v>0</v>
      </c>
      <c r="L48" s="157">
        <v>0</v>
      </c>
      <c r="M48" s="158">
        <v>0</v>
      </c>
      <c r="O48" s="152"/>
      <c r="P48" s="159"/>
    </row>
    <row r="49" spans="1:16" s="122" customFormat="1" ht="15.75">
      <c r="A49" s="28"/>
      <c r="B49" s="28"/>
      <c r="C49" s="28"/>
      <c r="D49" s="145"/>
      <c r="E49" s="152" t="s">
        <v>349</v>
      </c>
      <c r="F49" s="153">
        <v>0</v>
      </c>
      <c r="G49" s="154" t="s">
        <v>319</v>
      </c>
      <c r="H49" s="154" t="s">
        <v>319</v>
      </c>
      <c r="I49" s="155" t="s">
        <v>340</v>
      </c>
      <c r="J49" s="28"/>
      <c r="K49" s="156">
        <v>0</v>
      </c>
      <c r="L49" s="157">
        <v>0</v>
      </c>
      <c r="M49" s="158">
        <v>0</v>
      </c>
      <c r="O49" s="152"/>
      <c r="P49" s="159"/>
    </row>
    <row r="50" spans="1:16" s="122" customFormat="1" ht="15.75">
      <c r="A50" s="28"/>
      <c r="B50" s="28"/>
      <c r="C50" s="28"/>
      <c r="D50" s="145"/>
      <c r="E50" s="152" t="s">
        <v>350</v>
      </c>
      <c r="F50" s="153">
        <v>0</v>
      </c>
      <c r="G50" s="154" t="s">
        <v>319</v>
      </c>
      <c r="H50" s="154" t="s">
        <v>319</v>
      </c>
      <c r="I50" s="155" t="s">
        <v>319</v>
      </c>
      <c r="J50" s="28"/>
      <c r="K50" s="156">
        <v>0</v>
      </c>
      <c r="L50" s="157">
        <v>0</v>
      </c>
      <c r="M50" s="158">
        <v>0</v>
      </c>
      <c r="O50" s="152"/>
      <c r="P50" s="159"/>
    </row>
    <row r="51" spans="1:16" s="122" customFormat="1" ht="15.75">
      <c r="A51" s="28"/>
      <c r="B51" s="28"/>
      <c r="C51" s="28"/>
      <c r="D51" s="145"/>
      <c r="E51" s="152" t="s">
        <v>351</v>
      </c>
      <c r="F51" s="153">
        <v>0</v>
      </c>
      <c r="G51" s="154" t="s">
        <v>319</v>
      </c>
      <c r="H51" s="154" t="s">
        <v>319</v>
      </c>
      <c r="I51" s="155" t="s">
        <v>319</v>
      </c>
      <c r="J51" s="28"/>
      <c r="K51" s="156">
        <v>0</v>
      </c>
      <c r="L51" s="157">
        <v>0</v>
      </c>
      <c r="M51" s="158">
        <v>0</v>
      </c>
      <c r="O51" s="152"/>
      <c r="P51" s="159"/>
    </row>
    <row r="52" spans="1:16" s="122" customFormat="1" ht="15.75">
      <c r="A52" s="28"/>
      <c r="B52" s="28"/>
      <c r="C52" s="28"/>
      <c r="D52" s="145"/>
      <c r="E52" s="152" t="s">
        <v>187</v>
      </c>
      <c r="F52" s="153">
        <v>0</v>
      </c>
      <c r="G52" s="154" t="s">
        <v>319</v>
      </c>
      <c r="H52" s="154" t="s">
        <v>319</v>
      </c>
      <c r="I52" s="155" t="s">
        <v>319</v>
      </c>
      <c r="J52" s="28"/>
      <c r="K52" s="156">
        <v>0</v>
      </c>
      <c r="L52" s="157">
        <v>0</v>
      </c>
      <c r="M52" s="158">
        <v>0</v>
      </c>
      <c r="O52" s="152"/>
      <c r="P52" s="159"/>
    </row>
    <row r="53" spans="1:16" s="122" customFormat="1" ht="15.75">
      <c r="A53" s="28"/>
      <c r="B53" s="28"/>
      <c r="C53" s="28"/>
      <c r="D53" s="145"/>
      <c r="E53" s="152" t="s">
        <v>352</v>
      </c>
      <c r="F53" s="153">
        <v>4642930</v>
      </c>
      <c r="G53" s="154" t="s">
        <v>340</v>
      </c>
      <c r="H53" s="154" t="s">
        <v>340</v>
      </c>
      <c r="I53" s="154" t="s">
        <v>340</v>
      </c>
      <c r="J53" s="28" t="s">
        <v>353</v>
      </c>
      <c r="K53" s="156">
        <v>0</v>
      </c>
      <c r="L53" s="157">
        <v>0</v>
      </c>
      <c r="M53" s="158">
        <v>0</v>
      </c>
      <c r="O53" s="152"/>
      <c r="P53" s="159"/>
    </row>
    <row r="54" spans="1:16" s="122" customFormat="1" ht="15.75">
      <c r="A54" s="28"/>
      <c r="B54" s="28"/>
      <c r="C54" s="28"/>
      <c r="D54" s="145"/>
      <c r="E54" s="152" t="s">
        <v>354</v>
      </c>
      <c r="F54" s="153">
        <v>0</v>
      </c>
      <c r="G54" s="154" t="s">
        <v>319</v>
      </c>
      <c r="H54" s="154" t="s">
        <v>319</v>
      </c>
      <c r="I54" s="155" t="s">
        <v>319</v>
      </c>
      <c r="J54" s="28"/>
      <c r="K54" s="156">
        <v>0</v>
      </c>
      <c r="L54" s="157">
        <v>0</v>
      </c>
      <c r="M54" s="158">
        <v>0</v>
      </c>
      <c r="O54" s="152"/>
      <c r="P54" s="159"/>
    </row>
    <row r="55" spans="1:16" s="122" customFormat="1" ht="15.75">
      <c r="A55" s="28"/>
      <c r="B55" s="28"/>
      <c r="C55" s="28"/>
      <c r="D55" s="145"/>
      <c r="E55" s="152" t="s">
        <v>355</v>
      </c>
      <c r="F55" s="153">
        <v>0</v>
      </c>
      <c r="G55" s="154" t="s">
        <v>319</v>
      </c>
      <c r="H55" s="154" t="s">
        <v>319</v>
      </c>
      <c r="I55" s="155" t="s">
        <v>340</v>
      </c>
      <c r="J55" s="28"/>
      <c r="K55" s="156">
        <v>0</v>
      </c>
      <c r="L55" s="157">
        <v>0</v>
      </c>
      <c r="M55" s="158">
        <v>0</v>
      </c>
      <c r="O55" s="152"/>
      <c r="P55" s="159"/>
    </row>
    <row r="56" spans="1:16" s="122" customFormat="1" ht="15.75">
      <c r="A56" s="28"/>
      <c r="B56" s="28"/>
      <c r="C56" s="28"/>
      <c r="D56" s="145"/>
      <c r="E56" s="152" t="s">
        <v>356</v>
      </c>
      <c r="F56" s="153">
        <v>0</v>
      </c>
      <c r="G56" s="154" t="s">
        <v>319</v>
      </c>
      <c r="H56" s="154" t="s">
        <v>319</v>
      </c>
      <c r="I56" s="155" t="s">
        <v>319</v>
      </c>
      <c r="J56" s="28"/>
      <c r="K56" s="156">
        <v>0</v>
      </c>
      <c r="L56" s="157">
        <v>0</v>
      </c>
      <c r="M56" s="158">
        <v>0</v>
      </c>
      <c r="O56" s="152"/>
      <c r="P56" s="159"/>
    </row>
    <row r="57" spans="1:16" s="122" customFormat="1" ht="15.75">
      <c r="A57" s="28"/>
      <c r="B57" s="28"/>
      <c r="C57" s="28"/>
      <c r="D57" s="145"/>
      <c r="E57" s="152" t="s">
        <v>357</v>
      </c>
      <c r="F57" s="153">
        <v>0</v>
      </c>
      <c r="G57" s="154" t="s">
        <v>319</v>
      </c>
      <c r="H57" s="154" t="s">
        <v>319</v>
      </c>
      <c r="I57" s="155" t="s">
        <v>319</v>
      </c>
      <c r="J57" s="28"/>
      <c r="K57" s="156">
        <v>0</v>
      </c>
      <c r="L57" s="157">
        <v>0</v>
      </c>
      <c r="M57" s="158">
        <v>0</v>
      </c>
      <c r="O57" s="152"/>
      <c r="P57" s="159"/>
    </row>
    <row r="58" spans="1:16" s="122" customFormat="1" ht="15.75">
      <c r="A58" s="28"/>
      <c r="B58" s="28"/>
      <c r="C58" s="28"/>
      <c r="D58" s="145"/>
      <c r="E58" s="152" t="s">
        <v>358</v>
      </c>
      <c r="F58" s="153">
        <v>0</v>
      </c>
      <c r="G58" s="154" t="s">
        <v>319</v>
      </c>
      <c r="H58" s="154" t="s">
        <v>319</v>
      </c>
      <c r="I58" s="155" t="s">
        <v>319</v>
      </c>
      <c r="J58" s="28"/>
      <c r="K58" s="156">
        <v>0</v>
      </c>
      <c r="L58" s="157">
        <v>0</v>
      </c>
      <c r="M58" s="158">
        <v>0</v>
      </c>
      <c r="O58" s="152"/>
      <c r="P58" s="159"/>
    </row>
    <row r="59" spans="1:16" s="122" customFormat="1" ht="15.75">
      <c r="A59" s="28"/>
      <c r="B59" s="28"/>
      <c r="C59" s="28"/>
      <c r="D59" s="145"/>
      <c r="E59" s="152" t="s">
        <v>160</v>
      </c>
      <c r="F59" s="153">
        <v>0</v>
      </c>
      <c r="G59" s="154" t="s">
        <v>319</v>
      </c>
      <c r="H59" s="154" t="s">
        <v>319</v>
      </c>
      <c r="I59" s="155" t="s">
        <v>319</v>
      </c>
      <c r="J59" s="28"/>
      <c r="K59" s="156">
        <v>0</v>
      </c>
      <c r="L59" s="157">
        <v>0</v>
      </c>
      <c r="M59" s="158">
        <v>0</v>
      </c>
      <c r="O59" s="152"/>
      <c r="P59" s="159"/>
    </row>
    <row r="60" spans="1:16" s="122" customFormat="1" ht="15.75">
      <c r="A60" s="28"/>
      <c r="B60" s="28"/>
      <c r="C60" s="28"/>
      <c r="D60" s="145"/>
      <c r="E60" s="152" t="s">
        <v>359</v>
      </c>
      <c r="F60" s="153">
        <v>0</v>
      </c>
      <c r="G60" s="154" t="s">
        <v>319</v>
      </c>
      <c r="H60" s="154" t="s">
        <v>319</v>
      </c>
      <c r="I60" s="155" t="s">
        <v>319</v>
      </c>
      <c r="J60" s="28"/>
      <c r="K60" s="156">
        <v>0</v>
      </c>
      <c r="L60" s="157">
        <v>0</v>
      </c>
      <c r="M60" s="158">
        <v>0</v>
      </c>
      <c r="O60" s="152"/>
      <c r="P60" s="159"/>
    </row>
    <row r="61" spans="1:16" s="122" customFormat="1" ht="15.75">
      <c r="A61" s="28"/>
      <c r="B61" s="28"/>
      <c r="C61" s="28"/>
      <c r="D61" s="145"/>
      <c r="E61" s="152" t="s">
        <v>6</v>
      </c>
      <c r="F61" s="153">
        <v>31765628.234340001</v>
      </c>
      <c r="G61" s="154" t="s">
        <v>340</v>
      </c>
      <c r="H61" s="154" t="s">
        <v>340</v>
      </c>
      <c r="I61" s="155" t="s">
        <v>340</v>
      </c>
      <c r="J61" s="28"/>
      <c r="K61" s="156">
        <v>0</v>
      </c>
      <c r="L61" s="157">
        <v>0</v>
      </c>
      <c r="M61" s="158">
        <v>0</v>
      </c>
      <c r="O61" s="152"/>
      <c r="P61" s="159"/>
    </row>
    <row r="62" spans="1:16" s="122" customFormat="1" ht="15.75">
      <c r="A62" s="28"/>
      <c r="B62" s="28"/>
      <c r="C62" s="28"/>
      <c r="D62" s="145"/>
      <c r="E62" s="122" t="s">
        <v>360</v>
      </c>
      <c r="F62" s="153">
        <v>0</v>
      </c>
      <c r="G62" s="154" t="s">
        <v>319</v>
      </c>
      <c r="H62" s="154" t="s">
        <v>319</v>
      </c>
      <c r="I62" s="155" t="s">
        <v>319</v>
      </c>
      <c r="J62" s="28"/>
      <c r="K62" s="156">
        <v>0</v>
      </c>
      <c r="L62" s="157">
        <v>0</v>
      </c>
      <c r="M62" s="158">
        <v>0</v>
      </c>
      <c r="O62" s="152"/>
      <c r="P62" s="159"/>
    </row>
    <row r="63" spans="1:16" s="122" customFormat="1" ht="15.75">
      <c r="A63" s="28"/>
      <c r="B63" s="28"/>
      <c r="C63" s="28"/>
      <c r="D63" s="145"/>
      <c r="E63" s="20"/>
      <c r="F63" s="153"/>
      <c r="G63" s="154" t="s">
        <v>319</v>
      </c>
      <c r="H63" s="154" t="s">
        <v>319</v>
      </c>
      <c r="I63" s="155" t="s">
        <v>319</v>
      </c>
      <c r="J63" s="28"/>
      <c r="K63" s="156">
        <v>0</v>
      </c>
      <c r="L63" s="157">
        <v>0</v>
      </c>
      <c r="M63" s="158">
        <v>0</v>
      </c>
      <c r="O63" s="152"/>
      <c r="P63" s="159"/>
    </row>
    <row r="64" spans="1:16" s="122" customFormat="1" ht="15.75">
      <c r="A64" s="28"/>
      <c r="B64" s="28"/>
      <c r="C64" s="28"/>
      <c r="D64" s="145"/>
      <c r="E64" s="20" t="s">
        <v>143</v>
      </c>
      <c r="F64" s="153">
        <v>0</v>
      </c>
      <c r="G64" s="154" t="s">
        <v>319</v>
      </c>
      <c r="H64" s="154" t="s">
        <v>319</v>
      </c>
      <c r="I64" s="155" t="s">
        <v>319</v>
      </c>
      <c r="J64" s="28"/>
      <c r="K64" s="156">
        <v>0</v>
      </c>
      <c r="L64" s="157">
        <v>0</v>
      </c>
      <c r="M64" s="158">
        <v>0</v>
      </c>
      <c r="O64" s="152"/>
      <c r="P64" s="159"/>
    </row>
    <row r="65" spans="1:16" s="122" customFormat="1" ht="15.75">
      <c r="A65" s="28"/>
      <c r="B65" s="28"/>
      <c r="C65" s="28"/>
      <c r="D65" s="145"/>
      <c r="E65" s="20" t="s">
        <v>361</v>
      </c>
      <c r="F65" s="153">
        <v>0</v>
      </c>
      <c r="G65" s="154" t="s">
        <v>319</v>
      </c>
      <c r="H65" s="154" t="s">
        <v>319</v>
      </c>
      <c r="I65" s="155" t="s">
        <v>319</v>
      </c>
      <c r="J65" s="28"/>
      <c r="K65" s="156">
        <v>0</v>
      </c>
      <c r="L65" s="157">
        <v>0</v>
      </c>
      <c r="M65" s="158">
        <v>0</v>
      </c>
      <c r="O65" s="152"/>
      <c r="P65" s="159"/>
    </row>
    <row r="66" spans="1:16" s="122" customFormat="1" ht="15.75">
      <c r="A66" s="28"/>
      <c r="B66" s="28"/>
      <c r="C66" s="28"/>
      <c r="D66" s="145"/>
      <c r="E66" s="20" t="s">
        <v>362</v>
      </c>
      <c r="F66" s="153">
        <v>0</v>
      </c>
      <c r="G66" s="154" t="s">
        <v>319</v>
      </c>
      <c r="H66" s="154" t="s">
        <v>319</v>
      </c>
      <c r="I66" s="155" t="s">
        <v>319</v>
      </c>
      <c r="J66" s="28"/>
      <c r="K66" s="156">
        <v>0</v>
      </c>
      <c r="L66" s="157">
        <v>0</v>
      </c>
      <c r="M66" s="158">
        <v>0</v>
      </c>
      <c r="O66" s="152"/>
      <c r="P66" s="159"/>
    </row>
    <row r="67" spans="1:16" s="122" customFormat="1" ht="15.75">
      <c r="A67" s="28"/>
      <c r="B67" s="28"/>
      <c r="C67" s="28"/>
      <c r="D67" s="145"/>
      <c r="E67" s="20" t="s">
        <v>363</v>
      </c>
      <c r="F67" s="153">
        <v>0</v>
      </c>
      <c r="G67" s="154" t="s">
        <v>319</v>
      </c>
      <c r="H67" s="154" t="s">
        <v>319</v>
      </c>
      <c r="I67" s="155" t="s">
        <v>319</v>
      </c>
      <c r="J67" s="28"/>
      <c r="K67" s="156">
        <v>0</v>
      </c>
      <c r="L67" s="157">
        <v>0</v>
      </c>
      <c r="M67" s="158">
        <v>0</v>
      </c>
      <c r="O67" s="152"/>
      <c r="P67" s="159"/>
    </row>
    <row r="68" spans="1:16" s="122" customFormat="1" ht="15.75">
      <c r="A68" s="28"/>
      <c r="B68" s="28"/>
      <c r="C68" s="28"/>
      <c r="D68" s="145"/>
      <c r="E68" s="20"/>
      <c r="F68" s="153"/>
      <c r="G68" s="154" t="s">
        <v>319</v>
      </c>
      <c r="H68" s="154" t="s">
        <v>319</v>
      </c>
      <c r="I68" s="155" t="s">
        <v>319</v>
      </c>
      <c r="J68" s="28"/>
      <c r="K68" s="156">
        <v>0</v>
      </c>
      <c r="L68" s="157">
        <v>0</v>
      </c>
      <c r="M68" s="158">
        <v>0</v>
      </c>
      <c r="O68" s="152"/>
      <c r="P68" s="159"/>
    </row>
    <row r="69" spans="1:16" s="122" customFormat="1" ht="15.75">
      <c r="A69" s="28"/>
      <c r="B69" s="28"/>
      <c r="C69" s="28"/>
      <c r="D69" s="145" t="s">
        <v>364</v>
      </c>
      <c r="E69" s="20"/>
      <c r="F69" s="153"/>
      <c r="G69" s="154" t="s">
        <v>319</v>
      </c>
      <c r="H69" s="154" t="s">
        <v>319</v>
      </c>
      <c r="I69" s="155" t="s">
        <v>319</v>
      </c>
      <c r="J69" s="28"/>
      <c r="K69" s="156">
        <v>0</v>
      </c>
      <c r="L69" s="157">
        <v>0</v>
      </c>
      <c r="M69" s="158">
        <v>0</v>
      </c>
      <c r="O69" s="152"/>
      <c r="P69" s="159"/>
    </row>
    <row r="70" spans="1:16" s="122" customFormat="1" ht="15.75">
      <c r="A70" s="28"/>
      <c r="B70" s="28"/>
      <c r="C70" s="28"/>
      <c r="D70" s="145"/>
      <c r="E70" s="20" t="s">
        <v>292</v>
      </c>
      <c r="F70" s="153">
        <v>0</v>
      </c>
      <c r="G70" s="154" t="s">
        <v>319</v>
      </c>
      <c r="H70" s="154" t="s">
        <v>319</v>
      </c>
      <c r="I70" s="155" t="s">
        <v>319</v>
      </c>
      <c r="J70" s="28"/>
      <c r="K70" s="156">
        <v>0</v>
      </c>
      <c r="L70" s="157">
        <v>0</v>
      </c>
      <c r="M70" s="158">
        <v>0</v>
      </c>
      <c r="O70" s="152"/>
      <c r="P70" s="159"/>
    </row>
    <row r="71" spans="1:16" s="122" customFormat="1" ht="15.75">
      <c r="A71" s="28"/>
      <c r="B71" s="28"/>
      <c r="C71" s="28"/>
      <c r="D71" s="145"/>
      <c r="E71" s="20" t="s">
        <v>294</v>
      </c>
      <c r="F71" s="153">
        <v>0</v>
      </c>
      <c r="G71" s="154" t="s">
        <v>319</v>
      </c>
      <c r="H71" s="154" t="s">
        <v>319</v>
      </c>
      <c r="I71" s="155" t="s">
        <v>319</v>
      </c>
      <c r="J71" s="28"/>
      <c r="K71" s="156">
        <v>0</v>
      </c>
      <c r="L71" s="157">
        <v>0</v>
      </c>
      <c r="M71" s="158">
        <v>0</v>
      </c>
      <c r="O71" s="152"/>
      <c r="P71" s="159"/>
    </row>
    <row r="72" spans="1:16" s="122" customFormat="1" ht="15.75">
      <c r="A72" s="28"/>
      <c r="B72" s="28"/>
      <c r="C72" s="28"/>
      <c r="D72" s="145"/>
      <c r="E72" s="20" t="s">
        <v>296</v>
      </c>
      <c r="F72" s="153">
        <v>0</v>
      </c>
      <c r="G72" s="154" t="s">
        <v>319</v>
      </c>
      <c r="H72" s="154" t="s">
        <v>319</v>
      </c>
      <c r="I72" s="155" t="s">
        <v>319</v>
      </c>
      <c r="J72" s="28"/>
      <c r="K72" s="156">
        <v>0</v>
      </c>
      <c r="L72" s="157">
        <v>0</v>
      </c>
      <c r="M72" s="158">
        <v>0</v>
      </c>
      <c r="O72" s="152"/>
      <c r="P72" s="159"/>
    </row>
    <row r="73" spans="1:16" s="122" customFormat="1" ht="15.75">
      <c r="A73" s="28"/>
      <c r="B73" s="28"/>
      <c r="C73" s="28"/>
      <c r="D73" s="145"/>
      <c r="E73" s="20" t="s">
        <v>365</v>
      </c>
      <c r="F73" s="153">
        <v>0</v>
      </c>
      <c r="G73" s="154" t="s">
        <v>319</v>
      </c>
      <c r="H73" s="154" t="s">
        <v>319</v>
      </c>
      <c r="I73" s="155" t="s">
        <v>319</v>
      </c>
      <c r="J73" s="28"/>
      <c r="K73" s="156">
        <v>0</v>
      </c>
      <c r="L73" s="157">
        <v>0</v>
      </c>
      <c r="M73" s="158">
        <v>0</v>
      </c>
      <c r="O73" s="152"/>
      <c r="P73" s="159"/>
    </row>
    <row r="74" spans="1:16" s="122" customFormat="1" ht="15.75">
      <c r="A74" s="28"/>
      <c r="B74" s="28"/>
      <c r="C74" s="28"/>
      <c r="D74" s="145"/>
      <c r="E74" s="20" t="s">
        <v>366</v>
      </c>
      <c r="F74" s="153">
        <v>0</v>
      </c>
      <c r="G74" s="154" t="s">
        <v>319</v>
      </c>
      <c r="H74" s="154" t="s">
        <v>319</v>
      </c>
      <c r="I74" s="155" t="s">
        <v>319</v>
      </c>
      <c r="J74" s="28"/>
      <c r="K74" s="156">
        <v>0</v>
      </c>
      <c r="L74" s="157">
        <v>0</v>
      </c>
      <c r="M74" s="158">
        <v>0</v>
      </c>
      <c r="O74" s="152"/>
      <c r="P74" s="159"/>
    </row>
    <row r="75" spans="1:16" s="122" customFormat="1" ht="15.75">
      <c r="A75" s="28"/>
      <c r="B75" s="28"/>
      <c r="C75" s="28"/>
      <c r="D75" s="145"/>
      <c r="E75" s="20" t="s">
        <v>367</v>
      </c>
      <c r="F75" s="153">
        <v>0</v>
      </c>
      <c r="G75" s="154" t="s">
        <v>319</v>
      </c>
      <c r="H75" s="154" t="s">
        <v>319</v>
      </c>
      <c r="I75" s="155" t="s">
        <v>319</v>
      </c>
      <c r="J75" s="28"/>
      <c r="K75" s="156">
        <v>0</v>
      </c>
      <c r="L75" s="157">
        <v>0</v>
      </c>
      <c r="M75" s="158">
        <v>0</v>
      </c>
      <c r="O75" s="152"/>
      <c r="P75" s="159"/>
    </row>
    <row r="76" spans="1:16">
      <c r="D76" s="131" t="s">
        <v>309</v>
      </c>
      <c r="E76" s="20"/>
      <c r="F76" s="160"/>
      <c r="G76" s="20"/>
      <c r="H76" s="20"/>
      <c r="I76" s="115"/>
      <c r="K76" s="156">
        <v>0</v>
      </c>
      <c r="L76" s="157">
        <v>0</v>
      </c>
      <c r="M76" s="158">
        <v>0</v>
      </c>
      <c r="O76" s="152"/>
      <c r="P76" s="159"/>
    </row>
    <row r="77" spans="1:16" ht="15.75">
      <c r="D77" s="131"/>
      <c r="E77" s="20" t="s">
        <v>368</v>
      </c>
      <c r="F77" s="160">
        <v>0</v>
      </c>
      <c r="G77" s="154" t="s">
        <v>319</v>
      </c>
      <c r="H77" s="154" t="s">
        <v>319</v>
      </c>
      <c r="I77" s="155" t="s">
        <v>319</v>
      </c>
      <c r="K77" s="156">
        <v>0</v>
      </c>
      <c r="L77" s="157">
        <v>0</v>
      </c>
      <c r="M77" s="158">
        <v>0</v>
      </c>
      <c r="O77" s="152"/>
      <c r="P77" s="159"/>
    </row>
    <row r="78" spans="1:16" ht="15.75">
      <c r="D78" s="131"/>
      <c r="E78" s="20" t="s">
        <v>369</v>
      </c>
      <c r="F78" s="160">
        <v>0</v>
      </c>
      <c r="G78" s="154" t="s">
        <v>319</v>
      </c>
      <c r="H78" s="154" t="s">
        <v>319</v>
      </c>
      <c r="I78" s="155" t="s">
        <v>319</v>
      </c>
      <c r="K78" s="156">
        <v>0</v>
      </c>
      <c r="L78" s="157">
        <v>0</v>
      </c>
      <c r="M78" s="158">
        <v>0</v>
      </c>
      <c r="O78" s="152"/>
      <c r="P78" s="159"/>
    </row>
    <row r="79" spans="1:16" ht="15.75">
      <c r="D79" s="131"/>
      <c r="E79" s="20" t="s">
        <v>370</v>
      </c>
      <c r="F79" s="160">
        <v>-154.31859366930533</v>
      </c>
      <c r="G79" s="154" t="s">
        <v>340</v>
      </c>
      <c r="H79" s="154" t="s">
        <v>340</v>
      </c>
      <c r="I79" s="155" t="s">
        <v>340</v>
      </c>
      <c r="K79" s="156">
        <v>0</v>
      </c>
      <c r="L79" s="157">
        <v>0</v>
      </c>
      <c r="M79" s="158">
        <v>0</v>
      </c>
      <c r="O79" s="152"/>
      <c r="P79" s="159"/>
    </row>
    <row r="80" spans="1:16" ht="15.75">
      <c r="D80" s="131"/>
      <c r="E80" s="20" t="s">
        <v>371</v>
      </c>
      <c r="F80" s="160">
        <v>0</v>
      </c>
      <c r="G80" s="154" t="s">
        <v>319</v>
      </c>
      <c r="H80" s="154" t="s">
        <v>319</v>
      </c>
      <c r="I80" s="155" t="s">
        <v>319</v>
      </c>
      <c r="K80" s="156">
        <v>0</v>
      </c>
      <c r="L80" s="157">
        <v>0</v>
      </c>
      <c r="M80" s="158">
        <v>0</v>
      </c>
      <c r="O80" s="152"/>
      <c r="P80" s="159"/>
    </row>
    <row r="81" spans="4:16" ht="15.75">
      <c r="D81" s="131"/>
      <c r="E81" s="20" t="s">
        <v>372</v>
      </c>
      <c r="F81" s="160">
        <v>0</v>
      </c>
      <c r="G81" s="154" t="s">
        <v>319</v>
      </c>
      <c r="H81" s="154" t="s">
        <v>319</v>
      </c>
      <c r="I81" s="155" t="s">
        <v>319</v>
      </c>
      <c r="K81" s="156">
        <v>0</v>
      </c>
      <c r="L81" s="157">
        <v>0</v>
      </c>
      <c r="M81" s="158">
        <v>0</v>
      </c>
      <c r="O81" s="152"/>
      <c r="P81" s="159"/>
    </row>
    <row r="82" spans="4:16" ht="15.75">
      <c r="D82" s="131"/>
      <c r="E82" s="20" t="s">
        <v>373</v>
      </c>
      <c r="F82" s="160">
        <v>0</v>
      </c>
      <c r="G82" s="154" t="s">
        <v>319</v>
      </c>
      <c r="H82" s="154" t="s">
        <v>319</v>
      </c>
      <c r="I82" s="155" t="s">
        <v>319</v>
      </c>
      <c r="K82" s="156">
        <v>0</v>
      </c>
      <c r="L82" s="157">
        <v>0</v>
      </c>
      <c r="M82" s="158">
        <v>0</v>
      </c>
      <c r="O82" s="152"/>
      <c r="P82" s="159"/>
    </row>
    <row r="83" spans="4:16" ht="15.75">
      <c r="D83" s="131"/>
      <c r="E83" s="20" t="s">
        <v>374</v>
      </c>
      <c r="F83" s="160">
        <v>0</v>
      </c>
      <c r="G83" s="154" t="s">
        <v>319</v>
      </c>
      <c r="H83" s="154" t="s">
        <v>319</v>
      </c>
      <c r="I83" s="155" t="s">
        <v>319</v>
      </c>
      <c r="K83" s="156">
        <v>0</v>
      </c>
      <c r="L83" s="157">
        <v>0</v>
      </c>
      <c r="M83" s="158">
        <v>0</v>
      </c>
      <c r="O83" s="152"/>
      <c r="P83" s="159"/>
    </row>
    <row r="84" spans="4:16" ht="15.75">
      <c r="D84" s="131"/>
      <c r="E84" s="20" t="s">
        <v>375</v>
      </c>
      <c r="F84" s="160">
        <v>0</v>
      </c>
      <c r="G84" s="154" t="s">
        <v>319</v>
      </c>
      <c r="H84" s="154" t="s">
        <v>319</v>
      </c>
      <c r="I84" s="155" t="s">
        <v>319</v>
      </c>
      <c r="K84" s="156">
        <v>0</v>
      </c>
      <c r="L84" s="157">
        <v>0</v>
      </c>
      <c r="M84" s="158">
        <v>0</v>
      </c>
      <c r="O84" s="152"/>
      <c r="P84" s="159"/>
    </row>
    <row r="85" spans="4:16" ht="15.75">
      <c r="D85" s="131"/>
      <c r="E85" s="20" t="s">
        <v>376</v>
      </c>
      <c r="F85" s="160">
        <v>0</v>
      </c>
      <c r="G85" s="154" t="s">
        <v>319</v>
      </c>
      <c r="H85" s="154" t="s">
        <v>319</v>
      </c>
      <c r="I85" s="155" t="s">
        <v>319</v>
      </c>
      <c r="K85" s="156">
        <v>0</v>
      </c>
      <c r="L85" s="157">
        <v>0</v>
      </c>
      <c r="M85" s="158">
        <v>0</v>
      </c>
      <c r="O85" s="152"/>
      <c r="P85" s="159"/>
    </row>
    <row r="86" spans="4:16" ht="15.75">
      <c r="D86" s="131"/>
      <c r="E86" s="20" t="s">
        <v>377</v>
      </c>
      <c r="F86" s="160">
        <v>0</v>
      </c>
      <c r="G86" s="154" t="s">
        <v>319</v>
      </c>
      <c r="H86" s="154" t="s">
        <v>319</v>
      </c>
      <c r="I86" s="155" t="s">
        <v>319</v>
      </c>
      <c r="K86" s="156">
        <v>0</v>
      </c>
      <c r="L86" s="157">
        <v>0</v>
      </c>
      <c r="M86" s="158">
        <v>0</v>
      </c>
      <c r="O86" s="152"/>
      <c r="P86" s="159"/>
    </row>
    <row r="87" spans="4:16" ht="15.75">
      <c r="D87" s="131"/>
      <c r="E87" s="20" t="s">
        <v>378</v>
      </c>
      <c r="F87" s="160">
        <v>0</v>
      </c>
      <c r="G87" s="154" t="s">
        <v>319</v>
      </c>
      <c r="H87" s="154" t="s">
        <v>319</v>
      </c>
      <c r="I87" s="155" t="s">
        <v>319</v>
      </c>
      <c r="K87" s="156">
        <v>0</v>
      </c>
      <c r="L87" s="157">
        <v>0</v>
      </c>
      <c r="M87" s="158">
        <v>0</v>
      </c>
    </row>
    <row r="88" spans="4:16" ht="15.75">
      <c r="D88" s="131"/>
      <c r="E88" s="20" t="s">
        <v>379</v>
      </c>
      <c r="F88" s="160">
        <v>0</v>
      </c>
      <c r="G88" s="154" t="s">
        <v>319</v>
      </c>
      <c r="H88" s="154" t="s">
        <v>319</v>
      </c>
      <c r="I88" s="155" t="s">
        <v>319</v>
      </c>
      <c r="K88" s="156">
        <v>0</v>
      </c>
      <c r="L88" s="157">
        <v>0</v>
      </c>
      <c r="M88" s="158">
        <v>0</v>
      </c>
    </row>
    <row r="89" spans="4:16" ht="15.75">
      <c r="D89" s="131"/>
      <c r="E89" s="20" t="s">
        <v>380</v>
      </c>
      <c r="F89" s="160">
        <v>0</v>
      </c>
      <c r="G89" s="154" t="s">
        <v>319</v>
      </c>
      <c r="H89" s="154" t="s">
        <v>319</v>
      </c>
      <c r="I89" s="155" t="s">
        <v>319</v>
      </c>
      <c r="K89" s="156">
        <v>0</v>
      </c>
      <c r="L89" s="157">
        <v>0</v>
      </c>
      <c r="M89" s="158">
        <v>0</v>
      </c>
    </row>
    <row r="90" spans="4:16" ht="15.75">
      <c r="D90" s="131"/>
      <c r="E90" s="20" t="s">
        <v>381</v>
      </c>
      <c r="F90" s="160">
        <v>0</v>
      </c>
      <c r="G90" s="154" t="s">
        <v>319</v>
      </c>
      <c r="H90" s="154" t="s">
        <v>319</v>
      </c>
      <c r="I90" s="155" t="s">
        <v>319</v>
      </c>
      <c r="K90" s="156">
        <v>0</v>
      </c>
      <c r="L90" s="157">
        <v>0</v>
      </c>
      <c r="M90" s="158">
        <v>0</v>
      </c>
    </row>
    <row r="91" spans="4:16" ht="15.75">
      <c r="D91" s="131"/>
      <c r="E91" s="20" t="s">
        <v>382</v>
      </c>
      <c r="F91" s="160">
        <v>0</v>
      </c>
      <c r="G91" s="154" t="s">
        <v>319</v>
      </c>
      <c r="H91" s="154" t="s">
        <v>319</v>
      </c>
      <c r="I91" s="155" t="s">
        <v>319</v>
      </c>
      <c r="K91" s="156">
        <v>0</v>
      </c>
      <c r="L91" s="157">
        <v>0</v>
      </c>
      <c r="M91" s="158">
        <v>0</v>
      </c>
    </row>
    <row r="92" spans="4:16" ht="15.75">
      <c r="D92" s="131"/>
      <c r="E92" s="20" t="s">
        <v>383</v>
      </c>
      <c r="F92" s="160">
        <v>0</v>
      </c>
      <c r="G92" s="154" t="s">
        <v>319</v>
      </c>
      <c r="H92" s="154" t="s">
        <v>319</v>
      </c>
      <c r="I92" s="155" t="s">
        <v>319</v>
      </c>
      <c r="K92" s="156">
        <v>0</v>
      </c>
      <c r="L92" s="157">
        <v>0</v>
      </c>
      <c r="M92" s="158">
        <v>0</v>
      </c>
    </row>
    <row r="93" spans="4:16" ht="15.75">
      <c r="D93" s="131"/>
      <c r="E93" s="20" t="s">
        <v>384</v>
      </c>
      <c r="F93" s="160">
        <v>0</v>
      </c>
      <c r="G93" s="154" t="s">
        <v>319</v>
      </c>
      <c r="H93" s="154" t="s">
        <v>319</v>
      </c>
      <c r="I93" s="155" t="s">
        <v>319</v>
      </c>
      <c r="K93" s="156">
        <v>0</v>
      </c>
      <c r="L93" s="157">
        <v>0</v>
      </c>
      <c r="M93" s="158">
        <v>0</v>
      </c>
    </row>
    <row r="94" spans="4:16" ht="15.75">
      <c r="D94" s="131"/>
      <c r="E94" s="20" t="s">
        <v>385</v>
      </c>
      <c r="F94" s="160">
        <v>0</v>
      </c>
      <c r="G94" s="154" t="s">
        <v>319</v>
      </c>
      <c r="H94" s="154" t="s">
        <v>319</v>
      </c>
      <c r="I94" s="155" t="s">
        <v>319</v>
      </c>
      <c r="K94" s="156">
        <v>0</v>
      </c>
      <c r="L94" s="157">
        <v>0</v>
      </c>
      <c r="M94" s="158">
        <v>0</v>
      </c>
    </row>
    <row r="95" spans="4:16" ht="15.75">
      <c r="D95" s="131"/>
      <c r="E95" s="20" t="s">
        <v>386</v>
      </c>
      <c r="F95" s="160">
        <v>0</v>
      </c>
      <c r="G95" s="154" t="s">
        <v>319</v>
      </c>
      <c r="H95" s="154" t="s">
        <v>319</v>
      </c>
      <c r="I95" s="155" t="s">
        <v>319</v>
      </c>
      <c r="K95" s="156">
        <v>0</v>
      </c>
      <c r="L95" s="157">
        <v>0</v>
      </c>
      <c r="M95" s="158">
        <v>0</v>
      </c>
    </row>
    <row r="96" spans="4:16" ht="15.75">
      <c r="D96" s="131"/>
      <c r="E96" s="20" t="s">
        <v>387</v>
      </c>
      <c r="F96" s="160">
        <v>0</v>
      </c>
      <c r="G96" s="154" t="s">
        <v>319</v>
      </c>
      <c r="H96" s="154" t="s">
        <v>319</v>
      </c>
      <c r="I96" s="155" t="s">
        <v>319</v>
      </c>
      <c r="K96" s="156">
        <v>0</v>
      </c>
      <c r="L96" s="157">
        <v>0</v>
      </c>
      <c r="M96" s="158">
        <v>0</v>
      </c>
    </row>
    <row r="97" spans="4:13" ht="15.75">
      <c r="D97" s="131"/>
      <c r="E97" s="20" t="s">
        <v>388</v>
      </c>
      <c r="F97" s="160">
        <v>0</v>
      </c>
      <c r="G97" s="154" t="s">
        <v>319</v>
      </c>
      <c r="H97" s="154" t="s">
        <v>319</v>
      </c>
      <c r="I97" s="155" t="s">
        <v>319</v>
      </c>
      <c r="K97" s="156">
        <v>0</v>
      </c>
      <c r="L97" s="157">
        <v>0</v>
      </c>
      <c r="M97" s="158">
        <v>0</v>
      </c>
    </row>
    <row r="98" spans="4:13" ht="15.75">
      <c r="D98" s="131"/>
      <c r="E98" s="20" t="s">
        <v>389</v>
      </c>
      <c r="F98" s="160">
        <v>0</v>
      </c>
      <c r="G98" s="154" t="s">
        <v>319</v>
      </c>
      <c r="H98" s="154" t="s">
        <v>319</v>
      </c>
      <c r="I98" s="155" t="s">
        <v>319</v>
      </c>
      <c r="K98" s="156">
        <v>0</v>
      </c>
      <c r="L98" s="157">
        <v>0</v>
      </c>
      <c r="M98" s="158">
        <v>0</v>
      </c>
    </row>
    <row r="99" spans="4:13" ht="15.75">
      <c r="D99" s="131"/>
      <c r="E99" s="20" t="s">
        <v>390</v>
      </c>
      <c r="F99" s="160">
        <v>0</v>
      </c>
      <c r="G99" s="154" t="s">
        <v>319</v>
      </c>
      <c r="H99" s="154" t="s">
        <v>319</v>
      </c>
      <c r="I99" s="155" t="s">
        <v>319</v>
      </c>
      <c r="K99" s="156">
        <v>0</v>
      </c>
      <c r="L99" s="157">
        <v>0</v>
      </c>
      <c r="M99" s="158">
        <v>0</v>
      </c>
    </row>
    <row r="100" spans="4:13" ht="15.75">
      <c r="D100" s="131"/>
      <c r="E100" s="20" t="s">
        <v>391</v>
      </c>
      <c r="F100" s="160">
        <v>0</v>
      </c>
      <c r="G100" s="154" t="s">
        <v>319</v>
      </c>
      <c r="H100" s="154" t="s">
        <v>319</v>
      </c>
      <c r="I100" s="155" t="s">
        <v>319</v>
      </c>
      <c r="K100" s="156">
        <v>0</v>
      </c>
      <c r="L100" s="157">
        <v>0</v>
      </c>
      <c r="M100" s="158">
        <v>0</v>
      </c>
    </row>
    <row r="101" spans="4:13" ht="15.75">
      <c r="D101" s="131"/>
      <c r="E101" s="20" t="s">
        <v>392</v>
      </c>
      <c r="F101" s="160">
        <v>0</v>
      </c>
      <c r="G101" s="154" t="s">
        <v>319</v>
      </c>
      <c r="H101" s="154" t="s">
        <v>319</v>
      </c>
      <c r="I101" s="155" t="s">
        <v>319</v>
      </c>
      <c r="K101" s="156">
        <v>0</v>
      </c>
      <c r="L101" s="157">
        <v>0</v>
      </c>
      <c r="M101" s="158">
        <v>0</v>
      </c>
    </row>
    <row r="102" spans="4:13" ht="15.75">
      <c r="D102" s="131"/>
      <c r="E102" s="20" t="s">
        <v>393</v>
      </c>
      <c r="F102" s="160">
        <v>0</v>
      </c>
      <c r="G102" s="154" t="s">
        <v>319</v>
      </c>
      <c r="H102" s="154" t="s">
        <v>319</v>
      </c>
      <c r="I102" s="155" t="s">
        <v>319</v>
      </c>
      <c r="K102" s="156">
        <v>0</v>
      </c>
      <c r="L102" s="157">
        <v>0</v>
      </c>
      <c r="M102" s="158">
        <v>0</v>
      </c>
    </row>
    <row r="103" spans="4:13" ht="15.75">
      <c r="D103" s="131"/>
      <c r="E103" s="20" t="s">
        <v>394</v>
      </c>
      <c r="F103" s="160">
        <v>0</v>
      </c>
      <c r="G103" s="154" t="s">
        <v>319</v>
      </c>
      <c r="H103" s="154" t="s">
        <v>319</v>
      </c>
      <c r="I103" s="155" t="s">
        <v>319</v>
      </c>
      <c r="K103" s="156">
        <v>0</v>
      </c>
      <c r="L103" s="157">
        <v>0</v>
      </c>
      <c r="M103" s="158">
        <v>0</v>
      </c>
    </row>
    <row r="104" spans="4:13" ht="15.75">
      <c r="D104" s="131"/>
      <c r="E104" s="20" t="s">
        <v>395</v>
      </c>
      <c r="F104" s="160">
        <v>0</v>
      </c>
      <c r="G104" s="154" t="s">
        <v>319</v>
      </c>
      <c r="H104" s="154" t="s">
        <v>319</v>
      </c>
      <c r="I104" s="155" t="s">
        <v>319</v>
      </c>
      <c r="K104" s="156">
        <v>0</v>
      </c>
      <c r="L104" s="157">
        <v>0</v>
      </c>
      <c r="M104" s="158">
        <v>0</v>
      </c>
    </row>
    <row r="105" spans="4:13" ht="15.75">
      <c r="D105" s="131"/>
      <c r="E105" s="20" t="s">
        <v>396</v>
      </c>
      <c r="F105" s="160">
        <v>0</v>
      </c>
      <c r="G105" s="154" t="s">
        <v>319</v>
      </c>
      <c r="H105" s="154" t="s">
        <v>319</v>
      </c>
      <c r="I105" s="155" t="s">
        <v>319</v>
      </c>
      <c r="K105" s="156">
        <v>0</v>
      </c>
      <c r="L105" s="157">
        <v>0</v>
      </c>
      <c r="M105" s="158">
        <v>0</v>
      </c>
    </row>
    <row r="106" spans="4:13" ht="15.75">
      <c r="D106" s="131"/>
      <c r="E106" s="20" t="s">
        <v>397</v>
      </c>
      <c r="F106" s="160">
        <v>0</v>
      </c>
      <c r="G106" s="154" t="s">
        <v>319</v>
      </c>
      <c r="H106" s="154" t="s">
        <v>319</v>
      </c>
      <c r="I106" s="155" t="s">
        <v>319</v>
      </c>
      <c r="K106" s="156">
        <v>0</v>
      </c>
      <c r="L106" s="157">
        <v>0</v>
      </c>
      <c r="M106" s="158">
        <v>0</v>
      </c>
    </row>
    <row r="107" spans="4:13" ht="15.75">
      <c r="D107" s="131"/>
      <c r="E107" s="20" t="s">
        <v>398</v>
      </c>
      <c r="F107" s="160">
        <v>0</v>
      </c>
      <c r="G107" s="154" t="s">
        <v>319</v>
      </c>
      <c r="H107" s="154" t="s">
        <v>340</v>
      </c>
      <c r="I107" s="155" t="s">
        <v>340</v>
      </c>
      <c r="K107" s="156">
        <v>0</v>
      </c>
      <c r="L107" s="157">
        <v>0</v>
      </c>
      <c r="M107" s="158">
        <v>0</v>
      </c>
    </row>
    <row r="108" spans="4:13" ht="15.75">
      <c r="D108" s="131"/>
      <c r="E108" s="20" t="s">
        <v>399</v>
      </c>
      <c r="F108" s="160">
        <v>0</v>
      </c>
      <c r="G108" s="154" t="s">
        <v>319</v>
      </c>
      <c r="H108" s="154" t="s">
        <v>319</v>
      </c>
      <c r="I108" s="155" t="s">
        <v>319</v>
      </c>
      <c r="K108" s="156">
        <v>0</v>
      </c>
      <c r="L108" s="157">
        <v>0</v>
      </c>
      <c r="M108" s="158">
        <v>0</v>
      </c>
    </row>
    <row r="109" spans="4:13" ht="15.75">
      <c r="D109" s="131"/>
      <c r="E109" s="20" t="s">
        <v>400</v>
      </c>
      <c r="F109" s="160">
        <v>0</v>
      </c>
      <c r="G109" s="154" t="s">
        <v>319</v>
      </c>
      <c r="H109" s="154" t="s">
        <v>319</v>
      </c>
      <c r="I109" s="155" t="s">
        <v>319</v>
      </c>
      <c r="K109" s="156">
        <v>0</v>
      </c>
      <c r="L109" s="157">
        <v>0</v>
      </c>
      <c r="M109" s="158">
        <v>0</v>
      </c>
    </row>
    <row r="110" spans="4:13" ht="15.75">
      <c r="D110" s="131"/>
      <c r="E110" s="20" t="s">
        <v>401</v>
      </c>
      <c r="F110" s="160">
        <v>0</v>
      </c>
      <c r="G110" s="154" t="s">
        <v>319</v>
      </c>
      <c r="H110" s="154" t="s">
        <v>319</v>
      </c>
      <c r="I110" s="155" t="s">
        <v>319</v>
      </c>
      <c r="K110" s="156">
        <v>0</v>
      </c>
      <c r="L110" s="157">
        <v>0</v>
      </c>
      <c r="M110" s="158">
        <v>0</v>
      </c>
    </row>
    <row r="111" spans="4:13" ht="15.75">
      <c r="D111" s="131"/>
      <c r="E111" s="20" t="s">
        <v>402</v>
      </c>
      <c r="F111" s="160">
        <v>0</v>
      </c>
      <c r="G111" s="154" t="s">
        <v>319</v>
      </c>
      <c r="H111" s="154" t="s">
        <v>319</v>
      </c>
      <c r="I111" s="155" t="s">
        <v>319</v>
      </c>
      <c r="K111" s="156">
        <v>0</v>
      </c>
      <c r="L111" s="157">
        <v>0</v>
      </c>
      <c r="M111" s="158">
        <v>0</v>
      </c>
    </row>
    <row r="112" spans="4:13" ht="15.75">
      <c r="D112" s="131"/>
      <c r="E112" s="20" t="s">
        <v>403</v>
      </c>
      <c r="F112" s="160">
        <v>0</v>
      </c>
      <c r="G112" s="154" t="s">
        <v>319</v>
      </c>
      <c r="H112" s="154" t="s">
        <v>319</v>
      </c>
      <c r="I112" s="155" t="s">
        <v>319</v>
      </c>
      <c r="K112" s="156">
        <v>0</v>
      </c>
      <c r="L112" s="157">
        <v>0</v>
      </c>
      <c r="M112" s="158">
        <v>0</v>
      </c>
    </row>
    <row r="113" spans="4:13" ht="15.75">
      <c r="D113" s="131"/>
      <c r="E113" s="20" t="s">
        <v>404</v>
      </c>
      <c r="F113" s="160">
        <v>0</v>
      </c>
      <c r="G113" s="154" t="s">
        <v>319</v>
      </c>
      <c r="H113" s="154" t="s">
        <v>319</v>
      </c>
      <c r="I113" s="155" t="s">
        <v>319</v>
      </c>
      <c r="K113" s="156">
        <v>0</v>
      </c>
      <c r="L113" s="157">
        <v>0</v>
      </c>
      <c r="M113" s="158">
        <v>0</v>
      </c>
    </row>
    <row r="114" spans="4:13">
      <c r="D114" s="131"/>
      <c r="E114" s="20"/>
      <c r="F114" s="160"/>
      <c r="G114" s="20"/>
      <c r="H114" s="20"/>
      <c r="I114" s="115"/>
      <c r="K114" s="156">
        <v>0</v>
      </c>
      <c r="L114" s="157">
        <v>0</v>
      </c>
      <c r="M114" s="158">
        <v>0</v>
      </c>
    </row>
    <row r="115" spans="4:13">
      <c r="D115" s="131"/>
      <c r="E115" s="20"/>
      <c r="F115" s="160"/>
      <c r="G115" s="20"/>
      <c r="H115" s="20"/>
      <c r="I115" s="115"/>
      <c r="K115" s="156">
        <v>0</v>
      </c>
      <c r="L115" s="157">
        <v>0</v>
      </c>
      <c r="M115" s="158">
        <v>0</v>
      </c>
    </row>
    <row r="116" spans="4:13">
      <c r="D116" s="131"/>
      <c r="E116" s="20"/>
      <c r="F116" s="160"/>
      <c r="G116" s="20"/>
      <c r="H116" s="20"/>
      <c r="I116" s="115"/>
      <c r="K116" s="156">
        <v>0</v>
      </c>
      <c r="L116" s="157">
        <v>0</v>
      </c>
      <c r="M116" s="158">
        <v>0</v>
      </c>
    </row>
    <row r="117" spans="4:13">
      <c r="D117" s="131"/>
      <c r="E117" s="20"/>
      <c r="F117" s="160"/>
      <c r="G117" s="20"/>
      <c r="H117" s="20"/>
      <c r="I117" s="115"/>
      <c r="K117" s="156">
        <v>0</v>
      </c>
      <c r="L117" s="157">
        <v>0</v>
      </c>
      <c r="M117" s="158">
        <v>0</v>
      </c>
    </row>
    <row r="118" spans="4:13">
      <c r="D118" s="131"/>
      <c r="E118" s="20"/>
      <c r="F118" s="160"/>
      <c r="G118" s="20"/>
      <c r="H118" s="20"/>
      <c r="I118" s="115"/>
      <c r="K118" s="156">
        <v>0</v>
      </c>
      <c r="L118" s="157">
        <v>0</v>
      </c>
      <c r="M118" s="158">
        <v>0</v>
      </c>
    </row>
    <row r="119" spans="4:13">
      <c r="D119" s="132"/>
      <c r="E119" s="94"/>
      <c r="F119" s="161"/>
      <c r="G119" s="94"/>
      <c r="H119" s="94"/>
      <c r="I119" s="162"/>
      <c r="K119" s="163">
        <v>0</v>
      </c>
      <c r="L119" s="164">
        <v>0</v>
      </c>
      <c r="M119" s="165">
        <v>0</v>
      </c>
    </row>
    <row r="120" spans="4:13">
      <c r="F120" s="159"/>
    </row>
    <row r="121" spans="4:13">
      <c r="F121" s="159"/>
    </row>
    <row r="122" spans="4:13">
      <c r="F122" s="159"/>
    </row>
    <row r="123" spans="4:13">
      <c r="F123" s="159"/>
    </row>
    <row r="124" spans="4:13">
      <c r="F124" s="159"/>
    </row>
    <row r="125" spans="4:13">
      <c r="F125" s="159"/>
    </row>
    <row r="126" spans="4:13">
      <c r="F126" s="159"/>
    </row>
    <row r="127" spans="4:13">
      <c r="F127" s="159"/>
    </row>
    <row r="128" spans="4:13">
      <c r="F128" s="159"/>
    </row>
    <row r="129" spans="6:6">
      <c r="F129" s="159"/>
    </row>
    <row r="130" spans="6:6">
      <c r="F130" s="159"/>
    </row>
    <row r="131" spans="6:6">
      <c r="F131" s="159"/>
    </row>
    <row r="132" spans="6:6">
      <c r="F132" s="159"/>
    </row>
    <row r="133" spans="6:6">
      <c r="F133" s="159"/>
    </row>
    <row r="134" spans="6:6">
      <c r="F134" s="159"/>
    </row>
    <row r="135" spans="6:6">
      <c r="F135" s="159"/>
    </row>
    <row r="136" spans="6:6">
      <c r="F136" s="159"/>
    </row>
    <row r="137" spans="6:6">
      <c r="F137" s="159"/>
    </row>
    <row r="138" spans="6:6">
      <c r="F138" s="159"/>
    </row>
    <row r="139" spans="6:6">
      <c r="F139" s="159"/>
    </row>
    <row r="140" spans="6:6">
      <c r="F140" s="159"/>
    </row>
    <row r="141" spans="6:6">
      <c r="F141" s="159"/>
    </row>
    <row r="142" spans="6:6">
      <c r="F142" s="159"/>
    </row>
    <row r="143" spans="6:6">
      <c r="F143" s="159"/>
    </row>
    <row r="144" spans="6:6">
      <c r="F144" s="159"/>
    </row>
    <row r="145" spans="6:6">
      <c r="F145" s="159"/>
    </row>
    <row r="146" spans="6:6">
      <c r="F146" s="159"/>
    </row>
    <row r="147" spans="6:6">
      <c r="F147" s="159"/>
    </row>
    <row r="148" spans="6:6">
      <c r="F148" s="159"/>
    </row>
    <row r="149" spans="6:6">
      <c r="F149" s="159"/>
    </row>
    <row r="150" spans="6:6">
      <c r="F150" s="159"/>
    </row>
    <row r="151" spans="6:6">
      <c r="F151" s="159"/>
    </row>
    <row r="152" spans="6:6">
      <c r="F152" s="159"/>
    </row>
    <row r="153" spans="6:6">
      <c r="F153" s="159"/>
    </row>
    <row r="154" spans="6:6">
      <c r="F154" s="159"/>
    </row>
    <row r="155" spans="6:6">
      <c r="F155" s="159"/>
    </row>
    <row r="156" spans="6:6">
      <c r="F156" s="159"/>
    </row>
    <row r="157" spans="6:6">
      <c r="F157" s="159"/>
    </row>
    <row r="158" spans="6:6">
      <c r="F158" s="159"/>
    </row>
  </sheetData>
  <conditionalFormatting sqref="F11:F13 F15:F113">
    <cfRule type="cellIs" dxfId="276" priority="17" stopIfTrue="1" operator="notEqual">
      <formula>0</formula>
    </cfRule>
  </conditionalFormatting>
  <conditionalFormatting sqref="K11:M13 K15:M119">
    <cfRule type="cellIs" dxfId="275" priority="18" stopIfTrue="1" operator="notEqual">
      <formula>0</formula>
    </cfRule>
  </conditionalFormatting>
  <conditionalFormatting sqref="F11:F13 F24:F25 F15:F19">
    <cfRule type="cellIs" dxfId="274" priority="16" stopIfTrue="1" operator="notEqual">
      <formula>0</formula>
    </cfRule>
  </conditionalFormatting>
  <conditionalFormatting sqref="G6:I6">
    <cfRule type="cellIs" dxfId="273" priority="14" stopIfTrue="1" operator="equal">
      <formula>0</formula>
    </cfRule>
    <cfRule type="cellIs" dxfId="272" priority="15" stopIfTrue="1" operator="notEqual">
      <formula>0</formula>
    </cfRule>
  </conditionalFormatting>
  <conditionalFormatting sqref="G12:I13 G15:I119">
    <cfRule type="cellIs" dxfId="271" priority="12" stopIfTrue="1" operator="equal">
      <formula>"Y"</formula>
    </cfRule>
    <cfRule type="cellIs" dxfId="270" priority="13" stopIfTrue="1" operator="equal">
      <formula>"N"</formula>
    </cfRule>
  </conditionalFormatting>
  <conditionalFormatting sqref="G4:I4">
    <cfRule type="cellIs" dxfId="269" priority="10" stopIfTrue="1" operator="equal">
      <formula>0</formula>
    </cfRule>
    <cfRule type="cellIs" dxfId="268" priority="11" stopIfTrue="1" operator="greaterThan">
      <formula>0</formula>
    </cfRule>
  </conditionalFormatting>
  <conditionalFormatting sqref="G5:I5">
    <cfRule type="cellIs" dxfId="267" priority="8" stopIfTrue="1" operator="equal">
      <formula>"ok"</formula>
    </cfRule>
    <cfRule type="cellIs" dxfId="266" priority="9" stopIfTrue="1" operator="notEqual">
      <formula>"ok"</formula>
    </cfRule>
  </conditionalFormatting>
  <conditionalFormatting sqref="K11:M13 K24:M25 K15:M19">
    <cfRule type="cellIs" dxfId="265" priority="7" stopIfTrue="1" operator="notEqual">
      <formula>0</formula>
    </cfRule>
  </conditionalFormatting>
  <conditionalFormatting sqref="F14">
    <cfRule type="cellIs" dxfId="264" priority="5" stopIfTrue="1" operator="notEqual">
      <formula>0</formula>
    </cfRule>
  </conditionalFormatting>
  <conditionalFormatting sqref="K14:M14">
    <cfRule type="cellIs" dxfId="263" priority="6" stopIfTrue="1" operator="notEqual">
      <formula>0</formula>
    </cfRule>
  </conditionalFormatting>
  <conditionalFormatting sqref="F14">
    <cfRule type="cellIs" dxfId="262" priority="4" stopIfTrue="1" operator="notEqual">
      <formula>0</formula>
    </cfRule>
  </conditionalFormatting>
  <conditionalFormatting sqref="G14:I14">
    <cfRule type="cellIs" dxfId="261" priority="2" stopIfTrue="1" operator="equal">
      <formula>"Y"</formula>
    </cfRule>
    <cfRule type="cellIs" dxfId="260" priority="3" stopIfTrue="1" operator="equal">
      <formula>"N"</formula>
    </cfRule>
  </conditionalFormatting>
  <conditionalFormatting sqref="K14:M14">
    <cfRule type="cellIs" dxfId="259" priority="1" stopIfTrue="1" operator="notEqual">
      <formula>0</formula>
    </cfRule>
  </conditionalFormatting>
  <dataValidations count="1">
    <dataValidation type="list" allowBlank="1" showInputMessage="1" showErrorMessage="1" sqref="G77:I113 G12:I75">
      <formula1>"Y,N"</formula1>
    </dataValidation>
  </dataValidations>
  <pageMargins left="0.75" right="0.75" top="1" bottom="1" header="0.5" footer="0.5"/>
  <pageSetup orientation="portrait" r:id="rId1"/>
  <headerFooter alignWithMargins="0"/>
  <legacyDrawing r:id="rId2"/>
</worksheet>
</file>

<file path=xl/worksheets/sheet14.xml><?xml version="1.0" encoding="utf-8"?>
<worksheet xmlns="http://schemas.openxmlformats.org/spreadsheetml/2006/main" xmlns:r="http://schemas.openxmlformats.org/officeDocument/2006/relationships">
  <sheetPr codeName="Sheet2"/>
  <dimension ref="A1:XEW812"/>
  <sheetViews>
    <sheetView topLeftCell="A3" zoomScale="55" zoomScaleNormal="55" workbookViewId="0">
      <pane xSplit="4650" ySplit="1260" topLeftCell="BM1" activePane="bottomRight"/>
      <selection activeCell="A9" sqref="A9"/>
      <selection pane="topRight" activeCell="H9" sqref="H9"/>
      <selection pane="bottomLeft" activeCell="A4" sqref="A4"/>
      <selection pane="bottomRight" activeCell="U177" sqref="U177"/>
    </sheetView>
  </sheetViews>
  <sheetFormatPr defaultColWidth="8.77734375" defaultRowHeight="15" customHeight="1" outlineLevelRow="1" outlineLevelCol="1"/>
  <cols>
    <col min="1" max="1" width="7.33203125" style="171" customWidth="1"/>
    <col min="2" max="2" width="8.21875" style="171" customWidth="1"/>
    <col min="3" max="3" width="3.77734375" style="172" customWidth="1"/>
    <col min="4" max="4" width="3.77734375" style="169" customWidth="1"/>
    <col min="5" max="6" width="2.109375" style="5" customWidth="1"/>
    <col min="7" max="7" width="27" style="5" customWidth="1"/>
    <col min="8" max="12" width="8.6640625" style="5" customWidth="1"/>
    <col min="13" max="18" width="9.21875" style="5" customWidth="1"/>
    <col min="19" max="19" width="10.5546875" style="5" customWidth="1"/>
    <col min="20" max="20" width="11.33203125" style="5" customWidth="1"/>
    <col min="21" max="36" width="10.44140625" style="5" customWidth="1"/>
    <col min="37" max="37" width="5.21875" style="5" customWidth="1"/>
    <col min="38" max="43" width="9.21875" style="159" customWidth="1"/>
    <col min="44" max="50" width="9.21875" style="159" customWidth="1" outlineLevel="1"/>
    <col min="51" max="51" width="5.44140625" style="159" customWidth="1"/>
    <col min="52" max="64" width="9" style="159" customWidth="1"/>
    <col min="65" max="65" width="8.77734375" style="5"/>
    <col min="66" max="66" width="11.109375" style="159" bestFit="1" customWidth="1"/>
    <col min="67" max="67" width="9" style="159" customWidth="1"/>
    <col min="68" max="68" width="9.77734375" style="159" bestFit="1" customWidth="1"/>
    <col min="69" max="70" width="10.21875" style="159" bestFit="1" customWidth="1"/>
    <col min="71" max="71" width="9.77734375" style="159" bestFit="1" customWidth="1"/>
    <col min="72" max="72" width="9.109375" style="159" customWidth="1" outlineLevel="1"/>
    <col min="73" max="73" width="9.33203125" style="159" customWidth="1" outlineLevel="1"/>
    <col min="74" max="74" width="9" style="159" customWidth="1" outlineLevel="1"/>
    <col min="75" max="75" width="9.44140625" style="159" customWidth="1" outlineLevel="1"/>
    <col min="76" max="76" width="9" style="159" customWidth="1" outlineLevel="1"/>
    <col min="77" max="77" width="9.44140625" style="159" customWidth="1" outlineLevel="1"/>
    <col min="78" max="78" width="5.44140625" style="159" customWidth="1"/>
    <col min="79" max="90" width="9" style="159" customWidth="1"/>
    <col min="91" max="91" width="8.77734375" style="5"/>
    <col min="92" max="92" width="15.6640625" style="199" customWidth="1"/>
    <col min="93" max="94" width="8.77734375" style="5"/>
    <col min="95" max="95" width="10.21875" style="5" customWidth="1"/>
    <col min="96" max="109" width="8.77734375" style="5"/>
    <col min="110" max="110" width="10.21875" style="5" bestFit="1" customWidth="1"/>
    <col min="111" max="111" width="13.77734375" style="5" customWidth="1"/>
    <col min="112" max="112" width="8.77734375" style="5"/>
    <col min="113" max="113" width="10.21875" style="5" bestFit="1" customWidth="1"/>
    <col min="114" max="114" width="8.77734375" style="5" bestFit="1" customWidth="1"/>
    <col min="115" max="115" width="8.77734375" style="5"/>
    <col min="116" max="117" width="19.109375" style="5" customWidth="1"/>
    <col min="118" max="118" width="10.21875" style="5" bestFit="1" customWidth="1"/>
    <col min="119" max="119" width="17.21875" style="5" customWidth="1"/>
    <col min="120" max="120" width="18.33203125" style="5" customWidth="1"/>
    <col min="121" max="121" width="10.21875" style="5" bestFit="1" customWidth="1"/>
    <col min="122" max="123" width="17.77734375" style="5" customWidth="1"/>
    <col min="124" max="124" width="8.77734375" style="5"/>
    <col min="125" max="126" width="18" style="5" customWidth="1"/>
    <col min="127" max="127" width="8.77734375" style="5"/>
    <col min="128" max="128" width="10.21875" style="5" bestFit="1" customWidth="1"/>
    <col min="129" max="137" width="9.77734375" style="5" bestFit="1" customWidth="1"/>
    <col min="138" max="138" width="9.5546875" style="5" bestFit="1" customWidth="1"/>
    <col min="139" max="139" width="9.77734375" style="5" bestFit="1" customWidth="1"/>
    <col min="140" max="140" width="9.5546875" style="5" bestFit="1" customWidth="1"/>
    <col min="141" max="141" width="8.77734375" style="5"/>
    <col min="142" max="142" width="10.21875" style="5" bestFit="1" customWidth="1"/>
    <col min="143" max="143" width="10.44140625" style="5" bestFit="1" customWidth="1"/>
    <col min="144" max="144" width="9.77734375" style="5" bestFit="1" customWidth="1"/>
    <col min="145" max="147" width="10.21875" style="5" bestFit="1" customWidth="1"/>
    <col min="148" max="148" width="9.77734375" style="5" bestFit="1" customWidth="1"/>
    <col min="149" max="150" width="10.21875" style="5" bestFit="1" customWidth="1"/>
    <col min="151" max="152" width="9.77734375" style="5" bestFit="1" customWidth="1"/>
    <col min="153" max="154" width="10.21875" style="5" bestFit="1" customWidth="1"/>
    <col min="155" max="155" width="8.77734375" style="5"/>
    <col min="156" max="156" width="10.21875" style="5" bestFit="1" customWidth="1"/>
    <col min="157" max="158" width="9.77734375" style="5" bestFit="1" customWidth="1"/>
    <col min="159" max="165" width="10.21875" style="5" bestFit="1" customWidth="1"/>
    <col min="166" max="166" width="8.77734375" style="5"/>
    <col min="167" max="167" width="9" style="159" customWidth="1"/>
    <col min="168" max="168" width="9.77734375" style="159" bestFit="1" customWidth="1"/>
    <col min="169" max="170" width="10.21875" style="159" bestFit="1" customWidth="1"/>
    <col min="171" max="171" width="9.77734375" style="159" bestFit="1" customWidth="1"/>
    <col min="172" max="172" width="9.109375" style="159" customWidth="1" outlineLevel="1"/>
    <col min="173" max="173" width="9.33203125" style="159" customWidth="1" outlineLevel="1"/>
    <col min="174" max="174" width="9" style="159" customWidth="1" outlineLevel="1"/>
    <col min="175" max="175" width="9.44140625" style="159" customWidth="1" outlineLevel="1"/>
    <col min="176" max="176" width="9" style="159" customWidth="1" outlineLevel="1"/>
    <col min="177" max="177" width="9.44140625" style="159" customWidth="1" outlineLevel="1"/>
    <col min="178" max="178" width="8.77734375" style="5"/>
    <col min="179" max="179" width="9.77734375" style="5" bestFit="1" customWidth="1"/>
    <col min="180" max="181" width="10.21875" style="5" bestFit="1" customWidth="1"/>
    <col min="182" max="182" width="9.77734375" style="5" bestFit="1" customWidth="1"/>
    <col min="183" max="185" width="9.5546875" style="5" bestFit="1" customWidth="1"/>
    <col min="186" max="188" width="9.77734375" style="5" bestFit="1" customWidth="1"/>
    <col min="189" max="190" width="8.77734375" style="5"/>
    <col min="191" max="192" width="11.77734375" style="5" customWidth="1"/>
    <col min="193" max="200" width="8.77734375" style="5"/>
    <col min="201" max="210" width="9.21875" style="159" customWidth="1"/>
    <col min="211" max="16384" width="8.77734375" style="5"/>
  </cols>
  <sheetData>
    <row r="1" spans="1:210" ht="15" customHeight="1" thickBot="1">
      <c r="A1" s="166" t="s">
        <v>14</v>
      </c>
      <c r="B1" s="167" t="s">
        <v>15</v>
      </c>
      <c r="C1" s="168"/>
      <c r="O1" s="159"/>
      <c r="AL1" s="159" t="s">
        <v>405</v>
      </c>
      <c r="BN1" s="5" t="s">
        <v>406</v>
      </c>
      <c r="CN1" s="170" t="s">
        <v>407</v>
      </c>
      <c r="DF1" s="5" t="s">
        <v>408</v>
      </c>
      <c r="DI1" s="5" t="s">
        <v>409</v>
      </c>
      <c r="DL1" s="5" t="s">
        <v>410</v>
      </c>
      <c r="DO1" s="5" t="s">
        <v>411</v>
      </c>
      <c r="DR1" s="5" t="s">
        <v>412</v>
      </c>
      <c r="DU1" s="5" t="s">
        <v>413</v>
      </c>
      <c r="DX1" s="5" t="s">
        <v>414</v>
      </c>
      <c r="EL1" s="5" t="s">
        <v>415</v>
      </c>
      <c r="EZ1" s="5" t="s">
        <v>416</v>
      </c>
      <c r="FK1" s="159" t="s">
        <v>417</v>
      </c>
      <c r="FW1" s="5" t="s">
        <v>418</v>
      </c>
      <c r="GH1" s="5" t="s">
        <v>419</v>
      </c>
      <c r="GS1" s="5" t="s">
        <v>420</v>
      </c>
    </row>
    <row r="2" spans="1:210" ht="23.25">
      <c r="D2" s="173"/>
      <c r="E2" s="174" t="s">
        <v>421</v>
      </c>
      <c r="O2" s="175" t="s">
        <v>422</v>
      </c>
      <c r="AL2" s="175" t="s">
        <v>423</v>
      </c>
      <c r="AZ2" s="175" t="s">
        <v>424</v>
      </c>
      <c r="BB2" s="5"/>
      <c r="BN2" s="175" t="s">
        <v>425</v>
      </c>
      <c r="CA2" s="175" t="s">
        <v>426</v>
      </c>
      <c r="CC2" s="5"/>
      <c r="CN2" s="170" t="s">
        <v>427</v>
      </c>
      <c r="CQ2" s="176" t="s">
        <v>428</v>
      </c>
      <c r="DF2" s="175" t="s">
        <v>429</v>
      </c>
      <c r="DI2" s="175" t="s">
        <v>430</v>
      </c>
      <c r="DL2" s="175" t="s">
        <v>431</v>
      </c>
      <c r="DO2" s="175" t="s">
        <v>432</v>
      </c>
      <c r="DR2" s="175" t="s">
        <v>433</v>
      </c>
      <c r="DU2" s="175" t="s">
        <v>434</v>
      </c>
      <c r="DX2" s="175" t="s">
        <v>435</v>
      </c>
      <c r="EL2" s="175" t="s">
        <v>436</v>
      </c>
      <c r="EZ2" s="175" t="s">
        <v>437</v>
      </c>
      <c r="FK2" s="175" t="s">
        <v>438</v>
      </c>
      <c r="FW2" s="175" t="s">
        <v>439</v>
      </c>
      <c r="GH2" s="175" t="s">
        <v>440</v>
      </c>
      <c r="GI2" s="159"/>
      <c r="GJ2" s="159"/>
      <c r="GK2" s="159"/>
      <c r="GL2" s="159"/>
      <c r="GM2" s="159"/>
      <c r="GN2" s="159"/>
      <c r="GO2" s="159"/>
      <c r="GP2" s="159"/>
      <c r="GQ2" s="159"/>
      <c r="GS2" s="177" t="s">
        <v>423</v>
      </c>
      <c r="GT2" s="178"/>
      <c r="GU2" s="178"/>
      <c r="GV2" s="178"/>
      <c r="GW2" s="178"/>
    </row>
    <row r="3" spans="1:210" s="179" customFormat="1" ht="45">
      <c r="A3" s="171" t="s">
        <v>18</v>
      </c>
      <c r="B3" s="171"/>
      <c r="C3" s="172"/>
      <c r="D3" s="169"/>
      <c r="E3" s="5" t="s">
        <v>441</v>
      </c>
      <c r="F3" s="5"/>
      <c r="G3" s="5"/>
      <c r="H3" s="5"/>
      <c r="I3" s="5"/>
      <c r="J3" s="5"/>
      <c r="K3" s="5"/>
      <c r="M3" s="180" t="s">
        <v>442</v>
      </c>
      <c r="N3" s="180" t="s">
        <v>442</v>
      </c>
      <c r="O3" s="180" t="s">
        <v>442</v>
      </c>
      <c r="P3" s="180" t="s">
        <v>442</v>
      </c>
      <c r="Q3" s="180" t="s">
        <v>442</v>
      </c>
      <c r="R3" s="180" t="s">
        <v>442</v>
      </c>
      <c r="S3" s="180" t="s">
        <v>442</v>
      </c>
      <c r="T3" s="180" t="s">
        <v>443</v>
      </c>
      <c r="AL3" s="181" t="s">
        <v>442</v>
      </c>
      <c r="AM3" s="181" t="s">
        <v>442</v>
      </c>
      <c r="AN3" s="181" t="s">
        <v>442</v>
      </c>
      <c r="AO3" s="182" t="s">
        <v>444</v>
      </c>
      <c r="AP3" s="182" t="s">
        <v>445</v>
      </c>
      <c r="AQ3" s="182" t="s">
        <v>445</v>
      </c>
      <c r="AR3" s="182"/>
      <c r="AS3" s="182"/>
      <c r="AT3" s="182"/>
      <c r="AU3" s="182"/>
      <c r="AV3" s="182"/>
      <c r="AW3" s="182"/>
      <c r="AX3" s="182"/>
      <c r="AY3" s="182"/>
      <c r="AZ3" s="181"/>
      <c r="BA3" s="182"/>
      <c r="BB3" s="182"/>
      <c r="BC3" s="182"/>
      <c r="BD3" s="182"/>
      <c r="BE3" s="182"/>
      <c r="BF3" s="182"/>
      <c r="BG3" s="182"/>
      <c r="BH3" s="182"/>
      <c r="BI3" s="182"/>
      <c r="BJ3" s="182"/>
      <c r="BK3" s="182"/>
      <c r="BL3" s="182"/>
      <c r="BN3" s="181" t="s">
        <v>446</v>
      </c>
      <c r="BO3" s="181" t="s">
        <v>446</v>
      </c>
      <c r="BP3" s="159" t="s">
        <v>444</v>
      </c>
      <c r="BQ3" s="159" t="s">
        <v>445</v>
      </c>
      <c r="BR3" s="182"/>
      <c r="BS3" s="182"/>
      <c r="BT3" s="182"/>
      <c r="BU3" s="182"/>
      <c r="BV3" s="182"/>
      <c r="BW3" s="182"/>
      <c r="BX3" s="182"/>
      <c r="BY3" s="182"/>
      <c r="BZ3" s="182"/>
      <c r="CA3" s="181"/>
      <c r="CB3" s="182"/>
      <c r="CC3" s="182"/>
      <c r="CD3" s="182"/>
      <c r="CE3" s="182"/>
      <c r="CF3" s="182"/>
      <c r="CG3" s="182"/>
      <c r="CH3" s="182"/>
      <c r="CI3" s="182"/>
      <c r="CJ3" s="182"/>
      <c r="CK3" s="182"/>
      <c r="CL3" s="182"/>
      <c r="CN3" s="183" t="s">
        <v>447</v>
      </c>
      <c r="DA3" s="180" t="s">
        <v>448</v>
      </c>
      <c r="DF3" s="180" t="s">
        <v>449</v>
      </c>
      <c r="DG3" s="184" t="s">
        <v>445</v>
      </c>
      <c r="DI3" s="180" t="s">
        <v>449</v>
      </c>
      <c r="DJ3" s="184" t="s">
        <v>445</v>
      </c>
      <c r="DL3" s="180" t="s">
        <v>449</v>
      </c>
      <c r="DM3" s="184" t="s">
        <v>445</v>
      </c>
      <c r="DO3" s="180" t="s">
        <v>449</v>
      </c>
      <c r="DP3" s="184" t="s">
        <v>445</v>
      </c>
      <c r="DR3" s="180" t="s">
        <v>449</v>
      </c>
      <c r="DS3" s="184" t="s">
        <v>445</v>
      </c>
      <c r="DU3" s="180" t="s">
        <v>449</v>
      </c>
      <c r="DV3" s="184" t="s">
        <v>445</v>
      </c>
      <c r="DX3" s="159" t="s">
        <v>449</v>
      </c>
      <c r="DY3" s="159" t="s">
        <v>445</v>
      </c>
      <c r="DZ3" s="159"/>
      <c r="EA3" s="159"/>
      <c r="EB3" s="159"/>
      <c r="EC3" s="159"/>
      <c r="ED3" s="159"/>
      <c r="EE3" s="159"/>
      <c r="EF3" s="159"/>
      <c r="EG3" s="159"/>
      <c r="EH3" s="159"/>
      <c r="EI3" s="159"/>
      <c r="EJ3" s="159"/>
      <c r="EL3" s="125" t="s">
        <v>444</v>
      </c>
      <c r="EM3" s="125" t="s">
        <v>445</v>
      </c>
      <c r="EN3" s="159"/>
      <c r="EO3" s="159"/>
      <c r="EP3" s="159"/>
      <c r="EQ3" s="159"/>
      <c r="ER3" s="159"/>
      <c r="ES3" s="159"/>
      <c r="ET3" s="159"/>
      <c r="EU3" s="159"/>
      <c r="EV3" s="159"/>
      <c r="EW3" s="159"/>
      <c r="EX3" s="159"/>
      <c r="EZ3" s="125" t="s">
        <v>444</v>
      </c>
      <c r="FA3" s="125" t="s">
        <v>445</v>
      </c>
      <c r="FB3" s="159"/>
      <c r="FC3" s="159"/>
      <c r="FD3" s="159"/>
      <c r="FE3" s="159"/>
      <c r="FF3" s="159"/>
      <c r="FG3" s="159"/>
      <c r="FH3" s="159"/>
      <c r="FI3" s="159"/>
      <c r="FK3" s="125" t="s">
        <v>444</v>
      </c>
      <c r="FL3" s="125" t="s">
        <v>445</v>
      </c>
      <c r="FM3" s="159"/>
      <c r="FN3" s="159"/>
      <c r="FO3" s="159"/>
      <c r="FP3" s="159"/>
      <c r="FQ3" s="159"/>
      <c r="FR3" s="159"/>
      <c r="FS3" s="159"/>
      <c r="FT3" s="159"/>
      <c r="FU3" s="159"/>
      <c r="FV3" s="5"/>
      <c r="FW3" s="125" t="s">
        <v>444</v>
      </c>
      <c r="FX3" s="181" t="s">
        <v>450</v>
      </c>
      <c r="FY3" s="159"/>
      <c r="FZ3" s="159"/>
      <c r="GA3" s="159"/>
      <c r="GB3" s="159"/>
      <c r="GC3" s="159"/>
      <c r="GD3" s="159"/>
      <c r="GE3" s="159"/>
      <c r="GF3" s="159"/>
      <c r="GH3" s="181" t="s">
        <v>444</v>
      </c>
      <c r="GI3" s="181" t="s">
        <v>448</v>
      </c>
      <c r="GJ3" s="181" t="s">
        <v>451</v>
      </c>
      <c r="GK3" s="182"/>
      <c r="GL3" s="182"/>
      <c r="GM3" s="182"/>
      <c r="GN3" s="182"/>
      <c r="GO3" s="182"/>
      <c r="GP3" s="182"/>
      <c r="GQ3" s="182"/>
      <c r="GS3" s="181" t="s">
        <v>444</v>
      </c>
      <c r="GT3" s="181" t="s">
        <v>445</v>
      </c>
      <c r="GU3" s="181" t="s">
        <v>445</v>
      </c>
      <c r="GV3" s="182"/>
      <c r="GW3" s="182"/>
      <c r="GX3" s="182"/>
      <c r="GY3" s="182"/>
      <c r="GZ3" s="182"/>
      <c r="HA3" s="182"/>
      <c r="HB3" s="182"/>
    </row>
    <row r="4" spans="1:210" ht="15.75">
      <c r="A4" s="185">
        <v>0</v>
      </c>
      <c r="B4" s="186" t="s">
        <v>20</v>
      </c>
      <c r="E4" s="187" t="s">
        <v>23</v>
      </c>
      <c r="F4" s="187"/>
      <c r="G4" s="187"/>
      <c r="H4" s="188">
        <v>2002</v>
      </c>
      <c r="I4" s="188">
        <v>2003</v>
      </c>
      <c r="J4" s="188">
        <v>2004</v>
      </c>
      <c r="K4" s="188">
        <v>2005</v>
      </c>
      <c r="L4" s="188">
        <v>2006</v>
      </c>
      <c r="M4" s="188">
        <v>2007</v>
      </c>
      <c r="N4" s="188">
        <v>2008</v>
      </c>
      <c r="O4" s="188">
        <v>2009</v>
      </c>
      <c r="P4" s="188">
        <v>2010</v>
      </c>
      <c r="Q4" s="188">
        <v>2011</v>
      </c>
      <c r="R4" s="188">
        <v>2012</v>
      </c>
      <c r="S4" s="188">
        <v>2013</v>
      </c>
      <c r="T4" s="188">
        <v>2014</v>
      </c>
      <c r="U4" s="188">
        <v>2015</v>
      </c>
      <c r="V4" s="188">
        <v>2016</v>
      </c>
      <c r="W4" s="188">
        <v>2017</v>
      </c>
      <c r="X4" s="188">
        <v>2018</v>
      </c>
      <c r="Y4" s="188">
        <v>2019</v>
      </c>
      <c r="Z4" s="188">
        <v>2020</v>
      </c>
      <c r="AA4" s="188">
        <v>2021</v>
      </c>
      <c r="AB4" s="188">
        <v>2022</v>
      </c>
      <c r="AC4" s="188">
        <v>2023</v>
      </c>
      <c r="AD4" s="188">
        <v>2024</v>
      </c>
      <c r="AE4" s="188">
        <v>2025</v>
      </c>
      <c r="AF4" s="188">
        <v>2026</v>
      </c>
      <c r="AG4" s="188">
        <v>2027</v>
      </c>
      <c r="AH4" s="188">
        <v>2028</v>
      </c>
      <c r="AI4" s="188">
        <v>2029</v>
      </c>
      <c r="AJ4" s="188">
        <v>2030</v>
      </c>
      <c r="AL4" s="189">
        <v>2009</v>
      </c>
      <c r="AM4" s="189">
        <v>2010</v>
      </c>
      <c r="AN4" s="189">
        <v>2011</v>
      </c>
      <c r="AO4" s="189">
        <v>2012</v>
      </c>
      <c r="AP4" s="189">
        <v>2013</v>
      </c>
      <c r="AQ4" s="189">
        <v>2014</v>
      </c>
      <c r="AR4" s="189">
        <v>2015</v>
      </c>
      <c r="AS4" s="189">
        <v>2016</v>
      </c>
      <c r="AT4" s="189">
        <v>2017</v>
      </c>
      <c r="AU4" s="189">
        <v>2018</v>
      </c>
      <c r="AV4" s="189">
        <v>2019</v>
      </c>
      <c r="AW4" s="189">
        <v>2020</v>
      </c>
      <c r="AX4" s="189">
        <v>2021</v>
      </c>
      <c r="AZ4" s="189">
        <v>2009</v>
      </c>
      <c r="BA4" s="189">
        <v>2010</v>
      </c>
      <c r="BB4" s="189">
        <v>2011</v>
      </c>
      <c r="BC4" s="189">
        <v>2012</v>
      </c>
      <c r="BD4" s="189">
        <v>2013</v>
      </c>
      <c r="BE4" s="189">
        <v>2014</v>
      </c>
      <c r="BF4" s="189">
        <v>2015</v>
      </c>
      <c r="BG4" s="189">
        <v>2016</v>
      </c>
      <c r="BH4" s="189">
        <v>2017</v>
      </c>
      <c r="BI4" s="189">
        <v>2018</v>
      </c>
      <c r="BJ4" s="189">
        <v>2019</v>
      </c>
      <c r="BK4" s="189">
        <v>2020</v>
      </c>
      <c r="BL4" s="189">
        <v>2021</v>
      </c>
      <c r="BN4" s="189">
        <v>2009</v>
      </c>
      <c r="BO4" s="189">
        <v>2010</v>
      </c>
      <c r="BP4" s="189">
        <v>2011</v>
      </c>
      <c r="BQ4" s="189">
        <v>2012</v>
      </c>
      <c r="BR4" s="189">
        <v>2013</v>
      </c>
      <c r="BS4" s="189">
        <v>2014</v>
      </c>
      <c r="BT4" s="189">
        <v>2015</v>
      </c>
      <c r="BU4" s="189">
        <v>2016</v>
      </c>
      <c r="BV4" s="189">
        <v>2017</v>
      </c>
      <c r="BW4" s="189">
        <v>2018</v>
      </c>
      <c r="BX4" s="189">
        <v>2019</v>
      </c>
      <c r="BY4" s="189">
        <v>2020</v>
      </c>
      <c r="CA4" s="189">
        <v>2009</v>
      </c>
      <c r="CB4" s="189">
        <v>2010</v>
      </c>
      <c r="CC4" s="189">
        <v>2011</v>
      </c>
      <c r="CD4" s="189">
        <v>2012</v>
      </c>
      <c r="CE4" s="189">
        <v>2013</v>
      </c>
      <c r="CF4" s="189">
        <v>2014</v>
      </c>
      <c r="CG4" s="189">
        <v>2015</v>
      </c>
      <c r="CH4" s="189">
        <v>2016</v>
      </c>
      <c r="CI4" s="189">
        <v>2017</v>
      </c>
      <c r="CJ4" s="189">
        <v>2018</v>
      </c>
      <c r="CK4" s="189">
        <v>2019</v>
      </c>
      <c r="CL4" s="189">
        <v>2020</v>
      </c>
      <c r="CN4" s="183" t="s">
        <v>447</v>
      </c>
      <c r="CQ4" s="188">
        <v>2002</v>
      </c>
      <c r="CR4" s="188">
        <v>2003</v>
      </c>
      <c r="CS4" s="188">
        <v>2004</v>
      </c>
      <c r="CT4" s="188">
        <v>2005</v>
      </c>
      <c r="CU4" s="188">
        <v>2006</v>
      </c>
      <c r="CV4" s="188">
        <v>2007</v>
      </c>
      <c r="CW4" s="188">
        <v>2008</v>
      </c>
      <c r="CX4" s="188">
        <v>2009</v>
      </c>
      <c r="CY4" s="188">
        <v>2010</v>
      </c>
      <c r="CZ4" s="188">
        <v>2011</v>
      </c>
      <c r="DA4" s="188">
        <v>2012</v>
      </c>
      <c r="DB4" s="188">
        <v>2013</v>
      </c>
      <c r="DC4" s="188">
        <v>2014</v>
      </c>
      <c r="DD4" s="179"/>
      <c r="DF4" s="188">
        <v>2001</v>
      </c>
      <c r="DG4" s="188">
        <v>2002</v>
      </c>
      <c r="DI4" s="188">
        <v>2002</v>
      </c>
      <c r="DJ4" s="188">
        <v>2003</v>
      </c>
      <c r="DL4" s="188">
        <v>2003</v>
      </c>
      <c r="DM4" s="188">
        <v>2004</v>
      </c>
      <c r="DO4" s="188">
        <v>2004</v>
      </c>
      <c r="DP4" s="188">
        <v>2005</v>
      </c>
      <c r="DR4" s="188">
        <v>2005</v>
      </c>
      <c r="DS4" s="188">
        <v>2006</v>
      </c>
      <c r="DU4" s="188">
        <v>2006</v>
      </c>
      <c r="DV4" s="188">
        <v>2007</v>
      </c>
      <c r="DX4" s="189">
        <v>2007</v>
      </c>
      <c r="DY4" s="189">
        <v>2008</v>
      </c>
      <c r="DZ4" s="189">
        <v>2009</v>
      </c>
      <c r="EA4" s="189">
        <v>2010</v>
      </c>
      <c r="EB4" s="189">
        <v>2011</v>
      </c>
      <c r="EC4" s="189">
        <v>2012</v>
      </c>
      <c r="ED4" s="189">
        <v>2013</v>
      </c>
      <c r="EE4" s="189">
        <v>2014</v>
      </c>
      <c r="EF4" s="189">
        <v>2015</v>
      </c>
      <c r="EG4" s="189">
        <v>2016</v>
      </c>
      <c r="EH4" s="189">
        <v>2017</v>
      </c>
      <c r="EI4" s="189">
        <v>2018</v>
      </c>
      <c r="EJ4" s="189">
        <v>2019</v>
      </c>
      <c r="EL4" s="189">
        <v>2008</v>
      </c>
      <c r="EM4" s="189">
        <v>2009</v>
      </c>
      <c r="EN4" s="189">
        <v>2010</v>
      </c>
      <c r="EO4" s="189">
        <v>2011</v>
      </c>
      <c r="EP4" s="189">
        <v>2012</v>
      </c>
      <c r="EQ4" s="189">
        <v>2013</v>
      </c>
      <c r="ER4" s="189">
        <v>2014</v>
      </c>
      <c r="ES4" s="189">
        <v>2015</v>
      </c>
      <c r="ET4" s="189">
        <v>2016</v>
      </c>
      <c r="EU4" s="189">
        <v>2017</v>
      </c>
      <c r="EV4" s="189">
        <v>2018</v>
      </c>
      <c r="EW4" s="189">
        <v>2019</v>
      </c>
      <c r="EX4" s="189">
        <v>2020</v>
      </c>
      <c r="EZ4" s="189">
        <v>2009</v>
      </c>
      <c r="FA4" s="189">
        <v>2010</v>
      </c>
      <c r="FB4" s="189">
        <v>2011</v>
      </c>
      <c r="FC4" s="189">
        <v>2012</v>
      </c>
      <c r="FD4" s="189">
        <v>2013</v>
      </c>
      <c r="FE4" s="189">
        <v>2014</v>
      </c>
      <c r="FF4" s="189">
        <v>2015</v>
      </c>
      <c r="FG4" s="189">
        <v>2016</v>
      </c>
      <c r="FH4" s="189">
        <v>2017</v>
      </c>
      <c r="FI4" s="189">
        <v>2018</v>
      </c>
      <c r="FK4" s="189">
        <v>2010</v>
      </c>
      <c r="FL4" s="189">
        <v>2011</v>
      </c>
      <c r="FM4" s="189">
        <v>2012</v>
      </c>
      <c r="FN4" s="189">
        <v>2013</v>
      </c>
      <c r="FO4" s="189">
        <v>2014</v>
      </c>
      <c r="FP4" s="189">
        <v>2015</v>
      </c>
      <c r="FQ4" s="189">
        <v>2016</v>
      </c>
      <c r="FR4" s="189">
        <v>2017</v>
      </c>
      <c r="FS4" s="189">
        <v>2018</v>
      </c>
      <c r="FT4" s="189">
        <v>2019</v>
      </c>
      <c r="FU4" s="189">
        <v>2020</v>
      </c>
      <c r="FV4" s="179"/>
      <c r="FW4" s="189">
        <v>2011</v>
      </c>
      <c r="FX4" s="189">
        <v>2012</v>
      </c>
      <c r="FY4" s="189">
        <v>2013</v>
      </c>
      <c r="FZ4" s="189">
        <v>2014</v>
      </c>
      <c r="GA4" s="189">
        <v>2015</v>
      </c>
      <c r="GB4" s="189">
        <v>2016</v>
      </c>
      <c r="GC4" s="189">
        <v>2017</v>
      </c>
      <c r="GD4" s="189">
        <v>2018</v>
      </c>
      <c r="GE4" s="189">
        <v>2019</v>
      </c>
      <c r="GF4" s="189">
        <v>2020</v>
      </c>
      <c r="GH4" s="189">
        <v>2011</v>
      </c>
      <c r="GI4" s="189">
        <v>2012</v>
      </c>
      <c r="GJ4" s="189">
        <v>2013</v>
      </c>
      <c r="GK4" s="189">
        <v>2014</v>
      </c>
      <c r="GL4" s="189">
        <v>2015</v>
      </c>
      <c r="GM4" s="189">
        <v>2016</v>
      </c>
      <c r="GN4" s="189">
        <v>2017</v>
      </c>
      <c r="GO4" s="189">
        <v>2018</v>
      </c>
      <c r="GP4" s="189">
        <v>2019</v>
      </c>
      <c r="GQ4" s="189">
        <v>2020</v>
      </c>
      <c r="GS4" s="189">
        <v>2012</v>
      </c>
      <c r="GT4" s="189">
        <v>2013</v>
      </c>
      <c r="GU4" s="189">
        <v>2014</v>
      </c>
      <c r="GV4" s="189">
        <v>2015</v>
      </c>
      <c r="GW4" s="189">
        <v>2016</v>
      </c>
      <c r="GX4" s="189">
        <v>2017</v>
      </c>
      <c r="GY4" s="189">
        <v>2018</v>
      </c>
      <c r="GZ4" s="189">
        <v>2019</v>
      </c>
      <c r="HA4" s="189">
        <v>2020</v>
      </c>
      <c r="HB4" s="189">
        <v>2021</v>
      </c>
    </row>
    <row r="5" spans="1:210" ht="15.75">
      <c r="A5" s="190"/>
      <c r="B5" s="190"/>
      <c r="D5" s="169" t="s">
        <v>452</v>
      </c>
      <c r="E5" s="29" t="s">
        <v>453</v>
      </c>
      <c r="F5" s="29"/>
      <c r="G5" s="29"/>
      <c r="H5" s="29"/>
      <c r="I5" s="29"/>
      <c r="J5" s="29"/>
      <c r="K5" s="29"/>
      <c r="CN5" s="183" t="s">
        <v>447</v>
      </c>
      <c r="DD5" s="179"/>
      <c r="DF5" s="191"/>
      <c r="DG5" s="191"/>
      <c r="DX5" s="159"/>
      <c r="DY5" s="159"/>
      <c r="DZ5" s="159"/>
      <c r="EA5" s="159"/>
      <c r="EB5" s="159"/>
      <c r="EC5" s="159"/>
      <c r="ED5" s="159"/>
      <c r="EE5" s="159"/>
      <c r="EF5" s="159"/>
      <c r="EG5" s="159"/>
      <c r="EH5" s="159"/>
      <c r="EI5" s="159"/>
      <c r="EJ5" s="159"/>
      <c r="EL5" s="159"/>
      <c r="EM5" s="159"/>
      <c r="EN5" s="159"/>
      <c r="EO5" s="159"/>
      <c r="EP5" s="159"/>
      <c r="EQ5" s="159"/>
      <c r="ER5" s="159"/>
      <c r="ES5" s="159"/>
      <c r="ET5" s="159"/>
      <c r="EU5" s="159"/>
      <c r="EV5" s="159"/>
      <c r="EW5" s="159"/>
      <c r="EX5" s="159"/>
      <c r="EZ5" s="159"/>
      <c r="FA5" s="159"/>
      <c r="FB5" s="159"/>
      <c r="FC5" s="159"/>
      <c r="FD5" s="159"/>
      <c r="FE5" s="159"/>
      <c r="FF5" s="159"/>
      <c r="FG5" s="159"/>
      <c r="FH5" s="159"/>
      <c r="FI5" s="159"/>
      <c r="FW5" s="159"/>
      <c r="FX5" s="159"/>
      <c r="FY5" s="159"/>
      <c r="FZ5" s="159"/>
      <c r="GA5" s="159"/>
      <c r="GB5" s="159"/>
      <c r="GC5" s="159"/>
      <c r="GD5" s="159"/>
      <c r="GE5" s="159"/>
      <c r="GF5" s="159"/>
      <c r="GH5" s="159"/>
      <c r="GI5" s="159"/>
      <c r="GJ5" s="159"/>
      <c r="GK5" s="159"/>
      <c r="GL5" s="159"/>
      <c r="GM5" s="159"/>
      <c r="GN5" s="159"/>
      <c r="GO5" s="159"/>
      <c r="GP5" s="159"/>
      <c r="GQ5" s="159"/>
    </row>
    <row r="6" spans="1:210" ht="15.75">
      <c r="F6" s="28" t="s">
        <v>454</v>
      </c>
      <c r="H6" s="192">
        <v>843.68900139999994</v>
      </c>
      <c r="I6" s="192">
        <v>870.40058439999996</v>
      </c>
      <c r="J6" s="192">
        <v>843.16006111000002</v>
      </c>
      <c r="K6" s="192">
        <v>819.29662115999997</v>
      </c>
      <c r="L6" s="192">
        <v>826.71852192999995</v>
      </c>
      <c r="M6" s="193">
        <v>891.46987289999993</v>
      </c>
      <c r="N6" s="192">
        <v>967.76021759000002</v>
      </c>
      <c r="O6" s="193">
        <v>988.07222716000001</v>
      </c>
      <c r="P6" s="193">
        <v>1011.05591601</v>
      </c>
      <c r="Q6" s="193">
        <v>995.58064652999997</v>
      </c>
      <c r="R6" s="193">
        <v>1062.4806273900001</v>
      </c>
      <c r="S6" s="193">
        <v>1223.37800705</v>
      </c>
      <c r="T6" s="194">
        <v>1342.0545612600001</v>
      </c>
      <c r="U6" s="194">
        <v>1297.4361033227096</v>
      </c>
      <c r="V6" s="194">
        <v>1312.1150838045439</v>
      </c>
      <c r="W6" s="194">
        <v>1313.0772404489742</v>
      </c>
      <c r="X6" s="194">
        <v>1352.6944121893196</v>
      </c>
      <c r="Y6" s="194">
        <v>1396.7040645667223</v>
      </c>
      <c r="Z6" s="194">
        <v>1469.5350083557828</v>
      </c>
      <c r="AA6" s="194">
        <v>1529.801430978587</v>
      </c>
      <c r="AB6" s="194">
        <v>1604.7371454155764</v>
      </c>
      <c r="AC6" s="194">
        <v>1671.7973300571443</v>
      </c>
      <c r="AD6" s="194">
        <v>1743.0962513292736</v>
      </c>
      <c r="AE6" s="194">
        <v>1799.9859503986163</v>
      </c>
      <c r="AF6" s="194">
        <v>2002.7435022716299</v>
      </c>
      <c r="AG6" s="194">
        <v>2759.1518405794554</v>
      </c>
      <c r="AH6" s="194">
        <v>3193.1912334533281</v>
      </c>
      <c r="AI6" s="194">
        <v>3223.5531439610377</v>
      </c>
      <c r="AJ6" s="194">
        <v>2704.3566223203284</v>
      </c>
      <c r="AL6" s="195">
        <v>988.07222716000001</v>
      </c>
      <c r="AM6" s="195">
        <v>1011.05591601</v>
      </c>
      <c r="AN6" s="195">
        <v>995.58064652999997</v>
      </c>
      <c r="AO6" s="195">
        <v>1069.4539703077096</v>
      </c>
      <c r="AP6" s="195">
        <v>1183.7271078335275</v>
      </c>
      <c r="AQ6" s="195">
        <v>1240.734600141267</v>
      </c>
      <c r="AR6" s="195">
        <v>1319.40781380932</v>
      </c>
      <c r="AS6" s="195">
        <v>1363.194442352868</v>
      </c>
      <c r="AT6" s="195">
        <v>1415.2575031396175</v>
      </c>
      <c r="AU6" s="195">
        <v>1465.2836964937362</v>
      </c>
      <c r="AV6" s="195">
        <v>1516.3458692306931</v>
      </c>
      <c r="AW6" s="195">
        <v>1582.3620065697512</v>
      </c>
      <c r="AX6" s="195">
        <v>1664.164404906548</v>
      </c>
      <c r="AZ6" s="196">
        <v>0</v>
      </c>
      <c r="BA6" s="196">
        <v>0</v>
      </c>
      <c r="BB6" s="196">
        <v>0</v>
      </c>
      <c r="BC6" s="196">
        <v>-6.9733429177094877</v>
      </c>
      <c r="BD6" s="196">
        <v>39.650899216472453</v>
      </c>
      <c r="BE6" s="196">
        <v>101.31996111873309</v>
      </c>
      <c r="BF6" s="196">
        <v>-21.971710486610391</v>
      </c>
      <c r="BG6" s="196">
        <v>-51.07935854832408</v>
      </c>
      <c r="BH6" s="196">
        <v>-102.1802626906433</v>
      </c>
      <c r="BI6" s="196">
        <v>-112.58928430441665</v>
      </c>
      <c r="BJ6" s="196">
        <v>-119.64180466397079</v>
      </c>
      <c r="BK6" s="196">
        <v>-112.82699821396841</v>
      </c>
      <c r="BL6" s="196">
        <v>-134.36297392796109</v>
      </c>
      <c r="BN6" s="195">
        <v>988.07222716000001</v>
      </c>
      <c r="BO6" s="195">
        <v>1011.05591601</v>
      </c>
      <c r="BP6" s="195">
        <v>1094.9179999999999</v>
      </c>
      <c r="BQ6" s="195">
        <v>1352.9726462390122</v>
      </c>
      <c r="BR6" s="195">
        <v>1399.3674314710656</v>
      </c>
      <c r="BS6" s="195">
        <v>1463.1176550123212</v>
      </c>
      <c r="BT6" s="195">
        <v>1524.3374976969128</v>
      </c>
      <c r="BU6" s="195">
        <v>1581.0747424903234</v>
      </c>
      <c r="BV6" s="195">
        <v>1645.5873446805911</v>
      </c>
      <c r="BW6" s="195">
        <v>1711.4042751353493</v>
      </c>
      <c r="BX6" s="195">
        <v>1774.9680327326514</v>
      </c>
      <c r="BY6" s="195">
        <v>1854.4157459406633</v>
      </c>
      <c r="CA6" s="196">
        <v>0</v>
      </c>
      <c r="CB6" s="196">
        <v>0</v>
      </c>
      <c r="CC6" s="196">
        <v>-99.337353469999925</v>
      </c>
      <c r="CD6" s="196">
        <v>-290.49201884901208</v>
      </c>
      <c r="CE6" s="196">
        <v>-175.98942442106568</v>
      </c>
      <c r="CF6" s="196">
        <v>-121.06309375232104</v>
      </c>
      <c r="CG6" s="196">
        <v>-226.90139437420316</v>
      </c>
      <c r="CH6" s="196">
        <v>-268.95965868577946</v>
      </c>
      <c r="CI6" s="196">
        <v>-332.51010423161688</v>
      </c>
      <c r="CJ6" s="196">
        <v>-358.70986294602972</v>
      </c>
      <c r="CK6" s="196">
        <v>-378.2639681659291</v>
      </c>
      <c r="CL6" s="196">
        <v>-384.88073758488053</v>
      </c>
      <c r="CN6" s="183" t="s">
        <v>447</v>
      </c>
      <c r="CQ6" s="196">
        <v>752.7</v>
      </c>
      <c r="CR6" s="196">
        <v>813.06000000000006</v>
      </c>
      <c r="CS6" s="196">
        <v>807.891097568291</v>
      </c>
      <c r="CT6" s="196">
        <v>872.45431637780769</v>
      </c>
      <c r="CU6" s="196">
        <v>733.95512846295412</v>
      </c>
      <c r="CV6" s="196">
        <v>848.24821987999985</v>
      </c>
      <c r="CW6" s="196">
        <v>928.5560769199999</v>
      </c>
      <c r="CX6" s="196">
        <v>1022.1061777158001</v>
      </c>
      <c r="CY6" s="196">
        <v>1078.6123033539743</v>
      </c>
      <c r="CZ6" s="196">
        <v>1199.8862186016825</v>
      </c>
      <c r="DA6" s="196">
        <v>1155.3789443439568</v>
      </c>
      <c r="DB6" s="196">
        <v>1183.7271078335275</v>
      </c>
      <c r="DC6" s="196">
        <v>1240.734600141267</v>
      </c>
      <c r="DF6" s="191"/>
      <c r="DG6" s="191">
        <v>752.7</v>
      </c>
      <c r="DJ6" s="191">
        <v>813.06000000000006</v>
      </c>
      <c r="DM6" s="191">
        <v>807.891097568291</v>
      </c>
      <c r="DP6" s="191">
        <v>872.45431637780769</v>
      </c>
      <c r="DS6" s="197">
        <v>733.95512846295412</v>
      </c>
      <c r="DV6" s="197">
        <v>848.24821987999985</v>
      </c>
      <c r="DX6" s="195">
        <v>888.53699999999992</v>
      </c>
      <c r="DY6" s="195">
        <v>928.5560769199999</v>
      </c>
      <c r="DZ6" s="195">
        <v>1015.1869276546747</v>
      </c>
      <c r="EA6" s="195">
        <v>1145.2372475553248</v>
      </c>
      <c r="EB6" s="195">
        <v>1201.8678642451821</v>
      </c>
      <c r="EC6" s="195">
        <v>1245.6970074748369</v>
      </c>
      <c r="ED6" s="195">
        <v>1288.5400157272793</v>
      </c>
      <c r="EE6" s="195">
        <v>1324.2916394887002</v>
      </c>
      <c r="EF6" s="195">
        <v>1359.1909731548544</v>
      </c>
      <c r="EG6" s="195">
        <v>1401.0382776878298</v>
      </c>
      <c r="EH6" s="195">
        <v>1452.7365718030128</v>
      </c>
      <c r="EI6" s="195">
        <v>1509.8287485204335</v>
      </c>
      <c r="EJ6" s="195">
        <v>1581.2507372184205</v>
      </c>
      <c r="EL6" s="195">
        <v>988.05099999999982</v>
      </c>
      <c r="EM6" s="195">
        <v>1022.1061777158001</v>
      </c>
      <c r="EN6" s="195">
        <v>1218.3061166906998</v>
      </c>
      <c r="EO6" s="195">
        <v>1277.9152509938945</v>
      </c>
      <c r="EP6" s="195">
        <v>1363.5529691966842</v>
      </c>
      <c r="EQ6" s="195">
        <v>1393.5811327819038</v>
      </c>
      <c r="ER6" s="195">
        <v>1430.6843282638331</v>
      </c>
      <c r="ES6" s="195">
        <v>1471.7190232636613</v>
      </c>
      <c r="ET6" s="195">
        <v>1520.9082297264285</v>
      </c>
      <c r="EU6" s="195">
        <v>1588.0342582820924</v>
      </c>
      <c r="EV6" s="195">
        <v>1645.4634613557139</v>
      </c>
      <c r="EW6" s="195">
        <v>1698.7283251778049</v>
      </c>
      <c r="EX6" s="195">
        <v>1733.0703448364243</v>
      </c>
      <c r="EZ6" s="195">
        <v>975.97199999999998</v>
      </c>
      <c r="FA6" s="195">
        <v>1078.6123033539743</v>
      </c>
      <c r="FB6" s="195">
        <v>1203.581320558178</v>
      </c>
      <c r="FC6" s="195">
        <v>1467.2117637581753</v>
      </c>
      <c r="FD6" s="195">
        <v>1505.4393480659496</v>
      </c>
      <c r="FE6" s="195">
        <v>1543.7357388889518</v>
      </c>
      <c r="FF6" s="195">
        <v>1594.5917131480994</v>
      </c>
      <c r="FG6" s="195">
        <v>1667.9761389297171</v>
      </c>
      <c r="FH6" s="195">
        <v>1714.6880391277955</v>
      </c>
      <c r="FI6" s="195">
        <v>1757.8132990735076</v>
      </c>
      <c r="FK6" s="195">
        <v>1016.717</v>
      </c>
      <c r="FL6" s="195">
        <v>1199.8862186016825</v>
      </c>
      <c r="FM6" s="195">
        <v>1331.6180631803545</v>
      </c>
      <c r="FN6" s="195">
        <v>1433.7473417723997</v>
      </c>
      <c r="FO6" s="195">
        <v>1564.9596266810149</v>
      </c>
      <c r="FP6" s="195">
        <v>1648.657367600731</v>
      </c>
      <c r="FQ6" s="195">
        <v>1741.8690884384482</v>
      </c>
      <c r="FR6" s="195">
        <v>1843.9638301645657</v>
      </c>
      <c r="FS6" s="195">
        <v>1918.0060996156897</v>
      </c>
      <c r="FT6" s="195">
        <v>2005.3482797952238</v>
      </c>
      <c r="FU6" s="195">
        <v>2088.8410944491243</v>
      </c>
      <c r="FW6" s="195">
        <v>1199.8862186016825</v>
      </c>
      <c r="FX6" s="195">
        <v>1331.6180631803545</v>
      </c>
      <c r="FY6" s="195">
        <v>1433.7473417723997</v>
      </c>
      <c r="FZ6" s="195">
        <v>1564.9596266810149</v>
      </c>
      <c r="GA6" s="195">
        <v>1648.657367600731</v>
      </c>
      <c r="GB6" s="195">
        <v>1741.8690884384482</v>
      </c>
      <c r="GC6" s="195">
        <v>1843.9638301645657</v>
      </c>
      <c r="GD6" s="195">
        <v>1918.0060996156897</v>
      </c>
      <c r="GE6" s="195">
        <v>2005.3482797952238</v>
      </c>
      <c r="GF6" s="195">
        <v>2088.8410944491243</v>
      </c>
      <c r="GH6" s="195">
        <v>1023.1300000000002</v>
      </c>
      <c r="GI6" s="195">
        <v>1155.3789443439568</v>
      </c>
      <c r="GJ6" s="195">
        <v>1228.2904358266828</v>
      </c>
      <c r="GK6" s="195">
        <v>1429.5826852372088</v>
      </c>
      <c r="GL6" s="195">
        <v>1484.3263364959482</v>
      </c>
      <c r="GM6" s="195">
        <v>1546.1316865771742</v>
      </c>
      <c r="GN6" s="195">
        <v>1608.6871231526775</v>
      </c>
      <c r="GO6" s="195">
        <v>1669.8609866399595</v>
      </c>
      <c r="GP6" s="195">
        <v>1725.1645758726322</v>
      </c>
      <c r="GQ6" s="195">
        <v>1792.1720076864171</v>
      </c>
      <c r="GS6" s="195">
        <v>1069.4539703077096</v>
      </c>
      <c r="GT6" s="195">
        <v>1183.7271078335275</v>
      </c>
      <c r="GU6" s="195">
        <v>1240.734600141267</v>
      </c>
      <c r="GV6" s="195">
        <v>1319.40781380932</v>
      </c>
      <c r="GW6" s="195">
        <v>1363.194442352868</v>
      </c>
      <c r="GX6" s="195">
        <v>1415.2575031396175</v>
      </c>
      <c r="GY6" s="195">
        <v>1465.2836964937362</v>
      </c>
      <c r="GZ6" s="195">
        <v>1516.3458692306931</v>
      </c>
      <c r="HA6" s="195">
        <v>1582.3620065697512</v>
      </c>
      <c r="HB6" s="195">
        <v>1664.164404906548</v>
      </c>
    </row>
    <row r="7" spans="1:210" ht="15" customHeight="1">
      <c r="E7" s="29"/>
      <c r="F7" s="28" t="s">
        <v>80</v>
      </c>
      <c r="G7" s="29"/>
      <c r="H7" s="192">
        <v>2.8940000000000001</v>
      </c>
      <c r="I7" s="192">
        <v>8.5180000000000007</v>
      </c>
      <c r="J7" s="192">
        <v>21.41796428</v>
      </c>
      <c r="K7" s="192">
        <v>29.797805910000001</v>
      </c>
      <c r="L7" s="192">
        <v>31.74685465</v>
      </c>
      <c r="M7" s="193">
        <v>32.251436329999997</v>
      </c>
      <c r="N7" s="192">
        <v>32.575736339999999</v>
      </c>
      <c r="O7" s="193">
        <v>32.543486000000001</v>
      </c>
      <c r="P7" s="193">
        <v>33.427946040000002</v>
      </c>
      <c r="Q7" s="193">
        <v>34.372653319999998</v>
      </c>
      <c r="R7" s="193">
        <v>33.149222000000002</v>
      </c>
      <c r="S7" s="193">
        <v>29.189434049999999</v>
      </c>
      <c r="T7" s="194">
        <v>28.143443999999995</v>
      </c>
      <c r="U7" s="194">
        <v>35.120370000000001</v>
      </c>
      <c r="V7" s="194">
        <v>38.77944999999999</v>
      </c>
      <c r="W7" s="194">
        <v>38.779449999999983</v>
      </c>
      <c r="X7" s="194">
        <v>39.566849999999995</v>
      </c>
      <c r="Y7" s="194">
        <v>41.929049999999989</v>
      </c>
      <c r="Z7" s="194">
        <v>44.094399999999993</v>
      </c>
      <c r="AA7" s="194">
        <v>44.488099999999974</v>
      </c>
      <c r="AB7" s="194">
        <v>45.078649999999975</v>
      </c>
      <c r="AC7" s="194">
        <v>46.062899999999985</v>
      </c>
      <c r="AD7" s="194">
        <v>46.850299999999997</v>
      </c>
      <c r="AE7" s="194">
        <v>46.456599999999995</v>
      </c>
      <c r="AF7" s="194">
        <v>64.763649999999984</v>
      </c>
      <c r="AG7" s="194">
        <v>86.417149999999978</v>
      </c>
      <c r="AH7" s="194">
        <v>91.141549999999967</v>
      </c>
      <c r="AI7" s="194">
        <v>92.322649999999982</v>
      </c>
      <c r="AJ7" s="194">
        <v>98.031299999999959</v>
      </c>
      <c r="AL7" s="195">
        <v>32.543486000000001</v>
      </c>
      <c r="AM7" s="195">
        <v>33.427946040000002</v>
      </c>
      <c r="AN7" s="195">
        <v>34.372653319999998</v>
      </c>
      <c r="AO7" s="195">
        <v>34.744454418034096</v>
      </c>
      <c r="AP7" s="195">
        <v>30.368230000000004</v>
      </c>
      <c r="AQ7" s="195">
        <v>28.131870000000006</v>
      </c>
      <c r="AR7" s="195">
        <v>30.668389999999995</v>
      </c>
      <c r="AS7" s="195">
        <v>31.116600000000005</v>
      </c>
      <c r="AT7" s="195">
        <v>32.523000000000003</v>
      </c>
      <c r="AU7" s="195">
        <v>34.632600000000011</v>
      </c>
      <c r="AV7" s="195">
        <v>36.742200000000004</v>
      </c>
      <c r="AW7" s="195">
        <v>39.203400000000009</v>
      </c>
      <c r="AX7" s="195">
        <v>40.785600000000009</v>
      </c>
      <c r="AZ7" s="196">
        <v>0</v>
      </c>
      <c r="BA7" s="196">
        <v>0</v>
      </c>
      <c r="BB7" s="196">
        <v>0</v>
      </c>
      <c r="BC7" s="196">
        <v>-1.5952324180340938</v>
      </c>
      <c r="BD7" s="196">
        <v>-1.1787959500000049</v>
      </c>
      <c r="BE7" s="196">
        <v>1.1573999999988871E-2</v>
      </c>
      <c r="BF7" s="196">
        <v>4.451980000000006</v>
      </c>
      <c r="BG7" s="196">
        <v>7.6628499999999846</v>
      </c>
      <c r="BH7" s="196">
        <v>6.2564499999999796</v>
      </c>
      <c r="BI7" s="196">
        <v>4.9342499999999845</v>
      </c>
      <c r="BJ7" s="196">
        <v>5.1868499999999855</v>
      </c>
      <c r="BK7" s="196">
        <v>4.890999999999984</v>
      </c>
      <c r="BL7" s="196">
        <v>3.702499999999965</v>
      </c>
      <c r="BN7" s="195">
        <v>32.543486000000001</v>
      </c>
      <c r="BO7" s="195">
        <v>33.427946040000002</v>
      </c>
      <c r="BP7" s="195">
        <v>34.884999999999998</v>
      </c>
      <c r="BQ7" s="195">
        <v>35.779490000000003</v>
      </c>
      <c r="BR7" s="195">
        <v>36.269619999999989</v>
      </c>
      <c r="BS7" s="195">
        <v>36.269619999999989</v>
      </c>
      <c r="BT7" s="195">
        <v>36.514684999999993</v>
      </c>
      <c r="BU7" s="195">
        <v>37.494945000000001</v>
      </c>
      <c r="BV7" s="195">
        <v>38.965335000000003</v>
      </c>
      <c r="BW7" s="195">
        <v>40.680790000000002</v>
      </c>
      <c r="BX7" s="195">
        <v>42.64130999999999</v>
      </c>
      <c r="BY7" s="195">
        <v>44.601830000000007</v>
      </c>
      <c r="CA7" s="196">
        <v>0</v>
      </c>
      <c r="CB7" s="196">
        <v>0</v>
      </c>
      <c r="CC7" s="196">
        <v>-0.51234668000000028</v>
      </c>
      <c r="CD7" s="196">
        <v>-2.6302680000000009</v>
      </c>
      <c r="CE7" s="196">
        <v>-7.08018594999999</v>
      </c>
      <c r="CF7" s="196">
        <v>-8.1261759999999938</v>
      </c>
      <c r="CG7" s="196">
        <v>-1.3943149999999918</v>
      </c>
      <c r="CH7" s="196">
        <v>1.2845049999999887</v>
      </c>
      <c r="CI7" s="196">
        <v>-0.18588500000002028</v>
      </c>
      <c r="CJ7" s="196">
        <v>-1.1139400000000066</v>
      </c>
      <c r="CK7" s="196">
        <v>-0.71226000000000056</v>
      </c>
      <c r="CL7" s="196">
        <v>-0.50743000000001359</v>
      </c>
      <c r="CN7" s="183" t="s">
        <v>447</v>
      </c>
      <c r="CQ7" s="196">
        <v>0</v>
      </c>
      <c r="CR7" s="196">
        <v>10.453999999999999</v>
      </c>
      <c r="CS7" s="196">
        <v>22.545904999999998</v>
      </c>
      <c r="CT7" s="196">
        <v>30.664819999999999</v>
      </c>
      <c r="CU7" s="196">
        <v>32.422400000000003</v>
      </c>
      <c r="CV7" s="196">
        <v>32.595558046240463</v>
      </c>
      <c r="CW7" s="196">
        <v>32.680219407188083</v>
      </c>
      <c r="CX7" s="196">
        <v>32.667879999999997</v>
      </c>
      <c r="CY7" s="196">
        <v>33.328399999999995</v>
      </c>
      <c r="CZ7" s="196">
        <v>34.88364</v>
      </c>
      <c r="DA7" s="196">
        <v>34.744349999999997</v>
      </c>
      <c r="DB7" s="196">
        <v>30.368230000000004</v>
      </c>
      <c r="DC7" s="196">
        <v>28.131870000000006</v>
      </c>
      <c r="DF7" s="191"/>
      <c r="DG7" s="191">
        <v>0</v>
      </c>
      <c r="DJ7" s="191">
        <v>10.453999999999999</v>
      </c>
      <c r="DM7" s="191">
        <v>22.545904999999998</v>
      </c>
      <c r="DP7" s="191">
        <v>30.664819999999999</v>
      </c>
      <c r="DS7" s="197">
        <v>32.422400000000003</v>
      </c>
      <c r="DV7" s="197">
        <v>32.595558046240463</v>
      </c>
      <c r="DX7" s="195">
        <v>32.9</v>
      </c>
      <c r="DY7" s="195">
        <v>32.680219407188083</v>
      </c>
      <c r="DZ7" s="195">
        <v>32.959943801934038</v>
      </c>
      <c r="EA7" s="195">
        <v>32.960279999999997</v>
      </c>
      <c r="EB7" s="195">
        <v>32.960279999999997</v>
      </c>
      <c r="EC7" s="195">
        <v>32.960279999999997</v>
      </c>
      <c r="ED7" s="195">
        <v>32.960279999999997</v>
      </c>
      <c r="EE7" s="195">
        <v>34.185605260654548</v>
      </c>
      <c r="EF7" s="195">
        <v>37.589415469178178</v>
      </c>
      <c r="EG7" s="195">
        <v>41.706740417047278</v>
      </c>
      <c r="EH7" s="195">
        <v>45.584420417047276</v>
      </c>
      <c r="EI7" s="195">
        <v>48.481840208523629</v>
      </c>
      <c r="EJ7" s="195">
        <v>51.155875364916362</v>
      </c>
      <c r="EL7" s="195">
        <v>32.695</v>
      </c>
      <c r="EM7" s="195">
        <v>32.667879999999997</v>
      </c>
      <c r="EN7" s="195">
        <v>32.852279999999993</v>
      </c>
      <c r="EO7" s="195">
        <v>34.280640000000005</v>
      </c>
      <c r="EP7" s="195">
        <v>37.375420000000013</v>
      </c>
      <c r="EQ7" s="195">
        <v>39.994080000000018</v>
      </c>
      <c r="ER7" s="195">
        <v>41.422440000000009</v>
      </c>
      <c r="ES7" s="195">
        <v>43.088860000000025</v>
      </c>
      <c r="ET7" s="195">
        <v>44.517220000000023</v>
      </c>
      <c r="EU7" s="195">
        <v>46.421700000000016</v>
      </c>
      <c r="EV7" s="195">
        <v>47.612000000000002</v>
      </c>
      <c r="EW7" s="195">
        <v>47.850059999999999</v>
      </c>
      <c r="EX7" s="195">
        <v>49.278420000000018</v>
      </c>
      <c r="EZ7" s="195">
        <v>32.741999999999997</v>
      </c>
      <c r="FA7" s="195">
        <v>33.328399999999995</v>
      </c>
      <c r="FB7" s="195">
        <v>36.423180000000009</v>
      </c>
      <c r="FC7" s="195">
        <v>39.279900000000005</v>
      </c>
      <c r="FD7" s="195">
        <v>40.946320000000007</v>
      </c>
      <c r="FE7" s="195">
        <v>42.850800000000007</v>
      </c>
      <c r="FF7" s="195">
        <v>44.755280000000013</v>
      </c>
      <c r="FG7" s="195">
        <v>47.135880000000007</v>
      </c>
      <c r="FH7" s="195">
        <v>50.944840000000006</v>
      </c>
      <c r="FI7" s="195">
        <v>54.039619999999992</v>
      </c>
      <c r="FK7" s="195"/>
      <c r="FL7" s="195">
        <v>34.88364</v>
      </c>
      <c r="FM7" s="195">
        <v>35.779490000000003</v>
      </c>
      <c r="FN7" s="195">
        <v>36.269619999999989</v>
      </c>
      <c r="FO7" s="195">
        <v>36.514684999999993</v>
      </c>
      <c r="FP7" s="195">
        <v>37.004815000000001</v>
      </c>
      <c r="FQ7" s="195">
        <v>38.230139999999999</v>
      </c>
      <c r="FR7" s="195">
        <v>39.700530000000001</v>
      </c>
      <c r="FS7" s="195">
        <v>41.170919999999995</v>
      </c>
      <c r="FT7" s="195">
        <v>42.886375000000001</v>
      </c>
      <c r="FU7" s="195">
        <v>44.356765000000003</v>
      </c>
      <c r="FW7" s="195">
        <v>34.88364</v>
      </c>
      <c r="FX7" s="195">
        <v>35.779490000000003</v>
      </c>
      <c r="FY7" s="195">
        <v>36.269619999999989</v>
      </c>
      <c r="FZ7" s="195">
        <v>36.514684999999993</v>
      </c>
      <c r="GA7" s="195">
        <v>37.004815000000001</v>
      </c>
      <c r="GB7" s="195">
        <v>38.230139999999999</v>
      </c>
      <c r="GC7" s="195">
        <v>39.700530000000001</v>
      </c>
      <c r="GD7" s="195">
        <v>41.170919999999995</v>
      </c>
      <c r="GE7" s="195">
        <v>42.886375000000001</v>
      </c>
      <c r="GF7" s="195">
        <v>44.356765000000003</v>
      </c>
      <c r="GH7" s="195">
        <v>34.884</v>
      </c>
      <c r="GI7" s="195">
        <v>34.744349999999997</v>
      </c>
      <c r="GJ7" s="195">
        <v>32.36168</v>
      </c>
      <c r="GK7" s="195">
        <v>28.695199999999996</v>
      </c>
      <c r="GL7" s="195">
        <v>27.65607</v>
      </c>
      <c r="GM7" s="195">
        <v>27.424800000000001</v>
      </c>
      <c r="GN7" s="195">
        <v>27.776399999999999</v>
      </c>
      <c r="GO7" s="195">
        <v>29.1828</v>
      </c>
      <c r="GP7" s="195">
        <v>31.292400000000001</v>
      </c>
      <c r="GQ7" s="195">
        <v>33.226200000000006</v>
      </c>
      <c r="GS7" s="195">
        <v>34.744454418034096</v>
      </c>
      <c r="GT7" s="195">
        <v>30.368230000000004</v>
      </c>
      <c r="GU7" s="195">
        <v>28.131870000000006</v>
      </c>
      <c r="GV7" s="195">
        <v>30.668389999999995</v>
      </c>
      <c r="GW7" s="195">
        <v>31.116600000000005</v>
      </c>
      <c r="GX7" s="195">
        <v>32.523000000000003</v>
      </c>
      <c r="GY7" s="195">
        <v>34.632600000000011</v>
      </c>
      <c r="GZ7" s="195">
        <v>36.742200000000004</v>
      </c>
      <c r="HA7" s="195">
        <v>39.203400000000009</v>
      </c>
      <c r="HB7" s="195">
        <v>40.785600000000009</v>
      </c>
    </row>
    <row r="8" spans="1:210" ht="15" customHeight="1">
      <c r="D8" s="198"/>
      <c r="E8" s="29"/>
      <c r="F8" s="28" t="s">
        <v>455</v>
      </c>
      <c r="G8" s="29"/>
      <c r="H8" s="192">
        <v>80.122423499999996</v>
      </c>
      <c r="I8" s="192">
        <v>80.841695329999993</v>
      </c>
      <c r="J8" s="192">
        <v>78.486659419999995</v>
      </c>
      <c r="K8" s="192">
        <v>83.084211150000002</v>
      </c>
      <c r="L8" s="192">
        <v>79.630787909999995</v>
      </c>
      <c r="M8" s="193">
        <v>80.868562439999991</v>
      </c>
      <c r="N8" s="192">
        <v>81.405588599999987</v>
      </c>
      <c r="O8" s="193">
        <v>87.171299819999987</v>
      </c>
      <c r="P8" s="193">
        <v>101.8502854</v>
      </c>
      <c r="Q8" s="193">
        <v>119.15970512999999</v>
      </c>
      <c r="R8" s="193">
        <v>133.94257475000001</v>
      </c>
      <c r="S8" s="193">
        <v>142.84209283000001</v>
      </c>
      <c r="T8" s="194">
        <v>154.00001823999997</v>
      </c>
      <c r="U8" s="194">
        <v>158.49999999999997</v>
      </c>
      <c r="V8" s="194">
        <v>149</v>
      </c>
      <c r="W8" s="194">
        <v>146.5</v>
      </c>
      <c r="X8" s="194">
        <v>146.5</v>
      </c>
      <c r="Y8" s="194">
        <v>151.5</v>
      </c>
      <c r="Z8" s="194">
        <v>162.5</v>
      </c>
      <c r="AA8" s="194">
        <v>177.50000000000003</v>
      </c>
      <c r="AB8" s="194">
        <v>197.49999999999997</v>
      </c>
      <c r="AC8" s="194">
        <v>220.49999999999994</v>
      </c>
      <c r="AD8" s="194">
        <v>243.50000000000006</v>
      </c>
      <c r="AE8" s="194">
        <v>262.5</v>
      </c>
      <c r="AF8" s="194">
        <v>295</v>
      </c>
      <c r="AG8" s="194">
        <v>345</v>
      </c>
      <c r="AH8" s="194">
        <v>394.99999999999994</v>
      </c>
      <c r="AI8" s="194">
        <v>445</v>
      </c>
      <c r="AJ8" s="194">
        <v>495.00000000000006</v>
      </c>
      <c r="AL8" s="195">
        <v>87.171299819999987</v>
      </c>
      <c r="AM8" s="195">
        <v>101.8502854</v>
      </c>
      <c r="AN8" s="195">
        <v>119.15970512999999</v>
      </c>
      <c r="AO8" s="195">
        <v>135.49998632869244</v>
      </c>
      <c r="AP8" s="195">
        <v>144.00000000000003</v>
      </c>
      <c r="AQ8" s="195">
        <v>154</v>
      </c>
      <c r="AR8" s="195">
        <v>169.5</v>
      </c>
      <c r="AS8" s="195">
        <v>178.49999999999997</v>
      </c>
      <c r="AT8" s="195">
        <v>188.00000000000003</v>
      </c>
      <c r="AU8" s="195">
        <v>198.5</v>
      </c>
      <c r="AV8" s="195">
        <v>209.50000000000003</v>
      </c>
      <c r="AW8" s="195">
        <v>223.50000000000006</v>
      </c>
      <c r="AX8" s="195">
        <v>237.49999999999997</v>
      </c>
      <c r="AZ8" s="196">
        <v>0</v>
      </c>
      <c r="BA8" s="196">
        <v>0</v>
      </c>
      <c r="BB8" s="196">
        <v>0</v>
      </c>
      <c r="BC8" s="196">
        <v>-1.5574115786924381</v>
      </c>
      <c r="BD8" s="196">
        <v>-1.1579071700000156</v>
      </c>
      <c r="BE8" s="196">
        <v>1.8239999974412058E-5</v>
      </c>
      <c r="BF8" s="196">
        <v>-11.000000000000028</v>
      </c>
      <c r="BG8" s="196">
        <v>-29.499999999999972</v>
      </c>
      <c r="BH8" s="196">
        <v>-41.500000000000028</v>
      </c>
      <c r="BI8" s="196">
        <v>-52</v>
      </c>
      <c r="BJ8" s="196">
        <v>-58.000000000000028</v>
      </c>
      <c r="BK8" s="196">
        <v>-61.000000000000057</v>
      </c>
      <c r="BL8" s="196">
        <v>-59.999999999999943</v>
      </c>
      <c r="BN8" s="195">
        <v>87.171299819999987</v>
      </c>
      <c r="BO8" s="195">
        <v>101.8502854</v>
      </c>
      <c r="BP8" s="195">
        <v>119.60899999999999</v>
      </c>
      <c r="BQ8" s="195">
        <v>135.50000000000003</v>
      </c>
      <c r="BR8" s="195">
        <v>153</v>
      </c>
      <c r="BS8" s="195">
        <v>164</v>
      </c>
      <c r="BT8" s="195">
        <v>174</v>
      </c>
      <c r="BU8" s="195">
        <v>187.5</v>
      </c>
      <c r="BV8" s="195">
        <v>204</v>
      </c>
      <c r="BW8" s="195">
        <v>222</v>
      </c>
      <c r="BX8" s="195">
        <v>235.5</v>
      </c>
      <c r="BY8" s="195">
        <v>248</v>
      </c>
      <c r="CA8" s="196">
        <v>0</v>
      </c>
      <c r="CB8" s="196">
        <v>0</v>
      </c>
      <c r="CC8" s="196">
        <v>-0.44929487000000279</v>
      </c>
      <c r="CD8" s="196">
        <v>-1.5574252500000227</v>
      </c>
      <c r="CE8" s="196">
        <v>-10.157907169999987</v>
      </c>
      <c r="CF8" s="196">
        <v>-9.9999817600000256</v>
      </c>
      <c r="CG8" s="196">
        <v>-15.500000000000028</v>
      </c>
      <c r="CH8" s="196">
        <v>-38.5</v>
      </c>
      <c r="CI8" s="196">
        <v>-57.5</v>
      </c>
      <c r="CJ8" s="196">
        <v>-75.5</v>
      </c>
      <c r="CK8" s="196">
        <v>-84</v>
      </c>
      <c r="CL8" s="196">
        <v>-85.5</v>
      </c>
      <c r="CQ8" s="196">
        <v>80</v>
      </c>
      <c r="CR8" s="196">
        <v>80</v>
      </c>
      <c r="CS8" s="196">
        <v>80</v>
      </c>
      <c r="CT8" s="196">
        <v>80</v>
      </c>
      <c r="CU8" s="196">
        <v>80</v>
      </c>
      <c r="CV8" s="196">
        <v>80.000000000000014</v>
      </c>
      <c r="CW8" s="196">
        <v>81.999999999999986</v>
      </c>
      <c r="CX8" s="196">
        <v>86.999999999999986</v>
      </c>
      <c r="CY8" s="196">
        <v>103.00000000000001</v>
      </c>
      <c r="CZ8" s="196">
        <v>119.5</v>
      </c>
      <c r="DA8" s="196">
        <v>135.50000000000003</v>
      </c>
      <c r="DB8" s="196">
        <v>144.00000000000003</v>
      </c>
      <c r="DC8" s="196">
        <v>154</v>
      </c>
      <c r="DF8" s="191"/>
      <c r="DG8" s="191">
        <v>80</v>
      </c>
      <c r="DJ8" s="191">
        <v>80</v>
      </c>
      <c r="DM8" s="191">
        <v>80</v>
      </c>
      <c r="DP8" s="191">
        <v>80</v>
      </c>
      <c r="DS8" s="197">
        <v>80</v>
      </c>
      <c r="DV8" s="197">
        <v>80.000000000000014</v>
      </c>
      <c r="DX8" s="195">
        <v>80</v>
      </c>
      <c r="DY8" s="195">
        <v>81.999999999999986</v>
      </c>
      <c r="DZ8" s="195">
        <v>84</v>
      </c>
      <c r="EA8" s="195">
        <v>84</v>
      </c>
      <c r="EB8" s="195">
        <v>84.999999999999986</v>
      </c>
      <c r="EC8" s="195">
        <v>86</v>
      </c>
      <c r="ED8" s="195">
        <v>86</v>
      </c>
      <c r="EE8" s="195">
        <v>86</v>
      </c>
      <c r="EF8" s="195">
        <v>86</v>
      </c>
      <c r="EG8" s="195">
        <v>86</v>
      </c>
      <c r="EH8" s="195">
        <v>87</v>
      </c>
      <c r="EI8" s="195">
        <v>95</v>
      </c>
      <c r="EJ8" s="195">
        <v>102</v>
      </c>
      <c r="EL8" s="195">
        <v>82</v>
      </c>
      <c r="EM8" s="195">
        <v>86.999999999999986</v>
      </c>
      <c r="EN8" s="195">
        <v>97.000000000000014</v>
      </c>
      <c r="EO8" s="195">
        <v>105.49999999999999</v>
      </c>
      <c r="EP8" s="195">
        <v>113.99999999999997</v>
      </c>
      <c r="EQ8" s="195">
        <v>122.00000000000001</v>
      </c>
      <c r="ER8" s="195">
        <v>127.00000000000003</v>
      </c>
      <c r="ES8" s="195">
        <v>132.49999999999997</v>
      </c>
      <c r="ET8" s="195">
        <v>137.49999999999997</v>
      </c>
      <c r="EU8" s="195">
        <v>140.49999999999997</v>
      </c>
      <c r="EV8" s="195">
        <v>142.49999999999997</v>
      </c>
      <c r="EW8" s="195">
        <v>145.00000000000003</v>
      </c>
      <c r="EX8" s="195">
        <v>149.5</v>
      </c>
      <c r="EZ8" s="195">
        <v>87</v>
      </c>
      <c r="FA8" s="195">
        <v>103.00000000000001</v>
      </c>
      <c r="FB8" s="195">
        <v>127.5</v>
      </c>
      <c r="FC8" s="195">
        <v>143.5</v>
      </c>
      <c r="FD8" s="195">
        <v>149</v>
      </c>
      <c r="FE8" s="195">
        <v>155</v>
      </c>
      <c r="FF8" s="195">
        <v>161.99999999999997</v>
      </c>
      <c r="FG8" s="195">
        <v>170</v>
      </c>
      <c r="FH8" s="195">
        <v>180</v>
      </c>
      <c r="FI8" s="195">
        <v>189.5</v>
      </c>
      <c r="FK8" s="195">
        <v>103.00043899999999</v>
      </c>
      <c r="FL8" s="195">
        <v>119.5</v>
      </c>
      <c r="FM8" s="195">
        <v>135.50000000000003</v>
      </c>
      <c r="FN8" s="195">
        <v>150.5</v>
      </c>
      <c r="FO8" s="195">
        <v>161</v>
      </c>
      <c r="FP8" s="195">
        <v>170.5</v>
      </c>
      <c r="FQ8" s="195">
        <v>179.5</v>
      </c>
      <c r="FR8" s="195">
        <v>190.99999999999997</v>
      </c>
      <c r="FS8" s="195">
        <v>202.99999999999994</v>
      </c>
      <c r="FT8" s="195">
        <v>210.49999999999991</v>
      </c>
      <c r="FU8" s="195">
        <v>214.49999999999994</v>
      </c>
      <c r="FW8" s="195">
        <v>119.5</v>
      </c>
      <c r="FX8" s="195">
        <v>135.50000000000003</v>
      </c>
      <c r="FY8" s="195">
        <v>150.5</v>
      </c>
      <c r="FZ8" s="195">
        <v>161</v>
      </c>
      <c r="GA8" s="195">
        <v>170.5</v>
      </c>
      <c r="GB8" s="195">
        <v>179.5</v>
      </c>
      <c r="GC8" s="195">
        <v>190.99999999999997</v>
      </c>
      <c r="GD8" s="195">
        <v>202.99999999999994</v>
      </c>
      <c r="GE8" s="195">
        <v>210.49999999999991</v>
      </c>
      <c r="GF8" s="195">
        <v>214.49999999999994</v>
      </c>
      <c r="GH8" s="195">
        <v>119.5</v>
      </c>
      <c r="GI8" s="195">
        <v>135.50000000000003</v>
      </c>
      <c r="GJ8" s="195">
        <v>154.5</v>
      </c>
      <c r="GK8" s="195">
        <v>175</v>
      </c>
      <c r="GL8" s="195">
        <v>189.50000000000003</v>
      </c>
      <c r="GM8" s="195">
        <v>198.5</v>
      </c>
      <c r="GN8" s="195">
        <v>214.5</v>
      </c>
      <c r="GO8" s="195">
        <v>233.99999999999994</v>
      </c>
      <c r="GP8" s="195">
        <v>251.50000000000003</v>
      </c>
      <c r="GQ8" s="195">
        <v>267.00000000000006</v>
      </c>
      <c r="GS8" s="195">
        <v>135.49998632869244</v>
      </c>
      <c r="GT8" s="195">
        <v>144.00000000000003</v>
      </c>
      <c r="GU8" s="195">
        <v>154</v>
      </c>
      <c r="GV8" s="195">
        <v>169.5</v>
      </c>
      <c r="GW8" s="195">
        <v>178.49999999999997</v>
      </c>
      <c r="GX8" s="195">
        <v>188.00000000000003</v>
      </c>
      <c r="GY8" s="195">
        <v>198.5</v>
      </c>
      <c r="GZ8" s="195">
        <v>209.50000000000003</v>
      </c>
      <c r="HA8" s="195">
        <v>223.50000000000006</v>
      </c>
      <c r="HB8" s="195">
        <v>237.49999999999997</v>
      </c>
    </row>
    <row r="9" spans="1:210" ht="15" customHeight="1">
      <c r="D9" s="198"/>
      <c r="E9" s="29"/>
      <c r="F9" s="28" t="s">
        <v>456</v>
      </c>
      <c r="G9" s="29"/>
      <c r="H9" s="192">
        <v>106.57991103999998</v>
      </c>
      <c r="I9" s="192">
        <v>100.99536325</v>
      </c>
      <c r="J9" s="192">
        <v>95.947876519999994</v>
      </c>
      <c r="K9" s="192">
        <v>98.307452420000018</v>
      </c>
      <c r="L9" s="192">
        <v>97.824645019999991</v>
      </c>
      <c r="M9" s="193">
        <v>101.08364943000001</v>
      </c>
      <c r="N9" s="192">
        <v>100.41540408000002</v>
      </c>
      <c r="O9" s="193">
        <v>105.20512447</v>
      </c>
      <c r="P9" s="193">
        <v>97.258982569999986</v>
      </c>
      <c r="Q9" s="193">
        <v>87.977172659999994</v>
      </c>
      <c r="R9" s="193">
        <v>90.06779727</v>
      </c>
      <c r="S9" s="193">
        <v>99.16210246</v>
      </c>
      <c r="T9" s="194">
        <v>80.091400259999986</v>
      </c>
      <c r="U9" s="194">
        <v>90.199644817299941</v>
      </c>
      <c r="V9" s="194">
        <v>92.22189329531416</v>
      </c>
      <c r="W9" s="194">
        <v>94.292096862855075</v>
      </c>
      <c r="X9" s="194">
        <v>96.411425327121094</v>
      </c>
      <c r="Y9" s="194">
        <v>98.581077415605066</v>
      </c>
      <c r="Z9" s="194">
        <v>100.80228149547055</v>
      </c>
      <c r="AA9" s="194">
        <v>103.07629631087227</v>
      </c>
      <c r="AB9" s="194">
        <v>105.40441173866834</v>
      </c>
      <c r="AC9" s="194">
        <v>107.7879495629837</v>
      </c>
      <c r="AD9" s="194">
        <v>110.22826426909597</v>
      </c>
      <c r="AE9" s="194">
        <v>112.72674385712591</v>
      </c>
      <c r="AF9" s="194">
        <v>115.28481067602704</v>
      </c>
      <c r="AG9" s="194">
        <v>117.9039222783819</v>
      </c>
      <c r="AH9" s="194">
        <v>120.58557229652429</v>
      </c>
      <c r="AI9" s="194">
        <v>123.3312913405201</v>
      </c>
      <c r="AJ9" s="194">
        <v>126.14264791855292</v>
      </c>
      <c r="AL9" s="195">
        <v>105.20512447</v>
      </c>
      <c r="AM9" s="195">
        <v>97.258982569999986</v>
      </c>
      <c r="AN9" s="195">
        <v>87.977172659999994</v>
      </c>
      <c r="AO9" s="195">
        <v>81.037999999999997</v>
      </c>
      <c r="AP9" s="195">
        <v>82.626089259999986</v>
      </c>
      <c r="AQ9" s="195">
        <v>81.091400259999986</v>
      </c>
      <c r="AR9" s="195">
        <v>60.667277259999999</v>
      </c>
      <c r="AS9" s="195">
        <v>56.283581760000004</v>
      </c>
      <c r="AT9" s="195">
        <v>50.753876260000006</v>
      </c>
      <c r="AU9" s="195">
        <v>39.560112259999997</v>
      </c>
      <c r="AV9" s="195">
        <v>28.439976260000002</v>
      </c>
      <c r="AW9" s="195">
        <v>25.6282</v>
      </c>
      <c r="AX9" s="195">
        <v>16.933492999999999</v>
      </c>
      <c r="AZ9" s="196">
        <v>0</v>
      </c>
      <c r="BA9" s="196">
        <v>0</v>
      </c>
      <c r="BB9" s="196">
        <v>0</v>
      </c>
      <c r="BC9" s="196">
        <v>9.0297972700000031</v>
      </c>
      <c r="BD9" s="196">
        <v>16.536013200000014</v>
      </c>
      <c r="BE9" s="196">
        <v>-1</v>
      </c>
      <c r="BF9" s="196">
        <v>29.532367557299942</v>
      </c>
      <c r="BG9" s="196">
        <v>35.938311535314156</v>
      </c>
      <c r="BH9" s="196">
        <v>43.53822060285507</v>
      </c>
      <c r="BI9" s="196">
        <v>56.851313067121097</v>
      </c>
      <c r="BJ9" s="196">
        <v>70.141101155605071</v>
      </c>
      <c r="BK9" s="196">
        <v>75.174081495470546</v>
      </c>
      <c r="BL9" s="196">
        <v>86.142803310872267</v>
      </c>
      <c r="BN9" s="195">
        <v>105.20512447</v>
      </c>
      <c r="BO9" s="195">
        <v>97.258982569999986</v>
      </c>
      <c r="BP9" s="195">
        <v>81.496736961894769</v>
      </c>
      <c r="BQ9" s="195">
        <v>82.015121019999995</v>
      </c>
      <c r="BR9" s="195">
        <v>82.861758019999996</v>
      </c>
      <c r="BS9" s="195">
        <v>81.326006519999993</v>
      </c>
      <c r="BT9" s="195">
        <v>60.902583519999993</v>
      </c>
      <c r="BU9" s="195">
        <v>56.519488020000004</v>
      </c>
      <c r="BV9" s="195">
        <v>50.989470020000006</v>
      </c>
      <c r="BW9" s="195">
        <v>39.612687260000001</v>
      </c>
      <c r="BX9" s="195">
        <v>28.492551260000003</v>
      </c>
      <c r="BY9" s="195">
        <v>25.680775000000001</v>
      </c>
      <c r="CA9" s="196">
        <v>0</v>
      </c>
      <c r="CB9" s="196">
        <v>0</v>
      </c>
      <c r="CC9" s="196">
        <v>6.4804356981052251</v>
      </c>
      <c r="CD9" s="196">
        <v>8.0526762500000046</v>
      </c>
      <c r="CE9" s="196">
        <v>16.300344440000003</v>
      </c>
      <c r="CF9" s="196">
        <v>-1.2346062600000067</v>
      </c>
      <c r="CG9" s="196">
        <v>29.297061297299948</v>
      </c>
      <c r="CH9" s="196">
        <v>35.702405275314156</v>
      </c>
      <c r="CI9" s="196">
        <v>43.302626842855069</v>
      </c>
      <c r="CJ9" s="196">
        <v>56.798738067121093</v>
      </c>
      <c r="CK9" s="196">
        <v>70.088526155605066</v>
      </c>
      <c r="CL9" s="196">
        <v>75.121506495470555</v>
      </c>
      <c r="CQ9" s="196">
        <v>103</v>
      </c>
      <c r="CR9" s="196">
        <v>102.11</v>
      </c>
      <c r="CS9" s="196">
        <v>98.009963292400002</v>
      </c>
      <c r="CT9" s="196">
        <v>97.421670714247995</v>
      </c>
      <c r="CU9" s="196">
        <v>96.179844700000004</v>
      </c>
      <c r="CV9" s="196">
        <v>95.77326446180561</v>
      </c>
      <c r="CW9" s="196">
        <v>96.155918749999998</v>
      </c>
      <c r="CX9" s="196">
        <v>96.888313749999995</v>
      </c>
      <c r="CY9" s="196">
        <v>91.444847027599991</v>
      </c>
      <c r="CZ9" s="196">
        <v>81.765039452667992</v>
      </c>
      <c r="DA9" s="196">
        <v>81.038177259999983</v>
      </c>
      <c r="DB9" s="196">
        <v>82.626089259999986</v>
      </c>
      <c r="DC9" s="196">
        <v>81.091400259999986</v>
      </c>
      <c r="DF9" s="191"/>
      <c r="DG9" s="191">
        <v>103</v>
      </c>
      <c r="DJ9" s="191">
        <v>102.11</v>
      </c>
      <c r="DM9" s="191">
        <v>98.009963292400002</v>
      </c>
      <c r="DP9" s="191">
        <v>97.421670714247995</v>
      </c>
      <c r="DS9" s="197">
        <v>96.179844700000004</v>
      </c>
      <c r="DV9" s="197">
        <v>95.77326446180561</v>
      </c>
      <c r="DX9" s="195">
        <v>97.199589156378593</v>
      </c>
      <c r="DY9" s="195">
        <v>96.155918749999998</v>
      </c>
      <c r="DZ9" s="195">
        <v>96.888313749999995</v>
      </c>
      <c r="EA9" s="195">
        <v>95.833013750000006</v>
      </c>
      <c r="EB9" s="195">
        <v>86.227197500000003</v>
      </c>
      <c r="EC9" s="195">
        <v>85.801292500000002</v>
      </c>
      <c r="ED9" s="195">
        <v>86.622482500000004</v>
      </c>
      <c r="EE9" s="195">
        <v>85.014714999999995</v>
      </c>
      <c r="EF9" s="195">
        <v>64.441705000000013</v>
      </c>
      <c r="EG9" s="195">
        <v>59.842770000000002</v>
      </c>
      <c r="EH9" s="195">
        <v>54.056572500000001</v>
      </c>
      <c r="EI9" s="195">
        <v>42.364523749999996</v>
      </c>
      <c r="EJ9" s="195">
        <v>30.93360375</v>
      </c>
      <c r="EL9" s="195">
        <v>96.339130740740742</v>
      </c>
      <c r="EM9" s="195">
        <v>96.888313749999995</v>
      </c>
      <c r="EN9" s="195">
        <v>95.833013750000006</v>
      </c>
      <c r="EO9" s="195">
        <v>86.227197500000003</v>
      </c>
      <c r="EP9" s="195">
        <v>85.801292500000002</v>
      </c>
      <c r="EQ9" s="195">
        <v>86.622482500000004</v>
      </c>
      <c r="ER9" s="195">
        <v>85.014714999999995</v>
      </c>
      <c r="ES9" s="195">
        <v>64.441705000000013</v>
      </c>
      <c r="ET9" s="195">
        <v>59.842770000000002</v>
      </c>
      <c r="EU9" s="195">
        <v>54.056572500000001</v>
      </c>
      <c r="EV9" s="195">
        <v>42.364523749999996</v>
      </c>
      <c r="EW9" s="195">
        <v>30.93360375</v>
      </c>
      <c r="EX9" s="195">
        <v>27.989460000000001</v>
      </c>
      <c r="EZ9" s="195">
        <v>96.763766402032402</v>
      </c>
      <c r="FA9" s="195">
        <v>91.444847027599991</v>
      </c>
      <c r="FB9" s="195">
        <v>81.974557748800009</v>
      </c>
      <c r="FC9" s="195">
        <v>83.840399000000005</v>
      </c>
      <c r="FD9" s="195">
        <v>84.686536000000004</v>
      </c>
      <c r="FE9" s="195">
        <v>83.151658999999995</v>
      </c>
      <c r="FF9" s="195">
        <v>62.728461000000003</v>
      </c>
      <c r="FG9" s="195">
        <v>58.342778000000003</v>
      </c>
      <c r="FH9" s="195">
        <v>52.813772999999998</v>
      </c>
      <c r="FI9" s="195">
        <v>41.438364999999997</v>
      </c>
      <c r="FK9" s="195">
        <v>91.444367415181631</v>
      </c>
      <c r="FL9" s="195">
        <v>81.765039452667992</v>
      </c>
      <c r="FM9" s="195">
        <v>82.015121019999995</v>
      </c>
      <c r="FN9" s="195">
        <v>82.861758019999996</v>
      </c>
      <c r="FO9" s="195">
        <v>81.326006519999993</v>
      </c>
      <c r="FP9" s="195">
        <v>60.902583519999993</v>
      </c>
      <c r="FQ9" s="195">
        <v>56.519488020000004</v>
      </c>
      <c r="FR9" s="195">
        <v>50.989470020000006</v>
      </c>
      <c r="FS9" s="195">
        <v>39.612687260000001</v>
      </c>
      <c r="FT9" s="195">
        <v>28.492551260000003</v>
      </c>
      <c r="FU9" s="195">
        <v>25.680775000000001</v>
      </c>
      <c r="FW9" s="195">
        <v>81.765039452667992</v>
      </c>
      <c r="FX9" s="195">
        <v>82.015121019999995</v>
      </c>
      <c r="FY9" s="195">
        <v>82.861758019999996</v>
      </c>
      <c r="FZ9" s="195">
        <v>81.326006519999993</v>
      </c>
      <c r="GA9" s="195">
        <v>60.902583519999993</v>
      </c>
      <c r="GB9" s="195">
        <v>56.519488020000004</v>
      </c>
      <c r="GC9" s="195">
        <v>50.989470020000006</v>
      </c>
      <c r="GD9" s="195">
        <v>39.612687260000001</v>
      </c>
      <c r="GE9" s="195">
        <v>28.492551260000003</v>
      </c>
      <c r="GF9" s="195">
        <v>25.680775000000001</v>
      </c>
      <c r="GH9" s="195">
        <v>81.765117031573894</v>
      </c>
      <c r="GI9" s="195">
        <v>81.038177259999983</v>
      </c>
      <c r="GJ9" s="195">
        <v>82.626089259999986</v>
      </c>
      <c r="GK9" s="195">
        <v>81.091400259999986</v>
      </c>
      <c r="GL9" s="195">
        <v>60.667277259999999</v>
      </c>
      <c r="GM9" s="195">
        <v>56.283581760000004</v>
      </c>
      <c r="GN9" s="195">
        <v>50.753876260000006</v>
      </c>
      <c r="GO9" s="195">
        <v>39.560112259999997</v>
      </c>
      <c r="GP9" s="195">
        <v>28.439976260000002</v>
      </c>
      <c r="GQ9" s="195">
        <v>25.6282</v>
      </c>
      <c r="GS9" s="195">
        <v>81.037999999999997</v>
      </c>
      <c r="GT9" s="195">
        <v>82.626089259999986</v>
      </c>
      <c r="GU9" s="195">
        <v>81.091400259999986</v>
      </c>
      <c r="GV9" s="195">
        <v>60.667277259999999</v>
      </c>
      <c r="GW9" s="195">
        <v>56.283581760000004</v>
      </c>
      <c r="GX9" s="195">
        <v>50.753876260000006</v>
      </c>
      <c r="GY9" s="195">
        <v>39.560112259999997</v>
      </c>
      <c r="GZ9" s="195">
        <v>28.439976260000002</v>
      </c>
      <c r="HA9" s="195">
        <v>25.6282</v>
      </c>
      <c r="HB9" s="195">
        <v>16.933492999999999</v>
      </c>
    </row>
    <row r="10" spans="1:210" ht="15" customHeight="1">
      <c r="E10" s="29"/>
      <c r="F10" s="28" t="s">
        <v>457</v>
      </c>
      <c r="G10" s="29"/>
      <c r="H10" s="192">
        <v>17.425000000000001</v>
      </c>
      <c r="I10" s="192">
        <v>22.056999999999999</v>
      </c>
      <c r="J10" s="192">
        <v>21.527999999999999</v>
      </c>
      <c r="K10" s="192">
        <v>21.373000000000001</v>
      </c>
      <c r="L10" s="192">
        <v>26.657</v>
      </c>
      <c r="M10" s="193">
        <v>25.614999999999998</v>
      </c>
      <c r="N10" s="192">
        <v>24.715222990000001</v>
      </c>
      <c r="O10" s="193">
        <v>16.78518073</v>
      </c>
      <c r="P10" s="193">
        <v>18.820271959999999</v>
      </c>
      <c r="Q10" s="193">
        <v>22.107924280000002</v>
      </c>
      <c r="R10" s="193">
        <v>31.044920350000002</v>
      </c>
      <c r="S10" s="193">
        <v>26.25056992</v>
      </c>
      <c r="T10" s="194">
        <v>19.549030771397071</v>
      </c>
      <c r="U10" s="194">
        <v>19.27338876194279</v>
      </c>
      <c r="V10" s="194">
        <v>18.828950432163325</v>
      </c>
      <c r="W10" s="194">
        <v>20.010660430593258</v>
      </c>
      <c r="X10" s="194">
        <v>20.486875529705181</v>
      </c>
      <c r="Y10" s="194">
        <v>20.646510693626052</v>
      </c>
      <c r="Z10" s="194">
        <v>21.321161605601944</v>
      </c>
      <c r="AA10" s="194">
        <v>20.972029981746971</v>
      </c>
      <c r="AB10" s="194">
        <v>21.683034185193502</v>
      </c>
      <c r="AC10" s="194">
        <v>22.192585341080662</v>
      </c>
      <c r="AD10" s="194">
        <v>22.686856056948855</v>
      </c>
      <c r="AE10" s="194">
        <v>23.247262853694675</v>
      </c>
      <c r="AF10" s="194">
        <v>23.686876167526766</v>
      </c>
      <c r="AG10" s="194">
        <v>24.256373750893882</v>
      </c>
      <c r="AH10" s="194">
        <v>24.788672629869595</v>
      </c>
      <c r="AI10" s="194">
        <v>25.333811742741329</v>
      </c>
      <c r="AJ10" s="194">
        <v>25.886767765842471</v>
      </c>
      <c r="AL10" s="195">
        <v>16.78518073</v>
      </c>
      <c r="AM10" s="195">
        <v>18.820271959999999</v>
      </c>
      <c r="AN10" s="195">
        <v>22.107924280000002</v>
      </c>
      <c r="AO10" s="195">
        <v>25.960963561231576</v>
      </c>
      <c r="AP10" s="195">
        <v>20.929834949862354</v>
      </c>
      <c r="AQ10" s="195">
        <v>20.94528579889262</v>
      </c>
      <c r="AR10" s="195">
        <v>21.437998626985301</v>
      </c>
      <c r="AS10" s="195">
        <v>24.890259127595336</v>
      </c>
      <c r="AT10" s="195">
        <v>24.930271777462607</v>
      </c>
      <c r="AU10" s="195">
        <v>24.97293375154819</v>
      </c>
      <c r="AV10" s="195">
        <v>25.249642561267244</v>
      </c>
      <c r="AW10" s="195">
        <v>26.918325405231084</v>
      </c>
      <c r="AX10" s="195">
        <v>28.981740463658003</v>
      </c>
      <c r="AZ10" s="196">
        <v>0</v>
      </c>
      <c r="BA10" s="196">
        <v>0</v>
      </c>
      <c r="BB10" s="196">
        <v>0</v>
      </c>
      <c r="BC10" s="196">
        <v>5.0839567887684254</v>
      </c>
      <c r="BD10" s="196">
        <v>5.3207349701376465</v>
      </c>
      <c r="BE10" s="196">
        <v>-1.396255027495549</v>
      </c>
      <c r="BF10" s="196">
        <v>-2.164609865042511</v>
      </c>
      <c r="BG10" s="196">
        <v>-6.061308695432011</v>
      </c>
      <c r="BH10" s="196">
        <v>-4.919611346869349</v>
      </c>
      <c r="BI10" s="196">
        <v>-4.4860582218430096</v>
      </c>
      <c r="BJ10" s="196">
        <v>-4.6031318676411921</v>
      </c>
      <c r="BK10" s="196">
        <v>-5.5971637996291399</v>
      </c>
      <c r="BL10" s="196">
        <v>-8.0097104819110321</v>
      </c>
      <c r="BN10" s="195">
        <v>16.78518073</v>
      </c>
      <c r="BO10" s="195">
        <v>18.820271959999999</v>
      </c>
      <c r="BP10" s="195">
        <v>22.898000000000003</v>
      </c>
      <c r="BQ10" s="195">
        <v>22.197571730693728</v>
      </c>
      <c r="BR10" s="195">
        <v>21.176596236626651</v>
      </c>
      <c r="BS10" s="195">
        <v>22.342004021111485</v>
      </c>
      <c r="BT10" s="195">
        <v>22.576380629735546</v>
      </c>
      <c r="BU10" s="195">
        <v>23.001799930655643</v>
      </c>
      <c r="BV10" s="195">
        <v>23.054609861922071</v>
      </c>
      <c r="BW10" s="195">
        <v>23.120740563586111</v>
      </c>
      <c r="BX10" s="195">
        <v>23.193681316172611</v>
      </c>
      <c r="BY10" s="195">
        <v>24.341349243345338</v>
      </c>
      <c r="CA10" s="196">
        <v>0</v>
      </c>
      <c r="CB10" s="196">
        <v>0</v>
      </c>
      <c r="CC10" s="196">
        <v>-0.79007572000000081</v>
      </c>
      <c r="CD10" s="196">
        <v>8.847348619306274</v>
      </c>
      <c r="CE10" s="196">
        <v>5.0739736833733495</v>
      </c>
      <c r="CF10" s="196">
        <v>-2.7929732497144144</v>
      </c>
      <c r="CG10" s="196">
        <v>-3.3029918677927554</v>
      </c>
      <c r="CH10" s="196">
        <v>-4.1728494984923188</v>
      </c>
      <c r="CI10" s="196">
        <v>-3.0439494313288122</v>
      </c>
      <c r="CJ10" s="196">
        <v>-2.6338650338809302</v>
      </c>
      <c r="CK10" s="196">
        <v>-2.5471706225465596</v>
      </c>
      <c r="CL10" s="196">
        <v>-3.020187637743394</v>
      </c>
      <c r="CQ10" s="196">
        <v>24.2</v>
      </c>
      <c r="CR10" s="196">
        <v>16.337999999999997</v>
      </c>
      <c r="CS10" s="196">
        <v>17.919095850682421</v>
      </c>
      <c r="CT10" s="196">
        <v>18.571061110146065</v>
      </c>
      <c r="CU10" s="196">
        <v>15.740359694847134</v>
      </c>
      <c r="CV10" s="196">
        <v>22.720845349513851</v>
      </c>
      <c r="CW10" s="196">
        <v>26.332184185290494</v>
      </c>
      <c r="CX10" s="196">
        <v>25.730999366965229</v>
      </c>
      <c r="CY10" s="196">
        <v>24.061982195024424</v>
      </c>
      <c r="CZ10" s="196">
        <v>22.359759974295383</v>
      </c>
      <c r="DA10" s="196">
        <v>21.460829534563782</v>
      </c>
      <c r="DB10" s="196">
        <v>20.929834949862354</v>
      </c>
      <c r="DC10" s="196">
        <v>20.94528579889262</v>
      </c>
      <c r="DF10" s="191"/>
      <c r="DG10" s="191">
        <v>24.2</v>
      </c>
      <c r="DJ10" s="191">
        <v>16.337999999999997</v>
      </c>
      <c r="DM10" s="191">
        <v>17.919095850682421</v>
      </c>
      <c r="DP10" s="191">
        <v>18.571061110146065</v>
      </c>
      <c r="DS10" s="200">
        <v>15.740359694847134</v>
      </c>
      <c r="DV10" s="197">
        <v>22.720845349513851</v>
      </c>
      <c r="DX10" s="195">
        <v>25.981999999999999</v>
      </c>
      <c r="DY10" s="195">
        <v>26.332184185290494</v>
      </c>
      <c r="DZ10" s="195">
        <v>32.074473783433348</v>
      </c>
      <c r="EA10" s="195">
        <v>35.28800669827698</v>
      </c>
      <c r="EB10" s="195">
        <v>36.711561309882349</v>
      </c>
      <c r="EC10" s="195">
        <v>36.835565552763761</v>
      </c>
      <c r="ED10" s="195">
        <v>37.36920114633601</v>
      </c>
      <c r="EE10" s="195">
        <v>36.916813990408578</v>
      </c>
      <c r="EF10" s="195">
        <v>37.266675237256528</v>
      </c>
      <c r="EG10" s="195">
        <v>37.971516438255605</v>
      </c>
      <c r="EH10" s="195">
        <v>39.311075341127847</v>
      </c>
      <c r="EI10" s="195">
        <v>40.520740126442789</v>
      </c>
      <c r="EJ10" s="195">
        <v>42.307091147321643</v>
      </c>
      <c r="EL10" s="195">
        <v>25.981999999999999</v>
      </c>
      <c r="EM10" s="195">
        <v>25.730999366965229</v>
      </c>
      <c r="EN10" s="195">
        <v>31.108457550293846</v>
      </c>
      <c r="EO10" s="195">
        <v>35.675576841640563</v>
      </c>
      <c r="EP10" s="195">
        <v>34.999268742721185</v>
      </c>
      <c r="EQ10" s="195">
        <v>35.024000599869133</v>
      </c>
      <c r="ER10" s="195">
        <v>33.872504710539538</v>
      </c>
      <c r="ES10" s="195">
        <v>33.883509280388743</v>
      </c>
      <c r="ET10" s="195">
        <v>34.719200000820976</v>
      </c>
      <c r="EU10" s="195">
        <v>35.745717434715772</v>
      </c>
      <c r="EV10" s="195">
        <v>37.084733473833019</v>
      </c>
      <c r="EW10" s="195">
        <v>38.533242488970551</v>
      </c>
      <c r="EX10" s="195">
        <v>40.35793654532138</v>
      </c>
      <c r="EZ10" s="195">
        <v>21.774000000000001</v>
      </c>
      <c r="FA10" s="195">
        <v>24.061982195024424</v>
      </c>
      <c r="FB10" s="195">
        <v>24.955780936768416</v>
      </c>
      <c r="FC10" s="195">
        <v>25.907758569312097</v>
      </c>
      <c r="FD10" s="195">
        <v>26.30667521242405</v>
      </c>
      <c r="FE10" s="195">
        <v>27.933983725701431</v>
      </c>
      <c r="FF10" s="195">
        <v>28.435645543248324</v>
      </c>
      <c r="FG10" s="195">
        <v>28.71020989977584</v>
      </c>
      <c r="FH10" s="195">
        <v>29.118596579208152</v>
      </c>
      <c r="FI10" s="195">
        <v>29.284498408538948</v>
      </c>
      <c r="FK10" s="195">
        <v>19.568791999999995</v>
      </c>
      <c r="FL10" s="195">
        <v>22.359759974295383</v>
      </c>
      <c r="FM10" s="195">
        <v>22.13124563399073</v>
      </c>
      <c r="FN10" s="195">
        <v>21.270348379696383</v>
      </c>
      <c r="FO10" s="195">
        <v>22.718310699049436</v>
      </c>
      <c r="FP10" s="195">
        <v>23.025899100797158</v>
      </c>
      <c r="FQ10" s="195">
        <v>23.536176432826821</v>
      </c>
      <c r="FR10" s="195">
        <v>23.681861040580884</v>
      </c>
      <c r="FS10" s="195">
        <v>23.857905089431661</v>
      </c>
      <c r="FT10" s="195">
        <v>24.118360292440556</v>
      </c>
      <c r="FU10" s="195">
        <v>25.503996270492848</v>
      </c>
      <c r="FW10" s="195">
        <v>22.359759974295383</v>
      </c>
      <c r="FX10" s="195">
        <v>22.13124563399073</v>
      </c>
      <c r="FY10" s="195">
        <v>21.270348379696383</v>
      </c>
      <c r="FZ10" s="195">
        <v>22.718310699049436</v>
      </c>
      <c r="GA10" s="195">
        <v>23.025899100797158</v>
      </c>
      <c r="GB10" s="195">
        <v>23.536176432826821</v>
      </c>
      <c r="GC10" s="195">
        <v>23.681861040580884</v>
      </c>
      <c r="GD10" s="195">
        <v>23.857905089431661</v>
      </c>
      <c r="GE10" s="195">
        <v>24.118360292440556</v>
      </c>
      <c r="GF10" s="195">
        <v>25.503996270492848</v>
      </c>
      <c r="GH10" s="195">
        <v>24.991000000000003</v>
      </c>
      <c r="GI10" s="195">
        <v>21.460829534563782</v>
      </c>
      <c r="GJ10" s="195">
        <v>20.537066634650071</v>
      </c>
      <c r="GK10" s="195">
        <v>22.296486031903591</v>
      </c>
      <c r="GL10" s="195">
        <v>22.576536375424343</v>
      </c>
      <c r="GM10" s="195">
        <v>23.001819801164565</v>
      </c>
      <c r="GN10" s="195">
        <v>23.054632359168611</v>
      </c>
      <c r="GO10" s="195">
        <v>23.125149465570939</v>
      </c>
      <c r="GP10" s="195">
        <v>23.193016636363986</v>
      </c>
      <c r="GQ10" s="195">
        <v>24.341227529220159</v>
      </c>
      <c r="GS10" s="195">
        <v>25.960963561231576</v>
      </c>
      <c r="GT10" s="195">
        <v>20.929834949862354</v>
      </c>
      <c r="GU10" s="195">
        <v>20.94528579889262</v>
      </c>
      <c r="GV10" s="195">
        <v>21.437998626985301</v>
      </c>
      <c r="GW10" s="195">
        <v>24.890259127595336</v>
      </c>
      <c r="GX10" s="195">
        <v>24.930271777462607</v>
      </c>
      <c r="GY10" s="195">
        <v>24.97293375154819</v>
      </c>
      <c r="GZ10" s="195">
        <v>25.249642561267244</v>
      </c>
      <c r="HA10" s="195">
        <v>26.918325405231084</v>
      </c>
      <c r="HB10" s="195">
        <v>28.981740463658003</v>
      </c>
    </row>
    <row r="11" spans="1:210" ht="15" customHeight="1">
      <c r="E11" s="29"/>
      <c r="F11" s="152" t="s">
        <v>458</v>
      </c>
      <c r="G11" s="29"/>
      <c r="H11" s="192">
        <v>0</v>
      </c>
      <c r="I11" s="192">
        <v>13.225436999999999</v>
      </c>
      <c r="J11" s="192">
        <v>18.428842</v>
      </c>
      <c r="K11" s="192">
        <v>9.4171530000000008</v>
      </c>
      <c r="L11" s="192">
        <v>3.234899</v>
      </c>
      <c r="M11" s="193">
        <v>19.324999999999999</v>
      </c>
      <c r="N11" s="192">
        <v>16.420000000000002</v>
      </c>
      <c r="O11" s="193">
        <v>5.7140000000000004</v>
      </c>
      <c r="P11" s="193"/>
      <c r="Q11" s="193">
        <v>0</v>
      </c>
      <c r="R11" s="193">
        <v>0</v>
      </c>
      <c r="S11" s="193">
        <v>0</v>
      </c>
      <c r="T11" s="194">
        <v>0</v>
      </c>
      <c r="U11" s="194">
        <v>5.5886244611022774E-8</v>
      </c>
      <c r="V11" s="194">
        <v>4.0785487128567562E-8</v>
      </c>
      <c r="W11" s="194">
        <v>2.1725459324783185E-8</v>
      </c>
      <c r="X11" s="194">
        <v>6.2065489046475266E-9</v>
      </c>
      <c r="Y11" s="194">
        <v>4.6574821283496964E-2</v>
      </c>
      <c r="Z11" s="194">
        <v>0.23317776620470337</v>
      </c>
      <c r="AA11" s="194">
        <v>0</v>
      </c>
      <c r="AB11" s="194">
        <v>0</v>
      </c>
      <c r="AC11" s="194">
        <v>0</v>
      </c>
      <c r="AD11" s="194">
        <v>0</v>
      </c>
      <c r="AE11" s="194">
        <v>0</v>
      </c>
      <c r="AF11" s="194">
        <v>0</v>
      </c>
      <c r="AG11" s="194">
        <v>0.87394350086497308</v>
      </c>
      <c r="AH11" s="194">
        <v>0.92407845279619705</v>
      </c>
      <c r="AI11" s="194">
        <v>0.97717071510250508</v>
      </c>
      <c r="AJ11" s="194">
        <v>1.0333998609023649</v>
      </c>
      <c r="AL11" s="195">
        <v>5.7140000000000004</v>
      </c>
      <c r="AM11" s="195"/>
      <c r="AN11" s="195">
        <v>0</v>
      </c>
      <c r="AO11" s="195">
        <v>0</v>
      </c>
      <c r="AP11" s="195">
        <v>2.6579999999999999</v>
      </c>
      <c r="AQ11" s="195">
        <v>0</v>
      </c>
      <c r="AR11" s="195">
        <v>0</v>
      </c>
      <c r="AS11" s="195">
        <v>0</v>
      </c>
      <c r="AT11" s="195">
        <v>0</v>
      </c>
      <c r="AU11" s="195">
        <v>0</v>
      </c>
      <c r="AV11" s="195">
        <v>0</v>
      </c>
      <c r="AW11" s="195">
        <v>0</v>
      </c>
      <c r="AX11" s="195">
        <v>0</v>
      </c>
      <c r="AZ11" s="196">
        <v>0</v>
      </c>
      <c r="BA11" s="196">
        <v>0</v>
      </c>
      <c r="BB11" s="196">
        <v>0</v>
      </c>
      <c r="BC11" s="196">
        <v>0</v>
      </c>
      <c r="BD11" s="196">
        <v>-2.6579999999999999</v>
      </c>
      <c r="BE11" s="196">
        <v>0</v>
      </c>
      <c r="BF11" s="196">
        <v>5.5886244611022774E-8</v>
      </c>
      <c r="BG11" s="196">
        <v>4.0785487128567562E-8</v>
      </c>
      <c r="BH11" s="196">
        <v>2.1725459324783185E-8</v>
      </c>
      <c r="BI11" s="196">
        <v>6.2065489046475266E-9</v>
      </c>
      <c r="BJ11" s="196">
        <v>4.6574821283496964E-2</v>
      </c>
      <c r="BK11" s="196">
        <v>0.23317776620470337</v>
      </c>
      <c r="BL11" s="196">
        <v>0</v>
      </c>
      <c r="BN11" s="195">
        <v>5.7140000000000004</v>
      </c>
      <c r="BO11" s="195"/>
      <c r="BP11" s="195">
        <v>0</v>
      </c>
      <c r="BQ11" s="195">
        <v>0</v>
      </c>
      <c r="BR11" s="195">
        <v>0</v>
      </c>
      <c r="BS11" s="195">
        <v>0</v>
      </c>
      <c r="BT11" s="195">
        <v>0</v>
      </c>
      <c r="BU11" s="195">
        <v>0</v>
      </c>
      <c r="BV11" s="195">
        <v>0</v>
      </c>
      <c r="BW11" s="195">
        <v>0</v>
      </c>
      <c r="BX11" s="195">
        <v>0</v>
      </c>
      <c r="BY11" s="195">
        <v>0</v>
      </c>
      <c r="CA11" s="196">
        <v>0</v>
      </c>
      <c r="CB11" s="196">
        <v>0</v>
      </c>
      <c r="CC11" s="196">
        <v>0</v>
      </c>
      <c r="CD11" s="196">
        <v>0</v>
      </c>
      <c r="CE11" s="196">
        <v>0</v>
      </c>
      <c r="CF11" s="196">
        <v>0</v>
      </c>
      <c r="CG11" s="196">
        <v>5.5886244611022774E-8</v>
      </c>
      <c r="CH11" s="196">
        <v>4.0785487128567562E-8</v>
      </c>
      <c r="CI11" s="196">
        <v>2.1725459324783185E-8</v>
      </c>
      <c r="CJ11" s="196">
        <v>6.2065489046475266E-9</v>
      </c>
      <c r="CK11" s="196">
        <v>4.6574821283496964E-2</v>
      </c>
      <c r="CL11" s="196">
        <v>0.23317776620470337</v>
      </c>
      <c r="CQ11" s="196">
        <v>0</v>
      </c>
      <c r="CR11" s="196">
        <v>0</v>
      </c>
      <c r="CS11" s="196">
        <v>16.032192225104485</v>
      </c>
      <c r="CT11" s="196">
        <v>14.957110390867401</v>
      </c>
      <c r="CU11" s="196">
        <v>0</v>
      </c>
      <c r="CV11" s="196">
        <v>0.30177728047864638</v>
      </c>
      <c r="CW11" s="196">
        <v>18.79755669725122</v>
      </c>
      <c r="CX11" s="196">
        <v>9.4866168201586127</v>
      </c>
      <c r="CY11" s="196">
        <v>0</v>
      </c>
      <c r="CZ11" s="196">
        <v>0</v>
      </c>
      <c r="DA11" s="196">
        <v>0</v>
      </c>
      <c r="DB11" s="196">
        <v>2.6579999999999999</v>
      </c>
      <c r="DC11" s="196">
        <v>0</v>
      </c>
      <c r="DF11" s="191"/>
      <c r="DG11" s="191">
        <v>0</v>
      </c>
      <c r="DJ11" s="191">
        <v>0</v>
      </c>
      <c r="DM11" s="191">
        <v>16.032192225104485</v>
      </c>
      <c r="DP11" s="191">
        <v>14.957110390867401</v>
      </c>
      <c r="DS11" s="201">
        <v>0</v>
      </c>
      <c r="DV11" s="197">
        <v>0.30177728047864638</v>
      </c>
      <c r="DX11" s="195">
        <v>18.994</v>
      </c>
      <c r="DY11" s="195">
        <v>18.79755669725122</v>
      </c>
      <c r="DZ11" s="195">
        <v>8.959693600223213</v>
      </c>
      <c r="EA11" s="195">
        <v>15.350297672677538</v>
      </c>
      <c r="EB11" s="195">
        <v>11.803325359338421</v>
      </c>
      <c r="EC11" s="195">
        <v>14.880928335672351</v>
      </c>
      <c r="ED11" s="195">
        <v>14.601841842008502</v>
      </c>
      <c r="EE11" s="195">
        <v>14.031235159823888</v>
      </c>
      <c r="EF11" s="195">
        <v>14.304360525221943</v>
      </c>
      <c r="EG11" s="195">
        <v>14.259895519778011</v>
      </c>
      <c r="EH11" s="195">
        <v>23.971457257702081</v>
      </c>
      <c r="EI11" s="195">
        <v>31.699935948186187</v>
      </c>
      <c r="EJ11" s="195">
        <v>28.54987640585253</v>
      </c>
      <c r="EL11" s="195">
        <v>15.981999999999999</v>
      </c>
      <c r="EM11" s="195">
        <v>9.4866168201586127</v>
      </c>
      <c r="EN11" s="195">
        <v>1.9568959476488457</v>
      </c>
      <c r="EO11" s="195">
        <v>8.9060427775540845</v>
      </c>
      <c r="EP11" s="195">
        <v>4.6387178657554742</v>
      </c>
      <c r="EQ11" s="195">
        <v>4.5669210440189625</v>
      </c>
      <c r="ER11" s="195">
        <v>4.6241547786370454</v>
      </c>
      <c r="ES11" s="195">
        <v>4.7664728680121637</v>
      </c>
      <c r="ET11" s="195">
        <v>4.9073515097077802</v>
      </c>
      <c r="EU11" s="195">
        <v>6.8098312794264944</v>
      </c>
      <c r="EV11" s="195">
        <v>5.765407575359621</v>
      </c>
      <c r="EW11" s="195">
        <v>5.5738968577906967</v>
      </c>
      <c r="EX11" s="195">
        <v>5.7237822109358989</v>
      </c>
      <c r="EZ11" s="195">
        <v>2.6150000000000002</v>
      </c>
      <c r="FA11" s="195">
        <v>0</v>
      </c>
      <c r="FB11" s="195">
        <v>0.10097152795006016</v>
      </c>
      <c r="FC11" s="195">
        <v>0.67196846320408588</v>
      </c>
      <c r="FD11" s="195">
        <v>0.29627843903347617</v>
      </c>
      <c r="FE11" s="195">
        <v>0.22500934879504034</v>
      </c>
      <c r="FF11" s="195">
        <v>1.0060449048557314</v>
      </c>
      <c r="FG11" s="195">
        <v>0</v>
      </c>
      <c r="FH11" s="195">
        <v>4.0343960014330316</v>
      </c>
      <c r="FI11" s="195">
        <v>3.3513617367756865</v>
      </c>
      <c r="FK11" s="195">
        <v>0</v>
      </c>
      <c r="FL11" s="195">
        <v>0</v>
      </c>
      <c r="FM11" s="195">
        <v>0</v>
      </c>
      <c r="FN11" s="195">
        <v>0</v>
      </c>
      <c r="FO11" s="195">
        <v>0</v>
      </c>
      <c r="FP11" s="195">
        <v>0</v>
      </c>
      <c r="FQ11" s="195">
        <v>0</v>
      </c>
      <c r="FR11" s="195">
        <v>0</v>
      </c>
      <c r="FS11" s="195">
        <v>0</v>
      </c>
      <c r="FT11" s="195">
        <v>0</v>
      </c>
      <c r="FU11" s="195">
        <v>0</v>
      </c>
      <c r="FW11" s="195">
        <v>0</v>
      </c>
      <c r="FX11" s="195">
        <v>0</v>
      </c>
      <c r="FY11" s="195">
        <v>0</v>
      </c>
      <c r="FZ11" s="195">
        <v>0</v>
      </c>
      <c r="GA11" s="195">
        <v>0</v>
      </c>
      <c r="GB11" s="195">
        <v>0</v>
      </c>
      <c r="GC11" s="195">
        <v>0</v>
      </c>
      <c r="GD11" s="195">
        <v>0</v>
      </c>
      <c r="GE11" s="195">
        <v>0</v>
      </c>
      <c r="GF11" s="195">
        <v>0</v>
      </c>
      <c r="GH11" s="195">
        <v>0</v>
      </c>
      <c r="GI11" s="195">
        <v>0</v>
      </c>
      <c r="GJ11" s="195">
        <v>0</v>
      </c>
      <c r="GK11" s="195">
        <v>0</v>
      </c>
      <c r="GL11" s="195">
        <v>0</v>
      </c>
      <c r="GM11" s="195">
        <v>0</v>
      </c>
      <c r="GN11" s="195">
        <v>0</v>
      </c>
      <c r="GO11" s="195">
        <v>0</v>
      </c>
      <c r="GP11" s="195">
        <v>0</v>
      </c>
      <c r="GQ11" s="195">
        <v>0</v>
      </c>
      <c r="GS11" s="195">
        <v>0</v>
      </c>
      <c r="GT11" s="195">
        <v>2.6579999999999999</v>
      </c>
      <c r="GU11" s="195">
        <v>0</v>
      </c>
      <c r="GV11" s="195">
        <v>0</v>
      </c>
      <c r="GW11" s="195">
        <v>0</v>
      </c>
      <c r="GX11" s="195">
        <v>0</v>
      </c>
      <c r="GY11" s="195">
        <v>0</v>
      </c>
      <c r="GZ11" s="195">
        <v>0</v>
      </c>
      <c r="HA11" s="195">
        <v>0</v>
      </c>
      <c r="HB11" s="195">
        <v>0</v>
      </c>
    </row>
    <row r="12" spans="1:210" ht="15" customHeight="1">
      <c r="E12" s="29"/>
      <c r="F12" s="28" t="s">
        <v>459</v>
      </c>
      <c r="G12" s="29"/>
      <c r="H12" s="192">
        <v>39.141316950000004</v>
      </c>
      <c r="I12" s="192">
        <v>41.408826829999995</v>
      </c>
      <c r="J12" s="192">
        <v>23.540869050000005</v>
      </c>
      <c r="K12" s="192">
        <v>27.302461999999995</v>
      </c>
      <c r="L12" s="192">
        <v>26.314068980000002</v>
      </c>
      <c r="M12" s="193">
        <v>32.564424129999999</v>
      </c>
      <c r="N12" s="192">
        <v>46.475871699999999</v>
      </c>
      <c r="O12" s="193">
        <v>32.204748430000009</v>
      </c>
      <c r="P12" s="193">
        <v>18.525498839999997</v>
      </c>
      <c r="Q12" s="193">
        <v>16.591424819999997</v>
      </c>
      <c r="R12" s="193">
        <v>10.770157020000001</v>
      </c>
      <c r="S12" s="193">
        <v>8.5173401800000015</v>
      </c>
      <c r="T12" s="194">
        <v>12.501871137259366</v>
      </c>
      <c r="U12" s="194">
        <v>13.403888810297131</v>
      </c>
      <c r="V12" s="194">
        <v>23.492440559918929</v>
      </c>
      <c r="W12" s="194">
        <v>29.796685134594266</v>
      </c>
      <c r="X12" s="194">
        <v>30.062070437033128</v>
      </c>
      <c r="Y12" s="194">
        <v>30.533180009621816</v>
      </c>
      <c r="Z12" s="194">
        <v>31.173866014685583</v>
      </c>
      <c r="AA12" s="194">
        <v>31.824702495586315</v>
      </c>
      <c r="AB12" s="194">
        <v>32.458685987390012</v>
      </c>
      <c r="AC12" s="194">
        <v>33.01010191745155</v>
      </c>
      <c r="AD12" s="194">
        <v>33.380915396332433</v>
      </c>
      <c r="AE12" s="194">
        <v>33.754355789971086</v>
      </c>
      <c r="AF12" s="194">
        <v>35.796285414425043</v>
      </c>
      <c r="AG12" s="194">
        <v>48.8913743580272</v>
      </c>
      <c r="AH12" s="194">
        <v>76.777221401914275</v>
      </c>
      <c r="AI12" s="194">
        <v>112.03063950866186</v>
      </c>
      <c r="AJ12" s="194">
        <v>142.63978688158309</v>
      </c>
      <c r="AL12" s="195">
        <v>32.204748430000009</v>
      </c>
      <c r="AM12" s="195">
        <v>18.525498839999997</v>
      </c>
      <c r="AN12" s="195">
        <v>16.591424819999997</v>
      </c>
      <c r="AO12" s="195">
        <v>15.698000000000212</v>
      </c>
      <c r="AP12" s="195">
        <v>12.693697975684243</v>
      </c>
      <c r="AQ12" s="195">
        <v>13.137920882520191</v>
      </c>
      <c r="AR12" s="195">
        <v>15.444766453751898</v>
      </c>
      <c r="AS12" s="195">
        <v>16.095191234632271</v>
      </c>
      <c r="AT12" s="195">
        <v>16.845665038871683</v>
      </c>
      <c r="AU12" s="195">
        <v>17.41001767962355</v>
      </c>
      <c r="AV12" s="195">
        <v>17.726794077268444</v>
      </c>
      <c r="AW12" s="195">
        <v>18.099864583042635</v>
      </c>
      <c r="AX12" s="195">
        <v>18.914275989743373</v>
      </c>
      <c r="AZ12" s="196">
        <v>0</v>
      </c>
      <c r="BA12" s="196">
        <v>0</v>
      </c>
      <c r="BB12" s="196">
        <v>0</v>
      </c>
      <c r="BC12" s="196">
        <v>-4.9278429800002108</v>
      </c>
      <c r="BD12" s="196">
        <v>-4.1763577956842415</v>
      </c>
      <c r="BE12" s="196">
        <v>-0.63604974526082536</v>
      </c>
      <c r="BF12" s="196">
        <v>-2.0408776434547669</v>
      </c>
      <c r="BG12" s="196">
        <v>7.3972493252866585</v>
      </c>
      <c r="BH12" s="196">
        <v>12.951020095722583</v>
      </c>
      <c r="BI12" s="196">
        <v>12.652052757409578</v>
      </c>
      <c r="BJ12" s="196">
        <v>12.806385932353372</v>
      </c>
      <c r="BK12" s="196">
        <v>13.074001431642948</v>
      </c>
      <c r="BL12" s="196">
        <v>12.910426505842942</v>
      </c>
      <c r="BN12" s="195">
        <v>32.204748430000009</v>
      </c>
      <c r="BO12" s="195">
        <v>18.525498839999997</v>
      </c>
      <c r="BP12" s="195">
        <v>31.470726861313697</v>
      </c>
      <c r="BQ12" s="195">
        <v>32.805866829361342</v>
      </c>
      <c r="BR12" s="195">
        <v>38.422900660418648</v>
      </c>
      <c r="BS12" s="195">
        <v>40.895415292393473</v>
      </c>
      <c r="BT12" s="195">
        <v>42.068217000693799</v>
      </c>
      <c r="BU12" s="195">
        <v>43.155091097450246</v>
      </c>
      <c r="BV12" s="195">
        <v>43.810072675269723</v>
      </c>
      <c r="BW12" s="195">
        <v>44.2678372458967</v>
      </c>
      <c r="BX12" s="195">
        <v>44.898186983967705</v>
      </c>
      <c r="BY12" s="195">
        <v>46.466971562479856</v>
      </c>
      <c r="CA12" s="196">
        <v>0</v>
      </c>
      <c r="CB12" s="196">
        <v>0</v>
      </c>
      <c r="CC12" s="196">
        <v>-14.8793020413137</v>
      </c>
      <c r="CD12" s="196">
        <v>-22.035709809361343</v>
      </c>
      <c r="CE12" s="196">
        <v>-29.905560480418647</v>
      </c>
      <c r="CF12" s="196">
        <v>-28.393544155134109</v>
      </c>
      <c r="CG12" s="196">
        <v>-28.664328190396667</v>
      </c>
      <c r="CH12" s="196">
        <v>-19.662650537531317</v>
      </c>
      <c r="CI12" s="196">
        <v>-14.013387540675456</v>
      </c>
      <c r="CJ12" s="196">
        <v>-14.205766808863572</v>
      </c>
      <c r="CK12" s="196">
        <v>-14.365006974345889</v>
      </c>
      <c r="CL12" s="196">
        <v>-15.293105547794273</v>
      </c>
      <c r="CQ12" s="196">
        <v>42</v>
      </c>
      <c r="CR12" s="196">
        <v>29.378</v>
      </c>
      <c r="CS12" s="196">
        <v>43.201013514588062</v>
      </c>
      <c r="CT12" s="196">
        <v>16.705112756560606</v>
      </c>
      <c r="CU12" s="196">
        <v>32.018162987785914</v>
      </c>
      <c r="CV12" s="196">
        <v>31.843900544145679</v>
      </c>
      <c r="CW12" s="196">
        <v>38.668481160658153</v>
      </c>
      <c r="CX12" s="196">
        <v>38.360155135723161</v>
      </c>
      <c r="CY12" s="196">
        <v>34.167540978319344</v>
      </c>
      <c r="CZ12" s="196">
        <v>30.189632233576273</v>
      </c>
      <c r="DA12" s="196">
        <v>14.385161129174156</v>
      </c>
      <c r="DB12" s="196">
        <v>12.693697975684243</v>
      </c>
      <c r="DC12" s="196">
        <v>13.137920882520191</v>
      </c>
      <c r="DF12" s="191"/>
      <c r="DG12" s="191">
        <v>42</v>
      </c>
      <c r="DJ12" s="191">
        <v>29.378</v>
      </c>
      <c r="DM12" s="191">
        <v>43.201013514588062</v>
      </c>
      <c r="DP12" s="191">
        <v>16.705112756560606</v>
      </c>
      <c r="DS12" s="200">
        <v>32.018162987785914</v>
      </c>
      <c r="DV12" s="197">
        <v>31.843900544145679</v>
      </c>
      <c r="DX12" s="195">
        <v>37.008000000000159</v>
      </c>
      <c r="DY12" s="195">
        <v>38.668481160658153</v>
      </c>
      <c r="DZ12" s="195">
        <v>35.478379973842607</v>
      </c>
      <c r="EA12" s="195">
        <v>33.948464036617302</v>
      </c>
      <c r="EB12" s="195">
        <v>34.477683322751716</v>
      </c>
      <c r="EC12" s="195">
        <v>37.013810599307</v>
      </c>
      <c r="ED12" s="195">
        <v>38.012171857638897</v>
      </c>
      <c r="EE12" s="195">
        <v>40.67421911634495</v>
      </c>
      <c r="EF12" s="195">
        <v>42.739728911579938</v>
      </c>
      <c r="EG12" s="195">
        <v>44.333206868926936</v>
      </c>
      <c r="EH12" s="195">
        <v>46.11655731261537</v>
      </c>
      <c r="EI12" s="195">
        <v>48.718516861343979</v>
      </c>
      <c r="EJ12" s="195">
        <v>53.024962048909401</v>
      </c>
      <c r="EL12" s="195">
        <v>39.369999999999862</v>
      </c>
      <c r="EM12" s="195">
        <v>38.360155135723161</v>
      </c>
      <c r="EN12" s="195">
        <v>34.977200209602884</v>
      </c>
      <c r="EO12" s="195">
        <v>37.315755967618884</v>
      </c>
      <c r="EP12" s="195">
        <v>42.716716524134398</v>
      </c>
      <c r="EQ12" s="195">
        <v>48.046475210357606</v>
      </c>
      <c r="ER12" s="195">
        <v>53.768308332509292</v>
      </c>
      <c r="ES12" s="195">
        <v>59.061812598887236</v>
      </c>
      <c r="ET12" s="195">
        <v>62.720796876169025</v>
      </c>
      <c r="EU12" s="195">
        <v>64.312724184077439</v>
      </c>
      <c r="EV12" s="195">
        <v>65.720977656208845</v>
      </c>
      <c r="EW12" s="195">
        <v>67.749251396011545</v>
      </c>
      <c r="EX12" s="195">
        <v>70.192309187001811</v>
      </c>
      <c r="EZ12" s="195">
        <v>29.815000000000097</v>
      </c>
      <c r="FA12" s="195">
        <v>34.167540978319344</v>
      </c>
      <c r="FB12" s="195">
        <v>35.427579012835615</v>
      </c>
      <c r="FC12" s="195">
        <v>38.871441562164264</v>
      </c>
      <c r="FD12" s="195">
        <v>44.401822415948104</v>
      </c>
      <c r="FE12" s="195">
        <v>48.020528483094317</v>
      </c>
      <c r="FF12" s="195">
        <v>51.311392390601171</v>
      </c>
      <c r="FG12" s="195">
        <v>53.799882026514275</v>
      </c>
      <c r="FH12" s="195">
        <v>55.637202465749802</v>
      </c>
      <c r="FI12" s="195">
        <v>55.984541228687569</v>
      </c>
      <c r="FK12" s="195">
        <v>17.043000000001111</v>
      </c>
      <c r="FL12" s="195">
        <v>30.189632233576273</v>
      </c>
      <c r="FM12" s="195">
        <v>32.993814145425866</v>
      </c>
      <c r="FN12" s="195">
        <v>36.950418258366248</v>
      </c>
      <c r="FO12" s="195">
        <v>39.260799668445422</v>
      </c>
      <c r="FP12" s="195">
        <v>41.166553125174346</v>
      </c>
      <c r="FQ12" s="195">
        <v>43.191268896003407</v>
      </c>
      <c r="FR12" s="195">
        <v>45.012055055477411</v>
      </c>
      <c r="FS12" s="195">
        <v>46.673152810053395</v>
      </c>
      <c r="FT12" s="195">
        <v>48.672305293329345</v>
      </c>
      <c r="FU12" s="195">
        <v>51.094366810154007</v>
      </c>
      <c r="FW12" s="195">
        <v>31.055257000000029</v>
      </c>
      <c r="FX12" s="195">
        <v>33.618093984842361</v>
      </c>
      <c r="FY12" s="195">
        <v>37.626522006106647</v>
      </c>
      <c r="FZ12" s="195">
        <v>39.958238063488139</v>
      </c>
      <c r="GA12" s="195">
        <v>41.90669705588153</v>
      </c>
      <c r="GB12" s="195">
        <v>43.998762075832069</v>
      </c>
      <c r="GC12" s="195">
        <v>45.892037804884211</v>
      </c>
      <c r="GD12" s="195">
        <v>47.628049252812495</v>
      </c>
      <c r="GE12" s="195">
        <v>49.704678818674289</v>
      </c>
      <c r="GF12" s="195">
        <v>52.206838920143277</v>
      </c>
      <c r="GH12" s="195">
        <v>24.488700000000975</v>
      </c>
      <c r="GI12" s="195">
        <v>14.385161129174156</v>
      </c>
      <c r="GJ12" s="195">
        <v>16.239922459739077</v>
      </c>
      <c r="GK12" s="195">
        <v>20.662290094018608</v>
      </c>
      <c r="GL12" s="195">
        <v>25.41971100649846</v>
      </c>
      <c r="GM12" s="195">
        <v>26.644799006034049</v>
      </c>
      <c r="GN12" s="195">
        <v>27.938666961340918</v>
      </c>
      <c r="GO12" s="195">
        <v>29.58607098870943</v>
      </c>
      <c r="GP12" s="195">
        <v>31.419199519480639</v>
      </c>
      <c r="GQ12" s="195">
        <v>33.616063725203681</v>
      </c>
      <c r="GS12" s="195">
        <v>15.698000000000212</v>
      </c>
      <c r="GT12" s="195">
        <v>12.693697975684243</v>
      </c>
      <c r="GU12" s="195">
        <v>13.137920882520191</v>
      </c>
      <c r="GV12" s="195">
        <v>15.444766453751898</v>
      </c>
      <c r="GW12" s="195">
        <v>16.095191234632271</v>
      </c>
      <c r="GX12" s="195">
        <v>16.845665038871683</v>
      </c>
      <c r="GY12" s="195">
        <v>17.41001767962355</v>
      </c>
      <c r="GZ12" s="195">
        <v>17.726794077268444</v>
      </c>
      <c r="HA12" s="195">
        <v>18.099864583042635</v>
      </c>
      <c r="HB12" s="195">
        <v>18.914275989743373</v>
      </c>
    </row>
    <row r="13" spans="1:210" ht="15" customHeight="1">
      <c r="E13" s="29"/>
      <c r="F13" s="28" t="s">
        <v>460</v>
      </c>
      <c r="G13" s="29"/>
      <c r="H13" s="192"/>
      <c r="I13" s="192"/>
      <c r="J13" s="192"/>
      <c r="K13" s="192"/>
      <c r="L13" s="192"/>
      <c r="M13" s="193">
        <v>0</v>
      </c>
      <c r="N13" s="192">
        <v>0</v>
      </c>
      <c r="O13" s="193">
        <v>0</v>
      </c>
      <c r="P13" s="193">
        <v>0</v>
      </c>
      <c r="Q13" s="193"/>
      <c r="R13" s="193">
        <v>27.544</v>
      </c>
      <c r="S13" s="193">
        <v>0</v>
      </c>
      <c r="T13" s="194">
        <v>0</v>
      </c>
      <c r="U13" s="194">
        <v>5.1132387310638832</v>
      </c>
      <c r="V13" s="194">
        <v>6.0754326151714242</v>
      </c>
      <c r="W13" s="194">
        <v>6.7036535305570988</v>
      </c>
      <c r="X13" s="194">
        <v>6.8908255431844498</v>
      </c>
      <c r="Y13" s="194">
        <v>7.2206874592921082</v>
      </c>
      <c r="Z13" s="194">
        <v>7.785387929254993</v>
      </c>
      <c r="AA13" s="194">
        <v>8.4880994400610419</v>
      </c>
      <c r="AB13" s="194">
        <v>8.7619340637679599</v>
      </c>
      <c r="AC13" s="194">
        <v>9.1398064280392468</v>
      </c>
      <c r="AD13" s="194">
        <v>9.863469006210023</v>
      </c>
      <c r="AE13" s="194">
        <v>10.043781007595785</v>
      </c>
      <c r="AF13" s="194">
        <v>10.191251134464837</v>
      </c>
      <c r="AG13" s="194">
        <v>10.396272486043239</v>
      </c>
      <c r="AH13" s="194">
        <v>10.598075725789718</v>
      </c>
      <c r="AI13" s="194">
        <v>10.777653025871111</v>
      </c>
      <c r="AJ13" s="194">
        <v>11.216453437113234</v>
      </c>
      <c r="AL13" s="195">
        <v>0</v>
      </c>
      <c r="AM13" s="195">
        <v>0</v>
      </c>
      <c r="AN13" s="195"/>
      <c r="AO13" s="195">
        <v>0</v>
      </c>
      <c r="AP13" s="195">
        <v>0</v>
      </c>
      <c r="AQ13" s="195">
        <v>0</v>
      </c>
      <c r="AR13" s="195">
        <v>6.6137259495625331</v>
      </c>
      <c r="AS13" s="195">
        <v>6.81213772804941</v>
      </c>
      <c r="AT13" s="195">
        <v>7.0165018598908926</v>
      </c>
      <c r="AU13" s="195">
        <v>7.2269969156876197</v>
      </c>
      <c r="AV13" s="195">
        <v>7.4438068231582486</v>
      </c>
      <c r="AW13" s="195">
        <v>7.6671210278529962</v>
      </c>
      <c r="AX13" s="195">
        <v>7.8971346586885849</v>
      </c>
      <c r="AZ13" s="196">
        <v>0</v>
      </c>
      <c r="BA13" s="196">
        <v>0</v>
      </c>
      <c r="BB13" s="196">
        <v>0</v>
      </c>
      <c r="BC13" s="196">
        <v>27.544</v>
      </c>
      <c r="BD13" s="196">
        <v>0</v>
      </c>
      <c r="BE13" s="196">
        <v>0</v>
      </c>
      <c r="BF13" s="196">
        <v>-1.50048721849865</v>
      </c>
      <c r="BG13" s="196">
        <v>-0.73670511287798579</v>
      </c>
      <c r="BH13" s="196">
        <v>-0.31284832933379381</v>
      </c>
      <c r="BI13" s="196">
        <v>-0.33617137250316986</v>
      </c>
      <c r="BJ13" s="196">
        <v>-0.2231193638661404</v>
      </c>
      <c r="BK13" s="196">
        <v>0.1182669014019968</v>
      </c>
      <c r="BL13" s="196">
        <v>0.590964781372457</v>
      </c>
      <c r="BN13" s="195">
        <v>0</v>
      </c>
      <c r="BO13" s="195">
        <v>0</v>
      </c>
      <c r="BP13" s="195">
        <v>1.5318127167124247</v>
      </c>
      <c r="BQ13" s="195">
        <v>5.6298997698783886</v>
      </c>
      <c r="BR13" s="195">
        <v>5.3437113948955854</v>
      </c>
      <c r="BS13" s="195">
        <v>5.3358692150277349</v>
      </c>
      <c r="BT13" s="195">
        <v>6.6778612636136918</v>
      </c>
      <c r="BU13" s="195">
        <v>6.8663679357983396</v>
      </c>
      <c r="BV13" s="195">
        <v>7.3255185210709479</v>
      </c>
      <c r="BW13" s="195">
        <v>7.4341876193961083</v>
      </c>
      <c r="BX13" s="195">
        <v>7.6793719927098412</v>
      </c>
      <c r="BY13" s="195">
        <v>7.8278374743882804</v>
      </c>
      <c r="CA13" s="196">
        <v>0</v>
      </c>
      <c r="CB13" s="196">
        <v>0</v>
      </c>
      <c r="CC13" s="196">
        <v>-1.5318127167124247</v>
      </c>
      <c r="CD13" s="196">
        <v>21.914100230121612</v>
      </c>
      <c r="CE13" s="196">
        <v>-5.3437113948955854</v>
      </c>
      <c r="CF13" s="196">
        <v>-5.3358692150277349</v>
      </c>
      <c r="CG13" s="196">
        <v>-1.5646225325498087</v>
      </c>
      <c r="CH13" s="196">
        <v>-0.79093532062691541</v>
      </c>
      <c r="CI13" s="196">
        <v>-0.62186499051384914</v>
      </c>
      <c r="CJ13" s="196">
        <v>-0.54336207621165844</v>
      </c>
      <c r="CK13" s="196">
        <v>-0.45868453341773296</v>
      </c>
      <c r="CL13" s="196">
        <v>-4.2449545133287359E-2</v>
      </c>
      <c r="CQ13" s="196">
        <v>0</v>
      </c>
      <c r="CR13" s="196">
        <v>0</v>
      </c>
      <c r="CS13" s="196">
        <v>0</v>
      </c>
      <c r="CT13" s="196">
        <v>0</v>
      </c>
      <c r="CU13" s="196">
        <v>0</v>
      </c>
      <c r="CV13" s="196">
        <v>0</v>
      </c>
      <c r="CW13" s="196">
        <v>0</v>
      </c>
      <c r="CX13" s="196">
        <v>0</v>
      </c>
      <c r="CY13" s="196">
        <v>1.5851612377123063</v>
      </c>
      <c r="CZ13" s="196">
        <v>1.5248917077448108</v>
      </c>
      <c r="DA13" s="196">
        <v>1.7292846114256304</v>
      </c>
      <c r="DB13" s="196">
        <v>0</v>
      </c>
      <c r="DC13" s="196">
        <v>0</v>
      </c>
      <c r="DF13" s="191"/>
      <c r="DG13" s="191"/>
      <c r="DJ13" s="191"/>
      <c r="DM13" s="191"/>
      <c r="DS13" s="200">
        <v>0</v>
      </c>
      <c r="DV13" s="197">
        <v>0</v>
      </c>
      <c r="DX13" s="195">
        <v>0</v>
      </c>
      <c r="DY13" s="195">
        <v>0</v>
      </c>
      <c r="DZ13" s="195">
        <v>0</v>
      </c>
      <c r="EA13" s="195">
        <v>4.8016639114982631</v>
      </c>
      <c r="EB13" s="195">
        <v>4.6449446732963331</v>
      </c>
      <c r="EC13" s="195">
        <v>4.7560224256473518</v>
      </c>
      <c r="ED13" s="195">
        <v>4.7587783363817175</v>
      </c>
      <c r="EE13" s="195">
        <v>4.6143609365197555</v>
      </c>
      <c r="EF13" s="195">
        <v>4.5737889370518952</v>
      </c>
      <c r="EG13" s="195">
        <v>4.7031002630749876</v>
      </c>
      <c r="EH13" s="195">
        <v>4.7986955050083697</v>
      </c>
      <c r="EI13" s="195">
        <v>4.999144342486141</v>
      </c>
      <c r="EJ13" s="195">
        <v>5.021840984696456</v>
      </c>
      <c r="EL13" s="202">
        <v>0</v>
      </c>
      <c r="EM13" s="202">
        <v>0</v>
      </c>
      <c r="EN13" s="202">
        <v>4.1915569849509167</v>
      </c>
      <c r="EO13" s="202">
        <v>4.3856962911349529</v>
      </c>
      <c r="EP13" s="202">
        <v>4.2066514861952573</v>
      </c>
      <c r="EQ13" s="202">
        <v>4.3677332862294351</v>
      </c>
      <c r="ER13" s="202">
        <v>4.3734840963344679</v>
      </c>
      <c r="ES13" s="202">
        <v>4.4574078509362964</v>
      </c>
      <c r="ET13" s="202">
        <v>4.6647990415497853</v>
      </c>
      <c r="EU13" s="202">
        <v>4.8044857535987813</v>
      </c>
      <c r="EV13" s="202">
        <v>4.9934882579276501</v>
      </c>
      <c r="EW13" s="202">
        <v>5.0543480032362336</v>
      </c>
      <c r="EX13" s="202">
        <v>5.1230792421361908</v>
      </c>
      <c r="EZ13" s="195"/>
      <c r="FA13" s="195">
        <v>1.5851612377123063</v>
      </c>
      <c r="FB13" s="195">
        <v>5.123633868285177</v>
      </c>
      <c r="FC13" s="195">
        <v>5.1900889648336159</v>
      </c>
      <c r="FD13" s="195">
        <v>5.2906378883402425</v>
      </c>
      <c r="FE13" s="195">
        <v>4.8776754732022187</v>
      </c>
      <c r="FF13" s="195">
        <v>4.4438306060745676</v>
      </c>
      <c r="FG13" s="195">
        <v>4.4757837915426117</v>
      </c>
      <c r="FH13" s="195">
        <v>4.5709666069092396</v>
      </c>
      <c r="FI13" s="195">
        <v>4.6826296389409796</v>
      </c>
      <c r="FK13" s="195">
        <v>0.27800000000000002</v>
      </c>
      <c r="FL13" s="195">
        <v>1.5248917077448108</v>
      </c>
      <c r="FM13" s="195">
        <v>5.7620140139888223</v>
      </c>
      <c r="FN13" s="195">
        <v>5.5578323264935747</v>
      </c>
      <c r="FO13" s="195">
        <v>5.645867982650306</v>
      </c>
      <c r="FP13" s="195">
        <v>6.9062282682140888</v>
      </c>
      <c r="FQ13" s="195">
        <v>7.1525094777994171</v>
      </c>
      <c r="FR13" s="195">
        <v>7.7209401367709765</v>
      </c>
      <c r="FS13" s="195">
        <v>7.8483917800720153</v>
      </c>
      <c r="FT13" s="195">
        <v>8.1103073759831936</v>
      </c>
      <c r="FU13" s="195">
        <v>8.2784371542403683</v>
      </c>
      <c r="FW13" s="195">
        <v>1.5248917077448108</v>
      </c>
      <c r="FX13" s="195">
        <v>5.7620140139888223</v>
      </c>
      <c r="FY13" s="195">
        <v>5.5578323264935747</v>
      </c>
      <c r="FZ13" s="195">
        <v>5.645867982650306</v>
      </c>
      <c r="GA13" s="195">
        <v>6.9062282682140888</v>
      </c>
      <c r="GB13" s="195">
        <v>7.1525094777994171</v>
      </c>
      <c r="GC13" s="195">
        <v>7.7209401367709765</v>
      </c>
      <c r="GD13" s="195">
        <v>7.8483917800720153</v>
      </c>
      <c r="GE13" s="195">
        <v>8.1103073759831936</v>
      </c>
      <c r="GF13" s="195">
        <v>8.2784371542403683</v>
      </c>
      <c r="GH13" s="195">
        <v>0</v>
      </c>
      <c r="GI13" s="195">
        <v>1.7292846114256304</v>
      </c>
      <c r="GJ13" s="195">
        <v>2.6717447246525992</v>
      </c>
      <c r="GK13" s="195">
        <v>3.6691960885229027</v>
      </c>
      <c r="GL13" s="195">
        <v>4.7240899639732366</v>
      </c>
      <c r="GM13" s="195">
        <v>5.8389751954709208</v>
      </c>
      <c r="GN13" s="195">
        <v>7.0165018598908926</v>
      </c>
      <c r="GO13" s="195">
        <v>7.2269969156876197</v>
      </c>
      <c r="GP13" s="195">
        <v>7.4438068231582486</v>
      </c>
      <c r="GQ13" s="195">
        <v>7.6671210278529962</v>
      </c>
      <c r="GS13" s="195">
        <v>0</v>
      </c>
      <c r="GT13" s="195">
        <v>0</v>
      </c>
      <c r="GU13" s="195">
        <v>0</v>
      </c>
      <c r="GV13" s="195">
        <v>6.6137259495625331</v>
      </c>
      <c r="GW13" s="195">
        <v>6.81213772804941</v>
      </c>
      <c r="GX13" s="195">
        <v>7.0165018598908926</v>
      </c>
      <c r="GY13" s="195">
        <v>7.2269969156876197</v>
      </c>
      <c r="GZ13" s="195">
        <v>7.4438068231582486</v>
      </c>
      <c r="HA13" s="195">
        <v>7.6671210278529962</v>
      </c>
      <c r="HB13" s="195">
        <v>7.8971346586885849</v>
      </c>
    </row>
    <row r="14" spans="1:210" ht="15" customHeight="1">
      <c r="E14" s="29"/>
      <c r="F14" s="28" t="s">
        <v>461</v>
      </c>
      <c r="G14" s="29"/>
      <c r="H14" s="192">
        <v>5.4704131399999998</v>
      </c>
      <c r="I14" s="192">
        <v>6.1726955599999993</v>
      </c>
      <c r="J14" s="192">
        <v>4.7967627199999994</v>
      </c>
      <c r="K14" s="192">
        <v>10.359192280000002</v>
      </c>
      <c r="L14" s="192">
        <v>23.971380850000003</v>
      </c>
      <c r="M14" s="193">
        <v>6.4411917600000015</v>
      </c>
      <c r="N14" s="192">
        <v>7.0658811700000017</v>
      </c>
      <c r="O14" s="193">
        <v>8.3799702000000007</v>
      </c>
      <c r="P14" s="193">
        <v>31.585954430000005</v>
      </c>
      <c r="Q14" s="193">
        <v>68.219530150000011</v>
      </c>
      <c r="R14" s="193">
        <v>15.04487224</v>
      </c>
      <c r="S14" s="193">
        <v>10.345747680000001</v>
      </c>
      <c r="T14" s="194">
        <v>6.0523532900000001</v>
      </c>
      <c r="U14" s="194">
        <v>5.0999999999999996</v>
      </c>
      <c r="V14" s="194">
        <v>5.202</v>
      </c>
      <c r="W14" s="194">
        <v>5.3060400000000003</v>
      </c>
      <c r="X14" s="194">
        <v>5.4121608000000005</v>
      </c>
      <c r="Y14" s="194">
        <v>5.5204040160000005</v>
      </c>
      <c r="Z14" s="194">
        <v>5.6308120963200006</v>
      </c>
      <c r="AA14" s="194">
        <v>5.7434283382464004</v>
      </c>
      <c r="AB14" s="194">
        <v>5.8582969050113283</v>
      </c>
      <c r="AC14" s="194">
        <v>5.9754628431115551</v>
      </c>
      <c r="AD14" s="194">
        <v>6.094972099973786</v>
      </c>
      <c r="AE14" s="194">
        <v>6.2168715419732621</v>
      </c>
      <c r="AF14" s="194">
        <v>6.3412089728127272</v>
      </c>
      <c r="AG14" s="194">
        <v>6.4680331522689816</v>
      </c>
      <c r="AH14" s="194">
        <v>6.5973938153143612</v>
      </c>
      <c r="AI14" s="194">
        <v>6.7293416916206485</v>
      </c>
      <c r="AJ14" s="194">
        <v>6.863928525453062</v>
      </c>
      <c r="AL14" s="195">
        <v>8.3799702000000007</v>
      </c>
      <c r="AM14" s="195">
        <v>31.585954430000005</v>
      </c>
      <c r="AN14" s="195">
        <v>68.219530150000011</v>
      </c>
      <c r="AO14" s="195">
        <v>35.857999999999997</v>
      </c>
      <c r="AP14" s="195">
        <v>6</v>
      </c>
      <c r="AQ14" s="195">
        <v>6.12</v>
      </c>
      <c r="AR14" s="195">
        <v>6.2423999999999999</v>
      </c>
      <c r="AS14" s="195">
        <v>6.367248</v>
      </c>
      <c r="AT14" s="195">
        <v>6.4945929600000003</v>
      </c>
      <c r="AU14" s="195">
        <v>6.6244848192000001</v>
      </c>
      <c r="AV14" s="195">
        <v>6.756974515584</v>
      </c>
      <c r="AW14" s="195">
        <v>6.8921140058956798</v>
      </c>
      <c r="AX14" s="195">
        <v>7.0299562860135936</v>
      </c>
      <c r="AZ14" s="196">
        <v>0</v>
      </c>
      <c r="BA14" s="196">
        <v>0</v>
      </c>
      <c r="BB14" s="196">
        <v>0</v>
      </c>
      <c r="BC14" s="196">
        <v>-20.813127759999997</v>
      </c>
      <c r="BD14" s="196">
        <v>4.3457476800000006</v>
      </c>
      <c r="BE14" s="196">
        <v>-6.7646709999999999E-2</v>
      </c>
      <c r="BF14" s="196">
        <v>-1.1424000000000003</v>
      </c>
      <c r="BG14" s="196">
        <v>-1.1652480000000001</v>
      </c>
      <c r="BH14" s="196">
        <v>-1.18855296</v>
      </c>
      <c r="BI14" s="196">
        <v>-1.2123240191999995</v>
      </c>
      <c r="BJ14" s="196">
        <v>-1.2365704995839994</v>
      </c>
      <c r="BK14" s="196">
        <v>-1.2613019095756792</v>
      </c>
      <c r="BL14" s="196">
        <v>-1.2865279477671931</v>
      </c>
      <c r="BN14" s="195">
        <v>8.3799702000000007</v>
      </c>
      <c r="BO14" s="195">
        <v>31.585954430000005</v>
      </c>
      <c r="BP14" s="195">
        <v>8.129606287665716</v>
      </c>
      <c r="BQ14" s="195">
        <v>8.2921984134190296</v>
      </c>
      <c r="BR14" s="195">
        <v>8.4580423816874095</v>
      </c>
      <c r="BS14" s="195">
        <v>8.6272032293211574</v>
      </c>
      <c r="BT14" s="195">
        <v>8.7997472939075809</v>
      </c>
      <c r="BU14" s="195">
        <v>8.9757422397857329</v>
      </c>
      <c r="BV14" s="195">
        <v>9.1552570845814483</v>
      </c>
      <c r="BW14" s="195">
        <v>9.3383622262730768</v>
      </c>
      <c r="BX14" s="195">
        <v>9.5251294707985377</v>
      </c>
      <c r="BY14" s="195">
        <v>9.7156320602145083</v>
      </c>
      <c r="CA14" s="196">
        <v>0</v>
      </c>
      <c r="CB14" s="196">
        <v>0</v>
      </c>
      <c r="CC14" s="196">
        <v>60.089923862334295</v>
      </c>
      <c r="CD14" s="196">
        <v>6.7526738265809705</v>
      </c>
      <c r="CE14" s="196">
        <v>1.887705298312591</v>
      </c>
      <c r="CF14" s="196">
        <v>-2.5748499393211572</v>
      </c>
      <c r="CG14" s="196">
        <v>-3.6997472939075813</v>
      </c>
      <c r="CH14" s="196">
        <v>-3.773742239785733</v>
      </c>
      <c r="CI14" s="196">
        <v>-3.849217084581448</v>
      </c>
      <c r="CJ14" s="196">
        <v>-3.9262014262730762</v>
      </c>
      <c r="CK14" s="196">
        <v>-4.0047254547985371</v>
      </c>
      <c r="CL14" s="196">
        <v>-4.0848199638945077</v>
      </c>
      <c r="CQ14" s="196">
        <v>0</v>
      </c>
      <c r="CR14" s="196">
        <v>0</v>
      </c>
      <c r="CS14" s="196">
        <v>0</v>
      </c>
      <c r="CT14" s="196">
        <v>0</v>
      </c>
      <c r="CU14" s="196">
        <v>6.12</v>
      </c>
      <c r="CV14" s="196">
        <v>6.2423999999999999</v>
      </c>
      <c r="CW14" s="196">
        <v>6.3234899999999996</v>
      </c>
      <c r="CX14" s="196">
        <v>7.11348</v>
      </c>
      <c r="CY14" s="196">
        <v>7.2557496000000006</v>
      </c>
      <c r="CZ14" s="196">
        <v>7.2706666666666662</v>
      </c>
      <c r="DA14" s="196">
        <v>16.511355605642937</v>
      </c>
      <c r="DB14" s="196">
        <v>6</v>
      </c>
      <c r="DC14" s="196">
        <v>6.12</v>
      </c>
      <c r="DF14" s="191"/>
      <c r="DG14" s="191"/>
      <c r="DJ14" s="191"/>
      <c r="DM14" s="191"/>
      <c r="DS14" s="200">
        <v>6.12</v>
      </c>
      <c r="DV14" s="197">
        <v>6.2423999999999999</v>
      </c>
      <c r="DX14" s="195">
        <v>6.1994999999999996</v>
      </c>
      <c r="DY14" s="195">
        <v>6.3234899999999996</v>
      </c>
      <c r="DZ14" s="195">
        <v>6.4499598000000002</v>
      </c>
      <c r="EA14" s="195">
        <v>6.5789589959999999</v>
      </c>
      <c r="EB14" s="195">
        <v>6.71053817592</v>
      </c>
      <c r="EC14" s="195">
        <v>6.8447489394384009</v>
      </c>
      <c r="ED14" s="195">
        <v>6.981643918227169</v>
      </c>
      <c r="EE14" s="195">
        <v>7.1212767965917125</v>
      </c>
      <c r="EF14" s="195">
        <v>7.2637023325235459</v>
      </c>
      <c r="EG14" s="195">
        <v>7.4089763791740175</v>
      </c>
      <c r="EH14" s="195">
        <v>7.5571559067574983</v>
      </c>
      <c r="EI14" s="195">
        <v>7.7082990248926491</v>
      </c>
      <c r="EJ14" s="195">
        <v>7.8624650053905016</v>
      </c>
      <c r="EL14" s="195">
        <v>6.9740000000000002</v>
      </c>
      <c r="EM14" s="195">
        <v>7.11348</v>
      </c>
      <c r="EN14" s="195">
        <v>7.2557496000000006</v>
      </c>
      <c r="EO14" s="195">
        <v>7.4008645920000014</v>
      </c>
      <c r="EP14" s="195">
        <v>7.5488818838400009</v>
      </c>
      <c r="EQ14" s="195">
        <v>7.6998595215168022</v>
      </c>
      <c r="ER14" s="195">
        <v>7.8538567119471381</v>
      </c>
      <c r="ES14" s="195">
        <v>8.0109338461860808</v>
      </c>
      <c r="ET14" s="195">
        <v>8.1711525231098037</v>
      </c>
      <c r="EU14" s="195">
        <v>8.3345755735719997</v>
      </c>
      <c r="EV14" s="195">
        <v>8.5012670850434393</v>
      </c>
      <c r="EW14" s="195">
        <v>8.6712924267443086</v>
      </c>
      <c r="EX14" s="195">
        <v>8.8447182752791935</v>
      </c>
      <c r="EZ14" s="195">
        <v>7.11348</v>
      </c>
      <c r="FA14" s="195">
        <v>7.2557496000000006</v>
      </c>
      <c r="FB14" s="195">
        <v>7.4008645920000014</v>
      </c>
      <c r="FC14" s="195">
        <v>7.5488818838400009</v>
      </c>
      <c r="FD14" s="195">
        <v>7.6998595215168022</v>
      </c>
      <c r="FE14" s="195">
        <v>7.8538567119471381</v>
      </c>
      <c r="FF14" s="195">
        <v>8.0109338461860808</v>
      </c>
      <c r="FG14" s="195">
        <v>8.1711525231098037</v>
      </c>
      <c r="FH14" s="195">
        <v>8.3345755735719997</v>
      </c>
      <c r="FI14" s="195">
        <v>8.5012670850434393</v>
      </c>
      <c r="FK14" s="195">
        <v>26.004999999999999</v>
      </c>
      <c r="FL14" s="195">
        <v>7.2706666666666662</v>
      </c>
      <c r="FM14" s="195">
        <v>7.41608</v>
      </c>
      <c r="FN14" s="195">
        <v>7.5644016000000001</v>
      </c>
      <c r="FO14" s="195">
        <v>7.7156896320000001</v>
      </c>
      <c r="FP14" s="195">
        <v>7.8700034246400001</v>
      </c>
      <c r="FQ14" s="195">
        <v>8.0274034931328</v>
      </c>
      <c r="FR14" s="195">
        <v>8.1879515629954565</v>
      </c>
      <c r="FS14" s="195">
        <v>8.3517105942553655</v>
      </c>
      <c r="FT14" s="195">
        <v>8.5187448061404734</v>
      </c>
      <c r="FU14" s="195">
        <v>8.6891197022632838</v>
      </c>
      <c r="FW14" s="195">
        <v>7.2706666666666697</v>
      </c>
      <c r="FX14" s="195">
        <v>7.4160800000000036</v>
      </c>
      <c r="FY14" s="195">
        <v>7.5644016000000036</v>
      </c>
      <c r="FZ14" s="195">
        <v>7.7156896320000037</v>
      </c>
      <c r="GA14" s="195">
        <v>7.8700034246400037</v>
      </c>
      <c r="GB14" s="195">
        <v>8.0274034931328035</v>
      </c>
      <c r="GC14" s="195">
        <v>8.18795156299546</v>
      </c>
      <c r="GD14" s="195">
        <v>8.3517105942553691</v>
      </c>
      <c r="GE14" s="195">
        <v>8.5187448061404769</v>
      </c>
      <c r="GF14" s="195">
        <v>8.6891197022632873</v>
      </c>
      <c r="GH14" s="195">
        <v>26.987603534944057</v>
      </c>
      <c r="GI14" s="195">
        <v>16.511355605642937</v>
      </c>
      <c r="GJ14" s="195">
        <v>16.841582717755795</v>
      </c>
      <c r="GK14" s="195">
        <v>17.178414372110911</v>
      </c>
      <c r="GL14" s="195">
        <v>17.521982659553128</v>
      </c>
      <c r="GM14" s="195">
        <v>17.872422312744192</v>
      </c>
      <c r="GN14" s="195">
        <v>18.229870758999077</v>
      </c>
      <c r="GO14" s="195">
        <v>18.59446817417906</v>
      </c>
      <c r="GP14" s="195">
        <v>18.966357537662642</v>
      </c>
      <c r="GQ14" s="195">
        <v>19.345684688415894</v>
      </c>
      <c r="GS14" s="195">
        <v>35.857999999999997</v>
      </c>
      <c r="GT14" s="195">
        <v>6</v>
      </c>
      <c r="GU14" s="195">
        <v>6.12</v>
      </c>
      <c r="GV14" s="195">
        <v>6.2423999999999999</v>
      </c>
      <c r="GW14" s="195">
        <v>6.367248</v>
      </c>
      <c r="GX14" s="195">
        <v>6.4945929600000003</v>
      </c>
      <c r="GY14" s="195">
        <v>6.6244848192000001</v>
      </c>
      <c r="GZ14" s="195">
        <v>6.756974515584</v>
      </c>
      <c r="HA14" s="195">
        <v>6.8921140058956798</v>
      </c>
      <c r="HB14" s="195">
        <v>7.0299562860135936</v>
      </c>
    </row>
    <row r="15" spans="1:210" ht="16.899999999999999" customHeight="1">
      <c r="F15" s="29" t="s">
        <v>38</v>
      </c>
      <c r="G15" s="29"/>
      <c r="H15" s="203">
        <v>1095.3220660299996</v>
      </c>
      <c r="I15" s="203">
        <v>1143.6196023699999</v>
      </c>
      <c r="J15" s="203">
        <v>1107.3070351000001</v>
      </c>
      <c r="K15" s="203">
        <v>1098.9378979200001</v>
      </c>
      <c r="L15" s="203">
        <v>1116.0981583400001</v>
      </c>
      <c r="M15" s="203">
        <v>1189.61913699</v>
      </c>
      <c r="N15" s="203">
        <v>1276.8339224700001</v>
      </c>
      <c r="O15" s="203">
        <v>1276.0760368100002</v>
      </c>
      <c r="P15" s="203">
        <v>1312.5248552499997</v>
      </c>
      <c r="Q15" s="203">
        <v>1344.0090568899998</v>
      </c>
      <c r="R15" s="203">
        <v>1404.04417102</v>
      </c>
      <c r="S15" s="203">
        <v>1539.6852941699999</v>
      </c>
      <c r="T15" s="203">
        <v>1642.3926789586565</v>
      </c>
      <c r="U15" s="203">
        <v>1624.1466344991995</v>
      </c>
      <c r="V15" s="203">
        <v>1645.7152507478972</v>
      </c>
      <c r="W15" s="203">
        <v>1654.4658264292996</v>
      </c>
      <c r="X15" s="203">
        <v>1698.0246198325701</v>
      </c>
      <c r="Y15" s="203">
        <v>1752.6815489821506</v>
      </c>
      <c r="Z15" s="203">
        <v>1843.0760952633204</v>
      </c>
      <c r="AA15" s="203">
        <v>1921.8940875450999</v>
      </c>
      <c r="AB15" s="203">
        <v>2021.4821582956074</v>
      </c>
      <c r="AC15" s="203">
        <v>2116.4661361498111</v>
      </c>
      <c r="AD15" s="203">
        <v>2215.7010281578346</v>
      </c>
      <c r="AE15" s="203">
        <v>2294.9315654489774</v>
      </c>
      <c r="AF15" s="203">
        <v>2553.8075846368865</v>
      </c>
      <c r="AG15" s="203">
        <v>3399.3589101059356</v>
      </c>
      <c r="AH15" s="203">
        <v>3919.6037977755363</v>
      </c>
      <c r="AI15" s="203">
        <v>4040.0557019855555</v>
      </c>
      <c r="AJ15" s="203">
        <v>3611.1709067097754</v>
      </c>
      <c r="AL15" s="204">
        <v>1276.0760368100002</v>
      </c>
      <c r="AM15" s="204">
        <v>1312.5248552499997</v>
      </c>
      <c r="AN15" s="204">
        <v>1344.0090568899998</v>
      </c>
      <c r="AO15" s="204">
        <v>1398.2533746156682</v>
      </c>
      <c r="AP15" s="204">
        <v>1483.0029600190742</v>
      </c>
      <c r="AQ15" s="204">
        <v>1544.1610770826796</v>
      </c>
      <c r="AR15" s="204">
        <v>1629.9823720996199</v>
      </c>
      <c r="AS15" s="204">
        <v>1683.2594602031452</v>
      </c>
      <c r="AT15" s="204">
        <v>1741.8214110358426</v>
      </c>
      <c r="AU15" s="204">
        <v>1794.2108419197955</v>
      </c>
      <c r="AV15" s="204">
        <v>1848.205263467971</v>
      </c>
      <c r="AW15" s="204">
        <v>1930.2710315917741</v>
      </c>
      <c r="AX15" s="204">
        <v>2022.2066053046517</v>
      </c>
      <c r="AZ15" s="205">
        <v>0</v>
      </c>
      <c r="BA15" s="205">
        <v>0</v>
      </c>
      <c r="BB15" s="205">
        <v>0</v>
      </c>
      <c r="BC15" s="205">
        <v>5.7907964043317861</v>
      </c>
      <c r="BD15" s="205">
        <v>56.682334150925726</v>
      </c>
      <c r="BE15" s="205">
        <v>98.231601875976821</v>
      </c>
      <c r="BF15" s="205">
        <v>-5.8357376004203161</v>
      </c>
      <c r="BG15" s="205">
        <v>-37.544209455247938</v>
      </c>
      <c r="BH15" s="205">
        <v>-87.355584606543061</v>
      </c>
      <c r="BI15" s="205">
        <v>-96.18622208722536</v>
      </c>
      <c r="BJ15" s="205">
        <v>-95.523714485820392</v>
      </c>
      <c r="BK15" s="205">
        <v>-87.19493632845365</v>
      </c>
      <c r="BL15" s="205">
        <v>-100.31251775955184</v>
      </c>
      <c r="BN15" s="203">
        <v>1276.0760368100002</v>
      </c>
      <c r="BO15" s="203">
        <v>1312.5248552499997</v>
      </c>
      <c r="BP15" s="203">
        <v>1394.9388828275864</v>
      </c>
      <c r="BQ15" s="203">
        <v>1675.1927940023645</v>
      </c>
      <c r="BR15" s="203">
        <v>1744.900060164694</v>
      </c>
      <c r="BS15" s="203">
        <v>1821.913773290175</v>
      </c>
      <c r="BT15" s="203">
        <v>1875.8769724048634</v>
      </c>
      <c r="BU15" s="203">
        <v>1944.5881767140129</v>
      </c>
      <c r="BV15" s="203">
        <v>2022.8876078434355</v>
      </c>
      <c r="BW15" s="203">
        <v>2097.8588800505017</v>
      </c>
      <c r="BX15" s="203">
        <v>2166.8982637562999</v>
      </c>
      <c r="BY15" s="203">
        <v>2261.0501412810909</v>
      </c>
      <c r="CA15" s="205">
        <v>0</v>
      </c>
      <c r="CB15" s="205">
        <v>0</v>
      </c>
      <c r="CC15" s="205">
        <v>-50.929825937586656</v>
      </c>
      <c r="CD15" s="205">
        <v>-271.14862298236449</v>
      </c>
      <c r="CE15" s="205">
        <v>-205.21476599469406</v>
      </c>
      <c r="CF15" s="205">
        <v>-179.5210943315185</v>
      </c>
      <c r="CG15" s="205">
        <v>-251.73033790566387</v>
      </c>
      <c r="CH15" s="205">
        <v>-298.87292596611564</v>
      </c>
      <c r="CI15" s="205">
        <v>-368.42178141413592</v>
      </c>
      <c r="CJ15" s="205">
        <v>-399.83426021793161</v>
      </c>
      <c r="CK15" s="205">
        <v>-414.2167147741493</v>
      </c>
      <c r="CL15" s="205">
        <v>-417.97404601777043</v>
      </c>
      <c r="CQ15" s="205">
        <v>1001.9000000000001</v>
      </c>
      <c r="CR15" s="205">
        <v>1051.3399999999999</v>
      </c>
      <c r="CS15" s="205">
        <v>1085.5992674510658</v>
      </c>
      <c r="CT15" s="205">
        <v>1130.7740913496298</v>
      </c>
      <c r="CU15" s="205">
        <v>996.4358958455872</v>
      </c>
      <c r="CV15" s="205">
        <v>1117.7259655621845</v>
      </c>
      <c r="CW15" s="205">
        <v>1229.5139271203877</v>
      </c>
      <c r="CX15" s="205">
        <v>1319.353622788647</v>
      </c>
      <c r="CY15" s="205">
        <v>1373.4559843926304</v>
      </c>
      <c r="CZ15" s="205">
        <v>1497.3798486366334</v>
      </c>
      <c r="DA15" s="205">
        <v>1460.748102484763</v>
      </c>
      <c r="DB15" s="205">
        <v>1483.0029600190742</v>
      </c>
      <c r="DC15" s="205">
        <v>1544.1610770826796</v>
      </c>
      <c r="DF15" s="191"/>
      <c r="DG15" s="206">
        <v>1001.9000000000001</v>
      </c>
      <c r="DJ15" s="206">
        <v>1051.3399999999999</v>
      </c>
      <c r="DM15" s="206">
        <v>1085.5992674510658</v>
      </c>
      <c r="DP15" s="207">
        <v>1130.7740913496298</v>
      </c>
      <c r="DS15" s="207">
        <v>996.4358958455872</v>
      </c>
      <c r="DV15" s="208">
        <v>1117.7259655621845</v>
      </c>
      <c r="DX15" s="204">
        <v>1186.8200891563786</v>
      </c>
      <c r="DY15" s="204">
        <v>1229.5139271203877</v>
      </c>
      <c r="DZ15" s="204">
        <v>1311.9976923641082</v>
      </c>
      <c r="EA15" s="204">
        <v>1453.9979326203947</v>
      </c>
      <c r="EB15" s="204">
        <v>1500.4033945863712</v>
      </c>
      <c r="EC15" s="204">
        <v>1550.7896558276657</v>
      </c>
      <c r="ED15" s="204">
        <v>1595.8464153278715</v>
      </c>
      <c r="EE15" s="204">
        <v>1632.8498657490436</v>
      </c>
      <c r="EF15" s="204">
        <v>1653.3703495676664</v>
      </c>
      <c r="EG15" s="204">
        <v>1697.2644835740864</v>
      </c>
      <c r="EH15" s="204">
        <v>1761.1325060432714</v>
      </c>
      <c r="EI15" s="204">
        <v>1829.3217487823088</v>
      </c>
      <c r="EJ15" s="204">
        <v>1902.1064519255071</v>
      </c>
      <c r="EL15" s="204">
        <v>1287.3931307407404</v>
      </c>
      <c r="EM15" s="204">
        <v>1319.353622788647</v>
      </c>
      <c r="EN15" s="204">
        <v>1523.4812707331964</v>
      </c>
      <c r="EO15" s="204">
        <v>1597.6070249638431</v>
      </c>
      <c r="EP15" s="204">
        <v>1694.8399181993309</v>
      </c>
      <c r="EQ15" s="204">
        <v>1741.9026849438956</v>
      </c>
      <c r="ER15" s="204">
        <v>1788.6137918938009</v>
      </c>
      <c r="ES15" s="204">
        <v>1821.9297247080719</v>
      </c>
      <c r="ET15" s="204">
        <v>1877.9515196777859</v>
      </c>
      <c r="EU15" s="204">
        <v>1949.0198650074831</v>
      </c>
      <c r="EV15" s="204">
        <v>2000.0058591540865</v>
      </c>
      <c r="EW15" s="204">
        <v>2048.0940201005583</v>
      </c>
      <c r="EX15" s="204">
        <v>2090.0800502970988</v>
      </c>
      <c r="EZ15" s="204">
        <v>1253.7952464020325</v>
      </c>
      <c r="FA15" s="204">
        <v>1373.4559843926304</v>
      </c>
      <c r="FB15" s="204">
        <v>1522.4878882448174</v>
      </c>
      <c r="FC15" s="204">
        <v>1812.0222022015296</v>
      </c>
      <c r="FD15" s="204">
        <v>1864.0674775432124</v>
      </c>
      <c r="FE15" s="204">
        <v>1913.6492516316919</v>
      </c>
      <c r="FF15" s="204">
        <v>1957.2833014390653</v>
      </c>
      <c r="FG15" s="204">
        <v>2038.6118251706598</v>
      </c>
      <c r="FH15" s="204">
        <v>2100.1423893546676</v>
      </c>
      <c r="FI15" s="204">
        <v>2144.5955821714942</v>
      </c>
      <c r="FK15" s="204">
        <v>1307.4852784151828</v>
      </c>
      <c r="FL15" s="204">
        <v>1497.3798486366334</v>
      </c>
      <c r="FM15" s="204">
        <v>1653.2158279937598</v>
      </c>
      <c r="FN15" s="204">
        <v>1774.721720356956</v>
      </c>
      <c r="FO15" s="204">
        <v>1919.1409861831601</v>
      </c>
      <c r="FP15" s="204">
        <v>1996.0334500395568</v>
      </c>
      <c r="FQ15" s="204">
        <v>2098.0260747582101</v>
      </c>
      <c r="FR15" s="204">
        <v>2210.2566379803902</v>
      </c>
      <c r="FS15" s="204">
        <v>2288.5208671495025</v>
      </c>
      <c r="FT15" s="204">
        <v>2376.6469238231175</v>
      </c>
      <c r="FU15" s="204">
        <v>2466.9445543862744</v>
      </c>
      <c r="FW15" s="204">
        <v>1498.2454734030571</v>
      </c>
      <c r="FX15" s="204">
        <v>1653.8401078331763</v>
      </c>
      <c r="FY15" s="204">
        <v>1775.3978241046964</v>
      </c>
      <c r="FZ15" s="204">
        <v>1919.8384245782029</v>
      </c>
      <c r="GA15" s="204">
        <v>1996.7735939702638</v>
      </c>
      <c r="GB15" s="204">
        <v>2098.8335679380389</v>
      </c>
      <c r="GC15" s="204">
        <v>2211.136620729797</v>
      </c>
      <c r="GD15" s="204">
        <v>2289.4757635922615</v>
      </c>
      <c r="GE15" s="204">
        <v>2377.6792973484626</v>
      </c>
      <c r="GF15" s="204">
        <v>2468.0570264962635</v>
      </c>
      <c r="GH15" s="204">
        <v>1335.7464205665192</v>
      </c>
      <c r="GI15" s="204">
        <v>1460.748102484763</v>
      </c>
      <c r="GJ15" s="204">
        <v>1554.0685216234804</v>
      </c>
      <c r="GK15" s="204">
        <v>1778.1756720837648</v>
      </c>
      <c r="GL15" s="204">
        <v>1832.3920037613975</v>
      </c>
      <c r="GM15" s="204">
        <v>1901.698084652588</v>
      </c>
      <c r="GN15" s="204">
        <v>1977.957071352077</v>
      </c>
      <c r="GO15" s="204">
        <v>2051.1365844441066</v>
      </c>
      <c r="GP15" s="204">
        <v>2117.4193326492978</v>
      </c>
      <c r="GQ15" s="204">
        <v>2202.9965046571101</v>
      </c>
      <c r="GS15" s="204">
        <v>1398.2533746156682</v>
      </c>
      <c r="GT15" s="204">
        <v>1483.0029600190742</v>
      </c>
      <c r="GU15" s="204">
        <v>1544.1610770826796</v>
      </c>
      <c r="GV15" s="204">
        <v>1629.9823720996199</v>
      </c>
      <c r="GW15" s="204">
        <v>1683.2594602031452</v>
      </c>
      <c r="GX15" s="204">
        <v>1741.8214110358426</v>
      </c>
      <c r="GY15" s="204">
        <v>1794.2108419197955</v>
      </c>
      <c r="GZ15" s="204">
        <v>1848.205263467971</v>
      </c>
      <c r="HA15" s="204">
        <v>1930.2710315917741</v>
      </c>
      <c r="HB15" s="204">
        <v>2022.2066053046517</v>
      </c>
    </row>
    <row r="16" spans="1:210" ht="16.899999999999999" customHeight="1">
      <c r="F16" s="29"/>
      <c r="G16" s="29"/>
      <c r="H16" s="29"/>
      <c r="I16" s="29"/>
      <c r="J16" s="29"/>
      <c r="K16" s="29"/>
      <c r="L16" s="29"/>
      <c r="M16" s="32"/>
      <c r="N16" s="32"/>
      <c r="O16" s="32"/>
      <c r="P16" s="32"/>
      <c r="Q16" s="32"/>
      <c r="R16" s="203"/>
      <c r="S16" s="203"/>
      <c r="T16" s="203"/>
      <c r="U16" s="203"/>
      <c r="V16" s="203"/>
      <c r="W16" s="203"/>
      <c r="X16" s="203"/>
      <c r="Y16" s="203"/>
      <c r="Z16" s="203"/>
      <c r="AA16" s="203"/>
      <c r="AB16" s="203"/>
      <c r="AC16" s="203"/>
      <c r="AD16" s="203"/>
      <c r="AE16" s="203"/>
      <c r="AF16" s="203"/>
      <c r="AG16" s="203"/>
      <c r="AH16" s="203"/>
      <c r="AI16" s="203"/>
      <c r="AJ16" s="203"/>
      <c r="AL16" s="204"/>
      <c r="AM16" s="204"/>
      <c r="AN16" s="204"/>
      <c r="AO16" s="204"/>
      <c r="AP16" s="204"/>
      <c r="AQ16" s="204"/>
      <c r="AR16" s="204"/>
      <c r="AS16" s="204"/>
      <c r="AT16" s="204"/>
      <c r="AU16" s="204"/>
      <c r="AV16" s="204"/>
      <c r="AW16" s="204"/>
      <c r="AX16" s="204"/>
      <c r="AZ16" s="205"/>
      <c r="BA16" s="205"/>
      <c r="BB16" s="205"/>
      <c r="BC16" s="205"/>
      <c r="BD16" s="205"/>
      <c r="BE16" s="205"/>
      <c r="BF16" s="205"/>
      <c r="BG16" s="205"/>
      <c r="BH16" s="205"/>
      <c r="BI16" s="205"/>
      <c r="BJ16" s="205"/>
      <c r="BK16" s="205"/>
      <c r="BL16" s="205"/>
      <c r="BN16" s="203"/>
      <c r="BO16" s="203"/>
      <c r="BP16" s="203"/>
      <c r="BQ16" s="203"/>
      <c r="BR16" s="203"/>
      <c r="BS16" s="203"/>
      <c r="BT16" s="203"/>
      <c r="BU16" s="203"/>
      <c r="BV16" s="203"/>
      <c r="BW16" s="203"/>
      <c r="BX16" s="203"/>
      <c r="BY16" s="203"/>
      <c r="CA16" s="205"/>
      <c r="CB16" s="205"/>
      <c r="CC16" s="205"/>
      <c r="CD16" s="205"/>
      <c r="CE16" s="205"/>
      <c r="CF16" s="205"/>
      <c r="CG16" s="205"/>
      <c r="CH16" s="205"/>
      <c r="CI16" s="205"/>
      <c r="CJ16" s="205"/>
      <c r="CK16" s="205"/>
      <c r="CL16" s="205"/>
      <c r="CQ16" s="205"/>
      <c r="CR16" s="205"/>
      <c r="CS16" s="205"/>
      <c r="CT16" s="205"/>
      <c r="CU16" s="205"/>
      <c r="CV16" s="205"/>
      <c r="CW16" s="205"/>
      <c r="CX16" s="205"/>
      <c r="CY16" s="205"/>
      <c r="CZ16" s="205"/>
      <c r="DA16" s="205"/>
      <c r="DB16" s="205"/>
      <c r="DC16" s="205"/>
      <c r="DF16" s="191"/>
      <c r="DG16" s="191"/>
      <c r="DJ16" s="191"/>
      <c r="DM16" s="191"/>
      <c r="DS16" s="200"/>
      <c r="DV16" s="197"/>
      <c r="DX16" s="204"/>
      <c r="DY16" s="204"/>
      <c r="DZ16" s="204"/>
      <c r="EA16" s="204"/>
      <c r="EB16" s="204"/>
      <c r="EC16" s="204"/>
      <c r="ED16" s="204"/>
      <c r="EE16" s="204"/>
      <c r="EF16" s="204"/>
      <c r="EG16" s="204"/>
      <c r="EH16" s="204"/>
      <c r="EI16" s="204"/>
      <c r="EJ16" s="204"/>
      <c r="EL16" s="204"/>
      <c r="EM16" s="204"/>
      <c r="EN16" s="204"/>
      <c r="EO16" s="204"/>
      <c r="EP16" s="204"/>
      <c r="EQ16" s="204"/>
      <c r="ER16" s="204"/>
      <c r="ES16" s="204"/>
      <c r="ET16" s="204"/>
      <c r="EU16" s="204"/>
      <c r="EV16" s="204"/>
      <c r="EW16" s="204"/>
      <c r="EX16" s="204"/>
      <c r="EZ16" s="204"/>
      <c r="FA16" s="204"/>
      <c r="FB16" s="204"/>
      <c r="FC16" s="204"/>
      <c r="FD16" s="204"/>
      <c r="FE16" s="204"/>
      <c r="FF16" s="204"/>
      <c r="FG16" s="204"/>
      <c r="FH16" s="204"/>
      <c r="FI16" s="204"/>
      <c r="FK16" s="204"/>
      <c r="FL16" s="204"/>
      <c r="FM16" s="204"/>
      <c r="FN16" s="204"/>
      <c r="FO16" s="204"/>
      <c r="FP16" s="204"/>
      <c r="FQ16" s="204"/>
      <c r="FR16" s="204"/>
      <c r="FS16" s="204"/>
      <c r="FT16" s="204"/>
      <c r="FU16" s="204"/>
      <c r="FW16" s="204"/>
      <c r="FX16" s="204"/>
      <c r="FY16" s="204"/>
      <c r="FZ16" s="204"/>
      <c r="GA16" s="204"/>
      <c r="GB16" s="204"/>
      <c r="GC16" s="204"/>
      <c r="GD16" s="204"/>
      <c r="GE16" s="204"/>
      <c r="GF16" s="204"/>
      <c r="GH16" s="209"/>
      <c r="GI16" s="204"/>
      <c r="GJ16" s="204"/>
      <c r="GK16" s="204"/>
      <c r="GL16" s="204"/>
      <c r="GM16" s="204"/>
      <c r="GN16" s="204"/>
      <c r="GO16" s="204"/>
      <c r="GP16" s="204"/>
      <c r="GQ16" s="204"/>
      <c r="GS16" s="204"/>
      <c r="GT16" s="204"/>
      <c r="GU16" s="204"/>
      <c r="GV16" s="204"/>
      <c r="GW16" s="204"/>
      <c r="GX16" s="204"/>
      <c r="GY16" s="204"/>
      <c r="GZ16" s="204"/>
      <c r="HA16" s="204"/>
      <c r="HB16" s="204"/>
    </row>
    <row r="17" spans="1:212" ht="15" customHeight="1">
      <c r="D17" s="169" t="s">
        <v>462</v>
      </c>
      <c r="E17" s="29" t="s">
        <v>463</v>
      </c>
      <c r="F17" s="29"/>
      <c r="G17" s="29"/>
      <c r="H17" s="29"/>
      <c r="I17" s="29"/>
      <c r="J17" s="29"/>
      <c r="K17" s="29"/>
      <c r="M17" s="191"/>
      <c r="O17" s="191"/>
      <c r="P17" s="191"/>
      <c r="Q17" s="191"/>
      <c r="R17" s="191"/>
      <c r="S17" s="191"/>
      <c r="T17" s="191"/>
      <c r="U17" s="191"/>
      <c r="V17" s="191"/>
      <c r="W17" s="191"/>
      <c r="X17" s="191"/>
      <c r="Y17" s="191"/>
      <c r="Z17" s="191"/>
      <c r="AA17" s="191"/>
      <c r="AB17" s="191"/>
      <c r="AC17" s="191"/>
      <c r="AD17" s="191"/>
      <c r="AE17" s="191"/>
      <c r="AF17" s="191"/>
      <c r="AG17" s="191"/>
      <c r="AH17" s="191"/>
      <c r="AI17" s="191"/>
      <c r="AJ17" s="191"/>
      <c r="AL17" s="210"/>
      <c r="AM17" s="210"/>
      <c r="AN17" s="210"/>
      <c r="AO17" s="210"/>
      <c r="AP17" s="210"/>
      <c r="AQ17" s="210"/>
      <c r="AR17" s="210"/>
      <c r="AS17" s="210"/>
      <c r="AT17" s="210"/>
      <c r="AU17" s="210"/>
      <c r="AV17" s="210"/>
      <c r="AW17" s="210"/>
      <c r="AX17" s="210"/>
      <c r="AZ17" s="211"/>
      <c r="BA17" s="211"/>
      <c r="BB17" s="211"/>
      <c r="BC17" s="211"/>
      <c r="BD17" s="211"/>
      <c r="BE17" s="211"/>
      <c r="BF17" s="211"/>
      <c r="BG17" s="211"/>
      <c r="BH17" s="211"/>
      <c r="BI17" s="211"/>
      <c r="BJ17" s="211"/>
      <c r="BK17" s="211"/>
      <c r="BL17" s="211"/>
      <c r="BN17" s="210"/>
      <c r="BO17" s="210"/>
      <c r="BP17" s="210"/>
      <c r="BQ17" s="210"/>
      <c r="BR17" s="210"/>
      <c r="BS17" s="210"/>
      <c r="BT17" s="210"/>
      <c r="BU17" s="210"/>
      <c r="BV17" s="210"/>
      <c r="BW17" s="210"/>
      <c r="BX17" s="210"/>
      <c r="BY17" s="210"/>
      <c r="CA17" s="211"/>
      <c r="CB17" s="211"/>
      <c r="CC17" s="211"/>
      <c r="CD17" s="211"/>
      <c r="CE17" s="211"/>
      <c r="CF17" s="211"/>
      <c r="CG17" s="211"/>
      <c r="CH17" s="211"/>
      <c r="CI17" s="211"/>
      <c r="CJ17" s="211"/>
      <c r="CK17" s="211"/>
      <c r="CL17" s="211"/>
      <c r="CQ17" s="211"/>
      <c r="CR17" s="211"/>
      <c r="CS17" s="211"/>
      <c r="CT17" s="211"/>
      <c r="CU17" s="211"/>
      <c r="CV17" s="211"/>
      <c r="CW17" s="211"/>
      <c r="CX17" s="211"/>
      <c r="CY17" s="211"/>
      <c r="CZ17" s="211"/>
      <c r="DA17" s="211"/>
      <c r="DB17" s="211"/>
      <c r="DC17" s="211"/>
      <c r="DF17" s="191"/>
      <c r="DG17" s="191"/>
      <c r="DJ17" s="191"/>
      <c r="DM17" s="191"/>
      <c r="DS17" s="201"/>
      <c r="DX17" s="210"/>
      <c r="DY17" s="210"/>
      <c r="DZ17" s="210"/>
      <c r="EA17" s="210"/>
      <c r="EB17" s="210"/>
      <c r="EC17" s="210"/>
      <c r="ED17" s="210"/>
      <c r="EE17" s="210"/>
      <c r="EF17" s="210"/>
      <c r="EG17" s="210"/>
      <c r="EH17" s="210"/>
      <c r="EI17" s="210"/>
      <c r="EJ17" s="210"/>
      <c r="EL17" s="210"/>
      <c r="EM17" s="210"/>
      <c r="EN17" s="210"/>
      <c r="EO17" s="210"/>
      <c r="EP17" s="210"/>
      <c r="EQ17" s="210"/>
      <c r="ER17" s="210"/>
      <c r="ES17" s="210"/>
      <c r="ET17" s="210"/>
      <c r="EU17" s="210"/>
      <c r="EV17" s="210"/>
      <c r="EW17" s="210"/>
      <c r="EX17" s="210"/>
      <c r="EZ17" s="210"/>
      <c r="FA17" s="210"/>
      <c r="FB17" s="210"/>
      <c r="FC17" s="210"/>
      <c r="FD17" s="210"/>
      <c r="FE17" s="210"/>
      <c r="FF17" s="210"/>
      <c r="FG17" s="210"/>
      <c r="FH17" s="210"/>
      <c r="FI17" s="210"/>
      <c r="FK17" s="210"/>
      <c r="FL17" s="210"/>
      <c r="FM17" s="210"/>
      <c r="FN17" s="210"/>
      <c r="FO17" s="210"/>
      <c r="FP17" s="210"/>
      <c r="FQ17" s="210"/>
      <c r="FR17" s="210"/>
      <c r="FS17" s="210"/>
      <c r="FT17" s="210"/>
      <c r="FU17" s="210"/>
      <c r="FW17" s="210"/>
      <c r="FX17" s="210"/>
      <c r="FY17" s="210"/>
      <c r="FZ17" s="210"/>
      <c r="GA17" s="210"/>
      <c r="GB17" s="210"/>
      <c r="GC17" s="210"/>
      <c r="GD17" s="210"/>
      <c r="GE17" s="210"/>
      <c r="GF17" s="210"/>
      <c r="GH17" s="210"/>
      <c r="GI17" s="210"/>
      <c r="GJ17" s="210"/>
      <c r="GK17" s="210"/>
      <c r="GL17" s="210"/>
      <c r="GM17" s="210"/>
      <c r="GN17" s="210"/>
      <c r="GO17" s="210"/>
      <c r="GP17" s="210"/>
      <c r="GQ17" s="210"/>
      <c r="GS17" s="210"/>
      <c r="GT17" s="210"/>
      <c r="GU17" s="210"/>
      <c r="GV17" s="210"/>
      <c r="GW17" s="210"/>
      <c r="GX17" s="210"/>
      <c r="GY17" s="210"/>
      <c r="GZ17" s="210"/>
      <c r="HA17" s="210"/>
      <c r="HB17" s="210"/>
    </row>
    <row r="18" spans="1:212" ht="15" customHeight="1">
      <c r="F18" s="28" t="s">
        <v>464</v>
      </c>
      <c r="G18" s="29"/>
      <c r="H18" s="192">
        <v>112.445324</v>
      </c>
      <c r="I18" s="192">
        <v>142.28360799999999</v>
      </c>
      <c r="J18" s="192">
        <v>149.421944</v>
      </c>
      <c r="K18" s="192">
        <v>152.12514200000001</v>
      </c>
      <c r="L18" s="192">
        <v>132.15460899999999</v>
      </c>
      <c r="M18" s="193">
        <v>145.34068600000001</v>
      </c>
      <c r="N18" s="192">
        <v>148.373727</v>
      </c>
      <c r="O18" s="193">
        <v>136.647254</v>
      </c>
      <c r="P18" s="193">
        <v>163.66919100000001</v>
      </c>
      <c r="Q18" s="193">
        <v>169.27341200000001</v>
      </c>
      <c r="R18" s="193">
        <v>159.576829</v>
      </c>
      <c r="S18" s="193">
        <v>144.44958600000001</v>
      </c>
      <c r="T18" s="194">
        <v>153.94544400000001</v>
      </c>
      <c r="U18" s="194">
        <v>161.92535719174873</v>
      </c>
      <c r="V18" s="194">
        <v>169.95701107143242</v>
      </c>
      <c r="W18" s="194">
        <v>183.5671580120073</v>
      </c>
      <c r="X18" s="194">
        <v>193.33330554996749</v>
      </c>
      <c r="Y18" s="194">
        <v>206.57831571003268</v>
      </c>
      <c r="Z18" s="194">
        <v>245.79137329667719</v>
      </c>
      <c r="AA18" s="194">
        <v>295.81816949860627</v>
      </c>
      <c r="AB18" s="194">
        <v>345.81060544504265</v>
      </c>
      <c r="AC18" s="194">
        <v>395.74307998481413</v>
      </c>
      <c r="AD18" s="194">
        <v>440.17581152467608</v>
      </c>
      <c r="AE18" s="194">
        <v>484.93466167943177</v>
      </c>
      <c r="AF18" s="194">
        <v>518.90696308658016</v>
      </c>
      <c r="AG18" s="194">
        <v>549.80173434787287</v>
      </c>
      <c r="AH18" s="194">
        <v>577.26909372115779</v>
      </c>
      <c r="AI18" s="194">
        <v>581.90157893347964</v>
      </c>
      <c r="AJ18" s="194">
        <v>572.83848882159748</v>
      </c>
      <c r="AL18" s="195">
        <v>136.647254</v>
      </c>
      <c r="AM18" s="195">
        <v>163.66919100000001</v>
      </c>
      <c r="AN18" s="195">
        <v>169.27341200000001</v>
      </c>
      <c r="AO18" s="195">
        <v>149.15789275000003</v>
      </c>
      <c r="AP18" s="195">
        <v>179.57149754267934</v>
      </c>
      <c r="AQ18" s="195">
        <v>185.28781461404159</v>
      </c>
      <c r="AR18" s="195">
        <v>202.7781206185233</v>
      </c>
      <c r="AS18" s="195">
        <v>216.45435179567517</v>
      </c>
      <c r="AT18" s="195">
        <v>222.27244292480603</v>
      </c>
      <c r="AU18" s="195">
        <v>233.45527015010893</v>
      </c>
      <c r="AV18" s="195">
        <v>247.30996777355296</v>
      </c>
      <c r="AW18" s="195">
        <v>267.17452847023895</v>
      </c>
      <c r="AX18" s="195">
        <v>292.23928276512197</v>
      </c>
      <c r="AZ18" s="196">
        <v>0</v>
      </c>
      <c r="BA18" s="196">
        <v>0</v>
      </c>
      <c r="BB18" s="196">
        <v>0</v>
      </c>
      <c r="BC18" s="196">
        <v>10.418936249999973</v>
      </c>
      <c r="BD18" s="196">
        <v>-35.121911542679328</v>
      </c>
      <c r="BE18" s="196">
        <v>-31.342370614041585</v>
      </c>
      <c r="BF18" s="196">
        <v>-40.852763426774573</v>
      </c>
      <c r="BG18" s="196">
        <v>-46.497340724242747</v>
      </c>
      <c r="BH18" s="196">
        <v>-38.705284912798732</v>
      </c>
      <c r="BI18" s="196">
        <v>-40.121964600141439</v>
      </c>
      <c r="BJ18" s="196">
        <v>-40.731652063520272</v>
      </c>
      <c r="BK18" s="196">
        <v>-21.383155173561761</v>
      </c>
      <c r="BL18" s="196">
        <v>3.5788867334842962</v>
      </c>
      <c r="BN18" s="195">
        <v>136.647254</v>
      </c>
      <c r="BO18" s="195">
        <v>163.66919100000001</v>
      </c>
      <c r="BP18" s="195">
        <v>180.304</v>
      </c>
      <c r="BQ18" s="195">
        <v>182.8995396135968</v>
      </c>
      <c r="BR18" s="195">
        <v>212.40463890910394</v>
      </c>
      <c r="BS18" s="195">
        <v>239.21671844301142</v>
      </c>
      <c r="BT18" s="195">
        <v>258.91411955241182</v>
      </c>
      <c r="BU18" s="195">
        <v>277.60141645563675</v>
      </c>
      <c r="BV18" s="195">
        <v>303.62626278002654</v>
      </c>
      <c r="BW18" s="195">
        <v>326.11130043499179</v>
      </c>
      <c r="BX18" s="195">
        <v>317.61872398453215</v>
      </c>
      <c r="BY18" s="195">
        <v>328.10396872247128</v>
      </c>
      <c r="CA18" s="196">
        <v>0</v>
      </c>
      <c r="CB18" s="196">
        <v>0</v>
      </c>
      <c r="CC18" s="196">
        <v>-11.030587999999995</v>
      </c>
      <c r="CD18" s="196">
        <v>-23.322710613596797</v>
      </c>
      <c r="CE18" s="196">
        <v>-67.955052909103927</v>
      </c>
      <c r="CF18" s="196">
        <v>-85.271274443011407</v>
      </c>
      <c r="CG18" s="196">
        <v>-96.988762360663088</v>
      </c>
      <c r="CH18" s="196">
        <v>-107.64440538420433</v>
      </c>
      <c r="CI18" s="196">
        <v>-120.05910476801924</v>
      </c>
      <c r="CJ18" s="196">
        <v>-132.7779948850243</v>
      </c>
      <c r="CK18" s="196">
        <v>-111.04040827449947</v>
      </c>
      <c r="CL18" s="196">
        <v>-82.312595425794086</v>
      </c>
      <c r="CQ18" s="196">
        <v>152.61139799999998</v>
      </c>
      <c r="CR18" s="196">
        <v>143.137</v>
      </c>
      <c r="CS18" s="196">
        <v>153.37491555802251</v>
      </c>
      <c r="CT18" s="196">
        <v>157.3948504</v>
      </c>
      <c r="CU18" s="196">
        <v>142.992522380602</v>
      </c>
      <c r="CV18" s="196">
        <v>145.15245365038967</v>
      </c>
      <c r="CW18" s="196">
        <v>156.36044999999999</v>
      </c>
      <c r="CX18" s="196">
        <v>155.80855446449851</v>
      </c>
      <c r="CY18" s="196">
        <v>161.73378576210365</v>
      </c>
      <c r="CZ18" s="196">
        <v>175.88162940810867</v>
      </c>
      <c r="DA18" s="196">
        <v>172.98250748373292</v>
      </c>
      <c r="DB18" s="196">
        <v>179.57149754267934</v>
      </c>
      <c r="DC18" s="196">
        <v>185.28781461404159</v>
      </c>
      <c r="DF18" s="191"/>
      <c r="DG18" s="191">
        <v>152.61139799999998</v>
      </c>
      <c r="DJ18" s="191">
        <v>143.137</v>
      </c>
      <c r="DM18" s="191">
        <v>153.37491555802251</v>
      </c>
      <c r="DP18" s="191">
        <v>157.3948504</v>
      </c>
      <c r="DS18" s="200">
        <v>142.992522380602</v>
      </c>
      <c r="DV18" s="197">
        <v>145.15245365038967</v>
      </c>
      <c r="DX18" s="195">
        <v>145.34100000000001</v>
      </c>
      <c r="DY18" s="195">
        <v>156.36044999999999</v>
      </c>
      <c r="DZ18" s="195">
        <v>159.21142422899109</v>
      </c>
      <c r="EA18" s="195">
        <v>163.8188135197679</v>
      </c>
      <c r="EB18" s="195">
        <v>165.37730169639258</v>
      </c>
      <c r="EC18" s="195">
        <v>167.98620624987797</v>
      </c>
      <c r="ED18" s="195">
        <v>168.89018818852446</v>
      </c>
      <c r="EE18" s="195">
        <v>179.7621798184278</v>
      </c>
      <c r="EF18" s="195">
        <v>193.87984322347697</v>
      </c>
      <c r="EG18" s="195">
        <v>199.93951073283898</v>
      </c>
      <c r="EH18" s="195">
        <v>203.41122807123753</v>
      </c>
      <c r="EI18" s="195">
        <v>204.15370402710144</v>
      </c>
      <c r="EJ18" s="195">
        <v>199.5755480408755</v>
      </c>
      <c r="EL18" s="195">
        <v>147.792</v>
      </c>
      <c r="EM18" s="195">
        <v>155.80855446449851</v>
      </c>
      <c r="EN18" s="195">
        <v>170.23163206739565</v>
      </c>
      <c r="EO18" s="195">
        <v>179.32147771360098</v>
      </c>
      <c r="EP18" s="195">
        <v>190.12665740058213</v>
      </c>
      <c r="EQ18" s="195">
        <v>197.89315592975657</v>
      </c>
      <c r="ER18" s="195">
        <v>202.12441414757549</v>
      </c>
      <c r="ES18" s="195">
        <v>209.31187691402911</v>
      </c>
      <c r="ET18" s="195">
        <v>263.82255952661603</v>
      </c>
      <c r="EU18" s="195">
        <v>316.09796928940438</v>
      </c>
      <c r="EV18" s="195">
        <v>317.92510605023347</v>
      </c>
      <c r="EW18" s="195">
        <v>314.71140451354796</v>
      </c>
      <c r="EX18" s="195">
        <v>309.6997381483622</v>
      </c>
      <c r="EZ18" s="195">
        <v>131.27200000000002</v>
      </c>
      <c r="FA18" s="195">
        <v>161.73378576210365</v>
      </c>
      <c r="FB18" s="195">
        <v>185.01063487201401</v>
      </c>
      <c r="FC18" s="195">
        <v>187.47170933098607</v>
      </c>
      <c r="FD18" s="195">
        <v>194.82627826016054</v>
      </c>
      <c r="FE18" s="195">
        <v>202.65693947773542</v>
      </c>
      <c r="FF18" s="195">
        <v>205.09554373713587</v>
      </c>
      <c r="FG18" s="195">
        <v>206.43352264036074</v>
      </c>
      <c r="FH18" s="195">
        <v>207.61324214665791</v>
      </c>
      <c r="FI18" s="195">
        <v>250.34386968695128</v>
      </c>
      <c r="FK18" s="195">
        <v>163.66946300000001</v>
      </c>
      <c r="FL18" s="195">
        <v>175.88162940810867</v>
      </c>
      <c r="FM18" s="195">
        <v>182.8995396135968</v>
      </c>
      <c r="FN18" s="195">
        <v>212.40463890910394</v>
      </c>
      <c r="FO18" s="195">
        <v>239.21671844301142</v>
      </c>
      <c r="FP18" s="195">
        <v>258.91411955241182</v>
      </c>
      <c r="FQ18" s="195">
        <v>277.60141645563675</v>
      </c>
      <c r="FR18" s="195">
        <v>303.62626278002654</v>
      </c>
      <c r="FS18" s="195">
        <v>326.11130043499179</v>
      </c>
      <c r="FT18" s="195">
        <v>317.61872398453215</v>
      </c>
      <c r="FU18" s="195">
        <v>328.10396872247128</v>
      </c>
      <c r="FW18" s="195">
        <v>175.88162940810867</v>
      </c>
      <c r="FX18" s="195">
        <v>182.8995396135968</v>
      </c>
      <c r="FY18" s="195">
        <v>212.40463890910394</v>
      </c>
      <c r="FZ18" s="195">
        <v>239.21671844301142</v>
      </c>
      <c r="GA18" s="195">
        <v>258.91411955241182</v>
      </c>
      <c r="GB18" s="195">
        <v>277.60141645563675</v>
      </c>
      <c r="GC18" s="195">
        <v>303.62626278002654</v>
      </c>
      <c r="GD18" s="195">
        <v>326.11130043499179</v>
      </c>
      <c r="GE18" s="195">
        <v>317.61872398453215</v>
      </c>
      <c r="GF18" s="195">
        <v>328.10396872247128</v>
      </c>
      <c r="GH18" s="195">
        <v>176.60699999999997</v>
      </c>
      <c r="GI18" s="195">
        <v>172.98250748373292</v>
      </c>
      <c r="GJ18" s="195">
        <v>199.31836033958675</v>
      </c>
      <c r="GK18" s="195">
        <v>215.31961942182758</v>
      </c>
      <c r="GL18" s="195">
        <v>238.33071965704045</v>
      </c>
      <c r="GM18" s="195">
        <v>265.2824735694112</v>
      </c>
      <c r="GN18" s="195">
        <v>287.31708681046757</v>
      </c>
      <c r="GO18" s="195">
        <v>308.2315470820995</v>
      </c>
      <c r="GP18" s="195">
        <v>321.69091079830656</v>
      </c>
      <c r="GQ18" s="195">
        <v>334.27278647102827</v>
      </c>
      <c r="GS18" s="195">
        <v>149.15789275000003</v>
      </c>
      <c r="GT18" s="195">
        <v>179.57149754267934</v>
      </c>
      <c r="GU18" s="195">
        <v>185.28781461404159</v>
      </c>
      <c r="GV18" s="195">
        <v>202.7781206185233</v>
      </c>
      <c r="GW18" s="195">
        <v>216.45435179567517</v>
      </c>
      <c r="GX18" s="195">
        <v>222.27244292480603</v>
      </c>
      <c r="GY18" s="195">
        <v>233.45527015010893</v>
      </c>
      <c r="GZ18" s="195">
        <v>247.30996777355296</v>
      </c>
      <c r="HA18" s="195">
        <v>267.17452847023895</v>
      </c>
      <c r="HB18" s="195">
        <v>292.23928276512197</v>
      </c>
    </row>
    <row r="19" spans="1:212" ht="15" customHeight="1">
      <c r="F19" s="28" t="s">
        <v>465</v>
      </c>
      <c r="G19" s="29"/>
      <c r="H19" s="192">
        <v>105.065147</v>
      </c>
      <c r="I19" s="192">
        <v>121.50766536</v>
      </c>
      <c r="J19" s="192">
        <v>130.488294</v>
      </c>
      <c r="K19" s="192">
        <v>111.132645</v>
      </c>
      <c r="L19" s="192">
        <v>114.153153</v>
      </c>
      <c r="M19" s="193">
        <v>119.71208900000001</v>
      </c>
      <c r="N19" s="192">
        <v>117.02816199999999</v>
      </c>
      <c r="O19" s="193">
        <v>162.15355600000001</v>
      </c>
      <c r="P19" s="193">
        <v>172.760355</v>
      </c>
      <c r="Q19" s="193">
        <v>178.90574899999999</v>
      </c>
      <c r="R19" s="193">
        <v>165.234308</v>
      </c>
      <c r="S19" s="193">
        <v>173.20968500000001</v>
      </c>
      <c r="T19" s="194">
        <v>187.96401000000003</v>
      </c>
      <c r="U19" s="194">
        <v>182.24006008463502</v>
      </c>
      <c r="V19" s="194">
        <v>184.62611409681807</v>
      </c>
      <c r="W19" s="194">
        <v>190.11080645319691</v>
      </c>
      <c r="X19" s="194">
        <v>191.03165953921524</v>
      </c>
      <c r="Y19" s="194">
        <v>192.55408136745459</v>
      </c>
      <c r="Z19" s="194">
        <v>194.07022937810521</v>
      </c>
      <c r="AA19" s="194">
        <v>195.78443833306611</v>
      </c>
      <c r="AB19" s="194">
        <v>198.35806600372632</v>
      </c>
      <c r="AC19" s="194">
        <v>200.78800296549372</v>
      </c>
      <c r="AD19" s="194">
        <v>202.44400830841161</v>
      </c>
      <c r="AE19" s="194">
        <v>215.85226275122471</v>
      </c>
      <c r="AF19" s="194">
        <v>234.54163421594194</v>
      </c>
      <c r="AG19" s="194">
        <v>241.66101070722891</v>
      </c>
      <c r="AH19" s="194">
        <v>243.68647325774791</v>
      </c>
      <c r="AI19" s="194">
        <v>245.65593998886146</v>
      </c>
      <c r="AJ19" s="194">
        <v>247.66300955513151</v>
      </c>
      <c r="AL19" s="195">
        <v>162.15355600000001</v>
      </c>
      <c r="AM19" s="195">
        <v>172.760355</v>
      </c>
      <c r="AN19" s="195">
        <v>178.90574899999999</v>
      </c>
      <c r="AO19" s="195">
        <v>173.44710425</v>
      </c>
      <c r="AP19" s="195">
        <v>179.46524436566335</v>
      </c>
      <c r="AQ19" s="195">
        <v>184.55009399029873</v>
      </c>
      <c r="AR19" s="195">
        <v>186.08069567820036</v>
      </c>
      <c r="AS19" s="195">
        <v>189.55160537707351</v>
      </c>
      <c r="AT19" s="195">
        <v>191.07315509055462</v>
      </c>
      <c r="AU19" s="195">
        <v>202.19081021733436</v>
      </c>
      <c r="AV19" s="195">
        <v>217.42543116377337</v>
      </c>
      <c r="AW19" s="195">
        <v>219.6356037511884</v>
      </c>
      <c r="AX19" s="195">
        <v>222.54577504697568</v>
      </c>
      <c r="AZ19" s="196">
        <v>0</v>
      </c>
      <c r="BA19" s="196">
        <v>0</v>
      </c>
      <c r="BB19" s="196">
        <v>0</v>
      </c>
      <c r="BC19" s="196">
        <v>-8.2127962499999967</v>
      </c>
      <c r="BD19" s="196">
        <v>-6.2555593656633448</v>
      </c>
      <c r="BE19" s="196">
        <v>3.4139160097012962</v>
      </c>
      <c r="BF19" s="196">
        <v>-3.840635593565338</v>
      </c>
      <c r="BG19" s="196">
        <v>-4.9254912802554429</v>
      </c>
      <c r="BH19" s="196">
        <v>-0.96234863735770659</v>
      </c>
      <c r="BI19" s="196">
        <v>-11.159150678119119</v>
      </c>
      <c r="BJ19" s="196">
        <v>-24.871349796318782</v>
      </c>
      <c r="BK19" s="196">
        <v>-25.565374373083188</v>
      </c>
      <c r="BL19" s="196">
        <v>-26.761336713909571</v>
      </c>
      <c r="BN19" s="195">
        <v>162.15355600000001</v>
      </c>
      <c r="BO19" s="195">
        <v>172.760355</v>
      </c>
      <c r="BP19" s="195">
        <v>174.91199999999998</v>
      </c>
      <c r="BQ19" s="195">
        <v>182.81722824556505</v>
      </c>
      <c r="BR19" s="195">
        <v>188.16905995754294</v>
      </c>
      <c r="BS19" s="195">
        <v>194.00396673798434</v>
      </c>
      <c r="BT19" s="195">
        <v>209.37991644025928</v>
      </c>
      <c r="BU19" s="195">
        <v>228.96333225272048</v>
      </c>
      <c r="BV19" s="195">
        <v>235.76691027651142</v>
      </c>
      <c r="BW19" s="195">
        <v>242.41695333904198</v>
      </c>
      <c r="BX19" s="195">
        <v>249.30722746242941</v>
      </c>
      <c r="BY19" s="195">
        <v>256.44649846059264</v>
      </c>
      <c r="CA19" s="196">
        <v>0</v>
      </c>
      <c r="CB19" s="196">
        <v>0</v>
      </c>
      <c r="CC19" s="196">
        <v>3.9937490000000082</v>
      </c>
      <c r="CD19" s="196">
        <v>-17.582920245565049</v>
      </c>
      <c r="CE19" s="196">
        <v>-14.959374957542934</v>
      </c>
      <c r="CF19" s="196">
        <v>-6.039956737984312</v>
      </c>
      <c r="CG19" s="196">
        <v>-27.139856355624261</v>
      </c>
      <c r="CH19" s="196">
        <v>-44.337218155902406</v>
      </c>
      <c r="CI19" s="196">
        <v>-45.65610382331451</v>
      </c>
      <c r="CJ19" s="196">
        <v>-51.385293799826741</v>
      </c>
      <c r="CK19" s="196">
        <v>-56.753146094974824</v>
      </c>
      <c r="CL19" s="196">
        <v>-62.376269082487426</v>
      </c>
      <c r="CQ19" s="196">
        <v>107.06747800000001</v>
      </c>
      <c r="CR19" s="196">
        <v>119.17</v>
      </c>
      <c r="CS19" s="196">
        <v>157.15719997867708</v>
      </c>
      <c r="CT19" s="196">
        <v>140.78565792209352</v>
      </c>
      <c r="CU19" s="196">
        <v>115.13775358333335</v>
      </c>
      <c r="CV19" s="196">
        <v>119.8941375</v>
      </c>
      <c r="CW19" s="196">
        <v>107.68127933333335</v>
      </c>
      <c r="CX19" s="196">
        <v>149.25356100000002</v>
      </c>
      <c r="CY19" s="196">
        <v>183.85910742665894</v>
      </c>
      <c r="CZ19" s="196">
        <v>182.26553372619847</v>
      </c>
      <c r="DA19" s="196">
        <v>183.99743815027</v>
      </c>
      <c r="DB19" s="196">
        <v>179.46524436566335</v>
      </c>
      <c r="DC19" s="196">
        <v>184.55009399029873</v>
      </c>
      <c r="DF19" s="191"/>
      <c r="DG19" s="191">
        <v>107.06747800000001</v>
      </c>
      <c r="DJ19" s="191">
        <v>119.17</v>
      </c>
      <c r="DM19" s="191">
        <v>157.15719997867708</v>
      </c>
      <c r="DP19" s="191">
        <v>140.78565792209352</v>
      </c>
      <c r="DS19" s="200">
        <v>115.13775358333335</v>
      </c>
      <c r="DV19" s="197">
        <v>119.8941375</v>
      </c>
      <c r="DX19" s="195">
        <v>121.33799999999999</v>
      </c>
      <c r="DY19" s="195">
        <v>107.68127933333335</v>
      </c>
      <c r="DZ19" s="195">
        <v>121.29312863979165</v>
      </c>
      <c r="EA19" s="195">
        <v>114.85390117638174</v>
      </c>
      <c r="EB19" s="195">
        <v>117.82228430020973</v>
      </c>
      <c r="EC19" s="195">
        <v>120.77424169837489</v>
      </c>
      <c r="ED19" s="195">
        <v>123.50182842419488</v>
      </c>
      <c r="EE19" s="195">
        <v>126.76698834799819</v>
      </c>
      <c r="EF19" s="195">
        <v>131.30410022949815</v>
      </c>
      <c r="EG19" s="195">
        <v>134.45761382671645</v>
      </c>
      <c r="EH19" s="195">
        <v>138.4191491069617</v>
      </c>
      <c r="EI19" s="195">
        <v>141.62588712166465</v>
      </c>
      <c r="EJ19" s="195">
        <v>145.96378364630735</v>
      </c>
      <c r="EL19" s="195">
        <v>115.961</v>
      </c>
      <c r="EM19" s="195">
        <v>149.25356100000002</v>
      </c>
      <c r="EN19" s="195">
        <v>131.91103292882914</v>
      </c>
      <c r="EO19" s="195">
        <v>130.516256688097</v>
      </c>
      <c r="EP19" s="195">
        <v>133.71209095240727</v>
      </c>
      <c r="EQ19" s="195">
        <v>136.66963253131379</v>
      </c>
      <c r="ER19" s="195">
        <v>140.86882753852115</v>
      </c>
      <c r="ES19" s="195">
        <v>154.89820673596674</v>
      </c>
      <c r="ET19" s="195">
        <v>172.19138276584229</v>
      </c>
      <c r="EU19" s="195">
        <v>177.04564434392546</v>
      </c>
      <c r="EV19" s="195">
        <v>181.30285591048829</v>
      </c>
      <c r="EW19" s="195">
        <v>185.96557985839664</v>
      </c>
      <c r="EX19" s="195">
        <v>189.61081845203404</v>
      </c>
      <c r="EZ19" s="195">
        <v>167.529</v>
      </c>
      <c r="FA19" s="195">
        <v>183.85910742665894</v>
      </c>
      <c r="FB19" s="195">
        <v>163.47055603443246</v>
      </c>
      <c r="FC19" s="195">
        <v>152.58563758808555</v>
      </c>
      <c r="FD19" s="195">
        <v>156.38847132617138</v>
      </c>
      <c r="FE19" s="195">
        <v>160.84074795853846</v>
      </c>
      <c r="FF19" s="195">
        <v>174.83756815885209</v>
      </c>
      <c r="FG19" s="195">
        <v>193.07079586422805</v>
      </c>
      <c r="FH19" s="195">
        <v>199.05922538393889</v>
      </c>
      <c r="FI19" s="195">
        <v>204.05154360250111</v>
      </c>
      <c r="FK19" s="195">
        <v>172.762</v>
      </c>
      <c r="FL19" s="195">
        <v>182.26553372619847</v>
      </c>
      <c r="FM19" s="195">
        <v>182.81722824556505</v>
      </c>
      <c r="FN19" s="195">
        <v>188.16905995754294</v>
      </c>
      <c r="FO19" s="195">
        <v>194.00396673798434</v>
      </c>
      <c r="FP19" s="195">
        <v>209.37991644025928</v>
      </c>
      <c r="FQ19" s="195">
        <v>228.96333225272048</v>
      </c>
      <c r="FR19" s="195">
        <v>235.76691027651142</v>
      </c>
      <c r="FS19" s="195">
        <v>242.41695333904198</v>
      </c>
      <c r="FT19" s="195">
        <v>249.30722746242941</v>
      </c>
      <c r="FU19" s="195">
        <v>256.44649846059264</v>
      </c>
      <c r="FW19" s="195">
        <v>182.26553372619847</v>
      </c>
      <c r="FX19" s="195">
        <v>182.81722824556505</v>
      </c>
      <c r="FY19" s="195">
        <v>188.16905995754294</v>
      </c>
      <c r="FZ19" s="195">
        <v>194.00396673798434</v>
      </c>
      <c r="GA19" s="195">
        <v>209.37991644025928</v>
      </c>
      <c r="GB19" s="195">
        <v>228.96333225272048</v>
      </c>
      <c r="GC19" s="195">
        <v>235.76691027651142</v>
      </c>
      <c r="GD19" s="195">
        <v>242.41695333904198</v>
      </c>
      <c r="GE19" s="195">
        <v>249.30722746242941</v>
      </c>
      <c r="GF19" s="195">
        <v>256.44649846059264</v>
      </c>
      <c r="GH19" s="195">
        <v>179.202</v>
      </c>
      <c r="GI19" s="195">
        <v>183.99743815027</v>
      </c>
      <c r="GJ19" s="195">
        <v>194.62994512027416</v>
      </c>
      <c r="GK19" s="195">
        <v>196.1364144523514</v>
      </c>
      <c r="GL19" s="195">
        <v>206.63666969792112</v>
      </c>
      <c r="GM19" s="195">
        <v>222.3501735281483</v>
      </c>
      <c r="GN19" s="195">
        <v>224.65848335728236</v>
      </c>
      <c r="GO19" s="195">
        <v>227.01296069982152</v>
      </c>
      <c r="GP19" s="195">
        <v>229.4147828430566</v>
      </c>
      <c r="GQ19" s="195">
        <v>231.83842712466785</v>
      </c>
      <c r="GS19" s="195">
        <v>173.44710425</v>
      </c>
      <c r="GT19" s="195">
        <v>179.46524436566335</v>
      </c>
      <c r="GU19" s="195">
        <v>184.55009399029873</v>
      </c>
      <c r="GV19" s="195">
        <v>186.08069567820036</v>
      </c>
      <c r="GW19" s="195">
        <v>189.55160537707351</v>
      </c>
      <c r="GX19" s="195">
        <v>191.07315509055462</v>
      </c>
      <c r="GY19" s="195">
        <v>202.19081021733436</v>
      </c>
      <c r="GZ19" s="195">
        <v>217.42543116377337</v>
      </c>
      <c r="HA19" s="195">
        <v>219.6356037511884</v>
      </c>
      <c r="HB19" s="195">
        <v>222.54577504697568</v>
      </c>
    </row>
    <row r="20" spans="1:212" ht="15" customHeight="1">
      <c r="F20" s="28" t="s">
        <v>466</v>
      </c>
      <c r="G20" s="29"/>
      <c r="H20" s="192">
        <v>106.38108251</v>
      </c>
      <c r="I20" s="192">
        <v>64.829571999999999</v>
      </c>
      <c r="J20" s="192">
        <v>110.21929</v>
      </c>
      <c r="K20" s="192">
        <v>102.39077399999999</v>
      </c>
      <c r="L20" s="192">
        <v>130.81922599999999</v>
      </c>
      <c r="M20" s="193">
        <v>88.816681000000003</v>
      </c>
      <c r="N20" s="192">
        <v>165.49175</v>
      </c>
      <c r="O20" s="193">
        <v>56.724829</v>
      </c>
      <c r="P20" s="193">
        <v>71.272828000000004</v>
      </c>
      <c r="Q20" s="193">
        <v>100.662295</v>
      </c>
      <c r="R20" s="193">
        <v>109.66874552</v>
      </c>
      <c r="S20" s="193">
        <v>144.69915599999999</v>
      </c>
      <c r="T20" s="194">
        <v>129.13914199999999</v>
      </c>
      <c r="U20" s="194">
        <v>162.86971047755736</v>
      </c>
      <c r="V20" s="194">
        <v>181.65256144509635</v>
      </c>
      <c r="W20" s="194">
        <v>201.0560690684446</v>
      </c>
      <c r="X20" s="194">
        <v>211.83855850527817</v>
      </c>
      <c r="Y20" s="194">
        <v>225.38843625615863</v>
      </c>
      <c r="Z20" s="194">
        <v>246.4011723814647</v>
      </c>
      <c r="AA20" s="194">
        <v>267.28356029318911</v>
      </c>
      <c r="AB20" s="194">
        <v>279.40914210982527</v>
      </c>
      <c r="AC20" s="194">
        <v>300.39652400577967</v>
      </c>
      <c r="AD20" s="194">
        <v>321.21273280394399</v>
      </c>
      <c r="AE20" s="194">
        <v>327.35809746020664</v>
      </c>
      <c r="AF20" s="194">
        <v>333.19664567104235</v>
      </c>
      <c r="AG20" s="194">
        <v>340.35225213445131</v>
      </c>
      <c r="AH20" s="194">
        <v>347.42281253135286</v>
      </c>
      <c r="AI20" s="194">
        <v>354.49612650534385</v>
      </c>
      <c r="AJ20" s="194">
        <v>375.34531087684667</v>
      </c>
      <c r="AL20" s="195">
        <v>56.724829</v>
      </c>
      <c r="AM20" s="195">
        <v>71.272828000000004</v>
      </c>
      <c r="AN20" s="195">
        <v>100.662295</v>
      </c>
      <c r="AO20" s="195">
        <v>135.20944685640001</v>
      </c>
      <c r="AP20" s="195">
        <v>200.66559335996007</v>
      </c>
      <c r="AQ20" s="195">
        <v>200.02438234104974</v>
      </c>
      <c r="AR20" s="195">
        <v>227.74017338782195</v>
      </c>
      <c r="AS20" s="195">
        <v>224.94394344550591</v>
      </c>
      <c r="AT20" s="195">
        <v>238.43212156523603</v>
      </c>
      <c r="AU20" s="195">
        <v>237.93078391031483</v>
      </c>
      <c r="AV20" s="195">
        <v>245.18019554385739</v>
      </c>
      <c r="AW20" s="195">
        <v>256.13574948284719</v>
      </c>
      <c r="AX20" s="195">
        <v>285.64681060047553</v>
      </c>
      <c r="AZ20" s="196">
        <v>0</v>
      </c>
      <c r="BA20" s="196">
        <v>0</v>
      </c>
      <c r="BB20" s="196">
        <v>0</v>
      </c>
      <c r="BC20" s="196">
        <v>-25.540701336400005</v>
      </c>
      <c r="BD20" s="196">
        <v>-55.966437359960082</v>
      </c>
      <c r="BE20" s="196">
        <v>-70.885240341049752</v>
      </c>
      <c r="BF20" s="196">
        <v>-64.870462910264592</v>
      </c>
      <c r="BG20" s="196">
        <v>-43.291382000409556</v>
      </c>
      <c r="BH20" s="196">
        <v>-37.376052496791431</v>
      </c>
      <c r="BI20" s="196">
        <v>-26.092225405036658</v>
      </c>
      <c r="BJ20" s="196">
        <v>-19.791759287698767</v>
      </c>
      <c r="BK20" s="196">
        <v>-9.7345771013824844</v>
      </c>
      <c r="BL20" s="196">
        <v>-18.363250307286421</v>
      </c>
      <c r="BN20" s="195">
        <v>56.724829</v>
      </c>
      <c r="BO20" s="195">
        <v>71.272828000000004</v>
      </c>
      <c r="BP20" s="195">
        <v>115.651</v>
      </c>
      <c r="BQ20" s="195">
        <v>96.007310356895815</v>
      </c>
      <c r="BR20" s="195">
        <v>109.74983015324753</v>
      </c>
      <c r="BS20" s="195">
        <v>135.01414225393145</v>
      </c>
      <c r="BT20" s="195">
        <v>176.40942169498277</v>
      </c>
      <c r="BU20" s="195">
        <v>185.80791334079385</v>
      </c>
      <c r="BV20" s="195">
        <v>197.41590299121521</v>
      </c>
      <c r="BW20" s="195">
        <v>202.09895872107447</v>
      </c>
      <c r="BX20" s="195">
        <v>209.55494425641322</v>
      </c>
      <c r="BY20" s="195">
        <v>210.33586451337106</v>
      </c>
      <c r="CA20" s="196">
        <v>0</v>
      </c>
      <c r="CB20" s="196">
        <v>0</v>
      </c>
      <c r="CC20" s="196">
        <v>-14.988704999999996</v>
      </c>
      <c r="CD20" s="196">
        <v>13.661435163104187</v>
      </c>
      <c r="CE20" s="196">
        <v>34.949325846752458</v>
      </c>
      <c r="CF20" s="196">
        <v>-5.8750002539314607</v>
      </c>
      <c r="CG20" s="196">
        <v>-13.539711217425406</v>
      </c>
      <c r="CH20" s="196">
        <v>-4.1553518956974926</v>
      </c>
      <c r="CI20" s="196">
        <v>3.6401660772293951</v>
      </c>
      <c r="CJ20" s="196">
        <v>9.7395997842037048</v>
      </c>
      <c r="CK20" s="196">
        <v>15.833491999745405</v>
      </c>
      <c r="CL20" s="196">
        <v>36.06530786809364</v>
      </c>
      <c r="CQ20" s="196">
        <v>16.090429693379381</v>
      </c>
      <c r="CR20" s="196">
        <v>64.17</v>
      </c>
      <c r="CS20" s="196">
        <v>71.155917989999992</v>
      </c>
      <c r="CT20" s="196">
        <v>134.4202952819</v>
      </c>
      <c r="CU20" s="196">
        <v>81.454788896317083</v>
      </c>
      <c r="CV20" s="196">
        <v>99.676782428950219</v>
      </c>
      <c r="CW20" s="196">
        <v>143.18325090159524</v>
      </c>
      <c r="CX20" s="196">
        <v>135.27893661149199</v>
      </c>
      <c r="CY20" s="196">
        <v>89.058901082589998</v>
      </c>
      <c r="CZ20" s="196">
        <v>99.737422747420894</v>
      </c>
      <c r="DA20" s="196">
        <v>151.00986865987218</v>
      </c>
      <c r="DB20" s="196">
        <v>200.66559335996007</v>
      </c>
      <c r="DC20" s="196">
        <v>200.02438234104974</v>
      </c>
      <c r="DF20" s="191"/>
      <c r="DG20" s="191">
        <v>16.090429693379381</v>
      </c>
      <c r="DJ20" s="191">
        <v>64.17</v>
      </c>
      <c r="DM20" s="191">
        <v>71.155917989999992</v>
      </c>
      <c r="DP20" s="191">
        <v>134.4202952819</v>
      </c>
      <c r="DS20" s="200">
        <v>81.454788896317083</v>
      </c>
      <c r="DV20" s="197">
        <v>99.676782428950219</v>
      </c>
      <c r="DX20" s="195">
        <v>90.332999999999998</v>
      </c>
      <c r="DY20" s="195">
        <v>143.18325090159524</v>
      </c>
      <c r="DZ20" s="195">
        <v>141.67364006377355</v>
      </c>
      <c r="EA20" s="195">
        <v>170.00231607018787</v>
      </c>
      <c r="EB20" s="195">
        <v>159.5998055251155</v>
      </c>
      <c r="EC20" s="195">
        <v>171.68655750996683</v>
      </c>
      <c r="ED20" s="195">
        <v>169.71541043033332</v>
      </c>
      <c r="EE20" s="195">
        <v>206.57229108852445</v>
      </c>
      <c r="EF20" s="195">
        <v>223.16617648056814</v>
      </c>
      <c r="EG20" s="195">
        <v>238.52942812920054</v>
      </c>
      <c r="EH20" s="195">
        <v>251.04714349812292</v>
      </c>
      <c r="EI20" s="195">
        <v>269.16953492591449</v>
      </c>
      <c r="EJ20" s="195">
        <v>271.44897169029429</v>
      </c>
      <c r="EL20" s="195">
        <v>178.71899999999999</v>
      </c>
      <c r="EM20" s="195">
        <v>135.27893661149199</v>
      </c>
      <c r="EN20" s="195">
        <v>149.81402574425778</v>
      </c>
      <c r="EO20" s="195">
        <v>172.08617816287909</v>
      </c>
      <c r="EP20" s="195">
        <v>114.06626346477853</v>
      </c>
      <c r="EQ20" s="195">
        <v>126.21531868358166</v>
      </c>
      <c r="ER20" s="195">
        <v>173.37614698352274</v>
      </c>
      <c r="ES20" s="195">
        <v>198.24483345648429</v>
      </c>
      <c r="ET20" s="195">
        <v>219.7503048585275</v>
      </c>
      <c r="EU20" s="195">
        <v>233.36525426337104</v>
      </c>
      <c r="EV20" s="195">
        <v>248.47707421934004</v>
      </c>
      <c r="EW20" s="195">
        <v>255.0977047877833</v>
      </c>
      <c r="EX20" s="195">
        <v>259.2115793959473</v>
      </c>
      <c r="EZ20" s="195">
        <v>64.643000000000001</v>
      </c>
      <c r="FA20" s="195">
        <v>89.058901082589998</v>
      </c>
      <c r="FB20" s="195">
        <v>107.88138250155571</v>
      </c>
      <c r="FC20" s="195">
        <v>119.67798878181058</v>
      </c>
      <c r="FD20" s="195">
        <v>122.89343642008653</v>
      </c>
      <c r="FE20" s="195">
        <v>126.58023951268916</v>
      </c>
      <c r="FF20" s="195">
        <v>144.28346256832819</v>
      </c>
      <c r="FG20" s="195">
        <v>190.57122575248698</v>
      </c>
      <c r="FH20" s="195">
        <v>197.02480655123259</v>
      </c>
      <c r="FI20" s="195">
        <v>203.2580793121239</v>
      </c>
      <c r="FK20" s="195">
        <v>70.42</v>
      </c>
      <c r="FL20" s="195">
        <v>99.737422747420894</v>
      </c>
      <c r="FM20" s="195">
        <v>110.68784757560971</v>
      </c>
      <c r="FN20" s="195">
        <v>128.86868302503822</v>
      </c>
      <c r="FO20" s="195">
        <v>163.30750535485615</v>
      </c>
      <c r="FP20" s="195">
        <v>208.81529867628723</v>
      </c>
      <c r="FQ20" s="195">
        <v>224.52837103921948</v>
      </c>
      <c r="FR20" s="195">
        <v>247.95760565990352</v>
      </c>
      <c r="FS20" s="195">
        <v>254.17188569564135</v>
      </c>
      <c r="FT20" s="195">
        <v>263.67227390723366</v>
      </c>
      <c r="FU20" s="195">
        <v>266.39852383241401</v>
      </c>
      <c r="FW20" s="195">
        <v>99.737422747420894</v>
      </c>
      <c r="FX20" s="195">
        <v>110.68784757560971</v>
      </c>
      <c r="FY20" s="195">
        <v>128.86868302503822</v>
      </c>
      <c r="FZ20" s="195">
        <v>163.30750535485615</v>
      </c>
      <c r="GA20" s="195">
        <v>208.81529867628723</v>
      </c>
      <c r="GB20" s="195">
        <v>224.52837103921948</v>
      </c>
      <c r="GC20" s="195">
        <v>247.95760565990352</v>
      </c>
      <c r="GD20" s="195">
        <v>254.17188569564135</v>
      </c>
      <c r="GE20" s="195">
        <v>263.67227390723366</v>
      </c>
      <c r="GF20" s="195">
        <v>266.39852383241401</v>
      </c>
      <c r="GH20" s="195">
        <v>102.82899999999999</v>
      </c>
      <c r="GI20" s="195">
        <v>151.00986865987218</v>
      </c>
      <c r="GJ20" s="195">
        <v>129.32999490967342</v>
      </c>
      <c r="GK20" s="195">
        <v>145.97058942075995</v>
      </c>
      <c r="GL20" s="195">
        <v>193.18948446592552</v>
      </c>
      <c r="GM20" s="195">
        <v>198.82991502187244</v>
      </c>
      <c r="GN20" s="195">
        <v>204.15652534418149</v>
      </c>
      <c r="GO20" s="195">
        <v>203.60293536383759</v>
      </c>
      <c r="GP20" s="195">
        <v>209.15344305161631</v>
      </c>
      <c r="GQ20" s="195">
        <v>218.66007388555585</v>
      </c>
      <c r="GS20" s="195">
        <v>135.20944685640001</v>
      </c>
      <c r="GT20" s="195">
        <v>200.66559335996007</v>
      </c>
      <c r="GU20" s="195">
        <v>200.02438234104974</v>
      </c>
      <c r="GV20" s="195">
        <v>227.74017338782195</v>
      </c>
      <c r="GW20" s="195">
        <v>224.94394344550591</v>
      </c>
      <c r="GX20" s="195">
        <v>238.43212156523603</v>
      </c>
      <c r="GY20" s="195">
        <v>237.93078391031483</v>
      </c>
      <c r="GZ20" s="195">
        <v>245.18019554385739</v>
      </c>
      <c r="HA20" s="195">
        <v>256.13574948284719</v>
      </c>
      <c r="HB20" s="195">
        <v>285.64681060047553</v>
      </c>
    </row>
    <row r="21" spans="1:212" ht="15" customHeight="1">
      <c r="F21" s="28" t="s">
        <v>467</v>
      </c>
      <c r="H21" s="192">
        <v>75.227370799999989</v>
      </c>
      <c r="I21" s="192">
        <v>71.446106</v>
      </c>
      <c r="J21" s="192">
        <v>72.050758000000002</v>
      </c>
      <c r="K21" s="192">
        <v>74.293964000000003</v>
      </c>
      <c r="L21" s="192">
        <v>70.558730999999995</v>
      </c>
      <c r="M21" s="193">
        <v>90.466913000000005</v>
      </c>
      <c r="N21" s="192">
        <v>92.005100999999996</v>
      </c>
      <c r="O21" s="193">
        <v>97.793552000000005</v>
      </c>
      <c r="P21" s="193">
        <v>84.792414000000008</v>
      </c>
      <c r="Q21" s="193">
        <v>89.124372999999991</v>
      </c>
      <c r="R21" s="193">
        <v>104.393497</v>
      </c>
      <c r="S21" s="193">
        <v>73.35821</v>
      </c>
      <c r="T21" s="194">
        <v>47.489060000000016</v>
      </c>
      <c r="U21" s="194">
        <v>22.255302416666666</v>
      </c>
      <c r="V21" s="194">
        <v>9.7995393999999987</v>
      </c>
      <c r="W21" s="194">
        <v>9.0195304499999995</v>
      </c>
      <c r="X21" s="194">
        <v>7.2086686583333339</v>
      </c>
      <c r="Y21" s="194">
        <v>4.8714313083333334</v>
      </c>
      <c r="Z21" s="194">
        <v>4.9504117833333332</v>
      </c>
      <c r="AA21" s="194">
        <v>5.6376857833333336</v>
      </c>
      <c r="AB21" s="194">
        <v>4.232884658333333</v>
      </c>
      <c r="AC21" s="194">
        <v>3.6495558166666666</v>
      </c>
      <c r="AD21" s="194">
        <v>2.7038694666666667</v>
      </c>
      <c r="AE21" s="194">
        <v>1.4741521666666668</v>
      </c>
      <c r="AF21" s="194">
        <v>0.41229930000000004</v>
      </c>
      <c r="AG21" s="194">
        <v>0.56359805833333332</v>
      </c>
      <c r="AH21" s="194">
        <v>0.60673252500000008</v>
      </c>
      <c r="AI21" s="194">
        <v>0.47694768333333337</v>
      </c>
      <c r="AJ21" s="194">
        <v>0.33688631666666663</v>
      </c>
      <c r="AL21" s="195">
        <v>97.793552000000005</v>
      </c>
      <c r="AM21" s="195">
        <v>84.792414000000008</v>
      </c>
      <c r="AN21" s="195">
        <v>89.124372999999991</v>
      </c>
      <c r="AO21" s="195">
        <v>104.18379699999998</v>
      </c>
      <c r="AP21" s="195">
        <v>78.962399902788093</v>
      </c>
      <c r="AQ21" s="195">
        <v>38.317002300839512</v>
      </c>
      <c r="AR21" s="195">
        <v>14.812746180835537</v>
      </c>
      <c r="AS21" s="195">
        <v>9.9248873544576544</v>
      </c>
      <c r="AT21" s="195">
        <v>8.8606923516666658</v>
      </c>
      <c r="AU21" s="195">
        <v>6.5629250116666666</v>
      </c>
      <c r="AV21" s="195">
        <v>3.6008139150000003</v>
      </c>
      <c r="AW21" s="195">
        <v>3.7033194549999999</v>
      </c>
      <c r="AX21" s="195">
        <v>4.7617668616666675</v>
      </c>
      <c r="AZ21" s="196">
        <v>0</v>
      </c>
      <c r="BA21" s="196">
        <v>0</v>
      </c>
      <c r="BB21" s="196">
        <v>0</v>
      </c>
      <c r="BC21" s="196">
        <v>0.20970000000001221</v>
      </c>
      <c r="BD21" s="196">
        <v>-5.604189902788093</v>
      </c>
      <c r="BE21" s="196">
        <v>9.1720576991605043</v>
      </c>
      <c r="BF21" s="196">
        <v>7.4425562358311286</v>
      </c>
      <c r="BG21" s="196">
        <v>-0.12534795445765567</v>
      </c>
      <c r="BH21" s="196">
        <v>0.15883809833333373</v>
      </c>
      <c r="BI21" s="196">
        <v>0.64574364666666728</v>
      </c>
      <c r="BJ21" s="196">
        <v>1.2706173933333331</v>
      </c>
      <c r="BK21" s="196">
        <v>1.2470923283333333</v>
      </c>
      <c r="BL21" s="196">
        <v>0.87591892166666607</v>
      </c>
      <c r="BN21" s="195">
        <v>97.793552000000005</v>
      </c>
      <c r="BO21" s="195">
        <v>84.792414000000008</v>
      </c>
      <c r="BP21" s="195">
        <v>87.292000000000002</v>
      </c>
      <c r="BQ21" s="195">
        <v>93.848870750000003</v>
      </c>
      <c r="BR21" s="195">
        <v>77.029588083333351</v>
      </c>
      <c r="BS21" s="195">
        <v>36.700065250000002</v>
      </c>
      <c r="BT21" s="195">
        <v>10.906756250000001</v>
      </c>
      <c r="BU21" s="195">
        <v>7.1757747500000004</v>
      </c>
      <c r="BV21" s="195">
        <v>6.4221267500000003</v>
      </c>
      <c r="BW21" s="195">
        <v>4.7214905833333338</v>
      </c>
      <c r="BX21" s="195">
        <v>2.5479473333333336</v>
      </c>
      <c r="BY21" s="195">
        <v>2.6229651666666669</v>
      </c>
      <c r="CA21" s="196">
        <v>0</v>
      </c>
      <c r="CB21" s="196">
        <v>0</v>
      </c>
      <c r="CC21" s="196">
        <v>1.8323729999999898</v>
      </c>
      <c r="CD21" s="196">
        <v>10.544626249999993</v>
      </c>
      <c r="CE21" s="196">
        <v>-3.6713780833333516</v>
      </c>
      <c r="CF21" s="196">
        <v>10.788994750000015</v>
      </c>
      <c r="CG21" s="196">
        <v>11.348546166666665</v>
      </c>
      <c r="CH21" s="196">
        <v>2.6237646499999983</v>
      </c>
      <c r="CI21" s="196">
        <v>2.5974036999999992</v>
      </c>
      <c r="CJ21" s="196">
        <v>2.4871780750000001</v>
      </c>
      <c r="CK21" s="196">
        <v>2.3234839749999998</v>
      </c>
      <c r="CL21" s="196">
        <v>2.3274466166666663</v>
      </c>
      <c r="CQ21" s="196">
        <v>63.209347999999999</v>
      </c>
      <c r="CR21" s="196">
        <v>70.317999999999998</v>
      </c>
      <c r="CS21" s="196">
        <v>70.096975583333347</v>
      </c>
      <c r="CT21" s="196">
        <v>72.794839916666689</v>
      </c>
      <c r="CU21" s="196">
        <v>75.70514266666666</v>
      </c>
      <c r="CV21" s="196">
        <v>72.182486749999995</v>
      </c>
      <c r="CW21" s="196">
        <v>96.91746466666666</v>
      </c>
      <c r="CX21" s="196">
        <v>96.324089750000013</v>
      </c>
      <c r="CY21" s="196">
        <v>97.856907226947442</v>
      </c>
      <c r="CZ21" s="196">
        <v>93.066318249999995</v>
      </c>
      <c r="DA21" s="196">
        <v>102.65646691666667</v>
      </c>
      <c r="DB21" s="196">
        <v>78.962399902788093</v>
      </c>
      <c r="DC21" s="196">
        <v>38.317002300839512</v>
      </c>
      <c r="DF21" s="191"/>
      <c r="DG21" s="191">
        <v>63.209347999999999</v>
      </c>
      <c r="DJ21" s="191">
        <v>70.317999999999998</v>
      </c>
      <c r="DM21" s="191">
        <v>70.096975583333347</v>
      </c>
      <c r="DP21" s="191">
        <v>72.794839916666689</v>
      </c>
      <c r="DS21" s="200">
        <v>75.70514266666666</v>
      </c>
      <c r="DV21" s="197">
        <v>72.182486749999995</v>
      </c>
      <c r="DX21" s="195">
        <v>90.466999999999999</v>
      </c>
      <c r="DY21" s="195">
        <v>96.91746466666666</v>
      </c>
      <c r="DZ21" s="195">
        <v>96.461665666666676</v>
      </c>
      <c r="EA21" s="195">
        <v>96.552751749999999</v>
      </c>
      <c r="EB21" s="195">
        <v>94.157323750000003</v>
      </c>
      <c r="EC21" s="195">
        <v>90.454588833333347</v>
      </c>
      <c r="ED21" s="195">
        <v>74.674370666666675</v>
      </c>
      <c r="EE21" s="195">
        <v>36.408402500000001</v>
      </c>
      <c r="EF21" s="195">
        <v>11.205632250000001</v>
      </c>
      <c r="EG21" s="195">
        <v>7.5207915833333336</v>
      </c>
      <c r="EH21" s="195">
        <v>6.7467369166666682</v>
      </c>
      <c r="EI21" s="195">
        <v>5.0284356666666667</v>
      </c>
      <c r="EJ21" s="195">
        <v>2.8193597499999998</v>
      </c>
      <c r="EL21" s="195">
        <v>92.24199999999999</v>
      </c>
      <c r="EM21" s="195">
        <v>96.324089750000013</v>
      </c>
      <c r="EN21" s="195">
        <v>99.665862250000004</v>
      </c>
      <c r="EO21" s="195">
        <v>94.855322583333333</v>
      </c>
      <c r="EP21" s="195">
        <v>93.321208583333345</v>
      </c>
      <c r="EQ21" s="195">
        <v>77.052817583333336</v>
      </c>
      <c r="ER21" s="195">
        <v>37.201075750000001</v>
      </c>
      <c r="ES21" s="195">
        <v>10.808895249999999</v>
      </c>
      <c r="ET21" s="195">
        <v>7.2484055833333336</v>
      </c>
      <c r="EU21" s="195">
        <v>6.4934090833333347</v>
      </c>
      <c r="EV21" s="195">
        <v>4.7948399166666666</v>
      </c>
      <c r="EW21" s="195">
        <v>2.6247119999999997</v>
      </c>
      <c r="EX21" s="195">
        <v>2.6995578333333334</v>
      </c>
      <c r="EZ21" s="195">
        <v>97.794000000000011</v>
      </c>
      <c r="FA21" s="195">
        <v>97.856907226947442</v>
      </c>
      <c r="FB21" s="195">
        <v>98.952090537228202</v>
      </c>
      <c r="FC21" s="195">
        <v>93.771903166666675</v>
      </c>
      <c r="FD21" s="195">
        <v>75.833663250000001</v>
      </c>
      <c r="FE21" s="195">
        <v>34.931774083333337</v>
      </c>
      <c r="FF21" s="195">
        <v>10.641393833333334</v>
      </c>
      <c r="FG21" s="195">
        <v>7.1402841666666665</v>
      </c>
      <c r="FH21" s="195">
        <v>6.3978841666666666</v>
      </c>
      <c r="FI21" s="195">
        <v>4.7278168333333337</v>
      </c>
      <c r="FK21" s="195">
        <v>84.791779999999989</v>
      </c>
      <c r="FL21" s="195">
        <v>93.066318249999995</v>
      </c>
      <c r="FM21" s="195">
        <v>93.848870750000003</v>
      </c>
      <c r="FN21" s="195">
        <v>77.029588083333351</v>
      </c>
      <c r="FO21" s="195">
        <v>36.700065250000002</v>
      </c>
      <c r="FP21" s="195">
        <v>10.906756250000001</v>
      </c>
      <c r="FQ21" s="195">
        <v>7.1757747500000004</v>
      </c>
      <c r="FR21" s="195">
        <v>6.4221267500000003</v>
      </c>
      <c r="FS21" s="195">
        <v>4.7214905833333338</v>
      </c>
      <c r="FT21" s="195">
        <v>2.5479473333333336</v>
      </c>
      <c r="FU21" s="195">
        <v>2.6229651666666669</v>
      </c>
      <c r="FW21" s="195">
        <v>93.066318249999995</v>
      </c>
      <c r="FX21" s="195">
        <v>93.848870750000003</v>
      </c>
      <c r="FY21" s="195">
        <v>77.029588083333351</v>
      </c>
      <c r="FZ21" s="195">
        <v>36.700065250000002</v>
      </c>
      <c r="GA21" s="195">
        <v>10.906756250000001</v>
      </c>
      <c r="GB21" s="195">
        <v>7.1757747500000004</v>
      </c>
      <c r="GC21" s="195">
        <v>6.4221267500000003</v>
      </c>
      <c r="GD21" s="195">
        <v>4.7214905833333338</v>
      </c>
      <c r="GE21" s="195">
        <v>2.5479473333333336</v>
      </c>
      <c r="GF21" s="195">
        <v>2.6229651666666669</v>
      </c>
      <c r="GH21" s="195">
        <v>89.123999999999995</v>
      </c>
      <c r="GI21" s="195">
        <v>102.65646691666667</v>
      </c>
      <c r="GJ21" s="195">
        <v>82.566879999999998</v>
      </c>
      <c r="GK21" s="195">
        <v>39.330553666666674</v>
      </c>
      <c r="GL21" s="195">
        <v>11.470533833333334</v>
      </c>
      <c r="GM21" s="195">
        <v>7.2770080000000004</v>
      </c>
      <c r="GN21" s="195">
        <v>6.5128810833333342</v>
      </c>
      <c r="GO21" s="195">
        <v>4.788626166666667</v>
      </c>
      <c r="GP21" s="195">
        <v>2.5843048333333334</v>
      </c>
      <c r="GQ21" s="195">
        <v>2.6589594999999999</v>
      </c>
      <c r="GS21" s="195">
        <v>104.18379699999998</v>
      </c>
      <c r="GT21" s="195">
        <v>78.962399902788093</v>
      </c>
      <c r="GU21" s="195">
        <v>38.317002300839512</v>
      </c>
      <c r="GV21" s="195">
        <v>14.812746180835537</v>
      </c>
      <c r="GW21" s="195">
        <v>9.9248873544576544</v>
      </c>
      <c r="GX21" s="195">
        <v>8.8606923516666658</v>
      </c>
      <c r="GY21" s="195">
        <v>6.5629250116666666</v>
      </c>
      <c r="GZ21" s="195">
        <v>3.6008139150000003</v>
      </c>
      <c r="HA21" s="195">
        <v>3.7033194549999999</v>
      </c>
      <c r="HB21" s="195">
        <v>4.7617668616666675</v>
      </c>
    </row>
    <row r="22" spans="1:212" ht="15" customHeight="1">
      <c r="F22" s="28" t="s">
        <v>468</v>
      </c>
      <c r="H22" s="192">
        <v>-68.436432830000001</v>
      </c>
      <c r="I22" s="192">
        <v>-57.101421999999999</v>
      </c>
      <c r="J22" s="192">
        <v>-69.473635000000002</v>
      </c>
      <c r="K22" s="192">
        <v>-66.681516999999999</v>
      </c>
      <c r="L22" s="192">
        <v>-41.329988</v>
      </c>
      <c r="M22" s="193">
        <v>-74.198774</v>
      </c>
      <c r="N22" s="192">
        <v>-58.601548000000001</v>
      </c>
      <c r="O22" s="193">
        <v>-58.594843999999995</v>
      </c>
      <c r="P22" s="193">
        <v>-54.277742000000003</v>
      </c>
      <c r="Q22" s="193">
        <v>-46.075272999999996</v>
      </c>
      <c r="R22" s="193">
        <v>-59.041378999999999</v>
      </c>
      <c r="S22" s="193">
        <v>-42.328665000000001</v>
      </c>
      <c r="T22" s="194">
        <v>-36.22847500000001</v>
      </c>
      <c r="U22" s="194">
        <v>-37.987250143688129</v>
      </c>
      <c r="V22" s="194">
        <v>-36.347291476250007</v>
      </c>
      <c r="W22" s="194">
        <v>-36.644538435000008</v>
      </c>
      <c r="X22" s="194">
        <v>-36.403966500750002</v>
      </c>
      <c r="Y22" s="194">
        <v>-35.942196743875002</v>
      </c>
      <c r="Z22" s="194">
        <v>-34.300462539625002</v>
      </c>
      <c r="AA22" s="194">
        <v>-33.856179832750001</v>
      </c>
      <c r="AB22" s="194">
        <v>-33.990417850749999</v>
      </c>
      <c r="AC22" s="194">
        <v>-33.625492775875003</v>
      </c>
      <c r="AD22" s="194">
        <v>-33.145048285249999</v>
      </c>
      <c r="AE22" s="194">
        <v>-32.660314310000004</v>
      </c>
      <c r="AF22" s="194">
        <v>-32.167804326500004</v>
      </c>
      <c r="AG22" s="194">
        <v>-31.019203729500003</v>
      </c>
      <c r="AH22" s="194">
        <v>-29.961930776875001</v>
      </c>
      <c r="AI22" s="194">
        <v>-30.112222897875004</v>
      </c>
      <c r="AJ22" s="194">
        <v>-29.154159327249999</v>
      </c>
      <c r="AL22" s="195">
        <v>-58.594843999999995</v>
      </c>
      <c r="AM22" s="195">
        <v>-54.277742000000003</v>
      </c>
      <c r="AN22" s="195">
        <v>-46.075272999999996</v>
      </c>
      <c r="AO22" s="195">
        <v>-53.705999999999996</v>
      </c>
      <c r="AP22" s="195">
        <v>-45.189546</v>
      </c>
      <c r="AQ22" s="195">
        <v>-44.133352000000002</v>
      </c>
      <c r="AR22" s="195">
        <v>-35.328062000000003</v>
      </c>
      <c r="AS22" s="195">
        <v>-35.328062000000003</v>
      </c>
      <c r="AT22" s="195">
        <v>-35.328062000000003</v>
      </c>
      <c r="AU22" s="195">
        <v>-35.328062000000003</v>
      </c>
      <c r="AV22" s="195">
        <v>-35.328062000000003</v>
      </c>
      <c r="AW22" s="195">
        <v>-35.328062000000003</v>
      </c>
      <c r="AX22" s="195">
        <v>-35.328062000000003</v>
      </c>
      <c r="AZ22" s="196">
        <v>0</v>
      </c>
      <c r="BA22" s="196">
        <v>0</v>
      </c>
      <c r="BB22" s="196">
        <v>0</v>
      </c>
      <c r="BC22" s="196">
        <v>-5.3353790000000032</v>
      </c>
      <c r="BD22" s="196">
        <v>2.8608809999999991</v>
      </c>
      <c r="BE22" s="196">
        <v>7.9048769999999919</v>
      </c>
      <c r="BF22" s="196">
        <v>-2.6591881436881266</v>
      </c>
      <c r="BG22" s="196">
        <v>-1.019229476250004</v>
      </c>
      <c r="BH22" s="196">
        <v>-1.3164764350000056</v>
      </c>
      <c r="BI22" s="196">
        <v>-1.0759045007499992</v>
      </c>
      <c r="BJ22" s="196">
        <v>-0.61413474387499889</v>
      </c>
      <c r="BK22" s="196">
        <v>1.0275994603750007</v>
      </c>
      <c r="BL22" s="196">
        <v>1.4718821672500013</v>
      </c>
      <c r="BN22" s="195">
        <v>-58.594843999999995</v>
      </c>
      <c r="BO22" s="195">
        <v>-54.277742000000003</v>
      </c>
      <c r="BP22" s="195">
        <v>-60.725999999999999</v>
      </c>
      <c r="BQ22" s="195">
        <v>-53.189546</v>
      </c>
      <c r="BR22" s="195">
        <v>-53.189546</v>
      </c>
      <c r="BS22" s="195">
        <v>-53.189546</v>
      </c>
      <c r="BT22" s="195">
        <v>-44.307465999999998</v>
      </c>
      <c r="BU22" s="195">
        <v>-36.307465999999998</v>
      </c>
      <c r="BV22" s="195">
        <v>-36.307465999999998</v>
      </c>
      <c r="BW22" s="195">
        <v>-36.307465999999998</v>
      </c>
      <c r="BX22" s="195">
        <v>-36.307465999999998</v>
      </c>
      <c r="BY22" s="195">
        <v>-36.307465999999998</v>
      </c>
      <c r="CA22" s="196">
        <v>0</v>
      </c>
      <c r="CB22" s="196">
        <v>0</v>
      </c>
      <c r="CC22" s="196">
        <v>14.650727000000003</v>
      </c>
      <c r="CD22" s="196">
        <v>-5.8518329999999992</v>
      </c>
      <c r="CE22" s="196">
        <v>10.860880999999999</v>
      </c>
      <c r="CF22" s="196">
        <v>16.96107099999999</v>
      </c>
      <c r="CG22" s="196">
        <v>6.3202158563118687</v>
      </c>
      <c r="CH22" s="196">
        <v>-3.9825476250008762E-2</v>
      </c>
      <c r="CI22" s="196">
        <v>-0.33707243500001027</v>
      </c>
      <c r="CJ22" s="196">
        <v>-9.6500500750003937E-2</v>
      </c>
      <c r="CK22" s="196">
        <v>0.36526925612499639</v>
      </c>
      <c r="CL22" s="196">
        <v>2.007003460374996</v>
      </c>
      <c r="CQ22" s="196">
        <v>-43.04</v>
      </c>
      <c r="CR22" s="196">
        <v>-53.04</v>
      </c>
      <c r="CS22" s="196">
        <v>-77.681369000000004</v>
      </c>
      <c r="CT22" s="196">
        <v>-43.834000000000003</v>
      </c>
      <c r="CU22" s="196">
        <v>-34.721218999999998</v>
      </c>
      <c r="CV22" s="196">
        <v>-41.048560853420902</v>
      </c>
      <c r="CW22" s="196">
        <v>-56.109653000000002</v>
      </c>
      <c r="CX22" s="196">
        <v>-48.065813999999996</v>
      </c>
      <c r="CY22" s="196">
        <v>-53.735747000000003</v>
      </c>
      <c r="CZ22" s="196">
        <v>-62.431721999999993</v>
      </c>
      <c r="DA22" s="196">
        <v>-53.189546</v>
      </c>
      <c r="DB22" s="196">
        <v>-45.189546</v>
      </c>
      <c r="DC22" s="196">
        <v>-44.133352000000002</v>
      </c>
      <c r="DF22" s="191"/>
      <c r="DG22" s="191">
        <v>-43.04</v>
      </c>
      <c r="DJ22" s="191">
        <v>-53.04</v>
      </c>
      <c r="DM22" s="191">
        <v>-77.681369000000004</v>
      </c>
      <c r="DP22" s="191">
        <v>-43.834000000000003</v>
      </c>
      <c r="DS22" s="200">
        <v>-34.721218999999998</v>
      </c>
      <c r="DV22" s="197">
        <v>-41.048560853420902</v>
      </c>
      <c r="DX22" s="195">
        <v>-77.95999999999998</v>
      </c>
      <c r="DY22" s="195">
        <v>-56.109653000000002</v>
      </c>
      <c r="DZ22" s="195">
        <v>-47.964690695000002</v>
      </c>
      <c r="EA22" s="195">
        <v>-53.259884027904391</v>
      </c>
      <c r="EB22" s="195">
        <v>-53.259884027904391</v>
      </c>
      <c r="EC22" s="195">
        <v>-53.259884027904391</v>
      </c>
      <c r="ED22" s="195">
        <v>-53.259884027904391</v>
      </c>
      <c r="EE22" s="195">
        <v>-45.941550493529391</v>
      </c>
      <c r="EF22" s="195">
        <v>-37.941550493529391</v>
      </c>
      <c r="EG22" s="195">
        <v>-37.941550493529391</v>
      </c>
      <c r="EH22" s="195">
        <v>-37.941550493529391</v>
      </c>
      <c r="EI22" s="195">
        <v>-37.941550493529391</v>
      </c>
      <c r="EJ22" s="195">
        <v>-37.941550493529391</v>
      </c>
      <c r="EL22" s="195">
        <v>-55.74499999999999</v>
      </c>
      <c r="EM22" s="195">
        <v>-48.065813999999996</v>
      </c>
      <c r="EN22" s="195">
        <v>-51.391846999999999</v>
      </c>
      <c r="EO22" s="195">
        <v>-54.200783499253362</v>
      </c>
      <c r="EP22" s="195">
        <v>-54.200783499253362</v>
      </c>
      <c r="EQ22" s="195">
        <v>-54.200783499253362</v>
      </c>
      <c r="ER22" s="195">
        <v>-54.200783499253362</v>
      </c>
      <c r="ES22" s="195">
        <v>-45.37688349925336</v>
      </c>
      <c r="ET22" s="195">
        <v>-37.37688349925336</v>
      </c>
      <c r="EU22" s="195">
        <v>-37.37688349925336</v>
      </c>
      <c r="EV22" s="195">
        <v>-37.37688349925336</v>
      </c>
      <c r="EW22" s="195">
        <v>-37.37688349925336</v>
      </c>
      <c r="EX22" s="195">
        <v>-37.37688349925336</v>
      </c>
      <c r="EZ22" s="195">
        <v>-48.066000000000003</v>
      </c>
      <c r="FA22" s="195">
        <v>-53.735747000000003</v>
      </c>
      <c r="FB22" s="195">
        <v>-55.974908501941265</v>
      </c>
      <c r="FC22" s="195">
        <v>-90.887908501941268</v>
      </c>
      <c r="FD22" s="195">
        <v>-55.974908501941265</v>
      </c>
      <c r="FE22" s="195">
        <v>-55.974908501941265</v>
      </c>
      <c r="FF22" s="195">
        <v>-45.114216501941264</v>
      </c>
      <c r="FG22" s="195">
        <v>-37.114216501941264</v>
      </c>
      <c r="FH22" s="195">
        <v>-37.114216501941264</v>
      </c>
      <c r="FI22" s="195">
        <v>-37.114216501941264</v>
      </c>
      <c r="FK22" s="195">
        <v>-55.140445</v>
      </c>
      <c r="FL22" s="195">
        <v>-62.431721999999993</v>
      </c>
      <c r="FM22" s="195">
        <v>-53.189546</v>
      </c>
      <c r="FN22" s="195">
        <v>-53.189546</v>
      </c>
      <c r="FO22" s="195">
        <v>-53.189546</v>
      </c>
      <c r="FP22" s="195">
        <v>-44.307465999999998</v>
      </c>
      <c r="FQ22" s="195">
        <v>-36.307465999999998</v>
      </c>
      <c r="FR22" s="195">
        <v>-36.307465999999998</v>
      </c>
      <c r="FS22" s="195">
        <v>-36.307465999999998</v>
      </c>
      <c r="FT22" s="195">
        <v>-36.307465999999998</v>
      </c>
      <c r="FU22" s="195">
        <v>-36.307465999999998</v>
      </c>
      <c r="FW22" s="195">
        <v>-62.431721999999993</v>
      </c>
      <c r="FX22" s="195">
        <v>-53.189546</v>
      </c>
      <c r="FY22" s="195">
        <v>-53.189546</v>
      </c>
      <c r="FZ22" s="195">
        <v>-53.189546</v>
      </c>
      <c r="GA22" s="195">
        <v>-44.307465999999998</v>
      </c>
      <c r="GB22" s="195">
        <v>-36.307465999999998</v>
      </c>
      <c r="GC22" s="195">
        <v>-36.307465999999998</v>
      </c>
      <c r="GD22" s="195">
        <v>-36.307465999999998</v>
      </c>
      <c r="GE22" s="195">
        <v>-36.307465999999998</v>
      </c>
      <c r="GF22" s="195">
        <v>-36.307465999999998</v>
      </c>
      <c r="GH22" s="195">
        <v>-45.928999999999995</v>
      </c>
      <c r="GI22" s="195">
        <v>-53.189546</v>
      </c>
      <c r="GJ22" s="195">
        <v>-53.189546</v>
      </c>
      <c r="GK22" s="195">
        <v>-53.189546</v>
      </c>
      <c r="GL22" s="195">
        <v>-44.307465999999998</v>
      </c>
      <c r="GM22" s="195">
        <v>-36.307465999999998</v>
      </c>
      <c r="GN22" s="195">
        <v>-36.307465999999998</v>
      </c>
      <c r="GO22" s="195">
        <v>-36.307465999999998</v>
      </c>
      <c r="GP22" s="195">
        <v>-36.307465999999998</v>
      </c>
      <c r="GQ22" s="195">
        <v>-36.307465999999998</v>
      </c>
      <c r="GS22" s="195">
        <v>-53.705999999999996</v>
      </c>
      <c r="GT22" s="195">
        <v>-45.189546</v>
      </c>
      <c r="GU22" s="195">
        <v>-44.133352000000002</v>
      </c>
      <c r="GV22" s="195">
        <v>-35.328062000000003</v>
      </c>
      <c r="GW22" s="195">
        <v>-35.328062000000003</v>
      </c>
      <c r="GX22" s="195">
        <v>-35.328062000000003</v>
      </c>
      <c r="GY22" s="195">
        <v>-35.328062000000003</v>
      </c>
      <c r="GZ22" s="195">
        <v>-35.328062000000003</v>
      </c>
      <c r="HA22" s="195">
        <v>-35.328062000000003</v>
      </c>
      <c r="HB22" s="195">
        <v>-35.328062000000003</v>
      </c>
    </row>
    <row r="23" spans="1:212" ht="15" customHeight="1">
      <c r="F23" s="19"/>
      <c r="G23" s="29" t="s">
        <v>469</v>
      </c>
      <c r="H23" s="212">
        <v>330.68249148000001</v>
      </c>
      <c r="I23" s="212">
        <v>342.96552935999995</v>
      </c>
      <c r="J23" s="212">
        <v>392.70665100000002</v>
      </c>
      <c r="K23" s="212">
        <v>373.261008</v>
      </c>
      <c r="L23" s="212">
        <v>406.35573099999993</v>
      </c>
      <c r="M23" s="212">
        <v>370.13759499999998</v>
      </c>
      <c r="N23" s="212">
        <v>464.297192</v>
      </c>
      <c r="O23" s="212">
        <v>394.72434700000008</v>
      </c>
      <c r="P23" s="212">
        <v>438.21704600000004</v>
      </c>
      <c r="Q23" s="212">
        <v>491.890556</v>
      </c>
      <c r="R23" s="212">
        <v>479.83200052000007</v>
      </c>
      <c r="S23" s="212">
        <v>493.38797199999999</v>
      </c>
      <c r="T23" s="212">
        <v>482.30918100000008</v>
      </c>
      <c r="U23" s="212">
        <v>491.30318002691968</v>
      </c>
      <c r="V23" s="212">
        <v>509.68793453709679</v>
      </c>
      <c r="W23" s="212">
        <v>547.1090255486489</v>
      </c>
      <c r="X23" s="212">
        <v>567.00822575204415</v>
      </c>
      <c r="Y23" s="212">
        <v>593.45006789810418</v>
      </c>
      <c r="Z23" s="212">
        <v>656.91272429995547</v>
      </c>
      <c r="AA23" s="212">
        <v>730.66767407544489</v>
      </c>
      <c r="AB23" s="212">
        <v>793.8202803661776</v>
      </c>
      <c r="AC23" s="212">
        <v>866.95166999687899</v>
      </c>
      <c r="AD23" s="212">
        <v>933.39137381844841</v>
      </c>
      <c r="AE23" s="212">
        <v>996.9588597475298</v>
      </c>
      <c r="AF23" s="212">
        <v>1054.8897379470645</v>
      </c>
      <c r="AG23" s="212">
        <v>1101.3593915183865</v>
      </c>
      <c r="AH23" s="212">
        <v>1139.0231812583836</v>
      </c>
      <c r="AI23" s="212">
        <v>1152.4183702131434</v>
      </c>
      <c r="AJ23" s="212">
        <v>1167.0295362429924</v>
      </c>
      <c r="AL23" s="213">
        <v>394.72434700000008</v>
      </c>
      <c r="AM23" s="213">
        <v>438.21704600000004</v>
      </c>
      <c r="AN23" s="213">
        <v>491.890556</v>
      </c>
      <c r="AO23" s="213">
        <v>508.29224085639999</v>
      </c>
      <c r="AP23" s="213">
        <v>593.47518917109096</v>
      </c>
      <c r="AQ23" s="213">
        <v>564.04594124622963</v>
      </c>
      <c r="AR23" s="213">
        <v>596.08367386538112</v>
      </c>
      <c r="AS23" s="213">
        <v>605.54672597271212</v>
      </c>
      <c r="AT23" s="213">
        <v>625.31034993226331</v>
      </c>
      <c r="AU23" s="213">
        <v>644.81172728942477</v>
      </c>
      <c r="AV23" s="213">
        <v>678.18834639618365</v>
      </c>
      <c r="AW23" s="213">
        <v>711.32113915927459</v>
      </c>
      <c r="AX23" s="213">
        <v>769.86557327423975</v>
      </c>
      <c r="AZ23" s="213">
        <v>0</v>
      </c>
      <c r="BA23" s="213">
        <v>0</v>
      </c>
      <c r="BB23" s="213">
        <v>0</v>
      </c>
      <c r="BC23" s="213">
        <v>-28.46024033639992</v>
      </c>
      <c r="BD23" s="213">
        <v>-100.08721717109097</v>
      </c>
      <c r="BE23" s="213">
        <v>-81.736760246229551</v>
      </c>
      <c r="BF23" s="213">
        <v>-104.78049383846144</v>
      </c>
      <c r="BG23" s="213">
        <v>-95.858791435615331</v>
      </c>
      <c r="BH23" s="213">
        <v>-78.201324383614406</v>
      </c>
      <c r="BI23" s="213">
        <v>-77.803501537380612</v>
      </c>
      <c r="BJ23" s="213">
        <v>-84.738278498079467</v>
      </c>
      <c r="BK23" s="213">
        <v>-54.408414859319123</v>
      </c>
      <c r="BL23" s="213">
        <v>-39.197899198794858</v>
      </c>
      <c r="BN23" s="213">
        <v>394.72434700000008</v>
      </c>
      <c r="BO23" s="213">
        <v>438.21704600000004</v>
      </c>
      <c r="BP23" s="213">
        <v>497.43299999999999</v>
      </c>
      <c r="BQ23" s="213">
        <v>502.38340296605764</v>
      </c>
      <c r="BR23" s="213">
        <v>534.16357110322781</v>
      </c>
      <c r="BS23" s="213">
        <v>551.7453466849272</v>
      </c>
      <c r="BT23" s="213">
        <v>611.30274793765375</v>
      </c>
      <c r="BU23" s="213">
        <v>663.24097079915111</v>
      </c>
      <c r="BV23" s="213">
        <v>706.92373679775324</v>
      </c>
      <c r="BW23" s="213">
        <v>739.04123707844167</v>
      </c>
      <c r="BX23" s="213">
        <v>742.72137703670819</v>
      </c>
      <c r="BY23" s="213">
        <v>761.20183086310169</v>
      </c>
      <c r="CA23" s="213">
        <v>0</v>
      </c>
      <c r="CB23" s="213">
        <v>0</v>
      </c>
      <c r="CC23" s="213">
        <v>-5.542443999999989</v>
      </c>
      <c r="CD23" s="213">
        <v>-22.55140244605758</v>
      </c>
      <c r="CE23" s="213">
        <v>-40.775599103227819</v>
      </c>
      <c r="CF23" s="213">
        <v>-69.436165684927118</v>
      </c>
      <c r="CG23" s="213">
        <v>-119.99956791073407</v>
      </c>
      <c r="CH23" s="213">
        <v>-153.55303626205432</v>
      </c>
      <c r="CI23" s="213">
        <v>-159.81471124910433</v>
      </c>
      <c r="CJ23" s="213">
        <v>-172.03301132639751</v>
      </c>
      <c r="CK23" s="213">
        <v>-149.27130913860401</v>
      </c>
      <c r="CL23" s="213">
        <v>-104.28910656314622</v>
      </c>
      <c r="CQ23" s="213">
        <v>295.93865369337936</v>
      </c>
      <c r="CR23" s="213">
        <v>343.755</v>
      </c>
      <c r="CS23" s="213">
        <v>374.10364011003293</v>
      </c>
      <c r="CT23" s="213">
        <v>461.5616435206602</v>
      </c>
      <c r="CU23" s="213">
        <v>380.56898852691904</v>
      </c>
      <c r="CV23" s="213">
        <v>395.85729947591904</v>
      </c>
      <c r="CW23" s="213">
        <v>448.03279190159526</v>
      </c>
      <c r="CX23" s="213">
        <v>488.59932782599054</v>
      </c>
      <c r="CY23" s="213">
        <v>478.77295449830007</v>
      </c>
      <c r="CZ23" s="213">
        <v>488.51918213172809</v>
      </c>
      <c r="DA23" s="213">
        <v>557.45673521054175</v>
      </c>
      <c r="DB23" s="213">
        <v>593.47518917109096</v>
      </c>
      <c r="DC23" s="213">
        <v>564.04594124622963</v>
      </c>
      <c r="DF23" s="191"/>
      <c r="DG23" s="212">
        <v>295.93865369337936</v>
      </c>
      <c r="DJ23" s="212">
        <v>343.755</v>
      </c>
      <c r="DM23" s="212">
        <v>374.10364011003293</v>
      </c>
      <c r="DP23" s="214">
        <v>461.5616435206602</v>
      </c>
      <c r="DS23" s="214">
        <v>380.56898852691904</v>
      </c>
      <c r="DV23" s="214">
        <v>395.85729947591904</v>
      </c>
      <c r="DX23" s="213">
        <v>369.51899999999995</v>
      </c>
      <c r="DY23" s="213">
        <v>448.03279190159526</v>
      </c>
      <c r="DZ23" s="213">
        <v>470.67516790422297</v>
      </c>
      <c r="EA23" s="213">
        <v>491.96789848843309</v>
      </c>
      <c r="EB23" s="213">
        <v>483.69683124381345</v>
      </c>
      <c r="EC23" s="213">
        <v>497.64171026364863</v>
      </c>
      <c r="ED23" s="213">
        <v>483.52191368181491</v>
      </c>
      <c r="EE23" s="213">
        <v>503.568311261421</v>
      </c>
      <c r="EF23" s="213">
        <v>521.61420169001394</v>
      </c>
      <c r="EG23" s="213">
        <v>542.50579377855991</v>
      </c>
      <c r="EH23" s="213">
        <v>561.68270709945944</v>
      </c>
      <c r="EI23" s="213">
        <v>582.0360112478179</v>
      </c>
      <c r="EJ23" s="213">
        <v>581.86611263394786</v>
      </c>
      <c r="EL23" s="213">
        <v>478.96899999999994</v>
      </c>
      <c r="EM23" s="213">
        <v>488.59932782599054</v>
      </c>
      <c r="EN23" s="213">
        <v>500.23070599048253</v>
      </c>
      <c r="EO23" s="213">
        <v>522.57845164865705</v>
      </c>
      <c r="EP23" s="213">
        <v>477.02543690184791</v>
      </c>
      <c r="EQ23" s="213">
        <v>483.63014122873199</v>
      </c>
      <c r="ER23" s="213">
        <v>499.36968092036602</v>
      </c>
      <c r="ES23" s="213">
        <v>527.88692885722674</v>
      </c>
      <c r="ET23" s="213">
        <v>625.63576923506571</v>
      </c>
      <c r="EU23" s="213">
        <v>695.62539348078076</v>
      </c>
      <c r="EV23" s="213">
        <v>715.1229925974751</v>
      </c>
      <c r="EW23" s="213">
        <v>721.02251766047459</v>
      </c>
      <c r="EX23" s="213">
        <v>723.84481033042346</v>
      </c>
      <c r="EZ23" s="213">
        <v>413.17200000000003</v>
      </c>
      <c r="FA23" s="213">
        <v>478.77295449830007</v>
      </c>
      <c r="FB23" s="213">
        <v>499.33975544328916</v>
      </c>
      <c r="FC23" s="213">
        <v>462.61933036560765</v>
      </c>
      <c r="FD23" s="213">
        <v>493.96694075447715</v>
      </c>
      <c r="FE23" s="213">
        <v>469.03479253035505</v>
      </c>
      <c r="FF23" s="213">
        <v>489.74375179570831</v>
      </c>
      <c r="FG23" s="213">
        <v>560.10161192180112</v>
      </c>
      <c r="FH23" s="213">
        <v>572.98094174655478</v>
      </c>
      <c r="FI23" s="213">
        <v>625.26709293296835</v>
      </c>
      <c r="FK23" s="213">
        <v>436.50279799999998</v>
      </c>
      <c r="FL23" s="213">
        <v>488.51918213172809</v>
      </c>
      <c r="FM23" s="213">
        <v>517.0639401847717</v>
      </c>
      <c r="FN23" s="213">
        <v>553.28242397501845</v>
      </c>
      <c r="FO23" s="213">
        <v>580.03870978585189</v>
      </c>
      <c r="FP23" s="213">
        <v>643.70862491895832</v>
      </c>
      <c r="FQ23" s="213">
        <v>701.96142849757666</v>
      </c>
      <c r="FR23" s="213">
        <v>757.46543946644147</v>
      </c>
      <c r="FS23" s="213">
        <v>791.11416405300849</v>
      </c>
      <c r="FT23" s="213">
        <v>796.83870668752854</v>
      </c>
      <c r="FU23" s="213">
        <v>817.26449018214464</v>
      </c>
      <c r="FW23" s="213">
        <v>488.51918213172809</v>
      </c>
      <c r="FX23" s="213">
        <v>517.0639401847717</v>
      </c>
      <c r="FY23" s="213">
        <v>553.28242397501845</v>
      </c>
      <c r="FZ23" s="213">
        <v>580.03870978585189</v>
      </c>
      <c r="GA23" s="213">
        <v>643.70862491895832</v>
      </c>
      <c r="GB23" s="213">
        <v>701.96142849757666</v>
      </c>
      <c r="GC23" s="213">
        <v>757.46543946644147</v>
      </c>
      <c r="GD23" s="213">
        <v>791.11416405300849</v>
      </c>
      <c r="GE23" s="213">
        <v>796.83870668752854</v>
      </c>
      <c r="GF23" s="213">
        <v>817.26449018214464</v>
      </c>
      <c r="GH23" s="213">
        <v>501.83299999999997</v>
      </c>
      <c r="GI23" s="213">
        <v>557.45673521054175</v>
      </c>
      <c r="GJ23" s="213">
        <v>552.65563436953425</v>
      </c>
      <c r="GK23" s="213">
        <v>543.56763096160569</v>
      </c>
      <c r="GL23" s="213">
        <v>605.31994165422043</v>
      </c>
      <c r="GM23" s="213">
        <v>657.43210411943198</v>
      </c>
      <c r="GN23" s="213">
        <v>686.3375105952648</v>
      </c>
      <c r="GO23" s="213">
        <v>707.32860331242523</v>
      </c>
      <c r="GP23" s="213">
        <v>726.53597552631277</v>
      </c>
      <c r="GQ23" s="213">
        <v>751.12278098125194</v>
      </c>
      <c r="GS23" s="213">
        <v>508.29224085639999</v>
      </c>
      <c r="GT23" s="213">
        <v>593.47518917109096</v>
      </c>
      <c r="GU23" s="213">
        <v>564.04594124622963</v>
      </c>
      <c r="GV23" s="213">
        <v>596.08367386538112</v>
      </c>
      <c r="GW23" s="213">
        <v>605.54672597271212</v>
      </c>
      <c r="GX23" s="213">
        <v>625.31034993226331</v>
      </c>
      <c r="GY23" s="213">
        <v>644.81172728942477</v>
      </c>
      <c r="GZ23" s="213">
        <v>678.18834639618365</v>
      </c>
      <c r="HA23" s="213">
        <v>711.32113915927459</v>
      </c>
      <c r="HB23" s="213">
        <v>769.86557327423975</v>
      </c>
      <c r="HD23" s="215"/>
    </row>
    <row r="24" spans="1:212" ht="15" customHeight="1">
      <c r="F24" s="28" t="s">
        <v>470</v>
      </c>
      <c r="H24" s="192">
        <v>209.71090148999997</v>
      </c>
      <c r="I24" s="192">
        <v>214.94118574999999</v>
      </c>
      <c r="J24" s="192">
        <v>225.30278355999999</v>
      </c>
      <c r="K24" s="192">
        <v>239.72889475000005</v>
      </c>
      <c r="L24" s="192">
        <v>290.11043805999998</v>
      </c>
      <c r="M24" s="193">
        <v>258.88387227999999</v>
      </c>
      <c r="N24" s="192">
        <v>301.04888128999988</v>
      </c>
      <c r="O24" s="193">
        <v>291.48043004999994</v>
      </c>
      <c r="P24" s="193">
        <v>293.77237038999988</v>
      </c>
      <c r="Q24" s="193">
        <v>296.73801648</v>
      </c>
      <c r="R24" s="193">
        <v>300.50411640999999</v>
      </c>
      <c r="S24" s="193">
        <v>319.48025875000002</v>
      </c>
      <c r="T24" s="194">
        <v>323.73505638</v>
      </c>
      <c r="U24" s="194">
        <v>368.64037827477046</v>
      </c>
      <c r="V24" s="194">
        <v>379.37394801480826</v>
      </c>
      <c r="W24" s="194">
        <v>392.75319999999999</v>
      </c>
      <c r="X24" s="194">
        <v>408.89089999999999</v>
      </c>
      <c r="Y24" s="194">
        <v>425.91969999999998</v>
      </c>
      <c r="Z24" s="194">
        <v>443.48129999999998</v>
      </c>
      <c r="AA24" s="194">
        <v>458.38</v>
      </c>
      <c r="AB24" s="194">
        <v>473.79469999999998</v>
      </c>
      <c r="AC24" s="194">
        <v>489.74349999999998</v>
      </c>
      <c r="AD24" s="194">
        <v>506.34789999999998</v>
      </c>
      <c r="AE24" s="194">
        <v>523.63170000000002</v>
      </c>
      <c r="AF24" s="194">
        <v>541.6182</v>
      </c>
      <c r="AG24" s="194">
        <v>560.33339999999998</v>
      </c>
      <c r="AH24" s="194">
        <v>579.80399999999997</v>
      </c>
      <c r="AI24" s="194">
        <v>600.05740000000003</v>
      </c>
      <c r="AJ24" s="194">
        <v>621.12260000000003</v>
      </c>
      <c r="AL24" s="195">
        <v>291.48043004999994</v>
      </c>
      <c r="AM24" s="195">
        <v>293.77237038999988</v>
      </c>
      <c r="AN24" s="195">
        <v>296.73801648000011</v>
      </c>
      <c r="AO24" s="195">
        <v>317.85226820700007</v>
      </c>
      <c r="AP24" s="195">
        <v>312.36489999999998</v>
      </c>
      <c r="AQ24" s="195">
        <v>326.32600000000002</v>
      </c>
      <c r="AR24" s="195">
        <v>339.05270000000002</v>
      </c>
      <c r="AS24" s="195">
        <v>351.51249999999999</v>
      </c>
      <c r="AT24" s="195">
        <v>364.16149999999999</v>
      </c>
      <c r="AU24" s="195">
        <v>380.34879999999998</v>
      </c>
      <c r="AV24" s="195">
        <v>397.1875</v>
      </c>
      <c r="AW24" s="195">
        <v>414.21159999999998</v>
      </c>
      <c r="AX24" s="195">
        <v>431.98050000000001</v>
      </c>
      <c r="AZ24" s="196">
        <v>0</v>
      </c>
      <c r="BA24" s="196">
        <v>0</v>
      </c>
      <c r="BB24" s="216">
        <v>0</v>
      </c>
      <c r="BC24" s="196">
        <v>-17.348151797000071</v>
      </c>
      <c r="BD24" s="196">
        <v>7.1153587500000413</v>
      </c>
      <c r="BE24" s="196">
        <v>-2.5909436200000187</v>
      </c>
      <c r="BF24" s="196">
        <v>29.58767827477044</v>
      </c>
      <c r="BG24" s="196">
        <v>27.861448014808275</v>
      </c>
      <c r="BH24" s="196">
        <v>28.591700000000003</v>
      </c>
      <c r="BI24" s="196">
        <v>28.542100000000005</v>
      </c>
      <c r="BJ24" s="196">
        <v>28.732199999999978</v>
      </c>
      <c r="BK24" s="196">
        <v>29.2697</v>
      </c>
      <c r="BL24" s="196">
        <v>26.399499999999989</v>
      </c>
      <c r="BN24" s="195">
        <v>291.48043004999994</v>
      </c>
      <c r="BO24" s="195">
        <v>293.77237038999988</v>
      </c>
      <c r="BP24" s="195">
        <v>294.83530000000002</v>
      </c>
      <c r="BQ24" s="195">
        <v>313.78710000000001</v>
      </c>
      <c r="BR24" s="195">
        <v>327.76350000000008</v>
      </c>
      <c r="BS24" s="195">
        <v>353.32160000000005</v>
      </c>
      <c r="BT24" s="195">
        <v>371.14380000000006</v>
      </c>
      <c r="BU24" s="195">
        <v>388.33350000000002</v>
      </c>
      <c r="BV24" s="195">
        <v>406.02670000000001</v>
      </c>
      <c r="BW24" s="195">
        <v>424.3417</v>
      </c>
      <c r="BX24" s="195">
        <v>443.39680000000004</v>
      </c>
      <c r="BY24" s="195">
        <v>462.65210000000002</v>
      </c>
      <c r="CA24" s="196">
        <v>0</v>
      </c>
      <c r="CB24" s="196">
        <v>0</v>
      </c>
      <c r="CC24" s="216">
        <v>1.9027164799999809</v>
      </c>
      <c r="CD24" s="196">
        <v>-13.282983590000015</v>
      </c>
      <c r="CE24" s="196">
        <v>-8.2832412500000601</v>
      </c>
      <c r="CF24" s="196">
        <v>-29.586543620000043</v>
      </c>
      <c r="CG24" s="196">
        <v>-2.5034217252296003</v>
      </c>
      <c r="CH24" s="196">
        <v>-8.9595519851917516</v>
      </c>
      <c r="CI24" s="196">
        <v>-13.273500000000013</v>
      </c>
      <c r="CJ24" s="196">
        <v>-15.450800000000015</v>
      </c>
      <c r="CK24" s="196">
        <v>-17.477100000000064</v>
      </c>
      <c r="CL24" s="196">
        <v>-19.170800000000042</v>
      </c>
      <c r="CQ24" s="196">
        <v>191.90269999999998</v>
      </c>
      <c r="CR24" s="196">
        <v>228.16460000000001</v>
      </c>
      <c r="CS24" s="196">
        <v>229.53951699999999</v>
      </c>
      <c r="CT24" s="196">
        <v>240.2064</v>
      </c>
      <c r="CU24" s="196">
        <v>246.5309</v>
      </c>
      <c r="CV24" s="196">
        <v>264.291</v>
      </c>
      <c r="CW24" s="196">
        <v>280.21769999999992</v>
      </c>
      <c r="CX24" s="196">
        <v>290.4194</v>
      </c>
      <c r="CY24" s="196">
        <v>289.32960000000003</v>
      </c>
      <c r="CZ24" s="196">
        <v>294.83530000000002</v>
      </c>
      <c r="DA24" s="196">
        <v>309.7516</v>
      </c>
      <c r="DB24" s="196">
        <v>312.36489999999998</v>
      </c>
      <c r="DC24" s="196">
        <v>326.32600000000002</v>
      </c>
      <c r="DF24" s="191"/>
      <c r="DG24" s="191">
        <v>191.90269999999998</v>
      </c>
      <c r="DJ24" s="191">
        <v>228.16460000000001</v>
      </c>
      <c r="DM24" s="191">
        <v>229.53951699999999</v>
      </c>
      <c r="DP24" s="191">
        <v>240.2064</v>
      </c>
      <c r="DS24" s="200">
        <v>246.5309</v>
      </c>
      <c r="DV24" s="197">
        <v>264.291</v>
      </c>
      <c r="DX24" s="195">
        <v>267.43669999999997</v>
      </c>
      <c r="DY24" s="195">
        <v>280.21769999999992</v>
      </c>
      <c r="DZ24" s="195">
        <v>293.90859999999998</v>
      </c>
      <c r="EA24" s="195">
        <v>308.80470000000003</v>
      </c>
      <c r="EB24" s="195">
        <v>324.46389999999991</v>
      </c>
      <c r="EC24" s="195">
        <v>340.92689999999999</v>
      </c>
      <c r="ED24" s="195">
        <v>358.23339999999996</v>
      </c>
      <c r="EE24" s="195">
        <v>376.42719999999997</v>
      </c>
      <c r="EF24" s="195">
        <v>395.5539</v>
      </c>
      <c r="EG24" s="195">
        <v>415.66149999999999</v>
      </c>
      <c r="EH24" s="195">
        <v>436.80019999999996</v>
      </c>
      <c r="EI24" s="195">
        <v>459.0222</v>
      </c>
      <c r="EJ24" s="195">
        <v>482.38339999999994</v>
      </c>
      <c r="EL24" s="195">
        <v>284.1551</v>
      </c>
      <c r="EM24" s="195">
        <v>290.4194</v>
      </c>
      <c r="EN24" s="195">
        <v>304.3956</v>
      </c>
      <c r="EO24" s="195">
        <v>319.82909999999998</v>
      </c>
      <c r="EP24" s="195">
        <v>336.05369999999999</v>
      </c>
      <c r="EQ24" s="195">
        <v>353.11079999999993</v>
      </c>
      <c r="ER24" s="195">
        <v>371.04199999999997</v>
      </c>
      <c r="ES24" s="195">
        <v>389.89249999999998</v>
      </c>
      <c r="ET24" s="195">
        <v>409.70949999999999</v>
      </c>
      <c r="EU24" s="195">
        <v>430.54300000000001</v>
      </c>
      <c r="EV24" s="195">
        <v>452.44400000000002</v>
      </c>
      <c r="EW24" s="195">
        <v>475.4683</v>
      </c>
      <c r="EX24" s="195">
        <v>499.67279999999994</v>
      </c>
      <c r="EZ24" s="195">
        <v>295.35739999999998</v>
      </c>
      <c r="FA24" s="195">
        <v>289.32960000000003</v>
      </c>
      <c r="FB24" s="195">
        <v>303.31920000000002</v>
      </c>
      <c r="FC24" s="195">
        <v>328.30110000000002</v>
      </c>
      <c r="FD24" s="195">
        <v>344.96050000000002</v>
      </c>
      <c r="FE24" s="195">
        <v>362.47430000000003</v>
      </c>
      <c r="FF24" s="195">
        <v>380.88580000000002</v>
      </c>
      <c r="FG24" s="195">
        <v>400.2407</v>
      </c>
      <c r="FH24" s="195">
        <v>420.5883</v>
      </c>
      <c r="FI24" s="195">
        <v>441.97949999999997</v>
      </c>
      <c r="FK24" s="195">
        <v>294.15839999999997</v>
      </c>
      <c r="FL24" s="195">
        <v>294.83530000000002</v>
      </c>
      <c r="FM24" s="195">
        <v>313.78710000000001</v>
      </c>
      <c r="FN24" s="195">
        <v>327.76350000000002</v>
      </c>
      <c r="FO24" s="195">
        <v>353.32159999999999</v>
      </c>
      <c r="FP24" s="195">
        <v>371.1438</v>
      </c>
      <c r="FQ24" s="195">
        <v>388.33350000000002</v>
      </c>
      <c r="FR24" s="195">
        <v>406.02670000000001</v>
      </c>
      <c r="FS24" s="195">
        <v>424.3417</v>
      </c>
      <c r="FT24" s="195">
        <v>443.39679999999993</v>
      </c>
      <c r="FU24" s="195">
        <v>462.65210000000002</v>
      </c>
      <c r="FW24" s="196">
        <v>294.83530000000002</v>
      </c>
      <c r="FX24" s="195">
        <v>313.78710000000001</v>
      </c>
      <c r="FY24" s="195">
        <v>327.76350000000002</v>
      </c>
      <c r="FZ24" s="195">
        <v>353.32159999999999</v>
      </c>
      <c r="GA24" s="195">
        <v>371.1438</v>
      </c>
      <c r="GB24" s="195">
        <v>388.33350000000002</v>
      </c>
      <c r="GC24" s="195">
        <v>406.02670000000001</v>
      </c>
      <c r="GD24" s="195">
        <v>424.3417</v>
      </c>
      <c r="GE24" s="195">
        <v>443.39679999999993</v>
      </c>
      <c r="GF24" s="195">
        <v>462.65210000000002</v>
      </c>
      <c r="GH24" s="196">
        <v>295.37996364684</v>
      </c>
      <c r="GI24" s="195">
        <v>309.7516</v>
      </c>
      <c r="GJ24" s="195">
        <v>316.15469999999999</v>
      </c>
      <c r="GK24" s="195">
        <v>337.77159999999998</v>
      </c>
      <c r="GL24" s="195">
        <v>356.4477</v>
      </c>
      <c r="GM24" s="195">
        <v>372.76049999999998</v>
      </c>
      <c r="GN24" s="195">
        <v>389.53550000000001</v>
      </c>
      <c r="GO24" s="195">
        <v>406.90969999999999</v>
      </c>
      <c r="GP24" s="195">
        <v>424.98849999999999</v>
      </c>
      <c r="GQ24" s="195">
        <v>443.2998</v>
      </c>
      <c r="GS24" s="195">
        <v>317.85226820700007</v>
      </c>
      <c r="GT24" s="195">
        <v>312.36489999999998</v>
      </c>
      <c r="GU24" s="195">
        <v>326.32600000000002</v>
      </c>
      <c r="GV24" s="195">
        <v>339.05270000000002</v>
      </c>
      <c r="GW24" s="195">
        <v>351.51249999999999</v>
      </c>
      <c r="GX24" s="195">
        <v>364.16149999999999</v>
      </c>
      <c r="GY24" s="195">
        <v>380.34879999999998</v>
      </c>
      <c r="GZ24" s="195">
        <v>397.1875</v>
      </c>
      <c r="HA24" s="195">
        <v>414.21159999999998</v>
      </c>
      <c r="HB24" s="195">
        <v>431.98050000000001</v>
      </c>
    </row>
    <row r="25" spans="1:212" ht="15" customHeight="1">
      <c r="F25" s="28" t="s">
        <v>471</v>
      </c>
      <c r="H25" s="192">
        <v>14.29447716</v>
      </c>
      <c r="I25" s="192">
        <v>25.223427359999999</v>
      </c>
      <c r="J25" s="192">
        <v>30.7102203</v>
      </c>
      <c r="K25" s="192">
        <v>33.836323839999999</v>
      </c>
      <c r="L25" s="192">
        <v>34.38626</v>
      </c>
      <c r="M25" s="193">
        <v>35.939447000000001</v>
      </c>
      <c r="N25" s="192">
        <v>27.439722</v>
      </c>
      <c r="O25" s="193">
        <v>28.381871</v>
      </c>
      <c r="P25" s="193">
        <v>23.128077999999999</v>
      </c>
      <c r="Q25" s="193">
        <v>23.238091000000001</v>
      </c>
      <c r="R25" s="193">
        <v>24.856498999999999</v>
      </c>
      <c r="S25" s="193">
        <v>23.528331999999999</v>
      </c>
      <c r="T25" s="194">
        <v>26.409500000000001</v>
      </c>
      <c r="U25" s="194">
        <v>26.5657</v>
      </c>
      <c r="V25" s="194">
        <v>27.644213000000001</v>
      </c>
      <c r="W25" s="194">
        <v>26.923400000000001</v>
      </c>
      <c r="X25" s="194">
        <v>27.6052</v>
      </c>
      <c r="Y25" s="194">
        <v>28.5718</v>
      </c>
      <c r="Z25" s="194">
        <v>29.814800000000002</v>
      </c>
      <c r="AA25" s="194">
        <v>31.241299999999999</v>
      </c>
      <c r="AB25" s="194">
        <v>31.923500000000001</v>
      </c>
      <c r="AC25" s="194">
        <v>32.577199999999998</v>
      </c>
      <c r="AD25" s="194">
        <v>33.234000000000002</v>
      </c>
      <c r="AE25" s="194">
        <v>33.976799999999997</v>
      </c>
      <c r="AF25" s="194">
        <v>34.783200000000001</v>
      </c>
      <c r="AG25" s="194">
        <v>35.5032</v>
      </c>
      <c r="AH25" s="194">
        <v>36.242199999999997</v>
      </c>
      <c r="AI25" s="194">
        <v>37.001800000000003</v>
      </c>
      <c r="AJ25" s="194">
        <v>37.787199999999999</v>
      </c>
      <c r="AL25" s="195">
        <v>28.381871</v>
      </c>
      <c r="AM25" s="195">
        <v>23.128077999999999</v>
      </c>
      <c r="AN25" s="195">
        <v>23.238091000000001</v>
      </c>
      <c r="AO25" s="195">
        <v>32.181399999999996</v>
      </c>
      <c r="AP25" s="195">
        <v>25.512699999999999</v>
      </c>
      <c r="AQ25" s="195">
        <v>26.409500000000001</v>
      </c>
      <c r="AR25" s="195">
        <v>28.245000000000001</v>
      </c>
      <c r="AS25" s="195">
        <v>29.233599999999999</v>
      </c>
      <c r="AT25" s="195">
        <v>30.247199999999999</v>
      </c>
      <c r="AU25" s="195">
        <v>31.261600000000001</v>
      </c>
      <c r="AV25" s="195">
        <v>32.339300000000001</v>
      </c>
      <c r="AW25" s="195">
        <v>33.457900000000002</v>
      </c>
      <c r="AX25" s="195">
        <v>34.650500000000001</v>
      </c>
      <c r="AZ25" s="196">
        <v>0</v>
      </c>
      <c r="BA25" s="196">
        <v>0</v>
      </c>
      <c r="BB25" s="216">
        <v>0</v>
      </c>
      <c r="BC25" s="196">
        <v>-7.324900999999997</v>
      </c>
      <c r="BD25" s="196">
        <v>-1.9843679999999999</v>
      </c>
      <c r="BE25" s="196">
        <v>0</v>
      </c>
      <c r="BF25" s="196">
        <v>-1.6793000000000013</v>
      </c>
      <c r="BG25" s="196">
        <v>-1.5893869999999986</v>
      </c>
      <c r="BH25" s="196">
        <v>-3.3237999999999985</v>
      </c>
      <c r="BI25" s="196">
        <v>-3.6564000000000014</v>
      </c>
      <c r="BJ25" s="196">
        <v>-3.7675000000000018</v>
      </c>
      <c r="BK25" s="196">
        <v>-3.6431000000000004</v>
      </c>
      <c r="BL25" s="196">
        <v>-3.409200000000002</v>
      </c>
      <c r="BN25" s="195">
        <v>28.381871</v>
      </c>
      <c r="BO25" s="195">
        <v>23.128077999999999</v>
      </c>
      <c r="BP25" s="195">
        <v>26.493300000000001</v>
      </c>
      <c r="BQ25" s="195">
        <v>29.566438636642033</v>
      </c>
      <c r="BR25" s="195">
        <v>29.863398678310467</v>
      </c>
      <c r="BS25" s="195">
        <v>30.824689062349524</v>
      </c>
      <c r="BT25" s="195">
        <v>31.624024179262481</v>
      </c>
      <c r="BU25" s="195">
        <v>32.283731935974686</v>
      </c>
      <c r="BV25" s="195">
        <v>32.871832436620181</v>
      </c>
      <c r="BW25" s="195">
        <v>33.494655516033795</v>
      </c>
      <c r="BX25" s="195">
        <v>34.151701026319451</v>
      </c>
      <c r="BY25" s="195">
        <v>34.961997674592702</v>
      </c>
      <c r="CA25" s="196">
        <v>0</v>
      </c>
      <c r="CB25" s="196">
        <v>0</v>
      </c>
      <c r="CC25" s="216">
        <v>-3.2552090000000007</v>
      </c>
      <c r="CD25" s="196">
        <v>-4.7099396366420336</v>
      </c>
      <c r="CE25" s="196">
        <v>-6.3350666783104685</v>
      </c>
      <c r="CF25" s="196">
        <v>-4.4151890623495227</v>
      </c>
      <c r="CG25" s="196">
        <v>-5.0583241792624811</v>
      </c>
      <c r="CH25" s="196">
        <v>-4.6395189359746851</v>
      </c>
      <c r="CI25" s="196">
        <v>-5.9484324366201804</v>
      </c>
      <c r="CJ25" s="196">
        <v>-5.8894555160337951</v>
      </c>
      <c r="CK25" s="196">
        <v>-5.5799010263194511</v>
      </c>
      <c r="CL25" s="196">
        <v>-5.1471976745927002</v>
      </c>
      <c r="CQ25" s="196">
        <v>10.103999999999999</v>
      </c>
      <c r="CR25" s="196" t="s">
        <v>472</v>
      </c>
      <c r="CS25" s="196">
        <v>41.213838000000003</v>
      </c>
      <c r="CT25" s="196">
        <v>29.456299999999999</v>
      </c>
      <c r="CU25" s="196">
        <v>31.459</v>
      </c>
      <c r="CV25" s="196">
        <v>36.337400000000002</v>
      </c>
      <c r="CW25" s="196">
        <v>36.177199999999999</v>
      </c>
      <c r="CX25" s="196">
        <v>35.162999999999997</v>
      </c>
      <c r="CY25" s="196">
        <v>32.837200000000003</v>
      </c>
      <c r="CZ25" s="196">
        <v>26.493300000000001</v>
      </c>
      <c r="DA25" s="196">
        <v>22.891400000000001</v>
      </c>
      <c r="DB25" s="196">
        <v>25.512699999999999</v>
      </c>
      <c r="DC25" s="196">
        <v>26.409500000000001</v>
      </c>
      <c r="DF25" s="191"/>
      <c r="DG25" s="191">
        <v>10.103999999999999</v>
      </c>
      <c r="DJ25" s="191" t="s">
        <v>472</v>
      </c>
      <c r="DM25" s="191">
        <v>41.213838000000003</v>
      </c>
      <c r="DP25" s="191">
        <v>29.456299999999999</v>
      </c>
      <c r="DS25" s="200">
        <v>31.459</v>
      </c>
      <c r="DV25" s="197">
        <v>36.337400000000002</v>
      </c>
      <c r="DX25" s="195">
        <v>31.4252</v>
      </c>
      <c r="DY25" s="195">
        <v>36.177199999999999</v>
      </c>
      <c r="DZ25" s="195">
        <v>36.911270847550327</v>
      </c>
      <c r="EA25" s="195">
        <v>41.715772279875942</v>
      </c>
      <c r="EB25" s="195">
        <v>43.123649091798583</v>
      </c>
      <c r="EC25" s="195">
        <v>44.528583008897762</v>
      </c>
      <c r="ED25" s="195">
        <v>46.081980925970086</v>
      </c>
      <c r="EE25" s="195">
        <v>47.462216477159281</v>
      </c>
      <c r="EF25" s="195">
        <v>48.932625480542193</v>
      </c>
      <c r="EG25" s="195">
        <v>50.696940609854359</v>
      </c>
      <c r="EH25" s="195">
        <v>52.97543533035531</v>
      </c>
      <c r="EI25" s="195">
        <v>55.069992963210858</v>
      </c>
      <c r="EJ25" s="195">
        <v>57.302243671706826</v>
      </c>
      <c r="EL25" s="195">
        <v>33.426000000000002</v>
      </c>
      <c r="EM25" s="195">
        <v>35.162999999999997</v>
      </c>
      <c r="EN25" s="195">
        <v>37.407704715007732</v>
      </c>
      <c r="EO25" s="195">
        <v>40.021397602900265</v>
      </c>
      <c r="EP25" s="195">
        <v>42.99942178719229</v>
      </c>
      <c r="EQ25" s="195">
        <v>44.275941576474345</v>
      </c>
      <c r="ER25" s="195">
        <v>45.51065529122711</v>
      </c>
      <c r="ES25" s="195">
        <v>46.843235427969688</v>
      </c>
      <c r="ET25" s="195">
        <v>48.437921520822627</v>
      </c>
      <c r="EU25" s="195">
        <v>50.577076900273219</v>
      </c>
      <c r="EV25" s="195">
        <v>52.553324297682359</v>
      </c>
      <c r="EW25" s="195">
        <v>54.658612157088449</v>
      </c>
      <c r="EX25" s="195">
        <v>56.823585729702287</v>
      </c>
      <c r="EZ25" s="195">
        <v>33.133400000000002</v>
      </c>
      <c r="FA25" s="195">
        <v>32.837200000000003</v>
      </c>
      <c r="FB25" s="195">
        <v>34.703434579952983</v>
      </c>
      <c r="FC25" s="195">
        <v>40.011640829583953</v>
      </c>
      <c r="FD25" s="195">
        <v>42.59518327674904</v>
      </c>
      <c r="FE25" s="195">
        <v>45.278839121798761</v>
      </c>
      <c r="FF25" s="195">
        <v>48.211429415095822</v>
      </c>
      <c r="FG25" s="195">
        <v>51.474147832988017</v>
      </c>
      <c r="FH25" s="195">
        <v>54.937193344879709</v>
      </c>
      <c r="FI25" s="195">
        <v>58.609401910814917</v>
      </c>
      <c r="FK25" s="195">
        <v>29.4923</v>
      </c>
      <c r="FL25" s="195">
        <v>26.493300000000001</v>
      </c>
      <c r="FM25" s="195">
        <v>29.40598978773945</v>
      </c>
      <c r="FN25" s="195">
        <v>31.138388353391708</v>
      </c>
      <c r="FO25" s="195">
        <v>33.220847724745802</v>
      </c>
      <c r="FP25" s="195">
        <v>34.483613921235019</v>
      </c>
      <c r="FQ25" s="195">
        <v>35.690540408478235</v>
      </c>
      <c r="FR25" s="195">
        <v>36.939709322774974</v>
      </c>
      <c r="FS25" s="195">
        <v>38.369772187358649</v>
      </c>
      <c r="FT25" s="195">
        <v>40.052833802313494</v>
      </c>
      <c r="FU25" s="195">
        <v>41.81895202504721</v>
      </c>
      <c r="FW25" s="196">
        <v>26.493300000000001</v>
      </c>
      <c r="FX25" s="195">
        <v>29.40598978773945</v>
      </c>
      <c r="FY25" s="195">
        <v>31.138388353391708</v>
      </c>
      <c r="FZ25" s="195">
        <v>33.220847724745802</v>
      </c>
      <c r="GA25" s="195">
        <v>34.483613921235019</v>
      </c>
      <c r="GB25" s="195">
        <v>35.690540408478235</v>
      </c>
      <c r="GC25" s="195">
        <v>36.939709322774974</v>
      </c>
      <c r="GD25" s="195">
        <v>38.369772187358649</v>
      </c>
      <c r="GE25" s="195">
        <v>40.052833802313494</v>
      </c>
      <c r="GF25" s="195">
        <v>41.81895202504721</v>
      </c>
      <c r="GH25" s="196">
        <v>26.493300000000001</v>
      </c>
      <c r="GI25" s="195">
        <v>22.891400000000001</v>
      </c>
      <c r="GJ25" s="195">
        <v>24.281700000000001</v>
      </c>
      <c r="GK25" s="195">
        <v>27.352900000000002</v>
      </c>
      <c r="GL25" s="195">
        <v>28.062000000000001</v>
      </c>
      <c r="GM25" s="195">
        <v>28.646899999999999</v>
      </c>
      <c r="GN25" s="195">
        <v>29.185600000000001</v>
      </c>
      <c r="GO25" s="195">
        <v>29.726900000000001</v>
      </c>
      <c r="GP25" s="195">
        <v>30.231000000000002</v>
      </c>
      <c r="GQ25" s="195">
        <v>30.817599999999999</v>
      </c>
      <c r="GS25" s="195">
        <v>32.181399999999996</v>
      </c>
      <c r="GT25" s="195">
        <v>25.512699999999999</v>
      </c>
      <c r="GU25" s="195">
        <v>26.409500000000001</v>
      </c>
      <c r="GV25" s="195">
        <v>28.245000000000001</v>
      </c>
      <c r="GW25" s="195">
        <v>29.233599999999999</v>
      </c>
      <c r="GX25" s="195">
        <v>30.247199999999999</v>
      </c>
      <c r="GY25" s="195">
        <v>31.261600000000001</v>
      </c>
      <c r="GZ25" s="195">
        <v>32.339300000000001</v>
      </c>
      <c r="HA25" s="195">
        <v>33.457900000000002</v>
      </c>
      <c r="HB25" s="195">
        <v>34.650500000000001</v>
      </c>
    </row>
    <row r="26" spans="1:212" ht="15" customHeight="1">
      <c r="F26" s="28" t="s">
        <v>473</v>
      </c>
      <c r="H26" s="193">
        <v>0</v>
      </c>
      <c r="I26" s="193">
        <v>0</v>
      </c>
      <c r="J26" s="193">
        <v>0</v>
      </c>
      <c r="K26" s="193">
        <v>0</v>
      </c>
      <c r="L26" s="193">
        <v>0</v>
      </c>
      <c r="M26" s="193">
        <v>0</v>
      </c>
      <c r="N26" s="193">
        <v>0</v>
      </c>
      <c r="O26" s="193">
        <v>0</v>
      </c>
      <c r="P26" s="193">
        <v>0</v>
      </c>
      <c r="Q26" s="193">
        <v>0</v>
      </c>
      <c r="R26" s="193">
        <v>0</v>
      </c>
      <c r="S26" s="193">
        <v>0</v>
      </c>
      <c r="T26" s="194">
        <v>220</v>
      </c>
      <c r="U26" s="194">
        <v>0</v>
      </c>
      <c r="V26" s="194">
        <v>0</v>
      </c>
      <c r="W26" s="194">
        <v>0</v>
      </c>
      <c r="X26" s="194">
        <v>0</v>
      </c>
      <c r="Y26" s="194">
        <v>0</v>
      </c>
      <c r="Z26" s="194">
        <v>0</v>
      </c>
      <c r="AA26" s="194">
        <v>0</v>
      </c>
      <c r="AB26" s="194">
        <v>0</v>
      </c>
      <c r="AC26" s="194">
        <v>0</v>
      </c>
      <c r="AD26" s="194">
        <v>0</v>
      </c>
      <c r="AE26" s="194">
        <v>0</v>
      </c>
      <c r="AF26" s="194">
        <v>0</v>
      </c>
      <c r="AG26" s="194">
        <v>0</v>
      </c>
      <c r="AH26" s="194">
        <v>0</v>
      </c>
      <c r="AI26" s="194">
        <v>0</v>
      </c>
      <c r="AJ26" s="194">
        <v>0</v>
      </c>
      <c r="AL26" s="195"/>
      <c r="AM26" s="195"/>
      <c r="AN26" s="195"/>
      <c r="AO26" s="195"/>
      <c r="AP26" s="195">
        <v>5</v>
      </c>
      <c r="AQ26" s="195">
        <v>10</v>
      </c>
      <c r="AR26" s="195">
        <v>15</v>
      </c>
      <c r="AS26" s="195">
        <v>20</v>
      </c>
      <c r="AT26" s="195">
        <v>25</v>
      </c>
      <c r="AU26" s="195">
        <v>25</v>
      </c>
      <c r="AV26" s="195">
        <v>25</v>
      </c>
      <c r="AW26" s="195">
        <v>25</v>
      </c>
      <c r="AX26" s="195">
        <v>25</v>
      </c>
      <c r="AZ26" s="196"/>
      <c r="BA26" s="196"/>
      <c r="BB26" s="216"/>
      <c r="BC26" s="196"/>
      <c r="BD26" s="196"/>
      <c r="BE26" s="196"/>
      <c r="BF26" s="196"/>
      <c r="BG26" s="196"/>
      <c r="BH26" s="196"/>
      <c r="BI26" s="196"/>
      <c r="BJ26" s="196"/>
      <c r="BK26" s="196"/>
      <c r="BL26" s="196"/>
      <c r="BN26" s="195"/>
      <c r="BO26" s="195"/>
      <c r="BP26" s="195"/>
      <c r="BQ26" s="195"/>
      <c r="BR26" s="195"/>
      <c r="BS26" s="195"/>
      <c r="BT26" s="195"/>
      <c r="BU26" s="195"/>
      <c r="BV26" s="195"/>
      <c r="BW26" s="195"/>
      <c r="BX26" s="195"/>
      <c r="BY26" s="195"/>
      <c r="CA26" s="196"/>
      <c r="CB26" s="196"/>
      <c r="CC26" s="216"/>
      <c r="CD26" s="196"/>
      <c r="CE26" s="196"/>
      <c r="CF26" s="196"/>
      <c r="CG26" s="196"/>
      <c r="CH26" s="196"/>
      <c r="CI26" s="196"/>
      <c r="CJ26" s="196"/>
      <c r="CK26" s="196"/>
      <c r="CL26" s="196"/>
      <c r="CQ26" s="196"/>
      <c r="CR26" s="196"/>
      <c r="CS26" s="196"/>
      <c r="CT26" s="196"/>
      <c r="CU26" s="196"/>
      <c r="CV26" s="196"/>
      <c r="CW26" s="196"/>
      <c r="CX26" s="196"/>
      <c r="CY26" s="196"/>
      <c r="CZ26" s="196"/>
      <c r="DA26" s="196"/>
      <c r="DB26" s="196">
        <v>5</v>
      </c>
      <c r="DC26" s="196">
        <v>10</v>
      </c>
      <c r="DF26" s="191"/>
      <c r="DG26" s="191"/>
      <c r="DJ26" s="191"/>
      <c r="DM26" s="191"/>
      <c r="DP26" s="191"/>
      <c r="DS26" s="200"/>
      <c r="DV26" s="197"/>
      <c r="DX26" s="195"/>
      <c r="DY26" s="195"/>
      <c r="DZ26" s="195"/>
      <c r="EA26" s="195"/>
      <c r="EB26" s="195"/>
      <c r="EC26" s="195"/>
      <c r="ED26" s="195"/>
      <c r="EE26" s="195"/>
      <c r="EF26" s="195"/>
      <c r="EG26" s="195"/>
      <c r="EH26" s="195"/>
      <c r="EI26" s="195"/>
      <c r="EJ26" s="195"/>
      <c r="EL26" s="195"/>
      <c r="EM26" s="195"/>
      <c r="EN26" s="195"/>
      <c r="EO26" s="195"/>
      <c r="EP26" s="195"/>
      <c r="EQ26" s="195"/>
      <c r="ER26" s="195"/>
      <c r="ES26" s="195"/>
      <c r="ET26" s="195"/>
      <c r="EU26" s="195"/>
      <c r="EV26" s="195"/>
      <c r="EW26" s="195"/>
      <c r="EX26" s="195"/>
      <c r="EZ26" s="195"/>
      <c r="FA26" s="195"/>
      <c r="FB26" s="195"/>
      <c r="FC26" s="195"/>
      <c r="FD26" s="195"/>
      <c r="FE26" s="195"/>
      <c r="FF26" s="195"/>
      <c r="FG26" s="195"/>
      <c r="FH26" s="195"/>
      <c r="FI26" s="195"/>
      <c r="FK26" s="195"/>
      <c r="FL26" s="195"/>
      <c r="FM26" s="195"/>
      <c r="FN26" s="195"/>
      <c r="FO26" s="195"/>
      <c r="FP26" s="195"/>
      <c r="FQ26" s="195"/>
      <c r="FR26" s="195"/>
      <c r="FS26" s="195"/>
      <c r="FT26" s="195"/>
      <c r="FU26" s="195"/>
      <c r="FW26" s="196"/>
      <c r="FX26" s="195"/>
      <c r="FY26" s="195"/>
      <c r="FZ26" s="195"/>
      <c r="GA26" s="195"/>
      <c r="GB26" s="195"/>
      <c r="GC26" s="195"/>
      <c r="GD26" s="195"/>
      <c r="GE26" s="195"/>
      <c r="GF26" s="195"/>
      <c r="GH26" s="196"/>
      <c r="GI26" s="195"/>
      <c r="GJ26" s="195"/>
      <c r="GK26" s="195"/>
      <c r="GL26" s="195"/>
      <c r="GM26" s="195"/>
      <c r="GN26" s="195"/>
      <c r="GO26" s="195"/>
      <c r="GP26" s="195"/>
      <c r="GQ26" s="195"/>
      <c r="GS26" s="195"/>
      <c r="GT26" s="195">
        <v>5</v>
      </c>
      <c r="GU26" s="195">
        <v>10</v>
      </c>
      <c r="GV26" s="195">
        <v>15</v>
      </c>
      <c r="GW26" s="195">
        <v>20</v>
      </c>
      <c r="GX26" s="195">
        <v>25</v>
      </c>
      <c r="GY26" s="195">
        <v>25</v>
      </c>
      <c r="GZ26" s="195">
        <v>25</v>
      </c>
      <c r="HA26" s="195">
        <v>25</v>
      </c>
      <c r="HB26" s="195">
        <v>25</v>
      </c>
    </row>
    <row r="27" spans="1:212" ht="15" customHeight="1">
      <c r="F27" s="28" t="s">
        <v>474</v>
      </c>
      <c r="H27" s="217"/>
      <c r="I27" s="217"/>
      <c r="J27" s="217"/>
      <c r="K27" s="217"/>
      <c r="L27" s="218"/>
      <c r="M27" s="193">
        <v>8.674199999999999</v>
      </c>
      <c r="N27" s="192">
        <v>16.867699999999999</v>
      </c>
      <c r="O27" s="193">
        <v>15.824</v>
      </c>
      <c r="P27" s="193">
        <v>13.217079999999999</v>
      </c>
      <c r="Q27" s="193">
        <v>8.4752869999999998</v>
      </c>
      <c r="R27" s="193">
        <v>21.71860569</v>
      </c>
      <c r="S27" s="219"/>
      <c r="T27" s="194">
        <v>20.86669999999998</v>
      </c>
      <c r="U27" s="194">
        <v>19.822099999999999</v>
      </c>
      <c r="V27" s="194">
        <v>18.524499999999996</v>
      </c>
      <c r="W27" s="194">
        <v>18.987612500000001</v>
      </c>
      <c r="X27" s="194">
        <v>19.462302812500003</v>
      </c>
      <c r="Y27" s="194">
        <v>19.948860382812502</v>
      </c>
      <c r="Z27" s="194">
        <v>20.447581892382811</v>
      </c>
      <c r="AA27" s="194">
        <v>20.958771439692377</v>
      </c>
      <c r="AB27" s="194">
        <v>21.482740725684685</v>
      </c>
      <c r="AC27" s="194">
        <v>22.019809243826799</v>
      </c>
      <c r="AD27" s="194">
        <v>22.570304474922473</v>
      </c>
      <c r="AE27" s="194">
        <v>23.134562086795526</v>
      </c>
      <c r="AF27" s="194">
        <v>23.712926138965411</v>
      </c>
      <c r="AG27" s="194">
        <v>24.305749292439547</v>
      </c>
      <c r="AH27" s="194">
        <v>24.913393024750533</v>
      </c>
      <c r="AI27" s="194">
        <v>25.536227850369293</v>
      </c>
      <c r="AJ27" s="194">
        <v>26.174633546628524</v>
      </c>
      <c r="AL27" s="195">
        <v>15.824</v>
      </c>
      <c r="AM27" s="195">
        <v>13.217079999999999</v>
      </c>
      <c r="AN27" s="195">
        <v>8.4752869999999998</v>
      </c>
      <c r="AO27" s="195">
        <v>15.2683</v>
      </c>
      <c r="AP27" s="195">
        <v>17.152800000000003</v>
      </c>
      <c r="AQ27" s="195">
        <v>20.357999999999997</v>
      </c>
      <c r="AR27" s="195">
        <v>21.104118499999998</v>
      </c>
      <c r="AS27" s="195">
        <v>21.892983647500003</v>
      </c>
      <c r="AT27" s="195">
        <v>22.706363575162499</v>
      </c>
      <c r="AU27" s="195">
        <v>23.526428800293189</v>
      </c>
      <c r="AV27" s="195">
        <v>24.377252308303447</v>
      </c>
      <c r="AW27" s="195">
        <v>25.252809639094068</v>
      </c>
      <c r="AX27" s="195">
        <v>26.160378976462368</v>
      </c>
      <c r="AZ27" s="196">
        <v>0</v>
      </c>
      <c r="BA27" s="196">
        <v>0</v>
      </c>
      <c r="BB27" s="216">
        <v>0</v>
      </c>
      <c r="BC27" s="196">
        <v>6.4503056900000004</v>
      </c>
      <c r="BD27" s="196">
        <v>-17.152800000000003</v>
      </c>
      <c r="BE27" s="196">
        <v>0.50869999999998328</v>
      </c>
      <c r="BF27" s="196">
        <v>-1.2820184999999995</v>
      </c>
      <c r="BG27" s="196">
        <v>-3.3684836475000068</v>
      </c>
      <c r="BH27" s="196">
        <v>-3.7187510751624977</v>
      </c>
      <c r="BI27" s="196">
        <v>-4.0641259877931866</v>
      </c>
      <c r="BJ27" s="196">
        <v>-4.4283919254909456</v>
      </c>
      <c r="BK27" s="196">
        <v>-4.8052277467112567</v>
      </c>
      <c r="BL27" s="196">
        <v>-5.2016075367699912</v>
      </c>
      <c r="BN27" s="195">
        <v>15.824</v>
      </c>
      <c r="BO27" s="195">
        <v>13.217079999999999</v>
      </c>
      <c r="BP27" s="195">
        <v>13.3446</v>
      </c>
      <c r="BQ27" s="195">
        <v>24.900001</v>
      </c>
      <c r="BR27" s="195">
        <v>30.366619534999998</v>
      </c>
      <c r="BS27" s="195">
        <v>35.847429718724996</v>
      </c>
      <c r="BT27" s="195">
        <v>36.344508258880381</v>
      </c>
      <c r="BU27" s="195">
        <v>36.859934547941187</v>
      </c>
      <c r="BV27" s="195">
        <v>37.393790757119135</v>
      </c>
      <c r="BW27" s="195">
        <v>37.946161933618299</v>
      </c>
      <c r="BX27" s="195">
        <v>38.518136101294928</v>
      </c>
      <c r="BY27" s="195">
        <v>39.109804364840265</v>
      </c>
      <c r="CA27" s="196">
        <v>0</v>
      </c>
      <c r="CB27" s="196">
        <v>0</v>
      </c>
      <c r="CC27" s="216">
        <v>-4.869313</v>
      </c>
      <c r="CD27" s="196">
        <v>-3.1813953099999992</v>
      </c>
      <c r="CE27" s="196">
        <v>-30.366619534999998</v>
      </c>
      <c r="CF27" s="196">
        <v>-14.980729718725016</v>
      </c>
      <c r="CG27" s="196">
        <v>-16.522408258880382</v>
      </c>
      <c r="CH27" s="196">
        <v>-18.33543454794119</v>
      </c>
      <c r="CI27" s="196">
        <v>-18.406178257119134</v>
      </c>
      <c r="CJ27" s="196">
        <v>-18.483859121118297</v>
      </c>
      <c r="CK27" s="196">
        <v>-18.569275718482427</v>
      </c>
      <c r="CL27" s="196">
        <v>-18.662222472457454</v>
      </c>
      <c r="CQ27" s="196">
        <v>8.1014999999999997</v>
      </c>
      <c r="CR27" s="196">
        <v>8.3637999999999995</v>
      </c>
      <c r="CS27" s="196">
        <v>5.4295101799999994</v>
      </c>
      <c r="CT27" s="196">
        <v>5.4276999999999997</v>
      </c>
      <c r="CU27" s="196">
        <v>5.5219999999999994</v>
      </c>
      <c r="CV27" s="196">
        <v>14.758799999999999</v>
      </c>
      <c r="CW27" s="196">
        <v>8.0777999999999999</v>
      </c>
      <c r="CX27" s="196">
        <v>8.4367000000000001</v>
      </c>
      <c r="CY27" s="196">
        <v>13.437899999999999</v>
      </c>
      <c r="CZ27" s="196">
        <v>13.3446</v>
      </c>
      <c r="DA27" s="196">
        <v>16.104400000000002</v>
      </c>
      <c r="DB27" s="196">
        <v>17.152800000000003</v>
      </c>
      <c r="DC27" s="196">
        <v>20.357999999999997</v>
      </c>
      <c r="DF27" s="191"/>
      <c r="DG27" s="191">
        <v>8.1014999999999997</v>
      </c>
      <c r="DJ27" s="191">
        <v>8.3637999999999995</v>
      </c>
      <c r="DM27" s="191">
        <v>5.4295101799999994</v>
      </c>
      <c r="DP27" s="191">
        <v>5.4276999999999997</v>
      </c>
      <c r="DS27" s="200">
        <v>5.5219999999999994</v>
      </c>
      <c r="DV27" s="197">
        <v>14.758799999999999</v>
      </c>
      <c r="DX27" s="195">
        <v>8.6742000000000008</v>
      </c>
      <c r="DY27" s="195">
        <v>8.0777999999999999</v>
      </c>
      <c r="DZ27" s="195">
        <v>14.257</v>
      </c>
      <c r="EA27" s="195">
        <v>14.523999999999999</v>
      </c>
      <c r="EB27" s="195">
        <v>7.1890000000000001</v>
      </c>
      <c r="EC27" s="195">
        <v>7.4390000000000001</v>
      </c>
      <c r="ED27" s="195">
        <v>7.7009999999999996</v>
      </c>
      <c r="EE27" s="195">
        <v>7.9710000000000001</v>
      </c>
      <c r="EF27" s="195">
        <v>8.2539999999999996</v>
      </c>
      <c r="EG27" s="195">
        <v>8.5510000000000002</v>
      </c>
      <c r="EH27" s="195">
        <v>8.8650000000000002</v>
      </c>
      <c r="EI27" s="195">
        <v>9.1890000000000001</v>
      </c>
      <c r="EJ27" s="195">
        <v>9.5280000000000005</v>
      </c>
      <c r="EL27" s="195">
        <v>19.307600000000001</v>
      </c>
      <c r="EM27" s="195">
        <v>8.4367000000000001</v>
      </c>
      <c r="EN27" s="195">
        <v>8.841899999999999</v>
      </c>
      <c r="EO27" s="195">
        <v>9.1368999999999989</v>
      </c>
      <c r="EP27" s="195">
        <v>9.4478999999999989</v>
      </c>
      <c r="EQ27" s="195">
        <v>9.7539000000000016</v>
      </c>
      <c r="ER27" s="195">
        <v>10.0709</v>
      </c>
      <c r="ES27" s="195">
        <v>10.401900000000001</v>
      </c>
      <c r="ET27" s="195">
        <v>10.7499</v>
      </c>
      <c r="EU27" s="195">
        <v>11.115900000000002</v>
      </c>
      <c r="EV27" s="195">
        <v>11.495899999999999</v>
      </c>
      <c r="EW27" s="195">
        <v>11.891900000000001</v>
      </c>
      <c r="EX27" s="195">
        <v>12.306900000000001</v>
      </c>
      <c r="EZ27" s="195">
        <v>16.497800000000002</v>
      </c>
      <c r="FA27" s="195">
        <v>13.437899999999999</v>
      </c>
      <c r="FB27" s="195">
        <v>17.4009</v>
      </c>
      <c r="FC27" s="195">
        <v>38.279899999999998</v>
      </c>
      <c r="FD27" s="195">
        <v>38.856900000000003</v>
      </c>
      <c r="FE27" s="195">
        <v>39.4529</v>
      </c>
      <c r="FF27" s="195">
        <v>40.0749</v>
      </c>
      <c r="FG27" s="195">
        <v>40.719900000000003</v>
      </c>
      <c r="FH27" s="195">
        <v>41.390900000000002</v>
      </c>
      <c r="FI27" s="195">
        <v>42.085900000000002</v>
      </c>
      <c r="FK27" s="195">
        <v>10.451699999999999</v>
      </c>
      <c r="FL27" s="195">
        <v>13.3446</v>
      </c>
      <c r="FM27" s="195">
        <v>24.900001</v>
      </c>
      <c r="FN27" s="195">
        <v>30.366619534999998</v>
      </c>
      <c r="FO27" s="195">
        <v>35.847429718724996</v>
      </c>
      <c r="FP27" s="195">
        <v>36.344508258880381</v>
      </c>
      <c r="FQ27" s="195">
        <v>36.859934547941187</v>
      </c>
      <c r="FR27" s="195">
        <v>37.393790757119135</v>
      </c>
      <c r="FS27" s="195">
        <v>37.946161933618299</v>
      </c>
      <c r="FT27" s="195">
        <v>38.518136101294928</v>
      </c>
      <c r="FU27" s="195">
        <v>39.109804364840265</v>
      </c>
      <c r="FW27" s="196">
        <v>13.3446</v>
      </c>
      <c r="FX27" s="195">
        <v>24.900001</v>
      </c>
      <c r="FY27" s="195">
        <v>30.366619534999998</v>
      </c>
      <c r="FZ27" s="195">
        <v>35.847429718724996</v>
      </c>
      <c r="GA27" s="195">
        <v>36.344508258880381</v>
      </c>
      <c r="GB27" s="195">
        <v>36.859934547941187</v>
      </c>
      <c r="GC27" s="195">
        <v>37.393790757119135</v>
      </c>
      <c r="GD27" s="195">
        <v>37.946161933618299</v>
      </c>
      <c r="GE27" s="195">
        <v>38.518136101294928</v>
      </c>
      <c r="GF27" s="195">
        <v>39.109804364840265</v>
      </c>
      <c r="GH27" s="196">
        <v>12.799800000000001</v>
      </c>
      <c r="GI27" s="195">
        <v>16.104400000000002</v>
      </c>
      <c r="GJ27" s="195">
        <v>20.2562</v>
      </c>
      <c r="GK27" s="195">
        <v>44.061218499999995</v>
      </c>
      <c r="GL27" s="195">
        <v>41.512783647500001</v>
      </c>
      <c r="GM27" s="195">
        <v>42.293863575162497</v>
      </c>
      <c r="GN27" s="195">
        <v>43.099528800293186</v>
      </c>
      <c r="GO27" s="195">
        <v>43.933752308303447</v>
      </c>
      <c r="GP27" s="195">
        <v>44.798409639094068</v>
      </c>
      <c r="GQ27" s="195">
        <v>45.689778976462364</v>
      </c>
      <c r="GS27" s="195">
        <v>15.2683</v>
      </c>
      <c r="GT27" s="195">
        <v>17.152800000000003</v>
      </c>
      <c r="GU27" s="195">
        <v>20.357999999999997</v>
      </c>
      <c r="GV27" s="195">
        <v>21.104118499999998</v>
      </c>
      <c r="GW27" s="195">
        <v>21.892983647500003</v>
      </c>
      <c r="GX27" s="195">
        <v>22.706363575162499</v>
      </c>
      <c r="GY27" s="195">
        <v>23.526428800293189</v>
      </c>
      <c r="GZ27" s="195">
        <v>24.377252308303447</v>
      </c>
      <c r="HA27" s="195">
        <v>25.252809639094068</v>
      </c>
      <c r="HB27" s="195">
        <v>26.160378976462368</v>
      </c>
    </row>
    <row r="28" spans="1:212" ht="15" customHeight="1">
      <c r="F28" s="28" t="s">
        <v>475</v>
      </c>
      <c r="H28" s="217"/>
      <c r="I28" s="217"/>
      <c r="J28" s="217"/>
      <c r="K28" s="217"/>
      <c r="L28" s="218"/>
      <c r="M28" s="193">
        <v>5.9420000000000002</v>
      </c>
      <c r="N28" s="192">
        <v>6.56844625</v>
      </c>
      <c r="O28" s="193">
        <v>8.9324780100000005</v>
      </c>
      <c r="P28" s="193">
        <v>5.2522683399999996</v>
      </c>
      <c r="Q28" s="193">
        <v>2.1948369000000003</v>
      </c>
      <c r="R28" s="193">
        <v>2.8198716300000002</v>
      </c>
      <c r="S28" s="193">
        <v>6.1448778299999995</v>
      </c>
      <c r="T28" s="194">
        <v>6.0410013300000003</v>
      </c>
      <c r="U28" s="194">
        <v>7.6408983699999995</v>
      </c>
      <c r="V28" s="194">
        <v>8.6703345800000005</v>
      </c>
      <c r="W28" s="194">
        <v>6.5</v>
      </c>
      <c r="X28" s="194">
        <v>6.6624999999999988</v>
      </c>
      <c r="Y28" s="194">
        <v>6.8290624999999983</v>
      </c>
      <c r="Z28" s="194">
        <v>6.999789062499997</v>
      </c>
      <c r="AA28" s="194">
        <v>7.1747837890624959</v>
      </c>
      <c r="AB28" s="194">
        <v>7.3541533837890576</v>
      </c>
      <c r="AC28" s="194">
        <v>7.5380072183837834</v>
      </c>
      <c r="AD28" s="194">
        <v>7.7264573988433778</v>
      </c>
      <c r="AE28" s="194">
        <v>7.9196188338144617</v>
      </c>
      <c r="AF28" s="194">
        <v>8.1176093046598226</v>
      </c>
      <c r="AG28" s="194">
        <v>8.3205495372763174</v>
      </c>
      <c r="AH28" s="194">
        <v>8.5285632757082244</v>
      </c>
      <c r="AI28" s="194">
        <v>8.7417773576009292</v>
      </c>
      <c r="AJ28" s="194">
        <v>8.9603217915409523</v>
      </c>
      <c r="AL28" s="195">
        <v>8.9324780100000005</v>
      </c>
      <c r="AM28" s="195">
        <v>5.2522683399999996</v>
      </c>
      <c r="AN28" s="195">
        <v>2.1948369000000003</v>
      </c>
      <c r="AO28" s="195">
        <v>7.4892000000000012</v>
      </c>
      <c r="AP28" s="195">
        <v>7.0415999999999999</v>
      </c>
      <c r="AQ28" s="195">
        <v>7.1246</v>
      </c>
      <c r="AR28" s="195">
        <v>8.48</v>
      </c>
      <c r="AS28" s="195">
        <v>8.7769999999999992</v>
      </c>
      <c r="AT28" s="195">
        <v>9.0839999999999996</v>
      </c>
      <c r="AU28" s="195">
        <v>9.4019999999999992</v>
      </c>
      <c r="AV28" s="195">
        <v>9.7309999999999999</v>
      </c>
      <c r="AW28" s="195">
        <v>10.071999999999999</v>
      </c>
      <c r="AX28" s="195">
        <v>10.425000000000001</v>
      </c>
      <c r="AZ28" s="196">
        <v>0</v>
      </c>
      <c r="BA28" s="196">
        <v>0</v>
      </c>
      <c r="BB28" s="216">
        <v>0</v>
      </c>
      <c r="BC28" s="196">
        <v>-4.6693283700000006</v>
      </c>
      <c r="BD28" s="196">
        <v>-0.89672217000000032</v>
      </c>
      <c r="BE28" s="196">
        <v>-1.0835986699999998</v>
      </c>
      <c r="BF28" s="196">
        <v>-0.83910163000000093</v>
      </c>
      <c r="BG28" s="196">
        <v>-0.10666541999999879</v>
      </c>
      <c r="BH28" s="196">
        <v>-2.5839999999999996</v>
      </c>
      <c r="BI28" s="196">
        <v>-2.7395000000000005</v>
      </c>
      <c r="BJ28" s="196">
        <v>-2.9019375000000016</v>
      </c>
      <c r="BK28" s="196">
        <v>-3.0722109375000022</v>
      </c>
      <c r="BL28" s="196">
        <v>-3.2502162109375048</v>
      </c>
      <c r="BN28" s="195">
        <v>8.9324780100000005</v>
      </c>
      <c r="BO28" s="195">
        <v>5.2522683399999996</v>
      </c>
      <c r="BP28" s="195">
        <v>2.0914999999999999</v>
      </c>
      <c r="BQ28" s="195">
        <v>5.8689999999999998</v>
      </c>
      <c r="BR28" s="195">
        <v>6.0739999999999998</v>
      </c>
      <c r="BS28" s="195">
        <v>6.2869999999999999</v>
      </c>
      <c r="BT28" s="195">
        <v>6.5069999999999997</v>
      </c>
      <c r="BU28" s="195">
        <v>6.7350000000000003</v>
      </c>
      <c r="BV28" s="195">
        <v>6.9710000000000001</v>
      </c>
      <c r="BW28" s="195">
        <v>7.2149999999999999</v>
      </c>
      <c r="BX28" s="195">
        <v>7.468</v>
      </c>
      <c r="BY28" s="195">
        <v>7.7290000000000001</v>
      </c>
      <c r="CA28" s="196">
        <v>0</v>
      </c>
      <c r="CB28" s="196">
        <v>0</v>
      </c>
      <c r="CC28" s="216">
        <v>0.1033369000000004</v>
      </c>
      <c r="CD28" s="196">
        <v>-3.0491283699999996</v>
      </c>
      <c r="CE28" s="196">
        <v>7.0877829999999697E-2</v>
      </c>
      <c r="CF28" s="196">
        <v>-0.24599866999999964</v>
      </c>
      <c r="CG28" s="196">
        <v>1.1338983699999998</v>
      </c>
      <c r="CH28" s="196">
        <v>1.9353345800000001</v>
      </c>
      <c r="CI28" s="196">
        <v>-0.47100000000000009</v>
      </c>
      <c r="CJ28" s="196">
        <v>-0.5525000000000011</v>
      </c>
      <c r="CK28" s="196">
        <v>-0.63893750000000171</v>
      </c>
      <c r="CL28" s="196">
        <v>-0.7292109375000031</v>
      </c>
      <c r="CQ28" s="196">
        <v>5.7340999999999998</v>
      </c>
      <c r="CR28" s="196">
        <v>6.9660000000000002</v>
      </c>
      <c r="CS28" s="196">
        <v>6.8977000000000004</v>
      </c>
      <c r="CT28" s="196">
        <v>6.8238000000000003</v>
      </c>
      <c r="CU28" s="196">
        <v>6.4371999999999998</v>
      </c>
      <c r="CV28" s="196">
        <v>8.2751999999999999</v>
      </c>
      <c r="CW28" s="196">
        <v>9.6587999999999994</v>
      </c>
      <c r="CX28" s="196">
        <v>9.0085999999999995</v>
      </c>
      <c r="CY28" s="196">
        <v>5.2527999999999997</v>
      </c>
      <c r="CZ28" s="196">
        <v>2.0914999999999999</v>
      </c>
      <c r="DA28" s="196">
        <v>7.4893999999999998</v>
      </c>
      <c r="DB28" s="196">
        <v>7.0415999999999999</v>
      </c>
      <c r="DC28" s="196">
        <v>7.1246</v>
      </c>
      <c r="DF28" s="191"/>
      <c r="DG28" s="191">
        <v>5.7340999999999998</v>
      </c>
      <c r="DJ28" s="191">
        <v>6.9660000000000002</v>
      </c>
      <c r="DM28" s="191">
        <v>6.8977000000000004</v>
      </c>
      <c r="DP28" s="191">
        <v>6.8238000000000003</v>
      </c>
      <c r="DS28" s="200">
        <v>6.4371999999999998</v>
      </c>
      <c r="DU28" s="29"/>
      <c r="DV28" s="197">
        <v>8.2751999999999999</v>
      </c>
      <c r="DX28" s="195">
        <v>9.0563000000000002</v>
      </c>
      <c r="DY28" s="195">
        <v>9.6587999999999994</v>
      </c>
      <c r="DZ28" s="195">
        <v>9.8520000000000003</v>
      </c>
      <c r="EA28" s="195">
        <v>10.048999999999999</v>
      </c>
      <c r="EB28" s="195">
        <v>10.25</v>
      </c>
      <c r="EC28" s="195">
        <v>10.455</v>
      </c>
      <c r="ED28" s="195">
        <v>10.664</v>
      </c>
      <c r="EE28" s="195">
        <v>10.877000000000001</v>
      </c>
      <c r="EF28" s="195">
        <v>11.095000000000001</v>
      </c>
      <c r="EG28" s="195">
        <v>11.317</v>
      </c>
      <c r="EH28" s="195">
        <v>11.542999999999999</v>
      </c>
      <c r="EI28" s="195">
        <v>11.773999999999999</v>
      </c>
      <c r="EJ28" s="195">
        <v>12.009</v>
      </c>
      <c r="EK28" s="29"/>
      <c r="EL28" s="195">
        <v>9.8420000000000005</v>
      </c>
      <c r="EM28" s="195">
        <v>9.0085999999999995</v>
      </c>
      <c r="EN28" s="195">
        <v>9.2789999999999999</v>
      </c>
      <c r="EO28" s="195">
        <v>9.5570000000000004</v>
      </c>
      <c r="EP28" s="195">
        <v>9.8439999999999994</v>
      </c>
      <c r="EQ28" s="195">
        <v>10.138999999999999</v>
      </c>
      <c r="ER28" s="195">
        <v>10.443</v>
      </c>
      <c r="ES28" s="195">
        <v>10.756</v>
      </c>
      <c r="ET28" s="195">
        <v>11.079000000000001</v>
      </c>
      <c r="EU28" s="195">
        <v>11.411</v>
      </c>
      <c r="EV28" s="195">
        <v>11.753</v>
      </c>
      <c r="EW28" s="195">
        <v>12.106</v>
      </c>
      <c r="EX28" s="195">
        <v>12.468999999999999</v>
      </c>
      <c r="EZ28" s="195">
        <v>7</v>
      </c>
      <c r="FA28" s="195">
        <v>5.2527999999999997</v>
      </c>
      <c r="FB28" s="195">
        <v>5.41</v>
      </c>
      <c r="FC28" s="195">
        <v>5.5720000000000001</v>
      </c>
      <c r="FD28" s="195">
        <v>5.7389999999999999</v>
      </c>
      <c r="FE28" s="195">
        <v>5.9109999999999996</v>
      </c>
      <c r="FF28" s="195">
        <v>6.0880000000000001</v>
      </c>
      <c r="FG28" s="195">
        <v>6.2709999999999999</v>
      </c>
      <c r="FH28" s="195">
        <v>6.4589999999999996</v>
      </c>
      <c r="FI28" s="195">
        <v>6.6529999999999996</v>
      </c>
      <c r="FK28" s="195">
        <v>5.3</v>
      </c>
      <c r="FL28" s="195">
        <v>2.0914999999999999</v>
      </c>
      <c r="FM28" s="195">
        <v>5.8689999999999998</v>
      </c>
      <c r="FN28" s="195">
        <v>6.0739999999999998</v>
      </c>
      <c r="FO28" s="195">
        <v>6.2869999999999999</v>
      </c>
      <c r="FP28" s="195">
        <v>6.5069999999999997</v>
      </c>
      <c r="FQ28" s="195">
        <v>6.7350000000000003</v>
      </c>
      <c r="FR28" s="195">
        <v>6.9710000000000001</v>
      </c>
      <c r="FS28" s="195">
        <v>7.2149999999999999</v>
      </c>
      <c r="FT28" s="195">
        <v>7.468</v>
      </c>
      <c r="FU28" s="195">
        <v>7.7290000000000001</v>
      </c>
      <c r="FW28" s="196">
        <v>2.0914999999999999</v>
      </c>
      <c r="FX28" s="195">
        <v>5.8689999999999998</v>
      </c>
      <c r="FY28" s="195">
        <v>6.0739999999999998</v>
      </c>
      <c r="FZ28" s="195">
        <v>6.2869999999999999</v>
      </c>
      <c r="GA28" s="195">
        <v>6.5069999999999997</v>
      </c>
      <c r="GB28" s="195">
        <v>6.7350000000000003</v>
      </c>
      <c r="GC28" s="195">
        <v>6.9710000000000001</v>
      </c>
      <c r="GD28" s="195">
        <v>7.2149999999999999</v>
      </c>
      <c r="GE28" s="195">
        <v>7.468</v>
      </c>
      <c r="GF28" s="195">
        <v>7.7290000000000001</v>
      </c>
      <c r="GH28" s="196">
        <v>2.1549999999999998</v>
      </c>
      <c r="GI28" s="195">
        <v>7.4893999999999998</v>
      </c>
      <c r="GJ28" s="195">
        <v>7.3446999999999996</v>
      </c>
      <c r="GK28" s="195">
        <v>7.6020000000000003</v>
      </c>
      <c r="GL28" s="195">
        <v>7.8680000000000003</v>
      </c>
      <c r="GM28" s="195">
        <v>8.1430000000000007</v>
      </c>
      <c r="GN28" s="195">
        <v>8.4280000000000008</v>
      </c>
      <c r="GO28" s="195">
        <v>8.7230000000000008</v>
      </c>
      <c r="GP28" s="195">
        <v>9.0280000000000005</v>
      </c>
      <c r="GQ28" s="195">
        <v>9.3439999999999994</v>
      </c>
      <c r="GS28" s="195">
        <v>7.4892000000000012</v>
      </c>
      <c r="GT28" s="195">
        <v>7.0415999999999999</v>
      </c>
      <c r="GU28" s="195">
        <v>7.1246</v>
      </c>
      <c r="GV28" s="195">
        <v>8.48</v>
      </c>
      <c r="GW28" s="195">
        <v>8.7769999999999992</v>
      </c>
      <c r="GX28" s="195">
        <v>9.0839999999999996</v>
      </c>
      <c r="GY28" s="195">
        <v>9.4019999999999992</v>
      </c>
      <c r="GZ28" s="195">
        <v>9.7309999999999999</v>
      </c>
      <c r="HA28" s="195">
        <v>10.071999999999999</v>
      </c>
      <c r="HB28" s="195">
        <v>10.425000000000001</v>
      </c>
    </row>
    <row r="29" spans="1:212" s="29" customFormat="1" ht="15" customHeight="1">
      <c r="A29" s="220"/>
      <c r="B29" s="220"/>
      <c r="C29" s="172"/>
      <c r="D29" s="221"/>
      <c r="F29" s="19"/>
      <c r="G29" s="29" t="s">
        <v>476</v>
      </c>
      <c r="H29" s="212">
        <v>224.00537864999995</v>
      </c>
      <c r="I29" s="212">
        <v>240.16461310999998</v>
      </c>
      <c r="J29" s="212">
        <v>256.01300385999997</v>
      </c>
      <c r="K29" s="212">
        <v>273.56521859000003</v>
      </c>
      <c r="L29" s="212">
        <v>324.49669805999997</v>
      </c>
      <c r="M29" s="212">
        <v>309.43951927999996</v>
      </c>
      <c r="N29" s="212">
        <v>351.92474953999994</v>
      </c>
      <c r="O29" s="212">
        <v>344.61877905999995</v>
      </c>
      <c r="P29" s="212">
        <v>335.3697967299999</v>
      </c>
      <c r="Q29" s="212">
        <v>330.64623137999996</v>
      </c>
      <c r="R29" s="212">
        <v>349.89909273000001</v>
      </c>
      <c r="S29" s="212">
        <v>349.15346857999998</v>
      </c>
      <c r="T29" s="212">
        <v>597.05225771000005</v>
      </c>
      <c r="U29" s="212">
        <v>422.66907664477043</v>
      </c>
      <c r="V29" s="212">
        <v>434.21299559480821</v>
      </c>
      <c r="W29" s="212">
        <v>445.16421250000002</v>
      </c>
      <c r="X29" s="212">
        <v>462.62090281250005</v>
      </c>
      <c r="Y29" s="212">
        <v>481.26942288281248</v>
      </c>
      <c r="Z29" s="212">
        <v>500.74347095488275</v>
      </c>
      <c r="AA29" s="212">
        <v>517.75485522875488</v>
      </c>
      <c r="AB29" s="212">
        <v>534.55509410947366</v>
      </c>
      <c r="AC29" s="212">
        <v>551.87851646221054</v>
      </c>
      <c r="AD29" s="212">
        <v>569.87866187376596</v>
      </c>
      <c r="AE29" s="212">
        <v>588.66268092061</v>
      </c>
      <c r="AF29" s="212">
        <v>608.23193544362516</v>
      </c>
      <c r="AG29" s="212">
        <v>628.46289882971587</v>
      </c>
      <c r="AH29" s="212">
        <v>649.48815630045885</v>
      </c>
      <c r="AI29" s="212">
        <v>671.33720520797021</v>
      </c>
      <c r="AJ29" s="212">
        <v>694.04475533816958</v>
      </c>
      <c r="AL29" s="213">
        <v>344.61877905999995</v>
      </c>
      <c r="AM29" s="213">
        <v>335.3697967299999</v>
      </c>
      <c r="AN29" s="213">
        <v>330.64623138000007</v>
      </c>
      <c r="AO29" s="213">
        <v>372.79116820700006</v>
      </c>
      <c r="AP29" s="213">
        <v>367.072</v>
      </c>
      <c r="AQ29" s="213">
        <v>390.21809999999999</v>
      </c>
      <c r="AR29" s="213">
        <v>411.88181850000001</v>
      </c>
      <c r="AS29" s="213">
        <v>431.41608364749999</v>
      </c>
      <c r="AT29" s="213">
        <v>451.19906357516248</v>
      </c>
      <c r="AU29" s="213">
        <v>469.53882880029317</v>
      </c>
      <c r="AV29" s="213">
        <v>488.63505230830344</v>
      </c>
      <c r="AW29" s="213">
        <v>507.99430963909401</v>
      </c>
      <c r="AX29" s="213">
        <v>528.21637897646235</v>
      </c>
      <c r="AY29" s="222"/>
      <c r="AZ29" s="213">
        <v>0</v>
      </c>
      <c r="BA29" s="213">
        <v>0</v>
      </c>
      <c r="BB29" s="223">
        <v>0</v>
      </c>
      <c r="BC29" s="213">
        <v>-22.892075477000049</v>
      </c>
      <c r="BD29" s="213">
        <v>-17.918531420000022</v>
      </c>
      <c r="BE29" s="213">
        <v>206.83415771000006</v>
      </c>
      <c r="BF29" s="213">
        <v>10.787258144770419</v>
      </c>
      <c r="BG29" s="213">
        <v>2.7969119473082173</v>
      </c>
      <c r="BH29" s="213">
        <v>-6.0348510751624644</v>
      </c>
      <c r="BI29" s="213">
        <v>-6.9179259877931258</v>
      </c>
      <c r="BJ29" s="213">
        <v>-7.3656294254909653</v>
      </c>
      <c r="BK29" s="213">
        <v>-7.25083868421126</v>
      </c>
      <c r="BL29" s="213">
        <v>-10.461523747707474</v>
      </c>
      <c r="BN29" s="212">
        <v>344.61877905999995</v>
      </c>
      <c r="BO29" s="212">
        <v>335.3697967299999</v>
      </c>
      <c r="BP29" s="212">
        <v>336.7647</v>
      </c>
      <c r="BQ29" s="212">
        <v>374.12253963664205</v>
      </c>
      <c r="BR29" s="212">
        <v>394.06751821331056</v>
      </c>
      <c r="BS29" s="212">
        <v>426.28071878107454</v>
      </c>
      <c r="BT29" s="212">
        <v>445.61933243814298</v>
      </c>
      <c r="BU29" s="212">
        <v>464.21216648391589</v>
      </c>
      <c r="BV29" s="212">
        <v>483.26332319373932</v>
      </c>
      <c r="BW29" s="212">
        <v>502.99751744965209</v>
      </c>
      <c r="BX29" s="212">
        <v>523.53463712761436</v>
      </c>
      <c r="BY29" s="212">
        <v>544.45290203943296</v>
      </c>
      <c r="BZ29" s="222"/>
      <c r="CA29" s="213">
        <v>0</v>
      </c>
      <c r="CB29" s="213">
        <v>0</v>
      </c>
      <c r="CC29" s="223">
        <v>-6.1184686200000442</v>
      </c>
      <c r="CD29" s="213">
        <v>-24.223446906642039</v>
      </c>
      <c r="CE29" s="213">
        <v>-44.914049633310583</v>
      </c>
      <c r="CF29" s="213">
        <v>170.77153892892551</v>
      </c>
      <c r="CG29" s="213">
        <v>-22.950255793372548</v>
      </c>
      <c r="CH29" s="213">
        <v>-29.999170889107688</v>
      </c>
      <c r="CI29" s="213">
        <v>-38.099110693739306</v>
      </c>
      <c r="CJ29" s="213">
        <v>-40.376614637152045</v>
      </c>
      <c r="CK29" s="213">
        <v>-42.265214244801882</v>
      </c>
      <c r="CL29" s="213">
        <v>-43.709431084550204</v>
      </c>
      <c r="CN29" s="224"/>
      <c r="CQ29" s="213">
        <v>215.84229999999997</v>
      </c>
      <c r="CR29" s="213">
        <v>243.49440000000001</v>
      </c>
      <c r="CS29" s="213">
        <v>283.08056518000001</v>
      </c>
      <c r="CT29" s="213">
        <v>281.91419999999999</v>
      </c>
      <c r="CU29" s="213">
        <v>289.94909999999999</v>
      </c>
      <c r="CV29" s="213">
        <v>323.66239999999999</v>
      </c>
      <c r="CW29" s="213">
        <v>334.1314999999999</v>
      </c>
      <c r="CX29" s="213">
        <v>343.02769999999998</v>
      </c>
      <c r="CY29" s="213">
        <v>340.85750000000002</v>
      </c>
      <c r="CZ29" s="213">
        <v>336.7647</v>
      </c>
      <c r="DA29" s="213">
        <v>356.23679999999996</v>
      </c>
      <c r="DB29" s="213">
        <v>367.072</v>
      </c>
      <c r="DC29" s="213">
        <v>390.21809999999999</v>
      </c>
      <c r="DF29" s="191"/>
      <c r="DG29" s="225">
        <v>215.84229999999997</v>
      </c>
      <c r="DJ29" s="203">
        <v>243.49440000000001</v>
      </c>
      <c r="DM29" s="225">
        <v>283.08056518000001</v>
      </c>
      <c r="DO29" s="5"/>
      <c r="DP29" s="225">
        <v>281.91419999999999</v>
      </c>
      <c r="DS29" s="225">
        <v>289.94909999999999</v>
      </c>
      <c r="DU29" s="5"/>
      <c r="DV29" s="203">
        <v>323.66239999999999</v>
      </c>
      <c r="DX29" s="203">
        <v>316.5924</v>
      </c>
      <c r="DY29" s="203">
        <v>334.1314999999999</v>
      </c>
      <c r="DZ29" s="203">
        <v>354.92887084755029</v>
      </c>
      <c r="EA29" s="203">
        <v>375.09347227987593</v>
      </c>
      <c r="EB29" s="203">
        <v>385.02654909179853</v>
      </c>
      <c r="EC29" s="203">
        <v>403.34948300889778</v>
      </c>
      <c r="ED29" s="203">
        <v>422.68038092597004</v>
      </c>
      <c r="EE29" s="203">
        <v>442.73741647715929</v>
      </c>
      <c r="EF29" s="203">
        <v>463.83552548054223</v>
      </c>
      <c r="EG29" s="203">
        <v>486.22644060985436</v>
      </c>
      <c r="EH29" s="203">
        <v>510.18363533035529</v>
      </c>
      <c r="EI29" s="203">
        <v>535.05519296321086</v>
      </c>
      <c r="EJ29" s="203">
        <v>561.22264367170681</v>
      </c>
      <c r="EK29" s="5"/>
      <c r="EL29" s="203">
        <v>346.73069999999996</v>
      </c>
      <c r="EM29" s="203">
        <v>343.02769999999998</v>
      </c>
      <c r="EN29" s="203">
        <v>359.92420471500776</v>
      </c>
      <c r="EO29" s="203">
        <v>378.54439760290029</v>
      </c>
      <c r="EP29" s="203">
        <v>398.34502178719225</v>
      </c>
      <c r="EQ29" s="203">
        <v>417.27964157647426</v>
      </c>
      <c r="ER29" s="203">
        <v>437.06655529122708</v>
      </c>
      <c r="ES29" s="203">
        <v>457.89363542796968</v>
      </c>
      <c r="ET29" s="203">
        <v>479.97632152082264</v>
      </c>
      <c r="EU29" s="203">
        <v>503.64697690027322</v>
      </c>
      <c r="EV29" s="203">
        <v>528.24622429768237</v>
      </c>
      <c r="EW29" s="203">
        <v>554.1248121570884</v>
      </c>
      <c r="EX29" s="203">
        <v>581.27228572970228</v>
      </c>
      <c r="EZ29" s="203">
        <v>351.98859999999996</v>
      </c>
      <c r="FA29" s="203">
        <v>340.85750000000002</v>
      </c>
      <c r="FB29" s="203">
        <v>360.83353457995298</v>
      </c>
      <c r="FC29" s="203">
        <v>412.16464082958396</v>
      </c>
      <c r="FD29" s="203">
        <v>432.15158327674902</v>
      </c>
      <c r="FE29" s="203">
        <v>453.11703912179877</v>
      </c>
      <c r="FF29" s="203">
        <v>475.26012941509589</v>
      </c>
      <c r="FG29" s="203">
        <v>498.70574783298804</v>
      </c>
      <c r="FH29" s="203">
        <v>523.37539334487963</v>
      </c>
      <c r="FI29" s="203">
        <v>549.32780191081497</v>
      </c>
      <c r="FJ29" s="203"/>
      <c r="FK29" s="203">
        <v>339.4024</v>
      </c>
      <c r="FL29" s="203">
        <v>336.7647</v>
      </c>
      <c r="FM29" s="203">
        <v>373.96209078773938</v>
      </c>
      <c r="FN29" s="203">
        <v>395.34250788839171</v>
      </c>
      <c r="FO29" s="203">
        <v>428.67687744347074</v>
      </c>
      <c r="FP29" s="203">
        <v>448.47892218011538</v>
      </c>
      <c r="FQ29" s="203">
        <v>467.61897495641944</v>
      </c>
      <c r="FR29" s="203">
        <v>487.33120007989413</v>
      </c>
      <c r="FS29" s="203">
        <v>507.8726341209769</v>
      </c>
      <c r="FT29" s="203">
        <v>529.43576990360827</v>
      </c>
      <c r="FU29" s="203">
        <v>551.3098563898875</v>
      </c>
      <c r="FV29" s="191"/>
      <c r="FW29" s="203">
        <v>336.7647</v>
      </c>
      <c r="FX29" s="203">
        <v>373.96209078773938</v>
      </c>
      <c r="FY29" s="203">
        <v>395.34250788839171</v>
      </c>
      <c r="FZ29" s="203">
        <v>428.67687744347074</v>
      </c>
      <c r="GA29" s="203">
        <v>448.47892218011538</v>
      </c>
      <c r="GB29" s="203">
        <v>467.61897495641944</v>
      </c>
      <c r="GC29" s="203">
        <v>487.33120007989413</v>
      </c>
      <c r="GD29" s="203">
        <v>507.8726341209769</v>
      </c>
      <c r="GE29" s="203">
        <v>529.43576990360827</v>
      </c>
      <c r="GF29" s="203">
        <v>551.3098563898875</v>
      </c>
      <c r="GG29" s="203"/>
      <c r="GH29" s="213">
        <v>336.82806364683995</v>
      </c>
      <c r="GI29" s="213">
        <v>356.23679999999996</v>
      </c>
      <c r="GJ29" s="213">
        <v>368.03729999999996</v>
      </c>
      <c r="GK29" s="213">
        <v>416.78771849999993</v>
      </c>
      <c r="GL29" s="213">
        <v>433.89048364749999</v>
      </c>
      <c r="GM29" s="213">
        <v>451.84426357516247</v>
      </c>
      <c r="GN29" s="213">
        <v>470.2486288002932</v>
      </c>
      <c r="GO29" s="213">
        <v>489.29335230830344</v>
      </c>
      <c r="GP29" s="213">
        <v>509.04590963909408</v>
      </c>
      <c r="GQ29" s="213">
        <v>529.15117897646235</v>
      </c>
      <c r="GS29" s="213">
        <v>372.79116820700006</v>
      </c>
      <c r="GT29" s="213">
        <v>367.072</v>
      </c>
      <c r="GU29" s="213">
        <v>390.21809999999999</v>
      </c>
      <c r="GV29" s="213">
        <v>411.88181850000001</v>
      </c>
      <c r="GW29" s="213">
        <v>431.41608364749999</v>
      </c>
      <c r="GX29" s="213">
        <v>451.19906357516248</v>
      </c>
      <c r="GY29" s="213">
        <v>469.53882880029317</v>
      </c>
      <c r="GZ29" s="213">
        <v>488.63505230830344</v>
      </c>
      <c r="HA29" s="213">
        <v>507.99430963909401</v>
      </c>
      <c r="HB29" s="213">
        <v>528.21637897646235</v>
      </c>
    </row>
    <row r="30" spans="1:212" ht="15.75">
      <c r="F30" s="28" t="s">
        <v>477</v>
      </c>
      <c r="H30" s="192">
        <v>225.80806043000001</v>
      </c>
      <c r="I30" s="192">
        <v>217.48336075</v>
      </c>
      <c r="J30" s="192">
        <v>223.09443522999999</v>
      </c>
      <c r="K30" s="192">
        <v>257.55380296999999</v>
      </c>
      <c r="L30" s="192">
        <v>222.96880418999999</v>
      </c>
      <c r="M30" s="226">
        <v>247.21453632000004</v>
      </c>
      <c r="N30" s="227">
        <v>265.79106601999996</v>
      </c>
      <c r="O30" s="226">
        <v>278.91238391999997</v>
      </c>
      <c r="P30" s="226">
        <v>290.93919080000001</v>
      </c>
      <c r="Q30" s="193">
        <v>314.54938472000003</v>
      </c>
      <c r="R30" s="193">
        <v>334.92676408</v>
      </c>
      <c r="S30" s="193">
        <v>331.61724642000001</v>
      </c>
      <c r="T30" s="194">
        <v>351.80171635999994</v>
      </c>
      <c r="U30" s="194">
        <v>333.09206710325356</v>
      </c>
      <c r="V30" s="194">
        <v>332.36932321891737</v>
      </c>
      <c r="W30" s="194">
        <v>333.77722239575326</v>
      </c>
      <c r="X30" s="194">
        <v>333.11154113833874</v>
      </c>
      <c r="Y30" s="194">
        <v>322.06360229231859</v>
      </c>
      <c r="Z30" s="194">
        <v>316.62378955410219</v>
      </c>
      <c r="AA30" s="194">
        <v>302.52323941468347</v>
      </c>
      <c r="AB30" s="194">
        <v>307.57530552734909</v>
      </c>
      <c r="AC30" s="194">
        <v>308.02471071377454</v>
      </c>
      <c r="AD30" s="194">
        <v>310.07206973678643</v>
      </c>
      <c r="AE30" s="194">
        <v>300.8045914609113</v>
      </c>
      <c r="AF30" s="194">
        <v>308.52903326621055</v>
      </c>
      <c r="AG30" s="194">
        <v>317.5166275031898</v>
      </c>
      <c r="AH30" s="194">
        <v>323.5653304146</v>
      </c>
      <c r="AI30" s="194">
        <v>273.0168373096019</v>
      </c>
      <c r="AJ30" s="194">
        <v>344.38733052420844</v>
      </c>
      <c r="AL30" s="195">
        <v>278.91238391999997</v>
      </c>
      <c r="AM30" s="195">
        <v>290.93919080000001</v>
      </c>
      <c r="AN30" s="195">
        <v>314.54938472000003</v>
      </c>
      <c r="AO30" s="195">
        <v>331.1</v>
      </c>
      <c r="AP30" s="195">
        <v>345.32686560998411</v>
      </c>
      <c r="AQ30" s="195">
        <v>347.90791778053381</v>
      </c>
      <c r="AR30" s="195">
        <v>338.95824108557264</v>
      </c>
      <c r="AS30" s="195">
        <v>348.4651446351865</v>
      </c>
      <c r="AT30" s="195">
        <v>359.04100982215618</v>
      </c>
      <c r="AU30" s="195">
        <v>368.66046209453816</v>
      </c>
      <c r="AV30" s="195">
        <v>367.96145848831577</v>
      </c>
      <c r="AW30" s="195">
        <v>376.39477950413226</v>
      </c>
      <c r="AX30" s="195">
        <v>353.22163906104942</v>
      </c>
      <c r="AZ30" s="196">
        <v>0</v>
      </c>
      <c r="BA30" s="196">
        <v>0</v>
      </c>
      <c r="BB30" s="196">
        <v>0</v>
      </c>
      <c r="BC30" s="228">
        <v>3.8267640799999754</v>
      </c>
      <c r="BD30" s="228">
        <v>-13.709619189984096</v>
      </c>
      <c r="BE30" s="228">
        <v>3.8937985794661358</v>
      </c>
      <c r="BF30" s="228">
        <v>-5.8661739823190828</v>
      </c>
      <c r="BG30" s="228">
        <v>-16.095821416269132</v>
      </c>
      <c r="BH30" s="228">
        <v>-25.263787426402928</v>
      </c>
      <c r="BI30" s="196">
        <v>-35.548920956199424</v>
      </c>
      <c r="BJ30" s="196">
        <v>-45.897856195997178</v>
      </c>
      <c r="BK30" s="196">
        <v>-59.770989950030071</v>
      </c>
      <c r="BL30" s="196">
        <v>-50.698399646365942</v>
      </c>
      <c r="BM30" s="29"/>
      <c r="BN30" s="195">
        <v>278.91238391999997</v>
      </c>
      <c r="BO30" s="195">
        <v>290.93919080000001</v>
      </c>
      <c r="BP30" s="195">
        <v>324.78266255321489</v>
      </c>
      <c r="BQ30" s="195">
        <v>350.52453834369459</v>
      </c>
      <c r="BR30" s="195">
        <v>368.56659240009333</v>
      </c>
      <c r="BS30" s="195">
        <v>387.11228321473874</v>
      </c>
      <c r="BT30" s="195">
        <v>387.91503881989638</v>
      </c>
      <c r="BU30" s="195">
        <v>403.02476678314218</v>
      </c>
      <c r="BV30" s="195">
        <v>415.79313988018311</v>
      </c>
      <c r="BW30" s="195">
        <v>428.69579435217821</v>
      </c>
      <c r="BX30" s="195">
        <v>433.88487741704165</v>
      </c>
      <c r="BY30" s="195">
        <v>447.11645181002291</v>
      </c>
      <c r="CA30" s="196">
        <v>0</v>
      </c>
      <c r="CB30" s="196">
        <v>0</v>
      </c>
      <c r="CC30" s="196">
        <v>-10.233277833214856</v>
      </c>
      <c r="CD30" s="196">
        <v>-15.597774263694589</v>
      </c>
      <c r="CE30" s="196">
        <v>-36.949345980093312</v>
      </c>
      <c r="CF30" s="196">
        <v>-35.310566854738795</v>
      </c>
      <c r="CG30" s="196">
        <v>-54.822971716642826</v>
      </c>
      <c r="CH30" s="196">
        <v>-70.655443564224811</v>
      </c>
      <c r="CI30" s="196">
        <v>-82.015917484429849</v>
      </c>
      <c r="CJ30" s="196">
        <v>-95.584253213839474</v>
      </c>
      <c r="CK30" s="196">
        <v>-111.82127512472306</v>
      </c>
      <c r="CL30" s="196">
        <v>-130.49266225592072</v>
      </c>
      <c r="CQ30" s="196">
        <v>238.252401157111</v>
      </c>
      <c r="CR30" s="196">
        <v>225.369</v>
      </c>
      <c r="CS30" s="196">
        <v>233.57744249858396</v>
      </c>
      <c r="CT30" s="196">
        <v>229.26868975132948</v>
      </c>
      <c r="CU30" s="196">
        <v>221.33972103198772</v>
      </c>
      <c r="CV30" s="196">
        <v>244.03127392515816</v>
      </c>
      <c r="CW30" s="196">
        <v>274.1769421726861</v>
      </c>
      <c r="CX30" s="196">
        <v>305.56131560162447</v>
      </c>
      <c r="CY30" s="196">
        <v>315.99871575176599</v>
      </c>
      <c r="CZ30" s="196">
        <v>323.85616038109015</v>
      </c>
      <c r="DA30" s="196">
        <v>334.47807846715341</v>
      </c>
      <c r="DB30" s="196">
        <v>345.32686560998411</v>
      </c>
      <c r="DC30" s="196">
        <v>347.90791778053381</v>
      </c>
      <c r="DF30" s="191"/>
      <c r="DG30" s="191">
        <v>238.252401157111</v>
      </c>
      <c r="DJ30" s="191">
        <v>225.369</v>
      </c>
      <c r="DM30" s="191">
        <v>233.57744249858396</v>
      </c>
      <c r="DP30" s="191">
        <v>229.26868975132948</v>
      </c>
      <c r="DS30" s="200">
        <v>221.33972103198772</v>
      </c>
      <c r="DV30" s="197">
        <v>244.03127392515816</v>
      </c>
      <c r="DX30" s="195">
        <v>245.60499999999999</v>
      </c>
      <c r="DY30" s="195">
        <v>274.1769421726861</v>
      </c>
      <c r="DZ30" s="195">
        <v>301.61156436410209</v>
      </c>
      <c r="EA30" s="195">
        <v>309.66448045061446</v>
      </c>
      <c r="EB30" s="195">
        <v>313.9332417737358</v>
      </c>
      <c r="EC30" s="195">
        <v>322.15057626801956</v>
      </c>
      <c r="ED30" s="195">
        <v>325.31318660592643</v>
      </c>
      <c r="EE30" s="195">
        <v>328.16206352751044</v>
      </c>
      <c r="EF30" s="195">
        <v>316.91076425888053</v>
      </c>
      <c r="EG30" s="195">
        <v>318.22611225467432</v>
      </c>
      <c r="EH30" s="195">
        <v>321.37711720693699</v>
      </c>
      <c r="EI30" s="195">
        <v>320.70731855633511</v>
      </c>
      <c r="EJ30" s="195">
        <v>331.68617651580763</v>
      </c>
      <c r="EL30" s="195">
        <v>271.86899999999997</v>
      </c>
      <c r="EM30" s="195">
        <v>305.56131560162447</v>
      </c>
      <c r="EN30" s="195">
        <v>317.09862615789905</v>
      </c>
      <c r="EO30" s="195">
        <v>331.49871807874291</v>
      </c>
      <c r="EP30" s="195">
        <v>348.13468882676858</v>
      </c>
      <c r="EQ30" s="195">
        <v>360.02242229119622</v>
      </c>
      <c r="ER30" s="195">
        <v>362.10061611722807</v>
      </c>
      <c r="ES30" s="195">
        <v>345.48729304285166</v>
      </c>
      <c r="ET30" s="195">
        <v>346.21816104424761</v>
      </c>
      <c r="EU30" s="195">
        <v>347.12675256527842</v>
      </c>
      <c r="EV30" s="195">
        <v>344.1565281932763</v>
      </c>
      <c r="EW30" s="195">
        <v>334.71569754663955</v>
      </c>
      <c r="EX30" s="195">
        <v>336.610362182014</v>
      </c>
      <c r="EZ30" s="195">
        <v>273.24400000000003</v>
      </c>
      <c r="FA30" s="195">
        <v>315.99871575176599</v>
      </c>
      <c r="FB30" s="195">
        <v>340.22436440919142</v>
      </c>
      <c r="FC30" s="195">
        <v>352.12426040446456</v>
      </c>
      <c r="FD30" s="195">
        <v>374.00488739245736</v>
      </c>
      <c r="FE30" s="195">
        <v>386.95895214784281</v>
      </c>
      <c r="FF30" s="195">
        <v>381.2725473870629</v>
      </c>
      <c r="FG30" s="195">
        <v>392.8956934322083</v>
      </c>
      <c r="FH30" s="195">
        <v>400.39440966868693</v>
      </c>
      <c r="FI30" s="195">
        <v>412.93551493873008</v>
      </c>
      <c r="FK30" s="195">
        <v>292.23</v>
      </c>
      <c r="FL30" s="195">
        <v>323.85616038109015</v>
      </c>
      <c r="FM30" s="195">
        <v>350.52453834369459</v>
      </c>
      <c r="FN30" s="195">
        <v>368.06659240009333</v>
      </c>
      <c r="FO30" s="195">
        <v>385.11228321473874</v>
      </c>
      <c r="FP30" s="195">
        <v>385.58014178083431</v>
      </c>
      <c r="FQ30" s="195">
        <v>400.35497270501793</v>
      </c>
      <c r="FR30" s="195">
        <v>413.12334580205896</v>
      </c>
      <c r="FS30" s="195">
        <v>426.10266694072072</v>
      </c>
      <c r="FT30" s="195">
        <v>431.33008333891746</v>
      </c>
      <c r="FU30" s="195">
        <v>444.56165773189878</v>
      </c>
      <c r="FW30" s="195">
        <v>323.85616038109015</v>
      </c>
      <c r="FX30" s="195">
        <v>350.52453834369459</v>
      </c>
      <c r="FY30" s="195">
        <v>367.81659240009333</v>
      </c>
      <c r="FZ30" s="195">
        <v>384.11228321473874</v>
      </c>
      <c r="GA30" s="195">
        <v>384.41269326130327</v>
      </c>
      <c r="GB30" s="195">
        <v>399.02007566595591</v>
      </c>
      <c r="GC30" s="195">
        <v>411.78844876299689</v>
      </c>
      <c r="GD30" s="195">
        <v>424.76776990165865</v>
      </c>
      <c r="GE30" s="195">
        <v>429.99518629985533</v>
      </c>
      <c r="GF30" s="195">
        <v>443.22676069283665</v>
      </c>
      <c r="GH30" s="195">
        <v>312.99337651861634</v>
      </c>
      <c r="GI30" s="195">
        <v>334.47807846715341</v>
      </c>
      <c r="GJ30" s="195">
        <v>356.55742429677326</v>
      </c>
      <c r="GK30" s="195">
        <v>371.17359261991385</v>
      </c>
      <c r="GL30" s="195">
        <v>374.809461464739</v>
      </c>
      <c r="GM30" s="195">
        <v>385.54614383838896</v>
      </c>
      <c r="GN30" s="195">
        <v>393.81709291207994</v>
      </c>
      <c r="GO30" s="195">
        <v>403.42010971362964</v>
      </c>
      <c r="GP30" s="195">
        <v>403.91330855089996</v>
      </c>
      <c r="GQ30" s="195">
        <v>413.96635947916633</v>
      </c>
      <c r="GS30" s="195">
        <v>331.1</v>
      </c>
      <c r="GT30" s="195">
        <v>345.32686560998411</v>
      </c>
      <c r="GU30" s="195">
        <v>347.90791778053381</v>
      </c>
      <c r="GV30" s="195">
        <v>338.95824108557264</v>
      </c>
      <c r="GW30" s="195">
        <v>348.4651446351865</v>
      </c>
      <c r="GX30" s="195">
        <v>359.04100982215618</v>
      </c>
      <c r="GY30" s="195">
        <v>368.66046209453816</v>
      </c>
      <c r="GZ30" s="195">
        <v>367.96145848831577</v>
      </c>
      <c r="HA30" s="195">
        <v>376.39477950413226</v>
      </c>
      <c r="HB30" s="195">
        <v>353.22163906104942</v>
      </c>
      <c r="HD30" s="191"/>
    </row>
    <row r="31" spans="1:212" ht="15.75">
      <c r="F31" s="28" t="s">
        <v>478</v>
      </c>
      <c r="H31" s="192"/>
      <c r="I31" s="192"/>
      <c r="J31" s="192"/>
      <c r="K31" s="192"/>
      <c r="L31" s="192"/>
      <c r="M31" s="226"/>
      <c r="N31" s="227"/>
      <c r="O31" s="226"/>
      <c r="P31" s="226"/>
      <c r="Q31" s="193"/>
      <c r="R31" s="193"/>
      <c r="S31" s="193"/>
      <c r="T31" s="194">
        <v>0</v>
      </c>
      <c r="U31" s="194">
        <v>0</v>
      </c>
      <c r="V31" s="194">
        <v>0</v>
      </c>
      <c r="W31" s="194">
        <v>0</v>
      </c>
      <c r="X31" s="194">
        <v>0</v>
      </c>
      <c r="Y31" s="194">
        <v>0</v>
      </c>
      <c r="Z31" s="194">
        <v>0</v>
      </c>
      <c r="AA31" s="194">
        <v>0</v>
      </c>
      <c r="AB31" s="194">
        <v>0</v>
      </c>
      <c r="AC31" s="194">
        <v>0</v>
      </c>
      <c r="AD31" s="194">
        <v>0</v>
      </c>
      <c r="AE31" s="194">
        <v>0</v>
      </c>
      <c r="AF31" s="194">
        <v>0</v>
      </c>
      <c r="AG31" s="194">
        <v>0</v>
      </c>
      <c r="AH31" s="194">
        <v>0</v>
      </c>
      <c r="AI31" s="194">
        <v>0</v>
      </c>
      <c r="AJ31" s="194">
        <v>0</v>
      </c>
      <c r="AL31" s="195"/>
      <c r="AM31" s="195"/>
      <c r="AN31" s="195"/>
      <c r="AO31" s="195"/>
      <c r="AP31" s="195"/>
      <c r="AQ31" s="195"/>
      <c r="AR31" s="195"/>
      <c r="AS31" s="195"/>
      <c r="AT31" s="195"/>
      <c r="AU31" s="195"/>
      <c r="AV31" s="195"/>
      <c r="AW31" s="195"/>
      <c r="AX31" s="195"/>
      <c r="AZ31" s="196">
        <v>0</v>
      </c>
      <c r="BA31" s="196">
        <v>0</v>
      </c>
      <c r="BB31" s="196">
        <v>0</v>
      </c>
      <c r="BC31" s="228">
        <v>0</v>
      </c>
      <c r="BD31" s="228">
        <v>0</v>
      </c>
      <c r="BE31" s="228">
        <v>0</v>
      </c>
      <c r="BF31" s="228">
        <v>0</v>
      </c>
      <c r="BG31" s="228">
        <v>0</v>
      </c>
      <c r="BH31" s="228">
        <v>0</v>
      </c>
      <c r="BI31" s="196">
        <v>0</v>
      </c>
      <c r="BJ31" s="196">
        <v>0</v>
      </c>
      <c r="BK31" s="196">
        <v>0</v>
      </c>
      <c r="BL31" s="196">
        <v>0</v>
      </c>
      <c r="BM31" s="29"/>
      <c r="BN31" s="195"/>
      <c r="BO31" s="195"/>
      <c r="BP31" s="195"/>
      <c r="BQ31" s="195"/>
      <c r="BR31" s="195"/>
      <c r="BS31" s="195"/>
      <c r="BT31" s="195"/>
      <c r="BU31" s="195"/>
      <c r="BV31" s="195"/>
      <c r="BW31" s="195"/>
      <c r="BX31" s="195"/>
      <c r="BY31" s="195"/>
      <c r="CA31" s="196"/>
      <c r="CB31" s="196"/>
      <c r="CC31" s="196"/>
      <c r="CD31" s="196"/>
      <c r="CE31" s="196"/>
      <c r="CF31" s="196"/>
      <c r="CG31" s="196"/>
      <c r="CH31" s="196"/>
      <c r="CI31" s="196"/>
      <c r="CJ31" s="196"/>
      <c r="CK31" s="196"/>
      <c r="CL31" s="196"/>
      <c r="CQ31" s="196"/>
      <c r="CR31" s="196"/>
      <c r="CS31" s="196"/>
      <c r="CT31" s="196"/>
      <c r="CU31" s="196"/>
      <c r="CV31" s="196"/>
      <c r="CW31" s="196"/>
      <c r="CX31" s="196"/>
      <c r="CY31" s="196"/>
      <c r="CZ31" s="196"/>
      <c r="DA31" s="196"/>
      <c r="DB31" s="196"/>
      <c r="DC31" s="196"/>
      <c r="DF31" s="191"/>
      <c r="DG31" s="191"/>
      <c r="DJ31" s="191"/>
      <c r="DM31" s="191"/>
      <c r="DP31" s="191"/>
      <c r="DS31" s="200"/>
      <c r="DV31" s="197"/>
      <c r="DX31" s="195"/>
      <c r="DY31" s="195"/>
      <c r="DZ31" s="195"/>
      <c r="EA31" s="195"/>
      <c r="EB31" s="195"/>
      <c r="EC31" s="195"/>
      <c r="ED31" s="195"/>
      <c r="EE31" s="195"/>
      <c r="EF31" s="195"/>
      <c r="EG31" s="195"/>
      <c r="EH31" s="195"/>
      <c r="EI31" s="195"/>
      <c r="EJ31" s="195"/>
      <c r="EL31" s="195"/>
      <c r="EM31" s="195"/>
      <c r="EN31" s="195"/>
      <c r="EO31" s="195"/>
      <c r="EP31" s="195"/>
      <c r="EQ31" s="195"/>
      <c r="ER31" s="195"/>
      <c r="ES31" s="195"/>
      <c r="ET31" s="195"/>
      <c r="EU31" s="195"/>
      <c r="EV31" s="195"/>
      <c r="EW31" s="195"/>
      <c r="EX31" s="195"/>
      <c r="EZ31" s="195"/>
      <c r="FA31" s="195"/>
      <c r="FB31" s="195"/>
      <c r="FC31" s="195"/>
      <c r="FD31" s="195"/>
      <c r="FE31" s="195"/>
      <c r="FF31" s="195"/>
      <c r="FG31" s="195"/>
      <c r="FH31" s="195"/>
      <c r="FI31" s="195"/>
      <c r="FK31" s="195"/>
      <c r="FL31" s="195"/>
      <c r="FM31" s="195"/>
      <c r="FN31" s="195"/>
      <c r="FO31" s="195"/>
      <c r="FP31" s="195"/>
      <c r="FQ31" s="195"/>
      <c r="FR31" s="195"/>
      <c r="FS31" s="195"/>
      <c r="FT31" s="195"/>
      <c r="FU31" s="195"/>
      <c r="FW31" s="195"/>
      <c r="FX31" s="195"/>
      <c r="FY31" s="195"/>
      <c r="FZ31" s="195"/>
      <c r="GA31" s="195"/>
      <c r="GB31" s="195"/>
      <c r="GC31" s="195"/>
      <c r="GD31" s="195"/>
      <c r="GE31" s="195"/>
      <c r="GF31" s="195"/>
      <c r="GH31" s="195"/>
      <c r="GI31" s="195"/>
      <c r="GJ31" s="195"/>
      <c r="GK31" s="195"/>
      <c r="GL31" s="195"/>
      <c r="GM31" s="195"/>
      <c r="GN31" s="195"/>
      <c r="GO31" s="195"/>
      <c r="GP31" s="195"/>
      <c r="GQ31" s="195"/>
      <c r="GS31" s="195"/>
      <c r="GT31" s="195"/>
      <c r="GU31" s="195"/>
      <c r="GV31" s="195"/>
      <c r="GW31" s="195"/>
      <c r="GX31" s="195"/>
      <c r="GY31" s="195"/>
      <c r="GZ31" s="195"/>
      <c r="HA31" s="195"/>
      <c r="HB31" s="195"/>
      <c r="HD31" s="191"/>
    </row>
    <row r="32" spans="1:212" ht="15" customHeight="1">
      <c r="A32" s="229"/>
      <c r="B32" s="230"/>
      <c r="E32" s="29"/>
      <c r="F32" s="28" t="s">
        <v>479</v>
      </c>
      <c r="G32" s="29"/>
      <c r="H32" s="192">
        <v>0</v>
      </c>
      <c r="I32" s="192">
        <v>0</v>
      </c>
      <c r="J32" s="192">
        <v>0</v>
      </c>
      <c r="K32" s="192">
        <v>0</v>
      </c>
      <c r="L32" s="192">
        <v>0</v>
      </c>
      <c r="M32" s="193">
        <v>0</v>
      </c>
      <c r="N32" s="192">
        <v>0</v>
      </c>
      <c r="O32" s="192">
        <v>0</v>
      </c>
      <c r="P32" s="193">
        <v>-6.6130000000000004</v>
      </c>
      <c r="Q32" s="193">
        <v>-10.388999999999999</v>
      </c>
      <c r="R32" s="193">
        <v>-13.276</v>
      </c>
      <c r="S32" s="193">
        <v>-6.06</v>
      </c>
      <c r="T32" s="194">
        <v>-12.08</v>
      </c>
      <c r="U32" s="194">
        <v>-12.320582274559998</v>
      </c>
      <c r="V32" s="194">
        <v>-12.320582274559998</v>
      </c>
      <c r="W32" s="194">
        <v>-12.320582274559998</v>
      </c>
      <c r="X32" s="194">
        <v>-12.320582274559998</v>
      </c>
      <c r="Y32" s="194">
        <v>-12.320582274559998</v>
      </c>
      <c r="Z32" s="194">
        <v>-12.320582274559998</v>
      </c>
      <c r="AA32" s="194">
        <v>-12.320582274559998</v>
      </c>
      <c r="AB32" s="194">
        <v>-12.283021834159998</v>
      </c>
      <c r="AC32" s="194">
        <v>-12.014183315119999</v>
      </c>
      <c r="AD32" s="194">
        <v>-11.541343973599998</v>
      </c>
      <c r="AE32" s="194">
        <v>-11.04736528392</v>
      </c>
      <c r="AF32" s="194">
        <v>-10.526255157039998</v>
      </c>
      <c r="AG32" s="194">
        <v>-10.13632043088</v>
      </c>
      <c r="AH32" s="194">
        <v>-9.8858247319999997</v>
      </c>
      <c r="AI32" s="194">
        <v>-9.6217601558400006</v>
      </c>
      <c r="AJ32" s="194">
        <v>-9.3464218528799989</v>
      </c>
      <c r="AL32" s="195">
        <v>0</v>
      </c>
      <c r="AM32" s="195">
        <v>-6.6130000000000004</v>
      </c>
      <c r="AN32" s="195">
        <v>-10.388999999999999</v>
      </c>
      <c r="AO32" s="195">
        <v>-6.6379999999999999</v>
      </c>
      <c r="AP32" s="195">
        <v>-13.016614000000001</v>
      </c>
      <c r="AQ32" s="195">
        <v>-13.016614000000001</v>
      </c>
      <c r="AR32" s="195">
        <v>-13.016614000000001</v>
      </c>
      <c r="AS32" s="195">
        <v>-13.016614000000001</v>
      </c>
      <c r="AT32" s="195">
        <v>-13.016614000000001</v>
      </c>
      <c r="AU32" s="195">
        <v>-13.016614000000001</v>
      </c>
      <c r="AV32" s="195">
        <v>-13.016614000000001</v>
      </c>
      <c r="AW32" s="195">
        <v>-13.016614000000001</v>
      </c>
      <c r="AX32" s="195">
        <v>-13.016614000000001</v>
      </c>
      <c r="AZ32" s="196">
        <v>0</v>
      </c>
      <c r="BA32" s="196">
        <v>0</v>
      </c>
      <c r="BB32" s="196">
        <v>0</v>
      </c>
      <c r="BC32" s="196">
        <v>-6.6379999999999999</v>
      </c>
      <c r="BD32" s="196">
        <v>6.956614000000001</v>
      </c>
      <c r="BE32" s="196">
        <v>0.9366140000000005</v>
      </c>
      <c r="BF32" s="196">
        <v>0.6960317254400028</v>
      </c>
      <c r="BG32" s="196">
        <v>0.6960317254400028</v>
      </c>
      <c r="BH32" s="196">
        <v>0.6960317254400028</v>
      </c>
      <c r="BI32" s="196">
        <v>0.6960317254400028</v>
      </c>
      <c r="BJ32" s="196">
        <v>0.6960317254400028</v>
      </c>
      <c r="BK32" s="196">
        <v>0.6960317254400028</v>
      </c>
      <c r="BL32" s="196">
        <v>0.6960317254400028</v>
      </c>
      <c r="BM32" s="29"/>
      <c r="BN32" s="195">
        <v>0</v>
      </c>
      <c r="BO32" s="195">
        <v>-6.6130000000000004</v>
      </c>
      <c r="BP32" s="195">
        <v>-3.5990000000000002</v>
      </c>
      <c r="BQ32" s="195">
        <v>-15.247864000000005</v>
      </c>
      <c r="BR32" s="195">
        <v>-16.857864000000006</v>
      </c>
      <c r="BS32" s="195">
        <v>-16.828537277627454</v>
      </c>
      <c r="BT32" s="195">
        <v>-16.707148394318505</v>
      </c>
      <c r="BU32" s="195">
        <v>-16.577239194942887</v>
      </c>
      <c r="BV32" s="195">
        <v>-16.438211636385795</v>
      </c>
      <c r="BW32" s="195">
        <v>-16.289425698736689</v>
      </c>
      <c r="BX32" s="195">
        <v>-16.130196438927513</v>
      </c>
      <c r="BY32" s="195">
        <v>-15.959790837565009</v>
      </c>
      <c r="CA32" s="196">
        <v>0</v>
      </c>
      <c r="CB32" s="196">
        <v>0</v>
      </c>
      <c r="CC32" s="196">
        <v>-6.7899999999999991</v>
      </c>
      <c r="CD32" s="196">
        <v>1.9718640000000054</v>
      </c>
      <c r="CE32" s="196">
        <v>10.797864000000008</v>
      </c>
      <c r="CF32" s="196">
        <v>4.7485372776274541</v>
      </c>
      <c r="CG32" s="196">
        <v>4.3865661197585073</v>
      </c>
      <c r="CH32" s="196">
        <v>4.2566569203828895</v>
      </c>
      <c r="CI32" s="196">
        <v>4.1176293618257969</v>
      </c>
      <c r="CJ32" s="196">
        <v>3.9688434241766917</v>
      </c>
      <c r="CK32" s="196">
        <v>3.809614164367515</v>
      </c>
      <c r="CL32" s="196">
        <v>3.6392085630050115</v>
      </c>
      <c r="CQ32" s="196">
        <v>0</v>
      </c>
      <c r="CR32" s="196">
        <v>0</v>
      </c>
      <c r="CS32" s="196">
        <v>0</v>
      </c>
      <c r="CT32" s="196">
        <v>0</v>
      </c>
      <c r="CU32" s="196">
        <v>0</v>
      </c>
      <c r="CV32" s="196">
        <v>0</v>
      </c>
      <c r="CW32" s="196">
        <v>0</v>
      </c>
      <c r="CX32" s="196">
        <v>0</v>
      </c>
      <c r="CY32" s="196">
        <v>0</v>
      </c>
      <c r="CZ32" s="196">
        <v>-7.197864</v>
      </c>
      <c r="DA32" s="196">
        <v>-13.16208275</v>
      </c>
      <c r="DB32" s="196">
        <v>-13.016614000000001</v>
      </c>
      <c r="DC32" s="196">
        <v>-13.016614000000001</v>
      </c>
      <c r="DF32" s="191"/>
      <c r="DG32" s="191">
        <v>0</v>
      </c>
      <c r="DJ32" s="191">
        <v>0</v>
      </c>
      <c r="DM32" s="191">
        <v>0</v>
      </c>
      <c r="DP32" s="191">
        <v>0</v>
      </c>
      <c r="DS32" s="201"/>
      <c r="DX32" s="195"/>
      <c r="DY32" s="195"/>
      <c r="DZ32" s="195"/>
      <c r="EA32" s="195"/>
      <c r="EB32" s="195"/>
      <c r="EC32" s="195"/>
      <c r="ED32" s="195"/>
      <c r="EE32" s="195"/>
      <c r="EF32" s="195"/>
      <c r="EG32" s="195"/>
      <c r="EH32" s="195"/>
      <c r="EI32" s="195"/>
      <c r="EJ32" s="195"/>
      <c r="EL32" s="195"/>
      <c r="EM32" s="195"/>
      <c r="EN32" s="195"/>
      <c r="EO32" s="195"/>
      <c r="EP32" s="195"/>
      <c r="EQ32" s="195"/>
      <c r="ER32" s="195"/>
      <c r="ES32" s="195"/>
      <c r="ET32" s="195"/>
      <c r="EU32" s="195"/>
      <c r="EV32" s="195"/>
      <c r="EW32" s="195"/>
      <c r="EX32" s="195"/>
      <c r="EZ32" s="195"/>
      <c r="FA32" s="195"/>
      <c r="FB32" s="195"/>
      <c r="FC32" s="195"/>
      <c r="FD32" s="195"/>
      <c r="FE32" s="195"/>
      <c r="FF32" s="195"/>
      <c r="FG32" s="195"/>
      <c r="FH32" s="195"/>
      <c r="FI32" s="195"/>
      <c r="FK32" s="195">
        <v>-3.0139999999999998</v>
      </c>
      <c r="FL32" s="195">
        <v>-7.197864</v>
      </c>
      <c r="FM32" s="195">
        <v>-15.247864000000005</v>
      </c>
      <c r="FN32" s="195">
        <v>-16.857864000000006</v>
      </c>
      <c r="FO32" s="195">
        <v>-16.828537277627454</v>
      </c>
      <c r="FP32" s="195">
        <v>-16.707148394318505</v>
      </c>
      <c r="FQ32" s="195">
        <v>-16.577239194942887</v>
      </c>
      <c r="FR32" s="195">
        <v>-16.438211636385795</v>
      </c>
      <c r="FS32" s="195">
        <v>-16.289425698736689</v>
      </c>
      <c r="FT32" s="195">
        <v>-16.130196438927513</v>
      </c>
      <c r="FU32" s="195">
        <v>-15.959790837565009</v>
      </c>
      <c r="FW32" s="195">
        <v>-7.197864</v>
      </c>
      <c r="FX32" s="195">
        <v>-15.247864000000005</v>
      </c>
      <c r="FY32" s="195">
        <v>-16.857864000000006</v>
      </c>
      <c r="FZ32" s="195">
        <v>-16.828537277627454</v>
      </c>
      <c r="GA32" s="195">
        <v>-16.707148394318505</v>
      </c>
      <c r="GB32" s="195">
        <v>-16.577239194942887</v>
      </c>
      <c r="GC32" s="195">
        <v>-16.438211636385795</v>
      </c>
      <c r="GD32" s="195">
        <v>-16.289425698736689</v>
      </c>
      <c r="GE32" s="195">
        <v>-16.130196438927513</v>
      </c>
      <c r="GF32" s="195">
        <v>-15.959790837565009</v>
      </c>
      <c r="GH32" s="195">
        <v>-3.5990000000000002</v>
      </c>
      <c r="GI32" s="195">
        <v>-13.16208275</v>
      </c>
      <c r="GJ32" s="195">
        <v>-13.016614000000001</v>
      </c>
      <c r="GK32" s="195">
        <v>-13.016614000000001</v>
      </c>
      <c r="GL32" s="195">
        <v>-13.016614000000001</v>
      </c>
      <c r="GM32" s="195">
        <v>-13.016614000000001</v>
      </c>
      <c r="GN32" s="195">
        <v>-13.016614000000001</v>
      </c>
      <c r="GO32" s="195">
        <v>-13.016614000000001</v>
      </c>
      <c r="GP32" s="195">
        <v>-13.016614000000001</v>
      </c>
      <c r="GQ32" s="195">
        <v>-13.016614000000001</v>
      </c>
      <c r="GS32" s="195">
        <v>-6.6379999999999999</v>
      </c>
      <c r="GT32" s="195">
        <v>-13.016614000000001</v>
      </c>
      <c r="GU32" s="195">
        <v>-13.016614000000001</v>
      </c>
      <c r="GV32" s="195">
        <v>-13.016614000000001</v>
      </c>
      <c r="GW32" s="195">
        <v>-13.016614000000001</v>
      </c>
      <c r="GX32" s="195">
        <v>-13.016614000000001</v>
      </c>
      <c r="GY32" s="195">
        <v>-13.016614000000001</v>
      </c>
      <c r="GZ32" s="195">
        <v>-13.016614000000001</v>
      </c>
      <c r="HA32" s="195">
        <v>-13.016614000000001</v>
      </c>
      <c r="HB32" s="195">
        <v>-13.016614000000001</v>
      </c>
    </row>
    <row r="33" spans="1:212" ht="15" customHeight="1">
      <c r="F33" s="28" t="s">
        <v>480</v>
      </c>
      <c r="H33" s="192">
        <v>0</v>
      </c>
      <c r="I33" s="192">
        <v>0</v>
      </c>
      <c r="J33" s="192">
        <v>0</v>
      </c>
      <c r="K33" s="192">
        <v>3.1311144500000001</v>
      </c>
      <c r="L33" s="192">
        <v>3.6622937200000001</v>
      </c>
      <c r="M33" s="192">
        <v>4.3470661399999999</v>
      </c>
      <c r="N33" s="192">
        <v>4.3674681099999999</v>
      </c>
      <c r="O33" s="192">
        <v>5.4886556200000003</v>
      </c>
      <c r="P33" s="192">
        <v>6.6559209199999998</v>
      </c>
      <c r="Q33" s="192">
        <v>7.3118264999999996</v>
      </c>
      <c r="R33" s="192">
        <v>6.9642595300000005</v>
      </c>
      <c r="S33" s="193">
        <v>8.5959084099999998</v>
      </c>
      <c r="T33" s="194">
        <v>3.4364181100000009</v>
      </c>
      <c r="U33" s="194">
        <v>3.9581866494246576</v>
      </c>
      <c r="V33" s="194">
        <v>3.8908092469589048</v>
      </c>
      <c r="W33" s="194">
        <v>6.6934140646575342</v>
      </c>
      <c r="X33" s="194">
        <v>7.8327361945753422</v>
      </c>
      <c r="Y33" s="194">
        <v>8.549799944575339</v>
      </c>
      <c r="Z33" s="194">
        <v>8.8673575158219187</v>
      </c>
      <c r="AA33" s="194">
        <v>9.4028702005136982</v>
      </c>
      <c r="AB33" s="194">
        <v>8.5884055272123287</v>
      </c>
      <c r="AC33" s="194">
        <v>8.595678357534247</v>
      </c>
      <c r="AD33" s="194">
        <v>8.2122816539178061</v>
      </c>
      <c r="AE33" s="194">
        <v>8.1211429409862994</v>
      </c>
      <c r="AF33" s="194">
        <v>7.6862990150410964</v>
      </c>
      <c r="AG33" s="194">
        <v>7.894634229780821</v>
      </c>
      <c r="AH33" s="194">
        <v>7.3727384815068486</v>
      </c>
      <c r="AI33" s="194">
        <v>7.620892856506849</v>
      </c>
      <c r="AJ33" s="194">
        <v>7.1489102535616436</v>
      </c>
      <c r="AL33" s="195">
        <v>5.4886556200000003</v>
      </c>
      <c r="AM33" s="195">
        <v>6.6559209199999998</v>
      </c>
      <c r="AN33" s="195">
        <v>7.3118264999999996</v>
      </c>
      <c r="AO33" s="195">
        <v>7.4610000000000003</v>
      </c>
      <c r="AP33" s="195">
        <v>7.6551037351438298</v>
      </c>
      <c r="AQ33" s="195">
        <v>7.2720005979246602</v>
      </c>
      <c r="AR33" s="195">
        <v>8.9335930336438345</v>
      </c>
      <c r="AS33" s="195">
        <v>8.5786676889999995</v>
      </c>
      <c r="AT33" s="195">
        <v>10.344769569938357</v>
      </c>
      <c r="AU33" s="195">
        <v>10.621477796794519</v>
      </c>
      <c r="AV33" s="195">
        <v>11.508094566493149</v>
      </c>
      <c r="AW33" s="195">
        <v>11.739476277986299</v>
      </c>
      <c r="AX33" s="195">
        <v>12.230631652568492</v>
      </c>
      <c r="AZ33" s="196">
        <v>0</v>
      </c>
      <c r="BA33" s="196">
        <v>0</v>
      </c>
      <c r="BB33" s="196">
        <v>0</v>
      </c>
      <c r="BC33" s="228">
        <v>-0.49674046999999977</v>
      </c>
      <c r="BD33" s="228">
        <v>0.94080467485617003</v>
      </c>
      <c r="BE33" s="228">
        <v>-3.8355824879246594</v>
      </c>
      <c r="BF33" s="228">
        <v>-4.9754063842191769</v>
      </c>
      <c r="BG33" s="228">
        <v>-4.6878584420410947</v>
      </c>
      <c r="BH33" s="228">
        <v>-3.6513555052808231</v>
      </c>
      <c r="BI33" s="196">
        <v>-2.7887416022191767</v>
      </c>
      <c r="BJ33" s="196">
        <v>-2.9582946219178101</v>
      </c>
      <c r="BK33" s="196">
        <v>-2.87211876216438</v>
      </c>
      <c r="BL33" s="196">
        <v>-2.8277614520547942</v>
      </c>
      <c r="BM33" s="29"/>
      <c r="BN33" s="195">
        <v>5.4886556200000003</v>
      </c>
      <c r="BO33" s="195">
        <v>6.6559209199999998</v>
      </c>
      <c r="BP33" s="195">
        <v>12.916666666666664</v>
      </c>
      <c r="BQ33" s="195">
        <v>14.07261125</v>
      </c>
      <c r="BR33" s="195">
        <v>15.09699625</v>
      </c>
      <c r="BS33" s="195">
        <v>14.99067125</v>
      </c>
      <c r="BT33" s="195">
        <v>15.72038375</v>
      </c>
      <c r="BU33" s="195">
        <v>16.855138749999998</v>
      </c>
      <c r="BV33" s="195">
        <v>18.002106250000001</v>
      </c>
      <c r="BW33" s="195">
        <v>18.89839375</v>
      </c>
      <c r="BX33" s="195">
        <v>20.110443750000002</v>
      </c>
      <c r="BY33" s="195">
        <v>21.119768749999999</v>
      </c>
      <c r="CA33" s="196">
        <v>0</v>
      </c>
      <c r="CB33" s="196">
        <v>0</v>
      </c>
      <c r="CC33" s="196">
        <v>-5.6048401666666647</v>
      </c>
      <c r="CD33" s="196">
        <v>-7.108351719999999</v>
      </c>
      <c r="CE33" s="196">
        <v>-6.5010878400000003</v>
      </c>
      <c r="CF33" s="196">
        <v>-11.55425314</v>
      </c>
      <c r="CG33" s="196">
        <v>-11.762197100575342</v>
      </c>
      <c r="CH33" s="196">
        <v>-12.964329503041093</v>
      </c>
      <c r="CI33" s="196">
        <v>-11.308692185342466</v>
      </c>
      <c r="CJ33" s="196">
        <v>-11.065657555424657</v>
      </c>
      <c r="CK33" s="196">
        <v>-11.560643805424663</v>
      </c>
      <c r="CL33" s="196">
        <v>-12.25241123417808</v>
      </c>
      <c r="CQ33" s="196">
        <v>2.4230999999999998</v>
      </c>
      <c r="CR33" s="196">
        <v>2.2164000000000001</v>
      </c>
      <c r="CS33" s="196">
        <v>3.1665999999999999</v>
      </c>
      <c r="CT33" s="196">
        <v>4.444</v>
      </c>
      <c r="CU33" s="196">
        <v>4.5966944999999999</v>
      </c>
      <c r="CV33" s="196">
        <v>4.6669595800000003</v>
      </c>
      <c r="CW33" s="196">
        <v>4.9935415800000005</v>
      </c>
      <c r="CX33" s="196">
        <v>5.6599802000000006</v>
      </c>
      <c r="CY33" s="196">
        <v>12.174569999999999</v>
      </c>
      <c r="CZ33" s="196">
        <v>12.4895266875</v>
      </c>
      <c r="DA33" s="196">
        <v>8.8850083125000001</v>
      </c>
      <c r="DB33" s="196">
        <v>7.6551037351438298</v>
      </c>
      <c r="DC33" s="196">
        <v>7.2720005979246602</v>
      </c>
      <c r="DF33" s="191"/>
      <c r="DG33" s="191">
        <v>2.4230999999999998</v>
      </c>
      <c r="DJ33" s="191">
        <v>2.2164000000000001</v>
      </c>
      <c r="DM33" s="191">
        <v>3.1665999999999999</v>
      </c>
      <c r="DP33" s="191">
        <v>4.444</v>
      </c>
      <c r="DS33" s="200">
        <v>4.5966944999999999</v>
      </c>
      <c r="DV33" s="197">
        <v>4.6669595800000003</v>
      </c>
      <c r="DX33" s="195">
        <v>4.4128999999999996</v>
      </c>
      <c r="DY33" s="195">
        <v>4.9935415800000005</v>
      </c>
      <c r="DZ33" s="195">
        <v>5.6208302000000003</v>
      </c>
      <c r="EA33" s="195">
        <v>5.6904379800000005</v>
      </c>
      <c r="EB33" s="195">
        <v>6.0332264999999996</v>
      </c>
      <c r="EC33" s="195">
        <v>6.2069056600000003</v>
      </c>
      <c r="ED33" s="195">
        <v>6.4542232199999994</v>
      </c>
      <c r="EE33" s="195">
        <v>6.6171681000000007</v>
      </c>
      <c r="EF33" s="195">
        <v>6.6308355800000003</v>
      </c>
      <c r="EG33" s="195">
        <v>6.6745525599999995</v>
      </c>
      <c r="EH33" s="195">
        <v>6.7356922599999995</v>
      </c>
      <c r="EI33" s="195">
        <v>6.9780466199999998</v>
      </c>
      <c r="EJ33" s="195">
        <v>7.0761060999999996</v>
      </c>
      <c r="EL33" s="195">
        <v>4.9821666666666671</v>
      </c>
      <c r="EM33" s="195">
        <v>5.6599802000000006</v>
      </c>
      <c r="EN33" s="195">
        <v>5.7297754800000007</v>
      </c>
      <c r="EO33" s="195">
        <v>6.0727514999999999</v>
      </c>
      <c r="EP33" s="195">
        <v>6.24668066</v>
      </c>
      <c r="EQ33" s="195">
        <v>6.6692482200000001</v>
      </c>
      <c r="ER33" s="195">
        <v>6.8826306000000006</v>
      </c>
      <c r="ES33" s="195">
        <v>6.8217980799999998</v>
      </c>
      <c r="ET33" s="195">
        <v>6.7410150600000005</v>
      </c>
      <c r="EU33" s="195">
        <v>6.67777976</v>
      </c>
      <c r="EV33" s="195">
        <v>6.6709466200000005</v>
      </c>
      <c r="EW33" s="195">
        <v>6.5700060999999996</v>
      </c>
      <c r="EX33" s="195">
        <v>6.44709428</v>
      </c>
      <c r="EZ33" s="195">
        <v>5.98</v>
      </c>
      <c r="FA33" s="195">
        <v>12.174569999999999</v>
      </c>
      <c r="FB33" s="195">
        <v>18.891883</v>
      </c>
      <c r="FC33" s="195">
        <v>20.470768</v>
      </c>
      <c r="FD33" s="195">
        <v>23.590502999999998</v>
      </c>
      <c r="FE33" s="195">
        <v>24.678428</v>
      </c>
      <c r="FF33" s="195">
        <v>24.738340000000001</v>
      </c>
      <c r="FG33" s="195">
        <v>25.552544999999999</v>
      </c>
      <c r="FH33" s="195">
        <v>25.846962999999999</v>
      </c>
      <c r="FI33" s="195">
        <v>25.988</v>
      </c>
      <c r="FK33" s="195">
        <v>9.1941666666666677</v>
      </c>
      <c r="FL33" s="195">
        <v>12.4895266875</v>
      </c>
      <c r="FM33" s="195">
        <v>14.07261125</v>
      </c>
      <c r="FN33" s="195">
        <v>15.09699625</v>
      </c>
      <c r="FO33" s="195">
        <v>14.99067125</v>
      </c>
      <c r="FP33" s="195">
        <v>15.72038375</v>
      </c>
      <c r="FQ33" s="195">
        <v>16.855138749999998</v>
      </c>
      <c r="FR33" s="195">
        <v>18.002106250000001</v>
      </c>
      <c r="FS33" s="195">
        <v>18.948393750000001</v>
      </c>
      <c r="FT33" s="195">
        <v>20.160443749999999</v>
      </c>
      <c r="FU33" s="195">
        <v>21.169768749999999</v>
      </c>
      <c r="FW33" s="196">
        <v>12.4895266875</v>
      </c>
      <c r="FX33" s="195">
        <v>14.07261125</v>
      </c>
      <c r="FY33" s="195">
        <v>15.09699625</v>
      </c>
      <c r="FZ33" s="195">
        <v>14.99067125</v>
      </c>
      <c r="GA33" s="195">
        <v>15.72038375</v>
      </c>
      <c r="GB33" s="195">
        <v>16.855138749999998</v>
      </c>
      <c r="GC33" s="195">
        <v>18.002106250000001</v>
      </c>
      <c r="GD33" s="195">
        <v>18.948393750000001</v>
      </c>
      <c r="GE33" s="195">
        <v>20.160443749999999</v>
      </c>
      <c r="GF33" s="195">
        <v>21.169768749999999</v>
      </c>
      <c r="GH33" s="196">
        <v>9.5993333333333339</v>
      </c>
      <c r="GI33" s="196">
        <v>8.8850083125000001</v>
      </c>
      <c r="GJ33" s="196">
        <v>9.1742319375000001</v>
      </c>
      <c r="GK33" s="196">
        <v>9.4859915625000006</v>
      </c>
      <c r="GL33" s="195">
        <v>10.041388749999999</v>
      </c>
      <c r="GM33" s="195">
        <v>10.295861875</v>
      </c>
      <c r="GN33" s="195">
        <v>10.722007187499999</v>
      </c>
      <c r="GO33" s="195">
        <v>11.28582375</v>
      </c>
      <c r="GP33" s="195">
        <v>11.9288825</v>
      </c>
      <c r="GQ33" s="195">
        <v>12.610166875000001</v>
      </c>
      <c r="GS33" s="195">
        <v>7.4610000000000003</v>
      </c>
      <c r="GT33" s="195">
        <v>7.6551037351438298</v>
      </c>
      <c r="GU33" s="195">
        <v>7.2720005979246602</v>
      </c>
      <c r="GV33" s="195">
        <v>8.9335930336438345</v>
      </c>
      <c r="GW33" s="195">
        <v>8.5786676889999995</v>
      </c>
      <c r="GX33" s="195">
        <v>10.344769569938357</v>
      </c>
      <c r="GY33" s="195">
        <v>10.621477796794519</v>
      </c>
      <c r="GZ33" s="195">
        <v>11.508094566493149</v>
      </c>
      <c r="HA33" s="195">
        <v>11.739476277986299</v>
      </c>
      <c r="HB33" s="195">
        <v>12.230631652568492</v>
      </c>
    </row>
    <row r="34" spans="1:212" ht="15" customHeight="1">
      <c r="F34" s="152" t="s">
        <v>481</v>
      </c>
      <c r="H34" s="192">
        <v>5.9109245100000001</v>
      </c>
      <c r="I34" s="192">
        <v>5.9109211100000003</v>
      </c>
      <c r="J34" s="192">
        <v>6.2125950400000001</v>
      </c>
      <c r="K34" s="192">
        <v>7.3011229099999992</v>
      </c>
      <c r="L34" s="192">
        <v>6.6043941999999989</v>
      </c>
      <c r="M34" s="192">
        <v>2.6916477400000001</v>
      </c>
      <c r="N34" s="192">
        <v>2.700447</v>
      </c>
      <c r="O34" s="192">
        <v>2.6910425200000003</v>
      </c>
      <c r="P34" s="192">
        <v>2.6995246099999992</v>
      </c>
      <c r="Q34" s="192">
        <v>2.5223208999999986</v>
      </c>
      <c r="R34" s="192">
        <v>1.3902017999999998</v>
      </c>
      <c r="S34" s="193">
        <v>1.3902018000000007</v>
      </c>
      <c r="T34" s="194">
        <v>26.3901009</v>
      </c>
      <c r="U34" s="194">
        <v>1.2638199999999999</v>
      </c>
      <c r="V34" s="194">
        <v>1.2638199999999999</v>
      </c>
      <c r="W34" s="194">
        <v>1.2638199999999999</v>
      </c>
      <c r="X34" s="194">
        <v>1.2638199999999999</v>
      </c>
      <c r="Y34" s="194">
        <v>1.2638199999999999</v>
      </c>
      <c r="Z34" s="194">
        <v>1.2638199999999999</v>
      </c>
      <c r="AA34" s="194">
        <v>1.2638199999999999</v>
      </c>
      <c r="AB34" s="194">
        <v>1.2638199999999999</v>
      </c>
      <c r="AC34" s="194">
        <v>1.2638199999999999</v>
      </c>
      <c r="AD34" s="194">
        <v>1.2638199999999999</v>
      </c>
      <c r="AE34" s="194">
        <v>0</v>
      </c>
      <c r="AF34" s="194">
        <v>0</v>
      </c>
      <c r="AG34" s="194">
        <v>0</v>
      </c>
      <c r="AH34" s="194">
        <v>0</v>
      </c>
      <c r="AI34" s="194">
        <v>0</v>
      </c>
      <c r="AJ34" s="194">
        <v>0</v>
      </c>
      <c r="AL34" s="195">
        <v>2.6910425200000003</v>
      </c>
      <c r="AM34" s="195">
        <v>2.6995246099999992</v>
      </c>
      <c r="AN34" s="195">
        <v>2.5223208999999986</v>
      </c>
      <c r="AO34" s="195">
        <v>1.327</v>
      </c>
      <c r="AP34" s="195">
        <v>1.2638199999999999</v>
      </c>
      <c r="AQ34" s="195">
        <v>1.2638199999999999</v>
      </c>
      <c r="AR34" s="195">
        <v>1.2638199999999999</v>
      </c>
      <c r="AS34" s="195">
        <v>1.2638199999999999</v>
      </c>
      <c r="AT34" s="195">
        <v>1.2638199999999999</v>
      </c>
      <c r="AU34" s="195">
        <v>1.2638199999999999</v>
      </c>
      <c r="AV34" s="195">
        <v>1.2638199999999999</v>
      </c>
      <c r="AW34" s="195">
        <v>1.2638199999999999</v>
      </c>
      <c r="AX34" s="195">
        <v>1.2638199999999999</v>
      </c>
      <c r="AZ34" s="196">
        <v>0</v>
      </c>
      <c r="BA34" s="196">
        <v>0</v>
      </c>
      <c r="BB34" s="196">
        <v>0</v>
      </c>
      <c r="BC34" s="196">
        <v>6.3201799999999864E-2</v>
      </c>
      <c r="BD34" s="196">
        <v>0.12638180000000077</v>
      </c>
      <c r="BE34" s="196">
        <v>25.126280900000001</v>
      </c>
      <c r="BF34" s="196">
        <v>0</v>
      </c>
      <c r="BG34" s="196">
        <v>0</v>
      </c>
      <c r="BH34" s="196">
        <v>0</v>
      </c>
      <c r="BI34" s="196">
        <v>0</v>
      </c>
      <c r="BJ34" s="196">
        <v>0</v>
      </c>
      <c r="BK34" s="196">
        <v>0</v>
      </c>
      <c r="BL34" s="196">
        <v>0</v>
      </c>
      <c r="BN34" s="195">
        <v>2.6910425200000003</v>
      </c>
      <c r="BO34" s="195">
        <v>2.6995246099999992</v>
      </c>
      <c r="BP34" s="195">
        <v>2.6379999999999999</v>
      </c>
      <c r="BQ34" s="195">
        <v>2.5747409999999999</v>
      </c>
      <c r="BR34" s="195">
        <v>2.5747409999999999</v>
      </c>
      <c r="BS34" s="195">
        <v>2.5747409999999999</v>
      </c>
      <c r="BT34" s="195">
        <v>2.5747409999999999</v>
      </c>
      <c r="BU34" s="195">
        <v>2.5747409999999999</v>
      </c>
      <c r="BV34" s="195">
        <v>2.5747409999999999</v>
      </c>
      <c r="BW34" s="195">
        <v>2.5747409999999999</v>
      </c>
      <c r="BX34" s="195">
        <v>2.5747409999999999</v>
      </c>
      <c r="BY34" s="195">
        <v>2.5747409999999999</v>
      </c>
      <c r="CA34" s="196">
        <v>0</v>
      </c>
      <c r="CB34" s="196">
        <v>0</v>
      </c>
      <c r="CC34" s="196">
        <v>-0.11567910000000126</v>
      </c>
      <c r="CD34" s="196">
        <v>-1.1845392000000001</v>
      </c>
      <c r="CE34" s="196">
        <v>-1.1845391999999992</v>
      </c>
      <c r="CF34" s="196">
        <v>23.815359900000001</v>
      </c>
      <c r="CG34" s="196">
        <v>-1.310921</v>
      </c>
      <c r="CH34" s="196">
        <v>-1.310921</v>
      </c>
      <c r="CI34" s="196">
        <v>-1.310921</v>
      </c>
      <c r="CJ34" s="196">
        <v>-1.310921</v>
      </c>
      <c r="CK34" s="196">
        <v>-1.310921</v>
      </c>
      <c r="CL34" s="196">
        <v>-1.310921</v>
      </c>
      <c r="CQ34" s="196">
        <v>0</v>
      </c>
      <c r="CR34" s="196">
        <v>0</v>
      </c>
      <c r="CS34" s="196">
        <v>0</v>
      </c>
      <c r="CT34" s="196">
        <v>0</v>
      </c>
      <c r="CU34" s="196">
        <v>2.62184222</v>
      </c>
      <c r="CV34" s="196">
        <v>2.62184222</v>
      </c>
      <c r="CW34" s="196">
        <v>2.5747409999999999</v>
      </c>
      <c r="CX34" s="196">
        <v>2.5747409999999999</v>
      </c>
      <c r="CY34" s="196">
        <v>2.5747409999999999</v>
      </c>
      <c r="CZ34" s="196">
        <v>2.5747409999999999</v>
      </c>
      <c r="DA34" s="196">
        <v>2.5747409999999999</v>
      </c>
      <c r="DB34" s="196">
        <v>1.2638199999999999</v>
      </c>
      <c r="DC34" s="196">
        <v>1.2638199999999999</v>
      </c>
      <c r="DF34" s="191"/>
      <c r="DG34" s="191">
        <v>0</v>
      </c>
      <c r="DJ34" s="191">
        <v>0</v>
      </c>
      <c r="DM34" s="191">
        <v>0</v>
      </c>
      <c r="DP34" s="191">
        <v>0</v>
      </c>
      <c r="DS34" s="200">
        <v>2.62184222</v>
      </c>
      <c r="DV34" s="197">
        <v>2.62184222</v>
      </c>
      <c r="DX34" s="195">
        <v>2.6920000000000002</v>
      </c>
      <c r="DY34" s="195">
        <v>2.5747409999999999</v>
      </c>
      <c r="DZ34" s="195">
        <v>2.5747409999999999</v>
      </c>
      <c r="EA34" s="195">
        <v>2.5747409999999999</v>
      </c>
      <c r="EB34" s="195">
        <v>2.5747409999999999</v>
      </c>
      <c r="EC34" s="195">
        <v>2.5747409999999999</v>
      </c>
      <c r="ED34" s="195">
        <v>2.5747409999999999</v>
      </c>
      <c r="EE34" s="195">
        <v>2.5747409999999999</v>
      </c>
      <c r="EF34" s="195">
        <v>2.5747409999999999</v>
      </c>
      <c r="EG34" s="195">
        <v>2.5747409999999999</v>
      </c>
      <c r="EH34" s="195">
        <v>2.5747409999999999</v>
      </c>
      <c r="EI34" s="195">
        <v>2.5747409999999999</v>
      </c>
      <c r="EJ34" s="195">
        <v>2.5747409999999999</v>
      </c>
      <c r="EL34" s="195">
        <v>2.6555</v>
      </c>
      <c r="EM34" s="195">
        <v>2.5747409999999999</v>
      </c>
      <c r="EN34" s="195">
        <v>2.5747409999999999</v>
      </c>
      <c r="EO34" s="195">
        <v>2.5747409999999999</v>
      </c>
      <c r="EP34" s="195">
        <v>2.5747409999999999</v>
      </c>
      <c r="EQ34" s="195">
        <v>2.5747409999999999</v>
      </c>
      <c r="ER34" s="195">
        <v>2.5747409999999999</v>
      </c>
      <c r="ES34" s="195">
        <v>2.5747409999999999</v>
      </c>
      <c r="ET34" s="195">
        <v>2.5747409999999999</v>
      </c>
      <c r="EU34" s="195">
        <v>2.5747409999999999</v>
      </c>
      <c r="EV34" s="195">
        <v>2.5747409999999999</v>
      </c>
      <c r="EW34" s="195">
        <v>2.5747409999999999</v>
      </c>
      <c r="EX34" s="195">
        <v>2.5747409999999999</v>
      </c>
      <c r="EZ34" s="195">
        <v>2.6890000000000001</v>
      </c>
      <c r="FA34" s="195">
        <v>2.5747409999999999</v>
      </c>
      <c r="FB34" s="195">
        <v>2.5747409999999999</v>
      </c>
      <c r="FC34" s="195">
        <v>2.5747409999999999</v>
      </c>
      <c r="FD34" s="195">
        <v>2.5747409999999999</v>
      </c>
      <c r="FE34" s="195">
        <v>2.5747409999999999</v>
      </c>
      <c r="FF34" s="195">
        <v>2.5747409999999999</v>
      </c>
      <c r="FG34" s="195">
        <v>2.5747409999999999</v>
      </c>
      <c r="FH34" s="195">
        <v>2.5747409999999999</v>
      </c>
      <c r="FI34" s="195">
        <v>2.5747409999999999</v>
      </c>
      <c r="FK34" s="195">
        <v>2.7</v>
      </c>
      <c r="FL34" s="195">
        <v>2.5747409999999999</v>
      </c>
      <c r="FM34" s="195">
        <v>2.5747409999999999</v>
      </c>
      <c r="FN34" s="195">
        <v>2.5747409999999999</v>
      </c>
      <c r="FO34" s="195">
        <v>2.5747409999999999</v>
      </c>
      <c r="FP34" s="195">
        <v>2.5747409999999999</v>
      </c>
      <c r="FQ34" s="195">
        <v>2.5747409999999999</v>
      </c>
      <c r="FR34" s="195">
        <v>2.5747409999999999</v>
      </c>
      <c r="FS34" s="195">
        <v>2.5747409999999999</v>
      </c>
      <c r="FT34" s="195">
        <v>2.5747409999999999</v>
      </c>
      <c r="FU34" s="195">
        <v>2.5747409999999999</v>
      </c>
      <c r="FW34" s="196">
        <v>2.5747409999999999</v>
      </c>
      <c r="FX34" s="195">
        <v>2.5747409999999999</v>
      </c>
      <c r="FY34" s="195">
        <v>2.5747409999999999</v>
      </c>
      <c r="FZ34" s="195">
        <v>2.5747409999999999</v>
      </c>
      <c r="GA34" s="195">
        <v>2.5747409999999999</v>
      </c>
      <c r="GB34" s="195">
        <v>2.5747409999999999</v>
      </c>
      <c r="GC34" s="195">
        <v>2.5747409999999999</v>
      </c>
      <c r="GD34" s="195">
        <v>2.5747409999999999</v>
      </c>
      <c r="GE34" s="195">
        <v>2.5747409999999999</v>
      </c>
      <c r="GF34" s="195">
        <v>2.5747409999999999</v>
      </c>
      <c r="GH34" s="196">
        <v>2.5219999999999998</v>
      </c>
      <c r="GI34" s="196">
        <v>2.5747409999999999</v>
      </c>
      <c r="GJ34" s="196">
        <v>2.5747409999999999</v>
      </c>
      <c r="GK34" s="196">
        <v>2.5747409999999999</v>
      </c>
      <c r="GL34" s="195">
        <v>2.5747409999999999</v>
      </c>
      <c r="GM34" s="195">
        <v>2.5747409999999999</v>
      </c>
      <c r="GN34" s="195">
        <v>2.5747409999999999</v>
      </c>
      <c r="GO34" s="195">
        <v>2.5747409999999999</v>
      </c>
      <c r="GP34" s="195">
        <v>2.5747409999999999</v>
      </c>
      <c r="GQ34" s="195">
        <v>2.5747409999999999</v>
      </c>
      <c r="GS34" s="195">
        <v>1.327</v>
      </c>
      <c r="GT34" s="195">
        <v>1.2638199999999999</v>
      </c>
      <c r="GU34" s="195">
        <v>1.2638199999999999</v>
      </c>
      <c r="GV34" s="195">
        <v>1.2638199999999999</v>
      </c>
      <c r="GW34" s="195">
        <v>1.2638199999999999</v>
      </c>
      <c r="GX34" s="195">
        <v>1.2638199999999999</v>
      </c>
      <c r="GY34" s="195">
        <v>1.2638199999999999</v>
      </c>
      <c r="GZ34" s="195">
        <v>1.2638199999999999</v>
      </c>
      <c r="HA34" s="195">
        <v>1.2638199999999999</v>
      </c>
      <c r="HB34" s="195">
        <v>1.2638199999999999</v>
      </c>
    </row>
    <row r="35" spans="1:212" s="29" customFormat="1" ht="15" customHeight="1">
      <c r="A35" s="220"/>
      <c r="B35" s="220"/>
      <c r="C35" s="172"/>
      <c r="D35" s="221"/>
      <c r="F35" s="19"/>
      <c r="G35" s="29" t="s">
        <v>482</v>
      </c>
      <c r="H35" s="212">
        <v>231.71898494000001</v>
      </c>
      <c r="I35" s="212">
        <v>223.39428186000001</v>
      </c>
      <c r="J35" s="212">
        <v>229.30703026999998</v>
      </c>
      <c r="K35" s="212">
        <v>267.98604032999998</v>
      </c>
      <c r="L35" s="212">
        <v>233.23549211</v>
      </c>
      <c r="M35" s="212">
        <v>254.25325020000005</v>
      </c>
      <c r="N35" s="212">
        <v>272.85898112999996</v>
      </c>
      <c r="O35" s="212">
        <v>287.09208205999994</v>
      </c>
      <c r="P35" s="212">
        <v>293.68163633000006</v>
      </c>
      <c r="Q35" s="212">
        <v>313.99453212000003</v>
      </c>
      <c r="R35" s="212">
        <v>330.00522540999998</v>
      </c>
      <c r="S35" s="212">
        <v>335.54335663000001</v>
      </c>
      <c r="T35" s="212">
        <v>369.54823536999993</v>
      </c>
      <c r="U35" s="212">
        <v>325.99349147811819</v>
      </c>
      <c r="V35" s="212">
        <v>325.20337019131625</v>
      </c>
      <c r="W35" s="212">
        <v>329.41387418585077</v>
      </c>
      <c r="X35" s="212">
        <v>329.88751505835404</v>
      </c>
      <c r="Y35" s="212">
        <v>319.55663996233392</v>
      </c>
      <c r="Z35" s="212">
        <v>314.43438479536411</v>
      </c>
      <c r="AA35" s="212">
        <v>300.86934734063715</v>
      </c>
      <c r="AB35" s="212">
        <v>305.1445092204014</v>
      </c>
      <c r="AC35" s="212">
        <v>305.8700257561888</v>
      </c>
      <c r="AD35" s="212">
        <v>308.0068274171042</v>
      </c>
      <c r="AE35" s="212">
        <v>297.87836911797763</v>
      </c>
      <c r="AF35" s="212">
        <v>305.68907712421162</v>
      </c>
      <c r="AG35" s="212">
        <v>315.27494130209061</v>
      </c>
      <c r="AH35" s="212">
        <v>321.05224416410687</v>
      </c>
      <c r="AI35" s="212">
        <v>271.01597001026875</v>
      </c>
      <c r="AJ35" s="212">
        <v>342.18981892489012</v>
      </c>
      <c r="AL35" s="212">
        <v>287.09208205999994</v>
      </c>
      <c r="AM35" s="212">
        <v>293.68163633000006</v>
      </c>
      <c r="AN35" s="212">
        <v>313.99453212000003</v>
      </c>
      <c r="AO35" s="212">
        <v>333.25000000000006</v>
      </c>
      <c r="AP35" s="212">
        <v>341.22917534512794</v>
      </c>
      <c r="AQ35" s="212">
        <v>343.42712437845847</v>
      </c>
      <c r="AR35" s="212">
        <v>336.13904011921647</v>
      </c>
      <c r="AS35" s="212">
        <v>345.2910183241865</v>
      </c>
      <c r="AT35" s="212">
        <v>357.63298539209455</v>
      </c>
      <c r="AU35" s="212">
        <v>367.52914589133269</v>
      </c>
      <c r="AV35" s="212">
        <v>367.7167590548089</v>
      </c>
      <c r="AW35" s="212">
        <v>376.38146178211855</v>
      </c>
      <c r="AX35" s="212">
        <v>353.69947671361791</v>
      </c>
      <c r="AY35" s="222"/>
      <c r="AZ35" s="213">
        <v>0</v>
      </c>
      <c r="BA35" s="213">
        <v>0</v>
      </c>
      <c r="BB35" s="223">
        <v>0</v>
      </c>
      <c r="BC35" s="213">
        <v>-3.2447745900000768</v>
      </c>
      <c r="BD35" s="213">
        <v>-5.6858187151279367</v>
      </c>
      <c r="BE35" s="213">
        <v>26.121110991541457</v>
      </c>
      <c r="BF35" s="213">
        <v>-10.145548641098287</v>
      </c>
      <c r="BG35" s="213">
        <v>-20.087648132870243</v>
      </c>
      <c r="BH35" s="213">
        <v>-28.219111206243781</v>
      </c>
      <c r="BI35" s="213">
        <v>-37.641630832978649</v>
      </c>
      <c r="BJ35" s="213">
        <v>-48.160119092474986</v>
      </c>
      <c r="BK35" s="213">
        <v>-61.947076986754439</v>
      </c>
      <c r="BL35" s="213">
        <v>-52.830129372980764</v>
      </c>
      <c r="BN35" s="212">
        <v>287.09208205999994</v>
      </c>
      <c r="BO35" s="212">
        <v>293.68163633000006</v>
      </c>
      <c r="BP35" s="212">
        <v>336.73832921988156</v>
      </c>
      <c r="BQ35" s="212">
        <v>351.92402659369463</v>
      </c>
      <c r="BR35" s="212">
        <v>369.38046565009336</v>
      </c>
      <c r="BS35" s="212">
        <v>387.8491581871113</v>
      </c>
      <c r="BT35" s="212">
        <v>389.5030151755779</v>
      </c>
      <c r="BU35" s="212">
        <v>405.8774073381993</v>
      </c>
      <c r="BV35" s="212">
        <v>419.93177549379732</v>
      </c>
      <c r="BW35" s="212">
        <v>433.87950340344156</v>
      </c>
      <c r="BX35" s="212">
        <v>440.43986572811417</v>
      </c>
      <c r="BY35" s="212">
        <v>454.85117072245788</v>
      </c>
      <c r="BZ35" s="222"/>
      <c r="CA35" s="213">
        <v>0</v>
      </c>
      <c r="CB35" s="213">
        <v>0</v>
      </c>
      <c r="CC35" s="223">
        <v>-22.743797099881533</v>
      </c>
      <c r="CD35" s="213">
        <v>-21.918801183694654</v>
      </c>
      <c r="CE35" s="213">
        <v>-33.837109020093351</v>
      </c>
      <c r="CF35" s="213">
        <v>-18.30092281711137</v>
      </c>
      <c r="CG35" s="213">
        <v>-63.509523697459713</v>
      </c>
      <c r="CH35" s="213">
        <v>-80.674037146883052</v>
      </c>
      <c r="CI35" s="213">
        <v>-90.517901307946545</v>
      </c>
      <c r="CJ35" s="213">
        <v>-103.99198834508752</v>
      </c>
      <c r="CK35" s="213">
        <v>-120.88322576578025</v>
      </c>
      <c r="CL35" s="213">
        <v>-140.41678592709377</v>
      </c>
      <c r="CN35" s="224"/>
      <c r="CQ35" s="213">
        <v>240.675501157111</v>
      </c>
      <c r="CR35" s="213">
        <v>227.58539999999999</v>
      </c>
      <c r="CS35" s="213">
        <v>236.74404249858395</v>
      </c>
      <c r="CT35" s="213">
        <v>233.71268975132946</v>
      </c>
      <c r="CU35" s="213">
        <v>228.55825775198772</v>
      </c>
      <c r="CV35" s="213">
        <v>251.32007572515815</v>
      </c>
      <c r="CW35" s="213">
        <v>281.74522475268611</v>
      </c>
      <c r="CX35" s="213">
        <v>313.7960368016245</v>
      </c>
      <c r="CY35" s="213">
        <v>330.74802675176602</v>
      </c>
      <c r="CZ35" s="213">
        <v>331.7225640685902</v>
      </c>
      <c r="DA35" s="213">
        <v>332.77574502965342</v>
      </c>
      <c r="DB35" s="213">
        <v>341.22917534512794</v>
      </c>
      <c r="DC35" s="213">
        <v>343.42712437845847</v>
      </c>
      <c r="DF35" s="191"/>
      <c r="DG35" s="225">
        <v>240.675501157111</v>
      </c>
      <c r="DJ35" s="225">
        <v>227.58539999999999</v>
      </c>
      <c r="DM35" s="225">
        <v>236.74404249858395</v>
      </c>
      <c r="DO35" s="5"/>
      <c r="DP35" s="225">
        <v>233.71268975132946</v>
      </c>
      <c r="DS35" s="225">
        <v>228.55825775198772</v>
      </c>
      <c r="DU35" s="5"/>
      <c r="DV35" s="203">
        <v>251.32007572515815</v>
      </c>
      <c r="DX35" s="203">
        <v>252.7099</v>
      </c>
      <c r="DY35" s="203">
        <v>281.74522475268611</v>
      </c>
      <c r="DZ35" s="203">
        <v>309.80713556410211</v>
      </c>
      <c r="EA35" s="203">
        <v>317.92965943061449</v>
      </c>
      <c r="EB35" s="203">
        <v>322.54120927373583</v>
      </c>
      <c r="EC35" s="203">
        <v>330.9322229280196</v>
      </c>
      <c r="ED35" s="203">
        <v>334.34215082592647</v>
      </c>
      <c r="EE35" s="203">
        <v>337.35397262751047</v>
      </c>
      <c r="EF35" s="203">
        <v>326.11634083888055</v>
      </c>
      <c r="EG35" s="203">
        <v>327.47540581467433</v>
      </c>
      <c r="EH35" s="203">
        <v>330.68755046693701</v>
      </c>
      <c r="EI35" s="203">
        <v>330.26010617633511</v>
      </c>
      <c r="EJ35" s="203">
        <v>341.33702361580765</v>
      </c>
      <c r="EK35" s="5"/>
      <c r="EL35" s="203">
        <v>279.50666666666666</v>
      </c>
      <c r="EM35" s="203">
        <v>313.7960368016245</v>
      </c>
      <c r="EN35" s="203">
        <v>325.40314263789907</v>
      </c>
      <c r="EO35" s="203">
        <v>340.14621057874291</v>
      </c>
      <c r="EP35" s="203">
        <v>356.95611048676858</v>
      </c>
      <c r="EQ35" s="203">
        <v>369.26641151119622</v>
      </c>
      <c r="ER35" s="203">
        <v>371.55798771722812</v>
      </c>
      <c r="ES35" s="203">
        <v>354.88383212285169</v>
      </c>
      <c r="ET35" s="203">
        <v>355.53391710424762</v>
      </c>
      <c r="EU35" s="203">
        <v>356.37927332527846</v>
      </c>
      <c r="EV35" s="203">
        <v>353.40221581327631</v>
      </c>
      <c r="EW35" s="203">
        <v>343.86044464663956</v>
      </c>
      <c r="EX35" s="203">
        <v>345.63219746201401</v>
      </c>
      <c r="EZ35" s="203">
        <v>281.91300000000007</v>
      </c>
      <c r="FA35" s="203">
        <v>330.74802675176602</v>
      </c>
      <c r="FB35" s="203">
        <v>361.69098840919145</v>
      </c>
      <c r="FC35" s="203">
        <v>375.1697694044646</v>
      </c>
      <c r="FD35" s="203">
        <v>400.17013139245739</v>
      </c>
      <c r="FE35" s="203">
        <v>414.21212114784282</v>
      </c>
      <c r="FF35" s="203">
        <v>408.58562838706291</v>
      </c>
      <c r="FG35" s="203">
        <v>421.02297943220833</v>
      </c>
      <c r="FH35" s="203">
        <v>428.81611366868697</v>
      </c>
      <c r="FI35" s="203">
        <v>441.4982559387301</v>
      </c>
      <c r="FJ35" s="203"/>
      <c r="FK35" s="203">
        <v>301.11016666666666</v>
      </c>
      <c r="FL35" s="203">
        <v>331.7225640685902</v>
      </c>
      <c r="FM35" s="203">
        <v>351.92402659369463</v>
      </c>
      <c r="FN35" s="203">
        <v>368.88046565009336</v>
      </c>
      <c r="FO35" s="203">
        <v>385.8491581871113</v>
      </c>
      <c r="FP35" s="203">
        <v>387.16811813651583</v>
      </c>
      <c r="FQ35" s="203">
        <v>403.20761326007505</v>
      </c>
      <c r="FR35" s="203">
        <v>417.26198141567318</v>
      </c>
      <c r="FS35" s="203">
        <v>431.33637599198403</v>
      </c>
      <c r="FT35" s="203">
        <v>437.93507164998999</v>
      </c>
      <c r="FU35" s="203">
        <v>452.34637664433376</v>
      </c>
      <c r="FV35" s="191"/>
      <c r="FW35" s="203">
        <v>331.7225640685902</v>
      </c>
      <c r="FX35" s="203">
        <v>351.92402659369463</v>
      </c>
      <c r="FY35" s="203">
        <v>368.63046565009336</v>
      </c>
      <c r="FZ35" s="203">
        <v>384.8491581871113</v>
      </c>
      <c r="GA35" s="203">
        <v>386.00066961698479</v>
      </c>
      <c r="GB35" s="203">
        <v>401.87271622101304</v>
      </c>
      <c r="GC35" s="203">
        <v>415.92708437661111</v>
      </c>
      <c r="GD35" s="203">
        <v>430.00147895292196</v>
      </c>
      <c r="GE35" s="203">
        <v>436.60017461092787</v>
      </c>
      <c r="GF35" s="203">
        <v>451.01147960527169</v>
      </c>
      <c r="GG35" s="203"/>
      <c r="GH35" s="203">
        <v>321.51570985194968</v>
      </c>
      <c r="GI35" s="203">
        <v>332.77574502965342</v>
      </c>
      <c r="GJ35" s="203">
        <v>355.28978323427327</v>
      </c>
      <c r="GK35" s="203">
        <v>370.21771118241384</v>
      </c>
      <c r="GL35" s="203">
        <v>374.40897721473902</v>
      </c>
      <c r="GM35" s="203">
        <v>385.40013271338898</v>
      </c>
      <c r="GN35" s="203">
        <v>394.09722709957998</v>
      </c>
      <c r="GO35" s="203">
        <v>404.26406046362968</v>
      </c>
      <c r="GP35" s="203">
        <v>405.40031805089995</v>
      </c>
      <c r="GQ35" s="203">
        <v>416.13465335416635</v>
      </c>
      <c r="GS35" s="203">
        <v>333.25000000000006</v>
      </c>
      <c r="GT35" s="203">
        <v>341.22917534512794</v>
      </c>
      <c r="GU35" s="203">
        <v>343.42712437845847</v>
      </c>
      <c r="GV35" s="203">
        <v>336.13904011921647</v>
      </c>
      <c r="GW35" s="203">
        <v>345.2910183241865</v>
      </c>
      <c r="GX35" s="203">
        <v>357.63298539209455</v>
      </c>
      <c r="GY35" s="203">
        <v>367.52914589133269</v>
      </c>
      <c r="GZ35" s="203">
        <v>367.7167590548089</v>
      </c>
      <c r="HA35" s="203">
        <v>376.38146178211855</v>
      </c>
      <c r="HB35" s="203">
        <v>353.69947671361791</v>
      </c>
    </row>
    <row r="36" spans="1:212" ht="15" customHeight="1">
      <c r="F36" s="231" t="s">
        <v>483</v>
      </c>
      <c r="H36" s="192">
        <v>55</v>
      </c>
      <c r="I36" s="192">
        <v>45</v>
      </c>
      <c r="J36" s="192">
        <v>45</v>
      </c>
      <c r="K36" s="192">
        <v>48.72147949</v>
      </c>
      <c r="L36" s="192">
        <v>36.472693049999997</v>
      </c>
      <c r="M36" s="193">
        <v>25.471678280000003</v>
      </c>
      <c r="N36" s="192">
        <v>52.102407790000001</v>
      </c>
      <c r="O36" s="193">
        <v>76.29443929</v>
      </c>
      <c r="P36" s="193">
        <v>109.83673401999999</v>
      </c>
      <c r="Q36" s="193">
        <v>99.674539780000003</v>
      </c>
      <c r="R36" s="193">
        <v>50.438067369999999</v>
      </c>
      <c r="S36" s="193">
        <v>37.754504759999996</v>
      </c>
      <c r="T36" s="232">
        <v>36.463714810000013</v>
      </c>
      <c r="U36" s="232">
        <v>69.269619860991256</v>
      </c>
      <c r="V36" s="232">
        <v>64.58710591979299</v>
      </c>
      <c r="W36" s="232">
        <v>57.735006808225194</v>
      </c>
      <c r="X36" s="232">
        <v>54.915360292394809</v>
      </c>
      <c r="Y36" s="232">
        <v>56.467329908845073</v>
      </c>
      <c r="Z36" s="232">
        <v>57.858047408728545</v>
      </c>
      <c r="AA36" s="232">
        <v>58.91730730513455</v>
      </c>
      <c r="AB36" s="232">
        <v>60.234397662097166</v>
      </c>
      <c r="AC36" s="232">
        <v>61.709807541812424</v>
      </c>
      <c r="AD36" s="232">
        <v>63.228322036678904</v>
      </c>
      <c r="AE36" s="232">
        <v>64.791388088608088</v>
      </c>
      <c r="AF36" s="232">
        <v>64.297887764040865</v>
      </c>
      <c r="AG36" s="232">
        <v>65.22050877580233</v>
      </c>
      <c r="AH36" s="232">
        <v>66.882067212633132</v>
      </c>
      <c r="AI36" s="232">
        <v>68.594720689839392</v>
      </c>
      <c r="AJ36" s="232">
        <v>70.360228853639143</v>
      </c>
      <c r="AL36" s="195">
        <v>76.29443929</v>
      </c>
      <c r="AM36" s="195">
        <v>109.83673401999999</v>
      </c>
      <c r="AN36" s="195">
        <v>99.674539780000003</v>
      </c>
      <c r="AO36" s="195">
        <v>64.006</v>
      </c>
      <c r="AP36" s="195">
        <v>36.28759812398858</v>
      </c>
      <c r="AQ36" s="195">
        <v>37.024018010448451</v>
      </c>
      <c r="AR36" s="195">
        <v>48.538486236383676</v>
      </c>
      <c r="AS36" s="195">
        <v>47.936297986267945</v>
      </c>
      <c r="AT36" s="195">
        <v>42.759302858185499</v>
      </c>
      <c r="AU36" s="195">
        <v>43.645579733547613</v>
      </c>
      <c r="AV36" s="195">
        <v>48.443649464674237</v>
      </c>
      <c r="AW36" s="195">
        <v>52.646557006992921</v>
      </c>
      <c r="AX36" s="195">
        <v>58.885762271100674</v>
      </c>
      <c r="AZ36" s="196">
        <v>0</v>
      </c>
      <c r="BA36" s="196">
        <v>0</v>
      </c>
      <c r="BB36" s="196">
        <v>0</v>
      </c>
      <c r="BC36" s="196">
        <v>-13.567932630000001</v>
      </c>
      <c r="BD36" s="196">
        <v>1.4669066360114158</v>
      </c>
      <c r="BE36" s="196">
        <v>-0.56030320044843762</v>
      </c>
      <c r="BF36" s="196">
        <v>20.73113362460758</v>
      </c>
      <c r="BG36" s="196">
        <v>16.650807933525044</v>
      </c>
      <c r="BH36" s="196">
        <v>14.975703950039694</v>
      </c>
      <c r="BI36" s="196">
        <v>11.269780558847195</v>
      </c>
      <c r="BJ36" s="196">
        <v>8.0236804441708358</v>
      </c>
      <c r="BK36" s="196">
        <v>5.2114904017356238</v>
      </c>
      <c r="BL36" s="196">
        <v>3.1545034033875652E-2</v>
      </c>
      <c r="BN36" s="195">
        <v>76.29443929</v>
      </c>
      <c r="BO36" s="195">
        <v>109.83673401999999</v>
      </c>
      <c r="BP36" s="195">
        <v>105.06333130000002</v>
      </c>
      <c r="BQ36" s="195">
        <v>87.45202370950247</v>
      </c>
      <c r="BR36" s="195">
        <v>114.45641230199678</v>
      </c>
      <c r="BS36" s="195">
        <v>117.94187993887866</v>
      </c>
      <c r="BT36" s="195">
        <v>121.50833158325291</v>
      </c>
      <c r="BU36" s="195">
        <v>123.75555560328714</v>
      </c>
      <c r="BV36" s="195">
        <v>127.10402003000489</v>
      </c>
      <c r="BW36" s="195">
        <v>130.81573934998386</v>
      </c>
      <c r="BX36" s="195">
        <v>133.61048814073595</v>
      </c>
      <c r="BY36" s="195">
        <v>138.55514046285458</v>
      </c>
      <c r="CA36" s="196">
        <v>0</v>
      </c>
      <c r="CB36" s="196">
        <v>0</v>
      </c>
      <c r="CC36" s="196">
        <v>-5.3887915200000123</v>
      </c>
      <c r="CD36" s="196">
        <v>-37.013956339502471</v>
      </c>
      <c r="CE36" s="196">
        <v>-76.701907541996775</v>
      </c>
      <c r="CF36" s="196">
        <v>-81.478165128878643</v>
      </c>
      <c r="CG36" s="196">
        <v>-52.238711722261655</v>
      </c>
      <c r="CH36" s="196">
        <v>-59.168449683494146</v>
      </c>
      <c r="CI36" s="196">
        <v>-69.369013221779696</v>
      </c>
      <c r="CJ36" s="196">
        <v>-75.900379057589049</v>
      </c>
      <c r="CK36" s="196">
        <v>-77.14315823189088</v>
      </c>
      <c r="CL36" s="196">
        <v>-80.697093054126043</v>
      </c>
      <c r="CQ36" s="196">
        <v>45</v>
      </c>
      <c r="CR36" s="196">
        <v>45</v>
      </c>
      <c r="CS36" s="196">
        <v>45</v>
      </c>
      <c r="CT36" s="196">
        <v>21.866118470025555</v>
      </c>
      <c r="CU36" s="196">
        <v>16.322468430579288</v>
      </c>
      <c r="CV36" s="196">
        <v>32.856816800135256</v>
      </c>
      <c r="CW36" s="196">
        <v>38.544542530498774</v>
      </c>
      <c r="CX36" s="196">
        <v>139.38601161287451</v>
      </c>
      <c r="CY36" s="196">
        <v>125.50361095375507</v>
      </c>
      <c r="CZ36" s="196">
        <v>101.44593984385195</v>
      </c>
      <c r="DA36" s="196">
        <v>47.505966818970371</v>
      </c>
      <c r="DB36" s="196">
        <v>36.28759812398858</v>
      </c>
      <c r="DC36" s="196">
        <v>37.024018010448451</v>
      </c>
      <c r="DF36" s="191"/>
      <c r="DG36" s="233">
        <v>45</v>
      </c>
      <c r="DJ36" s="233">
        <v>45</v>
      </c>
      <c r="DM36" s="233">
        <v>45</v>
      </c>
      <c r="DP36" s="5">
        <v>21.866118470025555</v>
      </c>
      <c r="DS36" s="200">
        <v>16.322468430579288</v>
      </c>
      <c r="DV36" s="197">
        <v>32.856816800135256</v>
      </c>
      <c r="DX36" s="195">
        <v>16.331</v>
      </c>
      <c r="DY36" s="195">
        <v>38.544542530498774</v>
      </c>
      <c r="DZ36" s="195">
        <v>61.63031583313407</v>
      </c>
      <c r="EA36" s="195">
        <v>72.908818867808151</v>
      </c>
      <c r="EB36" s="195">
        <v>84.209205793657347</v>
      </c>
      <c r="EC36" s="195">
        <v>90.846716168277027</v>
      </c>
      <c r="ED36" s="195">
        <v>96.503697463879689</v>
      </c>
      <c r="EE36" s="195">
        <v>99.231138923661277</v>
      </c>
      <c r="EF36" s="195">
        <v>103.96914976296961</v>
      </c>
      <c r="EG36" s="195">
        <v>107.0681599189431</v>
      </c>
      <c r="EH36" s="195">
        <v>113.94064868580891</v>
      </c>
      <c r="EI36" s="195">
        <v>105.57139592786487</v>
      </c>
      <c r="EJ36" s="195">
        <v>71.780559256390248</v>
      </c>
      <c r="EL36" s="195">
        <v>56.542999999999999</v>
      </c>
      <c r="EM36" s="195">
        <v>139.38601161287451</v>
      </c>
      <c r="EN36" s="195">
        <v>123.53999333236594</v>
      </c>
      <c r="EO36" s="195">
        <v>100.1019028745288</v>
      </c>
      <c r="EP36" s="195">
        <v>78.934213863630177</v>
      </c>
      <c r="EQ36" s="195">
        <v>95.57328784302409</v>
      </c>
      <c r="ER36" s="195">
        <v>105.77282490599613</v>
      </c>
      <c r="ES36" s="195">
        <v>109.49040345657536</v>
      </c>
      <c r="ET36" s="195">
        <v>111.19657294835416</v>
      </c>
      <c r="EU36" s="195">
        <v>122.96310471749153</v>
      </c>
      <c r="EV36" s="195">
        <v>134.38885026784152</v>
      </c>
      <c r="EW36" s="195">
        <v>136.72952117639596</v>
      </c>
      <c r="EX36" s="195">
        <v>136.94135249592199</v>
      </c>
      <c r="EZ36" s="195">
        <v>71.395349629999998</v>
      </c>
      <c r="FA36" s="195">
        <v>125.50361095375507</v>
      </c>
      <c r="FB36" s="195">
        <v>137.59394354847063</v>
      </c>
      <c r="FC36" s="195">
        <v>127.24310578113</v>
      </c>
      <c r="FD36" s="195">
        <v>147.36350685843195</v>
      </c>
      <c r="FE36" s="195">
        <v>150.97436639208917</v>
      </c>
      <c r="FF36" s="195">
        <v>153.16145804155283</v>
      </c>
      <c r="FG36" s="195">
        <v>151.45472699578616</v>
      </c>
      <c r="FH36" s="195">
        <v>152.14615247086701</v>
      </c>
      <c r="FI36" s="195">
        <v>156.78716197187595</v>
      </c>
      <c r="FK36" s="195">
        <v>105.036</v>
      </c>
      <c r="FL36" s="195">
        <v>101.44593984385195</v>
      </c>
      <c r="FM36" s="195">
        <v>119.10785529627672</v>
      </c>
      <c r="FN36" s="195">
        <v>151.37465388035022</v>
      </c>
      <c r="FO36" s="195">
        <v>168.62201799761061</v>
      </c>
      <c r="FP36" s="195">
        <v>173.95887240811973</v>
      </c>
      <c r="FQ36" s="195">
        <v>182.64808464118673</v>
      </c>
      <c r="FR36" s="195">
        <v>201.8833335120363</v>
      </c>
      <c r="FS36" s="195">
        <v>208.20866177095016</v>
      </c>
      <c r="FT36" s="195">
        <v>213.70840298211908</v>
      </c>
      <c r="FU36" s="195">
        <v>221.45262727795085</v>
      </c>
      <c r="FW36" s="196">
        <v>101.445939843852</v>
      </c>
      <c r="FX36" s="195">
        <v>119.10785529627672</v>
      </c>
      <c r="FY36" s="195">
        <v>151.37465388035022</v>
      </c>
      <c r="FZ36" s="195">
        <v>168.62201799761061</v>
      </c>
      <c r="GA36" s="195">
        <v>173.95887240811973</v>
      </c>
      <c r="GB36" s="195">
        <v>182.64808464118673</v>
      </c>
      <c r="GC36" s="195">
        <v>201.8833335120363</v>
      </c>
      <c r="GD36" s="195">
        <v>208.20866177095016</v>
      </c>
      <c r="GE36" s="195">
        <v>213.70840298211908</v>
      </c>
      <c r="GF36" s="195">
        <v>221.45262727795085</v>
      </c>
      <c r="GH36" s="196">
        <v>102.967</v>
      </c>
      <c r="GI36" s="196">
        <v>47.505966818970371</v>
      </c>
      <c r="GJ36" s="196">
        <v>45.370354783386809</v>
      </c>
      <c r="GK36" s="196">
        <v>80.36730618685128</v>
      </c>
      <c r="GL36" s="196">
        <v>104.45128636729203</v>
      </c>
      <c r="GM36" s="196">
        <v>101.62645308544761</v>
      </c>
      <c r="GN36" s="196">
        <v>97.318183605206897</v>
      </c>
      <c r="GO36" s="196">
        <v>95.564462945807975</v>
      </c>
      <c r="GP36" s="196">
        <v>98.527529238996948</v>
      </c>
      <c r="GQ36" s="196">
        <v>103.16381370359025</v>
      </c>
      <c r="GS36" s="196">
        <v>64.006</v>
      </c>
      <c r="GT36" s="196">
        <v>36.28759812398858</v>
      </c>
      <c r="GU36" s="196">
        <v>37.024018010448451</v>
      </c>
      <c r="GV36" s="196">
        <v>48.538486236383676</v>
      </c>
      <c r="GW36" s="196">
        <v>47.936297986267945</v>
      </c>
      <c r="GX36" s="196">
        <v>42.759302858185499</v>
      </c>
      <c r="GY36" s="196">
        <v>43.645579733547613</v>
      </c>
      <c r="GZ36" s="196">
        <v>48.443649464674237</v>
      </c>
      <c r="HA36" s="196">
        <v>52.646557006992921</v>
      </c>
      <c r="HB36" s="196">
        <v>58.885762271100674</v>
      </c>
      <c r="HD36" s="191"/>
    </row>
    <row r="37" spans="1:212" ht="15" customHeight="1">
      <c r="F37" s="28" t="s">
        <v>484</v>
      </c>
      <c r="H37" s="192">
        <v>98.20458807</v>
      </c>
      <c r="I37" s="192">
        <v>49.022212000000003</v>
      </c>
      <c r="J37" s="192">
        <v>24.664266999999999</v>
      </c>
      <c r="K37" s="192">
        <v>20.003298999999998</v>
      </c>
      <c r="L37" s="192">
        <v>26.983896000000001</v>
      </c>
      <c r="M37" s="193">
        <v>21.466999999999999</v>
      </c>
      <c r="N37" s="192">
        <v>18.864154760000002</v>
      </c>
      <c r="O37" s="193">
        <v>37.445935710000001</v>
      </c>
      <c r="P37" s="193">
        <v>42.424981819999999</v>
      </c>
      <c r="Q37" s="193">
        <v>46.855395610000002</v>
      </c>
      <c r="R37" s="193">
        <v>30.024987620000001</v>
      </c>
      <c r="S37" s="193">
        <v>18.358346699999998</v>
      </c>
      <c r="T37" s="194">
        <v>24.054957986375602</v>
      </c>
      <c r="U37" s="194">
        <v>26.800113002058779</v>
      </c>
      <c r="V37" s="194">
        <v>35.630044350754751</v>
      </c>
      <c r="W37" s="194">
        <v>39.88173300423896</v>
      </c>
      <c r="X37" s="194">
        <v>50.132783614179189</v>
      </c>
      <c r="Y37" s="194">
        <v>58.906494234051301</v>
      </c>
      <c r="Z37" s="194">
        <v>68.809174097457159</v>
      </c>
      <c r="AA37" s="194">
        <v>75.92966673803393</v>
      </c>
      <c r="AB37" s="194">
        <v>80.745936548726092</v>
      </c>
      <c r="AC37" s="194">
        <v>85.749910270343761</v>
      </c>
      <c r="AD37" s="194">
        <v>89.433881817635196</v>
      </c>
      <c r="AE37" s="194">
        <v>93.154747852680515</v>
      </c>
      <c r="AF37" s="194">
        <v>100.9416907029638</v>
      </c>
      <c r="AG37" s="194">
        <v>103.61928849645994</v>
      </c>
      <c r="AH37" s="194">
        <v>108.34067328316857</v>
      </c>
      <c r="AI37" s="194">
        <v>113.65495574129007</v>
      </c>
      <c r="AJ37" s="194">
        <v>119.26429942894846</v>
      </c>
      <c r="AL37" s="195">
        <v>37.445935710000001</v>
      </c>
      <c r="AM37" s="195">
        <v>42.424981819999999</v>
      </c>
      <c r="AN37" s="195">
        <v>46.855395610000002</v>
      </c>
      <c r="AO37" s="195">
        <v>32.978135208699996</v>
      </c>
      <c r="AP37" s="195">
        <v>36.178683859864897</v>
      </c>
      <c r="AQ37" s="195">
        <v>24.926278949388283</v>
      </c>
      <c r="AR37" s="195">
        <v>33.048658629296867</v>
      </c>
      <c r="AS37" s="195">
        <v>31.887972745237622</v>
      </c>
      <c r="AT37" s="195">
        <v>32.862382997706838</v>
      </c>
      <c r="AU37" s="195">
        <v>49.281919333827972</v>
      </c>
      <c r="AV37" s="195">
        <v>65.034962107906836</v>
      </c>
      <c r="AW37" s="195">
        <v>73.691570238938738</v>
      </c>
      <c r="AX37" s="195">
        <v>81.74244037223373</v>
      </c>
      <c r="AZ37" s="196">
        <v>0</v>
      </c>
      <c r="BA37" s="196">
        <v>0</v>
      </c>
      <c r="BB37" s="196">
        <v>0</v>
      </c>
      <c r="BC37" s="196">
        <v>-2.9531475886999949</v>
      </c>
      <c r="BD37" s="196">
        <v>-17.820337159864899</v>
      </c>
      <c r="BE37" s="196">
        <v>-0.87132096301268191</v>
      </c>
      <c r="BF37" s="196">
        <v>-6.2485456272380873</v>
      </c>
      <c r="BG37" s="196">
        <v>3.742071605517129</v>
      </c>
      <c r="BH37" s="196">
        <v>7.0193500065321217</v>
      </c>
      <c r="BI37" s="196">
        <v>0.85086428035121742</v>
      </c>
      <c r="BJ37" s="196">
        <v>-6.1284678738555343</v>
      </c>
      <c r="BK37" s="196">
        <v>-4.8823961414815784</v>
      </c>
      <c r="BL37" s="196">
        <v>-5.8127736341998002</v>
      </c>
      <c r="BN37" s="195">
        <v>37.445935710000001</v>
      </c>
      <c r="BO37" s="195">
        <v>42.424981819999999</v>
      </c>
      <c r="BP37" s="195">
        <v>49.021999999999998</v>
      </c>
      <c r="BQ37" s="195">
        <v>61.525397136237153</v>
      </c>
      <c r="BR37" s="195">
        <v>64.269851364214489</v>
      </c>
      <c r="BS37" s="195">
        <v>65.649293353192249</v>
      </c>
      <c r="BT37" s="195">
        <v>67.429264714710655</v>
      </c>
      <c r="BU37" s="195">
        <v>69.753853372536895</v>
      </c>
      <c r="BV37" s="195">
        <v>68.445878508198845</v>
      </c>
      <c r="BW37" s="195">
        <v>86.014049898507182</v>
      </c>
      <c r="BX37" s="195">
        <v>99.839034542410047</v>
      </c>
      <c r="BY37" s="195">
        <v>108.69042421921409</v>
      </c>
      <c r="CA37" s="196">
        <v>0</v>
      </c>
      <c r="CB37" s="196">
        <v>0</v>
      </c>
      <c r="CC37" s="196">
        <v>-2.1666043899999963</v>
      </c>
      <c r="CD37" s="196">
        <v>-31.500409516237152</v>
      </c>
      <c r="CE37" s="196">
        <v>-45.91150466421449</v>
      </c>
      <c r="CF37" s="196">
        <v>-41.594335366816651</v>
      </c>
      <c r="CG37" s="196">
        <v>-40.629151712651876</v>
      </c>
      <c r="CH37" s="196">
        <v>-34.123809021782144</v>
      </c>
      <c r="CI37" s="196">
        <v>-28.564145503959885</v>
      </c>
      <c r="CJ37" s="196">
        <v>-35.881266284327992</v>
      </c>
      <c r="CK37" s="196">
        <v>-40.932540308358746</v>
      </c>
      <c r="CL37" s="196">
        <v>-39.881250121756935</v>
      </c>
      <c r="CQ37" s="196">
        <v>141.09110039999999</v>
      </c>
      <c r="CR37" s="196">
        <v>48.884</v>
      </c>
      <c r="CS37" s="196">
        <v>17.089754336516769</v>
      </c>
      <c r="CT37" s="196">
        <v>18.825147061226968</v>
      </c>
      <c r="CU37" s="196">
        <v>25.107166903330004</v>
      </c>
      <c r="CV37" s="196">
        <v>21.922139595240786</v>
      </c>
      <c r="CW37" s="196">
        <v>27.203052363785744</v>
      </c>
      <c r="CX37" s="196">
        <v>45.908753827952971</v>
      </c>
      <c r="CY37" s="196">
        <v>49.751246749396621</v>
      </c>
      <c r="CZ37" s="196">
        <v>59.599167343092411</v>
      </c>
      <c r="DA37" s="196">
        <v>45.417202255577891</v>
      </c>
      <c r="DB37" s="196">
        <v>36.178683859864897</v>
      </c>
      <c r="DC37" s="196">
        <v>24.926278949388283</v>
      </c>
      <c r="DF37" s="191"/>
      <c r="DG37" s="191">
        <v>141.09110039999999</v>
      </c>
      <c r="DJ37" s="191">
        <v>48.884</v>
      </c>
      <c r="DM37" s="191">
        <v>17.089754336516769</v>
      </c>
      <c r="DP37" s="191">
        <v>18.825147061226968</v>
      </c>
      <c r="DS37" s="200">
        <v>25.107166903330004</v>
      </c>
      <c r="DV37" s="197">
        <v>21.922139595240786</v>
      </c>
      <c r="DX37" s="195">
        <v>21.265000000000001</v>
      </c>
      <c r="DY37" s="195">
        <v>27.203052363785744</v>
      </c>
      <c r="DZ37" s="195">
        <v>33.456575215053199</v>
      </c>
      <c r="EA37" s="195">
        <v>44.931619433375346</v>
      </c>
      <c r="EB37" s="195">
        <v>28.956948994597777</v>
      </c>
      <c r="EC37" s="195">
        <v>28.141457513723516</v>
      </c>
      <c r="ED37" s="195">
        <v>29.489133148552472</v>
      </c>
      <c r="EE37" s="195">
        <v>30.868924216467583</v>
      </c>
      <c r="EF37" s="195">
        <v>31.773043421095981</v>
      </c>
      <c r="EG37" s="195">
        <v>32.097195156479025</v>
      </c>
      <c r="EH37" s="195">
        <v>29.734795178261734</v>
      </c>
      <c r="EI37" s="195">
        <v>44.955976489165884</v>
      </c>
      <c r="EJ37" s="195">
        <v>54.708651386452473</v>
      </c>
      <c r="EL37" s="195">
        <v>22.363</v>
      </c>
      <c r="EM37" s="195">
        <v>45.908753827952971</v>
      </c>
      <c r="EN37" s="195">
        <v>32.758175477230168</v>
      </c>
      <c r="EO37" s="195">
        <v>39.682754133704748</v>
      </c>
      <c r="EP37" s="195">
        <v>42.785750561267477</v>
      </c>
      <c r="EQ37" s="195">
        <v>45.836427935966931</v>
      </c>
      <c r="ER37" s="195">
        <v>51.841342946922268</v>
      </c>
      <c r="ES37" s="195">
        <v>54.005129025410014</v>
      </c>
      <c r="ET37" s="195">
        <v>54.94275568333245</v>
      </c>
      <c r="EU37" s="195">
        <v>49.745150051945458</v>
      </c>
      <c r="EV37" s="195">
        <v>59.781766013506015</v>
      </c>
      <c r="EW37" s="195">
        <v>69.908976394368025</v>
      </c>
      <c r="EX37" s="195">
        <v>71.49687529447742</v>
      </c>
      <c r="EZ37" s="195">
        <v>39.999000000000002</v>
      </c>
      <c r="FA37" s="195">
        <v>49.751246749396621</v>
      </c>
      <c r="FB37" s="195">
        <v>52.163025837546918</v>
      </c>
      <c r="FC37" s="195">
        <v>45.846548794456147</v>
      </c>
      <c r="FD37" s="195">
        <v>43.393855183093024</v>
      </c>
      <c r="FE37" s="195">
        <v>45.231588928648158</v>
      </c>
      <c r="FF37" s="195">
        <v>44.244856945461564</v>
      </c>
      <c r="FG37" s="195">
        <v>44.660460818808602</v>
      </c>
      <c r="FH37" s="195">
        <v>42.861029635598882</v>
      </c>
      <c r="FI37" s="195">
        <v>57.079366641989274</v>
      </c>
      <c r="FK37" s="195">
        <v>44.984999999999999</v>
      </c>
      <c r="FL37" s="195">
        <v>59.599167343092411</v>
      </c>
      <c r="FM37" s="195">
        <v>61.525397136237153</v>
      </c>
      <c r="FN37" s="195">
        <v>64.269851364214489</v>
      </c>
      <c r="FO37" s="195">
        <v>65.649293353192249</v>
      </c>
      <c r="FP37" s="195">
        <v>67.429264714710655</v>
      </c>
      <c r="FQ37" s="195">
        <v>69.753853372536895</v>
      </c>
      <c r="FR37" s="195">
        <v>68.445878508198845</v>
      </c>
      <c r="FS37" s="195">
        <v>86.014049898507182</v>
      </c>
      <c r="FT37" s="195">
        <v>99.839034542410047</v>
      </c>
      <c r="FU37" s="195">
        <v>108.69042421921409</v>
      </c>
      <c r="FW37" s="196">
        <v>59.599167343092411</v>
      </c>
      <c r="FX37" s="195">
        <v>61.525397136237153</v>
      </c>
      <c r="FY37" s="195">
        <v>64.269851364214489</v>
      </c>
      <c r="FZ37" s="195">
        <v>65.649293353192249</v>
      </c>
      <c r="GA37" s="195">
        <v>67.429264714710655</v>
      </c>
      <c r="GB37" s="195">
        <v>69.753853372536895</v>
      </c>
      <c r="GC37" s="195">
        <v>68.445878508198845</v>
      </c>
      <c r="GD37" s="195">
        <v>86.014049898507182</v>
      </c>
      <c r="GE37" s="195">
        <v>99.839034542410047</v>
      </c>
      <c r="GF37" s="195">
        <v>108.69042421921409</v>
      </c>
      <c r="GH37" s="196">
        <v>49</v>
      </c>
      <c r="GI37" s="195">
        <v>45.417202255577891</v>
      </c>
      <c r="GJ37" s="195">
        <v>46.529913499685662</v>
      </c>
      <c r="GK37" s="195">
        <v>51.864276393050822</v>
      </c>
      <c r="GL37" s="195">
        <v>62.131470418855379</v>
      </c>
      <c r="GM37" s="195">
        <v>65.215083432302492</v>
      </c>
      <c r="GN37" s="195">
        <v>67.657332642478281</v>
      </c>
      <c r="GO37" s="195">
        <v>85.225632812641322</v>
      </c>
      <c r="GP37" s="195">
        <v>99.026306875562327</v>
      </c>
      <c r="GQ37" s="195">
        <v>107.33213861031413</v>
      </c>
      <c r="GS37" s="195">
        <v>32.978135208699996</v>
      </c>
      <c r="GT37" s="195">
        <v>36.178683859864897</v>
      </c>
      <c r="GU37" s="195">
        <v>24.926278949388283</v>
      </c>
      <c r="GV37" s="195">
        <v>33.048658629296867</v>
      </c>
      <c r="GW37" s="195">
        <v>31.887972745237622</v>
      </c>
      <c r="GX37" s="195">
        <v>32.862382997706838</v>
      </c>
      <c r="GY37" s="195">
        <v>49.281919333827972</v>
      </c>
      <c r="GZ37" s="195">
        <v>65.034962107906836</v>
      </c>
      <c r="HA37" s="195">
        <v>73.691570238938738</v>
      </c>
      <c r="HB37" s="195">
        <v>81.74244037223373</v>
      </c>
      <c r="HD37" s="191"/>
    </row>
    <row r="38" spans="1:212" ht="15" customHeight="1">
      <c r="F38" s="28" t="s">
        <v>485</v>
      </c>
      <c r="H38" s="192">
        <v>13.19118402</v>
      </c>
      <c r="I38" s="192">
        <v>15.096228999999999</v>
      </c>
      <c r="J38" s="192">
        <v>16.442612</v>
      </c>
      <c r="K38" s="192">
        <v>13.24377</v>
      </c>
      <c r="L38" s="192">
        <v>6.9200249999999999</v>
      </c>
      <c r="M38" s="193">
        <v>12.670486</v>
      </c>
      <c r="N38" s="192">
        <v>16.01877</v>
      </c>
      <c r="O38" s="193">
        <v>36.17</v>
      </c>
      <c r="P38" s="193">
        <v>22.285900000000002</v>
      </c>
      <c r="Q38" s="193">
        <v>12.931699999999999</v>
      </c>
      <c r="R38" s="193">
        <v>10.473000000000001</v>
      </c>
      <c r="S38" s="193">
        <v>9.4231700000000007</v>
      </c>
      <c r="T38" s="194">
        <v>17.829772160000001</v>
      </c>
      <c r="U38" s="194">
        <v>20</v>
      </c>
      <c r="V38" s="194">
        <v>20</v>
      </c>
      <c r="W38" s="194">
        <v>20</v>
      </c>
      <c r="X38" s="194">
        <v>20</v>
      </c>
      <c r="Y38" s="194">
        <v>20</v>
      </c>
      <c r="Z38" s="194">
        <v>20</v>
      </c>
      <c r="AA38" s="194">
        <v>20</v>
      </c>
      <c r="AB38" s="194">
        <v>20</v>
      </c>
      <c r="AC38" s="194">
        <v>20</v>
      </c>
      <c r="AD38" s="194">
        <v>20</v>
      </c>
      <c r="AE38" s="194">
        <v>20</v>
      </c>
      <c r="AF38" s="194">
        <v>20</v>
      </c>
      <c r="AG38" s="194">
        <v>20</v>
      </c>
      <c r="AH38" s="194">
        <v>20</v>
      </c>
      <c r="AI38" s="194">
        <v>20</v>
      </c>
      <c r="AJ38" s="194">
        <v>20</v>
      </c>
      <c r="AL38" s="195">
        <v>36.17</v>
      </c>
      <c r="AM38" s="195">
        <v>22.285900000000002</v>
      </c>
      <c r="AN38" s="195">
        <v>12.931699999999999</v>
      </c>
      <c r="AO38" s="195">
        <v>15.769</v>
      </c>
      <c r="AP38" s="195">
        <v>20</v>
      </c>
      <c r="AQ38" s="195">
        <v>20</v>
      </c>
      <c r="AR38" s="195">
        <v>20</v>
      </c>
      <c r="AS38" s="195">
        <v>20.7</v>
      </c>
      <c r="AT38" s="195">
        <v>21.424499999999998</v>
      </c>
      <c r="AU38" s="195">
        <v>22.174357499999999</v>
      </c>
      <c r="AV38" s="195">
        <v>22.950460012499999</v>
      </c>
      <c r="AW38" s="195">
        <v>23.7537261129375</v>
      </c>
      <c r="AX38" s="195">
        <v>24.585106526890307</v>
      </c>
      <c r="AZ38" s="196">
        <v>0</v>
      </c>
      <c r="BA38" s="196">
        <v>0</v>
      </c>
      <c r="BB38" s="196">
        <v>0</v>
      </c>
      <c r="BC38" s="196">
        <v>-5.2959999999999994</v>
      </c>
      <c r="BD38" s="196">
        <v>-10.576829999999999</v>
      </c>
      <c r="BE38" s="196">
        <v>-2.170227839999999</v>
      </c>
      <c r="BF38" s="196">
        <v>0</v>
      </c>
      <c r="BG38" s="196">
        <v>-0.69999999999999929</v>
      </c>
      <c r="BH38" s="196">
        <v>-1.4244999999999983</v>
      </c>
      <c r="BI38" s="196">
        <v>-2.1743574999999993</v>
      </c>
      <c r="BJ38" s="196">
        <v>-2.9504600124999989</v>
      </c>
      <c r="BK38" s="196">
        <v>-3.7537261129374997</v>
      </c>
      <c r="BL38" s="196">
        <v>-4.5851065268903071</v>
      </c>
      <c r="BN38" s="195">
        <v>36.17</v>
      </c>
      <c r="BO38" s="195">
        <v>22.285900000000002</v>
      </c>
      <c r="BP38" s="195">
        <v>17.416599999999999</v>
      </c>
      <c r="BQ38" s="195">
        <v>19.7685</v>
      </c>
      <c r="BR38" s="195">
        <v>20.460397499999999</v>
      </c>
      <c r="BS38" s="195">
        <v>21.176511412499998</v>
      </c>
      <c r="BT38" s="195">
        <v>21.917689311937497</v>
      </c>
      <c r="BU38" s="195">
        <v>22.684808437855306</v>
      </c>
      <c r="BV38" s="195">
        <v>23.47877673318024</v>
      </c>
      <c r="BW38" s="195">
        <v>24.300533918841545</v>
      </c>
      <c r="BX38" s="195">
        <v>25.151052606000999</v>
      </c>
      <c r="BY38" s="195">
        <v>26.031339447211032</v>
      </c>
      <c r="CA38" s="196">
        <v>0</v>
      </c>
      <c r="CB38" s="196">
        <v>0</v>
      </c>
      <c r="CC38" s="196">
        <v>-4.4848999999999997</v>
      </c>
      <c r="CD38" s="196">
        <v>-9.2954999999999988</v>
      </c>
      <c r="CE38" s="196">
        <v>-11.037227499999998</v>
      </c>
      <c r="CF38" s="196">
        <v>-3.3467392524999973</v>
      </c>
      <c r="CG38" s="196">
        <v>-1.9176893119374974</v>
      </c>
      <c r="CH38" s="196">
        <v>-2.6848084378553061</v>
      </c>
      <c r="CI38" s="196">
        <v>-3.4787767331802399</v>
      </c>
      <c r="CJ38" s="196">
        <v>-4.3005339188415448</v>
      </c>
      <c r="CK38" s="196">
        <v>-5.1510526060009987</v>
      </c>
      <c r="CL38" s="196">
        <v>-6.0313394472110318</v>
      </c>
      <c r="CQ38" s="196">
        <v>13.315</v>
      </c>
      <c r="CR38" s="196">
        <v>12.38</v>
      </c>
      <c r="CS38" s="196">
        <v>15</v>
      </c>
      <c r="CT38" s="196">
        <v>15</v>
      </c>
      <c r="CU38" s="196">
        <v>15</v>
      </c>
      <c r="CV38" s="196">
        <v>11</v>
      </c>
      <c r="CW38" s="196">
        <v>12</v>
      </c>
      <c r="CX38" s="196">
        <v>20.125</v>
      </c>
      <c r="CY38" s="196">
        <v>19.146999999999998</v>
      </c>
      <c r="CZ38" s="196">
        <v>19.100000000000001</v>
      </c>
      <c r="DA38" s="196">
        <v>19.7685</v>
      </c>
      <c r="DB38" s="196">
        <v>20</v>
      </c>
      <c r="DC38" s="196">
        <v>20</v>
      </c>
      <c r="DF38" s="191"/>
      <c r="DG38" s="191">
        <v>13.315</v>
      </c>
      <c r="DJ38" s="191">
        <v>12.38</v>
      </c>
      <c r="DM38" s="191">
        <v>15</v>
      </c>
      <c r="DP38" s="191">
        <v>15</v>
      </c>
      <c r="DS38" s="200">
        <v>15</v>
      </c>
      <c r="DV38" s="197">
        <v>11</v>
      </c>
      <c r="DX38" s="195">
        <v>12.299516129032257</v>
      </c>
      <c r="DY38" s="195">
        <v>12</v>
      </c>
      <c r="DZ38" s="195">
        <v>12.625</v>
      </c>
      <c r="EA38" s="195">
        <v>13.25</v>
      </c>
      <c r="EB38" s="195">
        <v>13.875</v>
      </c>
      <c r="EC38" s="195">
        <v>14.5</v>
      </c>
      <c r="ED38" s="195">
        <v>15.125</v>
      </c>
      <c r="EE38" s="195">
        <v>15.75</v>
      </c>
      <c r="EF38" s="195">
        <v>16.375</v>
      </c>
      <c r="EG38" s="195">
        <v>17</v>
      </c>
      <c r="EH38" s="195">
        <v>17.625</v>
      </c>
      <c r="EI38" s="195">
        <v>18.25</v>
      </c>
      <c r="EJ38" s="195">
        <v>18.875</v>
      </c>
      <c r="EL38" s="195">
        <v>16.472868629671584</v>
      </c>
      <c r="EM38" s="195">
        <v>20.125</v>
      </c>
      <c r="EN38" s="195">
        <v>13.25</v>
      </c>
      <c r="EO38" s="195">
        <v>13.875</v>
      </c>
      <c r="EP38" s="195">
        <v>14.5</v>
      </c>
      <c r="EQ38" s="195">
        <v>15.125</v>
      </c>
      <c r="ER38" s="195">
        <v>15.75</v>
      </c>
      <c r="ES38" s="195">
        <v>16.375</v>
      </c>
      <c r="ET38" s="195">
        <v>17</v>
      </c>
      <c r="EU38" s="195">
        <v>17.625</v>
      </c>
      <c r="EV38" s="195">
        <v>18.25</v>
      </c>
      <c r="EW38" s="195">
        <v>18.875</v>
      </c>
      <c r="EX38" s="195">
        <v>19.5</v>
      </c>
      <c r="EZ38" s="195">
        <v>40</v>
      </c>
      <c r="FA38" s="195">
        <v>19.146999999999998</v>
      </c>
      <c r="FB38" s="195">
        <v>23.151215116034127</v>
      </c>
      <c r="FC38" s="195">
        <v>22.887445098412172</v>
      </c>
      <c r="FD38" s="195">
        <v>16.726082194056772</v>
      </c>
      <c r="FE38" s="195">
        <v>18.295675363055434</v>
      </c>
      <c r="FF38" s="195">
        <v>17.539306516908827</v>
      </c>
      <c r="FG38" s="195">
        <v>16.341880162465557</v>
      </c>
      <c r="FH38" s="195">
        <v>16.750326500757669</v>
      </c>
      <c r="FI38" s="195">
        <v>20.244735469124745</v>
      </c>
      <c r="FK38" s="195">
        <v>27.500100000000003</v>
      </c>
      <c r="FL38" s="195">
        <v>19.100000000000001</v>
      </c>
      <c r="FM38" s="195">
        <v>19.7685</v>
      </c>
      <c r="FN38" s="195">
        <v>20.460397499999999</v>
      </c>
      <c r="FO38" s="195">
        <v>21.176511412499998</v>
      </c>
      <c r="FP38" s="195">
        <v>21.917689311937497</v>
      </c>
      <c r="FQ38" s="195">
        <v>22.684808437855306</v>
      </c>
      <c r="FR38" s="195">
        <v>23.47877673318024</v>
      </c>
      <c r="FS38" s="195">
        <v>24.300533918841545</v>
      </c>
      <c r="FT38" s="195">
        <v>25.151052606000999</v>
      </c>
      <c r="FU38" s="195">
        <v>26.031339447211032</v>
      </c>
      <c r="FW38" s="196">
        <v>19.100000000000001</v>
      </c>
      <c r="FX38" s="195">
        <v>19.7685</v>
      </c>
      <c r="FY38" s="195">
        <v>20.460397499999999</v>
      </c>
      <c r="FZ38" s="195">
        <v>21.176511412499998</v>
      </c>
      <c r="GA38" s="195">
        <v>21.917689311937497</v>
      </c>
      <c r="GB38" s="195">
        <v>22.684808437855306</v>
      </c>
      <c r="GC38" s="195">
        <v>23.47877673318024</v>
      </c>
      <c r="GD38" s="195">
        <v>24.300533918841545</v>
      </c>
      <c r="GE38" s="195">
        <v>25.151052606000999</v>
      </c>
      <c r="GF38" s="195">
        <v>26.031339447211032</v>
      </c>
      <c r="GH38" s="196">
        <v>15.3996</v>
      </c>
      <c r="GI38" s="195">
        <v>19.7685</v>
      </c>
      <c r="GJ38" s="195">
        <v>20.460397499999999</v>
      </c>
      <c r="GK38" s="195">
        <v>21.176511412499998</v>
      </c>
      <c r="GL38" s="195">
        <v>21.917689311937497</v>
      </c>
      <c r="GM38" s="195">
        <v>22.684808437855306</v>
      </c>
      <c r="GN38" s="195">
        <v>23.47877673318024</v>
      </c>
      <c r="GO38" s="195">
        <v>24.300533918841545</v>
      </c>
      <c r="GP38" s="195">
        <v>25.151052606000999</v>
      </c>
      <c r="GQ38" s="195">
        <v>26.031339447211032</v>
      </c>
      <c r="GS38" s="195">
        <v>15.769</v>
      </c>
      <c r="GT38" s="195">
        <v>20</v>
      </c>
      <c r="GU38" s="195">
        <v>20</v>
      </c>
      <c r="GV38" s="195">
        <v>20</v>
      </c>
      <c r="GW38" s="195">
        <v>20.7</v>
      </c>
      <c r="GX38" s="195">
        <v>21.424499999999998</v>
      </c>
      <c r="GY38" s="195">
        <v>22.174357499999999</v>
      </c>
      <c r="GZ38" s="195">
        <v>22.950460012499999</v>
      </c>
      <c r="HA38" s="195">
        <v>23.7537261129375</v>
      </c>
      <c r="HB38" s="195">
        <v>24.585106526890307</v>
      </c>
    </row>
    <row r="39" spans="1:212" ht="15" customHeight="1">
      <c r="F39" s="28" t="s">
        <v>486</v>
      </c>
      <c r="H39" s="192">
        <v>19.608815979999996</v>
      </c>
      <c r="I39" s="192">
        <v>20.203770999999996</v>
      </c>
      <c r="J39" s="192">
        <v>21.857387999999997</v>
      </c>
      <c r="K39" s="192">
        <v>19.656230000000001</v>
      </c>
      <c r="L39" s="192">
        <v>24.971060999999999</v>
      </c>
      <c r="M39" s="193">
        <v>25.542000000000002</v>
      </c>
      <c r="N39" s="192">
        <v>32.527000000000001</v>
      </c>
      <c r="O39" s="193">
        <v>39.43</v>
      </c>
      <c r="P39" s="193">
        <v>40.115760000000002</v>
      </c>
      <c r="Q39" s="193">
        <v>35.230699999999999</v>
      </c>
      <c r="R39" s="193">
        <v>31.062999999999999</v>
      </c>
      <c r="S39" s="193">
        <v>34.221299999999999</v>
      </c>
      <c r="T39" s="194">
        <v>34.602299899999998</v>
      </c>
      <c r="U39" s="194">
        <v>42.160117654461438</v>
      </c>
      <c r="V39" s="194">
        <v>41.654767594064495</v>
      </c>
      <c r="W39" s="194">
        <v>39.83435959667608</v>
      </c>
      <c r="X39" s="194">
        <v>39.293306308930916</v>
      </c>
      <c r="Y39" s="194">
        <v>38.549791054911751</v>
      </c>
      <c r="Z39" s="194">
        <v>28.657631562348261</v>
      </c>
      <c r="AA39" s="194">
        <v>28.199555430457181</v>
      </c>
      <c r="AB39" s="194">
        <v>28.414991677122607</v>
      </c>
      <c r="AC39" s="194">
        <v>25.816664172261735</v>
      </c>
      <c r="AD39" s="194">
        <v>25.946291942715117</v>
      </c>
      <c r="AE39" s="194">
        <v>31.494692033627807</v>
      </c>
      <c r="AF39" s="194">
        <v>34.532714793614197</v>
      </c>
      <c r="AG39" s="194">
        <v>31.805374273919028</v>
      </c>
      <c r="AH39" s="194">
        <v>32.097744537205799</v>
      </c>
      <c r="AI39" s="194">
        <v>27.20128505979736</v>
      </c>
      <c r="AJ39" s="194">
        <v>15.772339269069604</v>
      </c>
      <c r="AL39" s="195">
        <v>39.43</v>
      </c>
      <c r="AM39" s="195">
        <v>40.115760000000002</v>
      </c>
      <c r="AN39" s="195">
        <v>35.230699999999999</v>
      </c>
      <c r="AO39" s="195">
        <v>39.380415000000006</v>
      </c>
      <c r="AP39" s="195">
        <v>33.205188020409288</v>
      </c>
      <c r="AQ39" s="195">
        <v>33.624039592723697</v>
      </c>
      <c r="AR39" s="195">
        <v>41.206139379473242</v>
      </c>
      <c r="AS39" s="195">
        <v>46.234052912323101</v>
      </c>
      <c r="AT39" s="195">
        <v>52.162677314650715</v>
      </c>
      <c r="AU39" s="195">
        <v>48.242395496866472</v>
      </c>
      <c r="AV39" s="195">
        <v>50.559738743697764</v>
      </c>
      <c r="AW39" s="195">
        <v>31.305240179112911</v>
      </c>
      <c r="AX39" s="195">
        <v>31.185856249928044</v>
      </c>
      <c r="AZ39" s="196">
        <v>0</v>
      </c>
      <c r="BA39" s="196">
        <v>0</v>
      </c>
      <c r="BB39" s="196">
        <v>0</v>
      </c>
      <c r="BC39" s="196">
        <v>-8.3174150000000076</v>
      </c>
      <c r="BD39" s="196">
        <v>1.0161119795907112</v>
      </c>
      <c r="BE39" s="196">
        <v>0.97826030727630098</v>
      </c>
      <c r="BF39" s="196">
        <v>0.9539782749881951</v>
      </c>
      <c r="BG39" s="196">
        <v>-4.5792853182586057</v>
      </c>
      <c r="BH39" s="196">
        <v>-12.328317717974635</v>
      </c>
      <c r="BI39" s="196">
        <v>-8.9490891879355559</v>
      </c>
      <c r="BJ39" s="196">
        <v>-12.009947688786013</v>
      </c>
      <c r="BK39" s="196">
        <v>-2.64760861676465</v>
      </c>
      <c r="BL39" s="196">
        <v>-2.9863008194708627</v>
      </c>
      <c r="BN39" s="195">
        <v>39.43</v>
      </c>
      <c r="BO39" s="195">
        <v>40.115760000000002</v>
      </c>
      <c r="BP39" s="195">
        <v>39.137</v>
      </c>
      <c r="BQ39" s="195">
        <v>39.291131829999998</v>
      </c>
      <c r="BR39" s="195">
        <v>46.327849100000002</v>
      </c>
      <c r="BS39" s="195">
        <v>53.000538310000003</v>
      </c>
      <c r="BT39" s="195">
        <v>57.042924310000004</v>
      </c>
      <c r="BU39" s="195">
        <v>58.033945700000004</v>
      </c>
      <c r="BV39" s="195">
        <v>59.239473259999997</v>
      </c>
      <c r="BW39" s="195">
        <v>57.146900270000003</v>
      </c>
      <c r="BX39" s="195">
        <v>60.887729719999996</v>
      </c>
      <c r="BY39" s="195">
        <v>50.042552579999999</v>
      </c>
      <c r="CA39" s="196">
        <v>0</v>
      </c>
      <c r="CB39" s="196">
        <v>0</v>
      </c>
      <c r="CC39" s="196">
        <v>-3.9063000000000017</v>
      </c>
      <c r="CD39" s="196">
        <v>-8.2281318299999988</v>
      </c>
      <c r="CE39" s="196">
        <v>-12.106549100000002</v>
      </c>
      <c r="CF39" s="196">
        <v>-18.398238410000005</v>
      </c>
      <c r="CG39" s="196">
        <v>-14.882806655538566</v>
      </c>
      <c r="CH39" s="196">
        <v>-16.379178105935509</v>
      </c>
      <c r="CI39" s="196">
        <v>-19.405113663323917</v>
      </c>
      <c r="CJ39" s="196">
        <v>-17.853593961069087</v>
      </c>
      <c r="CK39" s="196">
        <v>-22.337938665088245</v>
      </c>
      <c r="CL39" s="196">
        <v>-21.384921017651738</v>
      </c>
      <c r="CQ39" s="196">
        <v>19.048703</v>
      </c>
      <c r="CR39" s="196">
        <v>26.065999999999999</v>
      </c>
      <c r="CS39" s="196">
        <v>28.791549999999997</v>
      </c>
      <c r="CT39" s="196">
        <v>31.766853999999999</v>
      </c>
      <c r="CU39" s="196">
        <v>24.42268</v>
      </c>
      <c r="CV39" s="196">
        <v>26.809266999999998</v>
      </c>
      <c r="CW39" s="196">
        <v>30.929238999999999</v>
      </c>
      <c r="CX39" s="196">
        <v>33.549616</v>
      </c>
      <c r="CY39" s="196">
        <v>40.697024362781889</v>
      </c>
      <c r="CZ39" s="196">
        <v>39.136726240000002</v>
      </c>
      <c r="DA39" s="196">
        <v>39.379793872255874</v>
      </c>
      <c r="DB39" s="196">
        <v>33.205188020409288</v>
      </c>
      <c r="DC39" s="196">
        <v>33.624039592723697</v>
      </c>
      <c r="DF39" s="191"/>
      <c r="DG39" s="191">
        <v>19.048703</v>
      </c>
      <c r="DJ39" s="191">
        <v>26.065999999999999</v>
      </c>
      <c r="DM39" s="191">
        <v>28.791549999999997</v>
      </c>
      <c r="DP39" s="191">
        <v>31.766853999999999</v>
      </c>
      <c r="DS39" s="200">
        <v>24.42268</v>
      </c>
      <c r="DV39" s="197">
        <v>26.809266999999998</v>
      </c>
      <c r="DX39" s="195">
        <v>26.809013656387663</v>
      </c>
      <c r="DY39" s="195">
        <v>30.929238999999999</v>
      </c>
      <c r="DZ39" s="195">
        <v>33.224708</v>
      </c>
      <c r="EA39" s="195">
        <v>39.149863082737731</v>
      </c>
      <c r="EB39" s="195">
        <v>45.402468721001895</v>
      </c>
      <c r="EC39" s="195">
        <v>47.778745489611417</v>
      </c>
      <c r="ED39" s="195">
        <v>48.800786700489695</v>
      </c>
      <c r="EE39" s="195">
        <v>50.720939478359725</v>
      </c>
      <c r="EF39" s="195">
        <v>53.464038469413531</v>
      </c>
      <c r="EG39" s="195">
        <v>55.392908393152219</v>
      </c>
      <c r="EH39" s="195">
        <v>54.299041197958928</v>
      </c>
      <c r="EI39" s="195">
        <v>51.392698832216766</v>
      </c>
      <c r="EJ39" s="195">
        <v>55.277078244308903</v>
      </c>
      <c r="EL39" s="195">
        <v>27.707999999999998</v>
      </c>
      <c r="EM39" s="195">
        <v>33.549616</v>
      </c>
      <c r="EN39" s="195">
        <v>37.529495082737725</v>
      </c>
      <c r="EO39" s="195">
        <v>42.114862620985484</v>
      </c>
      <c r="EP39" s="195">
        <v>46.392315489611427</v>
      </c>
      <c r="EQ39" s="195">
        <v>48.366956700489688</v>
      </c>
      <c r="ER39" s="195">
        <v>50.787109478359717</v>
      </c>
      <c r="ES39" s="195">
        <v>54.389038469413535</v>
      </c>
      <c r="ET39" s="195">
        <v>56.692908393152223</v>
      </c>
      <c r="EU39" s="195">
        <v>55.786541197958925</v>
      </c>
      <c r="EV39" s="195">
        <v>53.067698832216763</v>
      </c>
      <c r="EW39" s="195">
        <v>57.139578244308908</v>
      </c>
      <c r="EX39" s="195">
        <v>54.207099382618495</v>
      </c>
      <c r="EZ39" s="195">
        <v>36.408000000000001</v>
      </c>
      <c r="FA39" s="195">
        <v>40.697024362781889</v>
      </c>
      <c r="FB39" s="195">
        <v>56.526583312401186</v>
      </c>
      <c r="FC39" s="195">
        <v>99.709875639768441</v>
      </c>
      <c r="FD39" s="195">
        <v>119.31890521821629</v>
      </c>
      <c r="FE39" s="195">
        <v>143.86074352334143</v>
      </c>
      <c r="FF39" s="195">
        <v>148.87134444704793</v>
      </c>
      <c r="FG39" s="195">
        <v>152.88497613498839</v>
      </c>
      <c r="FH39" s="195">
        <v>155.68549637519615</v>
      </c>
      <c r="FI39" s="195">
        <v>154.90279824754418</v>
      </c>
      <c r="FK39" s="196">
        <v>40.714678999999997</v>
      </c>
      <c r="FL39" s="196">
        <v>39.136726240000002</v>
      </c>
      <c r="FM39" s="196">
        <v>39.291131829999998</v>
      </c>
      <c r="FN39" s="196">
        <v>46.327849100000002</v>
      </c>
      <c r="FO39" s="196">
        <v>53.000538310000003</v>
      </c>
      <c r="FP39" s="196">
        <v>68.106222247100646</v>
      </c>
      <c r="FQ39" s="196">
        <v>80.547757001999798</v>
      </c>
      <c r="FR39" s="196">
        <v>82.541267957569772</v>
      </c>
      <c r="FS39" s="196">
        <v>81.264257781984725</v>
      </c>
      <c r="FT39" s="196">
        <v>85.849194744904182</v>
      </c>
      <c r="FU39" s="196">
        <v>108.72698751874017</v>
      </c>
      <c r="FW39" s="196">
        <v>39.136726240000002</v>
      </c>
      <c r="FX39" s="196">
        <v>39.291131829999998</v>
      </c>
      <c r="FY39" s="196">
        <v>46.327849100000002</v>
      </c>
      <c r="FZ39" s="196">
        <v>53.000538310000003</v>
      </c>
      <c r="GA39" s="196">
        <v>68.106222247100646</v>
      </c>
      <c r="GB39" s="196">
        <v>80.547757001999798</v>
      </c>
      <c r="GC39" s="196">
        <v>82.541267957569772</v>
      </c>
      <c r="GD39" s="196">
        <v>81.264257781984725</v>
      </c>
      <c r="GE39" s="196">
        <v>85.849194744904182</v>
      </c>
      <c r="GF39" s="196">
        <v>108.72698751874017</v>
      </c>
      <c r="GG39" s="201"/>
      <c r="GH39" s="196">
        <v>39.137</v>
      </c>
      <c r="GI39" s="195">
        <v>39.379793872255874</v>
      </c>
      <c r="GJ39" s="195">
        <v>40.27000490537489</v>
      </c>
      <c r="GK39" s="195">
        <v>46.239128316252504</v>
      </c>
      <c r="GL39" s="195">
        <v>50.061783960486977</v>
      </c>
      <c r="GM39" s="195">
        <v>50.451646286484582</v>
      </c>
      <c r="GN39" s="195">
        <v>51.91708434556088</v>
      </c>
      <c r="GO39" s="195">
        <v>49.2762225196619</v>
      </c>
      <c r="GP39" s="195">
        <v>52.536591407639357</v>
      </c>
      <c r="GQ39" s="195">
        <v>43.849544095295926</v>
      </c>
      <c r="GS39" s="195">
        <v>39.380415000000006</v>
      </c>
      <c r="GT39" s="195">
        <v>33.205188020409288</v>
      </c>
      <c r="GU39" s="195">
        <v>33.624039592723697</v>
      </c>
      <c r="GV39" s="195">
        <v>41.206139379473242</v>
      </c>
      <c r="GW39" s="195">
        <v>46.234052912323101</v>
      </c>
      <c r="GX39" s="195">
        <v>52.162677314650715</v>
      </c>
      <c r="GY39" s="195">
        <v>48.242395496866472</v>
      </c>
      <c r="GZ39" s="195">
        <v>50.559738743697764</v>
      </c>
      <c r="HA39" s="195">
        <v>31.305240179112911</v>
      </c>
      <c r="HB39" s="195">
        <v>31.185856249928044</v>
      </c>
      <c r="HD39" s="191"/>
    </row>
    <row r="40" spans="1:212" ht="15" customHeight="1">
      <c r="F40" s="28" t="s">
        <v>487</v>
      </c>
      <c r="H40" s="192"/>
      <c r="I40" s="192"/>
      <c r="J40" s="192"/>
      <c r="K40" s="192"/>
      <c r="L40" s="192"/>
      <c r="M40" s="193"/>
      <c r="N40" s="192"/>
      <c r="O40" s="193"/>
      <c r="P40" s="193"/>
      <c r="Q40" s="193"/>
      <c r="R40" s="193"/>
      <c r="S40" s="193"/>
      <c r="T40" s="194">
        <v>0</v>
      </c>
      <c r="U40" s="194">
        <v>0</v>
      </c>
      <c r="V40" s="194">
        <v>0</v>
      </c>
      <c r="W40" s="194">
        <v>0</v>
      </c>
      <c r="X40" s="194">
        <v>0</v>
      </c>
      <c r="Y40" s="194">
        <v>0</v>
      </c>
      <c r="Z40" s="194">
        <v>0</v>
      </c>
      <c r="AA40" s="194">
        <v>0</v>
      </c>
      <c r="AB40" s="194">
        <v>0</v>
      </c>
      <c r="AC40" s="194">
        <v>0</v>
      </c>
      <c r="AD40" s="194">
        <v>0</v>
      </c>
      <c r="AE40" s="194">
        <v>0</v>
      </c>
      <c r="AF40" s="194">
        <v>0</v>
      </c>
      <c r="AG40" s="194">
        <v>0</v>
      </c>
      <c r="AH40" s="194">
        <v>0</v>
      </c>
      <c r="AI40" s="194">
        <v>0</v>
      </c>
      <c r="AJ40" s="194">
        <v>0</v>
      </c>
      <c r="AL40" s="195"/>
      <c r="AM40" s="195"/>
      <c r="AN40" s="195"/>
      <c r="AO40" s="195"/>
      <c r="AP40" s="195"/>
      <c r="AQ40" s="195"/>
      <c r="AR40" s="195"/>
      <c r="AS40" s="195"/>
      <c r="AT40" s="195"/>
      <c r="AU40" s="195"/>
      <c r="AV40" s="195"/>
      <c r="AW40" s="195"/>
      <c r="AX40" s="195"/>
      <c r="AZ40" s="196"/>
      <c r="BA40" s="196"/>
      <c r="BB40" s="196"/>
      <c r="BC40" s="196"/>
      <c r="BD40" s="196"/>
      <c r="BE40" s="196"/>
      <c r="BF40" s="196"/>
      <c r="BG40" s="196"/>
      <c r="BH40" s="196"/>
      <c r="BI40" s="196"/>
      <c r="BJ40" s="196"/>
      <c r="BK40" s="196"/>
      <c r="BL40" s="196"/>
      <c r="BN40" s="195"/>
      <c r="BO40" s="195"/>
      <c r="BP40" s="195"/>
      <c r="BQ40" s="195"/>
      <c r="BR40" s="195"/>
      <c r="BS40" s="195"/>
      <c r="BT40" s="195"/>
      <c r="BU40" s="195"/>
      <c r="BV40" s="195"/>
      <c r="BW40" s="195"/>
      <c r="BX40" s="195"/>
      <c r="BY40" s="195"/>
      <c r="CA40" s="196"/>
      <c r="CB40" s="196"/>
      <c r="CC40" s="196"/>
      <c r="CD40" s="196"/>
      <c r="CE40" s="196"/>
      <c r="CF40" s="196"/>
      <c r="CG40" s="196"/>
      <c r="CH40" s="196"/>
      <c r="CI40" s="196"/>
      <c r="CJ40" s="196"/>
      <c r="CK40" s="196"/>
      <c r="CL40" s="196"/>
      <c r="CQ40" s="196"/>
      <c r="CR40" s="196"/>
      <c r="CS40" s="196"/>
      <c r="CT40" s="196"/>
      <c r="CU40" s="196"/>
      <c r="CV40" s="196"/>
      <c r="CW40" s="196"/>
      <c r="CX40" s="196"/>
      <c r="CY40" s="196"/>
      <c r="CZ40" s="196"/>
      <c r="DA40" s="196"/>
      <c r="DB40" s="196"/>
      <c r="DC40" s="196"/>
      <c r="DF40" s="191"/>
      <c r="DG40" s="191"/>
      <c r="DJ40" s="191"/>
      <c r="DM40" s="191"/>
      <c r="DP40" s="191"/>
      <c r="DS40" s="200"/>
      <c r="DV40" s="197"/>
      <c r="DX40" s="195"/>
      <c r="DY40" s="195"/>
      <c r="DZ40" s="195"/>
      <c r="EA40" s="195"/>
      <c r="EB40" s="195"/>
      <c r="EC40" s="195"/>
      <c r="ED40" s="195"/>
      <c r="EE40" s="195"/>
      <c r="EF40" s="195"/>
      <c r="EG40" s="195"/>
      <c r="EH40" s="195"/>
      <c r="EI40" s="195"/>
      <c r="EJ40" s="195"/>
      <c r="EL40" s="195"/>
      <c r="EM40" s="195"/>
      <c r="EN40" s="195"/>
      <c r="EO40" s="195"/>
      <c r="EP40" s="195"/>
      <c r="EQ40" s="195"/>
      <c r="ER40" s="195"/>
      <c r="ES40" s="195"/>
      <c r="ET40" s="195"/>
      <c r="EU40" s="195"/>
      <c r="EV40" s="195"/>
      <c r="EW40" s="195"/>
      <c r="EX40" s="195"/>
      <c r="EZ40" s="195"/>
      <c r="FA40" s="195"/>
      <c r="FB40" s="195"/>
      <c r="FC40" s="195"/>
      <c r="FD40" s="195"/>
      <c r="FE40" s="195"/>
      <c r="FF40" s="195"/>
      <c r="FG40" s="195"/>
      <c r="FH40" s="195"/>
      <c r="FI40" s="195"/>
      <c r="FK40" s="196"/>
      <c r="FL40" s="196"/>
      <c r="FM40" s="196"/>
      <c r="FN40" s="196"/>
      <c r="FO40" s="196"/>
      <c r="FP40" s="196"/>
      <c r="FQ40" s="196"/>
      <c r="FR40" s="196"/>
      <c r="FS40" s="196"/>
      <c r="FT40" s="196"/>
      <c r="FU40" s="196"/>
      <c r="FW40" s="196"/>
      <c r="FX40" s="196"/>
      <c r="FY40" s="196"/>
      <c r="FZ40" s="196"/>
      <c r="GA40" s="196"/>
      <c r="GB40" s="196"/>
      <c r="GC40" s="196"/>
      <c r="GD40" s="196"/>
      <c r="GE40" s="196"/>
      <c r="GF40" s="196"/>
      <c r="GG40" s="201"/>
      <c r="GH40" s="196"/>
      <c r="GI40" s="195"/>
      <c r="GJ40" s="195"/>
      <c r="GK40" s="195"/>
      <c r="GL40" s="195"/>
      <c r="GM40" s="195"/>
      <c r="GN40" s="195"/>
      <c r="GO40" s="195"/>
      <c r="GP40" s="195"/>
      <c r="GQ40" s="195"/>
      <c r="GS40" s="195"/>
      <c r="GT40" s="195"/>
      <c r="GU40" s="195"/>
      <c r="GV40" s="195"/>
      <c r="GW40" s="195"/>
      <c r="GX40" s="195"/>
      <c r="GY40" s="195"/>
      <c r="GZ40" s="195"/>
      <c r="HA40" s="195"/>
      <c r="HB40" s="195"/>
      <c r="HD40" s="191"/>
    </row>
    <row r="41" spans="1:212" ht="15" customHeight="1">
      <c r="F41" s="152" t="s">
        <v>488</v>
      </c>
      <c r="H41" s="219">
        <v>0</v>
      </c>
      <c r="I41" s="194">
        <v>20.03179976999996</v>
      </c>
      <c r="J41" s="194">
        <v>20.03179976999996</v>
      </c>
      <c r="K41" s="194">
        <v>20.03179976999996</v>
      </c>
      <c r="L41" s="194">
        <v>20.03179976999996</v>
      </c>
      <c r="M41" s="194">
        <v>33.630964960000135</v>
      </c>
      <c r="N41" s="194">
        <v>28.686726950000111</v>
      </c>
      <c r="O41" s="194">
        <v>21.402147169999836</v>
      </c>
      <c r="P41" s="194">
        <v>25.682891100000099</v>
      </c>
      <c r="Q41" s="194">
        <v>20.08674765999999</v>
      </c>
      <c r="R41" s="194">
        <v>-12.55352607000022</v>
      </c>
      <c r="S41" s="194">
        <v>26.355079250000042</v>
      </c>
      <c r="T41" s="194">
        <v>5.4961326400001518</v>
      </c>
      <c r="U41" s="194">
        <v>7.3999999999999995</v>
      </c>
      <c r="V41" s="194">
        <v>18.600000000000001</v>
      </c>
      <c r="W41" s="194">
        <v>15.600000000000001</v>
      </c>
      <c r="X41" s="194">
        <v>3.7999999999999989</v>
      </c>
      <c r="Y41" s="194">
        <v>25.400000000000002</v>
      </c>
      <c r="Z41" s="194">
        <v>30.700000000000003</v>
      </c>
      <c r="AA41" s="194">
        <v>42.699999999999996</v>
      </c>
      <c r="AB41" s="194">
        <v>43</v>
      </c>
      <c r="AC41" s="194">
        <v>30.599999999999998</v>
      </c>
      <c r="AD41" s="194">
        <v>22.4</v>
      </c>
      <c r="AE41" s="194">
        <v>40.700000000000003</v>
      </c>
      <c r="AF41" s="194">
        <v>31</v>
      </c>
      <c r="AG41" s="194">
        <v>30</v>
      </c>
      <c r="AH41" s="194">
        <v>-35.700000000000003</v>
      </c>
      <c r="AI41" s="194">
        <v>61.7</v>
      </c>
      <c r="AJ41" s="194">
        <v>8.1</v>
      </c>
      <c r="AL41" s="195">
        <v>21.402147169999836</v>
      </c>
      <c r="AM41" s="195">
        <v>25.682891100000099</v>
      </c>
      <c r="AN41" s="195">
        <v>20.08674765999999</v>
      </c>
      <c r="AO41" s="195">
        <v>13.42764339999998</v>
      </c>
      <c r="AP41" s="195">
        <v>0.90000000000000036</v>
      </c>
      <c r="AQ41" s="195">
        <v>22.1</v>
      </c>
      <c r="AR41" s="195">
        <v>15.7</v>
      </c>
      <c r="AS41" s="195">
        <v>21.3</v>
      </c>
      <c r="AT41" s="195">
        <v>18.5</v>
      </c>
      <c r="AU41" s="195">
        <v>21.3</v>
      </c>
      <c r="AV41" s="195">
        <v>22.3</v>
      </c>
      <c r="AW41" s="195">
        <v>34.5</v>
      </c>
      <c r="AX41" s="195">
        <v>30.6</v>
      </c>
      <c r="AZ41" s="196">
        <v>0</v>
      </c>
      <c r="BA41" s="196">
        <v>0</v>
      </c>
      <c r="BB41" s="196">
        <v>0</v>
      </c>
      <c r="BC41" s="196">
        <v>-25.9811694700002</v>
      </c>
      <c r="BD41" s="196">
        <v>25.45507925000004</v>
      </c>
      <c r="BE41" s="196">
        <v>-16.60386735999985</v>
      </c>
      <c r="BF41" s="196">
        <v>-8.3000000000000007</v>
      </c>
      <c r="BG41" s="196">
        <v>-2.6999999999999993</v>
      </c>
      <c r="BH41" s="196">
        <v>-2.8999999999999986</v>
      </c>
      <c r="BI41" s="196">
        <v>-17.5</v>
      </c>
      <c r="BJ41" s="196">
        <v>3.1000000000000014</v>
      </c>
      <c r="BK41" s="196">
        <v>-3.7999999999999972</v>
      </c>
      <c r="BL41" s="196">
        <v>12.099999999999994</v>
      </c>
      <c r="BN41" s="195">
        <v>21.402147169999836</v>
      </c>
      <c r="BO41" s="195">
        <v>25.682891100000099</v>
      </c>
      <c r="BP41" s="195">
        <v>23.787932570000009</v>
      </c>
      <c r="BQ41" s="195">
        <v>44.4</v>
      </c>
      <c r="BR41" s="195">
        <v>31.4</v>
      </c>
      <c r="BS41" s="195">
        <v>33</v>
      </c>
      <c r="BT41" s="195">
        <v>27.799999999999997</v>
      </c>
      <c r="BU41" s="195">
        <v>32.599999999999994</v>
      </c>
      <c r="BV41" s="195">
        <v>25.299999999999997</v>
      </c>
      <c r="BW41" s="195">
        <v>9.1999999999999993</v>
      </c>
      <c r="BX41" s="195">
        <v>19.5</v>
      </c>
      <c r="BY41" s="195">
        <v>31.400000000000002</v>
      </c>
      <c r="CA41" s="196">
        <v>0</v>
      </c>
      <c r="CB41" s="196">
        <v>0</v>
      </c>
      <c r="CC41" s="196">
        <v>-3.7011849100000198</v>
      </c>
      <c r="CD41" s="196">
        <v>-56.953526070000223</v>
      </c>
      <c r="CE41" s="196">
        <v>-5.0449207499999567</v>
      </c>
      <c r="CF41" s="196">
        <v>-27.503867359999848</v>
      </c>
      <c r="CG41" s="196">
        <v>-20.399999999999999</v>
      </c>
      <c r="CH41" s="196">
        <v>-13.999999999999993</v>
      </c>
      <c r="CI41" s="196">
        <v>-9.6999999999999957</v>
      </c>
      <c r="CJ41" s="196">
        <v>-5.4</v>
      </c>
      <c r="CK41" s="196">
        <v>5.9000000000000021</v>
      </c>
      <c r="CL41" s="196">
        <v>-0.69999999999999929</v>
      </c>
      <c r="CQ41" s="196">
        <v>-21.3859605271095</v>
      </c>
      <c r="CR41" s="196">
        <v>15.354561226963</v>
      </c>
      <c r="CS41" s="196">
        <v>-3.1664775699225665</v>
      </c>
      <c r="CT41" s="196">
        <v>-3.7784389350113647</v>
      </c>
      <c r="CU41" s="196">
        <v>26.20000000000001</v>
      </c>
      <c r="CV41" s="196">
        <v>18</v>
      </c>
      <c r="CW41" s="196">
        <v>38.1</v>
      </c>
      <c r="CX41" s="196">
        <v>20.9</v>
      </c>
      <c r="CY41" s="196">
        <v>38.900000000000006</v>
      </c>
      <c r="CZ41" s="196">
        <v>25.400000000000002</v>
      </c>
      <c r="DA41" s="196">
        <v>30.1</v>
      </c>
      <c r="DB41" s="196">
        <v>0.90000000000000036</v>
      </c>
      <c r="DC41" s="196">
        <v>22.1</v>
      </c>
      <c r="DF41" s="191"/>
      <c r="DG41" s="191">
        <v>-21.3859605271095</v>
      </c>
      <c r="DJ41" s="191">
        <v>15.354561226963</v>
      </c>
      <c r="DM41" s="191">
        <v>-3.1664775699225665</v>
      </c>
      <c r="DP41" s="191">
        <v>-3.7784389350113647</v>
      </c>
      <c r="DS41" s="200">
        <v>26.20000000000001</v>
      </c>
      <c r="DV41" s="197">
        <v>18</v>
      </c>
      <c r="DX41" s="195">
        <v>21.830821320000155</v>
      </c>
      <c r="DY41" s="195">
        <v>38.1</v>
      </c>
      <c r="DZ41" s="195">
        <v>21.9</v>
      </c>
      <c r="EA41" s="195">
        <v>11.9</v>
      </c>
      <c r="EB41" s="195">
        <v>15.4</v>
      </c>
      <c r="EC41" s="195">
        <v>8.6</v>
      </c>
      <c r="ED41" s="195">
        <v>14.5</v>
      </c>
      <c r="EE41" s="195">
        <v>13.8</v>
      </c>
      <c r="EF41" s="195">
        <v>12.5</v>
      </c>
      <c r="EG41" s="195">
        <v>15.2</v>
      </c>
      <c r="EH41" s="195">
        <v>5.3</v>
      </c>
      <c r="EI41" s="195">
        <v>14.7</v>
      </c>
      <c r="EJ41" s="195">
        <v>14.6</v>
      </c>
      <c r="EL41" s="195">
        <v>38.857709270000015</v>
      </c>
      <c r="EM41" s="195">
        <v>20.9</v>
      </c>
      <c r="EN41" s="195">
        <v>23</v>
      </c>
      <c r="EO41" s="195">
        <v>13.8</v>
      </c>
      <c r="EP41" s="195">
        <v>21.4</v>
      </c>
      <c r="EQ41" s="195">
        <v>15</v>
      </c>
      <c r="ER41" s="195">
        <v>15.299999999999997</v>
      </c>
      <c r="ES41" s="195">
        <v>44.300000000000004</v>
      </c>
      <c r="ET41" s="195">
        <v>42.199999999999996</v>
      </c>
      <c r="EU41" s="195">
        <v>27.599999999999998</v>
      </c>
      <c r="EV41" s="195">
        <v>20.700000000000003</v>
      </c>
      <c r="EW41" s="195">
        <v>21.6</v>
      </c>
      <c r="EX41" s="195">
        <v>24.9</v>
      </c>
      <c r="EZ41" s="195">
        <v>26.367206389999915</v>
      </c>
      <c r="FA41" s="195">
        <v>38.900000000000006</v>
      </c>
      <c r="FB41" s="195">
        <v>21.1</v>
      </c>
      <c r="FC41" s="195">
        <v>30.200000000000003</v>
      </c>
      <c r="FD41" s="195">
        <v>18.5</v>
      </c>
      <c r="FE41" s="195">
        <v>16.600000000000001</v>
      </c>
      <c r="FF41" s="195">
        <v>24.4</v>
      </c>
      <c r="FG41" s="195">
        <v>17.8</v>
      </c>
      <c r="FH41" s="195">
        <v>38.799999999999997</v>
      </c>
      <c r="FI41" s="195">
        <v>35.1</v>
      </c>
      <c r="FK41" s="195">
        <v>31.393059230000073</v>
      </c>
      <c r="FL41" s="195">
        <v>25.400000000000002</v>
      </c>
      <c r="FM41" s="195">
        <v>46.2</v>
      </c>
      <c r="FN41" s="195">
        <v>34.4</v>
      </c>
      <c r="FO41" s="195">
        <v>35.700000000000003</v>
      </c>
      <c r="FP41" s="195">
        <v>31.7</v>
      </c>
      <c r="FQ41" s="195">
        <v>37.400000000000006</v>
      </c>
      <c r="FR41" s="195">
        <v>26.4</v>
      </c>
      <c r="FS41" s="195">
        <v>10.3</v>
      </c>
      <c r="FT41" s="195">
        <v>25.900000000000002</v>
      </c>
      <c r="FU41" s="195">
        <v>38.6</v>
      </c>
      <c r="FW41" s="195">
        <v>31.487932570000005</v>
      </c>
      <c r="FX41" s="195">
        <v>46.2</v>
      </c>
      <c r="FY41" s="195">
        <v>33.9</v>
      </c>
      <c r="FZ41" s="195">
        <v>35.599999999999994</v>
      </c>
      <c r="GA41" s="195">
        <v>31.500000000000004</v>
      </c>
      <c r="GB41" s="195">
        <v>37.5</v>
      </c>
      <c r="GC41" s="195">
        <v>26.299999999999997</v>
      </c>
      <c r="GD41" s="195">
        <v>10.3</v>
      </c>
      <c r="GE41" s="195">
        <v>25.9</v>
      </c>
      <c r="GF41" s="195">
        <v>38.6</v>
      </c>
      <c r="GH41" s="195">
        <v>15.687932570000005</v>
      </c>
      <c r="GI41" s="196">
        <v>30.1</v>
      </c>
      <c r="GJ41" s="196">
        <v>25.2</v>
      </c>
      <c r="GK41" s="196">
        <v>38.700000000000003</v>
      </c>
      <c r="GL41" s="195">
        <v>27.400000000000002</v>
      </c>
      <c r="GM41" s="195">
        <v>25.2</v>
      </c>
      <c r="GN41" s="195">
        <v>20.200000000000003</v>
      </c>
      <c r="GO41" s="195">
        <v>17.100000000000001</v>
      </c>
      <c r="GP41" s="195">
        <v>20.6</v>
      </c>
      <c r="GQ41" s="195">
        <v>27.599999999999998</v>
      </c>
      <c r="GS41" s="195">
        <v>13.42764339999998</v>
      </c>
      <c r="GT41" s="195">
        <v>0.90000000000000036</v>
      </c>
      <c r="GU41" s="195">
        <v>22.1</v>
      </c>
      <c r="GV41" s="195">
        <v>15.7</v>
      </c>
      <c r="GW41" s="195">
        <v>21.3</v>
      </c>
      <c r="GX41" s="195">
        <v>18.5</v>
      </c>
      <c r="GY41" s="195">
        <v>21.3</v>
      </c>
      <c r="GZ41" s="195">
        <v>22.3</v>
      </c>
      <c r="HA41" s="195">
        <v>34.5</v>
      </c>
      <c r="HB41" s="195">
        <v>30.6</v>
      </c>
    </row>
    <row r="42" spans="1:212" ht="15" customHeight="1">
      <c r="F42" s="28" t="s">
        <v>36</v>
      </c>
      <c r="H42" s="192">
        <v>132.62675402999997</v>
      </c>
      <c r="I42" s="192">
        <v>93.472911780000004</v>
      </c>
      <c r="J42" s="192">
        <v>105.60272151000001</v>
      </c>
      <c r="K42" s="192">
        <v>104.39759811000003</v>
      </c>
      <c r="L42" s="193">
        <v>87.845574999999997</v>
      </c>
      <c r="M42" s="193">
        <v>95</v>
      </c>
      <c r="N42" s="192">
        <v>42.889000000000003</v>
      </c>
      <c r="O42" s="193">
        <v>30.092219529999994</v>
      </c>
      <c r="P42" s="193">
        <v>36.700000000000003</v>
      </c>
      <c r="Q42" s="193">
        <v>45</v>
      </c>
      <c r="R42" s="193">
        <v>45</v>
      </c>
      <c r="S42" s="193">
        <v>54.55867911</v>
      </c>
      <c r="T42" s="194">
        <v>125</v>
      </c>
      <c r="U42" s="194">
        <v>225.00000000000009</v>
      </c>
      <c r="V42" s="194">
        <v>190</v>
      </c>
      <c r="W42" s="194">
        <v>154.05000000000007</v>
      </c>
      <c r="X42" s="194">
        <v>158.20920000000004</v>
      </c>
      <c r="Y42" s="194">
        <v>162.48060000000001</v>
      </c>
      <c r="Z42" s="194">
        <v>166.86779999999999</v>
      </c>
      <c r="AA42" s="194">
        <v>171.37319999999991</v>
      </c>
      <c r="AB42" s="194">
        <v>176.0002763999999</v>
      </c>
      <c r="AC42" s="194">
        <v>180.75228386279991</v>
      </c>
      <c r="AD42" s="194">
        <v>185.63259552709548</v>
      </c>
      <c r="AE42" s="194">
        <v>190.64467560632701</v>
      </c>
      <c r="AF42" s="194">
        <v>225.3279111532928</v>
      </c>
      <c r="AG42" s="194">
        <v>241.57034066109807</v>
      </c>
      <c r="AH42" s="194">
        <v>254.80554387001843</v>
      </c>
      <c r="AI42" s="194">
        <v>234.90377122014584</v>
      </c>
      <c r="AJ42" s="194">
        <v>230.54546486829247</v>
      </c>
      <c r="AL42" s="195">
        <v>30.092219529999994</v>
      </c>
      <c r="AM42" s="195">
        <v>36.700000000000003</v>
      </c>
      <c r="AN42" s="195">
        <v>45</v>
      </c>
      <c r="AO42" s="195">
        <v>45</v>
      </c>
      <c r="AP42" s="195">
        <v>55</v>
      </c>
      <c r="AQ42" s="195">
        <v>125</v>
      </c>
      <c r="AR42" s="195">
        <v>125</v>
      </c>
      <c r="AS42" s="195">
        <v>125</v>
      </c>
      <c r="AT42" s="195">
        <v>125</v>
      </c>
      <c r="AU42" s="195">
        <v>125</v>
      </c>
      <c r="AV42" s="195">
        <v>125</v>
      </c>
      <c r="AW42" s="195">
        <v>125</v>
      </c>
      <c r="AX42" s="195">
        <v>125</v>
      </c>
      <c r="AZ42" s="196">
        <v>0</v>
      </c>
      <c r="BA42" s="196">
        <v>0</v>
      </c>
      <c r="BB42" s="196">
        <v>0</v>
      </c>
      <c r="BC42" s="196">
        <v>0</v>
      </c>
      <c r="BD42" s="196">
        <v>-0.44132089000000008</v>
      </c>
      <c r="BE42" s="196">
        <v>0</v>
      </c>
      <c r="BF42" s="196">
        <v>100.00000000000009</v>
      </c>
      <c r="BG42" s="196">
        <v>65</v>
      </c>
      <c r="BH42" s="196">
        <v>29.050000000000068</v>
      </c>
      <c r="BI42" s="196">
        <v>33.209200000000038</v>
      </c>
      <c r="BJ42" s="196">
        <v>37.48060000000001</v>
      </c>
      <c r="BK42" s="196">
        <v>41.867799999999988</v>
      </c>
      <c r="BL42" s="196">
        <v>46.373199999999912</v>
      </c>
      <c r="BN42" s="195">
        <v>30.092219529999994</v>
      </c>
      <c r="BO42" s="195">
        <v>36.700000000000003</v>
      </c>
      <c r="BP42" s="195">
        <v>45</v>
      </c>
      <c r="BQ42" s="195">
        <v>125</v>
      </c>
      <c r="BR42" s="195">
        <v>125</v>
      </c>
      <c r="BS42" s="195">
        <v>125</v>
      </c>
      <c r="BT42" s="195">
        <v>125</v>
      </c>
      <c r="BU42" s="195">
        <v>125</v>
      </c>
      <c r="BV42" s="195">
        <v>125</v>
      </c>
      <c r="BW42" s="195">
        <v>125</v>
      </c>
      <c r="BX42" s="195">
        <v>125</v>
      </c>
      <c r="BY42" s="195">
        <v>125</v>
      </c>
      <c r="CA42" s="196">
        <v>0</v>
      </c>
      <c r="CB42" s="196">
        <v>0</v>
      </c>
      <c r="CC42" s="196">
        <v>0</v>
      </c>
      <c r="CD42" s="196">
        <v>-80</v>
      </c>
      <c r="CE42" s="196">
        <v>-70.44132089</v>
      </c>
      <c r="CF42" s="196">
        <v>0</v>
      </c>
      <c r="CG42" s="196">
        <v>100.00000000000009</v>
      </c>
      <c r="CH42" s="196">
        <v>65</v>
      </c>
      <c r="CI42" s="196">
        <v>29.050000000000068</v>
      </c>
      <c r="CJ42" s="196">
        <v>33.209200000000038</v>
      </c>
      <c r="CK42" s="196">
        <v>37.48060000000001</v>
      </c>
      <c r="CL42" s="196">
        <v>41.867799999999988</v>
      </c>
      <c r="CQ42" s="196">
        <v>85</v>
      </c>
      <c r="CR42" s="196">
        <v>140.1</v>
      </c>
      <c r="CS42" s="196">
        <v>95</v>
      </c>
      <c r="CT42" s="196">
        <v>95</v>
      </c>
      <c r="CU42" s="196">
        <v>95</v>
      </c>
      <c r="CV42" s="196">
        <v>95</v>
      </c>
      <c r="CW42" s="196">
        <v>85</v>
      </c>
      <c r="CX42" s="196">
        <v>95</v>
      </c>
      <c r="CY42" s="196">
        <v>36.700000000000003</v>
      </c>
      <c r="CZ42" s="196">
        <v>95</v>
      </c>
      <c r="DA42" s="196">
        <v>45</v>
      </c>
      <c r="DB42" s="196">
        <v>55</v>
      </c>
      <c r="DC42" s="196">
        <v>125</v>
      </c>
      <c r="DF42" s="191"/>
      <c r="DG42" s="191">
        <v>85</v>
      </c>
      <c r="DJ42" s="191">
        <v>140.1</v>
      </c>
      <c r="DM42" s="191">
        <v>95</v>
      </c>
      <c r="DP42" s="191">
        <v>95</v>
      </c>
      <c r="DS42" s="200">
        <v>95</v>
      </c>
      <c r="DV42" s="197">
        <v>95</v>
      </c>
      <c r="DX42" s="195">
        <v>95</v>
      </c>
      <c r="DY42" s="195">
        <v>85</v>
      </c>
      <c r="DZ42" s="195">
        <v>95</v>
      </c>
      <c r="EA42" s="195">
        <v>95</v>
      </c>
      <c r="EB42" s="195">
        <v>95</v>
      </c>
      <c r="EC42" s="195">
        <v>95</v>
      </c>
      <c r="ED42" s="195">
        <v>95</v>
      </c>
      <c r="EE42" s="195">
        <v>95</v>
      </c>
      <c r="EF42" s="195">
        <v>95</v>
      </c>
      <c r="EG42" s="195">
        <v>95</v>
      </c>
      <c r="EH42" s="195">
        <v>95</v>
      </c>
      <c r="EI42" s="195">
        <v>95</v>
      </c>
      <c r="EJ42" s="195">
        <v>95</v>
      </c>
      <c r="EL42" s="195">
        <v>45</v>
      </c>
      <c r="EM42" s="195">
        <v>95</v>
      </c>
      <c r="EN42" s="195">
        <v>95</v>
      </c>
      <c r="EO42" s="195">
        <v>95</v>
      </c>
      <c r="EP42" s="195">
        <v>125</v>
      </c>
      <c r="EQ42" s="195">
        <v>125</v>
      </c>
      <c r="ER42" s="195">
        <v>125</v>
      </c>
      <c r="ES42" s="195">
        <v>125</v>
      </c>
      <c r="ET42" s="195">
        <v>125</v>
      </c>
      <c r="EU42" s="195">
        <v>125</v>
      </c>
      <c r="EV42" s="195">
        <v>95</v>
      </c>
      <c r="EW42" s="195">
        <v>95</v>
      </c>
      <c r="EX42" s="195">
        <v>95</v>
      </c>
      <c r="EZ42" s="195">
        <v>30</v>
      </c>
      <c r="FA42" s="195">
        <v>36.700000000000003</v>
      </c>
      <c r="FB42" s="195">
        <v>95</v>
      </c>
      <c r="FC42" s="195">
        <v>125</v>
      </c>
      <c r="FD42" s="195">
        <v>125</v>
      </c>
      <c r="FE42" s="195">
        <v>150</v>
      </c>
      <c r="FF42" s="195">
        <v>150</v>
      </c>
      <c r="FG42" s="195">
        <v>160</v>
      </c>
      <c r="FH42" s="195">
        <v>170</v>
      </c>
      <c r="FI42" s="195">
        <v>180</v>
      </c>
      <c r="FK42" s="195">
        <v>36.699999999999996</v>
      </c>
      <c r="FL42" s="195">
        <v>95</v>
      </c>
      <c r="FM42" s="195">
        <v>125</v>
      </c>
      <c r="FN42" s="195">
        <v>125</v>
      </c>
      <c r="FO42" s="195">
        <v>125</v>
      </c>
      <c r="FP42" s="195">
        <v>125</v>
      </c>
      <c r="FQ42" s="195">
        <v>125</v>
      </c>
      <c r="FR42" s="195">
        <v>125</v>
      </c>
      <c r="FS42" s="195">
        <v>125</v>
      </c>
      <c r="FT42" s="195">
        <v>125</v>
      </c>
      <c r="FU42" s="195">
        <v>125</v>
      </c>
      <c r="FW42" s="195">
        <v>95</v>
      </c>
      <c r="FX42" s="195">
        <v>125</v>
      </c>
      <c r="FY42" s="195">
        <v>125</v>
      </c>
      <c r="FZ42" s="195">
        <v>125</v>
      </c>
      <c r="GA42" s="195">
        <v>125</v>
      </c>
      <c r="GB42" s="195">
        <v>125</v>
      </c>
      <c r="GC42" s="195">
        <v>125</v>
      </c>
      <c r="GD42" s="195">
        <v>125</v>
      </c>
      <c r="GE42" s="195">
        <v>125</v>
      </c>
      <c r="GF42" s="195">
        <v>125</v>
      </c>
      <c r="GH42" s="195">
        <v>45</v>
      </c>
      <c r="GI42" s="196">
        <v>45</v>
      </c>
      <c r="GJ42" s="196">
        <v>60</v>
      </c>
      <c r="GK42" s="196">
        <v>125</v>
      </c>
      <c r="GL42" s="195">
        <v>125</v>
      </c>
      <c r="GM42" s="195">
        <v>125</v>
      </c>
      <c r="GN42" s="195">
        <v>125</v>
      </c>
      <c r="GO42" s="195">
        <v>125</v>
      </c>
      <c r="GP42" s="195">
        <v>125</v>
      </c>
      <c r="GQ42" s="195">
        <v>125</v>
      </c>
      <c r="GS42" s="196">
        <v>45</v>
      </c>
      <c r="GT42" s="196">
        <v>55</v>
      </c>
      <c r="GU42" s="195">
        <v>125</v>
      </c>
      <c r="GV42" s="195">
        <v>125</v>
      </c>
      <c r="GW42" s="195">
        <v>125</v>
      </c>
      <c r="GX42" s="195">
        <v>125</v>
      </c>
      <c r="GY42" s="195">
        <v>125</v>
      </c>
      <c r="GZ42" s="195">
        <v>125</v>
      </c>
      <c r="HA42" s="195">
        <v>125</v>
      </c>
      <c r="HB42" s="195">
        <v>125</v>
      </c>
    </row>
    <row r="43" spans="1:212" ht="15" customHeight="1">
      <c r="F43" s="28" t="s">
        <v>489</v>
      </c>
      <c r="H43" s="234"/>
      <c r="I43" s="234">
        <v>-1.2475645399999999</v>
      </c>
      <c r="J43" s="234">
        <v>0</v>
      </c>
      <c r="K43" s="234">
        <v>0</v>
      </c>
      <c r="L43" s="234">
        <v>0</v>
      </c>
      <c r="M43" s="234">
        <v>0.16541800000000001</v>
      </c>
      <c r="N43" s="234">
        <v>1.2073665500000001</v>
      </c>
      <c r="O43" s="234">
        <v>4.0936119999999798E-2</v>
      </c>
      <c r="P43" s="234">
        <v>-1.4153431299999999</v>
      </c>
      <c r="Q43" s="234">
        <v>0</v>
      </c>
      <c r="R43" s="234">
        <v>0</v>
      </c>
      <c r="S43" s="234">
        <v>0</v>
      </c>
      <c r="T43" s="234">
        <v>0</v>
      </c>
      <c r="U43" s="234">
        <v>0</v>
      </c>
      <c r="V43" s="234">
        <v>0</v>
      </c>
      <c r="W43" s="234">
        <v>0</v>
      </c>
      <c r="X43" s="234">
        <v>0</v>
      </c>
      <c r="Y43" s="234">
        <v>0</v>
      </c>
      <c r="Z43" s="234">
        <v>0</v>
      </c>
      <c r="AA43" s="234">
        <v>0</v>
      </c>
      <c r="AB43" s="234">
        <v>0</v>
      </c>
      <c r="AC43" s="234">
        <v>0</v>
      </c>
      <c r="AD43" s="234">
        <v>0</v>
      </c>
      <c r="AE43" s="234">
        <v>0</v>
      </c>
      <c r="AF43" s="234">
        <v>33.318287447649595</v>
      </c>
      <c r="AG43" s="234">
        <v>151.3234884232204</v>
      </c>
      <c r="AH43" s="234">
        <v>193.53263276809605</v>
      </c>
      <c r="AI43" s="234">
        <v>138.29913806647289</v>
      </c>
      <c r="AJ43" s="234">
        <v>78.772873730280025</v>
      </c>
      <c r="AL43" s="234">
        <v>1.4153431299999999</v>
      </c>
      <c r="AM43" s="234">
        <v>-1.4153431299999999</v>
      </c>
      <c r="AN43" s="234">
        <v>0</v>
      </c>
      <c r="AO43" s="234">
        <v>0</v>
      </c>
      <c r="AP43" s="234">
        <v>0</v>
      </c>
      <c r="AQ43" s="234">
        <v>0</v>
      </c>
      <c r="AR43" s="234">
        <v>0</v>
      </c>
      <c r="AS43" s="234">
        <v>0</v>
      </c>
      <c r="AT43" s="234">
        <v>1.3300351228895186</v>
      </c>
      <c r="AU43" s="234">
        <v>-1.3300351228895186</v>
      </c>
      <c r="AV43" s="234">
        <v>0</v>
      </c>
      <c r="AW43" s="234">
        <v>0</v>
      </c>
      <c r="AX43" s="234">
        <v>0</v>
      </c>
      <c r="AZ43" s="234">
        <v>0</v>
      </c>
      <c r="BA43" s="234">
        <v>0</v>
      </c>
      <c r="BB43" s="234">
        <v>0</v>
      </c>
      <c r="BC43" s="234">
        <v>0</v>
      </c>
      <c r="BD43" s="234">
        <v>0</v>
      </c>
      <c r="BE43" s="234">
        <v>0</v>
      </c>
      <c r="BF43" s="234">
        <v>0</v>
      </c>
      <c r="BG43" s="234">
        <v>0</v>
      </c>
      <c r="BH43" s="234">
        <v>-1.3300351228895186</v>
      </c>
      <c r="BI43" s="234">
        <v>1.3300351228895186</v>
      </c>
      <c r="BJ43" s="234">
        <v>0</v>
      </c>
      <c r="BK43" s="234">
        <v>0</v>
      </c>
      <c r="BL43" s="234">
        <v>0</v>
      </c>
      <c r="BN43" s="234">
        <v>1.4153431299999999</v>
      </c>
      <c r="BO43" s="234">
        <v>-1.4153431299999999</v>
      </c>
      <c r="BP43" s="234">
        <v>11.349313002635419</v>
      </c>
      <c r="BQ43" s="234">
        <v>-1.2657291661547418</v>
      </c>
      <c r="BR43" s="234">
        <v>-2.038086970000446</v>
      </c>
      <c r="BS43" s="234">
        <v>-6.8204812147257927</v>
      </c>
      <c r="BT43" s="234">
        <v>-1.2250156517544388</v>
      </c>
      <c r="BU43" s="234">
        <v>0</v>
      </c>
      <c r="BV43" s="234">
        <v>0</v>
      </c>
      <c r="BW43" s="234">
        <v>0.63212961018311975</v>
      </c>
      <c r="BX43" s="234">
        <v>-0.17384035853606461</v>
      </c>
      <c r="BY43" s="234">
        <v>4.0888772735893726</v>
      </c>
      <c r="CA43" s="234">
        <v>0</v>
      </c>
      <c r="CB43" s="234">
        <v>0</v>
      </c>
      <c r="CC43" s="234">
        <v>-11.349313002635419</v>
      </c>
      <c r="CD43" s="234">
        <v>1.2657291661547418</v>
      </c>
      <c r="CE43" s="234">
        <v>2.038086970000446</v>
      </c>
      <c r="CF43" s="234">
        <v>6.8204812147257927</v>
      </c>
      <c r="CG43" s="234">
        <v>1.2250156517544388</v>
      </c>
      <c r="CH43" s="234">
        <v>0</v>
      </c>
      <c r="CI43" s="234">
        <v>0</v>
      </c>
      <c r="CJ43" s="234">
        <v>-0.63212961018311975</v>
      </c>
      <c r="CK43" s="234">
        <v>0.17384035853606461</v>
      </c>
      <c r="CL43" s="234">
        <v>-4.0888772735893726</v>
      </c>
      <c r="CQ43" s="234">
        <v>7.7922869273274245</v>
      </c>
      <c r="CR43" s="234">
        <v>-7.7922869273274245</v>
      </c>
      <c r="CS43" s="234">
        <v>0</v>
      </c>
      <c r="CT43" s="234">
        <v>0</v>
      </c>
      <c r="CU43" s="234">
        <v>0</v>
      </c>
      <c r="CV43" s="234">
        <v>0</v>
      </c>
      <c r="CW43" s="234">
        <v>0</v>
      </c>
      <c r="CX43" s="234">
        <v>0</v>
      </c>
      <c r="CY43" s="234">
        <v>0</v>
      </c>
      <c r="CZ43" s="234">
        <v>30.82736678873777</v>
      </c>
      <c r="DA43" s="234">
        <v>-30.82736678873777</v>
      </c>
      <c r="DB43" s="234">
        <v>0</v>
      </c>
      <c r="DC43" s="234">
        <v>0</v>
      </c>
      <c r="DF43" s="191"/>
      <c r="DG43" s="235"/>
      <c r="DJ43" s="235"/>
      <c r="DM43" s="235"/>
      <c r="DP43" s="235"/>
      <c r="DS43" s="236"/>
      <c r="DV43" s="236"/>
      <c r="DX43" s="235"/>
      <c r="DY43" s="234">
        <v>0</v>
      </c>
      <c r="DZ43" s="234">
        <v>0</v>
      </c>
      <c r="EA43" s="234">
        <v>0</v>
      </c>
      <c r="EB43" s="234">
        <v>0</v>
      </c>
      <c r="EC43" s="234">
        <v>0</v>
      </c>
      <c r="ED43" s="234">
        <v>1.0666739424907565</v>
      </c>
      <c r="EE43" s="234">
        <v>1.3551404674252272</v>
      </c>
      <c r="EF43" s="234">
        <v>0.57370924441593862</v>
      </c>
      <c r="EG43" s="234">
        <v>-0.82553048687660668</v>
      </c>
      <c r="EH43" s="234">
        <v>5.3589953914369932</v>
      </c>
      <c r="EI43" s="234">
        <v>7.5488054182889472</v>
      </c>
      <c r="EJ43" s="234">
        <v>11.463726657096265</v>
      </c>
      <c r="EL43" s="234">
        <v>0</v>
      </c>
      <c r="EM43" s="234">
        <v>0</v>
      </c>
      <c r="EN43" s="234">
        <v>0</v>
      </c>
      <c r="EO43" s="234">
        <v>0</v>
      </c>
      <c r="EP43" s="234">
        <v>9.9734167450622326</v>
      </c>
      <c r="EQ43" s="234">
        <v>15.769094715181231</v>
      </c>
      <c r="ER43" s="234">
        <v>15.253228389852168</v>
      </c>
      <c r="ES43" s="234">
        <v>8.9116623233196748</v>
      </c>
      <c r="ET43" s="234">
        <v>6.7364570457364294</v>
      </c>
      <c r="EU43" s="234">
        <v>6.613685661079046</v>
      </c>
      <c r="EV43" s="234">
        <v>7.113159946342293</v>
      </c>
      <c r="EW43" s="234">
        <v>-0.41106706439661878</v>
      </c>
      <c r="EX43" s="234">
        <v>-6.0742851112691767</v>
      </c>
      <c r="EZ43" s="237"/>
      <c r="FA43" s="234">
        <v>0</v>
      </c>
      <c r="FB43" s="234">
        <v>0</v>
      </c>
      <c r="FC43" s="234">
        <v>0</v>
      </c>
      <c r="FD43" s="234">
        <v>0</v>
      </c>
      <c r="FE43" s="234">
        <v>0</v>
      </c>
      <c r="FF43" s="234">
        <v>0</v>
      </c>
      <c r="FG43" s="234">
        <v>0</v>
      </c>
      <c r="FH43" s="234">
        <v>0</v>
      </c>
      <c r="FI43" s="234">
        <v>0</v>
      </c>
      <c r="FK43" s="234">
        <v>14.363004440185071</v>
      </c>
      <c r="FL43" s="234">
        <v>16.464362348552697</v>
      </c>
      <c r="FM43" s="234">
        <v>-14.781958016758676</v>
      </c>
      <c r="FN43" s="234">
        <v>3.1185469524094458</v>
      </c>
      <c r="FO43" s="234">
        <v>3.6757060777264243</v>
      </c>
      <c r="FP43" s="234">
        <v>8.607898400154351</v>
      </c>
      <c r="FQ43" s="234">
        <v>9.9552832766182462</v>
      </c>
      <c r="FR43" s="234">
        <v>13.420874542061924</v>
      </c>
      <c r="FS43" s="234">
        <v>9.0816994678334595</v>
      </c>
      <c r="FT43" s="234">
        <v>6.4550634766395092</v>
      </c>
      <c r="FU43" s="234">
        <v>7.3300610816369698</v>
      </c>
      <c r="FW43" s="195"/>
      <c r="FX43" s="234">
        <v>-4.4244883766729224</v>
      </c>
      <c r="FY43" s="234">
        <v>3.1185469524094458</v>
      </c>
      <c r="FZ43" s="234">
        <v>3.6757060777264243</v>
      </c>
      <c r="GA43" s="234">
        <v>8.607898400154351</v>
      </c>
      <c r="GB43" s="234">
        <v>9.9552832766182426</v>
      </c>
      <c r="GC43" s="234">
        <v>13.420874542061924</v>
      </c>
      <c r="GD43" s="234">
        <v>9.0816994678334595</v>
      </c>
      <c r="GE43" s="234">
        <v>6.4550634766395163</v>
      </c>
      <c r="GF43" s="234">
        <v>7.3300610816369556</v>
      </c>
      <c r="GH43" s="235"/>
      <c r="GI43" s="234">
        <v>0</v>
      </c>
      <c r="GJ43" s="234">
        <v>0</v>
      </c>
      <c r="GK43" s="234">
        <v>0</v>
      </c>
      <c r="GL43" s="234">
        <v>0.28100977417618034</v>
      </c>
      <c r="GM43" s="234">
        <v>2.7755400438711044</v>
      </c>
      <c r="GN43" s="234">
        <v>7.8472192123075715</v>
      </c>
      <c r="GO43" s="234">
        <v>10.230773057214082</v>
      </c>
      <c r="GP43" s="234">
        <v>14.060387242317375</v>
      </c>
      <c r="GQ43" s="234">
        <v>14.003558597420813</v>
      </c>
      <c r="GS43" s="237"/>
      <c r="GT43" s="234">
        <v>0</v>
      </c>
      <c r="GU43" s="234">
        <v>0</v>
      </c>
      <c r="GV43" s="234">
        <v>0</v>
      </c>
      <c r="GW43" s="234">
        <v>0</v>
      </c>
      <c r="GX43" s="234">
        <v>1.3300351228895186</v>
      </c>
      <c r="GY43" s="234">
        <v>-1.3300351228895186</v>
      </c>
      <c r="GZ43" s="234">
        <v>0</v>
      </c>
      <c r="HA43" s="234">
        <v>0</v>
      </c>
      <c r="HB43" s="234">
        <v>0</v>
      </c>
    </row>
    <row r="44" spans="1:212" ht="15" customHeight="1">
      <c r="F44" s="28" t="s">
        <v>490</v>
      </c>
      <c r="H44" s="234"/>
      <c r="I44" s="234">
        <v>0</v>
      </c>
      <c r="J44" s="234">
        <v>0</v>
      </c>
      <c r="K44" s="234">
        <v>15.52314</v>
      </c>
      <c r="L44" s="234">
        <v>10.917251459999997</v>
      </c>
      <c r="M44" s="234">
        <v>4.1906919600000023</v>
      </c>
      <c r="N44" s="234">
        <v>-5.8966931999999979</v>
      </c>
      <c r="O44" s="234">
        <v>-24.734390220000002</v>
      </c>
      <c r="P44" s="234">
        <v>0</v>
      </c>
      <c r="Q44" s="234">
        <v>1.617848</v>
      </c>
      <c r="R44" s="234">
        <v>12.44604</v>
      </c>
      <c r="S44" s="234">
        <v>20.003306000000002</v>
      </c>
      <c r="T44" s="234">
        <v>3.689736955006147</v>
      </c>
      <c r="U44" s="234">
        <v>-5.1208031600703308</v>
      </c>
      <c r="V44" s="234">
        <v>0.84072822811386061</v>
      </c>
      <c r="W44" s="234">
        <v>1.7088697406824807</v>
      </c>
      <c r="X44" s="234">
        <v>0.70497059295122</v>
      </c>
      <c r="Y44" s="234">
        <v>-4.5492888721421316</v>
      </c>
      <c r="Z44" s="234">
        <v>-3.8126894253976005</v>
      </c>
      <c r="AA44" s="234">
        <v>-4.3870709723699157</v>
      </c>
      <c r="AB44" s="234">
        <v>0.8917510834375193</v>
      </c>
      <c r="AC44" s="234">
        <v>2.8698723964880095</v>
      </c>
      <c r="AD44" s="234">
        <v>2.1667455113631782</v>
      </c>
      <c r="AE44" s="234">
        <v>-3.0252244137618547</v>
      </c>
      <c r="AF44" s="234">
        <v>19.028092128665236</v>
      </c>
      <c r="AG44" s="234">
        <v>50.666351714689021</v>
      </c>
      <c r="AH44" s="234">
        <v>59.217766602805753</v>
      </c>
      <c r="AI44" s="234">
        <v>77.961797358979311</v>
      </c>
      <c r="AJ44" s="234">
        <v>98.370768642818376</v>
      </c>
      <c r="AL44" s="234">
        <v>0</v>
      </c>
      <c r="AM44" s="234">
        <v>0</v>
      </c>
      <c r="AN44" s="234">
        <v>1.617848</v>
      </c>
      <c r="AO44" s="234">
        <v>2.281109273304498</v>
      </c>
      <c r="AP44" s="234">
        <v>3.98403806360577</v>
      </c>
      <c r="AQ44" s="234">
        <v>0.26180559789045255</v>
      </c>
      <c r="AR44" s="234">
        <v>-2.3569778874947431</v>
      </c>
      <c r="AS44" s="234">
        <v>-1.5240204177573027</v>
      </c>
      <c r="AT44" s="234">
        <v>-2.5344218338122966</v>
      </c>
      <c r="AU44" s="234">
        <v>2.6567557968359292</v>
      </c>
      <c r="AV44" s="234">
        <v>-1.1924859434211852</v>
      </c>
      <c r="AW44" s="234">
        <v>10.628779399798349</v>
      </c>
      <c r="AX44" s="234">
        <v>0</v>
      </c>
      <c r="AZ44" s="234">
        <v>0</v>
      </c>
      <c r="BA44" s="234">
        <v>0</v>
      </c>
      <c r="BB44" s="234">
        <v>0</v>
      </c>
      <c r="BC44" s="234">
        <v>10.164930726695502</v>
      </c>
      <c r="BD44" s="234">
        <v>16.019267936394229</v>
      </c>
      <c r="BE44" s="234">
        <v>3.4279313571156962</v>
      </c>
      <c r="BF44" s="234">
        <v>-2.7638252725755876</v>
      </c>
      <c r="BG44" s="234">
        <v>2.3647486458711633</v>
      </c>
      <c r="BH44" s="234">
        <v>4.2432915744947799</v>
      </c>
      <c r="BI44" s="234">
        <v>-1.951785203884711</v>
      </c>
      <c r="BJ44" s="234">
        <v>-3.3568029287209455</v>
      </c>
      <c r="BK44" s="234">
        <v>-14.441468825195951</v>
      </c>
      <c r="BL44" s="234">
        <v>-4.3870709723699157</v>
      </c>
      <c r="BN44" s="234">
        <v>0</v>
      </c>
      <c r="BO44" s="234">
        <v>0</v>
      </c>
      <c r="BP44" s="234">
        <v>3.1176487181050754</v>
      </c>
      <c r="BQ44" s="234">
        <v>4.5319945739867542</v>
      </c>
      <c r="BR44" s="234">
        <v>-0.89799398554068866</v>
      </c>
      <c r="BS44" s="234">
        <v>-3.3563254574955699</v>
      </c>
      <c r="BT44" s="234">
        <v>-0.77615002703244995</v>
      </c>
      <c r="BU44" s="234">
        <v>0.37781461477443568</v>
      </c>
      <c r="BV44" s="234">
        <v>-0.6125109010757801</v>
      </c>
      <c r="BW44" s="234">
        <v>3.7439129670775677</v>
      </c>
      <c r="BX44" s="234">
        <v>-4.1150815812633033</v>
      </c>
      <c r="BY44" s="234">
        <v>3.981209861430794</v>
      </c>
      <c r="CA44" s="234">
        <v>0</v>
      </c>
      <c r="CB44" s="234">
        <v>0</v>
      </c>
      <c r="CC44" s="234">
        <v>-1.4998007181050754</v>
      </c>
      <c r="CD44" s="234">
        <v>7.9140454260132458</v>
      </c>
      <c r="CE44" s="234">
        <v>20.901299985540689</v>
      </c>
      <c r="CF44" s="234">
        <v>7.0460624125017155</v>
      </c>
      <c r="CG44" s="234">
        <v>-4.3446531330378804</v>
      </c>
      <c r="CH44" s="234">
        <v>0.46291361333942405</v>
      </c>
      <c r="CI44" s="234">
        <v>2.3213806417582603</v>
      </c>
      <c r="CJ44" s="234">
        <v>-3.0389423741263464</v>
      </c>
      <c r="CK44" s="234">
        <v>-0.43420729087882748</v>
      </c>
      <c r="CL44" s="234">
        <v>-7.7938992868283954</v>
      </c>
      <c r="CQ44" s="234" t="e">
        <v>#VALUE!</v>
      </c>
      <c r="CR44" s="234" t="e">
        <v>#VALUE!</v>
      </c>
      <c r="CS44" s="234" t="e">
        <v>#VALUE!</v>
      </c>
      <c r="CT44" s="234" t="e">
        <v>#VALUE!</v>
      </c>
      <c r="CU44" s="234" t="e">
        <v>#VALUE!</v>
      </c>
      <c r="CV44" s="234">
        <v>29.044693460369718</v>
      </c>
      <c r="CW44" s="234">
        <v>-0.72296233632509299</v>
      </c>
      <c r="CX44" s="234">
        <v>-22.934056572449016</v>
      </c>
      <c r="CY44" s="234">
        <v>-8.4283102884248233</v>
      </c>
      <c r="CZ44" s="234">
        <v>4.1629597691486779</v>
      </c>
      <c r="DA44" s="234">
        <v>-4.1629597691486779</v>
      </c>
      <c r="DB44" s="234">
        <v>7.8829953369102679</v>
      </c>
      <c r="DC44" s="234">
        <v>0.26180559789045255</v>
      </c>
      <c r="DF44" s="191"/>
      <c r="DG44" s="235"/>
      <c r="DJ44" s="235"/>
      <c r="DM44" s="235"/>
      <c r="DP44" s="235"/>
      <c r="DS44" s="236"/>
      <c r="DV44" s="236"/>
      <c r="DX44" s="235"/>
      <c r="DY44" s="234">
        <v>-0.80302459912615731</v>
      </c>
      <c r="DZ44" s="234">
        <v>-2.4608762201134802</v>
      </c>
      <c r="EA44" s="234">
        <v>-5.5739256292011419</v>
      </c>
      <c r="EB44" s="234">
        <v>-4.4439193825753343</v>
      </c>
      <c r="EC44" s="234">
        <v>-1.4038152979250391</v>
      </c>
      <c r="ED44" s="234">
        <v>0.42602299834048551</v>
      </c>
      <c r="EE44" s="234">
        <v>-1.0105942193746102</v>
      </c>
      <c r="EF44" s="234">
        <v>-3.5986109914895756</v>
      </c>
      <c r="EG44" s="234">
        <v>-2.3335557581541835</v>
      </c>
      <c r="EH44" s="234">
        <v>1.1365331691492049</v>
      </c>
      <c r="EI44" s="234">
        <v>14.395452940464972</v>
      </c>
      <c r="EJ44" s="234">
        <v>37.178167534594763</v>
      </c>
      <c r="EL44" s="234">
        <v>23.555083419999999</v>
      </c>
      <c r="EM44" s="234">
        <v>-15.126773131575176</v>
      </c>
      <c r="EN44" s="234">
        <v>-6.9971522105192987</v>
      </c>
      <c r="EO44" s="234">
        <v>-1.4311580779055246</v>
      </c>
      <c r="EP44" s="234">
        <v>1.8777257877461613</v>
      </c>
      <c r="EQ44" s="234">
        <v>1.573128524920419</v>
      </c>
      <c r="ER44" s="234">
        <v>1.5318672962813222</v>
      </c>
      <c r="ES44" s="234">
        <v>-1.2209358933329875</v>
      </c>
      <c r="ET44" s="234">
        <v>-0.6965990534678701</v>
      </c>
      <c r="EU44" s="234">
        <v>0.38609756601829837</v>
      </c>
      <c r="EV44" s="234">
        <v>8.5051622085923846</v>
      </c>
      <c r="EW44" s="234">
        <v>23.597305995157257</v>
      </c>
      <c r="EX44" s="234">
        <v>32.76202311876645</v>
      </c>
      <c r="EZ44" s="237"/>
      <c r="FA44" s="234">
        <v>-0.8670372200000025</v>
      </c>
      <c r="FB44" s="234">
        <v>0</v>
      </c>
      <c r="FC44" s="234">
        <v>0</v>
      </c>
      <c r="FD44" s="234">
        <v>0</v>
      </c>
      <c r="FE44" s="234">
        <v>0</v>
      </c>
      <c r="FF44" s="234">
        <v>0</v>
      </c>
      <c r="FG44" s="234">
        <v>0</v>
      </c>
      <c r="FH44" s="234">
        <v>0</v>
      </c>
      <c r="FI44" s="234">
        <v>0</v>
      </c>
      <c r="FK44" s="234">
        <v>0</v>
      </c>
      <c r="FL44" s="234">
        <v>4.1629597691486779</v>
      </c>
      <c r="FM44" s="234">
        <v>2.9548441817996496</v>
      </c>
      <c r="FN44" s="234">
        <v>-0.38590368906326589</v>
      </c>
      <c r="FO44" s="234">
        <v>-2.7464179785267113</v>
      </c>
      <c r="FP44" s="234">
        <v>-3.9854822833583503</v>
      </c>
      <c r="FQ44" s="234">
        <v>0</v>
      </c>
      <c r="FR44" s="234">
        <v>2.911130321965739</v>
      </c>
      <c r="FS44" s="234">
        <v>5.9670731369419396</v>
      </c>
      <c r="FT44" s="234">
        <v>1.1260811394545733</v>
      </c>
      <c r="FU44" s="234">
        <v>-2.076183709541306</v>
      </c>
      <c r="FW44" s="195"/>
      <c r="FX44" s="234">
        <v>2.9548441817996496</v>
      </c>
      <c r="FY44" s="234">
        <v>-0.38590368906326589</v>
      </c>
      <c r="FZ44" s="234">
        <v>-2.7464179785267113</v>
      </c>
      <c r="GA44" s="234">
        <v>-3.9854822833583521</v>
      </c>
      <c r="GB44" s="234">
        <v>0</v>
      </c>
      <c r="GC44" s="234">
        <v>2.911130321965739</v>
      </c>
      <c r="GD44" s="234">
        <v>5.9670731369419396</v>
      </c>
      <c r="GE44" s="234">
        <v>1.1260811394545733</v>
      </c>
      <c r="GF44" s="234">
        <v>-2.076183709541306</v>
      </c>
      <c r="GH44" s="235"/>
      <c r="GI44" s="234">
        <v>0</v>
      </c>
      <c r="GJ44" s="234">
        <v>0</v>
      </c>
      <c r="GK44" s="234">
        <v>3.4414895437157007</v>
      </c>
      <c r="GL44" s="234">
        <v>0.9416850542170847</v>
      </c>
      <c r="GM44" s="234">
        <v>1.8215248596987283</v>
      </c>
      <c r="GN44" s="234">
        <v>1.0349300970587727</v>
      </c>
      <c r="GO44" s="234">
        <v>7.0130249309104977</v>
      </c>
      <c r="GP44" s="234">
        <v>0.44510473450756116</v>
      </c>
      <c r="GQ44" s="234">
        <v>6.6987164944987576</v>
      </c>
      <c r="GS44" s="237"/>
      <c r="GT44" s="234">
        <v>3.98403806360577</v>
      </c>
      <c r="GU44" s="234">
        <v>0.26180559789045255</v>
      </c>
      <c r="GV44" s="234">
        <v>-2.3569778874947431</v>
      </c>
      <c r="GW44" s="234">
        <v>-1.5240204177573027</v>
      </c>
      <c r="GX44" s="234">
        <v>-2.5344218338122966</v>
      </c>
      <c r="GY44" s="234">
        <v>2.6567557968359292</v>
      </c>
      <c r="GZ44" s="234">
        <v>-1.1924859434211852</v>
      </c>
      <c r="HA44" s="234">
        <v>10.628779399798349</v>
      </c>
      <c r="HB44" s="234">
        <v>0</v>
      </c>
    </row>
    <row r="45" spans="1:212" ht="15" customHeight="1">
      <c r="F45" s="28" t="s">
        <v>491</v>
      </c>
      <c r="H45" s="194"/>
      <c r="I45" s="194">
        <v>4.7046335100003489</v>
      </c>
      <c r="J45" s="194">
        <v>42.868953960000056</v>
      </c>
      <c r="K45" s="194">
        <v>-31.475365009999962</v>
      </c>
      <c r="L45" s="194">
        <v>18.759863600000358</v>
      </c>
      <c r="M45" s="194">
        <v>4.9694227999999043</v>
      </c>
      <c r="N45" s="194">
        <v>6.3004272800004628</v>
      </c>
      <c r="O45" s="194">
        <v>-5.2308396199994718</v>
      </c>
      <c r="P45" s="194">
        <v>-2.7745165100003533</v>
      </c>
      <c r="Q45" s="194">
        <v>-3.5538907000002382</v>
      </c>
      <c r="R45" s="194">
        <v>5.7630471300001318</v>
      </c>
      <c r="S45" s="232">
        <v>51.64101012999987</v>
      </c>
      <c r="T45" s="29"/>
      <c r="U45" s="29"/>
      <c r="V45" s="29"/>
      <c r="W45" s="29"/>
      <c r="X45" s="29"/>
      <c r="Y45" s="29"/>
      <c r="Z45" s="29"/>
      <c r="AA45" s="29"/>
      <c r="AB45" s="29"/>
      <c r="AC45" s="29"/>
      <c r="AD45" s="29"/>
      <c r="AE45" s="29"/>
      <c r="AF45" s="29"/>
      <c r="AG45" s="29"/>
      <c r="AH45" s="29"/>
      <c r="AI45" s="29"/>
      <c r="AJ45" s="29"/>
      <c r="AL45" s="210">
        <v>-5.2308396199994718</v>
      </c>
      <c r="AM45" s="210">
        <v>-2.7745165100000122</v>
      </c>
      <c r="AN45" s="210">
        <v>-3.5538907000003803</v>
      </c>
      <c r="AO45" s="222"/>
      <c r="AP45" s="222"/>
      <c r="AQ45" s="222"/>
      <c r="AR45" s="222"/>
      <c r="AS45" s="222"/>
      <c r="AT45" s="222"/>
      <c r="AU45" s="222"/>
      <c r="AV45" s="222"/>
      <c r="AW45" s="222"/>
      <c r="AX45" s="222"/>
      <c r="AZ45" s="222">
        <v>0</v>
      </c>
      <c r="BA45" s="222">
        <v>-3.4106051316484809E-13</v>
      </c>
      <c r="BB45" s="238">
        <v>1.4210854715202004E-13</v>
      </c>
      <c r="BC45" s="238">
        <v>5.7630471300001318</v>
      </c>
      <c r="BD45" s="238">
        <v>51.64101012999987</v>
      </c>
      <c r="BE45" s="238">
        <v>0</v>
      </c>
      <c r="BF45" s="238">
        <v>0</v>
      </c>
      <c r="BG45" s="238">
        <v>0</v>
      </c>
      <c r="BH45" s="238">
        <v>0</v>
      </c>
      <c r="BI45" s="238">
        <v>0</v>
      </c>
      <c r="BJ45" s="238">
        <v>0</v>
      </c>
      <c r="BK45" s="238">
        <v>0</v>
      </c>
      <c r="BL45" s="238">
        <v>0</v>
      </c>
      <c r="BN45" s="222">
        <v>-5.2308396199994718</v>
      </c>
      <c r="BO45" s="222">
        <v>-5.8884322500000508</v>
      </c>
      <c r="BP45" s="222"/>
      <c r="BQ45" s="222"/>
      <c r="BR45" s="222"/>
      <c r="BS45" s="222"/>
      <c r="BT45" s="222"/>
      <c r="BU45" s="222"/>
      <c r="BV45" s="222"/>
      <c r="BW45" s="222"/>
      <c r="BX45" s="222"/>
      <c r="BY45" s="222"/>
      <c r="CA45" s="222">
        <v>0</v>
      </c>
      <c r="CB45" s="222">
        <v>3.1139157399996975</v>
      </c>
      <c r="CC45" s="222">
        <v>-3.5538907000002382</v>
      </c>
      <c r="CD45" s="222">
        <v>5.7630471300001318</v>
      </c>
      <c r="CE45" s="222">
        <v>51.64101012999987</v>
      </c>
      <c r="CF45" s="222">
        <v>0</v>
      </c>
      <c r="CG45" s="222">
        <v>0</v>
      </c>
      <c r="CH45" s="222">
        <v>0</v>
      </c>
      <c r="CI45" s="222">
        <v>0</v>
      </c>
      <c r="CJ45" s="222">
        <v>0</v>
      </c>
      <c r="CK45" s="222">
        <v>0</v>
      </c>
      <c r="CL45" s="222">
        <v>0</v>
      </c>
      <c r="CQ45" s="222">
        <v>0</v>
      </c>
      <c r="CR45" s="222">
        <v>-50.637999999999998</v>
      </c>
      <c r="CS45" s="222">
        <v>0</v>
      </c>
      <c r="CT45" s="222">
        <v>0</v>
      </c>
      <c r="CU45" s="222">
        <v>0</v>
      </c>
      <c r="CV45" s="222">
        <v>0</v>
      </c>
      <c r="CW45" s="222">
        <v>0</v>
      </c>
      <c r="CX45" s="222">
        <v>0</v>
      </c>
      <c r="CY45" s="222">
        <v>0</v>
      </c>
      <c r="CZ45" s="222">
        <v>0</v>
      </c>
      <c r="DA45" s="222">
        <v>0</v>
      </c>
      <c r="DB45" s="222">
        <v>0</v>
      </c>
      <c r="DC45" s="222">
        <v>0</v>
      </c>
      <c r="DF45" s="191"/>
      <c r="DG45" s="191"/>
      <c r="DJ45" s="191">
        <v>-50.637999999999998</v>
      </c>
      <c r="DM45" s="191"/>
      <c r="DS45" s="201"/>
      <c r="DX45" s="195"/>
      <c r="DY45" s="195"/>
      <c r="DZ45" s="195"/>
      <c r="EA45" s="195"/>
      <c r="EB45" s="195"/>
      <c r="EC45" s="195"/>
      <c r="ED45" s="195"/>
      <c r="EE45" s="195"/>
      <c r="EF45" s="195"/>
      <c r="EG45" s="195"/>
      <c r="EH45" s="195"/>
      <c r="EI45" s="195"/>
      <c r="EJ45" s="195"/>
      <c r="EL45" s="222"/>
      <c r="EM45" s="222"/>
      <c r="EN45" s="222"/>
      <c r="EO45" s="222"/>
      <c r="EP45" s="222"/>
      <c r="EQ45" s="222"/>
      <c r="ER45" s="222"/>
      <c r="ES45" s="222"/>
      <c r="ET45" s="222"/>
      <c r="EU45" s="222"/>
      <c r="EV45" s="222"/>
      <c r="EW45" s="222"/>
      <c r="EX45" s="222"/>
      <c r="EZ45" s="222"/>
      <c r="FA45" s="222"/>
      <c r="FB45" s="222"/>
      <c r="FC45" s="222"/>
      <c r="FD45" s="222"/>
      <c r="FE45" s="222"/>
      <c r="FF45" s="222"/>
      <c r="FG45" s="222"/>
      <c r="FH45" s="222"/>
      <c r="FI45" s="222"/>
      <c r="FK45" s="222"/>
      <c r="FL45" s="222"/>
      <c r="FM45" s="222"/>
      <c r="FN45" s="222"/>
      <c r="FO45" s="222"/>
      <c r="FP45" s="222"/>
      <c r="FQ45" s="222"/>
      <c r="FR45" s="222"/>
      <c r="FS45" s="222"/>
      <c r="FT45" s="222"/>
      <c r="FU45" s="222"/>
      <c r="FW45" s="222"/>
      <c r="FX45" s="222"/>
      <c r="FY45" s="222"/>
      <c r="FZ45" s="222"/>
      <c r="GA45" s="222"/>
      <c r="GB45" s="222"/>
      <c r="GC45" s="222"/>
      <c r="GD45" s="222"/>
      <c r="GE45" s="222"/>
      <c r="GF45" s="222"/>
      <c r="GH45" s="222"/>
      <c r="GI45" s="238"/>
      <c r="GJ45" s="238"/>
      <c r="GK45" s="238"/>
      <c r="GL45" s="222"/>
      <c r="GM45" s="222"/>
      <c r="GN45" s="222"/>
      <c r="GO45" s="222"/>
      <c r="GP45" s="222"/>
      <c r="GQ45" s="222"/>
      <c r="GS45" s="238"/>
      <c r="GT45" s="238"/>
      <c r="GU45" s="222"/>
      <c r="GV45" s="222"/>
      <c r="GW45" s="222"/>
      <c r="GX45" s="222"/>
      <c r="GY45" s="222"/>
      <c r="GZ45" s="222"/>
      <c r="HA45" s="222"/>
      <c r="HB45" s="222"/>
    </row>
    <row r="46" spans="1:212" ht="13.9" customHeight="1">
      <c r="F46" s="19" t="s">
        <v>24</v>
      </c>
      <c r="H46" s="239">
        <v>1105.0381971700001</v>
      </c>
      <c r="I46" s="239">
        <v>1052.80841685</v>
      </c>
      <c r="J46" s="239">
        <v>1154.49442737</v>
      </c>
      <c r="K46" s="239">
        <v>1124.9142182800001</v>
      </c>
      <c r="L46" s="239">
        <v>1196.9900860500002</v>
      </c>
      <c r="M46" s="239">
        <v>1156.93802648</v>
      </c>
      <c r="N46" s="239">
        <v>1281.7800827999999</v>
      </c>
      <c r="O46" s="239">
        <v>1237.3456561000003</v>
      </c>
      <c r="P46" s="239">
        <v>1340.1248863599999</v>
      </c>
      <c r="Q46" s="239">
        <v>1394.3743598499998</v>
      </c>
      <c r="R46" s="239">
        <v>1332.39093471</v>
      </c>
      <c r="S46" s="239">
        <v>1430.4001931599998</v>
      </c>
      <c r="T46" s="203">
        <v>1696.0462885313818</v>
      </c>
      <c r="U46" s="203">
        <v>1625.4747955072494</v>
      </c>
      <c r="V46" s="203">
        <v>1640.4169464159472</v>
      </c>
      <c r="W46" s="203">
        <v>1650.497081384322</v>
      </c>
      <c r="X46" s="203">
        <v>1686.5722644313544</v>
      </c>
      <c r="Y46" s="203">
        <v>1751.5310570689169</v>
      </c>
      <c r="Z46" s="203">
        <v>1841.1705436933387</v>
      </c>
      <c r="AA46" s="203">
        <v>1942.0245351460928</v>
      </c>
      <c r="AB46" s="203">
        <v>2042.8072370674361</v>
      </c>
      <c r="AC46" s="203">
        <v>2132.1987504589838</v>
      </c>
      <c r="AD46" s="203">
        <v>2220.0846999448067</v>
      </c>
      <c r="AE46" s="203">
        <v>2321.260188953599</v>
      </c>
      <c r="AF46" s="203">
        <v>2497.2573345051283</v>
      </c>
      <c r="AG46" s="203">
        <v>2739.3025839953816</v>
      </c>
      <c r="AH46" s="203">
        <v>2808.7400099968772</v>
      </c>
      <c r="AI46" s="203">
        <v>2837.0872135679069</v>
      </c>
      <c r="AJ46" s="203">
        <v>2844.4500852991</v>
      </c>
      <c r="AL46" s="203">
        <v>1263.4544533300004</v>
      </c>
      <c r="AM46" s="203">
        <v>1340.1248863600001</v>
      </c>
      <c r="AN46" s="203">
        <v>1394.3743598499998</v>
      </c>
      <c r="AO46" s="203">
        <v>1427.1757119454048</v>
      </c>
      <c r="AP46" s="203">
        <v>1487.3318725840875</v>
      </c>
      <c r="AQ46" s="203">
        <v>1560.6273077751389</v>
      </c>
      <c r="AR46" s="203">
        <v>1625.2408388422566</v>
      </c>
      <c r="AS46" s="203">
        <v>1673.7881311704698</v>
      </c>
      <c r="AT46" s="203">
        <v>1725.6468753591405</v>
      </c>
      <c r="AU46" s="203">
        <v>1792.8506747192394</v>
      </c>
      <c r="AV46" s="203">
        <v>1867.6364821446537</v>
      </c>
      <c r="AW46" s="203">
        <v>1947.2227835182675</v>
      </c>
      <c r="AX46" s="203">
        <v>2003.7805943844728</v>
      </c>
      <c r="AZ46" s="204">
        <v>-26.108797230000164</v>
      </c>
      <c r="BA46" s="204">
        <v>0</v>
      </c>
      <c r="BB46" s="205">
        <v>0</v>
      </c>
      <c r="BC46" s="205">
        <v>-94.784777235404817</v>
      </c>
      <c r="BD46" s="205">
        <v>-56.931679424087633</v>
      </c>
      <c r="BE46" s="205">
        <v>135.41898075624295</v>
      </c>
      <c r="BF46" s="205">
        <v>0.23395666499277468</v>
      </c>
      <c r="BG46" s="205">
        <v>-33.371184754522574</v>
      </c>
      <c r="BH46" s="205">
        <v>-75.149793974818522</v>
      </c>
      <c r="BI46" s="205">
        <v>-106.27841028788498</v>
      </c>
      <c r="BJ46" s="205">
        <v>-116.10542507573678</v>
      </c>
      <c r="BK46" s="205">
        <v>-106.05223982492885</v>
      </c>
      <c r="BL46" s="205">
        <v>-61.756059238379976</v>
      </c>
      <c r="BN46" s="203">
        <v>1263.4544533300004</v>
      </c>
      <c r="BO46" s="203">
        <v>1337.0109706200001</v>
      </c>
      <c r="BP46" s="203">
        <v>1464.829854810622</v>
      </c>
      <c r="BQ46" s="203">
        <v>1609.1332872799662</v>
      </c>
      <c r="BR46" s="203">
        <v>1696.5899842773019</v>
      </c>
      <c r="BS46" s="203">
        <v>1771.4666399954624</v>
      </c>
      <c r="BT46" s="203">
        <v>1865.1221397924887</v>
      </c>
      <c r="BU46" s="203">
        <v>1965.5365223497199</v>
      </c>
      <c r="BV46" s="203">
        <v>2038.0744731155978</v>
      </c>
      <c r="BW46" s="203">
        <v>2112.7715239461286</v>
      </c>
      <c r="BX46" s="203">
        <v>2166.3952629617843</v>
      </c>
      <c r="BY46" s="203">
        <v>2248.2954474692924</v>
      </c>
      <c r="CA46" s="204">
        <v>-26.108797230000164</v>
      </c>
      <c r="CB46" s="204">
        <v>3.1139157399998112</v>
      </c>
      <c r="CC46" s="204">
        <v>-70.455494960622218</v>
      </c>
      <c r="CD46" s="204">
        <v>-276.74235256996622</v>
      </c>
      <c r="CE46" s="204">
        <v>-266.18979111730209</v>
      </c>
      <c r="CF46" s="204">
        <v>-75.420351464080568</v>
      </c>
      <c r="CG46" s="204">
        <v>-239.64734428523934</v>
      </c>
      <c r="CH46" s="204">
        <v>-325.11957593377269</v>
      </c>
      <c r="CI46" s="204">
        <v>-387.57739173127584</v>
      </c>
      <c r="CJ46" s="204">
        <v>-426.19925951477421</v>
      </c>
      <c r="CK46" s="204">
        <v>-414.8642058928674</v>
      </c>
      <c r="CL46" s="204">
        <v>-407.12490377595373</v>
      </c>
      <c r="CQ46" s="204">
        <v>1034.5252977233808</v>
      </c>
      <c r="CR46" s="204">
        <v>1051.9813612269631</v>
      </c>
      <c r="CS46" s="204">
        <v>1091.6430745552111</v>
      </c>
      <c r="CT46" s="204">
        <v>1155.8682138682307</v>
      </c>
      <c r="CU46" s="204">
        <v>1101.1286616128161</v>
      </c>
      <c r="CV46" s="204">
        <v>1176.4279985964533</v>
      </c>
      <c r="CW46" s="204">
        <v>1294.8833259494395</v>
      </c>
      <c r="CX46" s="204">
        <v>1485.1656729368674</v>
      </c>
      <c r="CY46" s="204">
        <v>1460.2103260959998</v>
      </c>
      <c r="CZ46" s="204">
        <v>1517.3156017449639</v>
      </c>
      <c r="DA46" s="204">
        <v>1473.6407431869991</v>
      </c>
      <c r="DB46" s="204">
        <v>1487.3318725840875</v>
      </c>
      <c r="DC46" s="204">
        <v>1560.6273077751389</v>
      </c>
      <c r="DF46" s="191"/>
      <c r="DG46" s="203">
        <v>1034.5252977233808</v>
      </c>
      <c r="DJ46" s="203">
        <v>1051.9813612269631</v>
      </c>
      <c r="DM46" s="203">
        <v>1091.6430745552111</v>
      </c>
      <c r="DP46" s="203">
        <v>1155.8682138682307</v>
      </c>
      <c r="DS46" s="203">
        <v>1101.1286616128161</v>
      </c>
      <c r="DV46" s="203">
        <v>1176.4279985964533</v>
      </c>
      <c r="DX46" s="203">
        <v>1132.35665110542</v>
      </c>
      <c r="DY46" s="203">
        <v>1294.8833259494395</v>
      </c>
      <c r="DZ46" s="203">
        <v>1390.7868971439491</v>
      </c>
      <c r="EA46" s="203">
        <v>1456.5574059536436</v>
      </c>
      <c r="EB46" s="203">
        <v>1469.6642937360293</v>
      </c>
      <c r="EC46" s="203">
        <v>1515.3865200742525</v>
      </c>
      <c r="ED46" s="203">
        <v>1541.4557596874645</v>
      </c>
      <c r="EE46" s="203">
        <v>1589.37524923263</v>
      </c>
      <c r="EF46" s="203">
        <v>1621.6223979158422</v>
      </c>
      <c r="EG46" s="203">
        <v>1674.8068174266323</v>
      </c>
      <c r="EH46" s="203">
        <v>1724.9489065193675</v>
      </c>
      <c r="EI46" s="203">
        <v>1799.1656399953654</v>
      </c>
      <c r="EJ46" s="203">
        <v>1843.3089630003051</v>
      </c>
      <c r="EL46" s="203">
        <v>1335.7060279863383</v>
      </c>
      <c r="EM46" s="203">
        <v>1485.1656729368674</v>
      </c>
      <c r="EN46" s="203">
        <v>1503.6385650252037</v>
      </c>
      <c r="EO46" s="203">
        <v>1544.4124213816135</v>
      </c>
      <c r="EP46" s="203">
        <v>1573.1899916231264</v>
      </c>
      <c r="EQ46" s="203">
        <v>1632.4200900359845</v>
      </c>
      <c r="ER46" s="203">
        <v>1689.2305969462327</v>
      </c>
      <c r="ES46" s="203">
        <v>1751.9146937894336</v>
      </c>
      <c r="ET46" s="203">
        <v>1874.2181028772434</v>
      </c>
      <c r="EU46" s="203">
        <v>1961.3712229008256</v>
      </c>
      <c r="EV46" s="203">
        <v>1993.5780699769327</v>
      </c>
      <c r="EW46" s="203">
        <v>2041.447089210036</v>
      </c>
      <c r="EX46" s="203">
        <v>2079.4823587026553</v>
      </c>
      <c r="EZ46" s="203">
        <v>1291.2431560199998</v>
      </c>
      <c r="FA46" s="203">
        <v>1460.2103260959998</v>
      </c>
      <c r="FB46" s="203">
        <v>1607.3990462468864</v>
      </c>
      <c r="FC46" s="203">
        <v>1700.8407159134229</v>
      </c>
      <c r="FD46" s="203">
        <v>1796.5910048774815</v>
      </c>
      <c r="FE46" s="203">
        <v>1861.3263270071307</v>
      </c>
      <c r="FF46" s="203">
        <v>1911.8064755488385</v>
      </c>
      <c r="FG46" s="203">
        <v>2022.972383299046</v>
      </c>
      <c r="FH46" s="203">
        <v>2101.4154537425411</v>
      </c>
      <c r="FI46" s="203">
        <v>2220.2072131130476</v>
      </c>
      <c r="FK46" s="203">
        <v>1377.7072073368515</v>
      </c>
      <c r="FL46" s="203">
        <v>1517.3156017449639</v>
      </c>
      <c r="FM46" s="203">
        <v>1642.0158279937607</v>
      </c>
      <c r="FN46" s="203">
        <v>1762.0707926214145</v>
      </c>
      <c r="FO46" s="203">
        <v>1864.6423945889362</v>
      </c>
      <c r="FP46" s="203">
        <v>1972.0901300342543</v>
      </c>
      <c r="FQ46" s="203">
        <v>2100.7778034442676</v>
      </c>
      <c r="FR46" s="203">
        <v>2206.1398825370211</v>
      </c>
      <c r="FS46" s="203">
        <v>2280.4594501410284</v>
      </c>
      <c r="FT46" s="203">
        <v>2347.2383777326554</v>
      </c>
      <c r="FU46" s="203">
        <v>2454.6759790515771</v>
      </c>
      <c r="FW46" s="203">
        <v>1502.7762121972628</v>
      </c>
      <c r="FX46" s="203">
        <v>1652.3732976338463</v>
      </c>
      <c r="FY46" s="203">
        <v>1761.3207926214145</v>
      </c>
      <c r="FZ46" s="203">
        <v>1863.5423945889361</v>
      </c>
      <c r="GA46" s="203">
        <v>1970.7226815147233</v>
      </c>
      <c r="GB46" s="203">
        <v>2099.5429064052055</v>
      </c>
      <c r="GC46" s="203">
        <v>2204.7049854979591</v>
      </c>
      <c r="GD46" s="203">
        <v>2279.1245531019663</v>
      </c>
      <c r="GE46" s="203">
        <v>2345.9034806935933</v>
      </c>
      <c r="GF46" s="203">
        <v>2453.341082012515</v>
      </c>
      <c r="GH46" s="203">
        <v>1427.3683060687895</v>
      </c>
      <c r="GI46" s="203">
        <v>1473.6407431869991</v>
      </c>
      <c r="GJ46" s="203">
        <v>1513.8133882922548</v>
      </c>
      <c r="GK46" s="203">
        <v>1697.3617724963899</v>
      </c>
      <c r="GL46" s="203">
        <v>1805.8043274034248</v>
      </c>
      <c r="GM46" s="203">
        <v>1889.4515565536433</v>
      </c>
      <c r="GN46" s="203">
        <v>1945.1368931309305</v>
      </c>
      <c r="GO46" s="203">
        <v>2014.5966662694352</v>
      </c>
      <c r="GP46" s="203">
        <v>2076.3291753213316</v>
      </c>
      <c r="GQ46" s="203">
        <v>2150.0877242602119</v>
      </c>
      <c r="GS46" s="203">
        <v>1424.8946026721003</v>
      </c>
      <c r="GT46" s="203">
        <v>1487.3318725840875</v>
      </c>
      <c r="GU46" s="203">
        <v>1560.6273077751389</v>
      </c>
      <c r="GV46" s="203">
        <v>1625.2408388422566</v>
      </c>
      <c r="GW46" s="203">
        <v>1673.7881311704698</v>
      </c>
      <c r="GX46" s="203">
        <v>1725.6468753591405</v>
      </c>
      <c r="GY46" s="203">
        <v>1792.8506747192394</v>
      </c>
      <c r="GZ46" s="203">
        <v>1867.6364821446537</v>
      </c>
      <c r="HA46" s="203">
        <v>1947.2227835182675</v>
      </c>
      <c r="HB46" s="203">
        <v>2003.7805943844728</v>
      </c>
    </row>
    <row r="47" spans="1:212" ht="13.9" customHeight="1">
      <c r="F47" s="19"/>
      <c r="H47" s="203"/>
      <c r="I47" s="203"/>
      <c r="J47" s="203"/>
      <c r="K47" s="203"/>
      <c r="L47" s="203"/>
      <c r="M47" s="203"/>
      <c r="N47" s="203"/>
      <c r="O47" s="203"/>
      <c r="P47" s="203"/>
      <c r="Q47" s="203"/>
      <c r="R47" s="203"/>
      <c r="S47" s="203"/>
      <c r="T47" s="203"/>
      <c r="U47" s="203"/>
      <c r="V47" s="203"/>
      <c r="W47" s="203"/>
      <c r="X47" s="203"/>
      <c r="Y47" s="203"/>
      <c r="Z47" s="203"/>
      <c r="AA47" s="203"/>
      <c r="AB47" s="203"/>
      <c r="AC47" s="203"/>
      <c r="AD47" s="203"/>
      <c r="AE47" s="203"/>
      <c r="AF47" s="203"/>
      <c r="AG47" s="203"/>
      <c r="AH47" s="203"/>
      <c r="AI47" s="203"/>
      <c r="AJ47" s="203"/>
      <c r="AL47" s="204"/>
      <c r="AM47" s="204"/>
      <c r="AN47" s="204"/>
      <c r="AO47" s="204"/>
      <c r="AP47" s="204"/>
      <c r="AQ47" s="204"/>
      <c r="AR47" s="204"/>
      <c r="AS47" s="204"/>
      <c r="AT47" s="204"/>
      <c r="AU47" s="204"/>
      <c r="AV47" s="204"/>
      <c r="AW47" s="204"/>
      <c r="AX47" s="204"/>
      <c r="AZ47" s="204"/>
      <c r="BA47" s="204"/>
      <c r="BB47" s="204"/>
      <c r="BC47" s="204"/>
      <c r="BD47" s="204"/>
      <c r="BE47" s="204"/>
      <c r="BF47" s="204"/>
      <c r="BG47" s="204"/>
      <c r="BH47" s="204"/>
      <c r="BI47" s="204"/>
      <c r="BJ47" s="204"/>
      <c r="BK47" s="204"/>
      <c r="BL47" s="204"/>
      <c r="BN47" s="203"/>
      <c r="BO47" s="203"/>
      <c r="BP47" s="203"/>
      <c r="BQ47" s="203"/>
      <c r="BR47" s="203"/>
      <c r="BS47" s="203"/>
      <c r="BT47" s="203"/>
      <c r="BU47" s="203"/>
      <c r="BV47" s="203"/>
      <c r="BW47" s="203"/>
      <c r="BX47" s="203"/>
      <c r="BY47" s="203"/>
      <c r="CA47" s="204">
        <v>0</v>
      </c>
      <c r="CB47" s="204">
        <v>0</v>
      </c>
      <c r="CC47" s="204">
        <v>0</v>
      </c>
      <c r="CD47" s="204">
        <v>0</v>
      </c>
      <c r="CE47" s="204">
        <v>0</v>
      </c>
      <c r="CF47" s="204">
        <v>0</v>
      </c>
      <c r="CG47" s="204">
        <v>0</v>
      </c>
      <c r="CH47" s="204">
        <v>0</v>
      </c>
      <c r="CI47" s="204">
        <v>0</v>
      </c>
      <c r="CJ47" s="204">
        <v>0</v>
      </c>
      <c r="CK47" s="204">
        <v>0</v>
      </c>
      <c r="CL47" s="204">
        <v>0</v>
      </c>
      <c r="CQ47" s="204"/>
      <c r="CR47" s="204"/>
      <c r="CS47" s="204"/>
      <c r="CT47" s="204"/>
      <c r="CU47" s="204"/>
      <c r="CV47" s="204"/>
      <c r="CW47" s="204"/>
      <c r="CX47" s="204"/>
      <c r="CY47" s="204"/>
      <c r="CZ47" s="204"/>
      <c r="DA47" s="204"/>
      <c r="DB47" s="204"/>
      <c r="DC47" s="204"/>
      <c r="DF47" s="191"/>
      <c r="DG47" s="191"/>
      <c r="DJ47" s="191"/>
      <c r="DM47" s="191"/>
      <c r="DS47" s="201"/>
      <c r="DX47" s="210"/>
      <c r="DY47" s="210"/>
      <c r="DZ47" s="210"/>
      <c r="EA47" s="210"/>
      <c r="EB47" s="210"/>
      <c r="EC47" s="210"/>
      <c r="ED47" s="210"/>
      <c r="EE47" s="210"/>
      <c r="EF47" s="210"/>
      <c r="EG47" s="210"/>
      <c r="EH47" s="210"/>
      <c r="EI47" s="210"/>
      <c r="EJ47" s="210"/>
      <c r="EL47" s="159"/>
      <c r="EM47" s="159"/>
      <c r="EN47" s="159"/>
      <c r="EO47" s="159"/>
      <c r="EP47" s="159"/>
      <c r="EQ47" s="159"/>
      <c r="ER47" s="159"/>
      <c r="ES47" s="159"/>
      <c r="ET47" s="159"/>
      <c r="EU47" s="159"/>
      <c r="EV47" s="159"/>
      <c r="EW47" s="159"/>
      <c r="EX47" s="159"/>
      <c r="EZ47" s="159"/>
      <c r="FA47" s="159"/>
      <c r="FB47" s="159"/>
      <c r="FC47" s="159"/>
      <c r="FD47" s="159"/>
      <c r="FE47" s="159"/>
      <c r="FF47" s="159"/>
      <c r="FG47" s="159"/>
      <c r="FH47" s="159"/>
      <c r="FI47" s="159"/>
      <c r="FW47" s="159"/>
      <c r="FX47" s="159"/>
      <c r="FY47" s="159"/>
      <c r="FZ47" s="159"/>
      <c r="GA47" s="159"/>
      <c r="GB47" s="159"/>
      <c r="GC47" s="159"/>
      <c r="GD47" s="159"/>
      <c r="GE47" s="159"/>
      <c r="GF47" s="159"/>
      <c r="GH47" s="204"/>
      <c r="GI47" s="205"/>
      <c r="GJ47" s="205"/>
      <c r="GK47" s="205"/>
      <c r="GL47" s="204"/>
      <c r="GM47" s="204"/>
      <c r="GN47" s="204"/>
      <c r="GO47" s="204"/>
      <c r="GP47" s="204"/>
      <c r="GQ47" s="204"/>
      <c r="GS47" s="205"/>
      <c r="GT47" s="205"/>
      <c r="GU47" s="204"/>
      <c r="GV47" s="204"/>
      <c r="GW47" s="204"/>
      <c r="GX47" s="204"/>
      <c r="GY47" s="204"/>
      <c r="GZ47" s="204"/>
      <c r="HA47" s="204"/>
      <c r="HB47" s="204"/>
    </row>
    <row r="48" spans="1:212" ht="15" customHeight="1">
      <c r="C48" s="240"/>
      <c r="D48" s="221" t="s">
        <v>492</v>
      </c>
      <c r="E48" s="29" t="s">
        <v>493</v>
      </c>
      <c r="F48" s="29"/>
      <c r="G48" s="29"/>
      <c r="H48" s="239">
        <v>320.92146283</v>
      </c>
      <c r="I48" s="239">
        <v>90.811185519999981</v>
      </c>
      <c r="J48" s="239">
        <v>-47.187392269999975</v>
      </c>
      <c r="K48" s="239">
        <v>-25.976320359999988</v>
      </c>
      <c r="L48" s="239">
        <v>-80.891927710000004</v>
      </c>
      <c r="M48" s="239">
        <v>32.681110509999996</v>
      </c>
      <c r="N48" s="239">
        <v>-4.9461603299999979</v>
      </c>
      <c r="O48" s="239">
        <v>38.73038071000002</v>
      </c>
      <c r="P48" s="239">
        <v>-27.600031110000032</v>
      </c>
      <c r="Q48" s="239">
        <v>-50.365302960000008</v>
      </c>
      <c r="R48" s="239">
        <v>71.653236310000011</v>
      </c>
      <c r="S48" s="239">
        <v>109.28510101000001</v>
      </c>
      <c r="T48" s="203">
        <v>-53.653609572725372</v>
      </c>
      <c r="U48" s="203">
        <v>-1.3281610080498467</v>
      </c>
      <c r="V48" s="203">
        <v>5.2983043319500212</v>
      </c>
      <c r="W48" s="203">
        <v>3.9687450449775952</v>
      </c>
      <c r="X48" s="203">
        <v>11.452355401215755</v>
      </c>
      <c r="Y48" s="203">
        <v>1.1504919132337363</v>
      </c>
      <c r="Z48" s="203">
        <v>1.9055515699817533</v>
      </c>
      <c r="AA48" s="203">
        <v>-20.130447600992966</v>
      </c>
      <c r="AB48" s="203">
        <v>-21.325078771828657</v>
      </c>
      <c r="AC48" s="203">
        <v>-15.732614309172732</v>
      </c>
      <c r="AD48" s="203">
        <v>-4.3836717869721724</v>
      </c>
      <c r="AE48" s="203">
        <v>-26.328623504621646</v>
      </c>
      <c r="AF48" s="203">
        <v>56.550250131758276</v>
      </c>
      <c r="AG48" s="203">
        <v>660.05632611055398</v>
      </c>
      <c r="AH48" s="203">
        <v>1110.8637877786591</v>
      </c>
      <c r="AI48" s="203">
        <v>1202.9684884176486</v>
      </c>
      <c r="AJ48" s="203">
        <v>766.7208214106754</v>
      </c>
      <c r="AK48" s="29"/>
      <c r="AL48" s="204">
        <v>14.036926609999966</v>
      </c>
      <c r="AM48" s="204">
        <v>-29.015374240000028</v>
      </c>
      <c r="AN48" s="204">
        <v>-48.747454959999999</v>
      </c>
      <c r="AO48" s="204">
        <v>-26.641228056432055</v>
      </c>
      <c r="AP48" s="204">
        <v>-0.34487450140773035</v>
      </c>
      <c r="AQ48" s="204">
        <v>-16.204425094568705</v>
      </c>
      <c r="AR48" s="204">
        <v>2.3845553698686217</v>
      </c>
      <c r="AS48" s="204">
        <v>7.947308614918029</v>
      </c>
      <c r="AT48" s="204">
        <v>14.970148965779345</v>
      </c>
      <c r="AU48" s="204">
        <v>2.686887874502645</v>
      </c>
      <c r="AV48" s="204">
        <v>-20.623704620104036</v>
      </c>
      <c r="AW48" s="204">
        <v>-6.3229725266951391</v>
      </c>
      <c r="AX48" s="204">
        <v>18.426010920178896</v>
      </c>
      <c r="AY48" s="222"/>
      <c r="AZ48" s="204">
        <v>24.693454100000054</v>
      </c>
      <c r="BA48" s="204">
        <v>1.4153431299999966</v>
      </c>
      <c r="BB48" s="204">
        <v>-1.6178480000000093</v>
      </c>
      <c r="BC48" s="204">
        <v>98.294464366432067</v>
      </c>
      <c r="BD48" s="204">
        <v>109.62997551140774</v>
      </c>
      <c r="BE48" s="204">
        <v>-37.449184478156667</v>
      </c>
      <c r="BF48" s="204">
        <v>-3.7127163779184684</v>
      </c>
      <c r="BG48" s="204">
        <v>-2.6490042829680078</v>
      </c>
      <c r="BH48" s="204">
        <v>-11.001403920801749</v>
      </c>
      <c r="BI48" s="204">
        <v>8.7654675267131097</v>
      </c>
      <c r="BJ48" s="204">
        <v>21.774196533337772</v>
      </c>
      <c r="BK48" s="204">
        <v>8.2285240966768924</v>
      </c>
      <c r="BL48" s="204">
        <v>-38.556458521171862</v>
      </c>
      <c r="BN48" s="204">
        <v>14.036926609999966</v>
      </c>
      <c r="BO48" s="204">
        <v>-25.90145849999999</v>
      </c>
      <c r="BP48" s="204">
        <v>-55.424010262295269</v>
      </c>
      <c r="BQ48" s="204">
        <v>69.325772130230689</v>
      </c>
      <c r="BR48" s="204">
        <v>45.373994931850802</v>
      </c>
      <c r="BS48" s="204">
        <v>40.270326622490984</v>
      </c>
      <c r="BT48" s="204">
        <v>8.7536669335879651</v>
      </c>
      <c r="BU48" s="204">
        <v>-20.570531020932549</v>
      </c>
      <c r="BV48" s="204">
        <v>-15.799376173238443</v>
      </c>
      <c r="BW48" s="204">
        <v>-10.536601318366138</v>
      </c>
      <c r="BX48" s="204">
        <v>-3.7859211452837371</v>
      </c>
      <c r="BY48" s="204">
        <v>20.824780946818919</v>
      </c>
      <c r="BZ48" s="222"/>
      <c r="CA48" s="204">
        <v>24.693454100000054</v>
      </c>
      <c r="CB48" s="204">
        <v>-1.698572610000042</v>
      </c>
      <c r="CC48" s="204">
        <v>5.0587073022952609</v>
      </c>
      <c r="CD48" s="204">
        <v>2.3274641797693221</v>
      </c>
      <c r="CE48" s="204">
        <v>63.911106078149203</v>
      </c>
      <c r="CF48" s="204">
        <v>-93.923936195216356</v>
      </c>
      <c r="CG48" s="204">
        <v>-10.081827941637812</v>
      </c>
      <c r="CH48" s="204">
        <v>25.86883535288257</v>
      </c>
      <c r="CI48" s="204">
        <v>19.768121218216038</v>
      </c>
      <c r="CJ48" s="204">
        <v>21.988956719581893</v>
      </c>
      <c r="CK48" s="204">
        <v>4.9364130585174735</v>
      </c>
      <c r="CL48" s="204">
        <v>-18.919229376837166</v>
      </c>
      <c r="CQ48" s="204">
        <v>-32.625297723380754</v>
      </c>
      <c r="CR48" s="204">
        <v>-0.64136122696322673</v>
      </c>
      <c r="CS48" s="204">
        <v>-6.0438071041453441</v>
      </c>
      <c r="CT48" s="204">
        <v>-25.094122518600898</v>
      </c>
      <c r="CU48" s="204">
        <v>-104.69276576722893</v>
      </c>
      <c r="CV48" s="204">
        <v>-58.702033034268879</v>
      </c>
      <c r="CW48" s="204">
        <v>-65.369398829051761</v>
      </c>
      <c r="CX48" s="204">
        <v>-165.81205014822035</v>
      </c>
      <c r="CY48" s="204">
        <v>-86.754341703369391</v>
      </c>
      <c r="CZ48" s="204">
        <v>-19.935753108330573</v>
      </c>
      <c r="DA48" s="204">
        <v>-12.892640702236122</v>
      </c>
      <c r="DB48" s="204">
        <v>-4.3289125650132974</v>
      </c>
      <c r="DC48" s="204">
        <v>-16.466230692459249</v>
      </c>
      <c r="DF48" s="191"/>
      <c r="DG48" s="225">
        <v>-32.625297723380754</v>
      </c>
      <c r="DJ48" s="225">
        <v>-0.64136122696322673</v>
      </c>
      <c r="DM48" s="225">
        <v>-6.0438071041453441</v>
      </c>
      <c r="DP48" s="205">
        <v>-25.094122518600898</v>
      </c>
      <c r="DS48" s="205">
        <v>-104.69276576722893</v>
      </c>
      <c r="DV48" s="204">
        <v>-58.702033034268879</v>
      </c>
      <c r="DX48" s="204">
        <v>54.46343805095853</v>
      </c>
      <c r="DY48" s="204">
        <v>-65.369398829051761</v>
      </c>
      <c r="DZ48" s="204">
        <v>-78.789204779840929</v>
      </c>
      <c r="EA48" s="204">
        <v>-2.5594733332488886</v>
      </c>
      <c r="EB48" s="204">
        <v>30.739100850341856</v>
      </c>
      <c r="EC48" s="204">
        <v>35.403135753413153</v>
      </c>
      <c r="ED48" s="204">
        <v>54.390655640406976</v>
      </c>
      <c r="EE48" s="204">
        <v>43.474616516413562</v>
      </c>
      <c r="EF48" s="204">
        <v>31.747951651824224</v>
      </c>
      <c r="EG48" s="204">
        <v>22.45766614745412</v>
      </c>
      <c r="EH48" s="204">
        <v>36.183599523903922</v>
      </c>
      <c r="EI48" s="204">
        <v>30.156108786943378</v>
      </c>
      <c r="EJ48" s="204">
        <v>58.79748892520206</v>
      </c>
      <c r="EL48" s="204">
        <v>-48.312897245597924</v>
      </c>
      <c r="EM48" s="204">
        <v>-165.81205014822035</v>
      </c>
      <c r="EN48" s="204">
        <v>19.842705707992764</v>
      </c>
      <c r="EO48" s="204">
        <v>53.194603582229547</v>
      </c>
      <c r="EP48" s="204">
        <v>121.64992657620451</v>
      </c>
      <c r="EQ48" s="204">
        <v>109.48259490791111</v>
      </c>
      <c r="ER48" s="204">
        <v>99.383194947568199</v>
      </c>
      <c r="ES48" s="204">
        <v>70.015030918638331</v>
      </c>
      <c r="ET48" s="204">
        <v>3.7334168005424999</v>
      </c>
      <c r="EU48" s="204">
        <v>-12.351357893342538</v>
      </c>
      <c r="EV48" s="204">
        <v>6.427789177153727</v>
      </c>
      <c r="EW48" s="204">
        <v>6.6469308905222988</v>
      </c>
      <c r="EX48" s="204">
        <v>10.597691594443404</v>
      </c>
      <c r="EZ48" s="204">
        <v>-37.447909617967298</v>
      </c>
      <c r="FA48" s="204">
        <v>-86.754341703369391</v>
      </c>
      <c r="FB48" s="204">
        <v>-84.911158002068987</v>
      </c>
      <c r="FC48" s="204">
        <v>111.18148628810673</v>
      </c>
      <c r="FD48" s="204">
        <v>67.476472665730853</v>
      </c>
      <c r="FE48" s="204">
        <v>52.32292462456121</v>
      </c>
      <c r="FF48" s="204">
        <v>45.476825890226792</v>
      </c>
      <c r="FG48" s="204">
        <v>15.639441871613826</v>
      </c>
      <c r="FH48" s="204">
        <v>-1.2730643878735464</v>
      </c>
      <c r="FI48" s="204">
        <v>-75.611630941553358</v>
      </c>
      <c r="FK48" s="204">
        <v>-70.221928921668678</v>
      </c>
      <c r="FL48" s="204">
        <v>-19.935753108330573</v>
      </c>
      <c r="FM48" s="204">
        <v>11.199999999999136</v>
      </c>
      <c r="FN48" s="204">
        <v>12.650927735541472</v>
      </c>
      <c r="FO48" s="204">
        <v>54.498591594223853</v>
      </c>
      <c r="FP48" s="204">
        <v>23.943320005302439</v>
      </c>
      <c r="FQ48" s="204">
        <v>-2.7517286860575041</v>
      </c>
      <c r="FR48" s="204">
        <v>4.1167554433691294</v>
      </c>
      <c r="FS48" s="204">
        <v>8.061417008474109</v>
      </c>
      <c r="FT48" s="204">
        <v>29.408546090462096</v>
      </c>
      <c r="FU48" s="204">
        <v>12.268575334697289</v>
      </c>
      <c r="FW48" s="204">
        <v>-4.5307387942057176</v>
      </c>
      <c r="FX48" s="204">
        <v>1.4668101993299842</v>
      </c>
      <c r="FY48" s="204">
        <v>14.077031483281871</v>
      </c>
      <c r="FZ48" s="204">
        <v>56.296029989266799</v>
      </c>
      <c r="GA48" s="204">
        <v>26.050912455540583</v>
      </c>
      <c r="GB48" s="204">
        <v>-0.70933846716661719</v>
      </c>
      <c r="GC48" s="204">
        <v>6.4316352318378449</v>
      </c>
      <c r="GD48" s="204">
        <v>10.351210490295216</v>
      </c>
      <c r="GE48" s="204">
        <v>31.775816654869232</v>
      </c>
      <c r="GF48" s="204">
        <v>14.715944483748444</v>
      </c>
      <c r="GH48" s="204">
        <v>-91.621885502270288</v>
      </c>
      <c r="GI48" s="204">
        <v>-12.892640702236122</v>
      </c>
      <c r="GJ48" s="204">
        <v>40.255133331225579</v>
      </c>
      <c r="GK48" s="204">
        <v>80.813899587374863</v>
      </c>
      <c r="GL48" s="204">
        <v>26.587676357972668</v>
      </c>
      <c r="GM48" s="204">
        <v>12.246528098944736</v>
      </c>
      <c r="GN48" s="204">
        <v>32.820178221146534</v>
      </c>
      <c r="GO48" s="204">
        <v>36.539918174671357</v>
      </c>
      <c r="GP48" s="204">
        <v>41.090157327966153</v>
      </c>
      <c r="GQ48" s="204">
        <v>52.908780396898237</v>
      </c>
      <c r="GS48" s="204">
        <v>-26.641228056432055</v>
      </c>
      <c r="GT48" s="204">
        <v>-4.3289125650132974</v>
      </c>
      <c r="GU48" s="204">
        <v>-16.466230692459249</v>
      </c>
      <c r="GV48" s="204">
        <v>4.741533257363244</v>
      </c>
      <c r="GW48" s="204">
        <v>9.471329032675385</v>
      </c>
      <c r="GX48" s="204">
        <v>16.174535676702135</v>
      </c>
      <c r="GY48" s="204">
        <v>1.360167200556134</v>
      </c>
      <c r="GZ48" s="204">
        <v>-19.431218676682647</v>
      </c>
      <c r="HA48" s="204">
        <v>-16.951751926493444</v>
      </c>
      <c r="HB48" s="204">
        <v>18.426010920178896</v>
      </c>
    </row>
    <row r="49" spans="1:210" ht="15" customHeight="1">
      <c r="B49" s="171">
        <v>0</v>
      </c>
      <c r="E49" s="29"/>
      <c r="F49" s="5" t="s">
        <v>42</v>
      </c>
      <c r="H49" s="5">
        <v>0</v>
      </c>
      <c r="I49" s="5">
        <v>0</v>
      </c>
      <c r="J49" s="5">
        <v>0</v>
      </c>
      <c r="K49" s="5">
        <v>0</v>
      </c>
      <c r="L49" s="5">
        <v>0</v>
      </c>
      <c r="M49" s="5">
        <v>0</v>
      </c>
      <c r="N49" s="5">
        <v>0</v>
      </c>
      <c r="O49" s="5">
        <v>0</v>
      </c>
      <c r="P49" s="5">
        <v>0</v>
      </c>
      <c r="Q49" s="5">
        <v>0</v>
      </c>
      <c r="R49" s="5">
        <v>0</v>
      </c>
      <c r="S49" s="5">
        <v>0</v>
      </c>
      <c r="T49" s="5">
        <v>0</v>
      </c>
      <c r="U49" s="5">
        <v>0</v>
      </c>
      <c r="V49" s="5">
        <v>0</v>
      </c>
      <c r="W49" s="5">
        <v>0</v>
      </c>
      <c r="X49" s="5">
        <v>0</v>
      </c>
      <c r="Y49" s="5">
        <v>0</v>
      </c>
      <c r="Z49" s="5">
        <v>0</v>
      </c>
      <c r="AA49" s="5">
        <v>0</v>
      </c>
      <c r="AB49" s="5">
        <v>0</v>
      </c>
      <c r="AC49" s="5">
        <v>0</v>
      </c>
      <c r="AD49" s="5">
        <v>0</v>
      </c>
      <c r="AE49" s="5">
        <v>0</v>
      </c>
      <c r="AF49" s="5">
        <v>0</v>
      </c>
      <c r="AG49" s="5">
        <v>0</v>
      </c>
      <c r="AH49" s="5">
        <v>0</v>
      </c>
      <c r="AI49" s="5">
        <v>0</v>
      </c>
      <c r="AJ49" s="5">
        <v>0</v>
      </c>
      <c r="AL49" s="5"/>
      <c r="AM49" s="5">
        <v>0</v>
      </c>
      <c r="AN49" s="5">
        <v>0</v>
      </c>
      <c r="AO49" s="5">
        <v>0</v>
      </c>
      <c r="AP49" s="5">
        <v>0</v>
      </c>
      <c r="AQ49" s="5">
        <v>0</v>
      </c>
      <c r="AR49" s="5">
        <v>0</v>
      </c>
      <c r="AS49" s="5">
        <v>0</v>
      </c>
      <c r="AT49" s="5">
        <v>0</v>
      </c>
      <c r="AU49" s="5">
        <v>0</v>
      </c>
      <c r="AV49" s="5">
        <v>0</v>
      </c>
      <c r="AW49" s="5">
        <v>0</v>
      </c>
      <c r="AX49" s="5">
        <v>0</v>
      </c>
      <c r="AZ49" s="5">
        <v>-26.109000000000002</v>
      </c>
      <c r="BA49" s="5">
        <v>0</v>
      </c>
      <c r="BB49" s="5">
        <v>0</v>
      </c>
      <c r="BC49" s="5">
        <v>0</v>
      </c>
      <c r="BD49" s="5">
        <v>0</v>
      </c>
      <c r="BE49" s="5">
        <v>0</v>
      </c>
      <c r="BF49" s="5">
        <v>0</v>
      </c>
      <c r="BG49" s="5">
        <v>0</v>
      </c>
      <c r="BH49" s="5">
        <v>0</v>
      </c>
      <c r="BI49" s="5">
        <v>0</v>
      </c>
      <c r="BJ49" s="5">
        <v>0</v>
      </c>
      <c r="BK49" s="5">
        <v>0</v>
      </c>
      <c r="BL49" s="5">
        <v>0</v>
      </c>
      <c r="BM49" s="29"/>
      <c r="BO49" s="5">
        <v>0</v>
      </c>
      <c r="BP49" s="5">
        <v>0</v>
      </c>
      <c r="BQ49" s="5">
        <v>0</v>
      </c>
      <c r="BR49" s="5">
        <v>0</v>
      </c>
      <c r="BS49" s="5">
        <v>0</v>
      </c>
      <c r="BT49" s="5">
        <v>0</v>
      </c>
      <c r="BU49" s="5">
        <v>0</v>
      </c>
      <c r="BV49" s="5">
        <v>0</v>
      </c>
      <c r="BW49" s="5">
        <v>0</v>
      </c>
      <c r="BX49" s="5">
        <v>0</v>
      </c>
      <c r="BY49" s="5">
        <v>0</v>
      </c>
      <c r="CA49" s="5">
        <v>-26.109000000000002</v>
      </c>
      <c r="CB49" s="5">
        <v>0</v>
      </c>
      <c r="CC49" s="5">
        <v>0</v>
      </c>
      <c r="CD49" s="5">
        <v>0</v>
      </c>
      <c r="CE49" s="5">
        <v>0</v>
      </c>
      <c r="CF49" s="5">
        <v>0</v>
      </c>
      <c r="CG49" s="5">
        <v>0</v>
      </c>
      <c r="CH49" s="5">
        <v>0</v>
      </c>
      <c r="CI49" s="5">
        <v>0</v>
      </c>
      <c r="CJ49" s="5">
        <v>0</v>
      </c>
      <c r="CK49" s="5">
        <v>0</v>
      </c>
      <c r="CL49" s="5">
        <v>0</v>
      </c>
      <c r="CQ49" s="5">
        <v>285.47399999999999</v>
      </c>
      <c r="CR49" s="5">
        <v>68.418999999999997</v>
      </c>
      <c r="CS49" s="5">
        <v>94.087999999999994</v>
      </c>
      <c r="CT49" s="5">
        <v>-71.319000000000003</v>
      </c>
      <c r="CU49" s="5">
        <v>68.055999999999997</v>
      </c>
      <c r="CV49" s="5">
        <v>16.911000000000001</v>
      </c>
      <c r="CW49" s="5">
        <v>72.587000000000003</v>
      </c>
      <c r="CX49" s="5">
        <v>31.795999999999999</v>
      </c>
      <c r="CY49" s="5">
        <v>166.17500000000001</v>
      </c>
      <c r="CZ49" s="5">
        <v>68.884</v>
      </c>
      <c r="DA49" s="5">
        <v>-27.366</v>
      </c>
      <c r="DB49" s="5">
        <v>22.113</v>
      </c>
      <c r="DC49" s="5">
        <v>0</v>
      </c>
      <c r="DF49" s="191"/>
      <c r="DG49" s="235">
        <v>-1.05</v>
      </c>
      <c r="DJ49" s="235">
        <v>13.375999999999999</v>
      </c>
      <c r="DM49" s="234">
        <v>0</v>
      </c>
      <c r="DP49" s="201">
        <v>0</v>
      </c>
      <c r="DS49" s="201">
        <v>4.0960000000000001</v>
      </c>
      <c r="DV49" s="234">
        <v>-2.085</v>
      </c>
      <c r="DY49" s="5">
        <v>0</v>
      </c>
      <c r="DZ49" s="5">
        <v>0</v>
      </c>
      <c r="EA49" s="5">
        <v>0</v>
      </c>
      <c r="EB49" s="5">
        <v>0</v>
      </c>
      <c r="EC49" s="5">
        <v>0</v>
      </c>
      <c r="ED49" s="5">
        <v>0</v>
      </c>
      <c r="EE49" s="5">
        <v>0</v>
      </c>
      <c r="EF49" s="5">
        <v>0</v>
      </c>
      <c r="EG49" s="5">
        <v>0</v>
      </c>
      <c r="EH49" s="5">
        <v>0</v>
      </c>
      <c r="EI49" s="5">
        <v>0</v>
      </c>
      <c r="EJ49" s="5">
        <v>0</v>
      </c>
      <c r="EL49" s="159"/>
      <c r="EM49" s="5">
        <v>0</v>
      </c>
      <c r="EN49" s="5">
        <v>0</v>
      </c>
      <c r="EO49" s="5">
        <v>0</v>
      </c>
      <c r="EP49" s="5">
        <v>0</v>
      </c>
      <c r="EQ49" s="5">
        <v>0</v>
      </c>
      <c r="ER49" s="5">
        <v>0</v>
      </c>
      <c r="ES49" s="5">
        <v>0</v>
      </c>
      <c r="ET49" s="5">
        <v>0</v>
      </c>
      <c r="EU49" s="5">
        <v>0</v>
      </c>
      <c r="EV49" s="5">
        <v>0</v>
      </c>
      <c r="EW49" s="5">
        <v>0</v>
      </c>
      <c r="EX49" s="5">
        <v>0</v>
      </c>
      <c r="EZ49" s="159"/>
      <c r="FA49" s="5">
        <v>0</v>
      </c>
      <c r="FB49" s="5">
        <v>0</v>
      </c>
      <c r="FC49" s="5">
        <v>0</v>
      </c>
      <c r="FD49" s="5">
        <v>0</v>
      </c>
      <c r="FE49" s="5">
        <v>0</v>
      </c>
      <c r="FF49" s="5">
        <v>0</v>
      </c>
      <c r="FG49" s="5">
        <v>0</v>
      </c>
      <c r="FH49" s="5">
        <v>0</v>
      </c>
      <c r="FI49" s="5">
        <v>0</v>
      </c>
      <c r="FK49" s="5"/>
      <c r="FL49" s="5">
        <v>0</v>
      </c>
      <c r="FM49" s="5">
        <v>0</v>
      </c>
      <c r="FN49" s="5">
        <v>0</v>
      </c>
      <c r="FO49" s="5">
        <v>0</v>
      </c>
      <c r="FP49" s="5">
        <v>0</v>
      </c>
      <c r="FQ49" s="5">
        <v>0</v>
      </c>
      <c r="FR49" s="5">
        <v>0</v>
      </c>
      <c r="FS49" s="5">
        <v>0</v>
      </c>
      <c r="FT49" s="5">
        <v>0</v>
      </c>
      <c r="FU49" s="5">
        <v>0</v>
      </c>
      <c r="FW49" s="159"/>
      <c r="FX49" s="5">
        <v>0</v>
      </c>
      <c r="FY49" s="5">
        <v>0</v>
      </c>
      <c r="FZ49" s="5">
        <v>0</v>
      </c>
      <c r="GA49" s="5">
        <v>0</v>
      </c>
      <c r="GB49" s="5">
        <v>0</v>
      </c>
      <c r="GC49" s="5">
        <v>0</v>
      </c>
      <c r="GD49" s="5">
        <v>0</v>
      </c>
      <c r="GE49" s="5">
        <v>0</v>
      </c>
      <c r="GF49" s="5">
        <v>0</v>
      </c>
      <c r="GH49" s="159"/>
      <c r="GI49" s="5">
        <v>0</v>
      </c>
      <c r="GJ49" s="5">
        <v>0</v>
      </c>
      <c r="GK49" s="5">
        <v>0</v>
      </c>
      <c r="GL49" s="5">
        <v>0</v>
      </c>
      <c r="GM49" s="5">
        <v>0</v>
      </c>
      <c r="GN49" s="5">
        <v>0</v>
      </c>
      <c r="GO49" s="5">
        <v>0</v>
      </c>
      <c r="GP49" s="5">
        <v>0</v>
      </c>
      <c r="GQ49" s="5">
        <v>0</v>
      </c>
      <c r="GS49" s="210"/>
      <c r="GT49" s="5">
        <v>0</v>
      </c>
      <c r="GU49" s="5">
        <v>0</v>
      </c>
      <c r="GV49" s="5">
        <v>0</v>
      </c>
      <c r="GW49" s="5">
        <v>0</v>
      </c>
      <c r="GX49" s="5">
        <v>0</v>
      </c>
      <c r="GY49" s="5">
        <v>0</v>
      </c>
      <c r="GZ49" s="5">
        <v>0</v>
      </c>
      <c r="HA49" s="5">
        <v>0</v>
      </c>
      <c r="HB49" s="5">
        <v>0</v>
      </c>
    </row>
    <row r="50" spans="1:210" ht="15" customHeight="1">
      <c r="E50" s="241" t="s">
        <v>494</v>
      </c>
      <c r="F50" s="241"/>
      <c r="G50" s="241"/>
      <c r="H50" s="241"/>
      <c r="I50" s="241"/>
      <c r="J50" s="241"/>
      <c r="K50" s="241"/>
      <c r="P50" s="191"/>
      <c r="R50" s="191"/>
      <c r="S50" s="191"/>
      <c r="T50" s="191"/>
      <c r="CQ50" s="159">
        <v>0</v>
      </c>
      <c r="CR50" s="159">
        <v>0</v>
      </c>
      <c r="CS50" s="159">
        <v>0</v>
      </c>
      <c r="CT50" s="159">
        <v>0</v>
      </c>
      <c r="CU50" s="159">
        <v>0</v>
      </c>
      <c r="CV50" s="159">
        <v>0</v>
      </c>
      <c r="CW50" s="159">
        <v>0</v>
      </c>
      <c r="CX50" s="159">
        <v>0</v>
      </c>
      <c r="CY50" s="159">
        <v>0</v>
      </c>
      <c r="CZ50" s="159">
        <v>0</v>
      </c>
      <c r="DA50" s="159">
        <v>0</v>
      </c>
      <c r="DB50" s="159">
        <v>0</v>
      </c>
      <c r="DC50" s="159">
        <v>0</v>
      </c>
      <c r="DF50" s="191"/>
      <c r="DG50" s="191"/>
      <c r="DM50" s="191"/>
      <c r="DS50" s="242"/>
      <c r="DU50" s="29"/>
      <c r="DV50" s="242"/>
      <c r="DX50" s="210"/>
      <c r="DY50" s="210"/>
      <c r="DZ50" s="210"/>
      <c r="EA50" s="210"/>
      <c r="EB50" s="210"/>
      <c r="EC50" s="210"/>
      <c r="ED50" s="210"/>
      <c r="EE50" s="210"/>
      <c r="EF50" s="210"/>
      <c r="EG50" s="210"/>
      <c r="EH50" s="210"/>
      <c r="EI50" s="210"/>
      <c r="EJ50" s="210"/>
      <c r="EK50" s="29"/>
      <c r="EL50" s="159"/>
      <c r="EM50" s="159"/>
      <c r="EN50" s="159"/>
      <c r="EO50" s="159"/>
      <c r="EP50" s="159"/>
      <c r="EQ50" s="159"/>
      <c r="ER50" s="159"/>
      <c r="ES50" s="159"/>
      <c r="ET50" s="159"/>
      <c r="EU50" s="159"/>
      <c r="EV50" s="159"/>
      <c r="EW50" s="159"/>
      <c r="EX50" s="159"/>
      <c r="EZ50" s="159"/>
      <c r="FA50" s="210"/>
      <c r="FB50" s="159"/>
      <c r="FC50" s="159"/>
      <c r="FD50" s="159"/>
      <c r="FE50" s="159"/>
      <c r="FF50" s="159"/>
      <c r="FG50" s="159"/>
      <c r="FH50" s="159"/>
      <c r="FI50" s="159"/>
      <c r="FW50" s="159"/>
      <c r="FX50" s="159"/>
      <c r="FY50" s="159"/>
      <c r="FZ50" s="159"/>
      <c r="GA50" s="159"/>
      <c r="GB50" s="159"/>
      <c r="GC50" s="159"/>
      <c r="GD50" s="159"/>
      <c r="GE50" s="159"/>
      <c r="GF50" s="159"/>
      <c r="GH50" s="159"/>
      <c r="GI50" s="211"/>
      <c r="GJ50" s="211"/>
      <c r="GK50" s="178"/>
      <c r="GL50" s="159"/>
      <c r="GM50" s="159"/>
      <c r="GN50" s="159"/>
      <c r="GO50" s="159"/>
      <c r="GP50" s="159"/>
      <c r="GQ50" s="159"/>
      <c r="GS50" s="210"/>
      <c r="GT50" s="210"/>
      <c r="GU50" s="210"/>
    </row>
    <row r="51" spans="1:210" ht="15" customHeight="1">
      <c r="C51" s="191"/>
      <c r="F51" s="5" t="s">
        <v>495</v>
      </c>
      <c r="G51" s="243"/>
      <c r="H51" s="192">
        <v>187.46628663999999</v>
      </c>
      <c r="I51" s="192">
        <v>262.49392168000003</v>
      </c>
      <c r="J51" s="192">
        <v>204.382835</v>
      </c>
      <c r="K51" s="192">
        <v>185.12990059999998</v>
      </c>
      <c r="L51" s="192">
        <v>98.606561319999997</v>
      </c>
      <c r="M51" s="192">
        <v>124.07551097</v>
      </c>
      <c r="N51" s="192">
        <v>76.805103160000002</v>
      </c>
      <c r="O51" s="192">
        <v>107.96131919</v>
      </c>
      <c r="P51" s="192">
        <v>78.442307789999987</v>
      </c>
      <c r="Q51" s="192">
        <v>55.277004829999996</v>
      </c>
      <c r="R51" s="192">
        <v>127.40024113999999</v>
      </c>
      <c r="S51" s="192">
        <v>229.11534215</v>
      </c>
      <c r="T51" s="191">
        <v>171.36173257727455</v>
      </c>
      <c r="U51" s="191">
        <v>170.83357156922435</v>
      </c>
      <c r="V51" s="191">
        <v>178.13187590117406</v>
      </c>
      <c r="W51" s="191">
        <v>177.90062094615078</v>
      </c>
      <c r="X51" s="191">
        <v>180.05297634736633</v>
      </c>
      <c r="Y51" s="191">
        <v>169.50346826060056</v>
      </c>
      <c r="Z51" s="191">
        <v>158.50901983058213</v>
      </c>
      <c r="AA51" s="191">
        <v>127.77857222958971</v>
      </c>
      <c r="AB51" s="191">
        <v>98.153493457760334</v>
      </c>
      <c r="AC51" s="191">
        <v>71.22087914858723</v>
      </c>
      <c r="AD51" s="191">
        <v>53.437207361615897</v>
      </c>
      <c r="AE51" s="191">
        <v>23.208583856993677</v>
      </c>
      <c r="AF51" s="191">
        <v>79.758833988752372</v>
      </c>
      <c r="AG51" s="191">
        <v>739.81516009930567</v>
      </c>
      <c r="AH51" s="191">
        <v>1850.6789478779654</v>
      </c>
      <c r="AI51" s="191">
        <v>3053.6474362956137</v>
      </c>
      <c r="AJ51" s="191">
        <v>3820.3682577062882</v>
      </c>
      <c r="AL51" s="210">
        <v>107.96131919</v>
      </c>
      <c r="AM51" s="210">
        <v>78.442307789999987</v>
      </c>
      <c r="AN51" s="210">
        <v>55.277004829999996</v>
      </c>
      <c r="AO51" s="210">
        <v>26.854667500263449</v>
      </c>
      <c r="AP51" s="210">
        <v>14.925754935250282</v>
      </c>
      <c r="AQ51" s="210">
        <v>0</v>
      </c>
      <c r="AR51" s="210">
        <v>0</v>
      </c>
      <c r="AS51" s="210">
        <v>0</v>
      </c>
      <c r="AT51" s="210">
        <v>1.0469222095310688</v>
      </c>
      <c r="AU51" s="210">
        <v>0</v>
      </c>
      <c r="AV51" s="210">
        <v>0</v>
      </c>
      <c r="AW51" s="210">
        <v>0</v>
      </c>
      <c r="AX51" s="210">
        <v>0</v>
      </c>
      <c r="AZ51" s="210">
        <v>0</v>
      </c>
      <c r="BA51" s="210">
        <v>0</v>
      </c>
      <c r="BB51" s="210">
        <v>0</v>
      </c>
      <c r="BC51" s="210">
        <v>100.54557363973655</v>
      </c>
      <c r="BD51" s="210">
        <v>214.18958721474974</v>
      </c>
      <c r="BE51" s="210">
        <v>171.36173257727455</v>
      </c>
      <c r="BF51" s="210">
        <v>170.83357156922435</v>
      </c>
      <c r="BG51" s="210">
        <v>178.13187590117406</v>
      </c>
      <c r="BH51" s="210">
        <v>176.85369873661972</v>
      </c>
      <c r="BI51" s="210">
        <v>180.05297634736633</v>
      </c>
      <c r="BJ51" s="210">
        <v>169.50346826060056</v>
      </c>
      <c r="BK51" s="210">
        <v>158.50901983058213</v>
      </c>
      <c r="BL51" s="210">
        <v>127.77857222958971</v>
      </c>
      <c r="BN51" s="210">
        <v>107.96131919</v>
      </c>
      <c r="BO51" s="210">
        <v>81.556223529999997</v>
      </c>
      <c r="BP51" s="210">
        <v>4.7652515469647128</v>
      </c>
      <c r="BQ51" s="210">
        <v>62.72475826936406</v>
      </c>
      <c r="BR51" s="210">
        <v>104.53483415675628</v>
      </c>
      <c r="BS51" s="210">
        <v>143.38196745146888</v>
      </c>
      <c r="BT51" s="210">
        <v>140.13680006384325</v>
      </c>
      <c r="BU51" s="210">
        <v>109.38845442813634</v>
      </c>
      <c r="BV51" s="210">
        <v>86.701589155973679</v>
      </c>
      <c r="BW51" s="210">
        <v>64.588945260346534</v>
      </c>
      <c r="BX51" s="210">
        <v>56.891946054862203</v>
      </c>
      <c r="BY51" s="210">
        <v>63.946639866660298</v>
      </c>
      <c r="CA51" s="210">
        <v>0</v>
      </c>
      <c r="CB51" s="210">
        <v>-3.1139157400000101</v>
      </c>
      <c r="CC51" s="210">
        <v>50.511753283035283</v>
      </c>
      <c r="CD51" s="210">
        <v>64.675482870635932</v>
      </c>
      <c r="CE51" s="210">
        <v>124.58050799324373</v>
      </c>
      <c r="CF51" s="210">
        <v>27.97976512580567</v>
      </c>
      <c r="CG51" s="210">
        <v>30.696771505381093</v>
      </c>
      <c r="CH51" s="210">
        <v>68.743421473037714</v>
      </c>
      <c r="CI51" s="210">
        <v>91.199031790177102</v>
      </c>
      <c r="CJ51" s="210">
        <v>115.46403108701979</v>
      </c>
      <c r="CK51" s="210">
        <v>112.61152220573835</v>
      </c>
      <c r="CL51" s="210">
        <v>94.562379963921842</v>
      </c>
      <c r="CQ51" s="210">
        <v>131.82492098728883</v>
      </c>
      <c r="CR51" s="210">
        <v>181.899698161966</v>
      </c>
      <c r="CS51" s="210">
        <v>260.31615413503187</v>
      </c>
      <c r="CT51" s="210">
        <v>147.3305611328376</v>
      </c>
      <c r="CU51" s="210">
        <v>109.92052961094213</v>
      </c>
      <c r="CV51" s="210">
        <v>69.329613829579117</v>
      </c>
      <c r="CW51" s="210">
        <v>60.94766969190669</v>
      </c>
      <c r="CX51" s="210">
        <v>0</v>
      </c>
      <c r="CY51" s="210">
        <v>0</v>
      </c>
      <c r="CZ51" s="210">
        <v>0</v>
      </c>
      <c r="DA51" s="210">
        <v>0</v>
      </c>
      <c r="DB51" s="210">
        <v>14.925754935250282</v>
      </c>
      <c r="DC51" s="210">
        <v>0</v>
      </c>
      <c r="DF51" s="191">
        <v>167.38666873083079</v>
      </c>
      <c r="DG51" s="191">
        <v>131.82492098728883</v>
      </c>
      <c r="DI51" s="191">
        <v>175.178850027057</v>
      </c>
      <c r="DJ51" s="191">
        <v>181.899698161966</v>
      </c>
      <c r="DK51" s="29"/>
      <c r="DL51" s="191">
        <v>266.46138465788198</v>
      </c>
      <c r="DM51" s="191">
        <v>260.31615413503187</v>
      </c>
      <c r="DO51" s="191">
        <v>178.31593194076027</v>
      </c>
      <c r="DP51" s="191">
        <v>147.3305611328376</v>
      </c>
      <c r="DR51" s="191">
        <v>223.21711731034077</v>
      </c>
      <c r="DS51" s="191">
        <v>109.92052961094213</v>
      </c>
      <c r="DU51" s="191">
        <v>135.71697606104743</v>
      </c>
      <c r="DV51" s="191">
        <v>69.329613829579117</v>
      </c>
      <c r="DX51" s="210">
        <v>139.41706852095842</v>
      </c>
      <c r="DY51" s="210">
        <v>60.94766969190669</v>
      </c>
      <c r="DZ51" s="210">
        <v>0</v>
      </c>
      <c r="EA51" s="210">
        <v>0</v>
      </c>
      <c r="EB51" s="210">
        <v>0</v>
      </c>
      <c r="EC51" s="210">
        <v>28.641228182571172</v>
      </c>
      <c r="ED51" s="210">
        <v>80.131883822977841</v>
      </c>
      <c r="EE51" s="210">
        <v>117.30650033939118</v>
      </c>
      <c r="EF51" s="210">
        <v>143.75445199121475</v>
      </c>
      <c r="EG51" s="210">
        <v>164.01211813866936</v>
      </c>
      <c r="EH51" s="210">
        <v>199.99571766257282</v>
      </c>
      <c r="EI51" s="210">
        <v>229.15182644951648</v>
      </c>
      <c r="EJ51" s="210">
        <v>282.04931537471919</v>
      </c>
      <c r="EL51" s="210">
        <v>63.843345154402492</v>
      </c>
      <c r="EM51" s="210">
        <v>0</v>
      </c>
      <c r="EN51" s="210">
        <v>0</v>
      </c>
      <c r="EO51" s="210">
        <v>0</v>
      </c>
      <c r="EP51" s="210">
        <v>88.618530872608304</v>
      </c>
      <c r="EQ51" s="210">
        <v>192.60112578051925</v>
      </c>
      <c r="ER51" s="210">
        <v>274.88432072808706</v>
      </c>
      <c r="ES51" s="210">
        <v>322.4993516467253</v>
      </c>
      <c r="ET51" s="210">
        <v>311.63276844726681</v>
      </c>
      <c r="EU51" s="210">
        <v>291.98141055392421</v>
      </c>
      <c r="EV51" s="210">
        <v>288.80919973107774</v>
      </c>
      <c r="EW51" s="210">
        <v>287.35613062159996</v>
      </c>
      <c r="EX51" s="210">
        <v>292.35382221604323</v>
      </c>
      <c r="EZ51" s="210">
        <v>56.805808582032448</v>
      </c>
      <c r="FA51" s="210">
        <v>0</v>
      </c>
      <c r="FB51" s="210">
        <v>0</v>
      </c>
      <c r="FC51" s="210">
        <v>0</v>
      </c>
      <c r="FD51" s="210">
        <v>18.29826783043146</v>
      </c>
      <c r="FE51" s="210">
        <v>61.521192454992295</v>
      </c>
      <c r="FF51" s="210">
        <v>95.39801834521937</v>
      </c>
      <c r="FG51" s="210">
        <v>97.337460216832639</v>
      </c>
      <c r="FH51" s="210">
        <v>83.464395828958985</v>
      </c>
      <c r="FI51" s="210">
        <v>6.3527648874056339</v>
      </c>
      <c r="FK51" s="210">
        <v>37.235753108330499</v>
      </c>
      <c r="FL51" s="210">
        <v>0</v>
      </c>
      <c r="FM51" s="210">
        <v>0</v>
      </c>
      <c r="FN51" s="210">
        <v>2.6509277355414032</v>
      </c>
      <c r="FO51" s="210">
        <v>41.249519329765079</v>
      </c>
      <c r="FP51" s="210">
        <v>45.992839335068226</v>
      </c>
      <c r="FQ51" s="210">
        <v>29.54111064901042</v>
      </c>
      <c r="FR51" s="210">
        <v>22.657866092379688</v>
      </c>
      <c r="FS51" s="210">
        <v>16.919283100854337</v>
      </c>
      <c r="FT51" s="210">
        <v>27.127829191316305</v>
      </c>
      <c r="FU51" s="210">
        <v>25.496404526013016</v>
      </c>
      <c r="FV51" s="29"/>
      <c r="FW51" s="210">
        <v>36.993448480437401</v>
      </c>
      <c r="FX51" s="210">
        <v>27.560258679768147</v>
      </c>
      <c r="FY51" s="210">
        <v>31.637290163049816</v>
      </c>
      <c r="FZ51" s="210">
        <v>72.133320152316159</v>
      </c>
      <c r="GA51" s="210">
        <v>78.984232607857294</v>
      </c>
      <c r="GB51" s="210">
        <v>64.574894140690631</v>
      </c>
      <c r="GC51" s="210">
        <v>60.00652937252849</v>
      </c>
      <c r="GD51" s="210">
        <v>56.557739862823723</v>
      </c>
      <c r="GE51" s="210">
        <v>69.233556517692563</v>
      </c>
      <c r="GF51" s="210">
        <v>70.049501001440944</v>
      </c>
      <c r="GH51" s="210">
        <v>17.134338027729513</v>
      </c>
      <c r="GI51" s="210">
        <v>0</v>
      </c>
      <c r="GJ51" s="210">
        <v>11.296830656719447</v>
      </c>
      <c r="GK51" s="210">
        <v>81.410730244094367</v>
      </c>
      <c r="GL51" s="210">
        <v>97.198406602067408</v>
      </c>
      <c r="GM51" s="210">
        <v>103.14493470101189</v>
      </c>
      <c r="GN51" s="210">
        <v>129.36511292215883</v>
      </c>
      <c r="GO51" s="210">
        <v>159.20503109683042</v>
      </c>
      <c r="GP51" s="210">
        <v>194.79518842479669</v>
      </c>
      <c r="GQ51" s="210">
        <v>242.50396882169579</v>
      </c>
      <c r="GS51" s="210">
        <v>26.854667500263449</v>
      </c>
      <c r="GT51" s="210">
        <v>14.925754935250282</v>
      </c>
      <c r="GU51" s="210">
        <v>0</v>
      </c>
      <c r="GV51" s="210">
        <v>0</v>
      </c>
      <c r="GW51" s="210">
        <v>0</v>
      </c>
      <c r="GX51" s="210">
        <v>1.0469222095310688</v>
      </c>
      <c r="GY51" s="210">
        <v>0</v>
      </c>
      <c r="GZ51" s="210">
        <v>0</v>
      </c>
      <c r="HA51" s="210">
        <v>0</v>
      </c>
      <c r="HB51" s="210">
        <v>0</v>
      </c>
    </row>
    <row r="52" spans="1:210" ht="15" customHeight="1">
      <c r="C52" s="191"/>
      <c r="F52" s="5" t="s">
        <v>496</v>
      </c>
      <c r="G52" s="243"/>
      <c r="H52" s="192">
        <v>133.45517619</v>
      </c>
      <c r="I52" s="192">
        <v>149.23872666999998</v>
      </c>
      <c r="J52" s="192">
        <v>160.16242108</v>
      </c>
      <c r="K52" s="192">
        <v>153.43903512</v>
      </c>
      <c r="L52" s="192">
        <v>159.07044669000004</v>
      </c>
      <c r="M52" s="192">
        <v>166.28260755000002</v>
      </c>
      <c r="N52" s="192">
        <v>208.60685503000002</v>
      </c>
      <c r="O52" s="192">
        <v>216.18101971000002</v>
      </c>
      <c r="P52" s="192">
        <v>218.10000000000002</v>
      </c>
      <c r="Q52" s="192">
        <v>190.9</v>
      </c>
      <c r="R52" s="192">
        <v>190.43</v>
      </c>
      <c r="S52" s="192">
        <v>198</v>
      </c>
      <c r="T52" s="191">
        <v>202.1</v>
      </c>
      <c r="U52" s="191">
        <v>201.3</v>
      </c>
      <c r="V52" s="191">
        <v>199.3</v>
      </c>
      <c r="W52" s="191">
        <v>203.5</v>
      </c>
      <c r="X52" s="191">
        <v>212.8</v>
      </c>
      <c r="Y52" s="191">
        <v>224.5</v>
      </c>
      <c r="Z52" s="191">
        <v>237.4</v>
      </c>
      <c r="AA52" s="191">
        <v>248</v>
      </c>
      <c r="AB52" s="191">
        <v>256.3</v>
      </c>
      <c r="AC52" s="191">
        <v>267.5</v>
      </c>
      <c r="AD52" s="191">
        <v>280.89999999999998</v>
      </c>
      <c r="AE52" s="191">
        <v>284.8</v>
      </c>
      <c r="AF52" s="191">
        <v>284.8</v>
      </c>
      <c r="AG52" s="191">
        <v>284.8</v>
      </c>
      <c r="AH52" s="191">
        <v>284.8</v>
      </c>
      <c r="AI52" s="191">
        <v>284.8</v>
      </c>
      <c r="AJ52" s="191">
        <v>284.8</v>
      </c>
      <c r="AL52" s="210">
        <v>216.18101971000002</v>
      </c>
      <c r="AM52" s="210">
        <v>218.10000000000002</v>
      </c>
      <c r="AN52" s="210">
        <v>190.9</v>
      </c>
      <c r="AO52" s="210">
        <v>190.4</v>
      </c>
      <c r="AP52" s="210">
        <v>198</v>
      </c>
      <c r="AQ52" s="210">
        <v>196.45952424279071</v>
      </c>
      <c r="AR52" s="210">
        <v>201.20105750015378</v>
      </c>
      <c r="AS52" s="210">
        <v>210.67238653282905</v>
      </c>
      <c r="AT52" s="210">
        <v>225.8</v>
      </c>
      <c r="AU52" s="210">
        <v>228.20708941008712</v>
      </c>
      <c r="AV52" s="210">
        <v>208.77587073340464</v>
      </c>
      <c r="AW52" s="210">
        <v>191.824118806911</v>
      </c>
      <c r="AX52" s="210">
        <v>210.25012972708916</v>
      </c>
      <c r="AZ52" s="210">
        <v>0</v>
      </c>
      <c r="BA52" s="210">
        <v>0</v>
      </c>
      <c r="BB52" s="210">
        <v>0</v>
      </c>
      <c r="BC52" s="210">
        <v>3.0000000000001137E-2</v>
      </c>
      <c r="BD52" s="210">
        <v>0</v>
      </c>
      <c r="BE52" s="210">
        <v>5.6404757572092876</v>
      </c>
      <c r="BF52" s="210">
        <v>9.8942499846231158E-2</v>
      </c>
      <c r="BG52" s="210">
        <v>-11.37238653282904</v>
      </c>
      <c r="BH52" s="210">
        <v>-22.300000000000011</v>
      </c>
      <c r="BI52" s="210">
        <v>-15.40708941008711</v>
      </c>
      <c r="BJ52" s="210">
        <v>15.724129266595355</v>
      </c>
      <c r="BK52" s="210">
        <v>45.575881193089003</v>
      </c>
      <c r="BL52" s="210">
        <v>37.74987027291084</v>
      </c>
      <c r="BN52" s="210">
        <v>216.18101971000002</v>
      </c>
      <c r="BO52" s="210">
        <v>218.10000000000002</v>
      </c>
      <c r="BP52" s="210">
        <v>225</v>
      </c>
      <c r="BQ52" s="210">
        <v>233.1</v>
      </c>
      <c r="BR52" s="210">
        <v>239.6</v>
      </c>
      <c r="BS52" s="210">
        <v>251.2</v>
      </c>
      <c r="BT52" s="210">
        <v>265.2</v>
      </c>
      <c r="BU52" s="210">
        <v>275</v>
      </c>
      <c r="BV52" s="210">
        <v>282.5</v>
      </c>
      <c r="BW52" s="210">
        <v>289.7</v>
      </c>
      <c r="BX52" s="210">
        <v>297.89999999999998</v>
      </c>
      <c r="BY52" s="210">
        <v>303.60000000000002</v>
      </c>
      <c r="CA52" s="210">
        <v>0</v>
      </c>
      <c r="CB52" s="210">
        <v>0</v>
      </c>
      <c r="CC52" s="210">
        <v>-34.099999999999994</v>
      </c>
      <c r="CD52" s="210">
        <v>-42.669999999999987</v>
      </c>
      <c r="CE52" s="210">
        <v>-41.599999999999994</v>
      </c>
      <c r="CF52" s="210">
        <v>-49.099999999999994</v>
      </c>
      <c r="CG52" s="210">
        <v>-63.899999999999977</v>
      </c>
      <c r="CH52" s="210">
        <v>-75.699999999999989</v>
      </c>
      <c r="CI52" s="210">
        <v>-79</v>
      </c>
      <c r="CJ52" s="210">
        <v>-76.899999999999977</v>
      </c>
      <c r="CK52" s="210">
        <v>-73.399999999999977</v>
      </c>
      <c r="CL52" s="210">
        <v>-66.200000000000017</v>
      </c>
      <c r="CQ52" s="210">
        <v>121.02407132606</v>
      </c>
      <c r="CR52" s="210">
        <v>138.72716078586299</v>
      </c>
      <c r="CS52" s="210">
        <v>148.35456374593863</v>
      </c>
      <c r="CT52" s="210">
        <v>164.92700817726217</v>
      </c>
      <c r="CU52" s="210">
        <v>165.7</v>
      </c>
      <c r="CV52" s="210">
        <v>164.5</v>
      </c>
      <c r="CW52" s="210">
        <v>180.1</v>
      </c>
      <c r="CX52" s="210">
        <v>107.03129500618219</v>
      </c>
      <c r="CY52" s="210">
        <v>186.4514668786633</v>
      </c>
      <c r="CZ52" s="210">
        <v>235.4</v>
      </c>
      <c r="DA52" s="210">
        <v>195.14169732549382</v>
      </c>
      <c r="DB52" s="210">
        <v>198</v>
      </c>
      <c r="DC52" s="210">
        <v>196.45952424279071</v>
      </c>
      <c r="DF52" s="191">
        <v>119.137449571918</v>
      </c>
      <c r="DG52" s="191">
        <v>121.02407132606</v>
      </c>
      <c r="DI52" s="191">
        <v>132.713722012826</v>
      </c>
      <c r="DJ52" s="191">
        <v>138.72716078586299</v>
      </c>
      <c r="DL52" s="191">
        <v>148.25314032723344</v>
      </c>
      <c r="DM52" s="191">
        <v>148.35456374593863</v>
      </c>
      <c r="DO52" s="191">
        <v>159.0357598879404</v>
      </c>
      <c r="DP52" s="191">
        <v>164.92700817726217</v>
      </c>
      <c r="DR52" s="191">
        <v>153</v>
      </c>
      <c r="DS52" s="191">
        <v>165.7</v>
      </c>
      <c r="DU52" s="191">
        <v>158.9</v>
      </c>
      <c r="DV52" s="191">
        <v>164.5</v>
      </c>
      <c r="DX52" s="210">
        <v>167</v>
      </c>
      <c r="DY52" s="210">
        <v>180.1</v>
      </c>
      <c r="DZ52" s="210">
        <v>162.25846491206551</v>
      </c>
      <c r="EA52" s="210">
        <v>159.6989915788169</v>
      </c>
      <c r="EB52" s="210">
        <v>190.43809242915844</v>
      </c>
      <c r="EC52" s="210">
        <v>197.2</v>
      </c>
      <c r="ED52" s="210">
        <v>200.1</v>
      </c>
      <c r="EE52" s="210">
        <v>206.4</v>
      </c>
      <c r="EF52" s="210">
        <v>211.7</v>
      </c>
      <c r="EG52" s="210">
        <v>213.9</v>
      </c>
      <c r="EH52" s="210">
        <v>214.1</v>
      </c>
      <c r="EI52" s="210">
        <v>215.1</v>
      </c>
      <c r="EJ52" s="210">
        <v>221</v>
      </c>
      <c r="EL52" s="210">
        <v>209</v>
      </c>
      <c r="EM52" s="210">
        <v>107.03129500618219</v>
      </c>
      <c r="EN52" s="210">
        <v>126.87400071417498</v>
      </c>
      <c r="EO52" s="210">
        <v>180.06860429640437</v>
      </c>
      <c r="EP52" s="210">
        <v>213.1</v>
      </c>
      <c r="EQ52" s="210">
        <v>218.6</v>
      </c>
      <c r="ER52" s="210">
        <v>235.7</v>
      </c>
      <c r="ES52" s="210">
        <v>258.10000000000002</v>
      </c>
      <c r="ET52" s="210">
        <v>272.7</v>
      </c>
      <c r="EU52" s="210">
        <v>280</v>
      </c>
      <c r="EV52" s="210">
        <v>289.60000000000002</v>
      </c>
      <c r="EW52" s="210">
        <v>297.7</v>
      </c>
      <c r="EX52" s="210">
        <v>303.3</v>
      </c>
      <c r="EZ52" s="210">
        <v>216.4</v>
      </c>
      <c r="FA52" s="210">
        <v>186.4514668786633</v>
      </c>
      <c r="FB52" s="210">
        <v>101.54030887659407</v>
      </c>
      <c r="FC52" s="210">
        <v>212.7217951647005</v>
      </c>
      <c r="FD52" s="210">
        <v>261.89999999999998</v>
      </c>
      <c r="FE52" s="210">
        <v>271</v>
      </c>
      <c r="FF52" s="210">
        <v>282.60000000000002</v>
      </c>
      <c r="FG52" s="210">
        <v>296.3</v>
      </c>
      <c r="FH52" s="210">
        <v>308.89999999999998</v>
      </c>
      <c r="FI52" s="210">
        <v>310.39999999999998</v>
      </c>
      <c r="FJ52" s="29"/>
      <c r="FK52" s="210">
        <v>218.1</v>
      </c>
      <c r="FL52" s="210">
        <v>235.4</v>
      </c>
      <c r="FM52" s="210">
        <v>246.6</v>
      </c>
      <c r="FN52" s="210">
        <v>256.60000000000002</v>
      </c>
      <c r="FO52" s="210">
        <v>272.5</v>
      </c>
      <c r="FP52" s="210">
        <v>291.7</v>
      </c>
      <c r="FQ52" s="210">
        <v>305.39999999999998</v>
      </c>
      <c r="FR52" s="210">
        <v>316.39999999999998</v>
      </c>
      <c r="FS52" s="210">
        <v>330.2</v>
      </c>
      <c r="FT52" s="210">
        <v>349.4</v>
      </c>
      <c r="FU52" s="210">
        <v>363.3</v>
      </c>
      <c r="FW52" s="210">
        <v>235.2</v>
      </c>
      <c r="FX52" s="210">
        <v>246.1</v>
      </c>
      <c r="FY52" s="210">
        <v>256.10000000000002</v>
      </c>
      <c r="FZ52" s="210">
        <v>271.89999999999998</v>
      </c>
      <c r="GA52" s="210">
        <v>291.10000000000002</v>
      </c>
      <c r="GB52" s="210">
        <v>304.8</v>
      </c>
      <c r="GC52" s="210">
        <v>315.8</v>
      </c>
      <c r="GD52" s="210">
        <v>329.6</v>
      </c>
      <c r="GE52" s="210">
        <v>348.7</v>
      </c>
      <c r="GF52" s="210">
        <v>362.6</v>
      </c>
      <c r="GH52" s="210">
        <v>190.9</v>
      </c>
      <c r="GI52" s="210">
        <v>195.14169732549382</v>
      </c>
      <c r="GJ52" s="210">
        <v>224.1</v>
      </c>
      <c r="GK52" s="210">
        <v>234.8</v>
      </c>
      <c r="GL52" s="210">
        <v>245.6</v>
      </c>
      <c r="GM52" s="210">
        <v>251.9</v>
      </c>
      <c r="GN52" s="210">
        <v>258.5</v>
      </c>
      <c r="GO52" s="210">
        <v>265.2</v>
      </c>
      <c r="GP52" s="210">
        <v>270.7</v>
      </c>
      <c r="GQ52" s="210">
        <v>275.89999999999998</v>
      </c>
      <c r="GS52" s="210">
        <v>190.4</v>
      </c>
      <c r="GT52" s="210">
        <v>198</v>
      </c>
      <c r="GU52" s="210">
        <v>196.45952424279071</v>
      </c>
      <c r="GV52" s="210">
        <v>201.20105750015378</v>
      </c>
      <c r="GW52" s="210">
        <v>210.67238653282905</v>
      </c>
      <c r="GX52" s="210">
        <v>225.8</v>
      </c>
      <c r="GY52" s="210">
        <v>228.20708941008712</v>
      </c>
      <c r="GZ52" s="210">
        <v>208.77587073340464</v>
      </c>
      <c r="HA52" s="210">
        <v>191.824118806911</v>
      </c>
      <c r="HB52" s="210">
        <v>210.25012972708916</v>
      </c>
    </row>
    <row r="53" spans="1:210" ht="15" customHeight="1">
      <c r="C53" s="191"/>
      <c r="F53" s="29" t="s">
        <v>38</v>
      </c>
      <c r="G53" s="244"/>
      <c r="H53" s="203">
        <v>320.92146283</v>
      </c>
      <c r="I53" s="203">
        <v>411.73264834999998</v>
      </c>
      <c r="J53" s="203">
        <v>364.54525608</v>
      </c>
      <c r="K53" s="203">
        <v>338.56893572000001</v>
      </c>
      <c r="L53" s="203">
        <v>257.67700801000001</v>
      </c>
      <c r="M53" s="203">
        <v>290.35811852</v>
      </c>
      <c r="N53" s="203">
        <v>285.41195819000001</v>
      </c>
      <c r="O53" s="203">
        <v>324.14233890000003</v>
      </c>
      <c r="P53" s="203">
        <v>296.54230779</v>
      </c>
      <c r="Q53" s="203">
        <v>246.17700482999999</v>
      </c>
      <c r="R53" s="203">
        <v>317.83024114</v>
      </c>
      <c r="S53" s="203">
        <v>427.11534215</v>
      </c>
      <c r="T53" s="203">
        <v>373.46173257727457</v>
      </c>
      <c r="U53" s="203">
        <v>372.13357156922439</v>
      </c>
      <c r="V53" s="203">
        <v>377.43187590117407</v>
      </c>
      <c r="W53" s="203">
        <v>381.40062094615075</v>
      </c>
      <c r="X53" s="203">
        <v>392.85297634736634</v>
      </c>
      <c r="Y53" s="203">
        <v>394.00346826060058</v>
      </c>
      <c r="Z53" s="203">
        <v>395.90901983058211</v>
      </c>
      <c r="AA53" s="203">
        <v>375.77857222958971</v>
      </c>
      <c r="AB53" s="203">
        <v>354.45349345776037</v>
      </c>
      <c r="AC53" s="203">
        <v>338.72087914858724</v>
      </c>
      <c r="AD53" s="203">
        <v>334.33720736161587</v>
      </c>
      <c r="AE53" s="203">
        <v>308.00858385699371</v>
      </c>
      <c r="AF53" s="203">
        <v>364.55883398875238</v>
      </c>
      <c r="AG53" s="203">
        <v>1024.6151600993057</v>
      </c>
      <c r="AH53" s="203">
        <v>2135.4789478779653</v>
      </c>
      <c r="AI53" s="203">
        <v>3338.4474362956139</v>
      </c>
      <c r="AJ53" s="203">
        <v>4105.1682577062884</v>
      </c>
      <c r="AL53" s="204">
        <v>325.55768203000002</v>
      </c>
      <c r="AM53" s="204">
        <v>296.54230779</v>
      </c>
      <c r="AN53" s="204">
        <v>247.79485283</v>
      </c>
      <c r="AO53" s="204">
        <v>221.15362477356794</v>
      </c>
      <c r="AP53" s="204">
        <v>220.80875027216052</v>
      </c>
      <c r="AQ53" s="204">
        <v>204.60432517759142</v>
      </c>
      <c r="AR53" s="204">
        <v>206.98888054745976</v>
      </c>
      <c r="AS53" s="204">
        <v>214.93618916237773</v>
      </c>
      <c r="AT53" s="204">
        <v>229.90633812815696</v>
      </c>
      <c r="AU53" s="204">
        <v>232.59322600265943</v>
      </c>
      <c r="AV53" s="204">
        <v>211.96952138255577</v>
      </c>
      <c r="AW53" s="204">
        <v>205.64654885586049</v>
      </c>
      <c r="AX53" s="204">
        <v>224.07255977603864</v>
      </c>
      <c r="AZ53" s="204">
        <v>-1.4153431299999966</v>
      </c>
      <c r="BA53" s="204">
        <v>0</v>
      </c>
      <c r="BB53" s="204">
        <v>-1.6178480000000093</v>
      </c>
      <c r="BC53" s="204">
        <v>96.676616366432057</v>
      </c>
      <c r="BD53" s="204">
        <v>206.30659187783948</v>
      </c>
      <c r="BE53" s="204">
        <v>168.85740739968315</v>
      </c>
      <c r="BF53" s="204">
        <v>165.14469102176463</v>
      </c>
      <c r="BG53" s="204">
        <v>162.49568673879634</v>
      </c>
      <c r="BH53" s="204">
        <v>151.49428281799379</v>
      </c>
      <c r="BI53" s="204">
        <v>160.2597503447069</v>
      </c>
      <c r="BJ53" s="204">
        <v>182.03394687804482</v>
      </c>
      <c r="BK53" s="204">
        <v>190.26247097472162</v>
      </c>
      <c r="BL53" s="204">
        <v>151.70601245355107</v>
      </c>
      <c r="BN53" s="204">
        <v>325.55768203000002</v>
      </c>
      <c r="BO53" s="204">
        <v>299.65622353000003</v>
      </c>
      <c r="BP53" s="204">
        <v>244.23221326770519</v>
      </c>
      <c r="BQ53" s="204">
        <v>313.55798539793653</v>
      </c>
      <c r="BR53" s="204">
        <v>358.93198032978762</v>
      </c>
      <c r="BS53" s="204">
        <v>399.20230695227883</v>
      </c>
      <c r="BT53" s="204">
        <v>407.9559738858664</v>
      </c>
      <c r="BU53" s="204">
        <v>387.38544286493391</v>
      </c>
      <c r="BV53" s="204">
        <v>371.58606669169546</v>
      </c>
      <c r="BW53" s="204">
        <v>361.04946537332899</v>
      </c>
      <c r="BX53" s="204">
        <v>357.2635442280453</v>
      </c>
      <c r="BY53" s="204">
        <v>378.0883251748636</v>
      </c>
      <c r="CA53" s="204">
        <v>-1.4153431299999966</v>
      </c>
      <c r="CB53" s="204">
        <v>-3.1139157400000386</v>
      </c>
      <c r="CC53" s="204">
        <v>1.944791562294796</v>
      </c>
      <c r="CD53" s="204">
        <v>4.2722557420634644</v>
      </c>
      <c r="CE53" s="204">
        <v>68.183361820212383</v>
      </c>
      <c r="CF53" s="204">
        <v>-25.740574375004257</v>
      </c>
      <c r="CG53" s="204">
        <v>-35.822402316642012</v>
      </c>
      <c r="CH53" s="204">
        <v>-9.9535669637598403</v>
      </c>
      <c r="CI53" s="204">
        <v>9.8145542544552882</v>
      </c>
      <c r="CJ53" s="204">
        <v>31.803510974037351</v>
      </c>
      <c r="CK53" s="204">
        <v>36.73992403255528</v>
      </c>
      <c r="CL53" s="204">
        <v>17.820694655718512</v>
      </c>
      <c r="CQ53" s="204">
        <v>252.84899231334884</v>
      </c>
      <c r="CR53" s="204">
        <v>320.62685894782896</v>
      </c>
      <c r="CS53" s="204">
        <v>408.67071788097053</v>
      </c>
      <c r="CT53" s="204">
        <v>312.25756931009977</v>
      </c>
      <c r="CU53" s="204">
        <v>275.62052961094213</v>
      </c>
      <c r="CV53" s="204">
        <v>233.8296138295791</v>
      </c>
      <c r="CW53" s="204">
        <v>241.04766969190669</v>
      </c>
      <c r="CX53" s="204">
        <v>107.03129500618219</v>
      </c>
      <c r="CY53" s="204">
        <v>186.4514668786633</v>
      </c>
      <c r="CZ53" s="204">
        <v>235.4</v>
      </c>
      <c r="DA53" s="204">
        <v>195.14169732549382</v>
      </c>
      <c r="DB53" s="204">
        <v>212.92575493525027</v>
      </c>
      <c r="DC53" s="204">
        <v>196.45952424279071</v>
      </c>
      <c r="DF53" s="203">
        <v>286.52411830274878</v>
      </c>
      <c r="DG53" s="203">
        <v>252.84899231334884</v>
      </c>
      <c r="DI53" s="203">
        <v>307.89257203988302</v>
      </c>
      <c r="DJ53" s="203">
        <v>320.62685894782896</v>
      </c>
      <c r="DL53" s="203">
        <v>414.71452498511542</v>
      </c>
      <c r="DM53" s="203">
        <v>408.67071788097053</v>
      </c>
      <c r="DO53" s="203">
        <v>337.35169182870067</v>
      </c>
      <c r="DP53" s="203">
        <v>312.25756931009977</v>
      </c>
      <c r="DR53" s="29">
        <v>376.21711731034077</v>
      </c>
      <c r="DS53" s="29">
        <v>275.62052961094213</v>
      </c>
      <c r="DU53" s="204">
        <v>294.61697606104747</v>
      </c>
      <c r="DV53" s="204">
        <v>233.8296138295791</v>
      </c>
      <c r="DX53" s="204">
        <v>306.41706852095842</v>
      </c>
      <c r="DY53" s="204">
        <v>241.04766969190669</v>
      </c>
      <c r="DZ53" s="204">
        <v>162.25846491206551</v>
      </c>
      <c r="EA53" s="204">
        <v>159.6989915788169</v>
      </c>
      <c r="EB53" s="204">
        <v>190.43809242915844</v>
      </c>
      <c r="EC53" s="204">
        <v>225.84122818257117</v>
      </c>
      <c r="ED53" s="204">
        <v>280.23188382297781</v>
      </c>
      <c r="EE53" s="204">
        <v>323.7065003393912</v>
      </c>
      <c r="EF53" s="204">
        <v>355.45445199121474</v>
      </c>
      <c r="EG53" s="204">
        <v>377.91211813866937</v>
      </c>
      <c r="EH53" s="204">
        <v>414.09571766257284</v>
      </c>
      <c r="EI53" s="204">
        <v>444.25182644951644</v>
      </c>
      <c r="EJ53" s="204">
        <v>503.04931537471919</v>
      </c>
      <c r="EL53" s="203">
        <v>272.84334515440247</v>
      </c>
      <c r="EM53" s="203">
        <v>107.03129500618219</v>
      </c>
      <c r="EN53" s="203">
        <v>126.87400071417498</v>
      </c>
      <c r="EO53" s="203">
        <v>180.06860429640437</v>
      </c>
      <c r="EP53" s="203">
        <v>301.71853087260831</v>
      </c>
      <c r="EQ53" s="203">
        <v>411.20112578051925</v>
      </c>
      <c r="ER53" s="203">
        <v>510.58432072808705</v>
      </c>
      <c r="ES53" s="203">
        <v>580.59935164672538</v>
      </c>
      <c r="ET53" s="203">
        <v>584.33276844726674</v>
      </c>
      <c r="EU53" s="203">
        <v>571.98141055392421</v>
      </c>
      <c r="EV53" s="203">
        <v>578.40919973107771</v>
      </c>
      <c r="EW53" s="203">
        <v>585.0561306216</v>
      </c>
      <c r="EX53" s="203">
        <v>595.65382221604318</v>
      </c>
      <c r="EZ53" s="203">
        <v>273.20580858203243</v>
      </c>
      <c r="FA53" s="203">
        <v>186.4514668786633</v>
      </c>
      <c r="FB53" s="203">
        <v>101.54030887659407</v>
      </c>
      <c r="FC53" s="203">
        <v>212.7217951647005</v>
      </c>
      <c r="FD53" s="203">
        <v>280.19826783043146</v>
      </c>
      <c r="FE53" s="203">
        <v>332.52119245499227</v>
      </c>
      <c r="FF53" s="203">
        <v>377.99801834521941</v>
      </c>
      <c r="FG53" s="203">
        <v>393.63746021683266</v>
      </c>
      <c r="FH53" s="203">
        <v>392.36439582895895</v>
      </c>
      <c r="FI53" s="203">
        <v>316.75276488740559</v>
      </c>
      <c r="FK53" s="203">
        <v>255.33575310833049</v>
      </c>
      <c r="FL53" s="203">
        <v>235.4</v>
      </c>
      <c r="FM53" s="203">
        <v>246.6</v>
      </c>
      <c r="FN53" s="203">
        <v>259.25092773554144</v>
      </c>
      <c r="FO53" s="203">
        <v>313.74951932976506</v>
      </c>
      <c r="FP53" s="203">
        <v>337.69283933506824</v>
      </c>
      <c r="FQ53" s="203">
        <v>334.9411106490104</v>
      </c>
      <c r="FR53" s="203">
        <v>339.05786609237964</v>
      </c>
      <c r="FS53" s="203">
        <v>347.11928310085432</v>
      </c>
      <c r="FT53" s="203">
        <v>376.5278291913163</v>
      </c>
      <c r="FU53" s="203">
        <v>388.79640452601302</v>
      </c>
      <c r="FW53" s="203">
        <v>272.19344848043738</v>
      </c>
      <c r="FX53" s="203">
        <v>273.66025867976816</v>
      </c>
      <c r="FY53" s="203">
        <v>287.73729016304986</v>
      </c>
      <c r="FZ53" s="203">
        <v>344.03332015231615</v>
      </c>
      <c r="GA53" s="203">
        <v>370.0842326078573</v>
      </c>
      <c r="GB53" s="203">
        <v>369.37489414069063</v>
      </c>
      <c r="GC53" s="203">
        <v>375.80652937252853</v>
      </c>
      <c r="GD53" s="203">
        <v>386.15773986282375</v>
      </c>
      <c r="GE53" s="203">
        <v>417.93355651769252</v>
      </c>
      <c r="GF53" s="203">
        <v>432.64950100144097</v>
      </c>
      <c r="GH53" s="203">
        <v>208.03433802772952</v>
      </c>
      <c r="GI53" s="203">
        <v>195.14169732549382</v>
      </c>
      <c r="GJ53" s="203">
        <v>235.39683065671943</v>
      </c>
      <c r="GK53" s="203">
        <v>316.21073024409441</v>
      </c>
      <c r="GL53" s="203">
        <v>342.79840660206742</v>
      </c>
      <c r="GM53" s="203">
        <v>355.04493470101193</v>
      </c>
      <c r="GN53" s="203">
        <v>387.8651129221588</v>
      </c>
      <c r="GO53" s="203">
        <v>424.40503109683038</v>
      </c>
      <c r="GP53" s="203">
        <v>465.49518842479665</v>
      </c>
      <c r="GQ53" s="203">
        <v>518.4039688216958</v>
      </c>
      <c r="GS53" s="203">
        <v>217.25466750026345</v>
      </c>
      <c r="GT53" s="203">
        <v>212.92575493525027</v>
      </c>
      <c r="GU53" s="203">
        <v>196.45952424279071</v>
      </c>
      <c r="GV53" s="203">
        <v>201.20105750015378</v>
      </c>
      <c r="GW53" s="203">
        <v>210.67238653282905</v>
      </c>
      <c r="GX53" s="203">
        <v>226.84692220953107</v>
      </c>
      <c r="GY53" s="203">
        <v>228.20708941008712</v>
      </c>
      <c r="GZ53" s="203">
        <v>208.77587073340464</v>
      </c>
      <c r="HA53" s="203">
        <v>191.824118806911</v>
      </c>
      <c r="HB53" s="203">
        <v>210.25012972708916</v>
      </c>
    </row>
    <row r="54" spans="1:210" ht="15" customHeight="1">
      <c r="C54" s="191"/>
      <c r="F54" s="29"/>
      <c r="G54" s="244"/>
      <c r="H54" s="203"/>
      <c r="I54" s="203"/>
      <c r="J54" s="203"/>
      <c r="K54" s="203"/>
      <c r="L54" s="203"/>
      <c r="M54" s="203"/>
      <c r="N54" s="203"/>
      <c r="O54" s="203"/>
      <c r="P54" s="203"/>
      <c r="Q54" s="203"/>
      <c r="R54" s="203"/>
      <c r="S54" s="203"/>
      <c r="T54" s="203"/>
      <c r="U54" s="203"/>
      <c r="V54" s="203"/>
      <c r="W54" s="203"/>
      <c r="X54" s="203"/>
      <c r="Y54" s="203"/>
      <c r="Z54" s="203"/>
      <c r="AA54" s="203"/>
      <c r="AB54" s="203"/>
      <c r="AC54" s="203"/>
      <c r="AD54" s="203"/>
      <c r="AE54" s="203"/>
      <c r="AF54" s="203"/>
      <c r="AG54" s="203"/>
      <c r="AH54" s="203"/>
      <c r="AI54" s="203"/>
      <c r="AJ54" s="203"/>
      <c r="AL54" s="204"/>
      <c r="AM54" s="204"/>
      <c r="AN54" s="204"/>
      <c r="AO54" s="204"/>
      <c r="AP54" s="204"/>
      <c r="AQ54" s="204"/>
      <c r="AR54" s="204"/>
      <c r="AS54" s="204"/>
      <c r="AT54" s="204"/>
      <c r="AU54" s="204"/>
      <c r="AV54" s="204"/>
      <c r="AW54" s="204"/>
      <c r="AX54" s="204"/>
      <c r="AZ54" s="204"/>
      <c r="BA54" s="204"/>
      <c r="BB54" s="204"/>
      <c r="BC54" s="204"/>
      <c r="BD54" s="204"/>
      <c r="BE54" s="204"/>
      <c r="BF54" s="204"/>
      <c r="BG54" s="204"/>
      <c r="BH54" s="204"/>
      <c r="BI54" s="204"/>
      <c r="BJ54" s="204"/>
      <c r="BK54" s="204"/>
      <c r="BL54" s="204"/>
      <c r="BN54" s="204"/>
      <c r="BO54" s="204"/>
      <c r="BP54" s="204"/>
      <c r="BQ54" s="204"/>
      <c r="BR54" s="204"/>
      <c r="BS54" s="204"/>
      <c r="BT54" s="204"/>
      <c r="BU54" s="204"/>
      <c r="BV54" s="204"/>
      <c r="BW54" s="204"/>
      <c r="BX54" s="204"/>
      <c r="BY54" s="204"/>
      <c r="CA54" s="204"/>
      <c r="CB54" s="204"/>
      <c r="CC54" s="204"/>
      <c r="CD54" s="204"/>
      <c r="CE54" s="204"/>
      <c r="CF54" s="204"/>
      <c r="CG54" s="204"/>
      <c r="CH54" s="204"/>
      <c r="CI54" s="204"/>
      <c r="CJ54" s="204"/>
      <c r="CK54" s="204"/>
      <c r="CL54" s="204"/>
      <c r="CQ54" s="204"/>
      <c r="CR54" s="204"/>
      <c r="CS54" s="204"/>
      <c r="CT54" s="204"/>
      <c r="CU54" s="204"/>
      <c r="CV54" s="204"/>
      <c r="CW54" s="204"/>
      <c r="CX54" s="204"/>
      <c r="CY54" s="204"/>
      <c r="CZ54" s="204"/>
      <c r="DA54" s="204"/>
      <c r="DB54" s="204"/>
      <c r="DC54" s="204"/>
      <c r="DF54" s="203"/>
      <c r="DG54" s="203"/>
      <c r="DI54" s="203"/>
      <c r="DJ54" s="203"/>
      <c r="DL54" s="203"/>
      <c r="DM54" s="203"/>
      <c r="DO54" s="203"/>
      <c r="DP54" s="203"/>
      <c r="DR54" s="29"/>
      <c r="DS54" s="29"/>
      <c r="DU54" s="204"/>
      <c r="DV54" s="204"/>
      <c r="DX54" s="204"/>
      <c r="DY54" s="204"/>
      <c r="DZ54" s="204"/>
      <c r="EA54" s="204"/>
      <c r="EB54" s="204"/>
      <c r="EC54" s="204"/>
      <c r="ED54" s="204"/>
      <c r="EE54" s="204"/>
      <c r="EF54" s="204"/>
      <c r="EG54" s="204"/>
      <c r="EH54" s="204"/>
      <c r="EI54" s="204"/>
      <c r="EJ54" s="204"/>
      <c r="EL54" s="204"/>
      <c r="EM54" s="204"/>
      <c r="EN54" s="204"/>
      <c r="EO54" s="204"/>
      <c r="EP54" s="204"/>
      <c r="EQ54" s="204"/>
      <c r="ER54" s="204"/>
      <c r="ES54" s="204"/>
      <c r="ET54" s="204"/>
      <c r="EU54" s="204"/>
      <c r="EV54" s="204"/>
      <c r="EW54" s="204"/>
      <c r="EX54" s="204"/>
      <c r="EZ54" s="204"/>
      <c r="FA54" s="205"/>
      <c r="FB54" s="204"/>
      <c r="FC54" s="204"/>
      <c r="FD54" s="204"/>
      <c r="FE54" s="204"/>
      <c r="FF54" s="204"/>
      <c r="FG54" s="204"/>
      <c r="FH54" s="204"/>
      <c r="FI54" s="204"/>
      <c r="FK54" s="204"/>
      <c r="FL54" s="204"/>
      <c r="FM54" s="204"/>
      <c r="FN54" s="204"/>
      <c r="FO54" s="204"/>
      <c r="FP54" s="204"/>
      <c r="FQ54" s="204"/>
      <c r="FR54" s="204"/>
      <c r="FS54" s="204"/>
      <c r="FT54" s="204"/>
      <c r="FU54" s="204"/>
      <c r="FW54" s="204"/>
      <c r="FX54" s="204"/>
      <c r="FY54" s="204"/>
      <c r="FZ54" s="204"/>
      <c r="GA54" s="204"/>
      <c r="GB54" s="204"/>
      <c r="GC54" s="204"/>
      <c r="GD54" s="204"/>
      <c r="GE54" s="204"/>
      <c r="GF54" s="204"/>
      <c r="GH54" s="204"/>
      <c r="GI54" s="204"/>
      <c r="GJ54" s="204"/>
      <c r="GK54" s="204"/>
      <c r="GL54" s="204"/>
      <c r="GM54" s="204"/>
      <c r="GN54" s="204"/>
      <c r="GO54" s="204"/>
      <c r="GP54" s="204"/>
      <c r="GQ54" s="204"/>
      <c r="GS54" s="204"/>
      <c r="GT54" s="204"/>
      <c r="GU54" s="204"/>
      <c r="GV54" s="204"/>
      <c r="GW54" s="204"/>
      <c r="GX54" s="204"/>
      <c r="GY54" s="204"/>
      <c r="GZ54" s="204"/>
      <c r="HA54" s="204"/>
      <c r="HB54" s="204"/>
    </row>
    <row r="55" spans="1:210" ht="15" customHeight="1">
      <c r="C55" s="191"/>
      <c r="E55" s="241" t="s">
        <v>497</v>
      </c>
      <c r="F55" s="29"/>
      <c r="G55" s="244"/>
      <c r="H55" s="203"/>
      <c r="I55" s="203"/>
      <c r="J55" s="203"/>
      <c r="K55" s="203"/>
      <c r="L55" s="203"/>
      <c r="M55" s="203"/>
      <c r="N55" s="203"/>
      <c r="O55" s="203"/>
      <c r="P55" s="203"/>
      <c r="Q55" s="203"/>
      <c r="R55" s="203"/>
      <c r="S55" s="203"/>
      <c r="T55" s="203"/>
      <c r="U55" s="203"/>
      <c r="V55" s="203"/>
      <c r="W55" s="203"/>
      <c r="X55" s="203"/>
      <c r="Y55" s="203"/>
      <c r="Z55" s="203"/>
      <c r="AA55" s="203"/>
      <c r="AB55" s="203"/>
      <c r="AC55" s="203"/>
      <c r="AD55" s="203"/>
      <c r="AE55" s="203"/>
      <c r="AF55" s="203"/>
      <c r="AG55" s="203"/>
      <c r="AH55" s="203"/>
      <c r="AI55" s="203"/>
      <c r="AJ55" s="203"/>
      <c r="AL55" s="204"/>
      <c r="AM55" s="204"/>
      <c r="AN55" s="204"/>
      <c r="AO55" s="204"/>
      <c r="AP55" s="204"/>
      <c r="AQ55" s="204"/>
      <c r="AR55" s="204"/>
      <c r="AS55" s="204"/>
      <c r="AT55" s="204"/>
      <c r="AU55" s="204"/>
      <c r="AV55" s="204"/>
      <c r="AW55" s="204"/>
      <c r="AX55" s="204"/>
      <c r="AZ55" s="204"/>
      <c r="BA55" s="204"/>
      <c r="BB55" s="204"/>
      <c r="BC55" s="204"/>
      <c r="BD55" s="204"/>
      <c r="BE55" s="204"/>
      <c r="BF55" s="204"/>
      <c r="BG55" s="204"/>
      <c r="BH55" s="204"/>
      <c r="BI55" s="204"/>
      <c r="BJ55" s="204"/>
      <c r="BK55" s="204"/>
      <c r="BL55" s="204"/>
      <c r="BN55" s="204"/>
      <c r="BO55" s="204"/>
      <c r="BP55" s="204"/>
      <c r="BQ55" s="204"/>
      <c r="BR55" s="204"/>
      <c r="BS55" s="204"/>
      <c r="BT55" s="204"/>
      <c r="BU55" s="204"/>
      <c r="BV55" s="204"/>
      <c r="BW55" s="204"/>
      <c r="BX55" s="204"/>
      <c r="BY55" s="204"/>
      <c r="CA55" s="204"/>
      <c r="CB55" s="204"/>
      <c r="CC55" s="204"/>
      <c r="CD55" s="204"/>
      <c r="CE55" s="204"/>
      <c r="CF55" s="204"/>
      <c r="CG55" s="204"/>
      <c r="CH55" s="204"/>
      <c r="CI55" s="204"/>
      <c r="CJ55" s="204"/>
      <c r="CK55" s="204"/>
      <c r="CL55" s="204"/>
      <c r="CQ55" s="204"/>
      <c r="CR55" s="204"/>
      <c r="CS55" s="204"/>
      <c r="CT55" s="204"/>
      <c r="CU55" s="204"/>
      <c r="CV55" s="204"/>
      <c r="CW55" s="204"/>
      <c r="CX55" s="204"/>
      <c r="CY55" s="204"/>
      <c r="CZ55" s="204"/>
      <c r="DA55" s="204"/>
      <c r="DB55" s="204"/>
      <c r="DC55" s="204"/>
      <c r="DF55" s="203"/>
      <c r="DG55" s="203"/>
      <c r="DI55" s="203"/>
      <c r="DJ55" s="203"/>
      <c r="DL55" s="203"/>
      <c r="DM55" s="203"/>
      <c r="DO55" s="203"/>
      <c r="DP55" s="203"/>
      <c r="DR55" s="29"/>
      <c r="DS55" s="29"/>
      <c r="DU55" s="204"/>
      <c r="DV55" s="204"/>
      <c r="DX55" s="204"/>
      <c r="DY55" s="204"/>
      <c r="DZ55" s="204"/>
      <c r="EA55" s="204"/>
      <c r="EB55" s="204"/>
      <c r="EC55" s="204"/>
      <c r="ED55" s="204"/>
      <c r="EE55" s="204"/>
      <c r="EF55" s="204"/>
      <c r="EG55" s="204"/>
      <c r="EH55" s="204"/>
      <c r="EI55" s="204"/>
      <c r="EJ55" s="204"/>
      <c r="EL55" s="204"/>
      <c r="EM55" s="204"/>
      <c r="EN55" s="204"/>
      <c r="EO55" s="204"/>
      <c r="EP55" s="204"/>
      <c r="EQ55" s="204"/>
      <c r="ER55" s="204"/>
      <c r="ES55" s="204"/>
      <c r="ET55" s="204"/>
      <c r="EU55" s="204"/>
      <c r="EV55" s="204"/>
      <c r="EW55" s="204"/>
      <c r="EX55" s="204"/>
      <c r="EZ55" s="204"/>
      <c r="FA55" s="205"/>
      <c r="FB55" s="204"/>
      <c r="FC55" s="204"/>
      <c r="FD55" s="204"/>
      <c r="FE55" s="204"/>
      <c r="FF55" s="204"/>
      <c r="FG55" s="204"/>
      <c r="FH55" s="204"/>
      <c r="FI55" s="204"/>
      <c r="FK55" s="204"/>
      <c r="FL55" s="204"/>
      <c r="FM55" s="204"/>
      <c r="FN55" s="204"/>
      <c r="FO55" s="204"/>
      <c r="FP55" s="204"/>
      <c r="FQ55" s="204"/>
      <c r="FR55" s="204"/>
      <c r="FS55" s="204"/>
      <c r="FT55" s="204"/>
      <c r="FU55" s="204"/>
      <c r="FW55" s="204"/>
      <c r="FX55" s="204"/>
      <c r="FY55" s="204"/>
      <c r="FZ55" s="204"/>
      <c r="GA55" s="204"/>
      <c r="GB55" s="204"/>
      <c r="GC55" s="204"/>
      <c r="GD55" s="204"/>
      <c r="GE55" s="204"/>
      <c r="GF55" s="204"/>
      <c r="GH55" s="204"/>
      <c r="GI55" s="204"/>
      <c r="GJ55" s="204"/>
      <c r="GK55" s="204"/>
      <c r="GL55" s="204"/>
      <c r="GM55" s="204"/>
      <c r="GN55" s="204"/>
      <c r="GO55" s="204"/>
      <c r="GP55" s="204"/>
      <c r="GQ55" s="204"/>
      <c r="GS55" s="204"/>
      <c r="GT55" s="204"/>
      <c r="GU55" s="204"/>
      <c r="GV55" s="204"/>
      <c r="GW55" s="204"/>
      <c r="GX55" s="204"/>
      <c r="GY55" s="204"/>
      <c r="GZ55" s="204"/>
      <c r="HA55" s="204"/>
      <c r="HB55" s="204"/>
    </row>
    <row r="56" spans="1:210" s="29" customFormat="1" ht="15" customHeight="1">
      <c r="A56" s="220"/>
      <c r="B56" s="220"/>
      <c r="C56" s="191"/>
      <c r="D56" s="169"/>
      <c r="E56" s="5"/>
      <c r="F56" s="5" t="s">
        <v>498</v>
      </c>
      <c r="G56" s="243"/>
      <c r="H56" s="192">
        <v>1.249187</v>
      </c>
      <c r="I56" s="192">
        <v>1.62246E-3</v>
      </c>
      <c r="J56" s="192">
        <v>1.62246E-3</v>
      </c>
      <c r="K56" s="192">
        <v>1.62246E-3</v>
      </c>
      <c r="L56" s="192">
        <v>1.62246E-3</v>
      </c>
      <c r="M56" s="192">
        <v>0.16704046</v>
      </c>
      <c r="N56" s="192">
        <v>1.3744070100000001</v>
      </c>
      <c r="O56" s="192">
        <v>1.4153431299999999</v>
      </c>
      <c r="P56" s="192">
        <v>0</v>
      </c>
      <c r="Q56" s="192">
        <v>0</v>
      </c>
      <c r="R56" s="192">
        <v>0</v>
      </c>
      <c r="S56" s="192">
        <v>0</v>
      </c>
      <c r="T56" s="191">
        <v>0</v>
      </c>
      <c r="U56" s="191">
        <v>0</v>
      </c>
      <c r="V56" s="191">
        <v>0</v>
      </c>
      <c r="W56" s="191">
        <v>0</v>
      </c>
      <c r="X56" s="191">
        <v>0</v>
      </c>
      <c r="Y56" s="191">
        <v>0</v>
      </c>
      <c r="Z56" s="191">
        <v>0</v>
      </c>
      <c r="AA56" s="191">
        <v>0</v>
      </c>
      <c r="AB56" s="191">
        <v>0</v>
      </c>
      <c r="AC56" s="191">
        <v>0</v>
      </c>
      <c r="AD56" s="191">
        <v>0</v>
      </c>
      <c r="AE56" s="191">
        <v>0</v>
      </c>
      <c r="AF56" s="191">
        <v>33.318287447649595</v>
      </c>
      <c r="AG56" s="191">
        <v>184.64177587086999</v>
      </c>
      <c r="AH56" s="191">
        <v>378.17440863896604</v>
      </c>
      <c r="AI56" s="191">
        <v>516.47354670543893</v>
      </c>
      <c r="AJ56" s="191">
        <v>595.24642043571896</v>
      </c>
      <c r="AK56" s="5"/>
      <c r="AL56" s="210">
        <v>1.4153431299999999</v>
      </c>
      <c r="AM56" s="210">
        <v>0</v>
      </c>
      <c r="AN56" s="210">
        <v>0</v>
      </c>
      <c r="AO56" s="210">
        <v>0</v>
      </c>
      <c r="AP56" s="210">
        <v>0</v>
      </c>
      <c r="AQ56" s="210">
        <v>0</v>
      </c>
      <c r="AR56" s="210">
        <v>0</v>
      </c>
      <c r="AS56" s="210">
        <v>0</v>
      </c>
      <c r="AT56" s="210">
        <v>1.3300351228895186</v>
      </c>
      <c r="AU56" s="210">
        <v>0</v>
      </c>
      <c r="AV56" s="210">
        <v>0</v>
      </c>
      <c r="AW56" s="210">
        <v>0</v>
      </c>
      <c r="AX56" s="210">
        <v>0</v>
      </c>
      <c r="AY56" s="159"/>
      <c r="AZ56" s="210">
        <v>0</v>
      </c>
      <c r="BA56" s="210">
        <v>0</v>
      </c>
      <c r="BB56" s="210">
        <v>0</v>
      </c>
      <c r="BC56" s="210">
        <v>0</v>
      </c>
      <c r="BD56" s="210">
        <v>0</v>
      </c>
      <c r="BE56" s="210">
        <v>0</v>
      </c>
      <c r="BF56" s="210">
        <v>0</v>
      </c>
      <c r="BG56" s="210">
        <v>0</v>
      </c>
      <c r="BH56" s="210">
        <v>-1.3300351228895186</v>
      </c>
      <c r="BI56" s="210">
        <v>0</v>
      </c>
      <c r="BJ56" s="210">
        <v>0</v>
      </c>
      <c r="BK56" s="210">
        <v>0</v>
      </c>
      <c r="BL56" s="210">
        <v>0</v>
      </c>
      <c r="BM56" s="5"/>
      <c r="BN56" s="210">
        <v>1.4153431299999999</v>
      </c>
      <c r="BO56" s="210">
        <v>0</v>
      </c>
      <c r="BP56" s="210">
        <v>11.349313002635419</v>
      </c>
      <c r="BQ56" s="210">
        <v>10.083583836480678</v>
      </c>
      <c r="BR56" s="210">
        <v>8.0454968664802315</v>
      </c>
      <c r="BS56" s="210">
        <v>1.2250156517544388</v>
      </c>
      <c r="BT56" s="210">
        <v>0</v>
      </c>
      <c r="BU56" s="210">
        <v>0</v>
      </c>
      <c r="BV56" s="210">
        <v>0</v>
      </c>
      <c r="BW56" s="210">
        <v>0.63212961018311975</v>
      </c>
      <c r="BX56" s="210">
        <v>0.45828925164705514</v>
      </c>
      <c r="BY56" s="210">
        <v>4.5471665252364275</v>
      </c>
      <c r="BZ56" s="159"/>
      <c r="CA56" s="210">
        <v>0</v>
      </c>
      <c r="CB56" s="210">
        <v>0</v>
      </c>
      <c r="CC56" s="210">
        <v>-11.349313002635419</v>
      </c>
      <c r="CD56" s="210">
        <v>-10.083583836480678</v>
      </c>
      <c r="CE56" s="210">
        <v>-8.0454968664802315</v>
      </c>
      <c r="CF56" s="210">
        <v>-1.2250156517544388</v>
      </c>
      <c r="CG56" s="210">
        <v>0</v>
      </c>
      <c r="CH56" s="210">
        <v>0</v>
      </c>
      <c r="CI56" s="210">
        <v>0</v>
      </c>
      <c r="CJ56" s="210">
        <v>-0.63212961018311975</v>
      </c>
      <c r="CK56" s="210">
        <v>-0.45828925164705514</v>
      </c>
      <c r="CL56" s="210">
        <v>-4.5471665252364275</v>
      </c>
      <c r="CN56" s="224"/>
      <c r="CQ56" s="210">
        <v>7.7922869273274245</v>
      </c>
      <c r="CR56" s="210">
        <v>0</v>
      </c>
      <c r="CS56" s="210">
        <v>0</v>
      </c>
      <c r="CT56" s="210">
        <v>0</v>
      </c>
      <c r="CU56" s="210">
        <v>0</v>
      </c>
      <c r="CV56" s="210">
        <v>0</v>
      </c>
      <c r="CW56" s="210">
        <v>0</v>
      </c>
      <c r="CX56" s="210">
        <v>0</v>
      </c>
      <c r="CY56" s="210">
        <v>0</v>
      </c>
      <c r="CZ56" s="210">
        <v>30.82736678873777</v>
      </c>
      <c r="DA56" s="210">
        <v>0</v>
      </c>
      <c r="DB56" s="210">
        <v>0</v>
      </c>
      <c r="DC56" s="210">
        <v>0</v>
      </c>
      <c r="DF56" s="191">
        <v>-1.3331835032722206</v>
      </c>
      <c r="DG56" s="191">
        <v>7.7922869273274245</v>
      </c>
      <c r="DM56" s="203"/>
      <c r="DR56" s="191">
        <v>0</v>
      </c>
      <c r="DS56" s="203"/>
      <c r="DU56" s="191">
        <v>0</v>
      </c>
      <c r="DV56" s="203">
        <v>0</v>
      </c>
      <c r="DX56" s="210">
        <v>0</v>
      </c>
      <c r="DY56" s="210">
        <v>0</v>
      </c>
      <c r="DZ56" s="210">
        <v>0</v>
      </c>
      <c r="EA56" s="210">
        <v>0</v>
      </c>
      <c r="EB56" s="210">
        <v>0</v>
      </c>
      <c r="EC56" s="210">
        <v>0</v>
      </c>
      <c r="ED56" s="210">
        <v>1.0666739424907565</v>
      </c>
      <c r="EE56" s="210">
        <v>2.4218144099159837</v>
      </c>
      <c r="EF56" s="210">
        <v>2.9955236543319224</v>
      </c>
      <c r="EG56" s="210">
        <v>2.1699931674553157</v>
      </c>
      <c r="EH56" s="210">
        <v>7.5289885588923093</v>
      </c>
      <c r="EI56" s="210">
        <v>15.077793977181257</v>
      </c>
      <c r="EJ56" s="210">
        <v>26.541520634277521</v>
      </c>
      <c r="EK56" s="5"/>
      <c r="EL56" s="210">
        <v>0</v>
      </c>
      <c r="EM56" s="210">
        <v>0</v>
      </c>
      <c r="EN56" s="210">
        <v>0</v>
      </c>
      <c r="EO56" s="210">
        <v>0</v>
      </c>
      <c r="EP56" s="210">
        <v>9.9734167450622326</v>
      </c>
      <c r="EQ56" s="210">
        <v>25.742511460243463</v>
      </c>
      <c r="ER56" s="210">
        <v>40.995739850095632</v>
      </c>
      <c r="ES56" s="210">
        <v>49.907402173415306</v>
      </c>
      <c r="ET56" s="210">
        <v>56.643859219151736</v>
      </c>
      <c r="EU56" s="210">
        <v>63.257544880230782</v>
      </c>
      <c r="EV56" s="210">
        <v>70.370704826573075</v>
      </c>
      <c r="EW56" s="210">
        <v>69.959637762176456</v>
      </c>
      <c r="EX56" s="210">
        <v>63.885352650907279</v>
      </c>
      <c r="EZ56" s="210">
        <v>0</v>
      </c>
      <c r="FA56" s="210">
        <v>0</v>
      </c>
      <c r="FB56" s="210">
        <v>0</v>
      </c>
      <c r="FC56" s="210">
        <v>0</v>
      </c>
      <c r="FD56" s="210">
        <v>0</v>
      </c>
      <c r="FE56" s="210">
        <v>0</v>
      </c>
      <c r="FF56" s="210">
        <v>0</v>
      </c>
      <c r="FG56" s="210">
        <v>0</v>
      </c>
      <c r="FH56" s="210">
        <v>0</v>
      </c>
      <c r="FI56" s="210">
        <v>0</v>
      </c>
      <c r="FJ56" s="5"/>
      <c r="FK56" s="210">
        <v>14.363004440185071</v>
      </c>
      <c r="FL56" s="210">
        <v>30.82736678873777</v>
      </c>
      <c r="FM56" s="210">
        <v>16.045408771979094</v>
      </c>
      <c r="FN56" s="210">
        <v>19.16395572438854</v>
      </c>
      <c r="FO56" s="210">
        <v>22.839661802114964</v>
      </c>
      <c r="FP56" s="210">
        <v>31.447560202269315</v>
      </c>
      <c r="FQ56" s="210">
        <v>41.402843478887561</v>
      </c>
      <c r="FR56" s="210">
        <v>54.823718020949485</v>
      </c>
      <c r="FS56" s="210">
        <v>63.905417488782945</v>
      </c>
      <c r="FT56" s="210">
        <v>70.360480965422454</v>
      </c>
      <c r="FU56" s="210">
        <v>77.690542047059424</v>
      </c>
      <c r="FV56" s="5"/>
      <c r="FW56" s="210">
        <v>18.769076486209034</v>
      </c>
      <c r="FX56" s="210">
        <v>14.344588109536112</v>
      </c>
      <c r="FY56" s="210">
        <v>17.463135061945557</v>
      </c>
      <c r="FZ56" s="210">
        <v>21.138841139671982</v>
      </c>
      <c r="GA56" s="210">
        <v>29.746739539826333</v>
      </c>
      <c r="GB56" s="210">
        <v>39.702022816444575</v>
      </c>
      <c r="GC56" s="210">
        <v>53.122897358506499</v>
      </c>
      <c r="GD56" s="210">
        <v>62.204596826339959</v>
      </c>
      <c r="GE56" s="210">
        <v>68.659660302979475</v>
      </c>
      <c r="GF56" s="210">
        <v>75.989721384616431</v>
      </c>
      <c r="GH56" s="210">
        <v>0</v>
      </c>
      <c r="GI56" s="211">
        <v>0</v>
      </c>
      <c r="GJ56" s="211">
        <v>0</v>
      </c>
      <c r="GK56" s="211">
        <v>0</v>
      </c>
      <c r="GL56" s="210">
        <v>0.28100977417618034</v>
      </c>
      <c r="GM56" s="210">
        <v>3.056549818047285</v>
      </c>
      <c r="GN56" s="210">
        <v>10.903769030354857</v>
      </c>
      <c r="GO56" s="210">
        <v>21.134542087568938</v>
      </c>
      <c r="GP56" s="210">
        <v>35.194929329886314</v>
      </c>
      <c r="GQ56" s="210">
        <v>49.198487927307127</v>
      </c>
      <c r="GS56" s="210">
        <v>0</v>
      </c>
      <c r="GT56" s="210">
        <v>0</v>
      </c>
      <c r="GU56" s="210">
        <v>0</v>
      </c>
      <c r="GV56" s="210">
        <v>0</v>
      </c>
      <c r="GW56" s="210">
        <v>0</v>
      </c>
      <c r="GX56" s="210">
        <v>1.3300351228895186</v>
      </c>
      <c r="GY56" s="210">
        <v>0</v>
      </c>
      <c r="GZ56" s="210">
        <v>0</v>
      </c>
      <c r="HA56" s="210">
        <v>0</v>
      </c>
      <c r="HB56" s="210">
        <v>0</v>
      </c>
    </row>
    <row r="57" spans="1:210" ht="15" customHeight="1">
      <c r="C57" s="191"/>
      <c r="F57" s="5" t="s">
        <v>71</v>
      </c>
      <c r="G57" s="243"/>
      <c r="H57" s="192">
        <v>0</v>
      </c>
      <c r="I57" s="192">
        <v>0</v>
      </c>
      <c r="J57" s="192">
        <v>0</v>
      </c>
      <c r="K57" s="192">
        <v>15.52314</v>
      </c>
      <c r="L57" s="192">
        <v>26.440391459999997</v>
      </c>
      <c r="M57" s="192">
        <v>30.63108342</v>
      </c>
      <c r="N57" s="192">
        <v>24.734390220000002</v>
      </c>
      <c r="O57" s="192">
        <v>0</v>
      </c>
      <c r="P57" s="192">
        <v>0</v>
      </c>
      <c r="Q57" s="192">
        <v>1.617848</v>
      </c>
      <c r="R57" s="192">
        <v>14.063888</v>
      </c>
      <c r="S57" s="192">
        <v>34.067194000000001</v>
      </c>
      <c r="T57" s="191">
        <v>37.756930955006148</v>
      </c>
      <c r="U57" s="191">
        <v>32.636127794935817</v>
      </c>
      <c r="V57" s="191">
        <v>33.476856023049677</v>
      </c>
      <c r="W57" s="191">
        <v>35.185725763732158</v>
      </c>
      <c r="X57" s="191">
        <v>35.890696356683378</v>
      </c>
      <c r="Y57" s="191">
        <v>31.341407484541246</v>
      </c>
      <c r="Z57" s="191">
        <v>27.528718059143646</v>
      </c>
      <c r="AA57" s="191">
        <v>23.14164708677373</v>
      </c>
      <c r="AB57" s="191">
        <v>24.03339817021125</v>
      </c>
      <c r="AC57" s="191">
        <v>26.903270566699259</v>
      </c>
      <c r="AD57" s="191">
        <v>29.070016078062437</v>
      </c>
      <c r="AE57" s="191">
        <v>26.044791664300583</v>
      </c>
      <c r="AF57" s="191">
        <v>45.072883792965818</v>
      </c>
      <c r="AG57" s="191">
        <v>95.73923550765484</v>
      </c>
      <c r="AH57" s="191">
        <v>154.95700211046059</v>
      </c>
      <c r="AI57" s="191">
        <v>232.9187994694399</v>
      </c>
      <c r="AJ57" s="191">
        <v>331.28956811225828</v>
      </c>
      <c r="AL57" s="210">
        <v>0</v>
      </c>
      <c r="AM57" s="210">
        <v>0</v>
      </c>
      <c r="AN57" s="210">
        <v>1.617848</v>
      </c>
      <c r="AO57" s="210">
        <v>3.8989572733044979</v>
      </c>
      <c r="AP57" s="210">
        <v>7.8829953369102679</v>
      </c>
      <c r="AQ57" s="210">
        <v>8.1448009348007204</v>
      </c>
      <c r="AR57" s="210">
        <v>5.7878230473059773</v>
      </c>
      <c r="AS57" s="210">
        <v>4.2638026295486746</v>
      </c>
      <c r="AT57" s="210">
        <v>1.729380795736378</v>
      </c>
      <c r="AU57" s="210">
        <v>4.3861365925723073</v>
      </c>
      <c r="AV57" s="210">
        <v>3.1936506491511221</v>
      </c>
      <c r="AW57" s="210">
        <v>13.822430048949471</v>
      </c>
      <c r="AX57" s="210">
        <v>13.822430048949471</v>
      </c>
      <c r="AZ57" s="210">
        <v>0</v>
      </c>
      <c r="BA57" s="210">
        <v>0</v>
      </c>
      <c r="BB57" s="210">
        <v>0</v>
      </c>
      <c r="BC57" s="210">
        <v>10.164930726695502</v>
      </c>
      <c r="BD57" s="210">
        <v>26.184198663089731</v>
      </c>
      <c r="BE57" s="210">
        <v>29.612130020205427</v>
      </c>
      <c r="BF57" s="210">
        <v>26.84830474762984</v>
      </c>
      <c r="BG57" s="210">
        <v>29.213053393501003</v>
      </c>
      <c r="BH57" s="210">
        <v>33.456344967995783</v>
      </c>
      <c r="BI57" s="210">
        <v>31.504559764111072</v>
      </c>
      <c r="BJ57" s="210">
        <v>28.147756835390126</v>
      </c>
      <c r="BK57" s="210">
        <v>13.706288010194175</v>
      </c>
      <c r="BL57" s="210">
        <v>9.3192170378242594</v>
      </c>
      <c r="BN57" s="210">
        <v>0</v>
      </c>
      <c r="BO57" s="210">
        <v>0</v>
      </c>
      <c r="BP57" s="210">
        <v>3.1176487181050754</v>
      </c>
      <c r="BQ57" s="210">
        <v>7.64964329209183</v>
      </c>
      <c r="BR57" s="210">
        <v>6.7516493065511414</v>
      </c>
      <c r="BS57" s="210">
        <v>3.3953238490555715</v>
      </c>
      <c r="BT57" s="210">
        <v>2.6191738220231215</v>
      </c>
      <c r="BU57" s="210">
        <v>2.9969884367975572</v>
      </c>
      <c r="BV57" s="210">
        <v>2.3844775357217771</v>
      </c>
      <c r="BW57" s="210">
        <v>6.1283905027993448</v>
      </c>
      <c r="BX57" s="210">
        <v>2.0133089215360416</v>
      </c>
      <c r="BY57" s="210">
        <v>5.9945187829668356</v>
      </c>
      <c r="CA57" s="210">
        <v>0</v>
      </c>
      <c r="CB57" s="210">
        <v>0</v>
      </c>
      <c r="CC57" s="210">
        <v>-1.4998007181050754</v>
      </c>
      <c r="CD57" s="210">
        <v>6.4142447079081704</v>
      </c>
      <c r="CE57" s="210">
        <v>27.31554469344886</v>
      </c>
      <c r="CF57" s="210">
        <v>34.361607105950576</v>
      </c>
      <c r="CG57" s="210">
        <v>30.016953972912695</v>
      </c>
      <c r="CH57" s="210">
        <v>30.479867586252119</v>
      </c>
      <c r="CI57" s="210">
        <v>32.80124822801038</v>
      </c>
      <c r="CJ57" s="210">
        <v>29.762305853884033</v>
      </c>
      <c r="CK57" s="210">
        <v>29.328098563005206</v>
      </c>
      <c r="CL57" s="210">
        <v>21.53419927617681</v>
      </c>
      <c r="CQ57" s="210" t="s">
        <v>499</v>
      </c>
      <c r="CR57" s="210" t="s">
        <v>499</v>
      </c>
      <c r="CS57" s="210" t="s">
        <v>499</v>
      </c>
      <c r="CT57" s="210" t="s">
        <v>499</v>
      </c>
      <c r="CU57" s="210">
        <v>3.0406357368292136</v>
      </c>
      <c r="CV57" s="210">
        <v>32.085329197198931</v>
      </c>
      <c r="CW57" s="210">
        <v>31.362366860873838</v>
      </c>
      <c r="CX57" s="210">
        <v>8.4283102884248233</v>
      </c>
      <c r="CY57" s="210">
        <v>0</v>
      </c>
      <c r="CZ57" s="210">
        <v>4.1629597691486779</v>
      </c>
      <c r="DA57" s="210">
        <v>0</v>
      </c>
      <c r="DB57" s="210">
        <v>7.8829953369102679</v>
      </c>
      <c r="DC57" s="210">
        <v>8.1448009348007204</v>
      </c>
      <c r="DF57" s="191" t="s">
        <v>499</v>
      </c>
      <c r="DG57" s="191" t="s">
        <v>499</v>
      </c>
      <c r="DI57" s="191" t="s">
        <v>499</v>
      </c>
      <c r="DJ57" s="191" t="s">
        <v>499</v>
      </c>
      <c r="DL57" s="191" t="s">
        <v>499</v>
      </c>
      <c r="DM57" s="191" t="s">
        <v>499</v>
      </c>
      <c r="DO57" s="191" t="s">
        <v>499</v>
      </c>
      <c r="DP57" s="191" t="s">
        <v>499</v>
      </c>
      <c r="DR57" s="191">
        <v>7.1368138046595533</v>
      </c>
      <c r="DS57" s="191">
        <v>3.0406357368292136</v>
      </c>
      <c r="DU57" s="191">
        <v>30</v>
      </c>
      <c r="DV57" s="191">
        <v>32.085329197198931</v>
      </c>
      <c r="DX57" s="210">
        <v>32.165391459999995</v>
      </c>
      <c r="DY57" s="210">
        <v>31.362366860873838</v>
      </c>
      <c r="DZ57" s="210">
        <v>28.901490640760358</v>
      </c>
      <c r="EA57" s="210">
        <v>23.327565011559216</v>
      </c>
      <c r="EB57" s="210">
        <v>18.883645628983881</v>
      </c>
      <c r="EC57" s="210">
        <v>17.479830331058842</v>
      </c>
      <c r="ED57" s="210">
        <v>17.905853329399328</v>
      </c>
      <c r="EE57" s="210">
        <v>16.895259110024718</v>
      </c>
      <c r="EF57" s="210">
        <v>13.296648118535142</v>
      </c>
      <c r="EG57" s="210">
        <v>10.963092360380958</v>
      </c>
      <c r="EH57" s="210">
        <v>12.099625529530163</v>
      </c>
      <c r="EI57" s="210">
        <v>26.495078469995136</v>
      </c>
      <c r="EJ57" s="210">
        <v>63.673246004589899</v>
      </c>
      <c r="EL57" s="210">
        <v>23.555083419999999</v>
      </c>
      <c r="EM57" s="210">
        <v>8.4283102884248233</v>
      </c>
      <c r="EN57" s="210">
        <v>1.4311580779055246</v>
      </c>
      <c r="EO57" s="210">
        <v>0</v>
      </c>
      <c r="EP57" s="210">
        <v>1.8777257877461613</v>
      </c>
      <c r="EQ57" s="210">
        <v>3.4508543126665803</v>
      </c>
      <c r="ER57" s="210">
        <v>4.9827216089479025</v>
      </c>
      <c r="ES57" s="210">
        <v>3.761785715614915</v>
      </c>
      <c r="ET57" s="210">
        <v>3.0651866621470449</v>
      </c>
      <c r="EU57" s="210">
        <v>3.4512842281653433</v>
      </c>
      <c r="EV57" s="210">
        <v>11.956446436757728</v>
      </c>
      <c r="EW57" s="210">
        <v>35.553752431914987</v>
      </c>
      <c r="EX57" s="210">
        <v>68.315775550681437</v>
      </c>
      <c r="EZ57" s="210">
        <v>0.8670372200000025</v>
      </c>
      <c r="FA57" s="210">
        <v>0</v>
      </c>
      <c r="FB57" s="210">
        <v>0</v>
      </c>
      <c r="FC57" s="210">
        <v>0</v>
      </c>
      <c r="FD57" s="210">
        <v>0</v>
      </c>
      <c r="FE57" s="210">
        <v>0</v>
      </c>
      <c r="FF57" s="210">
        <v>0</v>
      </c>
      <c r="FG57" s="210">
        <v>0</v>
      </c>
      <c r="FH57" s="210">
        <v>0</v>
      </c>
      <c r="FI57" s="210">
        <v>0</v>
      </c>
      <c r="FK57" s="210">
        <v>0</v>
      </c>
      <c r="FL57" s="210">
        <v>4.1629597691486779</v>
      </c>
      <c r="FM57" s="210">
        <v>7.1178039509483275</v>
      </c>
      <c r="FN57" s="210">
        <v>6.7319002618850616</v>
      </c>
      <c r="FO57" s="210">
        <v>3.9854822833583503</v>
      </c>
      <c r="FP57" s="210">
        <v>0</v>
      </c>
      <c r="FQ57" s="210">
        <v>0</v>
      </c>
      <c r="FR57" s="210">
        <v>2.911130321965739</v>
      </c>
      <c r="FS57" s="210">
        <v>8.878203458907679</v>
      </c>
      <c r="FT57" s="210">
        <v>10.004284598362252</v>
      </c>
      <c r="FU57" s="210">
        <v>7.9281008888209463</v>
      </c>
      <c r="FW57" s="210">
        <v>4.1629597691486797</v>
      </c>
      <c r="FX57" s="210">
        <v>7.1178039509483293</v>
      </c>
      <c r="FY57" s="210">
        <v>6.7319002618850634</v>
      </c>
      <c r="FZ57" s="210">
        <v>3.9854822833583521</v>
      </c>
      <c r="GA57" s="210">
        <v>0</v>
      </c>
      <c r="GB57" s="210">
        <v>0</v>
      </c>
      <c r="GC57" s="210">
        <v>2.911130321965739</v>
      </c>
      <c r="GD57" s="210">
        <v>8.878203458907679</v>
      </c>
      <c r="GE57" s="210">
        <v>10.004284598362252</v>
      </c>
      <c r="GF57" s="210">
        <v>7.9281008888209463</v>
      </c>
      <c r="GH57" s="210">
        <v>0</v>
      </c>
      <c r="GI57" s="210">
        <v>0</v>
      </c>
      <c r="GJ57" s="210">
        <v>0</v>
      </c>
      <c r="GK57" s="210">
        <v>3.4414895437157007</v>
      </c>
      <c r="GL57" s="210">
        <v>4.3831745979327854</v>
      </c>
      <c r="GM57" s="210">
        <v>6.2046994576315138</v>
      </c>
      <c r="GN57" s="210">
        <v>7.2396295546902865</v>
      </c>
      <c r="GO57" s="210">
        <v>14.252654485600784</v>
      </c>
      <c r="GP57" s="210">
        <v>14.697759220108345</v>
      </c>
      <c r="GQ57" s="210">
        <v>21.396475714607103</v>
      </c>
      <c r="GS57" s="210">
        <v>3.8989572733044979</v>
      </c>
      <c r="GT57" s="210">
        <v>7.8829953369102679</v>
      </c>
      <c r="GU57" s="210">
        <v>8.1448009348007204</v>
      </c>
      <c r="GV57" s="210">
        <v>5.7878230473059773</v>
      </c>
      <c r="GW57" s="210">
        <v>4.2638026295486746</v>
      </c>
      <c r="GX57" s="210">
        <v>1.729380795736378</v>
      </c>
      <c r="GY57" s="210">
        <v>4.3861365925723073</v>
      </c>
      <c r="GZ57" s="210">
        <v>3.1936506491511221</v>
      </c>
      <c r="HA57" s="210">
        <v>13.822430048949471</v>
      </c>
      <c r="HB57" s="210">
        <v>13.822430048949471</v>
      </c>
    </row>
    <row r="58" spans="1:210" ht="15" customHeight="1">
      <c r="E58" s="241"/>
      <c r="F58" s="241"/>
      <c r="G58" s="241"/>
      <c r="H58" s="241"/>
      <c r="I58" s="241"/>
      <c r="J58" s="241"/>
      <c r="K58" s="241"/>
      <c r="L58" s="203"/>
      <c r="M58" s="29"/>
      <c r="N58" s="29"/>
      <c r="O58" s="203"/>
      <c r="P58" s="29"/>
      <c r="Q58" s="29"/>
      <c r="R58" s="29"/>
      <c r="S58" s="29"/>
      <c r="T58" s="203"/>
      <c r="U58" s="29"/>
      <c r="V58" s="29"/>
      <c r="W58" s="29"/>
      <c r="X58" s="29"/>
      <c r="Y58" s="29"/>
      <c r="Z58" s="29"/>
      <c r="AA58" s="29"/>
      <c r="AB58" s="29"/>
      <c r="AC58" s="29"/>
      <c r="AD58" s="29"/>
      <c r="AE58" s="29"/>
      <c r="AF58" s="29"/>
      <c r="AG58" s="29"/>
      <c r="AH58" s="29"/>
      <c r="AI58" s="29"/>
      <c r="AJ58" s="29"/>
      <c r="AL58" s="222"/>
      <c r="AM58" s="222"/>
      <c r="AN58" s="222"/>
      <c r="AO58" s="222"/>
      <c r="AP58" s="222"/>
      <c r="AQ58" s="222"/>
      <c r="AR58" s="222"/>
      <c r="AS58" s="222"/>
      <c r="AT58" s="222"/>
      <c r="AU58" s="222"/>
      <c r="AV58" s="222"/>
      <c r="AW58" s="222"/>
      <c r="AX58" s="222"/>
      <c r="AZ58" s="222">
        <v>0</v>
      </c>
      <c r="BA58" s="222">
        <v>0</v>
      </c>
      <c r="BB58" s="222">
        <v>0</v>
      </c>
      <c r="BC58" s="222">
        <v>0</v>
      </c>
      <c r="BD58" s="222">
        <v>0</v>
      </c>
      <c r="BE58" s="222">
        <v>0</v>
      </c>
      <c r="BF58" s="222">
        <v>0</v>
      </c>
      <c r="BG58" s="222">
        <v>0</v>
      </c>
      <c r="BH58" s="222">
        <v>0</v>
      </c>
      <c r="BI58" s="222">
        <v>0</v>
      </c>
      <c r="BJ58" s="222">
        <v>0</v>
      </c>
      <c r="BK58" s="222">
        <v>0</v>
      </c>
      <c r="BL58" s="222">
        <v>0</v>
      </c>
      <c r="BN58" s="222"/>
      <c r="BO58" s="222"/>
      <c r="BP58" s="222"/>
      <c r="BQ58" s="222"/>
      <c r="BR58" s="222"/>
      <c r="BS58" s="222"/>
      <c r="BT58" s="222"/>
      <c r="BU58" s="222"/>
      <c r="BV58" s="222"/>
      <c r="BW58" s="222"/>
      <c r="BX58" s="222"/>
      <c r="BY58" s="222"/>
      <c r="CA58" s="222"/>
      <c r="CB58" s="222"/>
      <c r="CC58" s="222"/>
      <c r="CD58" s="222"/>
      <c r="CE58" s="222"/>
      <c r="CF58" s="222"/>
      <c r="CG58" s="222"/>
      <c r="CH58" s="222"/>
      <c r="CI58" s="222"/>
      <c r="CJ58" s="222"/>
      <c r="CK58" s="222"/>
      <c r="CL58" s="222"/>
      <c r="CQ58" s="222"/>
      <c r="CR58" s="222"/>
      <c r="CS58" s="222"/>
      <c r="CT58" s="222"/>
      <c r="CU58" s="222"/>
      <c r="CV58" s="222"/>
      <c r="CW58" s="222"/>
      <c r="CX58" s="222"/>
      <c r="CY58" s="222"/>
      <c r="CZ58" s="222"/>
      <c r="DA58" s="222"/>
      <c r="DB58" s="222"/>
      <c r="DC58" s="222"/>
      <c r="DF58" s="191"/>
      <c r="DG58" s="191"/>
      <c r="DS58" s="191"/>
      <c r="DV58" s="245"/>
      <c r="DX58" s="210"/>
      <c r="DY58" s="210"/>
      <c r="DZ58" s="210"/>
      <c r="EA58" s="210"/>
      <c r="EB58" s="210"/>
      <c r="EC58" s="210"/>
      <c r="ED58" s="210"/>
      <c r="EE58" s="210"/>
      <c r="EF58" s="210"/>
      <c r="EG58" s="210"/>
      <c r="EH58" s="210"/>
      <c r="EI58" s="210"/>
      <c r="EJ58" s="210"/>
      <c r="EL58" s="222"/>
      <c r="EM58" s="222"/>
      <c r="EN58" s="222"/>
      <c r="EO58" s="222"/>
      <c r="EP58" s="222"/>
      <c r="EQ58" s="222"/>
      <c r="ER58" s="222"/>
      <c r="ES58" s="222"/>
      <c r="ET58" s="222"/>
      <c r="EU58" s="222"/>
      <c r="EV58" s="222"/>
      <c r="EW58" s="222"/>
      <c r="EX58" s="222"/>
      <c r="EZ58" s="204"/>
      <c r="FA58" s="222"/>
      <c r="FB58" s="222"/>
      <c r="FC58" s="222"/>
      <c r="FD58" s="222"/>
      <c r="FE58" s="222"/>
      <c r="FF58" s="222"/>
      <c r="FG58" s="222"/>
      <c r="FH58" s="222"/>
      <c r="FI58" s="222"/>
      <c r="FK58" s="222"/>
      <c r="FL58" s="222"/>
      <c r="FM58" s="222"/>
      <c r="FN58" s="222"/>
      <c r="FO58" s="222"/>
      <c r="FP58" s="222"/>
      <c r="FQ58" s="222"/>
      <c r="FR58" s="222"/>
      <c r="FS58" s="222"/>
      <c r="FT58" s="222"/>
      <c r="FU58" s="222"/>
      <c r="FW58" s="222"/>
      <c r="FX58" s="222"/>
      <c r="FY58" s="222"/>
      <c r="FZ58" s="222"/>
      <c r="GA58" s="222"/>
      <c r="GB58" s="222"/>
      <c r="GC58" s="222"/>
      <c r="GD58" s="222"/>
      <c r="GE58" s="222"/>
      <c r="GF58" s="222"/>
      <c r="GH58" s="222"/>
      <c r="GI58" s="222"/>
      <c r="GJ58" s="222"/>
      <c r="GK58" s="222"/>
      <c r="GL58" s="222"/>
      <c r="GM58" s="222"/>
      <c r="GN58" s="222"/>
      <c r="GO58" s="222"/>
      <c r="GP58" s="222"/>
      <c r="GQ58" s="222"/>
      <c r="GS58" s="222"/>
      <c r="GT58" s="204"/>
      <c r="GU58" s="204"/>
      <c r="GV58" s="222"/>
      <c r="GW58" s="222"/>
      <c r="GX58" s="222"/>
      <c r="GY58" s="222"/>
      <c r="GZ58" s="222"/>
      <c r="HA58" s="222"/>
      <c r="HB58" s="222"/>
    </row>
    <row r="59" spans="1:210" ht="15" customHeight="1">
      <c r="C59"/>
      <c r="E59" s="5" t="s">
        <v>500</v>
      </c>
      <c r="H59" s="246">
        <v>132.714</v>
      </c>
      <c r="I59" s="246">
        <v>148.49700000000001</v>
      </c>
      <c r="J59" s="246">
        <v>159.1</v>
      </c>
      <c r="K59" s="246">
        <v>153</v>
      </c>
      <c r="L59" s="246">
        <v>158.9</v>
      </c>
      <c r="M59" s="192">
        <v>167</v>
      </c>
      <c r="N59" s="192">
        <v>209</v>
      </c>
      <c r="O59" s="192">
        <v>216.4</v>
      </c>
      <c r="P59" s="192">
        <v>218.1</v>
      </c>
      <c r="Q59" s="192">
        <v>190.9</v>
      </c>
      <c r="R59" s="192">
        <v>190.43</v>
      </c>
      <c r="S59" s="192">
        <v>198</v>
      </c>
      <c r="T59" s="191">
        <v>202.1</v>
      </c>
      <c r="U59" s="191">
        <v>201.3</v>
      </c>
      <c r="V59" s="191">
        <v>199.3</v>
      </c>
      <c r="W59" s="191">
        <v>203.5</v>
      </c>
      <c r="X59" s="191">
        <v>212.8</v>
      </c>
      <c r="Y59" s="191">
        <v>224.5</v>
      </c>
      <c r="Z59" s="191">
        <v>237.4</v>
      </c>
      <c r="AA59" s="191">
        <v>248</v>
      </c>
      <c r="AB59" s="191">
        <v>256.3</v>
      </c>
      <c r="AC59" s="191">
        <v>267.5</v>
      </c>
      <c r="AD59" s="191">
        <v>280.89999999999998</v>
      </c>
      <c r="AE59" s="191">
        <v>284.8</v>
      </c>
      <c r="AF59" s="191">
        <v>284.8</v>
      </c>
      <c r="AG59" s="191">
        <v>284.8</v>
      </c>
      <c r="AH59" s="191">
        <v>284.8</v>
      </c>
      <c r="AI59" s="191">
        <v>284.8</v>
      </c>
      <c r="AJ59" s="191">
        <v>284.8</v>
      </c>
      <c r="AL59" s="210">
        <v>216.4</v>
      </c>
      <c r="AM59" s="210">
        <v>218.1</v>
      </c>
      <c r="AN59" s="210">
        <v>190.9</v>
      </c>
      <c r="AO59" s="210">
        <v>190.4</v>
      </c>
      <c r="AP59" s="210">
        <v>198</v>
      </c>
      <c r="AQ59" s="210">
        <v>202.1</v>
      </c>
      <c r="AR59" s="210">
        <v>208.9</v>
      </c>
      <c r="AS59" s="210">
        <v>215.9</v>
      </c>
      <c r="AT59" s="210">
        <v>225.8</v>
      </c>
      <c r="AU59" s="210">
        <v>235.3</v>
      </c>
      <c r="AV59" s="210">
        <v>240.8</v>
      </c>
      <c r="AW59" s="210">
        <v>245.2</v>
      </c>
      <c r="AX59" s="210">
        <v>245.9</v>
      </c>
      <c r="AZ59" s="210">
        <v>0</v>
      </c>
      <c r="BA59" s="210">
        <v>0</v>
      </c>
      <c r="BB59" s="210">
        <v>0</v>
      </c>
      <c r="BC59" s="210">
        <v>3.0000000000001137E-2</v>
      </c>
      <c r="BD59" s="210">
        <v>0</v>
      </c>
      <c r="BE59" s="210">
        <v>0</v>
      </c>
      <c r="BF59" s="210">
        <v>-7.5999999999999943</v>
      </c>
      <c r="BG59" s="210">
        <v>-16.599999999999994</v>
      </c>
      <c r="BH59" s="210">
        <v>-22.300000000000011</v>
      </c>
      <c r="BI59" s="210">
        <v>-22.5</v>
      </c>
      <c r="BJ59" s="210">
        <v>-16.300000000000011</v>
      </c>
      <c r="BK59" s="210">
        <v>-7.7999999999999829</v>
      </c>
      <c r="BL59" s="210">
        <v>2.0999999999999943</v>
      </c>
      <c r="BN59" s="210">
        <v>216.4</v>
      </c>
      <c r="BO59" s="210">
        <v>218.1</v>
      </c>
      <c r="BP59" s="210">
        <v>225</v>
      </c>
      <c r="BQ59" s="210">
        <v>233.1</v>
      </c>
      <c r="BR59" s="210">
        <v>239.6</v>
      </c>
      <c r="BS59" s="210">
        <v>251.2</v>
      </c>
      <c r="BT59" s="210">
        <v>265.2</v>
      </c>
      <c r="BU59" s="210">
        <v>275</v>
      </c>
      <c r="BV59" s="210">
        <v>282.5</v>
      </c>
      <c r="BW59" s="210">
        <v>289.7</v>
      </c>
      <c r="BX59" s="210">
        <v>297.89999999999998</v>
      </c>
      <c r="BY59" s="210">
        <v>303.60000000000002</v>
      </c>
      <c r="CA59" s="210">
        <v>0</v>
      </c>
      <c r="CB59" s="210">
        <v>0</v>
      </c>
      <c r="CC59" s="210">
        <v>-34.099999999999994</v>
      </c>
      <c r="CD59" s="210">
        <v>-42.669999999999987</v>
      </c>
      <c r="CE59" s="210">
        <v>-41.599999999999994</v>
      </c>
      <c r="CF59" s="210">
        <v>-49.099999999999994</v>
      </c>
      <c r="CG59" s="210">
        <v>-63.899999999999977</v>
      </c>
      <c r="CH59" s="210">
        <v>-75.699999999999989</v>
      </c>
      <c r="CI59" s="210">
        <v>-79</v>
      </c>
      <c r="CJ59" s="210">
        <v>-76.899999999999977</v>
      </c>
      <c r="CK59" s="210">
        <v>-73.399999999999977</v>
      </c>
      <c r="CL59" s="210">
        <v>-66.200000000000017</v>
      </c>
      <c r="CQ59" s="210">
        <v>0</v>
      </c>
      <c r="CR59" s="210">
        <v>0</v>
      </c>
      <c r="CS59" s="210">
        <v>0</v>
      </c>
      <c r="CT59" s="210">
        <v>0</v>
      </c>
      <c r="CU59" s="210">
        <v>0</v>
      </c>
      <c r="CV59" s="210">
        <v>0</v>
      </c>
      <c r="CW59" s="210">
        <v>180.1</v>
      </c>
      <c r="CX59" s="210">
        <v>202.5</v>
      </c>
      <c r="CY59" s="210">
        <v>231.7</v>
      </c>
      <c r="CZ59" s="210">
        <v>235.4</v>
      </c>
      <c r="DA59" s="210">
        <v>207.9</v>
      </c>
      <c r="DB59" s="210">
        <v>198</v>
      </c>
      <c r="DC59" s="210">
        <v>202.1</v>
      </c>
      <c r="DF59" s="191"/>
      <c r="DG59" s="191"/>
      <c r="DS59" s="191"/>
      <c r="DV59" s="245"/>
      <c r="DX59" s="210">
        <v>167</v>
      </c>
      <c r="DY59" s="210">
        <v>180.1</v>
      </c>
      <c r="DZ59" s="210">
        <v>184.2</v>
      </c>
      <c r="EA59" s="210">
        <v>191.3</v>
      </c>
      <c r="EB59" s="210">
        <v>194.9</v>
      </c>
      <c r="EC59" s="210">
        <v>197.2</v>
      </c>
      <c r="ED59" s="210">
        <v>200.1</v>
      </c>
      <c r="EE59" s="210">
        <v>206.4</v>
      </c>
      <c r="EF59" s="210">
        <v>211.7</v>
      </c>
      <c r="EG59" s="210">
        <v>213.9</v>
      </c>
      <c r="EH59" s="210">
        <v>214.1</v>
      </c>
      <c r="EI59" s="210">
        <v>215.1</v>
      </c>
      <c r="EJ59" s="210">
        <v>221</v>
      </c>
      <c r="EL59" s="210">
        <v>209</v>
      </c>
      <c r="EM59" s="210">
        <v>202.5</v>
      </c>
      <c r="EN59" s="210">
        <v>202.3</v>
      </c>
      <c r="EO59" s="210">
        <v>209.6</v>
      </c>
      <c r="EP59" s="210">
        <v>213.1</v>
      </c>
      <c r="EQ59" s="210">
        <v>218.6</v>
      </c>
      <c r="ER59" s="210">
        <v>235.7</v>
      </c>
      <c r="ES59" s="210">
        <v>258.10000000000002</v>
      </c>
      <c r="ET59" s="210">
        <v>272.7</v>
      </c>
      <c r="EU59" s="210">
        <v>280</v>
      </c>
      <c r="EV59" s="210">
        <v>289.60000000000002</v>
      </c>
      <c r="EW59" s="210">
        <v>297.7</v>
      </c>
      <c r="EX59" s="210">
        <v>303.3</v>
      </c>
      <c r="EZ59" s="210">
        <v>216.4</v>
      </c>
      <c r="FA59" s="210">
        <v>231.7</v>
      </c>
      <c r="FB59" s="210">
        <v>241.9</v>
      </c>
      <c r="FC59" s="210">
        <v>254.8</v>
      </c>
      <c r="FD59" s="210">
        <v>261.89999999999998</v>
      </c>
      <c r="FE59" s="210">
        <v>271</v>
      </c>
      <c r="FF59" s="210">
        <v>282.60000000000002</v>
      </c>
      <c r="FG59" s="210">
        <v>296.3</v>
      </c>
      <c r="FH59" s="210">
        <v>308.89999999999998</v>
      </c>
      <c r="FI59" s="210">
        <v>310.39999999999998</v>
      </c>
      <c r="FK59" s="210">
        <v>218.1</v>
      </c>
      <c r="FL59" s="210">
        <v>235.4</v>
      </c>
      <c r="FM59" s="210">
        <v>246.6</v>
      </c>
      <c r="FN59" s="210">
        <v>256.60000000000002</v>
      </c>
      <c r="FO59" s="210">
        <v>272.5</v>
      </c>
      <c r="FP59" s="210">
        <v>291.7</v>
      </c>
      <c r="FQ59" s="210">
        <v>305.39999999999998</v>
      </c>
      <c r="FR59" s="210">
        <v>316.39999999999998</v>
      </c>
      <c r="FS59" s="210">
        <v>330.2</v>
      </c>
      <c r="FT59" s="210">
        <v>349.4</v>
      </c>
      <c r="FU59" s="210">
        <v>363.3</v>
      </c>
      <c r="FW59" s="210">
        <v>235.2</v>
      </c>
      <c r="FX59" s="210">
        <v>246.1</v>
      </c>
      <c r="FY59" s="210">
        <v>256.10000000000002</v>
      </c>
      <c r="FZ59" s="210">
        <v>271.89999999999998</v>
      </c>
      <c r="GA59" s="210">
        <v>291.10000000000002</v>
      </c>
      <c r="GB59" s="210">
        <v>304.8</v>
      </c>
      <c r="GC59" s="210">
        <v>315.8</v>
      </c>
      <c r="GD59" s="210">
        <v>329.6</v>
      </c>
      <c r="GE59" s="210">
        <v>348.7</v>
      </c>
      <c r="GF59" s="210">
        <v>362.6</v>
      </c>
      <c r="GH59" s="227">
        <v>190.9</v>
      </c>
      <c r="GI59" s="210">
        <v>207.9</v>
      </c>
      <c r="GJ59" s="210">
        <v>224.1</v>
      </c>
      <c r="GK59" s="210">
        <v>234.8</v>
      </c>
      <c r="GL59" s="210">
        <v>245.6</v>
      </c>
      <c r="GM59" s="210">
        <v>251.9</v>
      </c>
      <c r="GN59" s="210">
        <v>258.5</v>
      </c>
      <c r="GO59" s="210">
        <v>265.2</v>
      </c>
      <c r="GP59" s="210">
        <v>270.7</v>
      </c>
      <c r="GQ59" s="210">
        <v>275.89999999999998</v>
      </c>
      <c r="GS59" s="210">
        <v>190.4</v>
      </c>
      <c r="GT59" s="210">
        <v>198</v>
      </c>
      <c r="GU59" s="210">
        <v>202.1</v>
      </c>
      <c r="GV59" s="210">
        <v>208.9</v>
      </c>
      <c r="GW59" s="210">
        <v>215.9</v>
      </c>
      <c r="GX59" s="210">
        <v>225.8</v>
      </c>
      <c r="GY59" s="210">
        <v>235.3</v>
      </c>
      <c r="GZ59" s="210">
        <v>240.8</v>
      </c>
      <c r="HA59" s="210">
        <v>245.2</v>
      </c>
      <c r="HB59" s="210">
        <v>245.9</v>
      </c>
    </row>
    <row r="60" spans="1:210" ht="15" customHeight="1">
      <c r="E60" s="247" t="s">
        <v>501</v>
      </c>
      <c r="F60" s="247"/>
      <c r="G60" s="247"/>
      <c r="H60" s="246">
        <v>318.47800000000001</v>
      </c>
      <c r="I60" s="246">
        <v>353</v>
      </c>
      <c r="J60" s="246">
        <v>377.4</v>
      </c>
      <c r="K60" s="246">
        <v>382.8</v>
      </c>
      <c r="L60" s="246">
        <v>390.1</v>
      </c>
      <c r="M60" s="192">
        <v>411</v>
      </c>
      <c r="N60" s="192">
        <v>479.3</v>
      </c>
      <c r="O60" s="192">
        <v>534.70000000000005</v>
      </c>
      <c r="P60" s="192">
        <v>541.79999999999995</v>
      </c>
      <c r="Q60" s="192">
        <v>483.1</v>
      </c>
      <c r="R60" s="192">
        <v>458.3</v>
      </c>
      <c r="S60" s="192">
        <v>473.5</v>
      </c>
      <c r="T60" s="191">
        <v>487</v>
      </c>
      <c r="U60" s="191">
        <v>471.1</v>
      </c>
      <c r="V60" s="191">
        <v>479</v>
      </c>
      <c r="W60" s="191">
        <v>497.8</v>
      </c>
      <c r="X60" s="191">
        <v>523.5</v>
      </c>
      <c r="Y60" s="191">
        <v>550.4</v>
      </c>
      <c r="Z60" s="191">
        <v>575.5</v>
      </c>
      <c r="AA60" s="191">
        <v>600</v>
      </c>
      <c r="AB60" s="191">
        <v>624.6</v>
      </c>
      <c r="AC60" s="191">
        <v>645</v>
      </c>
      <c r="AD60" s="191">
        <v>651.4</v>
      </c>
      <c r="AE60" s="191">
        <v>651.4</v>
      </c>
      <c r="AF60" s="191">
        <v>651.4</v>
      </c>
      <c r="AG60" s="191">
        <v>651.4</v>
      </c>
      <c r="AH60" s="191">
        <v>651.4</v>
      </c>
      <c r="AI60" s="191">
        <v>651.4</v>
      </c>
      <c r="AJ60" s="191">
        <v>651.4</v>
      </c>
      <c r="AL60" s="210">
        <v>534.70000000000005</v>
      </c>
      <c r="AM60" s="210">
        <v>0</v>
      </c>
      <c r="AN60" s="210">
        <v>483.1</v>
      </c>
      <c r="AO60" s="210">
        <v>458.3</v>
      </c>
      <c r="AP60" s="210">
        <v>473.5</v>
      </c>
      <c r="AQ60" s="210">
        <v>487</v>
      </c>
      <c r="AR60" s="210">
        <v>505.7</v>
      </c>
      <c r="AS60" s="210">
        <v>525.20000000000005</v>
      </c>
      <c r="AT60" s="210">
        <v>544.5</v>
      </c>
      <c r="AU60" s="210">
        <v>560.20000000000005</v>
      </c>
      <c r="AV60" s="210">
        <v>568.20000000000005</v>
      </c>
      <c r="AW60" s="210">
        <v>569.9</v>
      </c>
      <c r="AX60" s="210">
        <v>569.9</v>
      </c>
      <c r="AZ60" s="210">
        <v>0</v>
      </c>
      <c r="BA60" s="210">
        <v>541.79999999999995</v>
      </c>
      <c r="BB60" s="210">
        <v>0</v>
      </c>
      <c r="BC60" s="210">
        <v>0</v>
      </c>
      <c r="BD60" s="210">
        <v>0</v>
      </c>
      <c r="BE60" s="210">
        <v>0</v>
      </c>
      <c r="BF60" s="210">
        <v>-34.599999999999966</v>
      </c>
      <c r="BG60" s="210">
        <v>-46.200000000000045</v>
      </c>
      <c r="BH60" s="210">
        <v>-46.699999999999989</v>
      </c>
      <c r="BI60" s="210">
        <v>-36.700000000000045</v>
      </c>
      <c r="BJ60" s="210">
        <v>-17.800000000000068</v>
      </c>
      <c r="BK60" s="210">
        <v>5.6000000000000227</v>
      </c>
      <c r="BL60" s="210">
        <v>30.100000000000023</v>
      </c>
      <c r="BN60" s="210">
        <v>534.70000000000005</v>
      </c>
      <c r="BO60" s="210">
        <v>541.79999999999995</v>
      </c>
      <c r="BP60" s="210">
        <v>541.70000000000005</v>
      </c>
      <c r="BQ60" s="210">
        <v>563.1</v>
      </c>
      <c r="BR60" s="210">
        <v>586.79999999999995</v>
      </c>
      <c r="BS60" s="210">
        <v>613.4</v>
      </c>
      <c r="BT60" s="210">
        <v>638.6</v>
      </c>
      <c r="BU60" s="210">
        <v>658.1</v>
      </c>
      <c r="BV60" s="210">
        <v>676.1</v>
      </c>
      <c r="BW60" s="210">
        <v>691.6</v>
      </c>
      <c r="BX60" s="210">
        <v>700.7</v>
      </c>
      <c r="BY60" s="210">
        <v>700.7</v>
      </c>
      <c r="CA60" s="210">
        <v>0</v>
      </c>
      <c r="CB60" s="210">
        <v>0</v>
      </c>
      <c r="CC60" s="210">
        <v>-58.600000000000023</v>
      </c>
      <c r="CD60" s="210">
        <v>-104.80000000000001</v>
      </c>
      <c r="CE60" s="210">
        <v>-113.29999999999995</v>
      </c>
      <c r="CF60" s="210">
        <v>-126.39999999999998</v>
      </c>
      <c r="CG60" s="210">
        <v>-167.5</v>
      </c>
      <c r="CH60" s="210">
        <v>-179.10000000000002</v>
      </c>
      <c r="CI60" s="210">
        <v>-178.3</v>
      </c>
      <c r="CJ60" s="210">
        <v>-168.10000000000002</v>
      </c>
      <c r="CK60" s="210">
        <v>-150.30000000000007</v>
      </c>
      <c r="CL60" s="210">
        <v>-125.20000000000005</v>
      </c>
      <c r="CQ60" s="210">
        <v>0</v>
      </c>
      <c r="CR60" s="210">
        <v>0</v>
      </c>
      <c r="CS60" s="210">
        <v>0</v>
      </c>
      <c r="CT60" s="210">
        <v>0</v>
      </c>
      <c r="CU60" s="210">
        <v>0</v>
      </c>
      <c r="CV60" s="210">
        <v>0</v>
      </c>
      <c r="CW60" s="210">
        <v>431.8</v>
      </c>
      <c r="CX60" s="210">
        <v>478.6</v>
      </c>
      <c r="CY60" s="210">
        <v>565.29999999999995</v>
      </c>
      <c r="CZ60" s="210">
        <v>573.29999999999995</v>
      </c>
      <c r="DA60" s="210">
        <v>516.4</v>
      </c>
      <c r="DB60" s="210">
        <v>473.5</v>
      </c>
      <c r="DC60" s="210">
        <v>487</v>
      </c>
      <c r="DF60" s="191"/>
      <c r="DG60" s="191"/>
      <c r="DS60" s="191"/>
      <c r="DV60" s="245"/>
      <c r="DX60" s="210">
        <v>411</v>
      </c>
      <c r="DY60" s="210">
        <v>431.8</v>
      </c>
      <c r="DZ60" s="210">
        <v>442.4</v>
      </c>
      <c r="EA60" s="210">
        <v>453.2</v>
      </c>
      <c r="EB60" s="210">
        <v>460.5</v>
      </c>
      <c r="EC60" s="210">
        <v>469.6</v>
      </c>
      <c r="ED60" s="210">
        <v>479.8</v>
      </c>
      <c r="EE60" s="210">
        <v>490.6</v>
      </c>
      <c r="EF60" s="210">
        <v>497</v>
      </c>
      <c r="EG60" s="210">
        <v>500.6</v>
      </c>
      <c r="EH60" s="210">
        <v>506.1</v>
      </c>
      <c r="EI60" s="210">
        <v>512.1</v>
      </c>
      <c r="EJ60" s="210">
        <v>521.1</v>
      </c>
      <c r="EL60" s="210">
        <v>479.3</v>
      </c>
      <c r="EM60" s="210">
        <v>478.6</v>
      </c>
      <c r="EN60" s="210">
        <v>484.8</v>
      </c>
      <c r="EO60" s="210">
        <v>499.1</v>
      </c>
      <c r="EP60" s="210">
        <v>520.20000000000005</v>
      </c>
      <c r="EQ60" s="210">
        <v>552.5</v>
      </c>
      <c r="ER60" s="210">
        <v>592.4</v>
      </c>
      <c r="ES60" s="210">
        <v>628.4</v>
      </c>
      <c r="ET60" s="210">
        <v>654.5</v>
      </c>
      <c r="EU60" s="210">
        <v>673.3</v>
      </c>
      <c r="EV60" s="210">
        <v>691.1</v>
      </c>
      <c r="EW60" s="210">
        <v>704.4</v>
      </c>
      <c r="EX60" s="210">
        <v>718.1</v>
      </c>
      <c r="EZ60" s="210">
        <v>534.70000000000005</v>
      </c>
      <c r="FA60" s="210">
        <v>565.29999999999995</v>
      </c>
      <c r="FB60" s="210">
        <v>588</v>
      </c>
      <c r="FC60" s="210">
        <v>612.29999999999995</v>
      </c>
      <c r="FD60" s="210">
        <v>633.5</v>
      </c>
      <c r="FE60" s="210">
        <v>660.3</v>
      </c>
      <c r="FF60" s="210">
        <v>688.2</v>
      </c>
      <c r="FG60" s="210">
        <v>709.6</v>
      </c>
      <c r="FH60" s="210">
        <v>721.3</v>
      </c>
      <c r="FI60" s="210">
        <v>721.3</v>
      </c>
      <c r="FK60" s="210">
        <v>541.79999999999995</v>
      </c>
      <c r="FL60" s="210">
        <v>573.29999999999995</v>
      </c>
      <c r="FM60" s="210">
        <v>603.1</v>
      </c>
      <c r="FN60" s="210">
        <v>636.79999999999995</v>
      </c>
      <c r="FO60" s="210">
        <v>673.5</v>
      </c>
      <c r="FP60" s="210">
        <v>708.7</v>
      </c>
      <c r="FQ60" s="210">
        <v>739.9</v>
      </c>
      <c r="FR60" s="210">
        <v>773.6</v>
      </c>
      <c r="FS60" s="210">
        <v>807.9</v>
      </c>
      <c r="FT60" s="210">
        <v>837.2</v>
      </c>
      <c r="FU60" s="210">
        <v>852</v>
      </c>
      <c r="FW60" s="210">
        <v>572.4</v>
      </c>
      <c r="FX60" s="210">
        <v>602</v>
      </c>
      <c r="FY60" s="210">
        <v>635.5</v>
      </c>
      <c r="FZ60" s="210">
        <v>672.1</v>
      </c>
      <c r="GA60" s="210">
        <v>707.3</v>
      </c>
      <c r="GB60" s="210">
        <v>738.4</v>
      </c>
      <c r="GC60" s="210">
        <v>772.1</v>
      </c>
      <c r="GD60" s="210">
        <v>806.3</v>
      </c>
      <c r="GE60" s="210">
        <v>835.5</v>
      </c>
      <c r="GF60" s="210">
        <v>850.1</v>
      </c>
      <c r="GH60" s="227">
        <v>483.1</v>
      </c>
      <c r="GI60" s="210">
        <v>516.4</v>
      </c>
      <c r="GJ60" s="210">
        <v>546.6</v>
      </c>
      <c r="GK60" s="210">
        <v>567.9</v>
      </c>
      <c r="GL60" s="210">
        <v>587.5</v>
      </c>
      <c r="GM60" s="210">
        <v>602.5</v>
      </c>
      <c r="GN60" s="210">
        <v>617</v>
      </c>
      <c r="GO60" s="210">
        <v>630.70000000000005</v>
      </c>
      <c r="GP60" s="210">
        <v>637.5</v>
      </c>
      <c r="GQ60" s="210">
        <v>637.5</v>
      </c>
      <c r="GS60" s="210">
        <v>458.3</v>
      </c>
      <c r="GT60" s="210">
        <v>473.5</v>
      </c>
      <c r="GU60" s="210">
        <v>487</v>
      </c>
      <c r="GV60" s="210">
        <v>505.7</v>
      </c>
      <c r="GW60" s="210">
        <v>525.20000000000005</v>
      </c>
      <c r="GX60" s="210">
        <v>544.5</v>
      </c>
      <c r="GY60" s="210">
        <v>560.20000000000005</v>
      </c>
      <c r="GZ60" s="210">
        <v>568.20000000000005</v>
      </c>
      <c r="HA60" s="210">
        <v>569.9</v>
      </c>
      <c r="HB60" s="210">
        <v>569.9</v>
      </c>
    </row>
    <row r="61" spans="1:210" ht="15" customHeight="1">
      <c r="L61" s="191"/>
      <c r="AZ61" s="159">
        <v>0</v>
      </c>
      <c r="BA61" s="159">
        <v>0</v>
      </c>
      <c r="BB61" s="159">
        <v>0</v>
      </c>
      <c r="BC61" s="159">
        <v>0</v>
      </c>
      <c r="BD61" s="159">
        <v>0</v>
      </c>
      <c r="BE61" s="159">
        <v>0</v>
      </c>
      <c r="BF61" s="159">
        <v>0</v>
      </c>
      <c r="BG61" s="159">
        <v>0</v>
      </c>
      <c r="BH61" s="159">
        <v>0</v>
      </c>
      <c r="BI61" s="159">
        <v>0</v>
      </c>
      <c r="BJ61" s="159">
        <v>0</v>
      </c>
      <c r="BK61" s="159">
        <v>0</v>
      </c>
      <c r="BL61" s="159">
        <v>0</v>
      </c>
      <c r="CQ61" s="159">
        <v>0</v>
      </c>
      <c r="CR61" s="159">
        <v>0</v>
      </c>
      <c r="CS61" s="159">
        <v>0</v>
      </c>
      <c r="CT61" s="159">
        <v>0</v>
      </c>
      <c r="CU61" s="159">
        <v>0</v>
      </c>
      <c r="CV61" s="159">
        <v>0</v>
      </c>
      <c r="CW61" s="159">
        <v>0</v>
      </c>
      <c r="CX61" s="159">
        <v>0</v>
      </c>
      <c r="CY61" s="159">
        <v>0</v>
      </c>
      <c r="CZ61" s="159">
        <v>0</v>
      </c>
      <c r="DA61" s="159">
        <v>0</v>
      </c>
      <c r="DB61" s="159">
        <v>0</v>
      </c>
      <c r="DC61" s="159">
        <v>0</v>
      </c>
      <c r="DF61" s="191"/>
      <c r="DG61" s="191"/>
      <c r="DS61" s="191"/>
      <c r="DV61" s="245"/>
      <c r="DX61" s="210"/>
      <c r="DY61" s="210"/>
      <c r="DZ61" s="210"/>
      <c r="EA61" s="210"/>
      <c r="EB61" s="210"/>
      <c r="EC61" s="210"/>
      <c r="ED61" s="210"/>
      <c r="EE61" s="210"/>
      <c r="EF61" s="210"/>
      <c r="EG61" s="210"/>
      <c r="EH61" s="210"/>
      <c r="EI61" s="210"/>
      <c r="EJ61" s="210"/>
      <c r="EL61" s="159"/>
      <c r="EM61" s="159"/>
      <c r="EN61" s="159"/>
      <c r="EO61" s="159"/>
      <c r="EP61" s="159"/>
      <c r="EQ61" s="159"/>
      <c r="ER61" s="159"/>
      <c r="ES61" s="159"/>
      <c r="ET61" s="159"/>
      <c r="EU61" s="159"/>
      <c r="EV61" s="159"/>
      <c r="EW61" s="159"/>
      <c r="EX61" s="159"/>
      <c r="EZ61" s="159"/>
      <c r="FA61" s="159"/>
      <c r="FB61" s="159"/>
      <c r="FC61" s="159"/>
      <c r="FD61" s="159"/>
      <c r="FE61" s="159"/>
      <c r="FF61" s="159"/>
      <c r="FG61" s="159"/>
      <c r="FH61" s="159"/>
      <c r="FI61" s="159"/>
      <c r="FW61" s="159"/>
      <c r="FX61" s="159"/>
      <c r="FY61" s="159"/>
      <c r="FZ61" s="159"/>
      <c r="GA61" s="159"/>
      <c r="GB61" s="159"/>
      <c r="GC61" s="159"/>
      <c r="GD61" s="159"/>
      <c r="GE61" s="159"/>
      <c r="GF61" s="159"/>
      <c r="GH61" s="159"/>
      <c r="GI61" s="159"/>
      <c r="GJ61" s="159"/>
      <c r="GK61" s="159"/>
      <c r="GL61" s="159"/>
      <c r="GM61" s="159"/>
      <c r="GN61" s="159"/>
      <c r="GO61" s="159"/>
      <c r="GP61" s="159"/>
      <c r="GQ61" s="159"/>
    </row>
    <row r="62" spans="1:210" ht="15" customHeight="1">
      <c r="E62" s="247" t="s">
        <v>502</v>
      </c>
      <c r="F62" s="247"/>
      <c r="G62" s="247"/>
      <c r="H62" s="234">
        <v>188.20746283</v>
      </c>
      <c r="I62" s="234">
        <v>263.23564834999996</v>
      </c>
      <c r="J62" s="234">
        <v>205.44525608000001</v>
      </c>
      <c r="K62" s="234">
        <v>185.56893572000001</v>
      </c>
      <c r="L62" s="234">
        <v>98.777008010000003</v>
      </c>
      <c r="M62" s="234">
        <v>123.35811852</v>
      </c>
      <c r="N62" s="234">
        <v>76.411958190000007</v>
      </c>
      <c r="O62" s="234">
        <v>107.74233890000002</v>
      </c>
      <c r="P62" s="234">
        <v>78.442307790000001</v>
      </c>
      <c r="Q62" s="234">
        <v>55.277004829999981</v>
      </c>
      <c r="R62" s="234">
        <v>127.40024113999999</v>
      </c>
      <c r="S62" s="234">
        <v>229.11534215</v>
      </c>
      <c r="T62" s="234">
        <v>171.36173257727458</v>
      </c>
      <c r="U62" s="191">
        <v>170.83357156922438</v>
      </c>
      <c r="V62" s="191">
        <v>178.13187590117406</v>
      </c>
      <c r="W62" s="191">
        <v>177.90062094615075</v>
      </c>
      <c r="X62" s="191">
        <v>180.05297634736633</v>
      </c>
      <c r="Y62" s="191">
        <v>169.50346826060058</v>
      </c>
      <c r="Z62" s="191">
        <v>158.5090198305821</v>
      </c>
      <c r="AA62" s="191">
        <v>127.77857222958971</v>
      </c>
      <c r="AB62" s="191">
        <v>98.153493457760362</v>
      </c>
      <c r="AC62" s="191">
        <v>71.220879148587244</v>
      </c>
      <c r="AD62" s="191">
        <v>53.43720736161589</v>
      </c>
      <c r="AE62" s="191">
        <v>23.208583856993698</v>
      </c>
      <c r="AF62" s="191">
        <v>79.758833988752372</v>
      </c>
      <c r="AG62" s="191">
        <v>739.81516009930579</v>
      </c>
      <c r="AH62" s="191">
        <v>1850.6789478779654</v>
      </c>
      <c r="AI62" s="191">
        <v>3053.6474362956137</v>
      </c>
      <c r="AJ62" s="191">
        <v>3820.3682577062882</v>
      </c>
      <c r="AL62" s="210">
        <v>109.15768203000002</v>
      </c>
      <c r="AM62" s="210">
        <v>78.442307790000001</v>
      </c>
      <c r="AN62" s="210">
        <v>56.894852829999991</v>
      </c>
      <c r="AO62" s="210">
        <v>30.753624773567935</v>
      </c>
      <c r="AP62" s="210">
        <v>22.808750272160523</v>
      </c>
      <c r="AQ62" s="210">
        <v>2.5043251775914257</v>
      </c>
      <c r="AR62" s="210">
        <v>-1.9111194525402482</v>
      </c>
      <c r="AS62" s="210">
        <v>-0.96381083762227604</v>
      </c>
      <c r="AT62" s="210">
        <v>4.1063381281569491</v>
      </c>
      <c r="AU62" s="210">
        <v>-2.7067739973405764</v>
      </c>
      <c r="AV62" s="210">
        <v>-28.830478617444243</v>
      </c>
      <c r="AW62" s="210">
        <v>-39.553451144139501</v>
      </c>
      <c r="AX62" s="210">
        <v>-21.827440223961361</v>
      </c>
      <c r="AZ62" s="210">
        <v>-1.4153431299999966</v>
      </c>
      <c r="BA62" s="210">
        <v>0</v>
      </c>
      <c r="BB62" s="210">
        <v>-1.6178480000000093</v>
      </c>
      <c r="BC62" s="210">
        <v>96.646616366432056</v>
      </c>
      <c r="BD62" s="210">
        <v>206.30659187783948</v>
      </c>
      <c r="BE62" s="210">
        <v>168.85740739968315</v>
      </c>
      <c r="BF62" s="210">
        <v>172.74469102176462</v>
      </c>
      <c r="BG62" s="210">
        <v>179.09568673879633</v>
      </c>
      <c r="BH62" s="210">
        <v>173.7942828179938</v>
      </c>
      <c r="BI62" s="210">
        <v>182.7597503447069</v>
      </c>
      <c r="BJ62" s="210">
        <v>198.33394687804483</v>
      </c>
      <c r="BK62" s="210">
        <v>198.06247097472161</v>
      </c>
      <c r="BL62" s="210">
        <v>149.60601245355107</v>
      </c>
      <c r="BN62" s="210">
        <v>109.15768203000002</v>
      </c>
      <c r="BO62" s="210">
        <v>81.55622353000004</v>
      </c>
      <c r="BP62" s="210">
        <v>19.232213267705191</v>
      </c>
      <c r="BQ62" s="210">
        <v>80.45798539793654</v>
      </c>
      <c r="BR62" s="210">
        <v>119.33198032978763</v>
      </c>
      <c r="BS62" s="210">
        <v>148.00230695227884</v>
      </c>
      <c r="BT62" s="210">
        <v>142.75597388586641</v>
      </c>
      <c r="BU62" s="210">
        <v>112.38544286493391</v>
      </c>
      <c r="BV62" s="210">
        <v>89.086066691695464</v>
      </c>
      <c r="BW62" s="210">
        <v>71.349465373328997</v>
      </c>
      <c r="BX62" s="210">
        <v>59.363544228045328</v>
      </c>
      <c r="BY62" s="210">
        <v>74.488325174863576</v>
      </c>
      <c r="CA62" s="210">
        <v>-1.4153431299999966</v>
      </c>
      <c r="CB62" s="210">
        <v>-3.1139157400000386</v>
      </c>
      <c r="CC62" s="210">
        <v>36.04479156229479</v>
      </c>
      <c r="CD62" s="210">
        <v>46.942255742063452</v>
      </c>
      <c r="CE62" s="210">
        <v>109.78336182021238</v>
      </c>
      <c r="CF62" s="210">
        <v>23.359425624995737</v>
      </c>
      <c r="CG62" s="210">
        <v>28.077597683357965</v>
      </c>
      <c r="CH62" s="210">
        <v>65.746433036240148</v>
      </c>
      <c r="CI62" s="210">
        <v>88.814554254455288</v>
      </c>
      <c r="CJ62" s="210">
        <v>108.70351097403733</v>
      </c>
      <c r="CK62" s="210">
        <v>110.13992403255526</v>
      </c>
      <c r="CL62" s="210">
        <v>84.020694655718529</v>
      </c>
      <c r="CQ62" s="210">
        <v>0</v>
      </c>
      <c r="CR62" s="210">
        <v>0</v>
      </c>
      <c r="CS62" s="210">
        <v>0</v>
      </c>
      <c r="CT62" s="210">
        <v>0</v>
      </c>
      <c r="CU62" s="210">
        <v>0</v>
      </c>
      <c r="CV62" s="210">
        <v>0</v>
      </c>
      <c r="CW62" s="210">
        <v>0</v>
      </c>
      <c r="CX62" s="210">
        <v>-87.040394705392984</v>
      </c>
      <c r="CY62" s="210">
        <v>-45.248533121336692</v>
      </c>
      <c r="CZ62" s="210">
        <v>34.990326557886448</v>
      </c>
      <c r="DA62" s="210">
        <v>-12.758302674506183</v>
      </c>
      <c r="DB62" s="210">
        <v>22.808750272160523</v>
      </c>
      <c r="DC62" s="210">
        <v>2.5043251775914257</v>
      </c>
      <c r="DF62" s="191"/>
      <c r="DG62" s="191"/>
      <c r="DV62" s="245"/>
      <c r="DX62" s="210"/>
      <c r="DY62" s="210"/>
      <c r="DZ62" s="210"/>
      <c r="EA62" s="210"/>
      <c r="EB62" s="210"/>
      <c r="EC62" s="210"/>
      <c r="ED62" s="210"/>
      <c r="EE62" s="210"/>
      <c r="EF62" s="210"/>
      <c r="EG62" s="210"/>
      <c r="EH62" s="210"/>
      <c r="EI62" s="210"/>
      <c r="EJ62" s="210"/>
      <c r="EL62" s="210">
        <v>87.398428574402487</v>
      </c>
      <c r="EM62" s="210">
        <v>-87.040394705392984</v>
      </c>
      <c r="EN62" s="210">
        <v>-73.994841207919507</v>
      </c>
      <c r="EO62" s="210">
        <v>-29.531395703595621</v>
      </c>
      <c r="EP62" s="210">
        <v>100.46967340541667</v>
      </c>
      <c r="EQ62" s="210">
        <v>221.79449155342931</v>
      </c>
      <c r="ER62" s="210">
        <v>320.86278218713056</v>
      </c>
      <c r="ES62" s="210">
        <v>376.16853953575549</v>
      </c>
      <c r="ET62" s="210">
        <v>371.3418143285657</v>
      </c>
      <c r="EU62" s="210">
        <v>358.69023966232044</v>
      </c>
      <c r="EV62" s="210">
        <v>371.13635099440853</v>
      </c>
      <c r="EW62" s="210">
        <v>392.86952081569137</v>
      </c>
      <c r="EX62" s="210">
        <v>424.55495041763203</v>
      </c>
      <c r="EZ62" s="210">
        <v>57.672845802032413</v>
      </c>
      <c r="FA62" s="210">
        <v>-45.248533121336692</v>
      </c>
      <c r="FB62" s="210">
        <v>-140.35969112340592</v>
      </c>
      <c r="FC62" s="210">
        <v>-42.078204835299516</v>
      </c>
      <c r="FD62" s="210">
        <v>18.298267830431485</v>
      </c>
      <c r="FE62" s="210">
        <v>61.521192454992274</v>
      </c>
      <c r="FF62" s="210">
        <v>95.398018345219384</v>
      </c>
      <c r="FG62" s="210">
        <v>97.337460216832653</v>
      </c>
      <c r="FH62" s="210">
        <v>83.46439582895897</v>
      </c>
      <c r="FI62" s="210">
        <v>6.3527648874056126</v>
      </c>
      <c r="FK62" s="210">
        <v>51.598757548515579</v>
      </c>
      <c r="FL62" s="210">
        <v>34.990326557886448</v>
      </c>
      <c r="FM62" s="210">
        <v>23.163212722927398</v>
      </c>
      <c r="FN62" s="210">
        <v>28.546783721815018</v>
      </c>
      <c r="FO62" s="210">
        <v>68.074663415238376</v>
      </c>
      <c r="FP62" s="210">
        <v>77.440399537337555</v>
      </c>
      <c r="FQ62" s="210">
        <v>70.943954127897996</v>
      </c>
      <c r="FR62" s="210">
        <v>80.39271443529492</v>
      </c>
      <c r="FS62" s="210">
        <v>89.702904048545008</v>
      </c>
      <c r="FT62" s="210">
        <v>107.49259475510098</v>
      </c>
      <c r="FU62" s="210">
        <v>111.11504746189343</v>
      </c>
      <c r="FW62" s="210">
        <v>59.925484735795123</v>
      </c>
      <c r="FX62" s="210">
        <v>49.022650740252544</v>
      </c>
      <c r="FY62" s="210">
        <v>55.83232548688045</v>
      </c>
      <c r="FZ62" s="210">
        <v>97.257643575346492</v>
      </c>
      <c r="GA62" s="210">
        <v>108.73097214768364</v>
      </c>
      <c r="GB62" s="210">
        <v>104.2769169571352</v>
      </c>
      <c r="GC62" s="210">
        <v>116.04055705300073</v>
      </c>
      <c r="GD62" s="210">
        <v>127.64054014807141</v>
      </c>
      <c r="GE62" s="210">
        <v>147.89750141903426</v>
      </c>
      <c r="GF62" s="210">
        <v>153.96732327487825</v>
      </c>
      <c r="GH62" s="210">
        <v>17.134338027729513</v>
      </c>
      <c r="GI62" s="248">
        <v>-12.758302674506183</v>
      </c>
      <c r="GJ62" s="248">
        <v>11.296830656719436</v>
      </c>
      <c r="GK62" s="210">
        <v>84.8522197878101</v>
      </c>
      <c r="GL62" s="210">
        <v>101.86259097417636</v>
      </c>
      <c r="GM62" s="210">
        <v>112.4061839766907</v>
      </c>
      <c r="GN62" s="210">
        <v>147.50851150720393</v>
      </c>
      <c r="GO62" s="210">
        <v>194.59222767000017</v>
      </c>
      <c r="GP62" s="210">
        <v>244.68787697479132</v>
      </c>
      <c r="GQ62" s="210">
        <v>313.09893246360991</v>
      </c>
      <c r="GS62" s="211">
        <v>30.753624773567935</v>
      </c>
      <c r="GT62" s="211">
        <v>22.808750272160523</v>
      </c>
      <c r="GU62" s="211">
        <v>2.5043251775914257</v>
      </c>
      <c r="GV62" s="210">
        <v>-1.9111194525402482</v>
      </c>
      <c r="GW62" s="210">
        <v>-0.96381083762227604</v>
      </c>
      <c r="GX62" s="210">
        <v>4.1063381281569491</v>
      </c>
      <c r="GY62" s="210">
        <v>-2.7067739973405764</v>
      </c>
      <c r="GZ62" s="210">
        <v>-28.830478617444243</v>
      </c>
      <c r="HA62" s="210">
        <v>-39.553451144139501</v>
      </c>
      <c r="HB62" s="210">
        <v>-21.827440223961361</v>
      </c>
    </row>
    <row r="63" spans="1:210" ht="15" customHeight="1">
      <c r="E63" s="247" t="s">
        <v>503</v>
      </c>
      <c r="F63" s="247"/>
      <c r="G63" s="247"/>
      <c r="H63" s="234">
        <v>-2.4434628299999872</v>
      </c>
      <c r="I63" s="234">
        <v>-58.732648349999977</v>
      </c>
      <c r="J63" s="234">
        <v>12.854743919999976</v>
      </c>
      <c r="K63" s="234">
        <v>44.231064279999998</v>
      </c>
      <c r="L63" s="234">
        <v>132.42299199000001</v>
      </c>
      <c r="M63" s="234">
        <v>120.64188148</v>
      </c>
      <c r="N63" s="234">
        <v>193.88804181</v>
      </c>
      <c r="O63" s="234">
        <v>210.55766110000002</v>
      </c>
      <c r="P63" s="234">
        <v>245.25769220999996</v>
      </c>
      <c r="Q63" s="234">
        <v>236.92299517000004</v>
      </c>
      <c r="R63" s="234">
        <v>140.46975886000001</v>
      </c>
      <c r="S63" s="234">
        <v>46.384657849999996</v>
      </c>
      <c r="T63" s="234">
        <v>113.53826742272543</v>
      </c>
      <c r="U63" s="191">
        <v>98.966428430775636</v>
      </c>
      <c r="V63" s="191">
        <v>101.56812409882593</v>
      </c>
      <c r="W63" s="191">
        <v>116.39937905384926</v>
      </c>
      <c r="X63" s="191">
        <v>130.64702365263366</v>
      </c>
      <c r="Y63" s="191">
        <v>156.39653173939939</v>
      </c>
      <c r="Z63" s="191">
        <v>179.59098016941789</v>
      </c>
      <c r="AA63" s="191">
        <v>224.22142777041029</v>
      </c>
      <c r="AB63" s="191">
        <v>270.14650654223965</v>
      </c>
      <c r="AC63" s="191">
        <v>306.27912085141276</v>
      </c>
      <c r="AD63" s="191">
        <v>317.06279263838411</v>
      </c>
      <c r="AE63" s="191">
        <v>343.39141614300627</v>
      </c>
      <c r="AF63" s="191">
        <v>286.84116601124759</v>
      </c>
      <c r="AG63" s="191">
        <v>-373.21516009930576</v>
      </c>
      <c r="AH63" s="191">
        <v>-1484.0789478779652</v>
      </c>
      <c r="AI63" s="191">
        <v>-2687.0474362956138</v>
      </c>
      <c r="AJ63" s="191">
        <v>-3453.7682577062883</v>
      </c>
      <c r="AL63" s="210">
        <v>209.14231797000002</v>
      </c>
      <c r="AM63" s="210">
        <v>245.25769220999996</v>
      </c>
      <c r="AN63" s="210">
        <v>235.30514717000003</v>
      </c>
      <c r="AO63" s="210">
        <v>237.14637522643207</v>
      </c>
      <c r="AP63" s="210">
        <v>252.69124972783948</v>
      </c>
      <c r="AQ63" s="210">
        <v>282.39567482240858</v>
      </c>
      <c r="AR63" s="210">
        <v>298.71111945254023</v>
      </c>
      <c r="AS63" s="210">
        <v>310.26381083762232</v>
      </c>
      <c r="AT63" s="210">
        <v>314.59366187184304</v>
      </c>
      <c r="AU63" s="210">
        <v>327.60677399734061</v>
      </c>
      <c r="AV63" s="210">
        <v>356.23047861744431</v>
      </c>
      <c r="AW63" s="210">
        <v>364.25345114413949</v>
      </c>
      <c r="AX63" s="210">
        <v>345.82744022396133</v>
      </c>
      <c r="AZ63" s="210">
        <v>1.4153431299999966</v>
      </c>
      <c r="BA63" s="210">
        <v>0</v>
      </c>
      <c r="BB63" s="210">
        <v>1.6178480000000093</v>
      </c>
      <c r="BC63" s="210">
        <v>-96.676616366432057</v>
      </c>
      <c r="BD63" s="210">
        <v>-206.30659187783948</v>
      </c>
      <c r="BE63" s="210">
        <v>-168.85740739968315</v>
      </c>
      <c r="BF63" s="210">
        <v>-199.7446910217646</v>
      </c>
      <c r="BG63" s="210">
        <v>-208.69568673879638</v>
      </c>
      <c r="BH63" s="210">
        <v>-198.19428281799378</v>
      </c>
      <c r="BI63" s="210">
        <v>-196.95975034470695</v>
      </c>
      <c r="BJ63" s="210">
        <v>-199.83394687804491</v>
      </c>
      <c r="BK63" s="210">
        <v>-184.6624709747216</v>
      </c>
      <c r="BL63" s="210">
        <v>-121.60601245355105</v>
      </c>
      <c r="BN63" s="210">
        <v>209.14231797000002</v>
      </c>
      <c r="BO63" s="210">
        <v>242.14377646999992</v>
      </c>
      <c r="BP63" s="210">
        <v>297.46778673229483</v>
      </c>
      <c r="BQ63" s="210">
        <v>249.54201460206349</v>
      </c>
      <c r="BR63" s="210">
        <v>227.86801967021233</v>
      </c>
      <c r="BS63" s="210">
        <v>214.19769304772115</v>
      </c>
      <c r="BT63" s="210">
        <v>230.64402611413362</v>
      </c>
      <c r="BU63" s="210">
        <v>270.71455713506612</v>
      </c>
      <c r="BV63" s="210">
        <v>304.51393330830456</v>
      </c>
      <c r="BW63" s="210">
        <v>330.55053462667104</v>
      </c>
      <c r="BX63" s="210">
        <v>343.43645577195474</v>
      </c>
      <c r="BY63" s="210">
        <v>322.61167482513645</v>
      </c>
      <c r="CA63" s="210">
        <v>1.4153431299999966</v>
      </c>
      <c r="CB63" s="210">
        <v>3.1139157400000386</v>
      </c>
      <c r="CC63" s="210">
        <v>-60.54479156229479</v>
      </c>
      <c r="CD63" s="210">
        <v>-109.07225574206348</v>
      </c>
      <c r="CE63" s="210">
        <v>-181.48336182021234</v>
      </c>
      <c r="CF63" s="210">
        <v>-100.65942562499572</v>
      </c>
      <c r="CG63" s="210">
        <v>-131.67759768335799</v>
      </c>
      <c r="CH63" s="210">
        <v>-169.14643303624018</v>
      </c>
      <c r="CI63" s="210">
        <v>-188.1145542544553</v>
      </c>
      <c r="CJ63" s="210">
        <v>-199.90351097403737</v>
      </c>
      <c r="CK63" s="210">
        <v>-187.03992403255535</v>
      </c>
      <c r="CL63" s="210">
        <v>-143.02069465571856</v>
      </c>
      <c r="CQ63" s="210">
        <v>0</v>
      </c>
      <c r="CR63" s="210">
        <v>0</v>
      </c>
      <c r="CS63" s="210">
        <v>0</v>
      </c>
      <c r="CT63" s="210">
        <v>0</v>
      </c>
      <c r="CU63" s="210">
        <v>0</v>
      </c>
      <c r="CV63" s="210">
        <v>0</v>
      </c>
      <c r="CW63" s="210">
        <v>0</v>
      </c>
      <c r="CX63" s="210">
        <v>363.14039470539302</v>
      </c>
      <c r="CY63" s="210">
        <v>378.84853312133669</v>
      </c>
      <c r="CZ63" s="210">
        <v>302.9096734421135</v>
      </c>
      <c r="DA63" s="210">
        <v>321.25830267450613</v>
      </c>
      <c r="DB63" s="210">
        <v>252.69124972783948</v>
      </c>
      <c r="DC63" s="210">
        <v>282.39567482240858</v>
      </c>
      <c r="DF63" s="191"/>
      <c r="DG63" s="191"/>
      <c r="DV63" s="245"/>
      <c r="EL63" s="210">
        <v>182.90157142559752</v>
      </c>
      <c r="EM63" s="210">
        <v>363.14039470539302</v>
      </c>
      <c r="EN63" s="210">
        <v>356.49484120791954</v>
      </c>
      <c r="EO63" s="210">
        <v>319.03139570359565</v>
      </c>
      <c r="EP63" s="210">
        <v>206.63032659458338</v>
      </c>
      <c r="EQ63" s="210">
        <v>112.1055084465707</v>
      </c>
      <c r="ER63" s="210">
        <v>35.837217812869426</v>
      </c>
      <c r="ES63" s="210">
        <v>-5.8685395357555308</v>
      </c>
      <c r="ET63" s="210">
        <v>10.458185671434308</v>
      </c>
      <c r="EU63" s="210">
        <v>34.609760337679518</v>
      </c>
      <c r="EV63" s="210">
        <v>30.363649005591469</v>
      </c>
      <c r="EW63" s="210">
        <v>13.830479184308615</v>
      </c>
      <c r="EX63" s="210">
        <v>-9.754950417632017</v>
      </c>
      <c r="EZ63" s="210">
        <v>260.62715419796763</v>
      </c>
      <c r="FA63" s="210">
        <v>378.84853312133669</v>
      </c>
      <c r="FB63" s="210">
        <v>486.45969112340595</v>
      </c>
      <c r="FC63" s="210">
        <v>399.57820483529946</v>
      </c>
      <c r="FD63" s="210">
        <v>353.30173216956854</v>
      </c>
      <c r="FE63" s="210">
        <v>327.77880754500768</v>
      </c>
      <c r="FF63" s="210">
        <v>310.20198165478064</v>
      </c>
      <c r="FG63" s="210">
        <v>315.96253978316736</v>
      </c>
      <c r="FH63" s="210">
        <v>328.93560417104101</v>
      </c>
      <c r="FI63" s="210">
        <v>404.54723511259436</v>
      </c>
      <c r="FK63" s="210">
        <v>272.10124245148438</v>
      </c>
      <c r="FL63" s="210">
        <v>302.9096734421135</v>
      </c>
      <c r="FM63" s="210">
        <v>333.33678727707263</v>
      </c>
      <c r="FN63" s="210">
        <v>351.65321627818491</v>
      </c>
      <c r="FO63" s="210">
        <v>332.92533658476162</v>
      </c>
      <c r="FP63" s="210">
        <v>339.5596004626625</v>
      </c>
      <c r="FQ63" s="210">
        <v>363.556045872102</v>
      </c>
      <c r="FR63" s="210">
        <v>376.80728556470513</v>
      </c>
      <c r="FS63" s="210">
        <v>387.99709595145498</v>
      </c>
      <c r="FT63" s="210">
        <v>380.30740524489909</v>
      </c>
      <c r="FU63" s="210">
        <v>377.58495253810656</v>
      </c>
      <c r="FW63" s="210">
        <v>277.27451526420487</v>
      </c>
      <c r="FX63" s="210">
        <v>306.87734925974746</v>
      </c>
      <c r="FY63" s="210">
        <v>323.56767451311953</v>
      </c>
      <c r="FZ63" s="210">
        <v>302.94235642465355</v>
      </c>
      <c r="GA63" s="210">
        <v>307.46902785231629</v>
      </c>
      <c r="GB63" s="210">
        <v>329.32308304286477</v>
      </c>
      <c r="GC63" s="210">
        <v>340.25944294699929</v>
      </c>
      <c r="GD63" s="210">
        <v>349.05945985192852</v>
      </c>
      <c r="GE63" s="210">
        <v>338.90249858096576</v>
      </c>
      <c r="GF63" s="210">
        <v>333.53267672512175</v>
      </c>
      <c r="GH63" s="210">
        <v>275.0656619722705</v>
      </c>
      <c r="GI63" s="210">
        <v>321.25830267450613</v>
      </c>
      <c r="GJ63" s="210">
        <v>311.20316934328059</v>
      </c>
      <c r="GK63" s="210">
        <v>248.24778021218987</v>
      </c>
      <c r="GL63" s="210">
        <v>240.03740902582365</v>
      </c>
      <c r="GM63" s="210">
        <v>238.1938160233093</v>
      </c>
      <c r="GN63" s="210">
        <v>210.99148849279607</v>
      </c>
      <c r="GO63" s="210">
        <v>170.90777232999989</v>
      </c>
      <c r="GP63" s="210">
        <v>122.11212302520869</v>
      </c>
      <c r="GQ63" s="210">
        <v>48.50106753639011</v>
      </c>
      <c r="GS63" s="211">
        <v>237.14637522643207</v>
      </c>
      <c r="GT63" s="211">
        <v>252.69124972783948</v>
      </c>
      <c r="GU63" s="211">
        <v>282.39567482240858</v>
      </c>
      <c r="GV63" s="210">
        <v>298.71111945254023</v>
      </c>
      <c r="GW63" s="210">
        <v>310.26381083762232</v>
      </c>
      <c r="GX63" s="210">
        <v>314.59366187184304</v>
      </c>
      <c r="GY63" s="210">
        <v>327.60677399734061</v>
      </c>
      <c r="GZ63" s="210">
        <v>356.23047861744431</v>
      </c>
      <c r="HA63" s="210">
        <v>364.25345114413949</v>
      </c>
      <c r="HB63" s="210">
        <v>345.82744022396133</v>
      </c>
    </row>
    <row r="64" spans="1:210" ht="15" customHeight="1">
      <c r="E64" s="247"/>
      <c r="F64" s="247"/>
      <c r="G64" s="247"/>
      <c r="H64" s="247"/>
      <c r="I64" s="247"/>
      <c r="J64" s="247"/>
      <c r="K64" s="247"/>
      <c r="L64" s="191"/>
      <c r="M64" s="191"/>
      <c r="N64" s="191"/>
      <c r="O64" s="191"/>
      <c r="P64" s="191"/>
      <c r="Q64" s="191"/>
      <c r="R64" s="191"/>
      <c r="S64" s="191"/>
      <c r="T64" s="191"/>
      <c r="U64" s="191"/>
      <c r="V64" s="191"/>
      <c r="W64" s="191"/>
      <c r="X64" s="191"/>
      <c r="Y64" s="191"/>
      <c r="Z64" s="191"/>
      <c r="AA64" s="191"/>
      <c r="AB64" s="191"/>
      <c r="AC64" s="191"/>
      <c r="AD64" s="191"/>
      <c r="AE64" s="191"/>
      <c r="AF64" s="191"/>
      <c r="AG64" s="191"/>
      <c r="AH64" s="191"/>
      <c r="AI64" s="191"/>
      <c r="AJ64" s="191"/>
      <c r="AL64" s="210"/>
      <c r="AM64" s="210"/>
      <c r="AN64" s="210"/>
      <c r="AO64" s="210"/>
      <c r="AP64" s="210"/>
      <c r="AQ64" s="210"/>
      <c r="AR64" s="210"/>
      <c r="AS64" s="210"/>
      <c r="AT64" s="210"/>
      <c r="AU64" s="210"/>
      <c r="AV64" s="210"/>
      <c r="AW64" s="210"/>
      <c r="AX64" s="210"/>
      <c r="AZ64" s="210"/>
      <c r="BA64" s="210"/>
      <c r="BB64" s="210"/>
      <c r="BC64" s="210"/>
      <c r="BD64" s="210"/>
      <c r="BE64" s="210"/>
      <c r="BF64" s="210"/>
      <c r="BG64" s="210"/>
      <c r="BH64" s="210"/>
      <c r="BI64" s="210"/>
      <c r="BJ64" s="210"/>
      <c r="BK64" s="210"/>
      <c r="BL64" s="210"/>
      <c r="BN64" s="210"/>
      <c r="BO64" s="210"/>
      <c r="BP64" s="210"/>
      <c r="BQ64" s="210"/>
      <c r="BR64" s="210"/>
      <c r="BS64" s="210"/>
      <c r="BT64" s="210"/>
      <c r="BU64" s="210"/>
      <c r="BV64" s="210"/>
      <c r="BW64" s="210"/>
      <c r="BX64" s="210"/>
      <c r="BY64" s="210"/>
      <c r="CA64" s="210"/>
      <c r="CB64" s="210"/>
      <c r="CC64" s="210"/>
      <c r="CD64" s="210"/>
      <c r="CE64" s="210"/>
      <c r="CF64" s="210"/>
      <c r="CG64" s="210"/>
      <c r="CH64" s="210"/>
      <c r="CI64" s="210"/>
      <c r="CJ64" s="210"/>
      <c r="CK64" s="210"/>
      <c r="CL64" s="210"/>
      <c r="CQ64" s="210"/>
      <c r="CR64" s="210"/>
      <c r="CS64" s="210"/>
      <c r="CT64" s="210"/>
      <c r="CU64" s="210"/>
      <c r="CV64" s="210"/>
      <c r="CW64" s="210"/>
      <c r="CX64" s="210"/>
      <c r="CY64" s="210"/>
      <c r="CZ64" s="210"/>
      <c r="DA64" s="210"/>
      <c r="DB64" s="210"/>
      <c r="DC64" s="210"/>
      <c r="DF64" s="191"/>
      <c r="DG64" s="191"/>
      <c r="DV64" s="245"/>
      <c r="EL64" s="159"/>
      <c r="EM64" s="159"/>
      <c r="EN64" s="159"/>
      <c r="EO64" s="159"/>
      <c r="EP64" s="159"/>
      <c r="EQ64" s="159"/>
      <c r="ER64" s="159"/>
      <c r="ES64" s="159"/>
      <c r="ET64" s="159"/>
      <c r="EU64" s="159"/>
      <c r="EV64" s="159"/>
      <c r="EW64" s="159"/>
      <c r="EX64" s="159"/>
      <c r="EZ64" s="159"/>
      <c r="FA64" s="159"/>
      <c r="FB64" s="159"/>
      <c r="FC64" s="159"/>
      <c r="FD64" s="159"/>
      <c r="FE64" s="159"/>
      <c r="FF64" s="159"/>
      <c r="FG64" s="159"/>
      <c r="FH64" s="159"/>
      <c r="FI64" s="159"/>
      <c r="FW64" s="159"/>
      <c r="FX64" s="159"/>
      <c r="FY64" s="159"/>
      <c r="FZ64" s="159"/>
      <c r="GA64" s="159"/>
      <c r="GB64" s="159"/>
      <c r="GC64" s="159"/>
      <c r="GD64" s="159"/>
      <c r="GE64" s="159"/>
      <c r="GF64" s="159"/>
      <c r="GH64" s="210"/>
      <c r="GI64" s="210"/>
      <c r="GJ64" s="210"/>
      <c r="GK64" s="210"/>
      <c r="GL64" s="210"/>
      <c r="GM64" s="210"/>
      <c r="GN64" s="210"/>
      <c r="GO64" s="210"/>
      <c r="GP64" s="210"/>
      <c r="GQ64" s="210"/>
      <c r="GS64" s="210"/>
      <c r="GT64" s="210"/>
      <c r="GU64" s="210"/>
      <c r="GV64" s="210"/>
      <c r="GW64" s="210"/>
      <c r="GX64" s="210"/>
      <c r="GY64" s="210"/>
      <c r="GZ64" s="210"/>
      <c r="HA64" s="210"/>
      <c r="HB64" s="210"/>
    </row>
    <row r="65" spans="5:210" ht="15" hidden="1" customHeight="1" outlineLevel="1">
      <c r="E65" s="249" t="s">
        <v>504</v>
      </c>
      <c r="CQ65" s="159"/>
      <c r="CR65" s="159"/>
      <c r="CS65" s="159"/>
      <c r="CT65" s="159"/>
      <c r="CU65" s="159"/>
      <c r="CV65" s="159"/>
      <c r="CW65" s="159"/>
      <c r="CX65" s="159"/>
      <c r="CY65" s="159"/>
      <c r="CZ65" s="159"/>
      <c r="DA65" s="159"/>
      <c r="DB65" s="159"/>
      <c r="DC65" s="159"/>
      <c r="DM65" s="191"/>
      <c r="FW65" s="159"/>
      <c r="FX65" s="159"/>
      <c r="FY65" s="159"/>
      <c r="FZ65" s="159"/>
      <c r="GA65" s="159"/>
      <c r="GB65" s="159"/>
      <c r="GC65" s="159"/>
      <c r="GD65" s="159"/>
      <c r="GE65" s="159"/>
      <c r="GF65" s="159"/>
      <c r="GH65" s="196"/>
      <c r="GI65" s="195"/>
      <c r="GJ65" s="195"/>
      <c r="GK65" s="195"/>
      <c r="GL65" s="195"/>
      <c r="GM65" s="195"/>
      <c r="GN65" s="195"/>
      <c r="GO65" s="195"/>
      <c r="GP65" s="195"/>
      <c r="GQ65" s="195"/>
    </row>
    <row r="66" spans="5:210" ht="15" hidden="1" customHeight="1" outlineLevel="1">
      <c r="G66" s="5" t="s">
        <v>505</v>
      </c>
      <c r="H66" s="250">
        <v>0</v>
      </c>
      <c r="I66" s="250">
        <v>0</v>
      </c>
      <c r="J66" s="250">
        <v>0</v>
      </c>
      <c r="K66" s="250">
        <v>0</v>
      </c>
      <c r="L66" s="250">
        <v>0</v>
      </c>
      <c r="M66" s="250">
        <v>0</v>
      </c>
      <c r="N66" s="250">
        <v>0</v>
      </c>
      <c r="O66" s="250">
        <v>0</v>
      </c>
      <c r="P66" s="250">
        <v>0</v>
      </c>
      <c r="Q66" s="250">
        <v>0</v>
      </c>
      <c r="R66" s="250">
        <v>0</v>
      </c>
      <c r="CQ66" s="159">
        <v>0</v>
      </c>
      <c r="CR66" s="159">
        <v>0</v>
      </c>
      <c r="CS66" s="159">
        <v>0</v>
      </c>
      <c r="CT66" s="159">
        <v>0</v>
      </c>
      <c r="CU66" s="159">
        <v>0</v>
      </c>
      <c r="CV66" s="159">
        <v>0</v>
      </c>
      <c r="CW66" s="159">
        <v>0</v>
      </c>
      <c r="CX66" s="159">
        <v>0</v>
      </c>
      <c r="CY66" s="159">
        <v>0</v>
      </c>
      <c r="CZ66" s="159">
        <v>0</v>
      </c>
      <c r="DA66" s="159">
        <v>0</v>
      </c>
      <c r="DB66" s="159">
        <v>0</v>
      </c>
      <c r="DC66" s="159">
        <v>0</v>
      </c>
      <c r="DJ66" s="5">
        <v>0</v>
      </c>
      <c r="DM66" s="191">
        <v>0</v>
      </c>
      <c r="DP66" s="191">
        <v>0</v>
      </c>
      <c r="DS66" s="5">
        <v>0</v>
      </c>
      <c r="DV66" s="5">
        <v>0</v>
      </c>
      <c r="DX66" s="5">
        <v>0</v>
      </c>
      <c r="DY66" s="5">
        <v>0</v>
      </c>
      <c r="DZ66" s="5">
        <v>0</v>
      </c>
      <c r="EA66" s="5">
        <v>0</v>
      </c>
      <c r="EB66" s="5">
        <v>0</v>
      </c>
      <c r="EC66" s="5">
        <v>0</v>
      </c>
      <c r="ED66" s="5">
        <v>0</v>
      </c>
      <c r="EE66" s="5">
        <v>0</v>
      </c>
      <c r="EF66" s="5">
        <v>0</v>
      </c>
      <c r="EG66" s="5">
        <v>0</v>
      </c>
      <c r="EH66" s="5">
        <v>0</v>
      </c>
      <c r="EI66" s="5">
        <v>0</v>
      </c>
      <c r="EJ66" s="5">
        <v>0</v>
      </c>
      <c r="EZ66" s="5">
        <v>0</v>
      </c>
      <c r="FA66" s="5">
        <v>0</v>
      </c>
      <c r="FB66" s="5">
        <v>0</v>
      </c>
      <c r="FC66" s="5">
        <v>0</v>
      </c>
      <c r="FD66" s="5">
        <v>0</v>
      </c>
      <c r="FE66" s="5">
        <v>0</v>
      </c>
      <c r="FF66" s="5">
        <v>0</v>
      </c>
      <c r="FG66" s="5">
        <v>0</v>
      </c>
      <c r="FH66" s="5">
        <v>0</v>
      </c>
      <c r="FI66" s="5">
        <v>0</v>
      </c>
      <c r="FK66" s="195">
        <v>0</v>
      </c>
      <c r="FL66" s="195">
        <v>0</v>
      </c>
      <c r="FM66" s="195">
        <v>0</v>
      </c>
      <c r="FN66" s="195">
        <v>0</v>
      </c>
      <c r="FO66" s="195">
        <v>0</v>
      </c>
      <c r="FP66" s="195">
        <v>11.063297937100636</v>
      </c>
      <c r="FQ66" s="195">
        <v>22.513811301999787</v>
      </c>
      <c r="FR66" s="195">
        <v>23.301794697569782</v>
      </c>
      <c r="FS66" s="195">
        <v>24.117357511984725</v>
      </c>
      <c r="FT66" s="195">
        <v>24.961465024904182</v>
      </c>
      <c r="FU66" s="195">
        <v>58.684434938740182</v>
      </c>
      <c r="FW66" s="196">
        <v>0</v>
      </c>
      <c r="FX66" s="195">
        <v>0</v>
      </c>
      <c r="FY66" s="195">
        <v>0</v>
      </c>
      <c r="FZ66" s="195">
        <v>0</v>
      </c>
      <c r="GA66" s="195">
        <v>11.063297937100636</v>
      </c>
      <c r="GB66" s="195">
        <v>22.513811301999787</v>
      </c>
      <c r="GC66" s="195">
        <v>23.301794697569782</v>
      </c>
      <c r="GD66" s="195">
        <v>24.117357511984725</v>
      </c>
      <c r="GE66" s="195">
        <v>24.961465024904182</v>
      </c>
      <c r="GF66" s="195">
        <v>58.684434938740182</v>
      </c>
      <c r="GH66" s="213"/>
      <c r="GI66" s="213"/>
      <c r="GJ66" s="213"/>
      <c r="GK66" s="213"/>
      <c r="GL66" s="213"/>
      <c r="GM66" s="213"/>
      <c r="GN66" s="213"/>
      <c r="GO66" s="213"/>
      <c r="GP66" s="213"/>
      <c r="GQ66" s="213"/>
    </row>
    <row r="67" spans="5:210" ht="15" hidden="1" customHeight="1" outlineLevel="1">
      <c r="G67" s="5" t="s">
        <v>506</v>
      </c>
      <c r="H67" s="191">
        <v>20.707008559999998</v>
      </c>
      <c r="I67" s="191">
        <v>17.856781510000001</v>
      </c>
      <c r="J67" s="191">
        <v>37.042688740000003</v>
      </c>
      <c r="K67" s="191">
        <v>11.31462756</v>
      </c>
      <c r="L67" s="191">
        <v>65.369640250000003</v>
      </c>
      <c r="M67" s="191">
        <v>12.85081491</v>
      </c>
      <c r="N67" s="191">
        <v>19.818597520000001</v>
      </c>
      <c r="O67" s="191">
        <v>7.7992754800000004</v>
      </c>
      <c r="P67" s="191">
        <v>12.04966492</v>
      </c>
      <c r="Q67" s="251">
        <v>0</v>
      </c>
      <c r="R67" s="251">
        <v>0</v>
      </c>
      <c r="CQ67" s="159">
        <v>15.9</v>
      </c>
      <c r="CR67" s="159">
        <v>36.723999999999997</v>
      </c>
      <c r="CS67" s="159">
        <v>31.491500261849499</v>
      </c>
      <c r="CT67" s="159">
        <v>45.271166000000001</v>
      </c>
      <c r="CU67" s="159">
        <v>63.482891000000002</v>
      </c>
      <c r="CV67" s="159">
        <v>20</v>
      </c>
      <c r="CW67" s="159">
        <v>20</v>
      </c>
      <c r="CX67" s="159">
        <v>7.8066504300000004</v>
      </c>
      <c r="CY67" s="159">
        <v>0</v>
      </c>
      <c r="CZ67" s="159">
        <v>0</v>
      </c>
      <c r="DA67" s="159">
        <v>0</v>
      </c>
      <c r="DB67" s="159">
        <v>0</v>
      </c>
      <c r="DC67" s="159">
        <v>0</v>
      </c>
      <c r="DF67" s="191"/>
      <c r="DG67" s="191">
        <v>15.9</v>
      </c>
      <c r="DJ67" s="191">
        <v>36.723999999999997</v>
      </c>
      <c r="DK67" s="191"/>
      <c r="DM67" s="191">
        <v>31.491500261849499</v>
      </c>
      <c r="DP67" s="191">
        <v>45.271166000000001</v>
      </c>
      <c r="DS67" s="191">
        <v>63.482891000000002</v>
      </c>
      <c r="DV67" s="191">
        <v>20</v>
      </c>
      <c r="DX67" s="191">
        <v>20</v>
      </c>
      <c r="DY67" s="191">
        <v>20</v>
      </c>
      <c r="DZ67" s="191">
        <v>0.72563903000000096</v>
      </c>
      <c r="EA67" s="5">
        <v>0</v>
      </c>
      <c r="EB67" s="5">
        <v>0</v>
      </c>
      <c r="EC67" s="5">
        <v>0</v>
      </c>
      <c r="ED67" s="5">
        <v>0</v>
      </c>
      <c r="EE67" s="5">
        <v>0</v>
      </c>
      <c r="EF67" s="5">
        <v>0</v>
      </c>
      <c r="EG67" s="5">
        <v>0</v>
      </c>
      <c r="EH67" s="5">
        <v>0</v>
      </c>
      <c r="EI67" s="5">
        <v>0</v>
      </c>
      <c r="EJ67" s="5">
        <v>0</v>
      </c>
      <c r="EL67" s="191">
        <v>20</v>
      </c>
      <c r="EM67" s="191">
        <v>7.8066504300000004</v>
      </c>
      <c r="EN67" s="5">
        <v>0</v>
      </c>
      <c r="EO67" s="5">
        <v>0</v>
      </c>
      <c r="EP67" s="5">
        <v>0</v>
      </c>
      <c r="EQ67" s="5">
        <v>0</v>
      </c>
      <c r="ER67" s="5">
        <v>0</v>
      </c>
      <c r="ES67" s="5">
        <v>0</v>
      </c>
      <c r="ET67" s="5">
        <v>0</v>
      </c>
      <c r="EZ67" s="191">
        <v>9.1586503700000019</v>
      </c>
      <c r="FA67" s="5">
        <v>0</v>
      </c>
      <c r="FB67" s="5">
        <v>0</v>
      </c>
      <c r="FC67" s="5">
        <v>0</v>
      </c>
      <c r="FD67" s="5">
        <v>0</v>
      </c>
      <c r="FE67" s="5">
        <v>0</v>
      </c>
      <c r="FF67" s="5">
        <v>0</v>
      </c>
      <c r="FG67" s="5">
        <v>0</v>
      </c>
      <c r="FH67" s="5">
        <v>0</v>
      </c>
      <c r="FI67" s="5">
        <v>0</v>
      </c>
      <c r="FW67" s="159"/>
      <c r="FX67" s="159"/>
      <c r="FY67" s="159"/>
      <c r="FZ67" s="159"/>
      <c r="GA67" s="159"/>
      <c r="GB67" s="159"/>
      <c r="GC67" s="159"/>
      <c r="GD67" s="159"/>
      <c r="GE67" s="159"/>
      <c r="GF67" s="159"/>
      <c r="GH67" s="159"/>
      <c r="GI67" s="159"/>
      <c r="GJ67" s="159"/>
      <c r="GK67" s="159"/>
      <c r="GL67" s="159"/>
      <c r="GM67" s="159"/>
      <c r="GN67" s="159"/>
      <c r="GO67" s="159"/>
      <c r="GP67" s="159"/>
      <c r="GQ67" s="159"/>
    </row>
    <row r="68" spans="5:210" ht="15" hidden="1" customHeight="1" outlineLevel="1">
      <c r="G68" s="5" t="s">
        <v>507</v>
      </c>
      <c r="H68" s="192">
        <v>55</v>
      </c>
      <c r="I68" s="192">
        <v>45</v>
      </c>
      <c r="J68" s="192">
        <v>45</v>
      </c>
      <c r="K68" s="250">
        <v>0</v>
      </c>
      <c r="L68" s="250">
        <v>0</v>
      </c>
      <c r="M68" s="250">
        <v>0</v>
      </c>
      <c r="N68" s="250">
        <v>0</v>
      </c>
      <c r="O68" s="250">
        <v>0</v>
      </c>
      <c r="P68" s="250">
        <v>0</v>
      </c>
      <c r="Q68" s="250">
        <v>0</v>
      </c>
      <c r="R68" s="250">
        <v>0</v>
      </c>
      <c r="CQ68" s="159">
        <v>45</v>
      </c>
      <c r="CR68" s="159">
        <v>45</v>
      </c>
      <c r="CS68" s="159">
        <v>45</v>
      </c>
      <c r="CT68" s="159">
        <v>0</v>
      </c>
      <c r="CU68" s="159">
        <v>0</v>
      </c>
      <c r="CV68" s="159">
        <v>0</v>
      </c>
      <c r="CW68" s="159">
        <v>0</v>
      </c>
      <c r="CX68" s="159">
        <v>0</v>
      </c>
      <c r="CY68" s="159">
        <v>0</v>
      </c>
      <c r="CZ68" s="159">
        <v>0</v>
      </c>
      <c r="DA68" s="159">
        <v>0</v>
      </c>
      <c r="DB68" s="159">
        <v>0</v>
      </c>
      <c r="DC68" s="159">
        <v>0</v>
      </c>
      <c r="DF68" s="191"/>
      <c r="DG68" s="191">
        <v>45</v>
      </c>
      <c r="DJ68" s="191">
        <v>45</v>
      </c>
      <c r="DK68" s="191"/>
      <c r="DM68" s="191">
        <v>45</v>
      </c>
      <c r="DP68" s="191">
        <v>0</v>
      </c>
      <c r="DS68" s="200">
        <v>0</v>
      </c>
      <c r="DV68" s="197">
        <v>0</v>
      </c>
      <c r="DX68" s="5">
        <v>0</v>
      </c>
      <c r="DY68" s="5">
        <v>0</v>
      </c>
      <c r="DZ68" s="5">
        <v>0</v>
      </c>
      <c r="EA68" s="5">
        <v>0</v>
      </c>
      <c r="EB68" s="5">
        <v>0</v>
      </c>
      <c r="EC68" s="5">
        <v>0</v>
      </c>
      <c r="ED68" s="5">
        <v>0</v>
      </c>
      <c r="EE68" s="5">
        <v>0</v>
      </c>
      <c r="EF68" s="5">
        <v>0</v>
      </c>
      <c r="EG68" s="5">
        <v>0</v>
      </c>
      <c r="EH68" s="5">
        <v>0</v>
      </c>
      <c r="EI68" s="5">
        <v>0</v>
      </c>
      <c r="EJ68" s="5">
        <v>0</v>
      </c>
      <c r="EL68" s="5">
        <v>0</v>
      </c>
      <c r="EM68" s="5">
        <v>0</v>
      </c>
      <c r="EN68" s="5">
        <v>0</v>
      </c>
      <c r="EO68" s="5">
        <v>0</v>
      </c>
      <c r="EP68" s="5">
        <v>0</v>
      </c>
      <c r="EQ68" s="5">
        <v>0</v>
      </c>
      <c r="ER68" s="5">
        <v>0</v>
      </c>
      <c r="ES68" s="5">
        <v>0</v>
      </c>
      <c r="ET68" s="5">
        <v>0</v>
      </c>
      <c r="EZ68" s="5">
        <v>0</v>
      </c>
      <c r="FA68" s="5">
        <v>0</v>
      </c>
      <c r="FB68" s="5">
        <v>0</v>
      </c>
      <c r="FC68" s="5">
        <v>0</v>
      </c>
      <c r="FD68" s="5">
        <v>0</v>
      </c>
      <c r="FE68" s="5">
        <v>0</v>
      </c>
      <c r="FF68" s="5">
        <v>0</v>
      </c>
      <c r="FG68" s="5">
        <v>0</v>
      </c>
      <c r="FH68" s="5">
        <v>0</v>
      </c>
      <c r="FI68" s="5">
        <v>0</v>
      </c>
      <c r="FW68" s="159"/>
      <c r="FX68" s="159"/>
      <c r="FY68" s="159"/>
      <c r="FZ68" s="159"/>
      <c r="GA68" s="159"/>
      <c r="GB68" s="159"/>
      <c r="GC68" s="159"/>
      <c r="GD68" s="159"/>
      <c r="GE68" s="159"/>
      <c r="GF68" s="159"/>
      <c r="GH68" s="159"/>
      <c r="GI68" s="159"/>
      <c r="GJ68" s="159"/>
      <c r="GK68" s="159"/>
      <c r="GL68" s="159"/>
      <c r="GM68" s="159"/>
      <c r="GN68" s="159"/>
      <c r="GO68" s="159"/>
      <c r="GP68" s="159"/>
      <c r="GQ68" s="159"/>
    </row>
    <row r="69" spans="5:210" ht="15" hidden="1" customHeight="1" outlineLevel="1">
      <c r="G69" s="5" t="s">
        <v>508</v>
      </c>
      <c r="H69" s="233">
        <v>20.707008559999991</v>
      </c>
      <c r="I69" s="233">
        <v>17.856781510000005</v>
      </c>
      <c r="J69" s="233">
        <v>37.042688740000003</v>
      </c>
      <c r="K69" s="191">
        <v>60.036107049999998</v>
      </c>
      <c r="L69" s="191">
        <v>101.84233330000001</v>
      </c>
      <c r="M69" s="191">
        <v>38.322493190000003</v>
      </c>
      <c r="N69" s="191">
        <v>71.921005309999998</v>
      </c>
      <c r="O69" s="191">
        <v>84.093714770000005</v>
      </c>
      <c r="P69" s="191">
        <v>121.88639893999999</v>
      </c>
      <c r="Q69" s="191">
        <v>99.674539780000003</v>
      </c>
      <c r="R69" s="191">
        <v>50.438067369999999</v>
      </c>
      <c r="S69" s="191">
        <v>37.754504759999996</v>
      </c>
      <c r="T69" s="191">
        <v>36.463714810000013</v>
      </c>
      <c r="U69" s="191">
        <v>69.269619860991256</v>
      </c>
      <c r="V69" s="191">
        <v>64.58710591979299</v>
      </c>
      <c r="W69" s="191">
        <v>57.735006808225194</v>
      </c>
      <c r="X69" s="191">
        <v>54.915360292394809</v>
      </c>
      <c r="Y69" s="191">
        <v>56.467329908845073</v>
      </c>
      <c r="Z69" s="191">
        <v>57.858047408728545</v>
      </c>
      <c r="AA69" s="191">
        <v>58.91730730513455</v>
      </c>
      <c r="AB69" s="191">
        <v>60.234397662097166</v>
      </c>
      <c r="AC69" s="191">
        <v>61.709807541812424</v>
      </c>
      <c r="AD69" s="191">
        <v>63.228322036678904</v>
      </c>
      <c r="AE69" s="191">
        <v>64.791388088608088</v>
      </c>
      <c r="AF69" s="191">
        <v>64.297887764040865</v>
      </c>
      <c r="AG69" s="191">
        <v>65.22050877580233</v>
      </c>
      <c r="AH69" s="191">
        <v>66.882067212633132</v>
      </c>
      <c r="AI69" s="191">
        <v>68.594720689839392</v>
      </c>
      <c r="AJ69" s="191">
        <v>70.360228853639143</v>
      </c>
      <c r="AL69" s="191">
        <v>76.29443929</v>
      </c>
      <c r="AM69" s="191">
        <v>109.83673401999999</v>
      </c>
      <c r="AN69" s="191">
        <v>99.674539780000003</v>
      </c>
      <c r="AO69" s="191">
        <v>64.006</v>
      </c>
      <c r="AP69" s="191">
        <v>36.28759812398858</v>
      </c>
      <c r="AQ69" s="191">
        <v>37.024018010448451</v>
      </c>
      <c r="AR69" s="191">
        <v>48.538486236383676</v>
      </c>
      <c r="AS69" s="191">
        <v>47.936297986267945</v>
      </c>
      <c r="AT69" s="191">
        <v>42.759302858185499</v>
      </c>
      <c r="AU69" s="191">
        <v>43.645579733547613</v>
      </c>
      <c r="AV69" s="191">
        <v>48.443649464674237</v>
      </c>
      <c r="AW69" s="191">
        <v>52.646557006992921</v>
      </c>
      <c r="AX69" s="191">
        <v>58.885762271100674</v>
      </c>
      <c r="AZ69" s="191">
        <v>0</v>
      </c>
      <c r="BA69" s="191">
        <v>0</v>
      </c>
      <c r="BB69" s="191">
        <v>0</v>
      </c>
      <c r="BC69" s="191">
        <v>-13.567932630000001</v>
      </c>
      <c r="BD69" s="191">
        <v>1.4669066360114158</v>
      </c>
      <c r="BE69" s="191">
        <v>-0.56030320044843762</v>
      </c>
      <c r="BF69" s="191">
        <v>20.73113362460758</v>
      </c>
      <c r="BG69" s="191">
        <v>16.650807933525044</v>
      </c>
      <c r="BH69" s="191">
        <v>14.975703950039694</v>
      </c>
      <c r="BI69" s="191">
        <v>11.269780558847195</v>
      </c>
      <c r="BJ69" s="191">
        <v>8.0236804441708358</v>
      </c>
      <c r="BK69" s="191">
        <v>5.2114904017356238</v>
      </c>
      <c r="BL69" s="191">
        <v>3.1545034033875652E-2</v>
      </c>
      <c r="BN69" s="191">
        <v>76.29443929</v>
      </c>
      <c r="BO69" s="191">
        <v>109.83673401999999</v>
      </c>
      <c r="BP69" s="191">
        <v>105.06333130000002</v>
      </c>
      <c r="BQ69" s="191">
        <v>87.45202370950247</v>
      </c>
      <c r="BR69" s="191">
        <v>114.45641230199678</v>
      </c>
      <c r="BS69" s="191">
        <v>117.94187993887866</v>
      </c>
      <c r="BT69" s="191">
        <v>121.50833158325291</v>
      </c>
      <c r="BU69" s="191">
        <v>123.75555560328714</v>
      </c>
      <c r="BV69" s="191">
        <v>127.10402003000489</v>
      </c>
      <c r="BW69" s="191">
        <v>130.81573934998386</v>
      </c>
      <c r="BX69" s="191">
        <v>133.61048814073595</v>
      </c>
      <c r="BY69" s="191">
        <v>138.55514046285458</v>
      </c>
      <c r="CA69" s="191">
        <v>0</v>
      </c>
      <c r="CB69" s="191">
        <v>0</v>
      </c>
      <c r="CC69" s="191">
        <v>-5.3887915200000123</v>
      </c>
      <c r="CD69" s="191">
        <v>-37.013956339502471</v>
      </c>
      <c r="CE69" s="191">
        <v>-76.701907541996775</v>
      </c>
      <c r="CF69" s="191">
        <v>-81.478165128878643</v>
      </c>
      <c r="CG69" s="191">
        <v>-52.238711722261655</v>
      </c>
      <c r="CH69" s="191">
        <v>-59.168449683494146</v>
      </c>
      <c r="CI69" s="191">
        <v>-69.369013221779696</v>
      </c>
      <c r="CJ69" s="191">
        <v>-75.900379057589049</v>
      </c>
      <c r="CK69" s="191">
        <v>-77.14315823189088</v>
      </c>
      <c r="CL69" s="191">
        <v>-80.697093054126043</v>
      </c>
      <c r="CQ69" s="159">
        <v>15.9</v>
      </c>
      <c r="CR69" s="159">
        <v>36.723999999999997</v>
      </c>
      <c r="CS69" s="159">
        <v>31.491500261849499</v>
      </c>
      <c r="CT69" s="159">
        <v>67.137284470025548</v>
      </c>
      <c r="CU69" s="159">
        <v>79.805359430579287</v>
      </c>
      <c r="CV69" s="159">
        <v>52.856816800135256</v>
      </c>
      <c r="CW69" s="159">
        <v>58.544542530498774</v>
      </c>
      <c r="CX69" s="159">
        <v>147.1926620428745</v>
      </c>
      <c r="CY69" s="159">
        <v>125.50361095375507</v>
      </c>
      <c r="CZ69" s="159">
        <v>101.44593984385195</v>
      </c>
      <c r="DA69" s="159">
        <v>47.505966818970371</v>
      </c>
      <c r="DB69" s="159">
        <v>36.28759812398858</v>
      </c>
      <c r="DC69" s="159">
        <v>37.024018010448451</v>
      </c>
      <c r="DF69" s="191"/>
      <c r="DG69" s="233">
        <v>15.9</v>
      </c>
      <c r="DJ69" s="233">
        <v>36.723999999999997</v>
      </c>
      <c r="DK69" s="191"/>
      <c r="DM69" s="233">
        <v>31.491500261849499</v>
      </c>
      <c r="DP69" s="191">
        <v>67.137284470025548</v>
      </c>
      <c r="DS69" s="191">
        <v>79.805359430579287</v>
      </c>
      <c r="DV69" s="191">
        <v>52.856816800135256</v>
      </c>
      <c r="DX69" s="191">
        <v>36.331000000000003</v>
      </c>
      <c r="DY69" s="191">
        <v>58.544542530498774</v>
      </c>
      <c r="DZ69" s="191">
        <v>62.355954863134073</v>
      </c>
      <c r="EA69" s="191">
        <v>72.908818867808151</v>
      </c>
      <c r="EB69" s="191">
        <v>84.209205793657347</v>
      </c>
      <c r="EC69" s="191">
        <v>90.846716168277027</v>
      </c>
      <c r="ED69" s="191">
        <v>96.503697463879689</v>
      </c>
      <c r="EE69" s="191">
        <v>99.231138923661277</v>
      </c>
      <c r="EF69" s="191">
        <v>103.96914976296961</v>
      </c>
      <c r="EG69" s="191">
        <v>107.0681599189431</v>
      </c>
      <c r="EH69" s="191">
        <v>113.94064868580891</v>
      </c>
      <c r="EI69" s="191">
        <v>105.57139592786487</v>
      </c>
      <c r="EJ69" s="191">
        <v>71.780559256390248</v>
      </c>
      <c r="EL69" s="191">
        <v>76.543000000000006</v>
      </c>
      <c r="EM69" s="191">
        <v>147.1926620428745</v>
      </c>
      <c r="EN69" s="191">
        <v>123.53999333236594</v>
      </c>
      <c r="EO69" s="191">
        <v>100.1019028745288</v>
      </c>
      <c r="EP69" s="191">
        <v>78.934213863630177</v>
      </c>
      <c r="EQ69" s="191">
        <v>95.57328784302409</v>
      </c>
      <c r="ER69" s="191">
        <v>105.77282490599613</v>
      </c>
      <c r="ES69" s="191">
        <v>109.49040345657536</v>
      </c>
      <c r="ET69" s="191">
        <v>111.19657294835416</v>
      </c>
      <c r="EU69" s="191">
        <v>122.96310471749153</v>
      </c>
      <c r="EV69" s="191">
        <v>134.38885026784152</v>
      </c>
      <c r="EW69" s="191">
        <v>136.72952117639596</v>
      </c>
      <c r="EX69" s="191">
        <v>136.94135249592199</v>
      </c>
      <c r="EZ69" s="191">
        <v>80.554000000000002</v>
      </c>
      <c r="FA69" s="191">
        <v>125.50361095375507</v>
      </c>
      <c r="FB69" s="191">
        <v>137.59394354847063</v>
      </c>
      <c r="FC69" s="191">
        <v>127.24310578113</v>
      </c>
      <c r="FD69" s="191">
        <v>147.36350685843195</v>
      </c>
      <c r="FE69" s="191">
        <v>150.97436639208917</v>
      </c>
      <c r="FF69" s="191">
        <v>153.16145804155283</v>
      </c>
      <c r="FG69" s="191">
        <v>151.45472699578616</v>
      </c>
      <c r="FH69" s="191">
        <v>152.14615247086701</v>
      </c>
      <c r="FI69" s="191">
        <v>156.78716197187595</v>
      </c>
      <c r="FK69" s="191">
        <v>105.036</v>
      </c>
      <c r="FL69" s="191">
        <v>101.44593984385195</v>
      </c>
      <c r="FM69" s="191">
        <v>119.10785529627672</v>
      </c>
      <c r="FN69" s="191">
        <v>151.37465388035022</v>
      </c>
      <c r="FO69" s="191">
        <v>168.62201799761061</v>
      </c>
      <c r="FP69" s="191">
        <v>173.95887240811973</v>
      </c>
      <c r="FQ69" s="191">
        <v>182.64808464118673</v>
      </c>
      <c r="FR69" s="191">
        <v>201.8833335120363</v>
      </c>
      <c r="FS69" s="191">
        <v>208.20866177095016</v>
      </c>
      <c r="FT69" s="191">
        <v>213.70840298211908</v>
      </c>
      <c r="FU69" s="191">
        <v>221.45262727795085</v>
      </c>
      <c r="FW69" s="191">
        <v>101.445939843852</v>
      </c>
      <c r="FX69" s="191">
        <v>119.10785529627672</v>
      </c>
      <c r="FY69" s="191">
        <v>151.37465388035022</v>
      </c>
      <c r="FZ69" s="191">
        <v>168.62201799761061</v>
      </c>
      <c r="GA69" s="191">
        <v>173.95887240811973</v>
      </c>
      <c r="GB69" s="191">
        <v>182.64808464118673</v>
      </c>
      <c r="GC69" s="191">
        <v>201.8833335120363</v>
      </c>
      <c r="GD69" s="191">
        <v>208.20866177095016</v>
      </c>
      <c r="GE69" s="191">
        <v>213.70840298211908</v>
      </c>
      <c r="GF69" s="191">
        <v>221.45262727795085</v>
      </c>
      <c r="GH69" s="191">
        <v>102.967</v>
      </c>
      <c r="GI69" s="191">
        <v>47.505966818970371</v>
      </c>
      <c r="GJ69" s="191">
        <v>45.370354783386809</v>
      </c>
      <c r="GK69" s="191">
        <v>80.36730618685128</v>
      </c>
      <c r="GL69" s="191">
        <v>104.45128636729203</v>
      </c>
      <c r="GM69" s="191">
        <v>101.62645308544761</v>
      </c>
      <c r="GN69" s="191">
        <v>97.318183605206897</v>
      </c>
      <c r="GO69" s="191">
        <v>95.564462945807975</v>
      </c>
      <c r="GP69" s="191">
        <v>98.527529238996948</v>
      </c>
      <c r="GQ69" s="191">
        <v>103.16381370359025</v>
      </c>
      <c r="GS69" s="191">
        <v>64.006</v>
      </c>
      <c r="GT69" s="191">
        <v>36.28759812398858</v>
      </c>
      <c r="GU69" s="191">
        <v>37.024018010448451</v>
      </c>
      <c r="GV69" s="191">
        <v>48.538486236383676</v>
      </c>
      <c r="GW69" s="191">
        <v>47.936297986267945</v>
      </c>
      <c r="GX69" s="191">
        <v>42.759302858185499</v>
      </c>
      <c r="GY69" s="191">
        <v>43.645579733547613</v>
      </c>
      <c r="GZ69" s="191">
        <v>48.443649464674237</v>
      </c>
      <c r="HA69" s="191">
        <v>52.646557006992921</v>
      </c>
      <c r="HB69" s="191">
        <v>58.885762271100674</v>
      </c>
    </row>
    <row r="70" spans="5:210" ht="15" hidden="1" customHeight="1" outlineLevel="1">
      <c r="E70" s="244"/>
      <c r="F70" s="244"/>
      <c r="G70" s="244"/>
      <c r="H70" s="244"/>
      <c r="I70" s="244"/>
      <c r="J70" s="244"/>
      <c r="K70" s="244"/>
      <c r="CQ70" s="159"/>
      <c r="CR70" s="159"/>
      <c r="CS70" s="159"/>
      <c r="CT70" s="159"/>
      <c r="CU70" s="159"/>
      <c r="CV70" s="159"/>
      <c r="CW70" s="159"/>
      <c r="CX70" s="159"/>
      <c r="CY70" s="159"/>
      <c r="CZ70" s="159"/>
      <c r="DA70" s="159"/>
      <c r="DB70" s="159"/>
      <c r="DC70" s="159"/>
      <c r="DF70" s="191"/>
      <c r="DG70" s="191"/>
      <c r="DV70" s="245"/>
      <c r="DX70" s="210"/>
      <c r="DY70" s="210"/>
      <c r="DZ70" s="210"/>
      <c r="EA70" s="210"/>
      <c r="EB70" s="210"/>
      <c r="EC70" s="210"/>
      <c r="ED70" s="210"/>
      <c r="EE70" s="210"/>
      <c r="EF70" s="210"/>
      <c r="EG70" s="210"/>
      <c r="EH70" s="210"/>
      <c r="EI70" s="210"/>
      <c r="EJ70" s="210"/>
      <c r="EL70" s="159"/>
      <c r="EM70" s="159"/>
      <c r="EN70" s="159"/>
      <c r="EO70" s="159"/>
      <c r="EP70" s="159"/>
      <c r="EQ70" s="159"/>
      <c r="ER70" s="159"/>
      <c r="ES70" s="159"/>
      <c r="ET70" s="159"/>
      <c r="EU70" s="159"/>
      <c r="EV70" s="159"/>
      <c r="EW70" s="159"/>
      <c r="EX70" s="159"/>
      <c r="EZ70" s="159"/>
      <c r="FA70" s="159"/>
      <c r="FB70" s="159"/>
      <c r="FC70" s="159"/>
      <c r="FD70" s="159"/>
      <c r="FE70" s="159"/>
      <c r="FF70" s="159"/>
      <c r="FG70" s="159"/>
      <c r="FH70" s="159"/>
      <c r="FI70" s="159"/>
      <c r="FW70" s="159"/>
      <c r="FX70" s="159"/>
      <c r="FY70" s="159"/>
      <c r="FZ70" s="159"/>
      <c r="GA70" s="159"/>
      <c r="GB70" s="159"/>
      <c r="GC70" s="159"/>
      <c r="GD70" s="159"/>
      <c r="GE70" s="159"/>
      <c r="GF70" s="159"/>
      <c r="GH70" s="159"/>
      <c r="GI70" s="159"/>
      <c r="GJ70" s="159"/>
      <c r="GK70" s="159"/>
      <c r="GL70" s="159"/>
      <c r="GM70" s="159"/>
      <c r="GN70" s="159"/>
      <c r="GO70" s="159"/>
      <c r="GP70" s="159"/>
      <c r="GQ70" s="159"/>
    </row>
    <row r="71" spans="5:210" ht="15" customHeight="1" collapsed="1">
      <c r="E71" s="187" t="s">
        <v>23</v>
      </c>
      <c r="F71" s="187"/>
      <c r="G71" s="187"/>
      <c r="H71" s="188">
        <v>2002</v>
      </c>
      <c r="I71" s="188">
        <v>2003</v>
      </c>
      <c r="J71" s="188">
        <v>2004</v>
      </c>
      <c r="K71" s="188">
        <v>2005</v>
      </c>
      <c r="L71" s="188">
        <v>2006</v>
      </c>
      <c r="M71" s="188">
        <v>2007</v>
      </c>
      <c r="N71" s="188">
        <v>2008</v>
      </c>
      <c r="O71" s="188">
        <v>2009</v>
      </c>
      <c r="P71" s="188">
        <v>2010</v>
      </c>
      <c r="Q71" s="188">
        <v>2011</v>
      </c>
      <c r="R71" s="188">
        <v>2012</v>
      </c>
      <c r="S71" s="188">
        <v>2013</v>
      </c>
      <c r="T71" s="188">
        <v>2014</v>
      </c>
      <c r="U71" s="188">
        <v>2015</v>
      </c>
      <c r="V71" s="188">
        <v>2016</v>
      </c>
      <c r="W71" s="188">
        <v>2017</v>
      </c>
      <c r="X71" s="188">
        <v>2018</v>
      </c>
      <c r="Y71" s="188">
        <v>2019</v>
      </c>
      <c r="Z71" s="188">
        <v>2020</v>
      </c>
      <c r="AA71" s="188">
        <v>2021</v>
      </c>
      <c r="AB71" s="188">
        <v>2022</v>
      </c>
      <c r="AC71" s="188">
        <v>2023</v>
      </c>
      <c r="AD71" s="188">
        <v>2024</v>
      </c>
      <c r="AE71" s="188">
        <v>2025</v>
      </c>
      <c r="AF71" s="188">
        <v>2026</v>
      </c>
      <c r="AG71" s="188">
        <v>2027</v>
      </c>
      <c r="AH71" s="188">
        <v>2028</v>
      </c>
      <c r="AI71" s="188">
        <v>2029</v>
      </c>
      <c r="AJ71" s="188">
        <v>2030</v>
      </c>
      <c r="AL71" s="189">
        <v>2009</v>
      </c>
      <c r="AM71" s="189">
        <v>2010</v>
      </c>
      <c r="AN71" s="189">
        <v>2011</v>
      </c>
      <c r="AO71" s="189">
        <v>2012</v>
      </c>
      <c r="AP71" s="189">
        <v>2013</v>
      </c>
      <c r="AQ71" s="189">
        <v>2014</v>
      </c>
      <c r="AR71" s="189">
        <v>2015</v>
      </c>
      <c r="AS71" s="189">
        <v>2016</v>
      </c>
      <c r="AT71" s="189">
        <v>2017</v>
      </c>
      <c r="AU71" s="189">
        <v>2018</v>
      </c>
      <c r="AV71" s="189">
        <v>2019</v>
      </c>
      <c r="AW71" s="189">
        <v>2020</v>
      </c>
      <c r="AX71" s="189">
        <v>2021</v>
      </c>
      <c r="AZ71" s="189">
        <v>2009</v>
      </c>
      <c r="BA71" s="189">
        <v>2010</v>
      </c>
      <c r="BB71" s="189">
        <v>2011</v>
      </c>
      <c r="BC71" s="189">
        <v>2012</v>
      </c>
      <c r="BD71" s="189">
        <v>2013</v>
      </c>
      <c r="BE71" s="189">
        <v>2014</v>
      </c>
      <c r="BF71" s="189">
        <v>2015</v>
      </c>
      <c r="BG71" s="189">
        <v>2016</v>
      </c>
      <c r="BH71" s="189">
        <v>2017</v>
      </c>
      <c r="BI71" s="189">
        <v>2018</v>
      </c>
      <c r="BJ71" s="189">
        <v>2019</v>
      </c>
      <c r="BK71" s="189">
        <v>2020</v>
      </c>
      <c r="BL71" s="189">
        <v>2021</v>
      </c>
      <c r="BN71" s="189">
        <v>2009</v>
      </c>
      <c r="BO71" s="189">
        <v>2010</v>
      </c>
      <c r="BP71" s="189">
        <v>2011</v>
      </c>
      <c r="BQ71" s="189">
        <v>2012</v>
      </c>
      <c r="BR71" s="189">
        <v>2013</v>
      </c>
      <c r="BS71" s="189">
        <v>2014</v>
      </c>
      <c r="BT71" s="189">
        <v>2015</v>
      </c>
      <c r="BU71" s="189">
        <v>2016</v>
      </c>
      <c r="BV71" s="189">
        <v>2017</v>
      </c>
      <c r="BW71" s="189">
        <v>2018</v>
      </c>
      <c r="BX71" s="189">
        <v>2019</v>
      </c>
      <c r="BY71" s="189">
        <v>2020</v>
      </c>
      <c r="CA71" s="189">
        <v>2009</v>
      </c>
      <c r="CB71" s="189">
        <v>2010</v>
      </c>
      <c r="CC71" s="189">
        <v>2011</v>
      </c>
      <c r="CD71" s="189">
        <v>2012</v>
      </c>
      <c r="CE71" s="189">
        <v>2013</v>
      </c>
      <c r="CF71" s="189">
        <v>2014</v>
      </c>
      <c r="CG71" s="189">
        <v>2015</v>
      </c>
      <c r="CH71" s="189">
        <v>2016</v>
      </c>
      <c r="CI71" s="189">
        <v>2017</v>
      </c>
      <c r="CJ71" s="189">
        <v>2018</v>
      </c>
      <c r="CK71" s="189">
        <v>2019</v>
      </c>
      <c r="CL71" s="189">
        <v>2020</v>
      </c>
      <c r="CQ71" s="188">
        <v>2002</v>
      </c>
      <c r="CR71" s="188">
        <v>2003</v>
      </c>
      <c r="CS71" s="188">
        <v>2004</v>
      </c>
      <c r="CT71" s="188">
        <v>2005</v>
      </c>
      <c r="CU71" s="188">
        <v>2006</v>
      </c>
      <c r="CV71" s="188">
        <v>2007</v>
      </c>
      <c r="CW71" s="188">
        <v>2008</v>
      </c>
      <c r="CX71" s="188">
        <v>2009</v>
      </c>
      <c r="CY71" s="188">
        <v>2010</v>
      </c>
      <c r="CZ71" s="188">
        <v>2011</v>
      </c>
      <c r="DA71" s="188">
        <v>2012</v>
      </c>
      <c r="DB71" s="188">
        <v>2013</v>
      </c>
      <c r="DC71" s="188">
        <v>2014</v>
      </c>
      <c r="DF71" s="191"/>
      <c r="DG71" s="191"/>
      <c r="DV71" s="245"/>
      <c r="DX71" s="189">
        <v>2007</v>
      </c>
      <c r="DY71" s="189">
        <v>2008</v>
      </c>
      <c r="DZ71" s="189">
        <v>2009</v>
      </c>
      <c r="EA71" s="189">
        <v>2010</v>
      </c>
      <c r="EB71" s="189">
        <v>2011</v>
      </c>
      <c r="EC71" s="189">
        <v>2012</v>
      </c>
      <c r="ED71" s="189">
        <v>2013</v>
      </c>
      <c r="EE71" s="189">
        <v>2014</v>
      </c>
      <c r="EF71" s="189">
        <v>2015</v>
      </c>
      <c r="EG71" s="189">
        <v>2016</v>
      </c>
      <c r="EH71" s="189">
        <v>2017</v>
      </c>
      <c r="EI71" s="189">
        <v>2018</v>
      </c>
      <c r="EJ71" s="189">
        <v>2019</v>
      </c>
      <c r="EL71" s="189">
        <v>2008</v>
      </c>
      <c r="EM71" s="189">
        <v>2009</v>
      </c>
      <c r="EN71" s="189">
        <v>2010</v>
      </c>
      <c r="EO71" s="189">
        <v>2011</v>
      </c>
      <c r="EP71" s="189">
        <v>2012</v>
      </c>
      <c r="EQ71" s="189">
        <v>2013</v>
      </c>
      <c r="ER71" s="189">
        <v>2014</v>
      </c>
      <c r="ES71" s="189">
        <v>2015</v>
      </c>
      <c r="ET71" s="189">
        <v>2016</v>
      </c>
      <c r="EU71" s="189">
        <v>2017</v>
      </c>
      <c r="EV71" s="189">
        <v>2018</v>
      </c>
      <c r="EW71" s="189">
        <v>2019</v>
      </c>
      <c r="EX71" s="189">
        <v>2020</v>
      </c>
      <c r="EZ71" s="189">
        <v>2009</v>
      </c>
      <c r="FA71" s="189">
        <v>2010</v>
      </c>
      <c r="FB71" s="189">
        <v>2011</v>
      </c>
      <c r="FC71" s="189">
        <v>2012</v>
      </c>
      <c r="FD71" s="189">
        <v>2013</v>
      </c>
      <c r="FE71" s="189">
        <v>2014</v>
      </c>
      <c r="FF71" s="189">
        <v>2015</v>
      </c>
      <c r="FG71" s="189">
        <v>2016</v>
      </c>
      <c r="FH71" s="189">
        <v>2017</v>
      </c>
      <c r="FI71" s="189">
        <v>2018</v>
      </c>
      <c r="FK71" s="189">
        <v>2010</v>
      </c>
      <c r="FL71" s="189">
        <v>2011</v>
      </c>
      <c r="FM71" s="189">
        <v>2012</v>
      </c>
      <c r="FN71" s="189">
        <v>2013</v>
      </c>
      <c r="FO71" s="189">
        <v>2014</v>
      </c>
      <c r="FP71" s="189">
        <v>2015</v>
      </c>
      <c r="FQ71" s="189">
        <v>2016</v>
      </c>
      <c r="FR71" s="189">
        <v>2017</v>
      </c>
      <c r="FS71" s="189">
        <v>2018</v>
      </c>
      <c r="FT71" s="189">
        <v>2019</v>
      </c>
      <c r="FU71" s="189">
        <v>2020</v>
      </c>
      <c r="FW71" s="189">
        <v>2011</v>
      </c>
      <c r="FX71" s="189">
        <v>2012</v>
      </c>
      <c r="FY71" s="189">
        <v>2013</v>
      </c>
      <c r="FZ71" s="189">
        <v>2014</v>
      </c>
      <c r="GA71" s="189">
        <v>2015</v>
      </c>
      <c r="GB71" s="189">
        <v>2016</v>
      </c>
      <c r="GC71" s="189">
        <v>2017</v>
      </c>
      <c r="GD71" s="189">
        <v>2018</v>
      </c>
      <c r="GE71" s="189">
        <v>2019</v>
      </c>
      <c r="GF71" s="189">
        <v>2020</v>
      </c>
      <c r="GH71" s="189">
        <v>2011</v>
      </c>
      <c r="GI71" s="189">
        <v>2012</v>
      </c>
      <c r="GJ71" s="189">
        <v>2013</v>
      </c>
      <c r="GK71" s="189">
        <v>2014</v>
      </c>
      <c r="GL71" s="189">
        <v>2015</v>
      </c>
      <c r="GM71" s="189">
        <v>2016</v>
      </c>
      <c r="GN71" s="189">
        <v>2017</v>
      </c>
      <c r="GO71" s="189">
        <v>2018</v>
      </c>
      <c r="GP71" s="189">
        <v>2019</v>
      </c>
      <c r="GQ71" s="189">
        <v>2020</v>
      </c>
      <c r="GS71" s="189">
        <v>2012</v>
      </c>
      <c r="GT71" s="189">
        <v>2013</v>
      </c>
      <c r="GU71" s="189">
        <v>2014</v>
      </c>
      <c r="GV71" s="189">
        <v>2015</v>
      </c>
      <c r="GW71" s="189">
        <v>2016</v>
      </c>
      <c r="GX71" s="189">
        <v>2017</v>
      </c>
      <c r="GY71" s="189">
        <v>2018</v>
      </c>
      <c r="GZ71" s="189">
        <v>2019</v>
      </c>
      <c r="HA71" s="189">
        <v>2020</v>
      </c>
      <c r="HB71" s="189">
        <v>2021</v>
      </c>
    </row>
    <row r="72" spans="5:210" ht="15" customHeight="1">
      <c r="E72" s="29" t="s">
        <v>509</v>
      </c>
      <c r="F72" s="244"/>
      <c r="G72" s="244"/>
      <c r="H72" s="244"/>
      <c r="I72" s="244"/>
      <c r="J72" s="244"/>
      <c r="K72" s="244"/>
      <c r="R72" s="191"/>
      <c r="S72" s="191"/>
      <c r="CQ72" s="159"/>
      <c r="CR72" s="159"/>
      <c r="CS72" s="159"/>
      <c r="CT72" s="159"/>
      <c r="CU72" s="159"/>
      <c r="CV72" s="159"/>
      <c r="CW72" s="159"/>
      <c r="CX72" s="159"/>
      <c r="CY72" s="159"/>
      <c r="CZ72" s="159"/>
      <c r="DA72" s="159"/>
      <c r="DB72" s="159"/>
      <c r="DC72" s="159"/>
      <c r="DF72" s="191"/>
      <c r="DG72" s="191"/>
      <c r="DV72" s="245"/>
      <c r="DX72" s="159"/>
      <c r="DY72" s="159"/>
      <c r="DZ72" s="159"/>
      <c r="EA72" s="159"/>
      <c r="EB72" s="159"/>
      <c r="EC72" s="159"/>
      <c r="ED72" s="159"/>
      <c r="EE72" s="159"/>
      <c r="EF72" s="159"/>
      <c r="EG72" s="159"/>
      <c r="EH72" s="159"/>
      <c r="EI72" s="159"/>
      <c r="EJ72" s="159"/>
      <c r="EL72" s="159"/>
      <c r="EM72" s="159"/>
      <c r="EN72" s="159"/>
      <c r="EO72" s="159"/>
      <c r="EP72" s="159"/>
      <c r="EQ72" s="159"/>
      <c r="ER72" s="159"/>
      <c r="ES72" s="159"/>
      <c r="ET72" s="159"/>
      <c r="EU72" s="159"/>
      <c r="EV72" s="159"/>
      <c r="EW72" s="159"/>
      <c r="EX72" s="159"/>
      <c r="EZ72" s="159"/>
      <c r="FA72" s="159"/>
      <c r="FB72" s="159"/>
      <c r="FC72" s="159"/>
      <c r="FD72" s="159"/>
      <c r="FE72" s="159"/>
      <c r="FF72" s="159"/>
      <c r="FG72" s="159"/>
      <c r="FH72" s="159"/>
      <c r="FI72" s="159"/>
      <c r="FW72" s="159"/>
      <c r="FX72" s="159"/>
      <c r="FY72" s="159"/>
      <c r="FZ72" s="159"/>
      <c r="GA72" s="159"/>
      <c r="GB72" s="159"/>
      <c r="GC72" s="159"/>
      <c r="GD72" s="159"/>
      <c r="GE72" s="159"/>
      <c r="GF72" s="159"/>
      <c r="GH72" s="159"/>
      <c r="GI72" s="159"/>
      <c r="GJ72" s="159"/>
      <c r="GK72" s="159"/>
      <c r="GL72" s="159"/>
      <c r="GM72" s="159"/>
      <c r="GN72" s="159"/>
      <c r="GO72" s="159"/>
      <c r="GP72" s="159"/>
      <c r="GQ72" s="159"/>
    </row>
    <row r="73" spans="5:210" ht="15" hidden="1" customHeight="1" outlineLevel="1">
      <c r="E73" s="29"/>
      <c r="F73" s="244"/>
      <c r="G73" s="244"/>
      <c r="H73" s="244"/>
      <c r="I73" s="244"/>
      <c r="J73" s="244"/>
      <c r="K73" s="244"/>
      <c r="R73" s="191"/>
      <c r="S73" s="191"/>
      <c r="CQ73" s="159">
        <v>0</v>
      </c>
      <c r="CR73" s="159">
        <v>0</v>
      </c>
      <c r="CS73" s="159">
        <v>0</v>
      </c>
      <c r="CT73" s="159">
        <v>0</v>
      </c>
      <c r="CU73" s="159">
        <v>0</v>
      </c>
      <c r="CV73" s="159">
        <v>0</v>
      </c>
      <c r="CW73" s="159">
        <v>0</v>
      </c>
      <c r="CX73" s="159">
        <v>0</v>
      </c>
      <c r="CY73" s="159">
        <v>0</v>
      </c>
      <c r="CZ73" s="159">
        <v>0</v>
      </c>
      <c r="DA73" s="159">
        <v>0</v>
      </c>
      <c r="DB73" s="159">
        <v>0</v>
      </c>
      <c r="DC73" s="159">
        <v>0</v>
      </c>
      <c r="DF73" s="191"/>
      <c r="DG73" s="191"/>
      <c r="DV73" s="245"/>
      <c r="DX73" s="210">
        <v>0</v>
      </c>
      <c r="DY73" s="210">
        <v>0</v>
      </c>
      <c r="DZ73" s="210">
        <v>0</v>
      </c>
      <c r="EA73" s="210">
        <v>0</v>
      </c>
      <c r="EB73" s="210">
        <v>0</v>
      </c>
      <c r="EC73" s="210">
        <v>0</v>
      </c>
      <c r="ED73" s="210">
        <v>0</v>
      </c>
      <c r="EE73" s="210">
        <v>0</v>
      </c>
      <c r="EF73" s="210">
        <v>0</v>
      </c>
      <c r="EG73" s="210">
        <v>0</v>
      </c>
      <c r="EH73" s="210">
        <v>0</v>
      </c>
      <c r="EI73" s="210">
        <v>0</v>
      </c>
      <c r="EJ73" s="210">
        <v>0</v>
      </c>
      <c r="EL73" s="159"/>
      <c r="EM73" s="159"/>
      <c r="EN73" s="159"/>
      <c r="EO73" s="159"/>
      <c r="EP73" s="159"/>
      <c r="EQ73" s="159"/>
      <c r="ER73" s="159"/>
      <c r="ES73" s="159"/>
      <c r="ET73" s="159"/>
      <c r="EU73" s="159"/>
      <c r="EV73" s="159"/>
      <c r="EW73" s="159"/>
      <c r="EX73" s="159"/>
      <c r="EZ73" s="159"/>
      <c r="FA73" s="159"/>
      <c r="FB73" s="159"/>
      <c r="FC73" s="159"/>
      <c r="FD73" s="159"/>
      <c r="FE73" s="159"/>
      <c r="FF73" s="159"/>
      <c r="FG73" s="159"/>
      <c r="FH73" s="159"/>
      <c r="FI73" s="159"/>
      <c r="FW73" s="159"/>
      <c r="FX73" s="159"/>
      <c r="FY73" s="159"/>
      <c r="FZ73" s="159"/>
      <c r="GA73" s="159"/>
      <c r="GB73" s="159"/>
      <c r="GC73" s="159"/>
      <c r="GD73" s="159"/>
      <c r="GE73" s="159"/>
      <c r="GF73" s="159"/>
      <c r="GH73" s="159"/>
      <c r="GI73" s="159"/>
      <c r="GJ73" s="159"/>
      <c r="GK73" s="159"/>
      <c r="GL73" s="159"/>
      <c r="GM73" s="159"/>
      <c r="GN73" s="159"/>
      <c r="GO73" s="159"/>
      <c r="GP73" s="159"/>
      <c r="GQ73" s="159"/>
    </row>
    <row r="74" spans="5:210" ht="15" hidden="1" customHeight="1" outlineLevel="1">
      <c r="E74" s="29"/>
      <c r="F74" s="244"/>
      <c r="G74" s="244"/>
      <c r="H74" s="244"/>
      <c r="I74" s="244"/>
      <c r="J74" s="244"/>
      <c r="K74" s="244"/>
      <c r="R74" s="191"/>
      <c r="S74" s="191"/>
      <c r="BN74" s="159">
        <v>165.2207434100001</v>
      </c>
      <c r="BO74" s="159">
        <v>166.16784820999993</v>
      </c>
      <c r="BP74" s="159">
        <v>167.94299999999998</v>
      </c>
      <c r="BQ74" s="159">
        <v>167</v>
      </c>
      <c r="BR74" s="159">
        <v>178</v>
      </c>
      <c r="BS74" s="159">
        <v>186</v>
      </c>
      <c r="BT74" s="159">
        <v>198.9</v>
      </c>
      <c r="BU74" s="159">
        <v>209.6</v>
      </c>
      <c r="BV74" s="159">
        <v>217.3</v>
      </c>
      <c r="BW74" s="159">
        <v>226.4</v>
      </c>
      <c r="BX74" s="159">
        <v>236.5</v>
      </c>
      <c r="BY74" s="159">
        <v>242.7</v>
      </c>
      <c r="CQ74" s="159">
        <v>0</v>
      </c>
      <c r="CR74" s="159">
        <v>0</v>
      </c>
      <c r="CS74" s="159">
        <v>0</v>
      </c>
      <c r="CT74" s="159">
        <v>0</v>
      </c>
      <c r="CU74" s="159">
        <v>0</v>
      </c>
      <c r="CV74" s="159">
        <v>0</v>
      </c>
      <c r="CW74" s="159">
        <v>133.5</v>
      </c>
      <c r="CX74" s="159">
        <v>166.2</v>
      </c>
      <c r="CY74" s="159">
        <v>167.1</v>
      </c>
      <c r="CZ74" s="159">
        <v>164.8</v>
      </c>
      <c r="DA74" s="159">
        <v>0</v>
      </c>
      <c r="DB74" s="159">
        <v>0</v>
      </c>
      <c r="DC74" s="159">
        <v>0</v>
      </c>
      <c r="DF74" s="191"/>
      <c r="DG74" s="191"/>
      <c r="DX74" s="210">
        <v>131.9203097299999</v>
      </c>
      <c r="DY74" s="210">
        <v>133.5</v>
      </c>
      <c r="DZ74" s="210">
        <v>144.80000000000001</v>
      </c>
      <c r="EA74" s="210">
        <v>156.1</v>
      </c>
      <c r="EB74" s="210">
        <v>156.80000000000001</v>
      </c>
      <c r="EC74" s="210">
        <v>163.69999999999999</v>
      </c>
      <c r="ED74" s="210">
        <v>167</v>
      </c>
      <c r="EE74" s="210">
        <v>174.6</v>
      </c>
      <c r="EF74" s="210">
        <v>180.9</v>
      </c>
      <c r="EG74" s="210">
        <v>188.5</v>
      </c>
      <c r="EH74" s="210">
        <v>196.1</v>
      </c>
      <c r="EI74" s="210">
        <v>204.6</v>
      </c>
      <c r="EJ74" s="210">
        <v>206.9</v>
      </c>
      <c r="EL74" s="210">
        <v>157.21841485000002</v>
      </c>
      <c r="EM74" s="210">
        <v>166.2</v>
      </c>
      <c r="EN74" s="210">
        <v>162</v>
      </c>
      <c r="EO74" s="210">
        <v>166</v>
      </c>
      <c r="EP74" s="210">
        <v>158.1</v>
      </c>
      <c r="EQ74" s="210">
        <v>166.1</v>
      </c>
      <c r="ER74" s="210">
        <v>177.6</v>
      </c>
      <c r="ES74" s="210">
        <v>187.7</v>
      </c>
      <c r="ET74" s="210">
        <v>199.9</v>
      </c>
      <c r="EU74" s="210">
        <v>208.2</v>
      </c>
      <c r="EV74" s="210">
        <v>218.9</v>
      </c>
      <c r="EW74" s="210">
        <v>228.1</v>
      </c>
      <c r="EX74" s="210">
        <v>234</v>
      </c>
      <c r="EZ74" s="210">
        <v>165.2207434100001</v>
      </c>
      <c r="FA74" s="210">
        <v>167.1</v>
      </c>
      <c r="FB74" s="210">
        <v>175.5</v>
      </c>
      <c r="FC74" s="210">
        <v>183.8</v>
      </c>
      <c r="FD74" s="210">
        <v>192.7</v>
      </c>
      <c r="FE74" s="210">
        <v>199.1</v>
      </c>
      <c r="FF74" s="210">
        <v>207.4</v>
      </c>
      <c r="FG74" s="210">
        <v>223.9</v>
      </c>
      <c r="FH74" s="210">
        <v>231</v>
      </c>
      <c r="FI74" s="210">
        <v>241.2</v>
      </c>
      <c r="FK74" s="210">
        <v>166.16784820999993</v>
      </c>
      <c r="FL74" s="210">
        <v>164.8</v>
      </c>
      <c r="FM74" s="210">
        <v>174.7</v>
      </c>
      <c r="FN74" s="210">
        <v>187.5</v>
      </c>
      <c r="FO74" s="210">
        <v>199.5</v>
      </c>
      <c r="FP74" s="210">
        <v>215.3</v>
      </c>
      <c r="FQ74" s="210">
        <v>230.2</v>
      </c>
      <c r="FR74" s="210">
        <v>242.7</v>
      </c>
      <c r="FS74" s="210">
        <v>252.9</v>
      </c>
      <c r="FT74" s="210">
        <v>264.10000000000002</v>
      </c>
      <c r="FU74" s="210">
        <v>276.8</v>
      </c>
      <c r="FW74" s="210">
        <v>167.94299999999998</v>
      </c>
      <c r="FX74" s="210">
        <v>174.7</v>
      </c>
      <c r="FY74" s="210">
        <v>187.5</v>
      </c>
      <c r="FZ74" s="210">
        <v>199.5</v>
      </c>
      <c r="GA74" s="210">
        <v>215.3</v>
      </c>
      <c r="GB74" s="210">
        <v>230.2</v>
      </c>
      <c r="GC74" s="210">
        <v>242.7</v>
      </c>
      <c r="GD74" s="210">
        <v>252.9</v>
      </c>
      <c r="GE74" s="210">
        <v>264.10000000000002</v>
      </c>
      <c r="GF74" s="210">
        <v>276.8</v>
      </c>
      <c r="GH74" s="159"/>
      <c r="GI74" s="159"/>
      <c r="GJ74" s="159"/>
      <c r="GK74" s="159"/>
      <c r="GL74" s="159"/>
      <c r="GM74" s="159"/>
      <c r="GN74" s="159"/>
      <c r="GO74" s="159"/>
      <c r="GP74" s="159"/>
      <c r="GQ74" s="159"/>
    </row>
    <row r="75" spans="5:210" ht="15" hidden="1" customHeight="1" outlineLevel="1">
      <c r="E75" s="29"/>
      <c r="F75" s="244"/>
      <c r="G75" s="244"/>
      <c r="H75" s="244"/>
      <c r="I75" s="244"/>
      <c r="J75" s="244"/>
      <c r="K75" s="244"/>
      <c r="R75" s="191"/>
      <c r="S75" s="191"/>
      <c r="BN75" s="159">
        <v>115.86693233000001</v>
      </c>
      <c r="BO75" s="159">
        <v>128.97764242999997</v>
      </c>
      <c r="BP75" s="159">
        <v>156.90174028000001</v>
      </c>
      <c r="BQ75" s="159">
        <v>173</v>
      </c>
      <c r="BR75" s="159">
        <v>189.9</v>
      </c>
      <c r="BS75" s="159">
        <v>203.1</v>
      </c>
      <c r="BT75" s="159">
        <v>215.8</v>
      </c>
      <c r="BU75" s="159">
        <v>224.8</v>
      </c>
      <c r="BV75" s="159">
        <v>237.9</v>
      </c>
      <c r="BW75" s="159">
        <v>243.2</v>
      </c>
      <c r="BX75" s="159">
        <v>247.2</v>
      </c>
      <c r="BY75" s="159">
        <v>255.5</v>
      </c>
      <c r="CQ75" s="159">
        <v>0</v>
      </c>
      <c r="CR75" s="159">
        <v>0</v>
      </c>
      <c r="CS75" s="159">
        <v>0</v>
      </c>
      <c r="CT75" s="159">
        <v>0</v>
      </c>
      <c r="CU75" s="159">
        <v>0</v>
      </c>
      <c r="CV75" s="159">
        <v>0</v>
      </c>
      <c r="CW75" s="159">
        <v>100.4</v>
      </c>
      <c r="CX75" s="159">
        <v>116.5</v>
      </c>
      <c r="CY75" s="159">
        <v>133.69999999999999</v>
      </c>
      <c r="CZ75" s="159">
        <v>159.80000000000001</v>
      </c>
      <c r="DA75" s="159">
        <v>0</v>
      </c>
      <c r="DB75" s="159">
        <v>0</v>
      </c>
      <c r="DC75" s="159">
        <v>0</v>
      </c>
      <c r="DF75" s="191"/>
      <c r="DG75" s="191"/>
      <c r="DX75" s="210">
        <v>87.844887349999993</v>
      </c>
      <c r="DY75" s="210">
        <v>100.4</v>
      </c>
      <c r="DZ75" s="210">
        <v>125.7</v>
      </c>
      <c r="EA75" s="210">
        <v>134.69999999999999</v>
      </c>
      <c r="EB75" s="210">
        <v>149.6</v>
      </c>
      <c r="EC75" s="210">
        <v>157.9</v>
      </c>
      <c r="ED75" s="210">
        <v>161.30000000000001</v>
      </c>
      <c r="EE75" s="210">
        <v>165.8</v>
      </c>
      <c r="EF75" s="210">
        <v>168.9</v>
      </c>
      <c r="EG75" s="210">
        <v>172.1</v>
      </c>
      <c r="EH75" s="210">
        <v>178.8</v>
      </c>
      <c r="EI75" s="210">
        <v>175.7</v>
      </c>
      <c r="EJ75" s="210">
        <v>190.9</v>
      </c>
      <c r="EL75" s="210">
        <v>96.202695649999953</v>
      </c>
      <c r="EM75" s="210">
        <v>116.5</v>
      </c>
      <c r="EN75" s="210">
        <v>136.6</v>
      </c>
      <c r="EO75" s="210">
        <v>155.69999999999999</v>
      </c>
      <c r="EP75" s="210">
        <v>172.8</v>
      </c>
      <c r="EQ75" s="210">
        <v>181.2</v>
      </c>
      <c r="ER75" s="210">
        <v>185.8</v>
      </c>
      <c r="ES75" s="210">
        <v>189.8</v>
      </c>
      <c r="ET75" s="210">
        <v>195.9</v>
      </c>
      <c r="EU75" s="210">
        <v>204.6</v>
      </c>
      <c r="EV75" s="210">
        <v>221.1</v>
      </c>
      <c r="EW75" s="210">
        <v>235</v>
      </c>
      <c r="EX75" s="210">
        <v>253.5</v>
      </c>
      <c r="EZ75" s="210">
        <v>115.86693233000001</v>
      </c>
      <c r="FA75" s="210">
        <v>133.69999999999999</v>
      </c>
      <c r="FB75" s="210">
        <v>157</v>
      </c>
      <c r="FC75" s="210">
        <v>169.5</v>
      </c>
      <c r="FD75" s="210">
        <v>185.5</v>
      </c>
      <c r="FE75" s="210">
        <v>197</v>
      </c>
      <c r="FF75" s="210">
        <v>206.4</v>
      </c>
      <c r="FG75" s="210">
        <v>214.9</v>
      </c>
      <c r="FH75" s="210">
        <v>226.2</v>
      </c>
      <c r="FI75" s="210">
        <v>233.8</v>
      </c>
      <c r="FK75" s="210">
        <v>128.97764242999997</v>
      </c>
      <c r="FL75" s="210">
        <v>159.80000000000001</v>
      </c>
      <c r="FM75" s="210">
        <v>173</v>
      </c>
      <c r="FN75" s="210">
        <v>189.9</v>
      </c>
      <c r="FO75" s="210">
        <v>202.1</v>
      </c>
      <c r="FP75" s="210">
        <v>214.6</v>
      </c>
      <c r="FQ75" s="210">
        <v>223.3</v>
      </c>
      <c r="FR75" s="210">
        <v>236.4</v>
      </c>
      <c r="FS75" s="210">
        <v>241.7</v>
      </c>
      <c r="FT75" s="210">
        <v>245.7</v>
      </c>
      <c r="FU75" s="210">
        <v>253.9</v>
      </c>
      <c r="FW75" s="210">
        <v>156.90174028000001</v>
      </c>
      <c r="FX75" s="210">
        <v>173</v>
      </c>
      <c r="FY75" s="210">
        <v>189.9</v>
      </c>
      <c r="FZ75" s="210">
        <v>201.6</v>
      </c>
      <c r="GA75" s="210">
        <v>214</v>
      </c>
      <c r="GB75" s="210">
        <v>222.5</v>
      </c>
      <c r="GC75" s="210">
        <v>235.7</v>
      </c>
      <c r="GD75" s="210">
        <v>240.9</v>
      </c>
      <c r="GE75" s="210">
        <v>244.9</v>
      </c>
      <c r="GF75" s="210">
        <v>253.1</v>
      </c>
      <c r="GH75" s="159"/>
      <c r="GI75" s="159"/>
      <c r="GJ75" s="159"/>
      <c r="GK75" s="159"/>
      <c r="GL75" s="159"/>
      <c r="GM75" s="159"/>
      <c r="GN75" s="159"/>
      <c r="GO75" s="159"/>
      <c r="GP75" s="159"/>
      <c r="GQ75" s="159"/>
    </row>
    <row r="76" spans="5:210" ht="15" hidden="1" customHeight="1" outlineLevel="1">
      <c r="E76" s="29"/>
      <c r="F76" s="244"/>
      <c r="G76" s="244"/>
      <c r="H76" s="244"/>
      <c r="I76" s="244"/>
      <c r="J76" s="244"/>
      <c r="K76" s="244"/>
      <c r="R76" s="191"/>
      <c r="S76" s="191"/>
      <c r="BN76" s="159">
        <v>63.164684389999984</v>
      </c>
      <c r="BO76" s="159">
        <v>71.573558010000013</v>
      </c>
      <c r="BP76" s="159">
        <v>68.329000000000036</v>
      </c>
      <c r="BQ76" s="159">
        <v>79.2</v>
      </c>
      <c r="BR76" s="159">
        <v>96.3</v>
      </c>
      <c r="BS76" s="159">
        <v>107.2</v>
      </c>
      <c r="BT76" s="159">
        <v>115.4</v>
      </c>
      <c r="BU76" s="159">
        <v>123.9</v>
      </c>
      <c r="BV76" s="159">
        <v>136.1</v>
      </c>
      <c r="BW76" s="159">
        <v>147.4</v>
      </c>
      <c r="BX76" s="159">
        <v>142.9</v>
      </c>
      <c r="BY76" s="159">
        <v>148.1</v>
      </c>
      <c r="CQ76" s="159">
        <v>0</v>
      </c>
      <c r="CR76" s="159">
        <v>0</v>
      </c>
      <c r="CS76" s="159">
        <v>0</v>
      </c>
      <c r="CT76" s="159">
        <v>0</v>
      </c>
      <c r="CU76" s="159">
        <v>0</v>
      </c>
      <c r="CV76" s="159">
        <v>0</v>
      </c>
      <c r="CW76" s="159">
        <v>68.400000000000006</v>
      </c>
      <c r="CX76" s="159">
        <v>70.8</v>
      </c>
      <c r="CY76" s="159">
        <v>72.599999999999994</v>
      </c>
      <c r="CZ76" s="159">
        <v>76.3</v>
      </c>
      <c r="DA76" s="159">
        <v>0</v>
      </c>
      <c r="DB76" s="159">
        <v>0</v>
      </c>
      <c r="DC76" s="159">
        <v>0</v>
      </c>
      <c r="DF76" s="191"/>
      <c r="DG76" s="191"/>
      <c r="DX76" s="210">
        <v>60.213613259999974</v>
      </c>
      <c r="DY76" s="210">
        <v>68.400000000000006</v>
      </c>
      <c r="DZ76" s="210">
        <v>70.7</v>
      </c>
      <c r="EA76" s="210">
        <v>72.8</v>
      </c>
      <c r="EB76" s="210">
        <v>70.2</v>
      </c>
      <c r="EC76" s="210">
        <v>71.099999999999994</v>
      </c>
      <c r="ED76" s="210">
        <v>73.599999999999994</v>
      </c>
      <c r="EE76" s="210">
        <v>76.599999999999994</v>
      </c>
      <c r="EF76" s="210">
        <v>81.8</v>
      </c>
      <c r="EG76" s="210">
        <v>84.3</v>
      </c>
      <c r="EH76" s="210">
        <v>85.6</v>
      </c>
      <c r="EI76" s="210">
        <v>85.9</v>
      </c>
      <c r="EJ76" s="210">
        <v>83.6</v>
      </c>
      <c r="EL76" s="210">
        <v>60.303649750000012</v>
      </c>
      <c r="EM76" s="210">
        <v>70.8</v>
      </c>
      <c r="EN76" s="210">
        <v>76.3</v>
      </c>
      <c r="EO76" s="210">
        <v>77.3</v>
      </c>
      <c r="EP76" s="210">
        <v>82.6</v>
      </c>
      <c r="EQ76" s="210">
        <v>88.2</v>
      </c>
      <c r="ER76" s="210">
        <v>87.7</v>
      </c>
      <c r="ES76" s="210">
        <v>89.7</v>
      </c>
      <c r="ET76" s="210">
        <v>116.5</v>
      </c>
      <c r="EU76" s="210">
        <v>142.1</v>
      </c>
      <c r="EV76" s="210">
        <v>142.9</v>
      </c>
      <c r="EW76" s="210">
        <v>141</v>
      </c>
      <c r="EX76" s="210">
        <v>138.6</v>
      </c>
      <c r="EZ76" s="210">
        <v>63.164684389999984</v>
      </c>
      <c r="FA76" s="210">
        <v>72.599999999999994</v>
      </c>
      <c r="FB76" s="210">
        <v>80.5</v>
      </c>
      <c r="FC76" s="210">
        <v>81.400000000000006</v>
      </c>
      <c r="FD76" s="210">
        <v>87.3</v>
      </c>
      <c r="FE76" s="210">
        <v>88.7</v>
      </c>
      <c r="FF76" s="210">
        <v>88.4</v>
      </c>
      <c r="FG76" s="210">
        <v>88.2</v>
      </c>
      <c r="FH76" s="210">
        <v>88</v>
      </c>
      <c r="FI76" s="210">
        <v>109.5</v>
      </c>
      <c r="FK76" s="210">
        <v>71.573558010000013</v>
      </c>
      <c r="FL76" s="210">
        <v>76.3</v>
      </c>
      <c r="FM76" s="210">
        <v>79.2</v>
      </c>
      <c r="FN76" s="210">
        <v>96.3</v>
      </c>
      <c r="FO76" s="210">
        <v>107.2</v>
      </c>
      <c r="FP76" s="210">
        <v>115.4</v>
      </c>
      <c r="FQ76" s="210">
        <v>123.9</v>
      </c>
      <c r="FR76" s="210">
        <v>136.1</v>
      </c>
      <c r="FS76" s="210">
        <v>147.4</v>
      </c>
      <c r="FT76" s="210">
        <v>142.9</v>
      </c>
      <c r="FU76" s="210">
        <v>148.1</v>
      </c>
      <c r="FW76" s="210">
        <v>68.329000000000036</v>
      </c>
      <c r="FX76" s="210">
        <v>79.2</v>
      </c>
      <c r="FY76" s="210">
        <v>96.3</v>
      </c>
      <c r="FZ76" s="210">
        <v>107.2</v>
      </c>
      <c r="GA76" s="210">
        <v>115.4</v>
      </c>
      <c r="GB76" s="210">
        <v>123.9</v>
      </c>
      <c r="GC76" s="210">
        <v>136.1</v>
      </c>
      <c r="GD76" s="210">
        <v>147.4</v>
      </c>
      <c r="GE76" s="210">
        <v>142.9</v>
      </c>
      <c r="GF76" s="210">
        <v>148.1</v>
      </c>
      <c r="GH76" s="159"/>
      <c r="GI76" s="159"/>
      <c r="GJ76" s="159"/>
      <c r="GK76" s="159"/>
      <c r="GL76" s="159"/>
      <c r="GM76" s="159"/>
      <c r="GN76" s="159"/>
      <c r="GO76" s="159"/>
      <c r="GP76" s="159"/>
      <c r="GQ76" s="159"/>
    </row>
    <row r="77" spans="5:210" ht="15" hidden="1" customHeight="1" outlineLevel="1">
      <c r="E77" s="29"/>
      <c r="F77" s="244"/>
      <c r="G77" s="244"/>
      <c r="H77" s="244"/>
      <c r="I77" s="244"/>
      <c r="J77" s="244"/>
      <c r="K77" s="244"/>
      <c r="R77" s="191"/>
      <c r="S77" s="191"/>
      <c r="BN77" s="159">
        <v>9.5199909899999966</v>
      </c>
      <c r="BO77" s="159">
        <v>8.6032859000000084</v>
      </c>
      <c r="BP77" s="159">
        <v>7.6270915899999929</v>
      </c>
      <c r="BQ77" s="159">
        <v>5.3887644400000001</v>
      </c>
      <c r="BR77" s="159">
        <v>4.7887644399999996</v>
      </c>
      <c r="BS77" s="159">
        <v>4.0887644400000003</v>
      </c>
      <c r="BT77" s="159">
        <v>3.28876444</v>
      </c>
      <c r="BU77" s="159">
        <v>2.8887644400000001</v>
      </c>
      <c r="BV77" s="159">
        <v>2.4887644399999997</v>
      </c>
      <c r="BW77" s="159">
        <v>2.0887644399999998</v>
      </c>
      <c r="BX77" s="159">
        <v>1.6887644399999999</v>
      </c>
      <c r="BY77" s="159">
        <v>1.48876444</v>
      </c>
      <c r="CQ77" s="159">
        <v>0</v>
      </c>
      <c r="CR77" s="159">
        <v>0</v>
      </c>
      <c r="CS77" s="159">
        <v>0</v>
      </c>
      <c r="CT77" s="159">
        <v>0</v>
      </c>
      <c r="CU77" s="159">
        <v>0</v>
      </c>
      <c r="CV77" s="159">
        <v>0</v>
      </c>
      <c r="CW77" s="159">
        <v>9.1</v>
      </c>
      <c r="CX77" s="159">
        <v>8.3000000000000007</v>
      </c>
      <c r="CY77" s="159">
        <v>6.7</v>
      </c>
      <c r="CZ77" s="159">
        <v>5.8</v>
      </c>
      <c r="DA77" s="159">
        <v>0</v>
      </c>
      <c r="DB77" s="159">
        <v>0</v>
      </c>
      <c r="DC77" s="159">
        <v>0</v>
      </c>
      <c r="DF77" s="191"/>
      <c r="DG77" s="191"/>
      <c r="DX77" s="210">
        <v>9.5217304199999813</v>
      </c>
      <c r="DY77" s="210">
        <v>9.1</v>
      </c>
      <c r="DZ77" s="210">
        <v>8.3000000000000007</v>
      </c>
      <c r="EA77" s="210">
        <v>7.8</v>
      </c>
      <c r="EB77" s="210">
        <v>6.7</v>
      </c>
      <c r="EC77" s="210">
        <v>6</v>
      </c>
      <c r="ED77" s="210">
        <v>5.4</v>
      </c>
      <c r="EE77" s="210">
        <v>4.8</v>
      </c>
      <c r="EF77" s="210">
        <v>4</v>
      </c>
      <c r="EG77" s="210">
        <v>3.2</v>
      </c>
      <c r="EH77" s="210">
        <v>2.8</v>
      </c>
      <c r="EI77" s="210">
        <v>2.4</v>
      </c>
      <c r="EJ77" s="210">
        <v>1.9</v>
      </c>
      <c r="EL77" s="210">
        <v>8.2970363199999984</v>
      </c>
      <c r="EM77" s="210">
        <v>8.3000000000000007</v>
      </c>
      <c r="EN77" s="210">
        <v>7.8</v>
      </c>
      <c r="EO77" s="210">
        <v>6.7</v>
      </c>
      <c r="EP77" s="210">
        <v>6</v>
      </c>
      <c r="EQ77" s="210">
        <v>5.4</v>
      </c>
      <c r="ER77" s="210">
        <v>4.8</v>
      </c>
      <c r="ES77" s="210">
        <v>4</v>
      </c>
      <c r="ET77" s="210">
        <v>3.2</v>
      </c>
      <c r="EU77" s="210">
        <v>2.8</v>
      </c>
      <c r="EV77" s="210">
        <v>2.4</v>
      </c>
      <c r="EW77" s="210">
        <v>1.9</v>
      </c>
      <c r="EX77" s="210">
        <v>1.5</v>
      </c>
      <c r="EZ77" s="210">
        <v>9.5199909999999992</v>
      </c>
      <c r="FA77" s="210">
        <v>6.7</v>
      </c>
      <c r="FB77" s="210">
        <v>6</v>
      </c>
      <c r="FC77" s="210">
        <v>5.4</v>
      </c>
      <c r="FD77" s="210">
        <v>4.8</v>
      </c>
      <c r="FE77" s="210">
        <v>4</v>
      </c>
      <c r="FF77" s="210">
        <v>3.2</v>
      </c>
      <c r="FG77" s="210">
        <v>2.8</v>
      </c>
      <c r="FH77" s="210">
        <v>2.4</v>
      </c>
      <c r="FI77" s="210">
        <v>1.9</v>
      </c>
      <c r="FK77" s="210">
        <v>8.6032859000000101</v>
      </c>
      <c r="FL77" s="210">
        <v>5.8</v>
      </c>
      <c r="FM77" s="210">
        <v>5.2</v>
      </c>
      <c r="FN77" s="210">
        <v>4.5999999999999996</v>
      </c>
      <c r="FO77" s="210">
        <v>3.9</v>
      </c>
      <c r="FP77" s="210">
        <v>3.1</v>
      </c>
      <c r="FQ77" s="210">
        <v>2.7</v>
      </c>
      <c r="FR77" s="210">
        <v>2.2999999999999998</v>
      </c>
      <c r="FS77" s="210">
        <v>1.9</v>
      </c>
      <c r="FT77" s="210">
        <v>1.5</v>
      </c>
      <c r="FU77" s="210">
        <v>1.3</v>
      </c>
      <c r="FW77" s="210">
        <v>7.6270915899999929</v>
      </c>
      <c r="FX77" s="210">
        <v>5.3887644400000001</v>
      </c>
      <c r="FY77" s="210">
        <v>4.7887644399999996</v>
      </c>
      <c r="FZ77" s="210">
        <v>4.0887644400000003</v>
      </c>
      <c r="GA77" s="210">
        <v>3.28876444</v>
      </c>
      <c r="GB77" s="210">
        <v>2.8887644400000001</v>
      </c>
      <c r="GC77" s="210">
        <v>2.4887644399999997</v>
      </c>
      <c r="GD77" s="210">
        <v>2.0887644399999998</v>
      </c>
      <c r="GE77" s="210">
        <v>1.6887644399999999</v>
      </c>
      <c r="GF77" s="210">
        <v>1.48876444</v>
      </c>
      <c r="GH77" s="159"/>
      <c r="GI77" s="159"/>
      <c r="GJ77" s="159"/>
      <c r="GK77" s="159"/>
      <c r="GL77" s="159"/>
      <c r="GM77" s="159"/>
      <c r="GN77" s="159"/>
      <c r="GO77" s="159"/>
      <c r="GP77" s="159"/>
      <c r="GQ77" s="159"/>
    </row>
    <row r="78" spans="5:210" ht="15" hidden="1" customHeight="1" outlineLevel="1">
      <c r="E78" s="29"/>
      <c r="F78" s="244"/>
      <c r="G78" s="244"/>
      <c r="H78" s="244"/>
      <c r="I78" s="244"/>
      <c r="J78" s="244"/>
      <c r="K78" s="244"/>
      <c r="R78" s="191"/>
      <c r="S78" s="191"/>
      <c r="BN78" s="159">
        <v>25.132442480000005</v>
      </c>
      <c r="BO78" s="159">
        <v>24.98460622</v>
      </c>
      <c r="BP78" s="159">
        <v>25.189</v>
      </c>
      <c r="BQ78" s="159">
        <v>25.189</v>
      </c>
      <c r="BR78" s="159">
        <v>25.189</v>
      </c>
      <c r="BS78" s="159">
        <v>25.189</v>
      </c>
      <c r="BT78" s="159">
        <v>25.189</v>
      </c>
      <c r="BU78" s="159">
        <v>25.189</v>
      </c>
      <c r="BV78" s="159">
        <v>25.189</v>
      </c>
      <c r="BW78" s="159">
        <v>25.189</v>
      </c>
      <c r="BX78" s="159">
        <v>25.189</v>
      </c>
      <c r="BY78" s="159">
        <v>25.189</v>
      </c>
      <c r="CQ78" s="159">
        <v>0</v>
      </c>
      <c r="CR78" s="159">
        <v>0</v>
      </c>
      <c r="CS78" s="159">
        <v>0</v>
      </c>
      <c r="CT78" s="159">
        <v>0</v>
      </c>
      <c r="CU78" s="159">
        <v>0</v>
      </c>
      <c r="CV78" s="159">
        <v>0</v>
      </c>
      <c r="CW78" s="159">
        <v>25.297999999999998</v>
      </c>
      <c r="CX78" s="159">
        <v>25.623999999999999</v>
      </c>
      <c r="CY78" s="159">
        <v>25.172000000000001</v>
      </c>
      <c r="CZ78" s="159">
        <v>25</v>
      </c>
      <c r="DA78" s="159">
        <v>0</v>
      </c>
      <c r="DB78" s="159">
        <v>0</v>
      </c>
      <c r="DC78" s="159">
        <v>0</v>
      </c>
      <c r="DF78" s="191"/>
      <c r="DG78" s="191"/>
      <c r="DX78" s="210">
        <v>25.366637919999999</v>
      </c>
      <c r="DY78" s="210">
        <v>25.297999999999998</v>
      </c>
      <c r="DZ78" s="210">
        <v>25.297999999999998</v>
      </c>
      <c r="EA78" s="210">
        <v>25.297999999999998</v>
      </c>
      <c r="EB78" s="210">
        <v>25.297999999999998</v>
      </c>
      <c r="EC78" s="210">
        <v>25.297999999999998</v>
      </c>
      <c r="ED78" s="210">
        <v>25.297999999999998</v>
      </c>
      <c r="EE78" s="210">
        <v>25.297999999999998</v>
      </c>
      <c r="EF78" s="210">
        <v>25.297999999999998</v>
      </c>
      <c r="EG78" s="210">
        <v>25.297999999999998</v>
      </c>
      <c r="EH78" s="210">
        <v>25.297999999999998</v>
      </c>
      <c r="EI78" s="210">
        <v>25.297999999999998</v>
      </c>
      <c r="EJ78" s="210">
        <v>25.297999999999998</v>
      </c>
      <c r="EL78" s="210">
        <v>26.544494160000003</v>
      </c>
      <c r="EM78" s="210">
        <v>25.623999999999999</v>
      </c>
      <c r="EN78" s="210">
        <v>25.623999999999999</v>
      </c>
      <c r="EO78" s="210">
        <v>25.623999999999999</v>
      </c>
      <c r="EP78" s="210">
        <v>25.623999999999999</v>
      </c>
      <c r="EQ78" s="210">
        <v>25.623999999999999</v>
      </c>
      <c r="ER78" s="210">
        <v>25.623999999999999</v>
      </c>
      <c r="ES78" s="210">
        <v>25.623999999999999</v>
      </c>
      <c r="ET78" s="210">
        <v>25.623999999999999</v>
      </c>
      <c r="EU78" s="210">
        <v>25.623999999999999</v>
      </c>
      <c r="EV78" s="210">
        <v>25.623999999999999</v>
      </c>
      <c r="EW78" s="210">
        <v>25.623999999999999</v>
      </c>
      <c r="EX78" s="210">
        <v>25.623999999999999</v>
      </c>
      <c r="EZ78" s="210">
        <v>25.132442480000005</v>
      </c>
      <c r="FA78" s="210">
        <v>25.172000000000001</v>
      </c>
      <c r="FB78" s="210">
        <v>25.172000000000001</v>
      </c>
      <c r="FC78" s="210">
        <v>25.172000000000001</v>
      </c>
      <c r="FD78" s="210">
        <v>25.172000000000001</v>
      </c>
      <c r="FE78" s="210">
        <v>25.172000000000001</v>
      </c>
      <c r="FF78" s="210">
        <v>25.172000000000001</v>
      </c>
      <c r="FG78" s="210">
        <v>25.172000000000001</v>
      </c>
      <c r="FH78" s="210">
        <v>25.172000000000001</v>
      </c>
      <c r="FI78" s="210">
        <v>25.172000000000001</v>
      </c>
      <c r="FK78" s="210">
        <v>24.98460622</v>
      </c>
      <c r="FL78" s="210">
        <v>25</v>
      </c>
      <c r="FM78" s="210">
        <v>25</v>
      </c>
      <c r="FN78" s="210">
        <v>25</v>
      </c>
      <c r="FO78" s="210">
        <v>25</v>
      </c>
      <c r="FP78" s="210">
        <v>25</v>
      </c>
      <c r="FQ78" s="210">
        <v>25</v>
      </c>
      <c r="FR78" s="210">
        <v>25</v>
      </c>
      <c r="FS78" s="210">
        <v>25</v>
      </c>
      <c r="FT78" s="210">
        <v>25</v>
      </c>
      <c r="FU78" s="210">
        <v>25</v>
      </c>
      <c r="FW78" s="210">
        <v>25.189</v>
      </c>
      <c r="FX78" s="210">
        <v>25.189</v>
      </c>
      <c r="FY78" s="210">
        <v>25.189</v>
      </c>
      <c r="FZ78" s="210">
        <v>25.189</v>
      </c>
      <c r="GA78" s="210">
        <v>25.189</v>
      </c>
      <c r="GB78" s="210">
        <v>25.189</v>
      </c>
      <c r="GC78" s="210">
        <v>25.189</v>
      </c>
      <c r="GD78" s="210">
        <v>25.189</v>
      </c>
      <c r="GE78" s="210">
        <v>25.189</v>
      </c>
      <c r="GF78" s="210">
        <v>25.189</v>
      </c>
      <c r="GH78" s="159"/>
      <c r="GI78" s="159"/>
      <c r="GJ78" s="159"/>
      <c r="GK78" s="159"/>
      <c r="GL78" s="159"/>
      <c r="GM78" s="159"/>
      <c r="GN78" s="159"/>
      <c r="GO78" s="159"/>
      <c r="GP78" s="159"/>
      <c r="GQ78" s="159"/>
    </row>
    <row r="79" spans="5:210" ht="15" hidden="1" customHeight="1" outlineLevel="1">
      <c r="E79" s="29"/>
      <c r="F79" s="244"/>
      <c r="G79" s="244"/>
      <c r="H79" s="244"/>
      <c r="I79" s="244"/>
      <c r="J79" s="244"/>
      <c r="K79" s="244"/>
      <c r="R79" s="191"/>
      <c r="S79" s="191"/>
      <c r="BN79" s="159">
        <v>208.60685503000002</v>
      </c>
      <c r="BO79" s="159">
        <v>216.18101971000002</v>
      </c>
      <c r="BP79" s="159">
        <v>218.10000000000002</v>
      </c>
      <c r="BQ79" s="159">
        <v>225</v>
      </c>
      <c r="BR79" s="159">
        <v>233.1</v>
      </c>
      <c r="BS79" s="159">
        <v>239.6</v>
      </c>
      <c r="BT79" s="159">
        <v>251.2</v>
      </c>
      <c r="BU79" s="159">
        <v>265.2</v>
      </c>
      <c r="BV79" s="159">
        <v>275</v>
      </c>
      <c r="BW79" s="159">
        <v>282.5</v>
      </c>
      <c r="BX79" s="159">
        <v>289.7</v>
      </c>
      <c r="BY79" s="159">
        <v>297.89999999999998</v>
      </c>
      <c r="CQ79" s="159">
        <v>0</v>
      </c>
      <c r="CR79" s="159">
        <v>0</v>
      </c>
      <c r="CS79" s="159">
        <v>0</v>
      </c>
      <c r="CT79" s="159">
        <v>0</v>
      </c>
      <c r="CU79" s="159">
        <v>0</v>
      </c>
      <c r="CV79" s="159">
        <v>0</v>
      </c>
      <c r="CW79" s="159">
        <v>167</v>
      </c>
      <c r="CX79" s="159">
        <v>209</v>
      </c>
      <c r="CY79" s="159">
        <v>216.4</v>
      </c>
      <c r="CZ79" s="159">
        <v>218.1</v>
      </c>
      <c r="DA79" s="159">
        <v>0</v>
      </c>
      <c r="DB79" s="159">
        <v>0</v>
      </c>
      <c r="DC79" s="159">
        <v>0</v>
      </c>
      <c r="DF79" s="191"/>
      <c r="DG79" s="191"/>
      <c r="DX79" s="210">
        <v>159.07044669000004</v>
      </c>
      <c r="DY79" s="210">
        <v>167</v>
      </c>
      <c r="DZ79" s="210">
        <v>180.1</v>
      </c>
      <c r="EA79" s="210">
        <v>162.25846491206551</v>
      </c>
      <c r="EB79" s="210">
        <v>159.6989915788169</v>
      </c>
      <c r="EC79" s="210">
        <v>190.43809242915844</v>
      </c>
      <c r="ED79" s="210">
        <v>197.2</v>
      </c>
      <c r="EE79" s="210">
        <v>200.1</v>
      </c>
      <c r="EF79" s="210">
        <v>206.4</v>
      </c>
      <c r="EG79" s="210">
        <v>211.7</v>
      </c>
      <c r="EH79" s="210">
        <v>213.9</v>
      </c>
      <c r="EI79" s="210">
        <v>214.1</v>
      </c>
      <c r="EJ79" s="210">
        <v>215.1</v>
      </c>
      <c r="EL79" s="210">
        <v>166.28260755000002</v>
      </c>
      <c r="EM79" s="210">
        <v>209</v>
      </c>
      <c r="EN79" s="210">
        <v>107.03129500618219</v>
      </c>
      <c r="EO79" s="210">
        <v>126.87400071417498</v>
      </c>
      <c r="EP79" s="210">
        <v>180.06860429640437</v>
      </c>
      <c r="EQ79" s="210">
        <v>213.1</v>
      </c>
      <c r="ER79" s="210">
        <v>218.6</v>
      </c>
      <c r="ES79" s="210">
        <v>235.7</v>
      </c>
      <c r="ET79" s="210">
        <v>258.10000000000002</v>
      </c>
      <c r="EU79" s="210">
        <v>272.7</v>
      </c>
      <c r="EV79" s="210">
        <v>280</v>
      </c>
      <c r="EW79" s="210">
        <v>289.60000000000002</v>
      </c>
      <c r="EX79" s="210">
        <v>297.7</v>
      </c>
      <c r="EZ79" s="210">
        <v>208.60685503000002</v>
      </c>
      <c r="FA79" s="210">
        <v>216.4</v>
      </c>
      <c r="FB79" s="210">
        <v>186.4514668786633</v>
      </c>
      <c r="FC79" s="210">
        <v>101.54030887659407</v>
      </c>
      <c r="FD79" s="210">
        <v>212.7217951647005</v>
      </c>
      <c r="FE79" s="210">
        <v>261.89999999999998</v>
      </c>
      <c r="FF79" s="210">
        <v>271</v>
      </c>
      <c r="FG79" s="210">
        <v>282.60000000000002</v>
      </c>
      <c r="FH79" s="210">
        <v>296.3</v>
      </c>
      <c r="FI79" s="210">
        <v>308.89999999999998</v>
      </c>
      <c r="FK79" s="210">
        <v>216.18101971000002</v>
      </c>
      <c r="FL79" s="210">
        <v>218.1</v>
      </c>
      <c r="FM79" s="210">
        <v>235.4</v>
      </c>
      <c r="FN79" s="210">
        <v>246.6</v>
      </c>
      <c r="FO79" s="210">
        <v>256.60000000000002</v>
      </c>
      <c r="FP79" s="210">
        <v>272.5</v>
      </c>
      <c r="FQ79" s="210">
        <v>291.7</v>
      </c>
      <c r="FR79" s="210">
        <v>305.39999999999998</v>
      </c>
      <c r="FS79" s="210">
        <v>316.39999999999998</v>
      </c>
      <c r="FT79" s="210">
        <v>330.2</v>
      </c>
      <c r="FU79" s="210">
        <v>349.4</v>
      </c>
      <c r="FW79" s="210">
        <v>218.10000000000002</v>
      </c>
      <c r="FX79" s="210">
        <v>235.2</v>
      </c>
      <c r="FY79" s="210">
        <v>246.1</v>
      </c>
      <c r="FZ79" s="210">
        <v>256.10000000000002</v>
      </c>
      <c r="GA79" s="210">
        <v>271.89999999999998</v>
      </c>
      <c r="GB79" s="210">
        <v>291.10000000000002</v>
      </c>
      <c r="GC79" s="210">
        <v>304.8</v>
      </c>
      <c r="GD79" s="210">
        <v>315.8</v>
      </c>
      <c r="GE79" s="210">
        <v>329.6</v>
      </c>
      <c r="GF79" s="210">
        <v>348.7</v>
      </c>
      <c r="GH79" s="159"/>
      <c r="GI79" s="159"/>
      <c r="GJ79" s="159"/>
      <c r="GK79" s="159"/>
      <c r="GL79" s="159"/>
      <c r="GM79" s="159"/>
      <c r="GN79" s="159"/>
      <c r="GO79" s="159"/>
      <c r="GP79" s="159"/>
      <c r="GQ79" s="159"/>
    </row>
    <row r="80" spans="5:210" ht="15" customHeight="1" collapsed="1">
      <c r="E80" s="244"/>
      <c r="F80" s="29" t="s">
        <v>510</v>
      </c>
      <c r="G80" s="120"/>
      <c r="H80" s="120"/>
      <c r="I80" s="192"/>
      <c r="J80" s="192"/>
      <c r="K80" s="192"/>
      <c r="L80" s="192"/>
      <c r="M80" s="192"/>
      <c r="N80" s="192"/>
      <c r="O80" s="192"/>
      <c r="P80" s="192"/>
      <c r="Q80" s="192"/>
      <c r="R80" s="192"/>
      <c r="S80" s="192"/>
      <c r="T80" s="191"/>
      <c r="U80" s="191"/>
      <c r="V80" s="191"/>
      <c r="W80" s="191"/>
      <c r="X80" s="191"/>
      <c r="Y80" s="191"/>
      <c r="Z80" s="191"/>
      <c r="AA80" s="191"/>
      <c r="AB80" s="191"/>
      <c r="AC80" s="191"/>
      <c r="AD80" s="191"/>
      <c r="AE80" s="191"/>
      <c r="AF80" s="191"/>
      <c r="AG80" s="191"/>
      <c r="AH80" s="191"/>
      <c r="AI80" s="191"/>
      <c r="AJ80" s="191"/>
      <c r="AL80" s="210"/>
      <c r="AM80" s="210"/>
      <c r="AN80" s="210"/>
      <c r="AO80" s="210"/>
      <c r="AP80" s="210"/>
      <c r="AQ80" s="210"/>
      <c r="AR80" s="210"/>
      <c r="AS80" s="210"/>
      <c r="AT80" s="210"/>
      <c r="AU80" s="210"/>
      <c r="AV80" s="210"/>
      <c r="AW80" s="210"/>
      <c r="AX80" s="210"/>
      <c r="AZ80" s="211">
        <v>0</v>
      </c>
      <c r="BA80" s="210">
        <v>0</v>
      </c>
      <c r="BB80" s="210">
        <v>0</v>
      </c>
      <c r="BC80" s="210">
        <v>0</v>
      </c>
      <c r="BD80" s="210">
        <v>0</v>
      </c>
      <c r="BE80" s="210">
        <v>0</v>
      </c>
      <c r="BF80" s="210">
        <v>0</v>
      </c>
      <c r="BG80" s="210">
        <v>0</v>
      </c>
      <c r="BH80" s="210">
        <v>0</v>
      </c>
      <c r="BI80" s="210">
        <v>0</v>
      </c>
      <c r="BJ80" s="210">
        <v>0</v>
      </c>
      <c r="BK80" s="210">
        <v>0</v>
      </c>
      <c r="BL80" s="210">
        <v>0</v>
      </c>
      <c r="BN80" s="210"/>
      <c r="BO80" s="210"/>
      <c r="BP80" s="210"/>
      <c r="BQ80" s="210"/>
      <c r="BR80" s="210"/>
      <c r="BS80" s="210"/>
      <c r="BT80" s="210"/>
      <c r="BU80" s="210"/>
      <c r="BV80" s="210"/>
      <c r="BW80" s="210"/>
      <c r="BX80" s="210"/>
      <c r="BY80" s="210"/>
      <c r="CA80" s="211"/>
      <c r="CB80" s="210"/>
      <c r="CC80" s="210"/>
      <c r="CD80" s="210"/>
      <c r="CE80" s="210"/>
      <c r="CF80" s="210"/>
      <c r="CG80" s="210"/>
      <c r="CH80" s="210"/>
      <c r="CI80" s="210"/>
      <c r="CJ80" s="210"/>
      <c r="CK80" s="210"/>
      <c r="CL80" s="210"/>
      <c r="CQ80" s="210"/>
      <c r="CR80" s="210"/>
      <c r="CS80" s="210"/>
      <c r="CT80" s="210"/>
      <c r="CU80" s="210"/>
      <c r="CV80" s="210"/>
      <c r="CW80" s="210"/>
      <c r="CX80" s="210"/>
      <c r="CY80" s="210"/>
      <c r="CZ80" s="210"/>
      <c r="DA80" s="210"/>
      <c r="DB80" s="210"/>
      <c r="DC80" s="210"/>
      <c r="DF80" s="191"/>
      <c r="DG80" s="191"/>
      <c r="DX80" s="210">
        <v>0</v>
      </c>
      <c r="DY80" s="210">
        <v>0</v>
      </c>
      <c r="DZ80" s="210">
        <v>0</v>
      </c>
      <c r="EA80" s="210">
        <v>0</v>
      </c>
      <c r="EB80" s="210">
        <v>0</v>
      </c>
      <c r="EC80" s="210">
        <v>0</v>
      </c>
      <c r="ED80" s="210">
        <v>0</v>
      </c>
      <c r="EE80" s="210">
        <v>0</v>
      </c>
      <c r="EF80" s="210">
        <v>0</v>
      </c>
      <c r="EG80" s="210">
        <v>0</v>
      </c>
      <c r="EH80" s="210">
        <v>0</v>
      </c>
      <c r="EI80" s="210">
        <v>0</v>
      </c>
      <c r="EJ80" s="210">
        <v>0</v>
      </c>
      <c r="EL80" s="210"/>
      <c r="EM80" s="210"/>
      <c r="EN80" s="210"/>
      <c r="EO80" s="210"/>
      <c r="EP80" s="210"/>
      <c r="EQ80" s="210"/>
      <c r="ER80" s="210"/>
      <c r="ES80" s="210"/>
      <c r="ET80" s="210"/>
      <c r="EU80" s="210"/>
      <c r="EV80" s="210"/>
      <c r="EW80" s="210"/>
      <c r="EX80" s="210"/>
      <c r="EZ80" s="210"/>
      <c r="FA80" s="210"/>
      <c r="FB80" s="210"/>
      <c r="FC80" s="210"/>
      <c r="FD80" s="210"/>
      <c r="FE80" s="210"/>
      <c r="FF80" s="210"/>
      <c r="FG80" s="210"/>
      <c r="FH80" s="210"/>
      <c r="FI80" s="210"/>
      <c r="FK80" s="210"/>
      <c r="FL80" s="210"/>
      <c r="FM80" s="210"/>
      <c r="FN80" s="210"/>
      <c r="FO80" s="210"/>
      <c r="FP80" s="210"/>
      <c r="FQ80" s="210"/>
      <c r="FR80" s="210"/>
      <c r="FS80" s="210"/>
      <c r="FT80" s="210"/>
      <c r="FU80" s="210"/>
      <c r="FW80" s="210"/>
      <c r="FX80" s="210"/>
      <c r="FY80" s="210"/>
      <c r="FZ80" s="210"/>
      <c r="GA80" s="210"/>
      <c r="GB80" s="210"/>
      <c r="GC80" s="210"/>
      <c r="GD80" s="210"/>
      <c r="GE80" s="210"/>
      <c r="GF80" s="210"/>
      <c r="GH80" s="210"/>
      <c r="GI80" s="210"/>
      <c r="GJ80" s="210"/>
      <c r="GK80" s="210"/>
      <c r="GL80" s="210"/>
      <c r="GM80" s="210"/>
      <c r="GN80" s="210"/>
      <c r="GO80" s="210"/>
      <c r="GP80" s="210"/>
      <c r="GQ80" s="210"/>
      <c r="GS80" s="210"/>
      <c r="GT80" s="210"/>
      <c r="GU80" s="210"/>
      <c r="GV80" s="210"/>
      <c r="GW80" s="210"/>
      <c r="GX80" s="210"/>
      <c r="GY80" s="210"/>
      <c r="GZ80" s="210"/>
      <c r="HA80" s="210"/>
      <c r="HB80" s="210"/>
    </row>
    <row r="81" spans="1:210" ht="15" customHeight="1">
      <c r="E81" s="244"/>
      <c r="F81" s="244"/>
      <c r="G81" s="252" t="s">
        <v>511</v>
      </c>
      <c r="H81" s="252"/>
      <c r="I81" s="192">
        <v>108.02474384999999</v>
      </c>
      <c r="J81" s="192">
        <v>123.08127506999999</v>
      </c>
      <c r="K81" s="192">
        <v>124.90085839999988</v>
      </c>
      <c r="L81" s="192">
        <v>131.9203097299999</v>
      </c>
      <c r="M81" s="192">
        <v>157.21841485000002</v>
      </c>
      <c r="N81" s="192">
        <v>165.2207434100001</v>
      </c>
      <c r="O81" s="192">
        <v>166.16784820999993</v>
      </c>
      <c r="P81" s="192">
        <v>167.94299999999998</v>
      </c>
      <c r="Q81" s="192">
        <v>165.881</v>
      </c>
      <c r="R81" s="192">
        <v>173.14399999999983</v>
      </c>
      <c r="S81" s="192">
        <v>170.62999999999994</v>
      </c>
      <c r="T81" s="191">
        <v>170.8</v>
      </c>
      <c r="U81" s="191">
        <v>175.3</v>
      </c>
      <c r="V81" s="191">
        <v>181.9</v>
      </c>
      <c r="W81" s="191">
        <v>188.1</v>
      </c>
      <c r="X81" s="191">
        <v>195.5</v>
      </c>
      <c r="Y81" s="191">
        <v>202.9</v>
      </c>
      <c r="Z81" s="191">
        <v>211</v>
      </c>
      <c r="AA81" s="191">
        <v>217</v>
      </c>
      <c r="AB81" s="191">
        <v>224.6</v>
      </c>
      <c r="AC81" s="191">
        <v>232.3</v>
      </c>
      <c r="AD81" s="191">
        <v>241.6</v>
      </c>
      <c r="AE81" s="191">
        <v>252.1</v>
      </c>
      <c r="AF81" s="191">
        <v>258.60000000000002</v>
      </c>
      <c r="AG81" s="191">
        <v>264.8</v>
      </c>
      <c r="AH81" s="191">
        <v>270.39999999999998</v>
      </c>
      <c r="AI81" s="191">
        <v>277.39999999999998</v>
      </c>
      <c r="AJ81" s="191">
        <v>277.39999999999998</v>
      </c>
      <c r="AL81" s="210">
        <v>166.16784820999993</v>
      </c>
      <c r="AM81" s="210">
        <v>167.94299999999998</v>
      </c>
      <c r="AN81" s="210">
        <v>165.881</v>
      </c>
      <c r="AO81" s="210">
        <v>167.1</v>
      </c>
      <c r="AP81" s="210">
        <v>164.8</v>
      </c>
      <c r="AQ81" s="210">
        <v>174.5</v>
      </c>
      <c r="AR81" s="210">
        <v>177.9</v>
      </c>
      <c r="AS81" s="210">
        <v>183.6</v>
      </c>
      <c r="AT81" s="210">
        <v>191.7</v>
      </c>
      <c r="AU81" s="210">
        <v>204</v>
      </c>
      <c r="AV81" s="210">
        <v>208.6</v>
      </c>
      <c r="AW81" s="210">
        <v>220.1</v>
      </c>
      <c r="AX81" s="210">
        <v>226.1</v>
      </c>
      <c r="AZ81" s="211">
        <v>0</v>
      </c>
      <c r="BA81" s="210">
        <v>0</v>
      </c>
      <c r="BB81" s="210">
        <v>0</v>
      </c>
      <c r="BC81" s="210">
        <v>6.0439999999998406</v>
      </c>
      <c r="BD81" s="210">
        <v>5.8299999999999272</v>
      </c>
      <c r="BE81" s="210">
        <v>-3.6999999999999886</v>
      </c>
      <c r="BF81" s="210">
        <v>-2.5999999999999943</v>
      </c>
      <c r="BG81" s="210">
        <v>-1.6999999999999886</v>
      </c>
      <c r="BH81" s="210">
        <v>-3.5999999999999943</v>
      </c>
      <c r="BI81" s="210">
        <v>-8.5</v>
      </c>
      <c r="BJ81" s="210">
        <v>-5.6999999999999886</v>
      </c>
      <c r="BK81" s="210">
        <v>-9.0999999999999943</v>
      </c>
      <c r="BL81" s="210">
        <v>-9.0999999999999943</v>
      </c>
      <c r="BN81" s="210">
        <v>166.16784820999993</v>
      </c>
      <c r="BO81" s="210">
        <v>167.94299999999998</v>
      </c>
      <c r="BP81" s="210">
        <v>167</v>
      </c>
      <c r="BQ81" s="210">
        <v>178</v>
      </c>
      <c r="BR81" s="210">
        <v>186</v>
      </c>
      <c r="BS81" s="210">
        <v>198.9</v>
      </c>
      <c r="BT81" s="210">
        <v>209.6</v>
      </c>
      <c r="BU81" s="210">
        <v>217.3</v>
      </c>
      <c r="BV81" s="210">
        <v>226.4</v>
      </c>
      <c r="BW81" s="210">
        <v>236.5</v>
      </c>
      <c r="BX81" s="210">
        <v>242.7</v>
      </c>
      <c r="BY81" s="210">
        <v>252.3</v>
      </c>
      <c r="CA81" s="211">
        <v>0</v>
      </c>
      <c r="CB81" s="210">
        <v>0</v>
      </c>
      <c r="CC81" s="210">
        <v>-1.1189999999999998</v>
      </c>
      <c r="CD81" s="210">
        <v>-4.8560000000001651</v>
      </c>
      <c r="CE81" s="210">
        <v>-15.370000000000061</v>
      </c>
      <c r="CF81" s="210">
        <v>-28.099999999999994</v>
      </c>
      <c r="CG81" s="210">
        <v>-34.299999999999983</v>
      </c>
      <c r="CH81" s="210">
        <v>-35.400000000000006</v>
      </c>
      <c r="CI81" s="210">
        <v>-38.300000000000011</v>
      </c>
      <c r="CJ81" s="210">
        <v>-41</v>
      </c>
      <c r="CK81" s="210">
        <v>-39.799999999999983</v>
      </c>
      <c r="CL81" s="210">
        <v>-41.300000000000011</v>
      </c>
      <c r="CQ81" s="210">
        <v>0</v>
      </c>
      <c r="CR81" s="210">
        <v>0</v>
      </c>
      <c r="CS81" s="210">
        <v>0</v>
      </c>
      <c r="CT81" s="210">
        <v>0</v>
      </c>
      <c r="CU81" s="210">
        <v>0</v>
      </c>
      <c r="CV81" s="210">
        <v>0</v>
      </c>
      <c r="CW81" s="210">
        <v>144.80000000000001</v>
      </c>
      <c r="CX81" s="210">
        <v>162</v>
      </c>
      <c r="CY81" s="210">
        <v>175.5</v>
      </c>
      <c r="CZ81" s="210">
        <v>174.7</v>
      </c>
      <c r="DA81" s="210">
        <v>164.7</v>
      </c>
      <c r="DB81" s="210">
        <v>164.8</v>
      </c>
      <c r="DC81" s="210">
        <v>174.5</v>
      </c>
      <c r="DF81" s="191"/>
      <c r="DG81" s="191"/>
      <c r="DX81" s="210">
        <v>133.5</v>
      </c>
      <c r="DY81" s="210">
        <v>144.80000000000001</v>
      </c>
      <c r="DZ81" s="210">
        <v>156.1</v>
      </c>
      <c r="EA81" s="210">
        <v>156.80000000000001</v>
      </c>
      <c r="EB81" s="210">
        <v>163.69999999999999</v>
      </c>
      <c r="EC81" s="210">
        <v>167</v>
      </c>
      <c r="ED81" s="210">
        <v>174.6</v>
      </c>
      <c r="EE81" s="210">
        <v>180.9</v>
      </c>
      <c r="EF81" s="210">
        <v>188.5</v>
      </c>
      <c r="EG81" s="210">
        <v>196.1</v>
      </c>
      <c r="EH81" s="210">
        <v>204.6</v>
      </c>
      <c r="EI81" s="210">
        <v>206.9</v>
      </c>
      <c r="EJ81" s="210">
        <v>213.2</v>
      </c>
      <c r="EL81" s="210">
        <v>166.2</v>
      </c>
      <c r="EM81" s="210">
        <v>162</v>
      </c>
      <c r="EN81" s="210">
        <v>166</v>
      </c>
      <c r="EO81" s="210">
        <v>158.1</v>
      </c>
      <c r="EP81" s="210">
        <v>166.1</v>
      </c>
      <c r="EQ81" s="210">
        <v>177.6</v>
      </c>
      <c r="ER81" s="210">
        <v>187.7</v>
      </c>
      <c r="ES81" s="210">
        <v>199.9</v>
      </c>
      <c r="ET81" s="210">
        <v>208.2</v>
      </c>
      <c r="EU81" s="210">
        <v>218.9</v>
      </c>
      <c r="EV81" s="210">
        <v>228.1</v>
      </c>
      <c r="EW81" s="210">
        <v>234</v>
      </c>
      <c r="EX81" s="210">
        <v>241.5</v>
      </c>
      <c r="EZ81" s="210">
        <v>167.1</v>
      </c>
      <c r="FA81" s="210">
        <v>175.5</v>
      </c>
      <c r="FB81" s="210">
        <v>183.8</v>
      </c>
      <c r="FC81" s="210">
        <v>192.7</v>
      </c>
      <c r="FD81" s="210">
        <v>199.1</v>
      </c>
      <c r="FE81" s="210">
        <v>207.4</v>
      </c>
      <c r="FF81" s="210">
        <v>223.9</v>
      </c>
      <c r="FG81" s="210">
        <v>231</v>
      </c>
      <c r="FH81" s="210">
        <v>241.2</v>
      </c>
      <c r="FI81" s="210">
        <v>251.3</v>
      </c>
      <c r="FK81" s="210">
        <v>164.8</v>
      </c>
      <c r="FL81" s="210">
        <v>174.7</v>
      </c>
      <c r="FM81" s="210">
        <v>187.5</v>
      </c>
      <c r="FN81" s="210">
        <v>199.5</v>
      </c>
      <c r="FO81" s="210">
        <v>215.3</v>
      </c>
      <c r="FP81" s="210">
        <v>230.2</v>
      </c>
      <c r="FQ81" s="210">
        <v>242.7</v>
      </c>
      <c r="FR81" s="210">
        <v>252.9</v>
      </c>
      <c r="FS81" s="210">
        <v>264.10000000000002</v>
      </c>
      <c r="FT81" s="210">
        <v>276.8</v>
      </c>
      <c r="FU81" s="210">
        <v>293.5</v>
      </c>
      <c r="FW81" s="210">
        <v>174.7</v>
      </c>
      <c r="FX81" s="210">
        <v>187.5</v>
      </c>
      <c r="FY81" s="210">
        <v>199.5</v>
      </c>
      <c r="FZ81" s="210">
        <v>215.3</v>
      </c>
      <c r="GA81" s="210">
        <v>230.2</v>
      </c>
      <c r="GB81" s="210">
        <v>242.7</v>
      </c>
      <c r="GC81" s="210">
        <v>252.9</v>
      </c>
      <c r="GD81" s="210">
        <v>264.10000000000002</v>
      </c>
      <c r="GE81" s="210">
        <v>276.8</v>
      </c>
      <c r="GF81" s="210">
        <v>293.5</v>
      </c>
      <c r="GH81" s="210">
        <v>165.6</v>
      </c>
      <c r="GI81" s="210">
        <v>164.7</v>
      </c>
      <c r="GJ81" s="210">
        <v>176.1</v>
      </c>
      <c r="GK81" s="210">
        <v>193</v>
      </c>
      <c r="GL81" s="210">
        <v>201.1</v>
      </c>
      <c r="GM81" s="210">
        <v>205.7</v>
      </c>
      <c r="GN81" s="210">
        <v>211.7</v>
      </c>
      <c r="GO81" s="210">
        <v>220.1</v>
      </c>
      <c r="GP81" s="210">
        <v>226.5</v>
      </c>
      <c r="GQ81" s="210">
        <v>237.7</v>
      </c>
      <c r="GS81" s="210">
        <v>167.1</v>
      </c>
      <c r="GT81" s="210">
        <v>164.8</v>
      </c>
      <c r="GU81" s="210">
        <v>174.5</v>
      </c>
      <c r="GV81" s="210">
        <v>177.9</v>
      </c>
      <c r="GW81" s="210">
        <v>183.6</v>
      </c>
      <c r="GX81" s="210">
        <v>191.7</v>
      </c>
      <c r="GY81" s="210">
        <v>204</v>
      </c>
      <c r="GZ81" s="210">
        <v>208.6</v>
      </c>
      <c r="HA81" s="210">
        <v>220.1</v>
      </c>
      <c r="HB81" s="210">
        <v>226.1</v>
      </c>
    </row>
    <row r="82" spans="1:210" ht="15" customHeight="1">
      <c r="E82" s="244"/>
      <c r="F82" s="244"/>
      <c r="G82" s="252" t="s">
        <v>512</v>
      </c>
      <c r="H82" s="252"/>
      <c r="I82" s="192">
        <v>91.38116359</v>
      </c>
      <c r="J82" s="192">
        <v>76.799281989999997</v>
      </c>
      <c r="K82" s="192">
        <v>76.747253289999989</v>
      </c>
      <c r="L82" s="192">
        <v>87.844887349999993</v>
      </c>
      <c r="M82" s="192">
        <v>96.202695649999953</v>
      </c>
      <c r="N82" s="192">
        <v>115.86693233000001</v>
      </c>
      <c r="O82" s="192">
        <v>128.97764242999997</v>
      </c>
      <c r="P82" s="192">
        <v>156.90174028000001</v>
      </c>
      <c r="Q82" s="192">
        <v>169.69013073000005</v>
      </c>
      <c r="R82" s="192">
        <v>183.39958178999996</v>
      </c>
      <c r="S82" s="192">
        <v>197.5712253099999</v>
      </c>
      <c r="T82" s="191">
        <v>198</v>
      </c>
      <c r="U82" s="191">
        <v>198.5</v>
      </c>
      <c r="V82" s="191">
        <v>204.9</v>
      </c>
      <c r="W82" s="191">
        <v>209.6</v>
      </c>
      <c r="X82" s="191">
        <v>200</v>
      </c>
      <c r="Y82" s="191">
        <v>198.5</v>
      </c>
      <c r="Z82" s="191">
        <v>196.2</v>
      </c>
      <c r="AA82" s="191">
        <v>208.2</v>
      </c>
      <c r="AB82" s="191">
        <v>217.2</v>
      </c>
      <c r="AC82" s="191">
        <v>216.9</v>
      </c>
      <c r="AD82" s="191">
        <v>209</v>
      </c>
      <c r="AE82" s="191">
        <v>218.9</v>
      </c>
      <c r="AF82" s="191">
        <v>223.8</v>
      </c>
      <c r="AG82" s="191">
        <v>232.9</v>
      </c>
      <c r="AH82" s="191">
        <v>188.3</v>
      </c>
      <c r="AI82" s="191">
        <v>245.8</v>
      </c>
      <c r="AJ82" s="191">
        <v>253.9</v>
      </c>
      <c r="AL82" s="210">
        <v>128.97764242999997</v>
      </c>
      <c r="AM82" s="210">
        <v>156.90174028000001</v>
      </c>
      <c r="AN82" s="210">
        <v>169.69013073000005</v>
      </c>
      <c r="AO82" s="210">
        <v>182.8</v>
      </c>
      <c r="AP82" s="210">
        <v>185.7</v>
      </c>
      <c r="AQ82" s="210">
        <v>191.7</v>
      </c>
      <c r="AR82" s="210">
        <v>198.6</v>
      </c>
      <c r="AS82" s="210">
        <v>212.8</v>
      </c>
      <c r="AT82" s="210">
        <v>217.7</v>
      </c>
      <c r="AU82" s="210">
        <v>220.5</v>
      </c>
      <c r="AV82" s="210">
        <v>228.6</v>
      </c>
      <c r="AW82" s="210">
        <v>238.8</v>
      </c>
      <c r="AX82" s="210">
        <v>251.4</v>
      </c>
      <c r="AZ82" s="211">
        <v>0</v>
      </c>
      <c r="BA82" s="210">
        <v>0</v>
      </c>
      <c r="BB82" s="210">
        <v>0</v>
      </c>
      <c r="BC82" s="210">
        <v>0.59958178999994516</v>
      </c>
      <c r="BD82" s="210">
        <v>11.871225309999915</v>
      </c>
      <c r="BE82" s="210">
        <v>6.3000000000000114</v>
      </c>
      <c r="BF82" s="210">
        <v>-9.9999999999994316E-2</v>
      </c>
      <c r="BG82" s="210">
        <v>-7.9000000000000057</v>
      </c>
      <c r="BH82" s="210">
        <v>-8.0999999999999943</v>
      </c>
      <c r="BI82" s="210">
        <v>-20.5</v>
      </c>
      <c r="BJ82" s="210">
        <v>-30.099999999999994</v>
      </c>
      <c r="BK82" s="210">
        <v>-42.600000000000023</v>
      </c>
      <c r="BL82" s="210">
        <v>-43.200000000000017</v>
      </c>
      <c r="BN82" s="210">
        <v>128.97764242999997</v>
      </c>
      <c r="BO82" s="210">
        <v>156.90174028000001</v>
      </c>
      <c r="BP82" s="210">
        <v>173</v>
      </c>
      <c r="BQ82" s="210">
        <v>189.9</v>
      </c>
      <c r="BR82" s="210">
        <v>203.1</v>
      </c>
      <c r="BS82" s="210">
        <v>215.8</v>
      </c>
      <c r="BT82" s="210">
        <v>224.8</v>
      </c>
      <c r="BU82" s="210">
        <v>237.9</v>
      </c>
      <c r="BV82" s="210">
        <v>243.2</v>
      </c>
      <c r="BW82" s="210">
        <v>247.2</v>
      </c>
      <c r="BX82" s="210">
        <v>255.5</v>
      </c>
      <c r="BY82" s="210">
        <v>269.10000000000002</v>
      </c>
      <c r="CA82" s="211">
        <v>0</v>
      </c>
      <c r="CB82" s="210">
        <v>0</v>
      </c>
      <c r="CC82" s="210">
        <v>-3.3098692699999503</v>
      </c>
      <c r="CD82" s="210">
        <v>-6.5004182100000492</v>
      </c>
      <c r="CE82" s="210">
        <v>-5.5287746900000911</v>
      </c>
      <c r="CF82" s="210">
        <v>-17.800000000000011</v>
      </c>
      <c r="CG82" s="210">
        <v>-26.300000000000011</v>
      </c>
      <c r="CH82" s="210">
        <v>-33</v>
      </c>
      <c r="CI82" s="210">
        <v>-33.599999999999994</v>
      </c>
      <c r="CJ82" s="210">
        <v>-47.199999999999989</v>
      </c>
      <c r="CK82" s="210">
        <v>-57</v>
      </c>
      <c r="CL82" s="210">
        <v>-72.900000000000034</v>
      </c>
      <c r="CQ82" s="210">
        <v>0</v>
      </c>
      <c r="CR82" s="210">
        <v>0</v>
      </c>
      <c r="CS82" s="210">
        <v>0</v>
      </c>
      <c r="CT82" s="210">
        <v>0</v>
      </c>
      <c r="CU82" s="210">
        <v>0</v>
      </c>
      <c r="CV82" s="210">
        <v>0</v>
      </c>
      <c r="CW82" s="210">
        <v>125.7</v>
      </c>
      <c r="CX82" s="210">
        <v>136.6</v>
      </c>
      <c r="CY82" s="210">
        <v>157</v>
      </c>
      <c r="CZ82" s="210">
        <v>173</v>
      </c>
      <c r="DA82" s="210">
        <v>186.9</v>
      </c>
      <c r="DB82" s="210">
        <v>185.7</v>
      </c>
      <c r="DC82" s="210">
        <v>191.7</v>
      </c>
      <c r="DF82" s="191"/>
      <c r="DG82" s="191"/>
      <c r="DX82" s="210">
        <v>100.4</v>
      </c>
      <c r="DY82" s="210">
        <v>125.7</v>
      </c>
      <c r="DZ82" s="210">
        <v>134.69999999999999</v>
      </c>
      <c r="EA82" s="210">
        <v>149.6</v>
      </c>
      <c r="EB82" s="210">
        <v>157.9</v>
      </c>
      <c r="EC82" s="210">
        <v>161.30000000000001</v>
      </c>
      <c r="ED82" s="210">
        <v>165.8</v>
      </c>
      <c r="EE82" s="210">
        <v>168.9</v>
      </c>
      <c r="EF82" s="210">
        <v>172.1</v>
      </c>
      <c r="EG82" s="210">
        <v>178.8</v>
      </c>
      <c r="EH82" s="210">
        <v>175.7</v>
      </c>
      <c r="EI82" s="210">
        <v>190.9</v>
      </c>
      <c r="EJ82" s="210">
        <v>202.4</v>
      </c>
      <c r="EL82" s="210">
        <v>116.5</v>
      </c>
      <c r="EM82" s="210">
        <v>136.6</v>
      </c>
      <c r="EN82" s="210">
        <v>155.69999999999999</v>
      </c>
      <c r="EO82" s="210">
        <v>172.8</v>
      </c>
      <c r="EP82" s="210">
        <v>181.2</v>
      </c>
      <c r="EQ82" s="210">
        <v>185.8</v>
      </c>
      <c r="ER82" s="210">
        <v>189.8</v>
      </c>
      <c r="ES82" s="210">
        <v>195.9</v>
      </c>
      <c r="ET82" s="210">
        <v>204.6</v>
      </c>
      <c r="EU82" s="210">
        <v>221.1</v>
      </c>
      <c r="EV82" s="210">
        <v>235</v>
      </c>
      <c r="EW82" s="210">
        <v>253.5</v>
      </c>
      <c r="EX82" s="210">
        <v>274.5</v>
      </c>
      <c r="EZ82" s="210">
        <v>133.69999999999999</v>
      </c>
      <c r="FA82" s="210">
        <v>157</v>
      </c>
      <c r="FB82" s="210">
        <v>169.5</v>
      </c>
      <c r="FC82" s="210">
        <v>185.5</v>
      </c>
      <c r="FD82" s="210">
        <v>197</v>
      </c>
      <c r="FE82" s="210">
        <v>206.4</v>
      </c>
      <c r="FF82" s="210">
        <v>214.9</v>
      </c>
      <c r="FG82" s="210">
        <v>226.2</v>
      </c>
      <c r="FH82" s="210">
        <v>233.8</v>
      </c>
      <c r="FI82" s="210">
        <v>240.4</v>
      </c>
      <c r="FK82" s="210">
        <v>159.80000000000001</v>
      </c>
      <c r="FL82" s="210">
        <v>173</v>
      </c>
      <c r="FM82" s="210">
        <v>189.9</v>
      </c>
      <c r="FN82" s="210">
        <v>202.1</v>
      </c>
      <c r="FO82" s="210">
        <v>214.6</v>
      </c>
      <c r="FP82" s="210">
        <v>223.3</v>
      </c>
      <c r="FQ82" s="210">
        <v>236.4</v>
      </c>
      <c r="FR82" s="210">
        <v>241.7</v>
      </c>
      <c r="FS82" s="210">
        <v>245.7</v>
      </c>
      <c r="FT82" s="210">
        <v>253.9</v>
      </c>
      <c r="FU82" s="210">
        <v>267.60000000000002</v>
      </c>
      <c r="FW82" s="210">
        <v>173</v>
      </c>
      <c r="FX82" s="210">
        <v>189.9</v>
      </c>
      <c r="FY82" s="210">
        <v>201.6</v>
      </c>
      <c r="FZ82" s="210">
        <v>214</v>
      </c>
      <c r="GA82" s="210">
        <v>222.5</v>
      </c>
      <c r="GB82" s="210">
        <v>235.7</v>
      </c>
      <c r="GC82" s="210">
        <v>240.9</v>
      </c>
      <c r="GD82" s="210">
        <v>244.9</v>
      </c>
      <c r="GE82" s="210">
        <v>253.1</v>
      </c>
      <c r="GF82" s="210">
        <v>266.8</v>
      </c>
      <c r="GH82" s="210">
        <v>171</v>
      </c>
      <c r="GI82" s="210">
        <v>186.9</v>
      </c>
      <c r="GJ82" s="210">
        <v>196.1</v>
      </c>
      <c r="GK82" s="210">
        <v>209</v>
      </c>
      <c r="GL82" s="210">
        <v>216.2</v>
      </c>
      <c r="GM82" s="210">
        <v>227.1</v>
      </c>
      <c r="GN82" s="210">
        <v>231.1</v>
      </c>
      <c r="GO82" s="210">
        <v>233.6</v>
      </c>
      <c r="GP82" s="210">
        <v>241.9</v>
      </c>
      <c r="GQ82" s="210">
        <v>252.7</v>
      </c>
      <c r="GS82" s="210">
        <v>182.8</v>
      </c>
      <c r="GT82" s="210">
        <v>185.7</v>
      </c>
      <c r="GU82" s="210">
        <v>191.7</v>
      </c>
      <c r="GV82" s="210">
        <v>198.6</v>
      </c>
      <c r="GW82" s="210">
        <v>212.8</v>
      </c>
      <c r="GX82" s="210">
        <v>217.7</v>
      </c>
      <c r="GY82" s="210">
        <v>220.5</v>
      </c>
      <c r="GZ82" s="210">
        <v>228.6</v>
      </c>
      <c r="HA82" s="210">
        <v>238.8</v>
      </c>
      <c r="HB82" s="210">
        <v>251.4</v>
      </c>
    </row>
    <row r="83" spans="1:210" ht="15" customHeight="1">
      <c r="E83" s="244"/>
      <c r="F83" s="244"/>
      <c r="G83" s="252" t="s">
        <v>513</v>
      </c>
      <c r="H83" s="252"/>
      <c r="I83" s="192">
        <v>58.654368900000001</v>
      </c>
      <c r="J83" s="192">
        <v>68.205454459999999</v>
      </c>
      <c r="K83" s="192">
        <v>58.21953317000002</v>
      </c>
      <c r="L83" s="192">
        <v>60.213613259999974</v>
      </c>
      <c r="M83" s="192">
        <v>60.303649750000012</v>
      </c>
      <c r="N83" s="192">
        <v>63.164684389999984</v>
      </c>
      <c r="O83" s="192">
        <v>71.573558010000013</v>
      </c>
      <c r="P83" s="192">
        <v>68.329000000000036</v>
      </c>
      <c r="Q83" s="192">
        <v>78.501999999999981</v>
      </c>
      <c r="R83" s="192">
        <v>45.713000000000001</v>
      </c>
      <c r="S83" s="192">
        <v>60.999999999999993</v>
      </c>
      <c r="T83" s="191">
        <v>68.400000000000006</v>
      </c>
      <c r="U83" s="191">
        <v>71.2</v>
      </c>
      <c r="V83" s="191">
        <v>77.2</v>
      </c>
      <c r="W83" s="191">
        <v>82.3</v>
      </c>
      <c r="X83" s="191">
        <v>88.6</v>
      </c>
      <c r="Y83" s="191">
        <v>108.4</v>
      </c>
      <c r="Z83" s="191">
        <v>133.5</v>
      </c>
      <c r="AA83" s="191">
        <v>158.4</v>
      </c>
      <c r="AB83" s="191">
        <v>184.9</v>
      </c>
      <c r="AC83" s="191">
        <v>208.2</v>
      </c>
      <c r="AD83" s="191">
        <v>229.2</v>
      </c>
      <c r="AE83" s="191">
        <v>249.5</v>
      </c>
      <c r="AF83" s="191">
        <v>269.2</v>
      </c>
      <c r="AG83" s="191">
        <v>283.89999999999998</v>
      </c>
      <c r="AH83" s="191">
        <v>287.2</v>
      </c>
      <c r="AI83" s="191">
        <v>284.5</v>
      </c>
      <c r="AJ83" s="191">
        <v>284.5</v>
      </c>
      <c r="AL83" s="210">
        <v>71.573558010000013</v>
      </c>
      <c r="AM83" s="210">
        <v>68.329000000000036</v>
      </c>
      <c r="AN83" s="210">
        <v>78.501999999999981</v>
      </c>
      <c r="AO83" s="210">
        <v>79.8</v>
      </c>
      <c r="AP83" s="210">
        <v>80.8</v>
      </c>
      <c r="AQ83" s="210">
        <v>88</v>
      </c>
      <c r="AR83" s="210">
        <v>93.8</v>
      </c>
      <c r="AS83" s="210">
        <v>95.6</v>
      </c>
      <c r="AT83" s="210">
        <v>101.5</v>
      </c>
      <c r="AU83" s="210">
        <v>108</v>
      </c>
      <c r="AV83" s="210">
        <v>117.9</v>
      </c>
      <c r="AW83" s="210">
        <v>130.9</v>
      </c>
      <c r="AX83" s="210">
        <v>143.1</v>
      </c>
      <c r="AZ83" s="211">
        <v>0</v>
      </c>
      <c r="BA83" s="210">
        <v>0</v>
      </c>
      <c r="BB83" s="210">
        <v>0</v>
      </c>
      <c r="BC83" s="210">
        <v>-34.086999999999996</v>
      </c>
      <c r="BD83" s="210">
        <v>-19.800000000000004</v>
      </c>
      <c r="BE83" s="210">
        <v>-19.599999999999994</v>
      </c>
      <c r="BF83" s="210">
        <v>-22.599999999999994</v>
      </c>
      <c r="BG83" s="210">
        <v>-18.399999999999991</v>
      </c>
      <c r="BH83" s="210">
        <v>-19.200000000000003</v>
      </c>
      <c r="BI83" s="210">
        <v>-19.400000000000006</v>
      </c>
      <c r="BJ83" s="210">
        <v>-9.5</v>
      </c>
      <c r="BK83" s="210">
        <v>2.5999999999999943</v>
      </c>
      <c r="BL83" s="210">
        <v>15.300000000000011</v>
      </c>
      <c r="BN83" s="210">
        <v>71.573558010000013</v>
      </c>
      <c r="BO83" s="210">
        <v>68.329000000000036</v>
      </c>
      <c r="BP83" s="210">
        <v>79.2</v>
      </c>
      <c r="BQ83" s="210">
        <v>96.3</v>
      </c>
      <c r="BR83" s="210">
        <v>107.2</v>
      </c>
      <c r="BS83" s="210">
        <v>115.4</v>
      </c>
      <c r="BT83" s="210">
        <v>123.9</v>
      </c>
      <c r="BU83" s="210">
        <v>136.1</v>
      </c>
      <c r="BV83" s="210">
        <v>147.4</v>
      </c>
      <c r="BW83" s="210">
        <v>142.9</v>
      </c>
      <c r="BX83" s="210">
        <v>148.1</v>
      </c>
      <c r="BY83" s="210">
        <v>156.6</v>
      </c>
      <c r="CA83" s="211">
        <v>0</v>
      </c>
      <c r="CB83" s="210">
        <v>0</v>
      </c>
      <c r="CC83" s="210">
        <v>-0.69800000000002171</v>
      </c>
      <c r="CD83" s="210">
        <v>-50.586999999999996</v>
      </c>
      <c r="CE83" s="210">
        <v>-46.20000000000001</v>
      </c>
      <c r="CF83" s="210">
        <v>-47</v>
      </c>
      <c r="CG83" s="210">
        <v>-52.7</v>
      </c>
      <c r="CH83" s="210">
        <v>-58.899999999999991</v>
      </c>
      <c r="CI83" s="210">
        <v>-65.100000000000009</v>
      </c>
      <c r="CJ83" s="210">
        <v>-54.300000000000011</v>
      </c>
      <c r="CK83" s="210">
        <v>-39.699999999999989</v>
      </c>
      <c r="CL83" s="210">
        <v>-23.099999999999994</v>
      </c>
      <c r="CQ83" s="210">
        <v>0</v>
      </c>
      <c r="CR83" s="210">
        <v>0</v>
      </c>
      <c r="CS83" s="210">
        <v>0</v>
      </c>
      <c r="CT83" s="210">
        <v>0</v>
      </c>
      <c r="CU83" s="210">
        <v>0</v>
      </c>
      <c r="CV83" s="210">
        <v>0</v>
      </c>
      <c r="CW83" s="210">
        <v>70.7</v>
      </c>
      <c r="CX83" s="210">
        <v>76.3</v>
      </c>
      <c r="CY83" s="210">
        <v>80.5</v>
      </c>
      <c r="CZ83" s="210">
        <v>79.2</v>
      </c>
      <c r="DA83" s="210">
        <v>90.3</v>
      </c>
      <c r="DB83" s="210">
        <v>80.8</v>
      </c>
      <c r="DC83" s="210">
        <v>88</v>
      </c>
      <c r="DX83" s="210">
        <v>68.400000000000006</v>
      </c>
      <c r="DY83" s="210">
        <v>70.7</v>
      </c>
      <c r="DZ83" s="210">
        <v>72.8</v>
      </c>
      <c r="EA83" s="210">
        <v>70.2</v>
      </c>
      <c r="EB83" s="210">
        <v>71.099999999999994</v>
      </c>
      <c r="EC83" s="210">
        <v>73.599999999999994</v>
      </c>
      <c r="ED83" s="210">
        <v>76.599999999999994</v>
      </c>
      <c r="EE83" s="210">
        <v>81.8</v>
      </c>
      <c r="EF83" s="210">
        <v>84.3</v>
      </c>
      <c r="EG83" s="210">
        <v>85.6</v>
      </c>
      <c r="EH83" s="210">
        <v>85.9</v>
      </c>
      <c r="EI83" s="210">
        <v>83.6</v>
      </c>
      <c r="EJ83" s="210">
        <v>80.8</v>
      </c>
      <c r="EL83" s="210">
        <v>70.8</v>
      </c>
      <c r="EM83" s="210">
        <v>76.3</v>
      </c>
      <c r="EN83" s="210">
        <v>77.3</v>
      </c>
      <c r="EO83" s="210">
        <v>82.6</v>
      </c>
      <c r="EP83" s="210">
        <v>88.2</v>
      </c>
      <c r="EQ83" s="210">
        <v>87.7</v>
      </c>
      <c r="ER83" s="210">
        <v>89.7</v>
      </c>
      <c r="ES83" s="210">
        <v>116.5</v>
      </c>
      <c r="ET83" s="210">
        <v>142.1</v>
      </c>
      <c r="EU83" s="210">
        <v>142.9</v>
      </c>
      <c r="EV83" s="210">
        <v>141</v>
      </c>
      <c r="EW83" s="210">
        <v>138.6</v>
      </c>
      <c r="EX83" s="210">
        <v>135.19999999999999</v>
      </c>
      <c r="EZ83" s="210">
        <v>72.599999999999994</v>
      </c>
      <c r="FA83" s="210">
        <v>80.5</v>
      </c>
      <c r="FB83" s="210">
        <v>81.400000000000006</v>
      </c>
      <c r="FC83" s="210">
        <v>87.3</v>
      </c>
      <c r="FD83" s="210">
        <v>88.7</v>
      </c>
      <c r="FE83" s="210">
        <v>88.4</v>
      </c>
      <c r="FF83" s="210">
        <v>88.2</v>
      </c>
      <c r="FG83" s="210">
        <v>88</v>
      </c>
      <c r="FH83" s="210">
        <v>109.5</v>
      </c>
      <c r="FI83" s="210">
        <v>128.30000000000001</v>
      </c>
      <c r="FK83" s="210">
        <v>76.3</v>
      </c>
      <c r="FL83" s="210">
        <v>79.2</v>
      </c>
      <c r="FM83" s="210">
        <v>96.3</v>
      </c>
      <c r="FN83" s="210">
        <v>107.2</v>
      </c>
      <c r="FO83" s="210">
        <v>115.4</v>
      </c>
      <c r="FP83" s="210">
        <v>123.9</v>
      </c>
      <c r="FQ83" s="210">
        <v>136.1</v>
      </c>
      <c r="FR83" s="210">
        <v>147.4</v>
      </c>
      <c r="FS83" s="210">
        <v>142.9</v>
      </c>
      <c r="FT83" s="210">
        <v>148.1</v>
      </c>
      <c r="FU83" s="210">
        <v>156.6</v>
      </c>
      <c r="FW83" s="210">
        <v>79.2</v>
      </c>
      <c r="FX83" s="210">
        <v>96.3</v>
      </c>
      <c r="FY83" s="210">
        <v>107.2</v>
      </c>
      <c r="FZ83" s="210">
        <v>115.4</v>
      </c>
      <c r="GA83" s="210">
        <v>123.9</v>
      </c>
      <c r="GB83" s="210">
        <v>136.1</v>
      </c>
      <c r="GC83" s="210">
        <v>147.4</v>
      </c>
      <c r="GD83" s="210">
        <v>142.9</v>
      </c>
      <c r="GE83" s="210">
        <v>148.1</v>
      </c>
      <c r="GF83" s="210">
        <v>156.6</v>
      </c>
      <c r="GH83" s="210">
        <v>74.599999999999994</v>
      </c>
      <c r="GI83" s="210">
        <v>90.3</v>
      </c>
      <c r="GJ83" s="210">
        <v>95.6</v>
      </c>
      <c r="GK83" s="210">
        <v>105.3</v>
      </c>
      <c r="GL83" s="210">
        <v>117.8</v>
      </c>
      <c r="GM83" s="210">
        <v>127.9</v>
      </c>
      <c r="GN83" s="210">
        <v>138.5</v>
      </c>
      <c r="GO83" s="210">
        <v>145</v>
      </c>
      <c r="GP83" s="210">
        <v>151.19999999999999</v>
      </c>
      <c r="GQ83" s="210">
        <v>157</v>
      </c>
      <c r="GS83" s="210">
        <v>79.8</v>
      </c>
      <c r="GT83" s="210">
        <v>80.8</v>
      </c>
      <c r="GU83" s="210">
        <v>88</v>
      </c>
      <c r="GV83" s="210">
        <v>93.8</v>
      </c>
      <c r="GW83" s="210">
        <v>95.6</v>
      </c>
      <c r="GX83" s="210">
        <v>101.5</v>
      </c>
      <c r="GY83" s="210">
        <v>108</v>
      </c>
      <c r="GZ83" s="210">
        <v>117.9</v>
      </c>
      <c r="HA83" s="210">
        <v>130.9</v>
      </c>
      <c r="HB83" s="210">
        <v>143.1</v>
      </c>
    </row>
    <row r="84" spans="1:210" ht="15" customHeight="1">
      <c r="E84" s="244"/>
      <c r="F84" s="244"/>
      <c r="G84" s="252" t="s">
        <v>514</v>
      </c>
      <c r="H84" s="252"/>
      <c r="I84" s="192">
        <v>17.700776429999983</v>
      </c>
      <c r="J84" s="192">
        <v>12.691970599999992</v>
      </c>
      <c r="K84" s="192">
        <v>11.416662660000004</v>
      </c>
      <c r="L84" s="192">
        <v>11.241653429999982</v>
      </c>
      <c r="M84" s="192">
        <v>9.9488122399999988</v>
      </c>
      <c r="N84" s="192">
        <v>9.5199909899999966</v>
      </c>
      <c r="O84" s="192">
        <v>8.6032859000000084</v>
      </c>
      <c r="P84" s="192">
        <v>7.6270915899999929</v>
      </c>
      <c r="Q84" s="192">
        <v>6.873448799999986</v>
      </c>
      <c r="R84" s="192">
        <v>6.2664716700000023</v>
      </c>
      <c r="S84" s="192">
        <v>5.6769074000000019</v>
      </c>
      <c r="T84" s="191">
        <v>3.1742653499999998</v>
      </c>
      <c r="U84" s="191">
        <v>2.7742653500000003</v>
      </c>
      <c r="V84" s="191">
        <v>2.3742653499999999</v>
      </c>
      <c r="W84" s="191">
        <v>1.97426535</v>
      </c>
      <c r="X84" s="191">
        <v>1.67426535</v>
      </c>
      <c r="Y84" s="191">
        <v>1.3742653499999999</v>
      </c>
      <c r="Z84" s="191">
        <v>1.17426535</v>
      </c>
      <c r="AA84" s="191">
        <v>0.97426535000000003</v>
      </c>
      <c r="AB84" s="191">
        <v>0.87426534999999994</v>
      </c>
      <c r="AC84" s="191">
        <v>0.77426534999999996</v>
      </c>
      <c r="AD84" s="191">
        <v>0.77426534999999996</v>
      </c>
      <c r="AE84" s="191">
        <v>0.77426534999999996</v>
      </c>
      <c r="AF84" s="191">
        <v>0.67426534999999999</v>
      </c>
      <c r="AG84" s="191">
        <v>0.67426534999999999</v>
      </c>
      <c r="AH84" s="191">
        <v>0.67426534999999999</v>
      </c>
      <c r="AI84" s="191">
        <v>0.57426535000000001</v>
      </c>
      <c r="AJ84" s="191">
        <v>0.57426535000000001</v>
      </c>
      <c r="AL84" s="210">
        <v>8.6032859000000084</v>
      </c>
      <c r="AM84" s="210">
        <v>7.6270915899999929</v>
      </c>
      <c r="AN84" s="210">
        <v>6.873448799999986</v>
      </c>
      <c r="AO84" s="210">
        <v>4.67422293</v>
      </c>
      <c r="AP84" s="210">
        <v>3.9742229299999998</v>
      </c>
      <c r="AQ84" s="210">
        <v>3.17422293</v>
      </c>
      <c r="AR84" s="210">
        <v>2.7742229300000001</v>
      </c>
      <c r="AS84" s="210">
        <v>2.3742229300000002</v>
      </c>
      <c r="AT84" s="210">
        <v>1.97422293</v>
      </c>
      <c r="AU84" s="210">
        <v>1.67422293</v>
      </c>
      <c r="AV84" s="210">
        <v>1.37422293</v>
      </c>
      <c r="AW84" s="210">
        <v>1.17422293</v>
      </c>
      <c r="AX84" s="210">
        <v>0.97422293000000004</v>
      </c>
      <c r="AZ84" s="211">
        <v>0</v>
      </c>
      <c r="BA84" s="210">
        <v>0</v>
      </c>
      <c r="BB84" s="210">
        <v>0</v>
      </c>
      <c r="BC84" s="210">
        <v>1.5922487400000023</v>
      </c>
      <c r="BD84" s="210">
        <v>1.7026844700000021</v>
      </c>
      <c r="BE84" s="210">
        <v>4.2419999999765423E-5</v>
      </c>
      <c r="BF84" s="210">
        <v>4.2420000000209512E-5</v>
      </c>
      <c r="BG84" s="210">
        <v>4.2419999999765423E-5</v>
      </c>
      <c r="BH84" s="210">
        <v>4.2419999999987468E-5</v>
      </c>
      <c r="BI84" s="210">
        <v>4.2419999999987468E-5</v>
      </c>
      <c r="BJ84" s="210">
        <v>4.2419999999987468E-5</v>
      </c>
      <c r="BK84" s="210">
        <v>4.2419999999987468E-5</v>
      </c>
      <c r="BL84" s="210">
        <v>4.2419999999987468E-5</v>
      </c>
      <c r="BN84" s="210">
        <v>8.6032859000000084</v>
      </c>
      <c r="BO84" s="210">
        <v>7.6270915899999929</v>
      </c>
      <c r="BP84" s="210">
        <v>5.3887644400000001</v>
      </c>
      <c r="BQ84" s="210">
        <v>4.7887644399999996</v>
      </c>
      <c r="BR84" s="210">
        <v>4.0887644400000003</v>
      </c>
      <c r="BS84" s="210">
        <v>3.28876444</v>
      </c>
      <c r="BT84" s="210">
        <v>2.8887644400000001</v>
      </c>
      <c r="BU84" s="210">
        <v>2.4887644399999997</v>
      </c>
      <c r="BV84" s="210">
        <v>2.0887644399999998</v>
      </c>
      <c r="BW84" s="210">
        <v>1.6887644399999999</v>
      </c>
      <c r="BX84" s="210">
        <v>1.48876444</v>
      </c>
      <c r="BY84" s="210">
        <v>1.1887644399999999</v>
      </c>
      <c r="CA84" s="211">
        <v>0</v>
      </c>
      <c r="CB84" s="210">
        <v>0</v>
      </c>
      <c r="CC84" s="210">
        <v>1.4846843599999859</v>
      </c>
      <c r="CD84" s="210">
        <v>1.4777072300000027</v>
      </c>
      <c r="CE84" s="210">
        <v>1.5881429600000017</v>
      </c>
      <c r="CF84" s="210">
        <v>-0.11449909000000025</v>
      </c>
      <c r="CG84" s="210">
        <v>-0.1144990899999998</v>
      </c>
      <c r="CH84" s="210">
        <v>-0.1144990899999998</v>
      </c>
      <c r="CI84" s="210">
        <v>-0.1144990899999998</v>
      </c>
      <c r="CJ84" s="210">
        <v>-1.4499089999999937E-2</v>
      </c>
      <c r="CK84" s="210">
        <v>-0.11449909000000003</v>
      </c>
      <c r="CL84" s="210">
        <v>-1.4499089999999937E-2</v>
      </c>
      <c r="CQ84" s="210">
        <v>0</v>
      </c>
      <c r="CR84" s="210">
        <v>0</v>
      </c>
      <c r="CS84" s="210">
        <v>0</v>
      </c>
      <c r="CT84" s="210">
        <v>0</v>
      </c>
      <c r="CU84" s="210">
        <v>0</v>
      </c>
      <c r="CV84" s="210">
        <v>0</v>
      </c>
      <c r="CW84" s="210">
        <v>8.3000000000000007</v>
      </c>
      <c r="CX84" s="210">
        <v>7.8</v>
      </c>
      <c r="CY84" s="210">
        <v>6</v>
      </c>
      <c r="CZ84" s="210">
        <v>5.2</v>
      </c>
      <c r="DA84" s="210">
        <v>4.6887644399999999</v>
      </c>
      <c r="DB84" s="210">
        <v>3.9742229299999998</v>
      </c>
      <c r="DC84" s="210">
        <v>3.17422293</v>
      </c>
      <c r="DX84" s="210">
        <v>9.1</v>
      </c>
      <c r="DY84" s="210">
        <v>8.3000000000000007</v>
      </c>
      <c r="DZ84" s="210">
        <v>7.8</v>
      </c>
      <c r="EA84" s="210">
        <v>6.7</v>
      </c>
      <c r="EB84" s="210">
        <v>6</v>
      </c>
      <c r="EC84" s="210">
        <v>5.4</v>
      </c>
      <c r="ED84" s="210">
        <v>4.8</v>
      </c>
      <c r="EE84" s="210">
        <v>4</v>
      </c>
      <c r="EF84" s="210">
        <v>3.2</v>
      </c>
      <c r="EG84" s="210">
        <v>2.8</v>
      </c>
      <c r="EH84" s="210">
        <v>2.4</v>
      </c>
      <c r="EI84" s="210">
        <v>1.9</v>
      </c>
      <c r="EJ84" s="210">
        <v>1.5</v>
      </c>
      <c r="EL84" s="210">
        <v>8.3000000000000007</v>
      </c>
      <c r="EM84" s="210">
        <v>7.8</v>
      </c>
      <c r="EN84" s="210">
        <v>6.7</v>
      </c>
      <c r="EO84" s="210">
        <v>6</v>
      </c>
      <c r="EP84" s="210">
        <v>5.4</v>
      </c>
      <c r="EQ84" s="210">
        <v>4.8</v>
      </c>
      <c r="ER84" s="210">
        <v>4</v>
      </c>
      <c r="ES84" s="210">
        <v>3.2</v>
      </c>
      <c r="ET84" s="210">
        <v>2.8</v>
      </c>
      <c r="EU84" s="210">
        <v>2.4</v>
      </c>
      <c r="EV84" s="210">
        <v>1.9</v>
      </c>
      <c r="EW84" s="210">
        <v>1.5</v>
      </c>
      <c r="EX84" s="210">
        <v>1.3</v>
      </c>
      <c r="EZ84" s="210">
        <v>6.7</v>
      </c>
      <c r="FA84" s="210">
        <v>6</v>
      </c>
      <c r="FB84" s="210">
        <v>5.4</v>
      </c>
      <c r="FC84" s="210">
        <v>4.8</v>
      </c>
      <c r="FD84" s="210">
        <v>4</v>
      </c>
      <c r="FE84" s="210">
        <v>3.2</v>
      </c>
      <c r="FF84" s="210">
        <v>2.8</v>
      </c>
      <c r="FG84" s="210">
        <v>2.4</v>
      </c>
      <c r="FH84" s="210">
        <v>1.9</v>
      </c>
      <c r="FI84" s="210">
        <v>1.5</v>
      </c>
      <c r="FK84" s="210">
        <v>5.8</v>
      </c>
      <c r="FL84" s="210">
        <v>5.2</v>
      </c>
      <c r="FM84" s="210">
        <v>4.5999999999999996</v>
      </c>
      <c r="FN84" s="210">
        <v>3.9</v>
      </c>
      <c r="FO84" s="210">
        <v>3.1</v>
      </c>
      <c r="FP84" s="210">
        <v>2.7</v>
      </c>
      <c r="FQ84" s="210">
        <v>2.2999999999999998</v>
      </c>
      <c r="FR84" s="210">
        <v>1.9</v>
      </c>
      <c r="FS84" s="210">
        <v>1.5</v>
      </c>
      <c r="FT84" s="210">
        <v>1.3</v>
      </c>
      <c r="FU84" s="210">
        <v>1</v>
      </c>
      <c r="FW84" s="210">
        <v>5.3887644400000001</v>
      </c>
      <c r="FX84" s="210">
        <v>4.7887644399999996</v>
      </c>
      <c r="FY84" s="210">
        <v>4.0887644400000003</v>
      </c>
      <c r="FZ84" s="210">
        <v>3.28876444</v>
      </c>
      <c r="GA84" s="210">
        <v>2.8887644400000001</v>
      </c>
      <c r="GB84" s="210">
        <v>2.4887644399999997</v>
      </c>
      <c r="GC84" s="210">
        <v>2.0887644399999998</v>
      </c>
      <c r="GD84" s="210">
        <v>1.6887644399999999</v>
      </c>
      <c r="GE84" s="210">
        <v>1.48876444</v>
      </c>
      <c r="GF84" s="210">
        <v>1.1887644399999999</v>
      </c>
      <c r="GH84" s="210">
        <v>5.2887644399999996</v>
      </c>
      <c r="GI84" s="210">
        <v>4.6887644399999999</v>
      </c>
      <c r="GJ84" s="210">
        <v>3.9887644399999997</v>
      </c>
      <c r="GK84" s="210">
        <v>3.1887644399999999</v>
      </c>
      <c r="GL84" s="210">
        <v>2.78876444</v>
      </c>
      <c r="GM84" s="210">
        <v>2.3887644400000001</v>
      </c>
      <c r="GN84" s="210">
        <v>1.98876444</v>
      </c>
      <c r="GO84" s="210">
        <v>1.6887644399999999</v>
      </c>
      <c r="GP84" s="210">
        <v>1.3887644399999999</v>
      </c>
      <c r="GQ84" s="210">
        <v>1.1887644399999999</v>
      </c>
      <c r="GS84" s="210">
        <v>4.67422293</v>
      </c>
      <c r="GT84" s="210">
        <v>3.9742229299999998</v>
      </c>
      <c r="GU84" s="210">
        <v>3.17422293</v>
      </c>
      <c r="GV84" s="210">
        <v>2.7742229300000001</v>
      </c>
      <c r="GW84" s="210">
        <v>2.3742229300000002</v>
      </c>
      <c r="GX84" s="210">
        <v>1.97422293</v>
      </c>
      <c r="GY84" s="210">
        <v>1.67422293</v>
      </c>
      <c r="GZ84" s="210">
        <v>1.37422293</v>
      </c>
      <c r="HA84" s="210">
        <v>1.17422293</v>
      </c>
      <c r="HB84" s="210">
        <v>0.97422293000000004</v>
      </c>
    </row>
    <row r="85" spans="1:210" ht="15" customHeight="1">
      <c r="E85" s="244"/>
      <c r="F85" s="244"/>
      <c r="G85" s="252" t="s">
        <v>515</v>
      </c>
      <c r="H85" s="252"/>
      <c r="I85" s="192">
        <v>25.180410899999998</v>
      </c>
      <c r="J85" s="192">
        <v>25.222110170000001</v>
      </c>
      <c r="K85" s="192">
        <v>25.270994399999999</v>
      </c>
      <c r="L85" s="192">
        <v>25.366637919999999</v>
      </c>
      <c r="M85" s="192">
        <v>26.544494160000003</v>
      </c>
      <c r="N85" s="192">
        <v>25.132442480000005</v>
      </c>
      <c r="O85" s="192">
        <v>24.98460622</v>
      </c>
      <c r="P85" s="192">
        <v>25.189</v>
      </c>
      <c r="Q85" s="192">
        <v>25.13</v>
      </c>
      <c r="R85" s="192">
        <v>25</v>
      </c>
      <c r="S85" s="192">
        <v>25</v>
      </c>
      <c r="T85" s="191">
        <v>25</v>
      </c>
      <c r="U85" s="191">
        <v>25</v>
      </c>
      <c r="V85" s="191">
        <v>25</v>
      </c>
      <c r="W85" s="191">
        <v>25</v>
      </c>
      <c r="X85" s="191">
        <v>25</v>
      </c>
      <c r="Y85" s="191">
        <v>25</v>
      </c>
      <c r="Z85" s="191">
        <v>25</v>
      </c>
      <c r="AA85" s="191">
        <v>25</v>
      </c>
      <c r="AB85" s="191">
        <v>25</v>
      </c>
      <c r="AC85" s="191">
        <v>25</v>
      </c>
      <c r="AD85" s="191">
        <v>25</v>
      </c>
      <c r="AE85" s="191">
        <v>25</v>
      </c>
      <c r="AF85" s="191">
        <v>25</v>
      </c>
      <c r="AG85" s="191">
        <v>25</v>
      </c>
      <c r="AH85" s="191">
        <v>25</v>
      </c>
      <c r="AI85" s="191">
        <v>25</v>
      </c>
      <c r="AJ85" s="191">
        <v>25</v>
      </c>
      <c r="AL85" s="210">
        <v>24.98460622</v>
      </c>
      <c r="AM85" s="210">
        <v>25.189</v>
      </c>
      <c r="AN85" s="210">
        <v>25.13</v>
      </c>
      <c r="AO85" s="210">
        <v>25.13</v>
      </c>
      <c r="AP85" s="210">
        <v>25.13</v>
      </c>
      <c r="AQ85" s="210">
        <v>25.13</v>
      </c>
      <c r="AR85" s="210">
        <v>25.13</v>
      </c>
      <c r="AS85" s="210">
        <v>25.13</v>
      </c>
      <c r="AT85" s="210">
        <v>25.13</v>
      </c>
      <c r="AU85" s="210">
        <v>25.13</v>
      </c>
      <c r="AV85" s="210">
        <v>25.13</v>
      </c>
      <c r="AW85" s="210">
        <v>25.13</v>
      </c>
      <c r="AX85" s="210">
        <v>25.13</v>
      </c>
      <c r="AZ85" s="211">
        <v>0</v>
      </c>
      <c r="BA85" s="210">
        <v>0</v>
      </c>
      <c r="BB85" s="210">
        <v>0</v>
      </c>
      <c r="BC85" s="210">
        <v>-0.12999999999999901</v>
      </c>
      <c r="BD85" s="210">
        <v>-0.12999999999999901</v>
      </c>
      <c r="BE85" s="210">
        <v>-0.12999999999999901</v>
      </c>
      <c r="BF85" s="210">
        <v>-0.12999999999999901</v>
      </c>
      <c r="BG85" s="210">
        <v>-0.12999999999999901</v>
      </c>
      <c r="BH85" s="210">
        <v>-0.12999999999999901</v>
      </c>
      <c r="BI85" s="210">
        <v>-0.12999999999999901</v>
      </c>
      <c r="BJ85" s="210">
        <v>-0.12999999999999901</v>
      </c>
      <c r="BK85" s="210">
        <v>-0.12999999999999901</v>
      </c>
      <c r="BL85" s="210">
        <v>-0.12999999999999901</v>
      </c>
      <c r="BN85" s="210">
        <v>24.98460622</v>
      </c>
      <c r="BO85" s="210">
        <v>25.189</v>
      </c>
      <c r="BP85" s="210">
        <v>25.189</v>
      </c>
      <c r="BQ85" s="210">
        <v>25.189</v>
      </c>
      <c r="BR85" s="210">
        <v>25.189</v>
      </c>
      <c r="BS85" s="210">
        <v>25.189</v>
      </c>
      <c r="BT85" s="210">
        <v>25.189</v>
      </c>
      <c r="BU85" s="210">
        <v>25.189</v>
      </c>
      <c r="BV85" s="210">
        <v>25.189</v>
      </c>
      <c r="BW85" s="210">
        <v>25.189</v>
      </c>
      <c r="BX85" s="210">
        <v>25.189</v>
      </c>
      <c r="BY85" s="210">
        <v>25.189</v>
      </c>
      <c r="CA85" s="211">
        <v>0</v>
      </c>
      <c r="CB85" s="210">
        <v>0</v>
      </c>
      <c r="CC85" s="210">
        <v>-5.9000000000001052E-2</v>
      </c>
      <c r="CD85" s="210">
        <v>-0.18900000000000006</v>
      </c>
      <c r="CE85" s="210">
        <v>-0.18900000000000006</v>
      </c>
      <c r="CF85" s="210">
        <v>-0.18900000000000006</v>
      </c>
      <c r="CG85" s="210">
        <v>-0.18900000000000006</v>
      </c>
      <c r="CH85" s="210">
        <v>-0.18900000000000006</v>
      </c>
      <c r="CI85" s="210">
        <v>-0.18900000000000006</v>
      </c>
      <c r="CJ85" s="210">
        <v>-0.18900000000000006</v>
      </c>
      <c r="CK85" s="210">
        <v>-0.18900000000000006</v>
      </c>
      <c r="CL85" s="210">
        <v>-0.18900000000000006</v>
      </c>
      <c r="CQ85" s="210">
        <v>0</v>
      </c>
      <c r="CR85" s="210">
        <v>0</v>
      </c>
      <c r="CS85" s="210">
        <v>0</v>
      </c>
      <c r="CT85" s="210">
        <v>0</v>
      </c>
      <c r="CU85" s="210">
        <v>0</v>
      </c>
      <c r="CV85" s="210">
        <v>0</v>
      </c>
      <c r="CW85" s="210">
        <v>25.297999999999998</v>
      </c>
      <c r="CX85" s="210">
        <v>25.623999999999999</v>
      </c>
      <c r="CY85" s="210">
        <v>25.172000000000001</v>
      </c>
      <c r="CZ85" s="210">
        <v>25</v>
      </c>
      <c r="DA85" s="210">
        <v>25.189</v>
      </c>
      <c r="DB85" s="210">
        <v>25.13</v>
      </c>
      <c r="DC85" s="210">
        <v>25.13</v>
      </c>
      <c r="DX85" s="210">
        <v>25.297999999999998</v>
      </c>
      <c r="DY85" s="210">
        <v>25.297999999999998</v>
      </c>
      <c r="DZ85" s="210">
        <v>25.297999999999998</v>
      </c>
      <c r="EA85" s="210">
        <v>25.297999999999998</v>
      </c>
      <c r="EB85" s="210">
        <v>25.297999999999998</v>
      </c>
      <c r="EC85" s="210">
        <v>25.297999999999998</v>
      </c>
      <c r="ED85" s="210">
        <v>25.297999999999998</v>
      </c>
      <c r="EE85" s="210">
        <v>25.297999999999998</v>
      </c>
      <c r="EF85" s="210">
        <v>25.297999999999998</v>
      </c>
      <c r="EG85" s="210">
        <v>25.297999999999998</v>
      </c>
      <c r="EH85" s="210">
        <v>25.297999999999998</v>
      </c>
      <c r="EI85" s="210">
        <v>25.297999999999998</v>
      </c>
      <c r="EJ85" s="210">
        <v>25.297999999999998</v>
      </c>
      <c r="EL85" s="210">
        <v>25.623999999999999</v>
      </c>
      <c r="EM85" s="210">
        <v>25.623999999999999</v>
      </c>
      <c r="EN85" s="210">
        <v>25.623999999999999</v>
      </c>
      <c r="EO85" s="210">
        <v>25.623999999999999</v>
      </c>
      <c r="EP85" s="210">
        <v>25.623999999999999</v>
      </c>
      <c r="EQ85" s="210">
        <v>25.623999999999999</v>
      </c>
      <c r="ER85" s="210">
        <v>25.623999999999999</v>
      </c>
      <c r="ES85" s="210">
        <v>25.623999999999999</v>
      </c>
      <c r="ET85" s="210">
        <v>25.623999999999999</v>
      </c>
      <c r="EU85" s="210">
        <v>25.623999999999999</v>
      </c>
      <c r="EV85" s="210">
        <v>25.623999999999999</v>
      </c>
      <c r="EW85" s="210">
        <v>25.623999999999999</v>
      </c>
      <c r="EX85" s="210">
        <v>25.623999999999999</v>
      </c>
      <c r="EZ85" s="210">
        <v>25.172000000000001</v>
      </c>
      <c r="FA85" s="210">
        <v>25.172000000000001</v>
      </c>
      <c r="FB85" s="210">
        <v>25.172000000000001</v>
      </c>
      <c r="FC85" s="210">
        <v>25.172000000000001</v>
      </c>
      <c r="FD85" s="210">
        <v>25.172000000000001</v>
      </c>
      <c r="FE85" s="210">
        <v>25.172000000000001</v>
      </c>
      <c r="FF85" s="210">
        <v>25.172000000000001</v>
      </c>
      <c r="FG85" s="210">
        <v>25.172000000000001</v>
      </c>
      <c r="FH85" s="210">
        <v>25.172000000000001</v>
      </c>
      <c r="FI85" s="210">
        <v>25.172000000000001</v>
      </c>
      <c r="FK85" s="210">
        <v>25</v>
      </c>
      <c r="FL85" s="210">
        <v>25</v>
      </c>
      <c r="FM85" s="210">
        <v>25</v>
      </c>
      <c r="FN85" s="210">
        <v>25</v>
      </c>
      <c r="FO85" s="210">
        <v>25</v>
      </c>
      <c r="FP85" s="210">
        <v>25</v>
      </c>
      <c r="FQ85" s="210">
        <v>25</v>
      </c>
      <c r="FR85" s="210">
        <v>25</v>
      </c>
      <c r="FS85" s="210">
        <v>25</v>
      </c>
      <c r="FT85" s="210">
        <v>25</v>
      </c>
      <c r="FU85" s="210">
        <v>25</v>
      </c>
      <c r="FW85" s="210">
        <v>25.189</v>
      </c>
      <c r="FX85" s="210">
        <v>25.189</v>
      </c>
      <c r="FY85" s="210">
        <v>25.189</v>
      </c>
      <c r="FZ85" s="210">
        <v>25.189</v>
      </c>
      <c r="GA85" s="210">
        <v>25.189</v>
      </c>
      <c r="GB85" s="210">
        <v>25.189</v>
      </c>
      <c r="GC85" s="210">
        <v>25.189</v>
      </c>
      <c r="GD85" s="210">
        <v>25.189</v>
      </c>
      <c r="GE85" s="210">
        <v>25.189</v>
      </c>
      <c r="GF85" s="210">
        <v>25.189</v>
      </c>
      <c r="GH85" s="210">
        <v>25.189</v>
      </c>
      <c r="GI85" s="210">
        <v>25.189</v>
      </c>
      <c r="GJ85" s="210">
        <v>25.189</v>
      </c>
      <c r="GK85" s="210">
        <v>25.189</v>
      </c>
      <c r="GL85" s="210">
        <v>25.189</v>
      </c>
      <c r="GM85" s="210">
        <v>25.189</v>
      </c>
      <c r="GN85" s="210">
        <v>25.189</v>
      </c>
      <c r="GO85" s="210">
        <v>25.189</v>
      </c>
      <c r="GP85" s="210">
        <v>25.189</v>
      </c>
      <c r="GQ85" s="210">
        <v>25.189</v>
      </c>
      <c r="GS85" s="210">
        <v>25.13</v>
      </c>
      <c r="GT85" s="210">
        <v>25.13</v>
      </c>
      <c r="GU85" s="210">
        <v>25.13</v>
      </c>
      <c r="GV85" s="210">
        <v>25.13</v>
      </c>
      <c r="GW85" s="210">
        <v>25.13</v>
      </c>
      <c r="GX85" s="210">
        <v>25.13</v>
      </c>
      <c r="GY85" s="210">
        <v>25.13</v>
      </c>
      <c r="GZ85" s="210">
        <v>25.13</v>
      </c>
      <c r="HA85" s="210">
        <v>25.13</v>
      </c>
      <c r="HB85" s="210">
        <v>25.13</v>
      </c>
    </row>
    <row r="86" spans="1:210" ht="15" customHeight="1">
      <c r="E86" s="244"/>
      <c r="F86" s="244"/>
      <c r="G86" s="252" t="s">
        <v>500</v>
      </c>
      <c r="H86" s="252"/>
      <c r="I86" s="192">
        <v>149.23872666999998</v>
      </c>
      <c r="J86" s="192">
        <v>160.16242108</v>
      </c>
      <c r="K86" s="192">
        <v>153.43903512</v>
      </c>
      <c r="L86" s="192">
        <v>159.07044669000004</v>
      </c>
      <c r="M86" s="192">
        <v>166.28260755000002</v>
      </c>
      <c r="N86" s="192">
        <v>208.60685503000002</v>
      </c>
      <c r="O86" s="192">
        <v>216.18101971000002</v>
      </c>
      <c r="P86" s="192">
        <v>218.10000000000002</v>
      </c>
      <c r="Q86" s="192">
        <v>190.9</v>
      </c>
      <c r="R86" s="192">
        <v>190.43</v>
      </c>
      <c r="S86" s="192">
        <v>198</v>
      </c>
      <c r="T86" s="191">
        <v>202.1</v>
      </c>
      <c r="U86" s="191">
        <v>201.3</v>
      </c>
      <c r="V86" s="191">
        <v>199.3</v>
      </c>
      <c r="W86" s="191">
        <v>203.5</v>
      </c>
      <c r="X86" s="191">
        <v>212.8</v>
      </c>
      <c r="Y86" s="191">
        <v>224.5</v>
      </c>
      <c r="Z86" s="191">
        <v>237.4</v>
      </c>
      <c r="AA86" s="191">
        <v>248</v>
      </c>
      <c r="AB86" s="191">
        <v>256.3</v>
      </c>
      <c r="AC86" s="191">
        <v>267.5</v>
      </c>
      <c r="AD86" s="191">
        <v>280.89999999999998</v>
      </c>
      <c r="AE86" s="191">
        <v>284.8</v>
      </c>
      <c r="AF86" s="191">
        <v>284.8</v>
      </c>
      <c r="AG86" s="191">
        <v>284.8</v>
      </c>
      <c r="AH86" s="191">
        <v>284.8</v>
      </c>
      <c r="AI86" s="191">
        <v>284.8</v>
      </c>
      <c r="AJ86" s="191">
        <v>284.8</v>
      </c>
      <c r="AL86" s="210">
        <v>216.18101971000002</v>
      </c>
      <c r="AM86" s="210">
        <v>218.10000000000002</v>
      </c>
      <c r="AN86" s="210">
        <v>190.9</v>
      </c>
      <c r="AO86" s="210">
        <v>190.4</v>
      </c>
      <c r="AP86" s="210">
        <v>198</v>
      </c>
      <c r="AQ86" s="210">
        <v>196.45952424279071</v>
      </c>
      <c r="AR86" s="210">
        <v>201.20105750015378</v>
      </c>
      <c r="AS86" s="210">
        <v>210.67238653282905</v>
      </c>
      <c r="AT86" s="210">
        <v>225.8</v>
      </c>
      <c r="AU86" s="210">
        <v>228.20708941008712</v>
      </c>
      <c r="AV86" s="210">
        <v>208.77587073340464</v>
      </c>
      <c r="AW86" s="210">
        <v>191.824118806911</v>
      </c>
      <c r="AX86" s="210">
        <v>210.25012972708916</v>
      </c>
      <c r="AZ86" s="211">
        <v>0</v>
      </c>
      <c r="BA86" s="210">
        <v>0</v>
      </c>
      <c r="BB86" s="210">
        <v>0</v>
      </c>
      <c r="BC86" s="210">
        <v>3.0000000000001137E-2</v>
      </c>
      <c r="BD86" s="210">
        <v>0</v>
      </c>
      <c r="BE86" s="210">
        <v>5.6404757572092876</v>
      </c>
      <c r="BF86" s="210">
        <v>9.8942499846231158E-2</v>
      </c>
      <c r="BG86" s="210">
        <v>-11.37238653282904</v>
      </c>
      <c r="BH86" s="210">
        <v>-22.300000000000011</v>
      </c>
      <c r="BI86" s="210">
        <v>-15.40708941008711</v>
      </c>
      <c r="BJ86" s="210">
        <v>15.724129266595355</v>
      </c>
      <c r="BK86" s="210">
        <v>45.575881193089003</v>
      </c>
      <c r="BL86" s="210">
        <v>37.74987027291084</v>
      </c>
      <c r="BN86" s="210">
        <v>216.18101971000002</v>
      </c>
      <c r="BO86" s="210">
        <v>218.10000000000002</v>
      </c>
      <c r="BP86" s="210">
        <v>225</v>
      </c>
      <c r="BQ86" s="210">
        <v>233.1</v>
      </c>
      <c r="BR86" s="210">
        <v>239.6</v>
      </c>
      <c r="BS86" s="210">
        <v>251.2</v>
      </c>
      <c r="BT86" s="210">
        <v>265.2</v>
      </c>
      <c r="BU86" s="210">
        <v>275</v>
      </c>
      <c r="BV86" s="210">
        <v>282.5</v>
      </c>
      <c r="BW86" s="210">
        <v>289.7</v>
      </c>
      <c r="BX86" s="210">
        <v>297.89999999999998</v>
      </c>
      <c r="BY86" s="210">
        <v>303.60000000000002</v>
      </c>
      <c r="CA86" s="211">
        <v>0</v>
      </c>
      <c r="CB86" s="210">
        <v>0</v>
      </c>
      <c r="CC86" s="210">
        <v>-34.099999999999994</v>
      </c>
      <c r="CD86" s="210">
        <v>-42.669999999999987</v>
      </c>
      <c r="CE86" s="210">
        <v>-41.599999999999994</v>
      </c>
      <c r="CF86" s="210">
        <v>-49.099999999999994</v>
      </c>
      <c r="CG86" s="210">
        <v>-63.899999999999977</v>
      </c>
      <c r="CH86" s="210">
        <v>-75.699999999999989</v>
      </c>
      <c r="CI86" s="210">
        <v>-79</v>
      </c>
      <c r="CJ86" s="210">
        <v>-76.899999999999977</v>
      </c>
      <c r="CK86" s="210">
        <v>-73.399999999999977</v>
      </c>
      <c r="CL86" s="210">
        <v>-66.200000000000017</v>
      </c>
      <c r="CQ86" s="210">
        <v>0</v>
      </c>
      <c r="CR86" s="210">
        <v>0</v>
      </c>
      <c r="CS86" s="210">
        <v>0</v>
      </c>
      <c r="CT86" s="210">
        <v>0</v>
      </c>
      <c r="CU86" s="210">
        <v>0</v>
      </c>
      <c r="CV86" s="210">
        <v>0</v>
      </c>
      <c r="CW86" s="210">
        <v>180.1</v>
      </c>
      <c r="CX86" s="210">
        <v>107.03129500618219</v>
      </c>
      <c r="CY86" s="210">
        <v>186.4514668786633</v>
      </c>
      <c r="CZ86" s="210">
        <v>235.4</v>
      </c>
      <c r="DA86" s="210">
        <v>195.14169732549382</v>
      </c>
      <c r="DB86" s="210">
        <v>198</v>
      </c>
      <c r="DC86" s="210">
        <v>196.45952424279071</v>
      </c>
      <c r="DX86" s="210">
        <v>167</v>
      </c>
      <c r="DY86" s="210">
        <v>180.1</v>
      </c>
      <c r="DZ86" s="210">
        <v>162.25846491206551</v>
      </c>
      <c r="EA86" s="210">
        <v>159.6989915788169</v>
      </c>
      <c r="EB86" s="210">
        <v>190.43809242915844</v>
      </c>
      <c r="EC86" s="210">
        <v>197.2</v>
      </c>
      <c r="ED86" s="210">
        <v>200.1</v>
      </c>
      <c r="EE86" s="210">
        <v>206.4</v>
      </c>
      <c r="EF86" s="210">
        <v>211.7</v>
      </c>
      <c r="EG86" s="210">
        <v>213.9</v>
      </c>
      <c r="EH86" s="210">
        <v>214.1</v>
      </c>
      <c r="EI86" s="210">
        <v>215.1</v>
      </c>
      <c r="EJ86" s="210">
        <v>221</v>
      </c>
      <c r="EL86" s="210">
        <v>209</v>
      </c>
      <c r="EM86" s="210">
        <v>107.03129500618219</v>
      </c>
      <c r="EN86" s="210">
        <v>126.87400071417498</v>
      </c>
      <c r="EO86" s="210">
        <v>180.06860429640437</v>
      </c>
      <c r="EP86" s="210">
        <v>213.1</v>
      </c>
      <c r="EQ86" s="210">
        <v>218.6</v>
      </c>
      <c r="ER86" s="210">
        <v>235.7</v>
      </c>
      <c r="ES86" s="210">
        <v>258.10000000000002</v>
      </c>
      <c r="ET86" s="210">
        <v>272.7</v>
      </c>
      <c r="EU86" s="210">
        <v>280</v>
      </c>
      <c r="EV86" s="210">
        <v>289.60000000000002</v>
      </c>
      <c r="EW86" s="210">
        <v>297.7</v>
      </c>
      <c r="EX86" s="210">
        <v>303.3</v>
      </c>
      <c r="EZ86" s="210">
        <v>216.4</v>
      </c>
      <c r="FA86" s="210">
        <v>186.4514668786633</v>
      </c>
      <c r="FB86" s="210">
        <v>101.54030887659407</v>
      </c>
      <c r="FC86" s="210">
        <v>212.7217951647005</v>
      </c>
      <c r="FD86" s="210">
        <v>261.89999999999998</v>
      </c>
      <c r="FE86" s="210">
        <v>271</v>
      </c>
      <c r="FF86" s="210">
        <v>282.60000000000002</v>
      </c>
      <c r="FG86" s="210">
        <v>296.3</v>
      </c>
      <c r="FH86" s="210">
        <v>308.89999999999998</v>
      </c>
      <c r="FI86" s="210">
        <v>310.39999999999998</v>
      </c>
      <c r="FK86" s="210">
        <v>218.1</v>
      </c>
      <c r="FL86" s="210">
        <v>235.4</v>
      </c>
      <c r="FM86" s="210">
        <v>246.6</v>
      </c>
      <c r="FN86" s="210">
        <v>256.60000000000002</v>
      </c>
      <c r="FO86" s="210">
        <v>272.5</v>
      </c>
      <c r="FP86" s="210">
        <v>291.7</v>
      </c>
      <c r="FQ86" s="210">
        <v>305.39999999999998</v>
      </c>
      <c r="FR86" s="210">
        <v>316.39999999999998</v>
      </c>
      <c r="FS86" s="210">
        <v>330.2</v>
      </c>
      <c r="FT86" s="210">
        <v>349.4</v>
      </c>
      <c r="FU86" s="210">
        <v>363.3</v>
      </c>
      <c r="FW86" s="210">
        <v>235.2</v>
      </c>
      <c r="FX86" s="210">
        <v>246.1</v>
      </c>
      <c r="FY86" s="210">
        <v>256.10000000000002</v>
      </c>
      <c r="FZ86" s="210">
        <v>271.89999999999998</v>
      </c>
      <c r="GA86" s="210">
        <v>291.10000000000002</v>
      </c>
      <c r="GB86" s="210">
        <v>304.8</v>
      </c>
      <c r="GC86" s="210">
        <v>315.8</v>
      </c>
      <c r="GD86" s="210">
        <v>329.6</v>
      </c>
      <c r="GE86" s="210">
        <v>348.7</v>
      </c>
      <c r="GF86" s="210">
        <v>362.6</v>
      </c>
      <c r="GH86" s="210">
        <v>190.9</v>
      </c>
      <c r="GI86" s="210">
        <v>195.14169732549382</v>
      </c>
      <c r="GJ86" s="210">
        <v>224.1</v>
      </c>
      <c r="GK86" s="210">
        <v>234.8</v>
      </c>
      <c r="GL86" s="210">
        <v>245.6</v>
      </c>
      <c r="GM86" s="210">
        <v>251.9</v>
      </c>
      <c r="GN86" s="210">
        <v>258.5</v>
      </c>
      <c r="GO86" s="210">
        <v>265.2</v>
      </c>
      <c r="GP86" s="210">
        <v>270.7</v>
      </c>
      <c r="GQ86" s="210">
        <v>275.89999999999998</v>
      </c>
      <c r="GS86" s="210">
        <v>190.4</v>
      </c>
      <c r="GT86" s="210">
        <v>198</v>
      </c>
      <c r="GU86" s="210">
        <v>196.45952424279071</v>
      </c>
      <c r="GV86" s="210">
        <v>201.20105750015378</v>
      </c>
      <c r="GW86" s="210">
        <v>210.67238653282905</v>
      </c>
      <c r="GX86" s="210">
        <v>225.8</v>
      </c>
      <c r="GY86" s="210">
        <v>228.20708941008712</v>
      </c>
      <c r="GZ86" s="210">
        <v>208.77587073340464</v>
      </c>
      <c r="HA86" s="210">
        <v>191.824118806911</v>
      </c>
      <c r="HB86" s="210">
        <v>210.25012972708916</v>
      </c>
    </row>
    <row r="87" spans="1:210" ht="15" customHeight="1">
      <c r="E87" s="244"/>
      <c r="F87" s="29" t="s">
        <v>25</v>
      </c>
      <c r="G87" s="120"/>
      <c r="H87" s="120"/>
      <c r="I87" s="192"/>
      <c r="J87" s="192"/>
      <c r="K87" s="192"/>
      <c r="L87" s="192"/>
      <c r="M87" s="192"/>
      <c r="N87" s="192"/>
      <c r="O87" s="192"/>
      <c r="P87" s="192"/>
      <c r="Q87" s="192"/>
      <c r="R87" s="192"/>
      <c r="S87" s="192"/>
      <c r="T87" s="191"/>
      <c r="U87" s="191"/>
      <c r="V87" s="191"/>
      <c r="W87" s="191"/>
      <c r="X87" s="191"/>
      <c r="Y87" s="191"/>
      <c r="Z87" s="191"/>
      <c r="AA87" s="191"/>
      <c r="AB87" s="191"/>
      <c r="AC87" s="191"/>
      <c r="AD87" s="191"/>
      <c r="AE87" s="191"/>
      <c r="AF87" s="191"/>
      <c r="AG87" s="191"/>
      <c r="AH87" s="191"/>
      <c r="AI87" s="191"/>
      <c r="AJ87" s="191"/>
      <c r="AL87" s="210"/>
      <c r="AM87" s="210"/>
      <c r="AN87" s="210"/>
      <c r="AO87" s="210"/>
      <c r="AP87" s="210"/>
      <c r="AQ87" s="210"/>
      <c r="AR87" s="210"/>
      <c r="AS87" s="210"/>
      <c r="AT87" s="210"/>
      <c r="AU87" s="210"/>
      <c r="AV87" s="210"/>
      <c r="AW87" s="210"/>
      <c r="AX87" s="210"/>
      <c r="AZ87" s="211">
        <v>0</v>
      </c>
      <c r="BA87" s="210">
        <v>0</v>
      </c>
      <c r="BB87" s="210">
        <v>0</v>
      </c>
      <c r="BC87" s="210">
        <v>0</v>
      </c>
      <c r="BD87" s="210">
        <v>0</v>
      </c>
      <c r="BE87" s="210">
        <v>0</v>
      </c>
      <c r="BF87" s="210">
        <v>0</v>
      </c>
      <c r="BG87" s="210">
        <v>0</v>
      </c>
      <c r="BH87" s="210">
        <v>0</v>
      </c>
      <c r="BI87" s="210">
        <v>0</v>
      </c>
      <c r="BJ87" s="210">
        <v>0</v>
      </c>
      <c r="BK87" s="210">
        <v>0</v>
      </c>
      <c r="BL87" s="210">
        <v>0</v>
      </c>
      <c r="BN87" s="210"/>
      <c r="BO87" s="210"/>
      <c r="BP87" s="210"/>
      <c r="BQ87" s="210"/>
      <c r="BR87" s="210"/>
      <c r="BS87" s="210"/>
      <c r="BT87" s="210"/>
      <c r="BU87" s="210"/>
      <c r="BV87" s="210"/>
      <c r="BW87" s="210"/>
      <c r="BX87" s="210"/>
      <c r="BY87" s="210"/>
      <c r="CA87" s="211"/>
      <c r="CB87" s="210"/>
      <c r="CC87" s="210"/>
      <c r="CD87" s="210"/>
      <c r="CE87" s="210"/>
      <c r="CF87" s="210"/>
      <c r="CG87" s="210"/>
      <c r="CH87" s="210"/>
      <c r="CI87" s="210"/>
      <c r="CJ87" s="210"/>
      <c r="CK87" s="210"/>
      <c r="CL87" s="210"/>
      <c r="CQ87" s="210"/>
      <c r="CR87" s="210"/>
      <c r="CS87" s="210"/>
      <c r="CT87" s="210"/>
      <c r="CU87" s="210"/>
      <c r="CV87" s="210"/>
      <c r="CW87" s="210"/>
      <c r="CX87" s="210"/>
      <c r="CY87" s="210"/>
      <c r="CZ87" s="210"/>
      <c r="DA87" s="210"/>
      <c r="DB87" s="210"/>
      <c r="DC87" s="210"/>
      <c r="DX87" s="210">
        <v>0</v>
      </c>
      <c r="DY87" s="210">
        <v>0</v>
      </c>
      <c r="DZ87" s="210">
        <v>0</v>
      </c>
      <c r="EA87" s="210">
        <v>0</v>
      </c>
      <c r="EB87" s="210">
        <v>0</v>
      </c>
      <c r="EC87" s="210">
        <v>0</v>
      </c>
      <c r="ED87" s="210">
        <v>0</v>
      </c>
      <c r="EE87" s="210">
        <v>0</v>
      </c>
      <c r="EF87" s="210">
        <v>0</v>
      </c>
      <c r="EG87" s="210">
        <v>0</v>
      </c>
      <c r="EH87" s="210">
        <v>0</v>
      </c>
      <c r="EI87" s="210">
        <v>0</v>
      </c>
      <c r="EJ87" s="210">
        <v>0</v>
      </c>
      <c r="EL87" s="210"/>
      <c r="EM87" s="210"/>
      <c r="EN87" s="210"/>
      <c r="EO87" s="210"/>
      <c r="EP87" s="210"/>
      <c r="EQ87" s="210"/>
      <c r="ER87" s="210"/>
      <c r="ES87" s="210"/>
      <c r="ET87" s="210"/>
      <c r="EU87" s="210"/>
      <c r="EV87" s="210"/>
      <c r="EW87" s="210"/>
      <c r="EX87" s="210"/>
      <c r="EZ87" s="210"/>
      <c r="FA87" s="210"/>
      <c r="FB87" s="210"/>
      <c r="FC87" s="210"/>
      <c r="FD87" s="210"/>
      <c r="FE87" s="210"/>
      <c r="FF87" s="210"/>
      <c r="FG87" s="210"/>
      <c r="FH87" s="210"/>
      <c r="FI87" s="210"/>
      <c r="FK87" s="210"/>
      <c r="FL87" s="210"/>
      <c r="FM87" s="210"/>
      <c r="FN87" s="210"/>
      <c r="FO87" s="210"/>
      <c r="FP87" s="210"/>
      <c r="FQ87" s="210"/>
      <c r="FR87" s="210"/>
      <c r="FS87" s="210"/>
      <c r="FT87" s="210"/>
      <c r="FU87" s="210"/>
      <c r="FW87" s="210"/>
      <c r="FX87" s="210"/>
      <c r="FY87" s="210"/>
      <c r="FZ87" s="210"/>
      <c r="GA87" s="210"/>
      <c r="GB87" s="210"/>
      <c r="GC87" s="210"/>
      <c r="GD87" s="210"/>
      <c r="GE87" s="210"/>
      <c r="GF87" s="210"/>
      <c r="GH87" s="210"/>
      <c r="GI87" s="210"/>
      <c r="GJ87" s="210"/>
      <c r="GK87" s="210"/>
      <c r="GL87" s="210"/>
      <c r="GM87" s="210"/>
      <c r="GN87" s="210"/>
      <c r="GO87" s="210"/>
      <c r="GP87" s="210"/>
      <c r="GQ87" s="210"/>
      <c r="GS87" s="210"/>
      <c r="GT87" s="210"/>
      <c r="GU87" s="210"/>
      <c r="GV87" s="210"/>
      <c r="GW87" s="210"/>
      <c r="GX87" s="210"/>
      <c r="GY87" s="210"/>
      <c r="GZ87" s="210"/>
      <c r="HA87" s="210"/>
      <c r="HB87" s="210"/>
    </row>
    <row r="88" spans="1:210" ht="15" customHeight="1">
      <c r="E88" s="244"/>
      <c r="F88" s="244"/>
      <c r="G88" s="252" t="s">
        <v>511</v>
      </c>
      <c r="H88" s="252"/>
      <c r="I88" s="192">
        <v>7.0194513300000239</v>
      </c>
      <c r="J88" s="192">
        <v>7.0194513300000239</v>
      </c>
      <c r="K88" s="192">
        <v>7.0194513300000239</v>
      </c>
      <c r="L88" s="192">
        <v>7.0194513300000239</v>
      </c>
      <c r="M88" s="192">
        <v>25.298105120000116</v>
      </c>
      <c r="N88" s="192">
        <v>8.0023285600000804</v>
      </c>
      <c r="O88" s="192">
        <v>0.94710479999983477</v>
      </c>
      <c r="P88" s="192">
        <v>1.7751517900000522</v>
      </c>
      <c r="Q88" s="192">
        <v>-2.0619999999999834</v>
      </c>
      <c r="R88" s="192">
        <v>7.2629999999998347</v>
      </c>
      <c r="S88" s="192">
        <v>-2.5139999999998963</v>
      </c>
      <c r="T88" s="191">
        <v>0.17000000000007276</v>
      </c>
      <c r="U88" s="191">
        <v>4.5</v>
      </c>
      <c r="V88" s="191">
        <v>6.5999999999999943</v>
      </c>
      <c r="W88" s="191">
        <v>6.1999999999999886</v>
      </c>
      <c r="X88" s="191">
        <v>7.4000000000000057</v>
      </c>
      <c r="Y88" s="191">
        <v>7.4000000000000057</v>
      </c>
      <c r="Z88" s="191">
        <v>8.0999999999999943</v>
      </c>
      <c r="AA88" s="191">
        <v>6</v>
      </c>
      <c r="AB88" s="191">
        <v>7.5999999999999943</v>
      </c>
      <c r="AC88" s="191">
        <v>7.7000000000000171</v>
      </c>
      <c r="AD88" s="191">
        <v>9.2999999999999829</v>
      </c>
      <c r="AE88" s="191">
        <v>10.5</v>
      </c>
      <c r="AF88" s="191">
        <v>6.5000000000000284</v>
      </c>
      <c r="AG88" s="191">
        <v>6.1999999999999886</v>
      </c>
      <c r="AH88" s="191">
        <v>5.5999999999999659</v>
      </c>
      <c r="AI88" s="191">
        <v>7</v>
      </c>
      <c r="AJ88" s="191">
        <v>0</v>
      </c>
      <c r="AL88" s="210">
        <v>0.94710479999983477</v>
      </c>
      <c r="AM88" s="210">
        <v>1.7751517900000522</v>
      </c>
      <c r="AN88" s="210">
        <v>-2.0619999999999834</v>
      </c>
      <c r="AO88" s="210">
        <v>1.2189999999999941</v>
      </c>
      <c r="AP88" s="210">
        <v>-2.2999999999999829</v>
      </c>
      <c r="AQ88" s="210">
        <v>9.6999999999999886</v>
      </c>
      <c r="AR88" s="210">
        <v>3.4000000000000057</v>
      </c>
      <c r="AS88" s="210">
        <v>5.6999999999999886</v>
      </c>
      <c r="AT88" s="210">
        <v>8.0999999999999943</v>
      </c>
      <c r="AU88" s="210">
        <v>12.300000000000011</v>
      </c>
      <c r="AV88" s="210">
        <v>4.5999999999999943</v>
      </c>
      <c r="AW88" s="210">
        <v>11.5</v>
      </c>
      <c r="AX88" s="210">
        <v>6</v>
      </c>
      <c r="AZ88" s="211">
        <v>0</v>
      </c>
      <c r="BA88" s="210">
        <v>0</v>
      </c>
      <c r="BB88" s="210">
        <v>0</v>
      </c>
      <c r="BC88" s="210">
        <v>6.0439999999998406</v>
      </c>
      <c r="BD88" s="210">
        <v>-0.21399999999991337</v>
      </c>
      <c r="BE88" s="210">
        <v>-9.5299999999999159</v>
      </c>
      <c r="BF88" s="210">
        <v>1.0999999999999943</v>
      </c>
      <c r="BG88" s="210">
        <v>0.90000000000000568</v>
      </c>
      <c r="BH88" s="210">
        <v>-1.9000000000000057</v>
      </c>
      <c r="BI88" s="210">
        <v>-4.9000000000000057</v>
      </c>
      <c r="BJ88" s="210">
        <v>2.8000000000000114</v>
      </c>
      <c r="BK88" s="210">
        <v>-3.4000000000000057</v>
      </c>
      <c r="BL88" s="210">
        <v>0</v>
      </c>
      <c r="BN88" s="210">
        <v>0.94710479999983477</v>
      </c>
      <c r="BO88" s="210">
        <v>1.7751517900000522</v>
      </c>
      <c r="BP88" s="210">
        <v>-0.94299999999998363</v>
      </c>
      <c r="BQ88" s="210">
        <v>11</v>
      </c>
      <c r="BR88" s="210">
        <v>8</v>
      </c>
      <c r="BS88" s="210">
        <v>12.900000000000006</v>
      </c>
      <c r="BT88" s="210">
        <v>10.699999999999989</v>
      </c>
      <c r="BU88" s="210">
        <v>7.7000000000000171</v>
      </c>
      <c r="BV88" s="210">
        <v>9.0999999999999943</v>
      </c>
      <c r="BW88" s="210">
        <v>10.099999999999994</v>
      </c>
      <c r="BX88" s="210">
        <v>6.1999999999999886</v>
      </c>
      <c r="BY88" s="210">
        <v>9.6000000000000227</v>
      </c>
      <c r="CA88" s="211">
        <v>0</v>
      </c>
      <c r="CB88" s="210">
        <v>0</v>
      </c>
      <c r="CC88" s="210">
        <v>-1.1189999999999998</v>
      </c>
      <c r="CD88" s="210">
        <v>-3.7370000000001653</v>
      </c>
      <c r="CE88" s="210">
        <v>-10.513999999999896</v>
      </c>
      <c r="CF88" s="210">
        <v>-12.729999999999933</v>
      </c>
      <c r="CG88" s="210">
        <v>-6.1999999999999886</v>
      </c>
      <c r="CH88" s="210">
        <v>-1.1000000000000227</v>
      </c>
      <c r="CI88" s="210">
        <v>-2.9000000000000057</v>
      </c>
      <c r="CJ88" s="210">
        <v>-2.6999999999999886</v>
      </c>
      <c r="CK88" s="210">
        <v>1.2000000000000171</v>
      </c>
      <c r="CL88" s="210">
        <v>-1.5000000000000284</v>
      </c>
      <c r="CQ88" s="210">
        <v>0</v>
      </c>
      <c r="CR88" s="210">
        <v>0</v>
      </c>
      <c r="CS88" s="210">
        <v>0</v>
      </c>
      <c r="CT88" s="210">
        <v>0</v>
      </c>
      <c r="CU88" s="210">
        <v>0</v>
      </c>
      <c r="CV88" s="210">
        <v>0</v>
      </c>
      <c r="CW88" s="210">
        <v>11.3</v>
      </c>
      <c r="CX88" s="210">
        <v>-4.1999999999999886</v>
      </c>
      <c r="CY88" s="210">
        <v>8.4000000000000057</v>
      </c>
      <c r="CZ88" s="210">
        <v>9.8999999999999773</v>
      </c>
      <c r="DA88" s="210">
        <v>-0.90000000000000568</v>
      </c>
      <c r="DB88" s="210">
        <v>-2.2999999999999829</v>
      </c>
      <c r="DC88" s="210">
        <v>9.6999999999999886</v>
      </c>
      <c r="DX88" s="210">
        <v>1.5796902700001001</v>
      </c>
      <c r="DY88" s="210">
        <v>11.3</v>
      </c>
      <c r="DZ88" s="210">
        <v>11.3</v>
      </c>
      <c r="EA88" s="210">
        <v>0.7</v>
      </c>
      <c r="EB88" s="210">
        <v>6.9</v>
      </c>
      <c r="EC88" s="210">
        <v>3.3</v>
      </c>
      <c r="ED88" s="210">
        <v>7.6</v>
      </c>
      <c r="EE88" s="210">
        <v>6.3</v>
      </c>
      <c r="EF88" s="210">
        <v>7.6</v>
      </c>
      <c r="EG88" s="210">
        <v>7.6</v>
      </c>
      <c r="EH88" s="210">
        <v>8.5</v>
      </c>
      <c r="EI88" s="210">
        <v>2.2999999999999998</v>
      </c>
      <c r="EJ88" s="210">
        <v>6.3</v>
      </c>
      <c r="EL88" s="210">
        <v>8.9815851499999724</v>
      </c>
      <c r="EM88" s="210">
        <v>-4.1999999999999886</v>
      </c>
      <c r="EN88" s="210">
        <v>4</v>
      </c>
      <c r="EO88" s="210">
        <v>-7.9000000000000057</v>
      </c>
      <c r="EP88" s="210">
        <v>8</v>
      </c>
      <c r="EQ88" s="210">
        <v>11.5</v>
      </c>
      <c r="ER88" s="210">
        <v>10.099999999999994</v>
      </c>
      <c r="ES88" s="210">
        <v>12.200000000000017</v>
      </c>
      <c r="ET88" s="210">
        <v>8.2999999999999829</v>
      </c>
      <c r="EU88" s="210">
        <v>10.700000000000017</v>
      </c>
      <c r="EV88" s="210">
        <v>9.1999999999999886</v>
      </c>
      <c r="EW88" s="210">
        <v>5.9000000000000057</v>
      </c>
      <c r="EX88" s="210">
        <v>7.5</v>
      </c>
      <c r="EZ88" s="210">
        <v>1.8792565899998976</v>
      </c>
      <c r="FA88" s="210">
        <v>8.4000000000000057</v>
      </c>
      <c r="FB88" s="210">
        <v>8.3000000000000114</v>
      </c>
      <c r="FC88" s="210">
        <v>8.8999999999999773</v>
      </c>
      <c r="FD88" s="210">
        <v>6.4000000000000057</v>
      </c>
      <c r="FE88" s="210">
        <v>8.3000000000000114</v>
      </c>
      <c r="FF88" s="210">
        <v>16.5</v>
      </c>
      <c r="FG88" s="210">
        <v>7.0999999999999943</v>
      </c>
      <c r="FH88" s="210">
        <v>10.199999999999989</v>
      </c>
      <c r="FI88" s="210">
        <v>10.100000000000023</v>
      </c>
      <c r="FK88" s="210">
        <v>-1.3678482099999201</v>
      </c>
      <c r="FL88" s="210">
        <v>9.8999999999999773</v>
      </c>
      <c r="FM88" s="210">
        <v>12.800000000000011</v>
      </c>
      <c r="FN88" s="210">
        <v>12</v>
      </c>
      <c r="FO88" s="210">
        <v>15.800000000000011</v>
      </c>
      <c r="FP88" s="210">
        <v>14.899999999999977</v>
      </c>
      <c r="FQ88" s="210">
        <v>12.5</v>
      </c>
      <c r="FR88" s="210">
        <v>10.200000000000017</v>
      </c>
      <c r="FS88" s="210">
        <v>11.200000000000017</v>
      </c>
      <c r="FT88" s="210">
        <v>12.699999999999989</v>
      </c>
      <c r="FU88" s="210">
        <v>16.699999999999989</v>
      </c>
      <c r="FW88" s="210">
        <v>6.757000000000005</v>
      </c>
      <c r="FX88" s="210">
        <v>12.800000000000011</v>
      </c>
      <c r="FY88" s="210">
        <v>12</v>
      </c>
      <c r="FZ88" s="210">
        <v>15.800000000000011</v>
      </c>
      <c r="GA88" s="210">
        <v>14.899999999999977</v>
      </c>
      <c r="GB88" s="210">
        <v>12.5</v>
      </c>
      <c r="GC88" s="210">
        <v>10.200000000000017</v>
      </c>
      <c r="GD88" s="210">
        <v>11.200000000000017</v>
      </c>
      <c r="GE88" s="210">
        <v>12.699999999999989</v>
      </c>
      <c r="GF88" s="210">
        <v>16.699999999999989</v>
      </c>
      <c r="GH88" s="210">
        <v>-2.3429999999999893</v>
      </c>
      <c r="GI88" s="210">
        <v>-0.90000000000000568</v>
      </c>
      <c r="GJ88" s="210">
        <v>11.400000000000006</v>
      </c>
      <c r="GK88" s="210">
        <v>16.900000000000006</v>
      </c>
      <c r="GL88" s="210">
        <v>8.0999999999999943</v>
      </c>
      <c r="GM88" s="210">
        <v>4.5999999999999943</v>
      </c>
      <c r="GN88" s="210">
        <v>6</v>
      </c>
      <c r="GO88" s="210">
        <v>8.4000000000000057</v>
      </c>
      <c r="GP88" s="210">
        <v>6.4000000000000057</v>
      </c>
      <c r="GQ88" s="210">
        <v>11.199999999999989</v>
      </c>
      <c r="GS88" s="210">
        <v>1.2189999999999941</v>
      </c>
      <c r="GT88" s="210">
        <v>-2.2999999999999829</v>
      </c>
      <c r="GU88" s="210">
        <v>9.6999999999999886</v>
      </c>
      <c r="GV88" s="210">
        <v>3.4000000000000057</v>
      </c>
      <c r="GW88" s="210">
        <v>5.6999999999999886</v>
      </c>
      <c r="GX88" s="210">
        <v>8.0999999999999943</v>
      </c>
      <c r="GY88" s="210">
        <v>12.300000000000011</v>
      </c>
      <c r="GZ88" s="210">
        <v>4.5999999999999943</v>
      </c>
      <c r="HA88" s="210">
        <v>11.5</v>
      </c>
      <c r="HB88" s="210">
        <v>6</v>
      </c>
    </row>
    <row r="89" spans="1:210" ht="15" customHeight="1">
      <c r="E89" s="244"/>
      <c r="F89" s="244"/>
      <c r="G89" s="252" t="s">
        <v>512</v>
      </c>
      <c r="H89" s="252"/>
      <c r="I89" s="192">
        <v>11.097634060000004</v>
      </c>
      <c r="J89" s="192">
        <v>11.097634060000004</v>
      </c>
      <c r="K89" s="192">
        <v>11.097634060000004</v>
      </c>
      <c r="L89" s="192">
        <v>11.097634060000004</v>
      </c>
      <c r="M89" s="192">
        <v>8.3578082999999594</v>
      </c>
      <c r="N89" s="192">
        <v>19.664236680000059</v>
      </c>
      <c r="O89" s="192">
        <v>13.110710099999963</v>
      </c>
      <c r="P89" s="192">
        <v>27.924097850000038</v>
      </c>
      <c r="Q89" s="192">
        <v>12.788390450000037</v>
      </c>
      <c r="R89" s="192">
        <v>13.709451059999907</v>
      </c>
      <c r="S89" s="192">
        <v>14.171643519999947</v>
      </c>
      <c r="T89" s="191">
        <v>0.42877469000009683</v>
      </c>
      <c r="U89" s="191">
        <v>0.5</v>
      </c>
      <c r="V89" s="191">
        <v>6.4000000000000057</v>
      </c>
      <c r="W89" s="191">
        <v>4.6999999999999886</v>
      </c>
      <c r="X89" s="191">
        <v>-9.5999999999999943</v>
      </c>
      <c r="Y89" s="191">
        <v>-1.5</v>
      </c>
      <c r="Z89" s="191">
        <v>-2.3000000000000114</v>
      </c>
      <c r="AA89" s="191">
        <v>12</v>
      </c>
      <c r="AB89" s="191">
        <v>9</v>
      </c>
      <c r="AC89" s="191">
        <v>-0.29999999999998295</v>
      </c>
      <c r="AD89" s="191">
        <v>-7.9000000000000057</v>
      </c>
      <c r="AE89" s="191">
        <v>9.9000000000000057</v>
      </c>
      <c r="AF89" s="191">
        <v>4.9000000000000057</v>
      </c>
      <c r="AG89" s="191">
        <v>9.0999999999999943</v>
      </c>
      <c r="AH89" s="191">
        <v>-44.599999999999994</v>
      </c>
      <c r="AI89" s="191">
        <v>57.5</v>
      </c>
      <c r="AJ89" s="191">
        <v>8.0999999999999943</v>
      </c>
      <c r="AL89" s="210">
        <v>13.110710099999963</v>
      </c>
      <c r="AM89" s="210">
        <v>27.924097850000038</v>
      </c>
      <c r="AN89" s="210">
        <v>12.788390450000037</v>
      </c>
      <c r="AO89" s="210">
        <v>13.109869269999962</v>
      </c>
      <c r="AP89" s="210">
        <v>2.8999999999999773</v>
      </c>
      <c r="AQ89" s="210">
        <v>6</v>
      </c>
      <c r="AR89" s="210">
        <v>6.9000000000000057</v>
      </c>
      <c r="AS89" s="210">
        <v>14.200000000000017</v>
      </c>
      <c r="AT89" s="210">
        <v>4.8999999999999773</v>
      </c>
      <c r="AU89" s="210">
        <v>2.8000000000000114</v>
      </c>
      <c r="AV89" s="210">
        <v>8.0999999999999943</v>
      </c>
      <c r="AW89" s="210">
        <v>10.200000000000017</v>
      </c>
      <c r="AX89" s="210">
        <v>12.599999999999994</v>
      </c>
      <c r="AZ89" s="211">
        <v>0</v>
      </c>
      <c r="BA89" s="210">
        <v>0</v>
      </c>
      <c r="BB89" s="210">
        <v>0</v>
      </c>
      <c r="BC89" s="210">
        <v>0.59958178999994516</v>
      </c>
      <c r="BD89" s="210">
        <v>11.271643519999969</v>
      </c>
      <c r="BE89" s="210">
        <v>-5.5712253099999032</v>
      </c>
      <c r="BF89" s="210">
        <v>-6.4000000000000057</v>
      </c>
      <c r="BG89" s="210">
        <v>-7.8000000000000114</v>
      </c>
      <c r="BH89" s="210">
        <v>-0.19999999999998863</v>
      </c>
      <c r="BI89" s="210">
        <v>-12.400000000000006</v>
      </c>
      <c r="BJ89" s="210">
        <v>-9.5999999999999943</v>
      </c>
      <c r="BK89" s="210">
        <v>-12.500000000000028</v>
      </c>
      <c r="BL89" s="210">
        <v>-0.59999999999999432</v>
      </c>
      <c r="BN89" s="210">
        <v>13.110710099999963</v>
      </c>
      <c r="BO89" s="210">
        <v>27.924097850000038</v>
      </c>
      <c r="BP89" s="210">
        <v>16.098259719999987</v>
      </c>
      <c r="BQ89" s="210">
        <v>16.900000000000006</v>
      </c>
      <c r="BR89" s="210">
        <v>13.199999999999989</v>
      </c>
      <c r="BS89" s="210">
        <v>12.700000000000017</v>
      </c>
      <c r="BT89" s="210">
        <v>9</v>
      </c>
      <c r="BU89" s="210">
        <v>13.099999999999994</v>
      </c>
      <c r="BV89" s="210">
        <v>5.2999999999999829</v>
      </c>
      <c r="BW89" s="210">
        <v>4</v>
      </c>
      <c r="BX89" s="210">
        <v>8.3000000000000114</v>
      </c>
      <c r="BY89" s="210">
        <v>13.600000000000023</v>
      </c>
      <c r="CA89" s="211">
        <v>0</v>
      </c>
      <c r="CB89" s="210">
        <v>0</v>
      </c>
      <c r="CC89" s="210">
        <v>-3.3098692699999503</v>
      </c>
      <c r="CD89" s="210">
        <v>-3.1905489400000988</v>
      </c>
      <c r="CE89" s="210">
        <v>0.97164351999995802</v>
      </c>
      <c r="CF89" s="210">
        <v>-12.27122530999992</v>
      </c>
      <c r="CG89" s="210">
        <v>-8.5</v>
      </c>
      <c r="CH89" s="210">
        <v>-6.6999999999999886</v>
      </c>
      <c r="CI89" s="210">
        <v>-0.59999999999999432</v>
      </c>
      <c r="CJ89" s="210">
        <v>-13.599999999999994</v>
      </c>
      <c r="CK89" s="210">
        <v>-9.8000000000000114</v>
      </c>
      <c r="CL89" s="210">
        <v>-15.900000000000034</v>
      </c>
      <c r="CQ89" s="210">
        <v>0</v>
      </c>
      <c r="CR89" s="210">
        <v>0</v>
      </c>
      <c r="CS89" s="210">
        <v>0</v>
      </c>
      <c r="CT89" s="210">
        <v>0</v>
      </c>
      <c r="CU89" s="210">
        <v>0</v>
      </c>
      <c r="CV89" s="210">
        <v>0</v>
      </c>
      <c r="CW89" s="210">
        <v>25.3</v>
      </c>
      <c r="CX89" s="210">
        <v>20.099999999999994</v>
      </c>
      <c r="CY89" s="210">
        <v>23.300000000000011</v>
      </c>
      <c r="CZ89" s="210">
        <v>13.199999999999989</v>
      </c>
      <c r="DA89" s="210">
        <v>15.900000000000006</v>
      </c>
      <c r="DB89" s="210">
        <v>2.8999999999999773</v>
      </c>
      <c r="DC89" s="210">
        <v>6</v>
      </c>
      <c r="DU89" s="29"/>
      <c r="DX89" s="210">
        <v>12.555112650000005</v>
      </c>
      <c r="DY89" s="210">
        <v>25.3</v>
      </c>
      <c r="DZ89" s="210">
        <v>9</v>
      </c>
      <c r="EA89" s="210">
        <v>14.9</v>
      </c>
      <c r="EB89" s="210">
        <v>8.3000000000000007</v>
      </c>
      <c r="EC89" s="210">
        <v>3.4</v>
      </c>
      <c r="ED89" s="210">
        <v>4.5</v>
      </c>
      <c r="EE89" s="210">
        <v>3.1</v>
      </c>
      <c r="EF89" s="210">
        <v>3.2</v>
      </c>
      <c r="EG89" s="210">
        <v>6.7</v>
      </c>
      <c r="EH89" s="210">
        <v>-3.1</v>
      </c>
      <c r="EI89" s="210">
        <v>15.2</v>
      </c>
      <c r="EJ89" s="210">
        <v>11.5</v>
      </c>
      <c r="EK89" s="29"/>
      <c r="EL89" s="210">
        <v>20.297304350000047</v>
      </c>
      <c r="EM89" s="210">
        <v>20.099999999999994</v>
      </c>
      <c r="EN89" s="210">
        <v>19.099999999999994</v>
      </c>
      <c r="EO89" s="210">
        <v>17.100000000000023</v>
      </c>
      <c r="EP89" s="210">
        <v>8.3999999999999773</v>
      </c>
      <c r="EQ89" s="210">
        <v>4.6000000000000227</v>
      </c>
      <c r="ER89" s="210">
        <v>4</v>
      </c>
      <c r="ES89" s="210">
        <v>6.0999999999999943</v>
      </c>
      <c r="ET89" s="210">
        <v>8.6999999999999886</v>
      </c>
      <c r="EU89" s="210">
        <v>16.5</v>
      </c>
      <c r="EV89" s="210">
        <v>13.900000000000006</v>
      </c>
      <c r="EW89" s="210">
        <v>18.5</v>
      </c>
      <c r="EX89" s="210">
        <v>21</v>
      </c>
      <c r="EZ89" s="210">
        <v>17.833067669999977</v>
      </c>
      <c r="FA89" s="210">
        <v>23.300000000000011</v>
      </c>
      <c r="FB89" s="210">
        <v>12.5</v>
      </c>
      <c r="FC89" s="210">
        <v>16</v>
      </c>
      <c r="FD89" s="210">
        <v>11.5</v>
      </c>
      <c r="FE89" s="210">
        <v>9.4000000000000057</v>
      </c>
      <c r="FF89" s="210">
        <v>8.5</v>
      </c>
      <c r="FG89" s="210">
        <v>11.299999999999983</v>
      </c>
      <c r="FH89" s="210">
        <v>7.6000000000000227</v>
      </c>
      <c r="FI89" s="210">
        <v>6.5999999999999943</v>
      </c>
      <c r="FK89" s="210">
        <v>30.822357570000037</v>
      </c>
      <c r="FL89" s="210">
        <v>13.199999999999989</v>
      </c>
      <c r="FM89" s="210">
        <v>16.900000000000006</v>
      </c>
      <c r="FN89" s="210">
        <v>12.199999999999989</v>
      </c>
      <c r="FO89" s="210">
        <v>12.5</v>
      </c>
      <c r="FP89" s="210">
        <v>8.7000000000000171</v>
      </c>
      <c r="FQ89" s="210">
        <v>13.099999999999994</v>
      </c>
      <c r="FR89" s="210">
        <v>5.2999999999999829</v>
      </c>
      <c r="FS89" s="210">
        <v>4</v>
      </c>
      <c r="FT89" s="210">
        <v>8.2000000000000171</v>
      </c>
      <c r="FU89" s="210">
        <v>13.700000000000017</v>
      </c>
      <c r="FW89" s="210">
        <v>16.098259719999987</v>
      </c>
      <c r="FX89" s="210">
        <v>16.900000000000006</v>
      </c>
      <c r="FY89" s="210">
        <v>11.699999999999989</v>
      </c>
      <c r="FZ89" s="210">
        <v>12.400000000000006</v>
      </c>
      <c r="GA89" s="210">
        <v>8.5</v>
      </c>
      <c r="GB89" s="210">
        <v>13.199999999999989</v>
      </c>
      <c r="GC89" s="210">
        <v>5.2000000000000171</v>
      </c>
      <c r="GD89" s="210">
        <v>4</v>
      </c>
      <c r="GE89" s="210">
        <v>8.1999999999999886</v>
      </c>
      <c r="GF89" s="210">
        <v>13.700000000000017</v>
      </c>
      <c r="GH89" s="210">
        <v>14.098259719999987</v>
      </c>
      <c r="GI89" s="210">
        <v>15.900000000000006</v>
      </c>
      <c r="GJ89" s="210">
        <v>9.1999999999999886</v>
      </c>
      <c r="GK89" s="210">
        <v>12.900000000000006</v>
      </c>
      <c r="GL89" s="210">
        <v>7.1999999999999886</v>
      </c>
      <c r="GM89" s="210">
        <v>10.900000000000006</v>
      </c>
      <c r="GN89" s="210">
        <v>4</v>
      </c>
      <c r="GO89" s="210">
        <v>2.5</v>
      </c>
      <c r="GP89" s="210">
        <v>8.3000000000000114</v>
      </c>
      <c r="GQ89" s="210">
        <v>10.799999999999983</v>
      </c>
      <c r="GS89" s="210">
        <v>13.109869269999962</v>
      </c>
      <c r="GT89" s="210">
        <v>2.8999999999999773</v>
      </c>
      <c r="GU89" s="210">
        <v>6</v>
      </c>
      <c r="GV89" s="210">
        <v>6.9000000000000057</v>
      </c>
      <c r="GW89" s="210">
        <v>14.200000000000017</v>
      </c>
      <c r="GX89" s="210">
        <v>4.8999999999999773</v>
      </c>
      <c r="GY89" s="210">
        <v>2.8000000000000114</v>
      </c>
      <c r="GZ89" s="210">
        <v>8.0999999999999943</v>
      </c>
      <c r="HA89" s="210">
        <v>10.200000000000017</v>
      </c>
      <c r="HB89" s="210">
        <v>12.599999999999994</v>
      </c>
    </row>
    <row r="90" spans="1:210" ht="15" customHeight="1">
      <c r="E90" s="244"/>
      <c r="F90" s="244"/>
      <c r="G90" s="252" t="s">
        <v>513</v>
      </c>
      <c r="H90" s="252"/>
      <c r="I90" s="192">
        <v>1.9940800899999545</v>
      </c>
      <c r="J90" s="192">
        <v>1.9940800899999545</v>
      </c>
      <c r="K90" s="192">
        <v>1.9940800899999545</v>
      </c>
      <c r="L90" s="192">
        <v>1.9940800899999545</v>
      </c>
      <c r="M90" s="192">
        <v>9.0036490000038327E-2</v>
      </c>
      <c r="N90" s="192">
        <v>2.8610346399999713</v>
      </c>
      <c r="O90" s="192">
        <v>8.4088736200000298</v>
      </c>
      <c r="P90" s="192">
        <v>-3.2445580099999773</v>
      </c>
      <c r="Q90" s="192">
        <v>10.172999999999945</v>
      </c>
      <c r="R90" s="192">
        <v>-32.78899999999998</v>
      </c>
      <c r="S90" s="192">
        <v>15.286999999999992</v>
      </c>
      <c r="T90" s="191">
        <v>7.4000000000000128</v>
      </c>
      <c r="U90" s="191">
        <v>2.7999999999999972</v>
      </c>
      <c r="V90" s="191">
        <v>6</v>
      </c>
      <c r="W90" s="191">
        <v>5.0999999999999943</v>
      </c>
      <c r="X90" s="191">
        <v>6.2999999999999972</v>
      </c>
      <c r="Y90" s="191">
        <v>19.800000000000011</v>
      </c>
      <c r="Z90" s="191">
        <v>25.099999999999994</v>
      </c>
      <c r="AA90" s="191">
        <v>24.900000000000006</v>
      </c>
      <c r="AB90" s="191">
        <v>26.5</v>
      </c>
      <c r="AC90" s="191">
        <v>23.299999999999983</v>
      </c>
      <c r="AD90" s="191">
        <v>21</v>
      </c>
      <c r="AE90" s="191">
        <v>20.300000000000011</v>
      </c>
      <c r="AF90" s="191">
        <v>19.699999999999989</v>
      </c>
      <c r="AG90" s="191">
        <v>14.699999999999989</v>
      </c>
      <c r="AH90" s="191">
        <v>3.3000000000000114</v>
      </c>
      <c r="AI90" s="191">
        <v>-2.6999999999999886</v>
      </c>
      <c r="AJ90" s="191">
        <v>0</v>
      </c>
      <c r="AL90" s="210">
        <v>8.4088736200000298</v>
      </c>
      <c r="AM90" s="210">
        <v>-3.2445580099999773</v>
      </c>
      <c r="AN90" s="210">
        <v>10.172999999999945</v>
      </c>
      <c r="AO90" s="210">
        <v>1.298000000000016</v>
      </c>
      <c r="AP90" s="210">
        <v>1</v>
      </c>
      <c r="AQ90" s="210">
        <v>7.2000000000000028</v>
      </c>
      <c r="AR90" s="210">
        <v>5.7999999999999972</v>
      </c>
      <c r="AS90" s="210">
        <v>1.7999999999999972</v>
      </c>
      <c r="AT90" s="210">
        <v>5.9000000000000057</v>
      </c>
      <c r="AU90" s="210">
        <v>6.5</v>
      </c>
      <c r="AV90" s="210">
        <v>9.9000000000000057</v>
      </c>
      <c r="AW90" s="210">
        <v>13</v>
      </c>
      <c r="AX90" s="210">
        <v>12.199999999999989</v>
      </c>
      <c r="AZ90" s="211">
        <v>0</v>
      </c>
      <c r="BA90" s="210">
        <v>0</v>
      </c>
      <c r="BB90" s="210">
        <v>0</v>
      </c>
      <c r="BC90" s="210">
        <v>-34.086999999999996</v>
      </c>
      <c r="BD90" s="210">
        <v>14.286999999999992</v>
      </c>
      <c r="BE90" s="210">
        <v>0.20000000000000995</v>
      </c>
      <c r="BF90" s="210">
        <v>-3</v>
      </c>
      <c r="BG90" s="210">
        <v>4.2000000000000028</v>
      </c>
      <c r="BH90" s="210">
        <v>-0.80000000000001137</v>
      </c>
      <c r="BI90" s="210">
        <v>-0.20000000000000284</v>
      </c>
      <c r="BJ90" s="210">
        <v>9.9000000000000057</v>
      </c>
      <c r="BK90" s="210">
        <v>12.099999999999994</v>
      </c>
      <c r="BL90" s="210">
        <v>12.700000000000017</v>
      </c>
      <c r="BN90" s="210">
        <v>8.4088736200000298</v>
      </c>
      <c r="BO90" s="210">
        <v>-3.2445580099999773</v>
      </c>
      <c r="BP90" s="210">
        <v>10.870999999999967</v>
      </c>
      <c r="BQ90" s="210">
        <v>17.099999999999994</v>
      </c>
      <c r="BR90" s="210">
        <v>10.900000000000006</v>
      </c>
      <c r="BS90" s="210">
        <v>8.2000000000000028</v>
      </c>
      <c r="BT90" s="210">
        <v>8.5</v>
      </c>
      <c r="BU90" s="210">
        <v>12.199999999999989</v>
      </c>
      <c r="BV90" s="210">
        <v>11.300000000000011</v>
      </c>
      <c r="BW90" s="210">
        <v>-4.5</v>
      </c>
      <c r="BX90" s="210">
        <v>5.1999999999999886</v>
      </c>
      <c r="BY90" s="210">
        <v>8.5</v>
      </c>
      <c r="CA90" s="211">
        <v>0</v>
      </c>
      <c r="CB90" s="210">
        <v>0</v>
      </c>
      <c r="CC90" s="210">
        <v>-0.69800000000002171</v>
      </c>
      <c r="CD90" s="210">
        <v>-49.888999999999974</v>
      </c>
      <c r="CE90" s="210">
        <v>4.3869999999999862</v>
      </c>
      <c r="CF90" s="210">
        <v>-0.79999999999999005</v>
      </c>
      <c r="CG90" s="210">
        <v>-5.7000000000000028</v>
      </c>
      <c r="CH90" s="210">
        <v>-6.1999999999999886</v>
      </c>
      <c r="CI90" s="210">
        <v>-6.2000000000000171</v>
      </c>
      <c r="CJ90" s="210">
        <v>10.799999999999997</v>
      </c>
      <c r="CK90" s="210">
        <v>14.600000000000023</v>
      </c>
      <c r="CL90" s="210">
        <v>16.599999999999994</v>
      </c>
      <c r="CQ90" s="210">
        <v>0</v>
      </c>
      <c r="CR90" s="210">
        <v>0</v>
      </c>
      <c r="CS90" s="210">
        <v>0</v>
      </c>
      <c r="CT90" s="210">
        <v>0</v>
      </c>
      <c r="CU90" s="210">
        <v>0</v>
      </c>
      <c r="CV90" s="210">
        <v>0</v>
      </c>
      <c r="CW90" s="210">
        <v>2.2999999999999998</v>
      </c>
      <c r="CX90" s="210">
        <v>5.5</v>
      </c>
      <c r="CY90" s="210">
        <v>7.9000000000000057</v>
      </c>
      <c r="CZ90" s="210">
        <v>2.9000000000000057</v>
      </c>
      <c r="DA90" s="210">
        <v>15.700000000000003</v>
      </c>
      <c r="DB90" s="210">
        <v>1</v>
      </c>
      <c r="DC90" s="210">
        <v>7.2000000000000028</v>
      </c>
      <c r="DO90" s="29"/>
      <c r="DP90" s="29"/>
      <c r="DR90" s="29"/>
      <c r="DS90" s="29"/>
      <c r="DT90" s="29"/>
      <c r="DV90" s="29"/>
      <c r="DW90" s="29"/>
      <c r="DX90" s="210">
        <v>8.1863867400000245</v>
      </c>
      <c r="DY90" s="210">
        <v>2.2999999999999998</v>
      </c>
      <c r="DZ90" s="210">
        <v>2.1</v>
      </c>
      <c r="EA90" s="210">
        <v>-2.6</v>
      </c>
      <c r="EB90" s="210">
        <v>0.9</v>
      </c>
      <c r="EC90" s="210">
        <v>2.5</v>
      </c>
      <c r="ED90" s="210">
        <v>3</v>
      </c>
      <c r="EE90" s="210">
        <v>5.2</v>
      </c>
      <c r="EF90" s="210">
        <v>2.5</v>
      </c>
      <c r="EG90" s="210">
        <v>1.3</v>
      </c>
      <c r="EH90" s="210">
        <v>0.3</v>
      </c>
      <c r="EI90" s="210">
        <v>-2.2999999999999998</v>
      </c>
      <c r="EJ90" s="210">
        <v>-2.8</v>
      </c>
      <c r="EL90" s="210">
        <v>10.496350249999985</v>
      </c>
      <c r="EM90" s="210">
        <v>5.5</v>
      </c>
      <c r="EN90" s="210">
        <v>1</v>
      </c>
      <c r="EO90" s="210">
        <v>5.2999999999999972</v>
      </c>
      <c r="EP90" s="210">
        <v>5.6000000000000085</v>
      </c>
      <c r="EQ90" s="210">
        <v>-0.5</v>
      </c>
      <c r="ER90" s="210">
        <v>2</v>
      </c>
      <c r="ES90" s="210">
        <v>26.799999999999997</v>
      </c>
      <c r="ET90" s="210">
        <v>25.599999999999994</v>
      </c>
      <c r="EU90" s="210">
        <v>0.80000000000001137</v>
      </c>
      <c r="EV90" s="210">
        <v>-1.9000000000000057</v>
      </c>
      <c r="EW90" s="210">
        <v>-2.4000000000000057</v>
      </c>
      <c r="EX90" s="210">
        <v>-3.4000000000000057</v>
      </c>
      <c r="EZ90" s="210">
        <v>9.4353156100000106</v>
      </c>
      <c r="FA90" s="210">
        <v>7.9000000000000057</v>
      </c>
      <c r="FB90" s="210">
        <v>0.90000000000000568</v>
      </c>
      <c r="FC90" s="210">
        <v>5.8999999999999915</v>
      </c>
      <c r="FD90" s="210">
        <v>1.4000000000000057</v>
      </c>
      <c r="FE90" s="210">
        <v>-0.29999999999999716</v>
      </c>
      <c r="FF90" s="210">
        <v>-0.20000000000000284</v>
      </c>
      <c r="FG90" s="210">
        <v>-0.20000000000000284</v>
      </c>
      <c r="FH90" s="210">
        <v>21.5</v>
      </c>
      <c r="FI90" s="210">
        <v>18.800000000000011</v>
      </c>
      <c r="FK90" s="210">
        <v>4.7264419899999837</v>
      </c>
      <c r="FL90" s="210">
        <v>2.9000000000000057</v>
      </c>
      <c r="FM90" s="210">
        <v>17.099999999999994</v>
      </c>
      <c r="FN90" s="210">
        <v>10.900000000000006</v>
      </c>
      <c r="FO90" s="210">
        <v>8.2000000000000028</v>
      </c>
      <c r="FP90" s="210">
        <v>8.5</v>
      </c>
      <c r="FQ90" s="210">
        <v>12.199999999999989</v>
      </c>
      <c r="FR90" s="210">
        <v>11.300000000000011</v>
      </c>
      <c r="FS90" s="210">
        <v>-4.5</v>
      </c>
      <c r="FT90" s="210">
        <v>5.1999999999999886</v>
      </c>
      <c r="FU90" s="210">
        <v>8.5</v>
      </c>
      <c r="FW90" s="210">
        <v>10.870999999999967</v>
      </c>
      <c r="FX90" s="210">
        <v>17.099999999999994</v>
      </c>
      <c r="FY90" s="210">
        <v>10.900000000000006</v>
      </c>
      <c r="FZ90" s="210">
        <v>8.2000000000000028</v>
      </c>
      <c r="GA90" s="210">
        <v>8.5</v>
      </c>
      <c r="GB90" s="210">
        <v>12.199999999999989</v>
      </c>
      <c r="GC90" s="210">
        <v>11.300000000000011</v>
      </c>
      <c r="GD90" s="210">
        <v>-4.5</v>
      </c>
      <c r="GE90" s="210">
        <v>5.1999999999999886</v>
      </c>
      <c r="GF90" s="210">
        <v>8.5</v>
      </c>
      <c r="GH90" s="210">
        <v>6.2709999999999582</v>
      </c>
      <c r="GI90" s="210">
        <v>15.700000000000003</v>
      </c>
      <c r="GJ90" s="210">
        <v>5.2999999999999972</v>
      </c>
      <c r="GK90" s="210">
        <v>9.7000000000000028</v>
      </c>
      <c r="GL90" s="210">
        <v>12.5</v>
      </c>
      <c r="GM90" s="210">
        <v>10.100000000000009</v>
      </c>
      <c r="GN90" s="210">
        <v>10.599999999999994</v>
      </c>
      <c r="GO90" s="210">
        <v>6.5</v>
      </c>
      <c r="GP90" s="210">
        <v>6.1999999999999886</v>
      </c>
      <c r="GQ90" s="210">
        <v>5.8000000000000114</v>
      </c>
      <c r="GS90" s="210">
        <v>1.298000000000016</v>
      </c>
      <c r="GT90" s="210">
        <v>1</v>
      </c>
      <c r="GU90" s="210">
        <v>7.2000000000000028</v>
      </c>
      <c r="GV90" s="210">
        <v>5.7999999999999972</v>
      </c>
      <c r="GW90" s="210">
        <v>1.7999999999999972</v>
      </c>
      <c r="GX90" s="210">
        <v>5.9000000000000057</v>
      </c>
      <c r="GY90" s="210">
        <v>6.5</v>
      </c>
      <c r="GZ90" s="210">
        <v>9.9000000000000057</v>
      </c>
      <c r="HA90" s="210">
        <v>13</v>
      </c>
      <c r="HB90" s="210">
        <v>12.199999999999989</v>
      </c>
    </row>
    <row r="91" spans="1:210" ht="15" customHeight="1">
      <c r="E91" s="244"/>
      <c r="F91" s="244"/>
      <c r="G91" s="252" t="s">
        <v>514</v>
      </c>
      <c r="H91" s="252"/>
      <c r="I91" s="192">
        <v>-0.17500923000002189</v>
      </c>
      <c r="J91" s="192">
        <v>-0.17500923000002189</v>
      </c>
      <c r="K91" s="192">
        <v>-0.17500923000002189</v>
      </c>
      <c r="L91" s="192">
        <v>-0.17500923000002189</v>
      </c>
      <c r="M91" s="192">
        <v>-1.292841189999983</v>
      </c>
      <c r="N91" s="192">
        <v>-0.42882125000000215</v>
      </c>
      <c r="O91" s="192">
        <v>-0.91670508999998823</v>
      </c>
      <c r="P91" s="192">
        <v>-0.97619431000001544</v>
      </c>
      <c r="Q91" s="192">
        <v>-0.75364279000000689</v>
      </c>
      <c r="R91" s="192">
        <v>-0.60697712999998377</v>
      </c>
      <c r="S91" s="192">
        <v>-0.58956427000000033</v>
      </c>
      <c r="T91" s="191">
        <v>-2.5026420500000022</v>
      </c>
      <c r="U91" s="191">
        <v>-0.39999999999999947</v>
      </c>
      <c r="V91" s="191">
        <v>-0.40000000000000036</v>
      </c>
      <c r="W91" s="191">
        <v>-0.39999999999999991</v>
      </c>
      <c r="X91" s="191">
        <v>-0.30000000000000004</v>
      </c>
      <c r="Y91" s="191">
        <v>-0.30000000000000004</v>
      </c>
      <c r="Z91" s="191">
        <v>-0.19999999999999996</v>
      </c>
      <c r="AA91" s="191">
        <v>-0.19999999999999996</v>
      </c>
      <c r="AB91" s="191">
        <v>-0.10000000000000009</v>
      </c>
      <c r="AC91" s="191">
        <v>-9.9999999999999978E-2</v>
      </c>
      <c r="AD91" s="191">
        <v>0</v>
      </c>
      <c r="AE91" s="191">
        <v>0</v>
      </c>
      <c r="AF91" s="191">
        <v>-9.9999999999999978E-2</v>
      </c>
      <c r="AG91" s="191">
        <v>0</v>
      </c>
      <c r="AH91" s="191">
        <v>0</v>
      </c>
      <c r="AI91" s="191">
        <v>-9.9999999999999978E-2</v>
      </c>
      <c r="AJ91" s="191">
        <v>0</v>
      </c>
      <c r="AL91" s="210">
        <v>-0.91670508999998823</v>
      </c>
      <c r="AM91" s="210">
        <v>-0.97619431000001544</v>
      </c>
      <c r="AN91" s="210">
        <v>-0.75364279000000689</v>
      </c>
      <c r="AO91" s="210">
        <v>-2.199225869999986</v>
      </c>
      <c r="AP91" s="210">
        <v>-0.70000000000000018</v>
      </c>
      <c r="AQ91" s="210">
        <v>-0.79999999999999982</v>
      </c>
      <c r="AR91" s="210">
        <v>-0.39999999999999991</v>
      </c>
      <c r="AS91" s="210">
        <v>-0.39999999999999991</v>
      </c>
      <c r="AT91" s="210">
        <v>-0.40000000000000013</v>
      </c>
      <c r="AU91" s="210">
        <v>-0.30000000000000004</v>
      </c>
      <c r="AV91" s="210">
        <v>-0.30000000000000004</v>
      </c>
      <c r="AW91" s="210">
        <v>-0.19999999999999996</v>
      </c>
      <c r="AX91" s="210">
        <v>-0.19999999999999996</v>
      </c>
      <c r="AZ91" s="211">
        <v>0</v>
      </c>
      <c r="BA91" s="210">
        <v>0</v>
      </c>
      <c r="BB91" s="210">
        <v>0</v>
      </c>
      <c r="BC91" s="210">
        <v>1.5922487400000023</v>
      </c>
      <c r="BD91" s="210">
        <v>0.11043572999999984</v>
      </c>
      <c r="BE91" s="210">
        <v>-1.7026420500000023</v>
      </c>
      <c r="BF91" s="210">
        <v>4.4408920985006262E-16</v>
      </c>
      <c r="BG91" s="210">
        <v>-4.4408920985006262E-16</v>
      </c>
      <c r="BH91" s="210">
        <v>0</v>
      </c>
      <c r="BI91" s="210">
        <v>0</v>
      </c>
      <c r="BJ91" s="210">
        <v>0</v>
      </c>
      <c r="BK91" s="210">
        <v>0</v>
      </c>
      <c r="BL91" s="210">
        <v>0</v>
      </c>
      <c r="BN91" s="210">
        <v>-0.91670508999998823</v>
      </c>
      <c r="BO91" s="210">
        <v>-0.97619431000001544</v>
      </c>
      <c r="BP91" s="210">
        <v>-2.2383271499999928</v>
      </c>
      <c r="BQ91" s="210">
        <v>-0.60000000000000053</v>
      </c>
      <c r="BR91" s="210">
        <v>-0.69999999999999929</v>
      </c>
      <c r="BS91" s="210">
        <v>-0.80000000000000027</v>
      </c>
      <c r="BT91" s="210">
        <v>-0.39999999999999991</v>
      </c>
      <c r="BU91" s="210">
        <v>-0.40000000000000036</v>
      </c>
      <c r="BV91" s="210">
        <v>-0.39999999999999991</v>
      </c>
      <c r="BW91" s="210">
        <v>-0.39999999999999991</v>
      </c>
      <c r="BX91" s="210">
        <v>-0.19999999999999996</v>
      </c>
      <c r="BY91" s="210">
        <v>-0.30000000000000004</v>
      </c>
      <c r="CA91" s="211">
        <v>0</v>
      </c>
      <c r="CB91" s="210">
        <v>0</v>
      </c>
      <c r="CC91" s="210">
        <v>1.4846843599999859</v>
      </c>
      <c r="CD91" s="210">
        <v>-6.9771299999832337E-3</v>
      </c>
      <c r="CE91" s="210">
        <v>0.11043572999999896</v>
      </c>
      <c r="CF91" s="210">
        <v>-1.7026420500000019</v>
      </c>
      <c r="CG91" s="210">
        <v>4.4408920985006262E-16</v>
      </c>
      <c r="CH91" s="210">
        <v>0</v>
      </c>
      <c r="CI91" s="210">
        <v>0</v>
      </c>
      <c r="CJ91" s="210">
        <v>9.9999999999999867E-2</v>
      </c>
      <c r="CK91" s="210">
        <v>-0.10000000000000009</v>
      </c>
      <c r="CL91" s="210">
        <v>0.10000000000000009</v>
      </c>
      <c r="CQ91" s="210">
        <v>0</v>
      </c>
      <c r="CR91" s="210">
        <v>0</v>
      </c>
      <c r="CS91" s="210">
        <v>0</v>
      </c>
      <c r="CT91" s="210">
        <v>0</v>
      </c>
      <c r="CU91" s="210">
        <v>0</v>
      </c>
      <c r="CV91" s="210">
        <v>0</v>
      </c>
      <c r="CW91" s="210">
        <v>-0.8</v>
      </c>
      <c r="CX91" s="210">
        <v>-0.50000000000000089</v>
      </c>
      <c r="CY91" s="210">
        <v>-0.70000000000000018</v>
      </c>
      <c r="CZ91" s="210">
        <v>-0.59999999999999964</v>
      </c>
      <c r="DA91" s="210">
        <v>-0.59999999999999964</v>
      </c>
      <c r="DB91" s="210">
        <v>-0.70000000000000018</v>
      </c>
      <c r="DC91" s="210">
        <v>-0.79999999999999982</v>
      </c>
      <c r="DX91" s="210">
        <v>-0.42173041999998129</v>
      </c>
      <c r="DY91" s="210">
        <v>-0.8</v>
      </c>
      <c r="DZ91" s="210">
        <v>-0.5</v>
      </c>
      <c r="EA91" s="210">
        <v>-1.1000000000000001</v>
      </c>
      <c r="EB91" s="210">
        <v>-0.7</v>
      </c>
      <c r="EC91" s="210">
        <v>-0.6</v>
      </c>
      <c r="ED91" s="210">
        <v>-0.6</v>
      </c>
      <c r="EE91" s="210">
        <v>-0.8</v>
      </c>
      <c r="EF91" s="210">
        <v>-0.8</v>
      </c>
      <c r="EG91" s="210">
        <v>-0.4</v>
      </c>
      <c r="EH91" s="210">
        <v>-0.4</v>
      </c>
      <c r="EI91" s="210">
        <v>-0.5</v>
      </c>
      <c r="EJ91" s="210">
        <v>-0.4</v>
      </c>
      <c r="EL91" s="210">
        <v>2.9636800000023555E-3</v>
      </c>
      <c r="EM91" s="210">
        <v>-0.50000000000000089</v>
      </c>
      <c r="EN91" s="210">
        <v>-1.0999999999999996</v>
      </c>
      <c r="EO91" s="210">
        <v>-0.70000000000000018</v>
      </c>
      <c r="EP91" s="210">
        <v>-0.59999999999999964</v>
      </c>
      <c r="EQ91" s="210">
        <v>-0.60000000000000053</v>
      </c>
      <c r="ER91" s="210">
        <v>-0.79999999999999982</v>
      </c>
      <c r="ES91" s="210">
        <v>-0.79999999999999982</v>
      </c>
      <c r="ET91" s="210">
        <v>-0.40000000000000036</v>
      </c>
      <c r="EU91" s="210">
        <v>-0.39999999999999991</v>
      </c>
      <c r="EV91" s="210">
        <v>-0.5</v>
      </c>
      <c r="EW91" s="210">
        <v>-0.39999999999999991</v>
      </c>
      <c r="EX91" s="210">
        <v>-0.19999999999999996</v>
      </c>
      <c r="EZ91" s="210">
        <v>-2.819990999999999</v>
      </c>
      <c r="FA91" s="210">
        <v>-0.70000000000000018</v>
      </c>
      <c r="FB91" s="210">
        <v>-0.59999999999999964</v>
      </c>
      <c r="FC91" s="210">
        <v>-0.60000000000000053</v>
      </c>
      <c r="FD91" s="210">
        <v>-0.79999999999999982</v>
      </c>
      <c r="FE91" s="210">
        <v>-0.79999999999999982</v>
      </c>
      <c r="FF91" s="210">
        <v>-0.40000000000000036</v>
      </c>
      <c r="FG91" s="210">
        <v>-0.39999999999999991</v>
      </c>
      <c r="FH91" s="210">
        <v>-0.5</v>
      </c>
      <c r="FI91" s="210">
        <v>-0.39999999999999991</v>
      </c>
      <c r="FK91" s="210">
        <v>-2.8032859000000103</v>
      </c>
      <c r="FL91" s="210">
        <v>-0.59999999999999964</v>
      </c>
      <c r="FM91" s="210">
        <v>-0.60000000000000053</v>
      </c>
      <c r="FN91" s="210">
        <v>-0.69999999999999973</v>
      </c>
      <c r="FO91" s="210">
        <v>-0.79999999999999982</v>
      </c>
      <c r="FP91" s="210">
        <v>-0.39999999999999991</v>
      </c>
      <c r="FQ91" s="210">
        <v>-0.40000000000000036</v>
      </c>
      <c r="FR91" s="210">
        <v>-0.39999999999999991</v>
      </c>
      <c r="FS91" s="210">
        <v>-0.39999999999999991</v>
      </c>
      <c r="FT91" s="210">
        <v>-0.19999999999999996</v>
      </c>
      <c r="FU91" s="210">
        <v>-0.30000000000000004</v>
      </c>
      <c r="FW91" s="210">
        <v>-2.2383271499999928</v>
      </c>
      <c r="FX91" s="210">
        <v>-0.60000000000000053</v>
      </c>
      <c r="FY91" s="210">
        <v>-0.69999999999999929</v>
      </c>
      <c r="FZ91" s="210">
        <v>-0.80000000000000027</v>
      </c>
      <c r="GA91" s="210">
        <v>-0.39999999999999991</v>
      </c>
      <c r="GB91" s="210">
        <v>-0.40000000000000036</v>
      </c>
      <c r="GC91" s="210">
        <v>-0.39999999999999991</v>
      </c>
      <c r="GD91" s="210">
        <v>-0.39999999999999991</v>
      </c>
      <c r="GE91" s="210">
        <v>-0.19999999999999996</v>
      </c>
      <c r="GF91" s="210">
        <v>-0.30000000000000004</v>
      </c>
      <c r="GH91" s="210">
        <v>-2.3383271499999934</v>
      </c>
      <c r="GI91" s="210">
        <v>-0.59999999999999964</v>
      </c>
      <c r="GJ91" s="210">
        <v>-0.70000000000000018</v>
      </c>
      <c r="GK91" s="210">
        <v>-0.79999999999999982</v>
      </c>
      <c r="GL91" s="210">
        <v>-0.39999999999999991</v>
      </c>
      <c r="GM91" s="210">
        <v>-0.39999999999999991</v>
      </c>
      <c r="GN91" s="210">
        <v>-0.40000000000000013</v>
      </c>
      <c r="GO91" s="210">
        <v>-0.30000000000000004</v>
      </c>
      <c r="GP91" s="210">
        <v>-0.30000000000000004</v>
      </c>
      <c r="GQ91" s="210">
        <v>-0.19999999999999996</v>
      </c>
      <c r="GS91" s="210">
        <v>-2.199225869999986</v>
      </c>
      <c r="GT91" s="210">
        <v>-0.70000000000000018</v>
      </c>
      <c r="GU91" s="210">
        <v>-0.79999999999999982</v>
      </c>
      <c r="GV91" s="210">
        <v>-0.39999999999999991</v>
      </c>
      <c r="GW91" s="210">
        <v>-0.39999999999999991</v>
      </c>
      <c r="GX91" s="210">
        <v>-0.40000000000000013</v>
      </c>
      <c r="GY91" s="210">
        <v>-0.30000000000000004</v>
      </c>
      <c r="GZ91" s="210">
        <v>-0.30000000000000004</v>
      </c>
      <c r="HA91" s="210">
        <v>-0.19999999999999996</v>
      </c>
      <c r="HB91" s="210">
        <v>-0.19999999999999996</v>
      </c>
    </row>
    <row r="92" spans="1:210" ht="15" customHeight="1">
      <c r="E92" s="244"/>
      <c r="F92" s="244"/>
      <c r="G92" s="252" t="s">
        <v>515</v>
      </c>
      <c r="H92" s="252"/>
      <c r="I92" s="192">
        <v>9.5643519999999427E-2</v>
      </c>
      <c r="J92" s="192">
        <v>9.5643519999999427E-2</v>
      </c>
      <c r="K92" s="192">
        <v>9.5643519999999427E-2</v>
      </c>
      <c r="L92" s="192">
        <v>9.5643519999999427E-2</v>
      </c>
      <c r="M92" s="192">
        <v>1.1778562400000041</v>
      </c>
      <c r="N92" s="192">
        <v>-1.4120516799999976</v>
      </c>
      <c r="O92" s="192">
        <v>-0.14783626000000538</v>
      </c>
      <c r="P92" s="192">
        <v>0.20439378000000019</v>
      </c>
      <c r="Q92" s="192">
        <v>-5.9000000000001052E-2</v>
      </c>
      <c r="R92" s="192">
        <v>-0.12999999999999901</v>
      </c>
      <c r="S92" s="192">
        <v>0</v>
      </c>
      <c r="T92" s="191">
        <v>0</v>
      </c>
      <c r="U92" s="191">
        <v>0</v>
      </c>
      <c r="V92" s="191">
        <v>0</v>
      </c>
      <c r="W92" s="191">
        <v>0</v>
      </c>
      <c r="X92" s="191">
        <v>0</v>
      </c>
      <c r="Y92" s="191">
        <v>0</v>
      </c>
      <c r="Z92" s="191">
        <v>0</v>
      </c>
      <c r="AA92" s="191">
        <v>0</v>
      </c>
      <c r="AB92" s="191">
        <v>0</v>
      </c>
      <c r="AC92" s="191">
        <v>0</v>
      </c>
      <c r="AD92" s="191">
        <v>0</v>
      </c>
      <c r="AE92" s="191">
        <v>0</v>
      </c>
      <c r="AF92" s="191">
        <v>0</v>
      </c>
      <c r="AG92" s="191">
        <v>0</v>
      </c>
      <c r="AH92" s="191">
        <v>0</v>
      </c>
      <c r="AI92" s="191">
        <v>0</v>
      </c>
      <c r="AJ92" s="191">
        <v>0</v>
      </c>
      <c r="AL92" s="210">
        <v>-0.14783626000000538</v>
      </c>
      <c r="AM92" s="210">
        <v>0.20439378000000019</v>
      </c>
      <c r="AN92" s="210">
        <v>-5.9000000000001052E-2</v>
      </c>
      <c r="AO92" s="210">
        <v>0</v>
      </c>
      <c r="AP92" s="210">
        <v>0</v>
      </c>
      <c r="AQ92" s="210">
        <v>0</v>
      </c>
      <c r="AR92" s="210">
        <v>0</v>
      </c>
      <c r="AS92" s="210">
        <v>0</v>
      </c>
      <c r="AT92" s="210">
        <v>0</v>
      </c>
      <c r="AU92" s="210">
        <v>0</v>
      </c>
      <c r="AV92" s="210">
        <v>0</v>
      </c>
      <c r="AW92" s="210">
        <v>0</v>
      </c>
      <c r="AX92" s="210">
        <v>0</v>
      </c>
      <c r="AZ92" s="211">
        <v>0</v>
      </c>
      <c r="BA92" s="210">
        <v>0</v>
      </c>
      <c r="BB92" s="210">
        <v>0</v>
      </c>
      <c r="BC92" s="210">
        <v>-0.12999999999999901</v>
      </c>
      <c r="BD92" s="210">
        <v>0</v>
      </c>
      <c r="BE92" s="210">
        <v>0</v>
      </c>
      <c r="BF92" s="210">
        <v>0</v>
      </c>
      <c r="BG92" s="210">
        <v>0</v>
      </c>
      <c r="BH92" s="210">
        <v>0</v>
      </c>
      <c r="BI92" s="210">
        <v>0</v>
      </c>
      <c r="BJ92" s="210">
        <v>0</v>
      </c>
      <c r="BK92" s="210">
        <v>0</v>
      </c>
      <c r="BL92" s="210">
        <v>0</v>
      </c>
      <c r="BN92" s="210">
        <v>-0.14783626000000538</v>
      </c>
      <c r="BO92" s="210">
        <v>0.20439378000000019</v>
      </c>
      <c r="BP92" s="210">
        <v>0</v>
      </c>
      <c r="BQ92" s="210">
        <v>0</v>
      </c>
      <c r="BR92" s="210">
        <v>0</v>
      </c>
      <c r="BS92" s="210">
        <v>0</v>
      </c>
      <c r="BT92" s="210">
        <v>0</v>
      </c>
      <c r="BU92" s="210">
        <v>0</v>
      </c>
      <c r="BV92" s="210">
        <v>0</v>
      </c>
      <c r="BW92" s="210">
        <v>0</v>
      </c>
      <c r="BX92" s="210">
        <v>0</v>
      </c>
      <c r="BY92" s="210">
        <v>0</v>
      </c>
      <c r="CA92" s="211">
        <v>0</v>
      </c>
      <c r="CB92" s="210">
        <v>0</v>
      </c>
      <c r="CC92" s="210">
        <v>-5.9000000000001052E-2</v>
      </c>
      <c r="CD92" s="210">
        <v>-0.12999999999999901</v>
      </c>
      <c r="CE92" s="210">
        <v>0</v>
      </c>
      <c r="CF92" s="210">
        <v>0</v>
      </c>
      <c r="CG92" s="210">
        <v>0</v>
      </c>
      <c r="CH92" s="210">
        <v>0</v>
      </c>
      <c r="CI92" s="210">
        <v>0</v>
      </c>
      <c r="CJ92" s="210">
        <v>0</v>
      </c>
      <c r="CK92" s="210">
        <v>0</v>
      </c>
      <c r="CL92" s="210">
        <v>0</v>
      </c>
      <c r="CQ92" s="210">
        <v>0</v>
      </c>
      <c r="CR92" s="210">
        <v>0</v>
      </c>
      <c r="CS92" s="210">
        <v>0</v>
      </c>
      <c r="CT92" s="210">
        <v>0</v>
      </c>
      <c r="CU92" s="210">
        <v>0</v>
      </c>
      <c r="CV92" s="210">
        <v>0</v>
      </c>
      <c r="CW92" s="210">
        <v>0</v>
      </c>
      <c r="CX92" s="210">
        <v>0</v>
      </c>
      <c r="CY92" s="210">
        <v>0</v>
      </c>
      <c r="CZ92" s="210">
        <v>0</v>
      </c>
      <c r="DA92" s="210">
        <v>0</v>
      </c>
      <c r="DB92" s="210">
        <v>0</v>
      </c>
      <c r="DC92" s="210">
        <v>0</v>
      </c>
      <c r="DX92" s="210">
        <v>-6.8637919999998062E-2</v>
      </c>
      <c r="DY92" s="210">
        <v>0</v>
      </c>
      <c r="DZ92" s="210">
        <v>0</v>
      </c>
      <c r="EA92" s="210">
        <v>0</v>
      </c>
      <c r="EB92" s="210">
        <v>0</v>
      </c>
      <c r="EC92" s="210">
        <v>0</v>
      </c>
      <c r="ED92" s="210">
        <v>0</v>
      </c>
      <c r="EE92" s="210">
        <v>0</v>
      </c>
      <c r="EF92" s="210">
        <v>0</v>
      </c>
      <c r="EG92" s="210">
        <v>0</v>
      </c>
      <c r="EH92" s="210">
        <v>0</v>
      </c>
      <c r="EI92" s="210">
        <v>0</v>
      </c>
      <c r="EJ92" s="210">
        <v>0</v>
      </c>
      <c r="EL92" s="210">
        <v>-0.92049416000000406</v>
      </c>
      <c r="EM92" s="210">
        <v>0</v>
      </c>
      <c r="EN92" s="210">
        <v>0</v>
      </c>
      <c r="EO92" s="210">
        <v>0</v>
      </c>
      <c r="EP92" s="210">
        <v>0</v>
      </c>
      <c r="EQ92" s="210">
        <v>0</v>
      </c>
      <c r="ER92" s="210">
        <v>0</v>
      </c>
      <c r="ES92" s="210">
        <v>0</v>
      </c>
      <c r="ET92" s="210">
        <v>0</v>
      </c>
      <c r="EU92" s="210">
        <v>0</v>
      </c>
      <c r="EV92" s="210">
        <v>0</v>
      </c>
      <c r="EW92" s="210">
        <v>0</v>
      </c>
      <c r="EX92" s="210">
        <v>0</v>
      </c>
      <c r="EZ92" s="210">
        <v>3.955751999999535E-2</v>
      </c>
      <c r="FA92" s="210">
        <v>0</v>
      </c>
      <c r="FB92" s="210">
        <v>0</v>
      </c>
      <c r="FC92" s="210">
        <v>0</v>
      </c>
      <c r="FD92" s="210">
        <v>0</v>
      </c>
      <c r="FE92" s="210">
        <v>0</v>
      </c>
      <c r="FF92" s="210">
        <v>0</v>
      </c>
      <c r="FG92" s="210">
        <v>0</v>
      </c>
      <c r="FH92" s="210">
        <v>0</v>
      </c>
      <c r="FI92" s="210">
        <v>0</v>
      </c>
      <c r="FK92" s="210">
        <v>1.5393780000000135E-2</v>
      </c>
      <c r="FL92" s="210">
        <v>0</v>
      </c>
      <c r="FM92" s="210">
        <v>0</v>
      </c>
      <c r="FN92" s="210">
        <v>0</v>
      </c>
      <c r="FO92" s="210">
        <v>0</v>
      </c>
      <c r="FP92" s="210">
        <v>0</v>
      </c>
      <c r="FQ92" s="210">
        <v>0</v>
      </c>
      <c r="FR92" s="210">
        <v>0</v>
      </c>
      <c r="FS92" s="210">
        <v>0</v>
      </c>
      <c r="FT92" s="210">
        <v>0</v>
      </c>
      <c r="FU92" s="210">
        <v>0</v>
      </c>
      <c r="FW92" s="210">
        <v>0</v>
      </c>
      <c r="FX92" s="210">
        <v>0</v>
      </c>
      <c r="FY92" s="210">
        <v>0</v>
      </c>
      <c r="FZ92" s="210">
        <v>0</v>
      </c>
      <c r="GA92" s="210">
        <v>0</v>
      </c>
      <c r="GB92" s="210">
        <v>0</v>
      </c>
      <c r="GC92" s="210">
        <v>0</v>
      </c>
      <c r="GD92" s="210">
        <v>0</v>
      </c>
      <c r="GE92" s="210">
        <v>0</v>
      </c>
      <c r="GF92" s="210">
        <v>0</v>
      </c>
      <c r="GH92" s="210">
        <v>0</v>
      </c>
      <c r="GI92" s="210">
        <v>0</v>
      </c>
      <c r="GJ92" s="210">
        <v>0</v>
      </c>
      <c r="GK92" s="210">
        <v>0</v>
      </c>
      <c r="GL92" s="210">
        <v>0</v>
      </c>
      <c r="GM92" s="210">
        <v>0</v>
      </c>
      <c r="GN92" s="210">
        <v>0</v>
      </c>
      <c r="GO92" s="210">
        <v>0</v>
      </c>
      <c r="GP92" s="210">
        <v>0</v>
      </c>
      <c r="GQ92" s="210">
        <v>0</v>
      </c>
      <c r="GS92" s="210">
        <v>0</v>
      </c>
      <c r="GT92" s="210">
        <v>0</v>
      </c>
      <c r="GU92" s="210">
        <v>0</v>
      </c>
      <c r="GV92" s="210">
        <v>0</v>
      </c>
      <c r="GW92" s="210">
        <v>0</v>
      </c>
      <c r="GX92" s="210">
        <v>0</v>
      </c>
      <c r="GY92" s="210">
        <v>0</v>
      </c>
      <c r="GZ92" s="210">
        <v>0</v>
      </c>
      <c r="HA92" s="210">
        <v>0</v>
      </c>
      <c r="HB92" s="210">
        <v>0</v>
      </c>
    </row>
    <row r="93" spans="1:210" ht="15" customHeight="1">
      <c r="C93" s="240"/>
      <c r="D93" s="221"/>
      <c r="E93" s="244"/>
      <c r="F93" s="244"/>
      <c r="G93" s="253" t="s">
        <v>516</v>
      </c>
      <c r="H93" s="252"/>
      <c r="I93" s="203">
        <v>20.03179976999996</v>
      </c>
      <c r="J93" s="203">
        <v>20.03179976999996</v>
      </c>
      <c r="K93" s="203">
        <v>20.03179976999996</v>
      </c>
      <c r="L93" s="203">
        <v>20.03179976999996</v>
      </c>
      <c r="M93" s="203">
        <v>33.630964960000135</v>
      </c>
      <c r="N93" s="203">
        <v>28.686726950000111</v>
      </c>
      <c r="O93" s="203">
        <v>21.402147169999836</v>
      </c>
      <c r="P93" s="203">
        <v>25.682891100000099</v>
      </c>
      <c r="Q93" s="203">
        <v>20.08674765999999</v>
      </c>
      <c r="R93" s="203">
        <v>-12.55352607000022</v>
      </c>
      <c r="S93" s="203">
        <v>26.355079250000042</v>
      </c>
      <c r="T93" s="203">
        <v>5.4961326400001802</v>
      </c>
      <c r="U93" s="203">
        <v>7.3999999999999977</v>
      </c>
      <c r="V93" s="203">
        <v>18.600000000000001</v>
      </c>
      <c r="W93" s="203">
        <v>15.599999999999971</v>
      </c>
      <c r="X93" s="203">
        <v>3.8000000000000087</v>
      </c>
      <c r="Y93" s="203">
        <v>25.400000000000016</v>
      </c>
      <c r="Z93" s="203">
        <v>30.699999999999978</v>
      </c>
      <c r="AA93" s="203">
        <v>42.7</v>
      </c>
      <c r="AB93" s="203">
        <v>42.999999999999993</v>
      </c>
      <c r="AC93" s="203">
        <v>30.600000000000016</v>
      </c>
      <c r="AD93" s="203">
        <v>22.399999999999977</v>
      </c>
      <c r="AE93" s="203">
        <v>40.700000000000017</v>
      </c>
      <c r="AF93" s="203">
        <v>31.000000000000021</v>
      </c>
      <c r="AG93" s="203">
        <v>29.999999999999972</v>
      </c>
      <c r="AH93" s="203">
        <v>-35.700000000000017</v>
      </c>
      <c r="AI93" s="203">
        <v>61.70000000000001</v>
      </c>
      <c r="AJ93" s="203">
        <v>8.0999999999999943</v>
      </c>
      <c r="AK93" s="29"/>
      <c r="AL93" s="204">
        <v>21.402147169999836</v>
      </c>
      <c r="AM93" s="204">
        <v>25.682891100000099</v>
      </c>
      <c r="AN93" s="204">
        <v>20.08674765999999</v>
      </c>
      <c r="AO93" s="204">
        <v>13.427643399999987</v>
      </c>
      <c r="AP93" s="204">
        <v>0.89999999999999414</v>
      </c>
      <c r="AQ93" s="204">
        <v>22.099999999999991</v>
      </c>
      <c r="AR93" s="204">
        <v>15.700000000000008</v>
      </c>
      <c r="AS93" s="204">
        <v>21.300000000000004</v>
      </c>
      <c r="AT93" s="204">
        <v>18.499999999999979</v>
      </c>
      <c r="AU93" s="204">
        <v>21.300000000000022</v>
      </c>
      <c r="AV93" s="204">
        <v>22.299999999999994</v>
      </c>
      <c r="AW93" s="204">
        <v>34.500000000000014</v>
      </c>
      <c r="AX93" s="204">
        <v>30.599999999999984</v>
      </c>
      <c r="AY93" s="222"/>
      <c r="AZ93" s="205">
        <v>0</v>
      </c>
      <c r="BA93" s="204">
        <v>0</v>
      </c>
      <c r="BB93" s="204">
        <v>0</v>
      </c>
      <c r="BC93" s="204">
        <v>-25.981169470000207</v>
      </c>
      <c r="BD93" s="204">
        <v>25.455079250000047</v>
      </c>
      <c r="BE93" s="204">
        <v>-16.603867359999811</v>
      </c>
      <c r="BF93" s="204">
        <v>-8.3000000000000114</v>
      </c>
      <c r="BG93" s="204">
        <v>-2.7000000000000028</v>
      </c>
      <c r="BH93" s="204">
        <v>-2.9000000000000075</v>
      </c>
      <c r="BI93" s="204">
        <v>-17.500000000000014</v>
      </c>
      <c r="BJ93" s="204">
        <v>3.1000000000000227</v>
      </c>
      <c r="BK93" s="204">
        <v>-3.8000000000000362</v>
      </c>
      <c r="BL93" s="204">
        <v>12.100000000000019</v>
      </c>
      <c r="BN93" s="204">
        <v>21.402147169999836</v>
      </c>
      <c r="BO93" s="204">
        <v>25.682891100000099</v>
      </c>
      <c r="BP93" s="204">
        <v>23.787932569999978</v>
      </c>
      <c r="BQ93" s="204">
        <v>44.4</v>
      </c>
      <c r="BR93" s="204">
        <v>31.399999999999995</v>
      </c>
      <c r="BS93" s="204">
        <v>33.000000000000028</v>
      </c>
      <c r="BT93" s="204">
        <v>27.79999999999999</v>
      </c>
      <c r="BU93" s="204">
        <v>32.6</v>
      </c>
      <c r="BV93" s="204">
        <v>25.29999999999999</v>
      </c>
      <c r="BW93" s="204">
        <v>9.199999999999994</v>
      </c>
      <c r="BX93" s="204">
        <v>19.499999999999989</v>
      </c>
      <c r="BY93" s="204">
        <v>31.400000000000045</v>
      </c>
      <c r="BZ93" s="222"/>
      <c r="CA93" s="205">
        <v>0</v>
      </c>
      <c r="CB93" s="204">
        <v>0</v>
      </c>
      <c r="CC93" s="204">
        <v>-3.7011849099999878</v>
      </c>
      <c r="CD93" s="204">
        <v>-56.953526070000223</v>
      </c>
      <c r="CE93" s="204">
        <v>-5.0449207499999531</v>
      </c>
      <c r="CF93" s="204">
        <v>-27.503867359999848</v>
      </c>
      <c r="CG93" s="204">
        <v>-20.399999999999991</v>
      </c>
      <c r="CH93" s="204">
        <v>-14</v>
      </c>
      <c r="CI93" s="204">
        <v>-9.7000000000000188</v>
      </c>
      <c r="CJ93" s="204">
        <v>-5.3999999999999853</v>
      </c>
      <c r="CK93" s="204">
        <v>5.900000000000027</v>
      </c>
      <c r="CL93" s="204">
        <v>-0.70000000000006679</v>
      </c>
      <c r="CQ93" s="204">
        <v>0</v>
      </c>
      <c r="CR93" s="204">
        <v>0</v>
      </c>
      <c r="CS93" s="204">
        <v>0</v>
      </c>
      <c r="CT93" s="204">
        <v>0</v>
      </c>
      <c r="CU93" s="204">
        <v>0</v>
      </c>
      <c r="CV93" s="204">
        <v>0</v>
      </c>
      <c r="CW93" s="204">
        <v>38.1</v>
      </c>
      <c r="CX93" s="204">
        <v>20.900000000000006</v>
      </c>
      <c r="CY93" s="204">
        <v>38.90000000000002</v>
      </c>
      <c r="CZ93" s="204">
        <v>25.39999999999997</v>
      </c>
      <c r="DA93" s="204">
        <v>30.1</v>
      </c>
      <c r="DB93" s="204">
        <v>0.89999999999999414</v>
      </c>
      <c r="DC93" s="204">
        <v>22.099999999999991</v>
      </c>
      <c r="DX93" s="204">
        <v>21.830821320000155</v>
      </c>
      <c r="DY93" s="204">
        <v>38.1</v>
      </c>
      <c r="DZ93" s="204">
        <v>21.9</v>
      </c>
      <c r="EA93" s="204">
        <v>11.9</v>
      </c>
      <c r="EB93" s="204">
        <v>15.4</v>
      </c>
      <c r="EC93" s="204">
        <v>8.6</v>
      </c>
      <c r="ED93" s="204">
        <v>14.5</v>
      </c>
      <c r="EE93" s="204">
        <v>13.8</v>
      </c>
      <c r="EF93" s="204">
        <v>12.5</v>
      </c>
      <c r="EG93" s="204">
        <v>15.2</v>
      </c>
      <c r="EH93" s="204">
        <v>5.3</v>
      </c>
      <c r="EI93" s="204">
        <v>14.7</v>
      </c>
      <c r="EJ93" s="204">
        <v>14.6</v>
      </c>
      <c r="EL93" s="204">
        <v>38.857709270000001</v>
      </c>
      <c r="EM93" s="204">
        <v>20.900000000000006</v>
      </c>
      <c r="EN93" s="204">
        <v>22.999999999999993</v>
      </c>
      <c r="EO93" s="204">
        <v>13.800000000000015</v>
      </c>
      <c r="EP93" s="204">
        <v>21.399999999999984</v>
      </c>
      <c r="EQ93" s="204">
        <v>15.000000000000021</v>
      </c>
      <c r="ER93" s="204">
        <v>15.299999999999994</v>
      </c>
      <c r="ES93" s="204">
        <v>44.300000000000011</v>
      </c>
      <c r="ET93" s="204">
        <v>42.199999999999967</v>
      </c>
      <c r="EU93" s="204">
        <v>27.60000000000003</v>
      </c>
      <c r="EV93" s="204">
        <v>20.699999999999989</v>
      </c>
      <c r="EW93" s="204">
        <v>21.6</v>
      </c>
      <c r="EX93" s="204">
        <v>24.899999999999995</v>
      </c>
      <c r="EZ93" s="204">
        <v>26.367206389999883</v>
      </c>
      <c r="FA93" s="204">
        <v>38.90000000000002</v>
      </c>
      <c r="FB93" s="204">
        <v>21.100000000000016</v>
      </c>
      <c r="FC93" s="204">
        <v>30.199999999999967</v>
      </c>
      <c r="FD93" s="204">
        <v>18.500000000000011</v>
      </c>
      <c r="FE93" s="204">
        <v>16.600000000000019</v>
      </c>
      <c r="FF93" s="204">
        <v>24.4</v>
      </c>
      <c r="FG93" s="204">
        <v>17.799999999999976</v>
      </c>
      <c r="FH93" s="204">
        <v>38.800000000000011</v>
      </c>
      <c r="FI93" s="204">
        <v>35.10000000000003</v>
      </c>
      <c r="FK93" s="204">
        <v>31.393059230000091</v>
      </c>
      <c r="FL93" s="204">
        <v>25.39999999999997</v>
      </c>
      <c r="FM93" s="204">
        <v>46.20000000000001</v>
      </c>
      <c r="FN93" s="204">
        <v>34.399999999999991</v>
      </c>
      <c r="FO93" s="204">
        <v>35.700000000000017</v>
      </c>
      <c r="FP93" s="204">
        <v>31.699999999999996</v>
      </c>
      <c r="FQ93" s="204">
        <v>37.399999999999984</v>
      </c>
      <c r="FR93" s="204">
        <v>26.400000000000013</v>
      </c>
      <c r="FS93" s="204">
        <v>10.300000000000017</v>
      </c>
      <c r="FT93" s="204">
        <v>25.899999999999995</v>
      </c>
      <c r="FU93" s="204">
        <v>38.600000000000009</v>
      </c>
      <c r="FW93" s="204">
        <v>31.487932569999966</v>
      </c>
      <c r="FX93" s="204">
        <v>46.20000000000001</v>
      </c>
      <c r="FY93" s="204">
        <v>33.899999999999991</v>
      </c>
      <c r="FZ93" s="204">
        <v>35.600000000000023</v>
      </c>
      <c r="GA93" s="204">
        <v>31.499999999999979</v>
      </c>
      <c r="GB93" s="204">
        <v>37.499999999999979</v>
      </c>
      <c r="GC93" s="204">
        <v>26.300000000000047</v>
      </c>
      <c r="GD93" s="204">
        <v>10.300000000000017</v>
      </c>
      <c r="GE93" s="204">
        <v>25.899999999999967</v>
      </c>
      <c r="GF93" s="204">
        <v>38.600000000000009</v>
      </c>
      <c r="GH93" s="204">
        <v>15.687932569999962</v>
      </c>
      <c r="GI93" s="204">
        <v>30.1</v>
      </c>
      <c r="GJ93" s="204">
        <v>25.199999999999992</v>
      </c>
      <c r="GK93" s="204">
        <v>38.700000000000017</v>
      </c>
      <c r="GL93" s="204">
        <v>27.399999999999984</v>
      </c>
      <c r="GM93" s="204">
        <v>25.20000000000001</v>
      </c>
      <c r="GN93" s="204">
        <v>20.199999999999996</v>
      </c>
      <c r="GO93" s="204">
        <v>17.100000000000005</v>
      </c>
      <c r="GP93" s="204">
        <v>20.600000000000005</v>
      </c>
      <c r="GQ93" s="204">
        <v>27.599999999999984</v>
      </c>
      <c r="GS93" s="204">
        <v>13.427643399999987</v>
      </c>
      <c r="GT93" s="204">
        <v>0.89999999999999414</v>
      </c>
      <c r="GU93" s="204">
        <v>22.099999999999991</v>
      </c>
      <c r="GV93" s="204">
        <v>15.700000000000008</v>
      </c>
      <c r="GW93" s="204">
        <v>21.300000000000004</v>
      </c>
      <c r="GX93" s="204">
        <v>18.499999999999979</v>
      </c>
      <c r="GY93" s="204">
        <v>21.300000000000022</v>
      </c>
      <c r="GZ93" s="204">
        <v>22.299999999999994</v>
      </c>
      <c r="HA93" s="204">
        <v>34.500000000000014</v>
      </c>
      <c r="HB93" s="204">
        <v>30.599999999999984</v>
      </c>
    </row>
    <row r="94" spans="1:210" ht="15" customHeight="1">
      <c r="E94" s="244"/>
      <c r="F94" s="244"/>
      <c r="G94" s="252" t="s">
        <v>500</v>
      </c>
      <c r="H94" s="252"/>
      <c r="I94" s="254"/>
      <c r="J94" s="192">
        <v>10.603</v>
      </c>
      <c r="K94" s="192">
        <v>-6.1</v>
      </c>
      <c r="L94" s="192">
        <v>5.9</v>
      </c>
      <c r="M94" s="192">
        <v>8.1</v>
      </c>
      <c r="N94" s="192">
        <v>42</v>
      </c>
      <c r="O94" s="192">
        <v>7.4</v>
      </c>
      <c r="P94" s="192">
        <v>1.7</v>
      </c>
      <c r="Q94" s="192">
        <v>-27.2</v>
      </c>
      <c r="R94" s="192">
        <v>-0.47</v>
      </c>
      <c r="S94" s="192">
        <v>7.57</v>
      </c>
      <c r="T94" s="191">
        <v>4.0999999999999996</v>
      </c>
      <c r="U94" s="191">
        <v>-0.8</v>
      </c>
      <c r="V94" s="191">
        <v>-2</v>
      </c>
      <c r="W94" s="191">
        <v>4.2</v>
      </c>
      <c r="X94" s="191">
        <v>9.3000000000000007</v>
      </c>
      <c r="Y94" s="191">
        <v>11.7</v>
      </c>
      <c r="Z94" s="191">
        <v>12.9</v>
      </c>
      <c r="AA94" s="191">
        <v>10.6</v>
      </c>
      <c r="AB94" s="191">
        <v>8.3000000000000007</v>
      </c>
      <c r="AC94" s="191">
        <v>11.2</v>
      </c>
      <c r="AD94" s="191">
        <v>13.4</v>
      </c>
      <c r="AE94" s="191">
        <v>3.9</v>
      </c>
      <c r="AF94" s="191">
        <v>0</v>
      </c>
      <c r="AG94" s="191">
        <v>0</v>
      </c>
      <c r="AH94" s="191">
        <v>0</v>
      </c>
      <c r="AI94" s="191">
        <v>0</v>
      </c>
      <c r="AJ94" s="191">
        <v>0</v>
      </c>
      <c r="AL94" s="210">
        <v>7.4</v>
      </c>
      <c r="AM94" s="210">
        <v>1.7</v>
      </c>
      <c r="AN94" s="210">
        <v>-27.2</v>
      </c>
      <c r="AO94" s="210">
        <v>-0.5</v>
      </c>
      <c r="AP94" s="210">
        <v>7.6</v>
      </c>
      <c r="AQ94" s="210">
        <v>4.0999999999999996</v>
      </c>
      <c r="AR94" s="210">
        <v>6.8</v>
      </c>
      <c r="AS94" s="210">
        <v>7</v>
      </c>
      <c r="AT94" s="210">
        <v>9.9</v>
      </c>
      <c r="AU94" s="210">
        <v>9.5</v>
      </c>
      <c r="AV94" s="210">
        <v>5.5</v>
      </c>
      <c r="AW94" s="210">
        <v>4.4000000000000004</v>
      </c>
      <c r="AX94" s="210">
        <v>0.7</v>
      </c>
      <c r="AZ94" s="211">
        <v>0</v>
      </c>
      <c r="BA94" s="210">
        <v>0</v>
      </c>
      <c r="BB94" s="210">
        <v>0</v>
      </c>
      <c r="BC94" s="210">
        <v>3.0000000000000027E-2</v>
      </c>
      <c r="BD94" s="210">
        <v>-2.9999999999999361E-2</v>
      </c>
      <c r="BE94" s="210">
        <v>0</v>
      </c>
      <c r="BF94" s="210">
        <v>-7.6</v>
      </c>
      <c r="BG94" s="210">
        <v>-9</v>
      </c>
      <c r="BH94" s="210">
        <v>-5.7</v>
      </c>
      <c r="BI94" s="210">
        <v>-0.19999999999999929</v>
      </c>
      <c r="BJ94" s="210">
        <v>6.1999999999999993</v>
      </c>
      <c r="BK94" s="210">
        <v>8.5</v>
      </c>
      <c r="BL94" s="210">
        <v>9.9</v>
      </c>
      <c r="BM94" s="29"/>
      <c r="BN94" s="210">
        <v>7.4</v>
      </c>
      <c r="BO94" s="210">
        <v>1.7</v>
      </c>
      <c r="BP94" s="210">
        <v>6.9</v>
      </c>
      <c r="BQ94" s="210">
        <v>8.1</v>
      </c>
      <c r="BR94" s="210">
        <v>6.5</v>
      </c>
      <c r="BS94" s="210">
        <v>11.6</v>
      </c>
      <c r="BT94" s="210">
        <v>14</v>
      </c>
      <c r="BU94" s="210">
        <v>9.8000000000000007</v>
      </c>
      <c r="BV94" s="210">
        <v>7.5</v>
      </c>
      <c r="BW94" s="210">
        <v>7.2</v>
      </c>
      <c r="BX94" s="210">
        <v>8.1999999999999993</v>
      </c>
      <c r="BY94" s="210">
        <v>5.7</v>
      </c>
      <c r="CA94" s="211">
        <v>0</v>
      </c>
      <c r="CB94" s="210">
        <v>0</v>
      </c>
      <c r="CC94" s="210">
        <v>-34.1</v>
      </c>
      <c r="CD94" s="210">
        <v>-8.57</v>
      </c>
      <c r="CE94" s="210">
        <v>1.0700000000000003</v>
      </c>
      <c r="CF94" s="210">
        <v>-7.5</v>
      </c>
      <c r="CG94" s="210">
        <v>-14.8</v>
      </c>
      <c r="CH94" s="210">
        <v>-11.8</v>
      </c>
      <c r="CI94" s="210">
        <v>-3.3</v>
      </c>
      <c r="CJ94" s="210">
        <v>2.1000000000000005</v>
      </c>
      <c r="CK94" s="210">
        <v>3.5</v>
      </c>
      <c r="CL94" s="210">
        <v>7.2</v>
      </c>
      <c r="CQ94" s="210">
        <v>0</v>
      </c>
      <c r="CR94" s="210">
        <v>0</v>
      </c>
      <c r="CS94" s="210">
        <v>0</v>
      </c>
      <c r="CT94" s="210">
        <v>0</v>
      </c>
      <c r="CU94" s="210">
        <v>0</v>
      </c>
      <c r="CV94" s="210">
        <v>0</v>
      </c>
      <c r="CW94" s="210">
        <v>13.1</v>
      </c>
      <c r="CX94" s="210">
        <v>-6.5</v>
      </c>
      <c r="CY94" s="210">
        <v>15.3</v>
      </c>
      <c r="CZ94" s="210">
        <v>17.3</v>
      </c>
      <c r="DA94" s="210">
        <v>17</v>
      </c>
      <c r="DB94" s="210">
        <v>7.6</v>
      </c>
      <c r="DC94" s="210">
        <v>4.0999999999999996</v>
      </c>
      <c r="DX94" s="210">
        <v>7.9295533099999727</v>
      </c>
      <c r="DY94" s="210">
        <v>13.1</v>
      </c>
      <c r="DZ94" s="210">
        <v>-17.841535087934496</v>
      </c>
      <c r="EA94" s="210">
        <v>-2.5594733332486155</v>
      </c>
      <c r="EB94" s="210">
        <v>30.739100850341558</v>
      </c>
      <c r="EC94" s="210">
        <v>6.7619075708415508</v>
      </c>
      <c r="ED94" s="210">
        <v>2.9</v>
      </c>
      <c r="EE94" s="210">
        <v>6.3</v>
      </c>
      <c r="EF94" s="210">
        <v>5.3</v>
      </c>
      <c r="EG94" s="210">
        <v>2.2000000000000002</v>
      </c>
      <c r="EH94" s="210">
        <v>0.2</v>
      </c>
      <c r="EI94" s="210">
        <v>1</v>
      </c>
      <c r="EJ94" s="210">
        <v>5.9</v>
      </c>
      <c r="EL94" s="210">
        <v>42</v>
      </c>
      <c r="EM94" s="210">
        <v>-6.5</v>
      </c>
      <c r="EN94" s="210">
        <v>-0.2</v>
      </c>
      <c r="EO94" s="210">
        <v>7.3</v>
      </c>
      <c r="EP94" s="210">
        <v>3.5</v>
      </c>
      <c r="EQ94" s="210">
        <v>5.5</v>
      </c>
      <c r="ER94" s="210">
        <v>17.100000000000001</v>
      </c>
      <c r="ES94" s="210">
        <v>22.4</v>
      </c>
      <c r="ET94" s="210">
        <v>14.6</v>
      </c>
      <c r="EU94" s="210">
        <v>7.3</v>
      </c>
      <c r="EV94" s="210">
        <v>9.6</v>
      </c>
      <c r="EW94" s="210">
        <v>8.1</v>
      </c>
      <c r="EX94" s="210">
        <v>5.6</v>
      </c>
      <c r="EZ94" s="210">
        <v>7.4</v>
      </c>
      <c r="FA94" s="210">
        <v>15.3</v>
      </c>
      <c r="FB94" s="210">
        <v>10.199999999999999</v>
      </c>
      <c r="FC94" s="210">
        <v>12.9</v>
      </c>
      <c r="FD94" s="210">
        <v>7.1</v>
      </c>
      <c r="FE94" s="210">
        <v>9.1</v>
      </c>
      <c r="FF94" s="210">
        <v>11.6</v>
      </c>
      <c r="FG94" s="210">
        <v>13.7</v>
      </c>
      <c r="FH94" s="210">
        <v>12.6</v>
      </c>
      <c r="FI94" s="210">
        <v>1.5</v>
      </c>
      <c r="FK94" s="210">
        <v>1.7</v>
      </c>
      <c r="FL94" s="210">
        <v>17.3</v>
      </c>
      <c r="FM94" s="210">
        <v>11.2</v>
      </c>
      <c r="FN94" s="210">
        <v>10</v>
      </c>
      <c r="FO94" s="210">
        <v>15.9</v>
      </c>
      <c r="FP94" s="210">
        <v>19.2</v>
      </c>
      <c r="FQ94" s="210">
        <v>13.7</v>
      </c>
      <c r="FR94" s="210">
        <v>11</v>
      </c>
      <c r="FS94" s="210">
        <v>13.8</v>
      </c>
      <c r="FT94" s="210">
        <v>19.2</v>
      </c>
      <c r="FU94" s="210">
        <v>13.9</v>
      </c>
      <c r="FW94" s="210">
        <v>17.100000000000001</v>
      </c>
      <c r="FX94" s="210">
        <v>10.9</v>
      </c>
      <c r="FY94" s="210">
        <v>10</v>
      </c>
      <c r="FZ94" s="210">
        <v>15.8</v>
      </c>
      <c r="GA94" s="210">
        <v>19.2</v>
      </c>
      <c r="GB94" s="210">
        <v>13.7</v>
      </c>
      <c r="GC94" s="210">
        <v>11</v>
      </c>
      <c r="GD94" s="210">
        <v>13.8</v>
      </c>
      <c r="GE94" s="210">
        <v>19.100000000000001</v>
      </c>
      <c r="GF94" s="210">
        <v>13.9</v>
      </c>
      <c r="GH94" s="210">
        <v>-27.2</v>
      </c>
      <c r="GI94" s="210">
        <v>17</v>
      </c>
      <c r="GJ94" s="210">
        <v>16.2</v>
      </c>
      <c r="GK94" s="210">
        <v>10.7</v>
      </c>
      <c r="GL94" s="210">
        <v>10.8</v>
      </c>
      <c r="GM94" s="210">
        <v>6.3</v>
      </c>
      <c r="GN94" s="210">
        <v>6.6</v>
      </c>
      <c r="GO94" s="210">
        <v>6.7</v>
      </c>
      <c r="GP94" s="210">
        <v>5.5</v>
      </c>
      <c r="GQ94" s="210">
        <v>5.2</v>
      </c>
      <c r="GS94" s="210">
        <v>-0.5</v>
      </c>
      <c r="GT94" s="210">
        <v>7.6</v>
      </c>
      <c r="GU94" s="210">
        <v>4.0999999999999996</v>
      </c>
      <c r="GV94" s="210">
        <v>6.8</v>
      </c>
      <c r="GW94" s="210">
        <v>7</v>
      </c>
      <c r="GX94" s="210">
        <v>9.9</v>
      </c>
      <c r="GY94" s="210">
        <v>9.5</v>
      </c>
      <c r="GZ94" s="210">
        <v>5.5</v>
      </c>
      <c r="HA94" s="210">
        <v>4.4000000000000004</v>
      </c>
      <c r="HB94" s="210">
        <v>0.7</v>
      </c>
    </row>
    <row r="95" spans="1:210" ht="15" customHeight="1">
      <c r="E95" s="244"/>
      <c r="F95" s="244"/>
      <c r="G95" s="253" t="s">
        <v>517</v>
      </c>
      <c r="H95" s="252"/>
      <c r="I95" s="203">
        <v>20.03179976999996</v>
      </c>
      <c r="J95" s="203">
        <v>30.634799769999958</v>
      </c>
      <c r="K95" s="203">
        <v>13.931799769999961</v>
      </c>
      <c r="L95" s="203">
        <v>25.931799769999962</v>
      </c>
      <c r="M95" s="203">
        <v>41.730964960000136</v>
      </c>
      <c r="N95" s="203">
        <v>70.686726950000107</v>
      </c>
      <c r="O95" s="203">
        <v>28.802147169999834</v>
      </c>
      <c r="P95" s="203">
        <v>27.382891100000098</v>
      </c>
      <c r="Q95" s="203">
        <v>-7.1132523400000096</v>
      </c>
      <c r="R95" s="203">
        <v>-13.023526070000221</v>
      </c>
      <c r="S95" s="203">
        <v>33.925079250000039</v>
      </c>
      <c r="T95" s="203">
        <v>9.5961326400001798</v>
      </c>
      <c r="U95" s="203">
        <v>6.5999999999999979</v>
      </c>
      <c r="V95" s="203">
        <v>16.600000000000001</v>
      </c>
      <c r="W95" s="203">
        <v>19.799999999999972</v>
      </c>
      <c r="X95" s="203">
        <v>13.100000000000009</v>
      </c>
      <c r="Y95" s="203">
        <v>37.100000000000016</v>
      </c>
      <c r="Z95" s="203">
        <v>43.59999999999998</v>
      </c>
      <c r="AA95" s="203">
        <v>53.300000000000004</v>
      </c>
      <c r="AB95" s="203">
        <v>51.3</v>
      </c>
      <c r="AC95" s="203">
        <v>41.800000000000011</v>
      </c>
      <c r="AD95" s="203">
        <v>35.799999999999976</v>
      </c>
      <c r="AE95" s="203">
        <v>44.600000000000016</v>
      </c>
      <c r="AF95" s="203">
        <v>31.000000000000021</v>
      </c>
      <c r="AG95" s="203">
        <v>29.999999999999972</v>
      </c>
      <c r="AH95" s="203">
        <v>-35.700000000000017</v>
      </c>
      <c r="AI95" s="203">
        <v>61.70000000000001</v>
      </c>
      <c r="AJ95" s="203">
        <v>8.0999999999999943</v>
      </c>
      <c r="AL95" s="204">
        <v>28.802147169999834</v>
      </c>
      <c r="AM95" s="204">
        <v>27.382891100000098</v>
      </c>
      <c r="AN95" s="204">
        <v>-7.1132523400000096</v>
      </c>
      <c r="AO95" s="204">
        <v>12.927643399999987</v>
      </c>
      <c r="AP95" s="204">
        <v>8.4999999999999929</v>
      </c>
      <c r="AQ95" s="204">
        <v>26.199999999999989</v>
      </c>
      <c r="AR95" s="204">
        <v>22.500000000000007</v>
      </c>
      <c r="AS95" s="204">
        <v>28.300000000000004</v>
      </c>
      <c r="AT95" s="204">
        <v>28.399999999999977</v>
      </c>
      <c r="AU95" s="204">
        <v>30.800000000000022</v>
      </c>
      <c r="AV95" s="204">
        <v>27.799999999999994</v>
      </c>
      <c r="AW95" s="204">
        <v>38.900000000000013</v>
      </c>
      <c r="AX95" s="204">
        <v>31.299999999999983</v>
      </c>
      <c r="AZ95" s="205">
        <v>0</v>
      </c>
      <c r="BA95" s="204">
        <v>0</v>
      </c>
      <c r="BB95" s="204">
        <v>0</v>
      </c>
      <c r="BC95" s="204">
        <v>-25.95116947000021</v>
      </c>
      <c r="BD95" s="204">
        <v>25.425079250000046</v>
      </c>
      <c r="BE95" s="204">
        <v>-16.603867359999811</v>
      </c>
      <c r="BF95" s="204">
        <v>-15.900000000000009</v>
      </c>
      <c r="BG95" s="204">
        <v>-11.700000000000003</v>
      </c>
      <c r="BH95" s="204">
        <v>-8.600000000000005</v>
      </c>
      <c r="BI95" s="204">
        <v>-17.700000000000014</v>
      </c>
      <c r="BJ95" s="204">
        <v>9.300000000000022</v>
      </c>
      <c r="BK95" s="204">
        <v>4.6999999999999673</v>
      </c>
      <c r="BL95" s="204">
        <v>22.000000000000021</v>
      </c>
      <c r="BN95" s="204">
        <v>28.802147169999834</v>
      </c>
      <c r="BO95" s="204">
        <v>27.382891100000098</v>
      </c>
      <c r="BP95" s="204">
        <v>30.68793256999998</v>
      </c>
      <c r="BQ95" s="204">
        <v>52.5</v>
      </c>
      <c r="BR95" s="204">
        <v>37.899999999999991</v>
      </c>
      <c r="BS95" s="204">
        <v>44.60000000000003</v>
      </c>
      <c r="BT95" s="204">
        <v>41.79999999999999</v>
      </c>
      <c r="BU95" s="204">
        <v>42.400000000000006</v>
      </c>
      <c r="BV95" s="204">
        <v>32.79999999999999</v>
      </c>
      <c r="BW95" s="204">
        <v>16.399999999999995</v>
      </c>
      <c r="BX95" s="204">
        <v>27.699999999999989</v>
      </c>
      <c r="BY95" s="204">
        <v>37.100000000000044</v>
      </c>
      <c r="CA95" s="205">
        <v>0</v>
      </c>
      <c r="CB95" s="204">
        <v>0</v>
      </c>
      <c r="CC95" s="204">
        <v>-37.801184909999989</v>
      </c>
      <c r="CD95" s="204">
        <v>-65.523526070000216</v>
      </c>
      <c r="CE95" s="204">
        <v>-3.9749207499999528</v>
      </c>
      <c r="CF95" s="204">
        <v>-35.003867359999852</v>
      </c>
      <c r="CG95" s="204">
        <v>-35.199999999999989</v>
      </c>
      <c r="CH95" s="204">
        <v>-25.800000000000004</v>
      </c>
      <c r="CI95" s="204">
        <v>-13.000000000000018</v>
      </c>
      <c r="CJ95" s="204">
        <v>-3.2999999999999865</v>
      </c>
      <c r="CK95" s="204">
        <v>9.400000000000027</v>
      </c>
      <c r="CL95" s="204">
        <v>6.4999999999999361</v>
      </c>
      <c r="CQ95" s="204">
        <v>0</v>
      </c>
      <c r="CR95" s="204">
        <v>0</v>
      </c>
      <c r="CS95" s="204">
        <v>0</v>
      </c>
      <c r="CT95" s="204">
        <v>0</v>
      </c>
      <c r="CU95" s="204">
        <v>0</v>
      </c>
      <c r="CV95" s="204">
        <v>0</v>
      </c>
      <c r="CW95" s="204">
        <v>51.2</v>
      </c>
      <c r="CX95" s="204">
        <v>14.400000000000006</v>
      </c>
      <c r="CY95" s="204">
        <v>54.200000000000017</v>
      </c>
      <c r="CZ95" s="204">
        <v>42.699999999999974</v>
      </c>
      <c r="DA95" s="204">
        <v>47.1</v>
      </c>
      <c r="DB95" s="204">
        <v>8.4999999999999929</v>
      </c>
      <c r="DC95" s="204">
        <v>26.199999999999989</v>
      </c>
      <c r="DX95" s="204">
        <v>29.760374630000126</v>
      </c>
      <c r="DY95" s="204">
        <v>51.2</v>
      </c>
      <c r="DZ95" s="204">
        <v>4.0584649120655056</v>
      </c>
      <c r="EA95" s="204">
        <v>9.3405266667513853</v>
      </c>
      <c r="EB95" s="204">
        <v>46.139100850341556</v>
      </c>
      <c r="EC95" s="204">
        <v>15.36190757084155</v>
      </c>
      <c r="ED95" s="204">
        <v>17.399999999999999</v>
      </c>
      <c r="EE95" s="204">
        <v>20.100000000000001</v>
      </c>
      <c r="EF95" s="204">
        <v>17.8</v>
      </c>
      <c r="EG95" s="204">
        <v>17.399999999999999</v>
      </c>
      <c r="EH95" s="204">
        <v>5.5</v>
      </c>
      <c r="EI95" s="204">
        <v>15.7</v>
      </c>
      <c r="EJ95" s="204">
        <v>20.5</v>
      </c>
      <c r="EL95" s="204">
        <v>80.857709270000001</v>
      </c>
      <c r="EM95" s="204">
        <v>14.400000000000006</v>
      </c>
      <c r="EN95" s="204">
        <v>22.799999999999994</v>
      </c>
      <c r="EO95" s="204">
        <v>21.100000000000016</v>
      </c>
      <c r="EP95" s="204">
        <v>24.899999999999984</v>
      </c>
      <c r="EQ95" s="204">
        <v>20.500000000000021</v>
      </c>
      <c r="ER95" s="204">
        <v>32.399999999999991</v>
      </c>
      <c r="ES95" s="204">
        <v>66.700000000000017</v>
      </c>
      <c r="ET95" s="204">
        <v>56.799999999999969</v>
      </c>
      <c r="EU95" s="204">
        <v>34.900000000000027</v>
      </c>
      <c r="EV95" s="204">
        <v>30.29999999999999</v>
      </c>
      <c r="EW95" s="204">
        <v>29.700000000000003</v>
      </c>
      <c r="EX95" s="204">
        <v>30.499999999999993</v>
      </c>
      <c r="EZ95" s="204">
        <v>33.767206389999885</v>
      </c>
      <c r="FA95" s="204">
        <v>54.200000000000017</v>
      </c>
      <c r="FB95" s="204">
        <v>31.300000000000015</v>
      </c>
      <c r="FC95" s="204">
        <v>43.099999999999966</v>
      </c>
      <c r="FD95" s="204">
        <v>25.600000000000009</v>
      </c>
      <c r="FE95" s="204">
        <v>25.700000000000017</v>
      </c>
      <c r="FF95" s="204">
        <v>36</v>
      </c>
      <c r="FG95" s="204">
        <v>31.499999999999975</v>
      </c>
      <c r="FH95" s="204">
        <v>51.400000000000013</v>
      </c>
      <c r="FI95" s="204">
        <v>36.60000000000003</v>
      </c>
      <c r="FK95" s="204">
        <v>33.093059230000094</v>
      </c>
      <c r="FL95" s="204">
        <v>42.699999999999974</v>
      </c>
      <c r="FM95" s="204">
        <v>57.400000000000006</v>
      </c>
      <c r="FN95" s="204">
        <v>44.399999999999991</v>
      </c>
      <c r="FO95" s="204">
        <v>51.600000000000016</v>
      </c>
      <c r="FP95" s="204">
        <v>50.899999999999991</v>
      </c>
      <c r="FQ95" s="204">
        <v>51.09999999999998</v>
      </c>
      <c r="FR95" s="204">
        <v>37.400000000000013</v>
      </c>
      <c r="FS95" s="204">
        <v>24.100000000000016</v>
      </c>
      <c r="FT95" s="204">
        <v>45.099999999999994</v>
      </c>
      <c r="FU95" s="204">
        <v>52.500000000000007</v>
      </c>
      <c r="FW95" s="204">
        <v>48.587932569999964</v>
      </c>
      <c r="FX95" s="204">
        <v>57.100000000000009</v>
      </c>
      <c r="FY95" s="204">
        <v>43.899999999999991</v>
      </c>
      <c r="FZ95" s="204">
        <v>51.40000000000002</v>
      </c>
      <c r="GA95" s="204">
        <v>50.699999999999974</v>
      </c>
      <c r="GB95" s="204">
        <v>51.199999999999974</v>
      </c>
      <c r="GC95" s="204">
        <v>37.300000000000047</v>
      </c>
      <c r="GD95" s="204">
        <v>24.100000000000016</v>
      </c>
      <c r="GE95" s="204">
        <v>44.999999999999972</v>
      </c>
      <c r="GF95" s="204">
        <v>52.500000000000007</v>
      </c>
      <c r="GH95" s="204">
        <v>-11.512067430000037</v>
      </c>
      <c r="GI95" s="204">
        <v>47.1</v>
      </c>
      <c r="GJ95" s="204">
        <v>41.399999999999991</v>
      </c>
      <c r="GK95" s="204">
        <v>49.40000000000002</v>
      </c>
      <c r="GL95" s="204">
        <v>38.199999999999989</v>
      </c>
      <c r="GM95" s="204">
        <v>31.500000000000011</v>
      </c>
      <c r="GN95" s="204">
        <v>26.799999999999997</v>
      </c>
      <c r="GO95" s="204">
        <v>23.800000000000004</v>
      </c>
      <c r="GP95" s="204">
        <v>26.100000000000005</v>
      </c>
      <c r="GQ95" s="204">
        <v>32.799999999999983</v>
      </c>
      <c r="GS95" s="204">
        <v>12.927643399999987</v>
      </c>
      <c r="GT95" s="204">
        <v>8.4999999999999929</v>
      </c>
      <c r="GU95" s="204">
        <v>26.199999999999989</v>
      </c>
      <c r="GV95" s="204">
        <v>22.500000000000007</v>
      </c>
      <c r="GW95" s="204">
        <v>28.300000000000004</v>
      </c>
      <c r="GX95" s="204">
        <v>28.399999999999977</v>
      </c>
      <c r="GY95" s="204">
        <v>30.800000000000022</v>
      </c>
      <c r="GZ95" s="204">
        <v>27.799999999999994</v>
      </c>
      <c r="HA95" s="204">
        <v>38.900000000000013</v>
      </c>
      <c r="HB95" s="204">
        <v>31.299999999999983</v>
      </c>
    </row>
    <row r="96" spans="1:210" s="29" customFormat="1" ht="17.649999999999999" customHeight="1">
      <c r="A96" s="220"/>
      <c r="B96" s="220"/>
      <c r="C96" s="172"/>
      <c r="D96" s="169"/>
      <c r="E96" s="5"/>
      <c r="F96" s="5"/>
      <c r="L96" s="5"/>
      <c r="M96" s="5"/>
      <c r="N96" s="5"/>
      <c r="O96" s="5"/>
      <c r="P96" s="5"/>
      <c r="Q96" s="5"/>
      <c r="R96" s="5"/>
      <c r="S96" s="5"/>
      <c r="T96" s="5"/>
      <c r="U96" s="5"/>
      <c r="V96" s="5"/>
      <c r="W96" s="5"/>
      <c r="X96" s="5"/>
      <c r="Y96" s="5"/>
      <c r="Z96" s="5"/>
      <c r="AA96" s="5"/>
      <c r="AB96" s="5"/>
      <c r="AC96" s="5"/>
      <c r="AD96" s="5"/>
      <c r="AE96" s="5"/>
      <c r="AF96" s="5"/>
      <c r="AG96" s="5"/>
      <c r="AH96" s="5"/>
      <c r="AI96" s="5"/>
      <c r="AJ96" s="5"/>
      <c r="AK96" s="5"/>
      <c r="AL96" s="159"/>
      <c r="AM96" s="159"/>
      <c r="AN96" s="159"/>
      <c r="AO96" s="159"/>
      <c r="AP96" s="159"/>
      <c r="AQ96" s="159"/>
      <c r="AR96" s="159"/>
      <c r="AS96" s="159"/>
      <c r="AT96" s="159"/>
      <c r="AU96" s="159"/>
      <c r="AV96" s="159"/>
      <c r="AW96" s="159"/>
      <c r="AX96" s="159"/>
      <c r="AY96" s="159"/>
      <c r="AZ96" s="159"/>
      <c r="BA96" s="159"/>
      <c r="BB96" s="159"/>
      <c r="BC96" s="159"/>
      <c r="BD96" s="159"/>
      <c r="BE96" s="159"/>
      <c r="BF96" s="159"/>
      <c r="BG96" s="159"/>
      <c r="BH96" s="159"/>
      <c r="BI96" s="159"/>
      <c r="BJ96" s="159"/>
      <c r="BK96" s="159"/>
      <c r="BL96" s="159"/>
      <c r="BM96" s="5"/>
      <c r="BN96" s="159"/>
      <c r="BO96" s="159"/>
      <c r="BP96" s="159"/>
      <c r="BQ96" s="159"/>
      <c r="BR96" s="159"/>
      <c r="BS96" s="159"/>
      <c r="BT96" s="159"/>
      <c r="BU96" s="159"/>
      <c r="BV96" s="159"/>
      <c r="BW96" s="159"/>
      <c r="BX96" s="159"/>
      <c r="BY96" s="159"/>
      <c r="BZ96" s="159"/>
      <c r="CA96" s="159"/>
      <c r="CB96" s="159"/>
      <c r="CC96" s="159"/>
      <c r="CD96" s="159"/>
      <c r="CE96" s="159"/>
      <c r="CF96" s="159"/>
      <c r="CG96" s="159"/>
      <c r="CH96" s="159"/>
      <c r="CI96" s="159"/>
      <c r="CJ96" s="159"/>
      <c r="CK96" s="159"/>
      <c r="CL96" s="159"/>
      <c r="CN96" s="224"/>
      <c r="CQ96" s="159"/>
      <c r="CR96" s="159"/>
      <c r="CS96" s="159"/>
      <c r="CT96" s="159"/>
      <c r="CU96" s="159"/>
      <c r="CV96" s="159"/>
      <c r="CW96" s="159"/>
      <c r="CX96" s="159"/>
      <c r="CY96" s="159"/>
      <c r="CZ96" s="159"/>
      <c r="DA96" s="159"/>
      <c r="DB96" s="159"/>
      <c r="DC96" s="159"/>
      <c r="DO96" s="5"/>
      <c r="DP96" s="5"/>
      <c r="DR96" s="5"/>
      <c r="DS96" s="5"/>
      <c r="DT96" s="5"/>
      <c r="DV96" s="5"/>
      <c r="DW96" s="5"/>
      <c r="DX96" s="210"/>
      <c r="DY96" s="210"/>
      <c r="DZ96" s="210"/>
      <c r="EA96" s="210"/>
      <c r="EB96" s="210"/>
      <c r="EC96" s="210"/>
      <c r="ED96" s="210"/>
      <c r="EE96" s="210"/>
      <c r="EF96" s="210"/>
      <c r="EG96" s="210"/>
      <c r="EH96" s="210"/>
      <c r="EI96" s="210"/>
      <c r="EJ96" s="210"/>
      <c r="EL96" s="255"/>
      <c r="EM96" s="204"/>
      <c r="EN96" s="204"/>
      <c r="EO96" s="204"/>
      <c r="EP96" s="204"/>
      <c r="EQ96" s="204"/>
      <c r="ER96" s="204"/>
      <c r="ES96" s="204"/>
      <c r="ET96" s="204"/>
      <c r="EU96" s="204"/>
      <c r="EV96" s="204"/>
      <c r="EW96" s="204"/>
      <c r="EX96" s="204"/>
      <c r="EZ96" s="159"/>
      <c r="FA96" s="159"/>
      <c r="FB96" s="159"/>
      <c r="FC96" s="159"/>
      <c r="FD96" s="159"/>
      <c r="FE96" s="159"/>
      <c r="FF96" s="159"/>
      <c r="FG96" s="159"/>
      <c r="FH96" s="159"/>
      <c r="FI96" s="159"/>
      <c r="FJ96" s="5"/>
      <c r="FK96" s="159"/>
      <c r="FL96" s="159"/>
      <c r="FM96" s="159"/>
      <c r="FN96" s="159"/>
      <c r="FO96" s="159"/>
      <c r="FP96" s="159"/>
      <c r="FQ96" s="159"/>
      <c r="FR96" s="159"/>
      <c r="FS96" s="159"/>
      <c r="FT96" s="159"/>
      <c r="FU96" s="159"/>
      <c r="FV96" s="5"/>
      <c r="FW96" s="159"/>
      <c r="FX96" s="159"/>
      <c r="FY96" s="159"/>
      <c r="FZ96" s="159"/>
      <c r="GA96" s="159"/>
      <c r="GB96" s="159"/>
      <c r="GC96" s="159"/>
      <c r="GD96" s="159"/>
      <c r="GE96" s="159"/>
      <c r="GF96" s="159"/>
      <c r="GH96" s="159"/>
      <c r="GI96" s="159"/>
      <c r="GJ96" s="159"/>
      <c r="GK96" s="159"/>
      <c r="GL96" s="159"/>
      <c r="GM96" s="159"/>
      <c r="GN96" s="159"/>
      <c r="GO96" s="159"/>
      <c r="GP96" s="159"/>
      <c r="GQ96" s="159"/>
      <c r="GS96" s="159"/>
      <c r="GT96" s="159"/>
      <c r="GU96" s="159"/>
      <c r="GV96" s="159"/>
      <c r="GW96" s="159"/>
      <c r="GX96" s="159"/>
      <c r="GY96" s="159"/>
      <c r="GZ96" s="159"/>
      <c r="HA96" s="159"/>
      <c r="HB96" s="159"/>
    </row>
    <row r="97" spans="1:210" ht="23.25">
      <c r="E97" s="174" t="s">
        <v>518</v>
      </c>
      <c r="G97" s="29"/>
      <c r="H97" s="29"/>
      <c r="I97" s="29"/>
      <c r="J97" s="29"/>
      <c r="K97" s="29"/>
      <c r="AP97" s="159">
        <v>972.65411972819447</v>
      </c>
      <c r="AQ97" s="159">
        <v>972.79761869926881</v>
      </c>
      <c r="CQ97" s="159"/>
      <c r="CR97" s="159"/>
      <c r="CS97" s="159"/>
      <c r="CT97" s="159"/>
      <c r="CU97" s="159"/>
      <c r="CV97" s="159"/>
      <c r="CW97" s="159"/>
      <c r="CX97" s="159"/>
      <c r="CY97" s="159"/>
      <c r="CZ97" s="159"/>
      <c r="DA97" s="159"/>
      <c r="DB97" s="159"/>
      <c r="DC97" s="159"/>
      <c r="DO97" s="29"/>
      <c r="DP97" s="29"/>
      <c r="DR97" s="29"/>
      <c r="DS97" s="29"/>
      <c r="DT97" s="29"/>
      <c r="DU97" s="29"/>
      <c r="DV97" s="29"/>
      <c r="DW97" s="29"/>
      <c r="DX97" s="210"/>
      <c r="DY97" s="210"/>
      <c r="DZ97" s="210"/>
      <c r="EA97" s="210"/>
      <c r="EB97" s="210"/>
      <c r="EC97" s="210"/>
      <c r="ED97" s="210"/>
      <c r="EE97" s="210"/>
      <c r="EF97" s="210"/>
      <c r="EG97" s="210"/>
      <c r="EH97" s="210"/>
      <c r="EI97" s="210"/>
      <c r="EJ97" s="210"/>
      <c r="EK97" s="29"/>
      <c r="EL97" s="159"/>
      <c r="EM97" s="159"/>
      <c r="EN97" s="159"/>
      <c r="EO97" s="159"/>
      <c r="EP97" s="159"/>
      <c r="EQ97" s="159"/>
      <c r="ER97" s="159"/>
      <c r="ES97" s="159"/>
      <c r="ET97" s="159"/>
      <c r="EU97" s="159"/>
      <c r="EV97" s="159"/>
      <c r="EW97" s="159"/>
      <c r="EX97" s="159"/>
      <c r="EZ97" s="159"/>
      <c r="FA97" s="159"/>
      <c r="FB97" s="159"/>
      <c r="FC97" s="159"/>
      <c r="FD97" s="159"/>
      <c r="FE97" s="159"/>
      <c r="FF97" s="159"/>
      <c r="FG97" s="159"/>
      <c r="FH97" s="159"/>
      <c r="FI97" s="159"/>
      <c r="FV97" s="29"/>
      <c r="FW97" s="159"/>
      <c r="FX97" s="159"/>
      <c r="FY97" s="159"/>
      <c r="FZ97" s="159"/>
      <c r="GA97" s="159"/>
      <c r="GB97" s="159"/>
      <c r="GC97" s="159"/>
      <c r="GD97" s="159"/>
      <c r="GE97" s="159"/>
      <c r="GF97" s="159"/>
      <c r="GH97" s="159"/>
      <c r="GI97" s="159"/>
      <c r="GJ97" s="159"/>
      <c r="GK97" s="159"/>
      <c r="GL97" s="159"/>
      <c r="GM97" s="159"/>
      <c r="GN97" s="159"/>
      <c r="GO97" s="159"/>
      <c r="GP97" s="159"/>
      <c r="GQ97" s="159"/>
      <c r="GT97" s="159">
        <v>972.65411972819447</v>
      </c>
      <c r="GU97" s="159">
        <v>972.79761869926881</v>
      </c>
    </row>
    <row r="98" spans="1:210" ht="15" customHeight="1">
      <c r="E98" s="187" t="s">
        <v>23</v>
      </c>
      <c r="F98" s="187"/>
      <c r="G98" s="187"/>
      <c r="H98" s="188">
        <v>2002</v>
      </c>
      <c r="I98" s="188">
        <v>2003</v>
      </c>
      <c r="J98" s="188">
        <v>2004</v>
      </c>
      <c r="K98" s="188">
        <v>2005</v>
      </c>
      <c r="L98" s="188">
        <v>2006</v>
      </c>
      <c r="M98" s="188">
        <v>2007</v>
      </c>
      <c r="N98" s="188">
        <v>2008</v>
      </c>
      <c r="O98" s="188">
        <v>2009</v>
      </c>
      <c r="P98" s="188">
        <v>2010</v>
      </c>
      <c r="Q98" s="188">
        <v>2011</v>
      </c>
      <c r="R98" s="188">
        <v>2012</v>
      </c>
      <c r="S98" s="188">
        <v>2013</v>
      </c>
      <c r="T98" s="188">
        <v>2014</v>
      </c>
      <c r="U98" s="188">
        <v>2015</v>
      </c>
      <c r="V98" s="188">
        <v>2016</v>
      </c>
      <c r="W98" s="188">
        <v>2017</v>
      </c>
      <c r="X98" s="188">
        <v>2018</v>
      </c>
      <c r="Y98" s="188">
        <v>2019</v>
      </c>
      <c r="Z98" s="188">
        <v>2020</v>
      </c>
      <c r="AA98" s="188">
        <v>2021</v>
      </c>
      <c r="AB98" s="188">
        <v>2022</v>
      </c>
      <c r="AC98" s="188">
        <v>2023</v>
      </c>
      <c r="AD98" s="188">
        <v>2024</v>
      </c>
      <c r="AE98" s="188">
        <v>2025</v>
      </c>
      <c r="AF98" s="188">
        <v>2026</v>
      </c>
      <c r="AG98" s="188">
        <v>2027</v>
      </c>
      <c r="AH98" s="188">
        <v>2028</v>
      </c>
      <c r="AI98" s="188">
        <v>2029</v>
      </c>
      <c r="AJ98" s="188">
        <v>2030</v>
      </c>
      <c r="AL98" s="189">
        <v>2009</v>
      </c>
      <c r="AM98" s="189">
        <v>2010</v>
      </c>
      <c r="AN98" s="189">
        <v>2011</v>
      </c>
      <c r="AO98" s="189">
        <v>2012</v>
      </c>
      <c r="AP98" s="189">
        <v>2013</v>
      </c>
      <c r="AQ98" s="189">
        <v>2014</v>
      </c>
      <c r="AR98" s="189">
        <v>2015</v>
      </c>
      <c r="AS98" s="189">
        <v>2016</v>
      </c>
      <c r="AT98" s="189">
        <v>2017</v>
      </c>
      <c r="AU98" s="189">
        <v>2018</v>
      </c>
      <c r="AV98" s="189">
        <v>2019</v>
      </c>
      <c r="AW98" s="189">
        <v>2020</v>
      </c>
      <c r="AX98" s="189">
        <v>2021</v>
      </c>
      <c r="AZ98" s="188">
        <v>2009</v>
      </c>
      <c r="BA98" s="188">
        <v>2010</v>
      </c>
      <c r="BB98" s="188">
        <v>2011</v>
      </c>
      <c r="BC98" s="188">
        <v>2012</v>
      </c>
      <c r="BD98" s="188">
        <v>2013</v>
      </c>
      <c r="BE98" s="188">
        <v>2014</v>
      </c>
      <c r="BF98" s="188">
        <v>2015</v>
      </c>
      <c r="BG98" s="188">
        <v>2016</v>
      </c>
      <c r="BH98" s="188">
        <v>2017</v>
      </c>
      <c r="BI98" s="188">
        <v>2018</v>
      </c>
      <c r="BJ98" s="188">
        <v>2019</v>
      </c>
      <c r="BK98" s="188">
        <v>2020</v>
      </c>
      <c r="BL98" s="188">
        <v>2021</v>
      </c>
      <c r="BN98" s="189">
        <v>2009</v>
      </c>
      <c r="BO98" s="189">
        <v>2010</v>
      </c>
      <c r="BP98" s="189">
        <v>2011</v>
      </c>
      <c r="BQ98" s="189">
        <v>2012</v>
      </c>
      <c r="BR98" s="189">
        <v>2013</v>
      </c>
      <c r="BS98" s="189">
        <v>2014</v>
      </c>
      <c r="BT98" s="189">
        <v>2015</v>
      </c>
      <c r="BU98" s="189">
        <v>2016</v>
      </c>
      <c r="BV98" s="189">
        <v>2017</v>
      </c>
      <c r="BW98" s="189">
        <v>2018</v>
      </c>
      <c r="BX98" s="189">
        <v>2019</v>
      </c>
      <c r="BY98" s="189">
        <v>2020</v>
      </c>
      <c r="CA98" s="189">
        <v>2009</v>
      </c>
      <c r="CB98" s="189">
        <v>2010</v>
      </c>
      <c r="CC98" s="189">
        <v>2011</v>
      </c>
      <c r="CD98" s="189">
        <v>2012</v>
      </c>
      <c r="CE98" s="189">
        <v>2013</v>
      </c>
      <c r="CF98" s="189">
        <v>2014</v>
      </c>
      <c r="CG98" s="189">
        <v>2015</v>
      </c>
      <c r="CH98" s="189">
        <v>2016</v>
      </c>
      <c r="CI98" s="189">
        <v>2017</v>
      </c>
      <c r="CJ98" s="189">
        <v>2018</v>
      </c>
      <c r="CK98" s="189">
        <v>2019</v>
      </c>
      <c r="CL98" s="189">
        <v>2020</v>
      </c>
      <c r="CQ98" s="188">
        <v>2002</v>
      </c>
      <c r="CR98" s="188">
        <v>2003</v>
      </c>
      <c r="CS98" s="188">
        <v>2004</v>
      </c>
      <c r="CT98" s="188">
        <v>2005</v>
      </c>
      <c r="CU98" s="188">
        <v>2006</v>
      </c>
      <c r="CV98" s="188">
        <v>2007</v>
      </c>
      <c r="CW98" s="188">
        <v>2008</v>
      </c>
      <c r="CX98" s="188">
        <v>2009</v>
      </c>
      <c r="CY98" s="188">
        <v>2010</v>
      </c>
      <c r="CZ98" s="188">
        <v>2011</v>
      </c>
      <c r="DA98" s="188">
        <v>2012</v>
      </c>
      <c r="DB98" s="188">
        <v>2013</v>
      </c>
      <c r="DC98" s="188">
        <v>2014</v>
      </c>
      <c r="DO98" s="29"/>
      <c r="DP98" s="29"/>
      <c r="DR98" s="29"/>
      <c r="DS98" s="29"/>
      <c r="DT98" s="29"/>
      <c r="DV98" s="29"/>
      <c r="DW98" s="29"/>
      <c r="DX98" s="210"/>
      <c r="DY98" s="210"/>
      <c r="DZ98" s="210"/>
      <c r="EA98" s="210"/>
      <c r="EB98" s="210"/>
      <c r="EC98" s="210"/>
      <c r="ED98" s="210"/>
      <c r="EE98" s="210"/>
      <c r="EF98" s="210"/>
      <c r="EG98" s="210"/>
      <c r="EH98" s="210"/>
      <c r="EI98" s="210"/>
      <c r="EJ98" s="210"/>
      <c r="EL98" s="189">
        <v>2008</v>
      </c>
      <c r="EM98" s="189">
        <v>2009</v>
      </c>
      <c r="EN98" s="189">
        <v>2010</v>
      </c>
      <c r="EO98" s="189">
        <v>2011</v>
      </c>
      <c r="EP98" s="189">
        <v>2012</v>
      </c>
      <c r="EQ98" s="189">
        <v>2013</v>
      </c>
      <c r="ER98" s="189">
        <v>2014</v>
      </c>
      <c r="ES98" s="189">
        <v>2015</v>
      </c>
      <c r="ET98" s="189">
        <v>2016</v>
      </c>
      <c r="EU98" s="189">
        <v>2017</v>
      </c>
      <c r="EV98" s="189">
        <v>2018</v>
      </c>
      <c r="EW98" s="189">
        <v>2019</v>
      </c>
      <c r="EX98" s="189">
        <v>2020</v>
      </c>
      <c r="EZ98" s="189">
        <v>2009</v>
      </c>
      <c r="FA98" s="189">
        <v>2010</v>
      </c>
      <c r="FB98" s="189">
        <v>2011</v>
      </c>
      <c r="FC98" s="189">
        <v>2012</v>
      </c>
      <c r="FD98" s="189">
        <v>2013</v>
      </c>
      <c r="FE98" s="189">
        <v>2014</v>
      </c>
      <c r="FF98" s="189">
        <v>2015</v>
      </c>
      <c r="FG98" s="189">
        <v>2016</v>
      </c>
      <c r="FH98" s="189">
        <v>2017</v>
      </c>
      <c r="FI98" s="189">
        <v>2018</v>
      </c>
      <c r="FJ98" s="29"/>
      <c r="FK98" s="189">
        <v>2010</v>
      </c>
      <c r="FL98" s="189">
        <v>2011</v>
      </c>
      <c r="FM98" s="189">
        <v>2012</v>
      </c>
      <c r="FN98" s="189">
        <v>2013</v>
      </c>
      <c r="FO98" s="189">
        <v>2014</v>
      </c>
      <c r="FP98" s="189">
        <v>2015</v>
      </c>
      <c r="FQ98" s="189">
        <v>2016</v>
      </c>
      <c r="FR98" s="189">
        <v>2017</v>
      </c>
      <c r="FS98" s="189">
        <v>2018</v>
      </c>
      <c r="FT98" s="189">
        <v>2019</v>
      </c>
      <c r="FU98" s="189">
        <v>2020</v>
      </c>
      <c r="FW98" s="189">
        <v>2011</v>
      </c>
      <c r="FX98" s="189">
        <v>2012</v>
      </c>
      <c r="FY98" s="189">
        <v>2013</v>
      </c>
      <c r="FZ98" s="189">
        <v>2014</v>
      </c>
      <c r="GA98" s="189">
        <v>2015</v>
      </c>
      <c r="GB98" s="189">
        <v>2016</v>
      </c>
      <c r="GC98" s="189">
        <v>2017</v>
      </c>
      <c r="GD98" s="189">
        <v>2018</v>
      </c>
      <c r="GE98" s="189">
        <v>2019</v>
      </c>
      <c r="GF98" s="189">
        <v>2020</v>
      </c>
      <c r="GH98" s="189">
        <v>2011</v>
      </c>
      <c r="GI98" s="189">
        <v>2012</v>
      </c>
      <c r="GJ98" s="189">
        <v>2013</v>
      </c>
      <c r="GK98" s="189">
        <v>2014</v>
      </c>
      <c r="GL98" s="189">
        <v>2015</v>
      </c>
      <c r="GM98" s="189">
        <v>2016</v>
      </c>
      <c r="GN98" s="189">
        <v>2017</v>
      </c>
      <c r="GO98" s="189">
        <v>2018</v>
      </c>
      <c r="GP98" s="189">
        <v>2019</v>
      </c>
      <c r="GQ98" s="189">
        <v>2020</v>
      </c>
      <c r="GS98" s="189">
        <v>2012</v>
      </c>
      <c r="GT98" s="189">
        <v>2013</v>
      </c>
      <c r="GU98" s="189">
        <v>2014</v>
      </c>
      <c r="GV98" s="189">
        <v>2015</v>
      </c>
      <c r="GW98" s="189">
        <v>2016</v>
      </c>
      <c r="GX98" s="189">
        <v>2017</v>
      </c>
      <c r="GY98" s="189">
        <v>2018</v>
      </c>
      <c r="GZ98" s="189">
        <v>2019</v>
      </c>
      <c r="HA98" s="189">
        <v>2020</v>
      </c>
      <c r="HB98" s="189">
        <v>2021</v>
      </c>
    </row>
    <row r="99" spans="1:210" ht="15" customHeight="1">
      <c r="E99" s="29" t="s">
        <v>519</v>
      </c>
      <c r="O99" s="256"/>
      <c r="P99" s="257"/>
      <c r="Q99" s="257"/>
      <c r="R99" s="257"/>
      <c r="S99" s="257"/>
      <c r="T99" s="257"/>
      <c r="U99" s="257"/>
      <c r="V99" s="257"/>
      <c r="W99" s="257"/>
      <c r="X99" s="257"/>
      <c r="Y99" s="257"/>
      <c r="Z99" s="257"/>
      <c r="AA99" s="257"/>
      <c r="AB99" s="257"/>
      <c r="AC99" s="257"/>
      <c r="AD99" s="257"/>
      <c r="AE99" s="257"/>
      <c r="AF99" s="257"/>
      <c r="AG99" s="257"/>
      <c r="AH99" s="257"/>
      <c r="AI99" s="257"/>
      <c r="AJ99" s="257"/>
      <c r="AL99" s="258"/>
      <c r="AM99" s="258"/>
      <c r="AN99" s="258"/>
      <c r="AO99" s="258"/>
      <c r="AP99" s="258"/>
      <c r="AQ99" s="258"/>
      <c r="AR99" s="258"/>
      <c r="AS99" s="258"/>
      <c r="AT99" s="258"/>
      <c r="AU99" s="258"/>
      <c r="AV99" s="258"/>
      <c r="AW99" s="258"/>
      <c r="AX99" s="258"/>
      <c r="AZ99" s="257"/>
      <c r="BA99" s="257"/>
      <c r="BB99" s="257"/>
      <c r="BC99" s="257"/>
      <c r="BD99" s="257"/>
      <c r="BE99" s="257"/>
      <c r="BF99" s="257"/>
      <c r="BG99" s="257"/>
      <c r="BH99" s="257"/>
      <c r="BI99" s="257"/>
      <c r="BJ99" s="257"/>
      <c r="BK99" s="257"/>
      <c r="BL99" s="257"/>
      <c r="BN99" s="257"/>
      <c r="BO99" s="257"/>
      <c r="BP99" s="257"/>
      <c r="BQ99" s="257"/>
      <c r="BR99" s="257"/>
      <c r="BS99" s="257"/>
      <c r="BT99" s="257"/>
      <c r="BU99" s="257"/>
      <c r="BV99" s="257"/>
      <c r="BW99" s="257"/>
      <c r="BX99" s="257"/>
      <c r="BY99" s="257"/>
      <c r="CA99" s="258"/>
      <c r="CB99" s="258"/>
      <c r="CC99" s="258"/>
      <c r="CD99" s="258"/>
      <c r="CE99" s="258"/>
      <c r="CF99" s="258"/>
      <c r="CG99" s="258"/>
      <c r="CH99" s="258"/>
      <c r="CI99" s="258"/>
      <c r="CJ99" s="258"/>
      <c r="CK99" s="258"/>
      <c r="CL99" s="258"/>
      <c r="CQ99" s="258"/>
      <c r="CR99" s="258"/>
      <c r="CS99" s="258"/>
      <c r="CT99" s="258"/>
      <c r="CU99" s="258"/>
      <c r="CV99" s="258"/>
      <c r="CW99" s="258"/>
      <c r="CX99" s="258"/>
      <c r="CY99" s="258"/>
      <c r="CZ99" s="258"/>
      <c r="DA99" s="258"/>
      <c r="DB99" s="258"/>
      <c r="DC99" s="258"/>
      <c r="DX99" s="159"/>
      <c r="DY99" s="159"/>
      <c r="DZ99" s="159"/>
      <c r="EA99" s="159"/>
      <c r="EB99" s="159"/>
      <c r="EC99" s="159"/>
      <c r="ED99" s="159"/>
      <c r="EE99" s="159"/>
      <c r="EF99" s="159"/>
      <c r="EG99" s="159"/>
      <c r="EH99" s="159"/>
      <c r="EI99" s="159"/>
      <c r="EJ99" s="159"/>
      <c r="EL99" s="259">
        <v>5.8000000000000003E-2</v>
      </c>
      <c r="EM99" s="259">
        <v>0.14255988570719028</v>
      </c>
      <c r="EN99" s="259">
        <v>5.9948890470616002E-2</v>
      </c>
      <c r="EO99" s="259">
        <v>5.1022041444233841E-2</v>
      </c>
      <c r="EP99" s="259">
        <v>2.8529261101634184E-2</v>
      </c>
      <c r="EQ99" s="259">
        <v>3.0318666297141222E-2</v>
      </c>
      <c r="ER99" s="259">
        <v>2.9597592907962315E-2</v>
      </c>
      <c r="ES99" s="259">
        <v>3.0103506343696098E-2</v>
      </c>
      <c r="ET99" s="259">
        <v>3.1194980990456294E-2</v>
      </c>
      <c r="EU99" s="259">
        <v>2.9067995393457755E-2</v>
      </c>
      <c r="EV99" s="259">
        <v>2.7253671158841378E-2</v>
      </c>
      <c r="EW99" s="259">
        <v>1.6084564367881221E-2</v>
      </c>
      <c r="EX99" s="259">
        <v>1.4701121608843466E-2</v>
      </c>
      <c r="EZ99" s="259">
        <v>0.14255988570719028</v>
      </c>
      <c r="FA99" s="260">
        <v>0.19708959997610861</v>
      </c>
      <c r="FB99" s="259">
        <v>0.21520727235982168</v>
      </c>
      <c r="FC99" s="259">
        <v>2.8301499859234868E-2</v>
      </c>
      <c r="FD99" s="259">
        <v>2.9164120546827443E-2</v>
      </c>
      <c r="FE99" s="259">
        <v>2.8077322413511081E-2</v>
      </c>
      <c r="FF99" s="259">
        <v>5.1887143309256367E-2</v>
      </c>
      <c r="FG99" s="259">
        <v>3.126420778842904E-2</v>
      </c>
      <c r="FH99" s="259">
        <v>3.1395482847707594E-2</v>
      </c>
      <c r="FI99" s="259">
        <v>2.8089521979618937E-2</v>
      </c>
      <c r="FK99" s="258"/>
      <c r="FL99" s="258"/>
      <c r="FM99" s="258"/>
      <c r="FN99" s="258"/>
      <c r="FO99" s="258"/>
      <c r="FP99" s="258"/>
      <c r="FQ99" s="258"/>
      <c r="FR99" s="258"/>
      <c r="FS99" s="258"/>
      <c r="FT99" s="258"/>
      <c r="FU99" s="258"/>
      <c r="FW99" s="258"/>
      <c r="FX99" s="258"/>
      <c r="FY99" s="258"/>
      <c r="FZ99" s="258"/>
      <c r="GA99" s="258"/>
      <c r="GB99" s="258"/>
      <c r="GC99" s="258"/>
      <c r="GD99" s="258"/>
      <c r="GE99" s="258"/>
      <c r="GF99" s="258"/>
      <c r="GH99" s="258"/>
      <c r="GI99" s="258"/>
      <c r="GJ99" s="258"/>
      <c r="GK99" s="258"/>
      <c r="GL99" s="258"/>
      <c r="GM99" s="258"/>
      <c r="GN99" s="258"/>
      <c r="GO99" s="258"/>
      <c r="GP99" s="258"/>
      <c r="GQ99" s="258"/>
      <c r="GS99" s="258"/>
      <c r="GT99" s="258"/>
      <c r="GU99" s="258"/>
      <c r="GV99" s="258"/>
      <c r="GW99" s="258"/>
      <c r="GX99" s="258"/>
      <c r="GY99" s="258"/>
      <c r="GZ99" s="258"/>
      <c r="HA99" s="258"/>
      <c r="HB99" s="258"/>
    </row>
    <row r="100" spans="1:210" ht="15" customHeight="1">
      <c r="F100" s="5" t="s">
        <v>520</v>
      </c>
      <c r="H100" s="261"/>
      <c r="I100" s="261"/>
      <c r="J100" s="261"/>
      <c r="K100" s="261"/>
      <c r="L100" s="261"/>
      <c r="M100" s="261"/>
      <c r="N100" s="261"/>
      <c r="O100" s="262"/>
      <c r="P100" s="263"/>
      <c r="Q100" s="263"/>
      <c r="R100" s="263"/>
      <c r="S100" s="263"/>
      <c r="T100" s="264">
        <v>165.61227826256393</v>
      </c>
      <c r="U100" s="264">
        <v>178.16031993607064</v>
      </c>
      <c r="V100" s="264">
        <v>200.35024837466165</v>
      </c>
      <c r="W100" s="264">
        <v>220.47434719789962</v>
      </c>
      <c r="X100" s="264">
        <v>228.35428194710235</v>
      </c>
      <c r="Y100" s="264">
        <v>242.96055866134003</v>
      </c>
      <c r="Z100" s="264">
        <v>265.61152599936906</v>
      </c>
      <c r="AA100" s="264">
        <v>288.12198269134029</v>
      </c>
      <c r="AB100" s="264">
        <v>299.53057109936981</v>
      </c>
      <c r="AC100" s="264">
        <v>317.1021313045556</v>
      </c>
      <c r="AD100" s="264">
        <v>339.28100016243093</v>
      </c>
      <c r="AE100" s="264">
        <v>345.68512361829085</v>
      </c>
      <c r="AF100" s="264">
        <v>351.87923383858072</v>
      </c>
      <c r="AG100" s="264">
        <v>359.49252151024797</v>
      </c>
      <c r="AH100" s="264">
        <v>367.01355212940723</v>
      </c>
      <c r="AI100" s="264">
        <v>374.51674129285328</v>
      </c>
      <c r="AJ100" s="264">
        <v>396.82877957749815</v>
      </c>
      <c r="AL100" s="265"/>
      <c r="AM100" s="265"/>
      <c r="AN100" s="265"/>
      <c r="AO100" s="265"/>
      <c r="AP100" s="265">
        <v>174.63560995925238</v>
      </c>
      <c r="AQ100" s="265">
        <v>192.34489230039864</v>
      </c>
      <c r="AR100" s="265">
        <v>222.14760737222616</v>
      </c>
      <c r="AS100" s="265">
        <v>234.88547100582761</v>
      </c>
      <c r="AT100" s="265">
        <v>248.96976695145645</v>
      </c>
      <c r="AU100" s="265">
        <v>249.7502127276509</v>
      </c>
      <c r="AV100" s="265">
        <v>262.87848987466953</v>
      </c>
      <c r="AW100" s="265">
        <v>279.11379244596105</v>
      </c>
      <c r="AX100" s="265">
        <v>306.15279946601976</v>
      </c>
      <c r="AZ100" s="264"/>
      <c r="BA100" s="264"/>
      <c r="BB100" s="264">
        <v>0</v>
      </c>
      <c r="BC100" s="264">
        <v>0</v>
      </c>
      <c r="BD100" s="264">
        <v>-174.63560995925238</v>
      </c>
      <c r="BE100" s="264">
        <v>-26.732614037834708</v>
      </c>
      <c r="BF100" s="264">
        <v>-43.987287436155526</v>
      </c>
      <c r="BG100" s="264">
        <v>-34.535222631165965</v>
      </c>
      <c r="BH100" s="264">
        <v>-28.495419753556831</v>
      </c>
      <c r="BI100" s="264">
        <v>-21.395930780548554</v>
      </c>
      <c r="BJ100" s="264">
        <v>-19.917931213329496</v>
      </c>
      <c r="BK100" s="264">
        <v>-13.502266446591989</v>
      </c>
      <c r="BL100" s="264">
        <v>-18.030816774679465</v>
      </c>
      <c r="BN100" s="264"/>
      <c r="BO100" s="264"/>
      <c r="BP100" s="264">
        <v>115.8916436671569</v>
      </c>
      <c r="BQ100" s="264">
        <v>119.95665690872219</v>
      </c>
      <c r="BR100" s="264">
        <v>135.24420878564686</v>
      </c>
      <c r="BS100" s="264">
        <v>152.87360064985023</v>
      </c>
      <c r="BT100" s="264">
        <v>199.74458255156995</v>
      </c>
      <c r="BU100" s="264">
        <v>210.38629189095465</v>
      </c>
      <c r="BV100" s="264">
        <v>223.52976815604521</v>
      </c>
      <c r="BW100" s="264">
        <v>228.83229113264585</v>
      </c>
      <c r="BX100" s="264">
        <v>237.27454270831177</v>
      </c>
      <c r="BY100" s="264">
        <v>245.09670465041631</v>
      </c>
      <c r="CA100" s="264"/>
      <c r="CB100" s="264"/>
      <c r="CC100" s="264">
        <v>-115.8916436671569</v>
      </c>
      <c r="CD100" s="264">
        <v>-119.95665690872219</v>
      </c>
      <c r="CE100" s="264">
        <v>-135.24420878564686</v>
      </c>
      <c r="CF100" s="264">
        <v>12.738677612713701</v>
      </c>
      <c r="CG100" s="264">
        <v>-21.584262615499313</v>
      </c>
      <c r="CH100" s="264">
        <v>-10.036043516293006</v>
      </c>
      <c r="CI100" s="264">
        <v>-3.0554209581455893</v>
      </c>
      <c r="CJ100" s="264">
        <v>-0.47800918554349892</v>
      </c>
      <c r="CK100" s="264">
        <v>5.6860159530282601</v>
      </c>
      <c r="CL100" s="264">
        <v>20.514821348952751</v>
      </c>
      <c r="CQ100" s="264">
        <v>0</v>
      </c>
      <c r="CR100" s="264">
        <v>0</v>
      </c>
      <c r="CS100" s="264">
        <v>0</v>
      </c>
      <c r="CT100" s="264">
        <v>0</v>
      </c>
      <c r="CU100" s="264">
        <v>0</v>
      </c>
      <c r="CV100" s="264">
        <v>0</v>
      </c>
      <c r="CW100" s="264">
        <v>0</v>
      </c>
      <c r="CX100" s="264">
        <v>567.8313905424576</v>
      </c>
      <c r="CY100" s="264">
        <v>680.64355146485798</v>
      </c>
      <c r="CZ100" s="264">
        <v>116.88863883438941</v>
      </c>
      <c r="DA100" s="264">
        <v>139.26224528853209</v>
      </c>
      <c r="DB100" s="264">
        <v>174.63560995925238</v>
      </c>
      <c r="DC100" s="264">
        <v>192.34489230039864</v>
      </c>
      <c r="DX100" s="159"/>
      <c r="DY100" s="159"/>
      <c r="DZ100" s="159"/>
      <c r="EA100" s="159"/>
      <c r="EB100" s="159"/>
      <c r="EC100" s="159"/>
      <c r="ED100" s="159"/>
      <c r="EE100" s="159"/>
      <c r="EF100" s="159"/>
      <c r="EG100" s="159"/>
      <c r="EH100" s="159"/>
      <c r="EI100" s="159"/>
      <c r="EJ100" s="159"/>
      <c r="EL100" s="266">
        <v>497.19567937263116</v>
      </c>
      <c r="EM100" s="266">
        <v>567.8313905424576</v>
      </c>
      <c r="EN100" s="266">
        <v>606.33614028770364</v>
      </c>
      <c r="EO100" s="266">
        <v>626.19668642373938</v>
      </c>
      <c r="EP100" s="266">
        <v>643.48447984659504</v>
      </c>
      <c r="EQ100" s="266">
        <v>662.73632949994555</v>
      </c>
      <c r="ER100" s="266">
        <v>682.16592074661958</v>
      </c>
      <c r="ES100" s="266">
        <v>702.98437963670813</v>
      </c>
      <c r="ET100" s="266">
        <v>725.01913108940948</v>
      </c>
      <c r="EU100" s="266">
        <v>745.65054786034182</v>
      </c>
      <c r="EV100" s="266">
        <v>764.72863707990268</v>
      </c>
      <c r="EW100" s="266">
        <v>775.0207023414747</v>
      </c>
      <c r="EX100" s="266">
        <v>784.44374337851525</v>
      </c>
      <c r="EZ100" s="266">
        <v>569.7758488450753</v>
      </c>
      <c r="FA100" s="267">
        <v>680.64355146485798</v>
      </c>
      <c r="FB100" s="266">
        <v>680.64355146485798</v>
      </c>
      <c r="FC100" s="266">
        <v>820.41917090421134</v>
      </c>
      <c r="FD100" s="266">
        <v>841.13732357768288</v>
      </c>
      <c r="FE100" s="266">
        <v>864.00424864536149</v>
      </c>
      <c r="FF100" s="266">
        <v>887.79166922770219</v>
      </c>
      <c r="FG100" s="266">
        <v>933.87909357182173</v>
      </c>
      <c r="FH100" s="266">
        <v>963.05003909523577</v>
      </c>
      <c r="FI100" s="266">
        <v>993.31223333972684</v>
      </c>
      <c r="FK100" s="265"/>
      <c r="FL100" s="265">
        <v>116.88863883438941</v>
      </c>
      <c r="FM100" s="265">
        <v>126.07534321500053</v>
      </c>
      <c r="FN100" s="265">
        <v>143.37959406709075</v>
      </c>
      <c r="FO100" s="265">
        <v>163.37694055459184</v>
      </c>
      <c r="FP100" s="265">
        <v>208.90408291152465</v>
      </c>
      <c r="FQ100" s="265">
        <v>222.46500808919222</v>
      </c>
      <c r="FR100" s="265">
        <v>238.79389012630651</v>
      </c>
      <c r="FS100" s="265">
        <v>244.77851036055503</v>
      </c>
      <c r="FT100" s="265">
        <v>253.92779478245691</v>
      </c>
      <c r="FU100" s="265">
        <v>262.88247078565593</v>
      </c>
      <c r="FW100" s="265">
        <v>116.88863883438941</v>
      </c>
      <c r="FX100" s="265">
        <v>126.07534321500053</v>
      </c>
      <c r="FY100" s="265">
        <v>143.37959406709075</v>
      </c>
      <c r="FZ100" s="265">
        <v>163.37694055459184</v>
      </c>
      <c r="GA100" s="265">
        <v>208.90408291152465</v>
      </c>
      <c r="GB100" s="265">
        <v>222.46500808919222</v>
      </c>
      <c r="GC100" s="265">
        <v>238.79389012630651</v>
      </c>
      <c r="GD100" s="265">
        <v>244.77851036055503</v>
      </c>
      <c r="GE100" s="265">
        <v>253.92779478245691</v>
      </c>
      <c r="GF100" s="265">
        <v>262.88247078565593</v>
      </c>
      <c r="GH100" s="265">
        <v>148.03628232802646</v>
      </c>
      <c r="GI100" s="265">
        <v>139.26224528853209</v>
      </c>
      <c r="GJ100" s="265">
        <v>142.99178779508534</v>
      </c>
      <c r="GK100" s="265">
        <v>157.36414707969777</v>
      </c>
      <c r="GL100" s="265">
        <v>204.63091023440677</v>
      </c>
      <c r="GM100" s="265">
        <v>214.57372571165047</v>
      </c>
      <c r="GN100" s="265">
        <v>225.75757446270973</v>
      </c>
      <c r="GO100" s="265">
        <v>229.32713321432104</v>
      </c>
      <c r="GP100" s="265">
        <v>237.13340652048461</v>
      </c>
      <c r="GQ100" s="265">
        <v>247.9118078764136</v>
      </c>
      <c r="GS100" s="265"/>
      <c r="GT100" s="265">
        <v>174.63560995925238</v>
      </c>
      <c r="GU100" s="265">
        <v>192.34489230039864</v>
      </c>
      <c r="GV100" s="265">
        <v>222.14760737222616</v>
      </c>
      <c r="GW100" s="265">
        <v>234.88547100582761</v>
      </c>
      <c r="GX100" s="265">
        <v>248.96976695145645</v>
      </c>
      <c r="GY100" s="265">
        <v>249.7502127276509</v>
      </c>
      <c r="GZ100" s="265">
        <v>262.87848987466953</v>
      </c>
      <c r="HA100" s="265">
        <v>279.11379244596105</v>
      </c>
      <c r="HB100" s="265">
        <v>306.15279946601976</v>
      </c>
    </row>
    <row r="101" spans="1:210" ht="15" customHeight="1">
      <c r="F101" s="5" t="s">
        <v>521</v>
      </c>
      <c r="H101" s="261"/>
      <c r="I101" s="261"/>
      <c r="J101" s="261"/>
      <c r="K101" s="261"/>
      <c r="L101" s="261"/>
      <c r="M101" s="261"/>
      <c r="N101" s="261"/>
      <c r="O101" s="262"/>
      <c r="P101" s="263"/>
      <c r="Q101" s="263"/>
      <c r="R101" s="263"/>
      <c r="S101" s="263"/>
      <c r="T101" s="264">
        <v>34.41644490371403</v>
      </c>
      <c r="U101" s="264">
        <v>30.375857656655125</v>
      </c>
      <c r="V101" s="264">
        <v>40.39092232433913</v>
      </c>
      <c r="W101" s="264">
        <v>45.874731439941769</v>
      </c>
      <c r="X101" s="264">
        <v>57.523982609482431</v>
      </c>
      <c r="Y101" s="264">
        <v>67.310635018008782</v>
      </c>
      <c r="Z101" s="264">
        <v>75.825439085942122</v>
      </c>
      <c r="AA101" s="264">
        <v>81.049221887798637</v>
      </c>
      <c r="AB101" s="264">
        <v>85.072287741837243</v>
      </c>
      <c r="AC101" s="264">
        <v>90.600957328588379</v>
      </c>
      <c r="AD101" s="264">
        <v>94.762570692834672</v>
      </c>
      <c r="AE101" s="264">
        <v>98.724801132580737</v>
      </c>
      <c r="AF101" s="264">
        <v>106.9987849184101</v>
      </c>
      <c r="AG101" s="264">
        <v>112.51108188067373</v>
      </c>
      <c r="AH101" s="264">
        <v>117.65054515086558</v>
      </c>
      <c r="AI101" s="264">
        <v>123.43853972687818</v>
      </c>
      <c r="AJ101" s="264">
        <v>129.54865907041474</v>
      </c>
      <c r="AL101" s="265"/>
      <c r="AM101" s="265"/>
      <c r="AN101" s="265"/>
      <c r="AO101" s="265"/>
      <c r="AP101" s="265">
        <v>46.076179112192953</v>
      </c>
      <c r="AQ101" s="265">
        <v>27.992209692599303</v>
      </c>
      <c r="AR101" s="265">
        <v>38.691595714713557</v>
      </c>
      <c r="AS101" s="265">
        <v>37.494750219277243</v>
      </c>
      <c r="AT101" s="265">
        <v>38.779974413335331</v>
      </c>
      <c r="AU101" s="265">
        <v>58.160188415890488</v>
      </c>
      <c r="AV101" s="265">
        <v>74.131742342497006</v>
      </c>
      <c r="AW101" s="265">
        <v>81.226909396767468</v>
      </c>
      <c r="AX101" s="265">
        <v>86.990397045175058</v>
      </c>
      <c r="AZ101" s="264"/>
      <c r="BA101" s="264"/>
      <c r="BB101" s="264">
        <v>0</v>
      </c>
      <c r="BC101" s="264">
        <v>0</v>
      </c>
      <c r="BD101" s="264">
        <v>-46.076179112192953</v>
      </c>
      <c r="BE101" s="264">
        <v>6.424235211114727</v>
      </c>
      <c r="BF101" s="264">
        <v>-8.3157380580584324</v>
      </c>
      <c r="BG101" s="264">
        <v>2.8961721050618863</v>
      </c>
      <c r="BH101" s="264">
        <v>7.0947570266064375</v>
      </c>
      <c r="BI101" s="264">
        <v>-0.63620580640805713</v>
      </c>
      <c r="BJ101" s="264">
        <v>-6.8211073244882243</v>
      </c>
      <c r="BK101" s="264">
        <v>-5.4014703108253457</v>
      </c>
      <c r="BL101" s="264">
        <v>-5.9411751573764207</v>
      </c>
      <c r="BN101" s="264"/>
      <c r="BO101" s="264"/>
      <c r="BP101" s="264">
        <v>50.562963265558245</v>
      </c>
      <c r="BQ101" s="264">
        <v>52.892271255753265</v>
      </c>
      <c r="BR101" s="264">
        <v>55.629037476257416</v>
      </c>
      <c r="BS101" s="264">
        <v>57.197215117506268</v>
      </c>
      <c r="BT101" s="264">
        <v>59.180712273378603</v>
      </c>
      <c r="BU101" s="264">
        <v>61.926145976975455</v>
      </c>
      <c r="BV101" s="264">
        <v>62.568869101470966</v>
      </c>
      <c r="BW101" s="264">
        <v>78.245328170001855</v>
      </c>
      <c r="BX101" s="264">
        <v>89.369825676946405</v>
      </c>
      <c r="BY101" s="264">
        <v>95.307404539081773</v>
      </c>
      <c r="CA101" s="264"/>
      <c r="CB101" s="264"/>
      <c r="CC101" s="264">
        <v>-50.562963265558245</v>
      </c>
      <c r="CD101" s="264">
        <v>-52.892271255753265</v>
      </c>
      <c r="CE101" s="264">
        <v>-55.629037476257416</v>
      </c>
      <c r="CF101" s="264">
        <v>-22.780770213792238</v>
      </c>
      <c r="CG101" s="264">
        <v>-28.804854616723478</v>
      </c>
      <c r="CH101" s="264">
        <v>-21.535223652636326</v>
      </c>
      <c r="CI101" s="264">
        <v>-16.694137661529197</v>
      </c>
      <c r="CJ101" s="264">
        <v>-20.721345560519424</v>
      </c>
      <c r="CK101" s="264">
        <v>-22.059190658937624</v>
      </c>
      <c r="CL101" s="264">
        <v>-19.481965453139651</v>
      </c>
      <c r="CQ101" s="264">
        <v>0</v>
      </c>
      <c r="CR101" s="264">
        <v>0</v>
      </c>
      <c r="CS101" s="264">
        <v>0</v>
      </c>
      <c r="CT101" s="264">
        <v>0</v>
      </c>
      <c r="CU101" s="264">
        <v>0</v>
      </c>
      <c r="CV101" s="264">
        <v>0</v>
      </c>
      <c r="CW101" s="264">
        <v>0</v>
      </c>
      <c r="CX101" s="264">
        <v>0</v>
      </c>
      <c r="CY101" s="264">
        <v>0</v>
      </c>
      <c r="CZ101" s="264">
        <v>50.562963265558245</v>
      </c>
      <c r="DA101" s="264">
        <v>44.641920896017062</v>
      </c>
      <c r="DB101" s="264">
        <v>46.076179112192953</v>
      </c>
      <c r="DC101" s="264">
        <v>27.992209692599303</v>
      </c>
      <c r="DX101" s="159"/>
      <c r="DY101" s="159"/>
      <c r="DZ101" s="159"/>
      <c r="EA101" s="159"/>
      <c r="EB101" s="159"/>
      <c r="EC101" s="159"/>
      <c r="ED101" s="159"/>
      <c r="EE101" s="159"/>
      <c r="EF101" s="159"/>
      <c r="EG101" s="159"/>
      <c r="EH101" s="159"/>
      <c r="EI101" s="159"/>
      <c r="EJ101" s="159"/>
      <c r="FK101" s="265"/>
      <c r="FL101" s="265">
        <v>50.562963265558245</v>
      </c>
      <c r="FM101" s="265">
        <v>52.892271255753265</v>
      </c>
      <c r="FN101" s="265">
        <v>55.629037476257416</v>
      </c>
      <c r="FO101" s="265">
        <v>57.197215117506268</v>
      </c>
      <c r="FP101" s="265">
        <v>59.180712273378603</v>
      </c>
      <c r="FQ101" s="265">
        <v>61.926145976975455</v>
      </c>
      <c r="FR101" s="265">
        <v>62.568869101470966</v>
      </c>
      <c r="FS101" s="265">
        <v>78.245328170001855</v>
      </c>
      <c r="FT101" s="265">
        <v>89.369825676946405</v>
      </c>
      <c r="FU101" s="265">
        <v>95.307404539081773</v>
      </c>
      <c r="FW101" s="265">
        <v>50.562963265558245</v>
      </c>
      <c r="FX101" s="265">
        <v>52.892271255753265</v>
      </c>
      <c r="FY101" s="265">
        <v>55.629037476257416</v>
      </c>
      <c r="FZ101" s="265">
        <v>57.197215117506268</v>
      </c>
      <c r="GA101" s="265">
        <v>59.180712273378603</v>
      </c>
      <c r="GB101" s="265">
        <v>61.926145976975455</v>
      </c>
      <c r="GC101" s="265">
        <v>62.568869101470966</v>
      </c>
      <c r="GD101" s="265">
        <v>78.245328170001855</v>
      </c>
      <c r="GE101" s="265">
        <v>89.369825676946405</v>
      </c>
      <c r="GF101" s="265">
        <v>95.307404539081773</v>
      </c>
      <c r="GH101" s="265">
        <v>-13.719504665095025</v>
      </c>
      <c r="GI101" s="265">
        <v>44.641920896017062</v>
      </c>
      <c r="GJ101" s="265">
        <v>47.105384277610476</v>
      </c>
      <c r="GK101" s="265">
        <v>50.095621261951869</v>
      </c>
      <c r="GL101" s="265">
        <v>56.455146330604137</v>
      </c>
      <c r="GM101" s="265">
        <v>59.530664033107186</v>
      </c>
      <c r="GN101" s="265">
        <v>62.046547146829177</v>
      </c>
      <c r="GO101" s="265">
        <v>77.77574916393749</v>
      </c>
      <c r="GP101" s="265">
        <v>88.920909393711057</v>
      </c>
      <c r="GQ101" s="265">
        <v>94.666305959803424</v>
      </c>
      <c r="GS101" s="265"/>
      <c r="GT101" s="265">
        <v>46.076179112192953</v>
      </c>
      <c r="GU101" s="265">
        <v>27.992209692599303</v>
      </c>
      <c r="GV101" s="265">
        <v>38.691595714713557</v>
      </c>
      <c r="GW101" s="265">
        <v>37.494750219277243</v>
      </c>
      <c r="GX101" s="265">
        <v>38.779974413335331</v>
      </c>
      <c r="GY101" s="265">
        <v>58.160188415890488</v>
      </c>
      <c r="GZ101" s="265">
        <v>74.131742342497006</v>
      </c>
      <c r="HA101" s="265">
        <v>81.226909396767468</v>
      </c>
      <c r="HB101" s="265">
        <v>86.990397045175058</v>
      </c>
    </row>
    <row r="102" spans="1:210" ht="15" customHeight="1">
      <c r="F102" s="5" t="s">
        <v>522</v>
      </c>
      <c r="H102" s="268"/>
      <c r="I102" s="268"/>
      <c r="J102" s="268"/>
      <c r="K102" s="268"/>
      <c r="L102" s="268"/>
      <c r="M102" s="268"/>
      <c r="N102" s="268"/>
      <c r="O102" s="269"/>
      <c r="P102" s="270"/>
      <c r="Q102" s="270"/>
      <c r="R102" s="270"/>
      <c r="S102" s="270"/>
      <c r="T102" s="264">
        <v>99.854657966835802</v>
      </c>
      <c r="U102" s="264">
        <v>97.484154026691797</v>
      </c>
      <c r="V102" s="264">
        <v>103.96047710394267</v>
      </c>
      <c r="W102" s="264">
        <v>108.99237311597322</v>
      </c>
      <c r="X102" s="264">
        <v>117.05446005214374</v>
      </c>
      <c r="Y102" s="264">
        <v>124.85005023090656</v>
      </c>
      <c r="Z102" s="264">
        <v>134.05237771807219</v>
      </c>
      <c r="AA102" s="264">
        <v>143.07960933343188</v>
      </c>
      <c r="AB102" s="264">
        <v>151.70551479645698</v>
      </c>
      <c r="AC102" s="264">
        <v>160.88046953234166</v>
      </c>
      <c r="AD102" s="264">
        <v>170.64134632470544</v>
      </c>
      <c r="AE102" s="264">
        <v>181.02761522194717</v>
      </c>
      <c r="AF102" s="264">
        <v>191.79084273299307</v>
      </c>
      <c r="AG102" s="264">
        <v>202.81639819988254</v>
      </c>
      <c r="AH102" s="264">
        <v>214.49375237323338</v>
      </c>
      <c r="AI102" s="264">
        <v>226.86253165368666</v>
      </c>
      <c r="AJ102" s="264">
        <v>239.964836314488</v>
      </c>
      <c r="AL102" s="265"/>
      <c r="AM102" s="265"/>
      <c r="AN102" s="265"/>
      <c r="AO102" s="265"/>
      <c r="AP102" s="265">
        <v>103.09811211752098</v>
      </c>
      <c r="AQ102" s="265">
        <v>117.686454363024</v>
      </c>
      <c r="AR102" s="265">
        <v>122.19412245724872</v>
      </c>
      <c r="AS102" s="265">
        <v>128.23311294255058</v>
      </c>
      <c r="AT102" s="265">
        <v>136.87686165514842</v>
      </c>
      <c r="AU102" s="265">
        <v>146.10215173808797</v>
      </c>
      <c r="AV102" s="265">
        <v>155.8912917344131</v>
      </c>
      <c r="AW102" s="265">
        <v>166.46797261968496</v>
      </c>
      <c r="AX102" s="265">
        <v>177.11598398012532</v>
      </c>
      <c r="AZ102" s="264"/>
      <c r="BA102" s="264"/>
      <c r="BB102" s="264">
        <v>0</v>
      </c>
      <c r="BC102" s="264">
        <v>0</v>
      </c>
      <c r="BD102" s="264">
        <v>-103.09811211752098</v>
      </c>
      <c r="BE102" s="264">
        <v>-17.831796396188196</v>
      </c>
      <c r="BF102" s="264">
        <v>-24.709968430556927</v>
      </c>
      <c r="BG102" s="264">
        <v>-24.272635838607911</v>
      </c>
      <c r="BH102" s="264">
        <v>-27.884488539175194</v>
      </c>
      <c r="BI102" s="264">
        <v>-29.04769168594423</v>
      </c>
      <c r="BJ102" s="264">
        <v>-31.041241503506541</v>
      </c>
      <c r="BK102" s="264">
        <v>-32.415594901612764</v>
      </c>
      <c r="BL102" s="264">
        <v>-34.036374646693446</v>
      </c>
      <c r="BN102" s="264"/>
      <c r="BO102" s="264"/>
      <c r="BP102" s="264">
        <v>83.675399945666769</v>
      </c>
      <c r="BQ102" s="264">
        <v>96.492426721324833</v>
      </c>
      <c r="BR102" s="264">
        <v>103.23520166840285</v>
      </c>
      <c r="BS102" s="264">
        <v>105.19338204334493</v>
      </c>
      <c r="BT102" s="264">
        <v>111.57058485473796</v>
      </c>
      <c r="BU102" s="264">
        <v>121.05955122479008</v>
      </c>
      <c r="BV102" s="264">
        <v>128.98041622838468</v>
      </c>
      <c r="BW102" s="264">
        <v>137.25365892150771</v>
      </c>
      <c r="BX102" s="264">
        <v>145.94090224200511</v>
      </c>
      <c r="BY102" s="264">
        <v>155.02654287721589</v>
      </c>
      <c r="CA102" s="264"/>
      <c r="CB102" s="264"/>
      <c r="CC102" s="264">
        <v>-83.675399945666769</v>
      </c>
      <c r="CD102" s="264">
        <v>-96.492426721324833</v>
      </c>
      <c r="CE102" s="264">
        <v>-103.23520166840285</v>
      </c>
      <c r="CF102" s="264">
        <v>-5.3387240765091235</v>
      </c>
      <c r="CG102" s="264">
        <v>-14.086430828046161</v>
      </c>
      <c r="CH102" s="264">
        <v>-17.099074120847419</v>
      </c>
      <c r="CI102" s="264">
        <v>-19.988043112411461</v>
      </c>
      <c r="CJ102" s="264">
        <v>-20.199198869363968</v>
      </c>
      <c r="CK102" s="264">
        <v>-21.090852011098548</v>
      </c>
      <c r="CL102" s="264">
        <v>-20.974165159143695</v>
      </c>
      <c r="CQ102" s="264">
        <v>0</v>
      </c>
      <c r="CR102" s="264">
        <v>0</v>
      </c>
      <c r="CS102" s="264">
        <v>0</v>
      </c>
      <c r="CT102" s="264">
        <v>0</v>
      </c>
      <c r="CU102" s="264">
        <v>0</v>
      </c>
      <c r="CV102" s="264">
        <v>0</v>
      </c>
      <c r="CW102" s="264">
        <v>0</v>
      </c>
      <c r="CX102" s="264">
        <v>0</v>
      </c>
      <c r="CY102" s="264">
        <v>0</v>
      </c>
      <c r="CZ102" s="264">
        <v>83.675399945666769</v>
      </c>
      <c r="DA102" s="264">
        <v>96.492426721324833</v>
      </c>
      <c r="DB102" s="264">
        <v>103.09811211752098</v>
      </c>
      <c r="DC102" s="264">
        <v>117.686454363024</v>
      </c>
      <c r="DX102" s="159"/>
      <c r="DY102" s="159"/>
      <c r="DZ102" s="159"/>
      <c r="EA102" s="159"/>
      <c r="EB102" s="159"/>
      <c r="EC102" s="159"/>
      <c r="ED102" s="159"/>
      <c r="EE102" s="159"/>
      <c r="EF102" s="159"/>
      <c r="EG102" s="159"/>
      <c r="EH102" s="159"/>
      <c r="EI102" s="159"/>
      <c r="EJ102" s="159"/>
      <c r="FK102" s="265"/>
      <c r="FL102" s="265">
        <v>83.675399945666769</v>
      </c>
      <c r="FM102" s="265">
        <v>96.492426721324833</v>
      </c>
      <c r="FN102" s="265">
        <v>103.23520166840285</v>
      </c>
      <c r="FO102" s="265">
        <v>105.19338204334493</v>
      </c>
      <c r="FP102" s="265">
        <v>111.57058485473796</v>
      </c>
      <c r="FQ102" s="265">
        <v>121.05955122479008</v>
      </c>
      <c r="FR102" s="265">
        <v>128.98041622838468</v>
      </c>
      <c r="FS102" s="265">
        <v>137.25365892150771</v>
      </c>
      <c r="FT102" s="265">
        <v>145.94090224200511</v>
      </c>
      <c r="FU102" s="265">
        <v>155.02654287721589</v>
      </c>
      <c r="FW102" s="265">
        <v>83.675399945666769</v>
      </c>
      <c r="FX102" s="265">
        <v>96.492426721324833</v>
      </c>
      <c r="FY102" s="265">
        <v>103.23520166840285</v>
      </c>
      <c r="FZ102" s="265">
        <v>105.19338204334493</v>
      </c>
      <c r="GA102" s="265">
        <v>111.57058485473796</v>
      </c>
      <c r="GB102" s="265">
        <v>121.05955122479008</v>
      </c>
      <c r="GC102" s="265">
        <v>128.98041622838468</v>
      </c>
      <c r="GD102" s="265">
        <v>137.25365892150771</v>
      </c>
      <c r="GE102" s="265">
        <v>145.94090224200511</v>
      </c>
      <c r="GF102" s="265">
        <v>155.02654287721589</v>
      </c>
      <c r="GH102" s="265">
        <v>83.675399945666769</v>
      </c>
      <c r="GI102" s="265">
        <v>96.492426721324833</v>
      </c>
      <c r="GJ102" s="265">
        <v>103.23520166840285</v>
      </c>
      <c r="GK102" s="265">
        <v>105.19338204334493</v>
      </c>
      <c r="GL102" s="265">
        <v>111.57058485473796</v>
      </c>
      <c r="GM102" s="265">
        <v>121.05955122479008</v>
      </c>
      <c r="GN102" s="265">
        <v>128.98041622838468</v>
      </c>
      <c r="GO102" s="265">
        <v>137.25365892150771</v>
      </c>
      <c r="GP102" s="265">
        <v>145.94090224200511</v>
      </c>
      <c r="GQ102" s="265">
        <v>155.02654287721589</v>
      </c>
      <c r="GS102" s="265"/>
      <c r="GT102" s="265">
        <v>103.09811211752098</v>
      </c>
      <c r="GU102" s="265">
        <v>117.686454363024</v>
      </c>
      <c r="GV102" s="265">
        <v>122.19412245724872</v>
      </c>
      <c r="GW102" s="265">
        <v>128.23311294255058</v>
      </c>
      <c r="GX102" s="265">
        <v>136.87686165514842</v>
      </c>
      <c r="GY102" s="265">
        <v>146.10215173808797</v>
      </c>
      <c r="GZ102" s="265">
        <v>155.8912917344131</v>
      </c>
      <c r="HA102" s="265">
        <v>166.46797261968496</v>
      </c>
      <c r="HB102" s="265">
        <v>177.11598398012532</v>
      </c>
    </row>
    <row r="103" spans="1:210" s="29" customFormat="1" ht="15" customHeight="1">
      <c r="A103" s="220"/>
      <c r="B103" s="220"/>
      <c r="C103" s="240"/>
      <c r="D103" s="221"/>
      <c r="E103" s="271" t="s">
        <v>523</v>
      </c>
      <c r="F103" s="271"/>
      <c r="G103" s="271"/>
      <c r="H103" s="271"/>
      <c r="I103" s="271"/>
      <c r="J103" s="271"/>
      <c r="K103" s="271"/>
      <c r="L103" s="271"/>
      <c r="M103" s="271"/>
      <c r="N103" s="271"/>
      <c r="O103" s="272"/>
      <c r="P103" s="273"/>
      <c r="Q103" s="273"/>
      <c r="R103" s="273"/>
      <c r="S103" s="273"/>
      <c r="T103" s="273">
        <v>26.679192593781359</v>
      </c>
      <c r="U103" s="273">
        <v>29.187816462531931</v>
      </c>
      <c r="V103" s="273">
        <v>30.793917150193071</v>
      </c>
      <c r="W103" s="273">
        <v>31.563765078947895</v>
      </c>
      <c r="X103" s="273">
        <v>32.35285920592159</v>
      </c>
      <c r="Y103" s="273">
        <v>33.161680686069623</v>
      </c>
      <c r="Z103" s="273">
        <v>33.990722703221358</v>
      </c>
      <c r="AA103" s="273">
        <v>34.840490770801892</v>
      </c>
      <c r="AB103" s="273">
        <v>35.711503040071939</v>
      </c>
      <c r="AC103" s="273">
        <v>36.604290616073733</v>
      </c>
      <c r="AD103" s="273">
        <v>37.519397881475577</v>
      </c>
      <c r="AE103" s="273">
        <v>38.457382828512465</v>
      </c>
      <c r="AF103" s="273">
        <v>39.418817399225276</v>
      </c>
      <c r="AG103" s="273">
        <v>40.404287834205903</v>
      </c>
      <c r="AH103" s="273">
        <v>41.414395030061044</v>
      </c>
      <c r="AI103" s="273">
        <v>42.449754905812568</v>
      </c>
      <c r="AJ103" s="273">
        <v>43.510998778457882</v>
      </c>
      <c r="AL103" s="274"/>
      <c r="AM103" s="274"/>
      <c r="AN103" s="274"/>
      <c r="AO103" s="274">
        <v>22.401566538875944</v>
      </c>
      <c r="AP103" s="274">
        <v>26.229981945822072</v>
      </c>
      <c r="AQ103" s="274">
        <v>27.147989974844137</v>
      </c>
      <c r="AR103" s="274">
        <v>28.098169623963681</v>
      </c>
      <c r="AS103" s="274">
        <v>29.081605560802409</v>
      </c>
      <c r="AT103" s="274">
        <v>30.09946175543049</v>
      </c>
      <c r="AU103" s="274">
        <v>31.152942916870554</v>
      </c>
      <c r="AV103" s="274">
        <v>32.243295918961024</v>
      </c>
      <c r="AW103" s="274">
        <v>33.37181127612466</v>
      </c>
      <c r="AX103" s="275">
        <v>34.539824670789024</v>
      </c>
      <c r="AY103" s="222"/>
      <c r="AZ103" s="273"/>
      <c r="BA103" s="273"/>
      <c r="BB103" s="273">
        <v>0</v>
      </c>
      <c r="BC103" s="273">
        <v>-22.401566538875944</v>
      </c>
      <c r="BD103" s="273">
        <v>-26.229981945822072</v>
      </c>
      <c r="BE103" s="273">
        <v>-0.46879738106277813</v>
      </c>
      <c r="BF103" s="273">
        <v>1.0896468385682496</v>
      </c>
      <c r="BG103" s="273">
        <v>1.7123115893906622</v>
      </c>
      <c r="BH103" s="273">
        <v>1.4643033235174059</v>
      </c>
      <c r="BI103" s="273">
        <v>1.1999162890510355</v>
      </c>
      <c r="BJ103" s="273">
        <v>0.91838476710859851</v>
      </c>
      <c r="BK103" s="273">
        <v>0.61891142709669822</v>
      </c>
      <c r="BL103" s="273">
        <v>0.30066610001286875</v>
      </c>
      <c r="BN103" s="273"/>
      <c r="BO103" s="273"/>
      <c r="BP103" s="273">
        <v>22</v>
      </c>
      <c r="BQ103" s="273">
        <v>22.77</v>
      </c>
      <c r="BR103" s="273">
        <v>23.566949999999999</v>
      </c>
      <c r="BS103" s="273">
        <v>24.391793249999996</v>
      </c>
      <c r="BT103" s="273">
        <v>25.245506013749992</v>
      </c>
      <c r="BU103" s="273">
        <v>26.129098724231241</v>
      </c>
      <c r="BV103" s="273">
        <v>27.043617179579332</v>
      </c>
      <c r="BW103" s="273">
        <v>27.990143780864607</v>
      </c>
      <c r="BX103" s="273">
        <v>28.969798813194867</v>
      </c>
      <c r="BY103" s="273">
        <v>29.983741771656685</v>
      </c>
      <c r="BZ103" s="222"/>
      <c r="CA103" s="273"/>
      <c r="CB103" s="273"/>
      <c r="CC103" s="273">
        <v>-22</v>
      </c>
      <c r="CD103" s="273">
        <v>-22.77</v>
      </c>
      <c r="CE103" s="273">
        <v>-23.566949999999999</v>
      </c>
      <c r="CF103" s="273">
        <v>2.2873993437813631</v>
      </c>
      <c r="CG103" s="273">
        <v>3.9423104487819387</v>
      </c>
      <c r="CH103" s="273">
        <v>4.6648184259618297</v>
      </c>
      <c r="CI103" s="273">
        <v>4.5201478993685633</v>
      </c>
      <c r="CJ103" s="273">
        <v>4.3627154250569831</v>
      </c>
      <c r="CK103" s="273">
        <v>4.191881872874756</v>
      </c>
      <c r="CL103" s="273">
        <v>4.0069809315646729</v>
      </c>
      <c r="CN103" s="224"/>
      <c r="CQ103" s="273">
        <v>0</v>
      </c>
      <c r="CR103" s="273">
        <v>0</v>
      </c>
      <c r="CS103" s="273">
        <v>0</v>
      </c>
      <c r="CT103" s="273">
        <v>0</v>
      </c>
      <c r="CU103" s="273">
        <v>0</v>
      </c>
      <c r="CV103" s="273">
        <v>0</v>
      </c>
      <c r="CW103" s="273">
        <v>0</v>
      </c>
      <c r="CX103" s="273">
        <v>0</v>
      </c>
      <c r="CY103" s="273">
        <v>0</v>
      </c>
      <c r="CZ103" s="273">
        <v>22</v>
      </c>
      <c r="DA103" s="273">
        <v>22.401566538875944</v>
      </c>
      <c r="DB103" s="273">
        <v>26.229981945822072</v>
      </c>
      <c r="DC103" s="273">
        <v>27.147989974844137</v>
      </c>
      <c r="DO103" s="5"/>
      <c r="DP103" s="5"/>
      <c r="DR103" s="5"/>
      <c r="DS103" s="5"/>
      <c r="DT103" s="5"/>
      <c r="DU103" s="5"/>
      <c r="DV103" s="5"/>
      <c r="DW103" s="5"/>
      <c r="DX103" s="159"/>
      <c r="DY103" s="159"/>
      <c r="DZ103" s="159"/>
      <c r="EA103" s="159"/>
      <c r="EB103" s="159"/>
      <c r="EC103" s="159"/>
      <c r="ED103" s="159"/>
      <c r="EE103" s="159"/>
      <c r="EF103" s="159"/>
      <c r="EG103" s="159"/>
      <c r="EH103" s="159"/>
      <c r="EI103" s="159"/>
      <c r="EJ103" s="159"/>
      <c r="EK103" s="5"/>
      <c r="FJ103" s="5"/>
      <c r="FK103" s="276"/>
      <c r="FL103" s="276">
        <v>22</v>
      </c>
      <c r="FM103" s="276">
        <v>22.77</v>
      </c>
      <c r="FN103" s="276">
        <v>23.566949999999999</v>
      </c>
      <c r="FO103" s="276">
        <v>24.391793249999996</v>
      </c>
      <c r="FP103" s="276">
        <v>25.245506013749992</v>
      </c>
      <c r="FQ103" s="276">
        <v>26.129098724231241</v>
      </c>
      <c r="FR103" s="276">
        <v>27.043617179579332</v>
      </c>
      <c r="FS103" s="276">
        <v>27.990143780864607</v>
      </c>
      <c r="FT103" s="276">
        <v>28.969798813194867</v>
      </c>
      <c r="FU103" s="276">
        <v>29.983741771656685</v>
      </c>
      <c r="FV103" s="5"/>
      <c r="FW103" s="276">
        <v>22</v>
      </c>
      <c r="FX103" s="276">
        <v>22.77</v>
      </c>
      <c r="FY103" s="276">
        <v>23.566949999999999</v>
      </c>
      <c r="FZ103" s="276">
        <v>24.391793249999996</v>
      </c>
      <c r="GA103" s="276">
        <v>25.245506013749992</v>
      </c>
      <c r="GB103" s="276">
        <v>26.129098724231241</v>
      </c>
      <c r="GC103" s="276">
        <v>27.043617179579332</v>
      </c>
      <c r="GD103" s="276">
        <v>27.990143780864607</v>
      </c>
      <c r="GE103" s="276">
        <v>28.969798813194867</v>
      </c>
      <c r="GF103" s="276">
        <v>29.983741771656685</v>
      </c>
      <c r="GH103" s="274">
        <v>22</v>
      </c>
      <c r="GI103" s="274">
        <v>22.401566538875944</v>
      </c>
      <c r="GJ103" s="274">
        <v>23.160845121863616</v>
      </c>
      <c r="GK103" s="274">
        <v>23.971474701128841</v>
      </c>
      <c r="GL103" s="274">
        <v>24.81047631566835</v>
      </c>
      <c r="GM103" s="274">
        <v>25.678842986716742</v>
      </c>
      <c r="GN103" s="274">
        <v>26.577602491251824</v>
      </c>
      <c r="GO103" s="274">
        <v>27.507818578445637</v>
      </c>
      <c r="GP103" s="274">
        <v>28.470592228691231</v>
      </c>
      <c r="GQ103" s="274">
        <v>29.467062956695422</v>
      </c>
      <c r="GS103" s="274">
        <v>22.401566538875944</v>
      </c>
      <c r="GT103" s="274">
        <v>26.229981945822072</v>
      </c>
      <c r="GU103" s="274">
        <v>27.147989974844137</v>
      </c>
      <c r="GV103" s="274">
        <v>28.098169623963681</v>
      </c>
      <c r="GW103" s="274">
        <v>29.081605560802409</v>
      </c>
      <c r="GX103" s="274">
        <v>30.09946175543049</v>
      </c>
      <c r="GY103" s="274">
        <v>31.152942916870554</v>
      </c>
      <c r="GZ103" s="274">
        <v>32.243295918961024</v>
      </c>
      <c r="HA103" s="274">
        <v>33.37181127612466</v>
      </c>
      <c r="HB103" s="274">
        <v>34.539824670789024</v>
      </c>
    </row>
    <row r="104" spans="1:210" s="29" customFormat="1" ht="15" customHeight="1">
      <c r="A104" s="220"/>
      <c r="B104" s="220"/>
      <c r="C104" s="240"/>
      <c r="D104" s="221"/>
      <c r="E104" s="277" t="s">
        <v>524</v>
      </c>
      <c r="F104" s="277"/>
      <c r="G104" s="277"/>
      <c r="H104" s="277"/>
      <c r="I104" s="277"/>
      <c r="J104" s="277"/>
      <c r="K104" s="277"/>
      <c r="L104" s="278">
        <v>444.48183024000002</v>
      </c>
      <c r="M104" s="278">
        <v>566.64159357000005</v>
      </c>
      <c r="N104" s="278">
        <v>419.39929654999997</v>
      </c>
      <c r="O104" s="279">
        <v>416.70495466</v>
      </c>
      <c r="P104" s="279">
        <v>316.35685430000001</v>
      </c>
      <c r="Q104" s="279">
        <v>316.35685430000001</v>
      </c>
      <c r="R104" s="280"/>
      <c r="S104" s="280"/>
      <c r="T104" s="281">
        <v>220</v>
      </c>
      <c r="U104" s="282">
        <v>250.00000000000009</v>
      </c>
      <c r="V104" s="282">
        <v>250</v>
      </c>
      <c r="W104" s="282">
        <v>256.75000000000011</v>
      </c>
      <c r="X104" s="280">
        <v>263.68200000000002</v>
      </c>
      <c r="Y104" s="280">
        <v>270.80099999999999</v>
      </c>
      <c r="Z104" s="280">
        <v>278.113</v>
      </c>
      <c r="AA104" s="280">
        <v>285.6219999999999</v>
      </c>
      <c r="AB104" s="280">
        <v>293.3337939999999</v>
      </c>
      <c r="AC104" s="280">
        <v>301.25380643799991</v>
      </c>
      <c r="AD104" s="280">
        <v>309.38765921182551</v>
      </c>
      <c r="AE104" s="280">
        <v>317.74112601054503</v>
      </c>
      <c r="AF104" s="280">
        <v>375.54651858882175</v>
      </c>
      <c r="AG104" s="280">
        <v>402.61723443516303</v>
      </c>
      <c r="AH104" s="280">
        <v>424.67590645003042</v>
      </c>
      <c r="AI104" s="280">
        <v>391.50628536690988</v>
      </c>
      <c r="AJ104" s="280">
        <v>384.24244144715453</v>
      </c>
      <c r="AL104" s="283">
        <v>416.70495466</v>
      </c>
      <c r="AM104" s="283">
        <v>316.35685430000001</v>
      </c>
      <c r="AN104" s="283">
        <v>316.35685430000001</v>
      </c>
      <c r="AO104" s="283">
        <v>192.47987772758498</v>
      </c>
      <c r="AP104" s="283">
        <v>257.28845942026845</v>
      </c>
      <c r="AQ104" s="283">
        <v>294.60457941488232</v>
      </c>
      <c r="AR104" s="283">
        <v>322.0334488564975</v>
      </c>
      <c r="AS104" s="283">
        <v>298.4790653804979</v>
      </c>
      <c r="AT104" s="283">
        <v>277.17426584882202</v>
      </c>
      <c r="AU104" s="283">
        <v>378.89320246576978</v>
      </c>
      <c r="AV104" s="283">
        <v>411.33744505425705</v>
      </c>
      <c r="AW104" s="283">
        <v>463.44103572594025</v>
      </c>
      <c r="AX104" s="283">
        <v>462.39590521168782</v>
      </c>
      <c r="AY104" s="222"/>
      <c r="AZ104" s="280"/>
      <c r="BA104" s="280"/>
      <c r="BB104" s="284">
        <v>0</v>
      </c>
      <c r="BC104" s="284">
        <v>-192.47987772758498</v>
      </c>
      <c r="BD104" s="284">
        <v>-257.28845942026845</v>
      </c>
      <c r="BE104" s="284">
        <v>-74.604579414882323</v>
      </c>
      <c r="BF104" s="284">
        <v>-72.033448856497415</v>
      </c>
      <c r="BG104" s="284">
        <v>-48.4790653804979</v>
      </c>
      <c r="BH104" s="285">
        <v>-20.424265848821904</v>
      </c>
      <c r="BI104" s="285">
        <v>-115.21120246576976</v>
      </c>
      <c r="BJ104" s="285">
        <v>-140.53644505425706</v>
      </c>
      <c r="BK104" s="285">
        <v>-185.32803572594025</v>
      </c>
      <c r="BL104" s="285">
        <v>-176.77390521168792</v>
      </c>
      <c r="BN104" s="285">
        <v>416.70495466</v>
      </c>
      <c r="BO104" s="285">
        <v>283.483</v>
      </c>
      <c r="BP104" s="285">
        <v>259.93223812389493</v>
      </c>
      <c r="BQ104" s="285">
        <v>341.02504728764188</v>
      </c>
      <c r="BR104" s="285">
        <v>385.81368354857659</v>
      </c>
      <c r="BS104" s="285">
        <v>457.74898967605577</v>
      </c>
      <c r="BT104" s="285">
        <v>349.08619732040387</v>
      </c>
      <c r="BU104" s="285">
        <v>375.89635900000002</v>
      </c>
      <c r="BV104" s="285">
        <v>374.38590439999996</v>
      </c>
      <c r="BW104" s="285">
        <v>432.06813136</v>
      </c>
      <c r="BX104" s="285">
        <v>514.07860840000001</v>
      </c>
      <c r="BY104" s="285">
        <v>517.38239499999997</v>
      </c>
      <c r="BZ104" s="222"/>
      <c r="CA104" s="285"/>
      <c r="CB104" s="285"/>
      <c r="CC104" s="285">
        <v>56.424616176105076</v>
      </c>
      <c r="CD104" s="285">
        <v>-341.02504728764188</v>
      </c>
      <c r="CE104" s="285">
        <v>-385.81368354857659</v>
      </c>
      <c r="CF104" s="285">
        <v>-237.74898967605577</v>
      </c>
      <c r="CG104" s="285">
        <v>-99.086197320403784</v>
      </c>
      <c r="CH104" s="285">
        <v>-125.89635900000002</v>
      </c>
      <c r="CI104" s="285">
        <v>-117.63590439999984</v>
      </c>
      <c r="CJ104" s="285">
        <v>-168.38613135999998</v>
      </c>
      <c r="CK104" s="285">
        <v>-243.27760840000002</v>
      </c>
      <c r="CL104" s="285">
        <v>-239.26939499999997</v>
      </c>
      <c r="CN104" s="224"/>
      <c r="CQ104" s="285">
        <v>0</v>
      </c>
      <c r="CR104" s="285">
        <v>0</v>
      </c>
      <c r="CS104" s="285">
        <v>0</v>
      </c>
      <c r="CT104" s="285">
        <v>0</v>
      </c>
      <c r="CU104" s="285">
        <v>506.32309999999995</v>
      </c>
      <c r="CV104" s="285">
        <v>561.28840000000014</v>
      </c>
      <c r="CW104" s="285">
        <v>0</v>
      </c>
      <c r="CX104" s="285">
        <v>0</v>
      </c>
      <c r="CY104" s="285">
        <v>0</v>
      </c>
      <c r="CZ104" s="285">
        <v>259.93223812389544</v>
      </c>
      <c r="DA104" s="285">
        <v>281.94360874085368</v>
      </c>
      <c r="DB104" s="285">
        <v>257.28845942026845</v>
      </c>
      <c r="DC104" s="285">
        <v>294.60457941488232</v>
      </c>
      <c r="DO104" s="5"/>
      <c r="DP104" s="5"/>
      <c r="DR104" s="5"/>
      <c r="DS104" s="197">
        <v>506.32309999999995</v>
      </c>
      <c r="DT104" s="5"/>
      <c r="DU104" s="5"/>
      <c r="DV104" s="197">
        <v>561.28840000000014</v>
      </c>
      <c r="DW104" s="5"/>
      <c r="DX104" s="159"/>
      <c r="DY104" s="159"/>
      <c r="DZ104" s="159"/>
      <c r="EA104" s="159"/>
      <c r="EB104" s="159"/>
      <c r="EC104" s="159"/>
      <c r="ED104" s="159"/>
      <c r="EE104" s="159"/>
      <c r="EF104" s="159"/>
      <c r="EG104" s="159"/>
      <c r="EH104" s="159"/>
      <c r="EI104" s="159"/>
      <c r="EJ104" s="159"/>
      <c r="EK104" s="5"/>
      <c r="FJ104" s="5"/>
      <c r="FK104" s="286">
        <v>300.31360000000001</v>
      </c>
      <c r="FL104" s="286">
        <v>259.93223812389544</v>
      </c>
      <c r="FM104" s="286">
        <v>341.02504728764188</v>
      </c>
      <c r="FN104" s="286">
        <v>385.81368354857659</v>
      </c>
      <c r="FO104" s="286">
        <v>457.74898967605577</v>
      </c>
      <c r="FP104" s="286">
        <v>349.08619732040387</v>
      </c>
      <c r="FQ104" s="286">
        <v>375.89635900000002</v>
      </c>
      <c r="FR104" s="286">
        <v>374.38590439999996</v>
      </c>
      <c r="FS104" s="286">
        <v>432.06813136</v>
      </c>
      <c r="FT104" s="286">
        <v>514.07860840000001</v>
      </c>
      <c r="FU104" s="286">
        <v>517.38239499999997</v>
      </c>
      <c r="FW104" s="286">
        <v>259.93223812389544</v>
      </c>
      <c r="FX104" s="286">
        <v>341.02504728764188</v>
      </c>
      <c r="FY104" s="286">
        <v>385.81368354857659</v>
      </c>
      <c r="FZ104" s="286">
        <v>457.74898967605577</v>
      </c>
      <c r="GA104" s="286">
        <v>349.08619732040387</v>
      </c>
      <c r="GB104" s="286">
        <v>375.89635900000002</v>
      </c>
      <c r="GC104" s="286">
        <v>374.38590439999996</v>
      </c>
      <c r="GD104" s="286">
        <v>432.06813136</v>
      </c>
      <c r="GE104" s="286">
        <v>514.07860840000001</v>
      </c>
      <c r="GF104" s="286">
        <v>517.38239499999997</v>
      </c>
      <c r="GH104" s="283">
        <v>221.99999999999994</v>
      </c>
      <c r="GI104" s="283">
        <v>281.94360874085368</v>
      </c>
      <c r="GJ104" s="283">
        <v>346.83734603128261</v>
      </c>
      <c r="GK104" s="283">
        <v>369.82639991408479</v>
      </c>
      <c r="GL104" s="283">
        <v>351.57975947337007</v>
      </c>
      <c r="GM104" s="283">
        <v>290.08715023063758</v>
      </c>
      <c r="GN104" s="283">
        <v>335.61360969435555</v>
      </c>
      <c r="GO104" s="283">
        <v>378.89320246576978</v>
      </c>
      <c r="GP104" s="283">
        <v>411.33744505425705</v>
      </c>
      <c r="GQ104" s="283">
        <v>463.44103572594025</v>
      </c>
      <c r="GS104" s="283">
        <v>192.47987772758498</v>
      </c>
      <c r="GT104" s="283">
        <v>257.28845942026845</v>
      </c>
      <c r="GU104" s="283">
        <v>294.60457941488232</v>
      </c>
      <c r="GV104" s="283">
        <v>322.0334488564975</v>
      </c>
      <c r="GW104" s="283">
        <v>298.4790653804979</v>
      </c>
      <c r="GX104" s="283">
        <v>277.17426584882202</v>
      </c>
      <c r="GY104" s="283">
        <v>378.89320246576978</v>
      </c>
      <c r="GZ104" s="283">
        <v>411.33744505425705</v>
      </c>
      <c r="HA104" s="283">
        <v>463.44103572594025</v>
      </c>
      <c r="HB104" s="283">
        <v>462.39590521168782</v>
      </c>
    </row>
    <row r="105" spans="1:210" ht="15" customHeight="1">
      <c r="E105" s="120" t="s">
        <v>525</v>
      </c>
      <c r="F105" s="120"/>
      <c r="G105" s="120"/>
      <c r="H105" s="261"/>
      <c r="I105" s="261"/>
      <c r="J105" s="261"/>
      <c r="K105" s="261"/>
      <c r="L105" s="261"/>
      <c r="M105" s="261"/>
      <c r="N105" s="261"/>
      <c r="O105" s="287"/>
      <c r="P105" s="287"/>
      <c r="Q105" s="287"/>
      <c r="R105" s="287"/>
      <c r="S105" s="287"/>
      <c r="T105" s="288">
        <v>117.61844486570449</v>
      </c>
      <c r="U105" s="288">
        <v>98.373194480437661</v>
      </c>
      <c r="V105" s="288">
        <v>153.96887291174616</v>
      </c>
      <c r="W105" s="288">
        <v>185.44707838812022</v>
      </c>
      <c r="X105" s="288">
        <v>178.34923262465165</v>
      </c>
      <c r="Y105" s="288">
        <v>189.96119401736729</v>
      </c>
      <c r="Z105" s="288">
        <v>186.49943243630648</v>
      </c>
      <c r="AA105" s="288">
        <v>191.80635577338361</v>
      </c>
      <c r="AB105" s="288">
        <v>293.3337939999999</v>
      </c>
      <c r="AC105" s="288">
        <v>301.25380643799986</v>
      </c>
      <c r="AD105" s="288">
        <v>309.38765921182579</v>
      </c>
      <c r="AE105" s="288">
        <v>317.74112601054509</v>
      </c>
      <c r="AF105" s="288">
        <v>375.54651858882136</v>
      </c>
      <c r="AG105" s="288">
        <v>402.61723443516343</v>
      </c>
      <c r="AH105" s="288">
        <v>424.67590645003077</v>
      </c>
      <c r="AI105" s="288">
        <v>391.50628536690976</v>
      </c>
      <c r="AJ105" s="288">
        <v>384.24244144715419</v>
      </c>
      <c r="AL105" s="289"/>
      <c r="AM105" s="289"/>
      <c r="AN105" s="289"/>
      <c r="AO105" s="289"/>
      <c r="AP105" s="289">
        <v>131.57373050173996</v>
      </c>
      <c r="AQ105" s="289">
        <v>154.00189071428065</v>
      </c>
      <c r="AR105" s="289">
        <v>126.74770939617507</v>
      </c>
      <c r="AS105" s="289">
        <v>183.85581415945651</v>
      </c>
      <c r="AT105" s="289">
        <v>200.22912445729887</v>
      </c>
      <c r="AU105" s="289">
        <v>248.8932024657698</v>
      </c>
      <c r="AV105" s="289">
        <v>281.33744505425705</v>
      </c>
      <c r="AW105" s="289">
        <v>333.44103572594025</v>
      </c>
      <c r="AX105" s="289">
        <v>332.39590521168782</v>
      </c>
      <c r="AZ105" s="288"/>
      <c r="BA105" s="288"/>
      <c r="BB105" s="288">
        <v>0</v>
      </c>
      <c r="BC105" s="288">
        <v>0</v>
      </c>
      <c r="BD105" s="288">
        <v>-131.57373050173996</v>
      </c>
      <c r="BE105" s="288">
        <v>-36.383445848576159</v>
      </c>
      <c r="BF105" s="288">
        <v>-28.374514915737407</v>
      </c>
      <c r="BG105" s="288">
        <v>-29.886941247710354</v>
      </c>
      <c r="BH105" s="288">
        <v>-14.782046069178648</v>
      </c>
      <c r="BI105" s="288">
        <v>-70.543969841118155</v>
      </c>
      <c r="BJ105" s="288">
        <v>-91.376251036889755</v>
      </c>
      <c r="BK105" s="288">
        <v>-146.94160328963378</v>
      </c>
      <c r="BL105" s="288">
        <v>-140.5895494383042</v>
      </c>
      <c r="BN105" s="290"/>
      <c r="BO105" s="290"/>
      <c r="BP105" s="290"/>
      <c r="BQ105" s="290"/>
      <c r="BR105" s="290"/>
      <c r="BS105" s="290"/>
      <c r="BT105" s="290"/>
      <c r="BU105" s="290"/>
      <c r="BV105" s="290"/>
      <c r="BW105" s="290"/>
      <c r="BX105" s="290"/>
      <c r="BY105" s="290"/>
      <c r="CA105" s="290"/>
      <c r="CB105" s="290"/>
      <c r="CC105" s="290"/>
      <c r="CD105" s="290"/>
      <c r="CE105" s="290"/>
      <c r="CF105" s="290"/>
      <c r="CG105" s="290"/>
      <c r="CH105" s="290"/>
      <c r="CI105" s="290"/>
      <c r="CJ105" s="290"/>
      <c r="CK105" s="290"/>
      <c r="CL105" s="290"/>
      <c r="CQ105" s="290">
        <v>0</v>
      </c>
      <c r="CR105" s="290">
        <v>0</v>
      </c>
      <c r="CS105" s="290">
        <v>0</v>
      </c>
      <c r="CT105" s="290">
        <v>0</v>
      </c>
      <c r="CU105" s="290">
        <v>0</v>
      </c>
      <c r="CV105" s="290">
        <v>0</v>
      </c>
      <c r="CW105" s="290">
        <v>0</v>
      </c>
      <c r="CX105" s="290">
        <v>0</v>
      </c>
      <c r="CY105" s="290">
        <v>0</v>
      </c>
      <c r="CZ105" s="290">
        <v>0</v>
      </c>
      <c r="DA105" s="290">
        <v>117.8433331135092</v>
      </c>
      <c r="DB105" s="290">
        <v>131.57373050173996</v>
      </c>
      <c r="DC105" s="290">
        <v>154.00189071428065</v>
      </c>
      <c r="DX105" s="159"/>
      <c r="DY105" s="159"/>
      <c r="DZ105" s="159"/>
      <c r="EA105" s="159"/>
      <c r="EB105" s="159"/>
      <c r="EC105" s="159"/>
      <c r="ED105" s="159"/>
      <c r="EE105" s="159"/>
      <c r="EF105" s="159"/>
      <c r="EG105" s="159"/>
      <c r="EH105" s="159"/>
      <c r="EI105" s="159"/>
      <c r="EJ105" s="159"/>
      <c r="FJ105" s="29"/>
      <c r="FK105" s="286"/>
      <c r="FL105" s="286"/>
      <c r="FM105" s="286"/>
      <c r="FN105" s="286"/>
      <c r="FO105" s="286"/>
      <c r="FP105" s="286"/>
      <c r="FQ105" s="286"/>
      <c r="FR105" s="286"/>
      <c r="FS105" s="286"/>
      <c r="FT105" s="286"/>
      <c r="FU105" s="286"/>
      <c r="FV105" s="29"/>
      <c r="FW105" s="286"/>
      <c r="FX105" s="286"/>
      <c r="FY105" s="286"/>
      <c r="FZ105" s="286"/>
      <c r="GA105" s="286"/>
      <c r="GB105" s="286"/>
      <c r="GC105" s="286"/>
      <c r="GD105" s="286"/>
      <c r="GE105" s="286"/>
      <c r="GF105" s="286"/>
      <c r="GG105" s="29"/>
      <c r="GH105" s="291"/>
      <c r="GI105" s="289">
        <v>117.8433331135092</v>
      </c>
      <c r="GJ105" s="289">
        <v>180.61195533264112</v>
      </c>
      <c r="GK105" s="289">
        <v>196.13121620132671</v>
      </c>
      <c r="GL105" s="289">
        <v>186.19775667446078</v>
      </c>
      <c r="GM105" s="289">
        <v>169.0001933366074</v>
      </c>
      <c r="GN105" s="289">
        <v>205.61360969435555</v>
      </c>
      <c r="GO105" s="289">
        <v>248.8932024657698</v>
      </c>
      <c r="GP105" s="289">
        <v>281.33744505425705</v>
      </c>
      <c r="GQ105" s="289">
        <v>333.44103572594025</v>
      </c>
      <c r="GS105" s="292"/>
      <c r="GT105" s="289">
        <v>131.57373050173996</v>
      </c>
      <c r="GU105" s="289">
        <v>154.00189071428065</v>
      </c>
      <c r="GV105" s="289">
        <v>126.74770939617507</v>
      </c>
      <c r="GW105" s="289">
        <v>183.85581415945651</v>
      </c>
      <c r="GX105" s="289">
        <v>200.22912445729887</v>
      </c>
      <c r="GY105" s="289">
        <v>248.8932024657698</v>
      </c>
      <c r="GZ105" s="289">
        <v>281.33744505425705</v>
      </c>
      <c r="HA105" s="289">
        <v>333.44103572594025</v>
      </c>
      <c r="HB105" s="289">
        <v>332.39590521168782</v>
      </c>
    </row>
    <row r="106" spans="1:210" ht="15" customHeight="1">
      <c r="E106" s="293" t="s">
        <v>526</v>
      </c>
      <c r="F106" s="294"/>
      <c r="G106" s="295"/>
      <c r="H106" s="296">
        <v>936.42155604000004</v>
      </c>
      <c r="I106" s="296">
        <v>868.94909421</v>
      </c>
      <c r="J106" s="296">
        <v>1000.8550770800001</v>
      </c>
      <c r="K106" s="296">
        <v>952.05495858000018</v>
      </c>
      <c r="L106" s="296">
        <v>1024.8880922000003</v>
      </c>
      <c r="M106" s="296">
        <v>980.00876115999984</v>
      </c>
      <c r="N106" s="296">
        <v>1128.6877028599999</v>
      </c>
      <c r="O106" s="296">
        <v>1076.4566322700002</v>
      </c>
      <c r="P106" s="296">
        <v>1175.63417856</v>
      </c>
      <c r="Q106" s="296">
        <v>1172.2783079399996</v>
      </c>
      <c r="R106" s="296">
        <v>1157.44918783</v>
      </c>
      <c r="S106" s="296">
        <v>1293.6944329199998</v>
      </c>
      <c r="T106" s="296">
        <v>1581.9516330727254</v>
      </c>
      <c r="U106" s="296">
        <v>1491.5846343307594</v>
      </c>
      <c r="V106" s="296">
        <v>1492.5962294725939</v>
      </c>
      <c r="W106" s="296">
        <v>1498.5879454039969</v>
      </c>
      <c r="X106" s="296">
        <v>1536.6089067881039</v>
      </c>
      <c r="Y106" s="296">
        <v>1600.6826226534884</v>
      </c>
      <c r="Z106" s="296">
        <v>1687.1238567858011</v>
      </c>
      <c r="AA106" s="296">
        <v>1782.5199785795799</v>
      </c>
      <c r="AB106" s="296">
        <v>1876.9408741874049</v>
      </c>
      <c r="AC106" s="296">
        <v>1965.2928443663168</v>
      </c>
      <c r="AD106" s="296">
        <v>2051.2302231162457</v>
      </c>
      <c r="AE106" s="296">
        <v>2139.1711739032385</v>
      </c>
      <c r="AF106" s="296">
        <v>2305.956902139872</v>
      </c>
      <c r="AG106" s="296">
        <v>2530.5126644689012</v>
      </c>
      <c r="AH106" s="296">
        <v>2568.4689956746688</v>
      </c>
      <c r="AI106" s="296">
        <v>2557.9073055433892</v>
      </c>
      <c r="AJ106" s="296">
        <v>2530.6671009096531</v>
      </c>
      <c r="AL106" s="297">
        <v>1101.1500863700003</v>
      </c>
      <c r="AM106" s="297">
        <v>1177.0495216899999</v>
      </c>
      <c r="AN106" s="297">
        <v>1170.6604599399996</v>
      </c>
      <c r="AO106" s="297">
        <v>1265.8396391108686</v>
      </c>
      <c r="AP106" s="297">
        <v>1366.0402123349352</v>
      </c>
      <c r="AQ106" s="297">
        <v>1443.1708952358354</v>
      </c>
      <c r="AR106" s="297">
        <v>1523.9916484394514</v>
      </c>
      <c r="AS106" s="297">
        <v>1571.86373373795</v>
      </c>
      <c r="AT106" s="297">
        <v>1630.7103541738381</v>
      </c>
      <c r="AU106" s="297">
        <v>1705.2294086192335</v>
      </c>
      <c r="AV106" s="297">
        <v>1788.711773850797</v>
      </c>
      <c r="AW106" s="297">
        <v>1855.788379096447</v>
      </c>
      <c r="AX106" s="298">
        <v>1924.7239939863694</v>
      </c>
      <c r="AZ106" s="296"/>
      <c r="BA106" s="296"/>
      <c r="BB106" s="296">
        <v>1.6178480000000945</v>
      </c>
      <c r="BC106" s="296">
        <v>-108.39045128086855</v>
      </c>
      <c r="BD106" s="296">
        <v>-72.34577941493535</v>
      </c>
      <c r="BE106" s="296">
        <v>138.78073783689001</v>
      </c>
      <c r="BF106" s="296">
        <v>-32.40701410869201</v>
      </c>
      <c r="BG106" s="296">
        <v>-79.267504265356138</v>
      </c>
      <c r="BH106" s="296">
        <v>-132.12240876984129</v>
      </c>
      <c r="BI106" s="296">
        <v>-168.62050183112956</v>
      </c>
      <c r="BJ106" s="296">
        <v>-188.02915119730869</v>
      </c>
      <c r="BK106" s="296">
        <v>-168.66452231064591</v>
      </c>
      <c r="BL106" s="296">
        <v>-142.20401540678949</v>
      </c>
      <c r="BN106" s="296">
        <v>1101.1500863700003</v>
      </c>
      <c r="BO106" s="296">
        <v>1173.9356059499999</v>
      </c>
      <c r="BP106" s="296">
        <v>1311.7360102622952</v>
      </c>
      <c r="BQ106" s="296">
        <v>1463.0263641087813</v>
      </c>
      <c r="BR106" s="296">
        <v>1549.7630565392149</v>
      </c>
      <c r="BS106" s="296">
        <v>1634.7169483898301</v>
      </c>
      <c r="BT106" s="296">
        <v>1740.0985157633249</v>
      </c>
      <c r="BU106" s="296">
        <v>1836.4402185112554</v>
      </c>
      <c r="BV106" s="296">
        <v>1911.8520558538298</v>
      </c>
      <c r="BW106" s="296">
        <v>1991.8216664537158</v>
      </c>
      <c r="BX106" s="296">
        <v>2065.0952638779349</v>
      </c>
      <c r="BY106" s="296">
        <v>2131.8927949938438</v>
      </c>
      <c r="CA106" s="296"/>
      <c r="CB106" s="296"/>
      <c r="CC106" s="296">
        <v>-139.45770232229552</v>
      </c>
      <c r="CD106" s="296">
        <v>-305.57717627878128</v>
      </c>
      <c r="CE106" s="296">
        <v>-256.06862361921503</v>
      </c>
      <c r="CF106" s="296">
        <v>-52.765315317104751</v>
      </c>
      <c r="CG106" s="296">
        <v>-248.51388143256554</v>
      </c>
      <c r="CH106" s="296">
        <v>-343.84398903866145</v>
      </c>
      <c r="CI106" s="296">
        <v>-413.26411044983297</v>
      </c>
      <c r="CJ106" s="296">
        <v>-455.21275966561188</v>
      </c>
      <c r="CK106" s="296">
        <v>-464.41264122444659</v>
      </c>
      <c r="CL106" s="296">
        <v>-444.76893820804275</v>
      </c>
      <c r="CQ106" s="296">
        <v>0</v>
      </c>
      <c r="CR106" s="296">
        <v>0</v>
      </c>
      <c r="CS106" s="296">
        <v>0</v>
      </c>
      <c r="CT106" s="296">
        <v>0</v>
      </c>
      <c r="CU106" s="296">
        <v>0</v>
      </c>
      <c r="CV106" s="296">
        <v>0</v>
      </c>
      <c r="CW106" s="296">
        <v>0</v>
      </c>
      <c r="CX106" s="296">
        <v>0</v>
      </c>
      <c r="CY106" s="296">
        <v>0</v>
      </c>
      <c r="CZ106" s="296">
        <v>1370.8782895923116</v>
      </c>
      <c r="DA106" s="296">
        <v>1355.5159350461927</v>
      </c>
      <c r="DB106" s="296">
        <v>1366.0402123349352</v>
      </c>
      <c r="DC106" s="296">
        <v>1443.1708952358354</v>
      </c>
      <c r="DX106" s="159"/>
      <c r="DY106" s="159"/>
      <c r="DZ106" s="159"/>
      <c r="EA106" s="159"/>
      <c r="EB106" s="159"/>
      <c r="EC106" s="159"/>
      <c r="ED106" s="159"/>
      <c r="EE106" s="159"/>
      <c r="EF106" s="159"/>
      <c r="EG106" s="159"/>
      <c r="EH106" s="159"/>
      <c r="EI106" s="159"/>
      <c r="EJ106" s="159"/>
      <c r="FJ106" s="29"/>
      <c r="FK106" s="297">
        <v>1210.7050434814842</v>
      </c>
      <c r="FL106" s="297">
        <v>1370.8782895923116</v>
      </c>
      <c r="FM106" s="297">
        <v>1514.724667015314</v>
      </c>
      <c r="FN106" s="297">
        <v>1615.1333907735122</v>
      </c>
      <c r="FO106" s="297">
        <v>1722.946431987592</v>
      </c>
      <c r="FP106" s="297">
        <v>1846.7964464786328</v>
      </c>
      <c r="FQ106" s="297">
        <v>1966.0956738478869</v>
      </c>
      <c r="FR106" s="297">
        <v>2065.2155998571693</v>
      </c>
      <c r="FS106" s="297">
        <v>2152.8668300024406</v>
      </c>
      <c r="FT106" s="297">
        <v>2240.9449640886669</v>
      </c>
      <c r="FU106" s="297">
        <v>2344.0754067423313</v>
      </c>
      <c r="FV106" s="29"/>
      <c r="FW106" s="297">
        <v>1375.9005973958879</v>
      </c>
      <c r="FX106" s="297">
        <v>1513.8003871758976</v>
      </c>
      <c r="FY106" s="297">
        <v>1613.7072870257718</v>
      </c>
      <c r="FZ106" s="297">
        <v>1721.0489935925489</v>
      </c>
      <c r="GA106" s="297">
        <v>1844.6888540283944</v>
      </c>
      <c r="GB106" s="297">
        <v>1964.0532836289963</v>
      </c>
      <c r="GC106" s="297">
        <v>2062.9007200687006</v>
      </c>
      <c r="GD106" s="297">
        <v>2150.5770365206195</v>
      </c>
      <c r="GE106" s="297">
        <v>2238.4776935242598</v>
      </c>
      <c r="GF106" s="297">
        <v>2341.6280375932802</v>
      </c>
      <c r="GH106" s="297">
        <v>1241.9358855022706</v>
      </c>
      <c r="GI106" s="297">
        <v>1355.5159350461927</v>
      </c>
      <c r="GJ106" s="297">
        <v>1391.0969824954573</v>
      </c>
      <c r="GK106" s="297">
        <v>1559.7224961061181</v>
      </c>
      <c r="GL106" s="297">
        <v>1684.4720353095822</v>
      </c>
      <c r="GM106" s="297">
        <v>1761.5128935746593</v>
      </c>
      <c r="GN106" s="297">
        <v>1815.8611956221644</v>
      </c>
      <c r="GO106" s="297">
        <v>1885.9600704771638</v>
      </c>
      <c r="GP106" s="297">
        <v>1957.8613265678412</v>
      </c>
      <c r="GQ106" s="297">
        <v>2023.987152197599</v>
      </c>
      <c r="GS106" s="297">
        <v>1265.8396391108686</v>
      </c>
      <c r="GT106" s="297">
        <v>1366.0402123349352</v>
      </c>
      <c r="GU106" s="297">
        <v>1443.1708952358354</v>
      </c>
      <c r="GV106" s="297">
        <v>1523.9916484394514</v>
      </c>
      <c r="GW106" s="297">
        <v>1571.86373373795</v>
      </c>
      <c r="GX106" s="297">
        <v>1630.7103541738381</v>
      </c>
      <c r="GY106" s="297">
        <v>1705.2294086192335</v>
      </c>
      <c r="GZ106" s="297">
        <v>1788.711773850797</v>
      </c>
      <c r="HA106" s="297">
        <v>1855.788379096447</v>
      </c>
      <c r="HB106" s="297">
        <v>1924.7239939863694</v>
      </c>
    </row>
    <row r="107" spans="1:210" ht="15" customHeight="1">
      <c r="E107" s="5" t="s">
        <v>527</v>
      </c>
      <c r="H107" s="5">
        <v>398.36042775930463</v>
      </c>
      <c r="I107" s="5">
        <v>422.63567967346052</v>
      </c>
      <c r="J107" s="5">
        <v>386.52938893690219</v>
      </c>
      <c r="K107" s="5">
        <v>446.24788849349147</v>
      </c>
      <c r="L107" s="5">
        <v>443.41170256704333</v>
      </c>
      <c r="M107" s="5">
        <v>426.51454062422135</v>
      </c>
      <c r="N107" s="5">
        <v>478.03576629478363</v>
      </c>
      <c r="O107" s="5">
        <v>513.69940478244075</v>
      </c>
      <c r="P107" s="5">
        <v>651.90567539123981</v>
      </c>
      <c r="Q107" s="5">
        <v>714.23861228072496</v>
      </c>
      <c r="R107" s="5">
        <v>721.41829237704394</v>
      </c>
      <c r="S107" s="5">
        <v>748.44885058587147</v>
      </c>
      <c r="T107" s="5">
        <v>822.81911273834908</v>
      </c>
      <c r="U107" s="5">
        <v>852.0322704701199</v>
      </c>
      <c r="V107" s="5">
        <v>857.08259074545356</v>
      </c>
      <c r="W107" s="5">
        <v>856.20382311369974</v>
      </c>
      <c r="X107" s="5">
        <v>879.29214982246822</v>
      </c>
      <c r="Y107" s="5">
        <v>908.64749403812698</v>
      </c>
      <c r="Z107" s="5">
        <v>957.78823334616152</v>
      </c>
      <c r="AA107" s="5">
        <v>1001.022589130621</v>
      </c>
      <c r="AB107" s="5">
        <v>1055.609025951758</v>
      </c>
      <c r="AC107" s="5">
        <v>1107.6344171755111</v>
      </c>
      <c r="AD107" s="5">
        <v>1161.9694579024419</v>
      </c>
      <c r="AE107" s="5">
        <v>1205.1100287992097</v>
      </c>
      <c r="AF107" s="5">
        <v>1350.0040870123601</v>
      </c>
      <c r="AG107" s="5">
        <v>1823.1822803311177</v>
      </c>
      <c r="AH107" s="5">
        <v>2102.4758762590441</v>
      </c>
      <c r="AI107" s="5">
        <v>2149.0718822634499</v>
      </c>
      <c r="AJ107" s="5">
        <v>1884.2216698973311</v>
      </c>
      <c r="AL107" s="159">
        <v>513.67079723170946</v>
      </c>
      <c r="AM107" s="159">
        <v>646.19506417620005</v>
      </c>
      <c r="AN107" s="159">
        <v>669.82613564485086</v>
      </c>
      <c r="AO107" s="159">
        <v>738.2141080899197</v>
      </c>
      <c r="AP107" s="159">
        <v>798.87961049031014</v>
      </c>
      <c r="AQ107" s="159">
        <v>836.98027655368651</v>
      </c>
      <c r="AR107" s="159">
        <v>868.32925931961142</v>
      </c>
      <c r="AS107" s="159">
        <v>898.74916705878172</v>
      </c>
      <c r="AT107" s="159">
        <v>934.99484032254134</v>
      </c>
      <c r="AU107" s="159">
        <v>971.15679733677314</v>
      </c>
      <c r="AV107" s="159">
        <v>1007.8739214349625</v>
      </c>
      <c r="AW107" s="159">
        <v>1054.8692084094371</v>
      </c>
      <c r="AX107" s="159">
        <v>1110.1169520812095</v>
      </c>
      <c r="AZ107" s="5"/>
      <c r="BA107" s="5"/>
      <c r="BB107" s="5">
        <v>44.4124766358741</v>
      </c>
      <c r="BC107" s="5">
        <v>-16.795815712875765</v>
      </c>
      <c r="BD107" s="5">
        <v>-50.430759904438673</v>
      </c>
      <c r="BE107" s="5">
        <v>-14.161163815337432</v>
      </c>
      <c r="BF107" s="5">
        <v>-16.296988849491527</v>
      </c>
      <c r="BG107" s="5">
        <v>-41.666576313328164</v>
      </c>
      <c r="BH107" s="5">
        <v>-78.791017208841595</v>
      </c>
      <c r="BI107" s="5">
        <v>-91.86464751430492</v>
      </c>
      <c r="BJ107" s="5">
        <v>-99.226427396835561</v>
      </c>
      <c r="BK107" s="5">
        <v>-97.080975063275559</v>
      </c>
      <c r="BL107" s="5">
        <v>-109.09436295058856</v>
      </c>
      <c r="BN107" s="5">
        <v>512.14013007069411</v>
      </c>
      <c r="BO107" s="5">
        <v>591.09969845883768</v>
      </c>
      <c r="BP107" s="5">
        <v>705.19033273795424</v>
      </c>
      <c r="BQ107" s="5">
        <v>747.7722995413601</v>
      </c>
      <c r="BR107" s="5">
        <v>798.41354552303903</v>
      </c>
      <c r="BS107" s="5">
        <v>836.4795519030182</v>
      </c>
      <c r="BT107" s="5">
        <v>878.59185590173252</v>
      </c>
      <c r="BU107" s="5">
        <v>925.70335027976216</v>
      </c>
      <c r="BV107" s="5">
        <v>981.82114493510255</v>
      </c>
      <c r="BW107" s="5">
        <v>1038.4657399223895</v>
      </c>
      <c r="BX107" s="5">
        <v>1095.380634811027</v>
      </c>
      <c r="BY107" s="5">
        <v>1159.7495935362083</v>
      </c>
      <c r="CA107" s="5"/>
      <c r="CB107" s="5"/>
      <c r="CC107" s="5">
        <v>9.0482795427707288</v>
      </c>
      <c r="CD107" s="5">
        <v>-26.354007164316158</v>
      </c>
      <c r="CE107" s="5">
        <v>-49.964694937167565</v>
      </c>
      <c r="CF107" s="5">
        <v>-13.660439164669128</v>
      </c>
      <c r="CG107" s="5">
        <v>-26.559585431612618</v>
      </c>
      <c r="CH107" s="5">
        <v>-68.620759534308604</v>
      </c>
      <c r="CI107" s="5">
        <v>-125.61732182140281</v>
      </c>
      <c r="CJ107" s="5">
        <v>-159.17359009992128</v>
      </c>
      <c r="CK107" s="5">
        <v>-186.73314077290001</v>
      </c>
      <c r="CL107" s="5">
        <v>-201.96136019004678</v>
      </c>
      <c r="CQ107" s="5">
        <v>0</v>
      </c>
      <c r="CR107" s="5">
        <v>0</v>
      </c>
      <c r="CS107" s="5">
        <v>0</v>
      </c>
      <c r="CT107" s="5">
        <v>0</v>
      </c>
      <c r="CU107" s="5">
        <v>0</v>
      </c>
      <c r="CV107" s="5">
        <v>0</v>
      </c>
      <c r="CW107" s="5">
        <v>0</v>
      </c>
      <c r="CX107" s="5">
        <v>0</v>
      </c>
      <c r="CY107" s="5">
        <v>0</v>
      </c>
      <c r="CZ107" s="5">
        <v>702.46760526207663</v>
      </c>
      <c r="DA107" s="5">
        <v>736.45738574664244</v>
      </c>
      <c r="DB107" s="5">
        <v>798.87961049031014</v>
      </c>
      <c r="DC107" s="5">
        <v>836.98027655368651</v>
      </c>
      <c r="DX107" s="159"/>
      <c r="DY107" s="159"/>
      <c r="DZ107" s="159"/>
      <c r="EA107" s="159"/>
      <c r="EB107" s="159"/>
      <c r="EC107" s="159"/>
      <c r="ED107" s="159"/>
      <c r="EE107" s="159"/>
      <c r="EF107" s="159"/>
      <c r="EG107" s="159"/>
      <c r="EH107" s="159"/>
      <c r="EI107" s="159"/>
      <c r="EJ107" s="159"/>
      <c r="FK107" s="159">
        <v>618.46523512699127</v>
      </c>
      <c r="FL107" s="159">
        <v>702.46760526207663</v>
      </c>
      <c r="FM107" s="159">
        <v>751.17174867915628</v>
      </c>
      <c r="FN107" s="159">
        <v>798.65999703083708</v>
      </c>
      <c r="FO107" s="159">
        <v>838.24390265141051</v>
      </c>
      <c r="FP107" s="159">
        <v>879.69771687238449</v>
      </c>
      <c r="FQ107" s="159">
        <v>928.72001347793753</v>
      </c>
      <c r="FR107" s="159">
        <v>983.25325126282735</v>
      </c>
      <c r="FS107" s="159">
        <v>1019.8948205734383</v>
      </c>
      <c r="FT107" s="159">
        <v>1050.5742580442904</v>
      </c>
      <c r="FU107" s="159">
        <v>1076.5141120897781</v>
      </c>
      <c r="FW107" s="159">
        <v>702.46760526207663</v>
      </c>
      <c r="FX107" s="159">
        <v>751.17174867915628</v>
      </c>
      <c r="FY107" s="159">
        <v>798.65999703083708</v>
      </c>
      <c r="FZ107" s="159">
        <v>838.24390265141051</v>
      </c>
      <c r="GA107" s="159">
        <v>879.69771687238449</v>
      </c>
      <c r="GB107" s="159">
        <v>928.72001347793753</v>
      </c>
      <c r="GC107" s="159">
        <v>983.25325126282735</v>
      </c>
      <c r="GD107" s="159">
        <v>1019.8948205734383</v>
      </c>
      <c r="GE107" s="159">
        <v>1050.5742580442904</v>
      </c>
      <c r="GF107" s="159">
        <v>1076.5141120897781</v>
      </c>
      <c r="GH107" s="159">
        <v>699.65520376961183</v>
      </c>
      <c r="GI107" s="159">
        <v>736.45738574664244</v>
      </c>
      <c r="GJ107" s="159">
        <v>786.19561990371267</v>
      </c>
      <c r="GK107" s="159">
        <v>821.33822598000199</v>
      </c>
      <c r="GL107" s="159">
        <v>861.69219499929522</v>
      </c>
      <c r="GM107" s="159">
        <v>908.26984023464684</v>
      </c>
      <c r="GN107" s="159">
        <v>962.2792867193059</v>
      </c>
      <c r="GO107" s="159">
        <v>1016.8760108915623</v>
      </c>
      <c r="GP107" s="159">
        <v>1071.2908178466173</v>
      </c>
      <c r="GQ107" s="159">
        <v>1130.2459737978782</v>
      </c>
      <c r="GS107" s="159">
        <v>738.2141080899197</v>
      </c>
      <c r="GT107" s="159">
        <v>798.87961049031014</v>
      </c>
      <c r="GU107" s="159">
        <v>836.98027655368651</v>
      </c>
      <c r="GV107" s="159">
        <v>868.32925931961142</v>
      </c>
      <c r="GW107" s="159">
        <v>898.74916705878172</v>
      </c>
      <c r="GX107" s="159">
        <v>934.99484032254134</v>
      </c>
      <c r="GY107" s="159">
        <v>971.15679733677314</v>
      </c>
      <c r="GZ107" s="159">
        <v>1007.8739214349625</v>
      </c>
      <c r="HA107" s="159">
        <v>1054.8692084094371</v>
      </c>
      <c r="HB107" s="159">
        <v>1110.1169520812095</v>
      </c>
    </row>
    <row r="108" spans="1:210" ht="15" customHeight="1">
      <c r="E108" s="5" t="s">
        <v>528</v>
      </c>
      <c r="H108" s="5">
        <v>402.53707554089459</v>
      </c>
      <c r="I108" s="5">
        <v>382.64647828142643</v>
      </c>
      <c r="J108" s="5">
        <v>410.21565921119139</v>
      </c>
      <c r="K108" s="5">
        <v>455.76298101761023</v>
      </c>
      <c r="L108" s="5">
        <v>484.43580850813225</v>
      </c>
      <c r="M108" s="5">
        <v>416.07824084371759</v>
      </c>
      <c r="N108" s="5">
        <v>498.78188987940769</v>
      </c>
      <c r="O108" s="5">
        <v>499.17098214004182</v>
      </c>
      <c r="P108" s="5">
        <v>668.56823107994398</v>
      </c>
      <c r="Q108" s="5">
        <v>728.6371559987997</v>
      </c>
      <c r="R108" s="5">
        <v>679.10193836816291</v>
      </c>
      <c r="S108" s="5">
        <v>693.89242927222767</v>
      </c>
      <c r="T108" s="5">
        <v>853.99667172569468</v>
      </c>
      <c r="U108" s="5">
        <v>852.33407676043396</v>
      </c>
      <c r="V108" s="5">
        <v>852.9121311271964</v>
      </c>
      <c r="W108" s="5">
        <v>856.33596880228401</v>
      </c>
      <c r="X108" s="5">
        <v>878.06223245034494</v>
      </c>
      <c r="Y108" s="5">
        <v>914.67578437342183</v>
      </c>
      <c r="Z108" s="5">
        <v>964.07077530617187</v>
      </c>
      <c r="AA108" s="5">
        <v>1018.5828449026171</v>
      </c>
      <c r="AB108" s="5">
        <v>1072.537642392803</v>
      </c>
      <c r="AC108" s="5">
        <v>1123.0244824950382</v>
      </c>
      <c r="AD108" s="5">
        <v>1172.1315560664261</v>
      </c>
      <c r="AE108" s="5">
        <v>1222.383527944708</v>
      </c>
      <c r="AF108" s="5">
        <v>1317.6896583656412</v>
      </c>
      <c r="AG108" s="5">
        <v>1446.0072368393726</v>
      </c>
      <c r="AH108" s="5">
        <v>1467.6965689569531</v>
      </c>
      <c r="AI108" s="5">
        <v>1461.661317453365</v>
      </c>
      <c r="AJ108" s="5">
        <v>1446.0954862340877</v>
      </c>
      <c r="AL108" s="159">
        <v>510.5933145179917</v>
      </c>
      <c r="AM108" s="159">
        <v>663.50949494000872</v>
      </c>
      <c r="AN108" s="159">
        <v>682.38630024684244</v>
      </c>
      <c r="AO108" s="159">
        <v>753.78065490644769</v>
      </c>
      <c r="AP108" s="159">
        <v>803.55306607937348</v>
      </c>
      <c r="AQ108" s="159">
        <v>848.92405602107965</v>
      </c>
      <c r="AR108" s="159">
        <v>870.85237053682943</v>
      </c>
      <c r="AS108" s="159">
        <v>898.20784785025717</v>
      </c>
      <c r="AT108" s="159">
        <v>932.09679678089776</v>
      </c>
      <c r="AU108" s="159">
        <v>975.05254431314984</v>
      </c>
      <c r="AV108" s="159">
        <v>1022.8118420288339</v>
      </c>
      <c r="AW108" s="159">
        <v>1060.9997951630314</v>
      </c>
      <c r="AX108" s="159">
        <v>1099.986475021022</v>
      </c>
      <c r="AZ108" s="5"/>
      <c r="BA108" s="5"/>
      <c r="BB108" s="5">
        <v>46.250855751957261</v>
      </c>
      <c r="BC108" s="5">
        <v>-74.678716538284789</v>
      </c>
      <c r="BD108" s="5">
        <v>-109.66063680714581</v>
      </c>
      <c r="BE108" s="5">
        <v>5.072615704615032</v>
      </c>
      <c r="BF108" s="5">
        <v>-18.518293776395467</v>
      </c>
      <c r="BG108" s="5">
        <v>-45.295716723060764</v>
      </c>
      <c r="BH108" s="5">
        <v>-75.760827978613747</v>
      </c>
      <c r="BI108" s="5">
        <v>-96.990311862804901</v>
      </c>
      <c r="BJ108" s="5">
        <v>-108.13605765541206</v>
      </c>
      <c r="BK108" s="5">
        <v>-96.929019856859554</v>
      </c>
      <c r="BL108" s="5">
        <v>-81.403630118404863</v>
      </c>
      <c r="BN108" s="5">
        <v>509.07181782520985</v>
      </c>
      <c r="BO108" s="5">
        <v>605.3322098366649</v>
      </c>
      <c r="BP108" s="5">
        <v>740.36711152223972</v>
      </c>
      <c r="BQ108" s="5">
        <v>717.73597200175493</v>
      </c>
      <c r="BR108" s="5">
        <v>778.87634280361158</v>
      </c>
      <c r="BS108" s="5">
        <v>822.06189804311543</v>
      </c>
      <c r="BT108" s="5">
        <v>881.24878860843262</v>
      </c>
      <c r="BU108" s="5">
        <v>941.26980516828814</v>
      </c>
      <c r="BV108" s="5">
        <v>993.93402928130558</v>
      </c>
      <c r="BW108" s="5">
        <v>1047.7960636946952</v>
      </c>
      <c r="BX108" s="5">
        <v>1101.775396960149</v>
      </c>
      <c r="BY108" s="5">
        <v>1151.5796750632712</v>
      </c>
      <c r="CA108" s="5"/>
      <c r="CB108" s="5"/>
      <c r="CC108" s="5">
        <v>-11.729955523440026</v>
      </c>
      <c r="CD108" s="5">
        <v>-38.634033633592026</v>
      </c>
      <c r="CE108" s="5">
        <v>-84.983913531383905</v>
      </c>
      <c r="CF108" s="5">
        <v>31.934773682579248</v>
      </c>
      <c r="CG108" s="5">
        <v>-28.91471184799866</v>
      </c>
      <c r="CH108" s="5">
        <v>-88.357674041091741</v>
      </c>
      <c r="CI108" s="5">
        <v>-137.59806047902157</v>
      </c>
      <c r="CJ108" s="5">
        <v>-169.73383124435031</v>
      </c>
      <c r="CK108" s="5">
        <v>-187.09961258672718</v>
      </c>
      <c r="CL108" s="5">
        <v>-187.50889975709936</v>
      </c>
      <c r="CQ108" s="5">
        <v>0</v>
      </c>
      <c r="CR108" s="5">
        <v>0</v>
      </c>
      <c r="CS108" s="5">
        <v>0</v>
      </c>
      <c r="CT108" s="5">
        <v>0</v>
      </c>
      <c r="CU108" s="5">
        <v>0</v>
      </c>
      <c r="CV108" s="5">
        <v>0</v>
      </c>
      <c r="CW108" s="5">
        <v>0</v>
      </c>
      <c r="CX108" s="5">
        <v>0</v>
      </c>
      <c r="CY108" s="5">
        <v>0</v>
      </c>
      <c r="CZ108" s="5">
        <v>711.0824944372622</v>
      </c>
      <c r="DA108" s="5">
        <v>753.06440835899582</v>
      </c>
      <c r="DB108" s="5">
        <v>803.55306607937348</v>
      </c>
      <c r="DC108" s="5">
        <v>848.92405602107965</v>
      </c>
      <c r="DX108" s="159"/>
      <c r="DY108" s="159"/>
      <c r="DZ108" s="159"/>
      <c r="EA108" s="159"/>
      <c r="EB108" s="159"/>
      <c r="EC108" s="159"/>
      <c r="ED108" s="159"/>
      <c r="EE108" s="159"/>
      <c r="EF108" s="159"/>
      <c r="EG108" s="159"/>
      <c r="EH108" s="159"/>
      <c r="EI108" s="159"/>
      <c r="EJ108" s="159"/>
      <c r="FK108" s="159">
        <v>649.33573208878863</v>
      </c>
      <c r="FL108" s="159">
        <v>711.0824944372622</v>
      </c>
      <c r="FM108" s="159">
        <v>757.08312551414667</v>
      </c>
      <c r="FN108" s="159">
        <v>796.00674322392581</v>
      </c>
      <c r="FO108" s="159">
        <v>819.44419367514308</v>
      </c>
      <c r="FP108" s="159">
        <v>875.25897937375964</v>
      </c>
      <c r="FQ108" s="159">
        <v>931.79889755824036</v>
      </c>
      <c r="FR108" s="159">
        <v>978.77516580908502</v>
      </c>
      <c r="FS108" s="159">
        <v>1015.5032216992644</v>
      </c>
      <c r="FT108" s="159">
        <v>1042.2999832970547</v>
      </c>
      <c r="FU108" s="159">
        <v>1074.853071490561</v>
      </c>
      <c r="FW108" s="159">
        <v>713.68759453105747</v>
      </c>
      <c r="FX108" s="159">
        <v>756.6211559662064</v>
      </c>
      <c r="FY108" s="159">
        <v>795.30389836527638</v>
      </c>
      <c r="FZ108" s="159">
        <v>818.54176000291295</v>
      </c>
      <c r="GA108" s="159">
        <v>874.26012039260399</v>
      </c>
      <c r="GB108" s="159">
        <v>930.83094010852915</v>
      </c>
      <c r="GC108" s="159">
        <v>977.67806638327045</v>
      </c>
      <c r="GD108" s="159">
        <v>1014.4231304342544</v>
      </c>
      <c r="GE108" s="159">
        <v>1041.1524155926793</v>
      </c>
      <c r="GF108" s="159">
        <v>1073.7308540741064</v>
      </c>
      <c r="GH108" s="159">
        <v>737.93339615485195</v>
      </c>
      <c r="GI108" s="159">
        <v>753.06440835899582</v>
      </c>
      <c r="GJ108" s="159">
        <v>772.83165694192064</v>
      </c>
      <c r="GK108" s="159">
        <v>784.34889711792391</v>
      </c>
      <c r="GL108" s="159">
        <v>853.07752814798243</v>
      </c>
      <c r="GM108" s="159">
        <v>902.8657080275575</v>
      </c>
      <c r="GN108" s="159">
        <v>944.03028166019135</v>
      </c>
      <c r="GO108" s="159">
        <v>992.10766275559104</v>
      </c>
      <c r="GP108" s="159">
        <v>1044.5636470161949</v>
      </c>
      <c r="GQ108" s="159">
        <v>1093.2925297806444</v>
      </c>
      <c r="GS108" s="159">
        <v>753.78065490644769</v>
      </c>
      <c r="GT108" s="159">
        <v>803.55306607937348</v>
      </c>
      <c r="GU108" s="159">
        <v>848.92405602107965</v>
      </c>
      <c r="GV108" s="159">
        <v>870.85237053682943</v>
      </c>
      <c r="GW108" s="159">
        <v>898.20784785025717</v>
      </c>
      <c r="GX108" s="159">
        <v>932.09679678089776</v>
      </c>
      <c r="GY108" s="159">
        <v>975.05254431314984</v>
      </c>
      <c r="GZ108" s="159">
        <v>1022.8118420288339</v>
      </c>
      <c r="HA108" s="159">
        <v>1060.9997951630314</v>
      </c>
      <c r="HB108" s="159">
        <v>1099.986475021022</v>
      </c>
    </row>
    <row r="109" spans="1:210" s="29" customFormat="1" ht="15" customHeight="1">
      <c r="A109" s="220"/>
      <c r="B109" s="220"/>
      <c r="C109" s="240"/>
      <c r="D109" s="221"/>
      <c r="E109" s="299" t="s">
        <v>529</v>
      </c>
      <c r="F109" s="299"/>
      <c r="G109" s="299"/>
      <c r="H109" s="300">
        <v>2326.2989000000002</v>
      </c>
      <c r="I109" s="300">
        <v>2270.8927000000003</v>
      </c>
      <c r="J109" s="300">
        <v>2439.8266000000008</v>
      </c>
      <c r="K109" s="300">
        <v>2088.9256000000005</v>
      </c>
      <c r="L109" s="300">
        <v>2115.6324</v>
      </c>
      <c r="M109" s="300">
        <v>2355.3472999999999</v>
      </c>
      <c r="N109" s="300">
        <v>2262.8882999999996</v>
      </c>
      <c r="O109" s="300">
        <v>2156.4888000000001</v>
      </c>
      <c r="P109" s="300">
        <v>1758.4356</v>
      </c>
      <c r="Q109" s="300">
        <v>1608.8643</v>
      </c>
      <c r="R109" s="300">
        <v>1704.3821</v>
      </c>
      <c r="S109" s="300">
        <v>1864.4019999999998</v>
      </c>
      <c r="T109" s="301">
        <v>1852.4096</v>
      </c>
      <c r="U109" s="302">
        <v>1750</v>
      </c>
      <c r="V109" s="302">
        <v>1750.0000000000002</v>
      </c>
      <c r="W109" s="302">
        <v>1749.9999999999998</v>
      </c>
      <c r="X109" s="302">
        <v>1750.0000000000002</v>
      </c>
      <c r="Y109" s="302">
        <v>1750.0000000000002</v>
      </c>
      <c r="Z109" s="302">
        <v>1750.0000000000002</v>
      </c>
      <c r="AA109" s="302">
        <v>1750</v>
      </c>
      <c r="AB109" s="302">
        <v>1749.9999999999998</v>
      </c>
      <c r="AC109" s="302">
        <v>1750</v>
      </c>
      <c r="AD109" s="302">
        <v>1750.0000000000002</v>
      </c>
      <c r="AE109" s="302">
        <v>1749.9999999999995</v>
      </c>
      <c r="AF109" s="302">
        <v>1750</v>
      </c>
      <c r="AG109" s="302">
        <v>1749.9999999999995</v>
      </c>
      <c r="AH109" s="302">
        <v>1750.0000000000005</v>
      </c>
      <c r="AI109" s="302">
        <v>1750.0000000000002</v>
      </c>
      <c r="AJ109" s="302">
        <v>1749.9999999999995</v>
      </c>
      <c r="AL109" s="302">
        <v>2156.6089000000002</v>
      </c>
      <c r="AM109" s="302">
        <v>1773.9753999999998</v>
      </c>
      <c r="AN109" s="302">
        <v>1715.5392180595238</v>
      </c>
      <c r="AO109" s="302">
        <v>1679.3209415383217</v>
      </c>
      <c r="AP109" s="302">
        <v>1700.0000000000002</v>
      </c>
      <c r="AQ109" s="302">
        <v>1700</v>
      </c>
      <c r="AR109" s="302">
        <v>1750</v>
      </c>
      <c r="AS109" s="302">
        <v>1750</v>
      </c>
      <c r="AT109" s="302">
        <v>1749.5075187530756</v>
      </c>
      <c r="AU109" s="302">
        <v>1748.8589907946321</v>
      </c>
      <c r="AV109" s="302">
        <v>1748.8180135876564</v>
      </c>
      <c r="AW109" s="302">
        <v>1749.0940031814896</v>
      </c>
      <c r="AX109" s="302">
        <v>1749.7705996335872</v>
      </c>
      <c r="AY109" s="222"/>
      <c r="AZ109" s="303"/>
      <c r="BA109" s="303"/>
      <c r="BB109" s="303">
        <v>-106.67491805952386</v>
      </c>
      <c r="BC109" s="303">
        <v>25.06115846167836</v>
      </c>
      <c r="BD109" s="303">
        <v>164.40199999999959</v>
      </c>
      <c r="BE109" s="303">
        <v>152.40959999999995</v>
      </c>
      <c r="BF109" s="303">
        <v>0</v>
      </c>
      <c r="BG109" s="303">
        <v>0</v>
      </c>
      <c r="BH109" s="303">
        <v>0.4924812469241715</v>
      </c>
      <c r="BI109" s="303">
        <v>1.1410092053681637</v>
      </c>
      <c r="BJ109" s="303">
        <v>1.1819864123438037</v>
      </c>
      <c r="BK109" s="303">
        <v>0.90599681851062996</v>
      </c>
      <c r="BL109" s="303">
        <v>0.22940036641284678</v>
      </c>
      <c r="BN109" s="35">
        <v>2163.0544999999997</v>
      </c>
      <c r="BO109" s="35">
        <v>1939.324534319361</v>
      </c>
      <c r="BP109" s="35">
        <v>1771.7372771533387</v>
      </c>
      <c r="BQ109" s="35">
        <v>2038.3907469879525</v>
      </c>
      <c r="BR109" s="35">
        <v>1989.7421084337352</v>
      </c>
      <c r="BS109" s="35">
        <v>1988.5570080321281</v>
      </c>
      <c r="BT109" s="35">
        <v>1974.5825903614455</v>
      </c>
      <c r="BU109" s="35">
        <v>1951.0242530120481</v>
      </c>
      <c r="BV109" s="35">
        <v>1923.5200722891568</v>
      </c>
      <c r="BW109" s="35">
        <v>1900.9631124497992</v>
      </c>
      <c r="BX109" s="35">
        <v>1874.3341606425697</v>
      </c>
      <c r="BY109" s="35">
        <v>1851.2768514056238</v>
      </c>
      <c r="BZ109" s="222"/>
      <c r="CA109" s="35"/>
      <c r="CB109" s="35"/>
      <c r="CC109" s="35">
        <v>-162.87297715333875</v>
      </c>
      <c r="CD109" s="35">
        <v>-334.00864698795249</v>
      </c>
      <c r="CE109" s="304">
        <v>-125.3401084337354</v>
      </c>
      <c r="CF109" s="304">
        <v>-136.14740803212817</v>
      </c>
      <c r="CG109" s="304">
        <v>-224.58259036144545</v>
      </c>
      <c r="CH109" s="304">
        <v>-201.02425301204789</v>
      </c>
      <c r="CI109" s="304">
        <v>-173.52007228915704</v>
      </c>
      <c r="CJ109" s="304">
        <v>-150.96311244979893</v>
      </c>
      <c r="CK109" s="304">
        <v>-124.33416064256949</v>
      </c>
      <c r="CL109" s="304">
        <v>-101.27685140562357</v>
      </c>
      <c r="CN109" s="224"/>
      <c r="CQ109" s="304">
        <v>1968</v>
      </c>
      <c r="CR109" s="304">
        <v>2150</v>
      </c>
      <c r="CS109" s="304">
        <v>2263.1018038035395</v>
      </c>
      <c r="CT109" s="304">
        <v>2328.6055677918362</v>
      </c>
      <c r="CU109" s="304">
        <v>1895.7298450293015</v>
      </c>
      <c r="CV109" s="304">
        <v>2160.0595599999997</v>
      </c>
      <c r="CW109" s="304">
        <v>2234.748039999999</v>
      </c>
      <c r="CX109" s="304">
        <v>2223.1930600000001</v>
      </c>
      <c r="CY109" s="304">
        <v>1900</v>
      </c>
      <c r="CZ109" s="304">
        <v>1927.8751766729961</v>
      </c>
      <c r="DA109" s="304">
        <v>1800.0000000000005</v>
      </c>
      <c r="DB109" s="304">
        <v>1700.0000000000002</v>
      </c>
      <c r="DC109" s="304">
        <v>1700</v>
      </c>
      <c r="DG109" s="305">
        <v>1968</v>
      </c>
      <c r="DH109" s="305"/>
      <c r="DI109" s="305"/>
      <c r="DJ109" s="305">
        <v>2150</v>
      </c>
      <c r="DK109" s="305"/>
      <c r="DL109" s="305"/>
      <c r="DM109" s="305">
        <v>2263.1018038035395</v>
      </c>
      <c r="DN109" s="305"/>
      <c r="DO109" s="305"/>
      <c r="DP109" s="305">
        <v>2328.6055677918362</v>
      </c>
      <c r="DQ109" s="305"/>
      <c r="DR109" s="305"/>
      <c r="DS109" s="306">
        <v>1895.7298450293015</v>
      </c>
      <c r="DT109" s="305"/>
      <c r="DU109" s="305"/>
      <c r="DV109" s="306">
        <v>2160.0595599999997</v>
      </c>
      <c r="DW109" s="305"/>
      <c r="DX109" s="307"/>
      <c r="DY109" s="307">
        <v>2234.748039999999</v>
      </c>
      <c r="DZ109" s="307">
        <v>2310.3869215900086</v>
      </c>
      <c r="EA109" s="307">
        <v>2358.8138216220646</v>
      </c>
      <c r="EB109" s="307">
        <v>2357.683644622839</v>
      </c>
      <c r="EC109" s="307">
        <v>2364.2523401534286</v>
      </c>
      <c r="ED109" s="307">
        <v>2372.8543539976822</v>
      </c>
      <c r="EE109" s="307">
        <v>2374.0745728738766</v>
      </c>
      <c r="EF109" s="307">
        <v>2379.3729212020207</v>
      </c>
      <c r="EG109" s="307">
        <v>2392.6174156727911</v>
      </c>
      <c r="EH109" s="307">
        <v>2423.1956343558022</v>
      </c>
      <c r="EI109" s="307">
        <v>2443.3689678289593</v>
      </c>
      <c r="EJ109" s="307">
        <v>2464.3893133615816</v>
      </c>
      <c r="EK109" s="305"/>
      <c r="EL109" s="307">
        <v>2288.7517199999998</v>
      </c>
      <c r="EM109" s="307">
        <v>2223.1930600000001</v>
      </c>
      <c r="EN109" s="307">
        <v>2312.8193200000001</v>
      </c>
      <c r="EO109" s="307">
        <v>2348.0242028415664</v>
      </c>
      <c r="EP109" s="307">
        <v>2395.4508061975903</v>
      </c>
      <c r="EQ109" s="307">
        <v>2394.2908531675907</v>
      </c>
      <c r="ER109" s="307">
        <v>2393.1206680481928</v>
      </c>
      <c r="ES109" s="307">
        <v>2393.3904401361451</v>
      </c>
      <c r="ET109" s="307">
        <v>2405.8467073124102</v>
      </c>
      <c r="EU109" s="307">
        <v>2430.0631412450607</v>
      </c>
      <c r="EV109" s="307">
        <v>2448.1032004113254</v>
      </c>
      <c r="EW109" s="307">
        <v>2467.1961183080725</v>
      </c>
      <c r="EX109" s="307">
        <v>2485.5328145537355</v>
      </c>
      <c r="EY109" s="305"/>
      <c r="EZ109" s="308"/>
      <c r="FA109" s="307">
        <v>1900</v>
      </c>
      <c r="FB109" s="307">
        <v>1899.9999999999998</v>
      </c>
      <c r="FC109" s="307">
        <v>1999.9999999999995</v>
      </c>
      <c r="FD109" s="307">
        <v>1999.9999999999998</v>
      </c>
      <c r="FE109" s="307">
        <v>1999.9999999999998</v>
      </c>
      <c r="FF109" s="307">
        <v>2000.0000000000005</v>
      </c>
      <c r="FG109" s="307">
        <v>1999.9999999999998</v>
      </c>
      <c r="FH109" s="307">
        <v>2000.0000000000005</v>
      </c>
      <c r="FI109" s="307">
        <v>2000</v>
      </c>
      <c r="FJ109" s="305"/>
      <c r="FK109" s="275">
        <v>1864.5286000000001</v>
      </c>
      <c r="FL109" s="275">
        <v>1927.8751766729961</v>
      </c>
      <c r="FM109" s="275">
        <v>2000.7375887378832</v>
      </c>
      <c r="FN109" s="275">
        <v>2029.0448598865157</v>
      </c>
      <c r="FO109" s="275">
        <v>2102.5793401016267</v>
      </c>
      <c r="FP109" s="275">
        <v>2110</v>
      </c>
      <c r="FQ109" s="275">
        <v>2110</v>
      </c>
      <c r="FR109" s="275">
        <v>2110</v>
      </c>
      <c r="FS109" s="275">
        <v>2120</v>
      </c>
      <c r="FT109" s="275">
        <v>2149.9999999999995</v>
      </c>
      <c r="FU109" s="275">
        <v>2180.833333333333</v>
      </c>
      <c r="FV109" s="305"/>
      <c r="FW109" s="275">
        <v>1927.8751766729961</v>
      </c>
      <c r="FX109" s="275">
        <v>2000.7375887378832</v>
      </c>
      <c r="FY109" s="275">
        <v>2029.0448598865157</v>
      </c>
      <c r="FZ109" s="275">
        <v>2102.5793401016267</v>
      </c>
      <c r="GA109" s="275">
        <v>2110</v>
      </c>
      <c r="GB109" s="275">
        <v>2110</v>
      </c>
      <c r="GC109" s="275">
        <v>2110</v>
      </c>
      <c r="GD109" s="275">
        <v>2120</v>
      </c>
      <c r="GE109" s="275">
        <v>2149.9999999999995</v>
      </c>
      <c r="GF109" s="275">
        <v>2180.833333333333</v>
      </c>
      <c r="GH109" s="309">
        <v>1682.9918417754548</v>
      </c>
      <c r="GI109" s="302">
        <v>1800.0000000000005</v>
      </c>
      <c r="GJ109" s="302">
        <v>1800</v>
      </c>
      <c r="GK109" s="302">
        <v>1988.5570080321281</v>
      </c>
      <c r="GL109" s="302">
        <v>1974.5825903614457</v>
      </c>
      <c r="GM109" s="302">
        <v>1951.0242530120481</v>
      </c>
      <c r="GN109" s="302">
        <v>1923.5200722891568</v>
      </c>
      <c r="GO109" s="302">
        <v>1900.9631124497989</v>
      </c>
      <c r="GP109" s="302">
        <v>1874.3341606425702</v>
      </c>
      <c r="GQ109" s="302">
        <v>1851.2768514056224</v>
      </c>
      <c r="GS109" s="309">
        <v>1679.3209415383217</v>
      </c>
      <c r="GT109" s="302">
        <v>1700.0000000000002</v>
      </c>
      <c r="GU109" s="302">
        <v>1700</v>
      </c>
      <c r="GV109" s="302">
        <v>1750</v>
      </c>
      <c r="GW109" s="302">
        <v>1750</v>
      </c>
      <c r="GX109" s="302">
        <v>1749.5075187530756</v>
      </c>
      <c r="GY109" s="302">
        <v>1748.8589907946321</v>
      </c>
      <c r="GZ109" s="302">
        <v>1748.8180135876564</v>
      </c>
      <c r="HA109" s="302">
        <v>1749.0940031814896</v>
      </c>
      <c r="HB109" s="302">
        <v>1749.7705996335872</v>
      </c>
    </row>
    <row r="110" spans="1:210" ht="15" customHeight="1">
      <c r="E110" s="299"/>
      <c r="F110" s="310" t="s">
        <v>530</v>
      </c>
      <c r="G110" s="310"/>
      <c r="H110" s="311">
        <v>1998.8772000000001</v>
      </c>
      <c r="I110" s="311">
        <v>1951.2553</v>
      </c>
      <c r="J110" s="311">
        <v>1970.4101000000003</v>
      </c>
      <c r="K110" s="311">
        <v>1512.1554000000001</v>
      </c>
      <c r="L110" s="311">
        <v>1624.2278999999999</v>
      </c>
      <c r="M110" s="311">
        <v>1896.3005000000001</v>
      </c>
      <c r="N110" s="311">
        <v>1734.0843</v>
      </c>
      <c r="O110" s="311">
        <v>1720.0282000000002</v>
      </c>
      <c r="P110" s="311">
        <v>1493.2797</v>
      </c>
      <c r="Q110" s="311">
        <v>1340.7663</v>
      </c>
      <c r="R110" s="311">
        <v>1344.8277</v>
      </c>
      <c r="S110" s="311">
        <v>1646.6523092386356</v>
      </c>
      <c r="T110" s="312"/>
      <c r="U110" s="313">
        <v>1568.8469100000002</v>
      </c>
      <c r="V110" s="313">
        <v>1573.6915089810809</v>
      </c>
      <c r="W110" s="313">
        <v>1554.4493619075565</v>
      </c>
      <c r="X110" s="313">
        <v>1538.5135312627665</v>
      </c>
      <c r="Y110" s="313">
        <v>1508.5098742586626</v>
      </c>
      <c r="Z110" s="313">
        <v>1477.3572936879118</v>
      </c>
      <c r="AA110" s="313">
        <v>1454.0759181199376</v>
      </c>
      <c r="AB110" s="313">
        <v>1448.4658992281622</v>
      </c>
      <c r="AC110" s="313">
        <v>1450.964771207462</v>
      </c>
      <c r="AD110" s="313">
        <v>1452.3169787338245</v>
      </c>
      <c r="AE110" s="313">
        <v>1452.3166444217529</v>
      </c>
      <c r="AF110" s="313">
        <v>1452.3104407096198</v>
      </c>
      <c r="AG110" s="313">
        <v>1452.3103032452002</v>
      </c>
      <c r="AH110" s="313">
        <v>1452.3101808258573</v>
      </c>
      <c r="AI110" s="313">
        <v>1452.3100606095461</v>
      </c>
      <c r="AJ110" s="313">
        <v>1452.3099422606826</v>
      </c>
      <c r="AL110" s="313">
        <v>1720.1482000000001</v>
      </c>
      <c r="AM110" s="313">
        <v>1493.0952</v>
      </c>
      <c r="AN110" s="313">
        <v>1505.5765180595238</v>
      </c>
      <c r="AO110" s="313"/>
      <c r="AP110" s="313">
        <v>1515.3000000000004</v>
      </c>
      <c r="AQ110" s="313">
        <v>1502.3</v>
      </c>
      <c r="AR110" s="313">
        <v>1552.3000000000002</v>
      </c>
      <c r="AS110" s="313">
        <v>1552.3000000000002</v>
      </c>
      <c r="AT110" s="313">
        <v>1551.8075187530756</v>
      </c>
      <c r="AU110" s="313">
        <v>1536.1589907946325</v>
      </c>
      <c r="AV110" s="313">
        <v>1506.1180135876568</v>
      </c>
      <c r="AW110" s="313">
        <v>1475.1440031814896</v>
      </c>
      <c r="AX110" s="313">
        <v>1453.3205996335871</v>
      </c>
      <c r="AZ110" s="314"/>
      <c r="BA110" s="314"/>
      <c r="BB110" s="314">
        <v>-164.81021805952378</v>
      </c>
      <c r="BC110" s="314">
        <v>1344.8277</v>
      </c>
      <c r="BD110" s="314">
        <v>131.35230923863514</v>
      </c>
      <c r="BE110" s="314">
        <v>-1502.3</v>
      </c>
      <c r="BF110" s="314">
        <v>16.546910000000025</v>
      </c>
      <c r="BG110" s="314">
        <v>21.391508981080733</v>
      </c>
      <c r="BH110" s="314">
        <v>2.6418431544809664</v>
      </c>
      <c r="BI110" s="314">
        <v>2.3545404681340187</v>
      </c>
      <c r="BJ110" s="314">
        <v>2.3918606710058157</v>
      </c>
      <c r="BK110" s="314">
        <v>2.2132905064222541</v>
      </c>
      <c r="BL110" s="314">
        <v>0.75531848635046117</v>
      </c>
      <c r="BN110" s="315"/>
      <c r="BO110" s="315"/>
      <c r="BP110" s="315"/>
      <c r="BQ110" s="315"/>
      <c r="BR110" s="315"/>
      <c r="BS110" s="315"/>
      <c r="BT110" s="315"/>
      <c r="BU110" s="315"/>
      <c r="BV110" s="315"/>
      <c r="BW110" s="315"/>
      <c r="BX110" s="315"/>
      <c r="BY110" s="315"/>
      <c r="CA110" s="315"/>
      <c r="CB110" s="315"/>
      <c r="CC110" s="315"/>
      <c r="CD110" s="315"/>
      <c r="CE110" s="315"/>
      <c r="CF110" s="315"/>
      <c r="CG110" s="315"/>
      <c r="CH110" s="315"/>
      <c r="CI110" s="315"/>
      <c r="CJ110" s="315"/>
      <c r="CK110" s="315"/>
      <c r="CL110" s="315"/>
      <c r="CQ110" s="315">
        <v>0</v>
      </c>
      <c r="CR110" s="315">
        <v>0</v>
      </c>
      <c r="CS110" s="315">
        <v>0</v>
      </c>
      <c r="CT110" s="315">
        <v>0</v>
      </c>
      <c r="CU110" s="315">
        <v>0</v>
      </c>
      <c r="CV110" s="315">
        <v>0</v>
      </c>
      <c r="CW110" s="315">
        <v>0</v>
      </c>
      <c r="CX110" s="315">
        <v>0</v>
      </c>
      <c r="CY110" s="315">
        <v>0</v>
      </c>
      <c r="CZ110" s="315">
        <v>0</v>
      </c>
      <c r="DA110" s="315">
        <v>1543.7804722495125</v>
      </c>
      <c r="DB110" s="315">
        <v>1515.3000000000004</v>
      </c>
      <c r="DC110" s="315">
        <v>1502.3</v>
      </c>
      <c r="DX110" s="29"/>
      <c r="EL110" s="159"/>
      <c r="EM110" s="259"/>
      <c r="EN110" s="159"/>
      <c r="EO110" s="159"/>
      <c r="EP110" s="159"/>
      <c r="EQ110" s="159"/>
      <c r="ER110" s="159"/>
      <c r="ES110" s="159"/>
      <c r="ET110" s="159"/>
      <c r="EU110" s="159"/>
      <c r="EV110" s="159"/>
      <c r="EW110" s="159"/>
      <c r="EX110" s="159"/>
      <c r="EZ110" s="259"/>
      <c r="FA110" s="159"/>
      <c r="FB110" s="159"/>
      <c r="FC110" s="159"/>
      <c r="FD110" s="159"/>
      <c r="FE110" s="159"/>
      <c r="FF110" s="159"/>
      <c r="FG110" s="159"/>
      <c r="FH110" s="159"/>
      <c r="FI110" s="159"/>
      <c r="FK110" s="316"/>
      <c r="FL110" s="316"/>
      <c r="FM110" s="316"/>
      <c r="FN110" s="316"/>
      <c r="FO110" s="316"/>
      <c r="FP110" s="316"/>
      <c r="FQ110" s="316"/>
      <c r="FR110" s="316"/>
      <c r="FS110" s="316"/>
      <c r="FT110" s="316"/>
      <c r="FU110" s="316"/>
      <c r="FW110" s="316"/>
      <c r="FX110" s="316"/>
      <c r="FY110" s="316"/>
      <c r="FZ110" s="316"/>
      <c r="GA110" s="316"/>
      <c r="GB110" s="316"/>
      <c r="GC110" s="316"/>
      <c r="GD110" s="316"/>
      <c r="GE110" s="316"/>
      <c r="GF110" s="316"/>
      <c r="GH110" s="317"/>
      <c r="GI110" s="313">
        <v>1543.7804722495125</v>
      </c>
      <c r="GJ110" s="313">
        <v>1543.8449300129084</v>
      </c>
      <c r="GK110" s="313">
        <v>1734.2320457230155</v>
      </c>
      <c r="GL110" s="313">
        <v>1705.9062753871428</v>
      </c>
      <c r="GM110" s="313">
        <v>1693.3565448588467</v>
      </c>
      <c r="GN110" s="313">
        <v>1675.2954676590789</v>
      </c>
      <c r="GO110" s="313">
        <v>1658.2979931837492</v>
      </c>
      <c r="GP110" s="313">
        <v>1615.3183953337325</v>
      </c>
      <c r="GQ110" s="313">
        <v>1562.6788564311034</v>
      </c>
      <c r="GS110" s="317"/>
      <c r="GT110" s="313">
        <v>1515.3000000000004</v>
      </c>
      <c r="GU110" s="313">
        <v>1502.3</v>
      </c>
      <c r="GV110" s="313">
        <v>1552.3000000000002</v>
      </c>
      <c r="GW110" s="313">
        <v>1552.3000000000002</v>
      </c>
      <c r="GX110" s="313">
        <v>1551.8075187530756</v>
      </c>
      <c r="GY110" s="313">
        <v>1536.1589907946325</v>
      </c>
      <c r="GZ110" s="313">
        <v>1506.1180135876568</v>
      </c>
      <c r="HA110" s="313">
        <v>1475.1440031814896</v>
      </c>
      <c r="HB110" s="313">
        <v>1453.3205996335871</v>
      </c>
    </row>
    <row r="111" spans="1:210" ht="15" customHeight="1">
      <c r="E111" s="299"/>
      <c r="F111" s="310" t="s">
        <v>531</v>
      </c>
      <c r="G111" s="310"/>
      <c r="H111" s="311">
        <v>0</v>
      </c>
      <c r="I111" s="311">
        <v>0</v>
      </c>
      <c r="J111" s="311">
        <v>89.373000000000005</v>
      </c>
      <c r="K111" s="311">
        <v>212.494</v>
      </c>
      <c r="L111" s="311">
        <v>39.7654</v>
      </c>
      <c r="M111" s="311">
        <v>72.353999999999999</v>
      </c>
      <c r="N111" s="311">
        <v>291.72480000000002</v>
      </c>
      <c r="O111" s="311">
        <v>236.66009999999997</v>
      </c>
      <c r="P111" s="311">
        <v>86.978599999999986</v>
      </c>
      <c r="Q111" s="311">
        <v>34.279699999999998</v>
      </c>
      <c r="R111" s="311">
        <v>0.66010000000000002</v>
      </c>
      <c r="S111" s="311">
        <v>23.133800000000001</v>
      </c>
      <c r="T111" s="312"/>
      <c r="U111" s="313">
        <v>0</v>
      </c>
      <c r="V111" s="313">
        <v>0</v>
      </c>
      <c r="W111" s="313">
        <v>0</v>
      </c>
      <c r="X111" s="313">
        <v>0</v>
      </c>
      <c r="Y111" s="313">
        <v>0</v>
      </c>
      <c r="Z111" s="313">
        <v>0</v>
      </c>
      <c r="AA111" s="313">
        <v>0</v>
      </c>
      <c r="AB111" s="313">
        <v>0</v>
      </c>
      <c r="AC111" s="313">
        <v>0</v>
      </c>
      <c r="AD111" s="313">
        <v>0</v>
      </c>
      <c r="AE111" s="313">
        <v>0</v>
      </c>
      <c r="AF111" s="313">
        <v>0</v>
      </c>
      <c r="AG111" s="313">
        <v>0</v>
      </c>
      <c r="AH111" s="313">
        <v>0</v>
      </c>
      <c r="AI111" s="313">
        <v>0</v>
      </c>
      <c r="AJ111" s="313">
        <v>0</v>
      </c>
      <c r="AL111" s="313">
        <v>236.66009999999997</v>
      </c>
      <c r="AM111" s="313">
        <v>86.978599999999986</v>
      </c>
      <c r="AN111" s="313">
        <v>34.045199999999994</v>
      </c>
      <c r="AO111" s="313"/>
      <c r="AP111" s="313">
        <v>0</v>
      </c>
      <c r="AQ111" s="313">
        <v>0</v>
      </c>
      <c r="AR111" s="313">
        <v>0</v>
      </c>
      <c r="AS111" s="313">
        <v>0</v>
      </c>
      <c r="AT111" s="313">
        <v>0</v>
      </c>
      <c r="AU111" s="313">
        <v>0</v>
      </c>
      <c r="AV111" s="313">
        <v>0</v>
      </c>
      <c r="AW111" s="313">
        <v>0</v>
      </c>
      <c r="AX111" s="313">
        <v>0</v>
      </c>
      <c r="AZ111" s="314"/>
      <c r="BA111" s="314"/>
      <c r="BB111" s="314">
        <v>0.23450000000000415</v>
      </c>
      <c r="BC111" s="314">
        <v>0.66010000000000002</v>
      </c>
      <c r="BD111" s="314">
        <v>23.133800000000001</v>
      </c>
      <c r="BE111" s="314">
        <v>0</v>
      </c>
      <c r="BF111" s="314">
        <v>0</v>
      </c>
      <c r="BG111" s="314">
        <v>0</v>
      </c>
      <c r="BH111" s="314">
        <v>0</v>
      </c>
      <c r="BI111" s="314">
        <v>0</v>
      </c>
      <c r="BJ111" s="314">
        <v>0</v>
      </c>
      <c r="BK111" s="314">
        <v>0</v>
      </c>
      <c r="BL111" s="314">
        <v>0</v>
      </c>
      <c r="BN111" s="315"/>
      <c r="BO111" s="315"/>
      <c r="BP111" s="315"/>
      <c r="BQ111" s="315"/>
      <c r="BR111" s="315"/>
      <c r="BS111" s="315"/>
      <c r="BT111" s="315"/>
      <c r="BU111" s="315"/>
      <c r="BV111" s="315"/>
      <c r="BW111" s="315"/>
      <c r="BX111" s="315"/>
      <c r="BY111" s="315"/>
      <c r="CA111" s="315"/>
      <c r="CB111" s="315"/>
      <c r="CC111" s="315"/>
      <c r="CD111" s="315"/>
      <c r="CE111" s="315"/>
      <c r="CF111" s="315"/>
      <c r="CG111" s="315"/>
      <c r="CH111" s="315"/>
      <c r="CI111" s="315"/>
      <c r="CJ111" s="315"/>
      <c r="CK111" s="315"/>
      <c r="CL111" s="315"/>
      <c r="CQ111" s="315">
        <v>0</v>
      </c>
      <c r="CR111" s="315">
        <v>0</v>
      </c>
      <c r="CS111" s="315">
        <v>0</v>
      </c>
      <c r="CT111" s="315">
        <v>0</v>
      </c>
      <c r="CU111" s="315">
        <v>0</v>
      </c>
      <c r="CV111" s="315">
        <v>0</v>
      </c>
      <c r="CW111" s="315">
        <v>0</v>
      </c>
      <c r="CX111" s="315">
        <v>0</v>
      </c>
      <c r="CY111" s="315">
        <v>0</v>
      </c>
      <c r="CZ111" s="315">
        <v>0</v>
      </c>
      <c r="DA111" s="315">
        <v>14.392194417154696</v>
      </c>
      <c r="DB111" s="315">
        <v>0</v>
      </c>
      <c r="DC111" s="315">
        <v>0</v>
      </c>
      <c r="EL111" s="222"/>
      <c r="EM111" s="259"/>
      <c r="EN111" s="318"/>
      <c r="EO111" s="318"/>
      <c r="EP111" s="318"/>
      <c r="EQ111" s="318"/>
      <c r="ER111" s="318"/>
      <c r="ES111" s="318"/>
      <c r="ET111" s="318"/>
      <c r="EU111" s="318"/>
      <c r="EV111" s="318"/>
      <c r="EW111" s="318"/>
      <c r="EX111" s="318"/>
      <c r="EZ111" s="259"/>
      <c r="FA111" s="318"/>
      <c r="FB111" s="318"/>
      <c r="FC111" s="318"/>
      <c r="FD111" s="318"/>
      <c r="FE111" s="318"/>
      <c r="FF111" s="318"/>
      <c r="FG111" s="318"/>
      <c r="FH111" s="318"/>
      <c r="FI111" s="318"/>
      <c r="FK111" s="316"/>
      <c r="FL111" s="316"/>
      <c r="FM111" s="316"/>
      <c r="FN111" s="316"/>
      <c r="FO111" s="316"/>
      <c r="FP111" s="316"/>
      <c r="FQ111" s="316"/>
      <c r="FR111" s="316"/>
      <c r="FS111" s="316"/>
      <c r="FT111" s="316"/>
      <c r="FU111" s="316"/>
      <c r="FW111" s="316"/>
      <c r="FX111" s="316"/>
      <c r="FY111" s="316"/>
      <c r="FZ111" s="316"/>
      <c r="GA111" s="316"/>
      <c r="GB111" s="316"/>
      <c r="GC111" s="316"/>
      <c r="GD111" s="316"/>
      <c r="GE111" s="316"/>
      <c r="GF111" s="316"/>
      <c r="GH111" s="317"/>
      <c r="GI111" s="313">
        <v>14.392194417154696</v>
      </c>
      <c r="GJ111" s="313">
        <v>15.045249245879511</v>
      </c>
      <c r="GK111" s="313">
        <v>58.124962309113052</v>
      </c>
      <c r="GL111" s="313">
        <v>72.476314974303136</v>
      </c>
      <c r="GM111" s="313">
        <v>61.467708153201379</v>
      </c>
      <c r="GN111" s="313">
        <v>52.024604630077761</v>
      </c>
      <c r="GO111" s="313">
        <v>36.465119266049854</v>
      </c>
      <c r="GP111" s="313">
        <v>22.815765308838181</v>
      </c>
      <c r="GQ111" s="313">
        <v>21.564661641185868</v>
      </c>
      <c r="GS111" s="317"/>
      <c r="GT111" s="313">
        <v>0</v>
      </c>
      <c r="GU111" s="313">
        <v>0</v>
      </c>
      <c r="GV111" s="313">
        <v>0</v>
      </c>
      <c r="GW111" s="313">
        <v>0</v>
      </c>
      <c r="GX111" s="313">
        <v>0</v>
      </c>
      <c r="GY111" s="313">
        <v>0</v>
      </c>
      <c r="GZ111" s="313">
        <v>0</v>
      </c>
      <c r="HA111" s="313">
        <v>0</v>
      </c>
      <c r="HB111" s="313">
        <v>0</v>
      </c>
    </row>
    <row r="112" spans="1:210" ht="15" customHeight="1">
      <c r="E112" s="299"/>
      <c r="F112" s="310" t="s">
        <v>532</v>
      </c>
      <c r="G112" s="310"/>
      <c r="H112" s="311">
        <v>147.26229999999998</v>
      </c>
      <c r="I112" s="311">
        <v>132.34729999999999</v>
      </c>
      <c r="J112" s="311">
        <v>149.66770000000002</v>
      </c>
      <c r="K112" s="311">
        <v>104.12649999999999</v>
      </c>
      <c r="L112" s="311">
        <v>119.75760000000001</v>
      </c>
      <c r="M112" s="311">
        <v>141.54170000000002</v>
      </c>
      <c r="N112" s="311">
        <v>113.75149999999998</v>
      </c>
      <c r="O112" s="311">
        <v>72.168400000000005</v>
      </c>
      <c r="P112" s="311">
        <v>33.551300000000005</v>
      </c>
      <c r="Q112" s="311">
        <v>26.940300000000001</v>
      </c>
      <c r="R112" s="311">
        <v>29.2012</v>
      </c>
      <c r="S112" s="311">
        <v>19.453499999999998</v>
      </c>
      <c r="T112" s="312"/>
      <c r="U112" s="313">
        <v>0</v>
      </c>
      <c r="V112" s="313">
        <v>0</v>
      </c>
      <c r="W112" s="313">
        <v>0</v>
      </c>
      <c r="X112" s="313">
        <v>0</v>
      </c>
      <c r="Y112" s="313">
        <v>0</v>
      </c>
      <c r="Z112" s="313">
        <v>0</v>
      </c>
      <c r="AA112" s="313">
        <v>0</v>
      </c>
      <c r="AB112" s="313">
        <v>0</v>
      </c>
      <c r="AC112" s="313">
        <v>0</v>
      </c>
      <c r="AD112" s="313">
        <v>0</v>
      </c>
      <c r="AE112" s="313">
        <v>0</v>
      </c>
      <c r="AF112" s="313">
        <v>0</v>
      </c>
      <c r="AG112" s="313">
        <v>0</v>
      </c>
      <c r="AH112" s="313">
        <v>0</v>
      </c>
      <c r="AI112" s="313">
        <v>0</v>
      </c>
      <c r="AJ112" s="313">
        <v>0</v>
      </c>
      <c r="AL112" s="313">
        <v>72.168400000000005</v>
      </c>
      <c r="AM112" s="313">
        <v>33.735800000000005</v>
      </c>
      <c r="AN112" s="313">
        <v>17.410499999999999</v>
      </c>
      <c r="AO112" s="313"/>
      <c r="AP112" s="313">
        <v>0</v>
      </c>
      <c r="AQ112" s="313">
        <v>0</v>
      </c>
      <c r="AR112" s="313">
        <v>0</v>
      </c>
      <c r="AS112" s="313">
        <v>0</v>
      </c>
      <c r="AT112" s="313">
        <v>0</v>
      </c>
      <c r="AU112" s="313">
        <v>0</v>
      </c>
      <c r="AV112" s="313">
        <v>0</v>
      </c>
      <c r="AW112" s="313">
        <v>0</v>
      </c>
      <c r="AX112" s="313">
        <v>0</v>
      </c>
      <c r="AZ112" s="314"/>
      <c r="BA112" s="314"/>
      <c r="BB112" s="314">
        <v>9.5298000000000016</v>
      </c>
      <c r="BC112" s="314">
        <v>29.2012</v>
      </c>
      <c r="BD112" s="314">
        <v>19.453499999999998</v>
      </c>
      <c r="BE112" s="314">
        <v>0</v>
      </c>
      <c r="BF112" s="314">
        <v>0</v>
      </c>
      <c r="BG112" s="314">
        <v>0</v>
      </c>
      <c r="BH112" s="314">
        <v>0</v>
      </c>
      <c r="BI112" s="314">
        <v>0</v>
      </c>
      <c r="BJ112" s="314">
        <v>0</v>
      </c>
      <c r="BK112" s="314">
        <v>0</v>
      </c>
      <c r="BL112" s="314">
        <v>0</v>
      </c>
      <c r="BN112" s="315"/>
      <c r="BO112" s="315"/>
      <c r="BP112" s="315"/>
      <c r="BQ112" s="315"/>
      <c r="BR112" s="315"/>
      <c r="BS112" s="315"/>
      <c r="BT112" s="315"/>
      <c r="BU112" s="315"/>
      <c r="BV112" s="315"/>
      <c r="BW112" s="315"/>
      <c r="BX112" s="315"/>
      <c r="BY112" s="315"/>
      <c r="CA112" s="315"/>
      <c r="CB112" s="315"/>
      <c r="CC112" s="315"/>
      <c r="CD112" s="315"/>
      <c r="CE112" s="315"/>
      <c r="CF112" s="315"/>
      <c r="CG112" s="315"/>
      <c r="CH112" s="315"/>
      <c r="CI112" s="315"/>
      <c r="CJ112" s="315"/>
      <c r="CK112" s="315"/>
      <c r="CL112" s="315"/>
      <c r="CQ112" s="315">
        <v>0</v>
      </c>
      <c r="CR112" s="315">
        <v>0</v>
      </c>
      <c r="CS112" s="315">
        <v>0</v>
      </c>
      <c r="CT112" s="315">
        <v>0</v>
      </c>
      <c r="CU112" s="315">
        <v>0</v>
      </c>
      <c r="CV112" s="315">
        <v>0</v>
      </c>
      <c r="CW112" s="315">
        <v>0</v>
      </c>
      <c r="CX112" s="315">
        <v>0</v>
      </c>
      <c r="CY112" s="315">
        <v>0</v>
      </c>
      <c r="CZ112" s="315">
        <v>0</v>
      </c>
      <c r="DA112" s="315">
        <v>62.293999999999969</v>
      </c>
      <c r="DB112" s="315">
        <v>0</v>
      </c>
      <c r="DC112" s="315">
        <v>0</v>
      </c>
      <c r="DU112" s="172"/>
      <c r="EK112" s="172"/>
      <c r="EL112" s="222"/>
      <c r="EM112" s="259"/>
      <c r="EN112" s="318"/>
      <c r="EO112" s="318"/>
      <c r="EP112" s="318"/>
      <c r="EQ112" s="318"/>
      <c r="ER112" s="318"/>
      <c r="ES112" s="318"/>
      <c r="ET112" s="318"/>
      <c r="EU112" s="318"/>
      <c r="EV112" s="318"/>
      <c r="EW112" s="318"/>
      <c r="EX112" s="318"/>
      <c r="EZ112" s="259"/>
      <c r="FA112" s="318"/>
      <c r="FB112" s="318"/>
      <c r="FC112" s="318"/>
      <c r="FD112" s="318"/>
      <c r="FE112" s="318"/>
      <c r="FF112" s="318"/>
      <c r="FG112" s="318"/>
      <c r="FH112" s="318"/>
      <c r="FI112" s="318"/>
      <c r="FK112" s="316"/>
      <c r="FL112" s="316"/>
      <c r="FM112" s="316"/>
      <c r="FN112" s="316"/>
      <c r="FO112" s="316"/>
      <c r="FP112" s="316"/>
      <c r="FQ112" s="316"/>
      <c r="FR112" s="316"/>
      <c r="FS112" s="316"/>
      <c r="FT112" s="316"/>
      <c r="FU112" s="316"/>
      <c r="FW112" s="316"/>
      <c r="FX112" s="316"/>
      <c r="FY112" s="316"/>
      <c r="FZ112" s="316"/>
      <c r="GA112" s="316"/>
      <c r="GB112" s="316"/>
      <c r="GC112" s="316"/>
      <c r="GD112" s="316"/>
      <c r="GE112" s="316"/>
      <c r="GF112" s="316"/>
      <c r="GH112" s="317"/>
      <c r="GI112" s="313">
        <v>62.293999999999969</v>
      </c>
      <c r="GJ112" s="313">
        <v>51.576487407878666</v>
      </c>
      <c r="GK112" s="313">
        <v>0</v>
      </c>
      <c r="GL112" s="313">
        <v>0</v>
      </c>
      <c r="GM112" s="313">
        <v>0</v>
      </c>
      <c r="GN112" s="313">
        <v>0</v>
      </c>
      <c r="GO112" s="313">
        <v>0</v>
      </c>
      <c r="GP112" s="313">
        <v>0</v>
      </c>
      <c r="GQ112" s="313">
        <v>0</v>
      </c>
      <c r="GS112" s="317"/>
      <c r="GT112" s="313">
        <v>0</v>
      </c>
      <c r="GU112" s="313">
        <v>0</v>
      </c>
      <c r="GV112" s="313">
        <v>0</v>
      </c>
      <c r="GW112" s="313">
        <v>0</v>
      </c>
      <c r="GX112" s="313">
        <v>0</v>
      </c>
      <c r="GY112" s="313">
        <v>0</v>
      </c>
      <c r="GZ112" s="313">
        <v>0</v>
      </c>
      <c r="HA112" s="313">
        <v>0</v>
      </c>
      <c r="HB112" s="313">
        <v>0</v>
      </c>
    </row>
    <row r="113" spans="3:16377" ht="15" customHeight="1">
      <c r="E113" s="299"/>
      <c r="F113" s="319" t="s">
        <v>533</v>
      </c>
      <c r="G113" s="310"/>
      <c r="H113" s="311">
        <v>152.512</v>
      </c>
      <c r="I113" s="311">
        <v>146.04850000000002</v>
      </c>
      <c r="J113" s="311">
        <v>148.9366</v>
      </c>
      <c r="K113" s="311">
        <v>170.13740000000001</v>
      </c>
      <c r="L113" s="311">
        <v>259.22109999999998</v>
      </c>
      <c r="M113" s="311">
        <v>188.71409999999997</v>
      </c>
      <c r="N113" s="311">
        <v>0</v>
      </c>
      <c r="O113" s="311">
        <v>-1E-4</v>
      </c>
      <c r="P113" s="311">
        <v>0</v>
      </c>
      <c r="Q113" s="311">
        <v>50.371000000000002</v>
      </c>
      <c r="R113" s="311">
        <v>173.08920000000001</v>
      </c>
      <c r="S113" s="311">
        <v>0</v>
      </c>
      <c r="T113" s="312"/>
      <c r="U113" s="313">
        <v>0</v>
      </c>
      <c r="V113" s="313">
        <v>0</v>
      </c>
      <c r="W113" s="313">
        <v>0</v>
      </c>
      <c r="X113" s="313">
        <v>0</v>
      </c>
      <c r="Y113" s="313">
        <v>0</v>
      </c>
      <c r="Z113" s="313">
        <v>0</v>
      </c>
      <c r="AA113" s="313">
        <v>0</v>
      </c>
      <c r="AB113" s="313">
        <v>0</v>
      </c>
      <c r="AC113" s="313">
        <v>0</v>
      </c>
      <c r="AD113" s="313">
        <v>0</v>
      </c>
      <c r="AE113" s="313">
        <v>0</v>
      </c>
      <c r="AF113" s="313">
        <v>0</v>
      </c>
      <c r="AG113" s="313">
        <v>0</v>
      </c>
      <c r="AH113" s="313">
        <v>0</v>
      </c>
      <c r="AI113" s="313">
        <v>0</v>
      </c>
      <c r="AJ113" s="313">
        <v>0</v>
      </c>
      <c r="AL113" s="313">
        <v>0</v>
      </c>
      <c r="AM113" s="313">
        <v>0</v>
      </c>
      <c r="AN113" s="313">
        <v>0</v>
      </c>
      <c r="AO113" s="313"/>
      <c r="AP113" s="313">
        <v>0</v>
      </c>
      <c r="AQ113" s="313">
        <v>0</v>
      </c>
      <c r="AR113" s="313">
        <v>0</v>
      </c>
      <c r="AS113" s="313">
        <v>0</v>
      </c>
      <c r="AT113" s="313">
        <v>0</v>
      </c>
      <c r="AU113" s="313">
        <v>0</v>
      </c>
      <c r="AV113" s="313">
        <v>0</v>
      </c>
      <c r="AW113" s="313">
        <v>0</v>
      </c>
      <c r="AX113" s="313">
        <v>0</v>
      </c>
      <c r="AZ113" s="314"/>
      <c r="BA113" s="314"/>
      <c r="BB113" s="314">
        <v>50.371000000000002</v>
      </c>
      <c r="BC113" s="314">
        <v>173.08920000000001</v>
      </c>
      <c r="BD113" s="314">
        <v>0</v>
      </c>
      <c r="BE113" s="314">
        <v>0</v>
      </c>
      <c r="BF113" s="314">
        <v>0</v>
      </c>
      <c r="BG113" s="314">
        <v>0</v>
      </c>
      <c r="BH113" s="314">
        <v>0</v>
      </c>
      <c r="BI113" s="314">
        <v>0</v>
      </c>
      <c r="BJ113" s="314">
        <v>0</v>
      </c>
      <c r="BK113" s="314">
        <v>0</v>
      </c>
      <c r="BL113" s="314">
        <v>0</v>
      </c>
      <c r="BN113" s="315"/>
      <c r="BO113" s="315"/>
      <c r="BP113" s="315"/>
      <c r="BQ113" s="315"/>
      <c r="BR113" s="315"/>
      <c r="BS113" s="315"/>
      <c r="BT113" s="315"/>
      <c r="BU113" s="315"/>
      <c r="BV113" s="315"/>
      <c r="BW113" s="315"/>
      <c r="BX113" s="315"/>
      <c r="BY113" s="315"/>
      <c r="CA113" s="315"/>
      <c r="CB113" s="315"/>
      <c r="CC113" s="315"/>
      <c r="CD113" s="315"/>
      <c r="CE113" s="315"/>
      <c r="CF113" s="315"/>
      <c r="CG113" s="315"/>
      <c r="CH113" s="315"/>
      <c r="CI113" s="315"/>
      <c r="CJ113" s="315"/>
      <c r="CK113" s="315"/>
      <c r="CL113" s="315"/>
      <c r="CQ113" s="315">
        <v>0</v>
      </c>
      <c r="CR113" s="315">
        <v>0</v>
      </c>
      <c r="CS113" s="315">
        <v>0</v>
      </c>
      <c r="CT113" s="315">
        <v>0</v>
      </c>
      <c r="CU113" s="315">
        <v>0</v>
      </c>
      <c r="CV113" s="315">
        <v>0</v>
      </c>
      <c r="CW113" s="315">
        <v>0</v>
      </c>
      <c r="CX113" s="315">
        <v>0</v>
      </c>
      <c r="CY113" s="315">
        <v>0</v>
      </c>
      <c r="CZ113" s="315">
        <v>0</v>
      </c>
      <c r="DA113" s="315">
        <v>0</v>
      </c>
      <c r="DB113" s="315">
        <v>0</v>
      </c>
      <c r="DC113" s="315">
        <v>0</v>
      </c>
      <c r="DO113" s="172"/>
      <c r="DP113" s="172"/>
      <c r="DR113" s="172"/>
      <c r="DS113" s="172"/>
      <c r="DT113" s="172"/>
      <c r="DU113" s="172"/>
      <c r="DV113" s="172"/>
      <c r="DW113" s="172"/>
      <c r="EK113" s="172"/>
      <c r="EL113" s="159"/>
      <c r="EM113" s="159"/>
      <c r="EN113" s="258"/>
      <c r="EO113" s="258"/>
      <c r="EP113" s="258"/>
      <c r="EQ113" s="258"/>
      <c r="ER113" s="258"/>
      <c r="ES113" s="258"/>
      <c r="ET113" s="258"/>
      <c r="EU113" s="258"/>
      <c r="EV113" s="258"/>
      <c r="EW113" s="258"/>
      <c r="EX113" s="258"/>
      <c r="EZ113" s="159"/>
      <c r="FA113" s="258"/>
      <c r="FB113" s="258"/>
      <c r="FC113" s="258"/>
      <c r="FD113" s="258"/>
      <c r="FE113" s="258"/>
      <c r="FF113" s="258"/>
      <c r="FG113" s="258"/>
      <c r="FH113" s="258"/>
      <c r="FI113" s="258"/>
      <c r="FK113" s="316"/>
      <c r="FL113" s="316"/>
      <c r="FM113" s="316"/>
      <c r="FN113" s="316"/>
      <c r="FO113" s="316"/>
      <c r="FP113" s="316"/>
      <c r="FQ113" s="316"/>
      <c r="FR113" s="316"/>
      <c r="FS113" s="316"/>
      <c r="FT113" s="316"/>
      <c r="FU113" s="316"/>
      <c r="FW113" s="316"/>
      <c r="FX113" s="316"/>
      <c r="FY113" s="316"/>
      <c r="FZ113" s="316"/>
      <c r="GA113" s="316"/>
      <c r="GB113" s="316"/>
      <c r="GC113" s="316"/>
      <c r="GD113" s="316"/>
      <c r="GE113" s="316"/>
      <c r="GF113" s="316"/>
      <c r="GH113" s="317"/>
      <c r="GI113" s="313">
        <v>0</v>
      </c>
      <c r="GJ113" s="313">
        <v>0</v>
      </c>
      <c r="GK113" s="313">
        <v>0</v>
      </c>
      <c r="GL113" s="313">
        <v>0</v>
      </c>
      <c r="GM113" s="313">
        <v>0</v>
      </c>
      <c r="GN113" s="313">
        <v>0</v>
      </c>
      <c r="GO113" s="313">
        <v>0</v>
      </c>
      <c r="GP113" s="313">
        <v>0</v>
      </c>
      <c r="GQ113" s="313">
        <v>0</v>
      </c>
      <c r="GS113" s="317"/>
      <c r="GT113" s="313">
        <v>0</v>
      </c>
      <c r="GU113" s="313">
        <v>0</v>
      </c>
      <c r="GV113" s="313">
        <v>0</v>
      </c>
      <c r="GW113" s="313">
        <v>0</v>
      </c>
      <c r="GX113" s="313">
        <v>0</v>
      </c>
      <c r="GY113" s="313">
        <v>0</v>
      </c>
      <c r="GZ113" s="313">
        <v>0</v>
      </c>
      <c r="HA113" s="313">
        <v>0</v>
      </c>
      <c r="HB113" s="313">
        <v>0</v>
      </c>
    </row>
    <row r="114" spans="3:16377" ht="15" customHeight="1">
      <c r="E114" s="299"/>
      <c r="F114" s="319" t="s">
        <v>534</v>
      </c>
      <c r="G114" s="310"/>
      <c r="H114" s="311">
        <v>27.647400000000001</v>
      </c>
      <c r="I114" s="311">
        <v>41.241599999999998</v>
      </c>
      <c r="J114" s="311">
        <v>61.4392</v>
      </c>
      <c r="K114" s="311">
        <v>65.012299999999996</v>
      </c>
      <c r="L114" s="311">
        <v>37.660400000000003</v>
      </c>
      <c r="M114" s="311">
        <v>0</v>
      </c>
      <c r="N114" s="311">
        <v>50.202800000000003</v>
      </c>
      <c r="O114" s="311">
        <v>13.3881</v>
      </c>
      <c r="P114" s="311">
        <v>0</v>
      </c>
      <c r="Q114" s="311">
        <v>0</v>
      </c>
      <c r="R114" s="311">
        <v>0</v>
      </c>
      <c r="S114" s="311">
        <v>0</v>
      </c>
      <c r="T114" s="312"/>
      <c r="U114" s="313">
        <v>0</v>
      </c>
      <c r="V114" s="313">
        <v>0</v>
      </c>
      <c r="W114" s="313">
        <v>0</v>
      </c>
      <c r="X114" s="313">
        <v>0</v>
      </c>
      <c r="Y114" s="313">
        <v>0</v>
      </c>
      <c r="Z114" s="313">
        <v>0</v>
      </c>
      <c r="AA114" s="313">
        <v>0</v>
      </c>
      <c r="AB114" s="313">
        <v>0</v>
      </c>
      <c r="AC114" s="313">
        <v>0</v>
      </c>
      <c r="AD114" s="313">
        <v>0</v>
      </c>
      <c r="AE114" s="313">
        <v>0</v>
      </c>
      <c r="AF114" s="313">
        <v>0</v>
      </c>
      <c r="AG114" s="313">
        <v>0</v>
      </c>
      <c r="AH114" s="313">
        <v>0</v>
      </c>
      <c r="AI114" s="313">
        <v>0</v>
      </c>
      <c r="AJ114" s="313">
        <v>0</v>
      </c>
      <c r="AL114" s="313">
        <v>13.3881</v>
      </c>
      <c r="AM114" s="313">
        <v>0</v>
      </c>
      <c r="AN114" s="313">
        <v>0</v>
      </c>
      <c r="AO114" s="313"/>
      <c r="AP114" s="313">
        <v>0</v>
      </c>
      <c r="AQ114" s="313">
        <v>0</v>
      </c>
      <c r="AR114" s="313">
        <v>0</v>
      </c>
      <c r="AS114" s="313">
        <v>0</v>
      </c>
      <c r="AT114" s="313">
        <v>0</v>
      </c>
      <c r="AU114" s="313">
        <v>0</v>
      </c>
      <c r="AV114" s="313">
        <v>0</v>
      </c>
      <c r="AW114" s="313">
        <v>0</v>
      </c>
      <c r="AX114" s="313">
        <v>0</v>
      </c>
      <c r="AZ114" s="314"/>
      <c r="BA114" s="314"/>
      <c r="BB114" s="314"/>
      <c r="BC114" s="314"/>
      <c r="BD114" s="314"/>
      <c r="BE114" s="314"/>
      <c r="BF114" s="314"/>
      <c r="BG114" s="314"/>
      <c r="BH114" s="314"/>
      <c r="BI114" s="314"/>
      <c r="BJ114" s="314"/>
      <c r="BK114" s="314"/>
      <c r="BL114" s="314"/>
      <c r="BN114" s="315"/>
      <c r="BO114" s="315"/>
      <c r="BP114" s="315"/>
      <c r="BQ114" s="315"/>
      <c r="BR114" s="315"/>
      <c r="BS114" s="315"/>
      <c r="BT114" s="315"/>
      <c r="BU114" s="315"/>
      <c r="BV114" s="315"/>
      <c r="BW114" s="315"/>
      <c r="BX114" s="315"/>
      <c r="BY114" s="315"/>
      <c r="CA114" s="315"/>
      <c r="CB114" s="315"/>
      <c r="CC114" s="315"/>
      <c r="CD114" s="315"/>
      <c r="CE114" s="315"/>
      <c r="CF114" s="315"/>
      <c r="CG114" s="315"/>
      <c r="CH114" s="315"/>
      <c r="CI114" s="315"/>
      <c r="CJ114" s="315"/>
      <c r="CK114" s="315"/>
      <c r="CL114" s="315"/>
      <c r="CQ114" s="315">
        <v>0</v>
      </c>
      <c r="CR114" s="315">
        <v>0</v>
      </c>
      <c r="CS114" s="315">
        <v>0</v>
      </c>
      <c r="CT114" s="315">
        <v>0</v>
      </c>
      <c r="CU114" s="315">
        <v>0</v>
      </c>
      <c r="CV114" s="315">
        <v>0</v>
      </c>
      <c r="CW114" s="315">
        <v>0</v>
      </c>
      <c r="CX114" s="315">
        <v>0</v>
      </c>
      <c r="CY114" s="315">
        <v>0</v>
      </c>
      <c r="CZ114" s="315">
        <v>0</v>
      </c>
      <c r="DA114" s="315">
        <v>0</v>
      </c>
      <c r="DB114" s="315">
        <v>0</v>
      </c>
      <c r="DC114" s="315">
        <v>0</v>
      </c>
      <c r="DO114" s="172"/>
      <c r="DP114" s="172"/>
      <c r="DR114" s="172"/>
      <c r="DS114" s="172"/>
      <c r="DT114" s="172"/>
      <c r="DU114" s="172"/>
      <c r="DV114" s="172"/>
      <c r="DW114" s="172"/>
      <c r="EK114" s="172"/>
      <c r="EL114" s="159"/>
      <c r="EM114" s="159"/>
      <c r="EN114" s="258"/>
      <c r="EO114" s="258"/>
      <c r="EP114" s="258"/>
      <c r="EQ114" s="258"/>
      <c r="ER114" s="258"/>
      <c r="ES114" s="258"/>
      <c r="ET114" s="258"/>
      <c r="EU114" s="258"/>
      <c r="EV114" s="258"/>
      <c r="EW114" s="258"/>
      <c r="EX114" s="258"/>
      <c r="EZ114" s="159"/>
      <c r="FA114" s="258"/>
      <c r="FB114" s="258"/>
      <c r="FC114" s="258"/>
      <c r="FD114" s="258"/>
      <c r="FE114" s="258"/>
      <c r="FF114" s="258"/>
      <c r="FG114" s="258"/>
      <c r="FH114" s="258"/>
      <c r="FI114" s="258"/>
      <c r="FK114" s="316"/>
      <c r="FL114" s="316"/>
      <c r="FM114" s="316"/>
      <c r="FN114" s="316"/>
      <c r="FO114" s="316"/>
      <c r="FP114" s="316"/>
      <c r="FQ114" s="316"/>
      <c r="FR114" s="316"/>
      <c r="FS114" s="316"/>
      <c r="FT114" s="316"/>
      <c r="FU114" s="316"/>
      <c r="FW114" s="316"/>
      <c r="FX114" s="316"/>
      <c r="FY114" s="316"/>
      <c r="FZ114" s="316"/>
      <c r="GA114" s="316"/>
      <c r="GB114" s="316"/>
      <c r="GC114" s="316"/>
      <c r="GD114" s="316"/>
      <c r="GE114" s="316"/>
      <c r="GF114" s="316"/>
      <c r="GH114" s="317"/>
      <c r="GI114" s="313"/>
      <c r="GJ114" s="313"/>
      <c r="GK114" s="313"/>
      <c r="GL114" s="313"/>
      <c r="GM114" s="313"/>
      <c r="GN114" s="313"/>
      <c r="GO114" s="313"/>
      <c r="GP114" s="313"/>
      <c r="GQ114" s="313"/>
      <c r="GS114" s="317"/>
      <c r="GT114" s="313">
        <v>0</v>
      </c>
      <c r="GU114" s="313">
        <v>0</v>
      </c>
      <c r="GV114" s="313">
        <v>0</v>
      </c>
      <c r="GW114" s="313">
        <v>0</v>
      </c>
      <c r="GX114" s="313">
        <v>0</v>
      </c>
      <c r="GY114" s="313">
        <v>0</v>
      </c>
      <c r="GZ114" s="313">
        <v>0</v>
      </c>
      <c r="HA114" s="313">
        <v>0</v>
      </c>
      <c r="HB114" s="313">
        <v>0</v>
      </c>
    </row>
    <row r="115" spans="3:16377" ht="15" customHeight="1">
      <c r="E115" s="299"/>
      <c r="F115" s="310" t="s">
        <v>535</v>
      </c>
      <c r="G115" s="310"/>
      <c r="H115" s="311">
        <v>0</v>
      </c>
      <c r="I115" s="311">
        <v>0</v>
      </c>
      <c r="J115" s="311">
        <v>20.000000000000004</v>
      </c>
      <c r="K115" s="311">
        <v>25</v>
      </c>
      <c r="L115" s="311">
        <v>35</v>
      </c>
      <c r="M115" s="311">
        <v>56.437000000000005</v>
      </c>
      <c r="N115" s="311">
        <v>73.124900000000011</v>
      </c>
      <c r="O115" s="311">
        <v>114.2441</v>
      </c>
      <c r="P115" s="311">
        <v>144.626</v>
      </c>
      <c r="Q115" s="311">
        <v>156.50700000000001</v>
      </c>
      <c r="R115" s="311">
        <v>156.60389999999998</v>
      </c>
      <c r="S115" s="311">
        <v>175.16239076136432</v>
      </c>
      <c r="T115" s="312"/>
      <c r="U115" s="313">
        <v>181.15308999999996</v>
      </c>
      <c r="V115" s="313">
        <v>176.30849101891923</v>
      </c>
      <c r="W115" s="313">
        <v>195.55063809244336</v>
      </c>
      <c r="X115" s="313">
        <v>211.48646873723348</v>
      </c>
      <c r="Y115" s="313">
        <v>241.49012574133749</v>
      </c>
      <c r="Z115" s="313">
        <v>272.64270631208865</v>
      </c>
      <c r="AA115" s="313">
        <v>295.92408188006254</v>
      </c>
      <c r="AB115" s="313">
        <v>301.53410077183764</v>
      </c>
      <c r="AC115" s="313">
        <v>299.03522879253768</v>
      </c>
      <c r="AD115" s="313">
        <v>297.68302126617556</v>
      </c>
      <c r="AE115" s="313">
        <v>297.68335557824662</v>
      </c>
      <c r="AF115" s="313">
        <v>297.6895592903802</v>
      </c>
      <c r="AG115" s="313">
        <v>297.68969675479929</v>
      </c>
      <c r="AH115" s="313">
        <v>297.68981917414311</v>
      </c>
      <c r="AI115" s="313">
        <v>297.68993939045419</v>
      </c>
      <c r="AJ115" s="313">
        <v>297.69005773931684</v>
      </c>
      <c r="AL115" s="313">
        <v>114.2441</v>
      </c>
      <c r="AM115" s="313">
        <v>160.16579999999999</v>
      </c>
      <c r="AN115" s="313">
        <v>158.50700000000001</v>
      </c>
      <c r="AO115" s="313"/>
      <c r="AP115" s="313">
        <v>184.69999999999987</v>
      </c>
      <c r="AQ115" s="313">
        <v>197.69999999999987</v>
      </c>
      <c r="AR115" s="313">
        <v>197.69999999999987</v>
      </c>
      <c r="AS115" s="313">
        <v>197.69999999999987</v>
      </c>
      <c r="AT115" s="313">
        <v>197.69999999999987</v>
      </c>
      <c r="AU115" s="313">
        <v>212.69999999999968</v>
      </c>
      <c r="AV115" s="313">
        <v>242.69999999999951</v>
      </c>
      <c r="AW115" s="313">
        <v>273.94999999999987</v>
      </c>
      <c r="AX115" s="313">
        <v>296.45</v>
      </c>
      <c r="AZ115" s="314"/>
      <c r="BA115" s="314"/>
      <c r="BB115" s="314">
        <v>-2</v>
      </c>
      <c r="BC115" s="314">
        <v>156.60389999999998</v>
      </c>
      <c r="BD115" s="314">
        <v>-9.5376092386355538</v>
      </c>
      <c r="BE115" s="314">
        <v>-197.69999999999987</v>
      </c>
      <c r="BF115" s="314">
        <v>-16.546909999999912</v>
      </c>
      <c r="BG115" s="314">
        <v>-21.391508981080648</v>
      </c>
      <c r="BH115" s="314">
        <v>-2.1493619075565107</v>
      </c>
      <c r="BI115" s="314">
        <v>-1.2135312627661961</v>
      </c>
      <c r="BJ115" s="314">
        <v>-1.2098742586620119</v>
      </c>
      <c r="BK115" s="314">
        <v>-1.3072936879112262</v>
      </c>
      <c r="BL115" s="314">
        <v>-0.52591811993744386</v>
      </c>
      <c r="BN115" s="315"/>
      <c r="BO115" s="315"/>
      <c r="BP115" s="315"/>
      <c r="BQ115" s="315"/>
      <c r="BR115" s="315"/>
      <c r="BS115" s="315"/>
      <c r="BT115" s="315"/>
      <c r="BU115" s="315"/>
      <c r="BV115" s="315"/>
      <c r="BW115" s="315"/>
      <c r="BX115" s="315"/>
      <c r="BY115" s="315"/>
      <c r="CA115" s="315"/>
      <c r="CB115" s="315"/>
      <c r="CC115" s="315"/>
      <c r="CD115" s="315"/>
      <c r="CE115" s="315"/>
      <c r="CF115" s="315"/>
      <c r="CG115" s="315"/>
      <c r="CH115" s="315"/>
      <c r="CI115" s="315"/>
      <c r="CJ115" s="315"/>
      <c r="CK115" s="315"/>
      <c r="CL115" s="315"/>
      <c r="CQ115" s="315">
        <v>0</v>
      </c>
      <c r="CR115" s="315">
        <v>0</v>
      </c>
      <c r="CS115" s="315">
        <v>0</v>
      </c>
      <c r="CT115" s="315">
        <v>0</v>
      </c>
      <c r="CU115" s="315">
        <v>0</v>
      </c>
      <c r="CV115" s="315">
        <v>0</v>
      </c>
      <c r="CW115" s="315">
        <v>0</v>
      </c>
      <c r="CX115" s="315">
        <v>0</v>
      </c>
      <c r="CY115" s="315">
        <v>0</v>
      </c>
      <c r="CZ115" s="315">
        <v>0</v>
      </c>
      <c r="DA115" s="315">
        <v>179.53333333333327</v>
      </c>
      <c r="DB115" s="315">
        <v>184.69999999999987</v>
      </c>
      <c r="DC115" s="315">
        <v>197.69999999999987</v>
      </c>
      <c r="DO115" s="172"/>
      <c r="DP115" s="172"/>
      <c r="DR115" s="172"/>
      <c r="DS115" s="172"/>
      <c r="DT115" s="172"/>
      <c r="DU115" s="172"/>
      <c r="DV115" s="172"/>
      <c r="DW115" s="172"/>
      <c r="EK115" s="172"/>
      <c r="EL115" s="159"/>
      <c r="EM115" s="159"/>
      <c r="EN115" s="258"/>
      <c r="EO115" s="258"/>
      <c r="EP115" s="258"/>
      <c r="EQ115" s="258"/>
      <c r="ER115" s="258"/>
      <c r="ES115" s="258"/>
      <c r="ET115" s="258"/>
      <c r="EU115" s="258"/>
      <c r="EV115" s="258"/>
      <c r="EW115" s="258"/>
      <c r="EX115" s="258"/>
      <c r="EZ115" s="159"/>
      <c r="FA115" s="258"/>
      <c r="FB115" s="258"/>
      <c r="FC115" s="258"/>
      <c r="FD115" s="258"/>
      <c r="FE115" s="258"/>
      <c r="FF115" s="258"/>
      <c r="FG115" s="258"/>
      <c r="FH115" s="258"/>
      <c r="FI115" s="258"/>
      <c r="FK115" s="316"/>
      <c r="FL115" s="316"/>
      <c r="FM115" s="316"/>
      <c r="FN115" s="316"/>
      <c r="FO115" s="316"/>
      <c r="FP115" s="316"/>
      <c r="FQ115" s="316"/>
      <c r="FR115" s="316"/>
      <c r="FS115" s="316"/>
      <c r="FT115" s="316"/>
      <c r="FU115" s="316"/>
      <c r="FW115" s="316"/>
      <c r="FX115" s="316"/>
      <c r="FY115" s="316"/>
      <c r="FZ115" s="316"/>
      <c r="GA115" s="316"/>
      <c r="GB115" s="316"/>
      <c r="GC115" s="316"/>
      <c r="GD115" s="316"/>
      <c r="GE115" s="316"/>
      <c r="GF115" s="316"/>
      <c r="GH115" s="317"/>
      <c r="GI115" s="313">
        <v>179.53333333333327</v>
      </c>
      <c r="GJ115" s="313">
        <v>189.53333333333322</v>
      </c>
      <c r="GK115" s="313">
        <v>196.19999999999987</v>
      </c>
      <c r="GL115" s="313">
        <v>196.19999999999987</v>
      </c>
      <c r="GM115" s="313">
        <v>196.19999999999987</v>
      </c>
      <c r="GN115" s="313">
        <v>196.19999999999987</v>
      </c>
      <c r="GO115" s="313">
        <v>206.19999999999976</v>
      </c>
      <c r="GP115" s="313">
        <v>236.19999999999951</v>
      </c>
      <c r="GQ115" s="313">
        <v>267.03333333333313</v>
      </c>
      <c r="GS115" s="317"/>
      <c r="GT115" s="313">
        <v>184.69999999999987</v>
      </c>
      <c r="GU115" s="313">
        <v>197.69999999999987</v>
      </c>
      <c r="GV115" s="313">
        <v>197.69999999999987</v>
      </c>
      <c r="GW115" s="313">
        <v>197.69999999999987</v>
      </c>
      <c r="GX115" s="313">
        <v>197.69999999999987</v>
      </c>
      <c r="GY115" s="313">
        <v>212.69999999999968</v>
      </c>
      <c r="GZ115" s="313">
        <v>242.69999999999951</v>
      </c>
      <c r="HA115" s="313">
        <v>273.94999999999987</v>
      </c>
      <c r="HB115" s="313">
        <v>296.45</v>
      </c>
    </row>
    <row r="116" spans="3:16377" ht="15" customHeight="1">
      <c r="E116" s="320" t="s">
        <v>536</v>
      </c>
      <c r="F116" s="320"/>
      <c r="G116" s="320"/>
      <c r="H116" s="321">
        <v>0.60051638248206185</v>
      </c>
      <c r="I116" s="321">
        <v>0.60319234810169586</v>
      </c>
      <c r="J116" s="321">
        <v>0.63087368585947867</v>
      </c>
      <c r="K116" s="321">
        <v>0.64508448745134817</v>
      </c>
      <c r="L116" s="321">
        <v>0.6627221250723897</v>
      </c>
      <c r="M116" s="321">
        <v>0.62039963278451549</v>
      </c>
      <c r="N116" s="321">
        <v>0.57794386050782987</v>
      </c>
      <c r="O116" s="321">
        <v>0.53995694297137087</v>
      </c>
      <c r="P116" s="321">
        <v>0.56766560003675992</v>
      </c>
      <c r="Q116" s="321">
        <v>0.61421283323895004</v>
      </c>
      <c r="R116" s="321">
        <v>0.57356616218863132</v>
      </c>
      <c r="S116" s="321">
        <v>0.53721248368109453</v>
      </c>
      <c r="T116" s="322"/>
      <c r="U116" s="323">
        <v>0.52009371853790121</v>
      </c>
      <c r="V116" s="323">
        <v>0.51298095873321203</v>
      </c>
      <c r="W116" s="323">
        <v>0.48741895683871983</v>
      </c>
      <c r="X116" s="323">
        <v>0.4875744437622837</v>
      </c>
      <c r="Y116" s="323">
        <v>0.49233684799210242</v>
      </c>
      <c r="Z116" s="323">
        <v>0.50122648487475963</v>
      </c>
      <c r="AA116" s="323">
        <v>0.51239804629178576</v>
      </c>
      <c r="AB116" s="323">
        <v>0.51081642730252386</v>
      </c>
      <c r="AC116" s="323">
        <v>0.50856197287444083</v>
      </c>
      <c r="AD116" s="323">
        <v>0.50616132412711312</v>
      </c>
      <c r="AE116" s="323">
        <v>0.50485280968765378</v>
      </c>
      <c r="AF116" s="323">
        <v>0.50422951801245652</v>
      </c>
      <c r="AG116" s="323">
        <v>0.50211301114165585</v>
      </c>
      <c r="AH116" s="323">
        <v>0.500063784869336</v>
      </c>
      <c r="AI116" s="323">
        <v>0.49809217188560123</v>
      </c>
      <c r="AJ116" s="323">
        <v>0.4962581919031151</v>
      </c>
      <c r="AL116" s="323">
        <v>0.53998251606955716</v>
      </c>
      <c r="AM116" s="323">
        <v>0.56269292122089187</v>
      </c>
      <c r="AN116" s="323">
        <v>0.5773910244043855</v>
      </c>
      <c r="AO116" s="323"/>
      <c r="AP116" s="323">
        <v>0.5721494821930555</v>
      </c>
      <c r="AQ116" s="323">
        <v>0.57223389335251107</v>
      </c>
      <c r="AR116" s="323">
        <v>0.57441524911563868</v>
      </c>
      <c r="AS116" s="323">
        <v>0.57441524911563868</v>
      </c>
      <c r="AT116" s="323">
        <v>0.57439583986648202</v>
      </c>
      <c r="AU116" s="323">
        <v>0.57379484884363607</v>
      </c>
      <c r="AV116" s="323">
        <v>0.57351775942796124</v>
      </c>
      <c r="AW116" s="323">
        <v>0.57319915597978754</v>
      </c>
      <c r="AX116" s="324">
        <v>0.57333408819774334</v>
      </c>
      <c r="AZ116" s="325"/>
      <c r="BA116" s="325"/>
      <c r="BB116" s="325">
        <v>3.682180883456454E-2</v>
      </c>
      <c r="BC116" s="325">
        <v>0.57356616218863132</v>
      </c>
      <c r="BD116" s="325">
        <v>-3.4936998511960971E-2</v>
      </c>
      <c r="BE116" s="325">
        <v>-0.57223389335251107</v>
      </c>
      <c r="BF116" s="325">
        <v>-5.4321530577737476E-2</v>
      </c>
      <c r="BG116" s="325">
        <v>-6.1434290382426648E-2</v>
      </c>
      <c r="BH116" s="325">
        <v>-8.6976883027762186E-2</v>
      </c>
      <c r="BI116" s="325">
        <v>-8.6220405081352369E-2</v>
      </c>
      <c r="BJ116" s="325">
        <v>-8.1180911435858816E-2</v>
      </c>
      <c r="BK116" s="325">
        <v>-7.1972671105027919E-2</v>
      </c>
      <c r="BL116" s="325">
        <v>-6.0936041905957583E-2</v>
      </c>
      <c r="BN116" s="326">
        <v>0.55887981555712074</v>
      </c>
      <c r="BO116" s="326">
        <v>0.57084543629620343</v>
      </c>
      <c r="BP116" s="326">
        <v>0.63632578638659298</v>
      </c>
      <c r="BQ116" s="326">
        <v>0.64038703411935516</v>
      </c>
      <c r="BR116" s="326">
        <v>0.6373603729396432</v>
      </c>
      <c r="BS116" s="326">
        <v>0.63639613886988311</v>
      </c>
      <c r="BT116" s="326">
        <v>0.63591008353136713</v>
      </c>
      <c r="BU116" s="326">
        <v>0.63507491905700675</v>
      </c>
      <c r="BV116" s="326">
        <v>0.63407398683607197</v>
      </c>
      <c r="BW116" s="326">
        <v>0.63153856346260551</v>
      </c>
      <c r="BX116" s="326">
        <v>0.62982357838892089</v>
      </c>
      <c r="BY116" s="326">
        <v>0.63076590405891231</v>
      </c>
      <c r="CA116" s="326"/>
      <c r="CB116" s="326"/>
      <c r="CC116" s="326"/>
      <c r="CD116" s="326">
        <v>-6.6820871930723835E-2</v>
      </c>
      <c r="CE116" s="326">
        <v>-0.10014788925854867</v>
      </c>
      <c r="CF116" s="326">
        <v>-0.63639613886988311</v>
      </c>
      <c r="CG116" s="326">
        <v>-0.11581636499346593</v>
      </c>
      <c r="CH116" s="326">
        <v>-0.12209396032379471</v>
      </c>
      <c r="CI116" s="326">
        <v>-0.14665502999735214</v>
      </c>
      <c r="CJ116" s="326">
        <v>-0.1439641197003218</v>
      </c>
      <c r="CK116" s="326">
        <v>-0.13748673039681847</v>
      </c>
      <c r="CL116" s="326">
        <v>-0.12953941918415268</v>
      </c>
      <c r="CQ116" s="326">
        <v>0</v>
      </c>
      <c r="CR116" s="326">
        <v>0</v>
      </c>
      <c r="CS116" s="326">
        <v>0</v>
      </c>
      <c r="CT116" s="326">
        <v>0</v>
      </c>
      <c r="CU116" s="326">
        <v>0</v>
      </c>
      <c r="CV116" s="326">
        <v>0</v>
      </c>
      <c r="CW116" s="326">
        <v>0</v>
      </c>
      <c r="CX116" s="326">
        <v>0</v>
      </c>
      <c r="CY116" s="326">
        <v>0</v>
      </c>
      <c r="CZ116" s="326">
        <v>0.6474189684879974</v>
      </c>
      <c r="DA116" s="326">
        <v>0.56589180705685127</v>
      </c>
      <c r="DB116" s="326">
        <v>0.5721494821930555</v>
      </c>
      <c r="DC116" s="326">
        <v>0.57223389335251107</v>
      </c>
      <c r="DO116" s="172"/>
      <c r="DP116" s="172"/>
      <c r="DR116" s="172"/>
      <c r="DS116" s="172"/>
      <c r="DT116" s="172"/>
      <c r="DU116" s="172"/>
      <c r="DV116" s="172"/>
      <c r="DW116" s="172"/>
      <c r="EK116" s="172"/>
      <c r="EL116" s="159"/>
      <c r="EM116" s="159"/>
      <c r="EN116" s="159"/>
      <c r="EO116" s="159"/>
      <c r="EP116" s="159"/>
      <c r="EQ116" s="159"/>
      <c r="ER116" s="159"/>
      <c r="ES116" s="159"/>
      <c r="ET116" s="159"/>
      <c r="EU116" s="159"/>
      <c r="EV116" s="159"/>
      <c r="EW116" s="159"/>
      <c r="EX116" s="159"/>
      <c r="EZ116" s="159"/>
      <c r="FA116" s="159"/>
      <c r="FB116" s="159"/>
      <c r="FC116" s="159"/>
      <c r="FD116" s="159"/>
      <c r="FE116" s="159"/>
      <c r="FF116" s="159"/>
      <c r="FG116" s="159"/>
      <c r="FH116" s="159"/>
      <c r="FI116" s="159"/>
      <c r="FK116" s="327">
        <v>0.65329612847617125</v>
      </c>
      <c r="FL116" s="327">
        <v>0.6474189684879974</v>
      </c>
      <c r="FM116" s="327">
        <v>0.64580658846555761</v>
      </c>
      <c r="FN116" s="327">
        <v>0.64529238227597874</v>
      </c>
      <c r="FO116" s="327">
        <v>0.6471295484443832</v>
      </c>
      <c r="FP116" s="327">
        <v>0.64736056300341549</v>
      </c>
      <c r="FQ116" s="327">
        <v>0.64736056300341549</v>
      </c>
      <c r="FR116" s="327">
        <v>0.64736056300341549</v>
      </c>
      <c r="FS116" s="327">
        <v>0.64553672797755024</v>
      </c>
      <c r="FT116" s="327">
        <v>0.64198993105279856</v>
      </c>
      <c r="FU116" s="327">
        <v>0.63839637592475051</v>
      </c>
      <c r="FW116" s="327">
        <v>0.6474189684879974</v>
      </c>
      <c r="FX116" s="327">
        <v>0.64580658846555761</v>
      </c>
      <c r="FY116" s="327">
        <v>0.64529238227597874</v>
      </c>
      <c r="FZ116" s="327">
        <v>0.6471295484443832</v>
      </c>
      <c r="GA116" s="327">
        <v>0.64736056300341549</v>
      </c>
      <c r="GB116" s="327">
        <v>0.64736056300341549</v>
      </c>
      <c r="GC116" s="327">
        <v>0.64736056300341549</v>
      </c>
      <c r="GD116" s="327">
        <v>0.64553672797755024</v>
      </c>
      <c r="GE116" s="327">
        <v>0.64198993105279856</v>
      </c>
      <c r="GF116" s="327">
        <v>0.63839637592475051</v>
      </c>
      <c r="GH116" s="317"/>
      <c r="GI116" s="323">
        <v>0.56589180705685127</v>
      </c>
      <c r="GJ116" s="323">
        <v>0.57182480801892732</v>
      </c>
      <c r="GK116" s="323">
        <v>0.57461828642253165</v>
      </c>
      <c r="GL116" s="323">
        <v>0.5741731303077815</v>
      </c>
      <c r="GM116" s="323">
        <v>0.57340824091531273</v>
      </c>
      <c r="GN116" s="323">
        <v>0.57249153233649119</v>
      </c>
      <c r="GO116" s="323">
        <v>0.57029036611016903</v>
      </c>
      <c r="GP116" s="323">
        <v>0.56820012687138177</v>
      </c>
      <c r="GQ116" s="323">
        <v>0.56575728594177688</v>
      </c>
      <c r="GS116" s="328"/>
      <c r="GT116" s="323">
        <v>0.5721494821930555</v>
      </c>
      <c r="GU116" s="323">
        <v>0.57223389335251107</v>
      </c>
      <c r="GV116" s="323">
        <v>0.57441524911563868</v>
      </c>
      <c r="GW116" s="323">
        <v>0.57441524911563868</v>
      </c>
      <c r="GX116" s="323">
        <v>0.57439583986648202</v>
      </c>
      <c r="GY116" s="323">
        <v>0.57379484884363607</v>
      </c>
      <c r="GZ116" s="323">
        <v>0.57351775942796124</v>
      </c>
      <c r="HA116" s="323">
        <v>0.57319915597978754</v>
      </c>
      <c r="HB116" s="323">
        <v>0.57333408819774334</v>
      </c>
    </row>
    <row r="117" spans="3:16377" ht="15" customHeight="1">
      <c r="E117" s="5" t="s">
        <v>537</v>
      </c>
      <c r="H117" s="329">
        <v>0</v>
      </c>
      <c r="I117" s="329">
        <v>0</v>
      </c>
      <c r="J117" s="330">
        <v>1.61</v>
      </c>
      <c r="K117" s="330">
        <v>1.54</v>
      </c>
      <c r="L117" s="330">
        <v>1.25</v>
      </c>
      <c r="M117" s="330">
        <v>1.69</v>
      </c>
      <c r="N117" s="330">
        <v>1.26749850306624</v>
      </c>
      <c r="O117" s="330">
        <v>1.29</v>
      </c>
      <c r="P117" s="330">
        <v>1.0861838696573942</v>
      </c>
      <c r="Q117" s="330">
        <v>1.0303964746616303</v>
      </c>
      <c r="R117" s="331">
        <v>1.3061069801379774</v>
      </c>
      <c r="S117" s="331">
        <v>1.7677178784247245</v>
      </c>
      <c r="T117" s="331">
        <v>1.21</v>
      </c>
      <c r="U117" s="331">
        <v>1.6</v>
      </c>
      <c r="V117" s="331">
        <v>1.58</v>
      </c>
      <c r="W117" s="331">
        <v>1.47</v>
      </c>
      <c r="X117" s="331">
        <v>1.47</v>
      </c>
      <c r="Y117" s="331">
        <v>1.51</v>
      </c>
      <c r="Z117" s="331">
        <v>1.49</v>
      </c>
      <c r="AA117" s="331">
        <v>1.47</v>
      </c>
      <c r="AB117" s="331">
        <v>1.42</v>
      </c>
      <c r="AC117" s="331">
        <v>1.39</v>
      </c>
      <c r="AD117" s="331">
        <v>1.37</v>
      </c>
      <c r="AE117" s="331">
        <v>1.33</v>
      </c>
      <c r="AF117" s="331">
        <v>1.79</v>
      </c>
      <c r="AG117" s="331">
        <v>2.72</v>
      </c>
      <c r="AH117" s="331">
        <v>3.18</v>
      </c>
      <c r="AI117" s="331">
        <v>3.29</v>
      </c>
      <c r="AJ117" s="331">
        <v>2.5</v>
      </c>
      <c r="AL117" s="211">
        <v>1.29</v>
      </c>
      <c r="AM117" s="211">
        <v>1.0861838696573942</v>
      </c>
      <c r="AN117" s="211">
        <v>1.0303964746616303</v>
      </c>
      <c r="AO117" s="211">
        <v>1.0991351998218566</v>
      </c>
      <c r="AP117" s="211">
        <v>1.1499999999999999</v>
      </c>
      <c r="AQ117" s="211">
        <v>1.33</v>
      </c>
      <c r="AR117" s="211">
        <v>1.33</v>
      </c>
      <c r="AS117" s="211">
        <v>1.34</v>
      </c>
      <c r="AT117" s="211">
        <v>1.33</v>
      </c>
      <c r="AU117" s="332">
        <v>1.3</v>
      </c>
      <c r="AV117" s="332">
        <v>1.25</v>
      </c>
      <c r="AW117" s="332">
        <v>1.28</v>
      </c>
      <c r="AX117" s="332">
        <v>1.31</v>
      </c>
      <c r="AZ117" s="331"/>
      <c r="BA117" s="331"/>
      <c r="BB117" s="331">
        <v>0</v>
      </c>
      <c r="BC117" s="331">
        <v>0.20697178031612085</v>
      </c>
      <c r="BD117" s="331">
        <v>0.61771787842472459</v>
      </c>
      <c r="BE117" s="331">
        <v>-0.12000000000000011</v>
      </c>
      <c r="BF117" s="331">
        <v>0.27</v>
      </c>
      <c r="BG117" s="331">
        <v>0.24</v>
      </c>
      <c r="BH117" s="331">
        <v>0.1399999999999999</v>
      </c>
      <c r="BI117" s="331">
        <v>0.16999999999999993</v>
      </c>
      <c r="BJ117" s="331">
        <v>0.26</v>
      </c>
      <c r="BK117" s="331">
        <v>0.20999999999999996</v>
      </c>
      <c r="BL117" s="331">
        <v>0.15999999999999992</v>
      </c>
      <c r="BN117" s="331">
        <v>1.29</v>
      </c>
      <c r="BO117" s="331">
        <v>1.0861838696573942</v>
      </c>
      <c r="BP117" s="331">
        <v>1.04</v>
      </c>
      <c r="BQ117" s="331">
        <v>1.54</v>
      </c>
      <c r="BR117" s="331">
        <v>1.42</v>
      </c>
      <c r="BS117" s="331">
        <v>1.39</v>
      </c>
      <c r="BT117" s="331">
        <v>1.3</v>
      </c>
      <c r="BU117" s="331">
        <v>1.24</v>
      </c>
      <c r="BV117" s="331">
        <v>1.22</v>
      </c>
      <c r="BW117" s="331">
        <v>1.19</v>
      </c>
      <c r="BX117" s="331">
        <v>1.21</v>
      </c>
      <c r="BY117" s="331">
        <v>1.26</v>
      </c>
      <c r="CA117" s="331"/>
      <c r="CB117" s="331"/>
      <c r="CC117" s="331">
        <v>-9.6035253383697228E-3</v>
      </c>
      <c r="CD117" s="331">
        <v>-0.2338930198620226</v>
      </c>
      <c r="CE117" s="331">
        <v>0.34771787842472457</v>
      </c>
      <c r="CF117" s="331">
        <v>-0.17999999999999994</v>
      </c>
      <c r="CG117" s="331">
        <v>0.30000000000000004</v>
      </c>
      <c r="CH117" s="331">
        <v>0.34000000000000008</v>
      </c>
      <c r="CI117" s="331">
        <v>0.25</v>
      </c>
      <c r="CJ117" s="331">
        <v>0.28000000000000003</v>
      </c>
      <c r="CK117" s="331">
        <v>0.30000000000000004</v>
      </c>
      <c r="CL117" s="331">
        <v>0.22999999999999998</v>
      </c>
      <c r="CQ117" s="331">
        <v>0</v>
      </c>
      <c r="CR117" s="331">
        <v>0</v>
      </c>
      <c r="CS117" s="331">
        <v>0</v>
      </c>
      <c r="CT117" s="331">
        <v>0</v>
      </c>
      <c r="CU117" s="331">
        <v>0</v>
      </c>
      <c r="CV117" s="331">
        <v>0</v>
      </c>
      <c r="CW117" s="331">
        <v>0</v>
      </c>
      <c r="CX117" s="331">
        <v>0</v>
      </c>
      <c r="CY117" s="331">
        <v>0</v>
      </c>
      <c r="CZ117" s="331">
        <v>1.3</v>
      </c>
      <c r="DA117" s="331">
        <v>1.1599999999999999</v>
      </c>
      <c r="DB117" s="331">
        <v>1.1499999999999999</v>
      </c>
      <c r="DC117" s="331">
        <v>1.33</v>
      </c>
      <c r="DO117" s="172"/>
      <c r="DP117" s="172"/>
      <c r="DR117" s="172"/>
      <c r="DS117" s="172"/>
      <c r="DT117" s="172"/>
      <c r="DU117" s="172"/>
      <c r="DV117" s="172"/>
      <c r="DW117" s="172"/>
      <c r="EK117" s="172"/>
      <c r="EL117" s="159"/>
      <c r="EM117" s="159"/>
      <c r="EN117" s="159"/>
      <c r="EO117" s="159"/>
      <c r="EP117" s="159"/>
      <c r="EQ117" s="159"/>
      <c r="ER117" s="159"/>
      <c r="ES117" s="159"/>
      <c r="ET117" s="159"/>
      <c r="EU117" s="159"/>
      <c r="EV117" s="159"/>
      <c r="EW117" s="159"/>
      <c r="EX117" s="159"/>
      <c r="EZ117" s="159"/>
      <c r="FA117" s="159"/>
      <c r="FB117" s="159"/>
      <c r="FC117" s="159"/>
      <c r="FD117" s="159"/>
      <c r="FE117" s="159"/>
      <c r="FF117" s="159"/>
      <c r="FG117" s="159"/>
      <c r="FH117" s="159"/>
      <c r="FI117" s="159"/>
      <c r="FK117" s="332">
        <v>1.02</v>
      </c>
      <c r="FL117" s="332">
        <v>1.3</v>
      </c>
      <c r="FM117" s="332">
        <v>1.39</v>
      </c>
      <c r="FN117" s="332">
        <v>1.37</v>
      </c>
      <c r="FO117" s="332">
        <v>1.43</v>
      </c>
      <c r="FP117" s="332">
        <v>1.34</v>
      </c>
      <c r="FQ117" s="332">
        <v>1.3</v>
      </c>
      <c r="FR117" s="332">
        <v>1.28</v>
      </c>
      <c r="FS117" s="332">
        <v>1.24</v>
      </c>
      <c r="FT117" s="332">
        <v>1.28</v>
      </c>
      <c r="FU117" s="332">
        <v>1.26</v>
      </c>
      <c r="FW117" s="332">
        <v>1.3</v>
      </c>
      <c r="FX117" s="332">
        <v>1.39</v>
      </c>
      <c r="FY117" s="332">
        <v>1.37</v>
      </c>
      <c r="FZ117" s="332">
        <v>1.43</v>
      </c>
      <c r="GA117" s="332">
        <v>1.35</v>
      </c>
      <c r="GB117" s="332">
        <v>1.3</v>
      </c>
      <c r="GC117" s="332">
        <v>1.28</v>
      </c>
      <c r="GD117" s="332">
        <v>1.25</v>
      </c>
      <c r="GE117" s="332">
        <v>1.29</v>
      </c>
      <c r="GF117" s="332">
        <v>1.27</v>
      </c>
      <c r="GH117" s="332">
        <v>0.90432688187920696</v>
      </c>
      <c r="GI117" s="332">
        <v>1.1599999999999999</v>
      </c>
      <c r="GJ117" s="332">
        <v>1.28</v>
      </c>
      <c r="GK117" s="332">
        <v>1.53</v>
      </c>
      <c r="GL117" s="332">
        <v>1.35</v>
      </c>
      <c r="GM117" s="332">
        <v>1.31</v>
      </c>
      <c r="GN117" s="332">
        <v>1.32</v>
      </c>
      <c r="GO117" s="332">
        <v>1.32</v>
      </c>
      <c r="GP117" s="332">
        <v>1.32</v>
      </c>
      <c r="GQ117" s="332">
        <v>1.34</v>
      </c>
      <c r="GS117" s="332">
        <v>1.0991351998218566</v>
      </c>
      <c r="GT117" s="332">
        <v>1.1499999999999999</v>
      </c>
      <c r="GU117" s="332">
        <v>1.33</v>
      </c>
      <c r="GV117" s="332">
        <v>1.33</v>
      </c>
      <c r="GW117" s="332">
        <v>1.34</v>
      </c>
      <c r="GX117" s="332">
        <v>1.33</v>
      </c>
      <c r="GY117" s="332">
        <v>1.3</v>
      </c>
      <c r="GZ117" s="332">
        <v>1.25</v>
      </c>
      <c r="HA117" s="332">
        <v>1.28</v>
      </c>
      <c r="HB117" s="332">
        <v>1.31</v>
      </c>
    </row>
    <row r="118" spans="3:16377" ht="15" customHeight="1">
      <c r="E118" s="295" t="s">
        <v>538</v>
      </c>
      <c r="F118" s="295"/>
      <c r="G118" s="295"/>
      <c r="H118" s="333">
        <v>0</v>
      </c>
      <c r="I118" s="333">
        <v>0</v>
      </c>
      <c r="J118" s="334">
        <v>2.5</v>
      </c>
      <c r="K118" s="334">
        <v>2.5099999999999998</v>
      </c>
      <c r="L118" s="334">
        <v>1.84</v>
      </c>
      <c r="M118" s="334">
        <v>2.21</v>
      </c>
      <c r="N118" s="334">
        <v>1.75906645931482</v>
      </c>
      <c r="O118" s="334">
        <v>1.79</v>
      </c>
      <c r="P118" s="334">
        <v>1.6052198960536461</v>
      </c>
      <c r="Q118" s="334">
        <v>1.4781337485054165</v>
      </c>
      <c r="R118" s="335">
        <v>1.8084683795801964</v>
      </c>
      <c r="S118" s="335">
        <v>2.2997186441694262</v>
      </c>
      <c r="T118" s="335">
        <v>1.7</v>
      </c>
      <c r="U118" s="335">
        <v>1.96</v>
      </c>
      <c r="V118" s="335">
        <v>1.95</v>
      </c>
      <c r="W118" s="335">
        <v>1.87</v>
      </c>
      <c r="X118" s="335">
        <v>1.86</v>
      </c>
      <c r="Y118" s="335">
        <v>1.96</v>
      </c>
      <c r="Z118" s="335">
        <v>2.13</v>
      </c>
      <c r="AA118" s="335">
        <v>2.33</v>
      </c>
      <c r="AB118" s="335">
        <v>2.4700000000000002</v>
      </c>
      <c r="AC118" s="335">
        <v>2.58</v>
      </c>
      <c r="AD118" s="335">
        <v>2.73</v>
      </c>
      <c r="AE118" s="335">
        <v>2.85</v>
      </c>
      <c r="AF118" s="335">
        <v>3.99</v>
      </c>
      <c r="AG118" s="335">
        <v>6.22</v>
      </c>
      <c r="AH118" s="335">
        <v>7.44</v>
      </c>
      <c r="AI118" s="335">
        <v>8.5299999999999994</v>
      </c>
      <c r="AJ118" s="335">
        <v>5.58</v>
      </c>
      <c r="AL118" s="336">
        <v>1.79</v>
      </c>
      <c r="AM118" s="336">
        <v>1.6052198960536461</v>
      </c>
      <c r="AN118" s="336">
        <v>1.4781337485054165</v>
      </c>
      <c r="AO118" s="336">
        <v>1.4906919613059364</v>
      </c>
      <c r="AP118" s="336">
        <v>1.63</v>
      </c>
      <c r="AQ118" s="336">
        <v>1.86</v>
      </c>
      <c r="AR118" s="336">
        <v>1.94</v>
      </c>
      <c r="AS118" s="336">
        <v>1.99</v>
      </c>
      <c r="AT118" s="336">
        <v>2</v>
      </c>
      <c r="AU118" s="337">
        <v>1.98</v>
      </c>
      <c r="AV118" s="337">
        <v>1.96</v>
      </c>
      <c r="AW118" s="337">
        <v>2.0699999999999998</v>
      </c>
      <c r="AX118" s="338">
        <v>2.27</v>
      </c>
      <c r="AZ118" s="335"/>
      <c r="BA118" s="335"/>
      <c r="BB118" s="335">
        <v>0</v>
      </c>
      <c r="BC118" s="335">
        <v>0.31777641827425995</v>
      </c>
      <c r="BD118" s="335">
        <v>0.66971864416942628</v>
      </c>
      <c r="BE118" s="335">
        <v>-0.16000000000000014</v>
      </c>
      <c r="BF118" s="335">
        <v>2.0000000000000018E-2</v>
      </c>
      <c r="BG118" s="335">
        <v>-4.0000000000000036E-2</v>
      </c>
      <c r="BH118" s="335">
        <v>-0.12999999999999989</v>
      </c>
      <c r="BI118" s="335">
        <v>-0.11999999999999988</v>
      </c>
      <c r="BJ118" s="335">
        <v>0</v>
      </c>
      <c r="BK118" s="335">
        <v>6.0000000000000053E-2</v>
      </c>
      <c r="BL118" s="335">
        <v>6.0000000000000053E-2</v>
      </c>
      <c r="BN118" s="331">
        <v>1.79</v>
      </c>
      <c r="BO118" s="331">
        <v>1.6052198960536461</v>
      </c>
      <c r="BP118" s="331">
        <v>1.53</v>
      </c>
      <c r="BQ118" s="331">
        <v>2.23</v>
      </c>
      <c r="BR118" s="331">
        <v>2.12</v>
      </c>
      <c r="BS118" s="331">
        <v>2.09</v>
      </c>
      <c r="BT118" s="331">
        <v>2</v>
      </c>
      <c r="BU118" s="331">
        <v>1.95</v>
      </c>
      <c r="BV118" s="331">
        <v>1.99</v>
      </c>
      <c r="BW118" s="331">
        <v>1.99</v>
      </c>
      <c r="BX118" s="331">
        <v>2</v>
      </c>
      <c r="BY118" s="331">
        <v>2.08</v>
      </c>
      <c r="CA118" s="331"/>
      <c r="CB118" s="331"/>
      <c r="CC118" s="331">
        <v>-5.1866251494583571E-2</v>
      </c>
      <c r="CD118" s="331">
        <v>-0.42153162041980363</v>
      </c>
      <c r="CE118" s="331">
        <v>0.17971864416942607</v>
      </c>
      <c r="CF118" s="331">
        <v>-0.3899999999999999</v>
      </c>
      <c r="CG118" s="331">
        <v>-4.0000000000000036E-2</v>
      </c>
      <c r="CH118" s="331">
        <v>0</v>
      </c>
      <c r="CI118" s="331">
        <v>-0.11999999999999988</v>
      </c>
      <c r="CJ118" s="331">
        <v>-0.12999999999999989</v>
      </c>
      <c r="CK118" s="331">
        <v>-4.0000000000000036E-2</v>
      </c>
      <c r="CL118" s="331">
        <v>4.9999999999999822E-2</v>
      </c>
      <c r="CQ118" s="331">
        <v>0</v>
      </c>
      <c r="CR118" s="331">
        <v>0</v>
      </c>
      <c r="CS118" s="331">
        <v>0</v>
      </c>
      <c r="CT118" s="331">
        <v>0</v>
      </c>
      <c r="CU118" s="331">
        <v>0</v>
      </c>
      <c r="CV118" s="331">
        <v>0</v>
      </c>
      <c r="CW118" s="331">
        <v>0</v>
      </c>
      <c r="CX118" s="331">
        <v>0</v>
      </c>
      <c r="CY118" s="331">
        <v>0</v>
      </c>
      <c r="CZ118" s="331">
        <v>1.9</v>
      </c>
      <c r="DA118" s="331">
        <v>1.72</v>
      </c>
      <c r="DB118" s="331">
        <v>1.63</v>
      </c>
      <c r="DC118" s="331">
        <v>1.86</v>
      </c>
      <c r="DO118" s="172"/>
      <c r="DP118" s="172"/>
      <c r="DR118" s="172"/>
      <c r="DS118" s="172"/>
      <c r="DT118" s="172"/>
      <c r="DU118" s="172"/>
      <c r="DV118" s="172"/>
      <c r="DW118" s="172"/>
      <c r="EK118" s="172"/>
      <c r="EL118" s="159"/>
      <c r="EM118" s="159"/>
      <c r="EN118" s="159"/>
      <c r="EO118" s="159"/>
      <c r="EP118" s="159"/>
      <c r="EQ118" s="159"/>
      <c r="ER118" s="159"/>
      <c r="ES118" s="159"/>
      <c r="ET118" s="159"/>
      <c r="EU118" s="159"/>
      <c r="EV118" s="159"/>
      <c r="EW118" s="159"/>
      <c r="EX118" s="159"/>
      <c r="EZ118" s="210"/>
      <c r="FA118" s="210"/>
      <c r="FB118" s="210"/>
      <c r="FC118" s="210"/>
      <c r="FD118" s="210"/>
      <c r="FE118" s="210"/>
      <c r="FF118" s="210"/>
      <c r="FG118" s="210"/>
      <c r="FH118" s="210"/>
      <c r="FI118" s="210"/>
      <c r="FK118" s="332">
        <v>1.48</v>
      </c>
      <c r="FL118" s="332">
        <v>1.9</v>
      </c>
      <c r="FM118" s="332">
        <v>2.0099999999999998</v>
      </c>
      <c r="FN118" s="332">
        <v>2.04</v>
      </c>
      <c r="FO118" s="332">
        <v>2.15</v>
      </c>
      <c r="FP118" s="332">
        <v>2.0699999999999998</v>
      </c>
      <c r="FQ118" s="332">
        <v>2.04</v>
      </c>
      <c r="FR118" s="332">
        <v>2.09</v>
      </c>
      <c r="FS118" s="332">
        <v>2.08</v>
      </c>
      <c r="FT118" s="332">
        <v>2.12</v>
      </c>
      <c r="FU118" s="332">
        <v>2.1</v>
      </c>
      <c r="FW118" s="332">
        <v>1.9</v>
      </c>
      <c r="FX118" s="332">
        <v>2.0099999999999998</v>
      </c>
      <c r="FY118" s="332">
        <v>2.04</v>
      </c>
      <c r="FZ118" s="332">
        <v>2.16</v>
      </c>
      <c r="GA118" s="332">
        <v>2.08</v>
      </c>
      <c r="GB118" s="332">
        <v>2.0499999999999998</v>
      </c>
      <c r="GC118" s="332">
        <v>2.1</v>
      </c>
      <c r="GD118" s="332">
        <v>2.09</v>
      </c>
      <c r="GE118" s="332">
        <v>2.12</v>
      </c>
      <c r="GF118" s="332">
        <v>2.11</v>
      </c>
      <c r="GH118" s="337">
        <v>1.3582091326796237</v>
      </c>
      <c r="GI118" s="337">
        <v>1.72</v>
      </c>
      <c r="GJ118" s="337">
        <v>1.91</v>
      </c>
      <c r="GK118" s="337">
        <v>2.2400000000000002</v>
      </c>
      <c r="GL118" s="337">
        <v>2.04</v>
      </c>
      <c r="GM118" s="337">
        <v>2.04</v>
      </c>
      <c r="GN118" s="337">
        <v>2.15</v>
      </c>
      <c r="GO118" s="337">
        <v>2.2000000000000002</v>
      </c>
      <c r="GP118" s="337">
        <v>2.2400000000000002</v>
      </c>
      <c r="GQ118" s="337">
        <v>2.31</v>
      </c>
      <c r="GS118" s="337">
        <v>1.4906919613059364</v>
      </c>
      <c r="GT118" s="337">
        <v>1.63</v>
      </c>
      <c r="GU118" s="337">
        <v>1.86</v>
      </c>
      <c r="GV118" s="337">
        <v>1.94</v>
      </c>
      <c r="GW118" s="337">
        <v>1.99</v>
      </c>
      <c r="GX118" s="337">
        <v>2</v>
      </c>
      <c r="GY118" s="337">
        <v>1.98</v>
      </c>
      <c r="GZ118" s="337">
        <v>1.96</v>
      </c>
      <c r="HA118" s="337">
        <v>2.0699999999999998</v>
      </c>
      <c r="HB118" s="337">
        <v>2.27</v>
      </c>
    </row>
    <row r="119" spans="3:16377" ht="15" customHeight="1">
      <c r="E119" s="339" t="s">
        <v>539</v>
      </c>
      <c r="F119" s="340"/>
      <c r="G119" s="340"/>
      <c r="H119" s="341"/>
      <c r="I119" s="341"/>
      <c r="J119" s="341"/>
      <c r="K119" s="341"/>
      <c r="L119" s="341"/>
      <c r="M119" s="341"/>
      <c r="N119" s="341"/>
      <c r="O119" s="341"/>
      <c r="P119" s="341"/>
      <c r="Q119" s="342"/>
      <c r="R119" s="341"/>
      <c r="S119" s="341"/>
      <c r="T119" s="343">
        <v>0</v>
      </c>
      <c r="U119" s="343">
        <v>0</v>
      </c>
      <c r="V119" s="343">
        <v>0</v>
      </c>
      <c r="W119" s="343">
        <v>0</v>
      </c>
      <c r="X119" s="343">
        <v>0</v>
      </c>
      <c r="Y119" s="343">
        <v>0</v>
      </c>
      <c r="Z119" s="343">
        <v>0</v>
      </c>
      <c r="AA119" s="343">
        <v>120</v>
      </c>
      <c r="AB119" s="343">
        <v>120</v>
      </c>
      <c r="AC119" s="343">
        <v>130</v>
      </c>
      <c r="AD119" s="343">
        <v>120</v>
      </c>
      <c r="AE119" s="343">
        <v>130</v>
      </c>
      <c r="AF119" s="343">
        <v>160</v>
      </c>
      <c r="AG119" s="343">
        <v>160</v>
      </c>
      <c r="AH119" s="343">
        <v>180</v>
      </c>
      <c r="AI119" s="343">
        <v>150</v>
      </c>
      <c r="AJ119" s="343">
        <v>110</v>
      </c>
      <c r="AK119" s="172"/>
      <c r="AL119" s="344"/>
      <c r="AM119" s="344"/>
      <c r="AN119" s="344"/>
      <c r="AO119" s="344"/>
      <c r="AP119" s="344">
        <v>0</v>
      </c>
      <c r="AQ119" s="344">
        <v>160</v>
      </c>
      <c r="AR119" s="344">
        <v>200</v>
      </c>
      <c r="AS119" s="344">
        <v>180</v>
      </c>
      <c r="AT119" s="344">
        <v>100</v>
      </c>
      <c r="AU119" s="344">
        <v>140</v>
      </c>
      <c r="AV119" s="344">
        <v>160</v>
      </c>
      <c r="AW119" s="344">
        <v>200</v>
      </c>
      <c r="AX119" s="344">
        <v>290</v>
      </c>
      <c r="AY119" s="172"/>
      <c r="AZ119" s="343">
        <v>0</v>
      </c>
      <c r="BA119" s="343">
        <v>0</v>
      </c>
      <c r="BB119" s="343">
        <v>0</v>
      </c>
      <c r="BC119" s="343">
        <v>0</v>
      </c>
      <c r="BD119" s="343">
        <v>0</v>
      </c>
      <c r="BE119" s="343">
        <v>-160</v>
      </c>
      <c r="BF119" s="343">
        <v>-200</v>
      </c>
      <c r="BG119" s="343">
        <v>-180</v>
      </c>
      <c r="BH119" s="343">
        <v>-100</v>
      </c>
      <c r="BI119" s="343">
        <v>-140</v>
      </c>
      <c r="BJ119" s="343">
        <v>-160</v>
      </c>
      <c r="BK119" s="343">
        <v>-200</v>
      </c>
      <c r="BL119" s="343">
        <v>-170</v>
      </c>
      <c r="BM119" s="172"/>
      <c r="BN119" s="172"/>
      <c r="BO119" s="172"/>
      <c r="BP119" s="172"/>
      <c r="BQ119" s="172"/>
      <c r="BR119" s="172"/>
      <c r="BS119" s="172"/>
      <c r="BT119" s="172"/>
      <c r="BU119" s="172"/>
      <c r="BV119" s="172"/>
      <c r="BW119" s="172"/>
      <c r="BX119" s="172"/>
      <c r="BY119" s="172"/>
      <c r="BZ119" s="172"/>
      <c r="CA119" s="172"/>
      <c r="CB119" s="172"/>
      <c r="CC119" s="172"/>
      <c r="CD119" s="172"/>
      <c r="CE119" s="172"/>
      <c r="CF119" s="172"/>
      <c r="CG119" s="172"/>
      <c r="CH119" s="172"/>
      <c r="CI119" s="172"/>
      <c r="CJ119" s="172"/>
      <c r="CK119" s="172"/>
      <c r="CL119" s="172"/>
      <c r="CM119" s="172"/>
      <c r="CN119" s="345"/>
      <c r="CO119" s="172"/>
      <c r="CP119" s="172"/>
      <c r="CQ119" s="172">
        <v>0</v>
      </c>
      <c r="CR119" s="172">
        <v>0</v>
      </c>
      <c r="CS119" s="172">
        <v>0</v>
      </c>
      <c r="CT119" s="172">
        <v>0</v>
      </c>
      <c r="CU119" s="172">
        <v>0</v>
      </c>
      <c r="CV119" s="172">
        <v>0</v>
      </c>
      <c r="CW119" s="172">
        <v>0</v>
      </c>
      <c r="CX119" s="172">
        <v>0</v>
      </c>
      <c r="CY119" s="172">
        <v>0</v>
      </c>
      <c r="CZ119" s="172">
        <v>0</v>
      </c>
      <c r="DA119" s="172">
        <v>250</v>
      </c>
      <c r="DB119" s="172">
        <v>0</v>
      </c>
      <c r="DC119" s="172">
        <v>160</v>
      </c>
      <c r="DD119" s="172"/>
      <c r="DE119" s="172"/>
      <c r="DF119" s="172"/>
      <c r="DG119" s="172"/>
      <c r="DH119" s="172"/>
      <c r="DI119" s="172"/>
      <c r="DJ119" s="172"/>
      <c r="DK119" s="172"/>
      <c r="DL119" s="172"/>
      <c r="DM119" s="172"/>
      <c r="DN119" s="172"/>
      <c r="DO119" s="172"/>
      <c r="DP119" s="172"/>
      <c r="DQ119" s="172"/>
      <c r="DR119" s="172"/>
      <c r="DS119" s="172"/>
      <c r="DT119" s="172"/>
      <c r="DU119" s="172"/>
      <c r="DV119" s="172"/>
      <c r="DW119" s="172"/>
      <c r="EK119" s="172"/>
      <c r="EL119" s="159"/>
      <c r="EM119" s="159"/>
      <c r="EN119" s="159"/>
      <c r="EO119" s="159"/>
      <c r="EP119" s="159"/>
      <c r="EQ119" s="159"/>
      <c r="ER119" s="159"/>
      <c r="ES119" s="159"/>
      <c r="ET119" s="159"/>
      <c r="EU119" s="159"/>
      <c r="EV119" s="159"/>
      <c r="EW119" s="159"/>
      <c r="EX119" s="159"/>
      <c r="EY119" s="172"/>
      <c r="EZ119" s="159"/>
      <c r="FA119" s="159"/>
      <c r="FB119" s="159"/>
      <c r="FC119" s="159"/>
      <c r="FD119" s="159"/>
      <c r="FE119" s="159"/>
      <c r="FF119" s="159"/>
      <c r="FG119" s="159"/>
      <c r="FH119" s="159"/>
      <c r="FI119" s="159"/>
      <c r="FK119" s="258"/>
      <c r="FL119" s="258"/>
      <c r="FM119" s="258"/>
      <c r="FN119" s="258"/>
      <c r="FO119" s="258"/>
      <c r="FP119" s="258"/>
      <c r="FQ119" s="258"/>
      <c r="FR119" s="258"/>
      <c r="FS119" s="258"/>
      <c r="FT119" s="258"/>
      <c r="FU119" s="258"/>
      <c r="FW119" s="159"/>
      <c r="FX119" s="159"/>
      <c r="FY119" s="159"/>
      <c r="FZ119" s="159"/>
      <c r="GA119" s="159"/>
      <c r="GB119" s="159"/>
      <c r="GC119" s="159"/>
      <c r="GD119" s="159"/>
      <c r="GE119" s="159"/>
      <c r="GF119" s="159"/>
      <c r="GH119" s="346">
        <v>250</v>
      </c>
      <c r="GI119" s="344">
        <v>250</v>
      </c>
      <c r="GJ119" s="344">
        <v>100</v>
      </c>
      <c r="GK119" s="344">
        <v>250</v>
      </c>
      <c r="GL119" s="344">
        <v>120</v>
      </c>
      <c r="GM119" s="344">
        <v>90</v>
      </c>
      <c r="GN119" s="344">
        <v>110</v>
      </c>
      <c r="GO119" s="344">
        <v>140</v>
      </c>
      <c r="GP119" s="344">
        <v>150</v>
      </c>
      <c r="GQ119" s="344">
        <v>180</v>
      </c>
      <c r="GR119" s="172"/>
      <c r="GS119" s="347"/>
      <c r="GT119" s="344">
        <v>0</v>
      </c>
      <c r="GU119" s="344">
        <v>160</v>
      </c>
      <c r="GV119" s="344">
        <v>200</v>
      </c>
      <c r="GW119" s="344">
        <v>180</v>
      </c>
      <c r="GX119" s="344">
        <v>100</v>
      </c>
      <c r="GY119" s="344">
        <v>140</v>
      </c>
      <c r="GZ119" s="344">
        <v>160</v>
      </c>
      <c r="HA119" s="344">
        <v>200</v>
      </c>
      <c r="HB119" s="344">
        <v>290</v>
      </c>
      <c r="HD119" s="172"/>
      <c r="HE119" s="172"/>
      <c r="HF119" s="172"/>
      <c r="HG119" s="172"/>
      <c r="HH119" s="172"/>
      <c r="HI119" s="172"/>
      <c r="HJ119" s="172"/>
      <c r="HK119" s="172"/>
      <c r="HL119" s="172"/>
      <c r="HM119" s="172"/>
      <c r="HN119" s="172"/>
      <c r="HO119" s="172"/>
      <c r="HP119" s="172"/>
      <c r="HQ119" s="172"/>
      <c r="HR119" s="172"/>
      <c r="HS119" s="172"/>
      <c r="HT119" s="172"/>
      <c r="HU119" s="172"/>
      <c r="HV119" s="172"/>
      <c r="HW119" s="172"/>
      <c r="HX119" s="172"/>
      <c r="HY119" s="172"/>
      <c r="HZ119" s="172"/>
      <c r="IA119" s="172"/>
      <c r="IB119" s="172"/>
      <c r="IC119" s="172"/>
      <c r="ID119" s="172"/>
      <c r="IE119" s="172"/>
      <c r="IF119" s="172"/>
      <c r="IG119" s="172"/>
      <c r="IH119" s="172"/>
      <c r="II119" s="172"/>
      <c r="IJ119" s="172"/>
      <c r="IK119" s="172"/>
      <c r="IL119" s="172"/>
      <c r="IM119" s="172"/>
      <c r="IN119" s="172"/>
      <c r="IO119" s="172"/>
      <c r="IP119" s="172"/>
      <c r="IQ119" s="172"/>
      <c r="IR119" s="172"/>
      <c r="IS119" s="172"/>
      <c r="IT119" s="172"/>
      <c r="IU119" s="172"/>
      <c r="IV119" s="172"/>
      <c r="IW119" s="172"/>
      <c r="IX119" s="172"/>
      <c r="IY119" s="172"/>
      <c r="IZ119" s="172"/>
      <c r="JA119" s="172"/>
      <c r="JB119" s="172"/>
      <c r="JC119" s="172"/>
      <c r="JD119" s="172"/>
      <c r="JE119" s="172"/>
      <c r="JF119" s="172"/>
      <c r="JG119" s="172"/>
      <c r="JH119" s="172"/>
      <c r="JI119" s="172"/>
      <c r="JJ119" s="172"/>
      <c r="JK119" s="172"/>
      <c r="JL119" s="172"/>
      <c r="JM119" s="172"/>
      <c r="JN119" s="172"/>
      <c r="JO119" s="172"/>
      <c r="JP119" s="172"/>
      <c r="JQ119" s="172"/>
      <c r="JR119" s="172"/>
      <c r="JS119" s="172"/>
      <c r="JT119" s="172"/>
      <c r="JU119" s="172"/>
      <c r="JV119" s="172"/>
      <c r="JW119" s="172"/>
      <c r="JX119" s="172"/>
      <c r="JY119" s="172"/>
      <c r="JZ119" s="172"/>
      <c r="KA119" s="172"/>
      <c r="KB119" s="172"/>
      <c r="KC119" s="172"/>
      <c r="KD119" s="172"/>
      <c r="KE119" s="172"/>
      <c r="KF119" s="172"/>
      <c r="KG119" s="172"/>
      <c r="KH119" s="172"/>
      <c r="KI119" s="172"/>
      <c r="KJ119" s="172"/>
      <c r="KK119" s="172"/>
      <c r="KL119" s="172"/>
      <c r="KM119" s="172"/>
      <c r="KN119" s="172"/>
      <c r="KO119" s="172"/>
      <c r="KP119" s="172"/>
      <c r="KQ119" s="172"/>
      <c r="KR119" s="172"/>
      <c r="KS119" s="172"/>
      <c r="KT119" s="172"/>
      <c r="KU119" s="172"/>
      <c r="KV119" s="172"/>
      <c r="KW119" s="172"/>
      <c r="KX119" s="172"/>
      <c r="KY119" s="172"/>
      <c r="KZ119" s="172"/>
      <c r="LA119" s="172"/>
      <c r="LB119" s="172"/>
      <c r="LC119" s="172"/>
      <c r="LD119" s="172"/>
      <c r="LE119" s="172"/>
      <c r="LF119" s="172"/>
      <c r="LG119" s="172"/>
      <c r="LH119" s="172"/>
      <c r="LI119" s="172"/>
      <c r="LJ119" s="172"/>
      <c r="LK119" s="172"/>
      <c r="LL119" s="172"/>
      <c r="LM119" s="172"/>
      <c r="LN119" s="172"/>
      <c r="LO119" s="172"/>
      <c r="LP119" s="172"/>
      <c r="LQ119" s="172"/>
      <c r="LR119" s="172"/>
      <c r="LS119" s="172"/>
      <c r="LT119" s="172"/>
      <c r="LU119" s="172"/>
      <c r="LV119" s="172"/>
      <c r="LW119" s="172"/>
      <c r="LX119" s="172"/>
      <c r="LY119" s="172"/>
      <c r="LZ119" s="172"/>
      <c r="MA119" s="172"/>
      <c r="MB119" s="172"/>
      <c r="MC119" s="172"/>
      <c r="MD119" s="172"/>
      <c r="ME119" s="172"/>
      <c r="MF119" s="172"/>
      <c r="MG119" s="172"/>
      <c r="MH119" s="172"/>
      <c r="MI119" s="172"/>
      <c r="MJ119" s="172"/>
      <c r="MK119" s="172"/>
      <c r="ML119" s="172"/>
      <c r="MM119" s="172"/>
      <c r="MN119" s="172"/>
      <c r="MO119" s="172"/>
      <c r="MP119" s="172"/>
      <c r="MQ119" s="172"/>
      <c r="MR119" s="172"/>
      <c r="MS119" s="172"/>
      <c r="MT119" s="172"/>
      <c r="MU119" s="172"/>
      <c r="MV119" s="172"/>
      <c r="MW119" s="172"/>
      <c r="MX119" s="172"/>
      <c r="MY119" s="172"/>
      <c r="MZ119" s="172"/>
      <c r="NA119" s="172"/>
      <c r="NB119" s="172"/>
      <c r="NC119" s="172"/>
      <c r="ND119" s="172"/>
      <c r="NE119" s="172"/>
      <c r="NF119" s="172"/>
      <c r="NG119" s="172"/>
      <c r="NH119" s="172"/>
      <c r="NI119" s="172"/>
      <c r="NJ119" s="172"/>
      <c r="NK119" s="172"/>
      <c r="NL119" s="172"/>
      <c r="NM119" s="172"/>
      <c r="NN119" s="172"/>
      <c r="NO119" s="172"/>
      <c r="NP119" s="172"/>
      <c r="NQ119" s="172"/>
      <c r="NR119" s="172"/>
      <c r="NS119" s="172"/>
      <c r="NT119" s="172"/>
      <c r="NU119" s="172"/>
      <c r="NV119" s="172"/>
      <c r="NW119" s="172"/>
      <c r="NX119" s="172"/>
      <c r="NY119" s="172"/>
      <c r="NZ119" s="172"/>
      <c r="OA119" s="172"/>
      <c r="OB119" s="172"/>
      <c r="OC119" s="172"/>
      <c r="OD119" s="172"/>
      <c r="OE119" s="172"/>
      <c r="OF119" s="172"/>
      <c r="OG119" s="172"/>
      <c r="OH119" s="172"/>
      <c r="OI119" s="172"/>
      <c r="OJ119" s="172"/>
      <c r="OK119" s="172"/>
      <c r="OL119" s="172"/>
      <c r="OM119" s="172"/>
      <c r="ON119" s="172"/>
      <c r="OO119" s="172"/>
      <c r="OP119" s="172"/>
      <c r="OQ119" s="172"/>
      <c r="OR119" s="172"/>
      <c r="OS119" s="172"/>
      <c r="OT119" s="172"/>
      <c r="OU119" s="172"/>
      <c r="OV119" s="172"/>
      <c r="OW119" s="172"/>
      <c r="OX119" s="172"/>
      <c r="OY119" s="172"/>
      <c r="OZ119" s="172"/>
      <c r="PA119" s="172"/>
      <c r="PB119" s="172"/>
      <c r="PC119" s="172"/>
      <c r="PD119" s="172"/>
      <c r="PE119" s="172"/>
      <c r="PF119" s="172"/>
      <c r="PG119" s="172"/>
      <c r="PH119" s="172"/>
      <c r="PI119" s="172"/>
      <c r="PJ119" s="172"/>
      <c r="PK119" s="172"/>
      <c r="PL119" s="172"/>
      <c r="PM119" s="172"/>
      <c r="PN119" s="172"/>
      <c r="PO119" s="172"/>
      <c r="PP119" s="172"/>
      <c r="PQ119" s="172"/>
      <c r="PR119" s="172"/>
      <c r="PS119" s="172"/>
      <c r="PT119" s="172"/>
      <c r="PU119" s="172"/>
      <c r="PV119" s="172"/>
      <c r="PW119" s="172"/>
      <c r="PX119" s="172"/>
      <c r="PY119" s="172"/>
      <c r="PZ119" s="172"/>
      <c r="QA119" s="172"/>
      <c r="QB119" s="172"/>
      <c r="QC119" s="172"/>
      <c r="QD119" s="172"/>
      <c r="QE119" s="172"/>
      <c r="QF119" s="172"/>
      <c r="QG119" s="172"/>
      <c r="QH119" s="172"/>
      <c r="QI119" s="172"/>
      <c r="QJ119" s="172"/>
      <c r="QK119" s="172"/>
      <c r="QL119" s="172"/>
      <c r="QM119" s="172"/>
      <c r="QN119" s="172"/>
      <c r="QO119" s="172"/>
      <c r="QP119" s="172"/>
      <c r="QQ119" s="172"/>
      <c r="QR119" s="172"/>
      <c r="QS119" s="172"/>
      <c r="QT119" s="172"/>
      <c r="QU119" s="172"/>
      <c r="QV119" s="172"/>
      <c r="QW119" s="172"/>
      <c r="QX119" s="172"/>
      <c r="QY119" s="172"/>
      <c r="QZ119" s="172"/>
      <c r="RA119" s="172"/>
      <c r="RB119" s="172"/>
      <c r="RC119" s="172"/>
      <c r="RD119" s="172"/>
      <c r="RE119" s="172"/>
      <c r="RF119" s="172"/>
      <c r="RG119" s="172"/>
      <c r="RH119" s="172"/>
      <c r="RI119" s="172"/>
      <c r="RJ119" s="172"/>
      <c r="RK119" s="172"/>
      <c r="RL119" s="172"/>
      <c r="RM119" s="172"/>
      <c r="RN119" s="172"/>
      <c r="RO119" s="172"/>
      <c r="RP119" s="172"/>
      <c r="RQ119" s="172"/>
      <c r="RR119" s="172"/>
      <c r="RS119" s="172"/>
      <c r="RT119" s="172"/>
      <c r="RU119" s="172"/>
      <c r="RV119" s="172"/>
      <c r="RW119" s="172"/>
      <c r="RX119" s="172"/>
      <c r="RY119" s="172"/>
      <c r="RZ119" s="172"/>
      <c r="SA119" s="172"/>
      <c r="SB119" s="172"/>
      <c r="SC119" s="172"/>
      <c r="SD119" s="172"/>
      <c r="SE119" s="172"/>
      <c r="SF119" s="172"/>
      <c r="SG119" s="172"/>
      <c r="SH119" s="172"/>
      <c r="SI119" s="172"/>
      <c r="SJ119" s="172"/>
      <c r="SK119" s="172"/>
      <c r="SL119" s="172"/>
      <c r="SM119" s="172"/>
      <c r="SN119" s="172"/>
      <c r="SO119" s="172"/>
      <c r="SP119" s="172"/>
      <c r="SQ119" s="172"/>
      <c r="SR119" s="172"/>
      <c r="SS119" s="172"/>
      <c r="ST119" s="172"/>
      <c r="SU119" s="172"/>
      <c r="SV119" s="172"/>
      <c r="SW119" s="172"/>
      <c r="SX119" s="172"/>
      <c r="SY119" s="172"/>
      <c r="SZ119" s="172"/>
      <c r="TA119" s="172"/>
      <c r="TB119" s="172"/>
      <c r="TC119" s="172"/>
      <c r="TD119" s="172"/>
      <c r="TE119" s="172"/>
      <c r="TF119" s="172"/>
      <c r="TG119" s="172"/>
      <c r="TH119" s="172"/>
      <c r="TI119" s="172"/>
      <c r="TJ119" s="172"/>
      <c r="TK119" s="172"/>
      <c r="TL119" s="172"/>
      <c r="TM119" s="172"/>
      <c r="TN119" s="172"/>
      <c r="TO119" s="172"/>
      <c r="TP119" s="172"/>
      <c r="TQ119" s="172"/>
      <c r="TR119" s="172"/>
      <c r="TS119" s="172"/>
      <c r="TT119" s="172"/>
      <c r="TU119" s="172"/>
      <c r="TV119" s="172"/>
      <c r="TW119" s="172"/>
      <c r="TX119" s="172"/>
      <c r="TY119" s="172"/>
      <c r="TZ119" s="172"/>
      <c r="UA119" s="172"/>
      <c r="UB119" s="172"/>
      <c r="UC119" s="172"/>
      <c r="UD119" s="172"/>
      <c r="UE119" s="172"/>
      <c r="UF119" s="172"/>
      <c r="UG119" s="172"/>
      <c r="UH119" s="172"/>
      <c r="UI119" s="172"/>
      <c r="UJ119" s="172"/>
      <c r="UK119" s="172"/>
      <c r="UL119" s="172"/>
      <c r="UM119" s="172"/>
      <c r="UN119" s="172"/>
      <c r="UO119" s="172"/>
      <c r="UP119" s="172"/>
      <c r="UQ119" s="172"/>
      <c r="UR119" s="172"/>
      <c r="US119" s="172"/>
      <c r="UT119" s="172"/>
      <c r="UU119" s="172"/>
      <c r="UV119" s="172"/>
      <c r="UW119" s="172"/>
      <c r="UX119" s="172"/>
      <c r="UY119" s="172"/>
      <c r="UZ119" s="172"/>
      <c r="VA119" s="172"/>
      <c r="VB119" s="172"/>
      <c r="VC119" s="172"/>
      <c r="VD119" s="172"/>
      <c r="VE119" s="172"/>
      <c r="VF119" s="172"/>
      <c r="VG119" s="172"/>
      <c r="VH119" s="172"/>
      <c r="VI119" s="172"/>
      <c r="VJ119" s="172"/>
      <c r="VK119" s="172"/>
      <c r="VL119" s="172"/>
      <c r="VM119" s="172"/>
      <c r="VN119" s="172"/>
      <c r="VO119" s="172"/>
      <c r="VP119" s="172"/>
      <c r="VQ119" s="172"/>
      <c r="VR119" s="172"/>
      <c r="VS119" s="172"/>
      <c r="VT119" s="172"/>
      <c r="VU119" s="172"/>
      <c r="VV119" s="172"/>
      <c r="VW119" s="172"/>
      <c r="VX119" s="172"/>
      <c r="VY119" s="172"/>
      <c r="VZ119" s="172"/>
      <c r="WA119" s="172"/>
      <c r="WB119" s="172"/>
      <c r="WC119" s="172"/>
      <c r="WD119" s="172"/>
      <c r="WE119" s="172"/>
      <c r="WF119" s="172"/>
      <c r="WG119" s="172"/>
      <c r="WH119" s="172"/>
      <c r="WI119" s="172"/>
      <c r="WJ119" s="172"/>
      <c r="WK119" s="172"/>
      <c r="WL119" s="172"/>
      <c r="WM119" s="172"/>
      <c r="WN119" s="172"/>
      <c r="WO119" s="172"/>
      <c r="WP119" s="172"/>
      <c r="WQ119" s="172"/>
      <c r="WR119" s="172"/>
      <c r="WS119" s="172"/>
      <c r="WT119" s="172"/>
      <c r="WU119" s="172"/>
      <c r="WV119" s="172"/>
      <c r="WW119" s="172"/>
      <c r="WX119" s="172"/>
      <c r="WY119" s="172"/>
      <c r="WZ119" s="172"/>
      <c r="XA119" s="172"/>
      <c r="XB119" s="172"/>
      <c r="XC119" s="172"/>
      <c r="XD119" s="172"/>
      <c r="XE119" s="172"/>
      <c r="XF119" s="172"/>
      <c r="XG119" s="172"/>
      <c r="XH119" s="172"/>
      <c r="XI119" s="172"/>
      <c r="XJ119" s="172"/>
      <c r="XK119" s="172"/>
      <c r="XL119" s="172"/>
      <c r="XM119" s="172"/>
      <c r="XN119" s="172"/>
      <c r="XO119" s="172"/>
      <c r="XP119" s="172"/>
      <c r="XQ119" s="172"/>
      <c r="XR119" s="172"/>
      <c r="XS119" s="172"/>
      <c r="XT119" s="172"/>
      <c r="XU119" s="172"/>
      <c r="XV119" s="172"/>
      <c r="XW119" s="172"/>
      <c r="XX119" s="172"/>
      <c r="XY119" s="172"/>
      <c r="XZ119" s="172"/>
      <c r="YA119" s="172"/>
      <c r="YB119" s="172"/>
      <c r="YC119" s="172"/>
      <c r="YD119" s="172"/>
      <c r="YE119" s="172"/>
      <c r="YF119" s="172"/>
      <c r="YG119" s="172"/>
      <c r="YH119" s="172"/>
      <c r="YI119" s="172"/>
      <c r="YJ119" s="172"/>
      <c r="YK119" s="172"/>
      <c r="YL119" s="172"/>
      <c r="YM119" s="172"/>
      <c r="YN119" s="172"/>
      <c r="YO119" s="172"/>
      <c r="YP119" s="172"/>
      <c r="YQ119" s="172"/>
      <c r="YR119" s="172"/>
      <c r="YS119" s="172"/>
      <c r="YT119" s="172"/>
      <c r="YU119" s="172"/>
      <c r="YV119" s="172"/>
      <c r="YW119" s="172"/>
      <c r="YX119" s="172"/>
      <c r="YY119" s="172"/>
      <c r="YZ119" s="172"/>
      <c r="ZA119" s="172"/>
      <c r="ZB119" s="172"/>
      <c r="ZC119" s="172"/>
      <c r="ZD119" s="172"/>
      <c r="ZE119" s="172"/>
      <c r="ZF119" s="172"/>
      <c r="ZG119" s="172"/>
      <c r="ZH119" s="172"/>
      <c r="ZI119" s="172"/>
      <c r="ZJ119" s="172"/>
      <c r="ZK119" s="172"/>
      <c r="ZL119" s="172"/>
      <c r="ZM119" s="172"/>
      <c r="ZN119" s="172"/>
      <c r="ZO119" s="172"/>
      <c r="ZP119" s="172"/>
      <c r="ZQ119" s="172"/>
      <c r="ZR119" s="172"/>
      <c r="ZS119" s="172"/>
      <c r="ZT119" s="172"/>
      <c r="ZU119" s="172"/>
      <c r="ZV119" s="172"/>
      <c r="ZW119" s="172"/>
      <c r="ZX119" s="172"/>
      <c r="ZY119" s="172"/>
      <c r="ZZ119" s="172"/>
      <c r="AAA119" s="172"/>
      <c r="AAB119" s="172"/>
      <c r="AAC119" s="172"/>
      <c r="AAD119" s="172"/>
      <c r="AAE119" s="172"/>
      <c r="AAF119" s="172"/>
      <c r="AAG119" s="172"/>
      <c r="AAH119" s="172"/>
      <c r="AAI119" s="172"/>
      <c r="AAJ119" s="172"/>
      <c r="AAK119" s="172"/>
      <c r="AAL119" s="172"/>
      <c r="AAM119" s="172"/>
      <c r="AAN119" s="172"/>
      <c r="AAO119" s="172"/>
      <c r="AAP119" s="172"/>
      <c r="AAQ119" s="172"/>
      <c r="AAR119" s="172"/>
      <c r="AAS119" s="172"/>
      <c r="AAT119" s="172"/>
      <c r="AAU119" s="172"/>
      <c r="AAV119" s="172"/>
      <c r="AAW119" s="172"/>
      <c r="AAX119" s="172"/>
      <c r="AAY119" s="172"/>
      <c r="AAZ119" s="172"/>
      <c r="ABA119" s="172"/>
      <c r="ABB119" s="172"/>
      <c r="ABC119" s="172"/>
      <c r="ABD119" s="172"/>
      <c r="ABE119" s="172"/>
      <c r="ABF119" s="172"/>
      <c r="ABG119" s="172"/>
      <c r="ABH119" s="172"/>
      <c r="ABI119" s="172"/>
      <c r="ABJ119" s="172"/>
      <c r="ABK119" s="172"/>
      <c r="ABL119" s="172"/>
      <c r="ABM119" s="172"/>
      <c r="ABN119" s="172"/>
      <c r="ABO119" s="172"/>
      <c r="ABP119" s="172"/>
      <c r="ABQ119" s="172"/>
      <c r="ABR119" s="172"/>
      <c r="ABS119" s="172"/>
      <c r="ABT119" s="172"/>
      <c r="ABU119" s="172"/>
      <c r="ABV119" s="172"/>
      <c r="ABW119" s="172"/>
      <c r="ABX119" s="172"/>
      <c r="ABY119" s="172"/>
      <c r="ABZ119" s="172"/>
      <c r="ACA119" s="172"/>
      <c r="ACB119" s="172"/>
      <c r="ACC119" s="172"/>
      <c r="ACD119" s="172"/>
      <c r="ACE119" s="172"/>
      <c r="ACF119" s="172"/>
      <c r="ACG119" s="172"/>
      <c r="ACH119" s="172"/>
      <c r="ACI119" s="172"/>
      <c r="ACJ119" s="172"/>
      <c r="ACK119" s="172"/>
      <c r="ACL119" s="172"/>
      <c r="ACM119" s="172"/>
      <c r="ACN119" s="172"/>
      <c r="ACO119" s="172"/>
      <c r="ACP119" s="172"/>
      <c r="ACQ119" s="172"/>
      <c r="ACR119" s="172"/>
      <c r="ACS119" s="172"/>
      <c r="ACT119" s="172"/>
      <c r="ACU119" s="172"/>
      <c r="ACV119" s="172"/>
      <c r="ACW119" s="172"/>
      <c r="ACX119" s="172"/>
      <c r="ACY119" s="172"/>
      <c r="ACZ119" s="172"/>
      <c r="ADA119" s="172"/>
      <c r="ADB119" s="172"/>
      <c r="ADC119" s="172"/>
      <c r="ADD119" s="172"/>
      <c r="ADE119" s="172"/>
      <c r="ADF119" s="172"/>
      <c r="ADG119" s="172"/>
      <c r="ADH119" s="172"/>
      <c r="ADI119" s="172"/>
      <c r="ADJ119" s="172"/>
      <c r="ADK119" s="172"/>
      <c r="ADL119" s="172"/>
      <c r="ADM119" s="172"/>
      <c r="ADN119" s="172"/>
      <c r="ADO119" s="172"/>
      <c r="ADP119" s="172"/>
      <c r="ADQ119" s="172"/>
      <c r="ADR119" s="172"/>
      <c r="ADS119" s="172"/>
      <c r="ADT119" s="172"/>
      <c r="ADU119" s="172"/>
      <c r="ADV119" s="172"/>
      <c r="ADW119" s="172"/>
      <c r="ADX119" s="172"/>
      <c r="ADY119" s="172"/>
      <c r="ADZ119" s="172"/>
      <c r="AEA119" s="172"/>
      <c r="AEB119" s="172"/>
      <c r="AEC119" s="172"/>
      <c r="AED119" s="172"/>
      <c r="AEE119" s="172"/>
      <c r="AEF119" s="172"/>
      <c r="AEG119" s="172"/>
      <c r="AEH119" s="172"/>
      <c r="AEI119" s="172"/>
      <c r="AEJ119" s="172"/>
      <c r="AEK119" s="172"/>
      <c r="AEL119" s="172"/>
      <c r="AEM119" s="172"/>
      <c r="AEN119" s="172"/>
      <c r="AEO119" s="172"/>
      <c r="AEP119" s="172"/>
      <c r="AEQ119" s="172"/>
      <c r="AER119" s="172"/>
      <c r="AES119" s="172"/>
      <c r="AET119" s="172"/>
      <c r="AEU119" s="172"/>
      <c r="AEV119" s="172"/>
      <c r="AEW119" s="172"/>
      <c r="AEX119" s="172"/>
      <c r="AEY119" s="172"/>
      <c r="AEZ119" s="172"/>
      <c r="AFA119" s="172"/>
      <c r="AFB119" s="172"/>
      <c r="AFC119" s="172"/>
      <c r="AFD119" s="172"/>
      <c r="AFE119" s="172"/>
      <c r="AFF119" s="172"/>
      <c r="AFG119" s="172"/>
      <c r="AFH119" s="172"/>
      <c r="AFI119" s="172"/>
      <c r="AFJ119" s="172"/>
      <c r="AFK119" s="172"/>
      <c r="AFL119" s="172"/>
      <c r="AFM119" s="172"/>
      <c r="AFN119" s="172"/>
      <c r="AFO119" s="172"/>
      <c r="AFP119" s="172"/>
      <c r="AFQ119" s="172"/>
      <c r="AFR119" s="172"/>
      <c r="AFS119" s="172"/>
      <c r="AFT119" s="172"/>
      <c r="AFU119" s="172"/>
      <c r="AFV119" s="172"/>
      <c r="AFW119" s="172"/>
      <c r="AFX119" s="172"/>
      <c r="AFY119" s="172"/>
      <c r="AFZ119" s="172"/>
      <c r="AGA119" s="172"/>
      <c r="AGB119" s="172"/>
      <c r="AGC119" s="172"/>
      <c r="AGD119" s="172"/>
      <c r="AGE119" s="172"/>
      <c r="AGF119" s="172"/>
      <c r="AGG119" s="172"/>
      <c r="AGH119" s="172"/>
      <c r="AGI119" s="172"/>
      <c r="AGJ119" s="172"/>
      <c r="AGK119" s="172"/>
      <c r="AGL119" s="172"/>
      <c r="AGM119" s="172"/>
      <c r="AGN119" s="172"/>
      <c r="AGO119" s="172"/>
      <c r="AGP119" s="172"/>
      <c r="AGQ119" s="172"/>
      <c r="AGR119" s="172"/>
      <c r="AGS119" s="172"/>
      <c r="AGT119" s="172"/>
      <c r="AGU119" s="172"/>
      <c r="AGV119" s="172"/>
      <c r="AGW119" s="172"/>
      <c r="AGX119" s="172"/>
      <c r="AGY119" s="172"/>
      <c r="AGZ119" s="172"/>
      <c r="AHA119" s="172"/>
      <c r="AHB119" s="172"/>
      <c r="AHC119" s="172"/>
      <c r="AHD119" s="172"/>
      <c r="AHE119" s="172"/>
      <c r="AHF119" s="172"/>
      <c r="AHG119" s="172"/>
      <c r="AHH119" s="172"/>
      <c r="AHI119" s="172"/>
      <c r="AHJ119" s="172"/>
      <c r="AHK119" s="172"/>
      <c r="AHL119" s="172"/>
      <c r="AHM119" s="172"/>
      <c r="AHN119" s="172"/>
      <c r="AHO119" s="172"/>
      <c r="AHP119" s="172"/>
      <c r="AHQ119" s="172"/>
      <c r="AHR119" s="172"/>
      <c r="AHS119" s="172"/>
      <c r="AHT119" s="172"/>
      <c r="AHU119" s="172"/>
      <c r="AHV119" s="172"/>
      <c r="AHW119" s="172"/>
      <c r="AHX119" s="172"/>
      <c r="AHY119" s="172"/>
      <c r="AHZ119" s="172"/>
      <c r="AIA119" s="172"/>
      <c r="AIB119" s="172"/>
      <c r="AIC119" s="172"/>
      <c r="AID119" s="172"/>
      <c r="AIE119" s="172"/>
      <c r="AIF119" s="172"/>
      <c r="AIG119" s="172"/>
      <c r="AIH119" s="172"/>
      <c r="AII119" s="172"/>
      <c r="AIJ119" s="172"/>
      <c r="AIK119" s="172"/>
      <c r="AIL119" s="172"/>
      <c r="AIM119" s="172"/>
      <c r="AIN119" s="172"/>
      <c r="AIO119" s="172"/>
      <c r="AIP119" s="172"/>
      <c r="AIQ119" s="172"/>
      <c r="AIR119" s="172"/>
      <c r="AIS119" s="172"/>
      <c r="AIT119" s="172"/>
      <c r="AIU119" s="172"/>
      <c r="AIV119" s="172"/>
      <c r="AIW119" s="172"/>
      <c r="AIX119" s="172"/>
      <c r="AIY119" s="172"/>
      <c r="AIZ119" s="172"/>
      <c r="AJA119" s="172"/>
      <c r="AJB119" s="172"/>
      <c r="AJC119" s="172"/>
      <c r="AJD119" s="172"/>
      <c r="AJE119" s="172"/>
      <c r="AJF119" s="172"/>
      <c r="AJG119" s="172"/>
      <c r="AJH119" s="172"/>
      <c r="AJI119" s="172"/>
      <c r="AJJ119" s="172"/>
      <c r="AJK119" s="172"/>
      <c r="AJL119" s="172"/>
      <c r="AJM119" s="172"/>
      <c r="AJN119" s="172"/>
      <c r="AJO119" s="172"/>
      <c r="AJP119" s="172"/>
      <c r="AJQ119" s="172"/>
      <c r="AJR119" s="172"/>
      <c r="AJS119" s="172"/>
      <c r="AJT119" s="172"/>
      <c r="AJU119" s="172"/>
      <c r="AJV119" s="172"/>
      <c r="AJW119" s="172"/>
      <c r="AJX119" s="172"/>
      <c r="AJY119" s="172"/>
      <c r="AJZ119" s="172"/>
      <c r="AKA119" s="172"/>
      <c r="AKB119" s="172"/>
      <c r="AKC119" s="172"/>
      <c r="AKD119" s="172"/>
      <c r="AKE119" s="172"/>
      <c r="AKF119" s="172"/>
      <c r="AKG119" s="172"/>
      <c r="AKH119" s="172"/>
      <c r="AKI119" s="172"/>
      <c r="AKJ119" s="172"/>
      <c r="AKK119" s="172"/>
      <c r="AKL119" s="172"/>
      <c r="AKM119" s="172"/>
      <c r="AKN119" s="172"/>
      <c r="AKO119" s="172"/>
      <c r="AKP119" s="172"/>
      <c r="AKQ119" s="172"/>
      <c r="AKR119" s="172"/>
      <c r="AKS119" s="172"/>
      <c r="AKT119" s="172"/>
      <c r="AKU119" s="172"/>
      <c r="AKV119" s="172"/>
      <c r="AKW119" s="172"/>
      <c r="AKX119" s="172"/>
      <c r="AKY119" s="172"/>
      <c r="AKZ119" s="172"/>
      <c r="ALA119" s="172"/>
      <c r="ALB119" s="172"/>
      <c r="ALC119" s="172"/>
      <c r="ALD119" s="172"/>
      <c r="ALE119" s="172"/>
      <c r="ALF119" s="172"/>
      <c r="ALG119" s="172"/>
      <c r="ALH119" s="172"/>
      <c r="ALI119" s="172"/>
      <c r="ALJ119" s="172"/>
      <c r="ALK119" s="172"/>
      <c r="ALL119" s="172"/>
      <c r="ALM119" s="172"/>
      <c r="ALN119" s="172"/>
      <c r="ALO119" s="172"/>
      <c r="ALP119" s="172"/>
      <c r="ALQ119" s="172"/>
      <c r="ALR119" s="172"/>
      <c r="ALS119" s="172"/>
      <c r="ALT119" s="172"/>
      <c r="ALU119" s="172"/>
      <c r="ALV119" s="172"/>
      <c r="ALW119" s="172"/>
      <c r="ALX119" s="172"/>
      <c r="ALY119" s="172"/>
      <c r="ALZ119" s="172"/>
      <c r="AMA119" s="172"/>
      <c r="AMB119" s="172"/>
      <c r="AMC119" s="172"/>
      <c r="AMD119" s="172"/>
      <c r="AME119" s="172"/>
      <c r="AMF119" s="172"/>
      <c r="AMG119" s="172"/>
      <c r="AMH119" s="172"/>
      <c r="AMI119" s="172"/>
      <c r="AMJ119" s="172"/>
      <c r="AMK119" s="172"/>
      <c r="AML119" s="172"/>
      <c r="AMM119" s="172"/>
      <c r="AMN119" s="172"/>
      <c r="AMO119" s="172"/>
      <c r="AMP119" s="172"/>
      <c r="AMQ119" s="172"/>
      <c r="AMR119" s="172"/>
      <c r="AMS119" s="172"/>
      <c r="AMT119" s="172"/>
      <c r="AMU119" s="172"/>
      <c r="AMV119" s="172"/>
      <c r="AMW119" s="172"/>
      <c r="AMX119" s="172"/>
      <c r="AMY119" s="172"/>
      <c r="AMZ119" s="172"/>
      <c r="ANA119" s="172"/>
      <c r="ANB119" s="172"/>
      <c r="ANC119" s="172"/>
      <c r="AND119" s="172"/>
      <c r="ANE119" s="172"/>
      <c r="ANF119" s="172"/>
      <c r="ANG119" s="172"/>
      <c r="ANH119" s="172"/>
      <c r="ANI119" s="172"/>
      <c r="ANJ119" s="172"/>
      <c r="ANK119" s="172"/>
      <c r="ANL119" s="172"/>
      <c r="ANM119" s="172"/>
      <c r="ANN119" s="172"/>
      <c r="ANO119" s="172"/>
      <c r="ANP119" s="172"/>
      <c r="ANQ119" s="172"/>
      <c r="ANR119" s="172"/>
      <c r="ANS119" s="172"/>
      <c r="ANT119" s="172"/>
      <c r="ANU119" s="172"/>
      <c r="ANV119" s="172"/>
      <c r="ANW119" s="172"/>
      <c r="ANX119" s="172"/>
      <c r="ANY119" s="172"/>
      <c r="ANZ119" s="172"/>
      <c r="AOA119" s="172"/>
      <c r="AOB119" s="172"/>
      <c r="AOC119" s="172"/>
      <c r="AOD119" s="172"/>
      <c r="AOE119" s="172"/>
      <c r="AOF119" s="172"/>
      <c r="AOG119" s="172"/>
      <c r="AOH119" s="172"/>
      <c r="AOI119" s="172"/>
      <c r="AOJ119" s="172"/>
      <c r="AOK119" s="172"/>
      <c r="AOL119" s="172"/>
      <c r="AOM119" s="172"/>
      <c r="AON119" s="172"/>
      <c r="AOO119" s="172"/>
      <c r="AOP119" s="172"/>
      <c r="AOQ119" s="172"/>
      <c r="AOR119" s="172"/>
      <c r="AOS119" s="172"/>
      <c r="AOT119" s="172"/>
      <c r="AOU119" s="172"/>
      <c r="AOV119" s="172"/>
      <c r="AOW119" s="172"/>
      <c r="AOX119" s="172"/>
      <c r="AOY119" s="172"/>
      <c r="AOZ119" s="172"/>
      <c r="APA119" s="172"/>
      <c r="APB119" s="172"/>
      <c r="APC119" s="172"/>
      <c r="APD119" s="172"/>
      <c r="APE119" s="172"/>
      <c r="APF119" s="172"/>
      <c r="APG119" s="172"/>
      <c r="APH119" s="172"/>
      <c r="API119" s="172"/>
      <c r="APJ119" s="172"/>
      <c r="APK119" s="172"/>
      <c r="APL119" s="172"/>
      <c r="APM119" s="172"/>
      <c r="APN119" s="172"/>
      <c r="APO119" s="172"/>
      <c r="APP119" s="172"/>
      <c r="APQ119" s="172"/>
      <c r="APR119" s="172"/>
      <c r="APS119" s="172"/>
      <c r="APT119" s="172"/>
      <c r="APU119" s="172"/>
      <c r="APV119" s="172"/>
      <c r="APW119" s="172"/>
      <c r="APX119" s="172"/>
      <c r="APY119" s="172"/>
      <c r="APZ119" s="172"/>
      <c r="AQA119" s="172"/>
      <c r="AQB119" s="172"/>
      <c r="AQC119" s="172"/>
      <c r="AQD119" s="172"/>
      <c r="AQE119" s="172"/>
      <c r="AQF119" s="172"/>
      <c r="AQG119" s="172"/>
      <c r="AQH119" s="172"/>
      <c r="AQI119" s="172"/>
      <c r="AQJ119" s="172"/>
      <c r="AQK119" s="172"/>
      <c r="AQL119" s="172"/>
      <c r="AQM119" s="172"/>
      <c r="AQN119" s="172"/>
      <c r="AQO119" s="172"/>
      <c r="AQP119" s="172"/>
      <c r="AQQ119" s="172"/>
      <c r="AQR119" s="172"/>
      <c r="AQS119" s="172"/>
      <c r="AQT119" s="172"/>
      <c r="AQU119" s="172"/>
      <c r="AQV119" s="172"/>
      <c r="AQW119" s="172"/>
      <c r="AQX119" s="172"/>
      <c r="AQY119" s="172"/>
      <c r="AQZ119" s="172"/>
      <c r="ARA119" s="172"/>
      <c r="ARB119" s="172"/>
      <c r="ARC119" s="172"/>
      <c r="ARD119" s="172"/>
      <c r="ARE119" s="172"/>
      <c r="ARF119" s="172"/>
      <c r="ARG119" s="172"/>
      <c r="ARH119" s="172"/>
      <c r="ARI119" s="172"/>
      <c r="ARJ119" s="172"/>
      <c r="ARK119" s="172"/>
      <c r="ARL119" s="172"/>
      <c r="ARM119" s="172"/>
      <c r="ARN119" s="172"/>
      <c r="ARO119" s="172"/>
      <c r="ARP119" s="172"/>
      <c r="ARQ119" s="172"/>
      <c r="ARR119" s="172"/>
      <c r="ARS119" s="172"/>
      <c r="ART119" s="172"/>
      <c r="ARU119" s="172"/>
      <c r="ARV119" s="172"/>
      <c r="ARW119" s="172"/>
      <c r="ARX119" s="172"/>
      <c r="ARY119" s="172"/>
      <c r="ARZ119" s="172"/>
      <c r="ASA119" s="172"/>
      <c r="ASB119" s="172"/>
      <c r="ASC119" s="172"/>
      <c r="ASD119" s="172"/>
      <c r="ASE119" s="172"/>
      <c r="ASF119" s="172"/>
      <c r="ASG119" s="172"/>
      <c r="ASH119" s="172"/>
      <c r="ASI119" s="172"/>
      <c r="ASJ119" s="172"/>
      <c r="ASK119" s="172"/>
      <c r="ASL119" s="172"/>
      <c r="ASM119" s="172"/>
      <c r="ASN119" s="172"/>
      <c r="ASO119" s="172"/>
      <c r="ASP119" s="172"/>
      <c r="ASQ119" s="172"/>
      <c r="ASR119" s="172"/>
      <c r="ASS119" s="172"/>
      <c r="AST119" s="172"/>
      <c r="ASU119" s="172"/>
      <c r="ASV119" s="172"/>
      <c r="ASW119" s="172"/>
      <c r="ASX119" s="172"/>
      <c r="ASY119" s="172"/>
      <c r="ASZ119" s="172"/>
      <c r="ATA119" s="172"/>
      <c r="ATB119" s="172"/>
      <c r="ATC119" s="172"/>
      <c r="ATD119" s="172"/>
      <c r="ATE119" s="172"/>
      <c r="ATF119" s="172"/>
      <c r="ATG119" s="172"/>
      <c r="ATH119" s="172"/>
      <c r="ATI119" s="172"/>
      <c r="ATJ119" s="172"/>
      <c r="ATK119" s="172"/>
      <c r="ATL119" s="172"/>
      <c r="ATM119" s="172"/>
      <c r="ATN119" s="172"/>
      <c r="ATO119" s="172"/>
      <c r="ATP119" s="172"/>
      <c r="ATQ119" s="172"/>
      <c r="ATR119" s="172"/>
      <c r="ATS119" s="172"/>
      <c r="ATT119" s="172"/>
      <c r="ATU119" s="172"/>
      <c r="ATV119" s="172"/>
      <c r="ATW119" s="172"/>
      <c r="ATX119" s="172"/>
      <c r="ATY119" s="172"/>
      <c r="ATZ119" s="172"/>
      <c r="AUA119" s="172"/>
      <c r="AUB119" s="172"/>
      <c r="AUC119" s="172"/>
      <c r="AUD119" s="172"/>
      <c r="AUE119" s="172"/>
      <c r="AUF119" s="172"/>
      <c r="AUG119" s="172"/>
      <c r="AUH119" s="172"/>
      <c r="AUI119" s="172"/>
      <c r="AUJ119" s="172"/>
      <c r="AUK119" s="172"/>
      <c r="AUL119" s="172"/>
      <c r="AUM119" s="172"/>
      <c r="AUN119" s="172"/>
      <c r="AUO119" s="172"/>
      <c r="AUP119" s="172"/>
      <c r="AUQ119" s="172"/>
      <c r="AUR119" s="172"/>
      <c r="AUS119" s="172"/>
      <c r="AUT119" s="172"/>
      <c r="AUU119" s="172"/>
      <c r="AUV119" s="172"/>
      <c r="AUW119" s="172"/>
      <c r="AUX119" s="172"/>
      <c r="AUY119" s="172"/>
      <c r="AUZ119" s="172"/>
      <c r="AVA119" s="172"/>
      <c r="AVB119" s="172"/>
      <c r="AVC119" s="172"/>
      <c r="AVD119" s="172"/>
      <c r="AVE119" s="172"/>
      <c r="AVF119" s="172"/>
      <c r="AVG119" s="172"/>
      <c r="AVH119" s="172"/>
      <c r="AVI119" s="172"/>
      <c r="AVJ119" s="172"/>
      <c r="AVK119" s="172"/>
      <c r="AVL119" s="172"/>
      <c r="AVM119" s="172"/>
      <c r="AVN119" s="172"/>
      <c r="AVO119" s="172"/>
      <c r="AVP119" s="172"/>
      <c r="AVQ119" s="172"/>
      <c r="AVR119" s="172"/>
      <c r="AVS119" s="172"/>
      <c r="AVT119" s="172"/>
      <c r="AVU119" s="172"/>
      <c r="AVV119" s="172"/>
      <c r="AVW119" s="172"/>
      <c r="AVX119" s="172"/>
      <c r="AVY119" s="172"/>
      <c r="AVZ119" s="172"/>
      <c r="AWA119" s="172"/>
      <c r="AWB119" s="172"/>
      <c r="AWC119" s="172"/>
      <c r="AWD119" s="172"/>
      <c r="AWE119" s="172"/>
      <c r="AWF119" s="172"/>
      <c r="AWG119" s="172"/>
      <c r="AWH119" s="172"/>
      <c r="AWI119" s="172"/>
      <c r="AWJ119" s="172"/>
      <c r="AWK119" s="172"/>
      <c r="AWL119" s="172"/>
      <c r="AWM119" s="172"/>
      <c r="AWN119" s="172"/>
      <c r="AWO119" s="172"/>
      <c r="AWP119" s="172"/>
      <c r="AWQ119" s="172"/>
      <c r="AWR119" s="172"/>
      <c r="AWS119" s="172"/>
      <c r="AWT119" s="172"/>
      <c r="AWU119" s="172"/>
      <c r="AWV119" s="172"/>
      <c r="AWW119" s="172"/>
      <c r="AWX119" s="172"/>
      <c r="AWY119" s="172"/>
      <c r="AWZ119" s="172"/>
      <c r="AXA119" s="172"/>
      <c r="AXB119" s="172"/>
      <c r="AXC119" s="172"/>
      <c r="AXD119" s="172"/>
      <c r="AXE119" s="172"/>
      <c r="AXF119" s="172"/>
      <c r="AXG119" s="172"/>
      <c r="AXH119" s="172"/>
      <c r="AXI119" s="172"/>
      <c r="AXJ119" s="172"/>
      <c r="AXK119" s="172"/>
      <c r="AXL119" s="172"/>
      <c r="AXM119" s="172"/>
      <c r="AXN119" s="172"/>
      <c r="AXO119" s="172"/>
      <c r="AXP119" s="172"/>
      <c r="AXQ119" s="172"/>
      <c r="AXR119" s="172"/>
      <c r="AXS119" s="172"/>
      <c r="AXT119" s="172"/>
      <c r="AXU119" s="172"/>
      <c r="AXV119" s="172"/>
      <c r="AXW119" s="172"/>
      <c r="AXX119" s="172"/>
      <c r="AXY119" s="172"/>
      <c r="AXZ119" s="172"/>
      <c r="AYA119" s="172"/>
      <c r="AYB119" s="172"/>
      <c r="AYC119" s="172"/>
      <c r="AYD119" s="172"/>
      <c r="AYE119" s="172"/>
      <c r="AYF119" s="172"/>
      <c r="AYG119" s="172"/>
      <c r="AYH119" s="172"/>
      <c r="AYI119" s="172"/>
      <c r="AYJ119" s="172"/>
      <c r="AYK119" s="172"/>
      <c r="AYL119" s="172"/>
      <c r="AYM119" s="172"/>
      <c r="AYN119" s="172"/>
      <c r="AYO119" s="172"/>
      <c r="AYP119" s="172"/>
      <c r="AYQ119" s="172"/>
      <c r="AYR119" s="172"/>
      <c r="AYS119" s="172"/>
      <c r="AYT119" s="172"/>
      <c r="AYU119" s="172"/>
      <c r="AYV119" s="172"/>
      <c r="AYW119" s="172"/>
      <c r="AYX119" s="172"/>
      <c r="AYY119" s="172"/>
      <c r="AYZ119" s="172"/>
      <c r="AZA119" s="172"/>
      <c r="AZB119" s="172"/>
      <c r="AZC119" s="172"/>
      <c r="AZD119" s="172"/>
      <c r="AZE119" s="172"/>
      <c r="AZF119" s="172"/>
      <c r="AZG119" s="172"/>
      <c r="AZH119" s="172"/>
      <c r="AZI119" s="172"/>
      <c r="AZJ119" s="172"/>
      <c r="AZK119" s="172"/>
      <c r="AZL119" s="172"/>
      <c r="AZM119" s="172"/>
      <c r="AZN119" s="172"/>
      <c r="AZO119" s="172"/>
      <c r="AZP119" s="172"/>
      <c r="AZQ119" s="172"/>
      <c r="AZR119" s="172"/>
      <c r="AZS119" s="172"/>
      <c r="AZT119" s="172"/>
      <c r="AZU119" s="172"/>
      <c r="AZV119" s="172"/>
      <c r="AZW119" s="172"/>
      <c r="AZX119" s="172"/>
      <c r="AZY119" s="172"/>
      <c r="AZZ119" s="172"/>
      <c r="BAA119" s="172"/>
      <c r="BAB119" s="172"/>
      <c r="BAC119" s="172"/>
      <c r="BAD119" s="172"/>
      <c r="BAE119" s="172"/>
      <c r="BAF119" s="172"/>
      <c r="BAG119" s="172"/>
      <c r="BAH119" s="172"/>
      <c r="BAI119" s="172"/>
      <c r="BAJ119" s="172"/>
      <c r="BAK119" s="172"/>
      <c r="BAL119" s="172"/>
      <c r="BAM119" s="172"/>
      <c r="BAN119" s="172"/>
      <c r="BAO119" s="172"/>
      <c r="BAP119" s="172"/>
      <c r="BAQ119" s="172"/>
      <c r="BAR119" s="172"/>
      <c r="BAS119" s="172"/>
      <c r="BAT119" s="172"/>
      <c r="BAU119" s="172"/>
      <c r="BAV119" s="172"/>
      <c r="BAW119" s="172"/>
      <c r="BAX119" s="172"/>
      <c r="BAY119" s="172"/>
      <c r="BAZ119" s="172"/>
      <c r="BBA119" s="172"/>
      <c r="BBB119" s="172"/>
      <c r="BBC119" s="172"/>
      <c r="BBD119" s="172"/>
      <c r="BBE119" s="172"/>
      <c r="BBF119" s="172"/>
      <c r="BBG119" s="172"/>
      <c r="BBH119" s="172"/>
      <c r="BBI119" s="172"/>
      <c r="BBJ119" s="172"/>
      <c r="BBK119" s="172"/>
      <c r="BBL119" s="172"/>
      <c r="BBM119" s="172"/>
      <c r="BBN119" s="172"/>
      <c r="BBO119" s="172"/>
      <c r="BBP119" s="172"/>
      <c r="BBQ119" s="172"/>
      <c r="BBR119" s="172"/>
      <c r="BBS119" s="172"/>
      <c r="BBT119" s="172"/>
      <c r="BBU119" s="172"/>
      <c r="BBV119" s="172"/>
      <c r="BBW119" s="172"/>
      <c r="BBX119" s="172"/>
      <c r="BBY119" s="172"/>
      <c r="BBZ119" s="172"/>
      <c r="BCA119" s="172"/>
      <c r="BCB119" s="172"/>
      <c r="BCC119" s="172"/>
      <c r="BCD119" s="172"/>
      <c r="BCE119" s="172"/>
      <c r="BCF119" s="172"/>
      <c r="BCG119" s="172"/>
      <c r="BCH119" s="172"/>
      <c r="BCI119" s="172"/>
      <c r="BCJ119" s="172"/>
      <c r="BCK119" s="172"/>
      <c r="BCL119" s="172"/>
      <c r="BCM119" s="172"/>
      <c r="BCN119" s="172"/>
      <c r="BCO119" s="172"/>
      <c r="BCP119" s="172"/>
      <c r="BCQ119" s="172"/>
      <c r="BCR119" s="172"/>
      <c r="BCS119" s="172"/>
      <c r="BCT119" s="172"/>
      <c r="BCU119" s="172"/>
      <c r="BCV119" s="172"/>
      <c r="BCW119" s="172"/>
      <c r="BCX119" s="172"/>
      <c r="BCY119" s="172"/>
      <c r="BCZ119" s="172"/>
      <c r="BDA119" s="172"/>
      <c r="BDB119" s="172"/>
      <c r="BDC119" s="172"/>
      <c r="BDD119" s="172"/>
      <c r="BDE119" s="172"/>
      <c r="BDF119" s="172"/>
      <c r="BDG119" s="172"/>
      <c r="BDH119" s="172"/>
      <c r="BDI119" s="172"/>
      <c r="BDJ119" s="172"/>
      <c r="BDK119" s="172"/>
      <c r="BDL119" s="172"/>
      <c r="BDM119" s="172"/>
      <c r="BDN119" s="172"/>
      <c r="BDO119" s="172"/>
      <c r="BDP119" s="172"/>
      <c r="BDQ119" s="172"/>
      <c r="BDR119" s="172"/>
      <c r="BDS119" s="172"/>
      <c r="BDT119" s="172"/>
      <c r="BDU119" s="172"/>
      <c r="BDV119" s="172"/>
      <c r="BDW119" s="172"/>
      <c r="BDX119" s="172"/>
      <c r="BDY119" s="172"/>
      <c r="BDZ119" s="172"/>
      <c r="BEA119" s="172"/>
      <c r="BEB119" s="172"/>
      <c r="BEC119" s="172"/>
      <c r="BED119" s="172"/>
      <c r="BEE119" s="172"/>
      <c r="BEF119" s="172"/>
      <c r="BEG119" s="172"/>
      <c r="BEH119" s="172"/>
      <c r="BEI119" s="172"/>
      <c r="BEJ119" s="172"/>
      <c r="BEK119" s="172"/>
      <c r="BEL119" s="172"/>
      <c r="BEM119" s="172"/>
      <c r="BEN119" s="172"/>
      <c r="BEO119" s="172"/>
      <c r="BEP119" s="172"/>
      <c r="BEQ119" s="172"/>
      <c r="BER119" s="172"/>
      <c r="BES119" s="172"/>
      <c r="BET119" s="172"/>
      <c r="BEU119" s="172"/>
      <c r="BEV119" s="172"/>
      <c r="BEW119" s="172"/>
      <c r="BEX119" s="172"/>
      <c r="BEY119" s="172"/>
      <c r="BEZ119" s="172"/>
      <c r="BFA119" s="172"/>
      <c r="BFB119" s="172"/>
      <c r="BFC119" s="172"/>
      <c r="BFD119" s="172"/>
      <c r="BFE119" s="172"/>
      <c r="BFF119" s="172"/>
      <c r="BFG119" s="172"/>
      <c r="BFH119" s="172"/>
      <c r="BFI119" s="172"/>
      <c r="BFJ119" s="172"/>
      <c r="BFK119" s="172"/>
      <c r="BFL119" s="172"/>
      <c r="BFM119" s="172"/>
      <c r="BFN119" s="172"/>
      <c r="BFO119" s="172"/>
      <c r="BFP119" s="172"/>
      <c r="BFQ119" s="172"/>
      <c r="BFR119" s="172"/>
      <c r="BFS119" s="172"/>
      <c r="BFT119" s="172"/>
      <c r="BFU119" s="172"/>
      <c r="BFV119" s="172"/>
      <c r="BFW119" s="172"/>
      <c r="BFX119" s="172"/>
      <c r="BFY119" s="172"/>
      <c r="BFZ119" s="172"/>
      <c r="BGA119" s="172"/>
      <c r="BGB119" s="172"/>
      <c r="BGC119" s="172"/>
      <c r="BGD119" s="172"/>
      <c r="BGE119" s="172"/>
      <c r="BGF119" s="172"/>
      <c r="BGG119" s="172"/>
      <c r="BGH119" s="172"/>
      <c r="BGI119" s="172"/>
      <c r="BGJ119" s="172"/>
      <c r="BGK119" s="172"/>
      <c r="BGL119" s="172"/>
      <c r="BGM119" s="172"/>
      <c r="BGN119" s="172"/>
      <c r="BGO119" s="172"/>
      <c r="BGP119" s="172"/>
      <c r="BGQ119" s="172"/>
      <c r="BGR119" s="172"/>
      <c r="BGS119" s="172"/>
      <c r="BGT119" s="172"/>
      <c r="BGU119" s="172"/>
      <c r="BGV119" s="172"/>
      <c r="BGW119" s="172"/>
      <c r="BGX119" s="172"/>
      <c r="BGY119" s="172"/>
      <c r="BGZ119" s="172"/>
      <c r="BHA119" s="172"/>
      <c r="BHB119" s="172"/>
      <c r="BHC119" s="172"/>
      <c r="BHD119" s="172"/>
      <c r="BHE119" s="172"/>
      <c r="BHF119" s="172"/>
      <c r="BHG119" s="172"/>
      <c r="BHH119" s="172"/>
      <c r="BHI119" s="172"/>
      <c r="BHJ119" s="172"/>
      <c r="BHK119" s="172"/>
      <c r="BHL119" s="172"/>
      <c r="BHM119" s="172"/>
      <c r="BHN119" s="172"/>
      <c r="BHO119" s="172"/>
      <c r="BHP119" s="172"/>
      <c r="BHQ119" s="172"/>
      <c r="BHR119" s="172"/>
      <c r="BHS119" s="172"/>
      <c r="BHT119" s="172"/>
      <c r="BHU119" s="172"/>
      <c r="BHV119" s="172"/>
      <c r="BHW119" s="172"/>
      <c r="BHX119" s="172"/>
      <c r="BHY119" s="172"/>
      <c r="BHZ119" s="172"/>
      <c r="BIA119" s="172"/>
      <c r="BIB119" s="172"/>
      <c r="BIC119" s="172"/>
      <c r="BID119" s="172"/>
      <c r="BIE119" s="172"/>
      <c r="BIF119" s="172"/>
      <c r="BIG119" s="172"/>
      <c r="BIH119" s="172"/>
      <c r="BII119" s="172"/>
      <c r="BIJ119" s="172"/>
      <c r="BIK119" s="172"/>
      <c r="BIL119" s="172"/>
      <c r="BIM119" s="172"/>
      <c r="BIN119" s="172"/>
      <c r="BIO119" s="172"/>
      <c r="BIP119" s="172"/>
      <c r="BIQ119" s="172"/>
      <c r="BIR119" s="172"/>
      <c r="BIS119" s="172"/>
      <c r="BIT119" s="172"/>
      <c r="BIU119" s="172"/>
      <c r="BIV119" s="172"/>
      <c r="BIW119" s="172"/>
      <c r="BIX119" s="172"/>
      <c r="BIY119" s="172"/>
      <c r="BIZ119" s="172"/>
      <c r="BJA119" s="172"/>
      <c r="BJB119" s="172"/>
      <c r="BJC119" s="172"/>
      <c r="BJD119" s="172"/>
      <c r="BJE119" s="172"/>
      <c r="BJF119" s="172"/>
      <c r="BJG119" s="172"/>
      <c r="BJH119" s="172"/>
      <c r="BJI119" s="172"/>
      <c r="BJJ119" s="172"/>
      <c r="BJK119" s="172"/>
      <c r="BJL119" s="172"/>
      <c r="BJM119" s="172"/>
      <c r="BJN119" s="172"/>
      <c r="BJO119" s="172"/>
      <c r="BJP119" s="172"/>
      <c r="BJQ119" s="172"/>
      <c r="BJR119" s="172"/>
      <c r="BJS119" s="172"/>
      <c r="BJT119" s="172"/>
      <c r="BJU119" s="172"/>
      <c r="BJV119" s="172"/>
      <c r="BJW119" s="172"/>
      <c r="BJX119" s="172"/>
      <c r="BJY119" s="172"/>
      <c r="BJZ119" s="172"/>
      <c r="BKA119" s="172"/>
      <c r="BKB119" s="172"/>
      <c r="BKC119" s="172"/>
      <c r="BKD119" s="172"/>
      <c r="BKE119" s="172"/>
      <c r="BKF119" s="172"/>
      <c r="BKG119" s="172"/>
      <c r="BKH119" s="172"/>
      <c r="BKI119" s="172"/>
      <c r="BKJ119" s="172"/>
      <c r="BKK119" s="172"/>
      <c r="BKL119" s="172"/>
      <c r="BKM119" s="172"/>
      <c r="BKN119" s="172"/>
      <c r="BKO119" s="172"/>
      <c r="BKP119" s="172"/>
      <c r="BKQ119" s="172"/>
      <c r="BKR119" s="172"/>
      <c r="BKS119" s="172"/>
      <c r="BKT119" s="172"/>
      <c r="BKU119" s="172"/>
      <c r="BKV119" s="172"/>
      <c r="BKW119" s="172"/>
      <c r="BKX119" s="172"/>
      <c r="BKY119" s="172"/>
      <c r="BKZ119" s="172"/>
      <c r="BLA119" s="172"/>
      <c r="BLB119" s="172"/>
      <c r="BLC119" s="172"/>
      <c r="BLD119" s="172"/>
      <c r="BLE119" s="172"/>
      <c r="BLF119" s="172"/>
      <c r="BLG119" s="172"/>
      <c r="BLH119" s="172"/>
      <c r="BLI119" s="172"/>
      <c r="BLJ119" s="172"/>
      <c r="BLK119" s="172"/>
      <c r="BLL119" s="172"/>
      <c r="BLM119" s="172"/>
      <c r="BLN119" s="172"/>
      <c r="BLO119" s="172"/>
      <c r="BLP119" s="172"/>
      <c r="BLQ119" s="172"/>
      <c r="BLR119" s="172"/>
      <c r="BLS119" s="172"/>
      <c r="BLT119" s="172"/>
      <c r="BLU119" s="172"/>
      <c r="BLV119" s="172"/>
      <c r="BLW119" s="172"/>
      <c r="BLX119" s="172"/>
      <c r="BLY119" s="172"/>
      <c r="BLZ119" s="172"/>
      <c r="BMA119" s="172"/>
      <c r="BMB119" s="172"/>
      <c r="BMC119" s="172"/>
      <c r="BMD119" s="172"/>
      <c r="BME119" s="172"/>
      <c r="BMF119" s="172"/>
      <c r="BMG119" s="172"/>
      <c r="BMH119" s="172"/>
      <c r="BMI119" s="172"/>
      <c r="BMJ119" s="172"/>
      <c r="BMK119" s="172"/>
      <c r="BML119" s="172"/>
      <c r="BMM119" s="172"/>
      <c r="BMN119" s="172"/>
      <c r="BMO119" s="172"/>
      <c r="BMP119" s="172"/>
      <c r="BMQ119" s="172"/>
      <c r="BMR119" s="172"/>
      <c r="BMS119" s="172"/>
      <c r="BMT119" s="172"/>
      <c r="BMU119" s="172"/>
      <c r="BMV119" s="172"/>
      <c r="BMW119" s="172"/>
      <c r="BMX119" s="172"/>
      <c r="BMY119" s="172"/>
      <c r="BMZ119" s="172"/>
      <c r="BNA119" s="172"/>
      <c r="BNB119" s="172"/>
      <c r="BNC119" s="172"/>
      <c r="BND119" s="172"/>
      <c r="BNE119" s="172"/>
      <c r="BNF119" s="172"/>
      <c r="BNG119" s="172"/>
      <c r="BNH119" s="172"/>
      <c r="BNI119" s="172"/>
      <c r="BNJ119" s="172"/>
      <c r="BNK119" s="172"/>
      <c r="BNL119" s="172"/>
      <c r="BNM119" s="172"/>
      <c r="BNN119" s="172"/>
      <c r="BNO119" s="172"/>
      <c r="BNP119" s="172"/>
      <c r="BNQ119" s="172"/>
      <c r="BNR119" s="172"/>
      <c r="BNS119" s="172"/>
      <c r="BNT119" s="172"/>
      <c r="BNU119" s="172"/>
      <c r="BNV119" s="172"/>
      <c r="BNW119" s="172"/>
      <c r="BNX119" s="172"/>
      <c r="BNY119" s="172"/>
      <c r="BNZ119" s="172"/>
      <c r="BOA119" s="172"/>
      <c r="BOB119" s="172"/>
      <c r="BOC119" s="172"/>
      <c r="BOD119" s="172"/>
      <c r="BOE119" s="172"/>
      <c r="BOF119" s="172"/>
      <c r="BOG119" s="172"/>
      <c r="BOH119" s="172"/>
      <c r="BOI119" s="172"/>
      <c r="BOJ119" s="172"/>
      <c r="BOK119" s="172"/>
      <c r="BOL119" s="172"/>
      <c r="BOM119" s="172"/>
      <c r="BON119" s="172"/>
      <c r="BOO119" s="172"/>
      <c r="BOP119" s="172"/>
      <c r="BOQ119" s="172"/>
      <c r="BOR119" s="172"/>
      <c r="BOS119" s="172"/>
      <c r="BOT119" s="172"/>
      <c r="BOU119" s="172"/>
      <c r="BOV119" s="172"/>
      <c r="BOW119" s="172"/>
      <c r="BOX119" s="172"/>
      <c r="BOY119" s="172"/>
      <c r="BOZ119" s="172"/>
      <c r="BPA119" s="172"/>
      <c r="BPB119" s="172"/>
      <c r="BPC119" s="172"/>
      <c r="BPD119" s="172"/>
      <c r="BPE119" s="172"/>
      <c r="BPF119" s="172"/>
      <c r="BPG119" s="172"/>
      <c r="BPH119" s="172"/>
      <c r="BPI119" s="172"/>
      <c r="BPJ119" s="172"/>
      <c r="BPK119" s="172"/>
      <c r="BPL119" s="172"/>
      <c r="BPM119" s="172"/>
      <c r="BPN119" s="172"/>
      <c r="BPO119" s="172"/>
      <c r="BPP119" s="172"/>
      <c r="BPQ119" s="172"/>
      <c r="BPR119" s="172"/>
      <c r="BPS119" s="172"/>
      <c r="BPT119" s="172"/>
      <c r="BPU119" s="172"/>
      <c r="BPV119" s="172"/>
      <c r="BPW119" s="172"/>
      <c r="BPX119" s="172"/>
      <c r="BPY119" s="172"/>
      <c r="BPZ119" s="172"/>
      <c r="BQA119" s="172"/>
      <c r="BQB119" s="172"/>
      <c r="BQC119" s="172"/>
      <c r="BQD119" s="172"/>
      <c r="BQE119" s="172"/>
      <c r="BQF119" s="172"/>
      <c r="BQG119" s="172"/>
      <c r="BQH119" s="172"/>
      <c r="BQI119" s="172"/>
      <c r="BQJ119" s="172"/>
      <c r="BQK119" s="172"/>
      <c r="BQL119" s="172"/>
      <c r="BQM119" s="172"/>
      <c r="BQN119" s="172"/>
      <c r="BQO119" s="172"/>
      <c r="BQP119" s="172"/>
      <c r="BQQ119" s="172"/>
      <c r="BQR119" s="172"/>
      <c r="BQS119" s="172"/>
      <c r="BQT119" s="172"/>
      <c r="BQU119" s="172"/>
      <c r="BQV119" s="172"/>
      <c r="BQW119" s="172"/>
      <c r="BQX119" s="172"/>
      <c r="BQY119" s="172"/>
      <c r="BQZ119" s="172"/>
      <c r="BRA119" s="172"/>
      <c r="BRB119" s="172"/>
      <c r="BRC119" s="172"/>
      <c r="BRD119" s="172"/>
      <c r="BRE119" s="172"/>
      <c r="BRF119" s="172"/>
      <c r="BRG119" s="172"/>
      <c r="BRH119" s="172"/>
      <c r="BRI119" s="172"/>
      <c r="BRJ119" s="172"/>
      <c r="BRK119" s="172"/>
      <c r="BRL119" s="172"/>
      <c r="BRM119" s="172"/>
      <c r="BRN119" s="172"/>
      <c r="BRO119" s="172"/>
      <c r="BRP119" s="172"/>
      <c r="BRQ119" s="172"/>
      <c r="BRR119" s="172"/>
      <c r="BRS119" s="172"/>
      <c r="BRT119" s="172"/>
      <c r="BRU119" s="172"/>
      <c r="BRV119" s="172"/>
      <c r="BRW119" s="172"/>
      <c r="BRX119" s="172"/>
      <c r="BRY119" s="172"/>
      <c r="BRZ119" s="172"/>
      <c r="BSA119" s="172"/>
      <c r="BSB119" s="172"/>
      <c r="BSC119" s="172"/>
      <c r="BSD119" s="172"/>
      <c r="BSE119" s="172"/>
      <c r="BSF119" s="172"/>
      <c r="BSG119" s="172"/>
      <c r="BSH119" s="172"/>
      <c r="BSI119" s="172"/>
      <c r="BSJ119" s="172"/>
      <c r="BSK119" s="172"/>
      <c r="BSL119" s="172"/>
      <c r="BSM119" s="172"/>
      <c r="BSN119" s="172"/>
      <c r="BSO119" s="172"/>
      <c r="BSP119" s="172"/>
      <c r="BSQ119" s="172"/>
      <c r="BSR119" s="172"/>
      <c r="BSS119" s="172"/>
      <c r="BST119" s="172"/>
      <c r="BSU119" s="172"/>
      <c r="BSV119" s="172"/>
      <c r="BSW119" s="172"/>
      <c r="BSX119" s="172"/>
      <c r="BSY119" s="172"/>
      <c r="BSZ119" s="172"/>
      <c r="BTA119" s="172"/>
      <c r="BTB119" s="172"/>
      <c r="BTC119" s="172"/>
      <c r="BTD119" s="172"/>
      <c r="BTE119" s="172"/>
      <c r="BTF119" s="172"/>
      <c r="BTG119" s="172"/>
      <c r="BTH119" s="172"/>
      <c r="BTI119" s="172"/>
      <c r="BTJ119" s="172"/>
      <c r="BTK119" s="172"/>
      <c r="BTL119" s="172"/>
      <c r="BTM119" s="172"/>
      <c r="BTN119" s="172"/>
      <c r="BTO119" s="172"/>
      <c r="BTP119" s="172"/>
      <c r="BTQ119" s="172"/>
      <c r="BTR119" s="172"/>
      <c r="BTS119" s="172"/>
      <c r="BTT119" s="172"/>
      <c r="BTU119" s="172"/>
      <c r="BTV119" s="172"/>
      <c r="BTW119" s="172"/>
      <c r="BTX119" s="172"/>
      <c r="BTY119" s="172"/>
      <c r="BTZ119" s="172"/>
      <c r="BUA119" s="172"/>
      <c r="BUB119" s="172"/>
      <c r="BUC119" s="172"/>
      <c r="BUD119" s="172"/>
      <c r="BUE119" s="172"/>
      <c r="BUF119" s="172"/>
      <c r="BUG119" s="172"/>
      <c r="BUH119" s="172"/>
      <c r="BUI119" s="172"/>
      <c r="BUJ119" s="172"/>
      <c r="BUK119" s="172"/>
      <c r="BUL119" s="172"/>
      <c r="BUM119" s="172"/>
      <c r="BUN119" s="172"/>
      <c r="BUO119" s="172"/>
      <c r="BUP119" s="172"/>
      <c r="BUQ119" s="172"/>
      <c r="BUR119" s="172"/>
      <c r="BUS119" s="172"/>
      <c r="BUT119" s="172"/>
      <c r="BUU119" s="172"/>
      <c r="BUV119" s="172"/>
      <c r="BUW119" s="172"/>
      <c r="BUX119" s="172"/>
      <c r="BUY119" s="172"/>
      <c r="BUZ119" s="172"/>
      <c r="BVA119" s="172"/>
      <c r="BVB119" s="172"/>
      <c r="BVC119" s="172"/>
      <c r="BVD119" s="172"/>
      <c r="BVE119" s="172"/>
      <c r="BVF119" s="172"/>
      <c r="BVG119" s="172"/>
      <c r="BVH119" s="172"/>
      <c r="BVI119" s="172"/>
      <c r="BVJ119" s="172"/>
      <c r="BVK119" s="172"/>
      <c r="BVL119" s="172"/>
      <c r="BVM119" s="172"/>
      <c r="BVN119" s="172"/>
      <c r="BVO119" s="172"/>
      <c r="BVP119" s="172"/>
      <c r="BVQ119" s="172"/>
      <c r="BVR119" s="172"/>
      <c r="BVS119" s="172"/>
      <c r="BVT119" s="172"/>
      <c r="BVU119" s="172"/>
      <c r="BVV119" s="172"/>
      <c r="BVW119" s="172"/>
      <c r="BVX119" s="172"/>
      <c r="BVY119" s="172"/>
      <c r="BVZ119" s="172"/>
      <c r="BWA119" s="172"/>
      <c r="BWB119" s="172"/>
      <c r="BWC119" s="172"/>
      <c r="BWD119" s="172"/>
      <c r="BWE119" s="172"/>
      <c r="BWF119" s="172"/>
      <c r="BWG119" s="172"/>
      <c r="BWH119" s="172"/>
      <c r="BWI119" s="172"/>
      <c r="BWJ119" s="172"/>
      <c r="BWK119" s="172"/>
      <c r="BWL119" s="172"/>
      <c r="BWM119" s="172"/>
      <c r="BWN119" s="172"/>
      <c r="BWO119" s="172"/>
      <c r="BWP119" s="172"/>
      <c r="BWQ119" s="172"/>
      <c r="BWR119" s="172"/>
      <c r="BWS119" s="172"/>
      <c r="BWT119" s="172"/>
      <c r="BWU119" s="172"/>
      <c r="BWV119" s="172"/>
      <c r="BWW119" s="172"/>
      <c r="BWX119" s="172"/>
      <c r="BWY119" s="172"/>
      <c r="BWZ119" s="172"/>
      <c r="BXA119" s="172"/>
      <c r="BXB119" s="172"/>
      <c r="BXC119" s="172"/>
      <c r="BXD119" s="172"/>
      <c r="BXE119" s="172"/>
      <c r="BXF119" s="172"/>
      <c r="BXG119" s="172"/>
      <c r="BXH119" s="172"/>
      <c r="BXI119" s="172"/>
      <c r="BXJ119" s="172"/>
      <c r="BXK119" s="172"/>
      <c r="BXL119" s="172"/>
      <c r="BXM119" s="172"/>
      <c r="BXN119" s="172"/>
      <c r="BXO119" s="172"/>
      <c r="BXP119" s="172"/>
      <c r="BXQ119" s="172"/>
      <c r="BXR119" s="172"/>
      <c r="BXS119" s="172"/>
      <c r="BXT119" s="172"/>
      <c r="BXU119" s="172"/>
      <c r="BXV119" s="172"/>
      <c r="BXW119" s="172"/>
      <c r="BXX119" s="172"/>
      <c r="BXY119" s="172"/>
      <c r="BXZ119" s="172"/>
      <c r="BYA119" s="172"/>
      <c r="BYB119" s="172"/>
      <c r="BYC119" s="172"/>
      <c r="BYD119" s="172"/>
      <c r="BYE119" s="172"/>
      <c r="BYF119" s="172"/>
      <c r="BYG119" s="172"/>
      <c r="BYH119" s="172"/>
      <c r="BYI119" s="172"/>
      <c r="BYJ119" s="172"/>
      <c r="BYK119" s="172"/>
      <c r="BYL119" s="172"/>
      <c r="BYM119" s="172"/>
      <c r="BYN119" s="172"/>
      <c r="BYO119" s="172"/>
      <c r="BYP119" s="172"/>
      <c r="BYQ119" s="172"/>
      <c r="BYR119" s="172"/>
      <c r="BYS119" s="172"/>
      <c r="BYT119" s="172"/>
      <c r="BYU119" s="172"/>
      <c r="BYV119" s="172"/>
      <c r="BYW119" s="172"/>
      <c r="BYX119" s="172"/>
      <c r="BYY119" s="172"/>
      <c r="BYZ119" s="172"/>
      <c r="BZA119" s="172"/>
      <c r="BZB119" s="172"/>
      <c r="BZC119" s="172"/>
      <c r="BZD119" s="172"/>
      <c r="BZE119" s="172"/>
      <c r="BZF119" s="172"/>
      <c r="BZG119" s="172"/>
      <c r="BZH119" s="172"/>
      <c r="BZI119" s="172"/>
      <c r="BZJ119" s="172"/>
      <c r="BZK119" s="172"/>
      <c r="BZL119" s="172"/>
      <c r="BZM119" s="172"/>
      <c r="BZN119" s="172"/>
      <c r="BZO119" s="172"/>
      <c r="BZP119" s="172"/>
      <c r="BZQ119" s="172"/>
      <c r="BZR119" s="172"/>
      <c r="BZS119" s="172"/>
      <c r="BZT119" s="172"/>
      <c r="BZU119" s="172"/>
      <c r="BZV119" s="172"/>
      <c r="BZW119" s="172"/>
      <c r="BZX119" s="172"/>
      <c r="BZY119" s="172"/>
      <c r="BZZ119" s="172"/>
      <c r="CAA119" s="172"/>
      <c r="CAB119" s="172"/>
      <c r="CAC119" s="172"/>
      <c r="CAD119" s="172"/>
      <c r="CAE119" s="172"/>
      <c r="CAF119" s="172"/>
      <c r="CAG119" s="172"/>
      <c r="CAH119" s="172"/>
      <c r="CAI119" s="172"/>
      <c r="CAJ119" s="172"/>
      <c r="CAK119" s="172"/>
      <c r="CAL119" s="172"/>
      <c r="CAM119" s="172"/>
      <c r="CAN119" s="172"/>
      <c r="CAO119" s="172"/>
      <c r="CAP119" s="172"/>
      <c r="CAQ119" s="172"/>
      <c r="CAR119" s="172"/>
      <c r="CAS119" s="172"/>
      <c r="CAT119" s="172"/>
      <c r="CAU119" s="172"/>
      <c r="CAV119" s="172"/>
      <c r="CAW119" s="172"/>
      <c r="CAX119" s="172"/>
      <c r="CAY119" s="172"/>
      <c r="CAZ119" s="172"/>
      <c r="CBA119" s="172"/>
      <c r="CBB119" s="172"/>
      <c r="CBC119" s="172"/>
      <c r="CBD119" s="172"/>
      <c r="CBE119" s="172"/>
      <c r="CBF119" s="172"/>
      <c r="CBG119" s="172"/>
      <c r="CBH119" s="172"/>
      <c r="CBI119" s="172"/>
      <c r="CBJ119" s="172"/>
      <c r="CBK119" s="172"/>
      <c r="CBL119" s="172"/>
      <c r="CBM119" s="172"/>
      <c r="CBN119" s="172"/>
      <c r="CBO119" s="172"/>
      <c r="CBP119" s="172"/>
      <c r="CBQ119" s="172"/>
      <c r="CBR119" s="172"/>
      <c r="CBS119" s="172"/>
      <c r="CBT119" s="172"/>
      <c r="CBU119" s="172"/>
      <c r="CBV119" s="172"/>
      <c r="CBW119" s="172"/>
      <c r="CBX119" s="172"/>
      <c r="CBY119" s="172"/>
      <c r="CBZ119" s="172"/>
      <c r="CCA119" s="172"/>
      <c r="CCB119" s="172"/>
      <c r="CCC119" s="172"/>
      <c r="CCD119" s="172"/>
      <c r="CCE119" s="172"/>
      <c r="CCF119" s="172"/>
      <c r="CCG119" s="172"/>
      <c r="CCH119" s="172"/>
      <c r="CCI119" s="172"/>
      <c r="CCJ119" s="172"/>
      <c r="CCK119" s="172"/>
      <c r="CCL119" s="172"/>
      <c r="CCM119" s="172"/>
      <c r="CCN119" s="172"/>
      <c r="CCO119" s="172"/>
      <c r="CCP119" s="172"/>
      <c r="CCQ119" s="172"/>
      <c r="CCR119" s="172"/>
      <c r="CCS119" s="172"/>
      <c r="CCT119" s="172"/>
      <c r="CCU119" s="172"/>
      <c r="CCV119" s="172"/>
      <c r="CCW119" s="172"/>
      <c r="CCX119" s="172"/>
      <c r="CCY119" s="172"/>
      <c r="CCZ119" s="172"/>
      <c r="CDA119" s="172"/>
      <c r="CDB119" s="172"/>
      <c r="CDC119" s="172"/>
      <c r="CDD119" s="172"/>
      <c r="CDE119" s="172"/>
      <c r="CDF119" s="172"/>
      <c r="CDG119" s="172"/>
      <c r="CDH119" s="172"/>
      <c r="CDI119" s="172"/>
      <c r="CDJ119" s="172"/>
      <c r="CDK119" s="172"/>
      <c r="CDL119" s="172"/>
      <c r="CDM119" s="172"/>
      <c r="CDN119" s="172"/>
      <c r="CDO119" s="172"/>
      <c r="CDP119" s="172"/>
      <c r="CDQ119" s="172"/>
      <c r="CDR119" s="172"/>
      <c r="CDS119" s="172"/>
      <c r="CDT119" s="172"/>
      <c r="CDU119" s="172"/>
      <c r="CDV119" s="172"/>
      <c r="CDW119" s="172"/>
      <c r="CDX119" s="172"/>
      <c r="CDY119" s="172"/>
      <c r="CDZ119" s="172"/>
      <c r="CEA119" s="172"/>
      <c r="CEB119" s="172"/>
      <c r="CEC119" s="172"/>
      <c r="CED119" s="172"/>
      <c r="CEE119" s="172"/>
      <c r="CEF119" s="172"/>
      <c r="CEG119" s="172"/>
      <c r="CEH119" s="172"/>
      <c r="CEI119" s="172"/>
      <c r="CEJ119" s="172"/>
      <c r="CEK119" s="172"/>
      <c r="CEL119" s="172"/>
      <c r="CEM119" s="172"/>
      <c r="CEN119" s="172"/>
      <c r="CEO119" s="172"/>
      <c r="CEP119" s="172"/>
      <c r="CEQ119" s="172"/>
      <c r="CER119" s="172"/>
      <c r="CES119" s="172"/>
      <c r="CET119" s="172"/>
      <c r="CEU119" s="172"/>
      <c r="CEV119" s="172"/>
      <c r="CEW119" s="172"/>
      <c r="CEX119" s="172"/>
      <c r="CEY119" s="172"/>
      <c r="CEZ119" s="172"/>
      <c r="CFA119" s="172"/>
      <c r="CFB119" s="172"/>
      <c r="CFC119" s="172"/>
      <c r="CFD119" s="172"/>
      <c r="CFE119" s="172"/>
      <c r="CFF119" s="172"/>
      <c r="CFG119" s="172"/>
      <c r="CFH119" s="172"/>
      <c r="CFI119" s="172"/>
      <c r="CFJ119" s="172"/>
      <c r="CFK119" s="172"/>
      <c r="CFL119" s="172"/>
      <c r="CFM119" s="172"/>
      <c r="CFN119" s="172"/>
      <c r="CFO119" s="172"/>
      <c r="CFP119" s="172"/>
      <c r="CFQ119" s="172"/>
      <c r="CFR119" s="172"/>
      <c r="CFS119" s="172"/>
      <c r="CFT119" s="172"/>
      <c r="CFU119" s="172"/>
      <c r="CFV119" s="172"/>
      <c r="CFW119" s="172"/>
      <c r="CFX119" s="172"/>
      <c r="CFY119" s="172"/>
      <c r="CFZ119" s="172"/>
      <c r="CGA119" s="172"/>
      <c r="CGB119" s="172"/>
      <c r="CGC119" s="172"/>
      <c r="CGD119" s="172"/>
      <c r="CGE119" s="172"/>
      <c r="CGF119" s="172"/>
      <c r="CGG119" s="172"/>
      <c r="CGH119" s="172"/>
      <c r="CGI119" s="172"/>
      <c r="CGJ119" s="172"/>
      <c r="CGK119" s="172"/>
      <c r="CGL119" s="172"/>
      <c r="CGM119" s="172"/>
      <c r="CGN119" s="172"/>
      <c r="CGO119" s="172"/>
      <c r="CGP119" s="172"/>
      <c r="CGQ119" s="172"/>
      <c r="CGR119" s="172"/>
      <c r="CGS119" s="172"/>
      <c r="CGT119" s="172"/>
      <c r="CGU119" s="172"/>
      <c r="CGV119" s="172"/>
      <c r="CGW119" s="172"/>
      <c r="CGX119" s="172"/>
      <c r="CGY119" s="172"/>
      <c r="CGZ119" s="172"/>
      <c r="CHA119" s="172"/>
      <c r="CHB119" s="172"/>
      <c r="CHC119" s="172"/>
      <c r="CHD119" s="172"/>
      <c r="CHE119" s="172"/>
      <c r="CHF119" s="172"/>
      <c r="CHG119" s="172"/>
      <c r="CHH119" s="172"/>
      <c r="CHI119" s="172"/>
      <c r="CHJ119" s="172"/>
      <c r="CHK119" s="172"/>
      <c r="CHL119" s="172"/>
      <c r="CHM119" s="172"/>
      <c r="CHN119" s="172"/>
      <c r="CHO119" s="172"/>
      <c r="CHP119" s="172"/>
      <c r="CHQ119" s="172"/>
      <c r="CHR119" s="172"/>
      <c r="CHS119" s="172"/>
      <c r="CHT119" s="172"/>
      <c r="CHU119" s="172"/>
      <c r="CHV119" s="172"/>
      <c r="CHW119" s="172"/>
      <c r="CHX119" s="172"/>
      <c r="CHY119" s="172"/>
      <c r="CHZ119" s="172"/>
      <c r="CIA119" s="172"/>
      <c r="CIB119" s="172"/>
      <c r="CIC119" s="172"/>
      <c r="CID119" s="172"/>
      <c r="CIE119" s="172"/>
      <c r="CIF119" s="172"/>
      <c r="CIG119" s="172"/>
      <c r="CIH119" s="172"/>
      <c r="CII119" s="172"/>
      <c r="CIJ119" s="172"/>
      <c r="CIK119" s="172"/>
      <c r="CIL119" s="172"/>
      <c r="CIM119" s="172"/>
      <c r="CIN119" s="172"/>
      <c r="CIO119" s="172"/>
      <c r="CIP119" s="172"/>
      <c r="CIQ119" s="172"/>
      <c r="CIR119" s="172"/>
      <c r="CIS119" s="172"/>
      <c r="CIT119" s="172"/>
      <c r="CIU119" s="172"/>
      <c r="CIV119" s="172"/>
      <c r="CIW119" s="172"/>
      <c r="CIX119" s="172"/>
      <c r="CIY119" s="172"/>
      <c r="CIZ119" s="172"/>
      <c r="CJA119" s="172"/>
      <c r="CJB119" s="172"/>
      <c r="CJC119" s="172"/>
      <c r="CJD119" s="172"/>
      <c r="CJE119" s="172"/>
      <c r="CJF119" s="172"/>
      <c r="CJG119" s="172"/>
      <c r="CJH119" s="172"/>
      <c r="CJI119" s="172"/>
      <c r="CJJ119" s="172"/>
      <c r="CJK119" s="172"/>
      <c r="CJL119" s="172"/>
      <c r="CJM119" s="172"/>
      <c r="CJN119" s="172"/>
      <c r="CJO119" s="172"/>
      <c r="CJP119" s="172"/>
      <c r="CJQ119" s="172"/>
      <c r="CJR119" s="172"/>
      <c r="CJS119" s="172"/>
      <c r="CJT119" s="172"/>
      <c r="CJU119" s="172"/>
      <c r="CJV119" s="172"/>
      <c r="CJW119" s="172"/>
      <c r="CJX119" s="172"/>
      <c r="CJY119" s="172"/>
      <c r="CJZ119" s="172"/>
      <c r="CKA119" s="172"/>
      <c r="CKB119" s="172"/>
      <c r="CKC119" s="172"/>
      <c r="CKD119" s="172"/>
      <c r="CKE119" s="172"/>
      <c r="CKF119" s="172"/>
      <c r="CKG119" s="172"/>
      <c r="CKH119" s="172"/>
      <c r="CKI119" s="172"/>
      <c r="CKJ119" s="172"/>
      <c r="CKK119" s="172"/>
      <c r="CKL119" s="172"/>
      <c r="CKM119" s="172"/>
      <c r="CKN119" s="172"/>
      <c r="CKO119" s="172"/>
      <c r="CKP119" s="172"/>
      <c r="CKQ119" s="172"/>
      <c r="CKR119" s="172"/>
      <c r="CKS119" s="172"/>
      <c r="CKT119" s="172"/>
      <c r="CKU119" s="172"/>
      <c r="CKV119" s="172"/>
      <c r="CKW119" s="172"/>
      <c r="CKX119" s="172"/>
      <c r="CKY119" s="172"/>
      <c r="CKZ119" s="172"/>
      <c r="CLA119" s="172"/>
      <c r="CLB119" s="172"/>
      <c r="CLC119" s="172"/>
      <c r="CLD119" s="172"/>
      <c r="CLE119" s="172"/>
      <c r="CLF119" s="172"/>
      <c r="CLG119" s="172"/>
      <c r="CLH119" s="172"/>
      <c r="CLI119" s="172"/>
      <c r="CLJ119" s="172"/>
      <c r="CLK119" s="172"/>
      <c r="CLL119" s="172"/>
      <c r="CLM119" s="172"/>
      <c r="CLN119" s="172"/>
      <c r="CLO119" s="172"/>
      <c r="CLP119" s="172"/>
      <c r="CLQ119" s="172"/>
      <c r="CLR119" s="172"/>
      <c r="CLS119" s="172"/>
      <c r="CLT119" s="172"/>
      <c r="CLU119" s="172"/>
      <c r="CLV119" s="172"/>
      <c r="CLW119" s="172"/>
      <c r="CLX119" s="172"/>
      <c r="CLY119" s="172"/>
      <c r="CLZ119" s="172"/>
      <c r="CMA119" s="172"/>
      <c r="CMB119" s="172"/>
      <c r="CMC119" s="172"/>
      <c r="CMD119" s="172"/>
      <c r="CME119" s="172"/>
      <c r="CMF119" s="172"/>
      <c r="CMG119" s="172"/>
      <c r="CMH119" s="172"/>
      <c r="CMI119" s="172"/>
      <c r="CMJ119" s="172"/>
      <c r="CMK119" s="172"/>
      <c r="CML119" s="172"/>
      <c r="CMM119" s="172"/>
      <c r="CMN119" s="172"/>
      <c r="CMO119" s="172"/>
      <c r="CMP119" s="172"/>
      <c r="CMQ119" s="172"/>
      <c r="CMR119" s="172"/>
      <c r="CMS119" s="172"/>
      <c r="CMT119" s="172"/>
      <c r="CMU119" s="172"/>
      <c r="CMV119" s="172"/>
      <c r="CMW119" s="172"/>
      <c r="CMX119" s="172"/>
      <c r="CMY119" s="172"/>
      <c r="CMZ119" s="172"/>
      <c r="CNA119" s="172"/>
      <c r="CNB119" s="172"/>
      <c r="CNC119" s="172"/>
      <c r="CND119" s="172"/>
      <c r="CNE119" s="172"/>
      <c r="CNF119" s="172"/>
      <c r="CNG119" s="172"/>
      <c r="CNH119" s="172"/>
      <c r="CNI119" s="172"/>
      <c r="CNJ119" s="172"/>
      <c r="CNK119" s="172"/>
      <c r="CNL119" s="172"/>
      <c r="CNM119" s="172"/>
      <c r="CNN119" s="172"/>
      <c r="CNO119" s="172"/>
      <c r="CNP119" s="172"/>
      <c r="CNQ119" s="172"/>
      <c r="CNR119" s="172"/>
      <c r="CNS119" s="172"/>
      <c r="CNT119" s="172"/>
      <c r="CNU119" s="172"/>
      <c r="CNV119" s="172"/>
      <c r="CNW119" s="172"/>
      <c r="CNX119" s="172"/>
      <c r="CNY119" s="172"/>
      <c r="CNZ119" s="172"/>
      <c r="COA119" s="172"/>
      <c r="COB119" s="172"/>
      <c r="COC119" s="172"/>
      <c r="COD119" s="172"/>
      <c r="COE119" s="172"/>
      <c r="COF119" s="172"/>
      <c r="COG119" s="172"/>
      <c r="COH119" s="172"/>
      <c r="COI119" s="172"/>
      <c r="COJ119" s="172"/>
      <c r="COK119" s="172"/>
      <c r="COL119" s="172"/>
      <c r="COM119" s="172"/>
      <c r="CON119" s="172"/>
      <c r="COO119" s="172"/>
      <c r="COP119" s="172"/>
      <c r="COQ119" s="172"/>
      <c r="COR119" s="172"/>
      <c r="COS119" s="172"/>
      <c r="COT119" s="172"/>
      <c r="COU119" s="172"/>
      <c r="COV119" s="172"/>
      <c r="COW119" s="172"/>
      <c r="COX119" s="172"/>
      <c r="COY119" s="172"/>
      <c r="COZ119" s="172"/>
      <c r="CPA119" s="172"/>
      <c r="CPB119" s="172"/>
      <c r="CPC119" s="172"/>
      <c r="CPD119" s="172"/>
      <c r="CPE119" s="172"/>
      <c r="CPF119" s="172"/>
      <c r="CPG119" s="172"/>
      <c r="CPH119" s="172"/>
      <c r="CPI119" s="172"/>
      <c r="CPJ119" s="172"/>
      <c r="CPK119" s="172"/>
      <c r="CPL119" s="172"/>
      <c r="CPM119" s="172"/>
      <c r="CPN119" s="172"/>
      <c r="CPO119" s="172"/>
      <c r="CPP119" s="172"/>
      <c r="CPQ119" s="172"/>
      <c r="CPR119" s="172"/>
      <c r="CPS119" s="172"/>
      <c r="CPT119" s="172"/>
      <c r="CPU119" s="172"/>
      <c r="CPV119" s="172"/>
      <c r="CPW119" s="172"/>
      <c r="CPX119" s="172"/>
      <c r="CPY119" s="172"/>
      <c r="CPZ119" s="172"/>
      <c r="CQA119" s="172"/>
      <c r="CQB119" s="172"/>
      <c r="CQC119" s="172"/>
      <c r="CQD119" s="172"/>
      <c r="CQE119" s="172"/>
      <c r="CQF119" s="172"/>
      <c r="CQG119" s="172"/>
      <c r="CQH119" s="172"/>
      <c r="CQI119" s="172"/>
      <c r="CQJ119" s="172"/>
      <c r="CQK119" s="172"/>
      <c r="CQL119" s="172"/>
      <c r="CQM119" s="172"/>
      <c r="CQN119" s="172"/>
      <c r="CQO119" s="172"/>
      <c r="CQP119" s="172"/>
      <c r="CQQ119" s="172"/>
      <c r="CQR119" s="172"/>
      <c r="CQS119" s="172"/>
      <c r="CQT119" s="172"/>
      <c r="CQU119" s="172"/>
      <c r="CQV119" s="172"/>
      <c r="CQW119" s="172"/>
      <c r="CQX119" s="172"/>
      <c r="CQY119" s="172"/>
      <c r="CQZ119" s="172"/>
      <c r="CRA119" s="172"/>
      <c r="CRB119" s="172"/>
      <c r="CRC119" s="172"/>
      <c r="CRD119" s="172"/>
      <c r="CRE119" s="172"/>
      <c r="CRF119" s="172"/>
      <c r="CRG119" s="172"/>
      <c r="CRH119" s="172"/>
      <c r="CRI119" s="172"/>
      <c r="CRJ119" s="172"/>
      <c r="CRK119" s="172"/>
      <c r="CRL119" s="172"/>
      <c r="CRM119" s="172"/>
      <c r="CRN119" s="172"/>
      <c r="CRO119" s="172"/>
      <c r="CRP119" s="172"/>
      <c r="CRQ119" s="172"/>
      <c r="CRR119" s="172"/>
      <c r="CRS119" s="172"/>
      <c r="CRT119" s="172"/>
      <c r="CRU119" s="172"/>
      <c r="CRV119" s="172"/>
      <c r="CRW119" s="172"/>
      <c r="CRX119" s="172"/>
      <c r="CRY119" s="172"/>
      <c r="CRZ119" s="172"/>
      <c r="CSA119" s="172"/>
      <c r="CSB119" s="172"/>
      <c r="CSC119" s="172"/>
      <c r="CSD119" s="172"/>
      <c r="CSE119" s="172"/>
      <c r="CSF119" s="172"/>
      <c r="CSG119" s="172"/>
      <c r="CSH119" s="172"/>
      <c r="CSI119" s="172"/>
      <c r="CSJ119" s="172"/>
      <c r="CSK119" s="172"/>
      <c r="CSL119" s="172"/>
      <c r="CSM119" s="172"/>
      <c r="CSN119" s="172"/>
      <c r="CSO119" s="172"/>
      <c r="CSP119" s="172"/>
      <c r="CSQ119" s="172"/>
      <c r="CSR119" s="172"/>
      <c r="CSS119" s="172"/>
      <c r="CST119" s="172"/>
      <c r="CSU119" s="172"/>
      <c r="CSV119" s="172"/>
      <c r="CSW119" s="172"/>
      <c r="CSX119" s="172"/>
      <c r="CSY119" s="172"/>
      <c r="CSZ119" s="172"/>
      <c r="CTA119" s="172"/>
      <c r="CTB119" s="172"/>
      <c r="CTC119" s="172"/>
      <c r="CTD119" s="172"/>
      <c r="CTE119" s="172"/>
      <c r="CTF119" s="172"/>
      <c r="CTG119" s="172"/>
      <c r="CTH119" s="172"/>
      <c r="CTI119" s="172"/>
      <c r="CTJ119" s="172"/>
      <c r="CTK119" s="172"/>
      <c r="CTL119" s="172"/>
      <c r="CTM119" s="172"/>
      <c r="CTN119" s="172"/>
      <c r="CTO119" s="172"/>
      <c r="CTP119" s="172"/>
      <c r="CTQ119" s="172"/>
      <c r="CTR119" s="172"/>
      <c r="CTS119" s="172"/>
      <c r="CTT119" s="172"/>
      <c r="CTU119" s="172"/>
      <c r="CTV119" s="172"/>
      <c r="CTW119" s="172"/>
      <c r="CTX119" s="172"/>
      <c r="CTY119" s="172"/>
      <c r="CTZ119" s="172"/>
      <c r="CUA119" s="172"/>
      <c r="CUB119" s="172"/>
      <c r="CUC119" s="172"/>
      <c r="CUD119" s="172"/>
      <c r="CUE119" s="172"/>
      <c r="CUF119" s="172"/>
      <c r="CUG119" s="172"/>
      <c r="CUH119" s="172"/>
      <c r="CUI119" s="172"/>
      <c r="CUJ119" s="172"/>
      <c r="CUK119" s="172"/>
      <c r="CUL119" s="172"/>
      <c r="CUM119" s="172"/>
      <c r="CUN119" s="172"/>
      <c r="CUO119" s="172"/>
      <c r="CUP119" s="172"/>
      <c r="CUQ119" s="172"/>
      <c r="CUR119" s="172"/>
      <c r="CUS119" s="172"/>
      <c r="CUT119" s="172"/>
      <c r="CUU119" s="172"/>
      <c r="CUV119" s="172"/>
      <c r="CUW119" s="172"/>
      <c r="CUX119" s="172"/>
      <c r="CUY119" s="172"/>
      <c r="CUZ119" s="172"/>
      <c r="CVA119" s="172"/>
      <c r="CVB119" s="172"/>
      <c r="CVC119" s="172"/>
      <c r="CVD119" s="172"/>
      <c r="CVE119" s="172"/>
      <c r="CVF119" s="172"/>
      <c r="CVG119" s="172"/>
      <c r="CVH119" s="172"/>
      <c r="CVI119" s="172"/>
      <c r="CVJ119" s="172"/>
      <c r="CVK119" s="172"/>
      <c r="CVL119" s="172"/>
      <c r="CVM119" s="172"/>
      <c r="CVN119" s="172"/>
      <c r="CVO119" s="172"/>
      <c r="CVP119" s="172"/>
      <c r="CVQ119" s="172"/>
      <c r="CVR119" s="172"/>
      <c r="CVS119" s="172"/>
      <c r="CVT119" s="172"/>
      <c r="CVU119" s="172"/>
      <c r="CVV119" s="172"/>
      <c r="CVW119" s="172"/>
      <c r="CVX119" s="172"/>
      <c r="CVY119" s="172"/>
      <c r="CVZ119" s="172"/>
      <c r="CWA119" s="172"/>
      <c r="CWB119" s="172"/>
      <c r="CWC119" s="172"/>
      <c r="CWD119" s="172"/>
      <c r="CWE119" s="172"/>
      <c r="CWF119" s="172"/>
      <c r="CWG119" s="172"/>
      <c r="CWH119" s="172"/>
      <c r="CWI119" s="172"/>
      <c r="CWJ119" s="172"/>
      <c r="CWK119" s="172"/>
      <c r="CWL119" s="172"/>
      <c r="CWM119" s="172"/>
      <c r="CWN119" s="172"/>
      <c r="CWO119" s="172"/>
      <c r="CWP119" s="172"/>
      <c r="CWQ119" s="172"/>
      <c r="CWR119" s="172"/>
      <c r="CWS119" s="172"/>
      <c r="CWT119" s="172"/>
      <c r="CWU119" s="172"/>
      <c r="CWV119" s="172"/>
      <c r="CWW119" s="172"/>
      <c r="CWX119" s="172"/>
      <c r="CWY119" s="172"/>
      <c r="CWZ119" s="172"/>
      <c r="CXA119" s="172"/>
      <c r="CXB119" s="172"/>
      <c r="CXC119" s="172"/>
      <c r="CXD119" s="172"/>
      <c r="CXE119" s="172"/>
      <c r="CXF119" s="172"/>
      <c r="CXG119" s="172"/>
      <c r="CXH119" s="172"/>
      <c r="CXI119" s="172"/>
      <c r="CXJ119" s="172"/>
      <c r="CXK119" s="172"/>
      <c r="CXL119" s="172"/>
      <c r="CXM119" s="172"/>
      <c r="CXN119" s="172"/>
      <c r="CXO119" s="172"/>
      <c r="CXP119" s="172"/>
      <c r="CXQ119" s="172"/>
      <c r="CXR119" s="172"/>
      <c r="CXS119" s="172"/>
      <c r="CXT119" s="172"/>
      <c r="CXU119" s="172"/>
      <c r="CXV119" s="172"/>
      <c r="CXW119" s="172"/>
      <c r="CXX119" s="172"/>
      <c r="CXY119" s="172"/>
      <c r="CXZ119" s="172"/>
      <c r="CYA119" s="172"/>
      <c r="CYB119" s="172"/>
      <c r="CYC119" s="172"/>
      <c r="CYD119" s="172"/>
      <c r="CYE119" s="172"/>
      <c r="CYF119" s="172"/>
      <c r="CYG119" s="172"/>
      <c r="CYH119" s="172"/>
      <c r="CYI119" s="172"/>
      <c r="CYJ119" s="172"/>
      <c r="CYK119" s="172"/>
      <c r="CYL119" s="172"/>
      <c r="CYM119" s="172"/>
      <c r="CYN119" s="172"/>
      <c r="CYO119" s="172"/>
      <c r="CYP119" s="172"/>
      <c r="CYQ119" s="172"/>
      <c r="CYR119" s="172"/>
      <c r="CYS119" s="172"/>
      <c r="CYT119" s="172"/>
      <c r="CYU119" s="172"/>
      <c r="CYV119" s="172"/>
      <c r="CYW119" s="172"/>
      <c r="CYX119" s="172"/>
      <c r="CYY119" s="172"/>
      <c r="CYZ119" s="172"/>
      <c r="CZA119" s="172"/>
      <c r="CZB119" s="172"/>
      <c r="CZC119" s="172"/>
      <c r="CZD119" s="172"/>
      <c r="CZE119" s="172"/>
      <c r="CZF119" s="172"/>
      <c r="CZG119" s="172"/>
      <c r="CZH119" s="172"/>
      <c r="CZI119" s="172"/>
      <c r="CZJ119" s="172"/>
      <c r="CZK119" s="172"/>
      <c r="CZL119" s="172"/>
      <c r="CZM119" s="172"/>
      <c r="CZN119" s="172"/>
      <c r="CZO119" s="172"/>
      <c r="CZP119" s="172"/>
      <c r="CZQ119" s="172"/>
      <c r="CZR119" s="172"/>
      <c r="CZS119" s="172"/>
      <c r="CZT119" s="172"/>
      <c r="CZU119" s="172"/>
      <c r="CZV119" s="172"/>
      <c r="CZW119" s="172"/>
      <c r="CZX119" s="172"/>
      <c r="CZY119" s="172"/>
      <c r="CZZ119" s="172"/>
      <c r="DAA119" s="172"/>
      <c r="DAB119" s="172"/>
      <c r="DAC119" s="172"/>
      <c r="DAD119" s="172"/>
      <c r="DAE119" s="172"/>
      <c r="DAF119" s="172"/>
      <c r="DAG119" s="172"/>
      <c r="DAH119" s="172"/>
      <c r="DAI119" s="172"/>
      <c r="DAJ119" s="172"/>
      <c r="DAK119" s="172"/>
      <c r="DAL119" s="172"/>
      <c r="DAM119" s="172"/>
      <c r="DAN119" s="172"/>
      <c r="DAO119" s="172"/>
      <c r="DAP119" s="172"/>
      <c r="DAQ119" s="172"/>
      <c r="DAR119" s="172"/>
      <c r="DAS119" s="172"/>
      <c r="DAT119" s="172"/>
      <c r="DAU119" s="172"/>
      <c r="DAV119" s="172"/>
      <c r="DAW119" s="172"/>
      <c r="DAX119" s="172"/>
      <c r="DAY119" s="172"/>
      <c r="DAZ119" s="172"/>
      <c r="DBA119" s="172"/>
      <c r="DBB119" s="172"/>
      <c r="DBC119" s="172"/>
      <c r="DBD119" s="172"/>
      <c r="DBE119" s="172"/>
      <c r="DBF119" s="172"/>
      <c r="DBG119" s="172"/>
      <c r="DBH119" s="172"/>
      <c r="DBI119" s="172"/>
      <c r="DBJ119" s="172"/>
      <c r="DBK119" s="172"/>
      <c r="DBL119" s="172"/>
      <c r="DBM119" s="172"/>
      <c r="DBN119" s="172"/>
      <c r="DBO119" s="172"/>
      <c r="DBP119" s="172"/>
      <c r="DBQ119" s="172"/>
      <c r="DBR119" s="172"/>
      <c r="DBS119" s="172"/>
      <c r="DBT119" s="172"/>
      <c r="DBU119" s="172"/>
      <c r="DBV119" s="172"/>
      <c r="DBW119" s="172"/>
      <c r="DBX119" s="172"/>
      <c r="DBY119" s="172"/>
      <c r="DBZ119" s="172"/>
      <c r="DCA119" s="172"/>
      <c r="DCB119" s="172"/>
      <c r="DCC119" s="172"/>
      <c r="DCD119" s="172"/>
      <c r="DCE119" s="172"/>
      <c r="DCF119" s="172"/>
      <c r="DCG119" s="172"/>
      <c r="DCH119" s="172"/>
      <c r="DCI119" s="172"/>
      <c r="DCJ119" s="172"/>
      <c r="DCK119" s="172"/>
      <c r="DCL119" s="172"/>
      <c r="DCM119" s="172"/>
      <c r="DCN119" s="172"/>
      <c r="DCO119" s="172"/>
      <c r="DCP119" s="172"/>
      <c r="DCQ119" s="172"/>
      <c r="DCR119" s="172"/>
      <c r="DCS119" s="172"/>
      <c r="DCT119" s="172"/>
      <c r="DCU119" s="172"/>
      <c r="DCV119" s="172"/>
      <c r="DCW119" s="172"/>
      <c r="DCX119" s="172"/>
      <c r="DCY119" s="172"/>
      <c r="DCZ119" s="172"/>
      <c r="DDA119" s="172"/>
      <c r="DDB119" s="172"/>
      <c r="DDC119" s="172"/>
      <c r="DDD119" s="172"/>
      <c r="DDE119" s="172"/>
      <c r="DDF119" s="172"/>
      <c r="DDG119" s="172"/>
      <c r="DDH119" s="172"/>
      <c r="DDI119" s="172"/>
      <c r="DDJ119" s="172"/>
      <c r="DDK119" s="172"/>
      <c r="DDL119" s="172"/>
      <c r="DDM119" s="172"/>
      <c r="DDN119" s="172"/>
      <c r="DDO119" s="172"/>
      <c r="DDP119" s="172"/>
      <c r="DDQ119" s="172"/>
      <c r="DDR119" s="172"/>
      <c r="DDS119" s="172"/>
      <c r="DDT119" s="172"/>
      <c r="DDU119" s="172"/>
      <c r="DDV119" s="172"/>
      <c r="DDW119" s="172"/>
      <c r="DDX119" s="172"/>
      <c r="DDY119" s="172"/>
      <c r="DDZ119" s="172"/>
      <c r="DEA119" s="172"/>
      <c r="DEB119" s="172"/>
      <c r="DEC119" s="172"/>
      <c r="DED119" s="172"/>
      <c r="DEE119" s="172"/>
      <c r="DEF119" s="172"/>
      <c r="DEG119" s="172"/>
      <c r="DEH119" s="172"/>
      <c r="DEI119" s="172"/>
      <c r="DEJ119" s="172"/>
      <c r="DEK119" s="172"/>
      <c r="DEL119" s="172"/>
      <c r="DEM119" s="172"/>
      <c r="DEN119" s="172"/>
      <c r="DEO119" s="172"/>
      <c r="DEP119" s="172"/>
      <c r="DEQ119" s="172"/>
      <c r="DER119" s="172"/>
      <c r="DES119" s="172"/>
      <c r="DET119" s="172"/>
      <c r="DEU119" s="172"/>
      <c r="DEV119" s="172"/>
      <c r="DEW119" s="172"/>
      <c r="DEX119" s="172"/>
      <c r="DEY119" s="172"/>
      <c r="DEZ119" s="172"/>
      <c r="DFA119" s="172"/>
      <c r="DFB119" s="172"/>
      <c r="DFC119" s="172"/>
      <c r="DFD119" s="172"/>
      <c r="DFE119" s="172"/>
      <c r="DFF119" s="172"/>
      <c r="DFG119" s="172"/>
      <c r="DFH119" s="172"/>
      <c r="DFI119" s="172"/>
      <c r="DFJ119" s="172"/>
      <c r="DFK119" s="172"/>
      <c r="DFL119" s="172"/>
      <c r="DFM119" s="172"/>
      <c r="DFN119" s="172"/>
      <c r="DFO119" s="172"/>
      <c r="DFP119" s="172"/>
      <c r="DFQ119" s="172"/>
      <c r="DFR119" s="172"/>
      <c r="DFS119" s="172"/>
      <c r="DFT119" s="172"/>
      <c r="DFU119" s="172"/>
      <c r="DFV119" s="172"/>
      <c r="DFW119" s="172"/>
      <c r="DFX119" s="172"/>
      <c r="DFY119" s="172"/>
      <c r="DFZ119" s="172"/>
      <c r="DGA119" s="172"/>
      <c r="DGB119" s="172"/>
      <c r="DGC119" s="172"/>
      <c r="DGD119" s="172"/>
      <c r="DGE119" s="172"/>
      <c r="DGF119" s="172"/>
      <c r="DGG119" s="172"/>
      <c r="DGH119" s="172"/>
      <c r="DGI119" s="172"/>
      <c r="DGJ119" s="172"/>
      <c r="DGK119" s="172"/>
      <c r="DGL119" s="172"/>
      <c r="DGM119" s="172"/>
      <c r="DGN119" s="172"/>
      <c r="DGO119" s="172"/>
      <c r="DGP119" s="172"/>
      <c r="DGQ119" s="172"/>
      <c r="DGR119" s="172"/>
      <c r="DGS119" s="172"/>
      <c r="DGT119" s="172"/>
      <c r="DGU119" s="172"/>
      <c r="DGV119" s="172"/>
      <c r="DGW119" s="172"/>
      <c r="DGX119" s="172"/>
      <c r="DGY119" s="172"/>
      <c r="DGZ119" s="172"/>
      <c r="DHA119" s="172"/>
      <c r="DHB119" s="172"/>
      <c r="DHC119" s="172"/>
      <c r="DHD119" s="172"/>
      <c r="DHE119" s="172"/>
      <c r="DHF119" s="172"/>
      <c r="DHG119" s="172"/>
      <c r="DHH119" s="172"/>
      <c r="DHI119" s="172"/>
      <c r="DHJ119" s="172"/>
      <c r="DHK119" s="172"/>
      <c r="DHL119" s="172"/>
      <c r="DHM119" s="172"/>
      <c r="DHN119" s="172"/>
      <c r="DHO119" s="172"/>
      <c r="DHP119" s="172"/>
      <c r="DHQ119" s="172"/>
      <c r="DHR119" s="172"/>
      <c r="DHS119" s="172"/>
      <c r="DHT119" s="172"/>
      <c r="DHU119" s="172"/>
      <c r="DHV119" s="172"/>
      <c r="DHW119" s="172"/>
      <c r="DHX119" s="172"/>
      <c r="DHY119" s="172"/>
      <c r="DHZ119" s="172"/>
      <c r="DIA119" s="172"/>
      <c r="DIB119" s="172"/>
      <c r="DIC119" s="172"/>
      <c r="DID119" s="172"/>
      <c r="DIE119" s="172"/>
      <c r="DIF119" s="172"/>
      <c r="DIG119" s="172"/>
      <c r="DIH119" s="172"/>
      <c r="DII119" s="172"/>
      <c r="DIJ119" s="172"/>
      <c r="DIK119" s="172"/>
      <c r="DIL119" s="172"/>
      <c r="DIM119" s="172"/>
      <c r="DIN119" s="172"/>
      <c r="DIO119" s="172"/>
      <c r="DIP119" s="172"/>
      <c r="DIQ119" s="172"/>
      <c r="DIR119" s="172"/>
      <c r="DIS119" s="172"/>
      <c r="DIT119" s="172"/>
      <c r="DIU119" s="172"/>
      <c r="DIV119" s="172"/>
      <c r="DIW119" s="172"/>
      <c r="DIX119" s="172"/>
      <c r="DIY119" s="172"/>
      <c r="DIZ119" s="172"/>
      <c r="DJA119" s="172"/>
      <c r="DJB119" s="172"/>
      <c r="DJC119" s="172"/>
      <c r="DJD119" s="172"/>
      <c r="DJE119" s="172"/>
      <c r="DJF119" s="172"/>
      <c r="DJG119" s="172"/>
      <c r="DJH119" s="172"/>
      <c r="DJI119" s="172"/>
      <c r="DJJ119" s="172"/>
      <c r="DJK119" s="172"/>
      <c r="DJL119" s="172"/>
      <c r="DJM119" s="172"/>
      <c r="DJN119" s="172"/>
      <c r="DJO119" s="172"/>
      <c r="DJP119" s="172"/>
      <c r="DJQ119" s="172"/>
      <c r="DJR119" s="172"/>
      <c r="DJS119" s="172"/>
      <c r="DJT119" s="172"/>
      <c r="DJU119" s="172"/>
      <c r="DJV119" s="172"/>
      <c r="DJW119" s="172"/>
      <c r="DJX119" s="172"/>
      <c r="DJY119" s="172"/>
      <c r="DJZ119" s="172"/>
      <c r="DKA119" s="172"/>
      <c r="DKB119" s="172"/>
      <c r="DKC119" s="172"/>
      <c r="DKD119" s="172"/>
      <c r="DKE119" s="172"/>
      <c r="DKF119" s="172"/>
      <c r="DKG119" s="172"/>
      <c r="DKH119" s="172"/>
      <c r="DKI119" s="172"/>
      <c r="DKJ119" s="172"/>
      <c r="DKK119" s="172"/>
      <c r="DKL119" s="172"/>
      <c r="DKM119" s="172"/>
      <c r="DKN119" s="172"/>
      <c r="DKO119" s="172"/>
      <c r="DKP119" s="172"/>
      <c r="DKQ119" s="172"/>
      <c r="DKR119" s="172"/>
      <c r="DKS119" s="172"/>
      <c r="DKT119" s="172"/>
      <c r="DKU119" s="172"/>
      <c r="DKV119" s="172"/>
      <c r="DKW119" s="172"/>
      <c r="DKX119" s="172"/>
      <c r="DKY119" s="172"/>
      <c r="DKZ119" s="172"/>
      <c r="DLA119" s="172"/>
      <c r="DLB119" s="172"/>
      <c r="DLC119" s="172"/>
      <c r="DLD119" s="172"/>
      <c r="DLE119" s="172"/>
      <c r="DLF119" s="172"/>
      <c r="DLG119" s="172"/>
      <c r="DLH119" s="172"/>
      <c r="DLI119" s="172"/>
      <c r="DLJ119" s="172"/>
      <c r="DLK119" s="172"/>
      <c r="DLL119" s="172"/>
      <c r="DLM119" s="172"/>
      <c r="DLN119" s="172"/>
      <c r="DLO119" s="172"/>
      <c r="DLP119" s="172"/>
      <c r="DLQ119" s="172"/>
      <c r="DLR119" s="172"/>
      <c r="DLS119" s="172"/>
      <c r="DLT119" s="172"/>
      <c r="DLU119" s="172"/>
      <c r="DLV119" s="172"/>
      <c r="DLW119" s="172"/>
      <c r="DLX119" s="172"/>
      <c r="DLY119" s="172"/>
      <c r="DLZ119" s="172"/>
      <c r="DMA119" s="172"/>
      <c r="DMB119" s="172"/>
      <c r="DMC119" s="172"/>
      <c r="DMD119" s="172"/>
      <c r="DME119" s="172"/>
      <c r="DMF119" s="172"/>
      <c r="DMG119" s="172"/>
      <c r="DMH119" s="172"/>
      <c r="DMI119" s="172"/>
      <c r="DMJ119" s="172"/>
      <c r="DMK119" s="172"/>
      <c r="DML119" s="172"/>
      <c r="DMM119" s="172"/>
      <c r="DMN119" s="172"/>
      <c r="DMO119" s="172"/>
      <c r="DMP119" s="172"/>
      <c r="DMQ119" s="172"/>
      <c r="DMR119" s="172"/>
      <c r="DMS119" s="172"/>
      <c r="DMT119" s="172"/>
      <c r="DMU119" s="172"/>
      <c r="DMV119" s="172"/>
      <c r="DMW119" s="172"/>
      <c r="DMX119" s="172"/>
      <c r="DMY119" s="172"/>
      <c r="DMZ119" s="172"/>
      <c r="DNA119" s="172"/>
      <c r="DNB119" s="172"/>
      <c r="DNC119" s="172"/>
      <c r="DND119" s="172"/>
      <c r="DNE119" s="172"/>
      <c r="DNF119" s="172"/>
      <c r="DNG119" s="172"/>
      <c r="DNH119" s="172"/>
      <c r="DNI119" s="172"/>
      <c r="DNJ119" s="172"/>
      <c r="DNK119" s="172"/>
      <c r="DNL119" s="172"/>
      <c r="DNM119" s="172"/>
      <c r="DNN119" s="172"/>
      <c r="DNO119" s="172"/>
      <c r="DNP119" s="172"/>
      <c r="DNQ119" s="172"/>
      <c r="DNR119" s="172"/>
      <c r="DNS119" s="172"/>
      <c r="DNT119" s="172"/>
      <c r="DNU119" s="172"/>
      <c r="DNV119" s="172"/>
      <c r="DNW119" s="172"/>
      <c r="DNX119" s="172"/>
      <c r="DNY119" s="172"/>
      <c r="DNZ119" s="172"/>
      <c r="DOA119" s="172"/>
      <c r="DOB119" s="172"/>
      <c r="DOC119" s="172"/>
      <c r="DOD119" s="172"/>
      <c r="DOE119" s="172"/>
      <c r="DOF119" s="172"/>
      <c r="DOG119" s="172"/>
      <c r="DOH119" s="172"/>
      <c r="DOI119" s="172"/>
      <c r="DOJ119" s="172"/>
      <c r="DOK119" s="172"/>
      <c r="DOL119" s="172"/>
      <c r="DOM119" s="172"/>
      <c r="DON119" s="172"/>
      <c r="DOO119" s="172"/>
      <c r="DOP119" s="172"/>
      <c r="DOQ119" s="172"/>
      <c r="DOR119" s="172"/>
      <c r="DOS119" s="172"/>
      <c r="DOT119" s="172"/>
      <c r="DOU119" s="172"/>
      <c r="DOV119" s="172"/>
      <c r="DOW119" s="172"/>
      <c r="DOX119" s="172"/>
      <c r="DOY119" s="172"/>
      <c r="DOZ119" s="172"/>
      <c r="DPA119" s="172"/>
      <c r="DPB119" s="172"/>
      <c r="DPC119" s="172"/>
      <c r="DPD119" s="172"/>
      <c r="DPE119" s="172"/>
      <c r="DPF119" s="172"/>
      <c r="DPG119" s="172"/>
      <c r="DPH119" s="172"/>
      <c r="DPI119" s="172"/>
      <c r="DPJ119" s="172"/>
      <c r="DPK119" s="172"/>
      <c r="DPL119" s="172"/>
      <c r="DPM119" s="172"/>
      <c r="DPN119" s="172"/>
      <c r="DPO119" s="172"/>
      <c r="DPP119" s="172"/>
      <c r="DPQ119" s="172"/>
      <c r="DPR119" s="172"/>
      <c r="DPS119" s="172"/>
      <c r="DPT119" s="172"/>
      <c r="DPU119" s="172"/>
      <c r="DPV119" s="172"/>
      <c r="DPW119" s="172"/>
      <c r="DPX119" s="172"/>
      <c r="DPY119" s="172"/>
      <c r="DPZ119" s="172"/>
      <c r="DQA119" s="172"/>
      <c r="DQB119" s="172"/>
      <c r="DQC119" s="172"/>
      <c r="DQD119" s="172"/>
      <c r="DQE119" s="172"/>
      <c r="DQF119" s="172"/>
      <c r="DQG119" s="172"/>
      <c r="DQH119" s="172"/>
      <c r="DQI119" s="172"/>
      <c r="DQJ119" s="172"/>
      <c r="DQK119" s="172"/>
      <c r="DQL119" s="172"/>
      <c r="DQM119" s="172"/>
      <c r="DQN119" s="172"/>
      <c r="DQO119" s="172"/>
      <c r="DQP119" s="172"/>
      <c r="DQQ119" s="172"/>
      <c r="DQR119" s="172"/>
      <c r="DQS119" s="172"/>
      <c r="DQT119" s="172"/>
      <c r="DQU119" s="172"/>
      <c r="DQV119" s="172"/>
      <c r="DQW119" s="172"/>
      <c r="DQX119" s="172"/>
      <c r="DQY119" s="172"/>
      <c r="DQZ119" s="172"/>
      <c r="DRA119" s="172"/>
      <c r="DRB119" s="172"/>
      <c r="DRC119" s="172"/>
      <c r="DRD119" s="172"/>
      <c r="DRE119" s="172"/>
      <c r="DRF119" s="172"/>
      <c r="DRG119" s="172"/>
      <c r="DRH119" s="172"/>
      <c r="DRI119" s="172"/>
      <c r="DRJ119" s="172"/>
      <c r="DRK119" s="172"/>
      <c r="DRL119" s="172"/>
      <c r="DRM119" s="172"/>
      <c r="DRN119" s="172"/>
      <c r="DRO119" s="172"/>
      <c r="DRP119" s="172"/>
      <c r="DRQ119" s="172"/>
      <c r="DRR119" s="172"/>
      <c r="DRS119" s="172"/>
      <c r="DRT119" s="172"/>
      <c r="DRU119" s="172"/>
      <c r="DRV119" s="172"/>
      <c r="DRW119" s="172"/>
      <c r="DRX119" s="172"/>
      <c r="DRY119" s="172"/>
      <c r="DRZ119" s="172"/>
      <c r="DSA119" s="172"/>
      <c r="DSB119" s="172"/>
      <c r="DSC119" s="172"/>
      <c r="DSD119" s="172"/>
      <c r="DSE119" s="172"/>
      <c r="DSF119" s="172"/>
      <c r="DSG119" s="172"/>
      <c r="DSH119" s="172"/>
      <c r="DSI119" s="172"/>
      <c r="DSJ119" s="172"/>
      <c r="DSK119" s="172"/>
      <c r="DSL119" s="172"/>
      <c r="DSM119" s="172"/>
      <c r="DSN119" s="172"/>
      <c r="DSO119" s="172"/>
      <c r="DSP119" s="172"/>
      <c r="DSQ119" s="172"/>
      <c r="DSR119" s="172"/>
      <c r="DSS119" s="172"/>
      <c r="DST119" s="172"/>
      <c r="DSU119" s="172"/>
      <c r="DSV119" s="172"/>
      <c r="DSW119" s="172"/>
      <c r="DSX119" s="172"/>
      <c r="DSY119" s="172"/>
      <c r="DSZ119" s="172"/>
      <c r="DTA119" s="172"/>
      <c r="DTB119" s="172"/>
      <c r="DTC119" s="172"/>
      <c r="DTD119" s="172"/>
      <c r="DTE119" s="172"/>
      <c r="DTF119" s="172"/>
      <c r="DTG119" s="172"/>
      <c r="DTH119" s="172"/>
      <c r="DTI119" s="172"/>
      <c r="DTJ119" s="172"/>
      <c r="DTK119" s="172"/>
      <c r="DTL119" s="172"/>
      <c r="DTM119" s="172"/>
      <c r="DTN119" s="172"/>
      <c r="DTO119" s="172"/>
      <c r="DTP119" s="172"/>
      <c r="DTQ119" s="172"/>
      <c r="DTR119" s="172"/>
      <c r="DTS119" s="172"/>
      <c r="DTT119" s="172"/>
      <c r="DTU119" s="172"/>
      <c r="DTV119" s="172"/>
      <c r="DTW119" s="172"/>
      <c r="DTX119" s="172"/>
      <c r="DTY119" s="172"/>
      <c r="DTZ119" s="172"/>
      <c r="DUA119" s="172"/>
      <c r="DUB119" s="172"/>
      <c r="DUC119" s="172"/>
      <c r="DUD119" s="172"/>
      <c r="DUE119" s="172"/>
      <c r="DUF119" s="172"/>
      <c r="DUG119" s="172"/>
      <c r="DUH119" s="172"/>
      <c r="DUI119" s="172"/>
      <c r="DUJ119" s="172"/>
      <c r="DUK119" s="172"/>
      <c r="DUL119" s="172"/>
      <c r="DUM119" s="172"/>
      <c r="DUN119" s="172"/>
      <c r="DUO119" s="172"/>
      <c r="DUP119" s="172"/>
      <c r="DUQ119" s="172"/>
      <c r="DUR119" s="172"/>
      <c r="DUS119" s="172"/>
      <c r="DUT119" s="172"/>
      <c r="DUU119" s="172"/>
      <c r="DUV119" s="172"/>
      <c r="DUW119" s="172"/>
      <c r="DUX119" s="172"/>
      <c r="DUY119" s="172"/>
      <c r="DUZ119" s="172"/>
      <c r="DVA119" s="172"/>
      <c r="DVB119" s="172"/>
      <c r="DVC119" s="172"/>
      <c r="DVD119" s="172"/>
      <c r="DVE119" s="172"/>
      <c r="DVF119" s="172"/>
      <c r="DVG119" s="172"/>
      <c r="DVH119" s="172"/>
      <c r="DVI119" s="172"/>
      <c r="DVJ119" s="172"/>
      <c r="DVK119" s="172"/>
      <c r="DVL119" s="172"/>
      <c r="DVM119" s="172"/>
      <c r="DVN119" s="172"/>
      <c r="DVO119" s="172"/>
      <c r="DVP119" s="172"/>
      <c r="DVQ119" s="172"/>
      <c r="DVR119" s="172"/>
      <c r="DVS119" s="172"/>
      <c r="DVT119" s="172"/>
      <c r="DVU119" s="172"/>
      <c r="DVV119" s="172"/>
      <c r="DVW119" s="172"/>
      <c r="DVX119" s="172"/>
      <c r="DVY119" s="172"/>
      <c r="DVZ119" s="172"/>
      <c r="DWA119" s="172"/>
      <c r="DWB119" s="172"/>
      <c r="DWC119" s="172"/>
      <c r="DWD119" s="172"/>
      <c r="DWE119" s="172"/>
      <c r="DWF119" s="172"/>
      <c r="DWG119" s="172"/>
      <c r="DWH119" s="172"/>
      <c r="DWI119" s="172"/>
      <c r="DWJ119" s="172"/>
      <c r="DWK119" s="172"/>
      <c r="DWL119" s="172"/>
      <c r="DWM119" s="172"/>
      <c r="DWN119" s="172"/>
      <c r="DWO119" s="172"/>
      <c r="DWP119" s="172"/>
      <c r="DWQ119" s="172"/>
      <c r="DWR119" s="172"/>
      <c r="DWS119" s="172"/>
      <c r="DWT119" s="172"/>
      <c r="DWU119" s="172"/>
      <c r="DWV119" s="172"/>
      <c r="DWW119" s="172"/>
      <c r="DWX119" s="172"/>
      <c r="DWY119" s="172"/>
      <c r="DWZ119" s="172"/>
      <c r="DXA119" s="172"/>
      <c r="DXB119" s="172"/>
      <c r="DXC119" s="172"/>
      <c r="DXD119" s="172"/>
      <c r="DXE119" s="172"/>
      <c r="DXF119" s="172"/>
      <c r="DXG119" s="172"/>
      <c r="DXH119" s="172"/>
      <c r="DXI119" s="172"/>
      <c r="DXJ119" s="172"/>
      <c r="DXK119" s="172"/>
      <c r="DXL119" s="172"/>
      <c r="DXM119" s="172"/>
      <c r="DXN119" s="172"/>
      <c r="DXO119" s="172"/>
      <c r="DXP119" s="172"/>
      <c r="DXQ119" s="172"/>
      <c r="DXR119" s="172"/>
      <c r="DXS119" s="172"/>
      <c r="DXT119" s="172"/>
      <c r="DXU119" s="172"/>
      <c r="DXV119" s="172"/>
      <c r="DXW119" s="172"/>
      <c r="DXX119" s="172"/>
      <c r="DXY119" s="172"/>
      <c r="DXZ119" s="172"/>
      <c r="DYA119" s="172"/>
      <c r="DYB119" s="172"/>
      <c r="DYC119" s="172"/>
      <c r="DYD119" s="172"/>
      <c r="DYE119" s="172"/>
      <c r="DYF119" s="172"/>
      <c r="DYG119" s="172"/>
      <c r="DYH119" s="172"/>
      <c r="DYI119" s="172"/>
      <c r="DYJ119" s="172"/>
      <c r="DYK119" s="172"/>
      <c r="DYL119" s="172"/>
      <c r="DYM119" s="172"/>
      <c r="DYN119" s="172"/>
      <c r="DYO119" s="172"/>
      <c r="DYP119" s="172"/>
      <c r="DYQ119" s="172"/>
      <c r="DYR119" s="172"/>
      <c r="DYS119" s="172"/>
      <c r="DYT119" s="172"/>
      <c r="DYU119" s="172"/>
      <c r="DYV119" s="172"/>
      <c r="DYW119" s="172"/>
      <c r="DYX119" s="172"/>
      <c r="DYY119" s="172"/>
      <c r="DYZ119" s="172"/>
      <c r="DZA119" s="172"/>
      <c r="DZB119" s="172"/>
      <c r="DZC119" s="172"/>
      <c r="DZD119" s="172"/>
      <c r="DZE119" s="172"/>
      <c r="DZF119" s="172"/>
      <c r="DZG119" s="172"/>
      <c r="DZH119" s="172"/>
      <c r="DZI119" s="172"/>
      <c r="DZJ119" s="172"/>
      <c r="DZK119" s="172"/>
      <c r="DZL119" s="172"/>
      <c r="DZM119" s="172"/>
      <c r="DZN119" s="172"/>
      <c r="DZO119" s="172"/>
      <c r="DZP119" s="172"/>
      <c r="DZQ119" s="172"/>
      <c r="DZR119" s="172"/>
      <c r="DZS119" s="172"/>
      <c r="DZT119" s="172"/>
      <c r="DZU119" s="172"/>
      <c r="DZV119" s="172"/>
      <c r="DZW119" s="172"/>
      <c r="DZX119" s="172"/>
      <c r="DZY119" s="172"/>
      <c r="DZZ119" s="172"/>
      <c r="EAA119" s="172"/>
      <c r="EAB119" s="172"/>
      <c r="EAC119" s="172"/>
      <c r="EAD119" s="172"/>
      <c r="EAE119" s="172"/>
      <c r="EAF119" s="172"/>
      <c r="EAG119" s="172"/>
      <c r="EAH119" s="172"/>
      <c r="EAI119" s="172"/>
      <c r="EAJ119" s="172"/>
      <c r="EAK119" s="172"/>
      <c r="EAL119" s="172"/>
      <c r="EAM119" s="172"/>
      <c r="EAN119" s="172"/>
      <c r="EAO119" s="172"/>
      <c r="EAP119" s="172"/>
      <c r="EAQ119" s="172"/>
      <c r="EAR119" s="172"/>
      <c r="EAS119" s="172"/>
      <c r="EAT119" s="172"/>
      <c r="EAU119" s="172"/>
      <c r="EAV119" s="172"/>
      <c r="EAW119" s="172"/>
      <c r="EAX119" s="172"/>
      <c r="EAY119" s="172"/>
      <c r="EAZ119" s="172"/>
      <c r="EBA119" s="172"/>
      <c r="EBB119" s="172"/>
      <c r="EBC119" s="172"/>
      <c r="EBD119" s="172"/>
      <c r="EBE119" s="172"/>
      <c r="EBF119" s="172"/>
      <c r="EBG119" s="172"/>
      <c r="EBH119" s="172"/>
      <c r="EBI119" s="172"/>
      <c r="EBJ119" s="172"/>
      <c r="EBK119" s="172"/>
      <c r="EBL119" s="172"/>
      <c r="EBM119" s="172"/>
      <c r="EBN119" s="172"/>
      <c r="EBO119" s="172"/>
      <c r="EBP119" s="172"/>
      <c r="EBQ119" s="172"/>
      <c r="EBR119" s="172"/>
      <c r="EBS119" s="172"/>
      <c r="EBT119" s="172"/>
      <c r="EBU119" s="172"/>
      <c r="EBV119" s="172"/>
      <c r="EBW119" s="172"/>
      <c r="EBX119" s="172"/>
      <c r="EBY119" s="172"/>
      <c r="EBZ119" s="172"/>
      <c r="ECA119" s="172"/>
      <c r="ECB119" s="172"/>
      <c r="ECC119" s="172"/>
      <c r="ECD119" s="172"/>
      <c r="ECE119" s="172"/>
      <c r="ECF119" s="172"/>
      <c r="ECG119" s="172"/>
      <c r="ECH119" s="172"/>
      <c r="ECI119" s="172"/>
      <c r="ECJ119" s="172"/>
      <c r="ECK119" s="172"/>
      <c r="ECL119" s="172"/>
      <c r="ECM119" s="172"/>
      <c r="ECN119" s="172"/>
      <c r="ECO119" s="172"/>
      <c r="ECP119" s="172"/>
      <c r="ECQ119" s="172"/>
      <c r="ECR119" s="172"/>
      <c r="ECS119" s="172"/>
      <c r="ECT119" s="172"/>
      <c r="ECU119" s="172"/>
      <c r="ECV119" s="172"/>
      <c r="ECW119" s="172"/>
      <c r="ECX119" s="172"/>
      <c r="ECY119" s="172"/>
      <c r="ECZ119" s="172"/>
      <c r="EDA119" s="172"/>
      <c r="EDB119" s="172"/>
      <c r="EDC119" s="172"/>
      <c r="EDD119" s="172"/>
      <c r="EDE119" s="172"/>
      <c r="EDF119" s="172"/>
      <c r="EDG119" s="172"/>
      <c r="EDH119" s="172"/>
      <c r="EDI119" s="172"/>
      <c r="EDJ119" s="172"/>
      <c r="EDK119" s="172"/>
      <c r="EDL119" s="172"/>
      <c r="EDM119" s="172"/>
      <c r="EDN119" s="172"/>
      <c r="EDO119" s="172"/>
      <c r="EDP119" s="172"/>
      <c r="EDQ119" s="172"/>
      <c r="EDR119" s="172"/>
      <c r="EDS119" s="172"/>
      <c r="EDT119" s="172"/>
      <c r="EDU119" s="172"/>
      <c r="EDV119" s="172"/>
      <c r="EDW119" s="172"/>
      <c r="EDX119" s="172"/>
      <c r="EDY119" s="172"/>
      <c r="EDZ119" s="172"/>
      <c r="EEA119" s="172"/>
      <c r="EEB119" s="172"/>
      <c r="EEC119" s="172"/>
      <c r="EED119" s="172"/>
      <c r="EEE119" s="172"/>
      <c r="EEF119" s="172"/>
      <c r="EEG119" s="172"/>
      <c r="EEH119" s="172"/>
      <c r="EEI119" s="172"/>
      <c r="EEJ119" s="172"/>
      <c r="EEK119" s="172"/>
      <c r="EEL119" s="172"/>
      <c r="EEM119" s="172"/>
      <c r="EEN119" s="172"/>
      <c r="EEO119" s="172"/>
      <c r="EEP119" s="172"/>
      <c r="EEQ119" s="172"/>
      <c r="EER119" s="172"/>
      <c r="EES119" s="172"/>
      <c r="EET119" s="172"/>
      <c r="EEU119" s="172"/>
      <c r="EEV119" s="172"/>
      <c r="EEW119" s="172"/>
      <c r="EEX119" s="172"/>
      <c r="EEY119" s="172"/>
      <c r="EEZ119" s="172"/>
      <c r="EFA119" s="172"/>
      <c r="EFB119" s="172"/>
      <c r="EFC119" s="172"/>
      <c r="EFD119" s="172"/>
      <c r="EFE119" s="172"/>
      <c r="EFF119" s="172"/>
      <c r="EFG119" s="172"/>
      <c r="EFH119" s="172"/>
      <c r="EFI119" s="172"/>
      <c r="EFJ119" s="172"/>
      <c r="EFK119" s="172"/>
      <c r="EFL119" s="172"/>
      <c r="EFM119" s="172"/>
      <c r="EFN119" s="172"/>
      <c r="EFO119" s="172"/>
      <c r="EFP119" s="172"/>
      <c r="EFQ119" s="172"/>
      <c r="EFR119" s="172"/>
      <c r="EFS119" s="172"/>
      <c r="EFT119" s="172"/>
      <c r="EFU119" s="172"/>
      <c r="EFV119" s="172"/>
      <c r="EFW119" s="172"/>
      <c r="EFX119" s="172"/>
      <c r="EFY119" s="172"/>
      <c r="EFZ119" s="172"/>
      <c r="EGA119" s="172"/>
      <c r="EGB119" s="172"/>
      <c r="EGC119" s="172"/>
      <c r="EGD119" s="172"/>
      <c r="EGE119" s="172"/>
      <c r="EGF119" s="172"/>
      <c r="EGG119" s="172"/>
      <c r="EGH119" s="172"/>
      <c r="EGI119" s="172"/>
      <c r="EGJ119" s="172"/>
      <c r="EGK119" s="172"/>
      <c r="EGL119" s="172"/>
      <c r="EGM119" s="172"/>
      <c r="EGN119" s="172"/>
      <c r="EGO119" s="172"/>
      <c r="EGP119" s="172"/>
      <c r="EGQ119" s="172"/>
      <c r="EGR119" s="172"/>
      <c r="EGS119" s="172"/>
      <c r="EGT119" s="172"/>
      <c r="EGU119" s="172"/>
      <c r="EGV119" s="172"/>
      <c r="EGW119" s="172"/>
      <c r="EGX119" s="172"/>
      <c r="EGY119" s="172"/>
      <c r="EGZ119" s="172"/>
      <c r="EHA119" s="172"/>
      <c r="EHB119" s="172"/>
      <c r="EHC119" s="172"/>
      <c r="EHD119" s="172"/>
      <c r="EHE119" s="172"/>
      <c r="EHF119" s="172"/>
      <c r="EHG119" s="172"/>
      <c r="EHH119" s="172"/>
      <c r="EHI119" s="172"/>
      <c r="EHJ119" s="172"/>
      <c r="EHK119" s="172"/>
      <c r="EHL119" s="172"/>
      <c r="EHM119" s="172"/>
      <c r="EHN119" s="172"/>
      <c r="EHO119" s="172"/>
      <c r="EHP119" s="172"/>
      <c r="EHQ119" s="172"/>
      <c r="EHR119" s="172"/>
      <c r="EHS119" s="172"/>
      <c r="EHT119" s="172"/>
      <c r="EHU119" s="172"/>
      <c r="EHV119" s="172"/>
      <c r="EHW119" s="172"/>
      <c r="EHX119" s="172"/>
      <c r="EHY119" s="172"/>
      <c r="EHZ119" s="172"/>
      <c r="EIA119" s="172"/>
      <c r="EIB119" s="172"/>
      <c r="EIC119" s="172"/>
      <c r="EID119" s="172"/>
      <c r="EIE119" s="172"/>
      <c r="EIF119" s="172"/>
      <c r="EIG119" s="172"/>
      <c r="EIH119" s="172"/>
      <c r="EII119" s="172"/>
      <c r="EIJ119" s="172"/>
      <c r="EIK119" s="172"/>
      <c r="EIL119" s="172"/>
      <c r="EIM119" s="172"/>
      <c r="EIN119" s="172"/>
      <c r="EIO119" s="172"/>
      <c r="EIP119" s="172"/>
      <c r="EIQ119" s="172"/>
      <c r="EIR119" s="172"/>
      <c r="EIS119" s="172"/>
      <c r="EIT119" s="172"/>
      <c r="EIU119" s="172"/>
      <c r="EIV119" s="172"/>
      <c r="EIW119" s="172"/>
      <c r="EIX119" s="172"/>
      <c r="EIY119" s="172"/>
      <c r="EIZ119" s="172"/>
      <c r="EJA119" s="172"/>
      <c r="EJB119" s="172"/>
      <c r="EJC119" s="172"/>
      <c r="EJD119" s="172"/>
      <c r="EJE119" s="172"/>
      <c r="EJF119" s="172"/>
      <c r="EJG119" s="172"/>
      <c r="EJH119" s="172"/>
      <c r="EJI119" s="172"/>
      <c r="EJJ119" s="172"/>
      <c r="EJK119" s="172"/>
      <c r="EJL119" s="172"/>
      <c r="EJM119" s="172"/>
      <c r="EJN119" s="172"/>
      <c r="EJO119" s="172"/>
      <c r="EJP119" s="172"/>
      <c r="EJQ119" s="172"/>
      <c r="EJR119" s="172"/>
      <c r="EJS119" s="172"/>
      <c r="EJT119" s="172"/>
      <c r="EJU119" s="172"/>
      <c r="EJV119" s="172"/>
      <c r="EJW119" s="172"/>
      <c r="EJX119" s="172"/>
      <c r="EJY119" s="172"/>
      <c r="EJZ119" s="172"/>
      <c r="EKA119" s="172"/>
      <c r="EKB119" s="172"/>
      <c r="EKC119" s="172"/>
      <c r="EKD119" s="172"/>
      <c r="EKE119" s="172"/>
      <c r="EKF119" s="172"/>
      <c r="EKG119" s="172"/>
      <c r="EKH119" s="172"/>
      <c r="EKI119" s="172"/>
      <c r="EKJ119" s="172"/>
      <c r="EKK119" s="172"/>
      <c r="EKL119" s="172"/>
      <c r="EKM119" s="172"/>
      <c r="EKN119" s="172"/>
      <c r="EKO119" s="172"/>
      <c r="EKP119" s="172"/>
      <c r="EKQ119" s="172"/>
      <c r="EKR119" s="172"/>
      <c r="EKS119" s="172"/>
      <c r="EKT119" s="172"/>
      <c r="EKU119" s="172"/>
      <c r="EKV119" s="172"/>
      <c r="EKW119" s="172"/>
      <c r="EKX119" s="172"/>
      <c r="EKY119" s="172"/>
      <c r="EKZ119" s="172"/>
      <c r="ELA119" s="172"/>
      <c r="ELB119" s="172"/>
      <c r="ELC119" s="172"/>
      <c r="ELD119" s="172"/>
      <c r="ELE119" s="172"/>
      <c r="ELF119" s="172"/>
      <c r="ELG119" s="172"/>
      <c r="ELH119" s="172"/>
      <c r="ELI119" s="172"/>
      <c r="ELJ119" s="172"/>
      <c r="ELK119" s="172"/>
      <c r="ELL119" s="172"/>
      <c r="ELM119" s="172"/>
      <c r="ELN119" s="172"/>
      <c r="ELO119" s="172"/>
      <c r="ELP119" s="172"/>
      <c r="ELQ119" s="172"/>
      <c r="ELR119" s="172"/>
      <c r="ELS119" s="172"/>
      <c r="ELT119" s="172"/>
      <c r="ELU119" s="172"/>
      <c r="ELV119" s="172"/>
      <c r="ELW119" s="172"/>
      <c r="ELX119" s="172"/>
      <c r="ELY119" s="172"/>
      <c r="ELZ119" s="172"/>
      <c r="EMA119" s="172"/>
      <c r="EMB119" s="172"/>
      <c r="EMC119" s="172"/>
      <c r="EMD119" s="172"/>
      <c r="EME119" s="172"/>
      <c r="EMF119" s="172"/>
      <c r="EMG119" s="172"/>
      <c r="EMH119" s="172"/>
      <c r="EMI119" s="172"/>
      <c r="EMJ119" s="172"/>
      <c r="EMK119" s="172"/>
      <c r="EML119" s="172"/>
      <c r="EMM119" s="172"/>
      <c r="EMN119" s="172"/>
      <c r="EMO119" s="172"/>
      <c r="EMP119" s="172"/>
      <c r="EMQ119" s="172"/>
      <c r="EMR119" s="172"/>
      <c r="EMS119" s="172"/>
      <c r="EMT119" s="172"/>
      <c r="EMU119" s="172"/>
      <c r="EMV119" s="172"/>
      <c r="EMW119" s="172"/>
      <c r="EMX119" s="172"/>
      <c r="EMY119" s="172"/>
      <c r="EMZ119" s="172"/>
      <c r="ENA119" s="172"/>
      <c r="ENB119" s="172"/>
      <c r="ENC119" s="172"/>
      <c r="END119" s="172"/>
      <c r="ENE119" s="172"/>
      <c r="ENF119" s="172"/>
      <c r="ENG119" s="172"/>
      <c r="ENH119" s="172"/>
      <c r="ENI119" s="172"/>
      <c r="ENJ119" s="172"/>
      <c r="ENK119" s="172"/>
      <c r="ENL119" s="172"/>
      <c r="ENM119" s="172"/>
      <c r="ENN119" s="172"/>
      <c r="ENO119" s="172"/>
      <c r="ENP119" s="172"/>
      <c r="ENQ119" s="172"/>
      <c r="ENR119" s="172"/>
      <c r="ENS119" s="172"/>
      <c r="ENT119" s="172"/>
      <c r="ENU119" s="172"/>
      <c r="ENV119" s="172"/>
      <c r="ENW119" s="172"/>
      <c r="ENX119" s="172"/>
      <c r="ENY119" s="172"/>
      <c r="ENZ119" s="172"/>
      <c r="EOA119" s="172"/>
      <c r="EOB119" s="172"/>
      <c r="EOC119" s="172"/>
      <c r="EOD119" s="172"/>
      <c r="EOE119" s="172"/>
      <c r="EOF119" s="172"/>
      <c r="EOG119" s="172"/>
      <c r="EOH119" s="172"/>
      <c r="EOI119" s="172"/>
      <c r="EOJ119" s="172"/>
      <c r="EOK119" s="172"/>
      <c r="EOL119" s="172"/>
      <c r="EOM119" s="172"/>
      <c r="EON119" s="172"/>
      <c r="EOO119" s="172"/>
      <c r="EOP119" s="172"/>
      <c r="EOQ119" s="172"/>
      <c r="EOR119" s="172"/>
      <c r="EOS119" s="172"/>
      <c r="EOT119" s="172"/>
      <c r="EOU119" s="172"/>
      <c r="EOV119" s="172"/>
      <c r="EOW119" s="172"/>
      <c r="EOX119" s="172"/>
      <c r="EOY119" s="172"/>
      <c r="EOZ119" s="172"/>
      <c r="EPA119" s="172"/>
      <c r="EPB119" s="172"/>
      <c r="EPC119" s="172"/>
      <c r="EPD119" s="172"/>
      <c r="EPE119" s="172"/>
      <c r="EPF119" s="172"/>
      <c r="EPG119" s="172"/>
      <c r="EPH119" s="172"/>
      <c r="EPI119" s="172"/>
      <c r="EPJ119" s="172"/>
      <c r="EPK119" s="172"/>
      <c r="EPL119" s="172"/>
      <c r="EPM119" s="172"/>
      <c r="EPN119" s="172"/>
      <c r="EPO119" s="172"/>
      <c r="EPP119" s="172"/>
      <c r="EPQ119" s="172"/>
      <c r="EPR119" s="172"/>
      <c r="EPS119" s="172"/>
      <c r="EPT119" s="172"/>
      <c r="EPU119" s="172"/>
      <c r="EPV119" s="172"/>
      <c r="EPW119" s="172"/>
      <c r="EPX119" s="172"/>
      <c r="EPY119" s="172"/>
      <c r="EPZ119" s="172"/>
      <c r="EQA119" s="172"/>
      <c r="EQB119" s="172"/>
      <c r="EQC119" s="172"/>
      <c r="EQD119" s="172"/>
      <c r="EQE119" s="172"/>
      <c r="EQF119" s="172"/>
      <c r="EQG119" s="172"/>
      <c r="EQH119" s="172"/>
      <c r="EQI119" s="172"/>
      <c r="EQJ119" s="172"/>
      <c r="EQK119" s="172"/>
      <c r="EQL119" s="172"/>
      <c r="EQM119" s="172"/>
      <c r="EQN119" s="172"/>
      <c r="EQO119" s="172"/>
      <c r="EQP119" s="172"/>
      <c r="EQQ119" s="172"/>
      <c r="EQR119" s="172"/>
      <c r="EQS119" s="172"/>
      <c r="EQT119" s="172"/>
      <c r="EQU119" s="172"/>
      <c r="EQV119" s="172"/>
      <c r="EQW119" s="172"/>
      <c r="EQX119" s="172"/>
      <c r="EQY119" s="172"/>
      <c r="EQZ119" s="172"/>
      <c r="ERA119" s="172"/>
      <c r="ERB119" s="172"/>
      <c r="ERC119" s="172"/>
      <c r="ERD119" s="172"/>
      <c r="ERE119" s="172"/>
      <c r="ERF119" s="172"/>
      <c r="ERG119" s="172"/>
      <c r="ERH119" s="172"/>
      <c r="ERI119" s="172"/>
      <c r="ERJ119" s="172"/>
      <c r="ERK119" s="172"/>
      <c r="ERL119" s="172"/>
      <c r="ERM119" s="172"/>
      <c r="ERN119" s="172"/>
      <c r="ERO119" s="172"/>
      <c r="ERP119" s="172"/>
      <c r="ERQ119" s="172"/>
      <c r="ERR119" s="172"/>
      <c r="ERS119" s="172"/>
      <c r="ERT119" s="172"/>
      <c r="ERU119" s="172"/>
      <c r="ERV119" s="172"/>
      <c r="ERW119" s="172"/>
      <c r="ERX119" s="172"/>
      <c r="ERY119" s="172"/>
      <c r="ERZ119" s="172"/>
      <c r="ESA119" s="172"/>
      <c r="ESB119" s="172"/>
      <c r="ESC119" s="172"/>
      <c r="ESD119" s="172"/>
      <c r="ESE119" s="172"/>
      <c r="ESF119" s="172"/>
      <c r="ESG119" s="172"/>
      <c r="ESH119" s="172"/>
      <c r="ESI119" s="172"/>
      <c r="ESJ119" s="172"/>
      <c r="ESK119" s="172"/>
      <c r="ESL119" s="172"/>
      <c r="ESM119" s="172"/>
      <c r="ESN119" s="172"/>
      <c r="ESO119" s="172"/>
      <c r="ESP119" s="172"/>
      <c r="ESQ119" s="172"/>
      <c r="ESR119" s="172"/>
      <c r="ESS119" s="172"/>
      <c r="EST119" s="172"/>
      <c r="ESU119" s="172"/>
      <c r="ESV119" s="172"/>
      <c r="ESW119" s="172"/>
      <c r="ESX119" s="172"/>
      <c r="ESY119" s="172"/>
      <c r="ESZ119" s="172"/>
      <c r="ETA119" s="172"/>
      <c r="ETB119" s="172"/>
      <c r="ETC119" s="172"/>
      <c r="ETD119" s="172"/>
      <c r="ETE119" s="172"/>
      <c r="ETF119" s="172"/>
      <c r="ETG119" s="172"/>
      <c r="ETH119" s="172"/>
      <c r="ETI119" s="172"/>
      <c r="ETJ119" s="172"/>
      <c r="ETK119" s="172"/>
      <c r="ETL119" s="172"/>
      <c r="ETM119" s="172"/>
      <c r="ETN119" s="172"/>
      <c r="ETO119" s="172"/>
      <c r="ETP119" s="172"/>
      <c r="ETQ119" s="172"/>
      <c r="ETR119" s="172"/>
      <c r="ETS119" s="172"/>
      <c r="ETT119" s="172"/>
      <c r="ETU119" s="172"/>
      <c r="ETV119" s="172"/>
      <c r="ETW119" s="172"/>
      <c r="ETX119" s="172"/>
      <c r="ETY119" s="172"/>
      <c r="ETZ119" s="172"/>
      <c r="EUA119" s="172"/>
      <c r="EUB119" s="172"/>
      <c r="EUC119" s="172"/>
      <c r="EUD119" s="172"/>
      <c r="EUE119" s="172"/>
      <c r="EUF119" s="172"/>
      <c r="EUG119" s="172"/>
      <c r="EUH119" s="172"/>
      <c r="EUI119" s="172"/>
      <c r="EUJ119" s="172"/>
      <c r="EUK119" s="172"/>
      <c r="EUL119" s="172"/>
      <c r="EUM119" s="172"/>
      <c r="EUN119" s="172"/>
      <c r="EUO119" s="172"/>
      <c r="EUP119" s="172"/>
      <c r="EUQ119" s="172"/>
      <c r="EUR119" s="172"/>
      <c r="EUS119" s="172"/>
      <c r="EUT119" s="172"/>
      <c r="EUU119" s="172"/>
      <c r="EUV119" s="172"/>
      <c r="EUW119" s="172"/>
      <c r="EUX119" s="172"/>
      <c r="EUY119" s="172"/>
      <c r="EUZ119" s="172"/>
      <c r="EVA119" s="172"/>
      <c r="EVB119" s="172"/>
      <c r="EVC119" s="172"/>
      <c r="EVD119" s="172"/>
      <c r="EVE119" s="172"/>
      <c r="EVF119" s="172"/>
      <c r="EVG119" s="172"/>
      <c r="EVH119" s="172"/>
      <c r="EVI119" s="172"/>
      <c r="EVJ119" s="172"/>
      <c r="EVK119" s="172"/>
      <c r="EVL119" s="172"/>
      <c r="EVM119" s="172"/>
      <c r="EVN119" s="172"/>
      <c r="EVO119" s="172"/>
      <c r="EVP119" s="172"/>
      <c r="EVQ119" s="172"/>
      <c r="EVR119" s="172"/>
      <c r="EVS119" s="172"/>
      <c r="EVT119" s="172"/>
      <c r="EVU119" s="172"/>
      <c r="EVV119" s="172"/>
      <c r="EVW119" s="172"/>
      <c r="EVX119" s="172"/>
      <c r="EVY119" s="172"/>
      <c r="EVZ119" s="172"/>
      <c r="EWA119" s="172"/>
      <c r="EWB119" s="172"/>
      <c r="EWC119" s="172"/>
      <c r="EWD119" s="172"/>
      <c r="EWE119" s="172"/>
      <c r="EWF119" s="172"/>
      <c r="EWG119" s="172"/>
      <c r="EWH119" s="172"/>
      <c r="EWI119" s="172"/>
      <c r="EWJ119" s="172"/>
      <c r="EWK119" s="172"/>
      <c r="EWL119" s="172"/>
      <c r="EWM119" s="172"/>
      <c r="EWN119" s="172"/>
      <c r="EWO119" s="172"/>
      <c r="EWP119" s="172"/>
      <c r="EWQ119" s="172"/>
      <c r="EWR119" s="172"/>
      <c r="EWS119" s="172"/>
      <c r="EWT119" s="172"/>
      <c r="EWU119" s="172"/>
      <c r="EWV119" s="172"/>
      <c r="EWW119" s="172"/>
      <c r="EWX119" s="172"/>
      <c r="EWY119" s="172"/>
      <c r="EWZ119" s="172"/>
      <c r="EXA119" s="172"/>
      <c r="EXB119" s="172"/>
      <c r="EXC119" s="172"/>
      <c r="EXD119" s="172"/>
      <c r="EXE119" s="172"/>
      <c r="EXF119" s="172"/>
      <c r="EXG119" s="172"/>
      <c r="EXH119" s="172"/>
      <c r="EXI119" s="172"/>
      <c r="EXJ119" s="172"/>
      <c r="EXK119" s="172"/>
      <c r="EXL119" s="172"/>
      <c r="EXM119" s="172"/>
      <c r="EXN119" s="172"/>
      <c r="EXO119" s="172"/>
      <c r="EXP119" s="172"/>
      <c r="EXQ119" s="172"/>
      <c r="EXR119" s="172"/>
      <c r="EXS119" s="172"/>
      <c r="EXT119" s="172"/>
      <c r="EXU119" s="172"/>
      <c r="EXV119" s="172"/>
      <c r="EXW119" s="172"/>
      <c r="EXX119" s="172"/>
      <c r="EXY119" s="172"/>
      <c r="EXZ119" s="172"/>
      <c r="EYA119" s="172"/>
      <c r="EYB119" s="172"/>
      <c r="EYC119" s="172"/>
      <c r="EYD119" s="172"/>
      <c r="EYE119" s="172"/>
      <c r="EYF119" s="172"/>
      <c r="EYG119" s="172"/>
      <c r="EYH119" s="172"/>
      <c r="EYI119" s="172"/>
      <c r="EYJ119" s="172"/>
      <c r="EYK119" s="172"/>
      <c r="EYL119" s="172"/>
      <c r="EYM119" s="172"/>
      <c r="EYN119" s="172"/>
      <c r="EYO119" s="172"/>
      <c r="EYP119" s="172"/>
      <c r="EYQ119" s="172"/>
      <c r="EYR119" s="172"/>
      <c r="EYS119" s="172"/>
      <c r="EYT119" s="172"/>
      <c r="EYU119" s="172"/>
      <c r="EYV119" s="172"/>
      <c r="EYW119" s="172"/>
      <c r="EYX119" s="172"/>
      <c r="EYY119" s="172"/>
      <c r="EYZ119" s="172"/>
      <c r="EZA119" s="172"/>
      <c r="EZB119" s="172"/>
      <c r="EZC119" s="172"/>
      <c r="EZD119" s="172"/>
      <c r="EZE119" s="172"/>
      <c r="EZF119" s="172"/>
      <c r="EZG119" s="172"/>
      <c r="EZH119" s="172"/>
      <c r="EZI119" s="172"/>
      <c r="EZJ119" s="172"/>
      <c r="EZK119" s="172"/>
      <c r="EZL119" s="172"/>
      <c r="EZM119" s="172"/>
      <c r="EZN119" s="172"/>
      <c r="EZO119" s="172"/>
      <c r="EZP119" s="172"/>
      <c r="EZQ119" s="172"/>
      <c r="EZR119" s="172"/>
      <c r="EZS119" s="172"/>
      <c r="EZT119" s="172"/>
      <c r="EZU119" s="172"/>
      <c r="EZV119" s="172"/>
      <c r="EZW119" s="172"/>
      <c r="EZX119" s="172"/>
      <c r="EZY119" s="172"/>
      <c r="EZZ119" s="172"/>
      <c r="FAA119" s="172"/>
      <c r="FAB119" s="172"/>
      <c r="FAC119" s="172"/>
      <c r="FAD119" s="172"/>
      <c r="FAE119" s="172"/>
      <c r="FAF119" s="172"/>
      <c r="FAG119" s="172"/>
      <c r="FAH119" s="172"/>
      <c r="FAI119" s="172"/>
      <c r="FAJ119" s="172"/>
      <c r="FAK119" s="172"/>
      <c r="FAL119" s="172"/>
      <c r="FAM119" s="172"/>
      <c r="FAN119" s="172"/>
      <c r="FAO119" s="172"/>
      <c r="FAP119" s="172"/>
      <c r="FAQ119" s="172"/>
      <c r="FAR119" s="172"/>
      <c r="FAS119" s="172"/>
      <c r="FAT119" s="172"/>
      <c r="FAU119" s="172"/>
      <c r="FAV119" s="172"/>
      <c r="FAW119" s="172"/>
      <c r="FAX119" s="172"/>
      <c r="FAY119" s="172"/>
      <c r="FAZ119" s="172"/>
      <c r="FBA119" s="172"/>
      <c r="FBB119" s="172"/>
      <c r="FBC119" s="172"/>
      <c r="FBD119" s="172"/>
      <c r="FBE119" s="172"/>
      <c r="FBF119" s="172"/>
      <c r="FBG119" s="172"/>
      <c r="FBH119" s="172"/>
      <c r="FBI119" s="172"/>
      <c r="FBJ119" s="172"/>
      <c r="FBK119" s="172"/>
      <c r="FBL119" s="172"/>
      <c r="FBM119" s="172"/>
      <c r="FBN119" s="172"/>
      <c r="FBO119" s="172"/>
      <c r="FBP119" s="172"/>
      <c r="FBQ119" s="172"/>
      <c r="FBR119" s="172"/>
      <c r="FBS119" s="172"/>
      <c r="FBT119" s="172"/>
      <c r="FBU119" s="172"/>
      <c r="FBV119" s="172"/>
      <c r="FBW119" s="172"/>
      <c r="FBX119" s="172"/>
      <c r="FBY119" s="172"/>
      <c r="FBZ119" s="172"/>
      <c r="FCA119" s="172"/>
      <c r="FCB119" s="172"/>
      <c r="FCC119" s="172"/>
      <c r="FCD119" s="172"/>
      <c r="FCE119" s="172"/>
      <c r="FCF119" s="172"/>
      <c r="FCG119" s="172"/>
      <c r="FCH119" s="172"/>
      <c r="FCI119" s="172"/>
      <c r="FCJ119" s="172"/>
      <c r="FCK119" s="172"/>
      <c r="FCL119" s="172"/>
      <c r="FCM119" s="172"/>
      <c r="FCN119" s="172"/>
      <c r="FCO119" s="172"/>
      <c r="FCP119" s="172"/>
      <c r="FCQ119" s="172"/>
      <c r="FCR119" s="172"/>
      <c r="FCS119" s="172"/>
      <c r="FCT119" s="172"/>
      <c r="FCU119" s="172"/>
      <c r="FCV119" s="172"/>
      <c r="FCW119" s="172"/>
      <c r="FCX119" s="172"/>
      <c r="FCY119" s="172"/>
      <c r="FCZ119" s="172"/>
      <c r="FDA119" s="172"/>
      <c r="FDB119" s="172"/>
      <c r="FDC119" s="172"/>
      <c r="FDD119" s="172"/>
      <c r="FDE119" s="172"/>
      <c r="FDF119" s="172"/>
      <c r="FDG119" s="172"/>
      <c r="FDH119" s="172"/>
      <c r="FDI119" s="172"/>
      <c r="FDJ119" s="172"/>
      <c r="FDK119" s="172"/>
      <c r="FDL119" s="172"/>
      <c r="FDM119" s="172"/>
      <c r="FDN119" s="172"/>
      <c r="FDO119" s="172"/>
      <c r="FDP119" s="172"/>
      <c r="FDQ119" s="172"/>
      <c r="FDR119" s="172"/>
      <c r="FDS119" s="172"/>
      <c r="FDT119" s="172"/>
      <c r="FDU119" s="172"/>
      <c r="FDV119" s="172"/>
      <c r="FDW119" s="172"/>
      <c r="FDX119" s="172"/>
      <c r="FDY119" s="172"/>
      <c r="FDZ119" s="172"/>
      <c r="FEA119" s="172"/>
      <c r="FEB119" s="172"/>
      <c r="FEC119" s="172"/>
      <c r="FED119" s="172"/>
      <c r="FEE119" s="172"/>
      <c r="FEF119" s="172"/>
      <c r="FEG119" s="172"/>
      <c r="FEH119" s="172"/>
      <c r="FEI119" s="172"/>
      <c r="FEJ119" s="172"/>
      <c r="FEK119" s="172"/>
      <c r="FEL119" s="172"/>
      <c r="FEM119" s="172"/>
      <c r="FEN119" s="172"/>
      <c r="FEO119" s="172"/>
      <c r="FEP119" s="172"/>
      <c r="FEQ119" s="172"/>
      <c r="FER119" s="172"/>
      <c r="FES119" s="172"/>
      <c r="FET119" s="172"/>
      <c r="FEU119" s="172"/>
      <c r="FEV119" s="172"/>
      <c r="FEW119" s="172"/>
      <c r="FEX119" s="172"/>
      <c r="FEY119" s="172"/>
      <c r="FEZ119" s="172"/>
      <c r="FFA119" s="172"/>
      <c r="FFB119" s="172"/>
      <c r="FFC119" s="172"/>
      <c r="FFD119" s="172"/>
      <c r="FFE119" s="172"/>
      <c r="FFF119" s="172"/>
      <c r="FFG119" s="172"/>
      <c r="FFH119" s="172"/>
      <c r="FFI119" s="172"/>
      <c r="FFJ119" s="172"/>
      <c r="FFK119" s="172"/>
      <c r="FFL119" s="172"/>
      <c r="FFM119" s="172"/>
      <c r="FFN119" s="172"/>
      <c r="FFO119" s="172"/>
      <c r="FFP119" s="172"/>
      <c r="FFQ119" s="172"/>
      <c r="FFR119" s="172"/>
      <c r="FFS119" s="172"/>
      <c r="FFT119" s="172"/>
      <c r="FFU119" s="172"/>
      <c r="FFV119" s="172"/>
      <c r="FFW119" s="172"/>
      <c r="FFX119" s="172"/>
      <c r="FFY119" s="172"/>
      <c r="FFZ119" s="172"/>
      <c r="FGA119" s="172"/>
      <c r="FGB119" s="172"/>
      <c r="FGC119" s="172"/>
      <c r="FGD119" s="172"/>
      <c r="FGE119" s="172"/>
      <c r="FGF119" s="172"/>
      <c r="FGG119" s="172"/>
      <c r="FGH119" s="172"/>
      <c r="FGI119" s="172"/>
      <c r="FGJ119" s="172"/>
      <c r="FGK119" s="172"/>
      <c r="FGL119" s="172"/>
      <c r="FGM119" s="172"/>
      <c r="FGN119" s="172"/>
      <c r="FGO119" s="172"/>
      <c r="FGP119" s="172"/>
      <c r="FGQ119" s="172"/>
      <c r="FGR119" s="172"/>
      <c r="FGS119" s="172"/>
      <c r="FGT119" s="172"/>
      <c r="FGU119" s="172"/>
      <c r="FGV119" s="172"/>
      <c r="FGW119" s="172"/>
      <c r="FGX119" s="172"/>
      <c r="FGY119" s="172"/>
      <c r="FGZ119" s="172"/>
      <c r="FHA119" s="172"/>
      <c r="FHB119" s="172"/>
      <c r="FHC119" s="172"/>
      <c r="FHD119" s="172"/>
      <c r="FHE119" s="172"/>
      <c r="FHF119" s="172"/>
      <c r="FHG119" s="172"/>
      <c r="FHH119" s="172"/>
      <c r="FHI119" s="172"/>
      <c r="FHJ119" s="172"/>
      <c r="FHK119" s="172"/>
      <c r="FHL119" s="172"/>
      <c r="FHM119" s="172"/>
      <c r="FHN119" s="172"/>
      <c r="FHO119" s="172"/>
      <c r="FHP119" s="172"/>
      <c r="FHQ119" s="172"/>
      <c r="FHR119" s="172"/>
      <c r="FHS119" s="172"/>
      <c r="FHT119" s="172"/>
      <c r="FHU119" s="172"/>
      <c r="FHV119" s="172"/>
      <c r="FHW119" s="172"/>
      <c r="FHX119" s="172"/>
      <c r="FHY119" s="172"/>
      <c r="FHZ119" s="172"/>
      <c r="FIA119" s="172"/>
      <c r="FIB119" s="172"/>
      <c r="FIC119" s="172"/>
      <c r="FID119" s="172"/>
      <c r="FIE119" s="172"/>
      <c r="FIF119" s="172"/>
      <c r="FIG119" s="172"/>
      <c r="FIH119" s="172"/>
      <c r="FII119" s="172"/>
      <c r="FIJ119" s="172"/>
      <c r="FIK119" s="172"/>
      <c r="FIL119" s="172"/>
      <c r="FIM119" s="172"/>
      <c r="FIN119" s="172"/>
      <c r="FIO119" s="172"/>
      <c r="FIP119" s="172"/>
      <c r="FIQ119" s="172"/>
      <c r="FIR119" s="172"/>
      <c r="FIS119" s="172"/>
      <c r="FIT119" s="172"/>
      <c r="FIU119" s="172"/>
      <c r="FIV119" s="172"/>
      <c r="FIW119" s="172"/>
      <c r="FIX119" s="172"/>
      <c r="FIY119" s="172"/>
      <c r="FIZ119" s="172"/>
      <c r="FJA119" s="172"/>
      <c r="FJB119" s="172"/>
      <c r="FJC119" s="172"/>
      <c r="FJD119" s="172"/>
      <c r="FJE119" s="172"/>
      <c r="FJF119" s="172"/>
      <c r="FJG119" s="172"/>
      <c r="FJH119" s="172"/>
      <c r="FJI119" s="172"/>
      <c r="FJJ119" s="172"/>
      <c r="FJK119" s="172"/>
      <c r="FJL119" s="172"/>
      <c r="FJM119" s="172"/>
      <c r="FJN119" s="172"/>
      <c r="FJO119" s="172"/>
      <c r="FJP119" s="172"/>
      <c r="FJQ119" s="172"/>
      <c r="FJR119" s="172"/>
      <c r="FJS119" s="172"/>
      <c r="FJT119" s="172"/>
      <c r="FJU119" s="172"/>
      <c r="FJV119" s="172"/>
      <c r="FJW119" s="172"/>
      <c r="FJX119" s="172"/>
      <c r="FJY119" s="172"/>
      <c r="FJZ119" s="172"/>
      <c r="FKA119" s="172"/>
      <c r="FKB119" s="172"/>
      <c r="FKC119" s="172"/>
      <c r="FKD119" s="172"/>
      <c r="FKE119" s="172"/>
      <c r="FKF119" s="172"/>
      <c r="FKG119" s="172"/>
      <c r="FKH119" s="172"/>
      <c r="FKI119" s="172"/>
      <c r="FKJ119" s="172"/>
      <c r="FKK119" s="172"/>
      <c r="FKL119" s="172"/>
      <c r="FKM119" s="172"/>
      <c r="FKN119" s="172"/>
      <c r="FKO119" s="172"/>
      <c r="FKP119" s="172"/>
      <c r="FKQ119" s="172"/>
      <c r="FKR119" s="172"/>
      <c r="FKS119" s="172"/>
      <c r="FKT119" s="172"/>
      <c r="FKU119" s="172"/>
      <c r="FKV119" s="172"/>
      <c r="FKW119" s="172"/>
      <c r="FKX119" s="172"/>
      <c r="FKY119" s="172"/>
      <c r="FKZ119" s="172"/>
      <c r="FLA119" s="172"/>
      <c r="FLB119" s="172"/>
      <c r="FLC119" s="172"/>
      <c r="FLD119" s="172"/>
      <c r="FLE119" s="172"/>
      <c r="FLF119" s="172"/>
      <c r="FLG119" s="172"/>
      <c r="FLH119" s="172"/>
      <c r="FLI119" s="172"/>
      <c r="FLJ119" s="172"/>
      <c r="FLK119" s="172"/>
      <c r="FLL119" s="172"/>
      <c r="FLM119" s="172"/>
      <c r="FLN119" s="172"/>
      <c r="FLO119" s="172"/>
      <c r="FLP119" s="172"/>
      <c r="FLQ119" s="172"/>
      <c r="FLR119" s="172"/>
      <c r="FLS119" s="172"/>
      <c r="FLT119" s="172"/>
      <c r="FLU119" s="172"/>
      <c r="FLV119" s="172"/>
      <c r="FLW119" s="172"/>
      <c r="FLX119" s="172"/>
      <c r="FLY119" s="172"/>
      <c r="FLZ119" s="172"/>
      <c r="FMA119" s="172"/>
      <c r="FMB119" s="172"/>
      <c r="FMC119" s="172"/>
      <c r="FMD119" s="172"/>
      <c r="FME119" s="172"/>
      <c r="FMF119" s="172"/>
      <c r="FMG119" s="172"/>
      <c r="FMH119" s="172"/>
      <c r="FMI119" s="172"/>
      <c r="FMJ119" s="172"/>
      <c r="FMK119" s="172"/>
      <c r="FML119" s="172"/>
      <c r="FMM119" s="172"/>
      <c r="FMN119" s="172"/>
      <c r="FMO119" s="172"/>
      <c r="FMP119" s="172"/>
      <c r="FMQ119" s="172"/>
      <c r="FMR119" s="172"/>
      <c r="FMS119" s="172"/>
      <c r="FMT119" s="172"/>
      <c r="FMU119" s="172"/>
      <c r="FMV119" s="172"/>
      <c r="FMW119" s="172"/>
      <c r="FMX119" s="172"/>
      <c r="FMY119" s="172"/>
      <c r="FMZ119" s="172"/>
      <c r="FNA119" s="172"/>
      <c r="FNB119" s="172"/>
      <c r="FNC119" s="172"/>
      <c r="FND119" s="172"/>
      <c r="FNE119" s="172"/>
      <c r="FNF119" s="172"/>
      <c r="FNG119" s="172"/>
      <c r="FNH119" s="172"/>
      <c r="FNI119" s="172"/>
      <c r="FNJ119" s="172"/>
      <c r="FNK119" s="172"/>
      <c r="FNL119" s="172"/>
      <c r="FNM119" s="172"/>
      <c r="FNN119" s="172"/>
      <c r="FNO119" s="172"/>
      <c r="FNP119" s="172"/>
      <c r="FNQ119" s="172"/>
      <c r="FNR119" s="172"/>
      <c r="FNS119" s="172"/>
      <c r="FNT119" s="172"/>
      <c r="FNU119" s="172"/>
      <c r="FNV119" s="172"/>
      <c r="FNW119" s="172"/>
      <c r="FNX119" s="172"/>
      <c r="FNY119" s="172"/>
      <c r="FNZ119" s="172"/>
      <c r="FOA119" s="172"/>
      <c r="FOB119" s="172"/>
      <c r="FOC119" s="172"/>
      <c r="FOD119" s="172"/>
      <c r="FOE119" s="172"/>
      <c r="FOF119" s="172"/>
      <c r="FOG119" s="172"/>
      <c r="FOH119" s="172"/>
      <c r="FOI119" s="172"/>
      <c r="FOJ119" s="172"/>
      <c r="FOK119" s="172"/>
      <c r="FOL119" s="172"/>
      <c r="FOM119" s="172"/>
      <c r="FON119" s="172"/>
      <c r="FOO119" s="172"/>
      <c r="FOP119" s="172"/>
      <c r="FOQ119" s="172"/>
      <c r="FOR119" s="172"/>
      <c r="FOS119" s="172"/>
      <c r="FOT119" s="172"/>
      <c r="FOU119" s="172"/>
      <c r="FOV119" s="172"/>
      <c r="FOW119" s="172"/>
      <c r="FOX119" s="172"/>
      <c r="FOY119" s="172"/>
      <c r="FOZ119" s="172"/>
      <c r="FPA119" s="172"/>
      <c r="FPB119" s="172"/>
      <c r="FPC119" s="172"/>
      <c r="FPD119" s="172"/>
      <c r="FPE119" s="172"/>
      <c r="FPF119" s="172"/>
      <c r="FPG119" s="172"/>
      <c r="FPH119" s="172"/>
      <c r="FPI119" s="172"/>
      <c r="FPJ119" s="172"/>
      <c r="FPK119" s="172"/>
      <c r="FPL119" s="172"/>
      <c r="FPM119" s="172"/>
      <c r="FPN119" s="172"/>
      <c r="FPO119" s="172"/>
      <c r="FPP119" s="172"/>
      <c r="FPQ119" s="172"/>
      <c r="FPR119" s="172"/>
      <c r="FPS119" s="172"/>
      <c r="FPT119" s="172"/>
      <c r="FPU119" s="172"/>
      <c r="FPV119" s="172"/>
      <c r="FPW119" s="172"/>
      <c r="FPX119" s="172"/>
      <c r="FPY119" s="172"/>
      <c r="FPZ119" s="172"/>
      <c r="FQA119" s="172"/>
      <c r="FQB119" s="172"/>
      <c r="FQC119" s="172"/>
      <c r="FQD119" s="172"/>
      <c r="FQE119" s="172"/>
      <c r="FQF119" s="172"/>
      <c r="FQG119" s="172"/>
      <c r="FQH119" s="172"/>
      <c r="FQI119" s="172"/>
      <c r="FQJ119" s="172"/>
      <c r="FQK119" s="172"/>
      <c r="FQL119" s="172"/>
      <c r="FQM119" s="172"/>
      <c r="FQN119" s="172"/>
      <c r="FQO119" s="172"/>
      <c r="FQP119" s="172"/>
      <c r="FQQ119" s="172"/>
      <c r="FQR119" s="172"/>
      <c r="FQS119" s="172"/>
      <c r="FQT119" s="172"/>
      <c r="FQU119" s="172"/>
      <c r="FQV119" s="172"/>
      <c r="FQW119" s="172"/>
      <c r="FQX119" s="172"/>
      <c r="FQY119" s="172"/>
      <c r="FQZ119" s="172"/>
      <c r="FRA119" s="172"/>
      <c r="FRB119" s="172"/>
      <c r="FRC119" s="172"/>
      <c r="FRD119" s="172"/>
      <c r="FRE119" s="172"/>
      <c r="FRF119" s="172"/>
      <c r="FRG119" s="172"/>
      <c r="FRH119" s="172"/>
      <c r="FRI119" s="172"/>
      <c r="FRJ119" s="172"/>
      <c r="FRK119" s="172"/>
      <c r="FRL119" s="172"/>
      <c r="FRM119" s="172"/>
      <c r="FRN119" s="172"/>
      <c r="FRO119" s="172"/>
      <c r="FRP119" s="172"/>
      <c r="FRQ119" s="172"/>
      <c r="FRR119" s="172"/>
      <c r="FRS119" s="172"/>
      <c r="FRT119" s="172"/>
      <c r="FRU119" s="172"/>
      <c r="FRV119" s="172"/>
      <c r="FRW119" s="172"/>
      <c r="FRX119" s="172"/>
      <c r="FRY119" s="172"/>
      <c r="FRZ119" s="172"/>
      <c r="FSA119" s="172"/>
      <c r="FSB119" s="172"/>
      <c r="FSC119" s="172"/>
      <c r="FSD119" s="172"/>
      <c r="FSE119" s="172"/>
      <c r="FSF119" s="172"/>
      <c r="FSG119" s="172"/>
      <c r="FSH119" s="172"/>
      <c r="FSI119" s="172"/>
      <c r="FSJ119" s="172"/>
      <c r="FSK119" s="172"/>
      <c r="FSL119" s="172"/>
      <c r="FSM119" s="172"/>
      <c r="FSN119" s="172"/>
      <c r="FSO119" s="172"/>
      <c r="FSP119" s="172"/>
      <c r="FSQ119" s="172"/>
      <c r="FSR119" s="172"/>
      <c r="FSS119" s="172"/>
      <c r="FST119" s="172"/>
      <c r="FSU119" s="172"/>
      <c r="FSV119" s="172"/>
      <c r="FSW119" s="172"/>
      <c r="FSX119" s="172"/>
      <c r="FSY119" s="172"/>
      <c r="FSZ119" s="172"/>
      <c r="FTA119" s="172"/>
      <c r="FTB119" s="172"/>
      <c r="FTC119" s="172"/>
      <c r="FTD119" s="172"/>
      <c r="FTE119" s="172"/>
      <c r="FTF119" s="172"/>
      <c r="FTG119" s="172"/>
      <c r="FTH119" s="172"/>
      <c r="FTI119" s="172"/>
      <c r="FTJ119" s="172"/>
      <c r="FTK119" s="172"/>
      <c r="FTL119" s="172"/>
      <c r="FTM119" s="172"/>
      <c r="FTN119" s="172"/>
      <c r="FTO119" s="172"/>
      <c r="FTP119" s="172"/>
      <c r="FTQ119" s="172"/>
      <c r="FTR119" s="172"/>
      <c r="FTS119" s="172"/>
      <c r="FTT119" s="172"/>
      <c r="FTU119" s="172"/>
      <c r="FTV119" s="172"/>
      <c r="FTW119" s="172"/>
      <c r="FTX119" s="172"/>
      <c r="FTY119" s="172"/>
      <c r="FTZ119" s="172"/>
      <c r="FUA119" s="172"/>
      <c r="FUB119" s="172"/>
      <c r="FUC119" s="172"/>
      <c r="FUD119" s="172"/>
      <c r="FUE119" s="172"/>
      <c r="FUF119" s="172"/>
      <c r="FUG119" s="172"/>
      <c r="FUH119" s="172"/>
      <c r="FUI119" s="172"/>
      <c r="FUJ119" s="172"/>
      <c r="FUK119" s="172"/>
      <c r="FUL119" s="172"/>
      <c r="FUM119" s="172"/>
      <c r="FUN119" s="172"/>
      <c r="FUO119" s="172"/>
      <c r="FUP119" s="172"/>
      <c r="FUQ119" s="172"/>
      <c r="FUR119" s="172"/>
      <c r="FUS119" s="172"/>
      <c r="FUT119" s="172"/>
      <c r="FUU119" s="172"/>
      <c r="FUV119" s="172"/>
      <c r="FUW119" s="172"/>
      <c r="FUX119" s="172"/>
      <c r="FUY119" s="172"/>
      <c r="FUZ119" s="172"/>
      <c r="FVA119" s="172"/>
      <c r="FVB119" s="172"/>
      <c r="FVC119" s="172"/>
      <c r="FVD119" s="172"/>
      <c r="FVE119" s="172"/>
      <c r="FVF119" s="172"/>
      <c r="FVG119" s="172"/>
      <c r="FVH119" s="172"/>
      <c r="FVI119" s="172"/>
      <c r="FVJ119" s="172"/>
      <c r="FVK119" s="172"/>
      <c r="FVL119" s="172"/>
      <c r="FVM119" s="172"/>
      <c r="FVN119" s="172"/>
      <c r="FVO119" s="172"/>
      <c r="FVP119" s="172"/>
      <c r="FVQ119" s="172"/>
      <c r="FVR119" s="172"/>
      <c r="FVS119" s="172"/>
      <c r="FVT119" s="172"/>
      <c r="FVU119" s="172"/>
      <c r="FVV119" s="172"/>
      <c r="FVW119" s="172"/>
      <c r="FVX119" s="172"/>
      <c r="FVY119" s="172"/>
      <c r="FVZ119" s="172"/>
      <c r="FWA119" s="172"/>
      <c r="FWB119" s="172"/>
      <c r="FWC119" s="172"/>
      <c r="FWD119" s="172"/>
      <c r="FWE119" s="172"/>
      <c r="FWF119" s="172"/>
      <c r="FWG119" s="172"/>
      <c r="FWH119" s="172"/>
      <c r="FWI119" s="172"/>
      <c r="FWJ119" s="172"/>
      <c r="FWK119" s="172"/>
      <c r="FWL119" s="172"/>
      <c r="FWM119" s="172"/>
      <c r="FWN119" s="172"/>
      <c r="FWO119" s="172"/>
      <c r="FWP119" s="172"/>
      <c r="FWQ119" s="172"/>
      <c r="FWR119" s="172"/>
      <c r="FWS119" s="172"/>
      <c r="FWT119" s="172"/>
      <c r="FWU119" s="172"/>
      <c r="FWV119" s="172"/>
      <c r="FWW119" s="172"/>
      <c r="FWX119" s="172"/>
      <c r="FWY119" s="172"/>
      <c r="FWZ119" s="172"/>
      <c r="FXA119" s="172"/>
      <c r="FXB119" s="172"/>
      <c r="FXC119" s="172"/>
      <c r="FXD119" s="172"/>
      <c r="FXE119" s="172"/>
      <c r="FXF119" s="172"/>
      <c r="FXG119" s="172"/>
      <c r="FXH119" s="172"/>
      <c r="FXI119" s="172"/>
      <c r="FXJ119" s="172"/>
      <c r="FXK119" s="172"/>
      <c r="FXL119" s="172"/>
      <c r="FXM119" s="172"/>
      <c r="FXN119" s="172"/>
      <c r="FXO119" s="172"/>
      <c r="FXP119" s="172"/>
      <c r="FXQ119" s="172"/>
      <c r="FXR119" s="172"/>
      <c r="FXS119" s="172"/>
      <c r="FXT119" s="172"/>
      <c r="FXU119" s="172"/>
      <c r="FXV119" s="172"/>
      <c r="FXW119" s="172"/>
      <c r="FXX119" s="172"/>
      <c r="FXY119" s="172"/>
      <c r="FXZ119" s="172"/>
      <c r="FYA119" s="172"/>
      <c r="FYB119" s="172"/>
      <c r="FYC119" s="172"/>
      <c r="FYD119" s="172"/>
      <c r="FYE119" s="172"/>
      <c r="FYF119" s="172"/>
      <c r="FYG119" s="172"/>
      <c r="FYH119" s="172"/>
      <c r="FYI119" s="172"/>
      <c r="FYJ119" s="172"/>
      <c r="FYK119" s="172"/>
      <c r="FYL119" s="172"/>
      <c r="FYM119" s="172"/>
      <c r="FYN119" s="172"/>
      <c r="FYO119" s="172"/>
      <c r="FYP119" s="172"/>
      <c r="FYQ119" s="172"/>
      <c r="FYR119" s="172"/>
      <c r="FYS119" s="172"/>
      <c r="FYT119" s="172"/>
      <c r="FYU119" s="172"/>
      <c r="FYV119" s="172"/>
      <c r="FYW119" s="172"/>
      <c r="FYX119" s="172"/>
      <c r="FYY119" s="172"/>
      <c r="FYZ119" s="172"/>
      <c r="FZA119" s="172"/>
      <c r="FZB119" s="172"/>
      <c r="FZC119" s="172"/>
      <c r="FZD119" s="172"/>
      <c r="FZE119" s="172"/>
      <c r="FZF119" s="172"/>
      <c r="FZG119" s="172"/>
      <c r="FZH119" s="172"/>
      <c r="FZI119" s="172"/>
      <c r="FZJ119" s="172"/>
      <c r="FZK119" s="172"/>
      <c r="FZL119" s="172"/>
      <c r="FZM119" s="172"/>
      <c r="FZN119" s="172"/>
      <c r="FZO119" s="172"/>
      <c r="FZP119" s="172"/>
      <c r="FZQ119" s="172"/>
      <c r="FZR119" s="172"/>
      <c r="FZS119" s="172"/>
      <c r="FZT119" s="172"/>
      <c r="FZU119" s="172"/>
      <c r="FZV119" s="172"/>
      <c r="FZW119" s="172"/>
      <c r="FZX119" s="172"/>
      <c r="FZY119" s="172"/>
      <c r="FZZ119" s="172"/>
      <c r="GAA119" s="172"/>
      <c r="GAB119" s="172"/>
      <c r="GAC119" s="172"/>
      <c r="GAD119" s="172"/>
      <c r="GAE119" s="172"/>
      <c r="GAF119" s="172"/>
      <c r="GAG119" s="172"/>
      <c r="GAH119" s="172"/>
      <c r="GAI119" s="172"/>
      <c r="GAJ119" s="172"/>
      <c r="GAK119" s="172"/>
      <c r="GAL119" s="172"/>
      <c r="GAM119" s="172"/>
      <c r="GAN119" s="172"/>
      <c r="GAO119" s="172"/>
      <c r="GAP119" s="172"/>
      <c r="GAQ119" s="172"/>
      <c r="GAR119" s="172"/>
      <c r="GAS119" s="172"/>
      <c r="GAT119" s="172"/>
      <c r="GAU119" s="172"/>
      <c r="GAV119" s="172"/>
      <c r="GAW119" s="172"/>
      <c r="GAX119" s="172"/>
      <c r="GAY119" s="172"/>
      <c r="GAZ119" s="172"/>
      <c r="GBA119" s="172"/>
      <c r="GBB119" s="172"/>
      <c r="GBC119" s="172"/>
      <c r="GBD119" s="172"/>
      <c r="GBE119" s="172"/>
      <c r="GBF119" s="172"/>
      <c r="GBG119" s="172"/>
      <c r="GBH119" s="172"/>
      <c r="GBI119" s="172"/>
      <c r="GBJ119" s="172"/>
      <c r="GBK119" s="172"/>
      <c r="GBL119" s="172"/>
      <c r="GBM119" s="172"/>
      <c r="GBN119" s="172"/>
      <c r="GBO119" s="172"/>
      <c r="GBP119" s="172"/>
      <c r="GBQ119" s="172"/>
      <c r="GBR119" s="172"/>
      <c r="GBS119" s="172"/>
      <c r="GBT119" s="172"/>
      <c r="GBU119" s="172"/>
      <c r="GBV119" s="172"/>
      <c r="GBW119" s="172"/>
      <c r="GBX119" s="172"/>
      <c r="GBY119" s="172"/>
      <c r="GBZ119" s="172"/>
      <c r="GCA119" s="172"/>
      <c r="GCB119" s="172"/>
      <c r="GCC119" s="172"/>
      <c r="GCD119" s="172"/>
      <c r="GCE119" s="172"/>
      <c r="GCF119" s="172"/>
      <c r="GCG119" s="172"/>
      <c r="GCH119" s="172"/>
      <c r="GCI119" s="172"/>
      <c r="GCJ119" s="172"/>
      <c r="GCK119" s="172"/>
      <c r="GCL119" s="172"/>
      <c r="GCM119" s="172"/>
      <c r="GCN119" s="172"/>
      <c r="GCO119" s="172"/>
      <c r="GCP119" s="172"/>
      <c r="GCQ119" s="172"/>
      <c r="GCR119" s="172"/>
      <c r="GCS119" s="172"/>
      <c r="GCT119" s="172"/>
      <c r="GCU119" s="172"/>
      <c r="GCV119" s="172"/>
      <c r="GCW119" s="172"/>
      <c r="GCX119" s="172"/>
      <c r="GCY119" s="172"/>
      <c r="GCZ119" s="172"/>
      <c r="GDA119" s="172"/>
      <c r="GDB119" s="172"/>
      <c r="GDC119" s="172"/>
      <c r="GDD119" s="172"/>
      <c r="GDE119" s="172"/>
      <c r="GDF119" s="172"/>
      <c r="GDG119" s="172"/>
      <c r="GDH119" s="172"/>
      <c r="GDI119" s="172"/>
      <c r="GDJ119" s="172"/>
      <c r="GDK119" s="172"/>
      <c r="GDL119" s="172"/>
      <c r="GDM119" s="172"/>
      <c r="GDN119" s="172"/>
      <c r="GDO119" s="172"/>
      <c r="GDP119" s="172"/>
      <c r="GDQ119" s="172"/>
      <c r="GDR119" s="172"/>
      <c r="GDS119" s="172"/>
      <c r="GDT119" s="172"/>
      <c r="GDU119" s="172"/>
      <c r="GDV119" s="172"/>
      <c r="GDW119" s="172"/>
      <c r="GDX119" s="172"/>
      <c r="GDY119" s="172"/>
      <c r="GDZ119" s="172"/>
      <c r="GEA119" s="172"/>
      <c r="GEB119" s="172"/>
      <c r="GEC119" s="172"/>
      <c r="GED119" s="172"/>
      <c r="GEE119" s="172"/>
      <c r="GEF119" s="172"/>
      <c r="GEG119" s="172"/>
      <c r="GEH119" s="172"/>
      <c r="GEI119" s="172"/>
      <c r="GEJ119" s="172"/>
      <c r="GEK119" s="172"/>
      <c r="GEL119" s="172"/>
      <c r="GEM119" s="172"/>
      <c r="GEN119" s="172"/>
      <c r="GEO119" s="172"/>
      <c r="GEP119" s="172"/>
      <c r="GEQ119" s="172"/>
      <c r="GER119" s="172"/>
      <c r="GES119" s="172"/>
      <c r="GET119" s="172"/>
      <c r="GEU119" s="172"/>
      <c r="GEV119" s="172"/>
      <c r="GEW119" s="172"/>
      <c r="GEX119" s="172"/>
      <c r="GEY119" s="172"/>
      <c r="GEZ119" s="172"/>
      <c r="GFA119" s="172"/>
      <c r="GFB119" s="172"/>
      <c r="GFC119" s="172"/>
      <c r="GFD119" s="172"/>
      <c r="GFE119" s="172"/>
      <c r="GFF119" s="172"/>
      <c r="GFG119" s="172"/>
      <c r="GFH119" s="172"/>
      <c r="GFI119" s="172"/>
      <c r="GFJ119" s="172"/>
      <c r="GFK119" s="172"/>
      <c r="GFL119" s="172"/>
      <c r="GFM119" s="172"/>
      <c r="GFN119" s="172"/>
      <c r="GFO119" s="172"/>
      <c r="GFP119" s="172"/>
      <c r="GFQ119" s="172"/>
      <c r="GFR119" s="172"/>
      <c r="GFS119" s="172"/>
      <c r="GFT119" s="172"/>
      <c r="GFU119" s="172"/>
      <c r="GFV119" s="172"/>
      <c r="GFW119" s="172"/>
      <c r="GFX119" s="172"/>
      <c r="GFY119" s="172"/>
      <c r="GFZ119" s="172"/>
      <c r="GGA119" s="172"/>
      <c r="GGB119" s="172"/>
      <c r="GGC119" s="172"/>
      <c r="GGD119" s="172"/>
      <c r="GGE119" s="172"/>
      <c r="GGF119" s="172"/>
      <c r="GGG119" s="172"/>
      <c r="GGH119" s="172"/>
      <c r="GGI119" s="172"/>
      <c r="GGJ119" s="172"/>
      <c r="GGK119" s="172"/>
      <c r="GGL119" s="172"/>
      <c r="GGM119" s="172"/>
      <c r="GGN119" s="172"/>
      <c r="GGO119" s="172"/>
      <c r="GGP119" s="172"/>
      <c r="GGQ119" s="172"/>
      <c r="GGR119" s="172"/>
      <c r="GGS119" s="172"/>
      <c r="GGT119" s="172"/>
      <c r="GGU119" s="172"/>
      <c r="GGV119" s="172"/>
      <c r="GGW119" s="172"/>
      <c r="GGX119" s="172"/>
      <c r="GGY119" s="172"/>
      <c r="GGZ119" s="172"/>
      <c r="GHA119" s="172"/>
      <c r="GHB119" s="172"/>
      <c r="GHC119" s="172"/>
      <c r="GHD119" s="172"/>
      <c r="GHE119" s="172"/>
      <c r="GHF119" s="172"/>
      <c r="GHG119" s="172"/>
      <c r="GHH119" s="172"/>
      <c r="GHI119" s="172"/>
      <c r="GHJ119" s="172"/>
      <c r="GHK119" s="172"/>
      <c r="GHL119" s="172"/>
      <c r="GHM119" s="172"/>
      <c r="GHN119" s="172"/>
      <c r="GHO119" s="172"/>
      <c r="GHP119" s="172"/>
      <c r="GHQ119" s="172"/>
      <c r="GHR119" s="172"/>
      <c r="GHS119" s="172"/>
      <c r="GHT119" s="172"/>
      <c r="GHU119" s="172"/>
      <c r="GHV119" s="172"/>
      <c r="GHW119" s="172"/>
      <c r="GHX119" s="172"/>
      <c r="GHY119" s="172"/>
      <c r="GHZ119" s="172"/>
      <c r="GIA119" s="172"/>
      <c r="GIB119" s="172"/>
      <c r="GIC119" s="172"/>
      <c r="GID119" s="172"/>
      <c r="GIE119" s="172"/>
      <c r="GIF119" s="172"/>
      <c r="GIG119" s="172"/>
      <c r="GIH119" s="172"/>
      <c r="GII119" s="172"/>
      <c r="GIJ119" s="172"/>
      <c r="GIK119" s="172"/>
      <c r="GIL119" s="172"/>
      <c r="GIM119" s="172"/>
      <c r="GIN119" s="172"/>
      <c r="GIO119" s="172"/>
      <c r="GIP119" s="172"/>
      <c r="GIQ119" s="172"/>
      <c r="GIR119" s="172"/>
      <c r="GIS119" s="172"/>
      <c r="GIT119" s="172"/>
      <c r="GIU119" s="172"/>
      <c r="GIV119" s="172"/>
      <c r="GIW119" s="172"/>
      <c r="GIX119" s="172"/>
      <c r="GIY119" s="172"/>
      <c r="GIZ119" s="172"/>
      <c r="GJA119" s="172"/>
      <c r="GJB119" s="172"/>
      <c r="GJC119" s="172"/>
      <c r="GJD119" s="172"/>
      <c r="GJE119" s="172"/>
      <c r="GJF119" s="172"/>
      <c r="GJG119" s="172"/>
      <c r="GJH119" s="172"/>
      <c r="GJI119" s="172"/>
      <c r="GJJ119" s="172"/>
      <c r="GJK119" s="172"/>
      <c r="GJL119" s="172"/>
      <c r="GJM119" s="172"/>
      <c r="GJN119" s="172"/>
      <c r="GJO119" s="172"/>
      <c r="GJP119" s="172"/>
      <c r="GJQ119" s="172"/>
      <c r="GJR119" s="172"/>
      <c r="GJS119" s="172"/>
      <c r="GJT119" s="172"/>
      <c r="GJU119" s="172"/>
      <c r="GJV119" s="172"/>
      <c r="GJW119" s="172"/>
      <c r="GJX119" s="172"/>
      <c r="GJY119" s="172"/>
      <c r="GJZ119" s="172"/>
      <c r="GKA119" s="172"/>
      <c r="GKB119" s="172"/>
      <c r="GKC119" s="172"/>
      <c r="GKD119" s="172"/>
      <c r="GKE119" s="172"/>
      <c r="GKF119" s="172"/>
      <c r="GKG119" s="172"/>
      <c r="GKH119" s="172"/>
      <c r="GKI119" s="172"/>
      <c r="GKJ119" s="172"/>
      <c r="GKK119" s="172"/>
      <c r="GKL119" s="172"/>
      <c r="GKM119" s="172"/>
      <c r="GKN119" s="172"/>
      <c r="GKO119" s="172"/>
      <c r="GKP119" s="172"/>
      <c r="GKQ119" s="172"/>
      <c r="GKR119" s="172"/>
      <c r="GKS119" s="172"/>
      <c r="GKT119" s="172"/>
      <c r="GKU119" s="172"/>
      <c r="GKV119" s="172"/>
      <c r="GKW119" s="172"/>
      <c r="GKX119" s="172"/>
      <c r="GKY119" s="172"/>
      <c r="GKZ119" s="172"/>
      <c r="GLA119" s="172"/>
      <c r="GLB119" s="172"/>
      <c r="GLC119" s="172"/>
      <c r="GLD119" s="172"/>
      <c r="GLE119" s="172"/>
      <c r="GLF119" s="172"/>
      <c r="GLG119" s="172"/>
      <c r="GLH119" s="172"/>
      <c r="GLI119" s="172"/>
      <c r="GLJ119" s="172"/>
      <c r="GLK119" s="172"/>
      <c r="GLL119" s="172"/>
      <c r="GLM119" s="172"/>
      <c r="GLN119" s="172"/>
      <c r="GLO119" s="172"/>
      <c r="GLP119" s="172"/>
      <c r="GLQ119" s="172"/>
      <c r="GLR119" s="172"/>
      <c r="GLS119" s="172"/>
      <c r="GLT119" s="172"/>
      <c r="GLU119" s="172"/>
      <c r="GLV119" s="172"/>
      <c r="GLW119" s="172"/>
      <c r="GLX119" s="172"/>
      <c r="GLY119" s="172"/>
      <c r="GLZ119" s="172"/>
      <c r="GMA119" s="172"/>
      <c r="GMB119" s="172"/>
      <c r="GMC119" s="172"/>
      <c r="GMD119" s="172"/>
      <c r="GME119" s="172"/>
      <c r="GMF119" s="172"/>
      <c r="GMG119" s="172"/>
      <c r="GMH119" s="172"/>
      <c r="GMI119" s="172"/>
      <c r="GMJ119" s="172"/>
      <c r="GMK119" s="172"/>
      <c r="GML119" s="172"/>
      <c r="GMM119" s="172"/>
      <c r="GMN119" s="172"/>
      <c r="GMO119" s="172"/>
      <c r="GMP119" s="172"/>
      <c r="GMQ119" s="172"/>
      <c r="GMR119" s="172"/>
      <c r="GMS119" s="172"/>
      <c r="GMT119" s="172"/>
      <c r="GMU119" s="172"/>
      <c r="GMV119" s="172"/>
      <c r="GMW119" s="172"/>
      <c r="GMX119" s="172"/>
      <c r="GMY119" s="172"/>
      <c r="GMZ119" s="172"/>
      <c r="GNA119" s="172"/>
      <c r="GNB119" s="172"/>
      <c r="GNC119" s="172"/>
      <c r="GND119" s="172"/>
      <c r="GNE119" s="172"/>
      <c r="GNF119" s="172"/>
      <c r="GNG119" s="172"/>
      <c r="GNH119" s="172"/>
      <c r="GNI119" s="172"/>
      <c r="GNJ119" s="172"/>
      <c r="GNK119" s="172"/>
      <c r="GNL119" s="172"/>
      <c r="GNM119" s="172"/>
      <c r="GNN119" s="172"/>
      <c r="GNO119" s="172"/>
      <c r="GNP119" s="172"/>
      <c r="GNQ119" s="172"/>
      <c r="GNR119" s="172"/>
      <c r="GNS119" s="172"/>
      <c r="GNT119" s="172"/>
      <c r="GNU119" s="172"/>
      <c r="GNV119" s="172"/>
      <c r="GNW119" s="172"/>
      <c r="GNX119" s="172"/>
      <c r="GNY119" s="172"/>
      <c r="GNZ119" s="172"/>
      <c r="GOA119" s="172"/>
      <c r="GOB119" s="172"/>
      <c r="GOC119" s="172"/>
      <c r="GOD119" s="172"/>
      <c r="GOE119" s="172"/>
      <c r="GOF119" s="172"/>
      <c r="GOG119" s="172"/>
      <c r="GOH119" s="172"/>
      <c r="GOI119" s="172"/>
      <c r="GOJ119" s="172"/>
      <c r="GOK119" s="172"/>
      <c r="GOL119" s="172"/>
      <c r="GOM119" s="172"/>
      <c r="GON119" s="172"/>
      <c r="GOO119" s="172"/>
      <c r="GOP119" s="172"/>
      <c r="GOQ119" s="172"/>
      <c r="GOR119" s="172"/>
      <c r="GOS119" s="172"/>
      <c r="GOT119" s="172"/>
      <c r="GOU119" s="172"/>
      <c r="GOV119" s="172"/>
      <c r="GOW119" s="172"/>
      <c r="GOX119" s="172"/>
      <c r="GOY119" s="172"/>
      <c r="GOZ119" s="172"/>
      <c r="GPA119" s="172"/>
      <c r="GPB119" s="172"/>
      <c r="GPC119" s="172"/>
      <c r="GPD119" s="172"/>
      <c r="GPE119" s="172"/>
      <c r="GPF119" s="172"/>
      <c r="GPG119" s="172"/>
      <c r="GPH119" s="172"/>
      <c r="GPI119" s="172"/>
      <c r="GPJ119" s="172"/>
      <c r="GPK119" s="172"/>
      <c r="GPL119" s="172"/>
      <c r="GPM119" s="172"/>
      <c r="GPN119" s="172"/>
      <c r="GPO119" s="172"/>
      <c r="GPP119" s="172"/>
      <c r="GPQ119" s="172"/>
      <c r="GPR119" s="172"/>
      <c r="GPS119" s="172"/>
      <c r="GPT119" s="172"/>
      <c r="GPU119" s="172"/>
      <c r="GPV119" s="172"/>
      <c r="GPW119" s="172"/>
      <c r="GPX119" s="172"/>
      <c r="GPY119" s="172"/>
      <c r="GPZ119" s="172"/>
      <c r="GQA119" s="172"/>
      <c r="GQB119" s="172"/>
      <c r="GQC119" s="172"/>
      <c r="GQD119" s="172"/>
      <c r="GQE119" s="172"/>
      <c r="GQF119" s="172"/>
      <c r="GQG119" s="172"/>
      <c r="GQH119" s="172"/>
      <c r="GQI119" s="172"/>
      <c r="GQJ119" s="172"/>
      <c r="GQK119" s="172"/>
      <c r="GQL119" s="172"/>
      <c r="GQM119" s="172"/>
      <c r="GQN119" s="172"/>
      <c r="GQO119" s="172"/>
      <c r="GQP119" s="172"/>
      <c r="GQQ119" s="172"/>
      <c r="GQR119" s="172"/>
      <c r="GQS119" s="172"/>
      <c r="GQT119" s="172"/>
      <c r="GQU119" s="172"/>
      <c r="GQV119" s="172"/>
      <c r="GQW119" s="172"/>
      <c r="GQX119" s="172"/>
      <c r="GQY119" s="172"/>
      <c r="GQZ119" s="172"/>
      <c r="GRA119" s="172"/>
      <c r="GRB119" s="172"/>
      <c r="GRC119" s="172"/>
      <c r="GRD119" s="172"/>
      <c r="GRE119" s="172"/>
      <c r="GRF119" s="172"/>
      <c r="GRG119" s="172"/>
      <c r="GRH119" s="172"/>
      <c r="GRI119" s="172"/>
      <c r="GRJ119" s="172"/>
      <c r="GRK119" s="172"/>
      <c r="GRL119" s="172"/>
      <c r="GRM119" s="172"/>
      <c r="GRN119" s="172"/>
      <c r="GRO119" s="172"/>
      <c r="GRP119" s="172"/>
      <c r="GRQ119" s="172"/>
      <c r="GRR119" s="172"/>
      <c r="GRS119" s="172"/>
      <c r="GRT119" s="172"/>
      <c r="GRU119" s="172"/>
      <c r="GRV119" s="172"/>
      <c r="GRW119" s="172"/>
      <c r="GRX119" s="172"/>
      <c r="GRY119" s="172"/>
      <c r="GRZ119" s="172"/>
      <c r="GSA119" s="172"/>
      <c r="GSB119" s="172"/>
      <c r="GSC119" s="172"/>
      <c r="GSD119" s="172"/>
      <c r="GSE119" s="172"/>
      <c r="GSF119" s="172"/>
      <c r="GSG119" s="172"/>
      <c r="GSH119" s="172"/>
      <c r="GSI119" s="172"/>
      <c r="GSJ119" s="172"/>
      <c r="GSK119" s="172"/>
      <c r="GSL119" s="172"/>
      <c r="GSM119" s="172"/>
      <c r="GSN119" s="172"/>
      <c r="GSO119" s="172"/>
      <c r="GSP119" s="172"/>
      <c r="GSQ119" s="172"/>
      <c r="GSR119" s="172"/>
      <c r="GSS119" s="172"/>
      <c r="GST119" s="172"/>
      <c r="GSU119" s="172"/>
      <c r="GSV119" s="172"/>
      <c r="GSW119" s="172"/>
      <c r="GSX119" s="172"/>
      <c r="GSY119" s="172"/>
      <c r="GSZ119" s="172"/>
      <c r="GTA119" s="172"/>
      <c r="GTB119" s="172"/>
      <c r="GTC119" s="172"/>
      <c r="GTD119" s="172"/>
      <c r="GTE119" s="172"/>
      <c r="GTF119" s="172"/>
      <c r="GTG119" s="172"/>
      <c r="GTH119" s="172"/>
      <c r="GTI119" s="172"/>
      <c r="GTJ119" s="172"/>
      <c r="GTK119" s="172"/>
      <c r="GTL119" s="172"/>
      <c r="GTM119" s="172"/>
      <c r="GTN119" s="172"/>
      <c r="GTO119" s="172"/>
      <c r="GTP119" s="172"/>
      <c r="GTQ119" s="172"/>
      <c r="GTR119" s="172"/>
      <c r="GTS119" s="172"/>
      <c r="GTT119" s="172"/>
      <c r="GTU119" s="172"/>
      <c r="GTV119" s="172"/>
      <c r="GTW119" s="172"/>
      <c r="GTX119" s="172"/>
      <c r="GTY119" s="172"/>
      <c r="GTZ119" s="172"/>
      <c r="GUA119" s="172"/>
      <c r="GUB119" s="172"/>
      <c r="GUC119" s="172"/>
      <c r="GUD119" s="172"/>
      <c r="GUE119" s="172"/>
      <c r="GUF119" s="172"/>
      <c r="GUG119" s="172"/>
      <c r="GUH119" s="172"/>
      <c r="GUI119" s="172"/>
      <c r="GUJ119" s="172"/>
      <c r="GUK119" s="172"/>
      <c r="GUL119" s="172"/>
      <c r="GUM119" s="172"/>
      <c r="GUN119" s="172"/>
      <c r="GUO119" s="172"/>
      <c r="GUP119" s="172"/>
      <c r="GUQ119" s="172"/>
      <c r="GUR119" s="172"/>
      <c r="GUS119" s="172"/>
      <c r="GUT119" s="172"/>
      <c r="GUU119" s="172"/>
      <c r="GUV119" s="172"/>
      <c r="GUW119" s="172"/>
      <c r="GUX119" s="172"/>
      <c r="GUY119" s="172"/>
      <c r="GUZ119" s="172"/>
      <c r="GVA119" s="172"/>
      <c r="GVB119" s="172"/>
      <c r="GVC119" s="172"/>
      <c r="GVD119" s="172"/>
      <c r="GVE119" s="172"/>
      <c r="GVF119" s="172"/>
      <c r="GVG119" s="172"/>
      <c r="GVH119" s="172"/>
      <c r="GVI119" s="172"/>
      <c r="GVJ119" s="172"/>
      <c r="GVK119" s="172"/>
      <c r="GVL119" s="172"/>
      <c r="GVM119" s="172"/>
      <c r="GVN119" s="172"/>
      <c r="GVO119" s="172"/>
      <c r="GVP119" s="172"/>
      <c r="GVQ119" s="172"/>
      <c r="GVR119" s="172"/>
      <c r="GVS119" s="172"/>
      <c r="GVT119" s="172"/>
      <c r="GVU119" s="172"/>
      <c r="GVV119" s="172"/>
      <c r="GVW119" s="172"/>
      <c r="GVX119" s="172"/>
      <c r="GVY119" s="172"/>
      <c r="GVZ119" s="172"/>
      <c r="GWA119" s="172"/>
      <c r="GWB119" s="172"/>
      <c r="GWC119" s="172"/>
      <c r="GWD119" s="172"/>
      <c r="GWE119" s="172"/>
      <c r="GWF119" s="172"/>
      <c r="GWG119" s="172"/>
      <c r="GWH119" s="172"/>
      <c r="GWI119" s="172"/>
      <c r="GWJ119" s="172"/>
      <c r="GWK119" s="172"/>
      <c r="GWL119" s="172"/>
      <c r="GWM119" s="172"/>
      <c r="GWN119" s="172"/>
      <c r="GWO119" s="172"/>
      <c r="GWP119" s="172"/>
      <c r="GWQ119" s="172"/>
      <c r="GWR119" s="172"/>
      <c r="GWS119" s="172"/>
      <c r="GWT119" s="172"/>
      <c r="GWU119" s="172"/>
      <c r="GWV119" s="172"/>
      <c r="GWW119" s="172"/>
      <c r="GWX119" s="172"/>
      <c r="GWY119" s="172"/>
      <c r="GWZ119" s="172"/>
      <c r="GXA119" s="172"/>
      <c r="GXB119" s="172"/>
      <c r="GXC119" s="172"/>
      <c r="GXD119" s="172"/>
      <c r="GXE119" s="172"/>
      <c r="GXF119" s="172"/>
      <c r="GXG119" s="172"/>
      <c r="GXH119" s="172"/>
      <c r="GXI119" s="172"/>
      <c r="GXJ119" s="172"/>
      <c r="GXK119" s="172"/>
      <c r="GXL119" s="172"/>
      <c r="GXM119" s="172"/>
      <c r="GXN119" s="172"/>
      <c r="GXO119" s="172"/>
      <c r="GXP119" s="172"/>
      <c r="GXQ119" s="172"/>
      <c r="GXR119" s="172"/>
      <c r="GXS119" s="172"/>
      <c r="GXT119" s="172"/>
      <c r="GXU119" s="172"/>
      <c r="GXV119" s="172"/>
      <c r="GXW119" s="172"/>
      <c r="GXX119" s="172"/>
      <c r="GXY119" s="172"/>
      <c r="GXZ119" s="172"/>
      <c r="GYA119" s="172"/>
      <c r="GYB119" s="172"/>
      <c r="GYC119" s="172"/>
      <c r="GYD119" s="172"/>
      <c r="GYE119" s="172"/>
      <c r="GYF119" s="172"/>
      <c r="GYG119" s="172"/>
      <c r="GYH119" s="172"/>
      <c r="GYI119" s="172"/>
      <c r="GYJ119" s="172"/>
      <c r="GYK119" s="172"/>
      <c r="GYL119" s="172"/>
      <c r="GYM119" s="172"/>
      <c r="GYN119" s="172"/>
      <c r="GYO119" s="172"/>
      <c r="GYP119" s="172"/>
      <c r="GYQ119" s="172"/>
      <c r="GYR119" s="172"/>
      <c r="GYS119" s="172"/>
      <c r="GYT119" s="172"/>
      <c r="GYU119" s="172"/>
      <c r="GYV119" s="172"/>
      <c r="GYW119" s="172"/>
      <c r="GYX119" s="172"/>
      <c r="GYY119" s="172"/>
      <c r="GYZ119" s="172"/>
      <c r="GZA119" s="172"/>
      <c r="GZB119" s="172"/>
      <c r="GZC119" s="172"/>
      <c r="GZD119" s="172"/>
      <c r="GZE119" s="172"/>
      <c r="GZF119" s="172"/>
      <c r="GZG119" s="172"/>
      <c r="GZH119" s="172"/>
      <c r="GZI119" s="172"/>
      <c r="GZJ119" s="172"/>
      <c r="GZK119" s="172"/>
      <c r="GZL119" s="172"/>
      <c r="GZM119" s="172"/>
      <c r="GZN119" s="172"/>
      <c r="GZO119" s="172"/>
      <c r="GZP119" s="172"/>
      <c r="GZQ119" s="172"/>
      <c r="GZR119" s="172"/>
      <c r="GZS119" s="172"/>
      <c r="GZT119" s="172"/>
      <c r="GZU119" s="172"/>
      <c r="GZV119" s="172"/>
      <c r="GZW119" s="172"/>
      <c r="GZX119" s="172"/>
      <c r="GZY119" s="172"/>
      <c r="GZZ119" s="172"/>
      <c r="HAA119" s="172"/>
      <c r="HAB119" s="172"/>
      <c r="HAC119" s="172"/>
      <c r="HAD119" s="172"/>
      <c r="HAE119" s="172"/>
      <c r="HAF119" s="172"/>
      <c r="HAG119" s="172"/>
      <c r="HAH119" s="172"/>
      <c r="HAI119" s="172"/>
      <c r="HAJ119" s="172"/>
      <c r="HAK119" s="172"/>
      <c r="HAL119" s="172"/>
      <c r="HAM119" s="172"/>
      <c r="HAN119" s="172"/>
      <c r="HAO119" s="172"/>
      <c r="HAP119" s="172"/>
      <c r="HAQ119" s="172"/>
      <c r="HAR119" s="172"/>
      <c r="HAS119" s="172"/>
      <c r="HAT119" s="172"/>
      <c r="HAU119" s="172"/>
      <c r="HAV119" s="172"/>
      <c r="HAW119" s="172"/>
      <c r="HAX119" s="172"/>
      <c r="HAY119" s="172"/>
      <c r="HAZ119" s="172"/>
      <c r="HBA119" s="172"/>
      <c r="HBB119" s="172"/>
      <c r="HBC119" s="172"/>
      <c r="HBD119" s="172"/>
      <c r="HBE119" s="172"/>
      <c r="HBF119" s="172"/>
      <c r="HBG119" s="172"/>
      <c r="HBH119" s="172"/>
      <c r="HBI119" s="172"/>
      <c r="HBJ119" s="172"/>
      <c r="HBK119" s="172"/>
      <c r="HBL119" s="172"/>
      <c r="HBM119" s="172"/>
      <c r="HBN119" s="172"/>
      <c r="HBO119" s="172"/>
      <c r="HBP119" s="172"/>
      <c r="HBQ119" s="172"/>
      <c r="HBR119" s="172"/>
      <c r="HBS119" s="172"/>
      <c r="HBT119" s="172"/>
      <c r="HBU119" s="172"/>
      <c r="HBV119" s="172"/>
      <c r="HBW119" s="172"/>
      <c r="HBX119" s="172"/>
      <c r="HBY119" s="172"/>
      <c r="HBZ119" s="172"/>
      <c r="HCA119" s="172"/>
      <c r="HCB119" s="172"/>
      <c r="HCC119" s="172"/>
      <c r="HCD119" s="172"/>
      <c r="HCE119" s="172"/>
      <c r="HCF119" s="172"/>
      <c r="HCG119" s="172"/>
      <c r="HCH119" s="172"/>
      <c r="HCI119" s="172"/>
      <c r="HCJ119" s="172"/>
      <c r="HCK119" s="172"/>
      <c r="HCL119" s="172"/>
      <c r="HCM119" s="172"/>
      <c r="HCN119" s="172"/>
      <c r="HCO119" s="172"/>
      <c r="HCP119" s="172"/>
      <c r="HCQ119" s="172"/>
      <c r="HCR119" s="172"/>
      <c r="HCS119" s="172"/>
      <c r="HCT119" s="172"/>
      <c r="HCU119" s="172"/>
      <c r="HCV119" s="172"/>
      <c r="HCW119" s="172"/>
      <c r="HCX119" s="172"/>
      <c r="HCY119" s="172"/>
      <c r="HCZ119" s="172"/>
      <c r="HDA119" s="172"/>
      <c r="HDB119" s="172"/>
      <c r="HDC119" s="172"/>
      <c r="HDD119" s="172"/>
      <c r="HDE119" s="172"/>
      <c r="HDF119" s="172"/>
      <c r="HDG119" s="172"/>
      <c r="HDH119" s="172"/>
      <c r="HDI119" s="172"/>
      <c r="HDJ119" s="172"/>
      <c r="HDK119" s="172"/>
      <c r="HDL119" s="172"/>
      <c r="HDM119" s="172"/>
      <c r="HDN119" s="172"/>
      <c r="HDO119" s="172"/>
      <c r="HDP119" s="172"/>
      <c r="HDQ119" s="172"/>
      <c r="HDR119" s="172"/>
      <c r="HDS119" s="172"/>
      <c r="HDT119" s="172"/>
      <c r="HDU119" s="172"/>
      <c r="HDV119" s="172"/>
      <c r="HDW119" s="172"/>
      <c r="HDX119" s="172"/>
      <c r="HDY119" s="172"/>
      <c r="HDZ119" s="172"/>
      <c r="HEA119" s="172"/>
      <c r="HEB119" s="172"/>
      <c r="HEC119" s="172"/>
      <c r="HED119" s="172"/>
      <c r="HEE119" s="172"/>
      <c r="HEF119" s="172"/>
      <c r="HEG119" s="172"/>
      <c r="HEH119" s="172"/>
      <c r="HEI119" s="172"/>
      <c r="HEJ119" s="172"/>
      <c r="HEK119" s="172"/>
      <c r="HEL119" s="172"/>
      <c r="HEM119" s="172"/>
      <c r="HEN119" s="172"/>
      <c r="HEO119" s="172"/>
      <c r="HEP119" s="172"/>
      <c r="HEQ119" s="172"/>
      <c r="HER119" s="172"/>
      <c r="HES119" s="172"/>
      <c r="HET119" s="172"/>
      <c r="HEU119" s="172"/>
      <c r="HEV119" s="172"/>
      <c r="HEW119" s="172"/>
      <c r="HEX119" s="172"/>
      <c r="HEY119" s="172"/>
      <c r="HEZ119" s="172"/>
      <c r="HFA119" s="172"/>
      <c r="HFB119" s="172"/>
      <c r="HFC119" s="172"/>
      <c r="HFD119" s="172"/>
      <c r="HFE119" s="172"/>
      <c r="HFF119" s="172"/>
      <c r="HFG119" s="172"/>
      <c r="HFH119" s="172"/>
      <c r="HFI119" s="172"/>
      <c r="HFJ119" s="172"/>
      <c r="HFK119" s="172"/>
      <c r="HFL119" s="172"/>
      <c r="HFM119" s="172"/>
      <c r="HFN119" s="172"/>
      <c r="HFO119" s="172"/>
      <c r="HFP119" s="172"/>
      <c r="HFQ119" s="172"/>
      <c r="HFR119" s="172"/>
      <c r="HFS119" s="172"/>
      <c r="HFT119" s="172"/>
      <c r="HFU119" s="172"/>
      <c r="HFV119" s="172"/>
      <c r="HFW119" s="172"/>
      <c r="HFX119" s="172"/>
      <c r="HFY119" s="172"/>
      <c r="HFZ119" s="172"/>
      <c r="HGA119" s="172"/>
      <c r="HGB119" s="172"/>
      <c r="HGC119" s="172"/>
      <c r="HGD119" s="172"/>
      <c r="HGE119" s="172"/>
      <c r="HGF119" s="172"/>
      <c r="HGG119" s="172"/>
      <c r="HGH119" s="172"/>
      <c r="HGI119" s="172"/>
      <c r="HGJ119" s="172"/>
      <c r="HGK119" s="172"/>
      <c r="HGL119" s="172"/>
      <c r="HGM119" s="172"/>
      <c r="HGN119" s="172"/>
      <c r="HGO119" s="172"/>
      <c r="HGP119" s="172"/>
      <c r="HGQ119" s="172"/>
      <c r="HGR119" s="172"/>
      <c r="HGS119" s="172"/>
      <c r="HGT119" s="172"/>
      <c r="HGU119" s="172"/>
      <c r="HGV119" s="172"/>
      <c r="HGW119" s="172"/>
      <c r="HGX119" s="172"/>
      <c r="HGY119" s="172"/>
      <c r="HGZ119" s="172"/>
      <c r="HHA119" s="172"/>
      <c r="HHB119" s="172"/>
      <c r="HHC119" s="172"/>
      <c r="HHD119" s="172"/>
      <c r="HHE119" s="172"/>
      <c r="HHF119" s="172"/>
      <c r="HHG119" s="172"/>
      <c r="HHH119" s="172"/>
      <c r="HHI119" s="172"/>
      <c r="HHJ119" s="172"/>
      <c r="HHK119" s="172"/>
      <c r="HHL119" s="172"/>
      <c r="HHM119" s="172"/>
      <c r="HHN119" s="172"/>
      <c r="HHO119" s="172"/>
      <c r="HHP119" s="172"/>
      <c r="HHQ119" s="172"/>
      <c r="HHR119" s="172"/>
      <c r="HHS119" s="172"/>
      <c r="HHT119" s="172"/>
      <c r="HHU119" s="172"/>
      <c r="HHV119" s="172"/>
      <c r="HHW119" s="172"/>
      <c r="HHX119" s="172"/>
      <c r="HHY119" s="172"/>
      <c r="HHZ119" s="172"/>
      <c r="HIA119" s="172"/>
      <c r="HIB119" s="172"/>
      <c r="HIC119" s="172"/>
      <c r="HID119" s="172"/>
      <c r="HIE119" s="172"/>
      <c r="HIF119" s="172"/>
      <c r="HIG119" s="172"/>
      <c r="HIH119" s="172"/>
      <c r="HII119" s="172"/>
      <c r="HIJ119" s="172"/>
      <c r="HIK119" s="172"/>
      <c r="HIL119" s="172"/>
      <c r="HIM119" s="172"/>
      <c r="HIN119" s="172"/>
      <c r="HIO119" s="172"/>
      <c r="HIP119" s="172"/>
      <c r="HIQ119" s="172"/>
      <c r="HIR119" s="172"/>
      <c r="HIS119" s="172"/>
      <c r="HIT119" s="172"/>
      <c r="HIU119" s="172"/>
      <c r="HIV119" s="172"/>
      <c r="HIW119" s="172"/>
      <c r="HIX119" s="172"/>
      <c r="HIY119" s="172"/>
      <c r="HIZ119" s="172"/>
      <c r="HJA119" s="172"/>
      <c r="HJB119" s="172"/>
      <c r="HJC119" s="172"/>
      <c r="HJD119" s="172"/>
      <c r="HJE119" s="172"/>
      <c r="HJF119" s="172"/>
      <c r="HJG119" s="172"/>
      <c r="HJH119" s="172"/>
      <c r="HJI119" s="172"/>
      <c r="HJJ119" s="172"/>
      <c r="HJK119" s="172"/>
      <c r="HJL119" s="172"/>
      <c r="HJM119" s="172"/>
      <c r="HJN119" s="172"/>
      <c r="HJO119" s="172"/>
      <c r="HJP119" s="172"/>
      <c r="HJQ119" s="172"/>
      <c r="HJR119" s="172"/>
      <c r="HJS119" s="172"/>
      <c r="HJT119" s="172"/>
      <c r="HJU119" s="172"/>
      <c r="HJV119" s="172"/>
      <c r="HJW119" s="172"/>
      <c r="HJX119" s="172"/>
      <c r="HJY119" s="172"/>
      <c r="HJZ119" s="172"/>
      <c r="HKA119" s="172"/>
      <c r="HKB119" s="172"/>
      <c r="HKC119" s="172"/>
      <c r="HKD119" s="172"/>
      <c r="HKE119" s="172"/>
      <c r="HKF119" s="172"/>
      <c r="HKG119" s="172"/>
      <c r="HKH119" s="172"/>
      <c r="HKI119" s="172"/>
      <c r="HKJ119" s="172"/>
      <c r="HKK119" s="172"/>
      <c r="HKL119" s="172"/>
      <c r="HKM119" s="172"/>
      <c r="HKN119" s="172"/>
      <c r="HKO119" s="172"/>
      <c r="HKP119" s="172"/>
      <c r="HKQ119" s="172"/>
      <c r="HKR119" s="172"/>
      <c r="HKS119" s="172"/>
      <c r="HKT119" s="172"/>
      <c r="HKU119" s="172"/>
      <c r="HKV119" s="172"/>
      <c r="HKW119" s="172"/>
      <c r="HKX119" s="172"/>
      <c r="HKY119" s="172"/>
      <c r="HKZ119" s="172"/>
      <c r="HLA119" s="172"/>
      <c r="HLB119" s="172"/>
      <c r="HLC119" s="172"/>
      <c r="HLD119" s="172"/>
      <c r="HLE119" s="172"/>
      <c r="HLF119" s="172"/>
      <c r="HLG119" s="172"/>
      <c r="HLH119" s="172"/>
      <c r="HLI119" s="172"/>
      <c r="HLJ119" s="172"/>
      <c r="HLK119" s="172"/>
      <c r="HLL119" s="172"/>
      <c r="HLM119" s="172"/>
      <c r="HLN119" s="172"/>
      <c r="HLO119" s="172"/>
      <c r="HLP119" s="172"/>
      <c r="HLQ119" s="172"/>
      <c r="HLR119" s="172"/>
      <c r="HLS119" s="172"/>
      <c r="HLT119" s="172"/>
      <c r="HLU119" s="172"/>
      <c r="HLV119" s="172"/>
      <c r="HLW119" s="172"/>
      <c r="HLX119" s="172"/>
      <c r="HLY119" s="172"/>
      <c r="HLZ119" s="172"/>
      <c r="HMA119" s="172"/>
      <c r="HMB119" s="172"/>
      <c r="HMC119" s="172"/>
      <c r="HMD119" s="172"/>
      <c r="HME119" s="172"/>
      <c r="HMF119" s="172"/>
      <c r="HMG119" s="172"/>
      <c r="HMH119" s="172"/>
      <c r="HMI119" s="172"/>
      <c r="HMJ119" s="172"/>
      <c r="HMK119" s="172"/>
      <c r="HML119" s="172"/>
      <c r="HMM119" s="172"/>
      <c r="HMN119" s="172"/>
      <c r="HMO119" s="172"/>
      <c r="HMP119" s="172"/>
      <c r="HMQ119" s="172"/>
      <c r="HMR119" s="172"/>
      <c r="HMS119" s="172"/>
      <c r="HMT119" s="172"/>
      <c r="HMU119" s="172"/>
      <c r="HMV119" s="172"/>
      <c r="HMW119" s="172"/>
      <c r="HMX119" s="172"/>
      <c r="HMY119" s="172"/>
      <c r="HMZ119" s="172"/>
      <c r="HNA119" s="172"/>
      <c r="HNB119" s="172"/>
      <c r="HNC119" s="172"/>
      <c r="HND119" s="172"/>
      <c r="HNE119" s="172"/>
      <c r="HNF119" s="172"/>
      <c r="HNG119" s="172"/>
      <c r="HNH119" s="172"/>
      <c r="HNI119" s="172"/>
      <c r="HNJ119" s="172"/>
      <c r="HNK119" s="172"/>
      <c r="HNL119" s="172"/>
      <c r="HNM119" s="172"/>
      <c r="HNN119" s="172"/>
      <c r="HNO119" s="172"/>
      <c r="HNP119" s="172"/>
      <c r="HNQ119" s="172"/>
      <c r="HNR119" s="172"/>
      <c r="HNS119" s="172"/>
      <c r="HNT119" s="172"/>
      <c r="HNU119" s="172"/>
      <c r="HNV119" s="172"/>
      <c r="HNW119" s="172"/>
      <c r="HNX119" s="172"/>
      <c r="HNY119" s="172"/>
      <c r="HNZ119" s="172"/>
      <c r="HOA119" s="172"/>
      <c r="HOB119" s="172"/>
      <c r="HOC119" s="172"/>
      <c r="HOD119" s="172"/>
      <c r="HOE119" s="172"/>
      <c r="HOF119" s="172"/>
      <c r="HOG119" s="172"/>
      <c r="HOH119" s="172"/>
      <c r="HOI119" s="172"/>
      <c r="HOJ119" s="172"/>
      <c r="HOK119" s="172"/>
      <c r="HOL119" s="172"/>
      <c r="HOM119" s="172"/>
      <c r="HON119" s="172"/>
      <c r="HOO119" s="172"/>
      <c r="HOP119" s="172"/>
      <c r="HOQ119" s="172"/>
      <c r="HOR119" s="172"/>
      <c r="HOS119" s="172"/>
      <c r="HOT119" s="172"/>
      <c r="HOU119" s="172"/>
      <c r="HOV119" s="172"/>
      <c r="HOW119" s="172"/>
      <c r="HOX119" s="172"/>
      <c r="HOY119" s="172"/>
      <c r="HOZ119" s="172"/>
      <c r="HPA119" s="172"/>
      <c r="HPB119" s="172"/>
      <c r="HPC119" s="172"/>
      <c r="HPD119" s="172"/>
      <c r="HPE119" s="172"/>
      <c r="HPF119" s="172"/>
      <c r="HPG119" s="172"/>
      <c r="HPH119" s="172"/>
      <c r="HPI119" s="172"/>
      <c r="HPJ119" s="172"/>
      <c r="HPK119" s="172"/>
      <c r="HPL119" s="172"/>
      <c r="HPM119" s="172"/>
      <c r="HPN119" s="172"/>
      <c r="HPO119" s="172"/>
      <c r="HPP119" s="172"/>
      <c r="HPQ119" s="172"/>
      <c r="HPR119" s="172"/>
      <c r="HPS119" s="172"/>
      <c r="HPT119" s="172"/>
      <c r="HPU119" s="172"/>
      <c r="HPV119" s="172"/>
      <c r="HPW119" s="172"/>
      <c r="HPX119" s="172"/>
      <c r="HPY119" s="172"/>
      <c r="HPZ119" s="172"/>
      <c r="HQA119" s="172"/>
      <c r="HQB119" s="172"/>
      <c r="HQC119" s="172"/>
      <c r="HQD119" s="172"/>
      <c r="HQE119" s="172"/>
      <c r="HQF119" s="172"/>
      <c r="HQG119" s="172"/>
      <c r="HQH119" s="172"/>
      <c r="HQI119" s="172"/>
      <c r="HQJ119" s="172"/>
      <c r="HQK119" s="172"/>
      <c r="HQL119" s="172"/>
      <c r="HQM119" s="172"/>
      <c r="HQN119" s="172"/>
      <c r="HQO119" s="172"/>
      <c r="HQP119" s="172"/>
      <c r="HQQ119" s="172"/>
      <c r="HQR119" s="172"/>
      <c r="HQS119" s="172"/>
      <c r="HQT119" s="172"/>
      <c r="HQU119" s="172"/>
      <c r="HQV119" s="172"/>
      <c r="HQW119" s="172"/>
      <c r="HQX119" s="172"/>
      <c r="HQY119" s="172"/>
      <c r="HQZ119" s="172"/>
      <c r="HRA119" s="172"/>
      <c r="HRB119" s="172"/>
      <c r="HRC119" s="172"/>
      <c r="HRD119" s="172"/>
      <c r="HRE119" s="172"/>
      <c r="HRF119" s="172"/>
      <c r="HRG119" s="172"/>
      <c r="HRH119" s="172"/>
      <c r="HRI119" s="172"/>
      <c r="HRJ119" s="172"/>
      <c r="HRK119" s="172"/>
      <c r="HRL119" s="172"/>
      <c r="HRM119" s="172"/>
      <c r="HRN119" s="172"/>
      <c r="HRO119" s="172"/>
      <c r="HRP119" s="172"/>
      <c r="HRQ119" s="172"/>
      <c r="HRR119" s="172"/>
      <c r="HRS119" s="172"/>
      <c r="HRT119" s="172"/>
      <c r="HRU119" s="172"/>
      <c r="HRV119" s="172"/>
      <c r="HRW119" s="172"/>
      <c r="HRX119" s="172"/>
      <c r="HRY119" s="172"/>
      <c r="HRZ119" s="172"/>
      <c r="HSA119" s="172"/>
      <c r="HSB119" s="172"/>
      <c r="HSC119" s="172"/>
      <c r="HSD119" s="172"/>
      <c r="HSE119" s="172"/>
      <c r="HSF119" s="172"/>
      <c r="HSG119" s="172"/>
      <c r="HSH119" s="172"/>
      <c r="HSI119" s="172"/>
      <c r="HSJ119" s="172"/>
      <c r="HSK119" s="172"/>
      <c r="HSL119" s="172"/>
      <c r="HSM119" s="172"/>
      <c r="HSN119" s="172"/>
      <c r="HSO119" s="172"/>
      <c r="HSP119" s="172"/>
      <c r="HSQ119" s="172"/>
      <c r="HSR119" s="172"/>
      <c r="HSS119" s="172"/>
      <c r="HST119" s="172"/>
      <c r="HSU119" s="172"/>
      <c r="HSV119" s="172"/>
      <c r="HSW119" s="172"/>
      <c r="HSX119" s="172"/>
      <c r="HSY119" s="172"/>
      <c r="HSZ119" s="172"/>
      <c r="HTA119" s="172"/>
      <c r="HTB119" s="172"/>
      <c r="HTC119" s="172"/>
      <c r="HTD119" s="172"/>
      <c r="HTE119" s="172"/>
      <c r="HTF119" s="172"/>
      <c r="HTG119" s="172"/>
      <c r="HTH119" s="172"/>
      <c r="HTI119" s="172"/>
      <c r="HTJ119" s="172"/>
      <c r="HTK119" s="172"/>
      <c r="HTL119" s="172"/>
      <c r="HTM119" s="172"/>
      <c r="HTN119" s="172"/>
      <c r="HTO119" s="172"/>
      <c r="HTP119" s="172"/>
      <c r="HTQ119" s="172"/>
      <c r="HTR119" s="172"/>
      <c r="HTS119" s="172"/>
      <c r="HTT119" s="172"/>
      <c r="HTU119" s="172"/>
      <c r="HTV119" s="172"/>
      <c r="HTW119" s="172"/>
      <c r="HTX119" s="172"/>
      <c r="HTY119" s="172"/>
      <c r="HTZ119" s="172"/>
      <c r="HUA119" s="172"/>
      <c r="HUB119" s="172"/>
      <c r="HUC119" s="172"/>
      <c r="HUD119" s="172"/>
      <c r="HUE119" s="172"/>
      <c r="HUF119" s="172"/>
      <c r="HUG119" s="172"/>
      <c r="HUH119" s="172"/>
      <c r="HUI119" s="172"/>
      <c r="HUJ119" s="172"/>
      <c r="HUK119" s="172"/>
      <c r="HUL119" s="172"/>
      <c r="HUM119" s="172"/>
      <c r="HUN119" s="172"/>
      <c r="HUO119" s="172"/>
      <c r="HUP119" s="172"/>
      <c r="HUQ119" s="172"/>
      <c r="HUR119" s="172"/>
      <c r="HUS119" s="172"/>
      <c r="HUT119" s="172"/>
      <c r="HUU119" s="172"/>
      <c r="HUV119" s="172"/>
      <c r="HUW119" s="172"/>
      <c r="HUX119" s="172"/>
      <c r="HUY119" s="172"/>
      <c r="HUZ119" s="172"/>
      <c r="HVA119" s="172"/>
      <c r="HVB119" s="172"/>
      <c r="HVC119" s="172"/>
      <c r="HVD119" s="172"/>
      <c r="HVE119" s="172"/>
      <c r="HVF119" s="172"/>
      <c r="HVG119" s="172"/>
      <c r="HVH119" s="172"/>
      <c r="HVI119" s="172"/>
      <c r="HVJ119" s="172"/>
      <c r="HVK119" s="172"/>
      <c r="HVL119" s="172"/>
      <c r="HVM119" s="172"/>
      <c r="HVN119" s="172"/>
      <c r="HVO119" s="172"/>
      <c r="HVP119" s="172"/>
      <c r="HVQ119" s="172"/>
      <c r="HVR119" s="172"/>
      <c r="HVS119" s="172"/>
      <c r="HVT119" s="172"/>
      <c r="HVU119" s="172"/>
      <c r="HVV119" s="172"/>
      <c r="HVW119" s="172"/>
      <c r="HVX119" s="172"/>
      <c r="HVY119" s="172"/>
      <c r="HVZ119" s="172"/>
      <c r="HWA119" s="172"/>
      <c r="HWB119" s="172"/>
      <c r="HWC119" s="172"/>
      <c r="HWD119" s="172"/>
      <c r="HWE119" s="172"/>
      <c r="HWF119" s="172"/>
      <c r="HWG119" s="172"/>
      <c r="HWH119" s="172"/>
      <c r="HWI119" s="172"/>
      <c r="HWJ119" s="172"/>
      <c r="HWK119" s="172"/>
      <c r="HWL119" s="172"/>
      <c r="HWM119" s="172"/>
      <c r="HWN119" s="172"/>
      <c r="HWO119" s="172"/>
      <c r="HWP119" s="172"/>
      <c r="HWQ119" s="172"/>
      <c r="HWR119" s="172"/>
      <c r="HWS119" s="172"/>
      <c r="HWT119" s="172"/>
      <c r="HWU119" s="172"/>
      <c r="HWV119" s="172"/>
      <c r="HWW119" s="172"/>
      <c r="HWX119" s="172"/>
      <c r="HWY119" s="172"/>
      <c r="HWZ119" s="172"/>
      <c r="HXA119" s="172"/>
      <c r="HXB119" s="172"/>
      <c r="HXC119" s="172"/>
      <c r="HXD119" s="172"/>
      <c r="HXE119" s="172"/>
      <c r="HXF119" s="172"/>
      <c r="HXG119" s="172"/>
      <c r="HXH119" s="172"/>
      <c r="HXI119" s="172"/>
      <c r="HXJ119" s="172"/>
      <c r="HXK119" s="172"/>
      <c r="HXL119" s="172"/>
      <c r="HXM119" s="172"/>
      <c r="HXN119" s="172"/>
      <c r="HXO119" s="172"/>
      <c r="HXP119" s="172"/>
      <c r="HXQ119" s="172"/>
      <c r="HXR119" s="172"/>
      <c r="HXS119" s="172"/>
      <c r="HXT119" s="172"/>
      <c r="HXU119" s="172"/>
      <c r="HXV119" s="172"/>
      <c r="HXW119" s="172"/>
      <c r="HXX119" s="172"/>
      <c r="HXY119" s="172"/>
      <c r="HXZ119" s="172"/>
      <c r="HYA119" s="172"/>
      <c r="HYB119" s="172"/>
      <c r="HYC119" s="172"/>
      <c r="HYD119" s="172"/>
      <c r="HYE119" s="172"/>
      <c r="HYF119" s="172"/>
      <c r="HYG119" s="172"/>
      <c r="HYH119" s="172"/>
      <c r="HYI119" s="172"/>
      <c r="HYJ119" s="172"/>
      <c r="HYK119" s="172"/>
      <c r="HYL119" s="172"/>
      <c r="HYM119" s="172"/>
      <c r="HYN119" s="172"/>
      <c r="HYO119" s="172"/>
      <c r="HYP119" s="172"/>
      <c r="HYQ119" s="172"/>
      <c r="HYR119" s="172"/>
      <c r="HYS119" s="172"/>
      <c r="HYT119" s="172"/>
      <c r="HYU119" s="172"/>
      <c r="HYV119" s="172"/>
      <c r="HYW119" s="172"/>
      <c r="HYX119" s="172"/>
      <c r="HYY119" s="172"/>
      <c r="HYZ119" s="172"/>
      <c r="HZA119" s="172"/>
      <c r="HZB119" s="172"/>
      <c r="HZC119" s="172"/>
      <c r="HZD119" s="172"/>
      <c r="HZE119" s="172"/>
      <c r="HZF119" s="172"/>
      <c r="HZG119" s="172"/>
      <c r="HZH119" s="172"/>
      <c r="HZI119" s="172"/>
      <c r="HZJ119" s="172"/>
      <c r="HZK119" s="172"/>
      <c r="HZL119" s="172"/>
      <c r="HZM119" s="172"/>
      <c r="HZN119" s="172"/>
      <c r="HZO119" s="172"/>
      <c r="HZP119" s="172"/>
      <c r="HZQ119" s="172"/>
      <c r="HZR119" s="172"/>
      <c r="HZS119" s="172"/>
      <c r="HZT119" s="172"/>
      <c r="HZU119" s="172"/>
      <c r="HZV119" s="172"/>
      <c r="HZW119" s="172"/>
      <c r="HZX119" s="172"/>
      <c r="HZY119" s="172"/>
      <c r="HZZ119" s="172"/>
      <c r="IAA119" s="172"/>
      <c r="IAB119" s="172"/>
      <c r="IAC119" s="172"/>
      <c r="IAD119" s="172"/>
      <c r="IAE119" s="172"/>
      <c r="IAF119" s="172"/>
      <c r="IAG119" s="172"/>
      <c r="IAH119" s="172"/>
      <c r="IAI119" s="172"/>
      <c r="IAJ119" s="172"/>
      <c r="IAK119" s="172"/>
      <c r="IAL119" s="172"/>
      <c r="IAM119" s="172"/>
      <c r="IAN119" s="172"/>
      <c r="IAO119" s="172"/>
      <c r="IAP119" s="172"/>
      <c r="IAQ119" s="172"/>
      <c r="IAR119" s="172"/>
      <c r="IAS119" s="172"/>
      <c r="IAT119" s="172"/>
      <c r="IAU119" s="172"/>
      <c r="IAV119" s="172"/>
      <c r="IAW119" s="172"/>
      <c r="IAX119" s="172"/>
      <c r="IAY119" s="172"/>
      <c r="IAZ119" s="172"/>
      <c r="IBA119" s="172"/>
      <c r="IBB119" s="172"/>
      <c r="IBC119" s="172"/>
      <c r="IBD119" s="172"/>
      <c r="IBE119" s="172"/>
      <c r="IBF119" s="172"/>
      <c r="IBG119" s="172"/>
      <c r="IBH119" s="172"/>
      <c r="IBI119" s="172"/>
      <c r="IBJ119" s="172"/>
      <c r="IBK119" s="172"/>
      <c r="IBL119" s="172"/>
      <c r="IBM119" s="172"/>
      <c r="IBN119" s="172"/>
      <c r="IBO119" s="172"/>
      <c r="IBP119" s="172"/>
      <c r="IBQ119" s="172"/>
      <c r="IBR119" s="172"/>
      <c r="IBS119" s="172"/>
      <c r="IBT119" s="172"/>
      <c r="IBU119" s="172"/>
      <c r="IBV119" s="172"/>
      <c r="IBW119" s="172"/>
      <c r="IBX119" s="172"/>
      <c r="IBY119" s="172"/>
      <c r="IBZ119" s="172"/>
      <c r="ICA119" s="172"/>
      <c r="ICB119" s="172"/>
      <c r="ICC119" s="172"/>
      <c r="ICD119" s="172"/>
      <c r="ICE119" s="172"/>
      <c r="ICF119" s="172"/>
      <c r="ICG119" s="172"/>
      <c r="ICH119" s="172"/>
      <c r="ICI119" s="172"/>
      <c r="ICJ119" s="172"/>
      <c r="ICK119" s="172"/>
      <c r="ICL119" s="172"/>
      <c r="ICM119" s="172"/>
      <c r="ICN119" s="172"/>
      <c r="ICO119" s="172"/>
      <c r="ICP119" s="172"/>
      <c r="ICQ119" s="172"/>
      <c r="ICR119" s="172"/>
      <c r="ICS119" s="172"/>
      <c r="ICT119" s="172"/>
      <c r="ICU119" s="172"/>
      <c r="ICV119" s="172"/>
      <c r="ICW119" s="172"/>
      <c r="ICX119" s="172"/>
      <c r="ICY119" s="172"/>
      <c r="ICZ119" s="172"/>
      <c r="IDA119" s="172"/>
      <c r="IDB119" s="172"/>
      <c r="IDC119" s="172"/>
      <c r="IDD119" s="172"/>
      <c r="IDE119" s="172"/>
      <c r="IDF119" s="172"/>
      <c r="IDG119" s="172"/>
      <c r="IDH119" s="172"/>
      <c r="IDI119" s="172"/>
      <c r="IDJ119" s="172"/>
      <c r="IDK119" s="172"/>
      <c r="IDL119" s="172"/>
      <c r="IDM119" s="172"/>
      <c r="IDN119" s="172"/>
      <c r="IDO119" s="172"/>
      <c r="IDP119" s="172"/>
      <c r="IDQ119" s="172"/>
      <c r="IDR119" s="172"/>
      <c r="IDS119" s="172"/>
      <c r="IDT119" s="172"/>
      <c r="IDU119" s="172"/>
      <c r="IDV119" s="172"/>
      <c r="IDW119" s="172"/>
      <c r="IDX119" s="172"/>
      <c r="IDY119" s="172"/>
      <c r="IDZ119" s="172"/>
      <c r="IEA119" s="172"/>
      <c r="IEB119" s="172"/>
      <c r="IEC119" s="172"/>
      <c r="IED119" s="172"/>
      <c r="IEE119" s="172"/>
      <c r="IEF119" s="172"/>
      <c r="IEG119" s="172"/>
      <c r="IEH119" s="172"/>
      <c r="IEI119" s="172"/>
      <c r="IEJ119" s="172"/>
      <c r="IEK119" s="172"/>
      <c r="IEL119" s="172"/>
      <c r="IEM119" s="172"/>
      <c r="IEN119" s="172"/>
      <c r="IEO119" s="172"/>
      <c r="IEP119" s="172"/>
      <c r="IEQ119" s="172"/>
      <c r="IER119" s="172"/>
      <c r="IES119" s="172"/>
      <c r="IET119" s="172"/>
      <c r="IEU119" s="172"/>
      <c r="IEV119" s="172"/>
      <c r="IEW119" s="172"/>
      <c r="IEX119" s="172"/>
      <c r="IEY119" s="172"/>
      <c r="IEZ119" s="172"/>
      <c r="IFA119" s="172"/>
      <c r="IFB119" s="172"/>
      <c r="IFC119" s="172"/>
      <c r="IFD119" s="172"/>
      <c r="IFE119" s="172"/>
      <c r="IFF119" s="172"/>
      <c r="IFG119" s="172"/>
      <c r="IFH119" s="172"/>
      <c r="IFI119" s="172"/>
      <c r="IFJ119" s="172"/>
      <c r="IFK119" s="172"/>
      <c r="IFL119" s="172"/>
      <c r="IFM119" s="172"/>
      <c r="IFN119" s="172"/>
      <c r="IFO119" s="172"/>
      <c r="IFP119" s="172"/>
      <c r="IFQ119" s="172"/>
      <c r="IFR119" s="172"/>
      <c r="IFS119" s="172"/>
      <c r="IFT119" s="172"/>
      <c r="IFU119" s="172"/>
      <c r="IFV119" s="172"/>
      <c r="IFW119" s="172"/>
      <c r="IFX119" s="172"/>
      <c r="IFY119" s="172"/>
      <c r="IFZ119" s="172"/>
      <c r="IGA119" s="172"/>
      <c r="IGB119" s="172"/>
      <c r="IGC119" s="172"/>
      <c r="IGD119" s="172"/>
      <c r="IGE119" s="172"/>
      <c r="IGF119" s="172"/>
      <c r="IGG119" s="172"/>
      <c r="IGH119" s="172"/>
      <c r="IGI119" s="172"/>
      <c r="IGJ119" s="172"/>
      <c r="IGK119" s="172"/>
      <c r="IGL119" s="172"/>
      <c r="IGM119" s="172"/>
      <c r="IGN119" s="172"/>
      <c r="IGO119" s="172"/>
      <c r="IGP119" s="172"/>
      <c r="IGQ119" s="172"/>
      <c r="IGR119" s="172"/>
      <c r="IGS119" s="172"/>
      <c r="IGT119" s="172"/>
      <c r="IGU119" s="172"/>
      <c r="IGV119" s="172"/>
      <c r="IGW119" s="172"/>
      <c r="IGX119" s="172"/>
      <c r="IGY119" s="172"/>
      <c r="IGZ119" s="172"/>
      <c r="IHA119" s="172"/>
      <c r="IHB119" s="172"/>
      <c r="IHC119" s="172"/>
      <c r="IHD119" s="172"/>
      <c r="IHE119" s="172"/>
      <c r="IHF119" s="172"/>
      <c r="IHG119" s="172"/>
      <c r="IHH119" s="172"/>
      <c r="IHI119" s="172"/>
      <c r="IHJ119" s="172"/>
      <c r="IHK119" s="172"/>
      <c r="IHL119" s="172"/>
      <c r="IHM119" s="172"/>
      <c r="IHN119" s="172"/>
      <c r="IHO119" s="172"/>
      <c r="IHP119" s="172"/>
      <c r="IHQ119" s="172"/>
      <c r="IHR119" s="172"/>
      <c r="IHS119" s="172"/>
      <c r="IHT119" s="172"/>
      <c r="IHU119" s="172"/>
      <c r="IHV119" s="172"/>
      <c r="IHW119" s="172"/>
      <c r="IHX119" s="172"/>
      <c r="IHY119" s="172"/>
      <c r="IHZ119" s="172"/>
      <c r="IIA119" s="172"/>
      <c r="IIB119" s="172"/>
      <c r="IIC119" s="172"/>
      <c r="IID119" s="172"/>
      <c r="IIE119" s="172"/>
      <c r="IIF119" s="172"/>
      <c r="IIG119" s="172"/>
      <c r="IIH119" s="172"/>
      <c r="III119" s="172"/>
      <c r="IIJ119" s="172"/>
      <c r="IIK119" s="172"/>
      <c r="IIL119" s="172"/>
      <c r="IIM119" s="172"/>
      <c r="IIN119" s="172"/>
      <c r="IIO119" s="172"/>
      <c r="IIP119" s="172"/>
      <c r="IIQ119" s="172"/>
      <c r="IIR119" s="172"/>
      <c r="IIS119" s="172"/>
      <c r="IIT119" s="172"/>
      <c r="IIU119" s="172"/>
      <c r="IIV119" s="172"/>
      <c r="IIW119" s="172"/>
      <c r="IIX119" s="172"/>
      <c r="IIY119" s="172"/>
      <c r="IIZ119" s="172"/>
      <c r="IJA119" s="172"/>
      <c r="IJB119" s="172"/>
      <c r="IJC119" s="172"/>
      <c r="IJD119" s="172"/>
      <c r="IJE119" s="172"/>
      <c r="IJF119" s="172"/>
      <c r="IJG119" s="172"/>
      <c r="IJH119" s="172"/>
      <c r="IJI119" s="172"/>
      <c r="IJJ119" s="172"/>
      <c r="IJK119" s="172"/>
      <c r="IJL119" s="172"/>
      <c r="IJM119" s="172"/>
      <c r="IJN119" s="172"/>
      <c r="IJO119" s="172"/>
      <c r="IJP119" s="172"/>
      <c r="IJQ119" s="172"/>
      <c r="IJR119" s="172"/>
      <c r="IJS119" s="172"/>
      <c r="IJT119" s="172"/>
      <c r="IJU119" s="172"/>
      <c r="IJV119" s="172"/>
      <c r="IJW119" s="172"/>
      <c r="IJX119" s="172"/>
      <c r="IJY119" s="172"/>
      <c r="IJZ119" s="172"/>
      <c r="IKA119" s="172"/>
      <c r="IKB119" s="172"/>
      <c r="IKC119" s="172"/>
      <c r="IKD119" s="172"/>
      <c r="IKE119" s="172"/>
      <c r="IKF119" s="172"/>
      <c r="IKG119" s="172"/>
      <c r="IKH119" s="172"/>
      <c r="IKI119" s="172"/>
      <c r="IKJ119" s="172"/>
      <c r="IKK119" s="172"/>
      <c r="IKL119" s="172"/>
      <c r="IKM119" s="172"/>
      <c r="IKN119" s="172"/>
      <c r="IKO119" s="172"/>
      <c r="IKP119" s="172"/>
      <c r="IKQ119" s="172"/>
      <c r="IKR119" s="172"/>
      <c r="IKS119" s="172"/>
      <c r="IKT119" s="172"/>
      <c r="IKU119" s="172"/>
      <c r="IKV119" s="172"/>
      <c r="IKW119" s="172"/>
      <c r="IKX119" s="172"/>
      <c r="IKY119" s="172"/>
      <c r="IKZ119" s="172"/>
      <c r="ILA119" s="172"/>
      <c r="ILB119" s="172"/>
      <c r="ILC119" s="172"/>
      <c r="ILD119" s="172"/>
      <c r="ILE119" s="172"/>
      <c r="ILF119" s="172"/>
      <c r="ILG119" s="172"/>
      <c r="ILH119" s="172"/>
      <c r="ILI119" s="172"/>
      <c r="ILJ119" s="172"/>
      <c r="ILK119" s="172"/>
      <c r="ILL119" s="172"/>
      <c r="ILM119" s="172"/>
      <c r="ILN119" s="172"/>
      <c r="ILO119" s="172"/>
      <c r="ILP119" s="172"/>
      <c r="ILQ119" s="172"/>
      <c r="ILR119" s="172"/>
      <c r="ILS119" s="172"/>
      <c r="ILT119" s="172"/>
      <c r="ILU119" s="172"/>
      <c r="ILV119" s="172"/>
      <c r="ILW119" s="172"/>
      <c r="ILX119" s="172"/>
      <c r="ILY119" s="172"/>
      <c r="ILZ119" s="172"/>
      <c r="IMA119" s="172"/>
      <c r="IMB119" s="172"/>
      <c r="IMC119" s="172"/>
      <c r="IMD119" s="172"/>
      <c r="IME119" s="172"/>
      <c r="IMF119" s="172"/>
      <c r="IMG119" s="172"/>
      <c r="IMH119" s="172"/>
      <c r="IMI119" s="172"/>
      <c r="IMJ119" s="172"/>
      <c r="IMK119" s="172"/>
      <c r="IML119" s="172"/>
      <c r="IMM119" s="172"/>
      <c r="IMN119" s="172"/>
      <c r="IMO119" s="172"/>
      <c r="IMP119" s="172"/>
      <c r="IMQ119" s="172"/>
      <c r="IMR119" s="172"/>
      <c r="IMS119" s="172"/>
      <c r="IMT119" s="172"/>
      <c r="IMU119" s="172"/>
      <c r="IMV119" s="172"/>
      <c r="IMW119" s="172"/>
      <c r="IMX119" s="172"/>
      <c r="IMY119" s="172"/>
      <c r="IMZ119" s="172"/>
      <c r="INA119" s="172"/>
      <c r="INB119" s="172"/>
      <c r="INC119" s="172"/>
      <c r="IND119" s="172"/>
      <c r="INE119" s="172"/>
      <c r="INF119" s="172"/>
      <c r="ING119" s="172"/>
      <c r="INH119" s="172"/>
      <c r="INI119" s="172"/>
      <c r="INJ119" s="172"/>
      <c r="INK119" s="172"/>
      <c r="INL119" s="172"/>
      <c r="INM119" s="172"/>
      <c r="INN119" s="172"/>
      <c r="INO119" s="172"/>
      <c r="INP119" s="172"/>
      <c r="INQ119" s="172"/>
      <c r="INR119" s="172"/>
      <c r="INS119" s="172"/>
      <c r="INT119" s="172"/>
      <c r="INU119" s="172"/>
      <c r="INV119" s="172"/>
      <c r="INW119" s="172"/>
      <c r="INX119" s="172"/>
      <c r="INY119" s="172"/>
      <c r="INZ119" s="172"/>
      <c r="IOA119" s="172"/>
      <c r="IOB119" s="172"/>
      <c r="IOC119" s="172"/>
      <c r="IOD119" s="172"/>
      <c r="IOE119" s="172"/>
      <c r="IOF119" s="172"/>
      <c r="IOG119" s="172"/>
      <c r="IOH119" s="172"/>
      <c r="IOI119" s="172"/>
      <c r="IOJ119" s="172"/>
      <c r="IOK119" s="172"/>
      <c r="IOL119" s="172"/>
      <c r="IOM119" s="172"/>
      <c r="ION119" s="172"/>
      <c r="IOO119" s="172"/>
      <c r="IOP119" s="172"/>
      <c r="IOQ119" s="172"/>
      <c r="IOR119" s="172"/>
      <c r="IOS119" s="172"/>
      <c r="IOT119" s="172"/>
      <c r="IOU119" s="172"/>
      <c r="IOV119" s="172"/>
      <c r="IOW119" s="172"/>
      <c r="IOX119" s="172"/>
      <c r="IOY119" s="172"/>
      <c r="IOZ119" s="172"/>
      <c r="IPA119" s="172"/>
      <c r="IPB119" s="172"/>
      <c r="IPC119" s="172"/>
      <c r="IPD119" s="172"/>
      <c r="IPE119" s="172"/>
      <c r="IPF119" s="172"/>
      <c r="IPG119" s="172"/>
      <c r="IPH119" s="172"/>
      <c r="IPI119" s="172"/>
      <c r="IPJ119" s="172"/>
      <c r="IPK119" s="172"/>
      <c r="IPL119" s="172"/>
      <c r="IPM119" s="172"/>
      <c r="IPN119" s="172"/>
      <c r="IPO119" s="172"/>
      <c r="IPP119" s="172"/>
      <c r="IPQ119" s="172"/>
      <c r="IPR119" s="172"/>
      <c r="IPS119" s="172"/>
      <c r="IPT119" s="172"/>
      <c r="IPU119" s="172"/>
      <c r="IPV119" s="172"/>
      <c r="IPW119" s="172"/>
      <c r="IPX119" s="172"/>
      <c r="IPY119" s="172"/>
      <c r="IPZ119" s="172"/>
      <c r="IQA119" s="172"/>
      <c r="IQB119" s="172"/>
      <c r="IQC119" s="172"/>
      <c r="IQD119" s="172"/>
      <c r="IQE119" s="172"/>
      <c r="IQF119" s="172"/>
      <c r="IQG119" s="172"/>
      <c r="IQH119" s="172"/>
      <c r="IQI119" s="172"/>
      <c r="IQJ119" s="172"/>
      <c r="IQK119" s="172"/>
      <c r="IQL119" s="172"/>
      <c r="IQM119" s="172"/>
      <c r="IQN119" s="172"/>
      <c r="IQO119" s="172"/>
      <c r="IQP119" s="172"/>
      <c r="IQQ119" s="172"/>
      <c r="IQR119" s="172"/>
      <c r="IQS119" s="172"/>
      <c r="IQT119" s="172"/>
      <c r="IQU119" s="172"/>
      <c r="IQV119" s="172"/>
      <c r="IQW119" s="172"/>
      <c r="IQX119" s="172"/>
      <c r="IQY119" s="172"/>
      <c r="IQZ119" s="172"/>
      <c r="IRA119" s="172"/>
      <c r="IRB119" s="172"/>
      <c r="IRC119" s="172"/>
      <c r="IRD119" s="172"/>
      <c r="IRE119" s="172"/>
      <c r="IRF119" s="172"/>
      <c r="IRG119" s="172"/>
      <c r="IRH119" s="172"/>
      <c r="IRI119" s="172"/>
      <c r="IRJ119" s="172"/>
      <c r="IRK119" s="172"/>
      <c r="IRL119" s="172"/>
      <c r="IRM119" s="172"/>
      <c r="IRN119" s="172"/>
      <c r="IRO119" s="172"/>
      <c r="IRP119" s="172"/>
      <c r="IRQ119" s="172"/>
      <c r="IRR119" s="172"/>
      <c r="IRS119" s="172"/>
      <c r="IRT119" s="172"/>
      <c r="IRU119" s="172"/>
      <c r="IRV119" s="172"/>
      <c r="IRW119" s="172"/>
      <c r="IRX119" s="172"/>
      <c r="IRY119" s="172"/>
      <c r="IRZ119" s="172"/>
      <c r="ISA119" s="172"/>
      <c r="ISB119" s="172"/>
      <c r="ISC119" s="172"/>
      <c r="ISD119" s="172"/>
      <c r="ISE119" s="172"/>
      <c r="ISF119" s="172"/>
      <c r="ISG119" s="172"/>
      <c r="ISH119" s="172"/>
      <c r="ISI119" s="172"/>
      <c r="ISJ119" s="172"/>
      <c r="ISK119" s="172"/>
      <c r="ISL119" s="172"/>
      <c r="ISM119" s="172"/>
      <c r="ISN119" s="172"/>
      <c r="ISO119" s="172"/>
      <c r="ISP119" s="172"/>
      <c r="ISQ119" s="172"/>
      <c r="ISR119" s="172"/>
      <c r="ISS119" s="172"/>
      <c r="IST119" s="172"/>
      <c r="ISU119" s="172"/>
      <c r="ISV119" s="172"/>
      <c r="ISW119" s="172"/>
      <c r="ISX119" s="172"/>
      <c r="ISY119" s="172"/>
      <c r="ISZ119" s="172"/>
      <c r="ITA119" s="172"/>
      <c r="ITB119" s="172"/>
      <c r="ITC119" s="172"/>
      <c r="ITD119" s="172"/>
      <c r="ITE119" s="172"/>
      <c r="ITF119" s="172"/>
      <c r="ITG119" s="172"/>
      <c r="ITH119" s="172"/>
      <c r="ITI119" s="172"/>
      <c r="ITJ119" s="172"/>
      <c r="ITK119" s="172"/>
      <c r="ITL119" s="172"/>
      <c r="ITM119" s="172"/>
      <c r="ITN119" s="172"/>
      <c r="ITO119" s="172"/>
      <c r="ITP119" s="172"/>
      <c r="ITQ119" s="172"/>
      <c r="ITR119" s="172"/>
      <c r="ITS119" s="172"/>
      <c r="ITT119" s="172"/>
      <c r="ITU119" s="172"/>
      <c r="ITV119" s="172"/>
      <c r="ITW119" s="172"/>
      <c r="ITX119" s="172"/>
      <c r="ITY119" s="172"/>
      <c r="ITZ119" s="172"/>
      <c r="IUA119" s="172"/>
      <c r="IUB119" s="172"/>
      <c r="IUC119" s="172"/>
      <c r="IUD119" s="172"/>
      <c r="IUE119" s="172"/>
      <c r="IUF119" s="172"/>
      <c r="IUG119" s="172"/>
      <c r="IUH119" s="172"/>
      <c r="IUI119" s="172"/>
      <c r="IUJ119" s="172"/>
      <c r="IUK119" s="172"/>
      <c r="IUL119" s="172"/>
      <c r="IUM119" s="172"/>
      <c r="IUN119" s="172"/>
      <c r="IUO119" s="172"/>
      <c r="IUP119" s="172"/>
      <c r="IUQ119" s="172"/>
      <c r="IUR119" s="172"/>
      <c r="IUS119" s="172"/>
      <c r="IUT119" s="172"/>
      <c r="IUU119" s="172"/>
      <c r="IUV119" s="172"/>
      <c r="IUW119" s="172"/>
      <c r="IUX119" s="172"/>
      <c r="IUY119" s="172"/>
      <c r="IUZ119" s="172"/>
      <c r="IVA119" s="172"/>
      <c r="IVB119" s="172"/>
      <c r="IVC119" s="172"/>
      <c r="IVD119" s="172"/>
      <c r="IVE119" s="172"/>
      <c r="IVF119" s="172"/>
      <c r="IVG119" s="172"/>
      <c r="IVH119" s="172"/>
      <c r="IVI119" s="172"/>
      <c r="IVJ119" s="172"/>
      <c r="IVK119" s="172"/>
      <c r="IVL119" s="172"/>
      <c r="IVM119" s="172"/>
      <c r="IVN119" s="172"/>
      <c r="IVO119" s="172"/>
      <c r="IVP119" s="172"/>
      <c r="IVQ119" s="172"/>
      <c r="IVR119" s="172"/>
      <c r="IVS119" s="172"/>
      <c r="IVT119" s="172"/>
      <c r="IVU119" s="172"/>
      <c r="IVV119" s="172"/>
      <c r="IVW119" s="172"/>
      <c r="IVX119" s="172"/>
      <c r="IVY119" s="172"/>
      <c r="IVZ119" s="172"/>
      <c r="IWA119" s="172"/>
      <c r="IWB119" s="172"/>
      <c r="IWC119" s="172"/>
      <c r="IWD119" s="172"/>
      <c r="IWE119" s="172"/>
      <c r="IWF119" s="172"/>
      <c r="IWG119" s="172"/>
      <c r="IWH119" s="172"/>
      <c r="IWI119" s="172"/>
      <c r="IWJ119" s="172"/>
      <c r="IWK119" s="172"/>
      <c r="IWL119" s="172"/>
      <c r="IWM119" s="172"/>
      <c r="IWN119" s="172"/>
      <c r="IWO119" s="172"/>
      <c r="IWP119" s="172"/>
      <c r="IWQ119" s="172"/>
      <c r="IWR119" s="172"/>
      <c r="IWS119" s="172"/>
      <c r="IWT119" s="172"/>
      <c r="IWU119" s="172"/>
      <c r="IWV119" s="172"/>
      <c r="IWW119" s="172"/>
      <c r="IWX119" s="172"/>
      <c r="IWY119" s="172"/>
      <c r="IWZ119" s="172"/>
      <c r="IXA119" s="172"/>
      <c r="IXB119" s="172"/>
      <c r="IXC119" s="172"/>
      <c r="IXD119" s="172"/>
      <c r="IXE119" s="172"/>
      <c r="IXF119" s="172"/>
      <c r="IXG119" s="172"/>
      <c r="IXH119" s="172"/>
      <c r="IXI119" s="172"/>
      <c r="IXJ119" s="172"/>
      <c r="IXK119" s="172"/>
      <c r="IXL119" s="172"/>
      <c r="IXM119" s="172"/>
      <c r="IXN119" s="172"/>
      <c r="IXO119" s="172"/>
      <c r="IXP119" s="172"/>
      <c r="IXQ119" s="172"/>
      <c r="IXR119" s="172"/>
      <c r="IXS119" s="172"/>
      <c r="IXT119" s="172"/>
      <c r="IXU119" s="172"/>
      <c r="IXV119" s="172"/>
      <c r="IXW119" s="172"/>
      <c r="IXX119" s="172"/>
      <c r="IXY119" s="172"/>
      <c r="IXZ119" s="172"/>
      <c r="IYA119" s="172"/>
      <c r="IYB119" s="172"/>
      <c r="IYC119" s="172"/>
      <c r="IYD119" s="172"/>
      <c r="IYE119" s="172"/>
      <c r="IYF119" s="172"/>
      <c r="IYG119" s="172"/>
      <c r="IYH119" s="172"/>
      <c r="IYI119" s="172"/>
      <c r="IYJ119" s="172"/>
      <c r="IYK119" s="172"/>
      <c r="IYL119" s="172"/>
      <c r="IYM119" s="172"/>
      <c r="IYN119" s="172"/>
      <c r="IYO119" s="172"/>
      <c r="IYP119" s="172"/>
      <c r="IYQ119" s="172"/>
      <c r="IYR119" s="172"/>
      <c r="IYS119" s="172"/>
      <c r="IYT119" s="172"/>
      <c r="IYU119" s="172"/>
      <c r="IYV119" s="172"/>
      <c r="IYW119" s="172"/>
      <c r="IYX119" s="172"/>
      <c r="IYY119" s="172"/>
      <c r="IYZ119" s="172"/>
      <c r="IZA119" s="172"/>
      <c r="IZB119" s="172"/>
      <c r="IZC119" s="172"/>
      <c r="IZD119" s="172"/>
      <c r="IZE119" s="172"/>
      <c r="IZF119" s="172"/>
      <c r="IZG119" s="172"/>
      <c r="IZH119" s="172"/>
      <c r="IZI119" s="172"/>
      <c r="IZJ119" s="172"/>
      <c r="IZK119" s="172"/>
      <c r="IZL119" s="172"/>
      <c r="IZM119" s="172"/>
      <c r="IZN119" s="172"/>
      <c r="IZO119" s="172"/>
      <c r="IZP119" s="172"/>
      <c r="IZQ119" s="172"/>
      <c r="IZR119" s="172"/>
      <c r="IZS119" s="172"/>
      <c r="IZT119" s="172"/>
      <c r="IZU119" s="172"/>
      <c r="IZV119" s="172"/>
      <c r="IZW119" s="172"/>
      <c r="IZX119" s="172"/>
      <c r="IZY119" s="172"/>
      <c r="IZZ119" s="172"/>
      <c r="JAA119" s="172"/>
      <c r="JAB119" s="172"/>
      <c r="JAC119" s="172"/>
      <c r="JAD119" s="172"/>
      <c r="JAE119" s="172"/>
      <c r="JAF119" s="172"/>
      <c r="JAG119" s="172"/>
      <c r="JAH119" s="172"/>
      <c r="JAI119" s="172"/>
      <c r="JAJ119" s="172"/>
      <c r="JAK119" s="172"/>
      <c r="JAL119" s="172"/>
      <c r="JAM119" s="172"/>
      <c r="JAN119" s="172"/>
      <c r="JAO119" s="172"/>
      <c r="JAP119" s="172"/>
      <c r="JAQ119" s="172"/>
      <c r="JAR119" s="172"/>
      <c r="JAS119" s="172"/>
      <c r="JAT119" s="172"/>
      <c r="JAU119" s="172"/>
      <c r="JAV119" s="172"/>
      <c r="JAW119" s="172"/>
      <c r="JAX119" s="172"/>
      <c r="JAY119" s="172"/>
      <c r="JAZ119" s="172"/>
      <c r="JBA119" s="172"/>
      <c r="JBB119" s="172"/>
      <c r="JBC119" s="172"/>
      <c r="JBD119" s="172"/>
      <c r="JBE119" s="172"/>
      <c r="JBF119" s="172"/>
      <c r="JBG119" s="172"/>
      <c r="JBH119" s="172"/>
      <c r="JBI119" s="172"/>
      <c r="JBJ119" s="172"/>
      <c r="JBK119" s="172"/>
      <c r="JBL119" s="172"/>
      <c r="JBM119" s="172"/>
      <c r="JBN119" s="172"/>
      <c r="JBO119" s="172"/>
      <c r="JBP119" s="172"/>
      <c r="JBQ119" s="172"/>
      <c r="JBR119" s="172"/>
      <c r="JBS119" s="172"/>
      <c r="JBT119" s="172"/>
      <c r="JBU119" s="172"/>
      <c r="JBV119" s="172"/>
      <c r="JBW119" s="172"/>
      <c r="JBX119" s="172"/>
      <c r="JBY119" s="172"/>
      <c r="JBZ119" s="172"/>
      <c r="JCA119" s="172"/>
      <c r="JCB119" s="172"/>
      <c r="JCC119" s="172"/>
      <c r="JCD119" s="172"/>
      <c r="JCE119" s="172"/>
      <c r="JCF119" s="172"/>
      <c r="JCG119" s="172"/>
      <c r="JCH119" s="172"/>
      <c r="JCI119" s="172"/>
      <c r="JCJ119" s="172"/>
      <c r="JCK119" s="172"/>
      <c r="JCL119" s="172"/>
      <c r="JCM119" s="172"/>
      <c r="JCN119" s="172"/>
      <c r="JCO119" s="172"/>
      <c r="JCP119" s="172"/>
      <c r="JCQ119" s="172"/>
      <c r="JCR119" s="172"/>
      <c r="JCS119" s="172"/>
      <c r="JCT119" s="172"/>
      <c r="JCU119" s="172"/>
      <c r="JCV119" s="172"/>
      <c r="JCW119" s="172"/>
      <c r="JCX119" s="172"/>
      <c r="JCY119" s="172"/>
      <c r="JCZ119" s="172"/>
      <c r="JDA119" s="172"/>
      <c r="JDB119" s="172"/>
      <c r="JDC119" s="172"/>
      <c r="JDD119" s="172"/>
      <c r="JDE119" s="172"/>
      <c r="JDF119" s="172"/>
      <c r="JDG119" s="172"/>
      <c r="JDH119" s="172"/>
      <c r="JDI119" s="172"/>
      <c r="JDJ119" s="172"/>
      <c r="JDK119" s="172"/>
      <c r="JDL119" s="172"/>
      <c r="JDM119" s="172"/>
      <c r="JDN119" s="172"/>
      <c r="JDO119" s="172"/>
      <c r="JDP119" s="172"/>
      <c r="JDQ119" s="172"/>
      <c r="JDR119" s="172"/>
      <c r="JDS119" s="172"/>
      <c r="JDT119" s="172"/>
      <c r="JDU119" s="172"/>
      <c r="JDV119" s="172"/>
      <c r="JDW119" s="172"/>
      <c r="JDX119" s="172"/>
      <c r="JDY119" s="172"/>
      <c r="JDZ119" s="172"/>
      <c r="JEA119" s="172"/>
      <c r="JEB119" s="172"/>
      <c r="JEC119" s="172"/>
      <c r="JED119" s="172"/>
      <c r="JEE119" s="172"/>
      <c r="JEF119" s="172"/>
      <c r="JEG119" s="172"/>
      <c r="JEH119" s="172"/>
      <c r="JEI119" s="172"/>
      <c r="JEJ119" s="172"/>
      <c r="JEK119" s="172"/>
      <c r="JEL119" s="172"/>
      <c r="JEM119" s="172"/>
      <c r="JEN119" s="172"/>
      <c r="JEO119" s="172"/>
      <c r="JEP119" s="172"/>
      <c r="JEQ119" s="172"/>
      <c r="JER119" s="172"/>
      <c r="JES119" s="172"/>
      <c r="JET119" s="172"/>
      <c r="JEU119" s="172"/>
      <c r="JEV119" s="172"/>
      <c r="JEW119" s="172"/>
      <c r="JEX119" s="172"/>
      <c r="JEY119" s="172"/>
      <c r="JEZ119" s="172"/>
      <c r="JFA119" s="172"/>
      <c r="JFB119" s="172"/>
      <c r="JFC119" s="172"/>
      <c r="JFD119" s="172"/>
      <c r="JFE119" s="172"/>
      <c r="JFF119" s="172"/>
      <c r="JFG119" s="172"/>
      <c r="JFH119" s="172"/>
      <c r="JFI119" s="172"/>
      <c r="JFJ119" s="172"/>
      <c r="JFK119" s="172"/>
      <c r="JFL119" s="172"/>
      <c r="JFM119" s="172"/>
      <c r="JFN119" s="172"/>
      <c r="JFO119" s="172"/>
      <c r="JFP119" s="172"/>
      <c r="JFQ119" s="172"/>
      <c r="JFR119" s="172"/>
      <c r="JFS119" s="172"/>
      <c r="JFT119" s="172"/>
      <c r="JFU119" s="172"/>
      <c r="JFV119" s="172"/>
      <c r="JFW119" s="172"/>
      <c r="JFX119" s="172"/>
      <c r="JFY119" s="172"/>
      <c r="JFZ119" s="172"/>
      <c r="JGA119" s="172"/>
      <c r="JGB119" s="172"/>
      <c r="JGC119" s="172"/>
      <c r="JGD119" s="172"/>
      <c r="JGE119" s="172"/>
      <c r="JGF119" s="172"/>
      <c r="JGG119" s="172"/>
      <c r="JGH119" s="172"/>
      <c r="JGI119" s="172"/>
      <c r="JGJ119" s="172"/>
      <c r="JGK119" s="172"/>
      <c r="JGL119" s="172"/>
      <c r="JGM119" s="172"/>
      <c r="JGN119" s="172"/>
      <c r="JGO119" s="172"/>
      <c r="JGP119" s="172"/>
      <c r="JGQ119" s="172"/>
      <c r="JGR119" s="172"/>
      <c r="JGS119" s="172"/>
      <c r="JGT119" s="172"/>
      <c r="JGU119" s="172"/>
      <c r="JGV119" s="172"/>
      <c r="JGW119" s="172"/>
      <c r="JGX119" s="172"/>
      <c r="JGY119" s="172"/>
      <c r="JGZ119" s="172"/>
      <c r="JHA119" s="172"/>
      <c r="JHB119" s="172"/>
      <c r="JHC119" s="172"/>
      <c r="JHD119" s="172"/>
      <c r="JHE119" s="172"/>
      <c r="JHF119" s="172"/>
      <c r="JHG119" s="172"/>
      <c r="JHH119" s="172"/>
      <c r="JHI119" s="172"/>
      <c r="JHJ119" s="172"/>
      <c r="JHK119" s="172"/>
      <c r="JHL119" s="172"/>
      <c r="JHM119" s="172"/>
      <c r="JHN119" s="172"/>
      <c r="JHO119" s="172"/>
      <c r="JHP119" s="172"/>
      <c r="JHQ119" s="172"/>
      <c r="JHR119" s="172"/>
      <c r="JHS119" s="172"/>
      <c r="JHT119" s="172"/>
      <c r="JHU119" s="172"/>
      <c r="JHV119" s="172"/>
      <c r="JHW119" s="172"/>
      <c r="JHX119" s="172"/>
      <c r="JHY119" s="172"/>
      <c r="JHZ119" s="172"/>
      <c r="JIA119" s="172"/>
      <c r="JIB119" s="172"/>
      <c r="JIC119" s="172"/>
      <c r="JID119" s="172"/>
      <c r="JIE119" s="172"/>
      <c r="JIF119" s="172"/>
      <c r="JIG119" s="172"/>
      <c r="JIH119" s="172"/>
      <c r="JII119" s="172"/>
      <c r="JIJ119" s="172"/>
      <c r="JIK119" s="172"/>
      <c r="JIL119" s="172"/>
      <c r="JIM119" s="172"/>
      <c r="JIN119" s="172"/>
      <c r="JIO119" s="172"/>
      <c r="JIP119" s="172"/>
      <c r="JIQ119" s="172"/>
      <c r="JIR119" s="172"/>
      <c r="JIS119" s="172"/>
      <c r="JIT119" s="172"/>
      <c r="JIU119" s="172"/>
      <c r="JIV119" s="172"/>
      <c r="JIW119" s="172"/>
      <c r="JIX119" s="172"/>
      <c r="JIY119" s="172"/>
      <c r="JIZ119" s="172"/>
      <c r="JJA119" s="172"/>
      <c r="JJB119" s="172"/>
      <c r="JJC119" s="172"/>
      <c r="JJD119" s="172"/>
      <c r="JJE119" s="172"/>
      <c r="JJF119" s="172"/>
      <c r="JJG119" s="172"/>
      <c r="JJH119" s="172"/>
      <c r="JJI119" s="172"/>
      <c r="JJJ119" s="172"/>
      <c r="JJK119" s="172"/>
      <c r="JJL119" s="172"/>
      <c r="JJM119" s="172"/>
      <c r="JJN119" s="172"/>
      <c r="JJO119" s="172"/>
      <c r="JJP119" s="172"/>
      <c r="JJQ119" s="172"/>
      <c r="JJR119" s="172"/>
      <c r="JJS119" s="172"/>
      <c r="JJT119" s="172"/>
      <c r="JJU119" s="172"/>
      <c r="JJV119" s="172"/>
      <c r="JJW119" s="172"/>
      <c r="JJX119" s="172"/>
      <c r="JJY119" s="172"/>
      <c r="JJZ119" s="172"/>
      <c r="JKA119" s="172"/>
      <c r="JKB119" s="172"/>
      <c r="JKC119" s="172"/>
      <c r="JKD119" s="172"/>
      <c r="JKE119" s="172"/>
      <c r="JKF119" s="172"/>
      <c r="JKG119" s="172"/>
      <c r="JKH119" s="172"/>
      <c r="JKI119" s="172"/>
      <c r="JKJ119" s="172"/>
      <c r="JKK119" s="172"/>
      <c r="JKL119" s="172"/>
      <c r="JKM119" s="172"/>
      <c r="JKN119" s="172"/>
      <c r="JKO119" s="172"/>
      <c r="JKP119" s="172"/>
      <c r="JKQ119" s="172"/>
      <c r="JKR119" s="172"/>
      <c r="JKS119" s="172"/>
      <c r="JKT119" s="172"/>
      <c r="JKU119" s="172"/>
      <c r="JKV119" s="172"/>
      <c r="JKW119" s="172"/>
      <c r="JKX119" s="172"/>
      <c r="JKY119" s="172"/>
      <c r="JKZ119" s="172"/>
      <c r="JLA119" s="172"/>
      <c r="JLB119" s="172"/>
      <c r="JLC119" s="172"/>
      <c r="JLD119" s="172"/>
      <c r="JLE119" s="172"/>
      <c r="JLF119" s="172"/>
      <c r="JLG119" s="172"/>
      <c r="JLH119" s="172"/>
      <c r="JLI119" s="172"/>
      <c r="JLJ119" s="172"/>
      <c r="JLK119" s="172"/>
      <c r="JLL119" s="172"/>
      <c r="JLM119" s="172"/>
      <c r="JLN119" s="172"/>
      <c r="JLO119" s="172"/>
      <c r="JLP119" s="172"/>
      <c r="JLQ119" s="172"/>
      <c r="JLR119" s="172"/>
      <c r="JLS119" s="172"/>
      <c r="JLT119" s="172"/>
      <c r="JLU119" s="172"/>
      <c r="JLV119" s="172"/>
      <c r="JLW119" s="172"/>
      <c r="JLX119" s="172"/>
      <c r="JLY119" s="172"/>
      <c r="JLZ119" s="172"/>
      <c r="JMA119" s="172"/>
      <c r="JMB119" s="172"/>
      <c r="JMC119" s="172"/>
      <c r="JMD119" s="172"/>
      <c r="JME119" s="172"/>
      <c r="JMF119" s="172"/>
      <c r="JMG119" s="172"/>
      <c r="JMH119" s="172"/>
      <c r="JMI119" s="172"/>
      <c r="JMJ119" s="172"/>
      <c r="JMK119" s="172"/>
      <c r="JML119" s="172"/>
      <c r="JMM119" s="172"/>
      <c r="JMN119" s="172"/>
      <c r="JMO119" s="172"/>
      <c r="JMP119" s="172"/>
      <c r="JMQ119" s="172"/>
      <c r="JMR119" s="172"/>
      <c r="JMS119" s="172"/>
      <c r="JMT119" s="172"/>
      <c r="JMU119" s="172"/>
      <c r="JMV119" s="172"/>
      <c r="JMW119" s="172"/>
      <c r="JMX119" s="172"/>
      <c r="JMY119" s="172"/>
      <c r="JMZ119" s="172"/>
      <c r="JNA119" s="172"/>
      <c r="JNB119" s="172"/>
      <c r="JNC119" s="172"/>
      <c r="JND119" s="172"/>
      <c r="JNE119" s="172"/>
      <c r="JNF119" s="172"/>
      <c r="JNG119" s="172"/>
      <c r="JNH119" s="172"/>
      <c r="JNI119" s="172"/>
      <c r="JNJ119" s="172"/>
      <c r="JNK119" s="172"/>
      <c r="JNL119" s="172"/>
      <c r="JNM119" s="172"/>
      <c r="JNN119" s="172"/>
      <c r="JNO119" s="172"/>
      <c r="JNP119" s="172"/>
      <c r="JNQ119" s="172"/>
      <c r="JNR119" s="172"/>
      <c r="JNS119" s="172"/>
      <c r="JNT119" s="172"/>
      <c r="JNU119" s="172"/>
      <c r="JNV119" s="172"/>
      <c r="JNW119" s="172"/>
      <c r="JNX119" s="172"/>
      <c r="JNY119" s="172"/>
      <c r="JNZ119" s="172"/>
      <c r="JOA119" s="172"/>
      <c r="JOB119" s="172"/>
      <c r="JOC119" s="172"/>
      <c r="JOD119" s="172"/>
      <c r="JOE119" s="172"/>
      <c r="JOF119" s="172"/>
      <c r="JOG119" s="172"/>
      <c r="JOH119" s="172"/>
      <c r="JOI119" s="172"/>
      <c r="JOJ119" s="172"/>
      <c r="JOK119" s="172"/>
      <c r="JOL119" s="172"/>
      <c r="JOM119" s="172"/>
      <c r="JON119" s="172"/>
      <c r="JOO119" s="172"/>
      <c r="JOP119" s="172"/>
      <c r="JOQ119" s="172"/>
      <c r="JOR119" s="172"/>
      <c r="JOS119" s="172"/>
      <c r="JOT119" s="172"/>
      <c r="JOU119" s="172"/>
      <c r="JOV119" s="172"/>
      <c r="JOW119" s="172"/>
      <c r="JOX119" s="172"/>
      <c r="JOY119" s="172"/>
      <c r="JOZ119" s="172"/>
      <c r="JPA119" s="172"/>
      <c r="JPB119" s="172"/>
      <c r="JPC119" s="172"/>
      <c r="JPD119" s="172"/>
      <c r="JPE119" s="172"/>
      <c r="JPF119" s="172"/>
      <c r="JPG119" s="172"/>
      <c r="JPH119" s="172"/>
      <c r="JPI119" s="172"/>
      <c r="JPJ119" s="172"/>
      <c r="JPK119" s="172"/>
      <c r="JPL119" s="172"/>
      <c r="JPM119" s="172"/>
      <c r="JPN119" s="172"/>
      <c r="JPO119" s="172"/>
      <c r="JPP119" s="172"/>
      <c r="JPQ119" s="172"/>
      <c r="JPR119" s="172"/>
      <c r="JPS119" s="172"/>
      <c r="JPT119" s="172"/>
      <c r="JPU119" s="172"/>
      <c r="JPV119" s="172"/>
      <c r="JPW119" s="172"/>
      <c r="JPX119" s="172"/>
      <c r="JPY119" s="172"/>
      <c r="JPZ119" s="172"/>
      <c r="JQA119" s="172"/>
      <c r="JQB119" s="172"/>
      <c r="JQC119" s="172"/>
      <c r="JQD119" s="172"/>
      <c r="JQE119" s="172"/>
      <c r="JQF119" s="172"/>
      <c r="JQG119" s="172"/>
      <c r="JQH119" s="172"/>
      <c r="JQI119" s="172"/>
      <c r="JQJ119" s="172"/>
      <c r="JQK119" s="172"/>
      <c r="JQL119" s="172"/>
      <c r="JQM119" s="172"/>
      <c r="JQN119" s="172"/>
      <c r="JQO119" s="172"/>
      <c r="JQP119" s="172"/>
      <c r="JQQ119" s="172"/>
      <c r="JQR119" s="172"/>
      <c r="JQS119" s="172"/>
      <c r="JQT119" s="172"/>
      <c r="JQU119" s="172"/>
      <c r="JQV119" s="172"/>
      <c r="JQW119" s="172"/>
      <c r="JQX119" s="172"/>
      <c r="JQY119" s="172"/>
      <c r="JQZ119" s="172"/>
      <c r="JRA119" s="172"/>
      <c r="JRB119" s="172"/>
      <c r="JRC119" s="172"/>
      <c r="JRD119" s="172"/>
      <c r="JRE119" s="172"/>
      <c r="JRF119" s="172"/>
      <c r="JRG119" s="172"/>
      <c r="JRH119" s="172"/>
      <c r="JRI119" s="172"/>
      <c r="JRJ119" s="172"/>
      <c r="JRK119" s="172"/>
      <c r="JRL119" s="172"/>
      <c r="JRM119" s="172"/>
      <c r="JRN119" s="172"/>
      <c r="JRO119" s="172"/>
      <c r="JRP119" s="172"/>
      <c r="JRQ119" s="172"/>
      <c r="JRR119" s="172"/>
      <c r="JRS119" s="172"/>
      <c r="JRT119" s="172"/>
      <c r="JRU119" s="172"/>
      <c r="JRV119" s="172"/>
      <c r="JRW119" s="172"/>
      <c r="JRX119" s="172"/>
      <c r="JRY119" s="172"/>
      <c r="JRZ119" s="172"/>
      <c r="JSA119" s="172"/>
      <c r="JSB119" s="172"/>
      <c r="JSC119" s="172"/>
      <c r="JSD119" s="172"/>
      <c r="JSE119" s="172"/>
      <c r="JSF119" s="172"/>
      <c r="JSG119" s="172"/>
      <c r="JSH119" s="172"/>
      <c r="JSI119" s="172"/>
      <c r="JSJ119" s="172"/>
      <c r="JSK119" s="172"/>
      <c r="JSL119" s="172"/>
      <c r="JSM119" s="172"/>
      <c r="JSN119" s="172"/>
      <c r="JSO119" s="172"/>
      <c r="JSP119" s="172"/>
      <c r="JSQ119" s="172"/>
      <c r="JSR119" s="172"/>
      <c r="JSS119" s="172"/>
      <c r="JST119" s="172"/>
      <c r="JSU119" s="172"/>
      <c r="JSV119" s="172"/>
      <c r="JSW119" s="172"/>
      <c r="JSX119" s="172"/>
      <c r="JSY119" s="172"/>
      <c r="JSZ119" s="172"/>
      <c r="JTA119" s="172"/>
      <c r="JTB119" s="172"/>
      <c r="JTC119" s="172"/>
      <c r="JTD119" s="172"/>
      <c r="JTE119" s="172"/>
      <c r="JTF119" s="172"/>
      <c r="JTG119" s="172"/>
      <c r="JTH119" s="172"/>
      <c r="JTI119" s="172"/>
      <c r="JTJ119" s="172"/>
      <c r="JTK119" s="172"/>
      <c r="JTL119" s="172"/>
      <c r="JTM119" s="172"/>
      <c r="JTN119" s="172"/>
      <c r="JTO119" s="172"/>
      <c r="JTP119" s="172"/>
      <c r="JTQ119" s="172"/>
      <c r="JTR119" s="172"/>
      <c r="JTS119" s="172"/>
      <c r="JTT119" s="172"/>
      <c r="JTU119" s="172"/>
      <c r="JTV119" s="172"/>
      <c r="JTW119" s="172"/>
      <c r="JTX119" s="172"/>
      <c r="JTY119" s="172"/>
      <c r="JTZ119" s="172"/>
      <c r="JUA119" s="172"/>
      <c r="JUB119" s="172"/>
      <c r="JUC119" s="172"/>
      <c r="JUD119" s="172"/>
      <c r="JUE119" s="172"/>
      <c r="JUF119" s="172"/>
      <c r="JUG119" s="172"/>
      <c r="JUH119" s="172"/>
      <c r="JUI119" s="172"/>
      <c r="JUJ119" s="172"/>
      <c r="JUK119" s="172"/>
      <c r="JUL119" s="172"/>
      <c r="JUM119" s="172"/>
      <c r="JUN119" s="172"/>
      <c r="JUO119" s="172"/>
      <c r="JUP119" s="172"/>
      <c r="JUQ119" s="172"/>
      <c r="JUR119" s="172"/>
      <c r="JUS119" s="172"/>
      <c r="JUT119" s="172"/>
      <c r="JUU119" s="172"/>
      <c r="JUV119" s="172"/>
      <c r="JUW119" s="172"/>
      <c r="JUX119" s="172"/>
      <c r="JUY119" s="172"/>
      <c r="JUZ119" s="172"/>
      <c r="JVA119" s="172"/>
      <c r="JVB119" s="172"/>
      <c r="JVC119" s="172"/>
      <c r="JVD119" s="172"/>
      <c r="JVE119" s="172"/>
      <c r="JVF119" s="172"/>
      <c r="JVG119" s="172"/>
      <c r="JVH119" s="172"/>
      <c r="JVI119" s="172"/>
      <c r="JVJ119" s="172"/>
      <c r="JVK119" s="172"/>
      <c r="JVL119" s="172"/>
      <c r="JVM119" s="172"/>
      <c r="JVN119" s="172"/>
      <c r="JVO119" s="172"/>
      <c r="JVP119" s="172"/>
      <c r="JVQ119" s="172"/>
      <c r="JVR119" s="172"/>
      <c r="JVS119" s="172"/>
      <c r="JVT119" s="172"/>
      <c r="JVU119" s="172"/>
      <c r="JVV119" s="172"/>
      <c r="JVW119" s="172"/>
      <c r="JVX119" s="172"/>
      <c r="JVY119" s="172"/>
      <c r="JVZ119" s="172"/>
      <c r="JWA119" s="172"/>
      <c r="JWB119" s="172"/>
      <c r="JWC119" s="172"/>
      <c r="JWD119" s="172"/>
      <c r="JWE119" s="172"/>
      <c r="JWF119" s="172"/>
      <c r="JWG119" s="172"/>
      <c r="JWH119" s="172"/>
      <c r="JWI119" s="172"/>
      <c r="JWJ119" s="172"/>
      <c r="JWK119" s="172"/>
      <c r="JWL119" s="172"/>
      <c r="JWM119" s="172"/>
      <c r="JWN119" s="172"/>
      <c r="JWO119" s="172"/>
      <c r="JWP119" s="172"/>
      <c r="JWQ119" s="172"/>
      <c r="JWR119" s="172"/>
      <c r="JWS119" s="172"/>
      <c r="JWT119" s="172"/>
      <c r="JWU119" s="172"/>
      <c r="JWV119" s="172"/>
      <c r="JWW119" s="172"/>
      <c r="JWX119" s="172"/>
      <c r="JWY119" s="172"/>
      <c r="JWZ119" s="172"/>
      <c r="JXA119" s="172"/>
      <c r="JXB119" s="172"/>
      <c r="JXC119" s="172"/>
      <c r="JXD119" s="172"/>
      <c r="JXE119" s="172"/>
      <c r="JXF119" s="172"/>
      <c r="JXG119" s="172"/>
      <c r="JXH119" s="172"/>
      <c r="JXI119" s="172"/>
      <c r="JXJ119" s="172"/>
      <c r="JXK119" s="172"/>
      <c r="JXL119" s="172"/>
      <c r="JXM119" s="172"/>
      <c r="JXN119" s="172"/>
      <c r="JXO119" s="172"/>
      <c r="JXP119" s="172"/>
      <c r="JXQ119" s="172"/>
      <c r="JXR119" s="172"/>
      <c r="JXS119" s="172"/>
      <c r="JXT119" s="172"/>
      <c r="JXU119" s="172"/>
      <c r="JXV119" s="172"/>
      <c r="JXW119" s="172"/>
      <c r="JXX119" s="172"/>
      <c r="JXY119" s="172"/>
      <c r="JXZ119" s="172"/>
      <c r="JYA119" s="172"/>
      <c r="JYB119" s="172"/>
      <c r="JYC119" s="172"/>
      <c r="JYD119" s="172"/>
      <c r="JYE119" s="172"/>
      <c r="JYF119" s="172"/>
      <c r="JYG119" s="172"/>
      <c r="JYH119" s="172"/>
      <c r="JYI119" s="172"/>
      <c r="JYJ119" s="172"/>
      <c r="JYK119" s="172"/>
      <c r="JYL119" s="172"/>
      <c r="JYM119" s="172"/>
      <c r="JYN119" s="172"/>
      <c r="JYO119" s="172"/>
      <c r="JYP119" s="172"/>
      <c r="JYQ119" s="172"/>
      <c r="JYR119" s="172"/>
      <c r="JYS119" s="172"/>
      <c r="JYT119" s="172"/>
      <c r="JYU119" s="172"/>
      <c r="JYV119" s="172"/>
      <c r="JYW119" s="172"/>
      <c r="JYX119" s="172"/>
      <c r="JYY119" s="172"/>
      <c r="JYZ119" s="172"/>
      <c r="JZA119" s="172"/>
      <c r="JZB119" s="172"/>
      <c r="JZC119" s="172"/>
      <c r="JZD119" s="172"/>
      <c r="JZE119" s="172"/>
      <c r="JZF119" s="172"/>
      <c r="JZG119" s="172"/>
      <c r="JZH119" s="172"/>
      <c r="JZI119" s="172"/>
      <c r="JZJ119" s="172"/>
      <c r="JZK119" s="172"/>
      <c r="JZL119" s="172"/>
      <c r="JZM119" s="172"/>
      <c r="JZN119" s="172"/>
      <c r="JZO119" s="172"/>
      <c r="JZP119" s="172"/>
      <c r="JZQ119" s="172"/>
      <c r="JZR119" s="172"/>
      <c r="JZS119" s="172"/>
      <c r="JZT119" s="172"/>
      <c r="JZU119" s="172"/>
      <c r="JZV119" s="172"/>
      <c r="JZW119" s="172"/>
      <c r="JZX119" s="172"/>
      <c r="JZY119" s="172"/>
      <c r="JZZ119" s="172"/>
      <c r="KAA119" s="172"/>
      <c r="KAB119" s="172"/>
      <c r="KAC119" s="172"/>
      <c r="KAD119" s="172"/>
      <c r="KAE119" s="172"/>
      <c r="KAF119" s="172"/>
      <c r="KAG119" s="172"/>
      <c r="KAH119" s="172"/>
      <c r="KAI119" s="172"/>
      <c r="KAJ119" s="172"/>
      <c r="KAK119" s="172"/>
      <c r="KAL119" s="172"/>
      <c r="KAM119" s="172"/>
      <c r="KAN119" s="172"/>
      <c r="KAO119" s="172"/>
      <c r="KAP119" s="172"/>
      <c r="KAQ119" s="172"/>
      <c r="KAR119" s="172"/>
      <c r="KAS119" s="172"/>
      <c r="KAT119" s="172"/>
      <c r="KAU119" s="172"/>
      <c r="KAV119" s="172"/>
      <c r="KAW119" s="172"/>
      <c r="KAX119" s="172"/>
      <c r="KAY119" s="172"/>
      <c r="KAZ119" s="172"/>
      <c r="KBA119" s="172"/>
      <c r="KBB119" s="172"/>
      <c r="KBC119" s="172"/>
      <c r="KBD119" s="172"/>
      <c r="KBE119" s="172"/>
      <c r="KBF119" s="172"/>
      <c r="KBG119" s="172"/>
      <c r="KBH119" s="172"/>
      <c r="KBI119" s="172"/>
      <c r="KBJ119" s="172"/>
      <c r="KBK119" s="172"/>
      <c r="KBL119" s="172"/>
      <c r="KBM119" s="172"/>
      <c r="KBN119" s="172"/>
      <c r="KBO119" s="172"/>
      <c r="KBP119" s="172"/>
      <c r="KBQ119" s="172"/>
      <c r="KBR119" s="172"/>
      <c r="KBS119" s="172"/>
      <c r="KBT119" s="172"/>
      <c r="KBU119" s="172"/>
      <c r="KBV119" s="172"/>
      <c r="KBW119" s="172"/>
      <c r="KBX119" s="172"/>
      <c r="KBY119" s="172"/>
      <c r="KBZ119" s="172"/>
      <c r="KCA119" s="172"/>
      <c r="KCB119" s="172"/>
      <c r="KCC119" s="172"/>
      <c r="KCD119" s="172"/>
      <c r="KCE119" s="172"/>
      <c r="KCF119" s="172"/>
      <c r="KCG119" s="172"/>
      <c r="KCH119" s="172"/>
      <c r="KCI119" s="172"/>
      <c r="KCJ119" s="172"/>
      <c r="KCK119" s="172"/>
      <c r="KCL119" s="172"/>
      <c r="KCM119" s="172"/>
      <c r="KCN119" s="172"/>
      <c r="KCO119" s="172"/>
      <c r="KCP119" s="172"/>
      <c r="KCQ119" s="172"/>
      <c r="KCR119" s="172"/>
      <c r="KCS119" s="172"/>
      <c r="KCT119" s="172"/>
      <c r="KCU119" s="172"/>
      <c r="KCV119" s="172"/>
      <c r="KCW119" s="172"/>
      <c r="KCX119" s="172"/>
      <c r="KCY119" s="172"/>
      <c r="KCZ119" s="172"/>
      <c r="KDA119" s="172"/>
      <c r="KDB119" s="172"/>
      <c r="KDC119" s="172"/>
      <c r="KDD119" s="172"/>
      <c r="KDE119" s="172"/>
      <c r="KDF119" s="172"/>
      <c r="KDG119" s="172"/>
      <c r="KDH119" s="172"/>
      <c r="KDI119" s="172"/>
      <c r="KDJ119" s="172"/>
      <c r="KDK119" s="172"/>
      <c r="KDL119" s="172"/>
      <c r="KDM119" s="172"/>
      <c r="KDN119" s="172"/>
      <c r="KDO119" s="172"/>
      <c r="KDP119" s="172"/>
      <c r="KDQ119" s="172"/>
      <c r="KDR119" s="172"/>
      <c r="KDS119" s="172"/>
      <c r="KDT119" s="172"/>
      <c r="KDU119" s="172"/>
      <c r="KDV119" s="172"/>
      <c r="KDW119" s="172"/>
      <c r="KDX119" s="172"/>
      <c r="KDY119" s="172"/>
      <c r="KDZ119" s="172"/>
      <c r="KEA119" s="172"/>
      <c r="KEB119" s="172"/>
      <c r="KEC119" s="172"/>
      <c r="KED119" s="172"/>
      <c r="KEE119" s="172"/>
      <c r="KEF119" s="172"/>
      <c r="KEG119" s="172"/>
      <c r="KEH119" s="172"/>
      <c r="KEI119" s="172"/>
      <c r="KEJ119" s="172"/>
      <c r="KEK119" s="172"/>
      <c r="KEL119" s="172"/>
      <c r="KEM119" s="172"/>
      <c r="KEN119" s="172"/>
      <c r="KEO119" s="172"/>
      <c r="KEP119" s="172"/>
      <c r="KEQ119" s="172"/>
      <c r="KER119" s="172"/>
      <c r="KES119" s="172"/>
      <c r="KET119" s="172"/>
      <c r="KEU119" s="172"/>
      <c r="KEV119" s="172"/>
      <c r="KEW119" s="172"/>
      <c r="KEX119" s="172"/>
      <c r="KEY119" s="172"/>
      <c r="KEZ119" s="172"/>
      <c r="KFA119" s="172"/>
      <c r="KFB119" s="172"/>
      <c r="KFC119" s="172"/>
      <c r="KFD119" s="172"/>
      <c r="KFE119" s="172"/>
      <c r="KFF119" s="172"/>
      <c r="KFG119" s="172"/>
      <c r="KFH119" s="172"/>
      <c r="KFI119" s="172"/>
      <c r="KFJ119" s="172"/>
      <c r="KFK119" s="172"/>
      <c r="KFL119" s="172"/>
      <c r="KFM119" s="172"/>
      <c r="KFN119" s="172"/>
      <c r="KFO119" s="172"/>
      <c r="KFP119" s="172"/>
      <c r="KFQ119" s="172"/>
      <c r="KFR119" s="172"/>
      <c r="KFS119" s="172"/>
      <c r="KFT119" s="172"/>
      <c r="KFU119" s="172"/>
      <c r="KFV119" s="172"/>
      <c r="KFW119" s="172"/>
      <c r="KFX119" s="172"/>
      <c r="KFY119" s="172"/>
      <c r="KFZ119" s="172"/>
      <c r="KGA119" s="172"/>
      <c r="KGB119" s="172"/>
      <c r="KGC119" s="172"/>
      <c r="KGD119" s="172"/>
      <c r="KGE119" s="172"/>
      <c r="KGF119" s="172"/>
      <c r="KGG119" s="172"/>
      <c r="KGH119" s="172"/>
      <c r="KGI119" s="172"/>
      <c r="KGJ119" s="172"/>
      <c r="KGK119" s="172"/>
      <c r="KGL119" s="172"/>
      <c r="KGM119" s="172"/>
      <c r="KGN119" s="172"/>
      <c r="KGO119" s="172"/>
      <c r="KGP119" s="172"/>
      <c r="KGQ119" s="172"/>
      <c r="KGR119" s="172"/>
      <c r="KGS119" s="172"/>
      <c r="KGT119" s="172"/>
      <c r="KGU119" s="172"/>
      <c r="KGV119" s="172"/>
      <c r="KGW119" s="172"/>
      <c r="KGX119" s="172"/>
      <c r="KGY119" s="172"/>
      <c r="KGZ119" s="172"/>
      <c r="KHA119" s="172"/>
      <c r="KHB119" s="172"/>
      <c r="KHC119" s="172"/>
      <c r="KHD119" s="172"/>
      <c r="KHE119" s="172"/>
      <c r="KHF119" s="172"/>
      <c r="KHG119" s="172"/>
      <c r="KHH119" s="172"/>
      <c r="KHI119" s="172"/>
      <c r="KHJ119" s="172"/>
      <c r="KHK119" s="172"/>
      <c r="KHL119" s="172"/>
      <c r="KHM119" s="172"/>
      <c r="KHN119" s="172"/>
      <c r="KHO119" s="172"/>
      <c r="KHP119" s="172"/>
      <c r="KHQ119" s="172"/>
      <c r="KHR119" s="172"/>
      <c r="KHS119" s="172"/>
      <c r="KHT119" s="172"/>
      <c r="KHU119" s="172"/>
      <c r="KHV119" s="172"/>
      <c r="KHW119" s="172"/>
      <c r="KHX119" s="172"/>
      <c r="KHY119" s="172"/>
      <c r="KHZ119" s="172"/>
      <c r="KIA119" s="172"/>
      <c r="KIB119" s="172"/>
      <c r="KIC119" s="172"/>
      <c r="KID119" s="172"/>
      <c r="KIE119" s="172"/>
      <c r="KIF119" s="172"/>
      <c r="KIG119" s="172"/>
      <c r="KIH119" s="172"/>
      <c r="KII119" s="172"/>
      <c r="KIJ119" s="172"/>
      <c r="KIK119" s="172"/>
      <c r="KIL119" s="172"/>
      <c r="KIM119" s="172"/>
      <c r="KIN119" s="172"/>
      <c r="KIO119" s="172"/>
      <c r="KIP119" s="172"/>
      <c r="KIQ119" s="172"/>
      <c r="KIR119" s="172"/>
      <c r="KIS119" s="172"/>
      <c r="KIT119" s="172"/>
      <c r="KIU119" s="172"/>
      <c r="KIV119" s="172"/>
      <c r="KIW119" s="172"/>
      <c r="KIX119" s="172"/>
      <c r="KIY119" s="172"/>
      <c r="KIZ119" s="172"/>
      <c r="KJA119" s="172"/>
      <c r="KJB119" s="172"/>
      <c r="KJC119" s="172"/>
      <c r="KJD119" s="172"/>
      <c r="KJE119" s="172"/>
      <c r="KJF119" s="172"/>
      <c r="KJG119" s="172"/>
      <c r="KJH119" s="172"/>
      <c r="KJI119" s="172"/>
      <c r="KJJ119" s="172"/>
      <c r="KJK119" s="172"/>
      <c r="KJL119" s="172"/>
      <c r="KJM119" s="172"/>
      <c r="KJN119" s="172"/>
      <c r="KJO119" s="172"/>
      <c r="KJP119" s="172"/>
      <c r="KJQ119" s="172"/>
      <c r="KJR119" s="172"/>
      <c r="KJS119" s="172"/>
      <c r="KJT119" s="172"/>
      <c r="KJU119" s="172"/>
      <c r="KJV119" s="172"/>
      <c r="KJW119" s="172"/>
      <c r="KJX119" s="172"/>
      <c r="KJY119" s="172"/>
      <c r="KJZ119" s="172"/>
      <c r="KKA119" s="172"/>
      <c r="KKB119" s="172"/>
      <c r="KKC119" s="172"/>
      <c r="KKD119" s="172"/>
      <c r="KKE119" s="172"/>
      <c r="KKF119" s="172"/>
      <c r="KKG119" s="172"/>
      <c r="KKH119" s="172"/>
      <c r="KKI119" s="172"/>
      <c r="KKJ119" s="172"/>
      <c r="KKK119" s="172"/>
      <c r="KKL119" s="172"/>
      <c r="KKM119" s="172"/>
      <c r="KKN119" s="172"/>
      <c r="KKO119" s="172"/>
      <c r="KKP119" s="172"/>
      <c r="KKQ119" s="172"/>
      <c r="KKR119" s="172"/>
      <c r="KKS119" s="172"/>
      <c r="KKT119" s="172"/>
      <c r="KKU119" s="172"/>
      <c r="KKV119" s="172"/>
      <c r="KKW119" s="172"/>
      <c r="KKX119" s="172"/>
      <c r="KKY119" s="172"/>
      <c r="KKZ119" s="172"/>
      <c r="KLA119" s="172"/>
      <c r="KLB119" s="172"/>
      <c r="KLC119" s="172"/>
      <c r="KLD119" s="172"/>
      <c r="KLE119" s="172"/>
      <c r="KLF119" s="172"/>
      <c r="KLG119" s="172"/>
      <c r="KLH119" s="172"/>
      <c r="KLI119" s="172"/>
      <c r="KLJ119" s="172"/>
      <c r="KLK119" s="172"/>
      <c r="KLL119" s="172"/>
      <c r="KLM119" s="172"/>
      <c r="KLN119" s="172"/>
      <c r="KLO119" s="172"/>
      <c r="KLP119" s="172"/>
      <c r="KLQ119" s="172"/>
      <c r="KLR119" s="172"/>
      <c r="KLS119" s="172"/>
      <c r="KLT119" s="172"/>
      <c r="KLU119" s="172"/>
      <c r="KLV119" s="172"/>
      <c r="KLW119" s="172"/>
      <c r="KLX119" s="172"/>
      <c r="KLY119" s="172"/>
      <c r="KLZ119" s="172"/>
      <c r="KMA119" s="172"/>
      <c r="KMB119" s="172"/>
      <c r="KMC119" s="172"/>
      <c r="KMD119" s="172"/>
      <c r="KME119" s="172"/>
      <c r="KMF119" s="172"/>
      <c r="KMG119" s="172"/>
      <c r="KMH119" s="172"/>
      <c r="KMI119" s="172"/>
      <c r="KMJ119" s="172"/>
      <c r="KMK119" s="172"/>
      <c r="KML119" s="172"/>
      <c r="KMM119" s="172"/>
      <c r="KMN119" s="172"/>
      <c r="KMO119" s="172"/>
      <c r="KMP119" s="172"/>
      <c r="KMQ119" s="172"/>
      <c r="KMR119" s="172"/>
      <c r="KMS119" s="172"/>
      <c r="KMT119" s="172"/>
      <c r="KMU119" s="172"/>
      <c r="KMV119" s="172"/>
      <c r="KMW119" s="172"/>
      <c r="KMX119" s="172"/>
      <c r="KMY119" s="172"/>
      <c r="KMZ119" s="172"/>
      <c r="KNA119" s="172"/>
      <c r="KNB119" s="172"/>
      <c r="KNC119" s="172"/>
      <c r="KND119" s="172"/>
      <c r="KNE119" s="172"/>
      <c r="KNF119" s="172"/>
      <c r="KNG119" s="172"/>
      <c r="KNH119" s="172"/>
      <c r="KNI119" s="172"/>
      <c r="KNJ119" s="172"/>
      <c r="KNK119" s="172"/>
      <c r="KNL119" s="172"/>
      <c r="KNM119" s="172"/>
      <c r="KNN119" s="172"/>
      <c r="KNO119" s="172"/>
      <c r="KNP119" s="172"/>
      <c r="KNQ119" s="172"/>
      <c r="KNR119" s="172"/>
      <c r="KNS119" s="172"/>
      <c r="KNT119" s="172"/>
      <c r="KNU119" s="172"/>
      <c r="KNV119" s="172"/>
      <c r="KNW119" s="172"/>
      <c r="KNX119" s="172"/>
      <c r="KNY119" s="172"/>
      <c r="KNZ119" s="172"/>
      <c r="KOA119" s="172"/>
      <c r="KOB119" s="172"/>
      <c r="KOC119" s="172"/>
      <c r="KOD119" s="172"/>
      <c r="KOE119" s="172"/>
      <c r="KOF119" s="172"/>
      <c r="KOG119" s="172"/>
      <c r="KOH119" s="172"/>
      <c r="KOI119" s="172"/>
      <c r="KOJ119" s="172"/>
      <c r="KOK119" s="172"/>
      <c r="KOL119" s="172"/>
      <c r="KOM119" s="172"/>
      <c r="KON119" s="172"/>
      <c r="KOO119" s="172"/>
      <c r="KOP119" s="172"/>
      <c r="KOQ119" s="172"/>
      <c r="KOR119" s="172"/>
      <c r="KOS119" s="172"/>
      <c r="KOT119" s="172"/>
      <c r="KOU119" s="172"/>
      <c r="KOV119" s="172"/>
      <c r="KOW119" s="172"/>
      <c r="KOX119" s="172"/>
      <c r="KOY119" s="172"/>
      <c r="KOZ119" s="172"/>
      <c r="KPA119" s="172"/>
      <c r="KPB119" s="172"/>
      <c r="KPC119" s="172"/>
      <c r="KPD119" s="172"/>
      <c r="KPE119" s="172"/>
      <c r="KPF119" s="172"/>
      <c r="KPG119" s="172"/>
      <c r="KPH119" s="172"/>
      <c r="KPI119" s="172"/>
      <c r="KPJ119" s="172"/>
      <c r="KPK119" s="172"/>
      <c r="KPL119" s="172"/>
      <c r="KPM119" s="172"/>
      <c r="KPN119" s="172"/>
      <c r="KPO119" s="172"/>
      <c r="KPP119" s="172"/>
      <c r="KPQ119" s="172"/>
      <c r="KPR119" s="172"/>
      <c r="KPS119" s="172"/>
      <c r="KPT119" s="172"/>
      <c r="KPU119" s="172"/>
      <c r="KPV119" s="172"/>
      <c r="KPW119" s="172"/>
      <c r="KPX119" s="172"/>
      <c r="KPY119" s="172"/>
      <c r="KPZ119" s="172"/>
      <c r="KQA119" s="172"/>
      <c r="KQB119" s="172"/>
      <c r="KQC119" s="172"/>
      <c r="KQD119" s="172"/>
      <c r="KQE119" s="172"/>
      <c r="KQF119" s="172"/>
      <c r="KQG119" s="172"/>
      <c r="KQH119" s="172"/>
      <c r="KQI119" s="172"/>
      <c r="KQJ119" s="172"/>
      <c r="KQK119" s="172"/>
      <c r="KQL119" s="172"/>
      <c r="KQM119" s="172"/>
      <c r="KQN119" s="172"/>
      <c r="KQO119" s="172"/>
      <c r="KQP119" s="172"/>
      <c r="KQQ119" s="172"/>
      <c r="KQR119" s="172"/>
      <c r="KQS119" s="172"/>
      <c r="KQT119" s="172"/>
      <c r="KQU119" s="172"/>
      <c r="KQV119" s="172"/>
      <c r="KQW119" s="172"/>
      <c r="KQX119" s="172"/>
      <c r="KQY119" s="172"/>
      <c r="KQZ119" s="172"/>
      <c r="KRA119" s="172"/>
      <c r="KRB119" s="172"/>
      <c r="KRC119" s="172"/>
      <c r="KRD119" s="172"/>
      <c r="KRE119" s="172"/>
      <c r="KRF119" s="172"/>
      <c r="KRG119" s="172"/>
      <c r="KRH119" s="172"/>
      <c r="KRI119" s="172"/>
      <c r="KRJ119" s="172"/>
      <c r="KRK119" s="172"/>
      <c r="KRL119" s="172"/>
      <c r="KRM119" s="172"/>
      <c r="KRN119" s="172"/>
      <c r="KRO119" s="172"/>
      <c r="KRP119" s="172"/>
      <c r="KRQ119" s="172"/>
      <c r="KRR119" s="172"/>
      <c r="KRS119" s="172"/>
      <c r="KRT119" s="172"/>
      <c r="KRU119" s="172"/>
      <c r="KRV119" s="172"/>
      <c r="KRW119" s="172"/>
      <c r="KRX119" s="172"/>
      <c r="KRY119" s="172"/>
      <c r="KRZ119" s="172"/>
      <c r="KSA119" s="172"/>
      <c r="KSB119" s="172"/>
      <c r="KSC119" s="172"/>
      <c r="KSD119" s="172"/>
      <c r="KSE119" s="172"/>
      <c r="KSF119" s="172"/>
      <c r="KSG119" s="172"/>
      <c r="KSH119" s="172"/>
      <c r="KSI119" s="172"/>
      <c r="KSJ119" s="172"/>
      <c r="KSK119" s="172"/>
      <c r="KSL119" s="172"/>
      <c r="KSM119" s="172"/>
      <c r="KSN119" s="172"/>
      <c r="KSO119" s="172"/>
      <c r="KSP119" s="172"/>
      <c r="KSQ119" s="172"/>
      <c r="KSR119" s="172"/>
      <c r="KSS119" s="172"/>
      <c r="KST119" s="172"/>
      <c r="KSU119" s="172"/>
      <c r="KSV119" s="172"/>
      <c r="KSW119" s="172"/>
      <c r="KSX119" s="172"/>
      <c r="KSY119" s="172"/>
      <c r="KSZ119" s="172"/>
      <c r="KTA119" s="172"/>
      <c r="KTB119" s="172"/>
      <c r="KTC119" s="172"/>
      <c r="KTD119" s="172"/>
      <c r="KTE119" s="172"/>
      <c r="KTF119" s="172"/>
      <c r="KTG119" s="172"/>
      <c r="KTH119" s="172"/>
      <c r="KTI119" s="172"/>
      <c r="KTJ119" s="172"/>
      <c r="KTK119" s="172"/>
      <c r="KTL119" s="172"/>
      <c r="KTM119" s="172"/>
      <c r="KTN119" s="172"/>
      <c r="KTO119" s="172"/>
      <c r="KTP119" s="172"/>
      <c r="KTQ119" s="172"/>
      <c r="KTR119" s="172"/>
      <c r="KTS119" s="172"/>
      <c r="KTT119" s="172"/>
      <c r="KTU119" s="172"/>
      <c r="KTV119" s="172"/>
      <c r="KTW119" s="172"/>
      <c r="KTX119" s="172"/>
      <c r="KTY119" s="172"/>
      <c r="KTZ119" s="172"/>
      <c r="KUA119" s="172"/>
      <c r="KUB119" s="172"/>
      <c r="KUC119" s="172"/>
      <c r="KUD119" s="172"/>
      <c r="KUE119" s="172"/>
      <c r="KUF119" s="172"/>
      <c r="KUG119" s="172"/>
      <c r="KUH119" s="172"/>
      <c r="KUI119" s="172"/>
      <c r="KUJ119" s="172"/>
      <c r="KUK119" s="172"/>
      <c r="KUL119" s="172"/>
      <c r="KUM119" s="172"/>
      <c r="KUN119" s="172"/>
      <c r="KUO119" s="172"/>
      <c r="KUP119" s="172"/>
      <c r="KUQ119" s="172"/>
      <c r="KUR119" s="172"/>
      <c r="KUS119" s="172"/>
      <c r="KUT119" s="172"/>
      <c r="KUU119" s="172"/>
      <c r="KUV119" s="172"/>
      <c r="KUW119" s="172"/>
      <c r="KUX119" s="172"/>
      <c r="KUY119" s="172"/>
      <c r="KUZ119" s="172"/>
      <c r="KVA119" s="172"/>
      <c r="KVB119" s="172"/>
      <c r="KVC119" s="172"/>
      <c r="KVD119" s="172"/>
      <c r="KVE119" s="172"/>
      <c r="KVF119" s="172"/>
      <c r="KVG119" s="172"/>
      <c r="KVH119" s="172"/>
      <c r="KVI119" s="172"/>
      <c r="KVJ119" s="172"/>
      <c r="KVK119" s="172"/>
      <c r="KVL119" s="172"/>
      <c r="KVM119" s="172"/>
      <c r="KVN119" s="172"/>
      <c r="KVO119" s="172"/>
      <c r="KVP119" s="172"/>
      <c r="KVQ119" s="172"/>
      <c r="KVR119" s="172"/>
      <c r="KVS119" s="172"/>
      <c r="KVT119" s="172"/>
      <c r="KVU119" s="172"/>
      <c r="KVV119" s="172"/>
      <c r="KVW119" s="172"/>
      <c r="KVX119" s="172"/>
      <c r="KVY119" s="172"/>
      <c r="KVZ119" s="172"/>
      <c r="KWA119" s="172"/>
      <c r="KWB119" s="172"/>
      <c r="KWC119" s="172"/>
      <c r="KWD119" s="172"/>
      <c r="KWE119" s="172"/>
      <c r="KWF119" s="172"/>
      <c r="KWG119" s="172"/>
      <c r="KWH119" s="172"/>
      <c r="KWI119" s="172"/>
      <c r="KWJ119" s="172"/>
      <c r="KWK119" s="172"/>
      <c r="KWL119" s="172"/>
      <c r="KWM119" s="172"/>
      <c r="KWN119" s="172"/>
      <c r="KWO119" s="172"/>
      <c r="KWP119" s="172"/>
      <c r="KWQ119" s="172"/>
      <c r="KWR119" s="172"/>
      <c r="KWS119" s="172"/>
      <c r="KWT119" s="172"/>
      <c r="KWU119" s="172"/>
      <c r="KWV119" s="172"/>
      <c r="KWW119" s="172"/>
      <c r="KWX119" s="172"/>
      <c r="KWY119" s="172"/>
      <c r="KWZ119" s="172"/>
      <c r="KXA119" s="172"/>
      <c r="KXB119" s="172"/>
      <c r="KXC119" s="172"/>
      <c r="KXD119" s="172"/>
      <c r="KXE119" s="172"/>
      <c r="KXF119" s="172"/>
      <c r="KXG119" s="172"/>
      <c r="KXH119" s="172"/>
      <c r="KXI119" s="172"/>
      <c r="KXJ119" s="172"/>
      <c r="KXK119" s="172"/>
      <c r="KXL119" s="172"/>
      <c r="KXM119" s="172"/>
      <c r="KXN119" s="172"/>
      <c r="KXO119" s="172"/>
      <c r="KXP119" s="172"/>
      <c r="KXQ119" s="172"/>
      <c r="KXR119" s="172"/>
      <c r="KXS119" s="172"/>
      <c r="KXT119" s="172"/>
      <c r="KXU119" s="172"/>
      <c r="KXV119" s="172"/>
      <c r="KXW119" s="172"/>
      <c r="KXX119" s="172"/>
      <c r="KXY119" s="172"/>
      <c r="KXZ119" s="172"/>
      <c r="KYA119" s="172"/>
      <c r="KYB119" s="172"/>
      <c r="KYC119" s="172"/>
      <c r="KYD119" s="172"/>
      <c r="KYE119" s="172"/>
      <c r="KYF119" s="172"/>
      <c r="KYG119" s="172"/>
      <c r="KYH119" s="172"/>
      <c r="KYI119" s="172"/>
      <c r="KYJ119" s="172"/>
      <c r="KYK119" s="172"/>
      <c r="KYL119" s="172"/>
      <c r="KYM119" s="172"/>
      <c r="KYN119" s="172"/>
      <c r="KYO119" s="172"/>
      <c r="KYP119" s="172"/>
      <c r="KYQ119" s="172"/>
      <c r="KYR119" s="172"/>
      <c r="KYS119" s="172"/>
      <c r="KYT119" s="172"/>
      <c r="KYU119" s="172"/>
      <c r="KYV119" s="172"/>
      <c r="KYW119" s="172"/>
      <c r="KYX119" s="172"/>
      <c r="KYY119" s="172"/>
      <c r="KYZ119" s="172"/>
      <c r="KZA119" s="172"/>
      <c r="KZB119" s="172"/>
      <c r="KZC119" s="172"/>
      <c r="KZD119" s="172"/>
      <c r="KZE119" s="172"/>
      <c r="KZF119" s="172"/>
      <c r="KZG119" s="172"/>
      <c r="KZH119" s="172"/>
      <c r="KZI119" s="172"/>
      <c r="KZJ119" s="172"/>
      <c r="KZK119" s="172"/>
      <c r="KZL119" s="172"/>
      <c r="KZM119" s="172"/>
      <c r="KZN119" s="172"/>
      <c r="KZO119" s="172"/>
      <c r="KZP119" s="172"/>
      <c r="KZQ119" s="172"/>
      <c r="KZR119" s="172"/>
      <c r="KZS119" s="172"/>
      <c r="KZT119" s="172"/>
      <c r="KZU119" s="172"/>
      <c r="KZV119" s="172"/>
      <c r="KZW119" s="172"/>
      <c r="KZX119" s="172"/>
      <c r="KZY119" s="172"/>
      <c r="KZZ119" s="172"/>
      <c r="LAA119" s="172"/>
      <c r="LAB119" s="172"/>
      <c r="LAC119" s="172"/>
      <c r="LAD119" s="172"/>
      <c r="LAE119" s="172"/>
      <c r="LAF119" s="172"/>
      <c r="LAG119" s="172"/>
      <c r="LAH119" s="172"/>
      <c r="LAI119" s="172"/>
      <c r="LAJ119" s="172"/>
      <c r="LAK119" s="172"/>
      <c r="LAL119" s="172"/>
      <c r="LAM119" s="172"/>
      <c r="LAN119" s="172"/>
      <c r="LAO119" s="172"/>
      <c r="LAP119" s="172"/>
      <c r="LAQ119" s="172"/>
      <c r="LAR119" s="172"/>
      <c r="LAS119" s="172"/>
      <c r="LAT119" s="172"/>
      <c r="LAU119" s="172"/>
      <c r="LAV119" s="172"/>
      <c r="LAW119" s="172"/>
      <c r="LAX119" s="172"/>
      <c r="LAY119" s="172"/>
      <c r="LAZ119" s="172"/>
      <c r="LBA119" s="172"/>
      <c r="LBB119" s="172"/>
      <c r="LBC119" s="172"/>
      <c r="LBD119" s="172"/>
      <c r="LBE119" s="172"/>
      <c r="LBF119" s="172"/>
      <c r="LBG119" s="172"/>
      <c r="LBH119" s="172"/>
      <c r="LBI119" s="172"/>
      <c r="LBJ119" s="172"/>
      <c r="LBK119" s="172"/>
      <c r="LBL119" s="172"/>
      <c r="LBM119" s="172"/>
      <c r="LBN119" s="172"/>
      <c r="LBO119" s="172"/>
      <c r="LBP119" s="172"/>
      <c r="LBQ119" s="172"/>
      <c r="LBR119" s="172"/>
      <c r="LBS119" s="172"/>
      <c r="LBT119" s="172"/>
      <c r="LBU119" s="172"/>
      <c r="LBV119" s="172"/>
      <c r="LBW119" s="172"/>
      <c r="LBX119" s="172"/>
      <c r="LBY119" s="172"/>
      <c r="LBZ119" s="172"/>
      <c r="LCA119" s="172"/>
      <c r="LCB119" s="172"/>
      <c r="LCC119" s="172"/>
      <c r="LCD119" s="172"/>
      <c r="LCE119" s="172"/>
      <c r="LCF119" s="172"/>
      <c r="LCG119" s="172"/>
      <c r="LCH119" s="172"/>
      <c r="LCI119" s="172"/>
      <c r="LCJ119" s="172"/>
      <c r="LCK119" s="172"/>
      <c r="LCL119" s="172"/>
      <c r="LCM119" s="172"/>
      <c r="LCN119" s="172"/>
      <c r="LCO119" s="172"/>
      <c r="LCP119" s="172"/>
      <c r="LCQ119" s="172"/>
      <c r="LCR119" s="172"/>
      <c r="LCS119" s="172"/>
      <c r="LCT119" s="172"/>
      <c r="LCU119" s="172"/>
      <c r="LCV119" s="172"/>
      <c r="LCW119" s="172"/>
      <c r="LCX119" s="172"/>
      <c r="LCY119" s="172"/>
      <c r="LCZ119" s="172"/>
      <c r="LDA119" s="172"/>
      <c r="LDB119" s="172"/>
      <c r="LDC119" s="172"/>
      <c r="LDD119" s="172"/>
      <c r="LDE119" s="172"/>
      <c r="LDF119" s="172"/>
      <c r="LDG119" s="172"/>
      <c r="LDH119" s="172"/>
      <c r="LDI119" s="172"/>
      <c r="LDJ119" s="172"/>
      <c r="LDK119" s="172"/>
      <c r="LDL119" s="172"/>
      <c r="LDM119" s="172"/>
      <c r="LDN119" s="172"/>
      <c r="LDO119" s="172"/>
      <c r="LDP119" s="172"/>
      <c r="LDQ119" s="172"/>
      <c r="LDR119" s="172"/>
      <c r="LDS119" s="172"/>
      <c r="LDT119" s="172"/>
      <c r="LDU119" s="172"/>
      <c r="LDV119" s="172"/>
      <c r="LDW119" s="172"/>
      <c r="LDX119" s="172"/>
      <c r="LDY119" s="172"/>
      <c r="LDZ119" s="172"/>
      <c r="LEA119" s="172"/>
      <c r="LEB119" s="172"/>
      <c r="LEC119" s="172"/>
      <c r="LED119" s="172"/>
      <c r="LEE119" s="172"/>
      <c r="LEF119" s="172"/>
      <c r="LEG119" s="172"/>
      <c r="LEH119" s="172"/>
      <c r="LEI119" s="172"/>
      <c r="LEJ119" s="172"/>
      <c r="LEK119" s="172"/>
      <c r="LEL119" s="172"/>
      <c r="LEM119" s="172"/>
      <c r="LEN119" s="172"/>
      <c r="LEO119" s="172"/>
      <c r="LEP119" s="172"/>
      <c r="LEQ119" s="172"/>
      <c r="LER119" s="172"/>
      <c r="LES119" s="172"/>
      <c r="LET119" s="172"/>
      <c r="LEU119" s="172"/>
      <c r="LEV119" s="172"/>
      <c r="LEW119" s="172"/>
      <c r="LEX119" s="172"/>
      <c r="LEY119" s="172"/>
      <c r="LEZ119" s="172"/>
      <c r="LFA119" s="172"/>
      <c r="LFB119" s="172"/>
      <c r="LFC119" s="172"/>
      <c r="LFD119" s="172"/>
      <c r="LFE119" s="172"/>
      <c r="LFF119" s="172"/>
      <c r="LFG119" s="172"/>
      <c r="LFH119" s="172"/>
      <c r="LFI119" s="172"/>
      <c r="LFJ119" s="172"/>
      <c r="LFK119" s="172"/>
      <c r="LFL119" s="172"/>
      <c r="LFM119" s="172"/>
      <c r="LFN119" s="172"/>
      <c r="LFO119" s="172"/>
      <c r="LFP119" s="172"/>
      <c r="LFQ119" s="172"/>
      <c r="LFR119" s="172"/>
      <c r="LFS119" s="172"/>
      <c r="LFT119" s="172"/>
      <c r="LFU119" s="172"/>
      <c r="LFV119" s="172"/>
      <c r="LFW119" s="172"/>
      <c r="LFX119" s="172"/>
      <c r="LFY119" s="172"/>
      <c r="LFZ119" s="172"/>
      <c r="LGA119" s="172"/>
      <c r="LGB119" s="172"/>
      <c r="LGC119" s="172"/>
      <c r="LGD119" s="172"/>
      <c r="LGE119" s="172"/>
      <c r="LGF119" s="172"/>
      <c r="LGG119" s="172"/>
      <c r="LGH119" s="172"/>
      <c r="LGI119" s="172"/>
      <c r="LGJ119" s="172"/>
      <c r="LGK119" s="172"/>
      <c r="LGL119" s="172"/>
      <c r="LGM119" s="172"/>
      <c r="LGN119" s="172"/>
      <c r="LGO119" s="172"/>
      <c r="LGP119" s="172"/>
      <c r="LGQ119" s="172"/>
      <c r="LGR119" s="172"/>
      <c r="LGS119" s="172"/>
      <c r="LGT119" s="172"/>
      <c r="LGU119" s="172"/>
      <c r="LGV119" s="172"/>
      <c r="LGW119" s="172"/>
      <c r="LGX119" s="172"/>
      <c r="LGY119" s="172"/>
      <c r="LGZ119" s="172"/>
      <c r="LHA119" s="172"/>
      <c r="LHB119" s="172"/>
      <c r="LHC119" s="172"/>
      <c r="LHD119" s="172"/>
      <c r="LHE119" s="172"/>
      <c r="LHF119" s="172"/>
      <c r="LHG119" s="172"/>
      <c r="LHH119" s="172"/>
      <c r="LHI119" s="172"/>
      <c r="LHJ119" s="172"/>
      <c r="LHK119" s="172"/>
      <c r="LHL119" s="172"/>
      <c r="LHM119" s="172"/>
      <c r="LHN119" s="172"/>
      <c r="LHO119" s="172"/>
      <c r="LHP119" s="172"/>
      <c r="LHQ119" s="172"/>
      <c r="LHR119" s="172"/>
      <c r="LHS119" s="172"/>
      <c r="LHT119" s="172"/>
      <c r="LHU119" s="172"/>
      <c r="LHV119" s="172"/>
      <c r="LHW119" s="172"/>
      <c r="LHX119" s="172"/>
      <c r="LHY119" s="172"/>
      <c r="LHZ119" s="172"/>
      <c r="LIA119" s="172"/>
      <c r="LIB119" s="172"/>
      <c r="LIC119" s="172"/>
      <c r="LID119" s="172"/>
      <c r="LIE119" s="172"/>
      <c r="LIF119" s="172"/>
      <c r="LIG119" s="172"/>
      <c r="LIH119" s="172"/>
      <c r="LII119" s="172"/>
      <c r="LIJ119" s="172"/>
      <c r="LIK119" s="172"/>
      <c r="LIL119" s="172"/>
      <c r="LIM119" s="172"/>
      <c r="LIN119" s="172"/>
      <c r="LIO119" s="172"/>
      <c r="LIP119" s="172"/>
      <c r="LIQ119" s="172"/>
      <c r="LIR119" s="172"/>
      <c r="LIS119" s="172"/>
      <c r="LIT119" s="172"/>
      <c r="LIU119" s="172"/>
      <c r="LIV119" s="172"/>
      <c r="LIW119" s="172"/>
      <c r="LIX119" s="172"/>
      <c r="LIY119" s="172"/>
      <c r="LIZ119" s="172"/>
      <c r="LJA119" s="172"/>
      <c r="LJB119" s="172"/>
      <c r="LJC119" s="172"/>
      <c r="LJD119" s="172"/>
      <c r="LJE119" s="172"/>
      <c r="LJF119" s="172"/>
      <c r="LJG119" s="172"/>
      <c r="LJH119" s="172"/>
      <c r="LJI119" s="172"/>
      <c r="LJJ119" s="172"/>
      <c r="LJK119" s="172"/>
      <c r="LJL119" s="172"/>
      <c r="LJM119" s="172"/>
      <c r="LJN119" s="172"/>
      <c r="LJO119" s="172"/>
      <c r="LJP119" s="172"/>
      <c r="LJQ119" s="172"/>
      <c r="LJR119" s="172"/>
      <c r="LJS119" s="172"/>
      <c r="LJT119" s="172"/>
      <c r="LJU119" s="172"/>
      <c r="LJV119" s="172"/>
      <c r="LJW119" s="172"/>
      <c r="LJX119" s="172"/>
      <c r="LJY119" s="172"/>
      <c r="LJZ119" s="172"/>
      <c r="LKA119" s="172"/>
      <c r="LKB119" s="172"/>
      <c r="LKC119" s="172"/>
      <c r="LKD119" s="172"/>
      <c r="LKE119" s="172"/>
      <c r="LKF119" s="172"/>
      <c r="LKG119" s="172"/>
      <c r="LKH119" s="172"/>
      <c r="LKI119" s="172"/>
      <c r="LKJ119" s="172"/>
      <c r="LKK119" s="172"/>
      <c r="LKL119" s="172"/>
      <c r="LKM119" s="172"/>
      <c r="LKN119" s="172"/>
      <c r="LKO119" s="172"/>
      <c r="LKP119" s="172"/>
      <c r="LKQ119" s="172"/>
      <c r="LKR119" s="172"/>
      <c r="LKS119" s="172"/>
      <c r="LKT119" s="172"/>
      <c r="LKU119" s="172"/>
      <c r="LKV119" s="172"/>
      <c r="LKW119" s="172"/>
      <c r="LKX119" s="172"/>
      <c r="LKY119" s="172"/>
      <c r="LKZ119" s="172"/>
      <c r="LLA119" s="172"/>
      <c r="LLB119" s="172"/>
      <c r="LLC119" s="172"/>
      <c r="LLD119" s="172"/>
      <c r="LLE119" s="172"/>
      <c r="LLF119" s="172"/>
      <c r="LLG119" s="172"/>
      <c r="LLH119" s="172"/>
      <c r="LLI119" s="172"/>
      <c r="LLJ119" s="172"/>
      <c r="LLK119" s="172"/>
      <c r="LLL119" s="172"/>
      <c r="LLM119" s="172"/>
      <c r="LLN119" s="172"/>
      <c r="LLO119" s="172"/>
      <c r="LLP119" s="172"/>
      <c r="LLQ119" s="172"/>
      <c r="LLR119" s="172"/>
      <c r="LLS119" s="172"/>
      <c r="LLT119" s="172"/>
      <c r="LLU119" s="172"/>
      <c r="LLV119" s="172"/>
      <c r="LLW119" s="172"/>
      <c r="LLX119" s="172"/>
      <c r="LLY119" s="172"/>
      <c r="LLZ119" s="172"/>
      <c r="LMA119" s="172"/>
      <c r="LMB119" s="172"/>
      <c r="LMC119" s="172"/>
      <c r="LMD119" s="172"/>
      <c r="LME119" s="172"/>
      <c r="LMF119" s="172"/>
      <c r="LMG119" s="172"/>
      <c r="LMH119" s="172"/>
      <c r="LMI119" s="172"/>
      <c r="LMJ119" s="172"/>
      <c r="LMK119" s="172"/>
      <c r="LML119" s="172"/>
      <c r="LMM119" s="172"/>
      <c r="LMN119" s="172"/>
      <c r="LMO119" s="172"/>
      <c r="LMP119" s="172"/>
      <c r="LMQ119" s="172"/>
      <c r="LMR119" s="172"/>
      <c r="LMS119" s="172"/>
      <c r="LMT119" s="172"/>
      <c r="LMU119" s="172"/>
      <c r="LMV119" s="172"/>
      <c r="LMW119" s="172"/>
      <c r="LMX119" s="172"/>
      <c r="LMY119" s="172"/>
      <c r="LMZ119" s="172"/>
      <c r="LNA119" s="172"/>
      <c r="LNB119" s="172"/>
      <c r="LNC119" s="172"/>
      <c r="LND119" s="172"/>
      <c r="LNE119" s="172"/>
      <c r="LNF119" s="172"/>
      <c r="LNG119" s="172"/>
      <c r="LNH119" s="172"/>
      <c r="LNI119" s="172"/>
      <c r="LNJ119" s="172"/>
      <c r="LNK119" s="172"/>
      <c r="LNL119" s="172"/>
      <c r="LNM119" s="172"/>
      <c r="LNN119" s="172"/>
      <c r="LNO119" s="172"/>
      <c r="LNP119" s="172"/>
      <c r="LNQ119" s="172"/>
      <c r="LNR119" s="172"/>
      <c r="LNS119" s="172"/>
      <c r="LNT119" s="172"/>
      <c r="LNU119" s="172"/>
      <c r="LNV119" s="172"/>
      <c r="LNW119" s="172"/>
      <c r="LNX119" s="172"/>
      <c r="LNY119" s="172"/>
      <c r="LNZ119" s="172"/>
      <c r="LOA119" s="172"/>
      <c r="LOB119" s="172"/>
      <c r="LOC119" s="172"/>
      <c r="LOD119" s="172"/>
      <c r="LOE119" s="172"/>
      <c r="LOF119" s="172"/>
      <c r="LOG119" s="172"/>
      <c r="LOH119" s="172"/>
      <c r="LOI119" s="172"/>
      <c r="LOJ119" s="172"/>
      <c r="LOK119" s="172"/>
      <c r="LOL119" s="172"/>
      <c r="LOM119" s="172"/>
      <c r="LON119" s="172"/>
      <c r="LOO119" s="172"/>
      <c r="LOP119" s="172"/>
      <c r="LOQ119" s="172"/>
      <c r="LOR119" s="172"/>
      <c r="LOS119" s="172"/>
      <c r="LOT119" s="172"/>
      <c r="LOU119" s="172"/>
      <c r="LOV119" s="172"/>
      <c r="LOW119" s="172"/>
      <c r="LOX119" s="172"/>
      <c r="LOY119" s="172"/>
      <c r="LOZ119" s="172"/>
      <c r="LPA119" s="172"/>
      <c r="LPB119" s="172"/>
      <c r="LPC119" s="172"/>
      <c r="LPD119" s="172"/>
      <c r="LPE119" s="172"/>
      <c r="LPF119" s="172"/>
      <c r="LPG119" s="172"/>
      <c r="LPH119" s="172"/>
      <c r="LPI119" s="172"/>
      <c r="LPJ119" s="172"/>
      <c r="LPK119" s="172"/>
      <c r="LPL119" s="172"/>
      <c r="LPM119" s="172"/>
      <c r="LPN119" s="172"/>
      <c r="LPO119" s="172"/>
      <c r="LPP119" s="172"/>
      <c r="LPQ119" s="172"/>
      <c r="LPR119" s="172"/>
      <c r="LPS119" s="172"/>
      <c r="LPT119" s="172"/>
      <c r="LPU119" s="172"/>
      <c r="LPV119" s="172"/>
      <c r="LPW119" s="172"/>
      <c r="LPX119" s="172"/>
      <c r="LPY119" s="172"/>
      <c r="LPZ119" s="172"/>
      <c r="LQA119" s="172"/>
      <c r="LQB119" s="172"/>
      <c r="LQC119" s="172"/>
      <c r="LQD119" s="172"/>
      <c r="LQE119" s="172"/>
      <c r="LQF119" s="172"/>
      <c r="LQG119" s="172"/>
      <c r="LQH119" s="172"/>
      <c r="LQI119" s="172"/>
      <c r="LQJ119" s="172"/>
      <c r="LQK119" s="172"/>
      <c r="LQL119" s="172"/>
      <c r="LQM119" s="172"/>
      <c r="LQN119" s="172"/>
      <c r="LQO119" s="172"/>
      <c r="LQP119" s="172"/>
      <c r="LQQ119" s="172"/>
      <c r="LQR119" s="172"/>
      <c r="LQS119" s="172"/>
      <c r="LQT119" s="172"/>
      <c r="LQU119" s="172"/>
      <c r="LQV119" s="172"/>
      <c r="LQW119" s="172"/>
      <c r="LQX119" s="172"/>
      <c r="LQY119" s="172"/>
      <c r="LQZ119" s="172"/>
      <c r="LRA119" s="172"/>
      <c r="LRB119" s="172"/>
      <c r="LRC119" s="172"/>
      <c r="LRD119" s="172"/>
      <c r="LRE119" s="172"/>
      <c r="LRF119" s="172"/>
      <c r="LRG119" s="172"/>
      <c r="LRH119" s="172"/>
      <c r="LRI119" s="172"/>
      <c r="LRJ119" s="172"/>
      <c r="LRK119" s="172"/>
      <c r="LRL119" s="172"/>
      <c r="LRM119" s="172"/>
      <c r="LRN119" s="172"/>
      <c r="LRO119" s="172"/>
      <c r="LRP119" s="172"/>
      <c r="LRQ119" s="172"/>
      <c r="LRR119" s="172"/>
      <c r="LRS119" s="172"/>
      <c r="LRT119" s="172"/>
      <c r="LRU119" s="172"/>
      <c r="LRV119" s="172"/>
      <c r="LRW119" s="172"/>
      <c r="LRX119" s="172"/>
      <c r="LRY119" s="172"/>
      <c r="LRZ119" s="172"/>
      <c r="LSA119" s="172"/>
      <c r="LSB119" s="172"/>
      <c r="LSC119" s="172"/>
      <c r="LSD119" s="172"/>
      <c r="LSE119" s="172"/>
      <c r="LSF119" s="172"/>
      <c r="LSG119" s="172"/>
      <c r="LSH119" s="172"/>
      <c r="LSI119" s="172"/>
      <c r="LSJ119" s="172"/>
      <c r="LSK119" s="172"/>
      <c r="LSL119" s="172"/>
      <c r="LSM119" s="172"/>
      <c r="LSN119" s="172"/>
      <c r="LSO119" s="172"/>
      <c r="LSP119" s="172"/>
      <c r="LSQ119" s="172"/>
      <c r="LSR119" s="172"/>
      <c r="LSS119" s="172"/>
      <c r="LST119" s="172"/>
      <c r="LSU119" s="172"/>
      <c r="LSV119" s="172"/>
      <c r="LSW119" s="172"/>
      <c r="LSX119" s="172"/>
      <c r="LSY119" s="172"/>
      <c r="LSZ119" s="172"/>
      <c r="LTA119" s="172"/>
      <c r="LTB119" s="172"/>
      <c r="LTC119" s="172"/>
      <c r="LTD119" s="172"/>
      <c r="LTE119" s="172"/>
      <c r="LTF119" s="172"/>
      <c r="LTG119" s="172"/>
      <c r="LTH119" s="172"/>
      <c r="LTI119" s="172"/>
      <c r="LTJ119" s="172"/>
      <c r="LTK119" s="172"/>
      <c r="LTL119" s="172"/>
      <c r="LTM119" s="172"/>
      <c r="LTN119" s="172"/>
      <c r="LTO119" s="172"/>
      <c r="LTP119" s="172"/>
      <c r="LTQ119" s="172"/>
      <c r="LTR119" s="172"/>
      <c r="LTS119" s="172"/>
      <c r="LTT119" s="172"/>
      <c r="LTU119" s="172"/>
      <c r="LTV119" s="172"/>
      <c r="LTW119" s="172"/>
      <c r="LTX119" s="172"/>
      <c r="LTY119" s="172"/>
      <c r="LTZ119" s="172"/>
      <c r="LUA119" s="172"/>
      <c r="LUB119" s="172"/>
      <c r="LUC119" s="172"/>
      <c r="LUD119" s="172"/>
      <c r="LUE119" s="172"/>
      <c r="LUF119" s="172"/>
      <c r="LUG119" s="172"/>
      <c r="LUH119" s="172"/>
      <c r="LUI119" s="172"/>
      <c r="LUJ119" s="172"/>
      <c r="LUK119" s="172"/>
      <c r="LUL119" s="172"/>
      <c r="LUM119" s="172"/>
      <c r="LUN119" s="172"/>
      <c r="LUO119" s="172"/>
      <c r="LUP119" s="172"/>
      <c r="LUQ119" s="172"/>
      <c r="LUR119" s="172"/>
      <c r="LUS119" s="172"/>
      <c r="LUT119" s="172"/>
      <c r="LUU119" s="172"/>
      <c r="LUV119" s="172"/>
      <c r="LUW119" s="172"/>
      <c r="LUX119" s="172"/>
      <c r="LUY119" s="172"/>
      <c r="LUZ119" s="172"/>
      <c r="LVA119" s="172"/>
      <c r="LVB119" s="172"/>
      <c r="LVC119" s="172"/>
      <c r="LVD119" s="172"/>
      <c r="LVE119" s="172"/>
      <c r="LVF119" s="172"/>
      <c r="LVG119" s="172"/>
      <c r="LVH119" s="172"/>
      <c r="LVI119" s="172"/>
      <c r="LVJ119" s="172"/>
      <c r="LVK119" s="172"/>
      <c r="LVL119" s="172"/>
      <c r="LVM119" s="172"/>
      <c r="LVN119" s="172"/>
      <c r="LVO119" s="172"/>
      <c r="LVP119" s="172"/>
      <c r="LVQ119" s="172"/>
      <c r="LVR119" s="172"/>
      <c r="LVS119" s="172"/>
      <c r="LVT119" s="172"/>
      <c r="LVU119" s="172"/>
      <c r="LVV119" s="172"/>
      <c r="LVW119" s="172"/>
      <c r="LVX119" s="172"/>
      <c r="LVY119" s="172"/>
      <c r="LVZ119" s="172"/>
      <c r="LWA119" s="172"/>
      <c r="LWB119" s="172"/>
      <c r="LWC119" s="172"/>
      <c r="LWD119" s="172"/>
      <c r="LWE119" s="172"/>
      <c r="LWF119" s="172"/>
      <c r="LWG119" s="172"/>
      <c r="LWH119" s="172"/>
      <c r="LWI119" s="172"/>
      <c r="LWJ119" s="172"/>
      <c r="LWK119" s="172"/>
      <c r="LWL119" s="172"/>
      <c r="LWM119" s="172"/>
      <c r="LWN119" s="172"/>
      <c r="LWO119" s="172"/>
      <c r="LWP119" s="172"/>
      <c r="LWQ119" s="172"/>
      <c r="LWR119" s="172"/>
      <c r="LWS119" s="172"/>
      <c r="LWT119" s="172"/>
      <c r="LWU119" s="172"/>
      <c r="LWV119" s="172"/>
      <c r="LWW119" s="172"/>
      <c r="LWX119" s="172"/>
      <c r="LWY119" s="172"/>
      <c r="LWZ119" s="172"/>
      <c r="LXA119" s="172"/>
      <c r="LXB119" s="172"/>
      <c r="LXC119" s="172"/>
      <c r="LXD119" s="172"/>
      <c r="LXE119" s="172"/>
      <c r="LXF119" s="172"/>
      <c r="LXG119" s="172"/>
      <c r="LXH119" s="172"/>
      <c r="LXI119" s="172"/>
      <c r="LXJ119" s="172"/>
      <c r="LXK119" s="172"/>
      <c r="LXL119" s="172"/>
      <c r="LXM119" s="172"/>
      <c r="LXN119" s="172"/>
      <c r="LXO119" s="172"/>
      <c r="LXP119" s="172"/>
      <c r="LXQ119" s="172"/>
      <c r="LXR119" s="172"/>
      <c r="LXS119" s="172"/>
      <c r="LXT119" s="172"/>
      <c r="LXU119" s="172"/>
      <c r="LXV119" s="172"/>
      <c r="LXW119" s="172"/>
      <c r="LXX119" s="172"/>
      <c r="LXY119" s="172"/>
      <c r="LXZ119" s="172"/>
      <c r="LYA119" s="172"/>
      <c r="LYB119" s="172"/>
      <c r="LYC119" s="172"/>
      <c r="LYD119" s="172"/>
      <c r="LYE119" s="172"/>
      <c r="LYF119" s="172"/>
      <c r="LYG119" s="172"/>
      <c r="LYH119" s="172"/>
      <c r="LYI119" s="172"/>
      <c r="LYJ119" s="172"/>
      <c r="LYK119" s="172"/>
      <c r="LYL119" s="172"/>
      <c r="LYM119" s="172"/>
      <c r="LYN119" s="172"/>
      <c r="LYO119" s="172"/>
      <c r="LYP119" s="172"/>
      <c r="LYQ119" s="172"/>
      <c r="LYR119" s="172"/>
      <c r="LYS119" s="172"/>
      <c r="LYT119" s="172"/>
      <c r="LYU119" s="172"/>
      <c r="LYV119" s="172"/>
      <c r="LYW119" s="172"/>
      <c r="LYX119" s="172"/>
      <c r="LYY119" s="172"/>
      <c r="LYZ119" s="172"/>
      <c r="LZA119" s="172"/>
      <c r="LZB119" s="172"/>
      <c r="LZC119" s="172"/>
      <c r="LZD119" s="172"/>
      <c r="LZE119" s="172"/>
      <c r="LZF119" s="172"/>
      <c r="LZG119" s="172"/>
      <c r="LZH119" s="172"/>
      <c r="LZI119" s="172"/>
      <c r="LZJ119" s="172"/>
      <c r="LZK119" s="172"/>
      <c r="LZL119" s="172"/>
      <c r="LZM119" s="172"/>
      <c r="LZN119" s="172"/>
      <c r="LZO119" s="172"/>
      <c r="LZP119" s="172"/>
      <c r="LZQ119" s="172"/>
      <c r="LZR119" s="172"/>
      <c r="LZS119" s="172"/>
      <c r="LZT119" s="172"/>
      <c r="LZU119" s="172"/>
      <c r="LZV119" s="172"/>
      <c r="LZW119" s="172"/>
      <c r="LZX119" s="172"/>
      <c r="LZY119" s="172"/>
      <c r="LZZ119" s="172"/>
      <c r="MAA119" s="172"/>
      <c r="MAB119" s="172"/>
      <c r="MAC119" s="172"/>
      <c r="MAD119" s="172"/>
      <c r="MAE119" s="172"/>
      <c r="MAF119" s="172"/>
      <c r="MAG119" s="172"/>
      <c r="MAH119" s="172"/>
      <c r="MAI119" s="172"/>
      <c r="MAJ119" s="172"/>
      <c r="MAK119" s="172"/>
      <c r="MAL119" s="172"/>
      <c r="MAM119" s="172"/>
      <c r="MAN119" s="172"/>
      <c r="MAO119" s="172"/>
      <c r="MAP119" s="172"/>
      <c r="MAQ119" s="172"/>
      <c r="MAR119" s="172"/>
      <c r="MAS119" s="172"/>
      <c r="MAT119" s="172"/>
      <c r="MAU119" s="172"/>
      <c r="MAV119" s="172"/>
      <c r="MAW119" s="172"/>
      <c r="MAX119" s="172"/>
      <c r="MAY119" s="172"/>
      <c r="MAZ119" s="172"/>
      <c r="MBA119" s="172"/>
      <c r="MBB119" s="172"/>
      <c r="MBC119" s="172"/>
      <c r="MBD119" s="172"/>
      <c r="MBE119" s="172"/>
      <c r="MBF119" s="172"/>
      <c r="MBG119" s="172"/>
      <c r="MBH119" s="172"/>
      <c r="MBI119" s="172"/>
      <c r="MBJ119" s="172"/>
      <c r="MBK119" s="172"/>
      <c r="MBL119" s="172"/>
      <c r="MBM119" s="172"/>
      <c r="MBN119" s="172"/>
      <c r="MBO119" s="172"/>
      <c r="MBP119" s="172"/>
      <c r="MBQ119" s="172"/>
      <c r="MBR119" s="172"/>
      <c r="MBS119" s="172"/>
      <c r="MBT119" s="172"/>
      <c r="MBU119" s="172"/>
      <c r="MBV119" s="172"/>
      <c r="MBW119" s="172"/>
      <c r="MBX119" s="172"/>
      <c r="MBY119" s="172"/>
      <c r="MBZ119" s="172"/>
      <c r="MCA119" s="172"/>
      <c r="MCB119" s="172"/>
      <c r="MCC119" s="172"/>
      <c r="MCD119" s="172"/>
      <c r="MCE119" s="172"/>
      <c r="MCF119" s="172"/>
      <c r="MCG119" s="172"/>
      <c r="MCH119" s="172"/>
      <c r="MCI119" s="172"/>
      <c r="MCJ119" s="172"/>
      <c r="MCK119" s="172"/>
      <c r="MCL119" s="172"/>
      <c r="MCM119" s="172"/>
      <c r="MCN119" s="172"/>
      <c r="MCO119" s="172"/>
      <c r="MCP119" s="172"/>
      <c r="MCQ119" s="172"/>
      <c r="MCR119" s="172"/>
      <c r="MCS119" s="172"/>
      <c r="MCT119" s="172"/>
      <c r="MCU119" s="172"/>
      <c r="MCV119" s="172"/>
      <c r="MCW119" s="172"/>
      <c r="MCX119" s="172"/>
      <c r="MCY119" s="172"/>
      <c r="MCZ119" s="172"/>
      <c r="MDA119" s="172"/>
      <c r="MDB119" s="172"/>
      <c r="MDC119" s="172"/>
      <c r="MDD119" s="172"/>
      <c r="MDE119" s="172"/>
      <c r="MDF119" s="172"/>
      <c r="MDG119" s="172"/>
      <c r="MDH119" s="172"/>
      <c r="MDI119" s="172"/>
      <c r="MDJ119" s="172"/>
      <c r="MDK119" s="172"/>
      <c r="MDL119" s="172"/>
      <c r="MDM119" s="172"/>
      <c r="MDN119" s="172"/>
      <c r="MDO119" s="172"/>
      <c r="MDP119" s="172"/>
      <c r="MDQ119" s="172"/>
      <c r="MDR119" s="172"/>
      <c r="MDS119" s="172"/>
      <c r="MDT119" s="172"/>
      <c r="MDU119" s="172"/>
      <c r="MDV119" s="172"/>
      <c r="MDW119" s="172"/>
      <c r="MDX119" s="172"/>
      <c r="MDY119" s="172"/>
      <c r="MDZ119" s="172"/>
      <c r="MEA119" s="172"/>
      <c r="MEB119" s="172"/>
      <c r="MEC119" s="172"/>
      <c r="MED119" s="172"/>
      <c r="MEE119" s="172"/>
      <c r="MEF119" s="172"/>
      <c r="MEG119" s="172"/>
      <c r="MEH119" s="172"/>
      <c r="MEI119" s="172"/>
      <c r="MEJ119" s="172"/>
      <c r="MEK119" s="172"/>
      <c r="MEL119" s="172"/>
      <c r="MEM119" s="172"/>
      <c r="MEN119" s="172"/>
      <c r="MEO119" s="172"/>
      <c r="MEP119" s="172"/>
      <c r="MEQ119" s="172"/>
      <c r="MER119" s="172"/>
      <c r="MES119" s="172"/>
      <c r="MET119" s="172"/>
      <c r="MEU119" s="172"/>
      <c r="MEV119" s="172"/>
      <c r="MEW119" s="172"/>
      <c r="MEX119" s="172"/>
      <c r="MEY119" s="172"/>
      <c r="MEZ119" s="172"/>
      <c r="MFA119" s="172"/>
      <c r="MFB119" s="172"/>
      <c r="MFC119" s="172"/>
      <c r="MFD119" s="172"/>
      <c r="MFE119" s="172"/>
      <c r="MFF119" s="172"/>
      <c r="MFG119" s="172"/>
      <c r="MFH119" s="172"/>
      <c r="MFI119" s="172"/>
      <c r="MFJ119" s="172"/>
      <c r="MFK119" s="172"/>
      <c r="MFL119" s="172"/>
      <c r="MFM119" s="172"/>
      <c r="MFN119" s="172"/>
      <c r="MFO119" s="172"/>
      <c r="MFP119" s="172"/>
      <c r="MFQ119" s="172"/>
      <c r="MFR119" s="172"/>
      <c r="MFS119" s="172"/>
      <c r="MFT119" s="172"/>
      <c r="MFU119" s="172"/>
      <c r="MFV119" s="172"/>
      <c r="MFW119" s="172"/>
      <c r="MFX119" s="172"/>
      <c r="MFY119" s="172"/>
      <c r="MFZ119" s="172"/>
      <c r="MGA119" s="172"/>
      <c r="MGB119" s="172"/>
      <c r="MGC119" s="172"/>
      <c r="MGD119" s="172"/>
      <c r="MGE119" s="172"/>
      <c r="MGF119" s="172"/>
      <c r="MGG119" s="172"/>
      <c r="MGH119" s="172"/>
      <c r="MGI119" s="172"/>
      <c r="MGJ119" s="172"/>
      <c r="MGK119" s="172"/>
      <c r="MGL119" s="172"/>
      <c r="MGM119" s="172"/>
      <c r="MGN119" s="172"/>
      <c r="MGO119" s="172"/>
      <c r="MGP119" s="172"/>
      <c r="MGQ119" s="172"/>
      <c r="MGR119" s="172"/>
      <c r="MGS119" s="172"/>
      <c r="MGT119" s="172"/>
      <c r="MGU119" s="172"/>
      <c r="MGV119" s="172"/>
      <c r="MGW119" s="172"/>
      <c r="MGX119" s="172"/>
      <c r="MGY119" s="172"/>
      <c r="MGZ119" s="172"/>
      <c r="MHA119" s="172"/>
      <c r="MHB119" s="172"/>
      <c r="MHC119" s="172"/>
      <c r="MHD119" s="172"/>
      <c r="MHE119" s="172"/>
      <c r="MHF119" s="172"/>
      <c r="MHG119" s="172"/>
      <c r="MHH119" s="172"/>
      <c r="MHI119" s="172"/>
      <c r="MHJ119" s="172"/>
      <c r="MHK119" s="172"/>
      <c r="MHL119" s="172"/>
      <c r="MHM119" s="172"/>
      <c r="MHN119" s="172"/>
      <c r="MHO119" s="172"/>
      <c r="MHP119" s="172"/>
      <c r="MHQ119" s="172"/>
      <c r="MHR119" s="172"/>
      <c r="MHS119" s="172"/>
      <c r="MHT119" s="172"/>
      <c r="MHU119" s="172"/>
      <c r="MHV119" s="172"/>
      <c r="MHW119" s="172"/>
      <c r="MHX119" s="172"/>
      <c r="MHY119" s="172"/>
      <c r="MHZ119" s="172"/>
      <c r="MIA119" s="172"/>
      <c r="MIB119" s="172"/>
      <c r="MIC119" s="172"/>
      <c r="MID119" s="172"/>
      <c r="MIE119" s="172"/>
      <c r="MIF119" s="172"/>
      <c r="MIG119" s="172"/>
      <c r="MIH119" s="172"/>
      <c r="MII119" s="172"/>
      <c r="MIJ119" s="172"/>
      <c r="MIK119" s="172"/>
      <c r="MIL119" s="172"/>
      <c r="MIM119" s="172"/>
      <c r="MIN119" s="172"/>
      <c r="MIO119" s="172"/>
      <c r="MIP119" s="172"/>
      <c r="MIQ119" s="172"/>
      <c r="MIR119" s="172"/>
      <c r="MIS119" s="172"/>
      <c r="MIT119" s="172"/>
      <c r="MIU119" s="172"/>
      <c r="MIV119" s="172"/>
      <c r="MIW119" s="172"/>
      <c r="MIX119" s="172"/>
      <c r="MIY119" s="172"/>
      <c r="MIZ119" s="172"/>
      <c r="MJA119" s="172"/>
      <c r="MJB119" s="172"/>
      <c r="MJC119" s="172"/>
      <c r="MJD119" s="172"/>
      <c r="MJE119" s="172"/>
      <c r="MJF119" s="172"/>
      <c r="MJG119" s="172"/>
      <c r="MJH119" s="172"/>
      <c r="MJI119" s="172"/>
      <c r="MJJ119" s="172"/>
      <c r="MJK119" s="172"/>
      <c r="MJL119" s="172"/>
      <c r="MJM119" s="172"/>
      <c r="MJN119" s="172"/>
      <c r="MJO119" s="172"/>
      <c r="MJP119" s="172"/>
      <c r="MJQ119" s="172"/>
      <c r="MJR119" s="172"/>
      <c r="MJS119" s="172"/>
      <c r="MJT119" s="172"/>
      <c r="MJU119" s="172"/>
      <c r="MJV119" s="172"/>
      <c r="MJW119" s="172"/>
      <c r="MJX119" s="172"/>
      <c r="MJY119" s="172"/>
      <c r="MJZ119" s="172"/>
      <c r="MKA119" s="172"/>
      <c r="MKB119" s="172"/>
      <c r="MKC119" s="172"/>
      <c r="MKD119" s="172"/>
      <c r="MKE119" s="172"/>
      <c r="MKF119" s="172"/>
      <c r="MKG119" s="172"/>
      <c r="MKH119" s="172"/>
      <c r="MKI119" s="172"/>
      <c r="MKJ119" s="172"/>
      <c r="MKK119" s="172"/>
      <c r="MKL119" s="172"/>
      <c r="MKM119" s="172"/>
      <c r="MKN119" s="172"/>
      <c r="MKO119" s="172"/>
      <c r="MKP119" s="172"/>
      <c r="MKQ119" s="172"/>
      <c r="MKR119" s="172"/>
      <c r="MKS119" s="172"/>
      <c r="MKT119" s="172"/>
      <c r="MKU119" s="172"/>
      <c r="MKV119" s="172"/>
      <c r="MKW119" s="172"/>
      <c r="MKX119" s="172"/>
      <c r="MKY119" s="172"/>
      <c r="MKZ119" s="172"/>
      <c r="MLA119" s="172"/>
      <c r="MLB119" s="172"/>
      <c r="MLC119" s="172"/>
      <c r="MLD119" s="172"/>
      <c r="MLE119" s="172"/>
      <c r="MLF119" s="172"/>
      <c r="MLG119" s="172"/>
      <c r="MLH119" s="172"/>
      <c r="MLI119" s="172"/>
      <c r="MLJ119" s="172"/>
      <c r="MLK119" s="172"/>
      <c r="MLL119" s="172"/>
      <c r="MLM119" s="172"/>
      <c r="MLN119" s="172"/>
      <c r="MLO119" s="172"/>
      <c r="MLP119" s="172"/>
      <c r="MLQ119" s="172"/>
      <c r="MLR119" s="172"/>
      <c r="MLS119" s="172"/>
      <c r="MLT119" s="172"/>
      <c r="MLU119" s="172"/>
      <c r="MLV119" s="172"/>
      <c r="MLW119" s="172"/>
      <c r="MLX119" s="172"/>
      <c r="MLY119" s="172"/>
      <c r="MLZ119" s="172"/>
      <c r="MMA119" s="172"/>
      <c r="MMB119" s="172"/>
      <c r="MMC119" s="172"/>
      <c r="MMD119" s="172"/>
      <c r="MME119" s="172"/>
      <c r="MMF119" s="172"/>
      <c r="MMG119" s="172"/>
      <c r="MMH119" s="172"/>
      <c r="MMI119" s="172"/>
      <c r="MMJ119" s="172"/>
      <c r="MMK119" s="172"/>
      <c r="MML119" s="172"/>
      <c r="MMM119" s="172"/>
      <c r="MMN119" s="172"/>
      <c r="MMO119" s="172"/>
      <c r="MMP119" s="172"/>
      <c r="MMQ119" s="172"/>
      <c r="MMR119" s="172"/>
      <c r="MMS119" s="172"/>
      <c r="MMT119" s="172"/>
      <c r="MMU119" s="172"/>
      <c r="MMV119" s="172"/>
      <c r="MMW119" s="172"/>
      <c r="MMX119" s="172"/>
      <c r="MMY119" s="172"/>
      <c r="MMZ119" s="172"/>
      <c r="MNA119" s="172"/>
      <c r="MNB119" s="172"/>
      <c r="MNC119" s="172"/>
      <c r="MND119" s="172"/>
      <c r="MNE119" s="172"/>
      <c r="MNF119" s="172"/>
      <c r="MNG119" s="172"/>
      <c r="MNH119" s="172"/>
      <c r="MNI119" s="172"/>
      <c r="MNJ119" s="172"/>
      <c r="MNK119" s="172"/>
      <c r="MNL119" s="172"/>
      <c r="MNM119" s="172"/>
      <c r="MNN119" s="172"/>
      <c r="MNO119" s="172"/>
      <c r="MNP119" s="172"/>
      <c r="MNQ119" s="172"/>
      <c r="MNR119" s="172"/>
      <c r="MNS119" s="172"/>
      <c r="MNT119" s="172"/>
      <c r="MNU119" s="172"/>
      <c r="MNV119" s="172"/>
      <c r="MNW119" s="172"/>
      <c r="MNX119" s="172"/>
      <c r="MNY119" s="172"/>
      <c r="MNZ119" s="172"/>
      <c r="MOA119" s="172"/>
      <c r="MOB119" s="172"/>
      <c r="MOC119" s="172"/>
      <c r="MOD119" s="172"/>
      <c r="MOE119" s="172"/>
      <c r="MOF119" s="172"/>
      <c r="MOG119" s="172"/>
      <c r="MOH119" s="172"/>
      <c r="MOI119" s="172"/>
      <c r="MOJ119" s="172"/>
      <c r="MOK119" s="172"/>
      <c r="MOL119" s="172"/>
      <c r="MOM119" s="172"/>
      <c r="MON119" s="172"/>
      <c r="MOO119" s="172"/>
      <c r="MOP119" s="172"/>
      <c r="MOQ119" s="172"/>
      <c r="MOR119" s="172"/>
      <c r="MOS119" s="172"/>
      <c r="MOT119" s="172"/>
      <c r="MOU119" s="172"/>
      <c r="MOV119" s="172"/>
      <c r="MOW119" s="172"/>
      <c r="MOX119" s="172"/>
      <c r="MOY119" s="172"/>
      <c r="MOZ119" s="172"/>
      <c r="MPA119" s="172"/>
      <c r="MPB119" s="172"/>
      <c r="MPC119" s="172"/>
      <c r="MPD119" s="172"/>
      <c r="MPE119" s="172"/>
      <c r="MPF119" s="172"/>
      <c r="MPG119" s="172"/>
      <c r="MPH119" s="172"/>
      <c r="MPI119" s="172"/>
      <c r="MPJ119" s="172"/>
      <c r="MPK119" s="172"/>
      <c r="MPL119" s="172"/>
      <c r="MPM119" s="172"/>
      <c r="MPN119" s="172"/>
      <c r="MPO119" s="172"/>
      <c r="MPP119" s="172"/>
      <c r="MPQ119" s="172"/>
      <c r="MPR119" s="172"/>
      <c r="MPS119" s="172"/>
      <c r="MPT119" s="172"/>
      <c r="MPU119" s="172"/>
      <c r="MPV119" s="172"/>
      <c r="MPW119" s="172"/>
      <c r="MPX119" s="172"/>
      <c r="MPY119" s="172"/>
      <c r="MPZ119" s="172"/>
      <c r="MQA119" s="172"/>
      <c r="MQB119" s="172"/>
      <c r="MQC119" s="172"/>
      <c r="MQD119" s="172"/>
      <c r="MQE119" s="172"/>
      <c r="MQF119" s="172"/>
      <c r="MQG119" s="172"/>
      <c r="MQH119" s="172"/>
      <c r="MQI119" s="172"/>
      <c r="MQJ119" s="172"/>
      <c r="MQK119" s="172"/>
      <c r="MQL119" s="172"/>
      <c r="MQM119" s="172"/>
      <c r="MQN119" s="172"/>
      <c r="MQO119" s="172"/>
      <c r="MQP119" s="172"/>
      <c r="MQQ119" s="172"/>
      <c r="MQR119" s="172"/>
      <c r="MQS119" s="172"/>
      <c r="MQT119" s="172"/>
      <c r="MQU119" s="172"/>
      <c r="MQV119" s="172"/>
      <c r="MQW119" s="172"/>
      <c r="MQX119" s="172"/>
      <c r="MQY119" s="172"/>
      <c r="MQZ119" s="172"/>
      <c r="MRA119" s="172"/>
      <c r="MRB119" s="172"/>
      <c r="MRC119" s="172"/>
      <c r="MRD119" s="172"/>
      <c r="MRE119" s="172"/>
      <c r="MRF119" s="172"/>
      <c r="MRG119" s="172"/>
      <c r="MRH119" s="172"/>
      <c r="MRI119" s="172"/>
      <c r="MRJ119" s="172"/>
      <c r="MRK119" s="172"/>
      <c r="MRL119" s="172"/>
      <c r="MRM119" s="172"/>
      <c r="MRN119" s="172"/>
      <c r="MRO119" s="172"/>
      <c r="MRP119" s="172"/>
      <c r="MRQ119" s="172"/>
      <c r="MRR119" s="172"/>
      <c r="MRS119" s="172"/>
      <c r="MRT119" s="172"/>
      <c r="MRU119" s="172"/>
      <c r="MRV119" s="172"/>
      <c r="MRW119" s="172"/>
      <c r="MRX119" s="172"/>
      <c r="MRY119" s="172"/>
      <c r="MRZ119" s="172"/>
      <c r="MSA119" s="172"/>
      <c r="MSB119" s="172"/>
      <c r="MSC119" s="172"/>
      <c r="MSD119" s="172"/>
      <c r="MSE119" s="172"/>
      <c r="MSF119" s="172"/>
      <c r="MSG119" s="172"/>
      <c r="MSH119" s="172"/>
      <c r="MSI119" s="172"/>
      <c r="MSJ119" s="172"/>
      <c r="MSK119" s="172"/>
      <c r="MSL119" s="172"/>
      <c r="MSM119" s="172"/>
      <c r="MSN119" s="172"/>
      <c r="MSO119" s="172"/>
      <c r="MSP119" s="172"/>
      <c r="MSQ119" s="172"/>
      <c r="MSR119" s="172"/>
      <c r="MSS119" s="172"/>
      <c r="MST119" s="172"/>
      <c r="MSU119" s="172"/>
      <c r="MSV119" s="172"/>
      <c r="MSW119" s="172"/>
      <c r="MSX119" s="172"/>
      <c r="MSY119" s="172"/>
      <c r="MSZ119" s="172"/>
      <c r="MTA119" s="172"/>
      <c r="MTB119" s="172"/>
      <c r="MTC119" s="172"/>
      <c r="MTD119" s="172"/>
      <c r="MTE119" s="172"/>
      <c r="MTF119" s="172"/>
      <c r="MTG119" s="172"/>
      <c r="MTH119" s="172"/>
      <c r="MTI119" s="172"/>
      <c r="MTJ119" s="172"/>
      <c r="MTK119" s="172"/>
      <c r="MTL119" s="172"/>
      <c r="MTM119" s="172"/>
      <c r="MTN119" s="172"/>
      <c r="MTO119" s="172"/>
      <c r="MTP119" s="172"/>
      <c r="MTQ119" s="172"/>
      <c r="MTR119" s="172"/>
      <c r="MTS119" s="172"/>
      <c r="MTT119" s="172"/>
      <c r="MTU119" s="172"/>
      <c r="MTV119" s="172"/>
      <c r="MTW119" s="172"/>
      <c r="MTX119" s="172"/>
      <c r="MTY119" s="172"/>
      <c r="MTZ119" s="172"/>
      <c r="MUA119" s="172"/>
      <c r="MUB119" s="172"/>
      <c r="MUC119" s="172"/>
      <c r="MUD119" s="172"/>
      <c r="MUE119" s="172"/>
      <c r="MUF119" s="172"/>
      <c r="MUG119" s="172"/>
      <c r="MUH119" s="172"/>
      <c r="MUI119" s="172"/>
      <c r="MUJ119" s="172"/>
      <c r="MUK119" s="172"/>
      <c r="MUL119" s="172"/>
      <c r="MUM119" s="172"/>
      <c r="MUN119" s="172"/>
      <c r="MUO119" s="172"/>
      <c r="MUP119" s="172"/>
      <c r="MUQ119" s="172"/>
      <c r="MUR119" s="172"/>
      <c r="MUS119" s="172"/>
      <c r="MUT119" s="172"/>
      <c r="MUU119" s="172"/>
      <c r="MUV119" s="172"/>
      <c r="MUW119" s="172"/>
      <c r="MUX119" s="172"/>
      <c r="MUY119" s="172"/>
      <c r="MUZ119" s="172"/>
      <c r="MVA119" s="172"/>
      <c r="MVB119" s="172"/>
      <c r="MVC119" s="172"/>
      <c r="MVD119" s="172"/>
      <c r="MVE119" s="172"/>
      <c r="MVF119" s="172"/>
      <c r="MVG119" s="172"/>
      <c r="MVH119" s="172"/>
      <c r="MVI119" s="172"/>
      <c r="MVJ119" s="172"/>
      <c r="MVK119" s="172"/>
      <c r="MVL119" s="172"/>
      <c r="MVM119" s="172"/>
      <c r="MVN119" s="172"/>
      <c r="MVO119" s="172"/>
      <c r="MVP119" s="172"/>
      <c r="MVQ119" s="172"/>
      <c r="MVR119" s="172"/>
      <c r="MVS119" s="172"/>
      <c r="MVT119" s="172"/>
      <c r="MVU119" s="172"/>
      <c r="MVV119" s="172"/>
      <c r="MVW119" s="172"/>
      <c r="MVX119" s="172"/>
      <c r="MVY119" s="172"/>
      <c r="MVZ119" s="172"/>
      <c r="MWA119" s="172"/>
      <c r="MWB119" s="172"/>
      <c r="MWC119" s="172"/>
      <c r="MWD119" s="172"/>
      <c r="MWE119" s="172"/>
      <c r="MWF119" s="172"/>
      <c r="MWG119" s="172"/>
      <c r="MWH119" s="172"/>
      <c r="MWI119" s="172"/>
      <c r="MWJ119" s="172"/>
      <c r="MWK119" s="172"/>
      <c r="MWL119" s="172"/>
      <c r="MWM119" s="172"/>
      <c r="MWN119" s="172"/>
      <c r="MWO119" s="172"/>
      <c r="MWP119" s="172"/>
      <c r="MWQ119" s="172"/>
      <c r="MWR119" s="172"/>
      <c r="MWS119" s="172"/>
      <c r="MWT119" s="172"/>
      <c r="MWU119" s="172"/>
      <c r="MWV119" s="172"/>
      <c r="MWW119" s="172"/>
      <c r="MWX119" s="172"/>
      <c r="MWY119" s="172"/>
      <c r="MWZ119" s="172"/>
      <c r="MXA119" s="172"/>
      <c r="MXB119" s="172"/>
      <c r="MXC119" s="172"/>
      <c r="MXD119" s="172"/>
      <c r="MXE119" s="172"/>
      <c r="MXF119" s="172"/>
      <c r="MXG119" s="172"/>
      <c r="MXH119" s="172"/>
      <c r="MXI119" s="172"/>
      <c r="MXJ119" s="172"/>
      <c r="MXK119" s="172"/>
      <c r="MXL119" s="172"/>
      <c r="MXM119" s="172"/>
      <c r="MXN119" s="172"/>
      <c r="MXO119" s="172"/>
      <c r="MXP119" s="172"/>
      <c r="MXQ119" s="172"/>
      <c r="MXR119" s="172"/>
      <c r="MXS119" s="172"/>
      <c r="MXT119" s="172"/>
      <c r="MXU119" s="172"/>
      <c r="MXV119" s="172"/>
      <c r="MXW119" s="172"/>
      <c r="MXX119" s="172"/>
      <c r="MXY119" s="172"/>
      <c r="MXZ119" s="172"/>
      <c r="MYA119" s="172"/>
      <c r="MYB119" s="172"/>
      <c r="MYC119" s="172"/>
      <c r="MYD119" s="172"/>
      <c r="MYE119" s="172"/>
      <c r="MYF119" s="172"/>
      <c r="MYG119" s="172"/>
      <c r="MYH119" s="172"/>
      <c r="MYI119" s="172"/>
      <c r="MYJ119" s="172"/>
      <c r="MYK119" s="172"/>
      <c r="MYL119" s="172"/>
      <c r="MYM119" s="172"/>
      <c r="MYN119" s="172"/>
      <c r="MYO119" s="172"/>
      <c r="MYP119" s="172"/>
      <c r="MYQ119" s="172"/>
      <c r="MYR119" s="172"/>
      <c r="MYS119" s="172"/>
      <c r="MYT119" s="172"/>
      <c r="MYU119" s="172"/>
      <c r="MYV119" s="172"/>
      <c r="MYW119" s="172"/>
      <c r="MYX119" s="172"/>
      <c r="MYY119" s="172"/>
      <c r="MYZ119" s="172"/>
      <c r="MZA119" s="172"/>
      <c r="MZB119" s="172"/>
      <c r="MZC119" s="172"/>
      <c r="MZD119" s="172"/>
      <c r="MZE119" s="172"/>
      <c r="MZF119" s="172"/>
      <c r="MZG119" s="172"/>
      <c r="MZH119" s="172"/>
      <c r="MZI119" s="172"/>
      <c r="MZJ119" s="172"/>
      <c r="MZK119" s="172"/>
      <c r="MZL119" s="172"/>
      <c r="MZM119" s="172"/>
      <c r="MZN119" s="172"/>
      <c r="MZO119" s="172"/>
      <c r="MZP119" s="172"/>
      <c r="MZQ119" s="172"/>
      <c r="MZR119" s="172"/>
      <c r="MZS119" s="172"/>
      <c r="MZT119" s="172"/>
      <c r="MZU119" s="172"/>
      <c r="MZV119" s="172"/>
      <c r="MZW119" s="172"/>
      <c r="MZX119" s="172"/>
      <c r="MZY119" s="172"/>
      <c r="MZZ119" s="172"/>
      <c r="NAA119" s="172"/>
      <c r="NAB119" s="172"/>
      <c r="NAC119" s="172"/>
      <c r="NAD119" s="172"/>
      <c r="NAE119" s="172"/>
      <c r="NAF119" s="172"/>
      <c r="NAG119" s="172"/>
      <c r="NAH119" s="172"/>
      <c r="NAI119" s="172"/>
      <c r="NAJ119" s="172"/>
      <c r="NAK119" s="172"/>
      <c r="NAL119" s="172"/>
      <c r="NAM119" s="172"/>
      <c r="NAN119" s="172"/>
      <c r="NAO119" s="172"/>
      <c r="NAP119" s="172"/>
      <c r="NAQ119" s="172"/>
      <c r="NAR119" s="172"/>
      <c r="NAS119" s="172"/>
      <c r="NAT119" s="172"/>
      <c r="NAU119" s="172"/>
      <c r="NAV119" s="172"/>
      <c r="NAW119" s="172"/>
      <c r="NAX119" s="172"/>
      <c r="NAY119" s="172"/>
      <c r="NAZ119" s="172"/>
      <c r="NBA119" s="172"/>
      <c r="NBB119" s="172"/>
      <c r="NBC119" s="172"/>
      <c r="NBD119" s="172"/>
      <c r="NBE119" s="172"/>
      <c r="NBF119" s="172"/>
      <c r="NBG119" s="172"/>
      <c r="NBH119" s="172"/>
      <c r="NBI119" s="172"/>
      <c r="NBJ119" s="172"/>
      <c r="NBK119" s="172"/>
      <c r="NBL119" s="172"/>
      <c r="NBM119" s="172"/>
      <c r="NBN119" s="172"/>
      <c r="NBO119" s="172"/>
      <c r="NBP119" s="172"/>
      <c r="NBQ119" s="172"/>
      <c r="NBR119" s="172"/>
      <c r="NBS119" s="172"/>
      <c r="NBT119" s="172"/>
      <c r="NBU119" s="172"/>
      <c r="NBV119" s="172"/>
      <c r="NBW119" s="172"/>
      <c r="NBX119" s="172"/>
      <c r="NBY119" s="172"/>
      <c r="NBZ119" s="172"/>
      <c r="NCA119" s="172"/>
      <c r="NCB119" s="172"/>
      <c r="NCC119" s="172"/>
      <c r="NCD119" s="172"/>
      <c r="NCE119" s="172"/>
      <c r="NCF119" s="172"/>
      <c r="NCG119" s="172"/>
      <c r="NCH119" s="172"/>
      <c r="NCI119" s="172"/>
      <c r="NCJ119" s="172"/>
      <c r="NCK119" s="172"/>
      <c r="NCL119" s="172"/>
      <c r="NCM119" s="172"/>
      <c r="NCN119" s="172"/>
      <c r="NCO119" s="172"/>
      <c r="NCP119" s="172"/>
      <c r="NCQ119" s="172"/>
      <c r="NCR119" s="172"/>
      <c r="NCS119" s="172"/>
      <c r="NCT119" s="172"/>
      <c r="NCU119" s="172"/>
      <c r="NCV119" s="172"/>
      <c r="NCW119" s="172"/>
      <c r="NCX119" s="172"/>
      <c r="NCY119" s="172"/>
      <c r="NCZ119" s="172"/>
      <c r="NDA119" s="172"/>
      <c r="NDB119" s="172"/>
      <c r="NDC119" s="172"/>
      <c r="NDD119" s="172"/>
      <c r="NDE119" s="172"/>
      <c r="NDF119" s="172"/>
      <c r="NDG119" s="172"/>
      <c r="NDH119" s="172"/>
      <c r="NDI119" s="172"/>
      <c r="NDJ119" s="172"/>
      <c r="NDK119" s="172"/>
      <c r="NDL119" s="172"/>
      <c r="NDM119" s="172"/>
      <c r="NDN119" s="172"/>
      <c r="NDO119" s="172"/>
      <c r="NDP119" s="172"/>
      <c r="NDQ119" s="172"/>
      <c r="NDR119" s="172"/>
      <c r="NDS119" s="172"/>
      <c r="NDT119" s="172"/>
      <c r="NDU119" s="172"/>
      <c r="NDV119" s="172"/>
      <c r="NDW119" s="172"/>
      <c r="NDX119" s="172"/>
      <c r="NDY119" s="172"/>
      <c r="NDZ119" s="172"/>
      <c r="NEA119" s="172"/>
      <c r="NEB119" s="172"/>
      <c r="NEC119" s="172"/>
      <c r="NED119" s="172"/>
      <c r="NEE119" s="172"/>
      <c r="NEF119" s="172"/>
      <c r="NEG119" s="172"/>
      <c r="NEH119" s="172"/>
      <c r="NEI119" s="172"/>
      <c r="NEJ119" s="172"/>
      <c r="NEK119" s="172"/>
      <c r="NEL119" s="172"/>
      <c r="NEM119" s="172"/>
      <c r="NEN119" s="172"/>
      <c r="NEO119" s="172"/>
      <c r="NEP119" s="172"/>
      <c r="NEQ119" s="172"/>
      <c r="NER119" s="172"/>
      <c r="NES119" s="172"/>
      <c r="NET119" s="172"/>
      <c r="NEU119" s="172"/>
      <c r="NEV119" s="172"/>
      <c r="NEW119" s="172"/>
      <c r="NEX119" s="172"/>
      <c r="NEY119" s="172"/>
      <c r="NEZ119" s="172"/>
      <c r="NFA119" s="172"/>
      <c r="NFB119" s="172"/>
      <c r="NFC119" s="172"/>
      <c r="NFD119" s="172"/>
      <c r="NFE119" s="172"/>
      <c r="NFF119" s="172"/>
      <c r="NFG119" s="172"/>
      <c r="NFH119" s="172"/>
      <c r="NFI119" s="172"/>
      <c r="NFJ119" s="172"/>
      <c r="NFK119" s="172"/>
      <c r="NFL119" s="172"/>
      <c r="NFM119" s="172"/>
      <c r="NFN119" s="172"/>
      <c r="NFO119" s="172"/>
      <c r="NFP119" s="172"/>
      <c r="NFQ119" s="172"/>
      <c r="NFR119" s="172"/>
      <c r="NFS119" s="172"/>
      <c r="NFT119" s="172"/>
      <c r="NFU119" s="172"/>
      <c r="NFV119" s="172"/>
      <c r="NFW119" s="172"/>
      <c r="NFX119" s="172"/>
      <c r="NFY119" s="172"/>
      <c r="NFZ119" s="172"/>
      <c r="NGA119" s="172"/>
      <c r="NGB119" s="172"/>
      <c r="NGC119" s="172"/>
      <c r="NGD119" s="172"/>
      <c r="NGE119" s="172"/>
      <c r="NGF119" s="172"/>
      <c r="NGG119" s="172"/>
      <c r="NGH119" s="172"/>
      <c r="NGI119" s="172"/>
      <c r="NGJ119" s="172"/>
      <c r="NGK119" s="172"/>
      <c r="NGL119" s="172"/>
      <c r="NGM119" s="172"/>
      <c r="NGN119" s="172"/>
      <c r="NGO119" s="172"/>
      <c r="NGP119" s="172"/>
      <c r="NGQ119" s="172"/>
      <c r="NGR119" s="172"/>
      <c r="NGS119" s="172"/>
      <c r="NGT119" s="172"/>
      <c r="NGU119" s="172"/>
      <c r="NGV119" s="172"/>
      <c r="NGW119" s="172"/>
      <c r="NGX119" s="172"/>
      <c r="NGY119" s="172"/>
      <c r="NGZ119" s="172"/>
      <c r="NHA119" s="172"/>
      <c r="NHB119" s="172"/>
      <c r="NHC119" s="172"/>
      <c r="NHD119" s="172"/>
      <c r="NHE119" s="172"/>
      <c r="NHF119" s="172"/>
      <c r="NHG119" s="172"/>
      <c r="NHH119" s="172"/>
      <c r="NHI119" s="172"/>
      <c r="NHJ119" s="172"/>
      <c r="NHK119" s="172"/>
      <c r="NHL119" s="172"/>
      <c r="NHM119" s="172"/>
      <c r="NHN119" s="172"/>
      <c r="NHO119" s="172"/>
      <c r="NHP119" s="172"/>
      <c r="NHQ119" s="172"/>
      <c r="NHR119" s="172"/>
      <c r="NHS119" s="172"/>
      <c r="NHT119" s="172"/>
      <c r="NHU119" s="172"/>
      <c r="NHV119" s="172"/>
      <c r="NHW119" s="172"/>
      <c r="NHX119" s="172"/>
      <c r="NHY119" s="172"/>
      <c r="NHZ119" s="172"/>
      <c r="NIA119" s="172"/>
      <c r="NIB119" s="172"/>
      <c r="NIC119" s="172"/>
      <c r="NID119" s="172"/>
      <c r="NIE119" s="172"/>
      <c r="NIF119" s="172"/>
      <c r="NIG119" s="172"/>
      <c r="NIH119" s="172"/>
      <c r="NII119" s="172"/>
      <c r="NIJ119" s="172"/>
      <c r="NIK119" s="172"/>
      <c r="NIL119" s="172"/>
      <c r="NIM119" s="172"/>
      <c r="NIN119" s="172"/>
      <c r="NIO119" s="172"/>
      <c r="NIP119" s="172"/>
      <c r="NIQ119" s="172"/>
      <c r="NIR119" s="172"/>
      <c r="NIS119" s="172"/>
      <c r="NIT119" s="172"/>
      <c r="NIU119" s="172"/>
      <c r="NIV119" s="172"/>
      <c r="NIW119" s="172"/>
      <c r="NIX119" s="172"/>
      <c r="NIY119" s="172"/>
      <c r="NIZ119" s="172"/>
      <c r="NJA119" s="172"/>
      <c r="NJB119" s="172"/>
      <c r="NJC119" s="172"/>
      <c r="NJD119" s="172"/>
      <c r="NJE119" s="172"/>
      <c r="NJF119" s="172"/>
      <c r="NJG119" s="172"/>
      <c r="NJH119" s="172"/>
      <c r="NJI119" s="172"/>
      <c r="NJJ119" s="172"/>
      <c r="NJK119" s="172"/>
      <c r="NJL119" s="172"/>
      <c r="NJM119" s="172"/>
      <c r="NJN119" s="172"/>
      <c r="NJO119" s="172"/>
      <c r="NJP119" s="172"/>
      <c r="NJQ119" s="172"/>
      <c r="NJR119" s="172"/>
      <c r="NJS119" s="172"/>
      <c r="NJT119" s="172"/>
      <c r="NJU119" s="172"/>
      <c r="NJV119" s="172"/>
      <c r="NJW119" s="172"/>
      <c r="NJX119" s="172"/>
      <c r="NJY119" s="172"/>
      <c r="NJZ119" s="172"/>
      <c r="NKA119" s="172"/>
      <c r="NKB119" s="172"/>
      <c r="NKC119" s="172"/>
      <c r="NKD119" s="172"/>
      <c r="NKE119" s="172"/>
      <c r="NKF119" s="172"/>
      <c r="NKG119" s="172"/>
      <c r="NKH119" s="172"/>
      <c r="NKI119" s="172"/>
      <c r="NKJ119" s="172"/>
      <c r="NKK119" s="172"/>
      <c r="NKL119" s="172"/>
      <c r="NKM119" s="172"/>
      <c r="NKN119" s="172"/>
      <c r="NKO119" s="172"/>
      <c r="NKP119" s="172"/>
      <c r="NKQ119" s="172"/>
      <c r="NKR119" s="172"/>
      <c r="NKS119" s="172"/>
      <c r="NKT119" s="172"/>
      <c r="NKU119" s="172"/>
      <c r="NKV119" s="172"/>
      <c r="NKW119" s="172"/>
      <c r="NKX119" s="172"/>
      <c r="NKY119" s="172"/>
      <c r="NKZ119" s="172"/>
      <c r="NLA119" s="172"/>
      <c r="NLB119" s="172"/>
      <c r="NLC119" s="172"/>
      <c r="NLD119" s="172"/>
      <c r="NLE119" s="172"/>
      <c r="NLF119" s="172"/>
      <c r="NLG119" s="172"/>
      <c r="NLH119" s="172"/>
      <c r="NLI119" s="172"/>
      <c r="NLJ119" s="172"/>
      <c r="NLK119" s="172"/>
      <c r="NLL119" s="172"/>
      <c r="NLM119" s="172"/>
      <c r="NLN119" s="172"/>
      <c r="NLO119" s="172"/>
      <c r="NLP119" s="172"/>
      <c r="NLQ119" s="172"/>
      <c r="NLR119" s="172"/>
      <c r="NLS119" s="172"/>
      <c r="NLT119" s="172"/>
      <c r="NLU119" s="172"/>
      <c r="NLV119" s="172"/>
      <c r="NLW119" s="172"/>
      <c r="NLX119" s="172"/>
      <c r="NLY119" s="172"/>
      <c r="NLZ119" s="172"/>
      <c r="NMA119" s="172"/>
      <c r="NMB119" s="172"/>
      <c r="NMC119" s="172"/>
      <c r="NMD119" s="172"/>
      <c r="NME119" s="172"/>
      <c r="NMF119" s="172"/>
      <c r="NMG119" s="172"/>
      <c r="NMH119" s="172"/>
      <c r="NMI119" s="172"/>
      <c r="NMJ119" s="172"/>
      <c r="NMK119" s="172"/>
      <c r="NML119" s="172"/>
      <c r="NMM119" s="172"/>
      <c r="NMN119" s="172"/>
      <c r="NMO119" s="172"/>
      <c r="NMP119" s="172"/>
      <c r="NMQ119" s="172"/>
      <c r="NMR119" s="172"/>
      <c r="NMS119" s="172"/>
      <c r="NMT119" s="172"/>
      <c r="NMU119" s="172"/>
      <c r="NMV119" s="172"/>
      <c r="NMW119" s="172"/>
      <c r="NMX119" s="172"/>
      <c r="NMY119" s="172"/>
      <c r="NMZ119" s="172"/>
      <c r="NNA119" s="172"/>
      <c r="NNB119" s="172"/>
      <c r="NNC119" s="172"/>
      <c r="NND119" s="172"/>
      <c r="NNE119" s="172"/>
      <c r="NNF119" s="172"/>
      <c r="NNG119" s="172"/>
      <c r="NNH119" s="172"/>
      <c r="NNI119" s="172"/>
      <c r="NNJ119" s="172"/>
      <c r="NNK119" s="172"/>
      <c r="NNL119" s="172"/>
      <c r="NNM119" s="172"/>
      <c r="NNN119" s="172"/>
      <c r="NNO119" s="172"/>
      <c r="NNP119" s="172"/>
      <c r="NNQ119" s="172"/>
      <c r="NNR119" s="172"/>
      <c r="NNS119" s="172"/>
      <c r="NNT119" s="172"/>
      <c r="NNU119" s="172"/>
      <c r="NNV119" s="172"/>
      <c r="NNW119" s="172"/>
      <c r="NNX119" s="172"/>
      <c r="NNY119" s="172"/>
      <c r="NNZ119" s="172"/>
      <c r="NOA119" s="172"/>
      <c r="NOB119" s="172"/>
      <c r="NOC119" s="172"/>
      <c r="NOD119" s="172"/>
      <c r="NOE119" s="172"/>
      <c r="NOF119" s="172"/>
      <c r="NOG119" s="172"/>
      <c r="NOH119" s="172"/>
      <c r="NOI119" s="172"/>
      <c r="NOJ119" s="172"/>
      <c r="NOK119" s="172"/>
      <c r="NOL119" s="172"/>
      <c r="NOM119" s="172"/>
      <c r="NON119" s="172"/>
      <c r="NOO119" s="172"/>
      <c r="NOP119" s="172"/>
      <c r="NOQ119" s="172"/>
      <c r="NOR119" s="172"/>
      <c r="NOS119" s="172"/>
      <c r="NOT119" s="172"/>
      <c r="NOU119" s="172"/>
      <c r="NOV119" s="172"/>
      <c r="NOW119" s="172"/>
      <c r="NOX119" s="172"/>
      <c r="NOY119" s="172"/>
      <c r="NOZ119" s="172"/>
      <c r="NPA119" s="172"/>
      <c r="NPB119" s="172"/>
      <c r="NPC119" s="172"/>
      <c r="NPD119" s="172"/>
      <c r="NPE119" s="172"/>
      <c r="NPF119" s="172"/>
      <c r="NPG119" s="172"/>
      <c r="NPH119" s="172"/>
      <c r="NPI119" s="172"/>
      <c r="NPJ119" s="172"/>
      <c r="NPK119" s="172"/>
      <c r="NPL119" s="172"/>
      <c r="NPM119" s="172"/>
      <c r="NPN119" s="172"/>
      <c r="NPO119" s="172"/>
      <c r="NPP119" s="172"/>
      <c r="NPQ119" s="172"/>
      <c r="NPR119" s="172"/>
      <c r="NPS119" s="172"/>
      <c r="NPT119" s="172"/>
      <c r="NPU119" s="172"/>
      <c r="NPV119" s="172"/>
      <c r="NPW119" s="172"/>
      <c r="NPX119" s="172"/>
      <c r="NPY119" s="172"/>
      <c r="NPZ119" s="172"/>
      <c r="NQA119" s="172"/>
      <c r="NQB119" s="172"/>
      <c r="NQC119" s="172"/>
      <c r="NQD119" s="172"/>
      <c r="NQE119" s="172"/>
      <c r="NQF119" s="172"/>
      <c r="NQG119" s="172"/>
      <c r="NQH119" s="172"/>
      <c r="NQI119" s="172"/>
      <c r="NQJ119" s="172"/>
      <c r="NQK119" s="172"/>
      <c r="NQL119" s="172"/>
      <c r="NQM119" s="172"/>
      <c r="NQN119" s="172"/>
      <c r="NQO119" s="172"/>
      <c r="NQP119" s="172"/>
      <c r="NQQ119" s="172"/>
      <c r="NQR119" s="172"/>
      <c r="NQS119" s="172"/>
      <c r="NQT119" s="172"/>
      <c r="NQU119" s="172"/>
      <c r="NQV119" s="172"/>
      <c r="NQW119" s="172"/>
      <c r="NQX119" s="172"/>
      <c r="NQY119" s="172"/>
      <c r="NQZ119" s="172"/>
      <c r="NRA119" s="172"/>
      <c r="NRB119" s="172"/>
      <c r="NRC119" s="172"/>
      <c r="NRD119" s="172"/>
      <c r="NRE119" s="172"/>
      <c r="NRF119" s="172"/>
      <c r="NRG119" s="172"/>
      <c r="NRH119" s="172"/>
      <c r="NRI119" s="172"/>
      <c r="NRJ119" s="172"/>
      <c r="NRK119" s="172"/>
      <c r="NRL119" s="172"/>
      <c r="NRM119" s="172"/>
      <c r="NRN119" s="172"/>
      <c r="NRO119" s="172"/>
      <c r="NRP119" s="172"/>
      <c r="NRQ119" s="172"/>
      <c r="NRR119" s="172"/>
      <c r="NRS119" s="172"/>
      <c r="NRT119" s="172"/>
      <c r="NRU119" s="172"/>
      <c r="NRV119" s="172"/>
      <c r="NRW119" s="172"/>
      <c r="NRX119" s="172"/>
      <c r="NRY119" s="172"/>
      <c r="NRZ119" s="172"/>
      <c r="NSA119" s="172"/>
      <c r="NSB119" s="172"/>
      <c r="NSC119" s="172"/>
      <c r="NSD119" s="172"/>
      <c r="NSE119" s="172"/>
      <c r="NSF119" s="172"/>
      <c r="NSG119" s="172"/>
      <c r="NSH119" s="172"/>
      <c r="NSI119" s="172"/>
      <c r="NSJ119" s="172"/>
      <c r="NSK119" s="172"/>
      <c r="NSL119" s="172"/>
      <c r="NSM119" s="172"/>
      <c r="NSN119" s="172"/>
      <c r="NSO119" s="172"/>
      <c r="NSP119" s="172"/>
      <c r="NSQ119" s="172"/>
      <c r="NSR119" s="172"/>
      <c r="NSS119" s="172"/>
      <c r="NST119" s="172"/>
      <c r="NSU119" s="172"/>
      <c r="NSV119" s="172"/>
      <c r="NSW119" s="172"/>
      <c r="NSX119" s="172"/>
      <c r="NSY119" s="172"/>
      <c r="NSZ119" s="172"/>
      <c r="NTA119" s="172"/>
      <c r="NTB119" s="172"/>
      <c r="NTC119" s="172"/>
      <c r="NTD119" s="172"/>
      <c r="NTE119" s="172"/>
      <c r="NTF119" s="172"/>
      <c r="NTG119" s="172"/>
      <c r="NTH119" s="172"/>
      <c r="NTI119" s="172"/>
      <c r="NTJ119" s="172"/>
      <c r="NTK119" s="172"/>
      <c r="NTL119" s="172"/>
      <c r="NTM119" s="172"/>
      <c r="NTN119" s="172"/>
      <c r="NTO119" s="172"/>
      <c r="NTP119" s="172"/>
      <c r="NTQ119" s="172"/>
      <c r="NTR119" s="172"/>
      <c r="NTS119" s="172"/>
      <c r="NTT119" s="172"/>
      <c r="NTU119" s="172"/>
      <c r="NTV119" s="172"/>
      <c r="NTW119" s="172"/>
      <c r="NTX119" s="172"/>
      <c r="NTY119" s="172"/>
      <c r="NTZ119" s="172"/>
      <c r="NUA119" s="172"/>
      <c r="NUB119" s="172"/>
      <c r="NUC119" s="172"/>
      <c r="NUD119" s="172"/>
      <c r="NUE119" s="172"/>
      <c r="NUF119" s="172"/>
      <c r="NUG119" s="172"/>
      <c r="NUH119" s="172"/>
      <c r="NUI119" s="172"/>
      <c r="NUJ119" s="172"/>
      <c r="NUK119" s="172"/>
      <c r="NUL119" s="172"/>
      <c r="NUM119" s="172"/>
      <c r="NUN119" s="172"/>
      <c r="NUO119" s="172"/>
      <c r="NUP119" s="172"/>
      <c r="NUQ119" s="172"/>
      <c r="NUR119" s="172"/>
      <c r="NUS119" s="172"/>
      <c r="NUT119" s="172"/>
      <c r="NUU119" s="172"/>
      <c r="NUV119" s="172"/>
      <c r="NUW119" s="172"/>
      <c r="NUX119" s="172"/>
      <c r="NUY119" s="172"/>
      <c r="NUZ119" s="172"/>
      <c r="NVA119" s="172"/>
      <c r="NVB119" s="172"/>
      <c r="NVC119" s="172"/>
      <c r="NVD119" s="172"/>
      <c r="NVE119" s="172"/>
      <c r="NVF119" s="172"/>
      <c r="NVG119" s="172"/>
      <c r="NVH119" s="172"/>
      <c r="NVI119" s="172"/>
      <c r="NVJ119" s="172"/>
      <c r="NVK119" s="172"/>
      <c r="NVL119" s="172"/>
      <c r="NVM119" s="172"/>
      <c r="NVN119" s="172"/>
      <c r="NVO119" s="172"/>
      <c r="NVP119" s="172"/>
      <c r="NVQ119" s="172"/>
      <c r="NVR119" s="172"/>
      <c r="NVS119" s="172"/>
      <c r="NVT119" s="172"/>
      <c r="NVU119" s="172"/>
      <c r="NVV119" s="172"/>
      <c r="NVW119" s="172"/>
      <c r="NVX119" s="172"/>
      <c r="NVY119" s="172"/>
      <c r="NVZ119" s="172"/>
      <c r="NWA119" s="172"/>
      <c r="NWB119" s="172"/>
      <c r="NWC119" s="172"/>
      <c r="NWD119" s="172"/>
      <c r="NWE119" s="172"/>
      <c r="NWF119" s="172"/>
      <c r="NWG119" s="172"/>
      <c r="NWH119" s="172"/>
      <c r="NWI119" s="172"/>
      <c r="NWJ119" s="172"/>
      <c r="NWK119" s="172"/>
      <c r="NWL119" s="172"/>
      <c r="NWM119" s="172"/>
      <c r="NWN119" s="172"/>
      <c r="NWO119" s="172"/>
      <c r="NWP119" s="172"/>
      <c r="NWQ119" s="172"/>
      <c r="NWR119" s="172"/>
      <c r="NWS119" s="172"/>
      <c r="NWT119" s="172"/>
      <c r="NWU119" s="172"/>
      <c r="NWV119" s="172"/>
      <c r="NWW119" s="172"/>
      <c r="NWX119" s="172"/>
      <c r="NWY119" s="172"/>
      <c r="NWZ119" s="172"/>
      <c r="NXA119" s="172"/>
      <c r="NXB119" s="172"/>
      <c r="NXC119" s="172"/>
      <c r="NXD119" s="172"/>
      <c r="NXE119" s="172"/>
      <c r="NXF119" s="172"/>
      <c r="NXG119" s="172"/>
      <c r="NXH119" s="172"/>
      <c r="NXI119" s="172"/>
      <c r="NXJ119" s="172"/>
      <c r="NXK119" s="172"/>
      <c r="NXL119" s="172"/>
      <c r="NXM119" s="172"/>
      <c r="NXN119" s="172"/>
      <c r="NXO119" s="172"/>
      <c r="NXP119" s="172"/>
      <c r="NXQ119" s="172"/>
      <c r="NXR119" s="172"/>
      <c r="NXS119" s="172"/>
      <c r="NXT119" s="172"/>
      <c r="NXU119" s="172"/>
      <c r="NXV119" s="172"/>
      <c r="NXW119" s="172"/>
      <c r="NXX119" s="172"/>
      <c r="NXY119" s="172"/>
      <c r="NXZ119" s="172"/>
      <c r="NYA119" s="172"/>
      <c r="NYB119" s="172"/>
      <c r="NYC119" s="172"/>
      <c r="NYD119" s="172"/>
      <c r="NYE119" s="172"/>
      <c r="NYF119" s="172"/>
      <c r="NYG119" s="172"/>
      <c r="NYH119" s="172"/>
      <c r="NYI119" s="172"/>
      <c r="NYJ119" s="172"/>
      <c r="NYK119" s="172"/>
      <c r="NYL119" s="172"/>
      <c r="NYM119" s="172"/>
      <c r="NYN119" s="172"/>
      <c r="NYO119" s="172"/>
      <c r="NYP119" s="172"/>
      <c r="NYQ119" s="172"/>
      <c r="NYR119" s="172"/>
      <c r="NYS119" s="172"/>
      <c r="NYT119" s="172"/>
      <c r="NYU119" s="172"/>
      <c r="NYV119" s="172"/>
      <c r="NYW119" s="172"/>
      <c r="NYX119" s="172"/>
      <c r="NYY119" s="172"/>
      <c r="NYZ119" s="172"/>
      <c r="NZA119" s="172"/>
      <c r="NZB119" s="172"/>
      <c r="NZC119" s="172"/>
      <c r="NZD119" s="172"/>
      <c r="NZE119" s="172"/>
      <c r="NZF119" s="172"/>
      <c r="NZG119" s="172"/>
      <c r="NZH119" s="172"/>
      <c r="NZI119" s="172"/>
      <c r="NZJ119" s="172"/>
      <c r="NZK119" s="172"/>
      <c r="NZL119" s="172"/>
      <c r="NZM119" s="172"/>
      <c r="NZN119" s="172"/>
      <c r="NZO119" s="172"/>
      <c r="NZP119" s="172"/>
      <c r="NZQ119" s="172"/>
      <c r="NZR119" s="172"/>
      <c r="NZS119" s="172"/>
      <c r="NZT119" s="172"/>
      <c r="NZU119" s="172"/>
      <c r="NZV119" s="172"/>
      <c r="NZW119" s="172"/>
      <c r="NZX119" s="172"/>
      <c r="NZY119" s="172"/>
      <c r="NZZ119" s="172"/>
      <c r="OAA119" s="172"/>
      <c r="OAB119" s="172"/>
      <c r="OAC119" s="172"/>
      <c r="OAD119" s="172"/>
      <c r="OAE119" s="172"/>
      <c r="OAF119" s="172"/>
      <c r="OAG119" s="172"/>
      <c r="OAH119" s="172"/>
      <c r="OAI119" s="172"/>
      <c r="OAJ119" s="172"/>
      <c r="OAK119" s="172"/>
      <c r="OAL119" s="172"/>
      <c r="OAM119" s="172"/>
      <c r="OAN119" s="172"/>
      <c r="OAO119" s="172"/>
      <c r="OAP119" s="172"/>
      <c r="OAQ119" s="172"/>
      <c r="OAR119" s="172"/>
      <c r="OAS119" s="172"/>
      <c r="OAT119" s="172"/>
      <c r="OAU119" s="172"/>
      <c r="OAV119" s="172"/>
      <c r="OAW119" s="172"/>
      <c r="OAX119" s="172"/>
      <c r="OAY119" s="172"/>
      <c r="OAZ119" s="172"/>
      <c r="OBA119" s="172"/>
      <c r="OBB119" s="172"/>
      <c r="OBC119" s="172"/>
      <c r="OBD119" s="172"/>
      <c r="OBE119" s="172"/>
      <c r="OBF119" s="172"/>
      <c r="OBG119" s="172"/>
      <c r="OBH119" s="172"/>
      <c r="OBI119" s="172"/>
      <c r="OBJ119" s="172"/>
      <c r="OBK119" s="172"/>
      <c r="OBL119" s="172"/>
      <c r="OBM119" s="172"/>
      <c r="OBN119" s="172"/>
      <c r="OBO119" s="172"/>
      <c r="OBP119" s="172"/>
      <c r="OBQ119" s="172"/>
      <c r="OBR119" s="172"/>
      <c r="OBS119" s="172"/>
      <c r="OBT119" s="172"/>
      <c r="OBU119" s="172"/>
      <c r="OBV119" s="172"/>
      <c r="OBW119" s="172"/>
      <c r="OBX119" s="172"/>
      <c r="OBY119" s="172"/>
      <c r="OBZ119" s="172"/>
      <c r="OCA119" s="172"/>
      <c r="OCB119" s="172"/>
      <c r="OCC119" s="172"/>
      <c r="OCD119" s="172"/>
      <c r="OCE119" s="172"/>
      <c r="OCF119" s="172"/>
      <c r="OCG119" s="172"/>
      <c r="OCH119" s="172"/>
      <c r="OCI119" s="172"/>
      <c r="OCJ119" s="172"/>
      <c r="OCK119" s="172"/>
      <c r="OCL119" s="172"/>
      <c r="OCM119" s="172"/>
      <c r="OCN119" s="172"/>
      <c r="OCO119" s="172"/>
      <c r="OCP119" s="172"/>
      <c r="OCQ119" s="172"/>
      <c r="OCR119" s="172"/>
      <c r="OCS119" s="172"/>
      <c r="OCT119" s="172"/>
      <c r="OCU119" s="172"/>
      <c r="OCV119" s="172"/>
      <c r="OCW119" s="172"/>
      <c r="OCX119" s="172"/>
      <c r="OCY119" s="172"/>
      <c r="OCZ119" s="172"/>
      <c r="ODA119" s="172"/>
      <c r="ODB119" s="172"/>
      <c r="ODC119" s="172"/>
      <c r="ODD119" s="172"/>
      <c r="ODE119" s="172"/>
      <c r="ODF119" s="172"/>
      <c r="ODG119" s="172"/>
      <c r="ODH119" s="172"/>
      <c r="ODI119" s="172"/>
      <c r="ODJ119" s="172"/>
      <c r="ODK119" s="172"/>
      <c r="ODL119" s="172"/>
      <c r="ODM119" s="172"/>
      <c r="ODN119" s="172"/>
      <c r="ODO119" s="172"/>
      <c r="ODP119" s="172"/>
      <c r="ODQ119" s="172"/>
      <c r="ODR119" s="172"/>
      <c r="ODS119" s="172"/>
      <c r="ODT119" s="172"/>
      <c r="ODU119" s="172"/>
      <c r="ODV119" s="172"/>
      <c r="ODW119" s="172"/>
      <c r="ODX119" s="172"/>
      <c r="ODY119" s="172"/>
      <c r="ODZ119" s="172"/>
      <c r="OEA119" s="172"/>
      <c r="OEB119" s="172"/>
      <c r="OEC119" s="172"/>
      <c r="OED119" s="172"/>
      <c r="OEE119" s="172"/>
      <c r="OEF119" s="172"/>
      <c r="OEG119" s="172"/>
      <c r="OEH119" s="172"/>
      <c r="OEI119" s="172"/>
      <c r="OEJ119" s="172"/>
      <c r="OEK119" s="172"/>
      <c r="OEL119" s="172"/>
      <c r="OEM119" s="172"/>
      <c r="OEN119" s="172"/>
      <c r="OEO119" s="172"/>
      <c r="OEP119" s="172"/>
      <c r="OEQ119" s="172"/>
      <c r="OER119" s="172"/>
      <c r="OES119" s="172"/>
      <c r="OET119" s="172"/>
      <c r="OEU119" s="172"/>
      <c r="OEV119" s="172"/>
      <c r="OEW119" s="172"/>
      <c r="OEX119" s="172"/>
      <c r="OEY119" s="172"/>
      <c r="OEZ119" s="172"/>
      <c r="OFA119" s="172"/>
      <c r="OFB119" s="172"/>
      <c r="OFC119" s="172"/>
      <c r="OFD119" s="172"/>
      <c r="OFE119" s="172"/>
      <c r="OFF119" s="172"/>
      <c r="OFG119" s="172"/>
      <c r="OFH119" s="172"/>
      <c r="OFI119" s="172"/>
      <c r="OFJ119" s="172"/>
      <c r="OFK119" s="172"/>
      <c r="OFL119" s="172"/>
      <c r="OFM119" s="172"/>
      <c r="OFN119" s="172"/>
      <c r="OFO119" s="172"/>
      <c r="OFP119" s="172"/>
      <c r="OFQ119" s="172"/>
      <c r="OFR119" s="172"/>
      <c r="OFS119" s="172"/>
      <c r="OFT119" s="172"/>
      <c r="OFU119" s="172"/>
      <c r="OFV119" s="172"/>
      <c r="OFW119" s="172"/>
      <c r="OFX119" s="172"/>
      <c r="OFY119" s="172"/>
      <c r="OFZ119" s="172"/>
      <c r="OGA119" s="172"/>
      <c r="OGB119" s="172"/>
      <c r="OGC119" s="172"/>
      <c r="OGD119" s="172"/>
      <c r="OGE119" s="172"/>
      <c r="OGF119" s="172"/>
      <c r="OGG119" s="172"/>
      <c r="OGH119" s="172"/>
      <c r="OGI119" s="172"/>
      <c r="OGJ119" s="172"/>
      <c r="OGK119" s="172"/>
      <c r="OGL119" s="172"/>
      <c r="OGM119" s="172"/>
      <c r="OGN119" s="172"/>
      <c r="OGO119" s="172"/>
      <c r="OGP119" s="172"/>
      <c r="OGQ119" s="172"/>
      <c r="OGR119" s="172"/>
      <c r="OGS119" s="172"/>
      <c r="OGT119" s="172"/>
      <c r="OGU119" s="172"/>
      <c r="OGV119" s="172"/>
      <c r="OGW119" s="172"/>
      <c r="OGX119" s="172"/>
      <c r="OGY119" s="172"/>
      <c r="OGZ119" s="172"/>
      <c r="OHA119" s="172"/>
      <c r="OHB119" s="172"/>
      <c r="OHC119" s="172"/>
      <c r="OHD119" s="172"/>
      <c r="OHE119" s="172"/>
      <c r="OHF119" s="172"/>
      <c r="OHG119" s="172"/>
      <c r="OHH119" s="172"/>
      <c r="OHI119" s="172"/>
      <c r="OHJ119" s="172"/>
      <c r="OHK119" s="172"/>
      <c r="OHL119" s="172"/>
      <c r="OHM119" s="172"/>
      <c r="OHN119" s="172"/>
      <c r="OHO119" s="172"/>
      <c r="OHP119" s="172"/>
      <c r="OHQ119" s="172"/>
      <c r="OHR119" s="172"/>
      <c r="OHS119" s="172"/>
      <c r="OHT119" s="172"/>
      <c r="OHU119" s="172"/>
      <c r="OHV119" s="172"/>
      <c r="OHW119" s="172"/>
      <c r="OHX119" s="172"/>
      <c r="OHY119" s="172"/>
      <c r="OHZ119" s="172"/>
      <c r="OIA119" s="172"/>
      <c r="OIB119" s="172"/>
      <c r="OIC119" s="172"/>
      <c r="OID119" s="172"/>
      <c r="OIE119" s="172"/>
      <c r="OIF119" s="172"/>
      <c r="OIG119" s="172"/>
      <c r="OIH119" s="172"/>
      <c r="OII119" s="172"/>
      <c r="OIJ119" s="172"/>
      <c r="OIK119" s="172"/>
      <c r="OIL119" s="172"/>
      <c r="OIM119" s="172"/>
      <c r="OIN119" s="172"/>
      <c r="OIO119" s="172"/>
      <c r="OIP119" s="172"/>
      <c r="OIQ119" s="172"/>
      <c r="OIR119" s="172"/>
      <c r="OIS119" s="172"/>
      <c r="OIT119" s="172"/>
      <c r="OIU119" s="172"/>
      <c r="OIV119" s="172"/>
      <c r="OIW119" s="172"/>
      <c r="OIX119" s="172"/>
      <c r="OIY119" s="172"/>
      <c r="OIZ119" s="172"/>
      <c r="OJA119" s="172"/>
      <c r="OJB119" s="172"/>
      <c r="OJC119" s="172"/>
      <c r="OJD119" s="172"/>
      <c r="OJE119" s="172"/>
      <c r="OJF119" s="172"/>
      <c r="OJG119" s="172"/>
      <c r="OJH119" s="172"/>
      <c r="OJI119" s="172"/>
      <c r="OJJ119" s="172"/>
      <c r="OJK119" s="172"/>
      <c r="OJL119" s="172"/>
      <c r="OJM119" s="172"/>
      <c r="OJN119" s="172"/>
      <c r="OJO119" s="172"/>
      <c r="OJP119" s="172"/>
      <c r="OJQ119" s="172"/>
      <c r="OJR119" s="172"/>
      <c r="OJS119" s="172"/>
      <c r="OJT119" s="172"/>
      <c r="OJU119" s="172"/>
      <c r="OJV119" s="172"/>
      <c r="OJW119" s="172"/>
      <c r="OJX119" s="172"/>
      <c r="OJY119" s="172"/>
      <c r="OJZ119" s="172"/>
      <c r="OKA119" s="172"/>
      <c r="OKB119" s="172"/>
      <c r="OKC119" s="172"/>
      <c r="OKD119" s="172"/>
      <c r="OKE119" s="172"/>
      <c r="OKF119" s="172"/>
      <c r="OKG119" s="172"/>
      <c r="OKH119" s="172"/>
      <c r="OKI119" s="172"/>
      <c r="OKJ119" s="172"/>
      <c r="OKK119" s="172"/>
      <c r="OKL119" s="172"/>
      <c r="OKM119" s="172"/>
      <c r="OKN119" s="172"/>
      <c r="OKO119" s="172"/>
      <c r="OKP119" s="172"/>
      <c r="OKQ119" s="172"/>
      <c r="OKR119" s="172"/>
      <c r="OKS119" s="172"/>
      <c r="OKT119" s="172"/>
      <c r="OKU119" s="172"/>
      <c r="OKV119" s="172"/>
      <c r="OKW119" s="172"/>
      <c r="OKX119" s="172"/>
      <c r="OKY119" s="172"/>
      <c r="OKZ119" s="172"/>
      <c r="OLA119" s="172"/>
      <c r="OLB119" s="172"/>
      <c r="OLC119" s="172"/>
      <c r="OLD119" s="172"/>
      <c r="OLE119" s="172"/>
      <c r="OLF119" s="172"/>
      <c r="OLG119" s="172"/>
      <c r="OLH119" s="172"/>
      <c r="OLI119" s="172"/>
      <c r="OLJ119" s="172"/>
      <c r="OLK119" s="172"/>
      <c r="OLL119" s="172"/>
      <c r="OLM119" s="172"/>
      <c r="OLN119" s="172"/>
      <c r="OLO119" s="172"/>
      <c r="OLP119" s="172"/>
      <c r="OLQ119" s="172"/>
      <c r="OLR119" s="172"/>
      <c r="OLS119" s="172"/>
      <c r="OLT119" s="172"/>
      <c r="OLU119" s="172"/>
      <c r="OLV119" s="172"/>
      <c r="OLW119" s="172"/>
      <c r="OLX119" s="172"/>
      <c r="OLY119" s="172"/>
      <c r="OLZ119" s="172"/>
      <c r="OMA119" s="172"/>
      <c r="OMB119" s="172"/>
      <c r="OMC119" s="172"/>
      <c r="OMD119" s="172"/>
      <c r="OME119" s="172"/>
      <c r="OMF119" s="172"/>
      <c r="OMG119" s="172"/>
      <c r="OMH119" s="172"/>
      <c r="OMI119" s="172"/>
      <c r="OMJ119" s="172"/>
      <c r="OMK119" s="172"/>
      <c r="OML119" s="172"/>
      <c r="OMM119" s="172"/>
      <c r="OMN119" s="172"/>
      <c r="OMO119" s="172"/>
      <c r="OMP119" s="172"/>
      <c r="OMQ119" s="172"/>
      <c r="OMR119" s="172"/>
      <c r="OMS119" s="172"/>
      <c r="OMT119" s="172"/>
      <c r="OMU119" s="172"/>
      <c r="OMV119" s="172"/>
      <c r="OMW119" s="172"/>
      <c r="OMX119" s="172"/>
      <c r="OMY119" s="172"/>
      <c r="OMZ119" s="172"/>
      <c r="ONA119" s="172"/>
      <c r="ONB119" s="172"/>
      <c r="ONC119" s="172"/>
      <c r="OND119" s="172"/>
      <c r="ONE119" s="172"/>
      <c r="ONF119" s="172"/>
      <c r="ONG119" s="172"/>
      <c r="ONH119" s="172"/>
      <c r="ONI119" s="172"/>
      <c r="ONJ119" s="172"/>
      <c r="ONK119" s="172"/>
      <c r="ONL119" s="172"/>
      <c r="ONM119" s="172"/>
      <c r="ONN119" s="172"/>
      <c r="ONO119" s="172"/>
      <c r="ONP119" s="172"/>
      <c r="ONQ119" s="172"/>
      <c r="ONR119" s="172"/>
      <c r="ONS119" s="172"/>
      <c r="ONT119" s="172"/>
      <c r="ONU119" s="172"/>
      <c r="ONV119" s="172"/>
      <c r="ONW119" s="172"/>
      <c r="ONX119" s="172"/>
      <c r="ONY119" s="172"/>
      <c r="ONZ119" s="172"/>
      <c r="OOA119" s="172"/>
      <c r="OOB119" s="172"/>
      <c r="OOC119" s="172"/>
      <c r="OOD119" s="172"/>
      <c r="OOE119" s="172"/>
      <c r="OOF119" s="172"/>
      <c r="OOG119" s="172"/>
      <c r="OOH119" s="172"/>
      <c r="OOI119" s="172"/>
      <c r="OOJ119" s="172"/>
      <c r="OOK119" s="172"/>
      <c r="OOL119" s="172"/>
      <c r="OOM119" s="172"/>
      <c r="OON119" s="172"/>
      <c r="OOO119" s="172"/>
      <c r="OOP119" s="172"/>
      <c r="OOQ119" s="172"/>
      <c r="OOR119" s="172"/>
      <c r="OOS119" s="172"/>
      <c r="OOT119" s="172"/>
      <c r="OOU119" s="172"/>
      <c r="OOV119" s="172"/>
      <c r="OOW119" s="172"/>
      <c r="OOX119" s="172"/>
      <c r="OOY119" s="172"/>
      <c r="OOZ119" s="172"/>
      <c r="OPA119" s="172"/>
      <c r="OPB119" s="172"/>
      <c r="OPC119" s="172"/>
      <c r="OPD119" s="172"/>
      <c r="OPE119" s="172"/>
      <c r="OPF119" s="172"/>
      <c r="OPG119" s="172"/>
      <c r="OPH119" s="172"/>
      <c r="OPI119" s="172"/>
      <c r="OPJ119" s="172"/>
      <c r="OPK119" s="172"/>
      <c r="OPL119" s="172"/>
      <c r="OPM119" s="172"/>
      <c r="OPN119" s="172"/>
      <c r="OPO119" s="172"/>
      <c r="OPP119" s="172"/>
      <c r="OPQ119" s="172"/>
      <c r="OPR119" s="172"/>
      <c r="OPS119" s="172"/>
      <c r="OPT119" s="172"/>
      <c r="OPU119" s="172"/>
      <c r="OPV119" s="172"/>
      <c r="OPW119" s="172"/>
      <c r="OPX119" s="172"/>
      <c r="OPY119" s="172"/>
      <c r="OPZ119" s="172"/>
      <c r="OQA119" s="172"/>
      <c r="OQB119" s="172"/>
      <c r="OQC119" s="172"/>
      <c r="OQD119" s="172"/>
      <c r="OQE119" s="172"/>
      <c r="OQF119" s="172"/>
      <c r="OQG119" s="172"/>
      <c r="OQH119" s="172"/>
      <c r="OQI119" s="172"/>
      <c r="OQJ119" s="172"/>
      <c r="OQK119" s="172"/>
      <c r="OQL119" s="172"/>
      <c r="OQM119" s="172"/>
      <c r="OQN119" s="172"/>
      <c r="OQO119" s="172"/>
      <c r="OQP119" s="172"/>
      <c r="OQQ119" s="172"/>
      <c r="OQR119" s="172"/>
      <c r="OQS119" s="172"/>
      <c r="OQT119" s="172"/>
      <c r="OQU119" s="172"/>
      <c r="OQV119" s="172"/>
      <c r="OQW119" s="172"/>
      <c r="OQX119" s="172"/>
      <c r="OQY119" s="172"/>
      <c r="OQZ119" s="172"/>
      <c r="ORA119" s="172"/>
      <c r="ORB119" s="172"/>
      <c r="ORC119" s="172"/>
      <c r="ORD119" s="172"/>
      <c r="ORE119" s="172"/>
      <c r="ORF119" s="172"/>
      <c r="ORG119" s="172"/>
      <c r="ORH119" s="172"/>
      <c r="ORI119" s="172"/>
      <c r="ORJ119" s="172"/>
      <c r="ORK119" s="172"/>
      <c r="ORL119" s="172"/>
      <c r="ORM119" s="172"/>
      <c r="ORN119" s="172"/>
      <c r="ORO119" s="172"/>
      <c r="ORP119" s="172"/>
      <c r="ORQ119" s="172"/>
      <c r="ORR119" s="172"/>
      <c r="ORS119" s="172"/>
      <c r="ORT119" s="172"/>
      <c r="ORU119" s="172"/>
      <c r="ORV119" s="172"/>
      <c r="ORW119" s="172"/>
      <c r="ORX119" s="172"/>
      <c r="ORY119" s="172"/>
      <c r="ORZ119" s="172"/>
      <c r="OSA119" s="172"/>
      <c r="OSB119" s="172"/>
      <c r="OSC119" s="172"/>
      <c r="OSD119" s="172"/>
      <c r="OSE119" s="172"/>
      <c r="OSF119" s="172"/>
      <c r="OSG119" s="172"/>
      <c r="OSH119" s="172"/>
      <c r="OSI119" s="172"/>
      <c r="OSJ119" s="172"/>
      <c r="OSK119" s="172"/>
      <c r="OSL119" s="172"/>
      <c r="OSM119" s="172"/>
      <c r="OSN119" s="172"/>
      <c r="OSO119" s="172"/>
      <c r="OSP119" s="172"/>
      <c r="OSQ119" s="172"/>
      <c r="OSR119" s="172"/>
      <c r="OSS119" s="172"/>
      <c r="OST119" s="172"/>
      <c r="OSU119" s="172"/>
      <c r="OSV119" s="172"/>
      <c r="OSW119" s="172"/>
      <c r="OSX119" s="172"/>
      <c r="OSY119" s="172"/>
      <c r="OSZ119" s="172"/>
      <c r="OTA119" s="172"/>
      <c r="OTB119" s="172"/>
      <c r="OTC119" s="172"/>
      <c r="OTD119" s="172"/>
      <c r="OTE119" s="172"/>
      <c r="OTF119" s="172"/>
      <c r="OTG119" s="172"/>
      <c r="OTH119" s="172"/>
      <c r="OTI119" s="172"/>
      <c r="OTJ119" s="172"/>
      <c r="OTK119" s="172"/>
      <c r="OTL119" s="172"/>
      <c r="OTM119" s="172"/>
      <c r="OTN119" s="172"/>
      <c r="OTO119" s="172"/>
      <c r="OTP119" s="172"/>
      <c r="OTQ119" s="172"/>
      <c r="OTR119" s="172"/>
      <c r="OTS119" s="172"/>
      <c r="OTT119" s="172"/>
      <c r="OTU119" s="172"/>
      <c r="OTV119" s="172"/>
      <c r="OTW119" s="172"/>
      <c r="OTX119" s="172"/>
      <c r="OTY119" s="172"/>
      <c r="OTZ119" s="172"/>
      <c r="OUA119" s="172"/>
      <c r="OUB119" s="172"/>
      <c r="OUC119" s="172"/>
      <c r="OUD119" s="172"/>
      <c r="OUE119" s="172"/>
      <c r="OUF119" s="172"/>
      <c r="OUG119" s="172"/>
      <c r="OUH119" s="172"/>
      <c r="OUI119" s="172"/>
      <c r="OUJ119" s="172"/>
      <c r="OUK119" s="172"/>
      <c r="OUL119" s="172"/>
      <c r="OUM119" s="172"/>
      <c r="OUN119" s="172"/>
      <c r="OUO119" s="172"/>
      <c r="OUP119" s="172"/>
      <c r="OUQ119" s="172"/>
      <c r="OUR119" s="172"/>
      <c r="OUS119" s="172"/>
      <c r="OUT119" s="172"/>
      <c r="OUU119" s="172"/>
      <c r="OUV119" s="172"/>
      <c r="OUW119" s="172"/>
      <c r="OUX119" s="172"/>
      <c r="OUY119" s="172"/>
      <c r="OUZ119" s="172"/>
      <c r="OVA119" s="172"/>
      <c r="OVB119" s="172"/>
      <c r="OVC119" s="172"/>
      <c r="OVD119" s="172"/>
      <c r="OVE119" s="172"/>
      <c r="OVF119" s="172"/>
      <c r="OVG119" s="172"/>
      <c r="OVH119" s="172"/>
      <c r="OVI119" s="172"/>
      <c r="OVJ119" s="172"/>
      <c r="OVK119" s="172"/>
      <c r="OVL119" s="172"/>
      <c r="OVM119" s="172"/>
      <c r="OVN119" s="172"/>
      <c r="OVO119" s="172"/>
      <c r="OVP119" s="172"/>
      <c r="OVQ119" s="172"/>
      <c r="OVR119" s="172"/>
      <c r="OVS119" s="172"/>
      <c r="OVT119" s="172"/>
      <c r="OVU119" s="172"/>
      <c r="OVV119" s="172"/>
      <c r="OVW119" s="172"/>
      <c r="OVX119" s="172"/>
      <c r="OVY119" s="172"/>
      <c r="OVZ119" s="172"/>
      <c r="OWA119" s="172"/>
      <c r="OWB119" s="172"/>
      <c r="OWC119" s="172"/>
      <c r="OWD119" s="172"/>
      <c r="OWE119" s="172"/>
      <c r="OWF119" s="172"/>
      <c r="OWG119" s="172"/>
      <c r="OWH119" s="172"/>
      <c r="OWI119" s="172"/>
      <c r="OWJ119" s="172"/>
      <c r="OWK119" s="172"/>
      <c r="OWL119" s="172"/>
      <c r="OWM119" s="172"/>
      <c r="OWN119" s="172"/>
      <c r="OWO119" s="172"/>
      <c r="OWP119" s="172"/>
      <c r="OWQ119" s="172"/>
      <c r="OWR119" s="172"/>
      <c r="OWS119" s="172"/>
      <c r="OWT119" s="172"/>
      <c r="OWU119" s="172"/>
      <c r="OWV119" s="172"/>
      <c r="OWW119" s="172"/>
      <c r="OWX119" s="172"/>
      <c r="OWY119" s="172"/>
      <c r="OWZ119" s="172"/>
      <c r="OXA119" s="172"/>
      <c r="OXB119" s="172"/>
      <c r="OXC119" s="172"/>
      <c r="OXD119" s="172"/>
      <c r="OXE119" s="172"/>
      <c r="OXF119" s="172"/>
      <c r="OXG119" s="172"/>
      <c r="OXH119" s="172"/>
      <c r="OXI119" s="172"/>
      <c r="OXJ119" s="172"/>
      <c r="OXK119" s="172"/>
      <c r="OXL119" s="172"/>
      <c r="OXM119" s="172"/>
      <c r="OXN119" s="172"/>
      <c r="OXO119" s="172"/>
      <c r="OXP119" s="172"/>
      <c r="OXQ119" s="172"/>
      <c r="OXR119" s="172"/>
      <c r="OXS119" s="172"/>
      <c r="OXT119" s="172"/>
      <c r="OXU119" s="172"/>
      <c r="OXV119" s="172"/>
      <c r="OXW119" s="172"/>
      <c r="OXX119" s="172"/>
      <c r="OXY119" s="172"/>
      <c r="OXZ119" s="172"/>
      <c r="OYA119" s="172"/>
      <c r="OYB119" s="172"/>
      <c r="OYC119" s="172"/>
      <c r="OYD119" s="172"/>
      <c r="OYE119" s="172"/>
      <c r="OYF119" s="172"/>
      <c r="OYG119" s="172"/>
      <c r="OYH119" s="172"/>
      <c r="OYI119" s="172"/>
      <c r="OYJ119" s="172"/>
      <c r="OYK119" s="172"/>
      <c r="OYL119" s="172"/>
      <c r="OYM119" s="172"/>
      <c r="OYN119" s="172"/>
      <c r="OYO119" s="172"/>
      <c r="OYP119" s="172"/>
      <c r="OYQ119" s="172"/>
      <c r="OYR119" s="172"/>
      <c r="OYS119" s="172"/>
      <c r="OYT119" s="172"/>
      <c r="OYU119" s="172"/>
      <c r="OYV119" s="172"/>
      <c r="OYW119" s="172"/>
      <c r="OYX119" s="172"/>
      <c r="OYY119" s="172"/>
      <c r="OYZ119" s="172"/>
      <c r="OZA119" s="172"/>
      <c r="OZB119" s="172"/>
      <c r="OZC119" s="172"/>
      <c r="OZD119" s="172"/>
      <c r="OZE119" s="172"/>
      <c r="OZF119" s="172"/>
      <c r="OZG119" s="172"/>
      <c r="OZH119" s="172"/>
      <c r="OZI119" s="172"/>
      <c r="OZJ119" s="172"/>
      <c r="OZK119" s="172"/>
      <c r="OZL119" s="172"/>
      <c r="OZM119" s="172"/>
      <c r="OZN119" s="172"/>
      <c r="OZO119" s="172"/>
      <c r="OZP119" s="172"/>
      <c r="OZQ119" s="172"/>
      <c r="OZR119" s="172"/>
      <c r="OZS119" s="172"/>
      <c r="OZT119" s="172"/>
      <c r="OZU119" s="172"/>
      <c r="OZV119" s="172"/>
      <c r="OZW119" s="172"/>
      <c r="OZX119" s="172"/>
      <c r="OZY119" s="172"/>
      <c r="OZZ119" s="172"/>
      <c r="PAA119" s="172"/>
      <c r="PAB119" s="172"/>
      <c r="PAC119" s="172"/>
      <c r="PAD119" s="172"/>
      <c r="PAE119" s="172"/>
      <c r="PAF119" s="172"/>
      <c r="PAG119" s="172"/>
      <c r="PAH119" s="172"/>
      <c r="PAI119" s="172"/>
      <c r="PAJ119" s="172"/>
      <c r="PAK119" s="172"/>
      <c r="PAL119" s="172"/>
      <c r="PAM119" s="172"/>
      <c r="PAN119" s="172"/>
      <c r="PAO119" s="172"/>
      <c r="PAP119" s="172"/>
      <c r="PAQ119" s="172"/>
      <c r="PAR119" s="172"/>
      <c r="PAS119" s="172"/>
      <c r="PAT119" s="172"/>
      <c r="PAU119" s="172"/>
      <c r="PAV119" s="172"/>
      <c r="PAW119" s="172"/>
      <c r="PAX119" s="172"/>
      <c r="PAY119" s="172"/>
      <c r="PAZ119" s="172"/>
      <c r="PBA119" s="172"/>
      <c r="PBB119" s="172"/>
      <c r="PBC119" s="172"/>
      <c r="PBD119" s="172"/>
      <c r="PBE119" s="172"/>
      <c r="PBF119" s="172"/>
      <c r="PBG119" s="172"/>
      <c r="PBH119" s="172"/>
      <c r="PBI119" s="172"/>
      <c r="PBJ119" s="172"/>
      <c r="PBK119" s="172"/>
      <c r="PBL119" s="172"/>
      <c r="PBM119" s="172"/>
      <c r="PBN119" s="172"/>
      <c r="PBO119" s="172"/>
      <c r="PBP119" s="172"/>
      <c r="PBQ119" s="172"/>
      <c r="PBR119" s="172"/>
      <c r="PBS119" s="172"/>
      <c r="PBT119" s="172"/>
      <c r="PBU119" s="172"/>
      <c r="PBV119" s="172"/>
      <c r="PBW119" s="172"/>
      <c r="PBX119" s="172"/>
      <c r="PBY119" s="172"/>
      <c r="PBZ119" s="172"/>
      <c r="PCA119" s="172"/>
      <c r="PCB119" s="172"/>
      <c r="PCC119" s="172"/>
      <c r="PCD119" s="172"/>
      <c r="PCE119" s="172"/>
      <c r="PCF119" s="172"/>
      <c r="PCG119" s="172"/>
      <c r="PCH119" s="172"/>
      <c r="PCI119" s="172"/>
      <c r="PCJ119" s="172"/>
      <c r="PCK119" s="172"/>
      <c r="PCL119" s="172"/>
      <c r="PCM119" s="172"/>
      <c r="PCN119" s="172"/>
      <c r="PCO119" s="172"/>
      <c r="PCP119" s="172"/>
      <c r="PCQ119" s="172"/>
      <c r="PCR119" s="172"/>
      <c r="PCS119" s="172"/>
      <c r="PCT119" s="172"/>
      <c r="PCU119" s="172"/>
      <c r="PCV119" s="172"/>
      <c r="PCW119" s="172"/>
      <c r="PCX119" s="172"/>
      <c r="PCY119" s="172"/>
      <c r="PCZ119" s="172"/>
      <c r="PDA119" s="172"/>
      <c r="PDB119" s="172"/>
      <c r="PDC119" s="172"/>
      <c r="PDD119" s="172"/>
      <c r="PDE119" s="172"/>
      <c r="PDF119" s="172"/>
      <c r="PDG119" s="172"/>
      <c r="PDH119" s="172"/>
      <c r="PDI119" s="172"/>
      <c r="PDJ119" s="172"/>
      <c r="PDK119" s="172"/>
      <c r="PDL119" s="172"/>
      <c r="PDM119" s="172"/>
      <c r="PDN119" s="172"/>
      <c r="PDO119" s="172"/>
      <c r="PDP119" s="172"/>
      <c r="PDQ119" s="172"/>
      <c r="PDR119" s="172"/>
      <c r="PDS119" s="172"/>
      <c r="PDT119" s="172"/>
      <c r="PDU119" s="172"/>
      <c r="PDV119" s="172"/>
      <c r="PDW119" s="172"/>
      <c r="PDX119" s="172"/>
      <c r="PDY119" s="172"/>
      <c r="PDZ119" s="172"/>
      <c r="PEA119" s="172"/>
      <c r="PEB119" s="172"/>
      <c r="PEC119" s="172"/>
      <c r="PED119" s="172"/>
      <c r="PEE119" s="172"/>
      <c r="PEF119" s="172"/>
      <c r="PEG119" s="172"/>
      <c r="PEH119" s="172"/>
      <c r="PEI119" s="172"/>
      <c r="PEJ119" s="172"/>
      <c r="PEK119" s="172"/>
      <c r="PEL119" s="172"/>
      <c r="PEM119" s="172"/>
      <c r="PEN119" s="172"/>
      <c r="PEO119" s="172"/>
      <c r="PEP119" s="172"/>
      <c r="PEQ119" s="172"/>
      <c r="PER119" s="172"/>
      <c r="PES119" s="172"/>
      <c r="PET119" s="172"/>
      <c r="PEU119" s="172"/>
      <c r="PEV119" s="172"/>
      <c r="PEW119" s="172"/>
      <c r="PEX119" s="172"/>
      <c r="PEY119" s="172"/>
      <c r="PEZ119" s="172"/>
      <c r="PFA119" s="172"/>
      <c r="PFB119" s="172"/>
      <c r="PFC119" s="172"/>
      <c r="PFD119" s="172"/>
      <c r="PFE119" s="172"/>
      <c r="PFF119" s="172"/>
      <c r="PFG119" s="172"/>
      <c r="PFH119" s="172"/>
      <c r="PFI119" s="172"/>
      <c r="PFJ119" s="172"/>
      <c r="PFK119" s="172"/>
      <c r="PFL119" s="172"/>
      <c r="PFM119" s="172"/>
      <c r="PFN119" s="172"/>
      <c r="PFO119" s="172"/>
      <c r="PFP119" s="172"/>
      <c r="PFQ119" s="172"/>
      <c r="PFR119" s="172"/>
      <c r="PFS119" s="172"/>
      <c r="PFT119" s="172"/>
      <c r="PFU119" s="172"/>
      <c r="PFV119" s="172"/>
      <c r="PFW119" s="172"/>
      <c r="PFX119" s="172"/>
      <c r="PFY119" s="172"/>
      <c r="PFZ119" s="172"/>
      <c r="PGA119" s="172"/>
      <c r="PGB119" s="172"/>
      <c r="PGC119" s="172"/>
      <c r="PGD119" s="172"/>
      <c r="PGE119" s="172"/>
      <c r="PGF119" s="172"/>
      <c r="PGG119" s="172"/>
      <c r="PGH119" s="172"/>
      <c r="PGI119" s="172"/>
      <c r="PGJ119" s="172"/>
      <c r="PGK119" s="172"/>
      <c r="PGL119" s="172"/>
      <c r="PGM119" s="172"/>
      <c r="PGN119" s="172"/>
      <c r="PGO119" s="172"/>
      <c r="PGP119" s="172"/>
      <c r="PGQ119" s="172"/>
      <c r="PGR119" s="172"/>
      <c r="PGS119" s="172"/>
      <c r="PGT119" s="172"/>
      <c r="PGU119" s="172"/>
      <c r="PGV119" s="172"/>
      <c r="PGW119" s="172"/>
      <c r="PGX119" s="172"/>
      <c r="PGY119" s="172"/>
      <c r="PGZ119" s="172"/>
      <c r="PHA119" s="172"/>
      <c r="PHB119" s="172"/>
      <c r="PHC119" s="172"/>
      <c r="PHD119" s="172"/>
      <c r="PHE119" s="172"/>
      <c r="PHF119" s="172"/>
      <c r="PHG119" s="172"/>
      <c r="PHH119" s="172"/>
      <c r="PHI119" s="172"/>
      <c r="PHJ119" s="172"/>
      <c r="PHK119" s="172"/>
      <c r="PHL119" s="172"/>
      <c r="PHM119" s="172"/>
      <c r="PHN119" s="172"/>
      <c r="PHO119" s="172"/>
      <c r="PHP119" s="172"/>
      <c r="PHQ119" s="172"/>
      <c r="PHR119" s="172"/>
      <c r="PHS119" s="172"/>
      <c r="PHT119" s="172"/>
      <c r="PHU119" s="172"/>
      <c r="PHV119" s="172"/>
      <c r="PHW119" s="172"/>
      <c r="PHX119" s="172"/>
      <c r="PHY119" s="172"/>
      <c r="PHZ119" s="172"/>
      <c r="PIA119" s="172"/>
      <c r="PIB119" s="172"/>
      <c r="PIC119" s="172"/>
      <c r="PID119" s="172"/>
      <c r="PIE119" s="172"/>
      <c r="PIF119" s="172"/>
      <c r="PIG119" s="172"/>
      <c r="PIH119" s="172"/>
      <c r="PII119" s="172"/>
      <c r="PIJ119" s="172"/>
      <c r="PIK119" s="172"/>
      <c r="PIL119" s="172"/>
      <c r="PIM119" s="172"/>
      <c r="PIN119" s="172"/>
      <c r="PIO119" s="172"/>
      <c r="PIP119" s="172"/>
      <c r="PIQ119" s="172"/>
      <c r="PIR119" s="172"/>
      <c r="PIS119" s="172"/>
      <c r="PIT119" s="172"/>
      <c r="PIU119" s="172"/>
      <c r="PIV119" s="172"/>
      <c r="PIW119" s="172"/>
      <c r="PIX119" s="172"/>
      <c r="PIY119" s="172"/>
      <c r="PIZ119" s="172"/>
      <c r="PJA119" s="172"/>
      <c r="PJB119" s="172"/>
      <c r="PJC119" s="172"/>
      <c r="PJD119" s="172"/>
      <c r="PJE119" s="172"/>
      <c r="PJF119" s="172"/>
      <c r="PJG119" s="172"/>
      <c r="PJH119" s="172"/>
      <c r="PJI119" s="172"/>
      <c r="PJJ119" s="172"/>
      <c r="PJK119" s="172"/>
      <c r="PJL119" s="172"/>
      <c r="PJM119" s="172"/>
      <c r="PJN119" s="172"/>
      <c r="PJO119" s="172"/>
      <c r="PJP119" s="172"/>
      <c r="PJQ119" s="172"/>
      <c r="PJR119" s="172"/>
      <c r="PJS119" s="172"/>
      <c r="PJT119" s="172"/>
      <c r="PJU119" s="172"/>
      <c r="PJV119" s="172"/>
      <c r="PJW119" s="172"/>
      <c r="PJX119" s="172"/>
      <c r="PJY119" s="172"/>
      <c r="PJZ119" s="172"/>
      <c r="PKA119" s="172"/>
      <c r="PKB119" s="172"/>
      <c r="PKC119" s="172"/>
      <c r="PKD119" s="172"/>
      <c r="PKE119" s="172"/>
      <c r="PKF119" s="172"/>
      <c r="PKG119" s="172"/>
      <c r="PKH119" s="172"/>
      <c r="PKI119" s="172"/>
      <c r="PKJ119" s="172"/>
      <c r="PKK119" s="172"/>
      <c r="PKL119" s="172"/>
      <c r="PKM119" s="172"/>
      <c r="PKN119" s="172"/>
      <c r="PKO119" s="172"/>
      <c r="PKP119" s="172"/>
      <c r="PKQ119" s="172"/>
      <c r="PKR119" s="172"/>
      <c r="PKS119" s="172"/>
      <c r="PKT119" s="172"/>
      <c r="PKU119" s="172"/>
      <c r="PKV119" s="172"/>
      <c r="PKW119" s="172"/>
      <c r="PKX119" s="172"/>
      <c r="PKY119" s="172"/>
      <c r="PKZ119" s="172"/>
      <c r="PLA119" s="172"/>
      <c r="PLB119" s="172"/>
      <c r="PLC119" s="172"/>
      <c r="PLD119" s="172"/>
      <c r="PLE119" s="172"/>
      <c r="PLF119" s="172"/>
      <c r="PLG119" s="172"/>
      <c r="PLH119" s="172"/>
      <c r="PLI119" s="172"/>
      <c r="PLJ119" s="172"/>
      <c r="PLK119" s="172"/>
      <c r="PLL119" s="172"/>
      <c r="PLM119" s="172"/>
      <c r="PLN119" s="172"/>
      <c r="PLO119" s="172"/>
      <c r="PLP119" s="172"/>
      <c r="PLQ119" s="172"/>
      <c r="PLR119" s="172"/>
      <c r="PLS119" s="172"/>
      <c r="PLT119" s="172"/>
      <c r="PLU119" s="172"/>
      <c r="PLV119" s="172"/>
      <c r="PLW119" s="172"/>
      <c r="PLX119" s="172"/>
      <c r="PLY119" s="172"/>
      <c r="PLZ119" s="172"/>
      <c r="PMA119" s="172"/>
      <c r="PMB119" s="172"/>
      <c r="PMC119" s="172"/>
      <c r="PMD119" s="172"/>
      <c r="PME119" s="172"/>
      <c r="PMF119" s="172"/>
      <c r="PMG119" s="172"/>
      <c r="PMH119" s="172"/>
      <c r="PMI119" s="172"/>
      <c r="PMJ119" s="172"/>
      <c r="PMK119" s="172"/>
      <c r="PML119" s="172"/>
      <c r="PMM119" s="172"/>
      <c r="PMN119" s="172"/>
      <c r="PMO119" s="172"/>
      <c r="PMP119" s="172"/>
      <c r="PMQ119" s="172"/>
      <c r="PMR119" s="172"/>
      <c r="PMS119" s="172"/>
      <c r="PMT119" s="172"/>
      <c r="PMU119" s="172"/>
      <c r="PMV119" s="172"/>
      <c r="PMW119" s="172"/>
      <c r="PMX119" s="172"/>
      <c r="PMY119" s="172"/>
      <c r="PMZ119" s="172"/>
      <c r="PNA119" s="172"/>
      <c r="PNB119" s="172"/>
      <c r="PNC119" s="172"/>
      <c r="PND119" s="172"/>
      <c r="PNE119" s="172"/>
      <c r="PNF119" s="172"/>
      <c r="PNG119" s="172"/>
      <c r="PNH119" s="172"/>
      <c r="PNI119" s="172"/>
      <c r="PNJ119" s="172"/>
      <c r="PNK119" s="172"/>
      <c r="PNL119" s="172"/>
      <c r="PNM119" s="172"/>
      <c r="PNN119" s="172"/>
      <c r="PNO119" s="172"/>
      <c r="PNP119" s="172"/>
      <c r="PNQ119" s="172"/>
      <c r="PNR119" s="172"/>
      <c r="PNS119" s="172"/>
      <c r="PNT119" s="172"/>
      <c r="PNU119" s="172"/>
      <c r="PNV119" s="172"/>
      <c r="PNW119" s="172"/>
      <c r="PNX119" s="172"/>
      <c r="PNY119" s="172"/>
      <c r="PNZ119" s="172"/>
      <c r="POA119" s="172"/>
      <c r="POB119" s="172"/>
      <c r="POC119" s="172"/>
      <c r="POD119" s="172"/>
      <c r="POE119" s="172"/>
      <c r="POF119" s="172"/>
      <c r="POG119" s="172"/>
      <c r="POH119" s="172"/>
      <c r="POI119" s="172"/>
      <c r="POJ119" s="172"/>
      <c r="POK119" s="172"/>
      <c r="POL119" s="172"/>
      <c r="POM119" s="172"/>
      <c r="PON119" s="172"/>
      <c r="POO119" s="172"/>
      <c r="POP119" s="172"/>
      <c r="POQ119" s="172"/>
      <c r="POR119" s="172"/>
      <c r="POS119" s="172"/>
      <c r="POT119" s="172"/>
      <c r="POU119" s="172"/>
      <c r="POV119" s="172"/>
      <c r="POW119" s="172"/>
      <c r="POX119" s="172"/>
      <c r="POY119" s="172"/>
      <c r="POZ119" s="172"/>
      <c r="PPA119" s="172"/>
      <c r="PPB119" s="172"/>
      <c r="PPC119" s="172"/>
      <c r="PPD119" s="172"/>
      <c r="PPE119" s="172"/>
      <c r="PPF119" s="172"/>
      <c r="PPG119" s="172"/>
      <c r="PPH119" s="172"/>
      <c r="PPI119" s="172"/>
      <c r="PPJ119" s="172"/>
      <c r="PPK119" s="172"/>
      <c r="PPL119" s="172"/>
      <c r="PPM119" s="172"/>
      <c r="PPN119" s="172"/>
      <c r="PPO119" s="172"/>
      <c r="PPP119" s="172"/>
      <c r="PPQ119" s="172"/>
      <c r="PPR119" s="172"/>
      <c r="PPS119" s="172"/>
      <c r="PPT119" s="172"/>
      <c r="PPU119" s="172"/>
      <c r="PPV119" s="172"/>
      <c r="PPW119" s="172"/>
      <c r="PPX119" s="172"/>
      <c r="PPY119" s="172"/>
      <c r="PPZ119" s="172"/>
      <c r="PQA119" s="172"/>
      <c r="PQB119" s="172"/>
      <c r="PQC119" s="172"/>
      <c r="PQD119" s="172"/>
      <c r="PQE119" s="172"/>
      <c r="PQF119" s="172"/>
      <c r="PQG119" s="172"/>
      <c r="PQH119" s="172"/>
      <c r="PQI119" s="172"/>
      <c r="PQJ119" s="172"/>
      <c r="PQK119" s="172"/>
      <c r="PQL119" s="172"/>
      <c r="PQM119" s="172"/>
      <c r="PQN119" s="172"/>
      <c r="PQO119" s="172"/>
      <c r="PQP119" s="172"/>
      <c r="PQQ119" s="172"/>
      <c r="PQR119" s="172"/>
      <c r="PQS119" s="172"/>
      <c r="PQT119" s="172"/>
      <c r="PQU119" s="172"/>
      <c r="PQV119" s="172"/>
      <c r="PQW119" s="172"/>
      <c r="PQX119" s="172"/>
      <c r="PQY119" s="172"/>
      <c r="PQZ119" s="172"/>
      <c r="PRA119" s="172"/>
      <c r="PRB119" s="172"/>
      <c r="PRC119" s="172"/>
      <c r="PRD119" s="172"/>
      <c r="PRE119" s="172"/>
      <c r="PRF119" s="172"/>
      <c r="PRG119" s="172"/>
      <c r="PRH119" s="172"/>
      <c r="PRI119" s="172"/>
      <c r="PRJ119" s="172"/>
      <c r="PRK119" s="172"/>
      <c r="PRL119" s="172"/>
      <c r="PRM119" s="172"/>
      <c r="PRN119" s="172"/>
      <c r="PRO119" s="172"/>
      <c r="PRP119" s="172"/>
      <c r="PRQ119" s="172"/>
      <c r="PRR119" s="172"/>
      <c r="PRS119" s="172"/>
      <c r="PRT119" s="172"/>
      <c r="PRU119" s="172"/>
      <c r="PRV119" s="172"/>
      <c r="PRW119" s="172"/>
      <c r="PRX119" s="172"/>
      <c r="PRY119" s="172"/>
      <c r="PRZ119" s="172"/>
      <c r="PSA119" s="172"/>
      <c r="PSB119" s="172"/>
      <c r="PSC119" s="172"/>
      <c r="PSD119" s="172"/>
      <c r="PSE119" s="172"/>
      <c r="PSF119" s="172"/>
      <c r="PSG119" s="172"/>
      <c r="PSH119" s="172"/>
      <c r="PSI119" s="172"/>
      <c r="PSJ119" s="172"/>
      <c r="PSK119" s="172"/>
      <c r="PSL119" s="172"/>
      <c r="PSM119" s="172"/>
      <c r="PSN119" s="172"/>
      <c r="PSO119" s="172"/>
      <c r="PSP119" s="172"/>
      <c r="PSQ119" s="172"/>
      <c r="PSR119" s="172"/>
      <c r="PSS119" s="172"/>
      <c r="PST119" s="172"/>
      <c r="PSU119" s="172"/>
      <c r="PSV119" s="172"/>
      <c r="PSW119" s="172"/>
      <c r="PSX119" s="172"/>
      <c r="PSY119" s="172"/>
      <c r="PSZ119" s="172"/>
      <c r="PTA119" s="172"/>
      <c r="PTB119" s="172"/>
      <c r="PTC119" s="172"/>
      <c r="PTD119" s="172"/>
      <c r="PTE119" s="172"/>
      <c r="PTF119" s="172"/>
      <c r="PTG119" s="172"/>
      <c r="PTH119" s="172"/>
      <c r="PTI119" s="172"/>
      <c r="PTJ119" s="172"/>
      <c r="PTK119" s="172"/>
      <c r="PTL119" s="172"/>
      <c r="PTM119" s="172"/>
      <c r="PTN119" s="172"/>
      <c r="PTO119" s="172"/>
      <c r="PTP119" s="172"/>
      <c r="PTQ119" s="172"/>
      <c r="PTR119" s="172"/>
      <c r="PTS119" s="172"/>
      <c r="PTT119" s="172"/>
      <c r="PTU119" s="172"/>
      <c r="PTV119" s="172"/>
      <c r="PTW119" s="172"/>
      <c r="PTX119" s="172"/>
      <c r="PTY119" s="172"/>
      <c r="PTZ119" s="172"/>
      <c r="PUA119" s="172"/>
      <c r="PUB119" s="172"/>
      <c r="PUC119" s="172"/>
      <c r="PUD119" s="172"/>
      <c r="PUE119" s="172"/>
      <c r="PUF119" s="172"/>
      <c r="PUG119" s="172"/>
      <c r="PUH119" s="172"/>
      <c r="PUI119" s="172"/>
      <c r="PUJ119" s="172"/>
      <c r="PUK119" s="172"/>
      <c r="PUL119" s="172"/>
      <c r="PUM119" s="172"/>
      <c r="PUN119" s="172"/>
      <c r="PUO119" s="172"/>
      <c r="PUP119" s="172"/>
      <c r="PUQ119" s="172"/>
      <c r="PUR119" s="172"/>
      <c r="PUS119" s="172"/>
      <c r="PUT119" s="172"/>
      <c r="PUU119" s="172"/>
      <c r="PUV119" s="172"/>
      <c r="PUW119" s="172"/>
      <c r="PUX119" s="172"/>
      <c r="PUY119" s="172"/>
      <c r="PUZ119" s="172"/>
      <c r="PVA119" s="172"/>
      <c r="PVB119" s="172"/>
      <c r="PVC119" s="172"/>
      <c r="PVD119" s="172"/>
      <c r="PVE119" s="172"/>
      <c r="PVF119" s="172"/>
      <c r="PVG119" s="172"/>
      <c r="PVH119" s="172"/>
      <c r="PVI119" s="172"/>
      <c r="PVJ119" s="172"/>
      <c r="PVK119" s="172"/>
      <c r="PVL119" s="172"/>
      <c r="PVM119" s="172"/>
      <c r="PVN119" s="172"/>
      <c r="PVO119" s="172"/>
      <c r="PVP119" s="172"/>
      <c r="PVQ119" s="172"/>
      <c r="PVR119" s="172"/>
      <c r="PVS119" s="172"/>
      <c r="PVT119" s="172"/>
      <c r="PVU119" s="172"/>
      <c r="PVV119" s="172"/>
      <c r="PVW119" s="172"/>
      <c r="PVX119" s="172"/>
      <c r="PVY119" s="172"/>
      <c r="PVZ119" s="172"/>
      <c r="PWA119" s="172"/>
      <c r="PWB119" s="172"/>
      <c r="PWC119" s="172"/>
      <c r="PWD119" s="172"/>
      <c r="PWE119" s="172"/>
      <c r="PWF119" s="172"/>
      <c r="PWG119" s="172"/>
      <c r="PWH119" s="172"/>
      <c r="PWI119" s="172"/>
      <c r="PWJ119" s="172"/>
      <c r="PWK119" s="172"/>
      <c r="PWL119" s="172"/>
      <c r="PWM119" s="172"/>
      <c r="PWN119" s="172"/>
      <c r="PWO119" s="172"/>
      <c r="PWP119" s="172"/>
      <c r="PWQ119" s="172"/>
      <c r="PWR119" s="172"/>
      <c r="PWS119" s="172"/>
      <c r="PWT119" s="172"/>
      <c r="PWU119" s="172"/>
      <c r="PWV119" s="172"/>
      <c r="PWW119" s="172"/>
      <c r="PWX119" s="172"/>
      <c r="PWY119" s="172"/>
      <c r="PWZ119" s="172"/>
      <c r="PXA119" s="172"/>
      <c r="PXB119" s="172"/>
      <c r="PXC119" s="172"/>
      <c r="PXD119" s="172"/>
      <c r="PXE119" s="172"/>
      <c r="PXF119" s="172"/>
      <c r="PXG119" s="172"/>
      <c r="PXH119" s="172"/>
      <c r="PXI119" s="172"/>
      <c r="PXJ119" s="172"/>
      <c r="PXK119" s="172"/>
      <c r="PXL119" s="172"/>
      <c r="PXM119" s="172"/>
      <c r="PXN119" s="172"/>
      <c r="PXO119" s="172"/>
      <c r="PXP119" s="172"/>
      <c r="PXQ119" s="172"/>
      <c r="PXR119" s="172"/>
      <c r="PXS119" s="172"/>
      <c r="PXT119" s="172"/>
      <c r="PXU119" s="172"/>
      <c r="PXV119" s="172"/>
      <c r="PXW119" s="172"/>
      <c r="PXX119" s="172"/>
      <c r="PXY119" s="172"/>
      <c r="PXZ119" s="172"/>
      <c r="PYA119" s="172"/>
      <c r="PYB119" s="172"/>
      <c r="PYC119" s="172"/>
      <c r="PYD119" s="172"/>
      <c r="PYE119" s="172"/>
      <c r="PYF119" s="172"/>
      <c r="PYG119" s="172"/>
      <c r="PYH119" s="172"/>
      <c r="PYI119" s="172"/>
      <c r="PYJ119" s="172"/>
      <c r="PYK119" s="172"/>
      <c r="PYL119" s="172"/>
      <c r="PYM119" s="172"/>
      <c r="PYN119" s="172"/>
      <c r="PYO119" s="172"/>
      <c r="PYP119" s="172"/>
      <c r="PYQ119" s="172"/>
      <c r="PYR119" s="172"/>
      <c r="PYS119" s="172"/>
      <c r="PYT119" s="172"/>
      <c r="PYU119" s="172"/>
      <c r="PYV119" s="172"/>
      <c r="PYW119" s="172"/>
      <c r="PYX119" s="172"/>
      <c r="PYY119" s="172"/>
      <c r="PYZ119" s="172"/>
      <c r="PZA119" s="172"/>
      <c r="PZB119" s="172"/>
      <c r="PZC119" s="172"/>
      <c r="PZD119" s="172"/>
      <c r="PZE119" s="172"/>
      <c r="PZF119" s="172"/>
      <c r="PZG119" s="172"/>
      <c r="PZH119" s="172"/>
      <c r="PZI119" s="172"/>
      <c r="PZJ119" s="172"/>
      <c r="PZK119" s="172"/>
      <c r="PZL119" s="172"/>
      <c r="PZM119" s="172"/>
      <c r="PZN119" s="172"/>
      <c r="PZO119" s="172"/>
      <c r="PZP119" s="172"/>
      <c r="PZQ119" s="172"/>
      <c r="PZR119" s="172"/>
      <c r="PZS119" s="172"/>
      <c r="PZT119" s="172"/>
      <c r="PZU119" s="172"/>
      <c r="PZV119" s="172"/>
      <c r="PZW119" s="172"/>
      <c r="PZX119" s="172"/>
      <c r="PZY119" s="172"/>
      <c r="PZZ119" s="172"/>
      <c r="QAA119" s="172"/>
      <c r="QAB119" s="172"/>
      <c r="QAC119" s="172"/>
      <c r="QAD119" s="172"/>
      <c r="QAE119" s="172"/>
      <c r="QAF119" s="172"/>
      <c r="QAG119" s="172"/>
      <c r="QAH119" s="172"/>
      <c r="QAI119" s="172"/>
      <c r="QAJ119" s="172"/>
      <c r="QAK119" s="172"/>
      <c r="QAL119" s="172"/>
      <c r="QAM119" s="172"/>
      <c r="QAN119" s="172"/>
      <c r="QAO119" s="172"/>
      <c r="QAP119" s="172"/>
      <c r="QAQ119" s="172"/>
      <c r="QAR119" s="172"/>
      <c r="QAS119" s="172"/>
      <c r="QAT119" s="172"/>
      <c r="QAU119" s="172"/>
      <c r="QAV119" s="172"/>
      <c r="QAW119" s="172"/>
      <c r="QAX119" s="172"/>
      <c r="QAY119" s="172"/>
      <c r="QAZ119" s="172"/>
      <c r="QBA119" s="172"/>
      <c r="QBB119" s="172"/>
      <c r="QBC119" s="172"/>
      <c r="QBD119" s="172"/>
      <c r="QBE119" s="172"/>
      <c r="QBF119" s="172"/>
      <c r="QBG119" s="172"/>
      <c r="QBH119" s="172"/>
      <c r="QBI119" s="172"/>
      <c r="QBJ119" s="172"/>
      <c r="QBK119" s="172"/>
      <c r="QBL119" s="172"/>
      <c r="QBM119" s="172"/>
      <c r="QBN119" s="172"/>
      <c r="QBO119" s="172"/>
      <c r="QBP119" s="172"/>
      <c r="QBQ119" s="172"/>
      <c r="QBR119" s="172"/>
      <c r="QBS119" s="172"/>
      <c r="QBT119" s="172"/>
      <c r="QBU119" s="172"/>
      <c r="QBV119" s="172"/>
      <c r="QBW119" s="172"/>
      <c r="QBX119" s="172"/>
      <c r="QBY119" s="172"/>
      <c r="QBZ119" s="172"/>
      <c r="QCA119" s="172"/>
      <c r="QCB119" s="172"/>
      <c r="QCC119" s="172"/>
      <c r="QCD119" s="172"/>
      <c r="QCE119" s="172"/>
      <c r="QCF119" s="172"/>
      <c r="QCG119" s="172"/>
      <c r="QCH119" s="172"/>
      <c r="QCI119" s="172"/>
      <c r="QCJ119" s="172"/>
      <c r="QCK119" s="172"/>
      <c r="QCL119" s="172"/>
      <c r="QCM119" s="172"/>
      <c r="QCN119" s="172"/>
      <c r="QCO119" s="172"/>
      <c r="QCP119" s="172"/>
      <c r="QCQ119" s="172"/>
      <c r="QCR119" s="172"/>
      <c r="QCS119" s="172"/>
      <c r="QCT119" s="172"/>
      <c r="QCU119" s="172"/>
      <c r="QCV119" s="172"/>
      <c r="QCW119" s="172"/>
      <c r="QCX119" s="172"/>
      <c r="QCY119" s="172"/>
      <c r="QCZ119" s="172"/>
      <c r="QDA119" s="172"/>
      <c r="QDB119" s="172"/>
      <c r="QDC119" s="172"/>
      <c r="QDD119" s="172"/>
      <c r="QDE119" s="172"/>
      <c r="QDF119" s="172"/>
      <c r="QDG119" s="172"/>
      <c r="QDH119" s="172"/>
      <c r="QDI119" s="172"/>
      <c r="QDJ119" s="172"/>
      <c r="QDK119" s="172"/>
      <c r="QDL119" s="172"/>
      <c r="QDM119" s="172"/>
      <c r="QDN119" s="172"/>
      <c r="QDO119" s="172"/>
      <c r="QDP119" s="172"/>
      <c r="QDQ119" s="172"/>
      <c r="QDR119" s="172"/>
      <c r="QDS119" s="172"/>
      <c r="QDT119" s="172"/>
      <c r="QDU119" s="172"/>
      <c r="QDV119" s="172"/>
      <c r="QDW119" s="172"/>
      <c r="QDX119" s="172"/>
      <c r="QDY119" s="172"/>
      <c r="QDZ119" s="172"/>
      <c r="QEA119" s="172"/>
      <c r="QEB119" s="172"/>
      <c r="QEC119" s="172"/>
      <c r="QED119" s="172"/>
      <c r="QEE119" s="172"/>
      <c r="QEF119" s="172"/>
      <c r="QEG119" s="172"/>
      <c r="QEH119" s="172"/>
      <c r="QEI119" s="172"/>
      <c r="QEJ119" s="172"/>
      <c r="QEK119" s="172"/>
      <c r="QEL119" s="172"/>
      <c r="QEM119" s="172"/>
      <c r="QEN119" s="172"/>
      <c r="QEO119" s="172"/>
      <c r="QEP119" s="172"/>
      <c r="QEQ119" s="172"/>
      <c r="QER119" s="172"/>
      <c r="QES119" s="172"/>
      <c r="QET119" s="172"/>
      <c r="QEU119" s="172"/>
      <c r="QEV119" s="172"/>
      <c r="QEW119" s="172"/>
      <c r="QEX119" s="172"/>
      <c r="QEY119" s="172"/>
      <c r="QEZ119" s="172"/>
      <c r="QFA119" s="172"/>
      <c r="QFB119" s="172"/>
      <c r="QFC119" s="172"/>
      <c r="QFD119" s="172"/>
      <c r="QFE119" s="172"/>
      <c r="QFF119" s="172"/>
      <c r="QFG119" s="172"/>
      <c r="QFH119" s="172"/>
      <c r="QFI119" s="172"/>
      <c r="QFJ119" s="172"/>
      <c r="QFK119" s="172"/>
      <c r="QFL119" s="172"/>
      <c r="QFM119" s="172"/>
      <c r="QFN119" s="172"/>
      <c r="QFO119" s="172"/>
      <c r="QFP119" s="172"/>
      <c r="QFQ119" s="172"/>
      <c r="QFR119" s="172"/>
      <c r="QFS119" s="172"/>
      <c r="QFT119" s="172"/>
      <c r="QFU119" s="172"/>
      <c r="QFV119" s="172"/>
      <c r="QFW119" s="172"/>
      <c r="QFX119" s="172"/>
      <c r="QFY119" s="172"/>
      <c r="QFZ119" s="172"/>
      <c r="QGA119" s="172"/>
      <c r="QGB119" s="172"/>
      <c r="QGC119" s="172"/>
      <c r="QGD119" s="172"/>
      <c r="QGE119" s="172"/>
      <c r="QGF119" s="172"/>
      <c r="QGG119" s="172"/>
      <c r="QGH119" s="172"/>
      <c r="QGI119" s="172"/>
      <c r="QGJ119" s="172"/>
      <c r="QGK119" s="172"/>
      <c r="QGL119" s="172"/>
      <c r="QGM119" s="172"/>
      <c r="QGN119" s="172"/>
      <c r="QGO119" s="172"/>
      <c r="QGP119" s="172"/>
      <c r="QGQ119" s="172"/>
      <c r="QGR119" s="172"/>
      <c r="QGS119" s="172"/>
      <c r="QGT119" s="172"/>
      <c r="QGU119" s="172"/>
      <c r="QGV119" s="172"/>
      <c r="QGW119" s="172"/>
      <c r="QGX119" s="172"/>
      <c r="QGY119" s="172"/>
      <c r="QGZ119" s="172"/>
      <c r="QHA119" s="172"/>
      <c r="QHB119" s="172"/>
      <c r="QHC119" s="172"/>
      <c r="QHD119" s="172"/>
      <c r="QHE119" s="172"/>
      <c r="QHF119" s="172"/>
      <c r="QHG119" s="172"/>
      <c r="QHH119" s="172"/>
      <c r="QHI119" s="172"/>
      <c r="QHJ119" s="172"/>
      <c r="QHK119" s="172"/>
      <c r="QHL119" s="172"/>
      <c r="QHM119" s="172"/>
      <c r="QHN119" s="172"/>
      <c r="QHO119" s="172"/>
      <c r="QHP119" s="172"/>
      <c r="QHQ119" s="172"/>
      <c r="QHR119" s="172"/>
      <c r="QHS119" s="172"/>
      <c r="QHT119" s="172"/>
      <c r="QHU119" s="172"/>
      <c r="QHV119" s="172"/>
      <c r="QHW119" s="172"/>
      <c r="QHX119" s="172"/>
      <c r="QHY119" s="172"/>
      <c r="QHZ119" s="172"/>
      <c r="QIA119" s="172"/>
      <c r="QIB119" s="172"/>
      <c r="QIC119" s="172"/>
      <c r="QID119" s="172"/>
      <c r="QIE119" s="172"/>
      <c r="QIF119" s="172"/>
      <c r="QIG119" s="172"/>
      <c r="QIH119" s="172"/>
      <c r="QII119" s="172"/>
      <c r="QIJ119" s="172"/>
      <c r="QIK119" s="172"/>
      <c r="QIL119" s="172"/>
      <c r="QIM119" s="172"/>
      <c r="QIN119" s="172"/>
      <c r="QIO119" s="172"/>
      <c r="QIP119" s="172"/>
      <c r="QIQ119" s="172"/>
      <c r="QIR119" s="172"/>
      <c r="QIS119" s="172"/>
      <c r="QIT119" s="172"/>
      <c r="QIU119" s="172"/>
      <c r="QIV119" s="172"/>
      <c r="QIW119" s="172"/>
      <c r="QIX119" s="172"/>
      <c r="QIY119" s="172"/>
      <c r="QIZ119" s="172"/>
      <c r="QJA119" s="172"/>
      <c r="QJB119" s="172"/>
      <c r="QJC119" s="172"/>
      <c r="QJD119" s="172"/>
      <c r="QJE119" s="172"/>
      <c r="QJF119" s="172"/>
      <c r="QJG119" s="172"/>
      <c r="QJH119" s="172"/>
      <c r="QJI119" s="172"/>
      <c r="QJJ119" s="172"/>
      <c r="QJK119" s="172"/>
      <c r="QJL119" s="172"/>
      <c r="QJM119" s="172"/>
      <c r="QJN119" s="172"/>
      <c r="QJO119" s="172"/>
      <c r="QJP119" s="172"/>
      <c r="QJQ119" s="172"/>
      <c r="QJR119" s="172"/>
      <c r="QJS119" s="172"/>
      <c r="QJT119" s="172"/>
      <c r="QJU119" s="172"/>
      <c r="QJV119" s="172"/>
      <c r="QJW119" s="172"/>
      <c r="QJX119" s="172"/>
      <c r="QJY119" s="172"/>
      <c r="QJZ119" s="172"/>
      <c r="QKA119" s="172"/>
      <c r="QKB119" s="172"/>
      <c r="QKC119" s="172"/>
      <c r="QKD119" s="172"/>
      <c r="QKE119" s="172"/>
      <c r="QKF119" s="172"/>
      <c r="QKG119" s="172"/>
      <c r="QKH119" s="172"/>
      <c r="QKI119" s="172"/>
      <c r="QKJ119" s="172"/>
      <c r="QKK119" s="172"/>
      <c r="QKL119" s="172"/>
      <c r="QKM119" s="172"/>
      <c r="QKN119" s="172"/>
      <c r="QKO119" s="172"/>
      <c r="QKP119" s="172"/>
      <c r="QKQ119" s="172"/>
      <c r="QKR119" s="172"/>
      <c r="QKS119" s="172"/>
      <c r="QKT119" s="172"/>
      <c r="QKU119" s="172"/>
      <c r="QKV119" s="172"/>
      <c r="QKW119" s="172"/>
      <c r="QKX119" s="172"/>
      <c r="QKY119" s="172"/>
      <c r="QKZ119" s="172"/>
      <c r="QLA119" s="172"/>
      <c r="QLB119" s="172"/>
      <c r="QLC119" s="172"/>
      <c r="QLD119" s="172"/>
      <c r="QLE119" s="172"/>
      <c r="QLF119" s="172"/>
      <c r="QLG119" s="172"/>
      <c r="QLH119" s="172"/>
      <c r="QLI119" s="172"/>
      <c r="QLJ119" s="172"/>
      <c r="QLK119" s="172"/>
      <c r="QLL119" s="172"/>
      <c r="QLM119" s="172"/>
      <c r="QLN119" s="172"/>
      <c r="QLO119" s="172"/>
      <c r="QLP119" s="172"/>
      <c r="QLQ119" s="172"/>
      <c r="QLR119" s="172"/>
      <c r="QLS119" s="172"/>
      <c r="QLT119" s="172"/>
      <c r="QLU119" s="172"/>
      <c r="QLV119" s="172"/>
      <c r="QLW119" s="172"/>
      <c r="QLX119" s="172"/>
      <c r="QLY119" s="172"/>
      <c r="QLZ119" s="172"/>
      <c r="QMA119" s="172"/>
      <c r="QMB119" s="172"/>
      <c r="QMC119" s="172"/>
      <c r="QMD119" s="172"/>
      <c r="QME119" s="172"/>
      <c r="QMF119" s="172"/>
      <c r="QMG119" s="172"/>
      <c r="QMH119" s="172"/>
      <c r="QMI119" s="172"/>
      <c r="QMJ119" s="172"/>
      <c r="QMK119" s="172"/>
      <c r="QML119" s="172"/>
      <c r="QMM119" s="172"/>
      <c r="QMN119" s="172"/>
      <c r="QMO119" s="172"/>
      <c r="QMP119" s="172"/>
      <c r="QMQ119" s="172"/>
      <c r="QMR119" s="172"/>
      <c r="QMS119" s="172"/>
      <c r="QMT119" s="172"/>
      <c r="QMU119" s="172"/>
      <c r="QMV119" s="172"/>
      <c r="QMW119" s="172"/>
      <c r="QMX119" s="172"/>
      <c r="QMY119" s="172"/>
      <c r="QMZ119" s="172"/>
      <c r="QNA119" s="172"/>
      <c r="QNB119" s="172"/>
      <c r="QNC119" s="172"/>
      <c r="QND119" s="172"/>
      <c r="QNE119" s="172"/>
      <c r="QNF119" s="172"/>
      <c r="QNG119" s="172"/>
      <c r="QNH119" s="172"/>
      <c r="QNI119" s="172"/>
      <c r="QNJ119" s="172"/>
      <c r="QNK119" s="172"/>
      <c r="QNL119" s="172"/>
      <c r="QNM119" s="172"/>
      <c r="QNN119" s="172"/>
      <c r="QNO119" s="172"/>
      <c r="QNP119" s="172"/>
      <c r="QNQ119" s="172"/>
      <c r="QNR119" s="172"/>
      <c r="QNS119" s="172"/>
      <c r="QNT119" s="172"/>
      <c r="QNU119" s="172"/>
      <c r="QNV119" s="172"/>
      <c r="QNW119" s="172"/>
      <c r="QNX119" s="172"/>
      <c r="QNY119" s="172"/>
      <c r="QNZ119" s="172"/>
      <c r="QOA119" s="172"/>
      <c r="QOB119" s="172"/>
      <c r="QOC119" s="172"/>
      <c r="QOD119" s="172"/>
      <c r="QOE119" s="172"/>
      <c r="QOF119" s="172"/>
      <c r="QOG119" s="172"/>
      <c r="QOH119" s="172"/>
      <c r="QOI119" s="172"/>
      <c r="QOJ119" s="172"/>
      <c r="QOK119" s="172"/>
      <c r="QOL119" s="172"/>
      <c r="QOM119" s="172"/>
      <c r="QON119" s="172"/>
      <c r="QOO119" s="172"/>
      <c r="QOP119" s="172"/>
      <c r="QOQ119" s="172"/>
      <c r="QOR119" s="172"/>
      <c r="QOS119" s="172"/>
      <c r="QOT119" s="172"/>
      <c r="QOU119" s="172"/>
      <c r="QOV119" s="172"/>
      <c r="QOW119" s="172"/>
      <c r="QOX119" s="172"/>
      <c r="QOY119" s="172"/>
      <c r="QOZ119" s="172"/>
      <c r="QPA119" s="172"/>
      <c r="QPB119" s="172"/>
      <c r="QPC119" s="172"/>
      <c r="QPD119" s="172"/>
      <c r="QPE119" s="172"/>
      <c r="QPF119" s="172"/>
      <c r="QPG119" s="172"/>
      <c r="QPH119" s="172"/>
      <c r="QPI119" s="172"/>
      <c r="QPJ119" s="172"/>
      <c r="QPK119" s="172"/>
      <c r="QPL119" s="172"/>
      <c r="QPM119" s="172"/>
      <c r="QPN119" s="172"/>
      <c r="QPO119" s="172"/>
      <c r="QPP119" s="172"/>
      <c r="QPQ119" s="172"/>
      <c r="QPR119" s="172"/>
      <c r="QPS119" s="172"/>
      <c r="QPT119" s="172"/>
      <c r="QPU119" s="172"/>
      <c r="QPV119" s="172"/>
      <c r="QPW119" s="172"/>
      <c r="QPX119" s="172"/>
      <c r="QPY119" s="172"/>
      <c r="QPZ119" s="172"/>
      <c r="QQA119" s="172"/>
      <c r="QQB119" s="172"/>
      <c r="QQC119" s="172"/>
      <c r="QQD119" s="172"/>
      <c r="QQE119" s="172"/>
      <c r="QQF119" s="172"/>
      <c r="QQG119" s="172"/>
      <c r="QQH119" s="172"/>
      <c r="QQI119" s="172"/>
      <c r="QQJ119" s="172"/>
      <c r="QQK119" s="172"/>
      <c r="QQL119" s="172"/>
      <c r="QQM119" s="172"/>
      <c r="QQN119" s="172"/>
      <c r="QQO119" s="172"/>
      <c r="QQP119" s="172"/>
      <c r="QQQ119" s="172"/>
      <c r="QQR119" s="172"/>
      <c r="QQS119" s="172"/>
      <c r="QQT119" s="172"/>
      <c r="QQU119" s="172"/>
      <c r="QQV119" s="172"/>
      <c r="QQW119" s="172"/>
      <c r="QQX119" s="172"/>
      <c r="QQY119" s="172"/>
      <c r="QQZ119" s="172"/>
      <c r="QRA119" s="172"/>
      <c r="QRB119" s="172"/>
      <c r="QRC119" s="172"/>
      <c r="QRD119" s="172"/>
      <c r="QRE119" s="172"/>
      <c r="QRF119" s="172"/>
      <c r="QRG119" s="172"/>
      <c r="QRH119" s="172"/>
      <c r="QRI119" s="172"/>
      <c r="QRJ119" s="172"/>
      <c r="QRK119" s="172"/>
      <c r="QRL119" s="172"/>
      <c r="QRM119" s="172"/>
      <c r="QRN119" s="172"/>
      <c r="QRO119" s="172"/>
      <c r="QRP119" s="172"/>
      <c r="QRQ119" s="172"/>
      <c r="QRR119" s="172"/>
      <c r="QRS119" s="172"/>
      <c r="QRT119" s="172"/>
      <c r="QRU119" s="172"/>
      <c r="QRV119" s="172"/>
      <c r="QRW119" s="172"/>
      <c r="QRX119" s="172"/>
      <c r="QRY119" s="172"/>
      <c r="QRZ119" s="172"/>
      <c r="QSA119" s="172"/>
      <c r="QSB119" s="172"/>
      <c r="QSC119" s="172"/>
      <c r="QSD119" s="172"/>
      <c r="QSE119" s="172"/>
      <c r="QSF119" s="172"/>
      <c r="QSG119" s="172"/>
      <c r="QSH119" s="172"/>
      <c r="QSI119" s="172"/>
      <c r="QSJ119" s="172"/>
      <c r="QSK119" s="172"/>
      <c r="QSL119" s="172"/>
      <c r="QSM119" s="172"/>
      <c r="QSN119" s="172"/>
      <c r="QSO119" s="172"/>
      <c r="QSP119" s="172"/>
      <c r="QSQ119" s="172"/>
      <c r="QSR119" s="172"/>
      <c r="QSS119" s="172"/>
      <c r="QST119" s="172"/>
      <c r="QSU119" s="172"/>
      <c r="QSV119" s="172"/>
      <c r="QSW119" s="172"/>
      <c r="QSX119" s="172"/>
      <c r="QSY119" s="172"/>
      <c r="QSZ119" s="172"/>
      <c r="QTA119" s="172"/>
      <c r="QTB119" s="172"/>
      <c r="QTC119" s="172"/>
      <c r="QTD119" s="172"/>
      <c r="QTE119" s="172"/>
      <c r="QTF119" s="172"/>
      <c r="QTG119" s="172"/>
      <c r="QTH119" s="172"/>
      <c r="QTI119" s="172"/>
      <c r="QTJ119" s="172"/>
      <c r="QTK119" s="172"/>
      <c r="QTL119" s="172"/>
      <c r="QTM119" s="172"/>
      <c r="QTN119" s="172"/>
      <c r="QTO119" s="172"/>
      <c r="QTP119" s="172"/>
      <c r="QTQ119" s="172"/>
      <c r="QTR119" s="172"/>
      <c r="QTS119" s="172"/>
      <c r="QTT119" s="172"/>
      <c r="QTU119" s="172"/>
      <c r="QTV119" s="172"/>
      <c r="QTW119" s="172"/>
      <c r="QTX119" s="172"/>
      <c r="QTY119" s="172"/>
      <c r="QTZ119" s="172"/>
      <c r="QUA119" s="172"/>
      <c r="QUB119" s="172"/>
      <c r="QUC119" s="172"/>
      <c r="QUD119" s="172"/>
      <c r="QUE119" s="172"/>
      <c r="QUF119" s="172"/>
      <c r="QUG119" s="172"/>
      <c r="QUH119" s="172"/>
      <c r="QUI119" s="172"/>
      <c r="QUJ119" s="172"/>
      <c r="QUK119" s="172"/>
      <c r="QUL119" s="172"/>
      <c r="QUM119" s="172"/>
      <c r="QUN119" s="172"/>
      <c r="QUO119" s="172"/>
      <c r="QUP119" s="172"/>
      <c r="QUQ119" s="172"/>
      <c r="QUR119" s="172"/>
      <c r="QUS119" s="172"/>
      <c r="QUT119" s="172"/>
      <c r="QUU119" s="172"/>
      <c r="QUV119" s="172"/>
      <c r="QUW119" s="172"/>
      <c r="QUX119" s="172"/>
      <c r="QUY119" s="172"/>
      <c r="QUZ119" s="172"/>
      <c r="QVA119" s="172"/>
      <c r="QVB119" s="172"/>
      <c r="QVC119" s="172"/>
      <c r="QVD119" s="172"/>
      <c r="QVE119" s="172"/>
      <c r="QVF119" s="172"/>
      <c r="QVG119" s="172"/>
      <c r="QVH119" s="172"/>
      <c r="QVI119" s="172"/>
      <c r="QVJ119" s="172"/>
      <c r="QVK119" s="172"/>
      <c r="QVL119" s="172"/>
      <c r="QVM119" s="172"/>
      <c r="QVN119" s="172"/>
      <c r="QVO119" s="172"/>
      <c r="QVP119" s="172"/>
      <c r="QVQ119" s="172"/>
      <c r="QVR119" s="172"/>
      <c r="QVS119" s="172"/>
      <c r="QVT119" s="172"/>
      <c r="QVU119" s="172"/>
      <c r="QVV119" s="172"/>
      <c r="QVW119" s="172"/>
      <c r="QVX119" s="172"/>
      <c r="QVY119" s="172"/>
      <c r="QVZ119" s="172"/>
      <c r="QWA119" s="172"/>
      <c r="QWB119" s="172"/>
      <c r="QWC119" s="172"/>
      <c r="QWD119" s="172"/>
      <c r="QWE119" s="172"/>
      <c r="QWF119" s="172"/>
      <c r="QWG119" s="172"/>
      <c r="QWH119" s="172"/>
      <c r="QWI119" s="172"/>
      <c r="QWJ119" s="172"/>
      <c r="QWK119" s="172"/>
      <c r="QWL119" s="172"/>
      <c r="QWM119" s="172"/>
      <c r="QWN119" s="172"/>
      <c r="QWO119" s="172"/>
      <c r="QWP119" s="172"/>
      <c r="QWQ119" s="172"/>
      <c r="QWR119" s="172"/>
      <c r="QWS119" s="172"/>
      <c r="QWT119" s="172"/>
      <c r="QWU119" s="172"/>
      <c r="QWV119" s="172"/>
      <c r="QWW119" s="172"/>
      <c r="QWX119" s="172"/>
      <c r="QWY119" s="172"/>
      <c r="QWZ119" s="172"/>
      <c r="QXA119" s="172"/>
      <c r="QXB119" s="172"/>
      <c r="QXC119" s="172"/>
      <c r="QXD119" s="172"/>
      <c r="QXE119" s="172"/>
      <c r="QXF119" s="172"/>
      <c r="QXG119" s="172"/>
      <c r="QXH119" s="172"/>
      <c r="QXI119" s="172"/>
      <c r="QXJ119" s="172"/>
      <c r="QXK119" s="172"/>
      <c r="QXL119" s="172"/>
      <c r="QXM119" s="172"/>
      <c r="QXN119" s="172"/>
      <c r="QXO119" s="172"/>
      <c r="QXP119" s="172"/>
      <c r="QXQ119" s="172"/>
      <c r="QXR119" s="172"/>
      <c r="QXS119" s="172"/>
      <c r="QXT119" s="172"/>
      <c r="QXU119" s="172"/>
      <c r="QXV119" s="172"/>
      <c r="QXW119" s="172"/>
      <c r="QXX119" s="172"/>
      <c r="QXY119" s="172"/>
      <c r="QXZ119" s="172"/>
      <c r="QYA119" s="172"/>
      <c r="QYB119" s="172"/>
      <c r="QYC119" s="172"/>
      <c r="QYD119" s="172"/>
      <c r="QYE119" s="172"/>
      <c r="QYF119" s="172"/>
      <c r="QYG119" s="172"/>
      <c r="QYH119" s="172"/>
      <c r="QYI119" s="172"/>
      <c r="QYJ119" s="172"/>
      <c r="QYK119" s="172"/>
      <c r="QYL119" s="172"/>
      <c r="QYM119" s="172"/>
      <c r="QYN119" s="172"/>
      <c r="QYO119" s="172"/>
      <c r="QYP119" s="172"/>
      <c r="QYQ119" s="172"/>
      <c r="QYR119" s="172"/>
      <c r="QYS119" s="172"/>
      <c r="QYT119" s="172"/>
      <c r="QYU119" s="172"/>
      <c r="QYV119" s="172"/>
      <c r="QYW119" s="172"/>
      <c r="QYX119" s="172"/>
      <c r="QYY119" s="172"/>
      <c r="QYZ119" s="172"/>
      <c r="QZA119" s="172"/>
      <c r="QZB119" s="172"/>
      <c r="QZC119" s="172"/>
      <c r="QZD119" s="172"/>
      <c r="QZE119" s="172"/>
      <c r="QZF119" s="172"/>
      <c r="QZG119" s="172"/>
      <c r="QZH119" s="172"/>
      <c r="QZI119" s="172"/>
      <c r="QZJ119" s="172"/>
      <c r="QZK119" s="172"/>
      <c r="QZL119" s="172"/>
      <c r="QZM119" s="172"/>
      <c r="QZN119" s="172"/>
      <c r="QZO119" s="172"/>
      <c r="QZP119" s="172"/>
      <c r="QZQ119" s="172"/>
      <c r="QZR119" s="172"/>
      <c r="QZS119" s="172"/>
      <c r="QZT119" s="172"/>
      <c r="QZU119" s="172"/>
      <c r="QZV119" s="172"/>
      <c r="QZW119" s="172"/>
      <c r="QZX119" s="172"/>
      <c r="QZY119" s="172"/>
      <c r="QZZ119" s="172"/>
      <c r="RAA119" s="172"/>
      <c r="RAB119" s="172"/>
      <c r="RAC119" s="172"/>
      <c r="RAD119" s="172"/>
      <c r="RAE119" s="172"/>
      <c r="RAF119" s="172"/>
      <c r="RAG119" s="172"/>
      <c r="RAH119" s="172"/>
      <c r="RAI119" s="172"/>
      <c r="RAJ119" s="172"/>
      <c r="RAK119" s="172"/>
      <c r="RAL119" s="172"/>
      <c r="RAM119" s="172"/>
      <c r="RAN119" s="172"/>
      <c r="RAO119" s="172"/>
      <c r="RAP119" s="172"/>
      <c r="RAQ119" s="172"/>
      <c r="RAR119" s="172"/>
      <c r="RAS119" s="172"/>
      <c r="RAT119" s="172"/>
      <c r="RAU119" s="172"/>
      <c r="RAV119" s="172"/>
      <c r="RAW119" s="172"/>
      <c r="RAX119" s="172"/>
      <c r="RAY119" s="172"/>
      <c r="RAZ119" s="172"/>
      <c r="RBA119" s="172"/>
      <c r="RBB119" s="172"/>
      <c r="RBC119" s="172"/>
      <c r="RBD119" s="172"/>
      <c r="RBE119" s="172"/>
      <c r="RBF119" s="172"/>
      <c r="RBG119" s="172"/>
      <c r="RBH119" s="172"/>
      <c r="RBI119" s="172"/>
      <c r="RBJ119" s="172"/>
      <c r="RBK119" s="172"/>
      <c r="RBL119" s="172"/>
      <c r="RBM119" s="172"/>
      <c r="RBN119" s="172"/>
      <c r="RBO119" s="172"/>
      <c r="RBP119" s="172"/>
      <c r="RBQ119" s="172"/>
      <c r="RBR119" s="172"/>
      <c r="RBS119" s="172"/>
      <c r="RBT119" s="172"/>
      <c r="RBU119" s="172"/>
      <c r="RBV119" s="172"/>
      <c r="RBW119" s="172"/>
      <c r="RBX119" s="172"/>
      <c r="RBY119" s="172"/>
      <c r="RBZ119" s="172"/>
      <c r="RCA119" s="172"/>
      <c r="RCB119" s="172"/>
      <c r="RCC119" s="172"/>
      <c r="RCD119" s="172"/>
      <c r="RCE119" s="172"/>
      <c r="RCF119" s="172"/>
      <c r="RCG119" s="172"/>
      <c r="RCH119" s="172"/>
      <c r="RCI119" s="172"/>
      <c r="RCJ119" s="172"/>
      <c r="RCK119" s="172"/>
      <c r="RCL119" s="172"/>
      <c r="RCM119" s="172"/>
      <c r="RCN119" s="172"/>
      <c r="RCO119" s="172"/>
      <c r="RCP119" s="172"/>
      <c r="RCQ119" s="172"/>
      <c r="RCR119" s="172"/>
      <c r="RCS119" s="172"/>
      <c r="RCT119" s="172"/>
      <c r="RCU119" s="172"/>
      <c r="RCV119" s="172"/>
      <c r="RCW119" s="172"/>
      <c r="RCX119" s="172"/>
      <c r="RCY119" s="172"/>
      <c r="RCZ119" s="172"/>
      <c r="RDA119" s="172"/>
      <c r="RDB119" s="172"/>
      <c r="RDC119" s="172"/>
      <c r="RDD119" s="172"/>
      <c r="RDE119" s="172"/>
      <c r="RDF119" s="172"/>
      <c r="RDG119" s="172"/>
      <c r="RDH119" s="172"/>
      <c r="RDI119" s="172"/>
      <c r="RDJ119" s="172"/>
      <c r="RDK119" s="172"/>
      <c r="RDL119" s="172"/>
      <c r="RDM119" s="172"/>
      <c r="RDN119" s="172"/>
      <c r="RDO119" s="172"/>
      <c r="RDP119" s="172"/>
      <c r="RDQ119" s="172"/>
      <c r="RDR119" s="172"/>
      <c r="RDS119" s="172"/>
      <c r="RDT119" s="172"/>
      <c r="RDU119" s="172"/>
      <c r="RDV119" s="172"/>
      <c r="RDW119" s="172"/>
      <c r="RDX119" s="172"/>
      <c r="RDY119" s="172"/>
      <c r="RDZ119" s="172"/>
      <c r="REA119" s="172"/>
      <c r="REB119" s="172"/>
      <c r="REC119" s="172"/>
      <c r="RED119" s="172"/>
      <c r="REE119" s="172"/>
      <c r="REF119" s="172"/>
      <c r="REG119" s="172"/>
      <c r="REH119" s="172"/>
      <c r="REI119" s="172"/>
      <c r="REJ119" s="172"/>
      <c r="REK119" s="172"/>
      <c r="REL119" s="172"/>
      <c r="REM119" s="172"/>
      <c r="REN119" s="172"/>
      <c r="REO119" s="172"/>
      <c r="REP119" s="172"/>
      <c r="REQ119" s="172"/>
      <c r="RER119" s="172"/>
      <c r="RES119" s="172"/>
      <c r="RET119" s="172"/>
      <c r="REU119" s="172"/>
      <c r="REV119" s="172"/>
      <c r="REW119" s="172"/>
      <c r="REX119" s="172"/>
      <c r="REY119" s="172"/>
      <c r="REZ119" s="172"/>
      <c r="RFA119" s="172"/>
      <c r="RFB119" s="172"/>
      <c r="RFC119" s="172"/>
      <c r="RFD119" s="172"/>
      <c r="RFE119" s="172"/>
      <c r="RFF119" s="172"/>
      <c r="RFG119" s="172"/>
      <c r="RFH119" s="172"/>
      <c r="RFI119" s="172"/>
      <c r="RFJ119" s="172"/>
      <c r="RFK119" s="172"/>
      <c r="RFL119" s="172"/>
      <c r="RFM119" s="172"/>
      <c r="RFN119" s="172"/>
      <c r="RFO119" s="172"/>
      <c r="RFP119" s="172"/>
      <c r="RFQ119" s="172"/>
      <c r="RFR119" s="172"/>
      <c r="RFS119" s="172"/>
      <c r="RFT119" s="172"/>
      <c r="RFU119" s="172"/>
      <c r="RFV119" s="172"/>
      <c r="RFW119" s="172"/>
      <c r="RFX119" s="172"/>
      <c r="RFY119" s="172"/>
      <c r="RFZ119" s="172"/>
      <c r="RGA119" s="172"/>
      <c r="RGB119" s="172"/>
      <c r="RGC119" s="172"/>
      <c r="RGD119" s="172"/>
      <c r="RGE119" s="172"/>
      <c r="RGF119" s="172"/>
      <c r="RGG119" s="172"/>
      <c r="RGH119" s="172"/>
      <c r="RGI119" s="172"/>
      <c r="RGJ119" s="172"/>
      <c r="RGK119" s="172"/>
      <c r="RGL119" s="172"/>
      <c r="RGM119" s="172"/>
      <c r="RGN119" s="172"/>
      <c r="RGO119" s="172"/>
      <c r="RGP119" s="172"/>
      <c r="RGQ119" s="172"/>
      <c r="RGR119" s="172"/>
      <c r="RGS119" s="172"/>
      <c r="RGT119" s="172"/>
      <c r="RGU119" s="172"/>
      <c r="RGV119" s="172"/>
      <c r="RGW119" s="172"/>
      <c r="RGX119" s="172"/>
      <c r="RGY119" s="172"/>
      <c r="RGZ119" s="172"/>
      <c r="RHA119" s="172"/>
      <c r="RHB119" s="172"/>
      <c r="RHC119" s="172"/>
      <c r="RHD119" s="172"/>
      <c r="RHE119" s="172"/>
      <c r="RHF119" s="172"/>
      <c r="RHG119" s="172"/>
      <c r="RHH119" s="172"/>
      <c r="RHI119" s="172"/>
      <c r="RHJ119" s="172"/>
      <c r="RHK119" s="172"/>
      <c r="RHL119" s="172"/>
      <c r="RHM119" s="172"/>
      <c r="RHN119" s="172"/>
      <c r="RHO119" s="172"/>
      <c r="RHP119" s="172"/>
      <c r="RHQ119" s="172"/>
      <c r="RHR119" s="172"/>
      <c r="RHS119" s="172"/>
      <c r="RHT119" s="172"/>
      <c r="RHU119" s="172"/>
      <c r="RHV119" s="172"/>
      <c r="RHW119" s="172"/>
      <c r="RHX119" s="172"/>
      <c r="RHY119" s="172"/>
      <c r="RHZ119" s="172"/>
      <c r="RIA119" s="172"/>
      <c r="RIB119" s="172"/>
      <c r="RIC119" s="172"/>
      <c r="RID119" s="172"/>
      <c r="RIE119" s="172"/>
      <c r="RIF119" s="172"/>
      <c r="RIG119" s="172"/>
      <c r="RIH119" s="172"/>
      <c r="RII119" s="172"/>
      <c r="RIJ119" s="172"/>
      <c r="RIK119" s="172"/>
      <c r="RIL119" s="172"/>
      <c r="RIM119" s="172"/>
      <c r="RIN119" s="172"/>
      <c r="RIO119" s="172"/>
      <c r="RIP119" s="172"/>
      <c r="RIQ119" s="172"/>
      <c r="RIR119" s="172"/>
      <c r="RIS119" s="172"/>
      <c r="RIT119" s="172"/>
      <c r="RIU119" s="172"/>
      <c r="RIV119" s="172"/>
      <c r="RIW119" s="172"/>
      <c r="RIX119" s="172"/>
      <c r="RIY119" s="172"/>
      <c r="RIZ119" s="172"/>
      <c r="RJA119" s="172"/>
      <c r="RJB119" s="172"/>
      <c r="RJC119" s="172"/>
      <c r="RJD119" s="172"/>
      <c r="RJE119" s="172"/>
      <c r="RJF119" s="172"/>
      <c r="RJG119" s="172"/>
      <c r="RJH119" s="172"/>
      <c r="RJI119" s="172"/>
      <c r="RJJ119" s="172"/>
      <c r="RJK119" s="172"/>
      <c r="RJL119" s="172"/>
      <c r="RJM119" s="172"/>
      <c r="RJN119" s="172"/>
      <c r="RJO119" s="172"/>
      <c r="RJP119" s="172"/>
      <c r="RJQ119" s="172"/>
      <c r="RJR119" s="172"/>
      <c r="RJS119" s="172"/>
      <c r="RJT119" s="172"/>
      <c r="RJU119" s="172"/>
      <c r="RJV119" s="172"/>
      <c r="RJW119" s="172"/>
      <c r="RJX119" s="172"/>
      <c r="RJY119" s="172"/>
      <c r="RJZ119" s="172"/>
      <c r="RKA119" s="172"/>
      <c r="RKB119" s="172"/>
      <c r="RKC119" s="172"/>
      <c r="RKD119" s="172"/>
      <c r="RKE119" s="172"/>
      <c r="RKF119" s="172"/>
      <c r="RKG119" s="172"/>
      <c r="RKH119" s="172"/>
      <c r="RKI119" s="172"/>
      <c r="RKJ119" s="172"/>
      <c r="RKK119" s="172"/>
      <c r="RKL119" s="172"/>
      <c r="RKM119" s="172"/>
      <c r="RKN119" s="172"/>
      <c r="RKO119" s="172"/>
      <c r="RKP119" s="172"/>
      <c r="RKQ119" s="172"/>
      <c r="RKR119" s="172"/>
      <c r="RKS119" s="172"/>
      <c r="RKT119" s="172"/>
      <c r="RKU119" s="172"/>
      <c r="RKV119" s="172"/>
      <c r="RKW119" s="172"/>
      <c r="RKX119" s="172"/>
      <c r="RKY119" s="172"/>
      <c r="RKZ119" s="172"/>
      <c r="RLA119" s="172"/>
      <c r="RLB119" s="172"/>
      <c r="RLC119" s="172"/>
      <c r="RLD119" s="172"/>
      <c r="RLE119" s="172"/>
      <c r="RLF119" s="172"/>
      <c r="RLG119" s="172"/>
      <c r="RLH119" s="172"/>
      <c r="RLI119" s="172"/>
      <c r="RLJ119" s="172"/>
      <c r="RLK119" s="172"/>
      <c r="RLL119" s="172"/>
      <c r="RLM119" s="172"/>
      <c r="RLN119" s="172"/>
      <c r="RLO119" s="172"/>
      <c r="RLP119" s="172"/>
      <c r="RLQ119" s="172"/>
      <c r="RLR119" s="172"/>
      <c r="RLS119" s="172"/>
      <c r="RLT119" s="172"/>
      <c r="RLU119" s="172"/>
      <c r="RLV119" s="172"/>
      <c r="RLW119" s="172"/>
      <c r="RLX119" s="172"/>
      <c r="RLY119" s="172"/>
      <c r="RLZ119" s="172"/>
      <c r="RMA119" s="172"/>
      <c r="RMB119" s="172"/>
      <c r="RMC119" s="172"/>
      <c r="RMD119" s="172"/>
      <c r="RME119" s="172"/>
      <c r="RMF119" s="172"/>
      <c r="RMG119" s="172"/>
      <c r="RMH119" s="172"/>
      <c r="RMI119" s="172"/>
      <c r="RMJ119" s="172"/>
      <c r="RMK119" s="172"/>
      <c r="RML119" s="172"/>
      <c r="RMM119" s="172"/>
      <c r="RMN119" s="172"/>
      <c r="RMO119" s="172"/>
      <c r="RMP119" s="172"/>
      <c r="RMQ119" s="172"/>
      <c r="RMR119" s="172"/>
      <c r="RMS119" s="172"/>
      <c r="RMT119" s="172"/>
      <c r="RMU119" s="172"/>
      <c r="RMV119" s="172"/>
      <c r="RMW119" s="172"/>
      <c r="RMX119" s="172"/>
      <c r="RMY119" s="172"/>
      <c r="RMZ119" s="172"/>
      <c r="RNA119" s="172"/>
      <c r="RNB119" s="172"/>
      <c r="RNC119" s="172"/>
      <c r="RND119" s="172"/>
      <c r="RNE119" s="172"/>
      <c r="RNF119" s="172"/>
      <c r="RNG119" s="172"/>
      <c r="RNH119" s="172"/>
      <c r="RNI119" s="172"/>
      <c r="RNJ119" s="172"/>
      <c r="RNK119" s="172"/>
      <c r="RNL119" s="172"/>
      <c r="RNM119" s="172"/>
      <c r="RNN119" s="172"/>
      <c r="RNO119" s="172"/>
      <c r="RNP119" s="172"/>
      <c r="RNQ119" s="172"/>
      <c r="RNR119" s="172"/>
      <c r="RNS119" s="172"/>
      <c r="RNT119" s="172"/>
      <c r="RNU119" s="172"/>
      <c r="RNV119" s="172"/>
      <c r="RNW119" s="172"/>
      <c r="RNX119" s="172"/>
      <c r="RNY119" s="172"/>
      <c r="RNZ119" s="172"/>
      <c r="ROA119" s="172"/>
      <c r="ROB119" s="172"/>
      <c r="ROC119" s="172"/>
      <c r="ROD119" s="172"/>
      <c r="ROE119" s="172"/>
      <c r="ROF119" s="172"/>
      <c r="ROG119" s="172"/>
      <c r="ROH119" s="172"/>
      <c r="ROI119" s="172"/>
      <c r="ROJ119" s="172"/>
      <c r="ROK119" s="172"/>
      <c r="ROL119" s="172"/>
      <c r="ROM119" s="172"/>
      <c r="RON119" s="172"/>
      <c r="ROO119" s="172"/>
      <c r="ROP119" s="172"/>
      <c r="ROQ119" s="172"/>
      <c r="ROR119" s="172"/>
      <c r="ROS119" s="172"/>
      <c r="ROT119" s="172"/>
      <c r="ROU119" s="172"/>
      <c r="ROV119" s="172"/>
      <c r="ROW119" s="172"/>
      <c r="ROX119" s="172"/>
      <c r="ROY119" s="172"/>
      <c r="ROZ119" s="172"/>
      <c r="RPA119" s="172"/>
      <c r="RPB119" s="172"/>
      <c r="RPC119" s="172"/>
      <c r="RPD119" s="172"/>
      <c r="RPE119" s="172"/>
      <c r="RPF119" s="172"/>
      <c r="RPG119" s="172"/>
      <c r="RPH119" s="172"/>
      <c r="RPI119" s="172"/>
      <c r="RPJ119" s="172"/>
      <c r="RPK119" s="172"/>
      <c r="RPL119" s="172"/>
      <c r="RPM119" s="172"/>
      <c r="RPN119" s="172"/>
      <c r="RPO119" s="172"/>
      <c r="RPP119" s="172"/>
      <c r="RPQ119" s="172"/>
      <c r="RPR119" s="172"/>
      <c r="RPS119" s="172"/>
      <c r="RPT119" s="172"/>
      <c r="RPU119" s="172"/>
      <c r="RPV119" s="172"/>
      <c r="RPW119" s="172"/>
      <c r="RPX119" s="172"/>
      <c r="RPY119" s="172"/>
      <c r="RPZ119" s="172"/>
      <c r="RQA119" s="172"/>
      <c r="RQB119" s="172"/>
      <c r="RQC119" s="172"/>
      <c r="RQD119" s="172"/>
      <c r="RQE119" s="172"/>
      <c r="RQF119" s="172"/>
      <c r="RQG119" s="172"/>
      <c r="RQH119" s="172"/>
      <c r="RQI119" s="172"/>
      <c r="RQJ119" s="172"/>
      <c r="RQK119" s="172"/>
      <c r="RQL119" s="172"/>
      <c r="RQM119" s="172"/>
      <c r="RQN119" s="172"/>
      <c r="RQO119" s="172"/>
      <c r="RQP119" s="172"/>
      <c r="RQQ119" s="172"/>
      <c r="RQR119" s="172"/>
      <c r="RQS119" s="172"/>
      <c r="RQT119" s="172"/>
      <c r="RQU119" s="172"/>
      <c r="RQV119" s="172"/>
      <c r="RQW119" s="172"/>
      <c r="RQX119" s="172"/>
      <c r="RQY119" s="172"/>
      <c r="RQZ119" s="172"/>
      <c r="RRA119" s="172"/>
      <c r="RRB119" s="172"/>
      <c r="RRC119" s="172"/>
      <c r="RRD119" s="172"/>
      <c r="RRE119" s="172"/>
      <c r="RRF119" s="172"/>
      <c r="RRG119" s="172"/>
      <c r="RRH119" s="172"/>
      <c r="RRI119" s="172"/>
      <c r="RRJ119" s="172"/>
      <c r="RRK119" s="172"/>
      <c r="RRL119" s="172"/>
      <c r="RRM119" s="172"/>
      <c r="RRN119" s="172"/>
      <c r="RRO119" s="172"/>
      <c r="RRP119" s="172"/>
      <c r="RRQ119" s="172"/>
      <c r="RRR119" s="172"/>
      <c r="RRS119" s="172"/>
      <c r="RRT119" s="172"/>
      <c r="RRU119" s="172"/>
      <c r="RRV119" s="172"/>
      <c r="RRW119" s="172"/>
      <c r="RRX119" s="172"/>
      <c r="RRY119" s="172"/>
      <c r="RRZ119" s="172"/>
      <c r="RSA119" s="172"/>
      <c r="RSB119" s="172"/>
      <c r="RSC119" s="172"/>
      <c r="RSD119" s="172"/>
      <c r="RSE119" s="172"/>
      <c r="RSF119" s="172"/>
      <c r="RSG119" s="172"/>
      <c r="RSH119" s="172"/>
      <c r="RSI119" s="172"/>
      <c r="RSJ119" s="172"/>
      <c r="RSK119" s="172"/>
      <c r="RSL119" s="172"/>
      <c r="RSM119" s="172"/>
      <c r="RSN119" s="172"/>
      <c r="RSO119" s="172"/>
      <c r="RSP119" s="172"/>
      <c r="RSQ119" s="172"/>
      <c r="RSR119" s="172"/>
      <c r="RSS119" s="172"/>
      <c r="RST119" s="172"/>
      <c r="RSU119" s="172"/>
      <c r="RSV119" s="172"/>
      <c r="RSW119" s="172"/>
      <c r="RSX119" s="172"/>
      <c r="RSY119" s="172"/>
      <c r="RSZ119" s="172"/>
      <c r="RTA119" s="172"/>
      <c r="RTB119" s="172"/>
      <c r="RTC119" s="172"/>
      <c r="RTD119" s="172"/>
      <c r="RTE119" s="172"/>
      <c r="RTF119" s="172"/>
      <c r="RTG119" s="172"/>
      <c r="RTH119" s="172"/>
      <c r="RTI119" s="172"/>
      <c r="RTJ119" s="172"/>
      <c r="RTK119" s="172"/>
      <c r="RTL119" s="172"/>
      <c r="RTM119" s="172"/>
      <c r="RTN119" s="172"/>
      <c r="RTO119" s="172"/>
      <c r="RTP119" s="172"/>
      <c r="RTQ119" s="172"/>
      <c r="RTR119" s="172"/>
      <c r="RTS119" s="172"/>
      <c r="RTT119" s="172"/>
      <c r="RTU119" s="172"/>
      <c r="RTV119" s="172"/>
      <c r="RTW119" s="172"/>
      <c r="RTX119" s="172"/>
      <c r="RTY119" s="172"/>
      <c r="RTZ119" s="172"/>
      <c r="RUA119" s="172"/>
      <c r="RUB119" s="172"/>
      <c r="RUC119" s="172"/>
      <c r="RUD119" s="172"/>
      <c r="RUE119" s="172"/>
      <c r="RUF119" s="172"/>
      <c r="RUG119" s="172"/>
      <c r="RUH119" s="172"/>
      <c r="RUI119" s="172"/>
      <c r="RUJ119" s="172"/>
      <c r="RUK119" s="172"/>
      <c r="RUL119" s="172"/>
      <c r="RUM119" s="172"/>
      <c r="RUN119" s="172"/>
      <c r="RUO119" s="172"/>
      <c r="RUP119" s="172"/>
      <c r="RUQ119" s="172"/>
      <c r="RUR119" s="172"/>
      <c r="RUS119" s="172"/>
      <c r="RUT119" s="172"/>
      <c r="RUU119" s="172"/>
      <c r="RUV119" s="172"/>
      <c r="RUW119" s="172"/>
      <c r="RUX119" s="172"/>
      <c r="RUY119" s="172"/>
      <c r="RUZ119" s="172"/>
      <c r="RVA119" s="172"/>
      <c r="RVB119" s="172"/>
      <c r="RVC119" s="172"/>
      <c r="RVD119" s="172"/>
      <c r="RVE119" s="172"/>
      <c r="RVF119" s="172"/>
      <c r="RVG119" s="172"/>
      <c r="RVH119" s="172"/>
      <c r="RVI119" s="172"/>
      <c r="RVJ119" s="172"/>
      <c r="RVK119" s="172"/>
      <c r="RVL119" s="172"/>
      <c r="RVM119" s="172"/>
      <c r="RVN119" s="172"/>
      <c r="RVO119" s="172"/>
      <c r="RVP119" s="172"/>
      <c r="RVQ119" s="172"/>
      <c r="RVR119" s="172"/>
      <c r="RVS119" s="172"/>
      <c r="RVT119" s="172"/>
      <c r="RVU119" s="172"/>
      <c r="RVV119" s="172"/>
      <c r="RVW119" s="172"/>
      <c r="RVX119" s="172"/>
      <c r="RVY119" s="172"/>
      <c r="RVZ119" s="172"/>
      <c r="RWA119" s="172"/>
      <c r="RWB119" s="172"/>
      <c r="RWC119" s="172"/>
      <c r="RWD119" s="172"/>
      <c r="RWE119" s="172"/>
      <c r="RWF119" s="172"/>
      <c r="RWG119" s="172"/>
      <c r="RWH119" s="172"/>
      <c r="RWI119" s="172"/>
      <c r="RWJ119" s="172"/>
      <c r="RWK119" s="172"/>
      <c r="RWL119" s="172"/>
      <c r="RWM119" s="172"/>
      <c r="RWN119" s="172"/>
      <c r="RWO119" s="172"/>
      <c r="RWP119" s="172"/>
      <c r="RWQ119" s="172"/>
      <c r="RWR119" s="172"/>
      <c r="RWS119" s="172"/>
      <c r="RWT119" s="172"/>
      <c r="RWU119" s="172"/>
      <c r="RWV119" s="172"/>
      <c r="RWW119" s="172"/>
      <c r="RWX119" s="172"/>
      <c r="RWY119" s="172"/>
      <c r="RWZ119" s="172"/>
      <c r="RXA119" s="172"/>
      <c r="RXB119" s="172"/>
      <c r="RXC119" s="172"/>
      <c r="RXD119" s="172"/>
      <c r="RXE119" s="172"/>
      <c r="RXF119" s="172"/>
      <c r="RXG119" s="172"/>
      <c r="RXH119" s="172"/>
      <c r="RXI119" s="172"/>
      <c r="RXJ119" s="172"/>
      <c r="RXK119" s="172"/>
      <c r="RXL119" s="172"/>
      <c r="RXM119" s="172"/>
      <c r="RXN119" s="172"/>
      <c r="RXO119" s="172"/>
      <c r="RXP119" s="172"/>
      <c r="RXQ119" s="172"/>
      <c r="RXR119" s="172"/>
      <c r="RXS119" s="172"/>
      <c r="RXT119" s="172"/>
      <c r="RXU119" s="172"/>
      <c r="RXV119" s="172"/>
      <c r="RXW119" s="172"/>
      <c r="RXX119" s="172"/>
      <c r="RXY119" s="172"/>
      <c r="RXZ119" s="172"/>
      <c r="RYA119" s="172"/>
      <c r="RYB119" s="172"/>
      <c r="RYC119" s="172"/>
      <c r="RYD119" s="172"/>
      <c r="RYE119" s="172"/>
      <c r="RYF119" s="172"/>
      <c r="RYG119" s="172"/>
      <c r="RYH119" s="172"/>
      <c r="RYI119" s="172"/>
      <c r="RYJ119" s="172"/>
      <c r="RYK119" s="172"/>
      <c r="RYL119" s="172"/>
      <c r="RYM119" s="172"/>
      <c r="RYN119" s="172"/>
      <c r="RYO119" s="172"/>
      <c r="RYP119" s="172"/>
      <c r="RYQ119" s="172"/>
      <c r="RYR119" s="172"/>
      <c r="RYS119" s="172"/>
      <c r="RYT119" s="172"/>
      <c r="RYU119" s="172"/>
      <c r="RYV119" s="172"/>
      <c r="RYW119" s="172"/>
      <c r="RYX119" s="172"/>
      <c r="RYY119" s="172"/>
      <c r="RYZ119" s="172"/>
      <c r="RZA119" s="172"/>
      <c r="RZB119" s="172"/>
      <c r="RZC119" s="172"/>
      <c r="RZD119" s="172"/>
      <c r="RZE119" s="172"/>
      <c r="RZF119" s="172"/>
      <c r="RZG119" s="172"/>
      <c r="RZH119" s="172"/>
      <c r="RZI119" s="172"/>
      <c r="RZJ119" s="172"/>
      <c r="RZK119" s="172"/>
      <c r="RZL119" s="172"/>
      <c r="RZM119" s="172"/>
      <c r="RZN119" s="172"/>
      <c r="RZO119" s="172"/>
      <c r="RZP119" s="172"/>
      <c r="RZQ119" s="172"/>
      <c r="RZR119" s="172"/>
      <c r="RZS119" s="172"/>
      <c r="RZT119" s="172"/>
      <c r="RZU119" s="172"/>
      <c r="RZV119" s="172"/>
      <c r="RZW119" s="172"/>
      <c r="RZX119" s="172"/>
      <c r="RZY119" s="172"/>
      <c r="RZZ119" s="172"/>
      <c r="SAA119" s="172"/>
      <c r="SAB119" s="172"/>
      <c r="SAC119" s="172"/>
      <c r="SAD119" s="172"/>
      <c r="SAE119" s="172"/>
      <c r="SAF119" s="172"/>
      <c r="SAG119" s="172"/>
      <c r="SAH119" s="172"/>
      <c r="SAI119" s="172"/>
      <c r="SAJ119" s="172"/>
      <c r="SAK119" s="172"/>
      <c r="SAL119" s="172"/>
      <c r="SAM119" s="172"/>
      <c r="SAN119" s="172"/>
      <c r="SAO119" s="172"/>
      <c r="SAP119" s="172"/>
      <c r="SAQ119" s="172"/>
      <c r="SAR119" s="172"/>
      <c r="SAS119" s="172"/>
      <c r="SAT119" s="172"/>
      <c r="SAU119" s="172"/>
      <c r="SAV119" s="172"/>
      <c r="SAW119" s="172"/>
      <c r="SAX119" s="172"/>
      <c r="SAY119" s="172"/>
      <c r="SAZ119" s="172"/>
      <c r="SBA119" s="172"/>
      <c r="SBB119" s="172"/>
      <c r="SBC119" s="172"/>
      <c r="SBD119" s="172"/>
      <c r="SBE119" s="172"/>
      <c r="SBF119" s="172"/>
      <c r="SBG119" s="172"/>
      <c r="SBH119" s="172"/>
      <c r="SBI119" s="172"/>
      <c r="SBJ119" s="172"/>
      <c r="SBK119" s="172"/>
      <c r="SBL119" s="172"/>
      <c r="SBM119" s="172"/>
      <c r="SBN119" s="172"/>
      <c r="SBO119" s="172"/>
      <c r="SBP119" s="172"/>
      <c r="SBQ119" s="172"/>
      <c r="SBR119" s="172"/>
      <c r="SBS119" s="172"/>
      <c r="SBT119" s="172"/>
      <c r="SBU119" s="172"/>
      <c r="SBV119" s="172"/>
      <c r="SBW119" s="172"/>
      <c r="SBX119" s="172"/>
      <c r="SBY119" s="172"/>
      <c r="SBZ119" s="172"/>
      <c r="SCA119" s="172"/>
      <c r="SCB119" s="172"/>
      <c r="SCC119" s="172"/>
      <c r="SCD119" s="172"/>
      <c r="SCE119" s="172"/>
      <c r="SCF119" s="172"/>
      <c r="SCG119" s="172"/>
      <c r="SCH119" s="172"/>
      <c r="SCI119" s="172"/>
      <c r="SCJ119" s="172"/>
      <c r="SCK119" s="172"/>
      <c r="SCL119" s="172"/>
      <c r="SCM119" s="172"/>
      <c r="SCN119" s="172"/>
      <c r="SCO119" s="172"/>
      <c r="SCP119" s="172"/>
      <c r="SCQ119" s="172"/>
      <c r="SCR119" s="172"/>
      <c r="SCS119" s="172"/>
      <c r="SCT119" s="172"/>
      <c r="SCU119" s="172"/>
      <c r="SCV119" s="172"/>
      <c r="SCW119" s="172"/>
      <c r="SCX119" s="172"/>
      <c r="SCY119" s="172"/>
      <c r="SCZ119" s="172"/>
      <c r="SDA119" s="172"/>
      <c r="SDB119" s="172"/>
      <c r="SDC119" s="172"/>
      <c r="SDD119" s="172"/>
      <c r="SDE119" s="172"/>
      <c r="SDF119" s="172"/>
      <c r="SDG119" s="172"/>
      <c r="SDH119" s="172"/>
      <c r="SDI119" s="172"/>
      <c r="SDJ119" s="172"/>
      <c r="SDK119" s="172"/>
      <c r="SDL119" s="172"/>
      <c r="SDM119" s="172"/>
      <c r="SDN119" s="172"/>
      <c r="SDO119" s="172"/>
      <c r="SDP119" s="172"/>
      <c r="SDQ119" s="172"/>
      <c r="SDR119" s="172"/>
      <c r="SDS119" s="172"/>
      <c r="SDT119" s="172"/>
      <c r="SDU119" s="172"/>
      <c r="SDV119" s="172"/>
      <c r="SDW119" s="172"/>
      <c r="SDX119" s="172"/>
      <c r="SDY119" s="172"/>
      <c r="SDZ119" s="172"/>
      <c r="SEA119" s="172"/>
      <c r="SEB119" s="172"/>
      <c r="SEC119" s="172"/>
      <c r="SED119" s="172"/>
      <c r="SEE119" s="172"/>
      <c r="SEF119" s="172"/>
      <c r="SEG119" s="172"/>
      <c r="SEH119" s="172"/>
      <c r="SEI119" s="172"/>
      <c r="SEJ119" s="172"/>
      <c r="SEK119" s="172"/>
      <c r="SEL119" s="172"/>
      <c r="SEM119" s="172"/>
      <c r="SEN119" s="172"/>
      <c r="SEO119" s="172"/>
      <c r="SEP119" s="172"/>
      <c r="SEQ119" s="172"/>
      <c r="SER119" s="172"/>
      <c r="SES119" s="172"/>
      <c r="SET119" s="172"/>
      <c r="SEU119" s="172"/>
      <c r="SEV119" s="172"/>
      <c r="SEW119" s="172"/>
      <c r="SEX119" s="172"/>
      <c r="SEY119" s="172"/>
      <c r="SEZ119" s="172"/>
      <c r="SFA119" s="172"/>
      <c r="SFB119" s="172"/>
      <c r="SFC119" s="172"/>
      <c r="SFD119" s="172"/>
      <c r="SFE119" s="172"/>
      <c r="SFF119" s="172"/>
      <c r="SFG119" s="172"/>
      <c r="SFH119" s="172"/>
      <c r="SFI119" s="172"/>
      <c r="SFJ119" s="172"/>
      <c r="SFK119" s="172"/>
      <c r="SFL119" s="172"/>
      <c r="SFM119" s="172"/>
      <c r="SFN119" s="172"/>
      <c r="SFO119" s="172"/>
      <c r="SFP119" s="172"/>
      <c r="SFQ119" s="172"/>
      <c r="SFR119" s="172"/>
      <c r="SFS119" s="172"/>
      <c r="SFT119" s="172"/>
      <c r="SFU119" s="172"/>
      <c r="SFV119" s="172"/>
      <c r="SFW119" s="172"/>
      <c r="SFX119" s="172"/>
      <c r="SFY119" s="172"/>
      <c r="SFZ119" s="172"/>
      <c r="SGA119" s="172"/>
      <c r="SGB119" s="172"/>
      <c r="SGC119" s="172"/>
      <c r="SGD119" s="172"/>
      <c r="SGE119" s="172"/>
      <c r="SGF119" s="172"/>
      <c r="SGG119" s="172"/>
      <c r="SGH119" s="172"/>
      <c r="SGI119" s="172"/>
      <c r="SGJ119" s="172"/>
      <c r="SGK119" s="172"/>
      <c r="SGL119" s="172"/>
      <c r="SGM119" s="172"/>
      <c r="SGN119" s="172"/>
      <c r="SGO119" s="172"/>
      <c r="SGP119" s="172"/>
      <c r="SGQ119" s="172"/>
      <c r="SGR119" s="172"/>
      <c r="SGS119" s="172"/>
      <c r="SGT119" s="172"/>
      <c r="SGU119" s="172"/>
      <c r="SGV119" s="172"/>
      <c r="SGW119" s="172"/>
      <c r="SGX119" s="172"/>
      <c r="SGY119" s="172"/>
      <c r="SGZ119" s="172"/>
      <c r="SHA119" s="172"/>
      <c r="SHB119" s="172"/>
      <c r="SHC119" s="172"/>
      <c r="SHD119" s="172"/>
      <c r="SHE119" s="172"/>
      <c r="SHF119" s="172"/>
      <c r="SHG119" s="172"/>
      <c r="SHH119" s="172"/>
      <c r="SHI119" s="172"/>
      <c r="SHJ119" s="172"/>
      <c r="SHK119" s="172"/>
      <c r="SHL119" s="172"/>
      <c r="SHM119" s="172"/>
      <c r="SHN119" s="172"/>
      <c r="SHO119" s="172"/>
      <c r="SHP119" s="172"/>
      <c r="SHQ119" s="172"/>
      <c r="SHR119" s="172"/>
      <c r="SHS119" s="172"/>
      <c r="SHT119" s="172"/>
      <c r="SHU119" s="172"/>
      <c r="SHV119" s="172"/>
      <c r="SHW119" s="172"/>
      <c r="SHX119" s="172"/>
      <c r="SHY119" s="172"/>
      <c r="SHZ119" s="172"/>
      <c r="SIA119" s="172"/>
      <c r="SIB119" s="172"/>
      <c r="SIC119" s="172"/>
      <c r="SID119" s="172"/>
      <c r="SIE119" s="172"/>
      <c r="SIF119" s="172"/>
      <c r="SIG119" s="172"/>
      <c r="SIH119" s="172"/>
      <c r="SII119" s="172"/>
      <c r="SIJ119" s="172"/>
      <c r="SIK119" s="172"/>
      <c r="SIL119" s="172"/>
      <c r="SIM119" s="172"/>
      <c r="SIN119" s="172"/>
      <c r="SIO119" s="172"/>
      <c r="SIP119" s="172"/>
      <c r="SIQ119" s="172"/>
      <c r="SIR119" s="172"/>
      <c r="SIS119" s="172"/>
      <c r="SIT119" s="172"/>
      <c r="SIU119" s="172"/>
      <c r="SIV119" s="172"/>
      <c r="SIW119" s="172"/>
      <c r="SIX119" s="172"/>
      <c r="SIY119" s="172"/>
      <c r="SIZ119" s="172"/>
      <c r="SJA119" s="172"/>
      <c r="SJB119" s="172"/>
      <c r="SJC119" s="172"/>
      <c r="SJD119" s="172"/>
      <c r="SJE119" s="172"/>
      <c r="SJF119" s="172"/>
      <c r="SJG119" s="172"/>
      <c r="SJH119" s="172"/>
      <c r="SJI119" s="172"/>
      <c r="SJJ119" s="172"/>
      <c r="SJK119" s="172"/>
      <c r="SJL119" s="172"/>
      <c r="SJM119" s="172"/>
      <c r="SJN119" s="172"/>
      <c r="SJO119" s="172"/>
      <c r="SJP119" s="172"/>
      <c r="SJQ119" s="172"/>
      <c r="SJR119" s="172"/>
      <c r="SJS119" s="172"/>
      <c r="SJT119" s="172"/>
      <c r="SJU119" s="172"/>
      <c r="SJV119" s="172"/>
      <c r="SJW119" s="172"/>
      <c r="SJX119" s="172"/>
      <c r="SJY119" s="172"/>
      <c r="SJZ119" s="172"/>
      <c r="SKA119" s="172"/>
      <c r="SKB119" s="172"/>
      <c r="SKC119" s="172"/>
      <c r="SKD119" s="172"/>
      <c r="SKE119" s="172"/>
      <c r="SKF119" s="172"/>
      <c r="SKG119" s="172"/>
      <c r="SKH119" s="172"/>
      <c r="SKI119" s="172"/>
      <c r="SKJ119" s="172"/>
      <c r="SKK119" s="172"/>
      <c r="SKL119" s="172"/>
      <c r="SKM119" s="172"/>
      <c r="SKN119" s="172"/>
      <c r="SKO119" s="172"/>
      <c r="SKP119" s="172"/>
      <c r="SKQ119" s="172"/>
      <c r="SKR119" s="172"/>
      <c r="SKS119" s="172"/>
      <c r="SKT119" s="172"/>
      <c r="SKU119" s="172"/>
      <c r="SKV119" s="172"/>
      <c r="SKW119" s="172"/>
      <c r="SKX119" s="172"/>
      <c r="SKY119" s="172"/>
      <c r="SKZ119" s="172"/>
      <c r="SLA119" s="172"/>
      <c r="SLB119" s="172"/>
      <c r="SLC119" s="172"/>
      <c r="SLD119" s="172"/>
      <c r="SLE119" s="172"/>
      <c r="SLF119" s="172"/>
      <c r="SLG119" s="172"/>
      <c r="SLH119" s="172"/>
      <c r="SLI119" s="172"/>
      <c r="SLJ119" s="172"/>
      <c r="SLK119" s="172"/>
      <c r="SLL119" s="172"/>
      <c r="SLM119" s="172"/>
      <c r="SLN119" s="172"/>
      <c r="SLO119" s="172"/>
      <c r="SLP119" s="172"/>
      <c r="SLQ119" s="172"/>
      <c r="SLR119" s="172"/>
      <c r="SLS119" s="172"/>
      <c r="SLT119" s="172"/>
      <c r="SLU119" s="172"/>
      <c r="SLV119" s="172"/>
      <c r="SLW119" s="172"/>
      <c r="SLX119" s="172"/>
      <c r="SLY119" s="172"/>
      <c r="SLZ119" s="172"/>
      <c r="SMA119" s="172"/>
      <c r="SMB119" s="172"/>
      <c r="SMC119" s="172"/>
      <c r="SMD119" s="172"/>
      <c r="SME119" s="172"/>
      <c r="SMF119" s="172"/>
      <c r="SMG119" s="172"/>
      <c r="SMH119" s="172"/>
      <c r="SMI119" s="172"/>
      <c r="SMJ119" s="172"/>
      <c r="SMK119" s="172"/>
      <c r="SML119" s="172"/>
      <c r="SMM119" s="172"/>
      <c r="SMN119" s="172"/>
      <c r="SMO119" s="172"/>
      <c r="SMP119" s="172"/>
      <c r="SMQ119" s="172"/>
      <c r="SMR119" s="172"/>
      <c r="SMS119" s="172"/>
      <c r="SMT119" s="172"/>
      <c r="SMU119" s="172"/>
      <c r="SMV119" s="172"/>
      <c r="SMW119" s="172"/>
      <c r="SMX119" s="172"/>
      <c r="SMY119" s="172"/>
      <c r="SMZ119" s="172"/>
      <c r="SNA119" s="172"/>
      <c r="SNB119" s="172"/>
      <c r="SNC119" s="172"/>
      <c r="SND119" s="172"/>
      <c r="SNE119" s="172"/>
      <c r="SNF119" s="172"/>
      <c r="SNG119" s="172"/>
      <c r="SNH119" s="172"/>
      <c r="SNI119" s="172"/>
      <c r="SNJ119" s="172"/>
      <c r="SNK119" s="172"/>
      <c r="SNL119" s="172"/>
      <c r="SNM119" s="172"/>
      <c r="SNN119" s="172"/>
      <c r="SNO119" s="172"/>
      <c r="SNP119" s="172"/>
      <c r="SNQ119" s="172"/>
      <c r="SNR119" s="172"/>
      <c r="SNS119" s="172"/>
      <c r="SNT119" s="172"/>
      <c r="SNU119" s="172"/>
      <c r="SNV119" s="172"/>
      <c r="SNW119" s="172"/>
      <c r="SNX119" s="172"/>
      <c r="SNY119" s="172"/>
      <c r="SNZ119" s="172"/>
      <c r="SOA119" s="172"/>
      <c r="SOB119" s="172"/>
      <c r="SOC119" s="172"/>
      <c r="SOD119" s="172"/>
      <c r="SOE119" s="172"/>
      <c r="SOF119" s="172"/>
      <c r="SOG119" s="172"/>
      <c r="SOH119" s="172"/>
      <c r="SOI119" s="172"/>
      <c r="SOJ119" s="172"/>
      <c r="SOK119" s="172"/>
      <c r="SOL119" s="172"/>
      <c r="SOM119" s="172"/>
      <c r="SON119" s="172"/>
      <c r="SOO119" s="172"/>
      <c r="SOP119" s="172"/>
      <c r="SOQ119" s="172"/>
      <c r="SOR119" s="172"/>
      <c r="SOS119" s="172"/>
      <c r="SOT119" s="172"/>
      <c r="SOU119" s="172"/>
      <c r="SOV119" s="172"/>
      <c r="SOW119" s="172"/>
      <c r="SOX119" s="172"/>
      <c r="SOY119" s="172"/>
      <c r="SOZ119" s="172"/>
      <c r="SPA119" s="172"/>
      <c r="SPB119" s="172"/>
      <c r="SPC119" s="172"/>
      <c r="SPD119" s="172"/>
      <c r="SPE119" s="172"/>
      <c r="SPF119" s="172"/>
      <c r="SPG119" s="172"/>
      <c r="SPH119" s="172"/>
      <c r="SPI119" s="172"/>
      <c r="SPJ119" s="172"/>
      <c r="SPK119" s="172"/>
      <c r="SPL119" s="172"/>
      <c r="SPM119" s="172"/>
      <c r="SPN119" s="172"/>
      <c r="SPO119" s="172"/>
      <c r="SPP119" s="172"/>
      <c r="SPQ119" s="172"/>
      <c r="SPR119" s="172"/>
      <c r="SPS119" s="172"/>
      <c r="SPT119" s="172"/>
      <c r="SPU119" s="172"/>
      <c r="SPV119" s="172"/>
      <c r="SPW119" s="172"/>
      <c r="SPX119" s="172"/>
      <c r="SPY119" s="172"/>
      <c r="SPZ119" s="172"/>
      <c r="SQA119" s="172"/>
      <c r="SQB119" s="172"/>
      <c r="SQC119" s="172"/>
      <c r="SQD119" s="172"/>
      <c r="SQE119" s="172"/>
      <c r="SQF119" s="172"/>
      <c r="SQG119" s="172"/>
      <c r="SQH119" s="172"/>
      <c r="SQI119" s="172"/>
      <c r="SQJ119" s="172"/>
      <c r="SQK119" s="172"/>
      <c r="SQL119" s="172"/>
      <c r="SQM119" s="172"/>
      <c r="SQN119" s="172"/>
      <c r="SQO119" s="172"/>
      <c r="SQP119" s="172"/>
      <c r="SQQ119" s="172"/>
      <c r="SQR119" s="172"/>
      <c r="SQS119" s="172"/>
      <c r="SQT119" s="172"/>
      <c r="SQU119" s="172"/>
      <c r="SQV119" s="172"/>
      <c r="SQW119" s="172"/>
      <c r="SQX119" s="172"/>
      <c r="SQY119" s="172"/>
      <c r="SQZ119" s="172"/>
      <c r="SRA119" s="172"/>
      <c r="SRB119" s="172"/>
      <c r="SRC119" s="172"/>
      <c r="SRD119" s="172"/>
      <c r="SRE119" s="172"/>
      <c r="SRF119" s="172"/>
      <c r="SRG119" s="172"/>
      <c r="SRH119" s="172"/>
      <c r="SRI119" s="172"/>
      <c r="SRJ119" s="172"/>
      <c r="SRK119" s="172"/>
      <c r="SRL119" s="172"/>
      <c r="SRM119" s="172"/>
      <c r="SRN119" s="172"/>
      <c r="SRO119" s="172"/>
      <c r="SRP119" s="172"/>
      <c r="SRQ119" s="172"/>
      <c r="SRR119" s="172"/>
      <c r="SRS119" s="172"/>
      <c r="SRT119" s="172"/>
      <c r="SRU119" s="172"/>
      <c r="SRV119" s="172"/>
      <c r="SRW119" s="172"/>
      <c r="SRX119" s="172"/>
      <c r="SRY119" s="172"/>
      <c r="SRZ119" s="172"/>
      <c r="SSA119" s="172"/>
      <c r="SSB119" s="172"/>
      <c r="SSC119" s="172"/>
      <c r="SSD119" s="172"/>
      <c r="SSE119" s="172"/>
      <c r="SSF119" s="172"/>
      <c r="SSG119" s="172"/>
      <c r="SSH119" s="172"/>
      <c r="SSI119" s="172"/>
      <c r="SSJ119" s="172"/>
      <c r="SSK119" s="172"/>
      <c r="SSL119" s="172"/>
      <c r="SSM119" s="172"/>
      <c r="SSN119" s="172"/>
      <c r="SSO119" s="172"/>
      <c r="SSP119" s="172"/>
      <c r="SSQ119" s="172"/>
      <c r="SSR119" s="172"/>
      <c r="SSS119" s="172"/>
      <c r="SST119" s="172"/>
      <c r="SSU119" s="172"/>
      <c r="SSV119" s="172"/>
      <c r="SSW119" s="172"/>
      <c r="SSX119" s="172"/>
      <c r="SSY119" s="172"/>
      <c r="SSZ119" s="172"/>
      <c r="STA119" s="172"/>
      <c r="STB119" s="172"/>
      <c r="STC119" s="172"/>
      <c r="STD119" s="172"/>
      <c r="STE119" s="172"/>
      <c r="STF119" s="172"/>
      <c r="STG119" s="172"/>
      <c r="STH119" s="172"/>
      <c r="STI119" s="172"/>
      <c r="STJ119" s="172"/>
      <c r="STK119" s="172"/>
      <c r="STL119" s="172"/>
      <c r="STM119" s="172"/>
      <c r="STN119" s="172"/>
      <c r="STO119" s="172"/>
      <c r="STP119" s="172"/>
      <c r="STQ119" s="172"/>
      <c r="STR119" s="172"/>
      <c r="STS119" s="172"/>
      <c r="STT119" s="172"/>
      <c r="STU119" s="172"/>
      <c r="STV119" s="172"/>
      <c r="STW119" s="172"/>
      <c r="STX119" s="172"/>
      <c r="STY119" s="172"/>
      <c r="STZ119" s="172"/>
      <c r="SUA119" s="172"/>
      <c r="SUB119" s="172"/>
      <c r="SUC119" s="172"/>
      <c r="SUD119" s="172"/>
      <c r="SUE119" s="172"/>
      <c r="SUF119" s="172"/>
      <c r="SUG119" s="172"/>
      <c r="SUH119" s="172"/>
      <c r="SUI119" s="172"/>
      <c r="SUJ119" s="172"/>
      <c r="SUK119" s="172"/>
      <c r="SUL119" s="172"/>
      <c r="SUM119" s="172"/>
      <c r="SUN119" s="172"/>
      <c r="SUO119" s="172"/>
      <c r="SUP119" s="172"/>
      <c r="SUQ119" s="172"/>
      <c r="SUR119" s="172"/>
      <c r="SUS119" s="172"/>
      <c r="SUT119" s="172"/>
      <c r="SUU119" s="172"/>
      <c r="SUV119" s="172"/>
      <c r="SUW119" s="172"/>
      <c r="SUX119" s="172"/>
      <c r="SUY119" s="172"/>
      <c r="SUZ119" s="172"/>
      <c r="SVA119" s="172"/>
      <c r="SVB119" s="172"/>
      <c r="SVC119" s="172"/>
      <c r="SVD119" s="172"/>
      <c r="SVE119" s="172"/>
      <c r="SVF119" s="172"/>
      <c r="SVG119" s="172"/>
      <c r="SVH119" s="172"/>
      <c r="SVI119" s="172"/>
      <c r="SVJ119" s="172"/>
      <c r="SVK119" s="172"/>
      <c r="SVL119" s="172"/>
      <c r="SVM119" s="172"/>
      <c r="SVN119" s="172"/>
      <c r="SVO119" s="172"/>
      <c r="SVP119" s="172"/>
      <c r="SVQ119" s="172"/>
      <c r="SVR119" s="172"/>
      <c r="SVS119" s="172"/>
      <c r="SVT119" s="172"/>
      <c r="SVU119" s="172"/>
      <c r="SVV119" s="172"/>
      <c r="SVW119" s="172"/>
      <c r="SVX119" s="172"/>
      <c r="SVY119" s="172"/>
      <c r="SVZ119" s="172"/>
      <c r="SWA119" s="172"/>
      <c r="SWB119" s="172"/>
      <c r="SWC119" s="172"/>
      <c r="SWD119" s="172"/>
      <c r="SWE119" s="172"/>
      <c r="SWF119" s="172"/>
      <c r="SWG119" s="172"/>
      <c r="SWH119" s="172"/>
      <c r="SWI119" s="172"/>
      <c r="SWJ119" s="172"/>
      <c r="SWK119" s="172"/>
      <c r="SWL119" s="172"/>
      <c r="SWM119" s="172"/>
      <c r="SWN119" s="172"/>
      <c r="SWO119" s="172"/>
      <c r="SWP119" s="172"/>
      <c r="SWQ119" s="172"/>
      <c r="SWR119" s="172"/>
      <c r="SWS119" s="172"/>
      <c r="SWT119" s="172"/>
      <c r="SWU119" s="172"/>
      <c r="SWV119" s="172"/>
      <c r="SWW119" s="172"/>
      <c r="SWX119" s="172"/>
      <c r="SWY119" s="172"/>
      <c r="SWZ119" s="172"/>
      <c r="SXA119" s="172"/>
      <c r="SXB119" s="172"/>
      <c r="SXC119" s="172"/>
      <c r="SXD119" s="172"/>
      <c r="SXE119" s="172"/>
      <c r="SXF119" s="172"/>
      <c r="SXG119" s="172"/>
      <c r="SXH119" s="172"/>
      <c r="SXI119" s="172"/>
      <c r="SXJ119" s="172"/>
      <c r="SXK119" s="172"/>
      <c r="SXL119" s="172"/>
      <c r="SXM119" s="172"/>
      <c r="SXN119" s="172"/>
      <c r="SXO119" s="172"/>
      <c r="SXP119" s="172"/>
      <c r="SXQ119" s="172"/>
      <c r="SXR119" s="172"/>
      <c r="SXS119" s="172"/>
      <c r="SXT119" s="172"/>
      <c r="SXU119" s="172"/>
      <c r="SXV119" s="172"/>
      <c r="SXW119" s="172"/>
      <c r="SXX119" s="172"/>
      <c r="SXY119" s="172"/>
      <c r="SXZ119" s="172"/>
      <c r="SYA119" s="172"/>
      <c r="SYB119" s="172"/>
      <c r="SYC119" s="172"/>
      <c r="SYD119" s="172"/>
      <c r="SYE119" s="172"/>
      <c r="SYF119" s="172"/>
      <c r="SYG119" s="172"/>
      <c r="SYH119" s="172"/>
      <c r="SYI119" s="172"/>
      <c r="SYJ119" s="172"/>
      <c r="SYK119" s="172"/>
      <c r="SYL119" s="172"/>
      <c r="SYM119" s="172"/>
      <c r="SYN119" s="172"/>
      <c r="SYO119" s="172"/>
      <c r="SYP119" s="172"/>
      <c r="SYQ119" s="172"/>
      <c r="SYR119" s="172"/>
      <c r="SYS119" s="172"/>
      <c r="SYT119" s="172"/>
      <c r="SYU119" s="172"/>
      <c r="SYV119" s="172"/>
      <c r="SYW119" s="172"/>
      <c r="SYX119" s="172"/>
      <c r="SYY119" s="172"/>
      <c r="SYZ119" s="172"/>
      <c r="SZA119" s="172"/>
      <c r="SZB119" s="172"/>
      <c r="SZC119" s="172"/>
      <c r="SZD119" s="172"/>
      <c r="SZE119" s="172"/>
      <c r="SZF119" s="172"/>
      <c r="SZG119" s="172"/>
      <c r="SZH119" s="172"/>
      <c r="SZI119" s="172"/>
      <c r="SZJ119" s="172"/>
      <c r="SZK119" s="172"/>
      <c r="SZL119" s="172"/>
      <c r="SZM119" s="172"/>
      <c r="SZN119" s="172"/>
      <c r="SZO119" s="172"/>
      <c r="SZP119" s="172"/>
      <c r="SZQ119" s="172"/>
      <c r="SZR119" s="172"/>
      <c r="SZS119" s="172"/>
      <c r="SZT119" s="172"/>
      <c r="SZU119" s="172"/>
      <c r="SZV119" s="172"/>
      <c r="SZW119" s="172"/>
      <c r="SZX119" s="172"/>
      <c r="SZY119" s="172"/>
      <c r="SZZ119" s="172"/>
      <c r="TAA119" s="172"/>
      <c r="TAB119" s="172"/>
      <c r="TAC119" s="172"/>
      <c r="TAD119" s="172"/>
      <c r="TAE119" s="172"/>
      <c r="TAF119" s="172"/>
      <c r="TAG119" s="172"/>
      <c r="TAH119" s="172"/>
      <c r="TAI119" s="172"/>
      <c r="TAJ119" s="172"/>
      <c r="TAK119" s="172"/>
      <c r="TAL119" s="172"/>
      <c r="TAM119" s="172"/>
      <c r="TAN119" s="172"/>
      <c r="TAO119" s="172"/>
      <c r="TAP119" s="172"/>
      <c r="TAQ119" s="172"/>
      <c r="TAR119" s="172"/>
      <c r="TAS119" s="172"/>
      <c r="TAT119" s="172"/>
      <c r="TAU119" s="172"/>
      <c r="TAV119" s="172"/>
      <c r="TAW119" s="172"/>
      <c r="TAX119" s="172"/>
      <c r="TAY119" s="172"/>
      <c r="TAZ119" s="172"/>
      <c r="TBA119" s="172"/>
      <c r="TBB119" s="172"/>
      <c r="TBC119" s="172"/>
      <c r="TBD119" s="172"/>
      <c r="TBE119" s="172"/>
      <c r="TBF119" s="172"/>
      <c r="TBG119" s="172"/>
      <c r="TBH119" s="172"/>
      <c r="TBI119" s="172"/>
      <c r="TBJ119" s="172"/>
      <c r="TBK119" s="172"/>
      <c r="TBL119" s="172"/>
      <c r="TBM119" s="172"/>
      <c r="TBN119" s="172"/>
      <c r="TBO119" s="172"/>
      <c r="TBP119" s="172"/>
      <c r="TBQ119" s="172"/>
      <c r="TBR119" s="172"/>
      <c r="TBS119" s="172"/>
      <c r="TBT119" s="172"/>
      <c r="TBU119" s="172"/>
      <c r="TBV119" s="172"/>
      <c r="TBW119" s="172"/>
      <c r="TBX119" s="172"/>
      <c r="TBY119" s="172"/>
      <c r="TBZ119" s="172"/>
      <c r="TCA119" s="172"/>
      <c r="TCB119" s="172"/>
      <c r="TCC119" s="172"/>
      <c r="TCD119" s="172"/>
      <c r="TCE119" s="172"/>
      <c r="TCF119" s="172"/>
      <c r="TCG119" s="172"/>
      <c r="TCH119" s="172"/>
      <c r="TCI119" s="172"/>
      <c r="TCJ119" s="172"/>
      <c r="TCK119" s="172"/>
      <c r="TCL119" s="172"/>
      <c r="TCM119" s="172"/>
      <c r="TCN119" s="172"/>
      <c r="TCO119" s="172"/>
      <c r="TCP119" s="172"/>
      <c r="TCQ119" s="172"/>
      <c r="TCR119" s="172"/>
      <c r="TCS119" s="172"/>
      <c r="TCT119" s="172"/>
      <c r="TCU119" s="172"/>
      <c r="TCV119" s="172"/>
      <c r="TCW119" s="172"/>
      <c r="TCX119" s="172"/>
      <c r="TCY119" s="172"/>
      <c r="TCZ119" s="172"/>
      <c r="TDA119" s="172"/>
      <c r="TDB119" s="172"/>
      <c r="TDC119" s="172"/>
      <c r="TDD119" s="172"/>
      <c r="TDE119" s="172"/>
      <c r="TDF119" s="172"/>
      <c r="TDG119" s="172"/>
      <c r="TDH119" s="172"/>
      <c r="TDI119" s="172"/>
      <c r="TDJ119" s="172"/>
      <c r="TDK119" s="172"/>
      <c r="TDL119" s="172"/>
      <c r="TDM119" s="172"/>
      <c r="TDN119" s="172"/>
      <c r="TDO119" s="172"/>
      <c r="TDP119" s="172"/>
      <c r="TDQ119" s="172"/>
      <c r="TDR119" s="172"/>
      <c r="TDS119" s="172"/>
      <c r="TDT119" s="172"/>
      <c r="TDU119" s="172"/>
      <c r="TDV119" s="172"/>
      <c r="TDW119" s="172"/>
      <c r="TDX119" s="172"/>
      <c r="TDY119" s="172"/>
      <c r="TDZ119" s="172"/>
      <c r="TEA119" s="172"/>
      <c r="TEB119" s="172"/>
      <c r="TEC119" s="172"/>
      <c r="TED119" s="172"/>
      <c r="TEE119" s="172"/>
      <c r="TEF119" s="172"/>
      <c r="TEG119" s="172"/>
      <c r="TEH119" s="172"/>
      <c r="TEI119" s="172"/>
      <c r="TEJ119" s="172"/>
      <c r="TEK119" s="172"/>
      <c r="TEL119" s="172"/>
      <c r="TEM119" s="172"/>
      <c r="TEN119" s="172"/>
      <c r="TEO119" s="172"/>
      <c r="TEP119" s="172"/>
      <c r="TEQ119" s="172"/>
      <c r="TER119" s="172"/>
      <c r="TES119" s="172"/>
      <c r="TET119" s="172"/>
      <c r="TEU119" s="172"/>
      <c r="TEV119" s="172"/>
      <c r="TEW119" s="172"/>
      <c r="TEX119" s="172"/>
      <c r="TEY119" s="172"/>
      <c r="TEZ119" s="172"/>
      <c r="TFA119" s="172"/>
      <c r="TFB119" s="172"/>
      <c r="TFC119" s="172"/>
      <c r="TFD119" s="172"/>
      <c r="TFE119" s="172"/>
      <c r="TFF119" s="172"/>
      <c r="TFG119" s="172"/>
      <c r="TFH119" s="172"/>
      <c r="TFI119" s="172"/>
      <c r="TFJ119" s="172"/>
      <c r="TFK119" s="172"/>
      <c r="TFL119" s="172"/>
      <c r="TFM119" s="172"/>
      <c r="TFN119" s="172"/>
      <c r="TFO119" s="172"/>
      <c r="TFP119" s="172"/>
      <c r="TFQ119" s="172"/>
      <c r="TFR119" s="172"/>
      <c r="TFS119" s="172"/>
      <c r="TFT119" s="172"/>
      <c r="TFU119" s="172"/>
      <c r="TFV119" s="172"/>
      <c r="TFW119" s="172"/>
      <c r="TFX119" s="172"/>
      <c r="TFY119" s="172"/>
      <c r="TFZ119" s="172"/>
      <c r="TGA119" s="172"/>
      <c r="TGB119" s="172"/>
      <c r="TGC119" s="172"/>
      <c r="TGD119" s="172"/>
      <c r="TGE119" s="172"/>
      <c r="TGF119" s="172"/>
      <c r="TGG119" s="172"/>
      <c r="TGH119" s="172"/>
      <c r="TGI119" s="172"/>
      <c r="TGJ119" s="172"/>
      <c r="TGK119" s="172"/>
      <c r="TGL119" s="172"/>
      <c r="TGM119" s="172"/>
      <c r="TGN119" s="172"/>
      <c r="TGO119" s="172"/>
      <c r="TGP119" s="172"/>
      <c r="TGQ119" s="172"/>
      <c r="TGR119" s="172"/>
      <c r="TGS119" s="172"/>
      <c r="TGT119" s="172"/>
      <c r="TGU119" s="172"/>
      <c r="TGV119" s="172"/>
      <c r="TGW119" s="172"/>
      <c r="TGX119" s="172"/>
      <c r="TGY119" s="172"/>
      <c r="TGZ119" s="172"/>
      <c r="THA119" s="172"/>
      <c r="THB119" s="172"/>
      <c r="THC119" s="172"/>
      <c r="THD119" s="172"/>
      <c r="THE119" s="172"/>
      <c r="THF119" s="172"/>
      <c r="THG119" s="172"/>
      <c r="THH119" s="172"/>
      <c r="THI119" s="172"/>
      <c r="THJ119" s="172"/>
      <c r="THK119" s="172"/>
      <c r="THL119" s="172"/>
      <c r="THM119" s="172"/>
      <c r="THN119" s="172"/>
      <c r="THO119" s="172"/>
      <c r="THP119" s="172"/>
      <c r="THQ119" s="172"/>
      <c r="THR119" s="172"/>
      <c r="THS119" s="172"/>
      <c r="THT119" s="172"/>
      <c r="THU119" s="172"/>
      <c r="THV119" s="172"/>
      <c r="THW119" s="172"/>
      <c r="THX119" s="172"/>
      <c r="THY119" s="172"/>
      <c r="THZ119" s="172"/>
      <c r="TIA119" s="172"/>
      <c r="TIB119" s="172"/>
      <c r="TIC119" s="172"/>
      <c r="TID119" s="172"/>
      <c r="TIE119" s="172"/>
      <c r="TIF119" s="172"/>
      <c r="TIG119" s="172"/>
      <c r="TIH119" s="172"/>
      <c r="TII119" s="172"/>
      <c r="TIJ119" s="172"/>
      <c r="TIK119" s="172"/>
      <c r="TIL119" s="172"/>
      <c r="TIM119" s="172"/>
      <c r="TIN119" s="172"/>
      <c r="TIO119" s="172"/>
      <c r="TIP119" s="172"/>
      <c r="TIQ119" s="172"/>
      <c r="TIR119" s="172"/>
      <c r="TIS119" s="172"/>
      <c r="TIT119" s="172"/>
      <c r="TIU119" s="172"/>
      <c r="TIV119" s="172"/>
      <c r="TIW119" s="172"/>
      <c r="TIX119" s="172"/>
      <c r="TIY119" s="172"/>
      <c r="TIZ119" s="172"/>
      <c r="TJA119" s="172"/>
      <c r="TJB119" s="172"/>
      <c r="TJC119" s="172"/>
      <c r="TJD119" s="172"/>
      <c r="TJE119" s="172"/>
      <c r="TJF119" s="172"/>
      <c r="TJG119" s="172"/>
      <c r="TJH119" s="172"/>
      <c r="TJI119" s="172"/>
      <c r="TJJ119" s="172"/>
      <c r="TJK119" s="172"/>
      <c r="TJL119" s="172"/>
      <c r="TJM119" s="172"/>
      <c r="TJN119" s="172"/>
      <c r="TJO119" s="172"/>
      <c r="TJP119" s="172"/>
      <c r="TJQ119" s="172"/>
      <c r="TJR119" s="172"/>
      <c r="TJS119" s="172"/>
      <c r="TJT119" s="172"/>
      <c r="TJU119" s="172"/>
      <c r="TJV119" s="172"/>
      <c r="TJW119" s="172"/>
      <c r="TJX119" s="172"/>
      <c r="TJY119" s="172"/>
      <c r="TJZ119" s="172"/>
      <c r="TKA119" s="172"/>
      <c r="TKB119" s="172"/>
      <c r="TKC119" s="172"/>
      <c r="TKD119" s="172"/>
      <c r="TKE119" s="172"/>
      <c r="TKF119" s="172"/>
      <c r="TKG119" s="172"/>
      <c r="TKH119" s="172"/>
      <c r="TKI119" s="172"/>
      <c r="TKJ119" s="172"/>
      <c r="TKK119" s="172"/>
      <c r="TKL119" s="172"/>
      <c r="TKM119" s="172"/>
      <c r="TKN119" s="172"/>
      <c r="TKO119" s="172"/>
      <c r="TKP119" s="172"/>
      <c r="TKQ119" s="172"/>
      <c r="TKR119" s="172"/>
      <c r="TKS119" s="172"/>
      <c r="TKT119" s="172"/>
      <c r="TKU119" s="172"/>
      <c r="TKV119" s="172"/>
      <c r="TKW119" s="172"/>
      <c r="TKX119" s="172"/>
      <c r="TKY119" s="172"/>
      <c r="TKZ119" s="172"/>
      <c r="TLA119" s="172"/>
      <c r="TLB119" s="172"/>
      <c r="TLC119" s="172"/>
      <c r="TLD119" s="172"/>
      <c r="TLE119" s="172"/>
      <c r="TLF119" s="172"/>
      <c r="TLG119" s="172"/>
      <c r="TLH119" s="172"/>
      <c r="TLI119" s="172"/>
      <c r="TLJ119" s="172"/>
      <c r="TLK119" s="172"/>
      <c r="TLL119" s="172"/>
      <c r="TLM119" s="172"/>
      <c r="TLN119" s="172"/>
      <c r="TLO119" s="172"/>
      <c r="TLP119" s="172"/>
      <c r="TLQ119" s="172"/>
      <c r="TLR119" s="172"/>
      <c r="TLS119" s="172"/>
      <c r="TLT119" s="172"/>
      <c r="TLU119" s="172"/>
      <c r="TLV119" s="172"/>
      <c r="TLW119" s="172"/>
      <c r="TLX119" s="172"/>
      <c r="TLY119" s="172"/>
      <c r="TLZ119" s="172"/>
      <c r="TMA119" s="172"/>
      <c r="TMB119" s="172"/>
      <c r="TMC119" s="172"/>
      <c r="TMD119" s="172"/>
      <c r="TME119" s="172"/>
      <c r="TMF119" s="172"/>
      <c r="TMG119" s="172"/>
      <c r="TMH119" s="172"/>
      <c r="TMI119" s="172"/>
      <c r="TMJ119" s="172"/>
      <c r="TMK119" s="172"/>
      <c r="TML119" s="172"/>
      <c r="TMM119" s="172"/>
      <c r="TMN119" s="172"/>
      <c r="TMO119" s="172"/>
      <c r="TMP119" s="172"/>
      <c r="TMQ119" s="172"/>
      <c r="TMR119" s="172"/>
      <c r="TMS119" s="172"/>
      <c r="TMT119" s="172"/>
      <c r="TMU119" s="172"/>
      <c r="TMV119" s="172"/>
      <c r="TMW119" s="172"/>
      <c r="TMX119" s="172"/>
      <c r="TMY119" s="172"/>
      <c r="TMZ119" s="172"/>
      <c r="TNA119" s="172"/>
      <c r="TNB119" s="172"/>
      <c r="TNC119" s="172"/>
      <c r="TND119" s="172"/>
      <c r="TNE119" s="172"/>
      <c r="TNF119" s="172"/>
      <c r="TNG119" s="172"/>
      <c r="TNH119" s="172"/>
      <c r="TNI119" s="172"/>
      <c r="TNJ119" s="172"/>
      <c r="TNK119" s="172"/>
      <c r="TNL119" s="172"/>
      <c r="TNM119" s="172"/>
      <c r="TNN119" s="172"/>
      <c r="TNO119" s="172"/>
      <c r="TNP119" s="172"/>
      <c r="TNQ119" s="172"/>
      <c r="TNR119" s="172"/>
      <c r="TNS119" s="172"/>
      <c r="TNT119" s="172"/>
      <c r="TNU119" s="172"/>
      <c r="TNV119" s="172"/>
      <c r="TNW119" s="172"/>
      <c r="TNX119" s="172"/>
      <c r="TNY119" s="172"/>
      <c r="TNZ119" s="172"/>
      <c r="TOA119" s="172"/>
      <c r="TOB119" s="172"/>
      <c r="TOC119" s="172"/>
      <c r="TOD119" s="172"/>
      <c r="TOE119" s="172"/>
      <c r="TOF119" s="172"/>
      <c r="TOG119" s="172"/>
      <c r="TOH119" s="172"/>
      <c r="TOI119" s="172"/>
      <c r="TOJ119" s="172"/>
      <c r="TOK119" s="172"/>
      <c r="TOL119" s="172"/>
      <c r="TOM119" s="172"/>
      <c r="TON119" s="172"/>
      <c r="TOO119" s="172"/>
      <c r="TOP119" s="172"/>
      <c r="TOQ119" s="172"/>
      <c r="TOR119" s="172"/>
      <c r="TOS119" s="172"/>
      <c r="TOT119" s="172"/>
      <c r="TOU119" s="172"/>
      <c r="TOV119" s="172"/>
      <c r="TOW119" s="172"/>
      <c r="TOX119" s="172"/>
      <c r="TOY119" s="172"/>
      <c r="TOZ119" s="172"/>
      <c r="TPA119" s="172"/>
      <c r="TPB119" s="172"/>
      <c r="TPC119" s="172"/>
      <c r="TPD119" s="172"/>
      <c r="TPE119" s="172"/>
      <c r="TPF119" s="172"/>
      <c r="TPG119" s="172"/>
      <c r="TPH119" s="172"/>
      <c r="TPI119" s="172"/>
      <c r="TPJ119" s="172"/>
      <c r="TPK119" s="172"/>
      <c r="TPL119" s="172"/>
      <c r="TPM119" s="172"/>
      <c r="TPN119" s="172"/>
      <c r="TPO119" s="172"/>
      <c r="TPP119" s="172"/>
      <c r="TPQ119" s="172"/>
      <c r="TPR119" s="172"/>
      <c r="TPS119" s="172"/>
      <c r="TPT119" s="172"/>
      <c r="TPU119" s="172"/>
      <c r="TPV119" s="172"/>
      <c r="TPW119" s="172"/>
      <c r="TPX119" s="172"/>
      <c r="TPY119" s="172"/>
      <c r="TPZ119" s="172"/>
      <c r="TQA119" s="172"/>
      <c r="TQB119" s="172"/>
      <c r="TQC119" s="172"/>
      <c r="TQD119" s="172"/>
      <c r="TQE119" s="172"/>
      <c r="TQF119" s="172"/>
      <c r="TQG119" s="172"/>
      <c r="TQH119" s="172"/>
      <c r="TQI119" s="172"/>
      <c r="TQJ119" s="172"/>
      <c r="TQK119" s="172"/>
      <c r="TQL119" s="172"/>
      <c r="TQM119" s="172"/>
      <c r="TQN119" s="172"/>
      <c r="TQO119" s="172"/>
      <c r="TQP119" s="172"/>
      <c r="TQQ119" s="172"/>
      <c r="TQR119" s="172"/>
      <c r="TQS119" s="172"/>
      <c r="TQT119" s="172"/>
      <c r="TQU119" s="172"/>
      <c r="TQV119" s="172"/>
      <c r="TQW119" s="172"/>
      <c r="TQX119" s="172"/>
      <c r="TQY119" s="172"/>
      <c r="TQZ119" s="172"/>
      <c r="TRA119" s="172"/>
      <c r="TRB119" s="172"/>
      <c r="TRC119" s="172"/>
      <c r="TRD119" s="172"/>
      <c r="TRE119" s="172"/>
      <c r="TRF119" s="172"/>
      <c r="TRG119" s="172"/>
      <c r="TRH119" s="172"/>
      <c r="TRI119" s="172"/>
      <c r="TRJ119" s="172"/>
      <c r="TRK119" s="172"/>
      <c r="TRL119" s="172"/>
      <c r="TRM119" s="172"/>
      <c r="TRN119" s="172"/>
      <c r="TRO119" s="172"/>
      <c r="TRP119" s="172"/>
      <c r="TRQ119" s="172"/>
      <c r="TRR119" s="172"/>
      <c r="TRS119" s="172"/>
      <c r="TRT119" s="172"/>
      <c r="TRU119" s="172"/>
      <c r="TRV119" s="172"/>
      <c r="TRW119" s="172"/>
      <c r="TRX119" s="172"/>
      <c r="TRY119" s="172"/>
      <c r="TRZ119" s="172"/>
      <c r="TSA119" s="172"/>
      <c r="TSB119" s="172"/>
      <c r="TSC119" s="172"/>
      <c r="TSD119" s="172"/>
      <c r="TSE119" s="172"/>
      <c r="TSF119" s="172"/>
      <c r="TSG119" s="172"/>
      <c r="TSH119" s="172"/>
      <c r="TSI119" s="172"/>
      <c r="TSJ119" s="172"/>
      <c r="TSK119" s="172"/>
      <c r="TSL119" s="172"/>
      <c r="TSM119" s="172"/>
      <c r="TSN119" s="172"/>
      <c r="TSO119" s="172"/>
      <c r="TSP119" s="172"/>
      <c r="TSQ119" s="172"/>
      <c r="TSR119" s="172"/>
      <c r="TSS119" s="172"/>
      <c r="TST119" s="172"/>
      <c r="TSU119" s="172"/>
      <c r="TSV119" s="172"/>
      <c r="TSW119" s="172"/>
      <c r="TSX119" s="172"/>
      <c r="TSY119" s="172"/>
      <c r="TSZ119" s="172"/>
      <c r="TTA119" s="172"/>
      <c r="TTB119" s="172"/>
      <c r="TTC119" s="172"/>
      <c r="TTD119" s="172"/>
      <c r="TTE119" s="172"/>
      <c r="TTF119" s="172"/>
      <c r="TTG119" s="172"/>
      <c r="TTH119" s="172"/>
      <c r="TTI119" s="172"/>
      <c r="TTJ119" s="172"/>
      <c r="TTK119" s="172"/>
      <c r="TTL119" s="172"/>
      <c r="TTM119" s="172"/>
      <c r="TTN119" s="172"/>
      <c r="TTO119" s="172"/>
      <c r="TTP119" s="172"/>
      <c r="TTQ119" s="172"/>
      <c r="TTR119" s="172"/>
      <c r="TTS119" s="172"/>
      <c r="TTT119" s="172"/>
      <c r="TTU119" s="172"/>
      <c r="TTV119" s="172"/>
      <c r="TTW119" s="172"/>
      <c r="TTX119" s="172"/>
      <c r="TTY119" s="172"/>
      <c r="TTZ119" s="172"/>
      <c r="TUA119" s="172"/>
      <c r="TUB119" s="172"/>
      <c r="TUC119" s="172"/>
      <c r="TUD119" s="172"/>
      <c r="TUE119" s="172"/>
      <c r="TUF119" s="172"/>
      <c r="TUG119" s="172"/>
      <c r="TUH119" s="172"/>
      <c r="TUI119" s="172"/>
      <c r="TUJ119" s="172"/>
      <c r="TUK119" s="172"/>
      <c r="TUL119" s="172"/>
      <c r="TUM119" s="172"/>
      <c r="TUN119" s="172"/>
      <c r="TUO119" s="172"/>
      <c r="TUP119" s="172"/>
      <c r="TUQ119" s="172"/>
      <c r="TUR119" s="172"/>
      <c r="TUS119" s="172"/>
      <c r="TUT119" s="172"/>
      <c r="TUU119" s="172"/>
      <c r="TUV119" s="172"/>
      <c r="TUW119" s="172"/>
      <c r="TUX119" s="172"/>
      <c r="TUY119" s="172"/>
      <c r="TUZ119" s="172"/>
      <c r="TVA119" s="172"/>
      <c r="TVB119" s="172"/>
      <c r="TVC119" s="172"/>
      <c r="TVD119" s="172"/>
      <c r="TVE119" s="172"/>
      <c r="TVF119" s="172"/>
      <c r="TVG119" s="172"/>
      <c r="TVH119" s="172"/>
      <c r="TVI119" s="172"/>
      <c r="TVJ119" s="172"/>
      <c r="TVK119" s="172"/>
      <c r="TVL119" s="172"/>
      <c r="TVM119" s="172"/>
      <c r="TVN119" s="172"/>
      <c r="TVO119" s="172"/>
      <c r="TVP119" s="172"/>
      <c r="TVQ119" s="172"/>
      <c r="TVR119" s="172"/>
      <c r="TVS119" s="172"/>
      <c r="TVT119" s="172"/>
      <c r="TVU119" s="172"/>
      <c r="TVV119" s="172"/>
      <c r="TVW119" s="172"/>
      <c r="TVX119" s="172"/>
      <c r="TVY119" s="172"/>
      <c r="TVZ119" s="172"/>
      <c r="TWA119" s="172"/>
      <c r="TWB119" s="172"/>
      <c r="TWC119" s="172"/>
      <c r="TWD119" s="172"/>
      <c r="TWE119" s="172"/>
      <c r="TWF119" s="172"/>
      <c r="TWG119" s="172"/>
      <c r="TWH119" s="172"/>
      <c r="TWI119" s="172"/>
      <c r="TWJ119" s="172"/>
      <c r="TWK119" s="172"/>
      <c r="TWL119" s="172"/>
      <c r="TWM119" s="172"/>
      <c r="TWN119" s="172"/>
      <c r="TWO119" s="172"/>
      <c r="TWP119" s="172"/>
      <c r="TWQ119" s="172"/>
      <c r="TWR119" s="172"/>
      <c r="TWS119" s="172"/>
      <c r="TWT119" s="172"/>
      <c r="TWU119" s="172"/>
      <c r="TWV119" s="172"/>
      <c r="TWW119" s="172"/>
      <c r="TWX119" s="172"/>
      <c r="TWY119" s="172"/>
      <c r="TWZ119" s="172"/>
      <c r="TXA119" s="172"/>
      <c r="TXB119" s="172"/>
      <c r="TXC119" s="172"/>
      <c r="TXD119" s="172"/>
      <c r="TXE119" s="172"/>
      <c r="TXF119" s="172"/>
      <c r="TXG119" s="172"/>
      <c r="TXH119" s="172"/>
      <c r="TXI119" s="172"/>
      <c r="TXJ119" s="172"/>
      <c r="TXK119" s="172"/>
      <c r="TXL119" s="172"/>
      <c r="TXM119" s="172"/>
      <c r="TXN119" s="172"/>
      <c r="TXO119" s="172"/>
      <c r="TXP119" s="172"/>
      <c r="TXQ119" s="172"/>
      <c r="TXR119" s="172"/>
      <c r="TXS119" s="172"/>
      <c r="TXT119" s="172"/>
      <c r="TXU119" s="172"/>
      <c r="TXV119" s="172"/>
      <c r="TXW119" s="172"/>
      <c r="TXX119" s="172"/>
      <c r="TXY119" s="172"/>
      <c r="TXZ119" s="172"/>
      <c r="TYA119" s="172"/>
      <c r="TYB119" s="172"/>
      <c r="TYC119" s="172"/>
      <c r="TYD119" s="172"/>
      <c r="TYE119" s="172"/>
      <c r="TYF119" s="172"/>
      <c r="TYG119" s="172"/>
      <c r="TYH119" s="172"/>
      <c r="TYI119" s="172"/>
      <c r="TYJ119" s="172"/>
      <c r="TYK119" s="172"/>
      <c r="TYL119" s="172"/>
      <c r="TYM119" s="172"/>
      <c r="TYN119" s="172"/>
      <c r="TYO119" s="172"/>
      <c r="TYP119" s="172"/>
      <c r="TYQ119" s="172"/>
      <c r="TYR119" s="172"/>
      <c r="TYS119" s="172"/>
      <c r="TYT119" s="172"/>
      <c r="TYU119" s="172"/>
      <c r="TYV119" s="172"/>
      <c r="TYW119" s="172"/>
      <c r="TYX119" s="172"/>
      <c r="TYY119" s="172"/>
      <c r="TYZ119" s="172"/>
      <c r="TZA119" s="172"/>
      <c r="TZB119" s="172"/>
      <c r="TZC119" s="172"/>
      <c r="TZD119" s="172"/>
      <c r="TZE119" s="172"/>
      <c r="TZF119" s="172"/>
      <c r="TZG119" s="172"/>
      <c r="TZH119" s="172"/>
      <c r="TZI119" s="172"/>
      <c r="TZJ119" s="172"/>
      <c r="TZK119" s="172"/>
      <c r="TZL119" s="172"/>
      <c r="TZM119" s="172"/>
      <c r="TZN119" s="172"/>
      <c r="TZO119" s="172"/>
      <c r="TZP119" s="172"/>
      <c r="TZQ119" s="172"/>
      <c r="TZR119" s="172"/>
      <c r="TZS119" s="172"/>
      <c r="TZT119" s="172"/>
      <c r="TZU119" s="172"/>
      <c r="TZV119" s="172"/>
      <c r="TZW119" s="172"/>
      <c r="TZX119" s="172"/>
      <c r="TZY119" s="172"/>
      <c r="TZZ119" s="172"/>
      <c r="UAA119" s="172"/>
      <c r="UAB119" s="172"/>
      <c r="UAC119" s="172"/>
      <c r="UAD119" s="172"/>
      <c r="UAE119" s="172"/>
      <c r="UAF119" s="172"/>
      <c r="UAG119" s="172"/>
      <c r="UAH119" s="172"/>
      <c r="UAI119" s="172"/>
      <c r="UAJ119" s="172"/>
      <c r="UAK119" s="172"/>
      <c r="UAL119" s="172"/>
      <c r="UAM119" s="172"/>
      <c r="UAN119" s="172"/>
      <c r="UAO119" s="172"/>
      <c r="UAP119" s="172"/>
      <c r="UAQ119" s="172"/>
      <c r="UAR119" s="172"/>
      <c r="UAS119" s="172"/>
      <c r="UAT119" s="172"/>
      <c r="UAU119" s="172"/>
      <c r="UAV119" s="172"/>
      <c r="UAW119" s="172"/>
      <c r="UAX119" s="172"/>
      <c r="UAY119" s="172"/>
      <c r="UAZ119" s="172"/>
      <c r="UBA119" s="172"/>
      <c r="UBB119" s="172"/>
      <c r="UBC119" s="172"/>
      <c r="UBD119" s="172"/>
      <c r="UBE119" s="172"/>
      <c r="UBF119" s="172"/>
      <c r="UBG119" s="172"/>
      <c r="UBH119" s="172"/>
      <c r="UBI119" s="172"/>
      <c r="UBJ119" s="172"/>
      <c r="UBK119" s="172"/>
      <c r="UBL119" s="172"/>
      <c r="UBM119" s="172"/>
      <c r="UBN119" s="172"/>
      <c r="UBO119" s="172"/>
      <c r="UBP119" s="172"/>
      <c r="UBQ119" s="172"/>
      <c r="UBR119" s="172"/>
      <c r="UBS119" s="172"/>
      <c r="UBT119" s="172"/>
      <c r="UBU119" s="172"/>
      <c r="UBV119" s="172"/>
      <c r="UBW119" s="172"/>
      <c r="UBX119" s="172"/>
      <c r="UBY119" s="172"/>
      <c r="UBZ119" s="172"/>
      <c r="UCA119" s="172"/>
      <c r="UCB119" s="172"/>
      <c r="UCC119" s="172"/>
      <c r="UCD119" s="172"/>
      <c r="UCE119" s="172"/>
      <c r="UCF119" s="172"/>
      <c r="UCG119" s="172"/>
      <c r="UCH119" s="172"/>
      <c r="UCI119" s="172"/>
      <c r="UCJ119" s="172"/>
      <c r="UCK119" s="172"/>
      <c r="UCL119" s="172"/>
      <c r="UCM119" s="172"/>
      <c r="UCN119" s="172"/>
      <c r="UCO119" s="172"/>
      <c r="UCP119" s="172"/>
      <c r="UCQ119" s="172"/>
      <c r="UCR119" s="172"/>
      <c r="UCS119" s="172"/>
      <c r="UCT119" s="172"/>
      <c r="UCU119" s="172"/>
      <c r="UCV119" s="172"/>
      <c r="UCW119" s="172"/>
      <c r="UCX119" s="172"/>
      <c r="UCY119" s="172"/>
      <c r="UCZ119" s="172"/>
      <c r="UDA119" s="172"/>
      <c r="UDB119" s="172"/>
      <c r="UDC119" s="172"/>
      <c r="UDD119" s="172"/>
      <c r="UDE119" s="172"/>
      <c r="UDF119" s="172"/>
      <c r="UDG119" s="172"/>
      <c r="UDH119" s="172"/>
      <c r="UDI119" s="172"/>
      <c r="UDJ119" s="172"/>
      <c r="UDK119" s="172"/>
      <c r="UDL119" s="172"/>
      <c r="UDM119" s="172"/>
      <c r="UDN119" s="172"/>
      <c r="UDO119" s="172"/>
      <c r="UDP119" s="172"/>
      <c r="UDQ119" s="172"/>
      <c r="UDR119" s="172"/>
      <c r="UDS119" s="172"/>
      <c r="UDT119" s="172"/>
      <c r="UDU119" s="172"/>
      <c r="UDV119" s="172"/>
      <c r="UDW119" s="172"/>
      <c r="UDX119" s="172"/>
      <c r="UDY119" s="172"/>
      <c r="UDZ119" s="172"/>
      <c r="UEA119" s="172"/>
      <c r="UEB119" s="172"/>
      <c r="UEC119" s="172"/>
      <c r="UED119" s="172"/>
      <c r="UEE119" s="172"/>
      <c r="UEF119" s="172"/>
      <c r="UEG119" s="172"/>
      <c r="UEH119" s="172"/>
      <c r="UEI119" s="172"/>
      <c r="UEJ119" s="172"/>
      <c r="UEK119" s="172"/>
      <c r="UEL119" s="172"/>
      <c r="UEM119" s="172"/>
      <c r="UEN119" s="172"/>
      <c r="UEO119" s="172"/>
      <c r="UEP119" s="172"/>
      <c r="UEQ119" s="172"/>
      <c r="UER119" s="172"/>
      <c r="UES119" s="172"/>
      <c r="UET119" s="172"/>
      <c r="UEU119" s="172"/>
      <c r="UEV119" s="172"/>
      <c r="UEW119" s="172"/>
      <c r="UEX119" s="172"/>
      <c r="UEY119" s="172"/>
      <c r="UEZ119" s="172"/>
      <c r="UFA119" s="172"/>
      <c r="UFB119" s="172"/>
      <c r="UFC119" s="172"/>
      <c r="UFD119" s="172"/>
      <c r="UFE119" s="172"/>
      <c r="UFF119" s="172"/>
      <c r="UFG119" s="172"/>
      <c r="UFH119" s="172"/>
      <c r="UFI119" s="172"/>
      <c r="UFJ119" s="172"/>
      <c r="UFK119" s="172"/>
      <c r="UFL119" s="172"/>
      <c r="UFM119" s="172"/>
      <c r="UFN119" s="172"/>
      <c r="UFO119" s="172"/>
      <c r="UFP119" s="172"/>
      <c r="UFQ119" s="172"/>
      <c r="UFR119" s="172"/>
      <c r="UFS119" s="172"/>
      <c r="UFT119" s="172"/>
      <c r="UFU119" s="172"/>
      <c r="UFV119" s="172"/>
      <c r="UFW119" s="172"/>
      <c r="UFX119" s="172"/>
      <c r="UFY119" s="172"/>
      <c r="UFZ119" s="172"/>
      <c r="UGA119" s="172"/>
      <c r="UGB119" s="172"/>
      <c r="UGC119" s="172"/>
      <c r="UGD119" s="172"/>
      <c r="UGE119" s="172"/>
      <c r="UGF119" s="172"/>
      <c r="UGG119" s="172"/>
      <c r="UGH119" s="172"/>
      <c r="UGI119" s="172"/>
      <c r="UGJ119" s="172"/>
      <c r="UGK119" s="172"/>
      <c r="UGL119" s="172"/>
      <c r="UGM119" s="172"/>
      <c r="UGN119" s="172"/>
      <c r="UGO119" s="172"/>
      <c r="UGP119" s="172"/>
      <c r="UGQ119" s="172"/>
      <c r="UGR119" s="172"/>
      <c r="UGS119" s="172"/>
      <c r="UGT119" s="172"/>
      <c r="UGU119" s="172"/>
      <c r="UGV119" s="172"/>
      <c r="UGW119" s="172"/>
      <c r="UGX119" s="172"/>
      <c r="UGY119" s="172"/>
      <c r="UGZ119" s="172"/>
      <c r="UHA119" s="172"/>
      <c r="UHB119" s="172"/>
      <c r="UHC119" s="172"/>
      <c r="UHD119" s="172"/>
      <c r="UHE119" s="172"/>
      <c r="UHF119" s="172"/>
      <c r="UHG119" s="172"/>
      <c r="UHH119" s="172"/>
      <c r="UHI119" s="172"/>
      <c r="UHJ119" s="172"/>
      <c r="UHK119" s="172"/>
      <c r="UHL119" s="172"/>
      <c r="UHM119" s="172"/>
      <c r="UHN119" s="172"/>
      <c r="UHO119" s="172"/>
      <c r="UHP119" s="172"/>
      <c r="UHQ119" s="172"/>
      <c r="UHR119" s="172"/>
      <c r="UHS119" s="172"/>
      <c r="UHT119" s="172"/>
      <c r="UHU119" s="172"/>
      <c r="UHV119" s="172"/>
      <c r="UHW119" s="172"/>
      <c r="UHX119" s="172"/>
      <c r="UHY119" s="172"/>
      <c r="UHZ119" s="172"/>
      <c r="UIA119" s="172"/>
      <c r="UIB119" s="172"/>
      <c r="UIC119" s="172"/>
      <c r="UID119" s="172"/>
      <c r="UIE119" s="172"/>
      <c r="UIF119" s="172"/>
      <c r="UIG119" s="172"/>
      <c r="UIH119" s="172"/>
      <c r="UII119" s="172"/>
      <c r="UIJ119" s="172"/>
      <c r="UIK119" s="172"/>
      <c r="UIL119" s="172"/>
      <c r="UIM119" s="172"/>
      <c r="UIN119" s="172"/>
      <c r="UIO119" s="172"/>
      <c r="UIP119" s="172"/>
      <c r="UIQ119" s="172"/>
      <c r="UIR119" s="172"/>
      <c r="UIS119" s="172"/>
      <c r="UIT119" s="172"/>
      <c r="UIU119" s="172"/>
      <c r="UIV119" s="172"/>
      <c r="UIW119" s="172"/>
      <c r="UIX119" s="172"/>
      <c r="UIY119" s="172"/>
      <c r="UIZ119" s="172"/>
      <c r="UJA119" s="172"/>
      <c r="UJB119" s="172"/>
      <c r="UJC119" s="172"/>
      <c r="UJD119" s="172"/>
      <c r="UJE119" s="172"/>
      <c r="UJF119" s="172"/>
      <c r="UJG119" s="172"/>
      <c r="UJH119" s="172"/>
      <c r="UJI119" s="172"/>
      <c r="UJJ119" s="172"/>
      <c r="UJK119" s="172"/>
      <c r="UJL119" s="172"/>
      <c r="UJM119" s="172"/>
      <c r="UJN119" s="172"/>
      <c r="UJO119" s="172"/>
      <c r="UJP119" s="172"/>
      <c r="UJQ119" s="172"/>
      <c r="UJR119" s="172"/>
      <c r="UJS119" s="172"/>
      <c r="UJT119" s="172"/>
      <c r="UJU119" s="172"/>
      <c r="UJV119" s="172"/>
      <c r="UJW119" s="172"/>
      <c r="UJX119" s="172"/>
      <c r="UJY119" s="172"/>
      <c r="UJZ119" s="172"/>
      <c r="UKA119" s="172"/>
      <c r="UKB119" s="172"/>
      <c r="UKC119" s="172"/>
      <c r="UKD119" s="172"/>
      <c r="UKE119" s="172"/>
      <c r="UKF119" s="172"/>
      <c r="UKG119" s="172"/>
      <c r="UKH119" s="172"/>
      <c r="UKI119" s="172"/>
      <c r="UKJ119" s="172"/>
      <c r="UKK119" s="172"/>
      <c r="UKL119" s="172"/>
      <c r="UKM119" s="172"/>
      <c r="UKN119" s="172"/>
      <c r="UKO119" s="172"/>
      <c r="UKP119" s="172"/>
      <c r="UKQ119" s="172"/>
      <c r="UKR119" s="172"/>
      <c r="UKS119" s="172"/>
      <c r="UKT119" s="172"/>
      <c r="UKU119" s="172"/>
      <c r="UKV119" s="172"/>
      <c r="UKW119" s="172"/>
      <c r="UKX119" s="172"/>
      <c r="UKY119" s="172"/>
      <c r="UKZ119" s="172"/>
      <c r="ULA119" s="172"/>
      <c r="ULB119" s="172"/>
      <c r="ULC119" s="172"/>
      <c r="ULD119" s="172"/>
      <c r="ULE119" s="172"/>
      <c r="ULF119" s="172"/>
      <c r="ULG119" s="172"/>
      <c r="ULH119" s="172"/>
      <c r="ULI119" s="172"/>
      <c r="ULJ119" s="172"/>
      <c r="ULK119" s="172"/>
      <c r="ULL119" s="172"/>
      <c r="ULM119" s="172"/>
      <c r="ULN119" s="172"/>
      <c r="ULO119" s="172"/>
      <c r="ULP119" s="172"/>
      <c r="ULQ119" s="172"/>
      <c r="ULR119" s="172"/>
      <c r="ULS119" s="172"/>
      <c r="ULT119" s="172"/>
      <c r="ULU119" s="172"/>
      <c r="ULV119" s="172"/>
      <c r="ULW119" s="172"/>
      <c r="ULX119" s="172"/>
      <c r="ULY119" s="172"/>
      <c r="ULZ119" s="172"/>
      <c r="UMA119" s="172"/>
      <c r="UMB119" s="172"/>
      <c r="UMC119" s="172"/>
      <c r="UMD119" s="172"/>
      <c r="UME119" s="172"/>
      <c r="UMF119" s="172"/>
      <c r="UMG119" s="172"/>
      <c r="UMH119" s="172"/>
      <c r="UMI119" s="172"/>
      <c r="UMJ119" s="172"/>
      <c r="UMK119" s="172"/>
      <c r="UML119" s="172"/>
      <c r="UMM119" s="172"/>
      <c r="UMN119" s="172"/>
      <c r="UMO119" s="172"/>
      <c r="UMP119" s="172"/>
      <c r="UMQ119" s="172"/>
      <c r="UMR119" s="172"/>
      <c r="UMS119" s="172"/>
      <c r="UMT119" s="172"/>
      <c r="UMU119" s="172"/>
      <c r="UMV119" s="172"/>
      <c r="UMW119" s="172"/>
      <c r="UMX119" s="172"/>
      <c r="UMY119" s="172"/>
      <c r="UMZ119" s="172"/>
      <c r="UNA119" s="172"/>
      <c r="UNB119" s="172"/>
      <c r="UNC119" s="172"/>
      <c r="UND119" s="172"/>
      <c r="UNE119" s="172"/>
      <c r="UNF119" s="172"/>
      <c r="UNG119" s="172"/>
      <c r="UNH119" s="172"/>
      <c r="UNI119" s="172"/>
      <c r="UNJ119" s="172"/>
      <c r="UNK119" s="172"/>
      <c r="UNL119" s="172"/>
      <c r="UNM119" s="172"/>
      <c r="UNN119" s="172"/>
      <c r="UNO119" s="172"/>
      <c r="UNP119" s="172"/>
      <c r="UNQ119" s="172"/>
      <c r="UNR119" s="172"/>
      <c r="UNS119" s="172"/>
      <c r="UNT119" s="172"/>
      <c r="UNU119" s="172"/>
      <c r="UNV119" s="172"/>
      <c r="UNW119" s="172"/>
      <c r="UNX119" s="172"/>
      <c r="UNY119" s="172"/>
      <c r="UNZ119" s="172"/>
      <c r="UOA119" s="172"/>
      <c r="UOB119" s="172"/>
      <c r="UOC119" s="172"/>
      <c r="UOD119" s="172"/>
      <c r="UOE119" s="172"/>
      <c r="UOF119" s="172"/>
      <c r="UOG119" s="172"/>
      <c r="UOH119" s="172"/>
      <c r="UOI119" s="172"/>
      <c r="UOJ119" s="172"/>
      <c r="UOK119" s="172"/>
      <c r="UOL119" s="172"/>
      <c r="UOM119" s="172"/>
      <c r="UON119" s="172"/>
      <c r="UOO119" s="172"/>
      <c r="UOP119" s="172"/>
      <c r="UOQ119" s="172"/>
      <c r="UOR119" s="172"/>
      <c r="UOS119" s="172"/>
      <c r="UOT119" s="172"/>
      <c r="UOU119" s="172"/>
      <c r="UOV119" s="172"/>
      <c r="UOW119" s="172"/>
      <c r="UOX119" s="172"/>
      <c r="UOY119" s="172"/>
      <c r="UOZ119" s="172"/>
      <c r="UPA119" s="172"/>
      <c r="UPB119" s="172"/>
      <c r="UPC119" s="172"/>
      <c r="UPD119" s="172"/>
      <c r="UPE119" s="172"/>
      <c r="UPF119" s="172"/>
      <c r="UPG119" s="172"/>
      <c r="UPH119" s="172"/>
      <c r="UPI119" s="172"/>
      <c r="UPJ119" s="172"/>
      <c r="UPK119" s="172"/>
      <c r="UPL119" s="172"/>
      <c r="UPM119" s="172"/>
      <c r="UPN119" s="172"/>
      <c r="UPO119" s="172"/>
      <c r="UPP119" s="172"/>
      <c r="UPQ119" s="172"/>
      <c r="UPR119" s="172"/>
      <c r="UPS119" s="172"/>
      <c r="UPT119" s="172"/>
      <c r="UPU119" s="172"/>
      <c r="UPV119" s="172"/>
      <c r="UPW119" s="172"/>
      <c r="UPX119" s="172"/>
      <c r="UPY119" s="172"/>
      <c r="UPZ119" s="172"/>
      <c r="UQA119" s="172"/>
      <c r="UQB119" s="172"/>
      <c r="UQC119" s="172"/>
      <c r="UQD119" s="172"/>
      <c r="UQE119" s="172"/>
      <c r="UQF119" s="172"/>
      <c r="UQG119" s="172"/>
      <c r="UQH119" s="172"/>
      <c r="UQI119" s="172"/>
      <c r="UQJ119" s="172"/>
      <c r="UQK119" s="172"/>
      <c r="UQL119" s="172"/>
      <c r="UQM119" s="172"/>
      <c r="UQN119" s="172"/>
      <c r="UQO119" s="172"/>
      <c r="UQP119" s="172"/>
      <c r="UQQ119" s="172"/>
      <c r="UQR119" s="172"/>
      <c r="UQS119" s="172"/>
      <c r="UQT119" s="172"/>
      <c r="UQU119" s="172"/>
      <c r="UQV119" s="172"/>
      <c r="UQW119" s="172"/>
      <c r="UQX119" s="172"/>
      <c r="UQY119" s="172"/>
      <c r="UQZ119" s="172"/>
      <c r="URA119" s="172"/>
      <c r="URB119" s="172"/>
      <c r="URC119" s="172"/>
      <c r="URD119" s="172"/>
      <c r="URE119" s="172"/>
      <c r="URF119" s="172"/>
      <c r="URG119" s="172"/>
      <c r="URH119" s="172"/>
      <c r="URI119" s="172"/>
      <c r="URJ119" s="172"/>
      <c r="URK119" s="172"/>
      <c r="URL119" s="172"/>
      <c r="URM119" s="172"/>
      <c r="URN119" s="172"/>
      <c r="URO119" s="172"/>
      <c r="URP119" s="172"/>
      <c r="URQ119" s="172"/>
      <c r="URR119" s="172"/>
      <c r="URS119" s="172"/>
      <c r="URT119" s="172"/>
      <c r="URU119" s="172"/>
      <c r="URV119" s="172"/>
      <c r="URW119" s="172"/>
      <c r="URX119" s="172"/>
      <c r="URY119" s="172"/>
      <c r="URZ119" s="172"/>
      <c r="USA119" s="172"/>
      <c r="USB119" s="172"/>
      <c r="USC119" s="172"/>
      <c r="USD119" s="172"/>
      <c r="USE119" s="172"/>
      <c r="USF119" s="172"/>
      <c r="USG119" s="172"/>
      <c r="USH119" s="172"/>
      <c r="USI119" s="172"/>
      <c r="USJ119" s="172"/>
      <c r="USK119" s="172"/>
      <c r="USL119" s="172"/>
      <c r="USM119" s="172"/>
      <c r="USN119" s="172"/>
      <c r="USO119" s="172"/>
      <c r="USP119" s="172"/>
      <c r="USQ119" s="172"/>
      <c r="USR119" s="172"/>
      <c r="USS119" s="172"/>
      <c r="UST119" s="172"/>
      <c r="USU119" s="172"/>
      <c r="USV119" s="172"/>
      <c r="USW119" s="172"/>
      <c r="USX119" s="172"/>
      <c r="USY119" s="172"/>
      <c r="USZ119" s="172"/>
      <c r="UTA119" s="172"/>
      <c r="UTB119" s="172"/>
      <c r="UTC119" s="172"/>
      <c r="UTD119" s="172"/>
      <c r="UTE119" s="172"/>
      <c r="UTF119" s="172"/>
      <c r="UTG119" s="172"/>
      <c r="UTH119" s="172"/>
      <c r="UTI119" s="172"/>
      <c r="UTJ119" s="172"/>
      <c r="UTK119" s="172"/>
      <c r="UTL119" s="172"/>
      <c r="UTM119" s="172"/>
      <c r="UTN119" s="172"/>
      <c r="UTO119" s="172"/>
      <c r="UTP119" s="172"/>
      <c r="UTQ119" s="172"/>
      <c r="UTR119" s="172"/>
      <c r="UTS119" s="172"/>
      <c r="UTT119" s="172"/>
      <c r="UTU119" s="172"/>
      <c r="UTV119" s="172"/>
      <c r="UTW119" s="172"/>
      <c r="UTX119" s="172"/>
      <c r="UTY119" s="172"/>
      <c r="UTZ119" s="172"/>
      <c r="UUA119" s="172"/>
      <c r="UUB119" s="172"/>
      <c r="UUC119" s="172"/>
      <c r="UUD119" s="172"/>
      <c r="UUE119" s="172"/>
      <c r="UUF119" s="172"/>
      <c r="UUG119" s="172"/>
      <c r="UUH119" s="172"/>
      <c r="UUI119" s="172"/>
      <c r="UUJ119" s="172"/>
      <c r="UUK119" s="172"/>
      <c r="UUL119" s="172"/>
      <c r="UUM119" s="172"/>
      <c r="UUN119" s="172"/>
      <c r="UUO119" s="172"/>
      <c r="UUP119" s="172"/>
      <c r="UUQ119" s="172"/>
      <c r="UUR119" s="172"/>
      <c r="UUS119" s="172"/>
      <c r="UUT119" s="172"/>
      <c r="UUU119" s="172"/>
      <c r="UUV119" s="172"/>
      <c r="UUW119" s="172"/>
      <c r="UUX119" s="172"/>
      <c r="UUY119" s="172"/>
      <c r="UUZ119" s="172"/>
      <c r="UVA119" s="172"/>
      <c r="UVB119" s="172"/>
      <c r="UVC119" s="172"/>
      <c r="UVD119" s="172"/>
      <c r="UVE119" s="172"/>
      <c r="UVF119" s="172"/>
      <c r="UVG119" s="172"/>
      <c r="UVH119" s="172"/>
      <c r="UVI119" s="172"/>
      <c r="UVJ119" s="172"/>
      <c r="UVK119" s="172"/>
      <c r="UVL119" s="172"/>
      <c r="UVM119" s="172"/>
      <c r="UVN119" s="172"/>
      <c r="UVO119" s="172"/>
      <c r="UVP119" s="172"/>
      <c r="UVQ119" s="172"/>
      <c r="UVR119" s="172"/>
      <c r="UVS119" s="172"/>
      <c r="UVT119" s="172"/>
      <c r="UVU119" s="172"/>
      <c r="UVV119" s="172"/>
      <c r="UVW119" s="172"/>
      <c r="UVX119" s="172"/>
      <c r="UVY119" s="172"/>
      <c r="UVZ119" s="172"/>
      <c r="UWA119" s="172"/>
      <c r="UWB119" s="172"/>
      <c r="UWC119" s="172"/>
      <c r="UWD119" s="172"/>
      <c r="UWE119" s="172"/>
      <c r="UWF119" s="172"/>
      <c r="UWG119" s="172"/>
      <c r="UWH119" s="172"/>
      <c r="UWI119" s="172"/>
      <c r="UWJ119" s="172"/>
      <c r="UWK119" s="172"/>
      <c r="UWL119" s="172"/>
      <c r="UWM119" s="172"/>
      <c r="UWN119" s="172"/>
      <c r="UWO119" s="172"/>
      <c r="UWP119" s="172"/>
      <c r="UWQ119" s="172"/>
      <c r="UWR119" s="172"/>
      <c r="UWS119" s="172"/>
      <c r="UWT119" s="172"/>
      <c r="UWU119" s="172"/>
      <c r="UWV119" s="172"/>
      <c r="UWW119" s="172"/>
      <c r="UWX119" s="172"/>
      <c r="UWY119" s="172"/>
      <c r="UWZ119" s="172"/>
      <c r="UXA119" s="172"/>
      <c r="UXB119" s="172"/>
      <c r="UXC119" s="172"/>
      <c r="UXD119" s="172"/>
      <c r="UXE119" s="172"/>
      <c r="UXF119" s="172"/>
      <c r="UXG119" s="172"/>
      <c r="UXH119" s="172"/>
      <c r="UXI119" s="172"/>
      <c r="UXJ119" s="172"/>
      <c r="UXK119" s="172"/>
      <c r="UXL119" s="172"/>
      <c r="UXM119" s="172"/>
      <c r="UXN119" s="172"/>
      <c r="UXO119" s="172"/>
      <c r="UXP119" s="172"/>
      <c r="UXQ119" s="172"/>
      <c r="UXR119" s="172"/>
      <c r="UXS119" s="172"/>
      <c r="UXT119" s="172"/>
      <c r="UXU119" s="172"/>
      <c r="UXV119" s="172"/>
      <c r="UXW119" s="172"/>
      <c r="UXX119" s="172"/>
      <c r="UXY119" s="172"/>
      <c r="UXZ119" s="172"/>
      <c r="UYA119" s="172"/>
      <c r="UYB119" s="172"/>
      <c r="UYC119" s="172"/>
      <c r="UYD119" s="172"/>
      <c r="UYE119" s="172"/>
      <c r="UYF119" s="172"/>
      <c r="UYG119" s="172"/>
      <c r="UYH119" s="172"/>
      <c r="UYI119" s="172"/>
      <c r="UYJ119" s="172"/>
      <c r="UYK119" s="172"/>
      <c r="UYL119" s="172"/>
      <c r="UYM119" s="172"/>
      <c r="UYN119" s="172"/>
      <c r="UYO119" s="172"/>
      <c r="UYP119" s="172"/>
      <c r="UYQ119" s="172"/>
      <c r="UYR119" s="172"/>
      <c r="UYS119" s="172"/>
      <c r="UYT119" s="172"/>
      <c r="UYU119" s="172"/>
      <c r="UYV119" s="172"/>
      <c r="UYW119" s="172"/>
      <c r="UYX119" s="172"/>
      <c r="UYY119" s="172"/>
      <c r="UYZ119" s="172"/>
      <c r="UZA119" s="172"/>
      <c r="UZB119" s="172"/>
      <c r="UZC119" s="172"/>
      <c r="UZD119" s="172"/>
      <c r="UZE119" s="172"/>
      <c r="UZF119" s="172"/>
      <c r="UZG119" s="172"/>
      <c r="UZH119" s="172"/>
      <c r="UZI119" s="172"/>
      <c r="UZJ119" s="172"/>
      <c r="UZK119" s="172"/>
      <c r="UZL119" s="172"/>
      <c r="UZM119" s="172"/>
      <c r="UZN119" s="172"/>
      <c r="UZO119" s="172"/>
      <c r="UZP119" s="172"/>
      <c r="UZQ119" s="172"/>
      <c r="UZR119" s="172"/>
      <c r="UZS119" s="172"/>
      <c r="UZT119" s="172"/>
      <c r="UZU119" s="172"/>
      <c r="UZV119" s="172"/>
      <c r="UZW119" s="172"/>
      <c r="UZX119" s="172"/>
      <c r="UZY119" s="172"/>
      <c r="UZZ119" s="172"/>
      <c r="VAA119" s="172"/>
      <c r="VAB119" s="172"/>
      <c r="VAC119" s="172"/>
      <c r="VAD119" s="172"/>
      <c r="VAE119" s="172"/>
      <c r="VAF119" s="172"/>
      <c r="VAG119" s="172"/>
      <c r="VAH119" s="172"/>
      <c r="VAI119" s="172"/>
      <c r="VAJ119" s="172"/>
      <c r="VAK119" s="172"/>
      <c r="VAL119" s="172"/>
      <c r="VAM119" s="172"/>
      <c r="VAN119" s="172"/>
      <c r="VAO119" s="172"/>
      <c r="VAP119" s="172"/>
      <c r="VAQ119" s="172"/>
      <c r="VAR119" s="172"/>
      <c r="VAS119" s="172"/>
      <c r="VAT119" s="172"/>
      <c r="VAU119" s="172"/>
      <c r="VAV119" s="172"/>
      <c r="VAW119" s="172"/>
      <c r="VAX119" s="172"/>
      <c r="VAY119" s="172"/>
      <c r="VAZ119" s="172"/>
      <c r="VBA119" s="172"/>
      <c r="VBB119" s="172"/>
      <c r="VBC119" s="172"/>
      <c r="VBD119" s="172"/>
      <c r="VBE119" s="172"/>
      <c r="VBF119" s="172"/>
      <c r="VBG119" s="172"/>
      <c r="VBH119" s="172"/>
      <c r="VBI119" s="172"/>
      <c r="VBJ119" s="172"/>
      <c r="VBK119" s="172"/>
      <c r="VBL119" s="172"/>
      <c r="VBM119" s="172"/>
      <c r="VBN119" s="172"/>
      <c r="VBO119" s="172"/>
      <c r="VBP119" s="172"/>
      <c r="VBQ119" s="172"/>
      <c r="VBR119" s="172"/>
      <c r="VBS119" s="172"/>
      <c r="VBT119" s="172"/>
      <c r="VBU119" s="172"/>
      <c r="VBV119" s="172"/>
      <c r="VBW119" s="172"/>
      <c r="VBX119" s="172"/>
      <c r="VBY119" s="172"/>
      <c r="VBZ119" s="172"/>
      <c r="VCA119" s="172"/>
      <c r="VCB119" s="172"/>
      <c r="VCC119" s="172"/>
      <c r="VCD119" s="172"/>
      <c r="VCE119" s="172"/>
      <c r="VCF119" s="172"/>
      <c r="VCG119" s="172"/>
      <c r="VCH119" s="172"/>
      <c r="VCI119" s="172"/>
      <c r="VCJ119" s="172"/>
      <c r="VCK119" s="172"/>
      <c r="VCL119" s="172"/>
      <c r="VCM119" s="172"/>
      <c r="VCN119" s="172"/>
      <c r="VCO119" s="172"/>
      <c r="VCP119" s="172"/>
      <c r="VCQ119" s="172"/>
      <c r="VCR119" s="172"/>
      <c r="VCS119" s="172"/>
      <c r="VCT119" s="172"/>
      <c r="VCU119" s="172"/>
      <c r="VCV119" s="172"/>
      <c r="VCW119" s="172"/>
      <c r="VCX119" s="172"/>
      <c r="VCY119" s="172"/>
      <c r="VCZ119" s="172"/>
      <c r="VDA119" s="172"/>
      <c r="VDB119" s="172"/>
      <c r="VDC119" s="172"/>
      <c r="VDD119" s="172"/>
      <c r="VDE119" s="172"/>
      <c r="VDF119" s="172"/>
      <c r="VDG119" s="172"/>
      <c r="VDH119" s="172"/>
      <c r="VDI119" s="172"/>
      <c r="VDJ119" s="172"/>
      <c r="VDK119" s="172"/>
      <c r="VDL119" s="172"/>
      <c r="VDM119" s="172"/>
      <c r="VDN119" s="172"/>
      <c r="VDO119" s="172"/>
      <c r="VDP119" s="172"/>
      <c r="VDQ119" s="172"/>
      <c r="VDR119" s="172"/>
      <c r="VDS119" s="172"/>
      <c r="VDT119" s="172"/>
      <c r="VDU119" s="172"/>
      <c r="VDV119" s="172"/>
      <c r="VDW119" s="172"/>
      <c r="VDX119" s="172"/>
      <c r="VDY119" s="172"/>
      <c r="VDZ119" s="172"/>
      <c r="VEA119" s="172"/>
      <c r="VEB119" s="172"/>
      <c r="VEC119" s="172"/>
      <c r="VED119" s="172"/>
      <c r="VEE119" s="172"/>
      <c r="VEF119" s="172"/>
      <c r="VEG119" s="172"/>
      <c r="VEH119" s="172"/>
      <c r="VEI119" s="172"/>
      <c r="VEJ119" s="172"/>
      <c r="VEK119" s="172"/>
      <c r="VEL119" s="172"/>
      <c r="VEM119" s="172"/>
      <c r="VEN119" s="172"/>
      <c r="VEO119" s="172"/>
      <c r="VEP119" s="172"/>
      <c r="VEQ119" s="172"/>
      <c r="VER119" s="172"/>
      <c r="VES119" s="172"/>
      <c r="VET119" s="172"/>
      <c r="VEU119" s="172"/>
      <c r="VEV119" s="172"/>
      <c r="VEW119" s="172"/>
      <c r="VEX119" s="172"/>
      <c r="VEY119" s="172"/>
      <c r="VEZ119" s="172"/>
      <c r="VFA119" s="172"/>
      <c r="VFB119" s="172"/>
      <c r="VFC119" s="172"/>
      <c r="VFD119" s="172"/>
      <c r="VFE119" s="172"/>
      <c r="VFF119" s="172"/>
      <c r="VFG119" s="172"/>
      <c r="VFH119" s="172"/>
      <c r="VFI119" s="172"/>
      <c r="VFJ119" s="172"/>
      <c r="VFK119" s="172"/>
      <c r="VFL119" s="172"/>
      <c r="VFM119" s="172"/>
      <c r="VFN119" s="172"/>
      <c r="VFO119" s="172"/>
      <c r="VFP119" s="172"/>
      <c r="VFQ119" s="172"/>
      <c r="VFR119" s="172"/>
      <c r="VFS119" s="172"/>
      <c r="VFT119" s="172"/>
      <c r="VFU119" s="172"/>
      <c r="VFV119" s="172"/>
      <c r="VFW119" s="172"/>
      <c r="VFX119" s="172"/>
      <c r="VFY119" s="172"/>
      <c r="VFZ119" s="172"/>
      <c r="VGA119" s="172"/>
      <c r="VGB119" s="172"/>
      <c r="VGC119" s="172"/>
      <c r="VGD119" s="172"/>
      <c r="VGE119" s="172"/>
      <c r="VGF119" s="172"/>
      <c r="VGG119" s="172"/>
      <c r="VGH119" s="172"/>
      <c r="VGI119" s="172"/>
      <c r="VGJ119" s="172"/>
      <c r="VGK119" s="172"/>
      <c r="VGL119" s="172"/>
      <c r="VGM119" s="172"/>
      <c r="VGN119" s="172"/>
      <c r="VGO119" s="172"/>
      <c r="VGP119" s="172"/>
      <c r="VGQ119" s="172"/>
      <c r="VGR119" s="172"/>
      <c r="VGS119" s="172"/>
      <c r="VGT119" s="172"/>
      <c r="VGU119" s="172"/>
      <c r="VGV119" s="172"/>
      <c r="VGW119" s="172"/>
      <c r="VGX119" s="172"/>
      <c r="VGY119" s="172"/>
      <c r="VGZ119" s="172"/>
      <c r="VHA119" s="172"/>
      <c r="VHB119" s="172"/>
      <c r="VHC119" s="172"/>
      <c r="VHD119" s="172"/>
      <c r="VHE119" s="172"/>
      <c r="VHF119" s="172"/>
      <c r="VHG119" s="172"/>
      <c r="VHH119" s="172"/>
      <c r="VHI119" s="172"/>
      <c r="VHJ119" s="172"/>
      <c r="VHK119" s="172"/>
      <c r="VHL119" s="172"/>
      <c r="VHM119" s="172"/>
      <c r="VHN119" s="172"/>
      <c r="VHO119" s="172"/>
      <c r="VHP119" s="172"/>
      <c r="VHQ119" s="172"/>
      <c r="VHR119" s="172"/>
      <c r="VHS119" s="172"/>
      <c r="VHT119" s="172"/>
      <c r="VHU119" s="172"/>
      <c r="VHV119" s="172"/>
      <c r="VHW119" s="172"/>
      <c r="VHX119" s="172"/>
      <c r="VHY119" s="172"/>
      <c r="VHZ119" s="172"/>
      <c r="VIA119" s="172"/>
      <c r="VIB119" s="172"/>
      <c r="VIC119" s="172"/>
      <c r="VID119" s="172"/>
      <c r="VIE119" s="172"/>
      <c r="VIF119" s="172"/>
      <c r="VIG119" s="172"/>
      <c r="VIH119" s="172"/>
      <c r="VII119" s="172"/>
      <c r="VIJ119" s="172"/>
      <c r="VIK119" s="172"/>
      <c r="VIL119" s="172"/>
      <c r="VIM119" s="172"/>
      <c r="VIN119" s="172"/>
      <c r="VIO119" s="172"/>
      <c r="VIP119" s="172"/>
      <c r="VIQ119" s="172"/>
      <c r="VIR119" s="172"/>
      <c r="VIS119" s="172"/>
      <c r="VIT119" s="172"/>
      <c r="VIU119" s="172"/>
      <c r="VIV119" s="172"/>
      <c r="VIW119" s="172"/>
      <c r="VIX119" s="172"/>
      <c r="VIY119" s="172"/>
      <c r="VIZ119" s="172"/>
      <c r="VJA119" s="172"/>
      <c r="VJB119" s="172"/>
      <c r="VJC119" s="172"/>
      <c r="VJD119" s="172"/>
      <c r="VJE119" s="172"/>
      <c r="VJF119" s="172"/>
      <c r="VJG119" s="172"/>
      <c r="VJH119" s="172"/>
      <c r="VJI119" s="172"/>
      <c r="VJJ119" s="172"/>
      <c r="VJK119" s="172"/>
      <c r="VJL119" s="172"/>
      <c r="VJM119" s="172"/>
      <c r="VJN119" s="172"/>
      <c r="VJO119" s="172"/>
      <c r="VJP119" s="172"/>
      <c r="VJQ119" s="172"/>
      <c r="VJR119" s="172"/>
      <c r="VJS119" s="172"/>
      <c r="VJT119" s="172"/>
      <c r="VJU119" s="172"/>
      <c r="VJV119" s="172"/>
      <c r="VJW119" s="172"/>
      <c r="VJX119" s="172"/>
      <c r="VJY119" s="172"/>
      <c r="VJZ119" s="172"/>
      <c r="VKA119" s="172"/>
      <c r="VKB119" s="172"/>
      <c r="VKC119" s="172"/>
      <c r="VKD119" s="172"/>
      <c r="VKE119" s="172"/>
      <c r="VKF119" s="172"/>
      <c r="VKG119" s="172"/>
      <c r="VKH119" s="172"/>
      <c r="VKI119" s="172"/>
      <c r="VKJ119" s="172"/>
      <c r="VKK119" s="172"/>
      <c r="VKL119" s="172"/>
      <c r="VKM119" s="172"/>
      <c r="VKN119" s="172"/>
      <c r="VKO119" s="172"/>
      <c r="VKP119" s="172"/>
      <c r="VKQ119" s="172"/>
      <c r="VKR119" s="172"/>
      <c r="VKS119" s="172"/>
      <c r="VKT119" s="172"/>
      <c r="VKU119" s="172"/>
      <c r="VKV119" s="172"/>
      <c r="VKW119" s="172"/>
      <c r="VKX119" s="172"/>
      <c r="VKY119" s="172"/>
      <c r="VKZ119" s="172"/>
      <c r="VLA119" s="172"/>
      <c r="VLB119" s="172"/>
      <c r="VLC119" s="172"/>
      <c r="VLD119" s="172"/>
      <c r="VLE119" s="172"/>
      <c r="VLF119" s="172"/>
      <c r="VLG119" s="172"/>
      <c r="VLH119" s="172"/>
      <c r="VLI119" s="172"/>
      <c r="VLJ119" s="172"/>
      <c r="VLK119" s="172"/>
      <c r="VLL119" s="172"/>
      <c r="VLM119" s="172"/>
      <c r="VLN119" s="172"/>
      <c r="VLO119" s="172"/>
      <c r="VLP119" s="172"/>
      <c r="VLQ119" s="172"/>
      <c r="VLR119" s="172"/>
      <c r="VLS119" s="172"/>
      <c r="VLT119" s="172"/>
      <c r="VLU119" s="172"/>
      <c r="VLV119" s="172"/>
      <c r="VLW119" s="172"/>
      <c r="VLX119" s="172"/>
      <c r="VLY119" s="172"/>
      <c r="VLZ119" s="172"/>
      <c r="VMA119" s="172"/>
      <c r="VMB119" s="172"/>
      <c r="VMC119" s="172"/>
      <c r="VMD119" s="172"/>
      <c r="VME119" s="172"/>
      <c r="VMF119" s="172"/>
      <c r="VMG119" s="172"/>
      <c r="VMH119" s="172"/>
      <c r="VMI119" s="172"/>
      <c r="VMJ119" s="172"/>
      <c r="VMK119" s="172"/>
      <c r="VML119" s="172"/>
      <c r="VMM119" s="172"/>
      <c r="VMN119" s="172"/>
      <c r="VMO119" s="172"/>
      <c r="VMP119" s="172"/>
      <c r="VMQ119" s="172"/>
      <c r="VMR119" s="172"/>
      <c r="VMS119" s="172"/>
      <c r="VMT119" s="172"/>
      <c r="VMU119" s="172"/>
      <c r="VMV119" s="172"/>
      <c r="VMW119" s="172"/>
      <c r="VMX119" s="172"/>
      <c r="VMY119" s="172"/>
      <c r="VMZ119" s="172"/>
      <c r="VNA119" s="172"/>
      <c r="VNB119" s="172"/>
      <c r="VNC119" s="172"/>
      <c r="VND119" s="172"/>
      <c r="VNE119" s="172"/>
      <c r="VNF119" s="172"/>
      <c r="VNG119" s="172"/>
      <c r="VNH119" s="172"/>
      <c r="VNI119" s="172"/>
      <c r="VNJ119" s="172"/>
      <c r="VNK119" s="172"/>
      <c r="VNL119" s="172"/>
      <c r="VNM119" s="172"/>
      <c r="VNN119" s="172"/>
      <c r="VNO119" s="172"/>
      <c r="VNP119" s="172"/>
      <c r="VNQ119" s="172"/>
      <c r="VNR119" s="172"/>
      <c r="VNS119" s="172"/>
      <c r="VNT119" s="172"/>
      <c r="VNU119" s="172"/>
      <c r="VNV119" s="172"/>
      <c r="VNW119" s="172"/>
      <c r="VNX119" s="172"/>
      <c r="VNY119" s="172"/>
      <c r="VNZ119" s="172"/>
      <c r="VOA119" s="172"/>
      <c r="VOB119" s="172"/>
      <c r="VOC119" s="172"/>
      <c r="VOD119" s="172"/>
      <c r="VOE119" s="172"/>
      <c r="VOF119" s="172"/>
      <c r="VOG119" s="172"/>
      <c r="VOH119" s="172"/>
      <c r="VOI119" s="172"/>
      <c r="VOJ119" s="172"/>
      <c r="VOK119" s="172"/>
      <c r="VOL119" s="172"/>
      <c r="VOM119" s="172"/>
      <c r="VON119" s="172"/>
      <c r="VOO119" s="172"/>
      <c r="VOP119" s="172"/>
      <c r="VOQ119" s="172"/>
      <c r="VOR119" s="172"/>
      <c r="VOS119" s="172"/>
      <c r="VOT119" s="172"/>
      <c r="VOU119" s="172"/>
      <c r="VOV119" s="172"/>
      <c r="VOW119" s="172"/>
      <c r="VOX119" s="172"/>
      <c r="VOY119" s="172"/>
      <c r="VOZ119" s="172"/>
      <c r="VPA119" s="172"/>
      <c r="VPB119" s="172"/>
      <c r="VPC119" s="172"/>
      <c r="VPD119" s="172"/>
      <c r="VPE119" s="172"/>
      <c r="VPF119" s="172"/>
      <c r="VPG119" s="172"/>
      <c r="VPH119" s="172"/>
      <c r="VPI119" s="172"/>
      <c r="VPJ119" s="172"/>
      <c r="VPK119" s="172"/>
      <c r="VPL119" s="172"/>
      <c r="VPM119" s="172"/>
      <c r="VPN119" s="172"/>
      <c r="VPO119" s="172"/>
      <c r="VPP119" s="172"/>
      <c r="VPQ119" s="172"/>
      <c r="VPR119" s="172"/>
      <c r="VPS119" s="172"/>
      <c r="VPT119" s="172"/>
      <c r="VPU119" s="172"/>
      <c r="VPV119" s="172"/>
      <c r="VPW119" s="172"/>
      <c r="VPX119" s="172"/>
      <c r="VPY119" s="172"/>
      <c r="VPZ119" s="172"/>
      <c r="VQA119" s="172"/>
      <c r="VQB119" s="172"/>
      <c r="VQC119" s="172"/>
      <c r="VQD119" s="172"/>
      <c r="VQE119" s="172"/>
      <c r="VQF119" s="172"/>
      <c r="VQG119" s="172"/>
      <c r="VQH119" s="172"/>
      <c r="VQI119" s="172"/>
      <c r="VQJ119" s="172"/>
      <c r="VQK119" s="172"/>
      <c r="VQL119" s="172"/>
      <c r="VQM119" s="172"/>
      <c r="VQN119" s="172"/>
      <c r="VQO119" s="172"/>
      <c r="VQP119" s="172"/>
      <c r="VQQ119" s="172"/>
      <c r="VQR119" s="172"/>
      <c r="VQS119" s="172"/>
      <c r="VQT119" s="172"/>
      <c r="VQU119" s="172"/>
      <c r="VQV119" s="172"/>
      <c r="VQW119" s="172"/>
      <c r="VQX119" s="172"/>
      <c r="VQY119" s="172"/>
      <c r="VQZ119" s="172"/>
      <c r="VRA119" s="172"/>
      <c r="VRB119" s="172"/>
      <c r="VRC119" s="172"/>
      <c r="VRD119" s="172"/>
      <c r="VRE119" s="172"/>
      <c r="VRF119" s="172"/>
      <c r="VRG119" s="172"/>
      <c r="VRH119" s="172"/>
      <c r="VRI119" s="172"/>
      <c r="VRJ119" s="172"/>
      <c r="VRK119" s="172"/>
      <c r="VRL119" s="172"/>
      <c r="VRM119" s="172"/>
      <c r="VRN119" s="172"/>
      <c r="VRO119" s="172"/>
      <c r="VRP119" s="172"/>
      <c r="VRQ119" s="172"/>
      <c r="VRR119" s="172"/>
      <c r="VRS119" s="172"/>
      <c r="VRT119" s="172"/>
      <c r="VRU119" s="172"/>
      <c r="VRV119" s="172"/>
      <c r="VRW119" s="172"/>
      <c r="VRX119" s="172"/>
      <c r="VRY119" s="172"/>
      <c r="VRZ119" s="172"/>
      <c r="VSA119" s="172"/>
      <c r="VSB119" s="172"/>
      <c r="VSC119" s="172"/>
      <c r="VSD119" s="172"/>
      <c r="VSE119" s="172"/>
      <c r="VSF119" s="172"/>
      <c r="VSG119" s="172"/>
      <c r="VSH119" s="172"/>
      <c r="VSI119" s="172"/>
      <c r="VSJ119" s="172"/>
      <c r="VSK119" s="172"/>
      <c r="VSL119" s="172"/>
      <c r="VSM119" s="172"/>
      <c r="VSN119" s="172"/>
      <c r="VSO119" s="172"/>
      <c r="VSP119" s="172"/>
      <c r="VSQ119" s="172"/>
      <c r="VSR119" s="172"/>
      <c r="VSS119" s="172"/>
      <c r="VST119" s="172"/>
      <c r="VSU119" s="172"/>
      <c r="VSV119" s="172"/>
      <c r="VSW119" s="172"/>
      <c r="VSX119" s="172"/>
      <c r="VSY119" s="172"/>
      <c r="VSZ119" s="172"/>
      <c r="VTA119" s="172"/>
      <c r="VTB119" s="172"/>
      <c r="VTC119" s="172"/>
      <c r="VTD119" s="172"/>
      <c r="VTE119" s="172"/>
      <c r="VTF119" s="172"/>
      <c r="VTG119" s="172"/>
      <c r="VTH119" s="172"/>
      <c r="VTI119" s="172"/>
      <c r="VTJ119" s="172"/>
      <c r="VTK119" s="172"/>
      <c r="VTL119" s="172"/>
      <c r="VTM119" s="172"/>
      <c r="VTN119" s="172"/>
      <c r="VTO119" s="172"/>
      <c r="VTP119" s="172"/>
      <c r="VTQ119" s="172"/>
      <c r="VTR119" s="172"/>
      <c r="VTS119" s="172"/>
      <c r="VTT119" s="172"/>
      <c r="VTU119" s="172"/>
      <c r="VTV119" s="172"/>
      <c r="VTW119" s="172"/>
      <c r="VTX119" s="172"/>
      <c r="VTY119" s="172"/>
      <c r="VTZ119" s="172"/>
      <c r="VUA119" s="172"/>
      <c r="VUB119" s="172"/>
      <c r="VUC119" s="172"/>
      <c r="VUD119" s="172"/>
      <c r="VUE119" s="172"/>
      <c r="VUF119" s="172"/>
      <c r="VUG119" s="172"/>
      <c r="VUH119" s="172"/>
      <c r="VUI119" s="172"/>
      <c r="VUJ119" s="172"/>
      <c r="VUK119" s="172"/>
      <c r="VUL119" s="172"/>
      <c r="VUM119" s="172"/>
      <c r="VUN119" s="172"/>
      <c r="VUO119" s="172"/>
      <c r="VUP119" s="172"/>
      <c r="VUQ119" s="172"/>
      <c r="VUR119" s="172"/>
      <c r="VUS119" s="172"/>
      <c r="VUT119" s="172"/>
      <c r="VUU119" s="172"/>
      <c r="VUV119" s="172"/>
      <c r="VUW119" s="172"/>
      <c r="VUX119" s="172"/>
      <c r="VUY119" s="172"/>
      <c r="VUZ119" s="172"/>
      <c r="VVA119" s="172"/>
      <c r="VVB119" s="172"/>
      <c r="VVC119" s="172"/>
      <c r="VVD119" s="172"/>
      <c r="VVE119" s="172"/>
      <c r="VVF119" s="172"/>
      <c r="VVG119" s="172"/>
      <c r="VVH119" s="172"/>
      <c r="VVI119" s="172"/>
      <c r="VVJ119" s="172"/>
      <c r="VVK119" s="172"/>
      <c r="VVL119" s="172"/>
      <c r="VVM119" s="172"/>
      <c r="VVN119" s="172"/>
      <c r="VVO119" s="172"/>
      <c r="VVP119" s="172"/>
      <c r="VVQ119" s="172"/>
      <c r="VVR119" s="172"/>
      <c r="VVS119" s="172"/>
      <c r="VVT119" s="172"/>
      <c r="VVU119" s="172"/>
      <c r="VVV119" s="172"/>
      <c r="VVW119" s="172"/>
      <c r="VVX119" s="172"/>
      <c r="VVY119" s="172"/>
      <c r="VVZ119" s="172"/>
      <c r="VWA119" s="172"/>
      <c r="VWB119" s="172"/>
      <c r="VWC119" s="172"/>
      <c r="VWD119" s="172"/>
      <c r="VWE119" s="172"/>
      <c r="VWF119" s="172"/>
      <c r="VWG119" s="172"/>
      <c r="VWH119" s="172"/>
      <c r="VWI119" s="172"/>
      <c r="VWJ119" s="172"/>
      <c r="VWK119" s="172"/>
      <c r="VWL119" s="172"/>
      <c r="VWM119" s="172"/>
      <c r="VWN119" s="172"/>
      <c r="VWO119" s="172"/>
      <c r="VWP119" s="172"/>
      <c r="VWQ119" s="172"/>
      <c r="VWR119" s="172"/>
      <c r="VWS119" s="172"/>
      <c r="VWT119" s="172"/>
      <c r="VWU119" s="172"/>
      <c r="VWV119" s="172"/>
      <c r="VWW119" s="172"/>
      <c r="VWX119" s="172"/>
      <c r="VWY119" s="172"/>
      <c r="VWZ119" s="172"/>
      <c r="VXA119" s="172"/>
      <c r="VXB119" s="172"/>
      <c r="VXC119" s="172"/>
      <c r="VXD119" s="172"/>
      <c r="VXE119" s="172"/>
      <c r="VXF119" s="172"/>
      <c r="VXG119" s="172"/>
      <c r="VXH119" s="172"/>
      <c r="VXI119" s="172"/>
      <c r="VXJ119" s="172"/>
      <c r="VXK119" s="172"/>
      <c r="VXL119" s="172"/>
      <c r="VXM119" s="172"/>
      <c r="VXN119" s="172"/>
      <c r="VXO119" s="172"/>
      <c r="VXP119" s="172"/>
      <c r="VXQ119" s="172"/>
      <c r="VXR119" s="172"/>
      <c r="VXS119" s="172"/>
      <c r="VXT119" s="172"/>
      <c r="VXU119" s="172"/>
      <c r="VXV119" s="172"/>
      <c r="VXW119" s="172"/>
      <c r="VXX119" s="172"/>
      <c r="VXY119" s="172"/>
      <c r="VXZ119" s="172"/>
      <c r="VYA119" s="172"/>
      <c r="VYB119" s="172"/>
      <c r="VYC119" s="172"/>
      <c r="VYD119" s="172"/>
      <c r="VYE119" s="172"/>
      <c r="VYF119" s="172"/>
      <c r="VYG119" s="172"/>
      <c r="VYH119" s="172"/>
      <c r="VYI119" s="172"/>
      <c r="VYJ119" s="172"/>
      <c r="VYK119" s="172"/>
      <c r="VYL119" s="172"/>
      <c r="VYM119" s="172"/>
      <c r="VYN119" s="172"/>
      <c r="VYO119" s="172"/>
      <c r="VYP119" s="172"/>
      <c r="VYQ119" s="172"/>
      <c r="VYR119" s="172"/>
      <c r="VYS119" s="172"/>
      <c r="VYT119" s="172"/>
      <c r="VYU119" s="172"/>
      <c r="VYV119" s="172"/>
      <c r="VYW119" s="172"/>
      <c r="VYX119" s="172"/>
      <c r="VYY119" s="172"/>
      <c r="VYZ119" s="172"/>
      <c r="VZA119" s="172"/>
      <c r="VZB119" s="172"/>
      <c r="VZC119" s="172"/>
      <c r="VZD119" s="172"/>
      <c r="VZE119" s="172"/>
      <c r="VZF119" s="172"/>
      <c r="VZG119" s="172"/>
      <c r="VZH119" s="172"/>
      <c r="VZI119" s="172"/>
      <c r="VZJ119" s="172"/>
      <c r="VZK119" s="172"/>
      <c r="VZL119" s="172"/>
      <c r="VZM119" s="172"/>
      <c r="VZN119" s="172"/>
      <c r="VZO119" s="172"/>
      <c r="VZP119" s="172"/>
      <c r="VZQ119" s="172"/>
      <c r="VZR119" s="172"/>
      <c r="VZS119" s="172"/>
      <c r="VZT119" s="172"/>
      <c r="VZU119" s="172"/>
      <c r="VZV119" s="172"/>
      <c r="VZW119" s="172"/>
      <c r="VZX119" s="172"/>
      <c r="VZY119" s="172"/>
      <c r="VZZ119" s="172"/>
      <c r="WAA119" s="172"/>
      <c r="WAB119" s="172"/>
      <c r="WAC119" s="172"/>
      <c r="WAD119" s="172"/>
      <c r="WAE119" s="172"/>
      <c r="WAF119" s="172"/>
      <c r="WAG119" s="172"/>
      <c r="WAH119" s="172"/>
      <c r="WAI119" s="172"/>
      <c r="WAJ119" s="172"/>
      <c r="WAK119" s="172"/>
      <c r="WAL119" s="172"/>
      <c r="WAM119" s="172"/>
      <c r="WAN119" s="172"/>
      <c r="WAO119" s="172"/>
      <c r="WAP119" s="172"/>
      <c r="WAQ119" s="172"/>
      <c r="WAR119" s="172"/>
      <c r="WAS119" s="172"/>
      <c r="WAT119" s="172"/>
      <c r="WAU119" s="172"/>
      <c r="WAV119" s="172"/>
      <c r="WAW119" s="172"/>
      <c r="WAX119" s="172"/>
      <c r="WAY119" s="172"/>
      <c r="WAZ119" s="172"/>
      <c r="WBA119" s="172"/>
      <c r="WBB119" s="172"/>
      <c r="WBC119" s="172"/>
      <c r="WBD119" s="172"/>
      <c r="WBE119" s="172"/>
      <c r="WBF119" s="172"/>
      <c r="WBG119" s="172"/>
      <c r="WBH119" s="172"/>
      <c r="WBI119" s="172"/>
      <c r="WBJ119" s="172"/>
      <c r="WBK119" s="172"/>
      <c r="WBL119" s="172"/>
      <c r="WBM119" s="172"/>
      <c r="WBN119" s="172"/>
      <c r="WBO119" s="172"/>
      <c r="WBP119" s="172"/>
      <c r="WBQ119" s="172"/>
      <c r="WBR119" s="172"/>
      <c r="WBS119" s="172"/>
      <c r="WBT119" s="172"/>
      <c r="WBU119" s="172"/>
      <c r="WBV119" s="172"/>
      <c r="WBW119" s="172"/>
      <c r="WBX119" s="172"/>
      <c r="WBY119" s="172"/>
      <c r="WBZ119" s="172"/>
      <c r="WCA119" s="172"/>
      <c r="WCB119" s="172"/>
      <c r="WCC119" s="172"/>
      <c r="WCD119" s="172"/>
      <c r="WCE119" s="172"/>
      <c r="WCF119" s="172"/>
      <c r="WCG119" s="172"/>
      <c r="WCH119" s="172"/>
      <c r="WCI119" s="172"/>
      <c r="WCJ119" s="172"/>
      <c r="WCK119" s="172"/>
      <c r="WCL119" s="172"/>
      <c r="WCM119" s="172"/>
      <c r="WCN119" s="172"/>
      <c r="WCO119" s="172"/>
      <c r="WCP119" s="172"/>
      <c r="WCQ119" s="172"/>
      <c r="WCR119" s="172"/>
      <c r="WCS119" s="172"/>
      <c r="WCT119" s="172"/>
      <c r="WCU119" s="172"/>
      <c r="WCV119" s="172"/>
      <c r="WCW119" s="172"/>
      <c r="WCX119" s="172"/>
      <c r="WCY119" s="172"/>
      <c r="WCZ119" s="172"/>
      <c r="WDA119" s="172"/>
      <c r="WDB119" s="172"/>
      <c r="WDC119" s="172"/>
      <c r="WDD119" s="172"/>
      <c r="WDE119" s="172"/>
      <c r="WDF119" s="172"/>
      <c r="WDG119" s="172"/>
      <c r="WDH119" s="172"/>
      <c r="WDI119" s="172"/>
      <c r="WDJ119" s="172"/>
      <c r="WDK119" s="172"/>
      <c r="WDL119" s="172"/>
      <c r="WDM119" s="172"/>
      <c r="WDN119" s="172"/>
      <c r="WDO119" s="172"/>
      <c r="WDP119" s="172"/>
      <c r="WDQ119" s="172"/>
      <c r="WDR119" s="172"/>
      <c r="WDS119" s="172"/>
      <c r="WDT119" s="172"/>
      <c r="WDU119" s="172"/>
      <c r="WDV119" s="172"/>
      <c r="WDW119" s="172"/>
      <c r="WDX119" s="172"/>
      <c r="WDY119" s="172"/>
      <c r="WDZ119" s="172"/>
      <c r="WEA119" s="172"/>
      <c r="WEB119" s="172"/>
      <c r="WEC119" s="172"/>
      <c r="WED119" s="172"/>
      <c r="WEE119" s="172"/>
      <c r="WEF119" s="172"/>
      <c r="WEG119" s="172"/>
      <c r="WEH119" s="172"/>
      <c r="WEI119" s="172"/>
      <c r="WEJ119" s="172"/>
      <c r="WEK119" s="172"/>
      <c r="WEL119" s="172"/>
      <c r="WEM119" s="172"/>
      <c r="WEN119" s="172"/>
      <c r="WEO119" s="172"/>
      <c r="WEP119" s="172"/>
      <c r="WEQ119" s="172"/>
      <c r="WER119" s="172"/>
      <c r="WES119" s="172"/>
      <c r="WET119" s="172"/>
      <c r="WEU119" s="172"/>
      <c r="WEV119" s="172"/>
      <c r="WEW119" s="172"/>
      <c r="WEX119" s="172"/>
      <c r="WEY119" s="172"/>
      <c r="WEZ119" s="172"/>
      <c r="WFA119" s="172"/>
      <c r="WFB119" s="172"/>
      <c r="WFC119" s="172"/>
      <c r="WFD119" s="172"/>
      <c r="WFE119" s="172"/>
      <c r="WFF119" s="172"/>
      <c r="WFG119" s="172"/>
      <c r="WFH119" s="172"/>
      <c r="WFI119" s="172"/>
      <c r="WFJ119" s="172"/>
      <c r="WFK119" s="172"/>
      <c r="WFL119" s="172"/>
      <c r="WFM119" s="172"/>
      <c r="WFN119" s="172"/>
      <c r="WFO119" s="172"/>
      <c r="WFP119" s="172"/>
      <c r="WFQ119" s="172"/>
      <c r="WFR119" s="172"/>
      <c r="WFS119" s="172"/>
      <c r="WFT119" s="172"/>
      <c r="WFU119" s="172"/>
      <c r="WFV119" s="172"/>
      <c r="WFW119" s="172"/>
      <c r="WFX119" s="172"/>
      <c r="WFY119" s="172"/>
      <c r="WFZ119" s="172"/>
      <c r="WGA119" s="172"/>
      <c r="WGB119" s="172"/>
      <c r="WGC119" s="172"/>
      <c r="WGD119" s="172"/>
      <c r="WGE119" s="172"/>
      <c r="WGF119" s="172"/>
      <c r="WGG119" s="172"/>
      <c r="WGH119" s="172"/>
      <c r="WGI119" s="172"/>
      <c r="WGJ119" s="172"/>
      <c r="WGK119" s="172"/>
      <c r="WGL119" s="172"/>
      <c r="WGM119" s="172"/>
      <c r="WGN119" s="172"/>
      <c r="WGO119" s="172"/>
      <c r="WGP119" s="172"/>
      <c r="WGQ119" s="172"/>
      <c r="WGR119" s="172"/>
      <c r="WGS119" s="172"/>
      <c r="WGT119" s="172"/>
      <c r="WGU119" s="172"/>
      <c r="WGV119" s="172"/>
      <c r="WGW119" s="172"/>
      <c r="WGX119" s="172"/>
      <c r="WGY119" s="172"/>
      <c r="WGZ119" s="172"/>
      <c r="WHA119" s="172"/>
      <c r="WHB119" s="172"/>
      <c r="WHC119" s="172"/>
      <c r="WHD119" s="172"/>
      <c r="WHE119" s="172"/>
      <c r="WHF119" s="172"/>
      <c r="WHG119" s="172"/>
      <c r="WHH119" s="172"/>
      <c r="WHI119" s="172"/>
      <c r="WHJ119" s="172"/>
      <c r="WHK119" s="172"/>
      <c r="WHL119" s="172"/>
      <c r="WHM119" s="172"/>
      <c r="WHN119" s="172"/>
      <c r="WHO119" s="172"/>
      <c r="WHP119" s="172"/>
      <c r="WHQ119" s="172"/>
      <c r="WHR119" s="172"/>
      <c r="WHS119" s="172"/>
      <c r="WHT119" s="172"/>
      <c r="WHU119" s="172"/>
      <c r="WHV119" s="172"/>
      <c r="WHW119" s="172"/>
      <c r="WHX119" s="172"/>
      <c r="WHY119" s="172"/>
      <c r="WHZ119" s="172"/>
      <c r="WIA119" s="172"/>
      <c r="WIB119" s="172"/>
      <c r="WIC119" s="172"/>
      <c r="WID119" s="172"/>
      <c r="WIE119" s="172"/>
      <c r="WIF119" s="172"/>
      <c r="WIG119" s="172"/>
      <c r="WIH119" s="172"/>
      <c r="WII119" s="172"/>
      <c r="WIJ119" s="172"/>
      <c r="WIK119" s="172"/>
      <c r="WIL119" s="172"/>
      <c r="WIM119" s="172"/>
      <c r="WIN119" s="172"/>
      <c r="WIO119" s="172"/>
      <c r="WIP119" s="172"/>
      <c r="WIQ119" s="172"/>
      <c r="WIR119" s="172"/>
      <c r="WIS119" s="172"/>
      <c r="WIT119" s="172"/>
      <c r="WIU119" s="172"/>
      <c r="WIV119" s="172"/>
      <c r="WIW119" s="172"/>
      <c r="WIX119" s="172"/>
      <c r="WIY119" s="172"/>
      <c r="WIZ119" s="172"/>
      <c r="WJA119" s="172"/>
      <c r="WJB119" s="172"/>
      <c r="WJC119" s="172"/>
      <c r="WJD119" s="172"/>
      <c r="WJE119" s="172"/>
      <c r="WJF119" s="172"/>
      <c r="WJG119" s="172"/>
      <c r="WJH119" s="172"/>
      <c r="WJI119" s="172"/>
      <c r="WJJ119" s="172"/>
      <c r="WJK119" s="172"/>
      <c r="WJL119" s="172"/>
      <c r="WJM119" s="172"/>
      <c r="WJN119" s="172"/>
      <c r="WJO119" s="172"/>
      <c r="WJP119" s="172"/>
      <c r="WJQ119" s="172"/>
      <c r="WJR119" s="172"/>
      <c r="WJS119" s="172"/>
      <c r="WJT119" s="172"/>
      <c r="WJU119" s="172"/>
      <c r="WJV119" s="172"/>
      <c r="WJW119" s="172"/>
      <c r="WJX119" s="172"/>
      <c r="WJY119" s="172"/>
      <c r="WJZ119" s="172"/>
      <c r="WKA119" s="172"/>
      <c r="WKB119" s="172"/>
      <c r="WKC119" s="172"/>
      <c r="WKD119" s="172"/>
      <c r="WKE119" s="172"/>
      <c r="WKF119" s="172"/>
      <c r="WKG119" s="172"/>
      <c r="WKH119" s="172"/>
      <c r="WKI119" s="172"/>
      <c r="WKJ119" s="172"/>
      <c r="WKK119" s="172"/>
      <c r="WKL119" s="172"/>
      <c r="WKM119" s="172"/>
      <c r="WKN119" s="172"/>
      <c r="WKO119" s="172"/>
      <c r="WKP119" s="172"/>
      <c r="WKQ119" s="172"/>
      <c r="WKR119" s="172"/>
      <c r="WKS119" s="172"/>
      <c r="WKT119" s="172"/>
      <c r="WKU119" s="172"/>
      <c r="WKV119" s="172"/>
      <c r="WKW119" s="172"/>
      <c r="WKX119" s="172"/>
      <c r="WKY119" s="172"/>
      <c r="WKZ119" s="172"/>
      <c r="WLA119" s="172"/>
      <c r="WLB119" s="172"/>
      <c r="WLC119" s="172"/>
      <c r="WLD119" s="172"/>
      <c r="WLE119" s="172"/>
      <c r="WLF119" s="172"/>
      <c r="WLG119" s="172"/>
      <c r="WLH119" s="172"/>
      <c r="WLI119" s="172"/>
      <c r="WLJ119" s="172"/>
      <c r="WLK119" s="172"/>
      <c r="WLL119" s="172"/>
      <c r="WLM119" s="172"/>
      <c r="WLN119" s="172"/>
      <c r="WLO119" s="172"/>
      <c r="WLP119" s="172"/>
      <c r="WLQ119" s="172"/>
      <c r="WLR119" s="172"/>
      <c r="WLS119" s="172"/>
      <c r="WLT119" s="172"/>
      <c r="WLU119" s="172"/>
      <c r="WLV119" s="172"/>
      <c r="WLW119" s="172"/>
      <c r="WLX119" s="172"/>
      <c r="WLY119" s="172"/>
      <c r="WLZ119" s="172"/>
      <c r="WMA119" s="172"/>
      <c r="WMB119" s="172"/>
      <c r="WMC119" s="172"/>
      <c r="WMD119" s="172"/>
      <c r="WME119" s="172"/>
      <c r="WMF119" s="172"/>
      <c r="WMG119" s="172"/>
      <c r="WMH119" s="172"/>
      <c r="WMI119" s="172"/>
      <c r="WMJ119" s="172"/>
      <c r="WMK119" s="172"/>
      <c r="WML119" s="172"/>
      <c r="WMM119" s="172"/>
      <c r="WMN119" s="172"/>
      <c r="WMO119" s="172"/>
      <c r="WMP119" s="172"/>
      <c r="WMQ119" s="172"/>
      <c r="WMR119" s="172"/>
      <c r="WMS119" s="172"/>
      <c r="WMT119" s="172"/>
      <c r="WMU119" s="172"/>
      <c r="WMV119" s="172"/>
      <c r="WMW119" s="172"/>
      <c r="WMX119" s="172"/>
      <c r="WMY119" s="172"/>
      <c r="WMZ119" s="172"/>
      <c r="WNA119" s="172"/>
      <c r="WNB119" s="172"/>
      <c r="WNC119" s="172"/>
      <c r="WND119" s="172"/>
      <c r="WNE119" s="172"/>
      <c r="WNF119" s="172"/>
      <c r="WNG119" s="172"/>
      <c r="WNH119" s="172"/>
      <c r="WNI119" s="172"/>
      <c r="WNJ119" s="172"/>
      <c r="WNK119" s="172"/>
      <c r="WNL119" s="172"/>
      <c r="WNM119" s="172"/>
      <c r="WNN119" s="172"/>
      <c r="WNO119" s="172"/>
      <c r="WNP119" s="172"/>
      <c r="WNQ119" s="172"/>
      <c r="WNR119" s="172"/>
      <c r="WNS119" s="172"/>
      <c r="WNT119" s="172"/>
      <c r="WNU119" s="172"/>
      <c r="WNV119" s="172"/>
      <c r="WNW119" s="172"/>
      <c r="WNX119" s="172"/>
      <c r="WNY119" s="172"/>
      <c r="WNZ119" s="172"/>
      <c r="WOA119" s="172"/>
      <c r="WOB119" s="172"/>
      <c r="WOC119" s="172"/>
      <c r="WOD119" s="172"/>
      <c r="WOE119" s="172"/>
      <c r="WOF119" s="172"/>
      <c r="WOG119" s="172"/>
      <c r="WOH119" s="172"/>
      <c r="WOI119" s="172"/>
      <c r="WOJ119" s="172"/>
      <c r="WOK119" s="172"/>
      <c r="WOL119" s="172"/>
      <c r="WOM119" s="172"/>
      <c r="WON119" s="172"/>
      <c r="WOO119" s="172"/>
      <c r="WOP119" s="172"/>
      <c r="WOQ119" s="172"/>
      <c r="WOR119" s="172"/>
      <c r="WOS119" s="172"/>
      <c r="WOT119" s="172"/>
      <c r="WOU119" s="172"/>
      <c r="WOV119" s="172"/>
      <c r="WOW119" s="172"/>
      <c r="WOX119" s="172"/>
      <c r="WOY119" s="172"/>
      <c r="WOZ119" s="172"/>
      <c r="WPA119" s="172"/>
      <c r="WPB119" s="172"/>
      <c r="WPC119" s="172"/>
      <c r="WPD119" s="172"/>
      <c r="WPE119" s="172"/>
      <c r="WPF119" s="172"/>
      <c r="WPG119" s="172"/>
      <c r="WPH119" s="172"/>
      <c r="WPI119" s="172"/>
      <c r="WPJ119" s="172"/>
      <c r="WPK119" s="172"/>
      <c r="WPL119" s="172"/>
      <c r="WPM119" s="172"/>
      <c r="WPN119" s="172"/>
      <c r="WPO119" s="172"/>
      <c r="WPP119" s="172"/>
      <c r="WPQ119" s="172"/>
      <c r="WPR119" s="172"/>
      <c r="WPS119" s="172"/>
      <c r="WPT119" s="172"/>
      <c r="WPU119" s="172"/>
      <c r="WPV119" s="172"/>
      <c r="WPW119" s="172"/>
      <c r="WPX119" s="172"/>
      <c r="WPY119" s="172"/>
      <c r="WPZ119" s="172"/>
      <c r="WQA119" s="172"/>
      <c r="WQB119" s="172"/>
      <c r="WQC119" s="172"/>
      <c r="WQD119" s="172"/>
      <c r="WQE119" s="172"/>
      <c r="WQF119" s="172"/>
      <c r="WQG119" s="172"/>
      <c r="WQH119" s="172"/>
      <c r="WQI119" s="172"/>
      <c r="WQJ119" s="172"/>
      <c r="WQK119" s="172"/>
      <c r="WQL119" s="172"/>
      <c r="WQM119" s="172"/>
      <c r="WQN119" s="172"/>
      <c r="WQO119" s="172"/>
      <c r="WQP119" s="172"/>
      <c r="WQQ119" s="172"/>
      <c r="WQR119" s="172"/>
      <c r="WQS119" s="172"/>
      <c r="WQT119" s="172"/>
      <c r="WQU119" s="172"/>
      <c r="WQV119" s="172"/>
      <c r="WQW119" s="172"/>
      <c r="WQX119" s="172"/>
      <c r="WQY119" s="172"/>
      <c r="WQZ119" s="172"/>
      <c r="WRA119" s="172"/>
      <c r="WRB119" s="172"/>
      <c r="WRC119" s="172"/>
      <c r="WRD119" s="172"/>
      <c r="WRE119" s="172"/>
      <c r="WRF119" s="172"/>
      <c r="WRG119" s="172"/>
      <c r="WRH119" s="172"/>
      <c r="WRI119" s="172"/>
      <c r="WRJ119" s="172"/>
      <c r="WRK119" s="172"/>
      <c r="WRL119" s="172"/>
      <c r="WRM119" s="172"/>
      <c r="WRN119" s="172"/>
      <c r="WRO119" s="172"/>
      <c r="WRP119" s="172"/>
      <c r="WRQ119" s="172"/>
      <c r="WRR119" s="172"/>
      <c r="WRS119" s="172"/>
      <c r="WRT119" s="172"/>
      <c r="WRU119" s="172"/>
      <c r="WRV119" s="172"/>
      <c r="WRW119" s="172"/>
      <c r="WRX119" s="172"/>
      <c r="WRY119" s="172"/>
      <c r="WRZ119" s="172"/>
      <c r="WSA119" s="172"/>
      <c r="WSB119" s="172"/>
      <c r="WSC119" s="172"/>
      <c r="WSD119" s="172"/>
      <c r="WSE119" s="172"/>
      <c r="WSF119" s="172"/>
      <c r="WSG119" s="172"/>
      <c r="WSH119" s="172"/>
      <c r="WSI119" s="172"/>
      <c r="WSJ119" s="172"/>
      <c r="WSK119" s="172"/>
      <c r="WSL119" s="172"/>
      <c r="WSM119" s="172"/>
      <c r="WSN119" s="172"/>
      <c r="WSO119" s="172"/>
      <c r="WSP119" s="172"/>
      <c r="WSQ119" s="172"/>
      <c r="WSR119" s="172"/>
      <c r="WSS119" s="172"/>
      <c r="WST119" s="172"/>
      <c r="WSU119" s="172"/>
      <c r="WSV119" s="172"/>
      <c r="WSW119" s="172"/>
      <c r="WSX119" s="172"/>
      <c r="WSY119" s="172"/>
      <c r="WSZ119" s="172"/>
      <c r="WTA119" s="172"/>
      <c r="WTB119" s="172"/>
      <c r="WTC119" s="172"/>
      <c r="WTD119" s="172"/>
      <c r="WTE119" s="172"/>
      <c r="WTF119" s="172"/>
      <c r="WTG119" s="172"/>
      <c r="WTH119" s="172"/>
      <c r="WTI119" s="172"/>
      <c r="WTJ119" s="172"/>
      <c r="WTK119" s="172"/>
      <c r="WTL119" s="172"/>
      <c r="WTM119" s="172"/>
      <c r="WTN119" s="172"/>
      <c r="WTO119" s="172"/>
      <c r="WTP119" s="172"/>
      <c r="WTQ119" s="172"/>
      <c r="WTR119" s="172"/>
      <c r="WTS119" s="172"/>
      <c r="WTT119" s="172"/>
      <c r="WTU119" s="172"/>
      <c r="WTV119" s="172"/>
      <c r="WTW119" s="172"/>
      <c r="WTX119" s="172"/>
      <c r="WTY119" s="172"/>
      <c r="WTZ119" s="172"/>
      <c r="WUA119" s="172"/>
      <c r="WUB119" s="172"/>
      <c r="WUC119" s="172"/>
      <c r="WUD119" s="172"/>
      <c r="WUE119" s="172"/>
      <c r="WUF119" s="172"/>
      <c r="WUG119" s="172"/>
      <c r="WUH119" s="172"/>
      <c r="WUI119" s="172"/>
      <c r="WUJ119" s="172"/>
      <c r="WUK119" s="172"/>
      <c r="WUL119" s="172"/>
      <c r="WUM119" s="172"/>
      <c r="WUN119" s="172"/>
      <c r="WUO119" s="172"/>
      <c r="WUP119" s="172"/>
      <c r="WUQ119" s="172"/>
      <c r="WUR119" s="172"/>
      <c r="WUS119" s="172"/>
      <c r="WUT119" s="172"/>
      <c r="WUU119" s="172"/>
      <c r="WUV119" s="172"/>
      <c r="WUW119" s="172"/>
      <c r="WUX119" s="172"/>
      <c r="WUY119" s="172"/>
      <c r="WUZ119" s="172"/>
      <c r="WVA119" s="172"/>
      <c r="WVB119" s="172"/>
      <c r="WVC119" s="172"/>
      <c r="WVD119" s="172"/>
      <c r="WVE119" s="172"/>
      <c r="WVF119" s="172"/>
      <c r="WVG119" s="172"/>
      <c r="WVH119" s="172"/>
      <c r="WVI119" s="172"/>
      <c r="WVJ119" s="172"/>
      <c r="WVK119" s="172"/>
      <c r="WVL119" s="172"/>
      <c r="WVM119" s="172"/>
      <c r="WVN119" s="172"/>
      <c r="WVO119" s="172"/>
      <c r="WVP119" s="172"/>
      <c r="WVQ119" s="172"/>
      <c r="WVR119" s="172"/>
      <c r="WVS119" s="172"/>
      <c r="WVT119" s="172"/>
      <c r="WVU119" s="172"/>
      <c r="WVV119" s="172"/>
      <c r="WVW119" s="172"/>
      <c r="WVX119" s="172"/>
      <c r="WVY119" s="172"/>
      <c r="WVZ119" s="172"/>
      <c r="WWA119" s="172"/>
      <c r="WWB119" s="172"/>
      <c r="WWC119" s="172"/>
      <c r="WWD119" s="172"/>
      <c r="WWE119" s="172"/>
      <c r="WWF119" s="172"/>
      <c r="WWG119" s="172"/>
      <c r="WWH119" s="172"/>
      <c r="WWI119" s="172"/>
      <c r="WWJ119" s="172"/>
      <c r="WWK119" s="172"/>
      <c r="WWL119" s="172"/>
      <c r="WWM119" s="172"/>
      <c r="WWN119" s="172"/>
      <c r="WWO119" s="172"/>
      <c r="WWP119" s="172"/>
      <c r="WWQ119" s="172"/>
      <c r="WWR119" s="172"/>
      <c r="WWS119" s="172"/>
      <c r="WWT119" s="172"/>
      <c r="WWU119" s="172"/>
      <c r="WWV119" s="172"/>
      <c r="WWW119" s="172"/>
      <c r="WWX119" s="172"/>
      <c r="WWY119" s="172"/>
      <c r="WWZ119" s="172"/>
      <c r="WXA119" s="172"/>
      <c r="WXB119" s="172"/>
      <c r="WXC119" s="172"/>
      <c r="WXD119" s="172"/>
      <c r="WXE119" s="172"/>
      <c r="WXF119" s="172"/>
      <c r="WXG119" s="172"/>
      <c r="WXH119" s="172"/>
      <c r="WXI119" s="172"/>
      <c r="WXJ119" s="172"/>
      <c r="WXK119" s="172"/>
      <c r="WXL119" s="172"/>
      <c r="WXM119" s="172"/>
      <c r="WXN119" s="172"/>
      <c r="WXO119" s="172"/>
      <c r="WXP119" s="172"/>
      <c r="WXQ119" s="172"/>
      <c r="WXR119" s="172"/>
      <c r="WXS119" s="172"/>
      <c r="WXT119" s="172"/>
      <c r="WXU119" s="172"/>
      <c r="WXV119" s="172"/>
      <c r="WXW119" s="172"/>
      <c r="WXX119" s="172"/>
      <c r="WXY119" s="172"/>
      <c r="WXZ119" s="172"/>
      <c r="WYA119" s="172"/>
      <c r="WYB119" s="172"/>
      <c r="WYC119" s="172"/>
      <c r="WYD119" s="172"/>
      <c r="WYE119" s="172"/>
      <c r="WYF119" s="172"/>
      <c r="WYG119" s="172"/>
      <c r="WYH119" s="172"/>
      <c r="WYI119" s="172"/>
      <c r="WYJ119" s="172"/>
      <c r="WYK119" s="172"/>
      <c r="WYL119" s="172"/>
      <c r="WYM119" s="172"/>
      <c r="WYN119" s="172"/>
      <c r="WYO119" s="172"/>
      <c r="WYP119" s="172"/>
      <c r="WYQ119" s="172"/>
      <c r="WYR119" s="172"/>
      <c r="WYS119" s="172"/>
      <c r="WYT119" s="172"/>
      <c r="WYU119" s="172"/>
      <c r="WYV119" s="172"/>
      <c r="WYW119" s="172"/>
      <c r="WYX119" s="172"/>
      <c r="WYY119" s="172"/>
      <c r="WYZ119" s="172"/>
      <c r="WZA119" s="172"/>
      <c r="WZB119" s="172"/>
      <c r="WZC119" s="172"/>
      <c r="WZD119" s="172"/>
      <c r="WZE119" s="172"/>
      <c r="WZF119" s="172"/>
      <c r="WZG119" s="172"/>
      <c r="WZH119" s="172"/>
      <c r="WZI119" s="172"/>
      <c r="WZJ119" s="172"/>
      <c r="WZK119" s="172"/>
      <c r="WZL119" s="172"/>
      <c r="WZM119" s="172"/>
      <c r="WZN119" s="172"/>
      <c r="WZO119" s="172"/>
      <c r="WZP119" s="172"/>
      <c r="WZQ119" s="172"/>
      <c r="WZR119" s="172"/>
      <c r="WZS119" s="172"/>
      <c r="WZT119" s="172"/>
      <c r="WZU119" s="172"/>
      <c r="WZV119" s="172"/>
      <c r="WZW119" s="172"/>
      <c r="WZX119" s="172"/>
      <c r="WZY119" s="172"/>
      <c r="WZZ119" s="172"/>
      <c r="XAA119" s="172"/>
      <c r="XAB119" s="172"/>
      <c r="XAC119" s="172"/>
      <c r="XAD119" s="172"/>
      <c r="XAE119" s="172"/>
      <c r="XAF119" s="172"/>
      <c r="XAG119" s="172"/>
      <c r="XAH119" s="172"/>
      <c r="XAI119" s="172"/>
      <c r="XAJ119" s="172"/>
      <c r="XAK119" s="172"/>
      <c r="XAL119" s="172"/>
      <c r="XAM119" s="172"/>
      <c r="XAN119" s="172"/>
      <c r="XAO119" s="172"/>
      <c r="XAP119" s="172"/>
      <c r="XAQ119" s="172"/>
      <c r="XAR119" s="172"/>
      <c r="XAS119" s="172"/>
      <c r="XAT119" s="172"/>
      <c r="XAU119" s="172"/>
      <c r="XAV119" s="172"/>
      <c r="XAW119" s="172"/>
      <c r="XAX119" s="172"/>
      <c r="XAY119" s="172"/>
      <c r="XAZ119" s="172"/>
      <c r="XBA119" s="172"/>
      <c r="XBB119" s="172"/>
      <c r="XBC119" s="172"/>
      <c r="XBD119" s="172"/>
      <c r="XBE119" s="172"/>
      <c r="XBF119" s="172"/>
      <c r="XBG119" s="172"/>
      <c r="XBH119" s="172"/>
      <c r="XBI119" s="172"/>
      <c r="XBJ119" s="172"/>
      <c r="XBK119" s="172"/>
      <c r="XBL119" s="172"/>
      <c r="XBM119" s="172"/>
      <c r="XBN119" s="172"/>
      <c r="XBO119" s="172"/>
      <c r="XBP119" s="172"/>
      <c r="XBQ119" s="172"/>
      <c r="XBR119" s="172"/>
      <c r="XBS119" s="172"/>
      <c r="XBT119" s="172"/>
      <c r="XBU119" s="172"/>
      <c r="XBV119" s="172"/>
      <c r="XBW119" s="172"/>
      <c r="XBX119" s="172"/>
      <c r="XBY119" s="172"/>
      <c r="XBZ119" s="172"/>
      <c r="XCA119" s="172"/>
      <c r="XCB119" s="172"/>
      <c r="XCC119" s="172"/>
      <c r="XCD119" s="172"/>
      <c r="XCE119" s="172"/>
      <c r="XCF119" s="172"/>
      <c r="XCG119" s="172"/>
      <c r="XCH119" s="172"/>
      <c r="XCI119" s="172"/>
      <c r="XCJ119" s="172"/>
      <c r="XCK119" s="172"/>
      <c r="XCL119" s="172"/>
      <c r="XCM119" s="172"/>
      <c r="XCN119" s="172"/>
      <c r="XCO119" s="172"/>
      <c r="XCP119" s="172"/>
      <c r="XCQ119" s="172"/>
      <c r="XCR119" s="172"/>
      <c r="XCS119" s="172"/>
      <c r="XCT119" s="172"/>
      <c r="XCU119" s="172"/>
      <c r="XCV119" s="172"/>
      <c r="XCW119" s="172"/>
      <c r="XCX119" s="172"/>
      <c r="XCY119" s="172"/>
      <c r="XCZ119" s="172"/>
      <c r="XDA119" s="172"/>
      <c r="XDB119" s="172"/>
      <c r="XDC119" s="172"/>
      <c r="XDD119" s="172"/>
      <c r="XDE119" s="172"/>
      <c r="XDF119" s="172"/>
      <c r="XDG119" s="172"/>
      <c r="XDH119" s="172"/>
      <c r="XDI119" s="172"/>
      <c r="XDJ119" s="172"/>
      <c r="XDK119" s="172"/>
      <c r="XDL119" s="172"/>
      <c r="XDM119" s="172"/>
      <c r="XDN119" s="172"/>
      <c r="XDO119" s="172"/>
      <c r="XDP119" s="172"/>
      <c r="XDQ119" s="172"/>
      <c r="XDR119" s="172"/>
      <c r="XDS119" s="172"/>
      <c r="XDT119" s="172"/>
      <c r="XDU119" s="172"/>
      <c r="XDV119" s="172"/>
      <c r="XDW119" s="172"/>
      <c r="XDX119" s="172"/>
      <c r="XDY119" s="172"/>
      <c r="XDZ119" s="172"/>
      <c r="XEA119" s="172"/>
      <c r="XEB119" s="172"/>
      <c r="XEC119" s="172"/>
      <c r="XED119" s="172"/>
      <c r="XEE119" s="172"/>
      <c r="XEF119" s="172"/>
      <c r="XEG119" s="172"/>
      <c r="XEH119" s="172"/>
      <c r="XEI119" s="172"/>
      <c r="XEJ119" s="172"/>
      <c r="XEK119" s="172"/>
      <c r="XEL119" s="172"/>
      <c r="XEM119" s="172"/>
      <c r="XEN119" s="172"/>
      <c r="XEO119" s="172"/>
      <c r="XEP119" s="172"/>
      <c r="XEQ119" s="172"/>
      <c r="XER119" s="172"/>
      <c r="XES119" s="172"/>
      <c r="XET119" s="172"/>
      <c r="XEU119" s="172"/>
      <c r="XEV119" s="172"/>
      <c r="XEW119" s="172"/>
    </row>
    <row r="120" spans="3:16377" ht="15" customHeight="1">
      <c r="E120" s="340"/>
      <c r="F120" s="340" t="s">
        <v>540</v>
      </c>
      <c r="G120" s="340"/>
      <c r="H120" s="341"/>
      <c r="I120" s="341"/>
      <c r="J120" s="341"/>
      <c r="K120" s="341"/>
      <c r="L120" s="341"/>
      <c r="M120" s="341"/>
      <c r="N120" s="341"/>
      <c r="O120" s="341"/>
      <c r="P120" s="341"/>
      <c r="Q120" s="342"/>
      <c r="R120" s="341"/>
      <c r="S120" s="341"/>
      <c r="T120" s="348" t="s">
        <v>541</v>
      </c>
      <c r="U120" s="348" t="s">
        <v>541</v>
      </c>
      <c r="V120" s="348" t="s">
        <v>541</v>
      </c>
      <c r="W120" s="348" t="s">
        <v>541</v>
      </c>
      <c r="X120" s="348" t="s">
        <v>541</v>
      </c>
      <c r="Y120" s="348" t="s">
        <v>541</v>
      </c>
      <c r="Z120" s="348" t="s">
        <v>541</v>
      </c>
      <c r="AA120" s="348">
        <v>44105</v>
      </c>
      <c r="AB120" s="348">
        <v>44470</v>
      </c>
      <c r="AC120" s="348">
        <v>44835</v>
      </c>
      <c r="AD120" s="348">
        <v>45200</v>
      </c>
      <c r="AE120" s="348">
        <v>45566</v>
      </c>
      <c r="AF120" s="348">
        <v>45931</v>
      </c>
      <c r="AG120" s="348">
        <v>46296</v>
      </c>
      <c r="AH120" s="348">
        <v>46661</v>
      </c>
      <c r="AI120" s="348">
        <v>47027</v>
      </c>
      <c r="AJ120" s="348">
        <v>47392</v>
      </c>
      <c r="AK120" s="172"/>
      <c r="AL120" s="349"/>
      <c r="AM120" s="349"/>
      <c r="AN120" s="349"/>
      <c r="AO120" s="349"/>
      <c r="AP120" s="349" t="s">
        <v>541</v>
      </c>
      <c r="AQ120" s="349">
        <v>41548</v>
      </c>
      <c r="AR120" s="349">
        <v>41913</v>
      </c>
      <c r="AS120" s="349">
        <v>42278</v>
      </c>
      <c r="AT120" s="349">
        <v>42644</v>
      </c>
      <c r="AU120" s="349">
        <v>43009</v>
      </c>
      <c r="AV120" s="349">
        <v>43374</v>
      </c>
      <c r="AW120" s="349">
        <v>43739</v>
      </c>
      <c r="AX120" s="349">
        <v>44105</v>
      </c>
      <c r="AY120" s="172"/>
      <c r="AZ120" s="348"/>
      <c r="BA120" s="348"/>
      <c r="BB120" s="348"/>
      <c r="BC120" s="348"/>
      <c r="BD120" s="348"/>
      <c r="BE120" s="348"/>
      <c r="BF120" s="348"/>
      <c r="BG120" s="348"/>
      <c r="BH120" s="348"/>
      <c r="BI120" s="348"/>
      <c r="BJ120" s="348"/>
      <c r="BK120" s="348"/>
      <c r="BL120" s="348"/>
      <c r="BM120" s="172"/>
      <c r="BN120" s="172"/>
      <c r="BO120" s="172"/>
      <c r="BP120" s="172"/>
      <c r="BQ120" s="172"/>
      <c r="BR120" s="172"/>
      <c r="BS120" s="172"/>
      <c r="BT120" s="172"/>
      <c r="BU120" s="172"/>
      <c r="BV120" s="172"/>
      <c r="BW120" s="172"/>
      <c r="BX120" s="172"/>
      <c r="BY120" s="172"/>
      <c r="BZ120" s="172"/>
      <c r="CA120" s="172"/>
      <c r="CB120" s="172"/>
      <c r="CC120" s="172"/>
      <c r="CD120" s="172"/>
      <c r="CE120" s="172"/>
      <c r="CF120" s="172"/>
      <c r="CG120" s="172"/>
      <c r="CH120" s="172"/>
      <c r="CI120" s="172"/>
      <c r="CJ120" s="172"/>
      <c r="CK120" s="172"/>
      <c r="CL120" s="172"/>
      <c r="CM120" s="172"/>
      <c r="CN120" s="345"/>
      <c r="CO120" s="172"/>
      <c r="CP120" s="172"/>
      <c r="CQ120" s="172">
        <v>0</v>
      </c>
      <c r="CR120" s="172">
        <v>0</v>
      </c>
      <c r="CS120" s="172">
        <v>0</v>
      </c>
      <c r="CT120" s="172">
        <v>0</v>
      </c>
      <c r="CU120" s="172">
        <v>0</v>
      </c>
      <c r="CV120" s="172">
        <v>0</v>
      </c>
      <c r="CW120" s="172">
        <v>0</v>
      </c>
      <c r="CX120" s="172">
        <v>0</v>
      </c>
      <c r="CY120" s="172">
        <v>0</v>
      </c>
      <c r="CZ120" s="172">
        <v>0</v>
      </c>
      <c r="DA120" s="172">
        <v>41000</v>
      </c>
      <c r="DB120" s="172" t="s">
        <v>541</v>
      </c>
      <c r="DC120" s="172">
        <v>41548</v>
      </c>
      <c r="DD120" s="172"/>
      <c r="DE120" s="172"/>
      <c r="DF120" s="172"/>
      <c r="DG120" s="172"/>
      <c r="DH120" s="172"/>
      <c r="DI120" s="172"/>
      <c r="DJ120" s="172"/>
      <c r="DK120" s="172"/>
      <c r="DL120" s="172"/>
      <c r="DM120" s="172"/>
      <c r="DN120" s="172"/>
      <c r="DO120" s="172"/>
      <c r="DP120" s="172"/>
      <c r="DQ120" s="172"/>
      <c r="DR120" s="172"/>
      <c r="DS120" s="172"/>
      <c r="DT120" s="172"/>
      <c r="DU120" s="172"/>
      <c r="DV120" s="172"/>
      <c r="DW120" s="172"/>
      <c r="DX120" s="172"/>
      <c r="DY120" s="172"/>
      <c r="DZ120" s="172"/>
      <c r="EA120" s="172"/>
      <c r="EB120" s="172"/>
      <c r="EC120" s="172"/>
      <c r="ED120" s="172"/>
      <c r="EE120" s="172"/>
      <c r="EF120" s="172"/>
      <c r="EG120" s="172"/>
      <c r="EH120" s="172"/>
      <c r="EI120" s="172"/>
      <c r="EJ120" s="172"/>
      <c r="EK120" s="172"/>
      <c r="EL120" s="159"/>
      <c r="EM120" s="159"/>
      <c r="EN120" s="159"/>
      <c r="EO120" s="159"/>
      <c r="EP120" s="159"/>
      <c r="EQ120" s="159"/>
      <c r="ER120" s="159"/>
      <c r="ES120" s="159"/>
      <c r="ET120" s="159"/>
      <c r="EU120" s="159"/>
      <c r="EV120" s="159"/>
      <c r="EW120" s="159"/>
      <c r="EX120" s="159"/>
      <c r="EY120" s="172"/>
      <c r="EZ120" s="210"/>
      <c r="FA120" s="210"/>
      <c r="FB120" s="210"/>
      <c r="FC120" s="210"/>
      <c r="FD120" s="210"/>
      <c r="FE120" s="210"/>
      <c r="FF120" s="210"/>
      <c r="FG120" s="210"/>
      <c r="FH120" s="210"/>
      <c r="FI120" s="210"/>
      <c r="FW120" s="159"/>
      <c r="FX120" s="159"/>
      <c r="FY120" s="159"/>
      <c r="FZ120" s="159"/>
      <c r="GA120" s="159"/>
      <c r="GB120" s="159"/>
      <c r="GC120" s="159"/>
      <c r="GD120" s="159"/>
      <c r="GE120" s="159"/>
      <c r="GF120" s="159"/>
      <c r="GG120" s="172"/>
      <c r="GH120" s="350">
        <v>40513</v>
      </c>
      <c r="GI120" s="351">
        <v>41000</v>
      </c>
      <c r="GJ120" s="351">
        <v>41275</v>
      </c>
      <c r="GK120" s="349">
        <v>41548</v>
      </c>
      <c r="GL120" s="349">
        <v>41913</v>
      </c>
      <c r="GM120" s="349">
        <v>42278</v>
      </c>
      <c r="GN120" s="349">
        <v>42644</v>
      </c>
      <c r="GO120" s="349">
        <v>43009</v>
      </c>
      <c r="GP120" s="349">
        <v>43374</v>
      </c>
      <c r="GQ120" s="349">
        <v>43739</v>
      </c>
      <c r="GR120" s="172"/>
      <c r="GS120" s="347"/>
      <c r="GT120" s="349" t="s">
        <v>541</v>
      </c>
      <c r="GU120" s="349">
        <v>41548</v>
      </c>
      <c r="GV120" s="349">
        <v>41913</v>
      </c>
      <c r="GW120" s="349">
        <v>42278</v>
      </c>
      <c r="GX120" s="349">
        <v>42644</v>
      </c>
      <c r="GY120" s="349">
        <v>43009</v>
      </c>
      <c r="GZ120" s="349">
        <v>43374</v>
      </c>
      <c r="HA120" s="349">
        <v>43739</v>
      </c>
      <c r="HB120" s="349">
        <v>44105</v>
      </c>
      <c r="HC120" s="172"/>
      <c r="HD120" s="172"/>
      <c r="HE120" s="172"/>
      <c r="HF120" s="172"/>
      <c r="HG120" s="172"/>
      <c r="HH120" s="172"/>
      <c r="HI120" s="172"/>
      <c r="HJ120" s="172"/>
      <c r="HK120" s="172"/>
      <c r="HL120" s="172"/>
      <c r="HM120" s="172"/>
      <c r="HN120" s="172"/>
      <c r="HO120" s="172"/>
      <c r="HP120" s="172"/>
      <c r="HQ120" s="172"/>
      <c r="HR120" s="172"/>
      <c r="HS120" s="172"/>
      <c r="HT120" s="172"/>
      <c r="HU120" s="172"/>
      <c r="HV120" s="172"/>
      <c r="HW120" s="172"/>
      <c r="HX120" s="172"/>
      <c r="HY120" s="172"/>
      <c r="HZ120" s="172"/>
      <c r="IA120" s="172"/>
      <c r="IB120" s="172"/>
      <c r="IC120" s="172"/>
      <c r="ID120" s="172"/>
      <c r="IE120" s="172"/>
      <c r="IF120" s="172"/>
      <c r="IG120" s="172"/>
      <c r="IH120" s="172"/>
      <c r="II120" s="172"/>
      <c r="IJ120" s="172"/>
      <c r="IK120" s="172"/>
      <c r="IL120" s="172"/>
      <c r="IM120" s="172"/>
      <c r="IN120" s="172"/>
      <c r="IO120" s="172"/>
      <c r="IP120" s="172"/>
      <c r="IQ120" s="172"/>
      <c r="IR120" s="172"/>
      <c r="IS120" s="172"/>
      <c r="IT120" s="172"/>
      <c r="IU120" s="172"/>
      <c r="IV120" s="172"/>
      <c r="IW120" s="172"/>
      <c r="IX120" s="172"/>
      <c r="IY120" s="172"/>
      <c r="IZ120" s="172"/>
      <c r="JA120" s="172"/>
      <c r="JB120" s="172"/>
      <c r="JC120" s="172"/>
      <c r="JD120" s="172"/>
      <c r="JE120" s="172"/>
      <c r="JF120" s="172"/>
      <c r="JG120" s="172"/>
      <c r="JH120" s="172"/>
      <c r="JI120" s="172"/>
      <c r="JJ120" s="172"/>
      <c r="JK120" s="172"/>
      <c r="JL120" s="172"/>
      <c r="JM120" s="172"/>
      <c r="JN120" s="172"/>
      <c r="JO120" s="172"/>
      <c r="JP120" s="172"/>
      <c r="JQ120" s="172"/>
      <c r="JR120" s="172"/>
      <c r="JS120" s="172"/>
      <c r="JT120" s="172"/>
      <c r="JU120" s="172"/>
      <c r="JV120" s="172"/>
      <c r="JW120" s="172"/>
      <c r="JX120" s="172"/>
      <c r="JY120" s="172"/>
      <c r="JZ120" s="172"/>
      <c r="KA120" s="172"/>
      <c r="KB120" s="172"/>
      <c r="KC120" s="172"/>
      <c r="KD120" s="172"/>
      <c r="KE120" s="172"/>
      <c r="KF120" s="172"/>
      <c r="KG120" s="172"/>
      <c r="KH120" s="172"/>
      <c r="KI120" s="172"/>
      <c r="KJ120" s="172"/>
      <c r="KK120" s="172"/>
      <c r="KL120" s="172"/>
      <c r="KM120" s="172"/>
      <c r="KN120" s="172"/>
      <c r="KO120" s="172"/>
      <c r="KP120" s="172"/>
      <c r="KQ120" s="172"/>
      <c r="KR120" s="172"/>
      <c r="KS120" s="172"/>
      <c r="KT120" s="172"/>
      <c r="KU120" s="172"/>
      <c r="KV120" s="172"/>
      <c r="KW120" s="172"/>
      <c r="KX120" s="172"/>
      <c r="KY120" s="172"/>
      <c r="KZ120" s="172"/>
      <c r="LA120" s="172"/>
      <c r="LB120" s="172"/>
      <c r="LC120" s="172"/>
      <c r="LD120" s="172"/>
      <c r="LE120" s="172"/>
      <c r="LF120" s="172"/>
      <c r="LG120" s="172"/>
      <c r="LH120" s="172"/>
      <c r="LI120" s="172"/>
      <c r="LJ120" s="172"/>
      <c r="LK120" s="172"/>
      <c r="LL120" s="172"/>
      <c r="LM120" s="172"/>
      <c r="LN120" s="172"/>
      <c r="LO120" s="172"/>
      <c r="LP120" s="172"/>
      <c r="LQ120" s="172"/>
      <c r="LR120" s="172"/>
      <c r="LS120" s="172"/>
      <c r="LT120" s="172"/>
      <c r="LU120" s="172"/>
      <c r="LV120" s="172"/>
      <c r="LW120" s="172"/>
      <c r="LX120" s="172"/>
      <c r="LY120" s="172"/>
      <c r="LZ120" s="172"/>
      <c r="MA120" s="172"/>
      <c r="MB120" s="172"/>
      <c r="MC120" s="172"/>
      <c r="MD120" s="172"/>
      <c r="ME120" s="172"/>
      <c r="MF120" s="172"/>
      <c r="MG120" s="172"/>
      <c r="MH120" s="172"/>
      <c r="MI120" s="172"/>
      <c r="MJ120" s="172"/>
      <c r="MK120" s="172"/>
      <c r="ML120" s="172"/>
      <c r="MM120" s="172"/>
      <c r="MN120" s="172"/>
      <c r="MO120" s="172"/>
      <c r="MP120" s="172"/>
      <c r="MQ120" s="172"/>
      <c r="MR120" s="172"/>
      <c r="MS120" s="172"/>
      <c r="MT120" s="172"/>
      <c r="MU120" s="172"/>
      <c r="MV120" s="172"/>
      <c r="MW120" s="172"/>
      <c r="MX120" s="172"/>
      <c r="MY120" s="172"/>
      <c r="MZ120" s="172"/>
      <c r="NA120" s="172"/>
      <c r="NB120" s="172"/>
      <c r="NC120" s="172"/>
      <c r="ND120" s="172"/>
      <c r="NE120" s="172"/>
      <c r="NF120" s="172"/>
      <c r="NG120" s="172"/>
      <c r="NH120" s="172"/>
      <c r="NI120" s="172"/>
      <c r="NJ120" s="172"/>
      <c r="NK120" s="172"/>
      <c r="NL120" s="172"/>
      <c r="NM120" s="172"/>
      <c r="NN120" s="172"/>
      <c r="NO120" s="172"/>
      <c r="NP120" s="172"/>
      <c r="NQ120" s="172"/>
      <c r="NR120" s="172"/>
      <c r="NS120" s="172"/>
      <c r="NT120" s="172"/>
      <c r="NU120" s="172"/>
      <c r="NV120" s="172"/>
      <c r="NW120" s="172"/>
      <c r="NX120" s="172"/>
      <c r="NY120" s="172"/>
      <c r="NZ120" s="172"/>
      <c r="OA120" s="172"/>
      <c r="OB120" s="172"/>
      <c r="OC120" s="172"/>
      <c r="OD120" s="172"/>
      <c r="OE120" s="172"/>
      <c r="OF120" s="172"/>
      <c r="OG120" s="172"/>
      <c r="OH120" s="172"/>
      <c r="OI120" s="172"/>
      <c r="OJ120" s="172"/>
      <c r="OK120" s="172"/>
      <c r="OL120" s="172"/>
      <c r="OM120" s="172"/>
      <c r="ON120" s="172"/>
      <c r="OO120" s="172"/>
      <c r="OP120" s="172"/>
      <c r="OQ120" s="172"/>
      <c r="OR120" s="172"/>
      <c r="OS120" s="172"/>
      <c r="OT120" s="172"/>
      <c r="OU120" s="172"/>
      <c r="OV120" s="172"/>
      <c r="OW120" s="172"/>
      <c r="OX120" s="172"/>
      <c r="OY120" s="172"/>
      <c r="OZ120" s="172"/>
      <c r="PA120" s="172"/>
      <c r="PB120" s="172"/>
      <c r="PC120" s="172"/>
      <c r="PD120" s="172"/>
      <c r="PE120" s="172"/>
      <c r="PF120" s="172"/>
      <c r="PG120" s="172"/>
      <c r="PH120" s="172"/>
      <c r="PI120" s="172"/>
      <c r="PJ120" s="172"/>
      <c r="PK120" s="172"/>
      <c r="PL120" s="172"/>
      <c r="PM120" s="172"/>
      <c r="PN120" s="172"/>
      <c r="PO120" s="172"/>
      <c r="PP120" s="172"/>
      <c r="PQ120" s="172"/>
      <c r="PR120" s="172"/>
      <c r="PS120" s="172"/>
      <c r="PT120" s="172"/>
      <c r="PU120" s="172"/>
      <c r="PV120" s="172"/>
      <c r="PW120" s="172"/>
      <c r="PX120" s="172"/>
      <c r="PY120" s="172"/>
      <c r="PZ120" s="172"/>
      <c r="QA120" s="172"/>
      <c r="QB120" s="172"/>
      <c r="QC120" s="172"/>
      <c r="QD120" s="172"/>
      <c r="QE120" s="172"/>
      <c r="QF120" s="172"/>
      <c r="QG120" s="172"/>
      <c r="QH120" s="172"/>
      <c r="QI120" s="172"/>
      <c r="QJ120" s="172"/>
      <c r="QK120" s="172"/>
      <c r="QL120" s="172"/>
      <c r="QM120" s="172"/>
      <c r="QN120" s="172"/>
      <c r="QO120" s="172"/>
      <c r="QP120" s="172"/>
      <c r="QQ120" s="172"/>
      <c r="QR120" s="172"/>
      <c r="QS120" s="172"/>
      <c r="QT120" s="172"/>
      <c r="QU120" s="172"/>
      <c r="QV120" s="172"/>
      <c r="QW120" s="172"/>
      <c r="QX120" s="172"/>
      <c r="QY120" s="172"/>
      <c r="QZ120" s="172"/>
      <c r="RA120" s="172"/>
      <c r="RB120" s="172"/>
      <c r="RC120" s="172"/>
      <c r="RD120" s="172"/>
      <c r="RE120" s="172"/>
      <c r="RF120" s="172"/>
      <c r="RG120" s="172"/>
      <c r="RH120" s="172"/>
      <c r="RI120" s="172"/>
      <c r="RJ120" s="172"/>
      <c r="RK120" s="172"/>
      <c r="RL120" s="172"/>
      <c r="RM120" s="172"/>
      <c r="RN120" s="172"/>
      <c r="RO120" s="172"/>
      <c r="RP120" s="172"/>
      <c r="RQ120" s="172"/>
      <c r="RR120" s="172"/>
      <c r="RS120" s="172"/>
      <c r="RT120" s="172"/>
      <c r="RU120" s="172"/>
      <c r="RV120" s="172"/>
      <c r="RW120" s="172"/>
      <c r="RX120" s="172"/>
      <c r="RY120" s="172"/>
      <c r="RZ120" s="172"/>
      <c r="SA120" s="172"/>
      <c r="SB120" s="172"/>
      <c r="SC120" s="172"/>
      <c r="SD120" s="172"/>
      <c r="SE120" s="172"/>
      <c r="SF120" s="172"/>
      <c r="SG120" s="172"/>
      <c r="SH120" s="172"/>
      <c r="SI120" s="172"/>
      <c r="SJ120" s="172"/>
      <c r="SK120" s="172"/>
      <c r="SL120" s="172"/>
      <c r="SM120" s="172"/>
      <c r="SN120" s="172"/>
      <c r="SO120" s="172"/>
      <c r="SP120" s="172"/>
      <c r="SQ120" s="172"/>
      <c r="SR120" s="172"/>
      <c r="SS120" s="172"/>
      <c r="ST120" s="172"/>
      <c r="SU120" s="172"/>
      <c r="SV120" s="172"/>
      <c r="SW120" s="172"/>
      <c r="SX120" s="172"/>
      <c r="SY120" s="172"/>
      <c r="SZ120" s="172"/>
      <c r="TA120" s="172"/>
      <c r="TB120" s="172"/>
      <c r="TC120" s="172"/>
      <c r="TD120" s="172"/>
      <c r="TE120" s="172"/>
      <c r="TF120" s="172"/>
      <c r="TG120" s="172"/>
      <c r="TH120" s="172"/>
      <c r="TI120" s="172"/>
      <c r="TJ120" s="172"/>
      <c r="TK120" s="172"/>
      <c r="TL120" s="172"/>
      <c r="TM120" s="172"/>
      <c r="TN120" s="172"/>
      <c r="TO120" s="172"/>
      <c r="TP120" s="172"/>
      <c r="TQ120" s="172"/>
      <c r="TR120" s="172"/>
      <c r="TS120" s="172"/>
      <c r="TT120" s="172"/>
      <c r="TU120" s="172"/>
      <c r="TV120" s="172"/>
      <c r="TW120" s="172"/>
      <c r="TX120" s="172"/>
      <c r="TY120" s="172"/>
      <c r="TZ120" s="172"/>
      <c r="UA120" s="172"/>
      <c r="UB120" s="172"/>
      <c r="UC120" s="172"/>
      <c r="UD120" s="172"/>
      <c r="UE120" s="172"/>
      <c r="UF120" s="172"/>
      <c r="UG120" s="172"/>
      <c r="UH120" s="172"/>
      <c r="UI120" s="172"/>
      <c r="UJ120" s="172"/>
      <c r="UK120" s="172"/>
      <c r="UL120" s="172"/>
      <c r="UM120" s="172"/>
      <c r="UN120" s="172"/>
      <c r="UO120" s="172"/>
      <c r="UP120" s="172"/>
      <c r="UQ120" s="172"/>
      <c r="UR120" s="172"/>
      <c r="US120" s="172"/>
      <c r="UT120" s="172"/>
      <c r="UU120" s="172"/>
      <c r="UV120" s="172"/>
      <c r="UW120" s="172"/>
      <c r="UX120" s="172"/>
      <c r="UY120" s="172"/>
      <c r="UZ120" s="172"/>
      <c r="VA120" s="172"/>
      <c r="VB120" s="172"/>
      <c r="VC120" s="172"/>
      <c r="VD120" s="172"/>
      <c r="VE120" s="172"/>
      <c r="VF120" s="172"/>
      <c r="VG120" s="172"/>
      <c r="VH120" s="172"/>
      <c r="VI120" s="172"/>
      <c r="VJ120" s="172"/>
      <c r="VK120" s="172"/>
      <c r="VL120" s="172"/>
      <c r="VM120" s="172"/>
      <c r="VN120" s="172"/>
      <c r="VO120" s="172"/>
      <c r="VP120" s="172"/>
      <c r="VQ120" s="172"/>
      <c r="VR120" s="172"/>
      <c r="VS120" s="172"/>
      <c r="VT120" s="172"/>
      <c r="VU120" s="172"/>
      <c r="VV120" s="172"/>
      <c r="VW120" s="172"/>
      <c r="VX120" s="172"/>
      <c r="VY120" s="172"/>
      <c r="VZ120" s="172"/>
      <c r="WA120" s="172"/>
      <c r="WB120" s="172"/>
      <c r="WC120" s="172"/>
      <c r="WD120" s="172"/>
      <c r="WE120" s="172"/>
      <c r="WF120" s="172"/>
      <c r="WG120" s="172"/>
      <c r="WH120" s="172"/>
      <c r="WI120" s="172"/>
      <c r="WJ120" s="172"/>
      <c r="WK120" s="172"/>
      <c r="WL120" s="172"/>
      <c r="WM120" s="172"/>
      <c r="WN120" s="172"/>
      <c r="WO120" s="172"/>
      <c r="WP120" s="172"/>
      <c r="WQ120" s="172"/>
      <c r="WR120" s="172"/>
      <c r="WS120" s="172"/>
      <c r="WT120" s="172"/>
      <c r="WU120" s="172"/>
      <c r="WV120" s="172"/>
      <c r="WW120" s="172"/>
      <c r="WX120" s="172"/>
      <c r="WY120" s="172"/>
      <c r="WZ120" s="172"/>
      <c r="XA120" s="172"/>
      <c r="XB120" s="172"/>
      <c r="XC120" s="172"/>
      <c r="XD120" s="172"/>
      <c r="XE120" s="172"/>
      <c r="XF120" s="172"/>
      <c r="XG120" s="172"/>
      <c r="XH120" s="172"/>
      <c r="XI120" s="172"/>
      <c r="XJ120" s="172"/>
      <c r="XK120" s="172"/>
      <c r="XL120" s="172"/>
      <c r="XM120" s="172"/>
      <c r="XN120" s="172"/>
      <c r="XO120" s="172"/>
      <c r="XP120" s="172"/>
      <c r="XQ120" s="172"/>
      <c r="XR120" s="172"/>
      <c r="XS120" s="172"/>
      <c r="XT120" s="172"/>
      <c r="XU120" s="172"/>
      <c r="XV120" s="172"/>
      <c r="XW120" s="172"/>
      <c r="XX120" s="172"/>
      <c r="XY120" s="172"/>
      <c r="XZ120" s="172"/>
      <c r="YA120" s="172"/>
      <c r="YB120" s="172"/>
      <c r="YC120" s="172"/>
      <c r="YD120" s="172"/>
      <c r="YE120" s="172"/>
      <c r="YF120" s="172"/>
      <c r="YG120" s="172"/>
      <c r="YH120" s="172"/>
      <c r="YI120" s="172"/>
      <c r="YJ120" s="172"/>
      <c r="YK120" s="172"/>
      <c r="YL120" s="172"/>
      <c r="YM120" s="172"/>
      <c r="YN120" s="172"/>
      <c r="YO120" s="172"/>
      <c r="YP120" s="172"/>
      <c r="YQ120" s="172"/>
      <c r="YR120" s="172"/>
      <c r="YS120" s="172"/>
      <c r="YT120" s="172"/>
      <c r="YU120" s="172"/>
      <c r="YV120" s="172"/>
      <c r="YW120" s="172"/>
      <c r="YX120" s="172"/>
      <c r="YY120" s="172"/>
      <c r="YZ120" s="172"/>
      <c r="ZA120" s="172"/>
      <c r="ZB120" s="172"/>
      <c r="ZC120" s="172"/>
      <c r="ZD120" s="172"/>
      <c r="ZE120" s="172"/>
      <c r="ZF120" s="172"/>
      <c r="ZG120" s="172"/>
      <c r="ZH120" s="172"/>
      <c r="ZI120" s="172"/>
      <c r="ZJ120" s="172"/>
      <c r="ZK120" s="172"/>
      <c r="ZL120" s="172"/>
      <c r="ZM120" s="172"/>
      <c r="ZN120" s="172"/>
      <c r="ZO120" s="172"/>
      <c r="ZP120" s="172"/>
      <c r="ZQ120" s="172"/>
      <c r="ZR120" s="172"/>
      <c r="ZS120" s="172"/>
      <c r="ZT120" s="172"/>
      <c r="ZU120" s="172"/>
      <c r="ZV120" s="172"/>
      <c r="ZW120" s="172"/>
      <c r="ZX120" s="172"/>
      <c r="ZY120" s="172"/>
      <c r="ZZ120" s="172"/>
      <c r="AAA120" s="172"/>
      <c r="AAB120" s="172"/>
      <c r="AAC120" s="172"/>
      <c r="AAD120" s="172"/>
      <c r="AAE120" s="172"/>
      <c r="AAF120" s="172"/>
      <c r="AAG120" s="172"/>
      <c r="AAH120" s="172"/>
      <c r="AAI120" s="172"/>
      <c r="AAJ120" s="172"/>
      <c r="AAK120" s="172"/>
      <c r="AAL120" s="172"/>
      <c r="AAM120" s="172"/>
      <c r="AAN120" s="172"/>
      <c r="AAO120" s="172"/>
      <c r="AAP120" s="172"/>
      <c r="AAQ120" s="172"/>
      <c r="AAR120" s="172"/>
      <c r="AAS120" s="172"/>
      <c r="AAT120" s="172"/>
      <c r="AAU120" s="172"/>
      <c r="AAV120" s="172"/>
      <c r="AAW120" s="172"/>
      <c r="AAX120" s="172"/>
      <c r="AAY120" s="172"/>
      <c r="AAZ120" s="172"/>
      <c r="ABA120" s="172"/>
      <c r="ABB120" s="172"/>
      <c r="ABC120" s="172"/>
      <c r="ABD120" s="172"/>
      <c r="ABE120" s="172"/>
      <c r="ABF120" s="172"/>
      <c r="ABG120" s="172"/>
      <c r="ABH120" s="172"/>
      <c r="ABI120" s="172"/>
      <c r="ABJ120" s="172"/>
      <c r="ABK120" s="172"/>
      <c r="ABL120" s="172"/>
      <c r="ABM120" s="172"/>
      <c r="ABN120" s="172"/>
      <c r="ABO120" s="172"/>
      <c r="ABP120" s="172"/>
      <c r="ABQ120" s="172"/>
      <c r="ABR120" s="172"/>
      <c r="ABS120" s="172"/>
      <c r="ABT120" s="172"/>
      <c r="ABU120" s="172"/>
      <c r="ABV120" s="172"/>
      <c r="ABW120" s="172"/>
      <c r="ABX120" s="172"/>
      <c r="ABY120" s="172"/>
      <c r="ABZ120" s="172"/>
      <c r="ACA120" s="172"/>
      <c r="ACB120" s="172"/>
      <c r="ACC120" s="172"/>
      <c r="ACD120" s="172"/>
      <c r="ACE120" s="172"/>
      <c r="ACF120" s="172"/>
      <c r="ACG120" s="172"/>
      <c r="ACH120" s="172"/>
      <c r="ACI120" s="172"/>
      <c r="ACJ120" s="172"/>
      <c r="ACK120" s="172"/>
      <c r="ACL120" s="172"/>
      <c r="ACM120" s="172"/>
      <c r="ACN120" s="172"/>
      <c r="ACO120" s="172"/>
      <c r="ACP120" s="172"/>
      <c r="ACQ120" s="172"/>
      <c r="ACR120" s="172"/>
      <c r="ACS120" s="172"/>
      <c r="ACT120" s="172"/>
      <c r="ACU120" s="172"/>
      <c r="ACV120" s="172"/>
      <c r="ACW120" s="172"/>
      <c r="ACX120" s="172"/>
      <c r="ACY120" s="172"/>
      <c r="ACZ120" s="172"/>
      <c r="ADA120" s="172"/>
      <c r="ADB120" s="172"/>
      <c r="ADC120" s="172"/>
      <c r="ADD120" s="172"/>
      <c r="ADE120" s="172"/>
      <c r="ADF120" s="172"/>
      <c r="ADG120" s="172"/>
      <c r="ADH120" s="172"/>
      <c r="ADI120" s="172"/>
      <c r="ADJ120" s="172"/>
      <c r="ADK120" s="172"/>
      <c r="ADL120" s="172"/>
      <c r="ADM120" s="172"/>
      <c r="ADN120" s="172"/>
      <c r="ADO120" s="172"/>
      <c r="ADP120" s="172"/>
      <c r="ADQ120" s="172"/>
      <c r="ADR120" s="172"/>
      <c r="ADS120" s="172"/>
      <c r="ADT120" s="172"/>
      <c r="ADU120" s="172"/>
      <c r="ADV120" s="172"/>
      <c r="ADW120" s="172"/>
      <c r="ADX120" s="172"/>
      <c r="ADY120" s="172"/>
      <c r="ADZ120" s="172"/>
      <c r="AEA120" s="172"/>
      <c r="AEB120" s="172"/>
      <c r="AEC120" s="172"/>
      <c r="AED120" s="172"/>
      <c r="AEE120" s="172"/>
      <c r="AEF120" s="172"/>
      <c r="AEG120" s="172"/>
      <c r="AEH120" s="172"/>
      <c r="AEI120" s="172"/>
      <c r="AEJ120" s="172"/>
      <c r="AEK120" s="172"/>
      <c r="AEL120" s="172"/>
      <c r="AEM120" s="172"/>
      <c r="AEN120" s="172"/>
      <c r="AEO120" s="172"/>
      <c r="AEP120" s="172"/>
      <c r="AEQ120" s="172"/>
      <c r="AER120" s="172"/>
      <c r="AES120" s="172"/>
      <c r="AET120" s="172"/>
      <c r="AEU120" s="172"/>
      <c r="AEV120" s="172"/>
      <c r="AEW120" s="172"/>
      <c r="AEX120" s="172"/>
      <c r="AEY120" s="172"/>
      <c r="AEZ120" s="172"/>
      <c r="AFA120" s="172"/>
      <c r="AFB120" s="172"/>
      <c r="AFC120" s="172"/>
      <c r="AFD120" s="172"/>
      <c r="AFE120" s="172"/>
      <c r="AFF120" s="172"/>
      <c r="AFG120" s="172"/>
      <c r="AFH120" s="172"/>
      <c r="AFI120" s="172"/>
      <c r="AFJ120" s="172"/>
      <c r="AFK120" s="172"/>
      <c r="AFL120" s="172"/>
      <c r="AFM120" s="172"/>
      <c r="AFN120" s="172"/>
      <c r="AFO120" s="172"/>
      <c r="AFP120" s="172"/>
      <c r="AFQ120" s="172"/>
      <c r="AFR120" s="172"/>
      <c r="AFS120" s="172"/>
      <c r="AFT120" s="172"/>
      <c r="AFU120" s="172"/>
      <c r="AFV120" s="172"/>
      <c r="AFW120" s="172"/>
      <c r="AFX120" s="172"/>
      <c r="AFY120" s="172"/>
      <c r="AFZ120" s="172"/>
      <c r="AGA120" s="172"/>
      <c r="AGB120" s="172"/>
      <c r="AGC120" s="172"/>
      <c r="AGD120" s="172"/>
      <c r="AGE120" s="172"/>
      <c r="AGF120" s="172"/>
      <c r="AGG120" s="172"/>
      <c r="AGH120" s="172"/>
      <c r="AGI120" s="172"/>
      <c r="AGJ120" s="172"/>
      <c r="AGK120" s="172"/>
      <c r="AGL120" s="172"/>
      <c r="AGM120" s="172"/>
      <c r="AGN120" s="172"/>
      <c r="AGO120" s="172"/>
      <c r="AGP120" s="172"/>
      <c r="AGQ120" s="172"/>
      <c r="AGR120" s="172"/>
      <c r="AGS120" s="172"/>
      <c r="AGT120" s="172"/>
      <c r="AGU120" s="172"/>
      <c r="AGV120" s="172"/>
      <c r="AGW120" s="172"/>
      <c r="AGX120" s="172"/>
      <c r="AGY120" s="172"/>
      <c r="AGZ120" s="172"/>
      <c r="AHA120" s="172"/>
      <c r="AHB120" s="172"/>
      <c r="AHC120" s="172"/>
      <c r="AHD120" s="172"/>
      <c r="AHE120" s="172"/>
      <c r="AHF120" s="172"/>
      <c r="AHG120" s="172"/>
      <c r="AHH120" s="172"/>
      <c r="AHI120" s="172"/>
      <c r="AHJ120" s="172"/>
      <c r="AHK120" s="172"/>
      <c r="AHL120" s="172"/>
      <c r="AHM120" s="172"/>
      <c r="AHN120" s="172"/>
      <c r="AHO120" s="172"/>
      <c r="AHP120" s="172"/>
      <c r="AHQ120" s="172"/>
      <c r="AHR120" s="172"/>
      <c r="AHS120" s="172"/>
      <c r="AHT120" s="172"/>
      <c r="AHU120" s="172"/>
      <c r="AHV120" s="172"/>
      <c r="AHW120" s="172"/>
      <c r="AHX120" s="172"/>
      <c r="AHY120" s="172"/>
      <c r="AHZ120" s="172"/>
      <c r="AIA120" s="172"/>
      <c r="AIB120" s="172"/>
      <c r="AIC120" s="172"/>
      <c r="AID120" s="172"/>
      <c r="AIE120" s="172"/>
      <c r="AIF120" s="172"/>
      <c r="AIG120" s="172"/>
      <c r="AIH120" s="172"/>
      <c r="AII120" s="172"/>
      <c r="AIJ120" s="172"/>
      <c r="AIK120" s="172"/>
      <c r="AIL120" s="172"/>
      <c r="AIM120" s="172"/>
      <c r="AIN120" s="172"/>
      <c r="AIO120" s="172"/>
      <c r="AIP120" s="172"/>
      <c r="AIQ120" s="172"/>
      <c r="AIR120" s="172"/>
      <c r="AIS120" s="172"/>
      <c r="AIT120" s="172"/>
      <c r="AIU120" s="172"/>
      <c r="AIV120" s="172"/>
      <c r="AIW120" s="172"/>
      <c r="AIX120" s="172"/>
      <c r="AIY120" s="172"/>
      <c r="AIZ120" s="172"/>
      <c r="AJA120" s="172"/>
      <c r="AJB120" s="172"/>
      <c r="AJC120" s="172"/>
      <c r="AJD120" s="172"/>
      <c r="AJE120" s="172"/>
      <c r="AJF120" s="172"/>
      <c r="AJG120" s="172"/>
      <c r="AJH120" s="172"/>
      <c r="AJI120" s="172"/>
      <c r="AJJ120" s="172"/>
      <c r="AJK120" s="172"/>
      <c r="AJL120" s="172"/>
      <c r="AJM120" s="172"/>
      <c r="AJN120" s="172"/>
      <c r="AJO120" s="172"/>
      <c r="AJP120" s="172"/>
      <c r="AJQ120" s="172"/>
      <c r="AJR120" s="172"/>
      <c r="AJS120" s="172"/>
      <c r="AJT120" s="172"/>
      <c r="AJU120" s="172"/>
      <c r="AJV120" s="172"/>
      <c r="AJW120" s="172"/>
      <c r="AJX120" s="172"/>
      <c r="AJY120" s="172"/>
      <c r="AJZ120" s="172"/>
      <c r="AKA120" s="172"/>
      <c r="AKB120" s="172"/>
      <c r="AKC120" s="172"/>
      <c r="AKD120" s="172"/>
      <c r="AKE120" s="172"/>
      <c r="AKF120" s="172"/>
      <c r="AKG120" s="172"/>
      <c r="AKH120" s="172"/>
      <c r="AKI120" s="172"/>
      <c r="AKJ120" s="172"/>
      <c r="AKK120" s="172"/>
      <c r="AKL120" s="172"/>
      <c r="AKM120" s="172"/>
      <c r="AKN120" s="172"/>
      <c r="AKO120" s="172"/>
      <c r="AKP120" s="172"/>
      <c r="AKQ120" s="172"/>
      <c r="AKR120" s="172"/>
      <c r="AKS120" s="172"/>
      <c r="AKT120" s="172"/>
      <c r="AKU120" s="172"/>
      <c r="AKV120" s="172"/>
      <c r="AKW120" s="172"/>
      <c r="AKX120" s="172"/>
      <c r="AKY120" s="172"/>
      <c r="AKZ120" s="172"/>
      <c r="ALA120" s="172"/>
      <c r="ALB120" s="172"/>
      <c r="ALC120" s="172"/>
      <c r="ALD120" s="172"/>
      <c r="ALE120" s="172"/>
      <c r="ALF120" s="172"/>
      <c r="ALG120" s="172"/>
      <c r="ALH120" s="172"/>
      <c r="ALI120" s="172"/>
      <c r="ALJ120" s="172"/>
      <c r="ALK120" s="172"/>
      <c r="ALL120" s="172"/>
      <c r="ALM120" s="172"/>
      <c r="ALN120" s="172"/>
      <c r="ALO120" s="172"/>
      <c r="ALP120" s="172"/>
      <c r="ALQ120" s="172"/>
      <c r="ALR120" s="172"/>
      <c r="ALS120" s="172"/>
      <c r="ALT120" s="172"/>
      <c r="ALU120" s="172"/>
      <c r="ALV120" s="172"/>
      <c r="ALW120" s="172"/>
      <c r="ALX120" s="172"/>
      <c r="ALY120" s="172"/>
      <c r="ALZ120" s="172"/>
      <c r="AMA120" s="172"/>
      <c r="AMB120" s="172"/>
      <c r="AMC120" s="172"/>
      <c r="AMD120" s="172"/>
      <c r="AME120" s="172"/>
      <c r="AMF120" s="172"/>
      <c r="AMG120" s="172"/>
      <c r="AMH120" s="172"/>
      <c r="AMI120" s="172"/>
      <c r="AMJ120" s="172"/>
      <c r="AMK120" s="172"/>
      <c r="AML120" s="172"/>
      <c r="AMM120" s="172"/>
      <c r="AMN120" s="172"/>
      <c r="AMO120" s="172"/>
      <c r="AMP120" s="172"/>
      <c r="AMQ120" s="172"/>
      <c r="AMR120" s="172"/>
      <c r="AMS120" s="172"/>
      <c r="AMT120" s="172"/>
      <c r="AMU120" s="172"/>
      <c r="AMV120" s="172"/>
      <c r="AMW120" s="172"/>
      <c r="AMX120" s="172"/>
      <c r="AMY120" s="172"/>
      <c r="AMZ120" s="172"/>
      <c r="ANA120" s="172"/>
      <c r="ANB120" s="172"/>
      <c r="ANC120" s="172"/>
      <c r="AND120" s="172"/>
      <c r="ANE120" s="172"/>
      <c r="ANF120" s="172"/>
      <c r="ANG120" s="172"/>
      <c r="ANH120" s="172"/>
      <c r="ANI120" s="172"/>
      <c r="ANJ120" s="172"/>
      <c r="ANK120" s="172"/>
      <c r="ANL120" s="172"/>
      <c r="ANM120" s="172"/>
      <c r="ANN120" s="172"/>
      <c r="ANO120" s="172"/>
      <c r="ANP120" s="172"/>
      <c r="ANQ120" s="172"/>
      <c r="ANR120" s="172"/>
      <c r="ANS120" s="172"/>
      <c r="ANT120" s="172"/>
      <c r="ANU120" s="172"/>
      <c r="ANV120" s="172"/>
      <c r="ANW120" s="172"/>
      <c r="ANX120" s="172"/>
      <c r="ANY120" s="172"/>
      <c r="ANZ120" s="172"/>
      <c r="AOA120" s="172"/>
      <c r="AOB120" s="172"/>
      <c r="AOC120" s="172"/>
      <c r="AOD120" s="172"/>
      <c r="AOE120" s="172"/>
      <c r="AOF120" s="172"/>
      <c r="AOG120" s="172"/>
      <c r="AOH120" s="172"/>
      <c r="AOI120" s="172"/>
      <c r="AOJ120" s="172"/>
      <c r="AOK120" s="172"/>
      <c r="AOL120" s="172"/>
      <c r="AOM120" s="172"/>
      <c r="AON120" s="172"/>
      <c r="AOO120" s="172"/>
      <c r="AOP120" s="172"/>
      <c r="AOQ120" s="172"/>
      <c r="AOR120" s="172"/>
      <c r="AOS120" s="172"/>
      <c r="AOT120" s="172"/>
      <c r="AOU120" s="172"/>
      <c r="AOV120" s="172"/>
      <c r="AOW120" s="172"/>
      <c r="AOX120" s="172"/>
      <c r="AOY120" s="172"/>
      <c r="AOZ120" s="172"/>
      <c r="APA120" s="172"/>
      <c r="APB120" s="172"/>
      <c r="APC120" s="172"/>
      <c r="APD120" s="172"/>
      <c r="APE120" s="172"/>
      <c r="APF120" s="172"/>
      <c r="APG120" s="172"/>
      <c r="APH120" s="172"/>
      <c r="API120" s="172"/>
      <c r="APJ120" s="172"/>
      <c r="APK120" s="172"/>
      <c r="APL120" s="172"/>
      <c r="APM120" s="172"/>
      <c r="APN120" s="172"/>
      <c r="APO120" s="172"/>
      <c r="APP120" s="172"/>
      <c r="APQ120" s="172"/>
      <c r="APR120" s="172"/>
      <c r="APS120" s="172"/>
      <c r="APT120" s="172"/>
      <c r="APU120" s="172"/>
      <c r="APV120" s="172"/>
      <c r="APW120" s="172"/>
      <c r="APX120" s="172"/>
      <c r="APY120" s="172"/>
      <c r="APZ120" s="172"/>
      <c r="AQA120" s="172"/>
      <c r="AQB120" s="172"/>
      <c r="AQC120" s="172"/>
      <c r="AQD120" s="172"/>
      <c r="AQE120" s="172"/>
      <c r="AQF120" s="172"/>
      <c r="AQG120" s="172"/>
      <c r="AQH120" s="172"/>
      <c r="AQI120" s="172"/>
      <c r="AQJ120" s="172"/>
      <c r="AQK120" s="172"/>
      <c r="AQL120" s="172"/>
      <c r="AQM120" s="172"/>
      <c r="AQN120" s="172"/>
      <c r="AQO120" s="172"/>
      <c r="AQP120" s="172"/>
      <c r="AQQ120" s="172"/>
      <c r="AQR120" s="172"/>
      <c r="AQS120" s="172"/>
      <c r="AQT120" s="172"/>
      <c r="AQU120" s="172"/>
      <c r="AQV120" s="172"/>
      <c r="AQW120" s="172"/>
      <c r="AQX120" s="172"/>
      <c r="AQY120" s="172"/>
      <c r="AQZ120" s="172"/>
      <c r="ARA120" s="172"/>
      <c r="ARB120" s="172"/>
      <c r="ARC120" s="172"/>
      <c r="ARD120" s="172"/>
      <c r="ARE120" s="172"/>
      <c r="ARF120" s="172"/>
      <c r="ARG120" s="172"/>
      <c r="ARH120" s="172"/>
      <c r="ARI120" s="172"/>
      <c r="ARJ120" s="172"/>
      <c r="ARK120" s="172"/>
      <c r="ARL120" s="172"/>
      <c r="ARM120" s="172"/>
      <c r="ARN120" s="172"/>
      <c r="ARO120" s="172"/>
      <c r="ARP120" s="172"/>
      <c r="ARQ120" s="172"/>
      <c r="ARR120" s="172"/>
      <c r="ARS120" s="172"/>
      <c r="ART120" s="172"/>
      <c r="ARU120" s="172"/>
      <c r="ARV120" s="172"/>
      <c r="ARW120" s="172"/>
      <c r="ARX120" s="172"/>
      <c r="ARY120" s="172"/>
      <c r="ARZ120" s="172"/>
      <c r="ASA120" s="172"/>
      <c r="ASB120" s="172"/>
      <c r="ASC120" s="172"/>
      <c r="ASD120" s="172"/>
      <c r="ASE120" s="172"/>
      <c r="ASF120" s="172"/>
      <c r="ASG120" s="172"/>
      <c r="ASH120" s="172"/>
      <c r="ASI120" s="172"/>
      <c r="ASJ120" s="172"/>
      <c r="ASK120" s="172"/>
      <c r="ASL120" s="172"/>
      <c r="ASM120" s="172"/>
      <c r="ASN120" s="172"/>
      <c r="ASO120" s="172"/>
      <c r="ASP120" s="172"/>
      <c r="ASQ120" s="172"/>
      <c r="ASR120" s="172"/>
      <c r="ASS120" s="172"/>
      <c r="AST120" s="172"/>
      <c r="ASU120" s="172"/>
      <c r="ASV120" s="172"/>
      <c r="ASW120" s="172"/>
      <c r="ASX120" s="172"/>
      <c r="ASY120" s="172"/>
      <c r="ASZ120" s="172"/>
      <c r="ATA120" s="172"/>
      <c r="ATB120" s="172"/>
      <c r="ATC120" s="172"/>
      <c r="ATD120" s="172"/>
      <c r="ATE120" s="172"/>
      <c r="ATF120" s="172"/>
      <c r="ATG120" s="172"/>
      <c r="ATH120" s="172"/>
      <c r="ATI120" s="172"/>
      <c r="ATJ120" s="172"/>
      <c r="ATK120" s="172"/>
      <c r="ATL120" s="172"/>
      <c r="ATM120" s="172"/>
      <c r="ATN120" s="172"/>
      <c r="ATO120" s="172"/>
      <c r="ATP120" s="172"/>
      <c r="ATQ120" s="172"/>
      <c r="ATR120" s="172"/>
      <c r="ATS120" s="172"/>
      <c r="ATT120" s="172"/>
      <c r="ATU120" s="172"/>
      <c r="ATV120" s="172"/>
      <c r="ATW120" s="172"/>
      <c r="ATX120" s="172"/>
      <c r="ATY120" s="172"/>
      <c r="ATZ120" s="172"/>
      <c r="AUA120" s="172"/>
      <c r="AUB120" s="172"/>
      <c r="AUC120" s="172"/>
      <c r="AUD120" s="172"/>
      <c r="AUE120" s="172"/>
      <c r="AUF120" s="172"/>
      <c r="AUG120" s="172"/>
      <c r="AUH120" s="172"/>
      <c r="AUI120" s="172"/>
      <c r="AUJ120" s="172"/>
      <c r="AUK120" s="172"/>
      <c r="AUL120" s="172"/>
      <c r="AUM120" s="172"/>
      <c r="AUN120" s="172"/>
      <c r="AUO120" s="172"/>
      <c r="AUP120" s="172"/>
      <c r="AUQ120" s="172"/>
      <c r="AUR120" s="172"/>
      <c r="AUS120" s="172"/>
      <c r="AUT120" s="172"/>
      <c r="AUU120" s="172"/>
      <c r="AUV120" s="172"/>
      <c r="AUW120" s="172"/>
      <c r="AUX120" s="172"/>
      <c r="AUY120" s="172"/>
      <c r="AUZ120" s="172"/>
      <c r="AVA120" s="172"/>
      <c r="AVB120" s="172"/>
      <c r="AVC120" s="172"/>
      <c r="AVD120" s="172"/>
      <c r="AVE120" s="172"/>
      <c r="AVF120" s="172"/>
      <c r="AVG120" s="172"/>
      <c r="AVH120" s="172"/>
      <c r="AVI120" s="172"/>
      <c r="AVJ120" s="172"/>
      <c r="AVK120" s="172"/>
      <c r="AVL120" s="172"/>
      <c r="AVM120" s="172"/>
      <c r="AVN120" s="172"/>
      <c r="AVO120" s="172"/>
      <c r="AVP120" s="172"/>
      <c r="AVQ120" s="172"/>
      <c r="AVR120" s="172"/>
      <c r="AVS120" s="172"/>
      <c r="AVT120" s="172"/>
      <c r="AVU120" s="172"/>
      <c r="AVV120" s="172"/>
      <c r="AVW120" s="172"/>
      <c r="AVX120" s="172"/>
      <c r="AVY120" s="172"/>
      <c r="AVZ120" s="172"/>
      <c r="AWA120" s="172"/>
      <c r="AWB120" s="172"/>
      <c r="AWC120" s="172"/>
      <c r="AWD120" s="172"/>
      <c r="AWE120" s="172"/>
      <c r="AWF120" s="172"/>
      <c r="AWG120" s="172"/>
      <c r="AWH120" s="172"/>
      <c r="AWI120" s="172"/>
      <c r="AWJ120" s="172"/>
      <c r="AWK120" s="172"/>
      <c r="AWL120" s="172"/>
      <c r="AWM120" s="172"/>
      <c r="AWN120" s="172"/>
      <c r="AWO120" s="172"/>
      <c r="AWP120" s="172"/>
      <c r="AWQ120" s="172"/>
      <c r="AWR120" s="172"/>
      <c r="AWS120" s="172"/>
      <c r="AWT120" s="172"/>
      <c r="AWU120" s="172"/>
      <c r="AWV120" s="172"/>
      <c r="AWW120" s="172"/>
      <c r="AWX120" s="172"/>
      <c r="AWY120" s="172"/>
      <c r="AWZ120" s="172"/>
      <c r="AXA120" s="172"/>
      <c r="AXB120" s="172"/>
      <c r="AXC120" s="172"/>
      <c r="AXD120" s="172"/>
      <c r="AXE120" s="172"/>
      <c r="AXF120" s="172"/>
      <c r="AXG120" s="172"/>
      <c r="AXH120" s="172"/>
      <c r="AXI120" s="172"/>
      <c r="AXJ120" s="172"/>
      <c r="AXK120" s="172"/>
      <c r="AXL120" s="172"/>
      <c r="AXM120" s="172"/>
      <c r="AXN120" s="172"/>
      <c r="AXO120" s="172"/>
      <c r="AXP120" s="172"/>
      <c r="AXQ120" s="172"/>
      <c r="AXR120" s="172"/>
      <c r="AXS120" s="172"/>
      <c r="AXT120" s="172"/>
      <c r="AXU120" s="172"/>
      <c r="AXV120" s="172"/>
      <c r="AXW120" s="172"/>
      <c r="AXX120" s="172"/>
      <c r="AXY120" s="172"/>
      <c r="AXZ120" s="172"/>
      <c r="AYA120" s="172"/>
      <c r="AYB120" s="172"/>
      <c r="AYC120" s="172"/>
      <c r="AYD120" s="172"/>
      <c r="AYE120" s="172"/>
      <c r="AYF120" s="172"/>
      <c r="AYG120" s="172"/>
      <c r="AYH120" s="172"/>
      <c r="AYI120" s="172"/>
      <c r="AYJ120" s="172"/>
      <c r="AYK120" s="172"/>
      <c r="AYL120" s="172"/>
      <c r="AYM120" s="172"/>
      <c r="AYN120" s="172"/>
      <c r="AYO120" s="172"/>
      <c r="AYP120" s="172"/>
      <c r="AYQ120" s="172"/>
      <c r="AYR120" s="172"/>
      <c r="AYS120" s="172"/>
      <c r="AYT120" s="172"/>
      <c r="AYU120" s="172"/>
      <c r="AYV120" s="172"/>
      <c r="AYW120" s="172"/>
      <c r="AYX120" s="172"/>
      <c r="AYY120" s="172"/>
      <c r="AYZ120" s="172"/>
      <c r="AZA120" s="172"/>
      <c r="AZB120" s="172"/>
      <c r="AZC120" s="172"/>
      <c r="AZD120" s="172"/>
      <c r="AZE120" s="172"/>
      <c r="AZF120" s="172"/>
      <c r="AZG120" s="172"/>
      <c r="AZH120" s="172"/>
      <c r="AZI120" s="172"/>
      <c r="AZJ120" s="172"/>
      <c r="AZK120" s="172"/>
      <c r="AZL120" s="172"/>
      <c r="AZM120" s="172"/>
      <c r="AZN120" s="172"/>
      <c r="AZO120" s="172"/>
      <c r="AZP120" s="172"/>
      <c r="AZQ120" s="172"/>
      <c r="AZR120" s="172"/>
      <c r="AZS120" s="172"/>
      <c r="AZT120" s="172"/>
      <c r="AZU120" s="172"/>
      <c r="AZV120" s="172"/>
      <c r="AZW120" s="172"/>
      <c r="AZX120" s="172"/>
      <c r="AZY120" s="172"/>
      <c r="AZZ120" s="172"/>
      <c r="BAA120" s="172"/>
      <c r="BAB120" s="172"/>
      <c r="BAC120" s="172"/>
      <c r="BAD120" s="172"/>
      <c r="BAE120" s="172"/>
      <c r="BAF120" s="172"/>
      <c r="BAG120" s="172"/>
      <c r="BAH120" s="172"/>
      <c r="BAI120" s="172"/>
      <c r="BAJ120" s="172"/>
      <c r="BAK120" s="172"/>
      <c r="BAL120" s="172"/>
      <c r="BAM120" s="172"/>
      <c r="BAN120" s="172"/>
      <c r="BAO120" s="172"/>
      <c r="BAP120" s="172"/>
      <c r="BAQ120" s="172"/>
      <c r="BAR120" s="172"/>
      <c r="BAS120" s="172"/>
      <c r="BAT120" s="172"/>
      <c r="BAU120" s="172"/>
      <c r="BAV120" s="172"/>
      <c r="BAW120" s="172"/>
      <c r="BAX120" s="172"/>
      <c r="BAY120" s="172"/>
      <c r="BAZ120" s="172"/>
      <c r="BBA120" s="172"/>
      <c r="BBB120" s="172"/>
      <c r="BBC120" s="172"/>
      <c r="BBD120" s="172"/>
      <c r="BBE120" s="172"/>
      <c r="BBF120" s="172"/>
      <c r="BBG120" s="172"/>
      <c r="BBH120" s="172"/>
      <c r="BBI120" s="172"/>
      <c r="BBJ120" s="172"/>
      <c r="BBK120" s="172"/>
      <c r="BBL120" s="172"/>
      <c r="BBM120" s="172"/>
      <c r="BBN120" s="172"/>
      <c r="BBO120" s="172"/>
      <c r="BBP120" s="172"/>
      <c r="BBQ120" s="172"/>
      <c r="BBR120" s="172"/>
      <c r="BBS120" s="172"/>
      <c r="BBT120" s="172"/>
      <c r="BBU120" s="172"/>
      <c r="BBV120" s="172"/>
      <c r="BBW120" s="172"/>
      <c r="BBX120" s="172"/>
      <c r="BBY120" s="172"/>
      <c r="BBZ120" s="172"/>
      <c r="BCA120" s="172"/>
      <c r="BCB120" s="172"/>
      <c r="BCC120" s="172"/>
      <c r="BCD120" s="172"/>
      <c r="BCE120" s="172"/>
      <c r="BCF120" s="172"/>
      <c r="BCG120" s="172"/>
      <c r="BCH120" s="172"/>
      <c r="BCI120" s="172"/>
      <c r="BCJ120" s="172"/>
      <c r="BCK120" s="172"/>
      <c r="BCL120" s="172"/>
      <c r="BCM120" s="172"/>
      <c r="BCN120" s="172"/>
      <c r="BCO120" s="172"/>
      <c r="BCP120" s="172"/>
      <c r="BCQ120" s="172"/>
      <c r="BCR120" s="172"/>
      <c r="BCS120" s="172"/>
      <c r="BCT120" s="172"/>
      <c r="BCU120" s="172"/>
      <c r="BCV120" s="172"/>
      <c r="BCW120" s="172"/>
      <c r="BCX120" s="172"/>
      <c r="BCY120" s="172"/>
      <c r="BCZ120" s="172"/>
      <c r="BDA120" s="172"/>
      <c r="BDB120" s="172"/>
      <c r="BDC120" s="172"/>
      <c r="BDD120" s="172"/>
      <c r="BDE120" s="172"/>
      <c r="BDF120" s="172"/>
      <c r="BDG120" s="172"/>
      <c r="BDH120" s="172"/>
      <c r="BDI120" s="172"/>
      <c r="BDJ120" s="172"/>
      <c r="BDK120" s="172"/>
      <c r="BDL120" s="172"/>
      <c r="BDM120" s="172"/>
      <c r="BDN120" s="172"/>
      <c r="BDO120" s="172"/>
      <c r="BDP120" s="172"/>
      <c r="BDQ120" s="172"/>
      <c r="BDR120" s="172"/>
      <c r="BDS120" s="172"/>
      <c r="BDT120" s="172"/>
      <c r="BDU120" s="172"/>
      <c r="BDV120" s="172"/>
      <c r="BDW120" s="172"/>
      <c r="BDX120" s="172"/>
      <c r="BDY120" s="172"/>
      <c r="BDZ120" s="172"/>
      <c r="BEA120" s="172"/>
      <c r="BEB120" s="172"/>
      <c r="BEC120" s="172"/>
      <c r="BED120" s="172"/>
      <c r="BEE120" s="172"/>
      <c r="BEF120" s="172"/>
      <c r="BEG120" s="172"/>
      <c r="BEH120" s="172"/>
      <c r="BEI120" s="172"/>
      <c r="BEJ120" s="172"/>
      <c r="BEK120" s="172"/>
      <c r="BEL120" s="172"/>
      <c r="BEM120" s="172"/>
      <c r="BEN120" s="172"/>
      <c r="BEO120" s="172"/>
      <c r="BEP120" s="172"/>
      <c r="BEQ120" s="172"/>
      <c r="BER120" s="172"/>
      <c r="BES120" s="172"/>
      <c r="BET120" s="172"/>
      <c r="BEU120" s="172"/>
      <c r="BEV120" s="172"/>
      <c r="BEW120" s="172"/>
      <c r="BEX120" s="172"/>
      <c r="BEY120" s="172"/>
      <c r="BEZ120" s="172"/>
      <c r="BFA120" s="172"/>
      <c r="BFB120" s="172"/>
      <c r="BFC120" s="172"/>
      <c r="BFD120" s="172"/>
      <c r="BFE120" s="172"/>
      <c r="BFF120" s="172"/>
      <c r="BFG120" s="172"/>
      <c r="BFH120" s="172"/>
      <c r="BFI120" s="172"/>
      <c r="BFJ120" s="172"/>
      <c r="BFK120" s="172"/>
      <c r="BFL120" s="172"/>
      <c r="BFM120" s="172"/>
      <c r="BFN120" s="172"/>
      <c r="BFO120" s="172"/>
      <c r="BFP120" s="172"/>
      <c r="BFQ120" s="172"/>
      <c r="BFR120" s="172"/>
      <c r="BFS120" s="172"/>
      <c r="BFT120" s="172"/>
      <c r="BFU120" s="172"/>
      <c r="BFV120" s="172"/>
      <c r="BFW120" s="172"/>
      <c r="BFX120" s="172"/>
      <c r="BFY120" s="172"/>
      <c r="BFZ120" s="172"/>
      <c r="BGA120" s="172"/>
      <c r="BGB120" s="172"/>
      <c r="BGC120" s="172"/>
      <c r="BGD120" s="172"/>
      <c r="BGE120" s="172"/>
      <c r="BGF120" s="172"/>
      <c r="BGG120" s="172"/>
      <c r="BGH120" s="172"/>
      <c r="BGI120" s="172"/>
      <c r="BGJ120" s="172"/>
      <c r="BGK120" s="172"/>
      <c r="BGL120" s="172"/>
      <c r="BGM120" s="172"/>
      <c r="BGN120" s="172"/>
      <c r="BGO120" s="172"/>
      <c r="BGP120" s="172"/>
      <c r="BGQ120" s="172"/>
      <c r="BGR120" s="172"/>
      <c r="BGS120" s="172"/>
      <c r="BGT120" s="172"/>
      <c r="BGU120" s="172"/>
      <c r="BGV120" s="172"/>
      <c r="BGW120" s="172"/>
      <c r="BGX120" s="172"/>
      <c r="BGY120" s="172"/>
      <c r="BGZ120" s="172"/>
      <c r="BHA120" s="172"/>
      <c r="BHB120" s="172"/>
      <c r="BHC120" s="172"/>
      <c r="BHD120" s="172"/>
      <c r="BHE120" s="172"/>
      <c r="BHF120" s="172"/>
      <c r="BHG120" s="172"/>
      <c r="BHH120" s="172"/>
      <c r="BHI120" s="172"/>
      <c r="BHJ120" s="172"/>
      <c r="BHK120" s="172"/>
      <c r="BHL120" s="172"/>
      <c r="BHM120" s="172"/>
      <c r="BHN120" s="172"/>
      <c r="BHO120" s="172"/>
      <c r="BHP120" s="172"/>
      <c r="BHQ120" s="172"/>
      <c r="BHR120" s="172"/>
      <c r="BHS120" s="172"/>
      <c r="BHT120" s="172"/>
      <c r="BHU120" s="172"/>
      <c r="BHV120" s="172"/>
      <c r="BHW120" s="172"/>
      <c r="BHX120" s="172"/>
      <c r="BHY120" s="172"/>
      <c r="BHZ120" s="172"/>
      <c r="BIA120" s="172"/>
      <c r="BIB120" s="172"/>
      <c r="BIC120" s="172"/>
      <c r="BID120" s="172"/>
      <c r="BIE120" s="172"/>
      <c r="BIF120" s="172"/>
      <c r="BIG120" s="172"/>
      <c r="BIH120" s="172"/>
      <c r="BII120" s="172"/>
      <c r="BIJ120" s="172"/>
      <c r="BIK120" s="172"/>
      <c r="BIL120" s="172"/>
      <c r="BIM120" s="172"/>
      <c r="BIN120" s="172"/>
      <c r="BIO120" s="172"/>
      <c r="BIP120" s="172"/>
      <c r="BIQ120" s="172"/>
      <c r="BIR120" s="172"/>
      <c r="BIS120" s="172"/>
      <c r="BIT120" s="172"/>
      <c r="BIU120" s="172"/>
      <c r="BIV120" s="172"/>
      <c r="BIW120" s="172"/>
      <c r="BIX120" s="172"/>
      <c r="BIY120" s="172"/>
      <c r="BIZ120" s="172"/>
      <c r="BJA120" s="172"/>
      <c r="BJB120" s="172"/>
      <c r="BJC120" s="172"/>
      <c r="BJD120" s="172"/>
      <c r="BJE120" s="172"/>
      <c r="BJF120" s="172"/>
      <c r="BJG120" s="172"/>
      <c r="BJH120" s="172"/>
      <c r="BJI120" s="172"/>
      <c r="BJJ120" s="172"/>
      <c r="BJK120" s="172"/>
      <c r="BJL120" s="172"/>
      <c r="BJM120" s="172"/>
      <c r="BJN120" s="172"/>
      <c r="BJO120" s="172"/>
      <c r="BJP120" s="172"/>
      <c r="BJQ120" s="172"/>
      <c r="BJR120" s="172"/>
      <c r="BJS120" s="172"/>
      <c r="BJT120" s="172"/>
      <c r="BJU120" s="172"/>
      <c r="BJV120" s="172"/>
      <c r="BJW120" s="172"/>
      <c r="BJX120" s="172"/>
      <c r="BJY120" s="172"/>
      <c r="BJZ120" s="172"/>
      <c r="BKA120" s="172"/>
      <c r="BKB120" s="172"/>
      <c r="BKC120" s="172"/>
      <c r="BKD120" s="172"/>
      <c r="BKE120" s="172"/>
      <c r="BKF120" s="172"/>
      <c r="BKG120" s="172"/>
      <c r="BKH120" s="172"/>
      <c r="BKI120" s="172"/>
      <c r="BKJ120" s="172"/>
      <c r="BKK120" s="172"/>
      <c r="BKL120" s="172"/>
      <c r="BKM120" s="172"/>
      <c r="BKN120" s="172"/>
      <c r="BKO120" s="172"/>
      <c r="BKP120" s="172"/>
      <c r="BKQ120" s="172"/>
      <c r="BKR120" s="172"/>
      <c r="BKS120" s="172"/>
      <c r="BKT120" s="172"/>
      <c r="BKU120" s="172"/>
      <c r="BKV120" s="172"/>
      <c r="BKW120" s="172"/>
      <c r="BKX120" s="172"/>
      <c r="BKY120" s="172"/>
      <c r="BKZ120" s="172"/>
      <c r="BLA120" s="172"/>
      <c r="BLB120" s="172"/>
      <c r="BLC120" s="172"/>
      <c r="BLD120" s="172"/>
      <c r="BLE120" s="172"/>
      <c r="BLF120" s="172"/>
      <c r="BLG120" s="172"/>
      <c r="BLH120" s="172"/>
      <c r="BLI120" s="172"/>
      <c r="BLJ120" s="172"/>
      <c r="BLK120" s="172"/>
      <c r="BLL120" s="172"/>
      <c r="BLM120" s="172"/>
      <c r="BLN120" s="172"/>
      <c r="BLO120" s="172"/>
      <c r="BLP120" s="172"/>
      <c r="BLQ120" s="172"/>
      <c r="BLR120" s="172"/>
      <c r="BLS120" s="172"/>
      <c r="BLT120" s="172"/>
      <c r="BLU120" s="172"/>
      <c r="BLV120" s="172"/>
      <c r="BLW120" s="172"/>
      <c r="BLX120" s="172"/>
      <c r="BLY120" s="172"/>
      <c r="BLZ120" s="172"/>
      <c r="BMA120" s="172"/>
      <c r="BMB120" s="172"/>
      <c r="BMC120" s="172"/>
      <c r="BMD120" s="172"/>
      <c r="BME120" s="172"/>
      <c r="BMF120" s="172"/>
      <c r="BMG120" s="172"/>
      <c r="BMH120" s="172"/>
      <c r="BMI120" s="172"/>
      <c r="BMJ120" s="172"/>
      <c r="BMK120" s="172"/>
      <c r="BML120" s="172"/>
      <c r="BMM120" s="172"/>
      <c r="BMN120" s="172"/>
      <c r="BMO120" s="172"/>
      <c r="BMP120" s="172"/>
      <c r="BMQ120" s="172"/>
      <c r="BMR120" s="172"/>
      <c r="BMS120" s="172"/>
      <c r="BMT120" s="172"/>
      <c r="BMU120" s="172"/>
      <c r="BMV120" s="172"/>
      <c r="BMW120" s="172"/>
      <c r="BMX120" s="172"/>
      <c r="BMY120" s="172"/>
      <c r="BMZ120" s="172"/>
      <c r="BNA120" s="172"/>
      <c r="BNB120" s="172"/>
      <c r="BNC120" s="172"/>
      <c r="BND120" s="172"/>
      <c r="BNE120" s="172"/>
      <c r="BNF120" s="172"/>
      <c r="BNG120" s="172"/>
      <c r="BNH120" s="172"/>
      <c r="BNI120" s="172"/>
      <c r="BNJ120" s="172"/>
      <c r="BNK120" s="172"/>
      <c r="BNL120" s="172"/>
      <c r="BNM120" s="172"/>
      <c r="BNN120" s="172"/>
      <c r="BNO120" s="172"/>
      <c r="BNP120" s="172"/>
      <c r="BNQ120" s="172"/>
      <c r="BNR120" s="172"/>
      <c r="BNS120" s="172"/>
      <c r="BNT120" s="172"/>
      <c r="BNU120" s="172"/>
      <c r="BNV120" s="172"/>
      <c r="BNW120" s="172"/>
      <c r="BNX120" s="172"/>
      <c r="BNY120" s="172"/>
      <c r="BNZ120" s="172"/>
      <c r="BOA120" s="172"/>
      <c r="BOB120" s="172"/>
      <c r="BOC120" s="172"/>
      <c r="BOD120" s="172"/>
      <c r="BOE120" s="172"/>
      <c r="BOF120" s="172"/>
      <c r="BOG120" s="172"/>
      <c r="BOH120" s="172"/>
      <c r="BOI120" s="172"/>
      <c r="BOJ120" s="172"/>
      <c r="BOK120" s="172"/>
      <c r="BOL120" s="172"/>
      <c r="BOM120" s="172"/>
      <c r="BON120" s="172"/>
      <c r="BOO120" s="172"/>
      <c r="BOP120" s="172"/>
      <c r="BOQ120" s="172"/>
      <c r="BOR120" s="172"/>
      <c r="BOS120" s="172"/>
      <c r="BOT120" s="172"/>
      <c r="BOU120" s="172"/>
      <c r="BOV120" s="172"/>
      <c r="BOW120" s="172"/>
      <c r="BOX120" s="172"/>
      <c r="BOY120" s="172"/>
      <c r="BOZ120" s="172"/>
      <c r="BPA120" s="172"/>
      <c r="BPB120" s="172"/>
      <c r="BPC120" s="172"/>
      <c r="BPD120" s="172"/>
      <c r="BPE120" s="172"/>
      <c r="BPF120" s="172"/>
      <c r="BPG120" s="172"/>
      <c r="BPH120" s="172"/>
      <c r="BPI120" s="172"/>
      <c r="BPJ120" s="172"/>
      <c r="BPK120" s="172"/>
      <c r="BPL120" s="172"/>
      <c r="BPM120" s="172"/>
      <c r="BPN120" s="172"/>
      <c r="BPO120" s="172"/>
      <c r="BPP120" s="172"/>
      <c r="BPQ120" s="172"/>
      <c r="BPR120" s="172"/>
      <c r="BPS120" s="172"/>
      <c r="BPT120" s="172"/>
      <c r="BPU120" s="172"/>
      <c r="BPV120" s="172"/>
      <c r="BPW120" s="172"/>
      <c r="BPX120" s="172"/>
      <c r="BPY120" s="172"/>
      <c r="BPZ120" s="172"/>
      <c r="BQA120" s="172"/>
      <c r="BQB120" s="172"/>
      <c r="BQC120" s="172"/>
      <c r="BQD120" s="172"/>
      <c r="BQE120" s="172"/>
      <c r="BQF120" s="172"/>
      <c r="BQG120" s="172"/>
      <c r="BQH120" s="172"/>
      <c r="BQI120" s="172"/>
      <c r="BQJ120" s="172"/>
      <c r="BQK120" s="172"/>
      <c r="BQL120" s="172"/>
      <c r="BQM120" s="172"/>
      <c r="BQN120" s="172"/>
      <c r="BQO120" s="172"/>
      <c r="BQP120" s="172"/>
      <c r="BQQ120" s="172"/>
      <c r="BQR120" s="172"/>
      <c r="BQS120" s="172"/>
      <c r="BQT120" s="172"/>
      <c r="BQU120" s="172"/>
      <c r="BQV120" s="172"/>
      <c r="BQW120" s="172"/>
      <c r="BQX120" s="172"/>
      <c r="BQY120" s="172"/>
      <c r="BQZ120" s="172"/>
      <c r="BRA120" s="172"/>
      <c r="BRB120" s="172"/>
      <c r="BRC120" s="172"/>
      <c r="BRD120" s="172"/>
      <c r="BRE120" s="172"/>
      <c r="BRF120" s="172"/>
      <c r="BRG120" s="172"/>
      <c r="BRH120" s="172"/>
      <c r="BRI120" s="172"/>
      <c r="BRJ120" s="172"/>
      <c r="BRK120" s="172"/>
      <c r="BRL120" s="172"/>
      <c r="BRM120" s="172"/>
      <c r="BRN120" s="172"/>
      <c r="BRO120" s="172"/>
      <c r="BRP120" s="172"/>
      <c r="BRQ120" s="172"/>
      <c r="BRR120" s="172"/>
      <c r="BRS120" s="172"/>
      <c r="BRT120" s="172"/>
      <c r="BRU120" s="172"/>
      <c r="BRV120" s="172"/>
      <c r="BRW120" s="172"/>
      <c r="BRX120" s="172"/>
      <c r="BRY120" s="172"/>
      <c r="BRZ120" s="172"/>
      <c r="BSA120" s="172"/>
      <c r="BSB120" s="172"/>
      <c r="BSC120" s="172"/>
      <c r="BSD120" s="172"/>
      <c r="BSE120" s="172"/>
      <c r="BSF120" s="172"/>
      <c r="BSG120" s="172"/>
      <c r="BSH120" s="172"/>
      <c r="BSI120" s="172"/>
      <c r="BSJ120" s="172"/>
      <c r="BSK120" s="172"/>
      <c r="BSL120" s="172"/>
      <c r="BSM120" s="172"/>
      <c r="BSN120" s="172"/>
      <c r="BSO120" s="172"/>
      <c r="BSP120" s="172"/>
      <c r="BSQ120" s="172"/>
      <c r="BSR120" s="172"/>
      <c r="BSS120" s="172"/>
      <c r="BST120" s="172"/>
      <c r="BSU120" s="172"/>
      <c r="BSV120" s="172"/>
      <c r="BSW120" s="172"/>
      <c r="BSX120" s="172"/>
      <c r="BSY120" s="172"/>
      <c r="BSZ120" s="172"/>
      <c r="BTA120" s="172"/>
      <c r="BTB120" s="172"/>
      <c r="BTC120" s="172"/>
      <c r="BTD120" s="172"/>
      <c r="BTE120" s="172"/>
      <c r="BTF120" s="172"/>
      <c r="BTG120" s="172"/>
      <c r="BTH120" s="172"/>
      <c r="BTI120" s="172"/>
      <c r="BTJ120" s="172"/>
      <c r="BTK120" s="172"/>
      <c r="BTL120" s="172"/>
      <c r="BTM120" s="172"/>
      <c r="BTN120" s="172"/>
      <c r="BTO120" s="172"/>
      <c r="BTP120" s="172"/>
      <c r="BTQ120" s="172"/>
      <c r="BTR120" s="172"/>
      <c r="BTS120" s="172"/>
      <c r="BTT120" s="172"/>
      <c r="BTU120" s="172"/>
      <c r="BTV120" s="172"/>
      <c r="BTW120" s="172"/>
      <c r="BTX120" s="172"/>
      <c r="BTY120" s="172"/>
      <c r="BTZ120" s="172"/>
      <c r="BUA120" s="172"/>
      <c r="BUB120" s="172"/>
      <c r="BUC120" s="172"/>
      <c r="BUD120" s="172"/>
      <c r="BUE120" s="172"/>
      <c r="BUF120" s="172"/>
      <c r="BUG120" s="172"/>
      <c r="BUH120" s="172"/>
      <c r="BUI120" s="172"/>
      <c r="BUJ120" s="172"/>
      <c r="BUK120" s="172"/>
      <c r="BUL120" s="172"/>
      <c r="BUM120" s="172"/>
      <c r="BUN120" s="172"/>
      <c r="BUO120" s="172"/>
      <c r="BUP120" s="172"/>
      <c r="BUQ120" s="172"/>
      <c r="BUR120" s="172"/>
      <c r="BUS120" s="172"/>
      <c r="BUT120" s="172"/>
      <c r="BUU120" s="172"/>
      <c r="BUV120" s="172"/>
      <c r="BUW120" s="172"/>
      <c r="BUX120" s="172"/>
      <c r="BUY120" s="172"/>
      <c r="BUZ120" s="172"/>
      <c r="BVA120" s="172"/>
      <c r="BVB120" s="172"/>
      <c r="BVC120" s="172"/>
      <c r="BVD120" s="172"/>
      <c r="BVE120" s="172"/>
      <c r="BVF120" s="172"/>
      <c r="BVG120" s="172"/>
      <c r="BVH120" s="172"/>
      <c r="BVI120" s="172"/>
      <c r="BVJ120" s="172"/>
      <c r="BVK120" s="172"/>
      <c r="BVL120" s="172"/>
      <c r="BVM120" s="172"/>
      <c r="BVN120" s="172"/>
      <c r="BVO120" s="172"/>
      <c r="BVP120" s="172"/>
      <c r="BVQ120" s="172"/>
      <c r="BVR120" s="172"/>
      <c r="BVS120" s="172"/>
      <c r="BVT120" s="172"/>
      <c r="BVU120" s="172"/>
      <c r="BVV120" s="172"/>
      <c r="BVW120" s="172"/>
      <c r="BVX120" s="172"/>
      <c r="BVY120" s="172"/>
      <c r="BVZ120" s="172"/>
      <c r="BWA120" s="172"/>
      <c r="BWB120" s="172"/>
      <c r="BWC120" s="172"/>
      <c r="BWD120" s="172"/>
      <c r="BWE120" s="172"/>
      <c r="BWF120" s="172"/>
      <c r="BWG120" s="172"/>
      <c r="BWH120" s="172"/>
      <c r="BWI120" s="172"/>
      <c r="BWJ120" s="172"/>
      <c r="BWK120" s="172"/>
      <c r="BWL120" s="172"/>
      <c r="BWM120" s="172"/>
      <c r="BWN120" s="172"/>
      <c r="BWO120" s="172"/>
      <c r="BWP120" s="172"/>
      <c r="BWQ120" s="172"/>
      <c r="BWR120" s="172"/>
      <c r="BWS120" s="172"/>
      <c r="BWT120" s="172"/>
      <c r="BWU120" s="172"/>
      <c r="BWV120" s="172"/>
      <c r="BWW120" s="172"/>
      <c r="BWX120" s="172"/>
      <c r="BWY120" s="172"/>
      <c r="BWZ120" s="172"/>
      <c r="BXA120" s="172"/>
      <c r="BXB120" s="172"/>
      <c r="BXC120" s="172"/>
      <c r="BXD120" s="172"/>
      <c r="BXE120" s="172"/>
      <c r="BXF120" s="172"/>
      <c r="BXG120" s="172"/>
      <c r="BXH120" s="172"/>
      <c r="BXI120" s="172"/>
      <c r="BXJ120" s="172"/>
      <c r="BXK120" s="172"/>
      <c r="BXL120" s="172"/>
      <c r="BXM120" s="172"/>
      <c r="BXN120" s="172"/>
      <c r="BXO120" s="172"/>
      <c r="BXP120" s="172"/>
      <c r="BXQ120" s="172"/>
      <c r="BXR120" s="172"/>
      <c r="BXS120" s="172"/>
      <c r="BXT120" s="172"/>
      <c r="BXU120" s="172"/>
      <c r="BXV120" s="172"/>
      <c r="BXW120" s="172"/>
      <c r="BXX120" s="172"/>
      <c r="BXY120" s="172"/>
      <c r="BXZ120" s="172"/>
      <c r="BYA120" s="172"/>
      <c r="BYB120" s="172"/>
      <c r="BYC120" s="172"/>
      <c r="BYD120" s="172"/>
      <c r="BYE120" s="172"/>
      <c r="BYF120" s="172"/>
      <c r="BYG120" s="172"/>
      <c r="BYH120" s="172"/>
      <c r="BYI120" s="172"/>
      <c r="BYJ120" s="172"/>
      <c r="BYK120" s="172"/>
      <c r="BYL120" s="172"/>
      <c r="BYM120" s="172"/>
      <c r="BYN120" s="172"/>
      <c r="BYO120" s="172"/>
      <c r="BYP120" s="172"/>
      <c r="BYQ120" s="172"/>
      <c r="BYR120" s="172"/>
      <c r="BYS120" s="172"/>
      <c r="BYT120" s="172"/>
      <c r="BYU120" s="172"/>
      <c r="BYV120" s="172"/>
      <c r="BYW120" s="172"/>
      <c r="BYX120" s="172"/>
      <c r="BYY120" s="172"/>
      <c r="BYZ120" s="172"/>
      <c r="BZA120" s="172"/>
      <c r="BZB120" s="172"/>
      <c r="BZC120" s="172"/>
      <c r="BZD120" s="172"/>
      <c r="BZE120" s="172"/>
      <c r="BZF120" s="172"/>
      <c r="BZG120" s="172"/>
      <c r="BZH120" s="172"/>
      <c r="BZI120" s="172"/>
      <c r="BZJ120" s="172"/>
      <c r="BZK120" s="172"/>
      <c r="BZL120" s="172"/>
      <c r="BZM120" s="172"/>
      <c r="BZN120" s="172"/>
      <c r="BZO120" s="172"/>
      <c r="BZP120" s="172"/>
      <c r="BZQ120" s="172"/>
      <c r="BZR120" s="172"/>
      <c r="BZS120" s="172"/>
      <c r="BZT120" s="172"/>
      <c r="BZU120" s="172"/>
      <c r="BZV120" s="172"/>
      <c r="BZW120" s="172"/>
      <c r="BZX120" s="172"/>
      <c r="BZY120" s="172"/>
      <c r="BZZ120" s="172"/>
      <c r="CAA120" s="172"/>
      <c r="CAB120" s="172"/>
      <c r="CAC120" s="172"/>
      <c r="CAD120" s="172"/>
      <c r="CAE120" s="172"/>
      <c r="CAF120" s="172"/>
      <c r="CAG120" s="172"/>
      <c r="CAH120" s="172"/>
      <c r="CAI120" s="172"/>
      <c r="CAJ120" s="172"/>
      <c r="CAK120" s="172"/>
      <c r="CAL120" s="172"/>
      <c r="CAM120" s="172"/>
      <c r="CAN120" s="172"/>
      <c r="CAO120" s="172"/>
      <c r="CAP120" s="172"/>
      <c r="CAQ120" s="172"/>
      <c r="CAR120" s="172"/>
      <c r="CAS120" s="172"/>
      <c r="CAT120" s="172"/>
      <c r="CAU120" s="172"/>
      <c r="CAV120" s="172"/>
      <c r="CAW120" s="172"/>
      <c r="CAX120" s="172"/>
      <c r="CAY120" s="172"/>
      <c r="CAZ120" s="172"/>
      <c r="CBA120" s="172"/>
      <c r="CBB120" s="172"/>
      <c r="CBC120" s="172"/>
      <c r="CBD120" s="172"/>
      <c r="CBE120" s="172"/>
      <c r="CBF120" s="172"/>
      <c r="CBG120" s="172"/>
      <c r="CBH120" s="172"/>
      <c r="CBI120" s="172"/>
      <c r="CBJ120" s="172"/>
      <c r="CBK120" s="172"/>
      <c r="CBL120" s="172"/>
      <c r="CBM120" s="172"/>
      <c r="CBN120" s="172"/>
      <c r="CBO120" s="172"/>
      <c r="CBP120" s="172"/>
      <c r="CBQ120" s="172"/>
      <c r="CBR120" s="172"/>
      <c r="CBS120" s="172"/>
      <c r="CBT120" s="172"/>
      <c r="CBU120" s="172"/>
      <c r="CBV120" s="172"/>
      <c r="CBW120" s="172"/>
      <c r="CBX120" s="172"/>
      <c r="CBY120" s="172"/>
      <c r="CBZ120" s="172"/>
      <c r="CCA120" s="172"/>
      <c r="CCB120" s="172"/>
      <c r="CCC120" s="172"/>
      <c r="CCD120" s="172"/>
      <c r="CCE120" s="172"/>
      <c r="CCF120" s="172"/>
      <c r="CCG120" s="172"/>
      <c r="CCH120" s="172"/>
      <c r="CCI120" s="172"/>
      <c r="CCJ120" s="172"/>
      <c r="CCK120" s="172"/>
      <c r="CCL120" s="172"/>
      <c r="CCM120" s="172"/>
      <c r="CCN120" s="172"/>
      <c r="CCO120" s="172"/>
      <c r="CCP120" s="172"/>
      <c r="CCQ120" s="172"/>
      <c r="CCR120" s="172"/>
      <c r="CCS120" s="172"/>
      <c r="CCT120" s="172"/>
      <c r="CCU120" s="172"/>
      <c r="CCV120" s="172"/>
      <c r="CCW120" s="172"/>
      <c r="CCX120" s="172"/>
      <c r="CCY120" s="172"/>
      <c r="CCZ120" s="172"/>
      <c r="CDA120" s="172"/>
      <c r="CDB120" s="172"/>
      <c r="CDC120" s="172"/>
      <c r="CDD120" s="172"/>
      <c r="CDE120" s="172"/>
      <c r="CDF120" s="172"/>
      <c r="CDG120" s="172"/>
      <c r="CDH120" s="172"/>
      <c r="CDI120" s="172"/>
      <c r="CDJ120" s="172"/>
      <c r="CDK120" s="172"/>
      <c r="CDL120" s="172"/>
      <c r="CDM120" s="172"/>
      <c r="CDN120" s="172"/>
      <c r="CDO120" s="172"/>
      <c r="CDP120" s="172"/>
      <c r="CDQ120" s="172"/>
      <c r="CDR120" s="172"/>
      <c r="CDS120" s="172"/>
      <c r="CDT120" s="172"/>
      <c r="CDU120" s="172"/>
      <c r="CDV120" s="172"/>
      <c r="CDW120" s="172"/>
      <c r="CDX120" s="172"/>
      <c r="CDY120" s="172"/>
      <c r="CDZ120" s="172"/>
      <c r="CEA120" s="172"/>
      <c r="CEB120" s="172"/>
      <c r="CEC120" s="172"/>
      <c r="CED120" s="172"/>
      <c r="CEE120" s="172"/>
      <c r="CEF120" s="172"/>
      <c r="CEG120" s="172"/>
      <c r="CEH120" s="172"/>
      <c r="CEI120" s="172"/>
      <c r="CEJ120" s="172"/>
      <c r="CEK120" s="172"/>
      <c r="CEL120" s="172"/>
      <c r="CEM120" s="172"/>
      <c r="CEN120" s="172"/>
      <c r="CEO120" s="172"/>
      <c r="CEP120" s="172"/>
      <c r="CEQ120" s="172"/>
      <c r="CER120" s="172"/>
      <c r="CES120" s="172"/>
      <c r="CET120" s="172"/>
      <c r="CEU120" s="172"/>
      <c r="CEV120" s="172"/>
      <c r="CEW120" s="172"/>
      <c r="CEX120" s="172"/>
      <c r="CEY120" s="172"/>
      <c r="CEZ120" s="172"/>
      <c r="CFA120" s="172"/>
      <c r="CFB120" s="172"/>
      <c r="CFC120" s="172"/>
      <c r="CFD120" s="172"/>
      <c r="CFE120" s="172"/>
      <c r="CFF120" s="172"/>
      <c r="CFG120" s="172"/>
      <c r="CFH120" s="172"/>
      <c r="CFI120" s="172"/>
      <c r="CFJ120" s="172"/>
      <c r="CFK120" s="172"/>
      <c r="CFL120" s="172"/>
      <c r="CFM120" s="172"/>
      <c r="CFN120" s="172"/>
      <c r="CFO120" s="172"/>
      <c r="CFP120" s="172"/>
      <c r="CFQ120" s="172"/>
      <c r="CFR120" s="172"/>
      <c r="CFS120" s="172"/>
      <c r="CFT120" s="172"/>
      <c r="CFU120" s="172"/>
      <c r="CFV120" s="172"/>
      <c r="CFW120" s="172"/>
      <c r="CFX120" s="172"/>
      <c r="CFY120" s="172"/>
      <c r="CFZ120" s="172"/>
      <c r="CGA120" s="172"/>
      <c r="CGB120" s="172"/>
      <c r="CGC120" s="172"/>
      <c r="CGD120" s="172"/>
      <c r="CGE120" s="172"/>
      <c r="CGF120" s="172"/>
      <c r="CGG120" s="172"/>
      <c r="CGH120" s="172"/>
      <c r="CGI120" s="172"/>
      <c r="CGJ120" s="172"/>
      <c r="CGK120" s="172"/>
      <c r="CGL120" s="172"/>
      <c r="CGM120" s="172"/>
      <c r="CGN120" s="172"/>
      <c r="CGO120" s="172"/>
      <c r="CGP120" s="172"/>
      <c r="CGQ120" s="172"/>
      <c r="CGR120" s="172"/>
      <c r="CGS120" s="172"/>
      <c r="CGT120" s="172"/>
      <c r="CGU120" s="172"/>
      <c r="CGV120" s="172"/>
      <c r="CGW120" s="172"/>
      <c r="CGX120" s="172"/>
      <c r="CGY120" s="172"/>
      <c r="CGZ120" s="172"/>
      <c r="CHA120" s="172"/>
      <c r="CHB120" s="172"/>
      <c r="CHC120" s="172"/>
      <c r="CHD120" s="172"/>
      <c r="CHE120" s="172"/>
      <c r="CHF120" s="172"/>
      <c r="CHG120" s="172"/>
      <c r="CHH120" s="172"/>
      <c r="CHI120" s="172"/>
      <c r="CHJ120" s="172"/>
      <c r="CHK120" s="172"/>
      <c r="CHL120" s="172"/>
      <c r="CHM120" s="172"/>
      <c r="CHN120" s="172"/>
      <c r="CHO120" s="172"/>
      <c r="CHP120" s="172"/>
      <c r="CHQ120" s="172"/>
      <c r="CHR120" s="172"/>
      <c r="CHS120" s="172"/>
      <c r="CHT120" s="172"/>
      <c r="CHU120" s="172"/>
      <c r="CHV120" s="172"/>
      <c r="CHW120" s="172"/>
      <c r="CHX120" s="172"/>
      <c r="CHY120" s="172"/>
      <c r="CHZ120" s="172"/>
      <c r="CIA120" s="172"/>
      <c r="CIB120" s="172"/>
      <c r="CIC120" s="172"/>
      <c r="CID120" s="172"/>
      <c r="CIE120" s="172"/>
      <c r="CIF120" s="172"/>
      <c r="CIG120" s="172"/>
      <c r="CIH120" s="172"/>
      <c r="CII120" s="172"/>
      <c r="CIJ120" s="172"/>
      <c r="CIK120" s="172"/>
      <c r="CIL120" s="172"/>
      <c r="CIM120" s="172"/>
      <c r="CIN120" s="172"/>
      <c r="CIO120" s="172"/>
      <c r="CIP120" s="172"/>
      <c r="CIQ120" s="172"/>
      <c r="CIR120" s="172"/>
      <c r="CIS120" s="172"/>
      <c r="CIT120" s="172"/>
      <c r="CIU120" s="172"/>
      <c r="CIV120" s="172"/>
      <c r="CIW120" s="172"/>
      <c r="CIX120" s="172"/>
      <c r="CIY120" s="172"/>
      <c r="CIZ120" s="172"/>
      <c r="CJA120" s="172"/>
      <c r="CJB120" s="172"/>
      <c r="CJC120" s="172"/>
      <c r="CJD120" s="172"/>
      <c r="CJE120" s="172"/>
      <c r="CJF120" s="172"/>
      <c r="CJG120" s="172"/>
      <c r="CJH120" s="172"/>
      <c r="CJI120" s="172"/>
      <c r="CJJ120" s="172"/>
      <c r="CJK120" s="172"/>
      <c r="CJL120" s="172"/>
      <c r="CJM120" s="172"/>
      <c r="CJN120" s="172"/>
      <c r="CJO120" s="172"/>
      <c r="CJP120" s="172"/>
      <c r="CJQ120" s="172"/>
      <c r="CJR120" s="172"/>
      <c r="CJS120" s="172"/>
      <c r="CJT120" s="172"/>
      <c r="CJU120" s="172"/>
      <c r="CJV120" s="172"/>
      <c r="CJW120" s="172"/>
      <c r="CJX120" s="172"/>
      <c r="CJY120" s="172"/>
      <c r="CJZ120" s="172"/>
      <c r="CKA120" s="172"/>
      <c r="CKB120" s="172"/>
      <c r="CKC120" s="172"/>
      <c r="CKD120" s="172"/>
      <c r="CKE120" s="172"/>
      <c r="CKF120" s="172"/>
      <c r="CKG120" s="172"/>
      <c r="CKH120" s="172"/>
      <c r="CKI120" s="172"/>
      <c r="CKJ120" s="172"/>
      <c r="CKK120" s="172"/>
      <c r="CKL120" s="172"/>
      <c r="CKM120" s="172"/>
      <c r="CKN120" s="172"/>
      <c r="CKO120" s="172"/>
      <c r="CKP120" s="172"/>
      <c r="CKQ120" s="172"/>
      <c r="CKR120" s="172"/>
      <c r="CKS120" s="172"/>
      <c r="CKT120" s="172"/>
      <c r="CKU120" s="172"/>
      <c r="CKV120" s="172"/>
      <c r="CKW120" s="172"/>
      <c r="CKX120" s="172"/>
      <c r="CKY120" s="172"/>
      <c r="CKZ120" s="172"/>
      <c r="CLA120" s="172"/>
      <c r="CLB120" s="172"/>
      <c r="CLC120" s="172"/>
      <c r="CLD120" s="172"/>
      <c r="CLE120" s="172"/>
      <c r="CLF120" s="172"/>
      <c r="CLG120" s="172"/>
      <c r="CLH120" s="172"/>
      <c r="CLI120" s="172"/>
      <c r="CLJ120" s="172"/>
      <c r="CLK120" s="172"/>
      <c r="CLL120" s="172"/>
      <c r="CLM120" s="172"/>
      <c r="CLN120" s="172"/>
      <c r="CLO120" s="172"/>
      <c r="CLP120" s="172"/>
      <c r="CLQ120" s="172"/>
      <c r="CLR120" s="172"/>
      <c r="CLS120" s="172"/>
      <c r="CLT120" s="172"/>
      <c r="CLU120" s="172"/>
      <c r="CLV120" s="172"/>
      <c r="CLW120" s="172"/>
      <c r="CLX120" s="172"/>
      <c r="CLY120" s="172"/>
      <c r="CLZ120" s="172"/>
      <c r="CMA120" s="172"/>
      <c r="CMB120" s="172"/>
      <c r="CMC120" s="172"/>
      <c r="CMD120" s="172"/>
      <c r="CME120" s="172"/>
      <c r="CMF120" s="172"/>
      <c r="CMG120" s="172"/>
      <c r="CMH120" s="172"/>
      <c r="CMI120" s="172"/>
      <c r="CMJ120" s="172"/>
      <c r="CMK120" s="172"/>
      <c r="CML120" s="172"/>
      <c r="CMM120" s="172"/>
      <c r="CMN120" s="172"/>
      <c r="CMO120" s="172"/>
      <c r="CMP120" s="172"/>
      <c r="CMQ120" s="172"/>
      <c r="CMR120" s="172"/>
      <c r="CMS120" s="172"/>
      <c r="CMT120" s="172"/>
      <c r="CMU120" s="172"/>
      <c r="CMV120" s="172"/>
      <c r="CMW120" s="172"/>
      <c r="CMX120" s="172"/>
      <c r="CMY120" s="172"/>
      <c r="CMZ120" s="172"/>
      <c r="CNA120" s="172"/>
      <c r="CNB120" s="172"/>
      <c r="CNC120" s="172"/>
      <c r="CND120" s="172"/>
      <c r="CNE120" s="172"/>
      <c r="CNF120" s="172"/>
      <c r="CNG120" s="172"/>
      <c r="CNH120" s="172"/>
      <c r="CNI120" s="172"/>
      <c r="CNJ120" s="172"/>
      <c r="CNK120" s="172"/>
      <c r="CNL120" s="172"/>
      <c r="CNM120" s="172"/>
      <c r="CNN120" s="172"/>
      <c r="CNO120" s="172"/>
      <c r="CNP120" s="172"/>
      <c r="CNQ120" s="172"/>
      <c r="CNR120" s="172"/>
      <c r="CNS120" s="172"/>
      <c r="CNT120" s="172"/>
      <c r="CNU120" s="172"/>
      <c r="CNV120" s="172"/>
      <c r="CNW120" s="172"/>
      <c r="CNX120" s="172"/>
      <c r="CNY120" s="172"/>
      <c r="CNZ120" s="172"/>
      <c r="COA120" s="172"/>
      <c r="COB120" s="172"/>
      <c r="COC120" s="172"/>
      <c r="COD120" s="172"/>
      <c r="COE120" s="172"/>
      <c r="COF120" s="172"/>
      <c r="COG120" s="172"/>
      <c r="COH120" s="172"/>
      <c r="COI120" s="172"/>
      <c r="COJ120" s="172"/>
      <c r="COK120" s="172"/>
      <c r="COL120" s="172"/>
      <c r="COM120" s="172"/>
      <c r="CON120" s="172"/>
      <c r="COO120" s="172"/>
      <c r="COP120" s="172"/>
      <c r="COQ120" s="172"/>
      <c r="COR120" s="172"/>
      <c r="COS120" s="172"/>
      <c r="COT120" s="172"/>
      <c r="COU120" s="172"/>
      <c r="COV120" s="172"/>
      <c r="COW120" s="172"/>
      <c r="COX120" s="172"/>
      <c r="COY120" s="172"/>
      <c r="COZ120" s="172"/>
      <c r="CPA120" s="172"/>
      <c r="CPB120" s="172"/>
      <c r="CPC120" s="172"/>
      <c r="CPD120" s="172"/>
      <c r="CPE120" s="172"/>
      <c r="CPF120" s="172"/>
      <c r="CPG120" s="172"/>
      <c r="CPH120" s="172"/>
      <c r="CPI120" s="172"/>
      <c r="CPJ120" s="172"/>
      <c r="CPK120" s="172"/>
      <c r="CPL120" s="172"/>
      <c r="CPM120" s="172"/>
      <c r="CPN120" s="172"/>
      <c r="CPO120" s="172"/>
      <c r="CPP120" s="172"/>
      <c r="CPQ120" s="172"/>
      <c r="CPR120" s="172"/>
      <c r="CPS120" s="172"/>
      <c r="CPT120" s="172"/>
      <c r="CPU120" s="172"/>
      <c r="CPV120" s="172"/>
      <c r="CPW120" s="172"/>
      <c r="CPX120" s="172"/>
      <c r="CPY120" s="172"/>
      <c r="CPZ120" s="172"/>
      <c r="CQA120" s="172"/>
      <c r="CQB120" s="172"/>
      <c r="CQC120" s="172"/>
      <c r="CQD120" s="172"/>
      <c r="CQE120" s="172"/>
      <c r="CQF120" s="172"/>
      <c r="CQG120" s="172"/>
      <c r="CQH120" s="172"/>
      <c r="CQI120" s="172"/>
      <c r="CQJ120" s="172"/>
      <c r="CQK120" s="172"/>
      <c r="CQL120" s="172"/>
      <c r="CQM120" s="172"/>
      <c r="CQN120" s="172"/>
      <c r="CQO120" s="172"/>
      <c r="CQP120" s="172"/>
      <c r="CQQ120" s="172"/>
      <c r="CQR120" s="172"/>
      <c r="CQS120" s="172"/>
      <c r="CQT120" s="172"/>
      <c r="CQU120" s="172"/>
      <c r="CQV120" s="172"/>
      <c r="CQW120" s="172"/>
      <c r="CQX120" s="172"/>
      <c r="CQY120" s="172"/>
      <c r="CQZ120" s="172"/>
      <c r="CRA120" s="172"/>
      <c r="CRB120" s="172"/>
      <c r="CRC120" s="172"/>
      <c r="CRD120" s="172"/>
      <c r="CRE120" s="172"/>
      <c r="CRF120" s="172"/>
      <c r="CRG120" s="172"/>
      <c r="CRH120" s="172"/>
      <c r="CRI120" s="172"/>
      <c r="CRJ120" s="172"/>
      <c r="CRK120" s="172"/>
      <c r="CRL120" s="172"/>
      <c r="CRM120" s="172"/>
      <c r="CRN120" s="172"/>
      <c r="CRO120" s="172"/>
      <c r="CRP120" s="172"/>
      <c r="CRQ120" s="172"/>
      <c r="CRR120" s="172"/>
      <c r="CRS120" s="172"/>
      <c r="CRT120" s="172"/>
      <c r="CRU120" s="172"/>
      <c r="CRV120" s="172"/>
      <c r="CRW120" s="172"/>
      <c r="CRX120" s="172"/>
      <c r="CRY120" s="172"/>
      <c r="CRZ120" s="172"/>
      <c r="CSA120" s="172"/>
      <c r="CSB120" s="172"/>
      <c r="CSC120" s="172"/>
      <c r="CSD120" s="172"/>
      <c r="CSE120" s="172"/>
      <c r="CSF120" s="172"/>
      <c r="CSG120" s="172"/>
      <c r="CSH120" s="172"/>
      <c r="CSI120" s="172"/>
      <c r="CSJ120" s="172"/>
      <c r="CSK120" s="172"/>
      <c r="CSL120" s="172"/>
      <c r="CSM120" s="172"/>
      <c r="CSN120" s="172"/>
      <c r="CSO120" s="172"/>
      <c r="CSP120" s="172"/>
      <c r="CSQ120" s="172"/>
      <c r="CSR120" s="172"/>
      <c r="CSS120" s="172"/>
      <c r="CST120" s="172"/>
      <c r="CSU120" s="172"/>
      <c r="CSV120" s="172"/>
      <c r="CSW120" s="172"/>
      <c r="CSX120" s="172"/>
      <c r="CSY120" s="172"/>
      <c r="CSZ120" s="172"/>
      <c r="CTA120" s="172"/>
      <c r="CTB120" s="172"/>
      <c r="CTC120" s="172"/>
      <c r="CTD120" s="172"/>
      <c r="CTE120" s="172"/>
      <c r="CTF120" s="172"/>
      <c r="CTG120" s="172"/>
      <c r="CTH120" s="172"/>
      <c r="CTI120" s="172"/>
      <c r="CTJ120" s="172"/>
      <c r="CTK120" s="172"/>
      <c r="CTL120" s="172"/>
      <c r="CTM120" s="172"/>
      <c r="CTN120" s="172"/>
      <c r="CTO120" s="172"/>
      <c r="CTP120" s="172"/>
      <c r="CTQ120" s="172"/>
      <c r="CTR120" s="172"/>
      <c r="CTS120" s="172"/>
      <c r="CTT120" s="172"/>
      <c r="CTU120" s="172"/>
      <c r="CTV120" s="172"/>
      <c r="CTW120" s="172"/>
      <c r="CTX120" s="172"/>
      <c r="CTY120" s="172"/>
      <c r="CTZ120" s="172"/>
      <c r="CUA120" s="172"/>
      <c r="CUB120" s="172"/>
      <c r="CUC120" s="172"/>
      <c r="CUD120" s="172"/>
      <c r="CUE120" s="172"/>
      <c r="CUF120" s="172"/>
      <c r="CUG120" s="172"/>
      <c r="CUH120" s="172"/>
      <c r="CUI120" s="172"/>
      <c r="CUJ120" s="172"/>
      <c r="CUK120" s="172"/>
      <c r="CUL120" s="172"/>
      <c r="CUM120" s="172"/>
      <c r="CUN120" s="172"/>
      <c r="CUO120" s="172"/>
      <c r="CUP120" s="172"/>
      <c r="CUQ120" s="172"/>
      <c r="CUR120" s="172"/>
      <c r="CUS120" s="172"/>
      <c r="CUT120" s="172"/>
      <c r="CUU120" s="172"/>
      <c r="CUV120" s="172"/>
      <c r="CUW120" s="172"/>
      <c r="CUX120" s="172"/>
      <c r="CUY120" s="172"/>
      <c r="CUZ120" s="172"/>
      <c r="CVA120" s="172"/>
      <c r="CVB120" s="172"/>
      <c r="CVC120" s="172"/>
      <c r="CVD120" s="172"/>
      <c r="CVE120" s="172"/>
      <c r="CVF120" s="172"/>
      <c r="CVG120" s="172"/>
      <c r="CVH120" s="172"/>
      <c r="CVI120" s="172"/>
      <c r="CVJ120" s="172"/>
      <c r="CVK120" s="172"/>
      <c r="CVL120" s="172"/>
      <c r="CVM120" s="172"/>
      <c r="CVN120" s="172"/>
      <c r="CVO120" s="172"/>
      <c r="CVP120" s="172"/>
      <c r="CVQ120" s="172"/>
      <c r="CVR120" s="172"/>
      <c r="CVS120" s="172"/>
      <c r="CVT120" s="172"/>
      <c r="CVU120" s="172"/>
      <c r="CVV120" s="172"/>
      <c r="CVW120" s="172"/>
      <c r="CVX120" s="172"/>
      <c r="CVY120" s="172"/>
      <c r="CVZ120" s="172"/>
      <c r="CWA120" s="172"/>
      <c r="CWB120" s="172"/>
      <c r="CWC120" s="172"/>
      <c r="CWD120" s="172"/>
      <c r="CWE120" s="172"/>
      <c r="CWF120" s="172"/>
      <c r="CWG120" s="172"/>
      <c r="CWH120" s="172"/>
      <c r="CWI120" s="172"/>
      <c r="CWJ120" s="172"/>
      <c r="CWK120" s="172"/>
      <c r="CWL120" s="172"/>
      <c r="CWM120" s="172"/>
      <c r="CWN120" s="172"/>
      <c r="CWO120" s="172"/>
      <c r="CWP120" s="172"/>
      <c r="CWQ120" s="172"/>
      <c r="CWR120" s="172"/>
      <c r="CWS120" s="172"/>
      <c r="CWT120" s="172"/>
      <c r="CWU120" s="172"/>
      <c r="CWV120" s="172"/>
      <c r="CWW120" s="172"/>
      <c r="CWX120" s="172"/>
      <c r="CWY120" s="172"/>
      <c r="CWZ120" s="172"/>
      <c r="CXA120" s="172"/>
      <c r="CXB120" s="172"/>
      <c r="CXC120" s="172"/>
      <c r="CXD120" s="172"/>
      <c r="CXE120" s="172"/>
      <c r="CXF120" s="172"/>
      <c r="CXG120" s="172"/>
      <c r="CXH120" s="172"/>
      <c r="CXI120" s="172"/>
      <c r="CXJ120" s="172"/>
      <c r="CXK120" s="172"/>
      <c r="CXL120" s="172"/>
      <c r="CXM120" s="172"/>
      <c r="CXN120" s="172"/>
      <c r="CXO120" s="172"/>
      <c r="CXP120" s="172"/>
      <c r="CXQ120" s="172"/>
      <c r="CXR120" s="172"/>
      <c r="CXS120" s="172"/>
      <c r="CXT120" s="172"/>
      <c r="CXU120" s="172"/>
      <c r="CXV120" s="172"/>
      <c r="CXW120" s="172"/>
      <c r="CXX120" s="172"/>
      <c r="CXY120" s="172"/>
      <c r="CXZ120" s="172"/>
      <c r="CYA120" s="172"/>
      <c r="CYB120" s="172"/>
      <c r="CYC120" s="172"/>
      <c r="CYD120" s="172"/>
      <c r="CYE120" s="172"/>
      <c r="CYF120" s="172"/>
      <c r="CYG120" s="172"/>
      <c r="CYH120" s="172"/>
      <c r="CYI120" s="172"/>
      <c r="CYJ120" s="172"/>
      <c r="CYK120" s="172"/>
      <c r="CYL120" s="172"/>
      <c r="CYM120" s="172"/>
      <c r="CYN120" s="172"/>
      <c r="CYO120" s="172"/>
      <c r="CYP120" s="172"/>
      <c r="CYQ120" s="172"/>
      <c r="CYR120" s="172"/>
      <c r="CYS120" s="172"/>
      <c r="CYT120" s="172"/>
      <c r="CYU120" s="172"/>
      <c r="CYV120" s="172"/>
      <c r="CYW120" s="172"/>
      <c r="CYX120" s="172"/>
      <c r="CYY120" s="172"/>
      <c r="CYZ120" s="172"/>
      <c r="CZA120" s="172"/>
      <c r="CZB120" s="172"/>
      <c r="CZC120" s="172"/>
      <c r="CZD120" s="172"/>
      <c r="CZE120" s="172"/>
      <c r="CZF120" s="172"/>
      <c r="CZG120" s="172"/>
      <c r="CZH120" s="172"/>
      <c r="CZI120" s="172"/>
      <c r="CZJ120" s="172"/>
      <c r="CZK120" s="172"/>
      <c r="CZL120" s="172"/>
      <c r="CZM120" s="172"/>
      <c r="CZN120" s="172"/>
      <c r="CZO120" s="172"/>
      <c r="CZP120" s="172"/>
      <c r="CZQ120" s="172"/>
      <c r="CZR120" s="172"/>
      <c r="CZS120" s="172"/>
      <c r="CZT120" s="172"/>
      <c r="CZU120" s="172"/>
      <c r="CZV120" s="172"/>
      <c r="CZW120" s="172"/>
      <c r="CZX120" s="172"/>
      <c r="CZY120" s="172"/>
      <c r="CZZ120" s="172"/>
      <c r="DAA120" s="172"/>
      <c r="DAB120" s="172"/>
      <c r="DAC120" s="172"/>
      <c r="DAD120" s="172"/>
      <c r="DAE120" s="172"/>
      <c r="DAF120" s="172"/>
      <c r="DAG120" s="172"/>
      <c r="DAH120" s="172"/>
      <c r="DAI120" s="172"/>
      <c r="DAJ120" s="172"/>
      <c r="DAK120" s="172"/>
      <c r="DAL120" s="172"/>
      <c r="DAM120" s="172"/>
      <c r="DAN120" s="172"/>
      <c r="DAO120" s="172"/>
      <c r="DAP120" s="172"/>
      <c r="DAQ120" s="172"/>
      <c r="DAR120" s="172"/>
      <c r="DAS120" s="172"/>
      <c r="DAT120" s="172"/>
      <c r="DAU120" s="172"/>
      <c r="DAV120" s="172"/>
      <c r="DAW120" s="172"/>
      <c r="DAX120" s="172"/>
      <c r="DAY120" s="172"/>
      <c r="DAZ120" s="172"/>
      <c r="DBA120" s="172"/>
      <c r="DBB120" s="172"/>
      <c r="DBC120" s="172"/>
      <c r="DBD120" s="172"/>
      <c r="DBE120" s="172"/>
      <c r="DBF120" s="172"/>
      <c r="DBG120" s="172"/>
      <c r="DBH120" s="172"/>
      <c r="DBI120" s="172"/>
      <c r="DBJ120" s="172"/>
      <c r="DBK120" s="172"/>
      <c r="DBL120" s="172"/>
      <c r="DBM120" s="172"/>
      <c r="DBN120" s="172"/>
      <c r="DBO120" s="172"/>
      <c r="DBP120" s="172"/>
      <c r="DBQ120" s="172"/>
      <c r="DBR120" s="172"/>
      <c r="DBS120" s="172"/>
      <c r="DBT120" s="172"/>
      <c r="DBU120" s="172"/>
      <c r="DBV120" s="172"/>
      <c r="DBW120" s="172"/>
      <c r="DBX120" s="172"/>
      <c r="DBY120" s="172"/>
      <c r="DBZ120" s="172"/>
      <c r="DCA120" s="172"/>
      <c r="DCB120" s="172"/>
      <c r="DCC120" s="172"/>
      <c r="DCD120" s="172"/>
      <c r="DCE120" s="172"/>
      <c r="DCF120" s="172"/>
      <c r="DCG120" s="172"/>
      <c r="DCH120" s="172"/>
      <c r="DCI120" s="172"/>
      <c r="DCJ120" s="172"/>
      <c r="DCK120" s="172"/>
      <c r="DCL120" s="172"/>
      <c r="DCM120" s="172"/>
      <c r="DCN120" s="172"/>
      <c r="DCO120" s="172"/>
      <c r="DCP120" s="172"/>
      <c r="DCQ120" s="172"/>
      <c r="DCR120" s="172"/>
      <c r="DCS120" s="172"/>
      <c r="DCT120" s="172"/>
      <c r="DCU120" s="172"/>
      <c r="DCV120" s="172"/>
      <c r="DCW120" s="172"/>
      <c r="DCX120" s="172"/>
      <c r="DCY120" s="172"/>
      <c r="DCZ120" s="172"/>
      <c r="DDA120" s="172"/>
      <c r="DDB120" s="172"/>
      <c r="DDC120" s="172"/>
      <c r="DDD120" s="172"/>
      <c r="DDE120" s="172"/>
      <c r="DDF120" s="172"/>
      <c r="DDG120" s="172"/>
      <c r="DDH120" s="172"/>
      <c r="DDI120" s="172"/>
      <c r="DDJ120" s="172"/>
      <c r="DDK120" s="172"/>
      <c r="DDL120" s="172"/>
      <c r="DDM120" s="172"/>
      <c r="DDN120" s="172"/>
      <c r="DDO120" s="172"/>
      <c r="DDP120" s="172"/>
      <c r="DDQ120" s="172"/>
      <c r="DDR120" s="172"/>
      <c r="DDS120" s="172"/>
      <c r="DDT120" s="172"/>
      <c r="DDU120" s="172"/>
      <c r="DDV120" s="172"/>
      <c r="DDW120" s="172"/>
      <c r="DDX120" s="172"/>
      <c r="DDY120" s="172"/>
      <c r="DDZ120" s="172"/>
      <c r="DEA120" s="172"/>
      <c r="DEB120" s="172"/>
      <c r="DEC120" s="172"/>
      <c r="DED120" s="172"/>
      <c r="DEE120" s="172"/>
      <c r="DEF120" s="172"/>
      <c r="DEG120" s="172"/>
      <c r="DEH120" s="172"/>
      <c r="DEI120" s="172"/>
      <c r="DEJ120" s="172"/>
      <c r="DEK120" s="172"/>
      <c r="DEL120" s="172"/>
      <c r="DEM120" s="172"/>
      <c r="DEN120" s="172"/>
      <c r="DEO120" s="172"/>
      <c r="DEP120" s="172"/>
      <c r="DEQ120" s="172"/>
      <c r="DER120" s="172"/>
      <c r="DES120" s="172"/>
      <c r="DET120" s="172"/>
      <c r="DEU120" s="172"/>
      <c r="DEV120" s="172"/>
      <c r="DEW120" s="172"/>
      <c r="DEX120" s="172"/>
      <c r="DEY120" s="172"/>
      <c r="DEZ120" s="172"/>
      <c r="DFA120" s="172"/>
      <c r="DFB120" s="172"/>
      <c r="DFC120" s="172"/>
      <c r="DFD120" s="172"/>
      <c r="DFE120" s="172"/>
      <c r="DFF120" s="172"/>
      <c r="DFG120" s="172"/>
      <c r="DFH120" s="172"/>
      <c r="DFI120" s="172"/>
      <c r="DFJ120" s="172"/>
      <c r="DFK120" s="172"/>
      <c r="DFL120" s="172"/>
      <c r="DFM120" s="172"/>
      <c r="DFN120" s="172"/>
      <c r="DFO120" s="172"/>
      <c r="DFP120" s="172"/>
      <c r="DFQ120" s="172"/>
      <c r="DFR120" s="172"/>
      <c r="DFS120" s="172"/>
      <c r="DFT120" s="172"/>
      <c r="DFU120" s="172"/>
      <c r="DFV120" s="172"/>
      <c r="DFW120" s="172"/>
      <c r="DFX120" s="172"/>
      <c r="DFY120" s="172"/>
      <c r="DFZ120" s="172"/>
      <c r="DGA120" s="172"/>
      <c r="DGB120" s="172"/>
      <c r="DGC120" s="172"/>
      <c r="DGD120" s="172"/>
      <c r="DGE120" s="172"/>
      <c r="DGF120" s="172"/>
      <c r="DGG120" s="172"/>
      <c r="DGH120" s="172"/>
      <c r="DGI120" s="172"/>
      <c r="DGJ120" s="172"/>
      <c r="DGK120" s="172"/>
      <c r="DGL120" s="172"/>
      <c r="DGM120" s="172"/>
      <c r="DGN120" s="172"/>
      <c r="DGO120" s="172"/>
      <c r="DGP120" s="172"/>
      <c r="DGQ120" s="172"/>
      <c r="DGR120" s="172"/>
      <c r="DGS120" s="172"/>
      <c r="DGT120" s="172"/>
      <c r="DGU120" s="172"/>
      <c r="DGV120" s="172"/>
      <c r="DGW120" s="172"/>
      <c r="DGX120" s="172"/>
      <c r="DGY120" s="172"/>
      <c r="DGZ120" s="172"/>
      <c r="DHA120" s="172"/>
      <c r="DHB120" s="172"/>
      <c r="DHC120" s="172"/>
      <c r="DHD120" s="172"/>
      <c r="DHE120" s="172"/>
      <c r="DHF120" s="172"/>
      <c r="DHG120" s="172"/>
      <c r="DHH120" s="172"/>
      <c r="DHI120" s="172"/>
      <c r="DHJ120" s="172"/>
      <c r="DHK120" s="172"/>
      <c r="DHL120" s="172"/>
      <c r="DHM120" s="172"/>
      <c r="DHN120" s="172"/>
      <c r="DHO120" s="172"/>
      <c r="DHP120" s="172"/>
      <c r="DHQ120" s="172"/>
      <c r="DHR120" s="172"/>
      <c r="DHS120" s="172"/>
      <c r="DHT120" s="172"/>
      <c r="DHU120" s="172"/>
      <c r="DHV120" s="172"/>
      <c r="DHW120" s="172"/>
      <c r="DHX120" s="172"/>
      <c r="DHY120" s="172"/>
      <c r="DHZ120" s="172"/>
      <c r="DIA120" s="172"/>
      <c r="DIB120" s="172"/>
      <c r="DIC120" s="172"/>
      <c r="DID120" s="172"/>
      <c r="DIE120" s="172"/>
      <c r="DIF120" s="172"/>
      <c r="DIG120" s="172"/>
      <c r="DIH120" s="172"/>
      <c r="DII120" s="172"/>
      <c r="DIJ120" s="172"/>
      <c r="DIK120" s="172"/>
      <c r="DIL120" s="172"/>
      <c r="DIM120" s="172"/>
      <c r="DIN120" s="172"/>
      <c r="DIO120" s="172"/>
      <c r="DIP120" s="172"/>
      <c r="DIQ120" s="172"/>
      <c r="DIR120" s="172"/>
      <c r="DIS120" s="172"/>
      <c r="DIT120" s="172"/>
      <c r="DIU120" s="172"/>
      <c r="DIV120" s="172"/>
      <c r="DIW120" s="172"/>
      <c r="DIX120" s="172"/>
      <c r="DIY120" s="172"/>
      <c r="DIZ120" s="172"/>
      <c r="DJA120" s="172"/>
      <c r="DJB120" s="172"/>
      <c r="DJC120" s="172"/>
      <c r="DJD120" s="172"/>
      <c r="DJE120" s="172"/>
      <c r="DJF120" s="172"/>
      <c r="DJG120" s="172"/>
      <c r="DJH120" s="172"/>
      <c r="DJI120" s="172"/>
      <c r="DJJ120" s="172"/>
      <c r="DJK120" s="172"/>
      <c r="DJL120" s="172"/>
      <c r="DJM120" s="172"/>
      <c r="DJN120" s="172"/>
      <c r="DJO120" s="172"/>
      <c r="DJP120" s="172"/>
      <c r="DJQ120" s="172"/>
      <c r="DJR120" s="172"/>
      <c r="DJS120" s="172"/>
      <c r="DJT120" s="172"/>
      <c r="DJU120" s="172"/>
      <c r="DJV120" s="172"/>
      <c r="DJW120" s="172"/>
      <c r="DJX120" s="172"/>
      <c r="DJY120" s="172"/>
      <c r="DJZ120" s="172"/>
      <c r="DKA120" s="172"/>
      <c r="DKB120" s="172"/>
      <c r="DKC120" s="172"/>
      <c r="DKD120" s="172"/>
      <c r="DKE120" s="172"/>
      <c r="DKF120" s="172"/>
      <c r="DKG120" s="172"/>
      <c r="DKH120" s="172"/>
      <c r="DKI120" s="172"/>
      <c r="DKJ120" s="172"/>
      <c r="DKK120" s="172"/>
      <c r="DKL120" s="172"/>
      <c r="DKM120" s="172"/>
      <c r="DKN120" s="172"/>
      <c r="DKO120" s="172"/>
      <c r="DKP120" s="172"/>
      <c r="DKQ120" s="172"/>
      <c r="DKR120" s="172"/>
      <c r="DKS120" s="172"/>
      <c r="DKT120" s="172"/>
      <c r="DKU120" s="172"/>
      <c r="DKV120" s="172"/>
      <c r="DKW120" s="172"/>
      <c r="DKX120" s="172"/>
      <c r="DKY120" s="172"/>
      <c r="DKZ120" s="172"/>
      <c r="DLA120" s="172"/>
      <c r="DLB120" s="172"/>
      <c r="DLC120" s="172"/>
      <c r="DLD120" s="172"/>
      <c r="DLE120" s="172"/>
      <c r="DLF120" s="172"/>
      <c r="DLG120" s="172"/>
      <c r="DLH120" s="172"/>
      <c r="DLI120" s="172"/>
      <c r="DLJ120" s="172"/>
      <c r="DLK120" s="172"/>
      <c r="DLL120" s="172"/>
      <c r="DLM120" s="172"/>
      <c r="DLN120" s="172"/>
      <c r="DLO120" s="172"/>
      <c r="DLP120" s="172"/>
      <c r="DLQ120" s="172"/>
      <c r="DLR120" s="172"/>
      <c r="DLS120" s="172"/>
      <c r="DLT120" s="172"/>
      <c r="DLU120" s="172"/>
      <c r="DLV120" s="172"/>
      <c r="DLW120" s="172"/>
      <c r="DLX120" s="172"/>
      <c r="DLY120" s="172"/>
      <c r="DLZ120" s="172"/>
      <c r="DMA120" s="172"/>
      <c r="DMB120" s="172"/>
      <c r="DMC120" s="172"/>
      <c r="DMD120" s="172"/>
      <c r="DME120" s="172"/>
      <c r="DMF120" s="172"/>
      <c r="DMG120" s="172"/>
      <c r="DMH120" s="172"/>
      <c r="DMI120" s="172"/>
      <c r="DMJ120" s="172"/>
      <c r="DMK120" s="172"/>
      <c r="DML120" s="172"/>
      <c r="DMM120" s="172"/>
      <c r="DMN120" s="172"/>
      <c r="DMO120" s="172"/>
      <c r="DMP120" s="172"/>
      <c r="DMQ120" s="172"/>
      <c r="DMR120" s="172"/>
      <c r="DMS120" s="172"/>
      <c r="DMT120" s="172"/>
      <c r="DMU120" s="172"/>
      <c r="DMV120" s="172"/>
      <c r="DMW120" s="172"/>
      <c r="DMX120" s="172"/>
      <c r="DMY120" s="172"/>
      <c r="DMZ120" s="172"/>
      <c r="DNA120" s="172"/>
      <c r="DNB120" s="172"/>
      <c r="DNC120" s="172"/>
      <c r="DND120" s="172"/>
      <c r="DNE120" s="172"/>
      <c r="DNF120" s="172"/>
      <c r="DNG120" s="172"/>
      <c r="DNH120" s="172"/>
      <c r="DNI120" s="172"/>
      <c r="DNJ120" s="172"/>
      <c r="DNK120" s="172"/>
      <c r="DNL120" s="172"/>
      <c r="DNM120" s="172"/>
      <c r="DNN120" s="172"/>
      <c r="DNO120" s="172"/>
      <c r="DNP120" s="172"/>
      <c r="DNQ120" s="172"/>
      <c r="DNR120" s="172"/>
      <c r="DNS120" s="172"/>
      <c r="DNT120" s="172"/>
      <c r="DNU120" s="172"/>
      <c r="DNV120" s="172"/>
      <c r="DNW120" s="172"/>
      <c r="DNX120" s="172"/>
      <c r="DNY120" s="172"/>
      <c r="DNZ120" s="172"/>
      <c r="DOA120" s="172"/>
      <c r="DOB120" s="172"/>
      <c r="DOC120" s="172"/>
      <c r="DOD120" s="172"/>
      <c r="DOE120" s="172"/>
      <c r="DOF120" s="172"/>
      <c r="DOG120" s="172"/>
      <c r="DOH120" s="172"/>
      <c r="DOI120" s="172"/>
      <c r="DOJ120" s="172"/>
      <c r="DOK120" s="172"/>
      <c r="DOL120" s="172"/>
      <c r="DOM120" s="172"/>
      <c r="DON120" s="172"/>
      <c r="DOO120" s="172"/>
      <c r="DOP120" s="172"/>
      <c r="DOQ120" s="172"/>
      <c r="DOR120" s="172"/>
      <c r="DOS120" s="172"/>
      <c r="DOT120" s="172"/>
      <c r="DOU120" s="172"/>
      <c r="DOV120" s="172"/>
      <c r="DOW120" s="172"/>
      <c r="DOX120" s="172"/>
      <c r="DOY120" s="172"/>
      <c r="DOZ120" s="172"/>
      <c r="DPA120" s="172"/>
      <c r="DPB120" s="172"/>
      <c r="DPC120" s="172"/>
      <c r="DPD120" s="172"/>
      <c r="DPE120" s="172"/>
      <c r="DPF120" s="172"/>
      <c r="DPG120" s="172"/>
      <c r="DPH120" s="172"/>
      <c r="DPI120" s="172"/>
      <c r="DPJ120" s="172"/>
      <c r="DPK120" s="172"/>
      <c r="DPL120" s="172"/>
      <c r="DPM120" s="172"/>
      <c r="DPN120" s="172"/>
      <c r="DPO120" s="172"/>
      <c r="DPP120" s="172"/>
      <c r="DPQ120" s="172"/>
      <c r="DPR120" s="172"/>
      <c r="DPS120" s="172"/>
      <c r="DPT120" s="172"/>
      <c r="DPU120" s="172"/>
      <c r="DPV120" s="172"/>
      <c r="DPW120" s="172"/>
      <c r="DPX120" s="172"/>
      <c r="DPY120" s="172"/>
      <c r="DPZ120" s="172"/>
      <c r="DQA120" s="172"/>
      <c r="DQB120" s="172"/>
      <c r="DQC120" s="172"/>
      <c r="DQD120" s="172"/>
      <c r="DQE120" s="172"/>
      <c r="DQF120" s="172"/>
      <c r="DQG120" s="172"/>
      <c r="DQH120" s="172"/>
      <c r="DQI120" s="172"/>
      <c r="DQJ120" s="172"/>
      <c r="DQK120" s="172"/>
      <c r="DQL120" s="172"/>
      <c r="DQM120" s="172"/>
      <c r="DQN120" s="172"/>
      <c r="DQO120" s="172"/>
      <c r="DQP120" s="172"/>
      <c r="DQQ120" s="172"/>
      <c r="DQR120" s="172"/>
      <c r="DQS120" s="172"/>
      <c r="DQT120" s="172"/>
      <c r="DQU120" s="172"/>
      <c r="DQV120" s="172"/>
      <c r="DQW120" s="172"/>
      <c r="DQX120" s="172"/>
      <c r="DQY120" s="172"/>
      <c r="DQZ120" s="172"/>
      <c r="DRA120" s="172"/>
      <c r="DRB120" s="172"/>
      <c r="DRC120" s="172"/>
      <c r="DRD120" s="172"/>
      <c r="DRE120" s="172"/>
      <c r="DRF120" s="172"/>
      <c r="DRG120" s="172"/>
      <c r="DRH120" s="172"/>
      <c r="DRI120" s="172"/>
      <c r="DRJ120" s="172"/>
      <c r="DRK120" s="172"/>
      <c r="DRL120" s="172"/>
      <c r="DRM120" s="172"/>
      <c r="DRN120" s="172"/>
      <c r="DRO120" s="172"/>
      <c r="DRP120" s="172"/>
      <c r="DRQ120" s="172"/>
      <c r="DRR120" s="172"/>
      <c r="DRS120" s="172"/>
      <c r="DRT120" s="172"/>
      <c r="DRU120" s="172"/>
      <c r="DRV120" s="172"/>
      <c r="DRW120" s="172"/>
      <c r="DRX120" s="172"/>
      <c r="DRY120" s="172"/>
      <c r="DRZ120" s="172"/>
      <c r="DSA120" s="172"/>
      <c r="DSB120" s="172"/>
      <c r="DSC120" s="172"/>
      <c r="DSD120" s="172"/>
      <c r="DSE120" s="172"/>
      <c r="DSF120" s="172"/>
      <c r="DSG120" s="172"/>
      <c r="DSH120" s="172"/>
      <c r="DSI120" s="172"/>
      <c r="DSJ120" s="172"/>
      <c r="DSK120" s="172"/>
      <c r="DSL120" s="172"/>
      <c r="DSM120" s="172"/>
      <c r="DSN120" s="172"/>
      <c r="DSO120" s="172"/>
      <c r="DSP120" s="172"/>
      <c r="DSQ120" s="172"/>
      <c r="DSR120" s="172"/>
      <c r="DSS120" s="172"/>
      <c r="DST120" s="172"/>
      <c r="DSU120" s="172"/>
      <c r="DSV120" s="172"/>
      <c r="DSW120" s="172"/>
      <c r="DSX120" s="172"/>
      <c r="DSY120" s="172"/>
      <c r="DSZ120" s="172"/>
      <c r="DTA120" s="172"/>
      <c r="DTB120" s="172"/>
      <c r="DTC120" s="172"/>
      <c r="DTD120" s="172"/>
      <c r="DTE120" s="172"/>
      <c r="DTF120" s="172"/>
      <c r="DTG120" s="172"/>
      <c r="DTH120" s="172"/>
      <c r="DTI120" s="172"/>
      <c r="DTJ120" s="172"/>
      <c r="DTK120" s="172"/>
      <c r="DTL120" s="172"/>
      <c r="DTM120" s="172"/>
      <c r="DTN120" s="172"/>
      <c r="DTO120" s="172"/>
      <c r="DTP120" s="172"/>
      <c r="DTQ120" s="172"/>
      <c r="DTR120" s="172"/>
      <c r="DTS120" s="172"/>
      <c r="DTT120" s="172"/>
      <c r="DTU120" s="172"/>
      <c r="DTV120" s="172"/>
      <c r="DTW120" s="172"/>
      <c r="DTX120" s="172"/>
      <c r="DTY120" s="172"/>
      <c r="DTZ120" s="172"/>
      <c r="DUA120" s="172"/>
      <c r="DUB120" s="172"/>
      <c r="DUC120" s="172"/>
      <c r="DUD120" s="172"/>
      <c r="DUE120" s="172"/>
      <c r="DUF120" s="172"/>
      <c r="DUG120" s="172"/>
      <c r="DUH120" s="172"/>
      <c r="DUI120" s="172"/>
      <c r="DUJ120" s="172"/>
      <c r="DUK120" s="172"/>
      <c r="DUL120" s="172"/>
      <c r="DUM120" s="172"/>
      <c r="DUN120" s="172"/>
      <c r="DUO120" s="172"/>
      <c r="DUP120" s="172"/>
      <c r="DUQ120" s="172"/>
      <c r="DUR120" s="172"/>
      <c r="DUS120" s="172"/>
      <c r="DUT120" s="172"/>
      <c r="DUU120" s="172"/>
      <c r="DUV120" s="172"/>
      <c r="DUW120" s="172"/>
      <c r="DUX120" s="172"/>
      <c r="DUY120" s="172"/>
      <c r="DUZ120" s="172"/>
      <c r="DVA120" s="172"/>
      <c r="DVB120" s="172"/>
      <c r="DVC120" s="172"/>
      <c r="DVD120" s="172"/>
      <c r="DVE120" s="172"/>
      <c r="DVF120" s="172"/>
      <c r="DVG120" s="172"/>
      <c r="DVH120" s="172"/>
      <c r="DVI120" s="172"/>
      <c r="DVJ120" s="172"/>
      <c r="DVK120" s="172"/>
      <c r="DVL120" s="172"/>
      <c r="DVM120" s="172"/>
      <c r="DVN120" s="172"/>
      <c r="DVO120" s="172"/>
      <c r="DVP120" s="172"/>
      <c r="DVQ120" s="172"/>
      <c r="DVR120" s="172"/>
      <c r="DVS120" s="172"/>
      <c r="DVT120" s="172"/>
      <c r="DVU120" s="172"/>
      <c r="DVV120" s="172"/>
      <c r="DVW120" s="172"/>
      <c r="DVX120" s="172"/>
      <c r="DVY120" s="172"/>
      <c r="DVZ120" s="172"/>
      <c r="DWA120" s="172"/>
      <c r="DWB120" s="172"/>
      <c r="DWC120" s="172"/>
      <c r="DWD120" s="172"/>
      <c r="DWE120" s="172"/>
      <c r="DWF120" s="172"/>
      <c r="DWG120" s="172"/>
      <c r="DWH120" s="172"/>
      <c r="DWI120" s="172"/>
      <c r="DWJ120" s="172"/>
      <c r="DWK120" s="172"/>
      <c r="DWL120" s="172"/>
      <c r="DWM120" s="172"/>
      <c r="DWN120" s="172"/>
      <c r="DWO120" s="172"/>
      <c r="DWP120" s="172"/>
      <c r="DWQ120" s="172"/>
      <c r="DWR120" s="172"/>
      <c r="DWS120" s="172"/>
      <c r="DWT120" s="172"/>
      <c r="DWU120" s="172"/>
      <c r="DWV120" s="172"/>
      <c r="DWW120" s="172"/>
      <c r="DWX120" s="172"/>
      <c r="DWY120" s="172"/>
      <c r="DWZ120" s="172"/>
      <c r="DXA120" s="172"/>
      <c r="DXB120" s="172"/>
      <c r="DXC120" s="172"/>
      <c r="DXD120" s="172"/>
      <c r="DXE120" s="172"/>
      <c r="DXF120" s="172"/>
      <c r="DXG120" s="172"/>
      <c r="DXH120" s="172"/>
      <c r="DXI120" s="172"/>
      <c r="DXJ120" s="172"/>
      <c r="DXK120" s="172"/>
      <c r="DXL120" s="172"/>
      <c r="DXM120" s="172"/>
      <c r="DXN120" s="172"/>
      <c r="DXO120" s="172"/>
      <c r="DXP120" s="172"/>
      <c r="DXQ120" s="172"/>
      <c r="DXR120" s="172"/>
      <c r="DXS120" s="172"/>
      <c r="DXT120" s="172"/>
      <c r="DXU120" s="172"/>
      <c r="DXV120" s="172"/>
      <c r="DXW120" s="172"/>
      <c r="DXX120" s="172"/>
      <c r="DXY120" s="172"/>
      <c r="DXZ120" s="172"/>
      <c r="DYA120" s="172"/>
      <c r="DYB120" s="172"/>
      <c r="DYC120" s="172"/>
      <c r="DYD120" s="172"/>
      <c r="DYE120" s="172"/>
      <c r="DYF120" s="172"/>
      <c r="DYG120" s="172"/>
      <c r="DYH120" s="172"/>
      <c r="DYI120" s="172"/>
      <c r="DYJ120" s="172"/>
      <c r="DYK120" s="172"/>
      <c r="DYL120" s="172"/>
      <c r="DYM120" s="172"/>
      <c r="DYN120" s="172"/>
      <c r="DYO120" s="172"/>
      <c r="DYP120" s="172"/>
      <c r="DYQ120" s="172"/>
      <c r="DYR120" s="172"/>
      <c r="DYS120" s="172"/>
      <c r="DYT120" s="172"/>
      <c r="DYU120" s="172"/>
      <c r="DYV120" s="172"/>
      <c r="DYW120" s="172"/>
      <c r="DYX120" s="172"/>
      <c r="DYY120" s="172"/>
      <c r="DYZ120" s="172"/>
      <c r="DZA120" s="172"/>
      <c r="DZB120" s="172"/>
      <c r="DZC120" s="172"/>
      <c r="DZD120" s="172"/>
      <c r="DZE120" s="172"/>
      <c r="DZF120" s="172"/>
      <c r="DZG120" s="172"/>
      <c r="DZH120" s="172"/>
      <c r="DZI120" s="172"/>
      <c r="DZJ120" s="172"/>
      <c r="DZK120" s="172"/>
      <c r="DZL120" s="172"/>
      <c r="DZM120" s="172"/>
      <c r="DZN120" s="172"/>
      <c r="DZO120" s="172"/>
      <c r="DZP120" s="172"/>
      <c r="DZQ120" s="172"/>
      <c r="DZR120" s="172"/>
      <c r="DZS120" s="172"/>
      <c r="DZT120" s="172"/>
      <c r="DZU120" s="172"/>
      <c r="DZV120" s="172"/>
      <c r="DZW120" s="172"/>
      <c r="DZX120" s="172"/>
      <c r="DZY120" s="172"/>
      <c r="DZZ120" s="172"/>
      <c r="EAA120" s="172"/>
      <c r="EAB120" s="172"/>
      <c r="EAC120" s="172"/>
      <c r="EAD120" s="172"/>
      <c r="EAE120" s="172"/>
      <c r="EAF120" s="172"/>
      <c r="EAG120" s="172"/>
      <c r="EAH120" s="172"/>
      <c r="EAI120" s="172"/>
      <c r="EAJ120" s="172"/>
      <c r="EAK120" s="172"/>
      <c r="EAL120" s="172"/>
      <c r="EAM120" s="172"/>
      <c r="EAN120" s="172"/>
      <c r="EAO120" s="172"/>
      <c r="EAP120" s="172"/>
      <c r="EAQ120" s="172"/>
      <c r="EAR120" s="172"/>
      <c r="EAS120" s="172"/>
      <c r="EAT120" s="172"/>
      <c r="EAU120" s="172"/>
      <c r="EAV120" s="172"/>
      <c r="EAW120" s="172"/>
      <c r="EAX120" s="172"/>
      <c r="EAY120" s="172"/>
      <c r="EAZ120" s="172"/>
      <c r="EBA120" s="172"/>
      <c r="EBB120" s="172"/>
      <c r="EBC120" s="172"/>
      <c r="EBD120" s="172"/>
      <c r="EBE120" s="172"/>
      <c r="EBF120" s="172"/>
      <c r="EBG120" s="172"/>
      <c r="EBH120" s="172"/>
      <c r="EBI120" s="172"/>
      <c r="EBJ120" s="172"/>
      <c r="EBK120" s="172"/>
      <c r="EBL120" s="172"/>
      <c r="EBM120" s="172"/>
      <c r="EBN120" s="172"/>
      <c r="EBO120" s="172"/>
      <c r="EBP120" s="172"/>
      <c r="EBQ120" s="172"/>
      <c r="EBR120" s="172"/>
      <c r="EBS120" s="172"/>
      <c r="EBT120" s="172"/>
      <c r="EBU120" s="172"/>
      <c r="EBV120" s="172"/>
      <c r="EBW120" s="172"/>
      <c r="EBX120" s="172"/>
      <c r="EBY120" s="172"/>
      <c r="EBZ120" s="172"/>
      <c r="ECA120" s="172"/>
      <c r="ECB120" s="172"/>
      <c r="ECC120" s="172"/>
      <c r="ECD120" s="172"/>
      <c r="ECE120" s="172"/>
      <c r="ECF120" s="172"/>
      <c r="ECG120" s="172"/>
      <c r="ECH120" s="172"/>
      <c r="ECI120" s="172"/>
      <c r="ECJ120" s="172"/>
      <c r="ECK120" s="172"/>
      <c r="ECL120" s="172"/>
      <c r="ECM120" s="172"/>
      <c r="ECN120" s="172"/>
      <c r="ECO120" s="172"/>
      <c r="ECP120" s="172"/>
      <c r="ECQ120" s="172"/>
      <c r="ECR120" s="172"/>
      <c r="ECS120" s="172"/>
      <c r="ECT120" s="172"/>
      <c r="ECU120" s="172"/>
      <c r="ECV120" s="172"/>
      <c r="ECW120" s="172"/>
      <c r="ECX120" s="172"/>
      <c r="ECY120" s="172"/>
      <c r="ECZ120" s="172"/>
      <c r="EDA120" s="172"/>
      <c r="EDB120" s="172"/>
      <c r="EDC120" s="172"/>
      <c r="EDD120" s="172"/>
      <c r="EDE120" s="172"/>
      <c r="EDF120" s="172"/>
      <c r="EDG120" s="172"/>
      <c r="EDH120" s="172"/>
      <c r="EDI120" s="172"/>
      <c r="EDJ120" s="172"/>
      <c r="EDK120" s="172"/>
      <c r="EDL120" s="172"/>
      <c r="EDM120" s="172"/>
      <c r="EDN120" s="172"/>
      <c r="EDO120" s="172"/>
      <c r="EDP120" s="172"/>
      <c r="EDQ120" s="172"/>
      <c r="EDR120" s="172"/>
      <c r="EDS120" s="172"/>
      <c r="EDT120" s="172"/>
      <c r="EDU120" s="172"/>
      <c r="EDV120" s="172"/>
      <c r="EDW120" s="172"/>
      <c r="EDX120" s="172"/>
      <c r="EDY120" s="172"/>
      <c r="EDZ120" s="172"/>
      <c r="EEA120" s="172"/>
      <c r="EEB120" s="172"/>
      <c r="EEC120" s="172"/>
      <c r="EED120" s="172"/>
      <c r="EEE120" s="172"/>
      <c r="EEF120" s="172"/>
      <c r="EEG120" s="172"/>
      <c r="EEH120" s="172"/>
      <c r="EEI120" s="172"/>
      <c r="EEJ120" s="172"/>
      <c r="EEK120" s="172"/>
      <c r="EEL120" s="172"/>
      <c r="EEM120" s="172"/>
      <c r="EEN120" s="172"/>
      <c r="EEO120" s="172"/>
      <c r="EEP120" s="172"/>
      <c r="EEQ120" s="172"/>
      <c r="EER120" s="172"/>
      <c r="EES120" s="172"/>
      <c r="EET120" s="172"/>
      <c r="EEU120" s="172"/>
      <c r="EEV120" s="172"/>
      <c r="EEW120" s="172"/>
      <c r="EEX120" s="172"/>
      <c r="EEY120" s="172"/>
      <c r="EEZ120" s="172"/>
      <c r="EFA120" s="172"/>
      <c r="EFB120" s="172"/>
      <c r="EFC120" s="172"/>
      <c r="EFD120" s="172"/>
      <c r="EFE120" s="172"/>
      <c r="EFF120" s="172"/>
      <c r="EFG120" s="172"/>
      <c r="EFH120" s="172"/>
      <c r="EFI120" s="172"/>
      <c r="EFJ120" s="172"/>
      <c r="EFK120" s="172"/>
      <c r="EFL120" s="172"/>
      <c r="EFM120" s="172"/>
      <c r="EFN120" s="172"/>
      <c r="EFO120" s="172"/>
      <c r="EFP120" s="172"/>
      <c r="EFQ120" s="172"/>
      <c r="EFR120" s="172"/>
      <c r="EFS120" s="172"/>
      <c r="EFT120" s="172"/>
      <c r="EFU120" s="172"/>
      <c r="EFV120" s="172"/>
      <c r="EFW120" s="172"/>
      <c r="EFX120" s="172"/>
      <c r="EFY120" s="172"/>
      <c r="EFZ120" s="172"/>
      <c r="EGA120" s="172"/>
      <c r="EGB120" s="172"/>
      <c r="EGC120" s="172"/>
      <c r="EGD120" s="172"/>
      <c r="EGE120" s="172"/>
      <c r="EGF120" s="172"/>
      <c r="EGG120" s="172"/>
      <c r="EGH120" s="172"/>
      <c r="EGI120" s="172"/>
      <c r="EGJ120" s="172"/>
      <c r="EGK120" s="172"/>
      <c r="EGL120" s="172"/>
      <c r="EGM120" s="172"/>
      <c r="EGN120" s="172"/>
      <c r="EGO120" s="172"/>
      <c r="EGP120" s="172"/>
      <c r="EGQ120" s="172"/>
      <c r="EGR120" s="172"/>
      <c r="EGS120" s="172"/>
      <c r="EGT120" s="172"/>
      <c r="EGU120" s="172"/>
      <c r="EGV120" s="172"/>
      <c r="EGW120" s="172"/>
      <c r="EGX120" s="172"/>
      <c r="EGY120" s="172"/>
      <c r="EGZ120" s="172"/>
      <c r="EHA120" s="172"/>
      <c r="EHB120" s="172"/>
      <c r="EHC120" s="172"/>
      <c r="EHD120" s="172"/>
      <c r="EHE120" s="172"/>
      <c r="EHF120" s="172"/>
      <c r="EHG120" s="172"/>
      <c r="EHH120" s="172"/>
      <c r="EHI120" s="172"/>
      <c r="EHJ120" s="172"/>
      <c r="EHK120" s="172"/>
      <c r="EHL120" s="172"/>
      <c r="EHM120" s="172"/>
      <c r="EHN120" s="172"/>
      <c r="EHO120" s="172"/>
      <c r="EHP120" s="172"/>
      <c r="EHQ120" s="172"/>
      <c r="EHR120" s="172"/>
      <c r="EHS120" s="172"/>
      <c r="EHT120" s="172"/>
      <c r="EHU120" s="172"/>
      <c r="EHV120" s="172"/>
      <c r="EHW120" s="172"/>
      <c r="EHX120" s="172"/>
      <c r="EHY120" s="172"/>
      <c r="EHZ120" s="172"/>
      <c r="EIA120" s="172"/>
      <c r="EIB120" s="172"/>
      <c r="EIC120" s="172"/>
      <c r="EID120" s="172"/>
      <c r="EIE120" s="172"/>
      <c r="EIF120" s="172"/>
      <c r="EIG120" s="172"/>
      <c r="EIH120" s="172"/>
      <c r="EII120" s="172"/>
      <c r="EIJ120" s="172"/>
      <c r="EIK120" s="172"/>
      <c r="EIL120" s="172"/>
      <c r="EIM120" s="172"/>
      <c r="EIN120" s="172"/>
      <c r="EIO120" s="172"/>
      <c r="EIP120" s="172"/>
      <c r="EIQ120" s="172"/>
      <c r="EIR120" s="172"/>
      <c r="EIS120" s="172"/>
      <c r="EIT120" s="172"/>
      <c r="EIU120" s="172"/>
      <c r="EIV120" s="172"/>
      <c r="EIW120" s="172"/>
      <c r="EIX120" s="172"/>
      <c r="EIY120" s="172"/>
      <c r="EIZ120" s="172"/>
      <c r="EJA120" s="172"/>
      <c r="EJB120" s="172"/>
      <c r="EJC120" s="172"/>
      <c r="EJD120" s="172"/>
      <c r="EJE120" s="172"/>
      <c r="EJF120" s="172"/>
      <c r="EJG120" s="172"/>
      <c r="EJH120" s="172"/>
      <c r="EJI120" s="172"/>
      <c r="EJJ120" s="172"/>
      <c r="EJK120" s="172"/>
      <c r="EJL120" s="172"/>
      <c r="EJM120" s="172"/>
      <c r="EJN120" s="172"/>
      <c r="EJO120" s="172"/>
      <c r="EJP120" s="172"/>
      <c r="EJQ120" s="172"/>
      <c r="EJR120" s="172"/>
      <c r="EJS120" s="172"/>
      <c r="EJT120" s="172"/>
      <c r="EJU120" s="172"/>
      <c r="EJV120" s="172"/>
      <c r="EJW120" s="172"/>
      <c r="EJX120" s="172"/>
      <c r="EJY120" s="172"/>
      <c r="EJZ120" s="172"/>
      <c r="EKA120" s="172"/>
      <c r="EKB120" s="172"/>
      <c r="EKC120" s="172"/>
      <c r="EKD120" s="172"/>
      <c r="EKE120" s="172"/>
      <c r="EKF120" s="172"/>
      <c r="EKG120" s="172"/>
      <c r="EKH120" s="172"/>
      <c r="EKI120" s="172"/>
      <c r="EKJ120" s="172"/>
      <c r="EKK120" s="172"/>
      <c r="EKL120" s="172"/>
      <c r="EKM120" s="172"/>
      <c r="EKN120" s="172"/>
      <c r="EKO120" s="172"/>
      <c r="EKP120" s="172"/>
      <c r="EKQ120" s="172"/>
      <c r="EKR120" s="172"/>
      <c r="EKS120" s="172"/>
      <c r="EKT120" s="172"/>
      <c r="EKU120" s="172"/>
      <c r="EKV120" s="172"/>
      <c r="EKW120" s="172"/>
      <c r="EKX120" s="172"/>
      <c r="EKY120" s="172"/>
      <c r="EKZ120" s="172"/>
      <c r="ELA120" s="172"/>
      <c r="ELB120" s="172"/>
      <c r="ELC120" s="172"/>
      <c r="ELD120" s="172"/>
      <c r="ELE120" s="172"/>
      <c r="ELF120" s="172"/>
      <c r="ELG120" s="172"/>
      <c r="ELH120" s="172"/>
      <c r="ELI120" s="172"/>
      <c r="ELJ120" s="172"/>
      <c r="ELK120" s="172"/>
      <c r="ELL120" s="172"/>
      <c r="ELM120" s="172"/>
      <c r="ELN120" s="172"/>
      <c r="ELO120" s="172"/>
      <c r="ELP120" s="172"/>
      <c r="ELQ120" s="172"/>
      <c r="ELR120" s="172"/>
      <c r="ELS120" s="172"/>
      <c r="ELT120" s="172"/>
      <c r="ELU120" s="172"/>
      <c r="ELV120" s="172"/>
      <c r="ELW120" s="172"/>
      <c r="ELX120" s="172"/>
      <c r="ELY120" s="172"/>
      <c r="ELZ120" s="172"/>
      <c r="EMA120" s="172"/>
      <c r="EMB120" s="172"/>
      <c r="EMC120" s="172"/>
      <c r="EMD120" s="172"/>
      <c r="EME120" s="172"/>
      <c r="EMF120" s="172"/>
      <c r="EMG120" s="172"/>
      <c r="EMH120" s="172"/>
      <c r="EMI120" s="172"/>
      <c r="EMJ120" s="172"/>
      <c r="EMK120" s="172"/>
      <c r="EML120" s="172"/>
      <c r="EMM120" s="172"/>
      <c r="EMN120" s="172"/>
      <c r="EMO120" s="172"/>
      <c r="EMP120" s="172"/>
      <c r="EMQ120" s="172"/>
      <c r="EMR120" s="172"/>
      <c r="EMS120" s="172"/>
      <c r="EMT120" s="172"/>
      <c r="EMU120" s="172"/>
      <c r="EMV120" s="172"/>
      <c r="EMW120" s="172"/>
      <c r="EMX120" s="172"/>
      <c r="EMY120" s="172"/>
      <c r="EMZ120" s="172"/>
      <c r="ENA120" s="172"/>
      <c r="ENB120" s="172"/>
      <c r="ENC120" s="172"/>
      <c r="END120" s="172"/>
      <c r="ENE120" s="172"/>
      <c r="ENF120" s="172"/>
      <c r="ENG120" s="172"/>
      <c r="ENH120" s="172"/>
      <c r="ENI120" s="172"/>
      <c r="ENJ120" s="172"/>
      <c r="ENK120" s="172"/>
      <c r="ENL120" s="172"/>
      <c r="ENM120" s="172"/>
      <c r="ENN120" s="172"/>
      <c r="ENO120" s="172"/>
      <c r="ENP120" s="172"/>
      <c r="ENQ120" s="172"/>
      <c r="ENR120" s="172"/>
      <c r="ENS120" s="172"/>
      <c r="ENT120" s="172"/>
      <c r="ENU120" s="172"/>
      <c r="ENV120" s="172"/>
      <c r="ENW120" s="172"/>
      <c r="ENX120" s="172"/>
      <c r="ENY120" s="172"/>
      <c r="ENZ120" s="172"/>
      <c r="EOA120" s="172"/>
      <c r="EOB120" s="172"/>
      <c r="EOC120" s="172"/>
      <c r="EOD120" s="172"/>
      <c r="EOE120" s="172"/>
      <c r="EOF120" s="172"/>
      <c r="EOG120" s="172"/>
      <c r="EOH120" s="172"/>
      <c r="EOI120" s="172"/>
      <c r="EOJ120" s="172"/>
      <c r="EOK120" s="172"/>
      <c r="EOL120" s="172"/>
      <c r="EOM120" s="172"/>
      <c r="EON120" s="172"/>
      <c r="EOO120" s="172"/>
      <c r="EOP120" s="172"/>
      <c r="EOQ120" s="172"/>
      <c r="EOR120" s="172"/>
      <c r="EOS120" s="172"/>
      <c r="EOT120" s="172"/>
      <c r="EOU120" s="172"/>
      <c r="EOV120" s="172"/>
      <c r="EOW120" s="172"/>
      <c r="EOX120" s="172"/>
      <c r="EOY120" s="172"/>
      <c r="EOZ120" s="172"/>
      <c r="EPA120" s="172"/>
      <c r="EPB120" s="172"/>
      <c r="EPC120" s="172"/>
      <c r="EPD120" s="172"/>
      <c r="EPE120" s="172"/>
      <c r="EPF120" s="172"/>
      <c r="EPG120" s="172"/>
      <c r="EPH120" s="172"/>
      <c r="EPI120" s="172"/>
      <c r="EPJ120" s="172"/>
      <c r="EPK120" s="172"/>
      <c r="EPL120" s="172"/>
      <c r="EPM120" s="172"/>
      <c r="EPN120" s="172"/>
      <c r="EPO120" s="172"/>
      <c r="EPP120" s="172"/>
      <c r="EPQ120" s="172"/>
      <c r="EPR120" s="172"/>
      <c r="EPS120" s="172"/>
      <c r="EPT120" s="172"/>
      <c r="EPU120" s="172"/>
      <c r="EPV120" s="172"/>
      <c r="EPW120" s="172"/>
      <c r="EPX120" s="172"/>
      <c r="EPY120" s="172"/>
      <c r="EPZ120" s="172"/>
      <c r="EQA120" s="172"/>
      <c r="EQB120" s="172"/>
      <c r="EQC120" s="172"/>
      <c r="EQD120" s="172"/>
      <c r="EQE120" s="172"/>
      <c r="EQF120" s="172"/>
      <c r="EQG120" s="172"/>
      <c r="EQH120" s="172"/>
      <c r="EQI120" s="172"/>
      <c r="EQJ120" s="172"/>
      <c r="EQK120" s="172"/>
      <c r="EQL120" s="172"/>
      <c r="EQM120" s="172"/>
      <c r="EQN120" s="172"/>
      <c r="EQO120" s="172"/>
      <c r="EQP120" s="172"/>
      <c r="EQQ120" s="172"/>
      <c r="EQR120" s="172"/>
      <c r="EQS120" s="172"/>
      <c r="EQT120" s="172"/>
      <c r="EQU120" s="172"/>
      <c r="EQV120" s="172"/>
      <c r="EQW120" s="172"/>
      <c r="EQX120" s="172"/>
      <c r="EQY120" s="172"/>
      <c r="EQZ120" s="172"/>
      <c r="ERA120" s="172"/>
      <c r="ERB120" s="172"/>
      <c r="ERC120" s="172"/>
      <c r="ERD120" s="172"/>
      <c r="ERE120" s="172"/>
      <c r="ERF120" s="172"/>
      <c r="ERG120" s="172"/>
      <c r="ERH120" s="172"/>
      <c r="ERI120" s="172"/>
      <c r="ERJ120" s="172"/>
      <c r="ERK120" s="172"/>
      <c r="ERL120" s="172"/>
      <c r="ERM120" s="172"/>
      <c r="ERN120" s="172"/>
      <c r="ERO120" s="172"/>
      <c r="ERP120" s="172"/>
      <c r="ERQ120" s="172"/>
      <c r="ERR120" s="172"/>
      <c r="ERS120" s="172"/>
      <c r="ERT120" s="172"/>
      <c r="ERU120" s="172"/>
      <c r="ERV120" s="172"/>
      <c r="ERW120" s="172"/>
      <c r="ERX120" s="172"/>
      <c r="ERY120" s="172"/>
      <c r="ERZ120" s="172"/>
      <c r="ESA120" s="172"/>
      <c r="ESB120" s="172"/>
      <c r="ESC120" s="172"/>
      <c r="ESD120" s="172"/>
      <c r="ESE120" s="172"/>
      <c r="ESF120" s="172"/>
      <c r="ESG120" s="172"/>
      <c r="ESH120" s="172"/>
      <c r="ESI120" s="172"/>
      <c r="ESJ120" s="172"/>
      <c r="ESK120" s="172"/>
      <c r="ESL120" s="172"/>
      <c r="ESM120" s="172"/>
      <c r="ESN120" s="172"/>
      <c r="ESO120" s="172"/>
      <c r="ESP120" s="172"/>
      <c r="ESQ120" s="172"/>
      <c r="ESR120" s="172"/>
      <c r="ESS120" s="172"/>
      <c r="EST120" s="172"/>
      <c r="ESU120" s="172"/>
      <c r="ESV120" s="172"/>
      <c r="ESW120" s="172"/>
      <c r="ESX120" s="172"/>
      <c r="ESY120" s="172"/>
      <c r="ESZ120" s="172"/>
      <c r="ETA120" s="172"/>
      <c r="ETB120" s="172"/>
      <c r="ETC120" s="172"/>
      <c r="ETD120" s="172"/>
      <c r="ETE120" s="172"/>
      <c r="ETF120" s="172"/>
      <c r="ETG120" s="172"/>
      <c r="ETH120" s="172"/>
      <c r="ETI120" s="172"/>
      <c r="ETJ120" s="172"/>
      <c r="ETK120" s="172"/>
      <c r="ETL120" s="172"/>
      <c r="ETM120" s="172"/>
      <c r="ETN120" s="172"/>
      <c r="ETO120" s="172"/>
      <c r="ETP120" s="172"/>
      <c r="ETQ120" s="172"/>
      <c r="ETR120" s="172"/>
      <c r="ETS120" s="172"/>
      <c r="ETT120" s="172"/>
      <c r="ETU120" s="172"/>
      <c r="ETV120" s="172"/>
      <c r="ETW120" s="172"/>
      <c r="ETX120" s="172"/>
      <c r="ETY120" s="172"/>
      <c r="ETZ120" s="172"/>
      <c r="EUA120" s="172"/>
      <c r="EUB120" s="172"/>
      <c r="EUC120" s="172"/>
      <c r="EUD120" s="172"/>
      <c r="EUE120" s="172"/>
      <c r="EUF120" s="172"/>
      <c r="EUG120" s="172"/>
      <c r="EUH120" s="172"/>
      <c r="EUI120" s="172"/>
      <c r="EUJ120" s="172"/>
      <c r="EUK120" s="172"/>
      <c r="EUL120" s="172"/>
      <c r="EUM120" s="172"/>
      <c r="EUN120" s="172"/>
      <c r="EUO120" s="172"/>
      <c r="EUP120" s="172"/>
      <c r="EUQ120" s="172"/>
      <c r="EUR120" s="172"/>
      <c r="EUS120" s="172"/>
      <c r="EUT120" s="172"/>
      <c r="EUU120" s="172"/>
      <c r="EUV120" s="172"/>
      <c r="EUW120" s="172"/>
      <c r="EUX120" s="172"/>
      <c r="EUY120" s="172"/>
      <c r="EUZ120" s="172"/>
      <c r="EVA120" s="172"/>
      <c r="EVB120" s="172"/>
      <c r="EVC120" s="172"/>
      <c r="EVD120" s="172"/>
      <c r="EVE120" s="172"/>
      <c r="EVF120" s="172"/>
      <c r="EVG120" s="172"/>
      <c r="EVH120" s="172"/>
      <c r="EVI120" s="172"/>
      <c r="EVJ120" s="172"/>
      <c r="EVK120" s="172"/>
      <c r="EVL120" s="172"/>
      <c r="EVM120" s="172"/>
      <c r="EVN120" s="172"/>
      <c r="EVO120" s="172"/>
      <c r="EVP120" s="172"/>
      <c r="EVQ120" s="172"/>
      <c r="EVR120" s="172"/>
      <c r="EVS120" s="172"/>
      <c r="EVT120" s="172"/>
      <c r="EVU120" s="172"/>
      <c r="EVV120" s="172"/>
      <c r="EVW120" s="172"/>
      <c r="EVX120" s="172"/>
      <c r="EVY120" s="172"/>
      <c r="EVZ120" s="172"/>
      <c r="EWA120" s="172"/>
      <c r="EWB120" s="172"/>
      <c r="EWC120" s="172"/>
      <c r="EWD120" s="172"/>
      <c r="EWE120" s="172"/>
      <c r="EWF120" s="172"/>
      <c r="EWG120" s="172"/>
      <c r="EWH120" s="172"/>
      <c r="EWI120" s="172"/>
      <c r="EWJ120" s="172"/>
      <c r="EWK120" s="172"/>
      <c r="EWL120" s="172"/>
      <c r="EWM120" s="172"/>
      <c r="EWN120" s="172"/>
      <c r="EWO120" s="172"/>
      <c r="EWP120" s="172"/>
      <c r="EWQ120" s="172"/>
      <c r="EWR120" s="172"/>
      <c r="EWS120" s="172"/>
      <c r="EWT120" s="172"/>
      <c r="EWU120" s="172"/>
      <c r="EWV120" s="172"/>
      <c r="EWW120" s="172"/>
      <c r="EWX120" s="172"/>
      <c r="EWY120" s="172"/>
      <c r="EWZ120" s="172"/>
      <c r="EXA120" s="172"/>
      <c r="EXB120" s="172"/>
      <c r="EXC120" s="172"/>
      <c r="EXD120" s="172"/>
      <c r="EXE120" s="172"/>
      <c r="EXF120" s="172"/>
      <c r="EXG120" s="172"/>
      <c r="EXH120" s="172"/>
      <c r="EXI120" s="172"/>
      <c r="EXJ120" s="172"/>
      <c r="EXK120" s="172"/>
      <c r="EXL120" s="172"/>
      <c r="EXM120" s="172"/>
      <c r="EXN120" s="172"/>
      <c r="EXO120" s="172"/>
      <c r="EXP120" s="172"/>
      <c r="EXQ120" s="172"/>
      <c r="EXR120" s="172"/>
      <c r="EXS120" s="172"/>
      <c r="EXT120" s="172"/>
      <c r="EXU120" s="172"/>
      <c r="EXV120" s="172"/>
      <c r="EXW120" s="172"/>
      <c r="EXX120" s="172"/>
      <c r="EXY120" s="172"/>
      <c r="EXZ120" s="172"/>
      <c r="EYA120" s="172"/>
      <c r="EYB120" s="172"/>
      <c r="EYC120" s="172"/>
      <c r="EYD120" s="172"/>
      <c r="EYE120" s="172"/>
      <c r="EYF120" s="172"/>
      <c r="EYG120" s="172"/>
      <c r="EYH120" s="172"/>
      <c r="EYI120" s="172"/>
      <c r="EYJ120" s="172"/>
      <c r="EYK120" s="172"/>
      <c r="EYL120" s="172"/>
      <c r="EYM120" s="172"/>
      <c r="EYN120" s="172"/>
      <c r="EYO120" s="172"/>
      <c r="EYP120" s="172"/>
      <c r="EYQ120" s="172"/>
      <c r="EYR120" s="172"/>
      <c r="EYS120" s="172"/>
      <c r="EYT120" s="172"/>
      <c r="EYU120" s="172"/>
      <c r="EYV120" s="172"/>
      <c r="EYW120" s="172"/>
      <c r="EYX120" s="172"/>
      <c r="EYY120" s="172"/>
      <c r="EYZ120" s="172"/>
      <c r="EZA120" s="172"/>
      <c r="EZB120" s="172"/>
      <c r="EZC120" s="172"/>
      <c r="EZD120" s="172"/>
      <c r="EZE120" s="172"/>
      <c r="EZF120" s="172"/>
      <c r="EZG120" s="172"/>
      <c r="EZH120" s="172"/>
      <c r="EZI120" s="172"/>
      <c r="EZJ120" s="172"/>
      <c r="EZK120" s="172"/>
      <c r="EZL120" s="172"/>
      <c r="EZM120" s="172"/>
      <c r="EZN120" s="172"/>
      <c r="EZO120" s="172"/>
      <c r="EZP120" s="172"/>
      <c r="EZQ120" s="172"/>
      <c r="EZR120" s="172"/>
      <c r="EZS120" s="172"/>
      <c r="EZT120" s="172"/>
      <c r="EZU120" s="172"/>
      <c r="EZV120" s="172"/>
      <c r="EZW120" s="172"/>
      <c r="EZX120" s="172"/>
      <c r="EZY120" s="172"/>
      <c r="EZZ120" s="172"/>
      <c r="FAA120" s="172"/>
      <c r="FAB120" s="172"/>
      <c r="FAC120" s="172"/>
      <c r="FAD120" s="172"/>
      <c r="FAE120" s="172"/>
      <c r="FAF120" s="172"/>
      <c r="FAG120" s="172"/>
      <c r="FAH120" s="172"/>
      <c r="FAI120" s="172"/>
      <c r="FAJ120" s="172"/>
      <c r="FAK120" s="172"/>
      <c r="FAL120" s="172"/>
      <c r="FAM120" s="172"/>
      <c r="FAN120" s="172"/>
      <c r="FAO120" s="172"/>
      <c r="FAP120" s="172"/>
      <c r="FAQ120" s="172"/>
      <c r="FAR120" s="172"/>
      <c r="FAS120" s="172"/>
      <c r="FAT120" s="172"/>
      <c r="FAU120" s="172"/>
      <c r="FAV120" s="172"/>
      <c r="FAW120" s="172"/>
      <c r="FAX120" s="172"/>
      <c r="FAY120" s="172"/>
      <c r="FAZ120" s="172"/>
      <c r="FBA120" s="172"/>
      <c r="FBB120" s="172"/>
      <c r="FBC120" s="172"/>
      <c r="FBD120" s="172"/>
      <c r="FBE120" s="172"/>
      <c r="FBF120" s="172"/>
      <c r="FBG120" s="172"/>
      <c r="FBH120" s="172"/>
      <c r="FBI120" s="172"/>
      <c r="FBJ120" s="172"/>
      <c r="FBK120" s="172"/>
      <c r="FBL120" s="172"/>
      <c r="FBM120" s="172"/>
      <c r="FBN120" s="172"/>
      <c r="FBO120" s="172"/>
      <c r="FBP120" s="172"/>
      <c r="FBQ120" s="172"/>
      <c r="FBR120" s="172"/>
      <c r="FBS120" s="172"/>
      <c r="FBT120" s="172"/>
      <c r="FBU120" s="172"/>
      <c r="FBV120" s="172"/>
      <c r="FBW120" s="172"/>
      <c r="FBX120" s="172"/>
      <c r="FBY120" s="172"/>
      <c r="FBZ120" s="172"/>
      <c r="FCA120" s="172"/>
      <c r="FCB120" s="172"/>
      <c r="FCC120" s="172"/>
      <c r="FCD120" s="172"/>
      <c r="FCE120" s="172"/>
      <c r="FCF120" s="172"/>
      <c r="FCG120" s="172"/>
      <c r="FCH120" s="172"/>
      <c r="FCI120" s="172"/>
      <c r="FCJ120" s="172"/>
      <c r="FCK120" s="172"/>
      <c r="FCL120" s="172"/>
      <c r="FCM120" s="172"/>
      <c r="FCN120" s="172"/>
      <c r="FCO120" s="172"/>
      <c r="FCP120" s="172"/>
      <c r="FCQ120" s="172"/>
      <c r="FCR120" s="172"/>
      <c r="FCS120" s="172"/>
      <c r="FCT120" s="172"/>
      <c r="FCU120" s="172"/>
      <c r="FCV120" s="172"/>
      <c r="FCW120" s="172"/>
      <c r="FCX120" s="172"/>
      <c r="FCY120" s="172"/>
      <c r="FCZ120" s="172"/>
      <c r="FDA120" s="172"/>
      <c r="FDB120" s="172"/>
      <c r="FDC120" s="172"/>
      <c r="FDD120" s="172"/>
      <c r="FDE120" s="172"/>
      <c r="FDF120" s="172"/>
      <c r="FDG120" s="172"/>
      <c r="FDH120" s="172"/>
      <c r="FDI120" s="172"/>
      <c r="FDJ120" s="172"/>
      <c r="FDK120" s="172"/>
      <c r="FDL120" s="172"/>
      <c r="FDM120" s="172"/>
      <c r="FDN120" s="172"/>
      <c r="FDO120" s="172"/>
      <c r="FDP120" s="172"/>
      <c r="FDQ120" s="172"/>
      <c r="FDR120" s="172"/>
      <c r="FDS120" s="172"/>
      <c r="FDT120" s="172"/>
      <c r="FDU120" s="172"/>
      <c r="FDV120" s="172"/>
      <c r="FDW120" s="172"/>
      <c r="FDX120" s="172"/>
      <c r="FDY120" s="172"/>
      <c r="FDZ120" s="172"/>
      <c r="FEA120" s="172"/>
      <c r="FEB120" s="172"/>
      <c r="FEC120" s="172"/>
      <c r="FED120" s="172"/>
      <c r="FEE120" s="172"/>
      <c r="FEF120" s="172"/>
      <c r="FEG120" s="172"/>
      <c r="FEH120" s="172"/>
      <c r="FEI120" s="172"/>
      <c r="FEJ120" s="172"/>
      <c r="FEK120" s="172"/>
      <c r="FEL120" s="172"/>
      <c r="FEM120" s="172"/>
      <c r="FEN120" s="172"/>
      <c r="FEO120" s="172"/>
      <c r="FEP120" s="172"/>
      <c r="FEQ120" s="172"/>
      <c r="FER120" s="172"/>
      <c r="FES120" s="172"/>
      <c r="FET120" s="172"/>
      <c r="FEU120" s="172"/>
      <c r="FEV120" s="172"/>
      <c r="FEW120" s="172"/>
      <c r="FEX120" s="172"/>
      <c r="FEY120" s="172"/>
      <c r="FEZ120" s="172"/>
      <c r="FFA120" s="172"/>
      <c r="FFB120" s="172"/>
      <c r="FFC120" s="172"/>
      <c r="FFD120" s="172"/>
      <c r="FFE120" s="172"/>
      <c r="FFF120" s="172"/>
      <c r="FFG120" s="172"/>
      <c r="FFH120" s="172"/>
      <c r="FFI120" s="172"/>
      <c r="FFJ120" s="172"/>
      <c r="FFK120" s="172"/>
      <c r="FFL120" s="172"/>
      <c r="FFM120" s="172"/>
      <c r="FFN120" s="172"/>
      <c r="FFO120" s="172"/>
      <c r="FFP120" s="172"/>
      <c r="FFQ120" s="172"/>
      <c r="FFR120" s="172"/>
      <c r="FFS120" s="172"/>
      <c r="FFT120" s="172"/>
      <c r="FFU120" s="172"/>
      <c r="FFV120" s="172"/>
      <c r="FFW120" s="172"/>
      <c r="FFX120" s="172"/>
      <c r="FFY120" s="172"/>
      <c r="FFZ120" s="172"/>
      <c r="FGA120" s="172"/>
      <c r="FGB120" s="172"/>
      <c r="FGC120" s="172"/>
      <c r="FGD120" s="172"/>
      <c r="FGE120" s="172"/>
      <c r="FGF120" s="172"/>
      <c r="FGG120" s="172"/>
      <c r="FGH120" s="172"/>
      <c r="FGI120" s="172"/>
      <c r="FGJ120" s="172"/>
      <c r="FGK120" s="172"/>
      <c r="FGL120" s="172"/>
      <c r="FGM120" s="172"/>
      <c r="FGN120" s="172"/>
      <c r="FGO120" s="172"/>
      <c r="FGP120" s="172"/>
      <c r="FGQ120" s="172"/>
      <c r="FGR120" s="172"/>
      <c r="FGS120" s="172"/>
      <c r="FGT120" s="172"/>
      <c r="FGU120" s="172"/>
      <c r="FGV120" s="172"/>
      <c r="FGW120" s="172"/>
      <c r="FGX120" s="172"/>
      <c r="FGY120" s="172"/>
      <c r="FGZ120" s="172"/>
      <c r="FHA120" s="172"/>
      <c r="FHB120" s="172"/>
      <c r="FHC120" s="172"/>
      <c r="FHD120" s="172"/>
      <c r="FHE120" s="172"/>
      <c r="FHF120" s="172"/>
      <c r="FHG120" s="172"/>
      <c r="FHH120" s="172"/>
      <c r="FHI120" s="172"/>
      <c r="FHJ120" s="172"/>
      <c r="FHK120" s="172"/>
      <c r="FHL120" s="172"/>
      <c r="FHM120" s="172"/>
      <c r="FHN120" s="172"/>
      <c r="FHO120" s="172"/>
      <c r="FHP120" s="172"/>
      <c r="FHQ120" s="172"/>
      <c r="FHR120" s="172"/>
      <c r="FHS120" s="172"/>
      <c r="FHT120" s="172"/>
      <c r="FHU120" s="172"/>
      <c r="FHV120" s="172"/>
      <c r="FHW120" s="172"/>
      <c r="FHX120" s="172"/>
      <c r="FHY120" s="172"/>
      <c r="FHZ120" s="172"/>
      <c r="FIA120" s="172"/>
      <c r="FIB120" s="172"/>
      <c r="FIC120" s="172"/>
      <c r="FID120" s="172"/>
      <c r="FIE120" s="172"/>
      <c r="FIF120" s="172"/>
      <c r="FIG120" s="172"/>
      <c r="FIH120" s="172"/>
      <c r="FII120" s="172"/>
      <c r="FIJ120" s="172"/>
      <c r="FIK120" s="172"/>
      <c r="FIL120" s="172"/>
      <c r="FIM120" s="172"/>
      <c r="FIN120" s="172"/>
      <c r="FIO120" s="172"/>
      <c r="FIP120" s="172"/>
      <c r="FIQ120" s="172"/>
      <c r="FIR120" s="172"/>
      <c r="FIS120" s="172"/>
      <c r="FIT120" s="172"/>
      <c r="FIU120" s="172"/>
      <c r="FIV120" s="172"/>
      <c r="FIW120" s="172"/>
      <c r="FIX120" s="172"/>
      <c r="FIY120" s="172"/>
      <c r="FIZ120" s="172"/>
      <c r="FJA120" s="172"/>
      <c r="FJB120" s="172"/>
      <c r="FJC120" s="172"/>
      <c r="FJD120" s="172"/>
      <c r="FJE120" s="172"/>
      <c r="FJF120" s="172"/>
      <c r="FJG120" s="172"/>
      <c r="FJH120" s="172"/>
      <c r="FJI120" s="172"/>
      <c r="FJJ120" s="172"/>
      <c r="FJK120" s="172"/>
      <c r="FJL120" s="172"/>
      <c r="FJM120" s="172"/>
      <c r="FJN120" s="172"/>
      <c r="FJO120" s="172"/>
      <c r="FJP120" s="172"/>
      <c r="FJQ120" s="172"/>
      <c r="FJR120" s="172"/>
      <c r="FJS120" s="172"/>
      <c r="FJT120" s="172"/>
      <c r="FJU120" s="172"/>
      <c r="FJV120" s="172"/>
      <c r="FJW120" s="172"/>
      <c r="FJX120" s="172"/>
      <c r="FJY120" s="172"/>
      <c r="FJZ120" s="172"/>
      <c r="FKA120" s="172"/>
      <c r="FKB120" s="172"/>
      <c r="FKC120" s="172"/>
      <c r="FKD120" s="172"/>
      <c r="FKE120" s="172"/>
      <c r="FKF120" s="172"/>
      <c r="FKG120" s="172"/>
      <c r="FKH120" s="172"/>
      <c r="FKI120" s="172"/>
      <c r="FKJ120" s="172"/>
      <c r="FKK120" s="172"/>
      <c r="FKL120" s="172"/>
      <c r="FKM120" s="172"/>
      <c r="FKN120" s="172"/>
      <c r="FKO120" s="172"/>
      <c r="FKP120" s="172"/>
      <c r="FKQ120" s="172"/>
      <c r="FKR120" s="172"/>
      <c r="FKS120" s="172"/>
      <c r="FKT120" s="172"/>
      <c r="FKU120" s="172"/>
      <c r="FKV120" s="172"/>
      <c r="FKW120" s="172"/>
      <c r="FKX120" s="172"/>
      <c r="FKY120" s="172"/>
      <c r="FKZ120" s="172"/>
      <c r="FLA120" s="172"/>
      <c r="FLB120" s="172"/>
      <c r="FLC120" s="172"/>
      <c r="FLD120" s="172"/>
      <c r="FLE120" s="172"/>
      <c r="FLF120" s="172"/>
      <c r="FLG120" s="172"/>
      <c r="FLH120" s="172"/>
      <c r="FLI120" s="172"/>
      <c r="FLJ120" s="172"/>
      <c r="FLK120" s="172"/>
      <c r="FLL120" s="172"/>
      <c r="FLM120" s="172"/>
      <c r="FLN120" s="172"/>
      <c r="FLO120" s="172"/>
      <c r="FLP120" s="172"/>
      <c r="FLQ120" s="172"/>
      <c r="FLR120" s="172"/>
      <c r="FLS120" s="172"/>
      <c r="FLT120" s="172"/>
      <c r="FLU120" s="172"/>
      <c r="FLV120" s="172"/>
      <c r="FLW120" s="172"/>
      <c r="FLX120" s="172"/>
      <c r="FLY120" s="172"/>
      <c r="FLZ120" s="172"/>
      <c r="FMA120" s="172"/>
      <c r="FMB120" s="172"/>
      <c r="FMC120" s="172"/>
      <c r="FMD120" s="172"/>
      <c r="FME120" s="172"/>
      <c r="FMF120" s="172"/>
      <c r="FMG120" s="172"/>
      <c r="FMH120" s="172"/>
      <c r="FMI120" s="172"/>
      <c r="FMJ120" s="172"/>
      <c r="FMK120" s="172"/>
      <c r="FML120" s="172"/>
      <c r="FMM120" s="172"/>
      <c r="FMN120" s="172"/>
      <c r="FMO120" s="172"/>
      <c r="FMP120" s="172"/>
      <c r="FMQ120" s="172"/>
      <c r="FMR120" s="172"/>
      <c r="FMS120" s="172"/>
      <c r="FMT120" s="172"/>
      <c r="FMU120" s="172"/>
      <c r="FMV120" s="172"/>
      <c r="FMW120" s="172"/>
      <c r="FMX120" s="172"/>
      <c r="FMY120" s="172"/>
      <c r="FMZ120" s="172"/>
      <c r="FNA120" s="172"/>
      <c r="FNB120" s="172"/>
      <c r="FNC120" s="172"/>
      <c r="FND120" s="172"/>
      <c r="FNE120" s="172"/>
      <c r="FNF120" s="172"/>
      <c r="FNG120" s="172"/>
      <c r="FNH120" s="172"/>
      <c r="FNI120" s="172"/>
      <c r="FNJ120" s="172"/>
      <c r="FNK120" s="172"/>
      <c r="FNL120" s="172"/>
      <c r="FNM120" s="172"/>
      <c r="FNN120" s="172"/>
      <c r="FNO120" s="172"/>
      <c r="FNP120" s="172"/>
      <c r="FNQ120" s="172"/>
      <c r="FNR120" s="172"/>
      <c r="FNS120" s="172"/>
      <c r="FNT120" s="172"/>
      <c r="FNU120" s="172"/>
      <c r="FNV120" s="172"/>
      <c r="FNW120" s="172"/>
      <c r="FNX120" s="172"/>
      <c r="FNY120" s="172"/>
      <c r="FNZ120" s="172"/>
      <c r="FOA120" s="172"/>
      <c r="FOB120" s="172"/>
      <c r="FOC120" s="172"/>
      <c r="FOD120" s="172"/>
      <c r="FOE120" s="172"/>
      <c r="FOF120" s="172"/>
      <c r="FOG120" s="172"/>
      <c r="FOH120" s="172"/>
      <c r="FOI120" s="172"/>
      <c r="FOJ120" s="172"/>
      <c r="FOK120" s="172"/>
      <c r="FOL120" s="172"/>
      <c r="FOM120" s="172"/>
      <c r="FON120" s="172"/>
      <c r="FOO120" s="172"/>
      <c r="FOP120" s="172"/>
      <c r="FOQ120" s="172"/>
      <c r="FOR120" s="172"/>
      <c r="FOS120" s="172"/>
      <c r="FOT120" s="172"/>
      <c r="FOU120" s="172"/>
      <c r="FOV120" s="172"/>
      <c r="FOW120" s="172"/>
      <c r="FOX120" s="172"/>
      <c r="FOY120" s="172"/>
      <c r="FOZ120" s="172"/>
      <c r="FPA120" s="172"/>
      <c r="FPB120" s="172"/>
      <c r="FPC120" s="172"/>
      <c r="FPD120" s="172"/>
      <c r="FPE120" s="172"/>
      <c r="FPF120" s="172"/>
      <c r="FPG120" s="172"/>
      <c r="FPH120" s="172"/>
      <c r="FPI120" s="172"/>
      <c r="FPJ120" s="172"/>
      <c r="FPK120" s="172"/>
      <c r="FPL120" s="172"/>
      <c r="FPM120" s="172"/>
      <c r="FPN120" s="172"/>
      <c r="FPO120" s="172"/>
      <c r="FPP120" s="172"/>
      <c r="FPQ120" s="172"/>
      <c r="FPR120" s="172"/>
      <c r="FPS120" s="172"/>
      <c r="FPT120" s="172"/>
      <c r="FPU120" s="172"/>
      <c r="FPV120" s="172"/>
      <c r="FPW120" s="172"/>
      <c r="FPX120" s="172"/>
      <c r="FPY120" s="172"/>
      <c r="FPZ120" s="172"/>
      <c r="FQA120" s="172"/>
      <c r="FQB120" s="172"/>
      <c r="FQC120" s="172"/>
      <c r="FQD120" s="172"/>
      <c r="FQE120" s="172"/>
      <c r="FQF120" s="172"/>
      <c r="FQG120" s="172"/>
      <c r="FQH120" s="172"/>
      <c r="FQI120" s="172"/>
      <c r="FQJ120" s="172"/>
      <c r="FQK120" s="172"/>
      <c r="FQL120" s="172"/>
      <c r="FQM120" s="172"/>
      <c r="FQN120" s="172"/>
      <c r="FQO120" s="172"/>
      <c r="FQP120" s="172"/>
      <c r="FQQ120" s="172"/>
      <c r="FQR120" s="172"/>
      <c r="FQS120" s="172"/>
      <c r="FQT120" s="172"/>
      <c r="FQU120" s="172"/>
      <c r="FQV120" s="172"/>
      <c r="FQW120" s="172"/>
      <c r="FQX120" s="172"/>
      <c r="FQY120" s="172"/>
      <c r="FQZ120" s="172"/>
      <c r="FRA120" s="172"/>
      <c r="FRB120" s="172"/>
      <c r="FRC120" s="172"/>
      <c r="FRD120" s="172"/>
      <c r="FRE120" s="172"/>
      <c r="FRF120" s="172"/>
      <c r="FRG120" s="172"/>
      <c r="FRH120" s="172"/>
      <c r="FRI120" s="172"/>
      <c r="FRJ120" s="172"/>
      <c r="FRK120" s="172"/>
      <c r="FRL120" s="172"/>
      <c r="FRM120" s="172"/>
      <c r="FRN120" s="172"/>
      <c r="FRO120" s="172"/>
      <c r="FRP120" s="172"/>
      <c r="FRQ120" s="172"/>
      <c r="FRR120" s="172"/>
      <c r="FRS120" s="172"/>
      <c r="FRT120" s="172"/>
      <c r="FRU120" s="172"/>
      <c r="FRV120" s="172"/>
      <c r="FRW120" s="172"/>
      <c r="FRX120" s="172"/>
      <c r="FRY120" s="172"/>
      <c r="FRZ120" s="172"/>
      <c r="FSA120" s="172"/>
      <c r="FSB120" s="172"/>
      <c r="FSC120" s="172"/>
      <c r="FSD120" s="172"/>
      <c r="FSE120" s="172"/>
      <c r="FSF120" s="172"/>
      <c r="FSG120" s="172"/>
      <c r="FSH120" s="172"/>
      <c r="FSI120" s="172"/>
      <c r="FSJ120" s="172"/>
      <c r="FSK120" s="172"/>
      <c r="FSL120" s="172"/>
      <c r="FSM120" s="172"/>
      <c r="FSN120" s="172"/>
      <c r="FSO120" s="172"/>
      <c r="FSP120" s="172"/>
      <c r="FSQ120" s="172"/>
      <c r="FSR120" s="172"/>
      <c r="FSS120" s="172"/>
      <c r="FST120" s="172"/>
      <c r="FSU120" s="172"/>
      <c r="FSV120" s="172"/>
      <c r="FSW120" s="172"/>
      <c r="FSX120" s="172"/>
      <c r="FSY120" s="172"/>
      <c r="FSZ120" s="172"/>
      <c r="FTA120" s="172"/>
      <c r="FTB120" s="172"/>
      <c r="FTC120" s="172"/>
      <c r="FTD120" s="172"/>
      <c r="FTE120" s="172"/>
      <c r="FTF120" s="172"/>
      <c r="FTG120" s="172"/>
      <c r="FTH120" s="172"/>
      <c r="FTI120" s="172"/>
      <c r="FTJ120" s="172"/>
      <c r="FTK120" s="172"/>
      <c r="FTL120" s="172"/>
      <c r="FTM120" s="172"/>
      <c r="FTN120" s="172"/>
      <c r="FTO120" s="172"/>
      <c r="FTP120" s="172"/>
      <c r="FTQ120" s="172"/>
      <c r="FTR120" s="172"/>
      <c r="FTS120" s="172"/>
      <c r="FTT120" s="172"/>
      <c r="FTU120" s="172"/>
      <c r="FTV120" s="172"/>
      <c r="FTW120" s="172"/>
      <c r="FTX120" s="172"/>
      <c r="FTY120" s="172"/>
      <c r="FTZ120" s="172"/>
      <c r="FUA120" s="172"/>
      <c r="FUB120" s="172"/>
      <c r="FUC120" s="172"/>
      <c r="FUD120" s="172"/>
      <c r="FUE120" s="172"/>
      <c r="FUF120" s="172"/>
      <c r="FUG120" s="172"/>
      <c r="FUH120" s="172"/>
      <c r="FUI120" s="172"/>
      <c r="FUJ120" s="172"/>
      <c r="FUK120" s="172"/>
      <c r="FUL120" s="172"/>
      <c r="FUM120" s="172"/>
      <c r="FUN120" s="172"/>
      <c r="FUO120" s="172"/>
      <c r="FUP120" s="172"/>
      <c r="FUQ120" s="172"/>
      <c r="FUR120" s="172"/>
      <c r="FUS120" s="172"/>
      <c r="FUT120" s="172"/>
      <c r="FUU120" s="172"/>
      <c r="FUV120" s="172"/>
      <c r="FUW120" s="172"/>
      <c r="FUX120" s="172"/>
      <c r="FUY120" s="172"/>
      <c r="FUZ120" s="172"/>
      <c r="FVA120" s="172"/>
      <c r="FVB120" s="172"/>
      <c r="FVC120" s="172"/>
      <c r="FVD120" s="172"/>
      <c r="FVE120" s="172"/>
      <c r="FVF120" s="172"/>
      <c r="FVG120" s="172"/>
      <c r="FVH120" s="172"/>
      <c r="FVI120" s="172"/>
      <c r="FVJ120" s="172"/>
      <c r="FVK120" s="172"/>
      <c r="FVL120" s="172"/>
      <c r="FVM120" s="172"/>
      <c r="FVN120" s="172"/>
      <c r="FVO120" s="172"/>
      <c r="FVP120" s="172"/>
      <c r="FVQ120" s="172"/>
      <c r="FVR120" s="172"/>
      <c r="FVS120" s="172"/>
      <c r="FVT120" s="172"/>
      <c r="FVU120" s="172"/>
      <c r="FVV120" s="172"/>
      <c r="FVW120" s="172"/>
      <c r="FVX120" s="172"/>
      <c r="FVY120" s="172"/>
      <c r="FVZ120" s="172"/>
      <c r="FWA120" s="172"/>
      <c r="FWB120" s="172"/>
      <c r="FWC120" s="172"/>
      <c r="FWD120" s="172"/>
      <c r="FWE120" s="172"/>
      <c r="FWF120" s="172"/>
      <c r="FWG120" s="172"/>
      <c r="FWH120" s="172"/>
      <c r="FWI120" s="172"/>
      <c r="FWJ120" s="172"/>
      <c r="FWK120" s="172"/>
      <c r="FWL120" s="172"/>
      <c r="FWM120" s="172"/>
      <c r="FWN120" s="172"/>
      <c r="FWO120" s="172"/>
      <c r="FWP120" s="172"/>
      <c r="FWQ120" s="172"/>
      <c r="FWR120" s="172"/>
      <c r="FWS120" s="172"/>
      <c r="FWT120" s="172"/>
      <c r="FWU120" s="172"/>
      <c r="FWV120" s="172"/>
      <c r="FWW120" s="172"/>
      <c r="FWX120" s="172"/>
      <c r="FWY120" s="172"/>
      <c r="FWZ120" s="172"/>
      <c r="FXA120" s="172"/>
      <c r="FXB120" s="172"/>
      <c r="FXC120" s="172"/>
      <c r="FXD120" s="172"/>
      <c r="FXE120" s="172"/>
      <c r="FXF120" s="172"/>
      <c r="FXG120" s="172"/>
      <c r="FXH120" s="172"/>
      <c r="FXI120" s="172"/>
      <c r="FXJ120" s="172"/>
      <c r="FXK120" s="172"/>
      <c r="FXL120" s="172"/>
      <c r="FXM120" s="172"/>
      <c r="FXN120" s="172"/>
      <c r="FXO120" s="172"/>
      <c r="FXP120" s="172"/>
      <c r="FXQ120" s="172"/>
      <c r="FXR120" s="172"/>
      <c r="FXS120" s="172"/>
      <c r="FXT120" s="172"/>
      <c r="FXU120" s="172"/>
      <c r="FXV120" s="172"/>
      <c r="FXW120" s="172"/>
      <c r="FXX120" s="172"/>
      <c r="FXY120" s="172"/>
      <c r="FXZ120" s="172"/>
      <c r="FYA120" s="172"/>
      <c r="FYB120" s="172"/>
      <c r="FYC120" s="172"/>
      <c r="FYD120" s="172"/>
      <c r="FYE120" s="172"/>
      <c r="FYF120" s="172"/>
      <c r="FYG120" s="172"/>
      <c r="FYH120" s="172"/>
      <c r="FYI120" s="172"/>
      <c r="FYJ120" s="172"/>
      <c r="FYK120" s="172"/>
      <c r="FYL120" s="172"/>
      <c r="FYM120" s="172"/>
      <c r="FYN120" s="172"/>
      <c r="FYO120" s="172"/>
      <c r="FYP120" s="172"/>
      <c r="FYQ120" s="172"/>
      <c r="FYR120" s="172"/>
      <c r="FYS120" s="172"/>
      <c r="FYT120" s="172"/>
      <c r="FYU120" s="172"/>
      <c r="FYV120" s="172"/>
      <c r="FYW120" s="172"/>
      <c r="FYX120" s="172"/>
      <c r="FYY120" s="172"/>
      <c r="FYZ120" s="172"/>
      <c r="FZA120" s="172"/>
      <c r="FZB120" s="172"/>
      <c r="FZC120" s="172"/>
      <c r="FZD120" s="172"/>
      <c r="FZE120" s="172"/>
      <c r="FZF120" s="172"/>
      <c r="FZG120" s="172"/>
      <c r="FZH120" s="172"/>
      <c r="FZI120" s="172"/>
      <c r="FZJ120" s="172"/>
      <c r="FZK120" s="172"/>
      <c r="FZL120" s="172"/>
      <c r="FZM120" s="172"/>
      <c r="FZN120" s="172"/>
      <c r="FZO120" s="172"/>
      <c r="FZP120" s="172"/>
      <c r="FZQ120" s="172"/>
      <c r="FZR120" s="172"/>
      <c r="FZS120" s="172"/>
      <c r="FZT120" s="172"/>
      <c r="FZU120" s="172"/>
      <c r="FZV120" s="172"/>
      <c r="FZW120" s="172"/>
      <c r="FZX120" s="172"/>
      <c r="FZY120" s="172"/>
      <c r="FZZ120" s="172"/>
      <c r="GAA120" s="172"/>
      <c r="GAB120" s="172"/>
      <c r="GAC120" s="172"/>
      <c r="GAD120" s="172"/>
      <c r="GAE120" s="172"/>
      <c r="GAF120" s="172"/>
      <c r="GAG120" s="172"/>
      <c r="GAH120" s="172"/>
      <c r="GAI120" s="172"/>
      <c r="GAJ120" s="172"/>
      <c r="GAK120" s="172"/>
      <c r="GAL120" s="172"/>
      <c r="GAM120" s="172"/>
      <c r="GAN120" s="172"/>
      <c r="GAO120" s="172"/>
      <c r="GAP120" s="172"/>
      <c r="GAQ120" s="172"/>
      <c r="GAR120" s="172"/>
      <c r="GAS120" s="172"/>
      <c r="GAT120" s="172"/>
      <c r="GAU120" s="172"/>
      <c r="GAV120" s="172"/>
      <c r="GAW120" s="172"/>
      <c r="GAX120" s="172"/>
      <c r="GAY120" s="172"/>
      <c r="GAZ120" s="172"/>
      <c r="GBA120" s="172"/>
      <c r="GBB120" s="172"/>
      <c r="GBC120" s="172"/>
      <c r="GBD120" s="172"/>
      <c r="GBE120" s="172"/>
      <c r="GBF120" s="172"/>
      <c r="GBG120" s="172"/>
      <c r="GBH120" s="172"/>
      <c r="GBI120" s="172"/>
      <c r="GBJ120" s="172"/>
      <c r="GBK120" s="172"/>
      <c r="GBL120" s="172"/>
      <c r="GBM120" s="172"/>
      <c r="GBN120" s="172"/>
      <c r="GBO120" s="172"/>
      <c r="GBP120" s="172"/>
      <c r="GBQ120" s="172"/>
      <c r="GBR120" s="172"/>
      <c r="GBS120" s="172"/>
      <c r="GBT120" s="172"/>
      <c r="GBU120" s="172"/>
      <c r="GBV120" s="172"/>
      <c r="GBW120" s="172"/>
      <c r="GBX120" s="172"/>
      <c r="GBY120" s="172"/>
      <c r="GBZ120" s="172"/>
      <c r="GCA120" s="172"/>
      <c r="GCB120" s="172"/>
      <c r="GCC120" s="172"/>
      <c r="GCD120" s="172"/>
      <c r="GCE120" s="172"/>
      <c r="GCF120" s="172"/>
      <c r="GCG120" s="172"/>
      <c r="GCH120" s="172"/>
      <c r="GCI120" s="172"/>
      <c r="GCJ120" s="172"/>
      <c r="GCK120" s="172"/>
      <c r="GCL120" s="172"/>
      <c r="GCM120" s="172"/>
      <c r="GCN120" s="172"/>
      <c r="GCO120" s="172"/>
      <c r="GCP120" s="172"/>
      <c r="GCQ120" s="172"/>
      <c r="GCR120" s="172"/>
      <c r="GCS120" s="172"/>
      <c r="GCT120" s="172"/>
      <c r="GCU120" s="172"/>
      <c r="GCV120" s="172"/>
      <c r="GCW120" s="172"/>
      <c r="GCX120" s="172"/>
      <c r="GCY120" s="172"/>
      <c r="GCZ120" s="172"/>
      <c r="GDA120" s="172"/>
      <c r="GDB120" s="172"/>
      <c r="GDC120" s="172"/>
      <c r="GDD120" s="172"/>
      <c r="GDE120" s="172"/>
      <c r="GDF120" s="172"/>
      <c r="GDG120" s="172"/>
      <c r="GDH120" s="172"/>
      <c r="GDI120" s="172"/>
      <c r="GDJ120" s="172"/>
      <c r="GDK120" s="172"/>
      <c r="GDL120" s="172"/>
      <c r="GDM120" s="172"/>
      <c r="GDN120" s="172"/>
      <c r="GDO120" s="172"/>
      <c r="GDP120" s="172"/>
      <c r="GDQ120" s="172"/>
      <c r="GDR120" s="172"/>
      <c r="GDS120" s="172"/>
      <c r="GDT120" s="172"/>
      <c r="GDU120" s="172"/>
      <c r="GDV120" s="172"/>
      <c r="GDW120" s="172"/>
      <c r="GDX120" s="172"/>
      <c r="GDY120" s="172"/>
      <c r="GDZ120" s="172"/>
      <c r="GEA120" s="172"/>
      <c r="GEB120" s="172"/>
      <c r="GEC120" s="172"/>
      <c r="GED120" s="172"/>
      <c r="GEE120" s="172"/>
      <c r="GEF120" s="172"/>
      <c r="GEG120" s="172"/>
      <c r="GEH120" s="172"/>
      <c r="GEI120" s="172"/>
      <c r="GEJ120" s="172"/>
      <c r="GEK120" s="172"/>
      <c r="GEL120" s="172"/>
      <c r="GEM120" s="172"/>
      <c r="GEN120" s="172"/>
      <c r="GEO120" s="172"/>
      <c r="GEP120" s="172"/>
      <c r="GEQ120" s="172"/>
      <c r="GER120" s="172"/>
      <c r="GES120" s="172"/>
      <c r="GET120" s="172"/>
      <c r="GEU120" s="172"/>
      <c r="GEV120" s="172"/>
      <c r="GEW120" s="172"/>
      <c r="GEX120" s="172"/>
      <c r="GEY120" s="172"/>
      <c r="GEZ120" s="172"/>
      <c r="GFA120" s="172"/>
      <c r="GFB120" s="172"/>
      <c r="GFC120" s="172"/>
      <c r="GFD120" s="172"/>
      <c r="GFE120" s="172"/>
      <c r="GFF120" s="172"/>
      <c r="GFG120" s="172"/>
      <c r="GFH120" s="172"/>
      <c r="GFI120" s="172"/>
      <c r="GFJ120" s="172"/>
      <c r="GFK120" s="172"/>
      <c r="GFL120" s="172"/>
      <c r="GFM120" s="172"/>
      <c r="GFN120" s="172"/>
      <c r="GFO120" s="172"/>
      <c r="GFP120" s="172"/>
      <c r="GFQ120" s="172"/>
      <c r="GFR120" s="172"/>
      <c r="GFS120" s="172"/>
      <c r="GFT120" s="172"/>
      <c r="GFU120" s="172"/>
      <c r="GFV120" s="172"/>
      <c r="GFW120" s="172"/>
      <c r="GFX120" s="172"/>
      <c r="GFY120" s="172"/>
      <c r="GFZ120" s="172"/>
      <c r="GGA120" s="172"/>
      <c r="GGB120" s="172"/>
      <c r="GGC120" s="172"/>
      <c r="GGD120" s="172"/>
      <c r="GGE120" s="172"/>
      <c r="GGF120" s="172"/>
      <c r="GGG120" s="172"/>
      <c r="GGH120" s="172"/>
      <c r="GGI120" s="172"/>
      <c r="GGJ120" s="172"/>
      <c r="GGK120" s="172"/>
      <c r="GGL120" s="172"/>
      <c r="GGM120" s="172"/>
      <c r="GGN120" s="172"/>
      <c r="GGO120" s="172"/>
      <c r="GGP120" s="172"/>
      <c r="GGQ120" s="172"/>
      <c r="GGR120" s="172"/>
      <c r="GGS120" s="172"/>
      <c r="GGT120" s="172"/>
      <c r="GGU120" s="172"/>
      <c r="GGV120" s="172"/>
      <c r="GGW120" s="172"/>
      <c r="GGX120" s="172"/>
      <c r="GGY120" s="172"/>
      <c r="GGZ120" s="172"/>
      <c r="GHA120" s="172"/>
      <c r="GHB120" s="172"/>
      <c r="GHC120" s="172"/>
      <c r="GHD120" s="172"/>
      <c r="GHE120" s="172"/>
      <c r="GHF120" s="172"/>
      <c r="GHG120" s="172"/>
      <c r="GHH120" s="172"/>
      <c r="GHI120" s="172"/>
      <c r="GHJ120" s="172"/>
      <c r="GHK120" s="172"/>
      <c r="GHL120" s="172"/>
      <c r="GHM120" s="172"/>
      <c r="GHN120" s="172"/>
      <c r="GHO120" s="172"/>
      <c r="GHP120" s="172"/>
      <c r="GHQ120" s="172"/>
      <c r="GHR120" s="172"/>
      <c r="GHS120" s="172"/>
      <c r="GHT120" s="172"/>
      <c r="GHU120" s="172"/>
      <c r="GHV120" s="172"/>
      <c r="GHW120" s="172"/>
      <c r="GHX120" s="172"/>
      <c r="GHY120" s="172"/>
      <c r="GHZ120" s="172"/>
      <c r="GIA120" s="172"/>
      <c r="GIB120" s="172"/>
      <c r="GIC120" s="172"/>
      <c r="GID120" s="172"/>
      <c r="GIE120" s="172"/>
      <c r="GIF120" s="172"/>
      <c r="GIG120" s="172"/>
      <c r="GIH120" s="172"/>
      <c r="GII120" s="172"/>
      <c r="GIJ120" s="172"/>
      <c r="GIK120" s="172"/>
      <c r="GIL120" s="172"/>
      <c r="GIM120" s="172"/>
      <c r="GIN120" s="172"/>
      <c r="GIO120" s="172"/>
      <c r="GIP120" s="172"/>
      <c r="GIQ120" s="172"/>
      <c r="GIR120" s="172"/>
      <c r="GIS120" s="172"/>
      <c r="GIT120" s="172"/>
      <c r="GIU120" s="172"/>
      <c r="GIV120" s="172"/>
      <c r="GIW120" s="172"/>
      <c r="GIX120" s="172"/>
      <c r="GIY120" s="172"/>
      <c r="GIZ120" s="172"/>
      <c r="GJA120" s="172"/>
      <c r="GJB120" s="172"/>
      <c r="GJC120" s="172"/>
      <c r="GJD120" s="172"/>
      <c r="GJE120" s="172"/>
      <c r="GJF120" s="172"/>
      <c r="GJG120" s="172"/>
      <c r="GJH120" s="172"/>
      <c r="GJI120" s="172"/>
      <c r="GJJ120" s="172"/>
      <c r="GJK120" s="172"/>
      <c r="GJL120" s="172"/>
      <c r="GJM120" s="172"/>
      <c r="GJN120" s="172"/>
      <c r="GJO120" s="172"/>
      <c r="GJP120" s="172"/>
      <c r="GJQ120" s="172"/>
      <c r="GJR120" s="172"/>
      <c r="GJS120" s="172"/>
      <c r="GJT120" s="172"/>
      <c r="GJU120" s="172"/>
      <c r="GJV120" s="172"/>
      <c r="GJW120" s="172"/>
      <c r="GJX120" s="172"/>
      <c r="GJY120" s="172"/>
      <c r="GJZ120" s="172"/>
      <c r="GKA120" s="172"/>
      <c r="GKB120" s="172"/>
      <c r="GKC120" s="172"/>
      <c r="GKD120" s="172"/>
      <c r="GKE120" s="172"/>
      <c r="GKF120" s="172"/>
      <c r="GKG120" s="172"/>
      <c r="GKH120" s="172"/>
      <c r="GKI120" s="172"/>
      <c r="GKJ120" s="172"/>
      <c r="GKK120" s="172"/>
      <c r="GKL120" s="172"/>
      <c r="GKM120" s="172"/>
      <c r="GKN120" s="172"/>
      <c r="GKO120" s="172"/>
      <c r="GKP120" s="172"/>
      <c r="GKQ120" s="172"/>
      <c r="GKR120" s="172"/>
      <c r="GKS120" s="172"/>
      <c r="GKT120" s="172"/>
      <c r="GKU120" s="172"/>
      <c r="GKV120" s="172"/>
      <c r="GKW120" s="172"/>
      <c r="GKX120" s="172"/>
      <c r="GKY120" s="172"/>
      <c r="GKZ120" s="172"/>
      <c r="GLA120" s="172"/>
      <c r="GLB120" s="172"/>
      <c r="GLC120" s="172"/>
      <c r="GLD120" s="172"/>
      <c r="GLE120" s="172"/>
      <c r="GLF120" s="172"/>
      <c r="GLG120" s="172"/>
      <c r="GLH120" s="172"/>
      <c r="GLI120" s="172"/>
      <c r="GLJ120" s="172"/>
      <c r="GLK120" s="172"/>
      <c r="GLL120" s="172"/>
      <c r="GLM120" s="172"/>
      <c r="GLN120" s="172"/>
      <c r="GLO120" s="172"/>
      <c r="GLP120" s="172"/>
      <c r="GLQ120" s="172"/>
      <c r="GLR120" s="172"/>
      <c r="GLS120" s="172"/>
      <c r="GLT120" s="172"/>
      <c r="GLU120" s="172"/>
      <c r="GLV120" s="172"/>
      <c r="GLW120" s="172"/>
      <c r="GLX120" s="172"/>
      <c r="GLY120" s="172"/>
      <c r="GLZ120" s="172"/>
      <c r="GMA120" s="172"/>
      <c r="GMB120" s="172"/>
      <c r="GMC120" s="172"/>
      <c r="GMD120" s="172"/>
      <c r="GME120" s="172"/>
      <c r="GMF120" s="172"/>
      <c r="GMG120" s="172"/>
      <c r="GMH120" s="172"/>
      <c r="GMI120" s="172"/>
      <c r="GMJ120" s="172"/>
      <c r="GMK120" s="172"/>
      <c r="GML120" s="172"/>
      <c r="GMM120" s="172"/>
      <c r="GMN120" s="172"/>
      <c r="GMO120" s="172"/>
      <c r="GMP120" s="172"/>
      <c r="GMQ120" s="172"/>
      <c r="GMR120" s="172"/>
      <c r="GMS120" s="172"/>
      <c r="GMT120" s="172"/>
      <c r="GMU120" s="172"/>
      <c r="GMV120" s="172"/>
      <c r="GMW120" s="172"/>
      <c r="GMX120" s="172"/>
      <c r="GMY120" s="172"/>
      <c r="GMZ120" s="172"/>
      <c r="GNA120" s="172"/>
      <c r="GNB120" s="172"/>
      <c r="GNC120" s="172"/>
      <c r="GND120" s="172"/>
      <c r="GNE120" s="172"/>
      <c r="GNF120" s="172"/>
      <c r="GNG120" s="172"/>
      <c r="GNH120" s="172"/>
      <c r="GNI120" s="172"/>
      <c r="GNJ120" s="172"/>
      <c r="GNK120" s="172"/>
      <c r="GNL120" s="172"/>
      <c r="GNM120" s="172"/>
      <c r="GNN120" s="172"/>
      <c r="GNO120" s="172"/>
      <c r="GNP120" s="172"/>
      <c r="GNQ120" s="172"/>
      <c r="GNR120" s="172"/>
      <c r="GNS120" s="172"/>
      <c r="GNT120" s="172"/>
      <c r="GNU120" s="172"/>
      <c r="GNV120" s="172"/>
      <c r="GNW120" s="172"/>
      <c r="GNX120" s="172"/>
      <c r="GNY120" s="172"/>
      <c r="GNZ120" s="172"/>
      <c r="GOA120" s="172"/>
      <c r="GOB120" s="172"/>
      <c r="GOC120" s="172"/>
      <c r="GOD120" s="172"/>
      <c r="GOE120" s="172"/>
      <c r="GOF120" s="172"/>
      <c r="GOG120" s="172"/>
      <c r="GOH120" s="172"/>
      <c r="GOI120" s="172"/>
      <c r="GOJ120" s="172"/>
      <c r="GOK120" s="172"/>
      <c r="GOL120" s="172"/>
      <c r="GOM120" s="172"/>
      <c r="GON120" s="172"/>
      <c r="GOO120" s="172"/>
      <c r="GOP120" s="172"/>
      <c r="GOQ120" s="172"/>
      <c r="GOR120" s="172"/>
      <c r="GOS120" s="172"/>
      <c r="GOT120" s="172"/>
      <c r="GOU120" s="172"/>
      <c r="GOV120" s="172"/>
      <c r="GOW120" s="172"/>
      <c r="GOX120" s="172"/>
      <c r="GOY120" s="172"/>
      <c r="GOZ120" s="172"/>
      <c r="GPA120" s="172"/>
      <c r="GPB120" s="172"/>
      <c r="GPC120" s="172"/>
      <c r="GPD120" s="172"/>
      <c r="GPE120" s="172"/>
      <c r="GPF120" s="172"/>
      <c r="GPG120" s="172"/>
      <c r="GPH120" s="172"/>
      <c r="GPI120" s="172"/>
      <c r="GPJ120" s="172"/>
      <c r="GPK120" s="172"/>
      <c r="GPL120" s="172"/>
      <c r="GPM120" s="172"/>
      <c r="GPN120" s="172"/>
      <c r="GPO120" s="172"/>
      <c r="GPP120" s="172"/>
      <c r="GPQ120" s="172"/>
      <c r="GPR120" s="172"/>
      <c r="GPS120" s="172"/>
      <c r="GPT120" s="172"/>
      <c r="GPU120" s="172"/>
      <c r="GPV120" s="172"/>
      <c r="GPW120" s="172"/>
      <c r="GPX120" s="172"/>
      <c r="GPY120" s="172"/>
      <c r="GPZ120" s="172"/>
      <c r="GQA120" s="172"/>
      <c r="GQB120" s="172"/>
      <c r="GQC120" s="172"/>
      <c r="GQD120" s="172"/>
      <c r="GQE120" s="172"/>
      <c r="GQF120" s="172"/>
      <c r="GQG120" s="172"/>
      <c r="GQH120" s="172"/>
      <c r="GQI120" s="172"/>
      <c r="GQJ120" s="172"/>
      <c r="GQK120" s="172"/>
      <c r="GQL120" s="172"/>
      <c r="GQM120" s="172"/>
      <c r="GQN120" s="172"/>
      <c r="GQO120" s="172"/>
      <c r="GQP120" s="172"/>
      <c r="GQQ120" s="172"/>
      <c r="GQR120" s="172"/>
      <c r="GQS120" s="172"/>
      <c r="GQT120" s="172"/>
      <c r="GQU120" s="172"/>
      <c r="GQV120" s="172"/>
      <c r="GQW120" s="172"/>
      <c r="GQX120" s="172"/>
      <c r="GQY120" s="172"/>
      <c r="GQZ120" s="172"/>
      <c r="GRA120" s="172"/>
      <c r="GRB120" s="172"/>
      <c r="GRC120" s="172"/>
      <c r="GRD120" s="172"/>
      <c r="GRE120" s="172"/>
      <c r="GRF120" s="172"/>
      <c r="GRG120" s="172"/>
      <c r="GRH120" s="172"/>
      <c r="GRI120" s="172"/>
      <c r="GRJ120" s="172"/>
      <c r="GRK120" s="172"/>
      <c r="GRL120" s="172"/>
      <c r="GRM120" s="172"/>
      <c r="GRN120" s="172"/>
      <c r="GRO120" s="172"/>
      <c r="GRP120" s="172"/>
      <c r="GRQ120" s="172"/>
      <c r="GRR120" s="172"/>
      <c r="GRS120" s="172"/>
      <c r="GRT120" s="172"/>
      <c r="GRU120" s="172"/>
      <c r="GRV120" s="172"/>
      <c r="GRW120" s="172"/>
      <c r="GRX120" s="172"/>
      <c r="GRY120" s="172"/>
      <c r="GRZ120" s="172"/>
      <c r="GSA120" s="172"/>
      <c r="GSB120" s="172"/>
      <c r="GSC120" s="172"/>
      <c r="GSD120" s="172"/>
      <c r="GSE120" s="172"/>
      <c r="GSF120" s="172"/>
      <c r="GSG120" s="172"/>
      <c r="GSH120" s="172"/>
      <c r="GSI120" s="172"/>
      <c r="GSJ120" s="172"/>
      <c r="GSK120" s="172"/>
      <c r="GSL120" s="172"/>
      <c r="GSM120" s="172"/>
      <c r="GSN120" s="172"/>
      <c r="GSO120" s="172"/>
      <c r="GSP120" s="172"/>
      <c r="GSQ120" s="172"/>
      <c r="GSR120" s="172"/>
      <c r="GSS120" s="172"/>
      <c r="GST120" s="172"/>
      <c r="GSU120" s="172"/>
      <c r="GSV120" s="172"/>
      <c r="GSW120" s="172"/>
      <c r="GSX120" s="172"/>
      <c r="GSY120" s="172"/>
      <c r="GSZ120" s="172"/>
      <c r="GTA120" s="172"/>
      <c r="GTB120" s="172"/>
      <c r="GTC120" s="172"/>
      <c r="GTD120" s="172"/>
      <c r="GTE120" s="172"/>
      <c r="GTF120" s="172"/>
      <c r="GTG120" s="172"/>
      <c r="GTH120" s="172"/>
      <c r="GTI120" s="172"/>
      <c r="GTJ120" s="172"/>
      <c r="GTK120" s="172"/>
      <c r="GTL120" s="172"/>
      <c r="GTM120" s="172"/>
      <c r="GTN120" s="172"/>
      <c r="GTO120" s="172"/>
      <c r="GTP120" s="172"/>
      <c r="GTQ120" s="172"/>
      <c r="GTR120" s="172"/>
      <c r="GTS120" s="172"/>
      <c r="GTT120" s="172"/>
      <c r="GTU120" s="172"/>
      <c r="GTV120" s="172"/>
      <c r="GTW120" s="172"/>
      <c r="GTX120" s="172"/>
      <c r="GTY120" s="172"/>
      <c r="GTZ120" s="172"/>
      <c r="GUA120" s="172"/>
      <c r="GUB120" s="172"/>
      <c r="GUC120" s="172"/>
      <c r="GUD120" s="172"/>
      <c r="GUE120" s="172"/>
      <c r="GUF120" s="172"/>
      <c r="GUG120" s="172"/>
      <c r="GUH120" s="172"/>
      <c r="GUI120" s="172"/>
      <c r="GUJ120" s="172"/>
      <c r="GUK120" s="172"/>
      <c r="GUL120" s="172"/>
      <c r="GUM120" s="172"/>
      <c r="GUN120" s="172"/>
      <c r="GUO120" s="172"/>
      <c r="GUP120" s="172"/>
      <c r="GUQ120" s="172"/>
      <c r="GUR120" s="172"/>
      <c r="GUS120" s="172"/>
      <c r="GUT120" s="172"/>
      <c r="GUU120" s="172"/>
      <c r="GUV120" s="172"/>
      <c r="GUW120" s="172"/>
      <c r="GUX120" s="172"/>
      <c r="GUY120" s="172"/>
      <c r="GUZ120" s="172"/>
      <c r="GVA120" s="172"/>
      <c r="GVB120" s="172"/>
      <c r="GVC120" s="172"/>
      <c r="GVD120" s="172"/>
      <c r="GVE120" s="172"/>
      <c r="GVF120" s="172"/>
      <c r="GVG120" s="172"/>
      <c r="GVH120" s="172"/>
      <c r="GVI120" s="172"/>
      <c r="GVJ120" s="172"/>
      <c r="GVK120" s="172"/>
      <c r="GVL120" s="172"/>
      <c r="GVM120" s="172"/>
      <c r="GVN120" s="172"/>
      <c r="GVO120" s="172"/>
      <c r="GVP120" s="172"/>
      <c r="GVQ120" s="172"/>
      <c r="GVR120" s="172"/>
      <c r="GVS120" s="172"/>
      <c r="GVT120" s="172"/>
      <c r="GVU120" s="172"/>
      <c r="GVV120" s="172"/>
      <c r="GVW120" s="172"/>
      <c r="GVX120" s="172"/>
      <c r="GVY120" s="172"/>
      <c r="GVZ120" s="172"/>
      <c r="GWA120" s="172"/>
      <c r="GWB120" s="172"/>
      <c r="GWC120" s="172"/>
      <c r="GWD120" s="172"/>
      <c r="GWE120" s="172"/>
      <c r="GWF120" s="172"/>
      <c r="GWG120" s="172"/>
      <c r="GWH120" s="172"/>
      <c r="GWI120" s="172"/>
      <c r="GWJ120" s="172"/>
      <c r="GWK120" s="172"/>
      <c r="GWL120" s="172"/>
      <c r="GWM120" s="172"/>
      <c r="GWN120" s="172"/>
      <c r="GWO120" s="172"/>
      <c r="GWP120" s="172"/>
      <c r="GWQ120" s="172"/>
      <c r="GWR120" s="172"/>
      <c r="GWS120" s="172"/>
      <c r="GWT120" s="172"/>
      <c r="GWU120" s="172"/>
      <c r="GWV120" s="172"/>
      <c r="GWW120" s="172"/>
      <c r="GWX120" s="172"/>
      <c r="GWY120" s="172"/>
      <c r="GWZ120" s="172"/>
      <c r="GXA120" s="172"/>
      <c r="GXB120" s="172"/>
      <c r="GXC120" s="172"/>
      <c r="GXD120" s="172"/>
      <c r="GXE120" s="172"/>
      <c r="GXF120" s="172"/>
      <c r="GXG120" s="172"/>
      <c r="GXH120" s="172"/>
      <c r="GXI120" s="172"/>
      <c r="GXJ120" s="172"/>
      <c r="GXK120" s="172"/>
      <c r="GXL120" s="172"/>
      <c r="GXM120" s="172"/>
      <c r="GXN120" s="172"/>
      <c r="GXO120" s="172"/>
      <c r="GXP120" s="172"/>
      <c r="GXQ120" s="172"/>
      <c r="GXR120" s="172"/>
      <c r="GXS120" s="172"/>
      <c r="GXT120" s="172"/>
      <c r="GXU120" s="172"/>
      <c r="GXV120" s="172"/>
      <c r="GXW120" s="172"/>
      <c r="GXX120" s="172"/>
      <c r="GXY120" s="172"/>
      <c r="GXZ120" s="172"/>
      <c r="GYA120" s="172"/>
      <c r="GYB120" s="172"/>
      <c r="GYC120" s="172"/>
      <c r="GYD120" s="172"/>
      <c r="GYE120" s="172"/>
      <c r="GYF120" s="172"/>
      <c r="GYG120" s="172"/>
      <c r="GYH120" s="172"/>
      <c r="GYI120" s="172"/>
      <c r="GYJ120" s="172"/>
      <c r="GYK120" s="172"/>
      <c r="GYL120" s="172"/>
      <c r="GYM120" s="172"/>
      <c r="GYN120" s="172"/>
      <c r="GYO120" s="172"/>
      <c r="GYP120" s="172"/>
      <c r="GYQ120" s="172"/>
      <c r="GYR120" s="172"/>
      <c r="GYS120" s="172"/>
      <c r="GYT120" s="172"/>
      <c r="GYU120" s="172"/>
      <c r="GYV120" s="172"/>
      <c r="GYW120" s="172"/>
      <c r="GYX120" s="172"/>
      <c r="GYY120" s="172"/>
      <c r="GYZ120" s="172"/>
      <c r="GZA120" s="172"/>
      <c r="GZB120" s="172"/>
      <c r="GZC120" s="172"/>
      <c r="GZD120" s="172"/>
      <c r="GZE120" s="172"/>
      <c r="GZF120" s="172"/>
      <c r="GZG120" s="172"/>
      <c r="GZH120" s="172"/>
      <c r="GZI120" s="172"/>
      <c r="GZJ120" s="172"/>
      <c r="GZK120" s="172"/>
      <c r="GZL120" s="172"/>
      <c r="GZM120" s="172"/>
      <c r="GZN120" s="172"/>
      <c r="GZO120" s="172"/>
      <c r="GZP120" s="172"/>
      <c r="GZQ120" s="172"/>
      <c r="GZR120" s="172"/>
      <c r="GZS120" s="172"/>
      <c r="GZT120" s="172"/>
      <c r="GZU120" s="172"/>
      <c r="GZV120" s="172"/>
      <c r="GZW120" s="172"/>
      <c r="GZX120" s="172"/>
      <c r="GZY120" s="172"/>
      <c r="GZZ120" s="172"/>
      <c r="HAA120" s="172"/>
      <c r="HAB120" s="172"/>
      <c r="HAC120" s="172"/>
      <c r="HAD120" s="172"/>
      <c r="HAE120" s="172"/>
      <c r="HAF120" s="172"/>
      <c r="HAG120" s="172"/>
      <c r="HAH120" s="172"/>
      <c r="HAI120" s="172"/>
      <c r="HAJ120" s="172"/>
      <c r="HAK120" s="172"/>
      <c r="HAL120" s="172"/>
      <c r="HAM120" s="172"/>
      <c r="HAN120" s="172"/>
      <c r="HAO120" s="172"/>
      <c r="HAP120" s="172"/>
      <c r="HAQ120" s="172"/>
      <c r="HAR120" s="172"/>
      <c r="HAS120" s="172"/>
      <c r="HAT120" s="172"/>
      <c r="HAU120" s="172"/>
      <c r="HAV120" s="172"/>
      <c r="HAW120" s="172"/>
      <c r="HAX120" s="172"/>
      <c r="HAY120" s="172"/>
      <c r="HAZ120" s="172"/>
      <c r="HBA120" s="172"/>
      <c r="HBB120" s="172"/>
      <c r="HBC120" s="172"/>
      <c r="HBD120" s="172"/>
      <c r="HBE120" s="172"/>
      <c r="HBF120" s="172"/>
      <c r="HBG120" s="172"/>
      <c r="HBH120" s="172"/>
      <c r="HBI120" s="172"/>
      <c r="HBJ120" s="172"/>
      <c r="HBK120" s="172"/>
      <c r="HBL120" s="172"/>
      <c r="HBM120" s="172"/>
      <c r="HBN120" s="172"/>
      <c r="HBO120" s="172"/>
      <c r="HBP120" s="172"/>
      <c r="HBQ120" s="172"/>
      <c r="HBR120" s="172"/>
      <c r="HBS120" s="172"/>
      <c r="HBT120" s="172"/>
      <c r="HBU120" s="172"/>
      <c r="HBV120" s="172"/>
      <c r="HBW120" s="172"/>
      <c r="HBX120" s="172"/>
      <c r="HBY120" s="172"/>
      <c r="HBZ120" s="172"/>
      <c r="HCA120" s="172"/>
      <c r="HCB120" s="172"/>
      <c r="HCC120" s="172"/>
      <c r="HCD120" s="172"/>
      <c r="HCE120" s="172"/>
      <c r="HCF120" s="172"/>
      <c r="HCG120" s="172"/>
      <c r="HCH120" s="172"/>
      <c r="HCI120" s="172"/>
      <c r="HCJ120" s="172"/>
      <c r="HCK120" s="172"/>
      <c r="HCL120" s="172"/>
      <c r="HCM120" s="172"/>
      <c r="HCN120" s="172"/>
      <c r="HCO120" s="172"/>
      <c r="HCP120" s="172"/>
      <c r="HCQ120" s="172"/>
      <c r="HCR120" s="172"/>
      <c r="HCS120" s="172"/>
      <c r="HCT120" s="172"/>
      <c r="HCU120" s="172"/>
      <c r="HCV120" s="172"/>
      <c r="HCW120" s="172"/>
      <c r="HCX120" s="172"/>
      <c r="HCY120" s="172"/>
      <c r="HCZ120" s="172"/>
      <c r="HDA120" s="172"/>
      <c r="HDB120" s="172"/>
      <c r="HDC120" s="172"/>
      <c r="HDD120" s="172"/>
      <c r="HDE120" s="172"/>
      <c r="HDF120" s="172"/>
      <c r="HDG120" s="172"/>
      <c r="HDH120" s="172"/>
      <c r="HDI120" s="172"/>
      <c r="HDJ120" s="172"/>
      <c r="HDK120" s="172"/>
      <c r="HDL120" s="172"/>
      <c r="HDM120" s="172"/>
      <c r="HDN120" s="172"/>
      <c r="HDO120" s="172"/>
      <c r="HDP120" s="172"/>
      <c r="HDQ120" s="172"/>
      <c r="HDR120" s="172"/>
      <c r="HDS120" s="172"/>
      <c r="HDT120" s="172"/>
      <c r="HDU120" s="172"/>
      <c r="HDV120" s="172"/>
      <c r="HDW120" s="172"/>
      <c r="HDX120" s="172"/>
      <c r="HDY120" s="172"/>
      <c r="HDZ120" s="172"/>
      <c r="HEA120" s="172"/>
      <c r="HEB120" s="172"/>
      <c r="HEC120" s="172"/>
      <c r="HED120" s="172"/>
      <c r="HEE120" s="172"/>
      <c r="HEF120" s="172"/>
      <c r="HEG120" s="172"/>
      <c r="HEH120" s="172"/>
      <c r="HEI120" s="172"/>
      <c r="HEJ120" s="172"/>
      <c r="HEK120" s="172"/>
      <c r="HEL120" s="172"/>
      <c r="HEM120" s="172"/>
      <c r="HEN120" s="172"/>
      <c r="HEO120" s="172"/>
      <c r="HEP120" s="172"/>
      <c r="HEQ120" s="172"/>
      <c r="HER120" s="172"/>
      <c r="HES120" s="172"/>
      <c r="HET120" s="172"/>
      <c r="HEU120" s="172"/>
      <c r="HEV120" s="172"/>
      <c r="HEW120" s="172"/>
      <c r="HEX120" s="172"/>
      <c r="HEY120" s="172"/>
      <c r="HEZ120" s="172"/>
      <c r="HFA120" s="172"/>
      <c r="HFB120" s="172"/>
      <c r="HFC120" s="172"/>
      <c r="HFD120" s="172"/>
      <c r="HFE120" s="172"/>
      <c r="HFF120" s="172"/>
      <c r="HFG120" s="172"/>
      <c r="HFH120" s="172"/>
      <c r="HFI120" s="172"/>
      <c r="HFJ120" s="172"/>
      <c r="HFK120" s="172"/>
      <c r="HFL120" s="172"/>
      <c r="HFM120" s="172"/>
      <c r="HFN120" s="172"/>
      <c r="HFO120" s="172"/>
      <c r="HFP120" s="172"/>
      <c r="HFQ120" s="172"/>
      <c r="HFR120" s="172"/>
      <c r="HFS120" s="172"/>
      <c r="HFT120" s="172"/>
      <c r="HFU120" s="172"/>
      <c r="HFV120" s="172"/>
      <c r="HFW120" s="172"/>
      <c r="HFX120" s="172"/>
      <c r="HFY120" s="172"/>
      <c r="HFZ120" s="172"/>
      <c r="HGA120" s="172"/>
      <c r="HGB120" s="172"/>
      <c r="HGC120" s="172"/>
      <c r="HGD120" s="172"/>
      <c r="HGE120" s="172"/>
      <c r="HGF120" s="172"/>
      <c r="HGG120" s="172"/>
      <c r="HGH120" s="172"/>
      <c r="HGI120" s="172"/>
      <c r="HGJ120" s="172"/>
      <c r="HGK120" s="172"/>
      <c r="HGL120" s="172"/>
      <c r="HGM120" s="172"/>
      <c r="HGN120" s="172"/>
      <c r="HGO120" s="172"/>
      <c r="HGP120" s="172"/>
      <c r="HGQ120" s="172"/>
      <c r="HGR120" s="172"/>
      <c r="HGS120" s="172"/>
      <c r="HGT120" s="172"/>
      <c r="HGU120" s="172"/>
      <c r="HGV120" s="172"/>
      <c r="HGW120" s="172"/>
      <c r="HGX120" s="172"/>
      <c r="HGY120" s="172"/>
      <c r="HGZ120" s="172"/>
      <c r="HHA120" s="172"/>
      <c r="HHB120" s="172"/>
      <c r="HHC120" s="172"/>
      <c r="HHD120" s="172"/>
      <c r="HHE120" s="172"/>
      <c r="HHF120" s="172"/>
      <c r="HHG120" s="172"/>
      <c r="HHH120" s="172"/>
      <c r="HHI120" s="172"/>
      <c r="HHJ120" s="172"/>
      <c r="HHK120" s="172"/>
      <c r="HHL120" s="172"/>
      <c r="HHM120" s="172"/>
      <c r="HHN120" s="172"/>
      <c r="HHO120" s="172"/>
      <c r="HHP120" s="172"/>
      <c r="HHQ120" s="172"/>
      <c r="HHR120" s="172"/>
      <c r="HHS120" s="172"/>
      <c r="HHT120" s="172"/>
      <c r="HHU120" s="172"/>
      <c r="HHV120" s="172"/>
      <c r="HHW120" s="172"/>
      <c r="HHX120" s="172"/>
      <c r="HHY120" s="172"/>
      <c r="HHZ120" s="172"/>
      <c r="HIA120" s="172"/>
      <c r="HIB120" s="172"/>
      <c r="HIC120" s="172"/>
      <c r="HID120" s="172"/>
      <c r="HIE120" s="172"/>
      <c r="HIF120" s="172"/>
      <c r="HIG120" s="172"/>
      <c r="HIH120" s="172"/>
      <c r="HII120" s="172"/>
      <c r="HIJ120" s="172"/>
      <c r="HIK120" s="172"/>
      <c r="HIL120" s="172"/>
      <c r="HIM120" s="172"/>
      <c r="HIN120" s="172"/>
      <c r="HIO120" s="172"/>
      <c r="HIP120" s="172"/>
      <c r="HIQ120" s="172"/>
      <c r="HIR120" s="172"/>
      <c r="HIS120" s="172"/>
      <c r="HIT120" s="172"/>
      <c r="HIU120" s="172"/>
      <c r="HIV120" s="172"/>
      <c r="HIW120" s="172"/>
      <c r="HIX120" s="172"/>
      <c r="HIY120" s="172"/>
      <c r="HIZ120" s="172"/>
      <c r="HJA120" s="172"/>
      <c r="HJB120" s="172"/>
      <c r="HJC120" s="172"/>
      <c r="HJD120" s="172"/>
      <c r="HJE120" s="172"/>
      <c r="HJF120" s="172"/>
      <c r="HJG120" s="172"/>
      <c r="HJH120" s="172"/>
      <c r="HJI120" s="172"/>
      <c r="HJJ120" s="172"/>
      <c r="HJK120" s="172"/>
      <c r="HJL120" s="172"/>
      <c r="HJM120" s="172"/>
      <c r="HJN120" s="172"/>
      <c r="HJO120" s="172"/>
      <c r="HJP120" s="172"/>
      <c r="HJQ120" s="172"/>
      <c r="HJR120" s="172"/>
      <c r="HJS120" s="172"/>
      <c r="HJT120" s="172"/>
      <c r="HJU120" s="172"/>
      <c r="HJV120" s="172"/>
      <c r="HJW120" s="172"/>
      <c r="HJX120" s="172"/>
      <c r="HJY120" s="172"/>
      <c r="HJZ120" s="172"/>
      <c r="HKA120" s="172"/>
      <c r="HKB120" s="172"/>
      <c r="HKC120" s="172"/>
      <c r="HKD120" s="172"/>
      <c r="HKE120" s="172"/>
      <c r="HKF120" s="172"/>
      <c r="HKG120" s="172"/>
      <c r="HKH120" s="172"/>
      <c r="HKI120" s="172"/>
      <c r="HKJ120" s="172"/>
      <c r="HKK120" s="172"/>
      <c r="HKL120" s="172"/>
      <c r="HKM120" s="172"/>
      <c r="HKN120" s="172"/>
      <c r="HKO120" s="172"/>
      <c r="HKP120" s="172"/>
      <c r="HKQ120" s="172"/>
      <c r="HKR120" s="172"/>
      <c r="HKS120" s="172"/>
      <c r="HKT120" s="172"/>
      <c r="HKU120" s="172"/>
      <c r="HKV120" s="172"/>
      <c r="HKW120" s="172"/>
      <c r="HKX120" s="172"/>
      <c r="HKY120" s="172"/>
      <c r="HKZ120" s="172"/>
      <c r="HLA120" s="172"/>
      <c r="HLB120" s="172"/>
      <c r="HLC120" s="172"/>
      <c r="HLD120" s="172"/>
      <c r="HLE120" s="172"/>
      <c r="HLF120" s="172"/>
      <c r="HLG120" s="172"/>
      <c r="HLH120" s="172"/>
      <c r="HLI120" s="172"/>
      <c r="HLJ120" s="172"/>
      <c r="HLK120" s="172"/>
      <c r="HLL120" s="172"/>
      <c r="HLM120" s="172"/>
      <c r="HLN120" s="172"/>
      <c r="HLO120" s="172"/>
      <c r="HLP120" s="172"/>
      <c r="HLQ120" s="172"/>
      <c r="HLR120" s="172"/>
      <c r="HLS120" s="172"/>
      <c r="HLT120" s="172"/>
      <c r="HLU120" s="172"/>
      <c r="HLV120" s="172"/>
      <c r="HLW120" s="172"/>
      <c r="HLX120" s="172"/>
      <c r="HLY120" s="172"/>
      <c r="HLZ120" s="172"/>
      <c r="HMA120" s="172"/>
      <c r="HMB120" s="172"/>
      <c r="HMC120" s="172"/>
      <c r="HMD120" s="172"/>
      <c r="HME120" s="172"/>
      <c r="HMF120" s="172"/>
      <c r="HMG120" s="172"/>
      <c r="HMH120" s="172"/>
      <c r="HMI120" s="172"/>
      <c r="HMJ120" s="172"/>
      <c r="HMK120" s="172"/>
      <c r="HML120" s="172"/>
      <c r="HMM120" s="172"/>
      <c r="HMN120" s="172"/>
      <c r="HMO120" s="172"/>
      <c r="HMP120" s="172"/>
      <c r="HMQ120" s="172"/>
      <c r="HMR120" s="172"/>
      <c r="HMS120" s="172"/>
      <c r="HMT120" s="172"/>
      <c r="HMU120" s="172"/>
      <c r="HMV120" s="172"/>
      <c r="HMW120" s="172"/>
      <c r="HMX120" s="172"/>
      <c r="HMY120" s="172"/>
      <c r="HMZ120" s="172"/>
      <c r="HNA120" s="172"/>
      <c r="HNB120" s="172"/>
      <c r="HNC120" s="172"/>
      <c r="HND120" s="172"/>
      <c r="HNE120" s="172"/>
      <c r="HNF120" s="172"/>
      <c r="HNG120" s="172"/>
      <c r="HNH120" s="172"/>
      <c r="HNI120" s="172"/>
      <c r="HNJ120" s="172"/>
      <c r="HNK120" s="172"/>
      <c r="HNL120" s="172"/>
      <c r="HNM120" s="172"/>
      <c r="HNN120" s="172"/>
      <c r="HNO120" s="172"/>
      <c r="HNP120" s="172"/>
      <c r="HNQ120" s="172"/>
      <c r="HNR120" s="172"/>
      <c r="HNS120" s="172"/>
      <c r="HNT120" s="172"/>
      <c r="HNU120" s="172"/>
      <c r="HNV120" s="172"/>
      <c r="HNW120" s="172"/>
      <c r="HNX120" s="172"/>
      <c r="HNY120" s="172"/>
      <c r="HNZ120" s="172"/>
      <c r="HOA120" s="172"/>
      <c r="HOB120" s="172"/>
      <c r="HOC120" s="172"/>
      <c r="HOD120" s="172"/>
      <c r="HOE120" s="172"/>
      <c r="HOF120" s="172"/>
      <c r="HOG120" s="172"/>
      <c r="HOH120" s="172"/>
      <c r="HOI120" s="172"/>
      <c r="HOJ120" s="172"/>
      <c r="HOK120" s="172"/>
      <c r="HOL120" s="172"/>
      <c r="HOM120" s="172"/>
      <c r="HON120" s="172"/>
      <c r="HOO120" s="172"/>
      <c r="HOP120" s="172"/>
      <c r="HOQ120" s="172"/>
      <c r="HOR120" s="172"/>
      <c r="HOS120" s="172"/>
      <c r="HOT120" s="172"/>
      <c r="HOU120" s="172"/>
      <c r="HOV120" s="172"/>
      <c r="HOW120" s="172"/>
      <c r="HOX120" s="172"/>
      <c r="HOY120" s="172"/>
      <c r="HOZ120" s="172"/>
      <c r="HPA120" s="172"/>
      <c r="HPB120" s="172"/>
      <c r="HPC120" s="172"/>
      <c r="HPD120" s="172"/>
      <c r="HPE120" s="172"/>
      <c r="HPF120" s="172"/>
      <c r="HPG120" s="172"/>
      <c r="HPH120" s="172"/>
      <c r="HPI120" s="172"/>
      <c r="HPJ120" s="172"/>
      <c r="HPK120" s="172"/>
      <c r="HPL120" s="172"/>
      <c r="HPM120" s="172"/>
      <c r="HPN120" s="172"/>
      <c r="HPO120" s="172"/>
      <c r="HPP120" s="172"/>
      <c r="HPQ120" s="172"/>
      <c r="HPR120" s="172"/>
      <c r="HPS120" s="172"/>
      <c r="HPT120" s="172"/>
      <c r="HPU120" s="172"/>
      <c r="HPV120" s="172"/>
      <c r="HPW120" s="172"/>
      <c r="HPX120" s="172"/>
      <c r="HPY120" s="172"/>
      <c r="HPZ120" s="172"/>
      <c r="HQA120" s="172"/>
      <c r="HQB120" s="172"/>
      <c r="HQC120" s="172"/>
      <c r="HQD120" s="172"/>
      <c r="HQE120" s="172"/>
      <c r="HQF120" s="172"/>
      <c r="HQG120" s="172"/>
      <c r="HQH120" s="172"/>
      <c r="HQI120" s="172"/>
      <c r="HQJ120" s="172"/>
      <c r="HQK120" s="172"/>
      <c r="HQL120" s="172"/>
      <c r="HQM120" s="172"/>
      <c r="HQN120" s="172"/>
      <c r="HQO120" s="172"/>
      <c r="HQP120" s="172"/>
      <c r="HQQ120" s="172"/>
      <c r="HQR120" s="172"/>
      <c r="HQS120" s="172"/>
      <c r="HQT120" s="172"/>
      <c r="HQU120" s="172"/>
      <c r="HQV120" s="172"/>
      <c r="HQW120" s="172"/>
      <c r="HQX120" s="172"/>
      <c r="HQY120" s="172"/>
      <c r="HQZ120" s="172"/>
      <c r="HRA120" s="172"/>
      <c r="HRB120" s="172"/>
      <c r="HRC120" s="172"/>
      <c r="HRD120" s="172"/>
      <c r="HRE120" s="172"/>
      <c r="HRF120" s="172"/>
      <c r="HRG120" s="172"/>
      <c r="HRH120" s="172"/>
      <c r="HRI120" s="172"/>
      <c r="HRJ120" s="172"/>
      <c r="HRK120" s="172"/>
      <c r="HRL120" s="172"/>
      <c r="HRM120" s="172"/>
      <c r="HRN120" s="172"/>
      <c r="HRO120" s="172"/>
      <c r="HRP120" s="172"/>
      <c r="HRQ120" s="172"/>
      <c r="HRR120" s="172"/>
      <c r="HRS120" s="172"/>
      <c r="HRT120" s="172"/>
      <c r="HRU120" s="172"/>
      <c r="HRV120" s="172"/>
      <c r="HRW120" s="172"/>
      <c r="HRX120" s="172"/>
      <c r="HRY120" s="172"/>
      <c r="HRZ120" s="172"/>
      <c r="HSA120" s="172"/>
      <c r="HSB120" s="172"/>
      <c r="HSC120" s="172"/>
      <c r="HSD120" s="172"/>
      <c r="HSE120" s="172"/>
      <c r="HSF120" s="172"/>
      <c r="HSG120" s="172"/>
      <c r="HSH120" s="172"/>
      <c r="HSI120" s="172"/>
      <c r="HSJ120" s="172"/>
      <c r="HSK120" s="172"/>
      <c r="HSL120" s="172"/>
      <c r="HSM120" s="172"/>
      <c r="HSN120" s="172"/>
      <c r="HSO120" s="172"/>
      <c r="HSP120" s="172"/>
      <c r="HSQ120" s="172"/>
      <c r="HSR120" s="172"/>
      <c r="HSS120" s="172"/>
      <c r="HST120" s="172"/>
      <c r="HSU120" s="172"/>
      <c r="HSV120" s="172"/>
      <c r="HSW120" s="172"/>
      <c r="HSX120" s="172"/>
      <c r="HSY120" s="172"/>
      <c r="HSZ120" s="172"/>
      <c r="HTA120" s="172"/>
      <c r="HTB120" s="172"/>
      <c r="HTC120" s="172"/>
      <c r="HTD120" s="172"/>
      <c r="HTE120" s="172"/>
      <c r="HTF120" s="172"/>
      <c r="HTG120" s="172"/>
      <c r="HTH120" s="172"/>
      <c r="HTI120" s="172"/>
      <c r="HTJ120" s="172"/>
      <c r="HTK120" s="172"/>
      <c r="HTL120" s="172"/>
      <c r="HTM120" s="172"/>
      <c r="HTN120" s="172"/>
      <c r="HTO120" s="172"/>
      <c r="HTP120" s="172"/>
      <c r="HTQ120" s="172"/>
      <c r="HTR120" s="172"/>
      <c r="HTS120" s="172"/>
      <c r="HTT120" s="172"/>
      <c r="HTU120" s="172"/>
      <c r="HTV120" s="172"/>
      <c r="HTW120" s="172"/>
      <c r="HTX120" s="172"/>
      <c r="HTY120" s="172"/>
      <c r="HTZ120" s="172"/>
      <c r="HUA120" s="172"/>
      <c r="HUB120" s="172"/>
      <c r="HUC120" s="172"/>
      <c r="HUD120" s="172"/>
      <c r="HUE120" s="172"/>
      <c r="HUF120" s="172"/>
      <c r="HUG120" s="172"/>
      <c r="HUH120" s="172"/>
      <c r="HUI120" s="172"/>
      <c r="HUJ120" s="172"/>
      <c r="HUK120" s="172"/>
      <c r="HUL120" s="172"/>
      <c r="HUM120" s="172"/>
      <c r="HUN120" s="172"/>
      <c r="HUO120" s="172"/>
      <c r="HUP120" s="172"/>
      <c r="HUQ120" s="172"/>
      <c r="HUR120" s="172"/>
      <c r="HUS120" s="172"/>
      <c r="HUT120" s="172"/>
      <c r="HUU120" s="172"/>
      <c r="HUV120" s="172"/>
      <c r="HUW120" s="172"/>
      <c r="HUX120" s="172"/>
      <c r="HUY120" s="172"/>
      <c r="HUZ120" s="172"/>
      <c r="HVA120" s="172"/>
      <c r="HVB120" s="172"/>
      <c r="HVC120" s="172"/>
      <c r="HVD120" s="172"/>
      <c r="HVE120" s="172"/>
      <c r="HVF120" s="172"/>
      <c r="HVG120" s="172"/>
      <c r="HVH120" s="172"/>
      <c r="HVI120" s="172"/>
      <c r="HVJ120" s="172"/>
      <c r="HVK120" s="172"/>
      <c r="HVL120" s="172"/>
      <c r="HVM120" s="172"/>
      <c r="HVN120" s="172"/>
      <c r="HVO120" s="172"/>
      <c r="HVP120" s="172"/>
      <c r="HVQ120" s="172"/>
      <c r="HVR120" s="172"/>
      <c r="HVS120" s="172"/>
      <c r="HVT120" s="172"/>
      <c r="HVU120" s="172"/>
      <c r="HVV120" s="172"/>
      <c r="HVW120" s="172"/>
      <c r="HVX120" s="172"/>
      <c r="HVY120" s="172"/>
      <c r="HVZ120" s="172"/>
      <c r="HWA120" s="172"/>
      <c r="HWB120" s="172"/>
      <c r="HWC120" s="172"/>
      <c r="HWD120" s="172"/>
      <c r="HWE120" s="172"/>
      <c r="HWF120" s="172"/>
      <c r="HWG120" s="172"/>
      <c r="HWH120" s="172"/>
      <c r="HWI120" s="172"/>
      <c r="HWJ120" s="172"/>
      <c r="HWK120" s="172"/>
      <c r="HWL120" s="172"/>
      <c r="HWM120" s="172"/>
      <c r="HWN120" s="172"/>
      <c r="HWO120" s="172"/>
      <c r="HWP120" s="172"/>
      <c r="HWQ120" s="172"/>
      <c r="HWR120" s="172"/>
      <c r="HWS120" s="172"/>
      <c r="HWT120" s="172"/>
      <c r="HWU120" s="172"/>
      <c r="HWV120" s="172"/>
      <c r="HWW120" s="172"/>
      <c r="HWX120" s="172"/>
      <c r="HWY120" s="172"/>
      <c r="HWZ120" s="172"/>
      <c r="HXA120" s="172"/>
      <c r="HXB120" s="172"/>
      <c r="HXC120" s="172"/>
      <c r="HXD120" s="172"/>
      <c r="HXE120" s="172"/>
      <c r="HXF120" s="172"/>
      <c r="HXG120" s="172"/>
      <c r="HXH120" s="172"/>
      <c r="HXI120" s="172"/>
      <c r="HXJ120" s="172"/>
      <c r="HXK120" s="172"/>
      <c r="HXL120" s="172"/>
      <c r="HXM120" s="172"/>
      <c r="HXN120" s="172"/>
      <c r="HXO120" s="172"/>
      <c r="HXP120" s="172"/>
      <c r="HXQ120" s="172"/>
      <c r="HXR120" s="172"/>
      <c r="HXS120" s="172"/>
      <c r="HXT120" s="172"/>
      <c r="HXU120" s="172"/>
      <c r="HXV120" s="172"/>
      <c r="HXW120" s="172"/>
      <c r="HXX120" s="172"/>
      <c r="HXY120" s="172"/>
      <c r="HXZ120" s="172"/>
      <c r="HYA120" s="172"/>
      <c r="HYB120" s="172"/>
      <c r="HYC120" s="172"/>
      <c r="HYD120" s="172"/>
      <c r="HYE120" s="172"/>
      <c r="HYF120" s="172"/>
      <c r="HYG120" s="172"/>
      <c r="HYH120" s="172"/>
      <c r="HYI120" s="172"/>
      <c r="HYJ120" s="172"/>
      <c r="HYK120" s="172"/>
      <c r="HYL120" s="172"/>
      <c r="HYM120" s="172"/>
      <c r="HYN120" s="172"/>
      <c r="HYO120" s="172"/>
      <c r="HYP120" s="172"/>
      <c r="HYQ120" s="172"/>
      <c r="HYR120" s="172"/>
      <c r="HYS120" s="172"/>
      <c r="HYT120" s="172"/>
      <c r="HYU120" s="172"/>
      <c r="HYV120" s="172"/>
      <c r="HYW120" s="172"/>
      <c r="HYX120" s="172"/>
      <c r="HYY120" s="172"/>
      <c r="HYZ120" s="172"/>
      <c r="HZA120" s="172"/>
      <c r="HZB120" s="172"/>
      <c r="HZC120" s="172"/>
      <c r="HZD120" s="172"/>
      <c r="HZE120" s="172"/>
      <c r="HZF120" s="172"/>
      <c r="HZG120" s="172"/>
      <c r="HZH120" s="172"/>
      <c r="HZI120" s="172"/>
      <c r="HZJ120" s="172"/>
      <c r="HZK120" s="172"/>
      <c r="HZL120" s="172"/>
      <c r="HZM120" s="172"/>
      <c r="HZN120" s="172"/>
      <c r="HZO120" s="172"/>
      <c r="HZP120" s="172"/>
      <c r="HZQ120" s="172"/>
      <c r="HZR120" s="172"/>
      <c r="HZS120" s="172"/>
      <c r="HZT120" s="172"/>
      <c r="HZU120" s="172"/>
      <c r="HZV120" s="172"/>
      <c r="HZW120" s="172"/>
      <c r="HZX120" s="172"/>
      <c r="HZY120" s="172"/>
      <c r="HZZ120" s="172"/>
      <c r="IAA120" s="172"/>
      <c r="IAB120" s="172"/>
      <c r="IAC120" s="172"/>
      <c r="IAD120" s="172"/>
      <c r="IAE120" s="172"/>
      <c r="IAF120" s="172"/>
      <c r="IAG120" s="172"/>
      <c r="IAH120" s="172"/>
      <c r="IAI120" s="172"/>
      <c r="IAJ120" s="172"/>
      <c r="IAK120" s="172"/>
      <c r="IAL120" s="172"/>
      <c r="IAM120" s="172"/>
      <c r="IAN120" s="172"/>
      <c r="IAO120" s="172"/>
      <c r="IAP120" s="172"/>
      <c r="IAQ120" s="172"/>
      <c r="IAR120" s="172"/>
      <c r="IAS120" s="172"/>
      <c r="IAT120" s="172"/>
      <c r="IAU120" s="172"/>
      <c r="IAV120" s="172"/>
      <c r="IAW120" s="172"/>
      <c r="IAX120" s="172"/>
      <c r="IAY120" s="172"/>
      <c r="IAZ120" s="172"/>
      <c r="IBA120" s="172"/>
      <c r="IBB120" s="172"/>
      <c r="IBC120" s="172"/>
      <c r="IBD120" s="172"/>
      <c r="IBE120" s="172"/>
      <c r="IBF120" s="172"/>
      <c r="IBG120" s="172"/>
      <c r="IBH120" s="172"/>
      <c r="IBI120" s="172"/>
      <c r="IBJ120" s="172"/>
      <c r="IBK120" s="172"/>
      <c r="IBL120" s="172"/>
      <c r="IBM120" s="172"/>
      <c r="IBN120" s="172"/>
      <c r="IBO120" s="172"/>
      <c r="IBP120" s="172"/>
      <c r="IBQ120" s="172"/>
      <c r="IBR120" s="172"/>
      <c r="IBS120" s="172"/>
      <c r="IBT120" s="172"/>
      <c r="IBU120" s="172"/>
      <c r="IBV120" s="172"/>
      <c r="IBW120" s="172"/>
      <c r="IBX120" s="172"/>
      <c r="IBY120" s="172"/>
      <c r="IBZ120" s="172"/>
      <c r="ICA120" s="172"/>
      <c r="ICB120" s="172"/>
      <c r="ICC120" s="172"/>
      <c r="ICD120" s="172"/>
      <c r="ICE120" s="172"/>
      <c r="ICF120" s="172"/>
      <c r="ICG120" s="172"/>
      <c r="ICH120" s="172"/>
      <c r="ICI120" s="172"/>
      <c r="ICJ120" s="172"/>
      <c r="ICK120" s="172"/>
      <c r="ICL120" s="172"/>
      <c r="ICM120" s="172"/>
      <c r="ICN120" s="172"/>
      <c r="ICO120" s="172"/>
      <c r="ICP120" s="172"/>
      <c r="ICQ120" s="172"/>
      <c r="ICR120" s="172"/>
      <c r="ICS120" s="172"/>
      <c r="ICT120" s="172"/>
      <c r="ICU120" s="172"/>
      <c r="ICV120" s="172"/>
      <c r="ICW120" s="172"/>
      <c r="ICX120" s="172"/>
      <c r="ICY120" s="172"/>
      <c r="ICZ120" s="172"/>
      <c r="IDA120" s="172"/>
      <c r="IDB120" s="172"/>
      <c r="IDC120" s="172"/>
      <c r="IDD120" s="172"/>
      <c r="IDE120" s="172"/>
      <c r="IDF120" s="172"/>
      <c r="IDG120" s="172"/>
      <c r="IDH120" s="172"/>
      <c r="IDI120" s="172"/>
      <c r="IDJ120" s="172"/>
      <c r="IDK120" s="172"/>
      <c r="IDL120" s="172"/>
      <c r="IDM120" s="172"/>
      <c r="IDN120" s="172"/>
      <c r="IDO120" s="172"/>
      <c r="IDP120" s="172"/>
      <c r="IDQ120" s="172"/>
      <c r="IDR120" s="172"/>
      <c r="IDS120" s="172"/>
      <c r="IDT120" s="172"/>
      <c r="IDU120" s="172"/>
      <c r="IDV120" s="172"/>
      <c r="IDW120" s="172"/>
      <c r="IDX120" s="172"/>
      <c r="IDY120" s="172"/>
      <c r="IDZ120" s="172"/>
      <c r="IEA120" s="172"/>
      <c r="IEB120" s="172"/>
      <c r="IEC120" s="172"/>
      <c r="IED120" s="172"/>
      <c r="IEE120" s="172"/>
      <c r="IEF120" s="172"/>
      <c r="IEG120" s="172"/>
      <c r="IEH120" s="172"/>
      <c r="IEI120" s="172"/>
      <c r="IEJ120" s="172"/>
      <c r="IEK120" s="172"/>
      <c r="IEL120" s="172"/>
      <c r="IEM120" s="172"/>
      <c r="IEN120" s="172"/>
      <c r="IEO120" s="172"/>
      <c r="IEP120" s="172"/>
      <c r="IEQ120" s="172"/>
      <c r="IER120" s="172"/>
      <c r="IES120" s="172"/>
      <c r="IET120" s="172"/>
      <c r="IEU120" s="172"/>
      <c r="IEV120" s="172"/>
      <c r="IEW120" s="172"/>
      <c r="IEX120" s="172"/>
      <c r="IEY120" s="172"/>
      <c r="IEZ120" s="172"/>
      <c r="IFA120" s="172"/>
      <c r="IFB120" s="172"/>
      <c r="IFC120" s="172"/>
      <c r="IFD120" s="172"/>
      <c r="IFE120" s="172"/>
      <c r="IFF120" s="172"/>
      <c r="IFG120" s="172"/>
      <c r="IFH120" s="172"/>
      <c r="IFI120" s="172"/>
      <c r="IFJ120" s="172"/>
      <c r="IFK120" s="172"/>
      <c r="IFL120" s="172"/>
      <c r="IFM120" s="172"/>
      <c r="IFN120" s="172"/>
      <c r="IFO120" s="172"/>
      <c r="IFP120" s="172"/>
      <c r="IFQ120" s="172"/>
      <c r="IFR120" s="172"/>
      <c r="IFS120" s="172"/>
      <c r="IFT120" s="172"/>
      <c r="IFU120" s="172"/>
      <c r="IFV120" s="172"/>
      <c r="IFW120" s="172"/>
      <c r="IFX120" s="172"/>
      <c r="IFY120" s="172"/>
      <c r="IFZ120" s="172"/>
      <c r="IGA120" s="172"/>
      <c r="IGB120" s="172"/>
      <c r="IGC120" s="172"/>
      <c r="IGD120" s="172"/>
      <c r="IGE120" s="172"/>
      <c r="IGF120" s="172"/>
      <c r="IGG120" s="172"/>
      <c r="IGH120" s="172"/>
      <c r="IGI120" s="172"/>
      <c r="IGJ120" s="172"/>
      <c r="IGK120" s="172"/>
      <c r="IGL120" s="172"/>
      <c r="IGM120" s="172"/>
      <c r="IGN120" s="172"/>
      <c r="IGO120" s="172"/>
      <c r="IGP120" s="172"/>
      <c r="IGQ120" s="172"/>
      <c r="IGR120" s="172"/>
      <c r="IGS120" s="172"/>
      <c r="IGT120" s="172"/>
      <c r="IGU120" s="172"/>
      <c r="IGV120" s="172"/>
      <c r="IGW120" s="172"/>
      <c r="IGX120" s="172"/>
      <c r="IGY120" s="172"/>
      <c r="IGZ120" s="172"/>
      <c r="IHA120" s="172"/>
      <c r="IHB120" s="172"/>
      <c r="IHC120" s="172"/>
      <c r="IHD120" s="172"/>
      <c r="IHE120" s="172"/>
      <c r="IHF120" s="172"/>
      <c r="IHG120" s="172"/>
      <c r="IHH120" s="172"/>
      <c r="IHI120" s="172"/>
      <c r="IHJ120" s="172"/>
      <c r="IHK120" s="172"/>
      <c r="IHL120" s="172"/>
      <c r="IHM120" s="172"/>
      <c r="IHN120" s="172"/>
      <c r="IHO120" s="172"/>
      <c r="IHP120" s="172"/>
      <c r="IHQ120" s="172"/>
      <c r="IHR120" s="172"/>
      <c r="IHS120" s="172"/>
      <c r="IHT120" s="172"/>
      <c r="IHU120" s="172"/>
      <c r="IHV120" s="172"/>
      <c r="IHW120" s="172"/>
      <c r="IHX120" s="172"/>
      <c r="IHY120" s="172"/>
      <c r="IHZ120" s="172"/>
      <c r="IIA120" s="172"/>
      <c r="IIB120" s="172"/>
      <c r="IIC120" s="172"/>
      <c r="IID120" s="172"/>
      <c r="IIE120" s="172"/>
      <c r="IIF120" s="172"/>
      <c r="IIG120" s="172"/>
      <c r="IIH120" s="172"/>
      <c r="III120" s="172"/>
      <c r="IIJ120" s="172"/>
      <c r="IIK120" s="172"/>
      <c r="IIL120" s="172"/>
      <c r="IIM120" s="172"/>
      <c r="IIN120" s="172"/>
      <c r="IIO120" s="172"/>
      <c r="IIP120" s="172"/>
      <c r="IIQ120" s="172"/>
      <c r="IIR120" s="172"/>
      <c r="IIS120" s="172"/>
      <c r="IIT120" s="172"/>
      <c r="IIU120" s="172"/>
      <c r="IIV120" s="172"/>
      <c r="IIW120" s="172"/>
      <c r="IIX120" s="172"/>
      <c r="IIY120" s="172"/>
      <c r="IIZ120" s="172"/>
      <c r="IJA120" s="172"/>
      <c r="IJB120" s="172"/>
      <c r="IJC120" s="172"/>
      <c r="IJD120" s="172"/>
      <c r="IJE120" s="172"/>
      <c r="IJF120" s="172"/>
      <c r="IJG120" s="172"/>
      <c r="IJH120" s="172"/>
      <c r="IJI120" s="172"/>
      <c r="IJJ120" s="172"/>
      <c r="IJK120" s="172"/>
      <c r="IJL120" s="172"/>
      <c r="IJM120" s="172"/>
      <c r="IJN120" s="172"/>
      <c r="IJO120" s="172"/>
      <c r="IJP120" s="172"/>
      <c r="IJQ120" s="172"/>
      <c r="IJR120" s="172"/>
      <c r="IJS120" s="172"/>
      <c r="IJT120" s="172"/>
      <c r="IJU120" s="172"/>
      <c r="IJV120" s="172"/>
      <c r="IJW120" s="172"/>
      <c r="IJX120" s="172"/>
      <c r="IJY120" s="172"/>
      <c r="IJZ120" s="172"/>
      <c r="IKA120" s="172"/>
      <c r="IKB120" s="172"/>
      <c r="IKC120" s="172"/>
      <c r="IKD120" s="172"/>
      <c r="IKE120" s="172"/>
      <c r="IKF120" s="172"/>
      <c r="IKG120" s="172"/>
      <c r="IKH120" s="172"/>
      <c r="IKI120" s="172"/>
      <c r="IKJ120" s="172"/>
      <c r="IKK120" s="172"/>
      <c r="IKL120" s="172"/>
      <c r="IKM120" s="172"/>
      <c r="IKN120" s="172"/>
      <c r="IKO120" s="172"/>
      <c r="IKP120" s="172"/>
      <c r="IKQ120" s="172"/>
      <c r="IKR120" s="172"/>
      <c r="IKS120" s="172"/>
      <c r="IKT120" s="172"/>
      <c r="IKU120" s="172"/>
      <c r="IKV120" s="172"/>
      <c r="IKW120" s="172"/>
      <c r="IKX120" s="172"/>
      <c r="IKY120" s="172"/>
      <c r="IKZ120" s="172"/>
      <c r="ILA120" s="172"/>
      <c r="ILB120" s="172"/>
      <c r="ILC120" s="172"/>
      <c r="ILD120" s="172"/>
      <c r="ILE120" s="172"/>
      <c r="ILF120" s="172"/>
      <c r="ILG120" s="172"/>
      <c r="ILH120" s="172"/>
      <c r="ILI120" s="172"/>
      <c r="ILJ120" s="172"/>
      <c r="ILK120" s="172"/>
      <c r="ILL120" s="172"/>
      <c r="ILM120" s="172"/>
      <c r="ILN120" s="172"/>
      <c r="ILO120" s="172"/>
      <c r="ILP120" s="172"/>
      <c r="ILQ120" s="172"/>
      <c r="ILR120" s="172"/>
      <c r="ILS120" s="172"/>
      <c r="ILT120" s="172"/>
      <c r="ILU120" s="172"/>
      <c r="ILV120" s="172"/>
      <c r="ILW120" s="172"/>
      <c r="ILX120" s="172"/>
      <c r="ILY120" s="172"/>
      <c r="ILZ120" s="172"/>
      <c r="IMA120" s="172"/>
      <c r="IMB120" s="172"/>
      <c r="IMC120" s="172"/>
      <c r="IMD120" s="172"/>
      <c r="IME120" s="172"/>
      <c r="IMF120" s="172"/>
      <c r="IMG120" s="172"/>
      <c r="IMH120" s="172"/>
      <c r="IMI120" s="172"/>
      <c r="IMJ120" s="172"/>
      <c r="IMK120" s="172"/>
      <c r="IML120" s="172"/>
      <c r="IMM120" s="172"/>
      <c r="IMN120" s="172"/>
      <c r="IMO120" s="172"/>
      <c r="IMP120" s="172"/>
      <c r="IMQ120" s="172"/>
      <c r="IMR120" s="172"/>
      <c r="IMS120" s="172"/>
      <c r="IMT120" s="172"/>
      <c r="IMU120" s="172"/>
      <c r="IMV120" s="172"/>
      <c r="IMW120" s="172"/>
      <c r="IMX120" s="172"/>
      <c r="IMY120" s="172"/>
      <c r="IMZ120" s="172"/>
      <c r="INA120" s="172"/>
      <c r="INB120" s="172"/>
      <c r="INC120" s="172"/>
      <c r="IND120" s="172"/>
      <c r="INE120" s="172"/>
      <c r="INF120" s="172"/>
      <c r="ING120" s="172"/>
      <c r="INH120" s="172"/>
      <c r="INI120" s="172"/>
      <c r="INJ120" s="172"/>
      <c r="INK120" s="172"/>
      <c r="INL120" s="172"/>
      <c r="INM120" s="172"/>
      <c r="INN120" s="172"/>
      <c r="INO120" s="172"/>
      <c r="INP120" s="172"/>
      <c r="INQ120" s="172"/>
      <c r="INR120" s="172"/>
      <c r="INS120" s="172"/>
      <c r="INT120" s="172"/>
      <c r="INU120" s="172"/>
      <c r="INV120" s="172"/>
      <c r="INW120" s="172"/>
      <c r="INX120" s="172"/>
      <c r="INY120" s="172"/>
      <c r="INZ120" s="172"/>
      <c r="IOA120" s="172"/>
      <c r="IOB120" s="172"/>
      <c r="IOC120" s="172"/>
      <c r="IOD120" s="172"/>
      <c r="IOE120" s="172"/>
      <c r="IOF120" s="172"/>
      <c r="IOG120" s="172"/>
      <c r="IOH120" s="172"/>
      <c r="IOI120" s="172"/>
      <c r="IOJ120" s="172"/>
      <c r="IOK120" s="172"/>
      <c r="IOL120" s="172"/>
      <c r="IOM120" s="172"/>
      <c r="ION120" s="172"/>
      <c r="IOO120" s="172"/>
      <c r="IOP120" s="172"/>
      <c r="IOQ120" s="172"/>
      <c r="IOR120" s="172"/>
      <c r="IOS120" s="172"/>
      <c r="IOT120" s="172"/>
      <c r="IOU120" s="172"/>
      <c r="IOV120" s="172"/>
      <c r="IOW120" s="172"/>
      <c r="IOX120" s="172"/>
      <c r="IOY120" s="172"/>
      <c r="IOZ120" s="172"/>
      <c r="IPA120" s="172"/>
      <c r="IPB120" s="172"/>
      <c r="IPC120" s="172"/>
      <c r="IPD120" s="172"/>
      <c r="IPE120" s="172"/>
      <c r="IPF120" s="172"/>
      <c r="IPG120" s="172"/>
      <c r="IPH120" s="172"/>
      <c r="IPI120" s="172"/>
      <c r="IPJ120" s="172"/>
      <c r="IPK120" s="172"/>
      <c r="IPL120" s="172"/>
      <c r="IPM120" s="172"/>
      <c r="IPN120" s="172"/>
      <c r="IPO120" s="172"/>
      <c r="IPP120" s="172"/>
      <c r="IPQ120" s="172"/>
      <c r="IPR120" s="172"/>
      <c r="IPS120" s="172"/>
      <c r="IPT120" s="172"/>
      <c r="IPU120" s="172"/>
      <c r="IPV120" s="172"/>
      <c r="IPW120" s="172"/>
      <c r="IPX120" s="172"/>
      <c r="IPY120" s="172"/>
      <c r="IPZ120" s="172"/>
      <c r="IQA120" s="172"/>
      <c r="IQB120" s="172"/>
      <c r="IQC120" s="172"/>
      <c r="IQD120" s="172"/>
      <c r="IQE120" s="172"/>
      <c r="IQF120" s="172"/>
      <c r="IQG120" s="172"/>
      <c r="IQH120" s="172"/>
      <c r="IQI120" s="172"/>
      <c r="IQJ120" s="172"/>
      <c r="IQK120" s="172"/>
      <c r="IQL120" s="172"/>
      <c r="IQM120" s="172"/>
      <c r="IQN120" s="172"/>
      <c r="IQO120" s="172"/>
      <c r="IQP120" s="172"/>
      <c r="IQQ120" s="172"/>
      <c r="IQR120" s="172"/>
      <c r="IQS120" s="172"/>
      <c r="IQT120" s="172"/>
      <c r="IQU120" s="172"/>
      <c r="IQV120" s="172"/>
      <c r="IQW120" s="172"/>
      <c r="IQX120" s="172"/>
      <c r="IQY120" s="172"/>
      <c r="IQZ120" s="172"/>
      <c r="IRA120" s="172"/>
      <c r="IRB120" s="172"/>
      <c r="IRC120" s="172"/>
      <c r="IRD120" s="172"/>
      <c r="IRE120" s="172"/>
      <c r="IRF120" s="172"/>
      <c r="IRG120" s="172"/>
      <c r="IRH120" s="172"/>
      <c r="IRI120" s="172"/>
      <c r="IRJ120" s="172"/>
      <c r="IRK120" s="172"/>
      <c r="IRL120" s="172"/>
      <c r="IRM120" s="172"/>
      <c r="IRN120" s="172"/>
      <c r="IRO120" s="172"/>
      <c r="IRP120" s="172"/>
      <c r="IRQ120" s="172"/>
      <c r="IRR120" s="172"/>
      <c r="IRS120" s="172"/>
      <c r="IRT120" s="172"/>
      <c r="IRU120" s="172"/>
      <c r="IRV120" s="172"/>
      <c r="IRW120" s="172"/>
      <c r="IRX120" s="172"/>
      <c r="IRY120" s="172"/>
      <c r="IRZ120" s="172"/>
      <c r="ISA120" s="172"/>
      <c r="ISB120" s="172"/>
      <c r="ISC120" s="172"/>
      <c r="ISD120" s="172"/>
      <c r="ISE120" s="172"/>
      <c r="ISF120" s="172"/>
      <c r="ISG120" s="172"/>
      <c r="ISH120" s="172"/>
      <c r="ISI120" s="172"/>
      <c r="ISJ120" s="172"/>
      <c r="ISK120" s="172"/>
      <c r="ISL120" s="172"/>
      <c r="ISM120" s="172"/>
      <c r="ISN120" s="172"/>
      <c r="ISO120" s="172"/>
      <c r="ISP120" s="172"/>
      <c r="ISQ120" s="172"/>
      <c r="ISR120" s="172"/>
      <c r="ISS120" s="172"/>
      <c r="IST120" s="172"/>
      <c r="ISU120" s="172"/>
      <c r="ISV120" s="172"/>
      <c r="ISW120" s="172"/>
      <c r="ISX120" s="172"/>
      <c r="ISY120" s="172"/>
      <c r="ISZ120" s="172"/>
      <c r="ITA120" s="172"/>
      <c r="ITB120" s="172"/>
      <c r="ITC120" s="172"/>
      <c r="ITD120" s="172"/>
      <c r="ITE120" s="172"/>
      <c r="ITF120" s="172"/>
      <c r="ITG120" s="172"/>
      <c r="ITH120" s="172"/>
      <c r="ITI120" s="172"/>
      <c r="ITJ120" s="172"/>
      <c r="ITK120" s="172"/>
      <c r="ITL120" s="172"/>
      <c r="ITM120" s="172"/>
      <c r="ITN120" s="172"/>
      <c r="ITO120" s="172"/>
      <c r="ITP120" s="172"/>
      <c r="ITQ120" s="172"/>
      <c r="ITR120" s="172"/>
      <c r="ITS120" s="172"/>
      <c r="ITT120" s="172"/>
      <c r="ITU120" s="172"/>
      <c r="ITV120" s="172"/>
      <c r="ITW120" s="172"/>
      <c r="ITX120" s="172"/>
      <c r="ITY120" s="172"/>
      <c r="ITZ120" s="172"/>
      <c r="IUA120" s="172"/>
      <c r="IUB120" s="172"/>
      <c r="IUC120" s="172"/>
      <c r="IUD120" s="172"/>
      <c r="IUE120" s="172"/>
      <c r="IUF120" s="172"/>
      <c r="IUG120" s="172"/>
      <c r="IUH120" s="172"/>
      <c r="IUI120" s="172"/>
      <c r="IUJ120" s="172"/>
      <c r="IUK120" s="172"/>
      <c r="IUL120" s="172"/>
      <c r="IUM120" s="172"/>
      <c r="IUN120" s="172"/>
      <c r="IUO120" s="172"/>
      <c r="IUP120" s="172"/>
      <c r="IUQ120" s="172"/>
      <c r="IUR120" s="172"/>
      <c r="IUS120" s="172"/>
      <c r="IUT120" s="172"/>
      <c r="IUU120" s="172"/>
      <c r="IUV120" s="172"/>
      <c r="IUW120" s="172"/>
      <c r="IUX120" s="172"/>
      <c r="IUY120" s="172"/>
      <c r="IUZ120" s="172"/>
      <c r="IVA120" s="172"/>
      <c r="IVB120" s="172"/>
      <c r="IVC120" s="172"/>
      <c r="IVD120" s="172"/>
      <c r="IVE120" s="172"/>
      <c r="IVF120" s="172"/>
      <c r="IVG120" s="172"/>
      <c r="IVH120" s="172"/>
      <c r="IVI120" s="172"/>
      <c r="IVJ120" s="172"/>
      <c r="IVK120" s="172"/>
      <c r="IVL120" s="172"/>
      <c r="IVM120" s="172"/>
      <c r="IVN120" s="172"/>
      <c r="IVO120" s="172"/>
      <c r="IVP120" s="172"/>
      <c r="IVQ120" s="172"/>
      <c r="IVR120" s="172"/>
      <c r="IVS120" s="172"/>
      <c r="IVT120" s="172"/>
      <c r="IVU120" s="172"/>
      <c r="IVV120" s="172"/>
      <c r="IVW120" s="172"/>
      <c r="IVX120" s="172"/>
      <c r="IVY120" s="172"/>
      <c r="IVZ120" s="172"/>
      <c r="IWA120" s="172"/>
      <c r="IWB120" s="172"/>
      <c r="IWC120" s="172"/>
      <c r="IWD120" s="172"/>
      <c r="IWE120" s="172"/>
      <c r="IWF120" s="172"/>
      <c r="IWG120" s="172"/>
      <c r="IWH120" s="172"/>
      <c r="IWI120" s="172"/>
      <c r="IWJ120" s="172"/>
      <c r="IWK120" s="172"/>
      <c r="IWL120" s="172"/>
      <c r="IWM120" s="172"/>
      <c r="IWN120" s="172"/>
      <c r="IWO120" s="172"/>
      <c r="IWP120" s="172"/>
      <c r="IWQ120" s="172"/>
      <c r="IWR120" s="172"/>
      <c r="IWS120" s="172"/>
      <c r="IWT120" s="172"/>
      <c r="IWU120" s="172"/>
      <c r="IWV120" s="172"/>
      <c r="IWW120" s="172"/>
      <c r="IWX120" s="172"/>
      <c r="IWY120" s="172"/>
      <c r="IWZ120" s="172"/>
      <c r="IXA120" s="172"/>
      <c r="IXB120" s="172"/>
      <c r="IXC120" s="172"/>
      <c r="IXD120" s="172"/>
      <c r="IXE120" s="172"/>
      <c r="IXF120" s="172"/>
      <c r="IXG120" s="172"/>
      <c r="IXH120" s="172"/>
      <c r="IXI120" s="172"/>
      <c r="IXJ120" s="172"/>
      <c r="IXK120" s="172"/>
      <c r="IXL120" s="172"/>
      <c r="IXM120" s="172"/>
      <c r="IXN120" s="172"/>
      <c r="IXO120" s="172"/>
      <c r="IXP120" s="172"/>
      <c r="IXQ120" s="172"/>
      <c r="IXR120" s="172"/>
      <c r="IXS120" s="172"/>
      <c r="IXT120" s="172"/>
      <c r="IXU120" s="172"/>
      <c r="IXV120" s="172"/>
      <c r="IXW120" s="172"/>
      <c r="IXX120" s="172"/>
      <c r="IXY120" s="172"/>
      <c r="IXZ120" s="172"/>
      <c r="IYA120" s="172"/>
      <c r="IYB120" s="172"/>
      <c r="IYC120" s="172"/>
      <c r="IYD120" s="172"/>
      <c r="IYE120" s="172"/>
      <c r="IYF120" s="172"/>
      <c r="IYG120" s="172"/>
      <c r="IYH120" s="172"/>
      <c r="IYI120" s="172"/>
      <c r="IYJ120" s="172"/>
      <c r="IYK120" s="172"/>
      <c r="IYL120" s="172"/>
      <c r="IYM120" s="172"/>
      <c r="IYN120" s="172"/>
      <c r="IYO120" s="172"/>
      <c r="IYP120" s="172"/>
      <c r="IYQ120" s="172"/>
      <c r="IYR120" s="172"/>
      <c r="IYS120" s="172"/>
      <c r="IYT120" s="172"/>
      <c r="IYU120" s="172"/>
      <c r="IYV120" s="172"/>
      <c r="IYW120" s="172"/>
      <c r="IYX120" s="172"/>
      <c r="IYY120" s="172"/>
      <c r="IYZ120" s="172"/>
      <c r="IZA120" s="172"/>
      <c r="IZB120" s="172"/>
      <c r="IZC120" s="172"/>
      <c r="IZD120" s="172"/>
      <c r="IZE120" s="172"/>
      <c r="IZF120" s="172"/>
      <c r="IZG120" s="172"/>
      <c r="IZH120" s="172"/>
      <c r="IZI120" s="172"/>
      <c r="IZJ120" s="172"/>
      <c r="IZK120" s="172"/>
      <c r="IZL120" s="172"/>
      <c r="IZM120" s="172"/>
      <c r="IZN120" s="172"/>
      <c r="IZO120" s="172"/>
      <c r="IZP120" s="172"/>
      <c r="IZQ120" s="172"/>
      <c r="IZR120" s="172"/>
      <c r="IZS120" s="172"/>
      <c r="IZT120" s="172"/>
      <c r="IZU120" s="172"/>
      <c r="IZV120" s="172"/>
      <c r="IZW120" s="172"/>
      <c r="IZX120" s="172"/>
      <c r="IZY120" s="172"/>
      <c r="IZZ120" s="172"/>
      <c r="JAA120" s="172"/>
      <c r="JAB120" s="172"/>
      <c r="JAC120" s="172"/>
      <c r="JAD120" s="172"/>
      <c r="JAE120" s="172"/>
      <c r="JAF120" s="172"/>
      <c r="JAG120" s="172"/>
      <c r="JAH120" s="172"/>
      <c r="JAI120" s="172"/>
      <c r="JAJ120" s="172"/>
      <c r="JAK120" s="172"/>
      <c r="JAL120" s="172"/>
      <c r="JAM120" s="172"/>
      <c r="JAN120" s="172"/>
      <c r="JAO120" s="172"/>
      <c r="JAP120" s="172"/>
      <c r="JAQ120" s="172"/>
      <c r="JAR120" s="172"/>
      <c r="JAS120" s="172"/>
      <c r="JAT120" s="172"/>
      <c r="JAU120" s="172"/>
      <c r="JAV120" s="172"/>
      <c r="JAW120" s="172"/>
      <c r="JAX120" s="172"/>
      <c r="JAY120" s="172"/>
      <c r="JAZ120" s="172"/>
      <c r="JBA120" s="172"/>
      <c r="JBB120" s="172"/>
      <c r="JBC120" s="172"/>
      <c r="JBD120" s="172"/>
      <c r="JBE120" s="172"/>
      <c r="JBF120" s="172"/>
      <c r="JBG120" s="172"/>
      <c r="JBH120" s="172"/>
      <c r="JBI120" s="172"/>
      <c r="JBJ120" s="172"/>
      <c r="JBK120" s="172"/>
      <c r="JBL120" s="172"/>
      <c r="JBM120" s="172"/>
      <c r="JBN120" s="172"/>
      <c r="JBO120" s="172"/>
      <c r="JBP120" s="172"/>
      <c r="JBQ120" s="172"/>
      <c r="JBR120" s="172"/>
      <c r="JBS120" s="172"/>
      <c r="JBT120" s="172"/>
      <c r="JBU120" s="172"/>
      <c r="JBV120" s="172"/>
      <c r="JBW120" s="172"/>
      <c r="JBX120" s="172"/>
      <c r="JBY120" s="172"/>
      <c r="JBZ120" s="172"/>
      <c r="JCA120" s="172"/>
      <c r="JCB120" s="172"/>
      <c r="JCC120" s="172"/>
      <c r="JCD120" s="172"/>
      <c r="JCE120" s="172"/>
      <c r="JCF120" s="172"/>
      <c r="JCG120" s="172"/>
      <c r="JCH120" s="172"/>
      <c r="JCI120" s="172"/>
      <c r="JCJ120" s="172"/>
      <c r="JCK120" s="172"/>
      <c r="JCL120" s="172"/>
      <c r="JCM120" s="172"/>
      <c r="JCN120" s="172"/>
      <c r="JCO120" s="172"/>
      <c r="JCP120" s="172"/>
      <c r="JCQ120" s="172"/>
      <c r="JCR120" s="172"/>
      <c r="JCS120" s="172"/>
      <c r="JCT120" s="172"/>
      <c r="JCU120" s="172"/>
      <c r="JCV120" s="172"/>
      <c r="JCW120" s="172"/>
      <c r="JCX120" s="172"/>
      <c r="JCY120" s="172"/>
      <c r="JCZ120" s="172"/>
      <c r="JDA120" s="172"/>
      <c r="JDB120" s="172"/>
      <c r="JDC120" s="172"/>
      <c r="JDD120" s="172"/>
      <c r="JDE120" s="172"/>
      <c r="JDF120" s="172"/>
      <c r="JDG120" s="172"/>
      <c r="JDH120" s="172"/>
      <c r="JDI120" s="172"/>
      <c r="JDJ120" s="172"/>
      <c r="JDK120" s="172"/>
      <c r="JDL120" s="172"/>
      <c r="JDM120" s="172"/>
      <c r="JDN120" s="172"/>
      <c r="JDO120" s="172"/>
      <c r="JDP120" s="172"/>
      <c r="JDQ120" s="172"/>
      <c r="JDR120" s="172"/>
      <c r="JDS120" s="172"/>
      <c r="JDT120" s="172"/>
      <c r="JDU120" s="172"/>
      <c r="JDV120" s="172"/>
      <c r="JDW120" s="172"/>
      <c r="JDX120" s="172"/>
      <c r="JDY120" s="172"/>
      <c r="JDZ120" s="172"/>
      <c r="JEA120" s="172"/>
      <c r="JEB120" s="172"/>
      <c r="JEC120" s="172"/>
      <c r="JED120" s="172"/>
      <c r="JEE120" s="172"/>
      <c r="JEF120" s="172"/>
      <c r="JEG120" s="172"/>
      <c r="JEH120" s="172"/>
      <c r="JEI120" s="172"/>
      <c r="JEJ120" s="172"/>
      <c r="JEK120" s="172"/>
      <c r="JEL120" s="172"/>
      <c r="JEM120" s="172"/>
      <c r="JEN120" s="172"/>
      <c r="JEO120" s="172"/>
      <c r="JEP120" s="172"/>
      <c r="JEQ120" s="172"/>
      <c r="JER120" s="172"/>
      <c r="JES120" s="172"/>
      <c r="JET120" s="172"/>
      <c r="JEU120" s="172"/>
      <c r="JEV120" s="172"/>
      <c r="JEW120" s="172"/>
      <c r="JEX120" s="172"/>
      <c r="JEY120" s="172"/>
      <c r="JEZ120" s="172"/>
      <c r="JFA120" s="172"/>
      <c r="JFB120" s="172"/>
      <c r="JFC120" s="172"/>
      <c r="JFD120" s="172"/>
      <c r="JFE120" s="172"/>
      <c r="JFF120" s="172"/>
      <c r="JFG120" s="172"/>
      <c r="JFH120" s="172"/>
      <c r="JFI120" s="172"/>
      <c r="JFJ120" s="172"/>
      <c r="JFK120" s="172"/>
      <c r="JFL120" s="172"/>
      <c r="JFM120" s="172"/>
      <c r="JFN120" s="172"/>
      <c r="JFO120" s="172"/>
      <c r="JFP120" s="172"/>
      <c r="JFQ120" s="172"/>
      <c r="JFR120" s="172"/>
      <c r="JFS120" s="172"/>
      <c r="JFT120" s="172"/>
      <c r="JFU120" s="172"/>
      <c r="JFV120" s="172"/>
      <c r="JFW120" s="172"/>
      <c r="JFX120" s="172"/>
      <c r="JFY120" s="172"/>
      <c r="JFZ120" s="172"/>
      <c r="JGA120" s="172"/>
      <c r="JGB120" s="172"/>
      <c r="JGC120" s="172"/>
      <c r="JGD120" s="172"/>
      <c r="JGE120" s="172"/>
      <c r="JGF120" s="172"/>
      <c r="JGG120" s="172"/>
      <c r="JGH120" s="172"/>
      <c r="JGI120" s="172"/>
      <c r="JGJ120" s="172"/>
      <c r="JGK120" s="172"/>
      <c r="JGL120" s="172"/>
      <c r="JGM120" s="172"/>
      <c r="JGN120" s="172"/>
      <c r="JGO120" s="172"/>
      <c r="JGP120" s="172"/>
      <c r="JGQ120" s="172"/>
      <c r="JGR120" s="172"/>
      <c r="JGS120" s="172"/>
      <c r="JGT120" s="172"/>
      <c r="JGU120" s="172"/>
      <c r="JGV120" s="172"/>
      <c r="JGW120" s="172"/>
      <c r="JGX120" s="172"/>
      <c r="JGY120" s="172"/>
      <c r="JGZ120" s="172"/>
      <c r="JHA120" s="172"/>
      <c r="JHB120" s="172"/>
      <c r="JHC120" s="172"/>
      <c r="JHD120" s="172"/>
      <c r="JHE120" s="172"/>
      <c r="JHF120" s="172"/>
      <c r="JHG120" s="172"/>
      <c r="JHH120" s="172"/>
      <c r="JHI120" s="172"/>
      <c r="JHJ120" s="172"/>
      <c r="JHK120" s="172"/>
      <c r="JHL120" s="172"/>
      <c r="JHM120" s="172"/>
      <c r="JHN120" s="172"/>
      <c r="JHO120" s="172"/>
      <c r="JHP120" s="172"/>
      <c r="JHQ120" s="172"/>
      <c r="JHR120" s="172"/>
      <c r="JHS120" s="172"/>
      <c r="JHT120" s="172"/>
      <c r="JHU120" s="172"/>
      <c r="JHV120" s="172"/>
      <c r="JHW120" s="172"/>
      <c r="JHX120" s="172"/>
      <c r="JHY120" s="172"/>
      <c r="JHZ120" s="172"/>
      <c r="JIA120" s="172"/>
      <c r="JIB120" s="172"/>
      <c r="JIC120" s="172"/>
      <c r="JID120" s="172"/>
      <c r="JIE120" s="172"/>
      <c r="JIF120" s="172"/>
      <c r="JIG120" s="172"/>
      <c r="JIH120" s="172"/>
      <c r="JII120" s="172"/>
      <c r="JIJ120" s="172"/>
      <c r="JIK120" s="172"/>
      <c r="JIL120" s="172"/>
      <c r="JIM120" s="172"/>
      <c r="JIN120" s="172"/>
      <c r="JIO120" s="172"/>
      <c r="JIP120" s="172"/>
      <c r="JIQ120" s="172"/>
      <c r="JIR120" s="172"/>
      <c r="JIS120" s="172"/>
      <c r="JIT120" s="172"/>
      <c r="JIU120" s="172"/>
      <c r="JIV120" s="172"/>
      <c r="JIW120" s="172"/>
      <c r="JIX120" s="172"/>
      <c r="JIY120" s="172"/>
      <c r="JIZ120" s="172"/>
      <c r="JJA120" s="172"/>
      <c r="JJB120" s="172"/>
      <c r="JJC120" s="172"/>
      <c r="JJD120" s="172"/>
      <c r="JJE120" s="172"/>
      <c r="JJF120" s="172"/>
      <c r="JJG120" s="172"/>
      <c r="JJH120" s="172"/>
      <c r="JJI120" s="172"/>
      <c r="JJJ120" s="172"/>
      <c r="JJK120" s="172"/>
      <c r="JJL120" s="172"/>
      <c r="JJM120" s="172"/>
      <c r="JJN120" s="172"/>
      <c r="JJO120" s="172"/>
      <c r="JJP120" s="172"/>
      <c r="JJQ120" s="172"/>
      <c r="JJR120" s="172"/>
      <c r="JJS120" s="172"/>
      <c r="JJT120" s="172"/>
      <c r="JJU120" s="172"/>
      <c r="JJV120" s="172"/>
      <c r="JJW120" s="172"/>
      <c r="JJX120" s="172"/>
      <c r="JJY120" s="172"/>
      <c r="JJZ120" s="172"/>
      <c r="JKA120" s="172"/>
      <c r="JKB120" s="172"/>
      <c r="JKC120" s="172"/>
      <c r="JKD120" s="172"/>
      <c r="JKE120" s="172"/>
      <c r="JKF120" s="172"/>
      <c r="JKG120" s="172"/>
      <c r="JKH120" s="172"/>
      <c r="JKI120" s="172"/>
      <c r="JKJ120" s="172"/>
      <c r="JKK120" s="172"/>
      <c r="JKL120" s="172"/>
      <c r="JKM120" s="172"/>
      <c r="JKN120" s="172"/>
      <c r="JKO120" s="172"/>
      <c r="JKP120" s="172"/>
      <c r="JKQ120" s="172"/>
      <c r="JKR120" s="172"/>
      <c r="JKS120" s="172"/>
      <c r="JKT120" s="172"/>
      <c r="JKU120" s="172"/>
      <c r="JKV120" s="172"/>
      <c r="JKW120" s="172"/>
      <c r="JKX120" s="172"/>
      <c r="JKY120" s="172"/>
      <c r="JKZ120" s="172"/>
      <c r="JLA120" s="172"/>
      <c r="JLB120" s="172"/>
      <c r="JLC120" s="172"/>
      <c r="JLD120" s="172"/>
      <c r="JLE120" s="172"/>
      <c r="JLF120" s="172"/>
      <c r="JLG120" s="172"/>
      <c r="JLH120" s="172"/>
      <c r="JLI120" s="172"/>
      <c r="JLJ120" s="172"/>
      <c r="JLK120" s="172"/>
      <c r="JLL120" s="172"/>
      <c r="JLM120" s="172"/>
      <c r="JLN120" s="172"/>
      <c r="JLO120" s="172"/>
      <c r="JLP120" s="172"/>
      <c r="JLQ120" s="172"/>
      <c r="JLR120" s="172"/>
      <c r="JLS120" s="172"/>
      <c r="JLT120" s="172"/>
      <c r="JLU120" s="172"/>
      <c r="JLV120" s="172"/>
      <c r="JLW120" s="172"/>
      <c r="JLX120" s="172"/>
      <c r="JLY120" s="172"/>
      <c r="JLZ120" s="172"/>
      <c r="JMA120" s="172"/>
      <c r="JMB120" s="172"/>
      <c r="JMC120" s="172"/>
      <c r="JMD120" s="172"/>
      <c r="JME120" s="172"/>
      <c r="JMF120" s="172"/>
      <c r="JMG120" s="172"/>
      <c r="JMH120" s="172"/>
      <c r="JMI120" s="172"/>
      <c r="JMJ120" s="172"/>
      <c r="JMK120" s="172"/>
      <c r="JML120" s="172"/>
      <c r="JMM120" s="172"/>
      <c r="JMN120" s="172"/>
      <c r="JMO120" s="172"/>
      <c r="JMP120" s="172"/>
      <c r="JMQ120" s="172"/>
      <c r="JMR120" s="172"/>
      <c r="JMS120" s="172"/>
      <c r="JMT120" s="172"/>
      <c r="JMU120" s="172"/>
      <c r="JMV120" s="172"/>
      <c r="JMW120" s="172"/>
      <c r="JMX120" s="172"/>
      <c r="JMY120" s="172"/>
      <c r="JMZ120" s="172"/>
      <c r="JNA120" s="172"/>
      <c r="JNB120" s="172"/>
      <c r="JNC120" s="172"/>
      <c r="JND120" s="172"/>
      <c r="JNE120" s="172"/>
      <c r="JNF120" s="172"/>
      <c r="JNG120" s="172"/>
      <c r="JNH120" s="172"/>
      <c r="JNI120" s="172"/>
      <c r="JNJ120" s="172"/>
      <c r="JNK120" s="172"/>
      <c r="JNL120" s="172"/>
      <c r="JNM120" s="172"/>
      <c r="JNN120" s="172"/>
      <c r="JNO120" s="172"/>
      <c r="JNP120" s="172"/>
      <c r="JNQ120" s="172"/>
      <c r="JNR120" s="172"/>
      <c r="JNS120" s="172"/>
      <c r="JNT120" s="172"/>
      <c r="JNU120" s="172"/>
      <c r="JNV120" s="172"/>
      <c r="JNW120" s="172"/>
      <c r="JNX120" s="172"/>
      <c r="JNY120" s="172"/>
      <c r="JNZ120" s="172"/>
      <c r="JOA120" s="172"/>
      <c r="JOB120" s="172"/>
      <c r="JOC120" s="172"/>
      <c r="JOD120" s="172"/>
      <c r="JOE120" s="172"/>
      <c r="JOF120" s="172"/>
      <c r="JOG120" s="172"/>
      <c r="JOH120" s="172"/>
      <c r="JOI120" s="172"/>
      <c r="JOJ120" s="172"/>
      <c r="JOK120" s="172"/>
      <c r="JOL120" s="172"/>
      <c r="JOM120" s="172"/>
      <c r="JON120" s="172"/>
      <c r="JOO120" s="172"/>
      <c r="JOP120" s="172"/>
      <c r="JOQ120" s="172"/>
      <c r="JOR120" s="172"/>
      <c r="JOS120" s="172"/>
      <c r="JOT120" s="172"/>
      <c r="JOU120" s="172"/>
      <c r="JOV120" s="172"/>
      <c r="JOW120" s="172"/>
      <c r="JOX120" s="172"/>
      <c r="JOY120" s="172"/>
      <c r="JOZ120" s="172"/>
      <c r="JPA120" s="172"/>
      <c r="JPB120" s="172"/>
      <c r="JPC120" s="172"/>
      <c r="JPD120" s="172"/>
      <c r="JPE120" s="172"/>
      <c r="JPF120" s="172"/>
      <c r="JPG120" s="172"/>
      <c r="JPH120" s="172"/>
      <c r="JPI120" s="172"/>
      <c r="JPJ120" s="172"/>
      <c r="JPK120" s="172"/>
      <c r="JPL120" s="172"/>
      <c r="JPM120" s="172"/>
      <c r="JPN120" s="172"/>
      <c r="JPO120" s="172"/>
      <c r="JPP120" s="172"/>
      <c r="JPQ120" s="172"/>
      <c r="JPR120" s="172"/>
      <c r="JPS120" s="172"/>
      <c r="JPT120" s="172"/>
      <c r="JPU120" s="172"/>
      <c r="JPV120" s="172"/>
      <c r="JPW120" s="172"/>
      <c r="JPX120" s="172"/>
      <c r="JPY120" s="172"/>
      <c r="JPZ120" s="172"/>
      <c r="JQA120" s="172"/>
      <c r="JQB120" s="172"/>
      <c r="JQC120" s="172"/>
      <c r="JQD120" s="172"/>
      <c r="JQE120" s="172"/>
      <c r="JQF120" s="172"/>
      <c r="JQG120" s="172"/>
      <c r="JQH120" s="172"/>
      <c r="JQI120" s="172"/>
      <c r="JQJ120" s="172"/>
      <c r="JQK120" s="172"/>
      <c r="JQL120" s="172"/>
      <c r="JQM120" s="172"/>
      <c r="JQN120" s="172"/>
      <c r="JQO120" s="172"/>
      <c r="JQP120" s="172"/>
      <c r="JQQ120" s="172"/>
      <c r="JQR120" s="172"/>
      <c r="JQS120" s="172"/>
      <c r="JQT120" s="172"/>
      <c r="JQU120" s="172"/>
      <c r="JQV120" s="172"/>
      <c r="JQW120" s="172"/>
      <c r="JQX120" s="172"/>
      <c r="JQY120" s="172"/>
      <c r="JQZ120" s="172"/>
      <c r="JRA120" s="172"/>
      <c r="JRB120" s="172"/>
      <c r="JRC120" s="172"/>
      <c r="JRD120" s="172"/>
      <c r="JRE120" s="172"/>
      <c r="JRF120" s="172"/>
      <c r="JRG120" s="172"/>
      <c r="JRH120" s="172"/>
      <c r="JRI120" s="172"/>
      <c r="JRJ120" s="172"/>
      <c r="JRK120" s="172"/>
      <c r="JRL120" s="172"/>
      <c r="JRM120" s="172"/>
      <c r="JRN120" s="172"/>
      <c r="JRO120" s="172"/>
      <c r="JRP120" s="172"/>
      <c r="JRQ120" s="172"/>
      <c r="JRR120" s="172"/>
      <c r="JRS120" s="172"/>
      <c r="JRT120" s="172"/>
      <c r="JRU120" s="172"/>
      <c r="JRV120" s="172"/>
      <c r="JRW120" s="172"/>
      <c r="JRX120" s="172"/>
      <c r="JRY120" s="172"/>
      <c r="JRZ120" s="172"/>
      <c r="JSA120" s="172"/>
      <c r="JSB120" s="172"/>
      <c r="JSC120" s="172"/>
      <c r="JSD120" s="172"/>
      <c r="JSE120" s="172"/>
      <c r="JSF120" s="172"/>
      <c r="JSG120" s="172"/>
      <c r="JSH120" s="172"/>
      <c r="JSI120" s="172"/>
      <c r="JSJ120" s="172"/>
      <c r="JSK120" s="172"/>
      <c r="JSL120" s="172"/>
      <c r="JSM120" s="172"/>
      <c r="JSN120" s="172"/>
      <c r="JSO120" s="172"/>
      <c r="JSP120" s="172"/>
      <c r="JSQ120" s="172"/>
      <c r="JSR120" s="172"/>
      <c r="JSS120" s="172"/>
      <c r="JST120" s="172"/>
      <c r="JSU120" s="172"/>
      <c r="JSV120" s="172"/>
      <c r="JSW120" s="172"/>
      <c r="JSX120" s="172"/>
      <c r="JSY120" s="172"/>
      <c r="JSZ120" s="172"/>
      <c r="JTA120" s="172"/>
      <c r="JTB120" s="172"/>
      <c r="JTC120" s="172"/>
      <c r="JTD120" s="172"/>
      <c r="JTE120" s="172"/>
      <c r="JTF120" s="172"/>
      <c r="JTG120" s="172"/>
      <c r="JTH120" s="172"/>
      <c r="JTI120" s="172"/>
      <c r="JTJ120" s="172"/>
      <c r="JTK120" s="172"/>
      <c r="JTL120" s="172"/>
      <c r="JTM120" s="172"/>
      <c r="JTN120" s="172"/>
      <c r="JTO120" s="172"/>
      <c r="JTP120" s="172"/>
      <c r="JTQ120" s="172"/>
      <c r="JTR120" s="172"/>
      <c r="JTS120" s="172"/>
      <c r="JTT120" s="172"/>
      <c r="JTU120" s="172"/>
      <c r="JTV120" s="172"/>
      <c r="JTW120" s="172"/>
      <c r="JTX120" s="172"/>
      <c r="JTY120" s="172"/>
      <c r="JTZ120" s="172"/>
      <c r="JUA120" s="172"/>
      <c r="JUB120" s="172"/>
      <c r="JUC120" s="172"/>
      <c r="JUD120" s="172"/>
      <c r="JUE120" s="172"/>
      <c r="JUF120" s="172"/>
      <c r="JUG120" s="172"/>
      <c r="JUH120" s="172"/>
      <c r="JUI120" s="172"/>
      <c r="JUJ120" s="172"/>
      <c r="JUK120" s="172"/>
      <c r="JUL120" s="172"/>
      <c r="JUM120" s="172"/>
      <c r="JUN120" s="172"/>
      <c r="JUO120" s="172"/>
      <c r="JUP120" s="172"/>
      <c r="JUQ120" s="172"/>
      <c r="JUR120" s="172"/>
      <c r="JUS120" s="172"/>
      <c r="JUT120" s="172"/>
      <c r="JUU120" s="172"/>
      <c r="JUV120" s="172"/>
      <c r="JUW120" s="172"/>
      <c r="JUX120" s="172"/>
      <c r="JUY120" s="172"/>
      <c r="JUZ120" s="172"/>
      <c r="JVA120" s="172"/>
      <c r="JVB120" s="172"/>
      <c r="JVC120" s="172"/>
      <c r="JVD120" s="172"/>
      <c r="JVE120" s="172"/>
      <c r="JVF120" s="172"/>
      <c r="JVG120" s="172"/>
      <c r="JVH120" s="172"/>
      <c r="JVI120" s="172"/>
      <c r="JVJ120" s="172"/>
      <c r="JVK120" s="172"/>
      <c r="JVL120" s="172"/>
      <c r="JVM120" s="172"/>
      <c r="JVN120" s="172"/>
      <c r="JVO120" s="172"/>
      <c r="JVP120" s="172"/>
      <c r="JVQ120" s="172"/>
      <c r="JVR120" s="172"/>
      <c r="JVS120" s="172"/>
      <c r="JVT120" s="172"/>
      <c r="JVU120" s="172"/>
      <c r="JVV120" s="172"/>
      <c r="JVW120" s="172"/>
      <c r="JVX120" s="172"/>
      <c r="JVY120" s="172"/>
      <c r="JVZ120" s="172"/>
      <c r="JWA120" s="172"/>
      <c r="JWB120" s="172"/>
      <c r="JWC120" s="172"/>
      <c r="JWD120" s="172"/>
      <c r="JWE120" s="172"/>
      <c r="JWF120" s="172"/>
      <c r="JWG120" s="172"/>
      <c r="JWH120" s="172"/>
      <c r="JWI120" s="172"/>
      <c r="JWJ120" s="172"/>
      <c r="JWK120" s="172"/>
      <c r="JWL120" s="172"/>
      <c r="JWM120" s="172"/>
      <c r="JWN120" s="172"/>
      <c r="JWO120" s="172"/>
      <c r="JWP120" s="172"/>
      <c r="JWQ120" s="172"/>
      <c r="JWR120" s="172"/>
      <c r="JWS120" s="172"/>
      <c r="JWT120" s="172"/>
      <c r="JWU120" s="172"/>
      <c r="JWV120" s="172"/>
      <c r="JWW120" s="172"/>
      <c r="JWX120" s="172"/>
      <c r="JWY120" s="172"/>
      <c r="JWZ120" s="172"/>
      <c r="JXA120" s="172"/>
      <c r="JXB120" s="172"/>
      <c r="JXC120" s="172"/>
      <c r="JXD120" s="172"/>
      <c r="JXE120" s="172"/>
      <c r="JXF120" s="172"/>
      <c r="JXG120" s="172"/>
      <c r="JXH120" s="172"/>
      <c r="JXI120" s="172"/>
      <c r="JXJ120" s="172"/>
      <c r="JXK120" s="172"/>
      <c r="JXL120" s="172"/>
      <c r="JXM120" s="172"/>
      <c r="JXN120" s="172"/>
      <c r="JXO120" s="172"/>
      <c r="JXP120" s="172"/>
      <c r="JXQ120" s="172"/>
      <c r="JXR120" s="172"/>
      <c r="JXS120" s="172"/>
      <c r="JXT120" s="172"/>
      <c r="JXU120" s="172"/>
      <c r="JXV120" s="172"/>
      <c r="JXW120" s="172"/>
      <c r="JXX120" s="172"/>
      <c r="JXY120" s="172"/>
      <c r="JXZ120" s="172"/>
      <c r="JYA120" s="172"/>
      <c r="JYB120" s="172"/>
      <c r="JYC120" s="172"/>
      <c r="JYD120" s="172"/>
      <c r="JYE120" s="172"/>
      <c r="JYF120" s="172"/>
      <c r="JYG120" s="172"/>
      <c r="JYH120" s="172"/>
      <c r="JYI120" s="172"/>
      <c r="JYJ120" s="172"/>
      <c r="JYK120" s="172"/>
      <c r="JYL120" s="172"/>
      <c r="JYM120" s="172"/>
      <c r="JYN120" s="172"/>
      <c r="JYO120" s="172"/>
      <c r="JYP120" s="172"/>
      <c r="JYQ120" s="172"/>
      <c r="JYR120" s="172"/>
      <c r="JYS120" s="172"/>
      <c r="JYT120" s="172"/>
      <c r="JYU120" s="172"/>
      <c r="JYV120" s="172"/>
      <c r="JYW120" s="172"/>
      <c r="JYX120" s="172"/>
      <c r="JYY120" s="172"/>
      <c r="JYZ120" s="172"/>
      <c r="JZA120" s="172"/>
      <c r="JZB120" s="172"/>
      <c r="JZC120" s="172"/>
      <c r="JZD120" s="172"/>
      <c r="JZE120" s="172"/>
      <c r="JZF120" s="172"/>
      <c r="JZG120" s="172"/>
      <c r="JZH120" s="172"/>
      <c r="JZI120" s="172"/>
      <c r="JZJ120" s="172"/>
      <c r="JZK120" s="172"/>
      <c r="JZL120" s="172"/>
      <c r="JZM120" s="172"/>
      <c r="JZN120" s="172"/>
      <c r="JZO120" s="172"/>
      <c r="JZP120" s="172"/>
      <c r="JZQ120" s="172"/>
      <c r="JZR120" s="172"/>
      <c r="JZS120" s="172"/>
      <c r="JZT120" s="172"/>
      <c r="JZU120" s="172"/>
      <c r="JZV120" s="172"/>
      <c r="JZW120" s="172"/>
      <c r="JZX120" s="172"/>
      <c r="JZY120" s="172"/>
      <c r="JZZ120" s="172"/>
      <c r="KAA120" s="172"/>
      <c r="KAB120" s="172"/>
      <c r="KAC120" s="172"/>
      <c r="KAD120" s="172"/>
      <c r="KAE120" s="172"/>
      <c r="KAF120" s="172"/>
      <c r="KAG120" s="172"/>
      <c r="KAH120" s="172"/>
      <c r="KAI120" s="172"/>
      <c r="KAJ120" s="172"/>
      <c r="KAK120" s="172"/>
      <c r="KAL120" s="172"/>
      <c r="KAM120" s="172"/>
      <c r="KAN120" s="172"/>
      <c r="KAO120" s="172"/>
      <c r="KAP120" s="172"/>
      <c r="KAQ120" s="172"/>
      <c r="KAR120" s="172"/>
      <c r="KAS120" s="172"/>
      <c r="KAT120" s="172"/>
      <c r="KAU120" s="172"/>
      <c r="KAV120" s="172"/>
      <c r="KAW120" s="172"/>
      <c r="KAX120" s="172"/>
      <c r="KAY120" s="172"/>
      <c r="KAZ120" s="172"/>
      <c r="KBA120" s="172"/>
      <c r="KBB120" s="172"/>
      <c r="KBC120" s="172"/>
      <c r="KBD120" s="172"/>
      <c r="KBE120" s="172"/>
      <c r="KBF120" s="172"/>
      <c r="KBG120" s="172"/>
      <c r="KBH120" s="172"/>
      <c r="KBI120" s="172"/>
      <c r="KBJ120" s="172"/>
      <c r="KBK120" s="172"/>
      <c r="KBL120" s="172"/>
      <c r="KBM120" s="172"/>
      <c r="KBN120" s="172"/>
      <c r="KBO120" s="172"/>
      <c r="KBP120" s="172"/>
      <c r="KBQ120" s="172"/>
      <c r="KBR120" s="172"/>
      <c r="KBS120" s="172"/>
      <c r="KBT120" s="172"/>
      <c r="KBU120" s="172"/>
      <c r="KBV120" s="172"/>
      <c r="KBW120" s="172"/>
      <c r="KBX120" s="172"/>
      <c r="KBY120" s="172"/>
      <c r="KBZ120" s="172"/>
      <c r="KCA120" s="172"/>
      <c r="KCB120" s="172"/>
      <c r="KCC120" s="172"/>
      <c r="KCD120" s="172"/>
      <c r="KCE120" s="172"/>
      <c r="KCF120" s="172"/>
      <c r="KCG120" s="172"/>
      <c r="KCH120" s="172"/>
      <c r="KCI120" s="172"/>
      <c r="KCJ120" s="172"/>
      <c r="KCK120" s="172"/>
      <c r="KCL120" s="172"/>
      <c r="KCM120" s="172"/>
      <c r="KCN120" s="172"/>
      <c r="KCO120" s="172"/>
      <c r="KCP120" s="172"/>
      <c r="KCQ120" s="172"/>
      <c r="KCR120" s="172"/>
      <c r="KCS120" s="172"/>
      <c r="KCT120" s="172"/>
      <c r="KCU120" s="172"/>
      <c r="KCV120" s="172"/>
      <c r="KCW120" s="172"/>
      <c r="KCX120" s="172"/>
      <c r="KCY120" s="172"/>
      <c r="KCZ120" s="172"/>
      <c r="KDA120" s="172"/>
      <c r="KDB120" s="172"/>
      <c r="KDC120" s="172"/>
      <c r="KDD120" s="172"/>
      <c r="KDE120" s="172"/>
      <c r="KDF120" s="172"/>
      <c r="KDG120" s="172"/>
      <c r="KDH120" s="172"/>
      <c r="KDI120" s="172"/>
      <c r="KDJ120" s="172"/>
      <c r="KDK120" s="172"/>
      <c r="KDL120" s="172"/>
      <c r="KDM120" s="172"/>
      <c r="KDN120" s="172"/>
      <c r="KDO120" s="172"/>
      <c r="KDP120" s="172"/>
      <c r="KDQ120" s="172"/>
      <c r="KDR120" s="172"/>
      <c r="KDS120" s="172"/>
      <c r="KDT120" s="172"/>
      <c r="KDU120" s="172"/>
      <c r="KDV120" s="172"/>
      <c r="KDW120" s="172"/>
      <c r="KDX120" s="172"/>
      <c r="KDY120" s="172"/>
      <c r="KDZ120" s="172"/>
      <c r="KEA120" s="172"/>
      <c r="KEB120" s="172"/>
      <c r="KEC120" s="172"/>
      <c r="KED120" s="172"/>
      <c r="KEE120" s="172"/>
      <c r="KEF120" s="172"/>
      <c r="KEG120" s="172"/>
      <c r="KEH120" s="172"/>
      <c r="KEI120" s="172"/>
      <c r="KEJ120" s="172"/>
      <c r="KEK120" s="172"/>
      <c r="KEL120" s="172"/>
      <c r="KEM120" s="172"/>
      <c r="KEN120" s="172"/>
      <c r="KEO120" s="172"/>
      <c r="KEP120" s="172"/>
      <c r="KEQ120" s="172"/>
      <c r="KER120" s="172"/>
      <c r="KES120" s="172"/>
      <c r="KET120" s="172"/>
      <c r="KEU120" s="172"/>
      <c r="KEV120" s="172"/>
      <c r="KEW120" s="172"/>
      <c r="KEX120" s="172"/>
      <c r="KEY120" s="172"/>
      <c r="KEZ120" s="172"/>
      <c r="KFA120" s="172"/>
      <c r="KFB120" s="172"/>
      <c r="KFC120" s="172"/>
      <c r="KFD120" s="172"/>
      <c r="KFE120" s="172"/>
      <c r="KFF120" s="172"/>
      <c r="KFG120" s="172"/>
      <c r="KFH120" s="172"/>
      <c r="KFI120" s="172"/>
      <c r="KFJ120" s="172"/>
      <c r="KFK120" s="172"/>
      <c r="KFL120" s="172"/>
      <c r="KFM120" s="172"/>
      <c r="KFN120" s="172"/>
      <c r="KFO120" s="172"/>
      <c r="KFP120" s="172"/>
      <c r="KFQ120" s="172"/>
      <c r="KFR120" s="172"/>
      <c r="KFS120" s="172"/>
      <c r="KFT120" s="172"/>
      <c r="KFU120" s="172"/>
      <c r="KFV120" s="172"/>
      <c r="KFW120" s="172"/>
      <c r="KFX120" s="172"/>
      <c r="KFY120" s="172"/>
      <c r="KFZ120" s="172"/>
      <c r="KGA120" s="172"/>
      <c r="KGB120" s="172"/>
      <c r="KGC120" s="172"/>
      <c r="KGD120" s="172"/>
      <c r="KGE120" s="172"/>
      <c r="KGF120" s="172"/>
      <c r="KGG120" s="172"/>
      <c r="KGH120" s="172"/>
      <c r="KGI120" s="172"/>
      <c r="KGJ120" s="172"/>
      <c r="KGK120" s="172"/>
      <c r="KGL120" s="172"/>
      <c r="KGM120" s="172"/>
      <c r="KGN120" s="172"/>
      <c r="KGO120" s="172"/>
      <c r="KGP120" s="172"/>
      <c r="KGQ120" s="172"/>
      <c r="KGR120" s="172"/>
      <c r="KGS120" s="172"/>
      <c r="KGT120" s="172"/>
      <c r="KGU120" s="172"/>
      <c r="KGV120" s="172"/>
      <c r="KGW120" s="172"/>
      <c r="KGX120" s="172"/>
      <c r="KGY120" s="172"/>
      <c r="KGZ120" s="172"/>
      <c r="KHA120" s="172"/>
      <c r="KHB120" s="172"/>
      <c r="KHC120" s="172"/>
      <c r="KHD120" s="172"/>
      <c r="KHE120" s="172"/>
      <c r="KHF120" s="172"/>
      <c r="KHG120" s="172"/>
      <c r="KHH120" s="172"/>
      <c r="KHI120" s="172"/>
      <c r="KHJ120" s="172"/>
      <c r="KHK120" s="172"/>
      <c r="KHL120" s="172"/>
      <c r="KHM120" s="172"/>
      <c r="KHN120" s="172"/>
      <c r="KHO120" s="172"/>
      <c r="KHP120" s="172"/>
      <c r="KHQ120" s="172"/>
      <c r="KHR120" s="172"/>
      <c r="KHS120" s="172"/>
      <c r="KHT120" s="172"/>
      <c r="KHU120" s="172"/>
      <c r="KHV120" s="172"/>
      <c r="KHW120" s="172"/>
      <c r="KHX120" s="172"/>
      <c r="KHY120" s="172"/>
      <c r="KHZ120" s="172"/>
      <c r="KIA120" s="172"/>
      <c r="KIB120" s="172"/>
      <c r="KIC120" s="172"/>
      <c r="KID120" s="172"/>
      <c r="KIE120" s="172"/>
      <c r="KIF120" s="172"/>
      <c r="KIG120" s="172"/>
      <c r="KIH120" s="172"/>
      <c r="KII120" s="172"/>
      <c r="KIJ120" s="172"/>
      <c r="KIK120" s="172"/>
      <c r="KIL120" s="172"/>
      <c r="KIM120" s="172"/>
      <c r="KIN120" s="172"/>
      <c r="KIO120" s="172"/>
      <c r="KIP120" s="172"/>
      <c r="KIQ120" s="172"/>
      <c r="KIR120" s="172"/>
      <c r="KIS120" s="172"/>
      <c r="KIT120" s="172"/>
      <c r="KIU120" s="172"/>
      <c r="KIV120" s="172"/>
      <c r="KIW120" s="172"/>
      <c r="KIX120" s="172"/>
      <c r="KIY120" s="172"/>
      <c r="KIZ120" s="172"/>
      <c r="KJA120" s="172"/>
      <c r="KJB120" s="172"/>
      <c r="KJC120" s="172"/>
      <c r="KJD120" s="172"/>
      <c r="KJE120" s="172"/>
      <c r="KJF120" s="172"/>
      <c r="KJG120" s="172"/>
      <c r="KJH120" s="172"/>
      <c r="KJI120" s="172"/>
      <c r="KJJ120" s="172"/>
      <c r="KJK120" s="172"/>
      <c r="KJL120" s="172"/>
      <c r="KJM120" s="172"/>
      <c r="KJN120" s="172"/>
      <c r="KJO120" s="172"/>
      <c r="KJP120" s="172"/>
      <c r="KJQ120" s="172"/>
      <c r="KJR120" s="172"/>
      <c r="KJS120" s="172"/>
      <c r="KJT120" s="172"/>
      <c r="KJU120" s="172"/>
      <c r="KJV120" s="172"/>
      <c r="KJW120" s="172"/>
      <c r="KJX120" s="172"/>
      <c r="KJY120" s="172"/>
      <c r="KJZ120" s="172"/>
      <c r="KKA120" s="172"/>
      <c r="KKB120" s="172"/>
      <c r="KKC120" s="172"/>
      <c r="KKD120" s="172"/>
      <c r="KKE120" s="172"/>
      <c r="KKF120" s="172"/>
      <c r="KKG120" s="172"/>
      <c r="KKH120" s="172"/>
      <c r="KKI120" s="172"/>
      <c r="KKJ120" s="172"/>
      <c r="KKK120" s="172"/>
      <c r="KKL120" s="172"/>
      <c r="KKM120" s="172"/>
      <c r="KKN120" s="172"/>
      <c r="KKO120" s="172"/>
      <c r="KKP120" s="172"/>
      <c r="KKQ120" s="172"/>
      <c r="KKR120" s="172"/>
      <c r="KKS120" s="172"/>
      <c r="KKT120" s="172"/>
      <c r="KKU120" s="172"/>
      <c r="KKV120" s="172"/>
      <c r="KKW120" s="172"/>
      <c r="KKX120" s="172"/>
      <c r="KKY120" s="172"/>
      <c r="KKZ120" s="172"/>
      <c r="KLA120" s="172"/>
      <c r="KLB120" s="172"/>
      <c r="KLC120" s="172"/>
      <c r="KLD120" s="172"/>
      <c r="KLE120" s="172"/>
      <c r="KLF120" s="172"/>
      <c r="KLG120" s="172"/>
      <c r="KLH120" s="172"/>
      <c r="KLI120" s="172"/>
      <c r="KLJ120" s="172"/>
      <c r="KLK120" s="172"/>
      <c r="KLL120" s="172"/>
      <c r="KLM120" s="172"/>
      <c r="KLN120" s="172"/>
      <c r="KLO120" s="172"/>
      <c r="KLP120" s="172"/>
      <c r="KLQ120" s="172"/>
      <c r="KLR120" s="172"/>
      <c r="KLS120" s="172"/>
      <c r="KLT120" s="172"/>
      <c r="KLU120" s="172"/>
      <c r="KLV120" s="172"/>
      <c r="KLW120" s="172"/>
      <c r="KLX120" s="172"/>
      <c r="KLY120" s="172"/>
      <c r="KLZ120" s="172"/>
      <c r="KMA120" s="172"/>
      <c r="KMB120" s="172"/>
      <c r="KMC120" s="172"/>
      <c r="KMD120" s="172"/>
      <c r="KME120" s="172"/>
      <c r="KMF120" s="172"/>
      <c r="KMG120" s="172"/>
      <c r="KMH120" s="172"/>
      <c r="KMI120" s="172"/>
      <c r="KMJ120" s="172"/>
      <c r="KMK120" s="172"/>
      <c r="KML120" s="172"/>
      <c r="KMM120" s="172"/>
      <c r="KMN120" s="172"/>
      <c r="KMO120" s="172"/>
      <c r="KMP120" s="172"/>
      <c r="KMQ120" s="172"/>
      <c r="KMR120" s="172"/>
      <c r="KMS120" s="172"/>
      <c r="KMT120" s="172"/>
      <c r="KMU120" s="172"/>
      <c r="KMV120" s="172"/>
      <c r="KMW120" s="172"/>
      <c r="KMX120" s="172"/>
      <c r="KMY120" s="172"/>
      <c r="KMZ120" s="172"/>
      <c r="KNA120" s="172"/>
      <c r="KNB120" s="172"/>
      <c r="KNC120" s="172"/>
      <c r="KND120" s="172"/>
      <c r="KNE120" s="172"/>
      <c r="KNF120" s="172"/>
      <c r="KNG120" s="172"/>
      <c r="KNH120" s="172"/>
      <c r="KNI120" s="172"/>
      <c r="KNJ120" s="172"/>
      <c r="KNK120" s="172"/>
      <c r="KNL120" s="172"/>
      <c r="KNM120" s="172"/>
      <c r="KNN120" s="172"/>
      <c r="KNO120" s="172"/>
      <c r="KNP120" s="172"/>
      <c r="KNQ120" s="172"/>
      <c r="KNR120" s="172"/>
      <c r="KNS120" s="172"/>
      <c r="KNT120" s="172"/>
      <c r="KNU120" s="172"/>
      <c r="KNV120" s="172"/>
      <c r="KNW120" s="172"/>
      <c r="KNX120" s="172"/>
      <c r="KNY120" s="172"/>
      <c r="KNZ120" s="172"/>
      <c r="KOA120" s="172"/>
      <c r="KOB120" s="172"/>
      <c r="KOC120" s="172"/>
      <c r="KOD120" s="172"/>
      <c r="KOE120" s="172"/>
      <c r="KOF120" s="172"/>
      <c r="KOG120" s="172"/>
      <c r="KOH120" s="172"/>
      <c r="KOI120" s="172"/>
      <c r="KOJ120" s="172"/>
      <c r="KOK120" s="172"/>
      <c r="KOL120" s="172"/>
      <c r="KOM120" s="172"/>
      <c r="KON120" s="172"/>
      <c r="KOO120" s="172"/>
      <c r="KOP120" s="172"/>
      <c r="KOQ120" s="172"/>
      <c r="KOR120" s="172"/>
      <c r="KOS120" s="172"/>
      <c r="KOT120" s="172"/>
      <c r="KOU120" s="172"/>
      <c r="KOV120" s="172"/>
      <c r="KOW120" s="172"/>
      <c r="KOX120" s="172"/>
      <c r="KOY120" s="172"/>
      <c r="KOZ120" s="172"/>
      <c r="KPA120" s="172"/>
      <c r="KPB120" s="172"/>
      <c r="KPC120" s="172"/>
      <c r="KPD120" s="172"/>
      <c r="KPE120" s="172"/>
      <c r="KPF120" s="172"/>
      <c r="KPG120" s="172"/>
      <c r="KPH120" s="172"/>
      <c r="KPI120" s="172"/>
      <c r="KPJ120" s="172"/>
      <c r="KPK120" s="172"/>
      <c r="KPL120" s="172"/>
      <c r="KPM120" s="172"/>
      <c r="KPN120" s="172"/>
      <c r="KPO120" s="172"/>
      <c r="KPP120" s="172"/>
      <c r="KPQ120" s="172"/>
      <c r="KPR120" s="172"/>
      <c r="KPS120" s="172"/>
      <c r="KPT120" s="172"/>
      <c r="KPU120" s="172"/>
      <c r="KPV120" s="172"/>
      <c r="KPW120" s="172"/>
      <c r="KPX120" s="172"/>
      <c r="KPY120" s="172"/>
      <c r="KPZ120" s="172"/>
      <c r="KQA120" s="172"/>
      <c r="KQB120" s="172"/>
      <c r="KQC120" s="172"/>
      <c r="KQD120" s="172"/>
      <c r="KQE120" s="172"/>
      <c r="KQF120" s="172"/>
      <c r="KQG120" s="172"/>
      <c r="KQH120" s="172"/>
      <c r="KQI120" s="172"/>
      <c r="KQJ120" s="172"/>
      <c r="KQK120" s="172"/>
      <c r="KQL120" s="172"/>
      <c r="KQM120" s="172"/>
      <c r="KQN120" s="172"/>
      <c r="KQO120" s="172"/>
      <c r="KQP120" s="172"/>
      <c r="KQQ120" s="172"/>
      <c r="KQR120" s="172"/>
      <c r="KQS120" s="172"/>
      <c r="KQT120" s="172"/>
      <c r="KQU120" s="172"/>
      <c r="KQV120" s="172"/>
      <c r="KQW120" s="172"/>
      <c r="KQX120" s="172"/>
      <c r="KQY120" s="172"/>
      <c r="KQZ120" s="172"/>
      <c r="KRA120" s="172"/>
      <c r="KRB120" s="172"/>
      <c r="KRC120" s="172"/>
      <c r="KRD120" s="172"/>
      <c r="KRE120" s="172"/>
      <c r="KRF120" s="172"/>
      <c r="KRG120" s="172"/>
      <c r="KRH120" s="172"/>
      <c r="KRI120" s="172"/>
      <c r="KRJ120" s="172"/>
      <c r="KRK120" s="172"/>
      <c r="KRL120" s="172"/>
      <c r="KRM120" s="172"/>
      <c r="KRN120" s="172"/>
      <c r="KRO120" s="172"/>
      <c r="KRP120" s="172"/>
      <c r="KRQ120" s="172"/>
      <c r="KRR120" s="172"/>
      <c r="KRS120" s="172"/>
      <c r="KRT120" s="172"/>
      <c r="KRU120" s="172"/>
      <c r="KRV120" s="172"/>
      <c r="KRW120" s="172"/>
      <c r="KRX120" s="172"/>
      <c r="KRY120" s="172"/>
      <c r="KRZ120" s="172"/>
      <c r="KSA120" s="172"/>
      <c r="KSB120" s="172"/>
      <c r="KSC120" s="172"/>
      <c r="KSD120" s="172"/>
      <c r="KSE120" s="172"/>
      <c r="KSF120" s="172"/>
      <c r="KSG120" s="172"/>
      <c r="KSH120" s="172"/>
      <c r="KSI120" s="172"/>
      <c r="KSJ120" s="172"/>
      <c r="KSK120" s="172"/>
      <c r="KSL120" s="172"/>
      <c r="KSM120" s="172"/>
      <c r="KSN120" s="172"/>
      <c r="KSO120" s="172"/>
      <c r="KSP120" s="172"/>
      <c r="KSQ120" s="172"/>
      <c r="KSR120" s="172"/>
      <c r="KSS120" s="172"/>
      <c r="KST120" s="172"/>
      <c r="KSU120" s="172"/>
      <c r="KSV120" s="172"/>
      <c r="KSW120" s="172"/>
      <c r="KSX120" s="172"/>
      <c r="KSY120" s="172"/>
      <c r="KSZ120" s="172"/>
      <c r="KTA120" s="172"/>
      <c r="KTB120" s="172"/>
      <c r="KTC120" s="172"/>
      <c r="KTD120" s="172"/>
      <c r="KTE120" s="172"/>
      <c r="KTF120" s="172"/>
      <c r="KTG120" s="172"/>
      <c r="KTH120" s="172"/>
      <c r="KTI120" s="172"/>
      <c r="KTJ120" s="172"/>
      <c r="KTK120" s="172"/>
      <c r="KTL120" s="172"/>
      <c r="KTM120" s="172"/>
      <c r="KTN120" s="172"/>
      <c r="KTO120" s="172"/>
      <c r="KTP120" s="172"/>
      <c r="KTQ120" s="172"/>
      <c r="KTR120" s="172"/>
      <c r="KTS120" s="172"/>
      <c r="KTT120" s="172"/>
      <c r="KTU120" s="172"/>
      <c r="KTV120" s="172"/>
      <c r="KTW120" s="172"/>
      <c r="KTX120" s="172"/>
      <c r="KTY120" s="172"/>
      <c r="KTZ120" s="172"/>
      <c r="KUA120" s="172"/>
      <c r="KUB120" s="172"/>
      <c r="KUC120" s="172"/>
      <c r="KUD120" s="172"/>
      <c r="KUE120" s="172"/>
      <c r="KUF120" s="172"/>
      <c r="KUG120" s="172"/>
      <c r="KUH120" s="172"/>
      <c r="KUI120" s="172"/>
      <c r="KUJ120" s="172"/>
      <c r="KUK120" s="172"/>
      <c r="KUL120" s="172"/>
      <c r="KUM120" s="172"/>
      <c r="KUN120" s="172"/>
      <c r="KUO120" s="172"/>
      <c r="KUP120" s="172"/>
      <c r="KUQ120" s="172"/>
      <c r="KUR120" s="172"/>
      <c r="KUS120" s="172"/>
      <c r="KUT120" s="172"/>
      <c r="KUU120" s="172"/>
      <c r="KUV120" s="172"/>
      <c r="KUW120" s="172"/>
      <c r="KUX120" s="172"/>
      <c r="KUY120" s="172"/>
      <c r="KUZ120" s="172"/>
      <c r="KVA120" s="172"/>
      <c r="KVB120" s="172"/>
      <c r="KVC120" s="172"/>
      <c r="KVD120" s="172"/>
      <c r="KVE120" s="172"/>
      <c r="KVF120" s="172"/>
      <c r="KVG120" s="172"/>
      <c r="KVH120" s="172"/>
      <c r="KVI120" s="172"/>
      <c r="KVJ120" s="172"/>
      <c r="KVK120" s="172"/>
      <c r="KVL120" s="172"/>
      <c r="KVM120" s="172"/>
      <c r="KVN120" s="172"/>
      <c r="KVO120" s="172"/>
      <c r="KVP120" s="172"/>
      <c r="KVQ120" s="172"/>
      <c r="KVR120" s="172"/>
      <c r="KVS120" s="172"/>
      <c r="KVT120" s="172"/>
      <c r="KVU120" s="172"/>
      <c r="KVV120" s="172"/>
      <c r="KVW120" s="172"/>
      <c r="KVX120" s="172"/>
      <c r="KVY120" s="172"/>
      <c r="KVZ120" s="172"/>
      <c r="KWA120" s="172"/>
      <c r="KWB120" s="172"/>
      <c r="KWC120" s="172"/>
      <c r="KWD120" s="172"/>
      <c r="KWE120" s="172"/>
      <c r="KWF120" s="172"/>
      <c r="KWG120" s="172"/>
      <c r="KWH120" s="172"/>
      <c r="KWI120" s="172"/>
      <c r="KWJ120" s="172"/>
      <c r="KWK120" s="172"/>
      <c r="KWL120" s="172"/>
      <c r="KWM120" s="172"/>
      <c r="KWN120" s="172"/>
      <c r="KWO120" s="172"/>
      <c r="KWP120" s="172"/>
      <c r="KWQ120" s="172"/>
      <c r="KWR120" s="172"/>
      <c r="KWS120" s="172"/>
      <c r="KWT120" s="172"/>
      <c r="KWU120" s="172"/>
      <c r="KWV120" s="172"/>
      <c r="KWW120" s="172"/>
      <c r="KWX120" s="172"/>
      <c r="KWY120" s="172"/>
      <c r="KWZ120" s="172"/>
      <c r="KXA120" s="172"/>
      <c r="KXB120" s="172"/>
      <c r="KXC120" s="172"/>
      <c r="KXD120" s="172"/>
      <c r="KXE120" s="172"/>
      <c r="KXF120" s="172"/>
      <c r="KXG120" s="172"/>
      <c r="KXH120" s="172"/>
      <c r="KXI120" s="172"/>
      <c r="KXJ120" s="172"/>
      <c r="KXK120" s="172"/>
      <c r="KXL120" s="172"/>
      <c r="KXM120" s="172"/>
      <c r="KXN120" s="172"/>
      <c r="KXO120" s="172"/>
      <c r="KXP120" s="172"/>
      <c r="KXQ120" s="172"/>
      <c r="KXR120" s="172"/>
      <c r="KXS120" s="172"/>
      <c r="KXT120" s="172"/>
      <c r="KXU120" s="172"/>
      <c r="KXV120" s="172"/>
      <c r="KXW120" s="172"/>
      <c r="KXX120" s="172"/>
      <c r="KXY120" s="172"/>
      <c r="KXZ120" s="172"/>
      <c r="KYA120" s="172"/>
      <c r="KYB120" s="172"/>
      <c r="KYC120" s="172"/>
      <c r="KYD120" s="172"/>
      <c r="KYE120" s="172"/>
      <c r="KYF120" s="172"/>
      <c r="KYG120" s="172"/>
      <c r="KYH120" s="172"/>
      <c r="KYI120" s="172"/>
      <c r="KYJ120" s="172"/>
      <c r="KYK120" s="172"/>
      <c r="KYL120" s="172"/>
      <c r="KYM120" s="172"/>
      <c r="KYN120" s="172"/>
      <c r="KYO120" s="172"/>
      <c r="KYP120" s="172"/>
      <c r="KYQ120" s="172"/>
      <c r="KYR120" s="172"/>
      <c r="KYS120" s="172"/>
      <c r="KYT120" s="172"/>
      <c r="KYU120" s="172"/>
      <c r="KYV120" s="172"/>
      <c r="KYW120" s="172"/>
      <c r="KYX120" s="172"/>
      <c r="KYY120" s="172"/>
      <c r="KYZ120" s="172"/>
      <c r="KZA120" s="172"/>
      <c r="KZB120" s="172"/>
      <c r="KZC120" s="172"/>
      <c r="KZD120" s="172"/>
      <c r="KZE120" s="172"/>
      <c r="KZF120" s="172"/>
      <c r="KZG120" s="172"/>
      <c r="KZH120" s="172"/>
      <c r="KZI120" s="172"/>
      <c r="KZJ120" s="172"/>
      <c r="KZK120" s="172"/>
      <c r="KZL120" s="172"/>
      <c r="KZM120" s="172"/>
      <c r="KZN120" s="172"/>
      <c r="KZO120" s="172"/>
      <c r="KZP120" s="172"/>
      <c r="KZQ120" s="172"/>
      <c r="KZR120" s="172"/>
      <c r="KZS120" s="172"/>
      <c r="KZT120" s="172"/>
      <c r="KZU120" s="172"/>
      <c r="KZV120" s="172"/>
      <c r="KZW120" s="172"/>
      <c r="KZX120" s="172"/>
      <c r="KZY120" s="172"/>
      <c r="KZZ120" s="172"/>
      <c r="LAA120" s="172"/>
      <c r="LAB120" s="172"/>
      <c r="LAC120" s="172"/>
      <c r="LAD120" s="172"/>
      <c r="LAE120" s="172"/>
      <c r="LAF120" s="172"/>
      <c r="LAG120" s="172"/>
      <c r="LAH120" s="172"/>
      <c r="LAI120" s="172"/>
      <c r="LAJ120" s="172"/>
      <c r="LAK120" s="172"/>
      <c r="LAL120" s="172"/>
      <c r="LAM120" s="172"/>
      <c r="LAN120" s="172"/>
      <c r="LAO120" s="172"/>
      <c r="LAP120" s="172"/>
      <c r="LAQ120" s="172"/>
      <c r="LAR120" s="172"/>
      <c r="LAS120" s="172"/>
      <c r="LAT120" s="172"/>
      <c r="LAU120" s="172"/>
      <c r="LAV120" s="172"/>
      <c r="LAW120" s="172"/>
      <c r="LAX120" s="172"/>
      <c r="LAY120" s="172"/>
      <c r="LAZ120" s="172"/>
      <c r="LBA120" s="172"/>
      <c r="LBB120" s="172"/>
      <c r="LBC120" s="172"/>
      <c r="LBD120" s="172"/>
      <c r="LBE120" s="172"/>
      <c r="LBF120" s="172"/>
      <c r="LBG120" s="172"/>
      <c r="LBH120" s="172"/>
      <c r="LBI120" s="172"/>
      <c r="LBJ120" s="172"/>
      <c r="LBK120" s="172"/>
      <c r="LBL120" s="172"/>
      <c r="LBM120" s="172"/>
      <c r="LBN120" s="172"/>
      <c r="LBO120" s="172"/>
      <c r="LBP120" s="172"/>
      <c r="LBQ120" s="172"/>
      <c r="LBR120" s="172"/>
      <c r="LBS120" s="172"/>
      <c r="LBT120" s="172"/>
      <c r="LBU120" s="172"/>
      <c r="LBV120" s="172"/>
      <c r="LBW120" s="172"/>
      <c r="LBX120" s="172"/>
      <c r="LBY120" s="172"/>
      <c r="LBZ120" s="172"/>
      <c r="LCA120" s="172"/>
      <c r="LCB120" s="172"/>
      <c r="LCC120" s="172"/>
      <c r="LCD120" s="172"/>
      <c r="LCE120" s="172"/>
      <c r="LCF120" s="172"/>
      <c r="LCG120" s="172"/>
      <c r="LCH120" s="172"/>
      <c r="LCI120" s="172"/>
      <c r="LCJ120" s="172"/>
      <c r="LCK120" s="172"/>
      <c r="LCL120" s="172"/>
      <c r="LCM120" s="172"/>
      <c r="LCN120" s="172"/>
      <c r="LCO120" s="172"/>
      <c r="LCP120" s="172"/>
      <c r="LCQ120" s="172"/>
      <c r="LCR120" s="172"/>
      <c r="LCS120" s="172"/>
      <c r="LCT120" s="172"/>
      <c r="LCU120" s="172"/>
      <c r="LCV120" s="172"/>
      <c r="LCW120" s="172"/>
      <c r="LCX120" s="172"/>
      <c r="LCY120" s="172"/>
      <c r="LCZ120" s="172"/>
      <c r="LDA120" s="172"/>
      <c r="LDB120" s="172"/>
      <c r="LDC120" s="172"/>
      <c r="LDD120" s="172"/>
      <c r="LDE120" s="172"/>
      <c r="LDF120" s="172"/>
      <c r="LDG120" s="172"/>
      <c r="LDH120" s="172"/>
      <c r="LDI120" s="172"/>
      <c r="LDJ120" s="172"/>
      <c r="LDK120" s="172"/>
      <c r="LDL120" s="172"/>
      <c r="LDM120" s="172"/>
      <c r="LDN120" s="172"/>
      <c r="LDO120" s="172"/>
      <c r="LDP120" s="172"/>
      <c r="LDQ120" s="172"/>
      <c r="LDR120" s="172"/>
      <c r="LDS120" s="172"/>
      <c r="LDT120" s="172"/>
      <c r="LDU120" s="172"/>
      <c r="LDV120" s="172"/>
      <c r="LDW120" s="172"/>
      <c r="LDX120" s="172"/>
      <c r="LDY120" s="172"/>
      <c r="LDZ120" s="172"/>
      <c r="LEA120" s="172"/>
      <c r="LEB120" s="172"/>
      <c r="LEC120" s="172"/>
      <c r="LED120" s="172"/>
      <c r="LEE120" s="172"/>
      <c r="LEF120" s="172"/>
      <c r="LEG120" s="172"/>
      <c r="LEH120" s="172"/>
      <c r="LEI120" s="172"/>
      <c r="LEJ120" s="172"/>
      <c r="LEK120" s="172"/>
      <c r="LEL120" s="172"/>
      <c r="LEM120" s="172"/>
      <c r="LEN120" s="172"/>
      <c r="LEO120" s="172"/>
      <c r="LEP120" s="172"/>
      <c r="LEQ120" s="172"/>
      <c r="LER120" s="172"/>
      <c r="LES120" s="172"/>
      <c r="LET120" s="172"/>
      <c r="LEU120" s="172"/>
      <c r="LEV120" s="172"/>
      <c r="LEW120" s="172"/>
      <c r="LEX120" s="172"/>
      <c r="LEY120" s="172"/>
      <c r="LEZ120" s="172"/>
      <c r="LFA120" s="172"/>
      <c r="LFB120" s="172"/>
      <c r="LFC120" s="172"/>
      <c r="LFD120" s="172"/>
      <c r="LFE120" s="172"/>
      <c r="LFF120" s="172"/>
      <c r="LFG120" s="172"/>
      <c r="LFH120" s="172"/>
      <c r="LFI120" s="172"/>
      <c r="LFJ120" s="172"/>
      <c r="LFK120" s="172"/>
      <c r="LFL120" s="172"/>
      <c r="LFM120" s="172"/>
      <c r="LFN120" s="172"/>
      <c r="LFO120" s="172"/>
      <c r="LFP120" s="172"/>
      <c r="LFQ120" s="172"/>
      <c r="LFR120" s="172"/>
      <c r="LFS120" s="172"/>
      <c r="LFT120" s="172"/>
      <c r="LFU120" s="172"/>
      <c r="LFV120" s="172"/>
      <c r="LFW120" s="172"/>
      <c r="LFX120" s="172"/>
      <c r="LFY120" s="172"/>
      <c r="LFZ120" s="172"/>
      <c r="LGA120" s="172"/>
      <c r="LGB120" s="172"/>
      <c r="LGC120" s="172"/>
      <c r="LGD120" s="172"/>
      <c r="LGE120" s="172"/>
      <c r="LGF120" s="172"/>
      <c r="LGG120" s="172"/>
      <c r="LGH120" s="172"/>
      <c r="LGI120" s="172"/>
      <c r="LGJ120" s="172"/>
      <c r="LGK120" s="172"/>
      <c r="LGL120" s="172"/>
      <c r="LGM120" s="172"/>
      <c r="LGN120" s="172"/>
      <c r="LGO120" s="172"/>
      <c r="LGP120" s="172"/>
      <c r="LGQ120" s="172"/>
      <c r="LGR120" s="172"/>
      <c r="LGS120" s="172"/>
      <c r="LGT120" s="172"/>
      <c r="LGU120" s="172"/>
      <c r="LGV120" s="172"/>
      <c r="LGW120" s="172"/>
      <c r="LGX120" s="172"/>
      <c r="LGY120" s="172"/>
      <c r="LGZ120" s="172"/>
      <c r="LHA120" s="172"/>
      <c r="LHB120" s="172"/>
      <c r="LHC120" s="172"/>
      <c r="LHD120" s="172"/>
      <c r="LHE120" s="172"/>
      <c r="LHF120" s="172"/>
      <c r="LHG120" s="172"/>
      <c r="LHH120" s="172"/>
      <c r="LHI120" s="172"/>
      <c r="LHJ120" s="172"/>
      <c r="LHK120" s="172"/>
      <c r="LHL120" s="172"/>
      <c r="LHM120" s="172"/>
      <c r="LHN120" s="172"/>
      <c r="LHO120" s="172"/>
      <c r="LHP120" s="172"/>
      <c r="LHQ120" s="172"/>
      <c r="LHR120" s="172"/>
      <c r="LHS120" s="172"/>
      <c r="LHT120" s="172"/>
      <c r="LHU120" s="172"/>
      <c r="LHV120" s="172"/>
      <c r="LHW120" s="172"/>
      <c r="LHX120" s="172"/>
      <c r="LHY120" s="172"/>
      <c r="LHZ120" s="172"/>
      <c r="LIA120" s="172"/>
      <c r="LIB120" s="172"/>
      <c r="LIC120" s="172"/>
      <c r="LID120" s="172"/>
      <c r="LIE120" s="172"/>
      <c r="LIF120" s="172"/>
      <c r="LIG120" s="172"/>
      <c r="LIH120" s="172"/>
      <c r="LII120" s="172"/>
      <c r="LIJ120" s="172"/>
      <c r="LIK120" s="172"/>
      <c r="LIL120" s="172"/>
      <c r="LIM120" s="172"/>
      <c r="LIN120" s="172"/>
      <c r="LIO120" s="172"/>
      <c r="LIP120" s="172"/>
      <c r="LIQ120" s="172"/>
      <c r="LIR120" s="172"/>
      <c r="LIS120" s="172"/>
      <c r="LIT120" s="172"/>
      <c r="LIU120" s="172"/>
      <c r="LIV120" s="172"/>
      <c r="LIW120" s="172"/>
      <c r="LIX120" s="172"/>
      <c r="LIY120" s="172"/>
      <c r="LIZ120" s="172"/>
      <c r="LJA120" s="172"/>
      <c r="LJB120" s="172"/>
      <c r="LJC120" s="172"/>
      <c r="LJD120" s="172"/>
      <c r="LJE120" s="172"/>
      <c r="LJF120" s="172"/>
      <c r="LJG120" s="172"/>
      <c r="LJH120" s="172"/>
      <c r="LJI120" s="172"/>
      <c r="LJJ120" s="172"/>
      <c r="LJK120" s="172"/>
      <c r="LJL120" s="172"/>
      <c r="LJM120" s="172"/>
      <c r="LJN120" s="172"/>
      <c r="LJO120" s="172"/>
      <c r="LJP120" s="172"/>
      <c r="LJQ120" s="172"/>
      <c r="LJR120" s="172"/>
      <c r="LJS120" s="172"/>
      <c r="LJT120" s="172"/>
      <c r="LJU120" s="172"/>
      <c r="LJV120" s="172"/>
      <c r="LJW120" s="172"/>
      <c r="LJX120" s="172"/>
      <c r="LJY120" s="172"/>
      <c r="LJZ120" s="172"/>
      <c r="LKA120" s="172"/>
      <c r="LKB120" s="172"/>
      <c r="LKC120" s="172"/>
      <c r="LKD120" s="172"/>
      <c r="LKE120" s="172"/>
      <c r="LKF120" s="172"/>
      <c r="LKG120" s="172"/>
      <c r="LKH120" s="172"/>
      <c r="LKI120" s="172"/>
      <c r="LKJ120" s="172"/>
      <c r="LKK120" s="172"/>
      <c r="LKL120" s="172"/>
      <c r="LKM120" s="172"/>
      <c r="LKN120" s="172"/>
      <c r="LKO120" s="172"/>
      <c r="LKP120" s="172"/>
      <c r="LKQ120" s="172"/>
      <c r="LKR120" s="172"/>
      <c r="LKS120" s="172"/>
      <c r="LKT120" s="172"/>
      <c r="LKU120" s="172"/>
      <c r="LKV120" s="172"/>
      <c r="LKW120" s="172"/>
      <c r="LKX120" s="172"/>
      <c r="LKY120" s="172"/>
      <c r="LKZ120" s="172"/>
      <c r="LLA120" s="172"/>
      <c r="LLB120" s="172"/>
      <c r="LLC120" s="172"/>
      <c r="LLD120" s="172"/>
      <c r="LLE120" s="172"/>
      <c r="LLF120" s="172"/>
      <c r="LLG120" s="172"/>
      <c r="LLH120" s="172"/>
      <c r="LLI120" s="172"/>
      <c r="LLJ120" s="172"/>
      <c r="LLK120" s="172"/>
      <c r="LLL120" s="172"/>
      <c r="LLM120" s="172"/>
      <c r="LLN120" s="172"/>
      <c r="LLO120" s="172"/>
      <c r="LLP120" s="172"/>
      <c r="LLQ120" s="172"/>
      <c r="LLR120" s="172"/>
      <c r="LLS120" s="172"/>
      <c r="LLT120" s="172"/>
      <c r="LLU120" s="172"/>
      <c r="LLV120" s="172"/>
      <c r="LLW120" s="172"/>
      <c r="LLX120" s="172"/>
      <c r="LLY120" s="172"/>
      <c r="LLZ120" s="172"/>
      <c r="LMA120" s="172"/>
      <c r="LMB120" s="172"/>
      <c r="LMC120" s="172"/>
      <c r="LMD120" s="172"/>
      <c r="LME120" s="172"/>
      <c r="LMF120" s="172"/>
      <c r="LMG120" s="172"/>
      <c r="LMH120" s="172"/>
      <c r="LMI120" s="172"/>
      <c r="LMJ120" s="172"/>
      <c r="LMK120" s="172"/>
      <c r="LML120" s="172"/>
      <c r="LMM120" s="172"/>
      <c r="LMN120" s="172"/>
      <c r="LMO120" s="172"/>
      <c r="LMP120" s="172"/>
      <c r="LMQ120" s="172"/>
      <c r="LMR120" s="172"/>
      <c r="LMS120" s="172"/>
      <c r="LMT120" s="172"/>
      <c r="LMU120" s="172"/>
      <c r="LMV120" s="172"/>
      <c r="LMW120" s="172"/>
      <c r="LMX120" s="172"/>
      <c r="LMY120" s="172"/>
      <c r="LMZ120" s="172"/>
      <c r="LNA120" s="172"/>
      <c r="LNB120" s="172"/>
      <c r="LNC120" s="172"/>
      <c r="LND120" s="172"/>
      <c r="LNE120" s="172"/>
      <c r="LNF120" s="172"/>
      <c r="LNG120" s="172"/>
      <c r="LNH120" s="172"/>
      <c r="LNI120" s="172"/>
      <c r="LNJ120" s="172"/>
      <c r="LNK120" s="172"/>
      <c r="LNL120" s="172"/>
      <c r="LNM120" s="172"/>
      <c r="LNN120" s="172"/>
      <c r="LNO120" s="172"/>
      <c r="LNP120" s="172"/>
      <c r="LNQ120" s="172"/>
      <c r="LNR120" s="172"/>
      <c r="LNS120" s="172"/>
      <c r="LNT120" s="172"/>
      <c r="LNU120" s="172"/>
      <c r="LNV120" s="172"/>
      <c r="LNW120" s="172"/>
      <c r="LNX120" s="172"/>
      <c r="LNY120" s="172"/>
      <c r="LNZ120" s="172"/>
      <c r="LOA120" s="172"/>
      <c r="LOB120" s="172"/>
      <c r="LOC120" s="172"/>
      <c r="LOD120" s="172"/>
      <c r="LOE120" s="172"/>
      <c r="LOF120" s="172"/>
      <c r="LOG120" s="172"/>
      <c r="LOH120" s="172"/>
      <c r="LOI120" s="172"/>
      <c r="LOJ120" s="172"/>
      <c r="LOK120" s="172"/>
      <c r="LOL120" s="172"/>
      <c r="LOM120" s="172"/>
      <c r="LON120" s="172"/>
      <c r="LOO120" s="172"/>
      <c r="LOP120" s="172"/>
      <c r="LOQ120" s="172"/>
      <c r="LOR120" s="172"/>
      <c r="LOS120" s="172"/>
      <c r="LOT120" s="172"/>
      <c r="LOU120" s="172"/>
      <c r="LOV120" s="172"/>
      <c r="LOW120" s="172"/>
      <c r="LOX120" s="172"/>
      <c r="LOY120" s="172"/>
      <c r="LOZ120" s="172"/>
      <c r="LPA120" s="172"/>
      <c r="LPB120" s="172"/>
      <c r="LPC120" s="172"/>
      <c r="LPD120" s="172"/>
      <c r="LPE120" s="172"/>
      <c r="LPF120" s="172"/>
      <c r="LPG120" s="172"/>
      <c r="LPH120" s="172"/>
      <c r="LPI120" s="172"/>
      <c r="LPJ120" s="172"/>
      <c r="LPK120" s="172"/>
      <c r="LPL120" s="172"/>
      <c r="LPM120" s="172"/>
      <c r="LPN120" s="172"/>
      <c r="LPO120" s="172"/>
      <c r="LPP120" s="172"/>
      <c r="LPQ120" s="172"/>
      <c r="LPR120" s="172"/>
      <c r="LPS120" s="172"/>
      <c r="LPT120" s="172"/>
      <c r="LPU120" s="172"/>
      <c r="LPV120" s="172"/>
      <c r="LPW120" s="172"/>
      <c r="LPX120" s="172"/>
      <c r="LPY120" s="172"/>
      <c r="LPZ120" s="172"/>
      <c r="LQA120" s="172"/>
      <c r="LQB120" s="172"/>
      <c r="LQC120" s="172"/>
      <c r="LQD120" s="172"/>
      <c r="LQE120" s="172"/>
      <c r="LQF120" s="172"/>
      <c r="LQG120" s="172"/>
      <c r="LQH120" s="172"/>
      <c r="LQI120" s="172"/>
      <c r="LQJ120" s="172"/>
      <c r="LQK120" s="172"/>
      <c r="LQL120" s="172"/>
      <c r="LQM120" s="172"/>
      <c r="LQN120" s="172"/>
      <c r="LQO120" s="172"/>
      <c r="LQP120" s="172"/>
      <c r="LQQ120" s="172"/>
      <c r="LQR120" s="172"/>
      <c r="LQS120" s="172"/>
      <c r="LQT120" s="172"/>
      <c r="LQU120" s="172"/>
      <c r="LQV120" s="172"/>
      <c r="LQW120" s="172"/>
      <c r="LQX120" s="172"/>
      <c r="LQY120" s="172"/>
      <c r="LQZ120" s="172"/>
      <c r="LRA120" s="172"/>
      <c r="LRB120" s="172"/>
      <c r="LRC120" s="172"/>
      <c r="LRD120" s="172"/>
      <c r="LRE120" s="172"/>
      <c r="LRF120" s="172"/>
      <c r="LRG120" s="172"/>
      <c r="LRH120" s="172"/>
      <c r="LRI120" s="172"/>
      <c r="LRJ120" s="172"/>
      <c r="LRK120" s="172"/>
      <c r="LRL120" s="172"/>
      <c r="LRM120" s="172"/>
      <c r="LRN120" s="172"/>
      <c r="LRO120" s="172"/>
      <c r="LRP120" s="172"/>
      <c r="LRQ120" s="172"/>
      <c r="LRR120" s="172"/>
      <c r="LRS120" s="172"/>
      <c r="LRT120" s="172"/>
      <c r="LRU120" s="172"/>
      <c r="LRV120" s="172"/>
      <c r="LRW120" s="172"/>
      <c r="LRX120" s="172"/>
      <c r="LRY120" s="172"/>
      <c r="LRZ120" s="172"/>
      <c r="LSA120" s="172"/>
      <c r="LSB120" s="172"/>
      <c r="LSC120" s="172"/>
      <c r="LSD120" s="172"/>
      <c r="LSE120" s="172"/>
      <c r="LSF120" s="172"/>
      <c r="LSG120" s="172"/>
      <c r="LSH120" s="172"/>
      <c r="LSI120" s="172"/>
      <c r="LSJ120" s="172"/>
      <c r="LSK120" s="172"/>
      <c r="LSL120" s="172"/>
      <c r="LSM120" s="172"/>
      <c r="LSN120" s="172"/>
      <c r="LSO120" s="172"/>
      <c r="LSP120" s="172"/>
      <c r="LSQ120" s="172"/>
      <c r="LSR120" s="172"/>
      <c r="LSS120" s="172"/>
      <c r="LST120" s="172"/>
      <c r="LSU120" s="172"/>
      <c r="LSV120" s="172"/>
      <c r="LSW120" s="172"/>
      <c r="LSX120" s="172"/>
      <c r="LSY120" s="172"/>
      <c r="LSZ120" s="172"/>
      <c r="LTA120" s="172"/>
      <c r="LTB120" s="172"/>
      <c r="LTC120" s="172"/>
      <c r="LTD120" s="172"/>
      <c r="LTE120" s="172"/>
      <c r="LTF120" s="172"/>
      <c r="LTG120" s="172"/>
      <c r="LTH120" s="172"/>
      <c r="LTI120" s="172"/>
      <c r="LTJ120" s="172"/>
      <c r="LTK120" s="172"/>
      <c r="LTL120" s="172"/>
      <c r="LTM120" s="172"/>
      <c r="LTN120" s="172"/>
      <c r="LTO120" s="172"/>
      <c r="LTP120" s="172"/>
      <c r="LTQ120" s="172"/>
      <c r="LTR120" s="172"/>
      <c r="LTS120" s="172"/>
      <c r="LTT120" s="172"/>
      <c r="LTU120" s="172"/>
      <c r="LTV120" s="172"/>
      <c r="LTW120" s="172"/>
      <c r="LTX120" s="172"/>
      <c r="LTY120" s="172"/>
      <c r="LTZ120" s="172"/>
      <c r="LUA120" s="172"/>
      <c r="LUB120" s="172"/>
      <c r="LUC120" s="172"/>
      <c r="LUD120" s="172"/>
      <c r="LUE120" s="172"/>
      <c r="LUF120" s="172"/>
      <c r="LUG120" s="172"/>
      <c r="LUH120" s="172"/>
      <c r="LUI120" s="172"/>
      <c r="LUJ120" s="172"/>
      <c r="LUK120" s="172"/>
      <c r="LUL120" s="172"/>
      <c r="LUM120" s="172"/>
      <c r="LUN120" s="172"/>
      <c r="LUO120" s="172"/>
      <c r="LUP120" s="172"/>
      <c r="LUQ120" s="172"/>
      <c r="LUR120" s="172"/>
      <c r="LUS120" s="172"/>
      <c r="LUT120" s="172"/>
      <c r="LUU120" s="172"/>
      <c r="LUV120" s="172"/>
      <c r="LUW120" s="172"/>
      <c r="LUX120" s="172"/>
      <c r="LUY120" s="172"/>
      <c r="LUZ120" s="172"/>
      <c r="LVA120" s="172"/>
      <c r="LVB120" s="172"/>
      <c r="LVC120" s="172"/>
      <c r="LVD120" s="172"/>
      <c r="LVE120" s="172"/>
      <c r="LVF120" s="172"/>
      <c r="LVG120" s="172"/>
      <c r="LVH120" s="172"/>
      <c r="LVI120" s="172"/>
      <c r="LVJ120" s="172"/>
      <c r="LVK120" s="172"/>
      <c r="LVL120" s="172"/>
      <c r="LVM120" s="172"/>
      <c r="LVN120" s="172"/>
      <c r="LVO120" s="172"/>
      <c r="LVP120" s="172"/>
      <c r="LVQ120" s="172"/>
      <c r="LVR120" s="172"/>
      <c r="LVS120" s="172"/>
      <c r="LVT120" s="172"/>
      <c r="LVU120" s="172"/>
      <c r="LVV120" s="172"/>
      <c r="LVW120" s="172"/>
      <c r="LVX120" s="172"/>
      <c r="LVY120" s="172"/>
      <c r="LVZ120" s="172"/>
      <c r="LWA120" s="172"/>
      <c r="LWB120" s="172"/>
      <c r="LWC120" s="172"/>
      <c r="LWD120" s="172"/>
      <c r="LWE120" s="172"/>
      <c r="LWF120" s="172"/>
      <c r="LWG120" s="172"/>
      <c r="LWH120" s="172"/>
      <c r="LWI120" s="172"/>
      <c r="LWJ120" s="172"/>
      <c r="LWK120" s="172"/>
      <c r="LWL120" s="172"/>
      <c r="LWM120" s="172"/>
      <c r="LWN120" s="172"/>
      <c r="LWO120" s="172"/>
      <c r="LWP120" s="172"/>
      <c r="LWQ120" s="172"/>
      <c r="LWR120" s="172"/>
      <c r="LWS120" s="172"/>
      <c r="LWT120" s="172"/>
      <c r="LWU120" s="172"/>
      <c r="LWV120" s="172"/>
      <c r="LWW120" s="172"/>
      <c r="LWX120" s="172"/>
      <c r="LWY120" s="172"/>
      <c r="LWZ120" s="172"/>
      <c r="LXA120" s="172"/>
      <c r="LXB120" s="172"/>
      <c r="LXC120" s="172"/>
      <c r="LXD120" s="172"/>
      <c r="LXE120" s="172"/>
      <c r="LXF120" s="172"/>
      <c r="LXG120" s="172"/>
      <c r="LXH120" s="172"/>
      <c r="LXI120" s="172"/>
      <c r="LXJ120" s="172"/>
      <c r="LXK120" s="172"/>
      <c r="LXL120" s="172"/>
      <c r="LXM120" s="172"/>
      <c r="LXN120" s="172"/>
      <c r="LXO120" s="172"/>
      <c r="LXP120" s="172"/>
      <c r="LXQ120" s="172"/>
      <c r="LXR120" s="172"/>
      <c r="LXS120" s="172"/>
      <c r="LXT120" s="172"/>
      <c r="LXU120" s="172"/>
      <c r="LXV120" s="172"/>
      <c r="LXW120" s="172"/>
      <c r="LXX120" s="172"/>
      <c r="LXY120" s="172"/>
      <c r="LXZ120" s="172"/>
      <c r="LYA120" s="172"/>
      <c r="LYB120" s="172"/>
      <c r="LYC120" s="172"/>
      <c r="LYD120" s="172"/>
      <c r="LYE120" s="172"/>
      <c r="LYF120" s="172"/>
      <c r="LYG120" s="172"/>
      <c r="LYH120" s="172"/>
      <c r="LYI120" s="172"/>
      <c r="LYJ120" s="172"/>
      <c r="LYK120" s="172"/>
      <c r="LYL120" s="172"/>
      <c r="LYM120" s="172"/>
      <c r="LYN120" s="172"/>
      <c r="LYO120" s="172"/>
      <c r="LYP120" s="172"/>
      <c r="LYQ120" s="172"/>
      <c r="LYR120" s="172"/>
      <c r="LYS120" s="172"/>
      <c r="LYT120" s="172"/>
      <c r="LYU120" s="172"/>
      <c r="LYV120" s="172"/>
      <c r="LYW120" s="172"/>
      <c r="LYX120" s="172"/>
      <c r="LYY120" s="172"/>
      <c r="LYZ120" s="172"/>
      <c r="LZA120" s="172"/>
      <c r="LZB120" s="172"/>
      <c r="LZC120" s="172"/>
      <c r="LZD120" s="172"/>
      <c r="LZE120" s="172"/>
      <c r="LZF120" s="172"/>
      <c r="LZG120" s="172"/>
      <c r="LZH120" s="172"/>
      <c r="LZI120" s="172"/>
      <c r="LZJ120" s="172"/>
      <c r="LZK120" s="172"/>
      <c r="LZL120" s="172"/>
      <c r="LZM120" s="172"/>
      <c r="LZN120" s="172"/>
      <c r="LZO120" s="172"/>
      <c r="LZP120" s="172"/>
      <c r="LZQ120" s="172"/>
      <c r="LZR120" s="172"/>
      <c r="LZS120" s="172"/>
      <c r="LZT120" s="172"/>
      <c r="LZU120" s="172"/>
      <c r="LZV120" s="172"/>
      <c r="LZW120" s="172"/>
      <c r="LZX120" s="172"/>
      <c r="LZY120" s="172"/>
      <c r="LZZ120" s="172"/>
      <c r="MAA120" s="172"/>
      <c r="MAB120" s="172"/>
      <c r="MAC120" s="172"/>
      <c r="MAD120" s="172"/>
      <c r="MAE120" s="172"/>
      <c r="MAF120" s="172"/>
      <c r="MAG120" s="172"/>
      <c r="MAH120" s="172"/>
      <c r="MAI120" s="172"/>
      <c r="MAJ120" s="172"/>
      <c r="MAK120" s="172"/>
      <c r="MAL120" s="172"/>
      <c r="MAM120" s="172"/>
      <c r="MAN120" s="172"/>
      <c r="MAO120" s="172"/>
      <c r="MAP120" s="172"/>
      <c r="MAQ120" s="172"/>
      <c r="MAR120" s="172"/>
      <c r="MAS120" s="172"/>
      <c r="MAT120" s="172"/>
      <c r="MAU120" s="172"/>
      <c r="MAV120" s="172"/>
      <c r="MAW120" s="172"/>
      <c r="MAX120" s="172"/>
      <c r="MAY120" s="172"/>
      <c r="MAZ120" s="172"/>
      <c r="MBA120" s="172"/>
      <c r="MBB120" s="172"/>
      <c r="MBC120" s="172"/>
      <c r="MBD120" s="172"/>
      <c r="MBE120" s="172"/>
      <c r="MBF120" s="172"/>
      <c r="MBG120" s="172"/>
      <c r="MBH120" s="172"/>
      <c r="MBI120" s="172"/>
      <c r="MBJ120" s="172"/>
      <c r="MBK120" s="172"/>
      <c r="MBL120" s="172"/>
      <c r="MBM120" s="172"/>
      <c r="MBN120" s="172"/>
      <c r="MBO120" s="172"/>
      <c r="MBP120" s="172"/>
      <c r="MBQ120" s="172"/>
      <c r="MBR120" s="172"/>
      <c r="MBS120" s="172"/>
      <c r="MBT120" s="172"/>
      <c r="MBU120" s="172"/>
      <c r="MBV120" s="172"/>
      <c r="MBW120" s="172"/>
      <c r="MBX120" s="172"/>
      <c r="MBY120" s="172"/>
      <c r="MBZ120" s="172"/>
      <c r="MCA120" s="172"/>
      <c r="MCB120" s="172"/>
      <c r="MCC120" s="172"/>
      <c r="MCD120" s="172"/>
      <c r="MCE120" s="172"/>
      <c r="MCF120" s="172"/>
      <c r="MCG120" s="172"/>
      <c r="MCH120" s="172"/>
      <c r="MCI120" s="172"/>
      <c r="MCJ120" s="172"/>
      <c r="MCK120" s="172"/>
      <c r="MCL120" s="172"/>
      <c r="MCM120" s="172"/>
      <c r="MCN120" s="172"/>
      <c r="MCO120" s="172"/>
      <c r="MCP120" s="172"/>
      <c r="MCQ120" s="172"/>
      <c r="MCR120" s="172"/>
      <c r="MCS120" s="172"/>
      <c r="MCT120" s="172"/>
      <c r="MCU120" s="172"/>
      <c r="MCV120" s="172"/>
      <c r="MCW120" s="172"/>
      <c r="MCX120" s="172"/>
      <c r="MCY120" s="172"/>
      <c r="MCZ120" s="172"/>
      <c r="MDA120" s="172"/>
      <c r="MDB120" s="172"/>
      <c r="MDC120" s="172"/>
      <c r="MDD120" s="172"/>
      <c r="MDE120" s="172"/>
      <c r="MDF120" s="172"/>
      <c r="MDG120" s="172"/>
      <c r="MDH120" s="172"/>
      <c r="MDI120" s="172"/>
      <c r="MDJ120" s="172"/>
      <c r="MDK120" s="172"/>
      <c r="MDL120" s="172"/>
      <c r="MDM120" s="172"/>
      <c r="MDN120" s="172"/>
      <c r="MDO120" s="172"/>
      <c r="MDP120" s="172"/>
      <c r="MDQ120" s="172"/>
      <c r="MDR120" s="172"/>
      <c r="MDS120" s="172"/>
      <c r="MDT120" s="172"/>
      <c r="MDU120" s="172"/>
      <c r="MDV120" s="172"/>
      <c r="MDW120" s="172"/>
      <c r="MDX120" s="172"/>
      <c r="MDY120" s="172"/>
      <c r="MDZ120" s="172"/>
      <c r="MEA120" s="172"/>
      <c r="MEB120" s="172"/>
      <c r="MEC120" s="172"/>
      <c r="MED120" s="172"/>
      <c r="MEE120" s="172"/>
      <c r="MEF120" s="172"/>
      <c r="MEG120" s="172"/>
      <c r="MEH120" s="172"/>
      <c r="MEI120" s="172"/>
      <c r="MEJ120" s="172"/>
      <c r="MEK120" s="172"/>
      <c r="MEL120" s="172"/>
      <c r="MEM120" s="172"/>
      <c r="MEN120" s="172"/>
      <c r="MEO120" s="172"/>
      <c r="MEP120" s="172"/>
      <c r="MEQ120" s="172"/>
      <c r="MER120" s="172"/>
      <c r="MES120" s="172"/>
      <c r="MET120" s="172"/>
      <c r="MEU120" s="172"/>
      <c r="MEV120" s="172"/>
      <c r="MEW120" s="172"/>
      <c r="MEX120" s="172"/>
      <c r="MEY120" s="172"/>
      <c r="MEZ120" s="172"/>
      <c r="MFA120" s="172"/>
      <c r="MFB120" s="172"/>
      <c r="MFC120" s="172"/>
      <c r="MFD120" s="172"/>
      <c r="MFE120" s="172"/>
      <c r="MFF120" s="172"/>
      <c r="MFG120" s="172"/>
      <c r="MFH120" s="172"/>
      <c r="MFI120" s="172"/>
      <c r="MFJ120" s="172"/>
      <c r="MFK120" s="172"/>
      <c r="MFL120" s="172"/>
      <c r="MFM120" s="172"/>
      <c r="MFN120" s="172"/>
      <c r="MFO120" s="172"/>
      <c r="MFP120" s="172"/>
      <c r="MFQ120" s="172"/>
      <c r="MFR120" s="172"/>
      <c r="MFS120" s="172"/>
      <c r="MFT120" s="172"/>
      <c r="MFU120" s="172"/>
      <c r="MFV120" s="172"/>
      <c r="MFW120" s="172"/>
      <c r="MFX120" s="172"/>
      <c r="MFY120" s="172"/>
      <c r="MFZ120" s="172"/>
      <c r="MGA120" s="172"/>
      <c r="MGB120" s="172"/>
      <c r="MGC120" s="172"/>
      <c r="MGD120" s="172"/>
      <c r="MGE120" s="172"/>
      <c r="MGF120" s="172"/>
      <c r="MGG120" s="172"/>
      <c r="MGH120" s="172"/>
      <c r="MGI120" s="172"/>
      <c r="MGJ120" s="172"/>
      <c r="MGK120" s="172"/>
      <c r="MGL120" s="172"/>
      <c r="MGM120" s="172"/>
      <c r="MGN120" s="172"/>
      <c r="MGO120" s="172"/>
      <c r="MGP120" s="172"/>
      <c r="MGQ120" s="172"/>
      <c r="MGR120" s="172"/>
      <c r="MGS120" s="172"/>
      <c r="MGT120" s="172"/>
      <c r="MGU120" s="172"/>
      <c r="MGV120" s="172"/>
      <c r="MGW120" s="172"/>
      <c r="MGX120" s="172"/>
      <c r="MGY120" s="172"/>
      <c r="MGZ120" s="172"/>
      <c r="MHA120" s="172"/>
      <c r="MHB120" s="172"/>
      <c r="MHC120" s="172"/>
      <c r="MHD120" s="172"/>
      <c r="MHE120" s="172"/>
      <c r="MHF120" s="172"/>
      <c r="MHG120" s="172"/>
      <c r="MHH120" s="172"/>
      <c r="MHI120" s="172"/>
      <c r="MHJ120" s="172"/>
      <c r="MHK120" s="172"/>
      <c r="MHL120" s="172"/>
      <c r="MHM120" s="172"/>
      <c r="MHN120" s="172"/>
      <c r="MHO120" s="172"/>
      <c r="MHP120" s="172"/>
      <c r="MHQ120" s="172"/>
      <c r="MHR120" s="172"/>
      <c r="MHS120" s="172"/>
      <c r="MHT120" s="172"/>
      <c r="MHU120" s="172"/>
      <c r="MHV120" s="172"/>
      <c r="MHW120" s="172"/>
      <c r="MHX120" s="172"/>
      <c r="MHY120" s="172"/>
      <c r="MHZ120" s="172"/>
      <c r="MIA120" s="172"/>
      <c r="MIB120" s="172"/>
      <c r="MIC120" s="172"/>
      <c r="MID120" s="172"/>
      <c r="MIE120" s="172"/>
      <c r="MIF120" s="172"/>
      <c r="MIG120" s="172"/>
      <c r="MIH120" s="172"/>
      <c r="MII120" s="172"/>
      <c r="MIJ120" s="172"/>
      <c r="MIK120" s="172"/>
      <c r="MIL120" s="172"/>
      <c r="MIM120" s="172"/>
      <c r="MIN120" s="172"/>
      <c r="MIO120" s="172"/>
      <c r="MIP120" s="172"/>
      <c r="MIQ120" s="172"/>
      <c r="MIR120" s="172"/>
      <c r="MIS120" s="172"/>
      <c r="MIT120" s="172"/>
      <c r="MIU120" s="172"/>
      <c r="MIV120" s="172"/>
      <c r="MIW120" s="172"/>
      <c r="MIX120" s="172"/>
      <c r="MIY120" s="172"/>
      <c r="MIZ120" s="172"/>
      <c r="MJA120" s="172"/>
      <c r="MJB120" s="172"/>
      <c r="MJC120" s="172"/>
      <c r="MJD120" s="172"/>
      <c r="MJE120" s="172"/>
      <c r="MJF120" s="172"/>
      <c r="MJG120" s="172"/>
      <c r="MJH120" s="172"/>
      <c r="MJI120" s="172"/>
      <c r="MJJ120" s="172"/>
      <c r="MJK120" s="172"/>
      <c r="MJL120" s="172"/>
      <c r="MJM120" s="172"/>
      <c r="MJN120" s="172"/>
      <c r="MJO120" s="172"/>
      <c r="MJP120" s="172"/>
      <c r="MJQ120" s="172"/>
      <c r="MJR120" s="172"/>
      <c r="MJS120" s="172"/>
      <c r="MJT120" s="172"/>
      <c r="MJU120" s="172"/>
      <c r="MJV120" s="172"/>
      <c r="MJW120" s="172"/>
      <c r="MJX120" s="172"/>
      <c r="MJY120" s="172"/>
      <c r="MJZ120" s="172"/>
      <c r="MKA120" s="172"/>
      <c r="MKB120" s="172"/>
      <c r="MKC120" s="172"/>
      <c r="MKD120" s="172"/>
      <c r="MKE120" s="172"/>
      <c r="MKF120" s="172"/>
      <c r="MKG120" s="172"/>
      <c r="MKH120" s="172"/>
      <c r="MKI120" s="172"/>
      <c r="MKJ120" s="172"/>
      <c r="MKK120" s="172"/>
      <c r="MKL120" s="172"/>
      <c r="MKM120" s="172"/>
      <c r="MKN120" s="172"/>
      <c r="MKO120" s="172"/>
      <c r="MKP120" s="172"/>
      <c r="MKQ120" s="172"/>
      <c r="MKR120" s="172"/>
      <c r="MKS120" s="172"/>
      <c r="MKT120" s="172"/>
      <c r="MKU120" s="172"/>
      <c r="MKV120" s="172"/>
      <c r="MKW120" s="172"/>
      <c r="MKX120" s="172"/>
      <c r="MKY120" s="172"/>
      <c r="MKZ120" s="172"/>
      <c r="MLA120" s="172"/>
      <c r="MLB120" s="172"/>
      <c r="MLC120" s="172"/>
      <c r="MLD120" s="172"/>
      <c r="MLE120" s="172"/>
      <c r="MLF120" s="172"/>
      <c r="MLG120" s="172"/>
      <c r="MLH120" s="172"/>
      <c r="MLI120" s="172"/>
      <c r="MLJ120" s="172"/>
      <c r="MLK120" s="172"/>
      <c r="MLL120" s="172"/>
      <c r="MLM120" s="172"/>
      <c r="MLN120" s="172"/>
      <c r="MLO120" s="172"/>
      <c r="MLP120" s="172"/>
      <c r="MLQ120" s="172"/>
      <c r="MLR120" s="172"/>
      <c r="MLS120" s="172"/>
      <c r="MLT120" s="172"/>
      <c r="MLU120" s="172"/>
      <c r="MLV120" s="172"/>
      <c r="MLW120" s="172"/>
      <c r="MLX120" s="172"/>
      <c r="MLY120" s="172"/>
      <c r="MLZ120" s="172"/>
      <c r="MMA120" s="172"/>
      <c r="MMB120" s="172"/>
      <c r="MMC120" s="172"/>
      <c r="MMD120" s="172"/>
      <c r="MME120" s="172"/>
      <c r="MMF120" s="172"/>
      <c r="MMG120" s="172"/>
      <c r="MMH120" s="172"/>
      <c r="MMI120" s="172"/>
      <c r="MMJ120" s="172"/>
      <c r="MMK120" s="172"/>
      <c r="MML120" s="172"/>
      <c r="MMM120" s="172"/>
      <c r="MMN120" s="172"/>
      <c r="MMO120" s="172"/>
      <c r="MMP120" s="172"/>
      <c r="MMQ120" s="172"/>
      <c r="MMR120" s="172"/>
      <c r="MMS120" s="172"/>
      <c r="MMT120" s="172"/>
      <c r="MMU120" s="172"/>
      <c r="MMV120" s="172"/>
      <c r="MMW120" s="172"/>
      <c r="MMX120" s="172"/>
      <c r="MMY120" s="172"/>
      <c r="MMZ120" s="172"/>
      <c r="MNA120" s="172"/>
      <c r="MNB120" s="172"/>
      <c r="MNC120" s="172"/>
      <c r="MND120" s="172"/>
      <c r="MNE120" s="172"/>
      <c r="MNF120" s="172"/>
      <c r="MNG120" s="172"/>
      <c r="MNH120" s="172"/>
      <c r="MNI120" s="172"/>
      <c r="MNJ120" s="172"/>
      <c r="MNK120" s="172"/>
      <c r="MNL120" s="172"/>
      <c r="MNM120" s="172"/>
      <c r="MNN120" s="172"/>
      <c r="MNO120" s="172"/>
      <c r="MNP120" s="172"/>
      <c r="MNQ120" s="172"/>
      <c r="MNR120" s="172"/>
      <c r="MNS120" s="172"/>
      <c r="MNT120" s="172"/>
      <c r="MNU120" s="172"/>
      <c r="MNV120" s="172"/>
      <c r="MNW120" s="172"/>
      <c r="MNX120" s="172"/>
      <c r="MNY120" s="172"/>
      <c r="MNZ120" s="172"/>
      <c r="MOA120" s="172"/>
      <c r="MOB120" s="172"/>
      <c r="MOC120" s="172"/>
      <c r="MOD120" s="172"/>
      <c r="MOE120" s="172"/>
      <c r="MOF120" s="172"/>
      <c r="MOG120" s="172"/>
      <c r="MOH120" s="172"/>
      <c r="MOI120" s="172"/>
      <c r="MOJ120" s="172"/>
      <c r="MOK120" s="172"/>
      <c r="MOL120" s="172"/>
      <c r="MOM120" s="172"/>
      <c r="MON120" s="172"/>
      <c r="MOO120" s="172"/>
      <c r="MOP120" s="172"/>
      <c r="MOQ120" s="172"/>
      <c r="MOR120" s="172"/>
      <c r="MOS120" s="172"/>
      <c r="MOT120" s="172"/>
      <c r="MOU120" s="172"/>
      <c r="MOV120" s="172"/>
      <c r="MOW120" s="172"/>
      <c r="MOX120" s="172"/>
      <c r="MOY120" s="172"/>
      <c r="MOZ120" s="172"/>
      <c r="MPA120" s="172"/>
      <c r="MPB120" s="172"/>
      <c r="MPC120" s="172"/>
      <c r="MPD120" s="172"/>
      <c r="MPE120" s="172"/>
      <c r="MPF120" s="172"/>
      <c r="MPG120" s="172"/>
      <c r="MPH120" s="172"/>
      <c r="MPI120" s="172"/>
      <c r="MPJ120" s="172"/>
      <c r="MPK120" s="172"/>
      <c r="MPL120" s="172"/>
      <c r="MPM120" s="172"/>
      <c r="MPN120" s="172"/>
      <c r="MPO120" s="172"/>
      <c r="MPP120" s="172"/>
      <c r="MPQ120" s="172"/>
      <c r="MPR120" s="172"/>
      <c r="MPS120" s="172"/>
      <c r="MPT120" s="172"/>
      <c r="MPU120" s="172"/>
      <c r="MPV120" s="172"/>
      <c r="MPW120" s="172"/>
      <c r="MPX120" s="172"/>
      <c r="MPY120" s="172"/>
      <c r="MPZ120" s="172"/>
      <c r="MQA120" s="172"/>
      <c r="MQB120" s="172"/>
      <c r="MQC120" s="172"/>
      <c r="MQD120" s="172"/>
      <c r="MQE120" s="172"/>
      <c r="MQF120" s="172"/>
      <c r="MQG120" s="172"/>
      <c r="MQH120" s="172"/>
      <c r="MQI120" s="172"/>
      <c r="MQJ120" s="172"/>
      <c r="MQK120" s="172"/>
      <c r="MQL120" s="172"/>
      <c r="MQM120" s="172"/>
      <c r="MQN120" s="172"/>
      <c r="MQO120" s="172"/>
      <c r="MQP120" s="172"/>
      <c r="MQQ120" s="172"/>
      <c r="MQR120" s="172"/>
      <c r="MQS120" s="172"/>
      <c r="MQT120" s="172"/>
      <c r="MQU120" s="172"/>
      <c r="MQV120" s="172"/>
      <c r="MQW120" s="172"/>
      <c r="MQX120" s="172"/>
      <c r="MQY120" s="172"/>
      <c r="MQZ120" s="172"/>
      <c r="MRA120" s="172"/>
      <c r="MRB120" s="172"/>
      <c r="MRC120" s="172"/>
      <c r="MRD120" s="172"/>
      <c r="MRE120" s="172"/>
      <c r="MRF120" s="172"/>
      <c r="MRG120" s="172"/>
      <c r="MRH120" s="172"/>
      <c r="MRI120" s="172"/>
      <c r="MRJ120" s="172"/>
      <c r="MRK120" s="172"/>
      <c r="MRL120" s="172"/>
      <c r="MRM120" s="172"/>
      <c r="MRN120" s="172"/>
      <c r="MRO120" s="172"/>
      <c r="MRP120" s="172"/>
      <c r="MRQ120" s="172"/>
      <c r="MRR120" s="172"/>
      <c r="MRS120" s="172"/>
      <c r="MRT120" s="172"/>
      <c r="MRU120" s="172"/>
      <c r="MRV120" s="172"/>
      <c r="MRW120" s="172"/>
      <c r="MRX120" s="172"/>
      <c r="MRY120" s="172"/>
      <c r="MRZ120" s="172"/>
      <c r="MSA120" s="172"/>
      <c r="MSB120" s="172"/>
      <c r="MSC120" s="172"/>
      <c r="MSD120" s="172"/>
      <c r="MSE120" s="172"/>
      <c r="MSF120" s="172"/>
      <c r="MSG120" s="172"/>
      <c r="MSH120" s="172"/>
      <c r="MSI120" s="172"/>
      <c r="MSJ120" s="172"/>
      <c r="MSK120" s="172"/>
      <c r="MSL120" s="172"/>
      <c r="MSM120" s="172"/>
      <c r="MSN120" s="172"/>
      <c r="MSO120" s="172"/>
      <c r="MSP120" s="172"/>
      <c r="MSQ120" s="172"/>
      <c r="MSR120" s="172"/>
      <c r="MSS120" s="172"/>
      <c r="MST120" s="172"/>
      <c r="MSU120" s="172"/>
      <c r="MSV120" s="172"/>
      <c r="MSW120" s="172"/>
      <c r="MSX120" s="172"/>
      <c r="MSY120" s="172"/>
      <c r="MSZ120" s="172"/>
      <c r="MTA120" s="172"/>
      <c r="MTB120" s="172"/>
      <c r="MTC120" s="172"/>
      <c r="MTD120" s="172"/>
      <c r="MTE120" s="172"/>
      <c r="MTF120" s="172"/>
      <c r="MTG120" s="172"/>
      <c r="MTH120" s="172"/>
      <c r="MTI120" s="172"/>
      <c r="MTJ120" s="172"/>
      <c r="MTK120" s="172"/>
      <c r="MTL120" s="172"/>
      <c r="MTM120" s="172"/>
      <c r="MTN120" s="172"/>
      <c r="MTO120" s="172"/>
      <c r="MTP120" s="172"/>
      <c r="MTQ120" s="172"/>
      <c r="MTR120" s="172"/>
      <c r="MTS120" s="172"/>
      <c r="MTT120" s="172"/>
      <c r="MTU120" s="172"/>
      <c r="MTV120" s="172"/>
      <c r="MTW120" s="172"/>
      <c r="MTX120" s="172"/>
      <c r="MTY120" s="172"/>
      <c r="MTZ120" s="172"/>
      <c r="MUA120" s="172"/>
      <c r="MUB120" s="172"/>
      <c r="MUC120" s="172"/>
      <c r="MUD120" s="172"/>
      <c r="MUE120" s="172"/>
      <c r="MUF120" s="172"/>
      <c r="MUG120" s="172"/>
      <c r="MUH120" s="172"/>
      <c r="MUI120" s="172"/>
      <c r="MUJ120" s="172"/>
      <c r="MUK120" s="172"/>
      <c r="MUL120" s="172"/>
      <c r="MUM120" s="172"/>
      <c r="MUN120" s="172"/>
      <c r="MUO120" s="172"/>
      <c r="MUP120" s="172"/>
      <c r="MUQ120" s="172"/>
      <c r="MUR120" s="172"/>
      <c r="MUS120" s="172"/>
      <c r="MUT120" s="172"/>
      <c r="MUU120" s="172"/>
      <c r="MUV120" s="172"/>
      <c r="MUW120" s="172"/>
      <c r="MUX120" s="172"/>
      <c r="MUY120" s="172"/>
      <c r="MUZ120" s="172"/>
      <c r="MVA120" s="172"/>
      <c r="MVB120" s="172"/>
      <c r="MVC120" s="172"/>
      <c r="MVD120" s="172"/>
      <c r="MVE120" s="172"/>
      <c r="MVF120" s="172"/>
      <c r="MVG120" s="172"/>
      <c r="MVH120" s="172"/>
      <c r="MVI120" s="172"/>
      <c r="MVJ120" s="172"/>
      <c r="MVK120" s="172"/>
      <c r="MVL120" s="172"/>
      <c r="MVM120" s="172"/>
      <c r="MVN120" s="172"/>
      <c r="MVO120" s="172"/>
      <c r="MVP120" s="172"/>
      <c r="MVQ120" s="172"/>
      <c r="MVR120" s="172"/>
      <c r="MVS120" s="172"/>
      <c r="MVT120" s="172"/>
      <c r="MVU120" s="172"/>
      <c r="MVV120" s="172"/>
      <c r="MVW120" s="172"/>
      <c r="MVX120" s="172"/>
      <c r="MVY120" s="172"/>
      <c r="MVZ120" s="172"/>
      <c r="MWA120" s="172"/>
      <c r="MWB120" s="172"/>
      <c r="MWC120" s="172"/>
      <c r="MWD120" s="172"/>
      <c r="MWE120" s="172"/>
      <c r="MWF120" s="172"/>
      <c r="MWG120" s="172"/>
      <c r="MWH120" s="172"/>
      <c r="MWI120" s="172"/>
      <c r="MWJ120" s="172"/>
      <c r="MWK120" s="172"/>
      <c r="MWL120" s="172"/>
      <c r="MWM120" s="172"/>
      <c r="MWN120" s="172"/>
      <c r="MWO120" s="172"/>
      <c r="MWP120" s="172"/>
      <c r="MWQ120" s="172"/>
      <c r="MWR120" s="172"/>
      <c r="MWS120" s="172"/>
      <c r="MWT120" s="172"/>
      <c r="MWU120" s="172"/>
      <c r="MWV120" s="172"/>
      <c r="MWW120" s="172"/>
      <c r="MWX120" s="172"/>
      <c r="MWY120" s="172"/>
      <c r="MWZ120" s="172"/>
      <c r="MXA120" s="172"/>
      <c r="MXB120" s="172"/>
      <c r="MXC120" s="172"/>
      <c r="MXD120" s="172"/>
      <c r="MXE120" s="172"/>
      <c r="MXF120" s="172"/>
      <c r="MXG120" s="172"/>
      <c r="MXH120" s="172"/>
      <c r="MXI120" s="172"/>
      <c r="MXJ120" s="172"/>
      <c r="MXK120" s="172"/>
      <c r="MXL120" s="172"/>
      <c r="MXM120" s="172"/>
      <c r="MXN120" s="172"/>
      <c r="MXO120" s="172"/>
      <c r="MXP120" s="172"/>
      <c r="MXQ120" s="172"/>
      <c r="MXR120" s="172"/>
      <c r="MXS120" s="172"/>
      <c r="MXT120" s="172"/>
      <c r="MXU120" s="172"/>
      <c r="MXV120" s="172"/>
      <c r="MXW120" s="172"/>
      <c r="MXX120" s="172"/>
      <c r="MXY120" s="172"/>
      <c r="MXZ120" s="172"/>
      <c r="MYA120" s="172"/>
      <c r="MYB120" s="172"/>
      <c r="MYC120" s="172"/>
      <c r="MYD120" s="172"/>
      <c r="MYE120" s="172"/>
      <c r="MYF120" s="172"/>
      <c r="MYG120" s="172"/>
      <c r="MYH120" s="172"/>
      <c r="MYI120" s="172"/>
      <c r="MYJ120" s="172"/>
      <c r="MYK120" s="172"/>
      <c r="MYL120" s="172"/>
      <c r="MYM120" s="172"/>
      <c r="MYN120" s="172"/>
      <c r="MYO120" s="172"/>
      <c r="MYP120" s="172"/>
      <c r="MYQ120" s="172"/>
      <c r="MYR120" s="172"/>
      <c r="MYS120" s="172"/>
      <c r="MYT120" s="172"/>
      <c r="MYU120" s="172"/>
      <c r="MYV120" s="172"/>
      <c r="MYW120" s="172"/>
      <c r="MYX120" s="172"/>
      <c r="MYY120" s="172"/>
      <c r="MYZ120" s="172"/>
      <c r="MZA120" s="172"/>
      <c r="MZB120" s="172"/>
      <c r="MZC120" s="172"/>
      <c r="MZD120" s="172"/>
      <c r="MZE120" s="172"/>
      <c r="MZF120" s="172"/>
      <c r="MZG120" s="172"/>
      <c r="MZH120" s="172"/>
      <c r="MZI120" s="172"/>
      <c r="MZJ120" s="172"/>
      <c r="MZK120" s="172"/>
      <c r="MZL120" s="172"/>
      <c r="MZM120" s="172"/>
      <c r="MZN120" s="172"/>
      <c r="MZO120" s="172"/>
      <c r="MZP120" s="172"/>
      <c r="MZQ120" s="172"/>
      <c r="MZR120" s="172"/>
      <c r="MZS120" s="172"/>
      <c r="MZT120" s="172"/>
      <c r="MZU120" s="172"/>
      <c r="MZV120" s="172"/>
      <c r="MZW120" s="172"/>
      <c r="MZX120" s="172"/>
      <c r="MZY120" s="172"/>
      <c r="MZZ120" s="172"/>
      <c r="NAA120" s="172"/>
      <c r="NAB120" s="172"/>
      <c r="NAC120" s="172"/>
      <c r="NAD120" s="172"/>
      <c r="NAE120" s="172"/>
      <c r="NAF120" s="172"/>
      <c r="NAG120" s="172"/>
      <c r="NAH120" s="172"/>
      <c r="NAI120" s="172"/>
      <c r="NAJ120" s="172"/>
      <c r="NAK120" s="172"/>
      <c r="NAL120" s="172"/>
      <c r="NAM120" s="172"/>
      <c r="NAN120" s="172"/>
      <c r="NAO120" s="172"/>
      <c r="NAP120" s="172"/>
      <c r="NAQ120" s="172"/>
      <c r="NAR120" s="172"/>
      <c r="NAS120" s="172"/>
      <c r="NAT120" s="172"/>
      <c r="NAU120" s="172"/>
      <c r="NAV120" s="172"/>
      <c r="NAW120" s="172"/>
      <c r="NAX120" s="172"/>
      <c r="NAY120" s="172"/>
      <c r="NAZ120" s="172"/>
      <c r="NBA120" s="172"/>
      <c r="NBB120" s="172"/>
      <c r="NBC120" s="172"/>
      <c r="NBD120" s="172"/>
      <c r="NBE120" s="172"/>
      <c r="NBF120" s="172"/>
      <c r="NBG120" s="172"/>
      <c r="NBH120" s="172"/>
      <c r="NBI120" s="172"/>
      <c r="NBJ120" s="172"/>
      <c r="NBK120" s="172"/>
      <c r="NBL120" s="172"/>
      <c r="NBM120" s="172"/>
      <c r="NBN120" s="172"/>
      <c r="NBO120" s="172"/>
      <c r="NBP120" s="172"/>
      <c r="NBQ120" s="172"/>
      <c r="NBR120" s="172"/>
      <c r="NBS120" s="172"/>
      <c r="NBT120" s="172"/>
      <c r="NBU120" s="172"/>
      <c r="NBV120" s="172"/>
      <c r="NBW120" s="172"/>
      <c r="NBX120" s="172"/>
      <c r="NBY120" s="172"/>
      <c r="NBZ120" s="172"/>
      <c r="NCA120" s="172"/>
      <c r="NCB120" s="172"/>
      <c r="NCC120" s="172"/>
      <c r="NCD120" s="172"/>
      <c r="NCE120" s="172"/>
      <c r="NCF120" s="172"/>
      <c r="NCG120" s="172"/>
      <c r="NCH120" s="172"/>
      <c r="NCI120" s="172"/>
      <c r="NCJ120" s="172"/>
      <c r="NCK120" s="172"/>
      <c r="NCL120" s="172"/>
      <c r="NCM120" s="172"/>
      <c r="NCN120" s="172"/>
      <c r="NCO120" s="172"/>
      <c r="NCP120" s="172"/>
      <c r="NCQ120" s="172"/>
      <c r="NCR120" s="172"/>
      <c r="NCS120" s="172"/>
      <c r="NCT120" s="172"/>
      <c r="NCU120" s="172"/>
      <c r="NCV120" s="172"/>
      <c r="NCW120" s="172"/>
      <c r="NCX120" s="172"/>
      <c r="NCY120" s="172"/>
      <c r="NCZ120" s="172"/>
      <c r="NDA120" s="172"/>
      <c r="NDB120" s="172"/>
      <c r="NDC120" s="172"/>
      <c r="NDD120" s="172"/>
      <c r="NDE120" s="172"/>
      <c r="NDF120" s="172"/>
      <c r="NDG120" s="172"/>
      <c r="NDH120" s="172"/>
      <c r="NDI120" s="172"/>
      <c r="NDJ120" s="172"/>
      <c r="NDK120" s="172"/>
      <c r="NDL120" s="172"/>
      <c r="NDM120" s="172"/>
      <c r="NDN120" s="172"/>
      <c r="NDO120" s="172"/>
      <c r="NDP120" s="172"/>
      <c r="NDQ120" s="172"/>
      <c r="NDR120" s="172"/>
      <c r="NDS120" s="172"/>
      <c r="NDT120" s="172"/>
      <c r="NDU120" s="172"/>
      <c r="NDV120" s="172"/>
      <c r="NDW120" s="172"/>
      <c r="NDX120" s="172"/>
      <c r="NDY120" s="172"/>
      <c r="NDZ120" s="172"/>
      <c r="NEA120" s="172"/>
      <c r="NEB120" s="172"/>
      <c r="NEC120" s="172"/>
      <c r="NED120" s="172"/>
      <c r="NEE120" s="172"/>
      <c r="NEF120" s="172"/>
      <c r="NEG120" s="172"/>
      <c r="NEH120" s="172"/>
      <c r="NEI120" s="172"/>
      <c r="NEJ120" s="172"/>
      <c r="NEK120" s="172"/>
      <c r="NEL120" s="172"/>
      <c r="NEM120" s="172"/>
      <c r="NEN120" s="172"/>
      <c r="NEO120" s="172"/>
      <c r="NEP120" s="172"/>
      <c r="NEQ120" s="172"/>
      <c r="NER120" s="172"/>
      <c r="NES120" s="172"/>
      <c r="NET120" s="172"/>
      <c r="NEU120" s="172"/>
      <c r="NEV120" s="172"/>
      <c r="NEW120" s="172"/>
      <c r="NEX120" s="172"/>
      <c r="NEY120" s="172"/>
      <c r="NEZ120" s="172"/>
      <c r="NFA120" s="172"/>
      <c r="NFB120" s="172"/>
      <c r="NFC120" s="172"/>
      <c r="NFD120" s="172"/>
      <c r="NFE120" s="172"/>
      <c r="NFF120" s="172"/>
      <c r="NFG120" s="172"/>
      <c r="NFH120" s="172"/>
      <c r="NFI120" s="172"/>
      <c r="NFJ120" s="172"/>
      <c r="NFK120" s="172"/>
      <c r="NFL120" s="172"/>
      <c r="NFM120" s="172"/>
      <c r="NFN120" s="172"/>
      <c r="NFO120" s="172"/>
      <c r="NFP120" s="172"/>
      <c r="NFQ120" s="172"/>
      <c r="NFR120" s="172"/>
      <c r="NFS120" s="172"/>
      <c r="NFT120" s="172"/>
      <c r="NFU120" s="172"/>
      <c r="NFV120" s="172"/>
      <c r="NFW120" s="172"/>
      <c r="NFX120" s="172"/>
      <c r="NFY120" s="172"/>
      <c r="NFZ120" s="172"/>
      <c r="NGA120" s="172"/>
      <c r="NGB120" s="172"/>
      <c r="NGC120" s="172"/>
      <c r="NGD120" s="172"/>
      <c r="NGE120" s="172"/>
      <c r="NGF120" s="172"/>
      <c r="NGG120" s="172"/>
      <c r="NGH120" s="172"/>
      <c r="NGI120" s="172"/>
      <c r="NGJ120" s="172"/>
      <c r="NGK120" s="172"/>
      <c r="NGL120" s="172"/>
      <c r="NGM120" s="172"/>
      <c r="NGN120" s="172"/>
      <c r="NGO120" s="172"/>
      <c r="NGP120" s="172"/>
      <c r="NGQ120" s="172"/>
      <c r="NGR120" s="172"/>
      <c r="NGS120" s="172"/>
      <c r="NGT120" s="172"/>
      <c r="NGU120" s="172"/>
      <c r="NGV120" s="172"/>
      <c r="NGW120" s="172"/>
      <c r="NGX120" s="172"/>
      <c r="NGY120" s="172"/>
      <c r="NGZ120" s="172"/>
      <c r="NHA120" s="172"/>
      <c r="NHB120" s="172"/>
      <c r="NHC120" s="172"/>
      <c r="NHD120" s="172"/>
      <c r="NHE120" s="172"/>
      <c r="NHF120" s="172"/>
      <c r="NHG120" s="172"/>
      <c r="NHH120" s="172"/>
      <c r="NHI120" s="172"/>
      <c r="NHJ120" s="172"/>
      <c r="NHK120" s="172"/>
      <c r="NHL120" s="172"/>
      <c r="NHM120" s="172"/>
      <c r="NHN120" s="172"/>
      <c r="NHO120" s="172"/>
      <c r="NHP120" s="172"/>
      <c r="NHQ120" s="172"/>
      <c r="NHR120" s="172"/>
      <c r="NHS120" s="172"/>
      <c r="NHT120" s="172"/>
      <c r="NHU120" s="172"/>
      <c r="NHV120" s="172"/>
      <c r="NHW120" s="172"/>
      <c r="NHX120" s="172"/>
      <c r="NHY120" s="172"/>
      <c r="NHZ120" s="172"/>
      <c r="NIA120" s="172"/>
      <c r="NIB120" s="172"/>
      <c r="NIC120" s="172"/>
      <c r="NID120" s="172"/>
      <c r="NIE120" s="172"/>
      <c r="NIF120" s="172"/>
      <c r="NIG120" s="172"/>
      <c r="NIH120" s="172"/>
      <c r="NII120" s="172"/>
      <c r="NIJ120" s="172"/>
      <c r="NIK120" s="172"/>
      <c r="NIL120" s="172"/>
      <c r="NIM120" s="172"/>
      <c r="NIN120" s="172"/>
      <c r="NIO120" s="172"/>
      <c r="NIP120" s="172"/>
      <c r="NIQ120" s="172"/>
      <c r="NIR120" s="172"/>
      <c r="NIS120" s="172"/>
      <c r="NIT120" s="172"/>
      <c r="NIU120" s="172"/>
      <c r="NIV120" s="172"/>
      <c r="NIW120" s="172"/>
      <c r="NIX120" s="172"/>
      <c r="NIY120" s="172"/>
      <c r="NIZ120" s="172"/>
      <c r="NJA120" s="172"/>
      <c r="NJB120" s="172"/>
      <c r="NJC120" s="172"/>
      <c r="NJD120" s="172"/>
      <c r="NJE120" s="172"/>
      <c r="NJF120" s="172"/>
      <c r="NJG120" s="172"/>
      <c r="NJH120" s="172"/>
      <c r="NJI120" s="172"/>
      <c r="NJJ120" s="172"/>
      <c r="NJK120" s="172"/>
      <c r="NJL120" s="172"/>
      <c r="NJM120" s="172"/>
      <c r="NJN120" s="172"/>
      <c r="NJO120" s="172"/>
      <c r="NJP120" s="172"/>
      <c r="NJQ120" s="172"/>
      <c r="NJR120" s="172"/>
      <c r="NJS120" s="172"/>
      <c r="NJT120" s="172"/>
      <c r="NJU120" s="172"/>
      <c r="NJV120" s="172"/>
      <c r="NJW120" s="172"/>
      <c r="NJX120" s="172"/>
      <c r="NJY120" s="172"/>
      <c r="NJZ120" s="172"/>
      <c r="NKA120" s="172"/>
      <c r="NKB120" s="172"/>
      <c r="NKC120" s="172"/>
      <c r="NKD120" s="172"/>
      <c r="NKE120" s="172"/>
      <c r="NKF120" s="172"/>
      <c r="NKG120" s="172"/>
      <c r="NKH120" s="172"/>
      <c r="NKI120" s="172"/>
      <c r="NKJ120" s="172"/>
      <c r="NKK120" s="172"/>
      <c r="NKL120" s="172"/>
      <c r="NKM120" s="172"/>
      <c r="NKN120" s="172"/>
      <c r="NKO120" s="172"/>
      <c r="NKP120" s="172"/>
      <c r="NKQ120" s="172"/>
      <c r="NKR120" s="172"/>
      <c r="NKS120" s="172"/>
      <c r="NKT120" s="172"/>
      <c r="NKU120" s="172"/>
      <c r="NKV120" s="172"/>
      <c r="NKW120" s="172"/>
      <c r="NKX120" s="172"/>
      <c r="NKY120" s="172"/>
      <c r="NKZ120" s="172"/>
      <c r="NLA120" s="172"/>
      <c r="NLB120" s="172"/>
      <c r="NLC120" s="172"/>
      <c r="NLD120" s="172"/>
      <c r="NLE120" s="172"/>
      <c r="NLF120" s="172"/>
      <c r="NLG120" s="172"/>
      <c r="NLH120" s="172"/>
      <c r="NLI120" s="172"/>
      <c r="NLJ120" s="172"/>
      <c r="NLK120" s="172"/>
      <c r="NLL120" s="172"/>
      <c r="NLM120" s="172"/>
      <c r="NLN120" s="172"/>
      <c r="NLO120" s="172"/>
      <c r="NLP120" s="172"/>
      <c r="NLQ120" s="172"/>
      <c r="NLR120" s="172"/>
      <c r="NLS120" s="172"/>
      <c r="NLT120" s="172"/>
      <c r="NLU120" s="172"/>
      <c r="NLV120" s="172"/>
      <c r="NLW120" s="172"/>
      <c r="NLX120" s="172"/>
      <c r="NLY120" s="172"/>
      <c r="NLZ120" s="172"/>
      <c r="NMA120" s="172"/>
      <c r="NMB120" s="172"/>
      <c r="NMC120" s="172"/>
      <c r="NMD120" s="172"/>
      <c r="NME120" s="172"/>
      <c r="NMF120" s="172"/>
      <c r="NMG120" s="172"/>
      <c r="NMH120" s="172"/>
      <c r="NMI120" s="172"/>
      <c r="NMJ120" s="172"/>
      <c r="NMK120" s="172"/>
      <c r="NML120" s="172"/>
      <c r="NMM120" s="172"/>
      <c r="NMN120" s="172"/>
      <c r="NMO120" s="172"/>
      <c r="NMP120" s="172"/>
      <c r="NMQ120" s="172"/>
      <c r="NMR120" s="172"/>
      <c r="NMS120" s="172"/>
      <c r="NMT120" s="172"/>
      <c r="NMU120" s="172"/>
      <c r="NMV120" s="172"/>
      <c r="NMW120" s="172"/>
      <c r="NMX120" s="172"/>
      <c r="NMY120" s="172"/>
      <c r="NMZ120" s="172"/>
      <c r="NNA120" s="172"/>
      <c r="NNB120" s="172"/>
      <c r="NNC120" s="172"/>
      <c r="NND120" s="172"/>
      <c r="NNE120" s="172"/>
      <c r="NNF120" s="172"/>
      <c r="NNG120" s="172"/>
      <c r="NNH120" s="172"/>
      <c r="NNI120" s="172"/>
      <c r="NNJ120" s="172"/>
      <c r="NNK120" s="172"/>
      <c r="NNL120" s="172"/>
      <c r="NNM120" s="172"/>
      <c r="NNN120" s="172"/>
      <c r="NNO120" s="172"/>
      <c r="NNP120" s="172"/>
      <c r="NNQ120" s="172"/>
      <c r="NNR120" s="172"/>
      <c r="NNS120" s="172"/>
      <c r="NNT120" s="172"/>
      <c r="NNU120" s="172"/>
      <c r="NNV120" s="172"/>
      <c r="NNW120" s="172"/>
      <c r="NNX120" s="172"/>
      <c r="NNY120" s="172"/>
      <c r="NNZ120" s="172"/>
      <c r="NOA120" s="172"/>
      <c r="NOB120" s="172"/>
      <c r="NOC120" s="172"/>
      <c r="NOD120" s="172"/>
      <c r="NOE120" s="172"/>
      <c r="NOF120" s="172"/>
      <c r="NOG120" s="172"/>
      <c r="NOH120" s="172"/>
      <c r="NOI120" s="172"/>
      <c r="NOJ120" s="172"/>
      <c r="NOK120" s="172"/>
      <c r="NOL120" s="172"/>
      <c r="NOM120" s="172"/>
      <c r="NON120" s="172"/>
      <c r="NOO120" s="172"/>
      <c r="NOP120" s="172"/>
      <c r="NOQ120" s="172"/>
      <c r="NOR120" s="172"/>
      <c r="NOS120" s="172"/>
      <c r="NOT120" s="172"/>
      <c r="NOU120" s="172"/>
      <c r="NOV120" s="172"/>
      <c r="NOW120" s="172"/>
      <c r="NOX120" s="172"/>
      <c r="NOY120" s="172"/>
      <c r="NOZ120" s="172"/>
      <c r="NPA120" s="172"/>
      <c r="NPB120" s="172"/>
      <c r="NPC120" s="172"/>
      <c r="NPD120" s="172"/>
      <c r="NPE120" s="172"/>
      <c r="NPF120" s="172"/>
      <c r="NPG120" s="172"/>
      <c r="NPH120" s="172"/>
      <c r="NPI120" s="172"/>
      <c r="NPJ120" s="172"/>
      <c r="NPK120" s="172"/>
      <c r="NPL120" s="172"/>
      <c r="NPM120" s="172"/>
      <c r="NPN120" s="172"/>
      <c r="NPO120" s="172"/>
      <c r="NPP120" s="172"/>
      <c r="NPQ120" s="172"/>
      <c r="NPR120" s="172"/>
      <c r="NPS120" s="172"/>
      <c r="NPT120" s="172"/>
      <c r="NPU120" s="172"/>
      <c r="NPV120" s="172"/>
      <c r="NPW120" s="172"/>
      <c r="NPX120" s="172"/>
      <c r="NPY120" s="172"/>
      <c r="NPZ120" s="172"/>
      <c r="NQA120" s="172"/>
      <c r="NQB120" s="172"/>
      <c r="NQC120" s="172"/>
      <c r="NQD120" s="172"/>
      <c r="NQE120" s="172"/>
      <c r="NQF120" s="172"/>
      <c r="NQG120" s="172"/>
      <c r="NQH120" s="172"/>
      <c r="NQI120" s="172"/>
      <c r="NQJ120" s="172"/>
      <c r="NQK120" s="172"/>
      <c r="NQL120" s="172"/>
      <c r="NQM120" s="172"/>
      <c r="NQN120" s="172"/>
      <c r="NQO120" s="172"/>
      <c r="NQP120" s="172"/>
      <c r="NQQ120" s="172"/>
      <c r="NQR120" s="172"/>
      <c r="NQS120" s="172"/>
      <c r="NQT120" s="172"/>
      <c r="NQU120" s="172"/>
      <c r="NQV120" s="172"/>
      <c r="NQW120" s="172"/>
      <c r="NQX120" s="172"/>
      <c r="NQY120" s="172"/>
      <c r="NQZ120" s="172"/>
      <c r="NRA120" s="172"/>
      <c r="NRB120" s="172"/>
      <c r="NRC120" s="172"/>
      <c r="NRD120" s="172"/>
      <c r="NRE120" s="172"/>
      <c r="NRF120" s="172"/>
      <c r="NRG120" s="172"/>
      <c r="NRH120" s="172"/>
      <c r="NRI120" s="172"/>
      <c r="NRJ120" s="172"/>
      <c r="NRK120" s="172"/>
      <c r="NRL120" s="172"/>
      <c r="NRM120" s="172"/>
      <c r="NRN120" s="172"/>
      <c r="NRO120" s="172"/>
      <c r="NRP120" s="172"/>
      <c r="NRQ120" s="172"/>
      <c r="NRR120" s="172"/>
      <c r="NRS120" s="172"/>
      <c r="NRT120" s="172"/>
      <c r="NRU120" s="172"/>
      <c r="NRV120" s="172"/>
      <c r="NRW120" s="172"/>
      <c r="NRX120" s="172"/>
      <c r="NRY120" s="172"/>
      <c r="NRZ120" s="172"/>
      <c r="NSA120" s="172"/>
      <c r="NSB120" s="172"/>
      <c r="NSC120" s="172"/>
      <c r="NSD120" s="172"/>
      <c r="NSE120" s="172"/>
      <c r="NSF120" s="172"/>
      <c r="NSG120" s="172"/>
      <c r="NSH120" s="172"/>
      <c r="NSI120" s="172"/>
      <c r="NSJ120" s="172"/>
      <c r="NSK120" s="172"/>
      <c r="NSL120" s="172"/>
      <c r="NSM120" s="172"/>
      <c r="NSN120" s="172"/>
      <c r="NSO120" s="172"/>
      <c r="NSP120" s="172"/>
      <c r="NSQ120" s="172"/>
      <c r="NSR120" s="172"/>
      <c r="NSS120" s="172"/>
      <c r="NST120" s="172"/>
      <c r="NSU120" s="172"/>
      <c r="NSV120" s="172"/>
      <c r="NSW120" s="172"/>
      <c r="NSX120" s="172"/>
      <c r="NSY120" s="172"/>
      <c r="NSZ120" s="172"/>
      <c r="NTA120" s="172"/>
      <c r="NTB120" s="172"/>
      <c r="NTC120" s="172"/>
      <c r="NTD120" s="172"/>
      <c r="NTE120" s="172"/>
      <c r="NTF120" s="172"/>
      <c r="NTG120" s="172"/>
      <c r="NTH120" s="172"/>
      <c r="NTI120" s="172"/>
      <c r="NTJ120" s="172"/>
      <c r="NTK120" s="172"/>
      <c r="NTL120" s="172"/>
      <c r="NTM120" s="172"/>
      <c r="NTN120" s="172"/>
      <c r="NTO120" s="172"/>
      <c r="NTP120" s="172"/>
      <c r="NTQ120" s="172"/>
      <c r="NTR120" s="172"/>
      <c r="NTS120" s="172"/>
      <c r="NTT120" s="172"/>
      <c r="NTU120" s="172"/>
      <c r="NTV120" s="172"/>
      <c r="NTW120" s="172"/>
      <c r="NTX120" s="172"/>
      <c r="NTY120" s="172"/>
      <c r="NTZ120" s="172"/>
      <c r="NUA120" s="172"/>
      <c r="NUB120" s="172"/>
      <c r="NUC120" s="172"/>
      <c r="NUD120" s="172"/>
      <c r="NUE120" s="172"/>
      <c r="NUF120" s="172"/>
      <c r="NUG120" s="172"/>
      <c r="NUH120" s="172"/>
      <c r="NUI120" s="172"/>
      <c r="NUJ120" s="172"/>
      <c r="NUK120" s="172"/>
      <c r="NUL120" s="172"/>
      <c r="NUM120" s="172"/>
      <c r="NUN120" s="172"/>
      <c r="NUO120" s="172"/>
      <c r="NUP120" s="172"/>
      <c r="NUQ120" s="172"/>
      <c r="NUR120" s="172"/>
      <c r="NUS120" s="172"/>
      <c r="NUT120" s="172"/>
      <c r="NUU120" s="172"/>
      <c r="NUV120" s="172"/>
      <c r="NUW120" s="172"/>
      <c r="NUX120" s="172"/>
      <c r="NUY120" s="172"/>
      <c r="NUZ120" s="172"/>
      <c r="NVA120" s="172"/>
      <c r="NVB120" s="172"/>
      <c r="NVC120" s="172"/>
      <c r="NVD120" s="172"/>
      <c r="NVE120" s="172"/>
      <c r="NVF120" s="172"/>
      <c r="NVG120" s="172"/>
      <c r="NVH120" s="172"/>
      <c r="NVI120" s="172"/>
      <c r="NVJ120" s="172"/>
      <c r="NVK120" s="172"/>
      <c r="NVL120" s="172"/>
      <c r="NVM120" s="172"/>
      <c r="NVN120" s="172"/>
      <c r="NVO120" s="172"/>
      <c r="NVP120" s="172"/>
      <c r="NVQ120" s="172"/>
      <c r="NVR120" s="172"/>
      <c r="NVS120" s="172"/>
      <c r="NVT120" s="172"/>
      <c r="NVU120" s="172"/>
      <c r="NVV120" s="172"/>
      <c r="NVW120" s="172"/>
      <c r="NVX120" s="172"/>
      <c r="NVY120" s="172"/>
      <c r="NVZ120" s="172"/>
      <c r="NWA120" s="172"/>
      <c r="NWB120" s="172"/>
      <c r="NWC120" s="172"/>
      <c r="NWD120" s="172"/>
      <c r="NWE120" s="172"/>
      <c r="NWF120" s="172"/>
      <c r="NWG120" s="172"/>
      <c r="NWH120" s="172"/>
      <c r="NWI120" s="172"/>
      <c r="NWJ120" s="172"/>
      <c r="NWK120" s="172"/>
      <c r="NWL120" s="172"/>
      <c r="NWM120" s="172"/>
      <c r="NWN120" s="172"/>
      <c r="NWO120" s="172"/>
      <c r="NWP120" s="172"/>
      <c r="NWQ120" s="172"/>
      <c r="NWR120" s="172"/>
      <c r="NWS120" s="172"/>
      <c r="NWT120" s="172"/>
      <c r="NWU120" s="172"/>
      <c r="NWV120" s="172"/>
      <c r="NWW120" s="172"/>
      <c r="NWX120" s="172"/>
      <c r="NWY120" s="172"/>
      <c r="NWZ120" s="172"/>
      <c r="NXA120" s="172"/>
      <c r="NXB120" s="172"/>
      <c r="NXC120" s="172"/>
      <c r="NXD120" s="172"/>
      <c r="NXE120" s="172"/>
      <c r="NXF120" s="172"/>
      <c r="NXG120" s="172"/>
      <c r="NXH120" s="172"/>
      <c r="NXI120" s="172"/>
      <c r="NXJ120" s="172"/>
      <c r="NXK120" s="172"/>
      <c r="NXL120" s="172"/>
      <c r="NXM120" s="172"/>
      <c r="NXN120" s="172"/>
      <c r="NXO120" s="172"/>
      <c r="NXP120" s="172"/>
      <c r="NXQ120" s="172"/>
      <c r="NXR120" s="172"/>
      <c r="NXS120" s="172"/>
      <c r="NXT120" s="172"/>
      <c r="NXU120" s="172"/>
      <c r="NXV120" s="172"/>
      <c r="NXW120" s="172"/>
      <c r="NXX120" s="172"/>
      <c r="NXY120" s="172"/>
      <c r="NXZ120" s="172"/>
      <c r="NYA120" s="172"/>
      <c r="NYB120" s="172"/>
      <c r="NYC120" s="172"/>
      <c r="NYD120" s="172"/>
      <c r="NYE120" s="172"/>
      <c r="NYF120" s="172"/>
      <c r="NYG120" s="172"/>
      <c r="NYH120" s="172"/>
      <c r="NYI120" s="172"/>
      <c r="NYJ120" s="172"/>
      <c r="NYK120" s="172"/>
      <c r="NYL120" s="172"/>
      <c r="NYM120" s="172"/>
      <c r="NYN120" s="172"/>
      <c r="NYO120" s="172"/>
      <c r="NYP120" s="172"/>
      <c r="NYQ120" s="172"/>
      <c r="NYR120" s="172"/>
      <c r="NYS120" s="172"/>
      <c r="NYT120" s="172"/>
      <c r="NYU120" s="172"/>
      <c r="NYV120" s="172"/>
      <c r="NYW120" s="172"/>
      <c r="NYX120" s="172"/>
      <c r="NYY120" s="172"/>
      <c r="NYZ120" s="172"/>
      <c r="NZA120" s="172"/>
      <c r="NZB120" s="172"/>
      <c r="NZC120" s="172"/>
      <c r="NZD120" s="172"/>
      <c r="NZE120" s="172"/>
      <c r="NZF120" s="172"/>
      <c r="NZG120" s="172"/>
      <c r="NZH120" s="172"/>
      <c r="NZI120" s="172"/>
      <c r="NZJ120" s="172"/>
      <c r="NZK120" s="172"/>
      <c r="NZL120" s="172"/>
      <c r="NZM120" s="172"/>
      <c r="NZN120" s="172"/>
      <c r="NZO120" s="172"/>
      <c r="NZP120" s="172"/>
      <c r="NZQ120" s="172"/>
      <c r="NZR120" s="172"/>
      <c r="NZS120" s="172"/>
      <c r="NZT120" s="172"/>
      <c r="NZU120" s="172"/>
      <c r="NZV120" s="172"/>
      <c r="NZW120" s="172"/>
      <c r="NZX120" s="172"/>
      <c r="NZY120" s="172"/>
      <c r="NZZ120" s="172"/>
      <c r="OAA120" s="172"/>
      <c r="OAB120" s="172"/>
      <c r="OAC120" s="172"/>
      <c r="OAD120" s="172"/>
      <c r="OAE120" s="172"/>
      <c r="OAF120" s="172"/>
      <c r="OAG120" s="172"/>
      <c r="OAH120" s="172"/>
      <c r="OAI120" s="172"/>
      <c r="OAJ120" s="172"/>
      <c r="OAK120" s="172"/>
      <c r="OAL120" s="172"/>
      <c r="OAM120" s="172"/>
      <c r="OAN120" s="172"/>
      <c r="OAO120" s="172"/>
      <c r="OAP120" s="172"/>
      <c r="OAQ120" s="172"/>
      <c r="OAR120" s="172"/>
      <c r="OAS120" s="172"/>
      <c r="OAT120" s="172"/>
      <c r="OAU120" s="172"/>
      <c r="OAV120" s="172"/>
      <c r="OAW120" s="172"/>
      <c r="OAX120" s="172"/>
      <c r="OAY120" s="172"/>
      <c r="OAZ120" s="172"/>
      <c r="OBA120" s="172"/>
      <c r="OBB120" s="172"/>
      <c r="OBC120" s="172"/>
      <c r="OBD120" s="172"/>
      <c r="OBE120" s="172"/>
      <c r="OBF120" s="172"/>
      <c r="OBG120" s="172"/>
      <c r="OBH120" s="172"/>
      <c r="OBI120" s="172"/>
      <c r="OBJ120" s="172"/>
      <c r="OBK120" s="172"/>
      <c r="OBL120" s="172"/>
      <c r="OBM120" s="172"/>
      <c r="OBN120" s="172"/>
      <c r="OBO120" s="172"/>
      <c r="OBP120" s="172"/>
      <c r="OBQ120" s="172"/>
      <c r="OBR120" s="172"/>
      <c r="OBS120" s="172"/>
      <c r="OBT120" s="172"/>
      <c r="OBU120" s="172"/>
      <c r="OBV120" s="172"/>
      <c r="OBW120" s="172"/>
      <c r="OBX120" s="172"/>
      <c r="OBY120" s="172"/>
      <c r="OBZ120" s="172"/>
      <c r="OCA120" s="172"/>
      <c r="OCB120" s="172"/>
      <c r="OCC120" s="172"/>
      <c r="OCD120" s="172"/>
      <c r="OCE120" s="172"/>
      <c r="OCF120" s="172"/>
      <c r="OCG120" s="172"/>
      <c r="OCH120" s="172"/>
      <c r="OCI120" s="172"/>
      <c r="OCJ120" s="172"/>
      <c r="OCK120" s="172"/>
      <c r="OCL120" s="172"/>
      <c r="OCM120" s="172"/>
      <c r="OCN120" s="172"/>
      <c r="OCO120" s="172"/>
      <c r="OCP120" s="172"/>
      <c r="OCQ120" s="172"/>
      <c r="OCR120" s="172"/>
      <c r="OCS120" s="172"/>
      <c r="OCT120" s="172"/>
      <c r="OCU120" s="172"/>
      <c r="OCV120" s="172"/>
      <c r="OCW120" s="172"/>
      <c r="OCX120" s="172"/>
      <c r="OCY120" s="172"/>
      <c r="OCZ120" s="172"/>
      <c r="ODA120" s="172"/>
      <c r="ODB120" s="172"/>
      <c r="ODC120" s="172"/>
      <c r="ODD120" s="172"/>
      <c r="ODE120" s="172"/>
      <c r="ODF120" s="172"/>
      <c r="ODG120" s="172"/>
      <c r="ODH120" s="172"/>
      <c r="ODI120" s="172"/>
      <c r="ODJ120" s="172"/>
      <c r="ODK120" s="172"/>
      <c r="ODL120" s="172"/>
      <c r="ODM120" s="172"/>
      <c r="ODN120" s="172"/>
      <c r="ODO120" s="172"/>
      <c r="ODP120" s="172"/>
      <c r="ODQ120" s="172"/>
      <c r="ODR120" s="172"/>
      <c r="ODS120" s="172"/>
      <c r="ODT120" s="172"/>
      <c r="ODU120" s="172"/>
      <c r="ODV120" s="172"/>
      <c r="ODW120" s="172"/>
      <c r="ODX120" s="172"/>
      <c r="ODY120" s="172"/>
      <c r="ODZ120" s="172"/>
      <c r="OEA120" s="172"/>
      <c r="OEB120" s="172"/>
      <c r="OEC120" s="172"/>
      <c r="OED120" s="172"/>
      <c r="OEE120" s="172"/>
      <c r="OEF120" s="172"/>
      <c r="OEG120" s="172"/>
      <c r="OEH120" s="172"/>
      <c r="OEI120" s="172"/>
      <c r="OEJ120" s="172"/>
      <c r="OEK120" s="172"/>
      <c r="OEL120" s="172"/>
      <c r="OEM120" s="172"/>
      <c r="OEN120" s="172"/>
      <c r="OEO120" s="172"/>
      <c r="OEP120" s="172"/>
      <c r="OEQ120" s="172"/>
      <c r="OER120" s="172"/>
      <c r="OES120" s="172"/>
      <c r="OET120" s="172"/>
      <c r="OEU120" s="172"/>
      <c r="OEV120" s="172"/>
      <c r="OEW120" s="172"/>
      <c r="OEX120" s="172"/>
      <c r="OEY120" s="172"/>
      <c r="OEZ120" s="172"/>
      <c r="OFA120" s="172"/>
      <c r="OFB120" s="172"/>
      <c r="OFC120" s="172"/>
      <c r="OFD120" s="172"/>
      <c r="OFE120" s="172"/>
      <c r="OFF120" s="172"/>
      <c r="OFG120" s="172"/>
      <c r="OFH120" s="172"/>
      <c r="OFI120" s="172"/>
      <c r="OFJ120" s="172"/>
      <c r="OFK120" s="172"/>
      <c r="OFL120" s="172"/>
      <c r="OFM120" s="172"/>
      <c r="OFN120" s="172"/>
      <c r="OFO120" s="172"/>
      <c r="OFP120" s="172"/>
      <c r="OFQ120" s="172"/>
      <c r="OFR120" s="172"/>
      <c r="OFS120" s="172"/>
      <c r="OFT120" s="172"/>
      <c r="OFU120" s="172"/>
      <c r="OFV120" s="172"/>
      <c r="OFW120" s="172"/>
      <c r="OFX120" s="172"/>
      <c r="OFY120" s="172"/>
      <c r="OFZ120" s="172"/>
      <c r="OGA120" s="172"/>
      <c r="OGB120" s="172"/>
      <c r="OGC120" s="172"/>
      <c r="OGD120" s="172"/>
      <c r="OGE120" s="172"/>
      <c r="OGF120" s="172"/>
      <c r="OGG120" s="172"/>
      <c r="OGH120" s="172"/>
      <c r="OGI120" s="172"/>
      <c r="OGJ120" s="172"/>
      <c r="OGK120" s="172"/>
      <c r="OGL120" s="172"/>
      <c r="OGM120" s="172"/>
      <c r="OGN120" s="172"/>
      <c r="OGO120" s="172"/>
      <c r="OGP120" s="172"/>
      <c r="OGQ120" s="172"/>
      <c r="OGR120" s="172"/>
      <c r="OGS120" s="172"/>
      <c r="OGT120" s="172"/>
      <c r="OGU120" s="172"/>
      <c r="OGV120" s="172"/>
      <c r="OGW120" s="172"/>
      <c r="OGX120" s="172"/>
      <c r="OGY120" s="172"/>
      <c r="OGZ120" s="172"/>
      <c r="OHA120" s="172"/>
      <c r="OHB120" s="172"/>
      <c r="OHC120" s="172"/>
      <c r="OHD120" s="172"/>
      <c r="OHE120" s="172"/>
      <c r="OHF120" s="172"/>
      <c r="OHG120" s="172"/>
      <c r="OHH120" s="172"/>
      <c r="OHI120" s="172"/>
      <c r="OHJ120" s="172"/>
      <c r="OHK120" s="172"/>
      <c r="OHL120" s="172"/>
      <c r="OHM120" s="172"/>
      <c r="OHN120" s="172"/>
      <c r="OHO120" s="172"/>
      <c r="OHP120" s="172"/>
      <c r="OHQ120" s="172"/>
      <c r="OHR120" s="172"/>
      <c r="OHS120" s="172"/>
      <c r="OHT120" s="172"/>
      <c r="OHU120" s="172"/>
      <c r="OHV120" s="172"/>
      <c r="OHW120" s="172"/>
      <c r="OHX120" s="172"/>
      <c r="OHY120" s="172"/>
      <c r="OHZ120" s="172"/>
      <c r="OIA120" s="172"/>
      <c r="OIB120" s="172"/>
      <c r="OIC120" s="172"/>
      <c r="OID120" s="172"/>
      <c r="OIE120" s="172"/>
      <c r="OIF120" s="172"/>
      <c r="OIG120" s="172"/>
      <c r="OIH120" s="172"/>
      <c r="OII120" s="172"/>
      <c r="OIJ120" s="172"/>
      <c r="OIK120" s="172"/>
      <c r="OIL120" s="172"/>
      <c r="OIM120" s="172"/>
      <c r="OIN120" s="172"/>
      <c r="OIO120" s="172"/>
      <c r="OIP120" s="172"/>
      <c r="OIQ120" s="172"/>
      <c r="OIR120" s="172"/>
      <c r="OIS120" s="172"/>
      <c r="OIT120" s="172"/>
      <c r="OIU120" s="172"/>
      <c r="OIV120" s="172"/>
      <c r="OIW120" s="172"/>
      <c r="OIX120" s="172"/>
      <c r="OIY120" s="172"/>
      <c r="OIZ120" s="172"/>
      <c r="OJA120" s="172"/>
      <c r="OJB120" s="172"/>
      <c r="OJC120" s="172"/>
      <c r="OJD120" s="172"/>
      <c r="OJE120" s="172"/>
      <c r="OJF120" s="172"/>
      <c r="OJG120" s="172"/>
      <c r="OJH120" s="172"/>
      <c r="OJI120" s="172"/>
      <c r="OJJ120" s="172"/>
      <c r="OJK120" s="172"/>
      <c r="OJL120" s="172"/>
      <c r="OJM120" s="172"/>
      <c r="OJN120" s="172"/>
      <c r="OJO120" s="172"/>
      <c r="OJP120" s="172"/>
      <c r="OJQ120" s="172"/>
      <c r="OJR120" s="172"/>
      <c r="OJS120" s="172"/>
      <c r="OJT120" s="172"/>
      <c r="OJU120" s="172"/>
      <c r="OJV120" s="172"/>
      <c r="OJW120" s="172"/>
      <c r="OJX120" s="172"/>
      <c r="OJY120" s="172"/>
      <c r="OJZ120" s="172"/>
      <c r="OKA120" s="172"/>
      <c r="OKB120" s="172"/>
      <c r="OKC120" s="172"/>
      <c r="OKD120" s="172"/>
      <c r="OKE120" s="172"/>
      <c r="OKF120" s="172"/>
      <c r="OKG120" s="172"/>
      <c r="OKH120" s="172"/>
      <c r="OKI120" s="172"/>
      <c r="OKJ120" s="172"/>
      <c r="OKK120" s="172"/>
      <c r="OKL120" s="172"/>
      <c r="OKM120" s="172"/>
      <c r="OKN120" s="172"/>
      <c r="OKO120" s="172"/>
      <c r="OKP120" s="172"/>
      <c r="OKQ120" s="172"/>
      <c r="OKR120" s="172"/>
      <c r="OKS120" s="172"/>
      <c r="OKT120" s="172"/>
      <c r="OKU120" s="172"/>
      <c r="OKV120" s="172"/>
      <c r="OKW120" s="172"/>
      <c r="OKX120" s="172"/>
      <c r="OKY120" s="172"/>
      <c r="OKZ120" s="172"/>
      <c r="OLA120" s="172"/>
      <c r="OLB120" s="172"/>
      <c r="OLC120" s="172"/>
      <c r="OLD120" s="172"/>
      <c r="OLE120" s="172"/>
      <c r="OLF120" s="172"/>
      <c r="OLG120" s="172"/>
      <c r="OLH120" s="172"/>
      <c r="OLI120" s="172"/>
      <c r="OLJ120" s="172"/>
      <c r="OLK120" s="172"/>
      <c r="OLL120" s="172"/>
      <c r="OLM120" s="172"/>
      <c r="OLN120" s="172"/>
      <c r="OLO120" s="172"/>
      <c r="OLP120" s="172"/>
      <c r="OLQ120" s="172"/>
      <c r="OLR120" s="172"/>
      <c r="OLS120" s="172"/>
      <c r="OLT120" s="172"/>
      <c r="OLU120" s="172"/>
      <c r="OLV120" s="172"/>
      <c r="OLW120" s="172"/>
      <c r="OLX120" s="172"/>
      <c r="OLY120" s="172"/>
      <c r="OLZ120" s="172"/>
      <c r="OMA120" s="172"/>
      <c r="OMB120" s="172"/>
      <c r="OMC120" s="172"/>
      <c r="OMD120" s="172"/>
      <c r="OME120" s="172"/>
      <c r="OMF120" s="172"/>
      <c r="OMG120" s="172"/>
      <c r="OMH120" s="172"/>
      <c r="OMI120" s="172"/>
      <c r="OMJ120" s="172"/>
      <c r="OMK120" s="172"/>
      <c r="OML120" s="172"/>
      <c r="OMM120" s="172"/>
      <c r="OMN120" s="172"/>
      <c r="OMO120" s="172"/>
      <c r="OMP120" s="172"/>
      <c r="OMQ120" s="172"/>
      <c r="OMR120" s="172"/>
      <c r="OMS120" s="172"/>
      <c r="OMT120" s="172"/>
      <c r="OMU120" s="172"/>
      <c r="OMV120" s="172"/>
      <c r="OMW120" s="172"/>
      <c r="OMX120" s="172"/>
      <c r="OMY120" s="172"/>
      <c r="OMZ120" s="172"/>
      <c r="ONA120" s="172"/>
      <c r="ONB120" s="172"/>
      <c r="ONC120" s="172"/>
      <c r="OND120" s="172"/>
      <c r="ONE120" s="172"/>
      <c r="ONF120" s="172"/>
      <c r="ONG120" s="172"/>
      <c r="ONH120" s="172"/>
      <c r="ONI120" s="172"/>
      <c r="ONJ120" s="172"/>
      <c r="ONK120" s="172"/>
      <c r="ONL120" s="172"/>
      <c r="ONM120" s="172"/>
      <c r="ONN120" s="172"/>
      <c r="ONO120" s="172"/>
      <c r="ONP120" s="172"/>
      <c r="ONQ120" s="172"/>
      <c r="ONR120" s="172"/>
      <c r="ONS120" s="172"/>
      <c r="ONT120" s="172"/>
      <c r="ONU120" s="172"/>
      <c r="ONV120" s="172"/>
      <c r="ONW120" s="172"/>
      <c r="ONX120" s="172"/>
      <c r="ONY120" s="172"/>
      <c r="ONZ120" s="172"/>
      <c r="OOA120" s="172"/>
      <c r="OOB120" s="172"/>
      <c r="OOC120" s="172"/>
      <c r="OOD120" s="172"/>
      <c r="OOE120" s="172"/>
      <c r="OOF120" s="172"/>
      <c r="OOG120" s="172"/>
      <c r="OOH120" s="172"/>
      <c r="OOI120" s="172"/>
      <c r="OOJ120" s="172"/>
      <c r="OOK120" s="172"/>
      <c r="OOL120" s="172"/>
      <c r="OOM120" s="172"/>
      <c r="OON120" s="172"/>
      <c r="OOO120" s="172"/>
      <c r="OOP120" s="172"/>
      <c r="OOQ120" s="172"/>
      <c r="OOR120" s="172"/>
      <c r="OOS120" s="172"/>
      <c r="OOT120" s="172"/>
      <c r="OOU120" s="172"/>
      <c r="OOV120" s="172"/>
      <c r="OOW120" s="172"/>
      <c r="OOX120" s="172"/>
      <c r="OOY120" s="172"/>
      <c r="OOZ120" s="172"/>
      <c r="OPA120" s="172"/>
      <c r="OPB120" s="172"/>
      <c r="OPC120" s="172"/>
      <c r="OPD120" s="172"/>
      <c r="OPE120" s="172"/>
      <c r="OPF120" s="172"/>
      <c r="OPG120" s="172"/>
      <c r="OPH120" s="172"/>
      <c r="OPI120" s="172"/>
      <c r="OPJ120" s="172"/>
      <c r="OPK120" s="172"/>
      <c r="OPL120" s="172"/>
      <c r="OPM120" s="172"/>
      <c r="OPN120" s="172"/>
      <c r="OPO120" s="172"/>
      <c r="OPP120" s="172"/>
      <c r="OPQ120" s="172"/>
      <c r="OPR120" s="172"/>
      <c r="OPS120" s="172"/>
      <c r="OPT120" s="172"/>
      <c r="OPU120" s="172"/>
      <c r="OPV120" s="172"/>
      <c r="OPW120" s="172"/>
      <c r="OPX120" s="172"/>
      <c r="OPY120" s="172"/>
      <c r="OPZ120" s="172"/>
      <c r="OQA120" s="172"/>
      <c r="OQB120" s="172"/>
      <c r="OQC120" s="172"/>
      <c r="OQD120" s="172"/>
      <c r="OQE120" s="172"/>
      <c r="OQF120" s="172"/>
      <c r="OQG120" s="172"/>
      <c r="OQH120" s="172"/>
      <c r="OQI120" s="172"/>
      <c r="OQJ120" s="172"/>
      <c r="OQK120" s="172"/>
      <c r="OQL120" s="172"/>
      <c r="OQM120" s="172"/>
      <c r="OQN120" s="172"/>
      <c r="OQO120" s="172"/>
      <c r="OQP120" s="172"/>
      <c r="OQQ120" s="172"/>
      <c r="OQR120" s="172"/>
      <c r="OQS120" s="172"/>
      <c r="OQT120" s="172"/>
      <c r="OQU120" s="172"/>
      <c r="OQV120" s="172"/>
      <c r="OQW120" s="172"/>
      <c r="OQX120" s="172"/>
      <c r="OQY120" s="172"/>
      <c r="OQZ120" s="172"/>
      <c r="ORA120" s="172"/>
      <c r="ORB120" s="172"/>
      <c r="ORC120" s="172"/>
      <c r="ORD120" s="172"/>
      <c r="ORE120" s="172"/>
      <c r="ORF120" s="172"/>
      <c r="ORG120" s="172"/>
      <c r="ORH120" s="172"/>
      <c r="ORI120" s="172"/>
      <c r="ORJ120" s="172"/>
      <c r="ORK120" s="172"/>
      <c r="ORL120" s="172"/>
      <c r="ORM120" s="172"/>
      <c r="ORN120" s="172"/>
      <c r="ORO120" s="172"/>
      <c r="ORP120" s="172"/>
      <c r="ORQ120" s="172"/>
      <c r="ORR120" s="172"/>
      <c r="ORS120" s="172"/>
      <c r="ORT120" s="172"/>
      <c r="ORU120" s="172"/>
      <c r="ORV120" s="172"/>
      <c r="ORW120" s="172"/>
      <c r="ORX120" s="172"/>
      <c r="ORY120" s="172"/>
      <c r="ORZ120" s="172"/>
      <c r="OSA120" s="172"/>
      <c r="OSB120" s="172"/>
      <c r="OSC120" s="172"/>
      <c r="OSD120" s="172"/>
      <c r="OSE120" s="172"/>
      <c r="OSF120" s="172"/>
      <c r="OSG120" s="172"/>
      <c r="OSH120" s="172"/>
      <c r="OSI120" s="172"/>
      <c r="OSJ120" s="172"/>
      <c r="OSK120" s="172"/>
      <c r="OSL120" s="172"/>
      <c r="OSM120" s="172"/>
      <c r="OSN120" s="172"/>
      <c r="OSO120" s="172"/>
      <c r="OSP120" s="172"/>
      <c r="OSQ120" s="172"/>
      <c r="OSR120" s="172"/>
      <c r="OSS120" s="172"/>
      <c r="OST120" s="172"/>
      <c r="OSU120" s="172"/>
      <c r="OSV120" s="172"/>
      <c r="OSW120" s="172"/>
      <c r="OSX120" s="172"/>
      <c r="OSY120" s="172"/>
      <c r="OSZ120" s="172"/>
      <c r="OTA120" s="172"/>
      <c r="OTB120" s="172"/>
      <c r="OTC120" s="172"/>
      <c r="OTD120" s="172"/>
      <c r="OTE120" s="172"/>
      <c r="OTF120" s="172"/>
      <c r="OTG120" s="172"/>
      <c r="OTH120" s="172"/>
      <c r="OTI120" s="172"/>
      <c r="OTJ120" s="172"/>
      <c r="OTK120" s="172"/>
      <c r="OTL120" s="172"/>
      <c r="OTM120" s="172"/>
      <c r="OTN120" s="172"/>
      <c r="OTO120" s="172"/>
      <c r="OTP120" s="172"/>
      <c r="OTQ120" s="172"/>
      <c r="OTR120" s="172"/>
      <c r="OTS120" s="172"/>
      <c r="OTT120" s="172"/>
      <c r="OTU120" s="172"/>
      <c r="OTV120" s="172"/>
      <c r="OTW120" s="172"/>
      <c r="OTX120" s="172"/>
      <c r="OTY120" s="172"/>
      <c r="OTZ120" s="172"/>
      <c r="OUA120" s="172"/>
      <c r="OUB120" s="172"/>
      <c r="OUC120" s="172"/>
      <c r="OUD120" s="172"/>
      <c r="OUE120" s="172"/>
      <c r="OUF120" s="172"/>
      <c r="OUG120" s="172"/>
      <c r="OUH120" s="172"/>
      <c r="OUI120" s="172"/>
      <c r="OUJ120" s="172"/>
      <c r="OUK120" s="172"/>
      <c r="OUL120" s="172"/>
      <c r="OUM120" s="172"/>
      <c r="OUN120" s="172"/>
      <c r="OUO120" s="172"/>
      <c r="OUP120" s="172"/>
      <c r="OUQ120" s="172"/>
      <c r="OUR120" s="172"/>
      <c r="OUS120" s="172"/>
      <c r="OUT120" s="172"/>
      <c r="OUU120" s="172"/>
      <c r="OUV120" s="172"/>
      <c r="OUW120" s="172"/>
      <c r="OUX120" s="172"/>
      <c r="OUY120" s="172"/>
      <c r="OUZ120" s="172"/>
      <c r="OVA120" s="172"/>
      <c r="OVB120" s="172"/>
      <c r="OVC120" s="172"/>
      <c r="OVD120" s="172"/>
      <c r="OVE120" s="172"/>
      <c r="OVF120" s="172"/>
      <c r="OVG120" s="172"/>
      <c r="OVH120" s="172"/>
      <c r="OVI120" s="172"/>
      <c r="OVJ120" s="172"/>
      <c r="OVK120" s="172"/>
      <c r="OVL120" s="172"/>
      <c r="OVM120" s="172"/>
      <c r="OVN120" s="172"/>
      <c r="OVO120" s="172"/>
      <c r="OVP120" s="172"/>
      <c r="OVQ120" s="172"/>
      <c r="OVR120" s="172"/>
      <c r="OVS120" s="172"/>
      <c r="OVT120" s="172"/>
      <c r="OVU120" s="172"/>
      <c r="OVV120" s="172"/>
      <c r="OVW120" s="172"/>
      <c r="OVX120" s="172"/>
      <c r="OVY120" s="172"/>
      <c r="OVZ120" s="172"/>
      <c r="OWA120" s="172"/>
      <c r="OWB120" s="172"/>
      <c r="OWC120" s="172"/>
      <c r="OWD120" s="172"/>
      <c r="OWE120" s="172"/>
      <c r="OWF120" s="172"/>
      <c r="OWG120" s="172"/>
      <c r="OWH120" s="172"/>
      <c r="OWI120" s="172"/>
      <c r="OWJ120" s="172"/>
      <c r="OWK120" s="172"/>
      <c r="OWL120" s="172"/>
      <c r="OWM120" s="172"/>
      <c r="OWN120" s="172"/>
      <c r="OWO120" s="172"/>
      <c r="OWP120" s="172"/>
      <c r="OWQ120" s="172"/>
      <c r="OWR120" s="172"/>
      <c r="OWS120" s="172"/>
      <c r="OWT120" s="172"/>
      <c r="OWU120" s="172"/>
      <c r="OWV120" s="172"/>
      <c r="OWW120" s="172"/>
      <c r="OWX120" s="172"/>
      <c r="OWY120" s="172"/>
      <c r="OWZ120" s="172"/>
      <c r="OXA120" s="172"/>
      <c r="OXB120" s="172"/>
      <c r="OXC120" s="172"/>
      <c r="OXD120" s="172"/>
      <c r="OXE120" s="172"/>
      <c r="OXF120" s="172"/>
      <c r="OXG120" s="172"/>
      <c r="OXH120" s="172"/>
      <c r="OXI120" s="172"/>
      <c r="OXJ120" s="172"/>
      <c r="OXK120" s="172"/>
      <c r="OXL120" s="172"/>
      <c r="OXM120" s="172"/>
      <c r="OXN120" s="172"/>
      <c r="OXO120" s="172"/>
      <c r="OXP120" s="172"/>
      <c r="OXQ120" s="172"/>
      <c r="OXR120" s="172"/>
      <c r="OXS120" s="172"/>
      <c r="OXT120" s="172"/>
      <c r="OXU120" s="172"/>
      <c r="OXV120" s="172"/>
      <c r="OXW120" s="172"/>
      <c r="OXX120" s="172"/>
      <c r="OXY120" s="172"/>
      <c r="OXZ120" s="172"/>
      <c r="OYA120" s="172"/>
      <c r="OYB120" s="172"/>
      <c r="OYC120" s="172"/>
      <c r="OYD120" s="172"/>
      <c r="OYE120" s="172"/>
      <c r="OYF120" s="172"/>
      <c r="OYG120" s="172"/>
      <c r="OYH120" s="172"/>
      <c r="OYI120" s="172"/>
      <c r="OYJ120" s="172"/>
      <c r="OYK120" s="172"/>
      <c r="OYL120" s="172"/>
      <c r="OYM120" s="172"/>
      <c r="OYN120" s="172"/>
      <c r="OYO120" s="172"/>
      <c r="OYP120" s="172"/>
      <c r="OYQ120" s="172"/>
      <c r="OYR120" s="172"/>
      <c r="OYS120" s="172"/>
      <c r="OYT120" s="172"/>
      <c r="OYU120" s="172"/>
      <c r="OYV120" s="172"/>
      <c r="OYW120" s="172"/>
      <c r="OYX120" s="172"/>
      <c r="OYY120" s="172"/>
      <c r="OYZ120" s="172"/>
      <c r="OZA120" s="172"/>
      <c r="OZB120" s="172"/>
      <c r="OZC120" s="172"/>
      <c r="OZD120" s="172"/>
      <c r="OZE120" s="172"/>
      <c r="OZF120" s="172"/>
      <c r="OZG120" s="172"/>
      <c r="OZH120" s="172"/>
      <c r="OZI120" s="172"/>
      <c r="OZJ120" s="172"/>
      <c r="OZK120" s="172"/>
      <c r="OZL120" s="172"/>
      <c r="OZM120" s="172"/>
      <c r="OZN120" s="172"/>
      <c r="OZO120" s="172"/>
      <c r="OZP120" s="172"/>
      <c r="OZQ120" s="172"/>
      <c r="OZR120" s="172"/>
      <c r="OZS120" s="172"/>
      <c r="OZT120" s="172"/>
      <c r="OZU120" s="172"/>
      <c r="OZV120" s="172"/>
      <c r="OZW120" s="172"/>
      <c r="OZX120" s="172"/>
      <c r="OZY120" s="172"/>
      <c r="OZZ120" s="172"/>
      <c r="PAA120" s="172"/>
      <c r="PAB120" s="172"/>
      <c r="PAC120" s="172"/>
      <c r="PAD120" s="172"/>
      <c r="PAE120" s="172"/>
      <c r="PAF120" s="172"/>
      <c r="PAG120" s="172"/>
      <c r="PAH120" s="172"/>
      <c r="PAI120" s="172"/>
      <c r="PAJ120" s="172"/>
      <c r="PAK120" s="172"/>
      <c r="PAL120" s="172"/>
      <c r="PAM120" s="172"/>
      <c r="PAN120" s="172"/>
      <c r="PAO120" s="172"/>
      <c r="PAP120" s="172"/>
      <c r="PAQ120" s="172"/>
      <c r="PAR120" s="172"/>
      <c r="PAS120" s="172"/>
      <c r="PAT120" s="172"/>
      <c r="PAU120" s="172"/>
      <c r="PAV120" s="172"/>
      <c r="PAW120" s="172"/>
      <c r="PAX120" s="172"/>
      <c r="PAY120" s="172"/>
      <c r="PAZ120" s="172"/>
      <c r="PBA120" s="172"/>
      <c r="PBB120" s="172"/>
      <c r="PBC120" s="172"/>
      <c r="PBD120" s="172"/>
      <c r="PBE120" s="172"/>
      <c r="PBF120" s="172"/>
      <c r="PBG120" s="172"/>
      <c r="PBH120" s="172"/>
      <c r="PBI120" s="172"/>
      <c r="PBJ120" s="172"/>
      <c r="PBK120" s="172"/>
      <c r="PBL120" s="172"/>
      <c r="PBM120" s="172"/>
      <c r="PBN120" s="172"/>
      <c r="PBO120" s="172"/>
      <c r="PBP120" s="172"/>
      <c r="PBQ120" s="172"/>
      <c r="PBR120" s="172"/>
      <c r="PBS120" s="172"/>
      <c r="PBT120" s="172"/>
      <c r="PBU120" s="172"/>
      <c r="PBV120" s="172"/>
      <c r="PBW120" s="172"/>
      <c r="PBX120" s="172"/>
      <c r="PBY120" s="172"/>
      <c r="PBZ120" s="172"/>
      <c r="PCA120" s="172"/>
      <c r="PCB120" s="172"/>
      <c r="PCC120" s="172"/>
      <c r="PCD120" s="172"/>
      <c r="PCE120" s="172"/>
      <c r="PCF120" s="172"/>
      <c r="PCG120" s="172"/>
      <c r="PCH120" s="172"/>
      <c r="PCI120" s="172"/>
      <c r="PCJ120" s="172"/>
      <c r="PCK120" s="172"/>
      <c r="PCL120" s="172"/>
      <c r="PCM120" s="172"/>
      <c r="PCN120" s="172"/>
      <c r="PCO120" s="172"/>
      <c r="PCP120" s="172"/>
      <c r="PCQ120" s="172"/>
      <c r="PCR120" s="172"/>
      <c r="PCS120" s="172"/>
      <c r="PCT120" s="172"/>
      <c r="PCU120" s="172"/>
      <c r="PCV120" s="172"/>
      <c r="PCW120" s="172"/>
      <c r="PCX120" s="172"/>
      <c r="PCY120" s="172"/>
      <c r="PCZ120" s="172"/>
      <c r="PDA120" s="172"/>
      <c r="PDB120" s="172"/>
      <c r="PDC120" s="172"/>
      <c r="PDD120" s="172"/>
      <c r="PDE120" s="172"/>
      <c r="PDF120" s="172"/>
      <c r="PDG120" s="172"/>
      <c r="PDH120" s="172"/>
      <c r="PDI120" s="172"/>
      <c r="PDJ120" s="172"/>
      <c r="PDK120" s="172"/>
      <c r="PDL120" s="172"/>
      <c r="PDM120" s="172"/>
      <c r="PDN120" s="172"/>
      <c r="PDO120" s="172"/>
      <c r="PDP120" s="172"/>
      <c r="PDQ120" s="172"/>
      <c r="PDR120" s="172"/>
      <c r="PDS120" s="172"/>
      <c r="PDT120" s="172"/>
      <c r="PDU120" s="172"/>
      <c r="PDV120" s="172"/>
      <c r="PDW120" s="172"/>
      <c r="PDX120" s="172"/>
      <c r="PDY120" s="172"/>
      <c r="PDZ120" s="172"/>
      <c r="PEA120" s="172"/>
      <c r="PEB120" s="172"/>
      <c r="PEC120" s="172"/>
      <c r="PED120" s="172"/>
      <c r="PEE120" s="172"/>
      <c r="PEF120" s="172"/>
      <c r="PEG120" s="172"/>
      <c r="PEH120" s="172"/>
      <c r="PEI120" s="172"/>
      <c r="PEJ120" s="172"/>
      <c r="PEK120" s="172"/>
      <c r="PEL120" s="172"/>
      <c r="PEM120" s="172"/>
      <c r="PEN120" s="172"/>
      <c r="PEO120" s="172"/>
      <c r="PEP120" s="172"/>
      <c r="PEQ120" s="172"/>
      <c r="PER120" s="172"/>
      <c r="PES120" s="172"/>
      <c r="PET120" s="172"/>
      <c r="PEU120" s="172"/>
      <c r="PEV120" s="172"/>
      <c r="PEW120" s="172"/>
      <c r="PEX120" s="172"/>
      <c r="PEY120" s="172"/>
      <c r="PEZ120" s="172"/>
      <c r="PFA120" s="172"/>
      <c r="PFB120" s="172"/>
      <c r="PFC120" s="172"/>
      <c r="PFD120" s="172"/>
      <c r="PFE120" s="172"/>
      <c r="PFF120" s="172"/>
      <c r="PFG120" s="172"/>
      <c r="PFH120" s="172"/>
      <c r="PFI120" s="172"/>
      <c r="PFJ120" s="172"/>
      <c r="PFK120" s="172"/>
      <c r="PFL120" s="172"/>
      <c r="PFM120" s="172"/>
      <c r="PFN120" s="172"/>
      <c r="PFO120" s="172"/>
      <c r="PFP120" s="172"/>
      <c r="PFQ120" s="172"/>
      <c r="PFR120" s="172"/>
      <c r="PFS120" s="172"/>
      <c r="PFT120" s="172"/>
      <c r="PFU120" s="172"/>
      <c r="PFV120" s="172"/>
      <c r="PFW120" s="172"/>
      <c r="PFX120" s="172"/>
      <c r="PFY120" s="172"/>
      <c r="PFZ120" s="172"/>
      <c r="PGA120" s="172"/>
      <c r="PGB120" s="172"/>
      <c r="PGC120" s="172"/>
      <c r="PGD120" s="172"/>
      <c r="PGE120" s="172"/>
      <c r="PGF120" s="172"/>
      <c r="PGG120" s="172"/>
      <c r="PGH120" s="172"/>
      <c r="PGI120" s="172"/>
      <c r="PGJ120" s="172"/>
      <c r="PGK120" s="172"/>
      <c r="PGL120" s="172"/>
      <c r="PGM120" s="172"/>
      <c r="PGN120" s="172"/>
      <c r="PGO120" s="172"/>
      <c r="PGP120" s="172"/>
      <c r="PGQ120" s="172"/>
      <c r="PGR120" s="172"/>
      <c r="PGS120" s="172"/>
      <c r="PGT120" s="172"/>
      <c r="PGU120" s="172"/>
      <c r="PGV120" s="172"/>
      <c r="PGW120" s="172"/>
      <c r="PGX120" s="172"/>
      <c r="PGY120" s="172"/>
      <c r="PGZ120" s="172"/>
      <c r="PHA120" s="172"/>
      <c r="PHB120" s="172"/>
      <c r="PHC120" s="172"/>
      <c r="PHD120" s="172"/>
      <c r="PHE120" s="172"/>
      <c r="PHF120" s="172"/>
      <c r="PHG120" s="172"/>
      <c r="PHH120" s="172"/>
      <c r="PHI120" s="172"/>
      <c r="PHJ120" s="172"/>
      <c r="PHK120" s="172"/>
      <c r="PHL120" s="172"/>
      <c r="PHM120" s="172"/>
      <c r="PHN120" s="172"/>
      <c r="PHO120" s="172"/>
      <c r="PHP120" s="172"/>
      <c r="PHQ120" s="172"/>
      <c r="PHR120" s="172"/>
      <c r="PHS120" s="172"/>
      <c r="PHT120" s="172"/>
      <c r="PHU120" s="172"/>
      <c r="PHV120" s="172"/>
      <c r="PHW120" s="172"/>
      <c r="PHX120" s="172"/>
      <c r="PHY120" s="172"/>
      <c r="PHZ120" s="172"/>
      <c r="PIA120" s="172"/>
      <c r="PIB120" s="172"/>
      <c r="PIC120" s="172"/>
      <c r="PID120" s="172"/>
      <c r="PIE120" s="172"/>
      <c r="PIF120" s="172"/>
      <c r="PIG120" s="172"/>
      <c r="PIH120" s="172"/>
      <c r="PII120" s="172"/>
      <c r="PIJ120" s="172"/>
      <c r="PIK120" s="172"/>
      <c r="PIL120" s="172"/>
      <c r="PIM120" s="172"/>
      <c r="PIN120" s="172"/>
      <c r="PIO120" s="172"/>
      <c r="PIP120" s="172"/>
      <c r="PIQ120" s="172"/>
      <c r="PIR120" s="172"/>
      <c r="PIS120" s="172"/>
      <c r="PIT120" s="172"/>
      <c r="PIU120" s="172"/>
      <c r="PIV120" s="172"/>
      <c r="PIW120" s="172"/>
      <c r="PIX120" s="172"/>
      <c r="PIY120" s="172"/>
      <c r="PIZ120" s="172"/>
      <c r="PJA120" s="172"/>
      <c r="PJB120" s="172"/>
      <c r="PJC120" s="172"/>
      <c r="PJD120" s="172"/>
      <c r="PJE120" s="172"/>
      <c r="PJF120" s="172"/>
      <c r="PJG120" s="172"/>
      <c r="PJH120" s="172"/>
      <c r="PJI120" s="172"/>
      <c r="PJJ120" s="172"/>
      <c r="PJK120" s="172"/>
      <c r="PJL120" s="172"/>
      <c r="PJM120" s="172"/>
      <c r="PJN120" s="172"/>
      <c r="PJO120" s="172"/>
      <c r="PJP120" s="172"/>
      <c r="PJQ120" s="172"/>
      <c r="PJR120" s="172"/>
      <c r="PJS120" s="172"/>
      <c r="PJT120" s="172"/>
      <c r="PJU120" s="172"/>
      <c r="PJV120" s="172"/>
      <c r="PJW120" s="172"/>
      <c r="PJX120" s="172"/>
      <c r="PJY120" s="172"/>
      <c r="PJZ120" s="172"/>
      <c r="PKA120" s="172"/>
      <c r="PKB120" s="172"/>
      <c r="PKC120" s="172"/>
      <c r="PKD120" s="172"/>
      <c r="PKE120" s="172"/>
      <c r="PKF120" s="172"/>
      <c r="PKG120" s="172"/>
      <c r="PKH120" s="172"/>
      <c r="PKI120" s="172"/>
      <c r="PKJ120" s="172"/>
      <c r="PKK120" s="172"/>
      <c r="PKL120" s="172"/>
      <c r="PKM120" s="172"/>
      <c r="PKN120" s="172"/>
      <c r="PKO120" s="172"/>
      <c r="PKP120" s="172"/>
      <c r="PKQ120" s="172"/>
      <c r="PKR120" s="172"/>
      <c r="PKS120" s="172"/>
      <c r="PKT120" s="172"/>
      <c r="PKU120" s="172"/>
      <c r="PKV120" s="172"/>
      <c r="PKW120" s="172"/>
      <c r="PKX120" s="172"/>
      <c r="PKY120" s="172"/>
      <c r="PKZ120" s="172"/>
      <c r="PLA120" s="172"/>
      <c r="PLB120" s="172"/>
      <c r="PLC120" s="172"/>
      <c r="PLD120" s="172"/>
      <c r="PLE120" s="172"/>
      <c r="PLF120" s="172"/>
      <c r="PLG120" s="172"/>
      <c r="PLH120" s="172"/>
      <c r="PLI120" s="172"/>
      <c r="PLJ120" s="172"/>
      <c r="PLK120" s="172"/>
      <c r="PLL120" s="172"/>
      <c r="PLM120" s="172"/>
      <c r="PLN120" s="172"/>
      <c r="PLO120" s="172"/>
      <c r="PLP120" s="172"/>
      <c r="PLQ120" s="172"/>
      <c r="PLR120" s="172"/>
      <c r="PLS120" s="172"/>
      <c r="PLT120" s="172"/>
      <c r="PLU120" s="172"/>
      <c r="PLV120" s="172"/>
      <c r="PLW120" s="172"/>
      <c r="PLX120" s="172"/>
      <c r="PLY120" s="172"/>
      <c r="PLZ120" s="172"/>
      <c r="PMA120" s="172"/>
      <c r="PMB120" s="172"/>
      <c r="PMC120" s="172"/>
      <c r="PMD120" s="172"/>
      <c r="PME120" s="172"/>
      <c r="PMF120" s="172"/>
      <c r="PMG120" s="172"/>
      <c r="PMH120" s="172"/>
      <c r="PMI120" s="172"/>
      <c r="PMJ120" s="172"/>
      <c r="PMK120" s="172"/>
      <c r="PML120" s="172"/>
      <c r="PMM120" s="172"/>
      <c r="PMN120" s="172"/>
      <c r="PMO120" s="172"/>
      <c r="PMP120" s="172"/>
      <c r="PMQ120" s="172"/>
      <c r="PMR120" s="172"/>
      <c r="PMS120" s="172"/>
      <c r="PMT120" s="172"/>
      <c r="PMU120" s="172"/>
      <c r="PMV120" s="172"/>
      <c r="PMW120" s="172"/>
      <c r="PMX120" s="172"/>
      <c r="PMY120" s="172"/>
      <c r="PMZ120" s="172"/>
      <c r="PNA120" s="172"/>
      <c r="PNB120" s="172"/>
      <c r="PNC120" s="172"/>
      <c r="PND120" s="172"/>
      <c r="PNE120" s="172"/>
      <c r="PNF120" s="172"/>
      <c r="PNG120" s="172"/>
      <c r="PNH120" s="172"/>
      <c r="PNI120" s="172"/>
      <c r="PNJ120" s="172"/>
      <c r="PNK120" s="172"/>
      <c r="PNL120" s="172"/>
      <c r="PNM120" s="172"/>
      <c r="PNN120" s="172"/>
      <c r="PNO120" s="172"/>
      <c r="PNP120" s="172"/>
      <c r="PNQ120" s="172"/>
      <c r="PNR120" s="172"/>
      <c r="PNS120" s="172"/>
      <c r="PNT120" s="172"/>
      <c r="PNU120" s="172"/>
      <c r="PNV120" s="172"/>
      <c r="PNW120" s="172"/>
      <c r="PNX120" s="172"/>
      <c r="PNY120" s="172"/>
      <c r="PNZ120" s="172"/>
      <c r="POA120" s="172"/>
      <c r="POB120" s="172"/>
      <c r="POC120" s="172"/>
      <c r="POD120" s="172"/>
      <c r="POE120" s="172"/>
      <c r="POF120" s="172"/>
      <c r="POG120" s="172"/>
      <c r="POH120" s="172"/>
      <c r="POI120" s="172"/>
      <c r="POJ120" s="172"/>
      <c r="POK120" s="172"/>
      <c r="POL120" s="172"/>
      <c r="POM120" s="172"/>
      <c r="PON120" s="172"/>
      <c r="POO120" s="172"/>
      <c r="POP120" s="172"/>
      <c r="POQ120" s="172"/>
      <c r="POR120" s="172"/>
      <c r="POS120" s="172"/>
      <c r="POT120" s="172"/>
      <c r="POU120" s="172"/>
      <c r="POV120" s="172"/>
      <c r="POW120" s="172"/>
      <c r="POX120" s="172"/>
      <c r="POY120" s="172"/>
      <c r="POZ120" s="172"/>
      <c r="PPA120" s="172"/>
      <c r="PPB120" s="172"/>
      <c r="PPC120" s="172"/>
      <c r="PPD120" s="172"/>
      <c r="PPE120" s="172"/>
      <c r="PPF120" s="172"/>
      <c r="PPG120" s="172"/>
      <c r="PPH120" s="172"/>
      <c r="PPI120" s="172"/>
      <c r="PPJ120" s="172"/>
      <c r="PPK120" s="172"/>
      <c r="PPL120" s="172"/>
      <c r="PPM120" s="172"/>
      <c r="PPN120" s="172"/>
      <c r="PPO120" s="172"/>
      <c r="PPP120" s="172"/>
      <c r="PPQ120" s="172"/>
      <c r="PPR120" s="172"/>
      <c r="PPS120" s="172"/>
      <c r="PPT120" s="172"/>
      <c r="PPU120" s="172"/>
      <c r="PPV120" s="172"/>
      <c r="PPW120" s="172"/>
      <c r="PPX120" s="172"/>
      <c r="PPY120" s="172"/>
      <c r="PPZ120" s="172"/>
      <c r="PQA120" s="172"/>
      <c r="PQB120" s="172"/>
      <c r="PQC120" s="172"/>
      <c r="PQD120" s="172"/>
      <c r="PQE120" s="172"/>
      <c r="PQF120" s="172"/>
      <c r="PQG120" s="172"/>
      <c r="PQH120" s="172"/>
      <c r="PQI120" s="172"/>
      <c r="PQJ120" s="172"/>
      <c r="PQK120" s="172"/>
      <c r="PQL120" s="172"/>
      <c r="PQM120" s="172"/>
      <c r="PQN120" s="172"/>
      <c r="PQO120" s="172"/>
      <c r="PQP120" s="172"/>
      <c r="PQQ120" s="172"/>
      <c r="PQR120" s="172"/>
      <c r="PQS120" s="172"/>
      <c r="PQT120" s="172"/>
      <c r="PQU120" s="172"/>
      <c r="PQV120" s="172"/>
      <c r="PQW120" s="172"/>
      <c r="PQX120" s="172"/>
      <c r="PQY120" s="172"/>
      <c r="PQZ120" s="172"/>
      <c r="PRA120" s="172"/>
      <c r="PRB120" s="172"/>
      <c r="PRC120" s="172"/>
      <c r="PRD120" s="172"/>
      <c r="PRE120" s="172"/>
      <c r="PRF120" s="172"/>
      <c r="PRG120" s="172"/>
      <c r="PRH120" s="172"/>
      <c r="PRI120" s="172"/>
      <c r="PRJ120" s="172"/>
      <c r="PRK120" s="172"/>
      <c r="PRL120" s="172"/>
      <c r="PRM120" s="172"/>
      <c r="PRN120" s="172"/>
      <c r="PRO120" s="172"/>
      <c r="PRP120" s="172"/>
      <c r="PRQ120" s="172"/>
      <c r="PRR120" s="172"/>
      <c r="PRS120" s="172"/>
      <c r="PRT120" s="172"/>
      <c r="PRU120" s="172"/>
      <c r="PRV120" s="172"/>
      <c r="PRW120" s="172"/>
      <c r="PRX120" s="172"/>
      <c r="PRY120" s="172"/>
      <c r="PRZ120" s="172"/>
      <c r="PSA120" s="172"/>
      <c r="PSB120" s="172"/>
      <c r="PSC120" s="172"/>
      <c r="PSD120" s="172"/>
      <c r="PSE120" s="172"/>
      <c r="PSF120" s="172"/>
      <c r="PSG120" s="172"/>
      <c r="PSH120" s="172"/>
      <c r="PSI120" s="172"/>
      <c r="PSJ120" s="172"/>
      <c r="PSK120" s="172"/>
      <c r="PSL120" s="172"/>
      <c r="PSM120" s="172"/>
      <c r="PSN120" s="172"/>
      <c r="PSO120" s="172"/>
      <c r="PSP120" s="172"/>
      <c r="PSQ120" s="172"/>
      <c r="PSR120" s="172"/>
      <c r="PSS120" s="172"/>
      <c r="PST120" s="172"/>
      <c r="PSU120" s="172"/>
      <c r="PSV120" s="172"/>
      <c r="PSW120" s="172"/>
      <c r="PSX120" s="172"/>
      <c r="PSY120" s="172"/>
      <c r="PSZ120" s="172"/>
      <c r="PTA120" s="172"/>
      <c r="PTB120" s="172"/>
      <c r="PTC120" s="172"/>
      <c r="PTD120" s="172"/>
      <c r="PTE120" s="172"/>
      <c r="PTF120" s="172"/>
      <c r="PTG120" s="172"/>
      <c r="PTH120" s="172"/>
      <c r="PTI120" s="172"/>
      <c r="PTJ120" s="172"/>
      <c r="PTK120" s="172"/>
      <c r="PTL120" s="172"/>
      <c r="PTM120" s="172"/>
      <c r="PTN120" s="172"/>
      <c r="PTO120" s="172"/>
      <c r="PTP120" s="172"/>
      <c r="PTQ120" s="172"/>
      <c r="PTR120" s="172"/>
      <c r="PTS120" s="172"/>
      <c r="PTT120" s="172"/>
      <c r="PTU120" s="172"/>
      <c r="PTV120" s="172"/>
      <c r="PTW120" s="172"/>
      <c r="PTX120" s="172"/>
      <c r="PTY120" s="172"/>
      <c r="PTZ120" s="172"/>
      <c r="PUA120" s="172"/>
      <c r="PUB120" s="172"/>
      <c r="PUC120" s="172"/>
      <c r="PUD120" s="172"/>
      <c r="PUE120" s="172"/>
      <c r="PUF120" s="172"/>
      <c r="PUG120" s="172"/>
      <c r="PUH120" s="172"/>
      <c r="PUI120" s="172"/>
      <c r="PUJ120" s="172"/>
      <c r="PUK120" s="172"/>
      <c r="PUL120" s="172"/>
      <c r="PUM120" s="172"/>
      <c r="PUN120" s="172"/>
      <c r="PUO120" s="172"/>
      <c r="PUP120" s="172"/>
      <c r="PUQ120" s="172"/>
      <c r="PUR120" s="172"/>
      <c r="PUS120" s="172"/>
      <c r="PUT120" s="172"/>
      <c r="PUU120" s="172"/>
      <c r="PUV120" s="172"/>
      <c r="PUW120" s="172"/>
      <c r="PUX120" s="172"/>
      <c r="PUY120" s="172"/>
      <c r="PUZ120" s="172"/>
      <c r="PVA120" s="172"/>
      <c r="PVB120" s="172"/>
      <c r="PVC120" s="172"/>
      <c r="PVD120" s="172"/>
      <c r="PVE120" s="172"/>
      <c r="PVF120" s="172"/>
      <c r="PVG120" s="172"/>
      <c r="PVH120" s="172"/>
      <c r="PVI120" s="172"/>
      <c r="PVJ120" s="172"/>
      <c r="PVK120" s="172"/>
      <c r="PVL120" s="172"/>
      <c r="PVM120" s="172"/>
      <c r="PVN120" s="172"/>
      <c r="PVO120" s="172"/>
      <c r="PVP120" s="172"/>
      <c r="PVQ120" s="172"/>
      <c r="PVR120" s="172"/>
      <c r="PVS120" s="172"/>
      <c r="PVT120" s="172"/>
      <c r="PVU120" s="172"/>
      <c r="PVV120" s="172"/>
      <c r="PVW120" s="172"/>
      <c r="PVX120" s="172"/>
      <c r="PVY120" s="172"/>
      <c r="PVZ120" s="172"/>
      <c r="PWA120" s="172"/>
      <c r="PWB120" s="172"/>
      <c r="PWC120" s="172"/>
      <c r="PWD120" s="172"/>
      <c r="PWE120" s="172"/>
      <c r="PWF120" s="172"/>
      <c r="PWG120" s="172"/>
      <c r="PWH120" s="172"/>
      <c r="PWI120" s="172"/>
      <c r="PWJ120" s="172"/>
      <c r="PWK120" s="172"/>
      <c r="PWL120" s="172"/>
      <c r="PWM120" s="172"/>
      <c r="PWN120" s="172"/>
      <c r="PWO120" s="172"/>
      <c r="PWP120" s="172"/>
      <c r="PWQ120" s="172"/>
      <c r="PWR120" s="172"/>
      <c r="PWS120" s="172"/>
      <c r="PWT120" s="172"/>
      <c r="PWU120" s="172"/>
      <c r="PWV120" s="172"/>
      <c r="PWW120" s="172"/>
      <c r="PWX120" s="172"/>
      <c r="PWY120" s="172"/>
      <c r="PWZ120" s="172"/>
      <c r="PXA120" s="172"/>
      <c r="PXB120" s="172"/>
      <c r="PXC120" s="172"/>
      <c r="PXD120" s="172"/>
      <c r="PXE120" s="172"/>
      <c r="PXF120" s="172"/>
      <c r="PXG120" s="172"/>
      <c r="PXH120" s="172"/>
      <c r="PXI120" s="172"/>
      <c r="PXJ120" s="172"/>
      <c r="PXK120" s="172"/>
      <c r="PXL120" s="172"/>
      <c r="PXM120" s="172"/>
      <c r="PXN120" s="172"/>
      <c r="PXO120" s="172"/>
      <c r="PXP120" s="172"/>
      <c r="PXQ120" s="172"/>
      <c r="PXR120" s="172"/>
      <c r="PXS120" s="172"/>
      <c r="PXT120" s="172"/>
      <c r="PXU120" s="172"/>
      <c r="PXV120" s="172"/>
      <c r="PXW120" s="172"/>
      <c r="PXX120" s="172"/>
      <c r="PXY120" s="172"/>
      <c r="PXZ120" s="172"/>
      <c r="PYA120" s="172"/>
      <c r="PYB120" s="172"/>
      <c r="PYC120" s="172"/>
      <c r="PYD120" s="172"/>
      <c r="PYE120" s="172"/>
      <c r="PYF120" s="172"/>
      <c r="PYG120" s="172"/>
      <c r="PYH120" s="172"/>
      <c r="PYI120" s="172"/>
      <c r="PYJ120" s="172"/>
      <c r="PYK120" s="172"/>
      <c r="PYL120" s="172"/>
      <c r="PYM120" s="172"/>
      <c r="PYN120" s="172"/>
      <c r="PYO120" s="172"/>
      <c r="PYP120" s="172"/>
      <c r="PYQ120" s="172"/>
      <c r="PYR120" s="172"/>
      <c r="PYS120" s="172"/>
      <c r="PYT120" s="172"/>
      <c r="PYU120" s="172"/>
      <c r="PYV120" s="172"/>
      <c r="PYW120" s="172"/>
      <c r="PYX120" s="172"/>
      <c r="PYY120" s="172"/>
      <c r="PYZ120" s="172"/>
      <c r="PZA120" s="172"/>
      <c r="PZB120" s="172"/>
      <c r="PZC120" s="172"/>
      <c r="PZD120" s="172"/>
      <c r="PZE120" s="172"/>
      <c r="PZF120" s="172"/>
      <c r="PZG120" s="172"/>
      <c r="PZH120" s="172"/>
      <c r="PZI120" s="172"/>
      <c r="PZJ120" s="172"/>
      <c r="PZK120" s="172"/>
      <c r="PZL120" s="172"/>
      <c r="PZM120" s="172"/>
      <c r="PZN120" s="172"/>
      <c r="PZO120" s="172"/>
      <c r="PZP120" s="172"/>
      <c r="PZQ120" s="172"/>
      <c r="PZR120" s="172"/>
      <c r="PZS120" s="172"/>
      <c r="PZT120" s="172"/>
      <c r="PZU120" s="172"/>
      <c r="PZV120" s="172"/>
      <c r="PZW120" s="172"/>
      <c r="PZX120" s="172"/>
      <c r="PZY120" s="172"/>
      <c r="PZZ120" s="172"/>
      <c r="QAA120" s="172"/>
      <c r="QAB120" s="172"/>
      <c r="QAC120" s="172"/>
      <c r="QAD120" s="172"/>
      <c r="QAE120" s="172"/>
      <c r="QAF120" s="172"/>
      <c r="QAG120" s="172"/>
      <c r="QAH120" s="172"/>
      <c r="QAI120" s="172"/>
      <c r="QAJ120" s="172"/>
      <c r="QAK120" s="172"/>
      <c r="QAL120" s="172"/>
      <c r="QAM120" s="172"/>
      <c r="QAN120" s="172"/>
      <c r="QAO120" s="172"/>
      <c r="QAP120" s="172"/>
      <c r="QAQ120" s="172"/>
      <c r="QAR120" s="172"/>
      <c r="QAS120" s="172"/>
      <c r="QAT120" s="172"/>
      <c r="QAU120" s="172"/>
      <c r="QAV120" s="172"/>
      <c r="QAW120" s="172"/>
      <c r="QAX120" s="172"/>
      <c r="QAY120" s="172"/>
      <c r="QAZ120" s="172"/>
      <c r="QBA120" s="172"/>
      <c r="QBB120" s="172"/>
      <c r="QBC120" s="172"/>
      <c r="QBD120" s="172"/>
      <c r="QBE120" s="172"/>
      <c r="QBF120" s="172"/>
      <c r="QBG120" s="172"/>
      <c r="QBH120" s="172"/>
      <c r="QBI120" s="172"/>
      <c r="QBJ120" s="172"/>
      <c r="QBK120" s="172"/>
      <c r="QBL120" s="172"/>
      <c r="QBM120" s="172"/>
      <c r="QBN120" s="172"/>
      <c r="QBO120" s="172"/>
      <c r="QBP120" s="172"/>
      <c r="QBQ120" s="172"/>
      <c r="QBR120" s="172"/>
      <c r="QBS120" s="172"/>
      <c r="QBT120" s="172"/>
      <c r="QBU120" s="172"/>
      <c r="QBV120" s="172"/>
      <c r="QBW120" s="172"/>
      <c r="QBX120" s="172"/>
      <c r="QBY120" s="172"/>
      <c r="QBZ120" s="172"/>
      <c r="QCA120" s="172"/>
      <c r="QCB120" s="172"/>
      <c r="QCC120" s="172"/>
      <c r="QCD120" s="172"/>
      <c r="QCE120" s="172"/>
      <c r="QCF120" s="172"/>
      <c r="QCG120" s="172"/>
      <c r="QCH120" s="172"/>
      <c r="QCI120" s="172"/>
      <c r="QCJ120" s="172"/>
      <c r="QCK120" s="172"/>
      <c r="QCL120" s="172"/>
      <c r="QCM120" s="172"/>
      <c r="QCN120" s="172"/>
      <c r="QCO120" s="172"/>
      <c r="QCP120" s="172"/>
      <c r="QCQ120" s="172"/>
      <c r="QCR120" s="172"/>
      <c r="QCS120" s="172"/>
      <c r="QCT120" s="172"/>
      <c r="QCU120" s="172"/>
      <c r="QCV120" s="172"/>
      <c r="QCW120" s="172"/>
      <c r="QCX120" s="172"/>
      <c r="QCY120" s="172"/>
      <c r="QCZ120" s="172"/>
      <c r="QDA120" s="172"/>
      <c r="QDB120" s="172"/>
      <c r="QDC120" s="172"/>
      <c r="QDD120" s="172"/>
      <c r="QDE120" s="172"/>
      <c r="QDF120" s="172"/>
      <c r="QDG120" s="172"/>
      <c r="QDH120" s="172"/>
      <c r="QDI120" s="172"/>
      <c r="QDJ120" s="172"/>
      <c r="QDK120" s="172"/>
      <c r="QDL120" s="172"/>
      <c r="QDM120" s="172"/>
      <c r="QDN120" s="172"/>
      <c r="QDO120" s="172"/>
      <c r="QDP120" s="172"/>
      <c r="QDQ120" s="172"/>
      <c r="QDR120" s="172"/>
      <c r="QDS120" s="172"/>
      <c r="QDT120" s="172"/>
      <c r="QDU120" s="172"/>
      <c r="QDV120" s="172"/>
      <c r="QDW120" s="172"/>
      <c r="QDX120" s="172"/>
      <c r="QDY120" s="172"/>
      <c r="QDZ120" s="172"/>
      <c r="QEA120" s="172"/>
      <c r="QEB120" s="172"/>
      <c r="QEC120" s="172"/>
      <c r="QED120" s="172"/>
      <c r="QEE120" s="172"/>
      <c r="QEF120" s="172"/>
      <c r="QEG120" s="172"/>
      <c r="QEH120" s="172"/>
      <c r="QEI120" s="172"/>
      <c r="QEJ120" s="172"/>
      <c r="QEK120" s="172"/>
      <c r="QEL120" s="172"/>
      <c r="QEM120" s="172"/>
      <c r="QEN120" s="172"/>
      <c r="QEO120" s="172"/>
      <c r="QEP120" s="172"/>
      <c r="QEQ120" s="172"/>
      <c r="QER120" s="172"/>
      <c r="QES120" s="172"/>
      <c r="QET120" s="172"/>
      <c r="QEU120" s="172"/>
      <c r="QEV120" s="172"/>
      <c r="QEW120" s="172"/>
      <c r="QEX120" s="172"/>
      <c r="QEY120" s="172"/>
      <c r="QEZ120" s="172"/>
      <c r="QFA120" s="172"/>
      <c r="QFB120" s="172"/>
      <c r="QFC120" s="172"/>
      <c r="QFD120" s="172"/>
      <c r="QFE120" s="172"/>
      <c r="QFF120" s="172"/>
      <c r="QFG120" s="172"/>
      <c r="QFH120" s="172"/>
      <c r="QFI120" s="172"/>
      <c r="QFJ120" s="172"/>
      <c r="QFK120" s="172"/>
      <c r="QFL120" s="172"/>
      <c r="QFM120" s="172"/>
      <c r="QFN120" s="172"/>
      <c r="QFO120" s="172"/>
      <c r="QFP120" s="172"/>
      <c r="QFQ120" s="172"/>
      <c r="QFR120" s="172"/>
      <c r="QFS120" s="172"/>
      <c r="QFT120" s="172"/>
      <c r="QFU120" s="172"/>
      <c r="QFV120" s="172"/>
      <c r="QFW120" s="172"/>
      <c r="QFX120" s="172"/>
      <c r="QFY120" s="172"/>
      <c r="QFZ120" s="172"/>
      <c r="QGA120" s="172"/>
      <c r="QGB120" s="172"/>
      <c r="QGC120" s="172"/>
      <c r="QGD120" s="172"/>
      <c r="QGE120" s="172"/>
      <c r="QGF120" s="172"/>
      <c r="QGG120" s="172"/>
      <c r="QGH120" s="172"/>
      <c r="QGI120" s="172"/>
      <c r="QGJ120" s="172"/>
      <c r="QGK120" s="172"/>
      <c r="QGL120" s="172"/>
      <c r="QGM120" s="172"/>
      <c r="QGN120" s="172"/>
      <c r="QGO120" s="172"/>
      <c r="QGP120" s="172"/>
      <c r="QGQ120" s="172"/>
      <c r="QGR120" s="172"/>
      <c r="QGS120" s="172"/>
      <c r="QGT120" s="172"/>
      <c r="QGU120" s="172"/>
      <c r="QGV120" s="172"/>
      <c r="QGW120" s="172"/>
      <c r="QGX120" s="172"/>
      <c r="QGY120" s="172"/>
      <c r="QGZ120" s="172"/>
      <c r="QHA120" s="172"/>
      <c r="QHB120" s="172"/>
      <c r="QHC120" s="172"/>
      <c r="QHD120" s="172"/>
      <c r="QHE120" s="172"/>
      <c r="QHF120" s="172"/>
      <c r="QHG120" s="172"/>
      <c r="QHH120" s="172"/>
      <c r="QHI120" s="172"/>
      <c r="QHJ120" s="172"/>
      <c r="QHK120" s="172"/>
      <c r="QHL120" s="172"/>
      <c r="QHM120" s="172"/>
      <c r="QHN120" s="172"/>
      <c r="QHO120" s="172"/>
      <c r="QHP120" s="172"/>
      <c r="QHQ120" s="172"/>
      <c r="QHR120" s="172"/>
      <c r="QHS120" s="172"/>
      <c r="QHT120" s="172"/>
      <c r="QHU120" s="172"/>
      <c r="QHV120" s="172"/>
      <c r="QHW120" s="172"/>
      <c r="QHX120" s="172"/>
      <c r="QHY120" s="172"/>
      <c r="QHZ120" s="172"/>
      <c r="QIA120" s="172"/>
      <c r="QIB120" s="172"/>
      <c r="QIC120" s="172"/>
      <c r="QID120" s="172"/>
      <c r="QIE120" s="172"/>
      <c r="QIF120" s="172"/>
      <c r="QIG120" s="172"/>
      <c r="QIH120" s="172"/>
      <c r="QII120" s="172"/>
      <c r="QIJ120" s="172"/>
      <c r="QIK120" s="172"/>
      <c r="QIL120" s="172"/>
      <c r="QIM120" s="172"/>
      <c r="QIN120" s="172"/>
      <c r="QIO120" s="172"/>
      <c r="QIP120" s="172"/>
      <c r="QIQ120" s="172"/>
      <c r="QIR120" s="172"/>
      <c r="QIS120" s="172"/>
      <c r="QIT120" s="172"/>
      <c r="QIU120" s="172"/>
      <c r="QIV120" s="172"/>
      <c r="QIW120" s="172"/>
      <c r="QIX120" s="172"/>
      <c r="QIY120" s="172"/>
      <c r="QIZ120" s="172"/>
      <c r="QJA120" s="172"/>
      <c r="QJB120" s="172"/>
      <c r="QJC120" s="172"/>
      <c r="QJD120" s="172"/>
      <c r="QJE120" s="172"/>
      <c r="QJF120" s="172"/>
      <c r="QJG120" s="172"/>
      <c r="QJH120" s="172"/>
      <c r="QJI120" s="172"/>
      <c r="QJJ120" s="172"/>
      <c r="QJK120" s="172"/>
      <c r="QJL120" s="172"/>
      <c r="QJM120" s="172"/>
      <c r="QJN120" s="172"/>
      <c r="QJO120" s="172"/>
      <c r="QJP120" s="172"/>
      <c r="QJQ120" s="172"/>
      <c r="QJR120" s="172"/>
      <c r="QJS120" s="172"/>
      <c r="QJT120" s="172"/>
      <c r="QJU120" s="172"/>
      <c r="QJV120" s="172"/>
      <c r="QJW120" s="172"/>
      <c r="QJX120" s="172"/>
      <c r="QJY120" s="172"/>
      <c r="QJZ120" s="172"/>
      <c r="QKA120" s="172"/>
      <c r="QKB120" s="172"/>
      <c r="QKC120" s="172"/>
      <c r="QKD120" s="172"/>
      <c r="QKE120" s="172"/>
      <c r="QKF120" s="172"/>
      <c r="QKG120" s="172"/>
      <c r="QKH120" s="172"/>
      <c r="QKI120" s="172"/>
      <c r="QKJ120" s="172"/>
      <c r="QKK120" s="172"/>
      <c r="QKL120" s="172"/>
      <c r="QKM120" s="172"/>
      <c r="QKN120" s="172"/>
      <c r="QKO120" s="172"/>
      <c r="QKP120" s="172"/>
      <c r="QKQ120" s="172"/>
      <c r="QKR120" s="172"/>
      <c r="QKS120" s="172"/>
      <c r="QKT120" s="172"/>
      <c r="QKU120" s="172"/>
      <c r="QKV120" s="172"/>
      <c r="QKW120" s="172"/>
      <c r="QKX120" s="172"/>
      <c r="QKY120" s="172"/>
      <c r="QKZ120" s="172"/>
      <c r="QLA120" s="172"/>
      <c r="QLB120" s="172"/>
      <c r="QLC120" s="172"/>
      <c r="QLD120" s="172"/>
      <c r="QLE120" s="172"/>
      <c r="QLF120" s="172"/>
      <c r="QLG120" s="172"/>
      <c r="QLH120" s="172"/>
      <c r="QLI120" s="172"/>
      <c r="QLJ120" s="172"/>
      <c r="QLK120" s="172"/>
      <c r="QLL120" s="172"/>
      <c r="QLM120" s="172"/>
      <c r="QLN120" s="172"/>
      <c r="QLO120" s="172"/>
      <c r="QLP120" s="172"/>
      <c r="QLQ120" s="172"/>
      <c r="QLR120" s="172"/>
      <c r="QLS120" s="172"/>
      <c r="QLT120" s="172"/>
      <c r="QLU120" s="172"/>
      <c r="QLV120" s="172"/>
      <c r="QLW120" s="172"/>
      <c r="QLX120" s="172"/>
      <c r="QLY120" s="172"/>
      <c r="QLZ120" s="172"/>
      <c r="QMA120" s="172"/>
      <c r="QMB120" s="172"/>
      <c r="QMC120" s="172"/>
      <c r="QMD120" s="172"/>
      <c r="QME120" s="172"/>
      <c r="QMF120" s="172"/>
      <c r="QMG120" s="172"/>
      <c r="QMH120" s="172"/>
      <c r="QMI120" s="172"/>
      <c r="QMJ120" s="172"/>
      <c r="QMK120" s="172"/>
      <c r="QML120" s="172"/>
      <c r="QMM120" s="172"/>
      <c r="QMN120" s="172"/>
      <c r="QMO120" s="172"/>
      <c r="QMP120" s="172"/>
      <c r="QMQ120" s="172"/>
      <c r="QMR120" s="172"/>
      <c r="QMS120" s="172"/>
      <c r="QMT120" s="172"/>
      <c r="QMU120" s="172"/>
      <c r="QMV120" s="172"/>
      <c r="QMW120" s="172"/>
      <c r="QMX120" s="172"/>
      <c r="QMY120" s="172"/>
      <c r="QMZ120" s="172"/>
      <c r="QNA120" s="172"/>
      <c r="QNB120" s="172"/>
      <c r="QNC120" s="172"/>
      <c r="QND120" s="172"/>
      <c r="QNE120" s="172"/>
      <c r="QNF120" s="172"/>
      <c r="QNG120" s="172"/>
      <c r="QNH120" s="172"/>
      <c r="QNI120" s="172"/>
      <c r="QNJ120" s="172"/>
      <c r="QNK120" s="172"/>
      <c r="QNL120" s="172"/>
      <c r="QNM120" s="172"/>
      <c r="QNN120" s="172"/>
      <c r="QNO120" s="172"/>
      <c r="QNP120" s="172"/>
      <c r="QNQ120" s="172"/>
      <c r="QNR120" s="172"/>
      <c r="QNS120" s="172"/>
      <c r="QNT120" s="172"/>
      <c r="QNU120" s="172"/>
      <c r="QNV120" s="172"/>
      <c r="QNW120" s="172"/>
      <c r="QNX120" s="172"/>
      <c r="QNY120" s="172"/>
      <c r="QNZ120" s="172"/>
      <c r="QOA120" s="172"/>
      <c r="QOB120" s="172"/>
      <c r="QOC120" s="172"/>
      <c r="QOD120" s="172"/>
      <c r="QOE120" s="172"/>
      <c r="QOF120" s="172"/>
      <c r="QOG120" s="172"/>
      <c r="QOH120" s="172"/>
      <c r="QOI120" s="172"/>
      <c r="QOJ120" s="172"/>
      <c r="QOK120" s="172"/>
      <c r="QOL120" s="172"/>
      <c r="QOM120" s="172"/>
      <c r="QON120" s="172"/>
      <c r="QOO120" s="172"/>
      <c r="QOP120" s="172"/>
      <c r="QOQ120" s="172"/>
      <c r="QOR120" s="172"/>
      <c r="QOS120" s="172"/>
      <c r="QOT120" s="172"/>
      <c r="QOU120" s="172"/>
      <c r="QOV120" s="172"/>
      <c r="QOW120" s="172"/>
      <c r="QOX120" s="172"/>
      <c r="QOY120" s="172"/>
      <c r="QOZ120" s="172"/>
      <c r="QPA120" s="172"/>
      <c r="QPB120" s="172"/>
      <c r="QPC120" s="172"/>
      <c r="QPD120" s="172"/>
      <c r="QPE120" s="172"/>
      <c r="QPF120" s="172"/>
      <c r="QPG120" s="172"/>
      <c r="QPH120" s="172"/>
      <c r="QPI120" s="172"/>
      <c r="QPJ120" s="172"/>
      <c r="QPK120" s="172"/>
      <c r="QPL120" s="172"/>
      <c r="QPM120" s="172"/>
      <c r="QPN120" s="172"/>
      <c r="QPO120" s="172"/>
      <c r="QPP120" s="172"/>
      <c r="QPQ120" s="172"/>
      <c r="QPR120" s="172"/>
      <c r="QPS120" s="172"/>
      <c r="QPT120" s="172"/>
      <c r="QPU120" s="172"/>
      <c r="QPV120" s="172"/>
      <c r="QPW120" s="172"/>
      <c r="QPX120" s="172"/>
      <c r="QPY120" s="172"/>
      <c r="QPZ120" s="172"/>
      <c r="QQA120" s="172"/>
      <c r="QQB120" s="172"/>
      <c r="QQC120" s="172"/>
      <c r="QQD120" s="172"/>
      <c r="QQE120" s="172"/>
      <c r="QQF120" s="172"/>
      <c r="QQG120" s="172"/>
      <c r="QQH120" s="172"/>
      <c r="QQI120" s="172"/>
      <c r="QQJ120" s="172"/>
      <c r="QQK120" s="172"/>
      <c r="QQL120" s="172"/>
      <c r="QQM120" s="172"/>
      <c r="QQN120" s="172"/>
      <c r="QQO120" s="172"/>
      <c r="QQP120" s="172"/>
      <c r="QQQ120" s="172"/>
      <c r="QQR120" s="172"/>
      <c r="QQS120" s="172"/>
      <c r="QQT120" s="172"/>
      <c r="QQU120" s="172"/>
      <c r="QQV120" s="172"/>
      <c r="QQW120" s="172"/>
      <c r="QQX120" s="172"/>
      <c r="QQY120" s="172"/>
      <c r="QQZ120" s="172"/>
      <c r="QRA120" s="172"/>
      <c r="QRB120" s="172"/>
      <c r="QRC120" s="172"/>
      <c r="QRD120" s="172"/>
      <c r="QRE120" s="172"/>
      <c r="QRF120" s="172"/>
      <c r="QRG120" s="172"/>
      <c r="QRH120" s="172"/>
      <c r="QRI120" s="172"/>
      <c r="QRJ120" s="172"/>
      <c r="QRK120" s="172"/>
      <c r="QRL120" s="172"/>
      <c r="QRM120" s="172"/>
      <c r="QRN120" s="172"/>
      <c r="QRO120" s="172"/>
      <c r="QRP120" s="172"/>
      <c r="QRQ120" s="172"/>
      <c r="QRR120" s="172"/>
      <c r="QRS120" s="172"/>
      <c r="QRT120" s="172"/>
      <c r="QRU120" s="172"/>
      <c r="QRV120" s="172"/>
      <c r="QRW120" s="172"/>
      <c r="QRX120" s="172"/>
      <c r="QRY120" s="172"/>
      <c r="QRZ120" s="172"/>
      <c r="QSA120" s="172"/>
      <c r="QSB120" s="172"/>
      <c r="QSC120" s="172"/>
      <c r="QSD120" s="172"/>
      <c r="QSE120" s="172"/>
      <c r="QSF120" s="172"/>
      <c r="QSG120" s="172"/>
      <c r="QSH120" s="172"/>
      <c r="QSI120" s="172"/>
      <c r="QSJ120" s="172"/>
      <c r="QSK120" s="172"/>
      <c r="QSL120" s="172"/>
      <c r="QSM120" s="172"/>
      <c r="QSN120" s="172"/>
      <c r="QSO120" s="172"/>
      <c r="QSP120" s="172"/>
      <c r="QSQ120" s="172"/>
      <c r="QSR120" s="172"/>
      <c r="QSS120" s="172"/>
      <c r="QST120" s="172"/>
      <c r="QSU120" s="172"/>
      <c r="QSV120" s="172"/>
      <c r="QSW120" s="172"/>
      <c r="QSX120" s="172"/>
      <c r="QSY120" s="172"/>
      <c r="QSZ120" s="172"/>
      <c r="QTA120" s="172"/>
      <c r="QTB120" s="172"/>
      <c r="QTC120" s="172"/>
      <c r="QTD120" s="172"/>
      <c r="QTE120" s="172"/>
      <c r="QTF120" s="172"/>
      <c r="QTG120" s="172"/>
      <c r="QTH120" s="172"/>
      <c r="QTI120" s="172"/>
      <c r="QTJ120" s="172"/>
      <c r="QTK120" s="172"/>
      <c r="QTL120" s="172"/>
      <c r="QTM120" s="172"/>
      <c r="QTN120" s="172"/>
      <c r="QTO120" s="172"/>
      <c r="QTP120" s="172"/>
      <c r="QTQ120" s="172"/>
      <c r="QTR120" s="172"/>
      <c r="QTS120" s="172"/>
      <c r="QTT120" s="172"/>
      <c r="QTU120" s="172"/>
      <c r="QTV120" s="172"/>
      <c r="QTW120" s="172"/>
      <c r="QTX120" s="172"/>
      <c r="QTY120" s="172"/>
      <c r="QTZ120" s="172"/>
      <c r="QUA120" s="172"/>
      <c r="QUB120" s="172"/>
      <c r="QUC120" s="172"/>
      <c r="QUD120" s="172"/>
      <c r="QUE120" s="172"/>
      <c r="QUF120" s="172"/>
      <c r="QUG120" s="172"/>
      <c r="QUH120" s="172"/>
      <c r="QUI120" s="172"/>
      <c r="QUJ120" s="172"/>
      <c r="QUK120" s="172"/>
      <c r="QUL120" s="172"/>
      <c r="QUM120" s="172"/>
      <c r="QUN120" s="172"/>
      <c r="QUO120" s="172"/>
      <c r="QUP120" s="172"/>
      <c r="QUQ120" s="172"/>
      <c r="QUR120" s="172"/>
      <c r="QUS120" s="172"/>
      <c r="QUT120" s="172"/>
      <c r="QUU120" s="172"/>
      <c r="QUV120" s="172"/>
      <c r="QUW120" s="172"/>
      <c r="QUX120" s="172"/>
      <c r="QUY120" s="172"/>
      <c r="QUZ120" s="172"/>
      <c r="QVA120" s="172"/>
      <c r="QVB120" s="172"/>
      <c r="QVC120" s="172"/>
      <c r="QVD120" s="172"/>
      <c r="QVE120" s="172"/>
      <c r="QVF120" s="172"/>
      <c r="QVG120" s="172"/>
      <c r="QVH120" s="172"/>
      <c r="QVI120" s="172"/>
      <c r="QVJ120" s="172"/>
      <c r="QVK120" s="172"/>
      <c r="QVL120" s="172"/>
      <c r="QVM120" s="172"/>
      <c r="QVN120" s="172"/>
      <c r="QVO120" s="172"/>
      <c r="QVP120" s="172"/>
      <c r="QVQ120" s="172"/>
      <c r="QVR120" s="172"/>
      <c r="QVS120" s="172"/>
      <c r="QVT120" s="172"/>
      <c r="QVU120" s="172"/>
      <c r="QVV120" s="172"/>
      <c r="QVW120" s="172"/>
      <c r="QVX120" s="172"/>
      <c r="QVY120" s="172"/>
      <c r="QVZ120" s="172"/>
      <c r="QWA120" s="172"/>
      <c r="QWB120" s="172"/>
      <c r="QWC120" s="172"/>
      <c r="QWD120" s="172"/>
      <c r="QWE120" s="172"/>
      <c r="QWF120" s="172"/>
      <c r="QWG120" s="172"/>
      <c r="QWH120" s="172"/>
      <c r="QWI120" s="172"/>
      <c r="QWJ120" s="172"/>
      <c r="QWK120" s="172"/>
      <c r="QWL120" s="172"/>
      <c r="QWM120" s="172"/>
      <c r="QWN120" s="172"/>
      <c r="QWO120" s="172"/>
      <c r="QWP120" s="172"/>
      <c r="QWQ120" s="172"/>
      <c r="QWR120" s="172"/>
      <c r="QWS120" s="172"/>
      <c r="QWT120" s="172"/>
      <c r="QWU120" s="172"/>
      <c r="QWV120" s="172"/>
      <c r="QWW120" s="172"/>
      <c r="QWX120" s="172"/>
      <c r="QWY120" s="172"/>
      <c r="QWZ120" s="172"/>
      <c r="QXA120" s="172"/>
      <c r="QXB120" s="172"/>
      <c r="QXC120" s="172"/>
      <c r="QXD120" s="172"/>
      <c r="QXE120" s="172"/>
      <c r="QXF120" s="172"/>
      <c r="QXG120" s="172"/>
      <c r="QXH120" s="172"/>
      <c r="QXI120" s="172"/>
      <c r="QXJ120" s="172"/>
      <c r="QXK120" s="172"/>
      <c r="QXL120" s="172"/>
      <c r="QXM120" s="172"/>
      <c r="QXN120" s="172"/>
      <c r="QXO120" s="172"/>
      <c r="QXP120" s="172"/>
      <c r="QXQ120" s="172"/>
      <c r="QXR120" s="172"/>
      <c r="QXS120" s="172"/>
      <c r="QXT120" s="172"/>
      <c r="QXU120" s="172"/>
      <c r="QXV120" s="172"/>
      <c r="QXW120" s="172"/>
      <c r="QXX120" s="172"/>
      <c r="QXY120" s="172"/>
      <c r="QXZ120" s="172"/>
      <c r="QYA120" s="172"/>
      <c r="QYB120" s="172"/>
      <c r="QYC120" s="172"/>
      <c r="QYD120" s="172"/>
      <c r="QYE120" s="172"/>
      <c r="QYF120" s="172"/>
      <c r="QYG120" s="172"/>
      <c r="QYH120" s="172"/>
      <c r="QYI120" s="172"/>
      <c r="QYJ120" s="172"/>
      <c r="QYK120" s="172"/>
      <c r="QYL120" s="172"/>
      <c r="QYM120" s="172"/>
      <c r="QYN120" s="172"/>
      <c r="QYO120" s="172"/>
      <c r="QYP120" s="172"/>
      <c r="QYQ120" s="172"/>
      <c r="QYR120" s="172"/>
      <c r="QYS120" s="172"/>
      <c r="QYT120" s="172"/>
      <c r="QYU120" s="172"/>
      <c r="QYV120" s="172"/>
      <c r="QYW120" s="172"/>
      <c r="QYX120" s="172"/>
      <c r="QYY120" s="172"/>
      <c r="QYZ120" s="172"/>
      <c r="QZA120" s="172"/>
      <c r="QZB120" s="172"/>
      <c r="QZC120" s="172"/>
      <c r="QZD120" s="172"/>
      <c r="QZE120" s="172"/>
      <c r="QZF120" s="172"/>
      <c r="QZG120" s="172"/>
      <c r="QZH120" s="172"/>
      <c r="QZI120" s="172"/>
      <c r="QZJ120" s="172"/>
      <c r="QZK120" s="172"/>
      <c r="QZL120" s="172"/>
      <c r="QZM120" s="172"/>
      <c r="QZN120" s="172"/>
      <c r="QZO120" s="172"/>
      <c r="QZP120" s="172"/>
      <c r="QZQ120" s="172"/>
      <c r="QZR120" s="172"/>
      <c r="QZS120" s="172"/>
      <c r="QZT120" s="172"/>
      <c r="QZU120" s="172"/>
      <c r="QZV120" s="172"/>
      <c r="QZW120" s="172"/>
      <c r="QZX120" s="172"/>
      <c r="QZY120" s="172"/>
      <c r="QZZ120" s="172"/>
      <c r="RAA120" s="172"/>
      <c r="RAB120" s="172"/>
      <c r="RAC120" s="172"/>
      <c r="RAD120" s="172"/>
      <c r="RAE120" s="172"/>
      <c r="RAF120" s="172"/>
      <c r="RAG120" s="172"/>
      <c r="RAH120" s="172"/>
      <c r="RAI120" s="172"/>
      <c r="RAJ120" s="172"/>
      <c r="RAK120" s="172"/>
      <c r="RAL120" s="172"/>
      <c r="RAM120" s="172"/>
      <c r="RAN120" s="172"/>
      <c r="RAO120" s="172"/>
      <c r="RAP120" s="172"/>
      <c r="RAQ120" s="172"/>
      <c r="RAR120" s="172"/>
      <c r="RAS120" s="172"/>
      <c r="RAT120" s="172"/>
      <c r="RAU120" s="172"/>
      <c r="RAV120" s="172"/>
      <c r="RAW120" s="172"/>
      <c r="RAX120" s="172"/>
      <c r="RAY120" s="172"/>
      <c r="RAZ120" s="172"/>
      <c r="RBA120" s="172"/>
      <c r="RBB120" s="172"/>
      <c r="RBC120" s="172"/>
      <c r="RBD120" s="172"/>
      <c r="RBE120" s="172"/>
      <c r="RBF120" s="172"/>
      <c r="RBG120" s="172"/>
      <c r="RBH120" s="172"/>
      <c r="RBI120" s="172"/>
      <c r="RBJ120" s="172"/>
      <c r="RBK120" s="172"/>
      <c r="RBL120" s="172"/>
      <c r="RBM120" s="172"/>
      <c r="RBN120" s="172"/>
      <c r="RBO120" s="172"/>
      <c r="RBP120" s="172"/>
      <c r="RBQ120" s="172"/>
      <c r="RBR120" s="172"/>
      <c r="RBS120" s="172"/>
      <c r="RBT120" s="172"/>
      <c r="RBU120" s="172"/>
      <c r="RBV120" s="172"/>
      <c r="RBW120" s="172"/>
      <c r="RBX120" s="172"/>
      <c r="RBY120" s="172"/>
      <c r="RBZ120" s="172"/>
      <c r="RCA120" s="172"/>
      <c r="RCB120" s="172"/>
      <c r="RCC120" s="172"/>
      <c r="RCD120" s="172"/>
      <c r="RCE120" s="172"/>
      <c r="RCF120" s="172"/>
      <c r="RCG120" s="172"/>
      <c r="RCH120" s="172"/>
      <c r="RCI120" s="172"/>
      <c r="RCJ120" s="172"/>
      <c r="RCK120" s="172"/>
      <c r="RCL120" s="172"/>
      <c r="RCM120" s="172"/>
      <c r="RCN120" s="172"/>
      <c r="RCO120" s="172"/>
      <c r="RCP120" s="172"/>
      <c r="RCQ120" s="172"/>
      <c r="RCR120" s="172"/>
      <c r="RCS120" s="172"/>
      <c r="RCT120" s="172"/>
      <c r="RCU120" s="172"/>
      <c r="RCV120" s="172"/>
      <c r="RCW120" s="172"/>
      <c r="RCX120" s="172"/>
      <c r="RCY120" s="172"/>
      <c r="RCZ120" s="172"/>
      <c r="RDA120" s="172"/>
      <c r="RDB120" s="172"/>
      <c r="RDC120" s="172"/>
      <c r="RDD120" s="172"/>
      <c r="RDE120" s="172"/>
      <c r="RDF120" s="172"/>
      <c r="RDG120" s="172"/>
      <c r="RDH120" s="172"/>
      <c r="RDI120" s="172"/>
      <c r="RDJ120" s="172"/>
      <c r="RDK120" s="172"/>
      <c r="RDL120" s="172"/>
      <c r="RDM120" s="172"/>
      <c r="RDN120" s="172"/>
      <c r="RDO120" s="172"/>
      <c r="RDP120" s="172"/>
      <c r="RDQ120" s="172"/>
      <c r="RDR120" s="172"/>
      <c r="RDS120" s="172"/>
      <c r="RDT120" s="172"/>
      <c r="RDU120" s="172"/>
      <c r="RDV120" s="172"/>
      <c r="RDW120" s="172"/>
      <c r="RDX120" s="172"/>
      <c r="RDY120" s="172"/>
      <c r="RDZ120" s="172"/>
      <c r="REA120" s="172"/>
      <c r="REB120" s="172"/>
      <c r="REC120" s="172"/>
      <c r="RED120" s="172"/>
      <c r="REE120" s="172"/>
      <c r="REF120" s="172"/>
      <c r="REG120" s="172"/>
      <c r="REH120" s="172"/>
      <c r="REI120" s="172"/>
      <c r="REJ120" s="172"/>
      <c r="REK120" s="172"/>
      <c r="REL120" s="172"/>
      <c r="REM120" s="172"/>
      <c r="REN120" s="172"/>
      <c r="REO120" s="172"/>
      <c r="REP120" s="172"/>
      <c r="REQ120" s="172"/>
      <c r="RER120" s="172"/>
      <c r="RES120" s="172"/>
      <c r="RET120" s="172"/>
      <c r="REU120" s="172"/>
      <c r="REV120" s="172"/>
      <c r="REW120" s="172"/>
      <c r="REX120" s="172"/>
      <c r="REY120" s="172"/>
      <c r="REZ120" s="172"/>
      <c r="RFA120" s="172"/>
      <c r="RFB120" s="172"/>
      <c r="RFC120" s="172"/>
      <c r="RFD120" s="172"/>
      <c r="RFE120" s="172"/>
      <c r="RFF120" s="172"/>
      <c r="RFG120" s="172"/>
      <c r="RFH120" s="172"/>
      <c r="RFI120" s="172"/>
      <c r="RFJ120" s="172"/>
      <c r="RFK120" s="172"/>
      <c r="RFL120" s="172"/>
      <c r="RFM120" s="172"/>
      <c r="RFN120" s="172"/>
      <c r="RFO120" s="172"/>
      <c r="RFP120" s="172"/>
      <c r="RFQ120" s="172"/>
      <c r="RFR120" s="172"/>
      <c r="RFS120" s="172"/>
      <c r="RFT120" s="172"/>
      <c r="RFU120" s="172"/>
      <c r="RFV120" s="172"/>
      <c r="RFW120" s="172"/>
      <c r="RFX120" s="172"/>
      <c r="RFY120" s="172"/>
      <c r="RFZ120" s="172"/>
      <c r="RGA120" s="172"/>
      <c r="RGB120" s="172"/>
      <c r="RGC120" s="172"/>
      <c r="RGD120" s="172"/>
      <c r="RGE120" s="172"/>
      <c r="RGF120" s="172"/>
      <c r="RGG120" s="172"/>
      <c r="RGH120" s="172"/>
      <c r="RGI120" s="172"/>
      <c r="RGJ120" s="172"/>
      <c r="RGK120" s="172"/>
      <c r="RGL120" s="172"/>
      <c r="RGM120" s="172"/>
      <c r="RGN120" s="172"/>
      <c r="RGO120" s="172"/>
      <c r="RGP120" s="172"/>
      <c r="RGQ120" s="172"/>
      <c r="RGR120" s="172"/>
      <c r="RGS120" s="172"/>
      <c r="RGT120" s="172"/>
      <c r="RGU120" s="172"/>
      <c r="RGV120" s="172"/>
      <c r="RGW120" s="172"/>
      <c r="RGX120" s="172"/>
      <c r="RGY120" s="172"/>
      <c r="RGZ120" s="172"/>
      <c r="RHA120" s="172"/>
      <c r="RHB120" s="172"/>
      <c r="RHC120" s="172"/>
      <c r="RHD120" s="172"/>
      <c r="RHE120" s="172"/>
      <c r="RHF120" s="172"/>
      <c r="RHG120" s="172"/>
      <c r="RHH120" s="172"/>
      <c r="RHI120" s="172"/>
      <c r="RHJ120" s="172"/>
      <c r="RHK120" s="172"/>
      <c r="RHL120" s="172"/>
      <c r="RHM120" s="172"/>
      <c r="RHN120" s="172"/>
      <c r="RHO120" s="172"/>
      <c r="RHP120" s="172"/>
      <c r="RHQ120" s="172"/>
      <c r="RHR120" s="172"/>
      <c r="RHS120" s="172"/>
      <c r="RHT120" s="172"/>
      <c r="RHU120" s="172"/>
      <c r="RHV120" s="172"/>
      <c r="RHW120" s="172"/>
      <c r="RHX120" s="172"/>
      <c r="RHY120" s="172"/>
      <c r="RHZ120" s="172"/>
      <c r="RIA120" s="172"/>
      <c r="RIB120" s="172"/>
      <c r="RIC120" s="172"/>
      <c r="RID120" s="172"/>
      <c r="RIE120" s="172"/>
      <c r="RIF120" s="172"/>
      <c r="RIG120" s="172"/>
      <c r="RIH120" s="172"/>
      <c r="RII120" s="172"/>
      <c r="RIJ120" s="172"/>
      <c r="RIK120" s="172"/>
      <c r="RIL120" s="172"/>
      <c r="RIM120" s="172"/>
      <c r="RIN120" s="172"/>
      <c r="RIO120" s="172"/>
      <c r="RIP120" s="172"/>
      <c r="RIQ120" s="172"/>
      <c r="RIR120" s="172"/>
      <c r="RIS120" s="172"/>
      <c r="RIT120" s="172"/>
      <c r="RIU120" s="172"/>
      <c r="RIV120" s="172"/>
      <c r="RIW120" s="172"/>
      <c r="RIX120" s="172"/>
      <c r="RIY120" s="172"/>
      <c r="RIZ120" s="172"/>
      <c r="RJA120" s="172"/>
      <c r="RJB120" s="172"/>
      <c r="RJC120" s="172"/>
      <c r="RJD120" s="172"/>
      <c r="RJE120" s="172"/>
      <c r="RJF120" s="172"/>
      <c r="RJG120" s="172"/>
      <c r="RJH120" s="172"/>
      <c r="RJI120" s="172"/>
      <c r="RJJ120" s="172"/>
      <c r="RJK120" s="172"/>
      <c r="RJL120" s="172"/>
      <c r="RJM120" s="172"/>
      <c r="RJN120" s="172"/>
      <c r="RJO120" s="172"/>
      <c r="RJP120" s="172"/>
      <c r="RJQ120" s="172"/>
      <c r="RJR120" s="172"/>
      <c r="RJS120" s="172"/>
      <c r="RJT120" s="172"/>
      <c r="RJU120" s="172"/>
      <c r="RJV120" s="172"/>
      <c r="RJW120" s="172"/>
      <c r="RJX120" s="172"/>
      <c r="RJY120" s="172"/>
      <c r="RJZ120" s="172"/>
      <c r="RKA120" s="172"/>
      <c r="RKB120" s="172"/>
      <c r="RKC120" s="172"/>
      <c r="RKD120" s="172"/>
      <c r="RKE120" s="172"/>
      <c r="RKF120" s="172"/>
      <c r="RKG120" s="172"/>
      <c r="RKH120" s="172"/>
      <c r="RKI120" s="172"/>
      <c r="RKJ120" s="172"/>
      <c r="RKK120" s="172"/>
      <c r="RKL120" s="172"/>
      <c r="RKM120" s="172"/>
      <c r="RKN120" s="172"/>
      <c r="RKO120" s="172"/>
      <c r="RKP120" s="172"/>
      <c r="RKQ120" s="172"/>
      <c r="RKR120" s="172"/>
      <c r="RKS120" s="172"/>
      <c r="RKT120" s="172"/>
      <c r="RKU120" s="172"/>
      <c r="RKV120" s="172"/>
      <c r="RKW120" s="172"/>
      <c r="RKX120" s="172"/>
      <c r="RKY120" s="172"/>
      <c r="RKZ120" s="172"/>
      <c r="RLA120" s="172"/>
      <c r="RLB120" s="172"/>
      <c r="RLC120" s="172"/>
      <c r="RLD120" s="172"/>
      <c r="RLE120" s="172"/>
      <c r="RLF120" s="172"/>
      <c r="RLG120" s="172"/>
      <c r="RLH120" s="172"/>
      <c r="RLI120" s="172"/>
      <c r="RLJ120" s="172"/>
      <c r="RLK120" s="172"/>
      <c r="RLL120" s="172"/>
      <c r="RLM120" s="172"/>
      <c r="RLN120" s="172"/>
      <c r="RLO120" s="172"/>
      <c r="RLP120" s="172"/>
      <c r="RLQ120" s="172"/>
      <c r="RLR120" s="172"/>
      <c r="RLS120" s="172"/>
      <c r="RLT120" s="172"/>
      <c r="RLU120" s="172"/>
      <c r="RLV120" s="172"/>
      <c r="RLW120" s="172"/>
      <c r="RLX120" s="172"/>
      <c r="RLY120" s="172"/>
      <c r="RLZ120" s="172"/>
      <c r="RMA120" s="172"/>
      <c r="RMB120" s="172"/>
      <c r="RMC120" s="172"/>
      <c r="RMD120" s="172"/>
      <c r="RME120" s="172"/>
      <c r="RMF120" s="172"/>
      <c r="RMG120" s="172"/>
      <c r="RMH120" s="172"/>
      <c r="RMI120" s="172"/>
      <c r="RMJ120" s="172"/>
      <c r="RMK120" s="172"/>
      <c r="RML120" s="172"/>
      <c r="RMM120" s="172"/>
      <c r="RMN120" s="172"/>
      <c r="RMO120" s="172"/>
      <c r="RMP120" s="172"/>
      <c r="RMQ120" s="172"/>
      <c r="RMR120" s="172"/>
      <c r="RMS120" s="172"/>
      <c r="RMT120" s="172"/>
      <c r="RMU120" s="172"/>
      <c r="RMV120" s="172"/>
      <c r="RMW120" s="172"/>
      <c r="RMX120" s="172"/>
      <c r="RMY120" s="172"/>
      <c r="RMZ120" s="172"/>
      <c r="RNA120" s="172"/>
      <c r="RNB120" s="172"/>
      <c r="RNC120" s="172"/>
      <c r="RND120" s="172"/>
      <c r="RNE120" s="172"/>
      <c r="RNF120" s="172"/>
      <c r="RNG120" s="172"/>
      <c r="RNH120" s="172"/>
      <c r="RNI120" s="172"/>
      <c r="RNJ120" s="172"/>
      <c r="RNK120" s="172"/>
      <c r="RNL120" s="172"/>
      <c r="RNM120" s="172"/>
      <c r="RNN120" s="172"/>
      <c r="RNO120" s="172"/>
      <c r="RNP120" s="172"/>
      <c r="RNQ120" s="172"/>
      <c r="RNR120" s="172"/>
      <c r="RNS120" s="172"/>
      <c r="RNT120" s="172"/>
      <c r="RNU120" s="172"/>
      <c r="RNV120" s="172"/>
      <c r="RNW120" s="172"/>
      <c r="RNX120" s="172"/>
      <c r="RNY120" s="172"/>
      <c r="RNZ120" s="172"/>
      <c r="ROA120" s="172"/>
      <c r="ROB120" s="172"/>
      <c r="ROC120" s="172"/>
      <c r="ROD120" s="172"/>
      <c r="ROE120" s="172"/>
      <c r="ROF120" s="172"/>
      <c r="ROG120" s="172"/>
      <c r="ROH120" s="172"/>
      <c r="ROI120" s="172"/>
      <c r="ROJ120" s="172"/>
      <c r="ROK120" s="172"/>
      <c r="ROL120" s="172"/>
      <c r="ROM120" s="172"/>
      <c r="RON120" s="172"/>
      <c r="ROO120" s="172"/>
      <c r="ROP120" s="172"/>
      <c r="ROQ120" s="172"/>
      <c r="ROR120" s="172"/>
      <c r="ROS120" s="172"/>
      <c r="ROT120" s="172"/>
      <c r="ROU120" s="172"/>
      <c r="ROV120" s="172"/>
      <c r="ROW120" s="172"/>
      <c r="ROX120" s="172"/>
      <c r="ROY120" s="172"/>
      <c r="ROZ120" s="172"/>
      <c r="RPA120" s="172"/>
      <c r="RPB120" s="172"/>
      <c r="RPC120" s="172"/>
      <c r="RPD120" s="172"/>
      <c r="RPE120" s="172"/>
      <c r="RPF120" s="172"/>
      <c r="RPG120" s="172"/>
      <c r="RPH120" s="172"/>
      <c r="RPI120" s="172"/>
      <c r="RPJ120" s="172"/>
      <c r="RPK120" s="172"/>
      <c r="RPL120" s="172"/>
      <c r="RPM120" s="172"/>
      <c r="RPN120" s="172"/>
      <c r="RPO120" s="172"/>
      <c r="RPP120" s="172"/>
      <c r="RPQ120" s="172"/>
      <c r="RPR120" s="172"/>
      <c r="RPS120" s="172"/>
      <c r="RPT120" s="172"/>
      <c r="RPU120" s="172"/>
      <c r="RPV120" s="172"/>
      <c r="RPW120" s="172"/>
      <c r="RPX120" s="172"/>
      <c r="RPY120" s="172"/>
      <c r="RPZ120" s="172"/>
      <c r="RQA120" s="172"/>
      <c r="RQB120" s="172"/>
      <c r="RQC120" s="172"/>
      <c r="RQD120" s="172"/>
      <c r="RQE120" s="172"/>
      <c r="RQF120" s="172"/>
      <c r="RQG120" s="172"/>
      <c r="RQH120" s="172"/>
      <c r="RQI120" s="172"/>
      <c r="RQJ120" s="172"/>
      <c r="RQK120" s="172"/>
      <c r="RQL120" s="172"/>
      <c r="RQM120" s="172"/>
      <c r="RQN120" s="172"/>
      <c r="RQO120" s="172"/>
      <c r="RQP120" s="172"/>
      <c r="RQQ120" s="172"/>
      <c r="RQR120" s="172"/>
      <c r="RQS120" s="172"/>
      <c r="RQT120" s="172"/>
      <c r="RQU120" s="172"/>
      <c r="RQV120" s="172"/>
      <c r="RQW120" s="172"/>
      <c r="RQX120" s="172"/>
      <c r="RQY120" s="172"/>
      <c r="RQZ120" s="172"/>
      <c r="RRA120" s="172"/>
      <c r="RRB120" s="172"/>
      <c r="RRC120" s="172"/>
      <c r="RRD120" s="172"/>
      <c r="RRE120" s="172"/>
      <c r="RRF120" s="172"/>
      <c r="RRG120" s="172"/>
      <c r="RRH120" s="172"/>
      <c r="RRI120" s="172"/>
      <c r="RRJ120" s="172"/>
      <c r="RRK120" s="172"/>
      <c r="RRL120" s="172"/>
      <c r="RRM120" s="172"/>
      <c r="RRN120" s="172"/>
      <c r="RRO120" s="172"/>
      <c r="RRP120" s="172"/>
      <c r="RRQ120" s="172"/>
      <c r="RRR120" s="172"/>
      <c r="RRS120" s="172"/>
      <c r="RRT120" s="172"/>
      <c r="RRU120" s="172"/>
      <c r="RRV120" s="172"/>
      <c r="RRW120" s="172"/>
      <c r="RRX120" s="172"/>
      <c r="RRY120" s="172"/>
      <c r="RRZ120" s="172"/>
      <c r="RSA120" s="172"/>
      <c r="RSB120" s="172"/>
      <c r="RSC120" s="172"/>
      <c r="RSD120" s="172"/>
      <c r="RSE120" s="172"/>
      <c r="RSF120" s="172"/>
      <c r="RSG120" s="172"/>
      <c r="RSH120" s="172"/>
      <c r="RSI120" s="172"/>
      <c r="RSJ120" s="172"/>
      <c r="RSK120" s="172"/>
      <c r="RSL120" s="172"/>
      <c r="RSM120" s="172"/>
      <c r="RSN120" s="172"/>
      <c r="RSO120" s="172"/>
      <c r="RSP120" s="172"/>
      <c r="RSQ120" s="172"/>
      <c r="RSR120" s="172"/>
      <c r="RSS120" s="172"/>
      <c r="RST120" s="172"/>
      <c r="RSU120" s="172"/>
      <c r="RSV120" s="172"/>
      <c r="RSW120" s="172"/>
      <c r="RSX120" s="172"/>
      <c r="RSY120" s="172"/>
      <c r="RSZ120" s="172"/>
      <c r="RTA120" s="172"/>
      <c r="RTB120" s="172"/>
      <c r="RTC120" s="172"/>
      <c r="RTD120" s="172"/>
      <c r="RTE120" s="172"/>
      <c r="RTF120" s="172"/>
      <c r="RTG120" s="172"/>
      <c r="RTH120" s="172"/>
      <c r="RTI120" s="172"/>
      <c r="RTJ120" s="172"/>
      <c r="RTK120" s="172"/>
      <c r="RTL120" s="172"/>
      <c r="RTM120" s="172"/>
      <c r="RTN120" s="172"/>
      <c r="RTO120" s="172"/>
      <c r="RTP120" s="172"/>
      <c r="RTQ120" s="172"/>
      <c r="RTR120" s="172"/>
      <c r="RTS120" s="172"/>
      <c r="RTT120" s="172"/>
      <c r="RTU120" s="172"/>
      <c r="RTV120" s="172"/>
      <c r="RTW120" s="172"/>
      <c r="RTX120" s="172"/>
      <c r="RTY120" s="172"/>
      <c r="RTZ120" s="172"/>
      <c r="RUA120" s="172"/>
      <c r="RUB120" s="172"/>
      <c r="RUC120" s="172"/>
      <c r="RUD120" s="172"/>
      <c r="RUE120" s="172"/>
      <c r="RUF120" s="172"/>
      <c r="RUG120" s="172"/>
      <c r="RUH120" s="172"/>
      <c r="RUI120" s="172"/>
      <c r="RUJ120" s="172"/>
      <c r="RUK120" s="172"/>
      <c r="RUL120" s="172"/>
      <c r="RUM120" s="172"/>
      <c r="RUN120" s="172"/>
      <c r="RUO120" s="172"/>
      <c r="RUP120" s="172"/>
      <c r="RUQ120" s="172"/>
      <c r="RUR120" s="172"/>
      <c r="RUS120" s="172"/>
      <c r="RUT120" s="172"/>
      <c r="RUU120" s="172"/>
      <c r="RUV120" s="172"/>
      <c r="RUW120" s="172"/>
      <c r="RUX120" s="172"/>
      <c r="RUY120" s="172"/>
      <c r="RUZ120" s="172"/>
      <c r="RVA120" s="172"/>
      <c r="RVB120" s="172"/>
      <c r="RVC120" s="172"/>
      <c r="RVD120" s="172"/>
      <c r="RVE120" s="172"/>
      <c r="RVF120" s="172"/>
      <c r="RVG120" s="172"/>
      <c r="RVH120" s="172"/>
      <c r="RVI120" s="172"/>
      <c r="RVJ120" s="172"/>
      <c r="RVK120" s="172"/>
      <c r="RVL120" s="172"/>
      <c r="RVM120" s="172"/>
      <c r="RVN120" s="172"/>
      <c r="RVO120" s="172"/>
      <c r="RVP120" s="172"/>
      <c r="RVQ120" s="172"/>
      <c r="RVR120" s="172"/>
      <c r="RVS120" s="172"/>
      <c r="RVT120" s="172"/>
      <c r="RVU120" s="172"/>
      <c r="RVV120" s="172"/>
      <c r="RVW120" s="172"/>
      <c r="RVX120" s="172"/>
      <c r="RVY120" s="172"/>
      <c r="RVZ120" s="172"/>
      <c r="RWA120" s="172"/>
      <c r="RWB120" s="172"/>
      <c r="RWC120" s="172"/>
      <c r="RWD120" s="172"/>
      <c r="RWE120" s="172"/>
      <c r="RWF120" s="172"/>
      <c r="RWG120" s="172"/>
      <c r="RWH120" s="172"/>
      <c r="RWI120" s="172"/>
      <c r="RWJ120" s="172"/>
      <c r="RWK120" s="172"/>
      <c r="RWL120" s="172"/>
      <c r="RWM120" s="172"/>
      <c r="RWN120" s="172"/>
      <c r="RWO120" s="172"/>
      <c r="RWP120" s="172"/>
      <c r="RWQ120" s="172"/>
      <c r="RWR120" s="172"/>
      <c r="RWS120" s="172"/>
      <c r="RWT120" s="172"/>
      <c r="RWU120" s="172"/>
      <c r="RWV120" s="172"/>
      <c r="RWW120" s="172"/>
      <c r="RWX120" s="172"/>
      <c r="RWY120" s="172"/>
      <c r="RWZ120" s="172"/>
      <c r="RXA120" s="172"/>
      <c r="RXB120" s="172"/>
      <c r="RXC120" s="172"/>
      <c r="RXD120" s="172"/>
      <c r="RXE120" s="172"/>
      <c r="RXF120" s="172"/>
      <c r="RXG120" s="172"/>
      <c r="RXH120" s="172"/>
      <c r="RXI120" s="172"/>
      <c r="RXJ120" s="172"/>
      <c r="RXK120" s="172"/>
      <c r="RXL120" s="172"/>
      <c r="RXM120" s="172"/>
      <c r="RXN120" s="172"/>
      <c r="RXO120" s="172"/>
      <c r="RXP120" s="172"/>
      <c r="RXQ120" s="172"/>
      <c r="RXR120" s="172"/>
      <c r="RXS120" s="172"/>
      <c r="RXT120" s="172"/>
      <c r="RXU120" s="172"/>
      <c r="RXV120" s="172"/>
      <c r="RXW120" s="172"/>
      <c r="RXX120" s="172"/>
      <c r="RXY120" s="172"/>
      <c r="RXZ120" s="172"/>
      <c r="RYA120" s="172"/>
      <c r="RYB120" s="172"/>
      <c r="RYC120" s="172"/>
      <c r="RYD120" s="172"/>
      <c r="RYE120" s="172"/>
      <c r="RYF120" s="172"/>
      <c r="RYG120" s="172"/>
      <c r="RYH120" s="172"/>
      <c r="RYI120" s="172"/>
      <c r="RYJ120" s="172"/>
      <c r="RYK120" s="172"/>
      <c r="RYL120" s="172"/>
      <c r="RYM120" s="172"/>
      <c r="RYN120" s="172"/>
      <c r="RYO120" s="172"/>
      <c r="RYP120" s="172"/>
      <c r="RYQ120" s="172"/>
      <c r="RYR120" s="172"/>
      <c r="RYS120" s="172"/>
      <c r="RYT120" s="172"/>
      <c r="RYU120" s="172"/>
      <c r="RYV120" s="172"/>
      <c r="RYW120" s="172"/>
      <c r="RYX120" s="172"/>
      <c r="RYY120" s="172"/>
      <c r="RYZ120" s="172"/>
      <c r="RZA120" s="172"/>
      <c r="RZB120" s="172"/>
      <c r="RZC120" s="172"/>
      <c r="RZD120" s="172"/>
      <c r="RZE120" s="172"/>
      <c r="RZF120" s="172"/>
      <c r="RZG120" s="172"/>
      <c r="RZH120" s="172"/>
      <c r="RZI120" s="172"/>
      <c r="RZJ120" s="172"/>
      <c r="RZK120" s="172"/>
      <c r="RZL120" s="172"/>
      <c r="RZM120" s="172"/>
      <c r="RZN120" s="172"/>
      <c r="RZO120" s="172"/>
      <c r="RZP120" s="172"/>
      <c r="RZQ120" s="172"/>
      <c r="RZR120" s="172"/>
      <c r="RZS120" s="172"/>
      <c r="RZT120" s="172"/>
      <c r="RZU120" s="172"/>
      <c r="RZV120" s="172"/>
      <c r="RZW120" s="172"/>
      <c r="RZX120" s="172"/>
      <c r="RZY120" s="172"/>
      <c r="RZZ120" s="172"/>
      <c r="SAA120" s="172"/>
      <c r="SAB120" s="172"/>
      <c r="SAC120" s="172"/>
      <c r="SAD120" s="172"/>
      <c r="SAE120" s="172"/>
      <c r="SAF120" s="172"/>
      <c r="SAG120" s="172"/>
      <c r="SAH120" s="172"/>
      <c r="SAI120" s="172"/>
      <c r="SAJ120" s="172"/>
      <c r="SAK120" s="172"/>
      <c r="SAL120" s="172"/>
      <c r="SAM120" s="172"/>
      <c r="SAN120" s="172"/>
      <c r="SAO120" s="172"/>
      <c r="SAP120" s="172"/>
      <c r="SAQ120" s="172"/>
      <c r="SAR120" s="172"/>
      <c r="SAS120" s="172"/>
      <c r="SAT120" s="172"/>
      <c r="SAU120" s="172"/>
      <c r="SAV120" s="172"/>
      <c r="SAW120" s="172"/>
      <c r="SAX120" s="172"/>
      <c r="SAY120" s="172"/>
      <c r="SAZ120" s="172"/>
      <c r="SBA120" s="172"/>
      <c r="SBB120" s="172"/>
      <c r="SBC120" s="172"/>
      <c r="SBD120" s="172"/>
      <c r="SBE120" s="172"/>
      <c r="SBF120" s="172"/>
      <c r="SBG120" s="172"/>
      <c r="SBH120" s="172"/>
      <c r="SBI120" s="172"/>
      <c r="SBJ120" s="172"/>
      <c r="SBK120" s="172"/>
      <c r="SBL120" s="172"/>
      <c r="SBM120" s="172"/>
      <c r="SBN120" s="172"/>
      <c r="SBO120" s="172"/>
      <c r="SBP120" s="172"/>
      <c r="SBQ120" s="172"/>
      <c r="SBR120" s="172"/>
      <c r="SBS120" s="172"/>
      <c r="SBT120" s="172"/>
      <c r="SBU120" s="172"/>
      <c r="SBV120" s="172"/>
      <c r="SBW120" s="172"/>
      <c r="SBX120" s="172"/>
      <c r="SBY120" s="172"/>
      <c r="SBZ120" s="172"/>
      <c r="SCA120" s="172"/>
      <c r="SCB120" s="172"/>
      <c r="SCC120" s="172"/>
      <c r="SCD120" s="172"/>
      <c r="SCE120" s="172"/>
      <c r="SCF120" s="172"/>
      <c r="SCG120" s="172"/>
      <c r="SCH120" s="172"/>
      <c r="SCI120" s="172"/>
      <c r="SCJ120" s="172"/>
      <c r="SCK120" s="172"/>
      <c r="SCL120" s="172"/>
      <c r="SCM120" s="172"/>
      <c r="SCN120" s="172"/>
      <c r="SCO120" s="172"/>
      <c r="SCP120" s="172"/>
      <c r="SCQ120" s="172"/>
      <c r="SCR120" s="172"/>
      <c r="SCS120" s="172"/>
      <c r="SCT120" s="172"/>
      <c r="SCU120" s="172"/>
      <c r="SCV120" s="172"/>
      <c r="SCW120" s="172"/>
      <c r="SCX120" s="172"/>
      <c r="SCY120" s="172"/>
      <c r="SCZ120" s="172"/>
      <c r="SDA120" s="172"/>
      <c r="SDB120" s="172"/>
      <c r="SDC120" s="172"/>
      <c r="SDD120" s="172"/>
      <c r="SDE120" s="172"/>
      <c r="SDF120" s="172"/>
      <c r="SDG120" s="172"/>
      <c r="SDH120" s="172"/>
      <c r="SDI120" s="172"/>
      <c r="SDJ120" s="172"/>
      <c r="SDK120" s="172"/>
      <c r="SDL120" s="172"/>
      <c r="SDM120" s="172"/>
      <c r="SDN120" s="172"/>
      <c r="SDO120" s="172"/>
      <c r="SDP120" s="172"/>
      <c r="SDQ120" s="172"/>
      <c r="SDR120" s="172"/>
      <c r="SDS120" s="172"/>
      <c r="SDT120" s="172"/>
      <c r="SDU120" s="172"/>
      <c r="SDV120" s="172"/>
      <c r="SDW120" s="172"/>
      <c r="SDX120" s="172"/>
      <c r="SDY120" s="172"/>
      <c r="SDZ120" s="172"/>
      <c r="SEA120" s="172"/>
      <c r="SEB120" s="172"/>
      <c r="SEC120" s="172"/>
      <c r="SED120" s="172"/>
      <c r="SEE120" s="172"/>
      <c r="SEF120" s="172"/>
      <c r="SEG120" s="172"/>
      <c r="SEH120" s="172"/>
      <c r="SEI120" s="172"/>
      <c r="SEJ120" s="172"/>
      <c r="SEK120" s="172"/>
      <c r="SEL120" s="172"/>
      <c r="SEM120" s="172"/>
      <c r="SEN120" s="172"/>
      <c r="SEO120" s="172"/>
      <c r="SEP120" s="172"/>
      <c r="SEQ120" s="172"/>
      <c r="SER120" s="172"/>
      <c r="SES120" s="172"/>
      <c r="SET120" s="172"/>
      <c r="SEU120" s="172"/>
      <c r="SEV120" s="172"/>
      <c r="SEW120" s="172"/>
      <c r="SEX120" s="172"/>
      <c r="SEY120" s="172"/>
      <c r="SEZ120" s="172"/>
      <c r="SFA120" s="172"/>
      <c r="SFB120" s="172"/>
      <c r="SFC120" s="172"/>
      <c r="SFD120" s="172"/>
      <c r="SFE120" s="172"/>
      <c r="SFF120" s="172"/>
      <c r="SFG120" s="172"/>
      <c r="SFH120" s="172"/>
      <c r="SFI120" s="172"/>
      <c r="SFJ120" s="172"/>
      <c r="SFK120" s="172"/>
      <c r="SFL120" s="172"/>
      <c r="SFM120" s="172"/>
      <c r="SFN120" s="172"/>
      <c r="SFO120" s="172"/>
      <c r="SFP120" s="172"/>
      <c r="SFQ120" s="172"/>
      <c r="SFR120" s="172"/>
      <c r="SFS120" s="172"/>
      <c r="SFT120" s="172"/>
      <c r="SFU120" s="172"/>
      <c r="SFV120" s="172"/>
      <c r="SFW120" s="172"/>
      <c r="SFX120" s="172"/>
      <c r="SFY120" s="172"/>
      <c r="SFZ120" s="172"/>
      <c r="SGA120" s="172"/>
      <c r="SGB120" s="172"/>
      <c r="SGC120" s="172"/>
      <c r="SGD120" s="172"/>
      <c r="SGE120" s="172"/>
      <c r="SGF120" s="172"/>
      <c r="SGG120" s="172"/>
      <c r="SGH120" s="172"/>
      <c r="SGI120" s="172"/>
      <c r="SGJ120" s="172"/>
      <c r="SGK120" s="172"/>
      <c r="SGL120" s="172"/>
      <c r="SGM120" s="172"/>
      <c r="SGN120" s="172"/>
      <c r="SGO120" s="172"/>
      <c r="SGP120" s="172"/>
      <c r="SGQ120" s="172"/>
      <c r="SGR120" s="172"/>
      <c r="SGS120" s="172"/>
      <c r="SGT120" s="172"/>
      <c r="SGU120" s="172"/>
      <c r="SGV120" s="172"/>
      <c r="SGW120" s="172"/>
      <c r="SGX120" s="172"/>
      <c r="SGY120" s="172"/>
      <c r="SGZ120" s="172"/>
      <c r="SHA120" s="172"/>
      <c r="SHB120" s="172"/>
      <c r="SHC120" s="172"/>
      <c r="SHD120" s="172"/>
      <c r="SHE120" s="172"/>
      <c r="SHF120" s="172"/>
      <c r="SHG120" s="172"/>
      <c r="SHH120" s="172"/>
      <c r="SHI120" s="172"/>
      <c r="SHJ120" s="172"/>
      <c r="SHK120" s="172"/>
      <c r="SHL120" s="172"/>
      <c r="SHM120" s="172"/>
      <c r="SHN120" s="172"/>
      <c r="SHO120" s="172"/>
      <c r="SHP120" s="172"/>
      <c r="SHQ120" s="172"/>
      <c r="SHR120" s="172"/>
      <c r="SHS120" s="172"/>
      <c r="SHT120" s="172"/>
      <c r="SHU120" s="172"/>
      <c r="SHV120" s="172"/>
      <c r="SHW120" s="172"/>
      <c r="SHX120" s="172"/>
      <c r="SHY120" s="172"/>
      <c r="SHZ120" s="172"/>
      <c r="SIA120" s="172"/>
      <c r="SIB120" s="172"/>
      <c r="SIC120" s="172"/>
      <c r="SID120" s="172"/>
      <c r="SIE120" s="172"/>
      <c r="SIF120" s="172"/>
      <c r="SIG120" s="172"/>
      <c r="SIH120" s="172"/>
      <c r="SII120" s="172"/>
      <c r="SIJ120" s="172"/>
      <c r="SIK120" s="172"/>
      <c r="SIL120" s="172"/>
      <c r="SIM120" s="172"/>
      <c r="SIN120" s="172"/>
      <c r="SIO120" s="172"/>
      <c r="SIP120" s="172"/>
      <c r="SIQ120" s="172"/>
      <c r="SIR120" s="172"/>
      <c r="SIS120" s="172"/>
      <c r="SIT120" s="172"/>
      <c r="SIU120" s="172"/>
      <c r="SIV120" s="172"/>
      <c r="SIW120" s="172"/>
      <c r="SIX120" s="172"/>
      <c r="SIY120" s="172"/>
      <c r="SIZ120" s="172"/>
      <c r="SJA120" s="172"/>
      <c r="SJB120" s="172"/>
      <c r="SJC120" s="172"/>
      <c r="SJD120" s="172"/>
      <c r="SJE120" s="172"/>
      <c r="SJF120" s="172"/>
      <c r="SJG120" s="172"/>
      <c r="SJH120" s="172"/>
      <c r="SJI120" s="172"/>
      <c r="SJJ120" s="172"/>
      <c r="SJK120" s="172"/>
      <c r="SJL120" s="172"/>
      <c r="SJM120" s="172"/>
      <c r="SJN120" s="172"/>
      <c r="SJO120" s="172"/>
      <c r="SJP120" s="172"/>
      <c r="SJQ120" s="172"/>
      <c r="SJR120" s="172"/>
      <c r="SJS120" s="172"/>
      <c r="SJT120" s="172"/>
      <c r="SJU120" s="172"/>
      <c r="SJV120" s="172"/>
      <c r="SJW120" s="172"/>
      <c r="SJX120" s="172"/>
      <c r="SJY120" s="172"/>
      <c r="SJZ120" s="172"/>
      <c r="SKA120" s="172"/>
      <c r="SKB120" s="172"/>
      <c r="SKC120" s="172"/>
      <c r="SKD120" s="172"/>
      <c r="SKE120" s="172"/>
      <c r="SKF120" s="172"/>
      <c r="SKG120" s="172"/>
      <c r="SKH120" s="172"/>
      <c r="SKI120" s="172"/>
      <c r="SKJ120" s="172"/>
      <c r="SKK120" s="172"/>
      <c r="SKL120" s="172"/>
      <c r="SKM120" s="172"/>
      <c r="SKN120" s="172"/>
      <c r="SKO120" s="172"/>
      <c r="SKP120" s="172"/>
      <c r="SKQ120" s="172"/>
      <c r="SKR120" s="172"/>
      <c r="SKS120" s="172"/>
      <c r="SKT120" s="172"/>
      <c r="SKU120" s="172"/>
      <c r="SKV120" s="172"/>
      <c r="SKW120" s="172"/>
      <c r="SKX120" s="172"/>
      <c r="SKY120" s="172"/>
      <c r="SKZ120" s="172"/>
      <c r="SLA120" s="172"/>
      <c r="SLB120" s="172"/>
      <c r="SLC120" s="172"/>
      <c r="SLD120" s="172"/>
      <c r="SLE120" s="172"/>
      <c r="SLF120" s="172"/>
      <c r="SLG120" s="172"/>
      <c r="SLH120" s="172"/>
      <c r="SLI120" s="172"/>
      <c r="SLJ120" s="172"/>
      <c r="SLK120" s="172"/>
      <c r="SLL120" s="172"/>
      <c r="SLM120" s="172"/>
      <c r="SLN120" s="172"/>
      <c r="SLO120" s="172"/>
      <c r="SLP120" s="172"/>
      <c r="SLQ120" s="172"/>
      <c r="SLR120" s="172"/>
      <c r="SLS120" s="172"/>
      <c r="SLT120" s="172"/>
      <c r="SLU120" s="172"/>
      <c r="SLV120" s="172"/>
      <c r="SLW120" s="172"/>
      <c r="SLX120" s="172"/>
      <c r="SLY120" s="172"/>
      <c r="SLZ120" s="172"/>
      <c r="SMA120" s="172"/>
      <c r="SMB120" s="172"/>
      <c r="SMC120" s="172"/>
      <c r="SMD120" s="172"/>
      <c r="SME120" s="172"/>
      <c r="SMF120" s="172"/>
      <c r="SMG120" s="172"/>
      <c r="SMH120" s="172"/>
      <c r="SMI120" s="172"/>
      <c r="SMJ120" s="172"/>
      <c r="SMK120" s="172"/>
      <c r="SML120" s="172"/>
      <c r="SMM120" s="172"/>
      <c r="SMN120" s="172"/>
      <c r="SMO120" s="172"/>
      <c r="SMP120" s="172"/>
      <c r="SMQ120" s="172"/>
      <c r="SMR120" s="172"/>
      <c r="SMS120" s="172"/>
      <c r="SMT120" s="172"/>
      <c r="SMU120" s="172"/>
      <c r="SMV120" s="172"/>
      <c r="SMW120" s="172"/>
      <c r="SMX120" s="172"/>
      <c r="SMY120" s="172"/>
      <c r="SMZ120" s="172"/>
      <c r="SNA120" s="172"/>
      <c r="SNB120" s="172"/>
      <c r="SNC120" s="172"/>
      <c r="SND120" s="172"/>
      <c r="SNE120" s="172"/>
      <c r="SNF120" s="172"/>
      <c r="SNG120" s="172"/>
      <c r="SNH120" s="172"/>
      <c r="SNI120" s="172"/>
      <c r="SNJ120" s="172"/>
      <c r="SNK120" s="172"/>
      <c r="SNL120" s="172"/>
      <c r="SNM120" s="172"/>
      <c r="SNN120" s="172"/>
      <c r="SNO120" s="172"/>
      <c r="SNP120" s="172"/>
      <c r="SNQ120" s="172"/>
      <c r="SNR120" s="172"/>
      <c r="SNS120" s="172"/>
      <c r="SNT120" s="172"/>
      <c r="SNU120" s="172"/>
      <c r="SNV120" s="172"/>
      <c r="SNW120" s="172"/>
      <c r="SNX120" s="172"/>
      <c r="SNY120" s="172"/>
      <c r="SNZ120" s="172"/>
      <c r="SOA120" s="172"/>
      <c r="SOB120" s="172"/>
      <c r="SOC120" s="172"/>
      <c r="SOD120" s="172"/>
      <c r="SOE120" s="172"/>
      <c r="SOF120" s="172"/>
      <c r="SOG120" s="172"/>
      <c r="SOH120" s="172"/>
      <c r="SOI120" s="172"/>
      <c r="SOJ120" s="172"/>
      <c r="SOK120" s="172"/>
      <c r="SOL120" s="172"/>
      <c r="SOM120" s="172"/>
      <c r="SON120" s="172"/>
      <c r="SOO120" s="172"/>
      <c r="SOP120" s="172"/>
      <c r="SOQ120" s="172"/>
      <c r="SOR120" s="172"/>
      <c r="SOS120" s="172"/>
      <c r="SOT120" s="172"/>
      <c r="SOU120" s="172"/>
      <c r="SOV120" s="172"/>
      <c r="SOW120" s="172"/>
      <c r="SOX120" s="172"/>
      <c r="SOY120" s="172"/>
      <c r="SOZ120" s="172"/>
      <c r="SPA120" s="172"/>
      <c r="SPB120" s="172"/>
      <c r="SPC120" s="172"/>
      <c r="SPD120" s="172"/>
      <c r="SPE120" s="172"/>
      <c r="SPF120" s="172"/>
      <c r="SPG120" s="172"/>
      <c r="SPH120" s="172"/>
      <c r="SPI120" s="172"/>
      <c r="SPJ120" s="172"/>
      <c r="SPK120" s="172"/>
      <c r="SPL120" s="172"/>
      <c r="SPM120" s="172"/>
      <c r="SPN120" s="172"/>
      <c r="SPO120" s="172"/>
      <c r="SPP120" s="172"/>
      <c r="SPQ120" s="172"/>
      <c r="SPR120" s="172"/>
      <c r="SPS120" s="172"/>
      <c r="SPT120" s="172"/>
      <c r="SPU120" s="172"/>
      <c r="SPV120" s="172"/>
      <c r="SPW120" s="172"/>
      <c r="SPX120" s="172"/>
      <c r="SPY120" s="172"/>
      <c r="SPZ120" s="172"/>
      <c r="SQA120" s="172"/>
      <c r="SQB120" s="172"/>
      <c r="SQC120" s="172"/>
      <c r="SQD120" s="172"/>
      <c r="SQE120" s="172"/>
      <c r="SQF120" s="172"/>
      <c r="SQG120" s="172"/>
      <c r="SQH120" s="172"/>
      <c r="SQI120" s="172"/>
      <c r="SQJ120" s="172"/>
      <c r="SQK120" s="172"/>
      <c r="SQL120" s="172"/>
      <c r="SQM120" s="172"/>
      <c r="SQN120" s="172"/>
      <c r="SQO120" s="172"/>
      <c r="SQP120" s="172"/>
      <c r="SQQ120" s="172"/>
      <c r="SQR120" s="172"/>
      <c r="SQS120" s="172"/>
      <c r="SQT120" s="172"/>
      <c r="SQU120" s="172"/>
      <c r="SQV120" s="172"/>
      <c r="SQW120" s="172"/>
      <c r="SQX120" s="172"/>
      <c r="SQY120" s="172"/>
      <c r="SQZ120" s="172"/>
      <c r="SRA120" s="172"/>
      <c r="SRB120" s="172"/>
      <c r="SRC120" s="172"/>
      <c r="SRD120" s="172"/>
      <c r="SRE120" s="172"/>
      <c r="SRF120" s="172"/>
      <c r="SRG120" s="172"/>
      <c r="SRH120" s="172"/>
      <c r="SRI120" s="172"/>
      <c r="SRJ120" s="172"/>
      <c r="SRK120" s="172"/>
      <c r="SRL120" s="172"/>
      <c r="SRM120" s="172"/>
      <c r="SRN120" s="172"/>
      <c r="SRO120" s="172"/>
      <c r="SRP120" s="172"/>
      <c r="SRQ120" s="172"/>
      <c r="SRR120" s="172"/>
      <c r="SRS120" s="172"/>
      <c r="SRT120" s="172"/>
      <c r="SRU120" s="172"/>
      <c r="SRV120" s="172"/>
      <c r="SRW120" s="172"/>
      <c r="SRX120" s="172"/>
      <c r="SRY120" s="172"/>
      <c r="SRZ120" s="172"/>
      <c r="SSA120" s="172"/>
      <c r="SSB120" s="172"/>
      <c r="SSC120" s="172"/>
      <c r="SSD120" s="172"/>
      <c r="SSE120" s="172"/>
      <c r="SSF120" s="172"/>
      <c r="SSG120" s="172"/>
      <c r="SSH120" s="172"/>
      <c r="SSI120" s="172"/>
      <c r="SSJ120" s="172"/>
      <c r="SSK120" s="172"/>
      <c r="SSL120" s="172"/>
      <c r="SSM120" s="172"/>
      <c r="SSN120" s="172"/>
      <c r="SSO120" s="172"/>
      <c r="SSP120" s="172"/>
      <c r="SSQ120" s="172"/>
      <c r="SSR120" s="172"/>
      <c r="SSS120" s="172"/>
      <c r="SST120" s="172"/>
      <c r="SSU120" s="172"/>
      <c r="SSV120" s="172"/>
      <c r="SSW120" s="172"/>
      <c r="SSX120" s="172"/>
      <c r="SSY120" s="172"/>
      <c r="SSZ120" s="172"/>
      <c r="STA120" s="172"/>
      <c r="STB120" s="172"/>
      <c r="STC120" s="172"/>
      <c r="STD120" s="172"/>
      <c r="STE120" s="172"/>
      <c r="STF120" s="172"/>
      <c r="STG120" s="172"/>
      <c r="STH120" s="172"/>
      <c r="STI120" s="172"/>
      <c r="STJ120" s="172"/>
      <c r="STK120" s="172"/>
      <c r="STL120" s="172"/>
      <c r="STM120" s="172"/>
      <c r="STN120" s="172"/>
      <c r="STO120" s="172"/>
      <c r="STP120" s="172"/>
      <c r="STQ120" s="172"/>
      <c r="STR120" s="172"/>
      <c r="STS120" s="172"/>
      <c r="STT120" s="172"/>
      <c r="STU120" s="172"/>
      <c r="STV120" s="172"/>
      <c r="STW120" s="172"/>
      <c r="STX120" s="172"/>
      <c r="STY120" s="172"/>
      <c r="STZ120" s="172"/>
      <c r="SUA120" s="172"/>
      <c r="SUB120" s="172"/>
      <c r="SUC120" s="172"/>
      <c r="SUD120" s="172"/>
      <c r="SUE120" s="172"/>
      <c r="SUF120" s="172"/>
      <c r="SUG120" s="172"/>
      <c r="SUH120" s="172"/>
      <c r="SUI120" s="172"/>
      <c r="SUJ120" s="172"/>
      <c r="SUK120" s="172"/>
      <c r="SUL120" s="172"/>
      <c r="SUM120" s="172"/>
      <c r="SUN120" s="172"/>
      <c r="SUO120" s="172"/>
      <c r="SUP120" s="172"/>
      <c r="SUQ120" s="172"/>
      <c r="SUR120" s="172"/>
      <c r="SUS120" s="172"/>
      <c r="SUT120" s="172"/>
      <c r="SUU120" s="172"/>
      <c r="SUV120" s="172"/>
      <c r="SUW120" s="172"/>
      <c r="SUX120" s="172"/>
      <c r="SUY120" s="172"/>
      <c r="SUZ120" s="172"/>
      <c r="SVA120" s="172"/>
      <c r="SVB120" s="172"/>
      <c r="SVC120" s="172"/>
      <c r="SVD120" s="172"/>
      <c r="SVE120" s="172"/>
      <c r="SVF120" s="172"/>
      <c r="SVG120" s="172"/>
      <c r="SVH120" s="172"/>
      <c r="SVI120" s="172"/>
      <c r="SVJ120" s="172"/>
      <c r="SVK120" s="172"/>
      <c r="SVL120" s="172"/>
      <c r="SVM120" s="172"/>
      <c r="SVN120" s="172"/>
      <c r="SVO120" s="172"/>
      <c r="SVP120" s="172"/>
      <c r="SVQ120" s="172"/>
      <c r="SVR120" s="172"/>
      <c r="SVS120" s="172"/>
      <c r="SVT120" s="172"/>
      <c r="SVU120" s="172"/>
      <c r="SVV120" s="172"/>
      <c r="SVW120" s="172"/>
      <c r="SVX120" s="172"/>
      <c r="SVY120" s="172"/>
      <c r="SVZ120" s="172"/>
      <c r="SWA120" s="172"/>
      <c r="SWB120" s="172"/>
      <c r="SWC120" s="172"/>
      <c r="SWD120" s="172"/>
      <c r="SWE120" s="172"/>
      <c r="SWF120" s="172"/>
      <c r="SWG120" s="172"/>
      <c r="SWH120" s="172"/>
      <c r="SWI120" s="172"/>
      <c r="SWJ120" s="172"/>
      <c r="SWK120" s="172"/>
      <c r="SWL120" s="172"/>
      <c r="SWM120" s="172"/>
      <c r="SWN120" s="172"/>
      <c r="SWO120" s="172"/>
      <c r="SWP120" s="172"/>
      <c r="SWQ120" s="172"/>
      <c r="SWR120" s="172"/>
      <c r="SWS120" s="172"/>
      <c r="SWT120" s="172"/>
      <c r="SWU120" s="172"/>
      <c r="SWV120" s="172"/>
      <c r="SWW120" s="172"/>
      <c r="SWX120" s="172"/>
      <c r="SWY120" s="172"/>
      <c r="SWZ120" s="172"/>
      <c r="SXA120" s="172"/>
      <c r="SXB120" s="172"/>
      <c r="SXC120" s="172"/>
      <c r="SXD120" s="172"/>
      <c r="SXE120" s="172"/>
      <c r="SXF120" s="172"/>
      <c r="SXG120" s="172"/>
      <c r="SXH120" s="172"/>
      <c r="SXI120" s="172"/>
      <c r="SXJ120" s="172"/>
      <c r="SXK120" s="172"/>
      <c r="SXL120" s="172"/>
      <c r="SXM120" s="172"/>
      <c r="SXN120" s="172"/>
      <c r="SXO120" s="172"/>
      <c r="SXP120" s="172"/>
      <c r="SXQ120" s="172"/>
      <c r="SXR120" s="172"/>
      <c r="SXS120" s="172"/>
      <c r="SXT120" s="172"/>
      <c r="SXU120" s="172"/>
      <c r="SXV120" s="172"/>
      <c r="SXW120" s="172"/>
      <c r="SXX120" s="172"/>
      <c r="SXY120" s="172"/>
      <c r="SXZ120" s="172"/>
      <c r="SYA120" s="172"/>
      <c r="SYB120" s="172"/>
      <c r="SYC120" s="172"/>
      <c r="SYD120" s="172"/>
      <c r="SYE120" s="172"/>
      <c r="SYF120" s="172"/>
      <c r="SYG120" s="172"/>
      <c r="SYH120" s="172"/>
      <c r="SYI120" s="172"/>
      <c r="SYJ120" s="172"/>
      <c r="SYK120" s="172"/>
      <c r="SYL120" s="172"/>
      <c r="SYM120" s="172"/>
      <c r="SYN120" s="172"/>
      <c r="SYO120" s="172"/>
      <c r="SYP120" s="172"/>
      <c r="SYQ120" s="172"/>
      <c r="SYR120" s="172"/>
      <c r="SYS120" s="172"/>
      <c r="SYT120" s="172"/>
      <c r="SYU120" s="172"/>
      <c r="SYV120" s="172"/>
      <c r="SYW120" s="172"/>
      <c r="SYX120" s="172"/>
      <c r="SYY120" s="172"/>
      <c r="SYZ120" s="172"/>
      <c r="SZA120" s="172"/>
      <c r="SZB120" s="172"/>
      <c r="SZC120" s="172"/>
      <c r="SZD120" s="172"/>
      <c r="SZE120" s="172"/>
      <c r="SZF120" s="172"/>
      <c r="SZG120" s="172"/>
      <c r="SZH120" s="172"/>
      <c r="SZI120" s="172"/>
      <c r="SZJ120" s="172"/>
      <c r="SZK120" s="172"/>
      <c r="SZL120" s="172"/>
      <c r="SZM120" s="172"/>
      <c r="SZN120" s="172"/>
      <c r="SZO120" s="172"/>
      <c r="SZP120" s="172"/>
      <c r="SZQ120" s="172"/>
      <c r="SZR120" s="172"/>
      <c r="SZS120" s="172"/>
      <c r="SZT120" s="172"/>
      <c r="SZU120" s="172"/>
      <c r="SZV120" s="172"/>
      <c r="SZW120" s="172"/>
      <c r="SZX120" s="172"/>
      <c r="SZY120" s="172"/>
      <c r="SZZ120" s="172"/>
      <c r="TAA120" s="172"/>
      <c r="TAB120" s="172"/>
      <c r="TAC120" s="172"/>
      <c r="TAD120" s="172"/>
      <c r="TAE120" s="172"/>
      <c r="TAF120" s="172"/>
      <c r="TAG120" s="172"/>
      <c r="TAH120" s="172"/>
      <c r="TAI120" s="172"/>
      <c r="TAJ120" s="172"/>
      <c r="TAK120" s="172"/>
      <c r="TAL120" s="172"/>
      <c r="TAM120" s="172"/>
      <c r="TAN120" s="172"/>
      <c r="TAO120" s="172"/>
      <c r="TAP120" s="172"/>
      <c r="TAQ120" s="172"/>
      <c r="TAR120" s="172"/>
      <c r="TAS120" s="172"/>
      <c r="TAT120" s="172"/>
      <c r="TAU120" s="172"/>
      <c r="TAV120" s="172"/>
      <c r="TAW120" s="172"/>
      <c r="TAX120" s="172"/>
      <c r="TAY120" s="172"/>
      <c r="TAZ120" s="172"/>
      <c r="TBA120" s="172"/>
      <c r="TBB120" s="172"/>
      <c r="TBC120" s="172"/>
      <c r="TBD120" s="172"/>
      <c r="TBE120" s="172"/>
      <c r="TBF120" s="172"/>
      <c r="TBG120" s="172"/>
      <c r="TBH120" s="172"/>
      <c r="TBI120" s="172"/>
      <c r="TBJ120" s="172"/>
      <c r="TBK120" s="172"/>
      <c r="TBL120" s="172"/>
      <c r="TBM120" s="172"/>
      <c r="TBN120" s="172"/>
      <c r="TBO120" s="172"/>
      <c r="TBP120" s="172"/>
      <c r="TBQ120" s="172"/>
      <c r="TBR120" s="172"/>
      <c r="TBS120" s="172"/>
      <c r="TBT120" s="172"/>
      <c r="TBU120" s="172"/>
      <c r="TBV120" s="172"/>
      <c r="TBW120" s="172"/>
      <c r="TBX120" s="172"/>
      <c r="TBY120" s="172"/>
      <c r="TBZ120" s="172"/>
      <c r="TCA120" s="172"/>
      <c r="TCB120" s="172"/>
      <c r="TCC120" s="172"/>
      <c r="TCD120" s="172"/>
      <c r="TCE120" s="172"/>
      <c r="TCF120" s="172"/>
      <c r="TCG120" s="172"/>
      <c r="TCH120" s="172"/>
      <c r="TCI120" s="172"/>
      <c r="TCJ120" s="172"/>
      <c r="TCK120" s="172"/>
      <c r="TCL120" s="172"/>
      <c r="TCM120" s="172"/>
      <c r="TCN120" s="172"/>
      <c r="TCO120" s="172"/>
      <c r="TCP120" s="172"/>
      <c r="TCQ120" s="172"/>
      <c r="TCR120" s="172"/>
      <c r="TCS120" s="172"/>
      <c r="TCT120" s="172"/>
      <c r="TCU120" s="172"/>
      <c r="TCV120" s="172"/>
      <c r="TCW120" s="172"/>
      <c r="TCX120" s="172"/>
      <c r="TCY120" s="172"/>
      <c r="TCZ120" s="172"/>
      <c r="TDA120" s="172"/>
      <c r="TDB120" s="172"/>
      <c r="TDC120" s="172"/>
      <c r="TDD120" s="172"/>
      <c r="TDE120" s="172"/>
      <c r="TDF120" s="172"/>
      <c r="TDG120" s="172"/>
      <c r="TDH120" s="172"/>
      <c r="TDI120" s="172"/>
      <c r="TDJ120" s="172"/>
      <c r="TDK120" s="172"/>
      <c r="TDL120" s="172"/>
      <c r="TDM120" s="172"/>
      <c r="TDN120" s="172"/>
      <c r="TDO120" s="172"/>
      <c r="TDP120" s="172"/>
      <c r="TDQ120" s="172"/>
      <c r="TDR120" s="172"/>
      <c r="TDS120" s="172"/>
      <c r="TDT120" s="172"/>
      <c r="TDU120" s="172"/>
      <c r="TDV120" s="172"/>
      <c r="TDW120" s="172"/>
      <c r="TDX120" s="172"/>
      <c r="TDY120" s="172"/>
      <c r="TDZ120" s="172"/>
      <c r="TEA120" s="172"/>
      <c r="TEB120" s="172"/>
      <c r="TEC120" s="172"/>
      <c r="TED120" s="172"/>
      <c r="TEE120" s="172"/>
      <c r="TEF120" s="172"/>
      <c r="TEG120" s="172"/>
      <c r="TEH120" s="172"/>
      <c r="TEI120" s="172"/>
      <c r="TEJ120" s="172"/>
      <c r="TEK120" s="172"/>
      <c r="TEL120" s="172"/>
      <c r="TEM120" s="172"/>
      <c r="TEN120" s="172"/>
      <c r="TEO120" s="172"/>
      <c r="TEP120" s="172"/>
      <c r="TEQ120" s="172"/>
      <c r="TER120" s="172"/>
      <c r="TES120" s="172"/>
      <c r="TET120" s="172"/>
      <c r="TEU120" s="172"/>
      <c r="TEV120" s="172"/>
      <c r="TEW120" s="172"/>
      <c r="TEX120" s="172"/>
      <c r="TEY120" s="172"/>
      <c r="TEZ120" s="172"/>
      <c r="TFA120" s="172"/>
      <c r="TFB120" s="172"/>
      <c r="TFC120" s="172"/>
      <c r="TFD120" s="172"/>
      <c r="TFE120" s="172"/>
      <c r="TFF120" s="172"/>
      <c r="TFG120" s="172"/>
      <c r="TFH120" s="172"/>
      <c r="TFI120" s="172"/>
      <c r="TFJ120" s="172"/>
      <c r="TFK120" s="172"/>
      <c r="TFL120" s="172"/>
      <c r="TFM120" s="172"/>
      <c r="TFN120" s="172"/>
      <c r="TFO120" s="172"/>
      <c r="TFP120" s="172"/>
      <c r="TFQ120" s="172"/>
      <c r="TFR120" s="172"/>
      <c r="TFS120" s="172"/>
      <c r="TFT120" s="172"/>
      <c r="TFU120" s="172"/>
      <c r="TFV120" s="172"/>
      <c r="TFW120" s="172"/>
      <c r="TFX120" s="172"/>
      <c r="TFY120" s="172"/>
      <c r="TFZ120" s="172"/>
      <c r="TGA120" s="172"/>
      <c r="TGB120" s="172"/>
      <c r="TGC120" s="172"/>
      <c r="TGD120" s="172"/>
      <c r="TGE120" s="172"/>
      <c r="TGF120" s="172"/>
      <c r="TGG120" s="172"/>
      <c r="TGH120" s="172"/>
      <c r="TGI120" s="172"/>
      <c r="TGJ120" s="172"/>
      <c r="TGK120" s="172"/>
      <c r="TGL120" s="172"/>
      <c r="TGM120" s="172"/>
      <c r="TGN120" s="172"/>
      <c r="TGO120" s="172"/>
      <c r="TGP120" s="172"/>
      <c r="TGQ120" s="172"/>
      <c r="TGR120" s="172"/>
      <c r="TGS120" s="172"/>
      <c r="TGT120" s="172"/>
      <c r="TGU120" s="172"/>
      <c r="TGV120" s="172"/>
      <c r="TGW120" s="172"/>
      <c r="TGX120" s="172"/>
      <c r="TGY120" s="172"/>
      <c r="TGZ120" s="172"/>
      <c r="THA120" s="172"/>
      <c r="THB120" s="172"/>
      <c r="THC120" s="172"/>
      <c r="THD120" s="172"/>
      <c r="THE120" s="172"/>
      <c r="THF120" s="172"/>
      <c r="THG120" s="172"/>
      <c r="THH120" s="172"/>
      <c r="THI120" s="172"/>
      <c r="THJ120" s="172"/>
      <c r="THK120" s="172"/>
      <c r="THL120" s="172"/>
      <c r="THM120" s="172"/>
      <c r="THN120" s="172"/>
      <c r="THO120" s="172"/>
      <c r="THP120" s="172"/>
      <c r="THQ120" s="172"/>
      <c r="THR120" s="172"/>
      <c r="THS120" s="172"/>
      <c r="THT120" s="172"/>
      <c r="THU120" s="172"/>
      <c r="THV120" s="172"/>
      <c r="THW120" s="172"/>
      <c r="THX120" s="172"/>
      <c r="THY120" s="172"/>
      <c r="THZ120" s="172"/>
      <c r="TIA120" s="172"/>
      <c r="TIB120" s="172"/>
      <c r="TIC120" s="172"/>
      <c r="TID120" s="172"/>
      <c r="TIE120" s="172"/>
      <c r="TIF120" s="172"/>
      <c r="TIG120" s="172"/>
      <c r="TIH120" s="172"/>
      <c r="TII120" s="172"/>
      <c r="TIJ120" s="172"/>
      <c r="TIK120" s="172"/>
      <c r="TIL120" s="172"/>
      <c r="TIM120" s="172"/>
      <c r="TIN120" s="172"/>
      <c r="TIO120" s="172"/>
      <c r="TIP120" s="172"/>
      <c r="TIQ120" s="172"/>
      <c r="TIR120" s="172"/>
      <c r="TIS120" s="172"/>
      <c r="TIT120" s="172"/>
      <c r="TIU120" s="172"/>
      <c r="TIV120" s="172"/>
      <c r="TIW120" s="172"/>
      <c r="TIX120" s="172"/>
      <c r="TIY120" s="172"/>
      <c r="TIZ120" s="172"/>
      <c r="TJA120" s="172"/>
      <c r="TJB120" s="172"/>
      <c r="TJC120" s="172"/>
      <c r="TJD120" s="172"/>
      <c r="TJE120" s="172"/>
      <c r="TJF120" s="172"/>
      <c r="TJG120" s="172"/>
      <c r="TJH120" s="172"/>
      <c r="TJI120" s="172"/>
      <c r="TJJ120" s="172"/>
      <c r="TJK120" s="172"/>
      <c r="TJL120" s="172"/>
      <c r="TJM120" s="172"/>
      <c r="TJN120" s="172"/>
      <c r="TJO120" s="172"/>
      <c r="TJP120" s="172"/>
      <c r="TJQ120" s="172"/>
      <c r="TJR120" s="172"/>
      <c r="TJS120" s="172"/>
      <c r="TJT120" s="172"/>
      <c r="TJU120" s="172"/>
      <c r="TJV120" s="172"/>
      <c r="TJW120" s="172"/>
      <c r="TJX120" s="172"/>
      <c r="TJY120" s="172"/>
      <c r="TJZ120" s="172"/>
      <c r="TKA120" s="172"/>
      <c r="TKB120" s="172"/>
      <c r="TKC120" s="172"/>
      <c r="TKD120" s="172"/>
      <c r="TKE120" s="172"/>
      <c r="TKF120" s="172"/>
      <c r="TKG120" s="172"/>
      <c r="TKH120" s="172"/>
      <c r="TKI120" s="172"/>
      <c r="TKJ120" s="172"/>
      <c r="TKK120" s="172"/>
      <c r="TKL120" s="172"/>
      <c r="TKM120" s="172"/>
      <c r="TKN120" s="172"/>
      <c r="TKO120" s="172"/>
      <c r="TKP120" s="172"/>
      <c r="TKQ120" s="172"/>
      <c r="TKR120" s="172"/>
      <c r="TKS120" s="172"/>
      <c r="TKT120" s="172"/>
      <c r="TKU120" s="172"/>
      <c r="TKV120" s="172"/>
      <c r="TKW120" s="172"/>
      <c r="TKX120" s="172"/>
      <c r="TKY120" s="172"/>
      <c r="TKZ120" s="172"/>
      <c r="TLA120" s="172"/>
      <c r="TLB120" s="172"/>
      <c r="TLC120" s="172"/>
      <c r="TLD120" s="172"/>
      <c r="TLE120" s="172"/>
      <c r="TLF120" s="172"/>
      <c r="TLG120" s="172"/>
      <c r="TLH120" s="172"/>
      <c r="TLI120" s="172"/>
      <c r="TLJ120" s="172"/>
      <c r="TLK120" s="172"/>
      <c r="TLL120" s="172"/>
      <c r="TLM120" s="172"/>
      <c r="TLN120" s="172"/>
      <c r="TLO120" s="172"/>
      <c r="TLP120" s="172"/>
      <c r="TLQ120" s="172"/>
      <c r="TLR120" s="172"/>
      <c r="TLS120" s="172"/>
      <c r="TLT120" s="172"/>
      <c r="TLU120" s="172"/>
      <c r="TLV120" s="172"/>
      <c r="TLW120" s="172"/>
      <c r="TLX120" s="172"/>
      <c r="TLY120" s="172"/>
      <c r="TLZ120" s="172"/>
      <c r="TMA120" s="172"/>
      <c r="TMB120" s="172"/>
      <c r="TMC120" s="172"/>
      <c r="TMD120" s="172"/>
      <c r="TME120" s="172"/>
      <c r="TMF120" s="172"/>
      <c r="TMG120" s="172"/>
      <c r="TMH120" s="172"/>
      <c r="TMI120" s="172"/>
      <c r="TMJ120" s="172"/>
      <c r="TMK120" s="172"/>
      <c r="TML120" s="172"/>
      <c r="TMM120" s="172"/>
      <c r="TMN120" s="172"/>
      <c r="TMO120" s="172"/>
      <c r="TMP120" s="172"/>
      <c r="TMQ120" s="172"/>
      <c r="TMR120" s="172"/>
      <c r="TMS120" s="172"/>
      <c r="TMT120" s="172"/>
      <c r="TMU120" s="172"/>
      <c r="TMV120" s="172"/>
      <c r="TMW120" s="172"/>
      <c r="TMX120" s="172"/>
      <c r="TMY120" s="172"/>
      <c r="TMZ120" s="172"/>
      <c r="TNA120" s="172"/>
      <c r="TNB120" s="172"/>
      <c r="TNC120" s="172"/>
      <c r="TND120" s="172"/>
      <c r="TNE120" s="172"/>
      <c r="TNF120" s="172"/>
      <c r="TNG120" s="172"/>
      <c r="TNH120" s="172"/>
      <c r="TNI120" s="172"/>
      <c r="TNJ120" s="172"/>
      <c r="TNK120" s="172"/>
      <c r="TNL120" s="172"/>
      <c r="TNM120" s="172"/>
      <c r="TNN120" s="172"/>
      <c r="TNO120" s="172"/>
      <c r="TNP120" s="172"/>
      <c r="TNQ120" s="172"/>
      <c r="TNR120" s="172"/>
      <c r="TNS120" s="172"/>
      <c r="TNT120" s="172"/>
      <c r="TNU120" s="172"/>
      <c r="TNV120" s="172"/>
      <c r="TNW120" s="172"/>
      <c r="TNX120" s="172"/>
      <c r="TNY120" s="172"/>
      <c r="TNZ120" s="172"/>
      <c r="TOA120" s="172"/>
      <c r="TOB120" s="172"/>
      <c r="TOC120" s="172"/>
      <c r="TOD120" s="172"/>
      <c r="TOE120" s="172"/>
      <c r="TOF120" s="172"/>
      <c r="TOG120" s="172"/>
      <c r="TOH120" s="172"/>
      <c r="TOI120" s="172"/>
      <c r="TOJ120" s="172"/>
      <c r="TOK120" s="172"/>
      <c r="TOL120" s="172"/>
      <c r="TOM120" s="172"/>
      <c r="TON120" s="172"/>
      <c r="TOO120" s="172"/>
      <c r="TOP120" s="172"/>
      <c r="TOQ120" s="172"/>
      <c r="TOR120" s="172"/>
      <c r="TOS120" s="172"/>
      <c r="TOT120" s="172"/>
      <c r="TOU120" s="172"/>
      <c r="TOV120" s="172"/>
      <c r="TOW120" s="172"/>
      <c r="TOX120" s="172"/>
      <c r="TOY120" s="172"/>
      <c r="TOZ120" s="172"/>
      <c r="TPA120" s="172"/>
      <c r="TPB120" s="172"/>
      <c r="TPC120" s="172"/>
      <c r="TPD120" s="172"/>
      <c r="TPE120" s="172"/>
      <c r="TPF120" s="172"/>
      <c r="TPG120" s="172"/>
      <c r="TPH120" s="172"/>
      <c r="TPI120" s="172"/>
      <c r="TPJ120" s="172"/>
      <c r="TPK120" s="172"/>
      <c r="TPL120" s="172"/>
      <c r="TPM120" s="172"/>
      <c r="TPN120" s="172"/>
      <c r="TPO120" s="172"/>
      <c r="TPP120" s="172"/>
      <c r="TPQ120" s="172"/>
      <c r="TPR120" s="172"/>
      <c r="TPS120" s="172"/>
      <c r="TPT120" s="172"/>
      <c r="TPU120" s="172"/>
      <c r="TPV120" s="172"/>
      <c r="TPW120" s="172"/>
      <c r="TPX120" s="172"/>
      <c r="TPY120" s="172"/>
      <c r="TPZ120" s="172"/>
      <c r="TQA120" s="172"/>
      <c r="TQB120" s="172"/>
      <c r="TQC120" s="172"/>
      <c r="TQD120" s="172"/>
      <c r="TQE120" s="172"/>
      <c r="TQF120" s="172"/>
      <c r="TQG120" s="172"/>
      <c r="TQH120" s="172"/>
      <c r="TQI120" s="172"/>
      <c r="TQJ120" s="172"/>
      <c r="TQK120" s="172"/>
      <c r="TQL120" s="172"/>
      <c r="TQM120" s="172"/>
      <c r="TQN120" s="172"/>
      <c r="TQO120" s="172"/>
      <c r="TQP120" s="172"/>
      <c r="TQQ120" s="172"/>
      <c r="TQR120" s="172"/>
      <c r="TQS120" s="172"/>
      <c r="TQT120" s="172"/>
      <c r="TQU120" s="172"/>
      <c r="TQV120" s="172"/>
      <c r="TQW120" s="172"/>
      <c r="TQX120" s="172"/>
      <c r="TQY120" s="172"/>
      <c r="TQZ120" s="172"/>
      <c r="TRA120" s="172"/>
      <c r="TRB120" s="172"/>
      <c r="TRC120" s="172"/>
      <c r="TRD120" s="172"/>
      <c r="TRE120" s="172"/>
      <c r="TRF120" s="172"/>
      <c r="TRG120" s="172"/>
      <c r="TRH120" s="172"/>
      <c r="TRI120" s="172"/>
      <c r="TRJ120" s="172"/>
      <c r="TRK120" s="172"/>
      <c r="TRL120" s="172"/>
      <c r="TRM120" s="172"/>
      <c r="TRN120" s="172"/>
      <c r="TRO120" s="172"/>
      <c r="TRP120" s="172"/>
      <c r="TRQ120" s="172"/>
      <c r="TRR120" s="172"/>
      <c r="TRS120" s="172"/>
      <c r="TRT120" s="172"/>
      <c r="TRU120" s="172"/>
      <c r="TRV120" s="172"/>
      <c r="TRW120" s="172"/>
      <c r="TRX120" s="172"/>
      <c r="TRY120" s="172"/>
      <c r="TRZ120" s="172"/>
      <c r="TSA120" s="172"/>
      <c r="TSB120" s="172"/>
      <c r="TSC120" s="172"/>
      <c r="TSD120" s="172"/>
      <c r="TSE120" s="172"/>
      <c r="TSF120" s="172"/>
      <c r="TSG120" s="172"/>
      <c r="TSH120" s="172"/>
      <c r="TSI120" s="172"/>
      <c r="TSJ120" s="172"/>
      <c r="TSK120" s="172"/>
      <c r="TSL120" s="172"/>
      <c r="TSM120" s="172"/>
      <c r="TSN120" s="172"/>
      <c r="TSO120" s="172"/>
      <c r="TSP120" s="172"/>
      <c r="TSQ120" s="172"/>
      <c r="TSR120" s="172"/>
      <c r="TSS120" s="172"/>
      <c r="TST120" s="172"/>
      <c r="TSU120" s="172"/>
      <c r="TSV120" s="172"/>
      <c r="TSW120" s="172"/>
      <c r="TSX120" s="172"/>
      <c r="TSY120" s="172"/>
      <c r="TSZ120" s="172"/>
      <c r="TTA120" s="172"/>
      <c r="TTB120" s="172"/>
      <c r="TTC120" s="172"/>
      <c r="TTD120" s="172"/>
      <c r="TTE120" s="172"/>
      <c r="TTF120" s="172"/>
      <c r="TTG120" s="172"/>
      <c r="TTH120" s="172"/>
      <c r="TTI120" s="172"/>
      <c r="TTJ120" s="172"/>
      <c r="TTK120" s="172"/>
      <c r="TTL120" s="172"/>
      <c r="TTM120" s="172"/>
      <c r="TTN120" s="172"/>
      <c r="TTO120" s="172"/>
      <c r="TTP120" s="172"/>
      <c r="TTQ120" s="172"/>
      <c r="TTR120" s="172"/>
      <c r="TTS120" s="172"/>
      <c r="TTT120" s="172"/>
      <c r="TTU120" s="172"/>
      <c r="TTV120" s="172"/>
      <c r="TTW120" s="172"/>
      <c r="TTX120" s="172"/>
      <c r="TTY120" s="172"/>
      <c r="TTZ120" s="172"/>
      <c r="TUA120" s="172"/>
      <c r="TUB120" s="172"/>
      <c r="TUC120" s="172"/>
      <c r="TUD120" s="172"/>
      <c r="TUE120" s="172"/>
      <c r="TUF120" s="172"/>
      <c r="TUG120" s="172"/>
      <c r="TUH120" s="172"/>
      <c r="TUI120" s="172"/>
      <c r="TUJ120" s="172"/>
      <c r="TUK120" s="172"/>
      <c r="TUL120" s="172"/>
      <c r="TUM120" s="172"/>
      <c r="TUN120" s="172"/>
      <c r="TUO120" s="172"/>
      <c r="TUP120" s="172"/>
      <c r="TUQ120" s="172"/>
      <c r="TUR120" s="172"/>
      <c r="TUS120" s="172"/>
      <c r="TUT120" s="172"/>
      <c r="TUU120" s="172"/>
      <c r="TUV120" s="172"/>
      <c r="TUW120" s="172"/>
      <c r="TUX120" s="172"/>
      <c r="TUY120" s="172"/>
      <c r="TUZ120" s="172"/>
      <c r="TVA120" s="172"/>
      <c r="TVB120" s="172"/>
      <c r="TVC120" s="172"/>
      <c r="TVD120" s="172"/>
      <c r="TVE120" s="172"/>
      <c r="TVF120" s="172"/>
      <c r="TVG120" s="172"/>
      <c r="TVH120" s="172"/>
      <c r="TVI120" s="172"/>
      <c r="TVJ120" s="172"/>
      <c r="TVK120" s="172"/>
      <c r="TVL120" s="172"/>
      <c r="TVM120" s="172"/>
      <c r="TVN120" s="172"/>
      <c r="TVO120" s="172"/>
      <c r="TVP120" s="172"/>
      <c r="TVQ120" s="172"/>
      <c r="TVR120" s="172"/>
      <c r="TVS120" s="172"/>
      <c r="TVT120" s="172"/>
      <c r="TVU120" s="172"/>
      <c r="TVV120" s="172"/>
      <c r="TVW120" s="172"/>
      <c r="TVX120" s="172"/>
      <c r="TVY120" s="172"/>
      <c r="TVZ120" s="172"/>
      <c r="TWA120" s="172"/>
      <c r="TWB120" s="172"/>
      <c r="TWC120" s="172"/>
      <c r="TWD120" s="172"/>
      <c r="TWE120" s="172"/>
      <c r="TWF120" s="172"/>
      <c r="TWG120" s="172"/>
      <c r="TWH120" s="172"/>
      <c r="TWI120" s="172"/>
      <c r="TWJ120" s="172"/>
      <c r="TWK120" s="172"/>
      <c r="TWL120" s="172"/>
      <c r="TWM120" s="172"/>
      <c r="TWN120" s="172"/>
      <c r="TWO120" s="172"/>
      <c r="TWP120" s="172"/>
      <c r="TWQ120" s="172"/>
      <c r="TWR120" s="172"/>
      <c r="TWS120" s="172"/>
      <c r="TWT120" s="172"/>
      <c r="TWU120" s="172"/>
      <c r="TWV120" s="172"/>
      <c r="TWW120" s="172"/>
      <c r="TWX120" s="172"/>
      <c r="TWY120" s="172"/>
      <c r="TWZ120" s="172"/>
      <c r="TXA120" s="172"/>
      <c r="TXB120" s="172"/>
      <c r="TXC120" s="172"/>
      <c r="TXD120" s="172"/>
      <c r="TXE120" s="172"/>
      <c r="TXF120" s="172"/>
      <c r="TXG120" s="172"/>
      <c r="TXH120" s="172"/>
      <c r="TXI120" s="172"/>
      <c r="TXJ120" s="172"/>
      <c r="TXK120" s="172"/>
      <c r="TXL120" s="172"/>
      <c r="TXM120" s="172"/>
      <c r="TXN120" s="172"/>
      <c r="TXO120" s="172"/>
      <c r="TXP120" s="172"/>
      <c r="TXQ120" s="172"/>
      <c r="TXR120" s="172"/>
      <c r="TXS120" s="172"/>
      <c r="TXT120" s="172"/>
      <c r="TXU120" s="172"/>
      <c r="TXV120" s="172"/>
      <c r="TXW120" s="172"/>
      <c r="TXX120" s="172"/>
      <c r="TXY120" s="172"/>
      <c r="TXZ120" s="172"/>
      <c r="TYA120" s="172"/>
      <c r="TYB120" s="172"/>
      <c r="TYC120" s="172"/>
      <c r="TYD120" s="172"/>
      <c r="TYE120" s="172"/>
      <c r="TYF120" s="172"/>
      <c r="TYG120" s="172"/>
      <c r="TYH120" s="172"/>
      <c r="TYI120" s="172"/>
      <c r="TYJ120" s="172"/>
      <c r="TYK120" s="172"/>
      <c r="TYL120" s="172"/>
      <c r="TYM120" s="172"/>
      <c r="TYN120" s="172"/>
      <c r="TYO120" s="172"/>
      <c r="TYP120" s="172"/>
      <c r="TYQ120" s="172"/>
      <c r="TYR120" s="172"/>
      <c r="TYS120" s="172"/>
      <c r="TYT120" s="172"/>
      <c r="TYU120" s="172"/>
      <c r="TYV120" s="172"/>
      <c r="TYW120" s="172"/>
      <c r="TYX120" s="172"/>
      <c r="TYY120" s="172"/>
      <c r="TYZ120" s="172"/>
      <c r="TZA120" s="172"/>
      <c r="TZB120" s="172"/>
      <c r="TZC120" s="172"/>
      <c r="TZD120" s="172"/>
      <c r="TZE120" s="172"/>
      <c r="TZF120" s="172"/>
      <c r="TZG120" s="172"/>
      <c r="TZH120" s="172"/>
      <c r="TZI120" s="172"/>
      <c r="TZJ120" s="172"/>
      <c r="TZK120" s="172"/>
      <c r="TZL120" s="172"/>
      <c r="TZM120" s="172"/>
      <c r="TZN120" s="172"/>
      <c r="TZO120" s="172"/>
      <c r="TZP120" s="172"/>
      <c r="TZQ120" s="172"/>
      <c r="TZR120" s="172"/>
      <c r="TZS120" s="172"/>
      <c r="TZT120" s="172"/>
      <c r="TZU120" s="172"/>
      <c r="TZV120" s="172"/>
      <c r="TZW120" s="172"/>
      <c r="TZX120" s="172"/>
      <c r="TZY120" s="172"/>
      <c r="TZZ120" s="172"/>
      <c r="UAA120" s="172"/>
      <c r="UAB120" s="172"/>
      <c r="UAC120" s="172"/>
      <c r="UAD120" s="172"/>
      <c r="UAE120" s="172"/>
      <c r="UAF120" s="172"/>
      <c r="UAG120" s="172"/>
      <c r="UAH120" s="172"/>
      <c r="UAI120" s="172"/>
      <c r="UAJ120" s="172"/>
      <c r="UAK120" s="172"/>
      <c r="UAL120" s="172"/>
      <c r="UAM120" s="172"/>
      <c r="UAN120" s="172"/>
      <c r="UAO120" s="172"/>
      <c r="UAP120" s="172"/>
      <c r="UAQ120" s="172"/>
      <c r="UAR120" s="172"/>
      <c r="UAS120" s="172"/>
      <c r="UAT120" s="172"/>
      <c r="UAU120" s="172"/>
      <c r="UAV120" s="172"/>
      <c r="UAW120" s="172"/>
      <c r="UAX120" s="172"/>
      <c r="UAY120" s="172"/>
      <c r="UAZ120" s="172"/>
      <c r="UBA120" s="172"/>
      <c r="UBB120" s="172"/>
      <c r="UBC120" s="172"/>
      <c r="UBD120" s="172"/>
      <c r="UBE120" s="172"/>
      <c r="UBF120" s="172"/>
      <c r="UBG120" s="172"/>
      <c r="UBH120" s="172"/>
      <c r="UBI120" s="172"/>
      <c r="UBJ120" s="172"/>
      <c r="UBK120" s="172"/>
      <c r="UBL120" s="172"/>
      <c r="UBM120" s="172"/>
      <c r="UBN120" s="172"/>
      <c r="UBO120" s="172"/>
      <c r="UBP120" s="172"/>
      <c r="UBQ120" s="172"/>
      <c r="UBR120" s="172"/>
      <c r="UBS120" s="172"/>
      <c r="UBT120" s="172"/>
      <c r="UBU120" s="172"/>
      <c r="UBV120" s="172"/>
      <c r="UBW120" s="172"/>
      <c r="UBX120" s="172"/>
      <c r="UBY120" s="172"/>
      <c r="UBZ120" s="172"/>
      <c r="UCA120" s="172"/>
      <c r="UCB120" s="172"/>
      <c r="UCC120" s="172"/>
      <c r="UCD120" s="172"/>
      <c r="UCE120" s="172"/>
      <c r="UCF120" s="172"/>
      <c r="UCG120" s="172"/>
      <c r="UCH120" s="172"/>
      <c r="UCI120" s="172"/>
      <c r="UCJ120" s="172"/>
      <c r="UCK120" s="172"/>
      <c r="UCL120" s="172"/>
      <c r="UCM120" s="172"/>
      <c r="UCN120" s="172"/>
      <c r="UCO120" s="172"/>
      <c r="UCP120" s="172"/>
      <c r="UCQ120" s="172"/>
      <c r="UCR120" s="172"/>
      <c r="UCS120" s="172"/>
      <c r="UCT120" s="172"/>
      <c r="UCU120" s="172"/>
      <c r="UCV120" s="172"/>
      <c r="UCW120" s="172"/>
      <c r="UCX120" s="172"/>
      <c r="UCY120" s="172"/>
      <c r="UCZ120" s="172"/>
      <c r="UDA120" s="172"/>
      <c r="UDB120" s="172"/>
      <c r="UDC120" s="172"/>
      <c r="UDD120" s="172"/>
      <c r="UDE120" s="172"/>
      <c r="UDF120" s="172"/>
      <c r="UDG120" s="172"/>
      <c r="UDH120" s="172"/>
      <c r="UDI120" s="172"/>
      <c r="UDJ120" s="172"/>
      <c r="UDK120" s="172"/>
      <c r="UDL120" s="172"/>
      <c r="UDM120" s="172"/>
      <c r="UDN120" s="172"/>
      <c r="UDO120" s="172"/>
      <c r="UDP120" s="172"/>
      <c r="UDQ120" s="172"/>
      <c r="UDR120" s="172"/>
      <c r="UDS120" s="172"/>
      <c r="UDT120" s="172"/>
      <c r="UDU120" s="172"/>
      <c r="UDV120" s="172"/>
      <c r="UDW120" s="172"/>
      <c r="UDX120" s="172"/>
      <c r="UDY120" s="172"/>
      <c r="UDZ120" s="172"/>
      <c r="UEA120" s="172"/>
      <c r="UEB120" s="172"/>
      <c r="UEC120" s="172"/>
      <c r="UED120" s="172"/>
      <c r="UEE120" s="172"/>
      <c r="UEF120" s="172"/>
      <c r="UEG120" s="172"/>
      <c r="UEH120" s="172"/>
      <c r="UEI120" s="172"/>
      <c r="UEJ120" s="172"/>
      <c r="UEK120" s="172"/>
      <c r="UEL120" s="172"/>
      <c r="UEM120" s="172"/>
      <c r="UEN120" s="172"/>
      <c r="UEO120" s="172"/>
      <c r="UEP120" s="172"/>
      <c r="UEQ120" s="172"/>
      <c r="UER120" s="172"/>
      <c r="UES120" s="172"/>
      <c r="UET120" s="172"/>
      <c r="UEU120" s="172"/>
      <c r="UEV120" s="172"/>
      <c r="UEW120" s="172"/>
      <c r="UEX120" s="172"/>
      <c r="UEY120" s="172"/>
      <c r="UEZ120" s="172"/>
      <c r="UFA120" s="172"/>
      <c r="UFB120" s="172"/>
      <c r="UFC120" s="172"/>
      <c r="UFD120" s="172"/>
      <c r="UFE120" s="172"/>
      <c r="UFF120" s="172"/>
      <c r="UFG120" s="172"/>
      <c r="UFH120" s="172"/>
      <c r="UFI120" s="172"/>
      <c r="UFJ120" s="172"/>
      <c r="UFK120" s="172"/>
      <c r="UFL120" s="172"/>
      <c r="UFM120" s="172"/>
      <c r="UFN120" s="172"/>
      <c r="UFO120" s="172"/>
      <c r="UFP120" s="172"/>
      <c r="UFQ120" s="172"/>
      <c r="UFR120" s="172"/>
      <c r="UFS120" s="172"/>
      <c r="UFT120" s="172"/>
      <c r="UFU120" s="172"/>
      <c r="UFV120" s="172"/>
      <c r="UFW120" s="172"/>
      <c r="UFX120" s="172"/>
      <c r="UFY120" s="172"/>
      <c r="UFZ120" s="172"/>
      <c r="UGA120" s="172"/>
      <c r="UGB120" s="172"/>
      <c r="UGC120" s="172"/>
      <c r="UGD120" s="172"/>
      <c r="UGE120" s="172"/>
      <c r="UGF120" s="172"/>
      <c r="UGG120" s="172"/>
      <c r="UGH120" s="172"/>
      <c r="UGI120" s="172"/>
      <c r="UGJ120" s="172"/>
      <c r="UGK120" s="172"/>
      <c r="UGL120" s="172"/>
      <c r="UGM120" s="172"/>
      <c r="UGN120" s="172"/>
      <c r="UGO120" s="172"/>
      <c r="UGP120" s="172"/>
      <c r="UGQ120" s="172"/>
      <c r="UGR120" s="172"/>
      <c r="UGS120" s="172"/>
      <c r="UGT120" s="172"/>
      <c r="UGU120" s="172"/>
      <c r="UGV120" s="172"/>
      <c r="UGW120" s="172"/>
      <c r="UGX120" s="172"/>
      <c r="UGY120" s="172"/>
      <c r="UGZ120" s="172"/>
      <c r="UHA120" s="172"/>
      <c r="UHB120" s="172"/>
      <c r="UHC120" s="172"/>
      <c r="UHD120" s="172"/>
      <c r="UHE120" s="172"/>
      <c r="UHF120" s="172"/>
      <c r="UHG120" s="172"/>
      <c r="UHH120" s="172"/>
      <c r="UHI120" s="172"/>
      <c r="UHJ120" s="172"/>
      <c r="UHK120" s="172"/>
      <c r="UHL120" s="172"/>
      <c r="UHM120" s="172"/>
      <c r="UHN120" s="172"/>
      <c r="UHO120" s="172"/>
      <c r="UHP120" s="172"/>
      <c r="UHQ120" s="172"/>
      <c r="UHR120" s="172"/>
      <c r="UHS120" s="172"/>
      <c r="UHT120" s="172"/>
      <c r="UHU120" s="172"/>
      <c r="UHV120" s="172"/>
      <c r="UHW120" s="172"/>
      <c r="UHX120" s="172"/>
      <c r="UHY120" s="172"/>
      <c r="UHZ120" s="172"/>
      <c r="UIA120" s="172"/>
      <c r="UIB120" s="172"/>
      <c r="UIC120" s="172"/>
      <c r="UID120" s="172"/>
      <c r="UIE120" s="172"/>
      <c r="UIF120" s="172"/>
      <c r="UIG120" s="172"/>
      <c r="UIH120" s="172"/>
      <c r="UII120" s="172"/>
      <c r="UIJ120" s="172"/>
      <c r="UIK120" s="172"/>
      <c r="UIL120" s="172"/>
      <c r="UIM120" s="172"/>
      <c r="UIN120" s="172"/>
      <c r="UIO120" s="172"/>
      <c r="UIP120" s="172"/>
      <c r="UIQ120" s="172"/>
      <c r="UIR120" s="172"/>
      <c r="UIS120" s="172"/>
      <c r="UIT120" s="172"/>
      <c r="UIU120" s="172"/>
      <c r="UIV120" s="172"/>
      <c r="UIW120" s="172"/>
      <c r="UIX120" s="172"/>
      <c r="UIY120" s="172"/>
      <c r="UIZ120" s="172"/>
      <c r="UJA120" s="172"/>
      <c r="UJB120" s="172"/>
      <c r="UJC120" s="172"/>
      <c r="UJD120" s="172"/>
      <c r="UJE120" s="172"/>
      <c r="UJF120" s="172"/>
      <c r="UJG120" s="172"/>
      <c r="UJH120" s="172"/>
      <c r="UJI120" s="172"/>
      <c r="UJJ120" s="172"/>
      <c r="UJK120" s="172"/>
      <c r="UJL120" s="172"/>
      <c r="UJM120" s="172"/>
      <c r="UJN120" s="172"/>
      <c r="UJO120" s="172"/>
      <c r="UJP120" s="172"/>
      <c r="UJQ120" s="172"/>
      <c r="UJR120" s="172"/>
      <c r="UJS120" s="172"/>
      <c r="UJT120" s="172"/>
      <c r="UJU120" s="172"/>
      <c r="UJV120" s="172"/>
      <c r="UJW120" s="172"/>
      <c r="UJX120" s="172"/>
      <c r="UJY120" s="172"/>
      <c r="UJZ120" s="172"/>
      <c r="UKA120" s="172"/>
      <c r="UKB120" s="172"/>
      <c r="UKC120" s="172"/>
      <c r="UKD120" s="172"/>
      <c r="UKE120" s="172"/>
      <c r="UKF120" s="172"/>
      <c r="UKG120" s="172"/>
      <c r="UKH120" s="172"/>
      <c r="UKI120" s="172"/>
      <c r="UKJ120" s="172"/>
      <c r="UKK120" s="172"/>
      <c r="UKL120" s="172"/>
      <c r="UKM120" s="172"/>
      <c r="UKN120" s="172"/>
      <c r="UKO120" s="172"/>
      <c r="UKP120" s="172"/>
      <c r="UKQ120" s="172"/>
      <c r="UKR120" s="172"/>
      <c r="UKS120" s="172"/>
      <c r="UKT120" s="172"/>
      <c r="UKU120" s="172"/>
      <c r="UKV120" s="172"/>
      <c r="UKW120" s="172"/>
      <c r="UKX120" s="172"/>
      <c r="UKY120" s="172"/>
      <c r="UKZ120" s="172"/>
      <c r="ULA120" s="172"/>
      <c r="ULB120" s="172"/>
      <c r="ULC120" s="172"/>
      <c r="ULD120" s="172"/>
      <c r="ULE120" s="172"/>
      <c r="ULF120" s="172"/>
      <c r="ULG120" s="172"/>
      <c r="ULH120" s="172"/>
      <c r="ULI120" s="172"/>
      <c r="ULJ120" s="172"/>
      <c r="ULK120" s="172"/>
      <c r="ULL120" s="172"/>
      <c r="ULM120" s="172"/>
      <c r="ULN120" s="172"/>
      <c r="ULO120" s="172"/>
      <c r="ULP120" s="172"/>
      <c r="ULQ120" s="172"/>
      <c r="ULR120" s="172"/>
      <c r="ULS120" s="172"/>
      <c r="ULT120" s="172"/>
      <c r="ULU120" s="172"/>
      <c r="ULV120" s="172"/>
      <c r="ULW120" s="172"/>
      <c r="ULX120" s="172"/>
      <c r="ULY120" s="172"/>
      <c r="ULZ120" s="172"/>
      <c r="UMA120" s="172"/>
      <c r="UMB120" s="172"/>
      <c r="UMC120" s="172"/>
      <c r="UMD120" s="172"/>
      <c r="UME120" s="172"/>
      <c r="UMF120" s="172"/>
      <c r="UMG120" s="172"/>
      <c r="UMH120" s="172"/>
      <c r="UMI120" s="172"/>
      <c r="UMJ120" s="172"/>
      <c r="UMK120" s="172"/>
      <c r="UML120" s="172"/>
      <c r="UMM120" s="172"/>
      <c r="UMN120" s="172"/>
      <c r="UMO120" s="172"/>
      <c r="UMP120" s="172"/>
      <c r="UMQ120" s="172"/>
      <c r="UMR120" s="172"/>
      <c r="UMS120" s="172"/>
      <c r="UMT120" s="172"/>
      <c r="UMU120" s="172"/>
      <c r="UMV120" s="172"/>
      <c r="UMW120" s="172"/>
      <c r="UMX120" s="172"/>
      <c r="UMY120" s="172"/>
      <c r="UMZ120" s="172"/>
      <c r="UNA120" s="172"/>
      <c r="UNB120" s="172"/>
      <c r="UNC120" s="172"/>
      <c r="UND120" s="172"/>
      <c r="UNE120" s="172"/>
      <c r="UNF120" s="172"/>
      <c r="UNG120" s="172"/>
      <c r="UNH120" s="172"/>
      <c r="UNI120" s="172"/>
      <c r="UNJ120" s="172"/>
      <c r="UNK120" s="172"/>
      <c r="UNL120" s="172"/>
      <c r="UNM120" s="172"/>
      <c r="UNN120" s="172"/>
      <c r="UNO120" s="172"/>
      <c r="UNP120" s="172"/>
      <c r="UNQ120" s="172"/>
      <c r="UNR120" s="172"/>
      <c r="UNS120" s="172"/>
      <c r="UNT120" s="172"/>
      <c r="UNU120" s="172"/>
      <c r="UNV120" s="172"/>
      <c r="UNW120" s="172"/>
      <c r="UNX120" s="172"/>
      <c r="UNY120" s="172"/>
      <c r="UNZ120" s="172"/>
      <c r="UOA120" s="172"/>
      <c r="UOB120" s="172"/>
      <c r="UOC120" s="172"/>
      <c r="UOD120" s="172"/>
      <c r="UOE120" s="172"/>
      <c r="UOF120" s="172"/>
      <c r="UOG120" s="172"/>
      <c r="UOH120" s="172"/>
      <c r="UOI120" s="172"/>
      <c r="UOJ120" s="172"/>
      <c r="UOK120" s="172"/>
      <c r="UOL120" s="172"/>
      <c r="UOM120" s="172"/>
      <c r="UON120" s="172"/>
      <c r="UOO120" s="172"/>
      <c r="UOP120" s="172"/>
      <c r="UOQ120" s="172"/>
      <c r="UOR120" s="172"/>
      <c r="UOS120" s="172"/>
      <c r="UOT120" s="172"/>
      <c r="UOU120" s="172"/>
      <c r="UOV120" s="172"/>
      <c r="UOW120" s="172"/>
      <c r="UOX120" s="172"/>
      <c r="UOY120" s="172"/>
      <c r="UOZ120" s="172"/>
      <c r="UPA120" s="172"/>
      <c r="UPB120" s="172"/>
      <c r="UPC120" s="172"/>
      <c r="UPD120" s="172"/>
      <c r="UPE120" s="172"/>
      <c r="UPF120" s="172"/>
      <c r="UPG120" s="172"/>
      <c r="UPH120" s="172"/>
      <c r="UPI120" s="172"/>
      <c r="UPJ120" s="172"/>
      <c r="UPK120" s="172"/>
      <c r="UPL120" s="172"/>
      <c r="UPM120" s="172"/>
      <c r="UPN120" s="172"/>
      <c r="UPO120" s="172"/>
      <c r="UPP120" s="172"/>
      <c r="UPQ120" s="172"/>
      <c r="UPR120" s="172"/>
      <c r="UPS120" s="172"/>
      <c r="UPT120" s="172"/>
      <c r="UPU120" s="172"/>
      <c r="UPV120" s="172"/>
      <c r="UPW120" s="172"/>
      <c r="UPX120" s="172"/>
      <c r="UPY120" s="172"/>
      <c r="UPZ120" s="172"/>
      <c r="UQA120" s="172"/>
      <c r="UQB120" s="172"/>
      <c r="UQC120" s="172"/>
      <c r="UQD120" s="172"/>
      <c r="UQE120" s="172"/>
      <c r="UQF120" s="172"/>
      <c r="UQG120" s="172"/>
      <c r="UQH120" s="172"/>
      <c r="UQI120" s="172"/>
      <c r="UQJ120" s="172"/>
      <c r="UQK120" s="172"/>
      <c r="UQL120" s="172"/>
      <c r="UQM120" s="172"/>
      <c r="UQN120" s="172"/>
      <c r="UQO120" s="172"/>
      <c r="UQP120" s="172"/>
      <c r="UQQ120" s="172"/>
      <c r="UQR120" s="172"/>
      <c r="UQS120" s="172"/>
      <c r="UQT120" s="172"/>
      <c r="UQU120" s="172"/>
      <c r="UQV120" s="172"/>
      <c r="UQW120" s="172"/>
      <c r="UQX120" s="172"/>
      <c r="UQY120" s="172"/>
      <c r="UQZ120" s="172"/>
      <c r="URA120" s="172"/>
      <c r="URB120" s="172"/>
      <c r="URC120" s="172"/>
      <c r="URD120" s="172"/>
      <c r="URE120" s="172"/>
      <c r="URF120" s="172"/>
      <c r="URG120" s="172"/>
      <c r="URH120" s="172"/>
      <c r="URI120" s="172"/>
      <c r="URJ120" s="172"/>
      <c r="URK120" s="172"/>
      <c r="URL120" s="172"/>
      <c r="URM120" s="172"/>
      <c r="URN120" s="172"/>
      <c r="URO120" s="172"/>
      <c r="URP120" s="172"/>
      <c r="URQ120" s="172"/>
      <c r="URR120" s="172"/>
      <c r="URS120" s="172"/>
      <c r="URT120" s="172"/>
      <c r="URU120" s="172"/>
      <c r="URV120" s="172"/>
      <c r="URW120" s="172"/>
      <c r="URX120" s="172"/>
      <c r="URY120" s="172"/>
      <c r="URZ120" s="172"/>
      <c r="USA120" s="172"/>
      <c r="USB120" s="172"/>
      <c r="USC120" s="172"/>
      <c r="USD120" s="172"/>
      <c r="USE120" s="172"/>
      <c r="USF120" s="172"/>
      <c r="USG120" s="172"/>
      <c r="USH120" s="172"/>
      <c r="USI120" s="172"/>
      <c r="USJ120" s="172"/>
      <c r="USK120" s="172"/>
      <c r="USL120" s="172"/>
      <c r="USM120" s="172"/>
      <c r="USN120" s="172"/>
      <c r="USO120" s="172"/>
      <c r="USP120" s="172"/>
      <c r="USQ120" s="172"/>
      <c r="USR120" s="172"/>
      <c r="USS120" s="172"/>
      <c r="UST120" s="172"/>
      <c r="USU120" s="172"/>
      <c r="USV120" s="172"/>
      <c r="USW120" s="172"/>
      <c r="USX120" s="172"/>
      <c r="USY120" s="172"/>
      <c r="USZ120" s="172"/>
      <c r="UTA120" s="172"/>
      <c r="UTB120" s="172"/>
      <c r="UTC120" s="172"/>
      <c r="UTD120" s="172"/>
      <c r="UTE120" s="172"/>
      <c r="UTF120" s="172"/>
      <c r="UTG120" s="172"/>
      <c r="UTH120" s="172"/>
      <c r="UTI120" s="172"/>
      <c r="UTJ120" s="172"/>
      <c r="UTK120" s="172"/>
      <c r="UTL120" s="172"/>
      <c r="UTM120" s="172"/>
      <c r="UTN120" s="172"/>
      <c r="UTO120" s="172"/>
      <c r="UTP120" s="172"/>
      <c r="UTQ120" s="172"/>
      <c r="UTR120" s="172"/>
      <c r="UTS120" s="172"/>
      <c r="UTT120" s="172"/>
      <c r="UTU120" s="172"/>
      <c r="UTV120" s="172"/>
      <c r="UTW120" s="172"/>
      <c r="UTX120" s="172"/>
      <c r="UTY120" s="172"/>
      <c r="UTZ120" s="172"/>
      <c r="UUA120" s="172"/>
      <c r="UUB120" s="172"/>
      <c r="UUC120" s="172"/>
      <c r="UUD120" s="172"/>
      <c r="UUE120" s="172"/>
      <c r="UUF120" s="172"/>
      <c r="UUG120" s="172"/>
      <c r="UUH120" s="172"/>
      <c r="UUI120" s="172"/>
      <c r="UUJ120" s="172"/>
      <c r="UUK120" s="172"/>
      <c r="UUL120" s="172"/>
      <c r="UUM120" s="172"/>
      <c r="UUN120" s="172"/>
      <c r="UUO120" s="172"/>
      <c r="UUP120" s="172"/>
      <c r="UUQ120" s="172"/>
      <c r="UUR120" s="172"/>
      <c r="UUS120" s="172"/>
      <c r="UUT120" s="172"/>
      <c r="UUU120" s="172"/>
      <c r="UUV120" s="172"/>
      <c r="UUW120" s="172"/>
      <c r="UUX120" s="172"/>
      <c r="UUY120" s="172"/>
      <c r="UUZ120" s="172"/>
      <c r="UVA120" s="172"/>
      <c r="UVB120" s="172"/>
      <c r="UVC120" s="172"/>
      <c r="UVD120" s="172"/>
      <c r="UVE120" s="172"/>
      <c r="UVF120" s="172"/>
      <c r="UVG120" s="172"/>
      <c r="UVH120" s="172"/>
      <c r="UVI120" s="172"/>
      <c r="UVJ120" s="172"/>
      <c r="UVK120" s="172"/>
      <c r="UVL120" s="172"/>
      <c r="UVM120" s="172"/>
      <c r="UVN120" s="172"/>
      <c r="UVO120" s="172"/>
      <c r="UVP120" s="172"/>
      <c r="UVQ120" s="172"/>
      <c r="UVR120" s="172"/>
      <c r="UVS120" s="172"/>
      <c r="UVT120" s="172"/>
      <c r="UVU120" s="172"/>
      <c r="UVV120" s="172"/>
      <c r="UVW120" s="172"/>
      <c r="UVX120" s="172"/>
      <c r="UVY120" s="172"/>
      <c r="UVZ120" s="172"/>
      <c r="UWA120" s="172"/>
      <c r="UWB120" s="172"/>
      <c r="UWC120" s="172"/>
      <c r="UWD120" s="172"/>
      <c r="UWE120" s="172"/>
      <c r="UWF120" s="172"/>
      <c r="UWG120" s="172"/>
      <c r="UWH120" s="172"/>
      <c r="UWI120" s="172"/>
      <c r="UWJ120" s="172"/>
      <c r="UWK120" s="172"/>
      <c r="UWL120" s="172"/>
      <c r="UWM120" s="172"/>
      <c r="UWN120" s="172"/>
      <c r="UWO120" s="172"/>
      <c r="UWP120" s="172"/>
      <c r="UWQ120" s="172"/>
      <c r="UWR120" s="172"/>
      <c r="UWS120" s="172"/>
      <c r="UWT120" s="172"/>
      <c r="UWU120" s="172"/>
      <c r="UWV120" s="172"/>
      <c r="UWW120" s="172"/>
      <c r="UWX120" s="172"/>
      <c r="UWY120" s="172"/>
      <c r="UWZ120" s="172"/>
      <c r="UXA120" s="172"/>
      <c r="UXB120" s="172"/>
      <c r="UXC120" s="172"/>
      <c r="UXD120" s="172"/>
      <c r="UXE120" s="172"/>
      <c r="UXF120" s="172"/>
      <c r="UXG120" s="172"/>
      <c r="UXH120" s="172"/>
      <c r="UXI120" s="172"/>
      <c r="UXJ120" s="172"/>
      <c r="UXK120" s="172"/>
      <c r="UXL120" s="172"/>
      <c r="UXM120" s="172"/>
      <c r="UXN120" s="172"/>
      <c r="UXO120" s="172"/>
      <c r="UXP120" s="172"/>
      <c r="UXQ120" s="172"/>
      <c r="UXR120" s="172"/>
      <c r="UXS120" s="172"/>
      <c r="UXT120" s="172"/>
      <c r="UXU120" s="172"/>
      <c r="UXV120" s="172"/>
      <c r="UXW120" s="172"/>
      <c r="UXX120" s="172"/>
      <c r="UXY120" s="172"/>
      <c r="UXZ120" s="172"/>
      <c r="UYA120" s="172"/>
      <c r="UYB120" s="172"/>
      <c r="UYC120" s="172"/>
      <c r="UYD120" s="172"/>
      <c r="UYE120" s="172"/>
      <c r="UYF120" s="172"/>
      <c r="UYG120" s="172"/>
      <c r="UYH120" s="172"/>
      <c r="UYI120" s="172"/>
      <c r="UYJ120" s="172"/>
      <c r="UYK120" s="172"/>
      <c r="UYL120" s="172"/>
      <c r="UYM120" s="172"/>
      <c r="UYN120" s="172"/>
      <c r="UYO120" s="172"/>
      <c r="UYP120" s="172"/>
      <c r="UYQ120" s="172"/>
      <c r="UYR120" s="172"/>
      <c r="UYS120" s="172"/>
      <c r="UYT120" s="172"/>
      <c r="UYU120" s="172"/>
      <c r="UYV120" s="172"/>
      <c r="UYW120" s="172"/>
      <c r="UYX120" s="172"/>
      <c r="UYY120" s="172"/>
      <c r="UYZ120" s="172"/>
      <c r="UZA120" s="172"/>
      <c r="UZB120" s="172"/>
      <c r="UZC120" s="172"/>
      <c r="UZD120" s="172"/>
      <c r="UZE120" s="172"/>
      <c r="UZF120" s="172"/>
      <c r="UZG120" s="172"/>
      <c r="UZH120" s="172"/>
      <c r="UZI120" s="172"/>
      <c r="UZJ120" s="172"/>
      <c r="UZK120" s="172"/>
      <c r="UZL120" s="172"/>
      <c r="UZM120" s="172"/>
      <c r="UZN120" s="172"/>
      <c r="UZO120" s="172"/>
      <c r="UZP120" s="172"/>
      <c r="UZQ120" s="172"/>
      <c r="UZR120" s="172"/>
      <c r="UZS120" s="172"/>
      <c r="UZT120" s="172"/>
      <c r="UZU120" s="172"/>
      <c r="UZV120" s="172"/>
      <c r="UZW120" s="172"/>
      <c r="UZX120" s="172"/>
      <c r="UZY120" s="172"/>
      <c r="UZZ120" s="172"/>
      <c r="VAA120" s="172"/>
      <c r="VAB120" s="172"/>
      <c r="VAC120" s="172"/>
      <c r="VAD120" s="172"/>
      <c r="VAE120" s="172"/>
      <c r="VAF120" s="172"/>
      <c r="VAG120" s="172"/>
      <c r="VAH120" s="172"/>
      <c r="VAI120" s="172"/>
      <c r="VAJ120" s="172"/>
      <c r="VAK120" s="172"/>
      <c r="VAL120" s="172"/>
      <c r="VAM120" s="172"/>
      <c r="VAN120" s="172"/>
      <c r="VAO120" s="172"/>
      <c r="VAP120" s="172"/>
      <c r="VAQ120" s="172"/>
      <c r="VAR120" s="172"/>
      <c r="VAS120" s="172"/>
      <c r="VAT120" s="172"/>
      <c r="VAU120" s="172"/>
      <c r="VAV120" s="172"/>
      <c r="VAW120" s="172"/>
      <c r="VAX120" s="172"/>
      <c r="VAY120" s="172"/>
      <c r="VAZ120" s="172"/>
      <c r="VBA120" s="172"/>
      <c r="VBB120" s="172"/>
      <c r="VBC120" s="172"/>
      <c r="VBD120" s="172"/>
      <c r="VBE120" s="172"/>
      <c r="VBF120" s="172"/>
      <c r="VBG120" s="172"/>
      <c r="VBH120" s="172"/>
      <c r="VBI120" s="172"/>
      <c r="VBJ120" s="172"/>
      <c r="VBK120" s="172"/>
      <c r="VBL120" s="172"/>
      <c r="VBM120" s="172"/>
      <c r="VBN120" s="172"/>
      <c r="VBO120" s="172"/>
      <c r="VBP120" s="172"/>
      <c r="VBQ120" s="172"/>
      <c r="VBR120" s="172"/>
      <c r="VBS120" s="172"/>
      <c r="VBT120" s="172"/>
      <c r="VBU120" s="172"/>
      <c r="VBV120" s="172"/>
      <c r="VBW120" s="172"/>
      <c r="VBX120" s="172"/>
      <c r="VBY120" s="172"/>
      <c r="VBZ120" s="172"/>
      <c r="VCA120" s="172"/>
      <c r="VCB120" s="172"/>
      <c r="VCC120" s="172"/>
      <c r="VCD120" s="172"/>
      <c r="VCE120" s="172"/>
      <c r="VCF120" s="172"/>
      <c r="VCG120" s="172"/>
      <c r="VCH120" s="172"/>
      <c r="VCI120" s="172"/>
      <c r="VCJ120" s="172"/>
      <c r="VCK120" s="172"/>
      <c r="VCL120" s="172"/>
      <c r="VCM120" s="172"/>
      <c r="VCN120" s="172"/>
      <c r="VCO120" s="172"/>
      <c r="VCP120" s="172"/>
      <c r="VCQ120" s="172"/>
      <c r="VCR120" s="172"/>
      <c r="VCS120" s="172"/>
      <c r="VCT120" s="172"/>
      <c r="VCU120" s="172"/>
      <c r="VCV120" s="172"/>
      <c r="VCW120" s="172"/>
      <c r="VCX120" s="172"/>
      <c r="VCY120" s="172"/>
      <c r="VCZ120" s="172"/>
      <c r="VDA120" s="172"/>
      <c r="VDB120" s="172"/>
      <c r="VDC120" s="172"/>
      <c r="VDD120" s="172"/>
      <c r="VDE120" s="172"/>
      <c r="VDF120" s="172"/>
      <c r="VDG120" s="172"/>
      <c r="VDH120" s="172"/>
      <c r="VDI120" s="172"/>
      <c r="VDJ120" s="172"/>
      <c r="VDK120" s="172"/>
      <c r="VDL120" s="172"/>
      <c r="VDM120" s="172"/>
      <c r="VDN120" s="172"/>
      <c r="VDO120" s="172"/>
      <c r="VDP120" s="172"/>
      <c r="VDQ120" s="172"/>
      <c r="VDR120" s="172"/>
      <c r="VDS120" s="172"/>
      <c r="VDT120" s="172"/>
      <c r="VDU120" s="172"/>
      <c r="VDV120" s="172"/>
      <c r="VDW120" s="172"/>
      <c r="VDX120" s="172"/>
      <c r="VDY120" s="172"/>
      <c r="VDZ120" s="172"/>
      <c r="VEA120" s="172"/>
      <c r="VEB120" s="172"/>
      <c r="VEC120" s="172"/>
      <c r="VED120" s="172"/>
      <c r="VEE120" s="172"/>
      <c r="VEF120" s="172"/>
      <c r="VEG120" s="172"/>
      <c r="VEH120" s="172"/>
      <c r="VEI120" s="172"/>
      <c r="VEJ120" s="172"/>
      <c r="VEK120" s="172"/>
      <c r="VEL120" s="172"/>
      <c r="VEM120" s="172"/>
      <c r="VEN120" s="172"/>
      <c r="VEO120" s="172"/>
      <c r="VEP120" s="172"/>
      <c r="VEQ120" s="172"/>
      <c r="VER120" s="172"/>
      <c r="VES120" s="172"/>
      <c r="VET120" s="172"/>
      <c r="VEU120" s="172"/>
      <c r="VEV120" s="172"/>
      <c r="VEW120" s="172"/>
      <c r="VEX120" s="172"/>
      <c r="VEY120" s="172"/>
      <c r="VEZ120" s="172"/>
      <c r="VFA120" s="172"/>
      <c r="VFB120" s="172"/>
      <c r="VFC120" s="172"/>
      <c r="VFD120" s="172"/>
      <c r="VFE120" s="172"/>
      <c r="VFF120" s="172"/>
      <c r="VFG120" s="172"/>
      <c r="VFH120" s="172"/>
      <c r="VFI120" s="172"/>
      <c r="VFJ120" s="172"/>
      <c r="VFK120" s="172"/>
      <c r="VFL120" s="172"/>
      <c r="VFM120" s="172"/>
      <c r="VFN120" s="172"/>
      <c r="VFO120" s="172"/>
      <c r="VFP120" s="172"/>
      <c r="VFQ120" s="172"/>
      <c r="VFR120" s="172"/>
      <c r="VFS120" s="172"/>
      <c r="VFT120" s="172"/>
      <c r="VFU120" s="172"/>
      <c r="VFV120" s="172"/>
      <c r="VFW120" s="172"/>
      <c r="VFX120" s="172"/>
      <c r="VFY120" s="172"/>
      <c r="VFZ120" s="172"/>
      <c r="VGA120" s="172"/>
      <c r="VGB120" s="172"/>
      <c r="VGC120" s="172"/>
      <c r="VGD120" s="172"/>
      <c r="VGE120" s="172"/>
      <c r="VGF120" s="172"/>
      <c r="VGG120" s="172"/>
      <c r="VGH120" s="172"/>
      <c r="VGI120" s="172"/>
      <c r="VGJ120" s="172"/>
      <c r="VGK120" s="172"/>
      <c r="VGL120" s="172"/>
      <c r="VGM120" s="172"/>
      <c r="VGN120" s="172"/>
      <c r="VGO120" s="172"/>
      <c r="VGP120" s="172"/>
      <c r="VGQ120" s="172"/>
      <c r="VGR120" s="172"/>
      <c r="VGS120" s="172"/>
      <c r="VGT120" s="172"/>
      <c r="VGU120" s="172"/>
      <c r="VGV120" s="172"/>
      <c r="VGW120" s="172"/>
      <c r="VGX120" s="172"/>
      <c r="VGY120" s="172"/>
      <c r="VGZ120" s="172"/>
      <c r="VHA120" s="172"/>
      <c r="VHB120" s="172"/>
      <c r="VHC120" s="172"/>
      <c r="VHD120" s="172"/>
      <c r="VHE120" s="172"/>
      <c r="VHF120" s="172"/>
      <c r="VHG120" s="172"/>
      <c r="VHH120" s="172"/>
      <c r="VHI120" s="172"/>
      <c r="VHJ120" s="172"/>
      <c r="VHK120" s="172"/>
      <c r="VHL120" s="172"/>
      <c r="VHM120" s="172"/>
      <c r="VHN120" s="172"/>
      <c r="VHO120" s="172"/>
      <c r="VHP120" s="172"/>
      <c r="VHQ120" s="172"/>
      <c r="VHR120" s="172"/>
      <c r="VHS120" s="172"/>
      <c r="VHT120" s="172"/>
      <c r="VHU120" s="172"/>
      <c r="VHV120" s="172"/>
      <c r="VHW120" s="172"/>
      <c r="VHX120" s="172"/>
      <c r="VHY120" s="172"/>
      <c r="VHZ120" s="172"/>
      <c r="VIA120" s="172"/>
      <c r="VIB120" s="172"/>
      <c r="VIC120" s="172"/>
      <c r="VID120" s="172"/>
      <c r="VIE120" s="172"/>
      <c r="VIF120" s="172"/>
      <c r="VIG120" s="172"/>
      <c r="VIH120" s="172"/>
      <c r="VII120" s="172"/>
      <c r="VIJ120" s="172"/>
      <c r="VIK120" s="172"/>
      <c r="VIL120" s="172"/>
      <c r="VIM120" s="172"/>
      <c r="VIN120" s="172"/>
      <c r="VIO120" s="172"/>
      <c r="VIP120" s="172"/>
      <c r="VIQ120" s="172"/>
      <c r="VIR120" s="172"/>
      <c r="VIS120" s="172"/>
      <c r="VIT120" s="172"/>
      <c r="VIU120" s="172"/>
      <c r="VIV120" s="172"/>
      <c r="VIW120" s="172"/>
      <c r="VIX120" s="172"/>
      <c r="VIY120" s="172"/>
      <c r="VIZ120" s="172"/>
      <c r="VJA120" s="172"/>
      <c r="VJB120" s="172"/>
      <c r="VJC120" s="172"/>
      <c r="VJD120" s="172"/>
      <c r="VJE120" s="172"/>
      <c r="VJF120" s="172"/>
      <c r="VJG120" s="172"/>
      <c r="VJH120" s="172"/>
      <c r="VJI120" s="172"/>
      <c r="VJJ120" s="172"/>
      <c r="VJK120" s="172"/>
      <c r="VJL120" s="172"/>
      <c r="VJM120" s="172"/>
      <c r="VJN120" s="172"/>
      <c r="VJO120" s="172"/>
      <c r="VJP120" s="172"/>
      <c r="VJQ120" s="172"/>
      <c r="VJR120" s="172"/>
      <c r="VJS120" s="172"/>
      <c r="VJT120" s="172"/>
      <c r="VJU120" s="172"/>
      <c r="VJV120" s="172"/>
      <c r="VJW120" s="172"/>
      <c r="VJX120" s="172"/>
      <c r="VJY120" s="172"/>
      <c r="VJZ120" s="172"/>
      <c r="VKA120" s="172"/>
      <c r="VKB120" s="172"/>
      <c r="VKC120" s="172"/>
      <c r="VKD120" s="172"/>
      <c r="VKE120" s="172"/>
      <c r="VKF120" s="172"/>
      <c r="VKG120" s="172"/>
      <c r="VKH120" s="172"/>
      <c r="VKI120" s="172"/>
      <c r="VKJ120" s="172"/>
      <c r="VKK120" s="172"/>
      <c r="VKL120" s="172"/>
      <c r="VKM120" s="172"/>
      <c r="VKN120" s="172"/>
      <c r="VKO120" s="172"/>
      <c r="VKP120" s="172"/>
      <c r="VKQ120" s="172"/>
      <c r="VKR120" s="172"/>
      <c r="VKS120" s="172"/>
      <c r="VKT120" s="172"/>
      <c r="VKU120" s="172"/>
      <c r="VKV120" s="172"/>
      <c r="VKW120" s="172"/>
      <c r="VKX120" s="172"/>
      <c r="VKY120" s="172"/>
      <c r="VKZ120" s="172"/>
      <c r="VLA120" s="172"/>
      <c r="VLB120" s="172"/>
      <c r="VLC120" s="172"/>
      <c r="VLD120" s="172"/>
      <c r="VLE120" s="172"/>
      <c r="VLF120" s="172"/>
      <c r="VLG120" s="172"/>
      <c r="VLH120" s="172"/>
      <c r="VLI120" s="172"/>
      <c r="VLJ120" s="172"/>
      <c r="VLK120" s="172"/>
      <c r="VLL120" s="172"/>
      <c r="VLM120" s="172"/>
      <c r="VLN120" s="172"/>
      <c r="VLO120" s="172"/>
      <c r="VLP120" s="172"/>
      <c r="VLQ120" s="172"/>
      <c r="VLR120" s="172"/>
      <c r="VLS120" s="172"/>
      <c r="VLT120" s="172"/>
      <c r="VLU120" s="172"/>
      <c r="VLV120" s="172"/>
      <c r="VLW120" s="172"/>
      <c r="VLX120" s="172"/>
      <c r="VLY120" s="172"/>
      <c r="VLZ120" s="172"/>
      <c r="VMA120" s="172"/>
      <c r="VMB120" s="172"/>
      <c r="VMC120" s="172"/>
      <c r="VMD120" s="172"/>
      <c r="VME120" s="172"/>
      <c r="VMF120" s="172"/>
      <c r="VMG120" s="172"/>
      <c r="VMH120" s="172"/>
      <c r="VMI120" s="172"/>
      <c r="VMJ120" s="172"/>
      <c r="VMK120" s="172"/>
      <c r="VML120" s="172"/>
      <c r="VMM120" s="172"/>
      <c r="VMN120" s="172"/>
      <c r="VMO120" s="172"/>
      <c r="VMP120" s="172"/>
      <c r="VMQ120" s="172"/>
      <c r="VMR120" s="172"/>
      <c r="VMS120" s="172"/>
      <c r="VMT120" s="172"/>
      <c r="VMU120" s="172"/>
      <c r="VMV120" s="172"/>
      <c r="VMW120" s="172"/>
      <c r="VMX120" s="172"/>
      <c r="VMY120" s="172"/>
      <c r="VMZ120" s="172"/>
      <c r="VNA120" s="172"/>
      <c r="VNB120" s="172"/>
      <c r="VNC120" s="172"/>
      <c r="VND120" s="172"/>
      <c r="VNE120" s="172"/>
      <c r="VNF120" s="172"/>
      <c r="VNG120" s="172"/>
      <c r="VNH120" s="172"/>
      <c r="VNI120" s="172"/>
      <c r="VNJ120" s="172"/>
      <c r="VNK120" s="172"/>
      <c r="VNL120" s="172"/>
      <c r="VNM120" s="172"/>
      <c r="VNN120" s="172"/>
      <c r="VNO120" s="172"/>
      <c r="VNP120" s="172"/>
      <c r="VNQ120" s="172"/>
      <c r="VNR120" s="172"/>
      <c r="VNS120" s="172"/>
      <c r="VNT120" s="172"/>
      <c r="VNU120" s="172"/>
      <c r="VNV120" s="172"/>
      <c r="VNW120" s="172"/>
      <c r="VNX120" s="172"/>
      <c r="VNY120" s="172"/>
      <c r="VNZ120" s="172"/>
      <c r="VOA120" s="172"/>
      <c r="VOB120" s="172"/>
      <c r="VOC120" s="172"/>
      <c r="VOD120" s="172"/>
      <c r="VOE120" s="172"/>
      <c r="VOF120" s="172"/>
      <c r="VOG120" s="172"/>
      <c r="VOH120" s="172"/>
      <c r="VOI120" s="172"/>
      <c r="VOJ120" s="172"/>
      <c r="VOK120" s="172"/>
      <c r="VOL120" s="172"/>
      <c r="VOM120" s="172"/>
      <c r="VON120" s="172"/>
      <c r="VOO120" s="172"/>
      <c r="VOP120" s="172"/>
      <c r="VOQ120" s="172"/>
      <c r="VOR120" s="172"/>
      <c r="VOS120" s="172"/>
      <c r="VOT120" s="172"/>
      <c r="VOU120" s="172"/>
      <c r="VOV120" s="172"/>
      <c r="VOW120" s="172"/>
      <c r="VOX120" s="172"/>
      <c r="VOY120" s="172"/>
      <c r="VOZ120" s="172"/>
      <c r="VPA120" s="172"/>
      <c r="VPB120" s="172"/>
      <c r="VPC120" s="172"/>
      <c r="VPD120" s="172"/>
      <c r="VPE120" s="172"/>
      <c r="VPF120" s="172"/>
      <c r="VPG120" s="172"/>
      <c r="VPH120" s="172"/>
      <c r="VPI120" s="172"/>
      <c r="VPJ120" s="172"/>
      <c r="VPK120" s="172"/>
      <c r="VPL120" s="172"/>
      <c r="VPM120" s="172"/>
      <c r="VPN120" s="172"/>
      <c r="VPO120" s="172"/>
      <c r="VPP120" s="172"/>
      <c r="VPQ120" s="172"/>
      <c r="VPR120" s="172"/>
      <c r="VPS120" s="172"/>
      <c r="VPT120" s="172"/>
      <c r="VPU120" s="172"/>
      <c r="VPV120" s="172"/>
      <c r="VPW120" s="172"/>
      <c r="VPX120" s="172"/>
      <c r="VPY120" s="172"/>
      <c r="VPZ120" s="172"/>
      <c r="VQA120" s="172"/>
      <c r="VQB120" s="172"/>
      <c r="VQC120" s="172"/>
      <c r="VQD120" s="172"/>
      <c r="VQE120" s="172"/>
      <c r="VQF120" s="172"/>
      <c r="VQG120" s="172"/>
      <c r="VQH120" s="172"/>
      <c r="VQI120" s="172"/>
      <c r="VQJ120" s="172"/>
      <c r="VQK120" s="172"/>
      <c r="VQL120" s="172"/>
      <c r="VQM120" s="172"/>
      <c r="VQN120" s="172"/>
      <c r="VQO120" s="172"/>
      <c r="VQP120" s="172"/>
      <c r="VQQ120" s="172"/>
      <c r="VQR120" s="172"/>
      <c r="VQS120" s="172"/>
      <c r="VQT120" s="172"/>
      <c r="VQU120" s="172"/>
      <c r="VQV120" s="172"/>
      <c r="VQW120" s="172"/>
      <c r="VQX120" s="172"/>
      <c r="VQY120" s="172"/>
      <c r="VQZ120" s="172"/>
      <c r="VRA120" s="172"/>
      <c r="VRB120" s="172"/>
      <c r="VRC120" s="172"/>
      <c r="VRD120" s="172"/>
      <c r="VRE120" s="172"/>
      <c r="VRF120" s="172"/>
      <c r="VRG120" s="172"/>
      <c r="VRH120" s="172"/>
      <c r="VRI120" s="172"/>
      <c r="VRJ120" s="172"/>
      <c r="VRK120" s="172"/>
      <c r="VRL120" s="172"/>
      <c r="VRM120" s="172"/>
      <c r="VRN120" s="172"/>
      <c r="VRO120" s="172"/>
      <c r="VRP120" s="172"/>
      <c r="VRQ120" s="172"/>
      <c r="VRR120" s="172"/>
      <c r="VRS120" s="172"/>
      <c r="VRT120" s="172"/>
      <c r="VRU120" s="172"/>
      <c r="VRV120" s="172"/>
      <c r="VRW120" s="172"/>
      <c r="VRX120" s="172"/>
      <c r="VRY120" s="172"/>
      <c r="VRZ120" s="172"/>
      <c r="VSA120" s="172"/>
      <c r="VSB120" s="172"/>
      <c r="VSC120" s="172"/>
      <c r="VSD120" s="172"/>
      <c r="VSE120" s="172"/>
      <c r="VSF120" s="172"/>
      <c r="VSG120" s="172"/>
      <c r="VSH120" s="172"/>
      <c r="VSI120" s="172"/>
      <c r="VSJ120" s="172"/>
      <c r="VSK120" s="172"/>
      <c r="VSL120" s="172"/>
      <c r="VSM120" s="172"/>
      <c r="VSN120" s="172"/>
      <c r="VSO120" s="172"/>
      <c r="VSP120" s="172"/>
      <c r="VSQ120" s="172"/>
      <c r="VSR120" s="172"/>
      <c r="VSS120" s="172"/>
      <c r="VST120" s="172"/>
      <c r="VSU120" s="172"/>
      <c r="VSV120" s="172"/>
      <c r="VSW120" s="172"/>
      <c r="VSX120" s="172"/>
      <c r="VSY120" s="172"/>
      <c r="VSZ120" s="172"/>
      <c r="VTA120" s="172"/>
      <c r="VTB120" s="172"/>
      <c r="VTC120" s="172"/>
      <c r="VTD120" s="172"/>
      <c r="VTE120" s="172"/>
      <c r="VTF120" s="172"/>
      <c r="VTG120" s="172"/>
      <c r="VTH120" s="172"/>
      <c r="VTI120" s="172"/>
      <c r="VTJ120" s="172"/>
      <c r="VTK120" s="172"/>
      <c r="VTL120" s="172"/>
      <c r="VTM120" s="172"/>
      <c r="VTN120" s="172"/>
      <c r="VTO120" s="172"/>
      <c r="VTP120" s="172"/>
      <c r="VTQ120" s="172"/>
      <c r="VTR120" s="172"/>
      <c r="VTS120" s="172"/>
      <c r="VTT120" s="172"/>
      <c r="VTU120" s="172"/>
      <c r="VTV120" s="172"/>
      <c r="VTW120" s="172"/>
      <c r="VTX120" s="172"/>
      <c r="VTY120" s="172"/>
      <c r="VTZ120" s="172"/>
      <c r="VUA120" s="172"/>
      <c r="VUB120" s="172"/>
      <c r="VUC120" s="172"/>
      <c r="VUD120" s="172"/>
      <c r="VUE120" s="172"/>
      <c r="VUF120" s="172"/>
      <c r="VUG120" s="172"/>
      <c r="VUH120" s="172"/>
      <c r="VUI120" s="172"/>
      <c r="VUJ120" s="172"/>
      <c r="VUK120" s="172"/>
      <c r="VUL120" s="172"/>
      <c r="VUM120" s="172"/>
      <c r="VUN120" s="172"/>
      <c r="VUO120" s="172"/>
      <c r="VUP120" s="172"/>
      <c r="VUQ120" s="172"/>
      <c r="VUR120" s="172"/>
      <c r="VUS120" s="172"/>
      <c r="VUT120" s="172"/>
      <c r="VUU120" s="172"/>
      <c r="VUV120" s="172"/>
      <c r="VUW120" s="172"/>
      <c r="VUX120" s="172"/>
      <c r="VUY120" s="172"/>
      <c r="VUZ120" s="172"/>
      <c r="VVA120" s="172"/>
      <c r="VVB120" s="172"/>
      <c r="VVC120" s="172"/>
      <c r="VVD120" s="172"/>
      <c r="VVE120" s="172"/>
      <c r="VVF120" s="172"/>
      <c r="VVG120" s="172"/>
      <c r="VVH120" s="172"/>
      <c r="VVI120" s="172"/>
      <c r="VVJ120" s="172"/>
      <c r="VVK120" s="172"/>
      <c r="VVL120" s="172"/>
      <c r="VVM120" s="172"/>
      <c r="VVN120" s="172"/>
      <c r="VVO120" s="172"/>
      <c r="VVP120" s="172"/>
      <c r="VVQ120" s="172"/>
      <c r="VVR120" s="172"/>
      <c r="VVS120" s="172"/>
      <c r="VVT120" s="172"/>
      <c r="VVU120" s="172"/>
      <c r="VVV120" s="172"/>
      <c r="VVW120" s="172"/>
      <c r="VVX120" s="172"/>
      <c r="VVY120" s="172"/>
      <c r="VVZ120" s="172"/>
      <c r="VWA120" s="172"/>
      <c r="VWB120" s="172"/>
      <c r="VWC120" s="172"/>
      <c r="VWD120" s="172"/>
      <c r="VWE120" s="172"/>
      <c r="VWF120" s="172"/>
      <c r="VWG120" s="172"/>
      <c r="VWH120" s="172"/>
      <c r="VWI120" s="172"/>
      <c r="VWJ120" s="172"/>
      <c r="VWK120" s="172"/>
      <c r="VWL120" s="172"/>
      <c r="VWM120" s="172"/>
      <c r="VWN120" s="172"/>
      <c r="VWO120" s="172"/>
      <c r="VWP120" s="172"/>
      <c r="VWQ120" s="172"/>
      <c r="VWR120" s="172"/>
      <c r="VWS120" s="172"/>
      <c r="VWT120" s="172"/>
      <c r="VWU120" s="172"/>
      <c r="VWV120" s="172"/>
      <c r="VWW120" s="172"/>
      <c r="VWX120" s="172"/>
      <c r="VWY120" s="172"/>
      <c r="VWZ120" s="172"/>
      <c r="VXA120" s="172"/>
      <c r="VXB120" s="172"/>
      <c r="VXC120" s="172"/>
      <c r="VXD120" s="172"/>
      <c r="VXE120" s="172"/>
      <c r="VXF120" s="172"/>
      <c r="VXG120" s="172"/>
      <c r="VXH120" s="172"/>
      <c r="VXI120" s="172"/>
      <c r="VXJ120" s="172"/>
      <c r="VXK120" s="172"/>
      <c r="VXL120" s="172"/>
      <c r="VXM120" s="172"/>
      <c r="VXN120" s="172"/>
      <c r="VXO120" s="172"/>
      <c r="VXP120" s="172"/>
      <c r="VXQ120" s="172"/>
      <c r="VXR120" s="172"/>
      <c r="VXS120" s="172"/>
      <c r="VXT120" s="172"/>
      <c r="VXU120" s="172"/>
      <c r="VXV120" s="172"/>
      <c r="VXW120" s="172"/>
      <c r="VXX120" s="172"/>
      <c r="VXY120" s="172"/>
      <c r="VXZ120" s="172"/>
      <c r="VYA120" s="172"/>
      <c r="VYB120" s="172"/>
      <c r="VYC120" s="172"/>
      <c r="VYD120" s="172"/>
      <c r="VYE120" s="172"/>
      <c r="VYF120" s="172"/>
      <c r="VYG120" s="172"/>
      <c r="VYH120" s="172"/>
      <c r="VYI120" s="172"/>
      <c r="VYJ120" s="172"/>
      <c r="VYK120" s="172"/>
      <c r="VYL120" s="172"/>
      <c r="VYM120" s="172"/>
      <c r="VYN120" s="172"/>
      <c r="VYO120" s="172"/>
      <c r="VYP120" s="172"/>
      <c r="VYQ120" s="172"/>
      <c r="VYR120" s="172"/>
      <c r="VYS120" s="172"/>
      <c r="VYT120" s="172"/>
      <c r="VYU120" s="172"/>
      <c r="VYV120" s="172"/>
      <c r="VYW120" s="172"/>
      <c r="VYX120" s="172"/>
      <c r="VYY120" s="172"/>
      <c r="VYZ120" s="172"/>
      <c r="VZA120" s="172"/>
      <c r="VZB120" s="172"/>
      <c r="VZC120" s="172"/>
      <c r="VZD120" s="172"/>
      <c r="VZE120" s="172"/>
      <c r="VZF120" s="172"/>
      <c r="VZG120" s="172"/>
      <c r="VZH120" s="172"/>
      <c r="VZI120" s="172"/>
      <c r="VZJ120" s="172"/>
      <c r="VZK120" s="172"/>
      <c r="VZL120" s="172"/>
      <c r="VZM120" s="172"/>
      <c r="VZN120" s="172"/>
      <c r="VZO120" s="172"/>
      <c r="VZP120" s="172"/>
      <c r="VZQ120" s="172"/>
      <c r="VZR120" s="172"/>
      <c r="VZS120" s="172"/>
      <c r="VZT120" s="172"/>
      <c r="VZU120" s="172"/>
      <c r="VZV120" s="172"/>
      <c r="VZW120" s="172"/>
      <c r="VZX120" s="172"/>
      <c r="VZY120" s="172"/>
      <c r="VZZ120" s="172"/>
      <c r="WAA120" s="172"/>
      <c r="WAB120" s="172"/>
      <c r="WAC120" s="172"/>
      <c r="WAD120" s="172"/>
      <c r="WAE120" s="172"/>
      <c r="WAF120" s="172"/>
      <c r="WAG120" s="172"/>
      <c r="WAH120" s="172"/>
      <c r="WAI120" s="172"/>
      <c r="WAJ120" s="172"/>
      <c r="WAK120" s="172"/>
      <c r="WAL120" s="172"/>
      <c r="WAM120" s="172"/>
      <c r="WAN120" s="172"/>
      <c r="WAO120" s="172"/>
      <c r="WAP120" s="172"/>
      <c r="WAQ120" s="172"/>
      <c r="WAR120" s="172"/>
      <c r="WAS120" s="172"/>
      <c r="WAT120" s="172"/>
      <c r="WAU120" s="172"/>
      <c r="WAV120" s="172"/>
      <c r="WAW120" s="172"/>
      <c r="WAX120" s="172"/>
      <c r="WAY120" s="172"/>
      <c r="WAZ120" s="172"/>
      <c r="WBA120" s="172"/>
      <c r="WBB120" s="172"/>
      <c r="WBC120" s="172"/>
      <c r="WBD120" s="172"/>
      <c r="WBE120" s="172"/>
      <c r="WBF120" s="172"/>
      <c r="WBG120" s="172"/>
      <c r="WBH120" s="172"/>
      <c r="WBI120" s="172"/>
      <c r="WBJ120" s="172"/>
      <c r="WBK120" s="172"/>
      <c r="WBL120" s="172"/>
      <c r="WBM120" s="172"/>
      <c r="WBN120" s="172"/>
      <c r="WBO120" s="172"/>
      <c r="WBP120" s="172"/>
      <c r="WBQ120" s="172"/>
      <c r="WBR120" s="172"/>
      <c r="WBS120" s="172"/>
      <c r="WBT120" s="172"/>
      <c r="WBU120" s="172"/>
      <c r="WBV120" s="172"/>
      <c r="WBW120" s="172"/>
      <c r="WBX120" s="172"/>
      <c r="WBY120" s="172"/>
      <c r="WBZ120" s="172"/>
      <c r="WCA120" s="172"/>
      <c r="WCB120" s="172"/>
      <c r="WCC120" s="172"/>
      <c r="WCD120" s="172"/>
      <c r="WCE120" s="172"/>
      <c r="WCF120" s="172"/>
      <c r="WCG120" s="172"/>
      <c r="WCH120" s="172"/>
      <c r="WCI120" s="172"/>
      <c r="WCJ120" s="172"/>
      <c r="WCK120" s="172"/>
      <c r="WCL120" s="172"/>
      <c r="WCM120" s="172"/>
      <c r="WCN120" s="172"/>
      <c r="WCO120" s="172"/>
      <c r="WCP120" s="172"/>
      <c r="WCQ120" s="172"/>
      <c r="WCR120" s="172"/>
      <c r="WCS120" s="172"/>
      <c r="WCT120" s="172"/>
      <c r="WCU120" s="172"/>
      <c r="WCV120" s="172"/>
      <c r="WCW120" s="172"/>
      <c r="WCX120" s="172"/>
      <c r="WCY120" s="172"/>
      <c r="WCZ120" s="172"/>
      <c r="WDA120" s="172"/>
      <c r="WDB120" s="172"/>
      <c r="WDC120" s="172"/>
      <c r="WDD120" s="172"/>
      <c r="WDE120" s="172"/>
      <c r="WDF120" s="172"/>
      <c r="WDG120" s="172"/>
      <c r="WDH120" s="172"/>
      <c r="WDI120" s="172"/>
      <c r="WDJ120" s="172"/>
      <c r="WDK120" s="172"/>
      <c r="WDL120" s="172"/>
      <c r="WDM120" s="172"/>
      <c r="WDN120" s="172"/>
      <c r="WDO120" s="172"/>
      <c r="WDP120" s="172"/>
      <c r="WDQ120" s="172"/>
      <c r="WDR120" s="172"/>
      <c r="WDS120" s="172"/>
      <c r="WDT120" s="172"/>
      <c r="WDU120" s="172"/>
      <c r="WDV120" s="172"/>
      <c r="WDW120" s="172"/>
      <c r="WDX120" s="172"/>
      <c r="WDY120" s="172"/>
      <c r="WDZ120" s="172"/>
      <c r="WEA120" s="172"/>
      <c r="WEB120" s="172"/>
      <c r="WEC120" s="172"/>
      <c r="WED120" s="172"/>
      <c r="WEE120" s="172"/>
      <c r="WEF120" s="172"/>
      <c r="WEG120" s="172"/>
      <c r="WEH120" s="172"/>
      <c r="WEI120" s="172"/>
      <c r="WEJ120" s="172"/>
      <c r="WEK120" s="172"/>
      <c r="WEL120" s="172"/>
      <c r="WEM120" s="172"/>
      <c r="WEN120" s="172"/>
      <c r="WEO120" s="172"/>
      <c r="WEP120" s="172"/>
      <c r="WEQ120" s="172"/>
      <c r="WER120" s="172"/>
      <c r="WES120" s="172"/>
      <c r="WET120" s="172"/>
      <c r="WEU120" s="172"/>
      <c r="WEV120" s="172"/>
      <c r="WEW120" s="172"/>
      <c r="WEX120" s="172"/>
      <c r="WEY120" s="172"/>
      <c r="WEZ120" s="172"/>
      <c r="WFA120" s="172"/>
      <c r="WFB120" s="172"/>
      <c r="WFC120" s="172"/>
      <c r="WFD120" s="172"/>
      <c r="WFE120" s="172"/>
      <c r="WFF120" s="172"/>
      <c r="WFG120" s="172"/>
      <c r="WFH120" s="172"/>
      <c r="WFI120" s="172"/>
      <c r="WFJ120" s="172"/>
      <c r="WFK120" s="172"/>
      <c r="WFL120" s="172"/>
      <c r="WFM120" s="172"/>
      <c r="WFN120" s="172"/>
      <c r="WFO120" s="172"/>
      <c r="WFP120" s="172"/>
      <c r="WFQ120" s="172"/>
      <c r="WFR120" s="172"/>
      <c r="WFS120" s="172"/>
      <c r="WFT120" s="172"/>
      <c r="WFU120" s="172"/>
      <c r="WFV120" s="172"/>
      <c r="WFW120" s="172"/>
      <c r="WFX120" s="172"/>
      <c r="WFY120" s="172"/>
      <c r="WFZ120" s="172"/>
      <c r="WGA120" s="172"/>
      <c r="WGB120" s="172"/>
      <c r="WGC120" s="172"/>
      <c r="WGD120" s="172"/>
      <c r="WGE120" s="172"/>
      <c r="WGF120" s="172"/>
      <c r="WGG120" s="172"/>
      <c r="WGH120" s="172"/>
      <c r="WGI120" s="172"/>
      <c r="WGJ120" s="172"/>
      <c r="WGK120" s="172"/>
      <c r="WGL120" s="172"/>
      <c r="WGM120" s="172"/>
      <c r="WGN120" s="172"/>
      <c r="WGO120" s="172"/>
      <c r="WGP120" s="172"/>
      <c r="WGQ120" s="172"/>
      <c r="WGR120" s="172"/>
      <c r="WGS120" s="172"/>
      <c r="WGT120" s="172"/>
      <c r="WGU120" s="172"/>
      <c r="WGV120" s="172"/>
      <c r="WGW120" s="172"/>
      <c r="WGX120" s="172"/>
      <c r="WGY120" s="172"/>
      <c r="WGZ120" s="172"/>
      <c r="WHA120" s="172"/>
      <c r="WHB120" s="172"/>
      <c r="WHC120" s="172"/>
      <c r="WHD120" s="172"/>
      <c r="WHE120" s="172"/>
      <c r="WHF120" s="172"/>
      <c r="WHG120" s="172"/>
      <c r="WHH120" s="172"/>
      <c r="WHI120" s="172"/>
      <c r="WHJ120" s="172"/>
      <c r="WHK120" s="172"/>
      <c r="WHL120" s="172"/>
      <c r="WHM120" s="172"/>
      <c r="WHN120" s="172"/>
      <c r="WHO120" s="172"/>
      <c r="WHP120" s="172"/>
      <c r="WHQ120" s="172"/>
      <c r="WHR120" s="172"/>
      <c r="WHS120" s="172"/>
      <c r="WHT120" s="172"/>
      <c r="WHU120" s="172"/>
      <c r="WHV120" s="172"/>
      <c r="WHW120" s="172"/>
      <c r="WHX120" s="172"/>
      <c r="WHY120" s="172"/>
      <c r="WHZ120" s="172"/>
      <c r="WIA120" s="172"/>
      <c r="WIB120" s="172"/>
      <c r="WIC120" s="172"/>
      <c r="WID120" s="172"/>
      <c r="WIE120" s="172"/>
      <c r="WIF120" s="172"/>
      <c r="WIG120" s="172"/>
      <c r="WIH120" s="172"/>
      <c r="WII120" s="172"/>
      <c r="WIJ120" s="172"/>
      <c r="WIK120" s="172"/>
      <c r="WIL120" s="172"/>
      <c r="WIM120" s="172"/>
      <c r="WIN120" s="172"/>
      <c r="WIO120" s="172"/>
      <c r="WIP120" s="172"/>
      <c r="WIQ120" s="172"/>
      <c r="WIR120" s="172"/>
      <c r="WIS120" s="172"/>
      <c r="WIT120" s="172"/>
      <c r="WIU120" s="172"/>
      <c r="WIV120" s="172"/>
      <c r="WIW120" s="172"/>
      <c r="WIX120" s="172"/>
      <c r="WIY120" s="172"/>
      <c r="WIZ120" s="172"/>
      <c r="WJA120" s="172"/>
      <c r="WJB120" s="172"/>
      <c r="WJC120" s="172"/>
      <c r="WJD120" s="172"/>
      <c r="WJE120" s="172"/>
      <c r="WJF120" s="172"/>
      <c r="WJG120" s="172"/>
      <c r="WJH120" s="172"/>
      <c r="WJI120" s="172"/>
      <c r="WJJ120" s="172"/>
      <c r="WJK120" s="172"/>
      <c r="WJL120" s="172"/>
      <c r="WJM120" s="172"/>
      <c r="WJN120" s="172"/>
      <c r="WJO120" s="172"/>
      <c r="WJP120" s="172"/>
      <c r="WJQ120" s="172"/>
      <c r="WJR120" s="172"/>
      <c r="WJS120" s="172"/>
      <c r="WJT120" s="172"/>
      <c r="WJU120" s="172"/>
      <c r="WJV120" s="172"/>
      <c r="WJW120" s="172"/>
      <c r="WJX120" s="172"/>
      <c r="WJY120" s="172"/>
      <c r="WJZ120" s="172"/>
      <c r="WKA120" s="172"/>
      <c r="WKB120" s="172"/>
      <c r="WKC120" s="172"/>
      <c r="WKD120" s="172"/>
      <c r="WKE120" s="172"/>
      <c r="WKF120" s="172"/>
      <c r="WKG120" s="172"/>
      <c r="WKH120" s="172"/>
      <c r="WKI120" s="172"/>
      <c r="WKJ120" s="172"/>
      <c r="WKK120" s="172"/>
      <c r="WKL120" s="172"/>
      <c r="WKM120" s="172"/>
      <c r="WKN120" s="172"/>
      <c r="WKO120" s="172"/>
      <c r="WKP120" s="172"/>
      <c r="WKQ120" s="172"/>
      <c r="WKR120" s="172"/>
      <c r="WKS120" s="172"/>
      <c r="WKT120" s="172"/>
      <c r="WKU120" s="172"/>
      <c r="WKV120" s="172"/>
      <c r="WKW120" s="172"/>
      <c r="WKX120" s="172"/>
      <c r="WKY120" s="172"/>
      <c r="WKZ120" s="172"/>
      <c r="WLA120" s="172"/>
      <c r="WLB120" s="172"/>
      <c r="WLC120" s="172"/>
      <c r="WLD120" s="172"/>
      <c r="WLE120" s="172"/>
      <c r="WLF120" s="172"/>
      <c r="WLG120" s="172"/>
      <c r="WLH120" s="172"/>
      <c r="WLI120" s="172"/>
      <c r="WLJ120" s="172"/>
      <c r="WLK120" s="172"/>
      <c r="WLL120" s="172"/>
      <c r="WLM120" s="172"/>
      <c r="WLN120" s="172"/>
      <c r="WLO120" s="172"/>
      <c r="WLP120" s="172"/>
      <c r="WLQ120" s="172"/>
      <c r="WLR120" s="172"/>
      <c r="WLS120" s="172"/>
      <c r="WLT120" s="172"/>
      <c r="WLU120" s="172"/>
      <c r="WLV120" s="172"/>
      <c r="WLW120" s="172"/>
      <c r="WLX120" s="172"/>
      <c r="WLY120" s="172"/>
      <c r="WLZ120" s="172"/>
      <c r="WMA120" s="172"/>
      <c r="WMB120" s="172"/>
      <c r="WMC120" s="172"/>
      <c r="WMD120" s="172"/>
      <c r="WME120" s="172"/>
      <c r="WMF120" s="172"/>
      <c r="WMG120" s="172"/>
      <c r="WMH120" s="172"/>
      <c r="WMI120" s="172"/>
      <c r="WMJ120" s="172"/>
      <c r="WMK120" s="172"/>
      <c r="WML120" s="172"/>
      <c r="WMM120" s="172"/>
      <c r="WMN120" s="172"/>
      <c r="WMO120" s="172"/>
      <c r="WMP120" s="172"/>
      <c r="WMQ120" s="172"/>
      <c r="WMR120" s="172"/>
      <c r="WMS120" s="172"/>
      <c r="WMT120" s="172"/>
      <c r="WMU120" s="172"/>
      <c r="WMV120" s="172"/>
      <c r="WMW120" s="172"/>
      <c r="WMX120" s="172"/>
      <c r="WMY120" s="172"/>
      <c r="WMZ120" s="172"/>
      <c r="WNA120" s="172"/>
      <c r="WNB120" s="172"/>
      <c r="WNC120" s="172"/>
      <c r="WND120" s="172"/>
      <c r="WNE120" s="172"/>
      <c r="WNF120" s="172"/>
      <c r="WNG120" s="172"/>
      <c r="WNH120" s="172"/>
      <c r="WNI120" s="172"/>
      <c r="WNJ120" s="172"/>
      <c r="WNK120" s="172"/>
      <c r="WNL120" s="172"/>
      <c r="WNM120" s="172"/>
      <c r="WNN120" s="172"/>
      <c r="WNO120" s="172"/>
      <c r="WNP120" s="172"/>
      <c r="WNQ120" s="172"/>
      <c r="WNR120" s="172"/>
      <c r="WNS120" s="172"/>
      <c r="WNT120" s="172"/>
      <c r="WNU120" s="172"/>
      <c r="WNV120" s="172"/>
      <c r="WNW120" s="172"/>
      <c r="WNX120" s="172"/>
      <c r="WNY120" s="172"/>
      <c r="WNZ120" s="172"/>
      <c r="WOA120" s="172"/>
      <c r="WOB120" s="172"/>
      <c r="WOC120" s="172"/>
      <c r="WOD120" s="172"/>
      <c r="WOE120" s="172"/>
      <c r="WOF120" s="172"/>
      <c r="WOG120" s="172"/>
      <c r="WOH120" s="172"/>
      <c r="WOI120" s="172"/>
      <c r="WOJ120" s="172"/>
      <c r="WOK120" s="172"/>
      <c r="WOL120" s="172"/>
      <c r="WOM120" s="172"/>
      <c r="WON120" s="172"/>
      <c r="WOO120" s="172"/>
      <c r="WOP120" s="172"/>
      <c r="WOQ120" s="172"/>
      <c r="WOR120" s="172"/>
      <c r="WOS120" s="172"/>
      <c r="WOT120" s="172"/>
      <c r="WOU120" s="172"/>
      <c r="WOV120" s="172"/>
      <c r="WOW120" s="172"/>
      <c r="WOX120" s="172"/>
      <c r="WOY120" s="172"/>
      <c r="WOZ120" s="172"/>
      <c r="WPA120" s="172"/>
      <c r="WPB120" s="172"/>
      <c r="WPC120" s="172"/>
      <c r="WPD120" s="172"/>
      <c r="WPE120" s="172"/>
      <c r="WPF120" s="172"/>
      <c r="WPG120" s="172"/>
      <c r="WPH120" s="172"/>
      <c r="WPI120" s="172"/>
      <c r="WPJ120" s="172"/>
      <c r="WPK120" s="172"/>
      <c r="WPL120" s="172"/>
      <c r="WPM120" s="172"/>
      <c r="WPN120" s="172"/>
      <c r="WPO120" s="172"/>
      <c r="WPP120" s="172"/>
      <c r="WPQ120" s="172"/>
      <c r="WPR120" s="172"/>
      <c r="WPS120" s="172"/>
      <c r="WPT120" s="172"/>
      <c r="WPU120" s="172"/>
      <c r="WPV120" s="172"/>
      <c r="WPW120" s="172"/>
      <c r="WPX120" s="172"/>
      <c r="WPY120" s="172"/>
      <c r="WPZ120" s="172"/>
      <c r="WQA120" s="172"/>
      <c r="WQB120" s="172"/>
      <c r="WQC120" s="172"/>
      <c r="WQD120" s="172"/>
      <c r="WQE120" s="172"/>
      <c r="WQF120" s="172"/>
      <c r="WQG120" s="172"/>
      <c r="WQH120" s="172"/>
      <c r="WQI120" s="172"/>
      <c r="WQJ120" s="172"/>
      <c r="WQK120" s="172"/>
      <c r="WQL120" s="172"/>
      <c r="WQM120" s="172"/>
      <c r="WQN120" s="172"/>
      <c r="WQO120" s="172"/>
      <c r="WQP120" s="172"/>
      <c r="WQQ120" s="172"/>
      <c r="WQR120" s="172"/>
      <c r="WQS120" s="172"/>
      <c r="WQT120" s="172"/>
      <c r="WQU120" s="172"/>
      <c r="WQV120" s="172"/>
      <c r="WQW120" s="172"/>
      <c r="WQX120" s="172"/>
      <c r="WQY120" s="172"/>
      <c r="WQZ120" s="172"/>
      <c r="WRA120" s="172"/>
      <c r="WRB120" s="172"/>
      <c r="WRC120" s="172"/>
      <c r="WRD120" s="172"/>
      <c r="WRE120" s="172"/>
      <c r="WRF120" s="172"/>
      <c r="WRG120" s="172"/>
      <c r="WRH120" s="172"/>
      <c r="WRI120" s="172"/>
      <c r="WRJ120" s="172"/>
      <c r="WRK120" s="172"/>
      <c r="WRL120" s="172"/>
      <c r="WRM120" s="172"/>
      <c r="WRN120" s="172"/>
      <c r="WRO120" s="172"/>
      <c r="WRP120" s="172"/>
      <c r="WRQ120" s="172"/>
      <c r="WRR120" s="172"/>
      <c r="WRS120" s="172"/>
      <c r="WRT120" s="172"/>
      <c r="WRU120" s="172"/>
      <c r="WRV120" s="172"/>
      <c r="WRW120" s="172"/>
      <c r="WRX120" s="172"/>
      <c r="WRY120" s="172"/>
      <c r="WRZ120" s="172"/>
      <c r="WSA120" s="172"/>
      <c r="WSB120" s="172"/>
      <c r="WSC120" s="172"/>
      <c r="WSD120" s="172"/>
      <c r="WSE120" s="172"/>
      <c r="WSF120" s="172"/>
      <c r="WSG120" s="172"/>
      <c r="WSH120" s="172"/>
      <c r="WSI120" s="172"/>
      <c r="WSJ120" s="172"/>
      <c r="WSK120" s="172"/>
      <c r="WSL120" s="172"/>
      <c r="WSM120" s="172"/>
      <c r="WSN120" s="172"/>
      <c r="WSO120" s="172"/>
      <c r="WSP120" s="172"/>
      <c r="WSQ120" s="172"/>
      <c r="WSR120" s="172"/>
      <c r="WSS120" s="172"/>
      <c r="WST120" s="172"/>
      <c r="WSU120" s="172"/>
      <c r="WSV120" s="172"/>
      <c r="WSW120" s="172"/>
      <c r="WSX120" s="172"/>
      <c r="WSY120" s="172"/>
      <c r="WSZ120" s="172"/>
      <c r="WTA120" s="172"/>
      <c r="WTB120" s="172"/>
      <c r="WTC120" s="172"/>
      <c r="WTD120" s="172"/>
      <c r="WTE120" s="172"/>
      <c r="WTF120" s="172"/>
      <c r="WTG120" s="172"/>
      <c r="WTH120" s="172"/>
      <c r="WTI120" s="172"/>
      <c r="WTJ120" s="172"/>
      <c r="WTK120" s="172"/>
      <c r="WTL120" s="172"/>
      <c r="WTM120" s="172"/>
      <c r="WTN120" s="172"/>
      <c r="WTO120" s="172"/>
      <c r="WTP120" s="172"/>
      <c r="WTQ120" s="172"/>
      <c r="WTR120" s="172"/>
      <c r="WTS120" s="172"/>
      <c r="WTT120" s="172"/>
      <c r="WTU120" s="172"/>
      <c r="WTV120" s="172"/>
      <c r="WTW120" s="172"/>
      <c r="WTX120" s="172"/>
      <c r="WTY120" s="172"/>
      <c r="WTZ120" s="172"/>
      <c r="WUA120" s="172"/>
      <c r="WUB120" s="172"/>
      <c r="WUC120" s="172"/>
      <c r="WUD120" s="172"/>
      <c r="WUE120" s="172"/>
      <c r="WUF120" s="172"/>
      <c r="WUG120" s="172"/>
      <c r="WUH120" s="172"/>
      <c r="WUI120" s="172"/>
      <c r="WUJ120" s="172"/>
      <c r="WUK120" s="172"/>
      <c r="WUL120" s="172"/>
      <c r="WUM120" s="172"/>
      <c r="WUN120" s="172"/>
      <c r="WUO120" s="172"/>
      <c r="WUP120" s="172"/>
      <c r="WUQ120" s="172"/>
      <c r="WUR120" s="172"/>
      <c r="WUS120" s="172"/>
      <c r="WUT120" s="172"/>
      <c r="WUU120" s="172"/>
      <c r="WUV120" s="172"/>
      <c r="WUW120" s="172"/>
      <c r="WUX120" s="172"/>
      <c r="WUY120" s="172"/>
      <c r="WUZ120" s="172"/>
      <c r="WVA120" s="172"/>
      <c r="WVB120" s="172"/>
      <c r="WVC120" s="172"/>
      <c r="WVD120" s="172"/>
      <c r="WVE120" s="172"/>
      <c r="WVF120" s="172"/>
      <c r="WVG120" s="172"/>
      <c r="WVH120" s="172"/>
      <c r="WVI120" s="172"/>
      <c r="WVJ120" s="172"/>
      <c r="WVK120" s="172"/>
      <c r="WVL120" s="172"/>
      <c r="WVM120" s="172"/>
      <c r="WVN120" s="172"/>
      <c r="WVO120" s="172"/>
      <c r="WVP120" s="172"/>
      <c r="WVQ120" s="172"/>
      <c r="WVR120" s="172"/>
      <c r="WVS120" s="172"/>
      <c r="WVT120" s="172"/>
      <c r="WVU120" s="172"/>
      <c r="WVV120" s="172"/>
      <c r="WVW120" s="172"/>
      <c r="WVX120" s="172"/>
      <c r="WVY120" s="172"/>
      <c r="WVZ120" s="172"/>
      <c r="WWA120" s="172"/>
      <c r="WWB120" s="172"/>
      <c r="WWC120" s="172"/>
      <c r="WWD120" s="172"/>
      <c r="WWE120" s="172"/>
      <c r="WWF120" s="172"/>
      <c r="WWG120" s="172"/>
      <c r="WWH120" s="172"/>
      <c r="WWI120" s="172"/>
      <c r="WWJ120" s="172"/>
      <c r="WWK120" s="172"/>
      <c r="WWL120" s="172"/>
      <c r="WWM120" s="172"/>
      <c r="WWN120" s="172"/>
      <c r="WWO120" s="172"/>
      <c r="WWP120" s="172"/>
      <c r="WWQ120" s="172"/>
      <c r="WWR120" s="172"/>
      <c r="WWS120" s="172"/>
      <c r="WWT120" s="172"/>
      <c r="WWU120" s="172"/>
      <c r="WWV120" s="172"/>
      <c r="WWW120" s="172"/>
      <c r="WWX120" s="172"/>
      <c r="WWY120" s="172"/>
      <c r="WWZ120" s="172"/>
      <c r="WXA120" s="172"/>
      <c r="WXB120" s="172"/>
      <c r="WXC120" s="172"/>
      <c r="WXD120" s="172"/>
      <c r="WXE120" s="172"/>
      <c r="WXF120" s="172"/>
      <c r="WXG120" s="172"/>
      <c r="WXH120" s="172"/>
      <c r="WXI120" s="172"/>
      <c r="WXJ120" s="172"/>
      <c r="WXK120" s="172"/>
      <c r="WXL120" s="172"/>
      <c r="WXM120" s="172"/>
      <c r="WXN120" s="172"/>
      <c r="WXO120" s="172"/>
      <c r="WXP120" s="172"/>
      <c r="WXQ120" s="172"/>
      <c r="WXR120" s="172"/>
      <c r="WXS120" s="172"/>
      <c r="WXT120" s="172"/>
      <c r="WXU120" s="172"/>
      <c r="WXV120" s="172"/>
      <c r="WXW120" s="172"/>
      <c r="WXX120" s="172"/>
      <c r="WXY120" s="172"/>
      <c r="WXZ120" s="172"/>
      <c r="WYA120" s="172"/>
      <c r="WYB120" s="172"/>
      <c r="WYC120" s="172"/>
      <c r="WYD120" s="172"/>
      <c r="WYE120" s="172"/>
      <c r="WYF120" s="172"/>
      <c r="WYG120" s="172"/>
      <c r="WYH120" s="172"/>
      <c r="WYI120" s="172"/>
      <c r="WYJ120" s="172"/>
      <c r="WYK120" s="172"/>
      <c r="WYL120" s="172"/>
      <c r="WYM120" s="172"/>
      <c r="WYN120" s="172"/>
      <c r="WYO120" s="172"/>
      <c r="WYP120" s="172"/>
      <c r="WYQ120" s="172"/>
      <c r="WYR120" s="172"/>
      <c r="WYS120" s="172"/>
      <c r="WYT120" s="172"/>
      <c r="WYU120" s="172"/>
      <c r="WYV120" s="172"/>
      <c r="WYW120" s="172"/>
      <c r="WYX120" s="172"/>
      <c r="WYY120" s="172"/>
      <c r="WYZ120" s="172"/>
      <c r="WZA120" s="172"/>
      <c r="WZB120" s="172"/>
      <c r="WZC120" s="172"/>
      <c r="WZD120" s="172"/>
      <c r="WZE120" s="172"/>
      <c r="WZF120" s="172"/>
      <c r="WZG120" s="172"/>
      <c r="WZH120" s="172"/>
      <c r="WZI120" s="172"/>
      <c r="WZJ120" s="172"/>
      <c r="WZK120" s="172"/>
      <c r="WZL120" s="172"/>
      <c r="WZM120" s="172"/>
      <c r="WZN120" s="172"/>
      <c r="WZO120" s="172"/>
      <c r="WZP120" s="172"/>
      <c r="WZQ120" s="172"/>
      <c r="WZR120" s="172"/>
      <c r="WZS120" s="172"/>
      <c r="WZT120" s="172"/>
      <c r="WZU120" s="172"/>
      <c r="WZV120" s="172"/>
      <c r="WZW120" s="172"/>
      <c r="WZX120" s="172"/>
      <c r="WZY120" s="172"/>
      <c r="WZZ120" s="172"/>
      <c r="XAA120" s="172"/>
      <c r="XAB120" s="172"/>
      <c r="XAC120" s="172"/>
      <c r="XAD120" s="172"/>
      <c r="XAE120" s="172"/>
      <c r="XAF120" s="172"/>
      <c r="XAG120" s="172"/>
      <c r="XAH120" s="172"/>
      <c r="XAI120" s="172"/>
      <c r="XAJ120" s="172"/>
      <c r="XAK120" s="172"/>
      <c r="XAL120" s="172"/>
      <c r="XAM120" s="172"/>
      <c r="XAN120" s="172"/>
      <c r="XAO120" s="172"/>
      <c r="XAP120" s="172"/>
      <c r="XAQ120" s="172"/>
      <c r="XAR120" s="172"/>
      <c r="XAS120" s="172"/>
      <c r="XAT120" s="172"/>
      <c r="XAU120" s="172"/>
      <c r="XAV120" s="172"/>
      <c r="XAW120" s="172"/>
      <c r="XAX120" s="172"/>
      <c r="XAY120" s="172"/>
      <c r="XAZ120" s="172"/>
      <c r="XBA120" s="172"/>
      <c r="XBB120" s="172"/>
      <c r="XBC120" s="172"/>
      <c r="XBD120" s="172"/>
      <c r="XBE120" s="172"/>
      <c r="XBF120" s="172"/>
      <c r="XBG120" s="172"/>
      <c r="XBH120" s="172"/>
      <c r="XBI120" s="172"/>
      <c r="XBJ120" s="172"/>
      <c r="XBK120" s="172"/>
      <c r="XBL120" s="172"/>
      <c r="XBM120" s="172"/>
      <c r="XBN120" s="172"/>
      <c r="XBO120" s="172"/>
      <c r="XBP120" s="172"/>
      <c r="XBQ120" s="172"/>
      <c r="XBR120" s="172"/>
      <c r="XBS120" s="172"/>
      <c r="XBT120" s="172"/>
      <c r="XBU120" s="172"/>
      <c r="XBV120" s="172"/>
      <c r="XBW120" s="172"/>
      <c r="XBX120" s="172"/>
      <c r="XBY120" s="172"/>
      <c r="XBZ120" s="172"/>
      <c r="XCA120" s="172"/>
      <c r="XCB120" s="172"/>
      <c r="XCC120" s="172"/>
      <c r="XCD120" s="172"/>
      <c r="XCE120" s="172"/>
      <c r="XCF120" s="172"/>
      <c r="XCG120" s="172"/>
      <c r="XCH120" s="172"/>
      <c r="XCI120" s="172"/>
      <c r="XCJ120" s="172"/>
      <c r="XCK120" s="172"/>
      <c r="XCL120" s="172"/>
      <c r="XCM120" s="172"/>
      <c r="XCN120" s="172"/>
      <c r="XCO120" s="172"/>
      <c r="XCP120" s="172"/>
      <c r="XCQ120" s="172"/>
      <c r="XCR120" s="172"/>
      <c r="XCS120" s="172"/>
      <c r="XCT120" s="172"/>
      <c r="XCU120" s="172"/>
      <c r="XCV120" s="172"/>
      <c r="XCW120" s="172"/>
      <c r="XCX120" s="172"/>
      <c r="XCY120" s="172"/>
      <c r="XCZ120" s="172"/>
      <c r="XDA120" s="172"/>
      <c r="XDB120" s="172"/>
      <c r="XDC120" s="172"/>
      <c r="XDD120" s="172"/>
      <c r="XDE120" s="172"/>
      <c r="XDF120" s="172"/>
      <c r="XDG120" s="172"/>
      <c r="XDH120" s="172"/>
      <c r="XDI120" s="172"/>
      <c r="XDJ120" s="172"/>
      <c r="XDK120" s="172"/>
      <c r="XDL120" s="172"/>
      <c r="XDM120" s="172"/>
      <c r="XDN120" s="172"/>
      <c r="XDO120" s="172"/>
      <c r="XDP120" s="172"/>
      <c r="XDQ120" s="172"/>
      <c r="XDR120" s="172"/>
      <c r="XDS120" s="172"/>
      <c r="XDT120" s="172"/>
      <c r="XDU120" s="172"/>
      <c r="XDV120" s="172"/>
      <c r="XDW120" s="172"/>
      <c r="XDX120" s="172"/>
      <c r="XDY120" s="172"/>
      <c r="XDZ120" s="172"/>
      <c r="XEA120" s="172"/>
      <c r="XEB120" s="172"/>
      <c r="XEC120" s="172"/>
      <c r="XED120" s="172"/>
      <c r="XEE120" s="172"/>
      <c r="XEF120" s="172"/>
      <c r="XEG120" s="172"/>
      <c r="XEH120" s="172"/>
      <c r="XEI120" s="172"/>
      <c r="XEJ120" s="172"/>
      <c r="XEK120" s="172"/>
      <c r="XEL120" s="172"/>
      <c r="XEM120" s="172"/>
      <c r="XEN120" s="172"/>
      <c r="XEO120" s="172"/>
      <c r="XEP120" s="172"/>
      <c r="XEQ120" s="172"/>
      <c r="XER120" s="172"/>
      <c r="XES120" s="172"/>
      <c r="XET120" s="172"/>
      <c r="XEU120" s="172"/>
      <c r="XEV120" s="172"/>
      <c r="XEW120" s="172"/>
    </row>
    <row r="121" spans="3:16377" ht="15" customHeight="1">
      <c r="E121" s="340"/>
      <c r="F121" s="340" t="s">
        <v>542</v>
      </c>
      <c r="G121" s="340"/>
      <c r="H121" s="341"/>
      <c r="I121" s="341"/>
      <c r="J121" s="341"/>
      <c r="K121" s="341"/>
      <c r="L121" s="341"/>
      <c r="M121" s="341"/>
      <c r="N121" s="341"/>
      <c r="O121" s="341"/>
      <c r="P121" s="341"/>
      <c r="Q121" s="342"/>
      <c r="R121" s="341"/>
      <c r="S121" s="341"/>
      <c r="T121" s="352">
        <v>4.4999999999999998E-2</v>
      </c>
      <c r="U121" s="352">
        <v>4.4999999999999998E-2</v>
      </c>
      <c r="V121" s="352">
        <v>4.4999999999999998E-2</v>
      </c>
      <c r="W121" s="352">
        <v>4.4999999999999998E-2</v>
      </c>
      <c r="X121" s="352">
        <v>4.4999999999999998E-2</v>
      </c>
      <c r="Y121" s="352">
        <v>4.4999999999999998E-2</v>
      </c>
      <c r="Z121" s="352">
        <v>4.4999999999999998E-2</v>
      </c>
      <c r="AA121" s="352">
        <v>4.4999999999999998E-2</v>
      </c>
      <c r="AB121" s="352">
        <v>4.4999999999999998E-2</v>
      </c>
      <c r="AC121" s="352">
        <v>4.4999999999999998E-2</v>
      </c>
      <c r="AD121" s="352">
        <v>4.4999999999999998E-2</v>
      </c>
      <c r="AE121" s="352">
        <v>4.4999999999999998E-2</v>
      </c>
      <c r="AF121" s="352">
        <v>4.4999999999999998E-2</v>
      </c>
      <c r="AG121" s="352">
        <v>4.4999999999999998E-2</v>
      </c>
      <c r="AH121" s="352">
        <v>4.4999999999999998E-2</v>
      </c>
      <c r="AI121" s="352">
        <v>4.4999999999999998E-2</v>
      </c>
      <c r="AJ121" s="352">
        <v>4.4999999999999998E-2</v>
      </c>
      <c r="AK121" s="172"/>
      <c r="AL121" s="353"/>
      <c r="AM121" s="353"/>
      <c r="AN121" s="353"/>
      <c r="AO121" s="353"/>
      <c r="AP121" s="353">
        <v>4.4999999999999998E-2</v>
      </c>
      <c r="AQ121" s="353">
        <v>4.4999999999999998E-2</v>
      </c>
      <c r="AR121" s="353">
        <v>4.4999999999999998E-2</v>
      </c>
      <c r="AS121" s="353">
        <v>4.4999999999999998E-2</v>
      </c>
      <c r="AT121" s="353">
        <v>4.4999999999999998E-2</v>
      </c>
      <c r="AU121" s="353">
        <v>4.4999999999999998E-2</v>
      </c>
      <c r="AV121" s="353">
        <v>4.4999999999999998E-2</v>
      </c>
      <c r="AW121" s="353">
        <v>4.4999999999999998E-2</v>
      </c>
      <c r="AX121" s="353">
        <v>4.4999999999999998E-2</v>
      </c>
      <c r="AY121" s="172"/>
      <c r="AZ121" s="352">
        <v>0</v>
      </c>
      <c r="BA121" s="352">
        <v>0</v>
      </c>
      <c r="BB121" s="352">
        <v>0</v>
      </c>
      <c r="BC121" s="352">
        <v>0</v>
      </c>
      <c r="BD121" s="352">
        <v>-4.4999999999999998E-2</v>
      </c>
      <c r="BE121" s="352">
        <v>0</v>
      </c>
      <c r="BF121" s="352">
        <v>0</v>
      </c>
      <c r="BG121" s="352">
        <v>0</v>
      </c>
      <c r="BH121" s="352">
        <v>0</v>
      </c>
      <c r="BI121" s="352">
        <v>0</v>
      </c>
      <c r="BJ121" s="352">
        <v>0</v>
      </c>
      <c r="BK121" s="352">
        <v>0</v>
      </c>
      <c r="BL121" s="352">
        <v>0</v>
      </c>
      <c r="BM121" s="172"/>
      <c r="BN121" s="172"/>
      <c r="BO121" s="172"/>
      <c r="BP121" s="172"/>
      <c r="BQ121" s="172"/>
      <c r="BR121" s="172"/>
      <c r="BS121" s="172"/>
      <c r="BT121" s="172"/>
      <c r="BU121" s="172"/>
      <c r="BV121" s="172"/>
      <c r="BW121" s="172"/>
      <c r="BX121" s="172"/>
      <c r="BY121" s="172"/>
      <c r="BZ121" s="172"/>
      <c r="CA121" s="172"/>
      <c r="CB121" s="172"/>
      <c r="CC121" s="172"/>
      <c r="CD121" s="172"/>
      <c r="CE121" s="172"/>
      <c r="CF121" s="172"/>
      <c r="CG121" s="172"/>
      <c r="CH121" s="172"/>
      <c r="CI121" s="172"/>
      <c r="CJ121" s="172"/>
      <c r="CK121" s="172"/>
      <c r="CL121" s="172"/>
      <c r="CM121" s="172"/>
      <c r="CN121" s="345"/>
      <c r="CO121" s="172"/>
      <c r="CP121" s="172"/>
      <c r="CQ121" s="172">
        <v>0</v>
      </c>
      <c r="CR121" s="172">
        <v>0</v>
      </c>
      <c r="CS121" s="172">
        <v>0</v>
      </c>
      <c r="CT121" s="172">
        <v>0</v>
      </c>
      <c r="CU121" s="172">
        <v>0</v>
      </c>
      <c r="CV121" s="172">
        <v>0</v>
      </c>
      <c r="CW121" s="172">
        <v>0</v>
      </c>
      <c r="CX121" s="172">
        <v>0</v>
      </c>
      <c r="CY121" s="172">
        <v>0</v>
      </c>
      <c r="CZ121" s="172">
        <v>0</v>
      </c>
      <c r="DA121" s="172">
        <v>0.05</v>
      </c>
      <c r="DB121" s="172">
        <v>4.4999999999999998E-2</v>
      </c>
      <c r="DC121" s="172">
        <v>4.4999999999999998E-2</v>
      </c>
      <c r="DD121" s="172"/>
      <c r="DE121" s="172"/>
      <c r="DF121" s="172"/>
      <c r="DG121" s="172"/>
      <c r="DH121" s="172"/>
      <c r="DI121" s="172"/>
      <c r="DJ121" s="172"/>
      <c r="DK121" s="172"/>
      <c r="DL121" s="172"/>
      <c r="DM121" s="172"/>
      <c r="DN121" s="172"/>
      <c r="DO121" s="172"/>
      <c r="DP121" s="172"/>
      <c r="DQ121" s="172"/>
      <c r="DR121" s="172"/>
      <c r="DS121" s="172"/>
      <c r="DT121" s="172"/>
      <c r="DU121" s="172"/>
      <c r="DV121" s="172"/>
      <c r="DW121" s="172"/>
      <c r="DX121" s="172"/>
      <c r="DY121" s="172"/>
      <c r="DZ121" s="172"/>
      <c r="EA121" s="172"/>
      <c r="EB121" s="172"/>
      <c r="EC121" s="172"/>
      <c r="ED121" s="172"/>
      <c r="EE121" s="172"/>
      <c r="EF121" s="172"/>
      <c r="EG121" s="172"/>
      <c r="EH121" s="172"/>
      <c r="EI121" s="172"/>
      <c r="EJ121" s="172"/>
      <c r="EK121" s="172"/>
      <c r="EL121" s="159"/>
      <c r="EM121" s="159"/>
      <c r="EN121" s="159"/>
      <c r="EO121" s="159"/>
      <c r="EP121" s="159"/>
      <c r="EQ121" s="159"/>
      <c r="ER121" s="159"/>
      <c r="ES121" s="159"/>
      <c r="ET121" s="159"/>
      <c r="EU121" s="159"/>
      <c r="EV121" s="159"/>
      <c r="EW121" s="159"/>
      <c r="EX121" s="159"/>
      <c r="EY121" s="172"/>
      <c r="EZ121" s="159"/>
      <c r="FA121" s="159"/>
      <c r="FB121" s="159"/>
      <c r="FC121" s="159"/>
      <c r="FD121" s="159"/>
      <c r="FE121" s="159"/>
      <c r="FF121" s="159"/>
      <c r="FG121" s="159"/>
      <c r="FH121" s="159"/>
      <c r="FI121" s="159"/>
      <c r="FJ121" s="172"/>
      <c r="FV121" s="172"/>
      <c r="FW121" s="159"/>
      <c r="FX121" s="159"/>
      <c r="FY121" s="159"/>
      <c r="FZ121" s="159"/>
      <c r="GA121" s="159"/>
      <c r="GB121" s="159"/>
      <c r="GC121" s="159"/>
      <c r="GD121" s="159"/>
      <c r="GE121" s="159"/>
      <c r="GF121" s="159"/>
      <c r="GG121" s="172"/>
      <c r="GH121" s="354"/>
      <c r="GI121" s="353">
        <v>0.05</v>
      </c>
      <c r="GJ121" s="353">
        <v>0.05</v>
      </c>
      <c r="GK121" s="353">
        <v>0.05</v>
      </c>
      <c r="GL121" s="353">
        <v>0.05</v>
      </c>
      <c r="GM121" s="353">
        <v>0.05</v>
      </c>
      <c r="GN121" s="353">
        <v>0.05</v>
      </c>
      <c r="GO121" s="353">
        <v>0.05</v>
      </c>
      <c r="GP121" s="353">
        <v>0.05</v>
      </c>
      <c r="GQ121" s="353">
        <v>0.05</v>
      </c>
      <c r="GR121" s="172"/>
      <c r="GS121" s="347"/>
      <c r="GT121" s="353">
        <v>4.4999999999999998E-2</v>
      </c>
      <c r="GU121" s="353">
        <v>4.4999999999999998E-2</v>
      </c>
      <c r="GV121" s="353">
        <v>4.4999999999999998E-2</v>
      </c>
      <c r="GW121" s="353">
        <v>4.4999999999999998E-2</v>
      </c>
      <c r="GX121" s="353">
        <v>4.4999999999999998E-2</v>
      </c>
      <c r="GY121" s="353">
        <v>4.4999999999999998E-2</v>
      </c>
      <c r="GZ121" s="353">
        <v>4.4999999999999998E-2</v>
      </c>
      <c r="HA121" s="353">
        <v>4.4999999999999998E-2</v>
      </c>
      <c r="HB121" s="353">
        <v>4.4999999999999998E-2</v>
      </c>
      <c r="HC121" s="172"/>
      <c r="HD121" s="172"/>
      <c r="HE121" s="172"/>
      <c r="HF121" s="172"/>
      <c r="HG121" s="172"/>
      <c r="HH121" s="172"/>
      <c r="HI121" s="172"/>
      <c r="HJ121" s="172"/>
      <c r="HK121" s="172"/>
      <c r="HL121" s="172"/>
      <c r="HM121" s="172"/>
      <c r="HN121" s="172"/>
      <c r="HO121" s="172"/>
      <c r="HP121" s="172"/>
      <c r="HQ121" s="172"/>
      <c r="HR121" s="172"/>
      <c r="HS121" s="172"/>
      <c r="HT121" s="172"/>
      <c r="HU121" s="172"/>
      <c r="HV121" s="172"/>
      <c r="HW121" s="172"/>
      <c r="HX121" s="172"/>
      <c r="HY121" s="172"/>
      <c r="HZ121" s="172"/>
      <c r="IA121" s="172"/>
      <c r="IB121" s="172"/>
      <c r="IC121" s="172"/>
      <c r="ID121" s="172"/>
      <c r="IE121" s="172"/>
      <c r="IF121" s="172"/>
      <c r="IG121" s="172"/>
      <c r="IH121" s="172"/>
      <c r="II121" s="172"/>
      <c r="IJ121" s="172"/>
      <c r="IK121" s="172"/>
      <c r="IL121" s="172"/>
      <c r="IM121" s="172"/>
      <c r="IN121" s="172"/>
      <c r="IO121" s="172"/>
      <c r="IP121" s="172"/>
      <c r="IQ121" s="172"/>
      <c r="IR121" s="172"/>
      <c r="IS121" s="172"/>
      <c r="IT121" s="172"/>
      <c r="IU121" s="172"/>
      <c r="IV121" s="172"/>
      <c r="IW121" s="172"/>
      <c r="IX121" s="172"/>
      <c r="IY121" s="172"/>
      <c r="IZ121" s="172"/>
      <c r="JA121" s="172"/>
      <c r="JB121" s="172"/>
      <c r="JC121" s="172"/>
      <c r="JD121" s="172"/>
      <c r="JE121" s="172"/>
      <c r="JF121" s="172"/>
      <c r="JG121" s="172"/>
      <c r="JH121" s="172"/>
      <c r="JI121" s="172"/>
      <c r="JJ121" s="172"/>
      <c r="JK121" s="172"/>
      <c r="JL121" s="172"/>
      <c r="JM121" s="172"/>
      <c r="JN121" s="172"/>
      <c r="JO121" s="172"/>
      <c r="JP121" s="172"/>
      <c r="JQ121" s="172"/>
      <c r="JR121" s="172"/>
      <c r="JS121" s="172"/>
      <c r="JT121" s="172"/>
      <c r="JU121" s="172"/>
      <c r="JV121" s="172"/>
      <c r="JW121" s="172"/>
      <c r="JX121" s="172"/>
      <c r="JY121" s="172"/>
      <c r="JZ121" s="172"/>
      <c r="KA121" s="172"/>
      <c r="KB121" s="172"/>
      <c r="KC121" s="172"/>
      <c r="KD121" s="172"/>
      <c r="KE121" s="172"/>
      <c r="KF121" s="172"/>
      <c r="KG121" s="172"/>
      <c r="KH121" s="172"/>
      <c r="KI121" s="172"/>
      <c r="KJ121" s="172"/>
      <c r="KK121" s="172"/>
      <c r="KL121" s="172"/>
      <c r="KM121" s="172"/>
      <c r="KN121" s="172"/>
      <c r="KO121" s="172"/>
      <c r="KP121" s="172"/>
      <c r="KQ121" s="172"/>
      <c r="KR121" s="172"/>
      <c r="KS121" s="172"/>
      <c r="KT121" s="172"/>
      <c r="KU121" s="172"/>
      <c r="KV121" s="172"/>
      <c r="KW121" s="172"/>
      <c r="KX121" s="172"/>
      <c r="KY121" s="172"/>
      <c r="KZ121" s="172"/>
      <c r="LA121" s="172"/>
      <c r="LB121" s="172"/>
      <c r="LC121" s="172"/>
      <c r="LD121" s="172"/>
      <c r="LE121" s="172"/>
      <c r="LF121" s="172"/>
      <c r="LG121" s="172"/>
      <c r="LH121" s="172"/>
      <c r="LI121" s="172"/>
      <c r="LJ121" s="172"/>
      <c r="LK121" s="172"/>
      <c r="LL121" s="172"/>
      <c r="LM121" s="172"/>
      <c r="LN121" s="172"/>
      <c r="LO121" s="172"/>
      <c r="LP121" s="172"/>
      <c r="LQ121" s="172"/>
      <c r="LR121" s="172"/>
      <c r="LS121" s="172"/>
      <c r="LT121" s="172"/>
      <c r="LU121" s="172"/>
      <c r="LV121" s="172"/>
      <c r="LW121" s="172"/>
      <c r="LX121" s="172"/>
      <c r="LY121" s="172"/>
      <c r="LZ121" s="172"/>
      <c r="MA121" s="172"/>
      <c r="MB121" s="172"/>
      <c r="MC121" s="172"/>
      <c r="MD121" s="172"/>
      <c r="ME121" s="172"/>
      <c r="MF121" s="172"/>
      <c r="MG121" s="172"/>
      <c r="MH121" s="172"/>
      <c r="MI121" s="172"/>
      <c r="MJ121" s="172"/>
      <c r="MK121" s="172"/>
      <c r="ML121" s="172"/>
      <c r="MM121" s="172"/>
      <c r="MN121" s="172"/>
      <c r="MO121" s="172"/>
      <c r="MP121" s="172"/>
      <c r="MQ121" s="172"/>
      <c r="MR121" s="172"/>
      <c r="MS121" s="172"/>
      <c r="MT121" s="172"/>
      <c r="MU121" s="172"/>
      <c r="MV121" s="172"/>
      <c r="MW121" s="172"/>
      <c r="MX121" s="172"/>
      <c r="MY121" s="172"/>
      <c r="MZ121" s="172"/>
      <c r="NA121" s="172"/>
      <c r="NB121" s="172"/>
      <c r="NC121" s="172"/>
      <c r="ND121" s="172"/>
      <c r="NE121" s="172"/>
      <c r="NF121" s="172"/>
      <c r="NG121" s="172"/>
      <c r="NH121" s="172"/>
      <c r="NI121" s="172"/>
      <c r="NJ121" s="172"/>
      <c r="NK121" s="172"/>
      <c r="NL121" s="172"/>
      <c r="NM121" s="172"/>
      <c r="NN121" s="172"/>
      <c r="NO121" s="172"/>
      <c r="NP121" s="172"/>
      <c r="NQ121" s="172"/>
      <c r="NR121" s="172"/>
      <c r="NS121" s="172"/>
      <c r="NT121" s="172"/>
      <c r="NU121" s="172"/>
      <c r="NV121" s="172"/>
      <c r="NW121" s="172"/>
      <c r="NX121" s="172"/>
      <c r="NY121" s="172"/>
      <c r="NZ121" s="172"/>
      <c r="OA121" s="172"/>
      <c r="OB121" s="172"/>
      <c r="OC121" s="172"/>
      <c r="OD121" s="172"/>
      <c r="OE121" s="172"/>
      <c r="OF121" s="172"/>
      <c r="OG121" s="172"/>
      <c r="OH121" s="172"/>
      <c r="OI121" s="172"/>
      <c r="OJ121" s="172"/>
      <c r="OK121" s="172"/>
      <c r="OL121" s="172"/>
      <c r="OM121" s="172"/>
      <c r="ON121" s="172"/>
      <c r="OO121" s="172"/>
      <c r="OP121" s="172"/>
      <c r="OQ121" s="172"/>
      <c r="OR121" s="172"/>
      <c r="OS121" s="172"/>
      <c r="OT121" s="172"/>
      <c r="OU121" s="172"/>
      <c r="OV121" s="172"/>
      <c r="OW121" s="172"/>
      <c r="OX121" s="172"/>
      <c r="OY121" s="172"/>
      <c r="OZ121" s="172"/>
      <c r="PA121" s="172"/>
      <c r="PB121" s="172"/>
      <c r="PC121" s="172"/>
      <c r="PD121" s="172"/>
      <c r="PE121" s="172"/>
      <c r="PF121" s="172"/>
      <c r="PG121" s="172"/>
      <c r="PH121" s="172"/>
      <c r="PI121" s="172"/>
      <c r="PJ121" s="172"/>
      <c r="PK121" s="172"/>
      <c r="PL121" s="172"/>
      <c r="PM121" s="172"/>
      <c r="PN121" s="172"/>
      <c r="PO121" s="172"/>
      <c r="PP121" s="172"/>
      <c r="PQ121" s="172"/>
      <c r="PR121" s="172"/>
      <c r="PS121" s="172"/>
      <c r="PT121" s="172"/>
      <c r="PU121" s="172"/>
      <c r="PV121" s="172"/>
      <c r="PW121" s="172"/>
      <c r="PX121" s="172"/>
      <c r="PY121" s="172"/>
      <c r="PZ121" s="172"/>
      <c r="QA121" s="172"/>
      <c r="QB121" s="172"/>
      <c r="QC121" s="172"/>
      <c r="QD121" s="172"/>
      <c r="QE121" s="172"/>
      <c r="QF121" s="172"/>
      <c r="QG121" s="172"/>
      <c r="QH121" s="172"/>
      <c r="QI121" s="172"/>
      <c r="QJ121" s="172"/>
      <c r="QK121" s="172"/>
      <c r="QL121" s="172"/>
      <c r="QM121" s="172"/>
      <c r="QN121" s="172"/>
      <c r="QO121" s="172"/>
      <c r="QP121" s="172"/>
      <c r="QQ121" s="172"/>
      <c r="QR121" s="172"/>
      <c r="QS121" s="172"/>
      <c r="QT121" s="172"/>
      <c r="QU121" s="172"/>
      <c r="QV121" s="172"/>
      <c r="QW121" s="172"/>
      <c r="QX121" s="172"/>
      <c r="QY121" s="172"/>
      <c r="QZ121" s="172"/>
      <c r="RA121" s="172"/>
      <c r="RB121" s="172"/>
      <c r="RC121" s="172"/>
      <c r="RD121" s="172"/>
      <c r="RE121" s="172"/>
      <c r="RF121" s="172"/>
      <c r="RG121" s="172"/>
      <c r="RH121" s="172"/>
      <c r="RI121" s="172"/>
      <c r="RJ121" s="172"/>
      <c r="RK121" s="172"/>
      <c r="RL121" s="172"/>
      <c r="RM121" s="172"/>
      <c r="RN121" s="172"/>
      <c r="RO121" s="172"/>
      <c r="RP121" s="172"/>
      <c r="RQ121" s="172"/>
      <c r="RR121" s="172"/>
      <c r="RS121" s="172"/>
      <c r="RT121" s="172"/>
      <c r="RU121" s="172"/>
      <c r="RV121" s="172"/>
      <c r="RW121" s="172"/>
      <c r="RX121" s="172"/>
      <c r="RY121" s="172"/>
      <c r="RZ121" s="172"/>
      <c r="SA121" s="172"/>
      <c r="SB121" s="172"/>
      <c r="SC121" s="172"/>
      <c r="SD121" s="172"/>
      <c r="SE121" s="172"/>
      <c r="SF121" s="172"/>
      <c r="SG121" s="172"/>
      <c r="SH121" s="172"/>
      <c r="SI121" s="172"/>
      <c r="SJ121" s="172"/>
      <c r="SK121" s="172"/>
      <c r="SL121" s="172"/>
      <c r="SM121" s="172"/>
      <c r="SN121" s="172"/>
      <c r="SO121" s="172"/>
      <c r="SP121" s="172"/>
      <c r="SQ121" s="172"/>
      <c r="SR121" s="172"/>
      <c r="SS121" s="172"/>
      <c r="ST121" s="172"/>
      <c r="SU121" s="172"/>
      <c r="SV121" s="172"/>
      <c r="SW121" s="172"/>
      <c r="SX121" s="172"/>
      <c r="SY121" s="172"/>
      <c r="SZ121" s="172"/>
      <c r="TA121" s="172"/>
      <c r="TB121" s="172"/>
      <c r="TC121" s="172"/>
      <c r="TD121" s="172"/>
      <c r="TE121" s="172"/>
      <c r="TF121" s="172"/>
      <c r="TG121" s="172"/>
      <c r="TH121" s="172"/>
      <c r="TI121" s="172"/>
      <c r="TJ121" s="172"/>
      <c r="TK121" s="172"/>
      <c r="TL121" s="172"/>
      <c r="TM121" s="172"/>
      <c r="TN121" s="172"/>
      <c r="TO121" s="172"/>
      <c r="TP121" s="172"/>
      <c r="TQ121" s="172"/>
      <c r="TR121" s="172"/>
      <c r="TS121" s="172"/>
      <c r="TT121" s="172"/>
      <c r="TU121" s="172"/>
      <c r="TV121" s="172"/>
      <c r="TW121" s="172"/>
      <c r="TX121" s="172"/>
      <c r="TY121" s="172"/>
      <c r="TZ121" s="172"/>
      <c r="UA121" s="172"/>
      <c r="UB121" s="172"/>
      <c r="UC121" s="172"/>
      <c r="UD121" s="172"/>
      <c r="UE121" s="172"/>
      <c r="UF121" s="172"/>
      <c r="UG121" s="172"/>
      <c r="UH121" s="172"/>
      <c r="UI121" s="172"/>
      <c r="UJ121" s="172"/>
      <c r="UK121" s="172"/>
      <c r="UL121" s="172"/>
      <c r="UM121" s="172"/>
      <c r="UN121" s="172"/>
      <c r="UO121" s="172"/>
      <c r="UP121" s="172"/>
      <c r="UQ121" s="172"/>
      <c r="UR121" s="172"/>
      <c r="US121" s="172"/>
      <c r="UT121" s="172"/>
      <c r="UU121" s="172"/>
      <c r="UV121" s="172"/>
      <c r="UW121" s="172"/>
      <c r="UX121" s="172"/>
      <c r="UY121" s="172"/>
      <c r="UZ121" s="172"/>
      <c r="VA121" s="172"/>
      <c r="VB121" s="172"/>
      <c r="VC121" s="172"/>
      <c r="VD121" s="172"/>
      <c r="VE121" s="172"/>
      <c r="VF121" s="172"/>
      <c r="VG121" s="172"/>
      <c r="VH121" s="172"/>
      <c r="VI121" s="172"/>
      <c r="VJ121" s="172"/>
      <c r="VK121" s="172"/>
      <c r="VL121" s="172"/>
      <c r="VM121" s="172"/>
      <c r="VN121" s="172"/>
      <c r="VO121" s="172"/>
      <c r="VP121" s="172"/>
      <c r="VQ121" s="172"/>
      <c r="VR121" s="172"/>
      <c r="VS121" s="172"/>
      <c r="VT121" s="172"/>
      <c r="VU121" s="172"/>
      <c r="VV121" s="172"/>
      <c r="VW121" s="172"/>
      <c r="VX121" s="172"/>
      <c r="VY121" s="172"/>
      <c r="VZ121" s="172"/>
      <c r="WA121" s="172"/>
      <c r="WB121" s="172"/>
      <c r="WC121" s="172"/>
      <c r="WD121" s="172"/>
      <c r="WE121" s="172"/>
      <c r="WF121" s="172"/>
      <c r="WG121" s="172"/>
      <c r="WH121" s="172"/>
      <c r="WI121" s="172"/>
      <c r="WJ121" s="172"/>
      <c r="WK121" s="172"/>
      <c r="WL121" s="172"/>
      <c r="WM121" s="172"/>
      <c r="WN121" s="172"/>
      <c r="WO121" s="172"/>
      <c r="WP121" s="172"/>
      <c r="WQ121" s="172"/>
      <c r="WR121" s="172"/>
      <c r="WS121" s="172"/>
      <c r="WT121" s="172"/>
      <c r="WU121" s="172"/>
      <c r="WV121" s="172"/>
      <c r="WW121" s="172"/>
      <c r="WX121" s="172"/>
      <c r="WY121" s="172"/>
      <c r="WZ121" s="172"/>
      <c r="XA121" s="172"/>
      <c r="XB121" s="172"/>
      <c r="XC121" s="172"/>
      <c r="XD121" s="172"/>
      <c r="XE121" s="172"/>
      <c r="XF121" s="172"/>
      <c r="XG121" s="172"/>
      <c r="XH121" s="172"/>
      <c r="XI121" s="172"/>
      <c r="XJ121" s="172"/>
      <c r="XK121" s="172"/>
      <c r="XL121" s="172"/>
      <c r="XM121" s="172"/>
      <c r="XN121" s="172"/>
      <c r="XO121" s="172"/>
      <c r="XP121" s="172"/>
      <c r="XQ121" s="172"/>
      <c r="XR121" s="172"/>
      <c r="XS121" s="172"/>
      <c r="XT121" s="172"/>
      <c r="XU121" s="172"/>
      <c r="XV121" s="172"/>
      <c r="XW121" s="172"/>
      <c r="XX121" s="172"/>
      <c r="XY121" s="172"/>
      <c r="XZ121" s="172"/>
      <c r="YA121" s="172"/>
      <c r="YB121" s="172"/>
      <c r="YC121" s="172"/>
      <c r="YD121" s="172"/>
      <c r="YE121" s="172"/>
      <c r="YF121" s="172"/>
      <c r="YG121" s="172"/>
      <c r="YH121" s="172"/>
      <c r="YI121" s="172"/>
      <c r="YJ121" s="172"/>
      <c r="YK121" s="172"/>
      <c r="YL121" s="172"/>
      <c r="YM121" s="172"/>
      <c r="YN121" s="172"/>
      <c r="YO121" s="172"/>
      <c r="YP121" s="172"/>
      <c r="YQ121" s="172"/>
      <c r="YR121" s="172"/>
      <c r="YS121" s="172"/>
      <c r="YT121" s="172"/>
      <c r="YU121" s="172"/>
      <c r="YV121" s="172"/>
      <c r="YW121" s="172"/>
      <c r="YX121" s="172"/>
      <c r="YY121" s="172"/>
      <c r="YZ121" s="172"/>
      <c r="ZA121" s="172"/>
      <c r="ZB121" s="172"/>
      <c r="ZC121" s="172"/>
      <c r="ZD121" s="172"/>
      <c r="ZE121" s="172"/>
      <c r="ZF121" s="172"/>
      <c r="ZG121" s="172"/>
      <c r="ZH121" s="172"/>
      <c r="ZI121" s="172"/>
      <c r="ZJ121" s="172"/>
      <c r="ZK121" s="172"/>
      <c r="ZL121" s="172"/>
      <c r="ZM121" s="172"/>
      <c r="ZN121" s="172"/>
      <c r="ZO121" s="172"/>
      <c r="ZP121" s="172"/>
      <c r="ZQ121" s="172"/>
      <c r="ZR121" s="172"/>
      <c r="ZS121" s="172"/>
      <c r="ZT121" s="172"/>
      <c r="ZU121" s="172"/>
      <c r="ZV121" s="172"/>
      <c r="ZW121" s="172"/>
      <c r="ZX121" s="172"/>
      <c r="ZY121" s="172"/>
      <c r="ZZ121" s="172"/>
      <c r="AAA121" s="172"/>
      <c r="AAB121" s="172"/>
      <c r="AAC121" s="172"/>
      <c r="AAD121" s="172"/>
      <c r="AAE121" s="172"/>
      <c r="AAF121" s="172"/>
      <c r="AAG121" s="172"/>
      <c r="AAH121" s="172"/>
      <c r="AAI121" s="172"/>
      <c r="AAJ121" s="172"/>
      <c r="AAK121" s="172"/>
      <c r="AAL121" s="172"/>
      <c r="AAM121" s="172"/>
      <c r="AAN121" s="172"/>
      <c r="AAO121" s="172"/>
      <c r="AAP121" s="172"/>
      <c r="AAQ121" s="172"/>
      <c r="AAR121" s="172"/>
      <c r="AAS121" s="172"/>
      <c r="AAT121" s="172"/>
      <c r="AAU121" s="172"/>
      <c r="AAV121" s="172"/>
      <c r="AAW121" s="172"/>
      <c r="AAX121" s="172"/>
      <c r="AAY121" s="172"/>
      <c r="AAZ121" s="172"/>
      <c r="ABA121" s="172"/>
      <c r="ABB121" s="172"/>
      <c r="ABC121" s="172"/>
      <c r="ABD121" s="172"/>
      <c r="ABE121" s="172"/>
      <c r="ABF121" s="172"/>
      <c r="ABG121" s="172"/>
      <c r="ABH121" s="172"/>
      <c r="ABI121" s="172"/>
      <c r="ABJ121" s="172"/>
      <c r="ABK121" s="172"/>
      <c r="ABL121" s="172"/>
      <c r="ABM121" s="172"/>
      <c r="ABN121" s="172"/>
      <c r="ABO121" s="172"/>
      <c r="ABP121" s="172"/>
      <c r="ABQ121" s="172"/>
      <c r="ABR121" s="172"/>
      <c r="ABS121" s="172"/>
      <c r="ABT121" s="172"/>
      <c r="ABU121" s="172"/>
      <c r="ABV121" s="172"/>
      <c r="ABW121" s="172"/>
      <c r="ABX121" s="172"/>
      <c r="ABY121" s="172"/>
      <c r="ABZ121" s="172"/>
      <c r="ACA121" s="172"/>
      <c r="ACB121" s="172"/>
      <c r="ACC121" s="172"/>
      <c r="ACD121" s="172"/>
      <c r="ACE121" s="172"/>
      <c r="ACF121" s="172"/>
      <c r="ACG121" s="172"/>
      <c r="ACH121" s="172"/>
      <c r="ACI121" s="172"/>
      <c r="ACJ121" s="172"/>
      <c r="ACK121" s="172"/>
      <c r="ACL121" s="172"/>
      <c r="ACM121" s="172"/>
      <c r="ACN121" s="172"/>
      <c r="ACO121" s="172"/>
      <c r="ACP121" s="172"/>
      <c r="ACQ121" s="172"/>
      <c r="ACR121" s="172"/>
      <c r="ACS121" s="172"/>
      <c r="ACT121" s="172"/>
      <c r="ACU121" s="172"/>
      <c r="ACV121" s="172"/>
      <c r="ACW121" s="172"/>
      <c r="ACX121" s="172"/>
      <c r="ACY121" s="172"/>
      <c r="ACZ121" s="172"/>
      <c r="ADA121" s="172"/>
      <c r="ADB121" s="172"/>
      <c r="ADC121" s="172"/>
      <c r="ADD121" s="172"/>
      <c r="ADE121" s="172"/>
      <c r="ADF121" s="172"/>
      <c r="ADG121" s="172"/>
      <c r="ADH121" s="172"/>
      <c r="ADI121" s="172"/>
      <c r="ADJ121" s="172"/>
      <c r="ADK121" s="172"/>
      <c r="ADL121" s="172"/>
      <c r="ADM121" s="172"/>
      <c r="ADN121" s="172"/>
      <c r="ADO121" s="172"/>
      <c r="ADP121" s="172"/>
      <c r="ADQ121" s="172"/>
      <c r="ADR121" s="172"/>
      <c r="ADS121" s="172"/>
      <c r="ADT121" s="172"/>
      <c r="ADU121" s="172"/>
      <c r="ADV121" s="172"/>
      <c r="ADW121" s="172"/>
      <c r="ADX121" s="172"/>
      <c r="ADY121" s="172"/>
      <c r="ADZ121" s="172"/>
      <c r="AEA121" s="172"/>
      <c r="AEB121" s="172"/>
      <c r="AEC121" s="172"/>
      <c r="AED121" s="172"/>
      <c r="AEE121" s="172"/>
      <c r="AEF121" s="172"/>
      <c r="AEG121" s="172"/>
      <c r="AEH121" s="172"/>
      <c r="AEI121" s="172"/>
      <c r="AEJ121" s="172"/>
      <c r="AEK121" s="172"/>
      <c r="AEL121" s="172"/>
      <c r="AEM121" s="172"/>
      <c r="AEN121" s="172"/>
      <c r="AEO121" s="172"/>
      <c r="AEP121" s="172"/>
      <c r="AEQ121" s="172"/>
      <c r="AER121" s="172"/>
      <c r="AES121" s="172"/>
      <c r="AET121" s="172"/>
      <c r="AEU121" s="172"/>
      <c r="AEV121" s="172"/>
      <c r="AEW121" s="172"/>
      <c r="AEX121" s="172"/>
      <c r="AEY121" s="172"/>
      <c r="AEZ121" s="172"/>
      <c r="AFA121" s="172"/>
      <c r="AFB121" s="172"/>
      <c r="AFC121" s="172"/>
      <c r="AFD121" s="172"/>
      <c r="AFE121" s="172"/>
      <c r="AFF121" s="172"/>
      <c r="AFG121" s="172"/>
      <c r="AFH121" s="172"/>
      <c r="AFI121" s="172"/>
      <c r="AFJ121" s="172"/>
      <c r="AFK121" s="172"/>
      <c r="AFL121" s="172"/>
      <c r="AFM121" s="172"/>
      <c r="AFN121" s="172"/>
      <c r="AFO121" s="172"/>
      <c r="AFP121" s="172"/>
      <c r="AFQ121" s="172"/>
      <c r="AFR121" s="172"/>
      <c r="AFS121" s="172"/>
      <c r="AFT121" s="172"/>
      <c r="AFU121" s="172"/>
      <c r="AFV121" s="172"/>
      <c r="AFW121" s="172"/>
      <c r="AFX121" s="172"/>
      <c r="AFY121" s="172"/>
      <c r="AFZ121" s="172"/>
      <c r="AGA121" s="172"/>
      <c r="AGB121" s="172"/>
      <c r="AGC121" s="172"/>
      <c r="AGD121" s="172"/>
      <c r="AGE121" s="172"/>
      <c r="AGF121" s="172"/>
      <c r="AGG121" s="172"/>
      <c r="AGH121" s="172"/>
      <c r="AGI121" s="172"/>
      <c r="AGJ121" s="172"/>
      <c r="AGK121" s="172"/>
      <c r="AGL121" s="172"/>
      <c r="AGM121" s="172"/>
      <c r="AGN121" s="172"/>
      <c r="AGO121" s="172"/>
      <c r="AGP121" s="172"/>
      <c r="AGQ121" s="172"/>
      <c r="AGR121" s="172"/>
      <c r="AGS121" s="172"/>
      <c r="AGT121" s="172"/>
      <c r="AGU121" s="172"/>
      <c r="AGV121" s="172"/>
      <c r="AGW121" s="172"/>
      <c r="AGX121" s="172"/>
      <c r="AGY121" s="172"/>
      <c r="AGZ121" s="172"/>
      <c r="AHA121" s="172"/>
      <c r="AHB121" s="172"/>
      <c r="AHC121" s="172"/>
      <c r="AHD121" s="172"/>
      <c r="AHE121" s="172"/>
      <c r="AHF121" s="172"/>
      <c r="AHG121" s="172"/>
      <c r="AHH121" s="172"/>
      <c r="AHI121" s="172"/>
      <c r="AHJ121" s="172"/>
      <c r="AHK121" s="172"/>
      <c r="AHL121" s="172"/>
      <c r="AHM121" s="172"/>
      <c r="AHN121" s="172"/>
      <c r="AHO121" s="172"/>
      <c r="AHP121" s="172"/>
      <c r="AHQ121" s="172"/>
      <c r="AHR121" s="172"/>
      <c r="AHS121" s="172"/>
      <c r="AHT121" s="172"/>
      <c r="AHU121" s="172"/>
      <c r="AHV121" s="172"/>
      <c r="AHW121" s="172"/>
      <c r="AHX121" s="172"/>
      <c r="AHY121" s="172"/>
      <c r="AHZ121" s="172"/>
      <c r="AIA121" s="172"/>
      <c r="AIB121" s="172"/>
      <c r="AIC121" s="172"/>
      <c r="AID121" s="172"/>
      <c r="AIE121" s="172"/>
      <c r="AIF121" s="172"/>
      <c r="AIG121" s="172"/>
      <c r="AIH121" s="172"/>
      <c r="AII121" s="172"/>
      <c r="AIJ121" s="172"/>
      <c r="AIK121" s="172"/>
      <c r="AIL121" s="172"/>
      <c r="AIM121" s="172"/>
      <c r="AIN121" s="172"/>
      <c r="AIO121" s="172"/>
      <c r="AIP121" s="172"/>
      <c r="AIQ121" s="172"/>
      <c r="AIR121" s="172"/>
      <c r="AIS121" s="172"/>
      <c r="AIT121" s="172"/>
      <c r="AIU121" s="172"/>
      <c r="AIV121" s="172"/>
      <c r="AIW121" s="172"/>
      <c r="AIX121" s="172"/>
      <c r="AIY121" s="172"/>
      <c r="AIZ121" s="172"/>
      <c r="AJA121" s="172"/>
      <c r="AJB121" s="172"/>
      <c r="AJC121" s="172"/>
      <c r="AJD121" s="172"/>
      <c r="AJE121" s="172"/>
      <c r="AJF121" s="172"/>
      <c r="AJG121" s="172"/>
      <c r="AJH121" s="172"/>
      <c r="AJI121" s="172"/>
      <c r="AJJ121" s="172"/>
      <c r="AJK121" s="172"/>
      <c r="AJL121" s="172"/>
      <c r="AJM121" s="172"/>
      <c r="AJN121" s="172"/>
      <c r="AJO121" s="172"/>
      <c r="AJP121" s="172"/>
      <c r="AJQ121" s="172"/>
      <c r="AJR121" s="172"/>
      <c r="AJS121" s="172"/>
      <c r="AJT121" s="172"/>
      <c r="AJU121" s="172"/>
      <c r="AJV121" s="172"/>
      <c r="AJW121" s="172"/>
      <c r="AJX121" s="172"/>
      <c r="AJY121" s="172"/>
      <c r="AJZ121" s="172"/>
      <c r="AKA121" s="172"/>
      <c r="AKB121" s="172"/>
      <c r="AKC121" s="172"/>
      <c r="AKD121" s="172"/>
      <c r="AKE121" s="172"/>
      <c r="AKF121" s="172"/>
      <c r="AKG121" s="172"/>
      <c r="AKH121" s="172"/>
      <c r="AKI121" s="172"/>
      <c r="AKJ121" s="172"/>
      <c r="AKK121" s="172"/>
      <c r="AKL121" s="172"/>
      <c r="AKM121" s="172"/>
      <c r="AKN121" s="172"/>
      <c r="AKO121" s="172"/>
      <c r="AKP121" s="172"/>
      <c r="AKQ121" s="172"/>
      <c r="AKR121" s="172"/>
      <c r="AKS121" s="172"/>
      <c r="AKT121" s="172"/>
      <c r="AKU121" s="172"/>
      <c r="AKV121" s="172"/>
      <c r="AKW121" s="172"/>
      <c r="AKX121" s="172"/>
      <c r="AKY121" s="172"/>
      <c r="AKZ121" s="172"/>
      <c r="ALA121" s="172"/>
      <c r="ALB121" s="172"/>
      <c r="ALC121" s="172"/>
      <c r="ALD121" s="172"/>
      <c r="ALE121" s="172"/>
      <c r="ALF121" s="172"/>
      <c r="ALG121" s="172"/>
      <c r="ALH121" s="172"/>
      <c r="ALI121" s="172"/>
      <c r="ALJ121" s="172"/>
      <c r="ALK121" s="172"/>
      <c r="ALL121" s="172"/>
      <c r="ALM121" s="172"/>
      <c r="ALN121" s="172"/>
      <c r="ALO121" s="172"/>
      <c r="ALP121" s="172"/>
      <c r="ALQ121" s="172"/>
      <c r="ALR121" s="172"/>
      <c r="ALS121" s="172"/>
      <c r="ALT121" s="172"/>
      <c r="ALU121" s="172"/>
      <c r="ALV121" s="172"/>
      <c r="ALW121" s="172"/>
      <c r="ALX121" s="172"/>
      <c r="ALY121" s="172"/>
      <c r="ALZ121" s="172"/>
      <c r="AMA121" s="172"/>
      <c r="AMB121" s="172"/>
      <c r="AMC121" s="172"/>
      <c r="AMD121" s="172"/>
      <c r="AME121" s="172"/>
      <c r="AMF121" s="172"/>
      <c r="AMG121" s="172"/>
      <c r="AMH121" s="172"/>
      <c r="AMI121" s="172"/>
      <c r="AMJ121" s="172"/>
      <c r="AMK121" s="172"/>
      <c r="AML121" s="172"/>
      <c r="AMM121" s="172"/>
      <c r="AMN121" s="172"/>
      <c r="AMO121" s="172"/>
      <c r="AMP121" s="172"/>
      <c r="AMQ121" s="172"/>
      <c r="AMR121" s="172"/>
      <c r="AMS121" s="172"/>
      <c r="AMT121" s="172"/>
      <c r="AMU121" s="172"/>
      <c r="AMV121" s="172"/>
      <c r="AMW121" s="172"/>
      <c r="AMX121" s="172"/>
      <c r="AMY121" s="172"/>
      <c r="AMZ121" s="172"/>
      <c r="ANA121" s="172"/>
      <c r="ANB121" s="172"/>
      <c r="ANC121" s="172"/>
      <c r="AND121" s="172"/>
      <c r="ANE121" s="172"/>
      <c r="ANF121" s="172"/>
      <c r="ANG121" s="172"/>
      <c r="ANH121" s="172"/>
      <c r="ANI121" s="172"/>
      <c r="ANJ121" s="172"/>
      <c r="ANK121" s="172"/>
      <c r="ANL121" s="172"/>
      <c r="ANM121" s="172"/>
      <c r="ANN121" s="172"/>
      <c r="ANO121" s="172"/>
      <c r="ANP121" s="172"/>
      <c r="ANQ121" s="172"/>
      <c r="ANR121" s="172"/>
      <c r="ANS121" s="172"/>
      <c r="ANT121" s="172"/>
      <c r="ANU121" s="172"/>
      <c r="ANV121" s="172"/>
      <c r="ANW121" s="172"/>
      <c r="ANX121" s="172"/>
      <c r="ANY121" s="172"/>
      <c r="ANZ121" s="172"/>
      <c r="AOA121" s="172"/>
      <c r="AOB121" s="172"/>
      <c r="AOC121" s="172"/>
      <c r="AOD121" s="172"/>
      <c r="AOE121" s="172"/>
      <c r="AOF121" s="172"/>
      <c r="AOG121" s="172"/>
      <c r="AOH121" s="172"/>
      <c r="AOI121" s="172"/>
      <c r="AOJ121" s="172"/>
      <c r="AOK121" s="172"/>
      <c r="AOL121" s="172"/>
      <c r="AOM121" s="172"/>
      <c r="AON121" s="172"/>
      <c r="AOO121" s="172"/>
      <c r="AOP121" s="172"/>
      <c r="AOQ121" s="172"/>
      <c r="AOR121" s="172"/>
      <c r="AOS121" s="172"/>
      <c r="AOT121" s="172"/>
      <c r="AOU121" s="172"/>
      <c r="AOV121" s="172"/>
      <c r="AOW121" s="172"/>
      <c r="AOX121" s="172"/>
      <c r="AOY121" s="172"/>
      <c r="AOZ121" s="172"/>
      <c r="APA121" s="172"/>
      <c r="APB121" s="172"/>
      <c r="APC121" s="172"/>
      <c r="APD121" s="172"/>
      <c r="APE121" s="172"/>
      <c r="APF121" s="172"/>
      <c r="APG121" s="172"/>
      <c r="APH121" s="172"/>
      <c r="API121" s="172"/>
      <c r="APJ121" s="172"/>
      <c r="APK121" s="172"/>
      <c r="APL121" s="172"/>
      <c r="APM121" s="172"/>
      <c r="APN121" s="172"/>
      <c r="APO121" s="172"/>
      <c r="APP121" s="172"/>
      <c r="APQ121" s="172"/>
      <c r="APR121" s="172"/>
      <c r="APS121" s="172"/>
      <c r="APT121" s="172"/>
      <c r="APU121" s="172"/>
      <c r="APV121" s="172"/>
      <c r="APW121" s="172"/>
      <c r="APX121" s="172"/>
      <c r="APY121" s="172"/>
      <c r="APZ121" s="172"/>
      <c r="AQA121" s="172"/>
      <c r="AQB121" s="172"/>
      <c r="AQC121" s="172"/>
      <c r="AQD121" s="172"/>
      <c r="AQE121" s="172"/>
      <c r="AQF121" s="172"/>
      <c r="AQG121" s="172"/>
      <c r="AQH121" s="172"/>
      <c r="AQI121" s="172"/>
      <c r="AQJ121" s="172"/>
      <c r="AQK121" s="172"/>
      <c r="AQL121" s="172"/>
      <c r="AQM121" s="172"/>
      <c r="AQN121" s="172"/>
      <c r="AQO121" s="172"/>
      <c r="AQP121" s="172"/>
      <c r="AQQ121" s="172"/>
      <c r="AQR121" s="172"/>
      <c r="AQS121" s="172"/>
      <c r="AQT121" s="172"/>
      <c r="AQU121" s="172"/>
      <c r="AQV121" s="172"/>
      <c r="AQW121" s="172"/>
      <c r="AQX121" s="172"/>
      <c r="AQY121" s="172"/>
      <c r="AQZ121" s="172"/>
      <c r="ARA121" s="172"/>
      <c r="ARB121" s="172"/>
      <c r="ARC121" s="172"/>
      <c r="ARD121" s="172"/>
      <c r="ARE121" s="172"/>
      <c r="ARF121" s="172"/>
      <c r="ARG121" s="172"/>
      <c r="ARH121" s="172"/>
      <c r="ARI121" s="172"/>
      <c r="ARJ121" s="172"/>
      <c r="ARK121" s="172"/>
      <c r="ARL121" s="172"/>
      <c r="ARM121" s="172"/>
      <c r="ARN121" s="172"/>
      <c r="ARO121" s="172"/>
      <c r="ARP121" s="172"/>
      <c r="ARQ121" s="172"/>
      <c r="ARR121" s="172"/>
      <c r="ARS121" s="172"/>
      <c r="ART121" s="172"/>
      <c r="ARU121" s="172"/>
      <c r="ARV121" s="172"/>
      <c r="ARW121" s="172"/>
      <c r="ARX121" s="172"/>
      <c r="ARY121" s="172"/>
      <c r="ARZ121" s="172"/>
      <c r="ASA121" s="172"/>
      <c r="ASB121" s="172"/>
      <c r="ASC121" s="172"/>
      <c r="ASD121" s="172"/>
      <c r="ASE121" s="172"/>
      <c r="ASF121" s="172"/>
      <c r="ASG121" s="172"/>
      <c r="ASH121" s="172"/>
      <c r="ASI121" s="172"/>
      <c r="ASJ121" s="172"/>
      <c r="ASK121" s="172"/>
      <c r="ASL121" s="172"/>
      <c r="ASM121" s="172"/>
      <c r="ASN121" s="172"/>
      <c r="ASO121" s="172"/>
      <c r="ASP121" s="172"/>
      <c r="ASQ121" s="172"/>
      <c r="ASR121" s="172"/>
      <c r="ASS121" s="172"/>
      <c r="AST121" s="172"/>
      <c r="ASU121" s="172"/>
      <c r="ASV121" s="172"/>
      <c r="ASW121" s="172"/>
      <c r="ASX121" s="172"/>
      <c r="ASY121" s="172"/>
      <c r="ASZ121" s="172"/>
      <c r="ATA121" s="172"/>
      <c r="ATB121" s="172"/>
      <c r="ATC121" s="172"/>
      <c r="ATD121" s="172"/>
      <c r="ATE121" s="172"/>
      <c r="ATF121" s="172"/>
      <c r="ATG121" s="172"/>
      <c r="ATH121" s="172"/>
      <c r="ATI121" s="172"/>
      <c r="ATJ121" s="172"/>
      <c r="ATK121" s="172"/>
      <c r="ATL121" s="172"/>
      <c r="ATM121" s="172"/>
      <c r="ATN121" s="172"/>
      <c r="ATO121" s="172"/>
      <c r="ATP121" s="172"/>
      <c r="ATQ121" s="172"/>
      <c r="ATR121" s="172"/>
      <c r="ATS121" s="172"/>
      <c r="ATT121" s="172"/>
      <c r="ATU121" s="172"/>
      <c r="ATV121" s="172"/>
      <c r="ATW121" s="172"/>
      <c r="ATX121" s="172"/>
      <c r="ATY121" s="172"/>
      <c r="ATZ121" s="172"/>
      <c r="AUA121" s="172"/>
      <c r="AUB121" s="172"/>
      <c r="AUC121" s="172"/>
      <c r="AUD121" s="172"/>
      <c r="AUE121" s="172"/>
      <c r="AUF121" s="172"/>
      <c r="AUG121" s="172"/>
      <c r="AUH121" s="172"/>
      <c r="AUI121" s="172"/>
      <c r="AUJ121" s="172"/>
      <c r="AUK121" s="172"/>
      <c r="AUL121" s="172"/>
      <c r="AUM121" s="172"/>
      <c r="AUN121" s="172"/>
      <c r="AUO121" s="172"/>
      <c r="AUP121" s="172"/>
      <c r="AUQ121" s="172"/>
      <c r="AUR121" s="172"/>
      <c r="AUS121" s="172"/>
      <c r="AUT121" s="172"/>
      <c r="AUU121" s="172"/>
      <c r="AUV121" s="172"/>
      <c r="AUW121" s="172"/>
      <c r="AUX121" s="172"/>
      <c r="AUY121" s="172"/>
      <c r="AUZ121" s="172"/>
      <c r="AVA121" s="172"/>
      <c r="AVB121" s="172"/>
      <c r="AVC121" s="172"/>
      <c r="AVD121" s="172"/>
      <c r="AVE121" s="172"/>
      <c r="AVF121" s="172"/>
      <c r="AVG121" s="172"/>
      <c r="AVH121" s="172"/>
      <c r="AVI121" s="172"/>
      <c r="AVJ121" s="172"/>
      <c r="AVK121" s="172"/>
      <c r="AVL121" s="172"/>
      <c r="AVM121" s="172"/>
      <c r="AVN121" s="172"/>
      <c r="AVO121" s="172"/>
      <c r="AVP121" s="172"/>
      <c r="AVQ121" s="172"/>
      <c r="AVR121" s="172"/>
      <c r="AVS121" s="172"/>
      <c r="AVT121" s="172"/>
      <c r="AVU121" s="172"/>
      <c r="AVV121" s="172"/>
      <c r="AVW121" s="172"/>
      <c r="AVX121" s="172"/>
      <c r="AVY121" s="172"/>
      <c r="AVZ121" s="172"/>
      <c r="AWA121" s="172"/>
      <c r="AWB121" s="172"/>
      <c r="AWC121" s="172"/>
      <c r="AWD121" s="172"/>
      <c r="AWE121" s="172"/>
      <c r="AWF121" s="172"/>
      <c r="AWG121" s="172"/>
      <c r="AWH121" s="172"/>
      <c r="AWI121" s="172"/>
      <c r="AWJ121" s="172"/>
      <c r="AWK121" s="172"/>
      <c r="AWL121" s="172"/>
      <c r="AWM121" s="172"/>
      <c r="AWN121" s="172"/>
      <c r="AWO121" s="172"/>
      <c r="AWP121" s="172"/>
      <c r="AWQ121" s="172"/>
      <c r="AWR121" s="172"/>
      <c r="AWS121" s="172"/>
      <c r="AWT121" s="172"/>
      <c r="AWU121" s="172"/>
      <c r="AWV121" s="172"/>
      <c r="AWW121" s="172"/>
      <c r="AWX121" s="172"/>
      <c r="AWY121" s="172"/>
      <c r="AWZ121" s="172"/>
      <c r="AXA121" s="172"/>
      <c r="AXB121" s="172"/>
      <c r="AXC121" s="172"/>
      <c r="AXD121" s="172"/>
      <c r="AXE121" s="172"/>
      <c r="AXF121" s="172"/>
      <c r="AXG121" s="172"/>
      <c r="AXH121" s="172"/>
      <c r="AXI121" s="172"/>
      <c r="AXJ121" s="172"/>
      <c r="AXK121" s="172"/>
      <c r="AXL121" s="172"/>
      <c r="AXM121" s="172"/>
      <c r="AXN121" s="172"/>
      <c r="AXO121" s="172"/>
      <c r="AXP121" s="172"/>
      <c r="AXQ121" s="172"/>
      <c r="AXR121" s="172"/>
      <c r="AXS121" s="172"/>
      <c r="AXT121" s="172"/>
      <c r="AXU121" s="172"/>
      <c r="AXV121" s="172"/>
      <c r="AXW121" s="172"/>
      <c r="AXX121" s="172"/>
      <c r="AXY121" s="172"/>
      <c r="AXZ121" s="172"/>
      <c r="AYA121" s="172"/>
      <c r="AYB121" s="172"/>
      <c r="AYC121" s="172"/>
      <c r="AYD121" s="172"/>
      <c r="AYE121" s="172"/>
      <c r="AYF121" s="172"/>
      <c r="AYG121" s="172"/>
      <c r="AYH121" s="172"/>
      <c r="AYI121" s="172"/>
      <c r="AYJ121" s="172"/>
      <c r="AYK121" s="172"/>
      <c r="AYL121" s="172"/>
      <c r="AYM121" s="172"/>
      <c r="AYN121" s="172"/>
      <c r="AYO121" s="172"/>
      <c r="AYP121" s="172"/>
      <c r="AYQ121" s="172"/>
      <c r="AYR121" s="172"/>
      <c r="AYS121" s="172"/>
      <c r="AYT121" s="172"/>
      <c r="AYU121" s="172"/>
      <c r="AYV121" s="172"/>
      <c r="AYW121" s="172"/>
      <c r="AYX121" s="172"/>
      <c r="AYY121" s="172"/>
      <c r="AYZ121" s="172"/>
      <c r="AZA121" s="172"/>
      <c r="AZB121" s="172"/>
      <c r="AZC121" s="172"/>
      <c r="AZD121" s="172"/>
      <c r="AZE121" s="172"/>
      <c r="AZF121" s="172"/>
      <c r="AZG121" s="172"/>
      <c r="AZH121" s="172"/>
      <c r="AZI121" s="172"/>
      <c r="AZJ121" s="172"/>
      <c r="AZK121" s="172"/>
      <c r="AZL121" s="172"/>
      <c r="AZM121" s="172"/>
      <c r="AZN121" s="172"/>
      <c r="AZO121" s="172"/>
      <c r="AZP121" s="172"/>
      <c r="AZQ121" s="172"/>
      <c r="AZR121" s="172"/>
      <c r="AZS121" s="172"/>
      <c r="AZT121" s="172"/>
      <c r="AZU121" s="172"/>
      <c r="AZV121" s="172"/>
      <c r="AZW121" s="172"/>
      <c r="AZX121" s="172"/>
      <c r="AZY121" s="172"/>
      <c r="AZZ121" s="172"/>
      <c r="BAA121" s="172"/>
      <c r="BAB121" s="172"/>
      <c r="BAC121" s="172"/>
      <c r="BAD121" s="172"/>
      <c r="BAE121" s="172"/>
      <c r="BAF121" s="172"/>
      <c r="BAG121" s="172"/>
      <c r="BAH121" s="172"/>
      <c r="BAI121" s="172"/>
      <c r="BAJ121" s="172"/>
      <c r="BAK121" s="172"/>
      <c r="BAL121" s="172"/>
      <c r="BAM121" s="172"/>
      <c r="BAN121" s="172"/>
      <c r="BAO121" s="172"/>
      <c r="BAP121" s="172"/>
      <c r="BAQ121" s="172"/>
      <c r="BAR121" s="172"/>
      <c r="BAS121" s="172"/>
      <c r="BAT121" s="172"/>
      <c r="BAU121" s="172"/>
      <c r="BAV121" s="172"/>
      <c r="BAW121" s="172"/>
      <c r="BAX121" s="172"/>
      <c r="BAY121" s="172"/>
      <c r="BAZ121" s="172"/>
      <c r="BBA121" s="172"/>
      <c r="BBB121" s="172"/>
      <c r="BBC121" s="172"/>
      <c r="BBD121" s="172"/>
      <c r="BBE121" s="172"/>
      <c r="BBF121" s="172"/>
      <c r="BBG121" s="172"/>
      <c r="BBH121" s="172"/>
      <c r="BBI121" s="172"/>
      <c r="BBJ121" s="172"/>
      <c r="BBK121" s="172"/>
      <c r="BBL121" s="172"/>
      <c r="BBM121" s="172"/>
      <c r="BBN121" s="172"/>
      <c r="BBO121" s="172"/>
      <c r="BBP121" s="172"/>
      <c r="BBQ121" s="172"/>
      <c r="BBR121" s="172"/>
      <c r="BBS121" s="172"/>
      <c r="BBT121" s="172"/>
      <c r="BBU121" s="172"/>
      <c r="BBV121" s="172"/>
      <c r="BBW121" s="172"/>
      <c r="BBX121" s="172"/>
      <c r="BBY121" s="172"/>
      <c r="BBZ121" s="172"/>
      <c r="BCA121" s="172"/>
      <c r="BCB121" s="172"/>
      <c r="BCC121" s="172"/>
      <c r="BCD121" s="172"/>
      <c r="BCE121" s="172"/>
      <c r="BCF121" s="172"/>
      <c r="BCG121" s="172"/>
      <c r="BCH121" s="172"/>
      <c r="BCI121" s="172"/>
      <c r="BCJ121" s="172"/>
      <c r="BCK121" s="172"/>
      <c r="BCL121" s="172"/>
      <c r="BCM121" s="172"/>
      <c r="BCN121" s="172"/>
      <c r="BCO121" s="172"/>
      <c r="BCP121" s="172"/>
      <c r="BCQ121" s="172"/>
      <c r="BCR121" s="172"/>
      <c r="BCS121" s="172"/>
      <c r="BCT121" s="172"/>
      <c r="BCU121" s="172"/>
      <c r="BCV121" s="172"/>
      <c r="BCW121" s="172"/>
      <c r="BCX121" s="172"/>
      <c r="BCY121" s="172"/>
      <c r="BCZ121" s="172"/>
      <c r="BDA121" s="172"/>
      <c r="BDB121" s="172"/>
      <c r="BDC121" s="172"/>
      <c r="BDD121" s="172"/>
      <c r="BDE121" s="172"/>
      <c r="BDF121" s="172"/>
      <c r="BDG121" s="172"/>
      <c r="BDH121" s="172"/>
      <c r="BDI121" s="172"/>
      <c r="BDJ121" s="172"/>
      <c r="BDK121" s="172"/>
      <c r="BDL121" s="172"/>
      <c r="BDM121" s="172"/>
      <c r="BDN121" s="172"/>
      <c r="BDO121" s="172"/>
      <c r="BDP121" s="172"/>
      <c r="BDQ121" s="172"/>
      <c r="BDR121" s="172"/>
      <c r="BDS121" s="172"/>
      <c r="BDT121" s="172"/>
      <c r="BDU121" s="172"/>
      <c r="BDV121" s="172"/>
      <c r="BDW121" s="172"/>
      <c r="BDX121" s="172"/>
      <c r="BDY121" s="172"/>
      <c r="BDZ121" s="172"/>
      <c r="BEA121" s="172"/>
      <c r="BEB121" s="172"/>
      <c r="BEC121" s="172"/>
      <c r="BED121" s="172"/>
      <c r="BEE121" s="172"/>
      <c r="BEF121" s="172"/>
      <c r="BEG121" s="172"/>
      <c r="BEH121" s="172"/>
      <c r="BEI121" s="172"/>
      <c r="BEJ121" s="172"/>
      <c r="BEK121" s="172"/>
      <c r="BEL121" s="172"/>
      <c r="BEM121" s="172"/>
      <c r="BEN121" s="172"/>
      <c r="BEO121" s="172"/>
      <c r="BEP121" s="172"/>
      <c r="BEQ121" s="172"/>
      <c r="BER121" s="172"/>
      <c r="BES121" s="172"/>
      <c r="BET121" s="172"/>
      <c r="BEU121" s="172"/>
      <c r="BEV121" s="172"/>
      <c r="BEW121" s="172"/>
      <c r="BEX121" s="172"/>
      <c r="BEY121" s="172"/>
      <c r="BEZ121" s="172"/>
      <c r="BFA121" s="172"/>
      <c r="BFB121" s="172"/>
      <c r="BFC121" s="172"/>
      <c r="BFD121" s="172"/>
      <c r="BFE121" s="172"/>
      <c r="BFF121" s="172"/>
      <c r="BFG121" s="172"/>
      <c r="BFH121" s="172"/>
      <c r="BFI121" s="172"/>
      <c r="BFJ121" s="172"/>
      <c r="BFK121" s="172"/>
      <c r="BFL121" s="172"/>
      <c r="BFM121" s="172"/>
      <c r="BFN121" s="172"/>
      <c r="BFO121" s="172"/>
      <c r="BFP121" s="172"/>
      <c r="BFQ121" s="172"/>
      <c r="BFR121" s="172"/>
      <c r="BFS121" s="172"/>
      <c r="BFT121" s="172"/>
      <c r="BFU121" s="172"/>
      <c r="BFV121" s="172"/>
      <c r="BFW121" s="172"/>
      <c r="BFX121" s="172"/>
      <c r="BFY121" s="172"/>
      <c r="BFZ121" s="172"/>
      <c r="BGA121" s="172"/>
      <c r="BGB121" s="172"/>
      <c r="BGC121" s="172"/>
      <c r="BGD121" s="172"/>
      <c r="BGE121" s="172"/>
      <c r="BGF121" s="172"/>
      <c r="BGG121" s="172"/>
      <c r="BGH121" s="172"/>
      <c r="BGI121" s="172"/>
      <c r="BGJ121" s="172"/>
      <c r="BGK121" s="172"/>
      <c r="BGL121" s="172"/>
      <c r="BGM121" s="172"/>
      <c r="BGN121" s="172"/>
      <c r="BGO121" s="172"/>
      <c r="BGP121" s="172"/>
      <c r="BGQ121" s="172"/>
      <c r="BGR121" s="172"/>
      <c r="BGS121" s="172"/>
      <c r="BGT121" s="172"/>
      <c r="BGU121" s="172"/>
      <c r="BGV121" s="172"/>
      <c r="BGW121" s="172"/>
      <c r="BGX121" s="172"/>
      <c r="BGY121" s="172"/>
      <c r="BGZ121" s="172"/>
      <c r="BHA121" s="172"/>
      <c r="BHB121" s="172"/>
      <c r="BHC121" s="172"/>
      <c r="BHD121" s="172"/>
      <c r="BHE121" s="172"/>
      <c r="BHF121" s="172"/>
      <c r="BHG121" s="172"/>
      <c r="BHH121" s="172"/>
      <c r="BHI121" s="172"/>
      <c r="BHJ121" s="172"/>
      <c r="BHK121" s="172"/>
      <c r="BHL121" s="172"/>
      <c r="BHM121" s="172"/>
      <c r="BHN121" s="172"/>
      <c r="BHO121" s="172"/>
      <c r="BHP121" s="172"/>
      <c r="BHQ121" s="172"/>
      <c r="BHR121" s="172"/>
      <c r="BHS121" s="172"/>
      <c r="BHT121" s="172"/>
      <c r="BHU121" s="172"/>
      <c r="BHV121" s="172"/>
      <c r="BHW121" s="172"/>
      <c r="BHX121" s="172"/>
      <c r="BHY121" s="172"/>
      <c r="BHZ121" s="172"/>
      <c r="BIA121" s="172"/>
      <c r="BIB121" s="172"/>
      <c r="BIC121" s="172"/>
      <c r="BID121" s="172"/>
      <c r="BIE121" s="172"/>
      <c r="BIF121" s="172"/>
      <c r="BIG121" s="172"/>
      <c r="BIH121" s="172"/>
      <c r="BII121" s="172"/>
      <c r="BIJ121" s="172"/>
      <c r="BIK121" s="172"/>
      <c r="BIL121" s="172"/>
      <c r="BIM121" s="172"/>
      <c r="BIN121" s="172"/>
      <c r="BIO121" s="172"/>
      <c r="BIP121" s="172"/>
      <c r="BIQ121" s="172"/>
      <c r="BIR121" s="172"/>
      <c r="BIS121" s="172"/>
      <c r="BIT121" s="172"/>
      <c r="BIU121" s="172"/>
      <c r="BIV121" s="172"/>
      <c r="BIW121" s="172"/>
      <c r="BIX121" s="172"/>
      <c r="BIY121" s="172"/>
      <c r="BIZ121" s="172"/>
      <c r="BJA121" s="172"/>
      <c r="BJB121" s="172"/>
      <c r="BJC121" s="172"/>
      <c r="BJD121" s="172"/>
      <c r="BJE121" s="172"/>
      <c r="BJF121" s="172"/>
      <c r="BJG121" s="172"/>
      <c r="BJH121" s="172"/>
      <c r="BJI121" s="172"/>
      <c r="BJJ121" s="172"/>
      <c r="BJK121" s="172"/>
      <c r="BJL121" s="172"/>
      <c r="BJM121" s="172"/>
      <c r="BJN121" s="172"/>
      <c r="BJO121" s="172"/>
      <c r="BJP121" s="172"/>
      <c r="BJQ121" s="172"/>
      <c r="BJR121" s="172"/>
      <c r="BJS121" s="172"/>
      <c r="BJT121" s="172"/>
      <c r="BJU121" s="172"/>
      <c r="BJV121" s="172"/>
      <c r="BJW121" s="172"/>
      <c r="BJX121" s="172"/>
      <c r="BJY121" s="172"/>
      <c r="BJZ121" s="172"/>
      <c r="BKA121" s="172"/>
      <c r="BKB121" s="172"/>
      <c r="BKC121" s="172"/>
      <c r="BKD121" s="172"/>
      <c r="BKE121" s="172"/>
      <c r="BKF121" s="172"/>
      <c r="BKG121" s="172"/>
      <c r="BKH121" s="172"/>
      <c r="BKI121" s="172"/>
      <c r="BKJ121" s="172"/>
      <c r="BKK121" s="172"/>
      <c r="BKL121" s="172"/>
      <c r="BKM121" s="172"/>
      <c r="BKN121" s="172"/>
      <c r="BKO121" s="172"/>
      <c r="BKP121" s="172"/>
      <c r="BKQ121" s="172"/>
      <c r="BKR121" s="172"/>
      <c r="BKS121" s="172"/>
      <c r="BKT121" s="172"/>
      <c r="BKU121" s="172"/>
      <c r="BKV121" s="172"/>
      <c r="BKW121" s="172"/>
      <c r="BKX121" s="172"/>
      <c r="BKY121" s="172"/>
      <c r="BKZ121" s="172"/>
      <c r="BLA121" s="172"/>
      <c r="BLB121" s="172"/>
      <c r="BLC121" s="172"/>
      <c r="BLD121" s="172"/>
      <c r="BLE121" s="172"/>
      <c r="BLF121" s="172"/>
      <c r="BLG121" s="172"/>
      <c r="BLH121" s="172"/>
      <c r="BLI121" s="172"/>
      <c r="BLJ121" s="172"/>
      <c r="BLK121" s="172"/>
      <c r="BLL121" s="172"/>
      <c r="BLM121" s="172"/>
      <c r="BLN121" s="172"/>
      <c r="BLO121" s="172"/>
      <c r="BLP121" s="172"/>
      <c r="BLQ121" s="172"/>
      <c r="BLR121" s="172"/>
      <c r="BLS121" s="172"/>
      <c r="BLT121" s="172"/>
      <c r="BLU121" s="172"/>
      <c r="BLV121" s="172"/>
      <c r="BLW121" s="172"/>
      <c r="BLX121" s="172"/>
      <c r="BLY121" s="172"/>
      <c r="BLZ121" s="172"/>
      <c r="BMA121" s="172"/>
      <c r="BMB121" s="172"/>
      <c r="BMC121" s="172"/>
      <c r="BMD121" s="172"/>
      <c r="BME121" s="172"/>
      <c r="BMF121" s="172"/>
      <c r="BMG121" s="172"/>
      <c r="BMH121" s="172"/>
      <c r="BMI121" s="172"/>
      <c r="BMJ121" s="172"/>
      <c r="BMK121" s="172"/>
      <c r="BML121" s="172"/>
      <c r="BMM121" s="172"/>
      <c r="BMN121" s="172"/>
      <c r="BMO121" s="172"/>
      <c r="BMP121" s="172"/>
      <c r="BMQ121" s="172"/>
      <c r="BMR121" s="172"/>
      <c r="BMS121" s="172"/>
      <c r="BMT121" s="172"/>
      <c r="BMU121" s="172"/>
      <c r="BMV121" s="172"/>
      <c r="BMW121" s="172"/>
      <c r="BMX121" s="172"/>
      <c r="BMY121" s="172"/>
      <c r="BMZ121" s="172"/>
      <c r="BNA121" s="172"/>
      <c r="BNB121" s="172"/>
      <c r="BNC121" s="172"/>
      <c r="BND121" s="172"/>
      <c r="BNE121" s="172"/>
      <c r="BNF121" s="172"/>
      <c r="BNG121" s="172"/>
      <c r="BNH121" s="172"/>
      <c r="BNI121" s="172"/>
      <c r="BNJ121" s="172"/>
      <c r="BNK121" s="172"/>
      <c r="BNL121" s="172"/>
      <c r="BNM121" s="172"/>
      <c r="BNN121" s="172"/>
      <c r="BNO121" s="172"/>
      <c r="BNP121" s="172"/>
      <c r="BNQ121" s="172"/>
      <c r="BNR121" s="172"/>
      <c r="BNS121" s="172"/>
      <c r="BNT121" s="172"/>
      <c r="BNU121" s="172"/>
      <c r="BNV121" s="172"/>
      <c r="BNW121" s="172"/>
      <c r="BNX121" s="172"/>
      <c r="BNY121" s="172"/>
      <c r="BNZ121" s="172"/>
      <c r="BOA121" s="172"/>
      <c r="BOB121" s="172"/>
      <c r="BOC121" s="172"/>
      <c r="BOD121" s="172"/>
      <c r="BOE121" s="172"/>
      <c r="BOF121" s="172"/>
      <c r="BOG121" s="172"/>
      <c r="BOH121" s="172"/>
      <c r="BOI121" s="172"/>
      <c r="BOJ121" s="172"/>
      <c r="BOK121" s="172"/>
      <c r="BOL121" s="172"/>
      <c r="BOM121" s="172"/>
      <c r="BON121" s="172"/>
      <c r="BOO121" s="172"/>
      <c r="BOP121" s="172"/>
      <c r="BOQ121" s="172"/>
      <c r="BOR121" s="172"/>
      <c r="BOS121" s="172"/>
      <c r="BOT121" s="172"/>
      <c r="BOU121" s="172"/>
      <c r="BOV121" s="172"/>
      <c r="BOW121" s="172"/>
      <c r="BOX121" s="172"/>
      <c r="BOY121" s="172"/>
      <c r="BOZ121" s="172"/>
      <c r="BPA121" s="172"/>
      <c r="BPB121" s="172"/>
      <c r="BPC121" s="172"/>
      <c r="BPD121" s="172"/>
      <c r="BPE121" s="172"/>
      <c r="BPF121" s="172"/>
      <c r="BPG121" s="172"/>
      <c r="BPH121" s="172"/>
      <c r="BPI121" s="172"/>
      <c r="BPJ121" s="172"/>
      <c r="BPK121" s="172"/>
      <c r="BPL121" s="172"/>
      <c r="BPM121" s="172"/>
      <c r="BPN121" s="172"/>
      <c r="BPO121" s="172"/>
      <c r="BPP121" s="172"/>
      <c r="BPQ121" s="172"/>
      <c r="BPR121" s="172"/>
      <c r="BPS121" s="172"/>
      <c r="BPT121" s="172"/>
      <c r="BPU121" s="172"/>
      <c r="BPV121" s="172"/>
      <c r="BPW121" s="172"/>
      <c r="BPX121" s="172"/>
      <c r="BPY121" s="172"/>
      <c r="BPZ121" s="172"/>
      <c r="BQA121" s="172"/>
      <c r="BQB121" s="172"/>
      <c r="BQC121" s="172"/>
      <c r="BQD121" s="172"/>
      <c r="BQE121" s="172"/>
      <c r="BQF121" s="172"/>
      <c r="BQG121" s="172"/>
      <c r="BQH121" s="172"/>
      <c r="BQI121" s="172"/>
      <c r="BQJ121" s="172"/>
      <c r="BQK121" s="172"/>
      <c r="BQL121" s="172"/>
      <c r="BQM121" s="172"/>
      <c r="BQN121" s="172"/>
      <c r="BQO121" s="172"/>
      <c r="BQP121" s="172"/>
      <c r="BQQ121" s="172"/>
      <c r="BQR121" s="172"/>
      <c r="BQS121" s="172"/>
      <c r="BQT121" s="172"/>
      <c r="BQU121" s="172"/>
      <c r="BQV121" s="172"/>
      <c r="BQW121" s="172"/>
      <c r="BQX121" s="172"/>
      <c r="BQY121" s="172"/>
      <c r="BQZ121" s="172"/>
      <c r="BRA121" s="172"/>
      <c r="BRB121" s="172"/>
      <c r="BRC121" s="172"/>
      <c r="BRD121" s="172"/>
      <c r="BRE121" s="172"/>
      <c r="BRF121" s="172"/>
      <c r="BRG121" s="172"/>
      <c r="BRH121" s="172"/>
      <c r="BRI121" s="172"/>
      <c r="BRJ121" s="172"/>
      <c r="BRK121" s="172"/>
      <c r="BRL121" s="172"/>
      <c r="BRM121" s="172"/>
      <c r="BRN121" s="172"/>
      <c r="BRO121" s="172"/>
      <c r="BRP121" s="172"/>
      <c r="BRQ121" s="172"/>
      <c r="BRR121" s="172"/>
      <c r="BRS121" s="172"/>
      <c r="BRT121" s="172"/>
      <c r="BRU121" s="172"/>
      <c r="BRV121" s="172"/>
      <c r="BRW121" s="172"/>
      <c r="BRX121" s="172"/>
      <c r="BRY121" s="172"/>
      <c r="BRZ121" s="172"/>
      <c r="BSA121" s="172"/>
      <c r="BSB121" s="172"/>
      <c r="BSC121" s="172"/>
      <c r="BSD121" s="172"/>
      <c r="BSE121" s="172"/>
      <c r="BSF121" s="172"/>
      <c r="BSG121" s="172"/>
      <c r="BSH121" s="172"/>
      <c r="BSI121" s="172"/>
      <c r="BSJ121" s="172"/>
      <c r="BSK121" s="172"/>
      <c r="BSL121" s="172"/>
      <c r="BSM121" s="172"/>
      <c r="BSN121" s="172"/>
      <c r="BSO121" s="172"/>
      <c r="BSP121" s="172"/>
      <c r="BSQ121" s="172"/>
      <c r="BSR121" s="172"/>
      <c r="BSS121" s="172"/>
      <c r="BST121" s="172"/>
      <c r="BSU121" s="172"/>
      <c r="BSV121" s="172"/>
      <c r="BSW121" s="172"/>
      <c r="BSX121" s="172"/>
      <c r="BSY121" s="172"/>
      <c r="BSZ121" s="172"/>
      <c r="BTA121" s="172"/>
      <c r="BTB121" s="172"/>
      <c r="BTC121" s="172"/>
      <c r="BTD121" s="172"/>
      <c r="BTE121" s="172"/>
      <c r="BTF121" s="172"/>
      <c r="BTG121" s="172"/>
      <c r="BTH121" s="172"/>
      <c r="BTI121" s="172"/>
      <c r="BTJ121" s="172"/>
      <c r="BTK121" s="172"/>
      <c r="BTL121" s="172"/>
      <c r="BTM121" s="172"/>
      <c r="BTN121" s="172"/>
      <c r="BTO121" s="172"/>
      <c r="BTP121" s="172"/>
      <c r="BTQ121" s="172"/>
      <c r="BTR121" s="172"/>
      <c r="BTS121" s="172"/>
      <c r="BTT121" s="172"/>
      <c r="BTU121" s="172"/>
      <c r="BTV121" s="172"/>
      <c r="BTW121" s="172"/>
      <c r="BTX121" s="172"/>
      <c r="BTY121" s="172"/>
      <c r="BTZ121" s="172"/>
      <c r="BUA121" s="172"/>
      <c r="BUB121" s="172"/>
      <c r="BUC121" s="172"/>
      <c r="BUD121" s="172"/>
      <c r="BUE121" s="172"/>
      <c r="BUF121" s="172"/>
      <c r="BUG121" s="172"/>
      <c r="BUH121" s="172"/>
      <c r="BUI121" s="172"/>
      <c r="BUJ121" s="172"/>
      <c r="BUK121" s="172"/>
      <c r="BUL121" s="172"/>
      <c r="BUM121" s="172"/>
      <c r="BUN121" s="172"/>
      <c r="BUO121" s="172"/>
      <c r="BUP121" s="172"/>
      <c r="BUQ121" s="172"/>
      <c r="BUR121" s="172"/>
      <c r="BUS121" s="172"/>
      <c r="BUT121" s="172"/>
      <c r="BUU121" s="172"/>
      <c r="BUV121" s="172"/>
      <c r="BUW121" s="172"/>
      <c r="BUX121" s="172"/>
      <c r="BUY121" s="172"/>
      <c r="BUZ121" s="172"/>
      <c r="BVA121" s="172"/>
      <c r="BVB121" s="172"/>
      <c r="BVC121" s="172"/>
      <c r="BVD121" s="172"/>
      <c r="BVE121" s="172"/>
      <c r="BVF121" s="172"/>
      <c r="BVG121" s="172"/>
      <c r="BVH121" s="172"/>
      <c r="BVI121" s="172"/>
      <c r="BVJ121" s="172"/>
      <c r="BVK121" s="172"/>
      <c r="BVL121" s="172"/>
      <c r="BVM121" s="172"/>
      <c r="BVN121" s="172"/>
      <c r="BVO121" s="172"/>
      <c r="BVP121" s="172"/>
      <c r="BVQ121" s="172"/>
      <c r="BVR121" s="172"/>
      <c r="BVS121" s="172"/>
      <c r="BVT121" s="172"/>
      <c r="BVU121" s="172"/>
      <c r="BVV121" s="172"/>
      <c r="BVW121" s="172"/>
      <c r="BVX121" s="172"/>
      <c r="BVY121" s="172"/>
      <c r="BVZ121" s="172"/>
      <c r="BWA121" s="172"/>
      <c r="BWB121" s="172"/>
      <c r="BWC121" s="172"/>
      <c r="BWD121" s="172"/>
      <c r="BWE121" s="172"/>
      <c r="BWF121" s="172"/>
      <c r="BWG121" s="172"/>
      <c r="BWH121" s="172"/>
      <c r="BWI121" s="172"/>
      <c r="BWJ121" s="172"/>
      <c r="BWK121" s="172"/>
      <c r="BWL121" s="172"/>
      <c r="BWM121" s="172"/>
      <c r="BWN121" s="172"/>
      <c r="BWO121" s="172"/>
      <c r="BWP121" s="172"/>
      <c r="BWQ121" s="172"/>
      <c r="BWR121" s="172"/>
      <c r="BWS121" s="172"/>
      <c r="BWT121" s="172"/>
      <c r="BWU121" s="172"/>
      <c r="BWV121" s="172"/>
      <c r="BWW121" s="172"/>
      <c r="BWX121" s="172"/>
      <c r="BWY121" s="172"/>
      <c r="BWZ121" s="172"/>
      <c r="BXA121" s="172"/>
      <c r="BXB121" s="172"/>
      <c r="BXC121" s="172"/>
      <c r="BXD121" s="172"/>
      <c r="BXE121" s="172"/>
      <c r="BXF121" s="172"/>
      <c r="BXG121" s="172"/>
      <c r="BXH121" s="172"/>
      <c r="BXI121" s="172"/>
      <c r="BXJ121" s="172"/>
      <c r="BXK121" s="172"/>
      <c r="BXL121" s="172"/>
      <c r="BXM121" s="172"/>
      <c r="BXN121" s="172"/>
      <c r="BXO121" s="172"/>
      <c r="BXP121" s="172"/>
      <c r="BXQ121" s="172"/>
      <c r="BXR121" s="172"/>
      <c r="BXS121" s="172"/>
      <c r="BXT121" s="172"/>
      <c r="BXU121" s="172"/>
      <c r="BXV121" s="172"/>
      <c r="BXW121" s="172"/>
      <c r="BXX121" s="172"/>
      <c r="BXY121" s="172"/>
      <c r="BXZ121" s="172"/>
      <c r="BYA121" s="172"/>
      <c r="BYB121" s="172"/>
      <c r="BYC121" s="172"/>
      <c r="BYD121" s="172"/>
      <c r="BYE121" s="172"/>
      <c r="BYF121" s="172"/>
      <c r="BYG121" s="172"/>
      <c r="BYH121" s="172"/>
      <c r="BYI121" s="172"/>
      <c r="BYJ121" s="172"/>
      <c r="BYK121" s="172"/>
      <c r="BYL121" s="172"/>
      <c r="BYM121" s="172"/>
      <c r="BYN121" s="172"/>
      <c r="BYO121" s="172"/>
      <c r="BYP121" s="172"/>
      <c r="BYQ121" s="172"/>
      <c r="BYR121" s="172"/>
      <c r="BYS121" s="172"/>
      <c r="BYT121" s="172"/>
      <c r="BYU121" s="172"/>
      <c r="BYV121" s="172"/>
      <c r="BYW121" s="172"/>
      <c r="BYX121" s="172"/>
      <c r="BYY121" s="172"/>
      <c r="BYZ121" s="172"/>
      <c r="BZA121" s="172"/>
      <c r="BZB121" s="172"/>
      <c r="BZC121" s="172"/>
      <c r="BZD121" s="172"/>
      <c r="BZE121" s="172"/>
      <c r="BZF121" s="172"/>
      <c r="BZG121" s="172"/>
      <c r="BZH121" s="172"/>
      <c r="BZI121" s="172"/>
      <c r="BZJ121" s="172"/>
      <c r="BZK121" s="172"/>
      <c r="BZL121" s="172"/>
      <c r="BZM121" s="172"/>
      <c r="BZN121" s="172"/>
      <c r="BZO121" s="172"/>
      <c r="BZP121" s="172"/>
      <c r="BZQ121" s="172"/>
      <c r="BZR121" s="172"/>
      <c r="BZS121" s="172"/>
      <c r="BZT121" s="172"/>
      <c r="BZU121" s="172"/>
      <c r="BZV121" s="172"/>
      <c r="BZW121" s="172"/>
      <c r="BZX121" s="172"/>
      <c r="BZY121" s="172"/>
      <c r="BZZ121" s="172"/>
      <c r="CAA121" s="172"/>
      <c r="CAB121" s="172"/>
      <c r="CAC121" s="172"/>
      <c r="CAD121" s="172"/>
      <c r="CAE121" s="172"/>
      <c r="CAF121" s="172"/>
      <c r="CAG121" s="172"/>
      <c r="CAH121" s="172"/>
      <c r="CAI121" s="172"/>
      <c r="CAJ121" s="172"/>
      <c r="CAK121" s="172"/>
      <c r="CAL121" s="172"/>
      <c r="CAM121" s="172"/>
      <c r="CAN121" s="172"/>
      <c r="CAO121" s="172"/>
      <c r="CAP121" s="172"/>
      <c r="CAQ121" s="172"/>
      <c r="CAR121" s="172"/>
      <c r="CAS121" s="172"/>
      <c r="CAT121" s="172"/>
      <c r="CAU121" s="172"/>
      <c r="CAV121" s="172"/>
      <c r="CAW121" s="172"/>
      <c r="CAX121" s="172"/>
      <c r="CAY121" s="172"/>
      <c r="CAZ121" s="172"/>
      <c r="CBA121" s="172"/>
      <c r="CBB121" s="172"/>
      <c r="CBC121" s="172"/>
      <c r="CBD121" s="172"/>
      <c r="CBE121" s="172"/>
      <c r="CBF121" s="172"/>
      <c r="CBG121" s="172"/>
      <c r="CBH121" s="172"/>
      <c r="CBI121" s="172"/>
      <c r="CBJ121" s="172"/>
      <c r="CBK121" s="172"/>
      <c r="CBL121" s="172"/>
      <c r="CBM121" s="172"/>
      <c r="CBN121" s="172"/>
      <c r="CBO121" s="172"/>
      <c r="CBP121" s="172"/>
      <c r="CBQ121" s="172"/>
      <c r="CBR121" s="172"/>
      <c r="CBS121" s="172"/>
      <c r="CBT121" s="172"/>
      <c r="CBU121" s="172"/>
      <c r="CBV121" s="172"/>
      <c r="CBW121" s="172"/>
      <c r="CBX121" s="172"/>
      <c r="CBY121" s="172"/>
      <c r="CBZ121" s="172"/>
      <c r="CCA121" s="172"/>
      <c r="CCB121" s="172"/>
      <c r="CCC121" s="172"/>
      <c r="CCD121" s="172"/>
      <c r="CCE121" s="172"/>
      <c r="CCF121" s="172"/>
      <c r="CCG121" s="172"/>
      <c r="CCH121" s="172"/>
      <c r="CCI121" s="172"/>
      <c r="CCJ121" s="172"/>
      <c r="CCK121" s="172"/>
      <c r="CCL121" s="172"/>
      <c r="CCM121" s="172"/>
      <c r="CCN121" s="172"/>
      <c r="CCO121" s="172"/>
      <c r="CCP121" s="172"/>
      <c r="CCQ121" s="172"/>
      <c r="CCR121" s="172"/>
      <c r="CCS121" s="172"/>
      <c r="CCT121" s="172"/>
      <c r="CCU121" s="172"/>
      <c r="CCV121" s="172"/>
      <c r="CCW121" s="172"/>
      <c r="CCX121" s="172"/>
      <c r="CCY121" s="172"/>
      <c r="CCZ121" s="172"/>
      <c r="CDA121" s="172"/>
      <c r="CDB121" s="172"/>
      <c r="CDC121" s="172"/>
      <c r="CDD121" s="172"/>
      <c r="CDE121" s="172"/>
      <c r="CDF121" s="172"/>
      <c r="CDG121" s="172"/>
      <c r="CDH121" s="172"/>
      <c r="CDI121" s="172"/>
      <c r="CDJ121" s="172"/>
      <c r="CDK121" s="172"/>
      <c r="CDL121" s="172"/>
      <c r="CDM121" s="172"/>
      <c r="CDN121" s="172"/>
      <c r="CDO121" s="172"/>
      <c r="CDP121" s="172"/>
      <c r="CDQ121" s="172"/>
      <c r="CDR121" s="172"/>
      <c r="CDS121" s="172"/>
      <c r="CDT121" s="172"/>
      <c r="CDU121" s="172"/>
      <c r="CDV121" s="172"/>
      <c r="CDW121" s="172"/>
      <c r="CDX121" s="172"/>
      <c r="CDY121" s="172"/>
      <c r="CDZ121" s="172"/>
      <c r="CEA121" s="172"/>
      <c r="CEB121" s="172"/>
      <c r="CEC121" s="172"/>
      <c r="CED121" s="172"/>
      <c r="CEE121" s="172"/>
      <c r="CEF121" s="172"/>
      <c r="CEG121" s="172"/>
      <c r="CEH121" s="172"/>
      <c r="CEI121" s="172"/>
      <c r="CEJ121" s="172"/>
      <c r="CEK121" s="172"/>
      <c r="CEL121" s="172"/>
      <c r="CEM121" s="172"/>
      <c r="CEN121" s="172"/>
      <c r="CEO121" s="172"/>
      <c r="CEP121" s="172"/>
      <c r="CEQ121" s="172"/>
      <c r="CER121" s="172"/>
      <c r="CES121" s="172"/>
      <c r="CET121" s="172"/>
      <c r="CEU121" s="172"/>
      <c r="CEV121" s="172"/>
      <c r="CEW121" s="172"/>
      <c r="CEX121" s="172"/>
      <c r="CEY121" s="172"/>
      <c r="CEZ121" s="172"/>
      <c r="CFA121" s="172"/>
      <c r="CFB121" s="172"/>
      <c r="CFC121" s="172"/>
      <c r="CFD121" s="172"/>
      <c r="CFE121" s="172"/>
      <c r="CFF121" s="172"/>
      <c r="CFG121" s="172"/>
      <c r="CFH121" s="172"/>
      <c r="CFI121" s="172"/>
      <c r="CFJ121" s="172"/>
      <c r="CFK121" s="172"/>
      <c r="CFL121" s="172"/>
      <c r="CFM121" s="172"/>
      <c r="CFN121" s="172"/>
      <c r="CFO121" s="172"/>
      <c r="CFP121" s="172"/>
      <c r="CFQ121" s="172"/>
      <c r="CFR121" s="172"/>
      <c r="CFS121" s="172"/>
      <c r="CFT121" s="172"/>
      <c r="CFU121" s="172"/>
      <c r="CFV121" s="172"/>
      <c r="CFW121" s="172"/>
      <c r="CFX121" s="172"/>
      <c r="CFY121" s="172"/>
      <c r="CFZ121" s="172"/>
      <c r="CGA121" s="172"/>
      <c r="CGB121" s="172"/>
      <c r="CGC121" s="172"/>
      <c r="CGD121" s="172"/>
      <c r="CGE121" s="172"/>
      <c r="CGF121" s="172"/>
      <c r="CGG121" s="172"/>
      <c r="CGH121" s="172"/>
      <c r="CGI121" s="172"/>
      <c r="CGJ121" s="172"/>
      <c r="CGK121" s="172"/>
      <c r="CGL121" s="172"/>
      <c r="CGM121" s="172"/>
      <c r="CGN121" s="172"/>
      <c r="CGO121" s="172"/>
      <c r="CGP121" s="172"/>
      <c r="CGQ121" s="172"/>
      <c r="CGR121" s="172"/>
      <c r="CGS121" s="172"/>
      <c r="CGT121" s="172"/>
      <c r="CGU121" s="172"/>
      <c r="CGV121" s="172"/>
      <c r="CGW121" s="172"/>
      <c r="CGX121" s="172"/>
      <c r="CGY121" s="172"/>
      <c r="CGZ121" s="172"/>
      <c r="CHA121" s="172"/>
      <c r="CHB121" s="172"/>
      <c r="CHC121" s="172"/>
      <c r="CHD121" s="172"/>
      <c r="CHE121" s="172"/>
      <c r="CHF121" s="172"/>
      <c r="CHG121" s="172"/>
      <c r="CHH121" s="172"/>
      <c r="CHI121" s="172"/>
      <c r="CHJ121" s="172"/>
      <c r="CHK121" s="172"/>
      <c r="CHL121" s="172"/>
      <c r="CHM121" s="172"/>
      <c r="CHN121" s="172"/>
      <c r="CHO121" s="172"/>
      <c r="CHP121" s="172"/>
      <c r="CHQ121" s="172"/>
      <c r="CHR121" s="172"/>
      <c r="CHS121" s="172"/>
      <c r="CHT121" s="172"/>
      <c r="CHU121" s="172"/>
      <c r="CHV121" s="172"/>
      <c r="CHW121" s="172"/>
      <c r="CHX121" s="172"/>
      <c r="CHY121" s="172"/>
      <c r="CHZ121" s="172"/>
      <c r="CIA121" s="172"/>
      <c r="CIB121" s="172"/>
      <c r="CIC121" s="172"/>
      <c r="CID121" s="172"/>
      <c r="CIE121" s="172"/>
      <c r="CIF121" s="172"/>
      <c r="CIG121" s="172"/>
      <c r="CIH121" s="172"/>
      <c r="CII121" s="172"/>
      <c r="CIJ121" s="172"/>
      <c r="CIK121" s="172"/>
      <c r="CIL121" s="172"/>
      <c r="CIM121" s="172"/>
      <c r="CIN121" s="172"/>
      <c r="CIO121" s="172"/>
      <c r="CIP121" s="172"/>
      <c r="CIQ121" s="172"/>
      <c r="CIR121" s="172"/>
      <c r="CIS121" s="172"/>
      <c r="CIT121" s="172"/>
      <c r="CIU121" s="172"/>
      <c r="CIV121" s="172"/>
      <c r="CIW121" s="172"/>
      <c r="CIX121" s="172"/>
      <c r="CIY121" s="172"/>
      <c r="CIZ121" s="172"/>
      <c r="CJA121" s="172"/>
      <c r="CJB121" s="172"/>
      <c r="CJC121" s="172"/>
      <c r="CJD121" s="172"/>
      <c r="CJE121" s="172"/>
      <c r="CJF121" s="172"/>
      <c r="CJG121" s="172"/>
      <c r="CJH121" s="172"/>
      <c r="CJI121" s="172"/>
      <c r="CJJ121" s="172"/>
      <c r="CJK121" s="172"/>
      <c r="CJL121" s="172"/>
      <c r="CJM121" s="172"/>
      <c r="CJN121" s="172"/>
      <c r="CJO121" s="172"/>
      <c r="CJP121" s="172"/>
      <c r="CJQ121" s="172"/>
      <c r="CJR121" s="172"/>
      <c r="CJS121" s="172"/>
      <c r="CJT121" s="172"/>
      <c r="CJU121" s="172"/>
      <c r="CJV121" s="172"/>
      <c r="CJW121" s="172"/>
      <c r="CJX121" s="172"/>
      <c r="CJY121" s="172"/>
      <c r="CJZ121" s="172"/>
      <c r="CKA121" s="172"/>
      <c r="CKB121" s="172"/>
      <c r="CKC121" s="172"/>
      <c r="CKD121" s="172"/>
      <c r="CKE121" s="172"/>
      <c r="CKF121" s="172"/>
      <c r="CKG121" s="172"/>
      <c r="CKH121" s="172"/>
      <c r="CKI121" s="172"/>
      <c r="CKJ121" s="172"/>
      <c r="CKK121" s="172"/>
      <c r="CKL121" s="172"/>
      <c r="CKM121" s="172"/>
      <c r="CKN121" s="172"/>
      <c r="CKO121" s="172"/>
      <c r="CKP121" s="172"/>
      <c r="CKQ121" s="172"/>
      <c r="CKR121" s="172"/>
      <c r="CKS121" s="172"/>
      <c r="CKT121" s="172"/>
      <c r="CKU121" s="172"/>
      <c r="CKV121" s="172"/>
      <c r="CKW121" s="172"/>
      <c r="CKX121" s="172"/>
      <c r="CKY121" s="172"/>
      <c r="CKZ121" s="172"/>
      <c r="CLA121" s="172"/>
      <c r="CLB121" s="172"/>
      <c r="CLC121" s="172"/>
      <c r="CLD121" s="172"/>
      <c r="CLE121" s="172"/>
      <c r="CLF121" s="172"/>
      <c r="CLG121" s="172"/>
      <c r="CLH121" s="172"/>
      <c r="CLI121" s="172"/>
      <c r="CLJ121" s="172"/>
      <c r="CLK121" s="172"/>
      <c r="CLL121" s="172"/>
      <c r="CLM121" s="172"/>
      <c r="CLN121" s="172"/>
      <c r="CLO121" s="172"/>
      <c r="CLP121" s="172"/>
      <c r="CLQ121" s="172"/>
      <c r="CLR121" s="172"/>
      <c r="CLS121" s="172"/>
      <c r="CLT121" s="172"/>
      <c r="CLU121" s="172"/>
      <c r="CLV121" s="172"/>
      <c r="CLW121" s="172"/>
      <c r="CLX121" s="172"/>
      <c r="CLY121" s="172"/>
      <c r="CLZ121" s="172"/>
      <c r="CMA121" s="172"/>
      <c r="CMB121" s="172"/>
      <c r="CMC121" s="172"/>
      <c r="CMD121" s="172"/>
      <c r="CME121" s="172"/>
      <c r="CMF121" s="172"/>
      <c r="CMG121" s="172"/>
      <c r="CMH121" s="172"/>
      <c r="CMI121" s="172"/>
      <c r="CMJ121" s="172"/>
      <c r="CMK121" s="172"/>
      <c r="CML121" s="172"/>
      <c r="CMM121" s="172"/>
      <c r="CMN121" s="172"/>
      <c r="CMO121" s="172"/>
      <c r="CMP121" s="172"/>
      <c r="CMQ121" s="172"/>
      <c r="CMR121" s="172"/>
      <c r="CMS121" s="172"/>
      <c r="CMT121" s="172"/>
      <c r="CMU121" s="172"/>
      <c r="CMV121" s="172"/>
      <c r="CMW121" s="172"/>
      <c r="CMX121" s="172"/>
      <c r="CMY121" s="172"/>
      <c r="CMZ121" s="172"/>
      <c r="CNA121" s="172"/>
      <c r="CNB121" s="172"/>
      <c r="CNC121" s="172"/>
      <c r="CND121" s="172"/>
      <c r="CNE121" s="172"/>
      <c r="CNF121" s="172"/>
      <c r="CNG121" s="172"/>
      <c r="CNH121" s="172"/>
      <c r="CNI121" s="172"/>
      <c r="CNJ121" s="172"/>
      <c r="CNK121" s="172"/>
      <c r="CNL121" s="172"/>
      <c r="CNM121" s="172"/>
      <c r="CNN121" s="172"/>
      <c r="CNO121" s="172"/>
      <c r="CNP121" s="172"/>
      <c r="CNQ121" s="172"/>
      <c r="CNR121" s="172"/>
      <c r="CNS121" s="172"/>
      <c r="CNT121" s="172"/>
      <c r="CNU121" s="172"/>
      <c r="CNV121" s="172"/>
      <c r="CNW121" s="172"/>
      <c r="CNX121" s="172"/>
      <c r="CNY121" s="172"/>
      <c r="CNZ121" s="172"/>
      <c r="COA121" s="172"/>
      <c r="COB121" s="172"/>
      <c r="COC121" s="172"/>
      <c r="COD121" s="172"/>
      <c r="COE121" s="172"/>
      <c r="COF121" s="172"/>
      <c r="COG121" s="172"/>
      <c r="COH121" s="172"/>
      <c r="COI121" s="172"/>
      <c r="COJ121" s="172"/>
      <c r="COK121" s="172"/>
      <c r="COL121" s="172"/>
      <c r="COM121" s="172"/>
      <c r="CON121" s="172"/>
      <c r="COO121" s="172"/>
      <c r="COP121" s="172"/>
      <c r="COQ121" s="172"/>
      <c r="COR121" s="172"/>
      <c r="COS121" s="172"/>
      <c r="COT121" s="172"/>
      <c r="COU121" s="172"/>
      <c r="COV121" s="172"/>
      <c r="COW121" s="172"/>
      <c r="COX121" s="172"/>
      <c r="COY121" s="172"/>
      <c r="COZ121" s="172"/>
      <c r="CPA121" s="172"/>
      <c r="CPB121" s="172"/>
      <c r="CPC121" s="172"/>
      <c r="CPD121" s="172"/>
      <c r="CPE121" s="172"/>
      <c r="CPF121" s="172"/>
      <c r="CPG121" s="172"/>
      <c r="CPH121" s="172"/>
      <c r="CPI121" s="172"/>
      <c r="CPJ121" s="172"/>
      <c r="CPK121" s="172"/>
      <c r="CPL121" s="172"/>
      <c r="CPM121" s="172"/>
      <c r="CPN121" s="172"/>
      <c r="CPO121" s="172"/>
      <c r="CPP121" s="172"/>
      <c r="CPQ121" s="172"/>
      <c r="CPR121" s="172"/>
      <c r="CPS121" s="172"/>
      <c r="CPT121" s="172"/>
      <c r="CPU121" s="172"/>
      <c r="CPV121" s="172"/>
      <c r="CPW121" s="172"/>
      <c r="CPX121" s="172"/>
      <c r="CPY121" s="172"/>
      <c r="CPZ121" s="172"/>
      <c r="CQA121" s="172"/>
      <c r="CQB121" s="172"/>
      <c r="CQC121" s="172"/>
      <c r="CQD121" s="172"/>
      <c r="CQE121" s="172"/>
      <c r="CQF121" s="172"/>
      <c r="CQG121" s="172"/>
      <c r="CQH121" s="172"/>
      <c r="CQI121" s="172"/>
      <c r="CQJ121" s="172"/>
      <c r="CQK121" s="172"/>
      <c r="CQL121" s="172"/>
      <c r="CQM121" s="172"/>
      <c r="CQN121" s="172"/>
      <c r="CQO121" s="172"/>
      <c r="CQP121" s="172"/>
      <c r="CQQ121" s="172"/>
      <c r="CQR121" s="172"/>
      <c r="CQS121" s="172"/>
      <c r="CQT121" s="172"/>
      <c r="CQU121" s="172"/>
      <c r="CQV121" s="172"/>
      <c r="CQW121" s="172"/>
      <c r="CQX121" s="172"/>
      <c r="CQY121" s="172"/>
      <c r="CQZ121" s="172"/>
      <c r="CRA121" s="172"/>
      <c r="CRB121" s="172"/>
      <c r="CRC121" s="172"/>
      <c r="CRD121" s="172"/>
      <c r="CRE121" s="172"/>
      <c r="CRF121" s="172"/>
      <c r="CRG121" s="172"/>
      <c r="CRH121" s="172"/>
      <c r="CRI121" s="172"/>
      <c r="CRJ121" s="172"/>
      <c r="CRK121" s="172"/>
      <c r="CRL121" s="172"/>
      <c r="CRM121" s="172"/>
      <c r="CRN121" s="172"/>
      <c r="CRO121" s="172"/>
      <c r="CRP121" s="172"/>
      <c r="CRQ121" s="172"/>
      <c r="CRR121" s="172"/>
      <c r="CRS121" s="172"/>
      <c r="CRT121" s="172"/>
      <c r="CRU121" s="172"/>
      <c r="CRV121" s="172"/>
      <c r="CRW121" s="172"/>
      <c r="CRX121" s="172"/>
      <c r="CRY121" s="172"/>
      <c r="CRZ121" s="172"/>
      <c r="CSA121" s="172"/>
      <c r="CSB121" s="172"/>
      <c r="CSC121" s="172"/>
      <c r="CSD121" s="172"/>
      <c r="CSE121" s="172"/>
      <c r="CSF121" s="172"/>
      <c r="CSG121" s="172"/>
      <c r="CSH121" s="172"/>
      <c r="CSI121" s="172"/>
      <c r="CSJ121" s="172"/>
      <c r="CSK121" s="172"/>
      <c r="CSL121" s="172"/>
      <c r="CSM121" s="172"/>
      <c r="CSN121" s="172"/>
      <c r="CSO121" s="172"/>
      <c r="CSP121" s="172"/>
      <c r="CSQ121" s="172"/>
      <c r="CSR121" s="172"/>
      <c r="CSS121" s="172"/>
      <c r="CST121" s="172"/>
      <c r="CSU121" s="172"/>
      <c r="CSV121" s="172"/>
      <c r="CSW121" s="172"/>
      <c r="CSX121" s="172"/>
      <c r="CSY121" s="172"/>
      <c r="CSZ121" s="172"/>
      <c r="CTA121" s="172"/>
      <c r="CTB121" s="172"/>
      <c r="CTC121" s="172"/>
      <c r="CTD121" s="172"/>
      <c r="CTE121" s="172"/>
      <c r="CTF121" s="172"/>
      <c r="CTG121" s="172"/>
      <c r="CTH121" s="172"/>
      <c r="CTI121" s="172"/>
      <c r="CTJ121" s="172"/>
      <c r="CTK121" s="172"/>
      <c r="CTL121" s="172"/>
      <c r="CTM121" s="172"/>
      <c r="CTN121" s="172"/>
      <c r="CTO121" s="172"/>
      <c r="CTP121" s="172"/>
      <c r="CTQ121" s="172"/>
      <c r="CTR121" s="172"/>
      <c r="CTS121" s="172"/>
      <c r="CTT121" s="172"/>
      <c r="CTU121" s="172"/>
      <c r="CTV121" s="172"/>
      <c r="CTW121" s="172"/>
      <c r="CTX121" s="172"/>
      <c r="CTY121" s="172"/>
      <c r="CTZ121" s="172"/>
      <c r="CUA121" s="172"/>
      <c r="CUB121" s="172"/>
      <c r="CUC121" s="172"/>
      <c r="CUD121" s="172"/>
      <c r="CUE121" s="172"/>
      <c r="CUF121" s="172"/>
      <c r="CUG121" s="172"/>
      <c r="CUH121" s="172"/>
      <c r="CUI121" s="172"/>
      <c r="CUJ121" s="172"/>
      <c r="CUK121" s="172"/>
      <c r="CUL121" s="172"/>
      <c r="CUM121" s="172"/>
      <c r="CUN121" s="172"/>
      <c r="CUO121" s="172"/>
      <c r="CUP121" s="172"/>
      <c r="CUQ121" s="172"/>
      <c r="CUR121" s="172"/>
      <c r="CUS121" s="172"/>
      <c r="CUT121" s="172"/>
      <c r="CUU121" s="172"/>
      <c r="CUV121" s="172"/>
      <c r="CUW121" s="172"/>
      <c r="CUX121" s="172"/>
      <c r="CUY121" s="172"/>
      <c r="CUZ121" s="172"/>
      <c r="CVA121" s="172"/>
      <c r="CVB121" s="172"/>
      <c r="CVC121" s="172"/>
      <c r="CVD121" s="172"/>
      <c r="CVE121" s="172"/>
      <c r="CVF121" s="172"/>
      <c r="CVG121" s="172"/>
      <c r="CVH121" s="172"/>
      <c r="CVI121" s="172"/>
      <c r="CVJ121" s="172"/>
      <c r="CVK121" s="172"/>
      <c r="CVL121" s="172"/>
      <c r="CVM121" s="172"/>
      <c r="CVN121" s="172"/>
      <c r="CVO121" s="172"/>
      <c r="CVP121" s="172"/>
      <c r="CVQ121" s="172"/>
      <c r="CVR121" s="172"/>
      <c r="CVS121" s="172"/>
      <c r="CVT121" s="172"/>
      <c r="CVU121" s="172"/>
      <c r="CVV121" s="172"/>
      <c r="CVW121" s="172"/>
      <c r="CVX121" s="172"/>
      <c r="CVY121" s="172"/>
      <c r="CVZ121" s="172"/>
      <c r="CWA121" s="172"/>
      <c r="CWB121" s="172"/>
      <c r="CWC121" s="172"/>
      <c r="CWD121" s="172"/>
      <c r="CWE121" s="172"/>
      <c r="CWF121" s="172"/>
      <c r="CWG121" s="172"/>
      <c r="CWH121" s="172"/>
      <c r="CWI121" s="172"/>
      <c r="CWJ121" s="172"/>
      <c r="CWK121" s="172"/>
      <c r="CWL121" s="172"/>
      <c r="CWM121" s="172"/>
      <c r="CWN121" s="172"/>
      <c r="CWO121" s="172"/>
      <c r="CWP121" s="172"/>
      <c r="CWQ121" s="172"/>
      <c r="CWR121" s="172"/>
      <c r="CWS121" s="172"/>
      <c r="CWT121" s="172"/>
      <c r="CWU121" s="172"/>
      <c r="CWV121" s="172"/>
      <c r="CWW121" s="172"/>
      <c r="CWX121" s="172"/>
      <c r="CWY121" s="172"/>
      <c r="CWZ121" s="172"/>
      <c r="CXA121" s="172"/>
      <c r="CXB121" s="172"/>
      <c r="CXC121" s="172"/>
      <c r="CXD121" s="172"/>
      <c r="CXE121" s="172"/>
      <c r="CXF121" s="172"/>
      <c r="CXG121" s="172"/>
      <c r="CXH121" s="172"/>
      <c r="CXI121" s="172"/>
      <c r="CXJ121" s="172"/>
      <c r="CXK121" s="172"/>
      <c r="CXL121" s="172"/>
      <c r="CXM121" s="172"/>
      <c r="CXN121" s="172"/>
      <c r="CXO121" s="172"/>
      <c r="CXP121" s="172"/>
      <c r="CXQ121" s="172"/>
      <c r="CXR121" s="172"/>
      <c r="CXS121" s="172"/>
      <c r="CXT121" s="172"/>
      <c r="CXU121" s="172"/>
      <c r="CXV121" s="172"/>
      <c r="CXW121" s="172"/>
      <c r="CXX121" s="172"/>
      <c r="CXY121" s="172"/>
      <c r="CXZ121" s="172"/>
      <c r="CYA121" s="172"/>
      <c r="CYB121" s="172"/>
      <c r="CYC121" s="172"/>
      <c r="CYD121" s="172"/>
      <c r="CYE121" s="172"/>
      <c r="CYF121" s="172"/>
      <c r="CYG121" s="172"/>
      <c r="CYH121" s="172"/>
      <c r="CYI121" s="172"/>
      <c r="CYJ121" s="172"/>
      <c r="CYK121" s="172"/>
      <c r="CYL121" s="172"/>
      <c r="CYM121" s="172"/>
      <c r="CYN121" s="172"/>
      <c r="CYO121" s="172"/>
      <c r="CYP121" s="172"/>
      <c r="CYQ121" s="172"/>
      <c r="CYR121" s="172"/>
      <c r="CYS121" s="172"/>
      <c r="CYT121" s="172"/>
      <c r="CYU121" s="172"/>
      <c r="CYV121" s="172"/>
      <c r="CYW121" s="172"/>
      <c r="CYX121" s="172"/>
      <c r="CYY121" s="172"/>
      <c r="CYZ121" s="172"/>
      <c r="CZA121" s="172"/>
      <c r="CZB121" s="172"/>
      <c r="CZC121" s="172"/>
      <c r="CZD121" s="172"/>
      <c r="CZE121" s="172"/>
      <c r="CZF121" s="172"/>
      <c r="CZG121" s="172"/>
      <c r="CZH121" s="172"/>
      <c r="CZI121" s="172"/>
      <c r="CZJ121" s="172"/>
      <c r="CZK121" s="172"/>
      <c r="CZL121" s="172"/>
      <c r="CZM121" s="172"/>
      <c r="CZN121" s="172"/>
      <c r="CZO121" s="172"/>
      <c r="CZP121" s="172"/>
      <c r="CZQ121" s="172"/>
      <c r="CZR121" s="172"/>
      <c r="CZS121" s="172"/>
      <c r="CZT121" s="172"/>
      <c r="CZU121" s="172"/>
      <c r="CZV121" s="172"/>
      <c r="CZW121" s="172"/>
      <c r="CZX121" s="172"/>
      <c r="CZY121" s="172"/>
      <c r="CZZ121" s="172"/>
      <c r="DAA121" s="172"/>
      <c r="DAB121" s="172"/>
      <c r="DAC121" s="172"/>
      <c r="DAD121" s="172"/>
      <c r="DAE121" s="172"/>
      <c r="DAF121" s="172"/>
      <c r="DAG121" s="172"/>
      <c r="DAH121" s="172"/>
      <c r="DAI121" s="172"/>
      <c r="DAJ121" s="172"/>
      <c r="DAK121" s="172"/>
      <c r="DAL121" s="172"/>
      <c r="DAM121" s="172"/>
      <c r="DAN121" s="172"/>
      <c r="DAO121" s="172"/>
      <c r="DAP121" s="172"/>
      <c r="DAQ121" s="172"/>
      <c r="DAR121" s="172"/>
      <c r="DAS121" s="172"/>
      <c r="DAT121" s="172"/>
      <c r="DAU121" s="172"/>
      <c r="DAV121" s="172"/>
      <c r="DAW121" s="172"/>
      <c r="DAX121" s="172"/>
      <c r="DAY121" s="172"/>
      <c r="DAZ121" s="172"/>
      <c r="DBA121" s="172"/>
      <c r="DBB121" s="172"/>
      <c r="DBC121" s="172"/>
      <c r="DBD121" s="172"/>
      <c r="DBE121" s="172"/>
      <c r="DBF121" s="172"/>
      <c r="DBG121" s="172"/>
      <c r="DBH121" s="172"/>
      <c r="DBI121" s="172"/>
      <c r="DBJ121" s="172"/>
      <c r="DBK121" s="172"/>
      <c r="DBL121" s="172"/>
      <c r="DBM121" s="172"/>
      <c r="DBN121" s="172"/>
      <c r="DBO121" s="172"/>
      <c r="DBP121" s="172"/>
      <c r="DBQ121" s="172"/>
      <c r="DBR121" s="172"/>
      <c r="DBS121" s="172"/>
      <c r="DBT121" s="172"/>
      <c r="DBU121" s="172"/>
      <c r="DBV121" s="172"/>
      <c r="DBW121" s="172"/>
      <c r="DBX121" s="172"/>
      <c r="DBY121" s="172"/>
      <c r="DBZ121" s="172"/>
      <c r="DCA121" s="172"/>
      <c r="DCB121" s="172"/>
      <c r="DCC121" s="172"/>
      <c r="DCD121" s="172"/>
      <c r="DCE121" s="172"/>
      <c r="DCF121" s="172"/>
      <c r="DCG121" s="172"/>
      <c r="DCH121" s="172"/>
      <c r="DCI121" s="172"/>
      <c r="DCJ121" s="172"/>
      <c r="DCK121" s="172"/>
      <c r="DCL121" s="172"/>
      <c r="DCM121" s="172"/>
      <c r="DCN121" s="172"/>
      <c r="DCO121" s="172"/>
      <c r="DCP121" s="172"/>
      <c r="DCQ121" s="172"/>
      <c r="DCR121" s="172"/>
      <c r="DCS121" s="172"/>
      <c r="DCT121" s="172"/>
      <c r="DCU121" s="172"/>
      <c r="DCV121" s="172"/>
      <c r="DCW121" s="172"/>
      <c r="DCX121" s="172"/>
      <c r="DCY121" s="172"/>
      <c r="DCZ121" s="172"/>
      <c r="DDA121" s="172"/>
      <c r="DDB121" s="172"/>
      <c r="DDC121" s="172"/>
      <c r="DDD121" s="172"/>
      <c r="DDE121" s="172"/>
      <c r="DDF121" s="172"/>
      <c r="DDG121" s="172"/>
      <c r="DDH121" s="172"/>
      <c r="DDI121" s="172"/>
      <c r="DDJ121" s="172"/>
      <c r="DDK121" s="172"/>
      <c r="DDL121" s="172"/>
      <c r="DDM121" s="172"/>
      <c r="DDN121" s="172"/>
      <c r="DDO121" s="172"/>
      <c r="DDP121" s="172"/>
      <c r="DDQ121" s="172"/>
      <c r="DDR121" s="172"/>
      <c r="DDS121" s="172"/>
      <c r="DDT121" s="172"/>
      <c r="DDU121" s="172"/>
      <c r="DDV121" s="172"/>
      <c r="DDW121" s="172"/>
      <c r="DDX121" s="172"/>
      <c r="DDY121" s="172"/>
      <c r="DDZ121" s="172"/>
      <c r="DEA121" s="172"/>
      <c r="DEB121" s="172"/>
      <c r="DEC121" s="172"/>
      <c r="DED121" s="172"/>
      <c r="DEE121" s="172"/>
      <c r="DEF121" s="172"/>
      <c r="DEG121" s="172"/>
      <c r="DEH121" s="172"/>
      <c r="DEI121" s="172"/>
      <c r="DEJ121" s="172"/>
      <c r="DEK121" s="172"/>
      <c r="DEL121" s="172"/>
      <c r="DEM121" s="172"/>
      <c r="DEN121" s="172"/>
      <c r="DEO121" s="172"/>
      <c r="DEP121" s="172"/>
      <c r="DEQ121" s="172"/>
      <c r="DER121" s="172"/>
      <c r="DES121" s="172"/>
      <c r="DET121" s="172"/>
      <c r="DEU121" s="172"/>
      <c r="DEV121" s="172"/>
      <c r="DEW121" s="172"/>
      <c r="DEX121" s="172"/>
      <c r="DEY121" s="172"/>
      <c r="DEZ121" s="172"/>
      <c r="DFA121" s="172"/>
      <c r="DFB121" s="172"/>
      <c r="DFC121" s="172"/>
      <c r="DFD121" s="172"/>
      <c r="DFE121" s="172"/>
      <c r="DFF121" s="172"/>
      <c r="DFG121" s="172"/>
      <c r="DFH121" s="172"/>
      <c r="DFI121" s="172"/>
      <c r="DFJ121" s="172"/>
      <c r="DFK121" s="172"/>
      <c r="DFL121" s="172"/>
      <c r="DFM121" s="172"/>
      <c r="DFN121" s="172"/>
      <c r="DFO121" s="172"/>
      <c r="DFP121" s="172"/>
      <c r="DFQ121" s="172"/>
      <c r="DFR121" s="172"/>
      <c r="DFS121" s="172"/>
      <c r="DFT121" s="172"/>
      <c r="DFU121" s="172"/>
      <c r="DFV121" s="172"/>
      <c r="DFW121" s="172"/>
      <c r="DFX121" s="172"/>
      <c r="DFY121" s="172"/>
      <c r="DFZ121" s="172"/>
      <c r="DGA121" s="172"/>
      <c r="DGB121" s="172"/>
      <c r="DGC121" s="172"/>
      <c r="DGD121" s="172"/>
      <c r="DGE121" s="172"/>
      <c r="DGF121" s="172"/>
      <c r="DGG121" s="172"/>
      <c r="DGH121" s="172"/>
      <c r="DGI121" s="172"/>
      <c r="DGJ121" s="172"/>
      <c r="DGK121" s="172"/>
      <c r="DGL121" s="172"/>
      <c r="DGM121" s="172"/>
      <c r="DGN121" s="172"/>
      <c r="DGO121" s="172"/>
      <c r="DGP121" s="172"/>
      <c r="DGQ121" s="172"/>
      <c r="DGR121" s="172"/>
      <c r="DGS121" s="172"/>
      <c r="DGT121" s="172"/>
      <c r="DGU121" s="172"/>
      <c r="DGV121" s="172"/>
      <c r="DGW121" s="172"/>
      <c r="DGX121" s="172"/>
      <c r="DGY121" s="172"/>
      <c r="DGZ121" s="172"/>
      <c r="DHA121" s="172"/>
      <c r="DHB121" s="172"/>
      <c r="DHC121" s="172"/>
      <c r="DHD121" s="172"/>
      <c r="DHE121" s="172"/>
      <c r="DHF121" s="172"/>
      <c r="DHG121" s="172"/>
      <c r="DHH121" s="172"/>
      <c r="DHI121" s="172"/>
      <c r="DHJ121" s="172"/>
      <c r="DHK121" s="172"/>
      <c r="DHL121" s="172"/>
      <c r="DHM121" s="172"/>
      <c r="DHN121" s="172"/>
      <c r="DHO121" s="172"/>
      <c r="DHP121" s="172"/>
      <c r="DHQ121" s="172"/>
      <c r="DHR121" s="172"/>
      <c r="DHS121" s="172"/>
      <c r="DHT121" s="172"/>
      <c r="DHU121" s="172"/>
      <c r="DHV121" s="172"/>
      <c r="DHW121" s="172"/>
      <c r="DHX121" s="172"/>
      <c r="DHY121" s="172"/>
      <c r="DHZ121" s="172"/>
      <c r="DIA121" s="172"/>
      <c r="DIB121" s="172"/>
      <c r="DIC121" s="172"/>
      <c r="DID121" s="172"/>
      <c r="DIE121" s="172"/>
      <c r="DIF121" s="172"/>
      <c r="DIG121" s="172"/>
      <c r="DIH121" s="172"/>
      <c r="DII121" s="172"/>
      <c r="DIJ121" s="172"/>
      <c r="DIK121" s="172"/>
      <c r="DIL121" s="172"/>
      <c r="DIM121" s="172"/>
      <c r="DIN121" s="172"/>
      <c r="DIO121" s="172"/>
      <c r="DIP121" s="172"/>
      <c r="DIQ121" s="172"/>
      <c r="DIR121" s="172"/>
      <c r="DIS121" s="172"/>
      <c r="DIT121" s="172"/>
      <c r="DIU121" s="172"/>
      <c r="DIV121" s="172"/>
      <c r="DIW121" s="172"/>
      <c r="DIX121" s="172"/>
      <c r="DIY121" s="172"/>
      <c r="DIZ121" s="172"/>
      <c r="DJA121" s="172"/>
      <c r="DJB121" s="172"/>
      <c r="DJC121" s="172"/>
      <c r="DJD121" s="172"/>
      <c r="DJE121" s="172"/>
      <c r="DJF121" s="172"/>
      <c r="DJG121" s="172"/>
      <c r="DJH121" s="172"/>
      <c r="DJI121" s="172"/>
      <c r="DJJ121" s="172"/>
      <c r="DJK121" s="172"/>
      <c r="DJL121" s="172"/>
      <c r="DJM121" s="172"/>
      <c r="DJN121" s="172"/>
      <c r="DJO121" s="172"/>
      <c r="DJP121" s="172"/>
      <c r="DJQ121" s="172"/>
      <c r="DJR121" s="172"/>
      <c r="DJS121" s="172"/>
      <c r="DJT121" s="172"/>
      <c r="DJU121" s="172"/>
      <c r="DJV121" s="172"/>
      <c r="DJW121" s="172"/>
      <c r="DJX121" s="172"/>
      <c r="DJY121" s="172"/>
      <c r="DJZ121" s="172"/>
      <c r="DKA121" s="172"/>
      <c r="DKB121" s="172"/>
      <c r="DKC121" s="172"/>
      <c r="DKD121" s="172"/>
      <c r="DKE121" s="172"/>
      <c r="DKF121" s="172"/>
      <c r="DKG121" s="172"/>
      <c r="DKH121" s="172"/>
      <c r="DKI121" s="172"/>
      <c r="DKJ121" s="172"/>
      <c r="DKK121" s="172"/>
      <c r="DKL121" s="172"/>
      <c r="DKM121" s="172"/>
      <c r="DKN121" s="172"/>
      <c r="DKO121" s="172"/>
      <c r="DKP121" s="172"/>
      <c r="DKQ121" s="172"/>
      <c r="DKR121" s="172"/>
      <c r="DKS121" s="172"/>
      <c r="DKT121" s="172"/>
      <c r="DKU121" s="172"/>
      <c r="DKV121" s="172"/>
      <c r="DKW121" s="172"/>
      <c r="DKX121" s="172"/>
      <c r="DKY121" s="172"/>
      <c r="DKZ121" s="172"/>
      <c r="DLA121" s="172"/>
      <c r="DLB121" s="172"/>
      <c r="DLC121" s="172"/>
      <c r="DLD121" s="172"/>
      <c r="DLE121" s="172"/>
      <c r="DLF121" s="172"/>
      <c r="DLG121" s="172"/>
      <c r="DLH121" s="172"/>
      <c r="DLI121" s="172"/>
      <c r="DLJ121" s="172"/>
      <c r="DLK121" s="172"/>
      <c r="DLL121" s="172"/>
      <c r="DLM121" s="172"/>
      <c r="DLN121" s="172"/>
      <c r="DLO121" s="172"/>
      <c r="DLP121" s="172"/>
      <c r="DLQ121" s="172"/>
      <c r="DLR121" s="172"/>
      <c r="DLS121" s="172"/>
      <c r="DLT121" s="172"/>
      <c r="DLU121" s="172"/>
      <c r="DLV121" s="172"/>
      <c r="DLW121" s="172"/>
      <c r="DLX121" s="172"/>
      <c r="DLY121" s="172"/>
      <c r="DLZ121" s="172"/>
      <c r="DMA121" s="172"/>
      <c r="DMB121" s="172"/>
      <c r="DMC121" s="172"/>
      <c r="DMD121" s="172"/>
      <c r="DME121" s="172"/>
      <c r="DMF121" s="172"/>
      <c r="DMG121" s="172"/>
      <c r="DMH121" s="172"/>
      <c r="DMI121" s="172"/>
      <c r="DMJ121" s="172"/>
      <c r="DMK121" s="172"/>
      <c r="DML121" s="172"/>
      <c r="DMM121" s="172"/>
      <c r="DMN121" s="172"/>
      <c r="DMO121" s="172"/>
      <c r="DMP121" s="172"/>
      <c r="DMQ121" s="172"/>
      <c r="DMR121" s="172"/>
      <c r="DMS121" s="172"/>
      <c r="DMT121" s="172"/>
      <c r="DMU121" s="172"/>
      <c r="DMV121" s="172"/>
      <c r="DMW121" s="172"/>
      <c r="DMX121" s="172"/>
      <c r="DMY121" s="172"/>
      <c r="DMZ121" s="172"/>
      <c r="DNA121" s="172"/>
      <c r="DNB121" s="172"/>
      <c r="DNC121" s="172"/>
      <c r="DND121" s="172"/>
      <c r="DNE121" s="172"/>
      <c r="DNF121" s="172"/>
      <c r="DNG121" s="172"/>
      <c r="DNH121" s="172"/>
      <c r="DNI121" s="172"/>
      <c r="DNJ121" s="172"/>
      <c r="DNK121" s="172"/>
      <c r="DNL121" s="172"/>
      <c r="DNM121" s="172"/>
      <c r="DNN121" s="172"/>
      <c r="DNO121" s="172"/>
      <c r="DNP121" s="172"/>
      <c r="DNQ121" s="172"/>
      <c r="DNR121" s="172"/>
      <c r="DNS121" s="172"/>
      <c r="DNT121" s="172"/>
      <c r="DNU121" s="172"/>
      <c r="DNV121" s="172"/>
      <c r="DNW121" s="172"/>
      <c r="DNX121" s="172"/>
      <c r="DNY121" s="172"/>
      <c r="DNZ121" s="172"/>
      <c r="DOA121" s="172"/>
      <c r="DOB121" s="172"/>
      <c r="DOC121" s="172"/>
      <c r="DOD121" s="172"/>
      <c r="DOE121" s="172"/>
      <c r="DOF121" s="172"/>
      <c r="DOG121" s="172"/>
      <c r="DOH121" s="172"/>
      <c r="DOI121" s="172"/>
      <c r="DOJ121" s="172"/>
      <c r="DOK121" s="172"/>
      <c r="DOL121" s="172"/>
      <c r="DOM121" s="172"/>
      <c r="DON121" s="172"/>
      <c r="DOO121" s="172"/>
      <c r="DOP121" s="172"/>
      <c r="DOQ121" s="172"/>
      <c r="DOR121" s="172"/>
      <c r="DOS121" s="172"/>
      <c r="DOT121" s="172"/>
      <c r="DOU121" s="172"/>
      <c r="DOV121" s="172"/>
      <c r="DOW121" s="172"/>
      <c r="DOX121" s="172"/>
      <c r="DOY121" s="172"/>
      <c r="DOZ121" s="172"/>
      <c r="DPA121" s="172"/>
      <c r="DPB121" s="172"/>
      <c r="DPC121" s="172"/>
      <c r="DPD121" s="172"/>
      <c r="DPE121" s="172"/>
      <c r="DPF121" s="172"/>
      <c r="DPG121" s="172"/>
      <c r="DPH121" s="172"/>
      <c r="DPI121" s="172"/>
      <c r="DPJ121" s="172"/>
      <c r="DPK121" s="172"/>
      <c r="DPL121" s="172"/>
      <c r="DPM121" s="172"/>
      <c r="DPN121" s="172"/>
      <c r="DPO121" s="172"/>
      <c r="DPP121" s="172"/>
      <c r="DPQ121" s="172"/>
      <c r="DPR121" s="172"/>
      <c r="DPS121" s="172"/>
      <c r="DPT121" s="172"/>
      <c r="DPU121" s="172"/>
      <c r="DPV121" s="172"/>
      <c r="DPW121" s="172"/>
      <c r="DPX121" s="172"/>
      <c r="DPY121" s="172"/>
      <c r="DPZ121" s="172"/>
      <c r="DQA121" s="172"/>
      <c r="DQB121" s="172"/>
      <c r="DQC121" s="172"/>
      <c r="DQD121" s="172"/>
      <c r="DQE121" s="172"/>
      <c r="DQF121" s="172"/>
      <c r="DQG121" s="172"/>
      <c r="DQH121" s="172"/>
      <c r="DQI121" s="172"/>
      <c r="DQJ121" s="172"/>
      <c r="DQK121" s="172"/>
      <c r="DQL121" s="172"/>
      <c r="DQM121" s="172"/>
      <c r="DQN121" s="172"/>
      <c r="DQO121" s="172"/>
      <c r="DQP121" s="172"/>
      <c r="DQQ121" s="172"/>
      <c r="DQR121" s="172"/>
      <c r="DQS121" s="172"/>
      <c r="DQT121" s="172"/>
      <c r="DQU121" s="172"/>
      <c r="DQV121" s="172"/>
      <c r="DQW121" s="172"/>
      <c r="DQX121" s="172"/>
      <c r="DQY121" s="172"/>
      <c r="DQZ121" s="172"/>
      <c r="DRA121" s="172"/>
      <c r="DRB121" s="172"/>
      <c r="DRC121" s="172"/>
      <c r="DRD121" s="172"/>
      <c r="DRE121" s="172"/>
      <c r="DRF121" s="172"/>
      <c r="DRG121" s="172"/>
      <c r="DRH121" s="172"/>
      <c r="DRI121" s="172"/>
      <c r="DRJ121" s="172"/>
      <c r="DRK121" s="172"/>
      <c r="DRL121" s="172"/>
      <c r="DRM121" s="172"/>
      <c r="DRN121" s="172"/>
      <c r="DRO121" s="172"/>
      <c r="DRP121" s="172"/>
      <c r="DRQ121" s="172"/>
      <c r="DRR121" s="172"/>
      <c r="DRS121" s="172"/>
      <c r="DRT121" s="172"/>
      <c r="DRU121" s="172"/>
      <c r="DRV121" s="172"/>
      <c r="DRW121" s="172"/>
      <c r="DRX121" s="172"/>
      <c r="DRY121" s="172"/>
      <c r="DRZ121" s="172"/>
      <c r="DSA121" s="172"/>
      <c r="DSB121" s="172"/>
      <c r="DSC121" s="172"/>
      <c r="DSD121" s="172"/>
      <c r="DSE121" s="172"/>
      <c r="DSF121" s="172"/>
      <c r="DSG121" s="172"/>
      <c r="DSH121" s="172"/>
      <c r="DSI121" s="172"/>
      <c r="DSJ121" s="172"/>
      <c r="DSK121" s="172"/>
      <c r="DSL121" s="172"/>
      <c r="DSM121" s="172"/>
      <c r="DSN121" s="172"/>
      <c r="DSO121" s="172"/>
      <c r="DSP121" s="172"/>
      <c r="DSQ121" s="172"/>
      <c r="DSR121" s="172"/>
      <c r="DSS121" s="172"/>
      <c r="DST121" s="172"/>
      <c r="DSU121" s="172"/>
      <c r="DSV121" s="172"/>
      <c r="DSW121" s="172"/>
      <c r="DSX121" s="172"/>
      <c r="DSY121" s="172"/>
      <c r="DSZ121" s="172"/>
      <c r="DTA121" s="172"/>
      <c r="DTB121" s="172"/>
      <c r="DTC121" s="172"/>
      <c r="DTD121" s="172"/>
      <c r="DTE121" s="172"/>
      <c r="DTF121" s="172"/>
      <c r="DTG121" s="172"/>
      <c r="DTH121" s="172"/>
      <c r="DTI121" s="172"/>
      <c r="DTJ121" s="172"/>
      <c r="DTK121" s="172"/>
      <c r="DTL121" s="172"/>
      <c r="DTM121" s="172"/>
      <c r="DTN121" s="172"/>
      <c r="DTO121" s="172"/>
      <c r="DTP121" s="172"/>
      <c r="DTQ121" s="172"/>
      <c r="DTR121" s="172"/>
      <c r="DTS121" s="172"/>
      <c r="DTT121" s="172"/>
      <c r="DTU121" s="172"/>
      <c r="DTV121" s="172"/>
      <c r="DTW121" s="172"/>
      <c r="DTX121" s="172"/>
      <c r="DTY121" s="172"/>
      <c r="DTZ121" s="172"/>
      <c r="DUA121" s="172"/>
      <c r="DUB121" s="172"/>
      <c r="DUC121" s="172"/>
      <c r="DUD121" s="172"/>
      <c r="DUE121" s="172"/>
      <c r="DUF121" s="172"/>
      <c r="DUG121" s="172"/>
      <c r="DUH121" s="172"/>
      <c r="DUI121" s="172"/>
      <c r="DUJ121" s="172"/>
      <c r="DUK121" s="172"/>
      <c r="DUL121" s="172"/>
      <c r="DUM121" s="172"/>
      <c r="DUN121" s="172"/>
      <c r="DUO121" s="172"/>
      <c r="DUP121" s="172"/>
      <c r="DUQ121" s="172"/>
      <c r="DUR121" s="172"/>
      <c r="DUS121" s="172"/>
      <c r="DUT121" s="172"/>
      <c r="DUU121" s="172"/>
      <c r="DUV121" s="172"/>
      <c r="DUW121" s="172"/>
      <c r="DUX121" s="172"/>
      <c r="DUY121" s="172"/>
      <c r="DUZ121" s="172"/>
      <c r="DVA121" s="172"/>
      <c r="DVB121" s="172"/>
      <c r="DVC121" s="172"/>
      <c r="DVD121" s="172"/>
      <c r="DVE121" s="172"/>
      <c r="DVF121" s="172"/>
      <c r="DVG121" s="172"/>
      <c r="DVH121" s="172"/>
      <c r="DVI121" s="172"/>
      <c r="DVJ121" s="172"/>
      <c r="DVK121" s="172"/>
      <c r="DVL121" s="172"/>
      <c r="DVM121" s="172"/>
      <c r="DVN121" s="172"/>
      <c r="DVO121" s="172"/>
      <c r="DVP121" s="172"/>
      <c r="DVQ121" s="172"/>
      <c r="DVR121" s="172"/>
      <c r="DVS121" s="172"/>
      <c r="DVT121" s="172"/>
      <c r="DVU121" s="172"/>
      <c r="DVV121" s="172"/>
      <c r="DVW121" s="172"/>
      <c r="DVX121" s="172"/>
      <c r="DVY121" s="172"/>
      <c r="DVZ121" s="172"/>
      <c r="DWA121" s="172"/>
      <c r="DWB121" s="172"/>
      <c r="DWC121" s="172"/>
      <c r="DWD121" s="172"/>
      <c r="DWE121" s="172"/>
      <c r="DWF121" s="172"/>
      <c r="DWG121" s="172"/>
      <c r="DWH121" s="172"/>
      <c r="DWI121" s="172"/>
      <c r="DWJ121" s="172"/>
      <c r="DWK121" s="172"/>
      <c r="DWL121" s="172"/>
      <c r="DWM121" s="172"/>
      <c r="DWN121" s="172"/>
      <c r="DWO121" s="172"/>
      <c r="DWP121" s="172"/>
      <c r="DWQ121" s="172"/>
      <c r="DWR121" s="172"/>
      <c r="DWS121" s="172"/>
      <c r="DWT121" s="172"/>
      <c r="DWU121" s="172"/>
      <c r="DWV121" s="172"/>
      <c r="DWW121" s="172"/>
      <c r="DWX121" s="172"/>
      <c r="DWY121" s="172"/>
      <c r="DWZ121" s="172"/>
      <c r="DXA121" s="172"/>
      <c r="DXB121" s="172"/>
      <c r="DXC121" s="172"/>
      <c r="DXD121" s="172"/>
      <c r="DXE121" s="172"/>
      <c r="DXF121" s="172"/>
      <c r="DXG121" s="172"/>
      <c r="DXH121" s="172"/>
      <c r="DXI121" s="172"/>
      <c r="DXJ121" s="172"/>
      <c r="DXK121" s="172"/>
      <c r="DXL121" s="172"/>
      <c r="DXM121" s="172"/>
      <c r="DXN121" s="172"/>
      <c r="DXO121" s="172"/>
      <c r="DXP121" s="172"/>
      <c r="DXQ121" s="172"/>
      <c r="DXR121" s="172"/>
      <c r="DXS121" s="172"/>
      <c r="DXT121" s="172"/>
      <c r="DXU121" s="172"/>
      <c r="DXV121" s="172"/>
      <c r="DXW121" s="172"/>
      <c r="DXX121" s="172"/>
      <c r="DXY121" s="172"/>
      <c r="DXZ121" s="172"/>
      <c r="DYA121" s="172"/>
      <c r="DYB121" s="172"/>
      <c r="DYC121" s="172"/>
      <c r="DYD121" s="172"/>
      <c r="DYE121" s="172"/>
      <c r="DYF121" s="172"/>
      <c r="DYG121" s="172"/>
      <c r="DYH121" s="172"/>
      <c r="DYI121" s="172"/>
      <c r="DYJ121" s="172"/>
      <c r="DYK121" s="172"/>
      <c r="DYL121" s="172"/>
      <c r="DYM121" s="172"/>
      <c r="DYN121" s="172"/>
      <c r="DYO121" s="172"/>
      <c r="DYP121" s="172"/>
      <c r="DYQ121" s="172"/>
      <c r="DYR121" s="172"/>
      <c r="DYS121" s="172"/>
      <c r="DYT121" s="172"/>
      <c r="DYU121" s="172"/>
      <c r="DYV121" s="172"/>
      <c r="DYW121" s="172"/>
      <c r="DYX121" s="172"/>
      <c r="DYY121" s="172"/>
      <c r="DYZ121" s="172"/>
      <c r="DZA121" s="172"/>
      <c r="DZB121" s="172"/>
      <c r="DZC121" s="172"/>
      <c r="DZD121" s="172"/>
      <c r="DZE121" s="172"/>
      <c r="DZF121" s="172"/>
      <c r="DZG121" s="172"/>
      <c r="DZH121" s="172"/>
      <c r="DZI121" s="172"/>
      <c r="DZJ121" s="172"/>
      <c r="DZK121" s="172"/>
      <c r="DZL121" s="172"/>
      <c r="DZM121" s="172"/>
      <c r="DZN121" s="172"/>
      <c r="DZO121" s="172"/>
      <c r="DZP121" s="172"/>
      <c r="DZQ121" s="172"/>
      <c r="DZR121" s="172"/>
      <c r="DZS121" s="172"/>
      <c r="DZT121" s="172"/>
      <c r="DZU121" s="172"/>
      <c r="DZV121" s="172"/>
      <c r="DZW121" s="172"/>
      <c r="DZX121" s="172"/>
      <c r="DZY121" s="172"/>
      <c r="DZZ121" s="172"/>
      <c r="EAA121" s="172"/>
      <c r="EAB121" s="172"/>
      <c r="EAC121" s="172"/>
      <c r="EAD121" s="172"/>
      <c r="EAE121" s="172"/>
      <c r="EAF121" s="172"/>
      <c r="EAG121" s="172"/>
      <c r="EAH121" s="172"/>
      <c r="EAI121" s="172"/>
      <c r="EAJ121" s="172"/>
      <c r="EAK121" s="172"/>
      <c r="EAL121" s="172"/>
      <c r="EAM121" s="172"/>
      <c r="EAN121" s="172"/>
      <c r="EAO121" s="172"/>
      <c r="EAP121" s="172"/>
      <c r="EAQ121" s="172"/>
      <c r="EAR121" s="172"/>
      <c r="EAS121" s="172"/>
      <c r="EAT121" s="172"/>
      <c r="EAU121" s="172"/>
      <c r="EAV121" s="172"/>
      <c r="EAW121" s="172"/>
      <c r="EAX121" s="172"/>
      <c r="EAY121" s="172"/>
      <c r="EAZ121" s="172"/>
      <c r="EBA121" s="172"/>
      <c r="EBB121" s="172"/>
      <c r="EBC121" s="172"/>
      <c r="EBD121" s="172"/>
      <c r="EBE121" s="172"/>
      <c r="EBF121" s="172"/>
      <c r="EBG121" s="172"/>
      <c r="EBH121" s="172"/>
      <c r="EBI121" s="172"/>
      <c r="EBJ121" s="172"/>
      <c r="EBK121" s="172"/>
      <c r="EBL121" s="172"/>
      <c r="EBM121" s="172"/>
      <c r="EBN121" s="172"/>
      <c r="EBO121" s="172"/>
      <c r="EBP121" s="172"/>
      <c r="EBQ121" s="172"/>
      <c r="EBR121" s="172"/>
      <c r="EBS121" s="172"/>
      <c r="EBT121" s="172"/>
      <c r="EBU121" s="172"/>
      <c r="EBV121" s="172"/>
      <c r="EBW121" s="172"/>
      <c r="EBX121" s="172"/>
      <c r="EBY121" s="172"/>
      <c r="EBZ121" s="172"/>
      <c r="ECA121" s="172"/>
      <c r="ECB121" s="172"/>
      <c r="ECC121" s="172"/>
      <c r="ECD121" s="172"/>
      <c r="ECE121" s="172"/>
      <c r="ECF121" s="172"/>
      <c r="ECG121" s="172"/>
      <c r="ECH121" s="172"/>
      <c r="ECI121" s="172"/>
      <c r="ECJ121" s="172"/>
      <c r="ECK121" s="172"/>
      <c r="ECL121" s="172"/>
      <c r="ECM121" s="172"/>
      <c r="ECN121" s="172"/>
      <c r="ECO121" s="172"/>
      <c r="ECP121" s="172"/>
      <c r="ECQ121" s="172"/>
      <c r="ECR121" s="172"/>
      <c r="ECS121" s="172"/>
      <c r="ECT121" s="172"/>
      <c r="ECU121" s="172"/>
      <c r="ECV121" s="172"/>
      <c r="ECW121" s="172"/>
      <c r="ECX121" s="172"/>
      <c r="ECY121" s="172"/>
      <c r="ECZ121" s="172"/>
      <c r="EDA121" s="172"/>
      <c r="EDB121" s="172"/>
      <c r="EDC121" s="172"/>
      <c r="EDD121" s="172"/>
      <c r="EDE121" s="172"/>
      <c r="EDF121" s="172"/>
      <c r="EDG121" s="172"/>
      <c r="EDH121" s="172"/>
      <c r="EDI121" s="172"/>
      <c r="EDJ121" s="172"/>
      <c r="EDK121" s="172"/>
      <c r="EDL121" s="172"/>
      <c r="EDM121" s="172"/>
      <c r="EDN121" s="172"/>
      <c r="EDO121" s="172"/>
      <c r="EDP121" s="172"/>
      <c r="EDQ121" s="172"/>
      <c r="EDR121" s="172"/>
      <c r="EDS121" s="172"/>
      <c r="EDT121" s="172"/>
      <c r="EDU121" s="172"/>
      <c r="EDV121" s="172"/>
      <c r="EDW121" s="172"/>
      <c r="EDX121" s="172"/>
      <c r="EDY121" s="172"/>
      <c r="EDZ121" s="172"/>
      <c r="EEA121" s="172"/>
      <c r="EEB121" s="172"/>
      <c r="EEC121" s="172"/>
      <c r="EED121" s="172"/>
      <c r="EEE121" s="172"/>
      <c r="EEF121" s="172"/>
      <c r="EEG121" s="172"/>
      <c r="EEH121" s="172"/>
      <c r="EEI121" s="172"/>
      <c r="EEJ121" s="172"/>
      <c r="EEK121" s="172"/>
      <c r="EEL121" s="172"/>
      <c r="EEM121" s="172"/>
      <c r="EEN121" s="172"/>
      <c r="EEO121" s="172"/>
      <c r="EEP121" s="172"/>
      <c r="EEQ121" s="172"/>
      <c r="EER121" s="172"/>
      <c r="EES121" s="172"/>
      <c r="EET121" s="172"/>
      <c r="EEU121" s="172"/>
      <c r="EEV121" s="172"/>
      <c r="EEW121" s="172"/>
      <c r="EEX121" s="172"/>
      <c r="EEY121" s="172"/>
      <c r="EEZ121" s="172"/>
      <c r="EFA121" s="172"/>
      <c r="EFB121" s="172"/>
      <c r="EFC121" s="172"/>
      <c r="EFD121" s="172"/>
      <c r="EFE121" s="172"/>
      <c r="EFF121" s="172"/>
      <c r="EFG121" s="172"/>
      <c r="EFH121" s="172"/>
      <c r="EFI121" s="172"/>
      <c r="EFJ121" s="172"/>
      <c r="EFK121" s="172"/>
      <c r="EFL121" s="172"/>
      <c r="EFM121" s="172"/>
      <c r="EFN121" s="172"/>
      <c r="EFO121" s="172"/>
      <c r="EFP121" s="172"/>
      <c r="EFQ121" s="172"/>
      <c r="EFR121" s="172"/>
      <c r="EFS121" s="172"/>
      <c r="EFT121" s="172"/>
      <c r="EFU121" s="172"/>
      <c r="EFV121" s="172"/>
      <c r="EFW121" s="172"/>
      <c r="EFX121" s="172"/>
      <c r="EFY121" s="172"/>
      <c r="EFZ121" s="172"/>
      <c r="EGA121" s="172"/>
      <c r="EGB121" s="172"/>
      <c r="EGC121" s="172"/>
      <c r="EGD121" s="172"/>
      <c r="EGE121" s="172"/>
      <c r="EGF121" s="172"/>
      <c r="EGG121" s="172"/>
      <c r="EGH121" s="172"/>
      <c r="EGI121" s="172"/>
      <c r="EGJ121" s="172"/>
      <c r="EGK121" s="172"/>
      <c r="EGL121" s="172"/>
      <c r="EGM121" s="172"/>
      <c r="EGN121" s="172"/>
      <c r="EGO121" s="172"/>
      <c r="EGP121" s="172"/>
      <c r="EGQ121" s="172"/>
      <c r="EGR121" s="172"/>
      <c r="EGS121" s="172"/>
      <c r="EGT121" s="172"/>
      <c r="EGU121" s="172"/>
      <c r="EGV121" s="172"/>
      <c r="EGW121" s="172"/>
      <c r="EGX121" s="172"/>
      <c r="EGY121" s="172"/>
      <c r="EGZ121" s="172"/>
      <c r="EHA121" s="172"/>
      <c r="EHB121" s="172"/>
      <c r="EHC121" s="172"/>
      <c r="EHD121" s="172"/>
      <c r="EHE121" s="172"/>
      <c r="EHF121" s="172"/>
      <c r="EHG121" s="172"/>
      <c r="EHH121" s="172"/>
      <c r="EHI121" s="172"/>
      <c r="EHJ121" s="172"/>
      <c r="EHK121" s="172"/>
      <c r="EHL121" s="172"/>
      <c r="EHM121" s="172"/>
      <c r="EHN121" s="172"/>
      <c r="EHO121" s="172"/>
      <c r="EHP121" s="172"/>
      <c r="EHQ121" s="172"/>
      <c r="EHR121" s="172"/>
      <c r="EHS121" s="172"/>
      <c r="EHT121" s="172"/>
      <c r="EHU121" s="172"/>
      <c r="EHV121" s="172"/>
      <c r="EHW121" s="172"/>
      <c r="EHX121" s="172"/>
      <c r="EHY121" s="172"/>
      <c r="EHZ121" s="172"/>
      <c r="EIA121" s="172"/>
      <c r="EIB121" s="172"/>
      <c r="EIC121" s="172"/>
      <c r="EID121" s="172"/>
      <c r="EIE121" s="172"/>
      <c r="EIF121" s="172"/>
      <c r="EIG121" s="172"/>
      <c r="EIH121" s="172"/>
      <c r="EII121" s="172"/>
      <c r="EIJ121" s="172"/>
      <c r="EIK121" s="172"/>
      <c r="EIL121" s="172"/>
      <c r="EIM121" s="172"/>
      <c r="EIN121" s="172"/>
      <c r="EIO121" s="172"/>
      <c r="EIP121" s="172"/>
      <c r="EIQ121" s="172"/>
      <c r="EIR121" s="172"/>
      <c r="EIS121" s="172"/>
      <c r="EIT121" s="172"/>
      <c r="EIU121" s="172"/>
      <c r="EIV121" s="172"/>
      <c r="EIW121" s="172"/>
      <c r="EIX121" s="172"/>
      <c r="EIY121" s="172"/>
      <c r="EIZ121" s="172"/>
      <c r="EJA121" s="172"/>
      <c r="EJB121" s="172"/>
      <c r="EJC121" s="172"/>
      <c r="EJD121" s="172"/>
      <c r="EJE121" s="172"/>
      <c r="EJF121" s="172"/>
      <c r="EJG121" s="172"/>
      <c r="EJH121" s="172"/>
      <c r="EJI121" s="172"/>
      <c r="EJJ121" s="172"/>
      <c r="EJK121" s="172"/>
      <c r="EJL121" s="172"/>
      <c r="EJM121" s="172"/>
      <c r="EJN121" s="172"/>
      <c r="EJO121" s="172"/>
      <c r="EJP121" s="172"/>
      <c r="EJQ121" s="172"/>
      <c r="EJR121" s="172"/>
      <c r="EJS121" s="172"/>
      <c r="EJT121" s="172"/>
      <c r="EJU121" s="172"/>
      <c r="EJV121" s="172"/>
      <c r="EJW121" s="172"/>
      <c r="EJX121" s="172"/>
      <c r="EJY121" s="172"/>
      <c r="EJZ121" s="172"/>
      <c r="EKA121" s="172"/>
      <c r="EKB121" s="172"/>
      <c r="EKC121" s="172"/>
      <c r="EKD121" s="172"/>
      <c r="EKE121" s="172"/>
      <c r="EKF121" s="172"/>
      <c r="EKG121" s="172"/>
      <c r="EKH121" s="172"/>
      <c r="EKI121" s="172"/>
      <c r="EKJ121" s="172"/>
      <c r="EKK121" s="172"/>
      <c r="EKL121" s="172"/>
      <c r="EKM121" s="172"/>
      <c r="EKN121" s="172"/>
      <c r="EKO121" s="172"/>
      <c r="EKP121" s="172"/>
      <c r="EKQ121" s="172"/>
      <c r="EKR121" s="172"/>
      <c r="EKS121" s="172"/>
      <c r="EKT121" s="172"/>
      <c r="EKU121" s="172"/>
      <c r="EKV121" s="172"/>
      <c r="EKW121" s="172"/>
      <c r="EKX121" s="172"/>
      <c r="EKY121" s="172"/>
      <c r="EKZ121" s="172"/>
      <c r="ELA121" s="172"/>
      <c r="ELB121" s="172"/>
      <c r="ELC121" s="172"/>
      <c r="ELD121" s="172"/>
      <c r="ELE121" s="172"/>
      <c r="ELF121" s="172"/>
      <c r="ELG121" s="172"/>
      <c r="ELH121" s="172"/>
      <c r="ELI121" s="172"/>
      <c r="ELJ121" s="172"/>
      <c r="ELK121" s="172"/>
      <c r="ELL121" s="172"/>
      <c r="ELM121" s="172"/>
      <c r="ELN121" s="172"/>
      <c r="ELO121" s="172"/>
      <c r="ELP121" s="172"/>
      <c r="ELQ121" s="172"/>
      <c r="ELR121" s="172"/>
      <c r="ELS121" s="172"/>
      <c r="ELT121" s="172"/>
      <c r="ELU121" s="172"/>
      <c r="ELV121" s="172"/>
      <c r="ELW121" s="172"/>
      <c r="ELX121" s="172"/>
      <c r="ELY121" s="172"/>
      <c r="ELZ121" s="172"/>
      <c r="EMA121" s="172"/>
      <c r="EMB121" s="172"/>
      <c r="EMC121" s="172"/>
      <c r="EMD121" s="172"/>
      <c r="EME121" s="172"/>
      <c r="EMF121" s="172"/>
      <c r="EMG121" s="172"/>
      <c r="EMH121" s="172"/>
      <c r="EMI121" s="172"/>
      <c r="EMJ121" s="172"/>
      <c r="EMK121" s="172"/>
      <c r="EML121" s="172"/>
      <c r="EMM121" s="172"/>
      <c r="EMN121" s="172"/>
      <c r="EMO121" s="172"/>
      <c r="EMP121" s="172"/>
      <c r="EMQ121" s="172"/>
      <c r="EMR121" s="172"/>
      <c r="EMS121" s="172"/>
      <c r="EMT121" s="172"/>
      <c r="EMU121" s="172"/>
      <c r="EMV121" s="172"/>
      <c r="EMW121" s="172"/>
      <c r="EMX121" s="172"/>
      <c r="EMY121" s="172"/>
      <c r="EMZ121" s="172"/>
      <c r="ENA121" s="172"/>
      <c r="ENB121" s="172"/>
      <c r="ENC121" s="172"/>
      <c r="END121" s="172"/>
      <c r="ENE121" s="172"/>
      <c r="ENF121" s="172"/>
      <c r="ENG121" s="172"/>
      <c r="ENH121" s="172"/>
      <c r="ENI121" s="172"/>
      <c r="ENJ121" s="172"/>
      <c r="ENK121" s="172"/>
      <c r="ENL121" s="172"/>
      <c r="ENM121" s="172"/>
      <c r="ENN121" s="172"/>
      <c r="ENO121" s="172"/>
      <c r="ENP121" s="172"/>
      <c r="ENQ121" s="172"/>
      <c r="ENR121" s="172"/>
      <c r="ENS121" s="172"/>
      <c r="ENT121" s="172"/>
      <c r="ENU121" s="172"/>
      <c r="ENV121" s="172"/>
      <c r="ENW121" s="172"/>
      <c r="ENX121" s="172"/>
      <c r="ENY121" s="172"/>
      <c r="ENZ121" s="172"/>
      <c r="EOA121" s="172"/>
      <c r="EOB121" s="172"/>
      <c r="EOC121" s="172"/>
      <c r="EOD121" s="172"/>
      <c r="EOE121" s="172"/>
      <c r="EOF121" s="172"/>
      <c r="EOG121" s="172"/>
      <c r="EOH121" s="172"/>
      <c r="EOI121" s="172"/>
      <c r="EOJ121" s="172"/>
      <c r="EOK121" s="172"/>
      <c r="EOL121" s="172"/>
      <c r="EOM121" s="172"/>
      <c r="EON121" s="172"/>
      <c r="EOO121" s="172"/>
      <c r="EOP121" s="172"/>
      <c r="EOQ121" s="172"/>
      <c r="EOR121" s="172"/>
      <c r="EOS121" s="172"/>
      <c r="EOT121" s="172"/>
      <c r="EOU121" s="172"/>
      <c r="EOV121" s="172"/>
      <c r="EOW121" s="172"/>
      <c r="EOX121" s="172"/>
      <c r="EOY121" s="172"/>
      <c r="EOZ121" s="172"/>
      <c r="EPA121" s="172"/>
      <c r="EPB121" s="172"/>
      <c r="EPC121" s="172"/>
      <c r="EPD121" s="172"/>
      <c r="EPE121" s="172"/>
      <c r="EPF121" s="172"/>
      <c r="EPG121" s="172"/>
      <c r="EPH121" s="172"/>
      <c r="EPI121" s="172"/>
      <c r="EPJ121" s="172"/>
      <c r="EPK121" s="172"/>
      <c r="EPL121" s="172"/>
      <c r="EPM121" s="172"/>
      <c r="EPN121" s="172"/>
      <c r="EPO121" s="172"/>
      <c r="EPP121" s="172"/>
      <c r="EPQ121" s="172"/>
      <c r="EPR121" s="172"/>
      <c r="EPS121" s="172"/>
      <c r="EPT121" s="172"/>
      <c r="EPU121" s="172"/>
      <c r="EPV121" s="172"/>
      <c r="EPW121" s="172"/>
      <c r="EPX121" s="172"/>
      <c r="EPY121" s="172"/>
      <c r="EPZ121" s="172"/>
      <c r="EQA121" s="172"/>
      <c r="EQB121" s="172"/>
      <c r="EQC121" s="172"/>
      <c r="EQD121" s="172"/>
      <c r="EQE121" s="172"/>
      <c r="EQF121" s="172"/>
      <c r="EQG121" s="172"/>
      <c r="EQH121" s="172"/>
      <c r="EQI121" s="172"/>
      <c r="EQJ121" s="172"/>
      <c r="EQK121" s="172"/>
      <c r="EQL121" s="172"/>
      <c r="EQM121" s="172"/>
      <c r="EQN121" s="172"/>
      <c r="EQO121" s="172"/>
      <c r="EQP121" s="172"/>
      <c r="EQQ121" s="172"/>
      <c r="EQR121" s="172"/>
      <c r="EQS121" s="172"/>
      <c r="EQT121" s="172"/>
      <c r="EQU121" s="172"/>
      <c r="EQV121" s="172"/>
      <c r="EQW121" s="172"/>
      <c r="EQX121" s="172"/>
      <c r="EQY121" s="172"/>
      <c r="EQZ121" s="172"/>
      <c r="ERA121" s="172"/>
      <c r="ERB121" s="172"/>
      <c r="ERC121" s="172"/>
      <c r="ERD121" s="172"/>
      <c r="ERE121" s="172"/>
      <c r="ERF121" s="172"/>
      <c r="ERG121" s="172"/>
      <c r="ERH121" s="172"/>
      <c r="ERI121" s="172"/>
      <c r="ERJ121" s="172"/>
      <c r="ERK121" s="172"/>
      <c r="ERL121" s="172"/>
      <c r="ERM121" s="172"/>
      <c r="ERN121" s="172"/>
      <c r="ERO121" s="172"/>
      <c r="ERP121" s="172"/>
      <c r="ERQ121" s="172"/>
      <c r="ERR121" s="172"/>
      <c r="ERS121" s="172"/>
      <c r="ERT121" s="172"/>
      <c r="ERU121" s="172"/>
      <c r="ERV121" s="172"/>
      <c r="ERW121" s="172"/>
      <c r="ERX121" s="172"/>
      <c r="ERY121" s="172"/>
      <c r="ERZ121" s="172"/>
      <c r="ESA121" s="172"/>
      <c r="ESB121" s="172"/>
      <c r="ESC121" s="172"/>
      <c r="ESD121" s="172"/>
      <c r="ESE121" s="172"/>
      <c r="ESF121" s="172"/>
      <c r="ESG121" s="172"/>
      <c r="ESH121" s="172"/>
      <c r="ESI121" s="172"/>
      <c r="ESJ121" s="172"/>
      <c r="ESK121" s="172"/>
      <c r="ESL121" s="172"/>
      <c r="ESM121" s="172"/>
      <c r="ESN121" s="172"/>
      <c r="ESO121" s="172"/>
      <c r="ESP121" s="172"/>
      <c r="ESQ121" s="172"/>
      <c r="ESR121" s="172"/>
      <c r="ESS121" s="172"/>
      <c r="EST121" s="172"/>
      <c r="ESU121" s="172"/>
      <c r="ESV121" s="172"/>
      <c r="ESW121" s="172"/>
      <c r="ESX121" s="172"/>
      <c r="ESY121" s="172"/>
      <c r="ESZ121" s="172"/>
      <c r="ETA121" s="172"/>
      <c r="ETB121" s="172"/>
      <c r="ETC121" s="172"/>
      <c r="ETD121" s="172"/>
      <c r="ETE121" s="172"/>
      <c r="ETF121" s="172"/>
      <c r="ETG121" s="172"/>
      <c r="ETH121" s="172"/>
      <c r="ETI121" s="172"/>
      <c r="ETJ121" s="172"/>
      <c r="ETK121" s="172"/>
      <c r="ETL121" s="172"/>
      <c r="ETM121" s="172"/>
      <c r="ETN121" s="172"/>
      <c r="ETO121" s="172"/>
      <c r="ETP121" s="172"/>
      <c r="ETQ121" s="172"/>
      <c r="ETR121" s="172"/>
      <c r="ETS121" s="172"/>
      <c r="ETT121" s="172"/>
      <c r="ETU121" s="172"/>
      <c r="ETV121" s="172"/>
      <c r="ETW121" s="172"/>
      <c r="ETX121" s="172"/>
      <c r="ETY121" s="172"/>
      <c r="ETZ121" s="172"/>
      <c r="EUA121" s="172"/>
      <c r="EUB121" s="172"/>
      <c r="EUC121" s="172"/>
      <c r="EUD121" s="172"/>
      <c r="EUE121" s="172"/>
      <c r="EUF121" s="172"/>
      <c r="EUG121" s="172"/>
      <c r="EUH121" s="172"/>
      <c r="EUI121" s="172"/>
      <c r="EUJ121" s="172"/>
      <c r="EUK121" s="172"/>
      <c r="EUL121" s="172"/>
      <c r="EUM121" s="172"/>
      <c r="EUN121" s="172"/>
      <c r="EUO121" s="172"/>
      <c r="EUP121" s="172"/>
      <c r="EUQ121" s="172"/>
      <c r="EUR121" s="172"/>
      <c r="EUS121" s="172"/>
      <c r="EUT121" s="172"/>
      <c r="EUU121" s="172"/>
      <c r="EUV121" s="172"/>
      <c r="EUW121" s="172"/>
      <c r="EUX121" s="172"/>
      <c r="EUY121" s="172"/>
      <c r="EUZ121" s="172"/>
      <c r="EVA121" s="172"/>
      <c r="EVB121" s="172"/>
      <c r="EVC121" s="172"/>
      <c r="EVD121" s="172"/>
      <c r="EVE121" s="172"/>
      <c r="EVF121" s="172"/>
      <c r="EVG121" s="172"/>
      <c r="EVH121" s="172"/>
      <c r="EVI121" s="172"/>
      <c r="EVJ121" s="172"/>
      <c r="EVK121" s="172"/>
      <c r="EVL121" s="172"/>
      <c r="EVM121" s="172"/>
      <c r="EVN121" s="172"/>
      <c r="EVO121" s="172"/>
      <c r="EVP121" s="172"/>
      <c r="EVQ121" s="172"/>
      <c r="EVR121" s="172"/>
      <c r="EVS121" s="172"/>
      <c r="EVT121" s="172"/>
      <c r="EVU121" s="172"/>
      <c r="EVV121" s="172"/>
      <c r="EVW121" s="172"/>
      <c r="EVX121" s="172"/>
      <c r="EVY121" s="172"/>
      <c r="EVZ121" s="172"/>
      <c r="EWA121" s="172"/>
      <c r="EWB121" s="172"/>
      <c r="EWC121" s="172"/>
      <c r="EWD121" s="172"/>
      <c r="EWE121" s="172"/>
      <c r="EWF121" s="172"/>
      <c r="EWG121" s="172"/>
      <c r="EWH121" s="172"/>
      <c r="EWI121" s="172"/>
      <c r="EWJ121" s="172"/>
      <c r="EWK121" s="172"/>
      <c r="EWL121" s="172"/>
      <c r="EWM121" s="172"/>
      <c r="EWN121" s="172"/>
      <c r="EWO121" s="172"/>
      <c r="EWP121" s="172"/>
      <c r="EWQ121" s="172"/>
      <c r="EWR121" s="172"/>
      <c r="EWS121" s="172"/>
      <c r="EWT121" s="172"/>
      <c r="EWU121" s="172"/>
      <c r="EWV121" s="172"/>
      <c r="EWW121" s="172"/>
      <c r="EWX121" s="172"/>
      <c r="EWY121" s="172"/>
      <c r="EWZ121" s="172"/>
      <c r="EXA121" s="172"/>
      <c r="EXB121" s="172"/>
      <c r="EXC121" s="172"/>
      <c r="EXD121" s="172"/>
      <c r="EXE121" s="172"/>
      <c r="EXF121" s="172"/>
      <c r="EXG121" s="172"/>
      <c r="EXH121" s="172"/>
      <c r="EXI121" s="172"/>
      <c r="EXJ121" s="172"/>
      <c r="EXK121" s="172"/>
      <c r="EXL121" s="172"/>
      <c r="EXM121" s="172"/>
      <c r="EXN121" s="172"/>
      <c r="EXO121" s="172"/>
      <c r="EXP121" s="172"/>
      <c r="EXQ121" s="172"/>
      <c r="EXR121" s="172"/>
      <c r="EXS121" s="172"/>
      <c r="EXT121" s="172"/>
      <c r="EXU121" s="172"/>
      <c r="EXV121" s="172"/>
      <c r="EXW121" s="172"/>
      <c r="EXX121" s="172"/>
      <c r="EXY121" s="172"/>
      <c r="EXZ121" s="172"/>
      <c r="EYA121" s="172"/>
      <c r="EYB121" s="172"/>
      <c r="EYC121" s="172"/>
      <c r="EYD121" s="172"/>
      <c r="EYE121" s="172"/>
      <c r="EYF121" s="172"/>
      <c r="EYG121" s="172"/>
      <c r="EYH121" s="172"/>
      <c r="EYI121" s="172"/>
      <c r="EYJ121" s="172"/>
      <c r="EYK121" s="172"/>
      <c r="EYL121" s="172"/>
      <c r="EYM121" s="172"/>
      <c r="EYN121" s="172"/>
      <c r="EYO121" s="172"/>
      <c r="EYP121" s="172"/>
      <c r="EYQ121" s="172"/>
      <c r="EYR121" s="172"/>
      <c r="EYS121" s="172"/>
      <c r="EYT121" s="172"/>
      <c r="EYU121" s="172"/>
      <c r="EYV121" s="172"/>
      <c r="EYW121" s="172"/>
      <c r="EYX121" s="172"/>
      <c r="EYY121" s="172"/>
      <c r="EYZ121" s="172"/>
      <c r="EZA121" s="172"/>
      <c r="EZB121" s="172"/>
      <c r="EZC121" s="172"/>
      <c r="EZD121" s="172"/>
      <c r="EZE121" s="172"/>
      <c r="EZF121" s="172"/>
      <c r="EZG121" s="172"/>
      <c r="EZH121" s="172"/>
      <c r="EZI121" s="172"/>
      <c r="EZJ121" s="172"/>
      <c r="EZK121" s="172"/>
      <c r="EZL121" s="172"/>
      <c r="EZM121" s="172"/>
      <c r="EZN121" s="172"/>
      <c r="EZO121" s="172"/>
      <c r="EZP121" s="172"/>
      <c r="EZQ121" s="172"/>
      <c r="EZR121" s="172"/>
      <c r="EZS121" s="172"/>
      <c r="EZT121" s="172"/>
      <c r="EZU121" s="172"/>
      <c r="EZV121" s="172"/>
      <c r="EZW121" s="172"/>
      <c r="EZX121" s="172"/>
      <c r="EZY121" s="172"/>
      <c r="EZZ121" s="172"/>
      <c r="FAA121" s="172"/>
      <c r="FAB121" s="172"/>
      <c r="FAC121" s="172"/>
      <c r="FAD121" s="172"/>
      <c r="FAE121" s="172"/>
      <c r="FAF121" s="172"/>
      <c r="FAG121" s="172"/>
      <c r="FAH121" s="172"/>
      <c r="FAI121" s="172"/>
      <c r="FAJ121" s="172"/>
      <c r="FAK121" s="172"/>
      <c r="FAL121" s="172"/>
      <c r="FAM121" s="172"/>
      <c r="FAN121" s="172"/>
      <c r="FAO121" s="172"/>
      <c r="FAP121" s="172"/>
      <c r="FAQ121" s="172"/>
      <c r="FAR121" s="172"/>
      <c r="FAS121" s="172"/>
      <c r="FAT121" s="172"/>
      <c r="FAU121" s="172"/>
      <c r="FAV121" s="172"/>
      <c r="FAW121" s="172"/>
      <c r="FAX121" s="172"/>
      <c r="FAY121" s="172"/>
      <c r="FAZ121" s="172"/>
      <c r="FBA121" s="172"/>
      <c r="FBB121" s="172"/>
      <c r="FBC121" s="172"/>
      <c r="FBD121" s="172"/>
      <c r="FBE121" s="172"/>
      <c r="FBF121" s="172"/>
      <c r="FBG121" s="172"/>
      <c r="FBH121" s="172"/>
      <c r="FBI121" s="172"/>
      <c r="FBJ121" s="172"/>
      <c r="FBK121" s="172"/>
      <c r="FBL121" s="172"/>
      <c r="FBM121" s="172"/>
      <c r="FBN121" s="172"/>
      <c r="FBO121" s="172"/>
      <c r="FBP121" s="172"/>
      <c r="FBQ121" s="172"/>
      <c r="FBR121" s="172"/>
      <c r="FBS121" s="172"/>
      <c r="FBT121" s="172"/>
      <c r="FBU121" s="172"/>
      <c r="FBV121" s="172"/>
      <c r="FBW121" s="172"/>
      <c r="FBX121" s="172"/>
      <c r="FBY121" s="172"/>
      <c r="FBZ121" s="172"/>
      <c r="FCA121" s="172"/>
      <c r="FCB121" s="172"/>
      <c r="FCC121" s="172"/>
      <c r="FCD121" s="172"/>
      <c r="FCE121" s="172"/>
      <c r="FCF121" s="172"/>
      <c r="FCG121" s="172"/>
      <c r="FCH121" s="172"/>
      <c r="FCI121" s="172"/>
      <c r="FCJ121" s="172"/>
      <c r="FCK121" s="172"/>
      <c r="FCL121" s="172"/>
      <c r="FCM121" s="172"/>
      <c r="FCN121" s="172"/>
      <c r="FCO121" s="172"/>
      <c r="FCP121" s="172"/>
      <c r="FCQ121" s="172"/>
      <c r="FCR121" s="172"/>
      <c r="FCS121" s="172"/>
      <c r="FCT121" s="172"/>
      <c r="FCU121" s="172"/>
      <c r="FCV121" s="172"/>
      <c r="FCW121" s="172"/>
      <c r="FCX121" s="172"/>
      <c r="FCY121" s="172"/>
      <c r="FCZ121" s="172"/>
      <c r="FDA121" s="172"/>
      <c r="FDB121" s="172"/>
      <c r="FDC121" s="172"/>
      <c r="FDD121" s="172"/>
      <c r="FDE121" s="172"/>
      <c r="FDF121" s="172"/>
      <c r="FDG121" s="172"/>
      <c r="FDH121" s="172"/>
      <c r="FDI121" s="172"/>
      <c r="FDJ121" s="172"/>
      <c r="FDK121" s="172"/>
      <c r="FDL121" s="172"/>
      <c r="FDM121" s="172"/>
      <c r="FDN121" s="172"/>
      <c r="FDO121" s="172"/>
      <c r="FDP121" s="172"/>
      <c r="FDQ121" s="172"/>
      <c r="FDR121" s="172"/>
      <c r="FDS121" s="172"/>
      <c r="FDT121" s="172"/>
      <c r="FDU121" s="172"/>
      <c r="FDV121" s="172"/>
      <c r="FDW121" s="172"/>
      <c r="FDX121" s="172"/>
      <c r="FDY121" s="172"/>
      <c r="FDZ121" s="172"/>
      <c r="FEA121" s="172"/>
      <c r="FEB121" s="172"/>
      <c r="FEC121" s="172"/>
      <c r="FED121" s="172"/>
      <c r="FEE121" s="172"/>
      <c r="FEF121" s="172"/>
      <c r="FEG121" s="172"/>
      <c r="FEH121" s="172"/>
      <c r="FEI121" s="172"/>
      <c r="FEJ121" s="172"/>
      <c r="FEK121" s="172"/>
      <c r="FEL121" s="172"/>
      <c r="FEM121" s="172"/>
      <c r="FEN121" s="172"/>
      <c r="FEO121" s="172"/>
      <c r="FEP121" s="172"/>
      <c r="FEQ121" s="172"/>
      <c r="FER121" s="172"/>
      <c r="FES121" s="172"/>
      <c r="FET121" s="172"/>
      <c r="FEU121" s="172"/>
      <c r="FEV121" s="172"/>
      <c r="FEW121" s="172"/>
      <c r="FEX121" s="172"/>
      <c r="FEY121" s="172"/>
      <c r="FEZ121" s="172"/>
      <c r="FFA121" s="172"/>
      <c r="FFB121" s="172"/>
      <c r="FFC121" s="172"/>
      <c r="FFD121" s="172"/>
      <c r="FFE121" s="172"/>
      <c r="FFF121" s="172"/>
      <c r="FFG121" s="172"/>
      <c r="FFH121" s="172"/>
      <c r="FFI121" s="172"/>
      <c r="FFJ121" s="172"/>
      <c r="FFK121" s="172"/>
      <c r="FFL121" s="172"/>
      <c r="FFM121" s="172"/>
      <c r="FFN121" s="172"/>
      <c r="FFO121" s="172"/>
      <c r="FFP121" s="172"/>
      <c r="FFQ121" s="172"/>
      <c r="FFR121" s="172"/>
      <c r="FFS121" s="172"/>
      <c r="FFT121" s="172"/>
      <c r="FFU121" s="172"/>
      <c r="FFV121" s="172"/>
      <c r="FFW121" s="172"/>
      <c r="FFX121" s="172"/>
      <c r="FFY121" s="172"/>
      <c r="FFZ121" s="172"/>
      <c r="FGA121" s="172"/>
      <c r="FGB121" s="172"/>
      <c r="FGC121" s="172"/>
      <c r="FGD121" s="172"/>
      <c r="FGE121" s="172"/>
      <c r="FGF121" s="172"/>
      <c r="FGG121" s="172"/>
      <c r="FGH121" s="172"/>
      <c r="FGI121" s="172"/>
      <c r="FGJ121" s="172"/>
      <c r="FGK121" s="172"/>
      <c r="FGL121" s="172"/>
      <c r="FGM121" s="172"/>
      <c r="FGN121" s="172"/>
      <c r="FGO121" s="172"/>
      <c r="FGP121" s="172"/>
      <c r="FGQ121" s="172"/>
      <c r="FGR121" s="172"/>
      <c r="FGS121" s="172"/>
      <c r="FGT121" s="172"/>
      <c r="FGU121" s="172"/>
      <c r="FGV121" s="172"/>
      <c r="FGW121" s="172"/>
      <c r="FGX121" s="172"/>
      <c r="FGY121" s="172"/>
      <c r="FGZ121" s="172"/>
      <c r="FHA121" s="172"/>
      <c r="FHB121" s="172"/>
      <c r="FHC121" s="172"/>
      <c r="FHD121" s="172"/>
      <c r="FHE121" s="172"/>
      <c r="FHF121" s="172"/>
      <c r="FHG121" s="172"/>
      <c r="FHH121" s="172"/>
      <c r="FHI121" s="172"/>
      <c r="FHJ121" s="172"/>
      <c r="FHK121" s="172"/>
      <c r="FHL121" s="172"/>
      <c r="FHM121" s="172"/>
      <c r="FHN121" s="172"/>
      <c r="FHO121" s="172"/>
      <c r="FHP121" s="172"/>
      <c r="FHQ121" s="172"/>
      <c r="FHR121" s="172"/>
      <c r="FHS121" s="172"/>
      <c r="FHT121" s="172"/>
      <c r="FHU121" s="172"/>
      <c r="FHV121" s="172"/>
      <c r="FHW121" s="172"/>
      <c r="FHX121" s="172"/>
      <c r="FHY121" s="172"/>
      <c r="FHZ121" s="172"/>
      <c r="FIA121" s="172"/>
      <c r="FIB121" s="172"/>
      <c r="FIC121" s="172"/>
      <c r="FID121" s="172"/>
      <c r="FIE121" s="172"/>
      <c r="FIF121" s="172"/>
      <c r="FIG121" s="172"/>
      <c r="FIH121" s="172"/>
      <c r="FII121" s="172"/>
      <c r="FIJ121" s="172"/>
      <c r="FIK121" s="172"/>
      <c r="FIL121" s="172"/>
      <c r="FIM121" s="172"/>
      <c r="FIN121" s="172"/>
      <c r="FIO121" s="172"/>
      <c r="FIP121" s="172"/>
      <c r="FIQ121" s="172"/>
      <c r="FIR121" s="172"/>
      <c r="FIS121" s="172"/>
      <c r="FIT121" s="172"/>
      <c r="FIU121" s="172"/>
      <c r="FIV121" s="172"/>
      <c r="FIW121" s="172"/>
      <c r="FIX121" s="172"/>
      <c r="FIY121" s="172"/>
      <c r="FIZ121" s="172"/>
      <c r="FJA121" s="172"/>
      <c r="FJB121" s="172"/>
      <c r="FJC121" s="172"/>
      <c r="FJD121" s="172"/>
      <c r="FJE121" s="172"/>
      <c r="FJF121" s="172"/>
      <c r="FJG121" s="172"/>
      <c r="FJH121" s="172"/>
      <c r="FJI121" s="172"/>
      <c r="FJJ121" s="172"/>
      <c r="FJK121" s="172"/>
      <c r="FJL121" s="172"/>
      <c r="FJM121" s="172"/>
      <c r="FJN121" s="172"/>
      <c r="FJO121" s="172"/>
      <c r="FJP121" s="172"/>
      <c r="FJQ121" s="172"/>
      <c r="FJR121" s="172"/>
      <c r="FJS121" s="172"/>
      <c r="FJT121" s="172"/>
      <c r="FJU121" s="172"/>
      <c r="FJV121" s="172"/>
      <c r="FJW121" s="172"/>
      <c r="FJX121" s="172"/>
      <c r="FJY121" s="172"/>
      <c r="FJZ121" s="172"/>
      <c r="FKA121" s="172"/>
      <c r="FKB121" s="172"/>
      <c r="FKC121" s="172"/>
      <c r="FKD121" s="172"/>
      <c r="FKE121" s="172"/>
      <c r="FKF121" s="172"/>
      <c r="FKG121" s="172"/>
      <c r="FKH121" s="172"/>
      <c r="FKI121" s="172"/>
      <c r="FKJ121" s="172"/>
      <c r="FKK121" s="172"/>
      <c r="FKL121" s="172"/>
      <c r="FKM121" s="172"/>
      <c r="FKN121" s="172"/>
      <c r="FKO121" s="172"/>
      <c r="FKP121" s="172"/>
      <c r="FKQ121" s="172"/>
      <c r="FKR121" s="172"/>
      <c r="FKS121" s="172"/>
      <c r="FKT121" s="172"/>
      <c r="FKU121" s="172"/>
      <c r="FKV121" s="172"/>
      <c r="FKW121" s="172"/>
      <c r="FKX121" s="172"/>
      <c r="FKY121" s="172"/>
      <c r="FKZ121" s="172"/>
      <c r="FLA121" s="172"/>
      <c r="FLB121" s="172"/>
      <c r="FLC121" s="172"/>
      <c r="FLD121" s="172"/>
      <c r="FLE121" s="172"/>
      <c r="FLF121" s="172"/>
      <c r="FLG121" s="172"/>
      <c r="FLH121" s="172"/>
      <c r="FLI121" s="172"/>
      <c r="FLJ121" s="172"/>
      <c r="FLK121" s="172"/>
      <c r="FLL121" s="172"/>
      <c r="FLM121" s="172"/>
      <c r="FLN121" s="172"/>
      <c r="FLO121" s="172"/>
      <c r="FLP121" s="172"/>
      <c r="FLQ121" s="172"/>
      <c r="FLR121" s="172"/>
      <c r="FLS121" s="172"/>
      <c r="FLT121" s="172"/>
      <c r="FLU121" s="172"/>
      <c r="FLV121" s="172"/>
      <c r="FLW121" s="172"/>
      <c r="FLX121" s="172"/>
      <c r="FLY121" s="172"/>
      <c r="FLZ121" s="172"/>
      <c r="FMA121" s="172"/>
      <c r="FMB121" s="172"/>
      <c r="FMC121" s="172"/>
      <c r="FMD121" s="172"/>
      <c r="FME121" s="172"/>
      <c r="FMF121" s="172"/>
      <c r="FMG121" s="172"/>
      <c r="FMH121" s="172"/>
      <c r="FMI121" s="172"/>
      <c r="FMJ121" s="172"/>
      <c r="FMK121" s="172"/>
      <c r="FML121" s="172"/>
      <c r="FMM121" s="172"/>
      <c r="FMN121" s="172"/>
      <c r="FMO121" s="172"/>
      <c r="FMP121" s="172"/>
      <c r="FMQ121" s="172"/>
      <c r="FMR121" s="172"/>
      <c r="FMS121" s="172"/>
      <c r="FMT121" s="172"/>
      <c r="FMU121" s="172"/>
      <c r="FMV121" s="172"/>
      <c r="FMW121" s="172"/>
      <c r="FMX121" s="172"/>
      <c r="FMY121" s="172"/>
      <c r="FMZ121" s="172"/>
      <c r="FNA121" s="172"/>
      <c r="FNB121" s="172"/>
      <c r="FNC121" s="172"/>
      <c r="FND121" s="172"/>
      <c r="FNE121" s="172"/>
      <c r="FNF121" s="172"/>
      <c r="FNG121" s="172"/>
      <c r="FNH121" s="172"/>
      <c r="FNI121" s="172"/>
      <c r="FNJ121" s="172"/>
      <c r="FNK121" s="172"/>
      <c r="FNL121" s="172"/>
      <c r="FNM121" s="172"/>
      <c r="FNN121" s="172"/>
      <c r="FNO121" s="172"/>
      <c r="FNP121" s="172"/>
      <c r="FNQ121" s="172"/>
      <c r="FNR121" s="172"/>
      <c r="FNS121" s="172"/>
      <c r="FNT121" s="172"/>
      <c r="FNU121" s="172"/>
      <c r="FNV121" s="172"/>
      <c r="FNW121" s="172"/>
      <c r="FNX121" s="172"/>
      <c r="FNY121" s="172"/>
      <c r="FNZ121" s="172"/>
      <c r="FOA121" s="172"/>
      <c r="FOB121" s="172"/>
      <c r="FOC121" s="172"/>
      <c r="FOD121" s="172"/>
      <c r="FOE121" s="172"/>
      <c r="FOF121" s="172"/>
      <c r="FOG121" s="172"/>
      <c r="FOH121" s="172"/>
      <c r="FOI121" s="172"/>
      <c r="FOJ121" s="172"/>
      <c r="FOK121" s="172"/>
      <c r="FOL121" s="172"/>
      <c r="FOM121" s="172"/>
      <c r="FON121" s="172"/>
      <c r="FOO121" s="172"/>
      <c r="FOP121" s="172"/>
      <c r="FOQ121" s="172"/>
      <c r="FOR121" s="172"/>
      <c r="FOS121" s="172"/>
      <c r="FOT121" s="172"/>
      <c r="FOU121" s="172"/>
      <c r="FOV121" s="172"/>
      <c r="FOW121" s="172"/>
      <c r="FOX121" s="172"/>
      <c r="FOY121" s="172"/>
      <c r="FOZ121" s="172"/>
      <c r="FPA121" s="172"/>
      <c r="FPB121" s="172"/>
      <c r="FPC121" s="172"/>
      <c r="FPD121" s="172"/>
      <c r="FPE121" s="172"/>
      <c r="FPF121" s="172"/>
      <c r="FPG121" s="172"/>
      <c r="FPH121" s="172"/>
      <c r="FPI121" s="172"/>
      <c r="FPJ121" s="172"/>
      <c r="FPK121" s="172"/>
      <c r="FPL121" s="172"/>
      <c r="FPM121" s="172"/>
      <c r="FPN121" s="172"/>
      <c r="FPO121" s="172"/>
      <c r="FPP121" s="172"/>
      <c r="FPQ121" s="172"/>
      <c r="FPR121" s="172"/>
      <c r="FPS121" s="172"/>
      <c r="FPT121" s="172"/>
      <c r="FPU121" s="172"/>
      <c r="FPV121" s="172"/>
      <c r="FPW121" s="172"/>
      <c r="FPX121" s="172"/>
      <c r="FPY121" s="172"/>
      <c r="FPZ121" s="172"/>
      <c r="FQA121" s="172"/>
      <c r="FQB121" s="172"/>
      <c r="FQC121" s="172"/>
      <c r="FQD121" s="172"/>
      <c r="FQE121" s="172"/>
      <c r="FQF121" s="172"/>
      <c r="FQG121" s="172"/>
      <c r="FQH121" s="172"/>
      <c r="FQI121" s="172"/>
      <c r="FQJ121" s="172"/>
      <c r="FQK121" s="172"/>
      <c r="FQL121" s="172"/>
      <c r="FQM121" s="172"/>
      <c r="FQN121" s="172"/>
      <c r="FQO121" s="172"/>
      <c r="FQP121" s="172"/>
      <c r="FQQ121" s="172"/>
      <c r="FQR121" s="172"/>
      <c r="FQS121" s="172"/>
      <c r="FQT121" s="172"/>
      <c r="FQU121" s="172"/>
      <c r="FQV121" s="172"/>
      <c r="FQW121" s="172"/>
      <c r="FQX121" s="172"/>
      <c r="FQY121" s="172"/>
      <c r="FQZ121" s="172"/>
      <c r="FRA121" s="172"/>
      <c r="FRB121" s="172"/>
      <c r="FRC121" s="172"/>
      <c r="FRD121" s="172"/>
      <c r="FRE121" s="172"/>
      <c r="FRF121" s="172"/>
      <c r="FRG121" s="172"/>
      <c r="FRH121" s="172"/>
      <c r="FRI121" s="172"/>
      <c r="FRJ121" s="172"/>
      <c r="FRK121" s="172"/>
      <c r="FRL121" s="172"/>
      <c r="FRM121" s="172"/>
      <c r="FRN121" s="172"/>
      <c r="FRO121" s="172"/>
      <c r="FRP121" s="172"/>
      <c r="FRQ121" s="172"/>
      <c r="FRR121" s="172"/>
      <c r="FRS121" s="172"/>
      <c r="FRT121" s="172"/>
      <c r="FRU121" s="172"/>
      <c r="FRV121" s="172"/>
      <c r="FRW121" s="172"/>
      <c r="FRX121" s="172"/>
      <c r="FRY121" s="172"/>
      <c r="FRZ121" s="172"/>
      <c r="FSA121" s="172"/>
      <c r="FSB121" s="172"/>
      <c r="FSC121" s="172"/>
      <c r="FSD121" s="172"/>
      <c r="FSE121" s="172"/>
      <c r="FSF121" s="172"/>
      <c r="FSG121" s="172"/>
      <c r="FSH121" s="172"/>
      <c r="FSI121" s="172"/>
      <c r="FSJ121" s="172"/>
      <c r="FSK121" s="172"/>
      <c r="FSL121" s="172"/>
      <c r="FSM121" s="172"/>
      <c r="FSN121" s="172"/>
      <c r="FSO121" s="172"/>
      <c r="FSP121" s="172"/>
      <c r="FSQ121" s="172"/>
      <c r="FSR121" s="172"/>
      <c r="FSS121" s="172"/>
      <c r="FST121" s="172"/>
      <c r="FSU121" s="172"/>
      <c r="FSV121" s="172"/>
      <c r="FSW121" s="172"/>
      <c r="FSX121" s="172"/>
      <c r="FSY121" s="172"/>
      <c r="FSZ121" s="172"/>
      <c r="FTA121" s="172"/>
      <c r="FTB121" s="172"/>
      <c r="FTC121" s="172"/>
      <c r="FTD121" s="172"/>
      <c r="FTE121" s="172"/>
      <c r="FTF121" s="172"/>
      <c r="FTG121" s="172"/>
      <c r="FTH121" s="172"/>
      <c r="FTI121" s="172"/>
      <c r="FTJ121" s="172"/>
      <c r="FTK121" s="172"/>
      <c r="FTL121" s="172"/>
      <c r="FTM121" s="172"/>
      <c r="FTN121" s="172"/>
      <c r="FTO121" s="172"/>
      <c r="FTP121" s="172"/>
      <c r="FTQ121" s="172"/>
      <c r="FTR121" s="172"/>
      <c r="FTS121" s="172"/>
      <c r="FTT121" s="172"/>
      <c r="FTU121" s="172"/>
      <c r="FTV121" s="172"/>
      <c r="FTW121" s="172"/>
      <c r="FTX121" s="172"/>
      <c r="FTY121" s="172"/>
      <c r="FTZ121" s="172"/>
      <c r="FUA121" s="172"/>
      <c r="FUB121" s="172"/>
      <c r="FUC121" s="172"/>
      <c r="FUD121" s="172"/>
      <c r="FUE121" s="172"/>
      <c r="FUF121" s="172"/>
      <c r="FUG121" s="172"/>
      <c r="FUH121" s="172"/>
      <c r="FUI121" s="172"/>
      <c r="FUJ121" s="172"/>
      <c r="FUK121" s="172"/>
      <c r="FUL121" s="172"/>
      <c r="FUM121" s="172"/>
      <c r="FUN121" s="172"/>
      <c r="FUO121" s="172"/>
      <c r="FUP121" s="172"/>
      <c r="FUQ121" s="172"/>
      <c r="FUR121" s="172"/>
      <c r="FUS121" s="172"/>
      <c r="FUT121" s="172"/>
      <c r="FUU121" s="172"/>
      <c r="FUV121" s="172"/>
      <c r="FUW121" s="172"/>
      <c r="FUX121" s="172"/>
      <c r="FUY121" s="172"/>
      <c r="FUZ121" s="172"/>
      <c r="FVA121" s="172"/>
      <c r="FVB121" s="172"/>
      <c r="FVC121" s="172"/>
      <c r="FVD121" s="172"/>
      <c r="FVE121" s="172"/>
      <c r="FVF121" s="172"/>
      <c r="FVG121" s="172"/>
      <c r="FVH121" s="172"/>
      <c r="FVI121" s="172"/>
      <c r="FVJ121" s="172"/>
      <c r="FVK121" s="172"/>
      <c r="FVL121" s="172"/>
      <c r="FVM121" s="172"/>
      <c r="FVN121" s="172"/>
      <c r="FVO121" s="172"/>
      <c r="FVP121" s="172"/>
      <c r="FVQ121" s="172"/>
      <c r="FVR121" s="172"/>
      <c r="FVS121" s="172"/>
      <c r="FVT121" s="172"/>
      <c r="FVU121" s="172"/>
      <c r="FVV121" s="172"/>
      <c r="FVW121" s="172"/>
      <c r="FVX121" s="172"/>
      <c r="FVY121" s="172"/>
      <c r="FVZ121" s="172"/>
      <c r="FWA121" s="172"/>
      <c r="FWB121" s="172"/>
      <c r="FWC121" s="172"/>
      <c r="FWD121" s="172"/>
      <c r="FWE121" s="172"/>
      <c r="FWF121" s="172"/>
      <c r="FWG121" s="172"/>
      <c r="FWH121" s="172"/>
      <c r="FWI121" s="172"/>
      <c r="FWJ121" s="172"/>
      <c r="FWK121" s="172"/>
      <c r="FWL121" s="172"/>
      <c r="FWM121" s="172"/>
      <c r="FWN121" s="172"/>
      <c r="FWO121" s="172"/>
      <c r="FWP121" s="172"/>
      <c r="FWQ121" s="172"/>
      <c r="FWR121" s="172"/>
      <c r="FWS121" s="172"/>
      <c r="FWT121" s="172"/>
      <c r="FWU121" s="172"/>
      <c r="FWV121" s="172"/>
      <c r="FWW121" s="172"/>
      <c r="FWX121" s="172"/>
      <c r="FWY121" s="172"/>
      <c r="FWZ121" s="172"/>
      <c r="FXA121" s="172"/>
      <c r="FXB121" s="172"/>
      <c r="FXC121" s="172"/>
      <c r="FXD121" s="172"/>
      <c r="FXE121" s="172"/>
      <c r="FXF121" s="172"/>
      <c r="FXG121" s="172"/>
      <c r="FXH121" s="172"/>
      <c r="FXI121" s="172"/>
      <c r="FXJ121" s="172"/>
      <c r="FXK121" s="172"/>
      <c r="FXL121" s="172"/>
      <c r="FXM121" s="172"/>
      <c r="FXN121" s="172"/>
      <c r="FXO121" s="172"/>
      <c r="FXP121" s="172"/>
      <c r="FXQ121" s="172"/>
      <c r="FXR121" s="172"/>
      <c r="FXS121" s="172"/>
      <c r="FXT121" s="172"/>
      <c r="FXU121" s="172"/>
      <c r="FXV121" s="172"/>
      <c r="FXW121" s="172"/>
      <c r="FXX121" s="172"/>
      <c r="FXY121" s="172"/>
      <c r="FXZ121" s="172"/>
      <c r="FYA121" s="172"/>
      <c r="FYB121" s="172"/>
      <c r="FYC121" s="172"/>
      <c r="FYD121" s="172"/>
      <c r="FYE121" s="172"/>
      <c r="FYF121" s="172"/>
      <c r="FYG121" s="172"/>
      <c r="FYH121" s="172"/>
      <c r="FYI121" s="172"/>
      <c r="FYJ121" s="172"/>
      <c r="FYK121" s="172"/>
      <c r="FYL121" s="172"/>
      <c r="FYM121" s="172"/>
      <c r="FYN121" s="172"/>
      <c r="FYO121" s="172"/>
      <c r="FYP121" s="172"/>
      <c r="FYQ121" s="172"/>
      <c r="FYR121" s="172"/>
      <c r="FYS121" s="172"/>
      <c r="FYT121" s="172"/>
      <c r="FYU121" s="172"/>
      <c r="FYV121" s="172"/>
      <c r="FYW121" s="172"/>
      <c r="FYX121" s="172"/>
      <c r="FYY121" s="172"/>
      <c r="FYZ121" s="172"/>
      <c r="FZA121" s="172"/>
      <c r="FZB121" s="172"/>
      <c r="FZC121" s="172"/>
      <c r="FZD121" s="172"/>
      <c r="FZE121" s="172"/>
      <c r="FZF121" s="172"/>
      <c r="FZG121" s="172"/>
      <c r="FZH121" s="172"/>
      <c r="FZI121" s="172"/>
      <c r="FZJ121" s="172"/>
      <c r="FZK121" s="172"/>
      <c r="FZL121" s="172"/>
      <c r="FZM121" s="172"/>
      <c r="FZN121" s="172"/>
      <c r="FZO121" s="172"/>
      <c r="FZP121" s="172"/>
      <c r="FZQ121" s="172"/>
      <c r="FZR121" s="172"/>
      <c r="FZS121" s="172"/>
      <c r="FZT121" s="172"/>
      <c r="FZU121" s="172"/>
      <c r="FZV121" s="172"/>
      <c r="FZW121" s="172"/>
      <c r="FZX121" s="172"/>
      <c r="FZY121" s="172"/>
      <c r="FZZ121" s="172"/>
      <c r="GAA121" s="172"/>
      <c r="GAB121" s="172"/>
      <c r="GAC121" s="172"/>
      <c r="GAD121" s="172"/>
      <c r="GAE121" s="172"/>
      <c r="GAF121" s="172"/>
      <c r="GAG121" s="172"/>
      <c r="GAH121" s="172"/>
      <c r="GAI121" s="172"/>
      <c r="GAJ121" s="172"/>
      <c r="GAK121" s="172"/>
      <c r="GAL121" s="172"/>
      <c r="GAM121" s="172"/>
      <c r="GAN121" s="172"/>
      <c r="GAO121" s="172"/>
      <c r="GAP121" s="172"/>
      <c r="GAQ121" s="172"/>
      <c r="GAR121" s="172"/>
      <c r="GAS121" s="172"/>
      <c r="GAT121" s="172"/>
      <c r="GAU121" s="172"/>
      <c r="GAV121" s="172"/>
      <c r="GAW121" s="172"/>
      <c r="GAX121" s="172"/>
      <c r="GAY121" s="172"/>
      <c r="GAZ121" s="172"/>
      <c r="GBA121" s="172"/>
      <c r="GBB121" s="172"/>
      <c r="GBC121" s="172"/>
      <c r="GBD121" s="172"/>
      <c r="GBE121" s="172"/>
      <c r="GBF121" s="172"/>
      <c r="GBG121" s="172"/>
      <c r="GBH121" s="172"/>
      <c r="GBI121" s="172"/>
      <c r="GBJ121" s="172"/>
      <c r="GBK121" s="172"/>
      <c r="GBL121" s="172"/>
      <c r="GBM121" s="172"/>
      <c r="GBN121" s="172"/>
      <c r="GBO121" s="172"/>
      <c r="GBP121" s="172"/>
      <c r="GBQ121" s="172"/>
      <c r="GBR121" s="172"/>
      <c r="GBS121" s="172"/>
      <c r="GBT121" s="172"/>
      <c r="GBU121" s="172"/>
      <c r="GBV121" s="172"/>
      <c r="GBW121" s="172"/>
      <c r="GBX121" s="172"/>
      <c r="GBY121" s="172"/>
      <c r="GBZ121" s="172"/>
      <c r="GCA121" s="172"/>
      <c r="GCB121" s="172"/>
      <c r="GCC121" s="172"/>
      <c r="GCD121" s="172"/>
      <c r="GCE121" s="172"/>
      <c r="GCF121" s="172"/>
      <c r="GCG121" s="172"/>
      <c r="GCH121" s="172"/>
      <c r="GCI121" s="172"/>
      <c r="GCJ121" s="172"/>
      <c r="GCK121" s="172"/>
      <c r="GCL121" s="172"/>
      <c r="GCM121" s="172"/>
      <c r="GCN121" s="172"/>
      <c r="GCO121" s="172"/>
      <c r="GCP121" s="172"/>
      <c r="GCQ121" s="172"/>
      <c r="GCR121" s="172"/>
      <c r="GCS121" s="172"/>
      <c r="GCT121" s="172"/>
      <c r="GCU121" s="172"/>
      <c r="GCV121" s="172"/>
      <c r="GCW121" s="172"/>
      <c r="GCX121" s="172"/>
      <c r="GCY121" s="172"/>
      <c r="GCZ121" s="172"/>
      <c r="GDA121" s="172"/>
      <c r="GDB121" s="172"/>
      <c r="GDC121" s="172"/>
      <c r="GDD121" s="172"/>
      <c r="GDE121" s="172"/>
      <c r="GDF121" s="172"/>
      <c r="GDG121" s="172"/>
      <c r="GDH121" s="172"/>
      <c r="GDI121" s="172"/>
      <c r="GDJ121" s="172"/>
      <c r="GDK121" s="172"/>
      <c r="GDL121" s="172"/>
      <c r="GDM121" s="172"/>
      <c r="GDN121" s="172"/>
      <c r="GDO121" s="172"/>
      <c r="GDP121" s="172"/>
      <c r="GDQ121" s="172"/>
      <c r="GDR121" s="172"/>
      <c r="GDS121" s="172"/>
      <c r="GDT121" s="172"/>
      <c r="GDU121" s="172"/>
      <c r="GDV121" s="172"/>
      <c r="GDW121" s="172"/>
      <c r="GDX121" s="172"/>
      <c r="GDY121" s="172"/>
      <c r="GDZ121" s="172"/>
      <c r="GEA121" s="172"/>
      <c r="GEB121" s="172"/>
      <c r="GEC121" s="172"/>
      <c r="GED121" s="172"/>
      <c r="GEE121" s="172"/>
      <c r="GEF121" s="172"/>
      <c r="GEG121" s="172"/>
      <c r="GEH121" s="172"/>
      <c r="GEI121" s="172"/>
      <c r="GEJ121" s="172"/>
      <c r="GEK121" s="172"/>
      <c r="GEL121" s="172"/>
      <c r="GEM121" s="172"/>
      <c r="GEN121" s="172"/>
      <c r="GEO121" s="172"/>
      <c r="GEP121" s="172"/>
      <c r="GEQ121" s="172"/>
      <c r="GER121" s="172"/>
      <c r="GES121" s="172"/>
      <c r="GET121" s="172"/>
      <c r="GEU121" s="172"/>
      <c r="GEV121" s="172"/>
      <c r="GEW121" s="172"/>
      <c r="GEX121" s="172"/>
      <c r="GEY121" s="172"/>
      <c r="GEZ121" s="172"/>
      <c r="GFA121" s="172"/>
      <c r="GFB121" s="172"/>
      <c r="GFC121" s="172"/>
      <c r="GFD121" s="172"/>
      <c r="GFE121" s="172"/>
      <c r="GFF121" s="172"/>
      <c r="GFG121" s="172"/>
      <c r="GFH121" s="172"/>
      <c r="GFI121" s="172"/>
      <c r="GFJ121" s="172"/>
      <c r="GFK121" s="172"/>
      <c r="GFL121" s="172"/>
      <c r="GFM121" s="172"/>
      <c r="GFN121" s="172"/>
      <c r="GFO121" s="172"/>
      <c r="GFP121" s="172"/>
      <c r="GFQ121" s="172"/>
      <c r="GFR121" s="172"/>
      <c r="GFS121" s="172"/>
      <c r="GFT121" s="172"/>
      <c r="GFU121" s="172"/>
      <c r="GFV121" s="172"/>
      <c r="GFW121" s="172"/>
      <c r="GFX121" s="172"/>
      <c r="GFY121" s="172"/>
      <c r="GFZ121" s="172"/>
      <c r="GGA121" s="172"/>
      <c r="GGB121" s="172"/>
      <c r="GGC121" s="172"/>
      <c r="GGD121" s="172"/>
      <c r="GGE121" s="172"/>
      <c r="GGF121" s="172"/>
      <c r="GGG121" s="172"/>
      <c r="GGH121" s="172"/>
      <c r="GGI121" s="172"/>
      <c r="GGJ121" s="172"/>
      <c r="GGK121" s="172"/>
      <c r="GGL121" s="172"/>
      <c r="GGM121" s="172"/>
      <c r="GGN121" s="172"/>
      <c r="GGO121" s="172"/>
      <c r="GGP121" s="172"/>
      <c r="GGQ121" s="172"/>
      <c r="GGR121" s="172"/>
      <c r="GGS121" s="172"/>
      <c r="GGT121" s="172"/>
      <c r="GGU121" s="172"/>
      <c r="GGV121" s="172"/>
      <c r="GGW121" s="172"/>
      <c r="GGX121" s="172"/>
      <c r="GGY121" s="172"/>
      <c r="GGZ121" s="172"/>
      <c r="GHA121" s="172"/>
      <c r="GHB121" s="172"/>
      <c r="GHC121" s="172"/>
      <c r="GHD121" s="172"/>
      <c r="GHE121" s="172"/>
      <c r="GHF121" s="172"/>
      <c r="GHG121" s="172"/>
      <c r="GHH121" s="172"/>
      <c r="GHI121" s="172"/>
      <c r="GHJ121" s="172"/>
      <c r="GHK121" s="172"/>
      <c r="GHL121" s="172"/>
      <c r="GHM121" s="172"/>
      <c r="GHN121" s="172"/>
      <c r="GHO121" s="172"/>
      <c r="GHP121" s="172"/>
      <c r="GHQ121" s="172"/>
      <c r="GHR121" s="172"/>
      <c r="GHS121" s="172"/>
      <c r="GHT121" s="172"/>
      <c r="GHU121" s="172"/>
      <c r="GHV121" s="172"/>
      <c r="GHW121" s="172"/>
      <c r="GHX121" s="172"/>
      <c r="GHY121" s="172"/>
      <c r="GHZ121" s="172"/>
      <c r="GIA121" s="172"/>
      <c r="GIB121" s="172"/>
      <c r="GIC121" s="172"/>
      <c r="GID121" s="172"/>
      <c r="GIE121" s="172"/>
      <c r="GIF121" s="172"/>
      <c r="GIG121" s="172"/>
      <c r="GIH121" s="172"/>
      <c r="GII121" s="172"/>
      <c r="GIJ121" s="172"/>
      <c r="GIK121" s="172"/>
      <c r="GIL121" s="172"/>
      <c r="GIM121" s="172"/>
      <c r="GIN121" s="172"/>
      <c r="GIO121" s="172"/>
      <c r="GIP121" s="172"/>
      <c r="GIQ121" s="172"/>
      <c r="GIR121" s="172"/>
      <c r="GIS121" s="172"/>
      <c r="GIT121" s="172"/>
      <c r="GIU121" s="172"/>
      <c r="GIV121" s="172"/>
      <c r="GIW121" s="172"/>
      <c r="GIX121" s="172"/>
      <c r="GIY121" s="172"/>
      <c r="GIZ121" s="172"/>
      <c r="GJA121" s="172"/>
      <c r="GJB121" s="172"/>
      <c r="GJC121" s="172"/>
      <c r="GJD121" s="172"/>
      <c r="GJE121" s="172"/>
      <c r="GJF121" s="172"/>
      <c r="GJG121" s="172"/>
      <c r="GJH121" s="172"/>
      <c r="GJI121" s="172"/>
      <c r="GJJ121" s="172"/>
      <c r="GJK121" s="172"/>
      <c r="GJL121" s="172"/>
      <c r="GJM121" s="172"/>
      <c r="GJN121" s="172"/>
      <c r="GJO121" s="172"/>
      <c r="GJP121" s="172"/>
      <c r="GJQ121" s="172"/>
      <c r="GJR121" s="172"/>
      <c r="GJS121" s="172"/>
      <c r="GJT121" s="172"/>
      <c r="GJU121" s="172"/>
      <c r="GJV121" s="172"/>
      <c r="GJW121" s="172"/>
      <c r="GJX121" s="172"/>
      <c r="GJY121" s="172"/>
      <c r="GJZ121" s="172"/>
      <c r="GKA121" s="172"/>
      <c r="GKB121" s="172"/>
      <c r="GKC121" s="172"/>
      <c r="GKD121" s="172"/>
      <c r="GKE121" s="172"/>
      <c r="GKF121" s="172"/>
      <c r="GKG121" s="172"/>
      <c r="GKH121" s="172"/>
      <c r="GKI121" s="172"/>
      <c r="GKJ121" s="172"/>
      <c r="GKK121" s="172"/>
      <c r="GKL121" s="172"/>
      <c r="GKM121" s="172"/>
      <c r="GKN121" s="172"/>
      <c r="GKO121" s="172"/>
      <c r="GKP121" s="172"/>
      <c r="GKQ121" s="172"/>
      <c r="GKR121" s="172"/>
      <c r="GKS121" s="172"/>
      <c r="GKT121" s="172"/>
      <c r="GKU121" s="172"/>
      <c r="GKV121" s="172"/>
      <c r="GKW121" s="172"/>
      <c r="GKX121" s="172"/>
      <c r="GKY121" s="172"/>
      <c r="GKZ121" s="172"/>
      <c r="GLA121" s="172"/>
      <c r="GLB121" s="172"/>
      <c r="GLC121" s="172"/>
      <c r="GLD121" s="172"/>
      <c r="GLE121" s="172"/>
      <c r="GLF121" s="172"/>
      <c r="GLG121" s="172"/>
      <c r="GLH121" s="172"/>
      <c r="GLI121" s="172"/>
      <c r="GLJ121" s="172"/>
      <c r="GLK121" s="172"/>
      <c r="GLL121" s="172"/>
      <c r="GLM121" s="172"/>
      <c r="GLN121" s="172"/>
      <c r="GLO121" s="172"/>
      <c r="GLP121" s="172"/>
      <c r="GLQ121" s="172"/>
      <c r="GLR121" s="172"/>
      <c r="GLS121" s="172"/>
      <c r="GLT121" s="172"/>
      <c r="GLU121" s="172"/>
      <c r="GLV121" s="172"/>
      <c r="GLW121" s="172"/>
      <c r="GLX121" s="172"/>
      <c r="GLY121" s="172"/>
      <c r="GLZ121" s="172"/>
      <c r="GMA121" s="172"/>
      <c r="GMB121" s="172"/>
      <c r="GMC121" s="172"/>
      <c r="GMD121" s="172"/>
      <c r="GME121" s="172"/>
      <c r="GMF121" s="172"/>
      <c r="GMG121" s="172"/>
      <c r="GMH121" s="172"/>
      <c r="GMI121" s="172"/>
      <c r="GMJ121" s="172"/>
      <c r="GMK121" s="172"/>
      <c r="GML121" s="172"/>
      <c r="GMM121" s="172"/>
      <c r="GMN121" s="172"/>
      <c r="GMO121" s="172"/>
      <c r="GMP121" s="172"/>
      <c r="GMQ121" s="172"/>
      <c r="GMR121" s="172"/>
      <c r="GMS121" s="172"/>
      <c r="GMT121" s="172"/>
      <c r="GMU121" s="172"/>
      <c r="GMV121" s="172"/>
      <c r="GMW121" s="172"/>
      <c r="GMX121" s="172"/>
      <c r="GMY121" s="172"/>
      <c r="GMZ121" s="172"/>
      <c r="GNA121" s="172"/>
      <c r="GNB121" s="172"/>
      <c r="GNC121" s="172"/>
      <c r="GND121" s="172"/>
      <c r="GNE121" s="172"/>
      <c r="GNF121" s="172"/>
      <c r="GNG121" s="172"/>
      <c r="GNH121" s="172"/>
      <c r="GNI121" s="172"/>
      <c r="GNJ121" s="172"/>
      <c r="GNK121" s="172"/>
      <c r="GNL121" s="172"/>
      <c r="GNM121" s="172"/>
      <c r="GNN121" s="172"/>
      <c r="GNO121" s="172"/>
      <c r="GNP121" s="172"/>
      <c r="GNQ121" s="172"/>
      <c r="GNR121" s="172"/>
      <c r="GNS121" s="172"/>
      <c r="GNT121" s="172"/>
      <c r="GNU121" s="172"/>
      <c r="GNV121" s="172"/>
      <c r="GNW121" s="172"/>
      <c r="GNX121" s="172"/>
      <c r="GNY121" s="172"/>
      <c r="GNZ121" s="172"/>
      <c r="GOA121" s="172"/>
      <c r="GOB121" s="172"/>
      <c r="GOC121" s="172"/>
      <c r="GOD121" s="172"/>
      <c r="GOE121" s="172"/>
      <c r="GOF121" s="172"/>
      <c r="GOG121" s="172"/>
      <c r="GOH121" s="172"/>
      <c r="GOI121" s="172"/>
      <c r="GOJ121" s="172"/>
      <c r="GOK121" s="172"/>
      <c r="GOL121" s="172"/>
      <c r="GOM121" s="172"/>
      <c r="GON121" s="172"/>
      <c r="GOO121" s="172"/>
      <c r="GOP121" s="172"/>
      <c r="GOQ121" s="172"/>
      <c r="GOR121" s="172"/>
      <c r="GOS121" s="172"/>
      <c r="GOT121" s="172"/>
      <c r="GOU121" s="172"/>
      <c r="GOV121" s="172"/>
      <c r="GOW121" s="172"/>
      <c r="GOX121" s="172"/>
      <c r="GOY121" s="172"/>
      <c r="GOZ121" s="172"/>
      <c r="GPA121" s="172"/>
      <c r="GPB121" s="172"/>
      <c r="GPC121" s="172"/>
      <c r="GPD121" s="172"/>
      <c r="GPE121" s="172"/>
      <c r="GPF121" s="172"/>
      <c r="GPG121" s="172"/>
      <c r="GPH121" s="172"/>
      <c r="GPI121" s="172"/>
      <c r="GPJ121" s="172"/>
      <c r="GPK121" s="172"/>
      <c r="GPL121" s="172"/>
      <c r="GPM121" s="172"/>
      <c r="GPN121" s="172"/>
      <c r="GPO121" s="172"/>
      <c r="GPP121" s="172"/>
      <c r="GPQ121" s="172"/>
      <c r="GPR121" s="172"/>
      <c r="GPS121" s="172"/>
      <c r="GPT121" s="172"/>
      <c r="GPU121" s="172"/>
      <c r="GPV121" s="172"/>
      <c r="GPW121" s="172"/>
      <c r="GPX121" s="172"/>
      <c r="GPY121" s="172"/>
      <c r="GPZ121" s="172"/>
      <c r="GQA121" s="172"/>
      <c r="GQB121" s="172"/>
      <c r="GQC121" s="172"/>
      <c r="GQD121" s="172"/>
      <c r="GQE121" s="172"/>
      <c r="GQF121" s="172"/>
      <c r="GQG121" s="172"/>
      <c r="GQH121" s="172"/>
      <c r="GQI121" s="172"/>
      <c r="GQJ121" s="172"/>
      <c r="GQK121" s="172"/>
      <c r="GQL121" s="172"/>
      <c r="GQM121" s="172"/>
      <c r="GQN121" s="172"/>
      <c r="GQO121" s="172"/>
      <c r="GQP121" s="172"/>
      <c r="GQQ121" s="172"/>
      <c r="GQR121" s="172"/>
      <c r="GQS121" s="172"/>
      <c r="GQT121" s="172"/>
      <c r="GQU121" s="172"/>
      <c r="GQV121" s="172"/>
      <c r="GQW121" s="172"/>
      <c r="GQX121" s="172"/>
      <c r="GQY121" s="172"/>
      <c r="GQZ121" s="172"/>
      <c r="GRA121" s="172"/>
      <c r="GRB121" s="172"/>
      <c r="GRC121" s="172"/>
      <c r="GRD121" s="172"/>
      <c r="GRE121" s="172"/>
      <c r="GRF121" s="172"/>
      <c r="GRG121" s="172"/>
      <c r="GRH121" s="172"/>
      <c r="GRI121" s="172"/>
      <c r="GRJ121" s="172"/>
      <c r="GRK121" s="172"/>
      <c r="GRL121" s="172"/>
      <c r="GRM121" s="172"/>
      <c r="GRN121" s="172"/>
      <c r="GRO121" s="172"/>
      <c r="GRP121" s="172"/>
      <c r="GRQ121" s="172"/>
      <c r="GRR121" s="172"/>
      <c r="GRS121" s="172"/>
      <c r="GRT121" s="172"/>
      <c r="GRU121" s="172"/>
      <c r="GRV121" s="172"/>
      <c r="GRW121" s="172"/>
      <c r="GRX121" s="172"/>
      <c r="GRY121" s="172"/>
      <c r="GRZ121" s="172"/>
      <c r="GSA121" s="172"/>
      <c r="GSB121" s="172"/>
      <c r="GSC121" s="172"/>
      <c r="GSD121" s="172"/>
      <c r="GSE121" s="172"/>
      <c r="GSF121" s="172"/>
      <c r="GSG121" s="172"/>
      <c r="GSH121" s="172"/>
      <c r="GSI121" s="172"/>
      <c r="GSJ121" s="172"/>
      <c r="GSK121" s="172"/>
      <c r="GSL121" s="172"/>
      <c r="GSM121" s="172"/>
      <c r="GSN121" s="172"/>
      <c r="GSO121" s="172"/>
      <c r="GSP121" s="172"/>
      <c r="GSQ121" s="172"/>
      <c r="GSR121" s="172"/>
      <c r="GSS121" s="172"/>
      <c r="GST121" s="172"/>
      <c r="GSU121" s="172"/>
      <c r="GSV121" s="172"/>
      <c r="GSW121" s="172"/>
      <c r="GSX121" s="172"/>
      <c r="GSY121" s="172"/>
      <c r="GSZ121" s="172"/>
      <c r="GTA121" s="172"/>
      <c r="GTB121" s="172"/>
      <c r="GTC121" s="172"/>
      <c r="GTD121" s="172"/>
      <c r="GTE121" s="172"/>
      <c r="GTF121" s="172"/>
      <c r="GTG121" s="172"/>
      <c r="GTH121" s="172"/>
      <c r="GTI121" s="172"/>
      <c r="GTJ121" s="172"/>
      <c r="GTK121" s="172"/>
      <c r="GTL121" s="172"/>
      <c r="GTM121" s="172"/>
      <c r="GTN121" s="172"/>
      <c r="GTO121" s="172"/>
      <c r="GTP121" s="172"/>
      <c r="GTQ121" s="172"/>
      <c r="GTR121" s="172"/>
      <c r="GTS121" s="172"/>
      <c r="GTT121" s="172"/>
      <c r="GTU121" s="172"/>
      <c r="GTV121" s="172"/>
      <c r="GTW121" s="172"/>
      <c r="GTX121" s="172"/>
      <c r="GTY121" s="172"/>
      <c r="GTZ121" s="172"/>
      <c r="GUA121" s="172"/>
      <c r="GUB121" s="172"/>
      <c r="GUC121" s="172"/>
      <c r="GUD121" s="172"/>
      <c r="GUE121" s="172"/>
      <c r="GUF121" s="172"/>
      <c r="GUG121" s="172"/>
      <c r="GUH121" s="172"/>
      <c r="GUI121" s="172"/>
      <c r="GUJ121" s="172"/>
      <c r="GUK121" s="172"/>
      <c r="GUL121" s="172"/>
      <c r="GUM121" s="172"/>
      <c r="GUN121" s="172"/>
      <c r="GUO121" s="172"/>
      <c r="GUP121" s="172"/>
      <c r="GUQ121" s="172"/>
      <c r="GUR121" s="172"/>
      <c r="GUS121" s="172"/>
      <c r="GUT121" s="172"/>
      <c r="GUU121" s="172"/>
      <c r="GUV121" s="172"/>
      <c r="GUW121" s="172"/>
      <c r="GUX121" s="172"/>
      <c r="GUY121" s="172"/>
      <c r="GUZ121" s="172"/>
      <c r="GVA121" s="172"/>
      <c r="GVB121" s="172"/>
      <c r="GVC121" s="172"/>
      <c r="GVD121" s="172"/>
      <c r="GVE121" s="172"/>
      <c r="GVF121" s="172"/>
      <c r="GVG121" s="172"/>
      <c r="GVH121" s="172"/>
      <c r="GVI121" s="172"/>
      <c r="GVJ121" s="172"/>
      <c r="GVK121" s="172"/>
      <c r="GVL121" s="172"/>
      <c r="GVM121" s="172"/>
      <c r="GVN121" s="172"/>
      <c r="GVO121" s="172"/>
      <c r="GVP121" s="172"/>
      <c r="GVQ121" s="172"/>
      <c r="GVR121" s="172"/>
      <c r="GVS121" s="172"/>
      <c r="GVT121" s="172"/>
      <c r="GVU121" s="172"/>
      <c r="GVV121" s="172"/>
      <c r="GVW121" s="172"/>
      <c r="GVX121" s="172"/>
      <c r="GVY121" s="172"/>
      <c r="GVZ121" s="172"/>
      <c r="GWA121" s="172"/>
      <c r="GWB121" s="172"/>
      <c r="GWC121" s="172"/>
      <c r="GWD121" s="172"/>
      <c r="GWE121" s="172"/>
      <c r="GWF121" s="172"/>
      <c r="GWG121" s="172"/>
      <c r="GWH121" s="172"/>
      <c r="GWI121" s="172"/>
      <c r="GWJ121" s="172"/>
      <c r="GWK121" s="172"/>
      <c r="GWL121" s="172"/>
      <c r="GWM121" s="172"/>
      <c r="GWN121" s="172"/>
      <c r="GWO121" s="172"/>
      <c r="GWP121" s="172"/>
      <c r="GWQ121" s="172"/>
      <c r="GWR121" s="172"/>
      <c r="GWS121" s="172"/>
      <c r="GWT121" s="172"/>
      <c r="GWU121" s="172"/>
      <c r="GWV121" s="172"/>
      <c r="GWW121" s="172"/>
      <c r="GWX121" s="172"/>
      <c r="GWY121" s="172"/>
      <c r="GWZ121" s="172"/>
      <c r="GXA121" s="172"/>
      <c r="GXB121" s="172"/>
      <c r="GXC121" s="172"/>
      <c r="GXD121" s="172"/>
      <c r="GXE121" s="172"/>
      <c r="GXF121" s="172"/>
      <c r="GXG121" s="172"/>
      <c r="GXH121" s="172"/>
      <c r="GXI121" s="172"/>
      <c r="GXJ121" s="172"/>
      <c r="GXK121" s="172"/>
      <c r="GXL121" s="172"/>
      <c r="GXM121" s="172"/>
      <c r="GXN121" s="172"/>
      <c r="GXO121" s="172"/>
      <c r="GXP121" s="172"/>
      <c r="GXQ121" s="172"/>
      <c r="GXR121" s="172"/>
      <c r="GXS121" s="172"/>
      <c r="GXT121" s="172"/>
      <c r="GXU121" s="172"/>
      <c r="GXV121" s="172"/>
      <c r="GXW121" s="172"/>
      <c r="GXX121" s="172"/>
      <c r="GXY121" s="172"/>
      <c r="GXZ121" s="172"/>
      <c r="GYA121" s="172"/>
      <c r="GYB121" s="172"/>
      <c r="GYC121" s="172"/>
      <c r="GYD121" s="172"/>
      <c r="GYE121" s="172"/>
      <c r="GYF121" s="172"/>
      <c r="GYG121" s="172"/>
      <c r="GYH121" s="172"/>
      <c r="GYI121" s="172"/>
      <c r="GYJ121" s="172"/>
      <c r="GYK121" s="172"/>
      <c r="GYL121" s="172"/>
      <c r="GYM121" s="172"/>
      <c r="GYN121" s="172"/>
      <c r="GYO121" s="172"/>
      <c r="GYP121" s="172"/>
      <c r="GYQ121" s="172"/>
      <c r="GYR121" s="172"/>
      <c r="GYS121" s="172"/>
      <c r="GYT121" s="172"/>
      <c r="GYU121" s="172"/>
      <c r="GYV121" s="172"/>
      <c r="GYW121" s="172"/>
      <c r="GYX121" s="172"/>
      <c r="GYY121" s="172"/>
      <c r="GYZ121" s="172"/>
      <c r="GZA121" s="172"/>
      <c r="GZB121" s="172"/>
      <c r="GZC121" s="172"/>
      <c r="GZD121" s="172"/>
      <c r="GZE121" s="172"/>
      <c r="GZF121" s="172"/>
      <c r="GZG121" s="172"/>
      <c r="GZH121" s="172"/>
      <c r="GZI121" s="172"/>
      <c r="GZJ121" s="172"/>
      <c r="GZK121" s="172"/>
      <c r="GZL121" s="172"/>
      <c r="GZM121" s="172"/>
      <c r="GZN121" s="172"/>
      <c r="GZO121" s="172"/>
      <c r="GZP121" s="172"/>
      <c r="GZQ121" s="172"/>
      <c r="GZR121" s="172"/>
      <c r="GZS121" s="172"/>
      <c r="GZT121" s="172"/>
      <c r="GZU121" s="172"/>
      <c r="GZV121" s="172"/>
      <c r="GZW121" s="172"/>
      <c r="GZX121" s="172"/>
      <c r="GZY121" s="172"/>
      <c r="GZZ121" s="172"/>
      <c r="HAA121" s="172"/>
      <c r="HAB121" s="172"/>
      <c r="HAC121" s="172"/>
      <c r="HAD121" s="172"/>
      <c r="HAE121" s="172"/>
      <c r="HAF121" s="172"/>
      <c r="HAG121" s="172"/>
      <c r="HAH121" s="172"/>
      <c r="HAI121" s="172"/>
      <c r="HAJ121" s="172"/>
      <c r="HAK121" s="172"/>
      <c r="HAL121" s="172"/>
      <c r="HAM121" s="172"/>
      <c r="HAN121" s="172"/>
      <c r="HAO121" s="172"/>
      <c r="HAP121" s="172"/>
      <c r="HAQ121" s="172"/>
      <c r="HAR121" s="172"/>
      <c r="HAS121" s="172"/>
      <c r="HAT121" s="172"/>
      <c r="HAU121" s="172"/>
      <c r="HAV121" s="172"/>
      <c r="HAW121" s="172"/>
      <c r="HAX121" s="172"/>
      <c r="HAY121" s="172"/>
      <c r="HAZ121" s="172"/>
      <c r="HBA121" s="172"/>
      <c r="HBB121" s="172"/>
      <c r="HBC121" s="172"/>
      <c r="HBD121" s="172"/>
      <c r="HBE121" s="172"/>
      <c r="HBF121" s="172"/>
      <c r="HBG121" s="172"/>
      <c r="HBH121" s="172"/>
      <c r="HBI121" s="172"/>
      <c r="HBJ121" s="172"/>
      <c r="HBK121" s="172"/>
      <c r="HBL121" s="172"/>
      <c r="HBM121" s="172"/>
      <c r="HBN121" s="172"/>
      <c r="HBO121" s="172"/>
      <c r="HBP121" s="172"/>
      <c r="HBQ121" s="172"/>
      <c r="HBR121" s="172"/>
      <c r="HBS121" s="172"/>
      <c r="HBT121" s="172"/>
      <c r="HBU121" s="172"/>
      <c r="HBV121" s="172"/>
      <c r="HBW121" s="172"/>
      <c r="HBX121" s="172"/>
      <c r="HBY121" s="172"/>
      <c r="HBZ121" s="172"/>
      <c r="HCA121" s="172"/>
      <c r="HCB121" s="172"/>
      <c r="HCC121" s="172"/>
      <c r="HCD121" s="172"/>
      <c r="HCE121" s="172"/>
      <c r="HCF121" s="172"/>
      <c r="HCG121" s="172"/>
      <c r="HCH121" s="172"/>
      <c r="HCI121" s="172"/>
      <c r="HCJ121" s="172"/>
      <c r="HCK121" s="172"/>
      <c r="HCL121" s="172"/>
      <c r="HCM121" s="172"/>
      <c r="HCN121" s="172"/>
      <c r="HCO121" s="172"/>
      <c r="HCP121" s="172"/>
      <c r="HCQ121" s="172"/>
      <c r="HCR121" s="172"/>
      <c r="HCS121" s="172"/>
      <c r="HCT121" s="172"/>
      <c r="HCU121" s="172"/>
      <c r="HCV121" s="172"/>
      <c r="HCW121" s="172"/>
      <c r="HCX121" s="172"/>
      <c r="HCY121" s="172"/>
      <c r="HCZ121" s="172"/>
      <c r="HDA121" s="172"/>
      <c r="HDB121" s="172"/>
      <c r="HDC121" s="172"/>
      <c r="HDD121" s="172"/>
      <c r="HDE121" s="172"/>
      <c r="HDF121" s="172"/>
      <c r="HDG121" s="172"/>
      <c r="HDH121" s="172"/>
      <c r="HDI121" s="172"/>
      <c r="HDJ121" s="172"/>
      <c r="HDK121" s="172"/>
      <c r="HDL121" s="172"/>
      <c r="HDM121" s="172"/>
      <c r="HDN121" s="172"/>
      <c r="HDO121" s="172"/>
      <c r="HDP121" s="172"/>
      <c r="HDQ121" s="172"/>
      <c r="HDR121" s="172"/>
      <c r="HDS121" s="172"/>
      <c r="HDT121" s="172"/>
      <c r="HDU121" s="172"/>
      <c r="HDV121" s="172"/>
      <c r="HDW121" s="172"/>
      <c r="HDX121" s="172"/>
      <c r="HDY121" s="172"/>
      <c r="HDZ121" s="172"/>
      <c r="HEA121" s="172"/>
      <c r="HEB121" s="172"/>
      <c r="HEC121" s="172"/>
      <c r="HED121" s="172"/>
      <c r="HEE121" s="172"/>
      <c r="HEF121" s="172"/>
      <c r="HEG121" s="172"/>
      <c r="HEH121" s="172"/>
      <c r="HEI121" s="172"/>
      <c r="HEJ121" s="172"/>
      <c r="HEK121" s="172"/>
      <c r="HEL121" s="172"/>
      <c r="HEM121" s="172"/>
      <c r="HEN121" s="172"/>
      <c r="HEO121" s="172"/>
      <c r="HEP121" s="172"/>
      <c r="HEQ121" s="172"/>
      <c r="HER121" s="172"/>
      <c r="HES121" s="172"/>
      <c r="HET121" s="172"/>
      <c r="HEU121" s="172"/>
      <c r="HEV121" s="172"/>
      <c r="HEW121" s="172"/>
      <c r="HEX121" s="172"/>
      <c r="HEY121" s="172"/>
      <c r="HEZ121" s="172"/>
      <c r="HFA121" s="172"/>
      <c r="HFB121" s="172"/>
      <c r="HFC121" s="172"/>
      <c r="HFD121" s="172"/>
      <c r="HFE121" s="172"/>
      <c r="HFF121" s="172"/>
      <c r="HFG121" s="172"/>
      <c r="HFH121" s="172"/>
      <c r="HFI121" s="172"/>
      <c r="HFJ121" s="172"/>
      <c r="HFK121" s="172"/>
      <c r="HFL121" s="172"/>
      <c r="HFM121" s="172"/>
      <c r="HFN121" s="172"/>
      <c r="HFO121" s="172"/>
      <c r="HFP121" s="172"/>
      <c r="HFQ121" s="172"/>
      <c r="HFR121" s="172"/>
      <c r="HFS121" s="172"/>
      <c r="HFT121" s="172"/>
      <c r="HFU121" s="172"/>
      <c r="HFV121" s="172"/>
      <c r="HFW121" s="172"/>
      <c r="HFX121" s="172"/>
      <c r="HFY121" s="172"/>
      <c r="HFZ121" s="172"/>
      <c r="HGA121" s="172"/>
      <c r="HGB121" s="172"/>
      <c r="HGC121" s="172"/>
      <c r="HGD121" s="172"/>
      <c r="HGE121" s="172"/>
      <c r="HGF121" s="172"/>
      <c r="HGG121" s="172"/>
      <c r="HGH121" s="172"/>
      <c r="HGI121" s="172"/>
      <c r="HGJ121" s="172"/>
      <c r="HGK121" s="172"/>
      <c r="HGL121" s="172"/>
      <c r="HGM121" s="172"/>
      <c r="HGN121" s="172"/>
      <c r="HGO121" s="172"/>
      <c r="HGP121" s="172"/>
      <c r="HGQ121" s="172"/>
      <c r="HGR121" s="172"/>
      <c r="HGS121" s="172"/>
      <c r="HGT121" s="172"/>
      <c r="HGU121" s="172"/>
      <c r="HGV121" s="172"/>
      <c r="HGW121" s="172"/>
      <c r="HGX121" s="172"/>
      <c r="HGY121" s="172"/>
      <c r="HGZ121" s="172"/>
      <c r="HHA121" s="172"/>
      <c r="HHB121" s="172"/>
      <c r="HHC121" s="172"/>
      <c r="HHD121" s="172"/>
      <c r="HHE121" s="172"/>
      <c r="HHF121" s="172"/>
      <c r="HHG121" s="172"/>
      <c r="HHH121" s="172"/>
      <c r="HHI121" s="172"/>
      <c r="HHJ121" s="172"/>
      <c r="HHK121" s="172"/>
      <c r="HHL121" s="172"/>
      <c r="HHM121" s="172"/>
      <c r="HHN121" s="172"/>
      <c r="HHO121" s="172"/>
      <c r="HHP121" s="172"/>
      <c r="HHQ121" s="172"/>
      <c r="HHR121" s="172"/>
      <c r="HHS121" s="172"/>
      <c r="HHT121" s="172"/>
      <c r="HHU121" s="172"/>
      <c r="HHV121" s="172"/>
      <c r="HHW121" s="172"/>
      <c r="HHX121" s="172"/>
      <c r="HHY121" s="172"/>
      <c r="HHZ121" s="172"/>
      <c r="HIA121" s="172"/>
      <c r="HIB121" s="172"/>
      <c r="HIC121" s="172"/>
      <c r="HID121" s="172"/>
      <c r="HIE121" s="172"/>
      <c r="HIF121" s="172"/>
      <c r="HIG121" s="172"/>
      <c r="HIH121" s="172"/>
      <c r="HII121" s="172"/>
      <c r="HIJ121" s="172"/>
      <c r="HIK121" s="172"/>
      <c r="HIL121" s="172"/>
      <c r="HIM121" s="172"/>
      <c r="HIN121" s="172"/>
      <c r="HIO121" s="172"/>
      <c r="HIP121" s="172"/>
      <c r="HIQ121" s="172"/>
      <c r="HIR121" s="172"/>
      <c r="HIS121" s="172"/>
      <c r="HIT121" s="172"/>
      <c r="HIU121" s="172"/>
      <c r="HIV121" s="172"/>
      <c r="HIW121" s="172"/>
      <c r="HIX121" s="172"/>
      <c r="HIY121" s="172"/>
      <c r="HIZ121" s="172"/>
      <c r="HJA121" s="172"/>
      <c r="HJB121" s="172"/>
      <c r="HJC121" s="172"/>
      <c r="HJD121" s="172"/>
      <c r="HJE121" s="172"/>
      <c r="HJF121" s="172"/>
      <c r="HJG121" s="172"/>
      <c r="HJH121" s="172"/>
      <c r="HJI121" s="172"/>
      <c r="HJJ121" s="172"/>
      <c r="HJK121" s="172"/>
      <c r="HJL121" s="172"/>
      <c r="HJM121" s="172"/>
      <c r="HJN121" s="172"/>
      <c r="HJO121" s="172"/>
      <c r="HJP121" s="172"/>
      <c r="HJQ121" s="172"/>
      <c r="HJR121" s="172"/>
      <c r="HJS121" s="172"/>
      <c r="HJT121" s="172"/>
      <c r="HJU121" s="172"/>
      <c r="HJV121" s="172"/>
      <c r="HJW121" s="172"/>
      <c r="HJX121" s="172"/>
      <c r="HJY121" s="172"/>
      <c r="HJZ121" s="172"/>
      <c r="HKA121" s="172"/>
      <c r="HKB121" s="172"/>
      <c r="HKC121" s="172"/>
      <c r="HKD121" s="172"/>
      <c r="HKE121" s="172"/>
      <c r="HKF121" s="172"/>
      <c r="HKG121" s="172"/>
      <c r="HKH121" s="172"/>
      <c r="HKI121" s="172"/>
      <c r="HKJ121" s="172"/>
      <c r="HKK121" s="172"/>
      <c r="HKL121" s="172"/>
      <c r="HKM121" s="172"/>
      <c r="HKN121" s="172"/>
      <c r="HKO121" s="172"/>
      <c r="HKP121" s="172"/>
      <c r="HKQ121" s="172"/>
      <c r="HKR121" s="172"/>
      <c r="HKS121" s="172"/>
      <c r="HKT121" s="172"/>
      <c r="HKU121" s="172"/>
      <c r="HKV121" s="172"/>
      <c r="HKW121" s="172"/>
      <c r="HKX121" s="172"/>
      <c r="HKY121" s="172"/>
      <c r="HKZ121" s="172"/>
      <c r="HLA121" s="172"/>
      <c r="HLB121" s="172"/>
      <c r="HLC121" s="172"/>
      <c r="HLD121" s="172"/>
      <c r="HLE121" s="172"/>
      <c r="HLF121" s="172"/>
      <c r="HLG121" s="172"/>
      <c r="HLH121" s="172"/>
      <c r="HLI121" s="172"/>
      <c r="HLJ121" s="172"/>
      <c r="HLK121" s="172"/>
      <c r="HLL121" s="172"/>
      <c r="HLM121" s="172"/>
      <c r="HLN121" s="172"/>
      <c r="HLO121" s="172"/>
      <c r="HLP121" s="172"/>
      <c r="HLQ121" s="172"/>
      <c r="HLR121" s="172"/>
      <c r="HLS121" s="172"/>
      <c r="HLT121" s="172"/>
      <c r="HLU121" s="172"/>
      <c r="HLV121" s="172"/>
      <c r="HLW121" s="172"/>
      <c r="HLX121" s="172"/>
      <c r="HLY121" s="172"/>
      <c r="HLZ121" s="172"/>
      <c r="HMA121" s="172"/>
      <c r="HMB121" s="172"/>
      <c r="HMC121" s="172"/>
      <c r="HMD121" s="172"/>
      <c r="HME121" s="172"/>
      <c r="HMF121" s="172"/>
      <c r="HMG121" s="172"/>
      <c r="HMH121" s="172"/>
      <c r="HMI121" s="172"/>
      <c r="HMJ121" s="172"/>
      <c r="HMK121" s="172"/>
      <c r="HML121" s="172"/>
      <c r="HMM121" s="172"/>
      <c r="HMN121" s="172"/>
      <c r="HMO121" s="172"/>
      <c r="HMP121" s="172"/>
      <c r="HMQ121" s="172"/>
      <c r="HMR121" s="172"/>
      <c r="HMS121" s="172"/>
      <c r="HMT121" s="172"/>
      <c r="HMU121" s="172"/>
      <c r="HMV121" s="172"/>
      <c r="HMW121" s="172"/>
      <c r="HMX121" s="172"/>
      <c r="HMY121" s="172"/>
      <c r="HMZ121" s="172"/>
      <c r="HNA121" s="172"/>
      <c r="HNB121" s="172"/>
      <c r="HNC121" s="172"/>
      <c r="HND121" s="172"/>
      <c r="HNE121" s="172"/>
      <c r="HNF121" s="172"/>
      <c r="HNG121" s="172"/>
      <c r="HNH121" s="172"/>
      <c r="HNI121" s="172"/>
      <c r="HNJ121" s="172"/>
      <c r="HNK121" s="172"/>
      <c r="HNL121" s="172"/>
      <c r="HNM121" s="172"/>
      <c r="HNN121" s="172"/>
      <c r="HNO121" s="172"/>
      <c r="HNP121" s="172"/>
      <c r="HNQ121" s="172"/>
      <c r="HNR121" s="172"/>
      <c r="HNS121" s="172"/>
      <c r="HNT121" s="172"/>
      <c r="HNU121" s="172"/>
      <c r="HNV121" s="172"/>
      <c r="HNW121" s="172"/>
      <c r="HNX121" s="172"/>
      <c r="HNY121" s="172"/>
      <c r="HNZ121" s="172"/>
      <c r="HOA121" s="172"/>
      <c r="HOB121" s="172"/>
      <c r="HOC121" s="172"/>
      <c r="HOD121" s="172"/>
      <c r="HOE121" s="172"/>
      <c r="HOF121" s="172"/>
      <c r="HOG121" s="172"/>
      <c r="HOH121" s="172"/>
      <c r="HOI121" s="172"/>
      <c r="HOJ121" s="172"/>
      <c r="HOK121" s="172"/>
      <c r="HOL121" s="172"/>
      <c r="HOM121" s="172"/>
      <c r="HON121" s="172"/>
      <c r="HOO121" s="172"/>
      <c r="HOP121" s="172"/>
      <c r="HOQ121" s="172"/>
      <c r="HOR121" s="172"/>
      <c r="HOS121" s="172"/>
      <c r="HOT121" s="172"/>
      <c r="HOU121" s="172"/>
      <c r="HOV121" s="172"/>
      <c r="HOW121" s="172"/>
      <c r="HOX121" s="172"/>
      <c r="HOY121" s="172"/>
      <c r="HOZ121" s="172"/>
      <c r="HPA121" s="172"/>
      <c r="HPB121" s="172"/>
      <c r="HPC121" s="172"/>
      <c r="HPD121" s="172"/>
      <c r="HPE121" s="172"/>
      <c r="HPF121" s="172"/>
      <c r="HPG121" s="172"/>
      <c r="HPH121" s="172"/>
      <c r="HPI121" s="172"/>
      <c r="HPJ121" s="172"/>
      <c r="HPK121" s="172"/>
      <c r="HPL121" s="172"/>
      <c r="HPM121" s="172"/>
      <c r="HPN121" s="172"/>
      <c r="HPO121" s="172"/>
      <c r="HPP121" s="172"/>
      <c r="HPQ121" s="172"/>
      <c r="HPR121" s="172"/>
      <c r="HPS121" s="172"/>
      <c r="HPT121" s="172"/>
      <c r="HPU121" s="172"/>
      <c r="HPV121" s="172"/>
      <c r="HPW121" s="172"/>
      <c r="HPX121" s="172"/>
      <c r="HPY121" s="172"/>
      <c r="HPZ121" s="172"/>
      <c r="HQA121" s="172"/>
      <c r="HQB121" s="172"/>
      <c r="HQC121" s="172"/>
      <c r="HQD121" s="172"/>
      <c r="HQE121" s="172"/>
      <c r="HQF121" s="172"/>
      <c r="HQG121" s="172"/>
      <c r="HQH121" s="172"/>
      <c r="HQI121" s="172"/>
      <c r="HQJ121" s="172"/>
      <c r="HQK121" s="172"/>
      <c r="HQL121" s="172"/>
      <c r="HQM121" s="172"/>
      <c r="HQN121" s="172"/>
      <c r="HQO121" s="172"/>
      <c r="HQP121" s="172"/>
      <c r="HQQ121" s="172"/>
      <c r="HQR121" s="172"/>
      <c r="HQS121" s="172"/>
      <c r="HQT121" s="172"/>
      <c r="HQU121" s="172"/>
      <c r="HQV121" s="172"/>
      <c r="HQW121" s="172"/>
      <c r="HQX121" s="172"/>
      <c r="HQY121" s="172"/>
      <c r="HQZ121" s="172"/>
      <c r="HRA121" s="172"/>
      <c r="HRB121" s="172"/>
      <c r="HRC121" s="172"/>
      <c r="HRD121" s="172"/>
      <c r="HRE121" s="172"/>
      <c r="HRF121" s="172"/>
      <c r="HRG121" s="172"/>
      <c r="HRH121" s="172"/>
      <c r="HRI121" s="172"/>
      <c r="HRJ121" s="172"/>
      <c r="HRK121" s="172"/>
      <c r="HRL121" s="172"/>
      <c r="HRM121" s="172"/>
      <c r="HRN121" s="172"/>
      <c r="HRO121" s="172"/>
      <c r="HRP121" s="172"/>
      <c r="HRQ121" s="172"/>
      <c r="HRR121" s="172"/>
      <c r="HRS121" s="172"/>
      <c r="HRT121" s="172"/>
      <c r="HRU121" s="172"/>
      <c r="HRV121" s="172"/>
      <c r="HRW121" s="172"/>
      <c r="HRX121" s="172"/>
      <c r="HRY121" s="172"/>
      <c r="HRZ121" s="172"/>
      <c r="HSA121" s="172"/>
      <c r="HSB121" s="172"/>
      <c r="HSC121" s="172"/>
      <c r="HSD121" s="172"/>
      <c r="HSE121" s="172"/>
      <c r="HSF121" s="172"/>
      <c r="HSG121" s="172"/>
      <c r="HSH121" s="172"/>
      <c r="HSI121" s="172"/>
      <c r="HSJ121" s="172"/>
      <c r="HSK121" s="172"/>
      <c r="HSL121" s="172"/>
      <c r="HSM121" s="172"/>
      <c r="HSN121" s="172"/>
      <c r="HSO121" s="172"/>
      <c r="HSP121" s="172"/>
      <c r="HSQ121" s="172"/>
      <c r="HSR121" s="172"/>
      <c r="HSS121" s="172"/>
      <c r="HST121" s="172"/>
      <c r="HSU121" s="172"/>
      <c r="HSV121" s="172"/>
      <c r="HSW121" s="172"/>
      <c r="HSX121" s="172"/>
      <c r="HSY121" s="172"/>
      <c r="HSZ121" s="172"/>
      <c r="HTA121" s="172"/>
      <c r="HTB121" s="172"/>
      <c r="HTC121" s="172"/>
      <c r="HTD121" s="172"/>
      <c r="HTE121" s="172"/>
      <c r="HTF121" s="172"/>
      <c r="HTG121" s="172"/>
      <c r="HTH121" s="172"/>
      <c r="HTI121" s="172"/>
      <c r="HTJ121" s="172"/>
      <c r="HTK121" s="172"/>
      <c r="HTL121" s="172"/>
      <c r="HTM121" s="172"/>
      <c r="HTN121" s="172"/>
      <c r="HTO121" s="172"/>
      <c r="HTP121" s="172"/>
      <c r="HTQ121" s="172"/>
      <c r="HTR121" s="172"/>
      <c r="HTS121" s="172"/>
      <c r="HTT121" s="172"/>
      <c r="HTU121" s="172"/>
      <c r="HTV121" s="172"/>
      <c r="HTW121" s="172"/>
      <c r="HTX121" s="172"/>
      <c r="HTY121" s="172"/>
      <c r="HTZ121" s="172"/>
      <c r="HUA121" s="172"/>
      <c r="HUB121" s="172"/>
      <c r="HUC121" s="172"/>
      <c r="HUD121" s="172"/>
      <c r="HUE121" s="172"/>
      <c r="HUF121" s="172"/>
      <c r="HUG121" s="172"/>
      <c r="HUH121" s="172"/>
      <c r="HUI121" s="172"/>
      <c r="HUJ121" s="172"/>
      <c r="HUK121" s="172"/>
      <c r="HUL121" s="172"/>
      <c r="HUM121" s="172"/>
      <c r="HUN121" s="172"/>
      <c r="HUO121" s="172"/>
      <c r="HUP121" s="172"/>
      <c r="HUQ121" s="172"/>
      <c r="HUR121" s="172"/>
      <c r="HUS121" s="172"/>
      <c r="HUT121" s="172"/>
      <c r="HUU121" s="172"/>
      <c r="HUV121" s="172"/>
      <c r="HUW121" s="172"/>
      <c r="HUX121" s="172"/>
      <c r="HUY121" s="172"/>
      <c r="HUZ121" s="172"/>
      <c r="HVA121" s="172"/>
      <c r="HVB121" s="172"/>
      <c r="HVC121" s="172"/>
      <c r="HVD121" s="172"/>
      <c r="HVE121" s="172"/>
      <c r="HVF121" s="172"/>
      <c r="HVG121" s="172"/>
      <c r="HVH121" s="172"/>
      <c r="HVI121" s="172"/>
      <c r="HVJ121" s="172"/>
      <c r="HVK121" s="172"/>
      <c r="HVL121" s="172"/>
      <c r="HVM121" s="172"/>
      <c r="HVN121" s="172"/>
      <c r="HVO121" s="172"/>
      <c r="HVP121" s="172"/>
      <c r="HVQ121" s="172"/>
      <c r="HVR121" s="172"/>
      <c r="HVS121" s="172"/>
      <c r="HVT121" s="172"/>
      <c r="HVU121" s="172"/>
      <c r="HVV121" s="172"/>
      <c r="HVW121" s="172"/>
      <c r="HVX121" s="172"/>
      <c r="HVY121" s="172"/>
      <c r="HVZ121" s="172"/>
      <c r="HWA121" s="172"/>
      <c r="HWB121" s="172"/>
      <c r="HWC121" s="172"/>
      <c r="HWD121" s="172"/>
      <c r="HWE121" s="172"/>
      <c r="HWF121" s="172"/>
      <c r="HWG121" s="172"/>
      <c r="HWH121" s="172"/>
      <c r="HWI121" s="172"/>
      <c r="HWJ121" s="172"/>
      <c r="HWK121" s="172"/>
      <c r="HWL121" s="172"/>
      <c r="HWM121" s="172"/>
      <c r="HWN121" s="172"/>
      <c r="HWO121" s="172"/>
      <c r="HWP121" s="172"/>
      <c r="HWQ121" s="172"/>
      <c r="HWR121" s="172"/>
      <c r="HWS121" s="172"/>
      <c r="HWT121" s="172"/>
      <c r="HWU121" s="172"/>
      <c r="HWV121" s="172"/>
      <c r="HWW121" s="172"/>
      <c r="HWX121" s="172"/>
      <c r="HWY121" s="172"/>
      <c r="HWZ121" s="172"/>
      <c r="HXA121" s="172"/>
      <c r="HXB121" s="172"/>
      <c r="HXC121" s="172"/>
      <c r="HXD121" s="172"/>
      <c r="HXE121" s="172"/>
      <c r="HXF121" s="172"/>
      <c r="HXG121" s="172"/>
      <c r="HXH121" s="172"/>
      <c r="HXI121" s="172"/>
      <c r="HXJ121" s="172"/>
      <c r="HXK121" s="172"/>
      <c r="HXL121" s="172"/>
      <c r="HXM121" s="172"/>
      <c r="HXN121" s="172"/>
      <c r="HXO121" s="172"/>
      <c r="HXP121" s="172"/>
      <c r="HXQ121" s="172"/>
      <c r="HXR121" s="172"/>
      <c r="HXS121" s="172"/>
      <c r="HXT121" s="172"/>
      <c r="HXU121" s="172"/>
      <c r="HXV121" s="172"/>
      <c r="HXW121" s="172"/>
      <c r="HXX121" s="172"/>
      <c r="HXY121" s="172"/>
      <c r="HXZ121" s="172"/>
      <c r="HYA121" s="172"/>
      <c r="HYB121" s="172"/>
      <c r="HYC121" s="172"/>
      <c r="HYD121" s="172"/>
      <c r="HYE121" s="172"/>
      <c r="HYF121" s="172"/>
      <c r="HYG121" s="172"/>
      <c r="HYH121" s="172"/>
      <c r="HYI121" s="172"/>
      <c r="HYJ121" s="172"/>
      <c r="HYK121" s="172"/>
      <c r="HYL121" s="172"/>
      <c r="HYM121" s="172"/>
      <c r="HYN121" s="172"/>
      <c r="HYO121" s="172"/>
      <c r="HYP121" s="172"/>
      <c r="HYQ121" s="172"/>
      <c r="HYR121" s="172"/>
      <c r="HYS121" s="172"/>
      <c r="HYT121" s="172"/>
      <c r="HYU121" s="172"/>
      <c r="HYV121" s="172"/>
      <c r="HYW121" s="172"/>
      <c r="HYX121" s="172"/>
      <c r="HYY121" s="172"/>
      <c r="HYZ121" s="172"/>
      <c r="HZA121" s="172"/>
      <c r="HZB121" s="172"/>
      <c r="HZC121" s="172"/>
      <c r="HZD121" s="172"/>
      <c r="HZE121" s="172"/>
      <c r="HZF121" s="172"/>
      <c r="HZG121" s="172"/>
      <c r="HZH121" s="172"/>
      <c r="HZI121" s="172"/>
      <c r="HZJ121" s="172"/>
      <c r="HZK121" s="172"/>
      <c r="HZL121" s="172"/>
      <c r="HZM121" s="172"/>
      <c r="HZN121" s="172"/>
      <c r="HZO121" s="172"/>
      <c r="HZP121" s="172"/>
      <c r="HZQ121" s="172"/>
      <c r="HZR121" s="172"/>
      <c r="HZS121" s="172"/>
      <c r="HZT121" s="172"/>
      <c r="HZU121" s="172"/>
      <c r="HZV121" s="172"/>
      <c r="HZW121" s="172"/>
      <c r="HZX121" s="172"/>
      <c r="HZY121" s="172"/>
      <c r="HZZ121" s="172"/>
      <c r="IAA121" s="172"/>
      <c r="IAB121" s="172"/>
      <c r="IAC121" s="172"/>
      <c r="IAD121" s="172"/>
      <c r="IAE121" s="172"/>
      <c r="IAF121" s="172"/>
      <c r="IAG121" s="172"/>
      <c r="IAH121" s="172"/>
      <c r="IAI121" s="172"/>
      <c r="IAJ121" s="172"/>
      <c r="IAK121" s="172"/>
      <c r="IAL121" s="172"/>
      <c r="IAM121" s="172"/>
      <c r="IAN121" s="172"/>
      <c r="IAO121" s="172"/>
      <c r="IAP121" s="172"/>
      <c r="IAQ121" s="172"/>
      <c r="IAR121" s="172"/>
      <c r="IAS121" s="172"/>
      <c r="IAT121" s="172"/>
      <c r="IAU121" s="172"/>
      <c r="IAV121" s="172"/>
      <c r="IAW121" s="172"/>
      <c r="IAX121" s="172"/>
      <c r="IAY121" s="172"/>
      <c r="IAZ121" s="172"/>
      <c r="IBA121" s="172"/>
      <c r="IBB121" s="172"/>
      <c r="IBC121" s="172"/>
      <c r="IBD121" s="172"/>
      <c r="IBE121" s="172"/>
      <c r="IBF121" s="172"/>
      <c r="IBG121" s="172"/>
      <c r="IBH121" s="172"/>
      <c r="IBI121" s="172"/>
      <c r="IBJ121" s="172"/>
      <c r="IBK121" s="172"/>
      <c r="IBL121" s="172"/>
      <c r="IBM121" s="172"/>
      <c r="IBN121" s="172"/>
      <c r="IBO121" s="172"/>
      <c r="IBP121" s="172"/>
      <c r="IBQ121" s="172"/>
      <c r="IBR121" s="172"/>
      <c r="IBS121" s="172"/>
      <c r="IBT121" s="172"/>
      <c r="IBU121" s="172"/>
      <c r="IBV121" s="172"/>
      <c r="IBW121" s="172"/>
      <c r="IBX121" s="172"/>
      <c r="IBY121" s="172"/>
      <c r="IBZ121" s="172"/>
      <c r="ICA121" s="172"/>
      <c r="ICB121" s="172"/>
      <c r="ICC121" s="172"/>
      <c r="ICD121" s="172"/>
      <c r="ICE121" s="172"/>
      <c r="ICF121" s="172"/>
      <c r="ICG121" s="172"/>
      <c r="ICH121" s="172"/>
      <c r="ICI121" s="172"/>
      <c r="ICJ121" s="172"/>
      <c r="ICK121" s="172"/>
      <c r="ICL121" s="172"/>
      <c r="ICM121" s="172"/>
      <c r="ICN121" s="172"/>
      <c r="ICO121" s="172"/>
      <c r="ICP121" s="172"/>
      <c r="ICQ121" s="172"/>
      <c r="ICR121" s="172"/>
      <c r="ICS121" s="172"/>
      <c r="ICT121" s="172"/>
      <c r="ICU121" s="172"/>
      <c r="ICV121" s="172"/>
      <c r="ICW121" s="172"/>
      <c r="ICX121" s="172"/>
      <c r="ICY121" s="172"/>
      <c r="ICZ121" s="172"/>
      <c r="IDA121" s="172"/>
      <c r="IDB121" s="172"/>
      <c r="IDC121" s="172"/>
      <c r="IDD121" s="172"/>
      <c r="IDE121" s="172"/>
      <c r="IDF121" s="172"/>
      <c r="IDG121" s="172"/>
      <c r="IDH121" s="172"/>
      <c r="IDI121" s="172"/>
      <c r="IDJ121" s="172"/>
      <c r="IDK121" s="172"/>
      <c r="IDL121" s="172"/>
      <c r="IDM121" s="172"/>
      <c r="IDN121" s="172"/>
      <c r="IDO121" s="172"/>
      <c r="IDP121" s="172"/>
      <c r="IDQ121" s="172"/>
      <c r="IDR121" s="172"/>
      <c r="IDS121" s="172"/>
      <c r="IDT121" s="172"/>
      <c r="IDU121" s="172"/>
      <c r="IDV121" s="172"/>
      <c r="IDW121" s="172"/>
      <c r="IDX121" s="172"/>
      <c r="IDY121" s="172"/>
      <c r="IDZ121" s="172"/>
      <c r="IEA121" s="172"/>
      <c r="IEB121" s="172"/>
      <c r="IEC121" s="172"/>
      <c r="IED121" s="172"/>
      <c r="IEE121" s="172"/>
      <c r="IEF121" s="172"/>
      <c r="IEG121" s="172"/>
      <c r="IEH121" s="172"/>
      <c r="IEI121" s="172"/>
      <c r="IEJ121" s="172"/>
      <c r="IEK121" s="172"/>
      <c r="IEL121" s="172"/>
      <c r="IEM121" s="172"/>
      <c r="IEN121" s="172"/>
      <c r="IEO121" s="172"/>
      <c r="IEP121" s="172"/>
      <c r="IEQ121" s="172"/>
      <c r="IER121" s="172"/>
      <c r="IES121" s="172"/>
      <c r="IET121" s="172"/>
      <c r="IEU121" s="172"/>
      <c r="IEV121" s="172"/>
      <c r="IEW121" s="172"/>
      <c r="IEX121" s="172"/>
      <c r="IEY121" s="172"/>
      <c r="IEZ121" s="172"/>
      <c r="IFA121" s="172"/>
      <c r="IFB121" s="172"/>
      <c r="IFC121" s="172"/>
      <c r="IFD121" s="172"/>
      <c r="IFE121" s="172"/>
      <c r="IFF121" s="172"/>
      <c r="IFG121" s="172"/>
      <c r="IFH121" s="172"/>
      <c r="IFI121" s="172"/>
      <c r="IFJ121" s="172"/>
      <c r="IFK121" s="172"/>
      <c r="IFL121" s="172"/>
      <c r="IFM121" s="172"/>
      <c r="IFN121" s="172"/>
      <c r="IFO121" s="172"/>
      <c r="IFP121" s="172"/>
      <c r="IFQ121" s="172"/>
      <c r="IFR121" s="172"/>
      <c r="IFS121" s="172"/>
      <c r="IFT121" s="172"/>
      <c r="IFU121" s="172"/>
      <c r="IFV121" s="172"/>
      <c r="IFW121" s="172"/>
      <c r="IFX121" s="172"/>
      <c r="IFY121" s="172"/>
      <c r="IFZ121" s="172"/>
      <c r="IGA121" s="172"/>
      <c r="IGB121" s="172"/>
      <c r="IGC121" s="172"/>
      <c r="IGD121" s="172"/>
      <c r="IGE121" s="172"/>
      <c r="IGF121" s="172"/>
      <c r="IGG121" s="172"/>
      <c r="IGH121" s="172"/>
      <c r="IGI121" s="172"/>
      <c r="IGJ121" s="172"/>
      <c r="IGK121" s="172"/>
      <c r="IGL121" s="172"/>
      <c r="IGM121" s="172"/>
      <c r="IGN121" s="172"/>
      <c r="IGO121" s="172"/>
      <c r="IGP121" s="172"/>
      <c r="IGQ121" s="172"/>
      <c r="IGR121" s="172"/>
      <c r="IGS121" s="172"/>
      <c r="IGT121" s="172"/>
      <c r="IGU121" s="172"/>
      <c r="IGV121" s="172"/>
      <c r="IGW121" s="172"/>
      <c r="IGX121" s="172"/>
      <c r="IGY121" s="172"/>
      <c r="IGZ121" s="172"/>
      <c r="IHA121" s="172"/>
      <c r="IHB121" s="172"/>
      <c r="IHC121" s="172"/>
      <c r="IHD121" s="172"/>
      <c r="IHE121" s="172"/>
      <c r="IHF121" s="172"/>
      <c r="IHG121" s="172"/>
      <c r="IHH121" s="172"/>
      <c r="IHI121" s="172"/>
      <c r="IHJ121" s="172"/>
      <c r="IHK121" s="172"/>
      <c r="IHL121" s="172"/>
      <c r="IHM121" s="172"/>
      <c r="IHN121" s="172"/>
      <c r="IHO121" s="172"/>
      <c r="IHP121" s="172"/>
      <c r="IHQ121" s="172"/>
      <c r="IHR121" s="172"/>
      <c r="IHS121" s="172"/>
      <c r="IHT121" s="172"/>
      <c r="IHU121" s="172"/>
      <c r="IHV121" s="172"/>
      <c r="IHW121" s="172"/>
      <c r="IHX121" s="172"/>
      <c r="IHY121" s="172"/>
      <c r="IHZ121" s="172"/>
      <c r="IIA121" s="172"/>
      <c r="IIB121" s="172"/>
      <c r="IIC121" s="172"/>
      <c r="IID121" s="172"/>
      <c r="IIE121" s="172"/>
      <c r="IIF121" s="172"/>
      <c r="IIG121" s="172"/>
      <c r="IIH121" s="172"/>
      <c r="III121" s="172"/>
      <c r="IIJ121" s="172"/>
      <c r="IIK121" s="172"/>
      <c r="IIL121" s="172"/>
      <c r="IIM121" s="172"/>
      <c r="IIN121" s="172"/>
      <c r="IIO121" s="172"/>
      <c r="IIP121" s="172"/>
      <c r="IIQ121" s="172"/>
      <c r="IIR121" s="172"/>
      <c r="IIS121" s="172"/>
      <c r="IIT121" s="172"/>
      <c r="IIU121" s="172"/>
      <c r="IIV121" s="172"/>
      <c r="IIW121" s="172"/>
      <c r="IIX121" s="172"/>
      <c r="IIY121" s="172"/>
      <c r="IIZ121" s="172"/>
      <c r="IJA121" s="172"/>
      <c r="IJB121" s="172"/>
      <c r="IJC121" s="172"/>
      <c r="IJD121" s="172"/>
      <c r="IJE121" s="172"/>
      <c r="IJF121" s="172"/>
      <c r="IJG121" s="172"/>
      <c r="IJH121" s="172"/>
      <c r="IJI121" s="172"/>
      <c r="IJJ121" s="172"/>
      <c r="IJK121" s="172"/>
      <c r="IJL121" s="172"/>
      <c r="IJM121" s="172"/>
      <c r="IJN121" s="172"/>
      <c r="IJO121" s="172"/>
      <c r="IJP121" s="172"/>
      <c r="IJQ121" s="172"/>
      <c r="IJR121" s="172"/>
      <c r="IJS121" s="172"/>
      <c r="IJT121" s="172"/>
      <c r="IJU121" s="172"/>
      <c r="IJV121" s="172"/>
      <c r="IJW121" s="172"/>
      <c r="IJX121" s="172"/>
      <c r="IJY121" s="172"/>
      <c r="IJZ121" s="172"/>
      <c r="IKA121" s="172"/>
      <c r="IKB121" s="172"/>
      <c r="IKC121" s="172"/>
      <c r="IKD121" s="172"/>
      <c r="IKE121" s="172"/>
      <c r="IKF121" s="172"/>
      <c r="IKG121" s="172"/>
      <c r="IKH121" s="172"/>
      <c r="IKI121" s="172"/>
      <c r="IKJ121" s="172"/>
      <c r="IKK121" s="172"/>
      <c r="IKL121" s="172"/>
      <c r="IKM121" s="172"/>
      <c r="IKN121" s="172"/>
      <c r="IKO121" s="172"/>
      <c r="IKP121" s="172"/>
      <c r="IKQ121" s="172"/>
      <c r="IKR121" s="172"/>
      <c r="IKS121" s="172"/>
      <c r="IKT121" s="172"/>
      <c r="IKU121" s="172"/>
      <c r="IKV121" s="172"/>
      <c r="IKW121" s="172"/>
      <c r="IKX121" s="172"/>
      <c r="IKY121" s="172"/>
      <c r="IKZ121" s="172"/>
      <c r="ILA121" s="172"/>
      <c r="ILB121" s="172"/>
      <c r="ILC121" s="172"/>
      <c r="ILD121" s="172"/>
      <c r="ILE121" s="172"/>
      <c r="ILF121" s="172"/>
      <c r="ILG121" s="172"/>
      <c r="ILH121" s="172"/>
      <c r="ILI121" s="172"/>
      <c r="ILJ121" s="172"/>
      <c r="ILK121" s="172"/>
      <c r="ILL121" s="172"/>
      <c r="ILM121" s="172"/>
      <c r="ILN121" s="172"/>
      <c r="ILO121" s="172"/>
      <c r="ILP121" s="172"/>
      <c r="ILQ121" s="172"/>
      <c r="ILR121" s="172"/>
      <c r="ILS121" s="172"/>
      <c r="ILT121" s="172"/>
      <c r="ILU121" s="172"/>
      <c r="ILV121" s="172"/>
      <c r="ILW121" s="172"/>
      <c r="ILX121" s="172"/>
      <c r="ILY121" s="172"/>
      <c r="ILZ121" s="172"/>
      <c r="IMA121" s="172"/>
      <c r="IMB121" s="172"/>
      <c r="IMC121" s="172"/>
      <c r="IMD121" s="172"/>
      <c r="IME121" s="172"/>
      <c r="IMF121" s="172"/>
      <c r="IMG121" s="172"/>
      <c r="IMH121" s="172"/>
      <c r="IMI121" s="172"/>
      <c r="IMJ121" s="172"/>
      <c r="IMK121" s="172"/>
      <c r="IML121" s="172"/>
      <c r="IMM121" s="172"/>
      <c r="IMN121" s="172"/>
      <c r="IMO121" s="172"/>
      <c r="IMP121" s="172"/>
      <c r="IMQ121" s="172"/>
      <c r="IMR121" s="172"/>
      <c r="IMS121" s="172"/>
      <c r="IMT121" s="172"/>
      <c r="IMU121" s="172"/>
      <c r="IMV121" s="172"/>
      <c r="IMW121" s="172"/>
      <c r="IMX121" s="172"/>
      <c r="IMY121" s="172"/>
      <c r="IMZ121" s="172"/>
      <c r="INA121" s="172"/>
      <c r="INB121" s="172"/>
      <c r="INC121" s="172"/>
      <c r="IND121" s="172"/>
      <c r="INE121" s="172"/>
      <c r="INF121" s="172"/>
      <c r="ING121" s="172"/>
      <c r="INH121" s="172"/>
      <c r="INI121" s="172"/>
      <c r="INJ121" s="172"/>
      <c r="INK121" s="172"/>
      <c r="INL121" s="172"/>
      <c r="INM121" s="172"/>
      <c r="INN121" s="172"/>
      <c r="INO121" s="172"/>
      <c r="INP121" s="172"/>
      <c r="INQ121" s="172"/>
      <c r="INR121" s="172"/>
      <c r="INS121" s="172"/>
      <c r="INT121" s="172"/>
      <c r="INU121" s="172"/>
      <c r="INV121" s="172"/>
      <c r="INW121" s="172"/>
      <c r="INX121" s="172"/>
      <c r="INY121" s="172"/>
      <c r="INZ121" s="172"/>
      <c r="IOA121" s="172"/>
      <c r="IOB121" s="172"/>
      <c r="IOC121" s="172"/>
      <c r="IOD121" s="172"/>
      <c r="IOE121" s="172"/>
      <c r="IOF121" s="172"/>
      <c r="IOG121" s="172"/>
      <c r="IOH121" s="172"/>
      <c r="IOI121" s="172"/>
      <c r="IOJ121" s="172"/>
      <c r="IOK121" s="172"/>
      <c r="IOL121" s="172"/>
      <c r="IOM121" s="172"/>
      <c r="ION121" s="172"/>
      <c r="IOO121" s="172"/>
      <c r="IOP121" s="172"/>
      <c r="IOQ121" s="172"/>
      <c r="IOR121" s="172"/>
      <c r="IOS121" s="172"/>
      <c r="IOT121" s="172"/>
      <c r="IOU121" s="172"/>
      <c r="IOV121" s="172"/>
      <c r="IOW121" s="172"/>
      <c r="IOX121" s="172"/>
      <c r="IOY121" s="172"/>
      <c r="IOZ121" s="172"/>
      <c r="IPA121" s="172"/>
      <c r="IPB121" s="172"/>
      <c r="IPC121" s="172"/>
      <c r="IPD121" s="172"/>
      <c r="IPE121" s="172"/>
      <c r="IPF121" s="172"/>
      <c r="IPG121" s="172"/>
      <c r="IPH121" s="172"/>
      <c r="IPI121" s="172"/>
      <c r="IPJ121" s="172"/>
      <c r="IPK121" s="172"/>
      <c r="IPL121" s="172"/>
      <c r="IPM121" s="172"/>
      <c r="IPN121" s="172"/>
      <c r="IPO121" s="172"/>
      <c r="IPP121" s="172"/>
      <c r="IPQ121" s="172"/>
      <c r="IPR121" s="172"/>
      <c r="IPS121" s="172"/>
      <c r="IPT121" s="172"/>
      <c r="IPU121" s="172"/>
      <c r="IPV121" s="172"/>
      <c r="IPW121" s="172"/>
      <c r="IPX121" s="172"/>
      <c r="IPY121" s="172"/>
      <c r="IPZ121" s="172"/>
      <c r="IQA121" s="172"/>
      <c r="IQB121" s="172"/>
      <c r="IQC121" s="172"/>
      <c r="IQD121" s="172"/>
      <c r="IQE121" s="172"/>
      <c r="IQF121" s="172"/>
      <c r="IQG121" s="172"/>
      <c r="IQH121" s="172"/>
      <c r="IQI121" s="172"/>
      <c r="IQJ121" s="172"/>
      <c r="IQK121" s="172"/>
      <c r="IQL121" s="172"/>
      <c r="IQM121" s="172"/>
      <c r="IQN121" s="172"/>
      <c r="IQO121" s="172"/>
      <c r="IQP121" s="172"/>
      <c r="IQQ121" s="172"/>
      <c r="IQR121" s="172"/>
      <c r="IQS121" s="172"/>
      <c r="IQT121" s="172"/>
      <c r="IQU121" s="172"/>
      <c r="IQV121" s="172"/>
      <c r="IQW121" s="172"/>
      <c r="IQX121" s="172"/>
      <c r="IQY121" s="172"/>
      <c r="IQZ121" s="172"/>
      <c r="IRA121" s="172"/>
      <c r="IRB121" s="172"/>
      <c r="IRC121" s="172"/>
      <c r="IRD121" s="172"/>
      <c r="IRE121" s="172"/>
      <c r="IRF121" s="172"/>
      <c r="IRG121" s="172"/>
      <c r="IRH121" s="172"/>
      <c r="IRI121" s="172"/>
      <c r="IRJ121" s="172"/>
      <c r="IRK121" s="172"/>
      <c r="IRL121" s="172"/>
      <c r="IRM121" s="172"/>
      <c r="IRN121" s="172"/>
      <c r="IRO121" s="172"/>
      <c r="IRP121" s="172"/>
      <c r="IRQ121" s="172"/>
      <c r="IRR121" s="172"/>
      <c r="IRS121" s="172"/>
      <c r="IRT121" s="172"/>
      <c r="IRU121" s="172"/>
      <c r="IRV121" s="172"/>
      <c r="IRW121" s="172"/>
      <c r="IRX121" s="172"/>
      <c r="IRY121" s="172"/>
      <c r="IRZ121" s="172"/>
      <c r="ISA121" s="172"/>
      <c r="ISB121" s="172"/>
      <c r="ISC121" s="172"/>
      <c r="ISD121" s="172"/>
      <c r="ISE121" s="172"/>
      <c r="ISF121" s="172"/>
      <c r="ISG121" s="172"/>
      <c r="ISH121" s="172"/>
      <c r="ISI121" s="172"/>
      <c r="ISJ121" s="172"/>
      <c r="ISK121" s="172"/>
      <c r="ISL121" s="172"/>
      <c r="ISM121" s="172"/>
      <c r="ISN121" s="172"/>
      <c r="ISO121" s="172"/>
      <c r="ISP121" s="172"/>
      <c r="ISQ121" s="172"/>
      <c r="ISR121" s="172"/>
      <c r="ISS121" s="172"/>
      <c r="IST121" s="172"/>
      <c r="ISU121" s="172"/>
      <c r="ISV121" s="172"/>
      <c r="ISW121" s="172"/>
      <c r="ISX121" s="172"/>
      <c r="ISY121" s="172"/>
      <c r="ISZ121" s="172"/>
      <c r="ITA121" s="172"/>
      <c r="ITB121" s="172"/>
      <c r="ITC121" s="172"/>
      <c r="ITD121" s="172"/>
      <c r="ITE121" s="172"/>
      <c r="ITF121" s="172"/>
      <c r="ITG121" s="172"/>
      <c r="ITH121" s="172"/>
      <c r="ITI121" s="172"/>
      <c r="ITJ121" s="172"/>
      <c r="ITK121" s="172"/>
      <c r="ITL121" s="172"/>
      <c r="ITM121" s="172"/>
      <c r="ITN121" s="172"/>
      <c r="ITO121" s="172"/>
      <c r="ITP121" s="172"/>
      <c r="ITQ121" s="172"/>
      <c r="ITR121" s="172"/>
      <c r="ITS121" s="172"/>
      <c r="ITT121" s="172"/>
      <c r="ITU121" s="172"/>
      <c r="ITV121" s="172"/>
      <c r="ITW121" s="172"/>
      <c r="ITX121" s="172"/>
      <c r="ITY121" s="172"/>
      <c r="ITZ121" s="172"/>
      <c r="IUA121" s="172"/>
      <c r="IUB121" s="172"/>
      <c r="IUC121" s="172"/>
      <c r="IUD121" s="172"/>
      <c r="IUE121" s="172"/>
      <c r="IUF121" s="172"/>
      <c r="IUG121" s="172"/>
      <c r="IUH121" s="172"/>
      <c r="IUI121" s="172"/>
      <c r="IUJ121" s="172"/>
      <c r="IUK121" s="172"/>
      <c r="IUL121" s="172"/>
      <c r="IUM121" s="172"/>
      <c r="IUN121" s="172"/>
      <c r="IUO121" s="172"/>
      <c r="IUP121" s="172"/>
      <c r="IUQ121" s="172"/>
      <c r="IUR121" s="172"/>
      <c r="IUS121" s="172"/>
      <c r="IUT121" s="172"/>
      <c r="IUU121" s="172"/>
      <c r="IUV121" s="172"/>
      <c r="IUW121" s="172"/>
      <c r="IUX121" s="172"/>
      <c r="IUY121" s="172"/>
      <c r="IUZ121" s="172"/>
      <c r="IVA121" s="172"/>
      <c r="IVB121" s="172"/>
      <c r="IVC121" s="172"/>
      <c r="IVD121" s="172"/>
      <c r="IVE121" s="172"/>
      <c r="IVF121" s="172"/>
      <c r="IVG121" s="172"/>
      <c r="IVH121" s="172"/>
      <c r="IVI121" s="172"/>
      <c r="IVJ121" s="172"/>
      <c r="IVK121" s="172"/>
      <c r="IVL121" s="172"/>
      <c r="IVM121" s="172"/>
      <c r="IVN121" s="172"/>
      <c r="IVO121" s="172"/>
      <c r="IVP121" s="172"/>
      <c r="IVQ121" s="172"/>
      <c r="IVR121" s="172"/>
      <c r="IVS121" s="172"/>
      <c r="IVT121" s="172"/>
      <c r="IVU121" s="172"/>
      <c r="IVV121" s="172"/>
      <c r="IVW121" s="172"/>
      <c r="IVX121" s="172"/>
      <c r="IVY121" s="172"/>
      <c r="IVZ121" s="172"/>
      <c r="IWA121" s="172"/>
      <c r="IWB121" s="172"/>
      <c r="IWC121" s="172"/>
      <c r="IWD121" s="172"/>
      <c r="IWE121" s="172"/>
      <c r="IWF121" s="172"/>
      <c r="IWG121" s="172"/>
      <c r="IWH121" s="172"/>
      <c r="IWI121" s="172"/>
      <c r="IWJ121" s="172"/>
      <c r="IWK121" s="172"/>
      <c r="IWL121" s="172"/>
      <c r="IWM121" s="172"/>
      <c r="IWN121" s="172"/>
      <c r="IWO121" s="172"/>
      <c r="IWP121" s="172"/>
      <c r="IWQ121" s="172"/>
      <c r="IWR121" s="172"/>
      <c r="IWS121" s="172"/>
      <c r="IWT121" s="172"/>
      <c r="IWU121" s="172"/>
      <c r="IWV121" s="172"/>
      <c r="IWW121" s="172"/>
      <c r="IWX121" s="172"/>
      <c r="IWY121" s="172"/>
      <c r="IWZ121" s="172"/>
      <c r="IXA121" s="172"/>
      <c r="IXB121" s="172"/>
      <c r="IXC121" s="172"/>
      <c r="IXD121" s="172"/>
      <c r="IXE121" s="172"/>
      <c r="IXF121" s="172"/>
      <c r="IXG121" s="172"/>
      <c r="IXH121" s="172"/>
      <c r="IXI121" s="172"/>
      <c r="IXJ121" s="172"/>
      <c r="IXK121" s="172"/>
      <c r="IXL121" s="172"/>
      <c r="IXM121" s="172"/>
      <c r="IXN121" s="172"/>
      <c r="IXO121" s="172"/>
      <c r="IXP121" s="172"/>
      <c r="IXQ121" s="172"/>
      <c r="IXR121" s="172"/>
      <c r="IXS121" s="172"/>
      <c r="IXT121" s="172"/>
      <c r="IXU121" s="172"/>
      <c r="IXV121" s="172"/>
      <c r="IXW121" s="172"/>
      <c r="IXX121" s="172"/>
      <c r="IXY121" s="172"/>
      <c r="IXZ121" s="172"/>
      <c r="IYA121" s="172"/>
      <c r="IYB121" s="172"/>
      <c r="IYC121" s="172"/>
      <c r="IYD121" s="172"/>
      <c r="IYE121" s="172"/>
      <c r="IYF121" s="172"/>
      <c r="IYG121" s="172"/>
      <c r="IYH121" s="172"/>
      <c r="IYI121" s="172"/>
      <c r="IYJ121" s="172"/>
      <c r="IYK121" s="172"/>
      <c r="IYL121" s="172"/>
      <c r="IYM121" s="172"/>
      <c r="IYN121" s="172"/>
      <c r="IYO121" s="172"/>
      <c r="IYP121" s="172"/>
      <c r="IYQ121" s="172"/>
      <c r="IYR121" s="172"/>
      <c r="IYS121" s="172"/>
      <c r="IYT121" s="172"/>
      <c r="IYU121" s="172"/>
      <c r="IYV121" s="172"/>
      <c r="IYW121" s="172"/>
      <c r="IYX121" s="172"/>
      <c r="IYY121" s="172"/>
      <c r="IYZ121" s="172"/>
      <c r="IZA121" s="172"/>
      <c r="IZB121" s="172"/>
      <c r="IZC121" s="172"/>
      <c r="IZD121" s="172"/>
      <c r="IZE121" s="172"/>
      <c r="IZF121" s="172"/>
      <c r="IZG121" s="172"/>
      <c r="IZH121" s="172"/>
      <c r="IZI121" s="172"/>
      <c r="IZJ121" s="172"/>
      <c r="IZK121" s="172"/>
      <c r="IZL121" s="172"/>
      <c r="IZM121" s="172"/>
      <c r="IZN121" s="172"/>
      <c r="IZO121" s="172"/>
      <c r="IZP121" s="172"/>
      <c r="IZQ121" s="172"/>
      <c r="IZR121" s="172"/>
      <c r="IZS121" s="172"/>
      <c r="IZT121" s="172"/>
      <c r="IZU121" s="172"/>
      <c r="IZV121" s="172"/>
      <c r="IZW121" s="172"/>
      <c r="IZX121" s="172"/>
      <c r="IZY121" s="172"/>
      <c r="IZZ121" s="172"/>
      <c r="JAA121" s="172"/>
      <c r="JAB121" s="172"/>
      <c r="JAC121" s="172"/>
      <c r="JAD121" s="172"/>
      <c r="JAE121" s="172"/>
      <c r="JAF121" s="172"/>
      <c r="JAG121" s="172"/>
      <c r="JAH121" s="172"/>
      <c r="JAI121" s="172"/>
      <c r="JAJ121" s="172"/>
      <c r="JAK121" s="172"/>
      <c r="JAL121" s="172"/>
      <c r="JAM121" s="172"/>
      <c r="JAN121" s="172"/>
      <c r="JAO121" s="172"/>
      <c r="JAP121" s="172"/>
      <c r="JAQ121" s="172"/>
      <c r="JAR121" s="172"/>
      <c r="JAS121" s="172"/>
      <c r="JAT121" s="172"/>
      <c r="JAU121" s="172"/>
      <c r="JAV121" s="172"/>
      <c r="JAW121" s="172"/>
      <c r="JAX121" s="172"/>
      <c r="JAY121" s="172"/>
      <c r="JAZ121" s="172"/>
      <c r="JBA121" s="172"/>
      <c r="JBB121" s="172"/>
      <c r="JBC121" s="172"/>
      <c r="JBD121" s="172"/>
      <c r="JBE121" s="172"/>
      <c r="JBF121" s="172"/>
      <c r="JBG121" s="172"/>
      <c r="JBH121" s="172"/>
      <c r="JBI121" s="172"/>
      <c r="JBJ121" s="172"/>
      <c r="JBK121" s="172"/>
      <c r="JBL121" s="172"/>
      <c r="JBM121" s="172"/>
      <c r="JBN121" s="172"/>
      <c r="JBO121" s="172"/>
      <c r="JBP121" s="172"/>
      <c r="JBQ121" s="172"/>
      <c r="JBR121" s="172"/>
      <c r="JBS121" s="172"/>
      <c r="JBT121" s="172"/>
      <c r="JBU121" s="172"/>
      <c r="JBV121" s="172"/>
      <c r="JBW121" s="172"/>
      <c r="JBX121" s="172"/>
      <c r="JBY121" s="172"/>
      <c r="JBZ121" s="172"/>
      <c r="JCA121" s="172"/>
      <c r="JCB121" s="172"/>
      <c r="JCC121" s="172"/>
      <c r="JCD121" s="172"/>
      <c r="JCE121" s="172"/>
      <c r="JCF121" s="172"/>
      <c r="JCG121" s="172"/>
      <c r="JCH121" s="172"/>
      <c r="JCI121" s="172"/>
      <c r="JCJ121" s="172"/>
      <c r="JCK121" s="172"/>
      <c r="JCL121" s="172"/>
      <c r="JCM121" s="172"/>
      <c r="JCN121" s="172"/>
      <c r="JCO121" s="172"/>
      <c r="JCP121" s="172"/>
      <c r="JCQ121" s="172"/>
      <c r="JCR121" s="172"/>
      <c r="JCS121" s="172"/>
      <c r="JCT121" s="172"/>
      <c r="JCU121" s="172"/>
      <c r="JCV121" s="172"/>
      <c r="JCW121" s="172"/>
      <c r="JCX121" s="172"/>
      <c r="JCY121" s="172"/>
      <c r="JCZ121" s="172"/>
      <c r="JDA121" s="172"/>
      <c r="JDB121" s="172"/>
      <c r="JDC121" s="172"/>
      <c r="JDD121" s="172"/>
      <c r="JDE121" s="172"/>
      <c r="JDF121" s="172"/>
      <c r="JDG121" s="172"/>
      <c r="JDH121" s="172"/>
      <c r="JDI121" s="172"/>
      <c r="JDJ121" s="172"/>
      <c r="JDK121" s="172"/>
      <c r="JDL121" s="172"/>
      <c r="JDM121" s="172"/>
      <c r="JDN121" s="172"/>
      <c r="JDO121" s="172"/>
      <c r="JDP121" s="172"/>
      <c r="JDQ121" s="172"/>
      <c r="JDR121" s="172"/>
      <c r="JDS121" s="172"/>
      <c r="JDT121" s="172"/>
      <c r="JDU121" s="172"/>
      <c r="JDV121" s="172"/>
      <c r="JDW121" s="172"/>
      <c r="JDX121" s="172"/>
      <c r="JDY121" s="172"/>
      <c r="JDZ121" s="172"/>
      <c r="JEA121" s="172"/>
      <c r="JEB121" s="172"/>
      <c r="JEC121" s="172"/>
      <c r="JED121" s="172"/>
      <c r="JEE121" s="172"/>
      <c r="JEF121" s="172"/>
      <c r="JEG121" s="172"/>
      <c r="JEH121" s="172"/>
      <c r="JEI121" s="172"/>
      <c r="JEJ121" s="172"/>
      <c r="JEK121" s="172"/>
      <c r="JEL121" s="172"/>
      <c r="JEM121" s="172"/>
      <c r="JEN121" s="172"/>
      <c r="JEO121" s="172"/>
      <c r="JEP121" s="172"/>
      <c r="JEQ121" s="172"/>
      <c r="JER121" s="172"/>
      <c r="JES121" s="172"/>
      <c r="JET121" s="172"/>
      <c r="JEU121" s="172"/>
      <c r="JEV121" s="172"/>
      <c r="JEW121" s="172"/>
      <c r="JEX121" s="172"/>
      <c r="JEY121" s="172"/>
      <c r="JEZ121" s="172"/>
      <c r="JFA121" s="172"/>
      <c r="JFB121" s="172"/>
      <c r="JFC121" s="172"/>
      <c r="JFD121" s="172"/>
      <c r="JFE121" s="172"/>
      <c r="JFF121" s="172"/>
      <c r="JFG121" s="172"/>
      <c r="JFH121" s="172"/>
      <c r="JFI121" s="172"/>
      <c r="JFJ121" s="172"/>
      <c r="JFK121" s="172"/>
      <c r="JFL121" s="172"/>
      <c r="JFM121" s="172"/>
      <c r="JFN121" s="172"/>
      <c r="JFO121" s="172"/>
      <c r="JFP121" s="172"/>
      <c r="JFQ121" s="172"/>
      <c r="JFR121" s="172"/>
      <c r="JFS121" s="172"/>
      <c r="JFT121" s="172"/>
      <c r="JFU121" s="172"/>
      <c r="JFV121" s="172"/>
      <c r="JFW121" s="172"/>
      <c r="JFX121" s="172"/>
      <c r="JFY121" s="172"/>
      <c r="JFZ121" s="172"/>
      <c r="JGA121" s="172"/>
      <c r="JGB121" s="172"/>
      <c r="JGC121" s="172"/>
      <c r="JGD121" s="172"/>
      <c r="JGE121" s="172"/>
      <c r="JGF121" s="172"/>
      <c r="JGG121" s="172"/>
      <c r="JGH121" s="172"/>
      <c r="JGI121" s="172"/>
      <c r="JGJ121" s="172"/>
      <c r="JGK121" s="172"/>
      <c r="JGL121" s="172"/>
      <c r="JGM121" s="172"/>
      <c r="JGN121" s="172"/>
      <c r="JGO121" s="172"/>
      <c r="JGP121" s="172"/>
      <c r="JGQ121" s="172"/>
      <c r="JGR121" s="172"/>
      <c r="JGS121" s="172"/>
      <c r="JGT121" s="172"/>
      <c r="JGU121" s="172"/>
      <c r="JGV121" s="172"/>
      <c r="JGW121" s="172"/>
      <c r="JGX121" s="172"/>
      <c r="JGY121" s="172"/>
      <c r="JGZ121" s="172"/>
      <c r="JHA121" s="172"/>
      <c r="JHB121" s="172"/>
      <c r="JHC121" s="172"/>
      <c r="JHD121" s="172"/>
      <c r="JHE121" s="172"/>
      <c r="JHF121" s="172"/>
      <c r="JHG121" s="172"/>
      <c r="JHH121" s="172"/>
      <c r="JHI121" s="172"/>
      <c r="JHJ121" s="172"/>
      <c r="JHK121" s="172"/>
      <c r="JHL121" s="172"/>
      <c r="JHM121" s="172"/>
      <c r="JHN121" s="172"/>
      <c r="JHO121" s="172"/>
      <c r="JHP121" s="172"/>
      <c r="JHQ121" s="172"/>
      <c r="JHR121" s="172"/>
      <c r="JHS121" s="172"/>
      <c r="JHT121" s="172"/>
      <c r="JHU121" s="172"/>
      <c r="JHV121" s="172"/>
      <c r="JHW121" s="172"/>
      <c r="JHX121" s="172"/>
      <c r="JHY121" s="172"/>
      <c r="JHZ121" s="172"/>
      <c r="JIA121" s="172"/>
      <c r="JIB121" s="172"/>
      <c r="JIC121" s="172"/>
      <c r="JID121" s="172"/>
      <c r="JIE121" s="172"/>
      <c r="JIF121" s="172"/>
      <c r="JIG121" s="172"/>
      <c r="JIH121" s="172"/>
      <c r="JII121" s="172"/>
      <c r="JIJ121" s="172"/>
      <c r="JIK121" s="172"/>
      <c r="JIL121" s="172"/>
      <c r="JIM121" s="172"/>
      <c r="JIN121" s="172"/>
      <c r="JIO121" s="172"/>
      <c r="JIP121" s="172"/>
      <c r="JIQ121" s="172"/>
      <c r="JIR121" s="172"/>
      <c r="JIS121" s="172"/>
      <c r="JIT121" s="172"/>
      <c r="JIU121" s="172"/>
      <c r="JIV121" s="172"/>
      <c r="JIW121" s="172"/>
      <c r="JIX121" s="172"/>
      <c r="JIY121" s="172"/>
      <c r="JIZ121" s="172"/>
      <c r="JJA121" s="172"/>
      <c r="JJB121" s="172"/>
      <c r="JJC121" s="172"/>
      <c r="JJD121" s="172"/>
      <c r="JJE121" s="172"/>
      <c r="JJF121" s="172"/>
      <c r="JJG121" s="172"/>
      <c r="JJH121" s="172"/>
      <c r="JJI121" s="172"/>
      <c r="JJJ121" s="172"/>
      <c r="JJK121" s="172"/>
      <c r="JJL121" s="172"/>
      <c r="JJM121" s="172"/>
      <c r="JJN121" s="172"/>
      <c r="JJO121" s="172"/>
      <c r="JJP121" s="172"/>
      <c r="JJQ121" s="172"/>
      <c r="JJR121" s="172"/>
      <c r="JJS121" s="172"/>
      <c r="JJT121" s="172"/>
      <c r="JJU121" s="172"/>
      <c r="JJV121" s="172"/>
      <c r="JJW121" s="172"/>
      <c r="JJX121" s="172"/>
      <c r="JJY121" s="172"/>
      <c r="JJZ121" s="172"/>
      <c r="JKA121" s="172"/>
      <c r="JKB121" s="172"/>
      <c r="JKC121" s="172"/>
      <c r="JKD121" s="172"/>
      <c r="JKE121" s="172"/>
      <c r="JKF121" s="172"/>
      <c r="JKG121" s="172"/>
      <c r="JKH121" s="172"/>
      <c r="JKI121" s="172"/>
      <c r="JKJ121" s="172"/>
      <c r="JKK121" s="172"/>
      <c r="JKL121" s="172"/>
      <c r="JKM121" s="172"/>
      <c r="JKN121" s="172"/>
      <c r="JKO121" s="172"/>
      <c r="JKP121" s="172"/>
      <c r="JKQ121" s="172"/>
      <c r="JKR121" s="172"/>
      <c r="JKS121" s="172"/>
      <c r="JKT121" s="172"/>
      <c r="JKU121" s="172"/>
      <c r="JKV121" s="172"/>
      <c r="JKW121" s="172"/>
      <c r="JKX121" s="172"/>
      <c r="JKY121" s="172"/>
      <c r="JKZ121" s="172"/>
      <c r="JLA121" s="172"/>
      <c r="JLB121" s="172"/>
      <c r="JLC121" s="172"/>
      <c r="JLD121" s="172"/>
      <c r="JLE121" s="172"/>
      <c r="JLF121" s="172"/>
      <c r="JLG121" s="172"/>
      <c r="JLH121" s="172"/>
      <c r="JLI121" s="172"/>
      <c r="JLJ121" s="172"/>
      <c r="JLK121" s="172"/>
      <c r="JLL121" s="172"/>
      <c r="JLM121" s="172"/>
      <c r="JLN121" s="172"/>
      <c r="JLO121" s="172"/>
      <c r="JLP121" s="172"/>
      <c r="JLQ121" s="172"/>
      <c r="JLR121" s="172"/>
      <c r="JLS121" s="172"/>
      <c r="JLT121" s="172"/>
      <c r="JLU121" s="172"/>
      <c r="JLV121" s="172"/>
      <c r="JLW121" s="172"/>
      <c r="JLX121" s="172"/>
      <c r="JLY121" s="172"/>
      <c r="JLZ121" s="172"/>
      <c r="JMA121" s="172"/>
      <c r="JMB121" s="172"/>
      <c r="JMC121" s="172"/>
      <c r="JMD121" s="172"/>
      <c r="JME121" s="172"/>
      <c r="JMF121" s="172"/>
      <c r="JMG121" s="172"/>
      <c r="JMH121" s="172"/>
      <c r="JMI121" s="172"/>
      <c r="JMJ121" s="172"/>
      <c r="JMK121" s="172"/>
      <c r="JML121" s="172"/>
      <c r="JMM121" s="172"/>
      <c r="JMN121" s="172"/>
      <c r="JMO121" s="172"/>
      <c r="JMP121" s="172"/>
      <c r="JMQ121" s="172"/>
      <c r="JMR121" s="172"/>
      <c r="JMS121" s="172"/>
      <c r="JMT121" s="172"/>
      <c r="JMU121" s="172"/>
      <c r="JMV121" s="172"/>
      <c r="JMW121" s="172"/>
      <c r="JMX121" s="172"/>
      <c r="JMY121" s="172"/>
      <c r="JMZ121" s="172"/>
      <c r="JNA121" s="172"/>
      <c r="JNB121" s="172"/>
      <c r="JNC121" s="172"/>
      <c r="JND121" s="172"/>
      <c r="JNE121" s="172"/>
      <c r="JNF121" s="172"/>
      <c r="JNG121" s="172"/>
      <c r="JNH121" s="172"/>
      <c r="JNI121" s="172"/>
      <c r="JNJ121" s="172"/>
      <c r="JNK121" s="172"/>
      <c r="JNL121" s="172"/>
      <c r="JNM121" s="172"/>
      <c r="JNN121" s="172"/>
      <c r="JNO121" s="172"/>
      <c r="JNP121" s="172"/>
      <c r="JNQ121" s="172"/>
      <c r="JNR121" s="172"/>
      <c r="JNS121" s="172"/>
      <c r="JNT121" s="172"/>
      <c r="JNU121" s="172"/>
      <c r="JNV121" s="172"/>
      <c r="JNW121" s="172"/>
      <c r="JNX121" s="172"/>
      <c r="JNY121" s="172"/>
      <c r="JNZ121" s="172"/>
      <c r="JOA121" s="172"/>
      <c r="JOB121" s="172"/>
      <c r="JOC121" s="172"/>
      <c r="JOD121" s="172"/>
      <c r="JOE121" s="172"/>
      <c r="JOF121" s="172"/>
      <c r="JOG121" s="172"/>
      <c r="JOH121" s="172"/>
      <c r="JOI121" s="172"/>
      <c r="JOJ121" s="172"/>
      <c r="JOK121" s="172"/>
      <c r="JOL121" s="172"/>
      <c r="JOM121" s="172"/>
      <c r="JON121" s="172"/>
      <c r="JOO121" s="172"/>
      <c r="JOP121" s="172"/>
      <c r="JOQ121" s="172"/>
      <c r="JOR121" s="172"/>
      <c r="JOS121" s="172"/>
      <c r="JOT121" s="172"/>
      <c r="JOU121" s="172"/>
      <c r="JOV121" s="172"/>
      <c r="JOW121" s="172"/>
      <c r="JOX121" s="172"/>
      <c r="JOY121" s="172"/>
      <c r="JOZ121" s="172"/>
      <c r="JPA121" s="172"/>
      <c r="JPB121" s="172"/>
      <c r="JPC121" s="172"/>
      <c r="JPD121" s="172"/>
      <c r="JPE121" s="172"/>
      <c r="JPF121" s="172"/>
      <c r="JPG121" s="172"/>
      <c r="JPH121" s="172"/>
      <c r="JPI121" s="172"/>
      <c r="JPJ121" s="172"/>
      <c r="JPK121" s="172"/>
      <c r="JPL121" s="172"/>
      <c r="JPM121" s="172"/>
      <c r="JPN121" s="172"/>
      <c r="JPO121" s="172"/>
      <c r="JPP121" s="172"/>
      <c r="JPQ121" s="172"/>
      <c r="JPR121" s="172"/>
      <c r="JPS121" s="172"/>
      <c r="JPT121" s="172"/>
      <c r="JPU121" s="172"/>
      <c r="JPV121" s="172"/>
      <c r="JPW121" s="172"/>
      <c r="JPX121" s="172"/>
      <c r="JPY121" s="172"/>
      <c r="JPZ121" s="172"/>
      <c r="JQA121" s="172"/>
      <c r="JQB121" s="172"/>
      <c r="JQC121" s="172"/>
      <c r="JQD121" s="172"/>
      <c r="JQE121" s="172"/>
      <c r="JQF121" s="172"/>
      <c r="JQG121" s="172"/>
      <c r="JQH121" s="172"/>
      <c r="JQI121" s="172"/>
      <c r="JQJ121" s="172"/>
      <c r="JQK121" s="172"/>
      <c r="JQL121" s="172"/>
      <c r="JQM121" s="172"/>
      <c r="JQN121" s="172"/>
      <c r="JQO121" s="172"/>
      <c r="JQP121" s="172"/>
      <c r="JQQ121" s="172"/>
      <c r="JQR121" s="172"/>
      <c r="JQS121" s="172"/>
      <c r="JQT121" s="172"/>
      <c r="JQU121" s="172"/>
      <c r="JQV121" s="172"/>
      <c r="JQW121" s="172"/>
      <c r="JQX121" s="172"/>
      <c r="JQY121" s="172"/>
      <c r="JQZ121" s="172"/>
      <c r="JRA121" s="172"/>
      <c r="JRB121" s="172"/>
      <c r="JRC121" s="172"/>
      <c r="JRD121" s="172"/>
      <c r="JRE121" s="172"/>
      <c r="JRF121" s="172"/>
      <c r="JRG121" s="172"/>
      <c r="JRH121" s="172"/>
      <c r="JRI121" s="172"/>
      <c r="JRJ121" s="172"/>
      <c r="JRK121" s="172"/>
      <c r="JRL121" s="172"/>
      <c r="JRM121" s="172"/>
      <c r="JRN121" s="172"/>
      <c r="JRO121" s="172"/>
      <c r="JRP121" s="172"/>
      <c r="JRQ121" s="172"/>
      <c r="JRR121" s="172"/>
      <c r="JRS121" s="172"/>
      <c r="JRT121" s="172"/>
      <c r="JRU121" s="172"/>
      <c r="JRV121" s="172"/>
      <c r="JRW121" s="172"/>
      <c r="JRX121" s="172"/>
      <c r="JRY121" s="172"/>
      <c r="JRZ121" s="172"/>
      <c r="JSA121" s="172"/>
      <c r="JSB121" s="172"/>
      <c r="JSC121" s="172"/>
      <c r="JSD121" s="172"/>
      <c r="JSE121" s="172"/>
      <c r="JSF121" s="172"/>
      <c r="JSG121" s="172"/>
      <c r="JSH121" s="172"/>
      <c r="JSI121" s="172"/>
      <c r="JSJ121" s="172"/>
      <c r="JSK121" s="172"/>
      <c r="JSL121" s="172"/>
      <c r="JSM121" s="172"/>
      <c r="JSN121" s="172"/>
      <c r="JSO121" s="172"/>
      <c r="JSP121" s="172"/>
      <c r="JSQ121" s="172"/>
      <c r="JSR121" s="172"/>
      <c r="JSS121" s="172"/>
      <c r="JST121" s="172"/>
      <c r="JSU121" s="172"/>
      <c r="JSV121" s="172"/>
      <c r="JSW121" s="172"/>
      <c r="JSX121" s="172"/>
      <c r="JSY121" s="172"/>
      <c r="JSZ121" s="172"/>
      <c r="JTA121" s="172"/>
      <c r="JTB121" s="172"/>
      <c r="JTC121" s="172"/>
      <c r="JTD121" s="172"/>
      <c r="JTE121" s="172"/>
      <c r="JTF121" s="172"/>
      <c r="JTG121" s="172"/>
      <c r="JTH121" s="172"/>
      <c r="JTI121" s="172"/>
      <c r="JTJ121" s="172"/>
      <c r="JTK121" s="172"/>
      <c r="JTL121" s="172"/>
      <c r="JTM121" s="172"/>
      <c r="JTN121" s="172"/>
      <c r="JTO121" s="172"/>
      <c r="JTP121" s="172"/>
      <c r="JTQ121" s="172"/>
      <c r="JTR121" s="172"/>
      <c r="JTS121" s="172"/>
      <c r="JTT121" s="172"/>
      <c r="JTU121" s="172"/>
      <c r="JTV121" s="172"/>
      <c r="JTW121" s="172"/>
      <c r="JTX121" s="172"/>
      <c r="JTY121" s="172"/>
      <c r="JTZ121" s="172"/>
      <c r="JUA121" s="172"/>
      <c r="JUB121" s="172"/>
      <c r="JUC121" s="172"/>
      <c r="JUD121" s="172"/>
      <c r="JUE121" s="172"/>
      <c r="JUF121" s="172"/>
      <c r="JUG121" s="172"/>
      <c r="JUH121" s="172"/>
      <c r="JUI121" s="172"/>
      <c r="JUJ121" s="172"/>
      <c r="JUK121" s="172"/>
      <c r="JUL121" s="172"/>
      <c r="JUM121" s="172"/>
      <c r="JUN121" s="172"/>
      <c r="JUO121" s="172"/>
      <c r="JUP121" s="172"/>
      <c r="JUQ121" s="172"/>
      <c r="JUR121" s="172"/>
      <c r="JUS121" s="172"/>
      <c r="JUT121" s="172"/>
      <c r="JUU121" s="172"/>
      <c r="JUV121" s="172"/>
      <c r="JUW121" s="172"/>
      <c r="JUX121" s="172"/>
      <c r="JUY121" s="172"/>
      <c r="JUZ121" s="172"/>
      <c r="JVA121" s="172"/>
      <c r="JVB121" s="172"/>
      <c r="JVC121" s="172"/>
      <c r="JVD121" s="172"/>
      <c r="JVE121" s="172"/>
      <c r="JVF121" s="172"/>
      <c r="JVG121" s="172"/>
      <c r="JVH121" s="172"/>
      <c r="JVI121" s="172"/>
      <c r="JVJ121" s="172"/>
      <c r="JVK121" s="172"/>
      <c r="JVL121" s="172"/>
      <c r="JVM121" s="172"/>
      <c r="JVN121" s="172"/>
      <c r="JVO121" s="172"/>
      <c r="JVP121" s="172"/>
      <c r="JVQ121" s="172"/>
      <c r="JVR121" s="172"/>
      <c r="JVS121" s="172"/>
      <c r="JVT121" s="172"/>
      <c r="JVU121" s="172"/>
      <c r="JVV121" s="172"/>
      <c r="JVW121" s="172"/>
      <c r="JVX121" s="172"/>
      <c r="JVY121" s="172"/>
      <c r="JVZ121" s="172"/>
      <c r="JWA121" s="172"/>
      <c r="JWB121" s="172"/>
      <c r="JWC121" s="172"/>
      <c r="JWD121" s="172"/>
      <c r="JWE121" s="172"/>
      <c r="JWF121" s="172"/>
      <c r="JWG121" s="172"/>
      <c r="JWH121" s="172"/>
      <c r="JWI121" s="172"/>
      <c r="JWJ121" s="172"/>
      <c r="JWK121" s="172"/>
      <c r="JWL121" s="172"/>
      <c r="JWM121" s="172"/>
      <c r="JWN121" s="172"/>
      <c r="JWO121" s="172"/>
      <c r="JWP121" s="172"/>
      <c r="JWQ121" s="172"/>
      <c r="JWR121" s="172"/>
      <c r="JWS121" s="172"/>
      <c r="JWT121" s="172"/>
      <c r="JWU121" s="172"/>
      <c r="JWV121" s="172"/>
      <c r="JWW121" s="172"/>
      <c r="JWX121" s="172"/>
      <c r="JWY121" s="172"/>
      <c r="JWZ121" s="172"/>
      <c r="JXA121" s="172"/>
      <c r="JXB121" s="172"/>
      <c r="JXC121" s="172"/>
      <c r="JXD121" s="172"/>
      <c r="JXE121" s="172"/>
      <c r="JXF121" s="172"/>
      <c r="JXG121" s="172"/>
      <c r="JXH121" s="172"/>
      <c r="JXI121" s="172"/>
      <c r="JXJ121" s="172"/>
      <c r="JXK121" s="172"/>
      <c r="JXL121" s="172"/>
      <c r="JXM121" s="172"/>
      <c r="JXN121" s="172"/>
      <c r="JXO121" s="172"/>
      <c r="JXP121" s="172"/>
      <c r="JXQ121" s="172"/>
      <c r="JXR121" s="172"/>
      <c r="JXS121" s="172"/>
      <c r="JXT121" s="172"/>
      <c r="JXU121" s="172"/>
      <c r="JXV121" s="172"/>
      <c r="JXW121" s="172"/>
      <c r="JXX121" s="172"/>
      <c r="JXY121" s="172"/>
      <c r="JXZ121" s="172"/>
      <c r="JYA121" s="172"/>
      <c r="JYB121" s="172"/>
      <c r="JYC121" s="172"/>
      <c r="JYD121" s="172"/>
      <c r="JYE121" s="172"/>
      <c r="JYF121" s="172"/>
      <c r="JYG121" s="172"/>
      <c r="JYH121" s="172"/>
      <c r="JYI121" s="172"/>
      <c r="JYJ121" s="172"/>
      <c r="JYK121" s="172"/>
      <c r="JYL121" s="172"/>
      <c r="JYM121" s="172"/>
      <c r="JYN121" s="172"/>
      <c r="JYO121" s="172"/>
      <c r="JYP121" s="172"/>
      <c r="JYQ121" s="172"/>
      <c r="JYR121" s="172"/>
      <c r="JYS121" s="172"/>
      <c r="JYT121" s="172"/>
      <c r="JYU121" s="172"/>
      <c r="JYV121" s="172"/>
      <c r="JYW121" s="172"/>
      <c r="JYX121" s="172"/>
      <c r="JYY121" s="172"/>
      <c r="JYZ121" s="172"/>
      <c r="JZA121" s="172"/>
      <c r="JZB121" s="172"/>
      <c r="JZC121" s="172"/>
      <c r="JZD121" s="172"/>
      <c r="JZE121" s="172"/>
      <c r="JZF121" s="172"/>
      <c r="JZG121" s="172"/>
      <c r="JZH121" s="172"/>
      <c r="JZI121" s="172"/>
      <c r="JZJ121" s="172"/>
      <c r="JZK121" s="172"/>
      <c r="JZL121" s="172"/>
      <c r="JZM121" s="172"/>
      <c r="JZN121" s="172"/>
      <c r="JZO121" s="172"/>
      <c r="JZP121" s="172"/>
      <c r="JZQ121" s="172"/>
      <c r="JZR121" s="172"/>
      <c r="JZS121" s="172"/>
      <c r="JZT121" s="172"/>
      <c r="JZU121" s="172"/>
      <c r="JZV121" s="172"/>
      <c r="JZW121" s="172"/>
      <c r="JZX121" s="172"/>
      <c r="JZY121" s="172"/>
      <c r="JZZ121" s="172"/>
      <c r="KAA121" s="172"/>
      <c r="KAB121" s="172"/>
      <c r="KAC121" s="172"/>
      <c r="KAD121" s="172"/>
      <c r="KAE121" s="172"/>
      <c r="KAF121" s="172"/>
      <c r="KAG121" s="172"/>
      <c r="KAH121" s="172"/>
      <c r="KAI121" s="172"/>
      <c r="KAJ121" s="172"/>
      <c r="KAK121" s="172"/>
      <c r="KAL121" s="172"/>
      <c r="KAM121" s="172"/>
      <c r="KAN121" s="172"/>
      <c r="KAO121" s="172"/>
      <c r="KAP121" s="172"/>
      <c r="KAQ121" s="172"/>
      <c r="KAR121" s="172"/>
      <c r="KAS121" s="172"/>
      <c r="KAT121" s="172"/>
      <c r="KAU121" s="172"/>
      <c r="KAV121" s="172"/>
      <c r="KAW121" s="172"/>
      <c r="KAX121" s="172"/>
      <c r="KAY121" s="172"/>
      <c r="KAZ121" s="172"/>
      <c r="KBA121" s="172"/>
      <c r="KBB121" s="172"/>
      <c r="KBC121" s="172"/>
      <c r="KBD121" s="172"/>
      <c r="KBE121" s="172"/>
      <c r="KBF121" s="172"/>
      <c r="KBG121" s="172"/>
      <c r="KBH121" s="172"/>
      <c r="KBI121" s="172"/>
      <c r="KBJ121" s="172"/>
      <c r="KBK121" s="172"/>
      <c r="KBL121" s="172"/>
      <c r="KBM121" s="172"/>
      <c r="KBN121" s="172"/>
      <c r="KBO121" s="172"/>
      <c r="KBP121" s="172"/>
      <c r="KBQ121" s="172"/>
      <c r="KBR121" s="172"/>
      <c r="KBS121" s="172"/>
      <c r="KBT121" s="172"/>
      <c r="KBU121" s="172"/>
      <c r="KBV121" s="172"/>
      <c r="KBW121" s="172"/>
      <c r="KBX121" s="172"/>
      <c r="KBY121" s="172"/>
      <c r="KBZ121" s="172"/>
      <c r="KCA121" s="172"/>
      <c r="KCB121" s="172"/>
      <c r="KCC121" s="172"/>
      <c r="KCD121" s="172"/>
      <c r="KCE121" s="172"/>
      <c r="KCF121" s="172"/>
      <c r="KCG121" s="172"/>
      <c r="KCH121" s="172"/>
      <c r="KCI121" s="172"/>
      <c r="KCJ121" s="172"/>
      <c r="KCK121" s="172"/>
      <c r="KCL121" s="172"/>
      <c r="KCM121" s="172"/>
      <c r="KCN121" s="172"/>
      <c r="KCO121" s="172"/>
      <c r="KCP121" s="172"/>
      <c r="KCQ121" s="172"/>
      <c r="KCR121" s="172"/>
      <c r="KCS121" s="172"/>
      <c r="KCT121" s="172"/>
      <c r="KCU121" s="172"/>
      <c r="KCV121" s="172"/>
      <c r="KCW121" s="172"/>
      <c r="KCX121" s="172"/>
      <c r="KCY121" s="172"/>
      <c r="KCZ121" s="172"/>
      <c r="KDA121" s="172"/>
      <c r="KDB121" s="172"/>
      <c r="KDC121" s="172"/>
      <c r="KDD121" s="172"/>
      <c r="KDE121" s="172"/>
      <c r="KDF121" s="172"/>
      <c r="KDG121" s="172"/>
      <c r="KDH121" s="172"/>
      <c r="KDI121" s="172"/>
      <c r="KDJ121" s="172"/>
      <c r="KDK121" s="172"/>
      <c r="KDL121" s="172"/>
      <c r="KDM121" s="172"/>
      <c r="KDN121" s="172"/>
      <c r="KDO121" s="172"/>
      <c r="KDP121" s="172"/>
      <c r="KDQ121" s="172"/>
      <c r="KDR121" s="172"/>
      <c r="KDS121" s="172"/>
      <c r="KDT121" s="172"/>
      <c r="KDU121" s="172"/>
      <c r="KDV121" s="172"/>
      <c r="KDW121" s="172"/>
      <c r="KDX121" s="172"/>
      <c r="KDY121" s="172"/>
      <c r="KDZ121" s="172"/>
      <c r="KEA121" s="172"/>
      <c r="KEB121" s="172"/>
      <c r="KEC121" s="172"/>
      <c r="KED121" s="172"/>
      <c r="KEE121" s="172"/>
      <c r="KEF121" s="172"/>
      <c r="KEG121" s="172"/>
      <c r="KEH121" s="172"/>
      <c r="KEI121" s="172"/>
      <c r="KEJ121" s="172"/>
      <c r="KEK121" s="172"/>
      <c r="KEL121" s="172"/>
      <c r="KEM121" s="172"/>
      <c r="KEN121" s="172"/>
      <c r="KEO121" s="172"/>
      <c r="KEP121" s="172"/>
      <c r="KEQ121" s="172"/>
      <c r="KER121" s="172"/>
      <c r="KES121" s="172"/>
      <c r="KET121" s="172"/>
      <c r="KEU121" s="172"/>
      <c r="KEV121" s="172"/>
      <c r="KEW121" s="172"/>
      <c r="KEX121" s="172"/>
      <c r="KEY121" s="172"/>
      <c r="KEZ121" s="172"/>
      <c r="KFA121" s="172"/>
      <c r="KFB121" s="172"/>
      <c r="KFC121" s="172"/>
      <c r="KFD121" s="172"/>
      <c r="KFE121" s="172"/>
      <c r="KFF121" s="172"/>
      <c r="KFG121" s="172"/>
      <c r="KFH121" s="172"/>
      <c r="KFI121" s="172"/>
      <c r="KFJ121" s="172"/>
      <c r="KFK121" s="172"/>
      <c r="KFL121" s="172"/>
      <c r="KFM121" s="172"/>
      <c r="KFN121" s="172"/>
      <c r="KFO121" s="172"/>
      <c r="KFP121" s="172"/>
      <c r="KFQ121" s="172"/>
      <c r="KFR121" s="172"/>
      <c r="KFS121" s="172"/>
      <c r="KFT121" s="172"/>
      <c r="KFU121" s="172"/>
      <c r="KFV121" s="172"/>
      <c r="KFW121" s="172"/>
      <c r="KFX121" s="172"/>
      <c r="KFY121" s="172"/>
      <c r="KFZ121" s="172"/>
      <c r="KGA121" s="172"/>
      <c r="KGB121" s="172"/>
      <c r="KGC121" s="172"/>
      <c r="KGD121" s="172"/>
      <c r="KGE121" s="172"/>
      <c r="KGF121" s="172"/>
      <c r="KGG121" s="172"/>
      <c r="KGH121" s="172"/>
      <c r="KGI121" s="172"/>
      <c r="KGJ121" s="172"/>
      <c r="KGK121" s="172"/>
      <c r="KGL121" s="172"/>
      <c r="KGM121" s="172"/>
      <c r="KGN121" s="172"/>
      <c r="KGO121" s="172"/>
      <c r="KGP121" s="172"/>
      <c r="KGQ121" s="172"/>
      <c r="KGR121" s="172"/>
      <c r="KGS121" s="172"/>
      <c r="KGT121" s="172"/>
      <c r="KGU121" s="172"/>
      <c r="KGV121" s="172"/>
      <c r="KGW121" s="172"/>
      <c r="KGX121" s="172"/>
      <c r="KGY121" s="172"/>
      <c r="KGZ121" s="172"/>
      <c r="KHA121" s="172"/>
      <c r="KHB121" s="172"/>
      <c r="KHC121" s="172"/>
      <c r="KHD121" s="172"/>
      <c r="KHE121" s="172"/>
      <c r="KHF121" s="172"/>
      <c r="KHG121" s="172"/>
      <c r="KHH121" s="172"/>
      <c r="KHI121" s="172"/>
      <c r="KHJ121" s="172"/>
      <c r="KHK121" s="172"/>
      <c r="KHL121" s="172"/>
      <c r="KHM121" s="172"/>
      <c r="KHN121" s="172"/>
      <c r="KHO121" s="172"/>
      <c r="KHP121" s="172"/>
      <c r="KHQ121" s="172"/>
      <c r="KHR121" s="172"/>
      <c r="KHS121" s="172"/>
      <c r="KHT121" s="172"/>
      <c r="KHU121" s="172"/>
      <c r="KHV121" s="172"/>
      <c r="KHW121" s="172"/>
      <c r="KHX121" s="172"/>
      <c r="KHY121" s="172"/>
      <c r="KHZ121" s="172"/>
      <c r="KIA121" s="172"/>
      <c r="KIB121" s="172"/>
      <c r="KIC121" s="172"/>
      <c r="KID121" s="172"/>
      <c r="KIE121" s="172"/>
      <c r="KIF121" s="172"/>
      <c r="KIG121" s="172"/>
      <c r="KIH121" s="172"/>
      <c r="KII121" s="172"/>
      <c r="KIJ121" s="172"/>
      <c r="KIK121" s="172"/>
      <c r="KIL121" s="172"/>
      <c r="KIM121" s="172"/>
      <c r="KIN121" s="172"/>
      <c r="KIO121" s="172"/>
      <c r="KIP121" s="172"/>
      <c r="KIQ121" s="172"/>
      <c r="KIR121" s="172"/>
      <c r="KIS121" s="172"/>
      <c r="KIT121" s="172"/>
      <c r="KIU121" s="172"/>
      <c r="KIV121" s="172"/>
      <c r="KIW121" s="172"/>
      <c r="KIX121" s="172"/>
      <c r="KIY121" s="172"/>
      <c r="KIZ121" s="172"/>
      <c r="KJA121" s="172"/>
      <c r="KJB121" s="172"/>
      <c r="KJC121" s="172"/>
      <c r="KJD121" s="172"/>
      <c r="KJE121" s="172"/>
      <c r="KJF121" s="172"/>
      <c r="KJG121" s="172"/>
      <c r="KJH121" s="172"/>
      <c r="KJI121" s="172"/>
      <c r="KJJ121" s="172"/>
      <c r="KJK121" s="172"/>
      <c r="KJL121" s="172"/>
      <c r="KJM121" s="172"/>
      <c r="KJN121" s="172"/>
      <c r="KJO121" s="172"/>
      <c r="KJP121" s="172"/>
      <c r="KJQ121" s="172"/>
      <c r="KJR121" s="172"/>
      <c r="KJS121" s="172"/>
      <c r="KJT121" s="172"/>
      <c r="KJU121" s="172"/>
      <c r="KJV121" s="172"/>
      <c r="KJW121" s="172"/>
      <c r="KJX121" s="172"/>
      <c r="KJY121" s="172"/>
      <c r="KJZ121" s="172"/>
      <c r="KKA121" s="172"/>
      <c r="KKB121" s="172"/>
      <c r="KKC121" s="172"/>
      <c r="KKD121" s="172"/>
      <c r="KKE121" s="172"/>
      <c r="KKF121" s="172"/>
      <c r="KKG121" s="172"/>
      <c r="KKH121" s="172"/>
      <c r="KKI121" s="172"/>
      <c r="KKJ121" s="172"/>
      <c r="KKK121" s="172"/>
      <c r="KKL121" s="172"/>
      <c r="KKM121" s="172"/>
      <c r="KKN121" s="172"/>
      <c r="KKO121" s="172"/>
      <c r="KKP121" s="172"/>
      <c r="KKQ121" s="172"/>
      <c r="KKR121" s="172"/>
      <c r="KKS121" s="172"/>
      <c r="KKT121" s="172"/>
      <c r="KKU121" s="172"/>
      <c r="KKV121" s="172"/>
      <c r="KKW121" s="172"/>
      <c r="KKX121" s="172"/>
      <c r="KKY121" s="172"/>
      <c r="KKZ121" s="172"/>
      <c r="KLA121" s="172"/>
      <c r="KLB121" s="172"/>
      <c r="KLC121" s="172"/>
      <c r="KLD121" s="172"/>
      <c r="KLE121" s="172"/>
      <c r="KLF121" s="172"/>
      <c r="KLG121" s="172"/>
      <c r="KLH121" s="172"/>
      <c r="KLI121" s="172"/>
      <c r="KLJ121" s="172"/>
      <c r="KLK121" s="172"/>
      <c r="KLL121" s="172"/>
      <c r="KLM121" s="172"/>
      <c r="KLN121" s="172"/>
      <c r="KLO121" s="172"/>
      <c r="KLP121" s="172"/>
      <c r="KLQ121" s="172"/>
      <c r="KLR121" s="172"/>
      <c r="KLS121" s="172"/>
      <c r="KLT121" s="172"/>
      <c r="KLU121" s="172"/>
      <c r="KLV121" s="172"/>
      <c r="KLW121" s="172"/>
      <c r="KLX121" s="172"/>
      <c r="KLY121" s="172"/>
      <c r="KLZ121" s="172"/>
      <c r="KMA121" s="172"/>
      <c r="KMB121" s="172"/>
      <c r="KMC121" s="172"/>
      <c r="KMD121" s="172"/>
      <c r="KME121" s="172"/>
      <c r="KMF121" s="172"/>
      <c r="KMG121" s="172"/>
      <c r="KMH121" s="172"/>
      <c r="KMI121" s="172"/>
      <c r="KMJ121" s="172"/>
      <c r="KMK121" s="172"/>
      <c r="KML121" s="172"/>
      <c r="KMM121" s="172"/>
      <c r="KMN121" s="172"/>
      <c r="KMO121" s="172"/>
      <c r="KMP121" s="172"/>
      <c r="KMQ121" s="172"/>
      <c r="KMR121" s="172"/>
      <c r="KMS121" s="172"/>
      <c r="KMT121" s="172"/>
      <c r="KMU121" s="172"/>
      <c r="KMV121" s="172"/>
      <c r="KMW121" s="172"/>
      <c r="KMX121" s="172"/>
      <c r="KMY121" s="172"/>
      <c r="KMZ121" s="172"/>
      <c r="KNA121" s="172"/>
      <c r="KNB121" s="172"/>
      <c r="KNC121" s="172"/>
      <c r="KND121" s="172"/>
      <c r="KNE121" s="172"/>
      <c r="KNF121" s="172"/>
      <c r="KNG121" s="172"/>
      <c r="KNH121" s="172"/>
      <c r="KNI121" s="172"/>
      <c r="KNJ121" s="172"/>
      <c r="KNK121" s="172"/>
      <c r="KNL121" s="172"/>
      <c r="KNM121" s="172"/>
      <c r="KNN121" s="172"/>
      <c r="KNO121" s="172"/>
      <c r="KNP121" s="172"/>
      <c r="KNQ121" s="172"/>
      <c r="KNR121" s="172"/>
      <c r="KNS121" s="172"/>
      <c r="KNT121" s="172"/>
      <c r="KNU121" s="172"/>
      <c r="KNV121" s="172"/>
      <c r="KNW121" s="172"/>
      <c r="KNX121" s="172"/>
      <c r="KNY121" s="172"/>
      <c r="KNZ121" s="172"/>
      <c r="KOA121" s="172"/>
      <c r="KOB121" s="172"/>
      <c r="KOC121" s="172"/>
      <c r="KOD121" s="172"/>
      <c r="KOE121" s="172"/>
      <c r="KOF121" s="172"/>
      <c r="KOG121" s="172"/>
      <c r="KOH121" s="172"/>
      <c r="KOI121" s="172"/>
      <c r="KOJ121" s="172"/>
      <c r="KOK121" s="172"/>
      <c r="KOL121" s="172"/>
      <c r="KOM121" s="172"/>
      <c r="KON121" s="172"/>
      <c r="KOO121" s="172"/>
      <c r="KOP121" s="172"/>
      <c r="KOQ121" s="172"/>
      <c r="KOR121" s="172"/>
      <c r="KOS121" s="172"/>
      <c r="KOT121" s="172"/>
      <c r="KOU121" s="172"/>
      <c r="KOV121" s="172"/>
      <c r="KOW121" s="172"/>
      <c r="KOX121" s="172"/>
      <c r="KOY121" s="172"/>
      <c r="KOZ121" s="172"/>
      <c r="KPA121" s="172"/>
      <c r="KPB121" s="172"/>
      <c r="KPC121" s="172"/>
      <c r="KPD121" s="172"/>
      <c r="KPE121" s="172"/>
      <c r="KPF121" s="172"/>
      <c r="KPG121" s="172"/>
      <c r="KPH121" s="172"/>
      <c r="KPI121" s="172"/>
      <c r="KPJ121" s="172"/>
      <c r="KPK121" s="172"/>
      <c r="KPL121" s="172"/>
      <c r="KPM121" s="172"/>
      <c r="KPN121" s="172"/>
      <c r="KPO121" s="172"/>
      <c r="KPP121" s="172"/>
      <c r="KPQ121" s="172"/>
      <c r="KPR121" s="172"/>
      <c r="KPS121" s="172"/>
      <c r="KPT121" s="172"/>
      <c r="KPU121" s="172"/>
      <c r="KPV121" s="172"/>
      <c r="KPW121" s="172"/>
      <c r="KPX121" s="172"/>
      <c r="KPY121" s="172"/>
      <c r="KPZ121" s="172"/>
      <c r="KQA121" s="172"/>
      <c r="KQB121" s="172"/>
      <c r="KQC121" s="172"/>
      <c r="KQD121" s="172"/>
      <c r="KQE121" s="172"/>
      <c r="KQF121" s="172"/>
      <c r="KQG121" s="172"/>
      <c r="KQH121" s="172"/>
      <c r="KQI121" s="172"/>
      <c r="KQJ121" s="172"/>
      <c r="KQK121" s="172"/>
      <c r="KQL121" s="172"/>
      <c r="KQM121" s="172"/>
      <c r="KQN121" s="172"/>
      <c r="KQO121" s="172"/>
      <c r="KQP121" s="172"/>
      <c r="KQQ121" s="172"/>
      <c r="KQR121" s="172"/>
      <c r="KQS121" s="172"/>
      <c r="KQT121" s="172"/>
      <c r="KQU121" s="172"/>
      <c r="KQV121" s="172"/>
      <c r="KQW121" s="172"/>
      <c r="KQX121" s="172"/>
      <c r="KQY121" s="172"/>
      <c r="KQZ121" s="172"/>
      <c r="KRA121" s="172"/>
      <c r="KRB121" s="172"/>
      <c r="KRC121" s="172"/>
      <c r="KRD121" s="172"/>
      <c r="KRE121" s="172"/>
      <c r="KRF121" s="172"/>
      <c r="KRG121" s="172"/>
      <c r="KRH121" s="172"/>
      <c r="KRI121" s="172"/>
      <c r="KRJ121" s="172"/>
      <c r="KRK121" s="172"/>
      <c r="KRL121" s="172"/>
      <c r="KRM121" s="172"/>
      <c r="KRN121" s="172"/>
      <c r="KRO121" s="172"/>
      <c r="KRP121" s="172"/>
      <c r="KRQ121" s="172"/>
      <c r="KRR121" s="172"/>
      <c r="KRS121" s="172"/>
      <c r="KRT121" s="172"/>
      <c r="KRU121" s="172"/>
      <c r="KRV121" s="172"/>
      <c r="KRW121" s="172"/>
      <c r="KRX121" s="172"/>
      <c r="KRY121" s="172"/>
      <c r="KRZ121" s="172"/>
      <c r="KSA121" s="172"/>
      <c r="KSB121" s="172"/>
      <c r="KSC121" s="172"/>
      <c r="KSD121" s="172"/>
      <c r="KSE121" s="172"/>
      <c r="KSF121" s="172"/>
      <c r="KSG121" s="172"/>
      <c r="KSH121" s="172"/>
      <c r="KSI121" s="172"/>
      <c r="KSJ121" s="172"/>
      <c r="KSK121" s="172"/>
      <c r="KSL121" s="172"/>
      <c r="KSM121" s="172"/>
      <c r="KSN121" s="172"/>
      <c r="KSO121" s="172"/>
      <c r="KSP121" s="172"/>
      <c r="KSQ121" s="172"/>
      <c r="KSR121" s="172"/>
      <c r="KSS121" s="172"/>
      <c r="KST121" s="172"/>
      <c r="KSU121" s="172"/>
      <c r="KSV121" s="172"/>
      <c r="KSW121" s="172"/>
      <c r="KSX121" s="172"/>
      <c r="KSY121" s="172"/>
      <c r="KSZ121" s="172"/>
      <c r="KTA121" s="172"/>
      <c r="KTB121" s="172"/>
      <c r="KTC121" s="172"/>
      <c r="KTD121" s="172"/>
      <c r="KTE121" s="172"/>
      <c r="KTF121" s="172"/>
      <c r="KTG121" s="172"/>
      <c r="KTH121" s="172"/>
      <c r="KTI121" s="172"/>
      <c r="KTJ121" s="172"/>
      <c r="KTK121" s="172"/>
      <c r="KTL121" s="172"/>
      <c r="KTM121" s="172"/>
      <c r="KTN121" s="172"/>
      <c r="KTO121" s="172"/>
      <c r="KTP121" s="172"/>
      <c r="KTQ121" s="172"/>
      <c r="KTR121" s="172"/>
      <c r="KTS121" s="172"/>
      <c r="KTT121" s="172"/>
      <c r="KTU121" s="172"/>
      <c r="KTV121" s="172"/>
      <c r="KTW121" s="172"/>
      <c r="KTX121" s="172"/>
      <c r="KTY121" s="172"/>
      <c r="KTZ121" s="172"/>
      <c r="KUA121" s="172"/>
      <c r="KUB121" s="172"/>
      <c r="KUC121" s="172"/>
      <c r="KUD121" s="172"/>
      <c r="KUE121" s="172"/>
      <c r="KUF121" s="172"/>
      <c r="KUG121" s="172"/>
      <c r="KUH121" s="172"/>
      <c r="KUI121" s="172"/>
      <c r="KUJ121" s="172"/>
      <c r="KUK121" s="172"/>
      <c r="KUL121" s="172"/>
      <c r="KUM121" s="172"/>
      <c r="KUN121" s="172"/>
      <c r="KUO121" s="172"/>
      <c r="KUP121" s="172"/>
      <c r="KUQ121" s="172"/>
      <c r="KUR121" s="172"/>
      <c r="KUS121" s="172"/>
      <c r="KUT121" s="172"/>
      <c r="KUU121" s="172"/>
      <c r="KUV121" s="172"/>
      <c r="KUW121" s="172"/>
      <c r="KUX121" s="172"/>
      <c r="KUY121" s="172"/>
      <c r="KUZ121" s="172"/>
      <c r="KVA121" s="172"/>
      <c r="KVB121" s="172"/>
      <c r="KVC121" s="172"/>
      <c r="KVD121" s="172"/>
      <c r="KVE121" s="172"/>
      <c r="KVF121" s="172"/>
      <c r="KVG121" s="172"/>
      <c r="KVH121" s="172"/>
      <c r="KVI121" s="172"/>
      <c r="KVJ121" s="172"/>
      <c r="KVK121" s="172"/>
      <c r="KVL121" s="172"/>
      <c r="KVM121" s="172"/>
      <c r="KVN121" s="172"/>
      <c r="KVO121" s="172"/>
      <c r="KVP121" s="172"/>
      <c r="KVQ121" s="172"/>
      <c r="KVR121" s="172"/>
      <c r="KVS121" s="172"/>
      <c r="KVT121" s="172"/>
      <c r="KVU121" s="172"/>
      <c r="KVV121" s="172"/>
      <c r="KVW121" s="172"/>
      <c r="KVX121" s="172"/>
      <c r="KVY121" s="172"/>
      <c r="KVZ121" s="172"/>
      <c r="KWA121" s="172"/>
      <c r="KWB121" s="172"/>
      <c r="KWC121" s="172"/>
      <c r="KWD121" s="172"/>
      <c r="KWE121" s="172"/>
      <c r="KWF121" s="172"/>
      <c r="KWG121" s="172"/>
      <c r="KWH121" s="172"/>
      <c r="KWI121" s="172"/>
      <c r="KWJ121" s="172"/>
      <c r="KWK121" s="172"/>
      <c r="KWL121" s="172"/>
      <c r="KWM121" s="172"/>
      <c r="KWN121" s="172"/>
      <c r="KWO121" s="172"/>
      <c r="KWP121" s="172"/>
      <c r="KWQ121" s="172"/>
      <c r="KWR121" s="172"/>
      <c r="KWS121" s="172"/>
      <c r="KWT121" s="172"/>
      <c r="KWU121" s="172"/>
      <c r="KWV121" s="172"/>
      <c r="KWW121" s="172"/>
      <c r="KWX121" s="172"/>
      <c r="KWY121" s="172"/>
      <c r="KWZ121" s="172"/>
      <c r="KXA121" s="172"/>
      <c r="KXB121" s="172"/>
      <c r="KXC121" s="172"/>
      <c r="KXD121" s="172"/>
      <c r="KXE121" s="172"/>
      <c r="KXF121" s="172"/>
      <c r="KXG121" s="172"/>
      <c r="KXH121" s="172"/>
      <c r="KXI121" s="172"/>
      <c r="KXJ121" s="172"/>
      <c r="KXK121" s="172"/>
      <c r="KXL121" s="172"/>
      <c r="KXM121" s="172"/>
      <c r="KXN121" s="172"/>
      <c r="KXO121" s="172"/>
      <c r="KXP121" s="172"/>
      <c r="KXQ121" s="172"/>
      <c r="KXR121" s="172"/>
      <c r="KXS121" s="172"/>
      <c r="KXT121" s="172"/>
      <c r="KXU121" s="172"/>
      <c r="KXV121" s="172"/>
      <c r="KXW121" s="172"/>
      <c r="KXX121" s="172"/>
      <c r="KXY121" s="172"/>
      <c r="KXZ121" s="172"/>
      <c r="KYA121" s="172"/>
      <c r="KYB121" s="172"/>
      <c r="KYC121" s="172"/>
      <c r="KYD121" s="172"/>
      <c r="KYE121" s="172"/>
      <c r="KYF121" s="172"/>
      <c r="KYG121" s="172"/>
      <c r="KYH121" s="172"/>
      <c r="KYI121" s="172"/>
      <c r="KYJ121" s="172"/>
      <c r="KYK121" s="172"/>
      <c r="KYL121" s="172"/>
      <c r="KYM121" s="172"/>
      <c r="KYN121" s="172"/>
      <c r="KYO121" s="172"/>
      <c r="KYP121" s="172"/>
      <c r="KYQ121" s="172"/>
      <c r="KYR121" s="172"/>
      <c r="KYS121" s="172"/>
      <c r="KYT121" s="172"/>
      <c r="KYU121" s="172"/>
      <c r="KYV121" s="172"/>
      <c r="KYW121" s="172"/>
      <c r="KYX121" s="172"/>
      <c r="KYY121" s="172"/>
      <c r="KYZ121" s="172"/>
      <c r="KZA121" s="172"/>
      <c r="KZB121" s="172"/>
      <c r="KZC121" s="172"/>
      <c r="KZD121" s="172"/>
      <c r="KZE121" s="172"/>
      <c r="KZF121" s="172"/>
      <c r="KZG121" s="172"/>
      <c r="KZH121" s="172"/>
      <c r="KZI121" s="172"/>
      <c r="KZJ121" s="172"/>
      <c r="KZK121" s="172"/>
      <c r="KZL121" s="172"/>
      <c r="KZM121" s="172"/>
      <c r="KZN121" s="172"/>
      <c r="KZO121" s="172"/>
      <c r="KZP121" s="172"/>
      <c r="KZQ121" s="172"/>
      <c r="KZR121" s="172"/>
      <c r="KZS121" s="172"/>
      <c r="KZT121" s="172"/>
      <c r="KZU121" s="172"/>
      <c r="KZV121" s="172"/>
      <c r="KZW121" s="172"/>
      <c r="KZX121" s="172"/>
      <c r="KZY121" s="172"/>
      <c r="KZZ121" s="172"/>
      <c r="LAA121" s="172"/>
      <c r="LAB121" s="172"/>
      <c r="LAC121" s="172"/>
      <c r="LAD121" s="172"/>
      <c r="LAE121" s="172"/>
      <c r="LAF121" s="172"/>
      <c r="LAG121" s="172"/>
      <c r="LAH121" s="172"/>
      <c r="LAI121" s="172"/>
      <c r="LAJ121" s="172"/>
      <c r="LAK121" s="172"/>
      <c r="LAL121" s="172"/>
      <c r="LAM121" s="172"/>
      <c r="LAN121" s="172"/>
      <c r="LAO121" s="172"/>
      <c r="LAP121" s="172"/>
      <c r="LAQ121" s="172"/>
      <c r="LAR121" s="172"/>
      <c r="LAS121" s="172"/>
      <c r="LAT121" s="172"/>
      <c r="LAU121" s="172"/>
      <c r="LAV121" s="172"/>
      <c r="LAW121" s="172"/>
      <c r="LAX121" s="172"/>
      <c r="LAY121" s="172"/>
      <c r="LAZ121" s="172"/>
      <c r="LBA121" s="172"/>
      <c r="LBB121" s="172"/>
      <c r="LBC121" s="172"/>
      <c r="LBD121" s="172"/>
      <c r="LBE121" s="172"/>
      <c r="LBF121" s="172"/>
      <c r="LBG121" s="172"/>
      <c r="LBH121" s="172"/>
      <c r="LBI121" s="172"/>
      <c r="LBJ121" s="172"/>
      <c r="LBK121" s="172"/>
      <c r="LBL121" s="172"/>
      <c r="LBM121" s="172"/>
      <c r="LBN121" s="172"/>
      <c r="LBO121" s="172"/>
      <c r="LBP121" s="172"/>
      <c r="LBQ121" s="172"/>
      <c r="LBR121" s="172"/>
      <c r="LBS121" s="172"/>
      <c r="LBT121" s="172"/>
      <c r="LBU121" s="172"/>
      <c r="LBV121" s="172"/>
      <c r="LBW121" s="172"/>
      <c r="LBX121" s="172"/>
      <c r="LBY121" s="172"/>
      <c r="LBZ121" s="172"/>
      <c r="LCA121" s="172"/>
      <c r="LCB121" s="172"/>
      <c r="LCC121" s="172"/>
      <c r="LCD121" s="172"/>
      <c r="LCE121" s="172"/>
      <c r="LCF121" s="172"/>
      <c r="LCG121" s="172"/>
      <c r="LCH121" s="172"/>
      <c r="LCI121" s="172"/>
      <c r="LCJ121" s="172"/>
      <c r="LCK121" s="172"/>
      <c r="LCL121" s="172"/>
      <c r="LCM121" s="172"/>
      <c r="LCN121" s="172"/>
      <c r="LCO121" s="172"/>
      <c r="LCP121" s="172"/>
      <c r="LCQ121" s="172"/>
      <c r="LCR121" s="172"/>
      <c r="LCS121" s="172"/>
      <c r="LCT121" s="172"/>
      <c r="LCU121" s="172"/>
      <c r="LCV121" s="172"/>
      <c r="LCW121" s="172"/>
      <c r="LCX121" s="172"/>
      <c r="LCY121" s="172"/>
      <c r="LCZ121" s="172"/>
      <c r="LDA121" s="172"/>
      <c r="LDB121" s="172"/>
      <c r="LDC121" s="172"/>
      <c r="LDD121" s="172"/>
      <c r="LDE121" s="172"/>
      <c r="LDF121" s="172"/>
      <c r="LDG121" s="172"/>
      <c r="LDH121" s="172"/>
      <c r="LDI121" s="172"/>
      <c r="LDJ121" s="172"/>
      <c r="LDK121" s="172"/>
      <c r="LDL121" s="172"/>
      <c r="LDM121" s="172"/>
      <c r="LDN121" s="172"/>
      <c r="LDO121" s="172"/>
      <c r="LDP121" s="172"/>
      <c r="LDQ121" s="172"/>
      <c r="LDR121" s="172"/>
      <c r="LDS121" s="172"/>
      <c r="LDT121" s="172"/>
      <c r="LDU121" s="172"/>
      <c r="LDV121" s="172"/>
      <c r="LDW121" s="172"/>
      <c r="LDX121" s="172"/>
      <c r="LDY121" s="172"/>
      <c r="LDZ121" s="172"/>
      <c r="LEA121" s="172"/>
      <c r="LEB121" s="172"/>
      <c r="LEC121" s="172"/>
      <c r="LED121" s="172"/>
      <c r="LEE121" s="172"/>
      <c r="LEF121" s="172"/>
      <c r="LEG121" s="172"/>
      <c r="LEH121" s="172"/>
      <c r="LEI121" s="172"/>
      <c r="LEJ121" s="172"/>
      <c r="LEK121" s="172"/>
      <c r="LEL121" s="172"/>
      <c r="LEM121" s="172"/>
      <c r="LEN121" s="172"/>
      <c r="LEO121" s="172"/>
      <c r="LEP121" s="172"/>
      <c r="LEQ121" s="172"/>
      <c r="LER121" s="172"/>
      <c r="LES121" s="172"/>
      <c r="LET121" s="172"/>
      <c r="LEU121" s="172"/>
      <c r="LEV121" s="172"/>
      <c r="LEW121" s="172"/>
      <c r="LEX121" s="172"/>
      <c r="LEY121" s="172"/>
      <c r="LEZ121" s="172"/>
      <c r="LFA121" s="172"/>
      <c r="LFB121" s="172"/>
      <c r="LFC121" s="172"/>
      <c r="LFD121" s="172"/>
      <c r="LFE121" s="172"/>
      <c r="LFF121" s="172"/>
      <c r="LFG121" s="172"/>
      <c r="LFH121" s="172"/>
      <c r="LFI121" s="172"/>
      <c r="LFJ121" s="172"/>
      <c r="LFK121" s="172"/>
      <c r="LFL121" s="172"/>
      <c r="LFM121" s="172"/>
      <c r="LFN121" s="172"/>
      <c r="LFO121" s="172"/>
      <c r="LFP121" s="172"/>
      <c r="LFQ121" s="172"/>
      <c r="LFR121" s="172"/>
      <c r="LFS121" s="172"/>
      <c r="LFT121" s="172"/>
      <c r="LFU121" s="172"/>
      <c r="LFV121" s="172"/>
      <c r="LFW121" s="172"/>
      <c r="LFX121" s="172"/>
      <c r="LFY121" s="172"/>
      <c r="LFZ121" s="172"/>
      <c r="LGA121" s="172"/>
      <c r="LGB121" s="172"/>
      <c r="LGC121" s="172"/>
      <c r="LGD121" s="172"/>
      <c r="LGE121" s="172"/>
      <c r="LGF121" s="172"/>
      <c r="LGG121" s="172"/>
      <c r="LGH121" s="172"/>
      <c r="LGI121" s="172"/>
      <c r="LGJ121" s="172"/>
      <c r="LGK121" s="172"/>
      <c r="LGL121" s="172"/>
      <c r="LGM121" s="172"/>
      <c r="LGN121" s="172"/>
      <c r="LGO121" s="172"/>
      <c r="LGP121" s="172"/>
      <c r="LGQ121" s="172"/>
      <c r="LGR121" s="172"/>
      <c r="LGS121" s="172"/>
      <c r="LGT121" s="172"/>
      <c r="LGU121" s="172"/>
      <c r="LGV121" s="172"/>
      <c r="LGW121" s="172"/>
      <c r="LGX121" s="172"/>
      <c r="LGY121" s="172"/>
      <c r="LGZ121" s="172"/>
      <c r="LHA121" s="172"/>
      <c r="LHB121" s="172"/>
      <c r="LHC121" s="172"/>
      <c r="LHD121" s="172"/>
      <c r="LHE121" s="172"/>
      <c r="LHF121" s="172"/>
      <c r="LHG121" s="172"/>
      <c r="LHH121" s="172"/>
      <c r="LHI121" s="172"/>
      <c r="LHJ121" s="172"/>
      <c r="LHK121" s="172"/>
      <c r="LHL121" s="172"/>
      <c r="LHM121" s="172"/>
      <c r="LHN121" s="172"/>
      <c r="LHO121" s="172"/>
      <c r="LHP121" s="172"/>
      <c r="LHQ121" s="172"/>
      <c r="LHR121" s="172"/>
      <c r="LHS121" s="172"/>
      <c r="LHT121" s="172"/>
      <c r="LHU121" s="172"/>
      <c r="LHV121" s="172"/>
      <c r="LHW121" s="172"/>
      <c r="LHX121" s="172"/>
      <c r="LHY121" s="172"/>
      <c r="LHZ121" s="172"/>
      <c r="LIA121" s="172"/>
      <c r="LIB121" s="172"/>
      <c r="LIC121" s="172"/>
      <c r="LID121" s="172"/>
      <c r="LIE121" s="172"/>
      <c r="LIF121" s="172"/>
      <c r="LIG121" s="172"/>
      <c r="LIH121" s="172"/>
      <c r="LII121" s="172"/>
      <c r="LIJ121" s="172"/>
      <c r="LIK121" s="172"/>
      <c r="LIL121" s="172"/>
      <c r="LIM121" s="172"/>
      <c r="LIN121" s="172"/>
      <c r="LIO121" s="172"/>
      <c r="LIP121" s="172"/>
      <c r="LIQ121" s="172"/>
      <c r="LIR121" s="172"/>
      <c r="LIS121" s="172"/>
      <c r="LIT121" s="172"/>
      <c r="LIU121" s="172"/>
      <c r="LIV121" s="172"/>
      <c r="LIW121" s="172"/>
      <c r="LIX121" s="172"/>
      <c r="LIY121" s="172"/>
      <c r="LIZ121" s="172"/>
      <c r="LJA121" s="172"/>
      <c r="LJB121" s="172"/>
      <c r="LJC121" s="172"/>
      <c r="LJD121" s="172"/>
      <c r="LJE121" s="172"/>
      <c r="LJF121" s="172"/>
      <c r="LJG121" s="172"/>
      <c r="LJH121" s="172"/>
      <c r="LJI121" s="172"/>
      <c r="LJJ121" s="172"/>
      <c r="LJK121" s="172"/>
      <c r="LJL121" s="172"/>
      <c r="LJM121" s="172"/>
      <c r="LJN121" s="172"/>
      <c r="LJO121" s="172"/>
      <c r="LJP121" s="172"/>
      <c r="LJQ121" s="172"/>
      <c r="LJR121" s="172"/>
      <c r="LJS121" s="172"/>
      <c r="LJT121" s="172"/>
      <c r="LJU121" s="172"/>
      <c r="LJV121" s="172"/>
      <c r="LJW121" s="172"/>
      <c r="LJX121" s="172"/>
      <c r="LJY121" s="172"/>
      <c r="LJZ121" s="172"/>
      <c r="LKA121" s="172"/>
      <c r="LKB121" s="172"/>
      <c r="LKC121" s="172"/>
      <c r="LKD121" s="172"/>
      <c r="LKE121" s="172"/>
      <c r="LKF121" s="172"/>
      <c r="LKG121" s="172"/>
      <c r="LKH121" s="172"/>
      <c r="LKI121" s="172"/>
      <c r="LKJ121" s="172"/>
      <c r="LKK121" s="172"/>
      <c r="LKL121" s="172"/>
      <c r="LKM121" s="172"/>
      <c r="LKN121" s="172"/>
      <c r="LKO121" s="172"/>
      <c r="LKP121" s="172"/>
      <c r="LKQ121" s="172"/>
      <c r="LKR121" s="172"/>
      <c r="LKS121" s="172"/>
      <c r="LKT121" s="172"/>
      <c r="LKU121" s="172"/>
      <c r="LKV121" s="172"/>
      <c r="LKW121" s="172"/>
      <c r="LKX121" s="172"/>
      <c r="LKY121" s="172"/>
      <c r="LKZ121" s="172"/>
      <c r="LLA121" s="172"/>
      <c r="LLB121" s="172"/>
      <c r="LLC121" s="172"/>
      <c r="LLD121" s="172"/>
      <c r="LLE121" s="172"/>
      <c r="LLF121" s="172"/>
      <c r="LLG121" s="172"/>
      <c r="LLH121" s="172"/>
      <c r="LLI121" s="172"/>
      <c r="LLJ121" s="172"/>
      <c r="LLK121" s="172"/>
      <c r="LLL121" s="172"/>
      <c r="LLM121" s="172"/>
      <c r="LLN121" s="172"/>
      <c r="LLO121" s="172"/>
      <c r="LLP121" s="172"/>
      <c r="LLQ121" s="172"/>
      <c r="LLR121" s="172"/>
      <c r="LLS121" s="172"/>
      <c r="LLT121" s="172"/>
      <c r="LLU121" s="172"/>
      <c r="LLV121" s="172"/>
      <c r="LLW121" s="172"/>
      <c r="LLX121" s="172"/>
      <c r="LLY121" s="172"/>
      <c r="LLZ121" s="172"/>
      <c r="LMA121" s="172"/>
      <c r="LMB121" s="172"/>
      <c r="LMC121" s="172"/>
      <c r="LMD121" s="172"/>
      <c r="LME121" s="172"/>
      <c r="LMF121" s="172"/>
      <c r="LMG121" s="172"/>
      <c r="LMH121" s="172"/>
      <c r="LMI121" s="172"/>
      <c r="LMJ121" s="172"/>
      <c r="LMK121" s="172"/>
      <c r="LML121" s="172"/>
      <c r="LMM121" s="172"/>
      <c r="LMN121" s="172"/>
      <c r="LMO121" s="172"/>
      <c r="LMP121" s="172"/>
      <c r="LMQ121" s="172"/>
      <c r="LMR121" s="172"/>
      <c r="LMS121" s="172"/>
      <c r="LMT121" s="172"/>
      <c r="LMU121" s="172"/>
      <c r="LMV121" s="172"/>
      <c r="LMW121" s="172"/>
      <c r="LMX121" s="172"/>
      <c r="LMY121" s="172"/>
      <c r="LMZ121" s="172"/>
      <c r="LNA121" s="172"/>
      <c r="LNB121" s="172"/>
      <c r="LNC121" s="172"/>
      <c r="LND121" s="172"/>
      <c r="LNE121" s="172"/>
      <c r="LNF121" s="172"/>
      <c r="LNG121" s="172"/>
      <c r="LNH121" s="172"/>
      <c r="LNI121" s="172"/>
      <c r="LNJ121" s="172"/>
      <c r="LNK121" s="172"/>
      <c r="LNL121" s="172"/>
      <c r="LNM121" s="172"/>
      <c r="LNN121" s="172"/>
      <c r="LNO121" s="172"/>
      <c r="LNP121" s="172"/>
      <c r="LNQ121" s="172"/>
      <c r="LNR121" s="172"/>
      <c r="LNS121" s="172"/>
      <c r="LNT121" s="172"/>
      <c r="LNU121" s="172"/>
      <c r="LNV121" s="172"/>
      <c r="LNW121" s="172"/>
      <c r="LNX121" s="172"/>
      <c r="LNY121" s="172"/>
      <c r="LNZ121" s="172"/>
      <c r="LOA121" s="172"/>
      <c r="LOB121" s="172"/>
      <c r="LOC121" s="172"/>
      <c r="LOD121" s="172"/>
      <c r="LOE121" s="172"/>
      <c r="LOF121" s="172"/>
      <c r="LOG121" s="172"/>
      <c r="LOH121" s="172"/>
      <c r="LOI121" s="172"/>
      <c r="LOJ121" s="172"/>
      <c r="LOK121" s="172"/>
      <c r="LOL121" s="172"/>
      <c r="LOM121" s="172"/>
      <c r="LON121" s="172"/>
      <c r="LOO121" s="172"/>
      <c r="LOP121" s="172"/>
      <c r="LOQ121" s="172"/>
      <c r="LOR121" s="172"/>
      <c r="LOS121" s="172"/>
      <c r="LOT121" s="172"/>
      <c r="LOU121" s="172"/>
      <c r="LOV121" s="172"/>
      <c r="LOW121" s="172"/>
      <c r="LOX121" s="172"/>
      <c r="LOY121" s="172"/>
      <c r="LOZ121" s="172"/>
      <c r="LPA121" s="172"/>
      <c r="LPB121" s="172"/>
      <c r="LPC121" s="172"/>
      <c r="LPD121" s="172"/>
      <c r="LPE121" s="172"/>
      <c r="LPF121" s="172"/>
      <c r="LPG121" s="172"/>
      <c r="LPH121" s="172"/>
      <c r="LPI121" s="172"/>
      <c r="LPJ121" s="172"/>
      <c r="LPK121" s="172"/>
      <c r="LPL121" s="172"/>
      <c r="LPM121" s="172"/>
      <c r="LPN121" s="172"/>
      <c r="LPO121" s="172"/>
      <c r="LPP121" s="172"/>
      <c r="LPQ121" s="172"/>
      <c r="LPR121" s="172"/>
      <c r="LPS121" s="172"/>
      <c r="LPT121" s="172"/>
      <c r="LPU121" s="172"/>
      <c r="LPV121" s="172"/>
      <c r="LPW121" s="172"/>
      <c r="LPX121" s="172"/>
      <c r="LPY121" s="172"/>
      <c r="LPZ121" s="172"/>
      <c r="LQA121" s="172"/>
      <c r="LQB121" s="172"/>
      <c r="LQC121" s="172"/>
      <c r="LQD121" s="172"/>
      <c r="LQE121" s="172"/>
      <c r="LQF121" s="172"/>
      <c r="LQG121" s="172"/>
      <c r="LQH121" s="172"/>
      <c r="LQI121" s="172"/>
      <c r="LQJ121" s="172"/>
      <c r="LQK121" s="172"/>
      <c r="LQL121" s="172"/>
      <c r="LQM121" s="172"/>
      <c r="LQN121" s="172"/>
      <c r="LQO121" s="172"/>
      <c r="LQP121" s="172"/>
      <c r="LQQ121" s="172"/>
      <c r="LQR121" s="172"/>
      <c r="LQS121" s="172"/>
      <c r="LQT121" s="172"/>
      <c r="LQU121" s="172"/>
      <c r="LQV121" s="172"/>
      <c r="LQW121" s="172"/>
      <c r="LQX121" s="172"/>
      <c r="LQY121" s="172"/>
      <c r="LQZ121" s="172"/>
      <c r="LRA121" s="172"/>
      <c r="LRB121" s="172"/>
      <c r="LRC121" s="172"/>
      <c r="LRD121" s="172"/>
      <c r="LRE121" s="172"/>
      <c r="LRF121" s="172"/>
      <c r="LRG121" s="172"/>
      <c r="LRH121" s="172"/>
      <c r="LRI121" s="172"/>
      <c r="LRJ121" s="172"/>
      <c r="LRK121" s="172"/>
      <c r="LRL121" s="172"/>
      <c r="LRM121" s="172"/>
      <c r="LRN121" s="172"/>
      <c r="LRO121" s="172"/>
      <c r="LRP121" s="172"/>
      <c r="LRQ121" s="172"/>
      <c r="LRR121" s="172"/>
      <c r="LRS121" s="172"/>
      <c r="LRT121" s="172"/>
      <c r="LRU121" s="172"/>
      <c r="LRV121" s="172"/>
      <c r="LRW121" s="172"/>
      <c r="LRX121" s="172"/>
      <c r="LRY121" s="172"/>
      <c r="LRZ121" s="172"/>
      <c r="LSA121" s="172"/>
      <c r="LSB121" s="172"/>
      <c r="LSC121" s="172"/>
      <c r="LSD121" s="172"/>
      <c r="LSE121" s="172"/>
      <c r="LSF121" s="172"/>
      <c r="LSG121" s="172"/>
      <c r="LSH121" s="172"/>
      <c r="LSI121" s="172"/>
      <c r="LSJ121" s="172"/>
      <c r="LSK121" s="172"/>
      <c r="LSL121" s="172"/>
      <c r="LSM121" s="172"/>
      <c r="LSN121" s="172"/>
      <c r="LSO121" s="172"/>
      <c r="LSP121" s="172"/>
      <c r="LSQ121" s="172"/>
      <c r="LSR121" s="172"/>
      <c r="LSS121" s="172"/>
      <c r="LST121" s="172"/>
      <c r="LSU121" s="172"/>
      <c r="LSV121" s="172"/>
      <c r="LSW121" s="172"/>
      <c r="LSX121" s="172"/>
      <c r="LSY121" s="172"/>
      <c r="LSZ121" s="172"/>
      <c r="LTA121" s="172"/>
      <c r="LTB121" s="172"/>
      <c r="LTC121" s="172"/>
      <c r="LTD121" s="172"/>
      <c r="LTE121" s="172"/>
      <c r="LTF121" s="172"/>
      <c r="LTG121" s="172"/>
      <c r="LTH121" s="172"/>
      <c r="LTI121" s="172"/>
      <c r="LTJ121" s="172"/>
      <c r="LTK121" s="172"/>
      <c r="LTL121" s="172"/>
      <c r="LTM121" s="172"/>
      <c r="LTN121" s="172"/>
      <c r="LTO121" s="172"/>
      <c r="LTP121" s="172"/>
      <c r="LTQ121" s="172"/>
      <c r="LTR121" s="172"/>
      <c r="LTS121" s="172"/>
      <c r="LTT121" s="172"/>
      <c r="LTU121" s="172"/>
      <c r="LTV121" s="172"/>
      <c r="LTW121" s="172"/>
      <c r="LTX121" s="172"/>
      <c r="LTY121" s="172"/>
      <c r="LTZ121" s="172"/>
      <c r="LUA121" s="172"/>
      <c r="LUB121" s="172"/>
      <c r="LUC121" s="172"/>
      <c r="LUD121" s="172"/>
      <c r="LUE121" s="172"/>
      <c r="LUF121" s="172"/>
      <c r="LUG121" s="172"/>
      <c r="LUH121" s="172"/>
      <c r="LUI121" s="172"/>
      <c r="LUJ121" s="172"/>
      <c r="LUK121" s="172"/>
      <c r="LUL121" s="172"/>
      <c r="LUM121" s="172"/>
      <c r="LUN121" s="172"/>
      <c r="LUO121" s="172"/>
      <c r="LUP121" s="172"/>
      <c r="LUQ121" s="172"/>
      <c r="LUR121" s="172"/>
      <c r="LUS121" s="172"/>
      <c r="LUT121" s="172"/>
      <c r="LUU121" s="172"/>
      <c r="LUV121" s="172"/>
      <c r="LUW121" s="172"/>
      <c r="LUX121" s="172"/>
      <c r="LUY121" s="172"/>
      <c r="LUZ121" s="172"/>
      <c r="LVA121" s="172"/>
      <c r="LVB121" s="172"/>
      <c r="LVC121" s="172"/>
      <c r="LVD121" s="172"/>
      <c r="LVE121" s="172"/>
      <c r="LVF121" s="172"/>
      <c r="LVG121" s="172"/>
      <c r="LVH121" s="172"/>
      <c r="LVI121" s="172"/>
      <c r="LVJ121" s="172"/>
      <c r="LVK121" s="172"/>
      <c r="LVL121" s="172"/>
      <c r="LVM121" s="172"/>
      <c r="LVN121" s="172"/>
      <c r="LVO121" s="172"/>
      <c r="LVP121" s="172"/>
      <c r="LVQ121" s="172"/>
      <c r="LVR121" s="172"/>
      <c r="LVS121" s="172"/>
      <c r="LVT121" s="172"/>
      <c r="LVU121" s="172"/>
      <c r="LVV121" s="172"/>
      <c r="LVW121" s="172"/>
      <c r="LVX121" s="172"/>
      <c r="LVY121" s="172"/>
      <c r="LVZ121" s="172"/>
      <c r="LWA121" s="172"/>
      <c r="LWB121" s="172"/>
      <c r="LWC121" s="172"/>
      <c r="LWD121" s="172"/>
      <c r="LWE121" s="172"/>
      <c r="LWF121" s="172"/>
      <c r="LWG121" s="172"/>
      <c r="LWH121" s="172"/>
      <c r="LWI121" s="172"/>
      <c r="LWJ121" s="172"/>
      <c r="LWK121" s="172"/>
      <c r="LWL121" s="172"/>
      <c r="LWM121" s="172"/>
      <c r="LWN121" s="172"/>
      <c r="LWO121" s="172"/>
      <c r="LWP121" s="172"/>
      <c r="LWQ121" s="172"/>
      <c r="LWR121" s="172"/>
      <c r="LWS121" s="172"/>
      <c r="LWT121" s="172"/>
      <c r="LWU121" s="172"/>
      <c r="LWV121" s="172"/>
      <c r="LWW121" s="172"/>
      <c r="LWX121" s="172"/>
      <c r="LWY121" s="172"/>
      <c r="LWZ121" s="172"/>
      <c r="LXA121" s="172"/>
      <c r="LXB121" s="172"/>
      <c r="LXC121" s="172"/>
      <c r="LXD121" s="172"/>
      <c r="LXE121" s="172"/>
      <c r="LXF121" s="172"/>
      <c r="LXG121" s="172"/>
      <c r="LXH121" s="172"/>
      <c r="LXI121" s="172"/>
      <c r="LXJ121" s="172"/>
      <c r="LXK121" s="172"/>
      <c r="LXL121" s="172"/>
      <c r="LXM121" s="172"/>
      <c r="LXN121" s="172"/>
      <c r="LXO121" s="172"/>
      <c r="LXP121" s="172"/>
      <c r="LXQ121" s="172"/>
      <c r="LXR121" s="172"/>
      <c r="LXS121" s="172"/>
      <c r="LXT121" s="172"/>
      <c r="LXU121" s="172"/>
      <c r="LXV121" s="172"/>
      <c r="LXW121" s="172"/>
      <c r="LXX121" s="172"/>
      <c r="LXY121" s="172"/>
      <c r="LXZ121" s="172"/>
      <c r="LYA121" s="172"/>
      <c r="LYB121" s="172"/>
      <c r="LYC121" s="172"/>
      <c r="LYD121" s="172"/>
      <c r="LYE121" s="172"/>
      <c r="LYF121" s="172"/>
      <c r="LYG121" s="172"/>
      <c r="LYH121" s="172"/>
      <c r="LYI121" s="172"/>
      <c r="LYJ121" s="172"/>
      <c r="LYK121" s="172"/>
      <c r="LYL121" s="172"/>
      <c r="LYM121" s="172"/>
      <c r="LYN121" s="172"/>
      <c r="LYO121" s="172"/>
      <c r="LYP121" s="172"/>
      <c r="LYQ121" s="172"/>
      <c r="LYR121" s="172"/>
      <c r="LYS121" s="172"/>
      <c r="LYT121" s="172"/>
      <c r="LYU121" s="172"/>
      <c r="LYV121" s="172"/>
      <c r="LYW121" s="172"/>
      <c r="LYX121" s="172"/>
      <c r="LYY121" s="172"/>
      <c r="LYZ121" s="172"/>
      <c r="LZA121" s="172"/>
      <c r="LZB121" s="172"/>
      <c r="LZC121" s="172"/>
      <c r="LZD121" s="172"/>
      <c r="LZE121" s="172"/>
      <c r="LZF121" s="172"/>
      <c r="LZG121" s="172"/>
      <c r="LZH121" s="172"/>
      <c r="LZI121" s="172"/>
      <c r="LZJ121" s="172"/>
      <c r="LZK121" s="172"/>
      <c r="LZL121" s="172"/>
      <c r="LZM121" s="172"/>
      <c r="LZN121" s="172"/>
      <c r="LZO121" s="172"/>
      <c r="LZP121" s="172"/>
      <c r="LZQ121" s="172"/>
      <c r="LZR121" s="172"/>
      <c r="LZS121" s="172"/>
      <c r="LZT121" s="172"/>
      <c r="LZU121" s="172"/>
      <c r="LZV121" s="172"/>
      <c r="LZW121" s="172"/>
      <c r="LZX121" s="172"/>
      <c r="LZY121" s="172"/>
      <c r="LZZ121" s="172"/>
      <c r="MAA121" s="172"/>
      <c r="MAB121" s="172"/>
      <c r="MAC121" s="172"/>
      <c r="MAD121" s="172"/>
      <c r="MAE121" s="172"/>
      <c r="MAF121" s="172"/>
      <c r="MAG121" s="172"/>
      <c r="MAH121" s="172"/>
      <c r="MAI121" s="172"/>
      <c r="MAJ121" s="172"/>
      <c r="MAK121" s="172"/>
      <c r="MAL121" s="172"/>
      <c r="MAM121" s="172"/>
      <c r="MAN121" s="172"/>
      <c r="MAO121" s="172"/>
      <c r="MAP121" s="172"/>
      <c r="MAQ121" s="172"/>
      <c r="MAR121" s="172"/>
      <c r="MAS121" s="172"/>
      <c r="MAT121" s="172"/>
      <c r="MAU121" s="172"/>
      <c r="MAV121" s="172"/>
      <c r="MAW121" s="172"/>
      <c r="MAX121" s="172"/>
      <c r="MAY121" s="172"/>
      <c r="MAZ121" s="172"/>
      <c r="MBA121" s="172"/>
      <c r="MBB121" s="172"/>
      <c r="MBC121" s="172"/>
      <c r="MBD121" s="172"/>
      <c r="MBE121" s="172"/>
      <c r="MBF121" s="172"/>
      <c r="MBG121" s="172"/>
      <c r="MBH121" s="172"/>
      <c r="MBI121" s="172"/>
      <c r="MBJ121" s="172"/>
      <c r="MBK121" s="172"/>
      <c r="MBL121" s="172"/>
      <c r="MBM121" s="172"/>
      <c r="MBN121" s="172"/>
      <c r="MBO121" s="172"/>
      <c r="MBP121" s="172"/>
      <c r="MBQ121" s="172"/>
      <c r="MBR121" s="172"/>
      <c r="MBS121" s="172"/>
      <c r="MBT121" s="172"/>
      <c r="MBU121" s="172"/>
      <c r="MBV121" s="172"/>
      <c r="MBW121" s="172"/>
      <c r="MBX121" s="172"/>
      <c r="MBY121" s="172"/>
      <c r="MBZ121" s="172"/>
      <c r="MCA121" s="172"/>
      <c r="MCB121" s="172"/>
      <c r="MCC121" s="172"/>
      <c r="MCD121" s="172"/>
      <c r="MCE121" s="172"/>
      <c r="MCF121" s="172"/>
      <c r="MCG121" s="172"/>
      <c r="MCH121" s="172"/>
      <c r="MCI121" s="172"/>
      <c r="MCJ121" s="172"/>
      <c r="MCK121" s="172"/>
      <c r="MCL121" s="172"/>
      <c r="MCM121" s="172"/>
      <c r="MCN121" s="172"/>
      <c r="MCO121" s="172"/>
      <c r="MCP121" s="172"/>
      <c r="MCQ121" s="172"/>
      <c r="MCR121" s="172"/>
      <c r="MCS121" s="172"/>
      <c r="MCT121" s="172"/>
      <c r="MCU121" s="172"/>
      <c r="MCV121" s="172"/>
      <c r="MCW121" s="172"/>
      <c r="MCX121" s="172"/>
      <c r="MCY121" s="172"/>
      <c r="MCZ121" s="172"/>
      <c r="MDA121" s="172"/>
      <c r="MDB121" s="172"/>
      <c r="MDC121" s="172"/>
      <c r="MDD121" s="172"/>
      <c r="MDE121" s="172"/>
      <c r="MDF121" s="172"/>
      <c r="MDG121" s="172"/>
      <c r="MDH121" s="172"/>
      <c r="MDI121" s="172"/>
      <c r="MDJ121" s="172"/>
      <c r="MDK121" s="172"/>
      <c r="MDL121" s="172"/>
      <c r="MDM121" s="172"/>
      <c r="MDN121" s="172"/>
      <c r="MDO121" s="172"/>
      <c r="MDP121" s="172"/>
      <c r="MDQ121" s="172"/>
      <c r="MDR121" s="172"/>
      <c r="MDS121" s="172"/>
      <c r="MDT121" s="172"/>
      <c r="MDU121" s="172"/>
      <c r="MDV121" s="172"/>
      <c r="MDW121" s="172"/>
      <c r="MDX121" s="172"/>
      <c r="MDY121" s="172"/>
      <c r="MDZ121" s="172"/>
      <c r="MEA121" s="172"/>
      <c r="MEB121" s="172"/>
      <c r="MEC121" s="172"/>
      <c r="MED121" s="172"/>
      <c r="MEE121" s="172"/>
      <c r="MEF121" s="172"/>
      <c r="MEG121" s="172"/>
      <c r="MEH121" s="172"/>
      <c r="MEI121" s="172"/>
      <c r="MEJ121" s="172"/>
      <c r="MEK121" s="172"/>
      <c r="MEL121" s="172"/>
      <c r="MEM121" s="172"/>
      <c r="MEN121" s="172"/>
      <c r="MEO121" s="172"/>
      <c r="MEP121" s="172"/>
      <c r="MEQ121" s="172"/>
      <c r="MER121" s="172"/>
      <c r="MES121" s="172"/>
      <c r="MET121" s="172"/>
      <c r="MEU121" s="172"/>
      <c r="MEV121" s="172"/>
      <c r="MEW121" s="172"/>
      <c r="MEX121" s="172"/>
      <c r="MEY121" s="172"/>
      <c r="MEZ121" s="172"/>
      <c r="MFA121" s="172"/>
      <c r="MFB121" s="172"/>
      <c r="MFC121" s="172"/>
      <c r="MFD121" s="172"/>
      <c r="MFE121" s="172"/>
      <c r="MFF121" s="172"/>
      <c r="MFG121" s="172"/>
      <c r="MFH121" s="172"/>
      <c r="MFI121" s="172"/>
      <c r="MFJ121" s="172"/>
      <c r="MFK121" s="172"/>
      <c r="MFL121" s="172"/>
      <c r="MFM121" s="172"/>
      <c r="MFN121" s="172"/>
      <c r="MFO121" s="172"/>
      <c r="MFP121" s="172"/>
      <c r="MFQ121" s="172"/>
      <c r="MFR121" s="172"/>
      <c r="MFS121" s="172"/>
      <c r="MFT121" s="172"/>
      <c r="MFU121" s="172"/>
      <c r="MFV121" s="172"/>
      <c r="MFW121" s="172"/>
      <c r="MFX121" s="172"/>
      <c r="MFY121" s="172"/>
      <c r="MFZ121" s="172"/>
      <c r="MGA121" s="172"/>
      <c r="MGB121" s="172"/>
      <c r="MGC121" s="172"/>
      <c r="MGD121" s="172"/>
      <c r="MGE121" s="172"/>
      <c r="MGF121" s="172"/>
      <c r="MGG121" s="172"/>
      <c r="MGH121" s="172"/>
      <c r="MGI121" s="172"/>
      <c r="MGJ121" s="172"/>
      <c r="MGK121" s="172"/>
      <c r="MGL121" s="172"/>
      <c r="MGM121" s="172"/>
      <c r="MGN121" s="172"/>
      <c r="MGO121" s="172"/>
      <c r="MGP121" s="172"/>
      <c r="MGQ121" s="172"/>
      <c r="MGR121" s="172"/>
      <c r="MGS121" s="172"/>
      <c r="MGT121" s="172"/>
      <c r="MGU121" s="172"/>
      <c r="MGV121" s="172"/>
      <c r="MGW121" s="172"/>
      <c r="MGX121" s="172"/>
      <c r="MGY121" s="172"/>
      <c r="MGZ121" s="172"/>
      <c r="MHA121" s="172"/>
      <c r="MHB121" s="172"/>
      <c r="MHC121" s="172"/>
      <c r="MHD121" s="172"/>
      <c r="MHE121" s="172"/>
      <c r="MHF121" s="172"/>
      <c r="MHG121" s="172"/>
      <c r="MHH121" s="172"/>
      <c r="MHI121" s="172"/>
      <c r="MHJ121" s="172"/>
      <c r="MHK121" s="172"/>
      <c r="MHL121" s="172"/>
      <c r="MHM121" s="172"/>
      <c r="MHN121" s="172"/>
      <c r="MHO121" s="172"/>
      <c r="MHP121" s="172"/>
      <c r="MHQ121" s="172"/>
      <c r="MHR121" s="172"/>
      <c r="MHS121" s="172"/>
      <c r="MHT121" s="172"/>
      <c r="MHU121" s="172"/>
      <c r="MHV121" s="172"/>
      <c r="MHW121" s="172"/>
      <c r="MHX121" s="172"/>
      <c r="MHY121" s="172"/>
      <c r="MHZ121" s="172"/>
      <c r="MIA121" s="172"/>
      <c r="MIB121" s="172"/>
      <c r="MIC121" s="172"/>
      <c r="MID121" s="172"/>
      <c r="MIE121" s="172"/>
      <c r="MIF121" s="172"/>
      <c r="MIG121" s="172"/>
      <c r="MIH121" s="172"/>
      <c r="MII121" s="172"/>
      <c r="MIJ121" s="172"/>
      <c r="MIK121" s="172"/>
      <c r="MIL121" s="172"/>
      <c r="MIM121" s="172"/>
      <c r="MIN121" s="172"/>
      <c r="MIO121" s="172"/>
      <c r="MIP121" s="172"/>
      <c r="MIQ121" s="172"/>
      <c r="MIR121" s="172"/>
      <c r="MIS121" s="172"/>
      <c r="MIT121" s="172"/>
      <c r="MIU121" s="172"/>
      <c r="MIV121" s="172"/>
      <c r="MIW121" s="172"/>
      <c r="MIX121" s="172"/>
      <c r="MIY121" s="172"/>
      <c r="MIZ121" s="172"/>
      <c r="MJA121" s="172"/>
      <c r="MJB121" s="172"/>
      <c r="MJC121" s="172"/>
      <c r="MJD121" s="172"/>
      <c r="MJE121" s="172"/>
      <c r="MJF121" s="172"/>
      <c r="MJG121" s="172"/>
      <c r="MJH121" s="172"/>
      <c r="MJI121" s="172"/>
      <c r="MJJ121" s="172"/>
      <c r="MJK121" s="172"/>
      <c r="MJL121" s="172"/>
      <c r="MJM121" s="172"/>
      <c r="MJN121" s="172"/>
      <c r="MJO121" s="172"/>
      <c r="MJP121" s="172"/>
      <c r="MJQ121" s="172"/>
      <c r="MJR121" s="172"/>
      <c r="MJS121" s="172"/>
      <c r="MJT121" s="172"/>
      <c r="MJU121" s="172"/>
      <c r="MJV121" s="172"/>
      <c r="MJW121" s="172"/>
      <c r="MJX121" s="172"/>
      <c r="MJY121" s="172"/>
      <c r="MJZ121" s="172"/>
      <c r="MKA121" s="172"/>
      <c r="MKB121" s="172"/>
      <c r="MKC121" s="172"/>
      <c r="MKD121" s="172"/>
      <c r="MKE121" s="172"/>
      <c r="MKF121" s="172"/>
      <c r="MKG121" s="172"/>
      <c r="MKH121" s="172"/>
      <c r="MKI121" s="172"/>
      <c r="MKJ121" s="172"/>
      <c r="MKK121" s="172"/>
      <c r="MKL121" s="172"/>
      <c r="MKM121" s="172"/>
      <c r="MKN121" s="172"/>
      <c r="MKO121" s="172"/>
      <c r="MKP121" s="172"/>
      <c r="MKQ121" s="172"/>
      <c r="MKR121" s="172"/>
      <c r="MKS121" s="172"/>
      <c r="MKT121" s="172"/>
      <c r="MKU121" s="172"/>
      <c r="MKV121" s="172"/>
      <c r="MKW121" s="172"/>
      <c r="MKX121" s="172"/>
      <c r="MKY121" s="172"/>
      <c r="MKZ121" s="172"/>
      <c r="MLA121" s="172"/>
      <c r="MLB121" s="172"/>
      <c r="MLC121" s="172"/>
      <c r="MLD121" s="172"/>
      <c r="MLE121" s="172"/>
      <c r="MLF121" s="172"/>
      <c r="MLG121" s="172"/>
      <c r="MLH121" s="172"/>
      <c r="MLI121" s="172"/>
      <c r="MLJ121" s="172"/>
      <c r="MLK121" s="172"/>
      <c r="MLL121" s="172"/>
      <c r="MLM121" s="172"/>
      <c r="MLN121" s="172"/>
      <c r="MLO121" s="172"/>
      <c r="MLP121" s="172"/>
      <c r="MLQ121" s="172"/>
      <c r="MLR121" s="172"/>
      <c r="MLS121" s="172"/>
      <c r="MLT121" s="172"/>
      <c r="MLU121" s="172"/>
      <c r="MLV121" s="172"/>
      <c r="MLW121" s="172"/>
      <c r="MLX121" s="172"/>
      <c r="MLY121" s="172"/>
      <c r="MLZ121" s="172"/>
      <c r="MMA121" s="172"/>
      <c r="MMB121" s="172"/>
      <c r="MMC121" s="172"/>
      <c r="MMD121" s="172"/>
      <c r="MME121" s="172"/>
      <c r="MMF121" s="172"/>
      <c r="MMG121" s="172"/>
      <c r="MMH121" s="172"/>
      <c r="MMI121" s="172"/>
      <c r="MMJ121" s="172"/>
      <c r="MMK121" s="172"/>
      <c r="MML121" s="172"/>
      <c r="MMM121" s="172"/>
      <c r="MMN121" s="172"/>
      <c r="MMO121" s="172"/>
      <c r="MMP121" s="172"/>
      <c r="MMQ121" s="172"/>
      <c r="MMR121" s="172"/>
      <c r="MMS121" s="172"/>
      <c r="MMT121" s="172"/>
      <c r="MMU121" s="172"/>
      <c r="MMV121" s="172"/>
      <c r="MMW121" s="172"/>
      <c r="MMX121" s="172"/>
      <c r="MMY121" s="172"/>
      <c r="MMZ121" s="172"/>
      <c r="MNA121" s="172"/>
      <c r="MNB121" s="172"/>
      <c r="MNC121" s="172"/>
      <c r="MND121" s="172"/>
      <c r="MNE121" s="172"/>
      <c r="MNF121" s="172"/>
      <c r="MNG121" s="172"/>
      <c r="MNH121" s="172"/>
      <c r="MNI121" s="172"/>
      <c r="MNJ121" s="172"/>
      <c r="MNK121" s="172"/>
      <c r="MNL121" s="172"/>
      <c r="MNM121" s="172"/>
      <c r="MNN121" s="172"/>
      <c r="MNO121" s="172"/>
      <c r="MNP121" s="172"/>
      <c r="MNQ121" s="172"/>
      <c r="MNR121" s="172"/>
      <c r="MNS121" s="172"/>
      <c r="MNT121" s="172"/>
      <c r="MNU121" s="172"/>
      <c r="MNV121" s="172"/>
      <c r="MNW121" s="172"/>
      <c r="MNX121" s="172"/>
      <c r="MNY121" s="172"/>
      <c r="MNZ121" s="172"/>
      <c r="MOA121" s="172"/>
      <c r="MOB121" s="172"/>
      <c r="MOC121" s="172"/>
      <c r="MOD121" s="172"/>
      <c r="MOE121" s="172"/>
      <c r="MOF121" s="172"/>
      <c r="MOG121" s="172"/>
      <c r="MOH121" s="172"/>
      <c r="MOI121" s="172"/>
      <c r="MOJ121" s="172"/>
      <c r="MOK121" s="172"/>
      <c r="MOL121" s="172"/>
      <c r="MOM121" s="172"/>
      <c r="MON121" s="172"/>
      <c r="MOO121" s="172"/>
      <c r="MOP121" s="172"/>
      <c r="MOQ121" s="172"/>
      <c r="MOR121" s="172"/>
      <c r="MOS121" s="172"/>
      <c r="MOT121" s="172"/>
      <c r="MOU121" s="172"/>
      <c r="MOV121" s="172"/>
      <c r="MOW121" s="172"/>
      <c r="MOX121" s="172"/>
      <c r="MOY121" s="172"/>
      <c r="MOZ121" s="172"/>
      <c r="MPA121" s="172"/>
      <c r="MPB121" s="172"/>
      <c r="MPC121" s="172"/>
      <c r="MPD121" s="172"/>
      <c r="MPE121" s="172"/>
      <c r="MPF121" s="172"/>
      <c r="MPG121" s="172"/>
      <c r="MPH121" s="172"/>
      <c r="MPI121" s="172"/>
      <c r="MPJ121" s="172"/>
      <c r="MPK121" s="172"/>
      <c r="MPL121" s="172"/>
      <c r="MPM121" s="172"/>
      <c r="MPN121" s="172"/>
      <c r="MPO121" s="172"/>
      <c r="MPP121" s="172"/>
      <c r="MPQ121" s="172"/>
      <c r="MPR121" s="172"/>
      <c r="MPS121" s="172"/>
      <c r="MPT121" s="172"/>
      <c r="MPU121" s="172"/>
      <c r="MPV121" s="172"/>
      <c r="MPW121" s="172"/>
      <c r="MPX121" s="172"/>
      <c r="MPY121" s="172"/>
      <c r="MPZ121" s="172"/>
      <c r="MQA121" s="172"/>
      <c r="MQB121" s="172"/>
      <c r="MQC121" s="172"/>
      <c r="MQD121" s="172"/>
      <c r="MQE121" s="172"/>
      <c r="MQF121" s="172"/>
      <c r="MQG121" s="172"/>
      <c r="MQH121" s="172"/>
      <c r="MQI121" s="172"/>
      <c r="MQJ121" s="172"/>
      <c r="MQK121" s="172"/>
      <c r="MQL121" s="172"/>
      <c r="MQM121" s="172"/>
      <c r="MQN121" s="172"/>
      <c r="MQO121" s="172"/>
      <c r="MQP121" s="172"/>
      <c r="MQQ121" s="172"/>
      <c r="MQR121" s="172"/>
      <c r="MQS121" s="172"/>
      <c r="MQT121" s="172"/>
      <c r="MQU121" s="172"/>
      <c r="MQV121" s="172"/>
      <c r="MQW121" s="172"/>
      <c r="MQX121" s="172"/>
      <c r="MQY121" s="172"/>
      <c r="MQZ121" s="172"/>
      <c r="MRA121" s="172"/>
      <c r="MRB121" s="172"/>
      <c r="MRC121" s="172"/>
      <c r="MRD121" s="172"/>
      <c r="MRE121" s="172"/>
      <c r="MRF121" s="172"/>
      <c r="MRG121" s="172"/>
      <c r="MRH121" s="172"/>
      <c r="MRI121" s="172"/>
      <c r="MRJ121" s="172"/>
      <c r="MRK121" s="172"/>
      <c r="MRL121" s="172"/>
      <c r="MRM121" s="172"/>
      <c r="MRN121" s="172"/>
      <c r="MRO121" s="172"/>
      <c r="MRP121" s="172"/>
      <c r="MRQ121" s="172"/>
      <c r="MRR121" s="172"/>
      <c r="MRS121" s="172"/>
      <c r="MRT121" s="172"/>
      <c r="MRU121" s="172"/>
      <c r="MRV121" s="172"/>
      <c r="MRW121" s="172"/>
      <c r="MRX121" s="172"/>
      <c r="MRY121" s="172"/>
      <c r="MRZ121" s="172"/>
      <c r="MSA121" s="172"/>
      <c r="MSB121" s="172"/>
      <c r="MSC121" s="172"/>
      <c r="MSD121" s="172"/>
      <c r="MSE121" s="172"/>
      <c r="MSF121" s="172"/>
      <c r="MSG121" s="172"/>
      <c r="MSH121" s="172"/>
      <c r="MSI121" s="172"/>
      <c r="MSJ121" s="172"/>
      <c r="MSK121" s="172"/>
      <c r="MSL121" s="172"/>
      <c r="MSM121" s="172"/>
      <c r="MSN121" s="172"/>
      <c r="MSO121" s="172"/>
      <c r="MSP121" s="172"/>
      <c r="MSQ121" s="172"/>
      <c r="MSR121" s="172"/>
      <c r="MSS121" s="172"/>
      <c r="MST121" s="172"/>
      <c r="MSU121" s="172"/>
      <c r="MSV121" s="172"/>
      <c r="MSW121" s="172"/>
      <c r="MSX121" s="172"/>
      <c r="MSY121" s="172"/>
      <c r="MSZ121" s="172"/>
      <c r="MTA121" s="172"/>
      <c r="MTB121" s="172"/>
      <c r="MTC121" s="172"/>
      <c r="MTD121" s="172"/>
      <c r="MTE121" s="172"/>
      <c r="MTF121" s="172"/>
      <c r="MTG121" s="172"/>
      <c r="MTH121" s="172"/>
      <c r="MTI121" s="172"/>
      <c r="MTJ121" s="172"/>
      <c r="MTK121" s="172"/>
      <c r="MTL121" s="172"/>
      <c r="MTM121" s="172"/>
      <c r="MTN121" s="172"/>
      <c r="MTO121" s="172"/>
      <c r="MTP121" s="172"/>
      <c r="MTQ121" s="172"/>
      <c r="MTR121" s="172"/>
      <c r="MTS121" s="172"/>
      <c r="MTT121" s="172"/>
      <c r="MTU121" s="172"/>
      <c r="MTV121" s="172"/>
      <c r="MTW121" s="172"/>
      <c r="MTX121" s="172"/>
      <c r="MTY121" s="172"/>
      <c r="MTZ121" s="172"/>
      <c r="MUA121" s="172"/>
      <c r="MUB121" s="172"/>
      <c r="MUC121" s="172"/>
      <c r="MUD121" s="172"/>
      <c r="MUE121" s="172"/>
      <c r="MUF121" s="172"/>
      <c r="MUG121" s="172"/>
      <c r="MUH121" s="172"/>
      <c r="MUI121" s="172"/>
      <c r="MUJ121" s="172"/>
      <c r="MUK121" s="172"/>
      <c r="MUL121" s="172"/>
      <c r="MUM121" s="172"/>
      <c r="MUN121" s="172"/>
      <c r="MUO121" s="172"/>
      <c r="MUP121" s="172"/>
      <c r="MUQ121" s="172"/>
      <c r="MUR121" s="172"/>
      <c r="MUS121" s="172"/>
      <c r="MUT121" s="172"/>
      <c r="MUU121" s="172"/>
      <c r="MUV121" s="172"/>
      <c r="MUW121" s="172"/>
      <c r="MUX121" s="172"/>
      <c r="MUY121" s="172"/>
      <c r="MUZ121" s="172"/>
      <c r="MVA121" s="172"/>
      <c r="MVB121" s="172"/>
      <c r="MVC121" s="172"/>
      <c r="MVD121" s="172"/>
      <c r="MVE121" s="172"/>
      <c r="MVF121" s="172"/>
      <c r="MVG121" s="172"/>
      <c r="MVH121" s="172"/>
      <c r="MVI121" s="172"/>
      <c r="MVJ121" s="172"/>
      <c r="MVK121" s="172"/>
      <c r="MVL121" s="172"/>
      <c r="MVM121" s="172"/>
      <c r="MVN121" s="172"/>
      <c r="MVO121" s="172"/>
      <c r="MVP121" s="172"/>
      <c r="MVQ121" s="172"/>
      <c r="MVR121" s="172"/>
      <c r="MVS121" s="172"/>
      <c r="MVT121" s="172"/>
      <c r="MVU121" s="172"/>
      <c r="MVV121" s="172"/>
      <c r="MVW121" s="172"/>
      <c r="MVX121" s="172"/>
      <c r="MVY121" s="172"/>
      <c r="MVZ121" s="172"/>
      <c r="MWA121" s="172"/>
      <c r="MWB121" s="172"/>
      <c r="MWC121" s="172"/>
      <c r="MWD121" s="172"/>
      <c r="MWE121" s="172"/>
      <c r="MWF121" s="172"/>
      <c r="MWG121" s="172"/>
      <c r="MWH121" s="172"/>
      <c r="MWI121" s="172"/>
      <c r="MWJ121" s="172"/>
      <c r="MWK121" s="172"/>
      <c r="MWL121" s="172"/>
      <c r="MWM121" s="172"/>
      <c r="MWN121" s="172"/>
      <c r="MWO121" s="172"/>
      <c r="MWP121" s="172"/>
      <c r="MWQ121" s="172"/>
      <c r="MWR121" s="172"/>
      <c r="MWS121" s="172"/>
      <c r="MWT121" s="172"/>
      <c r="MWU121" s="172"/>
      <c r="MWV121" s="172"/>
      <c r="MWW121" s="172"/>
      <c r="MWX121" s="172"/>
      <c r="MWY121" s="172"/>
      <c r="MWZ121" s="172"/>
      <c r="MXA121" s="172"/>
      <c r="MXB121" s="172"/>
      <c r="MXC121" s="172"/>
      <c r="MXD121" s="172"/>
      <c r="MXE121" s="172"/>
      <c r="MXF121" s="172"/>
      <c r="MXG121" s="172"/>
      <c r="MXH121" s="172"/>
      <c r="MXI121" s="172"/>
      <c r="MXJ121" s="172"/>
      <c r="MXK121" s="172"/>
      <c r="MXL121" s="172"/>
      <c r="MXM121" s="172"/>
      <c r="MXN121" s="172"/>
      <c r="MXO121" s="172"/>
      <c r="MXP121" s="172"/>
      <c r="MXQ121" s="172"/>
      <c r="MXR121" s="172"/>
      <c r="MXS121" s="172"/>
      <c r="MXT121" s="172"/>
      <c r="MXU121" s="172"/>
      <c r="MXV121" s="172"/>
      <c r="MXW121" s="172"/>
      <c r="MXX121" s="172"/>
      <c r="MXY121" s="172"/>
      <c r="MXZ121" s="172"/>
      <c r="MYA121" s="172"/>
      <c r="MYB121" s="172"/>
      <c r="MYC121" s="172"/>
      <c r="MYD121" s="172"/>
      <c r="MYE121" s="172"/>
      <c r="MYF121" s="172"/>
      <c r="MYG121" s="172"/>
      <c r="MYH121" s="172"/>
      <c r="MYI121" s="172"/>
      <c r="MYJ121" s="172"/>
      <c r="MYK121" s="172"/>
      <c r="MYL121" s="172"/>
      <c r="MYM121" s="172"/>
      <c r="MYN121" s="172"/>
      <c r="MYO121" s="172"/>
      <c r="MYP121" s="172"/>
      <c r="MYQ121" s="172"/>
      <c r="MYR121" s="172"/>
      <c r="MYS121" s="172"/>
      <c r="MYT121" s="172"/>
      <c r="MYU121" s="172"/>
      <c r="MYV121" s="172"/>
      <c r="MYW121" s="172"/>
      <c r="MYX121" s="172"/>
      <c r="MYY121" s="172"/>
      <c r="MYZ121" s="172"/>
      <c r="MZA121" s="172"/>
      <c r="MZB121" s="172"/>
      <c r="MZC121" s="172"/>
      <c r="MZD121" s="172"/>
      <c r="MZE121" s="172"/>
      <c r="MZF121" s="172"/>
      <c r="MZG121" s="172"/>
      <c r="MZH121" s="172"/>
      <c r="MZI121" s="172"/>
      <c r="MZJ121" s="172"/>
      <c r="MZK121" s="172"/>
      <c r="MZL121" s="172"/>
      <c r="MZM121" s="172"/>
      <c r="MZN121" s="172"/>
      <c r="MZO121" s="172"/>
      <c r="MZP121" s="172"/>
      <c r="MZQ121" s="172"/>
      <c r="MZR121" s="172"/>
      <c r="MZS121" s="172"/>
      <c r="MZT121" s="172"/>
      <c r="MZU121" s="172"/>
      <c r="MZV121" s="172"/>
      <c r="MZW121" s="172"/>
      <c r="MZX121" s="172"/>
      <c r="MZY121" s="172"/>
      <c r="MZZ121" s="172"/>
      <c r="NAA121" s="172"/>
      <c r="NAB121" s="172"/>
      <c r="NAC121" s="172"/>
      <c r="NAD121" s="172"/>
      <c r="NAE121" s="172"/>
      <c r="NAF121" s="172"/>
      <c r="NAG121" s="172"/>
      <c r="NAH121" s="172"/>
      <c r="NAI121" s="172"/>
      <c r="NAJ121" s="172"/>
      <c r="NAK121" s="172"/>
      <c r="NAL121" s="172"/>
      <c r="NAM121" s="172"/>
      <c r="NAN121" s="172"/>
      <c r="NAO121" s="172"/>
      <c r="NAP121" s="172"/>
      <c r="NAQ121" s="172"/>
      <c r="NAR121" s="172"/>
      <c r="NAS121" s="172"/>
      <c r="NAT121" s="172"/>
      <c r="NAU121" s="172"/>
      <c r="NAV121" s="172"/>
      <c r="NAW121" s="172"/>
      <c r="NAX121" s="172"/>
      <c r="NAY121" s="172"/>
      <c r="NAZ121" s="172"/>
      <c r="NBA121" s="172"/>
      <c r="NBB121" s="172"/>
      <c r="NBC121" s="172"/>
      <c r="NBD121" s="172"/>
      <c r="NBE121" s="172"/>
      <c r="NBF121" s="172"/>
      <c r="NBG121" s="172"/>
      <c r="NBH121" s="172"/>
      <c r="NBI121" s="172"/>
      <c r="NBJ121" s="172"/>
      <c r="NBK121" s="172"/>
      <c r="NBL121" s="172"/>
      <c r="NBM121" s="172"/>
      <c r="NBN121" s="172"/>
      <c r="NBO121" s="172"/>
      <c r="NBP121" s="172"/>
      <c r="NBQ121" s="172"/>
      <c r="NBR121" s="172"/>
      <c r="NBS121" s="172"/>
      <c r="NBT121" s="172"/>
      <c r="NBU121" s="172"/>
      <c r="NBV121" s="172"/>
      <c r="NBW121" s="172"/>
      <c r="NBX121" s="172"/>
      <c r="NBY121" s="172"/>
      <c r="NBZ121" s="172"/>
      <c r="NCA121" s="172"/>
      <c r="NCB121" s="172"/>
      <c r="NCC121" s="172"/>
      <c r="NCD121" s="172"/>
      <c r="NCE121" s="172"/>
      <c r="NCF121" s="172"/>
      <c r="NCG121" s="172"/>
      <c r="NCH121" s="172"/>
      <c r="NCI121" s="172"/>
      <c r="NCJ121" s="172"/>
      <c r="NCK121" s="172"/>
      <c r="NCL121" s="172"/>
      <c r="NCM121" s="172"/>
      <c r="NCN121" s="172"/>
      <c r="NCO121" s="172"/>
      <c r="NCP121" s="172"/>
      <c r="NCQ121" s="172"/>
      <c r="NCR121" s="172"/>
      <c r="NCS121" s="172"/>
      <c r="NCT121" s="172"/>
      <c r="NCU121" s="172"/>
      <c r="NCV121" s="172"/>
      <c r="NCW121" s="172"/>
      <c r="NCX121" s="172"/>
      <c r="NCY121" s="172"/>
      <c r="NCZ121" s="172"/>
      <c r="NDA121" s="172"/>
      <c r="NDB121" s="172"/>
      <c r="NDC121" s="172"/>
      <c r="NDD121" s="172"/>
      <c r="NDE121" s="172"/>
      <c r="NDF121" s="172"/>
      <c r="NDG121" s="172"/>
      <c r="NDH121" s="172"/>
      <c r="NDI121" s="172"/>
      <c r="NDJ121" s="172"/>
      <c r="NDK121" s="172"/>
      <c r="NDL121" s="172"/>
      <c r="NDM121" s="172"/>
      <c r="NDN121" s="172"/>
      <c r="NDO121" s="172"/>
      <c r="NDP121" s="172"/>
      <c r="NDQ121" s="172"/>
      <c r="NDR121" s="172"/>
      <c r="NDS121" s="172"/>
      <c r="NDT121" s="172"/>
      <c r="NDU121" s="172"/>
      <c r="NDV121" s="172"/>
      <c r="NDW121" s="172"/>
      <c r="NDX121" s="172"/>
      <c r="NDY121" s="172"/>
      <c r="NDZ121" s="172"/>
      <c r="NEA121" s="172"/>
      <c r="NEB121" s="172"/>
      <c r="NEC121" s="172"/>
      <c r="NED121" s="172"/>
      <c r="NEE121" s="172"/>
      <c r="NEF121" s="172"/>
      <c r="NEG121" s="172"/>
      <c r="NEH121" s="172"/>
      <c r="NEI121" s="172"/>
      <c r="NEJ121" s="172"/>
      <c r="NEK121" s="172"/>
      <c r="NEL121" s="172"/>
      <c r="NEM121" s="172"/>
      <c r="NEN121" s="172"/>
      <c r="NEO121" s="172"/>
      <c r="NEP121" s="172"/>
      <c r="NEQ121" s="172"/>
      <c r="NER121" s="172"/>
      <c r="NES121" s="172"/>
      <c r="NET121" s="172"/>
      <c r="NEU121" s="172"/>
      <c r="NEV121" s="172"/>
      <c r="NEW121" s="172"/>
      <c r="NEX121" s="172"/>
      <c r="NEY121" s="172"/>
      <c r="NEZ121" s="172"/>
      <c r="NFA121" s="172"/>
      <c r="NFB121" s="172"/>
      <c r="NFC121" s="172"/>
      <c r="NFD121" s="172"/>
      <c r="NFE121" s="172"/>
      <c r="NFF121" s="172"/>
      <c r="NFG121" s="172"/>
      <c r="NFH121" s="172"/>
      <c r="NFI121" s="172"/>
      <c r="NFJ121" s="172"/>
      <c r="NFK121" s="172"/>
      <c r="NFL121" s="172"/>
      <c r="NFM121" s="172"/>
      <c r="NFN121" s="172"/>
      <c r="NFO121" s="172"/>
      <c r="NFP121" s="172"/>
      <c r="NFQ121" s="172"/>
      <c r="NFR121" s="172"/>
      <c r="NFS121" s="172"/>
      <c r="NFT121" s="172"/>
      <c r="NFU121" s="172"/>
      <c r="NFV121" s="172"/>
      <c r="NFW121" s="172"/>
      <c r="NFX121" s="172"/>
      <c r="NFY121" s="172"/>
      <c r="NFZ121" s="172"/>
      <c r="NGA121" s="172"/>
      <c r="NGB121" s="172"/>
      <c r="NGC121" s="172"/>
      <c r="NGD121" s="172"/>
      <c r="NGE121" s="172"/>
      <c r="NGF121" s="172"/>
      <c r="NGG121" s="172"/>
      <c r="NGH121" s="172"/>
      <c r="NGI121" s="172"/>
      <c r="NGJ121" s="172"/>
      <c r="NGK121" s="172"/>
      <c r="NGL121" s="172"/>
      <c r="NGM121" s="172"/>
      <c r="NGN121" s="172"/>
      <c r="NGO121" s="172"/>
      <c r="NGP121" s="172"/>
      <c r="NGQ121" s="172"/>
      <c r="NGR121" s="172"/>
      <c r="NGS121" s="172"/>
      <c r="NGT121" s="172"/>
      <c r="NGU121" s="172"/>
      <c r="NGV121" s="172"/>
      <c r="NGW121" s="172"/>
      <c r="NGX121" s="172"/>
      <c r="NGY121" s="172"/>
      <c r="NGZ121" s="172"/>
      <c r="NHA121" s="172"/>
      <c r="NHB121" s="172"/>
      <c r="NHC121" s="172"/>
      <c r="NHD121" s="172"/>
      <c r="NHE121" s="172"/>
      <c r="NHF121" s="172"/>
      <c r="NHG121" s="172"/>
      <c r="NHH121" s="172"/>
      <c r="NHI121" s="172"/>
      <c r="NHJ121" s="172"/>
      <c r="NHK121" s="172"/>
      <c r="NHL121" s="172"/>
      <c r="NHM121" s="172"/>
      <c r="NHN121" s="172"/>
      <c r="NHO121" s="172"/>
      <c r="NHP121" s="172"/>
      <c r="NHQ121" s="172"/>
      <c r="NHR121" s="172"/>
      <c r="NHS121" s="172"/>
      <c r="NHT121" s="172"/>
      <c r="NHU121" s="172"/>
      <c r="NHV121" s="172"/>
      <c r="NHW121" s="172"/>
      <c r="NHX121" s="172"/>
      <c r="NHY121" s="172"/>
      <c r="NHZ121" s="172"/>
      <c r="NIA121" s="172"/>
      <c r="NIB121" s="172"/>
      <c r="NIC121" s="172"/>
      <c r="NID121" s="172"/>
      <c r="NIE121" s="172"/>
      <c r="NIF121" s="172"/>
      <c r="NIG121" s="172"/>
      <c r="NIH121" s="172"/>
      <c r="NII121" s="172"/>
      <c r="NIJ121" s="172"/>
      <c r="NIK121" s="172"/>
      <c r="NIL121" s="172"/>
      <c r="NIM121" s="172"/>
      <c r="NIN121" s="172"/>
      <c r="NIO121" s="172"/>
      <c r="NIP121" s="172"/>
      <c r="NIQ121" s="172"/>
      <c r="NIR121" s="172"/>
      <c r="NIS121" s="172"/>
      <c r="NIT121" s="172"/>
      <c r="NIU121" s="172"/>
      <c r="NIV121" s="172"/>
      <c r="NIW121" s="172"/>
      <c r="NIX121" s="172"/>
      <c r="NIY121" s="172"/>
      <c r="NIZ121" s="172"/>
      <c r="NJA121" s="172"/>
      <c r="NJB121" s="172"/>
      <c r="NJC121" s="172"/>
      <c r="NJD121" s="172"/>
      <c r="NJE121" s="172"/>
      <c r="NJF121" s="172"/>
      <c r="NJG121" s="172"/>
      <c r="NJH121" s="172"/>
      <c r="NJI121" s="172"/>
      <c r="NJJ121" s="172"/>
      <c r="NJK121" s="172"/>
      <c r="NJL121" s="172"/>
      <c r="NJM121" s="172"/>
      <c r="NJN121" s="172"/>
      <c r="NJO121" s="172"/>
      <c r="NJP121" s="172"/>
      <c r="NJQ121" s="172"/>
      <c r="NJR121" s="172"/>
      <c r="NJS121" s="172"/>
      <c r="NJT121" s="172"/>
      <c r="NJU121" s="172"/>
      <c r="NJV121" s="172"/>
      <c r="NJW121" s="172"/>
      <c r="NJX121" s="172"/>
      <c r="NJY121" s="172"/>
      <c r="NJZ121" s="172"/>
      <c r="NKA121" s="172"/>
      <c r="NKB121" s="172"/>
      <c r="NKC121" s="172"/>
      <c r="NKD121" s="172"/>
      <c r="NKE121" s="172"/>
      <c r="NKF121" s="172"/>
      <c r="NKG121" s="172"/>
      <c r="NKH121" s="172"/>
      <c r="NKI121" s="172"/>
      <c r="NKJ121" s="172"/>
      <c r="NKK121" s="172"/>
      <c r="NKL121" s="172"/>
      <c r="NKM121" s="172"/>
      <c r="NKN121" s="172"/>
      <c r="NKO121" s="172"/>
      <c r="NKP121" s="172"/>
      <c r="NKQ121" s="172"/>
      <c r="NKR121" s="172"/>
      <c r="NKS121" s="172"/>
      <c r="NKT121" s="172"/>
      <c r="NKU121" s="172"/>
      <c r="NKV121" s="172"/>
      <c r="NKW121" s="172"/>
      <c r="NKX121" s="172"/>
      <c r="NKY121" s="172"/>
      <c r="NKZ121" s="172"/>
      <c r="NLA121" s="172"/>
      <c r="NLB121" s="172"/>
      <c r="NLC121" s="172"/>
      <c r="NLD121" s="172"/>
      <c r="NLE121" s="172"/>
      <c r="NLF121" s="172"/>
      <c r="NLG121" s="172"/>
      <c r="NLH121" s="172"/>
      <c r="NLI121" s="172"/>
      <c r="NLJ121" s="172"/>
      <c r="NLK121" s="172"/>
      <c r="NLL121" s="172"/>
      <c r="NLM121" s="172"/>
      <c r="NLN121" s="172"/>
      <c r="NLO121" s="172"/>
      <c r="NLP121" s="172"/>
      <c r="NLQ121" s="172"/>
      <c r="NLR121" s="172"/>
      <c r="NLS121" s="172"/>
      <c r="NLT121" s="172"/>
      <c r="NLU121" s="172"/>
      <c r="NLV121" s="172"/>
      <c r="NLW121" s="172"/>
      <c r="NLX121" s="172"/>
      <c r="NLY121" s="172"/>
      <c r="NLZ121" s="172"/>
      <c r="NMA121" s="172"/>
      <c r="NMB121" s="172"/>
      <c r="NMC121" s="172"/>
      <c r="NMD121" s="172"/>
      <c r="NME121" s="172"/>
      <c r="NMF121" s="172"/>
      <c r="NMG121" s="172"/>
      <c r="NMH121" s="172"/>
      <c r="NMI121" s="172"/>
      <c r="NMJ121" s="172"/>
      <c r="NMK121" s="172"/>
      <c r="NML121" s="172"/>
      <c r="NMM121" s="172"/>
      <c r="NMN121" s="172"/>
      <c r="NMO121" s="172"/>
      <c r="NMP121" s="172"/>
      <c r="NMQ121" s="172"/>
      <c r="NMR121" s="172"/>
      <c r="NMS121" s="172"/>
      <c r="NMT121" s="172"/>
      <c r="NMU121" s="172"/>
      <c r="NMV121" s="172"/>
      <c r="NMW121" s="172"/>
      <c r="NMX121" s="172"/>
      <c r="NMY121" s="172"/>
      <c r="NMZ121" s="172"/>
      <c r="NNA121" s="172"/>
      <c r="NNB121" s="172"/>
      <c r="NNC121" s="172"/>
      <c r="NND121" s="172"/>
      <c r="NNE121" s="172"/>
      <c r="NNF121" s="172"/>
      <c r="NNG121" s="172"/>
      <c r="NNH121" s="172"/>
      <c r="NNI121" s="172"/>
      <c r="NNJ121" s="172"/>
      <c r="NNK121" s="172"/>
      <c r="NNL121" s="172"/>
      <c r="NNM121" s="172"/>
      <c r="NNN121" s="172"/>
      <c r="NNO121" s="172"/>
      <c r="NNP121" s="172"/>
      <c r="NNQ121" s="172"/>
      <c r="NNR121" s="172"/>
      <c r="NNS121" s="172"/>
      <c r="NNT121" s="172"/>
      <c r="NNU121" s="172"/>
      <c r="NNV121" s="172"/>
      <c r="NNW121" s="172"/>
      <c r="NNX121" s="172"/>
      <c r="NNY121" s="172"/>
      <c r="NNZ121" s="172"/>
      <c r="NOA121" s="172"/>
      <c r="NOB121" s="172"/>
      <c r="NOC121" s="172"/>
      <c r="NOD121" s="172"/>
      <c r="NOE121" s="172"/>
      <c r="NOF121" s="172"/>
      <c r="NOG121" s="172"/>
      <c r="NOH121" s="172"/>
      <c r="NOI121" s="172"/>
      <c r="NOJ121" s="172"/>
      <c r="NOK121" s="172"/>
      <c r="NOL121" s="172"/>
      <c r="NOM121" s="172"/>
      <c r="NON121" s="172"/>
      <c r="NOO121" s="172"/>
      <c r="NOP121" s="172"/>
      <c r="NOQ121" s="172"/>
      <c r="NOR121" s="172"/>
      <c r="NOS121" s="172"/>
      <c r="NOT121" s="172"/>
      <c r="NOU121" s="172"/>
      <c r="NOV121" s="172"/>
      <c r="NOW121" s="172"/>
      <c r="NOX121" s="172"/>
      <c r="NOY121" s="172"/>
      <c r="NOZ121" s="172"/>
      <c r="NPA121" s="172"/>
      <c r="NPB121" s="172"/>
      <c r="NPC121" s="172"/>
      <c r="NPD121" s="172"/>
      <c r="NPE121" s="172"/>
      <c r="NPF121" s="172"/>
      <c r="NPG121" s="172"/>
      <c r="NPH121" s="172"/>
      <c r="NPI121" s="172"/>
      <c r="NPJ121" s="172"/>
      <c r="NPK121" s="172"/>
      <c r="NPL121" s="172"/>
      <c r="NPM121" s="172"/>
      <c r="NPN121" s="172"/>
      <c r="NPO121" s="172"/>
      <c r="NPP121" s="172"/>
      <c r="NPQ121" s="172"/>
      <c r="NPR121" s="172"/>
      <c r="NPS121" s="172"/>
      <c r="NPT121" s="172"/>
      <c r="NPU121" s="172"/>
      <c r="NPV121" s="172"/>
      <c r="NPW121" s="172"/>
      <c r="NPX121" s="172"/>
      <c r="NPY121" s="172"/>
      <c r="NPZ121" s="172"/>
      <c r="NQA121" s="172"/>
      <c r="NQB121" s="172"/>
      <c r="NQC121" s="172"/>
      <c r="NQD121" s="172"/>
      <c r="NQE121" s="172"/>
      <c r="NQF121" s="172"/>
      <c r="NQG121" s="172"/>
      <c r="NQH121" s="172"/>
      <c r="NQI121" s="172"/>
      <c r="NQJ121" s="172"/>
      <c r="NQK121" s="172"/>
      <c r="NQL121" s="172"/>
      <c r="NQM121" s="172"/>
      <c r="NQN121" s="172"/>
      <c r="NQO121" s="172"/>
      <c r="NQP121" s="172"/>
      <c r="NQQ121" s="172"/>
      <c r="NQR121" s="172"/>
      <c r="NQS121" s="172"/>
      <c r="NQT121" s="172"/>
      <c r="NQU121" s="172"/>
      <c r="NQV121" s="172"/>
      <c r="NQW121" s="172"/>
      <c r="NQX121" s="172"/>
      <c r="NQY121" s="172"/>
      <c r="NQZ121" s="172"/>
      <c r="NRA121" s="172"/>
      <c r="NRB121" s="172"/>
      <c r="NRC121" s="172"/>
      <c r="NRD121" s="172"/>
      <c r="NRE121" s="172"/>
      <c r="NRF121" s="172"/>
      <c r="NRG121" s="172"/>
      <c r="NRH121" s="172"/>
      <c r="NRI121" s="172"/>
      <c r="NRJ121" s="172"/>
      <c r="NRK121" s="172"/>
      <c r="NRL121" s="172"/>
      <c r="NRM121" s="172"/>
      <c r="NRN121" s="172"/>
      <c r="NRO121" s="172"/>
      <c r="NRP121" s="172"/>
      <c r="NRQ121" s="172"/>
      <c r="NRR121" s="172"/>
      <c r="NRS121" s="172"/>
      <c r="NRT121" s="172"/>
      <c r="NRU121" s="172"/>
      <c r="NRV121" s="172"/>
      <c r="NRW121" s="172"/>
      <c r="NRX121" s="172"/>
      <c r="NRY121" s="172"/>
      <c r="NRZ121" s="172"/>
      <c r="NSA121" s="172"/>
      <c r="NSB121" s="172"/>
      <c r="NSC121" s="172"/>
      <c r="NSD121" s="172"/>
      <c r="NSE121" s="172"/>
      <c r="NSF121" s="172"/>
      <c r="NSG121" s="172"/>
      <c r="NSH121" s="172"/>
      <c r="NSI121" s="172"/>
      <c r="NSJ121" s="172"/>
      <c r="NSK121" s="172"/>
      <c r="NSL121" s="172"/>
      <c r="NSM121" s="172"/>
      <c r="NSN121" s="172"/>
      <c r="NSO121" s="172"/>
      <c r="NSP121" s="172"/>
      <c r="NSQ121" s="172"/>
      <c r="NSR121" s="172"/>
      <c r="NSS121" s="172"/>
      <c r="NST121" s="172"/>
      <c r="NSU121" s="172"/>
      <c r="NSV121" s="172"/>
      <c r="NSW121" s="172"/>
      <c r="NSX121" s="172"/>
      <c r="NSY121" s="172"/>
      <c r="NSZ121" s="172"/>
      <c r="NTA121" s="172"/>
      <c r="NTB121" s="172"/>
      <c r="NTC121" s="172"/>
      <c r="NTD121" s="172"/>
      <c r="NTE121" s="172"/>
      <c r="NTF121" s="172"/>
      <c r="NTG121" s="172"/>
      <c r="NTH121" s="172"/>
      <c r="NTI121" s="172"/>
      <c r="NTJ121" s="172"/>
      <c r="NTK121" s="172"/>
      <c r="NTL121" s="172"/>
      <c r="NTM121" s="172"/>
      <c r="NTN121" s="172"/>
      <c r="NTO121" s="172"/>
      <c r="NTP121" s="172"/>
      <c r="NTQ121" s="172"/>
      <c r="NTR121" s="172"/>
      <c r="NTS121" s="172"/>
      <c r="NTT121" s="172"/>
      <c r="NTU121" s="172"/>
      <c r="NTV121" s="172"/>
      <c r="NTW121" s="172"/>
      <c r="NTX121" s="172"/>
      <c r="NTY121" s="172"/>
      <c r="NTZ121" s="172"/>
      <c r="NUA121" s="172"/>
      <c r="NUB121" s="172"/>
      <c r="NUC121" s="172"/>
      <c r="NUD121" s="172"/>
      <c r="NUE121" s="172"/>
      <c r="NUF121" s="172"/>
      <c r="NUG121" s="172"/>
      <c r="NUH121" s="172"/>
      <c r="NUI121" s="172"/>
      <c r="NUJ121" s="172"/>
      <c r="NUK121" s="172"/>
      <c r="NUL121" s="172"/>
      <c r="NUM121" s="172"/>
      <c r="NUN121" s="172"/>
      <c r="NUO121" s="172"/>
      <c r="NUP121" s="172"/>
      <c r="NUQ121" s="172"/>
      <c r="NUR121" s="172"/>
      <c r="NUS121" s="172"/>
      <c r="NUT121" s="172"/>
      <c r="NUU121" s="172"/>
      <c r="NUV121" s="172"/>
      <c r="NUW121" s="172"/>
      <c r="NUX121" s="172"/>
      <c r="NUY121" s="172"/>
      <c r="NUZ121" s="172"/>
      <c r="NVA121" s="172"/>
      <c r="NVB121" s="172"/>
      <c r="NVC121" s="172"/>
      <c r="NVD121" s="172"/>
      <c r="NVE121" s="172"/>
      <c r="NVF121" s="172"/>
      <c r="NVG121" s="172"/>
      <c r="NVH121" s="172"/>
      <c r="NVI121" s="172"/>
      <c r="NVJ121" s="172"/>
      <c r="NVK121" s="172"/>
      <c r="NVL121" s="172"/>
      <c r="NVM121" s="172"/>
      <c r="NVN121" s="172"/>
      <c r="NVO121" s="172"/>
      <c r="NVP121" s="172"/>
      <c r="NVQ121" s="172"/>
      <c r="NVR121" s="172"/>
      <c r="NVS121" s="172"/>
      <c r="NVT121" s="172"/>
      <c r="NVU121" s="172"/>
      <c r="NVV121" s="172"/>
      <c r="NVW121" s="172"/>
      <c r="NVX121" s="172"/>
      <c r="NVY121" s="172"/>
      <c r="NVZ121" s="172"/>
      <c r="NWA121" s="172"/>
      <c r="NWB121" s="172"/>
      <c r="NWC121" s="172"/>
      <c r="NWD121" s="172"/>
      <c r="NWE121" s="172"/>
      <c r="NWF121" s="172"/>
      <c r="NWG121" s="172"/>
      <c r="NWH121" s="172"/>
      <c r="NWI121" s="172"/>
      <c r="NWJ121" s="172"/>
      <c r="NWK121" s="172"/>
      <c r="NWL121" s="172"/>
      <c r="NWM121" s="172"/>
      <c r="NWN121" s="172"/>
      <c r="NWO121" s="172"/>
      <c r="NWP121" s="172"/>
      <c r="NWQ121" s="172"/>
      <c r="NWR121" s="172"/>
      <c r="NWS121" s="172"/>
      <c r="NWT121" s="172"/>
      <c r="NWU121" s="172"/>
      <c r="NWV121" s="172"/>
      <c r="NWW121" s="172"/>
      <c r="NWX121" s="172"/>
      <c r="NWY121" s="172"/>
      <c r="NWZ121" s="172"/>
      <c r="NXA121" s="172"/>
      <c r="NXB121" s="172"/>
      <c r="NXC121" s="172"/>
      <c r="NXD121" s="172"/>
      <c r="NXE121" s="172"/>
      <c r="NXF121" s="172"/>
      <c r="NXG121" s="172"/>
      <c r="NXH121" s="172"/>
      <c r="NXI121" s="172"/>
      <c r="NXJ121" s="172"/>
      <c r="NXK121" s="172"/>
      <c r="NXL121" s="172"/>
      <c r="NXM121" s="172"/>
      <c r="NXN121" s="172"/>
      <c r="NXO121" s="172"/>
      <c r="NXP121" s="172"/>
      <c r="NXQ121" s="172"/>
      <c r="NXR121" s="172"/>
      <c r="NXS121" s="172"/>
      <c r="NXT121" s="172"/>
      <c r="NXU121" s="172"/>
      <c r="NXV121" s="172"/>
      <c r="NXW121" s="172"/>
      <c r="NXX121" s="172"/>
      <c r="NXY121" s="172"/>
      <c r="NXZ121" s="172"/>
      <c r="NYA121" s="172"/>
      <c r="NYB121" s="172"/>
      <c r="NYC121" s="172"/>
      <c r="NYD121" s="172"/>
      <c r="NYE121" s="172"/>
      <c r="NYF121" s="172"/>
      <c r="NYG121" s="172"/>
      <c r="NYH121" s="172"/>
      <c r="NYI121" s="172"/>
      <c r="NYJ121" s="172"/>
      <c r="NYK121" s="172"/>
      <c r="NYL121" s="172"/>
      <c r="NYM121" s="172"/>
      <c r="NYN121" s="172"/>
      <c r="NYO121" s="172"/>
      <c r="NYP121" s="172"/>
      <c r="NYQ121" s="172"/>
      <c r="NYR121" s="172"/>
      <c r="NYS121" s="172"/>
      <c r="NYT121" s="172"/>
      <c r="NYU121" s="172"/>
      <c r="NYV121" s="172"/>
      <c r="NYW121" s="172"/>
      <c r="NYX121" s="172"/>
      <c r="NYY121" s="172"/>
      <c r="NYZ121" s="172"/>
      <c r="NZA121" s="172"/>
      <c r="NZB121" s="172"/>
      <c r="NZC121" s="172"/>
      <c r="NZD121" s="172"/>
      <c r="NZE121" s="172"/>
      <c r="NZF121" s="172"/>
      <c r="NZG121" s="172"/>
      <c r="NZH121" s="172"/>
      <c r="NZI121" s="172"/>
      <c r="NZJ121" s="172"/>
      <c r="NZK121" s="172"/>
      <c r="NZL121" s="172"/>
      <c r="NZM121" s="172"/>
      <c r="NZN121" s="172"/>
      <c r="NZO121" s="172"/>
      <c r="NZP121" s="172"/>
      <c r="NZQ121" s="172"/>
      <c r="NZR121" s="172"/>
      <c r="NZS121" s="172"/>
      <c r="NZT121" s="172"/>
      <c r="NZU121" s="172"/>
      <c r="NZV121" s="172"/>
      <c r="NZW121" s="172"/>
      <c r="NZX121" s="172"/>
      <c r="NZY121" s="172"/>
      <c r="NZZ121" s="172"/>
      <c r="OAA121" s="172"/>
      <c r="OAB121" s="172"/>
      <c r="OAC121" s="172"/>
      <c r="OAD121" s="172"/>
      <c r="OAE121" s="172"/>
      <c r="OAF121" s="172"/>
      <c r="OAG121" s="172"/>
      <c r="OAH121" s="172"/>
      <c r="OAI121" s="172"/>
      <c r="OAJ121" s="172"/>
      <c r="OAK121" s="172"/>
      <c r="OAL121" s="172"/>
      <c r="OAM121" s="172"/>
      <c r="OAN121" s="172"/>
      <c r="OAO121" s="172"/>
      <c r="OAP121" s="172"/>
      <c r="OAQ121" s="172"/>
      <c r="OAR121" s="172"/>
      <c r="OAS121" s="172"/>
      <c r="OAT121" s="172"/>
      <c r="OAU121" s="172"/>
      <c r="OAV121" s="172"/>
      <c r="OAW121" s="172"/>
      <c r="OAX121" s="172"/>
      <c r="OAY121" s="172"/>
      <c r="OAZ121" s="172"/>
      <c r="OBA121" s="172"/>
      <c r="OBB121" s="172"/>
      <c r="OBC121" s="172"/>
      <c r="OBD121" s="172"/>
      <c r="OBE121" s="172"/>
      <c r="OBF121" s="172"/>
      <c r="OBG121" s="172"/>
      <c r="OBH121" s="172"/>
      <c r="OBI121" s="172"/>
      <c r="OBJ121" s="172"/>
      <c r="OBK121" s="172"/>
      <c r="OBL121" s="172"/>
      <c r="OBM121" s="172"/>
      <c r="OBN121" s="172"/>
      <c r="OBO121" s="172"/>
      <c r="OBP121" s="172"/>
      <c r="OBQ121" s="172"/>
      <c r="OBR121" s="172"/>
      <c r="OBS121" s="172"/>
      <c r="OBT121" s="172"/>
      <c r="OBU121" s="172"/>
      <c r="OBV121" s="172"/>
      <c r="OBW121" s="172"/>
      <c r="OBX121" s="172"/>
      <c r="OBY121" s="172"/>
      <c r="OBZ121" s="172"/>
      <c r="OCA121" s="172"/>
      <c r="OCB121" s="172"/>
      <c r="OCC121" s="172"/>
      <c r="OCD121" s="172"/>
      <c r="OCE121" s="172"/>
      <c r="OCF121" s="172"/>
      <c r="OCG121" s="172"/>
      <c r="OCH121" s="172"/>
      <c r="OCI121" s="172"/>
      <c r="OCJ121" s="172"/>
      <c r="OCK121" s="172"/>
      <c r="OCL121" s="172"/>
      <c r="OCM121" s="172"/>
      <c r="OCN121" s="172"/>
      <c r="OCO121" s="172"/>
      <c r="OCP121" s="172"/>
      <c r="OCQ121" s="172"/>
      <c r="OCR121" s="172"/>
      <c r="OCS121" s="172"/>
      <c r="OCT121" s="172"/>
      <c r="OCU121" s="172"/>
      <c r="OCV121" s="172"/>
      <c r="OCW121" s="172"/>
      <c r="OCX121" s="172"/>
      <c r="OCY121" s="172"/>
      <c r="OCZ121" s="172"/>
      <c r="ODA121" s="172"/>
      <c r="ODB121" s="172"/>
      <c r="ODC121" s="172"/>
      <c r="ODD121" s="172"/>
      <c r="ODE121" s="172"/>
      <c r="ODF121" s="172"/>
      <c r="ODG121" s="172"/>
      <c r="ODH121" s="172"/>
      <c r="ODI121" s="172"/>
      <c r="ODJ121" s="172"/>
      <c r="ODK121" s="172"/>
      <c r="ODL121" s="172"/>
      <c r="ODM121" s="172"/>
      <c r="ODN121" s="172"/>
      <c r="ODO121" s="172"/>
      <c r="ODP121" s="172"/>
      <c r="ODQ121" s="172"/>
      <c r="ODR121" s="172"/>
      <c r="ODS121" s="172"/>
      <c r="ODT121" s="172"/>
      <c r="ODU121" s="172"/>
      <c r="ODV121" s="172"/>
      <c r="ODW121" s="172"/>
      <c r="ODX121" s="172"/>
      <c r="ODY121" s="172"/>
      <c r="ODZ121" s="172"/>
      <c r="OEA121" s="172"/>
      <c r="OEB121" s="172"/>
      <c r="OEC121" s="172"/>
      <c r="OED121" s="172"/>
      <c r="OEE121" s="172"/>
      <c r="OEF121" s="172"/>
      <c r="OEG121" s="172"/>
      <c r="OEH121" s="172"/>
      <c r="OEI121" s="172"/>
      <c r="OEJ121" s="172"/>
      <c r="OEK121" s="172"/>
      <c r="OEL121" s="172"/>
      <c r="OEM121" s="172"/>
      <c r="OEN121" s="172"/>
      <c r="OEO121" s="172"/>
      <c r="OEP121" s="172"/>
      <c r="OEQ121" s="172"/>
      <c r="OER121" s="172"/>
      <c r="OES121" s="172"/>
      <c r="OET121" s="172"/>
      <c r="OEU121" s="172"/>
      <c r="OEV121" s="172"/>
      <c r="OEW121" s="172"/>
      <c r="OEX121" s="172"/>
      <c r="OEY121" s="172"/>
      <c r="OEZ121" s="172"/>
      <c r="OFA121" s="172"/>
      <c r="OFB121" s="172"/>
      <c r="OFC121" s="172"/>
      <c r="OFD121" s="172"/>
      <c r="OFE121" s="172"/>
      <c r="OFF121" s="172"/>
      <c r="OFG121" s="172"/>
      <c r="OFH121" s="172"/>
      <c r="OFI121" s="172"/>
      <c r="OFJ121" s="172"/>
      <c r="OFK121" s="172"/>
      <c r="OFL121" s="172"/>
      <c r="OFM121" s="172"/>
      <c r="OFN121" s="172"/>
      <c r="OFO121" s="172"/>
      <c r="OFP121" s="172"/>
      <c r="OFQ121" s="172"/>
      <c r="OFR121" s="172"/>
      <c r="OFS121" s="172"/>
      <c r="OFT121" s="172"/>
      <c r="OFU121" s="172"/>
      <c r="OFV121" s="172"/>
      <c r="OFW121" s="172"/>
      <c r="OFX121" s="172"/>
      <c r="OFY121" s="172"/>
      <c r="OFZ121" s="172"/>
      <c r="OGA121" s="172"/>
      <c r="OGB121" s="172"/>
      <c r="OGC121" s="172"/>
      <c r="OGD121" s="172"/>
      <c r="OGE121" s="172"/>
      <c r="OGF121" s="172"/>
      <c r="OGG121" s="172"/>
      <c r="OGH121" s="172"/>
      <c r="OGI121" s="172"/>
      <c r="OGJ121" s="172"/>
      <c r="OGK121" s="172"/>
      <c r="OGL121" s="172"/>
      <c r="OGM121" s="172"/>
      <c r="OGN121" s="172"/>
      <c r="OGO121" s="172"/>
      <c r="OGP121" s="172"/>
      <c r="OGQ121" s="172"/>
      <c r="OGR121" s="172"/>
      <c r="OGS121" s="172"/>
      <c r="OGT121" s="172"/>
      <c r="OGU121" s="172"/>
      <c r="OGV121" s="172"/>
      <c r="OGW121" s="172"/>
      <c r="OGX121" s="172"/>
      <c r="OGY121" s="172"/>
      <c r="OGZ121" s="172"/>
      <c r="OHA121" s="172"/>
      <c r="OHB121" s="172"/>
      <c r="OHC121" s="172"/>
      <c r="OHD121" s="172"/>
      <c r="OHE121" s="172"/>
      <c r="OHF121" s="172"/>
      <c r="OHG121" s="172"/>
      <c r="OHH121" s="172"/>
      <c r="OHI121" s="172"/>
      <c r="OHJ121" s="172"/>
      <c r="OHK121" s="172"/>
      <c r="OHL121" s="172"/>
      <c r="OHM121" s="172"/>
      <c r="OHN121" s="172"/>
      <c r="OHO121" s="172"/>
      <c r="OHP121" s="172"/>
      <c r="OHQ121" s="172"/>
      <c r="OHR121" s="172"/>
      <c r="OHS121" s="172"/>
      <c r="OHT121" s="172"/>
      <c r="OHU121" s="172"/>
      <c r="OHV121" s="172"/>
      <c r="OHW121" s="172"/>
      <c r="OHX121" s="172"/>
      <c r="OHY121" s="172"/>
      <c r="OHZ121" s="172"/>
      <c r="OIA121" s="172"/>
      <c r="OIB121" s="172"/>
      <c r="OIC121" s="172"/>
      <c r="OID121" s="172"/>
      <c r="OIE121" s="172"/>
      <c r="OIF121" s="172"/>
      <c r="OIG121" s="172"/>
      <c r="OIH121" s="172"/>
      <c r="OII121" s="172"/>
      <c r="OIJ121" s="172"/>
      <c r="OIK121" s="172"/>
      <c r="OIL121" s="172"/>
      <c r="OIM121" s="172"/>
      <c r="OIN121" s="172"/>
      <c r="OIO121" s="172"/>
      <c r="OIP121" s="172"/>
      <c r="OIQ121" s="172"/>
      <c r="OIR121" s="172"/>
      <c r="OIS121" s="172"/>
      <c r="OIT121" s="172"/>
      <c r="OIU121" s="172"/>
      <c r="OIV121" s="172"/>
      <c r="OIW121" s="172"/>
      <c r="OIX121" s="172"/>
      <c r="OIY121" s="172"/>
      <c r="OIZ121" s="172"/>
      <c r="OJA121" s="172"/>
      <c r="OJB121" s="172"/>
      <c r="OJC121" s="172"/>
      <c r="OJD121" s="172"/>
      <c r="OJE121" s="172"/>
      <c r="OJF121" s="172"/>
      <c r="OJG121" s="172"/>
      <c r="OJH121" s="172"/>
      <c r="OJI121" s="172"/>
      <c r="OJJ121" s="172"/>
      <c r="OJK121" s="172"/>
      <c r="OJL121" s="172"/>
      <c r="OJM121" s="172"/>
      <c r="OJN121" s="172"/>
      <c r="OJO121" s="172"/>
      <c r="OJP121" s="172"/>
      <c r="OJQ121" s="172"/>
      <c r="OJR121" s="172"/>
      <c r="OJS121" s="172"/>
      <c r="OJT121" s="172"/>
      <c r="OJU121" s="172"/>
      <c r="OJV121" s="172"/>
      <c r="OJW121" s="172"/>
      <c r="OJX121" s="172"/>
      <c r="OJY121" s="172"/>
      <c r="OJZ121" s="172"/>
      <c r="OKA121" s="172"/>
      <c r="OKB121" s="172"/>
      <c r="OKC121" s="172"/>
      <c r="OKD121" s="172"/>
      <c r="OKE121" s="172"/>
      <c r="OKF121" s="172"/>
      <c r="OKG121" s="172"/>
      <c r="OKH121" s="172"/>
      <c r="OKI121" s="172"/>
      <c r="OKJ121" s="172"/>
      <c r="OKK121" s="172"/>
      <c r="OKL121" s="172"/>
      <c r="OKM121" s="172"/>
      <c r="OKN121" s="172"/>
      <c r="OKO121" s="172"/>
      <c r="OKP121" s="172"/>
      <c r="OKQ121" s="172"/>
      <c r="OKR121" s="172"/>
      <c r="OKS121" s="172"/>
      <c r="OKT121" s="172"/>
      <c r="OKU121" s="172"/>
      <c r="OKV121" s="172"/>
      <c r="OKW121" s="172"/>
      <c r="OKX121" s="172"/>
      <c r="OKY121" s="172"/>
      <c r="OKZ121" s="172"/>
      <c r="OLA121" s="172"/>
      <c r="OLB121" s="172"/>
      <c r="OLC121" s="172"/>
      <c r="OLD121" s="172"/>
      <c r="OLE121" s="172"/>
      <c r="OLF121" s="172"/>
      <c r="OLG121" s="172"/>
      <c r="OLH121" s="172"/>
      <c r="OLI121" s="172"/>
      <c r="OLJ121" s="172"/>
      <c r="OLK121" s="172"/>
      <c r="OLL121" s="172"/>
      <c r="OLM121" s="172"/>
      <c r="OLN121" s="172"/>
      <c r="OLO121" s="172"/>
      <c r="OLP121" s="172"/>
      <c r="OLQ121" s="172"/>
      <c r="OLR121" s="172"/>
      <c r="OLS121" s="172"/>
      <c r="OLT121" s="172"/>
      <c r="OLU121" s="172"/>
      <c r="OLV121" s="172"/>
      <c r="OLW121" s="172"/>
      <c r="OLX121" s="172"/>
      <c r="OLY121" s="172"/>
      <c r="OLZ121" s="172"/>
      <c r="OMA121" s="172"/>
      <c r="OMB121" s="172"/>
      <c r="OMC121" s="172"/>
      <c r="OMD121" s="172"/>
      <c r="OME121" s="172"/>
      <c r="OMF121" s="172"/>
      <c r="OMG121" s="172"/>
      <c r="OMH121" s="172"/>
      <c r="OMI121" s="172"/>
      <c r="OMJ121" s="172"/>
      <c r="OMK121" s="172"/>
      <c r="OML121" s="172"/>
      <c r="OMM121" s="172"/>
      <c r="OMN121" s="172"/>
      <c r="OMO121" s="172"/>
      <c r="OMP121" s="172"/>
      <c r="OMQ121" s="172"/>
      <c r="OMR121" s="172"/>
      <c r="OMS121" s="172"/>
      <c r="OMT121" s="172"/>
      <c r="OMU121" s="172"/>
      <c r="OMV121" s="172"/>
      <c r="OMW121" s="172"/>
      <c r="OMX121" s="172"/>
      <c r="OMY121" s="172"/>
      <c r="OMZ121" s="172"/>
      <c r="ONA121" s="172"/>
      <c r="ONB121" s="172"/>
      <c r="ONC121" s="172"/>
      <c r="OND121" s="172"/>
      <c r="ONE121" s="172"/>
      <c r="ONF121" s="172"/>
      <c r="ONG121" s="172"/>
      <c r="ONH121" s="172"/>
      <c r="ONI121" s="172"/>
      <c r="ONJ121" s="172"/>
      <c r="ONK121" s="172"/>
      <c r="ONL121" s="172"/>
      <c r="ONM121" s="172"/>
      <c r="ONN121" s="172"/>
      <c r="ONO121" s="172"/>
      <c r="ONP121" s="172"/>
      <c r="ONQ121" s="172"/>
      <c r="ONR121" s="172"/>
      <c r="ONS121" s="172"/>
      <c r="ONT121" s="172"/>
      <c r="ONU121" s="172"/>
      <c r="ONV121" s="172"/>
      <c r="ONW121" s="172"/>
      <c r="ONX121" s="172"/>
      <c r="ONY121" s="172"/>
      <c r="ONZ121" s="172"/>
      <c r="OOA121" s="172"/>
      <c r="OOB121" s="172"/>
      <c r="OOC121" s="172"/>
      <c r="OOD121" s="172"/>
      <c r="OOE121" s="172"/>
      <c r="OOF121" s="172"/>
      <c r="OOG121" s="172"/>
      <c r="OOH121" s="172"/>
      <c r="OOI121" s="172"/>
      <c r="OOJ121" s="172"/>
      <c r="OOK121" s="172"/>
      <c r="OOL121" s="172"/>
      <c r="OOM121" s="172"/>
      <c r="OON121" s="172"/>
      <c r="OOO121" s="172"/>
      <c r="OOP121" s="172"/>
      <c r="OOQ121" s="172"/>
      <c r="OOR121" s="172"/>
      <c r="OOS121" s="172"/>
      <c r="OOT121" s="172"/>
      <c r="OOU121" s="172"/>
      <c r="OOV121" s="172"/>
      <c r="OOW121" s="172"/>
      <c r="OOX121" s="172"/>
      <c r="OOY121" s="172"/>
      <c r="OOZ121" s="172"/>
      <c r="OPA121" s="172"/>
      <c r="OPB121" s="172"/>
      <c r="OPC121" s="172"/>
      <c r="OPD121" s="172"/>
      <c r="OPE121" s="172"/>
      <c r="OPF121" s="172"/>
      <c r="OPG121" s="172"/>
      <c r="OPH121" s="172"/>
      <c r="OPI121" s="172"/>
      <c r="OPJ121" s="172"/>
      <c r="OPK121" s="172"/>
      <c r="OPL121" s="172"/>
      <c r="OPM121" s="172"/>
      <c r="OPN121" s="172"/>
      <c r="OPO121" s="172"/>
      <c r="OPP121" s="172"/>
      <c r="OPQ121" s="172"/>
      <c r="OPR121" s="172"/>
      <c r="OPS121" s="172"/>
      <c r="OPT121" s="172"/>
      <c r="OPU121" s="172"/>
      <c r="OPV121" s="172"/>
      <c r="OPW121" s="172"/>
      <c r="OPX121" s="172"/>
      <c r="OPY121" s="172"/>
      <c r="OPZ121" s="172"/>
      <c r="OQA121" s="172"/>
      <c r="OQB121" s="172"/>
      <c r="OQC121" s="172"/>
      <c r="OQD121" s="172"/>
      <c r="OQE121" s="172"/>
      <c r="OQF121" s="172"/>
      <c r="OQG121" s="172"/>
      <c r="OQH121" s="172"/>
      <c r="OQI121" s="172"/>
      <c r="OQJ121" s="172"/>
      <c r="OQK121" s="172"/>
      <c r="OQL121" s="172"/>
      <c r="OQM121" s="172"/>
      <c r="OQN121" s="172"/>
      <c r="OQO121" s="172"/>
      <c r="OQP121" s="172"/>
      <c r="OQQ121" s="172"/>
      <c r="OQR121" s="172"/>
      <c r="OQS121" s="172"/>
      <c r="OQT121" s="172"/>
      <c r="OQU121" s="172"/>
      <c r="OQV121" s="172"/>
      <c r="OQW121" s="172"/>
      <c r="OQX121" s="172"/>
      <c r="OQY121" s="172"/>
      <c r="OQZ121" s="172"/>
      <c r="ORA121" s="172"/>
      <c r="ORB121" s="172"/>
      <c r="ORC121" s="172"/>
      <c r="ORD121" s="172"/>
      <c r="ORE121" s="172"/>
      <c r="ORF121" s="172"/>
      <c r="ORG121" s="172"/>
      <c r="ORH121" s="172"/>
      <c r="ORI121" s="172"/>
      <c r="ORJ121" s="172"/>
      <c r="ORK121" s="172"/>
      <c r="ORL121" s="172"/>
      <c r="ORM121" s="172"/>
      <c r="ORN121" s="172"/>
      <c r="ORO121" s="172"/>
      <c r="ORP121" s="172"/>
      <c r="ORQ121" s="172"/>
      <c r="ORR121" s="172"/>
      <c r="ORS121" s="172"/>
      <c r="ORT121" s="172"/>
      <c r="ORU121" s="172"/>
      <c r="ORV121" s="172"/>
      <c r="ORW121" s="172"/>
      <c r="ORX121" s="172"/>
      <c r="ORY121" s="172"/>
      <c r="ORZ121" s="172"/>
      <c r="OSA121" s="172"/>
      <c r="OSB121" s="172"/>
      <c r="OSC121" s="172"/>
      <c r="OSD121" s="172"/>
      <c r="OSE121" s="172"/>
      <c r="OSF121" s="172"/>
      <c r="OSG121" s="172"/>
      <c r="OSH121" s="172"/>
      <c r="OSI121" s="172"/>
      <c r="OSJ121" s="172"/>
      <c r="OSK121" s="172"/>
      <c r="OSL121" s="172"/>
      <c r="OSM121" s="172"/>
      <c r="OSN121" s="172"/>
      <c r="OSO121" s="172"/>
      <c r="OSP121" s="172"/>
      <c r="OSQ121" s="172"/>
      <c r="OSR121" s="172"/>
      <c r="OSS121" s="172"/>
      <c r="OST121" s="172"/>
      <c r="OSU121" s="172"/>
      <c r="OSV121" s="172"/>
      <c r="OSW121" s="172"/>
      <c r="OSX121" s="172"/>
      <c r="OSY121" s="172"/>
      <c r="OSZ121" s="172"/>
      <c r="OTA121" s="172"/>
      <c r="OTB121" s="172"/>
      <c r="OTC121" s="172"/>
      <c r="OTD121" s="172"/>
      <c r="OTE121" s="172"/>
      <c r="OTF121" s="172"/>
      <c r="OTG121" s="172"/>
      <c r="OTH121" s="172"/>
      <c r="OTI121" s="172"/>
      <c r="OTJ121" s="172"/>
      <c r="OTK121" s="172"/>
      <c r="OTL121" s="172"/>
      <c r="OTM121" s="172"/>
      <c r="OTN121" s="172"/>
      <c r="OTO121" s="172"/>
      <c r="OTP121" s="172"/>
      <c r="OTQ121" s="172"/>
      <c r="OTR121" s="172"/>
      <c r="OTS121" s="172"/>
      <c r="OTT121" s="172"/>
      <c r="OTU121" s="172"/>
      <c r="OTV121" s="172"/>
      <c r="OTW121" s="172"/>
      <c r="OTX121" s="172"/>
      <c r="OTY121" s="172"/>
      <c r="OTZ121" s="172"/>
      <c r="OUA121" s="172"/>
      <c r="OUB121" s="172"/>
      <c r="OUC121" s="172"/>
      <c r="OUD121" s="172"/>
      <c r="OUE121" s="172"/>
      <c r="OUF121" s="172"/>
      <c r="OUG121" s="172"/>
      <c r="OUH121" s="172"/>
      <c r="OUI121" s="172"/>
      <c r="OUJ121" s="172"/>
      <c r="OUK121" s="172"/>
      <c r="OUL121" s="172"/>
      <c r="OUM121" s="172"/>
      <c r="OUN121" s="172"/>
      <c r="OUO121" s="172"/>
      <c r="OUP121" s="172"/>
      <c r="OUQ121" s="172"/>
      <c r="OUR121" s="172"/>
      <c r="OUS121" s="172"/>
      <c r="OUT121" s="172"/>
      <c r="OUU121" s="172"/>
      <c r="OUV121" s="172"/>
      <c r="OUW121" s="172"/>
      <c r="OUX121" s="172"/>
      <c r="OUY121" s="172"/>
      <c r="OUZ121" s="172"/>
      <c r="OVA121" s="172"/>
      <c r="OVB121" s="172"/>
      <c r="OVC121" s="172"/>
      <c r="OVD121" s="172"/>
      <c r="OVE121" s="172"/>
      <c r="OVF121" s="172"/>
      <c r="OVG121" s="172"/>
      <c r="OVH121" s="172"/>
      <c r="OVI121" s="172"/>
      <c r="OVJ121" s="172"/>
      <c r="OVK121" s="172"/>
      <c r="OVL121" s="172"/>
      <c r="OVM121" s="172"/>
      <c r="OVN121" s="172"/>
      <c r="OVO121" s="172"/>
      <c r="OVP121" s="172"/>
      <c r="OVQ121" s="172"/>
      <c r="OVR121" s="172"/>
      <c r="OVS121" s="172"/>
      <c r="OVT121" s="172"/>
      <c r="OVU121" s="172"/>
      <c r="OVV121" s="172"/>
      <c r="OVW121" s="172"/>
      <c r="OVX121" s="172"/>
      <c r="OVY121" s="172"/>
      <c r="OVZ121" s="172"/>
      <c r="OWA121" s="172"/>
      <c r="OWB121" s="172"/>
      <c r="OWC121" s="172"/>
      <c r="OWD121" s="172"/>
      <c r="OWE121" s="172"/>
      <c r="OWF121" s="172"/>
      <c r="OWG121" s="172"/>
      <c r="OWH121" s="172"/>
      <c r="OWI121" s="172"/>
      <c r="OWJ121" s="172"/>
      <c r="OWK121" s="172"/>
      <c r="OWL121" s="172"/>
      <c r="OWM121" s="172"/>
      <c r="OWN121" s="172"/>
      <c r="OWO121" s="172"/>
      <c r="OWP121" s="172"/>
      <c r="OWQ121" s="172"/>
      <c r="OWR121" s="172"/>
      <c r="OWS121" s="172"/>
      <c r="OWT121" s="172"/>
      <c r="OWU121" s="172"/>
      <c r="OWV121" s="172"/>
      <c r="OWW121" s="172"/>
      <c r="OWX121" s="172"/>
      <c r="OWY121" s="172"/>
      <c r="OWZ121" s="172"/>
      <c r="OXA121" s="172"/>
      <c r="OXB121" s="172"/>
      <c r="OXC121" s="172"/>
      <c r="OXD121" s="172"/>
      <c r="OXE121" s="172"/>
      <c r="OXF121" s="172"/>
      <c r="OXG121" s="172"/>
      <c r="OXH121" s="172"/>
      <c r="OXI121" s="172"/>
      <c r="OXJ121" s="172"/>
      <c r="OXK121" s="172"/>
      <c r="OXL121" s="172"/>
      <c r="OXM121" s="172"/>
      <c r="OXN121" s="172"/>
      <c r="OXO121" s="172"/>
      <c r="OXP121" s="172"/>
      <c r="OXQ121" s="172"/>
      <c r="OXR121" s="172"/>
      <c r="OXS121" s="172"/>
      <c r="OXT121" s="172"/>
      <c r="OXU121" s="172"/>
      <c r="OXV121" s="172"/>
      <c r="OXW121" s="172"/>
      <c r="OXX121" s="172"/>
      <c r="OXY121" s="172"/>
      <c r="OXZ121" s="172"/>
      <c r="OYA121" s="172"/>
      <c r="OYB121" s="172"/>
      <c r="OYC121" s="172"/>
      <c r="OYD121" s="172"/>
      <c r="OYE121" s="172"/>
      <c r="OYF121" s="172"/>
      <c r="OYG121" s="172"/>
      <c r="OYH121" s="172"/>
      <c r="OYI121" s="172"/>
      <c r="OYJ121" s="172"/>
      <c r="OYK121" s="172"/>
      <c r="OYL121" s="172"/>
      <c r="OYM121" s="172"/>
      <c r="OYN121" s="172"/>
      <c r="OYO121" s="172"/>
      <c r="OYP121" s="172"/>
      <c r="OYQ121" s="172"/>
      <c r="OYR121" s="172"/>
      <c r="OYS121" s="172"/>
      <c r="OYT121" s="172"/>
      <c r="OYU121" s="172"/>
      <c r="OYV121" s="172"/>
      <c r="OYW121" s="172"/>
      <c r="OYX121" s="172"/>
      <c r="OYY121" s="172"/>
      <c r="OYZ121" s="172"/>
      <c r="OZA121" s="172"/>
      <c r="OZB121" s="172"/>
      <c r="OZC121" s="172"/>
      <c r="OZD121" s="172"/>
      <c r="OZE121" s="172"/>
      <c r="OZF121" s="172"/>
      <c r="OZG121" s="172"/>
      <c r="OZH121" s="172"/>
      <c r="OZI121" s="172"/>
      <c r="OZJ121" s="172"/>
      <c r="OZK121" s="172"/>
      <c r="OZL121" s="172"/>
      <c r="OZM121" s="172"/>
      <c r="OZN121" s="172"/>
      <c r="OZO121" s="172"/>
      <c r="OZP121" s="172"/>
      <c r="OZQ121" s="172"/>
      <c r="OZR121" s="172"/>
      <c r="OZS121" s="172"/>
      <c r="OZT121" s="172"/>
      <c r="OZU121" s="172"/>
      <c r="OZV121" s="172"/>
      <c r="OZW121" s="172"/>
      <c r="OZX121" s="172"/>
      <c r="OZY121" s="172"/>
      <c r="OZZ121" s="172"/>
      <c r="PAA121" s="172"/>
      <c r="PAB121" s="172"/>
      <c r="PAC121" s="172"/>
      <c r="PAD121" s="172"/>
      <c r="PAE121" s="172"/>
      <c r="PAF121" s="172"/>
      <c r="PAG121" s="172"/>
      <c r="PAH121" s="172"/>
      <c r="PAI121" s="172"/>
      <c r="PAJ121" s="172"/>
      <c r="PAK121" s="172"/>
      <c r="PAL121" s="172"/>
      <c r="PAM121" s="172"/>
      <c r="PAN121" s="172"/>
      <c r="PAO121" s="172"/>
      <c r="PAP121" s="172"/>
      <c r="PAQ121" s="172"/>
      <c r="PAR121" s="172"/>
      <c r="PAS121" s="172"/>
      <c r="PAT121" s="172"/>
      <c r="PAU121" s="172"/>
      <c r="PAV121" s="172"/>
      <c r="PAW121" s="172"/>
      <c r="PAX121" s="172"/>
      <c r="PAY121" s="172"/>
      <c r="PAZ121" s="172"/>
      <c r="PBA121" s="172"/>
      <c r="PBB121" s="172"/>
      <c r="PBC121" s="172"/>
      <c r="PBD121" s="172"/>
      <c r="PBE121" s="172"/>
      <c r="PBF121" s="172"/>
      <c r="PBG121" s="172"/>
      <c r="PBH121" s="172"/>
      <c r="PBI121" s="172"/>
      <c r="PBJ121" s="172"/>
      <c r="PBK121" s="172"/>
      <c r="PBL121" s="172"/>
      <c r="PBM121" s="172"/>
      <c r="PBN121" s="172"/>
      <c r="PBO121" s="172"/>
      <c r="PBP121" s="172"/>
      <c r="PBQ121" s="172"/>
      <c r="PBR121" s="172"/>
      <c r="PBS121" s="172"/>
      <c r="PBT121" s="172"/>
      <c r="PBU121" s="172"/>
      <c r="PBV121" s="172"/>
      <c r="PBW121" s="172"/>
      <c r="PBX121" s="172"/>
      <c r="PBY121" s="172"/>
      <c r="PBZ121" s="172"/>
      <c r="PCA121" s="172"/>
      <c r="PCB121" s="172"/>
      <c r="PCC121" s="172"/>
      <c r="PCD121" s="172"/>
      <c r="PCE121" s="172"/>
      <c r="PCF121" s="172"/>
      <c r="PCG121" s="172"/>
      <c r="PCH121" s="172"/>
      <c r="PCI121" s="172"/>
      <c r="PCJ121" s="172"/>
      <c r="PCK121" s="172"/>
      <c r="PCL121" s="172"/>
      <c r="PCM121" s="172"/>
      <c r="PCN121" s="172"/>
      <c r="PCO121" s="172"/>
      <c r="PCP121" s="172"/>
      <c r="PCQ121" s="172"/>
      <c r="PCR121" s="172"/>
      <c r="PCS121" s="172"/>
      <c r="PCT121" s="172"/>
      <c r="PCU121" s="172"/>
      <c r="PCV121" s="172"/>
      <c r="PCW121" s="172"/>
      <c r="PCX121" s="172"/>
      <c r="PCY121" s="172"/>
      <c r="PCZ121" s="172"/>
      <c r="PDA121" s="172"/>
      <c r="PDB121" s="172"/>
      <c r="PDC121" s="172"/>
      <c r="PDD121" s="172"/>
      <c r="PDE121" s="172"/>
      <c r="PDF121" s="172"/>
      <c r="PDG121" s="172"/>
      <c r="PDH121" s="172"/>
      <c r="PDI121" s="172"/>
      <c r="PDJ121" s="172"/>
      <c r="PDK121" s="172"/>
      <c r="PDL121" s="172"/>
      <c r="PDM121" s="172"/>
      <c r="PDN121" s="172"/>
      <c r="PDO121" s="172"/>
      <c r="PDP121" s="172"/>
      <c r="PDQ121" s="172"/>
      <c r="PDR121" s="172"/>
      <c r="PDS121" s="172"/>
      <c r="PDT121" s="172"/>
      <c r="PDU121" s="172"/>
      <c r="PDV121" s="172"/>
      <c r="PDW121" s="172"/>
      <c r="PDX121" s="172"/>
      <c r="PDY121" s="172"/>
      <c r="PDZ121" s="172"/>
      <c r="PEA121" s="172"/>
      <c r="PEB121" s="172"/>
      <c r="PEC121" s="172"/>
      <c r="PED121" s="172"/>
      <c r="PEE121" s="172"/>
      <c r="PEF121" s="172"/>
      <c r="PEG121" s="172"/>
      <c r="PEH121" s="172"/>
      <c r="PEI121" s="172"/>
      <c r="PEJ121" s="172"/>
      <c r="PEK121" s="172"/>
      <c r="PEL121" s="172"/>
      <c r="PEM121" s="172"/>
      <c r="PEN121" s="172"/>
      <c r="PEO121" s="172"/>
      <c r="PEP121" s="172"/>
      <c r="PEQ121" s="172"/>
      <c r="PER121" s="172"/>
      <c r="PES121" s="172"/>
      <c r="PET121" s="172"/>
      <c r="PEU121" s="172"/>
      <c r="PEV121" s="172"/>
      <c r="PEW121" s="172"/>
      <c r="PEX121" s="172"/>
      <c r="PEY121" s="172"/>
      <c r="PEZ121" s="172"/>
      <c r="PFA121" s="172"/>
      <c r="PFB121" s="172"/>
      <c r="PFC121" s="172"/>
      <c r="PFD121" s="172"/>
      <c r="PFE121" s="172"/>
      <c r="PFF121" s="172"/>
      <c r="PFG121" s="172"/>
      <c r="PFH121" s="172"/>
      <c r="PFI121" s="172"/>
      <c r="PFJ121" s="172"/>
      <c r="PFK121" s="172"/>
      <c r="PFL121" s="172"/>
      <c r="PFM121" s="172"/>
      <c r="PFN121" s="172"/>
      <c r="PFO121" s="172"/>
      <c r="PFP121" s="172"/>
      <c r="PFQ121" s="172"/>
      <c r="PFR121" s="172"/>
      <c r="PFS121" s="172"/>
      <c r="PFT121" s="172"/>
      <c r="PFU121" s="172"/>
      <c r="PFV121" s="172"/>
      <c r="PFW121" s="172"/>
      <c r="PFX121" s="172"/>
      <c r="PFY121" s="172"/>
      <c r="PFZ121" s="172"/>
      <c r="PGA121" s="172"/>
      <c r="PGB121" s="172"/>
      <c r="PGC121" s="172"/>
      <c r="PGD121" s="172"/>
      <c r="PGE121" s="172"/>
      <c r="PGF121" s="172"/>
      <c r="PGG121" s="172"/>
      <c r="PGH121" s="172"/>
      <c r="PGI121" s="172"/>
      <c r="PGJ121" s="172"/>
      <c r="PGK121" s="172"/>
      <c r="PGL121" s="172"/>
      <c r="PGM121" s="172"/>
      <c r="PGN121" s="172"/>
      <c r="PGO121" s="172"/>
      <c r="PGP121" s="172"/>
      <c r="PGQ121" s="172"/>
      <c r="PGR121" s="172"/>
      <c r="PGS121" s="172"/>
      <c r="PGT121" s="172"/>
      <c r="PGU121" s="172"/>
      <c r="PGV121" s="172"/>
      <c r="PGW121" s="172"/>
      <c r="PGX121" s="172"/>
      <c r="PGY121" s="172"/>
      <c r="PGZ121" s="172"/>
      <c r="PHA121" s="172"/>
      <c r="PHB121" s="172"/>
      <c r="PHC121" s="172"/>
      <c r="PHD121" s="172"/>
      <c r="PHE121" s="172"/>
      <c r="PHF121" s="172"/>
      <c r="PHG121" s="172"/>
      <c r="PHH121" s="172"/>
      <c r="PHI121" s="172"/>
      <c r="PHJ121" s="172"/>
      <c r="PHK121" s="172"/>
      <c r="PHL121" s="172"/>
      <c r="PHM121" s="172"/>
      <c r="PHN121" s="172"/>
      <c r="PHO121" s="172"/>
      <c r="PHP121" s="172"/>
      <c r="PHQ121" s="172"/>
      <c r="PHR121" s="172"/>
      <c r="PHS121" s="172"/>
      <c r="PHT121" s="172"/>
      <c r="PHU121" s="172"/>
      <c r="PHV121" s="172"/>
      <c r="PHW121" s="172"/>
      <c r="PHX121" s="172"/>
      <c r="PHY121" s="172"/>
      <c r="PHZ121" s="172"/>
      <c r="PIA121" s="172"/>
      <c r="PIB121" s="172"/>
      <c r="PIC121" s="172"/>
      <c r="PID121" s="172"/>
      <c r="PIE121" s="172"/>
      <c r="PIF121" s="172"/>
      <c r="PIG121" s="172"/>
      <c r="PIH121" s="172"/>
      <c r="PII121" s="172"/>
      <c r="PIJ121" s="172"/>
      <c r="PIK121" s="172"/>
      <c r="PIL121" s="172"/>
      <c r="PIM121" s="172"/>
      <c r="PIN121" s="172"/>
      <c r="PIO121" s="172"/>
      <c r="PIP121" s="172"/>
      <c r="PIQ121" s="172"/>
      <c r="PIR121" s="172"/>
      <c r="PIS121" s="172"/>
      <c r="PIT121" s="172"/>
      <c r="PIU121" s="172"/>
      <c r="PIV121" s="172"/>
      <c r="PIW121" s="172"/>
      <c r="PIX121" s="172"/>
      <c r="PIY121" s="172"/>
      <c r="PIZ121" s="172"/>
      <c r="PJA121" s="172"/>
      <c r="PJB121" s="172"/>
      <c r="PJC121" s="172"/>
      <c r="PJD121" s="172"/>
      <c r="PJE121" s="172"/>
      <c r="PJF121" s="172"/>
      <c r="PJG121" s="172"/>
      <c r="PJH121" s="172"/>
      <c r="PJI121" s="172"/>
      <c r="PJJ121" s="172"/>
      <c r="PJK121" s="172"/>
      <c r="PJL121" s="172"/>
      <c r="PJM121" s="172"/>
      <c r="PJN121" s="172"/>
      <c r="PJO121" s="172"/>
      <c r="PJP121" s="172"/>
      <c r="PJQ121" s="172"/>
      <c r="PJR121" s="172"/>
      <c r="PJS121" s="172"/>
      <c r="PJT121" s="172"/>
      <c r="PJU121" s="172"/>
      <c r="PJV121" s="172"/>
      <c r="PJW121" s="172"/>
      <c r="PJX121" s="172"/>
      <c r="PJY121" s="172"/>
      <c r="PJZ121" s="172"/>
      <c r="PKA121" s="172"/>
      <c r="PKB121" s="172"/>
      <c r="PKC121" s="172"/>
      <c r="PKD121" s="172"/>
      <c r="PKE121" s="172"/>
      <c r="PKF121" s="172"/>
      <c r="PKG121" s="172"/>
      <c r="PKH121" s="172"/>
      <c r="PKI121" s="172"/>
      <c r="PKJ121" s="172"/>
      <c r="PKK121" s="172"/>
      <c r="PKL121" s="172"/>
      <c r="PKM121" s="172"/>
      <c r="PKN121" s="172"/>
      <c r="PKO121" s="172"/>
      <c r="PKP121" s="172"/>
      <c r="PKQ121" s="172"/>
      <c r="PKR121" s="172"/>
      <c r="PKS121" s="172"/>
      <c r="PKT121" s="172"/>
      <c r="PKU121" s="172"/>
      <c r="PKV121" s="172"/>
      <c r="PKW121" s="172"/>
      <c r="PKX121" s="172"/>
      <c r="PKY121" s="172"/>
      <c r="PKZ121" s="172"/>
      <c r="PLA121" s="172"/>
      <c r="PLB121" s="172"/>
      <c r="PLC121" s="172"/>
      <c r="PLD121" s="172"/>
      <c r="PLE121" s="172"/>
      <c r="PLF121" s="172"/>
      <c r="PLG121" s="172"/>
      <c r="PLH121" s="172"/>
      <c r="PLI121" s="172"/>
      <c r="PLJ121" s="172"/>
      <c r="PLK121" s="172"/>
      <c r="PLL121" s="172"/>
      <c r="PLM121" s="172"/>
      <c r="PLN121" s="172"/>
      <c r="PLO121" s="172"/>
      <c r="PLP121" s="172"/>
      <c r="PLQ121" s="172"/>
      <c r="PLR121" s="172"/>
      <c r="PLS121" s="172"/>
      <c r="PLT121" s="172"/>
      <c r="PLU121" s="172"/>
      <c r="PLV121" s="172"/>
      <c r="PLW121" s="172"/>
      <c r="PLX121" s="172"/>
      <c r="PLY121" s="172"/>
      <c r="PLZ121" s="172"/>
      <c r="PMA121" s="172"/>
      <c r="PMB121" s="172"/>
      <c r="PMC121" s="172"/>
      <c r="PMD121" s="172"/>
      <c r="PME121" s="172"/>
      <c r="PMF121" s="172"/>
      <c r="PMG121" s="172"/>
      <c r="PMH121" s="172"/>
      <c r="PMI121" s="172"/>
      <c r="PMJ121" s="172"/>
      <c r="PMK121" s="172"/>
      <c r="PML121" s="172"/>
      <c r="PMM121" s="172"/>
      <c r="PMN121" s="172"/>
      <c r="PMO121" s="172"/>
      <c r="PMP121" s="172"/>
      <c r="PMQ121" s="172"/>
      <c r="PMR121" s="172"/>
      <c r="PMS121" s="172"/>
      <c r="PMT121" s="172"/>
      <c r="PMU121" s="172"/>
      <c r="PMV121" s="172"/>
      <c r="PMW121" s="172"/>
      <c r="PMX121" s="172"/>
      <c r="PMY121" s="172"/>
      <c r="PMZ121" s="172"/>
      <c r="PNA121" s="172"/>
      <c r="PNB121" s="172"/>
      <c r="PNC121" s="172"/>
      <c r="PND121" s="172"/>
      <c r="PNE121" s="172"/>
      <c r="PNF121" s="172"/>
      <c r="PNG121" s="172"/>
      <c r="PNH121" s="172"/>
      <c r="PNI121" s="172"/>
      <c r="PNJ121" s="172"/>
      <c r="PNK121" s="172"/>
      <c r="PNL121" s="172"/>
      <c r="PNM121" s="172"/>
      <c r="PNN121" s="172"/>
      <c r="PNO121" s="172"/>
      <c r="PNP121" s="172"/>
      <c r="PNQ121" s="172"/>
      <c r="PNR121" s="172"/>
      <c r="PNS121" s="172"/>
      <c r="PNT121" s="172"/>
      <c r="PNU121" s="172"/>
      <c r="PNV121" s="172"/>
      <c r="PNW121" s="172"/>
      <c r="PNX121" s="172"/>
      <c r="PNY121" s="172"/>
      <c r="PNZ121" s="172"/>
      <c r="POA121" s="172"/>
      <c r="POB121" s="172"/>
      <c r="POC121" s="172"/>
      <c r="POD121" s="172"/>
      <c r="POE121" s="172"/>
      <c r="POF121" s="172"/>
      <c r="POG121" s="172"/>
      <c r="POH121" s="172"/>
      <c r="POI121" s="172"/>
      <c r="POJ121" s="172"/>
      <c r="POK121" s="172"/>
      <c r="POL121" s="172"/>
      <c r="POM121" s="172"/>
      <c r="PON121" s="172"/>
      <c r="POO121" s="172"/>
      <c r="POP121" s="172"/>
      <c r="POQ121" s="172"/>
      <c r="POR121" s="172"/>
      <c r="POS121" s="172"/>
      <c r="POT121" s="172"/>
      <c r="POU121" s="172"/>
      <c r="POV121" s="172"/>
      <c r="POW121" s="172"/>
      <c r="POX121" s="172"/>
      <c r="POY121" s="172"/>
      <c r="POZ121" s="172"/>
      <c r="PPA121" s="172"/>
      <c r="PPB121" s="172"/>
      <c r="PPC121" s="172"/>
      <c r="PPD121" s="172"/>
      <c r="PPE121" s="172"/>
      <c r="PPF121" s="172"/>
      <c r="PPG121" s="172"/>
      <c r="PPH121" s="172"/>
      <c r="PPI121" s="172"/>
      <c r="PPJ121" s="172"/>
      <c r="PPK121" s="172"/>
      <c r="PPL121" s="172"/>
      <c r="PPM121" s="172"/>
      <c r="PPN121" s="172"/>
      <c r="PPO121" s="172"/>
      <c r="PPP121" s="172"/>
      <c r="PPQ121" s="172"/>
      <c r="PPR121" s="172"/>
      <c r="PPS121" s="172"/>
      <c r="PPT121" s="172"/>
      <c r="PPU121" s="172"/>
      <c r="PPV121" s="172"/>
      <c r="PPW121" s="172"/>
      <c r="PPX121" s="172"/>
      <c r="PPY121" s="172"/>
      <c r="PPZ121" s="172"/>
      <c r="PQA121" s="172"/>
      <c r="PQB121" s="172"/>
      <c r="PQC121" s="172"/>
      <c r="PQD121" s="172"/>
      <c r="PQE121" s="172"/>
      <c r="PQF121" s="172"/>
      <c r="PQG121" s="172"/>
      <c r="PQH121" s="172"/>
      <c r="PQI121" s="172"/>
      <c r="PQJ121" s="172"/>
      <c r="PQK121" s="172"/>
      <c r="PQL121" s="172"/>
      <c r="PQM121" s="172"/>
      <c r="PQN121" s="172"/>
      <c r="PQO121" s="172"/>
      <c r="PQP121" s="172"/>
      <c r="PQQ121" s="172"/>
      <c r="PQR121" s="172"/>
      <c r="PQS121" s="172"/>
      <c r="PQT121" s="172"/>
      <c r="PQU121" s="172"/>
      <c r="PQV121" s="172"/>
      <c r="PQW121" s="172"/>
      <c r="PQX121" s="172"/>
      <c r="PQY121" s="172"/>
      <c r="PQZ121" s="172"/>
      <c r="PRA121" s="172"/>
      <c r="PRB121" s="172"/>
      <c r="PRC121" s="172"/>
      <c r="PRD121" s="172"/>
      <c r="PRE121" s="172"/>
      <c r="PRF121" s="172"/>
      <c r="PRG121" s="172"/>
      <c r="PRH121" s="172"/>
      <c r="PRI121" s="172"/>
      <c r="PRJ121" s="172"/>
      <c r="PRK121" s="172"/>
      <c r="PRL121" s="172"/>
      <c r="PRM121" s="172"/>
      <c r="PRN121" s="172"/>
      <c r="PRO121" s="172"/>
      <c r="PRP121" s="172"/>
      <c r="PRQ121" s="172"/>
      <c r="PRR121" s="172"/>
      <c r="PRS121" s="172"/>
      <c r="PRT121" s="172"/>
      <c r="PRU121" s="172"/>
      <c r="PRV121" s="172"/>
      <c r="PRW121" s="172"/>
      <c r="PRX121" s="172"/>
      <c r="PRY121" s="172"/>
      <c r="PRZ121" s="172"/>
      <c r="PSA121" s="172"/>
      <c r="PSB121" s="172"/>
      <c r="PSC121" s="172"/>
      <c r="PSD121" s="172"/>
      <c r="PSE121" s="172"/>
      <c r="PSF121" s="172"/>
      <c r="PSG121" s="172"/>
      <c r="PSH121" s="172"/>
      <c r="PSI121" s="172"/>
      <c r="PSJ121" s="172"/>
      <c r="PSK121" s="172"/>
      <c r="PSL121" s="172"/>
      <c r="PSM121" s="172"/>
      <c r="PSN121" s="172"/>
      <c r="PSO121" s="172"/>
      <c r="PSP121" s="172"/>
      <c r="PSQ121" s="172"/>
      <c r="PSR121" s="172"/>
      <c r="PSS121" s="172"/>
      <c r="PST121" s="172"/>
      <c r="PSU121" s="172"/>
      <c r="PSV121" s="172"/>
      <c r="PSW121" s="172"/>
      <c r="PSX121" s="172"/>
      <c r="PSY121" s="172"/>
      <c r="PSZ121" s="172"/>
      <c r="PTA121" s="172"/>
      <c r="PTB121" s="172"/>
      <c r="PTC121" s="172"/>
      <c r="PTD121" s="172"/>
      <c r="PTE121" s="172"/>
      <c r="PTF121" s="172"/>
      <c r="PTG121" s="172"/>
      <c r="PTH121" s="172"/>
      <c r="PTI121" s="172"/>
      <c r="PTJ121" s="172"/>
      <c r="PTK121" s="172"/>
      <c r="PTL121" s="172"/>
      <c r="PTM121" s="172"/>
      <c r="PTN121" s="172"/>
      <c r="PTO121" s="172"/>
      <c r="PTP121" s="172"/>
      <c r="PTQ121" s="172"/>
      <c r="PTR121" s="172"/>
      <c r="PTS121" s="172"/>
      <c r="PTT121" s="172"/>
      <c r="PTU121" s="172"/>
      <c r="PTV121" s="172"/>
      <c r="PTW121" s="172"/>
      <c r="PTX121" s="172"/>
      <c r="PTY121" s="172"/>
      <c r="PTZ121" s="172"/>
      <c r="PUA121" s="172"/>
      <c r="PUB121" s="172"/>
      <c r="PUC121" s="172"/>
      <c r="PUD121" s="172"/>
      <c r="PUE121" s="172"/>
      <c r="PUF121" s="172"/>
      <c r="PUG121" s="172"/>
      <c r="PUH121" s="172"/>
      <c r="PUI121" s="172"/>
      <c r="PUJ121" s="172"/>
      <c r="PUK121" s="172"/>
      <c r="PUL121" s="172"/>
      <c r="PUM121" s="172"/>
      <c r="PUN121" s="172"/>
      <c r="PUO121" s="172"/>
      <c r="PUP121" s="172"/>
      <c r="PUQ121" s="172"/>
      <c r="PUR121" s="172"/>
      <c r="PUS121" s="172"/>
      <c r="PUT121" s="172"/>
      <c r="PUU121" s="172"/>
      <c r="PUV121" s="172"/>
      <c r="PUW121" s="172"/>
      <c r="PUX121" s="172"/>
      <c r="PUY121" s="172"/>
      <c r="PUZ121" s="172"/>
      <c r="PVA121" s="172"/>
      <c r="PVB121" s="172"/>
      <c r="PVC121" s="172"/>
      <c r="PVD121" s="172"/>
      <c r="PVE121" s="172"/>
      <c r="PVF121" s="172"/>
      <c r="PVG121" s="172"/>
      <c r="PVH121" s="172"/>
      <c r="PVI121" s="172"/>
      <c r="PVJ121" s="172"/>
      <c r="PVK121" s="172"/>
      <c r="PVL121" s="172"/>
      <c r="PVM121" s="172"/>
      <c r="PVN121" s="172"/>
      <c r="PVO121" s="172"/>
      <c r="PVP121" s="172"/>
      <c r="PVQ121" s="172"/>
      <c r="PVR121" s="172"/>
      <c r="PVS121" s="172"/>
      <c r="PVT121" s="172"/>
      <c r="PVU121" s="172"/>
      <c r="PVV121" s="172"/>
      <c r="PVW121" s="172"/>
      <c r="PVX121" s="172"/>
      <c r="PVY121" s="172"/>
      <c r="PVZ121" s="172"/>
      <c r="PWA121" s="172"/>
      <c r="PWB121" s="172"/>
      <c r="PWC121" s="172"/>
      <c r="PWD121" s="172"/>
      <c r="PWE121" s="172"/>
      <c r="PWF121" s="172"/>
      <c r="PWG121" s="172"/>
      <c r="PWH121" s="172"/>
      <c r="PWI121" s="172"/>
      <c r="PWJ121" s="172"/>
      <c r="PWK121" s="172"/>
      <c r="PWL121" s="172"/>
      <c r="PWM121" s="172"/>
      <c r="PWN121" s="172"/>
      <c r="PWO121" s="172"/>
      <c r="PWP121" s="172"/>
      <c r="PWQ121" s="172"/>
      <c r="PWR121" s="172"/>
      <c r="PWS121" s="172"/>
      <c r="PWT121" s="172"/>
      <c r="PWU121" s="172"/>
      <c r="PWV121" s="172"/>
      <c r="PWW121" s="172"/>
      <c r="PWX121" s="172"/>
      <c r="PWY121" s="172"/>
      <c r="PWZ121" s="172"/>
      <c r="PXA121" s="172"/>
      <c r="PXB121" s="172"/>
      <c r="PXC121" s="172"/>
      <c r="PXD121" s="172"/>
      <c r="PXE121" s="172"/>
      <c r="PXF121" s="172"/>
      <c r="PXG121" s="172"/>
      <c r="PXH121" s="172"/>
      <c r="PXI121" s="172"/>
      <c r="PXJ121" s="172"/>
      <c r="PXK121" s="172"/>
      <c r="PXL121" s="172"/>
      <c r="PXM121" s="172"/>
      <c r="PXN121" s="172"/>
      <c r="PXO121" s="172"/>
      <c r="PXP121" s="172"/>
      <c r="PXQ121" s="172"/>
      <c r="PXR121" s="172"/>
      <c r="PXS121" s="172"/>
      <c r="PXT121" s="172"/>
      <c r="PXU121" s="172"/>
      <c r="PXV121" s="172"/>
      <c r="PXW121" s="172"/>
      <c r="PXX121" s="172"/>
      <c r="PXY121" s="172"/>
      <c r="PXZ121" s="172"/>
      <c r="PYA121" s="172"/>
      <c r="PYB121" s="172"/>
      <c r="PYC121" s="172"/>
      <c r="PYD121" s="172"/>
      <c r="PYE121" s="172"/>
      <c r="PYF121" s="172"/>
      <c r="PYG121" s="172"/>
      <c r="PYH121" s="172"/>
      <c r="PYI121" s="172"/>
      <c r="PYJ121" s="172"/>
      <c r="PYK121" s="172"/>
      <c r="PYL121" s="172"/>
      <c r="PYM121" s="172"/>
      <c r="PYN121" s="172"/>
      <c r="PYO121" s="172"/>
      <c r="PYP121" s="172"/>
      <c r="PYQ121" s="172"/>
      <c r="PYR121" s="172"/>
      <c r="PYS121" s="172"/>
      <c r="PYT121" s="172"/>
      <c r="PYU121" s="172"/>
      <c r="PYV121" s="172"/>
      <c r="PYW121" s="172"/>
      <c r="PYX121" s="172"/>
      <c r="PYY121" s="172"/>
      <c r="PYZ121" s="172"/>
      <c r="PZA121" s="172"/>
      <c r="PZB121" s="172"/>
      <c r="PZC121" s="172"/>
      <c r="PZD121" s="172"/>
      <c r="PZE121" s="172"/>
      <c r="PZF121" s="172"/>
      <c r="PZG121" s="172"/>
      <c r="PZH121" s="172"/>
      <c r="PZI121" s="172"/>
      <c r="PZJ121" s="172"/>
      <c r="PZK121" s="172"/>
      <c r="PZL121" s="172"/>
      <c r="PZM121" s="172"/>
      <c r="PZN121" s="172"/>
      <c r="PZO121" s="172"/>
      <c r="PZP121" s="172"/>
      <c r="PZQ121" s="172"/>
      <c r="PZR121" s="172"/>
      <c r="PZS121" s="172"/>
      <c r="PZT121" s="172"/>
      <c r="PZU121" s="172"/>
      <c r="PZV121" s="172"/>
      <c r="PZW121" s="172"/>
      <c r="PZX121" s="172"/>
      <c r="PZY121" s="172"/>
      <c r="PZZ121" s="172"/>
      <c r="QAA121" s="172"/>
      <c r="QAB121" s="172"/>
      <c r="QAC121" s="172"/>
      <c r="QAD121" s="172"/>
      <c r="QAE121" s="172"/>
      <c r="QAF121" s="172"/>
      <c r="QAG121" s="172"/>
      <c r="QAH121" s="172"/>
      <c r="QAI121" s="172"/>
      <c r="QAJ121" s="172"/>
      <c r="QAK121" s="172"/>
      <c r="QAL121" s="172"/>
      <c r="QAM121" s="172"/>
      <c r="QAN121" s="172"/>
      <c r="QAO121" s="172"/>
      <c r="QAP121" s="172"/>
      <c r="QAQ121" s="172"/>
      <c r="QAR121" s="172"/>
      <c r="QAS121" s="172"/>
      <c r="QAT121" s="172"/>
      <c r="QAU121" s="172"/>
      <c r="QAV121" s="172"/>
      <c r="QAW121" s="172"/>
      <c r="QAX121" s="172"/>
      <c r="QAY121" s="172"/>
      <c r="QAZ121" s="172"/>
      <c r="QBA121" s="172"/>
      <c r="QBB121" s="172"/>
      <c r="QBC121" s="172"/>
      <c r="QBD121" s="172"/>
      <c r="QBE121" s="172"/>
      <c r="QBF121" s="172"/>
      <c r="QBG121" s="172"/>
      <c r="QBH121" s="172"/>
      <c r="QBI121" s="172"/>
      <c r="QBJ121" s="172"/>
      <c r="QBK121" s="172"/>
      <c r="QBL121" s="172"/>
      <c r="QBM121" s="172"/>
      <c r="QBN121" s="172"/>
      <c r="QBO121" s="172"/>
      <c r="QBP121" s="172"/>
      <c r="QBQ121" s="172"/>
      <c r="QBR121" s="172"/>
      <c r="QBS121" s="172"/>
      <c r="QBT121" s="172"/>
      <c r="QBU121" s="172"/>
      <c r="QBV121" s="172"/>
      <c r="QBW121" s="172"/>
      <c r="QBX121" s="172"/>
      <c r="QBY121" s="172"/>
      <c r="QBZ121" s="172"/>
      <c r="QCA121" s="172"/>
      <c r="QCB121" s="172"/>
      <c r="QCC121" s="172"/>
      <c r="QCD121" s="172"/>
      <c r="QCE121" s="172"/>
      <c r="QCF121" s="172"/>
      <c r="QCG121" s="172"/>
      <c r="QCH121" s="172"/>
      <c r="QCI121" s="172"/>
      <c r="QCJ121" s="172"/>
      <c r="QCK121" s="172"/>
      <c r="QCL121" s="172"/>
      <c r="QCM121" s="172"/>
      <c r="QCN121" s="172"/>
      <c r="QCO121" s="172"/>
      <c r="QCP121" s="172"/>
      <c r="QCQ121" s="172"/>
      <c r="QCR121" s="172"/>
      <c r="QCS121" s="172"/>
      <c r="QCT121" s="172"/>
      <c r="QCU121" s="172"/>
      <c r="QCV121" s="172"/>
      <c r="QCW121" s="172"/>
      <c r="QCX121" s="172"/>
      <c r="QCY121" s="172"/>
      <c r="QCZ121" s="172"/>
      <c r="QDA121" s="172"/>
      <c r="QDB121" s="172"/>
      <c r="QDC121" s="172"/>
      <c r="QDD121" s="172"/>
      <c r="QDE121" s="172"/>
      <c r="QDF121" s="172"/>
      <c r="QDG121" s="172"/>
      <c r="QDH121" s="172"/>
      <c r="QDI121" s="172"/>
      <c r="QDJ121" s="172"/>
      <c r="QDK121" s="172"/>
      <c r="QDL121" s="172"/>
      <c r="QDM121" s="172"/>
      <c r="QDN121" s="172"/>
      <c r="QDO121" s="172"/>
      <c r="QDP121" s="172"/>
      <c r="QDQ121" s="172"/>
      <c r="QDR121" s="172"/>
      <c r="QDS121" s="172"/>
      <c r="QDT121" s="172"/>
      <c r="QDU121" s="172"/>
      <c r="QDV121" s="172"/>
      <c r="QDW121" s="172"/>
      <c r="QDX121" s="172"/>
      <c r="QDY121" s="172"/>
      <c r="QDZ121" s="172"/>
      <c r="QEA121" s="172"/>
      <c r="QEB121" s="172"/>
      <c r="QEC121" s="172"/>
      <c r="QED121" s="172"/>
      <c r="QEE121" s="172"/>
      <c r="QEF121" s="172"/>
      <c r="QEG121" s="172"/>
      <c r="QEH121" s="172"/>
      <c r="QEI121" s="172"/>
      <c r="QEJ121" s="172"/>
      <c r="QEK121" s="172"/>
      <c r="QEL121" s="172"/>
      <c r="QEM121" s="172"/>
      <c r="QEN121" s="172"/>
      <c r="QEO121" s="172"/>
      <c r="QEP121" s="172"/>
      <c r="QEQ121" s="172"/>
      <c r="QER121" s="172"/>
      <c r="QES121" s="172"/>
      <c r="QET121" s="172"/>
      <c r="QEU121" s="172"/>
      <c r="QEV121" s="172"/>
      <c r="QEW121" s="172"/>
      <c r="QEX121" s="172"/>
      <c r="QEY121" s="172"/>
      <c r="QEZ121" s="172"/>
      <c r="QFA121" s="172"/>
      <c r="QFB121" s="172"/>
      <c r="QFC121" s="172"/>
      <c r="QFD121" s="172"/>
      <c r="QFE121" s="172"/>
      <c r="QFF121" s="172"/>
      <c r="QFG121" s="172"/>
      <c r="QFH121" s="172"/>
      <c r="QFI121" s="172"/>
      <c r="QFJ121" s="172"/>
      <c r="QFK121" s="172"/>
      <c r="QFL121" s="172"/>
      <c r="QFM121" s="172"/>
      <c r="QFN121" s="172"/>
      <c r="QFO121" s="172"/>
      <c r="QFP121" s="172"/>
      <c r="QFQ121" s="172"/>
      <c r="QFR121" s="172"/>
      <c r="QFS121" s="172"/>
      <c r="QFT121" s="172"/>
      <c r="QFU121" s="172"/>
      <c r="QFV121" s="172"/>
      <c r="QFW121" s="172"/>
      <c r="QFX121" s="172"/>
      <c r="QFY121" s="172"/>
      <c r="QFZ121" s="172"/>
      <c r="QGA121" s="172"/>
      <c r="QGB121" s="172"/>
      <c r="QGC121" s="172"/>
      <c r="QGD121" s="172"/>
      <c r="QGE121" s="172"/>
      <c r="QGF121" s="172"/>
      <c r="QGG121" s="172"/>
      <c r="QGH121" s="172"/>
      <c r="QGI121" s="172"/>
      <c r="QGJ121" s="172"/>
      <c r="QGK121" s="172"/>
      <c r="QGL121" s="172"/>
      <c r="QGM121" s="172"/>
      <c r="QGN121" s="172"/>
      <c r="QGO121" s="172"/>
      <c r="QGP121" s="172"/>
      <c r="QGQ121" s="172"/>
      <c r="QGR121" s="172"/>
      <c r="QGS121" s="172"/>
      <c r="QGT121" s="172"/>
      <c r="QGU121" s="172"/>
      <c r="QGV121" s="172"/>
      <c r="QGW121" s="172"/>
      <c r="QGX121" s="172"/>
      <c r="QGY121" s="172"/>
      <c r="QGZ121" s="172"/>
      <c r="QHA121" s="172"/>
      <c r="QHB121" s="172"/>
      <c r="QHC121" s="172"/>
      <c r="QHD121" s="172"/>
      <c r="QHE121" s="172"/>
      <c r="QHF121" s="172"/>
      <c r="QHG121" s="172"/>
      <c r="QHH121" s="172"/>
      <c r="QHI121" s="172"/>
      <c r="QHJ121" s="172"/>
      <c r="QHK121" s="172"/>
      <c r="QHL121" s="172"/>
      <c r="QHM121" s="172"/>
      <c r="QHN121" s="172"/>
      <c r="QHO121" s="172"/>
      <c r="QHP121" s="172"/>
      <c r="QHQ121" s="172"/>
      <c r="QHR121" s="172"/>
      <c r="QHS121" s="172"/>
      <c r="QHT121" s="172"/>
      <c r="QHU121" s="172"/>
      <c r="QHV121" s="172"/>
      <c r="QHW121" s="172"/>
      <c r="QHX121" s="172"/>
      <c r="QHY121" s="172"/>
      <c r="QHZ121" s="172"/>
      <c r="QIA121" s="172"/>
      <c r="QIB121" s="172"/>
      <c r="QIC121" s="172"/>
      <c r="QID121" s="172"/>
      <c r="QIE121" s="172"/>
      <c r="QIF121" s="172"/>
      <c r="QIG121" s="172"/>
      <c r="QIH121" s="172"/>
      <c r="QII121" s="172"/>
      <c r="QIJ121" s="172"/>
      <c r="QIK121" s="172"/>
      <c r="QIL121" s="172"/>
      <c r="QIM121" s="172"/>
      <c r="QIN121" s="172"/>
      <c r="QIO121" s="172"/>
      <c r="QIP121" s="172"/>
      <c r="QIQ121" s="172"/>
      <c r="QIR121" s="172"/>
      <c r="QIS121" s="172"/>
      <c r="QIT121" s="172"/>
      <c r="QIU121" s="172"/>
      <c r="QIV121" s="172"/>
      <c r="QIW121" s="172"/>
      <c r="QIX121" s="172"/>
      <c r="QIY121" s="172"/>
      <c r="QIZ121" s="172"/>
      <c r="QJA121" s="172"/>
      <c r="QJB121" s="172"/>
      <c r="QJC121" s="172"/>
      <c r="QJD121" s="172"/>
      <c r="QJE121" s="172"/>
      <c r="QJF121" s="172"/>
      <c r="QJG121" s="172"/>
      <c r="QJH121" s="172"/>
      <c r="QJI121" s="172"/>
      <c r="QJJ121" s="172"/>
      <c r="QJK121" s="172"/>
      <c r="QJL121" s="172"/>
      <c r="QJM121" s="172"/>
      <c r="QJN121" s="172"/>
      <c r="QJO121" s="172"/>
      <c r="QJP121" s="172"/>
      <c r="QJQ121" s="172"/>
      <c r="QJR121" s="172"/>
      <c r="QJS121" s="172"/>
      <c r="QJT121" s="172"/>
      <c r="QJU121" s="172"/>
      <c r="QJV121" s="172"/>
      <c r="QJW121" s="172"/>
      <c r="QJX121" s="172"/>
      <c r="QJY121" s="172"/>
      <c r="QJZ121" s="172"/>
      <c r="QKA121" s="172"/>
      <c r="QKB121" s="172"/>
      <c r="QKC121" s="172"/>
      <c r="QKD121" s="172"/>
      <c r="QKE121" s="172"/>
      <c r="QKF121" s="172"/>
      <c r="QKG121" s="172"/>
      <c r="QKH121" s="172"/>
      <c r="QKI121" s="172"/>
      <c r="QKJ121" s="172"/>
      <c r="QKK121" s="172"/>
      <c r="QKL121" s="172"/>
      <c r="QKM121" s="172"/>
      <c r="QKN121" s="172"/>
      <c r="QKO121" s="172"/>
      <c r="QKP121" s="172"/>
      <c r="QKQ121" s="172"/>
      <c r="QKR121" s="172"/>
      <c r="QKS121" s="172"/>
      <c r="QKT121" s="172"/>
      <c r="QKU121" s="172"/>
      <c r="QKV121" s="172"/>
      <c r="QKW121" s="172"/>
      <c r="QKX121" s="172"/>
      <c r="QKY121" s="172"/>
      <c r="QKZ121" s="172"/>
      <c r="QLA121" s="172"/>
      <c r="QLB121" s="172"/>
      <c r="QLC121" s="172"/>
      <c r="QLD121" s="172"/>
      <c r="QLE121" s="172"/>
      <c r="QLF121" s="172"/>
      <c r="QLG121" s="172"/>
      <c r="QLH121" s="172"/>
      <c r="QLI121" s="172"/>
      <c r="QLJ121" s="172"/>
      <c r="QLK121" s="172"/>
      <c r="QLL121" s="172"/>
      <c r="QLM121" s="172"/>
      <c r="QLN121" s="172"/>
      <c r="QLO121" s="172"/>
      <c r="QLP121" s="172"/>
      <c r="QLQ121" s="172"/>
      <c r="QLR121" s="172"/>
      <c r="QLS121" s="172"/>
      <c r="QLT121" s="172"/>
      <c r="QLU121" s="172"/>
      <c r="QLV121" s="172"/>
      <c r="QLW121" s="172"/>
      <c r="QLX121" s="172"/>
      <c r="QLY121" s="172"/>
      <c r="QLZ121" s="172"/>
      <c r="QMA121" s="172"/>
      <c r="QMB121" s="172"/>
      <c r="QMC121" s="172"/>
      <c r="QMD121" s="172"/>
      <c r="QME121" s="172"/>
      <c r="QMF121" s="172"/>
      <c r="QMG121" s="172"/>
      <c r="QMH121" s="172"/>
      <c r="QMI121" s="172"/>
      <c r="QMJ121" s="172"/>
      <c r="QMK121" s="172"/>
      <c r="QML121" s="172"/>
      <c r="QMM121" s="172"/>
      <c r="QMN121" s="172"/>
      <c r="QMO121" s="172"/>
      <c r="QMP121" s="172"/>
      <c r="QMQ121" s="172"/>
      <c r="QMR121" s="172"/>
      <c r="QMS121" s="172"/>
      <c r="QMT121" s="172"/>
      <c r="QMU121" s="172"/>
      <c r="QMV121" s="172"/>
      <c r="QMW121" s="172"/>
      <c r="QMX121" s="172"/>
      <c r="QMY121" s="172"/>
      <c r="QMZ121" s="172"/>
      <c r="QNA121" s="172"/>
      <c r="QNB121" s="172"/>
      <c r="QNC121" s="172"/>
      <c r="QND121" s="172"/>
      <c r="QNE121" s="172"/>
      <c r="QNF121" s="172"/>
      <c r="QNG121" s="172"/>
      <c r="QNH121" s="172"/>
      <c r="QNI121" s="172"/>
      <c r="QNJ121" s="172"/>
      <c r="QNK121" s="172"/>
      <c r="QNL121" s="172"/>
      <c r="QNM121" s="172"/>
      <c r="QNN121" s="172"/>
      <c r="QNO121" s="172"/>
      <c r="QNP121" s="172"/>
      <c r="QNQ121" s="172"/>
      <c r="QNR121" s="172"/>
      <c r="QNS121" s="172"/>
      <c r="QNT121" s="172"/>
      <c r="QNU121" s="172"/>
      <c r="QNV121" s="172"/>
      <c r="QNW121" s="172"/>
      <c r="QNX121" s="172"/>
      <c r="QNY121" s="172"/>
      <c r="QNZ121" s="172"/>
      <c r="QOA121" s="172"/>
      <c r="QOB121" s="172"/>
      <c r="QOC121" s="172"/>
      <c r="QOD121" s="172"/>
      <c r="QOE121" s="172"/>
      <c r="QOF121" s="172"/>
      <c r="QOG121" s="172"/>
      <c r="QOH121" s="172"/>
      <c r="QOI121" s="172"/>
      <c r="QOJ121" s="172"/>
      <c r="QOK121" s="172"/>
      <c r="QOL121" s="172"/>
      <c r="QOM121" s="172"/>
      <c r="QON121" s="172"/>
      <c r="QOO121" s="172"/>
      <c r="QOP121" s="172"/>
      <c r="QOQ121" s="172"/>
      <c r="QOR121" s="172"/>
      <c r="QOS121" s="172"/>
      <c r="QOT121" s="172"/>
      <c r="QOU121" s="172"/>
      <c r="QOV121" s="172"/>
      <c r="QOW121" s="172"/>
      <c r="QOX121" s="172"/>
      <c r="QOY121" s="172"/>
      <c r="QOZ121" s="172"/>
      <c r="QPA121" s="172"/>
      <c r="QPB121" s="172"/>
      <c r="QPC121" s="172"/>
      <c r="QPD121" s="172"/>
      <c r="QPE121" s="172"/>
      <c r="QPF121" s="172"/>
      <c r="QPG121" s="172"/>
      <c r="QPH121" s="172"/>
      <c r="QPI121" s="172"/>
      <c r="QPJ121" s="172"/>
      <c r="QPK121" s="172"/>
      <c r="QPL121" s="172"/>
      <c r="QPM121" s="172"/>
      <c r="QPN121" s="172"/>
      <c r="QPO121" s="172"/>
      <c r="QPP121" s="172"/>
      <c r="QPQ121" s="172"/>
      <c r="QPR121" s="172"/>
      <c r="QPS121" s="172"/>
      <c r="QPT121" s="172"/>
      <c r="QPU121" s="172"/>
      <c r="QPV121" s="172"/>
      <c r="QPW121" s="172"/>
      <c r="QPX121" s="172"/>
      <c r="QPY121" s="172"/>
      <c r="QPZ121" s="172"/>
      <c r="QQA121" s="172"/>
      <c r="QQB121" s="172"/>
      <c r="QQC121" s="172"/>
      <c r="QQD121" s="172"/>
      <c r="QQE121" s="172"/>
      <c r="QQF121" s="172"/>
      <c r="QQG121" s="172"/>
      <c r="QQH121" s="172"/>
      <c r="QQI121" s="172"/>
      <c r="QQJ121" s="172"/>
      <c r="QQK121" s="172"/>
      <c r="QQL121" s="172"/>
      <c r="QQM121" s="172"/>
      <c r="QQN121" s="172"/>
      <c r="QQO121" s="172"/>
      <c r="QQP121" s="172"/>
      <c r="QQQ121" s="172"/>
      <c r="QQR121" s="172"/>
      <c r="QQS121" s="172"/>
      <c r="QQT121" s="172"/>
      <c r="QQU121" s="172"/>
      <c r="QQV121" s="172"/>
      <c r="QQW121" s="172"/>
      <c r="QQX121" s="172"/>
      <c r="QQY121" s="172"/>
      <c r="QQZ121" s="172"/>
      <c r="QRA121" s="172"/>
      <c r="QRB121" s="172"/>
      <c r="QRC121" s="172"/>
      <c r="QRD121" s="172"/>
      <c r="QRE121" s="172"/>
      <c r="QRF121" s="172"/>
      <c r="QRG121" s="172"/>
      <c r="QRH121" s="172"/>
      <c r="QRI121" s="172"/>
      <c r="QRJ121" s="172"/>
      <c r="QRK121" s="172"/>
      <c r="QRL121" s="172"/>
      <c r="QRM121" s="172"/>
      <c r="QRN121" s="172"/>
      <c r="QRO121" s="172"/>
      <c r="QRP121" s="172"/>
      <c r="QRQ121" s="172"/>
      <c r="QRR121" s="172"/>
      <c r="QRS121" s="172"/>
      <c r="QRT121" s="172"/>
      <c r="QRU121" s="172"/>
      <c r="QRV121" s="172"/>
      <c r="QRW121" s="172"/>
      <c r="QRX121" s="172"/>
      <c r="QRY121" s="172"/>
      <c r="QRZ121" s="172"/>
      <c r="QSA121" s="172"/>
      <c r="QSB121" s="172"/>
      <c r="QSC121" s="172"/>
      <c r="QSD121" s="172"/>
      <c r="QSE121" s="172"/>
      <c r="QSF121" s="172"/>
      <c r="QSG121" s="172"/>
      <c r="QSH121" s="172"/>
      <c r="QSI121" s="172"/>
      <c r="QSJ121" s="172"/>
      <c r="QSK121" s="172"/>
      <c r="QSL121" s="172"/>
      <c r="QSM121" s="172"/>
      <c r="QSN121" s="172"/>
      <c r="QSO121" s="172"/>
      <c r="QSP121" s="172"/>
      <c r="QSQ121" s="172"/>
      <c r="QSR121" s="172"/>
      <c r="QSS121" s="172"/>
      <c r="QST121" s="172"/>
      <c r="QSU121" s="172"/>
      <c r="QSV121" s="172"/>
      <c r="QSW121" s="172"/>
      <c r="QSX121" s="172"/>
      <c r="QSY121" s="172"/>
      <c r="QSZ121" s="172"/>
      <c r="QTA121" s="172"/>
      <c r="QTB121" s="172"/>
      <c r="QTC121" s="172"/>
      <c r="QTD121" s="172"/>
      <c r="QTE121" s="172"/>
      <c r="QTF121" s="172"/>
      <c r="QTG121" s="172"/>
      <c r="QTH121" s="172"/>
      <c r="QTI121" s="172"/>
      <c r="QTJ121" s="172"/>
      <c r="QTK121" s="172"/>
      <c r="QTL121" s="172"/>
      <c r="QTM121" s="172"/>
      <c r="QTN121" s="172"/>
      <c r="QTO121" s="172"/>
      <c r="QTP121" s="172"/>
      <c r="QTQ121" s="172"/>
      <c r="QTR121" s="172"/>
      <c r="QTS121" s="172"/>
      <c r="QTT121" s="172"/>
      <c r="QTU121" s="172"/>
      <c r="QTV121" s="172"/>
      <c r="QTW121" s="172"/>
      <c r="QTX121" s="172"/>
      <c r="QTY121" s="172"/>
      <c r="QTZ121" s="172"/>
      <c r="QUA121" s="172"/>
      <c r="QUB121" s="172"/>
      <c r="QUC121" s="172"/>
      <c r="QUD121" s="172"/>
      <c r="QUE121" s="172"/>
      <c r="QUF121" s="172"/>
      <c r="QUG121" s="172"/>
      <c r="QUH121" s="172"/>
      <c r="QUI121" s="172"/>
      <c r="QUJ121" s="172"/>
      <c r="QUK121" s="172"/>
      <c r="QUL121" s="172"/>
      <c r="QUM121" s="172"/>
      <c r="QUN121" s="172"/>
      <c r="QUO121" s="172"/>
      <c r="QUP121" s="172"/>
      <c r="QUQ121" s="172"/>
      <c r="QUR121" s="172"/>
      <c r="QUS121" s="172"/>
      <c r="QUT121" s="172"/>
      <c r="QUU121" s="172"/>
      <c r="QUV121" s="172"/>
      <c r="QUW121" s="172"/>
      <c r="QUX121" s="172"/>
      <c r="QUY121" s="172"/>
      <c r="QUZ121" s="172"/>
      <c r="QVA121" s="172"/>
      <c r="QVB121" s="172"/>
      <c r="QVC121" s="172"/>
      <c r="QVD121" s="172"/>
      <c r="QVE121" s="172"/>
      <c r="QVF121" s="172"/>
      <c r="QVG121" s="172"/>
      <c r="QVH121" s="172"/>
      <c r="QVI121" s="172"/>
      <c r="QVJ121" s="172"/>
      <c r="QVK121" s="172"/>
      <c r="QVL121" s="172"/>
      <c r="QVM121" s="172"/>
      <c r="QVN121" s="172"/>
      <c r="QVO121" s="172"/>
      <c r="QVP121" s="172"/>
      <c r="QVQ121" s="172"/>
      <c r="QVR121" s="172"/>
      <c r="QVS121" s="172"/>
      <c r="QVT121" s="172"/>
      <c r="QVU121" s="172"/>
      <c r="QVV121" s="172"/>
      <c r="QVW121" s="172"/>
      <c r="QVX121" s="172"/>
      <c r="QVY121" s="172"/>
      <c r="QVZ121" s="172"/>
      <c r="QWA121" s="172"/>
      <c r="QWB121" s="172"/>
      <c r="QWC121" s="172"/>
      <c r="QWD121" s="172"/>
      <c r="QWE121" s="172"/>
      <c r="QWF121" s="172"/>
      <c r="QWG121" s="172"/>
      <c r="QWH121" s="172"/>
      <c r="QWI121" s="172"/>
      <c r="QWJ121" s="172"/>
      <c r="QWK121" s="172"/>
      <c r="QWL121" s="172"/>
      <c r="QWM121" s="172"/>
      <c r="QWN121" s="172"/>
      <c r="QWO121" s="172"/>
      <c r="QWP121" s="172"/>
      <c r="QWQ121" s="172"/>
      <c r="QWR121" s="172"/>
      <c r="QWS121" s="172"/>
      <c r="QWT121" s="172"/>
      <c r="QWU121" s="172"/>
      <c r="QWV121" s="172"/>
      <c r="QWW121" s="172"/>
      <c r="QWX121" s="172"/>
      <c r="QWY121" s="172"/>
      <c r="QWZ121" s="172"/>
      <c r="QXA121" s="172"/>
      <c r="QXB121" s="172"/>
      <c r="QXC121" s="172"/>
      <c r="QXD121" s="172"/>
      <c r="QXE121" s="172"/>
      <c r="QXF121" s="172"/>
      <c r="QXG121" s="172"/>
      <c r="QXH121" s="172"/>
      <c r="QXI121" s="172"/>
      <c r="QXJ121" s="172"/>
      <c r="QXK121" s="172"/>
      <c r="QXL121" s="172"/>
      <c r="QXM121" s="172"/>
      <c r="QXN121" s="172"/>
      <c r="QXO121" s="172"/>
      <c r="QXP121" s="172"/>
      <c r="QXQ121" s="172"/>
      <c r="QXR121" s="172"/>
      <c r="QXS121" s="172"/>
      <c r="QXT121" s="172"/>
      <c r="QXU121" s="172"/>
      <c r="QXV121" s="172"/>
      <c r="QXW121" s="172"/>
      <c r="QXX121" s="172"/>
      <c r="QXY121" s="172"/>
      <c r="QXZ121" s="172"/>
      <c r="QYA121" s="172"/>
      <c r="QYB121" s="172"/>
      <c r="QYC121" s="172"/>
      <c r="QYD121" s="172"/>
      <c r="QYE121" s="172"/>
      <c r="QYF121" s="172"/>
      <c r="QYG121" s="172"/>
      <c r="QYH121" s="172"/>
      <c r="QYI121" s="172"/>
      <c r="QYJ121" s="172"/>
      <c r="QYK121" s="172"/>
      <c r="QYL121" s="172"/>
      <c r="QYM121" s="172"/>
      <c r="QYN121" s="172"/>
      <c r="QYO121" s="172"/>
      <c r="QYP121" s="172"/>
      <c r="QYQ121" s="172"/>
      <c r="QYR121" s="172"/>
      <c r="QYS121" s="172"/>
      <c r="QYT121" s="172"/>
      <c r="QYU121" s="172"/>
      <c r="QYV121" s="172"/>
      <c r="QYW121" s="172"/>
      <c r="QYX121" s="172"/>
      <c r="QYY121" s="172"/>
      <c r="QYZ121" s="172"/>
      <c r="QZA121" s="172"/>
      <c r="QZB121" s="172"/>
      <c r="QZC121" s="172"/>
      <c r="QZD121" s="172"/>
      <c r="QZE121" s="172"/>
      <c r="QZF121" s="172"/>
      <c r="QZG121" s="172"/>
      <c r="QZH121" s="172"/>
      <c r="QZI121" s="172"/>
      <c r="QZJ121" s="172"/>
      <c r="QZK121" s="172"/>
      <c r="QZL121" s="172"/>
      <c r="QZM121" s="172"/>
      <c r="QZN121" s="172"/>
      <c r="QZO121" s="172"/>
      <c r="QZP121" s="172"/>
      <c r="QZQ121" s="172"/>
      <c r="QZR121" s="172"/>
      <c r="QZS121" s="172"/>
      <c r="QZT121" s="172"/>
      <c r="QZU121" s="172"/>
      <c r="QZV121" s="172"/>
      <c r="QZW121" s="172"/>
      <c r="QZX121" s="172"/>
      <c r="QZY121" s="172"/>
      <c r="QZZ121" s="172"/>
      <c r="RAA121" s="172"/>
      <c r="RAB121" s="172"/>
      <c r="RAC121" s="172"/>
      <c r="RAD121" s="172"/>
      <c r="RAE121" s="172"/>
      <c r="RAF121" s="172"/>
      <c r="RAG121" s="172"/>
      <c r="RAH121" s="172"/>
      <c r="RAI121" s="172"/>
      <c r="RAJ121" s="172"/>
      <c r="RAK121" s="172"/>
      <c r="RAL121" s="172"/>
      <c r="RAM121" s="172"/>
      <c r="RAN121" s="172"/>
      <c r="RAO121" s="172"/>
      <c r="RAP121" s="172"/>
      <c r="RAQ121" s="172"/>
      <c r="RAR121" s="172"/>
      <c r="RAS121" s="172"/>
      <c r="RAT121" s="172"/>
      <c r="RAU121" s="172"/>
      <c r="RAV121" s="172"/>
      <c r="RAW121" s="172"/>
      <c r="RAX121" s="172"/>
      <c r="RAY121" s="172"/>
      <c r="RAZ121" s="172"/>
      <c r="RBA121" s="172"/>
      <c r="RBB121" s="172"/>
      <c r="RBC121" s="172"/>
      <c r="RBD121" s="172"/>
      <c r="RBE121" s="172"/>
      <c r="RBF121" s="172"/>
      <c r="RBG121" s="172"/>
      <c r="RBH121" s="172"/>
      <c r="RBI121" s="172"/>
      <c r="RBJ121" s="172"/>
      <c r="RBK121" s="172"/>
      <c r="RBL121" s="172"/>
      <c r="RBM121" s="172"/>
      <c r="RBN121" s="172"/>
      <c r="RBO121" s="172"/>
      <c r="RBP121" s="172"/>
      <c r="RBQ121" s="172"/>
      <c r="RBR121" s="172"/>
      <c r="RBS121" s="172"/>
      <c r="RBT121" s="172"/>
      <c r="RBU121" s="172"/>
      <c r="RBV121" s="172"/>
      <c r="RBW121" s="172"/>
      <c r="RBX121" s="172"/>
      <c r="RBY121" s="172"/>
      <c r="RBZ121" s="172"/>
      <c r="RCA121" s="172"/>
      <c r="RCB121" s="172"/>
      <c r="RCC121" s="172"/>
      <c r="RCD121" s="172"/>
      <c r="RCE121" s="172"/>
      <c r="RCF121" s="172"/>
      <c r="RCG121" s="172"/>
      <c r="RCH121" s="172"/>
      <c r="RCI121" s="172"/>
      <c r="RCJ121" s="172"/>
      <c r="RCK121" s="172"/>
      <c r="RCL121" s="172"/>
      <c r="RCM121" s="172"/>
      <c r="RCN121" s="172"/>
      <c r="RCO121" s="172"/>
      <c r="RCP121" s="172"/>
      <c r="RCQ121" s="172"/>
      <c r="RCR121" s="172"/>
      <c r="RCS121" s="172"/>
      <c r="RCT121" s="172"/>
      <c r="RCU121" s="172"/>
      <c r="RCV121" s="172"/>
      <c r="RCW121" s="172"/>
      <c r="RCX121" s="172"/>
      <c r="RCY121" s="172"/>
      <c r="RCZ121" s="172"/>
      <c r="RDA121" s="172"/>
      <c r="RDB121" s="172"/>
      <c r="RDC121" s="172"/>
      <c r="RDD121" s="172"/>
      <c r="RDE121" s="172"/>
      <c r="RDF121" s="172"/>
      <c r="RDG121" s="172"/>
      <c r="RDH121" s="172"/>
      <c r="RDI121" s="172"/>
      <c r="RDJ121" s="172"/>
      <c r="RDK121" s="172"/>
      <c r="RDL121" s="172"/>
      <c r="RDM121" s="172"/>
      <c r="RDN121" s="172"/>
      <c r="RDO121" s="172"/>
      <c r="RDP121" s="172"/>
      <c r="RDQ121" s="172"/>
      <c r="RDR121" s="172"/>
      <c r="RDS121" s="172"/>
      <c r="RDT121" s="172"/>
      <c r="RDU121" s="172"/>
      <c r="RDV121" s="172"/>
      <c r="RDW121" s="172"/>
      <c r="RDX121" s="172"/>
      <c r="RDY121" s="172"/>
      <c r="RDZ121" s="172"/>
      <c r="REA121" s="172"/>
      <c r="REB121" s="172"/>
      <c r="REC121" s="172"/>
      <c r="RED121" s="172"/>
      <c r="REE121" s="172"/>
      <c r="REF121" s="172"/>
      <c r="REG121" s="172"/>
      <c r="REH121" s="172"/>
      <c r="REI121" s="172"/>
      <c r="REJ121" s="172"/>
      <c r="REK121" s="172"/>
      <c r="REL121" s="172"/>
      <c r="REM121" s="172"/>
      <c r="REN121" s="172"/>
      <c r="REO121" s="172"/>
      <c r="REP121" s="172"/>
      <c r="REQ121" s="172"/>
      <c r="RER121" s="172"/>
      <c r="RES121" s="172"/>
      <c r="RET121" s="172"/>
      <c r="REU121" s="172"/>
      <c r="REV121" s="172"/>
      <c r="REW121" s="172"/>
      <c r="REX121" s="172"/>
      <c r="REY121" s="172"/>
      <c r="REZ121" s="172"/>
      <c r="RFA121" s="172"/>
      <c r="RFB121" s="172"/>
      <c r="RFC121" s="172"/>
      <c r="RFD121" s="172"/>
      <c r="RFE121" s="172"/>
      <c r="RFF121" s="172"/>
      <c r="RFG121" s="172"/>
      <c r="RFH121" s="172"/>
      <c r="RFI121" s="172"/>
      <c r="RFJ121" s="172"/>
      <c r="RFK121" s="172"/>
      <c r="RFL121" s="172"/>
      <c r="RFM121" s="172"/>
      <c r="RFN121" s="172"/>
      <c r="RFO121" s="172"/>
      <c r="RFP121" s="172"/>
      <c r="RFQ121" s="172"/>
      <c r="RFR121" s="172"/>
      <c r="RFS121" s="172"/>
      <c r="RFT121" s="172"/>
      <c r="RFU121" s="172"/>
      <c r="RFV121" s="172"/>
      <c r="RFW121" s="172"/>
      <c r="RFX121" s="172"/>
      <c r="RFY121" s="172"/>
      <c r="RFZ121" s="172"/>
      <c r="RGA121" s="172"/>
      <c r="RGB121" s="172"/>
      <c r="RGC121" s="172"/>
      <c r="RGD121" s="172"/>
      <c r="RGE121" s="172"/>
      <c r="RGF121" s="172"/>
      <c r="RGG121" s="172"/>
      <c r="RGH121" s="172"/>
      <c r="RGI121" s="172"/>
      <c r="RGJ121" s="172"/>
      <c r="RGK121" s="172"/>
      <c r="RGL121" s="172"/>
      <c r="RGM121" s="172"/>
      <c r="RGN121" s="172"/>
      <c r="RGO121" s="172"/>
      <c r="RGP121" s="172"/>
      <c r="RGQ121" s="172"/>
      <c r="RGR121" s="172"/>
      <c r="RGS121" s="172"/>
      <c r="RGT121" s="172"/>
      <c r="RGU121" s="172"/>
      <c r="RGV121" s="172"/>
      <c r="RGW121" s="172"/>
      <c r="RGX121" s="172"/>
      <c r="RGY121" s="172"/>
      <c r="RGZ121" s="172"/>
      <c r="RHA121" s="172"/>
      <c r="RHB121" s="172"/>
      <c r="RHC121" s="172"/>
      <c r="RHD121" s="172"/>
      <c r="RHE121" s="172"/>
      <c r="RHF121" s="172"/>
      <c r="RHG121" s="172"/>
      <c r="RHH121" s="172"/>
      <c r="RHI121" s="172"/>
      <c r="RHJ121" s="172"/>
      <c r="RHK121" s="172"/>
      <c r="RHL121" s="172"/>
      <c r="RHM121" s="172"/>
      <c r="RHN121" s="172"/>
      <c r="RHO121" s="172"/>
      <c r="RHP121" s="172"/>
      <c r="RHQ121" s="172"/>
      <c r="RHR121" s="172"/>
      <c r="RHS121" s="172"/>
      <c r="RHT121" s="172"/>
      <c r="RHU121" s="172"/>
      <c r="RHV121" s="172"/>
      <c r="RHW121" s="172"/>
      <c r="RHX121" s="172"/>
      <c r="RHY121" s="172"/>
      <c r="RHZ121" s="172"/>
      <c r="RIA121" s="172"/>
      <c r="RIB121" s="172"/>
      <c r="RIC121" s="172"/>
      <c r="RID121" s="172"/>
      <c r="RIE121" s="172"/>
      <c r="RIF121" s="172"/>
      <c r="RIG121" s="172"/>
      <c r="RIH121" s="172"/>
      <c r="RII121" s="172"/>
      <c r="RIJ121" s="172"/>
      <c r="RIK121" s="172"/>
      <c r="RIL121" s="172"/>
      <c r="RIM121" s="172"/>
      <c r="RIN121" s="172"/>
      <c r="RIO121" s="172"/>
      <c r="RIP121" s="172"/>
      <c r="RIQ121" s="172"/>
      <c r="RIR121" s="172"/>
      <c r="RIS121" s="172"/>
      <c r="RIT121" s="172"/>
      <c r="RIU121" s="172"/>
      <c r="RIV121" s="172"/>
      <c r="RIW121" s="172"/>
      <c r="RIX121" s="172"/>
      <c r="RIY121" s="172"/>
      <c r="RIZ121" s="172"/>
      <c r="RJA121" s="172"/>
      <c r="RJB121" s="172"/>
      <c r="RJC121" s="172"/>
      <c r="RJD121" s="172"/>
      <c r="RJE121" s="172"/>
      <c r="RJF121" s="172"/>
      <c r="RJG121" s="172"/>
      <c r="RJH121" s="172"/>
      <c r="RJI121" s="172"/>
      <c r="RJJ121" s="172"/>
      <c r="RJK121" s="172"/>
      <c r="RJL121" s="172"/>
      <c r="RJM121" s="172"/>
      <c r="RJN121" s="172"/>
      <c r="RJO121" s="172"/>
      <c r="RJP121" s="172"/>
      <c r="RJQ121" s="172"/>
      <c r="RJR121" s="172"/>
      <c r="RJS121" s="172"/>
      <c r="RJT121" s="172"/>
      <c r="RJU121" s="172"/>
      <c r="RJV121" s="172"/>
      <c r="RJW121" s="172"/>
      <c r="RJX121" s="172"/>
      <c r="RJY121" s="172"/>
      <c r="RJZ121" s="172"/>
      <c r="RKA121" s="172"/>
      <c r="RKB121" s="172"/>
      <c r="RKC121" s="172"/>
      <c r="RKD121" s="172"/>
      <c r="RKE121" s="172"/>
      <c r="RKF121" s="172"/>
      <c r="RKG121" s="172"/>
      <c r="RKH121" s="172"/>
      <c r="RKI121" s="172"/>
      <c r="RKJ121" s="172"/>
      <c r="RKK121" s="172"/>
      <c r="RKL121" s="172"/>
      <c r="RKM121" s="172"/>
      <c r="RKN121" s="172"/>
      <c r="RKO121" s="172"/>
      <c r="RKP121" s="172"/>
      <c r="RKQ121" s="172"/>
      <c r="RKR121" s="172"/>
      <c r="RKS121" s="172"/>
      <c r="RKT121" s="172"/>
      <c r="RKU121" s="172"/>
      <c r="RKV121" s="172"/>
      <c r="RKW121" s="172"/>
      <c r="RKX121" s="172"/>
      <c r="RKY121" s="172"/>
      <c r="RKZ121" s="172"/>
      <c r="RLA121" s="172"/>
      <c r="RLB121" s="172"/>
      <c r="RLC121" s="172"/>
      <c r="RLD121" s="172"/>
      <c r="RLE121" s="172"/>
      <c r="RLF121" s="172"/>
      <c r="RLG121" s="172"/>
      <c r="RLH121" s="172"/>
      <c r="RLI121" s="172"/>
      <c r="RLJ121" s="172"/>
      <c r="RLK121" s="172"/>
      <c r="RLL121" s="172"/>
      <c r="RLM121" s="172"/>
      <c r="RLN121" s="172"/>
      <c r="RLO121" s="172"/>
      <c r="RLP121" s="172"/>
      <c r="RLQ121" s="172"/>
      <c r="RLR121" s="172"/>
      <c r="RLS121" s="172"/>
      <c r="RLT121" s="172"/>
      <c r="RLU121" s="172"/>
      <c r="RLV121" s="172"/>
      <c r="RLW121" s="172"/>
      <c r="RLX121" s="172"/>
      <c r="RLY121" s="172"/>
      <c r="RLZ121" s="172"/>
      <c r="RMA121" s="172"/>
      <c r="RMB121" s="172"/>
      <c r="RMC121" s="172"/>
      <c r="RMD121" s="172"/>
      <c r="RME121" s="172"/>
      <c r="RMF121" s="172"/>
      <c r="RMG121" s="172"/>
      <c r="RMH121" s="172"/>
      <c r="RMI121" s="172"/>
      <c r="RMJ121" s="172"/>
      <c r="RMK121" s="172"/>
      <c r="RML121" s="172"/>
      <c r="RMM121" s="172"/>
      <c r="RMN121" s="172"/>
      <c r="RMO121" s="172"/>
      <c r="RMP121" s="172"/>
      <c r="RMQ121" s="172"/>
      <c r="RMR121" s="172"/>
      <c r="RMS121" s="172"/>
      <c r="RMT121" s="172"/>
      <c r="RMU121" s="172"/>
      <c r="RMV121" s="172"/>
      <c r="RMW121" s="172"/>
      <c r="RMX121" s="172"/>
      <c r="RMY121" s="172"/>
      <c r="RMZ121" s="172"/>
      <c r="RNA121" s="172"/>
      <c r="RNB121" s="172"/>
      <c r="RNC121" s="172"/>
      <c r="RND121" s="172"/>
      <c r="RNE121" s="172"/>
      <c r="RNF121" s="172"/>
      <c r="RNG121" s="172"/>
      <c r="RNH121" s="172"/>
      <c r="RNI121" s="172"/>
      <c r="RNJ121" s="172"/>
      <c r="RNK121" s="172"/>
      <c r="RNL121" s="172"/>
      <c r="RNM121" s="172"/>
      <c r="RNN121" s="172"/>
      <c r="RNO121" s="172"/>
      <c r="RNP121" s="172"/>
      <c r="RNQ121" s="172"/>
      <c r="RNR121" s="172"/>
      <c r="RNS121" s="172"/>
      <c r="RNT121" s="172"/>
      <c r="RNU121" s="172"/>
      <c r="RNV121" s="172"/>
      <c r="RNW121" s="172"/>
      <c r="RNX121" s="172"/>
      <c r="RNY121" s="172"/>
      <c r="RNZ121" s="172"/>
      <c r="ROA121" s="172"/>
      <c r="ROB121" s="172"/>
      <c r="ROC121" s="172"/>
      <c r="ROD121" s="172"/>
      <c r="ROE121" s="172"/>
      <c r="ROF121" s="172"/>
      <c r="ROG121" s="172"/>
      <c r="ROH121" s="172"/>
      <c r="ROI121" s="172"/>
      <c r="ROJ121" s="172"/>
      <c r="ROK121" s="172"/>
      <c r="ROL121" s="172"/>
      <c r="ROM121" s="172"/>
      <c r="RON121" s="172"/>
      <c r="ROO121" s="172"/>
      <c r="ROP121" s="172"/>
      <c r="ROQ121" s="172"/>
      <c r="ROR121" s="172"/>
      <c r="ROS121" s="172"/>
      <c r="ROT121" s="172"/>
      <c r="ROU121" s="172"/>
      <c r="ROV121" s="172"/>
      <c r="ROW121" s="172"/>
      <c r="ROX121" s="172"/>
      <c r="ROY121" s="172"/>
      <c r="ROZ121" s="172"/>
      <c r="RPA121" s="172"/>
      <c r="RPB121" s="172"/>
      <c r="RPC121" s="172"/>
      <c r="RPD121" s="172"/>
      <c r="RPE121" s="172"/>
      <c r="RPF121" s="172"/>
      <c r="RPG121" s="172"/>
      <c r="RPH121" s="172"/>
      <c r="RPI121" s="172"/>
      <c r="RPJ121" s="172"/>
      <c r="RPK121" s="172"/>
      <c r="RPL121" s="172"/>
      <c r="RPM121" s="172"/>
      <c r="RPN121" s="172"/>
      <c r="RPO121" s="172"/>
      <c r="RPP121" s="172"/>
      <c r="RPQ121" s="172"/>
      <c r="RPR121" s="172"/>
      <c r="RPS121" s="172"/>
      <c r="RPT121" s="172"/>
      <c r="RPU121" s="172"/>
      <c r="RPV121" s="172"/>
      <c r="RPW121" s="172"/>
      <c r="RPX121" s="172"/>
      <c r="RPY121" s="172"/>
      <c r="RPZ121" s="172"/>
      <c r="RQA121" s="172"/>
      <c r="RQB121" s="172"/>
      <c r="RQC121" s="172"/>
      <c r="RQD121" s="172"/>
      <c r="RQE121" s="172"/>
      <c r="RQF121" s="172"/>
      <c r="RQG121" s="172"/>
      <c r="RQH121" s="172"/>
      <c r="RQI121" s="172"/>
      <c r="RQJ121" s="172"/>
      <c r="RQK121" s="172"/>
      <c r="RQL121" s="172"/>
      <c r="RQM121" s="172"/>
      <c r="RQN121" s="172"/>
      <c r="RQO121" s="172"/>
      <c r="RQP121" s="172"/>
      <c r="RQQ121" s="172"/>
      <c r="RQR121" s="172"/>
      <c r="RQS121" s="172"/>
      <c r="RQT121" s="172"/>
      <c r="RQU121" s="172"/>
      <c r="RQV121" s="172"/>
      <c r="RQW121" s="172"/>
      <c r="RQX121" s="172"/>
      <c r="RQY121" s="172"/>
      <c r="RQZ121" s="172"/>
      <c r="RRA121" s="172"/>
      <c r="RRB121" s="172"/>
      <c r="RRC121" s="172"/>
      <c r="RRD121" s="172"/>
      <c r="RRE121" s="172"/>
      <c r="RRF121" s="172"/>
      <c r="RRG121" s="172"/>
      <c r="RRH121" s="172"/>
      <c r="RRI121" s="172"/>
      <c r="RRJ121" s="172"/>
      <c r="RRK121" s="172"/>
      <c r="RRL121" s="172"/>
      <c r="RRM121" s="172"/>
      <c r="RRN121" s="172"/>
      <c r="RRO121" s="172"/>
      <c r="RRP121" s="172"/>
      <c r="RRQ121" s="172"/>
      <c r="RRR121" s="172"/>
      <c r="RRS121" s="172"/>
      <c r="RRT121" s="172"/>
      <c r="RRU121" s="172"/>
      <c r="RRV121" s="172"/>
      <c r="RRW121" s="172"/>
      <c r="RRX121" s="172"/>
      <c r="RRY121" s="172"/>
      <c r="RRZ121" s="172"/>
      <c r="RSA121" s="172"/>
      <c r="RSB121" s="172"/>
      <c r="RSC121" s="172"/>
      <c r="RSD121" s="172"/>
      <c r="RSE121" s="172"/>
      <c r="RSF121" s="172"/>
      <c r="RSG121" s="172"/>
      <c r="RSH121" s="172"/>
      <c r="RSI121" s="172"/>
      <c r="RSJ121" s="172"/>
      <c r="RSK121" s="172"/>
      <c r="RSL121" s="172"/>
      <c r="RSM121" s="172"/>
      <c r="RSN121" s="172"/>
      <c r="RSO121" s="172"/>
      <c r="RSP121" s="172"/>
      <c r="RSQ121" s="172"/>
      <c r="RSR121" s="172"/>
      <c r="RSS121" s="172"/>
      <c r="RST121" s="172"/>
      <c r="RSU121" s="172"/>
      <c r="RSV121" s="172"/>
      <c r="RSW121" s="172"/>
      <c r="RSX121" s="172"/>
      <c r="RSY121" s="172"/>
      <c r="RSZ121" s="172"/>
      <c r="RTA121" s="172"/>
      <c r="RTB121" s="172"/>
      <c r="RTC121" s="172"/>
      <c r="RTD121" s="172"/>
      <c r="RTE121" s="172"/>
      <c r="RTF121" s="172"/>
      <c r="RTG121" s="172"/>
      <c r="RTH121" s="172"/>
      <c r="RTI121" s="172"/>
      <c r="RTJ121" s="172"/>
      <c r="RTK121" s="172"/>
      <c r="RTL121" s="172"/>
      <c r="RTM121" s="172"/>
      <c r="RTN121" s="172"/>
      <c r="RTO121" s="172"/>
      <c r="RTP121" s="172"/>
      <c r="RTQ121" s="172"/>
      <c r="RTR121" s="172"/>
      <c r="RTS121" s="172"/>
      <c r="RTT121" s="172"/>
      <c r="RTU121" s="172"/>
      <c r="RTV121" s="172"/>
      <c r="RTW121" s="172"/>
      <c r="RTX121" s="172"/>
      <c r="RTY121" s="172"/>
      <c r="RTZ121" s="172"/>
      <c r="RUA121" s="172"/>
      <c r="RUB121" s="172"/>
      <c r="RUC121" s="172"/>
      <c r="RUD121" s="172"/>
      <c r="RUE121" s="172"/>
      <c r="RUF121" s="172"/>
      <c r="RUG121" s="172"/>
      <c r="RUH121" s="172"/>
      <c r="RUI121" s="172"/>
      <c r="RUJ121" s="172"/>
      <c r="RUK121" s="172"/>
      <c r="RUL121" s="172"/>
      <c r="RUM121" s="172"/>
      <c r="RUN121" s="172"/>
      <c r="RUO121" s="172"/>
      <c r="RUP121" s="172"/>
      <c r="RUQ121" s="172"/>
      <c r="RUR121" s="172"/>
      <c r="RUS121" s="172"/>
      <c r="RUT121" s="172"/>
      <c r="RUU121" s="172"/>
      <c r="RUV121" s="172"/>
      <c r="RUW121" s="172"/>
      <c r="RUX121" s="172"/>
      <c r="RUY121" s="172"/>
      <c r="RUZ121" s="172"/>
      <c r="RVA121" s="172"/>
      <c r="RVB121" s="172"/>
      <c r="RVC121" s="172"/>
      <c r="RVD121" s="172"/>
      <c r="RVE121" s="172"/>
      <c r="RVF121" s="172"/>
      <c r="RVG121" s="172"/>
      <c r="RVH121" s="172"/>
      <c r="RVI121" s="172"/>
      <c r="RVJ121" s="172"/>
      <c r="RVK121" s="172"/>
      <c r="RVL121" s="172"/>
      <c r="RVM121" s="172"/>
      <c r="RVN121" s="172"/>
      <c r="RVO121" s="172"/>
      <c r="RVP121" s="172"/>
      <c r="RVQ121" s="172"/>
      <c r="RVR121" s="172"/>
      <c r="RVS121" s="172"/>
      <c r="RVT121" s="172"/>
      <c r="RVU121" s="172"/>
      <c r="RVV121" s="172"/>
      <c r="RVW121" s="172"/>
      <c r="RVX121" s="172"/>
      <c r="RVY121" s="172"/>
      <c r="RVZ121" s="172"/>
      <c r="RWA121" s="172"/>
      <c r="RWB121" s="172"/>
      <c r="RWC121" s="172"/>
      <c r="RWD121" s="172"/>
      <c r="RWE121" s="172"/>
      <c r="RWF121" s="172"/>
      <c r="RWG121" s="172"/>
      <c r="RWH121" s="172"/>
      <c r="RWI121" s="172"/>
      <c r="RWJ121" s="172"/>
      <c r="RWK121" s="172"/>
      <c r="RWL121" s="172"/>
      <c r="RWM121" s="172"/>
      <c r="RWN121" s="172"/>
      <c r="RWO121" s="172"/>
      <c r="RWP121" s="172"/>
      <c r="RWQ121" s="172"/>
      <c r="RWR121" s="172"/>
      <c r="RWS121" s="172"/>
      <c r="RWT121" s="172"/>
      <c r="RWU121" s="172"/>
      <c r="RWV121" s="172"/>
      <c r="RWW121" s="172"/>
      <c r="RWX121" s="172"/>
      <c r="RWY121" s="172"/>
      <c r="RWZ121" s="172"/>
      <c r="RXA121" s="172"/>
      <c r="RXB121" s="172"/>
      <c r="RXC121" s="172"/>
      <c r="RXD121" s="172"/>
      <c r="RXE121" s="172"/>
      <c r="RXF121" s="172"/>
      <c r="RXG121" s="172"/>
      <c r="RXH121" s="172"/>
      <c r="RXI121" s="172"/>
      <c r="RXJ121" s="172"/>
      <c r="RXK121" s="172"/>
      <c r="RXL121" s="172"/>
      <c r="RXM121" s="172"/>
      <c r="RXN121" s="172"/>
      <c r="RXO121" s="172"/>
      <c r="RXP121" s="172"/>
      <c r="RXQ121" s="172"/>
      <c r="RXR121" s="172"/>
      <c r="RXS121" s="172"/>
      <c r="RXT121" s="172"/>
      <c r="RXU121" s="172"/>
      <c r="RXV121" s="172"/>
      <c r="RXW121" s="172"/>
      <c r="RXX121" s="172"/>
      <c r="RXY121" s="172"/>
      <c r="RXZ121" s="172"/>
      <c r="RYA121" s="172"/>
      <c r="RYB121" s="172"/>
      <c r="RYC121" s="172"/>
      <c r="RYD121" s="172"/>
      <c r="RYE121" s="172"/>
      <c r="RYF121" s="172"/>
      <c r="RYG121" s="172"/>
      <c r="RYH121" s="172"/>
      <c r="RYI121" s="172"/>
      <c r="RYJ121" s="172"/>
      <c r="RYK121" s="172"/>
      <c r="RYL121" s="172"/>
      <c r="RYM121" s="172"/>
      <c r="RYN121" s="172"/>
      <c r="RYO121" s="172"/>
      <c r="RYP121" s="172"/>
      <c r="RYQ121" s="172"/>
      <c r="RYR121" s="172"/>
      <c r="RYS121" s="172"/>
      <c r="RYT121" s="172"/>
      <c r="RYU121" s="172"/>
      <c r="RYV121" s="172"/>
      <c r="RYW121" s="172"/>
      <c r="RYX121" s="172"/>
      <c r="RYY121" s="172"/>
      <c r="RYZ121" s="172"/>
      <c r="RZA121" s="172"/>
      <c r="RZB121" s="172"/>
      <c r="RZC121" s="172"/>
      <c r="RZD121" s="172"/>
      <c r="RZE121" s="172"/>
      <c r="RZF121" s="172"/>
      <c r="RZG121" s="172"/>
      <c r="RZH121" s="172"/>
      <c r="RZI121" s="172"/>
      <c r="RZJ121" s="172"/>
      <c r="RZK121" s="172"/>
      <c r="RZL121" s="172"/>
      <c r="RZM121" s="172"/>
      <c r="RZN121" s="172"/>
      <c r="RZO121" s="172"/>
      <c r="RZP121" s="172"/>
      <c r="RZQ121" s="172"/>
      <c r="RZR121" s="172"/>
      <c r="RZS121" s="172"/>
      <c r="RZT121" s="172"/>
      <c r="RZU121" s="172"/>
      <c r="RZV121" s="172"/>
      <c r="RZW121" s="172"/>
      <c r="RZX121" s="172"/>
      <c r="RZY121" s="172"/>
      <c r="RZZ121" s="172"/>
      <c r="SAA121" s="172"/>
      <c r="SAB121" s="172"/>
      <c r="SAC121" s="172"/>
      <c r="SAD121" s="172"/>
      <c r="SAE121" s="172"/>
      <c r="SAF121" s="172"/>
      <c r="SAG121" s="172"/>
      <c r="SAH121" s="172"/>
      <c r="SAI121" s="172"/>
      <c r="SAJ121" s="172"/>
      <c r="SAK121" s="172"/>
      <c r="SAL121" s="172"/>
      <c r="SAM121" s="172"/>
      <c r="SAN121" s="172"/>
      <c r="SAO121" s="172"/>
      <c r="SAP121" s="172"/>
      <c r="SAQ121" s="172"/>
      <c r="SAR121" s="172"/>
      <c r="SAS121" s="172"/>
      <c r="SAT121" s="172"/>
      <c r="SAU121" s="172"/>
      <c r="SAV121" s="172"/>
      <c r="SAW121" s="172"/>
      <c r="SAX121" s="172"/>
      <c r="SAY121" s="172"/>
      <c r="SAZ121" s="172"/>
      <c r="SBA121" s="172"/>
      <c r="SBB121" s="172"/>
      <c r="SBC121" s="172"/>
      <c r="SBD121" s="172"/>
      <c r="SBE121" s="172"/>
      <c r="SBF121" s="172"/>
      <c r="SBG121" s="172"/>
      <c r="SBH121" s="172"/>
      <c r="SBI121" s="172"/>
      <c r="SBJ121" s="172"/>
      <c r="SBK121" s="172"/>
      <c r="SBL121" s="172"/>
      <c r="SBM121" s="172"/>
      <c r="SBN121" s="172"/>
      <c r="SBO121" s="172"/>
      <c r="SBP121" s="172"/>
      <c r="SBQ121" s="172"/>
      <c r="SBR121" s="172"/>
      <c r="SBS121" s="172"/>
      <c r="SBT121" s="172"/>
      <c r="SBU121" s="172"/>
      <c r="SBV121" s="172"/>
      <c r="SBW121" s="172"/>
      <c r="SBX121" s="172"/>
      <c r="SBY121" s="172"/>
      <c r="SBZ121" s="172"/>
      <c r="SCA121" s="172"/>
      <c r="SCB121" s="172"/>
      <c r="SCC121" s="172"/>
      <c r="SCD121" s="172"/>
      <c r="SCE121" s="172"/>
      <c r="SCF121" s="172"/>
      <c r="SCG121" s="172"/>
      <c r="SCH121" s="172"/>
      <c r="SCI121" s="172"/>
      <c r="SCJ121" s="172"/>
      <c r="SCK121" s="172"/>
      <c r="SCL121" s="172"/>
      <c r="SCM121" s="172"/>
      <c r="SCN121" s="172"/>
      <c r="SCO121" s="172"/>
      <c r="SCP121" s="172"/>
      <c r="SCQ121" s="172"/>
      <c r="SCR121" s="172"/>
      <c r="SCS121" s="172"/>
      <c r="SCT121" s="172"/>
      <c r="SCU121" s="172"/>
      <c r="SCV121" s="172"/>
      <c r="SCW121" s="172"/>
      <c r="SCX121" s="172"/>
      <c r="SCY121" s="172"/>
      <c r="SCZ121" s="172"/>
      <c r="SDA121" s="172"/>
      <c r="SDB121" s="172"/>
      <c r="SDC121" s="172"/>
      <c r="SDD121" s="172"/>
      <c r="SDE121" s="172"/>
      <c r="SDF121" s="172"/>
      <c r="SDG121" s="172"/>
      <c r="SDH121" s="172"/>
      <c r="SDI121" s="172"/>
      <c r="SDJ121" s="172"/>
      <c r="SDK121" s="172"/>
      <c r="SDL121" s="172"/>
      <c r="SDM121" s="172"/>
      <c r="SDN121" s="172"/>
      <c r="SDO121" s="172"/>
      <c r="SDP121" s="172"/>
      <c r="SDQ121" s="172"/>
      <c r="SDR121" s="172"/>
      <c r="SDS121" s="172"/>
      <c r="SDT121" s="172"/>
      <c r="SDU121" s="172"/>
      <c r="SDV121" s="172"/>
      <c r="SDW121" s="172"/>
      <c r="SDX121" s="172"/>
      <c r="SDY121" s="172"/>
      <c r="SDZ121" s="172"/>
      <c r="SEA121" s="172"/>
      <c r="SEB121" s="172"/>
      <c r="SEC121" s="172"/>
      <c r="SED121" s="172"/>
      <c r="SEE121" s="172"/>
      <c r="SEF121" s="172"/>
      <c r="SEG121" s="172"/>
      <c r="SEH121" s="172"/>
      <c r="SEI121" s="172"/>
      <c r="SEJ121" s="172"/>
      <c r="SEK121" s="172"/>
      <c r="SEL121" s="172"/>
      <c r="SEM121" s="172"/>
      <c r="SEN121" s="172"/>
      <c r="SEO121" s="172"/>
      <c r="SEP121" s="172"/>
      <c r="SEQ121" s="172"/>
      <c r="SER121" s="172"/>
      <c r="SES121" s="172"/>
      <c r="SET121" s="172"/>
      <c r="SEU121" s="172"/>
      <c r="SEV121" s="172"/>
      <c r="SEW121" s="172"/>
      <c r="SEX121" s="172"/>
      <c r="SEY121" s="172"/>
      <c r="SEZ121" s="172"/>
      <c r="SFA121" s="172"/>
      <c r="SFB121" s="172"/>
      <c r="SFC121" s="172"/>
      <c r="SFD121" s="172"/>
      <c r="SFE121" s="172"/>
      <c r="SFF121" s="172"/>
      <c r="SFG121" s="172"/>
      <c r="SFH121" s="172"/>
      <c r="SFI121" s="172"/>
      <c r="SFJ121" s="172"/>
      <c r="SFK121" s="172"/>
      <c r="SFL121" s="172"/>
      <c r="SFM121" s="172"/>
      <c r="SFN121" s="172"/>
      <c r="SFO121" s="172"/>
      <c r="SFP121" s="172"/>
      <c r="SFQ121" s="172"/>
      <c r="SFR121" s="172"/>
      <c r="SFS121" s="172"/>
      <c r="SFT121" s="172"/>
      <c r="SFU121" s="172"/>
      <c r="SFV121" s="172"/>
      <c r="SFW121" s="172"/>
      <c r="SFX121" s="172"/>
      <c r="SFY121" s="172"/>
      <c r="SFZ121" s="172"/>
      <c r="SGA121" s="172"/>
      <c r="SGB121" s="172"/>
      <c r="SGC121" s="172"/>
      <c r="SGD121" s="172"/>
      <c r="SGE121" s="172"/>
      <c r="SGF121" s="172"/>
      <c r="SGG121" s="172"/>
      <c r="SGH121" s="172"/>
      <c r="SGI121" s="172"/>
      <c r="SGJ121" s="172"/>
      <c r="SGK121" s="172"/>
      <c r="SGL121" s="172"/>
      <c r="SGM121" s="172"/>
      <c r="SGN121" s="172"/>
      <c r="SGO121" s="172"/>
      <c r="SGP121" s="172"/>
      <c r="SGQ121" s="172"/>
      <c r="SGR121" s="172"/>
      <c r="SGS121" s="172"/>
      <c r="SGT121" s="172"/>
      <c r="SGU121" s="172"/>
      <c r="SGV121" s="172"/>
      <c r="SGW121" s="172"/>
      <c r="SGX121" s="172"/>
      <c r="SGY121" s="172"/>
      <c r="SGZ121" s="172"/>
      <c r="SHA121" s="172"/>
      <c r="SHB121" s="172"/>
      <c r="SHC121" s="172"/>
      <c r="SHD121" s="172"/>
      <c r="SHE121" s="172"/>
      <c r="SHF121" s="172"/>
      <c r="SHG121" s="172"/>
      <c r="SHH121" s="172"/>
      <c r="SHI121" s="172"/>
      <c r="SHJ121" s="172"/>
      <c r="SHK121" s="172"/>
      <c r="SHL121" s="172"/>
      <c r="SHM121" s="172"/>
      <c r="SHN121" s="172"/>
      <c r="SHO121" s="172"/>
      <c r="SHP121" s="172"/>
      <c r="SHQ121" s="172"/>
      <c r="SHR121" s="172"/>
      <c r="SHS121" s="172"/>
      <c r="SHT121" s="172"/>
      <c r="SHU121" s="172"/>
      <c r="SHV121" s="172"/>
      <c r="SHW121" s="172"/>
      <c r="SHX121" s="172"/>
      <c r="SHY121" s="172"/>
      <c r="SHZ121" s="172"/>
      <c r="SIA121" s="172"/>
      <c r="SIB121" s="172"/>
      <c r="SIC121" s="172"/>
      <c r="SID121" s="172"/>
      <c r="SIE121" s="172"/>
      <c r="SIF121" s="172"/>
      <c r="SIG121" s="172"/>
      <c r="SIH121" s="172"/>
      <c r="SII121" s="172"/>
      <c r="SIJ121" s="172"/>
      <c r="SIK121" s="172"/>
      <c r="SIL121" s="172"/>
      <c r="SIM121" s="172"/>
      <c r="SIN121" s="172"/>
      <c r="SIO121" s="172"/>
      <c r="SIP121" s="172"/>
      <c r="SIQ121" s="172"/>
      <c r="SIR121" s="172"/>
      <c r="SIS121" s="172"/>
      <c r="SIT121" s="172"/>
      <c r="SIU121" s="172"/>
      <c r="SIV121" s="172"/>
      <c r="SIW121" s="172"/>
      <c r="SIX121" s="172"/>
      <c r="SIY121" s="172"/>
      <c r="SIZ121" s="172"/>
      <c r="SJA121" s="172"/>
      <c r="SJB121" s="172"/>
      <c r="SJC121" s="172"/>
      <c r="SJD121" s="172"/>
      <c r="SJE121" s="172"/>
      <c r="SJF121" s="172"/>
      <c r="SJG121" s="172"/>
      <c r="SJH121" s="172"/>
      <c r="SJI121" s="172"/>
      <c r="SJJ121" s="172"/>
      <c r="SJK121" s="172"/>
      <c r="SJL121" s="172"/>
      <c r="SJM121" s="172"/>
      <c r="SJN121" s="172"/>
      <c r="SJO121" s="172"/>
      <c r="SJP121" s="172"/>
      <c r="SJQ121" s="172"/>
      <c r="SJR121" s="172"/>
      <c r="SJS121" s="172"/>
      <c r="SJT121" s="172"/>
      <c r="SJU121" s="172"/>
      <c r="SJV121" s="172"/>
      <c r="SJW121" s="172"/>
      <c r="SJX121" s="172"/>
      <c r="SJY121" s="172"/>
      <c r="SJZ121" s="172"/>
      <c r="SKA121" s="172"/>
      <c r="SKB121" s="172"/>
      <c r="SKC121" s="172"/>
      <c r="SKD121" s="172"/>
      <c r="SKE121" s="172"/>
      <c r="SKF121" s="172"/>
      <c r="SKG121" s="172"/>
      <c r="SKH121" s="172"/>
      <c r="SKI121" s="172"/>
      <c r="SKJ121" s="172"/>
      <c r="SKK121" s="172"/>
      <c r="SKL121" s="172"/>
      <c r="SKM121" s="172"/>
      <c r="SKN121" s="172"/>
      <c r="SKO121" s="172"/>
      <c r="SKP121" s="172"/>
      <c r="SKQ121" s="172"/>
      <c r="SKR121" s="172"/>
      <c r="SKS121" s="172"/>
      <c r="SKT121" s="172"/>
      <c r="SKU121" s="172"/>
      <c r="SKV121" s="172"/>
      <c r="SKW121" s="172"/>
      <c r="SKX121" s="172"/>
      <c r="SKY121" s="172"/>
      <c r="SKZ121" s="172"/>
      <c r="SLA121" s="172"/>
      <c r="SLB121" s="172"/>
      <c r="SLC121" s="172"/>
      <c r="SLD121" s="172"/>
      <c r="SLE121" s="172"/>
      <c r="SLF121" s="172"/>
      <c r="SLG121" s="172"/>
      <c r="SLH121" s="172"/>
      <c r="SLI121" s="172"/>
      <c r="SLJ121" s="172"/>
      <c r="SLK121" s="172"/>
      <c r="SLL121" s="172"/>
      <c r="SLM121" s="172"/>
      <c r="SLN121" s="172"/>
      <c r="SLO121" s="172"/>
      <c r="SLP121" s="172"/>
      <c r="SLQ121" s="172"/>
      <c r="SLR121" s="172"/>
      <c r="SLS121" s="172"/>
      <c r="SLT121" s="172"/>
      <c r="SLU121" s="172"/>
      <c r="SLV121" s="172"/>
      <c r="SLW121" s="172"/>
      <c r="SLX121" s="172"/>
      <c r="SLY121" s="172"/>
      <c r="SLZ121" s="172"/>
      <c r="SMA121" s="172"/>
      <c r="SMB121" s="172"/>
      <c r="SMC121" s="172"/>
      <c r="SMD121" s="172"/>
      <c r="SME121" s="172"/>
      <c r="SMF121" s="172"/>
      <c r="SMG121" s="172"/>
      <c r="SMH121" s="172"/>
      <c r="SMI121" s="172"/>
      <c r="SMJ121" s="172"/>
      <c r="SMK121" s="172"/>
      <c r="SML121" s="172"/>
      <c r="SMM121" s="172"/>
      <c r="SMN121" s="172"/>
      <c r="SMO121" s="172"/>
      <c r="SMP121" s="172"/>
      <c r="SMQ121" s="172"/>
      <c r="SMR121" s="172"/>
      <c r="SMS121" s="172"/>
      <c r="SMT121" s="172"/>
      <c r="SMU121" s="172"/>
      <c r="SMV121" s="172"/>
      <c r="SMW121" s="172"/>
      <c r="SMX121" s="172"/>
      <c r="SMY121" s="172"/>
      <c r="SMZ121" s="172"/>
      <c r="SNA121" s="172"/>
      <c r="SNB121" s="172"/>
      <c r="SNC121" s="172"/>
      <c r="SND121" s="172"/>
      <c r="SNE121" s="172"/>
      <c r="SNF121" s="172"/>
      <c r="SNG121" s="172"/>
      <c r="SNH121" s="172"/>
      <c r="SNI121" s="172"/>
      <c r="SNJ121" s="172"/>
      <c r="SNK121" s="172"/>
      <c r="SNL121" s="172"/>
      <c r="SNM121" s="172"/>
      <c r="SNN121" s="172"/>
      <c r="SNO121" s="172"/>
      <c r="SNP121" s="172"/>
      <c r="SNQ121" s="172"/>
      <c r="SNR121" s="172"/>
      <c r="SNS121" s="172"/>
      <c r="SNT121" s="172"/>
      <c r="SNU121" s="172"/>
      <c r="SNV121" s="172"/>
      <c r="SNW121" s="172"/>
      <c r="SNX121" s="172"/>
      <c r="SNY121" s="172"/>
      <c r="SNZ121" s="172"/>
      <c r="SOA121" s="172"/>
      <c r="SOB121" s="172"/>
      <c r="SOC121" s="172"/>
      <c r="SOD121" s="172"/>
      <c r="SOE121" s="172"/>
      <c r="SOF121" s="172"/>
      <c r="SOG121" s="172"/>
      <c r="SOH121" s="172"/>
      <c r="SOI121" s="172"/>
      <c r="SOJ121" s="172"/>
      <c r="SOK121" s="172"/>
      <c r="SOL121" s="172"/>
      <c r="SOM121" s="172"/>
      <c r="SON121" s="172"/>
      <c r="SOO121" s="172"/>
      <c r="SOP121" s="172"/>
      <c r="SOQ121" s="172"/>
      <c r="SOR121" s="172"/>
      <c r="SOS121" s="172"/>
      <c r="SOT121" s="172"/>
      <c r="SOU121" s="172"/>
      <c r="SOV121" s="172"/>
      <c r="SOW121" s="172"/>
      <c r="SOX121" s="172"/>
      <c r="SOY121" s="172"/>
      <c r="SOZ121" s="172"/>
      <c r="SPA121" s="172"/>
      <c r="SPB121" s="172"/>
      <c r="SPC121" s="172"/>
      <c r="SPD121" s="172"/>
      <c r="SPE121" s="172"/>
      <c r="SPF121" s="172"/>
      <c r="SPG121" s="172"/>
      <c r="SPH121" s="172"/>
      <c r="SPI121" s="172"/>
      <c r="SPJ121" s="172"/>
      <c r="SPK121" s="172"/>
      <c r="SPL121" s="172"/>
      <c r="SPM121" s="172"/>
      <c r="SPN121" s="172"/>
      <c r="SPO121" s="172"/>
      <c r="SPP121" s="172"/>
      <c r="SPQ121" s="172"/>
      <c r="SPR121" s="172"/>
      <c r="SPS121" s="172"/>
      <c r="SPT121" s="172"/>
      <c r="SPU121" s="172"/>
      <c r="SPV121" s="172"/>
      <c r="SPW121" s="172"/>
      <c r="SPX121" s="172"/>
      <c r="SPY121" s="172"/>
      <c r="SPZ121" s="172"/>
      <c r="SQA121" s="172"/>
      <c r="SQB121" s="172"/>
      <c r="SQC121" s="172"/>
      <c r="SQD121" s="172"/>
      <c r="SQE121" s="172"/>
      <c r="SQF121" s="172"/>
      <c r="SQG121" s="172"/>
      <c r="SQH121" s="172"/>
      <c r="SQI121" s="172"/>
      <c r="SQJ121" s="172"/>
      <c r="SQK121" s="172"/>
      <c r="SQL121" s="172"/>
      <c r="SQM121" s="172"/>
      <c r="SQN121" s="172"/>
      <c r="SQO121" s="172"/>
      <c r="SQP121" s="172"/>
      <c r="SQQ121" s="172"/>
      <c r="SQR121" s="172"/>
      <c r="SQS121" s="172"/>
      <c r="SQT121" s="172"/>
      <c r="SQU121" s="172"/>
      <c r="SQV121" s="172"/>
      <c r="SQW121" s="172"/>
      <c r="SQX121" s="172"/>
      <c r="SQY121" s="172"/>
      <c r="SQZ121" s="172"/>
      <c r="SRA121" s="172"/>
      <c r="SRB121" s="172"/>
      <c r="SRC121" s="172"/>
      <c r="SRD121" s="172"/>
      <c r="SRE121" s="172"/>
      <c r="SRF121" s="172"/>
      <c r="SRG121" s="172"/>
      <c r="SRH121" s="172"/>
      <c r="SRI121" s="172"/>
      <c r="SRJ121" s="172"/>
      <c r="SRK121" s="172"/>
      <c r="SRL121" s="172"/>
      <c r="SRM121" s="172"/>
      <c r="SRN121" s="172"/>
      <c r="SRO121" s="172"/>
      <c r="SRP121" s="172"/>
      <c r="SRQ121" s="172"/>
      <c r="SRR121" s="172"/>
      <c r="SRS121" s="172"/>
      <c r="SRT121" s="172"/>
      <c r="SRU121" s="172"/>
      <c r="SRV121" s="172"/>
      <c r="SRW121" s="172"/>
      <c r="SRX121" s="172"/>
      <c r="SRY121" s="172"/>
      <c r="SRZ121" s="172"/>
      <c r="SSA121" s="172"/>
      <c r="SSB121" s="172"/>
      <c r="SSC121" s="172"/>
      <c r="SSD121" s="172"/>
      <c r="SSE121" s="172"/>
      <c r="SSF121" s="172"/>
      <c r="SSG121" s="172"/>
      <c r="SSH121" s="172"/>
      <c r="SSI121" s="172"/>
      <c r="SSJ121" s="172"/>
      <c r="SSK121" s="172"/>
      <c r="SSL121" s="172"/>
      <c r="SSM121" s="172"/>
      <c r="SSN121" s="172"/>
      <c r="SSO121" s="172"/>
      <c r="SSP121" s="172"/>
      <c r="SSQ121" s="172"/>
      <c r="SSR121" s="172"/>
      <c r="SSS121" s="172"/>
      <c r="SST121" s="172"/>
      <c r="SSU121" s="172"/>
      <c r="SSV121" s="172"/>
      <c r="SSW121" s="172"/>
      <c r="SSX121" s="172"/>
      <c r="SSY121" s="172"/>
      <c r="SSZ121" s="172"/>
      <c r="STA121" s="172"/>
      <c r="STB121" s="172"/>
      <c r="STC121" s="172"/>
      <c r="STD121" s="172"/>
      <c r="STE121" s="172"/>
      <c r="STF121" s="172"/>
      <c r="STG121" s="172"/>
      <c r="STH121" s="172"/>
      <c r="STI121" s="172"/>
      <c r="STJ121" s="172"/>
      <c r="STK121" s="172"/>
      <c r="STL121" s="172"/>
      <c r="STM121" s="172"/>
      <c r="STN121" s="172"/>
      <c r="STO121" s="172"/>
      <c r="STP121" s="172"/>
      <c r="STQ121" s="172"/>
      <c r="STR121" s="172"/>
      <c r="STS121" s="172"/>
      <c r="STT121" s="172"/>
      <c r="STU121" s="172"/>
      <c r="STV121" s="172"/>
      <c r="STW121" s="172"/>
      <c r="STX121" s="172"/>
      <c r="STY121" s="172"/>
      <c r="STZ121" s="172"/>
      <c r="SUA121" s="172"/>
      <c r="SUB121" s="172"/>
      <c r="SUC121" s="172"/>
      <c r="SUD121" s="172"/>
      <c r="SUE121" s="172"/>
      <c r="SUF121" s="172"/>
      <c r="SUG121" s="172"/>
      <c r="SUH121" s="172"/>
      <c r="SUI121" s="172"/>
      <c r="SUJ121" s="172"/>
      <c r="SUK121" s="172"/>
      <c r="SUL121" s="172"/>
      <c r="SUM121" s="172"/>
      <c r="SUN121" s="172"/>
      <c r="SUO121" s="172"/>
      <c r="SUP121" s="172"/>
      <c r="SUQ121" s="172"/>
      <c r="SUR121" s="172"/>
      <c r="SUS121" s="172"/>
      <c r="SUT121" s="172"/>
      <c r="SUU121" s="172"/>
      <c r="SUV121" s="172"/>
      <c r="SUW121" s="172"/>
      <c r="SUX121" s="172"/>
      <c r="SUY121" s="172"/>
      <c r="SUZ121" s="172"/>
      <c r="SVA121" s="172"/>
      <c r="SVB121" s="172"/>
      <c r="SVC121" s="172"/>
      <c r="SVD121" s="172"/>
      <c r="SVE121" s="172"/>
      <c r="SVF121" s="172"/>
      <c r="SVG121" s="172"/>
      <c r="SVH121" s="172"/>
      <c r="SVI121" s="172"/>
      <c r="SVJ121" s="172"/>
      <c r="SVK121" s="172"/>
      <c r="SVL121" s="172"/>
      <c r="SVM121" s="172"/>
      <c r="SVN121" s="172"/>
      <c r="SVO121" s="172"/>
      <c r="SVP121" s="172"/>
      <c r="SVQ121" s="172"/>
      <c r="SVR121" s="172"/>
      <c r="SVS121" s="172"/>
      <c r="SVT121" s="172"/>
      <c r="SVU121" s="172"/>
      <c r="SVV121" s="172"/>
      <c r="SVW121" s="172"/>
      <c r="SVX121" s="172"/>
      <c r="SVY121" s="172"/>
      <c r="SVZ121" s="172"/>
      <c r="SWA121" s="172"/>
      <c r="SWB121" s="172"/>
      <c r="SWC121" s="172"/>
      <c r="SWD121" s="172"/>
      <c r="SWE121" s="172"/>
      <c r="SWF121" s="172"/>
      <c r="SWG121" s="172"/>
      <c r="SWH121" s="172"/>
      <c r="SWI121" s="172"/>
      <c r="SWJ121" s="172"/>
      <c r="SWK121" s="172"/>
      <c r="SWL121" s="172"/>
      <c r="SWM121" s="172"/>
      <c r="SWN121" s="172"/>
      <c r="SWO121" s="172"/>
      <c r="SWP121" s="172"/>
      <c r="SWQ121" s="172"/>
      <c r="SWR121" s="172"/>
      <c r="SWS121" s="172"/>
      <c r="SWT121" s="172"/>
      <c r="SWU121" s="172"/>
      <c r="SWV121" s="172"/>
      <c r="SWW121" s="172"/>
      <c r="SWX121" s="172"/>
      <c r="SWY121" s="172"/>
      <c r="SWZ121" s="172"/>
      <c r="SXA121" s="172"/>
      <c r="SXB121" s="172"/>
      <c r="SXC121" s="172"/>
      <c r="SXD121" s="172"/>
      <c r="SXE121" s="172"/>
      <c r="SXF121" s="172"/>
      <c r="SXG121" s="172"/>
      <c r="SXH121" s="172"/>
      <c r="SXI121" s="172"/>
      <c r="SXJ121" s="172"/>
      <c r="SXK121" s="172"/>
      <c r="SXL121" s="172"/>
      <c r="SXM121" s="172"/>
      <c r="SXN121" s="172"/>
      <c r="SXO121" s="172"/>
      <c r="SXP121" s="172"/>
      <c r="SXQ121" s="172"/>
      <c r="SXR121" s="172"/>
      <c r="SXS121" s="172"/>
      <c r="SXT121" s="172"/>
      <c r="SXU121" s="172"/>
      <c r="SXV121" s="172"/>
      <c r="SXW121" s="172"/>
      <c r="SXX121" s="172"/>
      <c r="SXY121" s="172"/>
      <c r="SXZ121" s="172"/>
      <c r="SYA121" s="172"/>
      <c r="SYB121" s="172"/>
      <c r="SYC121" s="172"/>
      <c r="SYD121" s="172"/>
      <c r="SYE121" s="172"/>
      <c r="SYF121" s="172"/>
      <c r="SYG121" s="172"/>
      <c r="SYH121" s="172"/>
      <c r="SYI121" s="172"/>
      <c r="SYJ121" s="172"/>
      <c r="SYK121" s="172"/>
      <c r="SYL121" s="172"/>
      <c r="SYM121" s="172"/>
      <c r="SYN121" s="172"/>
      <c r="SYO121" s="172"/>
      <c r="SYP121" s="172"/>
      <c r="SYQ121" s="172"/>
      <c r="SYR121" s="172"/>
      <c r="SYS121" s="172"/>
      <c r="SYT121" s="172"/>
      <c r="SYU121" s="172"/>
      <c r="SYV121" s="172"/>
      <c r="SYW121" s="172"/>
      <c r="SYX121" s="172"/>
      <c r="SYY121" s="172"/>
      <c r="SYZ121" s="172"/>
      <c r="SZA121" s="172"/>
      <c r="SZB121" s="172"/>
      <c r="SZC121" s="172"/>
      <c r="SZD121" s="172"/>
      <c r="SZE121" s="172"/>
      <c r="SZF121" s="172"/>
      <c r="SZG121" s="172"/>
      <c r="SZH121" s="172"/>
      <c r="SZI121" s="172"/>
      <c r="SZJ121" s="172"/>
      <c r="SZK121" s="172"/>
      <c r="SZL121" s="172"/>
      <c r="SZM121" s="172"/>
      <c r="SZN121" s="172"/>
      <c r="SZO121" s="172"/>
      <c r="SZP121" s="172"/>
      <c r="SZQ121" s="172"/>
      <c r="SZR121" s="172"/>
      <c r="SZS121" s="172"/>
      <c r="SZT121" s="172"/>
      <c r="SZU121" s="172"/>
      <c r="SZV121" s="172"/>
      <c r="SZW121" s="172"/>
      <c r="SZX121" s="172"/>
      <c r="SZY121" s="172"/>
      <c r="SZZ121" s="172"/>
      <c r="TAA121" s="172"/>
      <c r="TAB121" s="172"/>
      <c r="TAC121" s="172"/>
      <c r="TAD121" s="172"/>
      <c r="TAE121" s="172"/>
      <c r="TAF121" s="172"/>
      <c r="TAG121" s="172"/>
      <c r="TAH121" s="172"/>
      <c r="TAI121" s="172"/>
      <c r="TAJ121" s="172"/>
      <c r="TAK121" s="172"/>
      <c r="TAL121" s="172"/>
      <c r="TAM121" s="172"/>
      <c r="TAN121" s="172"/>
      <c r="TAO121" s="172"/>
      <c r="TAP121" s="172"/>
      <c r="TAQ121" s="172"/>
      <c r="TAR121" s="172"/>
      <c r="TAS121" s="172"/>
      <c r="TAT121" s="172"/>
      <c r="TAU121" s="172"/>
      <c r="TAV121" s="172"/>
      <c r="TAW121" s="172"/>
      <c r="TAX121" s="172"/>
      <c r="TAY121" s="172"/>
      <c r="TAZ121" s="172"/>
      <c r="TBA121" s="172"/>
      <c r="TBB121" s="172"/>
      <c r="TBC121" s="172"/>
      <c r="TBD121" s="172"/>
      <c r="TBE121" s="172"/>
      <c r="TBF121" s="172"/>
      <c r="TBG121" s="172"/>
      <c r="TBH121" s="172"/>
      <c r="TBI121" s="172"/>
      <c r="TBJ121" s="172"/>
      <c r="TBK121" s="172"/>
      <c r="TBL121" s="172"/>
      <c r="TBM121" s="172"/>
      <c r="TBN121" s="172"/>
      <c r="TBO121" s="172"/>
      <c r="TBP121" s="172"/>
      <c r="TBQ121" s="172"/>
      <c r="TBR121" s="172"/>
      <c r="TBS121" s="172"/>
      <c r="TBT121" s="172"/>
      <c r="TBU121" s="172"/>
      <c r="TBV121" s="172"/>
      <c r="TBW121" s="172"/>
      <c r="TBX121" s="172"/>
      <c r="TBY121" s="172"/>
      <c r="TBZ121" s="172"/>
      <c r="TCA121" s="172"/>
      <c r="TCB121" s="172"/>
      <c r="TCC121" s="172"/>
      <c r="TCD121" s="172"/>
      <c r="TCE121" s="172"/>
      <c r="TCF121" s="172"/>
      <c r="TCG121" s="172"/>
      <c r="TCH121" s="172"/>
      <c r="TCI121" s="172"/>
      <c r="TCJ121" s="172"/>
      <c r="TCK121" s="172"/>
      <c r="TCL121" s="172"/>
      <c r="TCM121" s="172"/>
      <c r="TCN121" s="172"/>
      <c r="TCO121" s="172"/>
      <c r="TCP121" s="172"/>
      <c r="TCQ121" s="172"/>
      <c r="TCR121" s="172"/>
      <c r="TCS121" s="172"/>
      <c r="TCT121" s="172"/>
      <c r="TCU121" s="172"/>
      <c r="TCV121" s="172"/>
      <c r="TCW121" s="172"/>
      <c r="TCX121" s="172"/>
      <c r="TCY121" s="172"/>
      <c r="TCZ121" s="172"/>
      <c r="TDA121" s="172"/>
      <c r="TDB121" s="172"/>
      <c r="TDC121" s="172"/>
      <c r="TDD121" s="172"/>
      <c r="TDE121" s="172"/>
      <c r="TDF121" s="172"/>
      <c r="TDG121" s="172"/>
      <c r="TDH121" s="172"/>
      <c r="TDI121" s="172"/>
      <c r="TDJ121" s="172"/>
      <c r="TDK121" s="172"/>
      <c r="TDL121" s="172"/>
      <c r="TDM121" s="172"/>
      <c r="TDN121" s="172"/>
      <c r="TDO121" s="172"/>
      <c r="TDP121" s="172"/>
      <c r="TDQ121" s="172"/>
      <c r="TDR121" s="172"/>
      <c r="TDS121" s="172"/>
      <c r="TDT121" s="172"/>
      <c r="TDU121" s="172"/>
      <c r="TDV121" s="172"/>
      <c r="TDW121" s="172"/>
      <c r="TDX121" s="172"/>
      <c r="TDY121" s="172"/>
      <c r="TDZ121" s="172"/>
      <c r="TEA121" s="172"/>
      <c r="TEB121" s="172"/>
      <c r="TEC121" s="172"/>
      <c r="TED121" s="172"/>
      <c r="TEE121" s="172"/>
      <c r="TEF121" s="172"/>
      <c r="TEG121" s="172"/>
      <c r="TEH121" s="172"/>
      <c r="TEI121" s="172"/>
      <c r="TEJ121" s="172"/>
      <c r="TEK121" s="172"/>
      <c r="TEL121" s="172"/>
      <c r="TEM121" s="172"/>
      <c r="TEN121" s="172"/>
      <c r="TEO121" s="172"/>
      <c r="TEP121" s="172"/>
      <c r="TEQ121" s="172"/>
      <c r="TER121" s="172"/>
      <c r="TES121" s="172"/>
      <c r="TET121" s="172"/>
      <c r="TEU121" s="172"/>
      <c r="TEV121" s="172"/>
      <c r="TEW121" s="172"/>
      <c r="TEX121" s="172"/>
      <c r="TEY121" s="172"/>
      <c r="TEZ121" s="172"/>
      <c r="TFA121" s="172"/>
      <c r="TFB121" s="172"/>
      <c r="TFC121" s="172"/>
      <c r="TFD121" s="172"/>
      <c r="TFE121" s="172"/>
      <c r="TFF121" s="172"/>
      <c r="TFG121" s="172"/>
      <c r="TFH121" s="172"/>
      <c r="TFI121" s="172"/>
      <c r="TFJ121" s="172"/>
      <c r="TFK121" s="172"/>
      <c r="TFL121" s="172"/>
      <c r="TFM121" s="172"/>
      <c r="TFN121" s="172"/>
      <c r="TFO121" s="172"/>
      <c r="TFP121" s="172"/>
      <c r="TFQ121" s="172"/>
      <c r="TFR121" s="172"/>
      <c r="TFS121" s="172"/>
      <c r="TFT121" s="172"/>
      <c r="TFU121" s="172"/>
      <c r="TFV121" s="172"/>
      <c r="TFW121" s="172"/>
      <c r="TFX121" s="172"/>
      <c r="TFY121" s="172"/>
      <c r="TFZ121" s="172"/>
      <c r="TGA121" s="172"/>
      <c r="TGB121" s="172"/>
      <c r="TGC121" s="172"/>
      <c r="TGD121" s="172"/>
      <c r="TGE121" s="172"/>
      <c r="TGF121" s="172"/>
      <c r="TGG121" s="172"/>
      <c r="TGH121" s="172"/>
      <c r="TGI121" s="172"/>
      <c r="TGJ121" s="172"/>
      <c r="TGK121" s="172"/>
      <c r="TGL121" s="172"/>
      <c r="TGM121" s="172"/>
      <c r="TGN121" s="172"/>
      <c r="TGO121" s="172"/>
      <c r="TGP121" s="172"/>
      <c r="TGQ121" s="172"/>
      <c r="TGR121" s="172"/>
      <c r="TGS121" s="172"/>
      <c r="TGT121" s="172"/>
      <c r="TGU121" s="172"/>
      <c r="TGV121" s="172"/>
      <c r="TGW121" s="172"/>
      <c r="TGX121" s="172"/>
      <c r="TGY121" s="172"/>
      <c r="TGZ121" s="172"/>
      <c r="THA121" s="172"/>
      <c r="THB121" s="172"/>
      <c r="THC121" s="172"/>
      <c r="THD121" s="172"/>
      <c r="THE121" s="172"/>
      <c r="THF121" s="172"/>
      <c r="THG121" s="172"/>
      <c r="THH121" s="172"/>
      <c r="THI121" s="172"/>
      <c r="THJ121" s="172"/>
      <c r="THK121" s="172"/>
      <c r="THL121" s="172"/>
      <c r="THM121" s="172"/>
      <c r="THN121" s="172"/>
      <c r="THO121" s="172"/>
      <c r="THP121" s="172"/>
      <c r="THQ121" s="172"/>
      <c r="THR121" s="172"/>
      <c r="THS121" s="172"/>
      <c r="THT121" s="172"/>
      <c r="THU121" s="172"/>
      <c r="THV121" s="172"/>
      <c r="THW121" s="172"/>
      <c r="THX121" s="172"/>
      <c r="THY121" s="172"/>
      <c r="THZ121" s="172"/>
      <c r="TIA121" s="172"/>
      <c r="TIB121" s="172"/>
      <c r="TIC121" s="172"/>
      <c r="TID121" s="172"/>
      <c r="TIE121" s="172"/>
      <c r="TIF121" s="172"/>
      <c r="TIG121" s="172"/>
      <c r="TIH121" s="172"/>
      <c r="TII121" s="172"/>
      <c r="TIJ121" s="172"/>
      <c r="TIK121" s="172"/>
      <c r="TIL121" s="172"/>
      <c r="TIM121" s="172"/>
      <c r="TIN121" s="172"/>
      <c r="TIO121" s="172"/>
      <c r="TIP121" s="172"/>
      <c r="TIQ121" s="172"/>
      <c r="TIR121" s="172"/>
      <c r="TIS121" s="172"/>
      <c r="TIT121" s="172"/>
      <c r="TIU121" s="172"/>
      <c r="TIV121" s="172"/>
      <c r="TIW121" s="172"/>
      <c r="TIX121" s="172"/>
      <c r="TIY121" s="172"/>
      <c r="TIZ121" s="172"/>
      <c r="TJA121" s="172"/>
      <c r="TJB121" s="172"/>
      <c r="TJC121" s="172"/>
      <c r="TJD121" s="172"/>
      <c r="TJE121" s="172"/>
      <c r="TJF121" s="172"/>
      <c r="TJG121" s="172"/>
      <c r="TJH121" s="172"/>
      <c r="TJI121" s="172"/>
      <c r="TJJ121" s="172"/>
      <c r="TJK121" s="172"/>
      <c r="TJL121" s="172"/>
      <c r="TJM121" s="172"/>
      <c r="TJN121" s="172"/>
      <c r="TJO121" s="172"/>
      <c r="TJP121" s="172"/>
      <c r="TJQ121" s="172"/>
      <c r="TJR121" s="172"/>
      <c r="TJS121" s="172"/>
      <c r="TJT121" s="172"/>
      <c r="TJU121" s="172"/>
      <c r="TJV121" s="172"/>
      <c r="TJW121" s="172"/>
      <c r="TJX121" s="172"/>
      <c r="TJY121" s="172"/>
      <c r="TJZ121" s="172"/>
      <c r="TKA121" s="172"/>
      <c r="TKB121" s="172"/>
      <c r="TKC121" s="172"/>
      <c r="TKD121" s="172"/>
      <c r="TKE121" s="172"/>
      <c r="TKF121" s="172"/>
      <c r="TKG121" s="172"/>
      <c r="TKH121" s="172"/>
      <c r="TKI121" s="172"/>
      <c r="TKJ121" s="172"/>
      <c r="TKK121" s="172"/>
      <c r="TKL121" s="172"/>
      <c r="TKM121" s="172"/>
      <c r="TKN121" s="172"/>
      <c r="TKO121" s="172"/>
      <c r="TKP121" s="172"/>
      <c r="TKQ121" s="172"/>
      <c r="TKR121" s="172"/>
      <c r="TKS121" s="172"/>
      <c r="TKT121" s="172"/>
      <c r="TKU121" s="172"/>
      <c r="TKV121" s="172"/>
      <c r="TKW121" s="172"/>
      <c r="TKX121" s="172"/>
      <c r="TKY121" s="172"/>
      <c r="TKZ121" s="172"/>
      <c r="TLA121" s="172"/>
      <c r="TLB121" s="172"/>
      <c r="TLC121" s="172"/>
      <c r="TLD121" s="172"/>
      <c r="TLE121" s="172"/>
      <c r="TLF121" s="172"/>
      <c r="TLG121" s="172"/>
      <c r="TLH121" s="172"/>
      <c r="TLI121" s="172"/>
      <c r="TLJ121" s="172"/>
      <c r="TLK121" s="172"/>
      <c r="TLL121" s="172"/>
      <c r="TLM121" s="172"/>
      <c r="TLN121" s="172"/>
      <c r="TLO121" s="172"/>
      <c r="TLP121" s="172"/>
      <c r="TLQ121" s="172"/>
      <c r="TLR121" s="172"/>
      <c r="TLS121" s="172"/>
      <c r="TLT121" s="172"/>
      <c r="TLU121" s="172"/>
      <c r="TLV121" s="172"/>
      <c r="TLW121" s="172"/>
      <c r="TLX121" s="172"/>
      <c r="TLY121" s="172"/>
      <c r="TLZ121" s="172"/>
      <c r="TMA121" s="172"/>
      <c r="TMB121" s="172"/>
      <c r="TMC121" s="172"/>
      <c r="TMD121" s="172"/>
      <c r="TME121" s="172"/>
      <c r="TMF121" s="172"/>
      <c r="TMG121" s="172"/>
      <c r="TMH121" s="172"/>
      <c r="TMI121" s="172"/>
      <c r="TMJ121" s="172"/>
      <c r="TMK121" s="172"/>
      <c r="TML121" s="172"/>
      <c r="TMM121" s="172"/>
      <c r="TMN121" s="172"/>
      <c r="TMO121" s="172"/>
      <c r="TMP121" s="172"/>
      <c r="TMQ121" s="172"/>
      <c r="TMR121" s="172"/>
      <c r="TMS121" s="172"/>
      <c r="TMT121" s="172"/>
      <c r="TMU121" s="172"/>
      <c r="TMV121" s="172"/>
      <c r="TMW121" s="172"/>
      <c r="TMX121" s="172"/>
      <c r="TMY121" s="172"/>
      <c r="TMZ121" s="172"/>
      <c r="TNA121" s="172"/>
      <c r="TNB121" s="172"/>
      <c r="TNC121" s="172"/>
      <c r="TND121" s="172"/>
      <c r="TNE121" s="172"/>
      <c r="TNF121" s="172"/>
      <c r="TNG121" s="172"/>
      <c r="TNH121" s="172"/>
      <c r="TNI121" s="172"/>
      <c r="TNJ121" s="172"/>
      <c r="TNK121" s="172"/>
      <c r="TNL121" s="172"/>
      <c r="TNM121" s="172"/>
      <c r="TNN121" s="172"/>
      <c r="TNO121" s="172"/>
      <c r="TNP121" s="172"/>
      <c r="TNQ121" s="172"/>
      <c r="TNR121" s="172"/>
      <c r="TNS121" s="172"/>
      <c r="TNT121" s="172"/>
      <c r="TNU121" s="172"/>
      <c r="TNV121" s="172"/>
      <c r="TNW121" s="172"/>
      <c r="TNX121" s="172"/>
      <c r="TNY121" s="172"/>
      <c r="TNZ121" s="172"/>
      <c r="TOA121" s="172"/>
      <c r="TOB121" s="172"/>
      <c r="TOC121" s="172"/>
      <c r="TOD121" s="172"/>
      <c r="TOE121" s="172"/>
      <c r="TOF121" s="172"/>
      <c r="TOG121" s="172"/>
      <c r="TOH121" s="172"/>
      <c r="TOI121" s="172"/>
      <c r="TOJ121" s="172"/>
      <c r="TOK121" s="172"/>
      <c r="TOL121" s="172"/>
      <c r="TOM121" s="172"/>
      <c r="TON121" s="172"/>
      <c r="TOO121" s="172"/>
      <c r="TOP121" s="172"/>
      <c r="TOQ121" s="172"/>
      <c r="TOR121" s="172"/>
      <c r="TOS121" s="172"/>
      <c r="TOT121" s="172"/>
      <c r="TOU121" s="172"/>
      <c r="TOV121" s="172"/>
      <c r="TOW121" s="172"/>
      <c r="TOX121" s="172"/>
      <c r="TOY121" s="172"/>
      <c r="TOZ121" s="172"/>
      <c r="TPA121" s="172"/>
      <c r="TPB121" s="172"/>
      <c r="TPC121" s="172"/>
      <c r="TPD121" s="172"/>
      <c r="TPE121" s="172"/>
      <c r="TPF121" s="172"/>
      <c r="TPG121" s="172"/>
      <c r="TPH121" s="172"/>
      <c r="TPI121" s="172"/>
      <c r="TPJ121" s="172"/>
      <c r="TPK121" s="172"/>
      <c r="TPL121" s="172"/>
      <c r="TPM121" s="172"/>
      <c r="TPN121" s="172"/>
      <c r="TPO121" s="172"/>
      <c r="TPP121" s="172"/>
      <c r="TPQ121" s="172"/>
      <c r="TPR121" s="172"/>
      <c r="TPS121" s="172"/>
      <c r="TPT121" s="172"/>
      <c r="TPU121" s="172"/>
      <c r="TPV121" s="172"/>
      <c r="TPW121" s="172"/>
      <c r="TPX121" s="172"/>
      <c r="TPY121" s="172"/>
      <c r="TPZ121" s="172"/>
      <c r="TQA121" s="172"/>
      <c r="TQB121" s="172"/>
      <c r="TQC121" s="172"/>
      <c r="TQD121" s="172"/>
      <c r="TQE121" s="172"/>
      <c r="TQF121" s="172"/>
      <c r="TQG121" s="172"/>
      <c r="TQH121" s="172"/>
      <c r="TQI121" s="172"/>
      <c r="TQJ121" s="172"/>
      <c r="TQK121" s="172"/>
      <c r="TQL121" s="172"/>
      <c r="TQM121" s="172"/>
      <c r="TQN121" s="172"/>
      <c r="TQO121" s="172"/>
      <c r="TQP121" s="172"/>
      <c r="TQQ121" s="172"/>
      <c r="TQR121" s="172"/>
      <c r="TQS121" s="172"/>
      <c r="TQT121" s="172"/>
      <c r="TQU121" s="172"/>
      <c r="TQV121" s="172"/>
      <c r="TQW121" s="172"/>
      <c r="TQX121" s="172"/>
      <c r="TQY121" s="172"/>
      <c r="TQZ121" s="172"/>
      <c r="TRA121" s="172"/>
      <c r="TRB121" s="172"/>
      <c r="TRC121" s="172"/>
      <c r="TRD121" s="172"/>
      <c r="TRE121" s="172"/>
      <c r="TRF121" s="172"/>
      <c r="TRG121" s="172"/>
      <c r="TRH121" s="172"/>
      <c r="TRI121" s="172"/>
      <c r="TRJ121" s="172"/>
      <c r="TRK121" s="172"/>
      <c r="TRL121" s="172"/>
      <c r="TRM121" s="172"/>
      <c r="TRN121" s="172"/>
      <c r="TRO121" s="172"/>
      <c r="TRP121" s="172"/>
      <c r="TRQ121" s="172"/>
      <c r="TRR121" s="172"/>
      <c r="TRS121" s="172"/>
      <c r="TRT121" s="172"/>
      <c r="TRU121" s="172"/>
      <c r="TRV121" s="172"/>
      <c r="TRW121" s="172"/>
      <c r="TRX121" s="172"/>
      <c r="TRY121" s="172"/>
      <c r="TRZ121" s="172"/>
      <c r="TSA121" s="172"/>
      <c r="TSB121" s="172"/>
      <c r="TSC121" s="172"/>
      <c r="TSD121" s="172"/>
      <c r="TSE121" s="172"/>
      <c r="TSF121" s="172"/>
      <c r="TSG121" s="172"/>
      <c r="TSH121" s="172"/>
      <c r="TSI121" s="172"/>
      <c r="TSJ121" s="172"/>
      <c r="TSK121" s="172"/>
      <c r="TSL121" s="172"/>
      <c r="TSM121" s="172"/>
      <c r="TSN121" s="172"/>
      <c r="TSO121" s="172"/>
      <c r="TSP121" s="172"/>
      <c r="TSQ121" s="172"/>
      <c r="TSR121" s="172"/>
      <c r="TSS121" s="172"/>
      <c r="TST121" s="172"/>
      <c r="TSU121" s="172"/>
      <c r="TSV121" s="172"/>
      <c r="TSW121" s="172"/>
      <c r="TSX121" s="172"/>
      <c r="TSY121" s="172"/>
      <c r="TSZ121" s="172"/>
      <c r="TTA121" s="172"/>
      <c r="TTB121" s="172"/>
      <c r="TTC121" s="172"/>
      <c r="TTD121" s="172"/>
      <c r="TTE121" s="172"/>
      <c r="TTF121" s="172"/>
      <c r="TTG121" s="172"/>
      <c r="TTH121" s="172"/>
      <c r="TTI121" s="172"/>
      <c r="TTJ121" s="172"/>
      <c r="TTK121" s="172"/>
      <c r="TTL121" s="172"/>
      <c r="TTM121" s="172"/>
      <c r="TTN121" s="172"/>
      <c r="TTO121" s="172"/>
      <c r="TTP121" s="172"/>
      <c r="TTQ121" s="172"/>
      <c r="TTR121" s="172"/>
      <c r="TTS121" s="172"/>
      <c r="TTT121" s="172"/>
      <c r="TTU121" s="172"/>
      <c r="TTV121" s="172"/>
      <c r="TTW121" s="172"/>
      <c r="TTX121" s="172"/>
      <c r="TTY121" s="172"/>
      <c r="TTZ121" s="172"/>
      <c r="TUA121" s="172"/>
      <c r="TUB121" s="172"/>
      <c r="TUC121" s="172"/>
      <c r="TUD121" s="172"/>
      <c r="TUE121" s="172"/>
      <c r="TUF121" s="172"/>
      <c r="TUG121" s="172"/>
      <c r="TUH121" s="172"/>
      <c r="TUI121" s="172"/>
      <c r="TUJ121" s="172"/>
      <c r="TUK121" s="172"/>
      <c r="TUL121" s="172"/>
      <c r="TUM121" s="172"/>
      <c r="TUN121" s="172"/>
      <c r="TUO121" s="172"/>
      <c r="TUP121" s="172"/>
      <c r="TUQ121" s="172"/>
      <c r="TUR121" s="172"/>
      <c r="TUS121" s="172"/>
      <c r="TUT121" s="172"/>
      <c r="TUU121" s="172"/>
      <c r="TUV121" s="172"/>
      <c r="TUW121" s="172"/>
      <c r="TUX121" s="172"/>
      <c r="TUY121" s="172"/>
      <c r="TUZ121" s="172"/>
      <c r="TVA121" s="172"/>
      <c r="TVB121" s="172"/>
      <c r="TVC121" s="172"/>
      <c r="TVD121" s="172"/>
      <c r="TVE121" s="172"/>
      <c r="TVF121" s="172"/>
      <c r="TVG121" s="172"/>
      <c r="TVH121" s="172"/>
      <c r="TVI121" s="172"/>
      <c r="TVJ121" s="172"/>
      <c r="TVK121" s="172"/>
      <c r="TVL121" s="172"/>
      <c r="TVM121" s="172"/>
      <c r="TVN121" s="172"/>
      <c r="TVO121" s="172"/>
      <c r="TVP121" s="172"/>
      <c r="TVQ121" s="172"/>
      <c r="TVR121" s="172"/>
      <c r="TVS121" s="172"/>
      <c r="TVT121" s="172"/>
      <c r="TVU121" s="172"/>
      <c r="TVV121" s="172"/>
      <c r="TVW121" s="172"/>
      <c r="TVX121" s="172"/>
      <c r="TVY121" s="172"/>
      <c r="TVZ121" s="172"/>
      <c r="TWA121" s="172"/>
      <c r="TWB121" s="172"/>
      <c r="TWC121" s="172"/>
      <c r="TWD121" s="172"/>
      <c r="TWE121" s="172"/>
      <c r="TWF121" s="172"/>
      <c r="TWG121" s="172"/>
      <c r="TWH121" s="172"/>
      <c r="TWI121" s="172"/>
      <c r="TWJ121" s="172"/>
      <c r="TWK121" s="172"/>
      <c r="TWL121" s="172"/>
      <c r="TWM121" s="172"/>
      <c r="TWN121" s="172"/>
      <c r="TWO121" s="172"/>
      <c r="TWP121" s="172"/>
      <c r="TWQ121" s="172"/>
      <c r="TWR121" s="172"/>
      <c r="TWS121" s="172"/>
      <c r="TWT121" s="172"/>
      <c r="TWU121" s="172"/>
      <c r="TWV121" s="172"/>
      <c r="TWW121" s="172"/>
      <c r="TWX121" s="172"/>
      <c r="TWY121" s="172"/>
      <c r="TWZ121" s="172"/>
      <c r="TXA121" s="172"/>
      <c r="TXB121" s="172"/>
      <c r="TXC121" s="172"/>
      <c r="TXD121" s="172"/>
      <c r="TXE121" s="172"/>
      <c r="TXF121" s="172"/>
      <c r="TXG121" s="172"/>
      <c r="TXH121" s="172"/>
      <c r="TXI121" s="172"/>
      <c r="TXJ121" s="172"/>
      <c r="TXK121" s="172"/>
      <c r="TXL121" s="172"/>
      <c r="TXM121" s="172"/>
      <c r="TXN121" s="172"/>
      <c r="TXO121" s="172"/>
      <c r="TXP121" s="172"/>
      <c r="TXQ121" s="172"/>
      <c r="TXR121" s="172"/>
      <c r="TXS121" s="172"/>
      <c r="TXT121" s="172"/>
      <c r="TXU121" s="172"/>
      <c r="TXV121" s="172"/>
      <c r="TXW121" s="172"/>
      <c r="TXX121" s="172"/>
      <c r="TXY121" s="172"/>
      <c r="TXZ121" s="172"/>
      <c r="TYA121" s="172"/>
      <c r="TYB121" s="172"/>
      <c r="TYC121" s="172"/>
      <c r="TYD121" s="172"/>
      <c r="TYE121" s="172"/>
      <c r="TYF121" s="172"/>
      <c r="TYG121" s="172"/>
      <c r="TYH121" s="172"/>
      <c r="TYI121" s="172"/>
      <c r="TYJ121" s="172"/>
      <c r="TYK121" s="172"/>
      <c r="TYL121" s="172"/>
      <c r="TYM121" s="172"/>
      <c r="TYN121" s="172"/>
      <c r="TYO121" s="172"/>
      <c r="TYP121" s="172"/>
      <c r="TYQ121" s="172"/>
      <c r="TYR121" s="172"/>
      <c r="TYS121" s="172"/>
      <c r="TYT121" s="172"/>
      <c r="TYU121" s="172"/>
      <c r="TYV121" s="172"/>
      <c r="TYW121" s="172"/>
      <c r="TYX121" s="172"/>
      <c r="TYY121" s="172"/>
      <c r="TYZ121" s="172"/>
      <c r="TZA121" s="172"/>
      <c r="TZB121" s="172"/>
      <c r="TZC121" s="172"/>
      <c r="TZD121" s="172"/>
      <c r="TZE121" s="172"/>
      <c r="TZF121" s="172"/>
      <c r="TZG121" s="172"/>
      <c r="TZH121" s="172"/>
      <c r="TZI121" s="172"/>
      <c r="TZJ121" s="172"/>
      <c r="TZK121" s="172"/>
      <c r="TZL121" s="172"/>
      <c r="TZM121" s="172"/>
      <c r="TZN121" s="172"/>
      <c r="TZO121" s="172"/>
      <c r="TZP121" s="172"/>
      <c r="TZQ121" s="172"/>
      <c r="TZR121" s="172"/>
      <c r="TZS121" s="172"/>
      <c r="TZT121" s="172"/>
      <c r="TZU121" s="172"/>
      <c r="TZV121" s="172"/>
      <c r="TZW121" s="172"/>
      <c r="TZX121" s="172"/>
      <c r="TZY121" s="172"/>
      <c r="TZZ121" s="172"/>
      <c r="UAA121" s="172"/>
      <c r="UAB121" s="172"/>
      <c r="UAC121" s="172"/>
      <c r="UAD121" s="172"/>
      <c r="UAE121" s="172"/>
      <c r="UAF121" s="172"/>
      <c r="UAG121" s="172"/>
      <c r="UAH121" s="172"/>
      <c r="UAI121" s="172"/>
      <c r="UAJ121" s="172"/>
      <c r="UAK121" s="172"/>
      <c r="UAL121" s="172"/>
      <c r="UAM121" s="172"/>
      <c r="UAN121" s="172"/>
      <c r="UAO121" s="172"/>
      <c r="UAP121" s="172"/>
      <c r="UAQ121" s="172"/>
      <c r="UAR121" s="172"/>
      <c r="UAS121" s="172"/>
      <c r="UAT121" s="172"/>
      <c r="UAU121" s="172"/>
      <c r="UAV121" s="172"/>
      <c r="UAW121" s="172"/>
      <c r="UAX121" s="172"/>
      <c r="UAY121" s="172"/>
      <c r="UAZ121" s="172"/>
      <c r="UBA121" s="172"/>
      <c r="UBB121" s="172"/>
      <c r="UBC121" s="172"/>
      <c r="UBD121" s="172"/>
      <c r="UBE121" s="172"/>
      <c r="UBF121" s="172"/>
      <c r="UBG121" s="172"/>
      <c r="UBH121" s="172"/>
      <c r="UBI121" s="172"/>
      <c r="UBJ121" s="172"/>
      <c r="UBK121" s="172"/>
      <c r="UBL121" s="172"/>
      <c r="UBM121" s="172"/>
      <c r="UBN121" s="172"/>
      <c r="UBO121" s="172"/>
      <c r="UBP121" s="172"/>
      <c r="UBQ121" s="172"/>
      <c r="UBR121" s="172"/>
      <c r="UBS121" s="172"/>
      <c r="UBT121" s="172"/>
      <c r="UBU121" s="172"/>
      <c r="UBV121" s="172"/>
      <c r="UBW121" s="172"/>
      <c r="UBX121" s="172"/>
      <c r="UBY121" s="172"/>
      <c r="UBZ121" s="172"/>
      <c r="UCA121" s="172"/>
      <c r="UCB121" s="172"/>
      <c r="UCC121" s="172"/>
      <c r="UCD121" s="172"/>
      <c r="UCE121" s="172"/>
      <c r="UCF121" s="172"/>
      <c r="UCG121" s="172"/>
      <c r="UCH121" s="172"/>
      <c r="UCI121" s="172"/>
      <c r="UCJ121" s="172"/>
      <c r="UCK121" s="172"/>
      <c r="UCL121" s="172"/>
      <c r="UCM121" s="172"/>
      <c r="UCN121" s="172"/>
      <c r="UCO121" s="172"/>
      <c r="UCP121" s="172"/>
      <c r="UCQ121" s="172"/>
      <c r="UCR121" s="172"/>
      <c r="UCS121" s="172"/>
      <c r="UCT121" s="172"/>
      <c r="UCU121" s="172"/>
      <c r="UCV121" s="172"/>
      <c r="UCW121" s="172"/>
      <c r="UCX121" s="172"/>
      <c r="UCY121" s="172"/>
      <c r="UCZ121" s="172"/>
      <c r="UDA121" s="172"/>
      <c r="UDB121" s="172"/>
      <c r="UDC121" s="172"/>
      <c r="UDD121" s="172"/>
      <c r="UDE121" s="172"/>
      <c r="UDF121" s="172"/>
      <c r="UDG121" s="172"/>
      <c r="UDH121" s="172"/>
      <c r="UDI121" s="172"/>
      <c r="UDJ121" s="172"/>
      <c r="UDK121" s="172"/>
      <c r="UDL121" s="172"/>
      <c r="UDM121" s="172"/>
      <c r="UDN121" s="172"/>
      <c r="UDO121" s="172"/>
      <c r="UDP121" s="172"/>
      <c r="UDQ121" s="172"/>
      <c r="UDR121" s="172"/>
      <c r="UDS121" s="172"/>
      <c r="UDT121" s="172"/>
      <c r="UDU121" s="172"/>
      <c r="UDV121" s="172"/>
      <c r="UDW121" s="172"/>
      <c r="UDX121" s="172"/>
      <c r="UDY121" s="172"/>
      <c r="UDZ121" s="172"/>
      <c r="UEA121" s="172"/>
      <c r="UEB121" s="172"/>
      <c r="UEC121" s="172"/>
      <c r="UED121" s="172"/>
      <c r="UEE121" s="172"/>
      <c r="UEF121" s="172"/>
      <c r="UEG121" s="172"/>
      <c r="UEH121" s="172"/>
      <c r="UEI121" s="172"/>
      <c r="UEJ121" s="172"/>
      <c r="UEK121" s="172"/>
      <c r="UEL121" s="172"/>
      <c r="UEM121" s="172"/>
      <c r="UEN121" s="172"/>
      <c r="UEO121" s="172"/>
      <c r="UEP121" s="172"/>
      <c r="UEQ121" s="172"/>
      <c r="UER121" s="172"/>
      <c r="UES121" s="172"/>
      <c r="UET121" s="172"/>
      <c r="UEU121" s="172"/>
      <c r="UEV121" s="172"/>
      <c r="UEW121" s="172"/>
      <c r="UEX121" s="172"/>
      <c r="UEY121" s="172"/>
      <c r="UEZ121" s="172"/>
      <c r="UFA121" s="172"/>
      <c r="UFB121" s="172"/>
      <c r="UFC121" s="172"/>
      <c r="UFD121" s="172"/>
      <c r="UFE121" s="172"/>
      <c r="UFF121" s="172"/>
      <c r="UFG121" s="172"/>
      <c r="UFH121" s="172"/>
      <c r="UFI121" s="172"/>
      <c r="UFJ121" s="172"/>
      <c r="UFK121" s="172"/>
      <c r="UFL121" s="172"/>
      <c r="UFM121" s="172"/>
      <c r="UFN121" s="172"/>
      <c r="UFO121" s="172"/>
      <c r="UFP121" s="172"/>
      <c r="UFQ121" s="172"/>
      <c r="UFR121" s="172"/>
      <c r="UFS121" s="172"/>
      <c r="UFT121" s="172"/>
      <c r="UFU121" s="172"/>
      <c r="UFV121" s="172"/>
      <c r="UFW121" s="172"/>
      <c r="UFX121" s="172"/>
      <c r="UFY121" s="172"/>
      <c r="UFZ121" s="172"/>
      <c r="UGA121" s="172"/>
      <c r="UGB121" s="172"/>
      <c r="UGC121" s="172"/>
      <c r="UGD121" s="172"/>
      <c r="UGE121" s="172"/>
      <c r="UGF121" s="172"/>
      <c r="UGG121" s="172"/>
      <c r="UGH121" s="172"/>
      <c r="UGI121" s="172"/>
      <c r="UGJ121" s="172"/>
      <c r="UGK121" s="172"/>
      <c r="UGL121" s="172"/>
      <c r="UGM121" s="172"/>
      <c r="UGN121" s="172"/>
      <c r="UGO121" s="172"/>
      <c r="UGP121" s="172"/>
      <c r="UGQ121" s="172"/>
      <c r="UGR121" s="172"/>
      <c r="UGS121" s="172"/>
      <c r="UGT121" s="172"/>
      <c r="UGU121" s="172"/>
      <c r="UGV121" s="172"/>
      <c r="UGW121" s="172"/>
      <c r="UGX121" s="172"/>
      <c r="UGY121" s="172"/>
      <c r="UGZ121" s="172"/>
      <c r="UHA121" s="172"/>
      <c r="UHB121" s="172"/>
      <c r="UHC121" s="172"/>
      <c r="UHD121" s="172"/>
      <c r="UHE121" s="172"/>
      <c r="UHF121" s="172"/>
      <c r="UHG121" s="172"/>
      <c r="UHH121" s="172"/>
      <c r="UHI121" s="172"/>
      <c r="UHJ121" s="172"/>
      <c r="UHK121" s="172"/>
      <c r="UHL121" s="172"/>
      <c r="UHM121" s="172"/>
      <c r="UHN121" s="172"/>
      <c r="UHO121" s="172"/>
      <c r="UHP121" s="172"/>
      <c r="UHQ121" s="172"/>
      <c r="UHR121" s="172"/>
      <c r="UHS121" s="172"/>
      <c r="UHT121" s="172"/>
      <c r="UHU121" s="172"/>
      <c r="UHV121" s="172"/>
      <c r="UHW121" s="172"/>
      <c r="UHX121" s="172"/>
      <c r="UHY121" s="172"/>
      <c r="UHZ121" s="172"/>
      <c r="UIA121" s="172"/>
      <c r="UIB121" s="172"/>
      <c r="UIC121" s="172"/>
      <c r="UID121" s="172"/>
      <c r="UIE121" s="172"/>
      <c r="UIF121" s="172"/>
      <c r="UIG121" s="172"/>
      <c r="UIH121" s="172"/>
      <c r="UII121" s="172"/>
      <c r="UIJ121" s="172"/>
      <c r="UIK121" s="172"/>
      <c r="UIL121" s="172"/>
      <c r="UIM121" s="172"/>
      <c r="UIN121" s="172"/>
      <c r="UIO121" s="172"/>
      <c r="UIP121" s="172"/>
      <c r="UIQ121" s="172"/>
      <c r="UIR121" s="172"/>
      <c r="UIS121" s="172"/>
      <c r="UIT121" s="172"/>
      <c r="UIU121" s="172"/>
      <c r="UIV121" s="172"/>
      <c r="UIW121" s="172"/>
      <c r="UIX121" s="172"/>
      <c r="UIY121" s="172"/>
      <c r="UIZ121" s="172"/>
      <c r="UJA121" s="172"/>
      <c r="UJB121" s="172"/>
      <c r="UJC121" s="172"/>
      <c r="UJD121" s="172"/>
      <c r="UJE121" s="172"/>
      <c r="UJF121" s="172"/>
      <c r="UJG121" s="172"/>
      <c r="UJH121" s="172"/>
      <c r="UJI121" s="172"/>
      <c r="UJJ121" s="172"/>
      <c r="UJK121" s="172"/>
      <c r="UJL121" s="172"/>
      <c r="UJM121" s="172"/>
      <c r="UJN121" s="172"/>
      <c r="UJO121" s="172"/>
      <c r="UJP121" s="172"/>
      <c r="UJQ121" s="172"/>
      <c r="UJR121" s="172"/>
      <c r="UJS121" s="172"/>
      <c r="UJT121" s="172"/>
      <c r="UJU121" s="172"/>
      <c r="UJV121" s="172"/>
      <c r="UJW121" s="172"/>
      <c r="UJX121" s="172"/>
      <c r="UJY121" s="172"/>
      <c r="UJZ121" s="172"/>
      <c r="UKA121" s="172"/>
      <c r="UKB121" s="172"/>
      <c r="UKC121" s="172"/>
      <c r="UKD121" s="172"/>
      <c r="UKE121" s="172"/>
      <c r="UKF121" s="172"/>
      <c r="UKG121" s="172"/>
      <c r="UKH121" s="172"/>
      <c r="UKI121" s="172"/>
      <c r="UKJ121" s="172"/>
      <c r="UKK121" s="172"/>
      <c r="UKL121" s="172"/>
      <c r="UKM121" s="172"/>
      <c r="UKN121" s="172"/>
      <c r="UKO121" s="172"/>
      <c r="UKP121" s="172"/>
      <c r="UKQ121" s="172"/>
      <c r="UKR121" s="172"/>
      <c r="UKS121" s="172"/>
      <c r="UKT121" s="172"/>
      <c r="UKU121" s="172"/>
      <c r="UKV121" s="172"/>
      <c r="UKW121" s="172"/>
      <c r="UKX121" s="172"/>
      <c r="UKY121" s="172"/>
      <c r="UKZ121" s="172"/>
      <c r="ULA121" s="172"/>
      <c r="ULB121" s="172"/>
      <c r="ULC121" s="172"/>
      <c r="ULD121" s="172"/>
      <c r="ULE121" s="172"/>
      <c r="ULF121" s="172"/>
      <c r="ULG121" s="172"/>
      <c r="ULH121" s="172"/>
      <c r="ULI121" s="172"/>
      <c r="ULJ121" s="172"/>
      <c r="ULK121" s="172"/>
      <c r="ULL121" s="172"/>
      <c r="ULM121" s="172"/>
      <c r="ULN121" s="172"/>
      <c r="ULO121" s="172"/>
      <c r="ULP121" s="172"/>
      <c r="ULQ121" s="172"/>
      <c r="ULR121" s="172"/>
      <c r="ULS121" s="172"/>
      <c r="ULT121" s="172"/>
      <c r="ULU121" s="172"/>
      <c r="ULV121" s="172"/>
      <c r="ULW121" s="172"/>
      <c r="ULX121" s="172"/>
      <c r="ULY121" s="172"/>
      <c r="ULZ121" s="172"/>
      <c r="UMA121" s="172"/>
      <c r="UMB121" s="172"/>
      <c r="UMC121" s="172"/>
      <c r="UMD121" s="172"/>
      <c r="UME121" s="172"/>
      <c r="UMF121" s="172"/>
      <c r="UMG121" s="172"/>
      <c r="UMH121" s="172"/>
      <c r="UMI121" s="172"/>
      <c r="UMJ121" s="172"/>
      <c r="UMK121" s="172"/>
      <c r="UML121" s="172"/>
      <c r="UMM121" s="172"/>
      <c r="UMN121" s="172"/>
      <c r="UMO121" s="172"/>
      <c r="UMP121" s="172"/>
      <c r="UMQ121" s="172"/>
      <c r="UMR121" s="172"/>
      <c r="UMS121" s="172"/>
      <c r="UMT121" s="172"/>
      <c r="UMU121" s="172"/>
      <c r="UMV121" s="172"/>
      <c r="UMW121" s="172"/>
      <c r="UMX121" s="172"/>
      <c r="UMY121" s="172"/>
      <c r="UMZ121" s="172"/>
      <c r="UNA121" s="172"/>
      <c r="UNB121" s="172"/>
      <c r="UNC121" s="172"/>
      <c r="UND121" s="172"/>
      <c r="UNE121" s="172"/>
      <c r="UNF121" s="172"/>
      <c r="UNG121" s="172"/>
      <c r="UNH121" s="172"/>
      <c r="UNI121" s="172"/>
      <c r="UNJ121" s="172"/>
      <c r="UNK121" s="172"/>
      <c r="UNL121" s="172"/>
      <c r="UNM121" s="172"/>
      <c r="UNN121" s="172"/>
      <c r="UNO121" s="172"/>
      <c r="UNP121" s="172"/>
      <c r="UNQ121" s="172"/>
      <c r="UNR121" s="172"/>
      <c r="UNS121" s="172"/>
      <c r="UNT121" s="172"/>
      <c r="UNU121" s="172"/>
      <c r="UNV121" s="172"/>
      <c r="UNW121" s="172"/>
      <c r="UNX121" s="172"/>
      <c r="UNY121" s="172"/>
      <c r="UNZ121" s="172"/>
      <c r="UOA121" s="172"/>
      <c r="UOB121" s="172"/>
      <c r="UOC121" s="172"/>
      <c r="UOD121" s="172"/>
      <c r="UOE121" s="172"/>
      <c r="UOF121" s="172"/>
      <c r="UOG121" s="172"/>
      <c r="UOH121" s="172"/>
      <c r="UOI121" s="172"/>
      <c r="UOJ121" s="172"/>
      <c r="UOK121" s="172"/>
      <c r="UOL121" s="172"/>
      <c r="UOM121" s="172"/>
      <c r="UON121" s="172"/>
      <c r="UOO121" s="172"/>
      <c r="UOP121" s="172"/>
      <c r="UOQ121" s="172"/>
      <c r="UOR121" s="172"/>
      <c r="UOS121" s="172"/>
      <c r="UOT121" s="172"/>
      <c r="UOU121" s="172"/>
      <c r="UOV121" s="172"/>
      <c r="UOW121" s="172"/>
      <c r="UOX121" s="172"/>
      <c r="UOY121" s="172"/>
      <c r="UOZ121" s="172"/>
      <c r="UPA121" s="172"/>
      <c r="UPB121" s="172"/>
      <c r="UPC121" s="172"/>
      <c r="UPD121" s="172"/>
      <c r="UPE121" s="172"/>
      <c r="UPF121" s="172"/>
      <c r="UPG121" s="172"/>
      <c r="UPH121" s="172"/>
      <c r="UPI121" s="172"/>
      <c r="UPJ121" s="172"/>
      <c r="UPK121" s="172"/>
      <c r="UPL121" s="172"/>
      <c r="UPM121" s="172"/>
      <c r="UPN121" s="172"/>
      <c r="UPO121" s="172"/>
      <c r="UPP121" s="172"/>
      <c r="UPQ121" s="172"/>
      <c r="UPR121" s="172"/>
      <c r="UPS121" s="172"/>
      <c r="UPT121" s="172"/>
      <c r="UPU121" s="172"/>
      <c r="UPV121" s="172"/>
      <c r="UPW121" s="172"/>
      <c r="UPX121" s="172"/>
      <c r="UPY121" s="172"/>
      <c r="UPZ121" s="172"/>
      <c r="UQA121" s="172"/>
      <c r="UQB121" s="172"/>
      <c r="UQC121" s="172"/>
      <c r="UQD121" s="172"/>
      <c r="UQE121" s="172"/>
      <c r="UQF121" s="172"/>
      <c r="UQG121" s="172"/>
      <c r="UQH121" s="172"/>
      <c r="UQI121" s="172"/>
      <c r="UQJ121" s="172"/>
      <c r="UQK121" s="172"/>
      <c r="UQL121" s="172"/>
      <c r="UQM121" s="172"/>
      <c r="UQN121" s="172"/>
      <c r="UQO121" s="172"/>
      <c r="UQP121" s="172"/>
      <c r="UQQ121" s="172"/>
      <c r="UQR121" s="172"/>
      <c r="UQS121" s="172"/>
      <c r="UQT121" s="172"/>
      <c r="UQU121" s="172"/>
      <c r="UQV121" s="172"/>
      <c r="UQW121" s="172"/>
      <c r="UQX121" s="172"/>
      <c r="UQY121" s="172"/>
      <c r="UQZ121" s="172"/>
      <c r="URA121" s="172"/>
      <c r="URB121" s="172"/>
      <c r="URC121" s="172"/>
      <c r="URD121" s="172"/>
      <c r="URE121" s="172"/>
      <c r="URF121" s="172"/>
      <c r="URG121" s="172"/>
      <c r="URH121" s="172"/>
      <c r="URI121" s="172"/>
      <c r="URJ121" s="172"/>
      <c r="URK121" s="172"/>
      <c r="URL121" s="172"/>
      <c r="URM121" s="172"/>
      <c r="URN121" s="172"/>
      <c r="URO121" s="172"/>
      <c r="URP121" s="172"/>
      <c r="URQ121" s="172"/>
      <c r="URR121" s="172"/>
      <c r="URS121" s="172"/>
      <c r="URT121" s="172"/>
      <c r="URU121" s="172"/>
      <c r="URV121" s="172"/>
      <c r="URW121" s="172"/>
      <c r="URX121" s="172"/>
      <c r="URY121" s="172"/>
      <c r="URZ121" s="172"/>
      <c r="USA121" s="172"/>
      <c r="USB121" s="172"/>
      <c r="USC121" s="172"/>
      <c r="USD121" s="172"/>
      <c r="USE121" s="172"/>
      <c r="USF121" s="172"/>
      <c r="USG121" s="172"/>
      <c r="USH121" s="172"/>
      <c r="USI121" s="172"/>
      <c r="USJ121" s="172"/>
      <c r="USK121" s="172"/>
      <c r="USL121" s="172"/>
      <c r="USM121" s="172"/>
      <c r="USN121" s="172"/>
      <c r="USO121" s="172"/>
      <c r="USP121" s="172"/>
      <c r="USQ121" s="172"/>
      <c r="USR121" s="172"/>
      <c r="USS121" s="172"/>
      <c r="UST121" s="172"/>
      <c r="USU121" s="172"/>
      <c r="USV121" s="172"/>
      <c r="USW121" s="172"/>
      <c r="USX121" s="172"/>
      <c r="USY121" s="172"/>
      <c r="USZ121" s="172"/>
      <c r="UTA121" s="172"/>
      <c r="UTB121" s="172"/>
      <c r="UTC121" s="172"/>
      <c r="UTD121" s="172"/>
      <c r="UTE121" s="172"/>
      <c r="UTF121" s="172"/>
      <c r="UTG121" s="172"/>
      <c r="UTH121" s="172"/>
      <c r="UTI121" s="172"/>
      <c r="UTJ121" s="172"/>
      <c r="UTK121" s="172"/>
      <c r="UTL121" s="172"/>
      <c r="UTM121" s="172"/>
      <c r="UTN121" s="172"/>
      <c r="UTO121" s="172"/>
      <c r="UTP121" s="172"/>
      <c r="UTQ121" s="172"/>
      <c r="UTR121" s="172"/>
      <c r="UTS121" s="172"/>
      <c r="UTT121" s="172"/>
      <c r="UTU121" s="172"/>
      <c r="UTV121" s="172"/>
      <c r="UTW121" s="172"/>
      <c r="UTX121" s="172"/>
      <c r="UTY121" s="172"/>
      <c r="UTZ121" s="172"/>
      <c r="UUA121" s="172"/>
      <c r="UUB121" s="172"/>
      <c r="UUC121" s="172"/>
      <c r="UUD121" s="172"/>
      <c r="UUE121" s="172"/>
      <c r="UUF121" s="172"/>
      <c r="UUG121" s="172"/>
      <c r="UUH121" s="172"/>
      <c r="UUI121" s="172"/>
      <c r="UUJ121" s="172"/>
      <c r="UUK121" s="172"/>
      <c r="UUL121" s="172"/>
      <c r="UUM121" s="172"/>
      <c r="UUN121" s="172"/>
      <c r="UUO121" s="172"/>
      <c r="UUP121" s="172"/>
      <c r="UUQ121" s="172"/>
      <c r="UUR121" s="172"/>
      <c r="UUS121" s="172"/>
      <c r="UUT121" s="172"/>
      <c r="UUU121" s="172"/>
      <c r="UUV121" s="172"/>
      <c r="UUW121" s="172"/>
      <c r="UUX121" s="172"/>
      <c r="UUY121" s="172"/>
      <c r="UUZ121" s="172"/>
      <c r="UVA121" s="172"/>
      <c r="UVB121" s="172"/>
      <c r="UVC121" s="172"/>
      <c r="UVD121" s="172"/>
      <c r="UVE121" s="172"/>
      <c r="UVF121" s="172"/>
      <c r="UVG121" s="172"/>
      <c r="UVH121" s="172"/>
      <c r="UVI121" s="172"/>
      <c r="UVJ121" s="172"/>
      <c r="UVK121" s="172"/>
      <c r="UVL121" s="172"/>
      <c r="UVM121" s="172"/>
      <c r="UVN121" s="172"/>
      <c r="UVO121" s="172"/>
      <c r="UVP121" s="172"/>
      <c r="UVQ121" s="172"/>
      <c r="UVR121" s="172"/>
      <c r="UVS121" s="172"/>
      <c r="UVT121" s="172"/>
      <c r="UVU121" s="172"/>
      <c r="UVV121" s="172"/>
      <c r="UVW121" s="172"/>
      <c r="UVX121" s="172"/>
      <c r="UVY121" s="172"/>
      <c r="UVZ121" s="172"/>
      <c r="UWA121" s="172"/>
      <c r="UWB121" s="172"/>
      <c r="UWC121" s="172"/>
      <c r="UWD121" s="172"/>
      <c r="UWE121" s="172"/>
      <c r="UWF121" s="172"/>
      <c r="UWG121" s="172"/>
      <c r="UWH121" s="172"/>
      <c r="UWI121" s="172"/>
      <c r="UWJ121" s="172"/>
      <c r="UWK121" s="172"/>
      <c r="UWL121" s="172"/>
      <c r="UWM121" s="172"/>
      <c r="UWN121" s="172"/>
      <c r="UWO121" s="172"/>
      <c r="UWP121" s="172"/>
      <c r="UWQ121" s="172"/>
      <c r="UWR121" s="172"/>
      <c r="UWS121" s="172"/>
      <c r="UWT121" s="172"/>
      <c r="UWU121" s="172"/>
      <c r="UWV121" s="172"/>
      <c r="UWW121" s="172"/>
      <c r="UWX121" s="172"/>
      <c r="UWY121" s="172"/>
      <c r="UWZ121" s="172"/>
      <c r="UXA121" s="172"/>
      <c r="UXB121" s="172"/>
      <c r="UXC121" s="172"/>
      <c r="UXD121" s="172"/>
      <c r="UXE121" s="172"/>
      <c r="UXF121" s="172"/>
      <c r="UXG121" s="172"/>
      <c r="UXH121" s="172"/>
      <c r="UXI121" s="172"/>
      <c r="UXJ121" s="172"/>
      <c r="UXK121" s="172"/>
      <c r="UXL121" s="172"/>
      <c r="UXM121" s="172"/>
      <c r="UXN121" s="172"/>
      <c r="UXO121" s="172"/>
      <c r="UXP121" s="172"/>
      <c r="UXQ121" s="172"/>
      <c r="UXR121" s="172"/>
      <c r="UXS121" s="172"/>
      <c r="UXT121" s="172"/>
      <c r="UXU121" s="172"/>
      <c r="UXV121" s="172"/>
      <c r="UXW121" s="172"/>
      <c r="UXX121" s="172"/>
      <c r="UXY121" s="172"/>
      <c r="UXZ121" s="172"/>
      <c r="UYA121" s="172"/>
      <c r="UYB121" s="172"/>
      <c r="UYC121" s="172"/>
      <c r="UYD121" s="172"/>
      <c r="UYE121" s="172"/>
      <c r="UYF121" s="172"/>
      <c r="UYG121" s="172"/>
      <c r="UYH121" s="172"/>
      <c r="UYI121" s="172"/>
      <c r="UYJ121" s="172"/>
      <c r="UYK121" s="172"/>
      <c r="UYL121" s="172"/>
      <c r="UYM121" s="172"/>
      <c r="UYN121" s="172"/>
      <c r="UYO121" s="172"/>
      <c r="UYP121" s="172"/>
      <c r="UYQ121" s="172"/>
      <c r="UYR121" s="172"/>
      <c r="UYS121" s="172"/>
      <c r="UYT121" s="172"/>
      <c r="UYU121" s="172"/>
      <c r="UYV121" s="172"/>
      <c r="UYW121" s="172"/>
      <c r="UYX121" s="172"/>
      <c r="UYY121" s="172"/>
      <c r="UYZ121" s="172"/>
      <c r="UZA121" s="172"/>
      <c r="UZB121" s="172"/>
      <c r="UZC121" s="172"/>
      <c r="UZD121" s="172"/>
      <c r="UZE121" s="172"/>
      <c r="UZF121" s="172"/>
      <c r="UZG121" s="172"/>
      <c r="UZH121" s="172"/>
      <c r="UZI121" s="172"/>
      <c r="UZJ121" s="172"/>
      <c r="UZK121" s="172"/>
      <c r="UZL121" s="172"/>
      <c r="UZM121" s="172"/>
      <c r="UZN121" s="172"/>
      <c r="UZO121" s="172"/>
      <c r="UZP121" s="172"/>
      <c r="UZQ121" s="172"/>
      <c r="UZR121" s="172"/>
      <c r="UZS121" s="172"/>
      <c r="UZT121" s="172"/>
      <c r="UZU121" s="172"/>
      <c r="UZV121" s="172"/>
      <c r="UZW121" s="172"/>
      <c r="UZX121" s="172"/>
      <c r="UZY121" s="172"/>
      <c r="UZZ121" s="172"/>
      <c r="VAA121" s="172"/>
      <c r="VAB121" s="172"/>
      <c r="VAC121" s="172"/>
      <c r="VAD121" s="172"/>
      <c r="VAE121" s="172"/>
      <c r="VAF121" s="172"/>
      <c r="VAG121" s="172"/>
      <c r="VAH121" s="172"/>
      <c r="VAI121" s="172"/>
      <c r="VAJ121" s="172"/>
      <c r="VAK121" s="172"/>
      <c r="VAL121" s="172"/>
      <c r="VAM121" s="172"/>
      <c r="VAN121" s="172"/>
      <c r="VAO121" s="172"/>
      <c r="VAP121" s="172"/>
      <c r="VAQ121" s="172"/>
      <c r="VAR121" s="172"/>
      <c r="VAS121" s="172"/>
      <c r="VAT121" s="172"/>
      <c r="VAU121" s="172"/>
      <c r="VAV121" s="172"/>
      <c r="VAW121" s="172"/>
      <c r="VAX121" s="172"/>
      <c r="VAY121" s="172"/>
      <c r="VAZ121" s="172"/>
      <c r="VBA121" s="172"/>
      <c r="VBB121" s="172"/>
      <c r="VBC121" s="172"/>
      <c r="VBD121" s="172"/>
      <c r="VBE121" s="172"/>
      <c r="VBF121" s="172"/>
      <c r="VBG121" s="172"/>
      <c r="VBH121" s="172"/>
      <c r="VBI121" s="172"/>
      <c r="VBJ121" s="172"/>
      <c r="VBK121" s="172"/>
      <c r="VBL121" s="172"/>
      <c r="VBM121" s="172"/>
      <c r="VBN121" s="172"/>
      <c r="VBO121" s="172"/>
      <c r="VBP121" s="172"/>
      <c r="VBQ121" s="172"/>
      <c r="VBR121" s="172"/>
      <c r="VBS121" s="172"/>
      <c r="VBT121" s="172"/>
      <c r="VBU121" s="172"/>
      <c r="VBV121" s="172"/>
      <c r="VBW121" s="172"/>
      <c r="VBX121" s="172"/>
      <c r="VBY121" s="172"/>
      <c r="VBZ121" s="172"/>
      <c r="VCA121" s="172"/>
      <c r="VCB121" s="172"/>
      <c r="VCC121" s="172"/>
      <c r="VCD121" s="172"/>
      <c r="VCE121" s="172"/>
      <c r="VCF121" s="172"/>
      <c r="VCG121" s="172"/>
      <c r="VCH121" s="172"/>
      <c r="VCI121" s="172"/>
      <c r="VCJ121" s="172"/>
      <c r="VCK121" s="172"/>
      <c r="VCL121" s="172"/>
      <c r="VCM121" s="172"/>
      <c r="VCN121" s="172"/>
      <c r="VCO121" s="172"/>
      <c r="VCP121" s="172"/>
      <c r="VCQ121" s="172"/>
      <c r="VCR121" s="172"/>
      <c r="VCS121" s="172"/>
      <c r="VCT121" s="172"/>
      <c r="VCU121" s="172"/>
      <c r="VCV121" s="172"/>
      <c r="VCW121" s="172"/>
      <c r="VCX121" s="172"/>
      <c r="VCY121" s="172"/>
      <c r="VCZ121" s="172"/>
      <c r="VDA121" s="172"/>
      <c r="VDB121" s="172"/>
      <c r="VDC121" s="172"/>
      <c r="VDD121" s="172"/>
      <c r="VDE121" s="172"/>
      <c r="VDF121" s="172"/>
      <c r="VDG121" s="172"/>
      <c r="VDH121" s="172"/>
      <c r="VDI121" s="172"/>
      <c r="VDJ121" s="172"/>
      <c r="VDK121" s="172"/>
      <c r="VDL121" s="172"/>
      <c r="VDM121" s="172"/>
      <c r="VDN121" s="172"/>
      <c r="VDO121" s="172"/>
      <c r="VDP121" s="172"/>
      <c r="VDQ121" s="172"/>
      <c r="VDR121" s="172"/>
      <c r="VDS121" s="172"/>
      <c r="VDT121" s="172"/>
      <c r="VDU121" s="172"/>
      <c r="VDV121" s="172"/>
      <c r="VDW121" s="172"/>
      <c r="VDX121" s="172"/>
      <c r="VDY121" s="172"/>
      <c r="VDZ121" s="172"/>
      <c r="VEA121" s="172"/>
      <c r="VEB121" s="172"/>
      <c r="VEC121" s="172"/>
      <c r="VED121" s="172"/>
      <c r="VEE121" s="172"/>
      <c r="VEF121" s="172"/>
      <c r="VEG121" s="172"/>
      <c r="VEH121" s="172"/>
      <c r="VEI121" s="172"/>
      <c r="VEJ121" s="172"/>
      <c r="VEK121" s="172"/>
      <c r="VEL121" s="172"/>
      <c r="VEM121" s="172"/>
      <c r="VEN121" s="172"/>
      <c r="VEO121" s="172"/>
      <c r="VEP121" s="172"/>
      <c r="VEQ121" s="172"/>
      <c r="VER121" s="172"/>
      <c r="VES121" s="172"/>
      <c r="VET121" s="172"/>
      <c r="VEU121" s="172"/>
      <c r="VEV121" s="172"/>
      <c r="VEW121" s="172"/>
      <c r="VEX121" s="172"/>
      <c r="VEY121" s="172"/>
      <c r="VEZ121" s="172"/>
      <c r="VFA121" s="172"/>
      <c r="VFB121" s="172"/>
      <c r="VFC121" s="172"/>
      <c r="VFD121" s="172"/>
      <c r="VFE121" s="172"/>
      <c r="VFF121" s="172"/>
      <c r="VFG121" s="172"/>
      <c r="VFH121" s="172"/>
      <c r="VFI121" s="172"/>
      <c r="VFJ121" s="172"/>
      <c r="VFK121" s="172"/>
      <c r="VFL121" s="172"/>
      <c r="VFM121" s="172"/>
      <c r="VFN121" s="172"/>
      <c r="VFO121" s="172"/>
      <c r="VFP121" s="172"/>
      <c r="VFQ121" s="172"/>
      <c r="VFR121" s="172"/>
      <c r="VFS121" s="172"/>
      <c r="VFT121" s="172"/>
      <c r="VFU121" s="172"/>
      <c r="VFV121" s="172"/>
      <c r="VFW121" s="172"/>
      <c r="VFX121" s="172"/>
      <c r="VFY121" s="172"/>
      <c r="VFZ121" s="172"/>
      <c r="VGA121" s="172"/>
      <c r="VGB121" s="172"/>
      <c r="VGC121" s="172"/>
      <c r="VGD121" s="172"/>
      <c r="VGE121" s="172"/>
      <c r="VGF121" s="172"/>
      <c r="VGG121" s="172"/>
      <c r="VGH121" s="172"/>
      <c r="VGI121" s="172"/>
      <c r="VGJ121" s="172"/>
      <c r="VGK121" s="172"/>
      <c r="VGL121" s="172"/>
      <c r="VGM121" s="172"/>
      <c r="VGN121" s="172"/>
      <c r="VGO121" s="172"/>
      <c r="VGP121" s="172"/>
      <c r="VGQ121" s="172"/>
      <c r="VGR121" s="172"/>
      <c r="VGS121" s="172"/>
      <c r="VGT121" s="172"/>
      <c r="VGU121" s="172"/>
      <c r="VGV121" s="172"/>
      <c r="VGW121" s="172"/>
      <c r="VGX121" s="172"/>
      <c r="VGY121" s="172"/>
      <c r="VGZ121" s="172"/>
      <c r="VHA121" s="172"/>
      <c r="VHB121" s="172"/>
      <c r="VHC121" s="172"/>
      <c r="VHD121" s="172"/>
      <c r="VHE121" s="172"/>
      <c r="VHF121" s="172"/>
      <c r="VHG121" s="172"/>
      <c r="VHH121" s="172"/>
      <c r="VHI121" s="172"/>
      <c r="VHJ121" s="172"/>
      <c r="VHK121" s="172"/>
      <c r="VHL121" s="172"/>
      <c r="VHM121" s="172"/>
      <c r="VHN121" s="172"/>
      <c r="VHO121" s="172"/>
      <c r="VHP121" s="172"/>
      <c r="VHQ121" s="172"/>
      <c r="VHR121" s="172"/>
      <c r="VHS121" s="172"/>
      <c r="VHT121" s="172"/>
      <c r="VHU121" s="172"/>
      <c r="VHV121" s="172"/>
      <c r="VHW121" s="172"/>
      <c r="VHX121" s="172"/>
      <c r="VHY121" s="172"/>
      <c r="VHZ121" s="172"/>
      <c r="VIA121" s="172"/>
      <c r="VIB121" s="172"/>
      <c r="VIC121" s="172"/>
      <c r="VID121" s="172"/>
      <c r="VIE121" s="172"/>
      <c r="VIF121" s="172"/>
      <c r="VIG121" s="172"/>
      <c r="VIH121" s="172"/>
      <c r="VII121" s="172"/>
      <c r="VIJ121" s="172"/>
      <c r="VIK121" s="172"/>
      <c r="VIL121" s="172"/>
      <c r="VIM121" s="172"/>
      <c r="VIN121" s="172"/>
      <c r="VIO121" s="172"/>
      <c r="VIP121" s="172"/>
      <c r="VIQ121" s="172"/>
      <c r="VIR121" s="172"/>
      <c r="VIS121" s="172"/>
      <c r="VIT121" s="172"/>
      <c r="VIU121" s="172"/>
      <c r="VIV121" s="172"/>
      <c r="VIW121" s="172"/>
      <c r="VIX121" s="172"/>
      <c r="VIY121" s="172"/>
      <c r="VIZ121" s="172"/>
      <c r="VJA121" s="172"/>
      <c r="VJB121" s="172"/>
      <c r="VJC121" s="172"/>
      <c r="VJD121" s="172"/>
      <c r="VJE121" s="172"/>
      <c r="VJF121" s="172"/>
      <c r="VJG121" s="172"/>
      <c r="VJH121" s="172"/>
      <c r="VJI121" s="172"/>
      <c r="VJJ121" s="172"/>
      <c r="VJK121" s="172"/>
      <c r="VJL121" s="172"/>
      <c r="VJM121" s="172"/>
      <c r="VJN121" s="172"/>
      <c r="VJO121" s="172"/>
      <c r="VJP121" s="172"/>
      <c r="VJQ121" s="172"/>
      <c r="VJR121" s="172"/>
      <c r="VJS121" s="172"/>
      <c r="VJT121" s="172"/>
      <c r="VJU121" s="172"/>
      <c r="VJV121" s="172"/>
      <c r="VJW121" s="172"/>
      <c r="VJX121" s="172"/>
      <c r="VJY121" s="172"/>
      <c r="VJZ121" s="172"/>
      <c r="VKA121" s="172"/>
      <c r="VKB121" s="172"/>
      <c r="VKC121" s="172"/>
      <c r="VKD121" s="172"/>
      <c r="VKE121" s="172"/>
      <c r="VKF121" s="172"/>
      <c r="VKG121" s="172"/>
      <c r="VKH121" s="172"/>
      <c r="VKI121" s="172"/>
      <c r="VKJ121" s="172"/>
      <c r="VKK121" s="172"/>
      <c r="VKL121" s="172"/>
      <c r="VKM121" s="172"/>
      <c r="VKN121" s="172"/>
      <c r="VKO121" s="172"/>
      <c r="VKP121" s="172"/>
      <c r="VKQ121" s="172"/>
      <c r="VKR121" s="172"/>
      <c r="VKS121" s="172"/>
      <c r="VKT121" s="172"/>
      <c r="VKU121" s="172"/>
      <c r="VKV121" s="172"/>
      <c r="VKW121" s="172"/>
      <c r="VKX121" s="172"/>
      <c r="VKY121" s="172"/>
      <c r="VKZ121" s="172"/>
      <c r="VLA121" s="172"/>
      <c r="VLB121" s="172"/>
      <c r="VLC121" s="172"/>
      <c r="VLD121" s="172"/>
      <c r="VLE121" s="172"/>
      <c r="VLF121" s="172"/>
      <c r="VLG121" s="172"/>
      <c r="VLH121" s="172"/>
      <c r="VLI121" s="172"/>
      <c r="VLJ121" s="172"/>
      <c r="VLK121" s="172"/>
      <c r="VLL121" s="172"/>
      <c r="VLM121" s="172"/>
      <c r="VLN121" s="172"/>
      <c r="VLO121" s="172"/>
      <c r="VLP121" s="172"/>
      <c r="VLQ121" s="172"/>
      <c r="VLR121" s="172"/>
      <c r="VLS121" s="172"/>
      <c r="VLT121" s="172"/>
      <c r="VLU121" s="172"/>
      <c r="VLV121" s="172"/>
      <c r="VLW121" s="172"/>
      <c r="VLX121" s="172"/>
      <c r="VLY121" s="172"/>
      <c r="VLZ121" s="172"/>
      <c r="VMA121" s="172"/>
      <c r="VMB121" s="172"/>
      <c r="VMC121" s="172"/>
      <c r="VMD121" s="172"/>
      <c r="VME121" s="172"/>
      <c r="VMF121" s="172"/>
      <c r="VMG121" s="172"/>
      <c r="VMH121" s="172"/>
      <c r="VMI121" s="172"/>
      <c r="VMJ121" s="172"/>
      <c r="VMK121" s="172"/>
      <c r="VML121" s="172"/>
      <c r="VMM121" s="172"/>
      <c r="VMN121" s="172"/>
      <c r="VMO121" s="172"/>
      <c r="VMP121" s="172"/>
      <c r="VMQ121" s="172"/>
      <c r="VMR121" s="172"/>
      <c r="VMS121" s="172"/>
      <c r="VMT121" s="172"/>
      <c r="VMU121" s="172"/>
      <c r="VMV121" s="172"/>
      <c r="VMW121" s="172"/>
      <c r="VMX121" s="172"/>
      <c r="VMY121" s="172"/>
      <c r="VMZ121" s="172"/>
      <c r="VNA121" s="172"/>
      <c r="VNB121" s="172"/>
      <c r="VNC121" s="172"/>
      <c r="VND121" s="172"/>
      <c r="VNE121" s="172"/>
      <c r="VNF121" s="172"/>
      <c r="VNG121" s="172"/>
      <c r="VNH121" s="172"/>
      <c r="VNI121" s="172"/>
      <c r="VNJ121" s="172"/>
      <c r="VNK121" s="172"/>
      <c r="VNL121" s="172"/>
      <c r="VNM121" s="172"/>
      <c r="VNN121" s="172"/>
      <c r="VNO121" s="172"/>
      <c r="VNP121" s="172"/>
      <c r="VNQ121" s="172"/>
      <c r="VNR121" s="172"/>
      <c r="VNS121" s="172"/>
      <c r="VNT121" s="172"/>
      <c r="VNU121" s="172"/>
      <c r="VNV121" s="172"/>
      <c r="VNW121" s="172"/>
      <c r="VNX121" s="172"/>
      <c r="VNY121" s="172"/>
      <c r="VNZ121" s="172"/>
      <c r="VOA121" s="172"/>
      <c r="VOB121" s="172"/>
      <c r="VOC121" s="172"/>
      <c r="VOD121" s="172"/>
      <c r="VOE121" s="172"/>
      <c r="VOF121" s="172"/>
      <c r="VOG121" s="172"/>
      <c r="VOH121" s="172"/>
      <c r="VOI121" s="172"/>
      <c r="VOJ121" s="172"/>
      <c r="VOK121" s="172"/>
      <c r="VOL121" s="172"/>
      <c r="VOM121" s="172"/>
      <c r="VON121" s="172"/>
      <c r="VOO121" s="172"/>
      <c r="VOP121" s="172"/>
      <c r="VOQ121" s="172"/>
      <c r="VOR121" s="172"/>
      <c r="VOS121" s="172"/>
      <c r="VOT121" s="172"/>
      <c r="VOU121" s="172"/>
      <c r="VOV121" s="172"/>
      <c r="VOW121" s="172"/>
      <c r="VOX121" s="172"/>
      <c r="VOY121" s="172"/>
      <c r="VOZ121" s="172"/>
      <c r="VPA121" s="172"/>
      <c r="VPB121" s="172"/>
      <c r="VPC121" s="172"/>
      <c r="VPD121" s="172"/>
      <c r="VPE121" s="172"/>
      <c r="VPF121" s="172"/>
      <c r="VPG121" s="172"/>
      <c r="VPH121" s="172"/>
      <c r="VPI121" s="172"/>
      <c r="VPJ121" s="172"/>
      <c r="VPK121" s="172"/>
      <c r="VPL121" s="172"/>
      <c r="VPM121" s="172"/>
      <c r="VPN121" s="172"/>
      <c r="VPO121" s="172"/>
      <c r="VPP121" s="172"/>
      <c r="VPQ121" s="172"/>
      <c r="VPR121" s="172"/>
      <c r="VPS121" s="172"/>
      <c r="VPT121" s="172"/>
      <c r="VPU121" s="172"/>
      <c r="VPV121" s="172"/>
      <c r="VPW121" s="172"/>
      <c r="VPX121" s="172"/>
      <c r="VPY121" s="172"/>
      <c r="VPZ121" s="172"/>
      <c r="VQA121" s="172"/>
      <c r="VQB121" s="172"/>
      <c r="VQC121" s="172"/>
      <c r="VQD121" s="172"/>
      <c r="VQE121" s="172"/>
      <c r="VQF121" s="172"/>
      <c r="VQG121" s="172"/>
      <c r="VQH121" s="172"/>
      <c r="VQI121" s="172"/>
      <c r="VQJ121" s="172"/>
      <c r="VQK121" s="172"/>
      <c r="VQL121" s="172"/>
      <c r="VQM121" s="172"/>
      <c r="VQN121" s="172"/>
      <c r="VQO121" s="172"/>
      <c r="VQP121" s="172"/>
      <c r="VQQ121" s="172"/>
      <c r="VQR121" s="172"/>
      <c r="VQS121" s="172"/>
      <c r="VQT121" s="172"/>
      <c r="VQU121" s="172"/>
      <c r="VQV121" s="172"/>
      <c r="VQW121" s="172"/>
      <c r="VQX121" s="172"/>
      <c r="VQY121" s="172"/>
      <c r="VQZ121" s="172"/>
      <c r="VRA121" s="172"/>
      <c r="VRB121" s="172"/>
      <c r="VRC121" s="172"/>
      <c r="VRD121" s="172"/>
      <c r="VRE121" s="172"/>
      <c r="VRF121" s="172"/>
      <c r="VRG121" s="172"/>
      <c r="VRH121" s="172"/>
      <c r="VRI121" s="172"/>
      <c r="VRJ121" s="172"/>
      <c r="VRK121" s="172"/>
      <c r="VRL121" s="172"/>
      <c r="VRM121" s="172"/>
      <c r="VRN121" s="172"/>
      <c r="VRO121" s="172"/>
      <c r="VRP121" s="172"/>
      <c r="VRQ121" s="172"/>
      <c r="VRR121" s="172"/>
      <c r="VRS121" s="172"/>
      <c r="VRT121" s="172"/>
      <c r="VRU121" s="172"/>
      <c r="VRV121" s="172"/>
      <c r="VRW121" s="172"/>
      <c r="VRX121" s="172"/>
      <c r="VRY121" s="172"/>
      <c r="VRZ121" s="172"/>
      <c r="VSA121" s="172"/>
      <c r="VSB121" s="172"/>
      <c r="VSC121" s="172"/>
      <c r="VSD121" s="172"/>
      <c r="VSE121" s="172"/>
      <c r="VSF121" s="172"/>
      <c r="VSG121" s="172"/>
      <c r="VSH121" s="172"/>
      <c r="VSI121" s="172"/>
      <c r="VSJ121" s="172"/>
      <c r="VSK121" s="172"/>
      <c r="VSL121" s="172"/>
      <c r="VSM121" s="172"/>
      <c r="VSN121" s="172"/>
      <c r="VSO121" s="172"/>
      <c r="VSP121" s="172"/>
      <c r="VSQ121" s="172"/>
      <c r="VSR121" s="172"/>
      <c r="VSS121" s="172"/>
      <c r="VST121" s="172"/>
      <c r="VSU121" s="172"/>
      <c r="VSV121" s="172"/>
      <c r="VSW121" s="172"/>
      <c r="VSX121" s="172"/>
      <c r="VSY121" s="172"/>
      <c r="VSZ121" s="172"/>
      <c r="VTA121" s="172"/>
      <c r="VTB121" s="172"/>
      <c r="VTC121" s="172"/>
      <c r="VTD121" s="172"/>
      <c r="VTE121" s="172"/>
      <c r="VTF121" s="172"/>
      <c r="VTG121" s="172"/>
      <c r="VTH121" s="172"/>
      <c r="VTI121" s="172"/>
      <c r="VTJ121" s="172"/>
      <c r="VTK121" s="172"/>
      <c r="VTL121" s="172"/>
      <c r="VTM121" s="172"/>
      <c r="VTN121" s="172"/>
      <c r="VTO121" s="172"/>
      <c r="VTP121" s="172"/>
      <c r="VTQ121" s="172"/>
      <c r="VTR121" s="172"/>
      <c r="VTS121" s="172"/>
      <c r="VTT121" s="172"/>
      <c r="VTU121" s="172"/>
      <c r="VTV121" s="172"/>
      <c r="VTW121" s="172"/>
      <c r="VTX121" s="172"/>
      <c r="VTY121" s="172"/>
      <c r="VTZ121" s="172"/>
      <c r="VUA121" s="172"/>
      <c r="VUB121" s="172"/>
      <c r="VUC121" s="172"/>
      <c r="VUD121" s="172"/>
      <c r="VUE121" s="172"/>
      <c r="VUF121" s="172"/>
      <c r="VUG121" s="172"/>
      <c r="VUH121" s="172"/>
      <c r="VUI121" s="172"/>
      <c r="VUJ121" s="172"/>
      <c r="VUK121" s="172"/>
      <c r="VUL121" s="172"/>
      <c r="VUM121" s="172"/>
      <c r="VUN121" s="172"/>
      <c r="VUO121" s="172"/>
      <c r="VUP121" s="172"/>
      <c r="VUQ121" s="172"/>
      <c r="VUR121" s="172"/>
      <c r="VUS121" s="172"/>
      <c r="VUT121" s="172"/>
      <c r="VUU121" s="172"/>
      <c r="VUV121" s="172"/>
      <c r="VUW121" s="172"/>
      <c r="VUX121" s="172"/>
      <c r="VUY121" s="172"/>
      <c r="VUZ121" s="172"/>
      <c r="VVA121" s="172"/>
      <c r="VVB121" s="172"/>
      <c r="VVC121" s="172"/>
      <c r="VVD121" s="172"/>
      <c r="VVE121" s="172"/>
      <c r="VVF121" s="172"/>
      <c r="VVG121" s="172"/>
      <c r="VVH121" s="172"/>
      <c r="VVI121" s="172"/>
      <c r="VVJ121" s="172"/>
      <c r="VVK121" s="172"/>
      <c r="VVL121" s="172"/>
      <c r="VVM121" s="172"/>
      <c r="VVN121" s="172"/>
      <c r="VVO121" s="172"/>
      <c r="VVP121" s="172"/>
      <c r="VVQ121" s="172"/>
      <c r="VVR121" s="172"/>
      <c r="VVS121" s="172"/>
      <c r="VVT121" s="172"/>
      <c r="VVU121" s="172"/>
      <c r="VVV121" s="172"/>
      <c r="VVW121" s="172"/>
      <c r="VVX121" s="172"/>
      <c r="VVY121" s="172"/>
      <c r="VVZ121" s="172"/>
      <c r="VWA121" s="172"/>
      <c r="VWB121" s="172"/>
      <c r="VWC121" s="172"/>
      <c r="VWD121" s="172"/>
      <c r="VWE121" s="172"/>
      <c r="VWF121" s="172"/>
      <c r="VWG121" s="172"/>
      <c r="VWH121" s="172"/>
      <c r="VWI121" s="172"/>
      <c r="VWJ121" s="172"/>
      <c r="VWK121" s="172"/>
      <c r="VWL121" s="172"/>
      <c r="VWM121" s="172"/>
      <c r="VWN121" s="172"/>
      <c r="VWO121" s="172"/>
      <c r="VWP121" s="172"/>
      <c r="VWQ121" s="172"/>
      <c r="VWR121" s="172"/>
      <c r="VWS121" s="172"/>
      <c r="VWT121" s="172"/>
      <c r="VWU121" s="172"/>
      <c r="VWV121" s="172"/>
      <c r="VWW121" s="172"/>
      <c r="VWX121" s="172"/>
      <c r="VWY121" s="172"/>
      <c r="VWZ121" s="172"/>
      <c r="VXA121" s="172"/>
      <c r="VXB121" s="172"/>
      <c r="VXC121" s="172"/>
      <c r="VXD121" s="172"/>
      <c r="VXE121" s="172"/>
      <c r="VXF121" s="172"/>
      <c r="VXG121" s="172"/>
      <c r="VXH121" s="172"/>
      <c r="VXI121" s="172"/>
      <c r="VXJ121" s="172"/>
      <c r="VXK121" s="172"/>
      <c r="VXL121" s="172"/>
      <c r="VXM121" s="172"/>
      <c r="VXN121" s="172"/>
      <c r="VXO121" s="172"/>
      <c r="VXP121" s="172"/>
      <c r="VXQ121" s="172"/>
      <c r="VXR121" s="172"/>
      <c r="VXS121" s="172"/>
      <c r="VXT121" s="172"/>
      <c r="VXU121" s="172"/>
      <c r="VXV121" s="172"/>
      <c r="VXW121" s="172"/>
      <c r="VXX121" s="172"/>
      <c r="VXY121" s="172"/>
      <c r="VXZ121" s="172"/>
      <c r="VYA121" s="172"/>
      <c r="VYB121" s="172"/>
      <c r="VYC121" s="172"/>
      <c r="VYD121" s="172"/>
      <c r="VYE121" s="172"/>
      <c r="VYF121" s="172"/>
      <c r="VYG121" s="172"/>
      <c r="VYH121" s="172"/>
      <c r="VYI121" s="172"/>
      <c r="VYJ121" s="172"/>
      <c r="VYK121" s="172"/>
      <c r="VYL121" s="172"/>
      <c r="VYM121" s="172"/>
      <c r="VYN121" s="172"/>
      <c r="VYO121" s="172"/>
      <c r="VYP121" s="172"/>
      <c r="VYQ121" s="172"/>
      <c r="VYR121" s="172"/>
      <c r="VYS121" s="172"/>
      <c r="VYT121" s="172"/>
      <c r="VYU121" s="172"/>
      <c r="VYV121" s="172"/>
      <c r="VYW121" s="172"/>
      <c r="VYX121" s="172"/>
      <c r="VYY121" s="172"/>
      <c r="VYZ121" s="172"/>
      <c r="VZA121" s="172"/>
      <c r="VZB121" s="172"/>
      <c r="VZC121" s="172"/>
      <c r="VZD121" s="172"/>
      <c r="VZE121" s="172"/>
      <c r="VZF121" s="172"/>
      <c r="VZG121" s="172"/>
      <c r="VZH121" s="172"/>
      <c r="VZI121" s="172"/>
      <c r="VZJ121" s="172"/>
      <c r="VZK121" s="172"/>
      <c r="VZL121" s="172"/>
      <c r="VZM121" s="172"/>
      <c r="VZN121" s="172"/>
      <c r="VZO121" s="172"/>
      <c r="VZP121" s="172"/>
      <c r="VZQ121" s="172"/>
      <c r="VZR121" s="172"/>
      <c r="VZS121" s="172"/>
      <c r="VZT121" s="172"/>
      <c r="VZU121" s="172"/>
      <c r="VZV121" s="172"/>
      <c r="VZW121" s="172"/>
      <c r="VZX121" s="172"/>
      <c r="VZY121" s="172"/>
      <c r="VZZ121" s="172"/>
      <c r="WAA121" s="172"/>
      <c r="WAB121" s="172"/>
      <c r="WAC121" s="172"/>
      <c r="WAD121" s="172"/>
      <c r="WAE121" s="172"/>
      <c r="WAF121" s="172"/>
      <c r="WAG121" s="172"/>
      <c r="WAH121" s="172"/>
      <c r="WAI121" s="172"/>
      <c r="WAJ121" s="172"/>
      <c r="WAK121" s="172"/>
      <c r="WAL121" s="172"/>
      <c r="WAM121" s="172"/>
      <c r="WAN121" s="172"/>
      <c r="WAO121" s="172"/>
      <c r="WAP121" s="172"/>
      <c r="WAQ121" s="172"/>
      <c r="WAR121" s="172"/>
      <c r="WAS121" s="172"/>
      <c r="WAT121" s="172"/>
      <c r="WAU121" s="172"/>
      <c r="WAV121" s="172"/>
      <c r="WAW121" s="172"/>
      <c r="WAX121" s="172"/>
      <c r="WAY121" s="172"/>
      <c r="WAZ121" s="172"/>
      <c r="WBA121" s="172"/>
      <c r="WBB121" s="172"/>
      <c r="WBC121" s="172"/>
      <c r="WBD121" s="172"/>
      <c r="WBE121" s="172"/>
      <c r="WBF121" s="172"/>
      <c r="WBG121" s="172"/>
      <c r="WBH121" s="172"/>
      <c r="WBI121" s="172"/>
      <c r="WBJ121" s="172"/>
      <c r="WBK121" s="172"/>
      <c r="WBL121" s="172"/>
      <c r="WBM121" s="172"/>
      <c r="WBN121" s="172"/>
      <c r="WBO121" s="172"/>
      <c r="WBP121" s="172"/>
      <c r="WBQ121" s="172"/>
      <c r="WBR121" s="172"/>
      <c r="WBS121" s="172"/>
      <c r="WBT121" s="172"/>
      <c r="WBU121" s="172"/>
      <c r="WBV121" s="172"/>
      <c r="WBW121" s="172"/>
      <c r="WBX121" s="172"/>
      <c r="WBY121" s="172"/>
      <c r="WBZ121" s="172"/>
      <c r="WCA121" s="172"/>
      <c r="WCB121" s="172"/>
      <c r="WCC121" s="172"/>
      <c r="WCD121" s="172"/>
      <c r="WCE121" s="172"/>
      <c r="WCF121" s="172"/>
      <c r="WCG121" s="172"/>
      <c r="WCH121" s="172"/>
      <c r="WCI121" s="172"/>
      <c r="WCJ121" s="172"/>
      <c r="WCK121" s="172"/>
      <c r="WCL121" s="172"/>
      <c r="WCM121" s="172"/>
      <c r="WCN121" s="172"/>
      <c r="WCO121" s="172"/>
      <c r="WCP121" s="172"/>
      <c r="WCQ121" s="172"/>
      <c r="WCR121" s="172"/>
      <c r="WCS121" s="172"/>
      <c r="WCT121" s="172"/>
      <c r="WCU121" s="172"/>
      <c r="WCV121" s="172"/>
      <c r="WCW121" s="172"/>
      <c r="WCX121" s="172"/>
      <c r="WCY121" s="172"/>
      <c r="WCZ121" s="172"/>
      <c r="WDA121" s="172"/>
      <c r="WDB121" s="172"/>
      <c r="WDC121" s="172"/>
      <c r="WDD121" s="172"/>
      <c r="WDE121" s="172"/>
      <c r="WDF121" s="172"/>
      <c r="WDG121" s="172"/>
      <c r="WDH121" s="172"/>
      <c r="WDI121" s="172"/>
      <c r="WDJ121" s="172"/>
      <c r="WDK121" s="172"/>
      <c r="WDL121" s="172"/>
      <c r="WDM121" s="172"/>
      <c r="WDN121" s="172"/>
      <c r="WDO121" s="172"/>
      <c r="WDP121" s="172"/>
      <c r="WDQ121" s="172"/>
      <c r="WDR121" s="172"/>
      <c r="WDS121" s="172"/>
      <c r="WDT121" s="172"/>
      <c r="WDU121" s="172"/>
      <c r="WDV121" s="172"/>
      <c r="WDW121" s="172"/>
      <c r="WDX121" s="172"/>
      <c r="WDY121" s="172"/>
      <c r="WDZ121" s="172"/>
      <c r="WEA121" s="172"/>
      <c r="WEB121" s="172"/>
      <c r="WEC121" s="172"/>
      <c r="WED121" s="172"/>
      <c r="WEE121" s="172"/>
      <c r="WEF121" s="172"/>
      <c r="WEG121" s="172"/>
      <c r="WEH121" s="172"/>
      <c r="WEI121" s="172"/>
      <c r="WEJ121" s="172"/>
      <c r="WEK121" s="172"/>
      <c r="WEL121" s="172"/>
      <c r="WEM121" s="172"/>
      <c r="WEN121" s="172"/>
      <c r="WEO121" s="172"/>
      <c r="WEP121" s="172"/>
      <c r="WEQ121" s="172"/>
      <c r="WER121" s="172"/>
      <c r="WES121" s="172"/>
      <c r="WET121" s="172"/>
      <c r="WEU121" s="172"/>
      <c r="WEV121" s="172"/>
      <c r="WEW121" s="172"/>
      <c r="WEX121" s="172"/>
      <c r="WEY121" s="172"/>
      <c r="WEZ121" s="172"/>
      <c r="WFA121" s="172"/>
      <c r="WFB121" s="172"/>
      <c r="WFC121" s="172"/>
      <c r="WFD121" s="172"/>
      <c r="WFE121" s="172"/>
      <c r="WFF121" s="172"/>
      <c r="WFG121" s="172"/>
      <c r="WFH121" s="172"/>
      <c r="WFI121" s="172"/>
      <c r="WFJ121" s="172"/>
      <c r="WFK121" s="172"/>
      <c r="WFL121" s="172"/>
      <c r="WFM121" s="172"/>
      <c r="WFN121" s="172"/>
      <c r="WFO121" s="172"/>
      <c r="WFP121" s="172"/>
      <c r="WFQ121" s="172"/>
      <c r="WFR121" s="172"/>
      <c r="WFS121" s="172"/>
      <c r="WFT121" s="172"/>
      <c r="WFU121" s="172"/>
      <c r="WFV121" s="172"/>
      <c r="WFW121" s="172"/>
      <c r="WFX121" s="172"/>
      <c r="WFY121" s="172"/>
      <c r="WFZ121" s="172"/>
      <c r="WGA121" s="172"/>
      <c r="WGB121" s="172"/>
      <c r="WGC121" s="172"/>
      <c r="WGD121" s="172"/>
      <c r="WGE121" s="172"/>
      <c r="WGF121" s="172"/>
      <c r="WGG121" s="172"/>
      <c r="WGH121" s="172"/>
      <c r="WGI121" s="172"/>
      <c r="WGJ121" s="172"/>
      <c r="WGK121" s="172"/>
      <c r="WGL121" s="172"/>
      <c r="WGM121" s="172"/>
      <c r="WGN121" s="172"/>
      <c r="WGO121" s="172"/>
      <c r="WGP121" s="172"/>
      <c r="WGQ121" s="172"/>
      <c r="WGR121" s="172"/>
      <c r="WGS121" s="172"/>
      <c r="WGT121" s="172"/>
      <c r="WGU121" s="172"/>
      <c r="WGV121" s="172"/>
      <c r="WGW121" s="172"/>
      <c r="WGX121" s="172"/>
      <c r="WGY121" s="172"/>
      <c r="WGZ121" s="172"/>
      <c r="WHA121" s="172"/>
      <c r="WHB121" s="172"/>
      <c r="WHC121" s="172"/>
      <c r="WHD121" s="172"/>
      <c r="WHE121" s="172"/>
      <c r="WHF121" s="172"/>
      <c r="WHG121" s="172"/>
      <c r="WHH121" s="172"/>
      <c r="WHI121" s="172"/>
      <c r="WHJ121" s="172"/>
      <c r="WHK121" s="172"/>
      <c r="WHL121" s="172"/>
      <c r="WHM121" s="172"/>
      <c r="WHN121" s="172"/>
      <c r="WHO121" s="172"/>
      <c r="WHP121" s="172"/>
      <c r="WHQ121" s="172"/>
      <c r="WHR121" s="172"/>
      <c r="WHS121" s="172"/>
      <c r="WHT121" s="172"/>
      <c r="WHU121" s="172"/>
      <c r="WHV121" s="172"/>
      <c r="WHW121" s="172"/>
      <c r="WHX121" s="172"/>
      <c r="WHY121" s="172"/>
      <c r="WHZ121" s="172"/>
      <c r="WIA121" s="172"/>
      <c r="WIB121" s="172"/>
      <c r="WIC121" s="172"/>
      <c r="WID121" s="172"/>
      <c r="WIE121" s="172"/>
      <c r="WIF121" s="172"/>
      <c r="WIG121" s="172"/>
      <c r="WIH121" s="172"/>
      <c r="WII121" s="172"/>
      <c r="WIJ121" s="172"/>
      <c r="WIK121" s="172"/>
      <c r="WIL121" s="172"/>
      <c r="WIM121" s="172"/>
      <c r="WIN121" s="172"/>
      <c r="WIO121" s="172"/>
      <c r="WIP121" s="172"/>
      <c r="WIQ121" s="172"/>
      <c r="WIR121" s="172"/>
      <c r="WIS121" s="172"/>
      <c r="WIT121" s="172"/>
      <c r="WIU121" s="172"/>
      <c r="WIV121" s="172"/>
      <c r="WIW121" s="172"/>
      <c r="WIX121" s="172"/>
      <c r="WIY121" s="172"/>
      <c r="WIZ121" s="172"/>
      <c r="WJA121" s="172"/>
      <c r="WJB121" s="172"/>
      <c r="WJC121" s="172"/>
      <c r="WJD121" s="172"/>
      <c r="WJE121" s="172"/>
      <c r="WJF121" s="172"/>
      <c r="WJG121" s="172"/>
      <c r="WJH121" s="172"/>
      <c r="WJI121" s="172"/>
      <c r="WJJ121" s="172"/>
      <c r="WJK121" s="172"/>
      <c r="WJL121" s="172"/>
      <c r="WJM121" s="172"/>
      <c r="WJN121" s="172"/>
      <c r="WJO121" s="172"/>
      <c r="WJP121" s="172"/>
      <c r="WJQ121" s="172"/>
      <c r="WJR121" s="172"/>
      <c r="WJS121" s="172"/>
      <c r="WJT121" s="172"/>
      <c r="WJU121" s="172"/>
      <c r="WJV121" s="172"/>
      <c r="WJW121" s="172"/>
      <c r="WJX121" s="172"/>
      <c r="WJY121" s="172"/>
      <c r="WJZ121" s="172"/>
      <c r="WKA121" s="172"/>
      <c r="WKB121" s="172"/>
      <c r="WKC121" s="172"/>
      <c r="WKD121" s="172"/>
      <c r="WKE121" s="172"/>
      <c r="WKF121" s="172"/>
      <c r="WKG121" s="172"/>
      <c r="WKH121" s="172"/>
      <c r="WKI121" s="172"/>
      <c r="WKJ121" s="172"/>
      <c r="WKK121" s="172"/>
      <c r="WKL121" s="172"/>
      <c r="WKM121" s="172"/>
      <c r="WKN121" s="172"/>
      <c r="WKO121" s="172"/>
      <c r="WKP121" s="172"/>
      <c r="WKQ121" s="172"/>
      <c r="WKR121" s="172"/>
      <c r="WKS121" s="172"/>
      <c r="WKT121" s="172"/>
      <c r="WKU121" s="172"/>
      <c r="WKV121" s="172"/>
      <c r="WKW121" s="172"/>
      <c r="WKX121" s="172"/>
      <c r="WKY121" s="172"/>
      <c r="WKZ121" s="172"/>
      <c r="WLA121" s="172"/>
      <c r="WLB121" s="172"/>
      <c r="WLC121" s="172"/>
      <c r="WLD121" s="172"/>
      <c r="WLE121" s="172"/>
      <c r="WLF121" s="172"/>
      <c r="WLG121" s="172"/>
      <c r="WLH121" s="172"/>
      <c r="WLI121" s="172"/>
      <c r="WLJ121" s="172"/>
      <c r="WLK121" s="172"/>
      <c r="WLL121" s="172"/>
      <c r="WLM121" s="172"/>
      <c r="WLN121" s="172"/>
      <c r="WLO121" s="172"/>
      <c r="WLP121" s="172"/>
      <c r="WLQ121" s="172"/>
      <c r="WLR121" s="172"/>
      <c r="WLS121" s="172"/>
      <c r="WLT121" s="172"/>
      <c r="WLU121" s="172"/>
      <c r="WLV121" s="172"/>
      <c r="WLW121" s="172"/>
      <c r="WLX121" s="172"/>
      <c r="WLY121" s="172"/>
      <c r="WLZ121" s="172"/>
      <c r="WMA121" s="172"/>
      <c r="WMB121" s="172"/>
      <c r="WMC121" s="172"/>
      <c r="WMD121" s="172"/>
      <c r="WME121" s="172"/>
      <c r="WMF121" s="172"/>
      <c r="WMG121" s="172"/>
      <c r="WMH121" s="172"/>
      <c r="WMI121" s="172"/>
      <c r="WMJ121" s="172"/>
      <c r="WMK121" s="172"/>
      <c r="WML121" s="172"/>
      <c r="WMM121" s="172"/>
      <c r="WMN121" s="172"/>
      <c r="WMO121" s="172"/>
      <c r="WMP121" s="172"/>
      <c r="WMQ121" s="172"/>
      <c r="WMR121" s="172"/>
      <c r="WMS121" s="172"/>
      <c r="WMT121" s="172"/>
      <c r="WMU121" s="172"/>
      <c r="WMV121" s="172"/>
      <c r="WMW121" s="172"/>
      <c r="WMX121" s="172"/>
      <c r="WMY121" s="172"/>
      <c r="WMZ121" s="172"/>
      <c r="WNA121" s="172"/>
      <c r="WNB121" s="172"/>
      <c r="WNC121" s="172"/>
      <c r="WND121" s="172"/>
      <c r="WNE121" s="172"/>
      <c r="WNF121" s="172"/>
      <c r="WNG121" s="172"/>
      <c r="WNH121" s="172"/>
      <c r="WNI121" s="172"/>
      <c r="WNJ121" s="172"/>
      <c r="WNK121" s="172"/>
      <c r="WNL121" s="172"/>
      <c r="WNM121" s="172"/>
      <c r="WNN121" s="172"/>
      <c r="WNO121" s="172"/>
      <c r="WNP121" s="172"/>
      <c r="WNQ121" s="172"/>
      <c r="WNR121" s="172"/>
      <c r="WNS121" s="172"/>
      <c r="WNT121" s="172"/>
      <c r="WNU121" s="172"/>
      <c r="WNV121" s="172"/>
      <c r="WNW121" s="172"/>
      <c r="WNX121" s="172"/>
      <c r="WNY121" s="172"/>
      <c r="WNZ121" s="172"/>
      <c r="WOA121" s="172"/>
      <c r="WOB121" s="172"/>
      <c r="WOC121" s="172"/>
      <c r="WOD121" s="172"/>
      <c r="WOE121" s="172"/>
      <c r="WOF121" s="172"/>
      <c r="WOG121" s="172"/>
      <c r="WOH121" s="172"/>
      <c r="WOI121" s="172"/>
      <c r="WOJ121" s="172"/>
      <c r="WOK121" s="172"/>
      <c r="WOL121" s="172"/>
      <c r="WOM121" s="172"/>
      <c r="WON121" s="172"/>
      <c r="WOO121" s="172"/>
      <c r="WOP121" s="172"/>
      <c r="WOQ121" s="172"/>
      <c r="WOR121" s="172"/>
      <c r="WOS121" s="172"/>
      <c r="WOT121" s="172"/>
      <c r="WOU121" s="172"/>
      <c r="WOV121" s="172"/>
      <c r="WOW121" s="172"/>
      <c r="WOX121" s="172"/>
      <c r="WOY121" s="172"/>
      <c r="WOZ121" s="172"/>
      <c r="WPA121" s="172"/>
      <c r="WPB121" s="172"/>
      <c r="WPC121" s="172"/>
      <c r="WPD121" s="172"/>
      <c r="WPE121" s="172"/>
      <c r="WPF121" s="172"/>
      <c r="WPG121" s="172"/>
      <c r="WPH121" s="172"/>
      <c r="WPI121" s="172"/>
      <c r="WPJ121" s="172"/>
      <c r="WPK121" s="172"/>
      <c r="WPL121" s="172"/>
      <c r="WPM121" s="172"/>
      <c r="WPN121" s="172"/>
      <c r="WPO121" s="172"/>
      <c r="WPP121" s="172"/>
      <c r="WPQ121" s="172"/>
      <c r="WPR121" s="172"/>
      <c r="WPS121" s="172"/>
      <c r="WPT121" s="172"/>
      <c r="WPU121" s="172"/>
      <c r="WPV121" s="172"/>
      <c r="WPW121" s="172"/>
      <c r="WPX121" s="172"/>
      <c r="WPY121" s="172"/>
      <c r="WPZ121" s="172"/>
      <c r="WQA121" s="172"/>
      <c r="WQB121" s="172"/>
      <c r="WQC121" s="172"/>
      <c r="WQD121" s="172"/>
      <c r="WQE121" s="172"/>
      <c r="WQF121" s="172"/>
      <c r="WQG121" s="172"/>
      <c r="WQH121" s="172"/>
      <c r="WQI121" s="172"/>
      <c r="WQJ121" s="172"/>
      <c r="WQK121" s="172"/>
      <c r="WQL121" s="172"/>
      <c r="WQM121" s="172"/>
      <c r="WQN121" s="172"/>
      <c r="WQO121" s="172"/>
      <c r="WQP121" s="172"/>
      <c r="WQQ121" s="172"/>
      <c r="WQR121" s="172"/>
      <c r="WQS121" s="172"/>
      <c r="WQT121" s="172"/>
      <c r="WQU121" s="172"/>
      <c r="WQV121" s="172"/>
      <c r="WQW121" s="172"/>
      <c r="WQX121" s="172"/>
      <c r="WQY121" s="172"/>
      <c r="WQZ121" s="172"/>
      <c r="WRA121" s="172"/>
      <c r="WRB121" s="172"/>
      <c r="WRC121" s="172"/>
      <c r="WRD121" s="172"/>
      <c r="WRE121" s="172"/>
      <c r="WRF121" s="172"/>
      <c r="WRG121" s="172"/>
      <c r="WRH121" s="172"/>
      <c r="WRI121" s="172"/>
      <c r="WRJ121" s="172"/>
      <c r="WRK121" s="172"/>
      <c r="WRL121" s="172"/>
      <c r="WRM121" s="172"/>
      <c r="WRN121" s="172"/>
      <c r="WRO121" s="172"/>
      <c r="WRP121" s="172"/>
      <c r="WRQ121" s="172"/>
      <c r="WRR121" s="172"/>
      <c r="WRS121" s="172"/>
      <c r="WRT121" s="172"/>
      <c r="WRU121" s="172"/>
      <c r="WRV121" s="172"/>
      <c r="WRW121" s="172"/>
      <c r="WRX121" s="172"/>
      <c r="WRY121" s="172"/>
      <c r="WRZ121" s="172"/>
      <c r="WSA121" s="172"/>
      <c r="WSB121" s="172"/>
      <c r="WSC121" s="172"/>
      <c r="WSD121" s="172"/>
      <c r="WSE121" s="172"/>
      <c r="WSF121" s="172"/>
      <c r="WSG121" s="172"/>
      <c r="WSH121" s="172"/>
      <c r="WSI121" s="172"/>
      <c r="WSJ121" s="172"/>
      <c r="WSK121" s="172"/>
      <c r="WSL121" s="172"/>
      <c r="WSM121" s="172"/>
      <c r="WSN121" s="172"/>
      <c r="WSO121" s="172"/>
      <c r="WSP121" s="172"/>
      <c r="WSQ121" s="172"/>
      <c r="WSR121" s="172"/>
      <c r="WSS121" s="172"/>
      <c r="WST121" s="172"/>
      <c r="WSU121" s="172"/>
      <c r="WSV121" s="172"/>
      <c r="WSW121" s="172"/>
      <c r="WSX121" s="172"/>
      <c r="WSY121" s="172"/>
      <c r="WSZ121" s="172"/>
      <c r="WTA121" s="172"/>
      <c r="WTB121" s="172"/>
      <c r="WTC121" s="172"/>
      <c r="WTD121" s="172"/>
      <c r="WTE121" s="172"/>
      <c r="WTF121" s="172"/>
      <c r="WTG121" s="172"/>
      <c r="WTH121" s="172"/>
      <c r="WTI121" s="172"/>
      <c r="WTJ121" s="172"/>
      <c r="WTK121" s="172"/>
      <c r="WTL121" s="172"/>
      <c r="WTM121" s="172"/>
      <c r="WTN121" s="172"/>
      <c r="WTO121" s="172"/>
      <c r="WTP121" s="172"/>
      <c r="WTQ121" s="172"/>
      <c r="WTR121" s="172"/>
      <c r="WTS121" s="172"/>
      <c r="WTT121" s="172"/>
      <c r="WTU121" s="172"/>
      <c r="WTV121" s="172"/>
      <c r="WTW121" s="172"/>
      <c r="WTX121" s="172"/>
      <c r="WTY121" s="172"/>
      <c r="WTZ121" s="172"/>
      <c r="WUA121" s="172"/>
      <c r="WUB121" s="172"/>
      <c r="WUC121" s="172"/>
      <c r="WUD121" s="172"/>
      <c r="WUE121" s="172"/>
      <c r="WUF121" s="172"/>
      <c r="WUG121" s="172"/>
      <c r="WUH121" s="172"/>
      <c r="WUI121" s="172"/>
      <c r="WUJ121" s="172"/>
      <c r="WUK121" s="172"/>
      <c r="WUL121" s="172"/>
      <c r="WUM121" s="172"/>
      <c r="WUN121" s="172"/>
      <c r="WUO121" s="172"/>
      <c r="WUP121" s="172"/>
      <c r="WUQ121" s="172"/>
      <c r="WUR121" s="172"/>
      <c r="WUS121" s="172"/>
      <c r="WUT121" s="172"/>
      <c r="WUU121" s="172"/>
      <c r="WUV121" s="172"/>
      <c r="WUW121" s="172"/>
      <c r="WUX121" s="172"/>
      <c r="WUY121" s="172"/>
      <c r="WUZ121" s="172"/>
      <c r="WVA121" s="172"/>
      <c r="WVB121" s="172"/>
      <c r="WVC121" s="172"/>
      <c r="WVD121" s="172"/>
      <c r="WVE121" s="172"/>
      <c r="WVF121" s="172"/>
      <c r="WVG121" s="172"/>
      <c r="WVH121" s="172"/>
      <c r="WVI121" s="172"/>
      <c r="WVJ121" s="172"/>
      <c r="WVK121" s="172"/>
      <c r="WVL121" s="172"/>
      <c r="WVM121" s="172"/>
      <c r="WVN121" s="172"/>
      <c r="WVO121" s="172"/>
      <c r="WVP121" s="172"/>
      <c r="WVQ121" s="172"/>
      <c r="WVR121" s="172"/>
      <c r="WVS121" s="172"/>
      <c r="WVT121" s="172"/>
      <c r="WVU121" s="172"/>
      <c r="WVV121" s="172"/>
      <c r="WVW121" s="172"/>
      <c r="WVX121" s="172"/>
      <c r="WVY121" s="172"/>
      <c r="WVZ121" s="172"/>
      <c r="WWA121" s="172"/>
      <c r="WWB121" s="172"/>
      <c r="WWC121" s="172"/>
      <c r="WWD121" s="172"/>
      <c r="WWE121" s="172"/>
      <c r="WWF121" s="172"/>
      <c r="WWG121" s="172"/>
      <c r="WWH121" s="172"/>
      <c r="WWI121" s="172"/>
      <c r="WWJ121" s="172"/>
      <c r="WWK121" s="172"/>
      <c r="WWL121" s="172"/>
      <c r="WWM121" s="172"/>
      <c r="WWN121" s="172"/>
      <c r="WWO121" s="172"/>
      <c r="WWP121" s="172"/>
      <c r="WWQ121" s="172"/>
      <c r="WWR121" s="172"/>
      <c r="WWS121" s="172"/>
      <c r="WWT121" s="172"/>
      <c r="WWU121" s="172"/>
      <c r="WWV121" s="172"/>
      <c r="WWW121" s="172"/>
      <c r="WWX121" s="172"/>
      <c r="WWY121" s="172"/>
      <c r="WWZ121" s="172"/>
      <c r="WXA121" s="172"/>
      <c r="WXB121" s="172"/>
      <c r="WXC121" s="172"/>
      <c r="WXD121" s="172"/>
      <c r="WXE121" s="172"/>
      <c r="WXF121" s="172"/>
      <c r="WXG121" s="172"/>
      <c r="WXH121" s="172"/>
      <c r="WXI121" s="172"/>
      <c r="WXJ121" s="172"/>
      <c r="WXK121" s="172"/>
      <c r="WXL121" s="172"/>
      <c r="WXM121" s="172"/>
      <c r="WXN121" s="172"/>
      <c r="WXO121" s="172"/>
      <c r="WXP121" s="172"/>
      <c r="WXQ121" s="172"/>
      <c r="WXR121" s="172"/>
      <c r="WXS121" s="172"/>
      <c r="WXT121" s="172"/>
      <c r="WXU121" s="172"/>
      <c r="WXV121" s="172"/>
      <c r="WXW121" s="172"/>
      <c r="WXX121" s="172"/>
      <c r="WXY121" s="172"/>
      <c r="WXZ121" s="172"/>
      <c r="WYA121" s="172"/>
      <c r="WYB121" s="172"/>
      <c r="WYC121" s="172"/>
      <c r="WYD121" s="172"/>
      <c r="WYE121" s="172"/>
      <c r="WYF121" s="172"/>
      <c r="WYG121" s="172"/>
      <c r="WYH121" s="172"/>
      <c r="WYI121" s="172"/>
      <c r="WYJ121" s="172"/>
      <c r="WYK121" s="172"/>
      <c r="WYL121" s="172"/>
      <c r="WYM121" s="172"/>
      <c r="WYN121" s="172"/>
      <c r="WYO121" s="172"/>
      <c r="WYP121" s="172"/>
      <c r="WYQ121" s="172"/>
      <c r="WYR121" s="172"/>
      <c r="WYS121" s="172"/>
      <c r="WYT121" s="172"/>
      <c r="WYU121" s="172"/>
      <c r="WYV121" s="172"/>
      <c r="WYW121" s="172"/>
      <c r="WYX121" s="172"/>
      <c r="WYY121" s="172"/>
      <c r="WYZ121" s="172"/>
      <c r="WZA121" s="172"/>
      <c r="WZB121" s="172"/>
      <c r="WZC121" s="172"/>
      <c r="WZD121" s="172"/>
      <c r="WZE121" s="172"/>
      <c r="WZF121" s="172"/>
      <c r="WZG121" s="172"/>
      <c r="WZH121" s="172"/>
      <c r="WZI121" s="172"/>
      <c r="WZJ121" s="172"/>
      <c r="WZK121" s="172"/>
      <c r="WZL121" s="172"/>
      <c r="WZM121" s="172"/>
      <c r="WZN121" s="172"/>
      <c r="WZO121" s="172"/>
      <c r="WZP121" s="172"/>
      <c r="WZQ121" s="172"/>
      <c r="WZR121" s="172"/>
      <c r="WZS121" s="172"/>
      <c r="WZT121" s="172"/>
      <c r="WZU121" s="172"/>
      <c r="WZV121" s="172"/>
      <c r="WZW121" s="172"/>
      <c r="WZX121" s="172"/>
      <c r="WZY121" s="172"/>
      <c r="WZZ121" s="172"/>
      <c r="XAA121" s="172"/>
      <c r="XAB121" s="172"/>
      <c r="XAC121" s="172"/>
      <c r="XAD121" s="172"/>
      <c r="XAE121" s="172"/>
      <c r="XAF121" s="172"/>
      <c r="XAG121" s="172"/>
      <c r="XAH121" s="172"/>
      <c r="XAI121" s="172"/>
      <c r="XAJ121" s="172"/>
      <c r="XAK121" s="172"/>
      <c r="XAL121" s="172"/>
      <c r="XAM121" s="172"/>
      <c r="XAN121" s="172"/>
      <c r="XAO121" s="172"/>
      <c r="XAP121" s="172"/>
      <c r="XAQ121" s="172"/>
      <c r="XAR121" s="172"/>
      <c r="XAS121" s="172"/>
      <c r="XAT121" s="172"/>
      <c r="XAU121" s="172"/>
      <c r="XAV121" s="172"/>
      <c r="XAW121" s="172"/>
      <c r="XAX121" s="172"/>
      <c r="XAY121" s="172"/>
      <c r="XAZ121" s="172"/>
      <c r="XBA121" s="172"/>
      <c r="XBB121" s="172"/>
      <c r="XBC121" s="172"/>
      <c r="XBD121" s="172"/>
      <c r="XBE121" s="172"/>
      <c r="XBF121" s="172"/>
      <c r="XBG121" s="172"/>
      <c r="XBH121" s="172"/>
      <c r="XBI121" s="172"/>
      <c r="XBJ121" s="172"/>
      <c r="XBK121" s="172"/>
      <c r="XBL121" s="172"/>
      <c r="XBM121" s="172"/>
      <c r="XBN121" s="172"/>
      <c r="XBO121" s="172"/>
      <c r="XBP121" s="172"/>
      <c r="XBQ121" s="172"/>
      <c r="XBR121" s="172"/>
      <c r="XBS121" s="172"/>
      <c r="XBT121" s="172"/>
      <c r="XBU121" s="172"/>
      <c r="XBV121" s="172"/>
      <c r="XBW121" s="172"/>
      <c r="XBX121" s="172"/>
      <c r="XBY121" s="172"/>
      <c r="XBZ121" s="172"/>
      <c r="XCA121" s="172"/>
      <c r="XCB121" s="172"/>
      <c r="XCC121" s="172"/>
      <c r="XCD121" s="172"/>
      <c r="XCE121" s="172"/>
      <c r="XCF121" s="172"/>
      <c r="XCG121" s="172"/>
      <c r="XCH121" s="172"/>
      <c r="XCI121" s="172"/>
      <c r="XCJ121" s="172"/>
      <c r="XCK121" s="172"/>
      <c r="XCL121" s="172"/>
      <c r="XCM121" s="172"/>
      <c r="XCN121" s="172"/>
      <c r="XCO121" s="172"/>
      <c r="XCP121" s="172"/>
      <c r="XCQ121" s="172"/>
      <c r="XCR121" s="172"/>
      <c r="XCS121" s="172"/>
      <c r="XCT121" s="172"/>
      <c r="XCU121" s="172"/>
      <c r="XCV121" s="172"/>
      <c r="XCW121" s="172"/>
      <c r="XCX121" s="172"/>
      <c r="XCY121" s="172"/>
      <c r="XCZ121" s="172"/>
      <c r="XDA121" s="172"/>
      <c r="XDB121" s="172"/>
      <c r="XDC121" s="172"/>
      <c r="XDD121" s="172"/>
      <c r="XDE121" s="172"/>
      <c r="XDF121" s="172"/>
      <c r="XDG121" s="172"/>
      <c r="XDH121" s="172"/>
      <c r="XDI121" s="172"/>
      <c r="XDJ121" s="172"/>
      <c r="XDK121" s="172"/>
      <c r="XDL121" s="172"/>
      <c r="XDM121" s="172"/>
      <c r="XDN121" s="172"/>
      <c r="XDO121" s="172"/>
      <c r="XDP121" s="172"/>
      <c r="XDQ121" s="172"/>
      <c r="XDR121" s="172"/>
      <c r="XDS121" s="172"/>
      <c r="XDT121" s="172"/>
      <c r="XDU121" s="172"/>
      <c r="XDV121" s="172"/>
      <c r="XDW121" s="172"/>
      <c r="XDX121" s="172"/>
      <c r="XDY121" s="172"/>
      <c r="XDZ121" s="172"/>
      <c r="XEA121" s="172"/>
      <c r="XEB121" s="172"/>
      <c r="XEC121" s="172"/>
      <c r="XED121" s="172"/>
      <c r="XEE121" s="172"/>
      <c r="XEF121" s="172"/>
      <c r="XEG121" s="172"/>
      <c r="XEH121" s="172"/>
      <c r="XEI121" s="172"/>
      <c r="XEJ121" s="172"/>
      <c r="XEK121" s="172"/>
      <c r="XEL121" s="172"/>
      <c r="XEM121" s="172"/>
      <c r="XEN121" s="172"/>
      <c r="XEO121" s="172"/>
      <c r="XEP121" s="172"/>
      <c r="XEQ121" s="172"/>
      <c r="XER121" s="172"/>
      <c r="XES121" s="172"/>
      <c r="XET121" s="172"/>
      <c r="XEU121" s="172"/>
      <c r="XEV121" s="172"/>
      <c r="XEW121" s="172"/>
    </row>
    <row r="122" spans="3:16377" ht="15" customHeight="1">
      <c r="E122" s="339" t="s">
        <v>543</v>
      </c>
      <c r="F122" s="340"/>
      <c r="G122" s="340"/>
      <c r="H122" s="341"/>
      <c r="I122" s="341"/>
      <c r="J122" s="341"/>
      <c r="K122" s="341"/>
      <c r="L122" s="341"/>
      <c r="M122" s="341"/>
      <c r="N122" s="341"/>
      <c r="O122" s="341"/>
      <c r="P122" s="341"/>
      <c r="Q122" s="341"/>
      <c r="R122" s="341"/>
      <c r="S122" s="341"/>
      <c r="T122" s="343">
        <v>0</v>
      </c>
      <c r="U122" s="343">
        <v>50</v>
      </c>
      <c r="V122" s="343">
        <v>60</v>
      </c>
      <c r="W122" s="343">
        <v>100</v>
      </c>
      <c r="X122" s="343">
        <v>90</v>
      </c>
      <c r="Y122" s="343">
        <v>110</v>
      </c>
      <c r="Z122" s="343">
        <v>110</v>
      </c>
      <c r="AA122" s="343">
        <v>0</v>
      </c>
      <c r="AB122" s="343">
        <v>0</v>
      </c>
      <c r="AC122" s="343">
        <v>0</v>
      </c>
      <c r="AD122" s="343">
        <v>0</v>
      </c>
      <c r="AE122" s="343">
        <v>0</v>
      </c>
      <c r="AF122" s="343">
        <v>0</v>
      </c>
      <c r="AG122" s="343">
        <v>0</v>
      </c>
      <c r="AH122" s="343">
        <v>0</v>
      </c>
      <c r="AI122" s="343">
        <v>0</v>
      </c>
      <c r="AJ122" s="343">
        <v>0</v>
      </c>
      <c r="AK122" s="172"/>
      <c r="AL122" s="344"/>
      <c r="AM122" s="344"/>
      <c r="AN122" s="344"/>
      <c r="AO122" s="344"/>
      <c r="AP122" s="344">
        <v>180</v>
      </c>
      <c r="AQ122" s="344">
        <v>20</v>
      </c>
      <c r="AR122" s="344">
        <v>0</v>
      </c>
      <c r="AS122" s="344">
        <v>0</v>
      </c>
      <c r="AT122" s="344">
        <v>90</v>
      </c>
      <c r="AU122" s="344">
        <v>130</v>
      </c>
      <c r="AV122" s="344">
        <v>150</v>
      </c>
      <c r="AW122" s="344">
        <v>140</v>
      </c>
      <c r="AX122" s="344">
        <v>70</v>
      </c>
      <c r="AY122" s="172"/>
      <c r="AZ122" s="343">
        <v>0</v>
      </c>
      <c r="BA122" s="343">
        <v>0</v>
      </c>
      <c r="BB122" s="343">
        <v>0</v>
      </c>
      <c r="BC122" s="343">
        <v>0</v>
      </c>
      <c r="BD122" s="343">
        <v>-180</v>
      </c>
      <c r="BE122" s="343">
        <v>-20</v>
      </c>
      <c r="BF122" s="343">
        <v>50</v>
      </c>
      <c r="BG122" s="343">
        <v>60</v>
      </c>
      <c r="BH122" s="343">
        <v>10</v>
      </c>
      <c r="BI122" s="343">
        <v>-40</v>
      </c>
      <c r="BJ122" s="343">
        <v>-40</v>
      </c>
      <c r="BK122" s="343">
        <v>-30</v>
      </c>
      <c r="BL122" s="343">
        <v>-70</v>
      </c>
      <c r="BM122" s="172"/>
      <c r="BN122" s="172"/>
      <c r="BO122" s="172"/>
      <c r="BP122" s="172"/>
      <c r="BQ122" s="172"/>
      <c r="BR122" s="172"/>
      <c r="BS122" s="172"/>
      <c r="BT122" s="172"/>
      <c r="BU122" s="172"/>
      <c r="BV122" s="172"/>
      <c r="BW122" s="172"/>
      <c r="BX122" s="172"/>
      <c r="BY122" s="172"/>
      <c r="BZ122" s="172"/>
      <c r="CA122" s="172"/>
      <c r="CB122" s="172"/>
      <c r="CC122" s="172"/>
      <c r="CD122" s="172"/>
      <c r="CE122" s="172"/>
      <c r="CF122" s="172"/>
      <c r="CG122" s="172"/>
      <c r="CH122" s="172"/>
      <c r="CI122" s="172"/>
      <c r="CJ122" s="172"/>
      <c r="CK122" s="172"/>
      <c r="CL122" s="172"/>
      <c r="CM122" s="172"/>
      <c r="CN122" s="345"/>
      <c r="CO122" s="172"/>
      <c r="CP122" s="172"/>
      <c r="CQ122" s="172">
        <v>0</v>
      </c>
      <c r="CR122" s="172">
        <v>0</v>
      </c>
      <c r="CS122" s="172">
        <v>0</v>
      </c>
      <c r="CT122" s="172">
        <v>0</v>
      </c>
      <c r="CU122" s="172">
        <v>0</v>
      </c>
      <c r="CV122" s="172">
        <v>0</v>
      </c>
      <c r="CW122" s="172">
        <v>0</v>
      </c>
      <c r="CX122" s="172">
        <v>0</v>
      </c>
      <c r="CY122" s="172">
        <v>0</v>
      </c>
      <c r="CZ122" s="172">
        <v>0</v>
      </c>
      <c r="DA122" s="172">
        <v>0</v>
      </c>
      <c r="DB122" s="172">
        <v>180</v>
      </c>
      <c r="DC122" s="172">
        <v>20</v>
      </c>
      <c r="DD122" s="172"/>
      <c r="DE122" s="172"/>
      <c r="DF122" s="172"/>
      <c r="DG122" s="172"/>
      <c r="DH122" s="172"/>
      <c r="DI122" s="172"/>
      <c r="DJ122" s="172"/>
      <c r="DK122" s="172"/>
      <c r="DL122" s="172"/>
      <c r="DM122" s="172"/>
      <c r="DN122" s="172"/>
      <c r="DO122" s="172"/>
      <c r="DP122" s="172"/>
      <c r="DQ122" s="172"/>
      <c r="DR122" s="172"/>
      <c r="DS122" s="172"/>
      <c r="DT122" s="172"/>
      <c r="DU122" s="172"/>
      <c r="DV122" s="172"/>
      <c r="DW122" s="172"/>
      <c r="DX122" s="172"/>
      <c r="DY122" s="172"/>
      <c r="DZ122" s="172"/>
      <c r="EA122" s="172"/>
      <c r="EB122" s="172"/>
      <c r="EC122" s="172"/>
      <c r="ED122" s="172"/>
      <c r="EE122" s="172"/>
      <c r="EF122" s="172"/>
      <c r="EG122" s="172"/>
      <c r="EH122" s="172"/>
      <c r="EI122" s="172"/>
      <c r="EJ122" s="172"/>
      <c r="EK122" s="172"/>
      <c r="EL122" s="159"/>
      <c r="EM122" s="159"/>
      <c r="EN122" s="159"/>
      <c r="EO122" s="159"/>
      <c r="EP122" s="159"/>
      <c r="EQ122" s="159"/>
      <c r="ER122" s="159"/>
      <c r="ES122" s="159"/>
      <c r="ET122" s="159"/>
      <c r="EU122" s="159"/>
      <c r="EV122" s="159"/>
      <c r="EW122" s="159"/>
      <c r="EX122" s="159"/>
      <c r="EY122" s="172"/>
      <c r="EZ122" s="159"/>
      <c r="FA122" s="159"/>
      <c r="FB122" s="159"/>
      <c r="FC122" s="159"/>
      <c r="FD122" s="159"/>
      <c r="FE122" s="159"/>
      <c r="FF122" s="159"/>
      <c r="FG122" s="159"/>
      <c r="FH122" s="159"/>
      <c r="FI122" s="159"/>
      <c r="FJ122" s="172"/>
      <c r="FV122" s="172"/>
      <c r="FW122" s="159"/>
      <c r="FX122" s="159"/>
      <c r="FY122" s="159"/>
      <c r="FZ122" s="159"/>
      <c r="GA122" s="159"/>
      <c r="GB122" s="159"/>
      <c r="GC122" s="159"/>
      <c r="GD122" s="159"/>
      <c r="GE122" s="159"/>
      <c r="GF122" s="159"/>
      <c r="GG122" s="172"/>
      <c r="GH122" s="347"/>
      <c r="GI122" s="344">
        <v>0</v>
      </c>
      <c r="GJ122" s="344">
        <v>0</v>
      </c>
      <c r="GK122" s="344">
        <v>0</v>
      </c>
      <c r="GL122" s="344">
        <v>110</v>
      </c>
      <c r="GM122" s="344">
        <v>85</v>
      </c>
      <c r="GN122" s="344">
        <v>110</v>
      </c>
      <c r="GO122" s="344">
        <v>135</v>
      </c>
      <c r="GP122" s="344">
        <v>150</v>
      </c>
      <c r="GQ122" s="344">
        <v>170</v>
      </c>
      <c r="GR122" s="172"/>
      <c r="GS122" s="347"/>
      <c r="GT122" s="344">
        <v>180</v>
      </c>
      <c r="GU122" s="344">
        <v>20</v>
      </c>
      <c r="GV122" s="344">
        <v>0</v>
      </c>
      <c r="GW122" s="344">
        <v>0</v>
      </c>
      <c r="GX122" s="344">
        <v>90</v>
      </c>
      <c r="GY122" s="344">
        <v>130</v>
      </c>
      <c r="GZ122" s="344">
        <v>150</v>
      </c>
      <c r="HA122" s="344">
        <v>140</v>
      </c>
      <c r="HB122" s="344">
        <v>70</v>
      </c>
      <c r="HC122" s="172"/>
      <c r="HD122" s="172"/>
      <c r="HE122" s="172"/>
      <c r="HF122" s="172"/>
      <c r="HG122" s="172"/>
      <c r="HH122" s="172"/>
      <c r="HI122" s="172"/>
      <c r="HJ122" s="172"/>
      <c r="HK122" s="172"/>
      <c r="HL122" s="172"/>
      <c r="HM122" s="172"/>
      <c r="HN122" s="172"/>
      <c r="HO122" s="172"/>
      <c r="HP122" s="172"/>
      <c r="HQ122" s="172"/>
      <c r="HR122" s="172"/>
      <c r="HS122" s="172"/>
      <c r="HT122" s="172"/>
      <c r="HU122" s="172"/>
      <c r="HV122" s="172"/>
      <c r="HW122" s="172"/>
      <c r="HX122" s="172"/>
      <c r="HY122" s="172"/>
      <c r="HZ122" s="172"/>
      <c r="IA122" s="172"/>
      <c r="IB122" s="172"/>
      <c r="IC122" s="172"/>
      <c r="ID122" s="172"/>
      <c r="IE122" s="172"/>
      <c r="IF122" s="172"/>
      <c r="IG122" s="172"/>
      <c r="IH122" s="172"/>
      <c r="II122" s="172"/>
      <c r="IJ122" s="172"/>
      <c r="IK122" s="172"/>
      <c r="IL122" s="172"/>
      <c r="IM122" s="172"/>
      <c r="IN122" s="172"/>
      <c r="IO122" s="172"/>
      <c r="IP122" s="172"/>
      <c r="IQ122" s="172"/>
      <c r="IR122" s="172"/>
      <c r="IS122" s="172"/>
      <c r="IT122" s="172"/>
      <c r="IU122" s="172"/>
      <c r="IV122" s="172"/>
      <c r="IW122" s="172"/>
      <c r="IX122" s="172"/>
      <c r="IY122" s="172"/>
      <c r="IZ122" s="172"/>
      <c r="JA122" s="172"/>
      <c r="JB122" s="172"/>
      <c r="JC122" s="172"/>
      <c r="JD122" s="172"/>
      <c r="JE122" s="172"/>
      <c r="JF122" s="172"/>
      <c r="JG122" s="172"/>
      <c r="JH122" s="172"/>
      <c r="JI122" s="172"/>
      <c r="JJ122" s="172"/>
      <c r="JK122" s="172"/>
      <c r="JL122" s="172"/>
      <c r="JM122" s="172"/>
      <c r="JN122" s="172"/>
      <c r="JO122" s="172"/>
      <c r="JP122" s="172"/>
      <c r="JQ122" s="172"/>
      <c r="JR122" s="172"/>
      <c r="JS122" s="172"/>
      <c r="JT122" s="172"/>
      <c r="JU122" s="172"/>
      <c r="JV122" s="172"/>
      <c r="JW122" s="172"/>
      <c r="JX122" s="172"/>
      <c r="JY122" s="172"/>
      <c r="JZ122" s="172"/>
      <c r="KA122" s="172"/>
      <c r="KB122" s="172"/>
      <c r="KC122" s="172"/>
      <c r="KD122" s="172"/>
      <c r="KE122" s="172"/>
      <c r="KF122" s="172"/>
      <c r="KG122" s="172"/>
      <c r="KH122" s="172"/>
      <c r="KI122" s="172"/>
      <c r="KJ122" s="172"/>
      <c r="KK122" s="172"/>
      <c r="KL122" s="172"/>
      <c r="KM122" s="172"/>
      <c r="KN122" s="172"/>
      <c r="KO122" s="172"/>
      <c r="KP122" s="172"/>
      <c r="KQ122" s="172"/>
      <c r="KR122" s="172"/>
      <c r="KS122" s="172"/>
      <c r="KT122" s="172"/>
      <c r="KU122" s="172"/>
      <c r="KV122" s="172"/>
      <c r="KW122" s="172"/>
      <c r="KX122" s="172"/>
      <c r="KY122" s="172"/>
      <c r="KZ122" s="172"/>
      <c r="LA122" s="172"/>
      <c r="LB122" s="172"/>
      <c r="LC122" s="172"/>
      <c r="LD122" s="172"/>
      <c r="LE122" s="172"/>
      <c r="LF122" s="172"/>
      <c r="LG122" s="172"/>
      <c r="LH122" s="172"/>
      <c r="LI122" s="172"/>
      <c r="LJ122" s="172"/>
      <c r="LK122" s="172"/>
      <c r="LL122" s="172"/>
      <c r="LM122" s="172"/>
      <c r="LN122" s="172"/>
      <c r="LO122" s="172"/>
      <c r="LP122" s="172"/>
      <c r="LQ122" s="172"/>
      <c r="LR122" s="172"/>
      <c r="LS122" s="172"/>
      <c r="LT122" s="172"/>
      <c r="LU122" s="172"/>
      <c r="LV122" s="172"/>
      <c r="LW122" s="172"/>
      <c r="LX122" s="172"/>
      <c r="LY122" s="172"/>
      <c r="LZ122" s="172"/>
      <c r="MA122" s="172"/>
      <c r="MB122" s="172"/>
      <c r="MC122" s="172"/>
      <c r="MD122" s="172"/>
      <c r="ME122" s="172"/>
      <c r="MF122" s="172"/>
      <c r="MG122" s="172"/>
      <c r="MH122" s="172"/>
      <c r="MI122" s="172"/>
      <c r="MJ122" s="172"/>
      <c r="MK122" s="172"/>
      <c r="ML122" s="172"/>
      <c r="MM122" s="172"/>
      <c r="MN122" s="172"/>
      <c r="MO122" s="172"/>
      <c r="MP122" s="172"/>
      <c r="MQ122" s="172"/>
      <c r="MR122" s="172"/>
      <c r="MS122" s="172"/>
      <c r="MT122" s="172"/>
      <c r="MU122" s="172"/>
      <c r="MV122" s="172"/>
      <c r="MW122" s="172"/>
      <c r="MX122" s="172"/>
      <c r="MY122" s="172"/>
      <c r="MZ122" s="172"/>
      <c r="NA122" s="172"/>
      <c r="NB122" s="172"/>
      <c r="NC122" s="172"/>
      <c r="ND122" s="172"/>
      <c r="NE122" s="172"/>
      <c r="NF122" s="172"/>
      <c r="NG122" s="172"/>
      <c r="NH122" s="172"/>
      <c r="NI122" s="172"/>
      <c r="NJ122" s="172"/>
      <c r="NK122" s="172"/>
      <c r="NL122" s="172"/>
      <c r="NM122" s="172"/>
      <c r="NN122" s="172"/>
      <c r="NO122" s="172"/>
      <c r="NP122" s="172"/>
      <c r="NQ122" s="172"/>
      <c r="NR122" s="172"/>
      <c r="NS122" s="172"/>
      <c r="NT122" s="172"/>
      <c r="NU122" s="172"/>
      <c r="NV122" s="172"/>
      <c r="NW122" s="172"/>
      <c r="NX122" s="172"/>
      <c r="NY122" s="172"/>
      <c r="NZ122" s="172"/>
      <c r="OA122" s="172"/>
      <c r="OB122" s="172"/>
      <c r="OC122" s="172"/>
      <c r="OD122" s="172"/>
      <c r="OE122" s="172"/>
      <c r="OF122" s="172"/>
      <c r="OG122" s="172"/>
      <c r="OH122" s="172"/>
      <c r="OI122" s="172"/>
      <c r="OJ122" s="172"/>
      <c r="OK122" s="172"/>
      <c r="OL122" s="172"/>
      <c r="OM122" s="172"/>
      <c r="ON122" s="172"/>
      <c r="OO122" s="172"/>
      <c r="OP122" s="172"/>
      <c r="OQ122" s="172"/>
      <c r="OR122" s="172"/>
      <c r="OS122" s="172"/>
      <c r="OT122" s="172"/>
      <c r="OU122" s="172"/>
      <c r="OV122" s="172"/>
      <c r="OW122" s="172"/>
      <c r="OX122" s="172"/>
      <c r="OY122" s="172"/>
      <c r="OZ122" s="172"/>
      <c r="PA122" s="172"/>
      <c r="PB122" s="172"/>
      <c r="PC122" s="172"/>
      <c r="PD122" s="172"/>
      <c r="PE122" s="172"/>
      <c r="PF122" s="172"/>
      <c r="PG122" s="172"/>
      <c r="PH122" s="172"/>
      <c r="PI122" s="172"/>
      <c r="PJ122" s="172"/>
      <c r="PK122" s="172"/>
      <c r="PL122" s="172"/>
      <c r="PM122" s="172"/>
      <c r="PN122" s="172"/>
      <c r="PO122" s="172"/>
      <c r="PP122" s="172"/>
      <c r="PQ122" s="172"/>
      <c r="PR122" s="172"/>
      <c r="PS122" s="172"/>
      <c r="PT122" s="172"/>
      <c r="PU122" s="172"/>
      <c r="PV122" s="172"/>
      <c r="PW122" s="172"/>
      <c r="PX122" s="172"/>
      <c r="PY122" s="172"/>
      <c r="PZ122" s="172"/>
      <c r="QA122" s="172"/>
      <c r="QB122" s="172"/>
      <c r="QC122" s="172"/>
      <c r="QD122" s="172"/>
      <c r="QE122" s="172"/>
      <c r="QF122" s="172"/>
      <c r="QG122" s="172"/>
      <c r="QH122" s="172"/>
      <c r="QI122" s="172"/>
      <c r="QJ122" s="172"/>
      <c r="QK122" s="172"/>
      <c r="QL122" s="172"/>
      <c r="QM122" s="172"/>
      <c r="QN122" s="172"/>
      <c r="QO122" s="172"/>
      <c r="QP122" s="172"/>
      <c r="QQ122" s="172"/>
      <c r="QR122" s="172"/>
      <c r="QS122" s="172"/>
      <c r="QT122" s="172"/>
      <c r="QU122" s="172"/>
      <c r="QV122" s="172"/>
      <c r="QW122" s="172"/>
      <c r="QX122" s="172"/>
      <c r="QY122" s="172"/>
      <c r="QZ122" s="172"/>
      <c r="RA122" s="172"/>
      <c r="RB122" s="172"/>
      <c r="RC122" s="172"/>
      <c r="RD122" s="172"/>
      <c r="RE122" s="172"/>
      <c r="RF122" s="172"/>
      <c r="RG122" s="172"/>
      <c r="RH122" s="172"/>
      <c r="RI122" s="172"/>
      <c r="RJ122" s="172"/>
      <c r="RK122" s="172"/>
      <c r="RL122" s="172"/>
      <c r="RM122" s="172"/>
      <c r="RN122" s="172"/>
      <c r="RO122" s="172"/>
      <c r="RP122" s="172"/>
      <c r="RQ122" s="172"/>
      <c r="RR122" s="172"/>
      <c r="RS122" s="172"/>
      <c r="RT122" s="172"/>
      <c r="RU122" s="172"/>
      <c r="RV122" s="172"/>
      <c r="RW122" s="172"/>
      <c r="RX122" s="172"/>
      <c r="RY122" s="172"/>
      <c r="RZ122" s="172"/>
      <c r="SA122" s="172"/>
      <c r="SB122" s="172"/>
      <c r="SC122" s="172"/>
      <c r="SD122" s="172"/>
      <c r="SE122" s="172"/>
      <c r="SF122" s="172"/>
      <c r="SG122" s="172"/>
      <c r="SH122" s="172"/>
      <c r="SI122" s="172"/>
      <c r="SJ122" s="172"/>
      <c r="SK122" s="172"/>
      <c r="SL122" s="172"/>
      <c r="SM122" s="172"/>
      <c r="SN122" s="172"/>
      <c r="SO122" s="172"/>
      <c r="SP122" s="172"/>
      <c r="SQ122" s="172"/>
      <c r="SR122" s="172"/>
      <c r="SS122" s="172"/>
      <c r="ST122" s="172"/>
      <c r="SU122" s="172"/>
      <c r="SV122" s="172"/>
      <c r="SW122" s="172"/>
      <c r="SX122" s="172"/>
      <c r="SY122" s="172"/>
      <c r="SZ122" s="172"/>
      <c r="TA122" s="172"/>
      <c r="TB122" s="172"/>
      <c r="TC122" s="172"/>
      <c r="TD122" s="172"/>
      <c r="TE122" s="172"/>
      <c r="TF122" s="172"/>
      <c r="TG122" s="172"/>
      <c r="TH122" s="172"/>
      <c r="TI122" s="172"/>
      <c r="TJ122" s="172"/>
      <c r="TK122" s="172"/>
      <c r="TL122" s="172"/>
      <c r="TM122" s="172"/>
      <c r="TN122" s="172"/>
      <c r="TO122" s="172"/>
      <c r="TP122" s="172"/>
      <c r="TQ122" s="172"/>
      <c r="TR122" s="172"/>
      <c r="TS122" s="172"/>
      <c r="TT122" s="172"/>
      <c r="TU122" s="172"/>
      <c r="TV122" s="172"/>
      <c r="TW122" s="172"/>
      <c r="TX122" s="172"/>
      <c r="TY122" s="172"/>
      <c r="TZ122" s="172"/>
      <c r="UA122" s="172"/>
      <c r="UB122" s="172"/>
      <c r="UC122" s="172"/>
      <c r="UD122" s="172"/>
      <c r="UE122" s="172"/>
      <c r="UF122" s="172"/>
      <c r="UG122" s="172"/>
      <c r="UH122" s="172"/>
      <c r="UI122" s="172"/>
      <c r="UJ122" s="172"/>
      <c r="UK122" s="172"/>
      <c r="UL122" s="172"/>
      <c r="UM122" s="172"/>
      <c r="UN122" s="172"/>
      <c r="UO122" s="172"/>
      <c r="UP122" s="172"/>
      <c r="UQ122" s="172"/>
      <c r="UR122" s="172"/>
      <c r="US122" s="172"/>
      <c r="UT122" s="172"/>
      <c r="UU122" s="172"/>
      <c r="UV122" s="172"/>
      <c r="UW122" s="172"/>
      <c r="UX122" s="172"/>
      <c r="UY122" s="172"/>
      <c r="UZ122" s="172"/>
      <c r="VA122" s="172"/>
      <c r="VB122" s="172"/>
      <c r="VC122" s="172"/>
      <c r="VD122" s="172"/>
      <c r="VE122" s="172"/>
      <c r="VF122" s="172"/>
      <c r="VG122" s="172"/>
      <c r="VH122" s="172"/>
      <c r="VI122" s="172"/>
      <c r="VJ122" s="172"/>
      <c r="VK122" s="172"/>
      <c r="VL122" s="172"/>
      <c r="VM122" s="172"/>
      <c r="VN122" s="172"/>
      <c r="VO122" s="172"/>
      <c r="VP122" s="172"/>
      <c r="VQ122" s="172"/>
      <c r="VR122" s="172"/>
      <c r="VS122" s="172"/>
      <c r="VT122" s="172"/>
      <c r="VU122" s="172"/>
      <c r="VV122" s="172"/>
      <c r="VW122" s="172"/>
      <c r="VX122" s="172"/>
      <c r="VY122" s="172"/>
      <c r="VZ122" s="172"/>
      <c r="WA122" s="172"/>
      <c r="WB122" s="172"/>
      <c r="WC122" s="172"/>
      <c r="WD122" s="172"/>
      <c r="WE122" s="172"/>
      <c r="WF122" s="172"/>
      <c r="WG122" s="172"/>
      <c r="WH122" s="172"/>
      <c r="WI122" s="172"/>
      <c r="WJ122" s="172"/>
      <c r="WK122" s="172"/>
      <c r="WL122" s="172"/>
      <c r="WM122" s="172"/>
      <c r="WN122" s="172"/>
      <c r="WO122" s="172"/>
      <c r="WP122" s="172"/>
      <c r="WQ122" s="172"/>
      <c r="WR122" s="172"/>
      <c r="WS122" s="172"/>
      <c r="WT122" s="172"/>
      <c r="WU122" s="172"/>
      <c r="WV122" s="172"/>
      <c r="WW122" s="172"/>
      <c r="WX122" s="172"/>
      <c r="WY122" s="172"/>
      <c r="WZ122" s="172"/>
      <c r="XA122" s="172"/>
      <c r="XB122" s="172"/>
      <c r="XC122" s="172"/>
      <c r="XD122" s="172"/>
      <c r="XE122" s="172"/>
      <c r="XF122" s="172"/>
      <c r="XG122" s="172"/>
      <c r="XH122" s="172"/>
      <c r="XI122" s="172"/>
      <c r="XJ122" s="172"/>
      <c r="XK122" s="172"/>
      <c r="XL122" s="172"/>
      <c r="XM122" s="172"/>
      <c r="XN122" s="172"/>
      <c r="XO122" s="172"/>
      <c r="XP122" s="172"/>
      <c r="XQ122" s="172"/>
      <c r="XR122" s="172"/>
      <c r="XS122" s="172"/>
      <c r="XT122" s="172"/>
      <c r="XU122" s="172"/>
      <c r="XV122" s="172"/>
      <c r="XW122" s="172"/>
      <c r="XX122" s="172"/>
      <c r="XY122" s="172"/>
      <c r="XZ122" s="172"/>
      <c r="YA122" s="172"/>
      <c r="YB122" s="172"/>
      <c r="YC122" s="172"/>
      <c r="YD122" s="172"/>
      <c r="YE122" s="172"/>
      <c r="YF122" s="172"/>
      <c r="YG122" s="172"/>
      <c r="YH122" s="172"/>
      <c r="YI122" s="172"/>
      <c r="YJ122" s="172"/>
      <c r="YK122" s="172"/>
      <c r="YL122" s="172"/>
      <c r="YM122" s="172"/>
      <c r="YN122" s="172"/>
      <c r="YO122" s="172"/>
      <c r="YP122" s="172"/>
      <c r="YQ122" s="172"/>
      <c r="YR122" s="172"/>
      <c r="YS122" s="172"/>
      <c r="YT122" s="172"/>
      <c r="YU122" s="172"/>
      <c r="YV122" s="172"/>
      <c r="YW122" s="172"/>
      <c r="YX122" s="172"/>
      <c r="YY122" s="172"/>
      <c r="YZ122" s="172"/>
      <c r="ZA122" s="172"/>
      <c r="ZB122" s="172"/>
      <c r="ZC122" s="172"/>
      <c r="ZD122" s="172"/>
      <c r="ZE122" s="172"/>
      <c r="ZF122" s="172"/>
      <c r="ZG122" s="172"/>
      <c r="ZH122" s="172"/>
      <c r="ZI122" s="172"/>
      <c r="ZJ122" s="172"/>
      <c r="ZK122" s="172"/>
      <c r="ZL122" s="172"/>
      <c r="ZM122" s="172"/>
      <c r="ZN122" s="172"/>
      <c r="ZO122" s="172"/>
      <c r="ZP122" s="172"/>
      <c r="ZQ122" s="172"/>
      <c r="ZR122" s="172"/>
      <c r="ZS122" s="172"/>
      <c r="ZT122" s="172"/>
      <c r="ZU122" s="172"/>
      <c r="ZV122" s="172"/>
      <c r="ZW122" s="172"/>
      <c r="ZX122" s="172"/>
      <c r="ZY122" s="172"/>
      <c r="ZZ122" s="172"/>
      <c r="AAA122" s="172"/>
      <c r="AAB122" s="172"/>
      <c r="AAC122" s="172"/>
      <c r="AAD122" s="172"/>
      <c r="AAE122" s="172"/>
      <c r="AAF122" s="172"/>
      <c r="AAG122" s="172"/>
      <c r="AAH122" s="172"/>
      <c r="AAI122" s="172"/>
      <c r="AAJ122" s="172"/>
      <c r="AAK122" s="172"/>
      <c r="AAL122" s="172"/>
      <c r="AAM122" s="172"/>
      <c r="AAN122" s="172"/>
      <c r="AAO122" s="172"/>
      <c r="AAP122" s="172"/>
      <c r="AAQ122" s="172"/>
      <c r="AAR122" s="172"/>
      <c r="AAS122" s="172"/>
      <c r="AAT122" s="172"/>
      <c r="AAU122" s="172"/>
      <c r="AAV122" s="172"/>
      <c r="AAW122" s="172"/>
      <c r="AAX122" s="172"/>
      <c r="AAY122" s="172"/>
      <c r="AAZ122" s="172"/>
      <c r="ABA122" s="172"/>
      <c r="ABB122" s="172"/>
      <c r="ABC122" s="172"/>
      <c r="ABD122" s="172"/>
      <c r="ABE122" s="172"/>
      <c r="ABF122" s="172"/>
      <c r="ABG122" s="172"/>
      <c r="ABH122" s="172"/>
      <c r="ABI122" s="172"/>
      <c r="ABJ122" s="172"/>
      <c r="ABK122" s="172"/>
      <c r="ABL122" s="172"/>
      <c r="ABM122" s="172"/>
      <c r="ABN122" s="172"/>
      <c r="ABO122" s="172"/>
      <c r="ABP122" s="172"/>
      <c r="ABQ122" s="172"/>
      <c r="ABR122" s="172"/>
      <c r="ABS122" s="172"/>
      <c r="ABT122" s="172"/>
      <c r="ABU122" s="172"/>
      <c r="ABV122" s="172"/>
      <c r="ABW122" s="172"/>
      <c r="ABX122" s="172"/>
      <c r="ABY122" s="172"/>
      <c r="ABZ122" s="172"/>
      <c r="ACA122" s="172"/>
      <c r="ACB122" s="172"/>
      <c r="ACC122" s="172"/>
      <c r="ACD122" s="172"/>
      <c r="ACE122" s="172"/>
      <c r="ACF122" s="172"/>
      <c r="ACG122" s="172"/>
      <c r="ACH122" s="172"/>
      <c r="ACI122" s="172"/>
      <c r="ACJ122" s="172"/>
      <c r="ACK122" s="172"/>
      <c r="ACL122" s="172"/>
      <c r="ACM122" s="172"/>
      <c r="ACN122" s="172"/>
      <c r="ACO122" s="172"/>
      <c r="ACP122" s="172"/>
      <c r="ACQ122" s="172"/>
      <c r="ACR122" s="172"/>
      <c r="ACS122" s="172"/>
      <c r="ACT122" s="172"/>
      <c r="ACU122" s="172"/>
      <c r="ACV122" s="172"/>
      <c r="ACW122" s="172"/>
      <c r="ACX122" s="172"/>
      <c r="ACY122" s="172"/>
      <c r="ACZ122" s="172"/>
      <c r="ADA122" s="172"/>
      <c r="ADB122" s="172"/>
      <c r="ADC122" s="172"/>
      <c r="ADD122" s="172"/>
      <c r="ADE122" s="172"/>
      <c r="ADF122" s="172"/>
      <c r="ADG122" s="172"/>
      <c r="ADH122" s="172"/>
      <c r="ADI122" s="172"/>
      <c r="ADJ122" s="172"/>
      <c r="ADK122" s="172"/>
      <c r="ADL122" s="172"/>
      <c r="ADM122" s="172"/>
      <c r="ADN122" s="172"/>
      <c r="ADO122" s="172"/>
      <c r="ADP122" s="172"/>
      <c r="ADQ122" s="172"/>
      <c r="ADR122" s="172"/>
      <c r="ADS122" s="172"/>
      <c r="ADT122" s="172"/>
      <c r="ADU122" s="172"/>
      <c r="ADV122" s="172"/>
      <c r="ADW122" s="172"/>
      <c r="ADX122" s="172"/>
      <c r="ADY122" s="172"/>
      <c r="ADZ122" s="172"/>
      <c r="AEA122" s="172"/>
      <c r="AEB122" s="172"/>
      <c r="AEC122" s="172"/>
      <c r="AED122" s="172"/>
      <c r="AEE122" s="172"/>
      <c r="AEF122" s="172"/>
      <c r="AEG122" s="172"/>
      <c r="AEH122" s="172"/>
      <c r="AEI122" s="172"/>
      <c r="AEJ122" s="172"/>
      <c r="AEK122" s="172"/>
      <c r="AEL122" s="172"/>
      <c r="AEM122" s="172"/>
      <c r="AEN122" s="172"/>
      <c r="AEO122" s="172"/>
      <c r="AEP122" s="172"/>
      <c r="AEQ122" s="172"/>
      <c r="AER122" s="172"/>
      <c r="AES122" s="172"/>
      <c r="AET122" s="172"/>
      <c r="AEU122" s="172"/>
      <c r="AEV122" s="172"/>
      <c r="AEW122" s="172"/>
      <c r="AEX122" s="172"/>
      <c r="AEY122" s="172"/>
      <c r="AEZ122" s="172"/>
      <c r="AFA122" s="172"/>
      <c r="AFB122" s="172"/>
      <c r="AFC122" s="172"/>
      <c r="AFD122" s="172"/>
      <c r="AFE122" s="172"/>
      <c r="AFF122" s="172"/>
      <c r="AFG122" s="172"/>
      <c r="AFH122" s="172"/>
      <c r="AFI122" s="172"/>
      <c r="AFJ122" s="172"/>
      <c r="AFK122" s="172"/>
      <c r="AFL122" s="172"/>
      <c r="AFM122" s="172"/>
      <c r="AFN122" s="172"/>
      <c r="AFO122" s="172"/>
      <c r="AFP122" s="172"/>
      <c r="AFQ122" s="172"/>
      <c r="AFR122" s="172"/>
      <c r="AFS122" s="172"/>
      <c r="AFT122" s="172"/>
      <c r="AFU122" s="172"/>
      <c r="AFV122" s="172"/>
      <c r="AFW122" s="172"/>
      <c r="AFX122" s="172"/>
      <c r="AFY122" s="172"/>
      <c r="AFZ122" s="172"/>
      <c r="AGA122" s="172"/>
      <c r="AGB122" s="172"/>
      <c r="AGC122" s="172"/>
      <c r="AGD122" s="172"/>
      <c r="AGE122" s="172"/>
      <c r="AGF122" s="172"/>
      <c r="AGG122" s="172"/>
      <c r="AGH122" s="172"/>
      <c r="AGI122" s="172"/>
      <c r="AGJ122" s="172"/>
      <c r="AGK122" s="172"/>
      <c r="AGL122" s="172"/>
      <c r="AGM122" s="172"/>
      <c r="AGN122" s="172"/>
      <c r="AGO122" s="172"/>
      <c r="AGP122" s="172"/>
      <c r="AGQ122" s="172"/>
      <c r="AGR122" s="172"/>
      <c r="AGS122" s="172"/>
      <c r="AGT122" s="172"/>
      <c r="AGU122" s="172"/>
      <c r="AGV122" s="172"/>
      <c r="AGW122" s="172"/>
      <c r="AGX122" s="172"/>
      <c r="AGY122" s="172"/>
      <c r="AGZ122" s="172"/>
      <c r="AHA122" s="172"/>
      <c r="AHB122" s="172"/>
      <c r="AHC122" s="172"/>
      <c r="AHD122" s="172"/>
      <c r="AHE122" s="172"/>
      <c r="AHF122" s="172"/>
      <c r="AHG122" s="172"/>
      <c r="AHH122" s="172"/>
      <c r="AHI122" s="172"/>
      <c r="AHJ122" s="172"/>
      <c r="AHK122" s="172"/>
      <c r="AHL122" s="172"/>
      <c r="AHM122" s="172"/>
      <c r="AHN122" s="172"/>
      <c r="AHO122" s="172"/>
      <c r="AHP122" s="172"/>
      <c r="AHQ122" s="172"/>
      <c r="AHR122" s="172"/>
      <c r="AHS122" s="172"/>
      <c r="AHT122" s="172"/>
      <c r="AHU122" s="172"/>
      <c r="AHV122" s="172"/>
      <c r="AHW122" s="172"/>
      <c r="AHX122" s="172"/>
      <c r="AHY122" s="172"/>
      <c r="AHZ122" s="172"/>
      <c r="AIA122" s="172"/>
      <c r="AIB122" s="172"/>
      <c r="AIC122" s="172"/>
      <c r="AID122" s="172"/>
      <c r="AIE122" s="172"/>
      <c r="AIF122" s="172"/>
      <c r="AIG122" s="172"/>
      <c r="AIH122" s="172"/>
      <c r="AII122" s="172"/>
      <c r="AIJ122" s="172"/>
      <c r="AIK122" s="172"/>
      <c r="AIL122" s="172"/>
      <c r="AIM122" s="172"/>
      <c r="AIN122" s="172"/>
      <c r="AIO122" s="172"/>
      <c r="AIP122" s="172"/>
      <c r="AIQ122" s="172"/>
      <c r="AIR122" s="172"/>
      <c r="AIS122" s="172"/>
      <c r="AIT122" s="172"/>
      <c r="AIU122" s="172"/>
      <c r="AIV122" s="172"/>
      <c r="AIW122" s="172"/>
      <c r="AIX122" s="172"/>
      <c r="AIY122" s="172"/>
      <c r="AIZ122" s="172"/>
      <c r="AJA122" s="172"/>
      <c r="AJB122" s="172"/>
      <c r="AJC122" s="172"/>
      <c r="AJD122" s="172"/>
      <c r="AJE122" s="172"/>
      <c r="AJF122" s="172"/>
      <c r="AJG122" s="172"/>
      <c r="AJH122" s="172"/>
      <c r="AJI122" s="172"/>
      <c r="AJJ122" s="172"/>
      <c r="AJK122" s="172"/>
      <c r="AJL122" s="172"/>
      <c r="AJM122" s="172"/>
      <c r="AJN122" s="172"/>
      <c r="AJO122" s="172"/>
      <c r="AJP122" s="172"/>
      <c r="AJQ122" s="172"/>
      <c r="AJR122" s="172"/>
      <c r="AJS122" s="172"/>
      <c r="AJT122" s="172"/>
      <c r="AJU122" s="172"/>
      <c r="AJV122" s="172"/>
      <c r="AJW122" s="172"/>
      <c r="AJX122" s="172"/>
      <c r="AJY122" s="172"/>
      <c r="AJZ122" s="172"/>
      <c r="AKA122" s="172"/>
      <c r="AKB122" s="172"/>
      <c r="AKC122" s="172"/>
      <c r="AKD122" s="172"/>
      <c r="AKE122" s="172"/>
      <c r="AKF122" s="172"/>
      <c r="AKG122" s="172"/>
      <c r="AKH122" s="172"/>
      <c r="AKI122" s="172"/>
      <c r="AKJ122" s="172"/>
      <c r="AKK122" s="172"/>
      <c r="AKL122" s="172"/>
      <c r="AKM122" s="172"/>
      <c r="AKN122" s="172"/>
      <c r="AKO122" s="172"/>
      <c r="AKP122" s="172"/>
      <c r="AKQ122" s="172"/>
      <c r="AKR122" s="172"/>
      <c r="AKS122" s="172"/>
      <c r="AKT122" s="172"/>
      <c r="AKU122" s="172"/>
      <c r="AKV122" s="172"/>
      <c r="AKW122" s="172"/>
      <c r="AKX122" s="172"/>
      <c r="AKY122" s="172"/>
      <c r="AKZ122" s="172"/>
      <c r="ALA122" s="172"/>
      <c r="ALB122" s="172"/>
      <c r="ALC122" s="172"/>
      <c r="ALD122" s="172"/>
      <c r="ALE122" s="172"/>
      <c r="ALF122" s="172"/>
      <c r="ALG122" s="172"/>
      <c r="ALH122" s="172"/>
      <c r="ALI122" s="172"/>
      <c r="ALJ122" s="172"/>
      <c r="ALK122" s="172"/>
      <c r="ALL122" s="172"/>
      <c r="ALM122" s="172"/>
      <c r="ALN122" s="172"/>
      <c r="ALO122" s="172"/>
      <c r="ALP122" s="172"/>
      <c r="ALQ122" s="172"/>
      <c r="ALR122" s="172"/>
      <c r="ALS122" s="172"/>
      <c r="ALT122" s="172"/>
      <c r="ALU122" s="172"/>
      <c r="ALV122" s="172"/>
      <c r="ALW122" s="172"/>
      <c r="ALX122" s="172"/>
      <c r="ALY122" s="172"/>
      <c r="ALZ122" s="172"/>
      <c r="AMA122" s="172"/>
      <c r="AMB122" s="172"/>
      <c r="AMC122" s="172"/>
      <c r="AMD122" s="172"/>
      <c r="AME122" s="172"/>
      <c r="AMF122" s="172"/>
      <c r="AMG122" s="172"/>
      <c r="AMH122" s="172"/>
      <c r="AMI122" s="172"/>
      <c r="AMJ122" s="172"/>
      <c r="AMK122" s="172"/>
      <c r="AML122" s="172"/>
      <c r="AMM122" s="172"/>
      <c r="AMN122" s="172"/>
      <c r="AMO122" s="172"/>
      <c r="AMP122" s="172"/>
      <c r="AMQ122" s="172"/>
      <c r="AMR122" s="172"/>
      <c r="AMS122" s="172"/>
      <c r="AMT122" s="172"/>
      <c r="AMU122" s="172"/>
      <c r="AMV122" s="172"/>
      <c r="AMW122" s="172"/>
      <c r="AMX122" s="172"/>
      <c r="AMY122" s="172"/>
      <c r="AMZ122" s="172"/>
      <c r="ANA122" s="172"/>
      <c r="ANB122" s="172"/>
      <c r="ANC122" s="172"/>
      <c r="AND122" s="172"/>
      <c r="ANE122" s="172"/>
      <c r="ANF122" s="172"/>
      <c r="ANG122" s="172"/>
      <c r="ANH122" s="172"/>
      <c r="ANI122" s="172"/>
      <c r="ANJ122" s="172"/>
      <c r="ANK122" s="172"/>
      <c r="ANL122" s="172"/>
      <c r="ANM122" s="172"/>
      <c r="ANN122" s="172"/>
      <c r="ANO122" s="172"/>
      <c r="ANP122" s="172"/>
      <c r="ANQ122" s="172"/>
      <c r="ANR122" s="172"/>
      <c r="ANS122" s="172"/>
      <c r="ANT122" s="172"/>
      <c r="ANU122" s="172"/>
      <c r="ANV122" s="172"/>
      <c r="ANW122" s="172"/>
      <c r="ANX122" s="172"/>
      <c r="ANY122" s="172"/>
      <c r="ANZ122" s="172"/>
      <c r="AOA122" s="172"/>
      <c r="AOB122" s="172"/>
      <c r="AOC122" s="172"/>
      <c r="AOD122" s="172"/>
      <c r="AOE122" s="172"/>
      <c r="AOF122" s="172"/>
      <c r="AOG122" s="172"/>
      <c r="AOH122" s="172"/>
      <c r="AOI122" s="172"/>
      <c r="AOJ122" s="172"/>
      <c r="AOK122" s="172"/>
      <c r="AOL122" s="172"/>
      <c r="AOM122" s="172"/>
      <c r="AON122" s="172"/>
      <c r="AOO122" s="172"/>
      <c r="AOP122" s="172"/>
      <c r="AOQ122" s="172"/>
      <c r="AOR122" s="172"/>
      <c r="AOS122" s="172"/>
      <c r="AOT122" s="172"/>
      <c r="AOU122" s="172"/>
      <c r="AOV122" s="172"/>
      <c r="AOW122" s="172"/>
      <c r="AOX122" s="172"/>
      <c r="AOY122" s="172"/>
      <c r="AOZ122" s="172"/>
      <c r="APA122" s="172"/>
      <c r="APB122" s="172"/>
      <c r="APC122" s="172"/>
      <c r="APD122" s="172"/>
      <c r="APE122" s="172"/>
      <c r="APF122" s="172"/>
      <c r="APG122" s="172"/>
      <c r="APH122" s="172"/>
      <c r="API122" s="172"/>
      <c r="APJ122" s="172"/>
      <c r="APK122" s="172"/>
      <c r="APL122" s="172"/>
      <c r="APM122" s="172"/>
      <c r="APN122" s="172"/>
      <c r="APO122" s="172"/>
      <c r="APP122" s="172"/>
      <c r="APQ122" s="172"/>
      <c r="APR122" s="172"/>
      <c r="APS122" s="172"/>
      <c r="APT122" s="172"/>
      <c r="APU122" s="172"/>
      <c r="APV122" s="172"/>
      <c r="APW122" s="172"/>
      <c r="APX122" s="172"/>
      <c r="APY122" s="172"/>
      <c r="APZ122" s="172"/>
      <c r="AQA122" s="172"/>
      <c r="AQB122" s="172"/>
      <c r="AQC122" s="172"/>
      <c r="AQD122" s="172"/>
      <c r="AQE122" s="172"/>
      <c r="AQF122" s="172"/>
      <c r="AQG122" s="172"/>
      <c r="AQH122" s="172"/>
      <c r="AQI122" s="172"/>
      <c r="AQJ122" s="172"/>
      <c r="AQK122" s="172"/>
      <c r="AQL122" s="172"/>
      <c r="AQM122" s="172"/>
      <c r="AQN122" s="172"/>
      <c r="AQO122" s="172"/>
      <c r="AQP122" s="172"/>
      <c r="AQQ122" s="172"/>
      <c r="AQR122" s="172"/>
      <c r="AQS122" s="172"/>
      <c r="AQT122" s="172"/>
      <c r="AQU122" s="172"/>
      <c r="AQV122" s="172"/>
      <c r="AQW122" s="172"/>
      <c r="AQX122" s="172"/>
      <c r="AQY122" s="172"/>
      <c r="AQZ122" s="172"/>
      <c r="ARA122" s="172"/>
      <c r="ARB122" s="172"/>
      <c r="ARC122" s="172"/>
      <c r="ARD122" s="172"/>
      <c r="ARE122" s="172"/>
      <c r="ARF122" s="172"/>
      <c r="ARG122" s="172"/>
      <c r="ARH122" s="172"/>
      <c r="ARI122" s="172"/>
      <c r="ARJ122" s="172"/>
      <c r="ARK122" s="172"/>
      <c r="ARL122" s="172"/>
      <c r="ARM122" s="172"/>
      <c r="ARN122" s="172"/>
      <c r="ARO122" s="172"/>
      <c r="ARP122" s="172"/>
      <c r="ARQ122" s="172"/>
      <c r="ARR122" s="172"/>
      <c r="ARS122" s="172"/>
      <c r="ART122" s="172"/>
      <c r="ARU122" s="172"/>
      <c r="ARV122" s="172"/>
      <c r="ARW122" s="172"/>
      <c r="ARX122" s="172"/>
      <c r="ARY122" s="172"/>
      <c r="ARZ122" s="172"/>
      <c r="ASA122" s="172"/>
      <c r="ASB122" s="172"/>
      <c r="ASC122" s="172"/>
      <c r="ASD122" s="172"/>
      <c r="ASE122" s="172"/>
      <c r="ASF122" s="172"/>
      <c r="ASG122" s="172"/>
      <c r="ASH122" s="172"/>
      <c r="ASI122" s="172"/>
      <c r="ASJ122" s="172"/>
      <c r="ASK122" s="172"/>
      <c r="ASL122" s="172"/>
      <c r="ASM122" s="172"/>
      <c r="ASN122" s="172"/>
      <c r="ASO122" s="172"/>
      <c r="ASP122" s="172"/>
      <c r="ASQ122" s="172"/>
      <c r="ASR122" s="172"/>
      <c r="ASS122" s="172"/>
      <c r="AST122" s="172"/>
      <c r="ASU122" s="172"/>
      <c r="ASV122" s="172"/>
      <c r="ASW122" s="172"/>
      <c r="ASX122" s="172"/>
      <c r="ASY122" s="172"/>
      <c r="ASZ122" s="172"/>
      <c r="ATA122" s="172"/>
      <c r="ATB122" s="172"/>
      <c r="ATC122" s="172"/>
      <c r="ATD122" s="172"/>
      <c r="ATE122" s="172"/>
      <c r="ATF122" s="172"/>
      <c r="ATG122" s="172"/>
      <c r="ATH122" s="172"/>
      <c r="ATI122" s="172"/>
      <c r="ATJ122" s="172"/>
      <c r="ATK122" s="172"/>
      <c r="ATL122" s="172"/>
      <c r="ATM122" s="172"/>
      <c r="ATN122" s="172"/>
      <c r="ATO122" s="172"/>
      <c r="ATP122" s="172"/>
      <c r="ATQ122" s="172"/>
      <c r="ATR122" s="172"/>
      <c r="ATS122" s="172"/>
      <c r="ATT122" s="172"/>
      <c r="ATU122" s="172"/>
      <c r="ATV122" s="172"/>
      <c r="ATW122" s="172"/>
      <c r="ATX122" s="172"/>
      <c r="ATY122" s="172"/>
      <c r="ATZ122" s="172"/>
      <c r="AUA122" s="172"/>
      <c r="AUB122" s="172"/>
      <c r="AUC122" s="172"/>
      <c r="AUD122" s="172"/>
      <c r="AUE122" s="172"/>
      <c r="AUF122" s="172"/>
      <c r="AUG122" s="172"/>
      <c r="AUH122" s="172"/>
      <c r="AUI122" s="172"/>
      <c r="AUJ122" s="172"/>
      <c r="AUK122" s="172"/>
      <c r="AUL122" s="172"/>
      <c r="AUM122" s="172"/>
      <c r="AUN122" s="172"/>
      <c r="AUO122" s="172"/>
      <c r="AUP122" s="172"/>
      <c r="AUQ122" s="172"/>
      <c r="AUR122" s="172"/>
      <c r="AUS122" s="172"/>
      <c r="AUT122" s="172"/>
      <c r="AUU122" s="172"/>
      <c r="AUV122" s="172"/>
      <c r="AUW122" s="172"/>
      <c r="AUX122" s="172"/>
      <c r="AUY122" s="172"/>
      <c r="AUZ122" s="172"/>
      <c r="AVA122" s="172"/>
      <c r="AVB122" s="172"/>
      <c r="AVC122" s="172"/>
      <c r="AVD122" s="172"/>
      <c r="AVE122" s="172"/>
      <c r="AVF122" s="172"/>
      <c r="AVG122" s="172"/>
      <c r="AVH122" s="172"/>
      <c r="AVI122" s="172"/>
      <c r="AVJ122" s="172"/>
      <c r="AVK122" s="172"/>
      <c r="AVL122" s="172"/>
      <c r="AVM122" s="172"/>
      <c r="AVN122" s="172"/>
      <c r="AVO122" s="172"/>
      <c r="AVP122" s="172"/>
      <c r="AVQ122" s="172"/>
      <c r="AVR122" s="172"/>
      <c r="AVS122" s="172"/>
      <c r="AVT122" s="172"/>
      <c r="AVU122" s="172"/>
      <c r="AVV122" s="172"/>
      <c r="AVW122" s="172"/>
      <c r="AVX122" s="172"/>
      <c r="AVY122" s="172"/>
      <c r="AVZ122" s="172"/>
      <c r="AWA122" s="172"/>
      <c r="AWB122" s="172"/>
      <c r="AWC122" s="172"/>
      <c r="AWD122" s="172"/>
      <c r="AWE122" s="172"/>
      <c r="AWF122" s="172"/>
      <c r="AWG122" s="172"/>
      <c r="AWH122" s="172"/>
      <c r="AWI122" s="172"/>
      <c r="AWJ122" s="172"/>
      <c r="AWK122" s="172"/>
      <c r="AWL122" s="172"/>
      <c r="AWM122" s="172"/>
      <c r="AWN122" s="172"/>
      <c r="AWO122" s="172"/>
      <c r="AWP122" s="172"/>
      <c r="AWQ122" s="172"/>
      <c r="AWR122" s="172"/>
      <c r="AWS122" s="172"/>
      <c r="AWT122" s="172"/>
      <c r="AWU122" s="172"/>
      <c r="AWV122" s="172"/>
      <c r="AWW122" s="172"/>
      <c r="AWX122" s="172"/>
      <c r="AWY122" s="172"/>
      <c r="AWZ122" s="172"/>
      <c r="AXA122" s="172"/>
      <c r="AXB122" s="172"/>
      <c r="AXC122" s="172"/>
      <c r="AXD122" s="172"/>
      <c r="AXE122" s="172"/>
      <c r="AXF122" s="172"/>
      <c r="AXG122" s="172"/>
      <c r="AXH122" s="172"/>
      <c r="AXI122" s="172"/>
      <c r="AXJ122" s="172"/>
      <c r="AXK122" s="172"/>
      <c r="AXL122" s="172"/>
      <c r="AXM122" s="172"/>
      <c r="AXN122" s="172"/>
      <c r="AXO122" s="172"/>
      <c r="AXP122" s="172"/>
      <c r="AXQ122" s="172"/>
      <c r="AXR122" s="172"/>
      <c r="AXS122" s="172"/>
      <c r="AXT122" s="172"/>
      <c r="AXU122" s="172"/>
      <c r="AXV122" s="172"/>
      <c r="AXW122" s="172"/>
      <c r="AXX122" s="172"/>
      <c r="AXY122" s="172"/>
      <c r="AXZ122" s="172"/>
      <c r="AYA122" s="172"/>
      <c r="AYB122" s="172"/>
      <c r="AYC122" s="172"/>
      <c r="AYD122" s="172"/>
      <c r="AYE122" s="172"/>
      <c r="AYF122" s="172"/>
      <c r="AYG122" s="172"/>
      <c r="AYH122" s="172"/>
      <c r="AYI122" s="172"/>
      <c r="AYJ122" s="172"/>
      <c r="AYK122" s="172"/>
      <c r="AYL122" s="172"/>
      <c r="AYM122" s="172"/>
      <c r="AYN122" s="172"/>
      <c r="AYO122" s="172"/>
      <c r="AYP122" s="172"/>
      <c r="AYQ122" s="172"/>
      <c r="AYR122" s="172"/>
      <c r="AYS122" s="172"/>
      <c r="AYT122" s="172"/>
      <c r="AYU122" s="172"/>
      <c r="AYV122" s="172"/>
      <c r="AYW122" s="172"/>
      <c r="AYX122" s="172"/>
      <c r="AYY122" s="172"/>
      <c r="AYZ122" s="172"/>
      <c r="AZA122" s="172"/>
      <c r="AZB122" s="172"/>
      <c r="AZC122" s="172"/>
      <c r="AZD122" s="172"/>
      <c r="AZE122" s="172"/>
      <c r="AZF122" s="172"/>
      <c r="AZG122" s="172"/>
      <c r="AZH122" s="172"/>
      <c r="AZI122" s="172"/>
      <c r="AZJ122" s="172"/>
      <c r="AZK122" s="172"/>
      <c r="AZL122" s="172"/>
      <c r="AZM122" s="172"/>
      <c r="AZN122" s="172"/>
      <c r="AZO122" s="172"/>
      <c r="AZP122" s="172"/>
      <c r="AZQ122" s="172"/>
      <c r="AZR122" s="172"/>
      <c r="AZS122" s="172"/>
      <c r="AZT122" s="172"/>
      <c r="AZU122" s="172"/>
      <c r="AZV122" s="172"/>
      <c r="AZW122" s="172"/>
      <c r="AZX122" s="172"/>
      <c r="AZY122" s="172"/>
      <c r="AZZ122" s="172"/>
      <c r="BAA122" s="172"/>
      <c r="BAB122" s="172"/>
      <c r="BAC122" s="172"/>
      <c r="BAD122" s="172"/>
      <c r="BAE122" s="172"/>
      <c r="BAF122" s="172"/>
      <c r="BAG122" s="172"/>
      <c r="BAH122" s="172"/>
      <c r="BAI122" s="172"/>
      <c r="BAJ122" s="172"/>
      <c r="BAK122" s="172"/>
      <c r="BAL122" s="172"/>
      <c r="BAM122" s="172"/>
      <c r="BAN122" s="172"/>
      <c r="BAO122" s="172"/>
      <c r="BAP122" s="172"/>
      <c r="BAQ122" s="172"/>
      <c r="BAR122" s="172"/>
      <c r="BAS122" s="172"/>
      <c r="BAT122" s="172"/>
      <c r="BAU122" s="172"/>
      <c r="BAV122" s="172"/>
      <c r="BAW122" s="172"/>
      <c r="BAX122" s="172"/>
      <c r="BAY122" s="172"/>
      <c r="BAZ122" s="172"/>
      <c r="BBA122" s="172"/>
      <c r="BBB122" s="172"/>
      <c r="BBC122" s="172"/>
      <c r="BBD122" s="172"/>
      <c r="BBE122" s="172"/>
      <c r="BBF122" s="172"/>
      <c r="BBG122" s="172"/>
      <c r="BBH122" s="172"/>
      <c r="BBI122" s="172"/>
      <c r="BBJ122" s="172"/>
      <c r="BBK122" s="172"/>
      <c r="BBL122" s="172"/>
      <c r="BBM122" s="172"/>
      <c r="BBN122" s="172"/>
      <c r="BBO122" s="172"/>
      <c r="BBP122" s="172"/>
      <c r="BBQ122" s="172"/>
      <c r="BBR122" s="172"/>
      <c r="BBS122" s="172"/>
      <c r="BBT122" s="172"/>
      <c r="BBU122" s="172"/>
      <c r="BBV122" s="172"/>
      <c r="BBW122" s="172"/>
      <c r="BBX122" s="172"/>
      <c r="BBY122" s="172"/>
      <c r="BBZ122" s="172"/>
      <c r="BCA122" s="172"/>
      <c r="BCB122" s="172"/>
      <c r="BCC122" s="172"/>
      <c r="BCD122" s="172"/>
      <c r="BCE122" s="172"/>
      <c r="BCF122" s="172"/>
      <c r="BCG122" s="172"/>
      <c r="BCH122" s="172"/>
      <c r="BCI122" s="172"/>
      <c r="BCJ122" s="172"/>
      <c r="BCK122" s="172"/>
      <c r="BCL122" s="172"/>
      <c r="BCM122" s="172"/>
      <c r="BCN122" s="172"/>
      <c r="BCO122" s="172"/>
      <c r="BCP122" s="172"/>
      <c r="BCQ122" s="172"/>
      <c r="BCR122" s="172"/>
      <c r="BCS122" s="172"/>
      <c r="BCT122" s="172"/>
      <c r="BCU122" s="172"/>
      <c r="BCV122" s="172"/>
      <c r="BCW122" s="172"/>
      <c r="BCX122" s="172"/>
      <c r="BCY122" s="172"/>
      <c r="BCZ122" s="172"/>
      <c r="BDA122" s="172"/>
      <c r="BDB122" s="172"/>
      <c r="BDC122" s="172"/>
      <c r="BDD122" s="172"/>
      <c r="BDE122" s="172"/>
      <c r="BDF122" s="172"/>
      <c r="BDG122" s="172"/>
      <c r="BDH122" s="172"/>
      <c r="BDI122" s="172"/>
      <c r="BDJ122" s="172"/>
      <c r="BDK122" s="172"/>
      <c r="BDL122" s="172"/>
      <c r="BDM122" s="172"/>
      <c r="BDN122" s="172"/>
      <c r="BDO122" s="172"/>
      <c r="BDP122" s="172"/>
      <c r="BDQ122" s="172"/>
      <c r="BDR122" s="172"/>
      <c r="BDS122" s="172"/>
      <c r="BDT122" s="172"/>
      <c r="BDU122" s="172"/>
      <c r="BDV122" s="172"/>
      <c r="BDW122" s="172"/>
      <c r="BDX122" s="172"/>
      <c r="BDY122" s="172"/>
      <c r="BDZ122" s="172"/>
      <c r="BEA122" s="172"/>
      <c r="BEB122" s="172"/>
      <c r="BEC122" s="172"/>
      <c r="BED122" s="172"/>
      <c r="BEE122" s="172"/>
      <c r="BEF122" s="172"/>
      <c r="BEG122" s="172"/>
      <c r="BEH122" s="172"/>
      <c r="BEI122" s="172"/>
      <c r="BEJ122" s="172"/>
      <c r="BEK122" s="172"/>
      <c r="BEL122" s="172"/>
      <c r="BEM122" s="172"/>
      <c r="BEN122" s="172"/>
      <c r="BEO122" s="172"/>
      <c r="BEP122" s="172"/>
      <c r="BEQ122" s="172"/>
      <c r="BER122" s="172"/>
      <c r="BES122" s="172"/>
      <c r="BET122" s="172"/>
      <c r="BEU122" s="172"/>
      <c r="BEV122" s="172"/>
      <c r="BEW122" s="172"/>
      <c r="BEX122" s="172"/>
      <c r="BEY122" s="172"/>
      <c r="BEZ122" s="172"/>
      <c r="BFA122" s="172"/>
      <c r="BFB122" s="172"/>
      <c r="BFC122" s="172"/>
      <c r="BFD122" s="172"/>
      <c r="BFE122" s="172"/>
      <c r="BFF122" s="172"/>
      <c r="BFG122" s="172"/>
      <c r="BFH122" s="172"/>
      <c r="BFI122" s="172"/>
      <c r="BFJ122" s="172"/>
      <c r="BFK122" s="172"/>
      <c r="BFL122" s="172"/>
      <c r="BFM122" s="172"/>
      <c r="BFN122" s="172"/>
      <c r="BFO122" s="172"/>
      <c r="BFP122" s="172"/>
      <c r="BFQ122" s="172"/>
      <c r="BFR122" s="172"/>
      <c r="BFS122" s="172"/>
      <c r="BFT122" s="172"/>
      <c r="BFU122" s="172"/>
      <c r="BFV122" s="172"/>
      <c r="BFW122" s="172"/>
      <c r="BFX122" s="172"/>
      <c r="BFY122" s="172"/>
      <c r="BFZ122" s="172"/>
      <c r="BGA122" s="172"/>
      <c r="BGB122" s="172"/>
      <c r="BGC122" s="172"/>
      <c r="BGD122" s="172"/>
      <c r="BGE122" s="172"/>
      <c r="BGF122" s="172"/>
      <c r="BGG122" s="172"/>
      <c r="BGH122" s="172"/>
      <c r="BGI122" s="172"/>
      <c r="BGJ122" s="172"/>
      <c r="BGK122" s="172"/>
      <c r="BGL122" s="172"/>
      <c r="BGM122" s="172"/>
      <c r="BGN122" s="172"/>
      <c r="BGO122" s="172"/>
      <c r="BGP122" s="172"/>
      <c r="BGQ122" s="172"/>
      <c r="BGR122" s="172"/>
      <c r="BGS122" s="172"/>
      <c r="BGT122" s="172"/>
      <c r="BGU122" s="172"/>
      <c r="BGV122" s="172"/>
      <c r="BGW122" s="172"/>
      <c r="BGX122" s="172"/>
      <c r="BGY122" s="172"/>
      <c r="BGZ122" s="172"/>
      <c r="BHA122" s="172"/>
      <c r="BHB122" s="172"/>
      <c r="BHC122" s="172"/>
      <c r="BHD122" s="172"/>
      <c r="BHE122" s="172"/>
      <c r="BHF122" s="172"/>
      <c r="BHG122" s="172"/>
      <c r="BHH122" s="172"/>
      <c r="BHI122" s="172"/>
      <c r="BHJ122" s="172"/>
      <c r="BHK122" s="172"/>
      <c r="BHL122" s="172"/>
      <c r="BHM122" s="172"/>
      <c r="BHN122" s="172"/>
      <c r="BHO122" s="172"/>
      <c r="BHP122" s="172"/>
      <c r="BHQ122" s="172"/>
      <c r="BHR122" s="172"/>
      <c r="BHS122" s="172"/>
      <c r="BHT122" s="172"/>
      <c r="BHU122" s="172"/>
      <c r="BHV122" s="172"/>
      <c r="BHW122" s="172"/>
      <c r="BHX122" s="172"/>
      <c r="BHY122" s="172"/>
      <c r="BHZ122" s="172"/>
      <c r="BIA122" s="172"/>
      <c r="BIB122" s="172"/>
      <c r="BIC122" s="172"/>
      <c r="BID122" s="172"/>
      <c r="BIE122" s="172"/>
      <c r="BIF122" s="172"/>
      <c r="BIG122" s="172"/>
      <c r="BIH122" s="172"/>
      <c r="BII122" s="172"/>
      <c r="BIJ122" s="172"/>
      <c r="BIK122" s="172"/>
      <c r="BIL122" s="172"/>
      <c r="BIM122" s="172"/>
      <c r="BIN122" s="172"/>
      <c r="BIO122" s="172"/>
      <c r="BIP122" s="172"/>
      <c r="BIQ122" s="172"/>
      <c r="BIR122" s="172"/>
      <c r="BIS122" s="172"/>
      <c r="BIT122" s="172"/>
      <c r="BIU122" s="172"/>
      <c r="BIV122" s="172"/>
      <c r="BIW122" s="172"/>
      <c r="BIX122" s="172"/>
      <c r="BIY122" s="172"/>
      <c r="BIZ122" s="172"/>
      <c r="BJA122" s="172"/>
      <c r="BJB122" s="172"/>
      <c r="BJC122" s="172"/>
      <c r="BJD122" s="172"/>
      <c r="BJE122" s="172"/>
      <c r="BJF122" s="172"/>
      <c r="BJG122" s="172"/>
      <c r="BJH122" s="172"/>
      <c r="BJI122" s="172"/>
      <c r="BJJ122" s="172"/>
      <c r="BJK122" s="172"/>
      <c r="BJL122" s="172"/>
      <c r="BJM122" s="172"/>
      <c r="BJN122" s="172"/>
      <c r="BJO122" s="172"/>
      <c r="BJP122" s="172"/>
      <c r="BJQ122" s="172"/>
      <c r="BJR122" s="172"/>
      <c r="BJS122" s="172"/>
      <c r="BJT122" s="172"/>
      <c r="BJU122" s="172"/>
      <c r="BJV122" s="172"/>
      <c r="BJW122" s="172"/>
      <c r="BJX122" s="172"/>
      <c r="BJY122" s="172"/>
      <c r="BJZ122" s="172"/>
      <c r="BKA122" s="172"/>
      <c r="BKB122" s="172"/>
      <c r="BKC122" s="172"/>
      <c r="BKD122" s="172"/>
      <c r="BKE122" s="172"/>
      <c r="BKF122" s="172"/>
      <c r="BKG122" s="172"/>
      <c r="BKH122" s="172"/>
      <c r="BKI122" s="172"/>
      <c r="BKJ122" s="172"/>
      <c r="BKK122" s="172"/>
      <c r="BKL122" s="172"/>
      <c r="BKM122" s="172"/>
      <c r="BKN122" s="172"/>
      <c r="BKO122" s="172"/>
      <c r="BKP122" s="172"/>
      <c r="BKQ122" s="172"/>
      <c r="BKR122" s="172"/>
      <c r="BKS122" s="172"/>
      <c r="BKT122" s="172"/>
      <c r="BKU122" s="172"/>
      <c r="BKV122" s="172"/>
      <c r="BKW122" s="172"/>
      <c r="BKX122" s="172"/>
      <c r="BKY122" s="172"/>
      <c r="BKZ122" s="172"/>
      <c r="BLA122" s="172"/>
      <c r="BLB122" s="172"/>
      <c r="BLC122" s="172"/>
      <c r="BLD122" s="172"/>
      <c r="BLE122" s="172"/>
      <c r="BLF122" s="172"/>
      <c r="BLG122" s="172"/>
      <c r="BLH122" s="172"/>
      <c r="BLI122" s="172"/>
      <c r="BLJ122" s="172"/>
      <c r="BLK122" s="172"/>
      <c r="BLL122" s="172"/>
      <c r="BLM122" s="172"/>
      <c r="BLN122" s="172"/>
      <c r="BLO122" s="172"/>
      <c r="BLP122" s="172"/>
      <c r="BLQ122" s="172"/>
      <c r="BLR122" s="172"/>
      <c r="BLS122" s="172"/>
      <c r="BLT122" s="172"/>
      <c r="BLU122" s="172"/>
      <c r="BLV122" s="172"/>
      <c r="BLW122" s="172"/>
      <c r="BLX122" s="172"/>
      <c r="BLY122" s="172"/>
      <c r="BLZ122" s="172"/>
      <c r="BMA122" s="172"/>
      <c r="BMB122" s="172"/>
      <c r="BMC122" s="172"/>
      <c r="BMD122" s="172"/>
      <c r="BME122" s="172"/>
      <c r="BMF122" s="172"/>
      <c r="BMG122" s="172"/>
      <c r="BMH122" s="172"/>
      <c r="BMI122" s="172"/>
      <c r="BMJ122" s="172"/>
      <c r="BMK122" s="172"/>
      <c r="BML122" s="172"/>
      <c r="BMM122" s="172"/>
      <c r="BMN122" s="172"/>
      <c r="BMO122" s="172"/>
      <c r="BMP122" s="172"/>
      <c r="BMQ122" s="172"/>
      <c r="BMR122" s="172"/>
      <c r="BMS122" s="172"/>
      <c r="BMT122" s="172"/>
      <c r="BMU122" s="172"/>
      <c r="BMV122" s="172"/>
      <c r="BMW122" s="172"/>
      <c r="BMX122" s="172"/>
      <c r="BMY122" s="172"/>
      <c r="BMZ122" s="172"/>
      <c r="BNA122" s="172"/>
      <c r="BNB122" s="172"/>
      <c r="BNC122" s="172"/>
      <c r="BND122" s="172"/>
      <c r="BNE122" s="172"/>
      <c r="BNF122" s="172"/>
      <c r="BNG122" s="172"/>
      <c r="BNH122" s="172"/>
      <c r="BNI122" s="172"/>
      <c r="BNJ122" s="172"/>
      <c r="BNK122" s="172"/>
      <c r="BNL122" s="172"/>
      <c r="BNM122" s="172"/>
      <c r="BNN122" s="172"/>
      <c r="BNO122" s="172"/>
      <c r="BNP122" s="172"/>
      <c r="BNQ122" s="172"/>
      <c r="BNR122" s="172"/>
      <c r="BNS122" s="172"/>
      <c r="BNT122" s="172"/>
      <c r="BNU122" s="172"/>
      <c r="BNV122" s="172"/>
      <c r="BNW122" s="172"/>
      <c r="BNX122" s="172"/>
      <c r="BNY122" s="172"/>
      <c r="BNZ122" s="172"/>
      <c r="BOA122" s="172"/>
      <c r="BOB122" s="172"/>
      <c r="BOC122" s="172"/>
      <c r="BOD122" s="172"/>
      <c r="BOE122" s="172"/>
      <c r="BOF122" s="172"/>
      <c r="BOG122" s="172"/>
      <c r="BOH122" s="172"/>
      <c r="BOI122" s="172"/>
      <c r="BOJ122" s="172"/>
      <c r="BOK122" s="172"/>
      <c r="BOL122" s="172"/>
      <c r="BOM122" s="172"/>
      <c r="BON122" s="172"/>
      <c r="BOO122" s="172"/>
      <c r="BOP122" s="172"/>
      <c r="BOQ122" s="172"/>
      <c r="BOR122" s="172"/>
      <c r="BOS122" s="172"/>
      <c r="BOT122" s="172"/>
      <c r="BOU122" s="172"/>
      <c r="BOV122" s="172"/>
      <c r="BOW122" s="172"/>
      <c r="BOX122" s="172"/>
      <c r="BOY122" s="172"/>
      <c r="BOZ122" s="172"/>
      <c r="BPA122" s="172"/>
      <c r="BPB122" s="172"/>
      <c r="BPC122" s="172"/>
      <c r="BPD122" s="172"/>
      <c r="BPE122" s="172"/>
      <c r="BPF122" s="172"/>
      <c r="BPG122" s="172"/>
      <c r="BPH122" s="172"/>
      <c r="BPI122" s="172"/>
      <c r="BPJ122" s="172"/>
      <c r="BPK122" s="172"/>
      <c r="BPL122" s="172"/>
      <c r="BPM122" s="172"/>
      <c r="BPN122" s="172"/>
      <c r="BPO122" s="172"/>
      <c r="BPP122" s="172"/>
      <c r="BPQ122" s="172"/>
      <c r="BPR122" s="172"/>
      <c r="BPS122" s="172"/>
      <c r="BPT122" s="172"/>
      <c r="BPU122" s="172"/>
      <c r="BPV122" s="172"/>
      <c r="BPW122" s="172"/>
      <c r="BPX122" s="172"/>
      <c r="BPY122" s="172"/>
      <c r="BPZ122" s="172"/>
      <c r="BQA122" s="172"/>
      <c r="BQB122" s="172"/>
      <c r="BQC122" s="172"/>
      <c r="BQD122" s="172"/>
      <c r="BQE122" s="172"/>
      <c r="BQF122" s="172"/>
      <c r="BQG122" s="172"/>
      <c r="BQH122" s="172"/>
      <c r="BQI122" s="172"/>
      <c r="BQJ122" s="172"/>
      <c r="BQK122" s="172"/>
      <c r="BQL122" s="172"/>
      <c r="BQM122" s="172"/>
      <c r="BQN122" s="172"/>
      <c r="BQO122" s="172"/>
      <c r="BQP122" s="172"/>
      <c r="BQQ122" s="172"/>
      <c r="BQR122" s="172"/>
      <c r="BQS122" s="172"/>
      <c r="BQT122" s="172"/>
      <c r="BQU122" s="172"/>
      <c r="BQV122" s="172"/>
      <c r="BQW122" s="172"/>
      <c r="BQX122" s="172"/>
      <c r="BQY122" s="172"/>
      <c r="BQZ122" s="172"/>
      <c r="BRA122" s="172"/>
      <c r="BRB122" s="172"/>
      <c r="BRC122" s="172"/>
      <c r="BRD122" s="172"/>
      <c r="BRE122" s="172"/>
      <c r="BRF122" s="172"/>
      <c r="BRG122" s="172"/>
      <c r="BRH122" s="172"/>
      <c r="BRI122" s="172"/>
      <c r="BRJ122" s="172"/>
      <c r="BRK122" s="172"/>
      <c r="BRL122" s="172"/>
      <c r="BRM122" s="172"/>
      <c r="BRN122" s="172"/>
      <c r="BRO122" s="172"/>
      <c r="BRP122" s="172"/>
      <c r="BRQ122" s="172"/>
      <c r="BRR122" s="172"/>
      <c r="BRS122" s="172"/>
      <c r="BRT122" s="172"/>
      <c r="BRU122" s="172"/>
      <c r="BRV122" s="172"/>
      <c r="BRW122" s="172"/>
      <c r="BRX122" s="172"/>
      <c r="BRY122" s="172"/>
      <c r="BRZ122" s="172"/>
      <c r="BSA122" s="172"/>
      <c r="BSB122" s="172"/>
      <c r="BSC122" s="172"/>
      <c r="BSD122" s="172"/>
      <c r="BSE122" s="172"/>
      <c r="BSF122" s="172"/>
      <c r="BSG122" s="172"/>
      <c r="BSH122" s="172"/>
      <c r="BSI122" s="172"/>
      <c r="BSJ122" s="172"/>
      <c r="BSK122" s="172"/>
      <c r="BSL122" s="172"/>
      <c r="BSM122" s="172"/>
      <c r="BSN122" s="172"/>
      <c r="BSO122" s="172"/>
      <c r="BSP122" s="172"/>
      <c r="BSQ122" s="172"/>
      <c r="BSR122" s="172"/>
      <c r="BSS122" s="172"/>
      <c r="BST122" s="172"/>
      <c r="BSU122" s="172"/>
      <c r="BSV122" s="172"/>
      <c r="BSW122" s="172"/>
      <c r="BSX122" s="172"/>
      <c r="BSY122" s="172"/>
      <c r="BSZ122" s="172"/>
      <c r="BTA122" s="172"/>
      <c r="BTB122" s="172"/>
      <c r="BTC122" s="172"/>
      <c r="BTD122" s="172"/>
      <c r="BTE122" s="172"/>
      <c r="BTF122" s="172"/>
      <c r="BTG122" s="172"/>
      <c r="BTH122" s="172"/>
      <c r="BTI122" s="172"/>
      <c r="BTJ122" s="172"/>
      <c r="BTK122" s="172"/>
      <c r="BTL122" s="172"/>
      <c r="BTM122" s="172"/>
      <c r="BTN122" s="172"/>
      <c r="BTO122" s="172"/>
      <c r="BTP122" s="172"/>
      <c r="BTQ122" s="172"/>
      <c r="BTR122" s="172"/>
      <c r="BTS122" s="172"/>
      <c r="BTT122" s="172"/>
      <c r="BTU122" s="172"/>
      <c r="BTV122" s="172"/>
      <c r="BTW122" s="172"/>
      <c r="BTX122" s="172"/>
      <c r="BTY122" s="172"/>
      <c r="BTZ122" s="172"/>
      <c r="BUA122" s="172"/>
      <c r="BUB122" s="172"/>
      <c r="BUC122" s="172"/>
      <c r="BUD122" s="172"/>
      <c r="BUE122" s="172"/>
      <c r="BUF122" s="172"/>
      <c r="BUG122" s="172"/>
      <c r="BUH122" s="172"/>
      <c r="BUI122" s="172"/>
      <c r="BUJ122" s="172"/>
      <c r="BUK122" s="172"/>
      <c r="BUL122" s="172"/>
      <c r="BUM122" s="172"/>
      <c r="BUN122" s="172"/>
      <c r="BUO122" s="172"/>
      <c r="BUP122" s="172"/>
      <c r="BUQ122" s="172"/>
      <c r="BUR122" s="172"/>
      <c r="BUS122" s="172"/>
      <c r="BUT122" s="172"/>
      <c r="BUU122" s="172"/>
      <c r="BUV122" s="172"/>
      <c r="BUW122" s="172"/>
      <c r="BUX122" s="172"/>
      <c r="BUY122" s="172"/>
      <c r="BUZ122" s="172"/>
      <c r="BVA122" s="172"/>
      <c r="BVB122" s="172"/>
      <c r="BVC122" s="172"/>
      <c r="BVD122" s="172"/>
      <c r="BVE122" s="172"/>
      <c r="BVF122" s="172"/>
      <c r="BVG122" s="172"/>
      <c r="BVH122" s="172"/>
      <c r="BVI122" s="172"/>
      <c r="BVJ122" s="172"/>
      <c r="BVK122" s="172"/>
      <c r="BVL122" s="172"/>
      <c r="BVM122" s="172"/>
      <c r="BVN122" s="172"/>
      <c r="BVO122" s="172"/>
      <c r="BVP122" s="172"/>
      <c r="BVQ122" s="172"/>
      <c r="BVR122" s="172"/>
      <c r="BVS122" s="172"/>
      <c r="BVT122" s="172"/>
      <c r="BVU122" s="172"/>
      <c r="BVV122" s="172"/>
      <c r="BVW122" s="172"/>
      <c r="BVX122" s="172"/>
      <c r="BVY122" s="172"/>
      <c r="BVZ122" s="172"/>
      <c r="BWA122" s="172"/>
      <c r="BWB122" s="172"/>
      <c r="BWC122" s="172"/>
      <c r="BWD122" s="172"/>
      <c r="BWE122" s="172"/>
      <c r="BWF122" s="172"/>
      <c r="BWG122" s="172"/>
      <c r="BWH122" s="172"/>
      <c r="BWI122" s="172"/>
      <c r="BWJ122" s="172"/>
      <c r="BWK122" s="172"/>
      <c r="BWL122" s="172"/>
      <c r="BWM122" s="172"/>
      <c r="BWN122" s="172"/>
      <c r="BWO122" s="172"/>
      <c r="BWP122" s="172"/>
      <c r="BWQ122" s="172"/>
      <c r="BWR122" s="172"/>
      <c r="BWS122" s="172"/>
      <c r="BWT122" s="172"/>
      <c r="BWU122" s="172"/>
      <c r="BWV122" s="172"/>
      <c r="BWW122" s="172"/>
      <c r="BWX122" s="172"/>
      <c r="BWY122" s="172"/>
      <c r="BWZ122" s="172"/>
      <c r="BXA122" s="172"/>
      <c r="BXB122" s="172"/>
      <c r="BXC122" s="172"/>
      <c r="BXD122" s="172"/>
      <c r="BXE122" s="172"/>
      <c r="BXF122" s="172"/>
      <c r="BXG122" s="172"/>
      <c r="BXH122" s="172"/>
      <c r="BXI122" s="172"/>
      <c r="BXJ122" s="172"/>
      <c r="BXK122" s="172"/>
      <c r="BXL122" s="172"/>
      <c r="BXM122" s="172"/>
      <c r="BXN122" s="172"/>
      <c r="BXO122" s="172"/>
      <c r="BXP122" s="172"/>
      <c r="BXQ122" s="172"/>
      <c r="BXR122" s="172"/>
      <c r="BXS122" s="172"/>
      <c r="BXT122" s="172"/>
      <c r="BXU122" s="172"/>
      <c r="BXV122" s="172"/>
      <c r="BXW122" s="172"/>
      <c r="BXX122" s="172"/>
      <c r="BXY122" s="172"/>
      <c r="BXZ122" s="172"/>
      <c r="BYA122" s="172"/>
      <c r="BYB122" s="172"/>
      <c r="BYC122" s="172"/>
      <c r="BYD122" s="172"/>
      <c r="BYE122" s="172"/>
      <c r="BYF122" s="172"/>
      <c r="BYG122" s="172"/>
      <c r="BYH122" s="172"/>
      <c r="BYI122" s="172"/>
      <c r="BYJ122" s="172"/>
      <c r="BYK122" s="172"/>
      <c r="BYL122" s="172"/>
      <c r="BYM122" s="172"/>
      <c r="BYN122" s="172"/>
      <c r="BYO122" s="172"/>
      <c r="BYP122" s="172"/>
      <c r="BYQ122" s="172"/>
      <c r="BYR122" s="172"/>
      <c r="BYS122" s="172"/>
      <c r="BYT122" s="172"/>
      <c r="BYU122" s="172"/>
      <c r="BYV122" s="172"/>
      <c r="BYW122" s="172"/>
      <c r="BYX122" s="172"/>
      <c r="BYY122" s="172"/>
      <c r="BYZ122" s="172"/>
      <c r="BZA122" s="172"/>
      <c r="BZB122" s="172"/>
      <c r="BZC122" s="172"/>
      <c r="BZD122" s="172"/>
      <c r="BZE122" s="172"/>
      <c r="BZF122" s="172"/>
      <c r="BZG122" s="172"/>
      <c r="BZH122" s="172"/>
      <c r="BZI122" s="172"/>
      <c r="BZJ122" s="172"/>
      <c r="BZK122" s="172"/>
      <c r="BZL122" s="172"/>
      <c r="BZM122" s="172"/>
      <c r="BZN122" s="172"/>
      <c r="BZO122" s="172"/>
      <c r="BZP122" s="172"/>
      <c r="BZQ122" s="172"/>
      <c r="BZR122" s="172"/>
      <c r="BZS122" s="172"/>
      <c r="BZT122" s="172"/>
      <c r="BZU122" s="172"/>
      <c r="BZV122" s="172"/>
      <c r="BZW122" s="172"/>
      <c r="BZX122" s="172"/>
      <c r="BZY122" s="172"/>
      <c r="BZZ122" s="172"/>
      <c r="CAA122" s="172"/>
      <c r="CAB122" s="172"/>
      <c r="CAC122" s="172"/>
      <c r="CAD122" s="172"/>
      <c r="CAE122" s="172"/>
      <c r="CAF122" s="172"/>
      <c r="CAG122" s="172"/>
      <c r="CAH122" s="172"/>
      <c r="CAI122" s="172"/>
      <c r="CAJ122" s="172"/>
      <c r="CAK122" s="172"/>
      <c r="CAL122" s="172"/>
      <c r="CAM122" s="172"/>
      <c r="CAN122" s="172"/>
      <c r="CAO122" s="172"/>
      <c r="CAP122" s="172"/>
      <c r="CAQ122" s="172"/>
      <c r="CAR122" s="172"/>
      <c r="CAS122" s="172"/>
      <c r="CAT122" s="172"/>
      <c r="CAU122" s="172"/>
      <c r="CAV122" s="172"/>
      <c r="CAW122" s="172"/>
      <c r="CAX122" s="172"/>
      <c r="CAY122" s="172"/>
      <c r="CAZ122" s="172"/>
      <c r="CBA122" s="172"/>
      <c r="CBB122" s="172"/>
      <c r="CBC122" s="172"/>
      <c r="CBD122" s="172"/>
      <c r="CBE122" s="172"/>
      <c r="CBF122" s="172"/>
      <c r="CBG122" s="172"/>
      <c r="CBH122" s="172"/>
      <c r="CBI122" s="172"/>
      <c r="CBJ122" s="172"/>
      <c r="CBK122" s="172"/>
      <c r="CBL122" s="172"/>
      <c r="CBM122" s="172"/>
      <c r="CBN122" s="172"/>
      <c r="CBO122" s="172"/>
      <c r="CBP122" s="172"/>
      <c r="CBQ122" s="172"/>
      <c r="CBR122" s="172"/>
      <c r="CBS122" s="172"/>
      <c r="CBT122" s="172"/>
      <c r="CBU122" s="172"/>
      <c r="CBV122" s="172"/>
      <c r="CBW122" s="172"/>
      <c r="CBX122" s="172"/>
      <c r="CBY122" s="172"/>
      <c r="CBZ122" s="172"/>
      <c r="CCA122" s="172"/>
      <c r="CCB122" s="172"/>
      <c r="CCC122" s="172"/>
      <c r="CCD122" s="172"/>
      <c r="CCE122" s="172"/>
      <c r="CCF122" s="172"/>
      <c r="CCG122" s="172"/>
      <c r="CCH122" s="172"/>
      <c r="CCI122" s="172"/>
      <c r="CCJ122" s="172"/>
      <c r="CCK122" s="172"/>
      <c r="CCL122" s="172"/>
      <c r="CCM122" s="172"/>
      <c r="CCN122" s="172"/>
      <c r="CCO122" s="172"/>
      <c r="CCP122" s="172"/>
      <c r="CCQ122" s="172"/>
      <c r="CCR122" s="172"/>
      <c r="CCS122" s="172"/>
      <c r="CCT122" s="172"/>
      <c r="CCU122" s="172"/>
      <c r="CCV122" s="172"/>
      <c r="CCW122" s="172"/>
      <c r="CCX122" s="172"/>
      <c r="CCY122" s="172"/>
      <c r="CCZ122" s="172"/>
      <c r="CDA122" s="172"/>
      <c r="CDB122" s="172"/>
      <c r="CDC122" s="172"/>
      <c r="CDD122" s="172"/>
      <c r="CDE122" s="172"/>
      <c r="CDF122" s="172"/>
      <c r="CDG122" s="172"/>
      <c r="CDH122" s="172"/>
      <c r="CDI122" s="172"/>
      <c r="CDJ122" s="172"/>
      <c r="CDK122" s="172"/>
      <c r="CDL122" s="172"/>
      <c r="CDM122" s="172"/>
      <c r="CDN122" s="172"/>
      <c r="CDO122" s="172"/>
      <c r="CDP122" s="172"/>
      <c r="CDQ122" s="172"/>
      <c r="CDR122" s="172"/>
      <c r="CDS122" s="172"/>
      <c r="CDT122" s="172"/>
      <c r="CDU122" s="172"/>
      <c r="CDV122" s="172"/>
      <c r="CDW122" s="172"/>
      <c r="CDX122" s="172"/>
      <c r="CDY122" s="172"/>
      <c r="CDZ122" s="172"/>
      <c r="CEA122" s="172"/>
      <c r="CEB122" s="172"/>
      <c r="CEC122" s="172"/>
      <c r="CED122" s="172"/>
      <c r="CEE122" s="172"/>
      <c r="CEF122" s="172"/>
      <c r="CEG122" s="172"/>
      <c r="CEH122" s="172"/>
      <c r="CEI122" s="172"/>
      <c r="CEJ122" s="172"/>
      <c r="CEK122" s="172"/>
      <c r="CEL122" s="172"/>
      <c r="CEM122" s="172"/>
      <c r="CEN122" s="172"/>
      <c r="CEO122" s="172"/>
      <c r="CEP122" s="172"/>
      <c r="CEQ122" s="172"/>
      <c r="CER122" s="172"/>
      <c r="CES122" s="172"/>
      <c r="CET122" s="172"/>
      <c r="CEU122" s="172"/>
      <c r="CEV122" s="172"/>
      <c r="CEW122" s="172"/>
      <c r="CEX122" s="172"/>
      <c r="CEY122" s="172"/>
      <c r="CEZ122" s="172"/>
      <c r="CFA122" s="172"/>
      <c r="CFB122" s="172"/>
      <c r="CFC122" s="172"/>
      <c r="CFD122" s="172"/>
      <c r="CFE122" s="172"/>
      <c r="CFF122" s="172"/>
      <c r="CFG122" s="172"/>
      <c r="CFH122" s="172"/>
      <c r="CFI122" s="172"/>
      <c r="CFJ122" s="172"/>
      <c r="CFK122" s="172"/>
      <c r="CFL122" s="172"/>
      <c r="CFM122" s="172"/>
      <c r="CFN122" s="172"/>
      <c r="CFO122" s="172"/>
      <c r="CFP122" s="172"/>
      <c r="CFQ122" s="172"/>
      <c r="CFR122" s="172"/>
      <c r="CFS122" s="172"/>
      <c r="CFT122" s="172"/>
      <c r="CFU122" s="172"/>
      <c r="CFV122" s="172"/>
      <c r="CFW122" s="172"/>
      <c r="CFX122" s="172"/>
      <c r="CFY122" s="172"/>
      <c r="CFZ122" s="172"/>
      <c r="CGA122" s="172"/>
      <c r="CGB122" s="172"/>
      <c r="CGC122" s="172"/>
      <c r="CGD122" s="172"/>
      <c r="CGE122" s="172"/>
      <c r="CGF122" s="172"/>
      <c r="CGG122" s="172"/>
      <c r="CGH122" s="172"/>
      <c r="CGI122" s="172"/>
      <c r="CGJ122" s="172"/>
      <c r="CGK122" s="172"/>
      <c r="CGL122" s="172"/>
      <c r="CGM122" s="172"/>
      <c r="CGN122" s="172"/>
      <c r="CGO122" s="172"/>
      <c r="CGP122" s="172"/>
      <c r="CGQ122" s="172"/>
      <c r="CGR122" s="172"/>
      <c r="CGS122" s="172"/>
      <c r="CGT122" s="172"/>
      <c r="CGU122" s="172"/>
      <c r="CGV122" s="172"/>
      <c r="CGW122" s="172"/>
      <c r="CGX122" s="172"/>
      <c r="CGY122" s="172"/>
      <c r="CGZ122" s="172"/>
      <c r="CHA122" s="172"/>
      <c r="CHB122" s="172"/>
      <c r="CHC122" s="172"/>
      <c r="CHD122" s="172"/>
      <c r="CHE122" s="172"/>
      <c r="CHF122" s="172"/>
      <c r="CHG122" s="172"/>
      <c r="CHH122" s="172"/>
      <c r="CHI122" s="172"/>
      <c r="CHJ122" s="172"/>
      <c r="CHK122" s="172"/>
      <c r="CHL122" s="172"/>
      <c r="CHM122" s="172"/>
      <c r="CHN122" s="172"/>
      <c r="CHO122" s="172"/>
      <c r="CHP122" s="172"/>
      <c r="CHQ122" s="172"/>
      <c r="CHR122" s="172"/>
      <c r="CHS122" s="172"/>
      <c r="CHT122" s="172"/>
      <c r="CHU122" s="172"/>
      <c r="CHV122" s="172"/>
      <c r="CHW122" s="172"/>
      <c r="CHX122" s="172"/>
      <c r="CHY122" s="172"/>
      <c r="CHZ122" s="172"/>
      <c r="CIA122" s="172"/>
      <c r="CIB122" s="172"/>
      <c r="CIC122" s="172"/>
      <c r="CID122" s="172"/>
      <c r="CIE122" s="172"/>
      <c r="CIF122" s="172"/>
      <c r="CIG122" s="172"/>
      <c r="CIH122" s="172"/>
      <c r="CII122" s="172"/>
      <c r="CIJ122" s="172"/>
      <c r="CIK122" s="172"/>
      <c r="CIL122" s="172"/>
      <c r="CIM122" s="172"/>
      <c r="CIN122" s="172"/>
      <c r="CIO122" s="172"/>
      <c r="CIP122" s="172"/>
      <c r="CIQ122" s="172"/>
      <c r="CIR122" s="172"/>
      <c r="CIS122" s="172"/>
      <c r="CIT122" s="172"/>
      <c r="CIU122" s="172"/>
      <c r="CIV122" s="172"/>
      <c r="CIW122" s="172"/>
      <c r="CIX122" s="172"/>
      <c r="CIY122" s="172"/>
      <c r="CIZ122" s="172"/>
      <c r="CJA122" s="172"/>
      <c r="CJB122" s="172"/>
      <c r="CJC122" s="172"/>
      <c r="CJD122" s="172"/>
      <c r="CJE122" s="172"/>
      <c r="CJF122" s="172"/>
      <c r="CJG122" s="172"/>
      <c r="CJH122" s="172"/>
      <c r="CJI122" s="172"/>
      <c r="CJJ122" s="172"/>
      <c r="CJK122" s="172"/>
      <c r="CJL122" s="172"/>
      <c r="CJM122" s="172"/>
      <c r="CJN122" s="172"/>
      <c r="CJO122" s="172"/>
      <c r="CJP122" s="172"/>
      <c r="CJQ122" s="172"/>
      <c r="CJR122" s="172"/>
      <c r="CJS122" s="172"/>
      <c r="CJT122" s="172"/>
      <c r="CJU122" s="172"/>
      <c r="CJV122" s="172"/>
      <c r="CJW122" s="172"/>
      <c r="CJX122" s="172"/>
      <c r="CJY122" s="172"/>
      <c r="CJZ122" s="172"/>
      <c r="CKA122" s="172"/>
      <c r="CKB122" s="172"/>
      <c r="CKC122" s="172"/>
      <c r="CKD122" s="172"/>
      <c r="CKE122" s="172"/>
      <c r="CKF122" s="172"/>
      <c r="CKG122" s="172"/>
      <c r="CKH122" s="172"/>
      <c r="CKI122" s="172"/>
      <c r="CKJ122" s="172"/>
      <c r="CKK122" s="172"/>
      <c r="CKL122" s="172"/>
      <c r="CKM122" s="172"/>
      <c r="CKN122" s="172"/>
      <c r="CKO122" s="172"/>
      <c r="CKP122" s="172"/>
      <c r="CKQ122" s="172"/>
      <c r="CKR122" s="172"/>
      <c r="CKS122" s="172"/>
      <c r="CKT122" s="172"/>
      <c r="CKU122" s="172"/>
      <c r="CKV122" s="172"/>
      <c r="CKW122" s="172"/>
      <c r="CKX122" s="172"/>
      <c r="CKY122" s="172"/>
      <c r="CKZ122" s="172"/>
      <c r="CLA122" s="172"/>
      <c r="CLB122" s="172"/>
      <c r="CLC122" s="172"/>
      <c r="CLD122" s="172"/>
      <c r="CLE122" s="172"/>
      <c r="CLF122" s="172"/>
      <c r="CLG122" s="172"/>
      <c r="CLH122" s="172"/>
      <c r="CLI122" s="172"/>
      <c r="CLJ122" s="172"/>
      <c r="CLK122" s="172"/>
      <c r="CLL122" s="172"/>
      <c r="CLM122" s="172"/>
      <c r="CLN122" s="172"/>
      <c r="CLO122" s="172"/>
      <c r="CLP122" s="172"/>
      <c r="CLQ122" s="172"/>
      <c r="CLR122" s="172"/>
      <c r="CLS122" s="172"/>
      <c r="CLT122" s="172"/>
      <c r="CLU122" s="172"/>
      <c r="CLV122" s="172"/>
      <c r="CLW122" s="172"/>
      <c r="CLX122" s="172"/>
      <c r="CLY122" s="172"/>
      <c r="CLZ122" s="172"/>
      <c r="CMA122" s="172"/>
      <c r="CMB122" s="172"/>
      <c r="CMC122" s="172"/>
      <c r="CMD122" s="172"/>
      <c r="CME122" s="172"/>
      <c r="CMF122" s="172"/>
      <c r="CMG122" s="172"/>
      <c r="CMH122" s="172"/>
      <c r="CMI122" s="172"/>
      <c r="CMJ122" s="172"/>
      <c r="CMK122" s="172"/>
      <c r="CML122" s="172"/>
      <c r="CMM122" s="172"/>
      <c r="CMN122" s="172"/>
      <c r="CMO122" s="172"/>
      <c r="CMP122" s="172"/>
      <c r="CMQ122" s="172"/>
      <c r="CMR122" s="172"/>
      <c r="CMS122" s="172"/>
      <c r="CMT122" s="172"/>
      <c r="CMU122" s="172"/>
      <c r="CMV122" s="172"/>
      <c r="CMW122" s="172"/>
      <c r="CMX122" s="172"/>
      <c r="CMY122" s="172"/>
      <c r="CMZ122" s="172"/>
      <c r="CNA122" s="172"/>
      <c r="CNB122" s="172"/>
      <c r="CNC122" s="172"/>
      <c r="CND122" s="172"/>
      <c r="CNE122" s="172"/>
      <c r="CNF122" s="172"/>
      <c r="CNG122" s="172"/>
      <c r="CNH122" s="172"/>
      <c r="CNI122" s="172"/>
      <c r="CNJ122" s="172"/>
      <c r="CNK122" s="172"/>
      <c r="CNL122" s="172"/>
      <c r="CNM122" s="172"/>
      <c r="CNN122" s="172"/>
      <c r="CNO122" s="172"/>
      <c r="CNP122" s="172"/>
      <c r="CNQ122" s="172"/>
      <c r="CNR122" s="172"/>
      <c r="CNS122" s="172"/>
      <c r="CNT122" s="172"/>
      <c r="CNU122" s="172"/>
      <c r="CNV122" s="172"/>
      <c r="CNW122" s="172"/>
      <c r="CNX122" s="172"/>
      <c r="CNY122" s="172"/>
      <c r="CNZ122" s="172"/>
      <c r="COA122" s="172"/>
      <c r="COB122" s="172"/>
      <c r="COC122" s="172"/>
      <c r="COD122" s="172"/>
      <c r="COE122" s="172"/>
      <c r="COF122" s="172"/>
      <c r="COG122" s="172"/>
      <c r="COH122" s="172"/>
      <c r="COI122" s="172"/>
      <c r="COJ122" s="172"/>
      <c r="COK122" s="172"/>
      <c r="COL122" s="172"/>
      <c r="COM122" s="172"/>
      <c r="CON122" s="172"/>
      <c r="COO122" s="172"/>
      <c r="COP122" s="172"/>
      <c r="COQ122" s="172"/>
      <c r="COR122" s="172"/>
      <c r="COS122" s="172"/>
      <c r="COT122" s="172"/>
      <c r="COU122" s="172"/>
      <c r="COV122" s="172"/>
      <c r="COW122" s="172"/>
      <c r="COX122" s="172"/>
      <c r="COY122" s="172"/>
      <c r="COZ122" s="172"/>
      <c r="CPA122" s="172"/>
      <c r="CPB122" s="172"/>
      <c r="CPC122" s="172"/>
      <c r="CPD122" s="172"/>
      <c r="CPE122" s="172"/>
      <c r="CPF122" s="172"/>
      <c r="CPG122" s="172"/>
      <c r="CPH122" s="172"/>
      <c r="CPI122" s="172"/>
      <c r="CPJ122" s="172"/>
      <c r="CPK122" s="172"/>
      <c r="CPL122" s="172"/>
      <c r="CPM122" s="172"/>
      <c r="CPN122" s="172"/>
      <c r="CPO122" s="172"/>
      <c r="CPP122" s="172"/>
      <c r="CPQ122" s="172"/>
      <c r="CPR122" s="172"/>
      <c r="CPS122" s="172"/>
      <c r="CPT122" s="172"/>
      <c r="CPU122" s="172"/>
      <c r="CPV122" s="172"/>
      <c r="CPW122" s="172"/>
      <c r="CPX122" s="172"/>
      <c r="CPY122" s="172"/>
      <c r="CPZ122" s="172"/>
      <c r="CQA122" s="172"/>
      <c r="CQB122" s="172"/>
      <c r="CQC122" s="172"/>
      <c r="CQD122" s="172"/>
      <c r="CQE122" s="172"/>
      <c r="CQF122" s="172"/>
      <c r="CQG122" s="172"/>
      <c r="CQH122" s="172"/>
      <c r="CQI122" s="172"/>
      <c r="CQJ122" s="172"/>
      <c r="CQK122" s="172"/>
      <c r="CQL122" s="172"/>
      <c r="CQM122" s="172"/>
      <c r="CQN122" s="172"/>
      <c r="CQO122" s="172"/>
      <c r="CQP122" s="172"/>
      <c r="CQQ122" s="172"/>
      <c r="CQR122" s="172"/>
      <c r="CQS122" s="172"/>
      <c r="CQT122" s="172"/>
      <c r="CQU122" s="172"/>
      <c r="CQV122" s="172"/>
      <c r="CQW122" s="172"/>
      <c r="CQX122" s="172"/>
      <c r="CQY122" s="172"/>
      <c r="CQZ122" s="172"/>
      <c r="CRA122" s="172"/>
      <c r="CRB122" s="172"/>
      <c r="CRC122" s="172"/>
      <c r="CRD122" s="172"/>
      <c r="CRE122" s="172"/>
      <c r="CRF122" s="172"/>
      <c r="CRG122" s="172"/>
      <c r="CRH122" s="172"/>
      <c r="CRI122" s="172"/>
      <c r="CRJ122" s="172"/>
      <c r="CRK122" s="172"/>
      <c r="CRL122" s="172"/>
      <c r="CRM122" s="172"/>
      <c r="CRN122" s="172"/>
      <c r="CRO122" s="172"/>
      <c r="CRP122" s="172"/>
      <c r="CRQ122" s="172"/>
      <c r="CRR122" s="172"/>
      <c r="CRS122" s="172"/>
      <c r="CRT122" s="172"/>
      <c r="CRU122" s="172"/>
      <c r="CRV122" s="172"/>
      <c r="CRW122" s="172"/>
      <c r="CRX122" s="172"/>
      <c r="CRY122" s="172"/>
      <c r="CRZ122" s="172"/>
      <c r="CSA122" s="172"/>
      <c r="CSB122" s="172"/>
      <c r="CSC122" s="172"/>
      <c r="CSD122" s="172"/>
      <c r="CSE122" s="172"/>
      <c r="CSF122" s="172"/>
      <c r="CSG122" s="172"/>
      <c r="CSH122" s="172"/>
      <c r="CSI122" s="172"/>
      <c r="CSJ122" s="172"/>
      <c r="CSK122" s="172"/>
      <c r="CSL122" s="172"/>
      <c r="CSM122" s="172"/>
      <c r="CSN122" s="172"/>
      <c r="CSO122" s="172"/>
      <c r="CSP122" s="172"/>
      <c r="CSQ122" s="172"/>
      <c r="CSR122" s="172"/>
      <c r="CSS122" s="172"/>
      <c r="CST122" s="172"/>
      <c r="CSU122" s="172"/>
      <c r="CSV122" s="172"/>
      <c r="CSW122" s="172"/>
      <c r="CSX122" s="172"/>
      <c r="CSY122" s="172"/>
      <c r="CSZ122" s="172"/>
      <c r="CTA122" s="172"/>
      <c r="CTB122" s="172"/>
      <c r="CTC122" s="172"/>
      <c r="CTD122" s="172"/>
      <c r="CTE122" s="172"/>
      <c r="CTF122" s="172"/>
      <c r="CTG122" s="172"/>
      <c r="CTH122" s="172"/>
      <c r="CTI122" s="172"/>
      <c r="CTJ122" s="172"/>
      <c r="CTK122" s="172"/>
      <c r="CTL122" s="172"/>
      <c r="CTM122" s="172"/>
      <c r="CTN122" s="172"/>
      <c r="CTO122" s="172"/>
      <c r="CTP122" s="172"/>
      <c r="CTQ122" s="172"/>
      <c r="CTR122" s="172"/>
      <c r="CTS122" s="172"/>
      <c r="CTT122" s="172"/>
      <c r="CTU122" s="172"/>
      <c r="CTV122" s="172"/>
      <c r="CTW122" s="172"/>
      <c r="CTX122" s="172"/>
      <c r="CTY122" s="172"/>
      <c r="CTZ122" s="172"/>
      <c r="CUA122" s="172"/>
      <c r="CUB122" s="172"/>
      <c r="CUC122" s="172"/>
      <c r="CUD122" s="172"/>
      <c r="CUE122" s="172"/>
      <c r="CUF122" s="172"/>
      <c r="CUG122" s="172"/>
      <c r="CUH122" s="172"/>
      <c r="CUI122" s="172"/>
      <c r="CUJ122" s="172"/>
      <c r="CUK122" s="172"/>
      <c r="CUL122" s="172"/>
      <c r="CUM122" s="172"/>
      <c r="CUN122" s="172"/>
      <c r="CUO122" s="172"/>
      <c r="CUP122" s="172"/>
      <c r="CUQ122" s="172"/>
      <c r="CUR122" s="172"/>
      <c r="CUS122" s="172"/>
      <c r="CUT122" s="172"/>
      <c r="CUU122" s="172"/>
      <c r="CUV122" s="172"/>
      <c r="CUW122" s="172"/>
      <c r="CUX122" s="172"/>
      <c r="CUY122" s="172"/>
      <c r="CUZ122" s="172"/>
      <c r="CVA122" s="172"/>
      <c r="CVB122" s="172"/>
      <c r="CVC122" s="172"/>
      <c r="CVD122" s="172"/>
      <c r="CVE122" s="172"/>
      <c r="CVF122" s="172"/>
      <c r="CVG122" s="172"/>
      <c r="CVH122" s="172"/>
      <c r="CVI122" s="172"/>
      <c r="CVJ122" s="172"/>
      <c r="CVK122" s="172"/>
      <c r="CVL122" s="172"/>
      <c r="CVM122" s="172"/>
      <c r="CVN122" s="172"/>
      <c r="CVO122" s="172"/>
      <c r="CVP122" s="172"/>
      <c r="CVQ122" s="172"/>
      <c r="CVR122" s="172"/>
      <c r="CVS122" s="172"/>
      <c r="CVT122" s="172"/>
      <c r="CVU122" s="172"/>
      <c r="CVV122" s="172"/>
      <c r="CVW122" s="172"/>
      <c r="CVX122" s="172"/>
      <c r="CVY122" s="172"/>
      <c r="CVZ122" s="172"/>
      <c r="CWA122" s="172"/>
      <c r="CWB122" s="172"/>
      <c r="CWC122" s="172"/>
      <c r="CWD122" s="172"/>
      <c r="CWE122" s="172"/>
      <c r="CWF122" s="172"/>
      <c r="CWG122" s="172"/>
      <c r="CWH122" s="172"/>
      <c r="CWI122" s="172"/>
      <c r="CWJ122" s="172"/>
      <c r="CWK122" s="172"/>
      <c r="CWL122" s="172"/>
      <c r="CWM122" s="172"/>
      <c r="CWN122" s="172"/>
      <c r="CWO122" s="172"/>
      <c r="CWP122" s="172"/>
      <c r="CWQ122" s="172"/>
      <c r="CWR122" s="172"/>
      <c r="CWS122" s="172"/>
      <c r="CWT122" s="172"/>
      <c r="CWU122" s="172"/>
      <c r="CWV122" s="172"/>
      <c r="CWW122" s="172"/>
      <c r="CWX122" s="172"/>
      <c r="CWY122" s="172"/>
      <c r="CWZ122" s="172"/>
      <c r="CXA122" s="172"/>
      <c r="CXB122" s="172"/>
      <c r="CXC122" s="172"/>
      <c r="CXD122" s="172"/>
      <c r="CXE122" s="172"/>
      <c r="CXF122" s="172"/>
      <c r="CXG122" s="172"/>
      <c r="CXH122" s="172"/>
      <c r="CXI122" s="172"/>
      <c r="CXJ122" s="172"/>
      <c r="CXK122" s="172"/>
      <c r="CXL122" s="172"/>
      <c r="CXM122" s="172"/>
      <c r="CXN122" s="172"/>
      <c r="CXO122" s="172"/>
      <c r="CXP122" s="172"/>
      <c r="CXQ122" s="172"/>
      <c r="CXR122" s="172"/>
      <c r="CXS122" s="172"/>
      <c r="CXT122" s="172"/>
      <c r="CXU122" s="172"/>
      <c r="CXV122" s="172"/>
      <c r="CXW122" s="172"/>
      <c r="CXX122" s="172"/>
      <c r="CXY122" s="172"/>
      <c r="CXZ122" s="172"/>
      <c r="CYA122" s="172"/>
      <c r="CYB122" s="172"/>
      <c r="CYC122" s="172"/>
      <c r="CYD122" s="172"/>
      <c r="CYE122" s="172"/>
      <c r="CYF122" s="172"/>
      <c r="CYG122" s="172"/>
      <c r="CYH122" s="172"/>
      <c r="CYI122" s="172"/>
      <c r="CYJ122" s="172"/>
      <c r="CYK122" s="172"/>
      <c r="CYL122" s="172"/>
      <c r="CYM122" s="172"/>
      <c r="CYN122" s="172"/>
      <c r="CYO122" s="172"/>
      <c r="CYP122" s="172"/>
      <c r="CYQ122" s="172"/>
      <c r="CYR122" s="172"/>
      <c r="CYS122" s="172"/>
      <c r="CYT122" s="172"/>
      <c r="CYU122" s="172"/>
      <c r="CYV122" s="172"/>
      <c r="CYW122" s="172"/>
      <c r="CYX122" s="172"/>
      <c r="CYY122" s="172"/>
      <c r="CYZ122" s="172"/>
      <c r="CZA122" s="172"/>
      <c r="CZB122" s="172"/>
      <c r="CZC122" s="172"/>
      <c r="CZD122" s="172"/>
      <c r="CZE122" s="172"/>
      <c r="CZF122" s="172"/>
      <c r="CZG122" s="172"/>
      <c r="CZH122" s="172"/>
      <c r="CZI122" s="172"/>
      <c r="CZJ122" s="172"/>
      <c r="CZK122" s="172"/>
      <c r="CZL122" s="172"/>
      <c r="CZM122" s="172"/>
      <c r="CZN122" s="172"/>
      <c r="CZO122" s="172"/>
      <c r="CZP122" s="172"/>
      <c r="CZQ122" s="172"/>
      <c r="CZR122" s="172"/>
      <c r="CZS122" s="172"/>
      <c r="CZT122" s="172"/>
      <c r="CZU122" s="172"/>
      <c r="CZV122" s="172"/>
      <c r="CZW122" s="172"/>
      <c r="CZX122" s="172"/>
      <c r="CZY122" s="172"/>
      <c r="CZZ122" s="172"/>
      <c r="DAA122" s="172"/>
      <c r="DAB122" s="172"/>
      <c r="DAC122" s="172"/>
      <c r="DAD122" s="172"/>
      <c r="DAE122" s="172"/>
      <c r="DAF122" s="172"/>
      <c r="DAG122" s="172"/>
      <c r="DAH122" s="172"/>
      <c r="DAI122" s="172"/>
      <c r="DAJ122" s="172"/>
      <c r="DAK122" s="172"/>
      <c r="DAL122" s="172"/>
      <c r="DAM122" s="172"/>
      <c r="DAN122" s="172"/>
      <c r="DAO122" s="172"/>
      <c r="DAP122" s="172"/>
      <c r="DAQ122" s="172"/>
      <c r="DAR122" s="172"/>
      <c r="DAS122" s="172"/>
      <c r="DAT122" s="172"/>
      <c r="DAU122" s="172"/>
      <c r="DAV122" s="172"/>
      <c r="DAW122" s="172"/>
      <c r="DAX122" s="172"/>
      <c r="DAY122" s="172"/>
      <c r="DAZ122" s="172"/>
      <c r="DBA122" s="172"/>
      <c r="DBB122" s="172"/>
      <c r="DBC122" s="172"/>
      <c r="DBD122" s="172"/>
      <c r="DBE122" s="172"/>
      <c r="DBF122" s="172"/>
      <c r="DBG122" s="172"/>
      <c r="DBH122" s="172"/>
      <c r="DBI122" s="172"/>
      <c r="DBJ122" s="172"/>
      <c r="DBK122" s="172"/>
      <c r="DBL122" s="172"/>
      <c r="DBM122" s="172"/>
      <c r="DBN122" s="172"/>
      <c r="DBO122" s="172"/>
      <c r="DBP122" s="172"/>
      <c r="DBQ122" s="172"/>
      <c r="DBR122" s="172"/>
      <c r="DBS122" s="172"/>
      <c r="DBT122" s="172"/>
      <c r="DBU122" s="172"/>
      <c r="DBV122" s="172"/>
      <c r="DBW122" s="172"/>
      <c r="DBX122" s="172"/>
      <c r="DBY122" s="172"/>
      <c r="DBZ122" s="172"/>
      <c r="DCA122" s="172"/>
      <c r="DCB122" s="172"/>
      <c r="DCC122" s="172"/>
      <c r="DCD122" s="172"/>
      <c r="DCE122" s="172"/>
      <c r="DCF122" s="172"/>
      <c r="DCG122" s="172"/>
      <c r="DCH122" s="172"/>
      <c r="DCI122" s="172"/>
      <c r="DCJ122" s="172"/>
      <c r="DCK122" s="172"/>
      <c r="DCL122" s="172"/>
      <c r="DCM122" s="172"/>
      <c r="DCN122" s="172"/>
      <c r="DCO122" s="172"/>
      <c r="DCP122" s="172"/>
      <c r="DCQ122" s="172"/>
      <c r="DCR122" s="172"/>
      <c r="DCS122" s="172"/>
      <c r="DCT122" s="172"/>
      <c r="DCU122" s="172"/>
      <c r="DCV122" s="172"/>
      <c r="DCW122" s="172"/>
      <c r="DCX122" s="172"/>
      <c r="DCY122" s="172"/>
      <c r="DCZ122" s="172"/>
      <c r="DDA122" s="172"/>
      <c r="DDB122" s="172"/>
      <c r="DDC122" s="172"/>
      <c r="DDD122" s="172"/>
      <c r="DDE122" s="172"/>
      <c r="DDF122" s="172"/>
      <c r="DDG122" s="172"/>
      <c r="DDH122" s="172"/>
      <c r="DDI122" s="172"/>
      <c r="DDJ122" s="172"/>
      <c r="DDK122" s="172"/>
      <c r="DDL122" s="172"/>
      <c r="DDM122" s="172"/>
      <c r="DDN122" s="172"/>
      <c r="DDO122" s="172"/>
      <c r="DDP122" s="172"/>
      <c r="DDQ122" s="172"/>
      <c r="DDR122" s="172"/>
      <c r="DDS122" s="172"/>
      <c r="DDT122" s="172"/>
      <c r="DDU122" s="172"/>
      <c r="DDV122" s="172"/>
      <c r="DDW122" s="172"/>
      <c r="DDX122" s="172"/>
      <c r="DDY122" s="172"/>
      <c r="DDZ122" s="172"/>
      <c r="DEA122" s="172"/>
      <c r="DEB122" s="172"/>
      <c r="DEC122" s="172"/>
      <c r="DED122" s="172"/>
      <c r="DEE122" s="172"/>
      <c r="DEF122" s="172"/>
      <c r="DEG122" s="172"/>
      <c r="DEH122" s="172"/>
      <c r="DEI122" s="172"/>
      <c r="DEJ122" s="172"/>
      <c r="DEK122" s="172"/>
      <c r="DEL122" s="172"/>
      <c r="DEM122" s="172"/>
      <c r="DEN122" s="172"/>
      <c r="DEO122" s="172"/>
      <c r="DEP122" s="172"/>
      <c r="DEQ122" s="172"/>
      <c r="DER122" s="172"/>
      <c r="DES122" s="172"/>
      <c r="DET122" s="172"/>
      <c r="DEU122" s="172"/>
      <c r="DEV122" s="172"/>
      <c r="DEW122" s="172"/>
      <c r="DEX122" s="172"/>
      <c r="DEY122" s="172"/>
      <c r="DEZ122" s="172"/>
      <c r="DFA122" s="172"/>
      <c r="DFB122" s="172"/>
      <c r="DFC122" s="172"/>
      <c r="DFD122" s="172"/>
      <c r="DFE122" s="172"/>
      <c r="DFF122" s="172"/>
      <c r="DFG122" s="172"/>
      <c r="DFH122" s="172"/>
      <c r="DFI122" s="172"/>
      <c r="DFJ122" s="172"/>
      <c r="DFK122" s="172"/>
      <c r="DFL122" s="172"/>
      <c r="DFM122" s="172"/>
      <c r="DFN122" s="172"/>
      <c r="DFO122" s="172"/>
      <c r="DFP122" s="172"/>
      <c r="DFQ122" s="172"/>
      <c r="DFR122" s="172"/>
      <c r="DFS122" s="172"/>
      <c r="DFT122" s="172"/>
      <c r="DFU122" s="172"/>
      <c r="DFV122" s="172"/>
      <c r="DFW122" s="172"/>
      <c r="DFX122" s="172"/>
      <c r="DFY122" s="172"/>
      <c r="DFZ122" s="172"/>
      <c r="DGA122" s="172"/>
      <c r="DGB122" s="172"/>
      <c r="DGC122" s="172"/>
      <c r="DGD122" s="172"/>
      <c r="DGE122" s="172"/>
      <c r="DGF122" s="172"/>
      <c r="DGG122" s="172"/>
      <c r="DGH122" s="172"/>
      <c r="DGI122" s="172"/>
      <c r="DGJ122" s="172"/>
      <c r="DGK122" s="172"/>
      <c r="DGL122" s="172"/>
      <c r="DGM122" s="172"/>
      <c r="DGN122" s="172"/>
      <c r="DGO122" s="172"/>
      <c r="DGP122" s="172"/>
      <c r="DGQ122" s="172"/>
      <c r="DGR122" s="172"/>
      <c r="DGS122" s="172"/>
      <c r="DGT122" s="172"/>
      <c r="DGU122" s="172"/>
      <c r="DGV122" s="172"/>
      <c r="DGW122" s="172"/>
      <c r="DGX122" s="172"/>
      <c r="DGY122" s="172"/>
      <c r="DGZ122" s="172"/>
      <c r="DHA122" s="172"/>
      <c r="DHB122" s="172"/>
      <c r="DHC122" s="172"/>
      <c r="DHD122" s="172"/>
      <c r="DHE122" s="172"/>
      <c r="DHF122" s="172"/>
      <c r="DHG122" s="172"/>
      <c r="DHH122" s="172"/>
      <c r="DHI122" s="172"/>
      <c r="DHJ122" s="172"/>
      <c r="DHK122" s="172"/>
      <c r="DHL122" s="172"/>
      <c r="DHM122" s="172"/>
      <c r="DHN122" s="172"/>
      <c r="DHO122" s="172"/>
      <c r="DHP122" s="172"/>
      <c r="DHQ122" s="172"/>
      <c r="DHR122" s="172"/>
      <c r="DHS122" s="172"/>
      <c r="DHT122" s="172"/>
      <c r="DHU122" s="172"/>
      <c r="DHV122" s="172"/>
      <c r="DHW122" s="172"/>
      <c r="DHX122" s="172"/>
      <c r="DHY122" s="172"/>
      <c r="DHZ122" s="172"/>
      <c r="DIA122" s="172"/>
      <c r="DIB122" s="172"/>
      <c r="DIC122" s="172"/>
      <c r="DID122" s="172"/>
      <c r="DIE122" s="172"/>
      <c r="DIF122" s="172"/>
      <c r="DIG122" s="172"/>
      <c r="DIH122" s="172"/>
      <c r="DII122" s="172"/>
      <c r="DIJ122" s="172"/>
      <c r="DIK122" s="172"/>
      <c r="DIL122" s="172"/>
      <c r="DIM122" s="172"/>
      <c r="DIN122" s="172"/>
      <c r="DIO122" s="172"/>
      <c r="DIP122" s="172"/>
      <c r="DIQ122" s="172"/>
      <c r="DIR122" s="172"/>
      <c r="DIS122" s="172"/>
      <c r="DIT122" s="172"/>
      <c r="DIU122" s="172"/>
      <c r="DIV122" s="172"/>
      <c r="DIW122" s="172"/>
      <c r="DIX122" s="172"/>
      <c r="DIY122" s="172"/>
      <c r="DIZ122" s="172"/>
      <c r="DJA122" s="172"/>
      <c r="DJB122" s="172"/>
      <c r="DJC122" s="172"/>
      <c r="DJD122" s="172"/>
      <c r="DJE122" s="172"/>
      <c r="DJF122" s="172"/>
      <c r="DJG122" s="172"/>
      <c r="DJH122" s="172"/>
      <c r="DJI122" s="172"/>
      <c r="DJJ122" s="172"/>
      <c r="DJK122" s="172"/>
      <c r="DJL122" s="172"/>
      <c r="DJM122" s="172"/>
      <c r="DJN122" s="172"/>
      <c r="DJO122" s="172"/>
      <c r="DJP122" s="172"/>
      <c r="DJQ122" s="172"/>
      <c r="DJR122" s="172"/>
      <c r="DJS122" s="172"/>
      <c r="DJT122" s="172"/>
      <c r="DJU122" s="172"/>
      <c r="DJV122" s="172"/>
      <c r="DJW122" s="172"/>
      <c r="DJX122" s="172"/>
      <c r="DJY122" s="172"/>
      <c r="DJZ122" s="172"/>
      <c r="DKA122" s="172"/>
      <c r="DKB122" s="172"/>
      <c r="DKC122" s="172"/>
      <c r="DKD122" s="172"/>
      <c r="DKE122" s="172"/>
      <c r="DKF122" s="172"/>
      <c r="DKG122" s="172"/>
      <c r="DKH122" s="172"/>
      <c r="DKI122" s="172"/>
      <c r="DKJ122" s="172"/>
      <c r="DKK122" s="172"/>
      <c r="DKL122" s="172"/>
      <c r="DKM122" s="172"/>
      <c r="DKN122" s="172"/>
      <c r="DKO122" s="172"/>
      <c r="DKP122" s="172"/>
      <c r="DKQ122" s="172"/>
      <c r="DKR122" s="172"/>
      <c r="DKS122" s="172"/>
      <c r="DKT122" s="172"/>
      <c r="DKU122" s="172"/>
      <c r="DKV122" s="172"/>
      <c r="DKW122" s="172"/>
      <c r="DKX122" s="172"/>
      <c r="DKY122" s="172"/>
      <c r="DKZ122" s="172"/>
      <c r="DLA122" s="172"/>
      <c r="DLB122" s="172"/>
      <c r="DLC122" s="172"/>
      <c r="DLD122" s="172"/>
      <c r="DLE122" s="172"/>
      <c r="DLF122" s="172"/>
      <c r="DLG122" s="172"/>
      <c r="DLH122" s="172"/>
      <c r="DLI122" s="172"/>
      <c r="DLJ122" s="172"/>
      <c r="DLK122" s="172"/>
      <c r="DLL122" s="172"/>
      <c r="DLM122" s="172"/>
      <c r="DLN122" s="172"/>
      <c r="DLO122" s="172"/>
      <c r="DLP122" s="172"/>
      <c r="DLQ122" s="172"/>
      <c r="DLR122" s="172"/>
      <c r="DLS122" s="172"/>
      <c r="DLT122" s="172"/>
      <c r="DLU122" s="172"/>
      <c r="DLV122" s="172"/>
      <c r="DLW122" s="172"/>
      <c r="DLX122" s="172"/>
      <c r="DLY122" s="172"/>
      <c r="DLZ122" s="172"/>
      <c r="DMA122" s="172"/>
      <c r="DMB122" s="172"/>
      <c r="DMC122" s="172"/>
      <c r="DMD122" s="172"/>
      <c r="DME122" s="172"/>
      <c r="DMF122" s="172"/>
      <c r="DMG122" s="172"/>
      <c r="DMH122" s="172"/>
      <c r="DMI122" s="172"/>
      <c r="DMJ122" s="172"/>
      <c r="DMK122" s="172"/>
      <c r="DML122" s="172"/>
      <c r="DMM122" s="172"/>
      <c r="DMN122" s="172"/>
      <c r="DMO122" s="172"/>
      <c r="DMP122" s="172"/>
      <c r="DMQ122" s="172"/>
      <c r="DMR122" s="172"/>
      <c r="DMS122" s="172"/>
      <c r="DMT122" s="172"/>
      <c r="DMU122" s="172"/>
      <c r="DMV122" s="172"/>
      <c r="DMW122" s="172"/>
      <c r="DMX122" s="172"/>
      <c r="DMY122" s="172"/>
      <c r="DMZ122" s="172"/>
      <c r="DNA122" s="172"/>
      <c r="DNB122" s="172"/>
      <c r="DNC122" s="172"/>
      <c r="DND122" s="172"/>
      <c r="DNE122" s="172"/>
      <c r="DNF122" s="172"/>
      <c r="DNG122" s="172"/>
      <c r="DNH122" s="172"/>
      <c r="DNI122" s="172"/>
      <c r="DNJ122" s="172"/>
      <c r="DNK122" s="172"/>
      <c r="DNL122" s="172"/>
      <c r="DNM122" s="172"/>
      <c r="DNN122" s="172"/>
      <c r="DNO122" s="172"/>
      <c r="DNP122" s="172"/>
      <c r="DNQ122" s="172"/>
      <c r="DNR122" s="172"/>
      <c r="DNS122" s="172"/>
      <c r="DNT122" s="172"/>
      <c r="DNU122" s="172"/>
      <c r="DNV122" s="172"/>
      <c r="DNW122" s="172"/>
      <c r="DNX122" s="172"/>
      <c r="DNY122" s="172"/>
      <c r="DNZ122" s="172"/>
      <c r="DOA122" s="172"/>
      <c r="DOB122" s="172"/>
      <c r="DOC122" s="172"/>
      <c r="DOD122" s="172"/>
      <c r="DOE122" s="172"/>
      <c r="DOF122" s="172"/>
      <c r="DOG122" s="172"/>
      <c r="DOH122" s="172"/>
      <c r="DOI122" s="172"/>
      <c r="DOJ122" s="172"/>
      <c r="DOK122" s="172"/>
      <c r="DOL122" s="172"/>
      <c r="DOM122" s="172"/>
      <c r="DON122" s="172"/>
      <c r="DOO122" s="172"/>
      <c r="DOP122" s="172"/>
      <c r="DOQ122" s="172"/>
      <c r="DOR122" s="172"/>
      <c r="DOS122" s="172"/>
      <c r="DOT122" s="172"/>
      <c r="DOU122" s="172"/>
      <c r="DOV122" s="172"/>
      <c r="DOW122" s="172"/>
      <c r="DOX122" s="172"/>
      <c r="DOY122" s="172"/>
      <c r="DOZ122" s="172"/>
      <c r="DPA122" s="172"/>
      <c r="DPB122" s="172"/>
      <c r="DPC122" s="172"/>
      <c r="DPD122" s="172"/>
      <c r="DPE122" s="172"/>
      <c r="DPF122" s="172"/>
      <c r="DPG122" s="172"/>
      <c r="DPH122" s="172"/>
      <c r="DPI122" s="172"/>
      <c r="DPJ122" s="172"/>
      <c r="DPK122" s="172"/>
      <c r="DPL122" s="172"/>
      <c r="DPM122" s="172"/>
      <c r="DPN122" s="172"/>
      <c r="DPO122" s="172"/>
      <c r="DPP122" s="172"/>
      <c r="DPQ122" s="172"/>
      <c r="DPR122" s="172"/>
      <c r="DPS122" s="172"/>
      <c r="DPT122" s="172"/>
      <c r="DPU122" s="172"/>
      <c r="DPV122" s="172"/>
      <c r="DPW122" s="172"/>
      <c r="DPX122" s="172"/>
      <c r="DPY122" s="172"/>
      <c r="DPZ122" s="172"/>
      <c r="DQA122" s="172"/>
      <c r="DQB122" s="172"/>
      <c r="DQC122" s="172"/>
      <c r="DQD122" s="172"/>
      <c r="DQE122" s="172"/>
      <c r="DQF122" s="172"/>
      <c r="DQG122" s="172"/>
      <c r="DQH122" s="172"/>
      <c r="DQI122" s="172"/>
      <c r="DQJ122" s="172"/>
      <c r="DQK122" s="172"/>
      <c r="DQL122" s="172"/>
      <c r="DQM122" s="172"/>
      <c r="DQN122" s="172"/>
      <c r="DQO122" s="172"/>
      <c r="DQP122" s="172"/>
      <c r="DQQ122" s="172"/>
      <c r="DQR122" s="172"/>
      <c r="DQS122" s="172"/>
      <c r="DQT122" s="172"/>
      <c r="DQU122" s="172"/>
      <c r="DQV122" s="172"/>
      <c r="DQW122" s="172"/>
      <c r="DQX122" s="172"/>
      <c r="DQY122" s="172"/>
      <c r="DQZ122" s="172"/>
      <c r="DRA122" s="172"/>
      <c r="DRB122" s="172"/>
      <c r="DRC122" s="172"/>
      <c r="DRD122" s="172"/>
      <c r="DRE122" s="172"/>
      <c r="DRF122" s="172"/>
      <c r="DRG122" s="172"/>
      <c r="DRH122" s="172"/>
      <c r="DRI122" s="172"/>
      <c r="DRJ122" s="172"/>
      <c r="DRK122" s="172"/>
      <c r="DRL122" s="172"/>
      <c r="DRM122" s="172"/>
      <c r="DRN122" s="172"/>
      <c r="DRO122" s="172"/>
      <c r="DRP122" s="172"/>
      <c r="DRQ122" s="172"/>
      <c r="DRR122" s="172"/>
      <c r="DRS122" s="172"/>
      <c r="DRT122" s="172"/>
      <c r="DRU122" s="172"/>
      <c r="DRV122" s="172"/>
      <c r="DRW122" s="172"/>
      <c r="DRX122" s="172"/>
      <c r="DRY122" s="172"/>
      <c r="DRZ122" s="172"/>
      <c r="DSA122" s="172"/>
      <c r="DSB122" s="172"/>
      <c r="DSC122" s="172"/>
      <c r="DSD122" s="172"/>
      <c r="DSE122" s="172"/>
      <c r="DSF122" s="172"/>
      <c r="DSG122" s="172"/>
      <c r="DSH122" s="172"/>
      <c r="DSI122" s="172"/>
      <c r="DSJ122" s="172"/>
      <c r="DSK122" s="172"/>
      <c r="DSL122" s="172"/>
      <c r="DSM122" s="172"/>
      <c r="DSN122" s="172"/>
      <c r="DSO122" s="172"/>
      <c r="DSP122" s="172"/>
      <c r="DSQ122" s="172"/>
      <c r="DSR122" s="172"/>
      <c r="DSS122" s="172"/>
      <c r="DST122" s="172"/>
      <c r="DSU122" s="172"/>
      <c r="DSV122" s="172"/>
      <c r="DSW122" s="172"/>
      <c r="DSX122" s="172"/>
      <c r="DSY122" s="172"/>
      <c r="DSZ122" s="172"/>
      <c r="DTA122" s="172"/>
      <c r="DTB122" s="172"/>
      <c r="DTC122" s="172"/>
      <c r="DTD122" s="172"/>
      <c r="DTE122" s="172"/>
      <c r="DTF122" s="172"/>
      <c r="DTG122" s="172"/>
      <c r="DTH122" s="172"/>
      <c r="DTI122" s="172"/>
      <c r="DTJ122" s="172"/>
      <c r="DTK122" s="172"/>
      <c r="DTL122" s="172"/>
      <c r="DTM122" s="172"/>
      <c r="DTN122" s="172"/>
      <c r="DTO122" s="172"/>
      <c r="DTP122" s="172"/>
      <c r="DTQ122" s="172"/>
      <c r="DTR122" s="172"/>
      <c r="DTS122" s="172"/>
      <c r="DTT122" s="172"/>
      <c r="DTU122" s="172"/>
      <c r="DTV122" s="172"/>
      <c r="DTW122" s="172"/>
      <c r="DTX122" s="172"/>
      <c r="DTY122" s="172"/>
      <c r="DTZ122" s="172"/>
      <c r="DUA122" s="172"/>
      <c r="DUB122" s="172"/>
      <c r="DUC122" s="172"/>
      <c r="DUD122" s="172"/>
      <c r="DUE122" s="172"/>
      <c r="DUF122" s="172"/>
      <c r="DUG122" s="172"/>
      <c r="DUH122" s="172"/>
      <c r="DUI122" s="172"/>
      <c r="DUJ122" s="172"/>
      <c r="DUK122" s="172"/>
      <c r="DUL122" s="172"/>
      <c r="DUM122" s="172"/>
      <c r="DUN122" s="172"/>
      <c r="DUO122" s="172"/>
      <c r="DUP122" s="172"/>
      <c r="DUQ122" s="172"/>
      <c r="DUR122" s="172"/>
      <c r="DUS122" s="172"/>
      <c r="DUT122" s="172"/>
      <c r="DUU122" s="172"/>
      <c r="DUV122" s="172"/>
      <c r="DUW122" s="172"/>
      <c r="DUX122" s="172"/>
      <c r="DUY122" s="172"/>
      <c r="DUZ122" s="172"/>
      <c r="DVA122" s="172"/>
      <c r="DVB122" s="172"/>
      <c r="DVC122" s="172"/>
      <c r="DVD122" s="172"/>
      <c r="DVE122" s="172"/>
      <c r="DVF122" s="172"/>
      <c r="DVG122" s="172"/>
      <c r="DVH122" s="172"/>
      <c r="DVI122" s="172"/>
      <c r="DVJ122" s="172"/>
      <c r="DVK122" s="172"/>
      <c r="DVL122" s="172"/>
      <c r="DVM122" s="172"/>
      <c r="DVN122" s="172"/>
      <c r="DVO122" s="172"/>
      <c r="DVP122" s="172"/>
      <c r="DVQ122" s="172"/>
      <c r="DVR122" s="172"/>
      <c r="DVS122" s="172"/>
      <c r="DVT122" s="172"/>
      <c r="DVU122" s="172"/>
      <c r="DVV122" s="172"/>
      <c r="DVW122" s="172"/>
      <c r="DVX122" s="172"/>
      <c r="DVY122" s="172"/>
      <c r="DVZ122" s="172"/>
      <c r="DWA122" s="172"/>
      <c r="DWB122" s="172"/>
      <c r="DWC122" s="172"/>
      <c r="DWD122" s="172"/>
      <c r="DWE122" s="172"/>
      <c r="DWF122" s="172"/>
      <c r="DWG122" s="172"/>
      <c r="DWH122" s="172"/>
      <c r="DWI122" s="172"/>
      <c r="DWJ122" s="172"/>
      <c r="DWK122" s="172"/>
      <c r="DWL122" s="172"/>
      <c r="DWM122" s="172"/>
      <c r="DWN122" s="172"/>
      <c r="DWO122" s="172"/>
      <c r="DWP122" s="172"/>
      <c r="DWQ122" s="172"/>
      <c r="DWR122" s="172"/>
      <c r="DWS122" s="172"/>
      <c r="DWT122" s="172"/>
      <c r="DWU122" s="172"/>
      <c r="DWV122" s="172"/>
      <c r="DWW122" s="172"/>
      <c r="DWX122" s="172"/>
      <c r="DWY122" s="172"/>
      <c r="DWZ122" s="172"/>
      <c r="DXA122" s="172"/>
      <c r="DXB122" s="172"/>
      <c r="DXC122" s="172"/>
      <c r="DXD122" s="172"/>
      <c r="DXE122" s="172"/>
      <c r="DXF122" s="172"/>
      <c r="DXG122" s="172"/>
      <c r="DXH122" s="172"/>
      <c r="DXI122" s="172"/>
      <c r="DXJ122" s="172"/>
      <c r="DXK122" s="172"/>
      <c r="DXL122" s="172"/>
      <c r="DXM122" s="172"/>
      <c r="DXN122" s="172"/>
      <c r="DXO122" s="172"/>
      <c r="DXP122" s="172"/>
      <c r="DXQ122" s="172"/>
      <c r="DXR122" s="172"/>
      <c r="DXS122" s="172"/>
      <c r="DXT122" s="172"/>
      <c r="DXU122" s="172"/>
      <c r="DXV122" s="172"/>
      <c r="DXW122" s="172"/>
      <c r="DXX122" s="172"/>
      <c r="DXY122" s="172"/>
      <c r="DXZ122" s="172"/>
      <c r="DYA122" s="172"/>
      <c r="DYB122" s="172"/>
      <c r="DYC122" s="172"/>
      <c r="DYD122" s="172"/>
      <c r="DYE122" s="172"/>
      <c r="DYF122" s="172"/>
      <c r="DYG122" s="172"/>
      <c r="DYH122" s="172"/>
      <c r="DYI122" s="172"/>
      <c r="DYJ122" s="172"/>
      <c r="DYK122" s="172"/>
      <c r="DYL122" s="172"/>
      <c r="DYM122" s="172"/>
      <c r="DYN122" s="172"/>
      <c r="DYO122" s="172"/>
      <c r="DYP122" s="172"/>
      <c r="DYQ122" s="172"/>
      <c r="DYR122" s="172"/>
      <c r="DYS122" s="172"/>
      <c r="DYT122" s="172"/>
      <c r="DYU122" s="172"/>
      <c r="DYV122" s="172"/>
      <c r="DYW122" s="172"/>
      <c r="DYX122" s="172"/>
      <c r="DYY122" s="172"/>
      <c r="DYZ122" s="172"/>
      <c r="DZA122" s="172"/>
      <c r="DZB122" s="172"/>
      <c r="DZC122" s="172"/>
      <c r="DZD122" s="172"/>
      <c r="DZE122" s="172"/>
      <c r="DZF122" s="172"/>
      <c r="DZG122" s="172"/>
      <c r="DZH122" s="172"/>
      <c r="DZI122" s="172"/>
      <c r="DZJ122" s="172"/>
      <c r="DZK122" s="172"/>
      <c r="DZL122" s="172"/>
      <c r="DZM122" s="172"/>
      <c r="DZN122" s="172"/>
      <c r="DZO122" s="172"/>
      <c r="DZP122" s="172"/>
      <c r="DZQ122" s="172"/>
      <c r="DZR122" s="172"/>
      <c r="DZS122" s="172"/>
      <c r="DZT122" s="172"/>
      <c r="DZU122" s="172"/>
      <c r="DZV122" s="172"/>
      <c r="DZW122" s="172"/>
      <c r="DZX122" s="172"/>
      <c r="DZY122" s="172"/>
      <c r="DZZ122" s="172"/>
      <c r="EAA122" s="172"/>
      <c r="EAB122" s="172"/>
      <c r="EAC122" s="172"/>
      <c r="EAD122" s="172"/>
      <c r="EAE122" s="172"/>
      <c r="EAF122" s="172"/>
      <c r="EAG122" s="172"/>
      <c r="EAH122" s="172"/>
      <c r="EAI122" s="172"/>
      <c r="EAJ122" s="172"/>
      <c r="EAK122" s="172"/>
      <c r="EAL122" s="172"/>
      <c r="EAM122" s="172"/>
      <c r="EAN122" s="172"/>
      <c r="EAO122" s="172"/>
      <c r="EAP122" s="172"/>
      <c r="EAQ122" s="172"/>
      <c r="EAR122" s="172"/>
      <c r="EAS122" s="172"/>
      <c r="EAT122" s="172"/>
      <c r="EAU122" s="172"/>
      <c r="EAV122" s="172"/>
      <c r="EAW122" s="172"/>
      <c r="EAX122" s="172"/>
      <c r="EAY122" s="172"/>
      <c r="EAZ122" s="172"/>
      <c r="EBA122" s="172"/>
      <c r="EBB122" s="172"/>
      <c r="EBC122" s="172"/>
      <c r="EBD122" s="172"/>
      <c r="EBE122" s="172"/>
      <c r="EBF122" s="172"/>
      <c r="EBG122" s="172"/>
      <c r="EBH122" s="172"/>
      <c r="EBI122" s="172"/>
      <c r="EBJ122" s="172"/>
      <c r="EBK122" s="172"/>
      <c r="EBL122" s="172"/>
      <c r="EBM122" s="172"/>
      <c r="EBN122" s="172"/>
      <c r="EBO122" s="172"/>
      <c r="EBP122" s="172"/>
      <c r="EBQ122" s="172"/>
      <c r="EBR122" s="172"/>
      <c r="EBS122" s="172"/>
      <c r="EBT122" s="172"/>
      <c r="EBU122" s="172"/>
      <c r="EBV122" s="172"/>
      <c r="EBW122" s="172"/>
      <c r="EBX122" s="172"/>
      <c r="EBY122" s="172"/>
      <c r="EBZ122" s="172"/>
      <c r="ECA122" s="172"/>
      <c r="ECB122" s="172"/>
      <c r="ECC122" s="172"/>
      <c r="ECD122" s="172"/>
      <c r="ECE122" s="172"/>
      <c r="ECF122" s="172"/>
      <c r="ECG122" s="172"/>
      <c r="ECH122" s="172"/>
      <c r="ECI122" s="172"/>
      <c r="ECJ122" s="172"/>
      <c r="ECK122" s="172"/>
      <c r="ECL122" s="172"/>
      <c r="ECM122" s="172"/>
      <c r="ECN122" s="172"/>
      <c r="ECO122" s="172"/>
      <c r="ECP122" s="172"/>
      <c r="ECQ122" s="172"/>
      <c r="ECR122" s="172"/>
      <c r="ECS122" s="172"/>
      <c r="ECT122" s="172"/>
      <c r="ECU122" s="172"/>
      <c r="ECV122" s="172"/>
      <c r="ECW122" s="172"/>
      <c r="ECX122" s="172"/>
      <c r="ECY122" s="172"/>
      <c r="ECZ122" s="172"/>
      <c r="EDA122" s="172"/>
      <c r="EDB122" s="172"/>
      <c r="EDC122" s="172"/>
      <c r="EDD122" s="172"/>
      <c r="EDE122" s="172"/>
      <c r="EDF122" s="172"/>
      <c r="EDG122" s="172"/>
      <c r="EDH122" s="172"/>
      <c r="EDI122" s="172"/>
      <c r="EDJ122" s="172"/>
      <c r="EDK122" s="172"/>
      <c r="EDL122" s="172"/>
      <c r="EDM122" s="172"/>
      <c r="EDN122" s="172"/>
      <c r="EDO122" s="172"/>
      <c r="EDP122" s="172"/>
      <c r="EDQ122" s="172"/>
      <c r="EDR122" s="172"/>
      <c r="EDS122" s="172"/>
      <c r="EDT122" s="172"/>
      <c r="EDU122" s="172"/>
      <c r="EDV122" s="172"/>
      <c r="EDW122" s="172"/>
      <c r="EDX122" s="172"/>
      <c r="EDY122" s="172"/>
      <c r="EDZ122" s="172"/>
      <c r="EEA122" s="172"/>
      <c r="EEB122" s="172"/>
      <c r="EEC122" s="172"/>
      <c r="EED122" s="172"/>
      <c r="EEE122" s="172"/>
      <c r="EEF122" s="172"/>
      <c r="EEG122" s="172"/>
      <c r="EEH122" s="172"/>
      <c r="EEI122" s="172"/>
      <c r="EEJ122" s="172"/>
      <c r="EEK122" s="172"/>
      <c r="EEL122" s="172"/>
      <c r="EEM122" s="172"/>
      <c r="EEN122" s="172"/>
      <c r="EEO122" s="172"/>
      <c r="EEP122" s="172"/>
      <c r="EEQ122" s="172"/>
      <c r="EER122" s="172"/>
      <c r="EES122" s="172"/>
      <c r="EET122" s="172"/>
      <c r="EEU122" s="172"/>
      <c r="EEV122" s="172"/>
      <c r="EEW122" s="172"/>
      <c r="EEX122" s="172"/>
      <c r="EEY122" s="172"/>
      <c r="EEZ122" s="172"/>
      <c r="EFA122" s="172"/>
      <c r="EFB122" s="172"/>
      <c r="EFC122" s="172"/>
      <c r="EFD122" s="172"/>
      <c r="EFE122" s="172"/>
      <c r="EFF122" s="172"/>
      <c r="EFG122" s="172"/>
      <c r="EFH122" s="172"/>
      <c r="EFI122" s="172"/>
      <c r="EFJ122" s="172"/>
      <c r="EFK122" s="172"/>
      <c r="EFL122" s="172"/>
      <c r="EFM122" s="172"/>
      <c r="EFN122" s="172"/>
      <c r="EFO122" s="172"/>
      <c r="EFP122" s="172"/>
      <c r="EFQ122" s="172"/>
      <c r="EFR122" s="172"/>
      <c r="EFS122" s="172"/>
      <c r="EFT122" s="172"/>
      <c r="EFU122" s="172"/>
      <c r="EFV122" s="172"/>
      <c r="EFW122" s="172"/>
      <c r="EFX122" s="172"/>
      <c r="EFY122" s="172"/>
      <c r="EFZ122" s="172"/>
      <c r="EGA122" s="172"/>
      <c r="EGB122" s="172"/>
      <c r="EGC122" s="172"/>
      <c r="EGD122" s="172"/>
      <c r="EGE122" s="172"/>
      <c r="EGF122" s="172"/>
      <c r="EGG122" s="172"/>
      <c r="EGH122" s="172"/>
      <c r="EGI122" s="172"/>
      <c r="EGJ122" s="172"/>
      <c r="EGK122" s="172"/>
      <c r="EGL122" s="172"/>
      <c r="EGM122" s="172"/>
      <c r="EGN122" s="172"/>
      <c r="EGO122" s="172"/>
      <c r="EGP122" s="172"/>
      <c r="EGQ122" s="172"/>
      <c r="EGR122" s="172"/>
      <c r="EGS122" s="172"/>
      <c r="EGT122" s="172"/>
      <c r="EGU122" s="172"/>
      <c r="EGV122" s="172"/>
      <c r="EGW122" s="172"/>
      <c r="EGX122" s="172"/>
      <c r="EGY122" s="172"/>
      <c r="EGZ122" s="172"/>
      <c r="EHA122" s="172"/>
      <c r="EHB122" s="172"/>
      <c r="EHC122" s="172"/>
      <c r="EHD122" s="172"/>
      <c r="EHE122" s="172"/>
      <c r="EHF122" s="172"/>
      <c r="EHG122" s="172"/>
      <c r="EHH122" s="172"/>
      <c r="EHI122" s="172"/>
      <c r="EHJ122" s="172"/>
      <c r="EHK122" s="172"/>
      <c r="EHL122" s="172"/>
      <c r="EHM122" s="172"/>
      <c r="EHN122" s="172"/>
      <c r="EHO122" s="172"/>
      <c r="EHP122" s="172"/>
      <c r="EHQ122" s="172"/>
      <c r="EHR122" s="172"/>
      <c r="EHS122" s="172"/>
      <c r="EHT122" s="172"/>
      <c r="EHU122" s="172"/>
      <c r="EHV122" s="172"/>
      <c r="EHW122" s="172"/>
      <c r="EHX122" s="172"/>
      <c r="EHY122" s="172"/>
      <c r="EHZ122" s="172"/>
      <c r="EIA122" s="172"/>
      <c r="EIB122" s="172"/>
      <c r="EIC122" s="172"/>
      <c r="EID122" s="172"/>
      <c r="EIE122" s="172"/>
      <c r="EIF122" s="172"/>
      <c r="EIG122" s="172"/>
      <c r="EIH122" s="172"/>
      <c r="EII122" s="172"/>
      <c r="EIJ122" s="172"/>
      <c r="EIK122" s="172"/>
      <c r="EIL122" s="172"/>
      <c r="EIM122" s="172"/>
      <c r="EIN122" s="172"/>
      <c r="EIO122" s="172"/>
      <c r="EIP122" s="172"/>
      <c r="EIQ122" s="172"/>
      <c r="EIR122" s="172"/>
      <c r="EIS122" s="172"/>
      <c r="EIT122" s="172"/>
      <c r="EIU122" s="172"/>
      <c r="EIV122" s="172"/>
      <c r="EIW122" s="172"/>
      <c r="EIX122" s="172"/>
      <c r="EIY122" s="172"/>
      <c r="EIZ122" s="172"/>
      <c r="EJA122" s="172"/>
      <c r="EJB122" s="172"/>
      <c r="EJC122" s="172"/>
      <c r="EJD122" s="172"/>
      <c r="EJE122" s="172"/>
      <c r="EJF122" s="172"/>
      <c r="EJG122" s="172"/>
      <c r="EJH122" s="172"/>
      <c r="EJI122" s="172"/>
      <c r="EJJ122" s="172"/>
      <c r="EJK122" s="172"/>
      <c r="EJL122" s="172"/>
      <c r="EJM122" s="172"/>
      <c r="EJN122" s="172"/>
      <c r="EJO122" s="172"/>
      <c r="EJP122" s="172"/>
      <c r="EJQ122" s="172"/>
      <c r="EJR122" s="172"/>
      <c r="EJS122" s="172"/>
      <c r="EJT122" s="172"/>
      <c r="EJU122" s="172"/>
      <c r="EJV122" s="172"/>
      <c r="EJW122" s="172"/>
      <c r="EJX122" s="172"/>
      <c r="EJY122" s="172"/>
      <c r="EJZ122" s="172"/>
      <c r="EKA122" s="172"/>
      <c r="EKB122" s="172"/>
      <c r="EKC122" s="172"/>
      <c r="EKD122" s="172"/>
      <c r="EKE122" s="172"/>
      <c r="EKF122" s="172"/>
      <c r="EKG122" s="172"/>
      <c r="EKH122" s="172"/>
      <c r="EKI122" s="172"/>
      <c r="EKJ122" s="172"/>
      <c r="EKK122" s="172"/>
      <c r="EKL122" s="172"/>
      <c r="EKM122" s="172"/>
      <c r="EKN122" s="172"/>
      <c r="EKO122" s="172"/>
      <c r="EKP122" s="172"/>
      <c r="EKQ122" s="172"/>
      <c r="EKR122" s="172"/>
      <c r="EKS122" s="172"/>
      <c r="EKT122" s="172"/>
      <c r="EKU122" s="172"/>
      <c r="EKV122" s="172"/>
      <c r="EKW122" s="172"/>
      <c r="EKX122" s="172"/>
      <c r="EKY122" s="172"/>
      <c r="EKZ122" s="172"/>
      <c r="ELA122" s="172"/>
      <c r="ELB122" s="172"/>
      <c r="ELC122" s="172"/>
      <c r="ELD122" s="172"/>
      <c r="ELE122" s="172"/>
      <c r="ELF122" s="172"/>
      <c r="ELG122" s="172"/>
      <c r="ELH122" s="172"/>
      <c r="ELI122" s="172"/>
      <c r="ELJ122" s="172"/>
      <c r="ELK122" s="172"/>
      <c r="ELL122" s="172"/>
      <c r="ELM122" s="172"/>
      <c r="ELN122" s="172"/>
      <c r="ELO122" s="172"/>
      <c r="ELP122" s="172"/>
      <c r="ELQ122" s="172"/>
      <c r="ELR122" s="172"/>
      <c r="ELS122" s="172"/>
      <c r="ELT122" s="172"/>
      <c r="ELU122" s="172"/>
      <c r="ELV122" s="172"/>
      <c r="ELW122" s="172"/>
      <c r="ELX122" s="172"/>
      <c r="ELY122" s="172"/>
      <c r="ELZ122" s="172"/>
      <c r="EMA122" s="172"/>
      <c r="EMB122" s="172"/>
      <c r="EMC122" s="172"/>
      <c r="EMD122" s="172"/>
      <c r="EME122" s="172"/>
      <c r="EMF122" s="172"/>
      <c r="EMG122" s="172"/>
      <c r="EMH122" s="172"/>
      <c r="EMI122" s="172"/>
      <c r="EMJ122" s="172"/>
      <c r="EMK122" s="172"/>
      <c r="EML122" s="172"/>
      <c r="EMM122" s="172"/>
      <c r="EMN122" s="172"/>
      <c r="EMO122" s="172"/>
      <c r="EMP122" s="172"/>
      <c r="EMQ122" s="172"/>
      <c r="EMR122" s="172"/>
      <c r="EMS122" s="172"/>
      <c r="EMT122" s="172"/>
      <c r="EMU122" s="172"/>
      <c r="EMV122" s="172"/>
      <c r="EMW122" s="172"/>
      <c r="EMX122" s="172"/>
      <c r="EMY122" s="172"/>
      <c r="EMZ122" s="172"/>
      <c r="ENA122" s="172"/>
      <c r="ENB122" s="172"/>
      <c r="ENC122" s="172"/>
      <c r="END122" s="172"/>
      <c r="ENE122" s="172"/>
      <c r="ENF122" s="172"/>
      <c r="ENG122" s="172"/>
      <c r="ENH122" s="172"/>
      <c r="ENI122" s="172"/>
      <c r="ENJ122" s="172"/>
      <c r="ENK122" s="172"/>
      <c r="ENL122" s="172"/>
      <c r="ENM122" s="172"/>
      <c r="ENN122" s="172"/>
      <c r="ENO122" s="172"/>
      <c r="ENP122" s="172"/>
      <c r="ENQ122" s="172"/>
      <c r="ENR122" s="172"/>
      <c r="ENS122" s="172"/>
      <c r="ENT122" s="172"/>
      <c r="ENU122" s="172"/>
      <c r="ENV122" s="172"/>
      <c r="ENW122" s="172"/>
      <c r="ENX122" s="172"/>
      <c r="ENY122" s="172"/>
      <c r="ENZ122" s="172"/>
      <c r="EOA122" s="172"/>
      <c r="EOB122" s="172"/>
      <c r="EOC122" s="172"/>
      <c r="EOD122" s="172"/>
      <c r="EOE122" s="172"/>
      <c r="EOF122" s="172"/>
      <c r="EOG122" s="172"/>
      <c r="EOH122" s="172"/>
      <c r="EOI122" s="172"/>
      <c r="EOJ122" s="172"/>
      <c r="EOK122" s="172"/>
      <c r="EOL122" s="172"/>
      <c r="EOM122" s="172"/>
      <c r="EON122" s="172"/>
      <c r="EOO122" s="172"/>
      <c r="EOP122" s="172"/>
      <c r="EOQ122" s="172"/>
      <c r="EOR122" s="172"/>
      <c r="EOS122" s="172"/>
      <c r="EOT122" s="172"/>
      <c r="EOU122" s="172"/>
      <c r="EOV122" s="172"/>
      <c r="EOW122" s="172"/>
      <c r="EOX122" s="172"/>
      <c r="EOY122" s="172"/>
      <c r="EOZ122" s="172"/>
      <c r="EPA122" s="172"/>
      <c r="EPB122" s="172"/>
      <c r="EPC122" s="172"/>
      <c r="EPD122" s="172"/>
      <c r="EPE122" s="172"/>
      <c r="EPF122" s="172"/>
      <c r="EPG122" s="172"/>
      <c r="EPH122" s="172"/>
      <c r="EPI122" s="172"/>
      <c r="EPJ122" s="172"/>
      <c r="EPK122" s="172"/>
      <c r="EPL122" s="172"/>
      <c r="EPM122" s="172"/>
      <c r="EPN122" s="172"/>
      <c r="EPO122" s="172"/>
      <c r="EPP122" s="172"/>
      <c r="EPQ122" s="172"/>
      <c r="EPR122" s="172"/>
      <c r="EPS122" s="172"/>
      <c r="EPT122" s="172"/>
      <c r="EPU122" s="172"/>
      <c r="EPV122" s="172"/>
      <c r="EPW122" s="172"/>
      <c r="EPX122" s="172"/>
      <c r="EPY122" s="172"/>
      <c r="EPZ122" s="172"/>
      <c r="EQA122" s="172"/>
      <c r="EQB122" s="172"/>
      <c r="EQC122" s="172"/>
      <c r="EQD122" s="172"/>
      <c r="EQE122" s="172"/>
      <c r="EQF122" s="172"/>
      <c r="EQG122" s="172"/>
      <c r="EQH122" s="172"/>
      <c r="EQI122" s="172"/>
      <c r="EQJ122" s="172"/>
      <c r="EQK122" s="172"/>
      <c r="EQL122" s="172"/>
      <c r="EQM122" s="172"/>
      <c r="EQN122" s="172"/>
      <c r="EQO122" s="172"/>
      <c r="EQP122" s="172"/>
      <c r="EQQ122" s="172"/>
      <c r="EQR122" s="172"/>
      <c r="EQS122" s="172"/>
      <c r="EQT122" s="172"/>
      <c r="EQU122" s="172"/>
      <c r="EQV122" s="172"/>
      <c r="EQW122" s="172"/>
      <c r="EQX122" s="172"/>
      <c r="EQY122" s="172"/>
      <c r="EQZ122" s="172"/>
      <c r="ERA122" s="172"/>
      <c r="ERB122" s="172"/>
      <c r="ERC122" s="172"/>
      <c r="ERD122" s="172"/>
      <c r="ERE122" s="172"/>
      <c r="ERF122" s="172"/>
      <c r="ERG122" s="172"/>
      <c r="ERH122" s="172"/>
      <c r="ERI122" s="172"/>
      <c r="ERJ122" s="172"/>
      <c r="ERK122" s="172"/>
      <c r="ERL122" s="172"/>
      <c r="ERM122" s="172"/>
      <c r="ERN122" s="172"/>
      <c r="ERO122" s="172"/>
      <c r="ERP122" s="172"/>
      <c r="ERQ122" s="172"/>
      <c r="ERR122" s="172"/>
      <c r="ERS122" s="172"/>
      <c r="ERT122" s="172"/>
      <c r="ERU122" s="172"/>
      <c r="ERV122" s="172"/>
      <c r="ERW122" s="172"/>
      <c r="ERX122" s="172"/>
      <c r="ERY122" s="172"/>
      <c r="ERZ122" s="172"/>
      <c r="ESA122" s="172"/>
      <c r="ESB122" s="172"/>
      <c r="ESC122" s="172"/>
      <c r="ESD122" s="172"/>
      <c r="ESE122" s="172"/>
      <c r="ESF122" s="172"/>
      <c r="ESG122" s="172"/>
      <c r="ESH122" s="172"/>
      <c r="ESI122" s="172"/>
      <c r="ESJ122" s="172"/>
      <c r="ESK122" s="172"/>
      <c r="ESL122" s="172"/>
      <c r="ESM122" s="172"/>
      <c r="ESN122" s="172"/>
      <c r="ESO122" s="172"/>
      <c r="ESP122" s="172"/>
      <c r="ESQ122" s="172"/>
      <c r="ESR122" s="172"/>
      <c r="ESS122" s="172"/>
      <c r="EST122" s="172"/>
      <c r="ESU122" s="172"/>
      <c r="ESV122" s="172"/>
      <c r="ESW122" s="172"/>
      <c r="ESX122" s="172"/>
      <c r="ESY122" s="172"/>
      <c r="ESZ122" s="172"/>
      <c r="ETA122" s="172"/>
      <c r="ETB122" s="172"/>
      <c r="ETC122" s="172"/>
      <c r="ETD122" s="172"/>
      <c r="ETE122" s="172"/>
      <c r="ETF122" s="172"/>
      <c r="ETG122" s="172"/>
      <c r="ETH122" s="172"/>
      <c r="ETI122" s="172"/>
      <c r="ETJ122" s="172"/>
      <c r="ETK122" s="172"/>
      <c r="ETL122" s="172"/>
      <c r="ETM122" s="172"/>
      <c r="ETN122" s="172"/>
      <c r="ETO122" s="172"/>
      <c r="ETP122" s="172"/>
      <c r="ETQ122" s="172"/>
      <c r="ETR122" s="172"/>
      <c r="ETS122" s="172"/>
      <c r="ETT122" s="172"/>
      <c r="ETU122" s="172"/>
      <c r="ETV122" s="172"/>
      <c r="ETW122" s="172"/>
      <c r="ETX122" s="172"/>
      <c r="ETY122" s="172"/>
      <c r="ETZ122" s="172"/>
      <c r="EUA122" s="172"/>
      <c r="EUB122" s="172"/>
      <c r="EUC122" s="172"/>
      <c r="EUD122" s="172"/>
      <c r="EUE122" s="172"/>
      <c r="EUF122" s="172"/>
      <c r="EUG122" s="172"/>
      <c r="EUH122" s="172"/>
      <c r="EUI122" s="172"/>
      <c r="EUJ122" s="172"/>
      <c r="EUK122" s="172"/>
      <c r="EUL122" s="172"/>
      <c r="EUM122" s="172"/>
      <c r="EUN122" s="172"/>
      <c r="EUO122" s="172"/>
      <c r="EUP122" s="172"/>
      <c r="EUQ122" s="172"/>
      <c r="EUR122" s="172"/>
      <c r="EUS122" s="172"/>
      <c r="EUT122" s="172"/>
      <c r="EUU122" s="172"/>
      <c r="EUV122" s="172"/>
      <c r="EUW122" s="172"/>
      <c r="EUX122" s="172"/>
      <c r="EUY122" s="172"/>
      <c r="EUZ122" s="172"/>
      <c r="EVA122" s="172"/>
      <c r="EVB122" s="172"/>
      <c r="EVC122" s="172"/>
      <c r="EVD122" s="172"/>
      <c r="EVE122" s="172"/>
      <c r="EVF122" s="172"/>
      <c r="EVG122" s="172"/>
      <c r="EVH122" s="172"/>
      <c r="EVI122" s="172"/>
      <c r="EVJ122" s="172"/>
      <c r="EVK122" s="172"/>
      <c r="EVL122" s="172"/>
      <c r="EVM122" s="172"/>
      <c r="EVN122" s="172"/>
      <c r="EVO122" s="172"/>
      <c r="EVP122" s="172"/>
      <c r="EVQ122" s="172"/>
      <c r="EVR122" s="172"/>
      <c r="EVS122" s="172"/>
      <c r="EVT122" s="172"/>
      <c r="EVU122" s="172"/>
      <c r="EVV122" s="172"/>
      <c r="EVW122" s="172"/>
      <c r="EVX122" s="172"/>
      <c r="EVY122" s="172"/>
      <c r="EVZ122" s="172"/>
      <c r="EWA122" s="172"/>
      <c r="EWB122" s="172"/>
      <c r="EWC122" s="172"/>
      <c r="EWD122" s="172"/>
      <c r="EWE122" s="172"/>
      <c r="EWF122" s="172"/>
      <c r="EWG122" s="172"/>
      <c r="EWH122" s="172"/>
      <c r="EWI122" s="172"/>
      <c r="EWJ122" s="172"/>
      <c r="EWK122" s="172"/>
      <c r="EWL122" s="172"/>
      <c r="EWM122" s="172"/>
      <c r="EWN122" s="172"/>
      <c r="EWO122" s="172"/>
      <c r="EWP122" s="172"/>
      <c r="EWQ122" s="172"/>
      <c r="EWR122" s="172"/>
      <c r="EWS122" s="172"/>
      <c r="EWT122" s="172"/>
      <c r="EWU122" s="172"/>
      <c r="EWV122" s="172"/>
      <c r="EWW122" s="172"/>
      <c r="EWX122" s="172"/>
      <c r="EWY122" s="172"/>
      <c r="EWZ122" s="172"/>
      <c r="EXA122" s="172"/>
      <c r="EXB122" s="172"/>
      <c r="EXC122" s="172"/>
      <c r="EXD122" s="172"/>
      <c r="EXE122" s="172"/>
      <c r="EXF122" s="172"/>
      <c r="EXG122" s="172"/>
      <c r="EXH122" s="172"/>
      <c r="EXI122" s="172"/>
      <c r="EXJ122" s="172"/>
      <c r="EXK122" s="172"/>
      <c r="EXL122" s="172"/>
      <c r="EXM122" s="172"/>
      <c r="EXN122" s="172"/>
      <c r="EXO122" s="172"/>
      <c r="EXP122" s="172"/>
      <c r="EXQ122" s="172"/>
      <c r="EXR122" s="172"/>
      <c r="EXS122" s="172"/>
      <c r="EXT122" s="172"/>
      <c r="EXU122" s="172"/>
      <c r="EXV122" s="172"/>
      <c r="EXW122" s="172"/>
      <c r="EXX122" s="172"/>
      <c r="EXY122" s="172"/>
      <c r="EXZ122" s="172"/>
      <c r="EYA122" s="172"/>
      <c r="EYB122" s="172"/>
      <c r="EYC122" s="172"/>
      <c r="EYD122" s="172"/>
      <c r="EYE122" s="172"/>
      <c r="EYF122" s="172"/>
      <c r="EYG122" s="172"/>
      <c r="EYH122" s="172"/>
      <c r="EYI122" s="172"/>
      <c r="EYJ122" s="172"/>
      <c r="EYK122" s="172"/>
      <c r="EYL122" s="172"/>
      <c r="EYM122" s="172"/>
      <c r="EYN122" s="172"/>
      <c r="EYO122" s="172"/>
      <c r="EYP122" s="172"/>
      <c r="EYQ122" s="172"/>
      <c r="EYR122" s="172"/>
      <c r="EYS122" s="172"/>
      <c r="EYT122" s="172"/>
      <c r="EYU122" s="172"/>
      <c r="EYV122" s="172"/>
      <c r="EYW122" s="172"/>
      <c r="EYX122" s="172"/>
      <c r="EYY122" s="172"/>
      <c r="EYZ122" s="172"/>
      <c r="EZA122" s="172"/>
      <c r="EZB122" s="172"/>
      <c r="EZC122" s="172"/>
      <c r="EZD122" s="172"/>
      <c r="EZE122" s="172"/>
      <c r="EZF122" s="172"/>
      <c r="EZG122" s="172"/>
      <c r="EZH122" s="172"/>
      <c r="EZI122" s="172"/>
      <c r="EZJ122" s="172"/>
      <c r="EZK122" s="172"/>
      <c r="EZL122" s="172"/>
      <c r="EZM122" s="172"/>
      <c r="EZN122" s="172"/>
      <c r="EZO122" s="172"/>
      <c r="EZP122" s="172"/>
      <c r="EZQ122" s="172"/>
      <c r="EZR122" s="172"/>
      <c r="EZS122" s="172"/>
      <c r="EZT122" s="172"/>
      <c r="EZU122" s="172"/>
      <c r="EZV122" s="172"/>
      <c r="EZW122" s="172"/>
      <c r="EZX122" s="172"/>
      <c r="EZY122" s="172"/>
      <c r="EZZ122" s="172"/>
      <c r="FAA122" s="172"/>
      <c r="FAB122" s="172"/>
      <c r="FAC122" s="172"/>
      <c r="FAD122" s="172"/>
      <c r="FAE122" s="172"/>
      <c r="FAF122" s="172"/>
      <c r="FAG122" s="172"/>
      <c r="FAH122" s="172"/>
      <c r="FAI122" s="172"/>
      <c r="FAJ122" s="172"/>
      <c r="FAK122" s="172"/>
      <c r="FAL122" s="172"/>
      <c r="FAM122" s="172"/>
      <c r="FAN122" s="172"/>
      <c r="FAO122" s="172"/>
      <c r="FAP122" s="172"/>
      <c r="FAQ122" s="172"/>
      <c r="FAR122" s="172"/>
      <c r="FAS122" s="172"/>
      <c r="FAT122" s="172"/>
      <c r="FAU122" s="172"/>
      <c r="FAV122" s="172"/>
      <c r="FAW122" s="172"/>
      <c r="FAX122" s="172"/>
      <c r="FAY122" s="172"/>
      <c r="FAZ122" s="172"/>
      <c r="FBA122" s="172"/>
      <c r="FBB122" s="172"/>
      <c r="FBC122" s="172"/>
      <c r="FBD122" s="172"/>
      <c r="FBE122" s="172"/>
      <c r="FBF122" s="172"/>
      <c r="FBG122" s="172"/>
      <c r="FBH122" s="172"/>
      <c r="FBI122" s="172"/>
      <c r="FBJ122" s="172"/>
      <c r="FBK122" s="172"/>
      <c r="FBL122" s="172"/>
      <c r="FBM122" s="172"/>
      <c r="FBN122" s="172"/>
      <c r="FBO122" s="172"/>
      <c r="FBP122" s="172"/>
      <c r="FBQ122" s="172"/>
      <c r="FBR122" s="172"/>
      <c r="FBS122" s="172"/>
      <c r="FBT122" s="172"/>
      <c r="FBU122" s="172"/>
      <c r="FBV122" s="172"/>
      <c r="FBW122" s="172"/>
      <c r="FBX122" s="172"/>
      <c r="FBY122" s="172"/>
      <c r="FBZ122" s="172"/>
      <c r="FCA122" s="172"/>
      <c r="FCB122" s="172"/>
      <c r="FCC122" s="172"/>
      <c r="FCD122" s="172"/>
      <c r="FCE122" s="172"/>
      <c r="FCF122" s="172"/>
      <c r="FCG122" s="172"/>
      <c r="FCH122" s="172"/>
      <c r="FCI122" s="172"/>
      <c r="FCJ122" s="172"/>
      <c r="FCK122" s="172"/>
      <c r="FCL122" s="172"/>
      <c r="FCM122" s="172"/>
      <c r="FCN122" s="172"/>
      <c r="FCO122" s="172"/>
      <c r="FCP122" s="172"/>
      <c r="FCQ122" s="172"/>
      <c r="FCR122" s="172"/>
      <c r="FCS122" s="172"/>
      <c r="FCT122" s="172"/>
      <c r="FCU122" s="172"/>
      <c r="FCV122" s="172"/>
      <c r="FCW122" s="172"/>
      <c r="FCX122" s="172"/>
      <c r="FCY122" s="172"/>
      <c r="FCZ122" s="172"/>
      <c r="FDA122" s="172"/>
      <c r="FDB122" s="172"/>
      <c r="FDC122" s="172"/>
      <c r="FDD122" s="172"/>
      <c r="FDE122" s="172"/>
      <c r="FDF122" s="172"/>
      <c r="FDG122" s="172"/>
      <c r="FDH122" s="172"/>
      <c r="FDI122" s="172"/>
      <c r="FDJ122" s="172"/>
      <c r="FDK122" s="172"/>
      <c r="FDL122" s="172"/>
      <c r="FDM122" s="172"/>
      <c r="FDN122" s="172"/>
      <c r="FDO122" s="172"/>
      <c r="FDP122" s="172"/>
      <c r="FDQ122" s="172"/>
      <c r="FDR122" s="172"/>
      <c r="FDS122" s="172"/>
      <c r="FDT122" s="172"/>
      <c r="FDU122" s="172"/>
      <c r="FDV122" s="172"/>
      <c r="FDW122" s="172"/>
      <c r="FDX122" s="172"/>
      <c r="FDY122" s="172"/>
      <c r="FDZ122" s="172"/>
      <c r="FEA122" s="172"/>
      <c r="FEB122" s="172"/>
      <c r="FEC122" s="172"/>
      <c r="FED122" s="172"/>
      <c r="FEE122" s="172"/>
      <c r="FEF122" s="172"/>
      <c r="FEG122" s="172"/>
      <c r="FEH122" s="172"/>
      <c r="FEI122" s="172"/>
      <c r="FEJ122" s="172"/>
      <c r="FEK122" s="172"/>
      <c r="FEL122" s="172"/>
      <c r="FEM122" s="172"/>
      <c r="FEN122" s="172"/>
      <c r="FEO122" s="172"/>
      <c r="FEP122" s="172"/>
      <c r="FEQ122" s="172"/>
      <c r="FER122" s="172"/>
      <c r="FES122" s="172"/>
      <c r="FET122" s="172"/>
      <c r="FEU122" s="172"/>
      <c r="FEV122" s="172"/>
      <c r="FEW122" s="172"/>
      <c r="FEX122" s="172"/>
      <c r="FEY122" s="172"/>
      <c r="FEZ122" s="172"/>
      <c r="FFA122" s="172"/>
      <c r="FFB122" s="172"/>
      <c r="FFC122" s="172"/>
      <c r="FFD122" s="172"/>
      <c r="FFE122" s="172"/>
      <c r="FFF122" s="172"/>
      <c r="FFG122" s="172"/>
      <c r="FFH122" s="172"/>
      <c r="FFI122" s="172"/>
      <c r="FFJ122" s="172"/>
      <c r="FFK122" s="172"/>
      <c r="FFL122" s="172"/>
      <c r="FFM122" s="172"/>
      <c r="FFN122" s="172"/>
      <c r="FFO122" s="172"/>
      <c r="FFP122" s="172"/>
      <c r="FFQ122" s="172"/>
      <c r="FFR122" s="172"/>
      <c r="FFS122" s="172"/>
      <c r="FFT122" s="172"/>
      <c r="FFU122" s="172"/>
      <c r="FFV122" s="172"/>
      <c r="FFW122" s="172"/>
      <c r="FFX122" s="172"/>
      <c r="FFY122" s="172"/>
      <c r="FFZ122" s="172"/>
      <c r="FGA122" s="172"/>
      <c r="FGB122" s="172"/>
      <c r="FGC122" s="172"/>
      <c r="FGD122" s="172"/>
      <c r="FGE122" s="172"/>
      <c r="FGF122" s="172"/>
      <c r="FGG122" s="172"/>
      <c r="FGH122" s="172"/>
      <c r="FGI122" s="172"/>
      <c r="FGJ122" s="172"/>
      <c r="FGK122" s="172"/>
      <c r="FGL122" s="172"/>
      <c r="FGM122" s="172"/>
      <c r="FGN122" s="172"/>
      <c r="FGO122" s="172"/>
      <c r="FGP122" s="172"/>
      <c r="FGQ122" s="172"/>
      <c r="FGR122" s="172"/>
      <c r="FGS122" s="172"/>
      <c r="FGT122" s="172"/>
      <c r="FGU122" s="172"/>
      <c r="FGV122" s="172"/>
      <c r="FGW122" s="172"/>
      <c r="FGX122" s="172"/>
      <c r="FGY122" s="172"/>
      <c r="FGZ122" s="172"/>
      <c r="FHA122" s="172"/>
      <c r="FHB122" s="172"/>
      <c r="FHC122" s="172"/>
      <c r="FHD122" s="172"/>
      <c r="FHE122" s="172"/>
      <c r="FHF122" s="172"/>
      <c r="FHG122" s="172"/>
      <c r="FHH122" s="172"/>
      <c r="FHI122" s="172"/>
      <c r="FHJ122" s="172"/>
      <c r="FHK122" s="172"/>
      <c r="FHL122" s="172"/>
      <c r="FHM122" s="172"/>
      <c r="FHN122" s="172"/>
      <c r="FHO122" s="172"/>
      <c r="FHP122" s="172"/>
      <c r="FHQ122" s="172"/>
      <c r="FHR122" s="172"/>
      <c r="FHS122" s="172"/>
      <c r="FHT122" s="172"/>
      <c r="FHU122" s="172"/>
      <c r="FHV122" s="172"/>
      <c r="FHW122" s="172"/>
      <c r="FHX122" s="172"/>
      <c r="FHY122" s="172"/>
      <c r="FHZ122" s="172"/>
      <c r="FIA122" s="172"/>
      <c r="FIB122" s="172"/>
      <c r="FIC122" s="172"/>
      <c r="FID122" s="172"/>
      <c r="FIE122" s="172"/>
      <c r="FIF122" s="172"/>
      <c r="FIG122" s="172"/>
      <c r="FIH122" s="172"/>
      <c r="FII122" s="172"/>
      <c r="FIJ122" s="172"/>
      <c r="FIK122" s="172"/>
      <c r="FIL122" s="172"/>
      <c r="FIM122" s="172"/>
      <c r="FIN122" s="172"/>
      <c r="FIO122" s="172"/>
      <c r="FIP122" s="172"/>
      <c r="FIQ122" s="172"/>
      <c r="FIR122" s="172"/>
      <c r="FIS122" s="172"/>
      <c r="FIT122" s="172"/>
      <c r="FIU122" s="172"/>
      <c r="FIV122" s="172"/>
      <c r="FIW122" s="172"/>
      <c r="FIX122" s="172"/>
      <c r="FIY122" s="172"/>
      <c r="FIZ122" s="172"/>
      <c r="FJA122" s="172"/>
      <c r="FJB122" s="172"/>
      <c r="FJC122" s="172"/>
      <c r="FJD122" s="172"/>
      <c r="FJE122" s="172"/>
      <c r="FJF122" s="172"/>
      <c r="FJG122" s="172"/>
      <c r="FJH122" s="172"/>
      <c r="FJI122" s="172"/>
      <c r="FJJ122" s="172"/>
      <c r="FJK122" s="172"/>
      <c r="FJL122" s="172"/>
      <c r="FJM122" s="172"/>
      <c r="FJN122" s="172"/>
      <c r="FJO122" s="172"/>
      <c r="FJP122" s="172"/>
      <c r="FJQ122" s="172"/>
      <c r="FJR122" s="172"/>
      <c r="FJS122" s="172"/>
      <c r="FJT122" s="172"/>
      <c r="FJU122" s="172"/>
      <c r="FJV122" s="172"/>
      <c r="FJW122" s="172"/>
      <c r="FJX122" s="172"/>
      <c r="FJY122" s="172"/>
      <c r="FJZ122" s="172"/>
      <c r="FKA122" s="172"/>
      <c r="FKB122" s="172"/>
      <c r="FKC122" s="172"/>
      <c r="FKD122" s="172"/>
      <c r="FKE122" s="172"/>
      <c r="FKF122" s="172"/>
      <c r="FKG122" s="172"/>
      <c r="FKH122" s="172"/>
      <c r="FKI122" s="172"/>
      <c r="FKJ122" s="172"/>
      <c r="FKK122" s="172"/>
      <c r="FKL122" s="172"/>
      <c r="FKM122" s="172"/>
      <c r="FKN122" s="172"/>
      <c r="FKO122" s="172"/>
      <c r="FKP122" s="172"/>
      <c r="FKQ122" s="172"/>
      <c r="FKR122" s="172"/>
      <c r="FKS122" s="172"/>
      <c r="FKT122" s="172"/>
      <c r="FKU122" s="172"/>
      <c r="FKV122" s="172"/>
      <c r="FKW122" s="172"/>
      <c r="FKX122" s="172"/>
      <c r="FKY122" s="172"/>
      <c r="FKZ122" s="172"/>
      <c r="FLA122" s="172"/>
      <c r="FLB122" s="172"/>
      <c r="FLC122" s="172"/>
      <c r="FLD122" s="172"/>
      <c r="FLE122" s="172"/>
      <c r="FLF122" s="172"/>
      <c r="FLG122" s="172"/>
      <c r="FLH122" s="172"/>
      <c r="FLI122" s="172"/>
      <c r="FLJ122" s="172"/>
      <c r="FLK122" s="172"/>
      <c r="FLL122" s="172"/>
      <c r="FLM122" s="172"/>
      <c r="FLN122" s="172"/>
      <c r="FLO122" s="172"/>
      <c r="FLP122" s="172"/>
      <c r="FLQ122" s="172"/>
      <c r="FLR122" s="172"/>
      <c r="FLS122" s="172"/>
      <c r="FLT122" s="172"/>
      <c r="FLU122" s="172"/>
      <c r="FLV122" s="172"/>
      <c r="FLW122" s="172"/>
      <c r="FLX122" s="172"/>
      <c r="FLY122" s="172"/>
      <c r="FLZ122" s="172"/>
      <c r="FMA122" s="172"/>
      <c r="FMB122" s="172"/>
      <c r="FMC122" s="172"/>
      <c r="FMD122" s="172"/>
      <c r="FME122" s="172"/>
      <c r="FMF122" s="172"/>
      <c r="FMG122" s="172"/>
      <c r="FMH122" s="172"/>
      <c r="FMI122" s="172"/>
      <c r="FMJ122" s="172"/>
      <c r="FMK122" s="172"/>
      <c r="FML122" s="172"/>
      <c r="FMM122" s="172"/>
      <c r="FMN122" s="172"/>
      <c r="FMO122" s="172"/>
      <c r="FMP122" s="172"/>
      <c r="FMQ122" s="172"/>
      <c r="FMR122" s="172"/>
      <c r="FMS122" s="172"/>
      <c r="FMT122" s="172"/>
      <c r="FMU122" s="172"/>
      <c r="FMV122" s="172"/>
      <c r="FMW122" s="172"/>
      <c r="FMX122" s="172"/>
      <c r="FMY122" s="172"/>
      <c r="FMZ122" s="172"/>
      <c r="FNA122" s="172"/>
      <c r="FNB122" s="172"/>
      <c r="FNC122" s="172"/>
      <c r="FND122" s="172"/>
      <c r="FNE122" s="172"/>
      <c r="FNF122" s="172"/>
      <c r="FNG122" s="172"/>
      <c r="FNH122" s="172"/>
      <c r="FNI122" s="172"/>
      <c r="FNJ122" s="172"/>
      <c r="FNK122" s="172"/>
      <c r="FNL122" s="172"/>
      <c r="FNM122" s="172"/>
      <c r="FNN122" s="172"/>
      <c r="FNO122" s="172"/>
      <c r="FNP122" s="172"/>
      <c r="FNQ122" s="172"/>
      <c r="FNR122" s="172"/>
      <c r="FNS122" s="172"/>
      <c r="FNT122" s="172"/>
      <c r="FNU122" s="172"/>
      <c r="FNV122" s="172"/>
      <c r="FNW122" s="172"/>
      <c r="FNX122" s="172"/>
      <c r="FNY122" s="172"/>
      <c r="FNZ122" s="172"/>
      <c r="FOA122" s="172"/>
      <c r="FOB122" s="172"/>
      <c r="FOC122" s="172"/>
      <c r="FOD122" s="172"/>
      <c r="FOE122" s="172"/>
      <c r="FOF122" s="172"/>
      <c r="FOG122" s="172"/>
      <c r="FOH122" s="172"/>
      <c r="FOI122" s="172"/>
      <c r="FOJ122" s="172"/>
      <c r="FOK122" s="172"/>
      <c r="FOL122" s="172"/>
      <c r="FOM122" s="172"/>
      <c r="FON122" s="172"/>
      <c r="FOO122" s="172"/>
      <c r="FOP122" s="172"/>
      <c r="FOQ122" s="172"/>
      <c r="FOR122" s="172"/>
      <c r="FOS122" s="172"/>
      <c r="FOT122" s="172"/>
      <c r="FOU122" s="172"/>
      <c r="FOV122" s="172"/>
      <c r="FOW122" s="172"/>
      <c r="FOX122" s="172"/>
      <c r="FOY122" s="172"/>
      <c r="FOZ122" s="172"/>
      <c r="FPA122" s="172"/>
      <c r="FPB122" s="172"/>
      <c r="FPC122" s="172"/>
      <c r="FPD122" s="172"/>
      <c r="FPE122" s="172"/>
      <c r="FPF122" s="172"/>
      <c r="FPG122" s="172"/>
      <c r="FPH122" s="172"/>
      <c r="FPI122" s="172"/>
      <c r="FPJ122" s="172"/>
      <c r="FPK122" s="172"/>
      <c r="FPL122" s="172"/>
      <c r="FPM122" s="172"/>
      <c r="FPN122" s="172"/>
      <c r="FPO122" s="172"/>
      <c r="FPP122" s="172"/>
      <c r="FPQ122" s="172"/>
      <c r="FPR122" s="172"/>
      <c r="FPS122" s="172"/>
      <c r="FPT122" s="172"/>
      <c r="FPU122" s="172"/>
      <c r="FPV122" s="172"/>
      <c r="FPW122" s="172"/>
      <c r="FPX122" s="172"/>
      <c r="FPY122" s="172"/>
      <c r="FPZ122" s="172"/>
      <c r="FQA122" s="172"/>
      <c r="FQB122" s="172"/>
      <c r="FQC122" s="172"/>
      <c r="FQD122" s="172"/>
      <c r="FQE122" s="172"/>
      <c r="FQF122" s="172"/>
      <c r="FQG122" s="172"/>
      <c r="FQH122" s="172"/>
      <c r="FQI122" s="172"/>
      <c r="FQJ122" s="172"/>
      <c r="FQK122" s="172"/>
      <c r="FQL122" s="172"/>
      <c r="FQM122" s="172"/>
      <c r="FQN122" s="172"/>
      <c r="FQO122" s="172"/>
      <c r="FQP122" s="172"/>
      <c r="FQQ122" s="172"/>
      <c r="FQR122" s="172"/>
      <c r="FQS122" s="172"/>
      <c r="FQT122" s="172"/>
      <c r="FQU122" s="172"/>
      <c r="FQV122" s="172"/>
      <c r="FQW122" s="172"/>
      <c r="FQX122" s="172"/>
      <c r="FQY122" s="172"/>
      <c r="FQZ122" s="172"/>
      <c r="FRA122" s="172"/>
      <c r="FRB122" s="172"/>
      <c r="FRC122" s="172"/>
      <c r="FRD122" s="172"/>
      <c r="FRE122" s="172"/>
      <c r="FRF122" s="172"/>
      <c r="FRG122" s="172"/>
      <c r="FRH122" s="172"/>
      <c r="FRI122" s="172"/>
      <c r="FRJ122" s="172"/>
      <c r="FRK122" s="172"/>
      <c r="FRL122" s="172"/>
      <c r="FRM122" s="172"/>
      <c r="FRN122" s="172"/>
      <c r="FRO122" s="172"/>
      <c r="FRP122" s="172"/>
      <c r="FRQ122" s="172"/>
      <c r="FRR122" s="172"/>
      <c r="FRS122" s="172"/>
      <c r="FRT122" s="172"/>
      <c r="FRU122" s="172"/>
      <c r="FRV122" s="172"/>
      <c r="FRW122" s="172"/>
      <c r="FRX122" s="172"/>
      <c r="FRY122" s="172"/>
      <c r="FRZ122" s="172"/>
      <c r="FSA122" s="172"/>
      <c r="FSB122" s="172"/>
      <c r="FSC122" s="172"/>
      <c r="FSD122" s="172"/>
      <c r="FSE122" s="172"/>
      <c r="FSF122" s="172"/>
      <c r="FSG122" s="172"/>
      <c r="FSH122" s="172"/>
      <c r="FSI122" s="172"/>
      <c r="FSJ122" s="172"/>
      <c r="FSK122" s="172"/>
      <c r="FSL122" s="172"/>
      <c r="FSM122" s="172"/>
      <c r="FSN122" s="172"/>
      <c r="FSO122" s="172"/>
      <c r="FSP122" s="172"/>
      <c r="FSQ122" s="172"/>
      <c r="FSR122" s="172"/>
      <c r="FSS122" s="172"/>
      <c r="FST122" s="172"/>
      <c r="FSU122" s="172"/>
      <c r="FSV122" s="172"/>
      <c r="FSW122" s="172"/>
      <c r="FSX122" s="172"/>
      <c r="FSY122" s="172"/>
      <c r="FSZ122" s="172"/>
      <c r="FTA122" s="172"/>
      <c r="FTB122" s="172"/>
      <c r="FTC122" s="172"/>
      <c r="FTD122" s="172"/>
      <c r="FTE122" s="172"/>
      <c r="FTF122" s="172"/>
      <c r="FTG122" s="172"/>
      <c r="FTH122" s="172"/>
      <c r="FTI122" s="172"/>
      <c r="FTJ122" s="172"/>
      <c r="FTK122" s="172"/>
      <c r="FTL122" s="172"/>
      <c r="FTM122" s="172"/>
      <c r="FTN122" s="172"/>
      <c r="FTO122" s="172"/>
      <c r="FTP122" s="172"/>
      <c r="FTQ122" s="172"/>
      <c r="FTR122" s="172"/>
      <c r="FTS122" s="172"/>
      <c r="FTT122" s="172"/>
      <c r="FTU122" s="172"/>
      <c r="FTV122" s="172"/>
      <c r="FTW122" s="172"/>
      <c r="FTX122" s="172"/>
      <c r="FTY122" s="172"/>
      <c r="FTZ122" s="172"/>
      <c r="FUA122" s="172"/>
      <c r="FUB122" s="172"/>
      <c r="FUC122" s="172"/>
      <c r="FUD122" s="172"/>
      <c r="FUE122" s="172"/>
      <c r="FUF122" s="172"/>
      <c r="FUG122" s="172"/>
      <c r="FUH122" s="172"/>
      <c r="FUI122" s="172"/>
      <c r="FUJ122" s="172"/>
      <c r="FUK122" s="172"/>
      <c r="FUL122" s="172"/>
      <c r="FUM122" s="172"/>
      <c r="FUN122" s="172"/>
      <c r="FUO122" s="172"/>
      <c r="FUP122" s="172"/>
      <c r="FUQ122" s="172"/>
      <c r="FUR122" s="172"/>
      <c r="FUS122" s="172"/>
      <c r="FUT122" s="172"/>
      <c r="FUU122" s="172"/>
      <c r="FUV122" s="172"/>
      <c r="FUW122" s="172"/>
      <c r="FUX122" s="172"/>
      <c r="FUY122" s="172"/>
      <c r="FUZ122" s="172"/>
      <c r="FVA122" s="172"/>
      <c r="FVB122" s="172"/>
      <c r="FVC122" s="172"/>
      <c r="FVD122" s="172"/>
      <c r="FVE122" s="172"/>
      <c r="FVF122" s="172"/>
      <c r="FVG122" s="172"/>
      <c r="FVH122" s="172"/>
      <c r="FVI122" s="172"/>
      <c r="FVJ122" s="172"/>
      <c r="FVK122" s="172"/>
      <c r="FVL122" s="172"/>
      <c r="FVM122" s="172"/>
      <c r="FVN122" s="172"/>
      <c r="FVO122" s="172"/>
      <c r="FVP122" s="172"/>
      <c r="FVQ122" s="172"/>
      <c r="FVR122" s="172"/>
      <c r="FVS122" s="172"/>
      <c r="FVT122" s="172"/>
      <c r="FVU122" s="172"/>
      <c r="FVV122" s="172"/>
      <c r="FVW122" s="172"/>
      <c r="FVX122" s="172"/>
      <c r="FVY122" s="172"/>
      <c r="FVZ122" s="172"/>
      <c r="FWA122" s="172"/>
      <c r="FWB122" s="172"/>
      <c r="FWC122" s="172"/>
      <c r="FWD122" s="172"/>
      <c r="FWE122" s="172"/>
      <c r="FWF122" s="172"/>
      <c r="FWG122" s="172"/>
      <c r="FWH122" s="172"/>
      <c r="FWI122" s="172"/>
      <c r="FWJ122" s="172"/>
      <c r="FWK122" s="172"/>
      <c r="FWL122" s="172"/>
      <c r="FWM122" s="172"/>
      <c r="FWN122" s="172"/>
      <c r="FWO122" s="172"/>
      <c r="FWP122" s="172"/>
      <c r="FWQ122" s="172"/>
      <c r="FWR122" s="172"/>
      <c r="FWS122" s="172"/>
      <c r="FWT122" s="172"/>
      <c r="FWU122" s="172"/>
      <c r="FWV122" s="172"/>
      <c r="FWW122" s="172"/>
      <c r="FWX122" s="172"/>
      <c r="FWY122" s="172"/>
      <c r="FWZ122" s="172"/>
      <c r="FXA122" s="172"/>
      <c r="FXB122" s="172"/>
      <c r="FXC122" s="172"/>
      <c r="FXD122" s="172"/>
      <c r="FXE122" s="172"/>
      <c r="FXF122" s="172"/>
      <c r="FXG122" s="172"/>
      <c r="FXH122" s="172"/>
      <c r="FXI122" s="172"/>
      <c r="FXJ122" s="172"/>
      <c r="FXK122" s="172"/>
      <c r="FXL122" s="172"/>
      <c r="FXM122" s="172"/>
      <c r="FXN122" s="172"/>
      <c r="FXO122" s="172"/>
      <c r="FXP122" s="172"/>
      <c r="FXQ122" s="172"/>
      <c r="FXR122" s="172"/>
      <c r="FXS122" s="172"/>
      <c r="FXT122" s="172"/>
      <c r="FXU122" s="172"/>
      <c r="FXV122" s="172"/>
      <c r="FXW122" s="172"/>
      <c r="FXX122" s="172"/>
      <c r="FXY122" s="172"/>
      <c r="FXZ122" s="172"/>
      <c r="FYA122" s="172"/>
      <c r="FYB122" s="172"/>
      <c r="FYC122" s="172"/>
      <c r="FYD122" s="172"/>
      <c r="FYE122" s="172"/>
      <c r="FYF122" s="172"/>
      <c r="FYG122" s="172"/>
      <c r="FYH122" s="172"/>
      <c r="FYI122" s="172"/>
      <c r="FYJ122" s="172"/>
      <c r="FYK122" s="172"/>
      <c r="FYL122" s="172"/>
      <c r="FYM122" s="172"/>
      <c r="FYN122" s="172"/>
      <c r="FYO122" s="172"/>
      <c r="FYP122" s="172"/>
      <c r="FYQ122" s="172"/>
      <c r="FYR122" s="172"/>
      <c r="FYS122" s="172"/>
      <c r="FYT122" s="172"/>
      <c r="FYU122" s="172"/>
      <c r="FYV122" s="172"/>
      <c r="FYW122" s="172"/>
      <c r="FYX122" s="172"/>
      <c r="FYY122" s="172"/>
      <c r="FYZ122" s="172"/>
      <c r="FZA122" s="172"/>
      <c r="FZB122" s="172"/>
      <c r="FZC122" s="172"/>
      <c r="FZD122" s="172"/>
      <c r="FZE122" s="172"/>
      <c r="FZF122" s="172"/>
      <c r="FZG122" s="172"/>
      <c r="FZH122" s="172"/>
      <c r="FZI122" s="172"/>
      <c r="FZJ122" s="172"/>
      <c r="FZK122" s="172"/>
      <c r="FZL122" s="172"/>
      <c r="FZM122" s="172"/>
      <c r="FZN122" s="172"/>
      <c r="FZO122" s="172"/>
      <c r="FZP122" s="172"/>
      <c r="FZQ122" s="172"/>
      <c r="FZR122" s="172"/>
      <c r="FZS122" s="172"/>
      <c r="FZT122" s="172"/>
      <c r="FZU122" s="172"/>
      <c r="FZV122" s="172"/>
      <c r="FZW122" s="172"/>
      <c r="FZX122" s="172"/>
      <c r="FZY122" s="172"/>
      <c r="FZZ122" s="172"/>
      <c r="GAA122" s="172"/>
      <c r="GAB122" s="172"/>
      <c r="GAC122" s="172"/>
      <c r="GAD122" s="172"/>
      <c r="GAE122" s="172"/>
      <c r="GAF122" s="172"/>
      <c r="GAG122" s="172"/>
      <c r="GAH122" s="172"/>
      <c r="GAI122" s="172"/>
      <c r="GAJ122" s="172"/>
      <c r="GAK122" s="172"/>
      <c r="GAL122" s="172"/>
      <c r="GAM122" s="172"/>
      <c r="GAN122" s="172"/>
      <c r="GAO122" s="172"/>
      <c r="GAP122" s="172"/>
      <c r="GAQ122" s="172"/>
      <c r="GAR122" s="172"/>
      <c r="GAS122" s="172"/>
      <c r="GAT122" s="172"/>
      <c r="GAU122" s="172"/>
      <c r="GAV122" s="172"/>
      <c r="GAW122" s="172"/>
      <c r="GAX122" s="172"/>
      <c r="GAY122" s="172"/>
      <c r="GAZ122" s="172"/>
      <c r="GBA122" s="172"/>
      <c r="GBB122" s="172"/>
      <c r="GBC122" s="172"/>
      <c r="GBD122" s="172"/>
      <c r="GBE122" s="172"/>
      <c r="GBF122" s="172"/>
      <c r="GBG122" s="172"/>
      <c r="GBH122" s="172"/>
      <c r="GBI122" s="172"/>
      <c r="GBJ122" s="172"/>
      <c r="GBK122" s="172"/>
      <c r="GBL122" s="172"/>
      <c r="GBM122" s="172"/>
      <c r="GBN122" s="172"/>
      <c r="GBO122" s="172"/>
      <c r="GBP122" s="172"/>
      <c r="GBQ122" s="172"/>
      <c r="GBR122" s="172"/>
      <c r="GBS122" s="172"/>
      <c r="GBT122" s="172"/>
      <c r="GBU122" s="172"/>
      <c r="GBV122" s="172"/>
      <c r="GBW122" s="172"/>
      <c r="GBX122" s="172"/>
      <c r="GBY122" s="172"/>
      <c r="GBZ122" s="172"/>
      <c r="GCA122" s="172"/>
      <c r="GCB122" s="172"/>
      <c r="GCC122" s="172"/>
      <c r="GCD122" s="172"/>
      <c r="GCE122" s="172"/>
      <c r="GCF122" s="172"/>
      <c r="GCG122" s="172"/>
      <c r="GCH122" s="172"/>
      <c r="GCI122" s="172"/>
      <c r="GCJ122" s="172"/>
      <c r="GCK122" s="172"/>
      <c r="GCL122" s="172"/>
      <c r="GCM122" s="172"/>
      <c r="GCN122" s="172"/>
      <c r="GCO122" s="172"/>
      <c r="GCP122" s="172"/>
      <c r="GCQ122" s="172"/>
      <c r="GCR122" s="172"/>
      <c r="GCS122" s="172"/>
      <c r="GCT122" s="172"/>
      <c r="GCU122" s="172"/>
      <c r="GCV122" s="172"/>
      <c r="GCW122" s="172"/>
      <c r="GCX122" s="172"/>
      <c r="GCY122" s="172"/>
      <c r="GCZ122" s="172"/>
      <c r="GDA122" s="172"/>
      <c r="GDB122" s="172"/>
      <c r="GDC122" s="172"/>
      <c r="GDD122" s="172"/>
      <c r="GDE122" s="172"/>
      <c r="GDF122" s="172"/>
      <c r="GDG122" s="172"/>
      <c r="GDH122" s="172"/>
      <c r="GDI122" s="172"/>
      <c r="GDJ122" s="172"/>
      <c r="GDK122" s="172"/>
      <c r="GDL122" s="172"/>
      <c r="GDM122" s="172"/>
      <c r="GDN122" s="172"/>
      <c r="GDO122" s="172"/>
      <c r="GDP122" s="172"/>
      <c r="GDQ122" s="172"/>
      <c r="GDR122" s="172"/>
      <c r="GDS122" s="172"/>
      <c r="GDT122" s="172"/>
      <c r="GDU122" s="172"/>
      <c r="GDV122" s="172"/>
      <c r="GDW122" s="172"/>
      <c r="GDX122" s="172"/>
      <c r="GDY122" s="172"/>
      <c r="GDZ122" s="172"/>
      <c r="GEA122" s="172"/>
      <c r="GEB122" s="172"/>
      <c r="GEC122" s="172"/>
      <c r="GED122" s="172"/>
      <c r="GEE122" s="172"/>
      <c r="GEF122" s="172"/>
      <c r="GEG122" s="172"/>
      <c r="GEH122" s="172"/>
      <c r="GEI122" s="172"/>
      <c r="GEJ122" s="172"/>
      <c r="GEK122" s="172"/>
      <c r="GEL122" s="172"/>
      <c r="GEM122" s="172"/>
      <c r="GEN122" s="172"/>
      <c r="GEO122" s="172"/>
      <c r="GEP122" s="172"/>
      <c r="GEQ122" s="172"/>
      <c r="GER122" s="172"/>
      <c r="GES122" s="172"/>
      <c r="GET122" s="172"/>
      <c r="GEU122" s="172"/>
      <c r="GEV122" s="172"/>
      <c r="GEW122" s="172"/>
      <c r="GEX122" s="172"/>
      <c r="GEY122" s="172"/>
      <c r="GEZ122" s="172"/>
      <c r="GFA122" s="172"/>
      <c r="GFB122" s="172"/>
      <c r="GFC122" s="172"/>
      <c r="GFD122" s="172"/>
      <c r="GFE122" s="172"/>
      <c r="GFF122" s="172"/>
      <c r="GFG122" s="172"/>
      <c r="GFH122" s="172"/>
      <c r="GFI122" s="172"/>
      <c r="GFJ122" s="172"/>
      <c r="GFK122" s="172"/>
      <c r="GFL122" s="172"/>
      <c r="GFM122" s="172"/>
      <c r="GFN122" s="172"/>
      <c r="GFO122" s="172"/>
      <c r="GFP122" s="172"/>
      <c r="GFQ122" s="172"/>
      <c r="GFR122" s="172"/>
      <c r="GFS122" s="172"/>
      <c r="GFT122" s="172"/>
      <c r="GFU122" s="172"/>
      <c r="GFV122" s="172"/>
      <c r="GFW122" s="172"/>
      <c r="GFX122" s="172"/>
      <c r="GFY122" s="172"/>
      <c r="GFZ122" s="172"/>
      <c r="GGA122" s="172"/>
      <c r="GGB122" s="172"/>
      <c r="GGC122" s="172"/>
      <c r="GGD122" s="172"/>
      <c r="GGE122" s="172"/>
      <c r="GGF122" s="172"/>
      <c r="GGG122" s="172"/>
      <c r="GGH122" s="172"/>
      <c r="GGI122" s="172"/>
      <c r="GGJ122" s="172"/>
      <c r="GGK122" s="172"/>
      <c r="GGL122" s="172"/>
      <c r="GGM122" s="172"/>
      <c r="GGN122" s="172"/>
      <c r="GGO122" s="172"/>
      <c r="GGP122" s="172"/>
      <c r="GGQ122" s="172"/>
      <c r="GGR122" s="172"/>
      <c r="GGS122" s="172"/>
      <c r="GGT122" s="172"/>
      <c r="GGU122" s="172"/>
      <c r="GGV122" s="172"/>
      <c r="GGW122" s="172"/>
      <c r="GGX122" s="172"/>
      <c r="GGY122" s="172"/>
      <c r="GGZ122" s="172"/>
      <c r="GHA122" s="172"/>
      <c r="GHB122" s="172"/>
      <c r="GHC122" s="172"/>
      <c r="GHD122" s="172"/>
      <c r="GHE122" s="172"/>
      <c r="GHF122" s="172"/>
      <c r="GHG122" s="172"/>
      <c r="GHH122" s="172"/>
      <c r="GHI122" s="172"/>
      <c r="GHJ122" s="172"/>
      <c r="GHK122" s="172"/>
      <c r="GHL122" s="172"/>
      <c r="GHM122" s="172"/>
      <c r="GHN122" s="172"/>
      <c r="GHO122" s="172"/>
      <c r="GHP122" s="172"/>
      <c r="GHQ122" s="172"/>
      <c r="GHR122" s="172"/>
      <c r="GHS122" s="172"/>
      <c r="GHT122" s="172"/>
      <c r="GHU122" s="172"/>
      <c r="GHV122" s="172"/>
      <c r="GHW122" s="172"/>
      <c r="GHX122" s="172"/>
      <c r="GHY122" s="172"/>
      <c r="GHZ122" s="172"/>
      <c r="GIA122" s="172"/>
      <c r="GIB122" s="172"/>
      <c r="GIC122" s="172"/>
      <c r="GID122" s="172"/>
      <c r="GIE122" s="172"/>
      <c r="GIF122" s="172"/>
      <c r="GIG122" s="172"/>
      <c r="GIH122" s="172"/>
      <c r="GII122" s="172"/>
      <c r="GIJ122" s="172"/>
      <c r="GIK122" s="172"/>
      <c r="GIL122" s="172"/>
      <c r="GIM122" s="172"/>
      <c r="GIN122" s="172"/>
      <c r="GIO122" s="172"/>
      <c r="GIP122" s="172"/>
      <c r="GIQ122" s="172"/>
      <c r="GIR122" s="172"/>
      <c r="GIS122" s="172"/>
      <c r="GIT122" s="172"/>
      <c r="GIU122" s="172"/>
      <c r="GIV122" s="172"/>
      <c r="GIW122" s="172"/>
      <c r="GIX122" s="172"/>
      <c r="GIY122" s="172"/>
      <c r="GIZ122" s="172"/>
      <c r="GJA122" s="172"/>
      <c r="GJB122" s="172"/>
      <c r="GJC122" s="172"/>
      <c r="GJD122" s="172"/>
      <c r="GJE122" s="172"/>
      <c r="GJF122" s="172"/>
      <c r="GJG122" s="172"/>
      <c r="GJH122" s="172"/>
      <c r="GJI122" s="172"/>
      <c r="GJJ122" s="172"/>
      <c r="GJK122" s="172"/>
      <c r="GJL122" s="172"/>
      <c r="GJM122" s="172"/>
      <c r="GJN122" s="172"/>
      <c r="GJO122" s="172"/>
      <c r="GJP122" s="172"/>
      <c r="GJQ122" s="172"/>
      <c r="GJR122" s="172"/>
      <c r="GJS122" s="172"/>
      <c r="GJT122" s="172"/>
      <c r="GJU122" s="172"/>
      <c r="GJV122" s="172"/>
      <c r="GJW122" s="172"/>
      <c r="GJX122" s="172"/>
      <c r="GJY122" s="172"/>
      <c r="GJZ122" s="172"/>
      <c r="GKA122" s="172"/>
      <c r="GKB122" s="172"/>
      <c r="GKC122" s="172"/>
      <c r="GKD122" s="172"/>
      <c r="GKE122" s="172"/>
      <c r="GKF122" s="172"/>
      <c r="GKG122" s="172"/>
      <c r="GKH122" s="172"/>
      <c r="GKI122" s="172"/>
      <c r="GKJ122" s="172"/>
      <c r="GKK122" s="172"/>
      <c r="GKL122" s="172"/>
      <c r="GKM122" s="172"/>
      <c r="GKN122" s="172"/>
      <c r="GKO122" s="172"/>
      <c r="GKP122" s="172"/>
      <c r="GKQ122" s="172"/>
      <c r="GKR122" s="172"/>
      <c r="GKS122" s="172"/>
      <c r="GKT122" s="172"/>
      <c r="GKU122" s="172"/>
      <c r="GKV122" s="172"/>
      <c r="GKW122" s="172"/>
      <c r="GKX122" s="172"/>
      <c r="GKY122" s="172"/>
      <c r="GKZ122" s="172"/>
      <c r="GLA122" s="172"/>
      <c r="GLB122" s="172"/>
      <c r="GLC122" s="172"/>
      <c r="GLD122" s="172"/>
      <c r="GLE122" s="172"/>
      <c r="GLF122" s="172"/>
      <c r="GLG122" s="172"/>
      <c r="GLH122" s="172"/>
      <c r="GLI122" s="172"/>
      <c r="GLJ122" s="172"/>
      <c r="GLK122" s="172"/>
      <c r="GLL122" s="172"/>
      <c r="GLM122" s="172"/>
      <c r="GLN122" s="172"/>
      <c r="GLO122" s="172"/>
      <c r="GLP122" s="172"/>
      <c r="GLQ122" s="172"/>
      <c r="GLR122" s="172"/>
      <c r="GLS122" s="172"/>
      <c r="GLT122" s="172"/>
      <c r="GLU122" s="172"/>
      <c r="GLV122" s="172"/>
      <c r="GLW122" s="172"/>
      <c r="GLX122" s="172"/>
      <c r="GLY122" s="172"/>
      <c r="GLZ122" s="172"/>
      <c r="GMA122" s="172"/>
      <c r="GMB122" s="172"/>
      <c r="GMC122" s="172"/>
      <c r="GMD122" s="172"/>
      <c r="GME122" s="172"/>
      <c r="GMF122" s="172"/>
      <c r="GMG122" s="172"/>
      <c r="GMH122" s="172"/>
      <c r="GMI122" s="172"/>
      <c r="GMJ122" s="172"/>
      <c r="GMK122" s="172"/>
      <c r="GML122" s="172"/>
      <c r="GMM122" s="172"/>
      <c r="GMN122" s="172"/>
      <c r="GMO122" s="172"/>
      <c r="GMP122" s="172"/>
      <c r="GMQ122" s="172"/>
      <c r="GMR122" s="172"/>
      <c r="GMS122" s="172"/>
      <c r="GMT122" s="172"/>
      <c r="GMU122" s="172"/>
      <c r="GMV122" s="172"/>
      <c r="GMW122" s="172"/>
      <c r="GMX122" s="172"/>
      <c r="GMY122" s="172"/>
      <c r="GMZ122" s="172"/>
      <c r="GNA122" s="172"/>
      <c r="GNB122" s="172"/>
      <c r="GNC122" s="172"/>
      <c r="GND122" s="172"/>
      <c r="GNE122" s="172"/>
      <c r="GNF122" s="172"/>
      <c r="GNG122" s="172"/>
      <c r="GNH122" s="172"/>
      <c r="GNI122" s="172"/>
      <c r="GNJ122" s="172"/>
      <c r="GNK122" s="172"/>
      <c r="GNL122" s="172"/>
      <c r="GNM122" s="172"/>
      <c r="GNN122" s="172"/>
      <c r="GNO122" s="172"/>
      <c r="GNP122" s="172"/>
      <c r="GNQ122" s="172"/>
      <c r="GNR122" s="172"/>
      <c r="GNS122" s="172"/>
      <c r="GNT122" s="172"/>
      <c r="GNU122" s="172"/>
      <c r="GNV122" s="172"/>
      <c r="GNW122" s="172"/>
      <c r="GNX122" s="172"/>
      <c r="GNY122" s="172"/>
      <c r="GNZ122" s="172"/>
      <c r="GOA122" s="172"/>
      <c r="GOB122" s="172"/>
      <c r="GOC122" s="172"/>
      <c r="GOD122" s="172"/>
      <c r="GOE122" s="172"/>
      <c r="GOF122" s="172"/>
      <c r="GOG122" s="172"/>
      <c r="GOH122" s="172"/>
      <c r="GOI122" s="172"/>
      <c r="GOJ122" s="172"/>
      <c r="GOK122" s="172"/>
      <c r="GOL122" s="172"/>
      <c r="GOM122" s="172"/>
      <c r="GON122" s="172"/>
      <c r="GOO122" s="172"/>
      <c r="GOP122" s="172"/>
      <c r="GOQ122" s="172"/>
      <c r="GOR122" s="172"/>
      <c r="GOS122" s="172"/>
      <c r="GOT122" s="172"/>
      <c r="GOU122" s="172"/>
      <c r="GOV122" s="172"/>
      <c r="GOW122" s="172"/>
      <c r="GOX122" s="172"/>
      <c r="GOY122" s="172"/>
      <c r="GOZ122" s="172"/>
      <c r="GPA122" s="172"/>
      <c r="GPB122" s="172"/>
      <c r="GPC122" s="172"/>
      <c r="GPD122" s="172"/>
      <c r="GPE122" s="172"/>
      <c r="GPF122" s="172"/>
      <c r="GPG122" s="172"/>
      <c r="GPH122" s="172"/>
      <c r="GPI122" s="172"/>
      <c r="GPJ122" s="172"/>
      <c r="GPK122" s="172"/>
      <c r="GPL122" s="172"/>
      <c r="GPM122" s="172"/>
      <c r="GPN122" s="172"/>
      <c r="GPO122" s="172"/>
      <c r="GPP122" s="172"/>
      <c r="GPQ122" s="172"/>
      <c r="GPR122" s="172"/>
      <c r="GPS122" s="172"/>
      <c r="GPT122" s="172"/>
      <c r="GPU122" s="172"/>
      <c r="GPV122" s="172"/>
      <c r="GPW122" s="172"/>
      <c r="GPX122" s="172"/>
      <c r="GPY122" s="172"/>
      <c r="GPZ122" s="172"/>
      <c r="GQA122" s="172"/>
      <c r="GQB122" s="172"/>
      <c r="GQC122" s="172"/>
      <c r="GQD122" s="172"/>
      <c r="GQE122" s="172"/>
      <c r="GQF122" s="172"/>
      <c r="GQG122" s="172"/>
      <c r="GQH122" s="172"/>
      <c r="GQI122" s="172"/>
      <c r="GQJ122" s="172"/>
      <c r="GQK122" s="172"/>
      <c r="GQL122" s="172"/>
      <c r="GQM122" s="172"/>
      <c r="GQN122" s="172"/>
      <c r="GQO122" s="172"/>
      <c r="GQP122" s="172"/>
      <c r="GQQ122" s="172"/>
      <c r="GQR122" s="172"/>
      <c r="GQS122" s="172"/>
      <c r="GQT122" s="172"/>
      <c r="GQU122" s="172"/>
      <c r="GQV122" s="172"/>
      <c r="GQW122" s="172"/>
      <c r="GQX122" s="172"/>
      <c r="GQY122" s="172"/>
      <c r="GQZ122" s="172"/>
      <c r="GRA122" s="172"/>
      <c r="GRB122" s="172"/>
      <c r="GRC122" s="172"/>
      <c r="GRD122" s="172"/>
      <c r="GRE122" s="172"/>
      <c r="GRF122" s="172"/>
      <c r="GRG122" s="172"/>
      <c r="GRH122" s="172"/>
      <c r="GRI122" s="172"/>
      <c r="GRJ122" s="172"/>
      <c r="GRK122" s="172"/>
      <c r="GRL122" s="172"/>
      <c r="GRM122" s="172"/>
      <c r="GRN122" s="172"/>
      <c r="GRO122" s="172"/>
      <c r="GRP122" s="172"/>
      <c r="GRQ122" s="172"/>
      <c r="GRR122" s="172"/>
      <c r="GRS122" s="172"/>
      <c r="GRT122" s="172"/>
      <c r="GRU122" s="172"/>
      <c r="GRV122" s="172"/>
      <c r="GRW122" s="172"/>
      <c r="GRX122" s="172"/>
      <c r="GRY122" s="172"/>
      <c r="GRZ122" s="172"/>
      <c r="GSA122" s="172"/>
      <c r="GSB122" s="172"/>
      <c r="GSC122" s="172"/>
      <c r="GSD122" s="172"/>
      <c r="GSE122" s="172"/>
      <c r="GSF122" s="172"/>
      <c r="GSG122" s="172"/>
      <c r="GSH122" s="172"/>
      <c r="GSI122" s="172"/>
      <c r="GSJ122" s="172"/>
      <c r="GSK122" s="172"/>
      <c r="GSL122" s="172"/>
      <c r="GSM122" s="172"/>
      <c r="GSN122" s="172"/>
      <c r="GSO122" s="172"/>
      <c r="GSP122" s="172"/>
      <c r="GSQ122" s="172"/>
      <c r="GSR122" s="172"/>
      <c r="GSS122" s="172"/>
      <c r="GST122" s="172"/>
      <c r="GSU122" s="172"/>
      <c r="GSV122" s="172"/>
      <c r="GSW122" s="172"/>
      <c r="GSX122" s="172"/>
      <c r="GSY122" s="172"/>
      <c r="GSZ122" s="172"/>
      <c r="GTA122" s="172"/>
      <c r="GTB122" s="172"/>
      <c r="GTC122" s="172"/>
      <c r="GTD122" s="172"/>
      <c r="GTE122" s="172"/>
      <c r="GTF122" s="172"/>
      <c r="GTG122" s="172"/>
      <c r="GTH122" s="172"/>
      <c r="GTI122" s="172"/>
      <c r="GTJ122" s="172"/>
      <c r="GTK122" s="172"/>
      <c r="GTL122" s="172"/>
      <c r="GTM122" s="172"/>
      <c r="GTN122" s="172"/>
      <c r="GTO122" s="172"/>
      <c r="GTP122" s="172"/>
      <c r="GTQ122" s="172"/>
      <c r="GTR122" s="172"/>
      <c r="GTS122" s="172"/>
      <c r="GTT122" s="172"/>
      <c r="GTU122" s="172"/>
      <c r="GTV122" s="172"/>
      <c r="GTW122" s="172"/>
      <c r="GTX122" s="172"/>
      <c r="GTY122" s="172"/>
      <c r="GTZ122" s="172"/>
      <c r="GUA122" s="172"/>
      <c r="GUB122" s="172"/>
      <c r="GUC122" s="172"/>
      <c r="GUD122" s="172"/>
      <c r="GUE122" s="172"/>
      <c r="GUF122" s="172"/>
      <c r="GUG122" s="172"/>
      <c r="GUH122" s="172"/>
      <c r="GUI122" s="172"/>
      <c r="GUJ122" s="172"/>
      <c r="GUK122" s="172"/>
      <c r="GUL122" s="172"/>
      <c r="GUM122" s="172"/>
      <c r="GUN122" s="172"/>
      <c r="GUO122" s="172"/>
      <c r="GUP122" s="172"/>
      <c r="GUQ122" s="172"/>
      <c r="GUR122" s="172"/>
      <c r="GUS122" s="172"/>
      <c r="GUT122" s="172"/>
      <c r="GUU122" s="172"/>
      <c r="GUV122" s="172"/>
      <c r="GUW122" s="172"/>
      <c r="GUX122" s="172"/>
      <c r="GUY122" s="172"/>
      <c r="GUZ122" s="172"/>
      <c r="GVA122" s="172"/>
      <c r="GVB122" s="172"/>
      <c r="GVC122" s="172"/>
      <c r="GVD122" s="172"/>
      <c r="GVE122" s="172"/>
      <c r="GVF122" s="172"/>
      <c r="GVG122" s="172"/>
      <c r="GVH122" s="172"/>
      <c r="GVI122" s="172"/>
      <c r="GVJ122" s="172"/>
      <c r="GVK122" s="172"/>
      <c r="GVL122" s="172"/>
      <c r="GVM122" s="172"/>
      <c r="GVN122" s="172"/>
      <c r="GVO122" s="172"/>
      <c r="GVP122" s="172"/>
      <c r="GVQ122" s="172"/>
      <c r="GVR122" s="172"/>
      <c r="GVS122" s="172"/>
      <c r="GVT122" s="172"/>
      <c r="GVU122" s="172"/>
      <c r="GVV122" s="172"/>
      <c r="GVW122" s="172"/>
      <c r="GVX122" s="172"/>
      <c r="GVY122" s="172"/>
      <c r="GVZ122" s="172"/>
      <c r="GWA122" s="172"/>
      <c r="GWB122" s="172"/>
      <c r="GWC122" s="172"/>
      <c r="GWD122" s="172"/>
      <c r="GWE122" s="172"/>
      <c r="GWF122" s="172"/>
      <c r="GWG122" s="172"/>
      <c r="GWH122" s="172"/>
      <c r="GWI122" s="172"/>
      <c r="GWJ122" s="172"/>
      <c r="GWK122" s="172"/>
      <c r="GWL122" s="172"/>
      <c r="GWM122" s="172"/>
      <c r="GWN122" s="172"/>
      <c r="GWO122" s="172"/>
      <c r="GWP122" s="172"/>
      <c r="GWQ122" s="172"/>
      <c r="GWR122" s="172"/>
      <c r="GWS122" s="172"/>
      <c r="GWT122" s="172"/>
      <c r="GWU122" s="172"/>
      <c r="GWV122" s="172"/>
      <c r="GWW122" s="172"/>
      <c r="GWX122" s="172"/>
      <c r="GWY122" s="172"/>
      <c r="GWZ122" s="172"/>
      <c r="GXA122" s="172"/>
      <c r="GXB122" s="172"/>
      <c r="GXC122" s="172"/>
      <c r="GXD122" s="172"/>
      <c r="GXE122" s="172"/>
      <c r="GXF122" s="172"/>
      <c r="GXG122" s="172"/>
      <c r="GXH122" s="172"/>
      <c r="GXI122" s="172"/>
      <c r="GXJ122" s="172"/>
      <c r="GXK122" s="172"/>
      <c r="GXL122" s="172"/>
      <c r="GXM122" s="172"/>
      <c r="GXN122" s="172"/>
      <c r="GXO122" s="172"/>
      <c r="GXP122" s="172"/>
      <c r="GXQ122" s="172"/>
      <c r="GXR122" s="172"/>
      <c r="GXS122" s="172"/>
      <c r="GXT122" s="172"/>
      <c r="GXU122" s="172"/>
      <c r="GXV122" s="172"/>
      <c r="GXW122" s="172"/>
      <c r="GXX122" s="172"/>
      <c r="GXY122" s="172"/>
      <c r="GXZ122" s="172"/>
      <c r="GYA122" s="172"/>
      <c r="GYB122" s="172"/>
      <c r="GYC122" s="172"/>
      <c r="GYD122" s="172"/>
      <c r="GYE122" s="172"/>
      <c r="GYF122" s="172"/>
      <c r="GYG122" s="172"/>
      <c r="GYH122" s="172"/>
      <c r="GYI122" s="172"/>
      <c r="GYJ122" s="172"/>
      <c r="GYK122" s="172"/>
      <c r="GYL122" s="172"/>
      <c r="GYM122" s="172"/>
      <c r="GYN122" s="172"/>
      <c r="GYO122" s="172"/>
      <c r="GYP122" s="172"/>
      <c r="GYQ122" s="172"/>
      <c r="GYR122" s="172"/>
      <c r="GYS122" s="172"/>
      <c r="GYT122" s="172"/>
      <c r="GYU122" s="172"/>
      <c r="GYV122" s="172"/>
      <c r="GYW122" s="172"/>
      <c r="GYX122" s="172"/>
      <c r="GYY122" s="172"/>
      <c r="GYZ122" s="172"/>
      <c r="GZA122" s="172"/>
      <c r="GZB122" s="172"/>
      <c r="GZC122" s="172"/>
      <c r="GZD122" s="172"/>
      <c r="GZE122" s="172"/>
      <c r="GZF122" s="172"/>
      <c r="GZG122" s="172"/>
      <c r="GZH122" s="172"/>
      <c r="GZI122" s="172"/>
      <c r="GZJ122" s="172"/>
      <c r="GZK122" s="172"/>
      <c r="GZL122" s="172"/>
      <c r="GZM122" s="172"/>
      <c r="GZN122" s="172"/>
      <c r="GZO122" s="172"/>
      <c r="GZP122" s="172"/>
      <c r="GZQ122" s="172"/>
      <c r="GZR122" s="172"/>
      <c r="GZS122" s="172"/>
      <c r="GZT122" s="172"/>
      <c r="GZU122" s="172"/>
      <c r="GZV122" s="172"/>
      <c r="GZW122" s="172"/>
      <c r="GZX122" s="172"/>
      <c r="GZY122" s="172"/>
      <c r="GZZ122" s="172"/>
      <c r="HAA122" s="172"/>
      <c r="HAB122" s="172"/>
      <c r="HAC122" s="172"/>
      <c r="HAD122" s="172"/>
      <c r="HAE122" s="172"/>
      <c r="HAF122" s="172"/>
      <c r="HAG122" s="172"/>
      <c r="HAH122" s="172"/>
      <c r="HAI122" s="172"/>
      <c r="HAJ122" s="172"/>
      <c r="HAK122" s="172"/>
      <c r="HAL122" s="172"/>
      <c r="HAM122" s="172"/>
      <c r="HAN122" s="172"/>
      <c r="HAO122" s="172"/>
      <c r="HAP122" s="172"/>
      <c r="HAQ122" s="172"/>
      <c r="HAR122" s="172"/>
      <c r="HAS122" s="172"/>
      <c r="HAT122" s="172"/>
      <c r="HAU122" s="172"/>
      <c r="HAV122" s="172"/>
      <c r="HAW122" s="172"/>
      <c r="HAX122" s="172"/>
      <c r="HAY122" s="172"/>
      <c r="HAZ122" s="172"/>
      <c r="HBA122" s="172"/>
      <c r="HBB122" s="172"/>
      <c r="HBC122" s="172"/>
      <c r="HBD122" s="172"/>
      <c r="HBE122" s="172"/>
      <c r="HBF122" s="172"/>
      <c r="HBG122" s="172"/>
      <c r="HBH122" s="172"/>
      <c r="HBI122" s="172"/>
      <c r="HBJ122" s="172"/>
      <c r="HBK122" s="172"/>
      <c r="HBL122" s="172"/>
      <c r="HBM122" s="172"/>
      <c r="HBN122" s="172"/>
      <c r="HBO122" s="172"/>
      <c r="HBP122" s="172"/>
      <c r="HBQ122" s="172"/>
      <c r="HBR122" s="172"/>
      <c r="HBS122" s="172"/>
      <c r="HBT122" s="172"/>
      <c r="HBU122" s="172"/>
      <c r="HBV122" s="172"/>
      <c r="HBW122" s="172"/>
      <c r="HBX122" s="172"/>
      <c r="HBY122" s="172"/>
      <c r="HBZ122" s="172"/>
      <c r="HCA122" s="172"/>
      <c r="HCB122" s="172"/>
      <c r="HCC122" s="172"/>
      <c r="HCD122" s="172"/>
      <c r="HCE122" s="172"/>
      <c r="HCF122" s="172"/>
      <c r="HCG122" s="172"/>
      <c r="HCH122" s="172"/>
      <c r="HCI122" s="172"/>
      <c r="HCJ122" s="172"/>
      <c r="HCK122" s="172"/>
      <c r="HCL122" s="172"/>
      <c r="HCM122" s="172"/>
      <c r="HCN122" s="172"/>
      <c r="HCO122" s="172"/>
      <c r="HCP122" s="172"/>
      <c r="HCQ122" s="172"/>
      <c r="HCR122" s="172"/>
      <c r="HCS122" s="172"/>
      <c r="HCT122" s="172"/>
      <c r="HCU122" s="172"/>
      <c r="HCV122" s="172"/>
      <c r="HCW122" s="172"/>
      <c r="HCX122" s="172"/>
      <c r="HCY122" s="172"/>
      <c r="HCZ122" s="172"/>
      <c r="HDA122" s="172"/>
      <c r="HDB122" s="172"/>
      <c r="HDC122" s="172"/>
      <c r="HDD122" s="172"/>
      <c r="HDE122" s="172"/>
      <c r="HDF122" s="172"/>
      <c r="HDG122" s="172"/>
      <c r="HDH122" s="172"/>
      <c r="HDI122" s="172"/>
      <c r="HDJ122" s="172"/>
      <c r="HDK122" s="172"/>
      <c r="HDL122" s="172"/>
      <c r="HDM122" s="172"/>
      <c r="HDN122" s="172"/>
      <c r="HDO122" s="172"/>
      <c r="HDP122" s="172"/>
      <c r="HDQ122" s="172"/>
      <c r="HDR122" s="172"/>
      <c r="HDS122" s="172"/>
      <c r="HDT122" s="172"/>
      <c r="HDU122" s="172"/>
      <c r="HDV122" s="172"/>
      <c r="HDW122" s="172"/>
      <c r="HDX122" s="172"/>
      <c r="HDY122" s="172"/>
      <c r="HDZ122" s="172"/>
      <c r="HEA122" s="172"/>
      <c r="HEB122" s="172"/>
      <c r="HEC122" s="172"/>
      <c r="HED122" s="172"/>
      <c r="HEE122" s="172"/>
      <c r="HEF122" s="172"/>
      <c r="HEG122" s="172"/>
      <c r="HEH122" s="172"/>
      <c r="HEI122" s="172"/>
      <c r="HEJ122" s="172"/>
      <c r="HEK122" s="172"/>
      <c r="HEL122" s="172"/>
      <c r="HEM122" s="172"/>
      <c r="HEN122" s="172"/>
      <c r="HEO122" s="172"/>
      <c r="HEP122" s="172"/>
      <c r="HEQ122" s="172"/>
      <c r="HER122" s="172"/>
      <c r="HES122" s="172"/>
      <c r="HET122" s="172"/>
      <c r="HEU122" s="172"/>
      <c r="HEV122" s="172"/>
      <c r="HEW122" s="172"/>
      <c r="HEX122" s="172"/>
      <c r="HEY122" s="172"/>
      <c r="HEZ122" s="172"/>
      <c r="HFA122" s="172"/>
      <c r="HFB122" s="172"/>
      <c r="HFC122" s="172"/>
      <c r="HFD122" s="172"/>
      <c r="HFE122" s="172"/>
      <c r="HFF122" s="172"/>
      <c r="HFG122" s="172"/>
      <c r="HFH122" s="172"/>
      <c r="HFI122" s="172"/>
      <c r="HFJ122" s="172"/>
      <c r="HFK122" s="172"/>
      <c r="HFL122" s="172"/>
      <c r="HFM122" s="172"/>
      <c r="HFN122" s="172"/>
      <c r="HFO122" s="172"/>
      <c r="HFP122" s="172"/>
      <c r="HFQ122" s="172"/>
      <c r="HFR122" s="172"/>
      <c r="HFS122" s="172"/>
      <c r="HFT122" s="172"/>
      <c r="HFU122" s="172"/>
      <c r="HFV122" s="172"/>
      <c r="HFW122" s="172"/>
      <c r="HFX122" s="172"/>
      <c r="HFY122" s="172"/>
      <c r="HFZ122" s="172"/>
      <c r="HGA122" s="172"/>
      <c r="HGB122" s="172"/>
      <c r="HGC122" s="172"/>
      <c r="HGD122" s="172"/>
      <c r="HGE122" s="172"/>
      <c r="HGF122" s="172"/>
      <c r="HGG122" s="172"/>
      <c r="HGH122" s="172"/>
      <c r="HGI122" s="172"/>
      <c r="HGJ122" s="172"/>
      <c r="HGK122" s="172"/>
      <c r="HGL122" s="172"/>
      <c r="HGM122" s="172"/>
      <c r="HGN122" s="172"/>
      <c r="HGO122" s="172"/>
      <c r="HGP122" s="172"/>
      <c r="HGQ122" s="172"/>
      <c r="HGR122" s="172"/>
      <c r="HGS122" s="172"/>
      <c r="HGT122" s="172"/>
      <c r="HGU122" s="172"/>
      <c r="HGV122" s="172"/>
      <c r="HGW122" s="172"/>
      <c r="HGX122" s="172"/>
      <c r="HGY122" s="172"/>
      <c r="HGZ122" s="172"/>
      <c r="HHA122" s="172"/>
      <c r="HHB122" s="172"/>
      <c r="HHC122" s="172"/>
      <c r="HHD122" s="172"/>
      <c r="HHE122" s="172"/>
      <c r="HHF122" s="172"/>
      <c r="HHG122" s="172"/>
      <c r="HHH122" s="172"/>
      <c r="HHI122" s="172"/>
      <c r="HHJ122" s="172"/>
      <c r="HHK122" s="172"/>
      <c r="HHL122" s="172"/>
      <c r="HHM122" s="172"/>
      <c r="HHN122" s="172"/>
      <c r="HHO122" s="172"/>
      <c r="HHP122" s="172"/>
      <c r="HHQ122" s="172"/>
      <c r="HHR122" s="172"/>
      <c r="HHS122" s="172"/>
      <c r="HHT122" s="172"/>
      <c r="HHU122" s="172"/>
      <c r="HHV122" s="172"/>
      <c r="HHW122" s="172"/>
      <c r="HHX122" s="172"/>
      <c r="HHY122" s="172"/>
      <c r="HHZ122" s="172"/>
      <c r="HIA122" s="172"/>
      <c r="HIB122" s="172"/>
      <c r="HIC122" s="172"/>
      <c r="HID122" s="172"/>
      <c r="HIE122" s="172"/>
      <c r="HIF122" s="172"/>
      <c r="HIG122" s="172"/>
      <c r="HIH122" s="172"/>
      <c r="HII122" s="172"/>
      <c r="HIJ122" s="172"/>
      <c r="HIK122" s="172"/>
      <c r="HIL122" s="172"/>
      <c r="HIM122" s="172"/>
      <c r="HIN122" s="172"/>
      <c r="HIO122" s="172"/>
      <c r="HIP122" s="172"/>
      <c r="HIQ122" s="172"/>
      <c r="HIR122" s="172"/>
      <c r="HIS122" s="172"/>
      <c r="HIT122" s="172"/>
      <c r="HIU122" s="172"/>
      <c r="HIV122" s="172"/>
      <c r="HIW122" s="172"/>
      <c r="HIX122" s="172"/>
      <c r="HIY122" s="172"/>
      <c r="HIZ122" s="172"/>
      <c r="HJA122" s="172"/>
      <c r="HJB122" s="172"/>
      <c r="HJC122" s="172"/>
      <c r="HJD122" s="172"/>
      <c r="HJE122" s="172"/>
      <c r="HJF122" s="172"/>
      <c r="HJG122" s="172"/>
      <c r="HJH122" s="172"/>
      <c r="HJI122" s="172"/>
      <c r="HJJ122" s="172"/>
      <c r="HJK122" s="172"/>
      <c r="HJL122" s="172"/>
      <c r="HJM122" s="172"/>
      <c r="HJN122" s="172"/>
      <c r="HJO122" s="172"/>
      <c r="HJP122" s="172"/>
      <c r="HJQ122" s="172"/>
      <c r="HJR122" s="172"/>
      <c r="HJS122" s="172"/>
      <c r="HJT122" s="172"/>
      <c r="HJU122" s="172"/>
      <c r="HJV122" s="172"/>
      <c r="HJW122" s="172"/>
      <c r="HJX122" s="172"/>
      <c r="HJY122" s="172"/>
      <c r="HJZ122" s="172"/>
      <c r="HKA122" s="172"/>
      <c r="HKB122" s="172"/>
      <c r="HKC122" s="172"/>
      <c r="HKD122" s="172"/>
      <c r="HKE122" s="172"/>
      <c r="HKF122" s="172"/>
      <c r="HKG122" s="172"/>
      <c r="HKH122" s="172"/>
      <c r="HKI122" s="172"/>
      <c r="HKJ122" s="172"/>
      <c r="HKK122" s="172"/>
      <c r="HKL122" s="172"/>
      <c r="HKM122" s="172"/>
      <c r="HKN122" s="172"/>
      <c r="HKO122" s="172"/>
      <c r="HKP122" s="172"/>
      <c r="HKQ122" s="172"/>
      <c r="HKR122" s="172"/>
      <c r="HKS122" s="172"/>
      <c r="HKT122" s="172"/>
      <c r="HKU122" s="172"/>
      <c r="HKV122" s="172"/>
      <c r="HKW122" s="172"/>
      <c r="HKX122" s="172"/>
      <c r="HKY122" s="172"/>
      <c r="HKZ122" s="172"/>
      <c r="HLA122" s="172"/>
      <c r="HLB122" s="172"/>
      <c r="HLC122" s="172"/>
      <c r="HLD122" s="172"/>
      <c r="HLE122" s="172"/>
      <c r="HLF122" s="172"/>
      <c r="HLG122" s="172"/>
      <c r="HLH122" s="172"/>
      <c r="HLI122" s="172"/>
      <c r="HLJ122" s="172"/>
      <c r="HLK122" s="172"/>
      <c r="HLL122" s="172"/>
      <c r="HLM122" s="172"/>
      <c r="HLN122" s="172"/>
      <c r="HLO122" s="172"/>
      <c r="HLP122" s="172"/>
      <c r="HLQ122" s="172"/>
      <c r="HLR122" s="172"/>
      <c r="HLS122" s="172"/>
      <c r="HLT122" s="172"/>
      <c r="HLU122" s="172"/>
      <c r="HLV122" s="172"/>
      <c r="HLW122" s="172"/>
      <c r="HLX122" s="172"/>
      <c r="HLY122" s="172"/>
      <c r="HLZ122" s="172"/>
      <c r="HMA122" s="172"/>
      <c r="HMB122" s="172"/>
      <c r="HMC122" s="172"/>
      <c r="HMD122" s="172"/>
      <c r="HME122" s="172"/>
      <c r="HMF122" s="172"/>
      <c r="HMG122" s="172"/>
      <c r="HMH122" s="172"/>
      <c r="HMI122" s="172"/>
      <c r="HMJ122" s="172"/>
      <c r="HMK122" s="172"/>
      <c r="HML122" s="172"/>
      <c r="HMM122" s="172"/>
      <c r="HMN122" s="172"/>
      <c r="HMO122" s="172"/>
      <c r="HMP122" s="172"/>
      <c r="HMQ122" s="172"/>
      <c r="HMR122" s="172"/>
      <c r="HMS122" s="172"/>
      <c r="HMT122" s="172"/>
      <c r="HMU122" s="172"/>
      <c r="HMV122" s="172"/>
      <c r="HMW122" s="172"/>
      <c r="HMX122" s="172"/>
      <c r="HMY122" s="172"/>
      <c r="HMZ122" s="172"/>
      <c r="HNA122" s="172"/>
      <c r="HNB122" s="172"/>
      <c r="HNC122" s="172"/>
      <c r="HND122" s="172"/>
      <c r="HNE122" s="172"/>
      <c r="HNF122" s="172"/>
      <c r="HNG122" s="172"/>
      <c r="HNH122" s="172"/>
      <c r="HNI122" s="172"/>
      <c r="HNJ122" s="172"/>
      <c r="HNK122" s="172"/>
      <c r="HNL122" s="172"/>
      <c r="HNM122" s="172"/>
      <c r="HNN122" s="172"/>
      <c r="HNO122" s="172"/>
      <c r="HNP122" s="172"/>
      <c r="HNQ122" s="172"/>
      <c r="HNR122" s="172"/>
      <c r="HNS122" s="172"/>
      <c r="HNT122" s="172"/>
      <c r="HNU122" s="172"/>
      <c r="HNV122" s="172"/>
      <c r="HNW122" s="172"/>
      <c r="HNX122" s="172"/>
      <c r="HNY122" s="172"/>
      <c r="HNZ122" s="172"/>
      <c r="HOA122" s="172"/>
      <c r="HOB122" s="172"/>
      <c r="HOC122" s="172"/>
      <c r="HOD122" s="172"/>
      <c r="HOE122" s="172"/>
      <c r="HOF122" s="172"/>
      <c r="HOG122" s="172"/>
      <c r="HOH122" s="172"/>
      <c r="HOI122" s="172"/>
      <c r="HOJ122" s="172"/>
      <c r="HOK122" s="172"/>
      <c r="HOL122" s="172"/>
      <c r="HOM122" s="172"/>
      <c r="HON122" s="172"/>
      <c r="HOO122" s="172"/>
      <c r="HOP122" s="172"/>
      <c r="HOQ122" s="172"/>
      <c r="HOR122" s="172"/>
      <c r="HOS122" s="172"/>
      <c r="HOT122" s="172"/>
      <c r="HOU122" s="172"/>
      <c r="HOV122" s="172"/>
      <c r="HOW122" s="172"/>
      <c r="HOX122" s="172"/>
      <c r="HOY122" s="172"/>
      <c r="HOZ122" s="172"/>
      <c r="HPA122" s="172"/>
      <c r="HPB122" s="172"/>
      <c r="HPC122" s="172"/>
      <c r="HPD122" s="172"/>
      <c r="HPE122" s="172"/>
      <c r="HPF122" s="172"/>
      <c r="HPG122" s="172"/>
      <c r="HPH122" s="172"/>
      <c r="HPI122" s="172"/>
      <c r="HPJ122" s="172"/>
      <c r="HPK122" s="172"/>
      <c r="HPL122" s="172"/>
      <c r="HPM122" s="172"/>
      <c r="HPN122" s="172"/>
      <c r="HPO122" s="172"/>
      <c r="HPP122" s="172"/>
      <c r="HPQ122" s="172"/>
      <c r="HPR122" s="172"/>
      <c r="HPS122" s="172"/>
      <c r="HPT122" s="172"/>
      <c r="HPU122" s="172"/>
      <c r="HPV122" s="172"/>
      <c r="HPW122" s="172"/>
      <c r="HPX122" s="172"/>
      <c r="HPY122" s="172"/>
      <c r="HPZ122" s="172"/>
      <c r="HQA122" s="172"/>
      <c r="HQB122" s="172"/>
      <c r="HQC122" s="172"/>
      <c r="HQD122" s="172"/>
      <c r="HQE122" s="172"/>
      <c r="HQF122" s="172"/>
      <c r="HQG122" s="172"/>
      <c r="HQH122" s="172"/>
      <c r="HQI122" s="172"/>
      <c r="HQJ122" s="172"/>
      <c r="HQK122" s="172"/>
      <c r="HQL122" s="172"/>
      <c r="HQM122" s="172"/>
      <c r="HQN122" s="172"/>
      <c r="HQO122" s="172"/>
      <c r="HQP122" s="172"/>
      <c r="HQQ122" s="172"/>
      <c r="HQR122" s="172"/>
      <c r="HQS122" s="172"/>
      <c r="HQT122" s="172"/>
      <c r="HQU122" s="172"/>
      <c r="HQV122" s="172"/>
      <c r="HQW122" s="172"/>
      <c r="HQX122" s="172"/>
      <c r="HQY122" s="172"/>
      <c r="HQZ122" s="172"/>
      <c r="HRA122" s="172"/>
      <c r="HRB122" s="172"/>
      <c r="HRC122" s="172"/>
      <c r="HRD122" s="172"/>
      <c r="HRE122" s="172"/>
      <c r="HRF122" s="172"/>
      <c r="HRG122" s="172"/>
      <c r="HRH122" s="172"/>
      <c r="HRI122" s="172"/>
      <c r="HRJ122" s="172"/>
      <c r="HRK122" s="172"/>
      <c r="HRL122" s="172"/>
      <c r="HRM122" s="172"/>
      <c r="HRN122" s="172"/>
      <c r="HRO122" s="172"/>
      <c r="HRP122" s="172"/>
      <c r="HRQ122" s="172"/>
      <c r="HRR122" s="172"/>
      <c r="HRS122" s="172"/>
      <c r="HRT122" s="172"/>
      <c r="HRU122" s="172"/>
      <c r="HRV122" s="172"/>
      <c r="HRW122" s="172"/>
      <c r="HRX122" s="172"/>
      <c r="HRY122" s="172"/>
      <c r="HRZ122" s="172"/>
      <c r="HSA122" s="172"/>
      <c r="HSB122" s="172"/>
      <c r="HSC122" s="172"/>
      <c r="HSD122" s="172"/>
      <c r="HSE122" s="172"/>
      <c r="HSF122" s="172"/>
      <c r="HSG122" s="172"/>
      <c r="HSH122" s="172"/>
      <c r="HSI122" s="172"/>
      <c r="HSJ122" s="172"/>
      <c r="HSK122" s="172"/>
      <c r="HSL122" s="172"/>
      <c r="HSM122" s="172"/>
      <c r="HSN122" s="172"/>
      <c r="HSO122" s="172"/>
      <c r="HSP122" s="172"/>
      <c r="HSQ122" s="172"/>
      <c r="HSR122" s="172"/>
      <c r="HSS122" s="172"/>
      <c r="HST122" s="172"/>
      <c r="HSU122" s="172"/>
      <c r="HSV122" s="172"/>
      <c r="HSW122" s="172"/>
      <c r="HSX122" s="172"/>
      <c r="HSY122" s="172"/>
      <c r="HSZ122" s="172"/>
      <c r="HTA122" s="172"/>
      <c r="HTB122" s="172"/>
      <c r="HTC122" s="172"/>
      <c r="HTD122" s="172"/>
      <c r="HTE122" s="172"/>
      <c r="HTF122" s="172"/>
      <c r="HTG122" s="172"/>
      <c r="HTH122" s="172"/>
      <c r="HTI122" s="172"/>
      <c r="HTJ122" s="172"/>
      <c r="HTK122" s="172"/>
      <c r="HTL122" s="172"/>
      <c r="HTM122" s="172"/>
      <c r="HTN122" s="172"/>
      <c r="HTO122" s="172"/>
      <c r="HTP122" s="172"/>
      <c r="HTQ122" s="172"/>
      <c r="HTR122" s="172"/>
      <c r="HTS122" s="172"/>
      <c r="HTT122" s="172"/>
      <c r="HTU122" s="172"/>
      <c r="HTV122" s="172"/>
      <c r="HTW122" s="172"/>
      <c r="HTX122" s="172"/>
      <c r="HTY122" s="172"/>
      <c r="HTZ122" s="172"/>
      <c r="HUA122" s="172"/>
      <c r="HUB122" s="172"/>
      <c r="HUC122" s="172"/>
      <c r="HUD122" s="172"/>
      <c r="HUE122" s="172"/>
      <c r="HUF122" s="172"/>
      <c r="HUG122" s="172"/>
      <c r="HUH122" s="172"/>
      <c r="HUI122" s="172"/>
      <c r="HUJ122" s="172"/>
      <c r="HUK122" s="172"/>
      <c r="HUL122" s="172"/>
      <c r="HUM122" s="172"/>
      <c r="HUN122" s="172"/>
      <c r="HUO122" s="172"/>
      <c r="HUP122" s="172"/>
      <c r="HUQ122" s="172"/>
      <c r="HUR122" s="172"/>
      <c r="HUS122" s="172"/>
      <c r="HUT122" s="172"/>
      <c r="HUU122" s="172"/>
      <c r="HUV122" s="172"/>
      <c r="HUW122" s="172"/>
      <c r="HUX122" s="172"/>
      <c r="HUY122" s="172"/>
      <c r="HUZ122" s="172"/>
      <c r="HVA122" s="172"/>
      <c r="HVB122" s="172"/>
      <c r="HVC122" s="172"/>
      <c r="HVD122" s="172"/>
      <c r="HVE122" s="172"/>
      <c r="HVF122" s="172"/>
      <c r="HVG122" s="172"/>
      <c r="HVH122" s="172"/>
      <c r="HVI122" s="172"/>
      <c r="HVJ122" s="172"/>
      <c r="HVK122" s="172"/>
      <c r="HVL122" s="172"/>
      <c r="HVM122" s="172"/>
      <c r="HVN122" s="172"/>
      <c r="HVO122" s="172"/>
      <c r="HVP122" s="172"/>
      <c r="HVQ122" s="172"/>
      <c r="HVR122" s="172"/>
      <c r="HVS122" s="172"/>
      <c r="HVT122" s="172"/>
      <c r="HVU122" s="172"/>
      <c r="HVV122" s="172"/>
      <c r="HVW122" s="172"/>
      <c r="HVX122" s="172"/>
      <c r="HVY122" s="172"/>
      <c r="HVZ122" s="172"/>
      <c r="HWA122" s="172"/>
      <c r="HWB122" s="172"/>
      <c r="HWC122" s="172"/>
      <c r="HWD122" s="172"/>
      <c r="HWE122" s="172"/>
      <c r="HWF122" s="172"/>
      <c r="HWG122" s="172"/>
      <c r="HWH122" s="172"/>
      <c r="HWI122" s="172"/>
      <c r="HWJ122" s="172"/>
      <c r="HWK122" s="172"/>
      <c r="HWL122" s="172"/>
      <c r="HWM122" s="172"/>
      <c r="HWN122" s="172"/>
      <c r="HWO122" s="172"/>
      <c r="HWP122" s="172"/>
      <c r="HWQ122" s="172"/>
      <c r="HWR122" s="172"/>
      <c r="HWS122" s="172"/>
      <c r="HWT122" s="172"/>
      <c r="HWU122" s="172"/>
      <c r="HWV122" s="172"/>
      <c r="HWW122" s="172"/>
      <c r="HWX122" s="172"/>
      <c r="HWY122" s="172"/>
      <c r="HWZ122" s="172"/>
      <c r="HXA122" s="172"/>
      <c r="HXB122" s="172"/>
      <c r="HXC122" s="172"/>
      <c r="HXD122" s="172"/>
      <c r="HXE122" s="172"/>
      <c r="HXF122" s="172"/>
      <c r="HXG122" s="172"/>
      <c r="HXH122" s="172"/>
      <c r="HXI122" s="172"/>
      <c r="HXJ122" s="172"/>
      <c r="HXK122" s="172"/>
      <c r="HXL122" s="172"/>
      <c r="HXM122" s="172"/>
      <c r="HXN122" s="172"/>
      <c r="HXO122" s="172"/>
      <c r="HXP122" s="172"/>
      <c r="HXQ122" s="172"/>
      <c r="HXR122" s="172"/>
      <c r="HXS122" s="172"/>
      <c r="HXT122" s="172"/>
      <c r="HXU122" s="172"/>
      <c r="HXV122" s="172"/>
      <c r="HXW122" s="172"/>
      <c r="HXX122" s="172"/>
      <c r="HXY122" s="172"/>
      <c r="HXZ122" s="172"/>
      <c r="HYA122" s="172"/>
      <c r="HYB122" s="172"/>
      <c r="HYC122" s="172"/>
      <c r="HYD122" s="172"/>
      <c r="HYE122" s="172"/>
      <c r="HYF122" s="172"/>
      <c r="HYG122" s="172"/>
      <c r="HYH122" s="172"/>
      <c r="HYI122" s="172"/>
      <c r="HYJ122" s="172"/>
      <c r="HYK122" s="172"/>
      <c r="HYL122" s="172"/>
      <c r="HYM122" s="172"/>
      <c r="HYN122" s="172"/>
      <c r="HYO122" s="172"/>
      <c r="HYP122" s="172"/>
      <c r="HYQ122" s="172"/>
      <c r="HYR122" s="172"/>
      <c r="HYS122" s="172"/>
      <c r="HYT122" s="172"/>
      <c r="HYU122" s="172"/>
      <c r="HYV122" s="172"/>
      <c r="HYW122" s="172"/>
      <c r="HYX122" s="172"/>
      <c r="HYY122" s="172"/>
      <c r="HYZ122" s="172"/>
      <c r="HZA122" s="172"/>
      <c r="HZB122" s="172"/>
      <c r="HZC122" s="172"/>
      <c r="HZD122" s="172"/>
      <c r="HZE122" s="172"/>
      <c r="HZF122" s="172"/>
      <c r="HZG122" s="172"/>
      <c r="HZH122" s="172"/>
      <c r="HZI122" s="172"/>
      <c r="HZJ122" s="172"/>
      <c r="HZK122" s="172"/>
      <c r="HZL122" s="172"/>
      <c r="HZM122" s="172"/>
      <c r="HZN122" s="172"/>
      <c r="HZO122" s="172"/>
      <c r="HZP122" s="172"/>
      <c r="HZQ122" s="172"/>
      <c r="HZR122" s="172"/>
      <c r="HZS122" s="172"/>
      <c r="HZT122" s="172"/>
      <c r="HZU122" s="172"/>
      <c r="HZV122" s="172"/>
      <c r="HZW122" s="172"/>
      <c r="HZX122" s="172"/>
      <c r="HZY122" s="172"/>
      <c r="HZZ122" s="172"/>
      <c r="IAA122" s="172"/>
      <c r="IAB122" s="172"/>
      <c r="IAC122" s="172"/>
      <c r="IAD122" s="172"/>
      <c r="IAE122" s="172"/>
      <c r="IAF122" s="172"/>
      <c r="IAG122" s="172"/>
      <c r="IAH122" s="172"/>
      <c r="IAI122" s="172"/>
      <c r="IAJ122" s="172"/>
      <c r="IAK122" s="172"/>
      <c r="IAL122" s="172"/>
      <c r="IAM122" s="172"/>
      <c r="IAN122" s="172"/>
      <c r="IAO122" s="172"/>
      <c r="IAP122" s="172"/>
      <c r="IAQ122" s="172"/>
      <c r="IAR122" s="172"/>
      <c r="IAS122" s="172"/>
      <c r="IAT122" s="172"/>
      <c r="IAU122" s="172"/>
      <c r="IAV122" s="172"/>
      <c r="IAW122" s="172"/>
      <c r="IAX122" s="172"/>
      <c r="IAY122" s="172"/>
      <c r="IAZ122" s="172"/>
      <c r="IBA122" s="172"/>
      <c r="IBB122" s="172"/>
      <c r="IBC122" s="172"/>
      <c r="IBD122" s="172"/>
      <c r="IBE122" s="172"/>
      <c r="IBF122" s="172"/>
      <c r="IBG122" s="172"/>
      <c r="IBH122" s="172"/>
      <c r="IBI122" s="172"/>
      <c r="IBJ122" s="172"/>
      <c r="IBK122" s="172"/>
      <c r="IBL122" s="172"/>
      <c r="IBM122" s="172"/>
      <c r="IBN122" s="172"/>
      <c r="IBO122" s="172"/>
      <c r="IBP122" s="172"/>
      <c r="IBQ122" s="172"/>
      <c r="IBR122" s="172"/>
      <c r="IBS122" s="172"/>
      <c r="IBT122" s="172"/>
      <c r="IBU122" s="172"/>
      <c r="IBV122" s="172"/>
      <c r="IBW122" s="172"/>
      <c r="IBX122" s="172"/>
      <c r="IBY122" s="172"/>
      <c r="IBZ122" s="172"/>
      <c r="ICA122" s="172"/>
      <c r="ICB122" s="172"/>
      <c r="ICC122" s="172"/>
      <c r="ICD122" s="172"/>
      <c r="ICE122" s="172"/>
      <c r="ICF122" s="172"/>
      <c r="ICG122" s="172"/>
      <c r="ICH122" s="172"/>
      <c r="ICI122" s="172"/>
      <c r="ICJ122" s="172"/>
      <c r="ICK122" s="172"/>
      <c r="ICL122" s="172"/>
      <c r="ICM122" s="172"/>
      <c r="ICN122" s="172"/>
      <c r="ICO122" s="172"/>
      <c r="ICP122" s="172"/>
      <c r="ICQ122" s="172"/>
      <c r="ICR122" s="172"/>
      <c r="ICS122" s="172"/>
      <c r="ICT122" s="172"/>
      <c r="ICU122" s="172"/>
      <c r="ICV122" s="172"/>
      <c r="ICW122" s="172"/>
      <c r="ICX122" s="172"/>
      <c r="ICY122" s="172"/>
      <c r="ICZ122" s="172"/>
      <c r="IDA122" s="172"/>
      <c r="IDB122" s="172"/>
      <c r="IDC122" s="172"/>
      <c r="IDD122" s="172"/>
      <c r="IDE122" s="172"/>
      <c r="IDF122" s="172"/>
      <c r="IDG122" s="172"/>
      <c r="IDH122" s="172"/>
      <c r="IDI122" s="172"/>
      <c r="IDJ122" s="172"/>
      <c r="IDK122" s="172"/>
      <c r="IDL122" s="172"/>
      <c r="IDM122" s="172"/>
      <c r="IDN122" s="172"/>
      <c r="IDO122" s="172"/>
      <c r="IDP122" s="172"/>
      <c r="IDQ122" s="172"/>
      <c r="IDR122" s="172"/>
      <c r="IDS122" s="172"/>
      <c r="IDT122" s="172"/>
      <c r="IDU122" s="172"/>
      <c r="IDV122" s="172"/>
      <c r="IDW122" s="172"/>
      <c r="IDX122" s="172"/>
      <c r="IDY122" s="172"/>
      <c r="IDZ122" s="172"/>
      <c r="IEA122" s="172"/>
      <c r="IEB122" s="172"/>
      <c r="IEC122" s="172"/>
      <c r="IED122" s="172"/>
      <c r="IEE122" s="172"/>
      <c r="IEF122" s="172"/>
      <c r="IEG122" s="172"/>
      <c r="IEH122" s="172"/>
      <c r="IEI122" s="172"/>
      <c r="IEJ122" s="172"/>
      <c r="IEK122" s="172"/>
      <c r="IEL122" s="172"/>
      <c r="IEM122" s="172"/>
      <c r="IEN122" s="172"/>
      <c r="IEO122" s="172"/>
      <c r="IEP122" s="172"/>
      <c r="IEQ122" s="172"/>
      <c r="IER122" s="172"/>
      <c r="IES122" s="172"/>
      <c r="IET122" s="172"/>
      <c r="IEU122" s="172"/>
      <c r="IEV122" s="172"/>
      <c r="IEW122" s="172"/>
      <c r="IEX122" s="172"/>
      <c r="IEY122" s="172"/>
      <c r="IEZ122" s="172"/>
      <c r="IFA122" s="172"/>
      <c r="IFB122" s="172"/>
      <c r="IFC122" s="172"/>
      <c r="IFD122" s="172"/>
      <c r="IFE122" s="172"/>
      <c r="IFF122" s="172"/>
      <c r="IFG122" s="172"/>
      <c r="IFH122" s="172"/>
      <c r="IFI122" s="172"/>
      <c r="IFJ122" s="172"/>
      <c r="IFK122" s="172"/>
      <c r="IFL122" s="172"/>
      <c r="IFM122" s="172"/>
      <c r="IFN122" s="172"/>
      <c r="IFO122" s="172"/>
      <c r="IFP122" s="172"/>
      <c r="IFQ122" s="172"/>
      <c r="IFR122" s="172"/>
      <c r="IFS122" s="172"/>
      <c r="IFT122" s="172"/>
      <c r="IFU122" s="172"/>
      <c r="IFV122" s="172"/>
      <c r="IFW122" s="172"/>
      <c r="IFX122" s="172"/>
      <c r="IFY122" s="172"/>
      <c r="IFZ122" s="172"/>
      <c r="IGA122" s="172"/>
      <c r="IGB122" s="172"/>
      <c r="IGC122" s="172"/>
      <c r="IGD122" s="172"/>
      <c r="IGE122" s="172"/>
      <c r="IGF122" s="172"/>
      <c r="IGG122" s="172"/>
      <c r="IGH122" s="172"/>
      <c r="IGI122" s="172"/>
      <c r="IGJ122" s="172"/>
      <c r="IGK122" s="172"/>
      <c r="IGL122" s="172"/>
      <c r="IGM122" s="172"/>
      <c r="IGN122" s="172"/>
      <c r="IGO122" s="172"/>
      <c r="IGP122" s="172"/>
      <c r="IGQ122" s="172"/>
      <c r="IGR122" s="172"/>
      <c r="IGS122" s="172"/>
      <c r="IGT122" s="172"/>
      <c r="IGU122" s="172"/>
      <c r="IGV122" s="172"/>
      <c r="IGW122" s="172"/>
      <c r="IGX122" s="172"/>
      <c r="IGY122" s="172"/>
      <c r="IGZ122" s="172"/>
      <c r="IHA122" s="172"/>
      <c r="IHB122" s="172"/>
      <c r="IHC122" s="172"/>
      <c r="IHD122" s="172"/>
      <c r="IHE122" s="172"/>
      <c r="IHF122" s="172"/>
      <c r="IHG122" s="172"/>
      <c r="IHH122" s="172"/>
      <c r="IHI122" s="172"/>
      <c r="IHJ122" s="172"/>
      <c r="IHK122" s="172"/>
      <c r="IHL122" s="172"/>
      <c r="IHM122" s="172"/>
      <c r="IHN122" s="172"/>
      <c r="IHO122" s="172"/>
      <c r="IHP122" s="172"/>
      <c r="IHQ122" s="172"/>
      <c r="IHR122" s="172"/>
      <c r="IHS122" s="172"/>
      <c r="IHT122" s="172"/>
      <c r="IHU122" s="172"/>
      <c r="IHV122" s="172"/>
      <c r="IHW122" s="172"/>
      <c r="IHX122" s="172"/>
      <c r="IHY122" s="172"/>
      <c r="IHZ122" s="172"/>
      <c r="IIA122" s="172"/>
      <c r="IIB122" s="172"/>
      <c r="IIC122" s="172"/>
      <c r="IID122" s="172"/>
      <c r="IIE122" s="172"/>
      <c r="IIF122" s="172"/>
      <c r="IIG122" s="172"/>
      <c r="IIH122" s="172"/>
      <c r="III122" s="172"/>
      <c r="IIJ122" s="172"/>
      <c r="IIK122" s="172"/>
      <c r="IIL122" s="172"/>
      <c r="IIM122" s="172"/>
      <c r="IIN122" s="172"/>
      <c r="IIO122" s="172"/>
      <c r="IIP122" s="172"/>
      <c r="IIQ122" s="172"/>
      <c r="IIR122" s="172"/>
      <c r="IIS122" s="172"/>
      <c r="IIT122" s="172"/>
      <c r="IIU122" s="172"/>
      <c r="IIV122" s="172"/>
      <c r="IIW122" s="172"/>
      <c r="IIX122" s="172"/>
      <c r="IIY122" s="172"/>
      <c r="IIZ122" s="172"/>
      <c r="IJA122" s="172"/>
      <c r="IJB122" s="172"/>
      <c r="IJC122" s="172"/>
      <c r="IJD122" s="172"/>
      <c r="IJE122" s="172"/>
      <c r="IJF122" s="172"/>
      <c r="IJG122" s="172"/>
      <c r="IJH122" s="172"/>
      <c r="IJI122" s="172"/>
      <c r="IJJ122" s="172"/>
      <c r="IJK122" s="172"/>
      <c r="IJL122" s="172"/>
      <c r="IJM122" s="172"/>
      <c r="IJN122" s="172"/>
      <c r="IJO122" s="172"/>
      <c r="IJP122" s="172"/>
      <c r="IJQ122" s="172"/>
      <c r="IJR122" s="172"/>
      <c r="IJS122" s="172"/>
      <c r="IJT122" s="172"/>
      <c r="IJU122" s="172"/>
      <c r="IJV122" s="172"/>
      <c r="IJW122" s="172"/>
      <c r="IJX122" s="172"/>
      <c r="IJY122" s="172"/>
      <c r="IJZ122" s="172"/>
      <c r="IKA122" s="172"/>
      <c r="IKB122" s="172"/>
      <c r="IKC122" s="172"/>
      <c r="IKD122" s="172"/>
      <c r="IKE122" s="172"/>
      <c r="IKF122" s="172"/>
      <c r="IKG122" s="172"/>
      <c r="IKH122" s="172"/>
      <c r="IKI122" s="172"/>
      <c r="IKJ122" s="172"/>
      <c r="IKK122" s="172"/>
      <c r="IKL122" s="172"/>
      <c r="IKM122" s="172"/>
      <c r="IKN122" s="172"/>
      <c r="IKO122" s="172"/>
      <c r="IKP122" s="172"/>
      <c r="IKQ122" s="172"/>
      <c r="IKR122" s="172"/>
      <c r="IKS122" s="172"/>
      <c r="IKT122" s="172"/>
      <c r="IKU122" s="172"/>
      <c r="IKV122" s="172"/>
      <c r="IKW122" s="172"/>
      <c r="IKX122" s="172"/>
      <c r="IKY122" s="172"/>
      <c r="IKZ122" s="172"/>
      <c r="ILA122" s="172"/>
      <c r="ILB122" s="172"/>
      <c r="ILC122" s="172"/>
      <c r="ILD122" s="172"/>
      <c r="ILE122" s="172"/>
      <c r="ILF122" s="172"/>
      <c r="ILG122" s="172"/>
      <c r="ILH122" s="172"/>
      <c r="ILI122" s="172"/>
      <c r="ILJ122" s="172"/>
      <c r="ILK122" s="172"/>
      <c r="ILL122" s="172"/>
      <c r="ILM122" s="172"/>
      <c r="ILN122" s="172"/>
      <c r="ILO122" s="172"/>
      <c r="ILP122" s="172"/>
      <c r="ILQ122" s="172"/>
      <c r="ILR122" s="172"/>
      <c r="ILS122" s="172"/>
      <c r="ILT122" s="172"/>
      <c r="ILU122" s="172"/>
      <c r="ILV122" s="172"/>
      <c r="ILW122" s="172"/>
      <c r="ILX122" s="172"/>
      <c r="ILY122" s="172"/>
      <c r="ILZ122" s="172"/>
      <c r="IMA122" s="172"/>
      <c r="IMB122" s="172"/>
      <c r="IMC122" s="172"/>
      <c r="IMD122" s="172"/>
      <c r="IME122" s="172"/>
      <c r="IMF122" s="172"/>
      <c r="IMG122" s="172"/>
      <c r="IMH122" s="172"/>
      <c r="IMI122" s="172"/>
      <c r="IMJ122" s="172"/>
      <c r="IMK122" s="172"/>
      <c r="IML122" s="172"/>
      <c r="IMM122" s="172"/>
      <c r="IMN122" s="172"/>
      <c r="IMO122" s="172"/>
      <c r="IMP122" s="172"/>
      <c r="IMQ122" s="172"/>
      <c r="IMR122" s="172"/>
      <c r="IMS122" s="172"/>
      <c r="IMT122" s="172"/>
      <c r="IMU122" s="172"/>
      <c r="IMV122" s="172"/>
      <c r="IMW122" s="172"/>
      <c r="IMX122" s="172"/>
      <c r="IMY122" s="172"/>
      <c r="IMZ122" s="172"/>
      <c r="INA122" s="172"/>
      <c r="INB122" s="172"/>
      <c r="INC122" s="172"/>
      <c r="IND122" s="172"/>
      <c r="INE122" s="172"/>
      <c r="INF122" s="172"/>
      <c r="ING122" s="172"/>
      <c r="INH122" s="172"/>
      <c r="INI122" s="172"/>
      <c r="INJ122" s="172"/>
      <c r="INK122" s="172"/>
      <c r="INL122" s="172"/>
      <c r="INM122" s="172"/>
      <c r="INN122" s="172"/>
      <c r="INO122" s="172"/>
      <c r="INP122" s="172"/>
      <c r="INQ122" s="172"/>
      <c r="INR122" s="172"/>
      <c r="INS122" s="172"/>
      <c r="INT122" s="172"/>
      <c r="INU122" s="172"/>
      <c r="INV122" s="172"/>
      <c r="INW122" s="172"/>
      <c r="INX122" s="172"/>
      <c r="INY122" s="172"/>
      <c r="INZ122" s="172"/>
      <c r="IOA122" s="172"/>
      <c r="IOB122" s="172"/>
      <c r="IOC122" s="172"/>
      <c r="IOD122" s="172"/>
      <c r="IOE122" s="172"/>
      <c r="IOF122" s="172"/>
      <c r="IOG122" s="172"/>
      <c r="IOH122" s="172"/>
      <c r="IOI122" s="172"/>
      <c r="IOJ122" s="172"/>
      <c r="IOK122" s="172"/>
      <c r="IOL122" s="172"/>
      <c r="IOM122" s="172"/>
      <c r="ION122" s="172"/>
      <c r="IOO122" s="172"/>
      <c r="IOP122" s="172"/>
      <c r="IOQ122" s="172"/>
      <c r="IOR122" s="172"/>
      <c r="IOS122" s="172"/>
      <c r="IOT122" s="172"/>
      <c r="IOU122" s="172"/>
      <c r="IOV122" s="172"/>
      <c r="IOW122" s="172"/>
      <c r="IOX122" s="172"/>
      <c r="IOY122" s="172"/>
      <c r="IOZ122" s="172"/>
      <c r="IPA122" s="172"/>
      <c r="IPB122" s="172"/>
      <c r="IPC122" s="172"/>
      <c r="IPD122" s="172"/>
      <c r="IPE122" s="172"/>
      <c r="IPF122" s="172"/>
      <c r="IPG122" s="172"/>
      <c r="IPH122" s="172"/>
      <c r="IPI122" s="172"/>
      <c r="IPJ122" s="172"/>
      <c r="IPK122" s="172"/>
      <c r="IPL122" s="172"/>
      <c r="IPM122" s="172"/>
      <c r="IPN122" s="172"/>
      <c r="IPO122" s="172"/>
      <c r="IPP122" s="172"/>
      <c r="IPQ122" s="172"/>
      <c r="IPR122" s="172"/>
      <c r="IPS122" s="172"/>
      <c r="IPT122" s="172"/>
      <c r="IPU122" s="172"/>
      <c r="IPV122" s="172"/>
      <c r="IPW122" s="172"/>
      <c r="IPX122" s="172"/>
      <c r="IPY122" s="172"/>
      <c r="IPZ122" s="172"/>
      <c r="IQA122" s="172"/>
      <c r="IQB122" s="172"/>
      <c r="IQC122" s="172"/>
      <c r="IQD122" s="172"/>
      <c r="IQE122" s="172"/>
      <c r="IQF122" s="172"/>
      <c r="IQG122" s="172"/>
      <c r="IQH122" s="172"/>
      <c r="IQI122" s="172"/>
      <c r="IQJ122" s="172"/>
      <c r="IQK122" s="172"/>
      <c r="IQL122" s="172"/>
      <c r="IQM122" s="172"/>
      <c r="IQN122" s="172"/>
      <c r="IQO122" s="172"/>
      <c r="IQP122" s="172"/>
      <c r="IQQ122" s="172"/>
      <c r="IQR122" s="172"/>
      <c r="IQS122" s="172"/>
      <c r="IQT122" s="172"/>
      <c r="IQU122" s="172"/>
      <c r="IQV122" s="172"/>
      <c r="IQW122" s="172"/>
      <c r="IQX122" s="172"/>
      <c r="IQY122" s="172"/>
      <c r="IQZ122" s="172"/>
      <c r="IRA122" s="172"/>
      <c r="IRB122" s="172"/>
      <c r="IRC122" s="172"/>
      <c r="IRD122" s="172"/>
      <c r="IRE122" s="172"/>
      <c r="IRF122" s="172"/>
      <c r="IRG122" s="172"/>
      <c r="IRH122" s="172"/>
      <c r="IRI122" s="172"/>
      <c r="IRJ122" s="172"/>
      <c r="IRK122" s="172"/>
      <c r="IRL122" s="172"/>
      <c r="IRM122" s="172"/>
      <c r="IRN122" s="172"/>
      <c r="IRO122" s="172"/>
      <c r="IRP122" s="172"/>
      <c r="IRQ122" s="172"/>
      <c r="IRR122" s="172"/>
      <c r="IRS122" s="172"/>
      <c r="IRT122" s="172"/>
      <c r="IRU122" s="172"/>
      <c r="IRV122" s="172"/>
      <c r="IRW122" s="172"/>
      <c r="IRX122" s="172"/>
      <c r="IRY122" s="172"/>
      <c r="IRZ122" s="172"/>
      <c r="ISA122" s="172"/>
      <c r="ISB122" s="172"/>
      <c r="ISC122" s="172"/>
      <c r="ISD122" s="172"/>
      <c r="ISE122" s="172"/>
      <c r="ISF122" s="172"/>
      <c r="ISG122" s="172"/>
      <c r="ISH122" s="172"/>
      <c r="ISI122" s="172"/>
      <c r="ISJ122" s="172"/>
      <c r="ISK122" s="172"/>
      <c r="ISL122" s="172"/>
      <c r="ISM122" s="172"/>
      <c r="ISN122" s="172"/>
      <c r="ISO122" s="172"/>
      <c r="ISP122" s="172"/>
      <c r="ISQ122" s="172"/>
      <c r="ISR122" s="172"/>
      <c r="ISS122" s="172"/>
      <c r="IST122" s="172"/>
      <c r="ISU122" s="172"/>
      <c r="ISV122" s="172"/>
      <c r="ISW122" s="172"/>
      <c r="ISX122" s="172"/>
      <c r="ISY122" s="172"/>
      <c r="ISZ122" s="172"/>
      <c r="ITA122" s="172"/>
      <c r="ITB122" s="172"/>
      <c r="ITC122" s="172"/>
      <c r="ITD122" s="172"/>
      <c r="ITE122" s="172"/>
      <c r="ITF122" s="172"/>
      <c r="ITG122" s="172"/>
      <c r="ITH122" s="172"/>
      <c r="ITI122" s="172"/>
      <c r="ITJ122" s="172"/>
      <c r="ITK122" s="172"/>
      <c r="ITL122" s="172"/>
      <c r="ITM122" s="172"/>
      <c r="ITN122" s="172"/>
      <c r="ITO122" s="172"/>
      <c r="ITP122" s="172"/>
      <c r="ITQ122" s="172"/>
      <c r="ITR122" s="172"/>
      <c r="ITS122" s="172"/>
      <c r="ITT122" s="172"/>
      <c r="ITU122" s="172"/>
      <c r="ITV122" s="172"/>
      <c r="ITW122" s="172"/>
      <c r="ITX122" s="172"/>
      <c r="ITY122" s="172"/>
      <c r="ITZ122" s="172"/>
      <c r="IUA122" s="172"/>
      <c r="IUB122" s="172"/>
      <c r="IUC122" s="172"/>
      <c r="IUD122" s="172"/>
      <c r="IUE122" s="172"/>
      <c r="IUF122" s="172"/>
      <c r="IUG122" s="172"/>
      <c r="IUH122" s="172"/>
      <c r="IUI122" s="172"/>
      <c r="IUJ122" s="172"/>
      <c r="IUK122" s="172"/>
      <c r="IUL122" s="172"/>
      <c r="IUM122" s="172"/>
      <c r="IUN122" s="172"/>
      <c r="IUO122" s="172"/>
      <c r="IUP122" s="172"/>
      <c r="IUQ122" s="172"/>
      <c r="IUR122" s="172"/>
      <c r="IUS122" s="172"/>
      <c r="IUT122" s="172"/>
      <c r="IUU122" s="172"/>
      <c r="IUV122" s="172"/>
      <c r="IUW122" s="172"/>
      <c r="IUX122" s="172"/>
      <c r="IUY122" s="172"/>
      <c r="IUZ122" s="172"/>
      <c r="IVA122" s="172"/>
      <c r="IVB122" s="172"/>
      <c r="IVC122" s="172"/>
      <c r="IVD122" s="172"/>
      <c r="IVE122" s="172"/>
      <c r="IVF122" s="172"/>
      <c r="IVG122" s="172"/>
      <c r="IVH122" s="172"/>
      <c r="IVI122" s="172"/>
      <c r="IVJ122" s="172"/>
      <c r="IVK122" s="172"/>
      <c r="IVL122" s="172"/>
      <c r="IVM122" s="172"/>
      <c r="IVN122" s="172"/>
      <c r="IVO122" s="172"/>
      <c r="IVP122" s="172"/>
      <c r="IVQ122" s="172"/>
      <c r="IVR122" s="172"/>
      <c r="IVS122" s="172"/>
      <c r="IVT122" s="172"/>
      <c r="IVU122" s="172"/>
      <c r="IVV122" s="172"/>
      <c r="IVW122" s="172"/>
      <c r="IVX122" s="172"/>
      <c r="IVY122" s="172"/>
      <c r="IVZ122" s="172"/>
      <c r="IWA122" s="172"/>
      <c r="IWB122" s="172"/>
      <c r="IWC122" s="172"/>
      <c r="IWD122" s="172"/>
      <c r="IWE122" s="172"/>
      <c r="IWF122" s="172"/>
      <c r="IWG122" s="172"/>
      <c r="IWH122" s="172"/>
      <c r="IWI122" s="172"/>
      <c r="IWJ122" s="172"/>
      <c r="IWK122" s="172"/>
      <c r="IWL122" s="172"/>
      <c r="IWM122" s="172"/>
      <c r="IWN122" s="172"/>
      <c r="IWO122" s="172"/>
      <c r="IWP122" s="172"/>
      <c r="IWQ122" s="172"/>
      <c r="IWR122" s="172"/>
      <c r="IWS122" s="172"/>
      <c r="IWT122" s="172"/>
      <c r="IWU122" s="172"/>
      <c r="IWV122" s="172"/>
      <c r="IWW122" s="172"/>
      <c r="IWX122" s="172"/>
      <c r="IWY122" s="172"/>
      <c r="IWZ122" s="172"/>
      <c r="IXA122" s="172"/>
      <c r="IXB122" s="172"/>
      <c r="IXC122" s="172"/>
      <c r="IXD122" s="172"/>
      <c r="IXE122" s="172"/>
      <c r="IXF122" s="172"/>
      <c r="IXG122" s="172"/>
      <c r="IXH122" s="172"/>
      <c r="IXI122" s="172"/>
      <c r="IXJ122" s="172"/>
      <c r="IXK122" s="172"/>
      <c r="IXL122" s="172"/>
      <c r="IXM122" s="172"/>
      <c r="IXN122" s="172"/>
      <c r="IXO122" s="172"/>
      <c r="IXP122" s="172"/>
      <c r="IXQ122" s="172"/>
      <c r="IXR122" s="172"/>
      <c r="IXS122" s="172"/>
      <c r="IXT122" s="172"/>
      <c r="IXU122" s="172"/>
      <c r="IXV122" s="172"/>
      <c r="IXW122" s="172"/>
      <c r="IXX122" s="172"/>
      <c r="IXY122" s="172"/>
      <c r="IXZ122" s="172"/>
      <c r="IYA122" s="172"/>
      <c r="IYB122" s="172"/>
      <c r="IYC122" s="172"/>
      <c r="IYD122" s="172"/>
      <c r="IYE122" s="172"/>
      <c r="IYF122" s="172"/>
      <c r="IYG122" s="172"/>
      <c r="IYH122" s="172"/>
      <c r="IYI122" s="172"/>
      <c r="IYJ122" s="172"/>
      <c r="IYK122" s="172"/>
      <c r="IYL122" s="172"/>
      <c r="IYM122" s="172"/>
      <c r="IYN122" s="172"/>
      <c r="IYO122" s="172"/>
      <c r="IYP122" s="172"/>
      <c r="IYQ122" s="172"/>
      <c r="IYR122" s="172"/>
      <c r="IYS122" s="172"/>
      <c r="IYT122" s="172"/>
      <c r="IYU122" s="172"/>
      <c r="IYV122" s="172"/>
      <c r="IYW122" s="172"/>
      <c r="IYX122" s="172"/>
      <c r="IYY122" s="172"/>
      <c r="IYZ122" s="172"/>
      <c r="IZA122" s="172"/>
      <c r="IZB122" s="172"/>
      <c r="IZC122" s="172"/>
      <c r="IZD122" s="172"/>
      <c r="IZE122" s="172"/>
      <c r="IZF122" s="172"/>
      <c r="IZG122" s="172"/>
      <c r="IZH122" s="172"/>
      <c r="IZI122" s="172"/>
      <c r="IZJ122" s="172"/>
      <c r="IZK122" s="172"/>
      <c r="IZL122" s="172"/>
      <c r="IZM122" s="172"/>
      <c r="IZN122" s="172"/>
      <c r="IZO122" s="172"/>
      <c r="IZP122" s="172"/>
      <c r="IZQ122" s="172"/>
      <c r="IZR122" s="172"/>
      <c r="IZS122" s="172"/>
      <c r="IZT122" s="172"/>
      <c r="IZU122" s="172"/>
      <c r="IZV122" s="172"/>
      <c r="IZW122" s="172"/>
      <c r="IZX122" s="172"/>
      <c r="IZY122" s="172"/>
      <c r="IZZ122" s="172"/>
      <c r="JAA122" s="172"/>
      <c r="JAB122" s="172"/>
      <c r="JAC122" s="172"/>
      <c r="JAD122" s="172"/>
      <c r="JAE122" s="172"/>
      <c r="JAF122" s="172"/>
      <c r="JAG122" s="172"/>
      <c r="JAH122" s="172"/>
      <c r="JAI122" s="172"/>
      <c r="JAJ122" s="172"/>
      <c r="JAK122" s="172"/>
      <c r="JAL122" s="172"/>
      <c r="JAM122" s="172"/>
      <c r="JAN122" s="172"/>
      <c r="JAO122" s="172"/>
      <c r="JAP122" s="172"/>
      <c r="JAQ122" s="172"/>
      <c r="JAR122" s="172"/>
      <c r="JAS122" s="172"/>
      <c r="JAT122" s="172"/>
      <c r="JAU122" s="172"/>
      <c r="JAV122" s="172"/>
      <c r="JAW122" s="172"/>
      <c r="JAX122" s="172"/>
      <c r="JAY122" s="172"/>
      <c r="JAZ122" s="172"/>
      <c r="JBA122" s="172"/>
      <c r="JBB122" s="172"/>
      <c r="JBC122" s="172"/>
      <c r="JBD122" s="172"/>
      <c r="JBE122" s="172"/>
      <c r="JBF122" s="172"/>
      <c r="JBG122" s="172"/>
      <c r="JBH122" s="172"/>
      <c r="JBI122" s="172"/>
      <c r="JBJ122" s="172"/>
      <c r="JBK122" s="172"/>
      <c r="JBL122" s="172"/>
      <c r="JBM122" s="172"/>
      <c r="JBN122" s="172"/>
      <c r="JBO122" s="172"/>
      <c r="JBP122" s="172"/>
      <c r="JBQ122" s="172"/>
      <c r="JBR122" s="172"/>
      <c r="JBS122" s="172"/>
      <c r="JBT122" s="172"/>
      <c r="JBU122" s="172"/>
      <c r="JBV122" s="172"/>
      <c r="JBW122" s="172"/>
      <c r="JBX122" s="172"/>
      <c r="JBY122" s="172"/>
      <c r="JBZ122" s="172"/>
      <c r="JCA122" s="172"/>
      <c r="JCB122" s="172"/>
      <c r="JCC122" s="172"/>
      <c r="JCD122" s="172"/>
      <c r="JCE122" s="172"/>
      <c r="JCF122" s="172"/>
      <c r="JCG122" s="172"/>
      <c r="JCH122" s="172"/>
      <c r="JCI122" s="172"/>
      <c r="JCJ122" s="172"/>
      <c r="JCK122" s="172"/>
      <c r="JCL122" s="172"/>
      <c r="JCM122" s="172"/>
      <c r="JCN122" s="172"/>
      <c r="JCO122" s="172"/>
      <c r="JCP122" s="172"/>
      <c r="JCQ122" s="172"/>
      <c r="JCR122" s="172"/>
      <c r="JCS122" s="172"/>
      <c r="JCT122" s="172"/>
      <c r="JCU122" s="172"/>
      <c r="JCV122" s="172"/>
      <c r="JCW122" s="172"/>
      <c r="JCX122" s="172"/>
      <c r="JCY122" s="172"/>
      <c r="JCZ122" s="172"/>
      <c r="JDA122" s="172"/>
      <c r="JDB122" s="172"/>
      <c r="JDC122" s="172"/>
      <c r="JDD122" s="172"/>
      <c r="JDE122" s="172"/>
      <c r="JDF122" s="172"/>
      <c r="JDG122" s="172"/>
      <c r="JDH122" s="172"/>
      <c r="JDI122" s="172"/>
      <c r="JDJ122" s="172"/>
      <c r="JDK122" s="172"/>
      <c r="JDL122" s="172"/>
      <c r="JDM122" s="172"/>
      <c r="JDN122" s="172"/>
      <c r="JDO122" s="172"/>
      <c r="JDP122" s="172"/>
      <c r="JDQ122" s="172"/>
      <c r="JDR122" s="172"/>
      <c r="JDS122" s="172"/>
      <c r="JDT122" s="172"/>
      <c r="JDU122" s="172"/>
      <c r="JDV122" s="172"/>
      <c r="JDW122" s="172"/>
      <c r="JDX122" s="172"/>
      <c r="JDY122" s="172"/>
      <c r="JDZ122" s="172"/>
      <c r="JEA122" s="172"/>
      <c r="JEB122" s="172"/>
      <c r="JEC122" s="172"/>
      <c r="JED122" s="172"/>
      <c r="JEE122" s="172"/>
      <c r="JEF122" s="172"/>
      <c r="JEG122" s="172"/>
      <c r="JEH122" s="172"/>
      <c r="JEI122" s="172"/>
      <c r="JEJ122" s="172"/>
      <c r="JEK122" s="172"/>
      <c r="JEL122" s="172"/>
      <c r="JEM122" s="172"/>
      <c r="JEN122" s="172"/>
      <c r="JEO122" s="172"/>
      <c r="JEP122" s="172"/>
      <c r="JEQ122" s="172"/>
      <c r="JER122" s="172"/>
      <c r="JES122" s="172"/>
      <c r="JET122" s="172"/>
      <c r="JEU122" s="172"/>
      <c r="JEV122" s="172"/>
      <c r="JEW122" s="172"/>
      <c r="JEX122" s="172"/>
      <c r="JEY122" s="172"/>
      <c r="JEZ122" s="172"/>
      <c r="JFA122" s="172"/>
      <c r="JFB122" s="172"/>
      <c r="JFC122" s="172"/>
      <c r="JFD122" s="172"/>
      <c r="JFE122" s="172"/>
      <c r="JFF122" s="172"/>
      <c r="JFG122" s="172"/>
      <c r="JFH122" s="172"/>
      <c r="JFI122" s="172"/>
      <c r="JFJ122" s="172"/>
      <c r="JFK122" s="172"/>
      <c r="JFL122" s="172"/>
      <c r="JFM122" s="172"/>
      <c r="JFN122" s="172"/>
      <c r="JFO122" s="172"/>
      <c r="JFP122" s="172"/>
      <c r="JFQ122" s="172"/>
      <c r="JFR122" s="172"/>
      <c r="JFS122" s="172"/>
      <c r="JFT122" s="172"/>
      <c r="JFU122" s="172"/>
      <c r="JFV122" s="172"/>
      <c r="JFW122" s="172"/>
      <c r="JFX122" s="172"/>
      <c r="JFY122" s="172"/>
      <c r="JFZ122" s="172"/>
      <c r="JGA122" s="172"/>
      <c r="JGB122" s="172"/>
      <c r="JGC122" s="172"/>
      <c r="JGD122" s="172"/>
      <c r="JGE122" s="172"/>
      <c r="JGF122" s="172"/>
      <c r="JGG122" s="172"/>
      <c r="JGH122" s="172"/>
      <c r="JGI122" s="172"/>
      <c r="JGJ122" s="172"/>
      <c r="JGK122" s="172"/>
      <c r="JGL122" s="172"/>
      <c r="JGM122" s="172"/>
      <c r="JGN122" s="172"/>
      <c r="JGO122" s="172"/>
      <c r="JGP122" s="172"/>
      <c r="JGQ122" s="172"/>
      <c r="JGR122" s="172"/>
      <c r="JGS122" s="172"/>
      <c r="JGT122" s="172"/>
      <c r="JGU122" s="172"/>
      <c r="JGV122" s="172"/>
      <c r="JGW122" s="172"/>
      <c r="JGX122" s="172"/>
      <c r="JGY122" s="172"/>
      <c r="JGZ122" s="172"/>
      <c r="JHA122" s="172"/>
      <c r="JHB122" s="172"/>
      <c r="JHC122" s="172"/>
      <c r="JHD122" s="172"/>
      <c r="JHE122" s="172"/>
      <c r="JHF122" s="172"/>
      <c r="JHG122" s="172"/>
      <c r="JHH122" s="172"/>
      <c r="JHI122" s="172"/>
      <c r="JHJ122" s="172"/>
      <c r="JHK122" s="172"/>
      <c r="JHL122" s="172"/>
      <c r="JHM122" s="172"/>
      <c r="JHN122" s="172"/>
      <c r="JHO122" s="172"/>
      <c r="JHP122" s="172"/>
      <c r="JHQ122" s="172"/>
      <c r="JHR122" s="172"/>
      <c r="JHS122" s="172"/>
      <c r="JHT122" s="172"/>
      <c r="JHU122" s="172"/>
      <c r="JHV122" s="172"/>
      <c r="JHW122" s="172"/>
      <c r="JHX122" s="172"/>
      <c r="JHY122" s="172"/>
      <c r="JHZ122" s="172"/>
      <c r="JIA122" s="172"/>
      <c r="JIB122" s="172"/>
      <c r="JIC122" s="172"/>
      <c r="JID122" s="172"/>
      <c r="JIE122" s="172"/>
      <c r="JIF122" s="172"/>
      <c r="JIG122" s="172"/>
      <c r="JIH122" s="172"/>
      <c r="JII122" s="172"/>
      <c r="JIJ122" s="172"/>
      <c r="JIK122" s="172"/>
      <c r="JIL122" s="172"/>
      <c r="JIM122" s="172"/>
      <c r="JIN122" s="172"/>
      <c r="JIO122" s="172"/>
      <c r="JIP122" s="172"/>
      <c r="JIQ122" s="172"/>
      <c r="JIR122" s="172"/>
      <c r="JIS122" s="172"/>
      <c r="JIT122" s="172"/>
      <c r="JIU122" s="172"/>
      <c r="JIV122" s="172"/>
      <c r="JIW122" s="172"/>
      <c r="JIX122" s="172"/>
      <c r="JIY122" s="172"/>
      <c r="JIZ122" s="172"/>
      <c r="JJA122" s="172"/>
      <c r="JJB122" s="172"/>
      <c r="JJC122" s="172"/>
      <c r="JJD122" s="172"/>
      <c r="JJE122" s="172"/>
      <c r="JJF122" s="172"/>
      <c r="JJG122" s="172"/>
      <c r="JJH122" s="172"/>
      <c r="JJI122" s="172"/>
      <c r="JJJ122" s="172"/>
      <c r="JJK122" s="172"/>
      <c r="JJL122" s="172"/>
      <c r="JJM122" s="172"/>
      <c r="JJN122" s="172"/>
      <c r="JJO122" s="172"/>
      <c r="JJP122" s="172"/>
      <c r="JJQ122" s="172"/>
      <c r="JJR122" s="172"/>
      <c r="JJS122" s="172"/>
      <c r="JJT122" s="172"/>
      <c r="JJU122" s="172"/>
      <c r="JJV122" s="172"/>
      <c r="JJW122" s="172"/>
      <c r="JJX122" s="172"/>
      <c r="JJY122" s="172"/>
      <c r="JJZ122" s="172"/>
      <c r="JKA122" s="172"/>
      <c r="JKB122" s="172"/>
      <c r="JKC122" s="172"/>
      <c r="JKD122" s="172"/>
      <c r="JKE122" s="172"/>
      <c r="JKF122" s="172"/>
      <c r="JKG122" s="172"/>
      <c r="JKH122" s="172"/>
      <c r="JKI122" s="172"/>
      <c r="JKJ122" s="172"/>
      <c r="JKK122" s="172"/>
      <c r="JKL122" s="172"/>
      <c r="JKM122" s="172"/>
      <c r="JKN122" s="172"/>
      <c r="JKO122" s="172"/>
      <c r="JKP122" s="172"/>
      <c r="JKQ122" s="172"/>
      <c r="JKR122" s="172"/>
      <c r="JKS122" s="172"/>
      <c r="JKT122" s="172"/>
      <c r="JKU122" s="172"/>
      <c r="JKV122" s="172"/>
      <c r="JKW122" s="172"/>
      <c r="JKX122" s="172"/>
      <c r="JKY122" s="172"/>
      <c r="JKZ122" s="172"/>
      <c r="JLA122" s="172"/>
      <c r="JLB122" s="172"/>
      <c r="JLC122" s="172"/>
      <c r="JLD122" s="172"/>
      <c r="JLE122" s="172"/>
      <c r="JLF122" s="172"/>
      <c r="JLG122" s="172"/>
      <c r="JLH122" s="172"/>
      <c r="JLI122" s="172"/>
      <c r="JLJ122" s="172"/>
      <c r="JLK122" s="172"/>
      <c r="JLL122" s="172"/>
      <c r="JLM122" s="172"/>
      <c r="JLN122" s="172"/>
      <c r="JLO122" s="172"/>
      <c r="JLP122" s="172"/>
      <c r="JLQ122" s="172"/>
      <c r="JLR122" s="172"/>
      <c r="JLS122" s="172"/>
      <c r="JLT122" s="172"/>
      <c r="JLU122" s="172"/>
      <c r="JLV122" s="172"/>
      <c r="JLW122" s="172"/>
      <c r="JLX122" s="172"/>
      <c r="JLY122" s="172"/>
      <c r="JLZ122" s="172"/>
      <c r="JMA122" s="172"/>
      <c r="JMB122" s="172"/>
      <c r="JMC122" s="172"/>
      <c r="JMD122" s="172"/>
      <c r="JME122" s="172"/>
      <c r="JMF122" s="172"/>
      <c r="JMG122" s="172"/>
      <c r="JMH122" s="172"/>
      <c r="JMI122" s="172"/>
      <c r="JMJ122" s="172"/>
      <c r="JMK122" s="172"/>
      <c r="JML122" s="172"/>
      <c r="JMM122" s="172"/>
      <c r="JMN122" s="172"/>
      <c r="JMO122" s="172"/>
      <c r="JMP122" s="172"/>
      <c r="JMQ122" s="172"/>
      <c r="JMR122" s="172"/>
      <c r="JMS122" s="172"/>
      <c r="JMT122" s="172"/>
      <c r="JMU122" s="172"/>
      <c r="JMV122" s="172"/>
      <c r="JMW122" s="172"/>
      <c r="JMX122" s="172"/>
      <c r="JMY122" s="172"/>
      <c r="JMZ122" s="172"/>
      <c r="JNA122" s="172"/>
      <c r="JNB122" s="172"/>
      <c r="JNC122" s="172"/>
      <c r="JND122" s="172"/>
      <c r="JNE122" s="172"/>
      <c r="JNF122" s="172"/>
      <c r="JNG122" s="172"/>
      <c r="JNH122" s="172"/>
      <c r="JNI122" s="172"/>
      <c r="JNJ122" s="172"/>
      <c r="JNK122" s="172"/>
      <c r="JNL122" s="172"/>
      <c r="JNM122" s="172"/>
      <c r="JNN122" s="172"/>
      <c r="JNO122" s="172"/>
      <c r="JNP122" s="172"/>
      <c r="JNQ122" s="172"/>
      <c r="JNR122" s="172"/>
      <c r="JNS122" s="172"/>
      <c r="JNT122" s="172"/>
      <c r="JNU122" s="172"/>
      <c r="JNV122" s="172"/>
      <c r="JNW122" s="172"/>
      <c r="JNX122" s="172"/>
      <c r="JNY122" s="172"/>
      <c r="JNZ122" s="172"/>
      <c r="JOA122" s="172"/>
      <c r="JOB122" s="172"/>
      <c r="JOC122" s="172"/>
      <c r="JOD122" s="172"/>
      <c r="JOE122" s="172"/>
      <c r="JOF122" s="172"/>
      <c r="JOG122" s="172"/>
      <c r="JOH122" s="172"/>
      <c r="JOI122" s="172"/>
      <c r="JOJ122" s="172"/>
      <c r="JOK122" s="172"/>
      <c r="JOL122" s="172"/>
      <c r="JOM122" s="172"/>
      <c r="JON122" s="172"/>
      <c r="JOO122" s="172"/>
      <c r="JOP122" s="172"/>
      <c r="JOQ122" s="172"/>
      <c r="JOR122" s="172"/>
      <c r="JOS122" s="172"/>
      <c r="JOT122" s="172"/>
      <c r="JOU122" s="172"/>
      <c r="JOV122" s="172"/>
      <c r="JOW122" s="172"/>
      <c r="JOX122" s="172"/>
      <c r="JOY122" s="172"/>
      <c r="JOZ122" s="172"/>
      <c r="JPA122" s="172"/>
      <c r="JPB122" s="172"/>
      <c r="JPC122" s="172"/>
      <c r="JPD122" s="172"/>
      <c r="JPE122" s="172"/>
      <c r="JPF122" s="172"/>
      <c r="JPG122" s="172"/>
      <c r="JPH122" s="172"/>
      <c r="JPI122" s="172"/>
      <c r="JPJ122" s="172"/>
      <c r="JPK122" s="172"/>
      <c r="JPL122" s="172"/>
      <c r="JPM122" s="172"/>
      <c r="JPN122" s="172"/>
      <c r="JPO122" s="172"/>
      <c r="JPP122" s="172"/>
      <c r="JPQ122" s="172"/>
      <c r="JPR122" s="172"/>
      <c r="JPS122" s="172"/>
      <c r="JPT122" s="172"/>
      <c r="JPU122" s="172"/>
      <c r="JPV122" s="172"/>
      <c r="JPW122" s="172"/>
      <c r="JPX122" s="172"/>
      <c r="JPY122" s="172"/>
      <c r="JPZ122" s="172"/>
      <c r="JQA122" s="172"/>
      <c r="JQB122" s="172"/>
      <c r="JQC122" s="172"/>
      <c r="JQD122" s="172"/>
      <c r="JQE122" s="172"/>
      <c r="JQF122" s="172"/>
      <c r="JQG122" s="172"/>
      <c r="JQH122" s="172"/>
      <c r="JQI122" s="172"/>
      <c r="JQJ122" s="172"/>
      <c r="JQK122" s="172"/>
      <c r="JQL122" s="172"/>
      <c r="JQM122" s="172"/>
      <c r="JQN122" s="172"/>
      <c r="JQO122" s="172"/>
      <c r="JQP122" s="172"/>
      <c r="JQQ122" s="172"/>
      <c r="JQR122" s="172"/>
      <c r="JQS122" s="172"/>
      <c r="JQT122" s="172"/>
      <c r="JQU122" s="172"/>
      <c r="JQV122" s="172"/>
      <c r="JQW122" s="172"/>
      <c r="JQX122" s="172"/>
      <c r="JQY122" s="172"/>
      <c r="JQZ122" s="172"/>
      <c r="JRA122" s="172"/>
      <c r="JRB122" s="172"/>
      <c r="JRC122" s="172"/>
      <c r="JRD122" s="172"/>
      <c r="JRE122" s="172"/>
      <c r="JRF122" s="172"/>
      <c r="JRG122" s="172"/>
      <c r="JRH122" s="172"/>
      <c r="JRI122" s="172"/>
      <c r="JRJ122" s="172"/>
      <c r="JRK122" s="172"/>
      <c r="JRL122" s="172"/>
      <c r="JRM122" s="172"/>
      <c r="JRN122" s="172"/>
      <c r="JRO122" s="172"/>
      <c r="JRP122" s="172"/>
      <c r="JRQ122" s="172"/>
      <c r="JRR122" s="172"/>
      <c r="JRS122" s="172"/>
      <c r="JRT122" s="172"/>
      <c r="JRU122" s="172"/>
      <c r="JRV122" s="172"/>
      <c r="JRW122" s="172"/>
      <c r="JRX122" s="172"/>
      <c r="JRY122" s="172"/>
      <c r="JRZ122" s="172"/>
      <c r="JSA122" s="172"/>
      <c r="JSB122" s="172"/>
      <c r="JSC122" s="172"/>
      <c r="JSD122" s="172"/>
      <c r="JSE122" s="172"/>
      <c r="JSF122" s="172"/>
      <c r="JSG122" s="172"/>
      <c r="JSH122" s="172"/>
      <c r="JSI122" s="172"/>
      <c r="JSJ122" s="172"/>
      <c r="JSK122" s="172"/>
      <c r="JSL122" s="172"/>
      <c r="JSM122" s="172"/>
      <c r="JSN122" s="172"/>
      <c r="JSO122" s="172"/>
      <c r="JSP122" s="172"/>
      <c r="JSQ122" s="172"/>
      <c r="JSR122" s="172"/>
      <c r="JSS122" s="172"/>
      <c r="JST122" s="172"/>
      <c r="JSU122" s="172"/>
      <c r="JSV122" s="172"/>
      <c r="JSW122" s="172"/>
      <c r="JSX122" s="172"/>
      <c r="JSY122" s="172"/>
      <c r="JSZ122" s="172"/>
      <c r="JTA122" s="172"/>
      <c r="JTB122" s="172"/>
      <c r="JTC122" s="172"/>
      <c r="JTD122" s="172"/>
      <c r="JTE122" s="172"/>
      <c r="JTF122" s="172"/>
      <c r="JTG122" s="172"/>
      <c r="JTH122" s="172"/>
      <c r="JTI122" s="172"/>
      <c r="JTJ122" s="172"/>
      <c r="JTK122" s="172"/>
      <c r="JTL122" s="172"/>
      <c r="JTM122" s="172"/>
      <c r="JTN122" s="172"/>
      <c r="JTO122" s="172"/>
      <c r="JTP122" s="172"/>
      <c r="JTQ122" s="172"/>
      <c r="JTR122" s="172"/>
      <c r="JTS122" s="172"/>
      <c r="JTT122" s="172"/>
      <c r="JTU122" s="172"/>
      <c r="JTV122" s="172"/>
      <c r="JTW122" s="172"/>
      <c r="JTX122" s="172"/>
      <c r="JTY122" s="172"/>
      <c r="JTZ122" s="172"/>
      <c r="JUA122" s="172"/>
      <c r="JUB122" s="172"/>
      <c r="JUC122" s="172"/>
      <c r="JUD122" s="172"/>
      <c r="JUE122" s="172"/>
      <c r="JUF122" s="172"/>
      <c r="JUG122" s="172"/>
      <c r="JUH122" s="172"/>
      <c r="JUI122" s="172"/>
      <c r="JUJ122" s="172"/>
      <c r="JUK122" s="172"/>
      <c r="JUL122" s="172"/>
      <c r="JUM122" s="172"/>
      <c r="JUN122" s="172"/>
      <c r="JUO122" s="172"/>
      <c r="JUP122" s="172"/>
      <c r="JUQ122" s="172"/>
      <c r="JUR122" s="172"/>
      <c r="JUS122" s="172"/>
      <c r="JUT122" s="172"/>
      <c r="JUU122" s="172"/>
      <c r="JUV122" s="172"/>
      <c r="JUW122" s="172"/>
      <c r="JUX122" s="172"/>
      <c r="JUY122" s="172"/>
      <c r="JUZ122" s="172"/>
      <c r="JVA122" s="172"/>
      <c r="JVB122" s="172"/>
      <c r="JVC122" s="172"/>
      <c r="JVD122" s="172"/>
      <c r="JVE122" s="172"/>
      <c r="JVF122" s="172"/>
      <c r="JVG122" s="172"/>
      <c r="JVH122" s="172"/>
      <c r="JVI122" s="172"/>
      <c r="JVJ122" s="172"/>
      <c r="JVK122" s="172"/>
      <c r="JVL122" s="172"/>
      <c r="JVM122" s="172"/>
      <c r="JVN122" s="172"/>
      <c r="JVO122" s="172"/>
      <c r="JVP122" s="172"/>
      <c r="JVQ122" s="172"/>
      <c r="JVR122" s="172"/>
      <c r="JVS122" s="172"/>
      <c r="JVT122" s="172"/>
      <c r="JVU122" s="172"/>
      <c r="JVV122" s="172"/>
      <c r="JVW122" s="172"/>
      <c r="JVX122" s="172"/>
      <c r="JVY122" s="172"/>
      <c r="JVZ122" s="172"/>
      <c r="JWA122" s="172"/>
      <c r="JWB122" s="172"/>
      <c r="JWC122" s="172"/>
      <c r="JWD122" s="172"/>
      <c r="JWE122" s="172"/>
      <c r="JWF122" s="172"/>
      <c r="JWG122" s="172"/>
      <c r="JWH122" s="172"/>
      <c r="JWI122" s="172"/>
      <c r="JWJ122" s="172"/>
      <c r="JWK122" s="172"/>
      <c r="JWL122" s="172"/>
      <c r="JWM122" s="172"/>
      <c r="JWN122" s="172"/>
      <c r="JWO122" s="172"/>
      <c r="JWP122" s="172"/>
      <c r="JWQ122" s="172"/>
      <c r="JWR122" s="172"/>
      <c r="JWS122" s="172"/>
      <c r="JWT122" s="172"/>
      <c r="JWU122" s="172"/>
      <c r="JWV122" s="172"/>
      <c r="JWW122" s="172"/>
      <c r="JWX122" s="172"/>
      <c r="JWY122" s="172"/>
      <c r="JWZ122" s="172"/>
      <c r="JXA122" s="172"/>
      <c r="JXB122" s="172"/>
      <c r="JXC122" s="172"/>
      <c r="JXD122" s="172"/>
      <c r="JXE122" s="172"/>
      <c r="JXF122" s="172"/>
      <c r="JXG122" s="172"/>
      <c r="JXH122" s="172"/>
      <c r="JXI122" s="172"/>
      <c r="JXJ122" s="172"/>
      <c r="JXK122" s="172"/>
      <c r="JXL122" s="172"/>
      <c r="JXM122" s="172"/>
      <c r="JXN122" s="172"/>
      <c r="JXO122" s="172"/>
      <c r="JXP122" s="172"/>
      <c r="JXQ122" s="172"/>
      <c r="JXR122" s="172"/>
      <c r="JXS122" s="172"/>
      <c r="JXT122" s="172"/>
      <c r="JXU122" s="172"/>
      <c r="JXV122" s="172"/>
      <c r="JXW122" s="172"/>
      <c r="JXX122" s="172"/>
      <c r="JXY122" s="172"/>
      <c r="JXZ122" s="172"/>
      <c r="JYA122" s="172"/>
      <c r="JYB122" s="172"/>
      <c r="JYC122" s="172"/>
      <c r="JYD122" s="172"/>
      <c r="JYE122" s="172"/>
      <c r="JYF122" s="172"/>
      <c r="JYG122" s="172"/>
      <c r="JYH122" s="172"/>
      <c r="JYI122" s="172"/>
      <c r="JYJ122" s="172"/>
      <c r="JYK122" s="172"/>
      <c r="JYL122" s="172"/>
      <c r="JYM122" s="172"/>
      <c r="JYN122" s="172"/>
      <c r="JYO122" s="172"/>
      <c r="JYP122" s="172"/>
      <c r="JYQ122" s="172"/>
      <c r="JYR122" s="172"/>
      <c r="JYS122" s="172"/>
      <c r="JYT122" s="172"/>
      <c r="JYU122" s="172"/>
      <c r="JYV122" s="172"/>
      <c r="JYW122" s="172"/>
      <c r="JYX122" s="172"/>
      <c r="JYY122" s="172"/>
      <c r="JYZ122" s="172"/>
      <c r="JZA122" s="172"/>
      <c r="JZB122" s="172"/>
      <c r="JZC122" s="172"/>
      <c r="JZD122" s="172"/>
      <c r="JZE122" s="172"/>
      <c r="JZF122" s="172"/>
      <c r="JZG122" s="172"/>
      <c r="JZH122" s="172"/>
      <c r="JZI122" s="172"/>
      <c r="JZJ122" s="172"/>
      <c r="JZK122" s="172"/>
      <c r="JZL122" s="172"/>
      <c r="JZM122" s="172"/>
      <c r="JZN122" s="172"/>
      <c r="JZO122" s="172"/>
      <c r="JZP122" s="172"/>
      <c r="JZQ122" s="172"/>
      <c r="JZR122" s="172"/>
      <c r="JZS122" s="172"/>
      <c r="JZT122" s="172"/>
      <c r="JZU122" s="172"/>
      <c r="JZV122" s="172"/>
      <c r="JZW122" s="172"/>
      <c r="JZX122" s="172"/>
      <c r="JZY122" s="172"/>
      <c r="JZZ122" s="172"/>
      <c r="KAA122" s="172"/>
      <c r="KAB122" s="172"/>
      <c r="KAC122" s="172"/>
      <c r="KAD122" s="172"/>
      <c r="KAE122" s="172"/>
      <c r="KAF122" s="172"/>
      <c r="KAG122" s="172"/>
      <c r="KAH122" s="172"/>
      <c r="KAI122" s="172"/>
      <c r="KAJ122" s="172"/>
      <c r="KAK122" s="172"/>
      <c r="KAL122" s="172"/>
      <c r="KAM122" s="172"/>
      <c r="KAN122" s="172"/>
      <c r="KAO122" s="172"/>
      <c r="KAP122" s="172"/>
      <c r="KAQ122" s="172"/>
      <c r="KAR122" s="172"/>
      <c r="KAS122" s="172"/>
      <c r="KAT122" s="172"/>
      <c r="KAU122" s="172"/>
      <c r="KAV122" s="172"/>
      <c r="KAW122" s="172"/>
      <c r="KAX122" s="172"/>
      <c r="KAY122" s="172"/>
      <c r="KAZ122" s="172"/>
      <c r="KBA122" s="172"/>
      <c r="KBB122" s="172"/>
      <c r="KBC122" s="172"/>
      <c r="KBD122" s="172"/>
      <c r="KBE122" s="172"/>
      <c r="KBF122" s="172"/>
      <c r="KBG122" s="172"/>
      <c r="KBH122" s="172"/>
      <c r="KBI122" s="172"/>
      <c r="KBJ122" s="172"/>
      <c r="KBK122" s="172"/>
      <c r="KBL122" s="172"/>
      <c r="KBM122" s="172"/>
      <c r="KBN122" s="172"/>
      <c r="KBO122" s="172"/>
      <c r="KBP122" s="172"/>
      <c r="KBQ122" s="172"/>
      <c r="KBR122" s="172"/>
      <c r="KBS122" s="172"/>
      <c r="KBT122" s="172"/>
      <c r="KBU122" s="172"/>
      <c r="KBV122" s="172"/>
      <c r="KBW122" s="172"/>
      <c r="KBX122" s="172"/>
      <c r="KBY122" s="172"/>
      <c r="KBZ122" s="172"/>
      <c r="KCA122" s="172"/>
      <c r="KCB122" s="172"/>
      <c r="KCC122" s="172"/>
      <c r="KCD122" s="172"/>
      <c r="KCE122" s="172"/>
      <c r="KCF122" s="172"/>
      <c r="KCG122" s="172"/>
      <c r="KCH122" s="172"/>
      <c r="KCI122" s="172"/>
      <c r="KCJ122" s="172"/>
      <c r="KCK122" s="172"/>
      <c r="KCL122" s="172"/>
      <c r="KCM122" s="172"/>
      <c r="KCN122" s="172"/>
      <c r="KCO122" s="172"/>
      <c r="KCP122" s="172"/>
      <c r="KCQ122" s="172"/>
      <c r="KCR122" s="172"/>
      <c r="KCS122" s="172"/>
      <c r="KCT122" s="172"/>
      <c r="KCU122" s="172"/>
      <c r="KCV122" s="172"/>
      <c r="KCW122" s="172"/>
      <c r="KCX122" s="172"/>
      <c r="KCY122" s="172"/>
      <c r="KCZ122" s="172"/>
      <c r="KDA122" s="172"/>
      <c r="KDB122" s="172"/>
      <c r="KDC122" s="172"/>
      <c r="KDD122" s="172"/>
      <c r="KDE122" s="172"/>
      <c r="KDF122" s="172"/>
      <c r="KDG122" s="172"/>
      <c r="KDH122" s="172"/>
      <c r="KDI122" s="172"/>
      <c r="KDJ122" s="172"/>
      <c r="KDK122" s="172"/>
      <c r="KDL122" s="172"/>
      <c r="KDM122" s="172"/>
      <c r="KDN122" s="172"/>
      <c r="KDO122" s="172"/>
      <c r="KDP122" s="172"/>
      <c r="KDQ122" s="172"/>
      <c r="KDR122" s="172"/>
      <c r="KDS122" s="172"/>
      <c r="KDT122" s="172"/>
      <c r="KDU122" s="172"/>
      <c r="KDV122" s="172"/>
      <c r="KDW122" s="172"/>
      <c r="KDX122" s="172"/>
      <c r="KDY122" s="172"/>
      <c r="KDZ122" s="172"/>
      <c r="KEA122" s="172"/>
      <c r="KEB122" s="172"/>
      <c r="KEC122" s="172"/>
      <c r="KED122" s="172"/>
      <c r="KEE122" s="172"/>
      <c r="KEF122" s="172"/>
      <c r="KEG122" s="172"/>
      <c r="KEH122" s="172"/>
      <c r="KEI122" s="172"/>
      <c r="KEJ122" s="172"/>
      <c r="KEK122" s="172"/>
      <c r="KEL122" s="172"/>
      <c r="KEM122" s="172"/>
      <c r="KEN122" s="172"/>
      <c r="KEO122" s="172"/>
      <c r="KEP122" s="172"/>
      <c r="KEQ122" s="172"/>
      <c r="KER122" s="172"/>
      <c r="KES122" s="172"/>
      <c r="KET122" s="172"/>
      <c r="KEU122" s="172"/>
      <c r="KEV122" s="172"/>
      <c r="KEW122" s="172"/>
      <c r="KEX122" s="172"/>
      <c r="KEY122" s="172"/>
      <c r="KEZ122" s="172"/>
      <c r="KFA122" s="172"/>
      <c r="KFB122" s="172"/>
      <c r="KFC122" s="172"/>
      <c r="KFD122" s="172"/>
      <c r="KFE122" s="172"/>
      <c r="KFF122" s="172"/>
      <c r="KFG122" s="172"/>
      <c r="KFH122" s="172"/>
      <c r="KFI122" s="172"/>
      <c r="KFJ122" s="172"/>
      <c r="KFK122" s="172"/>
      <c r="KFL122" s="172"/>
      <c r="KFM122" s="172"/>
      <c r="KFN122" s="172"/>
      <c r="KFO122" s="172"/>
      <c r="KFP122" s="172"/>
      <c r="KFQ122" s="172"/>
      <c r="KFR122" s="172"/>
      <c r="KFS122" s="172"/>
      <c r="KFT122" s="172"/>
      <c r="KFU122" s="172"/>
      <c r="KFV122" s="172"/>
      <c r="KFW122" s="172"/>
      <c r="KFX122" s="172"/>
      <c r="KFY122" s="172"/>
      <c r="KFZ122" s="172"/>
      <c r="KGA122" s="172"/>
      <c r="KGB122" s="172"/>
      <c r="KGC122" s="172"/>
      <c r="KGD122" s="172"/>
      <c r="KGE122" s="172"/>
      <c r="KGF122" s="172"/>
      <c r="KGG122" s="172"/>
      <c r="KGH122" s="172"/>
      <c r="KGI122" s="172"/>
      <c r="KGJ122" s="172"/>
      <c r="KGK122" s="172"/>
      <c r="KGL122" s="172"/>
      <c r="KGM122" s="172"/>
      <c r="KGN122" s="172"/>
      <c r="KGO122" s="172"/>
      <c r="KGP122" s="172"/>
      <c r="KGQ122" s="172"/>
      <c r="KGR122" s="172"/>
      <c r="KGS122" s="172"/>
      <c r="KGT122" s="172"/>
      <c r="KGU122" s="172"/>
      <c r="KGV122" s="172"/>
      <c r="KGW122" s="172"/>
      <c r="KGX122" s="172"/>
      <c r="KGY122" s="172"/>
      <c r="KGZ122" s="172"/>
      <c r="KHA122" s="172"/>
      <c r="KHB122" s="172"/>
      <c r="KHC122" s="172"/>
      <c r="KHD122" s="172"/>
      <c r="KHE122" s="172"/>
      <c r="KHF122" s="172"/>
      <c r="KHG122" s="172"/>
      <c r="KHH122" s="172"/>
      <c r="KHI122" s="172"/>
      <c r="KHJ122" s="172"/>
      <c r="KHK122" s="172"/>
      <c r="KHL122" s="172"/>
      <c r="KHM122" s="172"/>
      <c r="KHN122" s="172"/>
      <c r="KHO122" s="172"/>
      <c r="KHP122" s="172"/>
      <c r="KHQ122" s="172"/>
      <c r="KHR122" s="172"/>
      <c r="KHS122" s="172"/>
      <c r="KHT122" s="172"/>
      <c r="KHU122" s="172"/>
      <c r="KHV122" s="172"/>
      <c r="KHW122" s="172"/>
      <c r="KHX122" s="172"/>
      <c r="KHY122" s="172"/>
      <c r="KHZ122" s="172"/>
      <c r="KIA122" s="172"/>
      <c r="KIB122" s="172"/>
      <c r="KIC122" s="172"/>
      <c r="KID122" s="172"/>
      <c r="KIE122" s="172"/>
      <c r="KIF122" s="172"/>
      <c r="KIG122" s="172"/>
      <c r="KIH122" s="172"/>
      <c r="KII122" s="172"/>
      <c r="KIJ122" s="172"/>
      <c r="KIK122" s="172"/>
      <c r="KIL122" s="172"/>
      <c r="KIM122" s="172"/>
      <c r="KIN122" s="172"/>
      <c r="KIO122" s="172"/>
      <c r="KIP122" s="172"/>
      <c r="KIQ122" s="172"/>
      <c r="KIR122" s="172"/>
      <c r="KIS122" s="172"/>
      <c r="KIT122" s="172"/>
      <c r="KIU122" s="172"/>
      <c r="KIV122" s="172"/>
      <c r="KIW122" s="172"/>
      <c r="KIX122" s="172"/>
      <c r="KIY122" s="172"/>
      <c r="KIZ122" s="172"/>
      <c r="KJA122" s="172"/>
      <c r="KJB122" s="172"/>
      <c r="KJC122" s="172"/>
      <c r="KJD122" s="172"/>
      <c r="KJE122" s="172"/>
      <c r="KJF122" s="172"/>
      <c r="KJG122" s="172"/>
      <c r="KJH122" s="172"/>
      <c r="KJI122" s="172"/>
      <c r="KJJ122" s="172"/>
      <c r="KJK122" s="172"/>
      <c r="KJL122" s="172"/>
      <c r="KJM122" s="172"/>
      <c r="KJN122" s="172"/>
      <c r="KJO122" s="172"/>
      <c r="KJP122" s="172"/>
      <c r="KJQ122" s="172"/>
      <c r="KJR122" s="172"/>
      <c r="KJS122" s="172"/>
      <c r="KJT122" s="172"/>
      <c r="KJU122" s="172"/>
      <c r="KJV122" s="172"/>
      <c r="KJW122" s="172"/>
      <c r="KJX122" s="172"/>
      <c r="KJY122" s="172"/>
      <c r="KJZ122" s="172"/>
      <c r="KKA122" s="172"/>
      <c r="KKB122" s="172"/>
      <c r="KKC122" s="172"/>
      <c r="KKD122" s="172"/>
      <c r="KKE122" s="172"/>
      <c r="KKF122" s="172"/>
      <c r="KKG122" s="172"/>
      <c r="KKH122" s="172"/>
      <c r="KKI122" s="172"/>
      <c r="KKJ122" s="172"/>
      <c r="KKK122" s="172"/>
      <c r="KKL122" s="172"/>
      <c r="KKM122" s="172"/>
      <c r="KKN122" s="172"/>
      <c r="KKO122" s="172"/>
      <c r="KKP122" s="172"/>
      <c r="KKQ122" s="172"/>
      <c r="KKR122" s="172"/>
      <c r="KKS122" s="172"/>
      <c r="KKT122" s="172"/>
      <c r="KKU122" s="172"/>
      <c r="KKV122" s="172"/>
      <c r="KKW122" s="172"/>
      <c r="KKX122" s="172"/>
      <c r="KKY122" s="172"/>
      <c r="KKZ122" s="172"/>
      <c r="KLA122" s="172"/>
      <c r="KLB122" s="172"/>
      <c r="KLC122" s="172"/>
      <c r="KLD122" s="172"/>
      <c r="KLE122" s="172"/>
      <c r="KLF122" s="172"/>
      <c r="KLG122" s="172"/>
      <c r="KLH122" s="172"/>
      <c r="KLI122" s="172"/>
      <c r="KLJ122" s="172"/>
      <c r="KLK122" s="172"/>
      <c r="KLL122" s="172"/>
      <c r="KLM122" s="172"/>
      <c r="KLN122" s="172"/>
      <c r="KLO122" s="172"/>
      <c r="KLP122" s="172"/>
      <c r="KLQ122" s="172"/>
      <c r="KLR122" s="172"/>
      <c r="KLS122" s="172"/>
      <c r="KLT122" s="172"/>
      <c r="KLU122" s="172"/>
      <c r="KLV122" s="172"/>
      <c r="KLW122" s="172"/>
      <c r="KLX122" s="172"/>
      <c r="KLY122" s="172"/>
      <c r="KLZ122" s="172"/>
      <c r="KMA122" s="172"/>
      <c r="KMB122" s="172"/>
      <c r="KMC122" s="172"/>
      <c r="KMD122" s="172"/>
      <c r="KME122" s="172"/>
      <c r="KMF122" s="172"/>
      <c r="KMG122" s="172"/>
      <c r="KMH122" s="172"/>
      <c r="KMI122" s="172"/>
      <c r="KMJ122" s="172"/>
      <c r="KMK122" s="172"/>
      <c r="KML122" s="172"/>
      <c r="KMM122" s="172"/>
      <c r="KMN122" s="172"/>
      <c r="KMO122" s="172"/>
      <c r="KMP122" s="172"/>
      <c r="KMQ122" s="172"/>
      <c r="KMR122" s="172"/>
      <c r="KMS122" s="172"/>
      <c r="KMT122" s="172"/>
      <c r="KMU122" s="172"/>
      <c r="KMV122" s="172"/>
      <c r="KMW122" s="172"/>
      <c r="KMX122" s="172"/>
      <c r="KMY122" s="172"/>
      <c r="KMZ122" s="172"/>
      <c r="KNA122" s="172"/>
      <c r="KNB122" s="172"/>
      <c r="KNC122" s="172"/>
      <c r="KND122" s="172"/>
      <c r="KNE122" s="172"/>
      <c r="KNF122" s="172"/>
      <c r="KNG122" s="172"/>
      <c r="KNH122" s="172"/>
      <c r="KNI122" s="172"/>
      <c r="KNJ122" s="172"/>
      <c r="KNK122" s="172"/>
      <c r="KNL122" s="172"/>
      <c r="KNM122" s="172"/>
      <c r="KNN122" s="172"/>
      <c r="KNO122" s="172"/>
      <c r="KNP122" s="172"/>
      <c r="KNQ122" s="172"/>
      <c r="KNR122" s="172"/>
      <c r="KNS122" s="172"/>
      <c r="KNT122" s="172"/>
      <c r="KNU122" s="172"/>
      <c r="KNV122" s="172"/>
      <c r="KNW122" s="172"/>
      <c r="KNX122" s="172"/>
      <c r="KNY122" s="172"/>
      <c r="KNZ122" s="172"/>
      <c r="KOA122" s="172"/>
      <c r="KOB122" s="172"/>
      <c r="KOC122" s="172"/>
      <c r="KOD122" s="172"/>
      <c r="KOE122" s="172"/>
      <c r="KOF122" s="172"/>
      <c r="KOG122" s="172"/>
      <c r="KOH122" s="172"/>
      <c r="KOI122" s="172"/>
      <c r="KOJ122" s="172"/>
      <c r="KOK122" s="172"/>
      <c r="KOL122" s="172"/>
      <c r="KOM122" s="172"/>
      <c r="KON122" s="172"/>
      <c r="KOO122" s="172"/>
      <c r="KOP122" s="172"/>
      <c r="KOQ122" s="172"/>
      <c r="KOR122" s="172"/>
      <c r="KOS122" s="172"/>
      <c r="KOT122" s="172"/>
      <c r="KOU122" s="172"/>
      <c r="KOV122" s="172"/>
      <c r="KOW122" s="172"/>
      <c r="KOX122" s="172"/>
      <c r="KOY122" s="172"/>
      <c r="KOZ122" s="172"/>
      <c r="KPA122" s="172"/>
      <c r="KPB122" s="172"/>
      <c r="KPC122" s="172"/>
      <c r="KPD122" s="172"/>
      <c r="KPE122" s="172"/>
      <c r="KPF122" s="172"/>
      <c r="KPG122" s="172"/>
      <c r="KPH122" s="172"/>
      <c r="KPI122" s="172"/>
      <c r="KPJ122" s="172"/>
      <c r="KPK122" s="172"/>
      <c r="KPL122" s="172"/>
      <c r="KPM122" s="172"/>
      <c r="KPN122" s="172"/>
      <c r="KPO122" s="172"/>
      <c r="KPP122" s="172"/>
      <c r="KPQ122" s="172"/>
      <c r="KPR122" s="172"/>
      <c r="KPS122" s="172"/>
      <c r="KPT122" s="172"/>
      <c r="KPU122" s="172"/>
      <c r="KPV122" s="172"/>
      <c r="KPW122" s="172"/>
      <c r="KPX122" s="172"/>
      <c r="KPY122" s="172"/>
      <c r="KPZ122" s="172"/>
      <c r="KQA122" s="172"/>
      <c r="KQB122" s="172"/>
      <c r="KQC122" s="172"/>
      <c r="KQD122" s="172"/>
      <c r="KQE122" s="172"/>
      <c r="KQF122" s="172"/>
      <c r="KQG122" s="172"/>
      <c r="KQH122" s="172"/>
      <c r="KQI122" s="172"/>
      <c r="KQJ122" s="172"/>
      <c r="KQK122" s="172"/>
      <c r="KQL122" s="172"/>
      <c r="KQM122" s="172"/>
      <c r="KQN122" s="172"/>
      <c r="KQO122" s="172"/>
      <c r="KQP122" s="172"/>
      <c r="KQQ122" s="172"/>
      <c r="KQR122" s="172"/>
      <c r="KQS122" s="172"/>
      <c r="KQT122" s="172"/>
      <c r="KQU122" s="172"/>
      <c r="KQV122" s="172"/>
      <c r="KQW122" s="172"/>
      <c r="KQX122" s="172"/>
      <c r="KQY122" s="172"/>
      <c r="KQZ122" s="172"/>
      <c r="KRA122" s="172"/>
      <c r="KRB122" s="172"/>
      <c r="KRC122" s="172"/>
      <c r="KRD122" s="172"/>
      <c r="KRE122" s="172"/>
      <c r="KRF122" s="172"/>
      <c r="KRG122" s="172"/>
      <c r="KRH122" s="172"/>
      <c r="KRI122" s="172"/>
      <c r="KRJ122" s="172"/>
      <c r="KRK122" s="172"/>
      <c r="KRL122" s="172"/>
      <c r="KRM122" s="172"/>
      <c r="KRN122" s="172"/>
      <c r="KRO122" s="172"/>
      <c r="KRP122" s="172"/>
      <c r="KRQ122" s="172"/>
      <c r="KRR122" s="172"/>
      <c r="KRS122" s="172"/>
      <c r="KRT122" s="172"/>
      <c r="KRU122" s="172"/>
      <c r="KRV122" s="172"/>
      <c r="KRW122" s="172"/>
      <c r="KRX122" s="172"/>
      <c r="KRY122" s="172"/>
      <c r="KRZ122" s="172"/>
      <c r="KSA122" s="172"/>
      <c r="KSB122" s="172"/>
      <c r="KSC122" s="172"/>
      <c r="KSD122" s="172"/>
      <c r="KSE122" s="172"/>
      <c r="KSF122" s="172"/>
      <c r="KSG122" s="172"/>
      <c r="KSH122" s="172"/>
      <c r="KSI122" s="172"/>
      <c r="KSJ122" s="172"/>
      <c r="KSK122" s="172"/>
      <c r="KSL122" s="172"/>
      <c r="KSM122" s="172"/>
      <c r="KSN122" s="172"/>
      <c r="KSO122" s="172"/>
      <c r="KSP122" s="172"/>
      <c r="KSQ122" s="172"/>
      <c r="KSR122" s="172"/>
      <c r="KSS122" s="172"/>
      <c r="KST122" s="172"/>
      <c r="KSU122" s="172"/>
      <c r="KSV122" s="172"/>
      <c r="KSW122" s="172"/>
      <c r="KSX122" s="172"/>
      <c r="KSY122" s="172"/>
      <c r="KSZ122" s="172"/>
      <c r="KTA122" s="172"/>
      <c r="KTB122" s="172"/>
      <c r="KTC122" s="172"/>
      <c r="KTD122" s="172"/>
      <c r="KTE122" s="172"/>
      <c r="KTF122" s="172"/>
      <c r="KTG122" s="172"/>
      <c r="KTH122" s="172"/>
      <c r="KTI122" s="172"/>
      <c r="KTJ122" s="172"/>
      <c r="KTK122" s="172"/>
      <c r="KTL122" s="172"/>
      <c r="KTM122" s="172"/>
      <c r="KTN122" s="172"/>
      <c r="KTO122" s="172"/>
      <c r="KTP122" s="172"/>
      <c r="KTQ122" s="172"/>
      <c r="KTR122" s="172"/>
      <c r="KTS122" s="172"/>
      <c r="KTT122" s="172"/>
      <c r="KTU122" s="172"/>
      <c r="KTV122" s="172"/>
      <c r="KTW122" s="172"/>
      <c r="KTX122" s="172"/>
      <c r="KTY122" s="172"/>
      <c r="KTZ122" s="172"/>
      <c r="KUA122" s="172"/>
      <c r="KUB122" s="172"/>
      <c r="KUC122" s="172"/>
      <c r="KUD122" s="172"/>
      <c r="KUE122" s="172"/>
      <c r="KUF122" s="172"/>
      <c r="KUG122" s="172"/>
      <c r="KUH122" s="172"/>
      <c r="KUI122" s="172"/>
      <c r="KUJ122" s="172"/>
      <c r="KUK122" s="172"/>
      <c r="KUL122" s="172"/>
      <c r="KUM122" s="172"/>
      <c r="KUN122" s="172"/>
      <c r="KUO122" s="172"/>
      <c r="KUP122" s="172"/>
      <c r="KUQ122" s="172"/>
      <c r="KUR122" s="172"/>
      <c r="KUS122" s="172"/>
      <c r="KUT122" s="172"/>
      <c r="KUU122" s="172"/>
      <c r="KUV122" s="172"/>
      <c r="KUW122" s="172"/>
      <c r="KUX122" s="172"/>
      <c r="KUY122" s="172"/>
      <c r="KUZ122" s="172"/>
      <c r="KVA122" s="172"/>
      <c r="KVB122" s="172"/>
      <c r="KVC122" s="172"/>
      <c r="KVD122" s="172"/>
      <c r="KVE122" s="172"/>
      <c r="KVF122" s="172"/>
      <c r="KVG122" s="172"/>
      <c r="KVH122" s="172"/>
      <c r="KVI122" s="172"/>
      <c r="KVJ122" s="172"/>
      <c r="KVK122" s="172"/>
      <c r="KVL122" s="172"/>
      <c r="KVM122" s="172"/>
      <c r="KVN122" s="172"/>
      <c r="KVO122" s="172"/>
      <c r="KVP122" s="172"/>
      <c r="KVQ122" s="172"/>
      <c r="KVR122" s="172"/>
      <c r="KVS122" s="172"/>
      <c r="KVT122" s="172"/>
      <c r="KVU122" s="172"/>
      <c r="KVV122" s="172"/>
      <c r="KVW122" s="172"/>
      <c r="KVX122" s="172"/>
      <c r="KVY122" s="172"/>
      <c r="KVZ122" s="172"/>
      <c r="KWA122" s="172"/>
      <c r="KWB122" s="172"/>
      <c r="KWC122" s="172"/>
      <c r="KWD122" s="172"/>
      <c r="KWE122" s="172"/>
      <c r="KWF122" s="172"/>
      <c r="KWG122" s="172"/>
      <c r="KWH122" s="172"/>
      <c r="KWI122" s="172"/>
      <c r="KWJ122" s="172"/>
      <c r="KWK122" s="172"/>
      <c r="KWL122" s="172"/>
      <c r="KWM122" s="172"/>
      <c r="KWN122" s="172"/>
      <c r="KWO122" s="172"/>
      <c r="KWP122" s="172"/>
      <c r="KWQ122" s="172"/>
      <c r="KWR122" s="172"/>
      <c r="KWS122" s="172"/>
      <c r="KWT122" s="172"/>
      <c r="KWU122" s="172"/>
      <c r="KWV122" s="172"/>
      <c r="KWW122" s="172"/>
      <c r="KWX122" s="172"/>
      <c r="KWY122" s="172"/>
      <c r="KWZ122" s="172"/>
      <c r="KXA122" s="172"/>
      <c r="KXB122" s="172"/>
      <c r="KXC122" s="172"/>
      <c r="KXD122" s="172"/>
      <c r="KXE122" s="172"/>
      <c r="KXF122" s="172"/>
      <c r="KXG122" s="172"/>
      <c r="KXH122" s="172"/>
      <c r="KXI122" s="172"/>
      <c r="KXJ122" s="172"/>
      <c r="KXK122" s="172"/>
      <c r="KXL122" s="172"/>
      <c r="KXM122" s="172"/>
      <c r="KXN122" s="172"/>
      <c r="KXO122" s="172"/>
      <c r="KXP122" s="172"/>
      <c r="KXQ122" s="172"/>
      <c r="KXR122" s="172"/>
      <c r="KXS122" s="172"/>
      <c r="KXT122" s="172"/>
      <c r="KXU122" s="172"/>
      <c r="KXV122" s="172"/>
      <c r="KXW122" s="172"/>
      <c r="KXX122" s="172"/>
      <c r="KXY122" s="172"/>
      <c r="KXZ122" s="172"/>
      <c r="KYA122" s="172"/>
      <c r="KYB122" s="172"/>
      <c r="KYC122" s="172"/>
      <c r="KYD122" s="172"/>
      <c r="KYE122" s="172"/>
      <c r="KYF122" s="172"/>
      <c r="KYG122" s="172"/>
      <c r="KYH122" s="172"/>
      <c r="KYI122" s="172"/>
      <c r="KYJ122" s="172"/>
      <c r="KYK122" s="172"/>
      <c r="KYL122" s="172"/>
      <c r="KYM122" s="172"/>
      <c r="KYN122" s="172"/>
      <c r="KYO122" s="172"/>
      <c r="KYP122" s="172"/>
      <c r="KYQ122" s="172"/>
      <c r="KYR122" s="172"/>
      <c r="KYS122" s="172"/>
      <c r="KYT122" s="172"/>
      <c r="KYU122" s="172"/>
      <c r="KYV122" s="172"/>
      <c r="KYW122" s="172"/>
      <c r="KYX122" s="172"/>
      <c r="KYY122" s="172"/>
      <c r="KYZ122" s="172"/>
      <c r="KZA122" s="172"/>
      <c r="KZB122" s="172"/>
      <c r="KZC122" s="172"/>
      <c r="KZD122" s="172"/>
      <c r="KZE122" s="172"/>
      <c r="KZF122" s="172"/>
      <c r="KZG122" s="172"/>
      <c r="KZH122" s="172"/>
      <c r="KZI122" s="172"/>
      <c r="KZJ122" s="172"/>
      <c r="KZK122" s="172"/>
      <c r="KZL122" s="172"/>
      <c r="KZM122" s="172"/>
      <c r="KZN122" s="172"/>
      <c r="KZO122" s="172"/>
      <c r="KZP122" s="172"/>
      <c r="KZQ122" s="172"/>
      <c r="KZR122" s="172"/>
      <c r="KZS122" s="172"/>
      <c r="KZT122" s="172"/>
      <c r="KZU122" s="172"/>
      <c r="KZV122" s="172"/>
      <c r="KZW122" s="172"/>
      <c r="KZX122" s="172"/>
      <c r="KZY122" s="172"/>
      <c r="KZZ122" s="172"/>
      <c r="LAA122" s="172"/>
      <c r="LAB122" s="172"/>
      <c r="LAC122" s="172"/>
      <c r="LAD122" s="172"/>
      <c r="LAE122" s="172"/>
      <c r="LAF122" s="172"/>
      <c r="LAG122" s="172"/>
      <c r="LAH122" s="172"/>
      <c r="LAI122" s="172"/>
      <c r="LAJ122" s="172"/>
      <c r="LAK122" s="172"/>
      <c r="LAL122" s="172"/>
      <c r="LAM122" s="172"/>
      <c r="LAN122" s="172"/>
      <c r="LAO122" s="172"/>
      <c r="LAP122" s="172"/>
      <c r="LAQ122" s="172"/>
      <c r="LAR122" s="172"/>
      <c r="LAS122" s="172"/>
      <c r="LAT122" s="172"/>
      <c r="LAU122" s="172"/>
      <c r="LAV122" s="172"/>
      <c r="LAW122" s="172"/>
      <c r="LAX122" s="172"/>
      <c r="LAY122" s="172"/>
      <c r="LAZ122" s="172"/>
      <c r="LBA122" s="172"/>
      <c r="LBB122" s="172"/>
      <c r="LBC122" s="172"/>
      <c r="LBD122" s="172"/>
      <c r="LBE122" s="172"/>
      <c r="LBF122" s="172"/>
      <c r="LBG122" s="172"/>
      <c r="LBH122" s="172"/>
      <c r="LBI122" s="172"/>
      <c r="LBJ122" s="172"/>
      <c r="LBK122" s="172"/>
      <c r="LBL122" s="172"/>
      <c r="LBM122" s="172"/>
      <c r="LBN122" s="172"/>
      <c r="LBO122" s="172"/>
      <c r="LBP122" s="172"/>
      <c r="LBQ122" s="172"/>
      <c r="LBR122" s="172"/>
      <c r="LBS122" s="172"/>
      <c r="LBT122" s="172"/>
      <c r="LBU122" s="172"/>
      <c r="LBV122" s="172"/>
      <c r="LBW122" s="172"/>
      <c r="LBX122" s="172"/>
      <c r="LBY122" s="172"/>
      <c r="LBZ122" s="172"/>
      <c r="LCA122" s="172"/>
      <c r="LCB122" s="172"/>
      <c r="LCC122" s="172"/>
      <c r="LCD122" s="172"/>
      <c r="LCE122" s="172"/>
      <c r="LCF122" s="172"/>
      <c r="LCG122" s="172"/>
      <c r="LCH122" s="172"/>
      <c r="LCI122" s="172"/>
      <c r="LCJ122" s="172"/>
      <c r="LCK122" s="172"/>
      <c r="LCL122" s="172"/>
      <c r="LCM122" s="172"/>
      <c r="LCN122" s="172"/>
      <c r="LCO122" s="172"/>
      <c r="LCP122" s="172"/>
      <c r="LCQ122" s="172"/>
      <c r="LCR122" s="172"/>
      <c r="LCS122" s="172"/>
      <c r="LCT122" s="172"/>
      <c r="LCU122" s="172"/>
      <c r="LCV122" s="172"/>
      <c r="LCW122" s="172"/>
      <c r="LCX122" s="172"/>
      <c r="LCY122" s="172"/>
      <c r="LCZ122" s="172"/>
      <c r="LDA122" s="172"/>
      <c r="LDB122" s="172"/>
      <c r="LDC122" s="172"/>
      <c r="LDD122" s="172"/>
      <c r="LDE122" s="172"/>
      <c r="LDF122" s="172"/>
      <c r="LDG122" s="172"/>
      <c r="LDH122" s="172"/>
      <c r="LDI122" s="172"/>
      <c r="LDJ122" s="172"/>
      <c r="LDK122" s="172"/>
      <c r="LDL122" s="172"/>
      <c r="LDM122" s="172"/>
      <c r="LDN122" s="172"/>
      <c r="LDO122" s="172"/>
      <c r="LDP122" s="172"/>
      <c r="LDQ122" s="172"/>
      <c r="LDR122" s="172"/>
      <c r="LDS122" s="172"/>
      <c r="LDT122" s="172"/>
      <c r="LDU122" s="172"/>
      <c r="LDV122" s="172"/>
      <c r="LDW122" s="172"/>
      <c r="LDX122" s="172"/>
      <c r="LDY122" s="172"/>
      <c r="LDZ122" s="172"/>
      <c r="LEA122" s="172"/>
      <c r="LEB122" s="172"/>
      <c r="LEC122" s="172"/>
      <c r="LED122" s="172"/>
      <c r="LEE122" s="172"/>
      <c r="LEF122" s="172"/>
      <c r="LEG122" s="172"/>
      <c r="LEH122" s="172"/>
      <c r="LEI122" s="172"/>
      <c r="LEJ122" s="172"/>
      <c r="LEK122" s="172"/>
      <c r="LEL122" s="172"/>
      <c r="LEM122" s="172"/>
      <c r="LEN122" s="172"/>
      <c r="LEO122" s="172"/>
      <c r="LEP122" s="172"/>
      <c r="LEQ122" s="172"/>
      <c r="LER122" s="172"/>
      <c r="LES122" s="172"/>
      <c r="LET122" s="172"/>
      <c r="LEU122" s="172"/>
      <c r="LEV122" s="172"/>
      <c r="LEW122" s="172"/>
      <c r="LEX122" s="172"/>
      <c r="LEY122" s="172"/>
      <c r="LEZ122" s="172"/>
      <c r="LFA122" s="172"/>
      <c r="LFB122" s="172"/>
      <c r="LFC122" s="172"/>
      <c r="LFD122" s="172"/>
      <c r="LFE122" s="172"/>
      <c r="LFF122" s="172"/>
      <c r="LFG122" s="172"/>
      <c r="LFH122" s="172"/>
      <c r="LFI122" s="172"/>
      <c r="LFJ122" s="172"/>
      <c r="LFK122" s="172"/>
      <c r="LFL122" s="172"/>
      <c r="LFM122" s="172"/>
      <c r="LFN122" s="172"/>
      <c r="LFO122" s="172"/>
      <c r="LFP122" s="172"/>
      <c r="LFQ122" s="172"/>
      <c r="LFR122" s="172"/>
      <c r="LFS122" s="172"/>
      <c r="LFT122" s="172"/>
      <c r="LFU122" s="172"/>
      <c r="LFV122" s="172"/>
      <c r="LFW122" s="172"/>
      <c r="LFX122" s="172"/>
      <c r="LFY122" s="172"/>
      <c r="LFZ122" s="172"/>
      <c r="LGA122" s="172"/>
      <c r="LGB122" s="172"/>
      <c r="LGC122" s="172"/>
      <c r="LGD122" s="172"/>
      <c r="LGE122" s="172"/>
      <c r="LGF122" s="172"/>
      <c r="LGG122" s="172"/>
      <c r="LGH122" s="172"/>
      <c r="LGI122" s="172"/>
      <c r="LGJ122" s="172"/>
      <c r="LGK122" s="172"/>
      <c r="LGL122" s="172"/>
      <c r="LGM122" s="172"/>
      <c r="LGN122" s="172"/>
      <c r="LGO122" s="172"/>
      <c r="LGP122" s="172"/>
      <c r="LGQ122" s="172"/>
      <c r="LGR122" s="172"/>
      <c r="LGS122" s="172"/>
      <c r="LGT122" s="172"/>
      <c r="LGU122" s="172"/>
      <c r="LGV122" s="172"/>
      <c r="LGW122" s="172"/>
      <c r="LGX122" s="172"/>
      <c r="LGY122" s="172"/>
      <c r="LGZ122" s="172"/>
      <c r="LHA122" s="172"/>
      <c r="LHB122" s="172"/>
      <c r="LHC122" s="172"/>
      <c r="LHD122" s="172"/>
      <c r="LHE122" s="172"/>
      <c r="LHF122" s="172"/>
      <c r="LHG122" s="172"/>
      <c r="LHH122" s="172"/>
      <c r="LHI122" s="172"/>
      <c r="LHJ122" s="172"/>
      <c r="LHK122" s="172"/>
      <c r="LHL122" s="172"/>
      <c r="LHM122" s="172"/>
      <c r="LHN122" s="172"/>
      <c r="LHO122" s="172"/>
      <c r="LHP122" s="172"/>
      <c r="LHQ122" s="172"/>
      <c r="LHR122" s="172"/>
      <c r="LHS122" s="172"/>
      <c r="LHT122" s="172"/>
      <c r="LHU122" s="172"/>
      <c r="LHV122" s="172"/>
      <c r="LHW122" s="172"/>
      <c r="LHX122" s="172"/>
      <c r="LHY122" s="172"/>
      <c r="LHZ122" s="172"/>
      <c r="LIA122" s="172"/>
      <c r="LIB122" s="172"/>
      <c r="LIC122" s="172"/>
      <c r="LID122" s="172"/>
      <c r="LIE122" s="172"/>
      <c r="LIF122" s="172"/>
      <c r="LIG122" s="172"/>
      <c r="LIH122" s="172"/>
      <c r="LII122" s="172"/>
      <c r="LIJ122" s="172"/>
      <c r="LIK122" s="172"/>
      <c r="LIL122" s="172"/>
      <c r="LIM122" s="172"/>
      <c r="LIN122" s="172"/>
      <c r="LIO122" s="172"/>
      <c r="LIP122" s="172"/>
      <c r="LIQ122" s="172"/>
      <c r="LIR122" s="172"/>
      <c r="LIS122" s="172"/>
      <c r="LIT122" s="172"/>
      <c r="LIU122" s="172"/>
      <c r="LIV122" s="172"/>
      <c r="LIW122" s="172"/>
      <c r="LIX122" s="172"/>
      <c r="LIY122" s="172"/>
      <c r="LIZ122" s="172"/>
      <c r="LJA122" s="172"/>
      <c r="LJB122" s="172"/>
      <c r="LJC122" s="172"/>
      <c r="LJD122" s="172"/>
      <c r="LJE122" s="172"/>
      <c r="LJF122" s="172"/>
      <c r="LJG122" s="172"/>
      <c r="LJH122" s="172"/>
      <c r="LJI122" s="172"/>
      <c r="LJJ122" s="172"/>
      <c r="LJK122" s="172"/>
      <c r="LJL122" s="172"/>
      <c r="LJM122" s="172"/>
      <c r="LJN122" s="172"/>
      <c r="LJO122" s="172"/>
      <c r="LJP122" s="172"/>
      <c r="LJQ122" s="172"/>
      <c r="LJR122" s="172"/>
      <c r="LJS122" s="172"/>
      <c r="LJT122" s="172"/>
      <c r="LJU122" s="172"/>
      <c r="LJV122" s="172"/>
      <c r="LJW122" s="172"/>
      <c r="LJX122" s="172"/>
      <c r="LJY122" s="172"/>
      <c r="LJZ122" s="172"/>
      <c r="LKA122" s="172"/>
      <c r="LKB122" s="172"/>
      <c r="LKC122" s="172"/>
      <c r="LKD122" s="172"/>
      <c r="LKE122" s="172"/>
      <c r="LKF122" s="172"/>
      <c r="LKG122" s="172"/>
      <c r="LKH122" s="172"/>
      <c r="LKI122" s="172"/>
      <c r="LKJ122" s="172"/>
      <c r="LKK122" s="172"/>
      <c r="LKL122" s="172"/>
      <c r="LKM122" s="172"/>
      <c r="LKN122" s="172"/>
      <c r="LKO122" s="172"/>
      <c r="LKP122" s="172"/>
      <c r="LKQ122" s="172"/>
      <c r="LKR122" s="172"/>
      <c r="LKS122" s="172"/>
      <c r="LKT122" s="172"/>
      <c r="LKU122" s="172"/>
      <c r="LKV122" s="172"/>
      <c r="LKW122" s="172"/>
      <c r="LKX122" s="172"/>
      <c r="LKY122" s="172"/>
      <c r="LKZ122" s="172"/>
      <c r="LLA122" s="172"/>
      <c r="LLB122" s="172"/>
      <c r="LLC122" s="172"/>
      <c r="LLD122" s="172"/>
      <c r="LLE122" s="172"/>
      <c r="LLF122" s="172"/>
      <c r="LLG122" s="172"/>
      <c r="LLH122" s="172"/>
      <c r="LLI122" s="172"/>
      <c r="LLJ122" s="172"/>
      <c r="LLK122" s="172"/>
      <c r="LLL122" s="172"/>
      <c r="LLM122" s="172"/>
      <c r="LLN122" s="172"/>
      <c r="LLO122" s="172"/>
      <c r="LLP122" s="172"/>
      <c r="LLQ122" s="172"/>
      <c r="LLR122" s="172"/>
      <c r="LLS122" s="172"/>
      <c r="LLT122" s="172"/>
      <c r="LLU122" s="172"/>
      <c r="LLV122" s="172"/>
      <c r="LLW122" s="172"/>
      <c r="LLX122" s="172"/>
      <c r="LLY122" s="172"/>
      <c r="LLZ122" s="172"/>
      <c r="LMA122" s="172"/>
      <c r="LMB122" s="172"/>
      <c r="LMC122" s="172"/>
      <c r="LMD122" s="172"/>
      <c r="LME122" s="172"/>
      <c r="LMF122" s="172"/>
      <c r="LMG122" s="172"/>
      <c r="LMH122" s="172"/>
      <c r="LMI122" s="172"/>
      <c r="LMJ122" s="172"/>
      <c r="LMK122" s="172"/>
      <c r="LML122" s="172"/>
      <c r="LMM122" s="172"/>
      <c r="LMN122" s="172"/>
      <c r="LMO122" s="172"/>
      <c r="LMP122" s="172"/>
      <c r="LMQ122" s="172"/>
      <c r="LMR122" s="172"/>
      <c r="LMS122" s="172"/>
      <c r="LMT122" s="172"/>
      <c r="LMU122" s="172"/>
      <c r="LMV122" s="172"/>
      <c r="LMW122" s="172"/>
      <c r="LMX122" s="172"/>
      <c r="LMY122" s="172"/>
      <c r="LMZ122" s="172"/>
      <c r="LNA122" s="172"/>
      <c r="LNB122" s="172"/>
      <c r="LNC122" s="172"/>
      <c r="LND122" s="172"/>
      <c r="LNE122" s="172"/>
      <c r="LNF122" s="172"/>
      <c r="LNG122" s="172"/>
      <c r="LNH122" s="172"/>
      <c r="LNI122" s="172"/>
      <c r="LNJ122" s="172"/>
      <c r="LNK122" s="172"/>
      <c r="LNL122" s="172"/>
      <c r="LNM122" s="172"/>
      <c r="LNN122" s="172"/>
      <c r="LNO122" s="172"/>
      <c r="LNP122" s="172"/>
      <c r="LNQ122" s="172"/>
      <c r="LNR122" s="172"/>
      <c r="LNS122" s="172"/>
      <c r="LNT122" s="172"/>
      <c r="LNU122" s="172"/>
      <c r="LNV122" s="172"/>
      <c r="LNW122" s="172"/>
      <c r="LNX122" s="172"/>
      <c r="LNY122" s="172"/>
      <c r="LNZ122" s="172"/>
      <c r="LOA122" s="172"/>
      <c r="LOB122" s="172"/>
      <c r="LOC122" s="172"/>
      <c r="LOD122" s="172"/>
      <c r="LOE122" s="172"/>
      <c r="LOF122" s="172"/>
      <c r="LOG122" s="172"/>
      <c r="LOH122" s="172"/>
      <c r="LOI122" s="172"/>
      <c r="LOJ122" s="172"/>
      <c r="LOK122" s="172"/>
      <c r="LOL122" s="172"/>
      <c r="LOM122" s="172"/>
      <c r="LON122" s="172"/>
      <c r="LOO122" s="172"/>
      <c r="LOP122" s="172"/>
      <c r="LOQ122" s="172"/>
      <c r="LOR122" s="172"/>
      <c r="LOS122" s="172"/>
      <c r="LOT122" s="172"/>
      <c r="LOU122" s="172"/>
      <c r="LOV122" s="172"/>
      <c r="LOW122" s="172"/>
      <c r="LOX122" s="172"/>
      <c r="LOY122" s="172"/>
      <c r="LOZ122" s="172"/>
      <c r="LPA122" s="172"/>
      <c r="LPB122" s="172"/>
      <c r="LPC122" s="172"/>
      <c r="LPD122" s="172"/>
      <c r="LPE122" s="172"/>
      <c r="LPF122" s="172"/>
      <c r="LPG122" s="172"/>
      <c r="LPH122" s="172"/>
      <c r="LPI122" s="172"/>
      <c r="LPJ122" s="172"/>
      <c r="LPK122" s="172"/>
      <c r="LPL122" s="172"/>
      <c r="LPM122" s="172"/>
      <c r="LPN122" s="172"/>
      <c r="LPO122" s="172"/>
      <c r="LPP122" s="172"/>
      <c r="LPQ122" s="172"/>
      <c r="LPR122" s="172"/>
      <c r="LPS122" s="172"/>
      <c r="LPT122" s="172"/>
      <c r="LPU122" s="172"/>
      <c r="LPV122" s="172"/>
      <c r="LPW122" s="172"/>
      <c r="LPX122" s="172"/>
      <c r="LPY122" s="172"/>
      <c r="LPZ122" s="172"/>
      <c r="LQA122" s="172"/>
      <c r="LQB122" s="172"/>
      <c r="LQC122" s="172"/>
      <c r="LQD122" s="172"/>
      <c r="LQE122" s="172"/>
      <c r="LQF122" s="172"/>
      <c r="LQG122" s="172"/>
      <c r="LQH122" s="172"/>
      <c r="LQI122" s="172"/>
      <c r="LQJ122" s="172"/>
      <c r="LQK122" s="172"/>
      <c r="LQL122" s="172"/>
      <c r="LQM122" s="172"/>
      <c r="LQN122" s="172"/>
      <c r="LQO122" s="172"/>
      <c r="LQP122" s="172"/>
      <c r="LQQ122" s="172"/>
      <c r="LQR122" s="172"/>
      <c r="LQS122" s="172"/>
      <c r="LQT122" s="172"/>
      <c r="LQU122" s="172"/>
      <c r="LQV122" s="172"/>
      <c r="LQW122" s="172"/>
      <c r="LQX122" s="172"/>
      <c r="LQY122" s="172"/>
      <c r="LQZ122" s="172"/>
      <c r="LRA122" s="172"/>
      <c r="LRB122" s="172"/>
      <c r="LRC122" s="172"/>
      <c r="LRD122" s="172"/>
      <c r="LRE122" s="172"/>
      <c r="LRF122" s="172"/>
      <c r="LRG122" s="172"/>
      <c r="LRH122" s="172"/>
      <c r="LRI122" s="172"/>
      <c r="LRJ122" s="172"/>
      <c r="LRK122" s="172"/>
      <c r="LRL122" s="172"/>
      <c r="LRM122" s="172"/>
      <c r="LRN122" s="172"/>
      <c r="LRO122" s="172"/>
      <c r="LRP122" s="172"/>
      <c r="LRQ122" s="172"/>
      <c r="LRR122" s="172"/>
      <c r="LRS122" s="172"/>
      <c r="LRT122" s="172"/>
      <c r="LRU122" s="172"/>
      <c r="LRV122" s="172"/>
      <c r="LRW122" s="172"/>
      <c r="LRX122" s="172"/>
      <c r="LRY122" s="172"/>
      <c r="LRZ122" s="172"/>
      <c r="LSA122" s="172"/>
      <c r="LSB122" s="172"/>
      <c r="LSC122" s="172"/>
      <c r="LSD122" s="172"/>
      <c r="LSE122" s="172"/>
      <c r="LSF122" s="172"/>
      <c r="LSG122" s="172"/>
      <c r="LSH122" s="172"/>
      <c r="LSI122" s="172"/>
      <c r="LSJ122" s="172"/>
      <c r="LSK122" s="172"/>
      <c r="LSL122" s="172"/>
      <c r="LSM122" s="172"/>
      <c r="LSN122" s="172"/>
      <c r="LSO122" s="172"/>
      <c r="LSP122" s="172"/>
      <c r="LSQ122" s="172"/>
      <c r="LSR122" s="172"/>
      <c r="LSS122" s="172"/>
      <c r="LST122" s="172"/>
      <c r="LSU122" s="172"/>
      <c r="LSV122" s="172"/>
      <c r="LSW122" s="172"/>
      <c r="LSX122" s="172"/>
      <c r="LSY122" s="172"/>
      <c r="LSZ122" s="172"/>
      <c r="LTA122" s="172"/>
      <c r="LTB122" s="172"/>
      <c r="LTC122" s="172"/>
      <c r="LTD122" s="172"/>
      <c r="LTE122" s="172"/>
      <c r="LTF122" s="172"/>
      <c r="LTG122" s="172"/>
      <c r="LTH122" s="172"/>
      <c r="LTI122" s="172"/>
      <c r="LTJ122" s="172"/>
      <c r="LTK122" s="172"/>
      <c r="LTL122" s="172"/>
      <c r="LTM122" s="172"/>
      <c r="LTN122" s="172"/>
      <c r="LTO122" s="172"/>
      <c r="LTP122" s="172"/>
      <c r="LTQ122" s="172"/>
      <c r="LTR122" s="172"/>
      <c r="LTS122" s="172"/>
      <c r="LTT122" s="172"/>
      <c r="LTU122" s="172"/>
      <c r="LTV122" s="172"/>
      <c r="LTW122" s="172"/>
      <c r="LTX122" s="172"/>
      <c r="LTY122" s="172"/>
      <c r="LTZ122" s="172"/>
      <c r="LUA122" s="172"/>
      <c r="LUB122" s="172"/>
      <c r="LUC122" s="172"/>
      <c r="LUD122" s="172"/>
      <c r="LUE122" s="172"/>
      <c r="LUF122" s="172"/>
      <c r="LUG122" s="172"/>
      <c r="LUH122" s="172"/>
      <c r="LUI122" s="172"/>
      <c r="LUJ122" s="172"/>
      <c r="LUK122" s="172"/>
      <c r="LUL122" s="172"/>
      <c r="LUM122" s="172"/>
      <c r="LUN122" s="172"/>
      <c r="LUO122" s="172"/>
      <c r="LUP122" s="172"/>
      <c r="LUQ122" s="172"/>
      <c r="LUR122" s="172"/>
      <c r="LUS122" s="172"/>
      <c r="LUT122" s="172"/>
      <c r="LUU122" s="172"/>
      <c r="LUV122" s="172"/>
      <c r="LUW122" s="172"/>
      <c r="LUX122" s="172"/>
      <c r="LUY122" s="172"/>
      <c r="LUZ122" s="172"/>
      <c r="LVA122" s="172"/>
      <c r="LVB122" s="172"/>
      <c r="LVC122" s="172"/>
      <c r="LVD122" s="172"/>
      <c r="LVE122" s="172"/>
      <c r="LVF122" s="172"/>
      <c r="LVG122" s="172"/>
      <c r="LVH122" s="172"/>
      <c r="LVI122" s="172"/>
      <c r="LVJ122" s="172"/>
      <c r="LVK122" s="172"/>
      <c r="LVL122" s="172"/>
      <c r="LVM122" s="172"/>
      <c r="LVN122" s="172"/>
      <c r="LVO122" s="172"/>
      <c r="LVP122" s="172"/>
      <c r="LVQ122" s="172"/>
      <c r="LVR122" s="172"/>
      <c r="LVS122" s="172"/>
      <c r="LVT122" s="172"/>
      <c r="LVU122" s="172"/>
      <c r="LVV122" s="172"/>
      <c r="LVW122" s="172"/>
      <c r="LVX122" s="172"/>
      <c r="LVY122" s="172"/>
      <c r="LVZ122" s="172"/>
      <c r="LWA122" s="172"/>
      <c r="LWB122" s="172"/>
      <c r="LWC122" s="172"/>
      <c r="LWD122" s="172"/>
      <c r="LWE122" s="172"/>
      <c r="LWF122" s="172"/>
      <c r="LWG122" s="172"/>
      <c r="LWH122" s="172"/>
      <c r="LWI122" s="172"/>
      <c r="LWJ122" s="172"/>
      <c r="LWK122" s="172"/>
      <c r="LWL122" s="172"/>
      <c r="LWM122" s="172"/>
      <c r="LWN122" s="172"/>
      <c r="LWO122" s="172"/>
      <c r="LWP122" s="172"/>
      <c r="LWQ122" s="172"/>
      <c r="LWR122" s="172"/>
      <c r="LWS122" s="172"/>
      <c r="LWT122" s="172"/>
      <c r="LWU122" s="172"/>
      <c r="LWV122" s="172"/>
      <c r="LWW122" s="172"/>
      <c r="LWX122" s="172"/>
      <c r="LWY122" s="172"/>
      <c r="LWZ122" s="172"/>
      <c r="LXA122" s="172"/>
      <c r="LXB122" s="172"/>
      <c r="LXC122" s="172"/>
      <c r="LXD122" s="172"/>
      <c r="LXE122" s="172"/>
      <c r="LXF122" s="172"/>
      <c r="LXG122" s="172"/>
      <c r="LXH122" s="172"/>
      <c r="LXI122" s="172"/>
      <c r="LXJ122" s="172"/>
      <c r="LXK122" s="172"/>
      <c r="LXL122" s="172"/>
      <c r="LXM122" s="172"/>
      <c r="LXN122" s="172"/>
      <c r="LXO122" s="172"/>
      <c r="LXP122" s="172"/>
      <c r="LXQ122" s="172"/>
      <c r="LXR122" s="172"/>
      <c r="LXS122" s="172"/>
      <c r="LXT122" s="172"/>
      <c r="LXU122" s="172"/>
      <c r="LXV122" s="172"/>
      <c r="LXW122" s="172"/>
      <c r="LXX122" s="172"/>
      <c r="LXY122" s="172"/>
      <c r="LXZ122" s="172"/>
      <c r="LYA122" s="172"/>
      <c r="LYB122" s="172"/>
      <c r="LYC122" s="172"/>
      <c r="LYD122" s="172"/>
      <c r="LYE122" s="172"/>
      <c r="LYF122" s="172"/>
      <c r="LYG122" s="172"/>
      <c r="LYH122" s="172"/>
      <c r="LYI122" s="172"/>
      <c r="LYJ122" s="172"/>
      <c r="LYK122" s="172"/>
      <c r="LYL122" s="172"/>
      <c r="LYM122" s="172"/>
      <c r="LYN122" s="172"/>
      <c r="LYO122" s="172"/>
      <c r="LYP122" s="172"/>
      <c r="LYQ122" s="172"/>
      <c r="LYR122" s="172"/>
      <c r="LYS122" s="172"/>
      <c r="LYT122" s="172"/>
      <c r="LYU122" s="172"/>
      <c r="LYV122" s="172"/>
      <c r="LYW122" s="172"/>
      <c r="LYX122" s="172"/>
      <c r="LYY122" s="172"/>
      <c r="LYZ122" s="172"/>
      <c r="LZA122" s="172"/>
      <c r="LZB122" s="172"/>
      <c r="LZC122" s="172"/>
      <c r="LZD122" s="172"/>
      <c r="LZE122" s="172"/>
      <c r="LZF122" s="172"/>
      <c r="LZG122" s="172"/>
      <c r="LZH122" s="172"/>
      <c r="LZI122" s="172"/>
      <c r="LZJ122" s="172"/>
      <c r="LZK122" s="172"/>
      <c r="LZL122" s="172"/>
      <c r="LZM122" s="172"/>
      <c r="LZN122" s="172"/>
      <c r="LZO122" s="172"/>
      <c r="LZP122" s="172"/>
      <c r="LZQ122" s="172"/>
      <c r="LZR122" s="172"/>
      <c r="LZS122" s="172"/>
      <c r="LZT122" s="172"/>
      <c r="LZU122" s="172"/>
      <c r="LZV122" s="172"/>
      <c r="LZW122" s="172"/>
      <c r="LZX122" s="172"/>
      <c r="LZY122" s="172"/>
      <c r="LZZ122" s="172"/>
      <c r="MAA122" s="172"/>
      <c r="MAB122" s="172"/>
      <c r="MAC122" s="172"/>
      <c r="MAD122" s="172"/>
      <c r="MAE122" s="172"/>
      <c r="MAF122" s="172"/>
      <c r="MAG122" s="172"/>
      <c r="MAH122" s="172"/>
      <c r="MAI122" s="172"/>
      <c r="MAJ122" s="172"/>
      <c r="MAK122" s="172"/>
      <c r="MAL122" s="172"/>
      <c r="MAM122" s="172"/>
      <c r="MAN122" s="172"/>
      <c r="MAO122" s="172"/>
      <c r="MAP122" s="172"/>
      <c r="MAQ122" s="172"/>
      <c r="MAR122" s="172"/>
      <c r="MAS122" s="172"/>
      <c r="MAT122" s="172"/>
      <c r="MAU122" s="172"/>
      <c r="MAV122" s="172"/>
      <c r="MAW122" s="172"/>
      <c r="MAX122" s="172"/>
      <c r="MAY122" s="172"/>
      <c r="MAZ122" s="172"/>
      <c r="MBA122" s="172"/>
      <c r="MBB122" s="172"/>
      <c r="MBC122" s="172"/>
      <c r="MBD122" s="172"/>
      <c r="MBE122" s="172"/>
      <c r="MBF122" s="172"/>
      <c r="MBG122" s="172"/>
      <c r="MBH122" s="172"/>
      <c r="MBI122" s="172"/>
      <c r="MBJ122" s="172"/>
      <c r="MBK122" s="172"/>
      <c r="MBL122" s="172"/>
      <c r="MBM122" s="172"/>
      <c r="MBN122" s="172"/>
      <c r="MBO122" s="172"/>
      <c r="MBP122" s="172"/>
      <c r="MBQ122" s="172"/>
      <c r="MBR122" s="172"/>
      <c r="MBS122" s="172"/>
      <c r="MBT122" s="172"/>
      <c r="MBU122" s="172"/>
      <c r="MBV122" s="172"/>
      <c r="MBW122" s="172"/>
      <c r="MBX122" s="172"/>
      <c r="MBY122" s="172"/>
      <c r="MBZ122" s="172"/>
      <c r="MCA122" s="172"/>
      <c r="MCB122" s="172"/>
      <c r="MCC122" s="172"/>
      <c r="MCD122" s="172"/>
      <c r="MCE122" s="172"/>
      <c r="MCF122" s="172"/>
      <c r="MCG122" s="172"/>
      <c r="MCH122" s="172"/>
      <c r="MCI122" s="172"/>
      <c r="MCJ122" s="172"/>
      <c r="MCK122" s="172"/>
      <c r="MCL122" s="172"/>
      <c r="MCM122" s="172"/>
      <c r="MCN122" s="172"/>
      <c r="MCO122" s="172"/>
      <c r="MCP122" s="172"/>
      <c r="MCQ122" s="172"/>
      <c r="MCR122" s="172"/>
      <c r="MCS122" s="172"/>
      <c r="MCT122" s="172"/>
      <c r="MCU122" s="172"/>
      <c r="MCV122" s="172"/>
      <c r="MCW122" s="172"/>
      <c r="MCX122" s="172"/>
      <c r="MCY122" s="172"/>
      <c r="MCZ122" s="172"/>
      <c r="MDA122" s="172"/>
      <c r="MDB122" s="172"/>
      <c r="MDC122" s="172"/>
      <c r="MDD122" s="172"/>
      <c r="MDE122" s="172"/>
      <c r="MDF122" s="172"/>
      <c r="MDG122" s="172"/>
      <c r="MDH122" s="172"/>
      <c r="MDI122" s="172"/>
      <c r="MDJ122" s="172"/>
      <c r="MDK122" s="172"/>
      <c r="MDL122" s="172"/>
      <c r="MDM122" s="172"/>
      <c r="MDN122" s="172"/>
      <c r="MDO122" s="172"/>
      <c r="MDP122" s="172"/>
      <c r="MDQ122" s="172"/>
      <c r="MDR122" s="172"/>
      <c r="MDS122" s="172"/>
      <c r="MDT122" s="172"/>
      <c r="MDU122" s="172"/>
      <c r="MDV122" s="172"/>
      <c r="MDW122" s="172"/>
      <c r="MDX122" s="172"/>
      <c r="MDY122" s="172"/>
      <c r="MDZ122" s="172"/>
      <c r="MEA122" s="172"/>
      <c r="MEB122" s="172"/>
      <c r="MEC122" s="172"/>
      <c r="MED122" s="172"/>
      <c r="MEE122" s="172"/>
      <c r="MEF122" s="172"/>
      <c r="MEG122" s="172"/>
      <c r="MEH122" s="172"/>
      <c r="MEI122" s="172"/>
      <c r="MEJ122" s="172"/>
      <c r="MEK122" s="172"/>
      <c r="MEL122" s="172"/>
      <c r="MEM122" s="172"/>
      <c r="MEN122" s="172"/>
      <c r="MEO122" s="172"/>
      <c r="MEP122" s="172"/>
      <c r="MEQ122" s="172"/>
      <c r="MER122" s="172"/>
      <c r="MES122" s="172"/>
      <c r="MET122" s="172"/>
      <c r="MEU122" s="172"/>
      <c r="MEV122" s="172"/>
      <c r="MEW122" s="172"/>
      <c r="MEX122" s="172"/>
      <c r="MEY122" s="172"/>
      <c r="MEZ122" s="172"/>
      <c r="MFA122" s="172"/>
      <c r="MFB122" s="172"/>
      <c r="MFC122" s="172"/>
      <c r="MFD122" s="172"/>
      <c r="MFE122" s="172"/>
      <c r="MFF122" s="172"/>
      <c r="MFG122" s="172"/>
      <c r="MFH122" s="172"/>
      <c r="MFI122" s="172"/>
      <c r="MFJ122" s="172"/>
      <c r="MFK122" s="172"/>
      <c r="MFL122" s="172"/>
      <c r="MFM122" s="172"/>
      <c r="MFN122" s="172"/>
      <c r="MFO122" s="172"/>
      <c r="MFP122" s="172"/>
      <c r="MFQ122" s="172"/>
      <c r="MFR122" s="172"/>
      <c r="MFS122" s="172"/>
      <c r="MFT122" s="172"/>
      <c r="MFU122" s="172"/>
      <c r="MFV122" s="172"/>
      <c r="MFW122" s="172"/>
      <c r="MFX122" s="172"/>
      <c r="MFY122" s="172"/>
      <c r="MFZ122" s="172"/>
      <c r="MGA122" s="172"/>
      <c r="MGB122" s="172"/>
      <c r="MGC122" s="172"/>
      <c r="MGD122" s="172"/>
      <c r="MGE122" s="172"/>
      <c r="MGF122" s="172"/>
      <c r="MGG122" s="172"/>
      <c r="MGH122" s="172"/>
      <c r="MGI122" s="172"/>
      <c r="MGJ122" s="172"/>
      <c r="MGK122" s="172"/>
      <c r="MGL122" s="172"/>
      <c r="MGM122" s="172"/>
      <c r="MGN122" s="172"/>
      <c r="MGO122" s="172"/>
      <c r="MGP122" s="172"/>
      <c r="MGQ122" s="172"/>
      <c r="MGR122" s="172"/>
      <c r="MGS122" s="172"/>
      <c r="MGT122" s="172"/>
      <c r="MGU122" s="172"/>
      <c r="MGV122" s="172"/>
      <c r="MGW122" s="172"/>
      <c r="MGX122" s="172"/>
      <c r="MGY122" s="172"/>
      <c r="MGZ122" s="172"/>
      <c r="MHA122" s="172"/>
      <c r="MHB122" s="172"/>
      <c r="MHC122" s="172"/>
      <c r="MHD122" s="172"/>
      <c r="MHE122" s="172"/>
      <c r="MHF122" s="172"/>
      <c r="MHG122" s="172"/>
      <c r="MHH122" s="172"/>
      <c r="MHI122" s="172"/>
      <c r="MHJ122" s="172"/>
      <c r="MHK122" s="172"/>
      <c r="MHL122" s="172"/>
      <c r="MHM122" s="172"/>
      <c r="MHN122" s="172"/>
      <c r="MHO122" s="172"/>
      <c r="MHP122" s="172"/>
      <c r="MHQ122" s="172"/>
      <c r="MHR122" s="172"/>
      <c r="MHS122" s="172"/>
      <c r="MHT122" s="172"/>
      <c r="MHU122" s="172"/>
      <c r="MHV122" s="172"/>
      <c r="MHW122" s="172"/>
      <c r="MHX122" s="172"/>
      <c r="MHY122" s="172"/>
      <c r="MHZ122" s="172"/>
      <c r="MIA122" s="172"/>
      <c r="MIB122" s="172"/>
      <c r="MIC122" s="172"/>
      <c r="MID122" s="172"/>
      <c r="MIE122" s="172"/>
      <c r="MIF122" s="172"/>
      <c r="MIG122" s="172"/>
      <c r="MIH122" s="172"/>
      <c r="MII122" s="172"/>
      <c r="MIJ122" s="172"/>
      <c r="MIK122" s="172"/>
      <c r="MIL122" s="172"/>
      <c r="MIM122" s="172"/>
      <c r="MIN122" s="172"/>
      <c r="MIO122" s="172"/>
      <c r="MIP122" s="172"/>
      <c r="MIQ122" s="172"/>
      <c r="MIR122" s="172"/>
      <c r="MIS122" s="172"/>
      <c r="MIT122" s="172"/>
      <c r="MIU122" s="172"/>
      <c r="MIV122" s="172"/>
      <c r="MIW122" s="172"/>
      <c r="MIX122" s="172"/>
      <c r="MIY122" s="172"/>
      <c r="MIZ122" s="172"/>
      <c r="MJA122" s="172"/>
      <c r="MJB122" s="172"/>
      <c r="MJC122" s="172"/>
      <c r="MJD122" s="172"/>
      <c r="MJE122" s="172"/>
      <c r="MJF122" s="172"/>
      <c r="MJG122" s="172"/>
      <c r="MJH122" s="172"/>
      <c r="MJI122" s="172"/>
      <c r="MJJ122" s="172"/>
      <c r="MJK122" s="172"/>
      <c r="MJL122" s="172"/>
      <c r="MJM122" s="172"/>
      <c r="MJN122" s="172"/>
      <c r="MJO122" s="172"/>
      <c r="MJP122" s="172"/>
      <c r="MJQ122" s="172"/>
      <c r="MJR122" s="172"/>
      <c r="MJS122" s="172"/>
      <c r="MJT122" s="172"/>
      <c r="MJU122" s="172"/>
      <c r="MJV122" s="172"/>
      <c r="MJW122" s="172"/>
      <c r="MJX122" s="172"/>
      <c r="MJY122" s="172"/>
      <c r="MJZ122" s="172"/>
      <c r="MKA122" s="172"/>
      <c r="MKB122" s="172"/>
      <c r="MKC122" s="172"/>
      <c r="MKD122" s="172"/>
      <c r="MKE122" s="172"/>
      <c r="MKF122" s="172"/>
      <c r="MKG122" s="172"/>
      <c r="MKH122" s="172"/>
      <c r="MKI122" s="172"/>
      <c r="MKJ122" s="172"/>
      <c r="MKK122" s="172"/>
      <c r="MKL122" s="172"/>
      <c r="MKM122" s="172"/>
      <c r="MKN122" s="172"/>
      <c r="MKO122" s="172"/>
      <c r="MKP122" s="172"/>
      <c r="MKQ122" s="172"/>
      <c r="MKR122" s="172"/>
      <c r="MKS122" s="172"/>
      <c r="MKT122" s="172"/>
      <c r="MKU122" s="172"/>
      <c r="MKV122" s="172"/>
      <c r="MKW122" s="172"/>
      <c r="MKX122" s="172"/>
      <c r="MKY122" s="172"/>
      <c r="MKZ122" s="172"/>
      <c r="MLA122" s="172"/>
      <c r="MLB122" s="172"/>
      <c r="MLC122" s="172"/>
      <c r="MLD122" s="172"/>
      <c r="MLE122" s="172"/>
      <c r="MLF122" s="172"/>
      <c r="MLG122" s="172"/>
      <c r="MLH122" s="172"/>
      <c r="MLI122" s="172"/>
      <c r="MLJ122" s="172"/>
      <c r="MLK122" s="172"/>
      <c r="MLL122" s="172"/>
      <c r="MLM122" s="172"/>
      <c r="MLN122" s="172"/>
      <c r="MLO122" s="172"/>
      <c r="MLP122" s="172"/>
      <c r="MLQ122" s="172"/>
      <c r="MLR122" s="172"/>
      <c r="MLS122" s="172"/>
      <c r="MLT122" s="172"/>
      <c r="MLU122" s="172"/>
      <c r="MLV122" s="172"/>
      <c r="MLW122" s="172"/>
      <c r="MLX122" s="172"/>
      <c r="MLY122" s="172"/>
      <c r="MLZ122" s="172"/>
      <c r="MMA122" s="172"/>
      <c r="MMB122" s="172"/>
      <c r="MMC122" s="172"/>
      <c r="MMD122" s="172"/>
      <c r="MME122" s="172"/>
      <c r="MMF122" s="172"/>
      <c r="MMG122" s="172"/>
      <c r="MMH122" s="172"/>
      <c r="MMI122" s="172"/>
      <c r="MMJ122" s="172"/>
      <c r="MMK122" s="172"/>
      <c r="MML122" s="172"/>
      <c r="MMM122" s="172"/>
      <c r="MMN122" s="172"/>
      <c r="MMO122" s="172"/>
      <c r="MMP122" s="172"/>
      <c r="MMQ122" s="172"/>
      <c r="MMR122" s="172"/>
      <c r="MMS122" s="172"/>
      <c r="MMT122" s="172"/>
      <c r="MMU122" s="172"/>
      <c r="MMV122" s="172"/>
      <c r="MMW122" s="172"/>
      <c r="MMX122" s="172"/>
      <c r="MMY122" s="172"/>
      <c r="MMZ122" s="172"/>
      <c r="MNA122" s="172"/>
      <c r="MNB122" s="172"/>
      <c r="MNC122" s="172"/>
      <c r="MND122" s="172"/>
      <c r="MNE122" s="172"/>
      <c r="MNF122" s="172"/>
      <c r="MNG122" s="172"/>
      <c r="MNH122" s="172"/>
      <c r="MNI122" s="172"/>
      <c r="MNJ122" s="172"/>
      <c r="MNK122" s="172"/>
      <c r="MNL122" s="172"/>
      <c r="MNM122" s="172"/>
      <c r="MNN122" s="172"/>
      <c r="MNO122" s="172"/>
      <c r="MNP122" s="172"/>
      <c r="MNQ122" s="172"/>
      <c r="MNR122" s="172"/>
      <c r="MNS122" s="172"/>
      <c r="MNT122" s="172"/>
      <c r="MNU122" s="172"/>
      <c r="MNV122" s="172"/>
      <c r="MNW122" s="172"/>
      <c r="MNX122" s="172"/>
      <c r="MNY122" s="172"/>
      <c r="MNZ122" s="172"/>
      <c r="MOA122" s="172"/>
      <c r="MOB122" s="172"/>
      <c r="MOC122" s="172"/>
      <c r="MOD122" s="172"/>
      <c r="MOE122" s="172"/>
      <c r="MOF122" s="172"/>
      <c r="MOG122" s="172"/>
      <c r="MOH122" s="172"/>
      <c r="MOI122" s="172"/>
      <c r="MOJ122" s="172"/>
      <c r="MOK122" s="172"/>
      <c r="MOL122" s="172"/>
      <c r="MOM122" s="172"/>
      <c r="MON122" s="172"/>
      <c r="MOO122" s="172"/>
      <c r="MOP122" s="172"/>
      <c r="MOQ122" s="172"/>
      <c r="MOR122" s="172"/>
      <c r="MOS122" s="172"/>
      <c r="MOT122" s="172"/>
      <c r="MOU122" s="172"/>
      <c r="MOV122" s="172"/>
      <c r="MOW122" s="172"/>
      <c r="MOX122" s="172"/>
      <c r="MOY122" s="172"/>
      <c r="MOZ122" s="172"/>
      <c r="MPA122" s="172"/>
      <c r="MPB122" s="172"/>
      <c r="MPC122" s="172"/>
      <c r="MPD122" s="172"/>
      <c r="MPE122" s="172"/>
      <c r="MPF122" s="172"/>
      <c r="MPG122" s="172"/>
      <c r="MPH122" s="172"/>
      <c r="MPI122" s="172"/>
      <c r="MPJ122" s="172"/>
      <c r="MPK122" s="172"/>
      <c r="MPL122" s="172"/>
      <c r="MPM122" s="172"/>
      <c r="MPN122" s="172"/>
      <c r="MPO122" s="172"/>
      <c r="MPP122" s="172"/>
      <c r="MPQ122" s="172"/>
      <c r="MPR122" s="172"/>
      <c r="MPS122" s="172"/>
      <c r="MPT122" s="172"/>
      <c r="MPU122" s="172"/>
      <c r="MPV122" s="172"/>
      <c r="MPW122" s="172"/>
      <c r="MPX122" s="172"/>
      <c r="MPY122" s="172"/>
      <c r="MPZ122" s="172"/>
      <c r="MQA122" s="172"/>
      <c r="MQB122" s="172"/>
      <c r="MQC122" s="172"/>
      <c r="MQD122" s="172"/>
      <c r="MQE122" s="172"/>
      <c r="MQF122" s="172"/>
      <c r="MQG122" s="172"/>
      <c r="MQH122" s="172"/>
      <c r="MQI122" s="172"/>
      <c r="MQJ122" s="172"/>
      <c r="MQK122" s="172"/>
      <c r="MQL122" s="172"/>
      <c r="MQM122" s="172"/>
      <c r="MQN122" s="172"/>
      <c r="MQO122" s="172"/>
      <c r="MQP122" s="172"/>
      <c r="MQQ122" s="172"/>
      <c r="MQR122" s="172"/>
      <c r="MQS122" s="172"/>
      <c r="MQT122" s="172"/>
      <c r="MQU122" s="172"/>
      <c r="MQV122" s="172"/>
      <c r="MQW122" s="172"/>
      <c r="MQX122" s="172"/>
      <c r="MQY122" s="172"/>
      <c r="MQZ122" s="172"/>
      <c r="MRA122" s="172"/>
      <c r="MRB122" s="172"/>
      <c r="MRC122" s="172"/>
      <c r="MRD122" s="172"/>
      <c r="MRE122" s="172"/>
      <c r="MRF122" s="172"/>
      <c r="MRG122" s="172"/>
      <c r="MRH122" s="172"/>
      <c r="MRI122" s="172"/>
      <c r="MRJ122" s="172"/>
      <c r="MRK122" s="172"/>
      <c r="MRL122" s="172"/>
      <c r="MRM122" s="172"/>
      <c r="MRN122" s="172"/>
      <c r="MRO122" s="172"/>
      <c r="MRP122" s="172"/>
      <c r="MRQ122" s="172"/>
      <c r="MRR122" s="172"/>
      <c r="MRS122" s="172"/>
      <c r="MRT122" s="172"/>
      <c r="MRU122" s="172"/>
      <c r="MRV122" s="172"/>
      <c r="MRW122" s="172"/>
      <c r="MRX122" s="172"/>
      <c r="MRY122" s="172"/>
      <c r="MRZ122" s="172"/>
      <c r="MSA122" s="172"/>
      <c r="MSB122" s="172"/>
      <c r="MSC122" s="172"/>
      <c r="MSD122" s="172"/>
      <c r="MSE122" s="172"/>
      <c r="MSF122" s="172"/>
      <c r="MSG122" s="172"/>
      <c r="MSH122" s="172"/>
      <c r="MSI122" s="172"/>
      <c r="MSJ122" s="172"/>
      <c r="MSK122" s="172"/>
      <c r="MSL122" s="172"/>
      <c r="MSM122" s="172"/>
      <c r="MSN122" s="172"/>
      <c r="MSO122" s="172"/>
      <c r="MSP122" s="172"/>
      <c r="MSQ122" s="172"/>
      <c r="MSR122" s="172"/>
      <c r="MSS122" s="172"/>
      <c r="MST122" s="172"/>
      <c r="MSU122" s="172"/>
      <c r="MSV122" s="172"/>
      <c r="MSW122" s="172"/>
      <c r="MSX122" s="172"/>
      <c r="MSY122" s="172"/>
      <c r="MSZ122" s="172"/>
      <c r="MTA122" s="172"/>
      <c r="MTB122" s="172"/>
      <c r="MTC122" s="172"/>
      <c r="MTD122" s="172"/>
      <c r="MTE122" s="172"/>
      <c r="MTF122" s="172"/>
      <c r="MTG122" s="172"/>
      <c r="MTH122" s="172"/>
      <c r="MTI122" s="172"/>
      <c r="MTJ122" s="172"/>
      <c r="MTK122" s="172"/>
      <c r="MTL122" s="172"/>
      <c r="MTM122" s="172"/>
      <c r="MTN122" s="172"/>
      <c r="MTO122" s="172"/>
      <c r="MTP122" s="172"/>
      <c r="MTQ122" s="172"/>
      <c r="MTR122" s="172"/>
      <c r="MTS122" s="172"/>
      <c r="MTT122" s="172"/>
      <c r="MTU122" s="172"/>
      <c r="MTV122" s="172"/>
      <c r="MTW122" s="172"/>
      <c r="MTX122" s="172"/>
      <c r="MTY122" s="172"/>
      <c r="MTZ122" s="172"/>
      <c r="MUA122" s="172"/>
      <c r="MUB122" s="172"/>
      <c r="MUC122" s="172"/>
      <c r="MUD122" s="172"/>
      <c r="MUE122" s="172"/>
      <c r="MUF122" s="172"/>
      <c r="MUG122" s="172"/>
      <c r="MUH122" s="172"/>
      <c r="MUI122" s="172"/>
      <c r="MUJ122" s="172"/>
      <c r="MUK122" s="172"/>
      <c r="MUL122" s="172"/>
      <c r="MUM122" s="172"/>
      <c r="MUN122" s="172"/>
      <c r="MUO122" s="172"/>
      <c r="MUP122" s="172"/>
      <c r="MUQ122" s="172"/>
      <c r="MUR122" s="172"/>
      <c r="MUS122" s="172"/>
      <c r="MUT122" s="172"/>
      <c r="MUU122" s="172"/>
      <c r="MUV122" s="172"/>
      <c r="MUW122" s="172"/>
      <c r="MUX122" s="172"/>
      <c r="MUY122" s="172"/>
      <c r="MUZ122" s="172"/>
      <c r="MVA122" s="172"/>
      <c r="MVB122" s="172"/>
      <c r="MVC122" s="172"/>
      <c r="MVD122" s="172"/>
      <c r="MVE122" s="172"/>
      <c r="MVF122" s="172"/>
      <c r="MVG122" s="172"/>
      <c r="MVH122" s="172"/>
      <c r="MVI122" s="172"/>
      <c r="MVJ122" s="172"/>
      <c r="MVK122" s="172"/>
      <c r="MVL122" s="172"/>
      <c r="MVM122" s="172"/>
      <c r="MVN122" s="172"/>
      <c r="MVO122" s="172"/>
      <c r="MVP122" s="172"/>
      <c r="MVQ122" s="172"/>
      <c r="MVR122" s="172"/>
      <c r="MVS122" s="172"/>
      <c r="MVT122" s="172"/>
      <c r="MVU122" s="172"/>
      <c r="MVV122" s="172"/>
      <c r="MVW122" s="172"/>
      <c r="MVX122" s="172"/>
      <c r="MVY122" s="172"/>
      <c r="MVZ122" s="172"/>
      <c r="MWA122" s="172"/>
      <c r="MWB122" s="172"/>
      <c r="MWC122" s="172"/>
      <c r="MWD122" s="172"/>
      <c r="MWE122" s="172"/>
      <c r="MWF122" s="172"/>
      <c r="MWG122" s="172"/>
      <c r="MWH122" s="172"/>
      <c r="MWI122" s="172"/>
      <c r="MWJ122" s="172"/>
      <c r="MWK122" s="172"/>
      <c r="MWL122" s="172"/>
      <c r="MWM122" s="172"/>
      <c r="MWN122" s="172"/>
      <c r="MWO122" s="172"/>
      <c r="MWP122" s="172"/>
      <c r="MWQ122" s="172"/>
      <c r="MWR122" s="172"/>
      <c r="MWS122" s="172"/>
      <c r="MWT122" s="172"/>
      <c r="MWU122" s="172"/>
      <c r="MWV122" s="172"/>
      <c r="MWW122" s="172"/>
      <c r="MWX122" s="172"/>
      <c r="MWY122" s="172"/>
      <c r="MWZ122" s="172"/>
      <c r="MXA122" s="172"/>
      <c r="MXB122" s="172"/>
      <c r="MXC122" s="172"/>
      <c r="MXD122" s="172"/>
      <c r="MXE122" s="172"/>
      <c r="MXF122" s="172"/>
      <c r="MXG122" s="172"/>
      <c r="MXH122" s="172"/>
      <c r="MXI122" s="172"/>
      <c r="MXJ122" s="172"/>
      <c r="MXK122" s="172"/>
      <c r="MXL122" s="172"/>
      <c r="MXM122" s="172"/>
      <c r="MXN122" s="172"/>
      <c r="MXO122" s="172"/>
      <c r="MXP122" s="172"/>
      <c r="MXQ122" s="172"/>
      <c r="MXR122" s="172"/>
      <c r="MXS122" s="172"/>
      <c r="MXT122" s="172"/>
      <c r="MXU122" s="172"/>
      <c r="MXV122" s="172"/>
      <c r="MXW122" s="172"/>
      <c r="MXX122" s="172"/>
      <c r="MXY122" s="172"/>
      <c r="MXZ122" s="172"/>
      <c r="MYA122" s="172"/>
      <c r="MYB122" s="172"/>
      <c r="MYC122" s="172"/>
      <c r="MYD122" s="172"/>
      <c r="MYE122" s="172"/>
      <c r="MYF122" s="172"/>
      <c r="MYG122" s="172"/>
      <c r="MYH122" s="172"/>
      <c r="MYI122" s="172"/>
      <c r="MYJ122" s="172"/>
      <c r="MYK122" s="172"/>
      <c r="MYL122" s="172"/>
      <c r="MYM122" s="172"/>
      <c r="MYN122" s="172"/>
      <c r="MYO122" s="172"/>
      <c r="MYP122" s="172"/>
      <c r="MYQ122" s="172"/>
      <c r="MYR122" s="172"/>
      <c r="MYS122" s="172"/>
      <c r="MYT122" s="172"/>
      <c r="MYU122" s="172"/>
      <c r="MYV122" s="172"/>
      <c r="MYW122" s="172"/>
      <c r="MYX122" s="172"/>
      <c r="MYY122" s="172"/>
      <c r="MYZ122" s="172"/>
      <c r="MZA122" s="172"/>
      <c r="MZB122" s="172"/>
      <c r="MZC122" s="172"/>
      <c r="MZD122" s="172"/>
      <c r="MZE122" s="172"/>
      <c r="MZF122" s="172"/>
      <c r="MZG122" s="172"/>
      <c r="MZH122" s="172"/>
      <c r="MZI122" s="172"/>
      <c r="MZJ122" s="172"/>
      <c r="MZK122" s="172"/>
      <c r="MZL122" s="172"/>
      <c r="MZM122" s="172"/>
      <c r="MZN122" s="172"/>
      <c r="MZO122" s="172"/>
      <c r="MZP122" s="172"/>
      <c r="MZQ122" s="172"/>
      <c r="MZR122" s="172"/>
      <c r="MZS122" s="172"/>
      <c r="MZT122" s="172"/>
      <c r="MZU122" s="172"/>
      <c r="MZV122" s="172"/>
      <c r="MZW122" s="172"/>
      <c r="MZX122" s="172"/>
      <c r="MZY122" s="172"/>
      <c r="MZZ122" s="172"/>
      <c r="NAA122" s="172"/>
      <c r="NAB122" s="172"/>
      <c r="NAC122" s="172"/>
      <c r="NAD122" s="172"/>
      <c r="NAE122" s="172"/>
      <c r="NAF122" s="172"/>
      <c r="NAG122" s="172"/>
      <c r="NAH122" s="172"/>
      <c r="NAI122" s="172"/>
      <c r="NAJ122" s="172"/>
      <c r="NAK122" s="172"/>
      <c r="NAL122" s="172"/>
      <c r="NAM122" s="172"/>
      <c r="NAN122" s="172"/>
      <c r="NAO122" s="172"/>
      <c r="NAP122" s="172"/>
      <c r="NAQ122" s="172"/>
      <c r="NAR122" s="172"/>
      <c r="NAS122" s="172"/>
      <c r="NAT122" s="172"/>
      <c r="NAU122" s="172"/>
      <c r="NAV122" s="172"/>
      <c r="NAW122" s="172"/>
      <c r="NAX122" s="172"/>
      <c r="NAY122" s="172"/>
      <c r="NAZ122" s="172"/>
      <c r="NBA122" s="172"/>
      <c r="NBB122" s="172"/>
      <c r="NBC122" s="172"/>
      <c r="NBD122" s="172"/>
      <c r="NBE122" s="172"/>
      <c r="NBF122" s="172"/>
      <c r="NBG122" s="172"/>
      <c r="NBH122" s="172"/>
      <c r="NBI122" s="172"/>
      <c r="NBJ122" s="172"/>
      <c r="NBK122" s="172"/>
      <c r="NBL122" s="172"/>
      <c r="NBM122" s="172"/>
      <c r="NBN122" s="172"/>
      <c r="NBO122" s="172"/>
      <c r="NBP122" s="172"/>
      <c r="NBQ122" s="172"/>
      <c r="NBR122" s="172"/>
      <c r="NBS122" s="172"/>
      <c r="NBT122" s="172"/>
      <c r="NBU122" s="172"/>
      <c r="NBV122" s="172"/>
      <c r="NBW122" s="172"/>
      <c r="NBX122" s="172"/>
      <c r="NBY122" s="172"/>
      <c r="NBZ122" s="172"/>
      <c r="NCA122" s="172"/>
      <c r="NCB122" s="172"/>
      <c r="NCC122" s="172"/>
      <c r="NCD122" s="172"/>
      <c r="NCE122" s="172"/>
      <c r="NCF122" s="172"/>
      <c r="NCG122" s="172"/>
      <c r="NCH122" s="172"/>
      <c r="NCI122" s="172"/>
      <c r="NCJ122" s="172"/>
      <c r="NCK122" s="172"/>
      <c r="NCL122" s="172"/>
      <c r="NCM122" s="172"/>
      <c r="NCN122" s="172"/>
      <c r="NCO122" s="172"/>
      <c r="NCP122" s="172"/>
      <c r="NCQ122" s="172"/>
      <c r="NCR122" s="172"/>
      <c r="NCS122" s="172"/>
      <c r="NCT122" s="172"/>
      <c r="NCU122" s="172"/>
      <c r="NCV122" s="172"/>
      <c r="NCW122" s="172"/>
      <c r="NCX122" s="172"/>
      <c r="NCY122" s="172"/>
      <c r="NCZ122" s="172"/>
      <c r="NDA122" s="172"/>
      <c r="NDB122" s="172"/>
      <c r="NDC122" s="172"/>
      <c r="NDD122" s="172"/>
      <c r="NDE122" s="172"/>
      <c r="NDF122" s="172"/>
      <c r="NDG122" s="172"/>
      <c r="NDH122" s="172"/>
      <c r="NDI122" s="172"/>
      <c r="NDJ122" s="172"/>
      <c r="NDK122" s="172"/>
      <c r="NDL122" s="172"/>
      <c r="NDM122" s="172"/>
      <c r="NDN122" s="172"/>
      <c r="NDO122" s="172"/>
      <c r="NDP122" s="172"/>
      <c r="NDQ122" s="172"/>
      <c r="NDR122" s="172"/>
      <c r="NDS122" s="172"/>
      <c r="NDT122" s="172"/>
      <c r="NDU122" s="172"/>
      <c r="NDV122" s="172"/>
      <c r="NDW122" s="172"/>
      <c r="NDX122" s="172"/>
      <c r="NDY122" s="172"/>
      <c r="NDZ122" s="172"/>
      <c r="NEA122" s="172"/>
      <c r="NEB122" s="172"/>
      <c r="NEC122" s="172"/>
      <c r="NED122" s="172"/>
      <c r="NEE122" s="172"/>
      <c r="NEF122" s="172"/>
      <c r="NEG122" s="172"/>
      <c r="NEH122" s="172"/>
      <c r="NEI122" s="172"/>
      <c r="NEJ122" s="172"/>
      <c r="NEK122" s="172"/>
      <c r="NEL122" s="172"/>
      <c r="NEM122" s="172"/>
      <c r="NEN122" s="172"/>
      <c r="NEO122" s="172"/>
      <c r="NEP122" s="172"/>
      <c r="NEQ122" s="172"/>
      <c r="NER122" s="172"/>
      <c r="NES122" s="172"/>
      <c r="NET122" s="172"/>
      <c r="NEU122" s="172"/>
      <c r="NEV122" s="172"/>
      <c r="NEW122" s="172"/>
      <c r="NEX122" s="172"/>
      <c r="NEY122" s="172"/>
      <c r="NEZ122" s="172"/>
      <c r="NFA122" s="172"/>
      <c r="NFB122" s="172"/>
      <c r="NFC122" s="172"/>
      <c r="NFD122" s="172"/>
      <c r="NFE122" s="172"/>
      <c r="NFF122" s="172"/>
      <c r="NFG122" s="172"/>
      <c r="NFH122" s="172"/>
      <c r="NFI122" s="172"/>
      <c r="NFJ122" s="172"/>
      <c r="NFK122" s="172"/>
      <c r="NFL122" s="172"/>
      <c r="NFM122" s="172"/>
      <c r="NFN122" s="172"/>
      <c r="NFO122" s="172"/>
      <c r="NFP122" s="172"/>
      <c r="NFQ122" s="172"/>
      <c r="NFR122" s="172"/>
      <c r="NFS122" s="172"/>
      <c r="NFT122" s="172"/>
      <c r="NFU122" s="172"/>
      <c r="NFV122" s="172"/>
      <c r="NFW122" s="172"/>
      <c r="NFX122" s="172"/>
      <c r="NFY122" s="172"/>
      <c r="NFZ122" s="172"/>
      <c r="NGA122" s="172"/>
      <c r="NGB122" s="172"/>
      <c r="NGC122" s="172"/>
      <c r="NGD122" s="172"/>
      <c r="NGE122" s="172"/>
      <c r="NGF122" s="172"/>
      <c r="NGG122" s="172"/>
      <c r="NGH122" s="172"/>
      <c r="NGI122" s="172"/>
      <c r="NGJ122" s="172"/>
      <c r="NGK122" s="172"/>
      <c r="NGL122" s="172"/>
      <c r="NGM122" s="172"/>
      <c r="NGN122" s="172"/>
      <c r="NGO122" s="172"/>
      <c r="NGP122" s="172"/>
      <c r="NGQ122" s="172"/>
      <c r="NGR122" s="172"/>
      <c r="NGS122" s="172"/>
      <c r="NGT122" s="172"/>
      <c r="NGU122" s="172"/>
      <c r="NGV122" s="172"/>
      <c r="NGW122" s="172"/>
      <c r="NGX122" s="172"/>
      <c r="NGY122" s="172"/>
      <c r="NGZ122" s="172"/>
      <c r="NHA122" s="172"/>
      <c r="NHB122" s="172"/>
      <c r="NHC122" s="172"/>
      <c r="NHD122" s="172"/>
      <c r="NHE122" s="172"/>
      <c r="NHF122" s="172"/>
      <c r="NHG122" s="172"/>
      <c r="NHH122" s="172"/>
      <c r="NHI122" s="172"/>
      <c r="NHJ122" s="172"/>
      <c r="NHK122" s="172"/>
      <c r="NHL122" s="172"/>
      <c r="NHM122" s="172"/>
      <c r="NHN122" s="172"/>
      <c r="NHO122" s="172"/>
      <c r="NHP122" s="172"/>
      <c r="NHQ122" s="172"/>
      <c r="NHR122" s="172"/>
      <c r="NHS122" s="172"/>
      <c r="NHT122" s="172"/>
      <c r="NHU122" s="172"/>
      <c r="NHV122" s="172"/>
      <c r="NHW122" s="172"/>
      <c r="NHX122" s="172"/>
      <c r="NHY122" s="172"/>
      <c r="NHZ122" s="172"/>
      <c r="NIA122" s="172"/>
      <c r="NIB122" s="172"/>
      <c r="NIC122" s="172"/>
      <c r="NID122" s="172"/>
      <c r="NIE122" s="172"/>
      <c r="NIF122" s="172"/>
      <c r="NIG122" s="172"/>
      <c r="NIH122" s="172"/>
      <c r="NII122" s="172"/>
      <c r="NIJ122" s="172"/>
      <c r="NIK122" s="172"/>
      <c r="NIL122" s="172"/>
      <c r="NIM122" s="172"/>
      <c r="NIN122" s="172"/>
      <c r="NIO122" s="172"/>
      <c r="NIP122" s="172"/>
      <c r="NIQ122" s="172"/>
      <c r="NIR122" s="172"/>
      <c r="NIS122" s="172"/>
      <c r="NIT122" s="172"/>
      <c r="NIU122" s="172"/>
      <c r="NIV122" s="172"/>
      <c r="NIW122" s="172"/>
      <c r="NIX122" s="172"/>
      <c r="NIY122" s="172"/>
      <c r="NIZ122" s="172"/>
      <c r="NJA122" s="172"/>
      <c r="NJB122" s="172"/>
      <c r="NJC122" s="172"/>
      <c r="NJD122" s="172"/>
      <c r="NJE122" s="172"/>
      <c r="NJF122" s="172"/>
      <c r="NJG122" s="172"/>
      <c r="NJH122" s="172"/>
      <c r="NJI122" s="172"/>
      <c r="NJJ122" s="172"/>
      <c r="NJK122" s="172"/>
      <c r="NJL122" s="172"/>
      <c r="NJM122" s="172"/>
      <c r="NJN122" s="172"/>
      <c r="NJO122" s="172"/>
      <c r="NJP122" s="172"/>
      <c r="NJQ122" s="172"/>
      <c r="NJR122" s="172"/>
      <c r="NJS122" s="172"/>
      <c r="NJT122" s="172"/>
      <c r="NJU122" s="172"/>
      <c r="NJV122" s="172"/>
      <c r="NJW122" s="172"/>
      <c r="NJX122" s="172"/>
      <c r="NJY122" s="172"/>
      <c r="NJZ122" s="172"/>
      <c r="NKA122" s="172"/>
      <c r="NKB122" s="172"/>
      <c r="NKC122" s="172"/>
      <c r="NKD122" s="172"/>
      <c r="NKE122" s="172"/>
      <c r="NKF122" s="172"/>
      <c r="NKG122" s="172"/>
      <c r="NKH122" s="172"/>
      <c r="NKI122" s="172"/>
      <c r="NKJ122" s="172"/>
      <c r="NKK122" s="172"/>
      <c r="NKL122" s="172"/>
      <c r="NKM122" s="172"/>
      <c r="NKN122" s="172"/>
      <c r="NKO122" s="172"/>
      <c r="NKP122" s="172"/>
      <c r="NKQ122" s="172"/>
      <c r="NKR122" s="172"/>
      <c r="NKS122" s="172"/>
      <c r="NKT122" s="172"/>
      <c r="NKU122" s="172"/>
      <c r="NKV122" s="172"/>
      <c r="NKW122" s="172"/>
      <c r="NKX122" s="172"/>
      <c r="NKY122" s="172"/>
      <c r="NKZ122" s="172"/>
      <c r="NLA122" s="172"/>
      <c r="NLB122" s="172"/>
      <c r="NLC122" s="172"/>
      <c r="NLD122" s="172"/>
      <c r="NLE122" s="172"/>
      <c r="NLF122" s="172"/>
      <c r="NLG122" s="172"/>
      <c r="NLH122" s="172"/>
      <c r="NLI122" s="172"/>
      <c r="NLJ122" s="172"/>
      <c r="NLK122" s="172"/>
      <c r="NLL122" s="172"/>
      <c r="NLM122" s="172"/>
      <c r="NLN122" s="172"/>
      <c r="NLO122" s="172"/>
      <c r="NLP122" s="172"/>
      <c r="NLQ122" s="172"/>
      <c r="NLR122" s="172"/>
      <c r="NLS122" s="172"/>
      <c r="NLT122" s="172"/>
      <c r="NLU122" s="172"/>
      <c r="NLV122" s="172"/>
      <c r="NLW122" s="172"/>
      <c r="NLX122" s="172"/>
      <c r="NLY122" s="172"/>
      <c r="NLZ122" s="172"/>
      <c r="NMA122" s="172"/>
      <c r="NMB122" s="172"/>
      <c r="NMC122" s="172"/>
      <c r="NMD122" s="172"/>
      <c r="NME122" s="172"/>
      <c r="NMF122" s="172"/>
      <c r="NMG122" s="172"/>
      <c r="NMH122" s="172"/>
      <c r="NMI122" s="172"/>
      <c r="NMJ122" s="172"/>
      <c r="NMK122" s="172"/>
      <c r="NML122" s="172"/>
      <c r="NMM122" s="172"/>
      <c r="NMN122" s="172"/>
      <c r="NMO122" s="172"/>
      <c r="NMP122" s="172"/>
      <c r="NMQ122" s="172"/>
      <c r="NMR122" s="172"/>
      <c r="NMS122" s="172"/>
      <c r="NMT122" s="172"/>
      <c r="NMU122" s="172"/>
      <c r="NMV122" s="172"/>
      <c r="NMW122" s="172"/>
      <c r="NMX122" s="172"/>
      <c r="NMY122" s="172"/>
      <c r="NMZ122" s="172"/>
      <c r="NNA122" s="172"/>
      <c r="NNB122" s="172"/>
      <c r="NNC122" s="172"/>
      <c r="NND122" s="172"/>
      <c r="NNE122" s="172"/>
      <c r="NNF122" s="172"/>
      <c r="NNG122" s="172"/>
      <c r="NNH122" s="172"/>
      <c r="NNI122" s="172"/>
      <c r="NNJ122" s="172"/>
      <c r="NNK122" s="172"/>
      <c r="NNL122" s="172"/>
      <c r="NNM122" s="172"/>
      <c r="NNN122" s="172"/>
      <c r="NNO122" s="172"/>
      <c r="NNP122" s="172"/>
      <c r="NNQ122" s="172"/>
      <c r="NNR122" s="172"/>
      <c r="NNS122" s="172"/>
      <c r="NNT122" s="172"/>
      <c r="NNU122" s="172"/>
      <c r="NNV122" s="172"/>
      <c r="NNW122" s="172"/>
      <c r="NNX122" s="172"/>
      <c r="NNY122" s="172"/>
      <c r="NNZ122" s="172"/>
      <c r="NOA122" s="172"/>
      <c r="NOB122" s="172"/>
      <c r="NOC122" s="172"/>
      <c r="NOD122" s="172"/>
      <c r="NOE122" s="172"/>
      <c r="NOF122" s="172"/>
      <c r="NOG122" s="172"/>
      <c r="NOH122" s="172"/>
      <c r="NOI122" s="172"/>
      <c r="NOJ122" s="172"/>
      <c r="NOK122" s="172"/>
      <c r="NOL122" s="172"/>
      <c r="NOM122" s="172"/>
      <c r="NON122" s="172"/>
      <c r="NOO122" s="172"/>
      <c r="NOP122" s="172"/>
      <c r="NOQ122" s="172"/>
      <c r="NOR122" s="172"/>
      <c r="NOS122" s="172"/>
      <c r="NOT122" s="172"/>
      <c r="NOU122" s="172"/>
      <c r="NOV122" s="172"/>
      <c r="NOW122" s="172"/>
      <c r="NOX122" s="172"/>
      <c r="NOY122" s="172"/>
      <c r="NOZ122" s="172"/>
      <c r="NPA122" s="172"/>
      <c r="NPB122" s="172"/>
      <c r="NPC122" s="172"/>
      <c r="NPD122" s="172"/>
      <c r="NPE122" s="172"/>
      <c r="NPF122" s="172"/>
      <c r="NPG122" s="172"/>
      <c r="NPH122" s="172"/>
      <c r="NPI122" s="172"/>
      <c r="NPJ122" s="172"/>
      <c r="NPK122" s="172"/>
      <c r="NPL122" s="172"/>
      <c r="NPM122" s="172"/>
      <c r="NPN122" s="172"/>
      <c r="NPO122" s="172"/>
      <c r="NPP122" s="172"/>
      <c r="NPQ122" s="172"/>
      <c r="NPR122" s="172"/>
      <c r="NPS122" s="172"/>
      <c r="NPT122" s="172"/>
      <c r="NPU122" s="172"/>
      <c r="NPV122" s="172"/>
      <c r="NPW122" s="172"/>
      <c r="NPX122" s="172"/>
      <c r="NPY122" s="172"/>
      <c r="NPZ122" s="172"/>
      <c r="NQA122" s="172"/>
      <c r="NQB122" s="172"/>
      <c r="NQC122" s="172"/>
      <c r="NQD122" s="172"/>
      <c r="NQE122" s="172"/>
      <c r="NQF122" s="172"/>
      <c r="NQG122" s="172"/>
      <c r="NQH122" s="172"/>
      <c r="NQI122" s="172"/>
      <c r="NQJ122" s="172"/>
      <c r="NQK122" s="172"/>
      <c r="NQL122" s="172"/>
      <c r="NQM122" s="172"/>
      <c r="NQN122" s="172"/>
      <c r="NQO122" s="172"/>
      <c r="NQP122" s="172"/>
      <c r="NQQ122" s="172"/>
      <c r="NQR122" s="172"/>
      <c r="NQS122" s="172"/>
      <c r="NQT122" s="172"/>
      <c r="NQU122" s="172"/>
      <c r="NQV122" s="172"/>
      <c r="NQW122" s="172"/>
      <c r="NQX122" s="172"/>
      <c r="NQY122" s="172"/>
      <c r="NQZ122" s="172"/>
      <c r="NRA122" s="172"/>
      <c r="NRB122" s="172"/>
      <c r="NRC122" s="172"/>
      <c r="NRD122" s="172"/>
      <c r="NRE122" s="172"/>
      <c r="NRF122" s="172"/>
      <c r="NRG122" s="172"/>
      <c r="NRH122" s="172"/>
      <c r="NRI122" s="172"/>
      <c r="NRJ122" s="172"/>
      <c r="NRK122" s="172"/>
      <c r="NRL122" s="172"/>
      <c r="NRM122" s="172"/>
      <c r="NRN122" s="172"/>
      <c r="NRO122" s="172"/>
      <c r="NRP122" s="172"/>
      <c r="NRQ122" s="172"/>
      <c r="NRR122" s="172"/>
      <c r="NRS122" s="172"/>
      <c r="NRT122" s="172"/>
      <c r="NRU122" s="172"/>
      <c r="NRV122" s="172"/>
      <c r="NRW122" s="172"/>
      <c r="NRX122" s="172"/>
      <c r="NRY122" s="172"/>
      <c r="NRZ122" s="172"/>
      <c r="NSA122" s="172"/>
      <c r="NSB122" s="172"/>
      <c r="NSC122" s="172"/>
      <c r="NSD122" s="172"/>
      <c r="NSE122" s="172"/>
      <c r="NSF122" s="172"/>
      <c r="NSG122" s="172"/>
      <c r="NSH122" s="172"/>
      <c r="NSI122" s="172"/>
      <c r="NSJ122" s="172"/>
      <c r="NSK122" s="172"/>
      <c r="NSL122" s="172"/>
      <c r="NSM122" s="172"/>
      <c r="NSN122" s="172"/>
      <c r="NSO122" s="172"/>
      <c r="NSP122" s="172"/>
      <c r="NSQ122" s="172"/>
      <c r="NSR122" s="172"/>
      <c r="NSS122" s="172"/>
      <c r="NST122" s="172"/>
      <c r="NSU122" s="172"/>
      <c r="NSV122" s="172"/>
      <c r="NSW122" s="172"/>
      <c r="NSX122" s="172"/>
      <c r="NSY122" s="172"/>
      <c r="NSZ122" s="172"/>
      <c r="NTA122" s="172"/>
      <c r="NTB122" s="172"/>
      <c r="NTC122" s="172"/>
      <c r="NTD122" s="172"/>
      <c r="NTE122" s="172"/>
      <c r="NTF122" s="172"/>
      <c r="NTG122" s="172"/>
      <c r="NTH122" s="172"/>
      <c r="NTI122" s="172"/>
      <c r="NTJ122" s="172"/>
      <c r="NTK122" s="172"/>
      <c r="NTL122" s="172"/>
      <c r="NTM122" s="172"/>
      <c r="NTN122" s="172"/>
      <c r="NTO122" s="172"/>
      <c r="NTP122" s="172"/>
      <c r="NTQ122" s="172"/>
      <c r="NTR122" s="172"/>
      <c r="NTS122" s="172"/>
      <c r="NTT122" s="172"/>
      <c r="NTU122" s="172"/>
      <c r="NTV122" s="172"/>
      <c r="NTW122" s="172"/>
      <c r="NTX122" s="172"/>
      <c r="NTY122" s="172"/>
      <c r="NTZ122" s="172"/>
      <c r="NUA122" s="172"/>
      <c r="NUB122" s="172"/>
      <c r="NUC122" s="172"/>
      <c r="NUD122" s="172"/>
      <c r="NUE122" s="172"/>
      <c r="NUF122" s="172"/>
      <c r="NUG122" s="172"/>
      <c r="NUH122" s="172"/>
      <c r="NUI122" s="172"/>
      <c r="NUJ122" s="172"/>
      <c r="NUK122" s="172"/>
      <c r="NUL122" s="172"/>
      <c r="NUM122" s="172"/>
      <c r="NUN122" s="172"/>
      <c r="NUO122" s="172"/>
      <c r="NUP122" s="172"/>
      <c r="NUQ122" s="172"/>
      <c r="NUR122" s="172"/>
      <c r="NUS122" s="172"/>
      <c r="NUT122" s="172"/>
      <c r="NUU122" s="172"/>
      <c r="NUV122" s="172"/>
      <c r="NUW122" s="172"/>
      <c r="NUX122" s="172"/>
      <c r="NUY122" s="172"/>
      <c r="NUZ122" s="172"/>
      <c r="NVA122" s="172"/>
      <c r="NVB122" s="172"/>
      <c r="NVC122" s="172"/>
      <c r="NVD122" s="172"/>
      <c r="NVE122" s="172"/>
      <c r="NVF122" s="172"/>
      <c r="NVG122" s="172"/>
      <c r="NVH122" s="172"/>
      <c r="NVI122" s="172"/>
      <c r="NVJ122" s="172"/>
      <c r="NVK122" s="172"/>
      <c r="NVL122" s="172"/>
      <c r="NVM122" s="172"/>
      <c r="NVN122" s="172"/>
      <c r="NVO122" s="172"/>
      <c r="NVP122" s="172"/>
      <c r="NVQ122" s="172"/>
      <c r="NVR122" s="172"/>
      <c r="NVS122" s="172"/>
      <c r="NVT122" s="172"/>
      <c r="NVU122" s="172"/>
      <c r="NVV122" s="172"/>
      <c r="NVW122" s="172"/>
      <c r="NVX122" s="172"/>
      <c r="NVY122" s="172"/>
      <c r="NVZ122" s="172"/>
      <c r="NWA122" s="172"/>
      <c r="NWB122" s="172"/>
      <c r="NWC122" s="172"/>
      <c r="NWD122" s="172"/>
      <c r="NWE122" s="172"/>
      <c r="NWF122" s="172"/>
      <c r="NWG122" s="172"/>
      <c r="NWH122" s="172"/>
      <c r="NWI122" s="172"/>
      <c r="NWJ122" s="172"/>
      <c r="NWK122" s="172"/>
      <c r="NWL122" s="172"/>
      <c r="NWM122" s="172"/>
      <c r="NWN122" s="172"/>
      <c r="NWO122" s="172"/>
      <c r="NWP122" s="172"/>
      <c r="NWQ122" s="172"/>
      <c r="NWR122" s="172"/>
      <c r="NWS122" s="172"/>
      <c r="NWT122" s="172"/>
      <c r="NWU122" s="172"/>
      <c r="NWV122" s="172"/>
      <c r="NWW122" s="172"/>
      <c r="NWX122" s="172"/>
      <c r="NWY122" s="172"/>
      <c r="NWZ122" s="172"/>
      <c r="NXA122" s="172"/>
      <c r="NXB122" s="172"/>
      <c r="NXC122" s="172"/>
      <c r="NXD122" s="172"/>
      <c r="NXE122" s="172"/>
      <c r="NXF122" s="172"/>
      <c r="NXG122" s="172"/>
      <c r="NXH122" s="172"/>
      <c r="NXI122" s="172"/>
      <c r="NXJ122" s="172"/>
      <c r="NXK122" s="172"/>
      <c r="NXL122" s="172"/>
      <c r="NXM122" s="172"/>
      <c r="NXN122" s="172"/>
      <c r="NXO122" s="172"/>
      <c r="NXP122" s="172"/>
      <c r="NXQ122" s="172"/>
      <c r="NXR122" s="172"/>
      <c r="NXS122" s="172"/>
      <c r="NXT122" s="172"/>
      <c r="NXU122" s="172"/>
      <c r="NXV122" s="172"/>
      <c r="NXW122" s="172"/>
      <c r="NXX122" s="172"/>
      <c r="NXY122" s="172"/>
      <c r="NXZ122" s="172"/>
      <c r="NYA122" s="172"/>
      <c r="NYB122" s="172"/>
      <c r="NYC122" s="172"/>
      <c r="NYD122" s="172"/>
      <c r="NYE122" s="172"/>
      <c r="NYF122" s="172"/>
      <c r="NYG122" s="172"/>
      <c r="NYH122" s="172"/>
      <c r="NYI122" s="172"/>
      <c r="NYJ122" s="172"/>
      <c r="NYK122" s="172"/>
      <c r="NYL122" s="172"/>
      <c r="NYM122" s="172"/>
      <c r="NYN122" s="172"/>
      <c r="NYO122" s="172"/>
      <c r="NYP122" s="172"/>
      <c r="NYQ122" s="172"/>
      <c r="NYR122" s="172"/>
      <c r="NYS122" s="172"/>
      <c r="NYT122" s="172"/>
      <c r="NYU122" s="172"/>
      <c r="NYV122" s="172"/>
      <c r="NYW122" s="172"/>
      <c r="NYX122" s="172"/>
      <c r="NYY122" s="172"/>
      <c r="NYZ122" s="172"/>
      <c r="NZA122" s="172"/>
      <c r="NZB122" s="172"/>
      <c r="NZC122" s="172"/>
      <c r="NZD122" s="172"/>
      <c r="NZE122" s="172"/>
      <c r="NZF122" s="172"/>
      <c r="NZG122" s="172"/>
      <c r="NZH122" s="172"/>
      <c r="NZI122" s="172"/>
      <c r="NZJ122" s="172"/>
      <c r="NZK122" s="172"/>
      <c r="NZL122" s="172"/>
      <c r="NZM122" s="172"/>
      <c r="NZN122" s="172"/>
      <c r="NZO122" s="172"/>
      <c r="NZP122" s="172"/>
      <c r="NZQ122" s="172"/>
      <c r="NZR122" s="172"/>
      <c r="NZS122" s="172"/>
      <c r="NZT122" s="172"/>
      <c r="NZU122" s="172"/>
      <c r="NZV122" s="172"/>
      <c r="NZW122" s="172"/>
      <c r="NZX122" s="172"/>
      <c r="NZY122" s="172"/>
      <c r="NZZ122" s="172"/>
      <c r="OAA122" s="172"/>
      <c r="OAB122" s="172"/>
      <c r="OAC122" s="172"/>
      <c r="OAD122" s="172"/>
      <c r="OAE122" s="172"/>
      <c r="OAF122" s="172"/>
      <c r="OAG122" s="172"/>
      <c r="OAH122" s="172"/>
      <c r="OAI122" s="172"/>
      <c r="OAJ122" s="172"/>
      <c r="OAK122" s="172"/>
      <c r="OAL122" s="172"/>
      <c r="OAM122" s="172"/>
      <c r="OAN122" s="172"/>
      <c r="OAO122" s="172"/>
      <c r="OAP122" s="172"/>
      <c r="OAQ122" s="172"/>
      <c r="OAR122" s="172"/>
      <c r="OAS122" s="172"/>
      <c r="OAT122" s="172"/>
      <c r="OAU122" s="172"/>
      <c r="OAV122" s="172"/>
      <c r="OAW122" s="172"/>
      <c r="OAX122" s="172"/>
      <c r="OAY122" s="172"/>
      <c r="OAZ122" s="172"/>
      <c r="OBA122" s="172"/>
      <c r="OBB122" s="172"/>
      <c r="OBC122" s="172"/>
      <c r="OBD122" s="172"/>
      <c r="OBE122" s="172"/>
      <c r="OBF122" s="172"/>
      <c r="OBG122" s="172"/>
      <c r="OBH122" s="172"/>
      <c r="OBI122" s="172"/>
      <c r="OBJ122" s="172"/>
      <c r="OBK122" s="172"/>
      <c r="OBL122" s="172"/>
      <c r="OBM122" s="172"/>
      <c r="OBN122" s="172"/>
      <c r="OBO122" s="172"/>
      <c r="OBP122" s="172"/>
      <c r="OBQ122" s="172"/>
      <c r="OBR122" s="172"/>
      <c r="OBS122" s="172"/>
      <c r="OBT122" s="172"/>
      <c r="OBU122" s="172"/>
      <c r="OBV122" s="172"/>
      <c r="OBW122" s="172"/>
      <c r="OBX122" s="172"/>
      <c r="OBY122" s="172"/>
      <c r="OBZ122" s="172"/>
      <c r="OCA122" s="172"/>
      <c r="OCB122" s="172"/>
      <c r="OCC122" s="172"/>
      <c r="OCD122" s="172"/>
      <c r="OCE122" s="172"/>
      <c r="OCF122" s="172"/>
      <c r="OCG122" s="172"/>
      <c r="OCH122" s="172"/>
      <c r="OCI122" s="172"/>
      <c r="OCJ122" s="172"/>
      <c r="OCK122" s="172"/>
      <c r="OCL122" s="172"/>
      <c r="OCM122" s="172"/>
      <c r="OCN122" s="172"/>
      <c r="OCO122" s="172"/>
      <c r="OCP122" s="172"/>
      <c r="OCQ122" s="172"/>
      <c r="OCR122" s="172"/>
      <c r="OCS122" s="172"/>
      <c r="OCT122" s="172"/>
      <c r="OCU122" s="172"/>
      <c r="OCV122" s="172"/>
      <c r="OCW122" s="172"/>
      <c r="OCX122" s="172"/>
      <c r="OCY122" s="172"/>
      <c r="OCZ122" s="172"/>
      <c r="ODA122" s="172"/>
      <c r="ODB122" s="172"/>
      <c r="ODC122" s="172"/>
      <c r="ODD122" s="172"/>
      <c r="ODE122" s="172"/>
      <c r="ODF122" s="172"/>
      <c r="ODG122" s="172"/>
      <c r="ODH122" s="172"/>
      <c r="ODI122" s="172"/>
      <c r="ODJ122" s="172"/>
      <c r="ODK122" s="172"/>
      <c r="ODL122" s="172"/>
      <c r="ODM122" s="172"/>
      <c r="ODN122" s="172"/>
      <c r="ODO122" s="172"/>
      <c r="ODP122" s="172"/>
      <c r="ODQ122" s="172"/>
      <c r="ODR122" s="172"/>
      <c r="ODS122" s="172"/>
      <c r="ODT122" s="172"/>
      <c r="ODU122" s="172"/>
      <c r="ODV122" s="172"/>
      <c r="ODW122" s="172"/>
      <c r="ODX122" s="172"/>
      <c r="ODY122" s="172"/>
      <c r="ODZ122" s="172"/>
      <c r="OEA122" s="172"/>
      <c r="OEB122" s="172"/>
      <c r="OEC122" s="172"/>
      <c r="OED122" s="172"/>
      <c r="OEE122" s="172"/>
      <c r="OEF122" s="172"/>
      <c r="OEG122" s="172"/>
      <c r="OEH122" s="172"/>
      <c r="OEI122" s="172"/>
      <c r="OEJ122" s="172"/>
      <c r="OEK122" s="172"/>
      <c r="OEL122" s="172"/>
      <c r="OEM122" s="172"/>
      <c r="OEN122" s="172"/>
      <c r="OEO122" s="172"/>
      <c r="OEP122" s="172"/>
      <c r="OEQ122" s="172"/>
      <c r="OER122" s="172"/>
      <c r="OES122" s="172"/>
      <c r="OET122" s="172"/>
      <c r="OEU122" s="172"/>
      <c r="OEV122" s="172"/>
      <c r="OEW122" s="172"/>
      <c r="OEX122" s="172"/>
      <c r="OEY122" s="172"/>
      <c r="OEZ122" s="172"/>
      <c r="OFA122" s="172"/>
      <c r="OFB122" s="172"/>
      <c r="OFC122" s="172"/>
      <c r="OFD122" s="172"/>
      <c r="OFE122" s="172"/>
      <c r="OFF122" s="172"/>
      <c r="OFG122" s="172"/>
      <c r="OFH122" s="172"/>
      <c r="OFI122" s="172"/>
      <c r="OFJ122" s="172"/>
      <c r="OFK122" s="172"/>
      <c r="OFL122" s="172"/>
      <c r="OFM122" s="172"/>
      <c r="OFN122" s="172"/>
      <c r="OFO122" s="172"/>
      <c r="OFP122" s="172"/>
      <c r="OFQ122" s="172"/>
      <c r="OFR122" s="172"/>
      <c r="OFS122" s="172"/>
      <c r="OFT122" s="172"/>
      <c r="OFU122" s="172"/>
      <c r="OFV122" s="172"/>
      <c r="OFW122" s="172"/>
      <c r="OFX122" s="172"/>
      <c r="OFY122" s="172"/>
      <c r="OFZ122" s="172"/>
      <c r="OGA122" s="172"/>
      <c r="OGB122" s="172"/>
      <c r="OGC122" s="172"/>
      <c r="OGD122" s="172"/>
      <c r="OGE122" s="172"/>
      <c r="OGF122" s="172"/>
      <c r="OGG122" s="172"/>
      <c r="OGH122" s="172"/>
      <c r="OGI122" s="172"/>
      <c r="OGJ122" s="172"/>
      <c r="OGK122" s="172"/>
      <c r="OGL122" s="172"/>
      <c r="OGM122" s="172"/>
      <c r="OGN122" s="172"/>
      <c r="OGO122" s="172"/>
      <c r="OGP122" s="172"/>
      <c r="OGQ122" s="172"/>
      <c r="OGR122" s="172"/>
      <c r="OGS122" s="172"/>
      <c r="OGT122" s="172"/>
      <c r="OGU122" s="172"/>
      <c r="OGV122" s="172"/>
      <c r="OGW122" s="172"/>
      <c r="OGX122" s="172"/>
      <c r="OGY122" s="172"/>
      <c r="OGZ122" s="172"/>
      <c r="OHA122" s="172"/>
      <c r="OHB122" s="172"/>
      <c r="OHC122" s="172"/>
      <c r="OHD122" s="172"/>
      <c r="OHE122" s="172"/>
      <c r="OHF122" s="172"/>
      <c r="OHG122" s="172"/>
      <c r="OHH122" s="172"/>
      <c r="OHI122" s="172"/>
      <c r="OHJ122" s="172"/>
      <c r="OHK122" s="172"/>
      <c r="OHL122" s="172"/>
      <c r="OHM122" s="172"/>
      <c r="OHN122" s="172"/>
      <c r="OHO122" s="172"/>
      <c r="OHP122" s="172"/>
      <c r="OHQ122" s="172"/>
      <c r="OHR122" s="172"/>
      <c r="OHS122" s="172"/>
      <c r="OHT122" s="172"/>
      <c r="OHU122" s="172"/>
      <c r="OHV122" s="172"/>
      <c r="OHW122" s="172"/>
      <c r="OHX122" s="172"/>
      <c r="OHY122" s="172"/>
      <c r="OHZ122" s="172"/>
      <c r="OIA122" s="172"/>
      <c r="OIB122" s="172"/>
      <c r="OIC122" s="172"/>
      <c r="OID122" s="172"/>
      <c r="OIE122" s="172"/>
      <c r="OIF122" s="172"/>
      <c r="OIG122" s="172"/>
      <c r="OIH122" s="172"/>
      <c r="OII122" s="172"/>
      <c r="OIJ122" s="172"/>
      <c r="OIK122" s="172"/>
      <c r="OIL122" s="172"/>
      <c r="OIM122" s="172"/>
      <c r="OIN122" s="172"/>
      <c r="OIO122" s="172"/>
      <c r="OIP122" s="172"/>
      <c r="OIQ122" s="172"/>
      <c r="OIR122" s="172"/>
      <c r="OIS122" s="172"/>
      <c r="OIT122" s="172"/>
      <c r="OIU122" s="172"/>
      <c r="OIV122" s="172"/>
      <c r="OIW122" s="172"/>
      <c r="OIX122" s="172"/>
      <c r="OIY122" s="172"/>
      <c r="OIZ122" s="172"/>
      <c r="OJA122" s="172"/>
      <c r="OJB122" s="172"/>
      <c r="OJC122" s="172"/>
      <c r="OJD122" s="172"/>
      <c r="OJE122" s="172"/>
      <c r="OJF122" s="172"/>
      <c r="OJG122" s="172"/>
      <c r="OJH122" s="172"/>
      <c r="OJI122" s="172"/>
      <c r="OJJ122" s="172"/>
      <c r="OJK122" s="172"/>
      <c r="OJL122" s="172"/>
      <c r="OJM122" s="172"/>
      <c r="OJN122" s="172"/>
      <c r="OJO122" s="172"/>
      <c r="OJP122" s="172"/>
      <c r="OJQ122" s="172"/>
      <c r="OJR122" s="172"/>
      <c r="OJS122" s="172"/>
      <c r="OJT122" s="172"/>
      <c r="OJU122" s="172"/>
      <c r="OJV122" s="172"/>
      <c r="OJW122" s="172"/>
      <c r="OJX122" s="172"/>
      <c r="OJY122" s="172"/>
      <c r="OJZ122" s="172"/>
      <c r="OKA122" s="172"/>
      <c r="OKB122" s="172"/>
      <c r="OKC122" s="172"/>
      <c r="OKD122" s="172"/>
      <c r="OKE122" s="172"/>
      <c r="OKF122" s="172"/>
      <c r="OKG122" s="172"/>
      <c r="OKH122" s="172"/>
      <c r="OKI122" s="172"/>
      <c r="OKJ122" s="172"/>
      <c r="OKK122" s="172"/>
      <c r="OKL122" s="172"/>
      <c r="OKM122" s="172"/>
      <c r="OKN122" s="172"/>
      <c r="OKO122" s="172"/>
      <c r="OKP122" s="172"/>
      <c r="OKQ122" s="172"/>
      <c r="OKR122" s="172"/>
      <c r="OKS122" s="172"/>
      <c r="OKT122" s="172"/>
      <c r="OKU122" s="172"/>
      <c r="OKV122" s="172"/>
      <c r="OKW122" s="172"/>
      <c r="OKX122" s="172"/>
      <c r="OKY122" s="172"/>
      <c r="OKZ122" s="172"/>
      <c r="OLA122" s="172"/>
      <c r="OLB122" s="172"/>
      <c r="OLC122" s="172"/>
      <c r="OLD122" s="172"/>
      <c r="OLE122" s="172"/>
      <c r="OLF122" s="172"/>
      <c r="OLG122" s="172"/>
      <c r="OLH122" s="172"/>
      <c r="OLI122" s="172"/>
      <c r="OLJ122" s="172"/>
      <c r="OLK122" s="172"/>
      <c r="OLL122" s="172"/>
      <c r="OLM122" s="172"/>
      <c r="OLN122" s="172"/>
      <c r="OLO122" s="172"/>
      <c r="OLP122" s="172"/>
      <c r="OLQ122" s="172"/>
      <c r="OLR122" s="172"/>
      <c r="OLS122" s="172"/>
      <c r="OLT122" s="172"/>
      <c r="OLU122" s="172"/>
      <c r="OLV122" s="172"/>
      <c r="OLW122" s="172"/>
      <c r="OLX122" s="172"/>
      <c r="OLY122" s="172"/>
      <c r="OLZ122" s="172"/>
      <c r="OMA122" s="172"/>
      <c r="OMB122" s="172"/>
      <c r="OMC122" s="172"/>
      <c r="OMD122" s="172"/>
      <c r="OME122" s="172"/>
      <c r="OMF122" s="172"/>
      <c r="OMG122" s="172"/>
      <c r="OMH122" s="172"/>
      <c r="OMI122" s="172"/>
      <c r="OMJ122" s="172"/>
      <c r="OMK122" s="172"/>
      <c r="OML122" s="172"/>
      <c r="OMM122" s="172"/>
      <c r="OMN122" s="172"/>
      <c r="OMO122" s="172"/>
      <c r="OMP122" s="172"/>
      <c r="OMQ122" s="172"/>
      <c r="OMR122" s="172"/>
      <c r="OMS122" s="172"/>
      <c r="OMT122" s="172"/>
      <c r="OMU122" s="172"/>
      <c r="OMV122" s="172"/>
      <c r="OMW122" s="172"/>
      <c r="OMX122" s="172"/>
      <c r="OMY122" s="172"/>
      <c r="OMZ122" s="172"/>
      <c r="ONA122" s="172"/>
      <c r="ONB122" s="172"/>
      <c r="ONC122" s="172"/>
      <c r="OND122" s="172"/>
      <c r="ONE122" s="172"/>
      <c r="ONF122" s="172"/>
      <c r="ONG122" s="172"/>
      <c r="ONH122" s="172"/>
      <c r="ONI122" s="172"/>
      <c r="ONJ122" s="172"/>
      <c r="ONK122" s="172"/>
      <c r="ONL122" s="172"/>
      <c r="ONM122" s="172"/>
      <c r="ONN122" s="172"/>
      <c r="ONO122" s="172"/>
      <c r="ONP122" s="172"/>
      <c r="ONQ122" s="172"/>
      <c r="ONR122" s="172"/>
      <c r="ONS122" s="172"/>
      <c r="ONT122" s="172"/>
      <c r="ONU122" s="172"/>
      <c r="ONV122" s="172"/>
      <c r="ONW122" s="172"/>
      <c r="ONX122" s="172"/>
      <c r="ONY122" s="172"/>
      <c r="ONZ122" s="172"/>
      <c r="OOA122" s="172"/>
      <c r="OOB122" s="172"/>
      <c r="OOC122" s="172"/>
      <c r="OOD122" s="172"/>
      <c r="OOE122" s="172"/>
      <c r="OOF122" s="172"/>
      <c r="OOG122" s="172"/>
      <c r="OOH122" s="172"/>
      <c r="OOI122" s="172"/>
      <c r="OOJ122" s="172"/>
      <c r="OOK122" s="172"/>
      <c r="OOL122" s="172"/>
      <c r="OOM122" s="172"/>
      <c r="OON122" s="172"/>
      <c r="OOO122" s="172"/>
      <c r="OOP122" s="172"/>
      <c r="OOQ122" s="172"/>
      <c r="OOR122" s="172"/>
      <c r="OOS122" s="172"/>
      <c r="OOT122" s="172"/>
      <c r="OOU122" s="172"/>
      <c r="OOV122" s="172"/>
      <c r="OOW122" s="172"/>
      <c r="OOX122" s="172"/>
      <c r="OOY122" s="172"/>
      <c r="OOZ122" s="172"/>
      <c r="OPA122" s="172"/>
      <c r="OPB122" s="172"/>
      <c r="OPC122" s="172"/>
      <c r="OPD122" s="172"/>
      <c r="OPE122" s="172"/>
      <c r="OPF122" s="172"/>
      <c r="OPG122" s="172"/>
      <c r="OPH122" s="172"/>
      <c r="OPI122" s="172"/>
      <c r="OPJ122" s="172"/>
      <c r="OPK122" s="172"/>
      <c r="OPL122" s="172"/>
      <c r="OPM122" s="172"/>
      <c r="OPN122" s="172"/>
      <c r="OPO122" s="172"/>
      <c r="OPP122" s="172"/>
      <c r="OPQ122" s="172"/>
      <c r="OPR122" s="172"/>
      <c r="OPS122" s="172"/>
      <c r="OPT122" s="172"/>
      <c r="OPU122" s="172"/>
      <c r="OPV122" s="172"/>
      <c r="OPW122" s="172"/>
      <c r="OPX122" s="172"/>
      <c r="OPY122" s="172"/>
      <c r="OPZ122" s="172"/>
      <c r="OQA122" s="172"/>
      <c r="OQB122" s="172"/>
      <c r="OQC122" s="172"/>
      <c r="OQD122" s="172"/>
      <c r="OQE122" s="172"/>
      <c r="OQF122" s="172"/>
      <c r="OQG122" s="172"/>
      <c r="OQH122" s="172"/>
      <c r="OQI122" s="172"/>
      <c r="OQJ122" s="172"/>
      <c r="OQK122" s="172"/>
      <c r="OQL122" s="172"/>
      <c r="OQM122" s="172"/>
      <c r="OQN122" s="172"/>
      <c r="OQO122" s="172"/>
      <c r="OQP122" s="172"/>
      <c r="OQQ122" s="172"/>
      <c r="OQR122" s="172"/>
      <c r="OQS122" s="172"/>
      <c r="OQT122" s="172"/>
      <c r="OQU122" s="172"/>
      <c r="OQV122" s="172"/>
      <c r="OQW122" s="172"/>
      <c r="OQX122" s="172"/>
      <c r="OQY122" s="172"/>
      <c r="OQZ122" s="172"/>
      <c r="ORA122" s="172"/>
      <c r="ORB122" s="172"/>
      <c r="ORC122" s="172"/>
      <c r="ORD122" s="172"/>
      <c r="ORE122" s="172"/>
      <c r="ORF122" s="172"/>
      <c r="ORG122" s="172"/>
      <c r="ORH122" s="172"/>
      <c r="ORI122" s="172"/>
      <c r="ORJ122" s="172"/>
      <c r="ORK122" s="172"/>
      <c r="ORL122" s="172"/>
      <c r="ORM122" s="172"/>
      <c r="ORN122" s="172"/>
      <c r="ORO122" s="172"/>
      <c r="ORP122" s="172"/>
      <c r="ORQ122" s="172"/>
      <c r="ORR122" s="172"/>
      <c r="ORS122" s="172"/>
      <c r="ORT122" s="172"/>
      <c r="ORU122" s="172"/>
      <c r="ORV122" s="172"/>
      <c r="ORW122" s="172"/>
      <c r="ORX122" s="172"/>
      <c r="ORY122" s="172"/>
      <c r="ORZ122" s="172"/>
      <c r="OSA122" s="172"/>
      <c r="OSB122" s="172"/>
      <c r="OSC122" s="172"/>
      <c r="OSD122" s="172"/>
      <c r="OSE122" s="172"/>
      <c r="OSF122" s="172"/>
      <c r="OSG122" s="172"/>
      <c r="OSH122" s="172"/>
      <c r="OSI122" s="172"/>
      <c r="OSJ122" s="172"/>
      <c r="OSK122" s="172"/>
      <c r="OSL122" s="172"/>
      <c r="OSM122" s="172"/>
      <c r="OSN122" s="172"/>
      <c r="OSO122" s="172"/>
      <c r="OSP122" s="172"/>
      <c r="OSQ122" s="172"/>
      <c r="OSR122" s="172"/>
      <c r="OSS122" s="172"/>
      <c r="OST122" s="172"/>
      <c r="OSU122" s="172"/>
      <c r="OSV122" s="172"/>
      <c r="OSW122" s="172"/>
      <c r="OSX122" s="172"/>
      <c r="OSY122" s="172"/>
      <c r="OSZ122" s="172"/>
      <c r="OTA122" s="172"/>
      <c r="OTB122" s="172"/>
      <c r="OTC122" s="172"/>
      <c r="OTD122" s="172"/>
      <c r="OTE122" s="172"/>
      <c r="OTF122" s="172"/>
      <c r="OTG122" s="172"/>
      <c r="OTH122" s="172"/>
      <c r="OTI122" s="172"/>
      <c r="OTJ122" s="172"/>
      <c r="OTK122" s="172"/>
      <c r="OTL122" s="172"/>
      <c r="OTM122" s="172"/>
      <c r="OTN122" s="172"/>
      <c r="OTO122" s="172"/>
      <c r="OTP122" s="172"/>
      <c r="OTQ122" s="172"/>
      <c r="OTR122" s="172"/>
      <c r="OTS122" s="172"/>
      <c r="OTT122" s="172"/>
      <c r="OTU122" s="172"/>
      <c r="OTV122" s="172"/>
      <c r="OTW122" s="172"/>
      <c r="OTX122" s="172"/>
      <c r="OTY122" s="172"/>
      <c r="OTZ122" s="172"/>
      <c r="OUA122" s="172"/>
      <c r="OUB122" s="172"/>
      <c r="OUC122" s="172"/>
      <c r="OUD122" s="172"/>
      <c r="OUE122" s="172"/>
      <c r="OUF122" s="172"/>
      <c r="OUG122" s="172"/>
      <c r="OUH122" s="172"/>
      <c r="OUI122" s="172"/>
      <c r="OUJ122" s="172"/>
      <c r="OUK122" s="172"/>
      <c r="OUL122" s="172"/>
      <c r="OUM122" s="172"/>
      <c r="OUN122" s="172"/>
      <c r="OUO122" s="172"/>
      <c r="OUP122" s="172"/>
      <c r="OUQ122" s="172"/>
      <c r="OUR122" s="172"/>
      <c r="OUS122" s="172"/>
      <c r="OUT122" s="172"/>
      <c r="OUU122" s="172"/>
      <c r="OUV122" s="172"/>
      <c r="OUW122" s="172"/>
      <c r="OUX122" s="172"/>
      <c r="OUY122" s="172"/>
      <c r="OUZ122" s="172"/>
      <c r="OVA122" s="172"/>
      <c r="OVB122" s="172"/>
      <c r="OVC122" s="172"/>
      <c r="OVD122" s="172"/>
      <c r="OVE122" s="172"/>
      <c r="OVF122" s="172"/>
      <c r="OVG122" s="172"/>
      <c r="OVH122" s="172"/>
      <c r="OVI122" s="172"/>
      <c r="OVJ122" s="172"/>
      <c r="OVK122" s="172"/>
      <c r="OVL122" s="172"/>
      <c r="OVM122" s="172"/>
      <c r="OVN122" s="172"/>
      <c r="OVO122" s="172"/>
      <c r="OVP122" s="172"/>
      <c r="OVQ122" s="172"/>
      <c r="OVR122" s="172"/>
      <c r="OVS122" s="172"/>
      <c r="OVT122" s="172"/>
      <c r="OVU122" s="172"/>
      <c r="OVV122" s="172"/>
      <c r="OVW122" s="172"/>
      <c r="OVX122" s="172"/>
      <c r="OVY122" s="172"/>
      <c r="OVZ122" s="172"/>
      <c r="OWA122" s="172"/>
      <c r="OWB122" s="172"/>
      <c r="OWC122" s="172"/>
      <c r="OWD122" s="172"/>
      <c r="OWE122" s="172"/>
      <c r="OWF122" s="172"/>
      <c r="OWG122" s="172"/>
      <c r="OWH122" s="172"/>
      <c r="OWI122" s="172"/>
      <c r="OWJ122" s="172"/>
      <c r="OWK122" s="172"/>
      <c r="OWL122" s="172"/>
      <c r="OWM122" s="172"/>
      <c r="OWN122" s="172"/>
      <c r="OWO122" s="172"/>
      <c r="OWP122" s="172"/>
      <c r="OWQ122" s="172"/>
      <c r="OWR122" s="172"/>
      <c r="OWS122" s="172"/>
      <c r="OWT122" s="172"/>
      <c r="OWU122" s="172"/>
      <c r="OWV122" s="172"/>
      <c r="OWW122" s="172"/>
      <c r="OWX122" s="172"/>
      <c r="OWY122" s="172"/>
      <c r="OWZ122" s="172"/>
      <c r="OXA122" s="172"/>
      <c r="OXB122" s="172"/>
      <c r="OXC122" s="172"/>
      <c r="OXD122" s="172"/>
      <c r="OXE122" s="172"/>
      <c r="OXF122" s="172"/>
      <c r="OXG122" s="172"/>
      <c r="OXH122" s="172"/>
      <c r="OXI122" s="172"/>
      <c r="OXJ122" s="172"/>
      <c r="OXK122" s="172"/>
      <c r="OXL122" s="172"/>
      <c r="OXM122" s="172"/>
      <c r="OXN122" s="172"/>
      <c r="OXO122" s="172"/>
      <c r="OXP122" s="172"/>
      <c r="OXQ122" s="172"/>
      <c r="OXR122" s="172"/>
      <c r="OXS122" s="172"/>
      <c r="OXT122" s="172"/>
      <c r="OXU122" s="172"/>
      <c r="OXV122" s="172"/>
      <c r="OXW122" s="172"/>
      <c r="OXX122" s="172"/>
      <c r="OXY122" s="172"/>
      <c r="OXZ122" s="172"/>
      <c r="OYA122" s="172"/>
      <c r="OYB122" s="172"/>
      <c r="OYC122" s="172"/>
      <c r="OYD122" s="172"/>
      <c r="OYE122" s="172"/>
      <c r="OYF122" s="172"/>
      <c r="OYG122" s="172"/>
      <c r="OYH122" s="172"/>
      <c r="OYI122" s="172"/>
      <c r="OYJ122" s="172"/>
      <c r="OYK122" s="172"/>
      <c r="OYL122" s="172"/>
      <c r="OYM122" s="172"/>
      <c r="OYN122" s="172"/>
      <c r="OYO122" s="172"/>
      <c r="OYP122" s="172"/>
      <c r="OYQ122" s="172"/>
      <c r="OYR122" s="172"/>
      <c r="OYS122" s="172"/>
      <c r="OYT122" s="172"/>
      <c r="OYU122" s="172"/>
      <c r="OYV122" s="172"/>
      <c r="OYW122" s="172"/>
      <c r="OYX122" s="172"/>
      <c r="OYY122" s="172"/>
      <c r="OYZ122" s="172"/>
      <c r="OZA122" s="172"/>
      <c r="OZB122" s="172"/>
      <c r="OZC122" s="172"/>
      <c r="OZD122" s="172"/>
      <c r="OZE122" s="172"/>
      <c r="OZF122" s="172"/>
      <c r="OZG122" s="172"/>
      <c r="OZH122" s="172"/>
      <c r="OZI122" s="172"/>
      <c r="OZJ122" s="172"/>
      <c r="OZK122" s="172"/>
      <c r="OZL122" s="172"/>
      <c r="OZM122" s="172"/>
      <c r="OZN122" s="172"/>
      <c r="OZO122" s="172"/>
      <c r="OZP122" s="172"/>
      <c r="OZQ122" s="172"/>
      <c r="OZR122" s="172"/>
      <c r="OZS122" s="172"/>
      <c r="OZT122" s="172"/>
      <c r="OZU122" s="172"/>
      <c r="OZV122" s="172"/>
      <c r="OZW122" s="172"/>
      <c r="OZX122" s="172"/>
      <c r="OZY122" s="172"/>
      <c r="OZZ122" s="172"/>
      <c r="PAA122" s="172"/>
      <c r="PAB122" s="172"/>
      <c r="PAC122" s="172"/>
      <c r="PAD122" s="172"/>
      <c r="PAE122" s="172"/>
      <c r="PAF122" s="172"/>
      <c r="PAG122" s="172"/>
      <c r="PAH122" s="172"/>
      <c r="PAI122" s="172"/>
      <c r="PAJ122" s="172"/>
      <c r="PAK122" s="172"/>
      <c r="PAL122" s="172"/>
      <c r="PAM122" s="172"/>
      <c r="PAN122" s="172"/>
      <c r="PAO122" s="172"/>
      <c r="PAP122" s="172"/>
      <c r="PAQ122" s="172"/>
      <c r="PAR122" s="172"/>
      <c r="PAS122" s="172"/>
      <c r="PAT122" s="172"/>
      <c r="PAU122" s="172"/>
      <c r="PAV122" s="172"/>
      <c r="PAW122" s="172"/>
      <c r="PAX122" s="172"/>
      <c r="PAY122" s="172"/>
      <c r="PAZ122" s="172"/>
      <c r="PBA122" s="172"/>
      <c r="PBB122" s="172"/>
      <c r="PBC122" s="172"/>
      <c r="PBD122" s="172"/>
      <c r="PBE122" s="172"/>
      <c r="PBF122" s="172"/>
      <c r="PBG122" s="172"/>
      <c r="PBH122" s="172"/>
      <c r="PBI122" s="172"/>
      <c r="PBJ122" s="172"/>
      <c r="PBK122" s="172"/>
      <c r="PBL122" s="172"/>
      <c r="PBM122" s="172"/>
      <c r="PBN122" s="172"/>
      <c r="PBO122" s="172"/>
      <c r="PBP122" s="172"/>
      <c r="PBQ122" s="172"/>
      <c r="PBR122" s="172"/>
      <c r="PBS122" s="172"/>
      <c r="PBT122" s="172"/>
      <c r="PBU122" s="172"/>
      <c r="PBV122" s="172"/>
      <c r="PBW122" s="172"/>
      <c r="PBX122" s="172"/>
      <c r="PBY122" s="172"/>
      <c r="PBZ122" s="172"/>
      <c r="PCA122" s="172"/>
      <c r="PCB122" s="172"/>
      <c r="PCC122" s="172"/>
      <c r="PCD122" s="172"/>
      <c r="PCE122" s="172"/>
      <c r="PCF122" s="172"/>
      <c r="PCG122" s="172"/>
      <c r="PCH122" s="172"/>
      <c r="PCI122" s="172"/>
      <c r="PCJ122" s="172"/>
      <c r="PCK122" s="172"/>
      <c r="PCL122" s="172"/>
      <c r="PCM122" s="172"/>
      <c r="PCN122" s="172"/>
      <c r="PCO122" s="172"/>
      <c r="PCP122" s="172"/>
      <c r="PCQ122" s="172"/>
      <c r="PCR122" s="172"/>
      <c r="PCS122" s="172"/>
      <c r="PCT122" s="172"/>
      <c r="PCU122" s="172"/>
      <c r="PCV122" s="172"/>
      <c r="PCW122" s="172"/>
      <c r="PCX122" s="172"/>
      <c r="PCY122" s="172"/>
      <c r="PCZ122" s="172"/>
      <c r="PDA122" s="172"/>
      <c r="PDB122" s="172"/>
      <c r="PDC122" s="172"/>
      <c r="PDD122" s="172"/>
      <c r="PDE122" s="172"/>
      <c r="PDF122" s="172"/>
      <c r="PDG122" s="172"/>
      <c r="PDH122" s="172"/>
      <c r="PDI122" s="172"/>
      <c r="PDJ122" s="172"/>
      <c r="PDK122" s="172"/>
      <c r="PDL122" s="172"/>
      <c r="PDM122" s="172"/>
      <c r="PDN122" s="172"/>
      <c r="PDO122" s="172"/>
      <c r="PDP122" s="172"/>
      <c r="PDQ122" s="172"/>
      <c r="PDR122" s="172"/>
      <c r="PDS122" s="172"/>
      <c r="PDT122" s="172"/>
      <c r="PDU122" s="172"/>
      <c r="PDV122" s="172"/>
      <c r="PDW122" s="172"/>
      <c r="PDX122" s="172"/>
      <c r="PDY122" s="172"/>
      <c r="PDZ122" s="172"/>
      <c r="PEA122" s="172"/>
      <c r="PEB122" s="172"/>
      <c r="PEC122" s="172"/>
      <c r="PED122" s="172"/>
      <c r="PEE122" s="172"/>
      <c r="PEF122" s="172"/>
      <c r="PEG122" s="172"/>
      <c r="PEH122" s="172"/>
      <c r="PEI122" s="172"/>
      <c r="PEJ122" s="172"/>
      <c r="PEK122" s="172"/>
      <c r="PEL122" s="172"/>
      <c r="PEM122" s="172"/>
      <c r="PEN122" s="172"/>
      <c r="PEO122" s="172"/>
      <c r="PEP122" s="172"/>
      <c r="PEQ122" s="172"/>
      <c r="PER122" s="172"/>
      <c r="PES122" s="172"/>
      <c r="PET122" s="172"/>
      <c r="PEU122" s="172"/>
      <c r="PEV122" s="172"/>
      <c r="PEW122" s="172"/>
      <c r="PEX122" s="172"/>
      <c r="PEY122" s="172"/>
      <c r="PEZ122" s="172"/>
      <c r="PFA122" s="172"/>
      <c r="PFB122" s="172"/>
      <c r="PFC122" s="172"/>
      <c r="PFD122" s="172"/>
      <c r="PFE122" s="172"/>
      <c r="PFF122" s="172"/>
      <c r="PFG122" s="172"/>
      <c r="PFH122" s="172"/>
      <c r="PFI122" s="172"/>
      <c r="PFJ122" s="172"/>
      <c r="PFK122" s="172"/>
      <c r="PFL122" s="172"/>
      <c r="PFM122" s="172"/>
      <c r="PFN122" s="172"/>
      <c r="PFO122" s="172"/>
      <c r="PFP122" s="172"/>
      <c r="PFQ122" s="172"/>
      <c r="PFR122" s="172"/>
      <c r="PFS122" s="172"/>
      <c r="PFT122" s="172"/>
      <c r="PFU122" s="172"/>
      <c r="PFV122" s="172"/>
      <c r="PFW122" s="172"/>
      <c r="PFX122" s="172"/>
      <c r="PFY122" s="172"/>
      <c r="PFZ122" s="172"/>
      <c r="PGA122" s="172"/>
      <c r="PGB122" s="172"/>
      <c r="PGC122" s="172"/>
      <c r="PGD122" s="172"/>
      <c r="PGE122" s="172"/>
      <c r="PGF122" s="172"/>
      <c r="PGG122" s="172"/>
      <c r="PGH122" s="172"/>
      <c r="PGI122" s="172"/>
      <c r="PGJ122" s="172"/>
      <c r="PGK122" s="172"/>
      <c r="PGL122" s="172"/>
      <c r="PGM122" s="172"/>
      <c r="PGN122" s="172"/>
      <c r="PGO122" s="172"/>
      <c r="PGP122" s="172"/>
      <c r="PGQ122" s="172"/>
      <c r="PGR122" s="172"/>
      <c r="PGS122" s="172"/>
      <c r="PGT122" s="172"/>
      <c r="PGU122" s="172"/>
      <c r="PGV122" s="172"/>
      <c r="PGW122" s="172"/>
      <c r="PGX122" s="172"/>
      <c r="PGY122" s="172"/>
      <c r="PGZ122" s="172"/>
      <c r="PHA122" s="172"/>
      <c r="PHB122" s="172"/>
      <c r="PHC122" s="172"/>
      <c r="PHD122" s="172"/>
      <c r="PHE122" s="172"/>
      <c r="PHF122" s="172"/>
      <c r="PHG122" s="172"/>
      <c r="PHH122" s="172"/>
      <c r="PHI122" s="172"/>
      <c r="PHJ122" s="172"/>
      <c r="PHK122" s="172"/>
      <c r="PHL122" s="172"/>
      <c r="PHM122" s="172"/>
      <c r="PHN122" s="172"/>
      <c r="PHO122" s="172"/>
      <c r="PHP122" s="172"/>
      <c r="PHQ122" s="172"/>
      <c r="PHR122" s="172"/>
      <c r="PHS122" s="172"/>
      <c r="PHT122" s="172"/>
      <c r="PHU122" s="172"/>
      <c r="PHV122" s="172"/>
      <c r="PHW122" s="172"/>
      <c r="PHX122" s="172"/>
      <c r="PHY122" s="172"/>
      <c r="PHZ122" s="172"/>
      <c r="PIA122" s="172"/>
      <c r="PIB122" s="172"/>
      <c r="PIC122" s="172"/>
      <c r="PID122" s="172"/>
      <c r="PIE122" s="172"/>
      <c r="PIF122" s="172"/>
      <c r="PIG122" s="172"/>
      <c r="PIH122" s="172"/>
      <c r="PII122" s="172"/>
      <c r="PIJ122" s="172"/>
      <c r="PIK122" s="172"/>
      <c r="PIL122" s="172"/>
      <c r="PIM122" s="172"/>
      <c r="PIN122" s="172"/>
      <c r="PIO122" s="172"/>
      <c r="PIP122" s="172"/>
      <c r="PIQ122" s="172"/>
      <c r="PIR122" s="172"/>
      <c r="PIS122" s="172"/>
      <c r="PIT122" s="172"/>
      <c r="PIU122" s="172"/>
      <c r="PIV122" s="172"/>
      <c r="PIW122" s="172"/>
      <c r="PIX122" s="172"/>
      <c r="PIY122" s="172"/>
      <c r="PIZ122" s="172"/>
      <c r="PJA122" s="172"/>
      <c r="PJB122" s="172"/>
      <c r="PJC122" s="172"/>
      <c r="PJD122" s="172"/>
      <c r="PJE122" s="172"/>
      <c r="PJF122" s="172"/>
      <c r="PJG122" s="172"/>
      <c r="PJH122" s="172"/>
      <c r="PJI122" s="172"/>
      <c r="PJJ122" s="172"/>
      <c r="PJK122" s="172"/>
      <c r="PJL122" s="172"/>
      <c r="PJM122" s="172"/>
      <c r="PJN122" s="172"/>
      <c r="PJO122" s="172"/>
      <c r="PJP122" s="172"/>
      <c r="PJQ122" s="172"/>
      <c r="PJR122" s="172"/>
      <c r="PJS122" s="172"/>
      <c r="PJT122" s="172"/>
      <c r="PJU122" s="172"/>
      <c r="PJV122" s="172"/>
      <c r="PJW122" s="172"/>
      <c r="PJX122" s="172"/>
      <c r="PJY122" s="172"/>
      <c r="PJZ122" s="172"/>
      <c r="PKA122" s="172"/>
      <c r="PKB122" s="172"/>
      <c r="PKC122" s="172"/>
      <c r="PKD122" s="172"/>
      <c r="PKE122" s="172"/>
      <c r="PKF122" s="172"/>
      <c r="PKG122" s="172"/>
      <c r="PKH122" s="172"/>
      <c r="PKI122" s="172"/>
      <c r="PKJ122" s="172"/>
      <c r="PKK122" s="172"/>
      <c r="PKL122" s="172"/>
      <c r="PKM122" s="172"/>
      <c r="PKN122" s="172"/>
      <c r="PKO122" s="172"/>
      <c r="PKP122" s="172"/>
      <c r="PKQ122" s="172"/>
      <c r="PKR122" s="172"/>
      <c r="PKS122" s="172"/>
      <c r="PKT122" s="172"/>
      <c r="PKU122" s="172"/>
      <c r="PKV122" s="172"/>
      <c r="PKW122" s="172"/>
      <c r="PKX122" s="172"/>
      <c r="PKY122" s="172"/>
      <c r="PKZ122" s="172"/>
      <c r="PLA122" s="172"/>
      <c r="PLB122" s="172"/>
      <c r="PLC122" s="172"/>
      <c r="PLD122" s="172"/>
      <c r="PLE122" s="172"/>
      <c r="PLF122" s="172"/>
      <c r="PLG122" s="172"/>
      <c r="PLH122" s="172"/>
      <c r="PLI122" s="172"/>
      <c r="PLJ122" s="172"/>
      <c r="PLK122" s="172"/>
      <c r="PLL122" s="172"/>
      <c r="PLM122" s="172"/>
      <c r="PLN122" s="172"/>
      <c r="PLO122" s="172"/>
      <c r="PLP122" s="172"/>
      <c r="PLQ122" s="172"/>
      <c r="PLR122" s="172"/>
      <c r="PLS122" s="172"/>
      <c r="PLT122" s="172"/>
      <c r="PLU122" s="172"/>
      <c r="PLV122" s="172"/>
      <c r="PLW122" s="172"/>
      <c r="PLX122" s="172"/>
      <c r="PLY122" s="172"/>
      <c r="PLZ122" s="172"/>
      <c r="PMA122" s="172"/>
      <c r="PMB122" s="172"/>
      <c r="PMC122" s="172"/>
      <c r="PMD122" s="172"/>
      <c r="PME122" s="172"/>
      <c r="PMF122" s="172"/>
      <c r="PMG122" s="172"/>
      <c r="PMH122" s="172"/>
      <c r="PMI122" s="172"/>
      <c r="PMJ122" s="172"/>
      <c r="PMK122" s="172"/>
      <c r="PML122" s="172"/>
      <c r="PMM122" s="172"/>
      <c r="PMN122" s="172"/>
      <c r="PMO122" s="172"/>
      <c r="PMP122" s="172"/>
      <c r="PMQ122" s="172"/>
      <c r="PMR122" s="172"/>
      <c r="PMS122" s="172"/>
      <c r="PMT122" s="172"/>
      <c r="PMU122" s="172"/>
      <c r="PMV122" s="172"/>
      <c r="PMW122" s="172"/>
      <c r="PMX122" s="172"/>
      <c r="PMY122" s="172"/>
      <c r="PMZ122" s="172"/>
      <c r="PNA122" s="172"/>
      <c r="PNB122" s="172"/>
      <c r="PNC122" s="172"/>
      <c r="PND122" s="172"/>
      <c r="PNE122" s="172"/>
      <c r="PNF122" s="172"/>
      <c r="PNG122" s="172"/>
      <c r="PNH122" s="172"/>
      <c r="PNI122" s="172"/>
      <c r="PNJ122" s="172"/>
      <c r="PNK122" s="172"/>
      <c r="PNL122" s="172"/>
      <c r="PNM122" s="172"/>
      <c r="PNN122" s="172"/>
      <c r="PNO122" s="172"/>
      <c r="PNP122" s="172"/>
      <c r="PNQ122" s="172"/>
      <c r="PNR122" s="172"/>
      <c r="PNS122" s="172"/>
      <c r="PNT122" s="172"/>
      <c r="PNU122" s="172"/>
      <c r="PNV122" s="172"/>
      <c r="PNW122" s="172"/>
      <c r="PNX122" s="172"/>
      <c r="PNY122" s="172"/>
      <c r="PNZ122" s="172"/>
      <c r="POA122" s="172"/>
      <c r="POB122" s="172"/>
      <c r="POC122" s="172"/>
      <c r="POD122" s="172"/>
      <c r="POE122" s="172"/>
      <c r="POF122" s="172"/>
      <c r="POG122" s="172"/>
      <c r="POH122" s="172"/>
      <c r="POI122" s="172"/>
      <c r="POJ122" s="172"/>
      <c r="POK122" s="172"/>
      <c r="POL122" s="172"/>
      <c r="POM122" s="172"/>
      <c r="PON122" s="172"/>
      <c r="POO122" s="172"/>
      <c r="POP122" s="172"/>
      <c r="POQ122" s="172"/>
      <c r="POR122" s="172"/>
      <c r="POS122" s="172"/>
      <c r="POT122" s="172"/>
      <c r="POU122" s="172"/>
      <c r="POV122" s="172"/>
      <c r="POW122" s="172"/>
      <c r="POX122" s="172"/>
      <c r="POY122" s="172"/>
      <c r="POZ122" s="172"/>
      <c r="PPA122" s="172"/>
      <c r="PPB122" s="172"/>
      <c r="PPC122" s="172"/>
      <c r="PPD122" s="172"/>
      <c r="PPE122" s="172"/>
      <c r="PPF122" s="172"/>
      <c r="PPG122" s="172"/>
      <c r="PPH122" s="172"/>
      <c r="PPI122" s="172"/>
      <c r="PPJ122" s="172"/>
      <c r="PPK122" s="172"/>
      <c r="PPL122" s="172"/>
      <c r="PPM122" s="172"/>
      <c r="PPN122" s="172"/>
      <c r="PPO122" s="172"/>
      <c r="PPP122" s="172"/>
      <c r="PPQ122" s="172"/>
      <c r="PPR122" s="172"/>
      <c r="PPS122" s="172"/>
      <c r="PPT122" s="172"/>
      <c r="PPU122" s="172"/>
      <c r="PPV122" s="172"/>
      <c r="PPW122" s="172"/>
      <c r="PPX122" s="172"/>
      <c r="PPY122" s="172"/>
      <c r="PPZ122" s="172"/>
      <c r="PQA122" s="172"/>
      <c r="PQB122" s="172"/>
      <c r="PQC122" s="172"/>
      <c r="PQD122" s="172"/>
      <c r="PQE122" s="172"/>
      <c r="PQF122" s="172"/>
      <c r="PQG122" s="172"/>
      <c r="PQH122" s="172"/>
      <c r="PQI122" s="172"/>
      <c r="PQJ122" s="172"/>
      <c r="PQK122" s="172"/>
      <c r="PQL122" s="172"/>
      <c r="PQM122" s="172"/>
      <c r="PQN122" s="172"/>
      <c r="PQO122" s="172"/>
      <c r="PQP122" s="172"/>
      <c r="PQQ122" s="172"/>
      <c r="PQR122" s="172"/>
      <c r="PQS122" s="172"/>
      <c r="PQT122" s="172"/>
      <c r="PQU122" s="172"/>
      <c r="PQV122" s="172"/>
      <c r="PQW122" s="172"/>
      <c r="PQX122" s="172"/>
      <c r="PQY122" s="172"/>
      <c r="PQZ122" s="172"/>
      <c r="PRA122" s="172"/>
      <c r="PRB122" s="172"/>
      <c r="PRC122" s="172"/>
      <c r="PRD122" s="172"/>
      <c r="PRE122" s="172"/>
      <c r="PRF122" s="172"/>
      <c r="PRG122" s="172"/>
      <c r="PRH122" s="172"/>
      <c r="PRI122" s="172"/>
      <c r="PRJ122" s="172"/>
      <c r="PRK122" s="172"/>
      <c r="PRL122" s="172"/>
      <c r="PRM122" s="172"/>
      <c r="PRN122" s="172"/>
      <c r="PRO122" s="172"/>
      <c r="PRP122" s="172"/>
      <c r="PRQ122" s="172"/>
      <c r="PRR122" s="172"/>
      <c r="PRS122" s="172"/>
      <c r="PRT122" s="172"/>
      <c r="PRU122" s="172"/>
      <c r="PRV122" s="172"/>
      <c r="PRW122" s="172"/>
      <c r="PRX122" s="172"/>
      <c r="PRY122" s="172"/>
      <c r="PRZ122" s="172"/>
      <c r="PSA122" s="172"/>
      <c r="PSB122" s="172"/>
      <c r="PSC122" s="172"/>
      <c r="PSD122" s="172"/>
      <c r="PSE122" s="172"/>
      <c r="PSF122" s="172"/>
      <c r="PSG122" s="172"/>
      <c r="PSH122" s="172"/>
      <c r="PSI122" s="172"/>
      <c r="PSJ122" s="172"/>
      <c r="PSK122" s="172"/>
      <c r="PSL122" s="172"/>
      <c r="PSM122" s="172"/>
      <c r="PSN122" s="172"/>
      <c r="PSO122" s="172"/>
      <c r="PSP122" s="172"/>
      <c r="PSQ122" s="172"/>
      <c r="PSR122" s="172"/>
      <c r="PSS122" s="172"/>
      <c r="PST122" s="172"/>
      <c r="PSU122" s="172"/>
      <c r="PSV122" s="172"/>
      <c r="PSW122" s="172"/>
      <c r="PSX122" s="172"/>
      <c r="PSY122" s="172"/>
      <c r="PSZ122" s="172"/>
      <c r="PTA122" s="172"/>
      <c r="PTB122" s="172"/>
      <c r="PTC122" s="172"/>
      <c r="PTD122" s="172"/>
      <c r="PTE122" s="172"/>
      <c r="PTF122" s="172"/>
      <c r="PTG122" s="172"/>
      <c r="PTH122" s="172"/>
      <c r="PTI122" s="172"/>
      <c r="PTJ122" s="172"/>
      <c r="PTK122" s="172"/>
      <c r="PTL122" s="172"/>
      <c r="PTM122" s="172"/>
      <c r="PTN122" s="172"/>
      <c r="PTO122" s="172"/>
      <c r="PTP122" s="172"/>
      <c r="PTQ122" s="172"/>
      <c r="PTR122" s="172"/>
      <c r="PTS122" s="172"/>
      <c r="PTT122" s="172"/>
      <c r="PTU122" s="172"/>
      <c r="PTV122" s="172"/>
      <c r="PTW122" s="172"/>
      <c r="PTX122" s="172"/>
      <c r="PTY122" s="172"/>
      <c r="PTZ122" s="172"/>
      <c r="PUA122" s="172"/>
      <c r="PUB122" s="172"/>
      <c r="PUC122" s="172"/>
      <c r="PUD122" s="172"/>
      <c r="PUE122" s="172"/>
      <c r="PUF122" s="172"/>
      <c r="PUG122" s="172"/>
      <c r="PUH122" s="172"/>
      <c r="PUI122" s="172"/>
      <c r="PUJ122" s="172"/>
      <c r="PUK122" s="172"/>
      <c r="PUL122" s="172"/>
      <c r="PUM122" s="172"/>
      <c r="PUN122" s="172"/>
      <c r="PUO122" s="172"/>
      <c r="PUP122" s="172"/>
      <c r="PUQ122" s="172"/>
      <c r="PUR122" s="172"/>
      <c r="PUS122" s="172"/>
      <c r="PUT122" s="172"/>
      <c r="PUU122" s="172"/>
      <c r="PUV122" s="172"/>
      <c r="PUW122" s="172"/>
      <c r="PUX122" s="172"/>
      <c r="PUY122" s="172"/>
      <c r="PUZ122" s="172"/>
      <c r="PVA122" s="172"/>
      <c r="PVB122" s="172"/>
      <c r="PVC122" s="172"/>
      <c r="PVD122" s="172"/>
      <c r="PVE122" s="172"/>
      <c r="PVF122" s="172"/>
      <c r="PVG122" s="172"/>
      <c r="PVH122" s="172"/>
      <c r="PVI122" s="172"/>
      <c r="PVJ122" s="172"/>
      <c r="PVK122" s="172"/>
      <c r="PVL122" s="172"/>
      <c r="PVM122" s="172"/>
      <c r="PVN122" s="172"/>
      <c r="PVO122" s="172"/>
      <c r="PVP122" s="172"/>
      <c r="PVQ122" s="172"/>
      <c r="PVR122" s="172"/>
      <c r="PVS122" s="172"/>
      <c r="PVT122" s="172"/>
      <c r="PVU122" s="172"/>
      <c r="PVV122" s="172"/>
      <c r="PVW122" s="172"/>
      <c r="PVX122" s="172"/>
      <c r="PVY122" s="172"/>
      <c r="PVZ122" s="172"/>
      <c r="PWA122" s="172"/>
      <c r="PWB122" s="172"/>
      <c r="PWC122" s="172"/>
      <c r="PWD122" s="172"/>
      <c r="PWE122" s="172"/>
      <c r="PWF122" s="172"/>
      <c r="PWG122" s="172"/>
      <c r="PWH122" s="172"/>
      <c r="PWI122" s="172"/>
      <c r="PWJ122" s="172"/>
      <c r="PWK122" s="172"/>
      <c r="PWL122" s="172"/>
      <c r="PWM122" s="172"/>
      <c r="PWN122" s="172"/>
      <c r="PWO122" s="172"/>
      <c r="PWP122" s="172"/>
      <c r="PWQ122" s="172"/>
      <c r="PWR122" s="172"/>
      <c r="PWS122" s="172"/>
      <c r="PWT122" s="172"/>
      <c r="PWU122" s="172"/>
      <c r="PWV122" s="172"/>
      <c r="PWW122" s="172"/>
      <c r="PWX122" s="172"/>
      <c r="PWY122" s="172"/>
      <c r="PWZ122" s="172"/>
      <c r="PXA122" s="172"/>
      <c r="PXB122" s="172"/>
      <c r="PXC122" s="172"/>
      <c r="PXD122" s="172"/>
      <c r="PXE122" s="172"/>
      <c r="PXF122" s="172"/>
      <c r="PXG122" s="172"/>
      <c r="PXH122" s="172"/>
      <c r="PXI122" s="172"/>
      <c r="PXJ122" s="172"/>
      <c r="PXK122" s="172"/>
      <c r="PXL122" s="172"/>
      <c r="PXM122" s="172"/>
      <c r="PXN122" s="172"/>
      <c r="PXO122" s="172"/>
      <c r="PXP122" s="172"/>
      <c r="PXQ122" s="172"/>
      <c r="PXR122" s="172"/>
      <c r="PXS122" s="172"/>
      <c r="PXT122" s="172"/>
      <c r="PXU122" s="172"/>
      <c r="PXV122" s="172"/>
      <c r="PXW122" s="172"/>
      <c r="PXX122" s="172"/>
      <c r="PXY122" s="172"/>
      <c r="PXZ122" s="172"/>
      <c r="PYA122" s="172"/>
      <c r="PYB122" s="172"/>
      <c r="PYC122" s="172"/>
      <c r="PYD122" s="172"/>
      <c r="PYE122" s="172"/>
      <c r="PYF122" s="172"/>
      <c r="PYG122" s="172"/>
      <c r="PYH122" s="172"/>
      <c r="PYI122" s="172"/>
      <c r="PYJ122" s="172"/>
      <c r="PYK122" s="172"/>
      <c r="PYL122" s="172"/>
      <c r="PYM122" s="172"/>
      <c r="PYN122" s="172"/>
      <c r="PYO122" s="172"/>
      <c r="PYP122" s="172"/>
      <c r="PYQ122" s="172"/>
      <c r="PYR122" s="172"/>
      <c r="PYS122" s="172"/>
      <c r="PYT122" s="172"/>
      <c r="PYU122" s="172"/>
      <c r="PYV122" s="172"/>
      <c r="PYW122" s="172"/>
      <c r="PYX122" s="172"/>
      <c r="PYY122" s="172"/>
      <c r="PYZ122" s="172"/>
      <c r="PZA122" s="172"/>
      <c r="PZB122" s="172"/>
      <c r="PZC122" s="172"/>
      <c r="PZD122" s="172"/>
      <c r="PZE122" s="172"/>
      <c r="PZF122" s="172"/>
      <c r="PZG122" s="172"/>
      <c r="PZH122" s="172"/>
      <c r="PZI122" s="172"/>
      <c r="PZJ122" s="172"/>
      <c r="PZK122" s="172"/>
      <c r="PZL122" s="172"/>
      <c r="PZM122" s="172"/>
      <c r="PZN122" s="172"/>
      <c r="PZO122" s="172"/>
      <c r="PZP122" s="172"/>
      <c r="PZQ122" s="172"/>
      <c r="PZR122" s="172"/>
      <c r="PZS122" s="172"/>
      <c r="PZT122" s="172"/>
      <c r="PZU122" s="172"/>
      <c r="PZV122" s="172"/>
      <c r="PZW122" s="172"/>
      <c r="PZX122" s="172"/>
      <c r="PZY122" s="172"/>
      <c r="PZZ122" s="172"/>
      <c r="QAA122" s="172"/>
      <c r="QAB122" s="172"/>
      <c r="QAC122" s="172"/>
      <c r="QAD122" s="172"/>
      <c r="QAE122" s="172"/>
      <c r="QAF122" s="172"/>
      <c r="QAG122" s="172"/>
      <c r="QAH122" s="172"/>
      <c r="QAI122" s="172"/>
      <c r="QAJ122" s="172"/>
      <c r="QAK122" s="172"/>
      <c r="QAL122" s="172"/>
      <c r="QAM122" s="172"/>
      <c r="QAN122" s="172"/>
      <c r="QAO122" s="172"/>
      <c r="QAP122" s="172"/>
      <c r="QAQ122" s="172"/>
      <c r="QAR122" s="172"/>
      <c r="QAS122" s="172"/>
      <c r="QAT122" s="172"/>
      <c r="QAU122" s="172"/>
      <c r="QAV122" s="172"/>
      <c r="QAW122" s="172"/>
      <c r="QAX122" s="172"/>
      <c r="QAY122" s="172"/>
      <c r="QAZ122" s="172"/>
      <c r="QBA122" s="172"/>
      <c r="QBB122" s="172"/>
      <c r="QBC122" s="172"/>
      <c r="QBD122" s="172"/>
      <c r="QBE122" s="172"/>
      <c r="QBF122" s="172"/>
      <c r="QBG122" s="172"/>
      <c r="QBH122" s="172"/>
      <c r="QBI122" s="172"/>
      <c r="QBJ122" s="172"/>
      <c r="QBK122" s="172"/>
      <c r="QBL122" s="172"/>
      <c r="QBM122" s="172"/>
      <c r="QBN122" s="172"/>
      <c r="QBO122" s="172"/>
      <c r="QBP122" s="172"/>
      <c r="QBQ122" s="172"/>
      <c r="QBR122" s="172"/>
      <c r="QBS122" s="172"/>
      <c r="QBT122" s="172"/>
      <c r="QBU122" s="172"/>
      <c r="QBV122" s="172"/>
      <c r="QBW122" s="172"/>
      <c r="QBX122" s="172"/>
      <c r="QBY122" s="172"/>
      <c r="QBZ122" s="172"/>
      <c r="QCA122" s="172"/>
      <c r="QCB122" s="172"/>
      <c r="QCC122" s="172"/>
      <c r="QCD122" s="172"/>
      <c r="QCE122" s="172"/>
      <c r="QCF122" s="172"/>
      <c r="QCG122" s="172"/>
      <c r="QCH122" s="172"/>
      <c r="QCI122" s="172"/>
      <c r="QCJ122" s="172"/>
      <c r="QCK122" s="172"/>
      <c r="QCL122" s="172"/>
      <c r="QCM122" s="172"/>
      <c r="QCN122" s="172"/>
      <c r="QCO122" s="172"/>
      <c r="QCP122" s="172"/>
      <c r="QCQ122" s="172"/>
      <c r="QCR122" s="172"/>
      <c r="QCS122" s="172"/>
      <c r="QCT122" s="172"/>
      <c r="QCU122" s="172"/>
      <c r="QCV122" s="172"/>
      <c r="QCW122" s="172"/>
      <c r="QCX122" s="172"/>
      <c r="QCY122" s="172"/>
      <c r="QCZ122" s="172"/>
      <c r="QDA122" s="172"/>
      <c r="QDB122" s="172"/>
      <c r="QDC122" s="172"/>
      <c r="QDD122" s="172"/>
      <c r="QDE122" s="172"/>
      <c r="QDF122" s="172"/>
      <c r="QDG122" s="172"/>
      <c r="QDH122" s="172"/>
      <c r="QDI122" s="172"/>
      <c r="QDJ122" s="172"/>
      <c r="QDK122" s="172"/>
      <c r="QDL122" s="172"/>
      <c r="QDM122" s="172"/>
      <c r="QDN122" s="172"/>
      <c r="QDO122" s="172"/>
      <c r="QDP122" s="172"/>
      <c r="QDQ122" s="172"/>
      <c r="QDR122" s="172"/>
      <c r="QDS122" s="172"/>
      <c r="QDT122" s="172"/>
      <c r="QDU122" s="172"/>
      <c r="QDV122" s="172"/>
      <c r="QDW122" s="172"/>
      <c r="QDX122" s="172"/>
      <c r="QDY122" s="172"/>
      <c r="QDZ122" s="172"/>
      <c r="QEA122" s="172"/>
      <c r="QEB122" s="172"/>
      <c r="QEC122" s="172"/>
      <c r="QED122" s="172"/>
      <c r="QEE122" s="172"/>
      <c r="QEF122" s="172"/>
      <c r="QEG122" s="172"/>
      <c r="QEH122" s="172"/>
      <c r="QEI122" s="172"/>
      <c r="QEJ122" s="172"/>
      <c r="QEK122" s="172"/>
      <c r="QEL122" s="172"/>
      <c r="QEM122" s="172"/>
      <c r="QEN122" s="172"/>
      <c r="QEO122" s="172"/>
      <c r="QEP122" s="172"/>
      <c r="QEQ122" s="172"/>
      <c r="QER122" s="172"/>
      <c r="QES122" s="172"/>
      <c r="QET122" s="172"/>
      <c r="QEU122" s="172"/>
      <c r="QEV122" s="172"/>
      <c r="QEW122" s="172"/>
      <c r="QEX122" s="172"/>
      <c r="QEY122" s="172"/>
      <c r="QEZ122" s="172"/>
      <c r="QFA122" s="172"/>
      <c r="QFB122" s="172"/>
      <c r="QFC122" s="172"/>
      <c r="QFD122" s="172"/>
      <c r="QFE122" s="172"/>
      <c r="QFF122" s="172"/>
      <c r="QFG122" s="172"/>
      <c r="QFH122" s="172"/>
      <c r="QFI122" s="172"/>
      <c r="QFJ122" s="172"/>
      <c r="QFK122" s="172"/>
      <c r="QFL122" s="172"/>
      <c r="QFM122" s="172"/>
      <c r="QFN122" s="172"/>
      <c r="QFO122" s="172"/>
      <c r="QFP122" s="172"/>
      <c r="QFQ122" s="172"/>
      <c r="QFR122" s="172"/>
      <c r="QFS122" s="172"/>
      <c r="QFT122" s="172"/>
      <c r="QFU122" s="172"/>
      <c r="QFV122" s="172"/>
      <c r="QFW122" s="172"/>
      <c r="QFX122" s="172"/>
      <c r="QFY122" s="172"/>
      <c r="QFZ122" s="172"/>
      <c r="QGA122" s="172"/>
      <c r="QGB122" s="172"/>
      <c r="QGC122" s="172"/>
      <c r="QGD122" s="172"/>
      <c r="QGE122" s="172"/>
      <c r="QGF122" s="172"/>
      <c r="QGG122" s="172"/>
      <c r="QGH122" s="172"/>
      <c r="QGI122" s="172"/>
      <c r="QGJ122" s="172"/>
      <c r="QGK122" s="172"/>
      <c r="QGL122" s="172"/>
      <c r="QGM122" s="172"/>
      <c r="QGN122" s="172"/>
      <c r="QGO122" s="172"/>
      <c r="QGP122" s="172"/>
      <c r="QGQ122" s="172"/>
      <c r="QGR122" s="172"/>
      <c r="QGS122" s="172"/>
      <c r="QGT122" s="172"/>
      <c r="QGU122" s="172"/>
      <c r="QGV122" s="172"/>
      <c r="QGW122" s="172"/>
      <c r="QGX122" s="172"/>
      <c r="QGY122" s="172"/>
      <c r="QGZ122" s="172"/>
      <c r="QHA122" s="172"/>
      <c r="QHB122" s="172"/>
      <c r="QHC122" s="172"/>
      <c r="QHD122" s="172"/>
      <c r="QHE122" s="172"/>
      <c r="QHF122" s="172"/>
      <c r="QHG122" s="172"/>
      <c r="QHH122" s="172"/>
      <c r="QHI122" s="172"/>
      <c r="QHJ122" s="172"/>
      <c r="QHK122" s="172"/>
      <c r="QHL122" s="172"/>
      <c r="QHM122" s="172"/>
      <c r="QHN122" s="172"/>
      <c r="QHO122" s="172"/>
      <c r="QHP122" s="172"/>
      <c r="QHQ122" s="172"/>
      <c r="QHR122" s="172"/>
      <c r="QHS122" s="172"/>
      <c r="QHT122" s="172"/>
      <c r="QHU122" s="172"/>
      <c r="QHV122" s="172"/>
      <c r="QHW122" s="172"/>
      <c r="QHX122" s="172"/>
      <c r="QHY122" s="172"/>
      <c r="QHZ122" s="172"/>
      <c r="QIA122" s="172"/>
      <c r="QIB122" s="172"/>
      <c r="QIC122" s="172"/>
      <c r="QID122" s="172"/>
      <c r="QIE122" s="172"/>
      <c r="QIF122" s="172"/>
      <c r="QIG122" s="172"/>
      <c r="QIH122" s="172"/>
      <c r="QII122" s="172"/>
      <c r="QIJ122" s="172"/>
      <c r="QIK122" s="172"/>
      <c r="QIL122" s="172"/>
      <c r="QIM122" s="172"/>
      <c r="QIN122" s="172"/>
      <c r="QIO122" s="172"/>
      <c r="QIP122" s="172"/>
      <c r="QIQ122" s="172"/>
      <c r="QIR122" s="172"/>
      <c r="QIS122" s="172"/>
      <c r="QIT122" s="172"/>
      <c r="QIU122" s="172"/>
      <c r="QIV122" s="172"/>
      <c r="QIW122" s="172"/>
      <c r="QIX122" s="172"/>
      <c r="QIY122" s="172"/>
      <c r="QIZ122" s="172"/>
      <c r="QJA122" s="172"/>
      <c r="QJB122" s="172"/>
      <c r="QJC122" s="172"/>
      <c r="QJD122" s="172"/>
      <c r="QJE122" s="172"/>
      <c r="QJF122" s="172"/>
      <c r="QJG122" s="172"/>
      <c r="QJH122" s="172"/>
      <c r="QJI122" s="172"/>
      <c r="QJJ122" s="172"/>
      <c r="QJK122" s="172"/>
      <c r="QJL122" s="172"/>
      <c r="QJM122" s="172"/>
      <c r="QJN122" s="172"/>
      <c r="QJO122" s="172"/>
      <c r="QJP122" s="172"/>
      <c r="QJQ122" s="172"/>
      <c r="QJR122" s="172"/>
      <c r="QJS122" s="172"/>
      <c r="QJT122" s="172"/>
      <c r="QJU122" s="172"/>
      <c r="QJV122" s="172"/>
      <c r="QJW122" s="172"/>
      <c r="QJX122" s="172"/>
      <c r="QJY122" s="172"/>
      <c r="QJZ122" s="172"/>
      <c r="QKA122" s="172"/>
      <c r="QKB122" s="172"/>
      <c r="QKC122" s="172"/>
      <c r="QKD122" s="172"/>
      <c r="QKE122" s="172"/>
      <c r="QKF122" s="172"/>
      <c r="QKG122" s="172"/>
      <c r="QKH122" s="172"/>
      <c r="QKI122" s="172"/>
      <c r="QKJ122" s="172"/>
      <c r="QKK122" s="172"/>
      <c r="QKL122" s="172"/>
      <c r="QKM122" s="172"/>
      <c r="QKN122" s="172"/>
      <c r="QKO122" s="172"/>
      <c r="QKP122" s="172"/>
      <c r="QKQ122" s="172"/>
      <c r="QKR122" s="172"/>
      <c r="QKS122" s="172"/>
      <c r="QKT122" s="172"/>
      <c r="QKU122" s="172"/>
      <c r="QKV122" s="172"/>
      <c r="QKW122" s="172"/>
      <c r="QKX122" s="172"/>
      <c r="QKY122" s="172"/>
      <c r="QKZ122" s="172"/>
      <c r="QLA122" s="172"/>
      <c r="QLB122" s="172"/>
      <c r="QLC122" s="172"/>
      <c r="QLD122" s="172"/>
      <c r="QLE122" s="172"/>
      <c r="QLF122" s="172"/>
      <c r="QLG122" s="172"/>
      <c r="QLH122" s="172"/>
      <c r="QLI122" s="172"/>
      <c r="QLJ122" s="172"/>
      <c r="QLK122" s="172"/>
      <c r="QLL122" s="172"/>
      <c r="QLM122" s="172"/>
      <c r="QLN122" s="172"/>
      <c r="QLO122" s="172"/>
      <c r="QLP122" s="172"/>
      <c r="QLQ122" s="172"/>
      <c r="QLR122" s="172"/>
      <c r="QLS122" s="172"/>
      <c r="QLT122" s="172"/>
      <c r="QLU122" s="172"/>
      <c r="QLV122" s="172"/>
      <c r="QLW122" s="172"/>
      <c r="QLX122" s="172"/>
      <c r="QLY122" s="172"/>
      <c r="QLZ122" s="172"/>
      <c r="QMA122" s="172"/>
      <c r="QMB122" s="172"/>
      <c r="QMC122" s="172"/>
      <c r="QMD122" s="172"/>
      <c r="QME122" s="172"/>
      <c r="QMF122" s="172"/>
      <c r="QMG122" s="172"/>
      <c r="QMH122" s="172"/>
      <c r="QMI122" s="172"/>
      <c r="QMJ122" s="172"/>
      <c r="QMK122" s="172"/>
      <c r="QML122" s="172"/>
      <c r="QMM122" s="172"/>
      <c r="QMN122" s="172"/>
      <c r="QMO122" s="172"/>
      <c r="QMP122" s="172"/>
      <c r="QMQ122" s="172"/>
      <c r="QMR122" s="172"/>
      <c r="QMS122" s="172"/>
      <c r="QMT122" s="172"/>
      <c r="QMU122" s="172"/>
      <c r="QMV122" s="172"/>
      <c r="QMW122" s="172"/>
      <c r="QMX122" s="172"/>
      <c r="QMY122" s="172"/>
      <c r="QMZ122" s="172"/>
      <c r="QNA122" s="172"/>
      <c r="QNB122" s="172"/>
      <c r="QNC122" s="172"/>
      <c r="QND122" s="172"/>
      <c r="QNE122" s="172"/>
      <c r="QNF122" s="172"/>
      <c r="QNG122" s="172"/>
      <c r="QNH122" s="172"/>
      <c r="QNI122" s="172"/>
      <c r="QNJ122" s="172"/>
      <c r="QNK122" s="172"/>
      <c r="QNL122" s="172"/>
      <c r="QNM122" s="172"/>
      <c r="QNN122" s="172"/>
      <c r="QNO122" s="172"/>
      <c r="QNP122" s="172"/>
      <c r="QNQ122" s="172"/>
      <c r="QNR122" s="172"/>
      <c r="QNS122" s="172"/>
      <c r="QNT122" s="172"/>
      <c r="QNU122" s="172"/>
      <c r="QNV122" s="172"/>
      <c r="QNW122" s="172"/>
      <c r="QNX122" s="172"/>
      <c r="QNY122" s="172"/>
      <c r="QNZ122" s="172"/>
      <c r="QOA122" s="172"/>
      <c r="QOB122" s="172"/>
      <c r="QOC122" s="172"/>
      <c r="QOD122" s="172"/>
      <c r="QOE122" s="172"/>
      <c r="QOF122" s="172"/>
      <c r="QOG122" s="172"/>
      <c r="QOH122" s="172"/>
      <c r="QOI122" s="172"/>
      <c r="QOJ122" s="172"/>
      <c r="QOK122" s="172"/>
      <c r="QOL122" s="172"/>
      <c r="QOM122" s="172"/>
      <c r="QON122" s="172"/>
      <c r="QOO122" s="172"/>
      <c r="QOP122" s="172"/>
      <c r="QOQ122" s="172"/>
      <c r="QOR122" s="172"/>
      <c r="QOS122" s="172"/>
      <c r="QOT122" s="172"/>
      <c r="QOU122" s="172"/>
      <c r="QOV122" s="172"/>
      <c r="QOW122" s="172"/>
      <c r="QOX122" s="172"/>
      <c r="QOY122" s="172"/>
      <c r="QOZ122" s="172"/>
      <c r="QPA122" s="172"/>
      <c r="QPB122" s="172"/>
      <c r="QPC122" s="172"/>
      <c r="QPD122" s="172"/>
      <c r="QPE122" s="172"/>
      <c r="QPF122" s="172"/>
      <c r="QPG122" s="172"/>
      <c r="QPH122" s="172"/>
      <c r="QPI122" s="172"/>
      <c r="QPJ122" s="172"/>
      <c r="QPK122" s="172"/>
      <c r="QPL122" s="172"/>
      <c r="QPM122" s="172"/>
      <c r="QPN122" s="172"/>
      <c r="QPO122" s="172"/>
      <c r="QPP122" s="172"/>
      <c r="QPQ122" s="172"/>
      <c r="QPR122" s="172"/>
      <c r="QPS122" s="172"/>
      <c r="QPT122" s="172"/>
      <c r="QPU122" s="172"/>
      <c r="QPV122" s="172"/>
      <c r="QPW122" s="172"/>
      <c r="QPX122" s="172"/>
      <c r="QPY122" s="172"/>
      <c r="QPZ122" s="172"/>
      <c r="QQA122" s="172"/>
      <c r="QQB122" s="172"/>
      <c r="QQC122" s="172"/>
      <c r="QQD122" s="172"/>
      <c r="QQE122" s="172"/>
      <c r="QQF122" s="172"/>
      <c r="QQG122" s="172"/>
      <c r="QQH122" s="172"/>
      <c r="QQI122" s="172"/>
      <c r="QQJ122" s="172"/>
      <c r="QQK122" s="172"/>
      <c r="QQL122" s="172"/>
      <c r="QQM122" s="172"/>
      <c r="QQN122" s="172"/>
      <c r="QQO122" s="172"/>
      <c r="QQP122" s="172"/>
      <c r="QQQ122" s="172"/>
      <c r="QQR122" s="172"/>
      <c r="QQS122" s="172"/>
      <c r="QQT122" s="172"/>
      <c r="QQU122" s="172"/>
      <c r="QQV122" s="172"/>
      <c r="QQW122" s="172"/>
      <c r="QQX122" s="172"/>
      <c r="QQY122" s="172"/>
      <c r="QQZ122" s="172"/>
      <c r="QRA122" s="172"/>
      <c r="QRB122" s="172"/>
      <c r="QRC122" s="172"/>
      <c r="QRD122" s="172"/>
      <c r="QRE122" s="172"/>
      <c r="QRF122" s="172"/>
      <c r="QRG122" s="172"/>
      <c r="QRH122" s="172"/>
      <c r="QRI122" s="172"/>
      <c r="QRJ122" s="172"/>
      <c r="QRK122" s="172"/>
      <c r="QRL122" s="172"/>
      <c r="QRM122" s="172"/>
      <c r="QRN122" s="172"/>
      <c r="QRO122" s="172"/>
      <c r="QRP122" s="172"/>
      <c r="QRQ122" s="172"/>
      <c r="QRR122" s="172"/>
      <c r="QRS122" s="172"/>
      <c r="QRT122" s="172"/>
      <c r="QRU122" s="172"/>
      <c r="QRV122" s="172"/>
      <c r="QRW122" s="172"/>
      <c r="QRX122" s="172"/>
      <c r="QRY122" s="172"/>
      <c r="QRZ122" s="172"/>
      <c r="QSA122" s="172"/>
      <c r="QSB122" s="172"/>
      <c r="QSC122" s="172"/>
      <c r="QSD122" s="172"/>
      <c r="QSE122" s="172"/>
      <c r="QSF122" s="172"/>
      <c r="QSG122" s="172"/>
      <c r="QSH122" s="172"/>
      <c r="QSI122" s="172"/>
      <c r="QSJ122" s="172"/>
      <c r="QSK122" s="172"/>
      <c r="QSL122" s="172"/>
      <c r="QSM122" s="172"/>
      <c r="QSN122" s="172"/>
      <c r="QSO122" s="172"/>
      <c r="QSP122" s="172"/>
      <c r="QSQ122" s="172"/>
      <c r="QSR122" s="172"/>
      <c r="QSS122" s="172"/>
      <c r="QST122" s="172"/>
      <c r="QSU122" s="172"/>
      <c r="QSV122" s="172"/>
      <c r="QSW122" s="172"/>
      <c r="QSX122" s="172"/>
      <c r="QSY122" s="172"/>
      <c r="QSZ122" s="172"/>
      <c r="QTA122" s="172"/>
      <c r="QTB122" s="172"/>
      <c r="QTC122" s="172"/>
      <c r="QTD122" s="172"/>
      <c r="QTE122" s="172"/>
      <c r="QTF122" s="172"/>
      <c r="QTG122" s="172"/>
      <c r="QTH122" s="172"/>
      <c r="QTI122" s="172"/>
      <c r="QTJ122" s="172"/>
      <c r="QTK122" s="172"/>
      <c r="QTL122" s="172"/>
      <c r="QTM122" s="172"/>
      <c r="QTN122" s="172"/>
      <c r="QTO122" s="172"/>
      <c r="QTP122" s="172"/>
      <c r="QTQ122" s="172"/>
      <c r="QTR122" s="172"/>
      <c r="QTS122" s="172"/>
      <c r="QTT122" s="172"/>
      <c r="QTU122" s="172"/>
      <c r="QTV122" s="172"/>
      <c r="QTW122" s="172"/>
      <c r="QTX122" s="172"/>
      <c r="QTY122" s="172"/>
      <c r="QTZ122" s="172"/>
      <c r="QUA122" s="172"/>
      <c r="QUB122" s="172"/>
      <c r="QUC122" s="172"/>
      <c r="QUD122" s="172"/>
      <c r="QUE122" s="172"/>
      <c r="QUF122" s="172"/>
      <c r="QUG122" s="172"/>
      <c r="QUH122" s="172"/>
      <c r="QUI122" s="172"/>
      <c r="QUJ122" s="172"/>
      <c r="QUK122" s="172"/>
      <c r="QUL122" s="172"/>
      <c r="QUM122" s="172"/>
      <c r="QUN122" s="172"/>
      <c r="QUO122" s="172"/>
      <c r="QUP122" s="172"/>
      <c r="QUQ122" s="172"/>
      <c r="QUR122" s="172"/>
      <c r="QUS122" s="172"/>
      <c r="QUT122" s="172"/>
      <c r="QUU122" s="172"/>
      <c r="QUV122" s="172"/>
      <c r="QUW122" s="172"/>
      <c r="QUX122" s="172"/>
      <c r="QUY122" s="172"/>
      <c r="QUZ122" s="172"/>
      <c r="QVA122" s="172"/>
      <c r="QVB122" s="172"/>
      <c r="QVC122" s="172"/>
      <c r="QVD122" s="172"/>
      <c r="QVE122" s="172"/>
      <c r="QVF122" s="172"/>
      <c r="QVG122" s="172"/>
      <c r="QVH122" s="172"/>
      <c r="QVI122" s="172"/>
      <c r="QVJ122" s="172"/>
      <c r="QVK122" s="172"/>
      <c r="QVL122" s="172"/>
      <c r="QVM122" s="172"/>
      <c r="QVN122" s="172"/>
      <c r="QVO122" s="172"/>
      <c r="QVP122" s="172"/>
      <c r="QVQ122" s="172"/>
      <c r="QVR122" s="172"/>
      <c r="QVS122" s="172"/>
      <c r="QVT122" s="172"/>
      <c r="QVU122" s="172"/>
      <c r="QVV122" s="172"/>
      <c r="QVW122" s="172"/>
      <c r="QVX122" s="172"/>
      <c r="QVY122" s="172"/>
      <c r="QVZ122" s="172"/>
      <c r="QWA122" s="172"/>
      <c r="QWB122" s="172"/>
      <c r="QWC122" s="172"/>
      <c r="QWD122" s="172"/>
      <c r="QWE122" s="172"/>
      <c r="QWF122" s="172"/>
      <c r="QWG122" s="172"/>
      <c r="QWH122" s="172"/>
      <c r="QWI122" s="172"/>
      <c r="QWJ122" s="172"/>
      <c r="QWK122" s="172"/>
      <c r="QWL122" s="172"/>
      <c r="QWM122" s="172"/>
      <c r="QWN122" s="172"/>
      <c r="QWO122" s="172"/>
      <c r="QWP122" s="172"/>
      <c r="QWQ122" s="172"/>
      <c r="QWR122" s="172"/>
      <c r="QWS122" s="172"/>
      <c r="QWT122" s="172"/>
      <c r="QWU122" s="172"/>
      <c r="QWV122" s="172"/>
      <c r="QWW122" s="172"/>
      <c r="QWX122" s="172"/>
      <c r="QWY122" s="172"/>
      <c r="QWZ122" s="172"/>
      <c r="QXA122" s="172"/>
      <c r="QXB122" s="172"/>
      <c r="QXC122" s="172"/>
      <c r="QXD122" s="172"/>
      <c r="QXE122" s="172"/>
      <c r="QXF122" s="172"/>
      <c r="QXG122" s="172"/>
      <c r="QXH122" s="172"/>
      <c r="QXI122" s="172"/>
      <c r="QXJ122" s="172"/>
      <c r="QXK122" s="172"/>
      <c r="QXL122" s="172"/>
      <c r="QXM122" s="172"/>
      <c r="QXN122" s="172"/>
      <c r="QXO122" s="172"/>
      <c r="QXP122" s="172"/>
      <c r="QXQ122" s="172"/>
      <c r="QXR122" s="172"/>
      <c r="QXS122" s="172"/>
      <c r="QXT122" s="172"/>
      <c r="QXU122" s="172"/>
      <c r="QXV122" s="172"/>
      <c r="QXW122" s="172"/>
      <c r="QXX122" s="172"/>
      <c r="QXY122" s="172"/>
      <c r="QXZ122" s="172"/>
      <c r="QYA122" s="172"/>
      <c r="QYB122" s="172"/>
      <c r="QYC122" s="172"/>
      <c r="QYD122" s="172"/>
      <c r="QYE122" s="172"/>
      <c r="QYF122" s="172"/>
      <c r="QYG122" s="172"/>
      <c r="QYH122" s="172"/>
      <c r="QYI122" s="172"/>
      <c r="QYJ122" s="172"/>
      <c r="QYK122" s="172"/>
      <c r="QYL122" s="172"/>
      <c r="QYM122" s="172"/>
      <c r="QYN122" s="172"/>
      <c r="QYO122" s="172"/>
      <c r="QYP122" s="172"/>
      <c r="QYQ122" s="172"/>
      <c r="QYR122" s="172"/>
      <c r="QYS122" s="172"/>
      <c r="QYT122" s="172"/>
      <c r="QYU122" s="172"/>
      <c r="QYV122" s="172"/>
      <c r="QYW122" s="172"/>
      <c r="QYX122" s="172"/>
      <c r="QYY122" s="172"/>
      <c r="QYZ122" s="172"/>
      <c r="QZA122" s="172"/>
      <c r="QZB122" s="172"/>
      <c r="QZC122" s="172"/>
      <c r="QZD122" s="172"/>
      <c r="QZE122" s="172"/>
      <c r="QZF122" s="172"/>
      <c r="QZG122" s="172"/>
      <c r="QZH122" s="172"/>
      <c r="QZI122" s="172"/>
      <c r="QZJ122" s="172"/>
      <c r="QZK122" s="172"/>
      <c r="QZL122" s="172"/>
      <c r="QZM122" s="172"/>
      <c r="QZN122" s="172"/>
      <c r="QZO122" s="172"/>
      <c r="QZP122" s="172"/>
      <c r="QZQ122" s="172"/>
      <c r="QZR122" s="172"/>
      <c r="QZS122" s="172"/>
      <c r="QZT122" s="172"/>
      <c r="QZU122" s="172"/>
      <c r="QZV122" s="172"/>
      <c r="QZW122" s="172"/>
      <c r="QZX122" s="172"/>
      <c r="QZY122" s="172"/>
      <c r="QZZ122" s="172"/>
      <c r="RAA122" s="172"/>
      <c r="RAB122" s="172"/>
      <c r="RAC122" s="172"/>
      <c r="RAD122" s="172"/>
      <c r="RAE122" s="172"/>
      <c r="RAF122" s="172"/>
      <c r="RAG122" s="172"/>
      <c r="RAH122" s="172"/>
      <c r="RAI122" s="172"/>
      <c r="RAJ122" s="172"/>
      <c r="RAK122" s="172"/>
      <c r="RAL122" s="172"/>
      <c r="RAM122" s="172"/>
      <c r="RAN122" s="172"/>
      <c r="RAO122" s="172"/>
      <c r="RAP122" s="172"/>
      <c r="RAQ122" s="172"/>
      <c r="RAR122" s="172"/>
      <c r="RAS122" s="172"/>
      <c r="RAT122" s="172"/>
      <c r="RAU122" s="172"/>
      <c r="RAV122" s="172"/>
      <c r="RAW122" s="172"/>
      <c r="RAX122" s="172"/>
      <c r="RAY122" s="172"/>
      <c r="RAZ122" s="172"/>
      <c r="RBA122" s="172"/>
      <c r="RBB122" s="172"/>
      <c r="RBC122" s="172"/>
      <c r="RBD122" s="172"/>
      <c r="RBE122" s="172"/>
      <c r="RBF122" s="172"/>
      <c r="RBG122" s="172"/>
      <c r="RBH122" s="172"/>
      <c r="RBI122" s="172"/>
      <c r="RBJ122" s="172"/>
      <c r="RBK122" s="172"/>
      <c r="RBL122" s="172"/>
      <c r="RBM122" s="172"/>
      <c r="RBN122" s="172"/>
      <c r="RBO122" s="172"/>
      <c r="RBP122" s="172"/>
      <c r="RBQ122" s="172"/>
      <c r="RBR122" s="172"/>
      <c r="RBS122" s="172"/>
      <c r="RBT122" s="172"/>
      <c r="RBU122" s="172"/>
      <c r="RBV122" s="172"/>
      <c r="RBW122" s="172"/>
      <c r="RBX122" s="172"/>
      <c r="RBY122" s="172"/>
      <c r="RBZ122" s="172"/>
      <c r="RCA122" s="172"/>
      <c r="RCB122" s="172"/>
      <c r="RCC122" s="172"/>
      <c r="RCD122" s="172"/>
      <c r="RCE122" s="172"/>
      <c r="RCF122" s="172"/>
      <c r="RCG122" s="172"/>
      <c r="RCH122" s="172"/>
      <c r="RCI122" s="172"/>
      <c r="RCJ122" s="172"/>
      <c r="RCK122" s="172"/>
      <c r="RCL122" s="172"/>
      <c r="RCM122" s="172"/>
      <c r="RCN122" s="172"/>
      <c r="RCO122" s="172"/>
      <c r="RCP122" s="172"/>
      <c r="RCQ122" s="172"/>
      <c r="RCR122" s="172"/>
      <c r="RCS122" s="172"/>
      <c r="RCT122" s="172"/>
      <c r="RCU122" s="172"/>
      <c r="RCV122" s="172"/>
      <c r="RCW122" s="172"/>
      <c r="RCX122" s="172"/>
      <c r="RCY122" s="172"/>
      <c r="RCZ122" s="172"/>
      <c r="RDA122" s="172"/>
      <c r="RDB122" s="172"/>
      <c r="RDC122" s="172"/>
      <c r="RDD122" s="172"/>
      <c r="RDE122" s="172"/>
      <c r="RDF122" s="172"/>
      <c r="RDG122" s="172"/>
      <c r="RDH122" s="172"/>
      <c r="RDI122" s="172"/>
      <c r="RDJ122" s="172"/>
      <c r="RDK122" s="172"/>
      <c r="RDL122" s="172"/>
      <c r="RDM122" s="172"/>
      <c r="RDN122" s="172"/>
      <c r="RDO122" s="172"/>
      <c r="RDP122" s="172"/>
      <c r="RDQ122" s="172"/>
      <c r="RDR122" s="172"/>
      <c r="RDS122" s="172"/>
      <c r="RDT122" s="172"/>
      <c r="RDU122" s="172"/>
      <c r="RDV122" s="172"/>
      <c r="RDW122" s="172"/>
      <c r="RDX122" s="172"/>
      <c r="RDY122" s="172"/>
      <c r="RDZ122" s="172"/>
      <c r="REA122" s="172"/>
      <c r="REB122" s="172"/>
      <c r="REC122" s="172"/>
      <c r="RED122" s="172"/>
      <c r="REE122" s="172"/>
      <c r="REF122" s="172"/>
      <c r="REG122" s="172"/>
      <c r="REH122" s="172"/>
      <c r="REI122" s="172"/>
      <c r="REJ122" s="172"/>
      <c r="REK122" s="172"/>
      <c r="REL122" s="172"/>
      <c r="REM122" s="172"/>
      <c r="REN122" s="172"/>
      <c r="REO122" s="172"/>
      <c r="REP122" s="172"/>
      <c r="REQ122" s="172"/>
      <c r="RER122" s="172"/>
      <c r="RES122" s="172"/>
      <c r="RET122" s="172"/>
      <c r="REU122" s="172"/>
      <c r="REV122" s="172"/>
      <c r="REW122" s="172"/>
      <c r="REX122" s="172"/>
      <c r="REY122" s="172"/>
      <c r="REZ122" s="172"/>
      <c r="RFA122" s="172"/>
      <c r="RFB122" s="172"/>
      <c r="RFC122" s="172"/>
      <c r="RFD122" s="172"/>
      <c r="RFE122" s="172"/>
      <c r="RFF122" s="172"/>
      <c r="RFG122" s="172"/>
      <c r="RFH122" s="172"/>
      <c r="RFI122" s="172"/>
      <c r="RFJ122" s="172"/>
      <c r="RFK122" s="172"/>
      <c r="RFL122" s="172"/>
      <c r="RFM122" s="172"/>
      <c r="RFN122" s="172"/>
      <c r="RFO122" s="172"/>
      <c r="RFP122" s="172"/>
      <c r="RFQ122" s="172"/>
      <c r="RFR122" s="172"/>
      <c r="RFS122" s="172"/>
      <c r="RFT122" s="172"/>
      <c r="RFU122" s="172"/>
      <c r="RFV122" s="172"/>
      <c r="RFW122" s="172"/>
      <c r="RFX122" s="172"/>
      <c r="RFY122" s="172"/>
      <c r="RFZ122" s="172"/>
      <c r="RGA122" s="172"/>
      <c r="RGB122" s="172"/>
      <c r="RGC122" s="172"/>
      <c r="RGD122" s="172"/>
      <c r="RGE122" s="172"/>
      <c r="RGF122" s="172"/>
      <c r="RGG122" s="172"/>
      <c r="RGH122" s="172"/>
      <c r="RGI122" s="172"/>
      <c r="RGJ122" s="172"/>
      <c r="RGK122" s="172"/>
      <c r="RGL122" s="172"/>
      <c r="RGM122" s="172"/>
      <c r="RGN122" s="172"/>
      <c r="RGO122" s="172"/>
      <c r="RGP122" s="172"/>
      <c r="RGQ122" s="172"/>
      <c r="RGR122" s="172"/>
      <c r="RGS122" s="172"/>
      <c r="RGT122" s="172"/>
      <c r="RGU122" s="172"/>
      <c r="RGV122" s="172"/>
      <c r="RGW122" s="172"/>
      <c r="RGX122" s="172"/>
      <c r="RGY122" s="172"/>
      <c r="RGZ122" s="172"/>
      <c r="RHA122" s="172"/>
      <c r="RHB122" s="172"/>
      <c r="RHC122" s="172"/>
      <c r="RHD122" s="172"/>
      <c r="RHE122" s="172"/>
      <c r="RHF122" s="172"/>
      <c r="RHG122" s="172"/>
      <c r="RHH122" s="172"/>
      <c r="RHI122" s="172"/>
      <c r="RHJ122" s="172"/>
      <c r="RHK122" s="172"/>
      <c r="RHL122" s="172"/>
      <c r="RHM122" s="172"/>
      <c r="RHN122" s="172"/>
      <c r="RHO122" s="172"/>
      <c r="RHP122" s="172"/>
      <c r="RHQ122" s="172"/>
      <c r="RHR122" s="172"/>
      <c r="RHS122" s="172"/>
      <c r="RHT122" s="172"/>
      <c r="RHU122" s="172"/>
      <c r="RHV122" s="172"/>
      <c r="RHW122" s="172"/>
      <c r="RHX122" s="172"/>
      <c r="RHY122" s="172"/>
      <c r="RHZ122" s="172"/>
      <c r="RIA122" s="172"/>
      <c r="RIB122" s="172"/>
      <c r="RIC122" s="172"/>
      <c r="RID122" s="172"/>
      <c r="RIE122" s="172"/>
      <c r="RIF122" s="172"/>
      <c r="RIG122" s="172"/>
      <c r="RIH122" s="172"/>
      <c r="RII122" s="172"/>
      <c r="RIJ122" s="172"/>
      <c r="RIK122" s="172"/>
      <c r="RIL122" s="172"/>
      <c r="RIM122" s="172"/>
      <c r="RIN122" s="172"/>
      <c r="RIO122" s="172"/>
      <c r="RIP122" s="172"/>
      <c r="RIQ122" s="172"/>
      <c r="RIR122" s="172"/>
      <c r="RIS122" s="172"/>
      <c r="RIT122" s="172"/>
      <c r="RIU122" s="172"/>
      <c r="RIV122" s="172"/>
      <c r="RIW122" s="172"/>
      <c r="RIX122" s="172"/>
      <c r="RIY122" s="172"/>
      <c r="RIZ122" s="172"/>
      <c r="RJA122" s="172"/>
      <c r="RJB122" s="172"/>
      <c r="RJC122" s="172"/>
      <c r="RJD122" s="172"/>
      <c r="RJE122" s="172"/>
      <c r="RJF122" s="172"/>
      <c r="RJG122" s="172"/>
      <c r="RJH122" s="172"/>
      <c r="RJI122" s="172"/>
      <c r="RJJ122" s="172"/>
      <c r="RJK122" s="172"/>
      <c r="RJL122" s="172"/>
      <c r="RJM122" s="172"/>
      <c r="RJN122" s="172"/>
      <c r="RJO122" s="172"/>
      <c r="RJP122" s="172"/>
      <c r="RJQ122" s="172"/>
      <c r="RJR122" s="172"/>
      <c r="RJS122" s="172"/>
      <c r="RJT122" s="172"/>
      <c r="RJU122" s="172"/>
      <c r="RJV122" s="172"/>
      <c r="RJW122" s="172"/>
      <c r="RJX122" s="172"/>
      <c r="RJY122" s="172"/>
      <c r="RJZ122" s="172"/>
      <c r="RKA122" s="172"/>
      <c r="RKB122" s="172"/>
      <c r="RKC122" s="172"/>
      <c r="RKD122" s="172"/>
      <c r="RKE122" s="172"/>
      <c r="RKF122" s="172"/>
      <c r="RKG122" s="172"/>
      <c r="RKH122" s="172"/>
      <c r="RKI122" s="172"/>
      <c r="RKJ122" s="172"/>
      <c r="RKK122" s="172"/>
      <c r="RKL122" s="172"/>
      <c r="RKM122" s="172"/>
      <c r="RKN122" s="172"/>
      <c r="RKO122" s="172"/>
      <c r="RKP122" s="172"/>
      <c r="RKQ122" s="172"/>
      <c r="RKR122" s="172"/>
      <c r="RKS122" s="172"/>
      <c r="RKT122" s="172"/>
      <c r="RKU122" s="172"/>
      <c r="RKV122" s="172"/>
      <c r="RKW122" s="172"/>
      <c r="RKX122" s="172"/>
      <c r="RKY122" s="172"/>
      <c r="RKZ122" s="172"/>
      <c r="RLA122" s="172"/>
      <c r="RLB122" s="172"/>
      <c r="RLC122" s="172"/>
      <c r="RLD122" s="172"/>
      <c r="RLE122" s="172"/>
      <c r="RLF122" s="172"/>
      <c r="RLG122" s="172"/>
      <c r="RLH122" s="172"/>
      <c r="RLI122" s="172"/>
      <c r="RLJ122" s="172"/>
      <c r="RLK122" s="172"/>
      <c r="RLL122" s="172"/>
      <c r="RLM122" s="172"/>
      <c r="RLN122" s="172"/>
      <c r="RLO122" s="172"/>
      <c r="RLP122" s="172"/>
      <c r="RLQ122" s="172"/>
      <c r="RLR122" s="172"/>
      <c r="RLS122" s="172"/>
      <c r="RLT122" s="172"/>
      <c r="RLU122" s="172"/>
      <c r="RLV122" s="172"/>
      <c r="RLW122" s="172"/>
      <c r="RLX122" s="172"/>
      <c r="RLY122" s="172"/>
      <c r="RLZ122" s="172"/>
      <c r="RMA122" s="172"/>
      <c r="RMB122" s="172"/>
      <c r="RMC122" s="172"/>
      <c r="RMD122" s="172"/>
      <c r="RME122" s="172"/>
      <c r="RMF122" s="172"/>
      <c r="RMG122" s="172"/>
      <c r="RMH122" s="172"/>
      <c r="RMI122" s="172"/>
      <c r="RMJ122" s="172"/>
      <c r="RMK122" s="172"/>
      <c r="RML122" s="172"/>
      <c r="RMM122" s="172"/>
      <c r="RMN122" s="172"/>
      <c r="RMO122" s="172"/>
      <c r="RMP122" s="172"/>
      <c r="RMQ122" s="172"/>
      <c r="RMR122" s="172"/>
      <c r="RMS122" s="172"/>
      <c r="RMT122" s="172"/>
      <c r="RMU122" s="172"/>
      <c r="RMV122" s="172"/>
      <c r="RMW122" s="172"/>
      <c r="RMX122" s="172"/>
      <c r="RMY122" s="172"/>
      <c r="RMZ122" s="172"/>
      <c r="RNA122" s="172"/>
      <c r="RNB122" s="172"/>
      <c r="RNC122" s="172"/>
      <c r="RND122" s="172"/>
      <c r="RNE122" s="172"/>
      <c r="RNF122" s="172"/>
      <c r="RNG122" s="172"/>
      <c r="RNH122" s="172"/>
      <c r="RNI122" s="172"/>
      <c r="RNJ122" s="172"/>
      <c r="RNK122" s="172"/>
      <c r="RNL122" s="172"/>
      <c r="RNM122" s="172"/>
      <c r="RNN122" s="172"/>
      <c r="RNO122" s="172"/>
      <c r="RNP122" s="172"/>
      <c r="RNQ122" s="172"/>
      <c r="RNR122" s="172"/>
      <c r="RNS122" s="172"/>
      <c r="RNT122" s="172"/>
      <c r="RNU122" s="172"/>
      <c r="RNV122" s="172"/>
      <c r="RNW122" s="172"/>
      <c r="RNX122" s="172"/>
      <c r="RNY122" s="172"/>
      <c r="RNZ122" s="172"/>
      <c r="ROA122" s="172"/>
      <c r="ROB122" s="172"/>
      <c r="ROC122" s="172"/>
      <c r="ROD122" s="172"/>
      <c r="ROE122" s="172"/>
      <c r="ROF122" s="172"/>
      <c r="ROG122" s="172"/>
      <c r="ROH122" s="172"/>
      <c r="ROI122" s="172"/>
      <c r="ROJ122" s="172"/>
      <c r="ROK122" s="172"/>
      <c r="ROL122" s="172"/>
      <c r="ROM122" s="172"/>
      <c r="RON122" s="172"/>
      <c r="ROO122" s="172"/>
      <c r="ROP122" s="172"/>
      <c r="ROQ122" s="172"/>
      <c r="ROR122" s="172"/>
      <c r="ROS122" s="172"/>
      <c r="ROT122" s="172"/>
      <c r="ROU122" s="172"/>
      <c r="ROV122" s="172"/>
      <c r="ROW122" s="172"/>
      <c r="ROX122" s="172"/>
      <c r="ROY122" s="172"/>
      <c r="ROZ122" s="172"/>
      <c r="RPA122" s="172"/>
      <c r="RPB122" s="172"/>
      <c r="RPC122" s="172"/>
      <c r="RPD122" s="172"/>
      <c r="RPE122" s="172"/>
      <c r="RPF122" s="172"/>
      <c r="RPG122" s="172"/>
      <c r="RPH122" s="172"/>
      <c r="RPI122" s="172"/>
      <c r="RPJ122" s="172"/>
      <c r="RPK122" s="172"/>
      <c r="RPL122" s="172"/>
      <c r="RPM122" s="172"/>
      <c r="RPN122" s="172"/>
      <c r="RPO122" s="172"/>
      <c r="RPP122" s="172"/>
      <c r="RPQ122" s="172"/>
      <c r="RPR122" s="172"/>
      <c r="RPS122" s="172"/>
      <c r="RPT122" s="172"/>
      <c r="RPU122" s="172"/>
      <c r="RPV122" s="172"/>
      <c r="RPW122" s="172"/>
      <c r="RPX122" s="172"/>
      <c r="RPY122" s="172"/>
      <c r="RPZ122" s="172"/>
      <c r="RQA122" s="172"/>
      <c r="RQB122" s="172"/>
      <c r="RQC122" s="172"/>
      <c r="RQD122" s="172"/>
      <c r="RQE122" s="172"/>
      <c r="RQF122" s="172"/>
      <c r="RQG122" s="172"/>
      <c r="RQH122" s="172"/>
      <c r="RQI122" s="172"/>
      <c r="RQJ122" s="172"/>
      <c r="RQK122" s="172"/>
      <c r="RQL122" s="172"/>
      <c r="RQM122" s="172"/>
      <c r="RQN122" s="172"/>
      <c r="RQO122" s="172"/>
      <c r="RQP122" s="172"/>
      <c r="RQQ122" s="172"/>
      <c r="RQR122" s="172"/>
      <c r="RQS122" s="172"/>
      <c r="RQT122" s="172"/>
      <c r="RQU122" s="172"/>
      <c r="RQV122" s="172"/>
      <c r="RQW122" s="172"/>
      <c r="RQX122" s="172"/>
      <c r="RQY122" s="172"/>
      <c r="RQZ122" s="172"/>
      <c r="RRA122" s="172"/>
      <c r="RRB122" s="172"/>
      <c r="RRC122" s="172"/>
      <c r="RRD122" s="172"/>
      <c r="RRE122" s="172"/>
      <c r="RRF122" s="172"/>
      <c r="RRG122" s="172"/>
      <c r="RRH122" s="172"/>
      <c r="RRI122" s="172"/>
      <c r="RRJ122" s="172"/>
      <c r="RRK122" s="172"/>
      <c r="RRL122" s="172"/>
      <c r="RRM122" s="172"/>
      <c r="RRN122" s="172"/>
      <c r="RRO122" s="172"/>
      <c r="RRP122" s="172"/>
      <c r="RRQ122" s="172"/>
      <c r="RRR122" s="172"/>
      <c r="RRS122" s="172"/>
      <c r="RRT122" s="172"/>
      <c r="RRU122" s="172"/>
      <c r="RRV122" s="172"/>
      <c r="RRW122" s="172"/>
      <c r="RRX122" s="172"/>
      <c r="RRY122" s="172"/>
      <c r="RRZ122" s="172"/>
      <c r="RSA122" s="172"/>
      <c r="RSB122" s="172"/>
      <c r="RSC122" s="172"/>
      <c r="RSD122" s="172"/>
      <c r="RSE122" s="172"/>
      <c r="RSF122" s="172"/>
      <c r="RSG122" s="172"/>
      <c r="RSH122" s="172"/>
      <c r="RSI122" s="172"/>
      <c r="RSJ122" s="172"/>
      <c r="RSK122" s="172"/>
      <c r="RSL122" s="172"/>
      <c r="RSM122" s="172"/>
      <c r="RSN122" s="172"/>
      <c r="RSO122" s="172"/>
      <c r="RSP122" s="172"/>
      <c r="RSQ122" s="172"/>
      <c r="RSR122" s="172"/>
      <c r="RSS122" s="172"/>
      <c r="RST122" s="172"/>
      <c r="RSU122" s="172"/>
      <c r="RSV122" s="172"/>
      <c r="RSW122" s="172"/>
      <c r="RSX122" s="172"/>
      <c r="RSY122" s="172"/>
      <c r="RSZ122" s="172"/>
      <c r="RTA122" s="172"/>
      <c r="RTB122" s="172"/>
      <c r="RTC122" s="172"/>
      <c r="RTD122" s="172"/>
      <c r="RTE122" s="172"/>
      <c r="RTF122" s="172"/>
      <c r="RTG122" s="172"/>
      <c r="RTH122" s="172"/>
      <c r="RTI122" s="172"/>
      <c r="RTJ122" s="172"/>
      <c r="RTK122" s="172"/>
      <c r="RTL122" s="172"/>
      <c r="RTM122" s="172"/>
      <c r="RTN122" s="172"/>
      <c r="RTO122" s="172"/>
      <c r="RTP122" s="172"/>
      <c r="RTQ122" s="172"/>
      <c r="RTR122" s="172"/>
      <c r="RTS122" s="172"/>
      <c r="RTT122" s="172"/>
      <c r="RTU122" s="172"/>
      <c r="RTV122" s="172"/>
      <c r="RTW122" s="172"/>
      <c r="RTX122" s="172"/>
      <c r="RTY122" s="172"/>
      <c r="RTZ122" s="172"/>
      <c r="RUA122" s="172"/>
      <c r="RUB122" s="172"/>
      <c r="RUC122" s="172"/>
      <c r="RUD122" s="172"/>
      <c r="RUE122" s="172"/>
      <c r="RUF122" s="172"/>
      <c r="RUG122" s="172"/>
      <c r="RUH122" s="172"/>
      <c r="RUI122" s="172"/>
      <c r="RUJ122" s="172"/>
      <c r="RUK122" s="172"/>
      <c r="RUL122" s="172"/>
      <c r="RUM122" s="172"/>
      <c r="RUN122" s="172"/>
      <c r="RUO122" s="172"/>
      <c r="RUP122" s="172"/>
      <c r="RUQ122" s="172"/>
      <c r="RUR122" s="172"/>
      <c r="RUS122" s="172"/>
      <c r="RUT122" s="172"/>
      <c r="RUU122" s="172"/>
      <c r="RUV122" s="172"/>
      <c r="RUW122" s="172"/>
      <c r="RUX122" s="172"/>
      <c r="RUY122" s="172"/>
      <c r="RUZ122" s="172"/>
      <c r="RVA122" s="172"/>
      <c r="RVB122" s="172"/>
      <c r="RVC122" s="172"/>
      <c r="RVD122" s="172"/>
      <c r="RVE122" s="172"/>
      <c r="RVF122" s="172"/>
      <c r="RVG122" s="172"/>
      <c r="RVH122" s="172"/>
      <c r="RVI122" s="172"/>
      <c r="RVJ122" s="172"/>
      <c r="RVK122" s="172"/>
      <c r="RVL122" s="172"/>
      <c r="RVM122" s="172"/>
      <c r="RVN122" s="172"/>
      <c r="RVO122" s="172"/>
      <c r="RVP122" s="172"/>
      <c r="RVQ122" s="172"/>
      <c r="RVR122" s="172"/>
      <c r="RVS122" s="172"/>
      <c r="RVT122" s="172"/>
      <c r="RVU122" s="172"/>
      <c r="RVV122" s="172"/>
      <c r="RVW122" s="172"/>
      <c r="RVX122" s="172"/>
      <c r="RVY122" s="172"/>
      <c r="RVZ122" s="172"/>
      <c r="RWA122" s="172"/>
      <c r="RWB122" s="172"/>
      <c r="RWC122" s="172"/>
      <c r="RWD122" s="172"/>
      <c r="RWE122" s="172"/>
      <c r="RWF122" s="172"/>
      <c r="RWG122" s="172"/>
      <c r="RWH122" s="172"/>
      <c r="RWI122" s="172"/>
      <c r="RWJ122" s="172"/>
      <c r="RWK122" s="172"/>
      <c r="RWL122" s="172"/>
      <c r="RWM122" s="172"/>
      <c r="RWN122" s="172"/>
      <c r="RWO122" s="172"/>
      <c r="RWP122" s="172"/>
      <c r="RWQ122" s="172"/>
      <c r="RWR122" s="172"/>
      <c r="RWS122" s="172"/>
      <c r="RWT122" s="172"/>
      <c r="RWU122" s="172"/>
      <c r="RWV122" s="172"/>
      <c r="RWW122" s="172"/>
      <c r="RWX122" s="172"/>
      <c r="RWY122" s="172"/>
      <c r="RWZ122" s="172"/>
      <c r="RXA122" s="172"/>
      <c r="RXB122" s="172"/>
      <c r="RXC122" s="172"/>
      <c r="RXD122" s="172"/>
      <c r="RXE122" s="172"/>
      <c r="RXF122" s="172"/>
      <c r="RXG122" s="172"/>
      <c r="RXH122" s="172"/>
      <c r="RXI122" s="172"/>
      <c r="RXJ122" s="172"/>
      <c r="RXK122" s="172"/>
      <c r="RXL122" s="172"/>
      <c r="RXM122" s="172"/>
      <c r="RXN122" s="172"/>
      <c r="RXO122" s="172"/>
      <c r="RXP122" s="172"/>
      <c r="RXQ122" s="172"/>
      <c r="RXR122" s="172"/>
      <c r="RXS122" s="172"/>
      <c r="RXT122" s="172"/>
      <c r="RXU122" s="172"/>
      <c r="RXV122" s="172"/>
      <c r="RXW122" s="172"/>
      <c r="RXX122" s="172"/>
      <c r="RXY122" s="172"/>
      <c r="RXZ122" s="172"/>
      <c r="RYA122" s="172"/>
      <c r="RYB122" s="172"/>
      <c r="RYC122" s="172"/>
      <c r="RYD122" s="172"/>
      <c r="RYE122" s="172"/>
      <c r="RYF122" s="172"/>
      <c r="RYG122" s="172"/>
      <c r="RYH122" s="172"/>
      <c r="RYI122" s="172"/>
      <c r="RYJ122" s="172"/>
      <c r="RYK122" s="172"/>
      <c r="RYL122" s="172"/>
      <c r="RYM122" s="172"/>
      <c r="RYN122" s="172"/>
      <c r="RYO122" s="172"/>
      <c r="RYP122" s="172"/>
      <c r="RYQ122" s="172"/>
      <c r="RYR122" s="172"/>
      <c r="RYS122" s="172"/>
      <c r="RYT122" s="172"/>
      <c r="RYU122" s="172"/>
      <c r="RYV122" s="172"/>
      <c r="RYW122" s="172"/>
      <c r="RYX122" s="172"/>
      <c r="RYY122" s="172"/>
      <c r="RYZ122" s="172"/>
      <c r="RZA122" s="172"/>
      <c r="RZB122" s="172"/>
      <c r="RZC122" s="172"/>
      <c r="RZD122" s="172"/>
      <c r="RZE122" s="172"/>
      <c r="RZF122" s="172"/>
      <c r="RZG122" s="172"/>
      <c r="RZH122" s="172"/>
      <c r="RZI122" s="172"/>
      <c r="RZJ122" s="172"/>
      <c r="RZK122" s="172"/>
      <c r="RZL122" s="172"/>
      <c r="RZM122" s="172"/>
      <c r="RZN122" s="172"/>
      <c r="RZO122" s="172"/>
      <c r="RZP122" s="172"/>
      <c r="RZQ122" s="172"/>
      <c r="RZR122" s="172"/>
      <c r="RZS122" s="172"/>
      <c r="RZT122" s="172"/>
      <c r="RZU122" s="172"/>
      <c r="RZV122" s="172"/>
      <c r="RZW122" s="172"/>
      <c r="RZX122" s="172"/>
      <c r="RZY122" s="172"/>
      <c r="RZZ122" s="172"/>
      <c r="SAA122" s="172"/>
      <c r="SAB122" s="172"/>
      <c r="SAC122" s="172"/>
      <c r="SAD122" s="172"/>
      <c r="SAE122" s="172"/>
      <c r="SAF122" s="172"/>
      <c r="SAG122" s="172"/>
      <c r="SAH122" s="172"/>
      <c r="SAI122" s="172"/>
      <c r="SAJ122" s="172"/>
      <c r="SAK122" s="172"/>
      <c r="SAL122" s="172"/>
      <c r="SAM122" s="172"/>
      <c r="SAN122" s="172"/>
      <c r="SAO122" s="172"/>
      <c r="SAP122" s="172"/>
      <c r="SAQ122" s="172"/>
      <c r="SAR122" s="172"/>
      <c r="SAS122" s="172"/>
      <c r="SAT122" s="172"/>
      <c r="SAU122" s="172"/>
      <c r="SAV122" s="172"/>
      <c r="SAW122" s="172"/>
      <c r="SAX122" s="172"/>
      <c r="SAY122" s="172"/>
      <c r="SAZ122" s="172"/>
      <c r="SBA122" s="172"/>
      <c r="SBB122" s="172"/>
      <c r="SBC122" s="172"/>
      <c r="SBD122" s="172"/>
      <c r="SBE122" s="172"/>
      <c r="SBF122" s="172"/>
      <c r="SBG122" s="172"/>
      <c r="SBH122" s="172"/>
      <c r="SBI122" s="172"/>
      <c r="SBJ122" s="172"/>
      <c r="SBK122" s="172"/>
      <c r="SBL122" s="172"/>
      <c r="SBM122" s="172"/>
      <c r="SBN122" s="172"/>
      <c r="SBO122" s="172"/>
      <c r="SBP122" s="172"/>
      <c r="SBQ122" s="172"/>
      <c r="SBR122" s="172"/>
      <c r="SBS122" s="172"/>
      <c r="SBT122" s="172"/>
      <c r="SBU122" s="172"/>
      <c r="SBV122" s="172"/>
      <c r="SBW122" s="172"/>
      <c r="SBX122" s="172"/>
      <c r="SBY122" s="172"/>
      <c r="SBZ122" s="172"/>
      <c r="SCA122" s="172"/>
      <c r="SCB122" s="172"/>
      <c r="SCC122" s="172"/>
      <c r="SCD122" s="172"/>
      <c r="SCE122" s="172"/>
      <c r="SCF122" s="172"/>
      <c r="SCG122" s="172"/>
      <c r="SCH122" s="172"/>
      <c r="SCI122" s="172"/>
      <c r="SCJ122" s="172"/>
      <c r="SCK122" s="172"/>
      <c r="SCL122" s="172"/>
      <c r="SCM122" s="172"/>
      <c r="SCN122" s="172"/>
      <c r="SCO122" s="172"/>
      <c r="SCP122" s="172"/>
      <c r="SCQ122" s="172"/>
      <c r="SCR122" s="172"/>
      <c r="SCS122" s="172"/>
      <c r="SCT122" s="172"/>
      <c r="SCU122" s="172"/>
      <c r="SCV122" s="172"/>
      <c r="SCW122" s="172"/>
      <c r="SCX122" s="172"/>
      <c r="SCY122" s="172"/>
      <c r="SCZ122" s="172"/>
      <c r="SDA122" s="172"/>
      <c r="SDB122" s="172"/>
      <c r="SDC122" s="172"/>
      <c r="SDD122" s="172"/>
      <c r="SDE122" s="172"/>
      <c r="SDF122" s="172"/>
      <c r="SDG122" s="172"/>
      <c r="SDH122" s="172"/>
      <c r="SDI122" s="172"/>
      <c r="SDJ122" s="172"/>
      <c r="SDK122" s="172"/>
      <c r="SDL122" s="172"/>
      <c r="SDM122" s="172"/>
      <c r="SDN122" s="172"/>
      <c r="SDO122" s="172"/>
      <c r="SDP122" s="172"/>
      <c r="SDQ122" s="172"/>
      <c r="SDR122" s="172"/>
      <c r="SDS122" s="172"/>
      <c r="SDT122" s="172"/>
      <c r="SDU122" s="172"/>
      <c r="SDV122" s="172"/>
      <c r="SDW122" s="172"/>
      <c r="SDX122" s="172"/>
      <c r="SDY122" s="172"/>
      <c r="SDZ122" s="172"/>
      <c r="SEA122" s="172"/>
      <c r="SEB122" s="172"/>
      <c r="SEC122" s="172"/>
      <c r="SED122" s="172"/>
      <c r="SEE122" s="172"/>
      <c r="SEF122" s="172"/>
      <c r="SEG122" s="172"/>
      <c r="SEH122" s="172"/>
      <c r="SEI122" s="172"/>
      <c r="SEJ122" s="172"/>
      <c r="SEK122" s="172"/>
      <c r="SEL122" s="172"/>
      <c r="SEM122" s="172"/>
      <c r="SEN122" s="172"/>
      <c r="SEO122" s="172"/>
      <c r="SEP122" s="172"/>
      <c r="SEQ122" s="172"/>
      <c r="SER122" s="172"/>
      <c r="SES122" s="172"/>
      <c r="SET122" s="172"/>
      <c r="SEU122" s="172"/>
      <c r="SEV122" s="172"/>
      <c r="SEW122" s="172"/>
      <c r="SEX122" s="172"/>
      <c r="SEY122" s="172"/>
      <c r="SEZ122" s="172"/>
      <c r="SFA122" s="172"/>
      <c r="SFB122" s="172"/>
      <c r="SFC122" s="172"/>
      <c r="SFD122" s="172"/>
      <c r="SFE122" s="172"/>
      <c r="SFF122" s="172"/>
      <c r="SFG122" s="172"/>
      <c r="SFH122" s="172"/>
      <c r="SFI122" s="172"/>
      <c r="SFJ122" s="172"/>
      <c r="SFK122" s="172"/>
      <c r="SFL122" s="172"/>
      <c r="SFM122" s="172"/>
      <c r="SFN122" s="172"/>
      <c r="SFO122" s="172"/>
      <c r="SFP122" s="172"/>
      <c r="SFQ122" s="172"/>
      <c r="SFR122" s="172"/>
      <c r="SFS122" s="172"/>
      <c r="SFT122" s="172"/>
      <c r="SFU122" s="172"/>
      <c r="SFV122" s="172"/>
      <c r="SFW122" s="172"/>
      <c r="SFX122" s="172"/>
      <c r="SFY122" s="172"/>
      <c r="SFZ122" s="172"/>
      <c r="SGA122" s="172"/>
      <c r="SGB122" s="172"/>
      <c r="SGC122" s="172"/>
      <c r="SGD122" s="172"/>
      <c r="SGE122" s="172"/>
      <c r="SGF122" s="172"/>
      <c r="SGG122" s="172"/>
      <c r="SGH122" s="172"/>
      <c r="SGI122" s="172"/>
      <c r="SGJ122" s="172"/>
      <c r="SGK122" s="172"/>
      <c r="SGL122" s="172"/>
      <c r="SGM122" s="172"/>
      <c r="SGN122" s="172"/>
      <c r="SGO122" s="172"/>
      <c r="SGP122" s="172"/>
      <c r="SGQ122" s="172"/>
      <c r="SGR122" s="172"/>
      <c r="SGS122" s="172"/>
      <c r="SGT122" s="172"/>
      <c r="SGU122" s="172"/>
      <c r="SGV122" s="172"/>
      <c r="SGW122" s="172"/>
      <c r="SGX122" s="172"/>
      <c r="SGY122" s="172"/>
      <c r="SGZ122" s="172"/>
      <c r="SHA122" s="172"/>
      <c r="SHB122" s="172"/>
      <c r="SHC122" s="172"/>
      <c r="SHD122" s="172"/>
      <c r="SHE122" s="172"/>
      <c r="SHF122" s="172"/>
      <c r="SHG122" s="172"/>
      <c r="SHH122" s="172"/>
      <c r="SHI122" s="172"/>
      <c r="SHJ122" s="172"/>
      <c r="SHK122" s="172"/>
      <c r="SHL122" s="172"/>
      <c r="SHM122" s="172"/>
      <c r="SHN122" s="172"/>
      <c r="SHO122" s="172"/>
      <c r="SHP122" s="172"/>
      <c r="SHQ122" s="172"/>
      <c r="SHR122" s="172"/>
      <c r="SHS122" s="172"/>
      <c r="SHT122" s="172"/>
      <c r="SHU122" s="172"/>
      <c r="SHV122" s="172"/>
      <c r="SHW122" s="172"/>
      <c r="SHX122" s="172"/>
      <c r="SHY122" s="172"/>
      <c r="SHZ122" s="172"/>
      <c r="SIA122" s="172"/>
      <c r="SIB122" s="172"/>
      <c r="SIC122" s="172"/>
      <c r="SID122" s="172"/>
      <c r="SIE122" s="172"/>
      <c r="SIF122" s="172"/>
      <c r="SIG122" s="172"/>
      <c r="SIH122" s="172"/>
      <c r="SII122" s="172"/>
      <c r="SIJ122" s="172"/>
      <c r="SIK122" s="172"/>
      <c r="SIL122" s="172"/>
      <c r="SIM122" s="172"/>
      <c r="SIN122" s="172"/>
      <c r="SIO122" s="172"/>
      <c r="SIP122" s="172"/>
      <c r="SIQ122" s="172"/>
      <c r="SIR122" s="172"/>
      <c r="SIS122" s="172"/>
      <c r="SIT122" s="172"/>
      <c r="SIU122" s="172"/>
      <c r="SIV122" s="172"/>
      <c r="SIW122" s="172"/>
      <c r="SIX122" s="172"/>
      <c r="SIY122" s="172"/>
      <c r="SIZ122" s="172"/>
      <c r="SJA122" s="172"/>
      <c r="SJB122" s="172"/>
      <c r="SJC122" s="172"/>
      <c r="SJD122" s="172"/>
      <c r="SJE122" s="172"/>
      <c r="SJF122" s="172"/>
      <c r="SJG122" s="172"/>
      <c r="SJH122" s="172"/>
      <c r="SJI122" s="172"/>
      <c r="SJJ122" s="172"/>
      <c r="SJK122" s="172"/>
      <c r="SJL122" s="172"/>
      <c r="SJM122" s="172"/>
      <c r="SJN122" s="172"/>
      <c r="SJO122" s="172"/>
      <c r="SJP122" s="172"/>
      <c r="SJQ122" s="172"/>
      <c r="SJR122" s="172"/>
      <c r="SJS122" s="172"/>
      <c r="SJT122" s="172"/>
      <c r="SJU122" s="172"/>
      <c r="SJV122" s="172"/>
      <c r="SJW122" s="172"/>
      <c r="SJX122" s="172"/>
      <c r="SJY122" s="172"/>
      <c r="SJZ122" s="172"/>
      <c r="SKA122" s="172"/>
      <c r="SKB122" s="172"/>
      <c r="SKC122" s="172"/>
      <c r="SKD122" s="172"/>
      <c r="SKE122" s="172"/>
      <c r="SKF122" s="172"/>
      <c r="SKG122" s="172"/>
      <c r="SKH122" s="172"/>
      <c r="SKI122" s="172"/>
      <c r="SKJ122" s="172"/>
      <c r="SKK122" s="172"/>
      <c r="SKL122" s="172"/>
      <c r="SKM122" s="172"/>
      <c r="SKN122" s="172"/>
      <c r="SKO122" s="172"/>
      <c r="SKP122" s="172"/>
      <c r="SKQ122" s="172"/>
      <c r="SKR122" s="172"/>
      <c r="SKS122" s="172"/>
      <c r="SKT122" s="172"/>
      <c r="SKU122" s="172"/>
      <c r="SKV122" s="172"/>
      <c r="SKW122" s="172"/>
      <c r="SKX122" s="172"/>
      <c r="SKY122" s="172"/>
      <c r="SKZ122" s="172"/>
      <c r="SLA122" s="172"/>
      <c r="SLB122" s="172"/>
      <c r="SLC122" s="172"/>
      <c r="SLD122" s="172"/>
      <c r="SLE122" s="172"/>
      <c r="SLF122" s="172"/>
      <c r="SLG122" s="172"/>
      <c r="SLH122" s="172"/>
      <c r="SLI122" s="172"/>
      <c r="SLJ122" s="172"/>
      <c r="SLK122" s="172"/>
      <c r="SLL122" s="172"/>
      <c r="SLM122" s="172"/>
      <c r="SLN122" s="172"/>
      <c r="SLO122" s="172"/>
      <c r="SLP122" s="172"/>
      <c r="SLQ122" s="172"/>
      <c r="SLR122" s="172"/>
      <c r="SLS122" s="172"/>
      <c r="SLT122" s="172"/>
      <c r="SLU122" s="172"/>
      <c r="SLV122" s="172"/>
      <c r="SLW122" s="172"/>
      <c r="SLX122" s="172"/>
      <c r="SLY122" s="172"/>
      <c r="SLZ122" s="172"/>
      <c r="SMA122" s="172"/>
      <c r="SMB122" s="172"/>
      <c r="SMC122" s="172"/>
      <c r="SMD122" s="172"/>
      <c r="SME122" s="172"/>
      <c r="SMF122" s="172"/>
      <c r="SMG122" s="172"/>
      <c r="SMH122" s="172"/>
      <c r="SMI122" s="172"/>
      <c r="SMJ122" s="172"/>
      <c r="SMK122" s="172"/>
      <c r="SML122" s="172"/>
      <c r="SMM122" s="172"/>
      <c r="SMN122" s="172"/>
      <c r="SMO122" s="172"/>
      <c r="SMP122" s="172"/>
      <c r="SMQ122" s="172"/>
      <c r="SMR122" s="172"/>
      <c r="SMS122" s="172"/>
      <c r="SMT122" s="172"/>
      <c r="SMU122" s="172"/>
      <c r="SMV122" s="172"/>
      <c r="SMW122" s="172"/>
      <c r="SMX122" s="172"/>
      <c r="SMY122" s="172"/>
      <c r="SMZ122" s="172"/>
      <c r="SNA122" s="172"/>
      <c r="SNB122" s="172"/>
      <c r="SNC122" s="172"/>
      <c r="SND122" s="172"/>
      <c r="SNE122" s="172"/>
      <c r="SNF122" s="172"/>
      <c r="SNG122" s="172"/>
      <c r="SNH122" s="172"/>
      <c r="SNI122" s="172"/>
      <c r="SNJ122" s="172"/>
      <c r="SNK122" s="172"/>
      <c r="SNL122" s="172"/>
      <c r="SNM122" s="172"/>
      <c r="SNN122" s="172"/>
      <c r="SNO122" s="172"/>
      <c r="SNP122" s="172"/>
      <c r="SNQ122" s="172"/>
      <c r="SNR122" s="172"/>
      <c r="SNS122" s="172"/>
      <c r="SNT122" s="172"/>
      <c r="SNU122" s="172"/>
      <c r="SNV122" s="172"/>
      <c r="SNW122" s="172"/>
      <c r="SNX122" s="172"/>
      <c r="SNY122" s="172"/>
      <c r="SNZ122" s="172"/>
      <c r="SOA122" s="172"/>
      <c r="SOB122" s="172"/>
      <c r="SOC122" s="172"/>
      <c r="SOD122" s="172"/>
      <c r="SOE122" s="172"/>
      <c r="SOF122" s="172"/>
      <c r="SOG122" s="172"/>
      <c r="SOH122" s="172"/>
      <c r="SOI122" s="172"/>
      <c r="SOJ122" s="172"/>
      <c r="SOK122" s="172"/>
      <c r="SOL122" s="172"/>
      <c r="SOM122" s="172"/>
      <c r="SON122" s="172"/>
      <c r="SOO122" s="172"/>
      <c r="SOP122" s="172"/>
      <c r="SOQ122" s="172"/>
      <c r="SOR122" s="172"/>
      <c r="SOS122" s="172"/>
      <c r="SOT122" s="172"/>
      <c r="SOU122" s="172"/>
      <c r="SOV122" s="172"/>
      <c r="SOW122" s="172"/>
      <c r="SOX122" s="172"/>
      <c r="SOY122" s="172"/>
      <c r="SOZ122" s="172"/>
      <c r="SPA122" s="172"/>
      <c r="SPB122" s="172"/>
      <c r="SPC122" s="172"/>
      <c r="SPD122" s="172"/>
      <c r="SPE122" s="172"/>
      <c r="SPF122" s="172"/>
      <c r="SPG122" s="172"/>
      <c r="SPH122" s="172"/>
      <c r="SPI122" s="172"/>
      <c r="SPJ122" s="172"/>
      <c r="SPK122" s="172"/>
      <c r="SPL122" s="172"/>
      <c r="SPM122" s="172"/>
      <c r="SPN122" s="172"/>
      <c r="SPO122" s="172"/>
      <c r="SPP122" s="172"/>
      <c r="SPQ122" s="172"/>
      <c r="SPR122" s="172"/>
      <c r="SPS122" s="172"/>
      <c r="SPT122" s="172"/>
      <c r="SPU122" s="172"/>
      <c r="SPV122" s="172"/>
      <c r="SPW122" s="172"/>
      <c r="SPX122" s="172"/>
      <c r="SPY122" s="172"/>
      <c r="SPZ122" s="172"/>
      <c r="SQA122" s="172"/>
      <c r="SQB122" s="172"/>
      <c r="SQC122" s="172"/>
      <c r="SQD122" s="172"/>
      <c r="SQE122" s="172"/>
      <c r="SQF122" s="172"/>
      <c r="SQG122" s="172"/>
      <c r="SQH122" s="172"/>
      <c r="SQI122" s="172"/>
      <c r="SQJ122" s="172"/>
      <c r="SQK122" s="172"/>
      <c r="SQL122" s="172"/>
      <c r="SQM122" s="172"/>
      <c r="SQN122" s="172"/>
      <c r="SQO122" s="172"/>
      <c r="SQP122" s="172"/>
      <c r="SQQ122" s="172"/>
      <c r="SQR122" s="172"/>
      <c r="SQS122" s="172"/>
      <c r="SQT122" s="172"/>
      <c r="SQU122" s="172"/>
      <c r="SQV122" s="172"/>
      <c r="SQW122" s="172"/>
      <c r="SQX122" s="172"/>
      <c r="SQY122" s="172"/>
      <c r="SQZ122" s="172"/>
      <c r="SRA122" s="172"/>
      <c r="SRB122" s="172"/>
      <c r="SRC122" s="172"/>
      <c r="SRD122" s="172"/>
      <c r="SRE122" s="172"/>
      <c r="SRF122" s="172"/>
      <c r="SRG122" s="172"/>
      <c r="SRH122" s="172"/>
      <c r="SRI122" s="172"/>
      <c r="SRJ122" s="172"/>
      <c r="SRK122" s="172"/>
      <c r="SRL122" s="172"/>
      <c r="SRM122" s="172"/>
      <c r="SRN122" s="172"/>
      <c r="SRO122" s="172"/>
      <c r="SRP122" s="172"/>
      <c r="SRQ122" s="172"/>
      <c r="SRR122" s="172"/>
      <c r="SRS122" s="172"/>
      <c r="SRT122" s="172"/>
      <c r="SRU122" s="172"/>
      <c r="SRV122" s="172"/>
      <c r="SRW122" s="172"/>
      <c r="SRX122" s="172"/>
      <c r="SRY122" s="172"/>
      <c r="SRZ122" s="172"/>
      <c r="SSA122" s="172"/>
      <c r="SSB122" s="172"/>
      <c r="SSC122" s="172"/>
      <c r="SSD122" s="172"/>
      <c r="SSE122" s="172"/>
      <c r="SSF122" s="172"/>
      <c r="SSG122" s="172"/>
      <c r="SSH122" s="172"/>
      <c r="SSI122" s="172"/>
      <c r="SSJ122" s="172"/>
      <c r="SSK122" s="172"/>
      <c r="SSL122" s="172"/>
      <c r="SSM122" s="172"/>
      <c r="SSN122" s="172"/>
      <c r="SSO122" s="172"/>
      <c r="SSP122" s="172"/>
      <c r="SSQ122" s="172"/>
      <c r="SSR122" s="172"/>
      <c r="SSS122" s="172"/>
      <c r="SST122" s="172"/>
      <c r="SSU122" s="172"/>
      <c r="SSV122" s="172"/>
      <c r="SSW122" s="172"/>
      <c r="SSX122" s="172"/>
      <c r="SSY122" s="172"/>
      <c r="SSZ122" s="172"/>
      <c r="STA122" s="172"/>
      <c r="STB122" s="172"/>
      <c r="STC122" s="172"/>
      <c r="STD122" s="172"/>
      <c r="STE122" s="172"/>
      <c r="STF122" s="172"/>
      <c r="STG122" s="172"/>
      <c r="STH122" s="172"/>
      <c r="STI122" s="172"/>
      <c r="STJ122" s="172"/>
      <c r="STK122" s="172"/>
      <c r="STL122" s="172"/>
      <c r="STM122" s="172"/>
      <c r="STN122" s="172"/>
      <c r="STO122" s="172"/>
      <c r="STP122" s="172"/>
      <c r="STQ122" s="172"/>
      <c r="STR122" s="172"/>
      <c r="STS122" s="172"/>
      <c r="STT122" s="172"/>
      <c r="STU122" s="172"/>
      <c r="STV122" s="172"/>
      <c r="STW122" s="172"/>
      <c r="STX122" s="172"/>
      <c r="STY122" s="172"/>
      <c r="STZ122" s="172"/>
      <c r="SUA122" s="172"/>
      <c r="SUB122" s="172"/>
      <c r="SUC122" s="172"/>
      <c r="SUD122" s="172"/>
      <c r="SUE122" s="172"/>
      <c r="SUF122" s="172"/>
      <c r="SUG122" s="172"/>
      <c r="SUH122" s="172"/>
      <c r="SUI122" s="172"/>
      <c r="SUJ122" s="172"/>
      <c r="SUK122" s="172"/>
      <c r="SUL122" s="172"/>
      <c r="SUM122" s="172"/>
      <c r="SUN122" s="172"/>
      <c r="SUO122" s="172"/>
      <c r="SUP122" s="172"/>
      <c r="SUQ122" s="172"/>
      <c r="SUR122" s="172"/>
      <c r="SUS122" s="172"/>
      <c r="SUT122" s="172"/>
      <c r="SUU122" s="172"/>
      <c r="SUV122" s="172"/>
      <c r="SUW122" s="172"/>
      <c r="SUX122" s="172"/>
      <c r="SUY122" s="172"/>
      <c r="SUZ122" s="172"/>
      <c r="SVA122" s="172"/>
      <c r="SVB122" s="172"/>
      <c r="SVC122" s="172"/>
      <c r="SVD122" s="172"/>
      <c r="SVE122" s="172"/>
      <c r="SVF122" s="172"/>
      <c r="SVG122" s="172"/>
      <c r="SVH122" s="172"/>
      <c r="SVI122" s="172"/>
      <c r="SVJ122" s="172"/>
      <c r="SVK122" s="172"/>
      <c r="SVL122" s="172"/>
      <c r="SVM122" s="172"/>
      <c r="SVN122" s="172"/>
      <c r="SVO122" s="172"/>
      <c r="SVP122" s="172"/>
      <c r="SVQ122" s="172"/>
      <c r="SVR122" s="172"/>
      <c r="SVS122" s="172"/>
      <c r="SVT122" s="172"/>
      <c r="SVU122" s="172"/>
      <c r="SVV122" s="172"/>
      <c r="SVW122" s="172"/>
      <c r="SVX122" s="172"/>
      <c r="SVY122" s="172"/>
      <c r="SVZ122" s="172"/>
      <c r="SWA122" s="172"/>
      <c r="SWB122" s="172"/>
      <c r="SWC122" s="172"/>
      <c r="SWD122" s="172"/>
      <c r="SWE122" s="172"/>
      <c r="SWF122" s="172"/>
      <c r="SWG122" s="172"/>
      <c r="SWH122" s="172"/>
      <c r="SWI122" s="172"/>
      <c r="SWJ122" s="172"/>
      <c r="SWK122" s="172"/>
      <c r="SWL122" s="172"/>
      <c r="SWM122" s="172"/>
      <c r="SWN122" s="172"/>
      <c r="SWO122" s="172"/>
      <c r="SWP122" s="172"/>
      <c r="SWQ122" s="172"/>
      <c r="SWR122" s="172"/>
      <c r="SWS122" s="172"/>
      <c r="SWT122" s="172"/>
      <c r="SWU122" s="172"/>
      <c r="SWV122" s="172"/>
      <c r="SWW122" s="172"/>
      <c r="SWX122" s="172"/>
      <c r="SWY122" s="172"/>
      <c r="SWZ122" s="172"/>
      <c r="SXA122" s="172"/>
      <c r="SXB122" s="172"/>
      <c r="SXC122" s="172"/>
      <c r="SXD122" s="172"/>
      <c r="SXE122" s="172"/>
      <c r="SXF122" s="172"/>
      <c r="SXG122" s="172"/>
      <c r="SXH122" s="172"/>
      <c r="SXI122" s="172"/>
      <c r="SXJ122" s="172"/>
      <c r="SXK122" s="172"/>
      <c r="SXL122" s="172"/>
      <c r="SXM122" s="172"/>
      <c r="SXN122" s="172"/>
      <c r="SXO122" s="172"/>
      <c r="SXP122" s="172"/>
      <c r="SXQ122" s="172"/>
      <c r="SXR122" s="172"/>
      <c r="SXS122" s="172"/>
      <c r="SXT122" s="172"/>
      <c r="SXU122" s="172"/>
      <c r="SXV122" s="172"/>
      <c r="SXW122" s="172"/>
      <c r="SXX122" s="172"/>
      <c r="SXY122" s="172"/>
      <c r="SXZ122" s="172"/>
      <c r="SYA122" s="172"/>
      <c r="SYB122" s="172"/>
      <c r="SYC122" s="172"/>
      <c r="SYD122" s="172"/>
      <c r="SYE122" s="172"/>
      <c r="SYF122" s="172"/>
      <c r="SYG122" s="172"/>
      <c r="SYH122" s="172"/>
      <c r="SYI122" s="172"/>
      <c r="SYJ122" s="172"/>
      <c r="SYK122" s="172"/>
      <c r="SYL122" s="172"/>
      <c r="SYM122" s="172"/>
      <c r="SYN122" s="172"/>
      <c r="SYO122" s="172"/>
      <c r="SYP122" s="172"/>
      <c r="SYQ122" s="172"/>
      <c r="SYR122" s="172"/>
      <c r="SYS122" s="172"/>
      <c r="SYT122" s="172"/>
      <c r="SYU122" s="172"/>
      <c r="SYV122" s="172"/>
      <c r="SYW122" s="172"/>
      <c r="SYX122" s="172"/>
      <c r="SYY122" s="172"/>
      <c r="SYZ122" s="172"/>
      <c r="SZA122" s="172"/>
      <c r="SZB122" s="172"/>
      <c r="SZC122" s="172"/>
      <c r="SZD122" s="172"/>
      <c r="SZE122" s="172"/>
      <c r="SZF122" s="172"/>
      <c r="SZG122" s="172"/>
      <c r="SZH122" s="172"/>
      <c r="SZI122" s="172"/>
      <c r="SZJ122" s="172"/>
      <c r="SZK122" s="172"/>
      <c r="SZL122" s="172"/>
      <c r="SZM122" s="172"/>
      <c r="SZN122" s="172"/>
      <c r="SZO122" s="172"/>
      <c r="SZP122" s="172"/>
      <c r="SZQ122" s="172"/>
      <c r="SZR122" s="172"/>
      <c r="SZS122" s="172"/>
      <c r="SZT122" s="172"/>
      <c r="SZU122" s="172"/>
      <c r="SZV122" s="172"/>
      <c r="SZW122" s="172"/>
      <c r="SZX122" s="172"/>
      <c r="SZY122" s="172"/>
      <c r="SZZ122" s="172"/>
      <c r="TAA122" s="172"/>
      <c r="TAB122" s="172"/>
      <c r="TAC122" s="172"/>
      <c r="TAD122" s="172"/>
      <c r="TAE122" s="172"/>
      <c r="TAF122" s="172"/>
      <c r="TAG122" s="172"/>
      <c r="TAH122" s="172"/>
      <c r="TAI122" s="172"/>
      <c r="TAJ122" s="172"/>
      <c r="TAK122" s="172"/>
      <c r="TAL122" s="172"/>
      <c r="TAM122" s="172"/>
      <c r="TAN122" s="172"/>
      <c r="TAO122" s="172"/>
      <c r="TAP122" s="172"/>
      <c r="TAQ122" s="172"/>
      <c r="TAR122" s="172"/>
      <c r="TAS122" s="172"/>
      <c r="TAT122" s="172"/>
      <c r="TAU122" s="172"/>
      <c r="TAV122" s="172"/>
      <c r="TAW122" s="172"/>
      <c r="TAX122" s="172"/>
      <c r="TAY122" s="172"/>
      <c r="TAZ122" s="172"/>
      <c r="TBA122" s="172"/>
      <c r="TBB122" s="172"/>
      <c r="TBC122" s="172"/>
      <c r="TBD122" s="172"/>
      <c r="TBE122" s="172"/>
      <c r="TBF122" s="172"/>
      <c r="TBG122" s="172"/>
      <c r="TBH122" s="172"/>
      <c r="TBI122" s="172"/>
      <c r="TBJ122" s="172"/>
      <c r="TBK122" s="172"/>
      <c r="TBL122" s="172"/>
      <c r="TBM122" s="172"/>
      <c r="TBN122" s="172"/>
      <c r="TBO122" s="172"/>
      <c r="TBP122" s="172"/>
      <c r="TBQ122" s="172"/>
      <c r="TBR122" s="172"/>
      <c r="TBS122" s="172"/>
      <c r="TBT122" s="172"/>
      <c r="TBU122" s="172"/>
      <c r="TBV122" s="172"/>
      <c r="TBW122" s="172"/>
      <c r="TBX122" s="172"/>
      <c r="TBY122" s="172"/>
      <c r="TBZ122" s="172"/>
      <c r="TCA122" s="172"/>
      <c r="TCB122" s="172"/>
      <c r="TCC122" s="172"/>
      <c r="TCD122" s="172"/>
      <c r="TCE122" s="172"/>
      <c r="TCF122" s="172"/>
      <c r="TCG122" s="172"/>
      <c r="TCH122" s="172"/>
      <c r="TCI122" s="172"/>
      <c r="TCJ122" s="172"/>
      <c r="TCK122" s="172"/>
      <c r="TCL122" s="172"/>
      <c r="TCM122" s="172"/>
      <c r="TCN122" s="172"/>
      <c r="TCO122" s="172"/>
      <c r="TCP122" s="172"/>
      <c r="TCQ122" s="172"/>
      <c r="TCR122" s="172"/>
      <c r="TCS122" s="172"/>
      <c r="TCT122" s="172"/>
      <c r="TCU122" s="172"/>
      <c r="TCV122" s="172"/>
      <c r="TCW122" s="172"/>
      <c r="TCX122" s="172"/>
      <c r="TCY122" s="172"/>
      <c r="TCZ122" s="172"/>
      <c r="TDA122" s="172"/>
      <c r="TDB122" s="172"/>
      <c r="TDC122" s="172"/>
      <c r="TDD122" s="172"/>
      <c r="TDE122" s="172"/>
      <c r="TDF122" s="172"/>
      <c r="TDG122" s="172"/>
      <c r="TDH122" s="172"/>
      <c r="TDI122" s="172"/>
      <c r="TDJ122" s="172"/>
      <c r="TDK122" s="172"/>
      <c r="TDL122" s="172"/>
      <c r="TDM122" s="172"/>
      <c r="TDN122" s="172"/>
      <c r="TDO122" s="172"/>
      <c r="TDP122" s="172"/>
      <c r="TDQ122" s="172"/>
      <c r="TDR122" s="172"/>
      <c r="TDS122" s="172"/>
      <c r="TDT122" s="172"/>
      <c r="TDU122" s="172"/>
      <c r="TDV122" s="172"/>
      <c r="TDW122" s="172"/>
      <c r="TDX122" s="172"/>
      <c r="TDY122" s="172"/>
      <c r="TDZ122" s="172"/>
      <c r="TEA122" s="172"/>
      <c r="TEB122" s="172"/>
      <c r="TEC122" s="172"/>
      <c r="TED122" s="172"/>
      <c r="TEE122" s="172"/>
      <c r="TEF122" s="172"/>
      <c r="TEG122" s="172"/>
      <c r="TEH122" s="172"/>
      <c r="TEI122" s="172"/>
      <c r="TEJ122" s="172"/>
      <c r="TEK122" s="172"/>
      <c r="TEL122" s="172"/>
      <c r="TEM122" s="172"/>
      <c r="TEN122" s="172"/>
      <c r="TEO122" s="172"/>
      <c r="TEP122" s="172"/>
      <c r="TEQ122" s="172"/>
      <c r="TER122" s="172"/>
      <c r="TES122" s="172"/>
      <c r="TET122" s="172"/>
      <c r="TEU122" s="172"/>
      <c r="TEV122" s="172"/>
      <c r="TEW122" s="172"/>
      <c r="TEX122" s="172"/>
      <c r="TEY122" s="172"/>
      <c r="TEZ122" s="172"/>
      <c r="TFA122" s="172"/>
      <c r="TFB122" s="172"/>
      <c r="TFC122" s="172"/>
      <c r="TFD122" s="172"/>
      <c r="TFE122" s="172"/>
      <c r="TFF122" s="172"/>
      <c r="TFG122" s="172"/>
      <c r="TFH122" s="172"/>
      <c r="TFI122" s="172"/>
      <c r="TFJ122" s="172"/>
      <c r="TFK122" s="172"/>
      <c r="TFL122" s="172"/>
      <c r="TFM122" s="172"/>
      <c r="TFN122" s="172"/>
      <c r="TFO122" s="172"/>
      <c r="TFP122" s="172"/>
      <c r="TFQ122" s="172"/>
      <c r="TFR122" s="172"/>
      <c r="TFS122" s="172"/>
      <c r="TFT122" s="172"/>
      <c r="TFU122" s="172"/>
      <c r="TFV122" s="172"/>
      <c r="TFW122" s="172"/>
      <c r="TFX122" s="172"/>
      <c r="TFY122" s="172"/>
      <c r="TFZ122" s="172"/>
      <c r="TGA122" s="172"/>
      <c r="TGB122" s="172"/>
      <c r="TGC122" s="172"/>
      <c r="TGD122" s="172"/>
      <c r="TGE122" s="172"/>
      <c r="TGF122" s="172"/>
      <c r="TGG122" s="172"/>
      <c r="TGH122" s="172"/>
      <c r="TGI122" s="172"/>
      <c r="TGJ122" s="172"/>
      <c r="TGK122" s="172"/>
      <c r="TGL122" s="172"/>
      <c r="TGM122" s="172"/>
      <c r="TGN122" s="172"/>
      <c r="TGO122" s="172"/>
      <c r="TGP122" s="172"/>
      <c r="TGQ122" s="172"/>
      <c r="TGR122" s="172"/>
      <c r="TGS122" s="172"/>
      <c r="TGT122" s="172"/>
      <c r="TGU122" s="172"/>
      <c r="TGV122" s="172"/>
      <c r="TGW122" s="172"/>
      <c r="TGX122" s="172"/>
      <c r="TGY122" s="172"/>
      <c r="TGZ122" s="172"/>
      <c r="THA122" s="172"/>
      <c r="THB122" s="172"/>
      <c r="THC122" s="172"/>
      <c r="THD122" s="172"/>
      <c r="THE122" s="172"/>
      <c r="THF122" s="172"/>
      <c r="THG122" s="172"/>
      <c r="THH122" s="172"/>
      <c r="THI122" s="172"/>
      <c r="THJ122" s="172"/>
      <c r="THK122" s="172"/>
      <c r="THL122" s="172"/>
      <c r="THM122" s="172"/>
      <c r="THN122" s="172"/>
      <c r="THO122" s="172"/>
      <c r="THP122" s="172"/>
      <c r="THQ122" s="172"/>
      <c r="THR122" s="172"/>
      <c r="THS122" s="172"/>
      <c r="THT122" s="172"/>
      <c r="THU122" s="172"/>
      <c r="THV122" s="172"/>
      <c r="THW122" s="172"/>
      <c r="THX122" s="172"/>
      <c r="THY122" s="172"/>
      <c r="THZ122" s="172"/>
      <c r="TIA122" s="172"/>
      <c r="TIB122" s="172"/>
      <c r="TIC122" s="172"/>
      <c r="TID122" s="172"/>
      <c r="TIE122" s="172"/>
      <c r="TIF122" s="172"/>
      <c r="TIG122" s="172"/>
      <c r="TIH122" s="172"/>
      <c r="TII122" s="172"/>
      <c r="TIJ122" s="172"/>
      <c r="TIK122" s="172"/>
      <c r="TIL122" s="172"/>
      <c r="TIM122" s="172"/>
      <c r="TIN122" s="172"/>
      <c r="TIO122" s="172"/>
      <c r="TIP122" s="172"/>
      <c r="TIQ122" s="172"/>
      <c r="TIR122" s="172"/>
      <c r="TIS122" s="172"/>
      <c r="TIT122" s="172"/>
      <c r="TIU122" s="172"/>
      <c r="TIV122" s="172"/>
      <c r="TIW122" s="172"/>
      <c r="TIX122" s="172"/>
      <c r="TIY122" s="172"/>
      <c r="TIZ122" s="172"/>
      <c r="TJA122" s="172"/>
      <c r="TJB122" s="172"/>
      <c r="TJC122" s="172"/>
      <c r="TJD122" s="172"/>
      <c r="TJE122" s="172"/>
      <c r="TJF122" s="172"/>
      <c r="TJG122" s="172"/>
      <c r="TJH122" s="172"/>
      <c r="TJI122" s="172"/>
      <c r="TJJ122" s="172"/>
      <c r="TJK122" s="172"/>
      <c r="TJL122" s="172"/>
      <c r="TJM122" s="172"/>
      <c r="TJN122" s="172"/>
      <c r="TJO122" s="172"/>
      <c r="TJP122" s="172"/>
      <c r="TJQ122" s="172"/>
      <c r="TJR122" s="172"/>
      <c r="TJS122" s="172"/>
      <c r="TJT122" s="172"/>
      <c r="TJU122" s="172"/>
      <c r="TJV122" s="172"/>
      <c r="TJW122" s="172"/>
      <c r="TJX122" s="172"/>
      <c r="TJY122" s="172"/>
      <c r="TJZ122" s="172"/>
      <c r="TKA122" s="172"/>
      <c r="TKB122" s="172"/>
      <c r="TKC122" s="172"/>
      <c r="TKD122" s="172"/>
      <c r="TKE122" s="172"/>
      <c r="TKF122" s="172"/>
      <c r="TKG122" s="172"/>
      <c r="TKH122" s="172"/>
      <c r="TKI122" s="172"/>
      <c r="TKJ122" s="172"/>
      <c r="TKK122" s="172"/>
      <c r="TKL122" s="172"/>
      <c r="TKM122" s="172"/>
      <c r="TKN122" s="172"/>
      <c r="TKO122" s="172"/>
      <c r="TKP122" s="172"/>
      <c r="TKQ122" s="172"/>
      <c r="TKR122" s="172"/>
      <c r="TKS122" s="172"/>
      <c r="TKT122" s="172"/>
      <c r="TKU122" s="172"/>
      <c r="TKV122" s="172"/>
      <c r="TKW122" s="172"/>
      <c r="TKX122" s="172"/>
      <c r="TKY122" s="172"/>
      <c r="TKZ122" s="172"/>
      <c r="TLA122" s="172"/>
      <c r="TLB122" s="172"/>
      <c r="TLC122" s="172"/>
      <c r="TLD122" s="172"/>
      <c r="TLE122" s="172"/>
      <c r="TLF122" s="172"/>
      <c r="TLG122" s="172"/>
      <c r="TLH122" s="172"/>
      <c r="TLI122" s="172"/>
      <c r="TLJ122" s="172"/>
      <c r="TLK122" s="172"/>
      <c r="TLL122" s="172"/>
      <c r="TLM122" s="172"/>
      <c r="TLN122" s="172"/>
      <c r="TLO122" s="172"/>
      <c r="TLP122" s="172"/>
      <c r="TLQ122" s="172"/>
      <c r="TLR122" s="172"/>
      <c r="TLS122" s="172"/>
      <c r="TLT122" s="172"/>
      <c r="TLU122" s="172"/>
      <c r="TLV122" s="172"/>
      <c r="TLW122" s="172"/>
      <c r="TLX122" s="172"/>
      <c r="TLY122" s="172"/>
      <c r="TLZ122" s="172"/>
      <c r="TMA122" s="172"/>
      <c r="TMB122" s="172"/>
      <c r="TMC122" s="172"/>
      <c r="TMD122" s="172"/>
      <c r="TME122" s="172"/>
      <c r="TMF122" s="172"/>
      <c r="TMG122" s="172"/>
      <c r="TMH122" s="172"/>
      <c r="TMI122" s="172"/>
      <c r="TMJ122" s="172"/>
      <c r="TMK122" s="172"/>
      <c r="TML122" s="172"/>
      <c r="TMM122" s="172"/>
      <c r="TMN122" s="172"/>
      <c r="TMO122" s="172"/>
      <c r="TMP122" s="172"/>
      <c r="TMQ122" s="172"/>
      <c r="TMR122" s="172"/>
      <c r="TMS122" s="172"/>
      <c r="TMT122" s="172"/>
      <c r="TMU122" s="172"/>
      <c r="TMV122" s="172"/>
      <c r="TMW122" s="172"/>
      <c r="TMX122" s="172"/>
      <c r="TMY122" s="172"/>
      <c r="TMZ122" s="172"/>
      <c r="TNA122" s="172"/>
      <c r="TNB122" s="172"/>
      <c r="TNC122" s="172"/>
      <c r="TND122" s="172"/>
      <c r="TNE122" s="172"/>
      <c r="TNF122" s="172"/>
      <c r="TNG122" s="172"/>
      <c r="TNH122" s="172"/>
      <c r="TNI122" s="172"/>
      <c r="TNJ122" s="172"/>
      <c r="TNK122" s="172"/>
      <c r="TNL122" s="172"/>
      <c r="TNM122" s="172"/>
      <c r="TNN122" s="172"/>
      <c r="TNO122" s="172"/>
      <c r="TNP122" s="172"/>
      <c r="TNQ122" s="172"/>
      <c r="TNR122" s="172"/>
      <c r="TNS122" s="172"/>
      <c r="TNT122" s="172"/>
      <c r="TNU122" s="172"/>
      <c r="TNV122" s="172"/>
      <c r="TNW122" s="172"/>
      <c r="TNX122" s="172"/>
      <c r="TNY122" s="172"/>
      <c r="TNZ122" s="172"/>
      <c r="TOA122" s="172"/>
      <c r="TOB122" s="172"/>
      <c r="TOC122" s="172"/>
      <c r="TOD122" s="172"/>
      <c r="TOE122" s="172"/>
      <c r="TOF122" s="172"/>
      <c r="TOG122" s="172"/>
      <c r="TOH122" s="172"/>
      <c r="TOI122" s="172"/>
      <c r="TOJ122" s="172"/>
      <c r="TOK122" s="172"/>
      <c r="TOL122" s="172"/>
      <c r="TOM122" s="172"/>
      <c r="TON122" s="172"/>
      <c r="TOO122" s="172"/>
      <c r="TOP122" s="172"/>
      <c r="TOQ122" s="172"/>
      <c r="TOR122" s="172"/>
      <c r="TOS122" s="172"/>
      <c r="TOT122" s="172"/>
      <c r="TOU122" s="172"/>
      <c r="TOV122" s="172"/>
      <c r="TOW122" s="172"/>
      <c r="TOX122" s="172"/>
      <c r="TOY122" s="172"/>
      <c r="TOZ122" s="172"/>
      <c r="TPA122" s="172"/>
      <c r="TPB122" s="172"/>
      <c r="TPC122" s="172"/>
      <c r="TPD122" s="172"/>
      <c r="TPE122" s="172"/>
      <c r="TPF122" s="172"/>
      <c r="TPG122" s="172"/>
      <c r="TPH122" s="172"/>
      <c r="TPI122" s="172"/>
      <c r="TPJ122" s="172"/>
      <c r="TPK122" s="172"/>
      <c r="TPL122" s="172"/>
      <c r="TPM122" s="172"/>
      <c r="TPN122" s="172"/>
      <c r="TPO122" s="172"/>
      <c r="TPP122" s="172"/>
      <c r="TPQ122" s="172"/>
      <c r="TPR122" s="172"/>
      <c r="TPS122" s="172"/>
      <c r="TPT122" s="172"/>
      <c r="TPU122" s="172"/>
      <c r="TPV122" s="172"/>
      <c r="TPW122" s="172"/>
      <c r="TPX122" s="172"/>
      <c r="TPY122" s="172"/>
      <c r="TPZ122" s="172"/>
      <c r="TQA122" s="172"/>
      <c r="TQB122" s="172"/>
      <c r="TQC122" s="172"/>
      <c r="TQD122" s="172"/>
      <c r="TQE122" s="172"/>
      <c r="TQF122" s="172"/>
      <c r="TQG122" s="172"/>
      <c r="TQH122" s="172"/>
      <c r="TQI122" s="172"/>
      <c r="TQJ122" s="172"/>
      <c r="TQK122" s="172"/>
      <c r="TQL122" s="172"/>
      <c r="TQM122" s="172"/>
      <c r="TQN122" s="172"/>
      <c r="TQO122" s="172"/>
      <c r="TQP122" s="172"/>
      <c r="TQQ122" s="172"/>
      <c r="TQR122" s="172"/>
      <c r="TQS122" s="172"/>
      <c r="TQT122" s="172"/>
      <c r="TQU122" s="172"/>
      <c r="TQV122" s="172"/>
      <c r="TQW122" s="172"/>
      <c r="TQX122" s="172"/>
      <c r="TQY122" s="172"/>
      <c r="TQZ122" s="172"/>
      <c r="TRA122" s="172"/>
      <c r="TRB122" s="172"/>
      <c r="TRC122" s="172"/>
      <c r="TRD122" s="172"/>
      <c r="TRE122" s="172"/>
      <c r="TRF122" s="172"/>
      <c r="TRG122" s="172"/>
      <c r="TRH122" s="172"/>
      <c r="TRI122" s="172"/>
      <c r="TRJ122" s="172"/>
      <c r="TRK122" s="172"/>
      <c r="TRL122" s="172"/>
      <c r="TRM122" s="172"/>
      <c r="TRN122" s="172"/>
      <c r="TRO122" s="172"/>
      <c r="TRP122" s="172"/>
      <c r="TRQ122" s="172"/>
      <c r="TRR122" s="172"/>
      <c r="TRS122" s="172"/>
      <c r="TRT122" s="172"/>
      <c r="TRU122" s="172"/>
      <c r="TRV122" s="172"/>
      <c r="TRW122" s="172"/>
      <c r="TRX122" s="172"/>
      <c r="TRY122" s="172"/>
      <c r="TRZ122" s="172"/>
      <c r="TSA122" s="172"/>
      <c r="TSB122" s="172"/>
      <c r="TSC122" s="172"/>
      <c r="TSD122" s="172"/>
      <c r="TSE122" s="172"/>
      <c r="TSF122" s="172"/>
      <c r="TSG122" s="172"/>
      <c r="TSH122" s="172"/>
      <c r="TSI122" s="172"/>
      <c r="TSJ122" s="172"/>
      <c r="TSK122" s="172"/>
      <c r="TSL122" s="172"/>
      <c r="TSM122" s="172"/>
      <c r="TSN122" s="172"/>
      <c r="TSO122" s="172"/>
      <c r="TSP122" s="172"/>
      <c r="TSQ122" s="172"/>
      <c r="TSR122" s="172"/>
      <c r="TSS122" s="172"/>
      <c r="TST122" s="172"/>
      <c r="TSU122" s="172"/>
      <c r="TSV122" s="172"/>
      <c r="TSW122" s="172"/>
      <c r="TSX122" s="172"/>
      <c r="TSY122" s="172"/>
      <c r="TSZ122" s="172"/>
      <c r="TTA122" s="172"/>
      <c r="TTB122" s="172"/>
      <c r="TTC122" s="172"/>
      <c r="TTD122" s="172"/>
      <c r="TTE122" s="172"/>
      <c r="TTF122" s="172"/>
      <c r="TTG122" s="172"/>
      <c r="TTH122" s="172"/>
      <c r="TTI122" s="172"/>
      <c r="TTJ122" s="172"/>
      <c r="TTK122" s="172"/>
      <c r="TTL122" s="172"/>
      <c r="TTM122" s="172"/>
      <c r="TTN122" s="172"/>
      <c r="TTO122" s="172"/>
      <c r="TTP122" s="172"/>
      <c r="TTQ122" s="172"/>
      <c r="TTR122" s="172"/>
      <c r="TTS122" s="172"/>
      <c r="TTT122" s="172"/>
      <c r="TTU122" s="172"/>
      <c r="TTV122" s="172"/>
      <c r="TTW122" s="172"/>
      <c r="TTX122" s="172"/>
      <c r="TTY122" s="172"/>
      <c r="TTZ122" s="172"/>
      <c r="TUA122" s="172"/>
      <c r="TUB122" s="172"/>
      <c r="TUC122" s="172"/>
      <c r="TUD122" s="172"/>
      <c r="TUE122" s="172"/>
      <c r="TUF122" s="172"/>
      <c r="TUG122" s="172"/>
      <c r="TUH122" s="172"/>
      <c r="TUI122" s="172"/>
      <c r="TUJ122" s="172"/>
      <c r="TUK122" s="172"/>
      <c r="TUL122" s="172"/>
      <c r="TUM122" s="172"/>
      <c r="TUN122" s="172"/>
      <c r="TUO122" s="172"/>
      <c r="TUP122" s="172"/>
      <c r="TUQ122" s="172"/>
      <c r="TUR122" s="172"/>
      <c r="TUS122" s="172"/>
      <c r="TUT122" s="172"/>
      <c r="TUU122" s="172"/>
      <c r="TUV122" s="172"/>
      <c r="TUW122" s="172"/>
      <c r="TUX122" s="172"/>
      <c r="TUY122" s="172"/>
      <c r="TUZ122" s="172"/>
      <c r="TVA122" s="172"/>
      <c r="TVB122" s="172"/>
      <c r="TVC122" s="172"/>
      <c r="TVD122" s="172"/>
      <c r="TVE122" s="172"/>
      <c r="TVF122" s="172"/>
      <c r="TVG122" s="172"/>
      <c r="TVH122" s="172"/>
      <c r="TVI122" s="172"/>
      <c r="TVJ122" s="172"/>
      <c r="TVK122" s="172"/>
      <c r="TVL122" s="172"/>
      <c r="TVM122" s="172"/>
      <c r="TVN122" s="172"/>
      <c r="TVO122" s="172"/>
      <c r="TVP122" s="172"/>
      <c r="TVQ122" s="172"/>
      <c r="TVR122" s="172"/>
      <c r="TVS122" s="172"/>
      <c r="TVT122" s="172"/>
      <c r="TVU122" s="172"/>
      <c r="TVV122" s="172"/>
      <c r="TVW122" s="172"/>
      <c r="TVX122" s="172"/>
      <c r="TVY122" s="172"/>
      <c r="TVZ122" s="172"/>
      <c r="TWA122" s="172"/>
      <c r="TWB122" s="172"/>
      <c r="TWC122" s="172"/>
      <c r="TWD122" s="172"/>
      <c r="TWE122" s="172"/>
      <c r="TWF122" s="172"/>
      <c r="TWG122" s="172"/>
      <c r="TWH122" s="172"/>
      <c r="TWI122" s="172"/>
      <c r="TWJ122" s="172"/>
      <c r="TWK122" s="172"/>
      <c r="TWL122" s="172"/>
      <c r="TWM122" s="172"/>
      <c r="TWN122" s="172"/>
      <c r="TWO122" s="172"/>
      <c r="TWP122" s="172"/>
      <c r="TWQ122" s="172"/>
      <c r="TWR122" s="172"/>
      <c r="TWS122" s="172"/>
      <c r="TWT122" s="172"/>
      <c r="TWU122" s="172"/>
      <c r="TWV122" s="172"/>
      <c r="TWW122" s="172"/>
      <c r="TWX122" s="172"/>
      <c r="TWY122" s="172"/>
      <c r="TWZ122" s="172"/>
      <c r="TXA122" s="172"/>
      <c r="TXB122" s="172"/>
      <c r="TXC122" s="172"/>
      <c r="TXD122" s="172"/>
      <c r="TXE122" s="172"/>
      <c r="TXF122" s="172"/>
      <c r="TXG122" s="172"/>
      <c r="TXH122" s="172"/>
      <c r="TXI122" s="172"/>
      <c r="TXJ122" s="172"/>
      <c r="TXK122" s="172"/>
      <c r="TXL122" s="172"/>
      <c r="TXM122" s="172"/>
      <c r="TXN122" s="172"/>
      <c r="TXO122" s="172"/>
      <c r="TXP122" s="172"/>
      <c r="TXQ122" s="172"/>
      <c r="TXR122" s="172"/>
      <c r="TXS122" s="172"/>
      <c r="TXT122" s="172"/>
      <c r="TXU122" s="172"/>
      <c r="TXV122" s="172"/>
      <c r="TXW122" s="172"/>
      <c r="TXX122" s="172"/>
      <c r="TXY122" s="172"/>
      <c r="TXZ122" s="172"/>
      <c r="TYA122" s="172"/>
      <c r="TYB122" s="172"/>
      <c r="TYC122" s="172"/>
      <c r="TYD122" s="172"/>
      <c r="TYE122" s="172"/>
      <c r="TYF122" s="172"/>
      <c r="TYG122" s="172"/>
      <c r="TYH122" s="172"/>
      <c r="TYI122" s="172"/>
      <c r="TYJ122" s="172"/>
      <c r="TYK122" s="172"/>
      <c r="TYL122" s="172"/>
      <c r="TYM122" s="172"/>
      <c r="TYN122" s="172"/>
      <c r="TYO122" s="172"/>
      <c r="TYP122" s="172"/>
      <c r="TYQ122" s="172"/>
      <c r="TYR122" s="172"/>
      <c r="TYS122" s="172"/>
      <c r="TYT122" s="172"/>
      <c r="TYU122" s="172"/>
      <c r="TYV122" s="172"/>
      <c r="TYW122" s="172"/>
      <c r="TYX122" s="172"/>
      <c r="TYY122" s="172"/>
      <c r="TYZ122" s="172"/>
      <c r="TZA122" s="172"/>
      <c r="TZB122" s="172"/>
      <c r="TZC122" s="172"/>
      <c r="TZD122" s="172"/>
      <c r="TZE122" s="172"/>
      <c r="TZF122" s="172"/>
      <c r="TZG122" s="172"/>
      <c r="TZH122" s="172"/>
      <c r="TZI122" s="172"/>
      <c r="TZJ122" s="172"/>
      <c r="TZK122" s="172"/>
      <c r="TZL122" s="172"/>
      <c r="TZM122" s="172"/>
      <c r="TZN122" s="172"/>
      <c r="TZO122" s="172"/>
      <c r="TZP122" s="172"/>
      <c r="TZQ122" s="172"/>
      <c r="TZR122" s="172"/>
      <c r="TZS122" s="172"/>
      <c r="TZT122" s="172"/>
      <c r="TZU122" s="172"/>
      <c r="TZV122" s="172"/>
      <c r="TZW122" s="172"/>
      <c r="TZX122" s="172"/>
      <c r="TZY122" s="172"/>
      <c r="TZZ122" s="172"/>
      <c r="UAA122" s="172"/>
      <c r="UAB122" s="172"/>
      <c r="UAC122" s="172"/>
      <c r="UAD122" s="172"/>
      <c r="UAE122" s="172"/>
      <c r="UAF122" s="172"/>
      <c r="UAG122" s="172"/>
      <c r="UAH122" s="172"/>
      <c r="UAI122" s="172"/>
      <c r="UAJ122" s="172"/>
      <c r="UAK122" s="172"/>
      <c r="UAL122" s="172"/>
      <c r="UAM122" s="172"/>
      <c r="UAN122" s="172"/>
      <c r="UAO122" s="172"/>
      <c r="UAP122" s="172"/>
      <c r="UAQ122" s="172"/>
      <c r="UAR122" s="172"/>
      <c r="UAS122" s="172"/>
      <c r="UAT122" s="172"/>
      <c r="UAU122" s="172"/>
      <c r="UAV122" s="172"/>
      <c r="UAW122" s="172"/>
      <c r="UAX122" s="172"/>
      <c r="UAY122" s="172"/>
      <c r="UAZ122" s="172"/>
      <c r="UBA122" s="172"/>
      <c r="UBB122" s="172"/>
      <c r="UBC122" s="172"/>
      <c r="UBD122" s="172"/>
      <c r="UBE122" s="172"/>
      <c r="UBF122" s="172"/>
      <c r="UBG122" s="172"/>
      <c r="UBH122" s="172"/>
      <c r="UBI122" s="172"/>
      <c r="UBJ122" s="172"/>
      <c r="UBK122" s="172"/>
      <c r="UBL122" s="172"/>
      <c r="UBM122" s="172"/>
      <c r="UBN122" s="172"/>
      <c r="UBO122" s="172"/>
      <c r="UBP122" s="172"/>
      <c r="UBQ122" s="172"/>
      <c r="UBR122" s="172"/>
      <c r="UBS122" s="172"/>
      <c r="UBT122" s="172"/>
      <c r="UBU122" s="172"/>
      <c r="UBV122" s="172"/>
      <c r="UBW122" s="172"/>
      <c r="UBX122" s="172"/>
      <c r="UBY122" s="172"/>
      <c r="UBZ122" s="172"/>
      <c r="UCA122" s="172"/>
      <c r="UCB122" s="172"/>
      <c r="UCC122" s="172"/>
      <c r="UCD122" s="172"/>
      <c r="UCE122" s="172"/>
      <c r="UCF122" s="172"/>
      <c r="UCG122" s="172"/>
      <c r="UCH122" s="172"/>
      <c r="UCI122" s="172"/>
      <c r="UCJ122" s="172"/>
      <c r="UCK122" s="172"/>
      <c r="UCL122" s="172"/>
      <c r="UCM122" s="172"/>
      <c r="UCN122" s="172"/>
      <c r="UCO122" s="172"/>
      <c r="UCP122" s="172"/>
      <c r="UCQ122" s="172"/>
      <c r="UCR122" s="172"/>
      <c r="UCS122" s="172"/>
      <c r="UCT122" s="172"/>
      <c r="UCU122" s="172"/>
      <c r="UCV122" s="172"/>
      <c r="UCW122" s="172"/>
      <c r="UCX122" s="172"/>
      <c r="UCY122" s="172"/>
      <c r="UCZ122" s="172"/>
      <c r="UDA122" s="172"/>
      <c r="UDB122" s="172"/>
      <c r="UDC122" s="172"/>
      <c r="UDD122" s="172"/>
      <c r="UDE122" s="172"/>
      <c r="UDF122" s="172"/>
      <c r="UDG122" s="172"/>
      <c r="UDH122" s="172"/>
      <c r="UDI122" s="172"/>
      <c r="UDJ122" s="172"/>
      <c r="UDK122" s="172"/>
      <c r="UDL122" s="172"/>
      <c r="UDM122" s="172"/>
      <c r="UDN122" s="172"/>
      <c r="UDO122" s="172"/>
      <c r="UDP122" s="172"/>
      <c r="UDQ122" s="172"/>
      <c r="UDR122" s="172"/>
      <c r="UDS122" s="172"/>
      <c r="UDT122" s="172"/>
      <c r="UDU122" s="172"/>
      <c r="UDV122" s="172"/>
      <c r="UDW122" s="172"/>
      <c r="UDX122" s="172"/>
      <c r="UDY122" s="172"/>
      <c r="UDZ122" s="172"/>
      <c r="UEA122" s="172"/>
      <c r="UEB122" s="172"/>
      <c r="UEC122" s="172"/>
      <c r="UED122" s="172"/>
      <c r="UEE122" s="172"/>
      <c r="UEF122" s="172"/>
      <c r="UEG122" s="172"/>
      <c r="UEH122" s="172"/>
      <c r="UEI122" s="172"/>
      <c r="UEJ122" s="172"/>
      <c r="UEK122" s="172"/>
      <c r="UEL122" s="172"/>
      <c r="UEM122" s="172"/>
      <c r="UEN122" s="172"/>
      <c r="UEO122" s="172"/>
      <c r="UEP122" s="172"/>
      <c r="UEQ122" s="172"/>
      <c r="UER122" s="172"/>
      <c r="UES122" s="172"/>
      <c r="UET122" s="172"/>
      <c r="UEU122" s="172"/>
      <c r="UEV122" s="172"/>
      <c r="UEW122" s="172"/>
      <c r="UEX122" s="172"/>
      <c r="UEY122" s="172"/>
      <c r="UEZ122" s="172"/>
      <c r="UFA122" s="172"/>
      <c r="UFB122" s="172"/>
      <c r="UFC122" s="172"/>
      <c r="UFD122" s="172"/>
      <c r="UFE122" s="172"/>
      <c r="UFF122" s="172"/>
      <c r="UFG122" s="172"/>
      <c r="UFH122" s="172"/>
      <c r="UFI122" s="172"/>
      <c r="UFJ122" s="172"/>
      <c r="UFK122" s="172"/>
      <c r="UFL122" s="172"/>
      <c r="UFM122" s="172"/>
      <c r="UFN122" s="172"/>
      <c r="UFO122" s="172"/>
      <c r="UFP122" s="172"/>
      <c r="UFQ122" s="172"/>
      <c r="UFR122" s="172"/>
      <c r="UFS122" s="172"/>
      <c r="UFT122" s="172"/>
      <c r="UFU122" s="172"/>
      <c r="UFV122" s="172"/>
      <c r="UFW122" s="172"/>
      <c r="UFX122" s="172"/>
      <c r="UFY122" s="172"/>
      <c r="UFZ122" s="172"/>
      <c r="UGA122" s="172"/>
      <c r="UGB122" s="172"/>
      <c r="UGC122" s="172"/>
      <c r="UGD122" s="172"/>
      <c r="UGE122" s="172"/>
      <c r="UGF122" s="172"/>
      <c r="UGG122" s="172"/>
      <c r="UGH122" s="172"/>
      <c r="UGI122" s="172"/>
      <c r="UGJ122" s="172"/>
      <c r="UGK122" s="172"/>
      <c r="UGL122" s="172"/>
      <c r="UGM122" s="172"/>
      <c r="UGN122" s="172"/>
      <c r="UGO122" s="172"/>
      <c r="UGP122" s="172"/>
      <c r="UGQ122" s="172"/>
      <c r="UGR122" s="172"/>
      <c r="UGS122" s="172"/>
      <c r="UGT122" s="172"/>
      <c r="UGU122" s="172"/>
      <c r="UGV122" s="172"/>
      <c r="UGW122" s="172"/>
      <c r="UGX122" s="172"/>
      <c r="UGY122" s="172"/>
      <c r="UGZ122" s="172"/>
      <c r="UHA122" s="172"/>
      <c r="UHB122" s="172"/>
      <c r="UHC122" s="172"/>
      <c r="UHD122" s="172"/>
      <c r="UHE122" s="172"/>
      <c r="UHF122" s="172"/>
      <c r="UHG122" s="172"/>
      <c r="UHH122" s="172"/>
      <c r="UHI122" s="172"/>
      <c r="UHJ122" s="172"/>
      <c r="UHK122" s="172"/>
      <c r="UHL122" s="172"/>
      <c r="UHM122" s="172"/>
      <c r="UHN122" s="172"/>
      <c r="UHO122" s="172"/>
      <c r="UHP122" s="172"/>
      <c r="UHQ122" s="172"/>
      <c r="UHR122" s="172"/>
      <c r="UHS122" s="172"/>
      <c r="UHT122" s="172"/>
      <c r="UHU122" s="172"/>
      <c r="UHV122" s="172"/>
      <c r="UHW122" s="172"/>
      <c r="UHX122" s="172"/>
      <c r="UHY122" s="172"/>
      <c r="UHZ122" s="172"/>
      <c r="UIA122" s="172"/>
      <c r="UIB122" s="172"/>
      <c r="UIC122" s="172"/>
      <c r="UID122" s="172"/>
      <c r="UIE122" s="172"/>
      <c r="UIF122" s="172"/>
      <c r="UIG122" s="172"/>
      <c r="UIH122" s="172"/>
      <c r="UII122" s="172"/>
      <c r="UIJ122" s="172"/>
      <c r="UIK122" s="172"/>
      <c r="UIL122" s="172"/>
      <c r="UIM122" s="172"/>
      <c r="UIN122" s="172"/>
      <c r="UIO122" s="172"/>
      <c r="UIP122" s="172"/>
      <c r="UIQ122" s="172"/>
      <c r="UIR122" s="172"/>
      <c r="UIS122" s="172"/>
      <c r="UIT122" s="172"/>
      <c r="UIU122" s="172"/>
      <c r="UIV122" s="172"/>
      <c r="UIW122" s="172"/>
      <c r="UIX122" s="172"/>
      <c r="UIY122" s="172"/>
      <c r="UIZ122" s="172"/>
      <c r="UJA122" s="172"/>
      <c r="UJB122" s="172"/>
      <c r="UJC122" s="172"/>
      <c r="UJD122" s="172"/>
      <c r="UJE122" s="172"/>
      <c r="UJF122" s="172"/>
      <c r="UJG122" s="172"/>
      <c r="UJH122" s="172"/>
      <c r="UJI122" s="172"/>
      <c r="UJJ122" s="172"/>
      <c r="UJK122" s="172"/>
      <c r="UJL122" s="172"/>
      <c r="UJM122" s="172"/>
      <c r="UJN122" s="172"/>
      <c r="UJO122" s="172"/>
      <c r="UJP122" s="172"/>
      <c r="UJQ122" s="172"/>
      <c r="UJR122" s="172"/>
      <c r="UJS122" s="172"/>
      <c r="UJT122" s="172"/>
      <c r="UJU122" s="172"/>
      <c r="UJV122" s="172"/>
      <c r="UJW122" s="172"/>
      <c r="UJX122" s="172"/>
      <c r="UJY122" s="172"/>
      <c r="UJZ122" s="172"/>
      <c r="UKA122" s="172"/>
      <c r="UKB122" s="172"/>
      <c r="UKC122" s="172"/>
      <c r="UKD122" s="172"/>
      <c r="UKE122" s="172"/>
      <c r="UKF122" s="172"/>
      <c r="UKG122" s="172"/>
      <c r="UKH122" s="172"/>
      <c r="UKI122" s="172"/>
      <c r="UKJ122" s="172"/>
      <c r="UKK122" s="172"/>
      <c r="UKL122" s="172"/>
      <c r="UKM122" s="172"/>
      <c r="UKN122" s="172"/>
      <c r="UKO122" s="172"/>
      <c r="UKP122" s="172"/>
      <c r="UKQ122" s="172"/>
      <c r="UKR122" s="172"/>
      <c r="UKS122" s="172"/>
      <c r="UKT122" s="172"/>
      <c r="UKU122" s="172"/>
      <c r="UKV122" s="172"/>
      <c r="UKW122" s="172"/>
      <c r="UKX122" s="172"/>
      <c r="UKY122" s="172"/>
      <c r="UKZ122" s="172"/>
      <c r="ULA122" s="172"/>
      <c r="ULB122" s="172"/>
      <c r="ULC122" s="172"/>
      <c r="ULD122" s="172"/>
      <c r="ULE122" s="172"/>
      <c r="ULF122" s="172"/>
      <c r="ULG122" s="172"/>
      <c r="ULH122" s="172"/>
      <c r="ULI122" s="172"/>
      <c r="ULJ122" s="172"/>
      <c r="ULK122" s="172"/>
      <c r="ULL122" s="172"/>
      <c r="ULM122" s="172"/>
      <c r="ULN122" s="172"/>
      <c r="ULO122" s="172"/>
      <c r="ULP122" s="172"/>
      <c r="ULQ122" s="172"/>
      <c r="ULR122" s="172"/>
      <c r="ULS122" s="172"/>
      <c r="ULT122" s="172"/>
      <c r="ULU122" s="172"/>
      <c r="ULV122" s="172"/>
      <c r="ULW122" s="172"/>
      <c r="ULX122" s="172"/>
      <c r="ULY122" s="172"/>
      <c r="ULZ122" s="172"/>
      <c r="UMA122" s="172"/>
      <c r="UMB122" s="172"/>
      <c r="UMC122" s="172"/>
      <c r="UMD122" s="172"/>
      <c r="UME122" s="172"/>
      <c r="UMF122" s="172"/>
      <c r="UMG122" s="172"/>
      <c r="UMH122" s="172"/>
      <c r="UMI122" s="172"/>
      <c r="UMJ122" s="172"/>
      <c r="UMK122" s="172"/>
      <c r="UML122" s="172"/>
      <c r="UMM122" s="172"/>
      <c r="UMN122" s="172"/>
      <c r="UMO122" s="172"/>
      <c r="UMP122" s="172"/>
      <c r="UMQ122" s="172"/>
      <c r="UMR122" s="172"/>
      <c r="UMS122" s="172"/>
      <c r="UMT122" s="172"/>
      <c r="UMU122" s="172"/>
      <c r="UMV122" s="172"/>
      <c r="UMW122" s="172"/>
      <c r="UMX122" s="172"/>
      <c r="UMY122" s="172"/>
      <c r="UMZ122" s="172"/>
      <c r="UNA122" s="172"/>
      <c r="UNB122" s="172"/>
      <c r="UNC122" s="172"/>
      <c r="UND122" s="172"/>
      <c r="UNE122" s="172"/>
      <c r="UNF122" s="172"/>
      <c r="UNG122" s="172"/>
      <c r="UNH122" s="172"/>
      <c r="UNI122" s="172"/>
      <c r="UNJ122" s="172"/>
      <c r="UNK122" s="172"/>
      <c r="UNL122" s="172"/>
      <c r="UNM122" s="172"/>
      <c r="UNN122" s="172"/>
      <c r="UNO122" s="172"/>
      <c r="UNP122" s="172"/>
      <c r="UNQ122" s="172"/>
      <c r="UNR122" s="172"/>
      <c r="UNS122" s="172"/>
      <c r="UNT122" s="172"/>
      <c r="UNU122" s="172"/>
      <c r="UNV122" s="172"/>
      <c r="UNW122" s="172"/>
      <c r="UNX122" s="172"/>
      <c r="UNY122" s="172"/>
      <c r="UNZ122" s="172"/>
      <c r="UOA122" s="172"/>
      <c r="UOB122" s="172"/>
      <c r="UOC122" s="172"/>
      <c r="UOD122" s="172"/>
      <c r="UOE122" s="172"/>
      <c r="UOF122" s="172"/>
      <c r="UOG122" s="172"/>
      <c r="UOH122" s="172"/>
      <c r="UOI122" s="172"/>
      <c r="UOJ122" s="172"/>
      <c r="UOK122" s="172"/>
      <c r="UOL122" s="172"/>
      <c r="UOM122" s="172"/>
      <c r="UON122" s="172"/>
      <c r="UOO122" s="172"/>
      <c r="UOP122" s="172"/>
      <c r="UOQ122" s="172"/>
      <c r="UOR122" s="172"/>
      <c r="UOS122" s="172"/>
      <c r="UOT122" s="172"/>
      <c r="UOU122" s="172"/>
      <c r="UOV122" s="172"/>
      <c r="UOW122" s="172"/>
      <c r="UOX122" s="172"/>
      <c r="UOY122" s="172"/>
      <c r="UOZ122" s="172"/>
      <c r="UPA122" s="172"/>
      <c r="UPB122" s="172"/>
      <c r="UPC122" s="172"/>
      <c r="UPD122" s="172"/>
      <c r="UPE122" s="172"/>
      <c r="UPF122" s="172"/>
      <c r="UPG122" s="172"/>
      <c r="UPH122" s="172"/>
      <c r="UPI122" s="172"/>
      <c r="UPJ122" s="172"/>
      <c r="UPK122" s="172"/>
      <c r="UPL122" s="172"/>
      <c r="UPM122" s="172"/>
      <c r="UPN122" s="172"/>
      <c r="UPO122" s="172"/>
      <c r="UPP122" s="172"/>
      <c r="UPQ122" s="172"/>
      <c r="UPR122" s="172"/>
      <c r="UPS122" s="172"/>
      <c r="UPT122" s="172"/>
      <c r="UPU122" s="172"/>
      <c r="UPV122" s="172"/>
      <c r="UPW122" s="172"/>
      <c r="UPX122" s="172"/>
      <c r="UPY122" s="172"/>
      <c r="UPZ122" s="172"/>
      <c r="UQA122" s="172"/>
      <c r="UQB122" s="172"/>
      <c r="UQC122" s="172"/>
      <c r="UQD122" s="172"/>
      <c r="UQE122" s="172"/>
      <c r="UQF122" s="172"/>
      <c r="UQG122" s="172"/>
      <c r="UQH122" s="172"/>
      <c r="UQI122" s="172"/>
      <c r="UQJ122" s="172"/>
      <c r="UQK122" s="172"/>
      <c r="UQL122" s="172"/>
      <c r="UQM122" s="172"/>
      <c r="UQN122" s="172"/>
      <c r="UQO122" s="172"/>
      <c r="UQP122" s="172"/>
      <c r="UQQ122" s="172"/>
      <c r="UQR122" s="172"/>
      <c r="UQS122" s="172"/>
      <c r="UQT122" s="172"/>
      <c r="UQU122" s="172"/>
      <c r="UQV122" s="172"/>
      <c r="UQW122" s="172"/>
      <c r="UQX122" s="172"/>
      <c r="UQY122" s="172"/>
      <c r="UQZ122" s="172"/>
      <c r="URA122" s="172"/>
      <c r="URB122" s="172"/>
      <c r="URC122" s="172"/>
      <c r="URD122" s="172"/>
      <c r="URE122" s="172"/>
      <c r="URF122" s="172"/>
      <c r="URG122" s="172"/>
      <c r="URH122" s="172"/>
      <c r="URI122" s="172"/>
      <c r="URJ122" s="172"/>
      <c r="URK122" s="172"/>
      <c r="URL122" s="172"/>
      <c r="URM122" s="172"/>
      <c r="URN122" s="172"/>
      <c r="URO122" s="172"/>
      <c r="URP122" s="172"/>
      <c r="URQ122" s="172"/>
      <c r="URR122" s="172"/>
      <c r="URS122" s="172"/>
      <c r="URT122" s="172"/>
      <c r="URU122" s="172"/>
      <c r="URV122" s="172"/>
      <c r="URW122" s="172"/>
      <c r="URX122" s="172"/>
      <c r="URY122" s="172"/>
      <c r="URZ122" s="172"/>
      <c r="USA122" s="172"/>
      <c r="USB122" s="172"/>
      <c r="USC122" s="172"/>
      <c r="USD122" s="172"/>
      <c r="USE122" s="172"/>
      <c r="USF122" s="172"/>
      <c r="USG122" s="172"/>
      <c r="USH122" s="172"/>
      <c r="USI122" s="172"/>
      <c r="USJ122" s="172"/>
      <c r="USK122" s="172"/>
      <c r="USL122" s="172"/>
      <c r="USM122" s="172"/>
      <c r="USN122" s="172"/>
      <c r="USO122" s="172"/>
      <c r="USP122" s="172"/>
      <c r="USQ122" s="172"/>
      <c r="USR122" s="172"/>
      <c r="USS122" s="172"/>
      <c r="UST122" s="172"/>
      <c r="USU122" s="172"/>
      <c r="USV122" s="172"/>
      <c r="USW122" s="172"/>
      <c r="USX122" s="172"/>
      <c r="USY122" s="172"/>
      <c r="USZ122" s="172"/>
      <c r="UTA122" s="172"/>
      <c r="UTB122" s="172"/>
      <c r="UTC122" s="172"/>
      <c r="UTD122" s="172"/>
      <c r="UTE122" s="172"/>
      <c r="UTF122" s="172"/>
      <c r="UTG122" s="172"/>
      <c r="UTH122" s="172"/>
      <c r="UTI122" s="172"/>
      <c r="UTJ122" s="172"/>
      <c r="UTK122" s="172"/>
      <c r="UTL122" s="172"/>
      <c r="UTM122" s="172"/>
      <c r="UTN122" s="172"/>
      <c r="UTO122" s="172"/>
      <c r="UTP122" s="172"/>
      <c r="UTQ122" s="172"/>
      <c r="UTR122" s="172"/>
      <c r="UTS122" s="172"/>
      <c r="UTT122" s="172"/>
      <c r="UTU122" s="172"/>
      <c r="UTV122" s="172"/>
      <c r="UTW122" s="172"/>
      <c r="UTX122" s="172"/>
      <c r="UTY122" s="172"/>
      <c r="UTZ122" s="172"/>
      <c r="UUA122" s="172"/>
      <c r="UUB122" s="172"/>
      <c r="UUC122" s="172"/>
      <c r="UUD122" s="172"/>
      <c r="UUE122" s="172"/>
      <c r="UUF122" s="172"/>
      <c r="UUG122" s="172"/>
      <c r="UUH122" s="172"/>
      <c r="UUI122" s="172"/>
      <c r="UUJ122" s="172"/>
      <c r="UUK122" s="172"/>
      <c r="UUL122" s="172"/>
      <c r="UUM122" s="172"/>
      <c r="UUN122" s="172"/>
      <c r="UUO122" s="172"/>
      <c r="UUP122" s="172"/>
      <c r="UUQ122" s="172"/>
      <c r="UUR122" s="172"/>
      <c r="UUS122" s="172"/>
      <c r="UUT122" s="172"/>
      <c r="UUU122" s="172"/>
      <c r="UUV122" s="172"/>
      <c r="UUW122" s="172"/>
      <c r="UUX122" s="172"/>
      <c r="UUY122" s="172"/>
      <c r="UUZ122" s="172"/>
      <c r="UVA122" s="172"/>
      <c r="UVB122" s="172"/>
      <c r="UVC122" s="172"/>
      <c r="UVD122" s="172"/>
      <c r="UVE122" s="172"/>
      <c r="UVF122" s="172"/>
      <c r="UVG122" s="172"/>
      <c r="UVH122" s="172"/>
      <c r="UVI122" s="172"/>
      <c r="UVJ122" s="172"/>
      <c r="UVK122" s="172"/>
      <c r="UVL122" s="172"/>
      <c r="UVM122" s="172"/>
      <c r="UVN122" s="172"/>
      <c r="UVO122" s="172"/>
      <c r="UVP122" s="172"/>
      <c r="UVQ122" s="172"/>
      <c r="UVR122" s="172"/>
      <c r="UVS122" s="172"/>
      <c r="UVT122" s="172"/>
      <c r="UVU122" s="172"/>
      <c r="UVV122" s="172"/>
      <c r="UVW122" s="172"/>
      <c r="UVX122" s="172"/>
      <c r="UVY122" s="172"/>
      <c r="UVZ122" s="172"/>
      <c r="UWA122" s="172"/>
      <c r="UWB122" s="172"/>
      <c r="UWC122" s="172"/>
      <c r="UWD122" s="172"/>
      <c r="UWE122" s="172"/>
      <c r="UWF122" s="172"/>
      <c r="UWG122" s="172"/>
      <c r="UWH122" s="172"/>
      <c r="UWI122" s="172"/>
      <c r="UWJ122" s="172"/>
      <c r="UWK122" s="172"/>
      <c r="UWL122" s="172"/>
      <c r="UWM122" s="172"/>
      <c r="UWN122" s="172"/>
      <c r="UWO122" s="172"/>
      <c r="UWP122" s="172"/>
      <c r="UWQ122" s="172"/>
      <c r="UWR122" s="172"/>
      <c r="UWS122" s="172"/>
      <c r="UWT122" s="172"/>
      <c r="UWU122" s="172"/>
      <c r="UWV122" s="172"/>
      <c r="UWW122" s="172"/>
      <c r="UWX122" s="172"/>
      <c r="UWY122" s="172"/>
      <c r="UWZ122" s="172"/>
      <c r="UXA122" s="172"/>
      <c r="UXB122" s="172"/>
      <c r="UXC122" s="172"/>
      <c r="UXD122" s="172"/>
      <c r="UXE122" s="172"/>
      <c r="UXF122" s="172"/>
      <c r="UXG122" s="172"/>
      <c r="UXH122" s="172"/>
      <c r="UXI122" s="172"/>
      <c r="UXJ122" s="172"/>
      <c r="UXK122" s="172"/>
      <c r="UXL122" s="172"/>
      <c r="UXM122" s="172"/>
      <c r="UXN122" s="172"/>
      <c r="UXO122" s="172"/>
      <c r="UXP122" s="172"/>
      <c r="UXQ122" s="172"/>
      <c r="UXR122" s="172"/>
      <c r="UXS122" s="172"/>
      <c r="UXT122" s="172"/>
      <c r="UXU122" s="172"/>
      <c r="UXV122" s="172"/>
      <c r="UXW122" s="172"/>
      <c r="UXX122" s="172"/>
      <c r="UXY122" s="172"/>
      <c r="UXZ122" s="172"/>
      <c r="UYA122" s="172"/>
      <c r="UYB122" s="172"/>
      <c r="UYC122" s="172"/>
      <c r="UYD122" s="172"/>
      <c r="UYE122" s="172"/>
      <c r="UYF122" s="172"/>
      <c r="UYG122" s="172"/>
      <c r="UYH122" s="172"/>
      <c r="UYI122" s="172"/>
      <c r="UYJ122" s="172"/>
      <c r="UYK122" s="172"/>
      <c r="UYL122" s="172"/>
      <c r="UYM122" s="172"/>
      <c r="UYN122" s="172"/>
      <c r="UYO122" s="172"/>
      <c r="UYP122" s="172"/>
      <c r="UYQ122" s="172"/>
      <c r="UYR122" s="172"/>
      <c r="UYS122" s="172"/>
      <c r="UYT122" s="172"/>
      <c r="UYU122" s="172"/>
      <c r="UYV122" s="172"/>
      <c r="UYW122" s="172"/>
      <c r="UYX122" s="172"/>
      <c r="UYY122" s="172"/>
      <c r="UYZ122" s="172"/>
      <c r="UZA122" s="172"/>
      <c r="UZB122" s="172"/>
      <c r="UZC122" s="172"/>
      <c r="UZD122" s="172"/>
      <c r="UZE122" s="172"/>
      <c r="UZF122" s="172"/>
      <c r="UZG122" s="172"/>
      <c r="UZH122" s="172"/>
      <c r="UZI122" s="172"/>
      <c r="UZJ122" s="172"/>
      <c r="UZK122" s="172"/>
      <c r="UZL122" s="172"/>
      <c r="UZM122" s="172"/>
      <c r="UZN122" s="172"/>
      <c r="UZO122" s="172"/>
      <c r="UZP122" s="172"/>
      <c r="UZQ122" s="172"/>
      <c r="UZR122" s="172"/>
      <c r="UZS122" s="172"/>
      <c r="UZT122" s="172"/>
      <c r="UZU122" s="172"/>
      <c r="UZV122" s="172"/>
      <c r="UZW122" s="172"/>
      <c r="UZX122" s="172"/>
      <c r="UZY122" s="172"/>
      <c r="UZZ122" s="172"/>
      <c r="VAA122" s="172"/>
      <c r="VAB122" s="172"/>
      <c r="VAC122" s="172"/>
      <c r="VAD122" s="172"/>
      <c r="VAE122" s="172"/>
      <c r="VAF122" s="172"/>
      <c r="VAG122" s="172"/>
      <c r="VAH122" s="172"/>
      <c r="VAI122" s="172"/>
      <c r="VAJ122" s="172"/>
      <c r="VAK122" s="172"/>
      <c r="VAL122" s="172"/>
      <c r="VAM122" s="172"/>
      <c r="VAN122" s="172"/>
      <c r="VAO122" s="172"/>
      <c r="VAP122" s="172"/>
      <c r="VAQ122" s="172"/>
      <c r="VAR122" s="172"/>
      <c r="VAS122" s="172"/>
      <c r="VAT122" s="172"/>
      <c r="VAU122" s="172"/>
      <c r="VAV122" s="172"/>
      <c r="VAW122" s="172"/>
      <c r="VAX122" s="172"/>
      <c r="VAY122" s="172"/>
      <c r="VAZ122" s="172"/>
      <c r="VBA122" s="172"/>
      <c r="VBB122" s="172"/>
      <c r="VBC122" s="172"/>
      <c r="VBD122" s="172"/>
      <c r="VBE122" s="172"/>
      <c r="VBF122" s="172"/>
      <c r="VBG122" s="172"/>
      <c r="VBH122" s="172"/>
      <c r="VBI122" s="172"/>
      <c r="VBJ122" s="172"/>
      <c r="VBK122" s="172"/>
      <c r="VBL122" s="172"/>
      <c r="VBM122" s="172"/>
      <c r="VBN122" s="172"/>
      <c r="VBO122" s="172"/>
      <c r="VBP122" s="172"/>
      <c r="VBQ122" s="172"/>
      <c r="VBR122" s="172"/>
      <c r="VBS122" s="172"/>
      <c r="VBT122" s="172"/>
      <c r="VBU122" s="172"/>
      <c r="VBV122" s="172"/>
      <c r="VBW122" s="172"/>
      <c r="VBX122" s="172"/>
      <c r="VBY122" s="172"/>
      <c r="VBZ122" s="172"/>
      <c r="VCA122" s="172"/>
      <c r="VCB122" s="172"/>
      <c r="VCC122" s="172"/>
      <c r="VCD122" s="172"/>
      <c r="VCE122" s="172"/>
      <c r="VCF122" s="172"/>
      <c r="VCG122" s="172"/>
      <c r="VCH122" s="172"/>
      <c r="VCI122" s="172"/>
      <c r="VCJ122" s="172"/>
      <c r="VCK122" s="172"/>
      <c r="VCL122" s="172"/>
      <c r="VCM122" s="172"/>
      <c r="VCN122" s="172"/>
      <c r="VCO122" s="172"/>
      <c r="VCP122" s="172"/>
      <c r="VCQ122" s="172"/>
      <c r="VCR122" s="172"/>
      <c r="VCS122" s="172"/>
      <c r="VCT122" s="172"/>
      <c r="VCU122" s="172"/>
      <c r="VCV122" s="172"/>
      <c r="VCW122" s="172"/>
      <c r="VCX122" s="172"/>
      <c r="VCY122" s="172"/>
      <c r="VCZ122" s="172"/>
      <c r="VDA122" s="172"/>
      <c r="VDB122" s="172"/>
      <c r="VDC122" s="172"/>
      <c r="VDD122" s="172"/>
      <c r="VDE122" s="172"/>
      <c r="VDF122" s="172"/>
      <c r="VDG122" s="172"/>
      <c r="VDH122" s="172"/>
      <c r="VDI122" s="172"/>
      <c r="VDJ122" s="172"/>
      <c r="VDK122" s="172"/>
      <c r="VDL122" s="172"/>
      <c r="VDM122" s="172"/>
      <c r="VDN122" s="172"/>
      <c r="VDO122" s="172"/>
      <c r="VDP122" s="172"/>
      <c r="VDQ122" s="172"/>
      <c r="VDR122" s="172"/>
      <c r="VDS122" s="172"/>
      <c r="VDT122" s="172"/>
      <c r="VDU122" s="172"/>
      <c r="VDV122" s="172"/>
      <c r="VDW122" s="172"/>
      <c r="VDX122" s="172"/>
      <c r="VDY122" s="172"/>
      <c r="VDZ122" s="172"/>
      <c r="VEA122" s="172"/>
      <c r="VEB122" s="172"/>
      <c r="VEC122" s="172"/>
      <c r="VED122" s="172"/>
      <c r="VEE122" s="172"/>
      <c r="VEF122" s="172"/>
      <c r="VEG122" s="172"/>
      <c r="VEH122" s="172"/>
      <c r="VEI122" s="172"/>
      <c r="VEJ122" s="172"/>
      <c r="VEK122" s="172"/>
      <c r="VEL122" s="172"/>
      <c r="VEM122" s="172"/>
      <c r="VEN122" s="172"/>
      <c r="VEO122" s="172"/>
      <c r="VEP122" s="172"/>
      <c r="VEQ122" s="172"/>
      <c r="VER122" s="172"/>
      <c r="VES122" s="172"/>
      <c r="VET122" s="172"/>
      <c r="VEU122" s="172"/>
      <c r="VEV122" s="172"/>
      <c r="VEW122" s="172"/>
      <c r="VEX122" s="172"/>
      <c r="VEY122" s="172"/>
      <c r="VEZ122" s="172"/>
      <c r="VFA122" s="172"/>
      <c r="VFB122" s="172"/>
      <c r="VFC122" s="172"/>
      <c r="VFD122" s="172"/>
      <c r="VFE122" s="172"/>
      <c r="VFF122" s="172"/>
      <c r="VFG122" s="172"/>
      <c r="VFH122" s="172"/>
      <c r="VFI122" s="172"/>
      <c r="VFJ122" s="172"/>
      <c r="VFK122" s="172"/>
      <c r="VFL122" s="172"/>
      <c r="VFM122" s="172"/>
      <c r="VFN122" s="172"/>
      <c r="VFO122" s="172"/>
      <c r="VFP122" s="172"/>
      <c r="VFQ122" s="172"/>
      <c r="VFR122" s="172"/>
      <c r="VFS122" s="172"/>
      <c r="VFT122" s="172"/>
      <c r="VFU122" s="172"/>
      <c r="VFV122" s="172"/>
      <c r="VFW122" s="172"/>
      <c r="VFX122" s="172"/>
      <c r="VFY122" s="172"/>
      <c r="VFZ122" s="172"/>
      <c r="VGA122" s="172"/>
      <c r="VGB122" s="172"/>
      <c r="VGC122" s="172"/>
      <c r="VGD122" s="172"/>
      <c r="VGE122" s="172"/>
      <c r="VGF122" s="172"/>
      <c r="VGG122" s="172"/>
      <c r="VGH122" s="172"/>
      <c r="VGI122" s="172"/>
      <c r="VGJ122" s="172"/>
      <c r="VGK122" s="172"/>
      <c r="VGL122" s="172"/>
      <c r="VGM122" s="172"/>
      <c r="VGN122" s="172"/>
      <c r="VGO122" s="172"/>
      <c r="VGP122" s="172"/>
      <c r="VGQ122" s="172"/>
      <c r="VGR122" s="172"/>
      <c r="VGS122" s="172"/>
      <c r="VGT122" s="172"/>
      <c r="VGU122" s="172"/>
      <c r="VGV122" s="172"/>
      <c r="VGW122" s="172"/>
      <c r="VGX122" s="172"/>
      <c r="VGY122" s="172"/>
      <c r="VGZ122" s="172"/>
      <c r="VHA122" s="172"/>
      <c r="VHB122" s="172"/>
      <c r="VHC122" s="172"/>
      <c r="VHD122" s="172"/>
      <c r="VHE122" s="172"/>
      <c r="VHF122" s="172"/>
      <c r="VHG122" s="172"/>
      <c r="VHH122" s="172"/>
      <c r="VHI122" s="172"/>
      <c r="VHJ122" s="172"/>
      <c r="VHK122" s="172"/>
      <c r="VHL122" s="172"/>
      <c r="VHM122" s="172"/>
      <c r="VHN122" s="172"/>
      <c r="VHO122" s="172"/>
      <c r="VHP122" s="172"/>
      <c r="VHQ122" s="172"/>
      <c r="VHR122" s="172"/>
      <c r="VHS122" s="172"/>
      <c r="VHT122" s="172"/>
      <c r="VHU122" s="172"/>
      <c r="VHV122" s="172"/>
      <c r="VHW122" s="172"/>
      <c r="VHX122" s="172"/>
      <c r="VHY122" s="172"/>
      <c r="VHZ122" s="172"/>
      <c r="VIA122" s="172"/>
      <c r="VIB122" s="172"/>
      <c r="VIC122" s="172"/>
      <c r="VID122" s="172"/>
      <c r="VIE122" s="172"/>
      <c r="VIF122" s="172"/>
      <c r="VIG122" s="172"/>
      <c r="VIH122" s="172"/>
      <c r="VII122" s="172"/>
      <c r="VIJ122" s="172"/>
      <c r="VIK122" s="172"/>
      <c r="VIL122" s="172"/>
      <c r="VIM122" s="172"/>
      <c r="VIN122" s="172"/>
      <c r="VIO122" s="172"/>
      <c r="VIP122" s="172"/>
      <c r="VIQ122" s="172"/>
      <c r="VIR122" s="172"/>
      <c r="VIS122" s="172"/>
      <c r="VIT122" s="172"/>
      <c r="VIU122" s="172"/>
      <c r="VIV122" s="172"/>
      <c r="VIW122" s="172"/>
      <c r="VIX122" s="172"/>
      <c r="VIY122" s="172"/>
      <c r="VIZ122" s="172"/>
      <c r="VJA122" s="172"/>
      <c r="VJB122" s="172"/>
      <c r="VJC122" s="172"/>
      <c r="VJD122" s="172"/>
      <c r="VJE122" s="172"/>
      <c r="VJF122" s="172"/>
      <c r="VJG122" s="172"/>
      <c r="VJH122" s="172"/>
      <c r="VJI122" s="172"/>
      <c r="VJJ122" s="172"/>
      <c r="VJK122" s="172"/>
      <c r="VJL122" s="172"/>
      <c r="VJM122" s="172"/>
      <c r="VJN122" s="172"/>
      <c r="VJO122" s="172"/>
      <c r="VJP122" s="172"/>
      <c r="VJQ122" s="172"/>
      <c r="VJR122" s="172"/>
      <c r="VJS122" s="172"/>
      <c r="VJT122" s="172"/>
      <c r="VJU122" s="172"/>
      <c r="VJV122" s="172"/>
      <c r="VJW122" s="172"/>
      <c r="VJX122" s="172"/>
      <c r="VJY122" s="172"/>
      <c r="VJZ122" s="172"/>
      <c r="VKA122" s="172"/>
      <c r="VKB122" s="172"/>
      <c r="VKC122" s="172"/>
      <c r="VKD122" s="172"/>
      <c r="VKE122" s="172"/>
      <c r="VKF122" s="172"/>
      <c r="VKG122" s="172"/>
      <c r="VKH122" s="172"/>
      <c r="VKI122" s="172"/>
      <c r="VKJ122" s="172"/>
      <c r="VKK122" s="172"/>
      <c r="VKL122" s="172"/>
      <c r="VKM122" s="172"/>
      <c r="VKN122" s="172"/>
      <c r="VKO122" s="172"/>
      <c r="VKP122" s="172"/>
      <c r="VKQ122" s="172"/>
      <c r="VKR122" s="172"/>
      <c r="VKS122" s="172"/>
      <c r="VKT122" s="172"/>
      <c r="VKU122" s="172"/>
      <c r="VKV122" s="172"/>
      <c r="VKW122" s="172"/>
      <c r="VKX122" s="172"/>
      <c r="VKY122" s="172"/>
      <c r="VKZ122" s="172"/>
      <c r="VLA122" s="172"/>
      <c r="VLB122" s="172"/>
      <c r="VLC122" s="172"/>
      <c r="VLD122" s="172"/>
      <c r="VLE122" s="172"/>
      <c r="VLF122" s="172"/>
      <c r="VLG122" s="172"/>
      <c r="VLH122" s="172"/>
      <c r="VLI122" s="172"/>
      <c r="VLJ122" s="172"/>
      <c r="VLK122" s="172"/>
      <c r="VLL122" s="172"/>
      <c r="VLM122" s="172"/>
      <c r="VLN122" s="172"/>
      <c r="VLO122" s="172"/>
      <c r="VLP122" s="172"/>
      <c r="VLQ122" s="172"/>
      <c r="VLR122" s="172"/>
      <c r="VLS122" s="172"/>
      <c r="VLT122" s="172"/>
      <c r="VLU122" s="172"/>
      <c r="VLV122" s="172"/>
      <c r="VLW122" s="172"/>
      <c r="VLX122" s="172"/>
      <c r="VLY122" s="172"/>
      <c r="VLZ122" s="172"/>
      <c r="VMA122" s="172"/>
      <c r="VMB122" s="172"/>
      <c r="VMC122" s="172"/>
      <c r="VMD122" s="172"/>
      <c r="VME122" s="172"/>
      <c r="VMF122" s="172"/>
      <c r="VMG122" s="172"/>
      <c r="VMH122" s="172"/>
      <c r="VMI122" s="172"/>
      <c r="VMJ122" s="172"/>
      <c r="VMK122" s="172"/>
      <c r="VML122" s="172"/>
      <c r="VMM122" s="172"/>
      <c r="VMN122" s="172"/>
      <c r="VMO122" s="172"/>
      <c r="VMP122" s="172"/>
      <c r="VMQ122" s="172"/>
      <c r="VMR122" s="172"/>
      <c r="VMS122" s="172"/>
      <c r="VMT122" s="172"/>
      <c r="VMU122" s="172"/>
      <c r="VMV122" s="172"/>
      <c r="VMW122" s="172"/>
      <c r="VMX122" s="172"/>
      <c r="VMY122" s="172"/>
      <c r="VMZ122" s="172"/>
      <c r="VNA122" s="172"/>
      <c r="VNB122" s="172"/>
      <c r="VNC122" s="172"/>
      <c r="VND122" s="172"/>
      <c r="VNE122" s="172"/>
      <c r="VNF122" s="172"/>
      <c r="VNG122" s="172"/>
      <c r="VNH122" s="172"/>
      <c r="VNI122" s="172"/>
      <c r="VNJ122" s="172"/>
      <c r="VNK122" s="172"/>
      <c r="VNL122" s="172"/>
      <c r="VNM122" s="172"/>
      <c r="VNN122" s="172"/>
      <c r="VNO122" s="172"/>
      <c r="VNP122" s="172"/>
      <c r="VNQ122" s="172"/>
      <c r="VNR122" s="172"/>
      <c r="VNS122" s="172"/>
      <c r="VNT122" s="172"/>
      <c r="VNU122" s="172"/>
      <c r="VNV122" s="172"/>
      <c r="VNW122" s="172"/>
      <c r="VNX122" s="172"/>
      <c r="VNY122" s="172"/>
      <c r="VNZ122" s="172"/>
      <c r="VOA122" s="172"/>
      <c r="VOB122" s="172"/>
      <c r="VOC122" s="172"/>
      <c r="VOD122" s="172"/>
      <c r="VOE122" s="172"/>
      <c r="VOF122" s="172"/>
      <c r="VOG122" s="172"/>
      <c r="VOH122" s="172"/>
      <c r="VOI122" s="172"/>
      <c r="VOJ122" s="172"/>
      <c r="VOK122" s="172"/>
      <c r="VOL122" s="172"/>
      <c r="VOM122" s="172"/>
      <c r="VON122" s="172"/>
      <c r="VOO122" s="172"/>
      <c r="VOP122" s="172"/>
      <c r="VOQ122" s="172"/>
      <c r="VOR122" s="172"/>
      <c r="VOS122" s="172"/>
      <c r="VOT122" s="172"/>
      <c r="VOU122" s="172"/>
      <c r="VOV122" s="172"/>
      <c r="VOW122" s="172"/>
      <c r="VOX122" s="172"/>
      <c r="VOY122" s="172"/>
      <c r="VOZ122" s="172"/>
      <c r="VPA122" s="172"/>
      <c r="VPB122" s="172"/>
      <c r="VPC122" s="172"/>
      <c r="VPD122" s="172"/>
      <c r="VPE122" s="172"/>
      <c r="VPF122" s="172"/>
      <c r="VPG122" s="172"/>
      <c r="VPH122" s="172"/>
      <c r="VPI122" s="172"/>
      <c r="VPJ122" s="172"/>
      <c r="VPK122" s="172"/>
      <c r="VPL122" s="172"/>
      <c r="VPM122" s="172"/>
      <c r="VPN122" s="172"/>
      <c r="VPO122" s="172"/>
      <c r="VPP122" s="172"/>
      <c r="VPQ122" s="172"/>
      <c r="VPR122" s="172"/>
      <c r="VPS122" s="172"/>
      <c r="VPT122" s="172"/>
      <c r="VPU122" s="172"/>
      <c r="VPV122" s="172"/>
      <c r="VPW122" s="172"/>
      <c r="VPX122" s="172"/>
      <c r="VPY122" s="172"/>
      <c r="VPZ122" s="172"/>
      <c r="VQA122" s="172"/>
      <c r="VQB122" s="172"/>
      <c r="VQC122" s="172"/>
      <c r="VQD122" s="172"/>
      <c r="VQE122" s="172"/>
      <c r="VQF122" s="172"/>
      <c r="VQG122" s="172"/>
      <c r="VQH122" s="172"/>
      <c r="VQI122" s="172"/>
      <c r="VQJ122" s="172"/>
      <c r="VQK122" s="172"/>
      <c r="VQL122" s="172"/>
      <c r="VQM122" s="172"/>
      <c r="VQN122" s="172"/>
      <c r="VQO122" s="172"/>
      <c r="VQP122" s="172"/>
      <c r="VQQ122" s="172"/>
      <c r="VQR122" s="172"/>
      <c r="VQS122" s="172"/>
      <c r="VQT122" s="172"/>
      <c r="VQU122" s="172"/>
      <c r="VQV122" s="172"/>
      <c r="VQW122" s="172"/>
      <c r="VQX122" s="172"/>
      <c r="VQY122" s="172"/>
      <c r="VQZ122" s="172"/>
      <c r="VRA122" s="172"/>
      <c r="VRB122" s="172"/>
      <c r="VRC122" s="172"/>
      <c r="VRD122" s="172"/>
      <c r="VRE122" s="172"/>
      <c r="VRF122" s="172"/>
      <c r="VRG122" s="172"/>
      <c r="VRH122" s="172"/>
      <c r="VRI122" s="172"/>
      <c r="VRJ122" s="172"/>
      <c r="VRK122" s="172"/>
      <c r="VRL122" s="172"/>
      <c r="VRM122" s="172"/>
      <c r="VRN122" s="172"/>
      <c r="VRO122" s="172"/>
      <c r="VRP122" s="172"/>
      <c r="VRQ122" s="172"/>
      <c r="VRR122" s="172"/>
      <c r="VRS122" s="172"/>
      <c r="VRT122" s="172"/>
      <c r="VRU122" s="172"/>
      <c r="VRV122" s="172"/>
      <c r="VRW122" s="172"/>
      <c r="VRX122" s="172"/>
      <c r="VRY122" s="172"/>
      <c r="VRZ122" s="172"/>
      <c r="VSA122" s="172"/>
      <c r="VSB122" s="172"/>
      <c r="VSC122" s="172"/>
      <c r="VSD122" s="172"/>
      <c r="VSE122" s="172"/>
      <c r="VSF122" s="172"/>
      <c r="VSG122" s="172"/>
      <c r="VSH122" s="172"/>
      <c r="VSI122" s="172"/>
      <c r="VSJ122" s="172"/>
      <c r="VSK122" s="172"/>
      <c r="VSL122" s="172"/>
      <c r="VSM122" s="172"/>
      <c r="VSN122" s="172"/>
      <c r="VSO122" s="172"/>
      <c r="VSP122" s="172"/>
      <c r="VSQ122" s="172"/>
      <c r="VSR122" s="172"/>
      <c r="VSS122" s="172"/>
      <c r="VST122" s="172"/>
      <c r="VSU122" s="172"/>
      <c r="VSV122" s="172"/>
      <c r="VSW122" s="172"/>
      <c r="VSX122" s="172"/>
      <c r="VSY122" s="172"/>
      <c r="VSZ122" s="172"/>
      <c r="VTA122" s="172"/>
      <c r="VTB122" s="172"/>
      <c r="VTC122" s="172"/>
      <c r="VTD122" s="172"/>
      <c r="VTE122" s="172"/>
      <c r="VTF122" s="172"/>
      <c r="VTG122" s="172"/>
      <c r="VTH122" s="172"/>
      <c r="VTI122" s="172"/>
      <c r="VTJ122" s="172"/>
      <c r="VTK122" s="172"/>
      <c r="VTL122" s="172"/>
      <c r="VTM122" s="172"/>
      <c r="VTN122" s="172"/>
      <c r="VTO122" s="172"/>
      <c r="VTP122" s="172"/>
      <c r="VTQ122" s="172"/>
      <c r="VTR122" s="172"/>
      <c r="VTS122" s="172"/>
      <c r="VTT122" s="172"/>
      <c r="VTU122" s="172"/>
      <c r="VTV122" s="172"/>
      <c r="VTW122" s="172"/>
      <c r="VTX122" s="172"/>
      <c r="VTY122" s="172"/>
      <c r="VTZ122" s="172"/>
      <c r="VUA122" s="172"/>
      <c r="VUB122" s="172"/>
      <c r="VUC122" s="172"/>
      <c r="VUD122" s="172"/>
      <c r="VUE122" s="172"/>
      <c r="VUF122" s="172"/>
      <c r="VUG122" s="172"/>
      <c r="VUH122" s="172"/>
      <c r="VUI122" s="172"/>
      <c r="VUJ122" s="172"/>
      <c r="VUK122" s="172"/>
      <c r="VUL122" s="172"/>
      <c r="VUM122" s="172"/>
      <c r="VUN122" s="172"/>
      <c r="VUO122" s="172"/>
      <c r="VUP122" s="172"/>
      <c r="VUQ122" s="172"/>
      <c r="VUR122" s="172"/>
      <c r="VUS122" s="172"/>
      <c r="VUT122" s="172"/>
      <c r="VUU122" s="172"/>
      <c r="VUV122" s="172"/>
      <c r="VUW122" s="172"/>
      <c r="VUX122" s="172"/>
      <c r="VUY122" s="172"/>
      <c r="VUZ122" s="172"/>
      <c r="VVA122" s="172"/>
      <c r="VVB122" s="172"/>
      <c r="VVC122" s="172"/>
      <c r="VVD122" s="172"/>
      <c r="VVE122" s="172"/>
      <c r="VVF122" s="172"/>
      <c r="VVG122" s="172"/>
      <c r="VVH122" s="172"/>
      <c r="VVI122" s="172"/>
      <c r="VVJ122" s="172"/>
      <c r="VVK122" s="172"/>
      <c r="VVL122" s="172"/>
      <c r="VVM122" s="172"/>
      <c r="VVN122" s="172"/>
      <c r="VVO122" s="172"/>
      <c r="VVP122" s="172"/>
      <c r="VVQ122" s="172"/>
      <c r="VVR122" s="172"/>
      <c r="VVS122" s="172"/>
      <c r="VVT122" s="172"/>
      <c r="VVU122" s="172"/>
      <c r="VVV122" s="172"/>
      <c r="VVW122" s="172"/>
      <c r="VVX122" s="172"/>
      <c r="VVY122" s="172"/>
      <c r="VVZ122" s="172"/>
      <c r="VWA122" s="172"/>
      <c r="VWB122" s="172"/>
      <c r="VWC122" s="172"/>
      <c r="VWD122" s="172"/>
      <c r="VWE122" s="172"/>
      <c r="VWF122" s="172"/>
      <c r="VWG122" s="172"/>
      <c r="VWH122" s="172"/>
      <c r="VWI122" s="172"/>
      <c r="VWJ122" s="172"/>
      <c r="VWK122" s="172"/>
      <c r="VWL122" s="172"/>
      <c r="VWM122" s="172"/>
      <c r="VWN122" s="172"/>
      <c r="VWO122" s="172"/>
      <c r="VWP122" s="172"/>
      <c r="VWQ122" s="172"/>
      <c r="VWR122" s="172"/>
      <c r="VWS122" s="172"/>
      <c r="VWT122" s="172"/>
      <c r="VWU122" s="172"/>
      <c r="VWV122" s="172"/>
      <c r="VWW122" s="172"/>
      <c r="VWX122" s="172"/>
      <c r="VWY122" s="172"/>
      <c r="VWZ122" s="172"/>
      <c r="VXA122" s="172"/>
      <c r="VXB122" s="172"/>
      <c r="VXC122" s="172"/>
      <c r="VXD122" s="172"/>
      <c r="VXE122" s="172"/>
      <c r="VXF122" s="172"/>
      <c r="VXG122" s="172"/>
      <c r="VXH122" s="172"/>
      <c r="VXI122" s="172"/>
      <c r="VXJ122" s="172"/>
      <c r="VXK122" s="172"/>
      <c r="VXL122" s="172"/>
      <c r="VXM122" s="172"/>
      <c r="VXN122" s="172"/>
      <c r="VXO122" s="172"/>
      <c r="VXP122" s="172"/>
      <c r="VXQ122" s="172"/>
      <c r="VXR122" s="172"/>
      <c r="VXS122" s="172"/>
      <c r="VXT122" s="172"/>
      <c r="VXU122" s="172"/>
      <c r="VXV122" s="172"/>
      <c r="VXW122" s="172"/>
      <c r="VXX122" s="172"/>
      <c r="VXY122" s="172"/>
      <c r="VXZ122" s="172"/>
      <c r="VYA122" s="172"/>
      <c r="VYB122" s="172"/>
      <c r="VYC122" s="172"/>
      <c r="VYD122" s="172"/>
      <c r="VYE122" s="172"/>
      <c r="VYF122" s="172"/>
      <c r="VYG122" s="172"/>
      <c r="VYH122" s="172"/>
      <c r="VYI122" s="172"/>
      <c r="VYJ122" s="172"/>
      <c r="VYK122" s="172"/>
      <c r="VYL122" s="172"/>
      <c r="VYM122" s="172"/>
      <c r="VYN122" s="172"/>
      <c r="VYO122" s="172"/>
      <c r="VYP122" s="172"/>
      <c r="VYQ122" s="172"/>
      <c r="VYR122" s="172"/>
      <c r="VYS122" s="172"/>
      <c r="VYT122" s="172"/>
      <c r="VYU122" s="172"/>
      <c r="VYV122" s="172"/>
      <c r="VYW122" s="172"/>
      <c r="VYX122" s="172"/>
      <c r="VYY122" s="172"/>
      <c r="VYZ122" s="172"/>
      <c r="VZA122" s="172"/>
      <c r="VZB122" s="172"/>
      <c r="VZC122" s="172"/>
      <c r="VZD122" s="172"/>
      <c r="VZE122" s="172"/>
      <c r="VZF122" s="172"/>
      <c r="VZG122" s="172"/>
      <c r="VZH122" s="172"/>
      <c r="VZI122" s="172"/>
      <c r="VZJ122" s="172"/>
      <c r="VZK122" s="172"/>
      <c r="VZL122" s="172"/>
      <c r="VZM122" s="172"/>
      <c r="VZN122" s="172"/>
      <c r="VZO122" s="172"/>
      <c r="VZP122" s="172"/>
      <c r="VZQ122" s="172"/>
      <c r="VZR122" s="172"/>
      <c r="VZS122" s="172"/>
      <c r="VZT122" s="172"/>
      <c r="VZU122" s="172"/>
      <c r="VZV122" s="172"/>
      <c r="VZW122" s="172"/>
      <c r="VZX122" s="172"/>
      <c r="VZY122" s="172"/>
      <c r="VZZ122" s="172"/>
      <c r="WAA122" s="172"/>
      <c r="WAB122" s="172"/>
      <c r="WAC122" s="172"/>
      <c r="WAD122" s="172"/>
      <c r="WAE122" s="172"/>
      <c r="WAF122" s="172"/>
      <c r="WAG122" s="172"/>
      <c r="WAH122" s="172"/>
      <c r="WAI122" s="172"/>
      <c r="WAJ122" s="172"/>
      <c r="WAK122" s="172"/>
      <c r="WAL122" s="172"/>
      <c r="WAM122" s="172"/>
      <c r="WAN122" s="172"/>
      <c r="WAO122" s="172"/>
      <c r="WAP122" s="172"/>
      <c r="WAQ122" s="172"/>
      <c r="WAR122" s="172"/>
      <c r="WAS122" s="172"/>
      <c r="WAT122" s="172"/>
      <c r="WAU122" s="172"/>
      <c r="WAV122" s="172"/>
      <c r="WAW122" s="172"/>
      <c r="WAX122" s="172"/>
      <c r="WAY122" s="172"/>
      <c r="WAZ122" s="172"/>
      <c r="WBA122" s="172"/>
      <c r="WBB122" s="172"/>
      <c r="WBC122" s="172"/>
      <c r="WBD122" s="172"/>
      <c r="WBE122" s="172"/>
      <c r="WBF122" s="172"/>
      <c r="WBG122" s="172"/>
      <c r="WBH122" s="172"/>
      <c r="WBI122" s="172"/>
      <c r="WBJ122" s="172"/>
      <c r="WBK122" s="172"/>
      <c r="WBL122" s="172"/>
      <c r="WBM122" s="172"/>
      <c r="WBN122" s="172"/>
      <c r="WBO122" s="172"/>
      <c r="WBP122" s="172"/>
      <c r="WBQ122" s="172"/>
      <c r="WBR122" s="172"/>
      <c r="WBS122" s="172"/>
      <c r="WBT122" s="172"/>
      <c r="WBU122" s="172"/>
      <c r="WBV122" s="172"/>
      <c r="WBW122" s="172"/>
      <c r="WBX122" s="172"/>
      <c r="WBY122" s="172"/>
      <c r="WBZ122" s="172"/>
      <c r="WCA122" s="172"/>
      <c r="WCB122" s="172"/>
      <c r="WCC122" s="172"/>
      <c r="WCD122" s="172"/>
      <c r="WCE122" s="172"/>
      <c r="WCF122" s="172"/>
      <c r="WCG122" s="172"/>
      <c r="WCH122" s="172"/>
      <c r="WCI122" s="172"/>
      <c r="WCJ122" s="172"/>
      <c r="WCK122" s="172"/>
      <c r="WCL122" s="172"/>
      <c r="WCM122" s="172"/>
      <c r="WCN122" s="172"/>
      <c r="WCO122" s="172"/>
      <c r="WCP122" s="172"/>
      <c r="WCQ122" s="172"/>
      <c r="WCR122" s="172"/>
      <c r="WCS122" s="172"/>
      <c r="WCT122" s="172"/>
      <c r="WCU122" s="172"/>
      <c r="WCV122" s="172"/>
      <c r="WCW122" s="172"/>
      <c r="WCX122" s="172"/>
      <c r="WCY122" s="172"/>
      <c r="WCZ122" s="172"/>
      <c r="WDA122" s="172"/>
      <c r="WDB122" s="172"/>
      <c r="WDC122" s="172"/>
      <c r="WDD122" s="172"/>
      <c r="WDE122" s="172"/>
      <c r="WDF122" s="172"/>
      <c r="WDG122" s="172"/>
      <c r="WDH122" s="172"/>
      <c r="WDI122" s="172"/>
      <c r="WDJ122" s="172"/>
      <c r="WDK122" s="172"/>
      <c r="WDL122" s="172"/>
      <c r="WDM122" s="172"/>
      <c r="WDN122" s="172"/>
      <c r="WDO122" s="172"/>
      <c r="WDP122" s="172"/>
      <c r="WDQ122" s="172"/>
      <c r="WDR122" s="172"/>
      <c r="WDS122" s="172"/>
      <c r="WDT122" s="172"/>
      <c r="WDU122" s="172"/>
      <c r="WDV122" s="172"/>
      <c r="WDW122" s="172"/>
      <c r="WDX122" s="172"/>
      <c r="WDY122" s="172"/>
      <c r="WDZ122" s="172"/>
      <c r="WEA122" s="172"/>
      <c r="WEB122" s="172"/>
      <c r="WEC122" s="172"/>
      <c r="WED122" s="172"/>
      <c r="WEE122" s="172"/>
      <c r="WEF122" s="172"/>
      <c r="WEG122" s="172"/>
      <c r="WEH122" s="172"/>
      <c r="WEI122" s="172"/>
      <c r="WEJ122" s="172"/>
      <c r="WEK122" s="172"/>
      <c r="WEL122" s="172"/>
      <c r="WEM122" s="172"/>
      <c r="WEN122" s="172"/>
      <c r="WEO122" s="172"/>
      <c r="WEP122" s="172"/>
      <c r="WEQ122" s="172"/>
      <c r="WER122" s="172"/>
      <c r="WES122" s="172"/>
      <c r="WET122" s="172"/>
      <c r="WEU122" s="172"/>
      <c r="WEV122" s="172"/>
      <c r="WEW122" s="172"/>
      <c r="WEX122" s="172"/>
      <c r="WEY122" s="172"/>
      <c r="WEZ122" s="172"/>
      <c r="WFA122" s="172"/>
      <c r="WFB122" s="172"/>
      <c r="WFC122" s="172"/>
      <c r="WFD122" s="172"/>
      <c r="WFE122" s="172"/>
      <c r="WFF122" s="172"/>
      <c r="WFG122" s="172"/>
      <c r="WFH122" s="172"/>
      <c r="WFI122" s="172"/>
      <c r="WFJ122" s="172"/>
      <c r="WFK122" s="172"/>
      <c r="WFL122" s="172"/>
      <c r="WFM122" s="172"/>
      <c r="WFN122" s="172"/>
      <c r="WFO122" s="172"/>
      <c r="WFP122" s="172"/>
      <c r="WFQ122" s="172"/>
      <c r="WFR122" s="172"/>
      <c r="WFS122" s="172"/>
      <c r="WFT122" s="172"/>
      <c r="WFU122" s="172"/>
      <c r="WFV122" s="172"/>
      <c r="WFW122" s="172"/>
      <c r="WFX122" s="172"/>
      <c r="WFY122" s="172"/>
      <c r="WFZ122" s="172"/>
      <c r="WGA122" s="172"/>
      <c r="WGB122" s="172"/>
      <c r="WGC122" s="172"/>
      <c r="WGD122" s="172"/>
      <c r="WGE122" s="172"/>
      <c r="WGF122" s="172"/>
      <c r="WGG122" s="172"/>
      <c r="WGH122" s="172"/>
      <c r="WGI122" s="172"/>
      <c r="WGJ122" s="172"/>
      <c r="WGK122" s="172"/>
      <c r="WGL122" s="172"/>
      <c r="WGM122" s="172"/>
      <c r="WGN122" s="172"/>
      <c r="WGO122" s="172"/>
      <c r="WGP122" s="172"/>
      <c r="WGQ122" s="172"/>
      <c r="WGR122" s="172"/>
      <c r="WGS122" s="172"/>
      <c r="WGT122" s="172"/>
      <c r="WGU122" s="172"/>
      <c r="WGV122" s="172"/>
      <c r="WGW122" s="172"/>
      <c r="WGX122" s="172"/>
      <c r="WGY122" s="172"/>
      <c r="WGZ122" s="172"/>
      <c r="WHA122" s="172"/>
      <c r="WHB122" s="172"/>
      <c r="WHC122" s="172"/>
      <c r="WHD122" s="172"/>
      <c r="WHE122" s="172"/>
      <c r="WHF122" s="172"/>
      <c r="WHG122" s="172"/>
      <c r="WHH122" s="172"/>
      <c r="WHI122" s="172"/>
      <c r="WHJ122" s="172"/>
      <c r="WHK122" s="172"/>
      <c r="WHL122" s="172"/>
      <c r="WHM122" s="172"/>
      <c r="WHN122" s="172"/>
      <c r="WHO122" s="172"/>
      <c r="WHP122" s="172"/>
      <c r="WHQ122" s="172"/>
      <c r="WHR122" s="172"/>
      <c r="WHS122" s="172"/>
      <c r="WHT122" s="172"/>
      <c r="WHU122" s="172"/>
      <c r="WHV122" s="172"/>
      <c r="WHW122" s="172"/>
      <c r="WHX122" s="172"/>
      <c r="WHY122" s="172"/>
      <c r="WHZ122" s="172"/>
      <c r="WIA122" s="172"/>
      <c r="WIB122" s="172"/>
      <c r="WIC122" s="172"/>
      <c r="WID122" s="172"/>
      <c r="WIE122" s="172"/>
      <c r="WIF122" s="172"/>
      <c r="WIG122" s="172"/>
      <c r="WIH122" s="172"/>
      <c r="WII122" s="172"/>
      <c r="WIJ122" s="172"/>
      <c r="WIK122" s="172"/>
      <c r="WIL122" s="172"/>
      <c r="WIM122" s="172"/>
      <c r="WIN122" s="172"/>
      <c r="WIO122" s="172"/>
      <c r="WIP122" s="172"/>
      <c r="WIQ122" s="172"/>
      <c r="WIR122" s="172"/>
      <c r="WIS122" s="172"/>
      <c r="WIT122" s="172"/>
      <c r="WIU122" s="172"/>
      <c r="WIV122" s="172"/>
      <c r="WIW122" s="172"/>
      <c r="WIX122" s="172"/>
      <c r="WIY122" s="172"/>
      <c r="WIZ122" s="172"/>
      <c r="WJA122" s="172"/>
      <c r="WJB122" s="172"/>
      <c r="WJC122" s="172"/>
      <c r="WJD122" s="172"/>
      <c r="WJE122" s="172"/>
      <c r="WJF122" s="172"/>
      <c r="WJG122" s="172"/>
      <c r="WJH122" s="172"/>
      <c r="WJI122" s="172"/>
      <c r="WJJ122" s="172"/>
      <c r="WJK122" s="172"/>
      <c r="WJL122" s="172"/>
      <c r="WJM122" s="172"/>
      <c r="WJN122" s="172"/>
      <c r="WJO122" s="172"/>
      <c r="WJP122" s="172"/>
      <c r="WJQ122" s="172"/>
      <c r="WJR122" s="172"/>
      <c r="WJS122" s="172"/>
      <c r="WJT122" s="172"/>
      <c r="WJU122" s="172"/>
      <c r="WJV122" s="172"/>
      <c r="WJW122" s="172"/>
      <c r="WJX122" s="172"/>
      <c r="WJY122" s="172"/>
      <c r="WJZ122" s="172"/>
      <c r="WKA122" s="172"/>
      <c r="WKB122" s="172"/>
      <c r="WKC122" s="172"/>
      <c r="WKD122" s="172"/>
      <c r="WKE122" s="172"/>
      <c r="WKF122" s="172"/>
      <c r="WKG122" s="172"/>
      <c r="WKH122" s="172"/>
      <c r="WKI122" s="172"/>
      <c r="WKJ122" s="172"/>
      <c r="WKK122" s="172"/>
      <c r="WKL122" s="172"/>
      <c r="WKM122" s="172"/>
      <c r="WKN122" s="172"/>
      <c r="WKO122" s="172"/>
      <c r="WKP122" s="172"/>
      <c r="WKQ122" s="172"/>
      <c r="WKR122" s="172"/>
      <c r="WKS122" s="172"/>
      <c r="WKT122" s="172"/>
      <c r="WKU122" s="172"/>
      <c r="WKV122" s="172"/>
      <c r="WKW122" s="172"/>
      <c r="WKX122" s="172"/>
      <c r="WKY122" s="172"/>
      <c r="WKZ122" s="172"/>
      <c r="WLA122" s="172"/>
      <c r="WLB122" s="172"/>
      <c r="WLC122" s="172"/>
      <c r="WLD122" s="172"/>
      <c r="WLE122" s="172"/>
      <c r="WLF122" s="172"/>
      <c r="WLG122" s="172"/>
      <c r="WLH122" s="172"/>
      <c r="WLI122" s="172"/>
      <c r="WLJ122" s="172"/>
      <c r="WLK122" s="172"/>
      <c r="WLL122" s="172"/>
      <c r="WLM122" s="172"/>
      <c r="WLN122" s="172"/>
      <c r="WLO122" s="172"/>
      <c r="WLP122" s="172"/>
      <c r="WLQ122" s="172"/>
      <c r="WLR122" s="172"/>
      <c r="WLS122" s="172"/>
      <c r="WLT122" s="172"/>
      <c r="WLU122" s="172"/>
      <c r="WLV122" s="172"/>
      <c r="WLW122" s="172"/>
      <c r="WLX122" s="172"/>
      <c r="WLY122" s="172"/>
      <c r="WLZ122" s="172"/>
      <c r="WMA122" s="172"/>
      <c r="WMB122" s="172"/>
      <c r="WMC122" s="172"/>
      <c r="WMD122" s="172"/>
      <c r="WME122" s="172"/>
      <c r="WMF122" s="172"/>
      <c r="WMG122" s="172"/>
      <c r="WMH122" s="172"/>
      <c r="WMI122" s="172"/>
      <c r="WMJ122" s="172"/>
      <c r="WMK122" s="172"/>
      <c r="WML122" s="172"/>
      <c r="WMM122" s="172"/>
      <c r="WMN122" s="172"/>
      <c r="WMO122" s="172"/>
      <c r="WMP122" s="172"/>
      <c r="WMQ122" s="172"/>
      <c r="WMR122" s="172"/>
      <c r="WMS122" s="172"/>
      <c r="WMT122" s="172"/>
      <c r="WMU122" s="172"/>
      <c r="WMV122" s="172"/>
      <c r="WMW122" s="172"/>
      <c r="WMX122" s="172"/>
      <c r="WMY122" s="172"/>
      <c r="WMZ122" s="172"/>
      <c r="WNA122" s="172"/>
      <c r="WNB122" s="172"/>
      <c r="WNC122" s="172"/>
      <c r="WND122" s="172"/>
      <c r="WNE122" s="172"/>
      <c r="WNF122" s="172"/>
      <c r="WNG122" s="172"/>
      <c r="WNH122" s="172"/>
      <c r="WNI122" s="172"/>
      <c r="WNJ122" s="172"/>
      <c r="WNK122" s="172"/>
      <c r="WNL122" s="172"/>
      <c r="WNM122" s="172"/>
      <c r="WNN122" s="172"/>
      <c r="WNO122" s="172"/>
      <c r="WNP122" s="172"/>
      <c r="WNQ122" s="172"/>
      <c r="WNR122" s="172"/>
      <c r="WNS122" s="172"/>
      <c r="WNT122" s="172"/>
      <c r="WNU122" s="172"/>
      <c r="WNV122" s="172"/>
      <c r="WNW122" s="172"/>
      <c r="WNX122" s="172"/>
      <c r="WNY122" s="172"/>
      <c r="WNZ122" s="172"/>
      <c r="WOA122" s="172"/>
      <c r="WOB122" s="172"/>
      <c r="WOC122" s="172"/>
      <c r="WOD122" s="172"/>
      <c r="WOE122" s="172"/>
      <c r="WOF122" s="172"/>
      <c r="WOG122" s="172"/>
      <c r="WOH122" s="172"/>
      <c r="WOI122" s="172"/>
      <c r="WOJ122" s="172"/>
      <c r="WOK122" s="172"/>
      <c r="WOL122" s="172"/>
      <c r="WOM122" s="172"/>
      <c r="WON122" s="172"/>
      <c r="WOO122" s="172"/>
      <c r="WOP122" s="172"/>
      <c r="WOQ122" s="172"/>
      <c r="WOR122" s="172"/>
      <c r="WOS122" s="172"/>
      <c r="WOT122" s="172"/>
      <c r="WOU122" s="172"/>
      <c r="WOV122" s="172"/>
      <c r="WOW122" s="172"/>
      <c r="WOX122" s="172"/>
      <c r="WOY122" s="172"/>
      <c r="WOZ122" s="172"/>
      <c r="WPA122" s="172"/>
      <c r="WPB122" s="172"/>
      <c r="WPC122" s="172"/>
      <c r="WPD122" s="172"/>
      <c r="WPE122" s="172"/>
      <c r="WPF122" s="172"/>
      <c r="WPG122" s="172"/>
      <c r="WPH122" s="172"/>
      <c r="WPI122" s="172"/>
      <c r="WPJ122" s="172"/>
      <c r="WPK122" s="172"/>
      <c r="WPL122" s="172"/>
      <c r="WPM122" s="172"/>
      <c r="WPN122" s="172"/>
      <c r="WPO122" s="172"/>
      <c r="WPP122" s="172"/>
      <c r="WPQ122" s="172"/>
      <c r="WPR122" s="172"/>
      <c r="WPS122" s="172"/>
      <c r="WPT122" s="172"/>
      <c r="WPU122" s="172"/>
      <c r="WPV122" s="172"/>
      <c r="WPW122" s="172"/>
      <c r="WPX122" s="172"/>
      <c r="WPY122" s="172"/>
      <c r="WPZ122" s="172"/>
      <c r="WQA122" s="172"/>
      <c r="WQB122" s="172"/>
      <c r="WQC122" s="172"/>
      <c r="WQD122" s="172"/>
      <c r="WQE122" s="172"/>
      <c r="WQF122" s="172"/>
      <c r="WQG122" s="172"/>
      <c r="WQH122" s="172"/>
      <c r="WQI122" s="172"/>
      <c r="WQJ122" s="172"/>
      <c r="WQK122" s="172"/>
      <c r="WQL122" s="172"/>
      <c r="WQM122" s="172"/>
      <c r="WQN122" s="172"/>
      <c r="WQO122" s="172"/>
      <c r="WQP122" s="172"/>
      <c r="WQQ122" s="172"/>
      <c r="WQR122" s="172"/>
      <c r="WQS122" s="172"/>
      <c r="WQT122" s="172"/>
      <c r="WQU122" s="172"/>
      <c r="WQV122" s="172"/>
      <c r="WQW122" s="172"/>
      <c r="WQX122" s="172"/>
      <c r="WQY122" s="172"/>
      <c r="WQZ122" s="172"/>
      <c r="WRA122" s="172"/>
      <c r="WRB122" s="172"/>
      <c r="WRC122" s="172"/>
      <c r="WRD122" s="172"/>
      <c r="WRE122" s="172"/>
      <c r="WRF122" s="172"/>
      <c r="WRG122" s="172"/>
      <c r="WRH122" s="172"/>
      <c r="WRI122" s="172"/>
      <c r="WRJ122" s="172"/>
      <c r="WRK122" s="172"/>
      <c r="WRL122" s="172"/>
      <c r="WRM122" s="172"/>
      <c r="WRN122" s="172"/>
      <c r="WRO122" s="172"/>
      <c r="WRP122" s="172"/>
      <c r="WRQ122" s="172"/>
      <c r="WRR122" s="172"/>
      <c r="WRS122" s="172"/>
      <c r="WRT122" s="172"/>
      <c r="WRU122" s="172"/>
      <c r="WRV122" s="172"/>
      <c r="WRW122" s="172"/>
      <c r="WRX122" s="172"/>
      <c r="WRY122" s="172"/>
      <c r="WRZ122" s="172"/>
      <c r="WSA122" s="172"/>
      <c r="WSB122" s="172"/>
      <c r="WSC122" s="172"/>
      <c r="WSD122" s="172"/>
      <c r="WSE122" s="172"/>
      <c r="WSF122" s="172"/>
      <c r="WSG122" s="172"/>
      <c r="WSH122" s="172"/>
      <c r="WSI122" s="172"/>
      <c r="WSJ122" s="172"/>
      <c r="WSK122" s="172"/>
      <c r="WSL122" s="172"/>
      <c r="WSM122" s="172"/>
      <c r="WSN122" s="172"/>
      <c r="WSO122" s="172"/>
      <c r="WSP122" s="172"/>
      <c r="WSQ122" s="172"/>
      <c r="WSR122" s="172"/>
      <c r="WSS122" s="172"/>
      <c r="WST122" s="172"/>
      <c r="WSU122" s="172"/>
      <c r="WSV122" s="172"/>
      <c r="WSW122" s="172"/>
      <c r="WSX122" s="172"/>
      <c r="WSY122" s="172"/>
      <c r="WSZ122" s="172"/>
      <c r="WTA122" s="172"/>
      <c r="WTB122" s="172"/>
      <c r="WTC122" s="172"/>
      <c r="WTD122" s="172"/>
      <c r="WTE122" s="172"/>
      <c r="WTF122" s="172"/>
      <c r="WTG122" s="172"/>
      <c r="WTH122" s="172"/>
      <c r="WTI122" s="172"/>
      <c r="WTJ122" s="172"/>
      <c r="WTK122" s="172"/>
      <c r="WTL122" s="172"/>
      <c r="WTM122" s="172"/>
      <c r="WTN122" s="172"/>
      <c r="WTO122" s="172"/>
      <c r="WTP122" s="172"/>
      <c r="WTQ122" s="172"/>
      <c r="WTR122" s="172"/>
      <c r="WTS122" s="172"/>
      <c r="WTT122" s="172"/>
      <c r="WTU122" s="172"/>
      <c r="WTV122" s="172"/>
      <c r="WTW122" s="172"/>
      <c r="WTX122" s="172"/>
      <c r="WTY122" s="172"/>
      <c r="WTZ122" s="172"/>
      <c r="WUA122" s="172"/>
      <c r="WUB122" s="172"/>
      <c r="WUC122" s="172"/>
      <c r="WUD122" s="172"/>
      <c r="WUE122" s="172"/>
      <c r="WUF122" s="172"/>
      <c r="WUG122" s="172"/>
      <c r="WUH122" s="172"/>
      <c r="WUI122" s="172"/>
      <c r="WUJ122" s="172"/>
      <c r="WUK122" s="172"/>
      <c r="WUL122" s="172"/>
      <c r="WUM122" s="172"/>
      <c r="WUN122" s="172"/>
      <c r="WUO122" s="172"/>
      <c r="WUP122" s="172"/>
      <c r="WUQ122" s="172"/>
      <c r="WUR122" s="172"/>
      <c r="WUS122" s="172"/>
      <c r="WUT122" s="172"/>
      <c r="WUU122" s="172"/>
      <c r="WUV122" s="172"/>
      <c r="WUW122" s="172"/>
      <c r="WUX122" s="172"/>
      <c r="WUY122" s="172"/>
      <c r="WUZ122" s="172"/>
      <c r="WVA122" s="172"/>
      <c r="WVB122" s="172"/>
      <c r="WVC122" s="172"/>
      <c r="WVD122" s="172"/>
      <c r="WVE122" s="172"/>
      <c r="WVF122" s="172"/>
      <c r="WVG122" s="172"/>
      <c r="WVH122" s="172"/>
      <c r="WVI122" s="172"/>
      <c r="WVJ122" s="172"/>
      <c r="WVK122" s="172"/>
      <c r="WVL122" s="172"/>
      <c r="WVM122" s="172"/>
      <c r="WVN122" s="172"/>
      <c r="WVO122" s="172"/>
      <c r="WVP122" s="172"/>
      <c r="WVQ122" s="172"/>
      <c r="WVR122" s="172"/>
      <c r="WVS122" s="172"/>
      <c r="WVT122" s="172"/>
      <c r="WVU122" s="172"/>
      <c r="WVV122" s="172"/>
      <c r="WVW122" s="172"/>
      <c r="WVX122" s="172"/>
      <c r="WVY122" s="172"/>
      <c r="WVZ122" s="172"/>
      <c r="WWA122" s="172"/>
      <c r="WWB122" s="172"/>
      <c r="WWC122" s="172"/>
      <c r="WWD122" s="172"/>
      <c r="WWE122" s="172"/>
      <c r="WWF122" s="172"/>
      <c r="WWG122" s="172"/>
      <c r="WWH122" s="172"/>
      <c r="WWI122" s="172"/>
      <c r="WWJ122" s="172"/>
      <c r="WWK122" s="172"/>
      <c r="WWL122" s="172"/>
      <c r="WWM122" s="172"/>
      <c r="WWN122" s="172"/>
      <c r="WWO122" s="172"/>
      <c r="WWP122" s="172"/>
      <c r="WWQ122" s="172"/>
      <c r="WWR122" s="172"/>
      <c r="WWS122" s="172"/>
      <c r="WWT122" s="172"/>
      <c r="WWU122" s="172"/>
      <c r="WWV122" s="172"/>
      <c r="WWW122" s="172"/>
      <c r="WWX122" s="172"/>
      <c r="WWY122" s="172"/>
      <c r="WWZ122" s="172"/>
      <c r="WXA122" s="172"/>
      <c r="WXB122" s="172"/>
      <c r="WXC122" s="172"/>
      <c r="WXD122" s="172"/>
      <c r="WXE122" s="172"/>
      <c r="WXF122" s="172"/>
      <c r="WXG122" s="172"/>
      <c r="WXH122" s="172"/>
      <c r="WXI122" s="172"/>
      <c r="WXJ122" s="172"/>
      <c r="WXK122" s="172"/>
      <c r="WXL122" s="172"/>
      <c r="WXM122" s="172"/>
      <c r="WXN122" s="172"/>
      <c r="WXO122" s="172"/>
      <c r="WXP122" s="172"/>
      <c r="WXQ122" s="172"/>
      <c r="WXR122" s="172"/>
      <c r="WXS122" s="172"/>
      <c r="WXT122" s="172"/>
      <c r="WXU122" s="172"/>
      <c r="WXV122" s="172"/>
      <c r="WXW122" s="172"/>
      <c r="WXX122" s="172"/>
      <c r="WXY122" s="172"/>
      <c r="WXZ122" s="172"/>
      <c r="WYA122" s="172"/>
      <c r="WYB122" s="172"/>
      <c r="WYC122" s="172"/>
      <c r="WYD122" s="172"/>
      <c r="WYE122" s="172"/>
      <c r="WYF122" s="172"/>
      <c r="WYG122" s="172"/>
      <c r="WYH122" s="172"/>
      <c r="WYI122" s="172"/>
      <c r="WYJ122" s="172"/>
      <c r="WYK122" s="172"/>
      <c r="WYL122" s="172"/>
      <c r="WYM122" s="172"/>
      <c r="WYN122" s="172"/>
      <c r="WYO122" s="172"/>
      <c r="WYP122" s="172"/>
      <c r="WYQ122" s="172"/>
      <c r="WYR122" s="172"/>
      <c r="WYS122" s="172"/>
      <c r="WYT122" s="172"/>
      <c r="WYU122" s="172"/>
      <c r="WYV122" s="172"/>
      <c r="WYW122" s="172"/>
      <c r="WYX122" s="172"/>
      <c r="WYY122" s="172"/>
      <c r="WYZ122" s="172"/>
      <c r="WZA122" s="172"/>
      <c r="WZB122" s="172"/>
      <c r="WZC122" s="172"/>
      <c r="WZD122" s="172"/>
      <c r="WZE122" s="172"/>
      <c r="WZF122" s="172"/>
      <c r="WZG122" s="172"/>
      <c r="WZH122" s="172"/>
      <c r="WZI122" s="172"/>
      <c r="WZJ122" s="172"/>
      <c r="WZK122" s="172"/>
      <c r="WZL122" s="172"/>
      <c r="WZM122" s="172"/>
      <c r="WZN122" s="172"/>
      <c r="WZO122" s="172"/>
      <c r="WZP122" s="172"/>
      <c r="WZQ122" s="172"/>
      <c r="WZR122" s="172"/>
      <c r="WZS122" s="172"/>
      <c r="WZT122" s="172"/>
      <c r="WZU122" s="172"/>
      <c r="WZV122" s="172"/>
      <c r="WZW122" s="172"/>
      <c r="WZX122" s="172"/>
      <c r="WZY122" s="172"/>
      <c r="WZZ122" s="172"/>
      <c r="XAA122" s="172"/>
      <c r="XAB122" s="172"/>
      <c r="XAC122" s="172"/>
      <c r="XAD122" s="172"/>
      <c r="XAE122" s="172"/>
      <c r="XAF122" s="172"/>
      <c r="XAG122" s="172"/>
      <c r="XAH122" s="172"/>
      <c r="XAI122" s="172"/>
      <c r="XAJ122" s="172"/>
      <c r="XAK122" s="172"/>
      <c r="XAL122" s="172"/>
      <c r="XAM122" s="172"/>
      <c r="XAN122" s="172"/>
      <c r="XAO122" s="172"/>
      <c r="XAP122" s="172"/>
      <c r="XAQ122" s="172"/>
      <c r="XAR122" s="172"/>
      <c r="XAS122" s="172"/>
      <c r="XAT122" s="172"/>
      <c r="XAU122" s="172"/>
      <c r="XAV122" s="172"/>
      <c r="XAW122" s="172"/>
      <c r="XAX122" s="172"/>
      <c r="XAY122" s="172"/>
      <c r="XAZ122" s="172"/>
      <c r="XBA122" s="172"/>
      <c r="XBB122" s="172"/>
      <c r="XBC122" s="172"/>
      <c r="XBD122" s="172"/>
      <c r="XBE122" s="172"/>
      <c r="XBF122" s="172"/>
      <c r="XBG122" s="172"/>
      <c r="XBH122" s="172"/>
      <c r="XBI122" s="172"/>
      <c r="XBJ122" s="172"/>
      <c r="XBK122" s="172"/>
      <c r="XBL122" s="172"/>
      <c r="XBM122" s="172"/>
      <c r="XBN122" s="172"/>
      <c r="XBO122" s="172"/>
      <c r="XBP122" s="172"/>
      <c r="XBQ122" s="172"/>
      <c r="XBR122" s="172"/>
      <c r="XBS122" s="172"/>
      <c r="XBT122" s="172"/>
      <c r="XBU122" s="172"/>
      <c r="XBV122" s="172"/>
      <c r="XBW122" s="172"/>
      <c r="XBX122" s="172"/>
      <c r="XBY122" s="172"/>
      <c r="XBZ122" s="172"/>
      <c r="XCA122" s="172"/>
      <c r="XCB122" s="172"/>
      <c r="XCC122" s="172"/>
      <c r="XCD122" s="172"/>
      <c r="XCE122" s="172"/>
      <c r="XCF122" s="172"/>
      <c r="XCG122" s="172"/>
      <c r="XCH122" s="172"/>
      <c r="XCI122" s="172"/>
      <c r="XCJ122" s="172"/>
      <c r="XCK122" s="172"/>
      <c r="XCL122" s="172"/>
      <c r="XCM122" s="172"/>
      <c r="XCN122" s="172"/>
      <c r="XCO122" s="172"/>
      <c r="XCP122" s="172"/>
      <c r="XCQ122" s="172"/>
      <c r="XCR122" s="172"/>
      <c r="XCS122" s="172"/>
      <c r="XCT122" s="172"/>
      <c r="XCU122" s="172"/>
      <c r="XCV122" s="172"/>
      <c r="XCW122" s="172"/>
      <c r="XCX122" s="172"/>
      <c r="XCY122" s="172"/>
      <c r="XCZ122" s="172"/>
      <c r="XDA122" s="172"/>
      <c r="XDB122" s="172"/>
      <c r="XDC122" s="172"/>
      <c r="XDD122" s="172"/>
      <c r="XDE122" s="172"/>
      <c r="XDF122" s="172"/>
      <c r="XDG122" s="172"/>
      <c r="XDH122" s="172"/>
      <c r="XDI122" s="172"/>
      <c r="XDJ122" s="172"/>
      <c r="XDK122" s="172"/>
      <c r="XDL122" s="172"/>
      <c r="XDM122" s="172"/>
      <c r="XDN122" s="172"/>
      <c r="XDO122" s="172"/>
      <c r="XDP122" s="172"/>
      <c r="XDQ122" s="172"/>
      <c r="XDR122" s="172"/>
      <c r="XDS122" s="172"/>
      <c r="XDT122" s="172"/>
      <c r="XDU122" s="172"/>
      <c r="XDV122" s="172"/>
      <c r="XDW122" s="172"/>
      <c r="XDX122" s="172"/>
      <c r="XDY122" s="172"/>
      <c r="XDZ122" s="172"/>
      <c r="XEA122" s="172"/>
      <c r="XEB122" s="172"/>
      <c r="XEC122" s="172"/>
      <c r="XED122" s="172"/>
      <c r="XEE122" s="172"/>
      <c r="XEF122" s="172"/>
      <c r="XEG122" s="172"/>
      <c r="XEH122" s="172"/>
      <c r="XEI122" s="172"/>
      <c r="XEJ122" s="172"/>
      <c r="XEK122" s="172"/>
      <c r="XEL122" s="172"/>
      <c r="XEM122" s="172"/>
      <c r="XEN122" s="172"/>
      <c r="XEO122" s="172"/>
      <c r="XEP122" s="172"/>
      <c r="XEQ122" s="172"/>
      <c r="XER122" s="172"/>
      <c r="XES122" s="172"/>
      <c r="XET122" s="172"/>
      <c r="XEU122" s="172"/>
      <c r="XEV122" s="172"/>
      <c r="XEW122" s="172"/>
    </row>
    <row r="123" spans="3:16377" ht="15" customHeight="1">
      <c r="E123" s="340"/>
      <c r="F123" s="340" t="s">
        <v>540</v>
      </c>
      <c r="G123" s="340"/>
      <c r="H123" s="341"/>
      <c r="I123" s="341"/>
      <c r="J123" s="341"/>
      <c r="K123" s="341"/>
      <c r="L123" s="341"/>
      <c r="M123" s="341"/>
      <c r="N123" s="341"/>
      <c r="O123" s="341"/>
      <c r="P123" s="341"/>
      <c r="Q123" s="341"/>
      <c r="R123" s="341"/>
      <c r="S123" s="341"/>
      <c r="T123" s="348" t="s">
        <v>541</v>
      </c>
      <c r="U123" s="348">
        <v>41913</v>
      </c>
      <c r="V123" s="348">
        <v>42278</v>
      </c>
      <c r="W123" s="348">
        <v>42644</v>
      </c>
      <c r="X123" s="348">
        <v>43009</v>
      </c>
      <c r="Y123" s="348">
        <v>43374</v>
      </c>
      <c r="Z123" s="348">
        <v>43739</v>
      </c>
      <c r="AA123" s="348" t="s">
        <v>541</v>
      </c>
      <c r="AB123" s="348" t="s">
        <v>541</v>
      </c>
      <c r="AC123" s="348" t="s">
        <v>541</v>
      </c>
      <c r="AD123" s="348" t="s">
        <v>541</v>
      </c>
      <c r="AE123" s="348" t="s">
        <v>541</v>
      </c>
      <c r="AF123" s="348" t="s">
        <v>541</v>
      </c>
      <c r="AG123" s="348" t="s">
        <v>541</v>
      </c>
      <c r="AH123" s="348" t="s">
        <v>541</v>
      </c>
      <c r="AI123" s="348" t="s">
        <v>541</v>
      </c>
      <c r="AJ123" s="348" t="s">
        <v>541</v>
      </c>
      <c r="AK123" s="172"/>
      <c r="AL123" s="349"/>
      <c r="AM123" s="349"/>
      <c r="AN123" s="349"/>
      <c r="AO123" s="349"/>
      <c r="AP123" s="349">
        <v>41183</v>
      </c>
      <c r="AQ123" s="349">
        <v>41548</v>
      </c>
      <c r="AR123" s="349" t="s">
        <v>541</v>
      </c>
      <c r="AS123" s="349" t="s">
        <v>541</v>
      </c>
      <c r="AT123" s="349">
        <v>42644</v>
      </c>
      <c r="AU123" s="349">
        <v>43009</v>
      </c>
      <c r="AV123" s="349">
        <v>43374</v>
      </c>
      <c r="AW123" s="349">
        <v>43739</v>
      </c>
      <c r="AX123" s="349">
        <v>44105</v>
      </c>
      <c r="AY123" s="172"/>
      <c r="AZ123" s="348"/>
      <c r="BA123" s="348"/>
      <c r="BB123" s="348"/>
      <c r="BC123" s="348"/>
      <c r="BD123" s="348"/>
      <c r="BE123" s="348"/>
      <c r="BF123" s="348"/>
      <c r="BG123" s="348"/>
      <c r="BH123" s="348"/>
      <c r="BI123" s="348"/>
      <c r="BJ123" s="348"/>
      <c r="BK123" s="348"/>
      <c r="BL123" s="348"/>
      <c r="BM123" s="172"/>
      <c r="BN123" s="172"/>
      <c r="BO123" s="172"/>
      <c r="BP123" s="172"/>
      <c r="BQ123" s="172"/>
      <c r="BR123" s="172"/>
      <c r="BS123" s="172"/>
      <c r="BT123" s="172"/>
      <c r="BU123" s="172"/>
      <c r="BV123" s="172"/>
      <c r="BW123" s="172"/>
      <c r="BX123" s="172"/>
      <c r="BY123" s="172"/>
      <c r="BZ123" s="172"/>
      <c r="CA123" s="172"/>
      <c r="CB123" s="172"/>
      <c r="CC123" s="172"/>
      <c r="CD123" s="172"/>
      <c r="CE123" s="172"/>
      <c r="CF123" s="172"/>
      <c r="CG123" s="172"/>
      <c r="CH123" s="172"/>
      <c r="CI123" s="172"/>
      <c r="CJ123" s="172"/>
      <c r="CK123" s="172"/>
      <c r="CL123" s="172"/>
      <c r="CM123" s="172"/>
      <c r="CN123" s="345"/>
      <c r="CO123" s="172"/>
      <c r="CP123" s="172"/>
      <c r="CQ123" s="172">
        <v>0</v>
      </c>
      <c r="CR123" s="172">
        <v>0</v>
      </c>
      <c r="CS123" s="172">
        <v>0</v>
      </c>
      <c r="CT123" s="172">
        <v>0</v>
      </c>
      <c r="CU123" s="172">
        <v>0</v>
      </c>
      <c r="CV123" s="172">
        <v>0</v>
      </c>
      <c r="CW123" s="172">
        <v>0</v>
      </c>
      <c r="CX123" s="172">
        <v>0</v>
      </c>
      <c r="CY123" s="172">
        <v>0</v>
      </c>
      <c r="CZ123" s="172">
        <v>0</v>
      </c>
      <c r="DA123" s="172" t="s">
        <v>541</v>
      </c>
      <c r="DB123" s="172">
        <v>41183</v>
      </c>
      <c r="DC123" s="172">
        <v>41548</v>
      </c>
      <c r="DD123" s="172"/>
      <c r="DE123" s="172"/>
      <c r="DF123" s="172"/>
      <c r="DG123" s="172"/>
      <c r="DH123" s="172"/>
      <c r="DI123" s="172"/>
      <c r="DJ123" s="172"/>
      <c r="DK123" s="172"/>
      <c r="DL123" s="172"/>
      <c r="DM123" s="172"/>
      <c r="DN123" s="172"/>
      <c r="DO123" s="172"/>
      <c r="DP123" s="172"/>
      <c r="DQ123" s="172"/>
      <c r="DR123" s="172"/>
      <c r="DS123" s="172"/>
      <c r="DT123" s="172"/>
      <c r="DU123" s="172"/>
      <c r="DV123" s="172"/>
      <c r="DW123" s="172"/>
      <c r="DX123" s="172"/>
      <c r="DY123" s="172"/>
      <c r="DZ123" s="172"/>
      <c r="EA123" s="172"/>
      <c r="EB123" s="172"/>
      <c r="EC123" s="172"/>
      <c r="ED123" s="172"/>
      <c r="EE123" s="172"/>
      <c r="EF123" s="172"/>
      <c r="EG123" s="172"/>
      <c r="EH123" s="172"/>
      <c r="EI123" s="172"/>
      <c r="EJ123" s="172"/>
      <c r="EK123" s="172"/>
      <c r="EL123" s="159"/>
      <c r="EM123" s="159"/>
      <c r="EN123" s="159"/>
      <c r="EO123" s="159"/>
      <c r="EP123" s="159"/>
      <c r="EQ123" s="159"/>
      <c r="ER123" s="159"/>
      <c r="ES123" s="159"/>
      <c r="ET123" s="159"/>
      <c r="EU123" s="159"/>
      <c r="EV123" s="159"/>
      <c r="EW123" s="159"/>
      <c r="EX123" s="159"/>
      <c r="EY123" s="172"/>
      <c r="EZ123" s="159"/>
      <c r="FA123" s="318"/>
      <c r="FB123" s="159"/>
      <c r="FC123" s="159"/>
      <c r="FD123" s="159"/>
      <c r="FE123" s="159"/>
      <c r="FF123" s="159"/>
      <c r="FG123" s="159"/>
      <c r="FH123" s="159"/>
      <c r="FI123" s="159"/>
      <c r="FJ123" s="172"/>
      <c r="FV123" s="172"/>
      <c r="FW123" s="159"/>
      <c r="FX123" s="159"/>
      <c r="FY123" s="159"/>
      <c r="FZ123" s="159"/>
      <c r="GA123" s="159"/>
      <c r="GB123" s="159"/>
      <c r="GC123" s="159"/>
      <c r="GD123" s="159"/>
      <c r="GE123" s="159"/>
      <c r="GF123" s="159"/>
      <c r="GG123" s="172"/>
      <c r="GH123" s="347"/>
      <c r="GI123" s="349" t="s">
        <v>541</v>
      </c>
      <c r="GJ123" s="349" t="s">
        <v>541</v>
      </c>
      <c r="GK123" s="349" t="s">
        <v>541</v>
      </c>
      <c r="GL123" s="349">
        <v>41913</v>
      </c>
      <c r="GM123" s="349">
        <v>42278</v>
      </c>
      <c r="GN123" s="349">
        <v>42644</v>
      </c>
      <c r="GO123" s="349">
        <v>43009</v>
      </c>
      <c r="GP123" s="349">
        <v>43374</v>
      </c>
      <c r="GQ123" s="349">
        <v>43739</v>
      </c>
      <c r="GR123" s="172"/>
      <c r="GS123" s="347"/>
      <c r="GT123" s="349">
        <v>41183</v>
      </c>
      <c r="GU123" s="349">
        <v>41548</v>
      </c>
      <c r="GV123" s="349" t="s">
        <v>541</v>
      </c>
      <c r="GW123" s="349" t="s">
        <v>541</v>
      </c>
      <c r="GX123" s="349">
        <v>42644</v>
      </c>
      <c r="GY123" s="349">
        <v>43009</v>
      </c>
      <c r="GZ123" s="349">
        <v>43374</v>
      </c>
      <c r="HA123" s="349">
        <v>43739</v>
      </c>
      <c r="HB123" s="349">
        <v>44105</v>
      </c>
      <c r="HC123" s="172"/>
      <c r="HD123" s="172"/>
      <c r="HE123" s="172"/>
      <c r="HF123" s="172"/>
      <c r="HG123" s="172"/>
      <c r="HH123" s="172"/>
      <c r="HI123" s="172"/>
      <c r="HJ123" s="172"/>
      <c r="HK123" s="172"/>
      <c r="HL123" s="172"/>
      <c r="HM123" s="172"/>
      <c r="HN123" s="172"/>
      <c r="HO123" s="172"/>
      <c r="HP123" s="172"/>
      <c r="HQ123" s="172"/>
      <c r="HR123" s="172"/>
      <c r="HS123" s="172"/>
      <c r="HT123" s="172"/>
      <c r="HU123" s="172"/>
      <c r="HV123" s="172"/>
      <c r="HW123" s="172"/>
      <c r="HX123" s="172"/>
      <c r="HY123" s="172"/>
      <c r="HZ123" s="172"/>
      <c r="IA123" s="172"/>
      <c r="IB123" s="172"/>
      <c r="IC123" s="172"/>
      <c r="ID123" s="172"/>
      <c r="IE123" s="172"/>
      <c r="IF123" s="172"/>
      <c r="IG123" s="172"/>
      <c r="IH123" s="172"/>
      <c r="II123" s="172"/>
      <c r="IJ123" s="172"/>
      <c r="IK123" s="172"/>
      <c r="IL123" s="172"/>
      <c r="IM123" s="172"/>
      <c r="IN123" s="172"/>
      <c r="IO123" s="172"/>
      <c r="IP123" s="172"/>
      <c r="IQ123" s="172"/>
      <c r="IR123" s="172"/>
      <c r="IS123" s="172"/>
      <c r="IT123" s="172"/>
      <c r="IU123" s="172"/>
      <c r="IV123" s="172"/>
      <c r="IW123" s="172"/>
      <c r="IX123" s="172"/>
      <c r="IY123" s="172"/>
      <c r="IZ123" s="172"/>
      <c r="JA123" s="172"/>
      <c r="JB123" s="172"/>
      <c r="JC123" s="172"/>
      <c r="JD123" s="172"/>
      <c r="JE123" s="172"/>
      <c r="JF123" s="172"/>
      <c r="JG123" s="172"/>
      <c r="JH123" s="172"/>
      <c r="JI123" s="172"/>
      <c r="JJ123" s="172"/>
      <c r="JK123" s="172"/>
      <c r="JL123" s="172"/>
      <c r="JM123" s="172"/>
      <c r="JN123" s="172"/>
      <c r="JO123" s="172"/>
      <c r="JP123" s="172"/>
      <c r="JQ123" s="172"/>
      <c r="JR123" s="172"/>
      <c r="JS123" s="172"/>
      <c r="JT123" s="172"/>
      <c r="JU123" s="172"/>
      <c r="JV123" s="172"/>
      <c r="JW123" s="172"/>
      <c r="JX123" s="172"/>
      <c r="JY123" s="172"/>
      <c r="JZ123" s="172"/>
      <c r="KA123" s="172"/>
      <c r="KB123" s="172"/>
      <c r="KC123" s="172"/>
      <c r="KD123" s="172"/>
      <c r="KE123" s="172"/>
      <c r="KF123" s="172"/>
      <c r="KG123" s="172"/>
      <c r="KH123" s="172"/>
      <c r="KI123" s="172"/>
      <c r="KJ123" s="172"/>
      <c r="KK123" s="172"/>
      <c r="KL123" s="172"/>
      <c r="KM123" s="172"/>
      <c r="KN123" s="172"/>
      <c r="KO123" s="172"/>
      <c r="KP123" s="172"/>
      <c r="KQ123" s="172"/>
      <c r="KR123" s="172"/>
      <c r="KS123" s="172"/>
      <c r="KT123" s="172"/>
      <c r="KU123" s="172"/>
      <c r="KV123" s="172"/>
      <c r="KW123" s="172"/>
      <c r="KX123" s="172"/>
      <c r="KY123" s="172"/>
      <c r="KZ123" s="172"/>
      <c r="LA123" s="172"/>
      <c r="LB123" s="172"/>
      <c r="LC123" s="172"/>
      <c r="LD123" s="172"/>
      <c r="LE123" s="172"/>
      <c r="LF123" s="172"/>
      <c r="LG123" s="172"/>
      <c r="LH123" s="172"/>
      <c r="LI123" s="172"/>
      <c r="LJ123" s="172"/>
      <c r="LK123" s="172"/>
      <c r="LL123" s="172"/>
      <c r="LM123" s="172"/>
      <c r="LN123" s="172"/>
      <c r="LO123" s="172"/>
      <c r="LP123" s="172"/>
      <c r="LQ123" s="172"/>
      <c r="LR123" s="172"/>
      <c r="LS123" s="172"/>
      <c r="LT123" s="172"/>
      <c r="LU123" s="172"/>
      <c r="LV123" s="172"/>
      <c r="LW123" s="172"/>
      <c r="LX123" s="172"/>
      <c r="LY123" s="172"/>
      <c r="LZ123" s="172"/>
      <c r="MA123" s="172"/>
      <c r="MB123" s="172"/>
      <c r="MC123" s="172"/>
      <c r="MD123" s="172"/>
      <c r="ME123" s="172"/>
      <c r="MF123" s="172"/>
      <c r="MG123" s="172"/>
      <c r="MH123" s="172"/>
      <c r="MI123" s="172"/>
      <c r="MJ123" s="172"/>
      <c r="MK123" s="172"/>
      <c r="ML123" s="172"/>
      <c r="MM123" s="172"/>
      <c r="MN123" s="172"/>
      <c r="MO123" s="172"/>
      <c r="MP123" s="172"/>
      <c r="MQ123" s="172"/>
      <c r="MR123" s="172"/>
      <c r="MS123" s="172"/>
      <c r="MT123" s="172"/>
      <c r="MU123" s="172"/>
      <c r="MV123" s="172"/>
      <c r="MW123" s="172"/>
      <c r="MX123" s="172"/>
      <c r="MY123" s="172"/>
      <c r="MZ123" s="172"/>
      <c r="NA123" s="172"/>
      <c r="NB123" s="172"/>
      <c r="NC123" s="172"/>
      <c r="ND123" s="172"/>
      <c r="NE123" s="172"/>
      <c r="NF123" s="172"/>
      <c r="NG123" s="172"/>
      <c r="NH123" s="172"/>
      <c r="NI123" s="172"/>
      <c r="NJ123" s="172"/>
      <c r="NK123" s="172"/>
      <c r="NL123" s="172"/>
      <c r="NM123" s="172"/>
      <c r="NN123" s="172"/>
      <c r="NO123" s="172"/>
      <c r="NP123" s="172"/>
      <c r="NQ123" s="172"/>
      <c r="NR123" s="172"/>
      <c r="NS123" s="172"/>
      <c r="NT123" s="172"/>
      <c r="NU123" s="172"/>
      <c r="NV123" s="172"/>
      <c r="NW123" s="172"/>
      <c r="NX123" s="172"/>
      <c r="NY123" s="172"/>
      <c r="NZ123" s="172"/>
      <c r="OA123" s="172"/>
      <c r="OB123" s="172"/>
      <c r="OC123" s="172"/>
      <c r="OD123" s="172"/>
      <c r="OE123" s="172"/>
      <c r="OF123" s="172"/>
      <c r="OG123" s="172"/>
      <c r="OH123" s="172"/>
      <c r="OI123" s="172"/>
      <c r="OJ123" s="172"/>
      <c r="OK123" s="172"/>
      <c r="OL123" s="172"/>
      <c r="OM123" s="172"/>
      <c r="ON123" s="172"/>
      <c r="OO123" s="172"/>
      <c r="OP123" s="172"/>
      <c r="OQ123" s="172"/>
      <c r="OR123" s="172"/>
      <c r="OS123" s="172"/>
      <c r="OT123" s="172"/>
      <c r="OU123" s="172"/>
      <c r="OV123" s="172"/>
      <c r="OW123" s="172"/>
      <c r="OX123" s="172"/>
      <c r="OY123" s="172"/>
      <c r="OZ123" s="172"/>
      <c r="PA123" s="172"/>
      <c r="PB123" s="172"/>
      <c r="PC123" s="172"/>
      <c r="PD123" s="172"/>
      <c r="PE123" s="172"/>
      <c r="PF123" s="172"/>
      <c r="PG123" s="172"/>
      <c r="PH123" s="172"/>
      <c r="PI123" s="172"/>
      <c r="PJ123" s="172"/>
      <c r="PK123" s="172"/>
      <c r="PL123" s="172"/>
      <c r="PM123" s="172"/>
      <c r="PN123" s="172"/>
      <c r="PO123" s="172"/>
      <c r="PP123" s="172"/>
      <c r="PQ123" s="172"/>
      <c r="PR123" s="172"/>
      <c r="PS123" s="172"/>
      <c r="PT123" s="172"/>
      <c r="PU123" s="172"/>
      <c r="PV123" s="172"/>
      <c r="PW123" s="172"/>
      <c r="PX123" s="172"/>
      <c r="PY123" s="172"/>
      <c r="PZ123" s="172"/>
      <c r="QA123" s="172"/>
      <c r="QB123" s="172"/>
      <c r="QC123" s="172"/>
      <c r="QD123" s="172"/>
      <c r="QE123" s="172"/>
      <c r="QF123" s="172"/>
      <c r="QG123" s="172"/>
      <c r="QH123" s="172"/>
      <c r="QI123" s="172"/>
      <c r="QJ123" s="172"/>
      <c r="QK123" s="172"/>
      <c r="QL123" s="172"/>
      <c r="QM123" s="172"/>
      <c r="QN123" s="172"/>
      <c r="QO123" s="172"/>
      <c r="QP123" s="172"/>
      <c r="QQ123" s="172"/>
      <c r="QR123" s="172"/>
      <c r="QS123" s="172"/>
      <c r="QT123" s="172"/>
      <c r="QU123" s="172"/>
      <c r="QV123" s="172"/>
      <c r="QW123" s="172"/>
      <c r="QX123" s="172"/>
      <c r="QY123" s="172"/>
      <c r="QZ123" s="172"/>
      <c r="RA123" s="172"/>
      <c r="RB123" s="172"/>
      <c r="RC123" s="172"/>
      <c r="RD123" s="172"/>
      <c r="RE123" s="172"/>
      <c r="RF123" s="172"/>
      <c r="RG123" s="172"/>
      <c r="RH123" s="172"/>
      <c r="RI123" s="172"/>
      <c r="RJ123" s="172"/>
      <c r="RK123" s="172"/>
      <c r="RL123" s="172"/>
      <c r="RM123" s="172"/>
      <c r="RN123" s="172"/>
      <c r="RO123" s="172"/>
      <c r="RP123" s="172"/>
      <c r="RQ123" s="172"/>
      <c r="RR123" s="172"/>
      <c r="RS123" s="172"/>
      <c r="RT123" s="172"/>
      <c r="RU123" s="172"/>
      <c r="RV123" s="172"/>
      <c r="RW123" s="172"/>
      <c r="RX123" s="172"/>
      <c r="RY123" s="172"/>
      <c r="RZ123" s="172"/>
      <c r="SA123" s="172"/>
      <c r="SB123" s="172"/>
      <c r="SC123" s="172"/>
      <c r="SD123" s="172"/>
      <c r="SE123" s="172"/>
      <c r="SF123" s="172"/>
      <c r="SG123" s="172"/>
      <c r="SH123" s="172"/>
      <c r="SI123" s="172"/>
      <c r="SJ123" s="172"/>
      <c r="SK123" s="172"/>
      <c r="SL123" s="172"/>
      <c r="SM123" s="172"/>
      <c r="SN123" s="172"/>
      <c r="SO123" s="172"/>
      <c r="SP123" s="172"/>
      <c r="SQ123" s="172"/>
      <c r="SR123" s="172"/>
      <c r="SS123" s="172"/>
      <c r="ST123" s="172"/>
      <c r="SU123" s="172"/>
      <c r="SV123" s="172"/>
      <c r="SW123" s="172"/>
      <c r="SX123" s="172"/>
      <c r="SY123" s="172"/>
      <c r="SZ123" s="172"/>
      <c r="TA123" s="172"/>
      <c r="TB123" s="172"/>
      <c r="TC123" s="172"/>
      <c r="TD123" s="172"/>
      <c r="TE123" s="172"/>
      <c r="TF123" s="172"/>
      <c r="TG123" s="172"/>
      <c r="TH123" s="172"/>
      <c r="TI123" s="172"/>
      <c r="TJ123" s="172"/>
      <c r="TK123" s="172"/>
      <c r="TL123" s="172"/>
      <c r="TM123" s="172"/>
      <c r="TN123" s="172"/>
      <c r="TO123" s="172"/>
      <c r="TP123" s="172"/>
      <c r="TQ123" s="172"/>
      <c r="TR123" s="172"/>
      <c r="TS123" s="172"/>
      <c r="TT123" s="172"/>
      <c r="TU123" s="172"/>
      <c r="TV123" s="172"/>
      <c r="TW123" s="172"/>
      <c r="TX123" s="172"/>
      <c r="TY123" s="172"/>
      <c r="TZ123" s="172"/>
      <c r="UA123" s="172"/>
      <c r="UB123" s="172"/>
      <c r="UC123" s="172"/>
      <c r="UD123" s="172"/>
      <c r="UE123" s="172"/>
      <c r="UF123" s="172"/>
      <c r="UG123" s="172"/>
      <c r="UH123" s="172"/>
      <c r="UI123" s="172"/>
      <c r="UJ123" s="172"/>
      <c r="UK123" s="172"/>
      <c r="UL123" s="172"/>
      <c r="UM123" s="172"/>
      <c r="UN123" s="172"/>
      <c r="UO123" s="172"/>
      <c r="UP123" s="172"/>
      <c r="UQ123" s="172"/>
      <c r="UR123" s="172"/>
      <c r="US123" s="172"/>
      <c r="UT123" s="172"/>
      <c r="UU123" s="172"/>
      <c r="UV123" s="172"/>
      <c r="UW123" s="172"/>
      <c r="UX123" s="172"/>
      <c r="UY123" s="172"/>
      <c r="UZ123" s="172"/>
      <c r="VA123" s="172"/>
      <c r="VB123" s="172"/>
      <c r="VC123" s="172"/>
      <c r="VD123" s="172"/>
      <c r="VE123" s="172"/>
      <c r="VF123" s="172"/>
      <c r="VG123" s="172"/>
      <c r="VH123" s="172"/>
      <c r="VI123" s="172"/>
      <c r="VJ123" s="172"/>
      <c r="VK123" s="172"/>
      <c r="VL123" s="172"/>
      <c r="VM123" s="172"/>
      <c r="VN123" s="172"/>
      <c r="VO123" s="172"/>
      <c r="VP123" s="172"/>
      <c r="VQ123" s="172"/>
      <c r="VR123" s="172"/>
      <c r="VS123" s="172"/>
      <c r="VT123" s="172"/>
      <c r="VU123" s="172"/>
      <c r="VV123" s="172"/>
      <c r="VW123" s="172"/>
      <c r="VX123" s="172"/>
      <c r="VY123" s="172"/>
      <c r="VZ123" s="172"/>
      <c r="WA123" s="172"/>
      <c r="WB123" s="172"/>
      <c r="WC123" s="172"/>
      <c r="WD123" s="172"/>
      <c r="WE123" s="172"/>
      <c r="WF123" s="172"/>
      <c r="WG123" s="172"/>
      <c r="WH123" s="172"/>
      <c r="WI123" s="172"/>
      <c r="WJ123" s="172"/>
      <c r="WK123" s="172"/>
      <c r="WL123" s="172"/>
      <c r="WM123" s="172"/>
      <c r="WN123" s="172"/>
      <c r="WO123" s="172"/>
      <c r="WP123" s="172"/>
      <c r="WQ123" s="172"/>
      <c r="WR123" s="172"/>
      <c r="WS123" s="172"/>
      <c r="WT123" s="172"/>
      <c r="WU123" s="172"/>
      <c r="WV123" s="172"/>
      <c r="WW123" s="172"/>
      <c r="WX123" s="172"/>
      <c r="WY123" s="172"/>
      <c r="WZ123" s="172"/>
      <c r="XA123" s="172"/>
      <c r="XB123" s="172"/>
      <c r="XC123" s="172"/>
      <c r="XD123" s="172"/>
      <c r="XE123" s="172"/>
      <c r="XF123" s="172"/>
      <c r="XG123" s="172"/>
      <c r="XH123" s="172"/>
      <c r="XI123" s="172"/>
      <c r="XJ123" s="172"/>
      <c r="XK123" s="172"/>
      <c r="XL123" s="172"/>
      <c r="XM123" s="172"/>
      <c r="XN123" s="172"/>
      <c r="XO123" s="172"/>
      <c r="XP123" s="172"/>
      <c r="XQ123" s="172"/>
      <c r="XR123" s="172"/>
      <c r="XS123" s="172"/>
      <c r="XT123" s="172"/>
      <c r="XU123" s="172"/>
      <c r="XV123" s="172"/>
      <c r="XW123" s="172"/>
      <c r="XX123" s="172"/>
      <c r="XY123" s="172"/>
      <c r="XZ123" s="172"/>
      <c r="YA123" s="172"/>
      <c r="YB123" s="172"/>
      <c r="YC123" s="172"/>
      <c r="YD123" s="172"/>
      <c r="YE123" s="172"/>
      <c r="YF123" s="172"/>
      <c r="YG123" s="172"/>
      <c r="YH123" s="172"/>
      <c r="YI123" s="172"/>
      <c r="YJ123" s="172"/>
      <c r="YK123" s="172"/>
      <c r="YL123" s="172"/>
      <c r="YM123" s="172"/>
      <c r="YN123" s="172"/>
      <c r="YO123" s="172"/>
      <c r="YP123" s="172"/>
      <c r="YQ123" s="172"/>
      <c r="YR123" s="172"/>
      <c r="YS123" s="172"/>
      <c r="YT123" s="172"/>
      <c r="YU123" s="172"/>
      <c r="YV123" s="172"/>
      <c r="YW123" s="172"/>
      <c r="YX123" s="172"/>
      <c r="YY123" s="172"/>
      <c r="YZ123" s="172"/>
      <c r="ZA123" s="172"/>
      <c r="ZB123" s="172"/>
      <c r="ZC123" s="172"/>
      <c r="ZD123" s="172"/>
      <c r="ZE123" s="172"/>
      <c r="ZF123" s="172"/>
      <c r="ZG123" s="172"/>
      <c r="ZH123" s="172"/>
      <c r="ZI123" s="172"/>
      <c r="ZJ123" s="172"/>
      <c r="ZK123" s="172"/>
      <c r="ZL123" s="172"/>
      <c r="ZM123" s="172"/>
      <c r="ZN123" s="172"/>
      <c r="ZO123" s="172"/>
      <c r="ZP123" s="172"/>
      <c r="ZQ123" s="172"/>
      <c r="ZR123" s="172"/>
      <c r="ZS123" s="172"/>
      <c r="ZT123" s="172"/>
      <c r="ZU123" s="172"/>
      <c r="ZV123" s="172"/>
      <c r="ZW123" s="172"/>
      <c r="ZX123" s="172"/>
      <c r="ZY123" s="172"/>
      <c r="ZZ123" s="172"/>
      <c r="AAA123" s="172"/>
      <c r="AAB123" s="172"/>
      <c r="AAC123" s="172"/>
      <c r="AAD123" s="172"/>
      <c r="AAE123" s="172"/>
      <c r="AAF123" s="172"/>
      <c r="AAG123" s="172"/>
      <c r="AAH123" s="172"/>
      <c r="AAI123" s="172"/>
      <c r="AAJ123" s="172"/>
      <c r="AAK123" s="172"/>
      <c r="AAL123" s="172"/>
      <c r="AAM123" s="172"/>
      <c r="AAN123" s="172"/>
      <c r="AAO123" s="172"/>
      <c r="AAP123" s="172"/>
      <c r="AAQ123" s="172"/>
      <c r="AAR123" s="172"/>
      <c r="AAS123" s="172"/>
      <c r="AAT123" s="172"/>
      <c r="AAU123" s="172"/>
      <c r="AAV123" s="172"/>
      <c r="AAW123" s="172"/>
      <c r="AAX123" s="172"/>
      <c r="AAY123" s="172"/>
      <c r="AAZ123" s="172"/>
      <c r="ABA123" s="172"/>
      <c r="ABB123" s="172"/>
      <c r="ABC123" s="172"/>
      <c r="ABD123" s="172"/>
      <c r="ABE123" s="172"/>
      <c r="ABF123" s="172"/>
      <c r="ABG123" s="172"/>
      <c r="ABH123" s="172"/>
      <c r="ABI123" s="172"/>
      <c r="ABJ123" s="172"/>
      <c r="ABK123" s="172"/>
      <c r="ABL123" s="172"/>
      <c r="ABM123" s="172"/>
      <c r="ABN123" s="172"/>
      <c r="ABO123" s="172"/>
      <c r="ABP123" s="172"/>
      <c r="ABQ123" s="172"/>
      <c r="ABR123" s="172"/>
      <c r="ABS123" s="172"/>
      <c r="ABT123" s="172"/>
      <c r="ABU123" s="172"/>
      <c r="ABV123" s="172"/>
      <c r="ABW123" s="172"/>
      <c r="ABX123" s="172"/>
      <c r="ABY123" s="172"/>
      <c r="ABZ123" s="172"/>
      <c r="ACA123" s="172"/>
      <c r="ACB123" s="172"/>
      <c r="ACC123" s="172"/>
      <c r="ACD123" s="172"/>
      <c r="ACE123" s="172"/>
      <c r="ACF123" s="172"/>
      <c r="ACG123" s="172"/>
      <c r="ACH123" s="172"/>
      <c r="ACI123" s="172"/>
      <c r="ACJ123" s="172"/>
      <c r="ACK123" s="172"/>
      <c r="ACL123" s="172"/>
      <c r="ACM123" s="172"/>
      <c r="ACN123" s="172"/>
      <c r="ACO123" s="172"/>
      <c r="ACP123" s="172"/>
      <c r="ACQ123" s="172"/>
      <c r="ACR123" s="172"/>
      <c r="ACS123" s="172"/>
      <c r="ACT123" s="172"/>
      <c r="ACU123" s="172"/>
      <c r="ACV123" s="172"/>
      <c r="ACW123" s="172"/>
      <c r="ACX123" s="172"/>
      <c r="ACY123" s="172"/>
      <c r="ACZ123" s="172"/>
      <c r="ADA123" s="172"/>
      <c r="ADB123" s="172"/>
      <c r="ADC123" s="172"/>
      <c r="ADD123" s="172"/>
      <c r="ADE123" s="172"/>
      <c r="ADF123" s="172"/>
      <c r="ADG123" s="172"/>
      <c r="ADH123" s="172"/>
      <c r="ADI123" s="172"/>
      <c r="ADJ123" s="172"/>
      <c r="ADK123" s="172"/>
      <c r="ADL123" s="172"/>
      <c r="ADM123" s="172"/>
      <c r="ADN123" s="172"/>
      <c r="ADO123" s="172"/>
      <c r="ADP123" s="172"/>
      <c r="ADQ123" s="172"/>
      <c r="ADR123" s="172"/>
      <c r="ADS123" s="172"/>
      <c r="ADT123" s="172"/>
      <c r="ADU123" s="172"/>
      <c r="ADV123" s="172"/>
      <c r="ADW123" s="172"/>
      <c r="ADX123" s="172"/>
      <c r="ADY123" s="172"/>
      <c r="ADZ123" s="172"/>
      <c r="AEA123" s="172"/>
      <c r="AEB123" s="172"/>
      <c r="AEC123" s="172"/>
      <c r="AED123" s="172"/>
      <c r="AEE123" s="172"/>
      <c r="AEF123" s="172"/>
      <c r="AEG123" s="172"/>
      <c r="AEH123" s="172"/>
      <c r="AEI123" s="172"/>
      <c r="AEJ123" s="172"/>
      <c r="AEK123" s="172"/>
      <c r="AEL123" s="172"/>
      <c r="AEM123" s="172"/>
      <c r="AEN123" s="172"/>
      <c r="AEO123" s="172"/>
      <c r="AEP123" s="172"/>
      <c r="AEQ123" s="172"/>
      <c r="AER123" s="172"/>
      <c r="AES123" s="172"/>
      <c r="AET123" s="172"/>
      <c r="AEU123" s="172"/>
      <c r="AEV123" s="172"/>
      <c r="AEW123" s="172"/>
      <c r="AEX123" s="172"/>
      <c r="AEY123" s="172"/>
      <c r="AEZ123" s="172"/>
      <c r="AFA123" s="172"/>
      <c r="AFB123" s="172"/>
      <c r="AFC123" s="172"/>
      <c r="AFD123" s="172"/>
      <c r="AFE123" s="172"/>
      <c r="AFF123" s="172"/>
      <c r="AFG123" s="172"/>
      <c r="AFH123" s="172"/>
      <c r="AFI123" s="172"/>
      <c r="AFJ123" s="172"/>
      <c r="AFK123" s="172"/>
      <c r="AFL123" s="172"/>
      <c r="AFM123" s="172"/>
      <c r="AFN123" s="172"/>
      <c r="AFO123" s="172"/>
      <c r="AFP123" s="172"/>
      <c r="AFQ123" s="172"/>
      <c r="AFR123" s="172"/>
      <c r="AFS123" s="172"/>
      <c r="AFT123" s="172"/>
      <c r="AFU123" s="172"/>
      <c r="AFV123" s="172"/>
      <c r="AFW123" s="172"/>
      <c r="AFX123" s="172"/>
      <c r="AFY123" s="172"/>
      <c r="AFZ123" s="172"/>
      <c r="AGA123" s="172"/>
      <c r="AGB123" s="172"/>
      <c r="AGC123" s="172"/>
      <c r="AGD123" s="172"/>
      <c r="AGE123" s="172"/>
      <c r="AGF123" s="172"/>
      <c r="AGG123" s="172"/>
      <c r="AGH123" s="172"/>
      <c r="AGI123" s="172"/>
      <c r="AGJ123" s="172"/>
      <c r="AGK123" s="172"/>
      <c r="AGL123" s="172"/>
      <c r="AGM123" s="172"/>
      <c r="AGN123" s="172"/>
      <c r="AGO123" s="172"/>
      <c r="AGP123" s="172"/>
      <c r="AGQ123" s="172"/>
      <c r="AGR123" s="172"/>
      <c r="AGS123" s="172"/>
      <c r="AGT123" s="172"/>
      <c r="AGU123" s="172"/>
      <c r="AGV123" s="172"/>
      <c r="AGW123" s="172"/>
      <c r="AGX123" s="172"/>
      <c r="AGY123" s="172"/>
      <c r="AGZ123" s="172"/>
      <c r="AHA123" s="172"/>
      <c r="AHB123" s="172"/>
      <c r="AHC123" s="172"/>
      <c r="AHD123" s="172"/>
      <c r="AHE123" s="172"/>
      <c r="AHF123" s="172"/>
      <c r="AHG123" s="172"/>
      <c r="AHH123" s="172"/>
      <c r="AHI123" s="172"/>
      <c r="AHJ123" s="172"/>
      <c r="AHK123" s="172"/>
      <c r="AHL123" s="172"/>
      <c r="AHM123" s="172"/>
      <c r="AHN123" s="172"/>
      <c r="AHO123" s="172"/>
      <c r="AHP123" s="172"/>
      <c r="AHQ123" s="172"/>
      <c r="AHR123" s="172"/>
      <c r="AHS123" s="172"/>
      <c r="AHT123" s="172"/>
      <c r="AHU123" s="172"/>
      <c r="AHV123" s="172"/>
      <c r="AHW123" s="172"/>
      <c r="AHX123" s="172"/>
      <c r="AHY123" s="172"/>
      <c r="AHZ123" s="172"/>
      <c r="AIA123" s="172"/>
      <c r="AIB123" s="172"/>
      <c r="AIC123" s="172"/>
      <c r="AID123" s="172"/>
      <c r="AIE123" s="172"/>
      <c r="AIF123" s="172"/>
      <c r="AIG123" s="172"/>
      <c r="AIH123" s="172"/>
      <c r="AII123" s="172"/>
      <c r="AIJ123" s="172"/>
      <c r="AIK123" s="172"/>
      <c r="AIL123" s="172"/>
      <c r="AIM123" s="172"/>
      <c r="AIN123" s="172"/>
      <c r="AIO123" s="172"/>
      <c r="AIP123" s="172"/>
      <c r="AIQ123" s="172"/>
      <c r="AIR123" s="172"/>
      <c r="AIS123" s="172"/>
      <c r="AIT123" s="172"/>
      <c r="AIU123" s="172"/>
      <c r="AIV123" s="172"/>
      <c r="AIW123" s="172"/>
      <c r="AIX123" s="172"/>
      <c r="AIY123" s="172"/>
      <c r="AIZ123" s="172"/>
      <c r="AJA123" s="172"/>
      <c r="AJB123" s="172"/>
      <c r="AJC123" s="172"/>
      <c r="AJD123" s="172"/>
      <c r="AJE123" s="172"/>
      <c r="AJF123" s="172"/>
      <c r="AJG123" s="172"/>
      <c r="AJH123" s="172"/>
      <c r="AJI123" s="172"/>
      <c r="AJJ123" s="172"/>
      <c r="AJK123" s="172"/>
      <c r="AJL123" s="172"/>
      <c r="AJM123" s="172"/>
      <c r="AJN123" s="172"/>
      <c r="AJO123" s="172"/>
      <c r="AJP123" s="172"/>
      <c r="AJQ123" s="172"/>
      <c r="AJR123" s="172"/>
      <c r="AJS123" s="172"/>
      <c r="AJT123" s="172"/>
      <c r="AJU123" s="172"/>
      <c r="AJV123" s="172"/>
      <c r="AJW123" s="172"/>
      <c r="AJX123" s="172"/>
      <c r="AJY123" s="172"/>
      <c r="AJZ123" s="172"/>
      <c r="AKA123" s="172"/>
      <c r="AKB123" s="172"/>
      <c r="AKC123" s="172"/>
      <c r="AKD123" s="172"/>
      <c r="AKE123" s="172"/>
      <c r="AKF123" s="172"/>
      <c r="AKG123" s="172"/>
      <c r="AKH123" s="172"/>
      <c r="AKI123" s="172"/>
      <c r="AKJ123" s="172"/>
      <c r="AKK123" s="172"/>
      <c r="AKL123" s="172"/>
      <c r="AKM123" s="172"/>
      <c r="AKN123" s="172"/>
      <c r="AKO123" s="172"/>
      <c r="AKP123" s="172"/>
      <c r="AKQ123" s="172"/>
      <c r="AKR123" s="172"/>
      <c r="AKS123" s="172"/>
      <c r="AKT123" s="172"/>
      <c r="AKU123" s="172"/>
      <c r="AKV123" s="172"/>
      <c r="AKW123" s="172"/>
      <c r="AKX123" s="172"/>
      <c r="AKY123" s="172"/>
      <c r="AKZ123" s="172"/>
      <c r="ALA123" s="172"/>
      <c r="ALB123" s="172"/>
      <c r="ALC123" s="172"/>
      <c r="ALD123" s="172"/>
      <c r="ALE123" s="172"/>
      <c r="ALF123" s="172"/>
      <c r="ALG123" s="172"/>
      <c r="ALH123" s="172"/>
      <c r="ALI123" s="172"/>
      <c r="ALJ123" s="172"/>
      <c r="ALK123" s="172"/>
      <c r="ALL123" s="172"/>
      <c r="ALM123" s="172"/>
      <c r="ALN123" s="172"/>
      <c r="ALO123" s="172"/>
      <c r="ALP123" s="172"/>
      <c r="ALQ123" s="172"/>
      <c r="ALR123" s="172"/>
      <c r="ALS123" s="172"/>
      <c r="ALT123" s="172"/>
      <c r="ALU123" s="172"/>
      <c r="ALV123" s="172"/>
      <c r="ALW123" s="172"/>
      <c r="ALX123" s="172"/>
      <c r="ALY123" s="172"/>
      <c r="ALZ123" s="172"/>
      <c r="AMA123" s="172"/>
      <c r="AMB123" s="172"/>
      <c r="AMC123" s="172"/>
      <c r="AMD123" s="172"/>
      <c r="AME123" s="172"/>
      <c r="AMF123" s="172"/>
      <c r="AMG123" s="172"/>
      <c r="AMH123" s="172"/>
      <c r="AMI123" s="172"/>
      <c r="AMJ123" s="172"/>
      <c r="AMK123" s="172"/>
      <c r="AML123" s="172"/>
      <c r="AMM123" s="172"/>
      <c r="AMN123" s="172"/>
      <c r="AMO123" s="172"/>
      <c r="AMP123" s="172"/>
      <c r="AMQ123" s="172"/>
      <c r="AMR123" s="172"/>
      <c r="AMS123" s="172"/>
      <c r="AMT123" s="172"/>
      <c r="AMU123" s="172"/>
      <c r="AMV123" s="172"/>
      <c r="AMW123" s="172"/>
      <c r="AMX123" s="172"/>
      <c r="AMY123" s="172"/>
      <c r="AMZ123" s="172"/>
      <c r="ANA123" s="172"/>
      <c r="ANB123" s="172"/>
      <c r="ANC123" s="172"/>
      <c r="AND123" s="172"/>
      <c r="ANE123" s="172"/>
      <c r="ANF123" s="172"/>
      <c r="ANG123" s="172"/>
      <c r="ANH123" s="172"/>
      <c r="ANI123" s="172"/>
      <c r="ANJ123" s="172"/>
      <c r="ANK123" s="172"/>
      <c r="ANL123" s="172"/>
      <c r="ANM123" s="172"/>
      <c r="ANN123" s="172"/>
      <c r="ANO123" s="172"/>
      <c r="ANP123" s="172"/>
      <c r="ANQ123" s="172"/>
      <c r="ANR123" s="172"/>
      <c r="ANS123" s="172"/>
      <c r="ANT123" s="172"/>
      <c r="ANU123" s="172"/>
      <c r="ANV123" s="172"/>
      <c r="ANW123" s="172"/>
      <c r="ANX123" s="172"/>
      <c r="ANY123" s="172"/>
      <c r="ANZ123" s="172"/>
      <c r="AOA123" s="172"/>
      <c r="AOB123" s="172"/>
      <c r="AOC123" s="172"/>
      <c r="AOD123" s="172"/>
      <c r="AOE123" s="172"/>
      <c r="AOF123" s="172"/>
      <c r="AOG123" s="172"/>
      <c r="AOH123" s="172"/>
      <c r="AOI123" s="172"/>
      <c r="AOJ123" s="172"/>
      <c r="AOK123" s="172"/>
      <c r="AOL123" s="172"/>
      <c r="AOM123" s="172"/>
      <c r="AON123" s="172"/>
      <c r="AOO123" s="172"/>
      <c r="AOP123" s="172"/>
      <c r="AOQ123" s="172"/>
      <c r="AOR123" s="172"/>
      <c r="AOS123" s="172"/>
      <c r="AOT123" s="172"/>
      <c r="AOU123" s="172"/>
      <c r="AOV123" s="172"/>
      <c r="AOW123" s="172"/>
      <c r="AOX123" s="172"/>
      <c r="AOY123" s="172"/>
      <c r="AOZ123" s="172"/>
      <c r="APA123" s="172"/>
      <c r="APB123" s="172"/>
      <c r="APC123" s="172"/>
      <c r="APD123" s="172"/>
      <c r="APE123" s="172"/>
      <c r="APF123" s="172"/>
      <c r="APG123" s="172"/>
      <c r="APH123" s="172"/>
      <c r="API123" s="172"/>
      <c r="APJ123" s="172"/>
      <c r="APK123" s="172"/>
      <c r="APL123" s="172"/>
      <c r="APM123" s="172"/>
      <c r="APN123" s="172"/>
      <c r="APO123" s="172"/>
      <c r="APP123" s="172"/>
      <c r="APQ123" s="172"/>
      <c r="APR123" s="172"/>
      <c r="APS123" s="172"/>
      <c r="APT123" s="172"/>
      <c r="APU123" s="172"/>
      <c r="APV123" s="172"/>
      <c r="APW123" s="172"/>
      <c r="APX123" s="172"/>
      <c r="APY123" s="172"/>
      <c r="APZ123" s="172"/>
      <c r="AQA123" s="172"/>
      <c r="AQB123" s="172"/>
      <c r="AQC123" s="172"/>
      <c r="AQD123" s="172"/>
      <c r="AQE123" s="172"/>
      <c r="AQF123" s="172"/>
      <c r="AQG123" s="172"/>
      <c r="AQH123" s="172"/>
      <c r="AQI123" s="172"/>
      <c r="AQJ123" s="172"/>
      <c r="AQK123" s="172"/>
      <c r="AQL123" s="172"/>
      <c r="AQM123" s="172"/>
      <c r="AQN123" s="172"/>
      <c r="AQO123" s="172"/>
      <c r="AQP123" s="172"/>
      <c r="AQQ123" s="172"/>
      <c r="AQR123" s="172"/>
      <c r="AQS123" s="172"/>
      <c r="AQT123" s="172"/>
      <c r="AQU123" s="172"/>
      <c r="AQV123" s="172"/>
      <c r="AQW123" s="172"/>
      <c r="AQX123" s="172"/>
      <c r="AQY123" s="172"/>
      <c r="AQZ123" s="172"/>
      <c r="ARA123" s="172"/>
      <c r="ARB123" s="172"/>
      <c r="ARC123" s="172"/>
      <c r="ARD123" s="172"/>
      <c r="ARE123" s="172"/>
      <c r="ARF123" s="172"/>
      <c r="ARG123" s="172"/>
      <c r="ARH123" s="172"/>
      <c r="ARI123" s="172"/>
      <c r="ARJ123" s="172"/>
      <c r="ARK123" s="172"/>
      <c r="ARL123" s="172"/>
      <c r="ARM123" s="172"/>
      <c r="ARN123" s="172"/>
      <c r="ARO123" s="172"/>
      <c r="ARP123" s="172"/>
      <c r="ARQ123" s="172"/>
      <c r="ARR123" s="172"/>
      <c r="ARS123" s="172"/>
      <c r="ART123" s="172"/>
      <c r="ARU123" s="172"/>
      <c r="ARV123" s="172"/>
      <c r="ARW123" s="172"/>
      <c r="ARX123" s="172"/>
      <c r="ARY123" s="172"/>
      <c r="ARZ123" s="172"/>
      <c r="ASA123" s="172"/>
      <c r="ASB123" s="172"/>
      <c r="ASC123" s="172"/>
      <c r="ASD123" s="172"/>
      <c r="ASE123" s="172"/>
      <c r="ASF123" s="172"/>
      <c r="ASG123" s="172"/>
      <c r="ASH123" s="172"/>
      <c r="ASI123" s="172"/>
      <c r="ASJ123" s="172"/>
      <c r="ASK123" s="172"/>
      <c r="ASL123" s="172"/>
      <c r="ASM123" s="172"/>
      <c r="ASN123" s="172"/>
      <c r="ASO123" s="172"/>
      <c r="ASP123" s="172"/>
      <c r="ASQ123" s="172"/>
      <c r="ASR123" s="172"/>
      <c r="ASS123" s="172"/>
      <c r="AST123" s="172"/>
      <c r="ASU123" s="172"/>
      <c r="ASV123" s="172"/>
      <c r="ASW123" s="172"/>
      <c r="ASX123" s="172"/>
      <c r="ASY123" s="172"/>
      <c r="ASZ123" s="172"/>
      <c r="ATA123" s="172"/>
      <c r="ATB123" s="172"/>
      <c r="ATC123" s="172"/>
      <c r="ATD123" s="172"/>
      <c r="ATE123" s="172"/>
      <c r="ATF123" s="172"/>
      <c r="ATG123" s="172"/>
      <c r="ATH123" s="172"/>
      <c r="ATI123" s="172"/>
      <c r="ATJ123" s="172"/>
      <c r="ATK123" s="172"/>
      <c r="ATL123" s="172"/>
      <c r="ATM123" s="172"/>
      <c r="ATN123" s="172"/>
      <c r="ATO123" s="172"/>
      <c r="ATP123" s="172"/>
      <c r="ATQ123" s="172"/>
      <c r="ATR123" s="172"/>
      <c r="ATS123" s="172"/>
      <c r="ATT123" s="172"/>
      <c r="ATU123" s="172"/>
      <c r="ATV123" s="172"/>
      <c r="ATW123" s="172"/>
      <c r="ATX123" s="172"/>
      <c r="ATY123" s="172"/>
      <c r="ATZ123" s="172"/>
      <c r="AUA123" s="172"/>
      <c r="AUB123" s="172"/>
      <c r="AUC123" s="172"/>
      <c r="AUD123" s="172"/>
      <c r="AUE123" s="172"/>
      <c r="AUF123" s="172"/>
      <c r="AUG123" s="172"/>
      <c r="AUH123" s="172"/>
      <c r="AUI123" s="172"/>
      <c r="AUJ123" s="172"/>
      <c r="AUK123" s="172"/>
      <c r="AUL123" s="172"/>
      <c r="AUM123" s="172"/>
      <c r="AUN123" s="172"/>
      <c r="AUO123" s="172"/>
      <c r="AUP123" s="172"/>
      <c r="AUQ123" s="172"/>
      <c r="AUR123" s="172"/>
      <c r="AUS123" s="172"/>
      <c r="AUT123" s="172"/>
      <c r="AUU123" s="172"/>
      <c r="AUV123" s="172"/>
      <c r="AUW123" s="172"/>
      <c r="AUX123" s="172"/>
      <c r="AUY123" s="172"/>
      <c r="AUZ123" s="172"/>
      <c r="AVA123" s="172"/>
      <c r="AVB123" s="172"/>
      <c r="AVC123" s="172"/>
      <c r="AVD123" s="172"/>
      <c r="AVE123" s="172"/>
      <c r="AVF123" s="172"/>
      <c r="AVG123" s="172"/>
      <c r="AVH123" s="172"/>
      <c r="AVI123" s="172"/>
      <c r="AVJ123" s="172"/>
      <c r="AVK123" s="172"/>
      <c r="AVL123" s="172"/>
      <c r="AVM123" s="172"/>
      <c r="AVN123" s="172"/>
      <c r="AVO123" s="172"/>
      <c r="AVP123" s="172"/>
      <c r="AVQ123" s="172"/>
      <c r="AVR123" s="172"/>
      <c r="AVS123" s="172"/>
      <c r="AVT123" s="172"/>
      <c r="AVU123" s="172"/>
      <c r="AVV123" s="172"/>
      <c r="AVW123" s="172"/>
      <c r="AVX123" s="172"/>
      <c r="AVY123" s="172"/>
      <c r="AVZ123" s="172"/>
      <c r="AWA123" s="172"/>
      <c r="AWB123" s="172"/>
      <c r="AWC123" s="172"/>
      <c r="AWD123" s="172"/>
      <c r="AWE123" s="172"/>
      <c r="AWF123" s="172"/>
      <c r="AWG123" s="172"/>
      <c r="AWH123" s="172"/>
      <c r="AWI123" s="172"/>
      <c r="AWJ123" s="172"/>
      <c r="AWK123" s="172"/>
      <c r="AWL123" s="172"/>
      <c r="AWM123" s="172"/>
      <c r="AWN123" s="172"/>
      <c r="AWO123" s="172"/>
      <c r="AWP123" s="172"/>
      <c r="AWQ123" s="172"/>
      <c r="AWR123" s="172"/>
      <c r="AWS123" s="172"/>
      <c r="AWT123" s="172"/>
      <c r="AWU123" s="172"/>
      <c r="AWV123" s="172"/>
      <c r="AWW123" s="172"/>
      <c r="AWX123" s="172"/>
      <c r="AWY123" s="172"/>
      <c r="AWZ123" s="172"/>
      <c r="AXA123" s="172"/>
      <c r="AXB123" s="172"/>
      <c r="AXC123" s="172"/>
      <c r="AXD123" s="172"/>
      <c r="AXE123" s="172"/>
      <c r="AXF123" s="172"/>
      <c r="AXG123" s="172"/>
      <c r="AXH123" s="172"/>
      <c r="AXI123" s="172"/>
      <c r="AXJ123" s="172"/>
      <c r="AXK123" s="172"/>
      <c r="AXL123" s="172"/>
      <c r="AXM123" s="172"/>
      <c r="AXN123" s="172"/>
      <c r="AXO123" s="172"/>
      <c r="AXP123" s="172"/>
      <c r="AXQ123" s="172"/>
      <c r="AXR123" s="172"/>
      <c r="AXS123" s="172"/>
      <c r="AXT123" s="172"/>
      <c r="AXU123" s="172"/>
      <c r="AXV123" s="172"/>
      <c r="AXW123" s="172"/>
      <c r="AXX123" s="172"/>
      <c r="AXY123" s="172"/>
      <c r="AXZ123" s="172"/>
      <c r="AYA123" s="172"/>
      <c r="AYB123" s="172"/>
      <c r="AYC123" s="172"/>
      <c r="AYD123" s="172"/>
      <c r="AYE123" s="172"/>
      <c r="AYF123" s="172"/>
      <c r="AYG123" s="172"/>
      <c r="AYH123" s="172"/>
      <c r="AYI123" s="172"/>
      <c r="AYJ123" s="172"/>
      <c r="AYK123" s="172"/>
      <c r="AYL123" s="172"/>
      <c r="AYM123" s="172"/>
      <c r="AYN123" s="172"/>
      <c r="AYO123" s="172"/>
      <c r="AYP123" s="172"/>
      <c r="AYQ123" s="172"/>
      <c r="AYR123" s="172"/>
      <c r="AYS123" s="172"/>
      <c r="AYT123" s="172"/>
      <c r="AYU123" s="172"/>
      <c r="AYV123" s="172"/>
      <c r="AYW123" s="172"/>
      <c r="AYX123" s="172"/>
      <c r="AYY123" s="172"/>
      <c r="AYZ123" s="172"/>
      <c r="AZA123" s="172"/>
      <c r="AZB123" s="172"/>
      <c r="AZC123" s="172"/>
      <c r="AZD123" s="172"/>
      <c r="AZE123" s="172"/>
      <c r="AZF123" s="172"/>
      <c r="AZG123" s="172"/>
      <c r="AZH123" s="172"/>
      <c r="AZI123" s="172"/>
      <c r="AZJ123" s="172"/>
      <c r="AZK123" s="172"/>
      <c r="AZL123" s="172"/>
      <c r="AZM123" s="172"/>
      <c r="AZN123" s="172"/>
      <c r="AZO123" s="172"/>
      <c r="AZP123" s="172"/>
      <c r="AZQ123" s="172"/>
      <c r="AZR123" s="172"/>
      <c r="AZS123" s="172"/>
      <c r="AZT123" s="172"/>
      <c r="AZU123" s="172"/>
      <c r="AZV123" s="172"/>
      <c r="AZW123" s="172"/>
      <c r="AZX123" s="172"/>
      <c r="AZY123" s="172"/>
      <c r="AZZ123" s="172"/>
      <c r="BAA123" s="172"/>
      <c r="BAB123" s="172"/>
      <c r="BAC123" s="172"/>
      <c r="BAD123" s="172"/>
      <c r="BAE123" s="172"/>
      <c r="BAF123" s="172"/>
      <c r="BAG123" s="172"/>
      <c r="BAH123" s="172"/>
      <c r="BAI123" s="172"/>
      <c r="BAJ123" s="172"/>
      <c r="BAK123" s="172"/>
      <c r="BAL123" s="172"/>
      <c r="BAM123" s="172"/>
      <c r="BAN123" s="172"/>
      <c r="BAO123" s="172"/>
      <c r="BAP123" s="172"/>
      <c r="BAQ123" s="172"/>
      <c r="BAR123" s="172"/>
      <c r="BAS123" s="172"/>
      <c r="BAT123" s="172"/>
      <c r="BAU123" s="172"/>
      <c r="BAV123" s="172"/>
      <c r="BAW123" s="172"/>
      <c r="BAX123" s="172"/>
      <c r="BAY123" s="172"/>
      <c r="BAZ123" s="172"/>
      <c r="BBA123" s="172"/>
      <c r="BBB123" s="172"/>
      <c r="BBC123" s="172"/>
      <c r="BBD123" s="172"/>
      <c r="BBE123" s="172"/>
      <c r="BBF123" s="172"/>
      <c r="BBG123" s="172"/>
      <c r="BBH123" s="172"/>
      <c r="BBI123" s="172"/>
      <c r="BBJ123" s="172"/>
      <c r="BBK123" s="172"/>
      <c r="BBL123" s="172"/>
      <c r="BBM123" s="172"/>
      <c r="BBN123" s="172"/>
      <c r="BBO123" s="172"/>
      <c r="BBP123" s="172"/>
      <c r="BBQ123" s="172"/>
      <c r="BBR123" s="172"/>
      <c r="BBS123" s="172"/>
      <c r="BBT123" s="172"/>
      <c r="BBU123" s="172"/>
      <c r="BBV123" s="172"/>
      <c r="BBW123" s="172"/>
      <c r="BBX123" s="172"/>
      <c r="BBY123" s="172"/>
      <c r="BBZ123" s="172"/>
      <c r="BCA123" s="172"/>
      <c r="BCB123" s="172"/>
      <c r="BCC123" s="172"/>
      <c r="BCD123" s="172"/>
      <c r="BCE123" s="172"/>
      <c r="BCF123" s="172"/>
      <c r="BCG123" s="172"/>
      <c r="BCH123" s="172"/>
      <c r="BCI123" s="172"/>
      <c r="BCJ123" s="172"/>
      <c r="BCK123" s="172"/>
      <c r="BCL123" s="172"/>
      <c r="BCM123" s="172"/>
      <c r="BCN123" s="172"/>
      <c r="BCO123" s="172"/>
      <c r="BCP123" s="172"/>
      <c r="BCQ123" s="172"/>
      <c r="BCR123" s="172"/>
      <c r="BCS123" s="172"/>
      <c r="BCT123" s="172"/>
      <c r="BCU123" s="172"/>
      <c r="BCV123" s="172"/>
      <c r="BCW123" s="172"/>
      <c r="BCX123" s="172"/>
      <c r="BCY123" s="172"/>
      <c r="BCZ123" s="172"/>
      <c r="BDA123" s="172"/>
      <c r="BDB123" s="172"/>
      <c r="BDC123" s="172"/>
      <c r="BDD123" s="172"/>
      <c r="BDE123" s="172"/>
      <c r="BDF123" s="172"/>
      <c r="BDG123" s="172"/>
      <c r="BDH123" s="172"/>
      <c r="BDI123" s="172"/>
      <c r="BDJ123" s="172"/>
      <c r="BDK123" s="172"/>
      <c r="BDL123" s="172"/>
      <c r="BDM123" s="172"/>
      <c r="BDN123" s="172"/>
      <c r="BDO123" s="172"/>
      <c r="BDP123" s="172"/>
      <c r="BDQ123" s="172"/>
      <c r="BDR123" s="172"/>
      <c r="BDS123" s="172"/>
      <c r="BDT123" s="172"/>
      <c r="BDU123" s="172"/>
      <c r="BDV123" s="172"/>
      <c r="BDW123" s="172"/>
      <c r="BDX123" s="172"/>
      <c r="BDY123" s="172"/>
      <c r="BDZ123" s="172"/>
      <c r="BEA123" s="172"/>
      <c r="BEB123" s="172"/>
      <c r="BEC123" s="172"/>
      <c r="BED123" s="172"/>
      <c r="BEE123" s="172"/>
      <c r="BEF123" s="172"/>
      <c r="BEG123" s="172"/>
      <c r="BEH123" s="172"/>
      <c r="BEI123" s="172"/>
      <c r="BEJ123" s="172"/>
      <c r="BEK123" s="172"/>
      <c r="BEL123" s="172"/>
      <c r="BEM123" s="172"/>
      <c r="BEN123" s="172"/>
      <c r="BEO123" s="172"/>
      <c r="BEP123" s="172"/>
      <c r="BEQ123" s="172"/>
      <c r="BER123" s="172"/>
      <c r="BES123" s="172"/>
      <c r="BET123" s="172"/>
      <c r="BEU123" s="172"/>
      <c r="BEV123" s="172"/>
      <c r="BEW123" s="172"/>
      <c r="BEX123" s="172"/>
      <c r="BEY123" s="172"/>
      <c r="BEZ123" s="172"/>
      <c r="BFA123" s="172"/>
      <c r="BFB123" s="172"/>
      <c r="BFC123" s="172"/>
      <c r="BFD123" s="172"/>
      <c r="BFE123" s="172"/>
      <c r="BFF123" s="172"/>
      <c r="BFG123" s="172"/>
      <c r="BFH123" s="172"/>
      <c r="BFI123" s="172"/>
      <c r="BFJ123" s="172"/>
      <c r="BFK123" s="172"/>
      <c r="BFL123" s="172"/>
      <c r="BFM123" s="172"/>
      <c r="BFN123" s="172"/>
      <c r="BFO123" s="172"/>
      <c r="BFP123" s="172"/>
      <c r="BFQ123" s="172"/>
      <c r="BFR123" s="172"/>
      <c r="BFS123" s="172"/>
      <c r="BFT123" s="172"/>
      <c r="BFU123" s="172"/>
      <c r="BFV123" s="172"/>
      <c r="BFW123" s="172"/>
      <c r="BFX123" s="172"/>
      <c r="BFY123" s="172"/>
      <c r="BFZ123" s="172"/>
      <c r="BGA123" s="172"/>
      <c r="BGB123" s="172"/>
      <c r="BGC123" s="172"/>
      <c r="BGD123" s="172"/>
      <c r="BGE123" s="172"/>
      <c r="BGF123" s="172"/>
      <c r="BGG123" s="172"/>
      <c r="BGH123" s="172"/>
      <c r="BGI123" s="172"/>
      <c r="BGJ123" s="172"/>
      <c r="BGK123" s="172"/>
      <c r="BGL123" s="172"/>
      <c r="BGM123" s="172"/>
      <c r="BGN123" s="172"/>
      <c r="BGO123" s="172"/>
      <c r="BGP123" s="172"/>
      <c r="BGQ123" s="172"/>
      <c r="BGR123" s="172"/>
      <c r="BGS123" s="172"/>
      <c r="BGT123" s="172"/>
      <c r="BGU123" s="172"/>
      <c r="BGV123" s="172"/>
      <c r="BGW123" s="172"/>
      <c r="BGX123" s="172"/>
      <c r="BGY123" s="172"/>
      <c r="BGZ123" s="172"/>
      <c r="BHA123" s="172"/>
      <c r="BHB123" s="172"/>
      <c r="BHC123" s="172"/>
      <c r="BHD123" s="172"/>
      <c r="BHE123" s="172"/>
      <c r="BHF123" s="172"/>
      <c r="BHG123" s="172"/>
      <c r="BHH123" s="172"/>
      <c r="BHI123" s="172"/>
      <c r="BHJ123" s="172"/>
      <c r="BHK123" s="172"/>
      <c r="BHL123" s="172"/>
      <c r="BHM123" s="172"/>
      <c r="BHN123" s="172"/>
      <c r="BHO123" s="172"/>
      <c r="BHP123" s="172"/>
      <c r="BHQ123" s="172"/>
      <c r="BHR123" s="172"/>
      <c r="BHS123" s="172"/>
      <c r="BHT123" s="172"/>
      <c r="BHU123" s="172"/>
      <c r="BHV123" s="172"/>
      <c r="BHW123" s="172"/>
      <c r="BHX123" s="172"/>
      <c r="BHY123" s="172"/>
      <c r="BHZ123" s="172"/>
      <c r="BIA123" s="172"/>
      <c r="BIB123" s="172"/>
      <c r="BIC123" s="172"/>
      <c r="BID123" s="172"/>
      <c r="BIE123" s="172"/>
      <c r="BIF123" s="172"/>
      <c r="BIG123" s="172"/>
      <c r="BIH123" s="172"/>
      <c r="BII123" s="172"/>
      <c r="BIJ123" s="172"/>
      <c r="BIK123" s="172"/>
      <c r="BIL123" s="172"/>
      <c r="BIM123" s="172"/>
      <c r="BIN123" s="172"/>
      <c r="BIO123" s="172"/>
      <c r="BIP123" s="172"/>
      <c r="BIQ123" s="172"/>
      <c r="BIR123" s="172"/>
      <c r="BIS123" s="172"/>
      <c r="BIT123" s="172"/>
      <c r="BIU123" s="172"/>
      <c r="BIV123" s="172"/>
      <c r="BIW123" s="172"/>
      <c r="BIX123" s="172"/>
      <c r="BIY123" s="172"/>
      <c r="BIZ123" s="172"/>
      <c r="BJA123" s="172"/>
      <c r="BJB123" s="172"/>
      <c r="BJC123" s="172"/>
      <c r="BJD123" s="172"/>
      <c r="BJE123" s="172"/>
      <c r="BJF123" s="172"/>
      <c r="BJG123" s="172"/>
      <c r="BJH123" s="172"/>
      <c r="BJI123" s="172"/>
      <c r="BJJ123" s="172"/>
      <c r="BJK123" s="172"/>
      <c r="BJL123" s="172"/>
      <c r="BJM123" s="172"/>
      <c r="BJN123" s="172"/>
      <c r="BJO123" s="172"/>
      <c r="BJP123" s="172"/>
      <c r="BJQ123" s="172"/>
      <c r="BJR123" s="172"/>
      <c r="BJS123" s="172"/>
      <c r="BJT123" s="172"/>
      <c r="BJU123" s="172"/>
      <c r="BJV123" s="172"/>
      <c r="BJW123" s="172"/>
      <c r="BJX123" s="172"/>
      <c r="BJY123" s="172"/>
      <c r="BJZ123" s="172"/>
      <c r="BKA123" s="172"/>
      <c r="BKB123" s="172"/>
      <c r="BKC123" s="172"/>
      <c r="BKD123" s="172"/>
      <c r="BKE123" s="172"/>
      <c r="BKF123" s="172"/>
      <c r="BKG123" s="172"/>
      <c r="BKH123" s="172"/>
      <c r="BKI123" s="172"/>
      <c r="BKJ123" s="172"/>
      <c r="BKK123" s="172"/>
      <c r="BKL123" s="172"/>
      <c r="BKM123" s="172"/>
      <c r="BKN123" s="172"/>
      <c r="BKO123" s="172"/>
      <c r="BKP123" s="172"/>
      <c r="BKQ123" s="172"/>
      <c r="BKR123" s="172"/>
      <c r="BKS123" s="172"/>
      <c r="BKT123" s="172"/>
      <c r="BKU123" s="172"/>
      <c r="BKV123" s="172"/>
      <c r="BKW123" s="172"/>
      <c r="BKX123" s="172"/>
      <c r="BKY123" s="172"/>
      <c r="BKZ123" s="172"/>
      <c r="BLA123" s="172"/>
      <c r="BLB123" s="172"/>
      <c r="BLC123" s="172"/>
      <c r="BLD123" s="172"/>
      <c r="BLE123" s="172"/>
      <c r="BLF123" s="172"/>
      <c r="BLG123" s="172"/>
      <c r="BLH123" s="172"/>
      <c r="BLI123" s="172"/>
      <c r="BLJ123" s="172"/>
      <c r="BLK123" s="172"/>
      <c r="BLL123" s="172"/>
      <c r="BLM123" s="172"/>
      <c r="BLN123" s="172"/>
      <c r="BLO123" s="172"/>
      <c r="BLP123" s="172"/>
      <c r="BLQ123" s="172"/>
      <c r="BLR123" s="172"/>
      <c r="BLS123" s="172"/>
      <c r="BLT123" s="172"/>
      <c r="BLU123" s="172"/>
      <c r="BLV123" s="172"/>
      <c r="BLW123" s="172"/>
      <c r="BLX123" s="172"/>
      <c r="BLY123" s="172"/>
      <c r="BLZ123" s="172"/>
      <c r="BMA123" s="172"/>
      <c r="BMB123" s="172"/>
      <c r="BMC123" s="172"/>
      <c r="BMD123" s="172"/>
      <c r="BME123" s="172"/>
      <c r="BMF123" s="172"/>
      <c r="BMG123" s="172"/>
      <c r="BMH123" s="172"/>
      <c r="BMI123" s="172"/>
      <c r="BMJ123" s="172"/>
      <c r="BMK123" s="172"/>
      <c r="BML123" s="172"/>
      <c r="BMM123" s="172"/>
      <c r="BMN123" s="172"/>
      <c r="BMO123" s="172"/>
      <c r="BMP123" s="172"/>
      <c r="BMQ123" s="172"/>
      <c r="BMR123" s="172"/>
      <c r="BMS123" s="172"/>
      <c r="BMT123" s="172"/>
      <c r="BMU123" s="172"/>
      <c r="BMV123" s="172"/>
      <c r="BMW123" s="172"/>
      <c r="BMX123" s="172"/>
      <c r="BMY123" s="172"/>
      <c r="BMZ123" s="172"/>
      <c r="BNA123" s="172"/>
      <c r="BNB123" s="172"/>
      <c r="BNC123" s="172"/>
      <c r="BND123" s="172"/>
      <c r="BNE123" s="172"/>
      <c r="BNF123" s="172"/>
      <c r="BNG123" s="172"/>
      <c r="BNH123" s="172"/>
      <c r="BNI123" s="172"/>
      <c r="BNJ123" s="172"/>
      <c r="BNK123" s="172"/>
      <c r="BNL123" s="172"/>
      <c r="BNM123" s="172"/>
      <c r="BNN123" s="172"/>
      <c r="BNO123" s="172"/>
      <c r="BNP123" s="172"/>
      <c r="BNQ123" s="172"/>
      <c r="BNR123" s="172"/>
      <c r="BNS123" s="172"/>
      <c r="BNT123" s="172"/>
      <c r="BNU123" s="172"/>
      <c r="BNV123" s="172"/>
      <c r="BNW123" s="172"/>
      <c r="BNX123" s="172"/>
      <c r="BNY123" s="172"/>
      <c r="BNZ123" s="172"/>
      <c r="BOA123" s="172"/>
      <c r="BOB123" s="172"/>
      <c r="BOC123" s="172"/>
      <c r="BOD123" s="172"/>
      <c r="BOE123" s="172"/>
      <c r="BOF123" s="172"/>
      <c r="BOG123" s="172"/>
      <c r="BOH123" s="172"/>
      <c r="BOI123" s="172"/>
      <c r="BOJ123" s="172"/>
      <c r="BOK123" s="172"/>
      <c r="BOL123" s="172"/>
      <c r="BOM123" s="172"/>
      <c r="BON123" s="172"/>
      <c r="BOO123" s="172"/>
      <c r="BOP123" s="172"/>
      <c r="BOQ123" s="172"/>
      <c r="BOR123" s="172"/>
      <c r="BOS123" s="172"/>
      <c r="BOT123" s="172"/>
      <c r="BOU123" s="172"/>
      <c r="BOV123" s="172"/>
      <c r="BOW123" s="172"/>
      <c r="BOX123" s="172"/>
      <c r="BOY123" s="172"/>
      <c r="BOZ123" s="172"/>
      <c r="BPA123" s="172"/>
      <c r="BPB123" s="172"/>
      <c r="BPC123" s="172"/>
      <c r="BPD123" s="172"/>
      <c r="BPE123" s="172"/>
      <c r="BPF123" s="172"/>
      <c r="BPG123" s="172"/>
      <c r="BPH123" s="172"/>
      <c r="BPI123" s="172"/>
      <c r="BPJ123" s="172"/>
      <c r="BPK123" s="172"/>
      <c r="BPL123" s="172"/>
      <c r="BPM123" s="172"/>
      <c r="BPN123" s="172"/>
      <c r="BPO123" s="172"/>
      <c r="BPP123" s="172"/>
      <c r="BPQ123" s="172"/>
      <c r="BPR123" s="172"/>
      <c r="BPS123" s="172"/>
      <c r="BPT123" s="172"/>
      <c r="BPU123" s="172"/>
      <c r="BPV123" s="172"/>
      <c r="BPW123" s="172"/>
      <c r="BPX123" s="172"/>
      <c r="BPY123" s="172"/>
      <c r="BPZ123" s="172"/>
      <c r="BQA123" s="172"/>
      <c r="BQB123" s="172"/>
      <c r="BQC123" s="172"/>
      <c r="BQD123" s="172"/>
      <c r="BQE123" s="172"/>
      <c r="BQF123" s="172"/>
      <c r="BQG123" s="172"/>
      <c r="BQH123" s="172"/>
      <c r="BQI123" s="172"/>
      <c r="BQJ123" s="172"/>
      <c r="BQK123" s="172"/>
      <c r="BQL123" s="172"/>
      <c r="BQM123" s="172"/>
      <c r="BQN123" s="172"/>
      <c r="BQO123" s="172"/>
      <c r="BQP123" s="172"/>
      <c r="BQQ123" s="172"/>
      <c r="BQR123" s="172"/>
      <c r="BQS123" s="172"/>
      <c r="BQT123" s="172"/>
      <c r="BQU123" s="172"/>
      <c r="BQV123" s="172"/>
      <c r="BQW123" s="172"/>
      <c r="BQX123" s="172"/>
      <c r="BQY123" s="172"/>
      <c r="BQZ123" s="172"/>
      <c r="BRA123" s="172"/>
      <c r="BRB123" s="172"/>
      <c r="BRC123" s="172"/>
      <c r="BRD123" s="172"/>
      <c r="BRE123" s="172"/>
      <c r="BRF123" s="172"/>
      <c r="BRG123" s="172"/>
      <c r="BRH123" s="172"/>
      <c r="BRI123" s="172"/>
      <c r="BRJ123" s="172"/>
      <c r="BRK123" s="172"/>
      <c r="BRL123" s="172"/>
      <c r="BRM123" s="172"/>
      <c r="BRN123" s="172"/>
      <c r="BRO123" s="172"/>
      <c r="BRP123" s="172"/>
      <c r="BRQ123" s="172"/>
      <c r="BRR123" s="172"/>
      <c r="BRS123" s="172"/>
      <c r="BRT123" s="172"/>
      <c r="BRU123" s="172"/>
      <c r="BRV123" s="172"/>
      <c r="BRW123" s="172"/>
      <c r="BRX123" s="172"/>
      <c r="BRY123" s="172"/>
      <c r="BRZ123" s="172"/>
      <c r="BSA123" s="172"/>
      <c r="BSB123" s="172"/>
      <c r="BSC123" s="172"/>
      <c r="BSD123" s="172"/>
      <c r="BSE123" s="172"/>
      <c r="BSF123" s="172"/>
      <c r="BSG123" s="172"/>
      <c r="BSH123" s="172"/>
      <c r="BSI123" s="172"/>
      <c r="BSJ123" s="172"/>
      <c r="BSK123" s="172"/>
      <c r="BSL123" s="172"/>
      <c r="BSM123" s="172"/>
      <c r="BSN123" s="172"/>
      <c r="BSO123" s="172"/>
      <c r="BSP123" s="172"/>
      <c r="BSQ123" s="172"/>
      <c r="BSR123" s="172"/>
      <c r="BSS123" s="172"/>
      <c r="BST123" s="172"/>
      <c r="BSU123" s="172"/>
      <c r="BSV123" s="172"/>
      <c r="BSW123" s="172"/>
      <c r="BSX123" s="172"/>
      <c r="BSY123" s="172"/>
      <c r="BSZ123" s="172"/>
      <c r="BTA123" s="172"/>
      <c r="BTB123" s="172"/>
      <c r="BTC123" s="172"/>
      <c r="BTD123" s="172"/>
      <c r="BTE123" s="172"/>
      <c r="BTF123" s="172"/>
      <c r="BTG123" s="172"/>
      <c r="BTH123" s="172"/>
      <c r="BTI123" s="172"/>
      <c r="BTJ123" s="172"/>
      <c r="BTK123" s="172"/>
      <c r="BTL123" s="172"/>
      <c r="BTM123" s="172"/>
      <c r="BTN123" s="172"/>
      <c r="BTO123" s="172"/>
      <c r="BTP123" s="172"/>
      <c r="BTQ123" s="172"/>
      <c r="BTR123" s="172"/>
      <c r="BTS123" s="172"/>
      <c r="BTT123" s="172"/>
      <c r="BTU123" s="172"/>
      <c r="BTV123" s="172"/>
      <c r="BTW123" s="172"/>
      <c r="BTX123" s="172"/>
      <c r="BTY123" s="172"/>
      <c r="BTZ123" s="172"/>
      <c r="BUA123" s="172"/>
      <c r="BUB123" s="172"/>
      <c r="BUC123" s="172"/>
      <c r="BUD123" s="172"/>
      <c r="BUE123" s="172"/>
      <c r="BUF123" s="172"/>
      <c r="BUG123" s="172"/>
      <c r="BUH123" s="172"/>
      <c r="BUI123" s="172"/>
      <c r="BUJ123" s="172"/>
      <c r="BUK123" s="172"/>
      <c r="BUL123" s="172"/>
      <c r="BUM123" s="172"/>
      <c r="BUN123" s="172"/>
      <c r="BUO123" s="172"/>
      <c r="BUP123" s="172"/>
      <c r="BUQ123" s="172"/>
      <c r="BUR123" s="172"/>
      <c r="BUS123" s="172"/>
      <c r="BUT123" s="172"/>
      <c r="BUU123" s="172"/>
      <c r="BUV123" s="172"/>
      <c r="BUW123" s="172"/>
      <c r="BUX123" s="172"/>
      <c r="BUY123" s="172"/>
      <c r="BUZ123" s="172"/>
      <c r="BVA123" s="172"/>
      <c r="BVB123" s="172"/>
      <c r="BVC123" s="172"/>
      <c r="BVD123" s="172"/>
      <c r="BVE123" s="172"/>
      <c r="BVF123" s="172"/>
      <c r="BVG123" s="172"/>
      <c r="BVH123" s="172"/>
      <c r="BVI123" s="172"/>
      <c r="BVJ123" s="172"/>
      <c r="BVK123" s="172"/>
      <c r="BVL123" s="172"/>
      <c r="BVM123" s="172"/>
      <c r="BVN123" s="172"/>
      <c r="BVO123" s="172"/>
      <c r="BVP123" s="172"/>
      <c r="BVQ123" s="172"/>
      <c r="BVR123" s="172"/>
      <c r="BVS123" s="172"/>
      <c r="BVT123" s="172"/>
      <c r="BVU123" s="172"/>
      <c r="BVV123" s="172"/>
      <c r="BVW123" s="172"/>
      <c r="BVX123" s="172"/>
      <c r="BVY123" s="172"/>
      <c r="BVZ123" s="172"/>
      <c r="BWA123" s="172"/>
      <c r="BWB123" s="172"/>
      <c r="BWC123" s="172"/>
      <c r="BWD123" s="172"/>
      <c r="BWE123" s="172"/>
      <c r="BWF123" s="172"/>
      <c r="BWG123" s="172"/>
      <c r="BWH123" s="172"/>
      <c r="BWI123" s="172"/>
      <c r="BWJ123" s="172"/>
      <c r="BWK123" s="172"/>
      <c r="BWL123" s="172"/>
      <c r="BWM123" s="172"/>
      <c r="BWN123" s="172"/>
      <c r="BWO123" s="172"/>
      <c r="BWP123" s="172"/>
      <c r="BWQ123" s="172"/>
      <c r="BWR123" s="172"/>
      <c r="BWS123" s="172"/>
      <c r="BWT123" s="172"/>
      <c r="BWU123" s="172"/>
      <c r="BWV123" s="172"/>
      <c r="BWW123" s="172"/>
      <c r="BWX123" s="172"/>
      <c r="BWY123" s="172"/>
      <c r="BWZ123" s="172"/>
      <c r="BXA123" s="172"/>
      <c r="BXB123" s="172"/>
      <c r="BXC123" s="172"/>
      <c r="BXD123" s="172"/>
      <c r="BXE123" s="172"/>
      <c r="BXF123" s="172"/>
      <c r="BXG123" s="172"/>
      <c r="BXH123" s="172"/>
      <c r="BXI123" s="172"/>
      <c r="BXJ123" s="172"/>
      <c r="BXK123" s="172"/>
      <c r="BXL123" s="172"/>
      <c r="BXM123" s="172"/>
      <c r="BXN123" s="172"/>
      <c r="BXO123" s="172"/>
      <c r="BXP123" s="172"/>
      <c r="BXQ123" s="172"/>
      <c r="BXR123" s="172"/>
      <c r="BXS123" s="172"/>
      <c r="BXT123" s="172"/>
      <c r="BXU123" s="172"/>
      <c r="BXV123" s="172"/>
      <c r="BXW123" s="172"/>
      <c r="BXX123" s="172"/>
      <c r="BXY123" s="172"/>
      <c r="BXZ123" s="172"/>
      <c r="BYA123" s="172"/>
      <c r="BYB123" s="172"/>
      <c r="BYC123" s="172"/>
      <c r="BYD123" s="172"/>
      <c r="BYE123" s="172"/>
      <c r="BYF123" s="172"/>
      <c r="BYG123" s="172"/>
      <c r="BYH123" s="172"/>
      <c r="BYI123" s="172"/>
      <c r="BYJ123" s="172"/>
      <c r="BYK123" s="172"/>
      <c r="BYL123" s="172"/>
      <c r="BYM123" s="172"/>
      <c r="BYN123" s="172"/>
      <c r="BYO123" s="172"/>
      <c r="BYP123" s="172"/>
      <c r="BYQ123" s="172"/>
      <c r="BYR123" s="172"/>
      <c r="BYS123" s="172"/>
      <c r="BYT123" s="172"/>
      <c r="BYU123" s="172"/>
      <c r="BYV123" s="172"/>
      <c r="BYW123" s="172"/>
      <c r="BYX123" s="172"/>
      <c r="BYY123" s="172"/>
      <c r="BYZ123" s="172"/>
      <c r="BZA123" s="172"/>
      <c r="BZB123" s="172"/>
      <c r="BZC123" s="172"/>
      <c r="BZD123" s="172"/>
      <c r="BZE123" s="172"/>
      <c r="BZF123" s="172"/>
      <c r="BZG123" s="172"/>
      <c r="BZH123" s="172"/>
      <c r="BZI123" s="172"/>
      <c r="BZJ123" s="172"/>
      <c r="BZK123" s="172"/>
      <c r="BZL123" s="172"/>
      <c r="BZM123" s="172"/>
      <c r="BZN123" s="172"/>
      <c r="BZO123" s="172"/>
      <c r="BZP123" s="172"/>
      <c r="BZQ123" s="172"/>
      <c r="BZR123" s="172"/>
      <c r="BZS123" s="172"/>
      <c r="BZT123" s="172"/>
      <c r="BZU123" s="172"/>
      <c r="BZV123" s="172"/>
      <c r="BZW123" s="172"/>
      <c r="BZX123" s="172"/>
      <c r="BZY123" s="172"/>
      <c r="BZZ123" s="172"/>
      <c r="CAA123" s="172"/>
      <c r="CAB123" s="172"/>
      <c r="CAC123" s="172"/>
      <c r="CAD123" s="172"/>
      <c r="CAE123" s="172"/>
      <c r="CAF123" s="172"/>
      <c r="CAG123" s="172"/>
      <c r="CAH123" s="172"/>
      <c r="CAI123" s="172"/>
      <c r="CAJ123" s="172"/>
      <c r="CAK123" s="172"/>
      <c r="CAL123" s="172"/>
      <c r="CAM123" s="172"/>
      <c r="CAN123" s="172"/>
      <c r="CAO123" s="172"/>
      <c r="CAP123" s="172"/>
      <c r="CAQ123" s="172"/>
      <c r="CAR123" s="172"/>
      <c r="CAS123" s="172"/>
      <c r="CAT123" s="172"/>
      <c r="CAU123" s="172"/>
      <c r="CAV123" s="172"/>
      <c r="CAW123" s="172"/>
      <c r="CAX123" s="172"/>
      <c r="CAY123" s="172"/>
      <c r="CAZ123" s="172"/>
      <c r="CBA123" s="172"/>
      <c r="CBB123" s="172"/>
      <c r="CBC123" s="172"/>
      <c r="CBD123" s="172"/>
      <c r="CBE123" s="172"/>
      <c r="CBF123" s="172"/>
      <c r="CBG123" s="172"/>
      <c r="CBH123" s="172"/>
      <c r="CBI123" s="172"/>
      <c r="CBJ123" s="172"/>
      <c r="CBK123" s="172"/>
      <c r="CBL123" s="172"/>
      <c r="CBM123" s="172"/>
      <c r="CBN123" s="172"/>
      <c r="CBO123" s="172"/>
      <c r="CBP123" s="172"/>
      <c r="CBQ123" s="172"/>
      <c r="CBR123" s="172"/>
      <c r="CBS123" s="172"/>
      <c r="CBT123" s="172"/>
      <c r="CBU123" s="172"/>
      <c r="CBV123" s="172"/>
      <c r="CBW123" s="172"/>
      <c r="CBX123" s="172"/>
      <c r="CBY123" s="172"/>
      <c r="CBZ123" s="172"/>
      <c r="CCA123" s="172"/>
      <c r="CCB123" s="172"/>
      <c r="CCC123" s="172"/>
      <c r="CCD123" s="172"/>
      <c r="CCE123" s="172"/>
      <c r="CCF123" s="172"/>
      <c r="CCG123" s="172"/>
      <c r="CCH123" s="172"/>
      <c r="CCI123" s="172"/>
      <c r="CCJ123" s="172"/>
      <c r="CCK123" s="172"/>
      <c r="CCL123" s="172"/>
      <c r="CCM123" s="172"/>
      <c r="CCN123" s="172"/>
      <c r="CCO123" s="172"/>
      <c r="CCP123" s="172"/>
      <c r="CCQ123" s="172"/>
      <c r="CCR123" s="172"/>
      <c r="CCS123" s="172"/>
      <c r="CCT123" s="172"/>
      <c r="CCU123" s="172"/>
      <c r="CCV123" s="172"/>
      <c r="CCW123" s="172"/>
      <c r="CCX123" s="172"/>
      <c r="CCY123" s="172"/>
      <c r="CCZ123" s="172"/>
      <c r="CDA123" s="172"/>
      <c r="CDB123" s="172"/>
      <c r="CDC123" s="172"/>
      <c r="CDD123" s="172"/>
      <c r="CDE123" s="172"/>
      <c r="CDF123" s="172"/>
      <c r="CDG123" s="172"/>
      <c r="CDH123" s="172"/>
      <c r="CDI123" s="172"/>
      <c r="CDJ123" s="172"/>
      <c r="CDK123" s="172"/>
      <c r="CDL123" s="172"/>
      <c r="CDM123" s="172"/>
      <c r="CDN123" s="172"/>
      <c r="CDO123" s="172"/>
      <c r="CDP123" s="172"/>
      <c r="CDQ123" s="172"/>
      <c r="CDR123" s="172"/>
      <c r="CDS123" s="172"/>
      <c r="CDT123" s="172"/>
      <c r="CDU123" s="172"/>
      <c r="CDV123" s="172"/>
      <c r="CDW123" s="172"/>
      <c r="CDX123" s="172"/>
      <c r="CDY123" s="172"/>
      <c r="CDZ123" s="172"/>
      <c r="CEA123" s="172"/>
      <c r="CEB123" s="172"/>
      <c r="CEC123" s="172"/>
      <c r="CED123" s="172"/>
      <c r="CEE123" s="172"/>
      <c r="CEF123" s="172"/>
      <c r="CEG123" s="172"/>
      <c r="CEH123" s="172"/>
      <c r="CEI123" s="172"/>
      <c r="CEJ123" s="172"/>
      <c r="CEK123" s="172"/>
      <c r="CEL123" s="172"/>
      <c r="CEM123" s="172"/>
      <c r="CEN123" s="172"/>
      <c r="CEO123" s="172"/>
      <c r="CEP123" s="172"/>
      <c r="CEQ123" s="172"/>
      <c r="CER123" s="172"/>
      <c r="CES123" s="172"/>
      <c r="CET123" s="172"/>
      <c r="CEU123" s="172"/>
      <c r="CEV123" s="172"/>
      <c r="CEW123" s="172"/>
      <c r="CEX123" s="172"/>
      <c r="CEY123" s="172"/>
      <c r="CEZ123" s="172"/>
      <c r="CFA123" s="172"/>
      <c r="CFB123" s="172"/>
      <c r="CFC123" s="172"/>
      <c r="CFD123" s="172"/>
      <c r="CFE123" s="172"/>
      <c r="CFF123" s="172"/>
      <c r="CFG123" s="172"/>
      <c r="CFH123" s="172"/>
      <c r="CFI123" s="172"/>
      <c r="CFJ123" s="172"/>
      <c r="CFK123" s="172"/>
      <c r="CFL123" s="172"/>
      <c r="CFM123" s="172"/>
      <c r="CFN123" s="172"/>
      <c r="CFO123" s="172"/>
      <c r="CFP123" s="172"/>
      <c r="CFQ123" s="172"/>
      <c r="CFR123" s="172"/>
      <c r="CFS123" s="172"/>
      <c r="CFT123" s="172"/>
      <c r="CFU123" s="172"/>
      <c r="CFV123" s="172"/>
      <c r="CFW123" s="172"/>
      <c r="CFX123" s="172"/>
      <c r="CFY123" s="172"/>
      <c r="CFZ123" s="172"/>
      <c r="CGA123" s="172"/>
      <c r="CGB123" s="172"/>
      <c r="CGC123" s="172"/>
      <c r="CGD123" s="172"/>
      <c r="CGE123" s="172"/>
      <c r="CGF123" s="172"/>
      <c r="CGG123" s="172"/>
      <c r="CGH123" s="172"/>
      <c r="CGI123" s="172"/>
      <c r="CGJ123" s="172"/>
      <c r="CGK123" s="172"/>
      <c r="CGL123" s="172"/>
      <c r="CGM123" s="172"/>
      <c r="CGN123" s="172"/>
      <c r="CGO123" s="172"/>
      <c r="CGP123" s="172"/>
      <c r="CGQ123" s="172"/>
      <c r="CGR123" s="172"/>
      <c r="CGS123" s="172"/>
      <c r="CGT123" s="172"/>
      <c r="CGU123" s="172"/>
      <c r="CGV123" s="172"/>
      <c r="CGW123" s="172"/>
      <c r="CGX123" s="172"/>
      <c r="CGY123" s="172"/>
      <c r="CGZ123" s="172"/>
      <c r="CHA123" s="172"/>
      <c r="CHB123" s="172"/>
      <c r="CHC123" s="172"/>
      <c r="CHD123" s="172"/>
      <c r="CHE123" s="172"/>
      <c r="CHF123" s="172"/>
      <c r="CHG123" s="172"/>
      <c r="CHH123" s="172"/>
      <c r="CHI123" s="172"/>
      <c r="CHJ123" s="172"/>
      <c r="CHK123" s="172"/>
      <c r="CHL123" s="172"/>
      <c r="CHM123" s="172"/>
      <c r="CHN123" s="172"/>
      <c r="CHO123" s="172"/>
      <c r="CHP123" s="172"/>
      <c r="CHQ123" s="172"/>
      <c r="CHR123" s="172"/>
      <c r="CHS123" s="172"/>
      <c r="CHT123" s="172"/>
      <c r="CHU123" s="172"/>
      <c r="CHV123" s="172"/>
      <c r="CHW123" s="172"/>
      <c r="CHX123" s="172"/>
      <c r="CHY123" s="172"/>
      <c r="CHZ123" s="172"/>
      <c r="CIA123" s="172"/>
      <c r="CIB123" s="172"/>
      <c r="CIC123" s="172"/>
      <c r="CID123" s="172"/>
      <c r="CIE123" s="172"/>
      <c r="CIF123" s="172"/>
      <c r="CIG123" s="172"/>
      <c r="CIH123" s="172"/>
      <c r="CII123" s="172"/>
      <c r="CIJ123" s="172"/>
      <c r="CIK123" s="172"/>
      <c r="CIL123" s="172"/>
      <c r="CIM123" s="172"/>
      <c r="CIN123" s="172"/>
      <c r="CIO123" s="172"/>
      <c r="CIP123" s="172"/>
      <c r="CIQ123" s="172"/>
      <c r="CIR123" s="172"/>
      <c r="CIS123" s="172"/>
      <c r="CIT123" s="172"/>
      <c r="CIU123" s="172"/>
      <c r="CIV123" s="172"/>
      <c r="CIW123" s="172"/>
      <c r="CIX123" s="172"/>
      <c r="CIY123" s="172"/>
      <c r="CIZ123" s="172"/>
      <c r="CJA123" s="172"/>
      <c r="CJB123" s="172"/>
      <c r="CJC123" s="172"/>
      <c r="CJD123" s="172"/>
      <c r="CJE123" s="172"/>
      <c r="CJF123" s="172"/>
      <c r="CJG123" s="172"/>
      <c r="CJH123" s="172"/>
      <c r="CJI123" s="172"/>
      <c r="CJJ123" s="172"/>
      <c r="CJK123" s="172"/>
      <c r="CJL123" s="172"/>
      <c r="CJM123" s="172"/>
      <c r="CJN123" s="172"/>
      <c r="CJO123" s="172"/>
      <c r="CJP123" s="172"/>
      <c r="CJQ123" s="172"/>
      <c r="CJR123" s="172"/>
      <c r="CJS123" s="172"/>
      <c r="CJT123" s="172"/>
      <c r="CJU123" s="172"/>
      <c r="CJV123" s="172"/>
      <c r="CJW123" s="172"/>
      <c r="CJX123" s="172"/>
      <c r="CJY123" s="172"/>
      <c r="CJZ123" s="172"/>
      <c r="CKA123" s="172"/>
      <c r="CKB123" s="172"/>
      <c r="CKC123" s="172"/>
      <c r="CKD123" s="172"/>
      <c r="CKE123" s="172"/>
      <c r="CKF123" s="172"/>
      <c r="CKG123" s="172"/>
      <c r="CKH123" s="172"/>
      <c r="CKI123" s="172"/>
      <c r="CKJ123" s="172"/>
      <c r="CKK123" s="172"/>
      <c r="CKL123" s="172"/>
      <c r="CKM123" s="172"/>
      <c r="CKN123" s="172"/>
      <c r="CKO123" s="172"/>
      <c r="CKP123" s="172"/>
      <c r="CKQ123" s="172"/>
      <c r="CKR123" s="172"/>
      <c r="CKS123" s="172"/>
      <c r="CKT123" s="172"/>
      <c r="CKU123" s="172"/>
      <c r="CKV123" s="172"/>
      <c r="CKW123" s="172"/>
      <c r="CKX123" s="172"/>
      <c r="CKY123" s="172"/>
      <c r="CKZ123" s="172"/>
      <c r="CLA123" s="172"/>
      <c r="CLB123" s="172"/>
      <c r="CLC123" s="172"/>
      <c r="CLD123" s="172"/>
      <c r="CLE123" s="172"/>
      <c r="CLF123" s="172"/>
      <c r="CLG123" s="172"/>
      <c r="CLH123" s="172"/>
      <c r="CLI123" s="172"/>
      <c r="CLJ123" s="172"/>
      <c r="CLK123" s="172"/>
      <c r="CLL123" s="172"/>
      <c r="CLM123" s="172"/>
      <c r="CLN123" s="172"/>
      <c r="CLO123" s="172"/>
      <c r="CLP123" s="172"/>
      <c r="CLQ123" s="172"/>
      <c r="CLR123" s="172"/>
      <c r="CLS123" s="172"/>
      <c r="CLT123" s="172"/>
      <c r="CLU123" s="172"/>
      <c r="CLV123" s="172"/>
      <c r="CLW123" s="172"/>
      <c r="CLX123" s="172"/>
      <c r="CLY123" s="172"/>
      <c r="CLZ123" s="172"/>
      <c r="CMA123" s="172"/>
      <c r="CMB123" s="172"/>
      <c r="CMC123" s="172"/>
      <c r="CMD123" s="172"/>
      <c r="CME123" s="172"/>
      <c r="CMF123" s="172"/>
      <c r="CMG123" s="172"/>
      <c r="CMH123" s="172"/>
      <c r="CMI123" s="172"/>
      <c r="CMJ123" s="172"/>
      <c r="CMK123" s="172"/>
      <c r="CML123" s="172"/>
      <c r="CMM123" s="172"/>
      <c r="CMN123" s="172"/>
      <c r="CMO123" s="172"/>
      <c r="CMP123" s="172"/>
      <c r="CMQ123" s="172"/>
      <c r="CMR123" s="172"/>
      <c r="CMS123" s="172"/>
      <c r="CMT123" s="172"/>
      <c r="CMU123" s="172"/>
      <c r="CMV123" s="172"/>
      <c r="CMW123" s="172"/>
      <c r="CMX123" s="172"/>
      <c r="CMY123" s="172"/>
      <c r="CMZ123" s="172"/>
      <c r="CNA123" s="172"/>
      <c r="CNB123" s="172"/>
      <c r="CNC123" s="172"/>
      <c r="CND123" s="172"/>
      <c r="CNE123" s="172"/>
      <c r="CNF123" s="172"/>
      <c r="CNG123" s="172"/>
      <c r="CNH123" s="172"/>
      <c r="CNI123" s="172"/>
      <c r="CNJ123" s="172"/>
      <c r="CNK123" s="172"/>
      <c r="CNL123" s="172"/>
      <c r="CNM123" s="172"/>
      <c r="CNN123" s="172"/>
      <c r="CNO123" s="172"/>
      <c r="CNP123" s="172"/>
      <c r="CNQ123" s="172"/>
      <c r="CNR123" s="172"/>
      <c r="CNS123" s="172"/>
      <c r="CNT123" s="172"/>
      <c r="CNU123" s="172"/>
      <c r="CNV123" s="172"/>
      <c r="CNW123" s="172"/>
      <c r="CNX123" s="172"/>
      <c r="CNY123" s="172"/>
      <c r="CNZ123" s="172"/>
      <c r="COA123" s="172"/>
      <c r="COB123" s="172"/>
      <c r="COC123" s="172"/>
      <c r="COD123" s="172"/>
      <c r="COE123" s="172"/>
      <c r="COF123" s="172"/>
      <c r="COG123" s="172"/>
      <c r="COH123" s="172"/>
      <c r="COI123" s="172"/>
      <c r="COJ123" s="172"/>
      <c r="COK123" s="172"/>
      <c r="COL123" s="172"/>
      <c r="COM123" s="172"/>
      <c r="CON123" s="172"/>
      <c r="COO123" s="172"/>
      <c r="COP123" s="172"/>
      <c r="COQ123" s="172"/>
      <c r="COR123" s="172"/>
      <c r="COS123" s="172"/>
      <c r="COT123" s="172"/>
      <c r="COU123" s="172"/>
      <c r="COV123" s="172"/>
      <c r="COW123" s="172"/>
      <c r="COX123" s="172"/>
      <c r="COY123" s="172"/>
      <c r="COZ123" s="172"/>
      <c r="CPA123" s="172"/>
      <c r="CPB123" s="172"/>
      <c r="CPC123" s="172"/>
      <c r="CPD123" s="172"/>
      <c r="CPE123" s="172"/>
      <c r="CPF123" s="172"/>
      <c r="CPG123" s="172"/>
      <c r="CPH123" s="172"/>
      <c r="CPI123" s="172"/>
      <c r="CPJ123" s="172"/>
      <c r="CPK123" s="172"/>
      <c r="CPL123" s="172"/>
      <c r="CPM123" s="172"/>
      <c r="CPN123" s="172"/>
      <c r="CPO123" s="172"/>
      <c r="CPP123" s="172"/>
      <c r="CPQ123" s="172"/>
      <c r="CPR123" s="172"/>
      <c r="CPS123" s="172"/>
      <c r="CPT123" s="172"/>
      <c r="CPU123" s="172"/>
      <c r="CPV123" s="172"/>
      <c r="CPW123" s="172"/>
      <c r="CPX123" s="172"/>
      <c r="CPY123" s="172"/>
      <c r="CPZ123" s="172"/>
      <c r="CQA123" s="172"/>
      <c r="CQB123" s="172"/>
      <c r="CQC123" s="172"/>
      <c r="CQD123" s="172"/>
      <c r="CQE123" s="172"/>
      <c r="CQF123" s="172"/>
      <c r="CQG123" s="172"/>
      <c r="CQH123" s="172"/>
      <c r="CQI123" s="172"/>
      <c r="CQJ123" s="172"/>
      <c r="CQK123" s="172"/>
      <c r="CQL123" s="172"/>
      <c r="CQM123" s="172"/>
      <c r="CQN123" s="172"/>
      <c r="CQO123" s="172"/>
      <c r="CQP123" s="172"/>
      <c r="CQQ123" s="172"/>
      <c r="CQR123" s="172"/>
      <c r="CQS123" s="172"/>
      <c r="CQT123" s="172"/>
      <c r="CQU123" s="172"/>
      <c r="CQV123" s="172"/>
      <c r="CQW123" s="172"/>
      <c r="CQX123" s="172"/>
      <c r="CQY123" s="172"/>
      <c r="CQZ123" s="172"/>
      <c r="CRA123" s="172"/>
      <c r="CRB123" s="172"/>
      <c r="CRC123" s="172"/>
      <c r="CRD123" s="172"/>
      <c r="CRE123" s="172"/>
      <c r="CRF123" s="172"/>
      <c r="CRG123" s="172"/>
      <c r="CRH123" s="172"/>
      <c r="CRI123" s="172"/>
      <c r="CRJ123" s="172"/>
      <c r="CRK123" s="172"/>
      <c r="CRL123" s="172"/>
      <c r="CRM123" s="172"/>
      <c r="CRN123" s="172"/>
      <c r="CRO123" s="172"/>
      <c r="CRP123" s="172"/>
      <c r="CRQ123" s="172"/>
      <c r="CRR123" s="172"/>
      <c r="CRS123" s="172"/>
      <c r="CRT123" s="172"/>
      <c r="CRU123" s="172"/>
      <c r="CRV123" s="172"/>
      <c r="CRW123" s="172"/>
      <c r="CRX123" s="172"/>
      <c r="CRY123" s="172"/>
      <c r="CRZ123" s="172"/>
      <c r="CSA123" s="172"/>
      <c r="CSB123" s="172"/>
      <c r="CSC123" s="172"/>
      <c r="CSD123" s="172"/>
      <c r="CSE123" s="172"/>
      <c r="CSF123" s="172"/>
      <c r="CSG123" s="172"/>
      <c r="CSH123" s="172"/>
      <c r="CSI123" s="172"/>
      <c r="CSJ123" s="172"/>
      <c r="CSK123" s="172"/>
      <c r="CSL123" s="172"/>
      <c r="CSM123" s="172"/>
      <c r="CSN123" s="172"/>
      <c r="CSO123" s="172"/>
      <c r="CSP123" s="172"/>
      <c r="CSQ123" s="172"/>
      <c r="CSR123" s="172"/>
      <c r="CSS123" s="172"/>
      <c r="CST123" s="172"/>
      <c r="CSU123" s="172"/>
      <c r="CSV123" s="172"/>
      <c r="CSW123" s="172"/>
      <c r="CSX123" s="172"/>
      <c r="CSY123" s="172"/>
      <c r="CSZ123" s="172"/>
      <c r="CTA123" s="172"/>
      <c r="CTB123" s="172"/>
      <c r="CTC123" s="172"/>
      <c r="CTD123" s="172"/>
      <c r="CTE123" s="172"/>
      <c r="CTF123" s="172"/>
      <c r="CTG123" s="172"/>
      <c r="CTH123" s="172"/>
      <c r="CTI123" s="172"/>
      <c r="CTJ123" s="172"/>
      <c r="CTK123" s="172"/>
      <c r="CTL123" s="172"/>
      <c r="CTM123" s="172"/>
      <c r="CTN123" s="172"/>
      <c r="CTO123" s="172"/>
      <c r="CTP123" s="172"/>
      <c r="CTQ123" s="172"/>
      <c r="CTR123" s="172"/>
      <c r="CTS123" s="172"/>
      <c r="CTT123" s="172"/>
      <c r="CTU123" s="172"/>
      <c r="CTV123" s="172"/>
      <c r="CTW123" s="172"/>
      <c r="CTX123" s="172"/>
      <c r="CTY123" s="172"/>
      <c r="CTZ123" s="172"/>
      <c r="CUA123" s="172"/>
      <c r="CUB123" s="172"/>
      <c r="CUC123" s="172"/>
      <c r="CUD123" s="172"/>
      <c r="CUE123" s="172"/>
      <c r="CUF123" s="172"/>
      <c r="CUG123" s="172"/>
      <c r="CUH123" s="172"/>
      <c r="CUI123" s="172"/>
      <c r="CUJ123" s="172"/>
      <c r="CUK123" s="172"/>
      <c r="CUL123" s="172"/>
      <c r="CUM123" s="172"/>
      <c r="CUN123" s="172"/>
      <c r="CUO123" s="172"/>
      <c r="CUP123" s="172"/>
      <c r="CUQ123" s="172"/>
      <c r="CUR123" s="172"/>
      <c r="CUS123" s="172"/>
      <c r="CUT123" s="172"/>
      <c r="CUU123" s="172"/>
      <c r="CUV123" s="172"/>
      <c r="CUW123" s="172"/>
      <c r="CUX123" s="172"/>
      <c r="CUY123" s="172"/>
      <c r="CUZ123" s="172"/>
      <c r="CVA123" s="172"/>
      <c r="CVB123" s="172"/>
      <c r="CVC123" s="172"/>
      <c r="CVD123" s="172"/>
      <c r="CVE123" s="172"/>
      <c r="CVF123" s="172"/>
      <c r="CVG123" s="172"/>
      <c r="CVH123" s="172"/>
      <c r="CVI123" s="172"/>
      <c r="CVJ123" s="172"/>
      <c r="CVK123" s="172"/>
      <c r="CVL123" s="172"/>
      <c r="CVM123" s="172"/>
      <c r="CVN123" s="172"/>
      <c r="CVO123" s="172"/>
      <c r="CVP123" s="172"/>
      <c r="CVQ123" s="172"/>
      <c r="CVR123" s="172"/>
      <c r="CVS123" s="172"/>
      <c r="CVT123" s="172"/>
      <c r="CVU123" s="172"/>
      <c r="CVV123" s="172"/>
      <c r="CVW123" s="172"/>
      <c r="CVX123" s="172"/>
      <c r="CVY123" s="172"/>
      <c r="CVZ123" s="172"/>
      <c r="CWA123" s="172"/>
      <c r="CWB123" s="172"/>
      <c r="CWC123" s="172"/>
      <c r="CWD123" s="172"/>
      <c r="CWE123" s="172"/>
      <c r="CWF123" s="172"/>
      <c r="CWG123" s="172"/>
      <c r="CWH123" s="172"/>
      <c r="CWI123" s="172"/>
      <c r="CWJ123" s="172"/>
      <c r="CWK123" s="172"/>
      <c r="CWL123" s="172"/>
      <c r="CWM123" s="172"/>
      <c r="CWN123" s="172"/>
      <c r="CWO123" s="172"/>
      <c r="CWP123" s="172"/>
      <c r="CWQ123" s="172"/>
      <c r="CWR123" s="172"/>
      <c r="CWS123" s="172"/>
      <c r="CWT123" s="172"/>
      <c r="CWU123" s="172"/>
      <c r="CWV123" s="172"/>
      <c r="CWW123" s="172"/>
      <c r="CWX123" s="172"/>
      <c r="CWY123" s="172"/>
      <c r="CWZ123" s="172"/>
      <c r="CXA123" s="172"/>
      <c r="CXB123" s="172"/>
      <c r="CXC123" s="172"/>
      <c r="CXD123" s="172"/>
      <c r="CXE123" s="172"/>
      <c r="CXF123" s="172"/>
      <c r="CXG123" s="172"/>
      <c r="CXH123" s="172"/>
      <c r="CXI123" s="172"/>
      <c r="CXJ123" s="172"/>
      <c r="CXK123" s="172"/>
      <c r="CXL123" s="172"/>
      <c r="CXM123" s="172"/>
      <c r="CXN123" s="172"/>
      <c r="CXO123" s="172"/>
      <c r="CXP123" s="172"/>
      <c r="CXQ123" s="172"/>
      <c r="CXR123" s="172"/>
      <c r="CXS123" s="172"/>
      <c r="CXT123" s="172"/>
      <c r="CXU123" s="172"/>
      <c r="CXV123" s="172"/>
      <c r="CXW123" s="172"/>
      <c r="CXX123" s="172"/>
      <c r="CXY123" s="172"/>
      <c r="CXZ123" s="172"/>
      <c r="CYA123" s="172"/>
      <c r="CYB123" s="172"/>
      <c r="CYC123" s="172"/>
      <c r="CYD123" s="172"/>
      <c r="CYE123" s="172"/>
      <c r="CYF123" s="172"/>
      <c r="CYG123" s="172"/>
      <c r="CYH123" s="172"/>
      <c r="CYI123" s="172"/>
      <c r="CYJ123" s="172"/>
      <c r="CYK123" s="172"/>
      <c r="CYL123" s="172"/>
      <c r="CYM123" s="172"/>
      <c r="CYN123" s="172"/>
      <c r="CYO123" s="172"/>
      <c r="CYP123" s="172"/>
      <c r="CYQ123" s="172"/>
      <c r="CYR123" s="172"/>
      <c r="CYS123" s="172"/>
      <c r="CYT123" s="172"/>
      <c r="CYU123" s="172"/>
      <c r="CYV123" s="172"/>
      <c r="CYW123" s="172"/>
      <c r="CYX123" s="172"/>
      <c r="CYY123" s="172"/>
      <c r="CYZ123" s="172"/>
      <c r="CZA123" s="172"/>
      <c r="CZB123" s="172"/>
      <c r="CZC123" s="172"/>
      <c r="CZD123" s="172"/>
      <c r="CZE123" s="172"/>
      <c r="CZF123" s="172"/>
      <c r="CZG123" s="172"/>
      <c r="CZH123" s="172"/>
      <c r="CZI123" s="172"/>
      <c r="CZJ123" s="172"/>
      <c r="CZK123" s="172"/>
      <c r="CZL123" s="172"/>
      <c r="CZM123" s="172"/>
      <c r="CZN123" s="172"/>
      <c r="CZO123" s="172"/>
      <c r="CZP123" s="172"/>
      <c r="CZQ123" s="172"/>
      <c r="CZR123" s="172"/>
      <c r="CZS123" s="172"/>
      <c r="CZT123" s="172"/>
      <c r="CZU123" s="172"/>
      <c r="CZV123" s="172"/>
      <c r="CZW123" s="172"/>
      <c r="CZX123" s="172"/>
      <c r="CZY123" s="172"/>
      <c r="CZZ123" s="172"/>
      <c r="DAA123" s="172"/>
      <c r="DAB123" s="172"/>
      <c r="DAC123" s="172"/>
      <c r="DAD123" s="172"/>
      <c r="DAE123" s="172"/>
      <c r="DAF123" s="172"/>
      <c r="DAG123" s="172"/>
      <c r="DAH123" s="172"/>
      <c r="DAI123" s="172"/>
      <c r="DAJ123" s="172"/>
      <c r="DAK123" s="172"/>
      <c r="DAL123" s="172"/>
      <c r="DAM123" s="172"/>
      <c r="DAN123" s="172"/>
      <c r="DAO123" s="172"/>
      <c r="DAP123" s="172"/>
      <c r="DAQ123" s="172"/>
      <c r="DAR123" s="172"/>
      <c r="DAS123" s="172"/>
      <c r="DAT123" s="172"/>
      <c r="DAU123" s="172"/>
      <c r="DAV123" s="172"/>
      <c r="DAW123" s="172"/>
      <c r="DAX123" s="172"/>
      <c r="DAY123" s="172"/>
      <c r="DAZ123" s="172"/>
      <c r="DBA123" s="172"/>
      <c r="DBB123" s="172"/>
      <c r="DBC123" s="172"/>
      <c r="DBD123" s="172"/>
      <c r="DBE123" s="172"/>
      <c r="DBF123" s="172"/>
      <c r="DBG123" s="172"/>
      <c r="DBH123" s="172"/>
      <c r="DBI123" s="172"/>
      <c r="DBJ123" s="172"/>
      <c r="DBK123" s="172"/>
      <c r="DBL123" s="172"/>
      <c r="DBM123" s="172"/>
      <c r="DBN123" s="172"/>
      <c r="DBO123" s="172"/>
      <c r="DBP123" s="172"/>
      <c r="DBQ123" s="172"/>
      <c r="DBR123" s="172"/>
      <c r="DBS123" s="172"/>
      <c r="DBT123" s="172"/>
      <c r="DBU123" s="172"/>
      <c r="DBV123" s="172"/>
      <c r="DBW123" s="172"/>
      <c r="DBX123" s="172"/>
      <c r="DBY123" s="172"/>
      <c r="DBZ123" s="172"/>
      <c r="DCA123" s="172"/>
      <c r="DCB123" s="172"/>
      <c r="DCC123" s="172"/>
      <c r="DCD123" s="172"/>
      <c r="DCE123" s="172"/>
      <c r="DCF123" s="172"/>
      <c r="DCG123" s="172"/>
      <c r="DCH123" s="172"/>
      <c r="DCI123" s="172"/>
      <c r="DCJ123" s="172"/>
      <c r="DCK123" s="172"/>
      <c r="DCL123" s="172"/>
      <c r="DCM123" s="172"/>
      <c r="DCN123" s="172"/>
      <c r="DCO123" s="172"/>
      <c r="DCP123" s="172"/>
      <c r="DCQ123" s="172"/>
      <c r="DCR123" s="172"/>
      <c r="DCS123" s="172"/>
      <c r="DCT123" s="172"/>
      <c r="DCU123" s="172"/>
      <c r="DCV123" s="172"/>
      <c r="DCW123" s="172"/>
      <c r="DCX123" s="172"/>
      <c r="DCY123" s="172"/>
      <c r="DCZ123" s="172"/>
      <c r="DDA123" s="172"/>
      <c r="DDB123" s="172"/>
      <c r="DDC123" s="172"/>
      <c r="DDD123" s="172"/>
      <c r="DDE123" s="172"/>
      <c r="DDF123" s="172"/>
      <c r="DDG123" s="172"/>
      <c r="DDH123" s="172"/>
      <c r="DDI123" s="172"/>
      <c r="DDJ123" s="172"/>
      <c r="DDK123" s="172"/>
      <c r="DDL123" s="172"/>
      <c r="DDM123" s="172"/>
      <c r="DDN123" s="172"/>
      <c r="DDO123" s="172"/>
      <c r="DDP123" s="172"/>
      <c r="DDQ123" s="172"/>
      <c r="DDR123" s="172"/>
      <c r="DDS123" s="172"/>
      <c r="DDT123" s="172"/>
      <c r="DDU123" s="172"/>
      <c r="DDV123" s="172"/>
      <c r="DDW123" s="172"/>
      <c r="DDX123" s="172"/>
      <c r="DDY123" s="172"/>
      <c r="DDZ123" s="172"/>
      <c r="DEA123" s="172"/>
      <c r="DEB123" s="172"/>
      <c r="DEC123" s="172"/>
      <c r="DED123" s="172"/>
      <c r="DEE123" s="172"/>
      <c r="DEF123" s="172"/>
      <c r="DEG123" s="172"/>
      <c r="DEH123" s="172"/>
      <c r="DEI123" s="172"/>
      <c r="DEJ123" s="172"/>
      <c r="DEK123" s="172"/>
      <c r="DEL123" s="172"/>
      <c r="DEM123" s="172"/>
      <c r="DEN123" s="172"/>
      <c r="DEO123" s="172"/>
      <c r="DEP123" s="172"/>
      <c r="DEQ123" s="172"/>
      <c r="DER123" s="172"/>
      <c r="DES123" s="172"/>
      <c r="DET123" s="172"/>
      <c r="DEU123" s="172"/>
      <c r="DEV123" s="172"/>
      <c r="DEW123" s="172"/>
      <c r="DEX123" s="172"/>
      <c r="DEY123" s="172"/>
      <c r="DEZ123" s="172"/>
      <c r="DFA123" s="172"/>
      <c r="DFB123" s="172"/>
      <c r="DFC123" s="172"/>
      <c r="DFD123" s="172"/>
      <c r="DFE123" s="172"/>
      <c r="DFF123" s="172"/>
      <c r="DFG123" s="172"/>
      <c r="DFH123" s="172"/>
      <c r="DFI123" s="172"/>
      <c r="DFJ123" s="172"/>
      <c r="DFK123" s="172"/>
      <c r="DFL123" s="172"/>
      <c r="DFM123" s="172"/>
      <c r="DFN123" s="172"/>
      <c r="DFO123" s="172"/>
      <c r="DFP123" s="172"/>
      <c r="DFQ123" s="172"/>
      <c r="DFR123" s="172"/>
      <c r="DFS123" s="172"/>
      <c r="DFT123" s="172"/>
      <c r="DFU123" s="172"/>
      <c r="DFV123" s="172"/>
      <c r="DFW123" s="172"/>
      <c r="DFX123" s="172"/>
      <c r="DFY123" s="172"/>
      <c r="DFZ123" s="172"/>
      <c r="DGA123" s="172"/>
      <c r="DGB123" s="172"/>
      <c r="DGC123" s="172"/>
      <c r="DGD123" s="172"/>
      <c r="DGE123" s="172"/>
      <c r="DGF123" s="172"/>
      <c r="DGG123" s="172"/>
      <c r="DGH123" s="172"/>
      <c r="DGI123" s="172"/>
      <c r="DGJ123" s="172"/>
      <c r="DGK123" s="172"/>
      <c r="DGL123" s="172"/>
      <c r="DGM123" s="172"/>
      <c r="DGN123" s="172"/>
      <c r="DGO123" s="172"/>
      <c r="DGP123" s="172"/>
      <c r="DGQ123" s="172"/>
      <c r="DGR123" s="172"/>
      <c r="DGS123" s="172"/>
      <c r="DGT123" s="172"/>
      <c r="DGU123" s="172"/>
      <c r="DGV123" s="172"/>
      <c r="DGW123" s="172"/>
      <c r="DGX123" s="172"/>
      <c r="DGY123" s="172"/>
      <c r="DGZ123" s="172"/>
      <c r="DHA123" s="172"/>
      <c r="DHB123" s="172"/>
      <c r="DHC123" s="172"/>
      <c r="DHD123" s="172"/>
      <c r="DHE123" s="172"/>
      <c r="DHF123" s="172"/>
      <c r="DHG123" s="172"/>
      <c r="DHH123" s="172"/>
      <c r="DHI123" s="172"/>
      <c r="DHJ123" s="172"/>
      <c r="DHK123" s="172"/>
      <c r="DHL123" s="172"/>
      <c r="DHM123" s="172"/>
      <c r="DHN123" s="172"/>
      <c r="DHO123" s="172"/>
      <c r="DHP123" s="172"/>
      <c r="DHQ123" s="172"/>
      <c r="DHR123" s="172"/>
      <c r="DHS123" s="172"/>
      <c r="DHT123" s="172"/>
      <c r="DHU123" s="172"/>
      <c r="DHV123" s="172"/>
      <c r="DHW123" s="172"/>
      <c r="DHX123" s="172"/>
      <c r="DHY123" s="172"/>
      <c r="DHZ123" s="172"/>
      <c r="DIA123" s="172"/>
      <c r="DIB123" s="172"/>
      <c r="DIC123" s="172"/>
      <c r="DID123" s="172"/>
      <c r="DIE123" s="172"/>
      <c r="DIF123" s="172"/>
      <c r="DIG123" s="172"/>
      <c r="DIH123" s="172"/>
      <c r="DII123" s="172"/>
      <c r="DIJ123" s="172"/>
      <c r="DIK123" s="172"/>
      <c r="DIL123" s="172"/>
      <c r="DIM123" s="172"/>
      <c r="DIN123" s="172"/>
      <c r="DIO123" s="172"/>
      <c r="DIP123" s="172"/>
      <c r="DIQ123" s="172"/>
      <c r="DIR123" s="172"/>
      <c r="DIS123" s="172"/>
      <c r="DIT123" s="172"/>
      <c r="DIU123" s="172"/>
      <c r="DIV123" s="172"/>
      <c r="DIW123" s="172"/>
      <c r="DIX123" s="172"/>
      <c r="DIY123" s="172"/>
      <c r="DIZ123" s="172"/>
      <c r="DJA123" s="172"/>
      <c r="DJB123" s="172"/>
      <c r="DJC123" s="172"/>
      <c r="DJD123" s="172"/>
      <c r="DJE123" s="172"/>
      <c r="DJF123" s="172"/>
      <c r="DJG123" s="172"/>
      <c r="DJH123" s="172"/>
      <c r="DJI123" s="172"/>
      <c r="DJJ123" s="172"/>
      <c r="DJK123" s="172"/>
      <c r="DJL123" s="172"/>
      <c r="DJM123" s="172"/>
      <c r="DJN123" s="172"/>
      <c r="DJO123" s="172"/>
      <c r="DJP123" s="172"/>
      <c r="DJQ123" s="172"/>
      <c r="DJR123" s="172"/>
      <c r="DJS123" s="172"/>
      <c r="DJT123" s="172"/>
      <c r="DJU123" s="172"/>
      <c r="DJV123" s="172"/>
      <c r="DJW123" s="172"/>
      <c r="DJX123" s="172"/>
      <c r="DJY123" s="172"/>
      <c r="DJZ123" s="172"/>
      <c r="DKA123" s="172"/>
      <c r="DKB123" s="172"/>
      <c r="DKC123" s="172"/>
      <c r="DKD123" s="172"/>
      <c r="DKE123" s="172"/>
      <c r="DKF123" s="172"/>
      <c r="DKG123" s="172"/>
      <c r="DKH123" s="172"/>
      <c r="DKI123" s="172"/>
      <c r="DKJ123" s="172"/>
      <c r="DKK123" s="172"/>
      <c r="DKL123" s="172"/>
      <c r="DKM123" s="172"/>
      <c r="DKN123" s="172"/>
      <c r="DKO123" s="172"/>
      <c r="DKP123" s="172"/>
      <c r="DKQ123" s="172"/>
      <c r="DKR123" s="172"/>
      <c r="DKS123" s="172"/>
      <c r="DKT123" s="172"/>
      <c r="DKU123" s="172"/>
      <c r="DKV123" s="172"/>
      <c r="DKW123" s="172"/>
      <c r="DKX123" s="172"/>
      <c r="DKY123" s="172"/>
      <c r="DKZ123" s="172"/>
      <c r="DLA123" s="172"/>
      <c r="DLB123" s="172"/>
      <c r="DLC123" s="172"/>
      <c r="DLD123" s="172"/>
      <c r="DLE123" s="172"/>
      <c r="DLF123" s="172"/>
      <c r="DLG123" s="172"/>
      <c r="DLH123" s="172"/>
      <c r="DLI123" s="172"/>
      <c r="DLJ123" s="172"/>
      <c r="DLK123" s="172"/>
      <c r="DLL123" s="172"/>
      <c r="DLM123" s="172"/>
      <c r="DLN123" s="172"/>
      <c r="DLO123" s="172"/>
      <c r="DLP123" s="172"/>
      <c r="DLQ123" s="172"/>
      <c r="DLR123" s="172"/>
      <c r="DLS123" s="172"/>
      <c r="DLT123" s="172"/>
      <c r="DLU123" s="172"/>
      <c r="DLV123" s="172"/>
      <c r="DLW123" s="172"/>
      <c r="DLX123" s="172"/>
      <c r="DLY123" s="172"/>
      <c r="DLZ123" s="172"/>
      <c r="DMA123" s="172"/>
      <c r="DMB123" s="172"/>
      <c r="DMC123" s="172"/>
      <c r="DMD123" s="172"/>
      <c r="DME123" s="172"/>
      <c r="DMF123" s="172"/>
      <c r="DMG123" s="172"/>
      <c r="DMH123" s="172"/>
      <c r="DMI123" s="172"/>
      <c r="DMJ123" s="172"/>
      <c r="DMK123" s="172"/>
      <c r="DML123" s="172"/>
      <c r="DMM123" s="172"/>
      <c r="DMN123" s="172"/>
      <c r="DMO123" s="172"/>
      <c r="DMP123" s="172"/>
      <c r="DMQ123" s="172"/>
      <c r="DMR123" s="172"/>
      <c r="DMS123" s="172"/>
      <c r="DMT123" s="172"/>
      <c r="DMU123" s="172"/>
      <c r="DMV123" s="172"/>
      <c r="DMW123" s="172"/>
      <c r="DMX123" s="172"/>
      <c r="DMY123" s="172"/>
      <c r="DMZ123" s="172"/>
      <c r="DNA123" s="172"/>
      <c r="DNB123" s="172"/>
      <c r="DNC123" s="172"/>
      <c r="DND123" s="172"/>
      <c r="DNE123" s="172"/>
      <c r="DNF123" s="172"/>
      <c r="DNG123" s="172"/>
      <c r="DNH123" s="172"/>
      <c r="DNI123" s="172"/>
      <c r="DNJ123" s="172"/>
      <c r="DNK123" s="172"/>
      <c r="DNL123" s="172"/>
      <c r="DNM123" s="172"/>
      <c r="DNN123" s="172"/>
      <c r="DNO123" s="172"/>
      <c r="DNP123" s="172"/>
      <c r="DNQ123" s="172"/>
      <c r="DNR123" s="172"/>
      <c r="DNS123" s="172"/>
      <c r="DNT123" s="172"/>
      <c r="DNU123" s="172"/>
      <c r="DNV123" s="172"/>
      <c r="DNW123" s="172"/>
      <c r="DNX123" s="172"/>
      <c r="DNY123" s="172"/>
      <c r="DNZ123" s="172"/>
      <c r="DOA123" s="172"/>
      <c r="DOB123" s="172"/>
      <c r="DOC123" s="172"/>
      <c r="DOD123" s="172"/>
      <c r="DOE123" s="172"/>
      <c r="DOF123" s="172"/>
      <c r="DOG123" s="172"/>
      <c r="DOH123" s="172"/>
      <c r="DOI123" s="172"/>
      <c r="DOJ123" s="172"/>
      <c r="DOK123" s="172"/>
      <c r="DOL123" s="172"/>
      <c r="DOM123" s="172"/>
      <c r="DON123" s="172"/>
      <c r="DOO123" s="172"/>
      <c r="DOP123" s="172"/>
      <c r="DOQ123" s="172"/>
      <c r="DOR123" s="172"/>
      <c r="DOS123" s="172"/>
      <c r="DOT123" s="172"/>
      <c r="DOU123" s="172"/>
      <c r="DOV123" s="172"/>
      <c r="DOW123" s="172"/>
      <c r="DOX123" s="172"/>
      <c r="DOY123" s="172"/>
      <c r="DOZ123" s="172"/>
      <c r="DPA123" s="172"/>
      <c r="DPB123" s="172"/>
      <c r="DPC123" s="172"/>
      <c r="DPD123" s="172"/>
      <c r="DPE123" s="172"/>
      <c r="DPF123" s="172"/>
      <c r="DPG123" s="172"/>
      <c r="DPH123" s="172"/>
      <c r="DPI123" s="172"/>
      <c r="DPJ123" s="172"/>
      <c r="DPK123" s="172"/>
      <c r="DPL123" s="172"/>
      <c r="DPM123" s="172"/>
      <c r="DPN123" s="172"/>
      <c r="DPO123" s="172"/>
      <c r="DPP123" s="172"/>
      <c r="DPQ123" s="172"/>
      <c r="DPR123" s="172"/>
      <c r="DPS123" s="172"/>
      <c r="DPT123" s="172"/>
      <c r="DPU123" s="172"/>
      <c r="DPV123" s="172"/>
      <c r="DPW123" s="172"/>
      <c r="DPX123" s="172"/>
      <c r="DPY123" s="172"/>
      <c r="DPZ123" s="172"/>
      <c r="DQA123" s="172"/>
      <c r="DQB123" s="172"/>
      <c r="DQC123" s="172"/>
      <c r="DQD123" s="172"/>
      <c r="DQE123" s="172"/>
      <c r="DQF123" s="172"/>
      <c r="DQG123" s="172"/>
      <c r="DQH123" s="172"/>
      <c r="DQI123" s="172"/>
      <c r="DQJ123" s="172"/>
      <c r="DQK123" s="172"/>
      <c r="DQL123" s="172"/>
      <c r="DQM123" s="172"/>
      <c r="DQN123" s="172"/>
      <c r="DQO123" s="172"/>
      <c r="DQP123" s="172"/>
      <c r="DQQ123" s="172"/>
      <c r="DQR123" s="172"/>
      <c r="DQS123" s="172"/>
      <c r="DQT123" s="172"/>
      <c r="DQU123" s="172"/>
      <c r="DQV123" s="172"/>
      <c r="DQW123" s="172"/>
      <c r="DQX123" s="172"/>
      <c r="DQY123" s="172"/>
      <c r="DQZ123" s="172"/>
      <c r="DRA123" s="172"/>
      <c r="DRB123" s="172"/>
      <c r="DRC123" s="172"/>
      <c r="DRD123" s="172"/>
      <c r="DRE123" s="172"/>
      <c r="DRF123" s="172"/>
      <c r="DRG123" s="172"/>
      <c r="DRH123" s="172"/>
      <c r="DRI123" s="172"/>
      <c r="DRJ123" s="172"/>
      <c r="DRK123" s="172"/>
      <c r="DRL123" s="172"/>
      <c r="DRM123" s="172"/>
      <c r="DRN123" s="172"/>
      <c r="DRO123" s="172"/>
      <c r="DRP123" s="172"/>
      <c r="DRQ123" s="172"/>
      <c r="DRR123" s="172"/>
      <c r="DRS123" s="172"/>
      <c r="DRT123" s="172"/>
      <c r="DRU123" s="172"/>
      <c r="DRV123" s="172"/>
      <c r="DRW123" s="172"/>
      <c r="DRX123" s="172"/>
      <c r="DRY123" s="172"/>
      <c r="DRZ123" s="172"/>
      <c r="DSA123" s="172"/>
      <c r="DSB123" s="172"/>
      <c r="DSC123" s="172"/>
      <c r="DSD123" s="172"/>
      <c r="DSE123" s="172"/>
      <c r="DSF123" s="172"/>
      <c r="DSG123" s="172"/>
      <c r="DSH123" s="172"/>
      <c r="DSI123" s="172"/>
      <c r="DSJ123" s="172"/>
      <c r="DSK123" s="172"/>
      <c r="DSL123" s="172"/>
      <c r="DSM123" s="172"/>
      <c r="DSN123" s="172"/>
      <c r="DSO123" s="172"/>
      <c r="DSP123" s="172"/>
      <c r="DSQ123" s="172"/>
      <c r="DSR123" s="172"/>
      <c r="DSS123" s="172"/>
      <c r="DST123" s="172"/>
      <c r="DSU123" s="172"/>
      <c r="DSV123" s="172"/>
      <c r="DSW123" s="172"/>
      <c r="DSX123" s="172"/>
      <c r="DSY123" s="172"/>
      <c r="DSZ123" s="172"/>
      <c r="DTA123" s="172"/>
      <c r="DTB123" s="172"/>
      <c r="DTC123" s="172"/>
      <c r="DTD123" s="172"/>
      <c r="DTE123" s="172"/>
      <c r="DTF123" s="172"/>
      <c r="DTG123" s="172"/>
      <c r="DTH123" s="172"/>
      <c r="DTI123" s="172"/>
      <c r="DTJ123" s="172"/>
      <c r="DTK123" s="172"/>
      <c r="DTL123" s="172"/>
      <c r="DTM123" s="172"/>
      <c r="DTN123" s="172"/>
      <c r="DTO123" s="172"/>
      <c r="DTP123" s="172"/>
      <c r="DTQ123" s="172"/>
      <c r="DTR123" s="172"/>
      <c r="DTS123" s="172"/>
      <c r="DTT123" s="172"/>
      <c r="DTU123" s="172"/>
      <c r="DTV123" s="172"/>
      <c r="DTW123" s="172"/>
      <c r="DTX123" s="172"/>
      <c r="DTY123" s="172"/>
      <c r="DTZ123" s="172"/>
      <c r="DUA123" s="172"/>
      <c r="DUB123" s="172"/>
      <c r="DUC123" s="172"/>
      <c r="DUD123" s="172"/>
      <c r="DUE123" s="172"/>
      <c r="DUF123" s="172"/>
      <c r="DUG123" s="172"/>
      <c r="DUH123" s="172"/>
      <c r="DUI123" s="172"/>
      <c r="DUJ123" s="172"/>
      <c r="DUK123" s="172"/>
      <c r="DUL123" s="172"/>
      <c r="DUM123" s="172"/>
      <c r="DUN123" s="172"/>
      <c r="DUO123" s="172"/>
      <c r="DUP123" s="172"/>
      <c r="DUQ123" s="172"/>
      <c r="DUR123" s="172"/>
      <c r="DUS123" s="172"/>
      <c r="DUT123" s="172"/>
      <c r="DUU123" s="172"/>
      <c r="DUV123" s="172"/>
      <c r="DUW123" s="172"/>
      <c r="DUX123" s="172"/>
      <c r="DUY123" s="172"/>
      <c r="DUZ123" s="172"/>
      <c r="DVA123" s="172"/>
      <c r="DVB123" s="172"/>
      <c r="DVC123" s="172"/>
      <c r="DVD123" s="172"/>
      <c r="DVE123" s="172"/>
      <c r="DVF123" s="172"/>
      <c r="DVG123" s="172"/>
      <c r="DVH123" s="172"/>
      <c r="DVI123" s="172"/>
      <c r="DVJ123" s="172"/>
      <c r="DVK123" s="172"/>
      <c r="DVL123" s="172"/>
      <c r="DVM123" s="172"/>
      <c r="DVN123" s="172"/>
      <c r="DVO123" s="172"/>
      <c r="DVP123" s="172"/>
      <c r="DVQ123" s="172"/>
      <c r="DVR123" s="172"/>
      <c r="DVS123" s="172"/>
      <c r="DVT123" s="172"/>
      <c r="DVU123" s="172"/>
      <c r="DVV123" s="172"/>
      <c r="DVW123" s="172"/>
      <c r="DVX123" s="172"/>
      <c r="DVY123" s="172"/>
      <c r="DVZ123" s="172"/>
      <c r="DWA123" s="172"/>
      <c r="DWB123" s="172"/>
      <c r="DWC123" s="172"/>
      <c r="DWD123" s="172"/>
      <c r="DWE123" s="172"/>
      <c r="DWF123" s="172"/>
      <c r="DWG123" s="172"/>
      <c r="DWH123" s="172"/>
      <c r="DWI123" s="172"/>
      <c r="DWJ123" s="172"/>
      <c r="DWK123" s="172"/>
      <c r="DWL123" s="172"/>
      <c r="DWM123" s="172"/>
      <c r="DWN123" s="172"/>
      <c r="DWO123" s="172"/>
      <c r="DWP123" s="172"/>
      <c r="DWQ123" s="172"/>
      <c r="DWR123" s="172"/>
      <c r="DWS123" s="172"/>
      <c r="DWT123" s="172"/>
      <c r="DWU123" s="172"/>
      <c r="DWV123" s="172"/>
      <c r="DWW123" s="172"/>
      <c r="DWX123" s="172"/>
      <c r="DWY123" s="172"/>
      <c r="DWZ123" s="172"/>
      <c r="DXA123" s="172"/>
      <c r="DXB123" s="172"/>
      <c r="DXC123" s="172"/>
      <c r="DXD123" s="172"/>
      <c r="DXE123" s="172"/>
      <c r="DXF123" s="172"/>
      <c r="DXG123" s="172"/>
      <c r="DXH123" s="172"/>
      <c r="DXI123" s="172"/>
      <c r="DXJ123" s="172"/>
      <c r="DXK123" s="172"/>
      <c r="DXL123" s="172"/>
      <c r="DXM123" s="172"/>
      <c r="DXN123" s="172"/>
      <c r="DXO123" s="172"/>
      <c r="DXP123" s="172"/>
      <c r="DXQ123" s="172"/>
      <c r="DXR123" s="172"/>
      <c r="DXS123" s="172"/>
      <c r="DXT123" s="172"/>
      <c r="DXU123" s="172"/>
      <c r="DXV123" s="172"/>
      <c r="DXW123" s="172"/>
      <c r="DXX123" s="172"/>
      <c r="DXY123" s="172"/>
      <c r="DXZ123" s="172"/>
      <c r="DYA123" s="172"/>
      <c r="DYB123" s="172"/>
      <c r="DYC123" s="172"/>
      <c r="DYD123" s="172"/>
      <c r="DYE123" s="172"/>
      <c r="DYF123" s="172"/>
      <c r="DYG123" s="172"/>
      <c r="DYH123" s="172"/>
      <c r="DYI123" s="172"/>
      <c r="DYJ123" s="172"/>
      <c r="DYK123" s="172"/>
      <c r="DYL123" s="172"/>
      <c r="DYM123" s="172"/>
      <c r="DYN123" s="172"/>
      <c r="DYO123" s="172"/>
      <c r="DYP123" s="172"/>
      <c r="DYQ123" s="172"/>
      <c r="DYR123" s="172"/>
      <c r="DYS123" s="172"/>
      <c r="DYT123" s="172"/>
      <c r="DYU123" s="172"/>
      <c r="DYV123" s="172"/>
      <c r="DYW123" s="172"/>
      <c r="DYX123" s="172"/>
      <c r="DYY123" s="172"/>
      <c r="DYZ123" s="172"/>
      <c r="DZA123" s="172"/>
      <c r="DZB123" s="172"/>
      <c r="DZC123" s="172"/>
      <c r="DZD123" s="172"/>
      <c r="DZE123" s="172"/>
      <c r="DZF123" s="172"/>
      <c r="DZG123" s="172"/>
      <c r="DZH123" s="172"/>
      <c r="DZI123" s="172"/>
      <c r="DZJ123" s="172"/>
      <c r="DZK123" s="172"/>
      <c r="DZL123" s="172"/>
      <c r="DZM123" s="172"/>
      <c r="DZN123" s="172"/>
      <c r="DZO123" s="172"/>
      <c r="DZP123" s="172"/>
      <c r="DZQ123" s="172"/>
      <c r="DZR123" s="172"/>
      <c r="DZS123" s="172"/>
      <c r="DZT123" s="172"/>
      <c r="DZU123" s="172"/>
      <c r="DZV123" s="172"/>
      <c r="DZW123" s="172"/>
      <c r="DZX123" s="172"/>
      <c r="DZY123" s="172"/>
      <c r="DZZ123" s="172"/>
      <c r="EAA123" s="172"/>
      <c r="EAB123" s="172"/>
      <c r="EAC123" s="172"/>
      <c r="EAD123" s="172"/>
      <c r="EAE123" s="172"/>
      <c r="EAF123" s="172"/>
      <c r="EAG123" s="172"/>
      <c r="EAH123" s="172"/>
      <c r="EAI123" s="172"/>
      <c r="EAJ123" s="172"/>
      <c r="EAK123" s="172"/>
      <c r="EAL123" s="172"/>
      <c r="EAM123" s="172"/>
      <c r="EAN123" s="172"/>
      <c r="EAO123" s="172"/>
      <c r="EAP123" s="172"/>
      <c r="EAQ123" s="172"/>
      <c r="EAR123" s="172"/>
      <c r="EAS123" s="172"/>
      <c r="EAT123" s="172"/>
      <c r="EAU123" s="172"/>
      <c r="EAV123" s="172"/>
      <c r="EAW123" s="172"/>
      <c r="EAX123" s="172"/>
      <c r="EAY123" s="172"/>
      <c r="EAZ123" s="172"/>
      <c r="EBA123" s="172"/>
      <c r="EBB123" s="172"/>
      <c r="EBC123" s="172"/>
      <c r="EBD123" s="172"/>
      <c r="EBE123" s="172"/>
      <c r="EBF123" s="172"/>
      <c r="EBG123" s="172"/>
      <c r="EBH123" s="172"/>
      <c r="EBI123" s="172"/>
      <c r="EBJ123" s="172"/>
      <c r="EBK123" s="172"/>
      <c r="EBL123" s="172"/>
      <c r="EBM123" s="172"/>
      <c r="EBN123" s="172"/>
      <c r="EBO123" s="172"/>
      <c r="EBP123" s="172"/>
      <c r="EBQ123" s="172"/>
      <c r="EBR123" s="172"/>
      <c r="EBS123" s="172"/>
      <c r="EBT123" s="172"/>
      <c r="EBU123" s="172"/>
      <c r="EBV123" s="172"/>
      <c r="EBW123" s="172"/>
      <c r="EBX123" s="172"/>
      <c r="EBY123" s="172"/>
      <c r="EBZ123" s="172"/>
      <c r="ECA123" s="172"/>
      <c r="ECB123" s="172"/>
      <c r="ECC123" s="172"/>
      <c r="ECD123" s="172"/>
      <c r="ECE123" s="172"/>
      <c r="ECF123" s="172"/>
      <c r="ECG123" s="172"/>
      <c r="ECH123" s="172"/>
      <c r="ECI123" s="172"/>
      <c r="ECJ123" s="172"/>
      <c r="ECK123" s="172"/>
      <c r="ECL123" s="172"/>
      <c r="ECM123" s="172"/>
      <c r="ECN123" s="172"/>
      <c r="ECO123" s="172"/>
      <c r="ECP123" s="172"/>
      <c r="ECQ123" s="172"/>
      <c r="ECR123" s="172"/>
      <c r="ECS123" s="172"/>
      <c r="ECT123" s="172"/>
      <c r="ECU123" s="172"/>
      <c r="ECV123" s="172"/>
      <c r="ECW123" s="172"/>
      <c r="ECX123" s="172"/>
      <c r="ECY123" s="172"/>
      <c r="ECZ123" s="172"/>
      <c r="EDA123" s="172"/>
      <c r="EDB123" s="172"/>
      <c r="EDC123" s="172"/>
      <c r="EDD123" s="172"/>
      <c r="EDE123" s="172"/>
      <c r="EDF123" s="172"/>
      <c r="EDG123" s="172"/>
      <c r="EDH123" s="172"/>
      <c r="EDI123" s="172"/>
      <c r="EDJ123" s="172"/>
      <c r="EDK123" s="172"/>
      <c r="EDL123" s="172"/>
      <c r="EDM123" s="172"/>
      <c r="EDN123" s="172"/>
      <c r="EDO123" s="172"/>
      <c r="EDP123" s="172"/>
      <c r="EDQ123" s="172"/>
      <c r="EDR123" s="172"/>
      <c r="EDS123" s="172"/>
      <c r="EDT123" s="172"/>
      <c r="EDU123" s="172"/>
      <c r="EDV123" s="172"/>
      <c r="EDW123" s="172"/>
      <c r="EDX123" s="172"/>
      <c r="EDY123" s="172"/>
      <c r="EDZ123" s="172"/>
      <c r="EEA123" s="172"/>
      <c r="EEB123" s="172"/>
      <c r="EEC123" s="172"/>
      <c r="EED123" s="172"/>
      <c r="EEE123" s="172"/>
      <c r="EEF123" s="172"/>
      <c r="EEG123" s="172"/>
      <c r="EEH123" s="172"/>
      <c r="EEI123" s="172"/>
      <c r="EEJ123" s="172"/>
      <c r="EEK123" s="172"/>
      <c r="EEL123" s="172"/>
      <c r="EEM123" s="172"/>
      <c r="EEN123" s="172"/>
      <c r="EEO123" s="172"/>
      <c r="EEP123" s="172"/>
      <c r="EEQ123" s="172"/>
      <c r="EER123" s="172"/>
      <c r="EES123" s="172"/>
      <c r="EET123" s="172"/>
      <c r="EEU123" s="172"/>
      <c r="EEV123" s="172"/>
      <c r="EEW123" s="172"/>
      <c r="EEX123" s="172"/>
      <c r="EEY123" s="172"/>
      <c r="EEZ123" s="172"/>
      <c r="EFA123" s="172"/>
      <c r="EFB123" s="172"/>
      <c r="EFC123" s="172"/>
      <c r="EFD123" s="172"/>
      <c r="EFE123" s="172"/>
      <c r="EFF123" s="172"/>
      <c r="EFG123" s="172"/>
      <c r="EFH123" s="172"/>
      <c r="EFI123" s="172"/>
      <c r="EFJ123" s="172"/>
      <c r="EFK123" s="172"/>
      <c r="EFL123" s="172"/>
      <c r="EFM123" s="172"/>
      <c r="EFN123" s="172"/>
      <c r="EFO123" s="172"/>
      <c r="EFP123" s="172"/>
      <c r="EFQ123" s="172"/>
      <c r="EFR123" s="172"/>
      <c r="EFS123" s="172"/>
      <c r="EFT123" s="172"/>
      <c r="EFU123" s="172"/>
      <c r="EFV123" s="172"/>
      <c r="EFW123" s="172"/>
      <c r="EFX123" s="172"/>
      <c r="EFY123" s="172"/>
      <c r="EFZ123" s="172"/>
      <c r="EGA123" s="172"/>
      <c r="EGB123" s="172"/>
      <c r="EGC123" s="172"/>
      <c r="EGD123" s="172"/>
      <c r="EGE123" s="172"/>
      <c r="EGF123" s="172"/>
      <c r="EGG123" s="172"/>
      <c r="EGH123" s="172"/>
      <c r="EGI123" s="172"/>
      <c r="EGJ123" s="172"/>
      <c r="EGK123" s="172"/>
      <c r="EGL123" s="172"/>
      <c r="EGM123" s="172"/>
      <c r="EGN123" s="172"/>
      <c r="EGO123" s="172"/>
      <c r="EGP123" s="172"/>
      <c r="EGQ123" s="172"/>
      <c r="EGR123" s="172"/>
      <c r="EGS123" s="172"/>
      <c r="EGT123" s="172"/>
      <c r="EGU123" s="172"/>
      <c r="EGV123" s="172"/>
      <c r="EGW123" s="172"/>
      <c r="EGX123" s="172"/>
      <c r="EGY123" s="172"/>
      <c r="EGZ123" s="172"/>
      <c r="EHA123" s="172"/>
      <c r="EHB123" s="172"/>
      <c r="EHC123" s="172"/>
      <c r="EHD123" s="172"/>
      <c r="EHE123" s="172"/>
      <c r="EHF123" s="172"/>
      <c r="EHG123" s="172"/>
      <c r="EHH123" s="172"/>
      <c r="EHI123" s="172"/>
      <c r="EHJ123" s="172"/>
      <c r="EHK123" s="172"/>
      <c r="EHL123" s="172"/>
      <c r="EHM123" s="172"/>
      <c r="EHN123" s="172"/>
      <c r="EHO123" s="172"/>
      <c r="EHP123" s="172"/>
      <c r="EHQ123" s="172"/>
      <c r="EHR123" s="172"/>
      <c r="EHS123" s="172"/>
      <c r="EHT123" s="172"/>
      <c r="EHU123" s="172"/>
      <c r="EHV123" s="172"/>
      <c r="EHW123" s="172"/>
      <c r="EHX123" s="172"/>
      <c r="EHY123" s="172"/>
      <c r="EHZ123" s="172"/>
      <c r="EIA123" s="172"/>
      <c r="EIB123" s="172"/>
      <c r="EIC123" s="172"/>
      <c r="EID123" s="172"/>
      <c r="EIE123" s="172"/>
      <c r="EIF123" s="172"/>
      <c r="EIG123" s="172"/>
      <c r="EIH123" s="172"/>
      <c r="EII123" s="172"/>
      <c r="EIJ123" s="172"/>
      <c r="EIK123" s="172"/>
      <c r="EIL123" s="172"/>
      <c r="EIM123" s="172"/>
      <c r="EIN123" s="172"/>
      <c r="EIO123" s="172"/>
      <c r="EIP123" s="172"/>
      <c r="EIQ123" s="172"/>
      <c r="EIR123" s="172"/>
      <c r="EIS123" s="172"/>
      <c r="EIT123" s="172"/>
      <c r="EIU123" s="172"/>
      <c r="EIV123" s="172"/>
      <c r="EIW123" s="172"/>
      <c r="EIX123" s="172"/>
      <c r="EIY123" s="172"/>
      <c r="EIZ123" s="172"/>
      <c r="EJA123" s="172"/>
      <c r="EJB123" s="172"/>
      <c r="EJC123" s="172"/>
      <c r="EJD123" s="172"/>
      <c r="EJE123" s="172"/>
      <c r="EJF123" s="172"/>
      <c r="EJG123" s="172"/>
      <c r="EJH123" s="172"/>
      <c r="EJI123" s="172"/>
      <c r="EJJ123" s="172"/>
      <c r="EJK123" s="172"/>
      <c r="EJL123" s="172"/>
      <c r="EJM123" s="172"/>
      <c r="EJN123" s="172"/>
      <c r="EJO123" s="172"/>
      <c r="EJP123" s="172"/>
      <c r="EJQ123" s="172"/>
      <c r="EJR123" s="172"/>
      <c r="EJS123" s="172"/>
      <c r="EJT123" s="172"/>
      <c r="EJU123" s="172"/>
      <c r="EJV123" s="172"/>
      <c r="EJW123" s="172"/>
      <c r="EJX123" s="172"/>
      <c r="EJY123" s="172"/>
      <c r="EJZ123" s="172"/>
      <c r="EKA123" s="172"/>
      <c r="EKB123" s="172"/>
      <c r="EKC123" s="172"/>
      <c r="EKD123" s="172"/>
      <c r="EKE123" s="172"/>
      <c r="EKF123" s="172"/>
      <c r="EKG123" s="172"/>
      <c r="EKH123" s="172"/>
      <c r="EKI123" s="172"/>
      <c r="EKJ123" s="172"/>
      <c r="EKK123" s="172"/>
      <c r="EKL123" s="172"/>
      <c r="EKM123" s="172"/>
      <c r="EKN123" s="172"/>
      <c r="EKO123" s="172"/>
      <c r="EKP123" s="172"/>
      <c r="EKQ123" s="172"/>
      <c r="EKR123" s="172"/>
      <c r="EKS123" s="172"/>
      <c r="EKT123" s="172"/>
      <c r="EKU123" s="172"/>
      <c r="EKV123" s="172"/>
      <c r="EKW123" s="172"/>
      <c r="EKX123" s="172"/>
      <c r="EKY123" s="172"/>
      <c r="EKZ123" s="172"/>
      <c r="ELA123" s="172"/>
      <c r="ELB123" s="172"/>
      <c r="ELC123" s="172"/>
      <c r="ELD123" s="172"/>
      <c r="ELE123" s="172"/>
      <c r="ELF123" s="172"/>
      <c r="ELG123" s="172"/>
      <c r="ELH123" s="172"/>
      <c r="ELI123" s="172"/>
      <c r="ELJ123" s="172"/>
      <c r="ELK123" s="172"/>
      <c r="ELL123" s="172"/>
      <c r="ELM123" s="172"/>
      <c r="ELN123" s="172"/>
      <c r="ELO123" s="172"/>
      <c r="ELP123" s="172"/>
      <c r="ELQ123" s="172"/>
      <c r="ELR123" s="172"/>
      <c r="ELS123" s="172"/>
      <c r="ELT123" s="172"/>
      <c r="ELU123" s="172"/>
      <c r="ELV123" s="172"/>
      <c r="ELW123" s="172"/>
      <c r="ELX123" s="172"/>
      <c r="ELY123" s="172"/>
      <c r="ELZ123" s="172"/>
      <c r="EMA123" s="172"/>
      <c r="EMB123" s="172"/>
      <c r="EMC123" s="172"/>
      <c r="EMD123" s="172"/>
      <c r="EME123" s="172"/>
      <c r="EMF123" s="172"/>
      <c r="EMG123" s="172"/>
      <c r="EMH123" s="172"/>
      <c r="EMI123" s="172"/>
      <c r="EMJ123" s="172"/>
      <c r="EMK123" s="172"/>
      <c r="EML123" s="172"/>
      <c r="EMM123" s="172"/>
      <c r="EMN123" s="172"/>
      <c r="EMO123" s="172"/>
      <c r="EMP123" s="172"/>
      <c r="EMQ123" s="172"/>
      <c r="EMR123" s="172"/>
      <c r="EMS123" s="172"/>
      <c r="EMT123" s="172"/>
      <c r="EMU123" s="172"/>
      <c r="EMV123" s="172"/>
      <c r="EMW123" s="172"/>
      <c r="EMX123" s="172"/>
      <c r="EMY123" s="172"/>
      <c r="EMZ123" s="172"/>
      <c r="ENA123" s="172"/>
      <c r="ENB123" s="172"/>
      <c r="ENC123" s="172"/>
      <c r="END123" s="172"/>
      <c r="ENE123" s="172"/>
      <c r="ENF123" s="172"/>
      <c r="ENG123" s="172"/>
      <c r="ENH123" s="172"/>
      <c r="ENI123" s="172"/>
      <c r="ENJ123" s="172"/>
      <c r="ENK123" s="172"/>
      <c r="ENL123" s="172"/>
      <c r="ENM123" s="172"/>
      <c r="ENN123" s="172"/>
      <c r="ENO123" s="172"/>
      <c r="ENP123" s="172"/>
      <c r="ENQ123" s="172"/>
      <c r="ENR123" s="172"/>
      <c r="ENS123" s="172"/>
      <c r="ENT123" s="172"/>
      <c r="ENU123" s="172"/>
      <c r="ENV123" s="172"/>
      <c r="ENW123" s="172"/>
      <c r="ENX123" s="172"/>
      <c r="ENY123" s="172"/>
      <c r="ENZ123" s="172"/>
      <c r="EOA123" s="172"/>
      <c r="EOB123" s="172"/>
      <c r="EOC123" s="172"/>
      <c r="EOD123" s="172"/>
      <c r="EOE123" s="172"/>
      <c r="EOF123" s="172"/>
      <c r="EOG123" s="172"/>
      <c r="EOH123" s="172"/>
      <c r="EOI123" s="172"/>
      <c r="EOJ123" s="172"/>
      <c r="EOK123" s="172"/>
      <c r="EOL123" s="172"/>
      <c r="EOM123" s="172"/>
      <c r="EON123" s="172"/>
      <c r="EOO123" s="172"/>
      <c r="EOP123" s="172"/>
      <c r="EOQ123" s="172"/>
      <c r="EOR123" s="172"/>
      <c r="EOS123" s="172"/>
      <c r="EOT123" s="172"/>
      <c r="EOU123" s="172"/>
      <c r="EOV123" s="172"/>
      <c r="EOW123" s="172"/>
      <c r="EOX123" s="172"/>
      <c r="EOY123" s="172"/>
      <c r="EOZ123" s="172"/>
      <c r="EPA123" s="172"/>
      <c r="EPB123" s="172"/>
      <c r="EPC123" s="172"/>
      <c r="EPD123" s="172"/>
      <c r="EPE123" s="172"/>
      <c r="EPF123" s="172"/>
      <c r="EPG123" s="172"/>
      <c r="EPH123" s="172"/>
      <c r="EPI123" s="172"/>
      <c r="EPJ123" s="172"/>
      <c r="EPK123" s="172"/>
      <c r="EPL123" s="172"/>
      <c r="EPM123" s="172"/>
      <c r="EPN123" s="172"/>
      <c r="EPO123" s="172"/>
      <c r="EPP123" s="172"/>
      <c r="EPQ123" s="172"/>
      <c r="EPR123" s="172"/>
      <c r="EPS123" s="172"/>
      <c r="EPT123" s="172"/>
      <c r="EPU123" s="172"/>
      <c r="EPV123" s="172"/>
      <c r="EPW123" s="172"/>
      <c r="EPX123" s="172"/>
      <c r="EPY123" s="172"/>
      <c r="EPZ123" s="172"/>
      <c r="EQA123" s="172"/>
      <c r="EQB123" s="172"/>
      <c r="EQC123" s="172"/>
      <c r="EQD123" s="172"/>
      <c r="EQE123" s="172"/>
      <c r="EQF123" s="172"/>
      <c r="EQG123" s="172"/>
      <c r="EQH123" s="172"/>
      <c r="EQI123" s="172"/>
      <c r="EQJ123" s="172"/>
      <c r="EQK123" s="172"/>
      <c r="EQL123" s="172"/>
      <c r="EQM123" s="172"/>
      <c r="EQN123" s="172"/>
      <c r="EQO123" s="172"/>
      <c r="EQP123" s="172"/>
      <c r="EQQ123" s="172"/>
      <c r="EQR123" s="172"/>
      <c r="EQS123" s="172"/>
      <c r="EQT123" s="172"/>
      <c r="EQU123" s="172"/>
      <c r="EQV123" s="172"/>
      <c r="EQW123" s="172"/>
      <c r="EQX123" s="172"/>
      <c r="EQY123" s="172"/>
      <c r="EQZ123" s="172"/>
      <c r="ERA123" s="172"/>
      <c r="ERB123" s="172"/>
      <c r="ERC123" s="172"/>
      <c r="ERD123" s="172"/>
      <c r="ERE123" s="172"/>
      <c r="ERF123" s="172"/>
      <c r="ERG123" s="172"/>
      <c r="ERH123" s="172"/>
      <c r="ERI123" s="172"/>
      <c r="ERJ123" s="172"/>
      <c r="ERK123" s="172"/>
      <c r="ERL123" s="172"/>
      <c r="ERM123" s="172"/>
      <c r="ERN123" s="172"/>
      <c r="ERO123" s="172"/>
      <c r="ERP123" s="172"/>
      <c r="ERQ123" s="172"/>
      <c r="ERR123" s="172"/>
      <c r="ERS123" s="172"/>
      <c r="ERT123" s="172"/>
      <c r="ERU123" s="172"/>
      <c r="ERV123" s="172"/>
      <c r="ERW123" s="172"/>
      <c r="ERX123" s="172"/>
      <c r="ERY123" s="172"/>
      <c r="ERZ123" s="172"/>
      <c r="ESA123" s="172"/>
      <c r="ESB123" s="172"/>
      <c r="ESC123" s="172"/>
      <c r="ESD123" s="172"/>
      <c r="ESE123" s="172"/>
      <c r="ESF123" s="172"/>
      <c r="ESG123" s="172"/>
      <c r="ESH123" s="172"/>
      <c r="ESI123" s="172"/>
      <c r="ESJ123" s="172"/>
      <c r="ESK123" s="172"/>
      <c r="ESL123" s="172"/>
      <c r="ESM123" s="172"/>
      <c r="ESN123" s="172"/>
      <c r="ESO123" s="172"/>
      <c r="ESP123" s="172"/>
      <c r="ESQ123" s="172"/>
      <c r="ESR123" s="172"/>
      <c r="ESS123" s="172"/>
      <c r="EST123" s="172"/>
      <c r="ESU123" s="172"/>
      <c r="ESV123" s="172"/>
      <c r="ESW123" s="172"/>
      <c r="ESX123" s="172"/>
      <c r="ESY123" s="172"/>
      <c r="ESZ123" s="172"/>
      <c r="ETA123" s="172"/>
      <c r="ETB123" s="172"/>
      <c r="ETC123" s="172"/>
      <c r="ETD123" s="172"/>
      <c r="ETE123" s="172"/>
      <c r="ETF123" s="172"/>
      <c r="ETG123" s="172"/>
      <c r="ETH123" s="172"/>
      <c r="ETI123" s="172"/>
      <c r="ETJ123" s="172"/>
      <c r="ETK123" s="172"/>
      <c r="ETL123" s="172"/>
      <c r="ETM123" s="172"/>
      <c r="ETN123" s="172"/>
      <c r="ETO123" s="172"/>
      <c r="ETP123" s="172"/>
      <c r="ETQ123" s="172"/>
      <c r="ETR123" s="172"/>
      <c r="ETS123" s="172"/>
      <c r="ETT123" s="172"/>
      <c r="ETU123" s="172"/>
      <c r="ETV123" s="172"/>
      <c r="ETW123" s="172"/>
      <c r="ETX123" s="172"/>
      <c r="ETY123" s="172"/>
      <c r="ETZ123" s="172"/>
      <c r="EUA123" s="172"/>
      <c r="EUB123" s="172"/>
      <c r="EUC123" s="172"/>
      <c r="EUD123" s="172"/>
      <c r="EUE123" s="172"/>
      <c r="EUF123" s="172"/>
      <c r="EUG123" s="172"/>
      <c r="EUH123" s="172"/>
      <c r="EUI123" s="172"/>
      <c r="EUJ123" s="172"/>
      <c r="EUK123" s="172"/>
      <c r="EUL123" s="172"/>
      <c r="EUM123" s="172"/>
      <c r="EUN123" s="172"/>
      <c r="EUO123" s="172"/>
      <c r="EUP123" s="172"/>
      <c r="EUQ123" s="172"/>
      <c r="EUR123" s="172"/>
      <c r="EUS123" s="172"/>
      <c r="EUT123" s="172"/>
      <c r="EUU123" s="172"/>
      <c r="EUV123" s="172"/>
      <c r="EUW123" s="172"/>
      <c r="EUX123" s="172"/>
      <c r="EUY123" s="172"/>
      <c r="EUZ123" s="172"/>
      <c r="EVA123" s="172"/>
      <c r="EVB123" s="172"/>
      <c r="EVC123" s="172"/>
      <c r="EVD123" s="172"/>
      <c r="EVE123" s="172"/>
      <c r="EVF123" s="172"/>
      <c r="EVG123" s="172"/>
      <c r="EVH123" s="172"/>
      <c r="EVI123" s="172"/>
      <c r="EVJ123" s="172"/>
      <c r="EVK123" s="172"/>
      <c r="EVL123" s="172"/>
      <c r="EVM123" s="172"/>
      <c r="EVN123" s="172"/>
      <c r="EVO123" s="172"/>
      <c r="EVP123" s="172"/>
      <c r="EVQ123" s="172"/>
      <c r="EVR123" s="172"/>
      <c r="EVS123" s="172"/>
      <c r="EVT123" s="172"/>
      <c r="EVU123" s="172"/>
      <c r="EVV123" s="172"/>
      <c r="EVW123" s="172"/>
      <c r="EVX123" s="172"/>
      <c r="EVY123" s="172"/>
      <c r="EVZ123" s="172"/>
      <c r="EWA123" s="172"/>
      <c r="EWB123" s="172"/>
      <c r="EWC123" s="172"/>
      <c r="EWD123" s="172"/>
      <c r="EWE123" s="172"/>
      <c r="EWF123" s="172"/>
      <c r="EWG123" s="172"/>
      <c r="EWH123" s="172"/>
      <c r="EWI123" s="172"/>
      <c r="EWJ123" s="172"/>
      <c r="EWK123" s="172"/>
      <c r="EWL123" s="172"/>
      <c r="EWM123" s="172"/>
      <c r="EWN123" s="172"/>
      <c r="EWO123" s="172"/>
      <c r="EWP123" s="172"/>
      <c r="EWQ123" s="172"/>
      <c r="EWR123" s="172"/>
      <c r="EWS123" s="172"/>
      <c r="EWT123" s="172"/>
      <c r="EWU123" s="172"/>
      <c r="EWV123" s="172"/>
      <c r="EWW123" s="172"/>
      <c r="EWX123" s="172"/>
      <c r="EWY123" s="172"/>
      <c r="EWZ123" s="172"/>
      <c r="EXA123" s="172"/>
      <c r="EXB123" s="172"/>
      <c r="EXC123" s="172"/>
      <c r="EXD123" s="172"/>
      <c r="EXE123" s="172"/>
      <c r="EXF123" s="172"/>
      <c r="EXG123" s="172"/>
      <c r="EXH123" s="172"/>
      <c r="EXI123" s="172"/>
      <c r="EXJ123" s="172"/>
      <c r="EXK123" s="172"/>
      <c r="EXL123" s="172"/>
      <c r="EXM123" s="172"/>
      <c r="EXN123" s="172"/>
      <c r="EXO123" s="172"/>
      <c r="EXP123" s="172"/>
      <c r="EXQ123" s="172"/>
      <c r="EXR123" s="172"/>
      <c r="EXS123" s="172"/>
      <c r="EXT123" s="172"/>
      <c r="EXU123" s="172"/>
      <c r="EXV123" s="172"/>
      <c r="EXW123" s="172"/>
      <c r="EXX123" s="172"/>
      <c r="EXY123" s="172"/>
      <c r="EXZ123" s="172"/>
      <c r="EYA123" s="172"/>
      <c r="EYB123" s="172"/>
      <c r="EYC123" s="172"/>
      <c r="EYD123" s="172"/>
      <c r="EYE123" s="172"/>
      <c r="EYF123" s="172"/>
      <c r="EYG123" s="172"/>
      <c r="EYH123" s="172"/>
      <c r="EYI123" s="172"/>
      <c r="EYJ123" s="172"/>
      <c r="EYK123" s="172"/>
      <c r="EYL123" s="172"/>
      <c r="EYM123" s="172"/>
      <c r="EYN123" s="172"/>
      <c r="EYO123" s="172"/>
      <c r="EYP123" s="172"/>
      <c r="EYQ123" s="172"/>
      <c r="EYR123" s="172"/>
      <c r="EYS123" s="172"/>
      <c r="EYT123" s="172"/>
      <c r="EYU123" s="172"/>
      <c r="EYV123" s="172"/>
      <c r="EYW123" s="172"/>
      <c r="EYX123" s="172"/>
      <c r="EYY123" s="172"/>
      <c r="EYZ123" s="172"/>
      <c r="EZA123" s="172"/>
      <c r="EZB123" s="172"/>
      <c r="EZC123" s="172"/>
      <c r="EZD123" s="172"/>
      <c r="EZE123" s="172"/>
      <c r="EZF123" s="172"/>
      <c r="EZG123" s="172"/>
      <c r="EZH123" s="172"/>
      <c r="EZI123" s="172"/>
      <c r="EZJ123" s="172"/>
      <c r="EZK123" s="172"/>
      <c r="EZL123" s="172"/>
      <c r="EZM123" s="172"/>
      <c r="EZN123" s="172"/>
      <c r="EZO123" s="172"/>
      <c r="EZP123" s="172"/>
      <c r="EZQ123" s="172"/>
      <c r="EZR123" s="172"/>
      <c r="EZS123" s="172"/>
      <c r="EZT123" s="172"/>
      <c r="EZU123" s="172"/>
      <c r="EZV123" s="172"/>
      <c r="EZW123" s="172"/>
      <c r="EZX123" s="172"/>
      <c r="EZY123" s="172"/>
      <c r="EZZ123" s="172"/>
      <c r="FAA123" s="172"/>
      <c r="FAB123" s="172"/>
      <c r="FAC123" s="172"/>
      <c r="FAD123" s="172"/>
      <c r="FAE123" s="172"/>
      <c r="FAF123" s="172"/>
      <c r="FAG123" s="172"/>
      <c r="FAH123" s="172"/>
      <c r="FAI123" s="172"/>
      <c r="FAJ123" s="172"/>
      <c r="FAK123" s="172"/>
      <c r="FAL123" s="172"/>
      <c r="FAM123" s="172"/>
      <c r="FAN123" s="172"/>
      <c r="FAO123" s="172"/>
      <c r="FAP123" s="172"/>
      <c r="FAQ123" s="172"/>
      <c r="FAR123" s="172"/>
      <c r="FAS123" s="172"/>
      <c r="FAT123" s="172"/>
      <c r="FAU123" s="172"/>
      <c r="FAV123" s="172"/>
      <c r="FAW123" s="172"/>
      <c r="FAX123" s="172"/>
      <c r="FAY123" s="172"/>
      <c r="FAZ123" s="172"/>
      <c r="FBA123" s="172"/>
      <c r="FBB123" s="172"/>
      <c r="FBC123" s="172"/>
      <c r="FBD123" s="172"/>
      <c r="FBE123" s="172"/>
      <c r="FBF123" s="172"/>
      <c r="FBG123" s="172"/>
      <c r="FBH123" s="172"/>
      <c r="FBI123" s="172"/>
      <c r="FBJ123" s="172"/>
      <c r="FBK123" s="172"/>
      <c r="FBL123" s="172"/>
      <c r="FBM123" s="172"/>
      <c r="FBN123" s="172"/>
      <c r="FBO123" s="172"/>
      <c r="FBP123" s="172"/>
      <c r="FBQ123" s="172"/>
      <c r="FBR123" s="172"/>
      <c r="FBS123" s="172"/>
      <c r="FBT123" s="172"/>
      <c r="FBU123" s="172"/>
      <c r="FBV123" s="172"/>
      <c r="FBW123" s="172"/>
      <c r="FBX123" s="172"/>
      <c r="FBY123" s="172"/>
      <c r="FBZ123" s="172"/>
      <c r="FCA123" s="172"/>
      <c r="FCB123" s="172"/>
      <c r="FCC123" s="172"/>
      <c r="FCD123" s="172"/>
      <c r="FCE123" s="172"/>
      <c r="FCF123" s="172"/>
      <c r="FCG123" s="172"/>
      <c r="FCH123" s="172"/>
      <c r="FCI123" s="172"/>
      <c r="FCJ123" s="172"/>
      <c r="FCK123" s="172"/>
      <c r="FCL123" s="172"/>
      <c r="FCM123" s="172"/>
      <c r="FCN123" s="172"/>
      <c r="FCO123" s="172"/>
      <c r="FCP123" s="172"/>
      <c r="FCQ123" s="172"/>
      <c r="FCR123" s="172"/>
      <c r="FCS123" s="172"/>
      <c r="FCT123" s="172"/>
      <c r="FCU123" s="172"/>
      <c r="FCV123" s="172"/>
      <c r="FCW123" s="172"/>
      <c r="FCX123" s="172"/>
      <c r="FCY123" s="172"/>
      <c r="FCZ123" s="172"/>
      <c r="FDA123" s="172"/>
      <c r="FDB123" s="172"/>
      <c r="FDC123" s="172"/>
      <c r="FDD123" s="172"/>
      <c r="FDE123" s="172"/>
      <c r="FDF123" s="172"/>
      <c r="FDG123" s="172"/>
      <c r="FDH123" s="172"/>
      <c r="FDI123" s="172"/>
      <c r="FDJ123" s="172"/>
      <c r="FDK123" s="172"/>
      <c r="FDL123" s="172"/>
      <c r="FDM123" s="172"/>
      <c r="FDN123" s="172"/>
      <c r="FDO123" s="172"/>
      <c r="FDP123" s="172"/>
      <c r="FDQ123" s="172"/>
      <c r="FDR123" s="172"/>
      <c r="FDS123" s="172"/>
      <c r="FDT123" s="172"/>
      <c r="FDU123" s="172"/>
      <c r="FDV123" s="172"/>
      <c r="FDW123" s="172"/>
      <c r="FDX123" s="172"/>
      <c r="FDY123" s="172"/>
      <c r="FDZ123" s="172"/>
      <c r="FEA123" s="172"/>
      <c r="FEB123" s="172"/>
      <c r="FEC123" s="172"/>
      <c r="FED123" s="172"/>
      <c r="FEE123" s="172"/>
      <c r="FEF123" s="172"/>
      <c r="FEG123" s="172"/>
      <c r="FEH123" s="172"/>
      <c r="FEI123" s="172"/>
      <c r="FEJ123" s="172"/>
      <c r="FEK123" s="172"/>
      <c r="FEL123" s="172"/>
      <c r="FEM123" s="172"/>
      <c r="FEN123" s="172"/>
      <c r="FEO123" s="172"/>
      <c r="FEP123" s="172"/>
      <c r="FEQ123" s="172"/>
      <c r="FER123" s="172"/>
      <c r="FES123" s="172"/>
      <c r="FET123" s="172"/>
      <c r="FEU123" s="172"/>
      <c r="FEV123" s="172"/>
      <c r="FEW123" s="172"/>
      <c r="FEX123" s="172"/>
      <c r="FEY123" s="172"/>
      <c r="FEZ123" s="172"/>
      <c r="FFA123" s="172"/>
      <c r="FFB123" s="172"/>
      <c r="FFC123" s="172"/>
      <c r="FFD123" s="172"/>
      <c r="FFE123" s="172"/>
      <c r="FFF123" s="172"/>
      <c r="FFG123" s="172"/>
      <c r="FFH123" s="172"/>
      <c r="FFI123" s="172"/>
      <c r="FFJ123" s="172"/>
      <c r="FFK123" s="172"/>
      <c r="FFL123" s="172"/>
      <c r="FFM123" s="172"/>
      <c r="FFN123" s="172"/>
      <c r="FFO123" s="172"/>
      <c r="FFP123" s="172"/>
      <c r="FFQ123" s="172"/>
      <c r="FFR123" s="172"/>
      <c r="FFS123" s="172"/>
      <c r="FFT123" s="172"/>
      <c r="FFU123" s="172"/>
      <c r="FFV123" s="172"/>
      <c r="FFW123" s="172"/>
      <c r="FFX123" s="172"/>
      <c r="FFY123" s="172"/>
      <c r="FFZ123" s="172"/>
      <c r="FGA123" s="172"/>
      <c r="FGB123" s="172"/>
      <c r="FGC123" s="172"/>
      <c r="FGD123" s="172"/>
      <c r="FGE123" s="172"/>
      <c r="FGF123" s="172"/>
      <c r="FGG123" s="172"/>
      <c r="FGH123" s="172"/>
      <c r="FGI123" s="172"/>
      <c r="FGJ123" s="172"/>
      <c r="FGK123" s="172"/>
      <c r="FGL123" s="172"/>
      <c r="FGM123" s="172"/>
      <c r="FGN123" s="172"/>
      <c r="FGO123" s="172"/>
      <c r="FGP123" s="172"/>
      <c r="FGQ123" s="172"/>
      <c r="FGR123" s="172"/>
      <c r="FGS123" s="172"/>
      <c r="FGT123" s="172"/>
      <c r="FGU123" s="172"/>
      <c r="FGV123" s="172"/>
      <c r="FGW123" s="172"/>
      <c r="FGX123" s="172"/>
      <c r="FGY123" s="172"/>
      <c r="FGZ123" s="172"/>
      <c r="FHA123" s="172"/>
      <c r="FHB123" s="172"/>
      <c r="FHC123" s="172"/>
      <c r="FHD123" s="172"/>
      <c r="FHE123" s="172"/>
      <c r="FHF123" s="172"/>
      <c r="FHG123" s="172"/>
      <c r="FHH123" s="172"/>
      <c r="FHI123" s="172"/>
      <c r="FHJ123" s="172"/>
      <c r="FHK123" s="172"/>
      <c r="FHL123" s="172"/>
      <c r="FHM123" s="172"/>
      <c r="FHN123" s="172"/>
      <c r="FHO123" s="172"/>
      <c r="FHP123" s="172"/>
      <c r="FHQ123" s="172"/>
      <c r="FHR123" s="172"/>
      <c r="FHS123" s="172"/>
      <c r="FHT123" s="172"/>
      <c r="FHU123" s="172"/>
      <c r="FHV123" s="172"/>
      <c r="FHW123" s="172"/>
      <c r="FHX123" s="172"/>
      <c r="FHY123" s="172"/>
      <c r="FHZ123" s="172"/>
      <c r="FIA123" s="172"/>
      <c r="FIB123" s="172"/>
      <c r="FIC123" s="172"/>
      <c r="FID123" s="172"/>
      <c r="FIE123" s="172"/>
      <c r="FIF123" s="172"/>
      <c r="FIG123" s="172"/>
      <c r="FIH123" s="172"/>
      <c r="FII123" s="172"/>
      <c r="FIJ123" s="172"/>
      <c r="FIK123" s="172"/>
      <c r="FIL123" s="172"/>
      <c r="FIM123" s="172"/>
      <c r="FIN123" s="172"/>
      <c r="FIO123" s="172"/>
      <c r="FIP123" s="172"/>
      <c r="FIQ123" s="172"/>
      <c r="FIR123" s="172"/>
      <c r="FIS123" s="172"/>
      <c r="FIT123" s="172"/>
      <c r="FIU123" s="172"/>
      <c r="FIV123" s="172"/>
      <c r="FIW123" s="172"/>
      <c r="FIX123" s="172"/>
      <c r="FIY123" s="172"/>
      <c r="FIZ123" s="172"/>
      <c r="FJA123" s="172"/>
      <c r="FJB123" s="172"/>
      <c r="FJC123" s="172"/>
      <c r="FJD123" s="172"/>
      <c r="FJE123" s="172"/>
      <c r="FJF123" s="172"/>
      <c r="FJG123" s="172"/>
      <c r="FJH123" s="172"/>
      <c r="FJI123" s="172"/>
      <c r="FJJ123" s="172"/>
      <c r="FJK123" s="172"/>
      <c r="FJL123" s="172"/>
      <c r="FJM123" s="172"/>
      <c r="FJN123" s="172"/>
      <c r="FJO123" s="172"/>
      <c r="FJP123" s="172"/>
      <c r="FJQ123" s="172"/>
      <c r="FJR123" s="172"/>
      <c r="FJS123" s="172"/>
      <c r="FJT123" s="172"/>
      <c r="FJU123" s="172"/>
      <c r="FJV123" s="172"/>
      <c r="FJW123" s="172"/>
      <c r="FJX123" s="172"/>
      <c r="FJY123" s="172"/>
      <c r="FJZ123" s="172"/>
      <c r="FKA123" s="172"/>
      <c r="FKB123" s="172"/>
      <c r="FKC123" s="172"/>
      <c r="FKD123" s="172"/>
      <c r="FKE123" s="172"/>
      <c r="FKF123" s="172"/>
      <c r="FKG123" s="172"/>
      <c r="FKH123" s="172"/>
      <c r="FKI123" s="172"/>
      <c r="FKJ123" s="172"/>
      <c r="FKK123" s="172"/>
      <c r="FKL123" s="172"/>
      <c r="FKM123" s="172"/>
      <c r="FKN123" s="172"/>
      <c r="FKO123" s="172"/>
      <c r="FKP123" s="172"/>
      <c r="FKQ123" s="172"/>
      <c r="FKR123" s="172"/>
      <c r="FKS123" s="172"/>
      <c r="FKT123" s="172"/>
      <c r="FKU123" s="172"/>
      <c r="FKV123" s="172"/>
      <c r="FKW123" s="172"/>
      <c r="FKX123" s="172"/>
      <c r="FKY123" s="172"/>
      <c r="FKZ123" s="172"/>
      <c r="FLA123" s="172"/>
      <c r="FLB123" s="172"/>
      <c r="FLC123" s="172"/>
      <c r="FLD123" s="172"/>
      <c r="FLE123" s="172"/>
      <c r="FLF123" s="172"/>
      <c r="FLG123" s="172"/>
      <c r="FLH123" s="172"/>
      <c r="FLI123" s="172"/>
      <c r="FLJ123" s="172"/>
      <c r="FLK123" s="172"/>
      <c r="FLL123" s="172"/>
      <c r="FLM123" s="172"/>
      <c r="FLN123" s="172"/>
      <c r="FLO123" s="172"/>
      <c r="FLP123" s="172"/>
      <c r="FLQ123" s="172"/>
      <c r="FLR123" s="172"/>
      <c r="FLS123" s="172"/>
      <c r="FLT123" s="172"/>
      <c r="FLU123" s="172"/>
      <c r="FLV123" s="172"/>
      <c r="FLW123" s="172"/>
      <c r="FLX123" s="172"/>
      <c r="FLY123" s="172"/>
      <c r="FLZ123" s="172"/>
      <c r="FMA123" s="172"/>
      <c r="FMB123" s="172"/>
      <c r="FMC123" s="172"/>
      <c r="FMD123" s="172"/>
      <c r="FME123" s="172"/>
      <c r="FMF123" s="172"/>
      <c r="FMG123" s="172"/>
      <c r="FMH123" s="172"/>
      <c r="FMI123" s="172"/>
      <c r="FMJ123" s="172"/>
      <c r="FMK123" s="172"/>
      <c r="FML123" s="172"/>
      <c r="FMM123" s="172"/>
      <c r="FMN123" s="172"/>
      <c r="FMO123" s="172"/>
      <c r="FMP123" s="172"/>
      <c r="FMQ123" s="172"/>
      <c r="FMR123" s="172"/>
      <c r="FMS123" s="172"/>
      <c r="FMT123" s="172"/>
      <c r="FMU123" s="172"/>
      <c r="FMV123" s="172"/>
      <c r="FMW123" s="172"/>
      <c r="FMX123" s="172"/>
      <c r="FMY123" s="172"/>
      <c r="FMZ123" s="172"/>
      <c r="FNA123" s="172"/>
      <c r="FNB123" s="172"/>
      <c r="FNC123" s="172"/>
      <c r="FND123" s="172"/>
      <c r="FNE123" s="172"/>
      <c r="FNF123" s="172"/>
      <c r="FNG123" s="172"/>
      <c r="FNH123" s="172"/>
      <c r="FNI123" s="172"/>
      <c r="FNJ123" s="172"/>
      <c r="FNK123" s="172"/>
      <c r="FNL123" s="172"/>
      <c r="FNM123" s="172"/>
      <c r="FNN123" s="172"/>
      <c r="FNO123" s="172"/>
      <c r="FNP123" s="172"/>
      <c r="FNQ123" s="172"/>
      <c r="FNR123" s="172"/>
      <c r="FNS123" s="172"/>
      <c r="FNT123" s="172"/>
      <c r="FNU123" s="172"/>
      <c r="FNV123" s="172"/>
      <c r="FNW123" s="172"/>
      <c r="FNX123" s="172"/>
      <c r="FNY123" s="172"/>
      <c r="FNZ123" s="172"/>
      <c r="FOA123" s="172"/>
      <c r="FOB123" s="172"/>
      <c r="FOC123" s="172"/>
      <c r="FOD123" s="172"/>
      <c r="FOE123" s="172"/>
      <c r="FOF123" s="172"/>
      <c r="FOG123" s="172"/>
      <c r="FOH123" s="172"/>
      <c r="FOI123" s="172"/>
      <c r="FOJ123" s="172"/>
      <c r="FOK123" s="172"/>
      <c r="FOL123" s="172"/>
      <c r="FOM123" s="172"/>
      <c r="FON123" s="172"/>
      <c r="FOO123" s="172"/>
      <c r="FOP123" s="172"/>
      <c r="FOQ123" s="172"/>
      <c r="FOR123" s="172"/>
      <c r="FOS123" s="172"/>
      <c r="FOT123" s="172"/>
      <c r="FOU123" s="172"/>
      <c r="FOV123" s="172"/>
      <c r="FOW123" s="172"/>
      <c r="FOX123" s="172"/>
      <c r="FOY123" s="172"/>
      <c r="FOZ123" s="172"/>
      <c r="FPA123" s="172"/>
      <c r="FPB123" s="172"/>
      <c r="FPC123" s="172"/>
      <c r="FPD123" s="172"/>
      <c r="FPE123" s="172"/>
      <c r="FPF123" s="172"/>
      <c r="FPG123" s="172"/>
      <c r="FPH123" s="172"/>
      <c r="FPI123" s="172"/>
      <c r="FPJ123" s="172"/>
      <c r="FPK123" s="172"/>
      <c r="FPL123" s="172"/>
      <c r="FPM123" s="172"/>
      <c r="FPN123" s="172"/>
      <c r="FPO123" s="172"/>
      <c r="FPP123" s="172"/>
      <c r="FPQ123" s="172"/>
      <c r="FPR123" s="172"/>
      <c r="FPS123" s="172"/>
      <c r="FPT123" s="172"/>
      <c r="FPU123" s="172"/>
      <c r="FPV123" s="172"/>
      <c r="FPW123" s="172"/>
      <c r="FPX123" s="172"/>
      <c r="FPY123" s="172"/>
      <c r="FPZ123" s="172"/>
      <c r="FQA123" s="172"/>
      <c r="FQB123" s="172"/>
      <c r="FQC123" s="172"/>
      <c r="FQD123" s="172"/>
      <c r="FQE123" s="172"/>
      <c r="FQF123" s="172"/>
      <c r="FQG123" s="172"/>
      <c r="FQH123" s="172"/>
      <c r="FQI123" s="172"/>
      <c r="FQJ123" s="172"/>
      <c r="FQK123" s="172"/>
      <c r="FQL123" s="172"/>
      <c r="FQM123" s="172"/>
      <c r="FQN123" s="172"/>
      <c r="FQO123" s="172"/>
      <c r="FQP123" s="172"/>
      <c r="FQQ123" s="172"/>
      <c r="FQR123" s="172"/>
      <c r="FQS123" s="172"/>
      <c r="FQT123" s="172"/>
      <c r="FQU123" s="172"/>
      <c r="FQV123" s="172"/>
      <c r="FQW123" s="172"/>
      <c r="FQX123" s="172"/>
      <c r="FQY123" s="172"/>
      <c r="FQZ123" s="172"/>
      <c r="FRA123" s="172"/>
      <c r="FRB123" s="172"/>
      <c r="FRC123" s="172"/>
      <c r="FRD123" s="172"/>
      <c r="FRE123" s="172"/>
      <c r="FRF123" s="172"/>
      <c r="FRG123" s="172"/>
      <c r="FRH123" s="172"/>
      <c r="FRI123" s="172"/>
      <c r="FRJ123" s="172"/>
      <c r="FRK123" s="172"/>
      <c r="FRL123" s="172"/>
      <c r="FRM123" s="172"/>
      <c r="FRN123" s="172"/>
      <c r="FRO123" s="172"/>
      <c r="FRP123" s="172"/>
      <c r="FRQ123" s="172"/>
      <c r="FRR123" s="172"/>
      <c r="FRS123" s="172"/>
      <c r="FRT123" s="172"/>
      <c r="FRU123" s="172"/>
      <c r="FRV123" s="172"/>
      <c r="FRW123" s="172"/>
      <c r="FRX123" s="172"/>
      <c r="FRY123" s="172"/>
      <c r="FRZ123" s="172"/>
      <c r="FSA123" s="172"/>
      <c r="FSB123" s="172"/>
      <c r="FSC123" s="172"/>
      <c r="FSD123" s="172"/>
      <c r="FSE123" s="172"/>
      <c r="FSF123" s="172"/>
      <c r="FSG123" s="172"/>
      <c r="FSH123" s="172"/>
      <c r="FSI123" s="172"/>
      <c r="FSJ123" s="172"/>
      <c r="FSK123" s="172"/>
      <c r="FSL123" s="172"/>
      <c r="FSM123" s="172"/>
      <c r="FSN123" s="172"/>
      <c r="FSO123" s="172"/>
      <c r="FSP123" s="172"/>
      <c r="FSQ123" s="172"/>
      <c r="FSR123" s="172"/>
      <c r="FSS123" s="172"/>
      <c r="FST123" s="172"/>
      <c r="FSU123" s="172"/>
      <c r="FSV123" s="172"/>
      <c r="FSW123" s="172"/>
      <c r="FSX123" s="172"/>
      <c r="FSY123" s="172"/>
      <c r="FSZ123" s="172"/>
      <c r="FTA123" s="172"/>
      <c r="FTB123" s="172"/>
      <c r="FTC123" s="172"/>
      <c r="FTD123" s="172"/>
      <c r="FTE123" s="172"/>
      <c r="FTF123" s="172"/>
      <c r="FTG123" s="172"/>
      <c r="FTH123" s="172"/>
      <c r="FTI123" s="172"/>
      <c r="FTJ123" s="172"/>
      <c r="FTK123" s="172"/>
      <c r="FTL123" s="172"/>
      <c r="FTM123" s="172"/>
      <c r="FTN123" s="172"/>
      <c r="FTO123" s="172"/>
      <c r="FTP123" s="172"/>
      <c r="FTQ123" s="172"/>
      <c r="FTR123" s="172"/>
      <c r="FTS123" s="172"/>
      <c r="FTT123" s="172"/>
      <c r="FTU123" s="172"/>
      <c r="FTV123" s="172"/>
      <c r="FTW123" s="172"/>
      <c r="FTX123" s="172"/>
      <c r="FTY123" s="172"/>
      <c r="FTZ123" s="172"/>
      <c r="FUA123" s="172"/>
      <c r="FUB123" s="172"/>
      <c r="FUC123" s="172"/>
      <c r="FUD123" s="172"/>
      <c r="FUE123" s="172"/>
      <c r="FUF123" s="172"/>
      <c r="FUG123" s="172"/>
      <c r="FUH123" s="172"/>
      <c r="FUI123" s="172"/>
      <c r="FUJ123" s="172"/>
      <c r="FUK123" s="172"/>
      <c r="FUL123" s="172"/>
      <c r="FUM123" s="172"/>
      <c r="FUN123" s="172"/>
      <c r="FUO123" s="172"/>
      <c r="FUP123" s="172"/>
      <c r="FUQ123" s="172"/>
      <c r="FUR123" s="172"/>
      <c r="FUS123" s="172"/>
      <c r="FUT123" s="172"/>
      <c r="FUU123" s="172"/>
      <c r="FUV123" s="172"/>
      <c r="FUW123" s="172"/>
      <c r="FUX123" s="172"/>
      <c r="FUY123" s="172"/>
      <c r="FUZ123" s="172"/>
      <c r="FVA123" s="172"/>
      <c r="FVB123" s="172"/>
      <c r="FVC123" s="172"/>
      <c r="FVD123" s="172"/>
      <c r="FVE123" s="172"/>
      <c r="FVF123" s="172"/>
      <c r="FVG123" s="172"/>
      <c r="FVH123" s="172"/>
      <c r="FVI123" s="172"/>
      <c r="FVJ123" s="172"/>
      <c r="FVK123" s="172"/>
      <c r="FVL123" s="172"/>
      <c r="FVM123" s="172"/>
      <c r="FVN123" s="172"/>
      <c r="FVO123" s="172"/>
      <c r="FVP123" s="172"/>
      <c r="FVQ123" s="172"/>
      <c r="FVR123" s="172"/>
      <c r="FVS123" s="172"/>
      <c r="FVT123" s="172"/>
      <c r="FVU123" s="172"/>
      <c r="FVV123" s="172"/>
      <c r="FVW123" s="172"/>
      <c r="FVX123" s="172"/>
      <c r="FVY123" s="172"/>
      <c r="FVZ123" s="172"/>
      <c r="FWA123" s="172"/>
      <c r="FWB123" s="172"/>
      <c r="FWC123" s="172"/>
      <c r="FWD123" s="172"/>
      <c r="FWE123" s="172"/>
      <c r="FWF123" s="172"/>
      <c r="FWG123" s="172"/>
      <c r="FWH123" s="172"/>
      <c r="FWI123" s="172"/>
      <c r="FWJ123" s="172"/>
      <c r="FWK123" s="172"/>
      <c r="FWL123" s="172"/>
      <c r="FWM123" s="172"/>
      <c r="FWN123" s="172"/>
      <c r="FWO123" s="172"/>
      <c r="FWP123" s="172"/>
      <c r="FWQ123" s="172"/>
      <c r="FWR123" s="172"/>
      <c r="FWS123" s="172"/>
      <c r="FWT123" s="172"/>
      <c r="FWU123" s="172"/>
      <c r="FWV123" s="172"/>
      <c r="FWW123" s="172"/>
      <c r="FWX123" s="172"/>
      <c r="FWY123" s="172"/>
      <c r="FWZ123" s="172"/>
      <c r="FXA123" s="172"/>
      <c r="FXB123" s="172"/>
      <c r="FXC123" s="172"/>
      <c r="FXD123" s="172"/>
      <c r="FXE123" s="172"/>
      <c r="FXF123" s="172"/>
      <c r="FXG123" s="172"/>
      <c r="FXH123" s="172"/>
      <c r="FXI123" s="172"/>
      <c r="FXJ123" s="172"/>
      <c r="FXK123" s="172"/>
      <c r="FXL123" s="172"/>
      <c r="FXM123" s="172"/>
      <c r="FXN123" s="172"/>
      <c r="FXO123" s="172"/>
      <c r="FXP123" s="172"/>
      <c r="FXQ123" s="172"/>
      <c r="FXR123" s="172"/>
      <c r="FXS123" s="172"/>
      <c r="FXT123" s="172"/>
      <c r="FXU123" s="172"/>
      <c r="FXV123" s="172"/>
      <c r="FXW123" s="172"/>
      <c r="FXX123" s="172"/>
      <c r="FXY123" s="172"/>
      <c r="FXZ123" s="172"/>
      <c r="FYA123" s="172"/>
      <c r="FYB123" s="172"/>
      <c r="FYC123" s="172"/>
      <c r="FYD123" s="172"/>
      <c r="FYE123" s="172"/>
      <c r="FYF123" s="172"/>
      <c r="FYG123" s="172"/>
      <c r="FYH123" s="172"/>
      <c r="FYI123" s="172"/>
      <c r="FYJ123" s="172"/>
      <c r="FYK123" s="172"/>
      <c r="FYL123" s="172"/>
      <c r="FYM123" s="172"/>
      <c r="FYN123" s="172"/>
      <c r="FYO123" s="172"/>
      <c r="FYP123" s="172"/>
      <c r="FYQ123" s="172"/>
      <c r="FYR123" s="172"/>
      <c r="FYS123" s="172"/>
      <c r="FYT123" s="172"/>
      <c r="FYU123" s="172"/>
      <c r="FYV123" s="172"/>
      <c r="FYW123" s="172"/>
      <c r="FYX123" s="172"/>
      <c r="FYY123" s="172"/>
      <c r="FYZ123" s="172"/>
      <c r="FZA123" s="172"/>
      <c r="FZB123" s="172"/>
      <c r="FZC123" s="172"/>
      <c r="FZD123" s="172"/>
      <c r="FZE123" s="172"/>
      <c r="FZF123" s="172"/>
      <c r="FZG123" s="172"/>
      <c r="FZH123" s="172"/>
      <c r="FZI123" s="172"/>
      <c r="FZJ123" s="172"/>
      <c r="FZK123" s="172"/>
      <c r="FZL123" s="172"/>
      <c r="FZM123" s="172"/>
      <c r="FZN123" s="172"/>
      <c r="FZO123" s="172"/>
      <c r="FZP123" s="172"/>
      <c r="FZQ123" s="172"/>
      <c r="FZR123" s="172"/>
      <c r="FZS123" s="172"/>
      <c r="FZT123" s="172"/>
      <c r="FZU123" s="172"/>
      <c r="FZV123" s="172"/>
      <c r="FZW123" s="172"/>
      <c r="FZX123" s="172"/>
      <c r="FZY123" s="172"/>
      <c r="FZZ123" s="172"/>
      <c r="GAA123" s="172"/>
      <c r="GAB123" s="172"/>
      <c r="GAC123" s="172"/>
      <c r="GAD123" s="172"/>
      <c r="GAE123" s="172"/>
      <c r="GAF123" s="172"/>
      <c r="GAG123" s="172"/>
      <c r="GAH123" s="172"/>
      <c r="GAI123" s="172"/>
      <c r="GAJ123" s="172"/>
      <c r="GAK123" s="172"/>
      <c r="GAL123" s="172"/>
      <c r="GAM123" s="172"/>
      <c r="GAN123" s="172"/>
      <c r="GAO123" s="172"/>
      <c r="GAP123" s="172"/>
      <c r="GAQ123" s="172"/>
      <c r="GAR123" s="172"/>
      <c r="GAS123" s="172"/>
      <c r="GAT123" s="172"/>
      <c r="GAU123" s="172"/>
      <c r="GAV123" s="172"/>
      <c r="GAW123" s="172"/>
      <c r="GAX123" s="172"/>
      <c r="GAY123" s="172"/>
      <c r="GAZ123" s="172"/>
      <c r="GBA123" s="172"/>
      <c r="GBB123" s="172"/>
      <c r="GBC123" s="172"/>
      <c r="GBD123" s="172"/>
      <c r="GBE123" s="172"/>
      <c r="GBF123" s="172"/>
      <c r="GBG123" s="172"/>
      <c r="GBH123" s="172"/>
      <c r="GBI123" s="172"/>
      <c r="GBJ123" s="172"/>
      <c r="GBK123" s="172"/>
      <c r="GBL123" s="172"/>
      <c r="GBM123" s="172"/>
      <c r="GBN123" s="172"/>
      <c r="GBO123" s="172"/>
      <c r="GBP123" s="172"/>
      <c r="GBQ123" s="172"/>
      <c r="GBR123" s="172"/>
      <c r="GBS123" s="172"/>
      <c r="GBT123" s="172"/>
      <c r="GBU123" s="172"/>
      <c r="GBV123" s="172"/>
      <c r="GBW123" s="172"/>
      <c r="GBX123" s="172"/>
      <c r="GBY123" s="172"/>
      <c r="GBZ123" s="172"/>
      <c r="GCA123" s="172"/>
      <c r="GCB123" s="172"/>
      <c r="GCC123" s="172"/>
      <c r="GCD123" s="172"/>
      <c r="GCE123" s="172"/>
      <c r="GCF123" s="172"/>
      <c r="GCG123" s="172"/>
      <c r="GCH123" s="172"/>
      <c r="GCI123" s="172"/>
      <c r="GCJ123" s="172"/>
      <c r="GCK123" s="172"/>
      <c r="GCL123" s="172"/>
      <c r="GCM123" s="172"/>
      <c r="GCN123" s="172"/>
      <c r="GCO123" s="172"/>
      <c r="GCP123" s="172"/>
      <c r="GCQ123" s="172"/>
      <c r="GCR123" s="172"/>
      <c r="GCS123" s="172"/>
      <c r="GCT123" s="172"/>
      <c r="GCU123" s="172"/>
      <c r="GCV123" s="172"/>
      <c r="GCW123" s="172"/>
      <c r="GCX123" s="172"/>
      <c r="GCY123" s="172"/>
      <c r="GCZ123" s="172"/>
      <c r="GDA123" s="172"/>
      <c r="GDB123" s="172"/>
      <c r="GDC123" s="172"/>
      <c r="GDD123" s="172"/>
      <c r="GDE123" s="172"/>
      <c r="GDF123" s="172"/>
      <c r="GDG123" s="172"/>
      <c r="GDH123" s="172"/>
      <c r="GDI123" s="172"/>
      <c r="GDJ123" s="172"/>
      <c r="GDK123" s="172"/>
      <c r="GDL123" s="172"/>
      <c r="GDM123" s="172"/>
      <c r="GDN123" s="172"/>
      <c r="GDO123" s="172"/>
      <c r="GDP123" s="172"/>
      <c r="GDQ123" s="172"/>
      <c r="GDR123" s="172"/>
      <c r="GDS123" s="172"/>
      <c r="GDT123" s="172"/>
      <c r="GDU123" s="172"/>
      <c r="GDV123" s="172"/>
      <c r="GDW123" s="172"/>
      <c r="GDX123" s="172"/>
      <c r="GDY123" s="172"/>
      <c r="GDZ123" s="172"/>
      <c r="GEA123" s="172"/>
      <c r="GEB123" s="172"/>
      <c r="GEC123" s="172"/>
      <c r="GED123" s="172"/>
      <c r="GEE123" s="172"/>
      <c r="GEF123" s="172"/>
      <c r="GEG123" s="172"/>
      <c r="GEH123" s="172"/>
      <c r="GEI123" s="172"/>
      <c r="GEJ123" s="172"/>
      <c r="GEK123" s="172"/>
      <c r="GEL123" s="172"/>
      <c r="GEM123" s="172"/>
      <c r="GEN123" s="172"/>
      <c r="GEO123" s="172"/>
      <c r="GEP123" s="172"/>
      <c r="GEQ123" s="172"/>
      <c r="GER123" s="172"/>
      <c r="GES123" s="172"/>
      <c r="GET123" s="172"/>
      <c r="GEU123" s="172"/>
      <c r="GEV123" s="172"/>
      <c r="GEW123" s="172"/>
      <c r="GEX123" s="172"/>
      <c r="GEY123" s="172"/>
      <c r="GEZ123" s="172"/>
      <c r="GFA123" s="172"/>
      <c r="GFB123" s="172"/>
      <c r="GFC123" s="172"/>
      <c r="GFD123" s="172"/>
      <c r="GFE123" s="172"/>
      <c r="GFF123" s="172"/>
      <c r="GFG123" s="172"/>
      <c r="GFH123" s="172"/>
      <c r="GFI123" s="172"/>
      <c r="GFJ123" s="172"/>
      <c r="GFK123" s="172"/>
      <c r="GFL123" s="172"/>
      <c r="GFM123" s="172"/>
      <c r="GFN123" s="172"/>
      <c r="GFO123" s="172"/>
      <c r="GFP123" s="172"/>
      <c r="GFQ123" s="172"/>
      <c r="GFR123" s="172"/>
      <c r="GFS123" s="172"/>
      <c r="GFT123" s="172"/>
      <c r="GFU123" s="172"/>
      <c r="GFV123" s="172"/>
      <c r="GFW123" s="172"/>
      <c r="GFX123" s="172"/>
      <c r="GFY123" s="172"/>
      <c r="GFZ123" s="172"/>
      <c r="GGA123" s="172"/>
      <c r="GGB123" s="172"/>
      <c r="GGC123" s="172"/>
      <c r="GGD123" s="172"/>
      <c r="GGE123" s="172"/>
      <c r="GGF123" s="172"/>
      <c r="GGG123" s="172"/>
      <c r="GGH123" s="172"/>
      <c r="GGI123" s="172"/>
      <c r="GGJ123" s="172"/>
      <c r="GGK123" s="172"/>
      <c r="GGL123" s="172"/>
      <c r="GGM123" s="172"/>
      <c r="GGN123" s="172"/>
      <c r="GGO123" s="172"/>
      <c r="GGP123" s="172"/>
      <c r="GGQ123" s="172"/>
      <c r="GGR123" s="172"/>
      <c r="GGS123" s="172"/>
      <c r="GGT123" s="172"/>
      <c r="GGU123" s="172"/>
      <c r="GGV123" s="172"/>
      <c r="GGW123" s="172"/>
      <c r="GGX123" s="172"/>
      <c r="GGY123" s="172"/>
      <c r="GGZ123" s="172"/>
      <c r="GHA123" s="172"/>
      <c r="GHB123" s="172"/>
      <c r="GHC123" s="172"/>
      <c r="GHD123" s="172"/>
      <c r="GHE123" s="172"/>
      <c r="GHF123" s="172"/>
      <c r="GHG123" s="172"/>
      <c r="GHH123" s="172"/>
      <c r="GHI123" s="172"/>
      <c r="GHJ123" s="172"/>
      <c r="GHK123" s="172"/>
      <c r="GHL123" s="172"/>
      <c r="GHM123" s="172"/>
      <c r="GHN123" s="172"/>
      <c r="GHO123" s="172"/>
      <c r="GHP123" s="172"/>
      <c r="GHQ123" s="172"/>
      <c r="GHR123" s="172"/>
      <c r="GHS123" s="172"/>
      <c r="GHT123" s="172"/>
      <c r="GHU123" s="172"/>
      <c r="GHV123" s="172"/>
      <c r="GHW123" s="172"/>
      <c r="GHX123" s="172"/>
      <c r="GHY123" s="172"/>
      <c r="GHZ123" s="172"/>
      <c r="GIA123" s="172"/>
      <c r="GIB123" s="172"/>
      <c r="GIC123" s="172"/>
      <c r="GID123" s="172"/>
      <c r="GIE123" s="172"/>
      <c r="GIF123" s="172"/>
      <c r="GIG123" s="172"/>
      <c r="GIH123" s="172"/>
      <c r="GII123" s="172"/>
      <c r="GIJ123" s="172"/>
      <c r="GIK123" s="172"/>
      <c r="GIL123" s="172"/>
      <c r="GIM123" s="172"/>
      <c r="GIN123" s="172"/>
      <c r="GIO123" s="172"/>
      <c r="GIP123" s="172"/>
      <c r="GIQ123" s="172"/>
      <c r="GIR123" s="172"/>
      <c r="GIS123" s="172"/>
      <c r="GIT123" s="172"/>
      <c r="GIU123" s="172"/>
      <c r="GIV123" s="172"/>
      <c r="GIW123" s="172"/>
      <c r="GIX123" s="172"/>
      <c r="GIY123" s="172"/>
      <c r="GIZ123" s="172"/>
      <c r="GJA123" s="172"/>
      <c r="GJB123" s="172"/>
      <c r="GJC123" s="172"/>
      <c r="GJD123" s="172"/>
      <c r="GJE123" s="172"/>
      <c r="GJF123" s="172"/>
      <c r="GJG123" s="172"/>
      <c r="GJH123" s="172"/>
      <c r="GJI123" s="172"/>
      <c r="GJJ123" s="172"/>
      <c r="GJK123" s="172"/>
      <c r="GJL123" s="172"/>
      <c r="GJM123" s="172"/>
      <c r="GJN123" s="172"/>
      <c r="GJO123" s="172"/>
      <c r="GJP123" s="172"/>
      <c r="GJQ123" s="172"/>
      <c r="GJR123" s="172"/>
      <c r="GJS123" s="172"/>
      <c r="GJT123" s="172"/>
      <c r="GJU123" s="172"/>
      <c r="GJV123" s="172"/>
      <c r="GJW123" s="172"/>
      <c r="GJX123" s="172"/>
      <c r="GJY123" s="172"/>
      <c r="GJZ123" s="172"/>
      <c r="GKA123" s="172"/>
      <c r="GKB123" s="172"/>
      <c r="GKC123" s="172"/>
      <c r="GKD123" s="172"/>
      <c r="GKE123" s="172"/>
      <c r="GKF123" s="172"/>
      <c r="GKG123" s="172"/>
      <c r="GKH123" s="172"/>
      <c r="GKI123" s="172"/>
      <c r="GKJ123" s="172"/>
      <c r="GKK123" s="172"/>
      <c r="GKL123" s="172"/>
      <c r="GKM123" s="172"/>
      <c r="GKN123" s="172"/>
      <c r="GKO123" s="172"/>
      <c r="GKP123" s="172"/>
      <c r="GKQ123" s="172"/>
      <c r="GKR123" s="172"/>
      <c r="GKS123" s="172"/>
      <c r="GKT123" s="172"/>
      <c r="GKU123" s="172"/>
      <c r="GKV123" s="172"/>
      <c r="GKW123" s="172"/>
      <c r="GKX123" s="172"/>
      <c r="GKY123" s="172"/>
      <c r="GKZ123" s="172"/>
      <c r="GLA123" s="172"/>
      <c r="GLB123" s="172"/>
      <c r="GLC123" s="172"/>
      <c r="GLD123" s="172"/>
      <c r="GLE123" s="172"/>
      <c r="GLF123" s="172"/>
      <c r="GLG123" s="172"/>
      <c r="GLH123" s="172"/>
      <c r="GLI123" s="172"/>
      <c r="GLJ123" s="172"/>
      <c r="GLK123" s="172"/>
      <c r="GLL123" s="172"/>
      <c r="GLM123" s="172"/>
      <c r="GLN123" s="172"/>
      <c r="GLO123" s="172"/>
      <c r="GLP123" s="172"/>
      <c r="GLQ123" s="172"/>
      <c r="GLR123" s="172"/>
      <c r="GLS123" s="172"/>
      <c r="GLT123" s="172"/>
      <c r="GLU123" s="172"/>
      <c r="GLV123" s="172"/>
      <c r="GLW123" s="172"/>
      <c r="GLX123" s="172"/>
      <c r="GLY123" s="172"/>
      <c r="GLZ123" s="172"/>
      <c r="GMA123" s="172"/>
      <c r="GMB123" s="172"/>
      <c r="GMC123" s="172"/>
      <c r="GMD123" s="172"/>
      <c r="GME123" s="172"/>
      <c r="GMF123" s="172"/>
      <c r="GMG123" s="172"/>
      <c r="GMH123" s="172"/>
      <c r="GMI123" s="172"/>
      <c r="GMJ123" s="172"/>
      <c r="GMK123" s="172"/>
      <c r="GML123" s="172"/>
      <c r="GMM123" s="172"/>
      <c r="GMN123" s="172"/>
      <c r="GMO123" s="172"/>
      <c r="GMP123" s="172"/>
      <c r="GMQ123" s="172"/>
      <c r="GMR123" s="172"/>
      <c r="GMS123" s="172"/>
      <c r="GMT123" s="172"/>
      <c r="GMU123" s="172"/>
      <c r="GMV123" s="172"/>
      <c r="GMW123" s="172"/>
      <c r="GMX123" s="172"/>
      <c r="GMY123" s="172"/>
      <c r="GMZ123" s="172"/>
      <c r="GNA123" s="172"/>
      <c r="GNB123" s="172"/>
      <c r="GNC123" s="172"/>
      <c r="GND123" s="172"/>
      <c r="GNE123" s="172"/>
      <c r="GNF123" s="172"/>
      <c r="GNG123" s="172"/>
      <c r="GNH123" s="172"/>
      <c r="GNI123" s="172"/>
      <c r="GNJ123" s="172"/>
      <c r="GNK123" s="172"/>
      <c r="GNL123" s="172"/>
      <c r="GNM123" s="172"/>
      <c r="GNN123" s="172"/>
      <c r="GNO123" s="172"/>
      <c r="GNP123" s="172"/>
      <c r="GNQ123" s="172"/>
      <c r="GNR123" s="172"/>
      <c r="GNS123" s="172"/>
      <c r="GNT123" s="172"/>
      <c r="GNU123" s="172"/>
      <c r="GNV123" s="172"/>
      <c r="GNW123" s="172"/>
      <c r="GNX123" s="172"/>
      <c r="GNY123" s="172"/>
      <c r="GNZ123" s="172"/>
      <c r="GOA123" s="172"/>
      <c r="GOB123" s="172"/>
      <c r="GOC123" s="172"/>
      <c r="GOD123" s="172"/>
      <c r="GOE123" s="172"/>
      <c r="GOF123" s="172"/>
      <c r="GOG123" s="172"/>
      <c r="GOH123" s="172"/>
      <c r="GOI123" s="172"/>
      <c r="GOJ123" s="172"/>
      <c r="GOK123" s="172"/>
      <c r="GOL123" s="172"/>
      <c r="GOM123" s="172"/>
      <c r="GON123" s="172"/>
      <c r="GOO123" s="172"/>
      <c r="GOP123" s="172"/>
      <c r="GOQ123" s="172"/>
      <c r="GOR123" s="172"/>
      <c r="GOS123" s="172"/>
      <c r="GOT123" s="172"/>
      <c r="GOU123" s="172"/>
      <c r="GOV123" s="172"/>
      <c r="GOW123" s="172"/>
      <c r="GOX123" s="172"/>
      <c r="GOY123" s="172"/>
      <c r="GOZ123" s="172"/>
      <c r="GPA123" s="172"/>
      <c r="GPB123" s="172"/>
      <c r="GPC123" s="172"/>
      <c r="GPD123" s="172"/>
      <c r="GPE123" s="172"/>
      <c r="GPF123" s="172"/>
      <c r="GPG123" s="172"/>
      <c r="GPH123" s="172"/>
      <c r="GPI123" s="172"/>
      <c r="GPJ123" s="172"/>
      <c r="GPK123" s="172"/>
      <c r="GPL123" s="172"/>
      <c r="GPM123" s="172"/>
      <c r="GPN123" s="172"/>
      <c r="GPO123" s="172"/>
      <c r="GPP123" s="172"/>
      <c r="GPQ123" s="172"/>
      <c r="GPR123" s="172"/>
      <c r="GPS123" s="172"/>
      <c r="GPT123" s="172"/>
      <c r="GPU123" s="172"/>
      <c r="GPV123" s="172"/>
      <c r="GPW123" s="172"/>
      <c r="GPX123" s="172"/>
      <c r="GPY123" s="172"/>
      <c r="GPZ123" s="172"/>
      <c r="GQA123" s="172"/>
      <c r="GQB123" s="172"/>
      <c r="GQC123" s="172"/>
      <c r="GQD123" s="172"/>
      <c r="GQE123" s="172"/>
      <c r="GQF123" s="172"/>
      <c r="GQG123" s="172"/>
      <c r="GQH123" s="172"/>
      <c r="GQI123" s="172"/>
      <c r="GQJ123" s="172"/>
      <c r="GQK123" s="172"/>
      <c r="GQL123" s="172"/>
      <c r="GQM123" s="172"/>
      <c r="GQN123" s="172"/>
      <c r="GQO123" s="172"/>
      <c r="GQP123" s="172"/>
      <c r="GQQ123" s="172"/>
      <c r="GQR123" s="172"/>
      <c r="GQS123" s="172"/>
      <c r="GQT123" s="172"/>
      <c r="GQU123" s="172"/>
      <c r="GQV123" s="172"/>
      <c r="GQW123" s="172"/>
      <c r="GQX123" s="172"/>
      <c r="GQY123" s="172"/>
      <c r="GQZ123" s="172"/>
      <c r="GRA123" s="172"/>
      <c r="GRB123" s="172"/>
      <c r="GRC123" s="172"/>
      <c r="GRD123" s="172"/>
      <c r="GRE123" s="172"/>
      <c r="GRF123" s="172"/>
      <c r="GRG123" s="172"/>
      <c r="GRH123" s="172"/>
      <c r="GRI123" s="172"/>
      <c r="GRJ123" s="172"/>
      <c r="GRK123" s="172"/>
      <c r="GRL123" s="172"/>
      <c r="GRM123" s="172"/>
      <c r="GRN123" s="172"/>
      <c r="GRO123" s="172"/>
      <c r="GRP123" s="172"/>
      <c r="GRQ123" s="172"/>
      <c r="GRR123" s="172"/>
      <c r="GRS123" s="172"/>
      <c r="GRT123" s="172"/>
      <c r="GRU123" s="172"/>
      <c r="GRV123" s="172"/>
      <c r="GRW123" s="172"/>
      <c r="GRX123" s="172"/>
      <c r="GRY123" s="172"/>
      <c r="GRZ123" s="172"/>
      <c r="GSA123" s="172"/>
      <c r="GSB123" s="172"/>
      <c r="GSC123" s="172"/>
      <c r="GSD123" s="172"/>
      <c r="GSE123" s="172"/>
      <c r="GSF123" s="172"/>
      <c r="GSG123" s="172"/>
      <c r="GSH123" s="172"/>
      <c r="GSI123" s="172"/>
      <c r="GSJ123" s="172"/>
      <c r="GSK123" s="172"/>
      <c r="GSL123" s="172"/>
      <c r="GSM123" s="172"/>
      <c r="GSN123" s="172"/>
      <c r="GSO123" s="172"/>
      <c r="GSP123" s="172"/>
      <c r="GSQ123" s="172"/>
      <c r="GSR123" s="172"/>
      <c r="GSS123" s="172"/>
      <c r="GST123" s="172"/>
      <c r="GSU123" s="172"/>
      <c r="GSV123" s="172"/>
      <c r="GSW123" s="172"/>
      <c r="GSX123" s="172"/>
      <c r="GSY123" s="172"/>
      <c r="GSZ123" s="172"/>
      <c r="GTA123" s="172"/>
      <c r="GTB123" s="172"/>
      <c r="GTC123" s="172"/>
      <c r="GTD123" s="172"/>
      <c r="GTE123" s="172"/>
      <c r="GTF123" s="172"/>
      <c r="GTG123" s="172"/>
      <c r="GTH123" s="172"/>
      <c r="GTI123" s="172"/>
      <c r="GTJ123" s="172"/>
      <c r="GTK123" s="172"/>
      <c r="GTL123" s="172"/>
      <c r="GTM123" s="172"/>
      <c r="GTN123" s="172"/>
      <c r="GTO123" s="172"/>
      <c r="GTP123" s="172"/>
      <c r="GTQ123" s="172"/>
      <c r="GTR123" s="172"/>
      <c r="GTS123" s="172"/>
      <c r="GTT123" s="172"/>
      <c r="GTU123" s="172"/>
      <c r="GTV123" s="172"/>
      <c r="GTW123" s="172"/>
      <c r="GTX123" s="172"/>
      <c r="GTY123" s="172"/>
      <c r="GTZ123" s="172"/>
      <c r="GUA123" s="172"/>
      <c r="GUB123" s="172"/>
      <c r="GUC123" s="172"/>
      <c r="GUD123" s="172"/>
      <c r="GUE123" s="172"/>
      <c r="GUF123" s="172"/>
      <c r="GUG123" s="172"/>
      <c r="GUH123" s="172"/>
      <c r="GUI123" s="172"/>
      <c r="GUJ123" s="172"/>
      <c r="GUK123" s="172"/>
      <c r="GUL123" s="172"/>
      <c r="GUM123" s="172"/>
      <c r="GUN123" s="172"/>
      <c r="GUO123" s="172"/>
      <c r="GUP123" s="172"/>
      <c r="GUQ123" s="172"/>
      <c r="GUR123" s="172"/>
      <c r="GUS123" s="172"/>
      <c r="GUT123" s="172"/>
      <c r="GUU123" s="172"/>
      <c r="GUV123" s="172"/>
      <c r="GUW123" s="172"/>
      <c r="GUX123" s="172"/>
      <c r="GUY123" s="172"/>
      <c r="GUZ123" s="172"/>
      <c r="GVA123" s="172"/>
      <c r="GVB123" s="172"/>
      <c r="GVC123" s="172"/>
      <c r="GVD123" s="172"/>
      <c r="GVE123" s="172"/>
      <c r="GVF123" s="172"/>
      <c r="GVG123" s="172"/>
      <c r="GVH123" s="172"/>
      <c r="GVI123" s="172"/>
      <c r="GVJ123" s="172"/>
      <c r="GVK123" s="172"/>
      <c r="GVL123" s="172"/>
      <c r="GVM123" s="172"/>
      <c r="GVN123" s="172"/>
      <c r="GVO123" s="172"/>
      <c r="GVP123" s="172"/>
      <c r="GVQ123" s="172"/>
      <c r="GVR123" s="172"/>
      <c r="GVS123" s="172"/>
      <c r="GVT123" s="172"/>
      <c r="GVU123" s="172"/>
      <c r="GVV123" s="172"/>
      <c r="GVW123" s="172"/>
      <c r="GVX123" s="172"/>
      <c r="GVY123" s="172"/>
      <c r="GVZ123" s="172"/>
      <c r="GWA123" s="172"/>
      <c r="GWB123" s="172"/>
      <c r="GWC123" s="172"/>
      <c r="GWD123" s="172"/>
      <c r="GWE123" s="172"/>
      <c r="GWF123" s="172"/>
      <c r="GWG123" s="172"/>
      <c r="GWH123" s="172"/>
      <c r="GWI123" s="172"/>
      <c r="GWJ123" s="172"/>
      <c r="GWK123" s="172"/>
      <c r="GWL123" s="172"/>
      <c r="GWM123" s="172"/>
      <c r="GWN123" s="172"/>
      <c r="GWO123" s="172"/>
      <c r="GWP123" s="172"/>
      <c r="GWQ123" s="172"/>
      <c r="GWR123" s="172"/>
      <c r="GWS123" s="172"/>
      <c r="GWT123" s="172"/>
      <c r="GWU123" s="172"/>
      <c r="GWV123" s="172"/>
      <c r="GWW123" s="172"/>
      <c r="GWX123" s="172"/>
      <c r="GWY123" s="172"/>
      <c r="GWZ123" s="172"/>
      <c r="GXA123" s="172"/>
      <c r="GXB123" s="172"/>
      <c r="GXC123" s="172"/>
      <c r="GXD123" s="172"/>
      <c r="GXE123" s="172"/>
      <c r="GXF123" s="172"/>
      <c r="GXG123" s="172"/>
      <c r="GXH123" s="172"/>
      <c r="GXI123" s="172"/>
      <c r="GXJ123" s="172"/>
      <c r="GXK123" s="172"/>
      <c r="GXL123" s="172"/>
      <c r="GXM123" s="172"/>
      <c r="GXN123" s="172"/>
      <c r="GXO123" s="172"/>
      <c r="GXP123" s="172"/>
      <c r="GXQ123" s="172"/>
      <c r="GXR123" s="172"/>
      <c r="GXS123" s="172"/>
      <c r="GXT123" s="172"/>
      <c r="GXU123" s="172"/>
      <c r="GXV123" s="172"/>
      <c r="GXW123" s="172"/>
      <c r="GXX123" s="172"/>
      <c r="GXY123" s="172"/>
      <c r="GXZ123" s="172"/>
      <c r="GYA123" s="172"/>
      <c r="GYB123" s="172"/>
      <c r="GYC123" s="172"/>
      <c r="GYD123" s="172"/>
      <c r="GYE123" s="172"/>
      <c r="GYF123" s="172"/>
      <c r="GYG123" s="172"/>
      <c r="GYH123" s="172"/>
      <c r="GYI123" s="172"/>
      <c r="GYJ123" s="172"/>
      <c r="GYK123" s="172"/>
      <c r="GYL123" s="172"/>
      <c r="GYM123" s="172"/>
      <c r="GYN123" s="172"/>
      <c r="GYO123" s="172"/>
      <c r="GYP123" s="172"/>
      <c r="GYQ123" s="172"/>
      <c r="GYR123" s="172"/>
      <c r="GYS123" s="172"/>
      <c r="GYT123" s="172"/>
      <c r="GYU123" s="172"/>
      <c r="GYV123" s="172"/>
      <c r="GYW123" s="172"/>
      <c r="GYX123" s="172"/>
      <c r="GYY123" s="172"/>
      <c r="GYZ123" s="172"/>
      <c r="GZA123" s="172"/>
      <c r="GZB123" s="172"/>
      <c r="GZC123" s="172"/>
      <c r="GZD123" s="172"/>
      <c r="GZE123" s="172"/>
      <c r="GZF123" s="172"/>
      <c r="GZG123" s="172"/>
      <c r="GZH123" s="172"/>
      <c r="GZI123" s="172"/>
      <c r="GZJ123" s="172"/>
      <c r="GZK123" s="172"/>
      <c r="GZL123" s="172"/>
      <c r="GZM123" s="172"/>
      <c r="GZN123" s="172"/>
      <c r="GZO123" s="172"/>
      <c r="GZP123" s="172"/>
      <c r="GZQ123" s="172"/>
      <c r="GZR123" s="172"/>
      <c r="GZS123" s="172"/>
      <c r="GZT123" s="172"/>
      <c r="GZU123" s="172"/>
      <c r="GZV123" s="172"/>
      <c r="GZW123" s="172"/>
      <c r="GZX123" s="172"/>
      <c r="GZY123" s="172"/>
      <c r="GZZ123" s="172"/>
      <c r="HAA123" s="172"/>
      <c r="HAB123" s="172"/>
      <c r="HAC123" s="172"/>
      <c r="HAD123" s="172"/>
      <c r="HAE123" s="172"/>
      <c r="HAF123" s="172"/>
      <c r="HAG123" s="172"/>
      <c r="HAH123" s="172"/>
      <c r="HAI123" s="172"/>
      <c r="HAJ123" s="172"/>
      <c r="HAK123" s="172"/>
      <c r="HAL123" s="172"/>
      <c r="HAM123" s="172"/>
      <c r="HAN123" s="172"/>
      <c r="HAO123" s="172"/>
      <c r="HAP123" s="172"/>
      <c r="HAQ123" s="172"/>
      <c r="HAR123" s="172"/>
      <c r="HAS123" s="172"/>
      <c r="HAT123" s="172"/>
      <c r="HAU123" s="172"/>
      <c r="HAV123" s="172"/>
      <c r="HAW123" s="172"/>
      <c r="HAX123" s="172"/>
      <c r="HAY123" s="172"/>
      <c r="HAZ123" s="172"/>
      <c r="HBA123" s="172"/>
      <c r="HBB123" s="172"/>
      <c r="HBC123" s="172"/>
      <c r="HBD123" s="172"/>
      <c r="HBE123" s="172"/>
      <c r="HBF123" s="172"/>
      <c r="HBG123" s="172"/>
      <c r="HBH123" s="172"/>
      <c r="HBI123" s="172"/>
      <c r="HBJ123" s="172"/>
      <c r="HBK123" s="172"/>
      <c r="HBL123" s="172"/>
      <c r="HBM123" s="172"/>
      <c r="HBN123" s="172"/>
      <c r="HBO123" s="172"/>
      <c r="HBP123" s="172"/>
      <c r="HBQ123" s="172"/>
      <c r="HBR123" s="172"/>
      <c r="HBS123" s="172"/>
      <c r="HBT123" s="172"/>
      <c r="HBU123" s="172"/>
      <c r="HBV123" s="172"/>
      <c r="HBW123" s="172"/>
      <c r="HBX123" s="172"/>
      <c r="HBY123" s="172"/>
      <c r="HBZ123" s="172"/>
      <c r="HCA123" s="172"/>
      <c r="HCB123" s="172"/>
      <c r="HCC123" s="172"/>
      <c r="HCD123" s="172"/>
      <c r="HCE123" s="172"/>
      <c r="HCF123" s="172"/>
      <c r="HCG123" s="172"/>
      <c r="HCH123" s="172"/>
      <c r="HCI123" s="172"/>
      <c r="HCJ123" s="172"/>
      <c r="HCK123" s="172"/>
      <c r="HCL123" s="172"/>
      <c r="HCM123" s="172"/>
      <c r="HCN123" s="172"/>
      <c r="HCO123" s="172"/>
      <c r="HCP123" s="172"/>
      <c r="HCQ123" s="172"/>
      <c r="HCR123" s="172"/>
      <c r="HCS123" s="172"/>
      <c r="HCT123" s="172"/>
      <c r="HCU123" s="172"/>
      <c r="HCV123" s="172"/>
      <c r="HCW123" s="172"/>
      <c r="HCX123" s="172"/>
      <c r="HCY123" s="172"/>
      <c r="HCZ123" s="172"/>
      <c r="HDA123" s="172"/>
      <c r="HDB123" s="172"/>
      <c r="HDC123" s="172"/>
      <c r="HDD123" s="172"/>
      <c r="HDE123" s="172"/>
      <c r="HDF123" s="172"/>
      <c r="HDG123" s="172"/>
      <c r="HDH123" s="172"/>
      <c r="HDI123" s="172"/>
      <c r="HDJ123" s="172"/>
      <c r="HDK123" s="172"/>
      <c r="HDL123" s="172"/>
      <c r="HDM123" s="172"/>
      <c r="HDN123" s="172"/>
      <c r="HDO123" s="172"/>
      <c r="HDP123" s="172"/>
      <c r="HDQ123" s="172"/>
      <c r="HDR123" s="172"/>
      <c r="HDS123" s="172"/>
      <c r="HDT123" s="172"/>
      <c r="HDU123" s="172"/>
      <c r="HDV123" s="172"/>
      <c r="HDW123" s="172"/>
      <c r="HDX123" s="172"/>
      <c r="HDY123" s="172"/>
      <c r="HDZ123" s="172"/>
      <c r="HEA123" s="172"/>
      <c r="HEB123" s="172"/>
      <c r="HEC123" s="172"/>
      <c r="HED123" s="172"/>
      <c r="HEE123" s="172"/>
      <c r="HEF123" s="172"/>
      <c r="HEG123" s="172"/>
      <c r="HEH123" s="172"/>
      <c r="HEI123" s="172"/>
      <c r="HEJ123" s="172"/>
      <c r="HEK123" s="172"/>
      <c r="HEL123" s="172"/>
      <c r="HEM123" s="172"/>
      <c r="HEN123" s="172"/>
      <c r="HEO123" s="172"/>
      <c r="HEP123" s="172"/>
      <c r="HEQ123" s="172"/>
      <c r="HER123" s="172"/>
      <c r="HES123" s="172"/>
      <c r="HET123" s="172"/>
      <c r="HEU123" s="172"/>
      <c r="HEV123" s="172"/>
      <c r="HEW123" s="172"/>
      <c r="HEX123" s="172"/>
      <c r="HEY123" s="172"/>
      <c r="HEZ123" s="172"/>
      <c r="HFA123" s="172"/>
      <c r="HFB123" s="172"/>
      <c r="HFC123" s="172"/>
      <c r="HFD123" s="172"/>
      <c r="HFE123" s="172"/>
      <c r="HFF123" s="172"/>
      <c r="HFG123" s="172"/>
      <c r="HFH123" s="172"/>
      <c r="HFI123" s="172"/>
      <c r="HFJ123" s="172"/>
      <c r="HFK123" s="172"/>
      <c r="HFL123" s="172"/>
      <c r="HFM123" s="172"/>
      <c r="HFN123" s="172"/>
      <c r="HFO123" s="172"/>
      <c r="HFP123" s="172"/>
      <c r="HFQ123" s="172"/>
      <c r="HFR123" s="172"/>
      <c r="HFS123" s="172"/>
      <c r="HFT123" s="172"/>
      <c r="HFU123" s="172"/>
      <c r="HFV123" s="172"/>
      <c r="HFW123" s="172"/>
      <c r="HFX123" s="172"/>
      <c r="HFY123" s="172"/>
      <c r="HFZ123" s="172"/>
      <c r="HGA123" s="172"/>
      <c r="HGB123" s="172"/>
      <c r="HGC123" s="172"/>
      <c r="HGD123" s="172"/>
      <c r="HGE123" s="172"/>
      <c r="HGF123" s="172"/>
      <c r="HGG123" s="172"/>
      <c r="HGH123" s="172"/>
      <c r="HGI123" s="172"/>
      <c r="HGJ123" s="172"/>
      <c r="HGK123" s="172"/>
      <c r="HGL123" s="172"/>
      <c r="HGM123" s="172"/>
      <c r="HGN123" s="172"/>
      <c r="HGO123" s="172"/>
      <c r="HGP123" s="172"/>
      <c r="HGQ123" s="172"/>
      <c r="HGR123" s="172"/>
      <c r="HGS123" s="172"/>
      <c r="HGT123" s="172"/>
      <c r="HGU123" s="172"/>
      <c r="HGV123" s="172"/>
      <c r="HGW123" s="172"/>
      <c r="HGX123" s="172"/>
      <c r="HGY123" s="172"/>
      <c r="HGZ123" s="172"/>
      <c r="HHA123" s="172"/>
      <c r="HHB123" s="172"/>
      <c r="HHC123" s="172"/>
      <c r="HHD123" s="172"/>
      <c r="HHE123" s="172"/>
      <c r="HHF123" s="172"/>
      <c r="HHG123" s="172"/>
      <c r="HHH123" s="172"/>
      <c r="HHI123" s="172"/>
      <c r="HHJ123" s="172"/>
      <c r="HHK123" s="172"/>
      <c r="HHL123" s="172"/>
      <c r="HHM123" s="172"/>
      <c r="HHN123" s="172"/>
      <c r="HHO123" s="172"/>
      <c r="HHP123" s="172"/>
      <c r="HHQ123" s="172"/>
      <c r="HHR123" s="172"/>
      <c r="HHS123" s="172"/>
      <c r="HHT123" s="172"/>
      <c r="HHU123" s="172"/>
      <c r="HHV123" s="172"/>
      <c r="HHW123" s="172"/>
      <c r="HHX123" s="172"/>
      <c r="HHY123" s="172"/>
      <c r="HHZ123" s="172"/>
      <c r="HIA123" s="172"/>
      <c r="HIB123" s="172"/>
      <c r="HIC123" s="172"/>
      <c r="HID123" s="172"/>
      <c r="HIE123" s="172"/>
      <c r="HIF123" s="172"/>
      <c r="HIG123" s="172"/>
      <c r="HIH123" s="172"/>
      <c r="HII123" s="172"/>
      <c r="HIJ123" s="172"/>
      <c r="HIK123" s="172"/>
      <c r="HIL123" s="172"/>
      <c r="HIM123" s="172"/>
      <c r="HIN123" s="172"/>
      <c r="HIO123" s="172"/>
      <c r="HIP123" s="172"/>
      <c r="HIQ123" s="172"/>
      <c r="HIR123" s="172"/>
      <c r="HIS123" s="172"/>
      <c r="HIT123" s="172"/>
      <c r="HIU123" s="172"/>
      <c r="HIV123" s="172"/>
      <c r="HIW123" s="172"/>
      <c r="HIX123" s="172"/>
      <c r="HIY123" s="172"/>
      <c r="HIZ123" s="172"/>
      <c r="HJA123" s="172"/>
      <c r="HJB123" s="172"/>
      <c r="HJC123" s="172"/>
      <c r="HJD123" s="172"/>
      <c r="HJE123" s="172"/>
      <c r="HJF123" s="172"/>
      <c r="HJG123" s="172"/>
      <c r="HJH123" s="172"/>
      <c r="HJI123" s="172"/>
      <c r="HJJ123" s="172"/>
      <c r="HJK123" s="172"/>
      <c r="HJL123" s="172"/>
      <c r="HJM123" s="172"/>
      <c r="HJN123" s="172"/>
      <c r="HJO123" s="172"/>
      <c r="HJP123" s="172"/>
      <c r="HJQ123" s="172"/>
      <c r="HJR123" s="172"/>
      <c r="HJS123" s="172"/>
      <c r="HJT123" s="172"/>
      <c r="HJU123" s="172"/>
      <c r="HJV123" s="172"/>
      <c r="HJW123" s="172"/>
      <c r="HJX123" s="172"/>
      <c r="HJY123" s="172"/>
      <c r="HJZ123" s="172"/>
      <c r="HKA123" s="172"/>
      <c r="HKB123" s="172"/>
      <c r="HKC123" s="172"/>
      <c r="HKD123" s="172"/>
      <c r="HKE123" s="172"/>
      <c r="HKF123" s="172"/>
      <c r="HKG123" s="172"/>
      <c r="HKH123" s="172"/>
      <c r="HKI123" s="172"/>
      <c r="HKJ123" s="172"/>
      <c r="HKK123" s="172"/>
      <c r="HKL123" s="172"/>
      <c r="HKM123" s="172"/>
      <c r="HKN123" s="172"/>
      <c r="HKO123" s="172"/>
      <c r="HKP123" s="172"/>
      <c r="HKQ123" s="172"/>
      <c r="HKR123" s="172"/>
      <c r="HKS123" s="172"/>
      <c r="HKT123" s="172"/>
      <c r="HKU123" s="172"/>
      <c r="HKV123" s="172"/>
      <c r="HKW123" s="172"/>
      <c r="HKX123" s="172"/>
      <c r="HKY123" s="172"/>
      <c r="HKZ123" s="172"/>
      <c r="HLA123" s="172"/>
      <c r="HLB123" s="172"/>
      <c r="HLC123" s="172"/>
      <c r="HLD123" s="172"/>
      <c r="HLE123" s="172"/>
      <c r="HLF123" s="172"/>
      <c r="HLG123" s="172"/>
      <c r="HLH123" s="172"/>
      <c r="HLI123" s="172"/>
      <c r="HLJ123" s="172"/>
      <c r="HLK123" s="172"/>
      <c r="HLL123" s="172"/>
      <c r="HLM123" s="172"/>
      <c r="HLN123" s="172"/>
      <c r="HLO123" s="172"/>
      <c r="HLP123" s="172"/>
      <c r="HLQ123" s="172"/>
      <c r="HLR123" s="172"/>
      <c r="HLS123" s="172"/>
      <c r="HLT123" s="172"/>
      <c r="HLU123" s="172"/>
      <c r="HLV123" s="172"/>
      <c r="HLW123" s="172"/>
      <c r="HLX123" s="172"/>
      <c r="HLY123" s="172"/>
      <c r="HLZ123" s="172"/>
      <c r="HMA123" s="172"/>
      <c r="HMB123" s="172"/>
      <c r="HMC123" s="172"/>
      <c r="HMD123" s="172"/>
      <c r="HME123" s="172"/>
      <c r="HMF123" s="172"/>
      <c r="HMG123" s="172"/>
      <c r="HMH123" s="172"/>
      <c r="HMI123" s="172"/>
      <c r="HMJ123" s="172"/>
      <c r="HMK123" s="172"/>
      <c r="HML123" s="172"/>
      <c r="HMM123" s="172"/>
      <c r="HMN123" s="172"/>
      <c r="HMO123" s="172"/>
      <c r="HMP123" s="172"/>
      <c r="HMQ123" s="172"/>
      <c r="HMR123" s="172"/>
      <c r="HMS123" s="172"/>
      <c r="HMT123" s="172"/>
      <c r="HMU123" s="172"/>
      <c r="HMV123" s="172"/>
      <c r="HMW123" s="172"/>
      <c r="HMX123" s="172"/>
      <c r="HMY123" s="172"/>
      <c r="HMZ123" s="172"/>
      <c r="HNA123" s="172"/>
      <c r="HNB123" s="172"/>
      <c r="HNC123" s="172"/>
      <c r="HND123" s="172"/>
      <c r="HNE123" s="172"/>
      <c r="HNF123" s="172"/>
      <c r="HNG123" s="172"/>
      <c r="HNH123" s="172"/>
      <c r="HNI123" s="172"/>
      <c r="HNJ123" s="172"/>
      <c r="HNK123" s="172"/>
      <c r="HNL123" s="172"/>
      <c r="HNM123" s="172"/>
      <c r="HNN123" s="172"/>
      <c r="HNO123" s="172"/>
      <c r="HNP123" s="172"/>
      <c r="HNQ123" s="172"/>
      <c r="HNR123" s="172"/>
      <c r="HNS123" s="172"/>
      <c r="HNT123" s="172"/>
      <c r="HNU123" s="172"/>
      <c r="HNV123" s="172"/>
      <c r="HNW123" s="172"/>
      <c r="HNX123" s="172"/>
      <c r="HNY123" s="172"/>
      <c r="HNZ123" s="172"/>
      <c r="HOA123" s="172"/>
      <c r="HOB123" s="172"/>
      <c r="HOC123" s="172"/>
      <c r="HOD123" s="172"/>
      <c r="HOE123" s="172"/>
      <c r="HOF123" s="172"/>
      <c r="HOG123" s="172"/>
      <c r="HOH123" s="172"/>
      <c r="HOI123" s="172"/>
      <c r="HOJ123" s="172"/>
      <c r="HOK123" s="172"/>
      <c r="HOL123" s="172"/>
      <c r="HOM123" s="172"/>
      <c r="HON123" s="172"/>
      <c r="HOO123" s="172"/>
      <c r="HOP123" s="172"/>
      <c r="HOQ123" s="172"/>
      <c r="HOR123" s="172"/>
      <c r="HOS123" s="172"/>
      <c r="HOT123" s="172"/>
      <c r="HOU123" s="172"/>
      <c r="HOV123" s="172"/>
      <c r="HOW123" s="172"/>
      <c r="HOX123" s="172"/>
      <c r="HOY123" s="172"/>
      <c r="HOZ123" s="172"/>
      <c r="HPA123" s="172"/>
      <c r="HPB123" s="172"/>
      <c r="HPC123" s="172"/>
      <c r="HPD123" s="172"/>
      <c r="HPE123" s="172"/>
      <c r="HPF123" s="172"/>
      <c r="HPG123" s="172"/>
      <c r="HPH123" s="172"/>
      <c r="HPI123" s="172"/>
      <c r="HPJ123" s="172"/>
      <c r="HPK123" s="172"/>
      <c r="HPL123" s="172"/>
      <c r="HPM123" s="172"/>
      <c r="HPN123" s="172"/>
      <c r="HPO123" s="172"/>
      <c r="HPP123" s="172"/>
      <c r="HPQ123" s="172"/>
      <c r="HPR123" s="172"/>
      <c r="HPS123" s="172"/>
      <c r="HPT123" s="172"/>
      <c r="HPU123" s="172"/>
      <c r="HPV123" s="172"/>
      <c r="HPW123" s="172"/>
      <c r="HPX123" s="172"/>
      <c r="HPY123" s="172"/>
      <c r="HPZ123" s="172"/>
      <c r="HQA123" s="172"/>
      <c r="HQB123" s="172"/>
      <c r="HQC123" s="172"/>
      <c r="HQD123" s="172"/>
      <c r="HQE123" s="172"/>
      <c r="HQF123" s="172"/>
      <c r="HQG123" s="172"/>
      <c r="HQH123" s="172"/>
      <c r="HQI123" s="172"/>
      <c r="HQJ123" s="172"/>
      <c r="HQK123" s="172"/>
      <c r="HQL123" s="172"/>
      <c r="HQM123" s="172"/>
      <c r="HQN123" s="172"/>
      <c r="HQO123" s="172"/>
      <c r="HQP123" s="172"/>
      <c r="HQQ123" s="172"/>
      <c r="HQR123" s="172"/>
      <c r="HQS123" s="172"/>
      <c r="HQT123" s="172"/>
      <c r="HQU123" s="172"/>
      <c r="HQV123" s="172"/>
      <c r="HQW123" s="172"/>
      <c r="HQX123" s="172"/>
      <c r="HQY123" s="172"/>
      <c r="HQZ123" s="172"/>
      <c r="HRA123" s="172"/>
      <c r="HRB123" s="172"/>
      <c r="HRC123" s="172"/>
      <c r="HRD123" s="172"/>
      <c r="HRE123" s="172"/>
      <c r="HRF123" s="172"/>
      <c r="HRG123" s="172"/>
      <c r="HRH123" s="172"/>
      <c r="HRI123" s="172"/>
      <c r="HRJ123" s="172"/>
      <c r="HRK123" s="172"/>
      <c r="HRL123" s="172"/>
      <c r="HRM123" s="172"/>
      <c r="HRN123" s="172"/>
      <c r="HRO123" s="172"/>
      <c r="HRP123" s="172"/>
      <c r="HRQ123" s="172"/>
      <c r="HRR123" s="172"/>
      <c r="HRS123" s="172"/>
      <c r="HRT123" s="172"/>
      <c r="HRU123" s="172"/>
      <c r="HRV123" s="172"/>
      <c r="HRW123" s="172"/>
      <c r="HRX123" s="172"/>
      <c r="HRY123" s="172"/>
      <c r="HRZ123" s="172"/>
      <c r="HSA123" s="172"/>
      <c r="HSB123" s="172"/>
      <c r="HSC123" s="172"/>
      <c r="HSD123" s="172"/>
      <c r="HSE123" s="172"/>
      <c r="HSF123" s="172"/>
      <c r="HSG123" s="172"/>
      <c r="HSH123" s="172"/>
      <c r="HSI123" s="172"/>
      <c r="HSJ123" s="172"/>
      <c r="HSK123" s="172"/>
      <c r="HSL123" s="172"/>
      <c r="HSM123" s="172"/>
      <c r="HSN123" s="172"/>
      <c r="HSO123" s="172"/>
      <c r="HSP123" s="172"/>
      <c r="HSQ123" s="172"/>
      <c r="HSR123" s="172"/>
      <c r="HSS123" s="172"/>
      <c r="HST123" s="172"/>
      <c r="HSU123" s="172"/>
      <c r="HSV123" s="172"/>
      <c r="HSW123" s="172"/>
      <c r="HSX123" s="172"/>
      <c r="HSY123" s="172"/>
      <c r="HSZ123" s="172"/>
      <c r="HTA123" s="172"/>
      <c r="HTB123" s="172"/>
      <c r="HTC123" s="172"/>
      <c r="HTD123" s="172"/>
      <c r="HTE123" s="172"/>
      <c r="HTF123" s="172"/>
      <c r="HTG123" s="172"/>
      <c r="HTH123" s="172"/>
      <c r="HTI123" s="172"/>
      <c r="HTJ123" s="172"/>
      <c r="HTK123" s="172"/>
      <c r="HTL123" s="172"/>
      <c r="HTM123" s="172"/>
      <c r="HTN123" s="172"/>
      <c r="HTO123" s="172"/>
      <c r="HTP123" s="172"/>
      <c r="HTQ123" s="172"/>
      <c r="HTR123" s="172"/>
      <c r="HTS123" s="172"/>
      <c r="HTT123" s="172"/>
      <c r="HTU123" s="172"/>
      <c r="HTV123" s="172"/>
      <c r="HTW123" s="172"/>
      <c r="HTX123" s="172"/>
      <c r="HTY123" s="172"/>
      <c r="HTZ123" s="172"/>
      <c r="HUA123" s="172"/>
      <c r="HUB123" s="172"/>
      <c r="HUC123" s="172"/>
      <c r="HUD123" s="172"/>
      <c r="HUE123" s="172"/>
      <c r="HUF123" s="172"/>
      <c r="HUG123" s="172"/>
      <c r="HUH123" s="172"/>
      <c r="HUI123" s="172"/>
      <c r="HUJ123" s="172"/>
      <c r="HUK123" s="172"/>
      <c r="HUL123" s="172"/>
      <c r="HUM123" s="172"/>
      <c r="HUN123" s="172"/>
      <c r="HUO123" s="172"/>
      <c r="HUP123" s="172"/>
      <c r="HUQ123" s="172"/>
      <c r="HUR123" s="172"/>
      <c r="HUS123" s="172"/>
      <c r="HUT123" s="172"/>
      <c r="HUU123" s="172"/>
      <c r="HUV123" s="172"/>
      <c r="HUW123" s="172"/>
      <c r="HUX123" s="172"/>
      <c r="HUY123" s="172"/>
      <c r="HUZ123" s="172"/>
      <c r="HVA123" s="172"/>
      <c r="HVB123" s="172"/>
      <c r="HVC123" s="172"/>
      <c r="HVD123" s="172"/>
      <c r="HVE123" s="172"/>
      <c r="HVF123" s="172"/>
      <c r="HVG123" s="172"/>
      <c r="HVH123" s="172"/>
      <c r="HVI123" s="172"/>
      <c r="HVJ123" s="172"/>
      <c r="HVK123" s="172"/>
      <c r="HVL123" s="172"/>
      <c r="HVM123" s="172"/>
      <c r="HVN123" s="172"/>
      <c r="HVO123" s="172"/>
      <c r="HVP123" s="172"/>
      <c r="HVQ123" s="172"/>
      <c r="HVR123" s="172"/>
      <c r="HVS123" s="172"/>
      <c r="HVT123" s="172"/>
      <c r="HVU123" s="172"/>
      <c r="HVV123" s="172"/>
      <c r="HVW123" s="172"/>
      <c r="HVX123" s="172"/>
      <c r="HVY123" s="172"/>
      <c r="HVZ123" s="172"/>
      <c r="HWA123" s="172"/>
      <c r="HWB123" s="172"/>
      <c r="HWC123" s="172"/>
      <c r="HWD123" s="172"/>
      <c r="HWE123" s="172"/>
      <c r="HWF123" s="172"/>
      <c r="HWG123" s="172"/>
      <c r="HWH123" s="172"/>
      <c r="HWI123" s="172"/>
      <c r="HWJ123" s="172"/>
      <c r="HWK123" s="172"/>
      <c r="HWL123" s="172"/>
      <c r="HWM123" s="172"/>
      <c r="HWN123" s="172"/>
      <c r="HWO123" s="172"/>
      <c r="HWP123" s="172"/>
      <c r="HWQ123" s="172"/>
      <c r="HWR123" s="172"/>
      <c r="HWS123" s="172"/>
      <c r="HWT123" s="172"/>
      <c r="HWU123" s="172"/>
      <c r="HWV123" s="172"/>
      <c r="HWW123" s="172"/>
      <c r="HWX123" s="172"/>
      <c r="HWY123" s="172"/>
      <c r="HWZ123" s="172"/>
      <c r="HXA123" s="172"/>
      <c r="HXB123" s="172"/>
      <c r="HXC123" s="172"/>
      <c r="HXD123" s="172"/>
      <c r="HXE123" s="172"/>
      <c r="HXF123" s="172"/>
      <c r="HXG123" s="172"/>
      <c r="HXH123" s="172"/>
      <c r="HXI123" s="172"/>
      <c r="HXJ123" s="172"/>
      <c r="HXK123" s="172"/>
      <c r="HXL123" s="172"/>
      <c r="HXM123" s="172"/>
      <c r="HXN123" s="172"/>
      <c r="HXO123" s="172"/>
      <c r="HXP123" s="172"/>
      <c r="HXQ123" s="172"/>
      <c r="HXR123" s="172"/>
      <c r="HXS123" s="172"/>
      <c r="HXT123" s="172"/>
      <c r="HXU123" s="172"/>
      <c r="HXV123" s="172"/>
      <c r="HXW123" s="172"/>
      <c r="HXX123" s="172"/>
      <c r="HXY123" s="172"/>
      <c r="HXZ123" s="172"/>
      <c r="HYA123" s="172"/>
      <c r="HYB123" s="172"/>
      <c r="HYC123" s="172"/>
      <c r="HYD123" s="172"/>
      <c r="HYE123" s="172"/>
      <c r="HYF123" s="172"/>
      <c r="HYG123" s="172"/>
      <c r="HYH123" s="172"/>
      <c r="HYI123" s="172"/>
      <c r="HYJ123" s="172"/>
      <c r="HYK123" s="172"/>
      <c r="HYL123" s="172"/>
      <c r="HYM123" s="172"/>
      <c r="HYN123" s="172"/>
      <c r="HYO123" s="172"/>
      <c r="HYP123" s="172"/>
      <c r="HYQ123" s="172"/>
      <c r="HYR123" s="172"/>
      <c r="HYS123" s="172"/>
      <c r="HYT123" s="172"/>
      <c r="HYU123" s="172"/>
      <c r="HYV123" s="172"/>
      <c r="HYW123" s="172"/>
      <c r="HYX123" s="172"/>
      <c r="HYY123" s="172"/>
      <c r="HYZ123" s="172"/>
      <c r="HZA123" s="172"/>
      <c r="HZB123" s="172"/>
      <c r="HZC123" s="172"/>
      <c r="HZD123" s="172"/>
      <c r="HZE123" s="172"/>
      <c r="HZF123" s="172"/>
      <c r="HZG123" s="172"/>
      <c r="HZH123" s="172"/>
      <c r="HZI123" s="172"/>
      <c r="HZJ123" s="172"/>
      <c r="HZK123" s="172"/>
      <c r="HZL123" s="172"/>
      <c r="HZM123" s="172"/>
      <c r="HZN123" s="172"/>
      <c r="HZO123" s="172"/>
      <c r="HZP123" s="172"/>
      <c r="HZQ123" s="172"/>
      <c r="HZR123" s="172"/>
      <c r="HZS123" s="172"/>
      <c r="HZT123" s="172"/>
      <c r="HZU123" s="172"/>
      <c r="HZV123" s="172"/>
      <c r="HZW123" s="172"/>
      <c r="HZX123" s="172"/>
      <c r="HZY123" s="172"/>
      <c r="HZZ123" s="172"/>
      <c r="IAA123" s="172"/>
      <c r="IAB123" s="172"/>
      <c r="IAC123" s="172"/>
      <c r="IAD123" s="172"/>
      <c r="IAE123" s="172"/>
      <c r="IAF123" s="172"/>
      <c r="IAG123" s="172"/>
      <c r="IAH123" s="172"/>
      <c r="IAI123" s="172"/>
      <c r="IAJ123" s="172"/>
      <c r="IAK123" s="172"/>
      <c r="IAL123" s="172"/>
      <c r="IAM123" s="172"/>
      <c r="IAN123" s="172"/>
      <c r="IAO123" s="172"/>
      <c r="IAP123" s="172"/>
      <c r="IAQ123" s="172"/>
      <c r="IAR123" s="172"/>
      <c r="IAS123" s="172"/>
      <c r="IAT123" s="172"/>
      <c r="IAU123" s="172"/>
      <c r="IAV123" s="172"/>
      <c r="IAW123" s="172"/>
      <c r="IAX123" s="172"/>
      <c r="IAY123" s="172"/>
      <c r="IAZ123" s="172"/>
      <c r="IBA123" s="172"/>
      <c r="IBB123" s="172"/>
      <c r="IBC123" s="172"/>
      <c r="IBD123" s="172"/>
      <c r="IBE123" s="172"/>
      <c r="IBF123" s="172"/>
      <c r="IBG123" s="172"/>
      <c r="IBH123" s="172"/>
      <c r="IBI123" s="172"/>
      <c r="IBJ123" s="172"/>
      <c r="IBK123" s="172"/>
      <c r="IBL123" s="172"/>
      <c r="IBM123" s="172"/>
      <c r="IBN123" s="172"/>
      <c r="IBO123" s="172"/>
      <c r="IBP123" s="172"/>
      <c r="IBQ123" s="172"/>
      <c r="IBR123" s="172"/>
      <c r="IBS123" s="172"/>
      <c r="IBT123" s="172"/>
      <c r="IBU123" s="172"/>
      <c r="IBV123" s="172"/>
      <c r="IBW123" s="172"/>
      <c r="IBX123" s="172"/>
      <c r="IBY123" s="172"/>
      <c r="IBZ123" s="172"/>
      <c r="ICA123" s="172"/>
      <c r="ICB123" s="172"/>
      <c r="ICC123" s="172"/>
      <c r="ICD123" s="172"/>
      <c r="ICE123" s="172"/>
      <c r="ICF123" s="172"/>
      <c r="ICG123" s="172"/>
      <c r="ICH123" s="172"/>
      <c r="ICI123" s="172"/>
      <c r="ICJ123" s="172"/>
      <c r="ICK123" s="172"/>
      <c r="ICL123" s="172"/>
      <c r="ICM123" s="172"/>
      <c r="ICN123" s="172"/>
      <c r="ICO123" s="172"/>
      <c r="ICP123" s="172"/>
      <c r="ICQ123" s="172"/>
      <c r="ICR123" s="172"/>
      <c r="ICS123" s="172"/>
      <c r="ICT123" s="172"/>
      <c r="ICU123" s="172"/>
      <c r="ICV123" s="172"/>
      <c r="ICW123" s="172"/>
      <c r="ICX123" s="172"/>
      <c r="ICY123" s="172"/>
      <c r="ICZ123" s="172"/>
      <c r="IDA123" s="172"/>
      <c r="IDB123" s="172"/>
      <c r="IDC123" s="172"/>
      <c r="IDD123" s="172"/>
      <c r="IDE123" s="172"/>
      <c r="IDF123" s="172"/>
      <c r="IDG123" s="172"/>
      <c r="IDH123" s="172"/>
      <c r="IDI123" s="172"/>
      <c r="IDJ123" s="172"/>
      <c r="IDK123" s="172"/>
      <c r="IDL123" s="172"/>
      <c r="IDM123" s="172"/>
      <c r="IDN123" s="172"/>
      <c r="IDO123" s="172"/>
      <c r="IDP123" s="172"/>
      <c r="IDQ123" s="172"/>
      <c r="IDR123" s="172"/>
      <c r="IDS123" s="172"/>
      <c r="IDT123" s="172"/>
      <c r="IDU123" s="172"/>
      <c r="IDV123" s="172"/>
      <c r="IDW123" s="172"/>
      <c r="IDX123" s="172"/>
      <c r="IDY123" s="172"/>
      <c r="IDZ123" s="172"/>
      <c r="IEA123" s="172"/>
      <c r="IEB123" s="172"/>
      <c r="IEC123" s="172"/>
      <c r="IED123" s="172"/>
      <c r="IEE123" s="172"/>
      <c r="IEF123" s="172"/>
      <c r="IEG123" s="172"/>
      <c r="IEH123" s="172"/>
      <c r="IEI123" s="172"/>
      <c r="IEJ123" s="172"/>
      <c r="IEK123" s="172"/>
      <c r="IEL123" s="172"/>
      <c r="IEM123" s="172"/>
      <c r="IEN123" s="172"/>
      <c r="IEO123" s="172"/>
      <c r="IEP123" s="172"/>
      <c r="IEQ123" s="172"/>
      <c r="IER123" s="172"/>
      <c r="IES123" s="172"/>
      <c r="IET123" s="172"/>
      <c r="IEU123" s="172"/>
      <c r="IEV123" s="172"/>
      <c r="IEW123" s="172"/>
      <c r="IEX123" s="172"/>
      <c r="IEY123" s="172"/>
      <c r="IEZ123" s="172"/>
      <c r="IFA123" s="172"/>
      <c r="IFB123" s="172"/>
      <c r="IFC123" s="172"/>
      <c r="IFD123" s="172"/>
      <c r="IFE123" s="172"/>
      <c r="IFF123" s="172"/>
      <c r="IFG123" s="172"/>
      <c r="IFH123" s="172"/>
      <c r="IFI123" s="172"/>
      <c r="IFJ123" s="172"/>
      <c r="IFK123" s="172"/>
      <c r="IFL123" s="172"/>
      <c r="IFM123" s="172"/>
      <c r="IFN123" s="172"/>
      <c r="IFO123" s="172"/>
      <c r="IFP123" s="172"/>
      <c r="IFQ123" s="172"/>
      <c r="IFR123" s="172"/>
      <c r="IFS123" s="172"/>
      <c r="IFT123" s="172"/>
      <c r="IFU123" s="172"/>
      <c r="IFV123" s="172"/>
      <c r="IFW123" s="172"/>
      <c r="IFX123" s="172"/>
      <c r="IFY123" s="172"/>
      <c r="IFZ123" s="172"/>
      <c r="IGA123" s="172"/>
      <c r="IGB123" s="172"/>
      <c r="IGC123" s="172"/>
      <c r="IGD123" s="172"/>
      <c r="IGE123" s="172"/>
      <c r="IGF123" s="172"/>
      <c r="IGG123" s="172"/>
      <c r="IGH123" s="172"/>
      <c r="IGI123" s="172"/>
      <c r="IGJ123" s="172"/>
      <c r="IGK123" s="172"/>
      <c r="IGL123" s="172"/>
      <c r="IGM123" s="172"/>
      <c r="IGN123" s="172"/>
      <c r="IGO123" s="172"/>
      <c r="IGP123" s="172"/>
      <c r="IGQ123" s="172"/>
      <c r="IGR123" s="172"/>
      <c r="IGS123" s="172"/>
      <c r="IGT123" s="172"/>
      <c r="IGU123" s="172"/>
      <c r="IGV123" s="172"/>
      <c r="IGW123" s="172"/>
      <c r="IGX123" s="172"/>
      <c r="IGY123" s="172"/>
      <c r="IGZ123" s="172"/>
      <c r="IHA123" s="172"/>
      <c r="IHB123" s="172"/>
      <c r="IHC123" s="172"/>
      <c r="IHD123" s="172"/>
      <c r="IHE123" s="172"/>
      <c r="IHF123" s="172"/>
      <c r="IHG123" s="172"/>
      <c r="IHH123" s="172"/>
      <c r="IHI123" s="172"/>
      <c r="IHJ123" s="172"/>
      <c r="IHK123" s="172"/>
      <c r="IHL123" s="172"/>
      <c r="IHM123" s="172"/>
      <c r="IHN123" s="172"/>
      <c r="IHO123" s="172"/>
      <c r="IHP123" s="172"/>
      <c r="IHQ123" s="172"/>
      <c r="IHR123" s="172"/>
      <c r="IHS123" s="172"/>
      <c r="IHT123" s="172"/>
      <c r="IHU123" s="172"/>
      <c r="IHV123" s="172"/>
      <c r="IHW123" s="172"/>
      <c r="IHX123" s="172"/>
      <c r="IHY123" s="172"/>
      <c r="IHZ123" s="172"/>
      <c r="IIA123" s="172"/>
      <c r="IIB123" s="172"/>
      <c r="IIC123" s="172"/>
      <c r="IID123" s="172"/>
      <c r="IIE123" s="172"/>
      <c r="IIF123" s="172"/>
      <c r="IIG123" s="172"/>
      <c r="IIH123" s="172"/>
      <c r="III123" s="172"/>
      <c r="IIJ123" s="172"/>
      <c r="IIK123" s="172"/>
      <c r="IIL123" s="172"/>
      <c r="IIM123" s="172"/>
      <c r="IIN123" s="172"/>
      <c r="IIO123" s="172"/>
      <c r="IIP123" s="172"/>
      <c r="IIQ123" s="172"/>
      <c r="IIR123" s="172"/>
      <c r="IIS123" s="172"/>
      <c r="IIT123" s="172"/>
      <c r="IIU123" s="172"/>
      <c r="IIV123" s="172"/>
      <c r="IIW123" s="172"/>
      <c r="IIX123" s="172"/>
      <c r="IIY123" s="172"/>
      <c r="IIZ123" s="172"/>
      <c r="IJA123" s="172"/>
      <c r="IJB123" s="172"/>
      <c r="IJC123" s="172"/>
      <c r="IJD123" s="172"/>
      <c r="IJE123" s="172"/>
      <c r="IJF123" s="172"/>
      <c r="IJG123" s="172"/>
      <c r="IJH123" s="172"/>
      <c r="IJI123" s="172"/>
      <c r="IJJ123" s="172"/>
      <c r="IJK123" s="172"/>
      <c r="IJL123" s="172"/>
      <c r="IJM123" s="172"/>
      <c r="IJN123" s="172"/>
      <c r="IJO123" s="172"/>
      <c r="IJP123" s="172"/>
      <c r="IJQ123" s="172"/>
      <c r="IJR123" s="172"/>
      <c r="IJS123" s="172"/>
      <c r="IJT123" s="172"/>
      <c r="IJU123" s="172"/>
      <c r="IJV123" s="172"/>
      <c r="IJW123" s="172"/>
      <c r="IJX123" s="172"/>
      <c r="IJY123" s="172"/>
      <c r="IJZ123" s="172"/>
      <c r="IKA123" s="172"/>
      <c r="IKB123" s="172"/>
      <c r="IKC123" s="172"/>
      <c r="IKD123" s="172"/>
      <c r="IKE123" s="172"/>
      <c r="IKF123" s="172"/>
      <c r="IKG123" s="172"/>
      <c r="IKH123" s="172"/>
      <c r="IKI123" s="172"/>
      <c r="IKJ123" s="172"/>
      <c r="IKK123" s="172"/>
      <c r="IKL123" s="172"/>
      <c r="IKM123" s="172"/>
      <c r="IKN123" s="172"/>
      <c r="IKO123" s="172"/>
      <c r="IKP123" s="172"/>
      <c r="IKQ123" s="172"/>
      <c r="IKR123" s="172"/>
      <c r="IKS123" s="172"/>
      <c r="IKT123" s="172"/>
      <c r="IKU123" s="172"/>
      <c r="IKV123" s="172"/>
      <c r="IKW123" s="172"/>
      <c r="IKX123" s="172"/>
      <c r="IKY123" s="172"/>
      <c r="IKZ123" s="172"/>
      <c r="ILA123" s="172"/>
      <c r="ILB123" s="172"/>
      <c r="ILC123" s="172"/>
      <c r="ILD123" s="172"/>
      <c r="ILE123" s="172"/>
      <c r="ILF123" s="172"/>
      <c r="ILG123" s="172"/>
      <c r="ILH123" s="172"/>
      <c r="ILI123" s="172"/>
      <c r="ILJ123" s="172"/>
      <c r="ILK123" s="172"/>
      <c r="ILL123" s="172"/>
      <c r="ILM123" s="172"/>
      <c r="ILN123" s="172"/>
      <c r="ILO123" s="172"/>
      <c r="ILP123" s="172"/>
      <c r="ILQ123" s="172"/>
      <c r="ILR123" s="172"/>
      <c r="ILS123" s="172"/>
      <c r="ILT123" s="172"/>
      <c r="ILU123" s="172"/>
      <c r="ILV123" s="172"/>
      <c r="ILW123" s="172"/>
      <c r="ILX123" s="172"/>
      <c r="ILY123" s="172"/>
      <c r="ILZ123" s="172"/>
      <c r="IMA123" s="172"/>
      <c r="IMB123" s="172"/>
      <c r="IMC123" s="172"/>
      <c r="IMD123" s="172"/>
      <c r="IME123" s="172"/>
      <c r="IMF123" s="172"/>
      <c r="IMG123" s="172"/>
      <c r="IMH123" s="172"/>
      <c r="IMI123" s="172"/>
      <c r="IMJ123" s="172"/>
      <c r="IMK123" s="172"/>
      <c r="IML123" s="172"/>
      <c r="IMM123" s="172"/>
      <c r="IMN123" s="172"/>
      <c r="IMO123" s="172"/>
      <c r="IMP123" s="172"/>
      <c r="IMQ123" s="172"/>
      <c r="IMR123" s="172"/>
      <c r="IMS123" s="172"/>
      <c r="IMT123" s="172"/>
      <c r="IMU123" s="172"/>
      <c r="IMV123" s="172"/>
      <c r="IMW123" s="172"/>
      <c r="IMX123" s="172"/>
      <c r="IMY123" s="172"/>
      <c r="IMZ123" s="172"/>
      <c r="INA123" s="172"/>
      <c r="INB123" s="172"/>
      <c r="INC123" s="172"/>
      <c r="IND123" s="172"/>
      <c r="INE123" s="172"/>
      <c r="INF123" s="172"/>
      <c r="ING123" s="172"/>
      <c r="INH123" s="172"/>
      <c r="INI123" s="172"/>
      <c r="INJ123" s="172"/>
      <c r="INK123" s="172"/>
      <c r="INL123" s="172"/>
      <c r="INM123" s="172"/>
      <c r="INN123" s="172"/>
      <c r="INO123" s="172"/>
      <c r="INP123" s="172"/>
      <c r="INQ123" s="172"/>
      <c r="INR123" s="172"/>
      <c r="INS123" s="172"/>
      <c r="INT123" s="172"/>
      <c r="INU123" s="172"/>
      <c r="INV123" s="172"/>
      <c r="INW123" s="172"/>
      <c r="INX123" s="172"/>
      <c r="INY123" s="172"/>
      <c r="INZ123" s="172"/>
      <c r="IOA123" s="172"/>
      <c r="IOB123" s="172"/>
      <c r="IOC123" s="172"/>
      <c r="IOD123" s="172"/>
      <c r="IOE123" s="172"/>
      <c r="IOF123" s="172"/>
      <c r="IOG123" s="172"/>
      <c r="IOH123" s="172"/>
      <c r="IOI123" s="172"/>
      <c r="IOJ123" s="172"/>
      <c r="IOK123" s="172"/>
      <c r="IOL123" s="172"/>
      <c r="IOM123" s="172"/>
      <c r="ION123" s="172"/>
      <c r="IOO123" s="172"/>
      <c r="IOP123" s="172"/>
      <c r="IOQ123" s="172"/>
      <c r="IOR123" s="172"/>
      <c r="IOS123" s="172"/>
      <c r="IOT123" s="172"/>
      <c r="IOU123" s="172"/>
      <c r="IOV123" s="172"/>
      <c r="IOW123" s="172"/>
      <c r="IOX123" s="172"/>
      <c r="IOY123" s="172"/>
      <c r="IOZ123" s="172"/>
      <c r="IPA123" s="172"/>
      <c r="IPB123" s="172"/>
      <c r="IPC123" s="172"/>
      <c r="IPD123" s="172"/>
      <c r="IPE123" s="172"/>
      <c r="IPF123" s="172"/>
      <c r="IPG123" s="172"/>
      <c r="IPH123" s="172"/>
      <c r="IPI123" s="172"/>
      <c r="IPJ123" s="172"/>
      <c r="IPK123" s="172"/>
      <c r="IPL123" s="172"/>
      <c r="IPM123" s="172"/>
      <c r="IPN123" s="172"/>
      <c r="IPO123" s="172"/>
      <c r="IPP123" s="172"/>
      <c r="IPQ123" s="172"/>
      <c r="IPR123" s="172"/>
      <c r="IPS123" s="172"/>
      <c r="IPT123" s="172"/>
      <c r="IPU123" s="172"/>
      <c r="IPV123" s="172"/>
      <c r="IPW123" s="172"/>
      <c r="IPX123" s="172"/>
      <c r="IPY123" s="172"/>
      <c r="IPZ123" s="172"/>
      <c r="IQA123" s="172"/>
      <c r="IQB123" s="172"/>
      <c r="IQC123" s="172"/>
      <c r="IQD123" s="172"/>
      <c r="IQE123" s="172"/>
      <c r="IQF123" s="172"/>
      <c r="IQG123" s="172"/>
      <c r="IQH123" s="172"/>
      <c r="IQI123" s="172"/>
      <c r="IQJ123" s="172"/>
      <c r="IQK123" s="172"/>
      <c r="IQL123" s="172"/>
      <c r="IQM123" s="172"/>
      <c r="IQN123" s="172"/>
      <c r="IQO123" s="172"/>
      <c r="IQP123" s="172"/>
      <c r="IQQ123" s="172"/>
      <c r="IQR123" s="172"/>
      <c r="IQS123" s="172"/>
      <c r="IQT123" s="172"/>
      <c r="IQU123" s="172"/>
      <c r="IQV123" s="172"/>
      <c r="IQW123" s="172"/>
      <c r="IQX123" s="172"/>
      <c r="IQY123" s="172"/>
      <c r="IQZ123" s="172"/>
      <c r="IRA123" s="172"/>
      <c r="IRB123" s="172"/>
      <c r="IRC123" s="172"/>
      <c r="IRD123" s="172"/>
      <c r="IRE123" s="172"/>
      <c r="IRF123" s="172"/>
      <c r="IRG123" s="172"/>
      <c r="IRH123" s="172"/>
      <c r="IRI123" s="172"/>
      <c r="IRJ123" s="172"/>
      <c r="IRK123" s="172"/>
      <c r="IRL123" s="172"/>
      <c r="IRM123" s="172"/>
      <c r="IRN123" s="172"/>
      <c r="IRO123" s="172"/>
      <c r="IRP123" s="172"/>
      <c r="IRQ123" s="172"/>
      <c r="IRR123" s="172"/>
      <c r="IRS123" s="172"/>
      <c r="IRT123" s="172"/>
      <c r="IRU123" s="172"/>
      <c r="IRV123" s="172"/>
      <c r="IRW123" s="172"/>
      <c r="IRX123" s="172"/>
      <c r="IRY123" s="172"/>
      <c r="IRZ123" s="172"/>
      <c r="ISA123" s="172"/>
      <c r="ISB123" s="172"/>
      <c r="ISC123" s="172"/>
      <c r="ISD123" s="172"/>
      <c r="ISE123" s="172"/>
      <c r="ISF123" s="172"/>
      <c r="ISG123" s="172"/>
      <c r="ISH123" s="172"/>
      <c r="ISI123" s="172"/>
      <c r="ISJ123" s="172"/>
      <c r="ISK123" s="172"/>
      <c r="ISL123" s="172"/>
      <c r="ISM123" s="172"/>
      <c r="ISN123" s="172"/>
      <c r="ISO123" s="172"/>
      <c r="ISP123" s="172"/>
      <c r="ISQ123" s="172"/>
      <c r="ISR123" s="172"/>
      <c r="ISS123" s="172"/>
      <c r="IST123" s="172"/>
      <c r="ISU123" s="172"/>
      <c r="ISV123" s="172"/>
      <c r="ISW123" s="172"/>
      <c r="ISX123" s="172"/>
      <c r="ISY123" s="172"/>
      <c r="ISZ123" s="172"/>
      <c r="ITA123" s="172"/>
      <c r="ITB123" s="172"/>
      <c r="ITC123" s="172"/>
      <c r="ITD123" s="172"/>
      <c r="ITE123" s="172"/>
      <c r="ITF123" s="172"/>
      <c r="ITG123" s="172"/>
      <c r="ITH123" s="172"/>
      <c r="ITI123" s="172"/>
      <c r="ITJ123" s="172"/>
      <c r="ITK123" s="172"/>
      <c r="ITL123" s="172"/>
      <c r="ITM123" s="172"/>
      <c r="ITN123" s="172"/>
      <c r="ITO123" s="172"/>
      <c r="ITP123" s="172"/>
      <c r="ITQ123" s="172"/>
      <c r="ITR123" s="172"/>
      <c r="ITS123" s="172"/>
      <c r="ITT123" s="172"/>
      <c r="ITU123" s="172"/>
      <c r="ITV123" s="172"/>
      <c r="ITW123" s="172"/>
      <c r="ITX123" s="172"/>
      <c r="ITY123" s="172"/>
      <c r="ITZ123" s="172"/>
      <c r="IUA123" s="172"/>
      <c r="IUB123" s="172"/>
      <c r="IUC123" s="172"/>
      <c r="IUD123" s="172"/>
      <c r="IUE123" s="172"/>
      <c r="IUF123" s="172"/>
      <c r="IUG123" s="172"/>
      <c r="IUH123" s="172"/>
      <c r="IUI123" s="172"/>
      <c r="IUJ123" s="172"/>
      <c r="IUK123" s="172"/>
      <c r="IUL123" s="172"/>
      <c r="IUM123" s="172"/>
      <c r="IUN123" s="172"/>
      <c r="IUO123" s="172"/>
      <c r="IUP123" s="172"/>
      <c r="IUQ123" s="172"/>
      <c r="IUR123" s="172"/>
      <c r="IUS123" s="172"/>
      <c r="IUT123" s="172"/>
      <c r="IUU123" s="172"/>
      <c r="IUV123" s="172"/>
      <c r="IUW123" s="172"/>
      <c r="IUX123" s="172"/>
      <c r="IUY123" s="172"/>
      <c r="IUZ123" s="172"/>
      <c r="IVA123" s="172"/>
      <c r="IVB123" s="172"/>
      <c r="IVC123" s="172"/>
      <c r="IVD123" s="172"/>
      <c r="IVE123" s="172"/>
      <c r="IVF123" s="172"/>
      <c r="IVG123" s="172"/>
      <c r="IVH123" s="172"/>
      <c r="IVI123" s="172"/>
      <c r="IVJ123" s="172"/>
      <c r="IVK123" s="172"/>
      <c r="IVL123" s="172"/>
      <c r="IVM123" s="172"/>
      <c r="IVN123" s="172"/>
      <c r="IVO123" s="172"/>
      <c r="IVP123" s="172"/>
      <c r="IVQ123" s="172"/>
      <c r="IVR123" s="172"/>
      <c r="IVS123" s="172"/>
      <c r="IVT123" s="172"/>
      <c r="IVU123" s="172"/>
      <c r="IVV123" s="172"/>
      <c r="IVW123" s="172"/>
      <c r="IVX123" s="172"/>
      <c r="IVY123" s="172"/>
      <c r="IVZ123" s="172"/>
      <c r="IWA123" s="172"/>
      <c r="IWB123" s="172"/>
      <c r="IWC123" s="172"/>
      <c r="IWD123" s="172"/>
      <c r="IWE123" s="172"/>
      <c r="IWF123" s="172"/>
      <c r="IWG123" s="172"/>
      <c r="IWH123" s="172"/>
      <c r="IWI123" s="172"/>
      <c r="IWJ123" s="172"/>
      <c r="IWK123" s="172"/>
      <c r="IWL123" s="172"/>
      <c r="IWM123" s="172"/>
      <c r="IWN123" s="172"/>
      <c r="IWO123" s="172"/>
      <c r="IWP123" s="172"/>
      <c r="IWQ123" s="172"/>
      <c r="IWR123" s="172"/>
      <c r="IWS123" s="172"/>
      <c r="IWT123" s="172"/>
      <c r="IWU123" s="172"/>
      <c r="IWV123" s="172"/>
      <c r="IWW123" s="172"/>
      <c r="IWX123" s="172"/>
      <c r="IWY123" s="172"/>
      <c r="IWZ123" s="172"/>
      <c r="IXA123" s="172"/>
      <c r="IXB123" s="172"/>
      <c r="IXC123" s="172"/>
      <c r="IXD123" s="172"/>
      <c r="IXE123" s="172"/>
      <c r="IXF123" s="172"/>
      <c r="IXG123" s="172"/>
      <c r="IXH123" s="172"/>
      <c r="IXI123" s="172"/>
      <c r="IXJ123" s="172"/>
      <c r="IXK123" s="172"/>
      <c r="IXL123" s="172"/>
      <c r="IXM123" s="172"/>
      <c r="IXN123" s="172"/>
      <c r="IXO123" s="172"/>
      <c r="IXP123" s="172"/>
      <c r="IXQ123" s="172"/>
      <c r="IXR123" s="172"/>
      <c r="IXS123" s="172"/>
      <c r="IXT123" s="172"/>
      <c r="IXU123" s="172"/>
      <c r="IXV123" s="172"/>
      <c r="IXW123" s="172"/>
      <c r="IXX123" s="172"/>
      <c r="IXY123" s="172"/>
      <c r="IXZ123" s="172"/>
      <c r="IYA123" s="172"/>
      <c r="IYB123" s="172"/>
      <c r="IYC123" s="172"/>
      <c r="IYD123" s="172"/>
      <c r="IYE123" s="172"/>
      <c r="IYF123" s="172"/>
      <c r="IYG123" s="172"/>
      <c r="IYH123" s="172"/>
      <c r="IYI123" s="172"/>
      <c r="IYJ123" s="172"/>
      <c r="IYK123" s="172"/>
      <c r="IYL123" s="172"/>
      <c r="IYM123" s="172"/>
      <c r="IYN123" s="172"/>
      <c r="IYO123" s="172"/>
      <c r="IYP123" s="172"/>
      <c r="IYQ123" s="172"/>
      <c r="IYR123" s="172"/>
      <c r="IYS123" s="172"/>
      <c r="IYT123" s="172"/>
      <c r="IYU123" s="172"/>
      <c r="IYV123" s="172"/>
      <c r="IYW123" s="172"/>
      <c r="IYX123" s="172"/>
      <c r="IYY123" s="172"/>
      <c r="IYZ123" s="172"/>
      <c r="IZA123" s="172"/>
      <c r="IZB123" s="172"/>
      <c r="IZC123" s="172"/>
      <c r="IZD123" s="172"/>
      <c r="IZE123" s="172"/>
      <c r="IZF123" s="172"/>
      <c r="IZG123" s="172"/>
      <c r="IZH123" s="172"/>
      <c r="IZI123" s="172"/>
      <c r="IZJ123" s="172"/>
      <c r="IZK123" s="172"/>
      <c r="IZL123" s="172"/>
      <c r="IZM123" s="172"/>
      <c r="IZN123" s="172"/>
      <c r="IZO123" s="172"/>
      <c r="IZP123" s="172"/>
      <c r="IZQ123" s="172"/>
      <c r="IZR123" s="172"/>
      <c r="IZS123" s="172"/>
      <c r="IZT123" s="172"/>
      <c r="IZU123" s="172"/>
      <c r="IZV123" s="172"/>
      <c r="IZW123" s="172"/>
      <c r="IZX123" s="172"/>
      <c r="IZY123" s="172"/>
      <c r="IZZ123" s="172"/>
      <c r="JAA123" s="172"/>
      <c r="JAB123" s="172"/>
      <c r="JAC123" s="172"/>
      <c r="JAD123" s="172"/>
      <c r="JAE123" s="172"/>
      <c r="JAF123" s="172"/>
      <c r="JAG123" s="172"/>
      <c r="JAH123" s="172"/>
      <c r="JAI123" s="172"/>
      <c r="JAJ123" s="172"/>
      <c r="JAK123" s="172"/>
      <c r="JAL123" s="172"/>
      <c r="JAM123" s="172"/>
      <c r="JAN123" s="172"/>
      <c r="JAO123" s="172"/>
      <c r="JAP123" s="172"/>
      <c r="JAQ123" s="172"/>
      <c r="JAR123" s="172"/>
      <c r="JAS123" s="172"/>
      <c r="JAT123" s="172"/>
      <c r="JAU123" s="172"/>
      <c r="JAV123" s="172"/>
      <c r="JAW123" s="172"/>
      <c r="JAX123" s="172"/>
      <c r="JAY123" s="172"/>
      <c r="JAZ123" s="172"/>
      <c r="JBA123" s="172"/>
      <c r="JBB123" s="172"/>
      <c r="JBC123" s="172"/>
      <c r="JBD123" s="172"/>
      <c r="JBE123" s="172"/>
      <c r="JBF123" s="172"/>
      <c r="JBG123" s="172"/>
      <c r="JBH123" s="172"/>
      <c r="JBI123" s="172"/>
      <c r="JBJ123" s="172"/>
      <c r="JBK123" s="172"/>
      <c r="JBL123" s="172"/>
      <c r="JBM123" s="172"/>
      <c r="JBN123" s="172"/>
      <c r="JBO123" s="172"/>
      <c r="JBP123" s="172"/>
      <c r="JBQ123" s="172"/>
      <c r="JBR123" s="172"/>
      <c r="JBS123" s="172"/>
      <c r="JBT123" s="172"/>
      <c r="JBU123" s="172"/>
      <c r="JBV123" s="172"/>
      <c r="JBW123" s="172"/>
      <c r="JBX123" s="172"/>
      <c r="JBY123" s="172"/>
      <c r="JBZ123" s="172"/>
      <c r="JCA123" s="172"/>
      <c r="JCB123" s="172"/>
      <c r="JCC123" s="172"/>
      <c r="JCD123" s="172"/>
      <c r="JCE123" s="172"/>
      <c r="JCF123" s="172"/>
      <c r="JCG123" s="172"/>
      <c r="JCH123" s="172"/>
      <c r="JCI123" s="172"/>
      <c r="JCJ123" s="172"/>
      <c r="JCK123" s="172"/>
      <c r="JCL123" s="172"/>
      <c r="JCM123" s="172"/>
      <c r="JCN123" s="172"/>
      <c r="JCO123" s="172"/>
      <c r="JCP123" s="172"/>
      <c r="JCQ123" s="172"/>
      <c r="JCR123" s="172"/>
      <c r="JCS123" s="172"/>
      <c r="JCT123" s="172"/>
      <c r="JCU123" s="172"/>
      <c r="JCV123" s="172"/>
      <c r="JCW123" s="172"/>
      <c r="JCX123" s="172"/>
      <c r="JCY123" s="172"/>
      <c r="JCZ123" s="172"/>
      <c r="JDA123" s="172"/>
      <c r="JDB123" s="172"/>
      <c r="JDC123" s="172"/>
      <c r="JDD123" s="172"/>
      <c r="JDE123" s="172"/>
      <c r="JDF123" s="172"/>
      <c r="JDG123" s="172"/>
      <c r="JDH123" s="172"/>
      <c r="JDI123" s="172"/>
      <c r="JDJ123" s="172"/>
      <c r="JDK123" s="172"/>
      <c r="JDL123" s="172"/>
      <c r="JDM123" s="172"/>
      <c r="JDN123" s="172"/>
      <c r="JDO123" s="172"/>
      <c r="JDP123" s="172"/>
      <c r="JDQ123" s="172"/>
      <c r="JDR123" s="172"/>
      <c r="JDS123" s="172"/>
      <c r="JDT123" s="172"/>
      <c r="JDU123" s="172"/>
      <c r="JDV123" s="172"/>
      <c r="JDW123" s="172"/>
      <c r="JDX123" s="172"/>
      <c r="JDY123" s="172"/>
      <c r="JDZ123" s="172"/>
      <c r="JEA123" s="172"/>
      <c r="JEB123" s="172"/>
      <c r="JEC123" s="172"/>
      <c r="JED123" s="172"/>
      <c r="JEE123" s="172"/>
      <c r="JEF123" s="172"/>
      <c r="JEG123" s="172"/>
      <c r="JEH123" s="172"/>
      <c r="JEI123" s="172"/>
      <c r="JEJ123" s="172"/>
      <c r="JEK123" s="172"/>
      <c r="JEL123" s="172"/>
      <c r="JEM123" s="172"/>
      <c r="JEN123" s="172"/>
      <c r="JEO123" s="172"/>
      <c r="JEP123" s="172"/>
      <c r="JEQ123" s="172"/>
      <c r="JER123" s="172"/>
      <c r="JES123" s="172"/>
      <c r="JET123" s="172"/>
      <c r="JEU123" s="172"/>
      <c r="JEV123" s="172"/>
      <c r="JEW123" s="172"/>
      <c r="JEX123" s="172"/>
      <c r="JEY123" s="172"/>
      <c r="JEZ123" s="172"/>
      <c r="JFA123" s="172"/>
      <c r="JFB123" s="172"/>
      <c r="JFC123" s="172"/>
      <c r="JFD123" s="172"/>
      <c r="JFE123" s="172"/>
      <c r="JFF123" s="172"/>
      <c r="JFG123" s="172"/>
      <c r="JFH123" s="172"/>
      <c r="JFI123" s="172"/>
      <c r="JFJ123" s="172"/>
      <c r="JFK123" s="172"/>
      <c r="JFL123" s="172"/>
      <c r="JFM123" s="172"/>
      <c r="JFN123" s="172"/>
      <c r="JFO123" s="172"/>
      <c r="JFP123" s="172"/>
      <c r="JFQ123" s="172"/>
      <c r="JFR123" s="172"/>
      <c r="JFS123" s="172"/>
      <c r="JFT123" s="172"/>
      <c r="JFU123" s="172"/>
      <c r="JFV123" s="172"/>
      <c r="JFW123" s="172"/>
      <c r="JFX123" s="172"/>
      <c r="JFY123" s="172"/>
      <c r="JFZ123" s="172"/>
      <c r="JGA123" s="172"/>
      <c r="JGB123" s="172"/>
      <c r="JGC123" s="172"/>
      <c r="JGD123" s="172"/>
      <c r="JGE123" s="172"/>
      <c r="JGF123" s="172"/>
      <c r="JGG123" s="172"/>
      <c r="JGH123" s="172"/>
      <c r="JGI123" s="172"/>
      <c r="JGJ123" s="172"/>
      <c r="JGK123" s="172"/>
      <c r="JGL123" s="172"/>
      <c r="JGM123" s="172"/>
      <c r="JGN123" s="172"/>
      <c r="JGO123" s="172"/>
      <c r="JGP123" s="172"/>
      <c r="JGQ123" s="172"/>
      <c r="JGR123" s="172"/>
      <c r="JGS123" s="172"/>
      <c r="JGT123" s="172"/>
      <c r="JGU123" s="172"/>
      <c r="JGV123" s="172"/>
      <c r="JGW123" s="172"/>
      <c r="JGX123" s="172"/>
      <c r="JGY123" s="172"/>
      <c r="JGZ123" s="172"/>
      <c r="JHA123" s="172"/>
      <c r="JHB123" s="172"/>
      <c r="JHC123" s="172"/>
      <c r="JHD123" s="172"/>
      <c r="JHE123" s="172"/>
      <c r="JHF123" s="172"/>
      <c r="JHG123" s="172"/>
      <c r="JHH123" s="172"/>
      <c r="JHI123" s="172"/>
      <c r="JHJ123" s="172"/>
      <c r="JHK123" s="172"/>
      <c r="JHL123" s="172"/>
      <c r="JHM123" s="172"/>
      <c r="JHN123" s="172"/>
      <c r="JHO123" s="172"/>
      <c r="JHP123" s="172"/>
      <c r="JHQ123" s="172"/>
      <c r="JHR123" s="172"/>
      <c r="JHS123" s="172"/>
      <c r="JHT123" s="172"/>
      <c r="JHU123" s="172"/>
      <c r="JHV123" s="172"/>
      <c r="JHW123" s="172"/>
      <c r="JHX123" s="172"/>
      <c r="JHY123" s="172"/>
      <c r="JHZ123" s="172"/>
      <c r="JIA123" s="172"/>
      <c r="JIB123" s="172"/>
      <c r="JIC123" s="172"/>
      <c r="JID123" s="172"/>
      <c r="JIE123" s="172"/>
      <c r="JIF123" s="172"/>
      <c r="JIG123" s="172"/>
      <c r="JIH123" s="172"/>
      <c r="JII123" s="172"/>
      <c r="JIJ123" s="172"/>
      <c r="JIK123" s="172"/>
      <c r="JIL123" s="172"/>
      <c r="JIM123" s="172"/>
      <c r="JIN123" s="172"/>
      <c r="JIO123" s="172"/>
      <c r="JIP123" s="172"/>
      <c r="JIQ123" s="172"/>
      <c r="JIR123" s="172"/>
      <c r="JIS123" s="172"/>
      <c r="JIT123" s="172"/>
      <c r="JIU123" s="172"/>
      <c r="JIV123" s="172"/>
      <c r="JIW123" s="172"/>
      <c r="JIX123" s="172"/>
      <c r="JIY123" s="172"/>
      <c r="JIZ123" s="172"/>
      <c r="JJA123" s="172"/>
      <c r="JJB123" s="172"/>
      <c r="JJC123" s="172"/>
      <c r="JJD123" s="172"/>
      <c r="JJE123" s="172"/>
      <c r="JJF123" s="172"/>
      <c r="JJG123" s="172"/>
      <c r="JJH123" s="172"/>
      <c r="JJI123" s="172"/>
      <c r="JJJ123" s="172"/>
      <c r="JJK123" s="172"/>
      <c r="JJL123" s="172"/>
      <c r="JJM123" s="172"/>
      <c r="JJN123" s="172"/>
      <c r="JJO123" s="172"/>
      <c r="JJP123" s="172"/>
      <c r="JJQ123" s="172"/>
      <c r="JJR123" s="172"/>
      <c r="JJS123" s="172"/>
      <c r="JJT123" s="172"/>
      <c r="JJU123" s="172"/>
      <c r="JJV123" s="172"/>
      <c r="JJW123" s="172"/>
      <c r="JJX123" s="172"/>
      <c r="JJY123" s="172"/>
      <c r="JJZ123" s="172"/>
      <c r="JKA123" s="172"/>
      <c r="JKB123" s="172"/>
      <c r="JKC123" s="172"/>
      <c r="JKD123" s="172"/>
      <c r="JKE123" s="172"/>
      <c r="JKF123" s="172"/>
      <c r="JKG123" s="172"/>
      <c r="JKH123" s="172"/>
      <c r="JKI123" s="172"/>
      <c r="JKJ123" s="172"/>
      <c r="JKK123" s="172"/>
      <c r="JKL123" s="172"/>
      <c r="JKM123" s="172"/>
      <c r="JKN123" s="172"/>
      <c r="JKO123" s="172"/>
      <c r="JKP123" s="172"/>
      <c r="JKQ123" s="172"/>
      <c r="JKR123" s="172"/>
      <c r="JKS123" s="172"/>
      <c r="JKT123" s="172"/>
      <c r="JKU123" s="172"/>
      <c r="JKV123" s="172"/>
      <c r="JKW123" s="172"/>
      <c r="JKX123" s="172"/>
      <c r="JKY123" s="172"/>
      <c r="JKZ123" s="172"/>
      <c r="JLA123" s="172"/>
      <c r="JLB123" s="172"/>
      <c r="JLC123" s="172"/>
      <c r="JLD123" s="172"/>
      <c r="JLE123" s="172"/>
      <c r="JLF123" s="172"/>
      <c r="JLG123" s="172"/>
      <c r="JLH123" s="172"/>
      <c r="JLI123" s="172"/>
      <c r="JLJ123" s="172"/>
      <c r="JLK123" s="172"/>
      <c r="JLL123" s="172"/>
      <c r="JLM123" s="172"/>
      <c r="JLN123" s="172"/>
      <c r="JLO123" s="172"/>
      <c r="JLP123" s="172"/>
      <c r="JLQ123" s="172"/>
      <c r="JLR123" s="172"/>
      <c r="JLS123" s="172"/>
      <c r="JLT123" s="172"/>
      <c r="JLU123" s="172"/>
      <c r="JLV123" s="172"/>
      <c r="JLW123" s="172"/>
      <c r="JLX123" s="172"/>
      <c r="JLY123" s="172"/>
      <c r="JLZ123" s="172"/>
      <c r="JMA123" s="172"/>
      <c r="JMB123" s="172"/>
      <c r="JMC123" s="172"/>
      <c r="JMD123" s="172"/>
      <c r="JME123" s="172"/>
      <c r="JMF123" s="172"/>
      <c r="JMG123" s="172"/>
      <c r="JMH123" s="172"/>
      <c r="JMI123" s="172"/>
      <c r="JMJ123" s="172"/>
      <c r="JMK123" s="172"/>
      <c r="JML123" s="172"/>
      <c r="JMM123" s="172"/>
      <c r="JMN123" s="172"/>
      <c r="JMO123" s="172"/>
      <c r="JMP123" s="172"/>
      <c r="JMQ123" s="172"/>
      <c r="JMR123" s="172"/>
      <c r="JMS123" s="172"/>
      <c r="JMT123" s="172"/>
      <c r="JMU123" s="172"/>
      <c r="JMV123" s="172"/>
      <c r="JMW123" s="172"/>
      <c r="JMX123" s="172"/>
      <c r="JMY123" s="172"/>
      <c r="JMZ123" s="172"/>
      <c r="JNA123" s="172"/>
      <c r="JNB123" s="172"/>
      <c r="JNC123" s="172"/>
      <c r="JND123" s="172"/>
      <c r="JNE123" s="172"/>
      <c r="JNF123" s="172"/>
      <c r="JNG123" s="172"/>
      <c r="JNH123" s="172"/>
      <c r="JNI123" s="172"/>
      <c r="JNJ123" s="172"/>
      <c r="JNK123" s="172"/>
      <c r="JNL123" s="172"/>
      <c r="JNM123" s="172"/>
      <c r="JNN123" s="172"/>
      <c r="JNO123" s="172"/>
      <c r="JNP123" s="172"/>
      <c r="JNQ123" s="172"/>
      <c r="JNR123" s="172"/>
      <c r="JNS123" s="172"/>
      <c r="JNT123" s="172"/>
      <c r="JNU123" s="172"/>
      <c r="JNV123" s="172"/>
      <c r="JNW123" s="172"/>
      <c r="JNX123" s="172"/>
      <c r="JNY123" s="172"/>
      <c r="JNZ123" s="172"/>
      <c r="JOA123" s="172"/>
      <c r="JOB123" s="172"/>
      <c r="JOC123" s="172"/>
      <c r="JOD123" s="172"/>
      <c r="JOE123" s="172"/>
      <c r="JOF123" s="172"/>
      <c r="JOG123" s="172"/>
      <c r="JOH123" s="172"/>
      <c r="JOI123" s="172"/>
      <c r="JOJ123" s="172"/>
      <c r="JOK123" s="172"/>
      <c r="JOL123" s="172"/>
      <c r="JOM123" s="172"/>
      <c r="JON123" s="172"/>
      <c r="JOO123" s="172"/>
      <c r="JOP123" s="172"/>
      <c r="JOQ123" s="172"/>
      <c r="JOR123" s="172"/>
      <c r="JOS123" s="172"/>
      <c r="JOT123" s="172"/>
      <c r="JOU123" s="172"/>
      <c r="JOV123" s="172"/>
      <c r="JOW123" s="172"/>
      <c r="JOX123" s="172"/>
      <c r="JOY123" s="172"/>
      <c r="JOZ123" s="172"/>
      <c r="JPA123" s="172"/>
      <c r="JPB123" s="172"/>
      <c r="JPC123" s="172"/>
      <c r="JPD123" s="172"/>
      <c r="JPE123" s="172"/>
      <c r="JPF123" s="172"/>
      <c r="JPG123" s="172"/>
      <c r="JPH123" s="172"/>
      <c r="JPI123" s="172"/>
      <c r="JPJ123" s="172"/>
      <c r="JPK123" s="172"/>
      <c r="JPL123" s="172"/>
      <c r="JPM123" s="172"/>
      <c r="JPN123" s="172"/>
      <c r="JPO123" s="172"/>
      <c r="JPP123" s="172"/>
      <c r="JPQ123" s="172"/>
      <c r="JPR123" s="172"/>
      <c r="JPS123" s="172"/>
      <c r="JPT123" s="172"/>
      <c r="JPU123" s="172"/>
      <c r="JPV123" s="172"/>
      <c r="JPW123" s="172"/>
      <c r="JPX123" s="172"/>
      <c r="JPY123" s="172"/>
      <c r="JPZ123" s="172"/>
      <c r="JQA123" s="172"/>
      <c r="JQB123" s="172"/>
      <c r="JQC123" s="172"/>
      <c r="JQD123" s="172"/>
      <c r="JQE123" s="172"/>
      <c r="JQF123" s="172"/>
      <c r="JQG123" s="172"/>
      <c r="JQH123" s="172"/>
      <c r="JQI123" s="172"/>
      <c r="JQJ123" s="172"/>
      <c r="JQK123" s="172"/>
      <c r="JQL123" s="172"/>
      <c r="JQM123" s="172"/>
      <c r="JQN123" s="172"/>
      <c r="JQO123" s="172"/>
      <c r="JQP123" s="172"/>
      <c r="JQQ123" s="172"/>
      <c r="JQR123" s="172"/>
      <c r="JQS123" s="172"/>
      <c r="JQT123" s="172"/>
      <c r="JQU123" s="172"/>
      <c r="JQV123" s="172"/>
      <c r="JQW123" s="172"/>
      <c r="JQX123" s="172"/>
      <c r="JQY123" s="172"/>
      <c r="JQZ123" s="172"/>
      <c r="JRA123" s="172"/>
      <c r="JRB123" s="172"/>
      <c r="JRC123" s="172"/>
      <c r="JRD123" s="172"/>
      <c r="JRE123" s="172"/>
      <c r="JRF123" s="172"/>
      <c r="JRG123" s="172"/>
      <c r="JRH123" s="172"/>
      <c r="JRI123" s="172"/>
      <c r="JRJ123" s="172"/>
      <c r="JRK123" s="172"/>
      <c r="JRL123" s="172"/>
      <c r="JRM123" s="172"/>
      <c r="JRN123" s="172"/>
      <c r="JRO123" s="172"/>
      <c r="JRP123" s="172"/>
      <c r="JRQ123" s="172"/>
      <c r="JRR123" s="172"/>
      <c r="JRS123" s="172"/>
      <c r="JRT123" s="172"/>
      <c r="JRU123" s="172"/>
      <c r="JRV123" s="172"/>
      <c r="JRW123" s="172"/>
      <c r="JRX123" s="172"/>
      <c r="JRY123" s="172"/>
      <c r="JRZ123" s="172"/>
      <c r="JSA123" s="172"/>
      <c r="JSB123" s="172"/>
      <c r="JSC123" s="172"/>
      <c r="JSD123" s="172"/>
      <c r="JSE123" s="172"/>
      <c r="JSF123" s="172"/>
      <c r="JSG123" s="172"/>
      <c r="JSH123" s="172"/>
      <c r="JSI123" s="172"/>
      <c r="JSJ123" s="172"/>
      <c r="JSK123" s="172"/>
      <c r="JSL123" s="172"/>
      <c r="JSM123" s="172"/>
      <c r="JSN123" s="172"/>
      <c r="JSO123" s="172"/>
      <c r="JSP123" s="172"/>
      <c r="JSQ123" s="172"/>
      <c r="JSR123" s="172"/>
      <c r="JSS123" s="172"/>
      <c r="JST123" s="172"/>
      <c r="JSU123" s="172"/>
      <c r="JSV123" s="172"/>
      <c r="JSW123" s="172"/>
      <c r="JSX123" s="172"/>
      <c r="JSY123" s="172"/>
      <c r="JSZ123" s="172"/>
      <c r="JTA123" s="172"/>
      <c r="JTB123" s="172"/>
      <c r="JTC123" s="172"/>
      <c r="JTD123" s="172"/>
      <c r="JTE123" s="172"/>
      <c r="JTF123" s="172"/>
      <c r="JTG123" s="172"/>
      <c r="JTH123" s="172"/>
      <c r="JTI123" s="172"/>
      <c r="JTJ123" s="172"/>
      <c r="JTK123" s="172"/>
      <c r="JTL123" s="172"/>
      <c r="JTM123" s="172"/>
      <c r="JTN123" s="172"/>
      <c r="JTO123" s="172"/>
      <c r="JTP123" s="172"/>
      <c r="JTQ123" s="172"/>
      <c r="JTR123" s="172"/>
      <c r="JTS123" s="172"/>
      <c r="JTT123" s="172"/>
      <c r="JTU123" s="172"/>
      <c r="JTV123" s="172"/>
      <c r="JTW123" s="172"/>
      <c r="JTX123" s="172"/>
      <c r="JTY123" s="172"/>
      <c r="JTZ123" s="172"/>
      <c r="JUA123" s="172"/>
      <c r="JUB123" s="172"/>
      <c r="JUC123" s="172"/>
      <c r="JUD123" s="172"/>
      <c r="JUE123" s="172"/>
      <c r="JUF123" s="172"/>
      <c r="JUG123" s="172"/>
      <c r="JUH123" s="172"/>
      <c r="JUI123" s="172"/>
      <c r="JUJ123" s="172"/>
      <c r="JUK123" s="172"/>
      <c r="JUL123" s="172"/>
      <c r="JUM123" s="172"/>
      <c r="JUN123" s="172"/>
      <c r="JUO123" s="172"/>
      <c r="JUP123" s="172"/>
      <c r="JUQ123" s="172"/>
      <c r="JUR123" s="172"/>
      <c r="JUS123" s="172"/>
      <c r="JUT123" s="172"/>
      <c r="JUU123" s="172"/>
      <c r="JUV123" s="172"/>
      <c r="JUW123" s="172"/>
      <c r="JUX123" s="172"/>
      <c r="JUY123" s="172"/>
      <c r="JUZ123" s="172"/>
      <c r="JVA123" s="172"/>
      <c r="JVB123" s="172"/>
      <c r="JVC123" s="172"/>
      <c r="JVD123" s="172"/>
      <c r="JVE123" s="172"/>
      <c r="JVF123" s="172"/>
      <c r="JVG123" s="172"/>
      <c r="JVH123" s="172"/>
      <c r="JVI123" s="172"/>
      <c r="JVJ123" s="172"/>
      <c r="JVK123" s="172"/>
      <c r="JVL123" s="172"/>
      <c r="JVM123" s="172"/>
      <c r="JVN123" s="172"/>
      <c r="JVO123" s="172"/>
      <c r="JVP123" s="172"/>
      <c r="JVQ123" s="172"/>
      <c r="JVR123" s="172"/>
      <c r="JVS123" s="172"/>
      <c r="JVT123" s="172"/>
      <c r="JVU123" s="172"/>
      <c r="JVV123" s="172"/>
      <c r="JVW123" s="172"/>
      <c r="JVX123" s="172"/>
      <c r="JVY123" s="172"/>
      <c r="JVZ123" s="172"/>
      <c r="JWA123" s="172"/>
      <c r="JWB123" s="172"/>
      <c r="JWC123" s="172"/>
      <c r="JWD123" s="172"/>
      <c r="JWE123" s="172"/>
      <c r="JWF123" s="172"/>
      <c r="JWG123" s="172"/>
      <c r="JWH123" s="172"/>
      <c r="JWI123" s="172"/>
      <c r="JWJ123" s="172"/>
      <c r="JWK123" s="172"/>
      <c r="JWL123" s="172"/>
      <c r="JWM123" s="172"/>
      <c r="JWN123" s="172"/>
      <c r="JWO123" s="172"/>
      <c r="JWP123" s="172"/>
      <c r="JWQ123" s="172"/>
      <c r="JWR123" s="172"/>
      <c r="JWS123" s="172"/>
      <c r="JWT123" s="172"/>
      <c r="JWU123" s="172"/>
      <c r="JWV123" s="172"/>
      <c r="JWW123" s="172"/>
      <c r="JWX123" s="172"/>
      <c r="JWY123" s="172"/>
      <c r="JWZ123" s="172"/>
      <c r="JXA123" s="172"/>
      <c r="JXB123" s="172"/>
      <c r="JXC123" s="172"/>
      <c r="JXD123" s="172"/>
      <c r="JXE123" s="172"/>
      <c r="JXF123" s="172"/>
      <c r="JXG123" s="172"/>
      <c r="JXH123" s="172"/>
      <c r="JXI123" s="172"/>
      <c r="JXJ123" s="172"/>
      <c r="JXK123" s="172"/>
      <c r="JXL123" s="172"/>
      <c r="JXM123" s="172"/>
      <c r="JXN123" s="172"/>
      <c r="JXO123" s="172"/>
      <c r="JXP123" s="172"/>
      <c r="JXQ123" s="172"/>
      <c r="JXR123" s="172"/>
      <c r="JXS123" s="172"/>
      <c r="JXT123" s="172"/>
      <c r="JXU123" s="172"/>
      <c r="JXV123" s="172"/>
      <c r="JXW123" s="172"/>
      <c r="JXX123" s="172"/>
      <c r="JXY123" s="172"/>
      <c r="JXZ123" s="172"/>
      <c r="JYA123" s="172"/>
      <c r="JYB123" s="172"/>
      <c r="JYC123" s="172"/>
      <c r="JYD123" s="172"/>
      <c r="JYE123" s="172"/>
      <c r="JYF123" s="172"/>
      <c r="JYG123" s="172"/>
      <c r="JYH123" s="172"/>
      <c r="JYI123" s="172"/>
      <c r="JYJ123" s="172"/>
      <c r="JYK123" s="172"/>
      <c r="JYL123" s="172"/>
      <c r="JYM123" s="172"/>
      <c r="JYN123" s="172"/>
      <c r="JYO123" s="172"/>
      <c r="JYP123" s="172"/>
      <c r="JYQ123" s="172"/>
      <c r="JYR123" s="172"/>
      <c r="JYS123" s="172"/>
      <c r="JYT123" s="172"/>
      <c r="JYU123" s="172"/>
      <c r="JYV123" s="172"/>
      <c r="JYW123" s="172"/>
      <c r="JYX123" s="172"/>
      <c r="JYY123" s="172"/>
      <c r="JYZ123" s="172"/>
      <c r="JZA123" s="172"/>
      <c r="JZB123" s="172"/>
      <c r="JZC123" s="172"/>
      <c r="JZD123" s="172"/>
      <c r="JZE123" s="172"/>
      <c r="JZF123" s="172"/>
      <c r="JZG123" s="172"/>
      <c r="JZH123" s="172"/>
      <c r="JZI123" s="172"/>
      <c r="JZJ123" s="172"/>
      <c r="JZK123" s="172"/>
      <c r="JZL123" s="172"/>
      <c r="JZM123" s="172"/>
      <c r="JZN123" s="172"/>
      <c r="JZO123" s="172"/>
      <c r="JZP123" s="172"/>
      <c r="JZQ123" s="172"/>
      <c r="JZR123" s="172"/>
      <c r="JZS123" s="172"/>
      <c r="JZT123" s="172"/>
      <c r="JZU123" s="172"/>
      <c r="JZV123" s="172"/>
      <c r="JZW123" s="172"/>
      <c r="JZX123" s="172"/>
      <c r="JZY123" s="172"/>
      <c r="JZZ123" s="172"/>
      <c r="KAA123" s="172"/>
      <c r="KAB123" s="172"/>
      <c r="KAC123" s="172"/>
      <c r="KAD123" s="172"/>
      <c r="KAE123" s="172"/>
      <c r="KAF123" s="172"/>
      <c r="KAG123" s="172"/>
      <c r="KAH123" s="172"/>
      <c r="KAI123" s="172"/>
      <c r="KAJ123" s="172"/>
      <c r="KAK123" s="172"/>
      <c r="KAL123" s="172"/>
      <c r="KAM123" s="172"/>
      <c r="KAN123" s="172"/>
      <c r="KAO123" s="172"/>
      <c r="KAP123" s="172"/>
      <c r="KAQ123" s="172"/>
      <c r="KAR123" s="172"/>
      <c r="KAS123" s="172"/>
      <c r="KAT123" s="172"/>
      <c r="KAU123" s="172"/>
      <c r="KAV123" s="172"/>
      <c r="KAW123" s="172"/>
      <c r="KAX123" s="172"/>
      <c r="KAY123" s="172"/>
      <c r="KAZ123" s="172"/>
      <c r="KBA123" s="172"/>
      <c r="KBB123" s="172"/>
      <c r="KBC123" s="172"/>
      <c r="KBD123" s="172"/>
      <c r="KBE123" s="172"/>
      <c r="KBF123" s="172"/>
      <c r="KBG123" s="172"/>
      <c r="KBH123" s="172"/>
      <c r="KBI123" s="172"/>
      <c r="KBJ123" s="172"/>
      <c r="KBK123" s="172"/>
      <c r="KBL123" s="172"/>
      <c r="KBM123" s="172"/>
      <c r="KBN123" s="172"/>
      <c r="KBO123" s="172"/>
      <c r="KBP123" s="172"/>
      <c r="KBQ123" s="172"/>
      <c r="KBR123" s="172"/>
      <c r="KBS123" s="172"/>
      <c r="KBT123" s="172"/>
      <c r="KBU123" s="172"/>
      <c r="KBV123" s="172"/>
      <c r="KBW123" s="172"/>
      <c r="KBX123" s="172"/>
      <c r="KBY123" s="172"/>
      <c r="KBZ123" s="172"/>
      <c r="KCA123" s="172"/>
      <c r="KCB123" s="172"/>
      <c r="KCC123" s="172"/>
      <c r="KCD123" s="172"/>
      <c r="KCE123" s="172"/>
      <c r="KCF123" s="172"/>
      <c r="KCG123" s="172"/>
      <c r="KCH123" s="172"/>
      <c r="KCI123" s="172"/>
      <c r="KCJ123" s="172"/>
      <c r="KCK123" s="172"/>
      <c r="KCL123" s="172"/>
      <c r="KCM123" s="172"/>
      <c r="KCN123" s="172"/>
      <c r="KCO123" s="172"/>
      <c r="KCP123" s="172"/>
      <c r="KCQ123" s="172"/>
      <c r="KCR123" s="172"/>
      <c r="KCS123" s="172"/>
      <c r="KCT123" s="172"/>
      <c r="KCU123" s="172"/>
      <c r="KCV123" s="172"/>
      <c r="KCW123" s="172"/>
      <c r="KCX123" s="172"/>
      <c r="KCY123" s="172"/>
      <c r="KCZ123" s="172"/>
      <c r="KDA123" s="172"/>
      <c r="KDB123" s="172"/>
      <c r="KDC123" s="172"/>
      <c r="KDD123" s="172"/>
      <c r="KDE123" s="172"/>
      <c r="KDF123" s="172"/>
      <c r="KDG123" s="172"/>
      <c r="KDH123" s="172"/>
      <c r="KDI123" s="172"/>
      <c r="KDJ123" s="172"/>
      <c r="KDK123" s="172"/>
      <c r="KDL123" s="172"/>
      <c r="KDM123" s="172"/>
      <c r="KDN123" s="172"/>
      <c r="KDO123" s="172"/>
      <c r="KDP123" s="172"/>
      <c r="KDQ123" s="172"/>
      <c r="KDR123" s="172"/>
      <c r="KDS123" s="172"/>
      <c r="KDT123" s="172"/>
      <c r="KDU123" s="172"/>
      <c r="KDV123" s="172"/>
      <c r="KDW123" s="172"/>
      <c r="KDX123" s="172"/>
      <c r="KDY123" s="172"/>
      <c r="KDZ123" s="172"/>
      <c r="KEA123" s="172"/>
      <c r="KEB123" s="172"/>
      <c r="KEC123" s="172"/>
      <c r="KED123" s="172"/>
      <c r="KEE123" s="172"/>
      <c r="KEF123" s="172"/>
      <c r="KEG123" s="172"/>
      <c r="KEH123" s="172"/>
      <c r="KEI123" s="172"/>
      <c r="KEJ123" s="172"/>
      <c r="KEK123" s="172"/>
      <c r="KEL123" s="172"/>
      <c r="KEM123" s="172"/>
      <c r="KEN123" s="172"/>
      <c r="KEO123" s="172"/>
      <c r="KEP123" s="172"/>
      <c r="KEQ123" s="172"/>
      <c r="KER123" s="172"/>
      <c r="KES123" s="172"/>
      <c r="KET123" s="172"/>
      <c r="KEU123" s="172"/>
      <c r="KEV123" s="172"/>
      <c r="KEW123" s="172"/>
      <c r="KEX123" s="172"/>
      <c r="KEY123" s="172"/>
      <c r="KEZ123" s="172"/>
      <c r="KFA123" s="172"/>
      <c r="KFB123" s="172"/>
      <c r="KFC123" s="172"/>
      <c r="KFD123" s="172"/>
      <c r="KFE123" s="172"/>
      <c r="KFF123" s="172"/>
      <c r="KFG123" s="172"/>
      <c r="KFH123" s="172"/>
      <c r="KFI123" s="172"/>
      <c r="KFJ123" s="172"/>
      <c r="KFK123" s="172"/>
      <c r="KFL123" s="172"/>
      <c r="KFM123" s="172"/>
      <c r="KFN123" s="172"/>
      <c r="KFO123" s="172"/>
      <c r="KFP123" s="172"/>
      <c r="KFQ123" s="172"/>
      <c r="KFR123" s="172"/>
      <c r="KFS123" s="172"/>
      <c r="KFT123" s="172"/>
      <c r="KFU123" s="172"/>
      <c r="KFV123" s="172"/>
      <c r="KFW123" s="172"/>
      <c r="KFX123" s="172"/>
      <c r="KFY123" s="172"/>
      <c r="KFZ123" s="172"/>
      <c r="KGA123" s="172"/>
      <c r="KGB123" s="172"/>
      <c r="KGC123" s="172"/>
      <c r="KGD123" s="172"/>
      <c r="KGE123" s="172"/>
      <c r="KGF123" s="172"/>
      <c r="KGG123" s="172"/>
      <c r="KGH123" s="172"/>
      <c r="KGI123" s="172"/>
      <c r="KGJ123" s="172"/>
      <c r="KGK123" s="172"/>
      <c r="KGL123" s="172"/>
      <c r="KGM123" s="172"/>
      <c r="KGN123" s="172"/>
      <c r="KGO123" s="172"/>
      <c r="KGP123" s="172"/>
      <c r="KGQ123" s="172"/>
      <c r="KGR123" s="172"/>
      <c r="KGS123" s="172"/>
      <c r="KGT123" s="172"/>
      <c r="KGU123" s="172"/>
      <c r="KGV123" s="172"/>
      <c r="KGW123" s="172"/>
      <c r="KGX123" s="172"/>
      <c r="KGY123" s="172"/>
      <c r="KGZ123" s="172"/>
      <c r="KHA123" s="172"/>
      <c r="KHB123" s="172"/>
      <c r="KHC123" s="172"/>
      <c r="KHD123" s="172"/>
      <c r="KHE123" s="172"/>
      <c r="KHF123" s="172"/>
      <c r="KHG123" s="172"/>
      <c r="KHH123" s="172"/>
      <c r="KHI123" s="172"/>
      <c r="KHJ123" s="172"/>
      <c r="KHK123" s="172"/>
      <c r="KHL123" s="172"/>
      <c r="KHM123" s="172"/>
      <c r="KHN123" s="172"/>
      <c r="KHO123" s="172"/>
      <c r="KHP123" s="172"/>
      <c r="KHQ123" s="172"/>
      <c r="KHR123" s="172"/>
      <c r="KHS123" s="172"/>
      <c r="KHT123" s="172"/>
      <c r="KHU123" s="172"/>
      <c r="KHV123" s="172"/>
      <c r="KHW123" s="172"/>
      <c r="KHX123" s="172"/>
      <c r="KHY123" s="172"/>
      <c r="KHZ123" s="172"/>
      <c r="KIA123" s="172"/>
      <c r="KIB123" s="172"/>
      <c r="KIC123" s="172"/>
      <c r="KID123" s="172"/>
      <c r="KIE123" s="172"/>
      <c r="KIF123" s="172"/>
      <c r="KIG123" s="172"/>
      <c r="KIH123" s="172"/>
      <c r="KII123" s="172"/>
      <c r="KIJ123" s="172"/>
      <c r="KIK123" s="172"/>
      <c r="KIL123" s="172"/>
      <c r="KIM123" s="172"/>
      <c r="KIN123" s="172"/>
      <c r="KIO123" s="172"/>
      <c r="KIP123" s="172"/>
      <c r="KIQ123" s="172"/>
      <c r="KIR123" s="172"/>
      <c r="KIS123" s="172"/>
      <c r="KIT123" s="172"/>
      <c r="KIU123" s="172"/>
      <c r="KIV123" s="172"/>
      <c r="KIW123" s="172"/>
      <c r="KIX123" s="172"/>
      <c r="KIY123" s="172"/>
      <c r="KIZ123" s="172"/>
      <c r="KJA123" s="172"/>
      <c r="KJB123" s="172"/>
      <c r="KJC123" s="172"/>
      <c r="KJD123" s="172"/>
      <c r="KJE123" s="172"/>
      <c r="KJF123" s="172"/>
      <c r="KJG123" s="172"/>
      <c r="KJH123" s="172"/>
      <c r="KJI123" s="172"/>
      <c r="KJJ123" s="172"/>
      <c r="KJK123" s="172"/>
      <c r="KJL123" s="172"/>
      <c r="KJM123" s="172"/>
      <c r="KJN123" s="172"/>
      <c r="KJO123" s="172"/>
      <c r="KJP123" s="172"/>
      <c r="KJQ123" s="172"/>
      <c r="KJR123" s="172"/>
      <c r="KJS123" s="172"/>
      <c r="KJT123" s="172"/>
      <c r="KJU123" s="172"/>
      <c r="KJV123" s="172"/>
      <c r="KJW123" s="172"/>
      <c r="KJX123" s="172"/>
      <c r="KJY123" s="172"/>
      <c r="KJZ123" s="172"/>
      <c r="KKA123" s="172"/>
      <c r="KKB123" s="172"/>
      <c r="KKC123" s="172"/>
      <c r="KKD123" s="172"/>
      <c r="KKE123" s="172"/>
      <c r="KKF123" s="172"/>
      <c r="KKG123" s="172"/>
      <c r="KKH123" s="172"/>
      <c r="KKI123" s="172"/>
      <c r="KKJ123" s="172"/>
      <c r="KKK123" s="172"/>
      <c r="KKL123" s="172"/>
      <c r="KKM123" s="172"/>
      <c r="KKN123" s="172"/>
      <c r="KKO123" s="172"/>
      <c r="KKP123" s="172"/>
      <c r="KKQ123" s="172"/>
      <c r="KKR123" s="172"/>
      <c r="KKS123" s="172"/>
      <c r="KKT123" s="172"/>
      <c r="KKU123" s="172"/>
      <c r="KKV123" s="172"/>
      <c r="KKW123" s="172"/>
      <c r="KKX123" s="172"/>
      <c r="KKY123" s="172"/>
      <c r="KKZ123" s="172"/>
      <c r="KLA123" s="172"/>
      <c r="KLB123" s="172"/>
      <c r="KLC123" s="172"/>
      <c r="KLD123" s="172"/>
      <c r="KLE123" s="172"/>
      <c r="KLF123" s="172"/>
      <c r="KLG123" s="172"/>
      <c r="KLH123" s="172"/>
      <c r="KLI123" s="172"/>
      <c r="KLJ123" s="172"/>
      <c r="KLK123" s="172"/>
      <c r="KLL123" s="172"/>
      <c r="KLM123" s="172"/>
      <c r="KLN123" s="172"/>
      <c r="KLO123" s="172"/>
      <c r="KLP123" s="172"/>
      <c r="KLQ123" s="172"/>
      <c r="KLR123" s="172"/>
      <c r="KLS123" s="172"/>
      <c r="KLT123" s="172"/>
      <c r="KLU123" s="172"/>
      <c r="KLV123" s="172"/>
      <c r="KLW123" s="172"/>
      <c r="KLX123" s="172"/>
      <c r="KLY123" s="172"/>
      <c r="KLZ123" s="172"/>
      <c r="KMA123" s="172"/>
      <c r="KMB123" s="172"/>
      <c r="KMC123" s="172"/>
      <c r="KMD123" s="172"/>
      <c r="KME123" s="172"/>
      <c r="KMF123" s="172"/>
      <c r="KMG123" s="172"/>
      <c r="KMH123" s="172"/>
      <c r="KMI123" s="172"/>
      <c r="KMJ123" s="172"/>
      <c r="KMK123" s="172"/>
      <c r="KML123" s="172"/>
      <c r="KMM123" s="172"/>
      <c r="KMN123" s="172"/>
      <c r="KMO123" s="172"/>
      <c r="KMP123" s="172"/>
      <c r="KMQ123" s="172"/>
      <c r="KMR123" s="172"/>
      <c r="KMS123" s="172"/>
      <c r="KMT123" s="172"/>
      <c r="KMU123" s="172"/>
      <c r="KMV123" s="172"/>
      <c r="KMW123" s="172"/>
      <c r="KMX123" s="172"/>
      <c r="KMY123" s="172"/>
      <c r="KMZ123" s="172"/>
      <c r="KNA123" s="172"/>
      <c r="KNB123" s="172"/>
      <c r="KNC123" s="172"/>
      <c r="KND123" s="172"/>
      <c r="KNE123" s="172"/>
      <c r="KNF123" s="172"/>
      <c r="KNG123" s="172"/>
      <c r="KNH123" s="172"/>
      <c r="KNI123" s="172"/>
      <c r="KNJ123" s="172"/>
      <c r="KNK123" s="172"/>
      <c r="KNL123" s="172"/>
      <c r="KNM123" s="172"/>
      <c r="KNN123" s="172"/>
      <c r="KNO123" s="172"/>
      <c r="KNP123" s="172"/>
      <c r="KNQ123" s="172"/>
      <c r="KNR123" s="172"/>
      <c r="KNS123" s="172"/>
      <c r="KNT123" s="172"/>
      <c r="KNU123" s="172"/>
      <c r="KNV123" s="172"/>
      <c r="KNW123" s="172"/>
      <c r="KNX123" s="172"/>
      <c r="KNY123" s="172"/>
      <c r="KNZ123" s="172"/>
      <c r="KOA123" s="172"/>
      <c r="KOB123" s="172"/>
      <c r="KOC123" s="172"/>
      <c r="KOD123" s="172"/>
      <c r="KOE123" s="172"/>
      <c r="KOF123" s="172"/>
      <c r="KOG123" s="172"/>
      <c r="KOH123" s="172"/>
      <c r="KOI123" s="172"/>
      <c r="KOJ123" s="172"/>
      <c r="KOK123" s="172"/>
      <c r="KOL123" s="172"/>
      <c r="KOM123" s="172"/>
      <c r="KON123" s="172"/>
      <c r="KOO123" s="172"/>
      <c r="KOP123" s="172"/>
      <c r="KOQ123" s="172"/>
      <c r="KOR123" s="172"/>
      <c r="KOS123" s="172"/>
      <c r="KOT123" s="172"/>
      <c r="KOU123" s="172"/>
      <c r="KOV123" s="172"/>
      <c r="KOW123" s="172"/>
      <c r="KOX123" s="172"/>
      <c r="KOY123" s="172"/>
      <c r="KOZ123" s="172"/>
      <c r="KPA123" s="172"/>
      <c r="KPB123" s="172"/>
      <c r="KPC123" s="172"/>
      <c r="KPD123" s="172"/>
      <c r="KPE123" s="172"/>
      <c r="KPF123" s="172"/>
      <c r="KPG123" s="172"/>
      <c r="KPH123" s="172"/>
      <c r="KPI123" s="172"/>
      <c r="KPJ123" s="172"/>
      <c r="KPK123" s="172"/>
      <c r="KPL123" s="172"/>
      <c r="KPM123" s="172"/>
      <c r="KPN123" s="172"/>
      <c r="KPO123" s="172"/>
      <c r="KPP123" s="172"/>
      <c r="KPQ123" s="172"/>
      <c r="KPR123" s="172"/>
      <c r="KPS123" s="172"/>
      <c r="KPT123" s="172"/>
      <c r="KPU123" s="172"/>
      <c r="KPV123" s="172"/>
      <c r="KPW123" s="172"/>
      <c r="KPX123" s="172"/>
      <c r="KPY123" s="172"/>
      <c r="KPZ123" s="172"/>
      <c r="KQA123" s="172"/>
      <c r="KQB123" s="172"/>
      <c r="KQC123" s="172"/>
      <c r="KQD123" s="172"/>
      <c r="KQE123" s="172"/>
      <c r="KQF123" s="172"/>
      <c r="KQG123" s="172"/>
      <c r="KQH123" s="172"/>
      <c r="KQI123" s="172"/>
      <c r="KQJ123" s="172"/>
      <c r="KQK123" s="172"/>
      <c r="KQL123" s="172"/>
      <c r="KQM123" s="172"/>
      <c r="KQN123" s="172"/>
      <c r="KQO123" s="172"/>
      <c r="KQP123" s="172"/>
      <c r="KQQ123" s="172"/>
      <c r="KQR123" s="172"/>
      <c r="KQS123" s="172"/>
      <c r="KQT123" s="172"/>
      <c r="KQU123" s="172"/>
      <c r="KQV123" s="172"/>
      <c r="KQW123" s="172"/>
      <c r="KQX123" s="172"/>
      <c r="KQY123" s="172"/>
      <c r="KQZ123" s="172"/>
      <c r="KRA123" s="172"/>
      <c r="KRB123" s="172"/>
      <c r="KRC123" s="172"/>
      <c r="KRD123" s="172"/>
      <c r="KRE123" s="172"/>
      <c r="KRF123" s="172"/>
      <c r="KRG123" s="172"/>
      <c r="KRH123" s="172"/>
      <c r="KRI123" s="172"/>
      <c r="KRJ123" s="172"/>
      <c r="KRK123" s="172"/>
      <c r="KRL123" s="172"/>
      <c r="KRM123" s="172"/>
      <c r="KRN123" s="172"/>
      <c r="KRO123" s="172"/>
      <c r="KRP123" s="172"/>
      <c r="KRQ123" s="172"/>
      <c r="KRR123" s="172"/>
      <c r="KRS123" s="172"/>
      <c r="KRT123" s="172"/>
      <c r="KRU123" s="172"/>
      <c r="KRV123" s="172"/>
      <c r="KRW123" s="172"/>
      <c r="KRX123" s="172"/>
      <c r="KRY123" s="172"/>
      <c r="KRZ123" s="172"/>
      <c r="KSA123" s="172"/>
      <c r="KSB123" s="172"/>
      <c r="KSC123" s="172"/>
      <c r="KSD123" s="172"/>
      <c r="KSE123" s="172"/>
      <c r="KSF123" s="172"/>
      <c r="KSG123" s="172"/>
      <c r="KSH123" s="172"/>
      <c r="KSI123" s="172"/>
      <c r="KSJ123" s="172"/>
      <c r="KSK123" s="172"/>
      <c r="KSL123" s="172"/>
      <c r="KSM123" s="172"/>
      <c r="KSN123" s="172"/>
      <c r="KSO123" s="172"/>
      <c r="KSP123" s="172"/>
      <c r="KSQ123" s="172"/>
      <c r="KSR123" s="172"/>
      <c r="KSS123" s="172"/>
      <c r="KST123" s="172"/>
      <c r="KSU123" s="172"/>
      <c r="KSV123" s="172"/>
      <c r="KSW123" s="172"/>
      <c r="KSX123" s="172"/>
      <c r="KSY123" s="172"/>
      <c r="KSZ123" s="172"/>
      <c r="KTA123" s="172"/>
      <c r="KTB123" s="172"/>
      <c r="KTC123" s="172"/>
      <c r="KTD123" s="172"/>
      <c r="KTE123" s="172"/>
      <c r="KTF123" s="172"/>
      <c r="KTG123" s="172"/>
      <c r="KTH123" s="172"/>
      <c r="KTI123" s="172"/>
      <c r="KTJ123" s="172"/>
      <c r="KTK123" s="172"/>
      <c r="KTL123" s="172"/>
      <c r="KTM123" s="172"/>
      <c r="KTN123" s="172"/>
      <c r="KTO123" s="172"/>
      <c r="KTP123" s="172"/>
      <c r="KTQ123" s="172"/>
      <c r="KTR123" s="172"/>
      <c r="KTS123" s="172"/>
      <c r="KTT123" s="172"/>
      <c r="KTU123" s="172"/>
      <c r="KTV123" s="172"/>
      <c r="KTW123" s="172"/>
      <c r="KTX123" s="172"/>
      <c r="KTY123" s="172"/>
      <c r="KTZ123" s="172"/>
      <c r="KUA123" s="172"/>
      <c r="KUB123" s="172"/>
      <c r="KUC123" s="172"/>
      <c r="KUD123" s="172"/>
      <c r="KUE123" s="172"/>
      <c r="KUF123" s="172"/>
      <c r="KUG123" s="172"/>
      <c r="KUH123" s="172"/>
      <c r="KUI123" s="172"/>
      <c r="KUJ123" s="172"/>
      <c r="KUK123" s="172"/>
      <c r="KUL123" s="172"/>
      <c r="KUM123" s="172"/>
      <c r="KUN123" s="172"/>
      <c r="KUO123" s="172"/>
      <c r="KUP123" s="172"/>
      <c r="KUQ123" s="172"/>
      <c r="KUR123" s="172"/>
      <c r="KUS123" s="172"/>
      <c r="KUT123" s="172"/>
      <c r="KUU123" s="172"/>
      <c r="KUV123" s="172"/>
      <c r="KUW123" s="172"/>
      <c r="KUX123" s="172"/>
      <c r="KUY123" s="172"/>
      <c r="KUZ123" s="172"/>
      <c r="KVA123" s="172"/>
      <c r="KVB123" s="172"/>
      <c r="KVC123" s="172"/>
      <c r="KVD123" s="172"/>
      <c r="KVE123" s="172"/>
      <c r="KVF123" s="172"/>
      <c r="KVG123" s="172"/>
      <c r="KVH123" s="172"/>
      <c r="KVI123" s="172"/>
      <c r="KVJ123" s="172"/>
      <c r="KVK123" s="172"/>
      <c r="KVL123" s="172"/>
      <c r="KVM123" s="172"/>
      <c r="KVN123" s="172"/>
      <c r="KVO123" s="172"/>
      <c r="KVP123" s="172"/>
      <c r="KVQ123" s="172"/>
      <c r="KVR123" s="172"/>
      <c r="KVS123" s="172"/>
      <c r="KVT123" s="172"/>
      <c r="KVU123" s="172"/>
      <c r="KVV123" s="172"/>
      <c r="KVW123" s="172"/>
      <c r="KVX123" s="172"/>
      <c r="KVY123" s="172"/>
      <c r="KVZ123" s="172"/>
      <c r="KWA123" s="172"/>
      <c r="KWB123" s="172"/>
      <c r="KWC123" s="172"/>
      <c r="KWD123" s="172"/>
      <c r="KWE123" s="172"/>
      <c r="KWF123" s="172"/>
      <c r="KWG123" s="172"/>
      <c r="KWH123" s="172"/>
      <c r="KWI123" s="172"/>
      <c r="KWJ123" s="172"/>
      <c r="KWK123" s="172"/>
      <c r="KWL123" s="172"/>
      <c r="KWM123" s="172"/>
      <c r="KWN123" s="172"/>
      <c r="KWO123" s="172"/>
      <c r="KWP123" s="172"/>
      <c r="KWQ123" s="172"/>
      <c r="KWR123" s="172"/>
      <c r="KWS123" s="172"/>
      <c r="KWT123" s="172"/>
      <c r="KWU123" s="172"/>
      <c r="KWV123" s="172"/>
      <c r="KWW123" s="172"/>
      <c r="KWX123" s="172"/>
      <c r="KWY123" s="172"/>
      <c r="KWZ123" s="172"/>
      <c r="KXA123" s="172"/>
      <c r="KXB123" s="172"/>
      <c r="KXC123" s="172"/>
      <c r="KXD123" s="172"/>
      <c r="KXE123" s="172"/>
      <c r="KXF123" s="172"/>
      <c r="KXG123" s="172"/>
      <c r="KXH123" s="172"/>
      <c r="KXI123" s="172"/>
      <c r="KXJ123" s="172"/>
      <c r="KXK123" s="172"/>
      <c r="KXL123" s="172"/>
      <c r="KXM123" s="172"/>
      <c r="KXN123" s="172"/>
      <c r="KXO123" s="172"/>
      <c r="KXP123" s="172"/>
      <c r="KXQ123" s="172"/>
      <c r="KXR123" s="172"/>
      <c r="KXS123" s="172"/>
      <c r="KXT123" s="172"/>
      <c r="KXU123" s="172"/>
      <c r="KXV123" s="172"/>
      <c r="KXW123" s="172"/>
      <c r="KXX123" s="172"/>
      <c r="KXY123" s="172"/>
      <c r="KXZ123" s="172"/>
      <c r="KYA123" s="172"/>
      <c r="KYB123" s="172"/>
      <c r="KYC123" s="172"/>
      <c r="KYD123" s="172"/>
      <c r="KYE123" s="172"/>
      <c r="KYF123" s="172"/>
      <c r="KYG123" s="172"/>
      <c r="KYH123" s="172"/>
      <c r="KYI123" s="172"/>
      <c r="KYJ123" s="172"/>
      <c r="KYK123" s="172"/>
      <c r="KYL123" s="172"/>
      <c r="KYM123" s="172"/>
      <c r="KYN123" s="172"/>
      <c r="KYO123" s="172"/>
      <c r="KYP123" s="172"/>
      <c r="KYQ123" s="172"/>
      <c r="KYR123" s="172"/>
      <c r="KYS123" s="172"/>
      <c r="KYT123" s="172"/>
      <c r="KYU123" s="172"/>
      <c r="KYV123" s="172"/>
      <c r="KYW123" s="172"/>
      <c r="KYX123" s="172"/>
      <c r="KYY123" s="172"/>
      <c r="KYZ123" s="172"/>
      <c r="KZA123" s="172"/>
      <c r="KZB123" s="172"/>
      <c r="KZC123" s="172"/>
      <c r="KZD123" s="172"/>
      <c r="KZE123" s="172"/>
      <c r="KZF123" s="172"/>
      <c r="KZG123" s="172"/>
      <c r="KZH123" s="172"/>
      <c r="KZI123" s="172"/>
      <c r="KZJ123" s="172"/>
      <c r="KZK123" s="172"/>
      <c r="KZL123" s="172"/>
      <c r="KZM123" s="172"/>
      <c r="KZN123" s="172"/>
      <c r="KZO123" s="172"/>
      <c r="KZP123" s="172"/>
      <c r="KZQ123" s="172"/>
      <c r="KZR123" s="172"/>
      <c r="KZS123" s="172"/>
      <c r="KZT123" s="172"/>
      <c r="KZU123" s="172"/>
      <c r="KZV123" s="172"/>
      <c r="KZW123" s="172"/>
      <c r="KZX123" s="172"/>
      <c r="KZY123" s="172"/>
      <c r="KZZ123" s="172"/>
      <c r="LAA123" s="172"/>
      <c r="LAB123" s="172"/>
      <c r="LAC123" s="172"/>
      <c r="LAD123" s="172"/>
      <c r="LAE123" s="172"/>
      <c r="LAF123" s="172"/>
      <c r="LAG123" s="172"/>
      <c r="LAH123" s="172"/>
      <c r="LAI123" s="172"/>
      <c r="LAJ123" s="172"/>
      <c r="LAK123" s="172"/>
      <c r="LAL123" s="172"/>
      <c r="LAM123" s="172"/>
      <c r="LAN123" s="172"/>
      <c r="LAO123" s="172"/>
      <c r="LAP123" s="172"/>
      <c r="LAQ123" s="172"/>
      <c r="LAR123" s="172"/>
      <c r="LAS123" s="172"/>
      <c r="LAT123" s="172"/>
      <c r="LAU123" s="172"/>
      <c r="LAV123" s="172"/>
      <c r="LAW123" s="172"/>
      <c r="LAX123" s="172"/>
      <c r="LAY123" s="172"/>
      <c r="LAZ123" s="172"/>
      <c r="LBA123" s="172"/>
      <c r="LBB123" s="172"/>
      <c r="LBC123" s="172"/>
      <c r="LBD123" s="172"/>
      <c r="LBE123" s="172"/>
      <c r="LBF123" s="172"/>
      <c r="LBG123" s="172"/>
      <c r="LBH123" s="172"/>
      <c r="LBI123" s="172"/>
      <c r="LBJ123" s="172"/>
      <c r="LBK123" s="172"/>
      <c r="LBL123" s="172"/>
      <c r="LBM123" s="172"/>
      <c r="LBN123" s="172"/>
      <c r="LBO123" s="172"/>
      <c r="LBP123" s="172"/>
      <c r="LBQ123" s="172"/>
      <c r="LBR123" s="172"/>
      <c r="LBS123" s="172"/>
      <c r="LBT123" s="172"/>
      <c r="LBU123" s="172"/>
      <c r="LBV123" s="172"/>
      <c r="LBW123" s="172"/>
      <c r="LBX123" s="172"/>
      <c r="LBY123" s="172"/>
      <c r="LBZ123" s="172"/>
      <c r="LCA123" s="172"/>
      <c r="LCB123" s="172"/>
      <c r="LCC123" s="172"/>
      <c r="LCD123" s="172"/>
      <c r="LCE123" s="172"/>
      <c r="LCF123" s="172"/>
      <c r="LCG123" s="172"/>
      <c r="LCH123" s="172"/>
      <c r="LCI123" s="172"/>
      <c r="LCJ123" s="172"/>
      <c r="LCK123" s="172"/>
      <c r="LCL123" s="172"/>
      <c r="LCM123" s="172"/>
      <c r="LCN123" s="172"/>
      <c r="LCO123" s="172"/>
      <c r="LCP123" s="172"/>
      <c r="LCQ123" s="172"/>
      <c r="LCR123" s="172"/>
      <c r="LCS123" s="172"/>
      <c r="LCT123" s="172"/>
      <c r="LCU123" s="172"/>
      <c r="LCV123" s="172"/>
      <c r="LCW123" s="172"/>
      <c r="LCX123" s="172"/>
      <c r="LCY123" s="172"/>
      <c r="LCZ123" s="172"/>
      <c r="LDA123" s="172"/>
      <c r="LDB123" s="172"/>
      <c r="LDC123" s="172"/>
      <c r="LDD123" s="172"/>
      <c r="LDE123" s="172"/>
      <c r="LDF123" s="172"/>
      <c r="LDG123" s="172"/>
      <c r="LDH123" s="172"/>
      <c r="LDI123" s="172"/>
      <c r="LDJ123" s="172"/>
      <c r="LDK123" s="172"/>
      <c r="LDL123" s="172"/>
      <c r="LDM123" s="172"/>
      <c r="LDN123" s="172"/>
      <c r="LDO123" s="172"/>
      <c r="LDP123" s="172"/>
      <c r="LDQ123" s="172"/>
      <c r="LDR123" s="172"/>
      <c r="LDS123" s="172"/>
      <c r="LDT123" s="172"/>
      <c r="LDU123" s="172"/>
      <c r="LDV123" s="172"/>
      <c r="LDW123" s="172"/>
      <c r="LDX123" s="172"/>
      <c r="LDY123" s="172"/>
      <c r="LDZ123" s="172"/>
      <c r="LEA123" s="172"/>
      <c r="LEB123" s="172"/>
      <c r="LEC123" s="172"/>
      <c r="LED123" s="172"/>
      <c r="LEE123" s="172"/>
      <c r="LEF123" s="172"/>
      <c r="LEG123" s="172"/>
      <c r="LEH123" s="172"/>
      <c r="LEI123" s="172"/>
      <c r="LEJ123" s="172"/>
      <c r="LEK123" s="172"/>
      <c r="LEL123" s="172"/>
      <c r="LEM123" s="172"/>
      <c r="LEN123" s="172"/>
      <c r="LEO123" s="172"/>
      <c r="LEP123" s="172"/>
      <c r="LEQ123" s="172"/>
      <c r="LER123" s="172"/>
      <c r="LES123" s="172"/>
      <c r="LET123" s="172"/>
      <c r="LEU123" s="172"/>
      <c r="LEV123" s="172"/>
      <c r="LEW123" s="172"/>
      <c r="LEX123" s="172"/>
      <c r="LEY123" s="172"/>
      <c r="LEZ123" s="172"/>
      <c r="LFA123" s="172"/>
      <c r="LFB123" s="172"/>
      <c r="LFC123" s="172"/>
      <c r="LFD123" s="172"/>
      <c r="LFE123" s="172"/>
      <c r="LFF123" s="172"/>
      <c r="LFG123" s="172"/>
      <c r="LFH123" s="172"/>
      <c r="LFI123" s="172"/>
      <c r="LFJ123" s="172"/>
      <c r="LFK123" s="172"/>
      <c r="LFL123" s="172"/>
      <c r="LFM123" s="172"/>
      <c r="LFN123" s="172"/>
      <c r="LFO123" s="172"/>
      <c r="LFP123" s="172"/>
      <c r="LFQ123" s="172"/>
      <c r="LFR123" s="172"/>
      <c r="LFS123" s="172"/>
      <c r="LFT123" s="172"/>
      <c r="LFU123" s="172"/>
      <c r="LFV123" s="172"/>
      <c r="LFW123" s="172"/>
      <c r="LFX123" s="172"/>
      <c r="LFY123" s="172"/>
      <c r="LFZ123" s="172"/>
      <c r="LGA123" s="172"/>
      <c r="LGB123" s="172"/>
      <c r="LGC123" s="172"/>
      <c r="LGD123" s="172"/>
      <c r="LGE123" s="172"/>
      <c r="LGF123" s="172"/>
      <c r="LGG123" s="172"/>
      <c r="LGH123" s="172"/>
      <c r="LGI123" s="172"/>
      <c r="LGJ123" s="172"/>
      <c r="LGK123" s="172"/>
      <c r="LGL123" s="172"/>
      <c r="LGM123" s="172"/>
      <c r="LGN123" s="172"/>
      <c r="LGO123" s="172"/>
      <c r="LGP123" s="172"/>
      <c r="LGQ123" s="172"/>
      <c r="LGR123" s="172"/>
      <c r="LGS123" s="172"/>
      <c r="LGT123" s="172"/>
      <c r="LGU123" s="172"/>
      <c r="LGV123" s="172"/>
      <c r="LGW123" s="172"/>
      <c r="LGX123" s="172"/>
      <c r="LGY123" s="172"/>
      <c r="LGZ123" s="172"/>
      <c r="LHA123" s="172"/>
      <c r="LHB123" s="172"/>
      <c r="LHC123" s="172"/>
      <c r="LHD123" s="172"/>
      <c r="LHE123" s="172"/>
      <c r="LHF123" s="172"/>
      <c r="LHG123" s="172"/>
      <c r="LHH123" s="172"/>
      <c r="LHI123" s="172"/>
      <c r="LHJ123" s="172"/>
      <c r="LHK123" s="172"/>
      <c r="LHL123" s="172"/>
      <c r="LHM123" s="172"/>
      <c r="LHN123" s="172"/>
      <c r="LHO123" s="172"/>
      <c r="LHP123" s="172"/>
      <c r="LHQ123" s="172"/>
      <c r="LHR123" s="172"/>
      <c r="LHS123" s="172"/>
      <c r="LHT123" s="172"/>
      <c r="LHU123" s="172"/>
      <c r="LHV123" s="172"/>
      <c r="LHW123" s="172"/>
      <c r="LHX123" s="172"/>
      <c r="LHY123" s="172"/>
      <c r="LHZ123" s="172"/>
      <c r="LIA123" s="172"/>
      <c r="LIB123" s="172"/>
      <c r="LIC123" s="172"/>
      <c r="LID123" s="172"/>
      <c r="LIE123" s="172"/>
      <c r="LIF123" s="172"/>
      <c r="LIG123" s="172"/>
      <c r="LIH123" s="172"/>
      <c r="LII123" s="172"/>
      <c r="LIJ123" s="172"/>
      <c r="LIK123" s="172"/>
      <c r="LIL123" s="172"/>
      <c r="LIM123" s="172"/>
      <c r="LIN123" s="172"/>
      <c r="LIO123" s="172"/>
      <c r="LIP123" s="172"/>
      <c r="LIQ123" s="172"/>
      <c r="LIR123" s="172"/>
      <c r="LIS123" s="172"/>
      <c r="LIT123" s="172"/>
      <c r="LIU123" s="172"/>
      <c r="LIV123" s="172"/>
      <c r="LIW123" s="172"/>
      <c r="LIX123" s="172"/>
      <c r="LIY123" s="172"/>
      <c r="LIZ123" s="172"/>
      <c r="LJA123" s="172"/>
      <c r="LJB123" s="172"/>
      <c r="LJC123" s="172"/>
      <c r="LJD123" s="172"/>
      <c r="LJE123" s="172"/>
      <c r="LJF123" s="172"/>
      <c r="LJG123" s="172"/>
      <c r="LJH123" s="172"/>
      <c r="LJI123" s="172"/>
      <c r="LJJ123" s="172"/>
      <c r="LJK123" s="172"/>
      <c r="LJL123" s="172"/>
      <c r="LJM123" s="172"/>
      <c r="LJN123" s="172"/>
      <c r="LJO123" s="172"/>
      <c r="LJP123" s="172"/>
      <c r="LJQ123" s="172"/>
      <c r="LJR123" s="172"/>
      <c r="LJS123" s="172"/>
      <c r="LJT123" s="172"/>
      <c r="LJU123" s="172"/>
      <c r="LJV123" s="172"/>
      <c r="LJW123" s="172"/>
      <c r="LJX123" s="172"/>
      <c r="LJY123" s="172"/>
      <c r="LJZ123" s="172"/>
      <c r="LKA123" s="172"/>
      <c r="LKB123" s="172"/>
      <c r="LKC123" s="172"/>
      <c r="LKD123" s="172"/>
      <c r="LKE123" s="172"/>
      <c r="LKF123" s="172"/>
      <c r="LKG123" s="172"/>
      <c r="LKH123" s="172"/>
      <c r="LKI123" s="172"/>
      <c r="LKJ123" s="172"/>
      <c r="LKK123" s="172"/>
      <c r="LKL123" s="172"/>
      <c r="LKM123" s="172"/>
      <c r="LKN123" s="172"/>
      <c r="LKO123" s="172"/>
      <c r="LKP123" s="172"/>
      <c r="LKQ123" s="172"/>
      <c r="LKR123" s="172"/>
      <c r="LKS123" s="172"/>
      <c r="LKT123" s="172"/>
      <c r="LKU123" s="172"/>
      <c r="LKV123" s="172"/>
      <c r="LKW123" s="172"/>
      <c r="LKX123" s="172"/>
      <c r="LKY123" s="172"/>
      <c r="LKZ123" s="172"/>
      <c r="LLA123" s="172"/>
      <c r="LLB123" s="172"/>
      <c r="LLC123" s="172"/>
      <c r="LLD123" s="172"/>
      <c r="LLE123" s="172"/>
      <c r="LLF123" s="172"/>
      <c r="LLG123" s="172"/>
      <c r="LLH123" s="172"/>
      <c r="LLI123" s="172"/>
      <c r="LLJ123" s="172"/>
      <c r="LLK123" s="172"/>
      <c r="LLL123" s="172"/>
      <c r="LLM123" s="172"/>
      <c r="LLN123" s="172"/>
      <c r="LLO123" s="172"/>
      <c r="LLP123" s="172"/>
      <c r="LLQ123" s="172"/>
      <c r="LLR123" s="172"/>
      <c r="LLS123" s="172"/>
      <c r="LLT123" s="172"/>
      <c r="LLU123" s="172"/>
      <c r="LLV123" s="172"/>
      <c r="LLW123" s="172"/>
      <c r="LLX123" s="172"/>
      <c r="LLY123" s="172"/>
      <c r="LLZ123" s="172"/>
      <c r="LMA123" s="172"/>
      <c r="LMB123" s="172"/>
      <c r="LMC123" s="172"/>
      <c r="LMD123" s="172"/>
      <c r="LME123" s="172"/>
      <c r="LMF123" s="172"/>
      <c r="LMG123" s="172"/>
      <c r="LMH123" s="172"/>
      <c r="LMI123" s="172"/>
      <c r="LMJ123" s="172"/>
      <c r="LMK123" s="172"/>
      <c r="LML123" s="172"/>
      <c r="LMM123" s="172"/>
      <c r="LMN123" s="172"/>
      <c r="LMO123" s="172"/>
      <c r="LMP123" s="172"/>
      <c r="LMQ123" s="172"/>
      <c r="LMR123" s="172"/>
      <c r="LMS123" s="172"/>
      <c r="LMT123" s="172"/>
      <c r="LMU123" s="172"/>
      <c r="LMV123" s="172"/>
      <c r="LMW123" s="172"/>
      <c r="LMX123" s="172"/>
      <c r="LMY123" s="172"/>
      <c r="LMZ123" s="172"/>
      <c r="LNA123" s="172"/>
      <c r="LNB123" s="172"/>
      <c r="LNC123" s="172"/>
      <c r="LND123" s="172"/>
      <c r="LNE123" s="172"/>
      <c r="LNF123" s="172"/>
      <c r="LNG123" s="172"/>
      <c r="LNH123" s="172"/>
      <c r="LNI123" s="172"/>
      <c r="LNJ123" s="172"/>
      <c r="LNK123" s="172"/>
      <c r="LNL123" s="172"/>
      <c r="LNM123" s="172"/>
      <c r="LNN123" s="172"/>
      <c r="LNO123" s="172"/>
      <c r="LNP123" s="172"/>
      <c r="LNQ123" s="172"/>
      <c r="LNR123" s="172"/>
      <c r="LNS123" s="172"/>
      <c r="LNT123" s="172"/>
      <c r="LNU123" s="172"/>
      <c r="LNV123" s="172"/>
      <c r="LNW123" s="172"/>
      <c r="LNX123" s="172"/>
      <c r="LNY123" s="172"/>
      <c r="LNZ123" s="172"/>
      <c r="LOA123" s="172"/>
      <c r="LOB123" s="172"/>
      <c r="LOC123" s="172"/>
      <c r="LOD123" s="172"/>
      <c r="LOE123" s="172"/>
      <c r="LOF123" s="172"/>
      <c r="LOG123" s="172"/>
      <c r="LOH123" s="172"/>
      <c r="LOI123" s="172"/>
      <c r="LOJ123" s="172"/>
      <c r="LOK123" s="172"/>
      <c r="LOL123" s="172"/>
      <c r="LOM123" s="172"/>
      <c r="LON123" s="172"/>
      <c r="LOO123" s="172"/>
      <c r="LOP123" s="172"/>
      <c r="LOQ123" s="172"/>
      <c r="LOR123" s="172"/>
      <c r="LOS123" s="172"/>
      <c r="LOT123" s="172"/>
      <c r="LOU123" s="172"/>
      <c r="LOV123" s="172"/>
      <c r="LOW123" s="172"/>
      <c r="LOX123" s="172"/>
      <c r="LOY123" s="172"/>
      <c r="LOZ123" s="172"/>
      <c r="LPA123" s="172"/>
      <c r="LPB123" s="172"/>
      <c r="LPC123" s="172"/>
      <c r="LPD123" s="172"/>
      <c r="LPE123" s="172"/>
      <c r="LPF123" s="172"/>
      <c r="LPG123" s="172"/>
      <c r="LPH123" s="172"/>
      <c r="LPI123" s="172"/>
      <c r="LPJ123" s="172"/>
      <c r="LPK123" s="172"/>
      <c r="LPL123" s="172"/>
      <c r="LPM123" s="172"/>
      <c r="LPN123" s="172"/>
      <c r="LPO123" s="172"/>
      <c r="LPP123" s="172"/>
      <c r="LPQ123" s="172"/>
      <c r="LPR123" s="172"/>
      <c r="LPS123" s="172"/>
      <c r="LPT123" s="172"/>
      <c r="LPU123" s="172"/>
      <c r="LPV123" s="172"/>
      <c r="LPW123" s="172"/>
      <c r="LPX123" s="172"/>
      <c r="LPY123" s="172"/>
      <c r="LPZ123" s="172"/>
      <c r="LQA123" s="172"/>
      <c r="LQB123" s="172"/>
      <c r="LQC123" s="172"/>
      <c r="LQD123" s="172"/>
      <c r="LQE123" s="172"/>
      <c r="LQF123" s="172"/>
      <c r="LQG123" s="172"/>
      <c r="LQH123" s="172"/>
      <c r="LQI123" s="172"/>
      <c r="LQJ123" s="172"/>
      <c r="LQK123" s="172"/>
      <c r="LQL123" s="172"/>
      <c r="LQM123" s="172"/>
      <c r="LQN123" s="172"/>
      <c r="LQO123" s="172"/>
      <c r="LQP123" s="172"/>
      <c r="LQQ123" s="172"/>
      <c r="LQR123" s="172"/>
      <c r="LQS123" s="172"/>
      <c r="LQT123" s="172"/>
      <c r="LQU123" s="172"/>
      <c r="LQV123" s="172"/>
      <c r="LQW123" s="172"/>
      <c r="LQX123" s="172"/>
      <c r="LQY123" s="172"/>
      <c r="LQZ123" s="172"/>
      <c r="LRA123" s="172"/>
      <c r="LRB123" s="172"/>
      <c r="LRC123" s="172"/>
      <c r="LRD123" s="172"/>
      <c r="LRE123" s="172"/>
      <c r="LRF123" s="172"/>
      <c r="LRG123" s="172"/>
      <c r="LRH123" s="172"/>
      <c r="LRI123" s="172"/>
      <c r="LRJ123" s="172"/>
      <c r="LRK123" s="172"/>
      <c r="LRL123" s="172"/>
      <c r="LRM123" s="172"/>
      <c r="LRN123" s="172"/>
      <c r="LRO123" s="172"/>
      <c r="LRP123" s="172"/>
      <c r="LRQ123" s="172"/>
      <c r="LRR123" s="172"/>
      <c r="LRS123" s="172"/>
      <c r="LRT123" s="172"/>
      <c r="LRU123" s="172"/>
      <c r="LRV123" s="172"/>
      <c r="LRW123" s="172"/>
      <c r="LRX123" s="172"/>
      <c r="LRY123" s="172"/>
      <c r="LRZ123" s="172"/>
      <c r="LSA123" s="172"/>
      <c r="LSB123" s="172"/>
      <c r="LSC123" s="172"/>
      <c r="LSD123" s="172"/>
      <c r="LSE123" s="172"/>
      <c r="LSF123" s="172"/>
      <c r="LSG123" s="172"/>
      <c r="LSH123" s="172"/>
      <c r="LSI123" s="172"/>
      <c r="LSJ123" s="172"/>
      <c r="LSK123" s="172"/>
      <c r="LSL123" s="172"/>
      <c r="LSM123" s="172"/>
      <c r="LSN123" s="172"/>
      <c r="LSO123" s="172"/>
      <c r="LSP123" s="172"/>
      <c r="LSQ123" s="172"/>
      <c r="LSR123" s="172"/>
      <c r="LSS123" s="172"/>
      <c r="LST123" s="172"/>
      <c r="LSU123" s="172"/>
      <c r="LSV123" s="172"/>
      <c r="LSW123" s="172"/>
      <c r="LSX123" s="172"/>
      <c r="LSY123" s="172"/>
      <c r="LSZ123" s="172"/>
      <c r="LTA123" s="172"/>
      <c r="LTB123" s="172"/>
      <c r="LTC123" s="172"/>
      <c r="LTD123" s="172"/>
      <c r="LTE123" s="172"/>
      <c r="LTF123" s="172"/>
      <c r="LTG123" s="172"/>
      <c r="LTH123" s="172"/>
      <c r="LTI123" s="172"/>
      <c r="LTJ123" s="172"/>
      <c r="LTK123" s="172"/>
      <c r="LTL123" s="172"/>
      <c r="LTM123" s="172"/>
      <c r="LTN123" s="172"/>
      <c r="LTO123" s="172"/>
      <c r="LTP123" s="172"/>
      <c r="LTQ123" s="172"/>
      <c r="LTR123" s="172"/>
      <c r="LTS123" s="172"/>
      <c r="LTT123" s="172"/>
      <c r="LTU123" s="172"/>
      <c r="LTV123" s="172"/>
      <c r="LTW123" s="172"/>
      <c r="LTX123" s="172"/>
      <c r="LTY123" s="172"/>
      <c r="LTZ123" s="172"/>
      <c r="LUA123" s="172"/>
      <c r="LUB123" s="172"/>
      <c r="LUC123" s="172"/>
      <c r="LUD123" s="172"/>
      <c r="LUE123" s="172"/>
      <c r="LUF123" s="172"/>
      <c r="LUG123" s="172"/>
      <c r="LUH123" s="172"/>
      <c r="LUI123" s="172"/>
      <c r="LUJ123" s="172"/>
      <c r="LUK123" s="172"/>
      <c r="LUL123" s="172"/>
      <c r="LUM123" s="172"/>
      <c r="LUN123" s="172"/>
      <c r="LUO123" s="172"/>
      <c r="LUP123" s="172"/>
      <c r="LUQ123" s="172"/>
      <c r="LUR123" s="172"/>
      <c r="LUS123" s="172"/>
      <c r="LUT123" s="172"/>
      <c r="LUU123" s="172"/>
      <c r="LUV123" s="172"/>
      <c r="LUW123" s="172"/>
      <c r="LUX123" s="172"/>
      <c r="LUY123" s="172"/>
      <c r="LUZ123" s="172"/>
      <c r="LVA123" s="172"/>
      <c r="LVB123" s="172"/>
      <c r="LVC123" s="172"/>
      <c r="LVD123" s="172"/>
      <c r="LVE123" s="172"/>
      <c r="LVF123" s="172"/>
      <c r="LVG123" s="172"/>
      <c r="LVH123" s="172"/>
      <c r="LVI123" s="172"/>
      <c r="LVJ123" s="172"/>
      <c r="LVK123" s="172"/>
      <c r="LVL123" s="172"/>
      <c r="LVM123" s="172"/>
      <c r="LVN123" s="172"/>
      <c r="LVO123" s="172"/>
      <c r="LVP123" s="172"/>
      <c r="LVQ123" s="172"/>
      <c r="LVR123" s="172"/>
      <c r="LVS123" s="172"/>
      <c r="LVT123" s="172"/>
      <c r="LVU123" s="172"/>
      <c r="LVV123" s="172"/>
      <c r="LVW123" s="172"/>
      <c r="LVX123" s="172"/>
      <c r="LVY123" s="172"/>
      <c r="LVZ123" s="172"/>
      <c r="LWA123" s="172"/>
      <c r="LWB123" s="172"/>
      <c r="LWC123" s="172"/>
      <c r="LWD123" s="172"/>
      <c r="LWE123" s="172"/>
      <c r="LWF123" s="172"/>
      <c r="LWG123" s="172"/>
      <c r="LWH123" s="172"/>
      <c r="LWI123" s="172"/>
      <c r="LWJ123" s="172"/>
      <c r="LWK123" s="172"/>
      <c r="LWL123" s="172"/>
      <c r="LWM123" s="172"/>
      <c r="LWN123" s="172"/>
      <c r="LWO123" s="172"/>
      <c r="LWP123" s="172"/>
      <c r="LWQ123" s="172"/>
      <c r="LWR123" s="172"/>
      <c r="LWS123" s="172"/>
      <c r="LWT123" s="172"/>
      <c r="LWU123" s="172"/>
      <c r="LWV123" s="172"/>
      <c r="LWW123" s="172"/>
      <c r="LWX123" s="172"/>
      <c r="LWY123" s="172"/>
      <c r="LWZ123" s="172"/>
      <c r="LXA123" s="172"/>
      <c r="LXB123" s="172"/>
      <c r="LXC123" s="172"/>
      <c r="LXD123" s="172"/>
      <c r="LXE123" s="172"/>
      <c r="LXF123" s="172"/>
      <c r="LXG123" s="172"/>
      <c r="LXH123" s="172"/>
      <c r="LXI123" s="172"/>
      <c r="LXJ123" s="172"/>
      <c r="LXK123" s="172"/>
      <c r="LXL123" s="172"/>
      <c r="LXM123" s="172"/>
      <c r="LXN123" s="172"/>
      <c r="LXO123" s="172"/>
      <c r="LXP123" s="172"/>
      <c r="LXQ123" s="172"/>
      <c r="LXR123" s="172"/>
      <c r="LXS123" s="172"/>
      <c r="LXT123" s="172"/>
      <c r="LXU123" s="172"/>
      <c r="LXV123" s="172"/>
      <c r="LXW123" s="172"/>
      <c r="LXX123" s="172"/>
      <c r="LXY123" s="172"/>
      <c r="LXZ123" s="172"/>
      <c r="LYA123" s="172"/>
      <c r="LYB123" s="172"/>
      <c r="LYC123" s="172"/>
      <c r="LYD123" s="172"/>
      <c r="LYE123" s="172"/>
      <c r="LYF123" s="172"/>
      <c r="LYG123" s="172"/>
      <c r="LYH123" s="172"/>
      <c r="LYI123" s="172"/>
      <c r="LYJ123" s="172"/>
      <c r="LYK123" s="172"/>
      <c r="LYL123" s="172"/>
      <c r="LYM123" s="172"/>
      <c r="LYN123" s="172"/>
      <c r="LYO123" s="172"/>
      <c r="LYP123" s="172"/>
      <c r="LYQ123" s="172"/>
      <c r="LYR123" s="172"/>
      <c r="LYS123" s="172"/>
      <c r="LYT123" s="172"/>
      <c r="LYU123" s="172"/>
      <c r="LYV123" s="172"/>
      <c r="LYW123" s="172"/>
      <c r="LYX123" s="172"/>
      <c r="LYY123" s="172"/>
      <c r="LYZ123" s="172"/>
      <c r="LZA123" s="172"/>
      <c r="LZB123" s="172"/>
      <c r="LZC123" s="172"/>
      <c r="LZD123" s="172"/>
      <c r="LZE123" s="172"/>
      <c r="LZF123" s="172"/>
      <c r="LZG123" s="172"/>
      <c r="LZH123" s="172"/>
      <c r="LZI123" s="172"/>
      <c r="LZJ123" s="172"/>
      <c r="LZK123" s="172"/>
      <c r="LZL123" s="172"/>
      <c r="LZM123" s="172"/>
      <c r="LZN123" s="172"/>
      <c r="LZO123" s="172"/>
      <c r="LZP123" s="172"/>
      <c r="LZQ123" s="172"/>
      <c r="LZR123" s="172"/>
      <c r="LZS123" s="172"/>
      <c r="LZT123" s="172"/>
      <c r="LZU123" s="172"/>
      <c r="LZV123" s="172"/>
      <c r="LZW123" s="172"/>
      <c r="LZX123" s="172"/>
      <c r="LZY123" s="172"/>
      <c r="LZZ123" s="172"/>
      <c r="MAA123" s="172"/>
      <c r="MAB123" s="172"/>
      <c r="MAC123" s="172"/>
      <c r="MAD123" s="172"/>
      <c r="MAE123" s="172"/>
      <c r="MAF123" s="172"/>
      <c r="MAG123" s="172"/>
      <c r="MAH123" s="172"/>
      <c r="MAI123" s="172"/>
      <c r="MAJ123" s="172"/>
      <c r="MAK123" s="172"/>
      <c r="MAL123" s="172"/>
      <c r="MAM123" s="172"/>
      <c r="MAN123" s="172"/>
      <c r="MAO123" s="172"/>
      <c r="MAP123" s="172"/>
      <c r="MAQ123" s="172"/>
      <c r="MAR123" s="172"/>
      <c r="MAS123" s="172"/>
      <c r="MAT123" s="172"/>
      <c r="MAU123" s="172"/>
      <c r="MAV123" s="172"/>
      <c r="MAW123" s="172"/>
      <c r="MAX123" s="172"/>
      <c r="MAY123" s="172"/>
      <c r="MAZ123" s="172"/>
      <c r="MBA123" s="172"/>
      <c r="MBB123" s="172"/>
      <c r="MBC123" s="172"/>
      <c r="MBD123" s="172"/>
      <c r="MBE123" s="172"/>
      <c r="MBF123" s="172"/>
      <c r="MBG123" s="172"/>
      <c r="MBH123" s="172"/>
      <c r="MBI123" s="172"/>
      <c r="MBJ123" s="172"/>
      <c r="MBK123" s="172"/>
      <c r="MBL123" s="172"/>
      <c r="MBM123" s="172"/>
      <c r="MBN123" s="172"/>
      <c r="MBO123" s="172"/>
      <c r="MBP123" s="172"/>
      <c r="MBQ123" s="172"/>
      <c r="MBR123" s="172"/>
      <c r="MBS123" s="172"/>
      <c r="MBT123" s="172"/>
      <c r="MBU123" s="172"/>
      <c r="MBV123" s="172"/>
      <c r="MBW123" s="172"/>
      <c r="MBX123" s="172"/>
      <c r="MBY123" s="172"/>
      <c r="MBZ123" s="172"/>
      <c r="MCA123" s="172"/>
      <c r="MCB123" s="172"/>
      <c r="MCC123" s="172"/>
      <c r="MCD123" s="172"/>
      <c r="MCE123" s="172"/>
      <c r="MCF123" s="172"/>
      <c r="MCG123" s="172"/>
      <c r="MCH123" s="172"/>
      <c r="MCI123" s="172"/>
      <c r="MCJ123" s="172"/>
      <c r="MCK123" s="172"/>
      <c r="MCL123" s="172"/>
      <c r="MCM123" s="172"/>
      <c r="MCN123" s="172"/>
      <c r="MCO123" s="172"/>
      <c r="MCP123" s="172"/>
      <c r="MCQ123" s="172"/>
      <c r="MCR123" s="172"/>
      <c r="MCS123" s="172"/>
      <c r="MCT123" s="172"/>
      <c r="MCU123" s="172"/>
      <c r="MCV123" s="172"/>
      <c r="MCW123" s="172"/>
      <c r="MCX123" s="172"/>
      <c r="MCY123" s="172"/>
      <c r="MCZ123" s="172"/>
      <c r="MDA123" s="172"/>
      <c r="MDB123" s="172"/>
      <c r="MDC123" s="172"/>
      <c r="MDD123" s="172"/>
      <c r="MDE123" s="172"/>
      <c r="MDF123" s="172"/>
      <c r="MDG123" s="172"/>
      <c r="MDH123" s="172"/>
      <c r="MDI123" s="172"/>
      <c r="MDJ123" s="172"/>
      <c r="MDK123" s="172"/>
      <c r="MDL123" s="172"/>
      <c r="MDM123" s="172"/>
      <c r="MDN123" s="172"/>
      <c r="MDO123" s="172"/>
      <c r="MDP123" s="172"/>
      <c r="MDQ123" s="172"/>
      <c r="MDR123" s="172"/>
      <c r="MDS123" s="172"/>
      <c r="MDT123" s="172"/>
      <c r="MDU123" s="172"/>
      <c r="MDV123" s="172"/>
      <c r="MDW123" s="172"/>
      <c r="MDX123" s="172"/>
      <c r="MDY123" s="172"/>
      <c r="MDZ123" s="172"/>
      <c r="MEA123" s="172"/>
      <c r="MEB123" s="172"/>
      <c r="MEC123" s="172"/>
      <c r="MED123" s="172"/>
      <c r="MEE123" s="172"/>
      <c r="MEF123" s="172"/>
      <c r="MEG123" s="172"/>
      <c r="MEH123" s="172"/>
      <c r="MEI123" s="172"/>
      <c r="MEJ123" s="172"/>
      <c r="MEK123" s="172"/>
      <c r="MEL123" s="172"/>
      <c r="MEM123" s="172"/>
      <c r="MEN123" s="172"/>
      <c r="MEO123" s="172"/>
      <c r="MEP123" s="172"/>
      <c r="MEQ123" s="172"/>
      <c r="MER123" s="172"/>
      <c r="MES123" s="172"/>
      <c r="MET123" s="172"/>
      <c r="MEU123" s="172"/>
      <c r="MEV123" s="172"/>
      <c r="MEW123" s="172"/>
      <c r="MEX123" s="172"/>
      <c r="MEY123" s="172"/>
      <c r="MEZ123" s="172"/>
      <c r="MFA123" s="172"/>
      <c r="MFB123" s="172"/>
      <c r="MFC123" s="172"/>
      <c r="MFD123" s="172"/>
      <c r="MFE123" s="172"/>
      <c r="MFF123" s="172"/>
      <c r="MFG123" s="172"/>
      <c r="MFH123" s="172"/>
      <c r="MFI123" s="172"/>
      <c r="MFJ123" s="172"/>
      <c r="MFK123" s="172"/>
      <c r="MFL123" s="172"/>
      <c r="MFM123" s="172"/>
      <c r="MFN123" s="172"/>
      <c r="MFO123" s="172"/>
      <c r="MFP123" s="172"/>
      <c r="MFQ123" s="172"/>
      <c r="MFR123" s="172"/>
      <c r="MFS123" s="172"/>
      <c r="MFT123" s="172"/>
      <c r="MFU123" s="172"/>
      <c r="MFV123" s="172"/>
      <c r="MFW123" s="172"/>
      <c r="MFX123" s="172"/>
      <c r="MFY123" s="172"/>
      <c r="MFZ123" s="172"/>
      <c r="MGA123" s="172"/>
      <c r="MGB123" s="172"/>
      <c r="MGC123" s="172"/>
      <c r="MGD123" s="172"/>
      <c r="MGE123" s="172"/>
      <c r="MGF123" s="172"/>
      <c r="MGG123" s="172"/>
      <c r="MGH123" s="172"/>
      <c r="MGI123" s="172"/>
      <c r="MGJ123" s="172"/>
      <c r="MGK123" s="172"/>
      <c r="MGL123" s="172"/>
      <c r="MGM123" s="172"/>
      <c r="MGN123" s="172"/>
      <c r="MGO123" s="172"/>
      <c r="MGP123" s="172"/>
      <c r="MGQ123" s="172"/>
      <c r="MGR123" s="172"/>
      <c r="MGS123" s="172"/>
      <c r="MGT123" s="172"/>
      <c r="MGU123" s="172"/>
      <c r="MGV123" s="172"/>
      <c r="MGW123" s="172"/>
      <c r="MGX123" s="172"/>
      <c r="MGY123" s="172"/>
      <c r="MGZ123" s="172"/>
      <c r="MHA123" s="172"/>
      <c r="MHB123" s="172"/>
      <c r="MHC123" s="172"/>
      <c r="MHD123" s="172"/>
      <c r="MHE123" s="172"/>
      <c r="MHF123" s="172"/>
      <c r="MHG123" s="172"/>
      <c r="MHH123" s="172"/>
      <c r="MHI123" s="172"/>
      <c r="MHJ123" s="172"/>
      <c r="MHK123" s="172"/>
      <c r="MHL123" s="172"/>
      <c r="MHM123" s="172"/>
      <c r="MHN123" s="172"/>
      <c r="MHO123" s="172"/>
      <c r="MHP123" s="172"/>
      <c r="MHQ123" s="172"/>
      <c r="MHR123" s="172"/>
      <c r="MHS123" s="172"/>
      <c r="MHT123" s="172"/>
      <c r="MHU123" s="172"/>
      <c r="MHV123" s="172"/>
      <c r="MHW123" s="172"/>
      <c r="MHX123" s="172"/>
      <c r="MHY123" s="172"/>
      <c r="MHZ123" s="172"/>
      <c r="MIA123" s="172"/>
      <c r="MIB123" s="172"/>
      <c r="MIC123" s="172"/>
      <c r="MID123" s="172"/>
      <c r="MIE123" s="172"/>
      <c r="MIF123" s="172"/>
      <c r="MIG123" s="172"/>
      <c r="MIH123" s="172"/>
      <c r="MII123" s="172"/>
      <c r="MIJ123" s="172"/>
      <c r="MIK123" s="172"/>
      <c r="MIL123" s="172"/>
      <c r="MIM123" s="172"/>
      <c r="MIN123" s="172"/>
      <c r="MIO123" s="172"/>
      <c r="MIP123" s="172"/>
      <c r="MIQ123" s="172"/>
      <c r="MIR123" s="172"/>
      <c r="MIS123" s="172"/>
      <c r="MIT123" s="172"/>
      <c r="MIU123" s="172"/>
      <c r="MIV123" s="172"/>
      <c r="MIW123" s="172"/>
      <c r="MIX123" s="172"/>
      <c r="MIY123" s="172"/>
      <c r="MIZ123" s="172"/>
      <c r="MJA123" s="172"/>
      <c r="MJB123" s="172"/>
      <c r="MJC123" s="172"/>
      <c r="MJD123" s="172"/>
      <c r="MJE123" s="172"/>
      <c r="MJF123" s="172"/>
      <c r="MJG123" s="172"/>
      <c r="MJH123" s="172"/>
      <c r="MJI123" s="172"/>
      <c r="MJJ123" s="172"/>
      <c r="MJK123" s="172"/>
      <c r="MJL123" s="172"/>
      <c r="MJM123" s="172"/>
      <c r="MJN123" s="172"/>
      <c r="MJO123" s="172"/>
      <c r="MJP123" s="172"/>
      <c r="MJQ123" s="172"/>
      <c r="MJR123" s="172"/>
      <c r="MJS123" s="172"/>
      <c r="MJT123" s="172"/>
      <c r="MJU123" s="172"/>
      <c r="MJV123" s="172"/>
      <c r="MJW123" s="172"/>
      <c r="MJX123" s="172"/>
      <c r="MJY123" s="172"/>
      <c r="MJZ123" s="172"/>
      <c r="MKA123" s="172"/>
      <c r="MKB123" s="172"/>
      <c r="MKC123" s="172"/>
      <c r="MKD123" s="172"/>
      <c r="MKE123" s="172"/>
      <c r="MKF123" s="172"/>
      <c r="MKG123" s="172"/>
      <c r="MKH123" s="172"/>
      <c r="MKI123" s="172"/>
      <c r="MKJ123" s="172"/>
      <c r="MKK123" s="172"/>
      <c r="MKL123" s="172"/>
      <c r="MKM123" s="172"/>
      <c r="MKN123" s="172"/>
      <c r="MKO123" s="172"/>
      <c r="MKP123" s="172"/>
      <c r="MKQ123" s="172"/>
      <c r="MKR123" s="172"/>
      <c r="MKS123" s="172"/>
      <c r="MKT123" s="172"/>
      <c r="MKU123" s="172"/>
      <c r="MKV123" s="172"/>
      <c r="MKW123" s="172"/>
      <c r="MKX123" s="172"/>
      <c r="MKY123" s="172"/>
      <c r="MKZ123" s="172"/>
      <c r="MLA123" s="172"/>
      <c r="MLB123" s="172"/>
      <c r="MLC123" s="172"/>
      <c r="MLD123" s="172"/>
      <c r="MLE123" s="172"/>
      <c r="MLF123" s="172"/>
      <c r="MLG123" s="172"/>
      <c r="MLH123" s="172"/>
      <c r="MLI123" s="172"/>
      <c r="MLJ123" s="172"/>
      <c r="MLK123" s="172"/>
      <c r="MLL123" s="172"/>
      <c r="MLM123" s="172"/>
      <c r="MLN123" s="172"/>
      <c r="MLO123" s="172"/>
      <c r="MLP123" s="172"/>
      <c r="MLQ123" s="172"/>
      <c r="MLR123" s="172"/>
      <c r="MLS123" s="172"/>
      <c r="MLT123" s="172"/>
      <c r="MLU123" s="172"/>
      <c r="MLV123" s="172"/>
      <c r="MLW123" s="172"/>
      <c r="MLX123" s="172"/>
      <c r="MLY123" s="172"/>
      <c r="MLZ123" s="172"/>
      <c r="MMA123" s="172"/>
      <c r="MMB123" s="172"/>
      <c r="MMC123" s="172"/>
      <c r="MMD123" s="172"/>
      <c r="MME123" s="172"/>
      <c r="MMF123" s="172"/>
      <c r="MMG123" s="172"/>
      <c r="MMH123" s="172"/>
      <c r="MMI123" s="172"/>
      <c r="MMJ123" s="172"/>
      <c r="MMK123" s="172"/>
      <c r="MML123" s="172"/>
      <c r="MMM123" s="172"/>
      <c r="MMN123" s="172"/>
      <c r="MMO123" s="172"/>
      <c r="MMP123" s="172"/>
      <c r="MMQ123" s="172"/>
      <c r="MMR123" s="172"/>
      <c r="MMS123" s="172"/>
      <c r="MMT123" s="172"/>
      <c r="MMU123" s="172"/>
      <c r="MMV123" s="172"/>
      <c r="MMW123" s="172"/>
      <c r="MMX123" s="172"/>
      <c r="MMY123" s="172"/>
      <c r="MMZ123" s="172"/>
      <c r="MNA123" s="172"/>
      <c r="MNB123" s="172"/>
      <c r="MNC123" s="172"/>
      <c r="MND123" s="172"/>
      <c r="MNE123" s="172"/>
      <c r="MNF123" s="172"/>
      <c r="MNG123" s="172"/>
      <c r="MNH123" s="172"/>
      <c r="MNI123" s="172"/>
      <c r="MNJ123" s="172"/>
      <c r="MNK123" s="172"/>
      <c r="MNL123" s="172"/>
      <c r="MNM123" s="172"/>
      <c r="MNN123" s="172"/>
      <c r="MNO123" s="172"/>
      <c r="MNP123" s="172"/>
      <c r="MNQ123" s="172"/>
      <c r="MNR123" s="172"/>
      <c r="MNS123" s="172"/>
      <c r="MNT123" s="172"/>
      <c r="MNU123" s="172"/>
      <c r="MNV123" s="172"/>
      <c r="MNW123" s="172"/>
      <c r="MNX123" s="172"/>
      <c r="MNY123" s="172"/>
      <c r="MNZ123" s="172"/>
      <c r="MOA123" s="172"/>
      <c r="MOB123" s="172"/>
      <c r="MOC123" s="172"/>
      <c r="MOD123" s="172"/>
      <c r="MOE123" s="172"/>
      <c r="MOF123" s="172"/>
      <c r="MOG123" s="172"/>
      <c r="MOH123" s="172"/>
      <c r="MOI123" s="172"/>
      <c r="MOJ123" s="172"/>
      <c r="MOK123" s="172"/>
      <c r="MOL123" s="172"/>
      <c r="MOM123" s="172"/>
      <c r="MON123" s="172"/>
      <c r="MOO123" s="172"/>
      <c r="MOP123" s="172"/>
      <c r="MOQ123" s="172"/>
      <c r="MOR123" s="172"/>
      <c r="MOS123" s="172"/>
      <c r="MOT123" s="172"/>
      <c r="MOU123" s="172"/>
      <c r="MOV123" s="172"/>
      <c r="MOW123" s="172"/>
      <c r="MOX123" s="172"/>
      <c r="MOY123" s="172"/>
      <c r="MOZ123" s="172"/>
      <c r="MPA123" s="172"/>
      <c r="MPB123" s="172"/>
      <c r="MPC123" s="172"/>
      <c r="MPD123" s="172"/>
      <c r="MPE123" s="172"/>
      <c r="MPF123" s="172"/>
      <c r="MPG123" s="172"/>
      <c r="MPH123" s="172"/>
      <c r="MPI123" s="172"/>
      <c r="MPJ123" s="172"/>
      <c r="MPK123" s="172"/>
      <c r="MPL123" s="172"/>
      <c r="MPM123" s="172"/>
      <c r="MPN123" s="172"/>
      <c r="MPO123" s="172"/>
      <c r="MPP123" s="172"/>
      <c r="MPQ123" s="172"/>
      <c r="MPR123" s="172"/>
      <c r="MPS123" s="172"/>
      <c r="MPT123" s="172"/>
      <c r="MPU123" s="172"/>
      <c r="MPV123" s="172"/>
      <c r="MPW123" s="172"/>
      <c r="MPX123" s="172"/>
      <c r="MPY123" s="172"/>
      <c r="MPZ123" s="172"/>
      <c r="MQA123" s="172"/>
      <c r="MQB123" s="172"/>
      <c r="MQC123" s="172"/>
      <c r="MQD123" s="172"/>
      <c r="MQE123" s="172"/>
      <c r="MQF123" s="172"/>
      <c r="MQG123" s="172"/>
      <c r="MQH123" s="172"/>
      <c r="MQI123" s="172"/>
      <c r="MQJ123" s="172"/>
      <c r="MQK123" s="172"/>
      <c r="MQL123" s="172"/>
      <c r="MQM123" s="172"/>
      <c r="MQN123" s="172"/>
      <c r="MQO123" s="172"/>
      <c r="MQP123" s="172"/>
      <c r="MQQ123" s="172"/>
      <c r="MQR123" s="172"/>
      <c r="MQS123" s="172"/>
      <c r="MQT123" s="172"/>
      <c r="MQU123" s="172"/>
      <c r="MQV123" s="172"/>
      <c r="MQW123" s="172"/>
      <c r="MQX123" s="172"/>
      <c r="MQY123" s="172"/>
      <c r="MQZ123" s="172"/>
      <c r="MRA123" s="172"/>
      <c r="MRB123" s="172"/>
      <c r="MRC123" s="172"/>
      <c r="MRD123" s="172"/>
      <c r="MRE123" s="172"/>
      <c r="MRF123" s="172"/>
      <c r="MRG123" s="172"/>
      <c r="MRH123" s="172"/>
      <c r="MRI123" s="172"/>
      <c r="MRJ123" s="172"/>
      <c r="MRK123" s="172"/>
      <c r="MRL123" s="172"/>
      <c r="MRM123" s="172"/>
      <c r="MRN123" s="172"/>
      <c r="MRO123" s="172"/>
      <c r="MRP123" s="172"/>
      <c r="MRQ123" s="172"/>
      <c r="MRR123" s="172"/>
      <c r="MRS123" s="172"/>
      <c r="MRT123" s="172"/>
      <c r="MRU123" s="172"/>
      <c r="MRV123" s="172"/>
      <c r="MRW123" s="172"/>
      <c r="MRX123" s="172"/>
      <c r="MRY123" s="172"/>
      <c r="MRZ123" s="172"/>
      <c r="MSA123" s="172"/>
      <c r="MSB123" s="172"/>
      <c r="MSC123" s="172"/>
      <c r="MSD123" s="172"/>
      <c r="MSE123" s="172"/>
      <c r="MSF123" s="172"/>
      <c r="MSG123" s="172"/>
      <c r="MSH123" s="172"/>
      <c r="MSI123" s="172"/>
      <c r="MSJ123" s="172"/>
      <c r="MSK123" s="172"/>
      <c r="MSL123" s="172"/>
      <c r="MSM123" s="172"/>
      <c r="MSN123" s="172"/>
      <c r="MSO123" s="172"/>
      <c r="MSP123" s="172"/>
      <c r="MSQ123" s="172"/>
      <c r="MSR123" s="172"/>
      <c r="MSS123" s="172"/>
      <c r="MST123" s="172"/>
      <c r="MSU123" s="172"/>
      <c r="MSV123" s="172"/>
      <c r="MSW123" s="172"/>
      <c r="MSX123" s="172"/>
      <c r="MSY123" s="172"/>
      <c r="MSZ123" s="172"/>
      <c r="MTA123" s="172"/>
      <c r="MTB123" s="172"/>
      <c r="MTC123" s="172"/>
      <c r="MTD123" s="172"/>
      <c r="MTE123" s="172"/>
      <c r="MTF123" s="172"/>
      <c r="MTG123" s="172"/>
      <c r="MTH123" s="172"/>
      <c r="MTI123" s="172"/>
      <c r="MTJ123" s="172"/>
      <c r="MTK123" s="172"/>
      <c r="MTL123" s="172"/>
      <c r="MTM123" s="172"/>
      <c r="MTN123" s="172"/>
      <c r="MTO123" s="172"/>
      <c r="MTP123" s="172"/>
      <c r="MTQ123" s="172"/>
      <c r="MTR123" s="172"/>
      <c r="MTS123" s="172"/>
      <c r="MTT123" s="172"/>
      <c r="MTU123" s="172"/>
      <c r="MTV123" s="172"/>
      <c r="MTW123" s="172"/>
      <c r="MTX123" s="172"/>
      <c r="MTY123" s="172"/>
      <c r="MTZ123" s="172"/>
      <c r="MUA123" s="172"/>
      <c r="MUB123" s="172"/>
      <c r="MUC123" s="172"/>
      <c r="MUD123" s="172"/>
      <c r="MUE123" s="172"/>
      <c r="MUF123" s="172"/>
      <c r="MUG123" s="172"/>
      <c r="MUH123" s="172"/>
      <c r="MUI123" s="172"/>
      <c r="MUJ123" s="172"/>
      <c r="MUK123" s="172"/>
      <c r="MUL123" s="172"/>
      <c r="MUM123" s="172"/>
      <c r="MUN123" s="172"/>
      <c r="MUO123" s="172"/>
      <c r="MUP123" s="172"/>
      <c r="MUQ123" s="172"/>
      <c r="MUR123" s="172"/>
      <c r="MUS123" s="172"/>
      <c r="MUT123" s="172"/>
      <c r="MUU123" s="172"/>
      <c r="MUV123" s="172"/>
      <c r="MUW123" s="172"/>
      <c r="MUX123" s="172"/>
      <c r="MUY123" s="172"/>
      <c r="MUZ123" s="172"/>
      <c r="MVA123" s="172"/>
      <c r="MVB123" s="172"/>
      <c r="MVC123" s="172"/>
      <c r="MVD123" s="172"/>
      <c r="MVE123" s="172"/>
      <c r="MVF123" s="172"/>
      <c r="MVG123" s="172"/>
      <c r="MVH123" s="172"/>
      <c r="MVI123" s="172"/>
      <c r="MVJ123" s="172"/>
      <c r="MVK123" s="172"/>
      <c r="MVL123" s="172"/>
      <c r="MVM123" s="172"/>
      <c r="MVN123" s="172"/>
      <c r="MVO123" s="172"/>
      <c r="MVP123" s="172"/>
      <c r="MVQ123" s="172"/>
      <c r="MVR123" s="172"/>
      <c r="MVS123" s="172"/>
      <c r="MVT123" s="172"/>
      <c r="MVU123" s="172"/>
      <c r="MVV123" s="172"/>
      <c r="MVW123" s="172"/>
      <c r="MVX123" s="172"/>
      <c r="MVY123" s="172"/>
      <c r="MVZ123" s="172"/>
      <c r="MWA123" s="172"/>
      <c r="MWB123" s="172"/>
      <c r="MWC123" s="172"/>
      <c r="MWD123" s="172"/>
      <c r="MWE123" s="172"/>
      <c r="MWF123" s="172"/>
      <c r="MWG123" s="172"/>
      <c r="MWH123" s="172"/>
      <c r="MWI123" s="172"/>
      <c r="MWJ123" s="172"/>
      <c r="MWK123" s="172"/>
      <c r="MWL123" s="172"/>
      <c r="MWM123" s="172"/>
      <c r="MWN123" s="172"/>
      <c r="MWO123" s="172"/>
      <c r="MWP123" s="172"/>
      <c r="MWQ123" s="172"/>
      <c r="MWR123" s="172"/>
      <c r="MWS123" s="172"/>
      <c r="MWT123" s="172"/>
      <c r="MWU123" s="172"/>
      <c r="MWV123" s="172"/>
      <c r="MWW123" s="172"/>
      <c r="MWX123" s="172"/>
      <c r="MWY123" s="172"/>
      <c r="MWZ123" s="172"/>
      <c r="MXA123" s="172"/>
      <c r="MXB123" s="172"/>
      <c r="MXC123" s="172"/>
      <c r="MXD123" s="172"/>
      <c r="MXE123" s="172"/>
      <c r="MXF123" s="172"/>
      <c r="MXG123" s="172"/>
      <c r="MXH123" s="172"/>
      <c r="MXI123" s="172"/>
      <c r="MXJ123" s="172"/>
      <c r="MXK123" s="172"/>
      <c r="MXL123" s="172"/>
      <c r="MXM123" s="172"/>
      <c r="MXN123" s="172"/>
      <c r="MXO123" s="172"/>
      <c r="MXP123" s="172"/>
      <c r="MXQ123" s="172"/>
      <c r="MXR123" s="172"/>
      <c r="MXS123" s="172"/>
      <c r="MXT123" s="172"/>
      <c r="MXU123" s="172"/>
      <c r="MXV123" s="172"/>
      <c r="MXW123" s="172"/>
      <c r="MXX123" s="172"/>
      <c r="MXY123" s="172"/>
      <c r="MXZ123" s="172"/>
      <c r="MYA123" s="172"/>
      <c r="MYB123" s="172"/>
      <c r="MYC123" s="172"/>
      <c r="MYD123" s="172"/>
      <c r="MYE123" s="172"/>
      <c r="MYF123" s="172"/>
      <c r="MYG123" s="172"/>
      <c r="MYH123" s="172"/>
      <c r="MYI123" s="172"/>
      <c r="MYJ123" s="172"/>
      <c r="MYK123" s="172"/>
      <c r="MYL123" s="172"/>
      <c r="MYM123" s="172"/>
      <c r="MYN123" s="172"/>
      <c r="MYO123" s="172"/>
      <c r="MYP123" s="172"/>
      <c r="MYQ123" s="172"/>
      <c r="MYR123" s="172"/>
      <c r="MYS123" s="172"/>
      <c r="MYT123" s="172"/>
      <c r="MYU123" s="172"/>
      <c r="MYV123" s="172"/>
      <c r="MYW123" s="172"/>
      <c r="MYX123" s="172"/>
      <c r="MYY123" s="172"/>
      <c r="MYZ123" s="172"/>
      <c r="MZA123" s="172"/>
      <c r="MZB123" s="172"/>
      <c r="MZC123" s="172"/>
      <c r="MZD123" s="172"/>
      <c r="MZE123" s="172"/>
      <c r="MZF123" s="172"/>
      <c r="MZG123" s="172"/>
      <c r="MZH123" s="172"/>
      <c r="MZI123" s="172"/>
      <c r="MZJ123" s="172"/>
      <c r="MZK123" s="172"/>
      <c r="MZL123" s="172"/>
      <c r="MZM123" s="172"/>
      <c r="MZN123" s="172"/>
      <c r="MZO123" s="172"/>
      <c r="MZP123" s="172"/>
      <c r="MZQ123" s="172"/>
      <c r="MZR123" s="172"/>
      <c r="MZS123" s="172"/>
      <c r="MZT123" s="172"/>
      <c r="MZU123" s="172"/>
      <c r="MZV123" s="172"/>
      <c r="MZW123" s="172"/>
      <c r="MZX123" s="172"/>
      <c r="MZY123" s="172"/>
      <c r="MZZ123" s="172"/>
      <c r="NAA123" s="172"/>
      <c r="NAB123" s="172"/>
      <c r="NAC123" s="172"/>
      <c r="NAD123" s="172"/>
      <c r="NAE123" s="172"/>
      <c r="NAF123" s="172"/>
      <c r="NAG123" s="172"/>
      <c r="NAH123" s="172"/>
      <c r="NAI123" s="172"/>
      <c r="NAJ123" s="172"/>
      <c r="NAK123" s="172"/>
      <c r="NAL123" s="172"/>
      <c r="NAM123" s="172"/>
      <c r="NAN123" s="172"/>
      <c r="NAO123" s="172"/>
      <c r="NAP123" s="172"/>
      <c r="NAQ123" s="172"/>
      <c r="NAR123" s="172"/>
      <c r="NAS123" s="172"/>
      <c r="NAT123" s="172"/>
      <c r="NAU123" s="172"/>
      <c r="NAV123" s="172"/>
      <c r="NAW123" s="172"/>
      <c r="NAX123" s="172"/>
      <c r="NAY123" s="172"/>
      <c r="NAZ123" s="172"/>
      <c r="NBA123" s="172"/>
      <c r="NBB123" s="172"/>
      <c r="NBC123" s="172"/>
      <c r="NBD123" s="172"/>
      <c r="NBE123" s="172"/>
      <c r="NBF123" s="172"/>
      <c r="NBG123" s="172"/>
      <c r="NBH123" s="172"/>
      <c r="NBI123" s="172"/>
      <c r="NBJ123" s="172"/>
      <c r="NBK123" s="172"/>
      <c r="NBL123" s="172"/>
      <c r="NBM123" s="172"/>
      <c r="NBN123" s="172"/>
      <c r="NBO123" s="172"/>
      <c r="NBP123" s="172"/>
      <c r="NBQ123" s="172"/>
      <c r="NBR123" s="172"/>
      <c r="NBS123" s="172"/>
      <c r="NBT123" s="172"/>
      <c r="NBU123" s="172"/>
      <c r="NBV123" s="172"/>
      <c r="NBW123" s="172"/>
      <c r="NBX123" s="172"/>
      <c r="NBY123" s="172"/>
      <c r="NBZ123" s="172"/>
      <c r="NCA123" s="172"/>
      <c r="NCB123" s="172"/>
      <c r="NCC123" s="172"/>
      <c r="NCD123" s="172"/>
      <c r="NCE123" s="172"/>
      <c r="NCF123" s="172"/>
      <c r="NCG123" s="172"/>
      <c r="NCH123" s="172"/>
      <c r="NCI123" s="172"/>
      <c r="NCJ123" s="172"/>
      <c r="NCK123" s="172"/>
      <c r="NCL123" s="172"/>
      <c r="NCM123" s="172"/>
      <c r="NCN123" s="172"/>
      <c r="NCO123" s="172"/>
      <c r="NCP123" s="172"/>
      <c r="NCQ123" s="172"/>
      <c r="NCR123" s="172"/>
      <c r="NCS123" s="172"/>
      <c r="NCT123" s="172"/>
      <c r="NCU123" s="172"/>
      <c r="NCV123" s="172"/>
      <c r="NCW123" s="172"/>
      <c r="NCX123" s="172"/>
      <c r="NCY123" s="172"/>
      <c r="NCZ123" s="172"/>
      <c r="NDA123" s="172"/>
      <c r="NDB123" s="172"/>
      <c r="NDC123" s="172"/>
      <c r="NDD123" s="172"/>
      <c r="NDE123" s="172"/>
      <c r="NDF123" s="172"/>
      <c r="NDG123" s="172"/>
      <c r="NDH123" s="172"/>
      <c r="NDI123" s="172"/>
      <c r="NDJ123" s="172"/>
      <c r="NDK123" s="172"/>
      <c r="NDL123" s="172"/>
      <c r="NDM123" s="172"/>
      <c r="NDN123" s="172"/>
      <c r="NDO123" s="172"/>
      <c r="NDP123" s="172"/>
      <c r="NDQ123" s="172"/>
      <c r="NDR123" s="172"/>
      <c r="NDS123" s="172"/>
      <c r="NDT123" s="172"/>
      <c r="NDU123" s="172"/>
      <c r="NDV123" s="172"/>
      <c r="NDW123" s="172"/>
      <c r="NDX123" s="172"/>
      <c r="NDY123" s="172"/>
      <c r="NDZ123" s="172"/>
      <c r="NEA123" s="172"/>
      <c r="NEB123" s="172"/>
      <c r="NEC123" s="172"/>
      <c r="NED123" s="172"/>
      <c r="NEE123" s="172"/>
      <c r="NEF123" s="172"/>
      <c r="NEG123" s="172"/>
      <c r="NEH123" s="172"/>
      <c r="NEI123" s="172"/>
      <c r="NEJ123" s="172"/>
      <c r="NEK123" s="172"/>
      <c r="NEL123" s="172"/>
      <c r="NEM123" s="172"/>
      <c r="NEN123" s="172"/>
      <c r="NEO123" s="172"/>
      <c r="NEP123" s="172"/>
      <c r="NEQ123" s="172"/>
      <c r="NER123" s="172"/>
      <c r="NES123" s="172"/>
      <c r="NET123" s="172"/>
      <c r="NEU123" s="172"/>
      <c r="NEV123" s="172"/>
      <c r="NEW123" s="172"/>
      <c r="NEX123" s="172"/>
      <c r="NEY123" s="172"/>
      <c r="NEZ123" s="172"/>
      <c r="NFA123" s="172"/>
      <c r="NFB123" s="172"/>
      <c r="NFC123" s="172"/>
      <c r="NFD123" s="172"/>
      <c r="NFE123" s="172"/>
      <c r="NFF123" s="172"/>
      <c r="NFG123" s="172"/>
      <c r="NFH123" s="172"/>
      <c r="NFI123" s="172"/>
      <c r="NFJ123" s="172"/>
      <c r="NFK123" s="172"/>
      <c r="NFL123" s="172"/>
      <c r="NFM123" s="172"/>
      <c r="NFN123" s="172"/>
      <c r="NFO123" s="172"/>
      <c r="NFP123" s="172"/>
      <c r="NFQ123" s="172"/>
      <c r="NFR123" s="172"/>
      <c r="NFS123" s="172"/>
      <c r="NFT123" s="172"/>
      <c r="NFU123" s="172"/>
      <c r="NFV123" s="172"/>
      <c r="NFW123" s="172"/>
      <c r="NFX123" s="172"/>
      <c r="NFY123" s="172"/>
      <c r="NFZ123" s="172"/>
      <c r="NGA123" s="172"/>
      <c r="NGB123" s="172"/>
      <c r="NGC123" s="172"/>
      <c r="NGD123" s="172"/>
      <c r="NGE123" s="172"/>
      <c r="NGF123" s="172"/>
      <c r="NGG123" s="172"/>
      <c r="NGH123" s="172"/>
      <c r="NGI123" s="172"/>
      <c r="NGJ123" s="172"/>
      <c r="NGK123" s="172"/>
      <c r="NGL123" s="172"/>
      <c r="NGM123" s="172"/>
      <c r="NGN123" s="172"/>
      <c r="NGO123" s="172"/>
      <c r="NGP123" s="172"/>
      <c r="NGQ123" s="172"/>
      <c r="NGR123" s="172"/>
      <c r="NGS123" s="172"/>
      <c r="NGT123" s="172"/>
      <c r="NGU123" s="172"/>
      <c r="NGV123" s="172"/>
      <c r="NGW123" s="172"/>
      <c r="NGX123" s="172"/>
      <c r="NGY123" s="172"/>
      <c r="NGZ123" s="172"/>
      <c r="NHA123" s="172"/>
      <c r="NHB123" s="172"/>
      <c r="NHC123" s="172"/>
      <c r="NHD123" s="172"/>
      <c r="NHE123" s="172"/>
      <c r="NHF123" s="172"/>
      <c r="NHG123" s="172"/>
      <c r="NHH123" s="172"/>
      <c r="NHI123" s="172"/>
      <c r="NHJ123" s="172"/>
      <c r="NHK123" s="172"/>
      <c r="NHL123" s="172"/>
      <c r="NHM123" s="172"/>
      <c r="NHN123" s="172"/>
      <c r="NHO123" s="172"/>
      <c r="NHP123" s="172"/>
      <c r="NHQ123" s="172"/>
      <c r="NHR123" s="172"/>
      <c r="NHS123" s="172"/>
      <c r="NHT123" s="172"/>
      <c r="NHU123" s="172"/>
      <c r="NHV123" s="172"/>
      <c r="NHW123" s="172"/>
      <c r="NHX123" s="172"/>
      <c r="NHY123" s="172"/>
      <c r="NHZ123" s="172"/>
      <c r="NIA123" s="172"/>
      <c r="NIB123" s="172"/>
      <c r="NIC123" s="172"/>
      <c r="NID123" s="172"/>
      <c r="NIE123" s="172"/>
      <c r="NIF123" s="172"/>
      <c r="NIG123" s="172"/>
      <c r="NIH123" s="172"/>
      <c r="NII123" s="172"/>
      <c r="NIJ123" s="172"/>
      <c r="NIK123" s="172"/>
      <c r="NIL123" s="172"/>
      <c r="NIM123" s="172"/>
      <c r="NIN123" s="172"/>
      <c r="NIO123" s="172"/>
      <c r="NIP123" s="172"/>
      <c r="NIQ123" s="172"/>
      <c r="NIR123" s="172"/>
      <c r="NIS123" s="172"/>
      <c r="NIT123" s="172"/>
      <c r="NIU123" s="172"/>
      <c r="NIV123" s="172"/>
      <c r="NIW123" s="172"/>
      <c r="NIX123" s="172"/>
      <c r="NIY123" s="172"/>
      <c r="NIZ123" s="172"/>
      <c r="NJA123" s="172"/>
      <c r="NJB123" s="172"/>
      <c r="NJC123" s="172"/>
      <c r="NJD123" s="172"/>
      <c r="NJE123" s="172"/>
      <c r="NJF123" s="172"/>
      <c r="NJG123" s="172"/>
      <c r="NJH123" s="172"/>
      <c r="NJI123" s="172"/>
      <c r="NJJ123" s="172"/>
      <c r="NJK123" s="172"/>
      <c r="NJL123" s="172"/>
      <c r="NJM123" s="172"/>
      <c r="NJN123" s="172"/>
      <c r="NJO123" s="172"/>
      <c r="NJP123" s="172"/>
      <c r="NJQ123" s="172"/>
      <c r="NJR123" s="172"/>
      <c r="NJS123" s="172"/>
      <c r="NJT123" s="172"/>
      <c r="NJU123" s="172"/>
      <c r="NJV123" s="172"/>
      <c r="NJW123" s="172"/>
      <c r="NJX123" s="172"/>
      <c r="NJY123" s="172"/>
      <c r="NJZ123" s="172"/>
      <c r="NKA123" s="172"/>
      <c r="NKB123" s="172"/>
      <c r="NKC123" s="172"/>
      <c r="NKD123" s="172"/>
      <c r="NKE123" s="172"/>
      <c r="NKF123" s="172"/>
      <c r="NKG123" s="172"/>
      <c r="NKH123" s="172"/>
      <c r="NKI123" s="172"/>
      <c r="NKJ123" s="172"/>
      <c r="NKK123" s="172"/>
      <c r="NKL123" s="172"/>
      <c r="NKM123" s="172"/>
      <c r="NKN123" s="172"/>
      <c r="NKO123" s="172"/>
      <c r="NKP123" s="172"/>
      <c r="NKQ123" s="172"/>
      <c r="NKR123" s="172"/>
      <c r="NKS123" s="172"/>
      <c r="NKT123" s="172"/>
      <c r="NKU123" s="172"/>
      <c r="NKV123" s="172"/>
      <c r="NKW123" s="172"/>
      <c r="NKX123" s="172"/>
      <c r="NKY123" s="172"/>
      <c r="NKZ123" s="172"/>
      <c r="NLA123" s="172"/>
      <c r="NLB123" s="172"/>
      <c r="NLC123" s="172"/>
      <c r="NLD123" s="172"/>
      <c r="NLE123" s="172"/>
      <c r="NLF123" s="172"/>
      <c r="NLG123" s="172"/>
      <c r="NLH123" s="172"/>
      <c r="NLI123" s="172"/>
      <c r="NLJ123" s="172"/>
      <c r="NLK123" s="172"/>
      <c r="NLL123" s="172"/>
      <c r="NLM123" s="172"/>
      <c r="NLN123" s="172"/>
      <c r="NLO123" s="172"/>
      <c r="NLP123" s="172"/>
      <c r="NLQ123" s="172"/>
      <c r="NLR123" s="172"/>
      <c r="NLS123" s="172"/>
      <c r="NLT123" s="172"/>
      <c r="NLU123" s="172"/>
      <c r="NLV123" s="172"/>
      <c r="NLW123" s="172"/>
      <c r="NLX123" s="172"/>
      <c r="NLY123" s="172"/>
      <c r="NLZ123" s="172"/>
      <c r="NMA123" s="172"/>
      <c r="NMB123" s="172"/>
      <c r="NMC123" s="172"/>
      <c r="NMD123" s="172"/>
      <c r="NME123" s="172"/>
      <c r="NMF123" s="172"/>
      <c r="NMG123" s="172"/>
      <c r="NMH123" s="172"/>
      <c r="NMI123" s="172"/>
      <c r="NMJ123" s="172"/>
      <c r="NMK123" s="172"/>
      <c r="NML123" s="172"/>
      <c r="NMM123" s="172"/>
      <c r="NMN123" s="172"/>
      <c r="NMO123" s="172"/>
      <c r="NMP123" s="172"/>
      <c r="NMQ123" s="172"/>
      <c r="NMR123" s="172"/>
      <c r="NMS123" s="172"/>
      <c r="NMT123" s="172"/>
      <c r="NMU123" s="172"/>
      <c r="NMV123" s="172"/>
      <c r="NMW123" s="172"/>
      <c r="NMX123" s="172"/>
      <c r="NMY123" s="172"/>
      <c r="NMZ123" s="172"/>
      <c r="NNA123" s="172"/>
      <c r="NNB123" s="172"/>
      <c r="NNC123" s="172"/>
      <c r="NND123" s="172"/>
      <c r="NNE123" s="172"/>
      <c r="NNF123" s="172"/>
      <c r="NNG123" s="172"/>
      <c r="NNH123" s="172"/>
      <c r="NNI123" s="172"/>
      <c r="NNJ123" s="172"/>
      <c r="NNK123" s="172"/>
      <c r="NNL123" s="172"/>
      <c r="NNM123" s="172"/>
      <c r="NNN123" s="172"/>
      <c r="NNO123" s="172"/>
      <c r="NNP123" s="172"/>
      <c r="NNQ123" s="172"/>
      <c r="NNR123" s="172"/>
      <c r="NNS123" s="172"/>
      <c r="NNT123" s="172"/>
      <c r="NNU123" s="172"/>
      <c r="NNV123" s="172"/>
      <c r="NNW123" s="172"/>
      <c r="NNX123" s="172"/>
      <c r="NNY123" s="172"/>
      <c r="NNZ123" s="172"/>
      <c r="NOA123" s="172"/>
      <c r="NOB123" s="172"/>
      <c r="NOC123" s="172"/>
      <c r="NOD123" s="172"/>
      <c r="NOE123" s="172"/>
      <c r="NOF123" s="172"/>
      <c r="NOG123" s="172"/>
      <c r="NOH123" s="172"/>
      <c r="NOI123" s="172"/>
      <c r="NOJ123" s="172"/>
      <c r="NOK123" s="172"/>
      <c r="NOL123" s="172"/>
      <c r="NOM123" s="172"/>
      <c r="NON123" s="172"/>
      <c r="NOO123" s="172"/>
      <c r="NOP123" s="172"/>
      <c r="NOQ123" s="172"/>
      <c r="NOR123" s="172"/>
      <c r="NOS123" s="172"/>
      <c r="NOT123" s="172"/>
      <c r="NOU123" s="172"/>
      <c r="NOV123" s="172"/>
      <c r="NOW123" s="172"/>
      <c r="NOX123" s="172"/>
      <c r="NOY123" s="172"/>
      <c r="NOZ123" s="172"/>
      <c r="NPA123" s="172"/>
      <c r="NPB123" s="172"/>
      <c r="NPC123" s="172"/>
      <c r="NPD123" s="172"/>
      <c r="NPE123" s="172"/>
      <c r="NPF123" s="172"/>
      <c r="NPG123" s="172"/>
      <c r="NPH123" s="172"/>
      <c r="NPI123" s="172"/>
      <c r="NPJ123" s="172"/>
      <c r="NPK123" s="172"/>
      <c r="NPL123" s="172"/>
      <c r="NPM123" s="172"/>
      <c r="NPN123" s="172"/>
      <c r="NPO123" s="172"/>
      <c r="NPP123" s="172"/>
      <c r="NPQ123" s="172"/>
      <c r="NPR123" s="172"/>
      <c r="NPS123" s="172"/>
      <c r="NPT123" s="172"/>
      <c r="NPU123" s="172"/>
      <c r="NPV123" s="172"/>
      <c r="NPW123" s="172"/>
      <c r="NPX123" s="172"/>
      <c r="NPY123" s="172"/>
      <c r="NPZ123" s="172"/>
      <c r="NQA123" s="172"/>
      <c r="NQB123" s="172"/>
      <c r="NQC123" s="172"/>
      <c r="NQD123" s="172"/>
      <c r="NQE123" s="172"/>
      <c r="NQF123" s="172"/>
      <c r="NQG123" s="172"/>
      <c r="NQH123" s="172"/>
      <c r="NQI123" s="172"/>
      <c r="NQJ123" s="172"/>
      <c r="NQK123" s="172"/>
      <c r="NQL123" s="172"/>
      <c r="NQM123" s="172"/>
      <c r="NQN123" s="172"/>
      <c r="NQO123" s="172"/>
      <c r="NQP123" s="172"/>
      <c r="NQQ123" s="172"/>
      <c r="NQR123" s="172"/>
      <c r="NQS123" s="172"/>
      <c r="NQT123" s="172"/>
      <c r="NQU123" s="172"/>
      <c r="NQV123" s="172"/>
      <c r="NQW123" s="172"/>
      <c r="NQX123" s="172"/>
      <c r="NQY123" s="172"/>
      <c r="NQZ123" s="172"/>
      <c r="NRA123" s="172"/>
      <c r="NRB123" s="172"/>
      <c r="NRC123" s="172"/>
      <c r="NRD123" s="172"/>
      <c r="NRE123" s="172"/>
      <c r="NRF123" s="172"/>
      <c r="NRG123" s="172"/>
      <c r="NRH123" s="172"/>
      <c r="NRI123" s="172"/>
      <c r="NRJ123" s="172"/>
      <c r="NRK123" s="172"/>
      <c r="NRL123" s="172"/>
      <c r="NRM123" s="172"/>
      <c r="NRN123" s="172"/>
      <c r="NRO123" s="172"/>
      <c r="NRP123" s="172"/>
      <c r="NRQ123" s="172"/>
      <c r="NRR123" s="172"/>
      <c r="NRS123" s="172"/>
      <c r="NRT123" s="172"/>
      <c r="NRU123" s="172"/>
      <c r="NRV123" s="172"/>
      <c r="NRW123" s="172"/>
      <c r="NRX123" s="172"/>
      <c r="NRY123" s="172"/>
      <c r="NRZ123" s="172"/>
      <c r="NSA123" s="172"/>
      <c r="NSB123" s="172"/>
      <c r="NSC123" s="172"/>
      <c r="NSD123" s="172"/>
      <c r="NSE123" s="172"/>
      <c r="NSF123" s="172"/>
      <c r="NSG123" s="172"/>
      <c r="NSH123" s="172"/>
      <c r="NSI123" s="172"/>
      <c r="NSJ123" s="172"/>
      <c r="NSK123" s="172"/>
      <c r="NSL123" s="172"/>
      <c r="NSM123" s="172"/>
      <c r="NSN123" s="172"/>
      <c r="NSO123" s="172"/>
      <c r="NSP123" s="172"/>
      <c r="NSQ123" s="172"/>
      <c r="NSR123" s="172"/>
      <c r="NSS123" s="172"/>
      <c r="NST123" s="172"/>
      <c r="NSU123" s="172"/>
      <c r="NSV123" s="172"/>
      <c r="NSW123" s="172"/>
      <c r="NSX123" s="172"/>
      <c r="NSY123" s="172"/>
      <c r="NSZ123" s="172"/>
      <c r="NTA123" s="172"/>
      <c r="NTB123" s="172"/>
      <c r="NTC123" s="172"/>
      <c r="NTD123" s="172"/>
      <c r="NTE123" s="172"/>
      <c r="NTF123" s="172"/>
      <c r="NTG123" s="172"/>
      <c r="NTH123" s="172"/>
      <c r="NTI123" s="172"/>
      <c r="NTJ123" s="172"/>
      <c r="NTK123" s="172"/>
      <c r="NTL123" s="172"/>
      <c r="NTM123" s="172"/>
      <c r="NTN123" s="172"/>
      <c r="NTO123" s="172"/>
      <c r="NTP123" s="172"/>
      <c r="NTQ123" s="172"/>
      <c r="NTR123" s="172"/>
      <c r="NTS123" s="172"/>
      <c r="NTT123" s="172"/>
      <c r="NTU123" s="172"/>
      <c r="NTV123" s="172"/>
      <c r="NTW123" s="172"/>
      <c r="NTX123" s="172"/>
      <c r="NTY123" s="172"/>
      <c r="NTZ123" s="172"/>
      <c r="NUA123" s="172"/>
      <c r="NUB123" s="172"/>
      <c r="NUC123" s="172"/>
      <c r="NUD123" s="172"/>
      <c r="NUE123" s="172"/>
      <c r="NUF123" s="172"/>
      <c r="NUG123" s="172"/>
      <c r="NUH123" s="172"/>
      <c r="NUI123" s="172"/>
      <c r="NUJ123" s="172"/>
      <c r="NUK123" s="172"/>
      <c r="NUL123" s="172"/>
      <c r="NUM123" s="172"/>
      <c r="NUN123" s="172"/>
      <c r="NUO123" s="172"/>
      <c r="NUP123" s="172"/>
      <c r="NUQ123" s="172"/>
      <c r="NUR123" s="172"/>
      <c r="NUS123" s="172"/>
      <c r="NUT123" s="172"/>
      <c r="NUU123" s="172"/>
      <c r="NUV123" s="172"/>
      <c r="NUW123" s="172"/>
      <c r="NUX123" s="172"/>
      <c r="NUY123" s="172"/>
      <c r="NUZ123" s="172"/>
      <c r="NVA123" s="172"/>
      <c r="NVB123" s="172"/>
      <c r="NVC123" s="172"/>
      <c r="NVD123" s="172"/>
      <c r="NVE123" s="172"/>
      <c r="NVF123" s="172"/>
      <c r="NVG123" s="172"/>
      <c r="NVH123" s="172"/>
      <c r="NVI123" s="172"/>
      <c r="NVJ123" s="172"/>
      <c r="NVK123" s="172"/>
      <c r="NVL123" s="172"/>
      <c r="NVM123" s="172"/>
      <c r="NVN123" s="172"/>
      <c r="NVO123" s="172"/>
      <c r="NVP123" s="172"/>
      <c r="NVQ123" s="172"/>
      <c r="NVR123" s="172"/>
      <c r="NVS123" s="172"/>
      <c r="NVT123" s="172"/>
      <c r="NVU123" s="172"/>
      <c r="NVV123" s="172"/>
      <c r="NVW123" s="172"/>
      <c r="NVX123" s="172"/>
      <c r="NVY123" s="172"/>
      <c r="NVZ123" s="172"/>
      <c r="NWA123" s="172"/>
      <c r="NWB123" s="172"/>
      <c r="NWC123" s="172"/>
      <c r="NWD123" s="172"/>
      <c r="NWE123" s="172"/>
      <c r="NWF123" s="172"/>
      <c r="NWG123" s="172"/>
      <c r="NWH123" s="172"/>
      <c r="NWI123" s="172"/>
      <c r="NWJ123" s="172"/>
      <c r="NWK123" s="172"/>
      <c r="NWL123" s="172"/>
      <c r="NWM123" s="172"/>
      <c r="NWN123" s="172"/>
      <c r="NWO123" s="172"/>
      <c r="NWP123" s="172"/>
      <c r="NWQ123" s="172"/>
      <c r="NWR123" s="172"/>
      <c r="NWS123" s="172"/>
      <c r="NWT123" s="172"/>
      <c r="NWU123" s="172"/>
      <c r="NWV123" s="172"/>
      <c r="NWW123" s="172"/>
      <c r="NWX123" s="172"/>
      <c r="NWY123" s="172"/>
      <c r="NWZ123" s="172"/>
      <c r="NXA123" s="172"/>
      <c r="NXB123" s="172"/>
      <c r="NXC123" s="172"/>
      <c r="NXD123" s="172"/>
      <c r="NXE123" s="172"/>
      <c r="NXF123" s="172"/>
      <c r="NXG123" s="172"/>
      <c r="NXH123" s="172"/>
      <c r="NXI123" s="172"/>
      <c r="NXJ123" s="172"/>
      <c r="NXK123" s="172"/>
      <c r="NXL123" s="172"/>
      <c r="NXM123" s="172"/>
      <c r="NXN123" s="172"/>
      <c r="NXO123" s="172"/>
      <c r="NXP123" s="172"/>
      <c r="NXQ123" s="172"/>
      <c r="NXR123" s="172"/>
      <c r="NXS123" s="172"/>
      <c r="NXT123" s="172"/>
      <c r="NXU123" s="172"/>
      <c r="NXV123" s="172"/>
      <c r="NXW123" s="172"/>
      <c r="NXX123" s="172"/>
      <c r="NXY123" s="172"/>
      <c r="NXZ123" s="172"/>
      <c r="NYA123" s="172"/>
      <c r="NYB123" s="172"/>
      <c r="NYC123" s="172"/>
      <c r="NYD123" s="172"/>
      <c r="NYE123" s="172"/>
      <c r="NYF123" s="172"/>
      <c r="NYG123" s="172"/>
      <c r="NYH123" s="172"/>
      <c r="NYI123" s="172"/>
      <c r="NYJ123" s="172"/>
      <c r="NYK123" s="172"/>
      <c r="NYL123" s="172"/>
      <c r="NYM123" s="172"/>
      <c r="NYN123" s="172"/>
      <c r="NYO123" s="172"/>
      <c r="NYP123" s="172"/>
      <c r="NYQ123" s="172"/>
      <c r="NYR123" s="172"/>
      <c r="NYS123" s="172"/>
      <c r="NYT123" s="172"/>
      <c r="NYU123" s="172"/>
      <c r="NYV123" s="172"/>
      <c r="NYW123" s="172"/>
      <c r="NYX123" s="172"/>
      <c r="NYY123" s="172"/>
      <c r="NYZ123" s="172"/>
      <c r="NZA123" s="172"/>
      <c r="NZB123" s="172"/>
      <c r="NZC123" s="172"/>
      <c r="NZD123" s="172"/>
      <c r="NZE123" s="172"/>
      <c r="NZF123" s="172"/>
      <c r="NZG123" s="172"/>
      <c r="NZH123" s="172"/>
      <c r="NZI123" s="172"/>
      <c r="NZJ123" s="172"/>
      <c r="NZK123" s="172"/>
      <c r="NZL123" s="172"/>
      <c r="NZM123" s="172"/>
      <c r="NZN123" s="172"/>
      <c r="NZO123" s="172"/>
      <c r="NZP123" s="172"/>
      <c r="NZQ123" s="172"/>
      <c r="NZR123" s="172"/>
      <c r="NZS123" s="172"/>
      <c r="NZT123" s="172"/>
      <c r="NZU123" s="172"/>
      <c r="NZV123" s="172"/>
      <c r="NZW123" s="172"/>
      <c r="NZX123" s="172"/>
      <c r="NZY123" s="172"/>
      <c r="NZZ123" s="172"/>
      <c r="OAA123" s="172"/>
      <c r="OAB123" s="172"/>
      <c r="OAC123" s="172"/>
      <c r="OAD123" s="172"/>
      <c r="OAE123" s="172"/>
      <c r="OAF123" s="172"/>
      <c r="OAG123" s="172"/>
      <c r="OAH123" s="172"/>
      <c r="OAI123" s="172"/>
      <c r="OAJ123" s="172"/>
      <c r="OAK123" s="172"/>
      <c r="OAL123" s="172"/>
      <c r="OAM123" s="172"/>
      <c r="OAN123" s="172"/>
      <c r="OAO123" s="172"/>
      <c r="OAP123" s="172"/>
      <c r="OAQ123" s="172"/>
      <c r="OAR123" s="172"/>
      <c r="OAS123" s="172"/>
      <c r="OAT123" s="172"/>
      <c r="OAU123" s="172"/>
      <c r="OAV123" s="172"/>
      <c r="OAW123" s="172"/>
      <c r="OAX123" s="172"/>
      <c r="OAY123" s="172"/>
      <c r="OAZ123" s="172"/>
      <c r="OBA123" s="172"/>
      <c r="OBB123" s="172"/>
      <c r="OBC123" s="172"/>
      <c r="OBD123" s="172"/>
      <c r="OBE123" s="172"/>
      <c r="OBF123" s="172"/>
      <c r="OBG123" s="172"/>
      <c r="OBH123" s="172"/>
      <c r="OBI123" s="172"/>
      <c r="OBJ123" s="172"/>
      <c r="OBK123" s="172"/>
      <c r="OBL123" s="172"/>
      <c r="OBM123" s="172"/>
      <c r="OBN123" s="172"/>
      <c r="OBO123" s="172"/>
      <c r="OBP123" s="172"/>
      <c r="OBQ123" s="172"/>
      <c r="OBR123" s="172"/>
      <c r="OBS123" s="172"/>
      <c r="OBT123" s="172"/>
      <c r="OBU123" s="172"/>
      <c r="OBV123" s="172"/>
      <c r="OBW123" s="172"/>
      <c r="OBX123" s="172"/>
      <c r="OBY123" s="172"/>
      <c r="OBZ123" s="172"/>
      <c r="OCA123" s="172"/>
      <c r="OCB123" s="172"/>
      <c r="OCC123" s="172"/>
      <c r="OCD123" s="172"/>
      <c r="OCE123" s="172"/>
      <c r="OCF123" s="172"/>
      <c r="OCG123" s="172"/>
      <c r="OCH123" s="172"/>
      <c r="OCI123" s="172"/>
      <c r="OCJ123" s="172"/>
      <c r="OCK123" s="172"/>
      <c r="OCL123" s="172"/>
      <c r="OCM123" s="172"/>
      <c r="OCN123" s="172"/>
      <c r="OCO123" s="172"/>
      <c r="OCP123" s="172"/>
      <c r="OCQ123" s="172"/>
      <c r="OCR123" s="172"/>
      <c r="OCS123" s="172"/>
      <c r="OCT123" s="172"/>
      <c r="OCU123" s="172"/>
      <c r="OCV123" s="172"/>
      <c r="OCW123" s="172"/>
      <c r="OCX123" s="172"/>
      <c r="OCY123" s="172"/>
      <c r="OCZ123" s="172"/>
      <c r="ODA123" s="172"/>
      <c r="ODB123" s="172"/>
      <c r="ODC123" s="172"/>
      <c r="ODD123" s="172"/>
      <c r="ODE123" s="172"/>
      <c r="ODF123" s="172"/>
      <c r="ODG123" s="172"/>
      <c r="ODH123" s="172"/>
      <c r="ODI123" s="172"/>
      <c r="ODJ123" s="172"/>
      <c r="ODK123" s="172"/>
      <c r="ODL123" s="172"/>
      <c r="ODM123" s="172"/>
      <c r="ODN123" s="172"/>
      <c r="ODO123" s="172"/>
      <c r="ODP123" s="172"/>
      <c r="ODQ123" s="172"/>
      <c r="ODR123" s="172"/>
      <c r="ODS123" s="172"/>
      <c r="ODT123" s="172"/>
      <c r="ODU123" s="172"/>
      <c r="ODV123" s="172"/>
      <c r="ODW123" s="172"/>
      <c r="ODX123" s="172"/>
      <c r="ODY123" s="172"/>
      <c r="ODZ123" s="172"/>
      <c r="OEA123" s="172"/>
      <c r="OEB123" s="172"/>
      <c r="OEC123" s="172"/>
      <c r="OED123" s="172"/>
      <c r="OEE123" s="172"/>
      <c r="OEF123" s="172"/>
      <c r="OEG123" s="172"/>
      <c r="OEH123" s="172"/>
      <c r="OEI123" s="172"/>
      <c r="OEJ123" s="172"/>
      <c r="OEK123" s="172"/>
      <c r="OEL123" s="172"/>
      <c r="OEM123" s="172"/>
      <c r="OEN123" s="172"/>
      <c r="OEO123" s="172"/>
      <c r="OEP123" s="172"/>
      <c r="OEQ123" s="172"/>
      <c r="OER123" s="172"/>
      <c r="OES123" s="172"/>
      <c r="OET123" s="172"/>
      <c r="OEU123" s="172"/>
      <c r="OEV123" s="172"/>
      <c r="OEW123" s="172"/>
      <c r="OEX123" s="172"/>
      <c r="OEY123" s="172"/>
      <c r="OEZ123" s="172"/>
      <c r="OFA123" s="172"/>
      <c r="OFB123" s="172"/>
      <c r="OFC123" s="172"/>
      <c r="OFD123" s="172"/>
      <c r="OFE123" s="172"/>
      <c r="OFF123" s="172"/>
      <c r="OFG123" s="172"/>
      <c r="OFH123" s="172"/>
      <c r="OFI123" s="172"/>
      <c r="OFJ123" s="172"/>
      <c r="OFK123" s="172"/>
      <c r="OFL123" s="172"/>
      <c r="OFM123" s="172"/>
      <c r="OFN123" s="172"/>
      <c r="OFO123" s="172"/>
      <c r="OFP123" s="172"/>
      <c r="OFQ123" s="172"/>
      <c r="OFR123" s="172"/>
      <c r="OFS123" s="172"/>
      <c r="OFT123" s="172"/>
      <c r="OFU123" s="172"/>
      <c r="OFV123" s="172"/>
      <c r="OFW123" s="172"/>
      <c r="OFX123" s="172"/>
      <c r="OFY123" s="172"/>
      <c r="OFZ123" s="172"/>
      <c r="OGA123" s="172"/>
      <c r="OGB123" s="172"/>
      <c r="OGC123" s="172"/>
      <c r="OGD123" s="172"/>
      <c r="OGE123" s="172"/>
      <c r="OGF123" s="172"/>
      <c r="OGG123" s="172"/>
      <c r="OGH123" s="172"/>
      <c r="OGI123" s="172"/>
      <c r="OGJ123" s="172"/>
      <c r="OGK123" s="172"/>
      <c r="OGL123" s="172"/>
      <c r="OGM123" s="172"/>
      <c r="OGN123" s="172"/>
      <c r="OGO123" s="172"/>
      <c r="OGP123" s="172"/>
      <c r="OGQ123" s="172"/>
      <c r="OGR123" s="172"/>
      <c r="OGS123" s="172"/>
      <c r="OGT123" s="172"/>
      <c r="OGU123" s="172"/>
      <c r="OGV123" s="172"/>
      <c r="OGW123" s="172"/>
      <c r="OGX123" s="172"/>
      <c r="OGY123" s="172"/>
      <c r="OGZ123" s="172"/>
      <c r="OHA123" s="172"/>
      <c r="OHB123" s="172"/>
      <c r="OHC123" s="172"/>
      <c r="OHD123" s="172"/>
      <c r="OHE123" s="172"/>
      <c r="OHF123" s="172"/>
      <c r="OHG123" s="172"/>
      <c r="OHH123" s="172"/>
      <c r="OHI123" s="172"/>
      <c r="OHJ123" s="172"/>
      <c r="OHK123" s="172"/>
      <c r="OHL123" s="172"/>
      <c r="OHM123" s="172"/>
      <c r="OHN123" s="172"/>
      <c r="OHO123" s="172"/>
      <c r="OHP123" s="172"/>
      <c r="OHQ123" s="172"/>
      <c r="OHR123" s="172"/>
      <c r="OHS123" s="172"/>
      <c r="OHT123" s="172"/>
      <c r="OHU123" s="172"/>
      <c r="OHV123" s="172"/>
      <c r="OHW123" s="172"/>
      <c r="OHX123" s="172"/>
      <c r="OHY123" s="172"/>
      <c r="OHZ123" s="172"/>
      <c r="OIA123" s="172"/>
      <c r="OIB123" s="172"/>
      <c r="OIC123" s="172"/>
      <c r="OID123" s="172"/>
      <c r="OIE123" s="172"/>
      <c r="OIF123" s="172"/>
      <c r="OIG123" s="172"/>
      <c r="OIH123" s="172"/>
      <c r="OII123" s="172"/>
      <c r="OIJ123" s="172"/>
      <c r="OIK123" s="172"/>
      <c r="OIL123" s="172"/>
      <c r="OIM123" s="172"/>
      <c r="OIN123" s="172"/>
      <c r="OIO123" s="172"/>
      <c r="OIP123" s="172"/>
      <c r="OIQ123" s="172"/>
      <c r="OIR123" s="172"/>
      <c r="OIS123" s="172"/>
      <c r="OIT123" s="172"/>
      <c r="OIU123" s="172"/>
      <c r="OIV123" s="172"/>
      <c r="OIW123" s="172"/>
      <c r="OIX123" s="172"/>
      <c r="OIY123" s="172"/>
      <c r="OIZ123" s="172"/>
      <c r="OJA123" s="172"/>
      <c r="OJB123" s="172"/>
      <c r="OJC123" s="172"/>
      <c r="OJD123" s="172"/>
      <c r="OJE123" s="172"/>
      <c r="OJF123" s="172"/>
      <c r="OJG123" s="172"/>
      <c r="OJH123" s="172"/>
      <c r="OJI123" s="172"/>
      <c r="OJJ123" s="172"/>
      <c r="OJK123" s="172"/>
      <c r="OJL123" s="172"/>
      <c r="OJM123" s="172"/>
      <c r="OJN123" s="172"/>
      <c r="OJO123" s="172"/>
      <c r="OJP123" s="172"/>
      <c r="OJQ123" s="172"/>
      <c r="OJR123" s="172"/>
      <c r="OJS123" s="172"/>
      <c r="OJT123" s="172"/>
      <c r="OJU123" s="172"/>
      <c r="OJV123" s="172"/>
      <c r="OJW123" s="172"/>
      <c r="OJX123" s="172"/>
      <c r="OJY123" s="172"/>
      <c r="OJZ123" s="172"/>
      <c r="OKA123" s="172"/>
      <c r="OKB123" s="172"/>
      <c r="OKC123" s="172"/>
      <c r="OKD123" s="172"/>
      <c r="OKE123" s="172"/>
      <c r="OKF123" s="172"/>
      <c r="OKG123" s="172"/>
      <c r="OKH123" s="172"/>
      <c r="OKI123" s="172"/>
      <c r="OKJ123" s="172"/>
      <c r="OKK123" s="172"/>
      <c r="OKL123" s="172"/>
      <c r="OKM123" s="172"/>
      <c r="OKN123" s="172"/>
      <c r="OKO123" s="172"/>
      <c r="OKP123" s="172"/>
      <c r="OKQ123" s="172"/>
      <c r="OKR123" s="172"/>
      <c r="OKS123" s="172"/>
      <c r="OKT123" s="172"/>
      <c r="OKU123" s="172"/>
      <c r="OKV123" s="172"/>
      <c r="OKW123" s="172"/>
      <c r="OKX123" s="172"/>
      <c r="OKY123" s="172"/>
      <c r="OKZ123" s="172"/>
      <c r="OLA123" s="172"/>
      <c r="OLB123" s="172"/>
      <c r="OLC123" s="172"/>
      <c r="OLD123" s="172"/>
      <c r="OLE123" s="172"/>
      <c r="OLF123" s="172"/>
      <c r="OLG123" s="172"/>
      <c r="OLH123" s="172"/>
      <c r="OLI123" s="172"/>
      <c r="OLJ123" s="172"/>
      <c r="OLK123" s="172"/>
      <c r="OLL123" s="172"/>
      <c r="OLM123" s="172"/>
      <c r="OLN123" s="172"/>
      <c r="OLO123" s="172"/>
      <c r="OLP123" s="172"/>
      <c r="OLQ123" s="172"/>
      <c r="OLR123" s="172"/>
      <c r="OLS123" s="172"/>
      <c r="OLT123" s="172"/>
      <c r="OLU123" s="172"/>
      <c r="OLV123" s="172"/>
      <c r="OLW123" s="172"/>
      <c r="OLX123" s="172"/>
      <c r="OLY123" s="172"/>
      <c r="OLZ123" s="172"/>
      <c r="OMA123" s="172"/>
      <c r="OMB123" s="172"/>
      <c r="OMC123" s="172"/>
      <c r="OMD123" s="172"/>
      <c r="OME123" s="172"/>
      <c r="OMF123" s="172"/>
      <c r="OMG123" s="172"/>
      <c r="OMH123" s="172"/>
      <c r="OMI123" s="172"/>
      <c r="OMJ123" s="172"/>
      <c r="OMK123" s="172"/>
      <c r="OML123" s="172"/>
      <c r="OMM123" s="172"/>
      <c r="OMN123" s="172"/>
      <c r="OMO123" s="172"/>
      <c r="OMP123" s="172"/>
      <c r="OMQ123" s="172"/>
      <c r="OMR123" s="172"/>
      <c r="OMS123" s="172"/>
      <c r="OMT123" s="172"/>
      <c r="OMU123" s="172"/>
      <c r="OMV123" s="172"/>
      <c r="OMW123" s="172"/>
      <c r="OMX123" s="172"/>
      <c r="OMY123" s="172"/>
      <c r="OMZ123" s="172"/>
      <c r="ONA123" s="172"/>
      <c r="ONB123" s="172"/>
      <c r="ONC123" s="172"/>
      <c r="OND123" s="172"/>
      <c r="ONE123" s="172"/>
      <c r="ONF123" s="172"/>
      <c r="ONG123" s="172"/>
      <c r="ONH123" s="172"/>
      <c r="ONI123" s="172"/>
      <c r="ONJ123" s="172"/>
      <c r="ONK123" s="172"/>
      <c r="ONL123" s="172"/>
      <c r="ONM123" s="172"/>
      <c r="ONN123" s="172"/>
      <c r="ONO123" s="172"/>
      <c r="ONP123" s="172"/>
      <c r="ONQ123" s="172"/>
      <c r="ONR123" s="172"/>
      <c r="ONS123" s="172"/>
      <c r="ONT123" s="172"/>
      <c r="ONU123" s="172"/>
      <c r="ONV123" s="172"/>
      <c r="ONW123" s="172"/>
      <c r="ONX123" s="172"/>
      <c r="ONY123" s="172"/>
      <c r="ONZ123" s="172"/>
      <c r="OOA123" s="172"/>
      <c r="OOB123" s="172"/>
      <c r="OOC123" s="172"/>
      <c r="OOD123" s="172"/>
      <c r="OOE123" s="172"/>
      <c r="OOF123" s="172"/>
      <c r="OOG123" s="172"/>
      <c r="OOH123" s="172"/>
      <c r="OOI123" s="172"/>
      <c r="OOJ123" s="172"/>
      <c r="OOK123" s="172"/>
      <c r="OOL123" s="172"/>
      <c r="OOM123" s="172"/>
      <c r="OON123" s="172"/>
      <c r="OOO123" s="172"/>
      <c r="OOP123" s="172"/>
      <c r="OOQ123" s="172"/>
      <c r="OOR123" s="172"/>
      <c r="OOS123" s="172"/>
      <c r="OOT123" s="172"/>
      <c r="OOU123" s="172"/>
      <c r="OOV123" s="172"/>
      <c r="OOW123" s="172"/>
      <c r="OOX123" s="172"/>
      <c r="OOY123" s="172"/>
      <c r="OOZ123" s="172"/>
      <c r="OPA123" s="172"/>
      <c r="OPB123" s="172"/>
      <c r="OPC123" s="172"/>
      <c r="OPD123" s="172"/>
      <c r="OPE123" s="172"/>
      <c r="OPF123" s="172"/>
      <c r="OPG123" s="172"/>
      <c r="OPH123" s="172"/>
      <c r="OPI123" s="172"/>
      <c r="OPJ123" s="172"/>
      <c r="OPK123" s="172"/>
      <c r="OPL123" s="172"/>
      <c r="OPM123" s="172"/>
      <c r="OPN123" s="172"/>
      <c r="OPO123" s="172"/>
      <c r="OPP123" s="172"/>
      <c r="OPQ123" s="172"/>
      <c r="OPR123" s="172"/>
      <c r="OPS123" s="172"/>
      <c r="OPT123" s="172"/>
      <c r="OPU123" s="172"/>
      <c r="OPV123" s="172"/>
      <c r="OPW123" s="172"/>
      <c r="OPX123" s="172"/>
      <c r="OPY123" s="172"/>
      <c r="OPZ123" s="172"/>
      <c r="OQA123" s="172"/>
      <c r="OQB123" s="172"/>
      <c r="OQC123" s="172"/>
      <c r="OQD123" s="172"/>
      <c r="OQE123" s="172"/>
      <c r="OQF123" s="172"/>
      <c r="OQG123" s="172"/>
      <c r="OQH123" s="172"/>
      <c r="OQI123" s="172"/>
      <c r="OQJ123" s="172"/>
      <c r="OQK123" s="172"/>
      <c r="OQL123" s="172"/>
      <c r="OQM123" s="172"/>
      <c r="OQN123" s="172"/>
      <c r="OQO123" s="172"/>
      <c r="OQP123" s="172"/>
      <c r="OQQ123" s="172"/>
      <c r="OQR123" s="172"/>
      <c r="OQS123" s="172"/>
      <c r="OQT123" s="172"/>
      <c r="OQU123" s="172"/>
      <c r="OQV123" s="172"/>
      <c r="OQW123" s="172"/>
      <c r="OQX123" s="172"/>
      <c r="OQY123" s="172"/>
      <c r="OQZ123" s="172"/>
      <c r="ORA123" s="172"/>
      <c r="ORB123" s="172"/>
      <c r="ORC123" s="172"/>
      <c r="ORD123" s="172"/>
      <c r="ORE123" s="172"/>
      <c r="ORF123" s="172"/>
      <c r="ORG123" s="172"/>
      <c r="ORH123" s="172"/>
      <c r="ORI123" s="172"/>
      <c r="ORJ123" s="172"/>
      <c r="ORK123" s="172"/>
      <c r="ORL123" s="172"/>
      <c r="ORM123" s="172"/>
      <c r="ORN123" s="172"/>
      <c r="ORO123" s="172"/>
      <c r="ORP123" s="172"/>
      <c r="ORQ123" s="172"/>
      <c r="ORR123" s="172"/>
      <c r="ORS123" s="172"/>
      <c r="ORT123" s="172"/>
      <c r="ORU123" s="172"/>
      <c r="ORV123" s="172"/>
      <c r="ORW123" s="172"/>
      <c r="ORX123" s="172"/>
      <c r="ORY123" s="172"/>
      <c r="ORZ123" s="172"/>
      <c r="OSA123" s="172"/>
      <c r="OSB123" s="172"/>
      <c r="OSC123" s="172"/>
      <c r="OSD123" s="172"/>
      <c r="OSE123" s="172"/>
      <c r="OSF123" s="172"/>
      <c r="OSG123" s="172"/>
      <c r="OSH123" s="172"/>
      <c r="OSI123" s="172"/>
      <c r="OSJ123" s="172"/>
      <c r="OSK123" s="172"/>
      <c r="OSL123" s="172"/>
      <c r="OSM123" s="172"/>
      <c r="OSN123" s="172"/>
      <c r="OSO123" s="172"/>
      <c r="OSP123" s="172"/>
      <c r="OSQ123" s="172"/>
      <c r="OSR123" s="172"/>
      <c r="OSS123" s="172"/>
      <c r="OST123" s="172"/>
      <c r="OSU123" s="172"/>
      <c r="OSV123" s="172"/>
      <c r="OSW123" s="172"/>
      <c r="OSX123" s="172"/>
      <c r="OSY123" s="172"/>
      <c r="OSZ123" s="172"/>
      <c r="OTA123" s="172"/>
      <c r="OTB123" s="172"/>
      <c r="OTC123" s="172"/>
      <c r="OTD123" s="172"/>
      <c r="OTE123" s="172"/>
      <c r="OTF123" s="172"/>
      <c r="OTG123" s="172"/>
      <c r="OTH123" s="172"/>
      <c r="OTI123" s="172"/>
      <c r="OTJ123" s="172"/>
      <c r="OTK123" s="172"/>
      <c r="OTL123" s="172"/>
      <c r="OTM123" s="172"/>
      <c r="OTN123" s="172"/>
      <c r="OTO123" s="172"/>
      <c r="OTP123" s="172"/>
      <c r="OTQ123" s="172"/>
      <c r="OTR123" s="172"/>
      <c r="OTS123" s="172"/>
      <c r="OTT123" s="172"/>
      <c r="OTU123" s="172"/>
      <c r="OTV123" s="172"/>
      <c r="OTW123" s="172"/>
      <c r="OTX123" s="172"/>
      <c r="OTY123" s="172"/>
      <c r="OTZ123" s="172"/>
      <c r="OUA123" s="172"/>
      <c r="OUB123" s="172"/>
      <c r="OUC123" s="172"/>
      <c r="OUD123" s="172"/>
      <c r="OUE123" s="172"/>
      <c r="OUF123" s="172"/>
      <c r="OUG123" s="172"/>
      <c r="OUH123" s="172"/>
      <c r="OUI123" s="172"/>
      <c r="OUJ123" s="172"/>
      <c r="OUK123" s="172"/>
      <c r="OUL123" s="172"/>
      <c r="OUM123" s="172"/>
      <c r="OUN123" s="172"/>
      <c r="OUO123" s="172"/>
      <c r="OUP123" s="172"/>
      <c r="OUQ123" s="172"/>
      <c r="OUR123" s="172"/>
      <c r="OUS123" s="172"/>
      <c r="OUT123" s="172"/>
      <c r="OUU123" s="172"/>
      <c r="OUV123" s="172"/>
      <c r="OUW123" s="172"/>
      <c r="OUX123" s="172"/>
      <c r="OUY123" s="172"/>
      <c r="OUZ123" s="172"/>
      <c r="OVA123" s="172"/>
      <c r="OVB123" s="172"/>
      <c r="OVC123" s="172"/>
      <c r="OVD123" s="172"/>
      <c r="OVE123" s="172"/>
      <c r="OVF123" s="172"/>
      <c r="OVG123" s="172"/>
      <c r="OVH123" s="172"/>
      <c r="OVI123" s="172"/>
      <c r="OVJ123" s="172"/>
      <c r="OVK123" s="172"/>
      <c r="OVL123" s="172"/>
      <c r="OVM123" s="172"/>
      <c r="OVN123" s="172"/>
      <c r="OVO123" s="172"/>
      <c r="OVP123" s="172"/>
      <c r="OVQ123" s="172"/>
      <c r="OVR123" s="172"/>
      <c r="OVS123" s="172"/>
      <c r="OVT123" s="172"/>
      <c r="OVU123" s="172"/>
      <c r="OVV123" s="172"/>
      <c r="OVW123" s="172"/>
      <c r="OVX123" s="172"/>
      <c r="OVY123" s="172"/>
      <c r="OVZ123" s="172"/>
      <c r="OWA123" s="172"/>
      <c r="OWB123" s="172"/>
      <c r="OWC123" s="172"/>
      <c r="OWD123" s="172"/>
      <c r="OWE123" s="172"/>
      <c r="OWF123" s="172"/>
      <c r="OWG123" s="172"/>
      <c r="OWH123" s="172"/>
      <c r="OWI123" s="172"/>
      <c r="OWJ123" s="172"/>
      <c r="OWK123" s="172"/>
      <c r="OWL123" s="172"/>
      <c r="OWM123" s="172"/>
      <c r="OWN123" s="172"/>
      <c r="OWO123" s="172"/>
      <c r="OWP123" s="172"/>
      <c r="OWQ123" s="172"/>
      <c r="OWR123" s="172"/>
      <c r="OWS123" s="172"/>
      <c r="OWT123" s="172"/>
      <c r="OWU123" s="172"/>
      <c r="OWV123" s="172"/>
      <c r="OWW123" s="172"/>
      <c r="OWX123" s="172"/>
      <c r="OWY123" s="172"/>
      <c r="OWZ123" s="172"/>
      <c r="OXA123" s="172"/>
      <c r="OXB123" s="172"/>
      <c r="OXC123" s="172"/>
      <c r="OXD123" s="172"/>
      <c r="OXE123" s="172"/>
      <c r="OXF123" s="172"/>
      <c r="OXG123" s="172"/>
      <c r="OXH123" s="172"/>
      <c r="OXI123" s="172"/>
      <c r="OXJ123" s="172"/>
      <c r="OXK123" s="172"/>
      <c r="OXL123" s="172"/>
      <c r="OXM123" s="172"/>
      <c r="OXN123" s="172"/>
      <c r="OXO123" s="172"/>
      <c r="OXP123" s="172"/>
      <c r="OXQ123" s="172"/>
      <c r="OXR123" s="172"/>
      <c r="OXS123" s="172"/>
      <c r="OXT123" s="172"/>
      <c r="OXU123" s="172"/>
      <c r="OXV123" s="172"/>
      <c r="OXW123" s="172"/>
      <c r="OXX123" s="172"/>
      <c r="OXY123" s="172"/>
      <c r="OXZ123" s="172"/>
      <c r="OYA123" s="172"/>
      <c r="OYB123" s="172"/>
      <c r="OYC123" s="172"/>
      <c r="OYD123" s="172"/>
      <c r="OYE123" s="172"/>
      <c r="OYF123" s="172"/>
      <c r="OYG123" s="172"/>
      <c r="OYH123" s="172"/>
      <c r="OYI123" s="172"/>
      <c r="OYJ123" s="172"/>
      <c r="OYK123" s="172"/>
      <c r="OYL123" s="172"/>
      <c r="OYM123" s="172"/>
      <c r="OYN123" s="172"/>
      <c r="OYO123" s="172"/>
      <c r="OYP123" s="172"/>
      <c r="OYQ123" s="172"/>
      <c r="OYR123" s="172"/>
      <c r="OYS123" s="172"/>
      <c r="OYT123" s="172"/>
      <c r="OYU123" s="172"/>
      <c r="OYV123" s="172"/>
      <c r="OYW123" s="172"/>
      <c r="OYX123" s="172"/>
      <c r="OYY123" s="172"/>
      <c r="OYZ123" s="172"/>
      <c r="OZA123" s="172"/>
      <c r="OZB123" s="172"/>
      <c r="OZC123" s="172"/>
      <c r="OZD123" s="172"/>
      <c r="OZE123" s="172"/>
      <c r="OZF123" s="172"/>
      <c r="OZG123" s="172"/>
      <c r="OZH123" s="172"/>
      <c r="OZI123" s="172"/>
      <c r="OZJ123" s="172"/>
      <c r="OZK123" s="172"/>
      <c r="OZL123" s="172"/>
      <c r="OZM123" s="172"/>
      <c r="OZN123" s="172"/>
      <c r="OZO123" s="172"/>
      <c r="OZP123" s="172"/>
      <c r="OZQ123" s="172"/>
      <c r="OZR123" s="172"/>
      <c r="OZS123" s="172"/>
      <c r="OZT123" s="172"/>
      <c r="OZU123" s="172"/>
      <c r="OZV123" s="172"/>
      <c r="OZW123" s="172"/>
      <c r="OZX123" s="172"/>
      <c r="OZY123" s="172"/>
      <c r="OZZ123" s="172"/>
      <c r="PAA123" s="172"/>
      <c r="PAB123" s="172"/>
      <c r="PAC123" s="172"/>
      <c r="PAD123" s="172"/>
      <c r="PAE123" s="172"/>
      <c r="PAF123" s="172"/>
      <c r="PAG123" s="172"/>
      <c r="PAH123" s="172"/>
      <c r="PAI123" s="172"/>
      <c r="PAJ123" s="172"/>
      <c r="PAK123" s="172"/>
      <c r="PAL123" s="172"/>
      <c r="PAM123" s="172"/>
      <c r="PAN123" s="172"/>
      <c r="PAO123" s="172"/>
      <c r="PAP123" s="172"/>
      <c r="PAQ123" s="172"/>
      <c r="PAR123" s="172"/>
      <c r="PAS123" s="172"/>
      <c r="PAT123" s="172"/>
      <c r="PAU123" s="172"/>
      <c r="PAV123" s="172"/>
      <c r="PAW123" s="172"/>
      <c r="PAX123" s="172"/>
      <c r="PAY123" s="172"/>
      <c r="PAZ123" s="172"/>
      <c r="PBA123" s="172"/>
      <c r="PBB123" s="172"/>
      <c r="PBC123" s="172"/>
      <c r="PBD123" s="172"/>
      <c r="PBE123" s="172"/>
      <c r="PBF123" s="172"/>
      <c r="PBG123" s="172"/>
      <c r="PBH123" s="172"/>
      <c r="PBI123" s="172"/>
      <c r="PBJ123" s="172"/>
      <c r="PBK123" s="172"/>
      <c r="PBL123" s="172"/>
      <c r="PBM123" s="172"/>
      <c r="PBN123" s="172"/>
      <c r="PBO123" s="172"/>
      <c r="PBP123" s="172"/>
      <c r="PBQ123" s="172"/>
      <c r="PBR123" s="172"/>
      <c r="PBS123" s="172"/>
      <c r="PBT123" s="172"/>
      <c r="PBU123" s="172"/>
      <c r="PBV123" s="172"/>
      <c r="PBW123" s="172"/>
      <c r="PBX123" s="172"/>
      <c r="PBY123" s="172"/>
      <c r="PBZ123" s="172"/>
      <c r="PCA123" s="172"/>
      <c r="PCB123" s="172"/>
      <c r="PCC123" s="172"/>
      <c r="PCD123" s="172"/>
      <c r="PCE123" s="172"/>
      <c r="PCF123" s="172"/>
      <c r="PCG123" s="172"/>
      <c r="PCH123" s="172"/>
      <c r="PCI123" s="172"/>
      <c r="PCJ123" s="172"/>
      <c r="PCK123" s="172"/>
      <c r="PCL123" s="172"/>
      <c r="PCM123" s="172"/>
      <c r="PCN123" s="172"/>
      <c r="PCO123" s="172"/>
      <c r="PCP123" s="172"/>
      <c r="PCQ123" s="172"/>
      <c r="PCR123" s="172"/>
      <c r="PCS123" s="172"/>
      <c r="PCT123" s="172"/>
      <c r="PCU123" s="172"/>
      <c r="PCV123" s="172"/>
      <c r="PCW123" s="172"/>
      <c r="PCX123" s="172"/>
      <c r="PCY123" s="172"/>
      <c r="PCZ123" s="172"/>
      <c r="PDA123" s="172"/>
      <c r="PDB123" s="172"/>
      <c r="PDC123" s="172"/>
      <c r="PDD123" s="172"/>
      <c r="PDE123" s="172"/>
      <c r="PDF123" s="172"/>
      <c r="PDG123" s="172"/>
      <c r="PDH123" s="172"/>
      <c r="PDI123" s="172"/>
      <c r="PDJ123" s="172"/>
      <c r="PDK123" s="172"/>
      <c r="PDL123" s="172"/>
      <c r="PDM123" s="172"/>
      <c r="PDN123" s="172"/>
      <c r="PDO123" s="172"/>
      <c r="PDP123" s="172"/>
      <c r="PDQ123" s="172"/>
      <c r="PDR123" s="172"/>
      <c r="PDS123" s="172"/>
      <c r="PDT123" s="172"/>
      <c r="PDU123" s="172"/>
      <c r="PDV123" s="172"/>
      <c r="PDW123" s="172"/>
      <c r="PDX123" s="172"/>
      <c r="PDY123" s="172"/>
      <c r="PDZ123" s="172"/>
      <c r="PEA123" s="172"/>
      <c r="PEB123" s="172"/>
      <c r="PEC123" s="172"/>
      <c r="PED123" s="172"/>
      <c r="PEE123" s="172"/>
      <c r="PEF123" s="172"/>
      <c r="PEG123" s="172"/>
      <c r="PEH123" s="172"/>
      <c r="PEI123" s="172"/>
      <c r="PEJ123" s="172"/>
      <c r="PEK123" s="172"/>
      <c r="PEL123" s="172"/>
      <c r="PEM123" s="172"/>
      <c r="PEN123" s="172"/>
      <c r="PEO123" s="172"/>
      <c r="PEP123" s="172"/>
      <c r="PEQ123" s="172"/>
      <c r="PER123" s="172"/>
      <c r="PES123" s="172"/>
      <c r="PET123" s="172"/>
      <c r="PEU123" s="172"/>
      <c r="PEV123" s="172"/>
      <c r="PEW123" s="172"/>
      <c r="PEX123" s="172"/>
      <c r="PEY123" s="172"/>
      <c r="PEZ123" s="172"/>
      <c r="PFA123" s="172"/>
      <c r="PFB123" s="172"/>
      <c r="PFC123" s="172"/>
      <c r="PFD123" s="172"/>
      <c r="PFE123" s="172"/>
      <c r="PFF123" s="172"/>
      <c r="PFG123" s="172"/>
      <c r="PFH123" s="172"/>
      <c r="PFI123" s="172"/>
      <c r="PFJ123" s="172"/>
      <c r="PFK123" s="172"/>
      <c r="PFL123" s="172"/>
      <c r="PFM123" s="172"/>
      <c r="PFN123" s="172"/>
      <c r="PFO123" s="172"/>
      <c r="PFP123" s="172"/>
      <c r="PFQ123" s="172"/>
      <c r="PFR123" s="172"/>
      <c r="PFS123" s="172"/>
      <c r="PFT123" s="172"/>
      <c r="PFU123" s="172"/>
      <c r="PFV123" s="172"/>
      <c r="PFW123" s="172"/>
      <c r="PFX123" s="172"/>
      <c r="PFY123" s="172"/>
      <c r="PFZ123" s="172"/>
      <c r="PGA123" s="172"/>
      <c r="PGB123" s="172"/>
      <c r="PGC123" s="172"/>
      <c r="PGD123" s="172"/>
      <c r="PGE123" s="172"/>
      <c r="PGF123" s="172"/>
      <c r="PGG123" s="172"/>
      <c r="PGH123" s="172"/>
      <c r="PGI123" s="172"/>
      <c r="PGJ123" s="172"/>
      <c r="PGK123" s="172"/>
      <c r="PGL123" s="172"/>
      <c r="PGM123" s="172"/>
      <c r="PGN123" s="172"/>
      <c r="PGO123" s="172"/>
      <c r="PGP123" s="172"/>
      <c r="PGQ123" s="172"/>
      <c r="PGR123" s="172"/>
      <c r="PGS123" s="172"/>
      <c r="PGT123" s="172"/>
      <c r="PGU123" s="172"/>
      <c r="PGV123" s="172"/>
      <c r="PGW123" s="172"/>
      <c r="PGX123" s="172"/>
      <c r="PGY123" s="172"/>
      <c r="PGZ123" s="172"/>
      <c r="PHA123" s="172"/>
      <c r="PHB123" s="172"/>
      <c r="PHC123" s="172"/>
      <c r="PHD123" s="172"/>
      <c r="PHE123" s="172"/>
      <c r="PHF123" s="172"/>
      <c r="PHG123" s="172"/>
      <c r="PHH123" s="172"/>
      <c r="PHI123" s="172"/>
      <c r="PHJ123" s="172"/>
      <c r="PHK123" s="172"/>
      <c r="PHL123" s="172"/>
      <c r="PHM123" s="172"/>
      <c r="PHN123" s="172"/>
      <c r="PHO123" s="172"/>
      <c r="PHP123" s="172"/>
      <c r="PHQ123" s="172"/>
      <c r="PHR123" s="172"/>
      <c r="PHS123" s="172"/>
      <c r="PHT123" s="172"/>
      <c r="PHU123" s="172"/>
      <c r="PHV123" s="172"/>
      <c r="PHW123" s="172"/>
      <c r="PHX123" s="172"/>
      <c r="PHY123" s="172"/>
      <c r="PHZ123" s="172"/>
      <c r="PIA123" s="172"/>
      <c r="PIB123" s="172"/>
      <c r="PIC123" s="172"/>
      <c r="PID123" s="172"/>
      <c r="PIE123" s="172"/>
      <c r="PIF123" s="172"/>
      <c r="PIG123" s="172"/>
      <c r="PIH123" s="172"/>
      <c r="PII123" s="172"/>
      <c r="PIJ123" s="172"/>
      <c r="PIK123" s="172"/>
      <c r="PIL123" s="172"/>
      <c r="PIM123" s="172"/>
      <c r="PIN123" s="172"/>
      <c r="PIO123" s="172"/>
      <c r="PIP123" s="172"/>
      <c r="PIQ123" s="172"/>
      <c r="PIR123" s="172"/>
      <c r="PIS123" s="172"/>
      <c r="PIT123" s="172"/>
      <c r="PIU123" s="172"/>
      <c r="PIV123" s="172"/>
      <c r="PIW123" s="172"/>
      <c r="PIX123" s="172"/>
      <c r="PIY123" s="172"/>
      <c r="PIZ123" s="172"/>
      <c r="PJA123" s="172"/>
      <c r="PJB123" s="172"/>
      <c r="PJC123" s="172"/>
      <c r="PJD123" s="172"/>
      <c r="PJE123" s="172"/>
      <c r="PJF123" s="172"/>
      <c r="PJG123" s="172"/>
      <c r="PJH123" s="172"/>
      <c r="PJI123" s="172"/>
      <c r="PJJ123" s="172"/>
      <c r="PJK123" s="172"/>
      <c r="PJL123" s="172"/>
      <c r="PJM123" s="172"/>
      <c r="PJN123" s="172"/>
      <c r="PJO123" s="172"/>
      <c r="PJP123" s="172"/>
      <c r="PJQ123" s="172"/>
      <c r="PJR123" s="172"/>
      <c r="PJS123" s="172"/>
      <c r="PJT123" s="172"/>
      <c r="PJU123" s="172"/>
      <c r="PJV123" s="172"/>
      <c r="PJW123" s="172"/>
      <c r="PJX123" s="172"/>
      <c r="PJY123" s="172"/>
      <c r="PJZ123" s="172"/>
      <c r="PKA123" s="172"/>
      <c r="PKB123" s="172"/>
      <c r="PKC123" s="172"/>
      <c r="PKD123" s="172"/>
      <c r="PKE123" s="172"/>
      <c r="PKF123" s="172"/>
      <c r="PKG123" s="172"/>
      <c r="PKH123" s="172"/>
      <c r="PKI123" s="172"/>
      <c r="PKJ123" s="172"/>
      <c r="PKK123" s="172"/>
      <c r="PKL123" s="172"/>
      <c r="PKM123" s="172"/>
      <c r="PKN123" s="172"/>
      <c r="PKO123" s="172"/>
      <c r="PKP123" s="172"/>
      <c r="PKQ123" s="172"/>
      <c r="PKR123" s="172"/>
      <c r="PKS123" s="172"/>
      <c r="PKT123" s="172"/>
      <c r="PKU123" s="172"/>
      <c r="PKV123" s="172"/>
      <c r="PKW123" s="172"/>
      <c r="PKX123" s="172"/>
      <c r="PKY123" s="172"/>
      <c r="PKZ123" s="172"/>
      <c r="PLA123" s="172"/>
      <c r="PLB123" s="172"/>
      <c r="PLC123" s="172"/>
      <c r="PLD123" s="172"/>
      <c r="PLE123" s="172"/>
      <c r="PLF123" s="172"/>
      <c r="PLG123" s="172"/>
      <c r="PLH123" s="172"/>
      <c r="PLI123" s="172"/>
      <c r="PLJ123" s="172"/>
      <c r="PLK123" s="172"/>
      <c r="PLL123" s="172"/>
      <c r="PLM123" s="172"/>
      <c r="PLN123" s="172"/>
      <c r="PLO123" s="172"/>
      <c r="PLP123" s="172"/>
      <c r="PLQ123" s="172"/>
      <c r="PLR123" s="172"/>
      <c r="PLS123" s="172"/>
      <c r="PLT123" s="172"/>
      <c r="PLU123" s="172"/>
      <c r="PLV123" s="172"/>
      <c r="PLW123" s="172"/>
      <c r="PLX123" s="172"/>
      <c r="PLY123" s="172"/>
      <c r="PLZ123" s="172"/>
      <c r="PMA123" s="172"/>
      <c r="PMB123" s="172"/>
      <c r="PMC123" s="172"/>
      <c r="PMD123" s="172"/>
      <c r="PME123" s="172"/>
      <c r="PMF123" s="172"/>
      <c r="PMG123" s="172"/>
      <c r="PMH123" s="172"/>
      <c r="PMI123" s="172"/>
      <c r="PMJ123" s="172"/>
      <c r="PMK123" s="172"/>
      <c r="PML123" s="172"/>
      <c r="PMM123" s="172"/>
      <c r="PMN123" s="172"/>
      <c r="PMO123" s="172"/>
      <c r="PMP123" s="172"/>
      <c r="PMQ123" s="172"/>
      <c r="PMR123" s="172"/>
      <c r="PMS123" s="172"/>
      <c r="PMT123" s="172"/>
      <c r="PMU123" s="172"/>
      <c r="PMV123" s="172"/>
      <c r="PMW123" s="172"/>
      <c r="PMX123" s="172"/>
      <c r="PMY123" s="172"/>
      <c r="PMZ123" s="172"/>
      <c r="PNA123" s="172"/>
      <c r="PNB123" s="172"/>
      <c r="PNC123" s="172"/>
      <c r="PND123" s="172"/>
      <c r="PNE123" s="172"/>
      <c r="PNF123" s="172"/>
      <c r="PNG123" s="172"/>
      <c r="PNH123" s="172"/>
      <c r="PNI123" s="172"/>
      <c r="PNJ123" s="172"/>
      <c r="PNK123" s="172"/>
      <c r="PNL123" s="172"/>
      <c r="PNM123" s="172"/>
      <c r="PNN123" s="172"/>
      <c r="PNO123" s="172"/>
      <c r="PNP123" s="172"/>
      <c r="PNQ123" s="172"/>
      <c r="PNR123" s="172"/>
      <c r="PNS123" s="172"/>
      <c r="PNT123" s="172"/>
      <c r="PNU123" s="172"/>
      <c r="PNV123" s="172"/>
      <c r="PNW123" s="172"/>
      <c r="PNX123" s="172"/>
      <c r="PNY123" s="172"/>
      <c r="PNZ123" s="172"/>
      <c r="POA123" s="172"/>
      <c r="POB123" s="172"/>
      <c r="POC123" s="172"/>
      <c r="POD123" s="172"/>
      <c r="POE123" s="172"/>
      <c r="POF123" s="172"/>
      <c r="POG123" s="172"/>
      <c r="POH123" s="172"/>
      <c r="POI123" s="172"/>
      <c r="POJ123" s="172"/>
      <c r="POK123" s="172"/>
      <c r="POL123" s="172"/>
      <c r="POM123" s="172"/>
      <c r="PON123" s="172"/>
      <c r="POO123" s="172"/>
      <c r="POP123" s="172"/>
      <c r="POQ123" s="172"/>
      <c r="POR123" s="172"/>
      <c r="POS123" s="172"/>
      <c r="POT123" s="172"/>
      <c r="POU123" s="172"/>
      <c r="POV123" s="172"/>
      <c r="POW123" s="172"/>
      <c r="POX123" s="172"/>
      <c r="POY123" s="172"/>
      <c r="POZ123" s="172"/>
      <c r="PPA123" s="172"/>
      <c r="PPB123" s="172"/>
      <c r="PPC123" s="172"/>
      <c r="PPD123" s="172"/>
      <c r="PPE123" s="172"/>
      <c r="PPF123" s="172"/>
      <c r="PPG123" s="172"/>
      <c r="PPH123" s="172"/>
      <c r="PPI123" s="172"/>
      <c r="PPJ123" s="172"/>
      <c r="PPK123" s="172"/>
      <c r="PPL123" s="172"/>
      <c r="PPM123" s="172"/>
      <c r="PPN123" s="172"/>
      <c r="PPO123" s="172"/>
      <c r="PPP123" s="172"/>
      <c r="PPQ123" s="172"/>
      <c r="PPR123" s="172"/>
      <c r="PPS123" s="172"/>
      <c r="PPT123" s="172"/>
      <c r="PPU123" s="172"/>
      <c r="PPV123" s="172"/>
      <c r="PPW123" s="172"/>
      <c r="PPX123" s="172"/>
      <c r="PPY123" s="172"/>
      <c r="PPZ123" s="172"/>
      <c r="PQA123" s="172"/>
      <c r="PQB123" s="172"/>
      <c r="PQC123" s="172"/>
      <c r="PQD123" s="172"/>
      <c r="PQE123" s="172"/>
      <c r="PQF123" s="172"/>
      <c r="PQG123" s="172"/>
      <c r="PQH123" s="172"/>
      <c r="PQI123" s="172"/>
      <c r="PQJ123" s="172"/>
      <c r="PQK123" s="172"/>
      <c r="PQL123" s="172"/>
      <c r="PQM123" s="172"/>
      <c r="PQN123" s="172"/>
      <c r="PQO123" s="172"/>
      <c r="PQP123" s="172"/>
      <c r="PQQ123" s="172"/>
      <c r="PQR123" s="172"/>
      <c r="PQS123" s="172"/>
      <c r="PQT123" s="172"/>
      <c r="PQU123" s="172"/>
      <c r="PQV123" s="172"/>
      <c r="PQW123" s="172"/>
      <c r="PQX123" s="172"/>
      <c r="PQY123" s="172"/>
      <c r="PQZ123" s="172"/>
      <c r="PRA123" s="172"/>
      <c r="PRB123" s="172"/>
      <c r="PRC123" s="172"/>
      <c r="PRD123" s="172"/>
      <c r="PRE123" s="172"/>
      <c r="PRF123" s="172"/>
      <c r="PRG123" s="172"/>
      <c r="PRH123" s="172"/>
      <c r="PRI123" s="172"/>
      <c r="PRJ123" s="172"/>
      <c r="PRK123" s="172"/>
      <c r="PRL123" s="172"/>
      <c r="PRM123" s="172"/>
      <c r="PRN123" s="172"/>
      <c r="PRO123" s="172"/>
      <c r="PRP123" s="172"/>
      <c r="PRQ123" s="172"/>
      <c r="PRR123" s="172"/>
      <c r="PRS123" s="172"/>
      <c r="PRT123" s="172"/>
      <c r="PRU123" s="172"/>
      <c r="PRV123" s="172"/>
      <c r="PRW123" s="172"/>
      <c r="PRX123" s="172"/>
      <c r="PRY123" s="172"/>
      <c r="PRZ123" s="172"/>
      <c r="PSA123" s="172"/>
      <c r="PSB123" s="172"/>
      <c r="PSC123" s="172"/>
      <c r="PSD123" s="172"/>
      <c r="PSE123" s="172"/>
      <c r="PSF123" s="172"/>
      <c r="PSG123" s="172"/>
      <c r="PSH123" s="172"/>
      <c r="PSI123" s="172"/>
      <c r="PSJ123" s="172"/>
      <c r="PSK123" s="172"/>
      <c r="PSL123" s="172"/>
      <c r="PSM123" s="172"/>
      <c r="PSN123" s="172"/>
      <c r="PSO123" s="172"/>
      <c r="PSP123" s="172"/>
      <c r="PSQ123" s="172"/>
      <c r="PSR123" s="172"/>
      <c r="PSS123" s="172"/>
      <c r="PST123" s="172"/>
      <c r="PSU123" s="172"/>
      <c r="PSV123" s="172"/>
      <c r="PSW123" s="172"/>
      <c r="PSX123" s="172"/>
      <c r="PSY123" s="172"/>
      <c r="PSZ123" s="172"/>
      <c r="PTA123" s="172"/>
      <c r="PTB123" s="172"/>
      <c r="PTC123" s="172"/>
      <c r="PTD123" s="172"/>
      <c r="PTE123" s="172"/>
      <c r="PTF123" s="172"/>
      <c r="PTG123" s="172"/>
      <c r="PTH123" s="172"/>
      <c r="PTI123" s="172"/>
      <c r="PTJ123" s="172"/>
      <c r="PTK123" s="172"/>
      <c r="PTL123" s="172"/>
      <c r="PTM123" s="172"/>
      <c r="PTN123" s="172"/>
      <c r="PTO123" s="172"/>
      <c r="PTP123" s="172"/>
      <c r="PTQ123" s="172"/>
      <c r="PTR123" s="172"/>
      <c r="PTS123" s="172"/>
      <c r="PTT123" s="172"/>
      <c r="PTU123" s="172"/>
      <c r="PTV123" s="172"/>
      <c r="PTW123" s="172"/>
      <c r="PTX123" s="172"/>
      <c r="PTY123" s="172"/>
      <c r="PTZ123" s="172"/>
      <c r="PUA123" s="172"/>
      <c r="PUB123" s="172"/>
      <c r="PUC123" s="172"/>
      <c r="PUD123" s="172"/>
      <c r="PUE123" s="172"/>
      <c r="PUF123" s="172"/>
      <c r="PUG123" s="172"/>
      <c r="PUH123" s="172"/>
      <c r="PUI123" s="172"/>
      <c r="PUJ123" s="172"/>
      <c r="PUK123" s="172"/>
      <c r="PUL123" s="172"/>
      <c r="PUM123" s="172"/>
      <c r="PUN123" s="172"/>
      <c r="PUO123" s="172"/>
      <c r="PUP123" s="172"/>
      <c r="PUQ123" s="172"/>
      <c r="PUR123" s="172"/>
      <c r="PUS123" s="172"/>
      <c r="PUT123" s="172"/>
      <c r="PUU123" s="172"/>
      <c r="PUV123" s="172"/>
      <c r="PUW123" s="172"/>
      <c r="PUX123" s="172"/>
      <c r="PUY123" s="172"/>
      <c r="PUZ123" s="172"/>
      <c r="PVA123" s="172"/>
      <c r="PVB123" s="172"/>
      <c r="PVC123" s="172"/>
      <c r="PVD123" s="172"/>
      <c r="PVE123" s="172"/>
      <c r="PVF123" s="172"/>
      <c r="PVG123" s="172"/>
      <c r="PVH123" s="172"/>
      <c r="PVI123" s="172"/>
      <c r="PVJ123" s="172"/>
      <c r="PVK123" s="172"/>
      <c r="PVL123" s="172"/>
      <c r="PVM123" s="172"/>
      <c r="PVN123" s="172"/>
      <c r="PVO123" s="172"/>
      <c r="PVP123" s="172"/>
      <c r="PVQ123" s="172"/>
      <c r="PVR123" s="172"/>
      <c r="PVS123" s="172"/>
      <c r="PVT123" s="172"/>
      <c r="PVU123" s="172"/>
      <c r="PVV123" s="172"/>
      <c r="PVW123" s="172"/>
      <c r="PVX123" s="172"/>
      <c r="PVY123" s="172"/>
      <c r="PVZ123" s="172"/>
      <c r="PWA123" s="172"/>
      <c r="PWB123" s="172"/>
      <c r="PWC123" s="172"/>
      <c r="PWD123" s="172"/>
      <c r="PWE123" s="172"/>
      <c r="PWF123" s="172"/>
      <c r="PWG123" s="172"/>
      <c r="PWH123" s="172"/>
      <c r="PWI123" s="172"/>
      <c r="PWJ123" s="172"/>
      <c r="PWK123" s="172"/>
      <c r="PWL123" s="172"/>
      <c r="PWM123" s="172"/>
      <c r="PWN123" s="172"/>
      <c r="PWO123" s="172"/>
      <c r="PWP123" s="172"/>
      <c r="PWQ123" s="172"/>
      <c r="PWR123" s="172"/>
      <c r="PWS123" s="172"/>
      <c r="PWT123" s="172"/>
      <c r="PWU123" s="172"/>
      <c r="PWV123" s="172"/>
      <c r="PWW123" s="172"/>
      <c r="PWX123" s="172"/>
      <c r="PWY123" s="172"/>
      <c r="PWZ123" s="172"/>
      <c r="PXA123" s="172"/>
      <c r="PXB123" s="172"/>
      <c r="PXC123" s="172"/>
      <c r="PXD123" s="172"/>
      <c r="PXE123" s="172"/>
      <c r="PXF123" s="172"/>
      <c r="PXG123" s="172"/>
      <c r="PXH123" s="172"/>
      <c r="PXI123" s="172"/>
      <c r="PXJ123" s="172"/>
      <c r="PXK123" s="172"/>
      <c r="PXL123" s="172"/>
      <c r="PXM123" s="172"/>
      <c r="PXN123" s="172"/>
      <c r="PXO123" s="172"/>
      <c r="PXP123" s="172"/>
      <c r="PXQ123" s="172"/>
      <c r="PXR123" s="172"/>
      <c r="PXS123" s="172"/>
      <c r="PXT123" s="172"/>
      <c r="PXU123" s="172"/>
      <c r="PXV123" s="172"/>
      <c r="PXW123" s="172"/>
      <c r="PXX123" s="172"/>
      <c r="PXY123" s="172"/>
      <c r="PXZ123" s="172"/>
      <c r="PYA123" s="172"/>
      <c r="PYB123" s="172"/>
      <c r="PYC123" s="172"/>
      <c r="PYD123" s="172"/>
      <c r="PYE123" s="172"/>
      <c r="PYF123" s="172"/>
      <c r="PYG123" s="172"/>
      <c r="PYH123" s="172"/>
      <c r="PYI123" s="172"/>
      <c r="PYJ123" s="172"/>
      <c r="PYK123" s="172"/>
      <c r="PYL123" s="172"/>
      <c r="PYM123" s="172"/>
      <c r="PYN123" s="172"/>
      <c r="PYO123" s="172"/>
      <c r="PYP123" s="172"/>
      <c r="PYQ123" s="172"/>
      <c r="PYR123" s="172"/>
      <c r="PYS123" s="172"/>
      <c r="PYT123" s="172"/>
      <c r="PYU123" s="172"/>
      <c r="PYV123" s="172"/>
      <c r="PYW123" s="172"/>
      <c r="PYX123" s="172"/>
      <c r="PYY123" s="172"/>
      <c r="PYZ123" s="172"/>
      <c r="PZA123" s="172"/>
      <c r="PZB123" s="172"/>
      <c r="PZC123" s="172"/>
      <c r="PZD123" s="172"/>
      <c r="PZE123" s="172"/>
      <c r="PZF123" s="172"/>
      <c r="PZG123" s="172"/>
      <c r="PZH123" s="172"/>
      <c r="PZI123" s="172"/>
      <c r="PZJ123" s="172"/>
      <c r="PZK123" s="172"/>
      <c r="PZL123" s="172"/>
      <c r="PZM123" s="172"/>
      <c r="PZN123" s="172"/>
      <c r="PZO123" s="172"/>
      <c r="PZP123" s="172"/>
      <c r="PZQ123" s="172"/>
      <c r="PZR123" s="172"/>
      <c r="PZS123" s="172"/>
      <c r="PZT123" s="172"/>
      <c r="PZU123" s="172"/>
      <c r="PZV123" s="172"/>
      <c r="PZW123" s="172"/>
      <c r="PZX123" s="172"/>
      <c r="PZY123" s="172"/>
      <c r="PZZ123" s="172"/>
      <c r="QAA123" s="172"/>
      <c r="QAB123" s="172"/>
      <c r="QAC123" s="172"/>
      <c r="QAD123" s="172"/>
      <c r="QAE123" s="172"/>
      <c r="QAF123" s="172"/>
      <c r="QAG123" s="172"/>
      <c r="QAH123" s="172"/>
      <c r="QAI123" s="172"/>
      <c r="QAJ123" s="172"/>
      <c r="QAK123" s="172"/>
      <c r="QAL123" s="172"/>
      <c r="QAM123" s="172"/>
      <c r="QAN123" s="172"/>
      <c r="QAO123" s="172"/>
      <c r="QAP123" s="172"/>
      <c r="QAQ123" s="172"/>
      <c r="QAR123" s="172"/>
      <c r="QAS123" s="172"/>
      <c r="QAT123" s="172"/>
      <c r="QAU123" s="172"/>
      <c r="QAV123" s="172"/>
      <c r="QAW123" s="172"/>
      <c r="QAX123" s="172"/>
      <c r="QAY123" s="172"/>
      <c r="QAZ123" s="172"/>
      <c r="QBA123" s="172"/>
      <c r="QBB123" s="172"/>
      <c r="QBC123" s="172"/>
      <c r="QBD123" s="172"/>
      <c r="QBE123" s="172"/>
      <c r="QBF123" s="172"/>
      <c r="QBG123" s="172"/>
      <c r="QBH123" s="172"/>
      <c r="QBI123" s="172"/>
      <c r="QBJ123" s="172"/>
      <c r="QBK123" s="172"/>
      <c r="QBL123" s="172"/>
      <c r="QBM123" s="172"/>
      <c r="QBN123" s="172"/>
      <c r="QBO123" s="172"/>
      <c r="QBP123" s="172"/>
      <c r="QBQ123" s="172"/>
      <c r="QBR123" s="172"/>
      <c r="QBS123" s="172"/>
      <c r="QBT123" s="172"/>
      <c r="QBU123" s="172"/>
      <c r="QBV123" s="172"/>
      <c r="QBW123" s="172"/>
      <c r="QBX123" s="172"/>
      <c r="QBY123" s="172"/>
      <c r="QBZ123" s="172"/>
      <c r="QCA123" s="172"/>
      <c r="QCB123" s="172"/>
      <c r="QCC123" s="172"/>
      <c r="QCD123" s="172"/>
      <c r="QCE123" s="172"/>
      <c r="QCF123" s="172"/>
      <c r="QCG123" s="172"/>
      <c r="QCH123" s="172"/>
      <c r="QCI123" s="172"/>
      <c r="QCJ123" s="172"/>
      <c r="QCK123" s="172"/>
      <c r="QCL123" s="172"/>
      <c r="QCM123" s="172"/>
      <c r="QCN123" s="172"/>
      <c r="QCO123" s="172"/>
      <c r="QCP123" s="172"/>
      <c r="QCQ123" s="172"/>
      <c r="QCR123" s="172"/>
      <c r="QCS123" s="172"/>
      <c r="QCT123" s="172"/>
      <c r="QCU123" s="172"/>
      <c r="QCV123" s="172"/>
      <c r="QCW123" s="172"/>
      <c r="QCX123" s="172"/>
      <c r="QCY123" s="172"/>
      <c r="QCZ123" s="172"/>
      <c r="QDA123" s="172"/>
      <c r="QDB123" s="172"/>
      <c r="QDC123" s="172"/>
      <c r="QDD123" s="172"/>
      <c r="QDE123" s="172"/>
      <c r="QDF123" s="172"/>
      <c r="QDG123" s="172"/>
      <c r="QDH123" s="172"/>
      <c r="QDI123" s="172"/>
      <c r="QDJ123" s="172"/>
      <c r="QDK123" s="172"/>
      <c r="QDL123" s="172"/>
      <c r="QDM123" s="172"/>
      <c r="QDN123" s="172"/>
      <c r="QDO123" s="172"/>
      <c r="QDP123" s="172"/>
      <c r="QDQ123" s="172"/>
      <c r="QDR123" s="172"/>
      <c r="QDS123" s="172"/>
      <c r="QDT123" s="172"/>
      <c r="QDU123" s="172"/>
      <c r="QDV123" s="172"/>
      <c r="QDW123" s="172"/>
      <c r="QDX123" s="172"/>
      <c r="QDY123" s="172"/>
      <c r="QDZ123" s="172"/>
      <c r="QEA123" s="172"/>
      <c r="QEB123" s="172"/>
      <c r="QEC123" s="172"/>
      <c r="QED123" s="172"/>
      <c r="QEE123" s="172"/>
      <c r="QEF123" s="172"/>
      <c r="QEG123" s="172"/>
      <c r="QEH123" s="172"/>
      <c r="QEI123" s="172"/>
      <c r="QEJ123" s="172"/>
      <c r="QEK123" s="172"/>
      <c r="QEL123" s="172"/>
      <c r="QEM123" s="172"/>
      <c r="QEN123" s="172"/>
      <c r="QEO123" s="172"/>
      <c r="QEP123" s="172"/>
      <c r="QEQ123" s="172"/>
      <c r="QER123" s="172"/>
      <c r="QES123" s="172"/>
      <c r="QET123" s="172"/>
      <c r="QEU123" s="172"/>
      <c r="QEV123" s="172"/>
      <c r="QEW123" s="172"/>
      <c r="QEX123" s="172"/>
      <c r="QEY123" s="172"/>
      <c r="QEZ123" s="172"/>
      <c r="QFA123" s="172"/>
      <c r="QFB123" s="172"/>
      <c r="QFC123" s="172"/>
      <c r="QFD123" s="172"/>
      <c r="QFE123" s="172"/>
      <c r="QFF123" s="172"/>
      <c r="QFG123" s="172"/>
      <c r="QFH123" s="172"/>
      <c r="QFI123" s="172"/>
      <c r="QFJ123" s="172"/>
      <c r="QFK123" s="172"/>
      <c r="QFL123" s="172"/>
      <c r="QFM123" s="172"/>
      <c r="QFN123" s="172"/>
      <c r="QFO123" s="172"/>
      <c r="QFP123" s="172"/>
      <c r="QFQ123" s="172"/>
      <c r="QFR123" s="172"/>
      <c r="QFS123" s="172"/>
      <c r="QFT123" s="172"/>
      <c r="QFU123" s="172"/>
      <c r="QFV123" s="172"/>
      <c r="QFW123" s="172"/>
      <c r="QFX123" s="172"/>
      <c r="QFY123" s="172"/>
      <c r="QFZ123" s="172"/>
      <c r="QGA123" s="172"/>
      <c r="QGB123" s="172"/>
      <c r="QGC123" s="172"/>
      <c r="QGD123" s="172"/>
      <c r="QGE123" s="172"/>
      <c r="QGF123" s="172"/>
      <c r="QGG123" s="172"/>
      <c r="QGH123" s="172"/>
      <c r="QGI123" s="172"/>
      <c r="QGJ123" s="172"/>
      <c r="QGK123" s="172"/>
      <c r="QGL123" s="172"/>
      <c r="QGM123" s="172"/>
      <c r="QGN123" s="172"/>
      <c r="QGO123" s="172"/>
      <c r="QGP123" s="172"/>
      <c r="QGQ123" s="172"/>
      <c r="QGR123" s="172"/>
      <c r="QGS123" s="172"/>
      <c r="QGT123" s="172"/>
      <c r="QGU123" s="172"/>
      <c r="QGV123" s="172"/>
      <c r="QGW123" s="172"/>
      <c r="QGX123" s="172"/>
      <c r="QGY123" s="172"/>
      <c r="QGZ123" s="172"/>
      <c r="QHA123" s="172"/>
      <c r="QHB123" s="172"/>
      <c r="QHC123" s="172"/>
      <c r="QHD123" s="172"/>
      <c r="QHE123" s="172"/>
      <c r="QHF123" s="172"/>
      <c r="QHG123" s="172"/>
      <c r="QHH123" s="172"/>
      <c r="QHI123" s="172"/>
      <c r="QHJ123" s="172"/>
      <c r="QHK123" s="172"/>
      <c r="QHL123" s="172"/>
      <c r="QHM123" s="172"/>
      <c r="QHN123" s="172"/>
      <c r="QHO123" s="172"/>
      <c r="QHP123" s="172"/>
      <c r="QHQ123" s="172"/>
      <c r="QHR123" s="172"/>
      <c r="QHS123" s="172"/>
      <c r="QHT123" s="172"/>
      <c r="QHU123" s="172"/>
      <c r="QHV123" s="172"/>
      <c r="QHW123" s="172"/>
      <c r="QHX123" s="172"/>
      <c r="QHY123" s="172"/>
      <c r="QHZ123" s="172"/>
      <c r="QIA123" s="172"/>
      <c r="QIB123" s="172"/>
      <c r="QIC123" s="172"/>
      <c r="QID123" s="172"/>
      <c r="QIE123" s="172"/>
      <c r="QIF123" s="172"/>
      <c r="QIG123" s="172"/>
      <c r="QIH123" s="172"/>
      <c r="QII123" s="172"/>
      <c r="QIJ123" s="172"/>
      <c r="QIK123" s="172"/>
      <c r="QIL123" s="172"/>
      <c r="QIM123" s="172"/>
      <c r="QIN123" s="172"/>
      <c r="QIO123" s="172"/>
      <c r="QIP123" s="172"/>
      <c r="QIQ123" s="172"/>
      <c r="QIR123" s="172"/>
      <c r="QIS123" s="172"/>
      <c r="QIT123" s="172"/>
      <c r="QIU123" s="172"/>
      <c r="QIV123" s="172"/>
      <c r="QIW123" s="172"/>
      <c r="QIX123" s="172"/>
      <c r="QIY123" s="172"/>
      <c r="QIZ123" s="172"/>
      <c r="QJA123" s="172"/>
      <c r="QJB123" s="172"/>
      <c r="QJC123" s="172"/>
      <c r="QJD123" s="172"/>
      <c r="QJE123" s="172"/>
      <c r="QJF123" s="172"/>
      <c r="QJG123" s="172"/>
      <c r="QJH123" s="172"/>
      <c r="QJI123" s="172"/>
      <c r="QJJ123" s="172"/>
      <c r="QJK123" s="172"/>
      <c r="QJL123" s="172"/>
      <c r="QJM123" s="172"/>
      <c r="QJN123" s="172"/>
      <c r="QJO123" s="172"/>
      <c r="QJP123" s="172"/>
      <c r="QJQ123" s="172"/>
      <c r="QJR123" s="172"/>
      <c r="QJS123" s="172"/>
      <c r="QJT123" s="172"/>
      <c r="QJU123" s="172"/>
      <c r="QJV123" s="172"/>
      <c r="QJW123" s="172"/>
      <c r="QJX123" s="172"/>
      <c r="QJY123" s="172"/>
      <c r="QJZ123" s="172"/>
      <c r="QKA123" s="172"/>
      <c r="QKB123" s="172"/>
      <c r="QKC123" s="172"/>
      <c r="QKD123" s="172"/>
      <c r="QKE123" s="172"/>
      <c r="QKF123" s="172"/>
      <c r="QKG123" s="172"/>
      <c r="QKH123" s="172"/>
      <c r="QKI123" s="172"/>
      <c r="QKJ123" s="172"/>
      <c r="QKK123" s="172"/>
      <c r="QKL123" s="172"/>
      <c r="QKM123" s="172"/>
      <c r="QKN123" s="172"/>
      <c r="QKO123" s="172"/>
      <c r="QKP123" s="172"/>
      <c r="QKQ123" s="172"/>
      <c r="QKR123" s="172"/>
      <c r="QKS123" s="172"/>
      <c r="QKT123" s="172"/>
      <c r="QKU123" s="172"/>
      <c r="QKV123" s="172"/>
      <c r="QKW123" s="172"/>
      <c r="QKX123" s="172"/>
      <c r="QKY123" s="172"/>
      <c r="QKZ123" s="172"/>
      <c r="QLA123" s="172"/>
      <c r="QLB123" s="172"/>
      <c r="QLC123" s="172"/>
      <c r="QLD123" s="172"/>
      <c r="QLE123" s="172"/>
      <c r="QLF123" s="172"/>
      <c r="QLG123" s="172"/>
      <c r="QLH123" s="172"/>
      <c r="QLI123" s="172"/>
      <c r="QLJ123" s="172"/>
      <c r="QLK123" s="172"/>
      <c r="QLL123" s="172"/>
      <c r="QLM123" s="172"/>
      <c r="QLN123" s="172"/>
      <c r="QLO123" s="172"/>
      <c r="QLP123" s="172"/>
      <c r="QLQ123" s="172"/>
      <c r="QLR123" s="172"/>
      <c r="QLS123" s="172"/>
      <c r="QLT123" s="172"/>
      <c r="QLU123" s="172"/>
      <c r="QLV123" s="172"/>
      <c r="QLW123" s="172"/>
      <c r="QLX123" s="172"/>
      <c r="QLY123" s="172"/>
      <c r="QLZ123" s="172"/>
      <c r="QMA123" s="172"/>
      <c r="QMB123" s="172"/>
      <c r="QMC123" s="172"/>
      <c r="QMD123" s="172"/>
      <c r="QME123" s="172"/>
      <c r="QMF123" s="172"/>
      <c r="QMG123" s="172"/>
      <c r="QMH123" s="172"/>
      <c r="QMI123" s="172"/>
      <c r="QMJ123" s="172"/>
      <c r="QMK123" s="172"/>
      <c r="QML123" s="172"/>
      <c r="QMM123" s="172"/>
      <c r="QMN123" s="172"/>
      <c r="QMO123" s="172"/>
      <c r="QMP123" s="172"/>
      <c r="QMQ123" s="172"/>
      <c r="QMR123" s="172"/>
      <c r="QMS123" s="172"/>
      <c r="QMT123" s="172"/>
      <c r="QMU123" s="172"/>
      <c r="QMV123" s="172"/>
      <c r="QMW123" s="172"/>
      <c r="QMX123" s="172"/>
      <c r="QMY123" s="172"/>
      <c r="QMZ123" s="172"/>
      <c r="QNA123" s="172"/>
      <c r="QNB123" s="172"/>
      <c r="QNC123" s="172"/>
      <c r="QND123" s="172"/>
      <c r="QNE123" s="172"/>
      <c r="QNF123" s="172"/>
      <c r="QNG123" s="172"/>
      <c r="QNH123" s="172"/>
      <c r="QNI123" s="172"/>
      <c r="QNJ123" s="172"/>
      <c r="QNK123" s="172"/>
      <c r="QNL123" s="172"/>
      <c r="QNM123" s="172"/>
      <c r="QNN123" s="172"/>
      <c r="QNO123" s="172"/>
      <c r="QNP123" s="172"/>
      <c r="QNQ123" s="172"/>
      <c r="QNR123" s="172"/>
      <c r="QNS123" s="172"/>
      <c r="QNT123" s="172"/>
      <c r="QNU123" s="172"/>
      <c r="QNV123" s="172"/>
      <c r="QNW123" s="172"/>
      <c r="QNX123" s="172"/>
      <c r="QNY123" s="172"/>
      <c r="QNZ123" s="172"/>
      <c r="QOA123" s="172"/>
      <c r="QOB123" s="172"/>
      <c r="QOC123" s="172"/>
      <c r="QOD123" s="172"/>
      <c r="QOE123" s="172"/>
      <c r="QOF123" s="172"/>
      <c r="QOG123" s="172"/>
      <c r="QOH123" s="172"/>
      <c r="QOI123" s="172"/>
      <c r="QOJ123" s="172"/>
      <c r="QOK123" s="172"/>
      <c r="QOL123" s="172"/>
      <c r="QOM123" s="172"/>
      <c r="QON123" s="172"/>
      <c r="QOO123" s="172"/>
      <c r="QOP123" s="172"/>
      <c r="QOQ123" s="172"/>
      <c r="QOR123" s="172"/>
      <c r="QOS123" s="172"/>
      <c r="QOT123" s="172"/>
      <c r="QOU123" s="172"/>
      <c r="QOV123" s="172"/>
      <c r="QOW123" s="172"/>
      <c r="QOX123" s="172"/>
      <c r="QOY123" s="172"/>
      <c r="QOZ123" s="172"/>
      <c r="QPA123" s="172"/>
      <c r="QPB123" s="172"/>
      <c r="QPC123" s="172"/>
      <c r="QPD123" s="172"/>
      <c r="QPE123" s="172"/>
      <c r="QPF123" s="172"/>
      <c r="QPG123" s="172"/>
      <c r="QPH123" s="172"/>
      <c r="QPI123" s="172"/>
      <c r="QPJ123" s="172"/>
      <c r="QPK123" s="172"/>
      <c r="QPL123" s="172"/>
      <c r="QPM123" s="172"/>
      <c r="QPN123" s="172"/>
      <c r="QPO123" s="172"/>
      <c r="QPP123" s="172"/>
      <c r="QPQ123" s="172"/>
      <c r="QPR123" s="172"/>
      <c r="QPS123" s="172"/>
      <c r="QPT123" s="172"/>
      <c r="QPU123" s="172"/>
      <c r="QPV123" s="172"/>
      <c r="QPW123" s="172"/>
      <c r="QPX123" s="172"/>
      <c r="QPY123" s="172"/>
      <c r="QPZ123" s="172"/>
      <c r="QQA123" s="172"/>
      <c r="QQB123" s="172"/>
      <c r="QQC123" s="172"/>
      <c r="QQD123" s="172"/>
      <c r="QQE123" s="172"/>
      <c r="QQF123" s="172"/>
      <c r="QQG123" s="172"/>
      <c r="QQH123" s="172"/>
      <c r="QQI123" s="172"/>
      <c r="QQJ123" s="172"/>
      <c r="QQK123" s="172"/>
      <c r="QQL123" s="172"/>
      <c r="QQM123" s="172"/>
      <c r="QQN123" s="172"/>
      <c r="QQO123" s="172"/>
      <c r="QQP123" s="172"/>
      <c r="QQQ123" s="172"/>
      <c r="QQR123" s="172"/>
      <c r="QQS123" s="172"/>
      <c r="QQT123" s="172"/>
      <c r="QQU123" s="172"/>
      <c r="QQV123" s="172"/>
      <c r="QQW123" s="172"/>
      <c r="QQX123" s="172"/>
      <c r="QQY123" s="172"/>
      <c r="QQZ123" s="172"/>
      <c r="QRA123" s="172"/>
      <c r="QRB123" s="172"/>
      <c r="QRC123" s="172"/>
      <c r="QRD123" s="172"/>
      <c r="QRE123" s="172"/>
      <c r="QRF123" s="172"/>
      <c r="QRG123" s="172"/>
      <c r="QRH123" s="172"/>
      <c r="QRI123" s="172"/>
      <c r="QRJ123" s="172"/>
      <c r="QRK123" s="172"/>
      <c r="QRL123" s="172"/>
      <c r="QRM123" s="172"/>
      <c r="QRN123" s="172"/>
      <c r="QRO123" s="172"/>
      <c r="QRP123" s="172"/>
      <c r="QRQ123" s="172"/>
      <c r="QRR123" s="172"/>
      <c r="QRS123" s="172"/>
      <c r="QRT123" s="172"/>
      <c r="QRU123" s="172"/>
      <c r="QRV123" s="172"/>
      <c r="QRW123" s="172"/>
      <c r="QRX123" s="172"/>
      <c r="QRY123" s="172"/>
      <c r="QRZ123" s="172"/>
      <c r="QSA123" s="172"/>
      <c r="QSB123" s="172"/>
      <c r="QSC123" s="172"/>
      <c r="QSD123" s="172"/>
      <c r="QSE123" s="172"/>
      <c r="QSF123" s="172"/>
      <c r="QSG123" s="172"/>
      <c r="QSH123" s="172"/>
      <c r="QSI123" s="172"/>
      <c r="QSJ123" s="172"/>
      <c r="QSK123" s="172"/>
      <c r="QSL123" s="172"/>
      <c r="QSM123" s="172"/>
      <c r="QSN123" s="172"/>
      <c r="QSO123" s="172"/>
      <c r="QSP123" s="172"/>
      <c r="QSQ123" s="172"/>
      <c r="QSR123" s="172"/>
      <c r="QSS123" s="172"/>
      <c r="QST123" s="172"/>
      <c r="QSU123" s="172"/>
      <c r="QSV123" s="172"/>
      <c r="QSW123" s="172"/>
      <c r="QSX123" s="172"/>
      <c r="QSY123" s="172"/>
      <c r="QSZ123" s="172"/>
      <c r="QTA123" s="172"/>
      <c r="QTB123" s="172"/>
      <c r="QTC123" s="172"/>
      <c r="QTD123" s="172"/>
      <c r="QTE123" s="172"/>
      <c r="QTF123" s="172"/>
      <c r="QTG123" s="172"/>
      <c r="QTH123" s="172"/>
      <c r="QTI123" s="172"/>
      <c r="QTJ123" s="172"/>
      <c r="QTK123" s="172"/>
      <c r="QTL123" s="172"/>
      <c r="QTM123" s="172"/>
      <c r="QTN123" s="172"/>
      <c r="QTO123" s="172"/>
      <c r="QTP123" s="172"/>
      <c r="QTQ123" s="172"/>
      <c r="QTR123" s="172"/>
      <c r="QTS123" s="172"/>
      <c r="QTT123" s="172"/>
      <c r="QTU123" s="172"/>
      <c r="QTV123" s="172"/>
      <c r="QTW123" s="172"/>
      <c r="QTX123" s="172"/>
      <c r="QTY123" s="172"/>
      <c r="QTZ123" s="172"/>
      <c r="QUA123" s="172"/>
      <c r="QUB123" s="172"/>
      <c r="QUC123" s="172"/>
      <c r="QUD123" s="172"/>
      <c r="QUE123" s="172"/>
      <c r="QUF123" s="172"/>
      <c r="QUG123" s="172"/>
      <c r="QUH123" s="172"/>
      <c r="QUI123" s="172"/>
      <c r="QUJ123" s="172"/>
      <c r="QUK123" s="172"/>
      <c r="QUL123" s="172"/>
      <c r="QUM123" s="172"/>
      <c r="QUN123" s="172"/>
      <c r="QUO123" s="172"/>
      <c r="QUP123" s="172"/>
      <c r="QUQ123" s="172"/>
      <c r="QUR123" s="172"/>
      <c r="QUS123" s="172"/>
      <c r="QUT123" s="172"/>
      <c r="QUU123" s="172"/>
      <c r="QUV123" s="172"/>
      <c r="QUW123" s="172"/>
      <c r="QUX123" s="172"/>
      <c r="QUY123" s="172"/>
      <c r="QUZ123" s="172"/>
      <c r="QVA123" s="172"/>
      <c r="QVB123" s="172"/>
      <c r="QVC123" s="172"/>
      <c r="QVD123" s="172"/>
      <c r="QVE123" s="172"/>
      <c r="QVF123" s="172"/>
      <c r="QVG123" s="172"/>
      <c r="QVH123" s="172"/>
      <c r="QVI123" s="172"/>
      <c r="QVJ123" s="172"/>
      <c r="QVK123" s="172"/>
      <c r="QVL123" s="172"/>
      <c r="QVM123" s="172"/>
      <c r="QVN123" s="172"/>
      <c r="QVO123" s="172"/>
      <c r="QVP123" s="172"/>
      <c r="QVQ123" s="172"/>
      <c r="QVR123" s="172"/>
      <c r="QVS123" s="172"/>
      <c r="QVT123" s="172"/>
      <c r="QVU123" s="172"/>
      <c r="QVV123" s="172"/>
      <c r="QVW123" s="172"/>
      <c r="QVX123" s="172"/>
      <c r="QVY123" s="172"/>
      <c r="QVZ123" s="172"/>
      <c r="QWA123" s="172"/>
      <c r="QWB123" s="172"/>
      <c r="QWC123" s="172"/>
      <c r="QWD123" s="172"/>
      <c r="QWE123" s="172"/>
      <c r="QWF123" s="172"/>
      <c r="QWG123" s="172"/>
      <c r="QWH123" s="172"/>
      <c r="QWI123" s="172"/>
      <c r="QWJ123" s="172"/>
      <c r="QWK123" s="172"/>
      <c r="QWL123" s="172"/>
      <c r="QWM123" s="172"/>
      <c r="QWN123" s="172"/>
      <c r="QWO123" s="172"/>
      <c r="QWP123" s="172"/>
      <c r="QWQ123" s="172"/>
      <c r="QWR123" s="172"/>
      <c r="QWS123" s="172"/>
      <c r="QWT123" s="172"/>
      <c r="QWU123" s="172"/>
      <c r="QWV123" s="172"/>
      <c r="QWW123" s="172"/>
      <c r="QWX123" s="172"/>
      <c r="QWY123" s="172"/>
      <c r="QWZ123" s="172"/>
      <c r="QXA123" s="172"/>
      <c r="QXB123" s="172"/>
      <c r="QXC123" s="172"/>
      <c r="QXD123" s="172"/>
      <c r="QXE123" s="172"/>
      <c r="QXF123" s="172"/>
      <c r="QXG123" s="172"/>
      <c r="QXH123" s="172"/>
      <c r="QXI123" s="172"/>
      <c r="QXJ123" s="172"/>
      <c r="QXK123" s="172"/>
      <c r="QXL123" s="172"/>
      <c r="QXM123" s="172"/>
      <c r="QXN123" s="172"/>
      <c r="QXO123" s="172"/>
      <c r="QXP123" s="172"/>
      <c r="QXQ123" s="172"/>
      <c r="QXR123" s="172"/>
      <c r="QXS123" s="172"/>
      <c r="QXT123" s="172"/>
      <c r="QXU123" s="172"/>
      <c r="QXV123" s="172"/>
      <c r="QXW123" s="172"/>
      <c r="QXX123" s="172"/>
      <c r="QXY123" s="172"/>
      <c r="QXZ123" s="172"/>
      <c r="QYA123" s="172"/>
      <c r="QYB123" s="172"/>
      <c r="QYC123" s="172"/>
      <c r="QYD123" s="172"/>
      <c r="QYE123" s="172"/>
      <c r="QYF123" s="172"/>
      <c r="QYG123" s="172"/>
      <c r="QYH123" s="172"/>
      <c r="QYI123" s="172"/>
      <c r="QYJ123" s="172"/>
      <c r="QYK123" s="172"/>
      <c r="QYL123" s="172"/>
      <c r="QYM123" s="172"/>
      <c r="QYN123" s="172"/>
      <c r="QYO123" s="172"/>
      <c r="QYP123" s="172"/>
      <c r="QYQ123" s="172"/>
      <c r="QYR123" s="172"/>
      <c r="QYS123" s="172"/>
      <c r="QYT123" s="172"/>
      <c r="QYU123" s="172"/>
      <c r="QYV123" s="172"/>
      <c r="QYW123" s="172"/>
      <c r="QYX123" s="172"/>
      <c r="QYY123" s="172"/>
      <c r="QYZ123" s="172"/>
      <c r="QZA123" s="172"/>
      <c r="QZB123" s="172"/>
      <c r="QZC123" s="172"/>
      <c r="QZD123" s="172"/>
      <c r="QZE123" s="172"/>
      <c r="QZF123" s="172"/>
      <c r="QZG123" s="172"/>
      <c r="QZH123" s="172"/>
      <c r="QZI123" s="172"/>
      <c r="QZJ123" s="172"/>
      <c r="QZK123" s="172"/>
      <c r="QZL123" s="172"/>
      <c r="QZM123" s="172"/>
      <c r="QZN123" s="172"/>
      <c r="QZO123" s="172"/>
      <c r="QZP123" s="172"/>
      <c r="QZQ123" s="172"/>
      <c r="QZR123" s="172"/>
      <c r="QZS123" s="172"/>
      <c r="QZT123" s="172"/>
      <c r="QZU123" s="172"/>
      <c r="QZV123" s="172"/>
      <c r="QZW123" s="172"/>
      <c r="QZX123" s="172"/>
      <c r="QZY123" s="172"/>
      <c r="QZZ123" s="172"/>
      <c r="RAA123" s="172"/>
      <c r="RAB123" s="172"/>
      <c r="RAC123" s="172"/>
      <c r="RAD123" s="172"/>
      <c r="RAE123" s="172"/>
      <c r="RAF123" s="172"/>
      <c r="RAG123" s="172"/>
      <c r="RAH123" s="172"/>
      <c r="RAI123" s="172"/>
      <c r="RAJ123" s="172"/>
      <c r="RAK123" s="172"/>
      <c r="RAL123" s="172"/>
      <c r="RAM123" s="172"/>
      <c r="RAN123" s="172"/>
      <c r="RAO123" s="172"/>
      <c r="RAP123" s="172"/>
      <c r="RAQ123" s="172"/>
      <c r="RAR123" s="172"/>
      <c r="RAS123" s="172"/>
      <c r="RAT123" s="172"/>
      <c r="RAU123" s="172"/>
      <c r="RAV123" s="172"/>
      <c r="RAW123" s="172"/>
      <c r="RAX123" s="172"/>
      <c r="RAY123" s="172"/>
      <c r="RAZ123" s="172"/>
      <c r="RBA123" s="172"/>
      <c r="RBB123" s="172"/>
      <c r="RBC123" s="172"/>
      <c r="RBD123" s="172"/>
      <c r="RBE123" s="172"/>
      <c r="RBF123" s="172"/>
      <c r="RBG123" s="172"/>
      <c r="RBH123" s="172"/>
      <c r="RBI123" s="172"/>
      <c r="RBJ123" s="172"/>
      <c r="RBK123" s="172"/>
      <c r="RBL123" s="172"/>
      <c r="RBM123" s="172"/>
      <c r="RBN123" s="172"/>
      <c r="RBO123" s="172"/>
      <c r="RBP123" s="172"/>
      <c r="RBQ123" s="172"/>
      <c r="RBR123" s="172"/>
      <c r="RBS123" s="172"/>
      <c r="RBT123" s="172"/>
      <c r="RBU123" s="172"/>
      <c r="RBV123" s="172"/>
      <c r="RBW123" s="172"/>
      <c r="RBX123" s="172"/>
      <c r="RBY123" s="172"/>
      <c r="RBZ123" s="172"/>
      <c r="RCA123" s="172"/>
      <c r="RCB123" s="172"/>
      <c r="RCC123" s="172"/>
      <c r="RCD123" s="172"/>
      <c r="RCE123" s="172"/>
      <c r="RCF123" s="172"/>
      <c r="RCG123" s="172"/>
      <c r="RCH123" s="172"/>
      <c r="RCI123" s="172"/>
      <c r="RCJ123" s="172"/>
      <c r="RCK123" s="172"/>
      <c r="RCL123" s="172"/>
      <c r="RCM123" s="172"/>
      <c r="RCN123" s="172"/>
      <c r="RCO123" s="172"/>
      <c r="RCP123" s="172"/>
      <c r="RCQ123" s="172"/>
      <c r="RCR123" s="172"/>
      <c r="RCS123" s="172"/>
      <c r="RCT123" s="172"/>
      <c r="RCU123" s="172"/>
      <c r="RCV123" s="172"/>
      <c r="RCW123" s="172"/>
      <c r="RCX123" s="172"/>
      <c r="RCY123" s="172"/>
      <c r="RCZ123" s="172"/>
      <c r="RDA123" s="172"/>
      <c r="RDB123" s="172"/>
      <c r="RDC123" s="172"/>
      <c r="RDD123" s="172"/>
      <c r="RDE123" s="172"/>
      <c r="RDF123" s="172"/>
      <c r="RDG123" s="172"/>
      <c r="RDH123" s="172"/>
      <c r="RDI123" s="172"/>
      <c r="RDJ123" s="172"/>
      <c r="RDK123" s="172"/>
      <c r="RDL123" s="172"/>
      <c r="RDM123" s="172"/>
      <c r="RDN123" s="172"/>
      <c r="RDO123" s="172"/>
      <c r="RDP123" s="172"/>
      <c r="RDQ123" s="172"/>
      <c r="RDR123" s="172"/>
      <c r="RDS123" s="172"/>
      <c r="RDT123" s="172"/>
      <c r="RDU123" s="172"/>
      <c r="RDV123" s="172"/>
      <c r="RDW123" s="172"/>
      <c r="RDX123" s="172"/>
      <c r="RDY123" s="172"/>
      <c r="RDZ123" s="172"/>
      <c r="REA123" s="172"/>
      <c r="REB123" s="172"/>
      <c r="REC123" s="172"/>
      <c r="RED123" s="172"/>
      <c r="REE123" s="172"/>
      <c r="REF123" s="172"/>
      <c r="REG123" s="172"/>
      <c r="REH123" s="172"/>
      <c r="REI123" s="172"/>
      <c r="REJ123" s="172"/>
      <c r="REK123" s="172"/>
      <c r="REL123" s="172"/>
      <c r="REM123" s="172"/>
      <c r="REN123" s="172"/>
      <c r="REO123" s="172"/>
      <c r="REP123" s="172"/>
      <c r="REQ123" s="172"/>
      <c r="RER123" s="172"/>
      <c r="RES123" s="172"/>
      <c r="RET123" s="172"/>
      <c r="REU123" s="172"/>
      <c r="REV123" s="172"/>
      <c r="REW123" s="172"/>
      <c r="REX123" s="172"/>
      <c r="REY123" s="172"/>
      <c r="REZ123" s="172"/>
      <c r="RFA123" s="172"/>
      <c r="RFB123" s="172"/>
      <c r="RFC123" s="172"/>
      <c r="RFD123" s="172"/>
      <c r="RFE123" s="172"/>
      <c r="RFF123" s="172"/>
      <c r="RFG123" s="172"/>
      <c r="RFH123" s="172"/>
      <c r="RFI123" s="172"/>
      <c r="RFJ123" s="172"/>
      <c r="RFK123" s="172"/>
      <c r="RFL123" s="172"/>
      <c r="RFM123" s="172"/>
      <c r="RFN123" s="172"/>
      <c r="RFO123" s="172"/>
      <c r="RFP123" s="172"/>
      <c r="RFQ123" s="172"/>
      <c r="RFR123" s="172"/>
      <c r="RFS123" s="172"/>
      <c r="RFT123" s="172"/>
      <c r="RFU123" s="172"/>
      <c r="RFV123" s="172"/>
      <c r="RFW123" s="172"/>
      <c r="RFX123" s="172"/>
      <c r="RFY123" s="172"/>
      <c r="RFZ123" s="172"/>
      <c r="RGA123" s="172"/>
      <c r="RGB123" s="172"/>
      <c r="RGC123" s="172"/>
      <c r="RGD123" s="172"/>
      <c r="RGE123" s="172"/>
      <c r="RGF123" s="172"/>
      <c r="RGG123" s="172"/>
      <c r="RGH123" s="172"/>
      <c r="RGI123" s="172"/>
      <c r="RGJ123" s="172"/>
      <c r="RGK123" s="172"/>
      <c r="RGL123" s="172"/>
      <c r="RGM123" s="172"/>
      <c r="RGN123" s="172"/>
      <c r="RGO123" s="172"/>
      <c r="RGP123" s="172"/>
      <c r="RGQ123" s="172"/>
      <c r="RGR123" s="172"/>
      <c r="RGS123" s="172"/>
      <c r="RGT123" s="172"/>
      <c r="RGU123" s="172"/>
      <c r="RGV123" s="172"/>
      <c r="RGW123" s="172"/>
      <c r="RGX123" s="172"/>
      <c r="RGY123" s="172"/>
      <c r="RGZ123" s="172"/>
      <c r="RHA123" s="172"/>
      <c r="RHB123" s="172"/>
      <c r="RHC123" s="172"/>
      <c r="RHD123" s="172"/>
      <c r="RHE123" s="172"/>
      <c r="RHF123" s="172"/>
      <c r="RHG123" s="172"/>
      <c r="RHH123" s="172"/>
      <c r="RHI123" s="172"/>
      <c r="RHJ123" s="172"/>
      <c r="RHK123" s="172"/>
      <c r="RHL123" s="172"/>
      <c r="RHM123" s="172"/>
      <c r="RHN123" s="172"/>
      <c r="RHO123" s="172"/>
      <c r="RHP123" s="172"/>
      <c r="RHQ123" s="172"/>
      <c r="RHR123" s="172"/>
      <c r="RHS123" s="172"/>
      <c r="RHT123" s="172"/>
      <c r="RHU123" s="172"/>
      <c r="RHV123" s="172"/>
      <c r="RHW123" s="172"/>
      <c r="RHX123" s="172"/>
      <c r="RHY123" s="172"/>
      <c r="RHZ123" s="172"/>
      <c r="RIA123" s="172"/>
      <c r="RIB123" s="172"/>
      <c r="RIC123" s="172"/>
      <c r="RID123" s="172"/>
      <c r="RIE123" s="172"/>
      <c r="RIF123" s="172"/>
      <c r="RIG123" s="172"/>
      <c r="RIH123" s="172"/>
      <c r="RII123" s="172"/>
      <c r="RIJ123" s="172"/>
      <c r="RIK123" s="172"/>
      <c r="RIL123" s="172"/>
      <c r="RIM123" s="172"/>
      <c r="RIN123" s="172"/>
      <c r="RIO123" s="172"/>
      <c r="RIP123" s="172"/>
      <c r="RIQ123" s="172"/>
      <c r="RIR123" s="172"/>
      <c r="RIS123" s="172"/>
      <c r="RIT123" s="172"/>
      <c r="RIU123" s="172"/>
      <c r="RIV123" s="172"/>
      <c r="RIW123" s="172"/>
      <c r="RIX123" s="172"/>
      <c r="RIY123" s="172"/>
      <c r="RIZ123" s="172"/>
      <c r="RJA123" s="172"/>
      <c r="RJB123" s="172"/>
      <c r="RJC123" s="172"/>
      <c r="RJD123" s="172"/>
      <c r="RJE123" s="172"/>
      <c r="RJF123" s="172"/>
      <c r="RJG123" s="172"/>
      <c r="RJH123" s="172"/>
      <c r="RJI123" s="172"/>
      <c r="RJJ123" s="172"/>
      <c r="RJK123" s="172"/>
      <c r="RJL123" s="172"/>
      <c r="RJM123" s="172"/>
      <c r="RJN123" s="172"/>
      <c r="RJO123" s="172"/>
      <c r="RJP123" s="172"/>
      <c r="RJQ123" s="172"/>
      <c r="RJR123" s="172"/>
      <c r="RJS123" s="172"/>
      <c r="RJT123" s="172"/>
      <c r="RJU123" s="172"/>
      <c r="RJV123" s="172"/>
      <c r="RJW123" s="172"/>
      <c r="RJX123" s="172"/>
      <c r="RJY123" s="172"/>
      <c r="RJZ123" s="172"/>
      <c r="RKA123" s="172"/>
      <c r="RKB123" s="172"/>
      <c r="RKC123" s="172"/>
      <c r="RKD123" s="172"/>
      <c r="RKE123" s="172"/>
      <c r="RKF123" s="172"/>
      <c r="RKG123" s="172"/>
      <c r="RKH123" s="172"/>
      <c r="RKI123" s="172"/>
      <c r="RKJ123" s="172"/>
      <c r="RKK123" s="172"/>
      <c r="RKL123" s="172"/>
      <c r="RKM123" s="172"/>
      <c r="RKN123" s="172"/>
      <c r="RKO123" s="172"/>
      <c r="RKP123" s="172"/>
      <c r="RKQ123" s="172"/>
      <c r="RKR123" s="172"/>
      <c r="RKS123" s="172"/>
      <c r="RKT123" s="172"/>
      <c r="RKU123" s="172"/>
      <c r="RKV123" s="172"/>
      <c r="RKW123" s="172"/>
      <c r="RKX123" s="172"/>
      <c r="RKY123" s="172"/>
      <c r="RKZ123" s="172"/>
      <c r="RLA123" s="172"/>
      <c r="RLB123" s="172"/>
      <c r="RLC123" s="172"/>
      <c r="RLD123" s="172"/>
      <c r="RLE123" s="172"/>
      <c r="RLF123" s="172"/>
      <c r="RLG123" s="172"/>
      <c r="RLH123" s="172"/>
      <c r="RLI123" s="172"/>
      <c r="RLJ123" s="172"/>
      <c r="RLK123" s="172"/>
      <c r="RLL123" s="172"/>
      <c r="RLM123" s="172"/>
      <c r="RLN123" s="172"/>
      <c r="RLO123" s="172"/>
      <c r="RLP123" s="172"/>
      <c r="RLQ123" s="172"/>
      <c r="RLR123" s="172"/>
      <c r="RLS123" s="172"/>
      <c r="RLT123" s="172"/>
      <c r="RLU123" s="172"/>
      <c r="RLV123" s="172"/>
      <c r="RLW123" s="172"/>
      <c r="RLX123" s="172"/>
      <c r="RLY123" s="172"/>
      <c r="RLZ123" s="172"/>
      <c r="RMA123" s="172"/>
      <c r="RMB123" s="172"/>
      <c r="RMC123" s="172"/>
      <c r="RMD123" s="172"/>
      <c r="RME123" s="172"/>
      <c r="RMF123" s="172"/>
      <c r="RMG123" s="172"/>
      <c r="RMH123" s="172"/>
      <c r="RMI123" s="172"/>
      <c r="RMJ123" s="172"/>
      <c r="RMK123" s="172"/>
      <c r="RML123" s="172"/>
      <c r="RMM123" s="172"/>
      <c r="RMN123" s="172"/>
      <c r="RMO123" s="172"/>
      <c r="RMP123" s="172"/>
      <c r="RMQ123" s="172"/>
      <c r="RMR123" s="172"/>
      <c r="RMS123" s="172"/>
      <c r="RMT123" s="172"/>
      <c r="RMU123" s="172"/>
      <c r="RMV123" s="172"/>
      <c r="RMW123" s="172"/>
      <c r="RMX123" s="172"/>
      <c r="RMY123" s="172"/>
      <c r="RMZ123" s="172"/>
      <c r="RNA123" s="172"/>
      <c r="RNB123" s="172"/>
      <c r="RNC123" s="172"/>
      <c r="RND123" s="172"/>
      <c r="RNE123" s="172"/>
      <c r="RNF123" s="172"/>
      <c r="RNG123" s="172"/>
      <c r="RNH123" s="172"/>
      <c r="RNI123" s="172"/>
      <c r="RNJ123" s="172"/>
      <c r="RNK123" s="172"/>
      <c r="RNL123" s="172"/>
      <c r="RNM123" s="172"/>
      <c r="RNN123" s="172"/>
      <c r="RNO123" s="172"/>
      <c r="RNP123" s="172"/>
      <c r="RNQ123" s="172"/>
      <c r="RNR123" s="172"/>
      <c r="RNS123" s="172"/>
      <c r="RNT123" s="172"/>
      <c r="RNU123" s="172"/>
      <c r="RNV123" s="172"/>
      <c r="RNW123" s="172"/>
      <c r="RNX123" s="172"/>
      <c r="RNY123" s="172"/>
      <c r="RNZ123" s="172"/>
      <c r="ROA123" s="172"/>
      <c r="ROB123" s="172"/>
      <c r="ROC123" s="172"/>
      <c r="ROD123" s="172"/>
      <c r="ROE123" s="172"/>
      <c r="ROF123" s="172"/>
      <c r="ROG123" s="172"/>
      <c r="ROH123" s="172"/>
      <c r="ROI123" s="172"/>
      <c r="ROJ123" s="172"/>
      <c r="ROK123" s="172"/>
      <c r="ROL123" s="172"/>
      <c r="ROM123" s="172"/>
      <c r="RON123" s="172"/>
      <c r="ROO123" s="172"/>
      <c r="ROP123" s="172"/>
      <c r="ROQ123" s="172"/>
      <c r="ROR123" s="172"/>
      <c r="ROS123" s="172"/>
      <c r="ROT123" s="172"/>
      <c r="ROU123" s="172"/>
      <c r="ROV123" s="172"/>
      <c r="ROW123" s="172"/>
      <c r="ROX123" s="172"/>
      <c r="ROY123" s="172"/>
      <c r="ROZ123" s="172"/>
      <c r="RPA123" s="172"/>
      <c r="RPB123" s="172"/>
      <c r="RPC123" s="172"/>
      <c r="RPD123" s="172"/>
      <c r="RPE123" s="172"/>
      <c r="RPF123" s="172"/>
      <c r="RPG123" s="172"/>
      <c r="RPH123" s="172"/>
      <c r="RPI123" s="172"/>
      <c r="RPJ123" s="172"/>
      <c r="RPK123" s="172"/>
      <c r="RPL123" s="172"/>
      <c r="RPM123" s="172"/>
      <c r="RPN123" s="172"/>
      <c r="RPO123" s="172"/>
      <c r="RPP123" s="172"/>
      <c r="RPQ123" s="172"/>
      <c r="RPR123" s="172"/>
      <c r="RPS123" s="172"/>
      <c r="RPT123" s="172"/>
      <c r="RPU123" s="172"/>
      <c r="RPV123" s="172"/>
      <c r="RPW123" s="172"/>
      <c r="RPX123" s="172"/>
      <c r="RPY123" s="172"/>
      <c r="RPZ123" s="172"/>
      <c r="RQA123" s="172"/>
      <c r="RQB123" s="172"/>
      <c r="RQC123" s="172"/>
      <c r="RQD123" s="172"/>
      <c r="RQE123" s="172"/>
      <c r="RQF123" s="172"/>
      <c r="RQG123" s="172"/>
      <c r="RQH123" s="172"/>
      <c r="RQI123" s="172"/>
      <c r="RQJ123" s="172"/>
      <c r="RQK123" s="172"/>
      <c r="RQL123" s="172"/>
      <c r="RQM123" s="172"/>
      <c r="RQN123" s="172"/>
      <c r="RQO123" s="172"/>
      <c r="RQP123" s="172"/>
      <c r="RQQ123" s="172"/>
      <c r="RQR123" s="172"/>
      <c r="RQS123" s="172"/>
      <c r="RQT123" s="172"/>
      <c r="RQU123" s="172"/>
      <c r="RQV123" s="172"/>
      <c r="RQW123" s="172"/>
      <c r="RQX123" s="172"/>
      <c r="RQY123" s="172"/>
      <c r="RQZ123" s="172"/>
      <c r="RRA123" s="172"/>
      <c r="RRB123" s="172"/>
      <c r="RRC123" s="172"/>
      <c r="RRD123" s="172"/>
      <c r="RRE123" s="172"/>
      <c r="RRF123" s="172"/>
      <c r="RRG123" s="172"/>
      <c r="RRH123" s="172"/>
      <c r="RRI123" s="172"/>
      <c r="RRJ123" s="172"/>
      <c r="RRK123" s="172"/>
      <c r="RRL123" s="172"/>
      <c r="RRM123" s="172"/>
      <c r="RRN123" s="172"/>
      <c r="RRO123" s="172"/>
      <c r="RRP123" s="172"/>
      <c r="RRQ123" s="172"/>
      <c r="RRR123" s="172"/>
      <c r="RRS123" s="172"/>
      <c r="RRT123" s="172"/>
      <c r="RRU123" s="172"/>
      <c r="RRV123" s="172"/>
      <c r="RRW123" s="172"/>
      <c r="RRX123" s="172"/>
      <c r="RRY123" s="172"/>
      <c r="RRZ123" s="172"/>
      <c r="RSA123" s="172"/>
      <c r="RSB123" s="172"/>
      <c r="RSC123" s="172"/>
      <c r="RSD123" s="172"/>
      <c r="RSE123" s="172"/>
      <c r="RSF123" s="172"/>
      <c r="RSG123" s="172"/>
      <c r="RSH123" s="172"/>
      <c r="RSI123" s="172"/>
      <c r="RSJ123" s="172"/>
      <c r="RSK123" s="172"/>
      <c r="RSL123" s="172"/>
      <c r="RSM123" s="172"/>
      <c r="RSN123" s="172"/>
      <c r="RSO123" s="172"/>
      <c r="RSP123" s="172"/>
      <c r="RSQ123" s="172"/>
      <c r="RSR123" s="172"/>
      <c r="RSS123" s="172"/>
      <c r="RST123" s="172"/>
      <c r="RSU123" s="172"/>
      <c r="RSV123" s="172"/>
      <c r="RSW123" s="172"/>
      <c r="RSX123" s="172"/>
      <c r="RSY123" s="172"/>
      <c r="RSZ123" s="172"/>
      <c r="RTA123" s="172"/>
      <c r="RTB123" s="172"/>
      <c r="RTC123" s="172"/>
      <c r="RTD123" s="172"/>
      <c r="RTE123" s="172"/>
      <c r="RTF123" s="172"/>
      <c r="RTG123" s="172"/>
      <c r="RTH123" s="172"/>
      <c r="RTI123" s="172"/>
      <c r="RTJ123" s="172"/>
      <c r="RTK123" s="172"/>
      <c r="RTL123" s="172"/>
      <c r="RTM123" s="172"/>
      <c r="RTN123" s="172"/>
      <c r="RTO123" s="172"/>
      <c r="RTP123" s="172"/>
      <c r="RTQ123" s="172"/>
      <c r="RTR123" s="172"/>
      <c r="RTS123" s="172"/>
      <c r="RTT123" s="172"/>
      <c r="RTU123" s="172"/>
      <c r="RTV123" s="172"/>
      <c r="RTW123" s="172"/>
      <c r="RTX123" s="172"/>
      <c r="RTY123" s="172"/>
      <c r="RTZ123" s="172"/>
      <c r="RUA123" s="172"/>
      <c r="RUB123" s="172"/>
      <c r="RUC123" s="172"/>
      <c r="RUD123" s="172"/>
      <c r="RUE123" s="172"/>
      <c r="RUF123" s="172"/>
      <c r="RUG123" s="172"/>
      <c r="RUH123" s="172"/>
      <c r="RUI123" s="172"/>
      <c r="RUJ123" s="172"/>
      <c r="RUK123" s="172"/>
      <c r="RUL123" s="172"/>
      <c r="RUM123" s="172"/>
      <c r="RUN123" s="172"/>
      <c r="RUO123" s="172"/>
      <c r="RUP123" s="172"/>
      <c r="RUQ123" s="172"/>
      <c r="RUR123" s="172"/>
      <c r="RUS123" s="172"/>
      <c r="RUT123" s="172"/>
      <c r="RUU123" s="172"/>
      <c r="RUV123" s="172"/>
      <c r="RUW123" s="172"/>
      <c r="RUX123" s="172"/>
      <c r="RUY123" s="172"/>
      <c r="RUZ123" s="172"/>
      <c r="RVA123" s="172"/>
      <c r="RVB123" s="172"/>
      <c r="RVC123" s="172"/>
      <c r="RVD123" s="172"/>
      <c r="RVE123" s="172"/>
      <c r="RVF123" s="172"/>
      <c r="RVG123" s="172"/>
      <c r="RVH123" s="172"/>
      <c r="RVI123" s="172"/>
      <c r="RVJ123" s="172"/>
      <c r="RVK123" s="172"/>
      <c r="RVL123" s="172"/>
      <c r="RVM123" s="172"/>
      <c r="RVN123" s="172"/>
      <c r="RVO123" s="172"/>
      <c r="RVP123" s="172"/>
      <c r="RVQ123" s="172"/>
      <c r="RVR123" s="172"/>
      <c r="RVS123" s="172"/>
      <c r="RVT123" s="172"/>
      <c r="RVU123" s="172"/>
      <c r="RVV123" s="172"/>
      <c r="RVW123" s="172"/>
      <c r="RVX123" s="172"/>
      <c r="RVY123" s="172"/>
      <c r="RVZ123" s="172"/>
      <c r="RWA123" s="172"/>
      <c r="RWB123" s="172"/>
      <c r="RWC123" s="172"/>
      <c r="RWD123" s="172"/>
      <c r="RWE123" s="172"/>
      <c r="RWF123" s="172"/>
      <c r="RWG123" s="172"/>
      <c r="RWH123" s="172"/>
      <c r="RWI123" s="172"/>
      <c r="RWJ123" s="172"/>
      <c r="RWK123" s="172"/>
      <c r="RWL123" s="172"/>
      <c r="RWM123" s="172"/>
      <c r="RWN123" s="172"/>
      <c r="RWO123" s="172"/>
      <c r="RWP123" s="172"/>
      <c r="RWQ123" s="172"/>
      <c r="RWR123" s="172"/>
      <c r="RWS123" s="172"/>
      <c r="RWT123" s="172"/>
      <c r="RWU123" s="172"/>
      <c r="RWV123" s="172"/>
      <c r="RWW123" s="172"/>
      <c r="RWX123" s="172"/>
      <c r="RWY123" s="172"/>
      <c r="RWZ123" s="172"/>
      <c r="RXA123" s="172"/>
      <c r="RXB123" s="172"/>
      <c r="RXC123" s="172"/>
      <c r="RXD123" s="172"/>
      <c r="RXE123" s="172"/>
      <c r="RXF123" s="172"/>
      <c r="RXG123" s="172"/>
      <c r="RXH123" s="172"/>
      <c r="RXI123" s="172"/>
      <c r="RXJ123" s="172"/>
      <c r="RXK123" s="172"/>
      <c r="RXL123" s="172"/>
      <c r="RXM123" s="172"/>
      <c r="RXN123" s="172"/>
      <c r="RXO123" s="172"/>
      <c r="RXP123" s="172"/>
      <c r="RXQ123" s="172"/>
      <c r="RXR123" s="172"/>
      <c r="RXS123" s="172"/>
      <c r="RXT123" s="172"/>
      <c r="RXU123" s="172"/>
      <c r="RXV123" s="172"/>
      <c r="RXW123" s="172"/>
      <c r="RXX123" s="172"/>
      <c r="RXY123" s="172"/>
      <c r="RXZ123" s="172"/>
      <c r="RYA123" s="172"/>
      <c r="RYB123" s="172"/>
      <c r="RYC123" s="172"/>
      <c r="RYD123" s="172"/>
      <c r="RYE123" s="172"/>
      <c r="RYF123" s="172"/>
      <c r="RYG123" s="172"/>
      <c r="RYH123" s="172"/>
      <c r="RYI123" s="172"/>
      <c r="RYJ123" s="172"/>
      <c r="RYK123" s="172"/>
      <c r="RYL123" s="172"/>
      <c r="RYM123" s="172"/>
      <c r="RYN123" s="172"/>
      <c r="RYO123" s="172"/>
      <c r="RYP123" s="172"/>
      <c r="RYQ123" s="172"/>
      <c r="RYR123" s="172"/>
      <c r="RYS123" s="172"/>
      <c r="RYT123" s="172"/>
      <c r="RYU123" s="172"/>
      <c r="RYV123" s="172"/>
      <c r="RYW123" s="172"/>
      <c r="RYX123" s="172"/>
      <c r="RYY123" s="172"/>
      <c r="RYZ123" s="172"/>
      <c r="RZA123" s="172"/>
      <c r="RZB123" s="172"/>
      <c r="RZC123" s="172"/>
      <c r="RZD123" s="172"/>
      <c r="RZE123" s="172"/>
      <c r="RZF123" s="172"/>
      <c r="RZG123" s="172"/>
      <c r="RZH123" s="172"/>
      <c r="RZI123" s="172"/>
      <c r="RZJ123" s="172"/>
      <c r="RZK123" s="172"/>
      <c r="RZL123" s="172"/>
      <c r="RZM123" s="172"/>
      <c r="RZN123" s="172"/>
      <c r="RZO123" s="172"/>
      <c r="RZP123" s="172"/>
      <c r="RZQ123" s="172"/>
      <c r="RZR123" s="172"/>
      <c r="RZS123" s="172"/>
      <c r="RZT123" s="172"/>
      <c r="RZU123" s="172"/>
      <c r="RZV123" s="172"/>
      <c r="RZW123" s="172"/>
      <c r="RZX123" s="172"/>
      <c r="RZY123" s="172"/>
      <c r="RZZ123" s="172"/>
      <c r="SAA123" s="172"/>
      <c r="SAB123" s="172"/>
      <c r="SAC123" s="172"/>
      <c r="SAD123" s="172"/>
      <c r="SAE123" s="172"/>
      <c r="SAF123" s="172"/>
      <c r="SAG123" s="172"/>
      <c r="SAH123" s="172"/>
      <c r="SAI123" s="172"/>
      <c r="SAJ123" s="172"/>
      <c r="SAK123" s="172"/>
      <c r="SAL123" s="172"/>
      <c r="SAM123" s="172"/>
      <c r="SAN123" s="172"/>
      <c r="SAO123" s="172"/>
      <c r="SAP123" s="172"/>
      <c r="SAQ123" s="172"/>
      <c r="SAR123" s="172"/>
      <c r="SAS123" s="172"/>
      <c r="SAT123" s="172"/>
      <c r="SAU123" s="172"/>
      <c r="SAV123" s="172"/>
      <c r="SAW123" s="172"/>
      <c r="SAX123" s="172"/>
      <c r="SAY123" s="172"/>
      <c r="SAZ123" s="172"/>
      <c r="SBA123" s="172"/>
      <c r="SBB123" s="172"/>
      <c r="SBC123" s="172"/>
      <c r="SBD123" s="172"/>
      <c r="SBE123" s="172"/>
      <c r="SBF123" s="172"/>
      <c r="SBG123" s="172"/>
      <c r="SBH123" s="172"/>
      <c r="SBI123" s="172"/>
      <c r="SBJ123" s="172"/>
      <c r="SBK123" s="172"/>
      <c r="SBL123" s="172"/>
      <c r="SBM123" s="172"/>
      <c r="SBN123" s="172"/>
      <c r="SBO123" s="172"/>
      <c r="SBP123" s="172"/>
      <c r="SBQ123" s="172"/>
      <c r="SBR123" s="172"/>
      <c r="SBS123" s="172"/>
      <c r="SBT123" s="172"/>
      <c r="SBU123" s="172"/>
      <c r="SBV123" s="172"/>
      <c r="SBW123" s="172"/>
      <c r="SBX123" s="172"/>
      <c r="SBY123" s="172"/>
      <c r="SBZ123" s="172"/>
      <c r="SCA123" s="172"/>
      <c r="SCB123" s="172"/>
      <c r="SCC123" s="172"/>
      <c r="SCD123" s="172"/>
      <c r="SCE123" s="172"/>
      <c r="SCF123" s="172"/>
      <c r="SCG123" s="172"/>
      <c r="SCH123" s="172"/>
      <c r="SCI123" s="172"/>
      <c r="SCJ123" s="172"/>
      <c r="SCK123" s="172"/>
      <c r="SCL123" s="172"/>
      <c r="SCM123" s="172"/>
      <c r="SCN123" s="172"/>
      <c r="SCO123" s="172"/>
      <c r="SCP123" s="172"/>
      <c r="SCQ123" s="172"/>
      <c r="SCR123" s="172"/>
      <c r="SCS123" s="172"/>
      <c r="SCT123" s="172"/>
      <c r="SCU123" s="172"/>
      <c r="SCV123" s="172"/>
      <c r="SCW123" s="172"/>
      <c r="SCX123" s="172"/>
      <c r="SCY123" s="172"/>
      <c r="SCZ123" s="172"/>
      <c r="SDA123" s="172"/>
      <c r="SDB123" s="172"/>
      <c r="SDC123" s="172"/>
      <c r="SDD123" s="172"/>
      <c r="SDE123" s="172"/>
      <c r="SDF123" s="172"/>
      <c r="SDG123" s="172"/>
      <c r="SDH123" s="172"/>
      <c r="SDI123" s="172"/>
      <c r="SDJ123" s="172"/>
      <c r="SDK123" s="172"/>
      <c r="SDL123" s="172"/>
      <c r="SDM123" s="172"/>
      <c r="SDN123" s="172"/>
      <c r="SDO123" s="172"/>
      <c r="SDP123" s="172"/>
      <c r="SDQ123" s="172"/>
      <c r="SDR123" s="172"/>
      <c r="SDS123" s="172"/>
      <c r="SDT123" s="172"/>
      <c r="SDU123" s="172"/>
      <c r="SDV123" s="172"/>
      <c r="SDW123" s="172"/>
      <c r="SDX123" s="172"/>
      <c r="SDY123" s="172"/>
      <c r="SDZ123" s="172"/>
      <c r="SEA123" s="172"/>
      <c r="SEB123" s="172"/>
      <c r="SEC123" s="172"/>
      <c r="SED123" s="172"/>
      <c r="SEE123" s="172"/>
      <c r="SEF123" s="172"/>
      <c r="SEG123" s="172"/>
      <c r="SEH123" s="172"/>
      <c r="SEI123" s="172"/>
      <c r="SEJ123" s="172"/>
      <c r="SEK123" s="172"/>
      <c r="SEL123" s="172"/>
      <c r="SEM123" s="172"/>
      <c r="SEN123" s="172"/>
      <c r="SEO123" s="172"/>
      <c r="SEP123" s="172"/>
      <c r="SEQ123" s="172"/>
      <c r="SER123" s="172"/>
      <c r="SES123" s="172"/>
      <c r="SET123" s="172"/>
      <c r="SEU123" s="172"/>
      <c r="SEV123" s="172"/>
      <c r="SEW123" s="172"/>
      <c r="SEX123" s="172"/>
      <c r="SEY123" s="172"/>
      <c r="SEZ123" s="172"/>
      <c r="SFA123" s="172"/>
      <c r="SFB123" s="172"/>
      <c r="SFC123" s="172"/>
      <c r="SFD123" s="172"/>
      <c r="SFE123" s="172"/>
      <c r="SFF123" s="172"/>
      <c r="SFG123" s="172"/>
      <c r="SFH123" s="172"/>
      <c r="SFI123" s="172"/>
      <c r="SFJ123" s="172"/>
      <c r="SFK123" s="172"/>
      <c r="SFL123" s="172"/>
      <c r="SFM123" s="172"/>
      <c r="SFN123" s="172"/>
      <c r="SFO123" s="172"/>
      <c r="SFP123" s="172"/>
      <c r="SFQ123" s="172"/>
      <c r="SFR123" s="172"/>
      <c r="SFS123" s="172"/>
      <c r="SFT123" s="172"/>
      <c r="SFU123" s="172"/>
      <c r="SFV123" s="172"/>
      <c r="SFW123" s="172"/>
      <c r="SFX123" s="172"/>
      <c r="SFY123" s="172"/>
      <c r="SFZ123" s="172"/>
      <c r="SGA123" s="172"/>
      <c r="SGB123" s="172"/>
      <c r="SGC123" s="172"/>
      <c r="SGD123" s="172"/>
      <c r="SGE123" s="172"/>
      <c r="SGF123" s="172"/>
      <c r="SGG123" s="172"/>
      <c r="SGH123" s="172"/>
      <c r="SGI123" s="172"/>
      <c r="SGJ123" s="172"/>
      <c r="SGK123" s="172"/>
      <c r="SGL123" s="172"/>
      <c r="SGM123" s="172"/>
      <c r="SGN123" s="172"/>
      <c r="SGO123" s="172"/>
      <c r="SGP123" s="172"/>
      <c r="SGQ123" s="172"/>
      <c r="SGR123" s="172"/>
      <c r="SGS123" s="172"/>
      <c r="SGT123" s="172"/>
      <c r="SGU123" s="172"/>
      <c r="SGV123" s="172"/>
      <c r="SGW123" s="172"/>
      <c r="SGX123" s="172"/>
      <c r="SGY123" s="172"/>
      <c r="SGZ123" s="172"/>
      <c r="SHA123" s="172"/>
      <c r="SHB123" s="172"/>
      <c r="SHC123" s="172"/>
      <c r="SHD123" s="172"/>
      <c r="SHE123" s="172"/>
      <c r="SHF123" s="172"/>
      <c r="SHG123" s="172"/>
      <c r="SHH123" s="172"/>
      <c r="SHI123" s="172"/>
      <c r="SHJ123" s="172"/>
      <c r="SHK123" s="172"/>
      <c r="SHL123" s="172"/>
      <c r="SHM123" s="172"/>
      <c r="SHN123" s="172"/>
      <c r="SHO123" s="172"/>
      <c r="SHP123" s="172"/>
      <c r="SHQ123" s="172"/>
      <c r="SHR123" s="172"/>
      <c r="SHS123" s="172"/>
      <c r="SHT123" s="172"/>
      <c r="SHU123" s="172"/>
      <c r="SHV123" s="172"/>
      <c r="SHW123" s="172"/>
      <c r="SHX123" s="172"/>
      <c r="SHY123" s="172"/>
      <c r="SHZ123" s="172"/>
      <c r="SIA123" s="172"/>
      <c r="SIB123" s="172"/>
      <c r="SIC123" s="172"/>
      <c r="SID123" s="172"/>
      <c r="SIE123" s="172"/>
      <c r="SIF123" s="172"/>
      <c r="SIG123" s="172"/>
      <c r="SIH123" s="172"/>
      <c r="SII123" s="172"/>
      <c r="SIJ123" s="172"/>
      <c r="SIK123" s="172"/>
      <c r="SIL123" s="172"/>
      <c r="SIM123" s="172"/>
      <c r="SIN123" s="172"/>
      <c r="SIO123" s="172"/>
      <c r="SIP123" s="172"/>
      <c r="SIQ123" s="172"/>
      <c r="SIR123" s="172"/>
      <c r="SIS123" s="172"/>
      <c r="SIT123" s="172"/>
      <c r="SIU123" s="172"/>
      <c r="SIV123" s="172"/>
      <c r="SIW123" s="172"/>
      <c r="SIX123" s="172"/>
      <c r="SIY123" s="172"/>
      <c r="SIZ123" s="172"/>
      <c r="SJA123" s="172"/>
      <c r="SJB123" s="172"/>
      <c r="SJC123" s="172"/>
      <c r="SJD123" s="172"/>
      <c r="SJE123" s="172"/>
      <c r="SJF123" s="172"/>
      <c r="SJG123" s="172"/>
      <c r="SJH123" s="172"/>
      <c r="SJI123" s="172"/>
      <c r="SJJ123" s="172"/>
      <c r="SJK123" s="172"/>
      <c r="SJL123" s="172"/>
      <c r="SJM123" s="172"/>
      <c r="SJN123" s="172"/>
      <c r="SJO123" s="172"/>
      <c r="SJP123" s="172"/>
      <c r="SJQ123" s="172"/>
      <c r="SJR123" s="172"/>
      <c r="SJS123" s="172"/>
      <c r="SJT123" s="172"/>
      <c r="SJU123" s="172"/>
      <c r="SJV123" s="172"/>
      <c r="SJW123" s="172"/>
      <c r="SJX123" s="172"/>
      <c r="SJY123" s="172"/>
      <c r="SJZ123" s="172"/>
      <c r="SKA123" s="172"/>
      <c r="SKB123" s="172"/>
      <c r="SKC123" s="172"/>
      <c r="SKD123" s="172"/>
      <c r="SKE123" s="172"/>
      <c r="SKF123" s="172"/>
      <c r="SKG123" s="172"/>
      <c r="SKH123" s="172"/>
      <c r="SKI123" s="172"/>
      <c r="SKJ123" s="172"/>
      <c r="SKK123" s="172"/>
      <c r="SKL123" s="172"/>
      <c r="SKM123" s="172"/>
      <c r="SKN123" s="172"/>
      <c r="SKO123" s="172"/>
      <c r="SKP123" s="172"/>
      <c r="SKQ123" s="172"/>
      <c r="SKR123" s="172"/>
      <c r="SKS123" s="172"/>
      <c r="SKT123" s="172"/>
      <c r="SKU123" s="172"/>
      <c r="SKV123" s="172"/>
      <c r="SKW123" s="172"/>
      <c r="SKX123" s="172"/>
      <c r="SKY123" s="172"/>
      <c r="SKZ123" s="172"/>
      <c r="SLA123" s="172"/>
      <c r="SLB123" s="172"/>
      <c r="SLC123" s="172"/>
      <c r="SLD123" s="172"/>
      <c r="SLE123" s="172"/>
      <c r="SLF123" s="172"/>
      <c r="SLG123" s="172"/>
      <c r="SLH123" s="172"/>
      <c r="SLI123" s="172"/>
      <c r="SLJ123" s="172"/>
      <c r="SLK123" s="172"/>
      <c r="SLL123" s="172"/>
      <c r="SLM123" s="172"/>
      <c r="SLN123" s="172"/>
      <c r="SLO123" s="172"/>
      <c r="SLP123" s="172"/>
      <c r="SLQ123" s="172"/>
      <c r="SLR123" s="172"/>
      <c r="SLS123" s="172"/>
      <c r="SLT123" s="172"/>
      <c r="SLU123" s="172"/>
      <c r="SLV123" s="172"/>
      <c r="SLW123" s="172"/>
      <c r="SLX123" s="172"/>
      <c r="SLY123" s="172"/>
      <c r="SLZ123" s="172"/>
      <c r="SMA123" s="172"/>
      <c r="SMB123" s="172"/>
      <c r="SMC123" s="172"/>
      <c r="SMD123" s="172"/>
      <c r="SME123" s="172"/>
      <c r="SMF123" s="172"/>
      <c r="SMG123" s="172"/>
      <c r="SMH123" s="172"/>
      <c r="SMI123" s="172"/>
      <c r="SMJ123" s="172"/>
      <c r="SMK123" s="172"/>
      <c r="SML123" s="172"/>
      <c r="SMM123" s="172"/>
      <c r="SMN123" s="172"/>
      <c r="SMO123" s="172"/>
      <c r="SMP123" s="172"/>
      <c r="SMQ123" s="172"/>
      <c r="SMR123" s="172"/>
      <c r="SMS123" s="172"/>
      <c r="SMT123" s="172"/>
      <c r="SMU123" s="172"/>
      <c r="SMV123" s="172"/>
      <c r="SMW123" s="172"/>
      <c r="SMX123" s="172"/>
      <c r="SMY123" s="172"/>
      <c r="SMZ123" s="172"/>
      <c r="SNA123" s="172"/>
      <c r="SNB123" s="172"/>
      <c r="SNC123" s="172"/>
      <c r="SND123" s="172"/>
      <c r="SNE123" s="172"/>
      <c r="SNF123" s="172"/>
      <c r="SNG123" s="172"/>
      <c r="SNH123" s="172"/>
      <c r="SNI123" s="172"/>
      <c r="SNJ123" s="172"/>
      <c r="SNK123" s="172"/>
      <c r="SNL123" s="172"/>
      <c r="SNM123" s="172"/>
      <c r="SNN123" s="172"/>
      <c r="SNO123" s="172"/>
      <c r="SNP123" s="172"/>
      <c r="SNQ123" s="172"/>
      <c r="SNR123" s="172"/>
      <c r="SNS123" s="172"/>
      <c r="SNT123" s="172"/>
      <c r="SNU123" s="172"/>
      <c r="SNV123" s="172"/>
      <c r="SNW123" s="172"/>
      <c r="SNX123" s="172"/>
      <c r="SNY123" s="172"/>
      <c r="SNZ123" s="172"/>
      <c r="SOA123" s="172"/>
      <c r="SOB123" s="172"/>
      <c r="SOC123" s="172"/>
      <c r="SOD123" s="172"/>
      <c r="SOE123" s="172"/>
      <c r="SOF123" s="172"/>
      <c r="SOG123" s="172"/>
      <c r="SOH123" s="172"/>
      <c r="SOI123" s="172"/>
      <c r="SOJ123" s="172"/>
      <c r="SOK123" s="172"/>
      <c r="SOL123" s="172"/>
      <c r="SOM123" s="172"/>
      <c r="SON123" s="172"/>
      <c r="SOO123" s="172"/>
      <c r="SOP123" s="172"/>
      <c r="SOQ123" s="172"/>
      <c r="SOR123" s="172"/>
      <c r="SOS123" s="172"/>
      <c r="SOT123" s="172"/>
      <c r="SOU123" s="172"/>
      <c r="SOV123" s="172"/>
      <c r="SOW123" s="172"/>
      <c r="SOX123" s="172"/>
      <c r="SOY123" s="172"/>
      <c r="SOZ123" s="172"/>
      <c r="SPA123" s="172"/>
      <c r="SPB123" s="172"/>
      <c r="SPC123" s="172"/>
      <c r="SPD123" s="172"/>
      <c r="SPE123" s="172"/>
      <c r="SPF123" s="172"/>
      <c r="SPG123" s="172"/>
      <c r="SPH123" s="172"/>
      <c r="SPI123" s="172"/>
      <c r="SPJ123" s="172"/>
      <c r="SPK123" s="172"/>
      <c r="SPL123" s="172"/>
      <c r="SPM123" s="172"/>
      <c r="SPN123" s="172"/>
      <c r="SPO123" s="172"/>
      <c r="SPP123" s="172"/>
      <c r="SPQ123" s="172"/>
      <c r="SPR123" s="172"/>
      <c r="SPS123" s="172"/>
      <c r="SPT123" s="172"/>
      <c r="SPU123" s="172"/>
      <c r="SPV123" s="172"/>
      <c r="SPW123" s="172"/>
      <c r="SPX123" s="172"/>
      <c r="SPY123" s="172"/>
      <c r="SPZ123" s="172"/>
      <c r="SQA123" s="172"/>
      <c r="SQB123" s="172"/>
      <c r="SQC123" s="172"/>
      <c r="SQD123" s="172"/>
      <c r="SQE123" s="172"/>
      <c r="SQF123" s="172"/>
      <c r="SQG123" s="172"/>
      <c r="SQH123" s="172"/>
      <c r="SQI123" s="172"/>
      <c r="SQJ123" s="172"/>
      <c r="SQK123" s="172"/>
      <c r="SQL123" s="172"/>
      <c r="SQM123" s="172"/>
      <c r="SQN123" s="172"/>
      <c r="SQO123" s="172"/>
      <c r="SQP123" s="172"/>
      <c r="SQQ123" s="172"/>
      <c r="SQR123" s="172"/>
      <c r="SQS123" s="172"/>
      <c r="SQT123" s="172"/>
      <c r="SQU123" s="172"/>
      <c r="SQV123" s="172"/>
      <c r="SQW123" s="172"/>
      <c r="SQX123" s="172"/>
      <c r="SQY123" s="172"/>
      <c r="SQZ123" s="172"/>
      <c r="SRA123" s="172"/>
      <c r="SRB123" s="172"/>
      <c r="SRC123" s="172"/>
      <c r="SRD123" s="172"/>
      <c r="SRE123" s="172"/>
      <c r="SRF123" s="172"/>
      <c r="SRG123" s="172"/>
      <c r="SRH123" s="172"/>
      <c r="SRI123" s="172"/>
      <c r="SRJ123" s="172"/>
      <c r="SRK123" s="172"/>
      <c r="SRL123" s="172"/>
      <c r="SRM123" s="172"/>
      <c r="SRN123" s="172"/>
      <c r="SRO123" s="172"/>
      <c r="SRP123" s="172"/>
      <c r="SRQ123" s="172"/>
      <c r="SRR123" s="172"/>
      <c r="SRS123" s="172"/>
      <c r="SRT123" s="172"/>
      <c r="SRU123" s="172"/>
      <c r="SRV123" s="172"/>
      <c r="SRW123" s="172"/>
      <c r="SRX123" s="172"/>
      <c r="SRY123" s="172"/>
      <c r="SRZ123" s="172"/>
      <c r="SSA123" s="172"/>
      <c r="SSB123" s="172"/>
      <c r="SSC123" s="172"/>
      <c r="SSD123" s="172"/>
      <c r="SSE123" s="172"/>
      <c r="SSF123" s="172"/>
      <c r="SSG123" s="172"/>
      <c r="SSH123" s="172"/>
      <c r="SSI123" s="172"/>
      <c r="SSJ123" s="172"/>
      <c r="SSK123" s="172"/>
      <c r="SSL123" s="172"/>
      <c r="SSM123" s="172"/>
      <c r="SSN123" s="172"/>
      <c r="SSO123" s="172"/>
      <c r="SSP123" s="172"/>
      <c r="SSQ123" s="172"/>
      <c r="SSR123" s="172"/>
      <c r="SSS123" s="172"/>
      <c r="SST123" s="172"/>
      <c r="SSU123" s="172"/>
      <c r="SSV123" s="172"/>
      <c r="SSW123" s="172"/>
      <c r="SSX123" s="172"/>
      <c r="SSY123" s="172"/>
      <c r="SSZ123" s="172"/>
      <c r="STA123" s="172"/>
      <c r="STB123" s="172"/>
      <c r="STC123" s="172"/>
      <c r="STD123" s="172"/>
      <c r="STE123" s="172"/>
      <c r="STF123" s="172"/>
      <c r="STG123" s="172"/>
      <c r="STH123" s="172"/>
      <c r="STI123" s="172"/>
      <c r="STJ123" s="172"/>
      <c r="STK123" s="172"/>
      <c r="STL123" s="172"/>
      <c r="STM123" s="172"/>
      <c r="STN123" s="172"/>
      <c r="STO123" s="172"/>
      <c r="STP123" s="172"/>
      <c r="STQ123" s="172"/>
      <c r="STR123" s="172"/>
      <c r="STS123" s="172"/>
      <c r="STT123" s="172"/>
      <c r="STU123" s="172"/>
      <c r="STV123" s="172"/>
      <c r="STW123" s="172"/>
      <c r="STX123" s="172"/>
      <c r="STY123" s="172"/>
      <c r="STZ123" s="172"/>
      <c r="SUA123" s="172"/>
      <c r="SUB123" s="172"/>
      <c r="SUC123" s="172"/>
      <c r="SUD123" s="172"/>
      <c r="SUE123" s="172"/>
      <c r="SUF123" s="172"/>
      <c r="SUG123" s="172"/>
      <c r="SUH123" s="172"/>
      <c r="SUI123" s="172"/>
      <c r="SUJ123" s="172"/>
      <c r="SUK123" s="172"/>
      <c r="SUL123" s="172"/>
      <c r="SUM123" s="172"/>
      <c r="SUN123" s="172"/>
      <c r="SUO123" s="172"/>
      <c r="SUP123" s="172"/>
      <c r="SUQ123" s="172"/>
      <c r="SUR123" s="172"/>
      <c r="SUS123" s="172"/>
      <c r="SUT123" s="172"/>
      <c r="SUU123" s="172"/>
      <c r="SUV123" s="172"/>
      <c r="SUW123" s="172"/>
      <c r="SUX123" s="172"/>
      <c r="SUY123" s="172"/>
      <c r="SUZ123" s="172"/>
      <c r="SVA123" s="172"/>
      <c r="SVB123" s="172"/>
      <c r="SVC123" s="172"/>
      <c r="SVD123" s="172"/>
      <c r="SVE123" s="172"/>
      <c r="SVF123" s="172"/>
      <c r="SVG123" s="172"/>
      <c r="SVH123" s="172"/>
      <c r="SVI123" s="172"/>
      <c r="SVJ123" s="172"/>
      <c r="SVK123" s="172"/>
      <c r="SVL123" s="172"/>
      <c r="SVM123" s="172"/>
      <c r="SVN123" s="172"/>
      <c r="SVO123" s="172"/>
      <c r="SVP123" s="172"/>
      <c r="SVQ123" s="172"/>
      <c r="SVR123" s="172"/>
      <c r="SVS123" s="172"/>
      <c r="SVT123" s="172"/>
      <c r="SVU123" s="172"/>
      <c r="SVV123" s="172"/>
      <c r="SVW123" s="172"/>
      <c r="SVX123" s="172"/>
      <c r="SVY123" s="172"/>
      <c r="SVZ123" s="172"/>
      <c r="SWA123" s="172"/>
      <c r="SWB123" s="172"/>
      <c r="SWC123" s="172"/>
      <c r="SWD123" s="172"/>
      <c r="SWE123" s="172"/>
      <c r="SWF123" s="172"/>
      <c r="SWG123" s="172"/>
      <c r="SWH123" s="172"/>
      <c r="SWI123" s="172"/>
      <c r="SWJ123" s="172"/>
      <c r="SWK123" s="172"/>
      <c r="SWL123" s="172"/>
      <c r="SWM123" s="172"/>
      <c r="SWN123" s="172"/>
      <c r="SWO123" s="172"/>
      <c r="SWP123" s="172"/>
      <c r="SWQ123" s="172"/>
      <c r="SWR123" s="172"/>
      <c r="SWS123" s="172"/>
      <c r="SWT123" s="172"/>
      <c r="SWU123" s="172"/>
      <c r="SWV123" s="172"/>
      <c r="SWW123" s="172"/>
      <c r="SWX123" s="172"/>
      <c r="SWY123" s="172"/>
      <c r="SWZ123" s="172"/>
      <c r="SXA123" s="172"/>
      <c r="SXB123" s="172"/>
      <c r="SXC123" s="172"/>
      <c r="SXD123" s="172"/>
      <c r="SXE123" s="172"/>
      <c r="SXF123" s="172"/>
      <c r="SXG123" s="172"/>
      <c r="SXH123" s="172"/>
      <c r="SXI123" s="172"/>
      <c r="SXJ123" s="172"/>
      <c r="SXK123" s="172"/>
      <c r="SXL123" s="172"/>
      <c r="SXM123" s="172"/>
      <c r="SXN123" s="172"/>
      <c r="SXO123" s="172"/>
      <c r="SXP123" s="172"/>
      <c r="SXQ123" s="172"/>
      <c r="SXR123" s="172"/>
      <c r="SXS123" s="172"/>
      <c r="SXT123" s="172"/>
      <c r="SXU123" s="172"/>
      <c r="SXV123" s="172"/>
      <c r="SXW123" s="172"/>
      <c r="SXX123" s="172"/>
      <c r="SXY123" s="172"/>
      <c r="SXZ123" s="172"/>
      <c r="SYA123" s="172"/>
      <c r="SYB123" s="172"/>
      <c r="SYC123" s="172"/>
      <c r="SYD123" s="172"/>
      <c r="SYE123" s="172"/>
      <c r="SYF123" s="172"/>
      <c r="SYG123" s="172"/>
      <c r="SYH123" s="172"/>
      <c r="SYI123" s="172"/>
      <c r="SYJ123" s="172"/>
      <c r="SYK123" s="172"/>
      <c r="SYL123" s="172"/>
      <c r="SYM123" s="172"/>
      <c r="SYN123" s="172"/>
      <c r="SYO123" s="172"/>
      <c r="SYP123" s="172"/>
      <c r="SYQ123" s="172"/>
      <c r="SYR123" s="172"/>
      <c r="SYS123" s="172"/>
      <c r="SYT123" s="172"/>
      <c r="SYU123" s="172"/>
      <c r="SYV123" s="172"/>
      <c r="SYW123" s="172"/>
      <c r="SYX123" s="172"/>
      <c r="SYY123" s="172"/>
      <c r="SYZ123" s="172"/>
      <c r="SZA123" s="172"/>
      <c r="SZB123" s="172"/>
      <c r="SZC123" s="172"/>
      <c r="SZD123" s="172"/>
      <c r="SZE123" s="172"/>
      <c r="SZF123" s="172"/>
      <c r="SZG123" s="172"/>
      <c r="SZH123" s="172"/>
      <c r="SZI123" s="172"/>
      <c r="SZJ123" s="172"/>
      <c r="SZK123" s="172"/>
      <c r="SZL123" s="172"/>
      <c r="SZM123" s="172"/>
      <c r="SZN123" s="172"/>
      <c r="SZO123" s="172"/>
      <c r="SZP123" s="172"/>
      <c r="SZQ123" s="172"/>
      <c r="SZR123" s="172"/>
      <c r="SZS123" s="172"/>
      <c r="SZT123" s="172"/>
      <c r="SZU123" s="172"/>
      <c r="SZV123" s="172"/>
      <c r="SZW123" s="172"/>
      <c r="SZX123" s="172"/>
      <c r="SZY123" s="172"/>
      <c r="SZZ123" s="172"/>
      <c r="TAA123" s="172"/>
      <c r="TAB123" s="172"/>
      <c r="TAC123" s="172"/>
      <c r="TAD123" s="172"/>
      <c r="TAE123" s="172"/>
      <c r="TAF123" s="172"/>
      <c r="TAG123" s="172"/>
      <c r="TAH123" s="172"/>
      <c r="TAI123" s="172"/>
      <c r="TAJ123" s="172"/>
      <c r="TAK123" s="172"/>
      <c r="TAL123" s="172"/>
      <c r="TAM123" s="172"/>
      <c r="TAN123" s="172"/>
      <c r="TAO123" s="172"/>
      <c r="TAP123" s="172"/>
      <c r="TAQ123" s="172"/>
      <c r="TAR123" s="172"/>
      <c r="TAS123" s="172"/>
      <c r="TAT123" s="172"/>
      <c r="TAU123" s="172"/>
      <c r="TAV123" s="172"/>
      <c r="TAW123" s="172"/>
      <c r="TAX123" s="172"/>
      <c r="TAY123" s="172"/>
      <c r="TAZ123" s="172"/>
      <c r="TBA123" s="172"/>
      <c r="TBB123" s="172"/>
      <c r="TBC123" s="172"/>
      <c r="TBD123" s="172"/>
      <c r="TBE123" s="172"/>
      <c r="TBF123" s="172"/>
      <c r="TBG123" s="172"/>
      <c r="TBH123" s="172"/>
      <c r="TBI123" s="172"/>
      <c r="TBJ123" s="172"/>
      <c r="TBK123" s="172"/>
      <c r="TBL123" s="172"/>
      <c r="TBM123" s="172"/>
      <c r="TBN123" s="172"/>
      <c r="TBO123" s="172"/>
      <c r="TBP123" s="172"/>
      <c r="TBQ123" s="172"/>
      <c r="TBR123" s="172"/>
      <c r="TBS123" s="172"/>
      <c r="TBT123" s="172"/>
      <c r="TBU123" s="172"/>
      <c r="TBV123" s="172"/>
      <c r="TBW123" s="172"/>
      <c r="TBX123" s="172"/>
      <c r="TBY123" s="172"/>
      <c r="TBZ123" s="172"/>
      <c r="TCA123" s="172"/>
      <c r="TCB123" s="172"/>
      <c r="TCC123" s="172"/>
      <c r="TCD123" s="172"/>
      <c r="TCE123" s="172"/>
      <c r="TCF123" s="172"/>
      <c r="TCG123" s="172"/>
      <c r="TCH123" s="172"/>
      <c r="TCI123" s="172"/>
      <c r="TCJ123" s="172"/>
      <c r="TCK123" s="172"/>
      <c r="TCL123" s="172"/>
      <c r="TCM123" s="172"/>
      <c r="TCN123" s="172"/>
      <c r="TCO123" s="172"/>
      <c r="TCP123" s="172"/>
      <c r="TCQ123" s="172"/>
      <c r="TCR123" s="172"/>
      <c r="TCS123" s="172"/>
      <c r="TCT123" s="172"/>
      <c r="TCU123" s="172"/>
      <c r="TCV123" s="172"/>
      <c r="TCW123" s="172"/>
      <c r="TCX123" s="172"/>
      <c r="TCY123" s="172"/>
      <c r="TCZ123" s="172"/>
      <c r="TDA123" s="172"/>
      <c r="TDB123" s="172"/>
      <c r="TDC123" s="172"/>
      <c r="TDD123" s="172"/>
      <c r="TDE123" s="172"/>
      <c r="TDF123" s="172"/>
      <c r="TDG123" s="172"/>
      <c r="TDH123" s="172"/>
      <c r="TDI123" s="172"/>
      <c r="TDJ123" s="172"/>
      <c r="TDK123" s="172"/>
      <c r="TDL123" s="172"/>
      <c r="TDM123" s="172"/>
      <c r="TDN123" s="172"/>
      <c r="TDO123" s="172"/>
      <c r="TDP123" s="172"/>
      <c r="TDQ123" s="172"/>
      <c r="TDR123" s="172"/>
      <c r="TDS123" s="172"/>
      <c r="TDT123" s="172"/>
      <c r="TDU123" s="172"/>
      <c r="TDV123" s="172"/>
      <c r="TDW123" s="172"/>
      <c r="TDX123" s="172"/>
      <c r="TDY123" s="172"/>
      <c r="TDZ123" s="172"/>
      <c r="TEA123" s="172"/>
      <c r="TEB123" s="172"/>
      <c r="TEC123" s="172"/>
      <c r="TED123" s="172"/>
      <c r="TEE123" s="172"/>
      <c r="TEF123" s="172"/>
      <c r="TEG123" s="172"/>
      <c r="TEH123" s="172"/>
      <c r="TEI123" s="172"/>
      <c r="TEJ123" s="172"/>
      <c r="TEK123" s="172"/>
      <c r="TEL123" s="172"/>
      <c r="TEM123" s="172"/>
      <c r="TEN123" s="172"/>
      <c r="TEO123" s="172"/>
      <c r="TEP123" s="172"/>
      <c r="TEQ123" s="172"/>
      <c r="TER123" s="172"/>
      <c r="TES123" s="172"/>
      <c r="TET123" s="172"/>
      <c r="TEU123" s="172"/>
      <c r="TEV123" s="172"/>
      <c r="TEW123" s="172"/>
      <c r="TEX123" s="172"/>
      <c r="TEY123" s="172"/>
      <c r="TEZ123" s="172"/>
      <c r="TFA123" s="172"/>
      <c r="TFB123" s="172"/>
      <c r="TFC123" s="172"/>
      <c r="TFD123" s="172"/>
      <c r="TFE123" s="172"/>
      <c r="TFF123" s="172"/>
      <c r="TFG123" s="172"/>
      <c r="TFH123" s="172"/>
      <c r="TFI123" s="172"/>
      <c r="TFJ123" s="172"/>
      <c r="TFK123" s="172"/>
      <c r="TFL123" s="172"/>
      <c r="TFM123" s="172"/>
      <c r="TFN123" s="172"/>
      <c r="TFO123" s="172"/>
      <c r="TFP123" s="172"/>
      <c r="TFQ123" s="172"/>
      <c r="TFR123" s="172"/>
      <c r="TFS123" s="172"/>
      <c r="TFT123" s="172"/>
      <c r="TFU123" s="172"/>
      <c r="TFV123" s="172"/>
      <c r="TFW123" s="172"/>
      <c r="TFX123" s="172"/>
      <c r="TFY123" s="172"/>
      <c r="TFZ123" s="172"/>
      <c r="TGA123" s="172"/>
      <c r="TGB123" s="172"/>
      <c r="TGC123" s="172"/>
      <c r="TGD123" s="172"/>
      <c r="TGE123" s="172"/>
      <c r="TGF123" s="172"/>
      <c r="TGG123" s="172"/>
      <c r="TGH123" s="172"/>
      <c r="TGI123" s="172"/>
      <c r="TGJ123" s="172"/>
      <c r="TGK123" s="172"/>
      <c r="TGL123" s="172"/>
      <c r="TGM123" s="172"/>
      <c r="TGN123" s="172"/>
      <c r="TGO123" s="172"/>
      <c r="TGP123" s="172"/>
      <c r="TGQ123" s="172"/>
      <c r="TGR123" s="172"/>
      <c r="TGS123" s="172"/>
      <c r="TGT123" s="172"/>
      <c r="TGU123" s="172"/>
      <c r="TGV123" s="172"/>
      <c r="TGW123" s="172"/>
      <c r="TGX123" s="172"/>
      <c r="TGY123" s="172"/>
      <c r="TGZ123" s="172"/>
      <c r="THA123" s="172"/>
      <c r="THB123" s="172"/>
      <c r="THC123" s="172"/>
      <c r="THD123" s="172"/>
      <c r="THE123" s="172"/>
      <c r="THF123" s="172"/>
      <c r="THG123" s="172"/>
      <c r="THH123" s="172"/>
      <c r="THI123" s="172"/>
      <c r="THJ123" s="172"/>
      <c r="THK123" s="172"/>
      <c r="THL123" s="172"/>
      <c r="THM123" s="172"/>
      <c r="THN123" s="172"/>
      <c r="THO123" s="172"/>
      <c r="THP123" s="172"/>
      <c r="THQ123" s="172"/>
      <c r="THR123" s="172"/>
      <c r="THS123" s="172"/>
      <c r="THT123" s="172"/>
      <c r="THU123" s="172"/>
      <c r="THV123" s="172"/>
      <c r="THW123" s="172"/>
      <c r="THX123" s="172"/>
      <c r="THY123" s="172"/>
      <c r="THZ123" s="172"/>
      <c r="TIA123" s="172"/>
      <c r="TIB123" s="172"/>
      <c r="TIC123" s="172"/>
      <c r="TID123" s="172"/>
      <c r="TIE123" s="172"/>
      <c r="TIF123" s="172"/>
      <c r="TIG123" s="172"/>
      <c r="TIH123" s="172"/>
      <c r="TII123" s="172"/>
      <c r="TIJ123" s="172"/>
      <c r="TIK123" s="172"/>
      <c r="TIL123" s="172"/>
      <c r="TIM123" s="172"/>
      <c r="TIN123" s="172"/>
      <c r="TIO123" s="172"/>
      <c r="TIP123" s="172"/>
      <c r="TIQ123" s="172"/>
      <c r="TIR123" s="172"/>
      <c r="TIS123" s="172"/>
      <c r="TIT123" s="172"/>
      <c r="TIU123" s="172"/>
      <c r="TIV123" s="172"/>
      <c r="TIW123" s="172"/>
      <c r="TIX123" s="172"/>
      <c r="TIY123" s="172"/>
      <c r="TIZ123" s="172"/>
      <c r="TJA123" s="172"/>
      <c r="TJB123" s="172"/>
      <c r="TJC123" s="172"/>
      <c r="TJD123" s="172"/>
      <c r="TJE123" s="172"/>
      <c r="TJF123" s="172"/>
      <c r="TJG123" s="172"/>
      <c r="TJH123" s="172"/>
      <c r="TJI123" s="172"/>
      <c r="TJJ123" s="172"/>
      <c r="TJK123" s="172"/>
      <c r="TJL123" s="172"/>
      <c r="TJM123" s="172"/>
      <c r="TJN123" s="172"/>
      <c r="TJO123" s="172"/>
      <c r="TJP123" s="172"/>
      <c r="TJQ123" s="172"/>
      <c r="TJR123" s="172"/>
      <c r="TJS123" s="172"/>
      <c r="TJT123" s="172"/>
      <c r="TJU123" s="172"/>
      <c r="TJV123" s="172"/>
      <c r="TJW123" s="172"/>
      <c r="TJX123" s="172"/>
      <c r="TJY123" s="172"/>
      <c r="TJZ123" s="172"/>
      <c r="TKA123" s="172"/>
      <c r="TKB123" s="172"/>
      <c r="TKC123" s="172"/>
      <c r="TKD123" s="172"/>
      <c r="TKE123" s="172"/>
      <c r="TKF123" s="172"/>
      <c r="TKG123" s="172"/>
      <c r="TKH123" s="172"/>
      <c r="TKI123" s="172"/>
      <c r="TKJ123" s="172"/>
      <c r="TKK123" s="172"/>
      <c r="TKL123" s="172"/>
      <c r="TKM123" s="172"/>
      <c r="TKN123" s="172"/>
      <c r="TKO123" s="172"/>
      <c r="TKP123" s="172"/>
      <c r="TKQ123" s="172"/>
      <c r="TKR123" s="172"/>
      <c r="TKS123" s="172"/>
      <c r="TKT123" s="172"/>
      <c r="TKU123" s="172"/>
      <c r="TKV123" s="172"/>
      <c r="TKW123" s="172"/>
      <c r="TKX123" s="172"/>
      <c r="TKY123" s="172"/>
      <c r="TKZ123" s="172"/>
      <c r="TLA123" s="172"/>
      <c r="TLB123" s="172"/>
      <c r="TLC123" s="172"/>
      <c r="TLD123" s="172"/>
      <c r="TLE123" s="172"/>
      <c r="TLF123" s="172"/>
      <c r="TLG123" s="172"/>
      <c r="TLH123" s="172"/>
      <c r="TLI123" s="172"/>
      <c r="TLJ123" s="172"/>
      <c r="TLK123" s="172"/>
      <c r="TLL123" s="172"/>
      <c r="TLM123" s="172"/>
      <c r="TLN123" s="172"/>
      <c r="TLO123" s="172"/>
      <c r="TLP123" s="172"/>
      <c r="TLQ123" s="172"/>
      <c r="TLR123" s="172"/>
      <c r="TLS123" s="172"/>
      <c r="TLT123" s="172"/>
      <c r="TLU123" s="172"/>
      <c r="TLV123" s="172"/>
      <c r="TLW123" s="172"/>
      <c r="TLX123" s="172"/>
      <c r="TLY123" s="172"/>
      <c r="TLZ123" s="172"/>
      <c r="TMA123" s="172"/>
      <c r="TMB123" s="172"/>
      <c r="TMC123" s="172"/>
      <c r="TMD123" s="172"/>
      <c r="TME123" s="172"/>
      <c r="TMF123" s="172"/>
      <c r="TMG123" s="172"/>
      <c r="TMH123" s="172"/>
      <c r="TMI123" s="172"/>
      <c r="TMJ123" s="172"/>
      <c r="TMK123" s="172"/>
      <c r="TML123" s="172"/>
      <c r="TMM123" s="172"/>
      <c r="TMN123" s="172"/>
      <c r="TMO123" s="172"/>
      <c r="TMP123" s="172"/>
      <c r="TMQ123" s="172"/>
      <c r="TMR123" s="172"/>
      <c r="TMS123" s="172"/>
      <c r="TMT123" s="172"/>
      <c r="TMU123" s="172"/>
      <c r="TMV123" s="172"/>
      <c r="TMW123" s="172"/>
      <c r="TMX123" s="172"/>
      <c r="TMY123" s="172"/>
      <c r="TMZ123" s="172"/>
      <c r="TNA123" s="172"/>
      <c r="TNB123" s="172"/>
      <c r="TNC123" s="172"/>
      <c r="TND123" s="172"/>
      <c r="TNE123" s="172"/>
      <c r="TNF123" s="172"/>
      <c r="TNG123" s="172"/>
      <c r="TNH123" s="172"/>
      <c r="TNI123" s="172"/>
      <c r="TNJ123" s="172"/>
      <c r="TNK123" s="172"/>
      <c r="TNL123" s="172"/>
      <c r="TNM123" s="172"/>
      <c r="TNN123" s="172"/>
      <c r="TNO123" s="172"/>
      <c r="TNP123" s="172"/>
      <c r="TNQ123" s="172"/>
      <c r="TNR123" s="172"/>
      <c r="TNS123" s="172"/>
      <c r="TNT123" s="172"/>
      <c r="TNU123" s="172"/>
      <c r="TNV123" s="172"/>
      <c r="TNW123" s="172"/>
      <c r="TNX123" s="172"/>
      <c r="TNY123" s="172"/>
      <c r="TNZ123" s="172"/>
      <c r="TOA123" s="172"/>
      <c r="TOB123" s="172"/>
      <c r="TOC123" s="172"/>
      <c r="TOD123" s="172"/>
      <c r="TOE123" s="172"/>
      <c r="TOF123" s="172"/>
      <c r="TOG123" s="172"/>
      <c r="TOH123" s="172"/>
      <c r="TOI123" s="172"/>
      <c r="TOJ123" s="172"/>
      <c r="TOK123" s="172"/>
      <c r="TOL123" s="172"/>
      <c r="TOM123" s="172"/>
      <c r="TON123" s="172"/>
      <c r="TOO123" s="172"/>
      <c r="TOP123" s="172"/>
      <c r="TOQ123" s="172"/>
      <c r="TOR123" s="172"/>
      <c r="TOS123" s="172"/>
      <c r="TOT123" s="172"/>
      <c r="TOU123" s="172"/>
      <c r="TOV123" s="172"/>
      <c r="TOW123" s="172"/>
      <c r="TOX123" s="172"/>
      <c r="TOY123" s="172"/>
      <c r="TOZ123" s="172"/>
      <c r="TPA123" s="172"/>
      <c r="TPB123" s="172"/>
      <c r="TPC123" s="172"/>
      <c r="TPD123" s="172"/>
      <c r="TPE123" s="172"/>
      <c r="TPF123" s="172"/>
      <c r="TPG123" s="172"/>
      <c r="TPH123" s="172"/>
      <c r="TPI123" s="172"/>
      <c r="TPJ123" s="172"/>
      <c r="TPK123" s="172"/>
      <c r="TPL123" s="172"/>
      <c r="TPM123" s="172"/>
      <c r="TPN123" s="172"/>
      <c r="TPO123" s="172"/>
      <c r="TPP123" s="172"/>
      <c r="TPQ123" s="172"/>
      <c r="TPR123" s="172"/>
      <c r="TPS123" s="172"/>
      <c r="TPT123" s="172"/>
      <c r="TPU123" s="172"/>
      <c r="TPV123" s="172"/>
      <c r="TPW123" s="172"/>
      <c r="TPX123" s="172"/>
      <c r="TPY123" s="172"/>
      <c r="TPZ123" s="172"/>
      <c r="TQA123" s="172"/>
      <c r="TQB123" s="172"/>
      <c r="TQC123" s="172"/>
      <c r="TQD123" s="172"/>
      <c r="TQE123" s="172"/>
      <c r="TQF123" s="172"/>
      <c r="TQG123" s="172"/>
      <c r="TQH123" s="172"/>
      <c r="TQI123" s="172"/>
      <c r="TQJ123" s="172"/>
      <c r="TQK123" s="172"/>
      <c r="TQL123" s="172"/>
      <c r="TQM123" s="172"/>
      <c r="TQN123" s="172"/>
      <c r="TQO123" s="172"/>
      <c r="TQP123" s="172"/>
      <c r="TQQ123" s="172"/>
      <c r="TQR123" s="172"/>
      <c r="TQS123" s="172"/>
      <c r="TQT123" s="172"/>
      <c r="TQU123" s="172"/>
      <c r="TQV123" s="172"/>
      <c r="TQW123" s="172"/>
      <c r="TQX123" s="172"/>
      <c r="TQY123" s="172"/>
      <c r="TQZ123" s="172"/>
      <c r="TRA123" s="172"/>
      <c r="TRB123" s="172"/>
      <c r="TRC123" s="172"/>
      <c r="TRD123" s="172"/>
      <c r="TRE123" s="172"/>
      <c r="TRF123" s="172"/>
      <c r="TRG123" s="172"/>
      <c r="TRH123" s="172"/>
      <c r="TRI123" s="172"/>
      <c r="TRJ123" s="172"/>
      <c r="TRK123" s="172"/>
      <c r="TRL123" s="172"/>
      <c r="TRM123" s="172"/>
      <c r="TRN123" s="172"/>
      <c r="TRO123" s="172"/>
      <c r="TRP123" s="172"/>
      <c r="TRQ123" s="172"/>
      <c r="TRR123" s="172"/>
      <c r="TRS123" s="172"/>
      <c r="TRT123" s="172"/>
      <c r="TRU123" s="172"/>
      <c r="TRV123" s="172"/>
      <c r="TRW123" s="172"/>
      <c r="TRX123" s="172"/>
      <c r="TRY123" s="172"/>
      <c r="TRZ123" s="172"/>
      <c r="TSA123" s="172"/>
      <c r="TSB123" s="172"/>
      <c r="TSC123" s="172"/>
      <c r="TSD123" s="172"/>
      <c r="TSE123" s="172"/>
      <c r="TSF123" s="172"/>
      <c r="TSG123" s="172"/>
      <c r="TSH123" s="172"/>
      <c r="TSI123" s="172"/>
      <c r="TSJ123" s="172"/>
      <c r="TSK123" s="172"/>
      <c r="TSL123" s="172"/>
      <c r="TSM123" s="172"/>
      <c r="TSN123" s="172"/>
      <c r="TSO123" s="172"/>
      <c r="TSP123" s="172"/>
      <c r="TSQ123" s="172"/>
      <c r="TSR123" s="172"/>
      <c r="TSS123" s="172"/>
      <c r="TST123" s="172"/>
      <c r="TSU123" s="172"/>
      <c r="TSV123" s="172"/>
      <c r="TSW123" s="172"/>
      <c r="TSX123" s="172"/>
      <c r="TSY123" s="172"/>
      <c r="TSZ123" s="172"/>
      <c r="TTA123" s="172"/>
      <c r="TTB123" s="172"/>
      <c r="TTC123" s="172"/>
      <c r="TTD123" s="172"/>
      <c r="TTE123" s="172"/>
      <c r="TTF123" s="172"/>
      <c r="TTG123" s="172"/>
      <c r="TTH123" s="172"/>
      <c r="TTI123" s="172"/>
      <c r="TTJ123" s="172"/>
      <c r="TTK123" s="172"/>
      <c r="TTL123" s="172"/>
      <c r="TTM123" s="172"/>
      <c r="TTN123" s="172"/>
      <c r="TTO123" s="172"/>
      <c r="TTP123" s="172"/>
      <c r="TTQ123" s="172"/>
      <c r="TTR123" s="172"/>
      <c r="TTS123" s="172"/>
      <c r="TTT123" s="172"/>
      <c r="TTU123" s="172"/>
      <c r="TTV123" s="172"/>
      <c r="TTW123" s="172"/>
      <c r="TTX123" s="172"/>
      <c r="TTY123" s="172"/>
      <c r="TTZ123" s="172"/>
      <c r="TUA123" s="172"/>
      <c r="TUB123" s="172"/>
      <c r="TUC123" s="172"/>
      <c r="TUD123" s="172"/>
      <c r="TUE123" s="172"/>
      <c r="TUF123" s="172"/>
      <c r="TUG123" s="172"/>
      <c r="TUH123" s="172"/>
      <c r="TUI123" s="172"/>
      <c r="TUJ123" s="172"/>
      <c r="TUK123" s="172"/>
      <c r="TUL123" s="172"/>
      <c r="TUM123" s="172"/>
      <c r="TUN123" s="172"/>
      <c r="TUO123" s="172"/>
      <c r="TUP123" s="172"/>
      <c r="TUQ123" s="172"/>
      <c r="TUR123" s="172"/>
      <c r="TUS123" s="172"/>
      <c r="TUT123" s="172"/>
      <c r="TUU123" s="172"/>
      <c r="TUV123" s="172"/>
      <c r="TUW123" s="172"/>
      <c r="TUX123" s="172"/>
      <c r="TUY123" s="172"/>
      <c r="TUZ123" s="172"/>
      <c r="TVA123" s="172"/>
      <c r="TVB123" s="172"/>
      <c r="TVC123" s="172"/>
      <c r="TVD123" s="172"/>
      <c r="TVE123" s="172"/>
      <c r="TVF123" s="172"/>
      <c r="TVG123" s="172"/>
      <c r="TVH123" s="172"/>
      <c r="TVI123" s="172"/>
      <c r="TVJ123" s="172"/>
      <c r="TVK123" s="172"/>
      <c r="TVL123" s="172"/>
      <c r="TVM123" s="172"/>
      <c r="TVN123" s="172"/>
      <c r="TVO123" s="172"/>
      <c r="TVP123" s="172"/>
      <c r="TVQ123" s="172"/>
      <c r="TVR123" s="172"/>
      <c r="TVS123" s="172"/>
      <c r="TVT123" s="172"/>
      <c r="TVU123" s="172"/>
      <c r="TVV123" s="172"/>
      <c r="TVW123" s="172"/>
      <c r="TVX123" s="172"/>
      <c r="TVY123" s="172"/>
      <c r="TVZ123" s="172"/>
      <c r="TWA123" s="172"/>
      <c r="TWB123" s="172"/>
      <c r="TWC123" s="172"/>
      <c r="TWD123" s="172"/>
      <c r="TWE123" s="172"/>
      <c r="TWF123" s="172"/>
      <c r="TWG123" s="172"/>
      <c r="TWH123" s="172"/>
      <c r="TWI123" s="172"/>
      <c r="TWJ123" s="172"/>
      <c r="TWK123" s="172"/>
      <c r="TWL123" s="172"/>
      <c r="TWM123" s="172"/>
      <c r="TWN123" s="172"/>
      <c r="TWO123" s="172"/>
      <c r="TWP123" s="172"/>
      <c r="TWQ123" s="172"/>
      <c r="TWR123" s="172"/>
      <c r="TWS123" s="172"/>
      <c r="TWT123" s="172"/>
      <c r="TWU123" s="172"/>
      <c r="TWV123" s="172"/>
      <c r="TWW123" s="172"/>
      <c r="TWX123" s="172"/>
      <c r="TWY123" s="172"/>
      <c r="TWZ123" s="172"/>
      <c r="TXA123" s="172"/>
      <c r="TXB123" s="172"/>
      <c r="TXC123" s="172"/>
      <c r="TXD123" s="172"/>
      <c r="TXE123" s="172"/>
      <c r="TXF123" s="172"/>
      <c r="TXG123" s="172"/>
      <c r="TXH123" s="172"/>
      <c r="TXI123" s="172"/>
      <c r="TXJ123" s="172"/>
      <c r="TXK123" s="172"/>
      <c r="TXL123" s="172"/>
      <c r="TXM123" s="172"/>
      <c r="TXN123" s="172"/>
      <c r="TXO123" s="172"/>
      <c r="TXP123" s="172"/>
      <c r="TXQ123" s="172"/>
      <c r="TXR123" s="172"/>
      <c r="TXS123" s="172"/>
      <c r="TXT123" s="172"/>
      <c r="TXU123" s="172"/>
      <c r="TXV123" s="172"/>
      <c r="TXW123" s="172"/>
      <c r="TXX123" s="172"/>
      <c r="TXY123" s="172"/>
      <c r="TXZ123" s="172"/>
      <c r="TYA123" s="172"/>
      <c r="TYB123" s="172"/>
      <c r="TYC123" s="172"/>
      <c r="TYD123" s="172"/>
      <c r="TYE123" s="172"/>
      <c r="TYF123" s="172"/>
      <c r="TYG123" s="172"/>
      <c r="TYH123" s="172"/>
      <c r="TYI123" s="172"/>
      <c r="TYJ123" s="172"/>
      <c r="TYK123" s="172"/>
      <c r="TYL123" s="172"/>
      <c r="TYM123" s="172"/>
      <c r="TYN123" s="172"/>
      <c r="TYO123" s="172"/>
      <c r="TYP123" s="172"/>
      <c r="TYQ123" s="172"/>
      <c r="TYR123" s="172"/>
      <c r="TYS123" s="172"/>
      <c r="TYT123" s="172"/>
      <c r="TYU123" s="172"/>
      <c r="TYV123" s="172"/>
      <c r="TYW123" s="172"/>
      <c r="TYX123" s="172"/>
      <c r="TYY123" s="172"/>
      <c r="TYZ123" s="172"/>
      <c r="TZA123" s="172"/>
      <c r="TZB123" s="172"/>
      <c r="TZC123" s="172"/>
      <c r="TZD123" s="172"/>
      <c r="TZE123" s="172"/>
      <c r="TZF123" s="172"/>
      <c r="TZG123" s="172"/>
      <c r="TZH123" s="172"/>
      <c r="TZI123" s="172"/>
      <c r="TZJ123" s="172"/>
      <c r="TZK123" s="172"/>
      <c r="TZL123" s="172"/>
      <c r="TZM123" s="172"/>
      <c r="TZN123" s="172"/>
      <c r="TZO123" s="172"/>
      <c r="TZP123" s="172"/>
      <c r="TZQ123" s="172"/>
      <c r="TZR123" s="172"/>
      <c r="TZS123" s="172"/>
      <c r="TZT123" s="172"/>
      <c r="TZU123" s="172"/>
      <c r="TZV123" s="172"/>
      <c r="TZW123" s="172"/>
      <c r="TZX123" s="172"/>
      <c r="TZY123" s="172"/>
      <c r="TZZ123" s="172"/>
      <c r="UAA123" s="172"/>
      <c r="UAB123" s="172"/>
      <c r="UAC123" s="172"/>
      <c r="UAD123" s="172"/>
      <c r="UAE123" s="172"/>
      <c r="UAF123" s="172"/>
      <c r="UAG123" s="172"/>
      <c r="UAH123" s="172"/>
      <c r="UAI123" s="172"/>
      <c r="UAJ123" s="172"/>
      <c r="UAK123" s="172"/>
      <c r="UAL123" s="172"/>
      <c r="UAM123" s="172"/>
      <c r="UAN123" s="172"/>
      <c r="UAO123" s="172"/>
      <c r="UAP123" s="172"/>
      <c r="UAQ123" s="172"/>
      <c r="UAR123" s="172"/>
      <c r="UAS123" s="172"/>
      <c r="UAT123" s="172"/>
      <c r="UAU123" s="172"/>
      <c r="UAV123" s="172"/>
      <c r="UAW123" s="172"/>
      <c r="UAX123" s="172"/>
      <c r="UAY123" s="172"/>
      <c r="UAZ123" s="172"/>
      <c r="UBA123" s="172"/>
      <c r="UBB123" s="172"/>
      <c r="UBC123" s="172"/>
      <c r="UBD123" s="172"/>
      <c r="UBE123" s="172"/>
      <c r="UBF123" s="172"/>
      <c r="UBG123" s="172"/>
      <c r="UBH123" s="172"/>
      <c r="UBI123" s="172"/>
      <c r="UBJ123" s="172"/>
      <c r="UBK123" s="172"/>
      <c r="UBL123" s="172"/>
      <c r="UBM123" s="172"/>
      <c r="UBN123" s="172"/>
      <c r="UBO123" s="172"/>
      <c r="UBP123" s="172"/>
      <c r="UBQ123" s="172"/>
      <c r="UBR123" s="172"/>
      <c r="UBS123" s="172"/>
      <c r="UBT123" s="172"/>
      <c r="UBU123" s="172"/>
      <c r="UBV123" s="172"/>
      <c r="UBW123" s="172"/>
      <c r="UBX123" s="172"/>
      <c r="UBY123" s="172"/>
      <c r="UBZ123" s="172"/>
      <c r="UCA123" s="172"/>
      <c r="UCB123" s="172"/>
      <c r="UCC123" s="172"/>
      <c r="UCD123" s="172"/>
      <c r="UCE123" s="172"/>
      <c r="UCF123" s="172"/>
      <c r="UCG123" s="172"/>
      <c r="UCH123" s="172"/>
      <c r="UCI123" s="172"/>
      <c r="UCJ123" s="172"/>
      <c r="UCK123" s="172"/>
      <c r="UCL123" s="172"/>
      <c r="UCM123" s="172"/>
      <c r="UCN123" s="172"/>
      <c r="UCO123" s="172"/>
      <c r="UCP123" s="172"/>
      <c r="UCQ123" s="172"/>
      <c r="UCR123" s="172"/>
      <c r="UCS123" s="172"/>
      <c r="UCT123" s="172"/>
      <c r="UCU123" s="172"/>
      <c r="UCV123" s="172"/>
      <c r="UCW123" s="172"/>
      <c r="UCX123" s="172"/>
      <c r="UCY123" s="172"/>
      <c r="UCZ123" s="172"/>
      <c r="UDA123" s="172"/>
      <c r="UDB123" s="172"/>
      <c r="UDC123" s="172"/>
      <c r="UDD123" s="172"/>
      <c r="UDE123" s="172"/>
      <c r="UDF123" s="172"/>
      <c r="UDG123" s="172"/>
      <c r="UDH123" s="172"/>
      <c r="UDI123" s="172"/>
      <c r="UDJ123" s="172"/>
      <c r="UDK123" s="172"/>
      <c r="UDL123" s="172"/>
      <c r="UDM123" s="172"/>
      <c r="UDN123" s="172"/>
      <c r="UDO123" s="172"/>
      <c r="UDP123" s="172"/>
      <c r="UDQ123" s="172"/>
      <c r="UDR123" s="172"/>
      <c r="UDS123" s="172"/>
      <c r="UDT123" s="172"/>
      <c r="UDU123" s="172"/>
      <c r="UDV123" s="172"/>
      <c r="UDW123" s="172"/>
      <c r="UDX123" s="172"/>
      <c r="UDY123" s="172"/>
      <c r="UDZ123" s="172"/>
      <c r="UEA123" s="172"/>
      <c r="UEB123" s="172"/>
      <c r="UEC123" s="172"/>
      <c r="UED123" s="172"/>
      <c r="UEE123" s="172"/>
      <c r="UEF123" s="172"/>
      <c r="UEG123" s="172"/>
      <c r="UEH123" s="172"/>
      <c r="UEI123" s="172"/>
      <c r="UEJ123" s="172"/>
      <c r="UEK123" s="172"/>
      <c r="UEL123" s="172"/>
      <c r="UEM123" s="172"/>
      <c r="UEN123" s="172"/>
      <c r="UEO123" s="172"/>
      <c r="UEP123" s="172"/>
      <c r="UEQ123" s="172"/>
      <c r="UER123" s="172"/>
      <c r="UES123" s="172"/>
      <c r="UET123" s="172"/>
      <c r="UEU123" s="172"/>
      <c r="UEV123" s="172"/>
      <c r="UEW123" s="172"/>
      <c r="UEX123" s="172"/>
      <c r="UEY123" s="172"/>
      <c r="UEZ123" s="172"/>
      <c r="UFA123" s="172"/>
      <c r="UFB123" s="172"/>
      <c r="UFC123" s="172"/>
      <c r="UFD123" s="172"/>
      <c r="UFE123" s="172"/>
      <c r="UFF123" s="172"/>
      <c r="UFG123" s="172"/>
      <c r="UFH123" s="172"/>
      <c r="UFI123" s="172"/>
      <c r="UFJ123" s="172"/>
      <c r="UFK123" s="172"/>
      <c r="UFL123" s="172"/>
      <c r="UFM123" s="172"/>
      <c r="UFN123" s="172"/>
      <c r="UFO123" s="172"/>
      <c r="UFP123" s="172"/>
      <c r="UFQ123" s="172"/>
      <c r="UFR123" s="172"/>
      <c r="UFS123" s="172"/>
      <c r="UFT123" s="172"/>
      <c r="UFU123" s="172"/>
      <c r="UFV123" s="172"/>
      <c r="UFW123" s="172"/>
      <c r="UFX123" s="172"/>
      <c r="UFY123" s="172"/>
      <c r="UFZ123" s="172"/>
      <c r="UGA123" s="172"/>
      <c r="UGB123" s="172"/>
      <c r="UGC123" s="172"/>
      <c r="UGD123" s="172"/>
      <c r="UGE123" s="172"/>
      <c r="UGF123" s="172"/>
      <c r="UGG123" s="172"/>
      <c r="UGH123" s="172"/>
      <c r="UGI123" s="172"/>
      <c r="UGJ123" s="172"/>
      <c r="UGK123" s="172"/>
      <c r="UGL123" s="172"/>
      <c r="UGM123" s="172"/>
      <c r="UGN123" s="172"/>
      <c r="UGO123" s="172"/>
      <c r="UGP123" s="172"/>
      <c r="UGQ123" s="172"/>
      <c r="UGR123" s="172"/>
      <c r="UGS123" s="172"/>
      <c r="UGT123" s="172"/>
      <c r="UGU123" s="172"/>
      <c r="UGV123" s="172"/>
      <c r="UGW123" s="172"/>
      <c r="UGX123" s="172"/>
      <c r="UGY123" s="172"/>
      <c r="UGZ123" s="172"/>
      <c r="UHA123" s="172"/>
      <c r="UHB123" s="172"/>
      <c r="UHC123" s="172"/>
      <c r="UHD123" s="172"/>
      <c r="UHE123" s="172"/>
      <c r="UHF123" s="172"/>
      <c r="UHG123" s="172"/>
      <c r="UHH123" s="172"/>
      <c r="UHI123" s="172"/>
      <c r="UHJ123" s="172"/>
      <c r="UHK123" s="172"/>
      <c r="UHL123" s="172"/>
      <c r="UHM123" s="172"/>
      <c r="UHN123" s="172"/>
      <c r="UHO123" s="172"/>
      <c r="UHP123" s="172"/>
      <c r="UHQ123" s="172"/>
      <c r="UHR123" s="172"/>
      <c r="UHS123" s="172"/>
      <c r="UHT123" s="172"/>
      <c r="UHU123" s="172"/>
      <c r="UHV123" s="172"/>
      <c r="UHW123" s="172"/>
      <c r="UHX123" s="172"/>
      <c r="UHY123" s="172"/>
      <c r="UHZ123" s="172"/>
      <c r="UIA123" s="172"/>
      <c r="UIB123" s="172"/>
      <c r="UIC123" s="172"/>
      <c r="UID123" s="172"/>
      <c r="UIE123" s="172"/>
      <c r="UIF123" s="172"/>
      <c r="UIG123" s="172"/>
      <c r="UIH123" s="172"/>
      <c r="UII123" s="172"/>
      <c r="UIJ123" s="172"/>
      <c r="UIK123" s="172"/>
      <c r="UIL123" s="172"/>
      <c r="UIM123" s="172"/>
      <c r="UIN123" s="172"/>
      <c r="UIO123" s="172"/>
      <c r="UIP123" s="172"/>
      <c r="UIQ123" s="172"/>
      <c r="UIR123" s="172"/>
      <c r="UIS123" s="172"/>
      <c r="UIT123" s="172"/>
      <c r="UIU123" s="172"/>
      <c r="UIV123" s="172"/>
      <c r="UIW123" s="172"/>
      <c r="UIX123" s="172"/>
      <c r="UIY123" s="172"/>
      <c r="UIZ123" s="172"/>
      <c r="UJA123" s="172"/>
      <c r="UJB123" s="172"/>
      <c r="UJC123" s="172"/>
      <c r="UJD123" s="172"/>
      <c r="UJE123" s="172"/>
      <c r="UJF123" s="172"/>
      <c r="UJG123" s="172"/>
      <c r="UJH123" s="172"/>
      <c r="UJI123" s="172"/>
      <c r="UJJ123" s="172"/>
      <c r="UJK123" s="172"/>
      <c r="UJL123" s="172"/>
      <c r="UJM123" s="172"/>
      <c r="UJN123" s="172"/>
      <c r="UJO123" s="172"/>
      <c r="UJP123" s="172"/>
      <c r="UJQ123" s="172"/>
      <c r="UJR123" s="172"/>
      <c r="UJS123" s="172"/>
      <c r="UJT123" s="172"/>
      <c r="UJU123" s="172"/>
      <c r="UJV123" s="172"/>
      <c r="UJW123" s="172"/>
      <c r="UJX123" s="172"/>
      <c r="UJY123" s="172"/>
      <c r="UJZ123" s="172"/>
      <c r="UKA123" s="172"/>
      <c r="UKB123" s="172"/>
      <c r="UKC123" s="172"/>
      <c r="UKD123" s="172"/>
      <c r="UKE123" s="172"/>
      <c r="UKF123" s="172"/>
      <c r="UKG123" s="172"/>
      <c r="UKH123" s="172"/>
      <c r="UKI123" s="172"/>
      <c r="UKJ123" s="172"/>
      <c r="UKK123" s="172"/>
      <c r="UKL123" s="172"/>
      <c r="UKM123" s="172"/>
      <c r="UKN123" s="172"/>
      <c r="UKO123" s="172"/>
      <c r="UKP123" s="172"/>
      <c r="UKQ123" s="172"/>
      <c r="UKR123" s="172"/>
      <c r="UKS123" s="172"/>
      <c r="UKT123" s="172"/>
      <c r="UKU123" s="172"/>
      <c r="UKV123" s="172"/>
      <c r="UKW123" s="172"/>
      <c r="UKX123" s="172"/>
      <c r="UKY123" s="172"/>
      <c r="UKZ123" s="172"/>
      <c r="ULA123" s="172"/>
      <c r="ULB123" s="172"/>
      <c r="ULC123" s="172"/>
      <c r="ULD123" s="172"/>
      <c r="ULE123" s="172"/>
      <c r="ULF123" s="172"/>
      <c r="ULG123" s="172"/>
      <c r="ULH123" s="172"/>
      <c r="ULI123" s="172"/>
      <c r="ULJ123" s="172"/>
      <c r="ULK123" s="172"/>
      <c r="ULL123" s="172"/>
      <c r="ULM123" s="172"/>
      <c r="ULN123" s="172"/>
      <c r="ULO123" s="172"/>
      <c r="ULP123" s="172"/>
      <c r="ULQ123" s="172"/>
      <c r="ULR123" s="172"/>
      <c r="ULS123" s="172"/>
      <c r="ULT123" s="172"/>
      <c r="ULU123" s="172"/>
      <c r="ULV123" s="172"/>
      <c r="ULW123" s="172"/>
      <c r="ULX123" s="172"/>
      <c r="ULY123" s="172"/>
      <c r="ULZ123" s="172"/>
      <c r="UMA123" s="172"/>
      <c r="UMB123" s="172"/>
      <c r="UMC123" s="172"/>
      <c r="UMD123" s="172"/>
      <c r="UME123" s="172"/>
      <c r="UMF123" s="172"/>
      <c r="UMG123" s="172"/>
      <c r="UMH123" s="172"/>
      <c r="UMI123" s="172"/>
      <c r="UMJ123" s="172"/>
      <c r="UMK123" s="172"/>
      <c r="UML123" s="172"/>
      <c r="UMM123" s="172"/>
      <c r="UMN123" s="172"/>
      <c r="UMO123" s="172"/>
      <c r="UMP123" s="172"/>
      <c r="UMQ123" s="172"/>
      <c r="UMR123" s="172"/>
      <c r="UMS123" s="172"/>
      <c r="UMT123" s="172"/>
      <c r="UMU123" s="172"/>
      <c r="UMV123" s="172"/>
      <c r="UMW123" s="172"/>
      <c r="UMX123" s="172"/>
      <c r="UMY123" s="172"/>
      <c r="UMZ123" s="172"/>
      <c r="UNA123" s="172"/>
      <c r="UNB123" s="172"/>
      <c r="UNC123" s="172"/>
      <c r="UND123" s="172"/>
      <c r="UNE123" s="172"/>
      <c r="UNF123" s="172"/>
      <c r="UNG123" s="172"/>
      <c r="UNH123" s="172"/>
      <c r="UNI123" s="172"/>
      <c r="UNJ123" s="172"/>
      <c r="UNK123" s="172"/>
      <c r="UNL123" s="172"/>
      <c r="UNM123" s="172"/>
      <c r="UNN123" s="172"/>
      <c r="UNO123" s="172"/>
      <c r="UNP123" s="172"/>
      <c r="UNQ123" s="172"/>
      <c r="UNR123" s="172"/>
      <c r="UNS123" s="172"/>
      <c r="UNT123" s="172"/>
      <c r="UNU123" s="172"/>
      <c r="UNV123" s="172"/>
      <c r="UNW123" s="172"/>
      <c r="UNX123" s="172"/>
      <c r="UNY123" s="172"/>
      <c r="UNZ123" s="172"/>
      <c r="UOA123" s="172"/>
      <c r="UOB123" s="172"/>
      <c r="UOC123" s="172"/>
      <c r="UOD123" s="172"/>
      <c r="UOE123" s="172"/>
      <c r="UOF123" s="172"/>
      <c r="UOG123" s="172"/>
      <c r="UOH123" s="172"/>
      <c r="UOI123" s="172"/>
      <c r="UOJ123" s="172"/>
      <c r="UOK123" s="172"/>
      <c r="UOL123" s="172"/>
      <c r="UOM123" s="172"/>
      <c r="UON123" s="172"/>
      <c r="UOO123" s="172"/>
      <c r="UOP123" s="172"/>
      <c r="UOQ123" s="172"/>
      <c r="UOR123" s="172"/>
      <c r="UOS123" s="172"/>
      <c r="UOT123" s="172"/>
      <c r="UOU123" s="172"/>
      <c r="UOV123" s="172"/>
      <c r="UOW123" s="172"/>
      <c r="UOX123" s="172"/>
      <c r="UOY123" s="172"/>
      <c r="UOZ123" s="172"/>
      <c r="UPA123" s="172"/>
      <c r="UPB123" s="172"/>
      <c r="UPC123" s="172"/>
      <c r="UPD123" s="172"/>
      <c r="UPE123" s="172"/>
      <c r="UPF123" s="172"/>
      <c r="UPG123" s="172"/>
      <c r="UPH123" s="172"/>
      <c r="UPI123" s="172"/>
      <c r="UPJ123" s="172"/>
      <c r="UPK123" s="172"/>
      <c r="UPL123" s="172"/>
      <c r="UPM123" s="172"/>
      <c r="UPN123" s="172"/>
      <c r="UPO123" s="172"/>
      <c r="UPP123" s="172"/>
      <c r="UPQ123" s="172"/>
      <c r="UPR123" s="172"/>
      <c r="UPS123" s="172"/>
      <c r="UPT123" s="172"/>
      <c r="UPU123" s="172"/>
      <c r="UPV123" s="172"/>
      <c r="UPW123" s="172"/>
      <c r="UPX123" s="172"/>
      <c r="UPY123" s="172"/>
      <c r="UPZ123" s="172"/>
      <c r="UQA123" s="172"/>
      <c r="UQB123" s="172"/>
      <c r="UQC123" s="172"/>
      <c r="UQD123" s="172"/>
      <c r="UQE123" s="172"/>
      <c r="UQF123" s="172"/>
      <c r="UQG123" s="172"/>
      <c r="UQH123" s="172"/>
      <c r="UQI123" s="172"/>
      <c r="UQJ123" s="172"/>
      <c r="UQK123" s="172"/>
      <c r="UQL123" s="172"/>
      <c r="UQM123" s="172"/>
      <c r="UQN123" s="172"/>
      <c r="UQO123" s="172"/>
      <c r="UQP123" s="172"/>
      <c r="UQQ123" s="172"/>
      <c r="UQR123" s="172"/>
      <c r="UQS123" s="172"/>
      <c r="UQT123" s="172"/>
      <c r="UQU123" s="172"/>
      <c r="UQV123" s="172"/>
      <c r="UQW123" s="172"/>
      <c r="UQX123" s="172"/>
      <c r="UQY123" s="172"/>
      <c r="UQZ123" s="172"/>
      <c r="URA123" s="172"/>
      <c r="URB123" s="172"/>
      <c r="URC123" s="172"/>
      <c r="URD123" s="172"/>
      <c r="URE123" s="172"/>
      <c r="URF123" s="172"/>
      <c r="URG123" s="172"/>
      <c r="URH123" s="172"/>
      <c r="URI123" s="172"/>
      <c r="URJ123" s="172"/>
      <c r="URK123" s="172"/>
      <c r="URL123" s="172"/>
      <c r="URM123" s="172"/>
      <c r="URN123" s="172"/>
      <c r="URO123" s="172"/>
      <c r="URP123" s="172"/>
      <c r="URQ123" s="172"/>
      <c r="URR123" s="172"/>
      <c r="URS123" s="172"/>
      <c r="URT123" s="172"/>
      <c r="URU123" s="172"/>
      <c r="URV123" s="172"/>
      <c r="URW123" s="172"/>
      <c r="URX123" s="172"/>
      <c r="URY123" s="172"/>
      <c r="URZ123" s="172"/>
      <c r="USA123" s="172"/>
      <c r="USB123" s="172"/>
      <c r="USC123" s="172"/>
      <c r="USD123" s="172"/>
      <c r="USE123" s="172"/>
      <c r="USF123" s="172"/>
      <c r="USG123" s="172"/>
      <c r="USH123" s="172"/>
      <c r="USI123" s="172"/>
      <c r="USJ123" s="172"/>
      <c r="USK123" s="172"/>
      <c r="USL123" s="172"/>
      <c r="USM123" s="172"/>
      <c r="USN123" s="172"/>
      <c r="USO123" s="172"/>
      <c r="USP123" s="172"/>
      <c r="USQ123" s="172"/>
      <c r="USR123" s="172"/>
      <c r="USS123" s="172"/>
      <c r="UST123" s="172"/>
      <c r="USU123" s="172"/>
      <c r="USV123" s="172"/>
      <c r="USW123" s="172"/>
      <c r="USX123" s="172"/>
      <c r="USY123" s="172"/>
      <c r="USZ123" s="172"/>
      <c r="UTA123" s="172"/>
      <c r="UTB123" s="172"/>
      <c r="UTC123" s="172"/>
      <c r="UTD123" s="172"/>
      <c r="UTE123" s="172"/>
      <c r="UTF123" s="172"/>
      <c r="UTG123" s="172"/>
      <c r="UTH123" s="172"/>
      <c r="UTI123" s="172"/>
      <c r="UTJ123" s="172"/>
      <c r="UTK123" s="172"/>
      <c r="UTL123" s="172"/>
      <c r="UTM123" s="172"/>
      <c r="UTN123" s="172"/>
      <c r="UTO123" s="172"/>
      <c r="UTP123" s="172"/>
      <c r="UTQ123" s="172"/>
      <c r="UTR123" s="172"/>
      <c r="UTS123" s="172"/>
      <c r="UTT123" s="172"/>
      <c r="UTU123" s="172"/>
      <c r="UTV123" s="172"/>
      <c r="UTW123" s="172"/>
      <c r="UTX123" s="172"/>
      <c r="UTY123" s="172"/>
      <c r="UTZ123" s="172"/>
      <c r="UUA123" s="172"/>
      <c r="UUB123" s="172"/>
      <c r="UUC123" s="172"/>
      <c r="UUD123" s="172"/>
      <c r="UUE123" s="172"/>
      <c r="UUF123" s="172"/>
      <c r="UUG123" s="172"/>
      <c r="UUH123" s="172"/>
      <c r="UUI123" s="172"/>
      <c r="UUJ123" s="172"/>
      <c r="UUK123" s="172"/>
      <c r="UUL123" s="172"/>
      <c r="UUM123" s="172"/>
      <c r="UUN123" s="172"/>
      <c r="UUO123" s="172"/>
      <c r="UUP123" s="172"/>
      <c r="UUQ123" s="172"/>
      <c r="UUR123" s="172"/>
      <c r="UUS123" s="172"/>
      <c r="UUT123" s="172"/>
      <c r="UUU123" s="172"/>
      <c r="UUV123" s="172"/>
      <c r="UUW123" s="172"/>
      <c r="UUX123" s="172"/>
      <c r="UUY123" s="172"/>
      <c r="UUZ123" s="172"/>
      <c r="UVA123" s="172"/>
      <c r="UVB123" s="172"/>
      <c r="UVC123" s="172"/>
      <c r="UVD123" s="172"/>
      <c r="UVE123" s="172"/>
      <c r="UVF123" s="172"/>
      <c r="UVG123" s="172"/>
      <c r="UVH123" s="172"/>
      <c r="UVI123" s="172"/>
      <c r="UVJ123" s="172"/>
      <c r="UVK123" s="172"/>
      <c r="UVL123" s="172"/>
      <c r="UVM123" s="172"/>
      <c r="UVN123" s="172"/>
      <c r="UVO123" s="172"/>
      <c r="UVP123" s="172"/>
      <c r="UVQ123" s="172"/>
      <c r="UVR123" s="172"/>
      <c r="UVS123" s="172"/>
      <c r="UVT123" s="172"/>
      <c r="UVU123" s="172"/>
      <c r="UVV123" s="172"/>
      <c r="UVW123" s="172"/>
      <c r="UVX123" s="172"/>
      <c r="UVY123" s="172"/>
      <c r="UVZ123" s="172"/>
      <c r="UWA123" s="172"/>
      <c r="UWB123" s="172"/>
      <c r="UWC123" s="172"/>
      <c r="UWD123" s="172"/>
      <c r="UWE123" s="172"/>
      <c r="UWF123" s="172"/>
      <c r="UWG123" s="172"/>
      <c r="UWH123" s="172"/>
      <c r="UWI123" s="172"/>
      <c r="UWJ123" s="172"/>
      <c r="UWK123" s="172"/>
      <c r="UWL123" s="172"/>
      <c r="UWM123" s="172"/>
      <c r="UWN123" s="172"/>
      <c r="UWO123" s="172"/>
      <c r="UWP123" s="172"/>
      <c r="UWQ123" s="172"/>
      <c r="UWR123" s="172"/>
      <c r="UWS123" s="172"/>
      <c r="UWT123" s="172"/>
      <c r="UWU123" s="172"/>
      <c r="UWV123" s="172"/>
      <c r="UWW123" s="172"/>
      <c r="UWX123" s="172"/>
      <c r="UWY123" s="172"/>
      <c r="UWZ123" s="172"/>
      <c r="UXA123" s="172"/>
      <c r="UXB123" s="172"/>
      <c r="UXC123" s="172"/>
      <c r="UXD123" s="172"/>
      <c r="UXE123" s="172"/>
      <c r="UXF123" s="172"/>
      <c r="UXG123" s="172"/>
      <c r="UXH123" s="172"/>
      <c r="UXI123" s="172"/>
      <c r="UXJ123" s="172"/>
      <c r="UXK123" s="172"/>
      <c r="UXL123" s="172"/>
      <c r="UXM123" s="172"/>
      <c r="UXN123" s="172"/>
      <c r="UXO123" s="172"/>
      <c r="UXP123" s="172"/>
      <c r="UXQ123" s="172"/>
      <c r="UXR123" s="172"/>
      <c r="UXS123" s="172"/>
      <c r="UXT123" s="172"/>
      <c r="UXU123" s="172"/>
      <c r="UXV123" s="172"/>
      <c r="UXW123" s="172"/>
      <c r="UXX123" s="172"/>
      <c r="UXY123" s="172"/>
      <c r="UXZ123" s="172"/>
      <c r="UYA123" s="172"/>
      <c r="UYB123" s="172"/>
      <c r="UYC123" s="172"/>
      <c r="UYD123" s="172"/>
      <c r="UYE123" s="172"/>
      <c r="UYF123" s="172"/>
      <c r="UYG123" s="172"/>
      <c r="UYH123" s="172"/>
      <c r="UYI123" s="172"/>
      <c r="UYJ123" s="172"/>
      <c r="UYK123" s="172"/>
      <c r="UYL123" s="172"/>
      <c r="UYM123" s="172"/>
      <c r="UYN123" s="172"/>
      <c r="UYO123" s="172"/>
      <c r="UYP123" s="172"/>
      <c r="UYQ123" s="172"/>
      <c r="UYR123" s="172"/>
      <c r="UYS123" s="172"/>
      <c r="UYT123" s="172"/>
      <c r="UYU123" s="172"/>
      <c r="UYV123" s="172"/>
      <c r="UYW123" s="172"/>
      <c r="UYX123" s="172"/>
      <c r="UYY123" s="172"/>
      <c r="UYZ123" s="172"/>
      <c r="UZA123" s="172"/>
      <c r="UZB123" s="172"/>
      <c r="UZC123" s="172"/>
      <c r="UZD123" s="172"/>
      <c r="UZE123" s="172"/>
      <c r="UZF123" s="172"/>
      <c r="UZG123" s="172"/>
      <c r="UZH123" s="172"/>
      <c r="UZI123" s="172"/>
      <c r="UZJ123" s="172"/>
      <c r="UZK123" s="172"/>
      <c r="UZL123" s="172"/>
      <c r="UZM123" s="172"/>
      <c r="UZN123" s="172"/>
      <c r="UZO123" s="172"/>
      <c r="UZP123" s="172"/>
      <c r="UZQ123" s="172"/>
      <c r="UZR123" s="172"/>
      <c r="UZS123" s="172"/>
      <c r="UZT123" s="172"/>
      <c r="UZU123" s="172"/>
      <c r="UZV123" s="172"/>
      <c r="UZW123" s="172"/>
      <c r="UZX123" s="172"/>
      <c r="UZY123" s="172"/>
      <c r="UZZ123" s="172"/>
      <c r="VAA123" s="172"/>
      <c r="VAB123" s="172"/>
      <c r="VAC123" s="172"/>
      <c r="VAD123" s="172"/>
      <c r="VAE123" s="172"/>
      <c r="VAF123" s="172"/>
      <c r="VAG123" s="172"/>
      <c r="VAH123" s="172"/>
      <c r="VAI123" s="172"/>
      <c r="VAJ123" s="172"/>
      <c r="VAK123" s="172"/>
      <c r="VAL123" s="172"/>
      <c r="VAM123" s="172"/>
      <c r="VAN123" s="172"/>
      <c r="VAO123" s="172"/>
      <c r="VAP123" s="172"/>
      <c r="VAQ123" s="172"/>
      <c r="VAR123" s="172"/>
      <c r="VAS123" s="172"/>
      <c r="VAT123" s="172"/>
      <c r="VAU123" s="172"/>
      <c r="VAV123" s="172"/>
      <c r="VAW123" s="172"/>
      <c r="VAX123" s="172"/>
      <c r="VAY123" s="172"/>
      <c r="VAZ123" s="172"/>
      <c r="VBA123" s="172"/>
      <c r="VBB123" s="172"/>
      <c r="VBC123" s="172"/>
      <c r="VBD123" s="172"/>
      <c r="VBE123" s="172"/>
      <c r="VBF123" s="172"/>
      <c r="VBG123" s="172"/>
      <c r="VBH123" s="172"/>
      <c r="VBI123" s="172"/>
      <c r="VBJ123" s="172"/>
      <c r="VBK123" s="172"/>
      <c r="VBL123" s="172"/>
      <c r="VBM123" s="172"/>
      <c r="VBN123" s="172"/>
      <c r="VBO123" s="172"/>
      <c r="VBP123" s="172"/>
      <c r="VBQ123" s="172"/>
      <c r="VBR123" s="172"/>
      <c r="VBS123" s="172"/>
      <c r="VBT123" s="172"/>
      <c r="VBU123" s="172"/>
      <c r="VBV123" s="172"/>
      <c r="VBW123" s="172"/>
      <c r="VBX123" s="172"/>
      <c r="VBY123" s="172"/>
      <c r="VBZ123" s="172"/>
      <c r="VCA123" s="172"/>
      <c r="VCB123" s="172"/>
      <c r="VCC123" s="172"/>
      <c r="VCD123" s="172"/>
      <c r="VCE123" s="172"/>
      <c r="VCF123" s="172"/>
      <c r="VCG123" s="172"/>
      <c r="VCH123" s="172"/>
      <c r="VCI123" s="172"/>
      <c r="VCJ123" s="172"/>
      <c r="VCK123" s="172"/>
      <c r="VCL123" s="172"/>
      <c r="VCM123" s="172"/>
      <c r="VCN123" s="172"/>
      <c r="VCO123" s="172"/>
      <c r="VCP123" s="172"/>
      <c r="VCQ123" s="172"/>
      <c r="VCR123" s="172"/>
      <c r="VCS123" s="172"/>
      <c r="VCT123" s="172"/>
      <c r="VCU123" s="172"/>
      <c r="VCV123" s="172"/>
      <c r="VCW123" s="172"/>
      <c r="VCX123" s="172"/>
      <c r="VCY123" s="172"/>
      <c r="VCZ123" s="172"/>
      <c r="VDA123" s="172"/>
      <c r="VDB123" s="172"/>
      <c r="VDC123" s="172"/>
      <c r="VDD123" s="172"/>
      <c r="VDE123" s="172"/>
      <c r="VDF123" s="172"/>
      <c r="VDG123" s="172"/>
      <c r="VDH123" s="172"/>
      <c r="VDI123" s="172"/>
      <c r="VDJ123" s="172"/>
      <c r="VDK123" s="172"/>
      <c r="VDL123" s="172"/>
      <c r="VDM123" s="172"/>
      <c r="VDN123" s="172"/>
      <c r="VDO123" s="172"/>
      <c r="VDP123" s="172"/>
      <c r="VDQ123" s="172"/>
      <c r="VDR123" s="172"/>
      <c r="VDS123" s="172"/>
      <c r="VDT123" s="172"/>
      <c r="VDU123" s="172"/>
      <c r="VDV123" s="172"/>
      <c r="VDW123" s="172"/>
      <c r="VDX123" s="172"/>
      <c r="VDY123" s="172"/>
      <c r="VDZ123" s="172"/>
      <c r="VEA123" s="172"/>
      <c r="VEB123" s="172"/>
      <c r="VEC123" s="172"/>
      <c r="VED123" s="172"/>
      <c r="VEE123" s="172"/>
      <c r="VEF123" s="172"/>
      <c r="VEG123" s="172"/>
      <c r="VEH123" s="172"/>
      <c r="VEI123" s="172"/>
      <c r="VEJ123" s="172"/>
      <c r="VEK123" s="172"/>
      <c r="VEL123" s="172"/>
      <c r="VEM123" s="172"/>
      <c r="VEN123" s="172"/>
      <c r="VEO123" s="172"/>
      <c r="VEP123" s="172"/>
      <c r="VEQ123" s="172"/>
      <c r="VER123" s="172"/>
      <c r="VES123" s="172"/>
      <c r="VET123" s="172"/>
      <c r="VEU123" s="172"/>
      <c r="VEV123" s="172"/>
      <c r="VEW123" s="172"/>
      <c r="VEX123" s="172"/>
      <c r="VEY123" s="172"/>
      <c r="VEZ123" s="172"/>
      <c r="VFA123" s="172"/>
      <c r="VFB123" s="172"/>
      <c r="VFC123" s="172"/>
      <c r="VFD123" s="172"/>
      <c r="VFE123" s="172"/>
      <c r="VFF123" s="172"/>
      <c r="VFG123" s="172"/>
      <c r="VFH123" s="172"/>
      <c r="VFI123" s="172"/>
      <c r="VFJ123" s="172"/>
      <c r="VFK123" s="172"/>
      <c r="VFL123" s="172"/>
      <c r="VFM123" s="172"/>
      <c r="VFN123" s="172"/>
      <c r="VFO123" s="172"/>
      <c r="VFP123" s="172"/>
      <c r="VFQ123" s="172"/>
      <c r="VFR123" s="172"/>
      <c r="VFS123" s="172"/>
      <c r="VFT123" s="172"/>
      <c r="VFU123" s="172"/>
      <c r="VFV123" s="172"/>
      <c r="VFW123" s="172"/>
      <c r="VFX123" s="172"/>
      <c r="VFY123" s="172"/>
      <c r="VFZ123" s="172"/>
      <c r="VGA123" s="172"/>
      <c r="VGB123" s="172"/>
      <c r="VGC123" s="172"/>
      <c r="VGD123" s="172"/>
      <c r="VGE123" s="172"/>
      <c r="VGF123" s="172"/>
      <c r="VGG123" s="172"/>
      <c r="VGH123" s="172"/>
      <c r="VGI123" s="172"/>
      <c r="VGJ123" s="172"/>
      <c r="VGK123" s="172"/>
      <c r="VGL123" s="172"/>
      <c r="VGM123" s="172"/>
      <c r="VGN123" s="172"/>
      <c r="VGO123" s="172"/>
      <c r="VGP123" s="172"/>
      <c r="VGQ123" s="172"/>
      <c r="VGR123" s="172"/>
      <c r="VGS123" s="172"/>
      <c r="VGT123" s="172"/>
      <c r="VGU123" s="172"/>
      <c r="VGV123" s="172"/>
      <c r="VGW123" s="172"/>
      <c r="VGX123" s="172"/>
      <c r="VGY123" s="172"/>
      <c r="VGZ123" s="172"/>
      <c r="VHA123" s="172"/>
      <c r="VHB123" s="172"/>
      <c r="VHC123" s="172"/>
      <c r="VHD123" s="172"/>
      <c r="VHE123" s="172"/>
      <c r="VHF123" s="172"/>
      <c r="VHG123" s="172"/>
      <c r="VHH123" s="172"/>
      <c r="VHI123" s="172"/>
      <c r="VHJ123" s="172"/>
      <c r="VHK123" s="172"/>
      <c r="VHL123" s="172"/>
      <c r="VHM123" s="172"/>
      <c r="VHN123" s="172"/>
      <c r="VHO123" s="172"/>
      <c r="VHP123" s="172"/>
      <c r="VHQ123" s="172"/>
      <c r="VHR123" s="172"/>
      <c r="VHS123" s="172"/>
      <c r="VHT123" s="172"/>
      <c r="VHU123" s="172"/>
      <c r="VHV123" s="172"/>
      <c r="VHW123" s="172"/>
      <c r="VHX123" s="172"/>
      <c r="VHY123" s="172"/>
      <c r="VHZ123" s="172"/>
      <c r="VIA123" s="172"/>
      <c r="VIB123" s="172"/>
      <c r="VIC123" s="172"/>
      <c r="VID123" s="172"/>
      <c r="VIE123" s="172"/>
      <c r="VIF123" s="172"/>
      <c r="VIG123" s="172"/>
      <c r="VIH123" s="172"/>
      <c r="VII123" s="172"/>
      <c r="VIJ123" s="172"/>
      <c r="VIK123" s="172"/>
      <c r="VIL123" s="172"/>
      <c r="VIM123" s="172"/>
      <c r="VIN123" s="172"/>
      <c r="VIO123" s="172"/>
      <c r="VIP123" s="172"/>
      <c r="VIQ123" s="172"/>
      <c r="VIR123" s="172"/>
      <c r="VIS123" s="172"/>
      <c r="VIT123" s="172"/>
      <c r="VIU123" s="172"/>
      <c r="VIV123" s="172"/>
      <c r="VIW123" s="172"/>
      <c r="VIX123" s="172"/>
      <c r="VIY123" s="172"/>
      <c r="VIZ123" s="172"/>
      <c r="VJA123" s="172"/>
      <c r="VJB123" s="172"/>
      <c r="VJC123" s="172"/>
      <c r="VJD123" s="172"/>
      <c r="VJE123" s="172"/>
      <c r="VJF123" s="172"/>
      <c r="VJG123" s="172"/>
      <c r="VJH123" s="172"/>
      <c r="VJI123" s="172"/>
      <c r="VJJ123" s="172"/>
      <c r="VJK123" s="172"/>
      <c r="VJL123" s="172"/>
      <c r="VJM123" s="172"/>
      <c r="VJN123" s="172"/>
      <c r="VJO123" s="172"/>
      <c r="VJP123" s="172"/>
      <c r="VJQ123" s="172"/>
      <c r="VJR123" s="172"/>
      <c r="VJS123" s="172"/>
      <c r="VJT123" s="172"/>
      <c r="VJU123" s="172"/>
      <c r="VJV123" s="172"/>
      <c r="VJW123" s="172"/>
      <c r="VJX123" s="172"/>
      <c r="VJY123" s="172"/>
      <c r="VJZ123" s="172"/>
      <c r="VKA123" s="172"/>
      <c r="VKB123" s="172"/>
      <c r="VKC123" s="172"/>
      <c r="VKD123" s="172"/>
      <c r="VKE123" s="172"/>
      <c r="VKF123" s="172"/>
      <c r="VKG123" s="172"/>
      <c r="VKH123" s="172"/>
      <c r="VKI123" s="172"/>
      <c r="VKJ123" s="172"/>
      <c r="VKK123" s="172"/>
      <c r="VKL123" s="172"/>
      <c r="VKM123" s="172"/>
      <c r="VKN123" s="172"/>
      <c r="VKO123" s="172"/>
      <c r="VKP123" s="172"/>
      <c r="VKQ123" s="172"/>
      <c r="VKR123" s="172"/>
      <c r="VKS123" s="172"/>
      <c r="VKT123" s="172"/>
      <c r="VKU123" s="172"/>
      <c r="VKV123" s="172"/>
      <c r="VKW123" s="172"/>
      <c r="VKX123" s="172"/>
      <c r="VKY123" s="172"/>
      <c r="VKZ123" s="172"/>
      <c r="VLA123" s="172"/>
      <c r="VLB123" s="172"/>
      <c r="VLC123" s="172"/>
      <c r="VLD123" s="172"/>
      <c r="VLE123" s="172"/>
      <c r="VLF123" s="172"/>
      <c r="VLG123" s="172"/>
      <c r="VLH123" s="172"/>
      <c r="VLI123" s="172"/>
      <c r="VLJ123" s="172"/>
      <c r="VLK123" s="172"/>
      <c r="VLL123" s="172"/>
      <c r="VLM123" s="172"/>
      <c r="VLN123" s="172"/>
      <c r="VLO123" s="172"/>
      <c r="VLP123" s="172"/>
      <c r="VLQ123" s="172"/>
      <c r="VLR123" s="172"/>
      <c r="VLS123" s="172"/>
      <c r="VLT123" s="172"/>
      <c r="VLU123" s="172"/>
      <c r="VLV123" s="172"/>
      <c r="VLW123" s="172"/>
      <c r="VLX123" s="172"/>
      <c r="VLY123" s="172"/>
      <c r="VLZ123" s="172"/>
      <c r="VMA123" s="172"/>
      <c r="VMB123" s="172"/>
      <c r="VMC123" s="172"/>
      <c r="VMD123" s="172"/>
      <c r="VME123" s="172"/>
      <c r="VMF123" s="172"/>
      <c r="VMG123" s="172"/>
      <c r="VMH123" s="172"/>
      <c r="VMI123" s="172"/>
      <c r="VMJ123" s="172"/>
      <c r="VMK123" s="172"/>
      <c r="VML123" s="172"/>
      <c r="VMM123" s="172"/>
      <c r="VMN123" s="172"/>
      <c r="VMO123" s="172"/>
      <c r="VMP123" s="172"/>
      <c r="VMQ123" s="172"/>
      <c r="VMR123" s="172"/>
      <c r="VMS123" s="172"/>
      <c r="VMT123" s="172"/>
      <c r="VMU123" s="172"/>
      <c r="VMV123" s="172"/>
      <c r="VMW123" s="172"/>
      <c r="VMX123" s="172"/>
      <c r="VMY123" s="172"/>
      <c r="VMZ123" s="172"/>
      <c r="VNA123" s="172"/>
      <c r="VNB123" s="172"/>
      <c r="VNC123" s="172"/>
      <c r="VND123" s="172"/>
      <c r="VNE123" s="172"/>
      <c r="VNF123" s="172"/>
      <c r="VNG123" s="172"/>
      <c r="VNH123" s="172"/>
      <c r="VNI123" s="172"/>
      <c r="VNJ123" s="172"/>
      <c r="VNK123" s="172"/>
      <c r="VNL123" s="172"/>
      <c r="VNM123" s="172"/>
      <c r="VNN123" s="172"/>
      <c r="VNO123" s="172"/>
      <c r="VNP123" s="172"/>
      <c r="VNQ123" s="172"/>
      <c r="VNR123" s="172"/>
      <c r="VNS123" s="172"/>
      <c r="VNT123" s="172"/>
      <c r="VNU123" s="172"/>
      <c r="VNV123" s="172"/>
      <c r="VNW123" s="172"/>
      <c r="VNX123" s="172"/>
      <c r="VNY123" s="172"/>
      <c r="VNZ123" s="172"/>
      <c r="VOA123" s="172"/>
      <c r="VOB123" s="172"/>
      <c r="VOC123" s="172"/>
      <c r="VOD123" s="172"/>
      <c r="VOE123" s="172"/>
      <c r="VOF123" s="172"/>
      <c r="VOG123" s="172"/>
      <c r="VOH123" s="172"/>
      <c r="VOI123" s="172"/>
      <c r="VOJ123" s="172"/>
      <c r="VOK123" s="172"/>
      <c r="VOL123" s="172"/>
      <c r="VOM123" s="172"/>
      <c r="VON123" s="172"/>
      <c r="VOO123" s="172"/>
      <c r="VOP123" s="172"/>
      <c r="VOQ123" s="172"/>
      <c r="VOR123" s="172"/>
      <c r="VOS123" s="172"/>
      <c r="VOT123" s="172"/>
      <c r="VOU123" s="172"/>
      <c r="VOV123" s="172"/>
      <c r="VOW123" s="172"/>
      <c r="VOX123" s="172"/>
      <c r="VOY123" s="172"/>
      <c r="VOZ123" s="172"/>
      <c r="VPA123" s="172"/>
      <c r="VPB123" s="172"/>
      <c r="VPC123" s="172"/>
      <c r="VPD123" s="172"/>
      <c r="VPE123" s="172"/>
      <c r="VPF123" s="172"/>
      <c r="VPG123" s="172"/>
      <c r="VPH123" s="172"/>
      <c r="VPI123" s="172"/>
      <c r="VPJ123" s="172"/>
      <c r="VPK123" s="172"/>
      <c r="VPL123" s="172"/>
      <c r="VPM123" s="172"/>
      <c r="VPN123" s="172"/>
      <c r="VPO123" s="172"/>
      <c r="VPP123" s="172"/>
      <c r="VPQ123" s="172"/>
      <c r="VPR123" s="172"/>
      <c r="VPS123" s="172"/>
      <c r="VPT123" s="172"/>
      <c r="VPU123" s="172"/>
      <c r="VPV123" s="172"/>
      <c r="VPW123" s="172"/>
      <c r="VPX123" s="172"/>
      <c r="VPY123" s="172"/>
      <c r="VPZ123" s="172"/>
      <c r="VQA123" s="172"/>
      <c r="VQB123" s="172"/>
      <c r="VQC123" s="172"/>
      <c r="VQD123" s="172"/>
      <c r="VQE123" s="172"/>
      <c r="VQF123" s="172"/>
      <c r="VQG123" s="172"/>
      <c r="VQH123" s="172"/>
      <c r="VQI123" s="172"/>
      <c r="VQJ123" s="172"/>
      <c r="VQK123" s="172"/>
      <c r="VQL123" s="172"/>
      <c r="VQM123" s="172"/>
      <c r="VQN123" s="172"/>
      <c r="VQO123" s="172"/>
      <c r="VQP123" s="172"/>
      <c r="VQQ123" s="172"/>
      <c r="VQR123" s="172"/>
      <c r="VQS123" s="172"/>
      <c r="VQT123" s="172"/>
      <c r="VQU123" s="172"/>
      <c r="VQV123" s="172"/>
      <c r="VQW123" s="172"/>
      <c r="VQX123" s="172"/>
      <c r="VQY123" s="172"/>
      <c r="VQZ123" s="172"/>
      <c r="VRA123" s="172"/>
      <c r="VRB123" s="172"/>
      <c r="VRC123" s="172"/>
      <c r="VRD123" s="172"/>
      <c r="VRE123" s="172"/>
      <c r="VRF123" s="172"/>
      <c r="VRG123" s="172"/>
      <c r="VRH123" s="172"/>
      <c r="VRI123" s="172"/>
      <c r="VRJ123" s="172"/>
      <c r="VRK123" s="172"/>
      <c r="VRL123" s="172"/>
      <c r="VRM123" s="172"/>
      <c r="VRN123" s="172"/>
      <c r="VRO123" s="172"/>
      <c r="VRP123" s="172"/>
      <c r="VRQ123" s="172"/>
      <c r="VRR123" s="172"/>
      <c r="VRS123" s="172"/>
      <c r="VRT123" s="172"/>
      <c r="VRU123" s="172"/>
      <c r="VRV123" s="172"/>
      <c r="VRW123" s="172"/>
      <c r="VRX123" s="172"/>
      <c r="VRY123" s="172"/>
      <c r="VRZ123" s="172"/>
      <c r="VSA123" s="172"/>
      <c r="VSB123" s="172"/>
      <c r="VSC123" s="172"/>
      <c r="VSD123" s="172"/>
      <c r="VSE123" s="172"/>
      <c r="VSF123" s="172"/>
      <c r="VSG123" s="172"/>
      <c r="VSH123" s="172"/>
      <c r="VSI123" s="172"/>
      <c r="VSJ123" s="172"/>
      <c r="VSK123" s="172"/>
      <c r="VSL123" s="172"/>
      <c r="VSM123" s="172"/>
      <c r="VSN123" s="172"/>
      <c r="VSO123" s="172"/>
      <c r="VSP123" s="172"/>
      <c r="VSQ123" s="172"/>
      <c r="VSR123" s="172"/>
      <c r="VSS123" s="172"/>
      <c r="VST123" s="172"/>
      <c r="VSU123" s="172"/>
      <c r="VSV123" s="172"/>
      <c r="VSW123" s="172"/>
      <c r="VSX123" s="172"/>
      <c r="VSY123" s="172"/>
      <c r="VSZ123" s="172"/>
      <c r="VTA123" s="172"/>
      <c r="VTB123" s="172"/>
      <c r="VTC123" s="172"/>
      <c r="VTD123" s="172"/>
      <c r="VTE123" s="172"/>
      <c r="VTF123" s="172"/>
      <c r="VTG123" s="172"/>
      <c r="VTH123" s="172"/>
      <c r="VTI123" s="172"/>
      <c r="VTJ123" s="172"/>
      <c r="VTK123" s="172"/>
      <c r="VTL123" s="172"/>
      <c r="VTM123" s="172"/>
      <c r="VTN123" s="172"/>
      <c r="VTO123" s="172"/>
      <c r="VTP123" s="172"/>
      <c r="VTQ123" s="172"/>
      <c r="VTR123" s="172"/>
      <c r="VTS123" s="172"/>
      <c r="VTT123" s="172"/>
      <c r="VTU123" s="172"/>
      <c r="VTV123" s="172"/>
      <c r="VTW123" s="172"/>
      <c r="VTX123" s="172"/>
      <c r="VTY123" s="172"/>
      <c r="VTZ123" s="172"/>
      <c r="VUA123" s="172"/>
      <c r="VUB123" s="172"/>
      <c r="VUC123" s="172"/>
      <c r="VUD123" s="172"/>
      <c r="VUE123" s="172"/>
      <c r="VUF123" s="172"/>
      <c r="VUG123" s="172"/>
      <c r="VUH123" s="172"/>
      <c r="VUI123" s="172"/>
      <c r="VUJ123" s="172"/>
      <c r="VUK123" s="172"/>
      <c r="VUL123" s="172"/>
      <c r="VUM123" s="172"/>
      <c r="VUN123" s="172"/>
      <c r="VUO123" s="172"/>
      <c r="VUP123" s="172"/>
      <c r="VUQ123" s="172"/>
      <c r="VUR123" s="172"/>
      <c r="VUS123" s="172"/>
      <c r="VUT123" s="172"/>
      <c r="VUU123" s="172"/>
      <c r="VUV123" s="172"/>
      <c r="VUW123" s="172"/>
      <c r="VUX123" s="172"/>
      <c r="VUY123" s="172"/>
      <c r="VUZ123" s="172"/>
      <c r="VVA123" s="172"/>
      <c r="VVB123" s="172"/>
      <c r="VVC123" s="172"/>
      <c r="VVD123" s="172"/>
      <c r="VVE123" s="172"/>
      <c r="VVF123" s="172"/>
      <c r="VVG123" s="172"/>
      <c r="VVH123" s="172"/>
      <c r="VVI123" s="172"/>
      <c r="VVJ123" s="172"/>
      <c r="VVK123" s="172"/>
      <c r="VVL123" s="172"/>
      <c r="VVM123" s="172"/>
      <c r="VVN123" s="172"/>
      <c r="VVO123" s="172"/>
      <c r="VVP123" s="172"/>
      <c r="VVQ123" s="172"/>
      <c r="VVR123" s="172"/>
      <c r="VVS123" s="172"/>
      <c r="VVT123" s="172"/>
      <c r="VVU123" s="172"/>
      <c r="VVV123" s="172"/>
      <c r="VVW123" s="172"/>
      <c r="VVX123" s="172"/>
      <c r="VVY123" s="172"/>
      <c r="VVZ123" s="172"/>
      <c r="VWA123" s="172"/>
      <c r="VWB123" s="172"/>
      <c r="VWC123" s="172"/>
      <c r="VWD123" s="172"/>
      <c r="VWE123" s="172"/>
      <c r="VWF123" s="172"/>
      <c r="VWG123" s="172"/>
      <c r="VWH123" s="172"/>
      <c r="VWI123" s="172"/>
      <c r="VWJ123" s="172"/>
      <c r="VWK123" s="172"/>
      <c r="VWL123" s="172"/>
      <c r="VWM123" s="172"/>
      <c r="VWN123" s="172"/>
      <c r="VWO123" s="172"/>
      <c r="VWP123" s="172"/>
      <c r="VWQ123" s="172"/>
      <c r="VWR123" s="172"/>
      <c r="VWS123" s="172"/>
      <c r="VWT123" s="172"/>
      <c r="VWU123" s="172"/>
      <c r="VWV123" s="172"/>
      <c r="VWW123" s="172"/>
      <c r="VWX123" s="172"/>
      <c r="VWY123" s="172"/>
      <c r="VWZ123" s="172"/>
      <c r="VXA123" s="172"/>
      <c r="VXB123" s="172"/>
      <c r="VXC123" s="172"/>
      <c r="VXD123" s="172"/>
      <c r="VXE123" s="172"/>
      <c r="VXF123" s="172"/>
      <c r="VXG123" s="172"/>
      <c r="VXH123" s="172"/>
      <c r="VXI123" s="172"/>
      <c r="VXJ123" s="172"/>
      <c r="VXK123" s="172"/>
      <c r="VXL123" s="172"/>
      <c r="VXM123" s="172"/>
      <c r="VXN123" s="172"/>
      <c r="VXO123" s="172"/>
      <c r="VXP123" s="172"/>
      <c r="VXQ123" s="172"/>
      <c r="VXR123" s="172"/>
      <c r="VXS123" s="172"/>
      <c r="VXT123" s="172"/>
      <c r="VXU123" s="172"/>
      <c r="VXV123" s="172"/>
      <c r="VXW123" s="172"/>
      <c r="VXX123" s="172"/>
      <c r="VXY123" s="172"/>
      <c r="VXZ123" s="172"/>
      <c r="VYA123" s="172"/>
      <c r="VYB123" s="172"/>
      <c r="VYC123" s="172"/>
      <c r="VYD123" s="172"/>
      <c r="VYE123" s="172"/>
      <c r="VYF123" s="172"/>
      <c r="VYG123" s="172"/>
      <c r="VYH123" s="172"/>
      <c r="VYI123" s="172"/>
      <c r="VYJ123" s="172"/>
      <c r="VYK123" s="172"/>
      <c r="VYL123" s="172"/>
      <c r="VYM123" s="172"/>
      <c r="VYN123" s="172"/>
      <c r="VYO123" s="172"/>
      <c r="VYP123" s="172"/>
      <c r="VYQ123" s="172"/>
      <c r="VYR123" s="172"/>
      <c r="VYS123" s="172"/>
      <c r="VYT123" s="172"/>
      <c r="VYU123" s="172"/>
      <c r="VYV123" s="172"/>
      <c r="VYW123" s="172"/>
      <c r="VYX123" s="172"/>
      <c r="VYY123" s="172"/>
      <c r="VYZ123" s="172"/>
      <c r="VZA123" s="172"/>
      <c r="VZB123" s="172"/>
      <c r="VZC123" s="172"/>
      <c r="VZD123" s="172"/>
      <c r="VZE123" s="172"/>
      <c r="VZF123" s="172"/>
      <c r="VZG123" s="172"/>
      <c r="VZH123" s="172"/>
      <c r="VZI123" s="172"/>
      <c r="VZJ123" s="172"/>
      <c r="VZK123" s="172"/>
      <c r="VZL123" s="172"/>
      <c r="VZM123" s="172"/>
      <c r="VZN123" s="172"/>
      <c r="VZO123" s="172"/>
      <c r="VZP123" s="172"/>
      <c r="VZQ123" s="172"/>
      <c r="VZR123" s="172"/>
      <c r="VZS123" s="172"/>
      <c r="VZT123" s="172"/>
      <c r="VZU123" s="172"/>
      <c r="VZV123" s="172"/>
      <c r="VZW123" s="172"/>
      <c r="VZX123" s="172"/>
      <c r="VZY123" s="172"/>
      <c r="VZZ123" s="172"/>
      <c r="WAA123" s="172"/>
      <c r="WAB123" s="172"/>
      <c r="WAC123" s="172"/>
      <c r="WAD123" s="172"/>
      <c r="WAE123" s="172"/>
      <c r="WAF123" s="172"/>
      <c r="WAG123" s="172"/>
      <c r="WAH123" s="172"/>
      <c r="WAI123" s="172"/>
      <c r="WAJ123" s="172"/>
      <c r="WAK123" s="172"/>
      <c r="WAL123" s="172"/>
      <c r="WAM123" s="172"/>
      <c r="WAN123" s="172"/>
      <c r="WAO123" s="172"/>
      <c r="WAP123" s="172"/>
      <c r="WAQ123" s="172"/>
      <c r="WAR123" s="172"/>
      <c r="WAS123" s="172"/>
      <c r="WAT123" s="172"/>
      <c r="WAU123" s="172"/>
      <c r="WAV123" s="172"/>
      <c r="WAW123" s="172"/>
      <c r="WAX123" s="172"/>
      <c r="WAY123" s="172"/>
      <c r="WAZ123" s="172"/>
      <c r="WBA123" s="172"/>
      <c r="WBB123" s="172"/>
      <c r="WBC123" s="172"/>
      <c r="WBD123" s="172"/>
      <c r="WBE123" s="172"/>
      <c r="WBF123" s="172"/>
      <c r="WBG123" s="172"/>
      <c r="WBH123" s="172"/>
      <c r="WBI123" s="172"/>
      <c r="WBJ123" s="172"/>
      <c r="WBK123" s="172"/>
      <c r="WBL123" s="172"/>
      <c r="WBM123" s="172"/>
      <c r="WBN123" s="172"/>
      <c r="WBO123" s="172"/>
      <c r="WBP123" s="172"/>
      <c r="WBQ123" s="172"/>
      <c r="WBR123" s="172"/>
      <c r="WBS123" s="172"/>
      <c r="WBT123" s="172"/>
      <c r="WBU123" s="172"/>
      <c r="WBV123" s="172"/>
      <c r="WBW123" s="172"/>
      <c r="WBX123" s="172"/>
      <c r="WBY123" s="172"/>
      <c r="WBZ123" s="172"/>
      <c r="WCA123" s="172"/>
      <c r="WCB123" s="172"/>
      <c r="WCC123" s="172"/>
      <c r="WCD123" s="172"/>
      <c r="WCE123" s="172"/>
      <c r="WCF123" s="172"/>
      <c r="WCG123" s="172"/>
      <c r="WCH123" s="172"/>
      <c r="WCI123" s="172"/>
      <c r="WCJ123" s="172"/>
      <c r="WCK123" s="172"/>
      <c r="WCL123" s="172"/>
      <c r="WCM123" s="172"/>
      <c r="WCN123" s="172"/>
      <c r="WCO123" s="172"/>
      <c r="WCP123" s="172"/>
      <c r="WCQ123" s="172"/>
      <c r="WCR123" s="172"/>
      <c r="WCS123" s="172"/>
      <c r="WCT123" s="172"/>
      <c r="WCU123" s="172"/>
      <c r="WCV123" s="172"/>
      <c r="WCW123" s="172"/>
      <c r="WCX123" s="172"/>
      <c r="WCY123" s="172"/>
      <c r="WCZ123" s="172"/>
      <c r="WDA123" s="172"/>
      <c r="WDB123" s="172"/>
      <c r="WDC123" s="172"/>
      <c r="WDD123" s="172"/>
      <c r="WDE123" s="172"/>
      <c r="WDF123" s="172"/>
      <c r="WDG123" s="172"/>
      <c r="WDH123" s="172"/>
      <c r="WDI123" s="172"/>
      <c r="WDJ123" s="172"/>
      <c r="WDK123" s="172"/>
      <c r="WDL123" s="172"/>
      <c r="WDM123" s="172"/>
      <c r="WDN123" s="172"/>
      <c r="WDO123" s="172"/>
      <c r="WDP123" s="172"/>
      <c r="WDQ123" s="172"/>
      <c r="WDR123" s="172"/>
      <c r="WDS123" s="172"/>
      <c r="WDT123" s="172"/>
      <c r="WDU123" s="172"/>
      <c r="WDV123" s="172"/>
      <c r="WDW123" s="172"/>
      <c r="WDX123" s="172"/>
      <c r="WDY123" s="172"/>
      <c r="WDZ123" s="172"/>
      <c r="WEA123" s="172"/>
      <c r="WEB123" s="172"/>
      <c r="WEC123" s="172"/>
      <c r="WED123" s="172"/>
      <c r="WEE123" s="172"/>
      <c r="WEF123" s="172"/>
      <c r="WEG123" s="172"/>
      <c r="WEH123" s="172"/>
      <c r="WEI123" s="172"/>
      <c r="WEJ123" s="172"/>
      <c r="WEK123" s="172"/>
      <c r="WEL123" s="172"/>
      <c r="WEM123" s="172"/>
      <c r="WEN123" s="172"/>
      <c r="WEO123" s="172"/>
      <c r="WEP123" s="172"/>
      <c r="WEQ123" s="172"/>
      <c r="WER123" s="172"/>
      <c r="WES123" s="172"/>
      <c r="WET123" s="172"/>
      <c r="WEU123" s="172"/>
      <c r="WEV123" s="172"/>
      <c r="WEW123" s="172"/>
      <c r="WEX123" s="172"/>
      <c r="WEY123" s="172"/>
      <c r="WEZ123" s="172"/>
      <c r="WFA123" s="172"/>
      <c r="WFB123" s="172"/>
      <c r="WFC123" s="172"/>
      <c r="WFD123" s="172"/>
      <c r="WFE123" s="172"/>
      <c r="WFF123" s="172"/>
      <c r="WFG123" s="172"/>
      <c r="WFH123" s="172"/>
      <c r="WFI123" s="172"/>
      <c r="WFJ123" s="172"/>
      <c r="WFK123" s="172"/>
      <c r="WFL123" s="172"/>
      <c r="WFM123" s="172"/>
      <c r="WFN123" s="172"/>
      <c r="WFO123" s="172"/>
      <c r="WFP123" s="172"/>
      <c r="WFQ123" s="172"/>
      <c r="WFR123" s="172"/>
      <c r="WFS123" s="172"/>
      <c r="WFT123" s="172"/>
      <c r="WFU123" s="172"/>
      <c r="WFV123" s="172"/>
      <c r="WFW123" s="172"/>
      <c r="WFX123" s="172"/>
      <c r="WFY123" s="172"/>
      <c r="WFZ123" s="172"/>
      <c r="WGA123" s="172"/>
      <c r="WGB123" s="172"/>
      <c r="WGC123" s="172"/>
      <c r="WGD123" s="172"/>
      <c r="WGE123" s="172"/>
      <c r="WGF123" s="172"/>
      <c r="WGG123" s="172"/>
      <c r="WGH123" s="172"/>
      <c r="WGI123" s="172"/>
      <c r="WGJ123" s="172"/>
      <c r="WGK123" s="172"/>
      <c r="WGL123" s="172"/>
      <c r="WGM123" s="172"/>
      <c r="WGN123" s="172"/>
      <c r="WGO123" s="172"/>
      <c r="WGP123" s="172"/>
      <c r="WGQ123" s="172"/>
      <c r="WGR123" s="172"/>
      <c r="WGS123" s="172"/>
      <c r="WGT123" s="172"/>
      <c r="WGU123" s="172"/>
      <c r="WGV123" s="172"/>
      <c r="WGW123" s="172"/>
      <c r="WGX123" s="172"/>
      <c r="WGY123" s="172"/>
      <c r="WGZ123" s="172"/>
      <c r="WHA123" s="172"/>
      <c r="WHB123" s="172"/>
      <c r="WHC123" s="172"/>
      <c r="WHD123" s="172"/>
      <c r="WHE123" s="172"/>
      <c r="WHF123" s="172"/>
      <c r="WHG123" s="172"/>
      <c r="WHH123" s="172"/>
      <c r="WHI123" s="172"/>
      <c r="WHJ123" s="172"/>
      <c r="WHK123" s="172"/>
      <c r="WHL123" s="172"/>
      <c r="WHM123" s="172"/>
      <c r="WHN123" s="172"/>
      <c r="WHO123" s="172"/>
      <c r="WHP123" s="172"/>
      <c r="WHQ123" s="172"/>
      <c r="WHR123" s="172"/>
      <c r="WHS123" s="172"/>
      <c r="WHT123" s="172"/>
      <c r="WHU123" s="172"/>
      <c r="WHV123" s="172"/>
      <c r="WHW123" s="172"/>
      <c r="WHX123" s="172"/>
      <c r="WHY123" s="172"/>
      <c r="WHZ123" s="172"/>
      <c r="WIA123" s="172"/>
      <c r="WIB123" s="172"/>
      <c r="WIC123" s="172"/>
      <c r="WID123" s="172"/>
      <c r="WIE123" s="172"/>
      <c r="WIF123" s="172"/>
      <c r="WIG123" s="172"/>
      <c r="WIH123" s="172"/>
      <c r="WII123" s="172"/>
      <c r="WIJ123" s="172"/>
      <c r="WIK123" s="172"/>
      <c r="WIL123" s="172"/>
      <c r="WIM123" s="172"/>
      <c r="WIN123" s="172"/>
      <c r="WIO123" s="172"/>
      <c r="WIP123" s="172"/>
      <c r="WIQ123" s="172"/>
      <c r="WIR123" s="172"/>
      <c r="WIS123" s="172"/>
      <c r="WIT123" s="172"/>
      <c r="WIU123" s="172"/>
      <c r="WIV123" s="172"/>
      <c r="WIW123" s="172"/>
      <c r="WIX123" s="172"/>
      <c r="WIY123" s="172"/>
      <c r="WIZ123" s="172"/>
      <c r="WJA123" s="172"/>
      <c r="WJB123" s="172"/>
      <c r="WJC123" s="172"/>
      <c r="WJD123" s="172"/>
      <c r="WJE123" s="172"/>
      <c r="WJF123" s="172"/>
      <c r="WJG123" s="172"/>
      <c r="WJH123" s="172"/>
      <c r="WJI123" s="172"/>
      <c r="WJJ123" s="172"/>
      <c r="WJK123" s="172"/>
      <c r="WJL123" s="172"/>
      <c r="WJM123" s="172"/>
      <c r="WJN123" s="172"/>
      <c r="WJO123" s="172"/>
      <c r="WJP123" s="172"/>
      <c r="WJQ123" s="172"/>
      <c r="WJR123" s="172"/>
      <c r="WJS123" s="172"/>
      <c r="WJT123" s="172"/>
      <c r="WJU123" s="172"/>
      <c r="WJV123" s="172"/>
      <c r="WJW123" s="172"/>
      <c r="WJX123" s="172"/>
      <c r="WJY123" s="172"/>
      <c r="WJZ123" s="172"/>
      <c r="WKA123" s="172"/>
      <c r="WKB123" s="172"/>
      <c r="WKC123" s="172"/>
      <c r="WKD123" s="172"/>
      <c r="WKE123" s="172"/>
      <c r="WKF123" s="172"/>
      <c r="WKG123" s="172"/>
      <c r="WKH123" s="172"/>
      <c r="WKI123" s="172"/>
      <c r="WKJ123" s="172"/>
      <c r="WKK123" s="172"/>
      <c r="WKL123" s="172"/>
      <c r="WKM123" s="172"/>
      <c r="WKN123" s="172"/>
      <c r="WKO123" s="172"/>
      <c r="WKP123" s="172"/>
      <c r="WKQ123" s="172"/>
      <c r="WKR123" s="172"/>
      <c r="WKS123" s="172"/>
      <c r="WKT123" s="172"/>
      <c r="WKU123" s="172"/>
      <c r="WKV123" s="172"/>
      <c r="WKW123" s="172"/>
      <c r="WKX123" s="172"/>
      <c r="WKY123" s="172"/>
      <c r="WKZ123" s="172"/>
      <c r="WLA123" s="172"/>
      <c r="WLB123" s="172"/>
      <c r="WLC123" s="172"/>
      <c r="WLD123" s="172"/>
      <c r="WLE123" s="172"/>
      <c r="WLF123" s="172"/>
      <c r="WLG123" s="172"/>
      <c r="WLH123" s="172"/>
      <c r="WLI123" s="172"/>
      <c r="WLJ123" s="172"/>
      <c r="WLK123" s="172"/>
      <c r="WLL123" s="172"/>
      <c r="WLM123" s="172"/>
      <c r="WLN123" s="172"/>
      <c r="WLO123" s="172"/>
      <c r="WLP123" s="172"/>
      <c r="WLQ123" s="172"/>
      <c r="WLR123" s="172"/>
      <c r="WLS123" s="172"/>
      <c r="WLT123" s="172"/>
      <c r="WLU123" s="172"/>
      <c r="WLV123" s="172"/>
      <c r="WLW123" s="172"/>
      <c r="WLX123" s="172"/>
      <c r="WLY123" s="172"/>
      <c r="WLZ123" s="172"/>
      <c r="WMA123" s="172"/>
      <c r="WMB123" s="172"/>
      <c r="WMC123" s="172"/>
      <c r="WMD123" s="172"/>
      <c r="WME123" s="172"/>
      <c r="WMF123" s="172"/>
      <c r="WMG123" s="172"/>
      <c r="WMH123" s="172"/>
      <c r="WMI123" s="172"/>
      <c r="WMJ123" s="172"/>
      <c r="WMK123" s="172"/>
      <c r="WML123" s="172"/>
      <c r="WMM123" s="172"/>
      <c r="WMN123" s="172"/>
      <c r="WMO123" s="172"/>
      <c r="WMP123" s="172"/>
      <c r="WMQ123" s="172"/>
      <c r="WMR123" s="172"/>
      <c r="WMS123" s="172"/>
      <c r="WMT123" s="172"/>
      <c r="WMU123" s="172"/>
      <c r="WMV123" s="172"/>
      <c r="WMW123" s="172"/>
      <c r="WMX123" s="172"/>
      <c r="WMY123" s="172"/>
      <c r="WMZ123" s="172"/>
      <c r="WNA123" s="172"/>
      <c r="WNB123" s="172"/>
      <c r="WNC123" s="172"/>
      <c r="WND123" s="172"/>
      <c r="WNE123" s="172"/>
      <c r="WNF123" s="172"/>
      <c r="WNG123" s="172"/>
      <c r="WNH123" s="172"/>
      <c r="WNI123" s="172"/>
      <c r="WNJ123" s="172"/>
      <c r="WNK123" s="172"/>
      <c r="WNL123" s="172"/>
      <c r="WNM123" s="172"/>
      <c r="WNN123" s="172"/>
      <c r="WNO123" s="172"/>
      <c r="WNP123" s="172"/>
      <c r="WNQ123" s="172"/>
      <c r="WNR123" s="172"/>
      <c r="WNS123" s="172"/>
      <c r="WNT123" s="172"/>
      <c r="WNU123" s="172"/>
      <c r="WNV123" s="172"/>
      <c r="WNW123" s="172"/>
      <c r="WNX123" s="172"/>
      <c r="WNY123" s="172"/>
      <c r="WNZ123" s="172"/>
      <c r="WOA123" s="172"/>
      <c r="WOB123" s="172"/>
      <c r="WOC123" s="172"/>
      <c r="WOD123" s="172"/>
      <c r="WOE123" s="172"/>
      <c r="WOF123" s="172"/>
      <c r="WOG123" s="172"/>
      <c r="WOH123" s="172"/>
      <c r="WOI123" s="172"/>
      <c r="WOJ123" s="172"/>
      <c r="WOK123" s="172"/>
      <c r="WOL123" s="172"/>
      <c r="WOM123" s="172"/>
      <c r="WON123" s="172"/>
      <c r="WOO123" s="172"/>
      <c r="WOP123" s="172"/>
      <c r="WOQ123" s="172"/>
      <c r="WOR123" s="172"/>
      <c r="WOS123" s="172"/>
      <c r="WOT123" s="172"/>
      <c r="WOU123" s="172"/>
      <c r="WOV123" s="172"/>
      <c r="WOW123" s="172"/>
      <c r="WOX123" s="172"/>
      <c r="WOY123" s="172"/>
      <c r="WOZ123" s="172"/>
      <c r="WPA123" s="172"/>
      <c r="WPB123" s="172"/>
      <c r="WPC123" s="172"/>
      <c r="WPD123" s="172"/>
      <c r="WPE123" s="172"/>
      <c r="WPF123" s="172"/>
      <c r="WPG123" s="172"/>
      <c r="WPH123" s="172"/>
      <c r="WPI123" s="172"/>
      <c r="WPJ123" s="172"/>
      <c r="WPK123" s="172"/>
      <c r="WPL123" s="172"/>
      <c r="WPM123" s="172"/>
      <c r="WPN123" s="172"/>
      <c r="WPO123" s="172"/>
      <c r="WPP123" s="172"/>
      <c r="WPQ123" s="172"/>
      <c r="WPR123" s="172"/>
      <c r="WPS123" s="172"/>
      <c r="WPT123" s="172"/>
      <c r="WPU123" s="172"/>
      <c r="WPV123" s="172"/>
      <c r="WPW123" s="172"/>
      <c r="WPX123" s="172"/>
      <c r="WPY123" s="172"/>
      <c r="WPZ123" s="172"/>
      <c r="WQA123" s="172"/>
      <c r="WQB123" s="172"/>
      <c r="WQC123" s="172"/>
      <c r="WQD123" s="172"/>
      <c r="WQE123" s="172"/>
      <c r="WQF123" s="172"/>
      <c r="WQG123" s="172"/>
      <c r="WQH123" s="172"/>
      <c r="WQI123" s="172"/>
      <c r="WQJ123" s="172"/>
      <c r="WQK123" s="172"/>
      <c r="WQL123" s="172"/>
      <c r="WQM123" s="172"/>
      <c r="WQN123" s="172"/>
      <c r="WQO123" s="172"/>
      <c r="WQP123" s="172"/>
      <c r="WQQ123" s="172"/>
      <c r="WQR123" s="172"/>
      <c r="WQS123" s="172"/>
      <c r="WQT123" s="172"/>
      <c r="WQU123" s="172"/>
      <c r="WQV123" s="172"/>
      <c r="WQW123" s="172"/>
      <c r="WQX123" s="172"/>
      <c r="WQY123" s="172"/>
      <c r="WQZ123" s="172"/>
      <c r="WRA123" s="172"/>
      <c r="WRB123" s="172"/>
      <c r="WRC123" s="172"/>
      <c r="WRD123" s="172"/>
      <c r="WRE123" s="172"/>
      <c r="WRF123" s="172"/>
      <c r="WRG123" s="172"/>
      <c r="WRH123" s="172"/>
      <c r="WRI123" s="172"/>
      <c r="WRJ123" s="172"/>
      <c r="WRK123" s="172"/>
      <c r="WRL123" s="172"/>
      <c r="WRM123" s="172"/>
      <c r="WRN123" s="172"/>
      <c r="WRO123" s="172"/>
      <c r="WRP123" s="172"/>
      <c r="WRQ123" s="172"/>
      <c r="WRR123" s="172"/>
      <c r="WRS123" s="172"/>
      <c r="WRT123" s="172"/>
      <c r="WRU123" s="172"/>
      <c r="WRV123" s="172"/>
      <c r="WRW123" s="172"/>
      <c r="WRX123" s="172"/>
      <c r="WRY123" s="172"/>
      <c r="WRZ123" s="172"/>
      <c r="WSA123" s="172"/>
      <c r="WSB123" s="172"/>
      <c r="WSC123" s="172"/>
      <c r="WSD123" s="172"/>
      <c r="WSE123" s="172"/>
      <c r="WSF123" s="172"/>
      <c r="WSG123" s="172"/>
      <c r="WSH123" s="172"/>
      <c r="WSI123" s="172"/>
      <c r="WSJ123" s="172"/>
      <c r="WSK123" s="172"/>
      <c r="WSL123" s="172"/>
      <c r="WSM123" s="172"/>
      <c r="WSN123" s="172"/>
      <c r="WSO123" s="172"/>
      <c r="WSP123" s="172"/>
      <c r="WSQ123" s="172"/>
      <c r="WSR123" s="172"/>
      <c r="WSS123" s="172"/>
      <c r="WST123" s="172"/>
      <c r="WSU123" s="172"/>
      <c r="WSV123" s="172"/>
      <c r="WSW123" s="172"/>
      <c r="WSX123" s="172"/>
      <c r="WSY123" s="172"/>
      <c r="WSZ123" s="172"/>
      <c r="WTA123" s="172"/>
      <c r="WTB123" s="172"/>
      <c r="WTC123" s="172"/>
      <c r="WTD123" s="172"/>
      <c r="WTE123" s="172"/>
      <c r="WTF123" s="172"/>
      <c r="WTG123" s="172"/>
      <c r="WTH123" s="172"/>
      <c r="WTI123" s="172"/>
      <c r="WTJ123" s="172"/>
      <c r="WTK123" s="172"/>
      <c r="WTL123" s="172"/>
      <c r="WTM123" s="172"/>
      <c r="WTN123" s="172"/>
      <c r="WTO123" s="172"/>
      <c r="WTP123" s="172"/>
      <c r="WTQ123" s="172"/>
      <c r="WTR123" s="172"/>
      <c r="WTS123" s="172"/>
      <c r="WTT123" s="172"/>
      <c r="WTU123" s="172"/>
      <c r="WTV123" s="172"/>
      <c r="WTW123" s="172"/>
      <c r="WTX123" s="172"/>
      <c r="WTY123" s="172"/>
      <c r="WTZ123" s="172"/>
      <c r="WUA123" s="172"/>
      <c r="WUB123" s="172"/>
      <c r="WUC123" s="172"/>
      <c r="WUD123" s="172"/>
      <c r="WUE123" s="172"/>
      <c r="WUF123" s="172"/>
      <c r="WUG123" s="172"/>
      <c r="WUH123" s="172"/>
      <c r="WUI123" s="172"/>
      <c r="WUJ123" s="172"/>
      <c r="WUK123" s="172"/>
      <c r="WUL123" s="172"/>
      <c r="WUM123" s="172"/>
      <c r="WUN123" s="172"/>
      <c r="WUO123" s="172"/>
      <c r="WUP123" s="172"/>
      <c r="WUQ123" s="172"/>
      <c r="WUR123" s="172"/>
      <c r="WUS123" s="172"/>
      <c r="WUT123" s="172"/>
      <c r="WUU123" s="172"/>
      <c r="WUV123" s="172"/>
      <c r="WUW123" s="172"/>
      <c r="WUX123" s="172"/>
      <c r="WUY123" s="172"/>
      <c r="WUZ123" s="172"/>
      <c r="WVA123" s="172"/>
      <c r="WVB123" s="172"/>
      <c r="WVC123" s="172"/>
      <c r="WVD123" s="172"/>
      <c r="WVE123" s="172"/>
      <c r="WVF123" s="172"/>
      <c r="WVG123" s="172"/>
      <c r="WVH123" s="172"/>
      <c r="WVI123" s="172"/>
      <c r="WVJ123" s="172"/>
      <c r="WVK123" s="172"/>
      <c r="WVL123" s="172"/>
      <c r="WVM123" s="172"/>
      <c r="WVN123" s="172"/>
      <c r="WVO123" s="172"/>
      <c r="WVP123" s="172"/>
      <c r="WVQ123" s="172"/>
      <c r="WVR123" s="172"/>
      <c r="WVS123" s="172"/>
      <c r="WVT123" s="172"/>
      <c r="WVU123" s="172"/>
      <c r="WVV123" s="172"/>
      <c r="WVW123" s="172"/>
      <c r="WVX123" s="172"/>
      <c r="WVY123" s="172"/>
      <c r="WVZ123" s="172"/>
      <c r="WWA123" s="172"/>
      <c r="WWB123" s="172"/>
      <c r="WWC123" s="172"/>
      <c r="WWD123" s="172"/>
      <c r="WWE123" s="172"/>
      <c r="WWF123" s="172"/>
      <c r="WWG123" s="172"/>
      <c r="WWH123" s="172"/>
      <c r="WWI123" s="172"/>
      <c r="WWJ123" s="172"/>
      <c r="WWK123" s="172"/>
      <c r="WWL123" s="172"/>
      <c r="WWM123" s="172"/>
      <c r="WWN123" s="172"/>
      <c r="WWO123" s="172"/>
      <c r="WWP123" s="172"/>
      <c r="WWQ123" s="172"/>
      <c r="WWR123" s="172"/>
      <c r="WWS123" s="172"/>
      <c r="WWT123" s="172"/>
      <c r="WWU123" s="172"/>
      <c r="WWV123" s="172"/>
      <c r="WWW123" s="172"/>
      <c r="WWX123" s="172"/>
      <c r="WWY123" s="172"/>
      <c r="WWZ123" s="172"/>
      <c r="WXA123" s="172"/>
      <c r="WXB123" s="172"/>
      <c r="WXC123" s="172"/>
      <c r="WXD123" s="172"/>
      <c r="WXE123" s="172"/>
      <c r="WXF123" s="172"/>
      <c r="WXG123" s="172"/>
      <c r="WXH123" s="172"/>
      <c r="WXI123" s="172"/>
      <c r="WXJ123" s="172"/>
      <c r="WXK123" s="172"/>
      <c r="WXL123" s="172"/>
      <c r="WXM123" s="172"/>
      <c r="WXN123" s="172"/>
      <c r="WXO123" s="172"/>
      <c r="WXP123" s="172"/>
      <c r="WXQ123" s="172"/>
      <c r="WXR123" s="172"/>
      <c r="WXS123" s="172"/>
      <c r="WXT123" s="172"/>
      <c r="WXU123" s="172"/>
      <c r="WXV123" s="172"/>
      <c r="WXW123" s="172"/>
      <c r="WXX123" s="172"/>
      <c r="WXY123" s="172"/>
      <c r="WXZ123" s="172"/>
      <c r="WYA123" s="172"/>
      <c r="WYB123" s="172"/>
      <c r="WYC123" s="172"/>
      <c r="WYD123" s="172"/>
      <c r="WYE123" s="172"/>
      <c r="WYF123" s="172"/>
      <c r="WYG123" s="172"/>
      <c r="WYH123" s="172"/>
      <c r="WYI123" s="172"/>
      <c r="WYJ123" s="172"/>
      <c r="WYK123" s="172"/>
      <c r="WYL123" s="172"/>
      <c r="WYM123" s="172"/>
      <c r="WYN123" s="172"/>
      <c r="WYO123" s="172"/>
      <c r="WYP123" s="172"/>
      <c r="WYQ123" s="172"/>
      <c r="WYR123" s="172"/>
      <c r="WYS123" s="172"/>
      <c r="WYT123" s="172"/>
      <c r="WYU123" s="172"/>
      <c r="WYV123" s="172"/>
      <c r="WYW123" s="172"/>
      <c r="WYX123" s="172"/>
      <c r="WYY123" s="172"/>
      <c r="WYZ123" s="172"/>
      <c r="WZA123" s="172"/>
      <c r="WZB123" s="172"/>
      <c r="WZC123" s="172"/>
      <c r="WZD123" s="172"/>
      <c r="WZE123" s="172"/>
      <c r="WZF123" s="172"/>
      <c r="WZG123" s="172"/>
      <c r="WZH123" s="172"/>
      <c r="WZI123" s="172"/>
      <c r="WZJ123" s="172"/>
      <c r="WZK123" s="172"/>
      <c r="WZL123" s="172"/>
      <c r="WZM123" s="172"/>
      <c r="WZN123" s="172"/>
      <c r="WZO123" s="172"/>
      <c r="WZP123" s="172"/>
      <c r="WZQ123" s="172"/>
      <c r="WZR123" s="172"/>
      <c r="WZS123" s="172"/>
      <c r="WZT123" s="172"/>
      <c r="WZU123" s="172"/>
      <c r="WZV123" s="172"/>
      <c r="WZW123" s="172"/>
      <c r="WZX123" s="172"/>
      <c r="WZY123" s="172"/>
      <c r="WZZ123" s="172"/>
      <c r="XAA123" s="172"/>
      <c r="XAB123" s="172"/>
      <c r="XAC123" s="172"/>
      <c r="XAD123" s="172"/>
      <c r="XAE123" s="172"/>
      <c r="XAF123" s="172"/>
      <c r="XAG123" s="172"/>
      <c r="XAH123" s="172"/>
      <c r="XAI123" s="172"/>
      <c r="XAJ123" s="172"/>
      <c r="XAK123" s="172"/>
      <c r="XAL123" s="172"/>
      <c r="XAM123" s="172"/>
      <c r="XAN123" s="172"/>
      <c r="XAO123" s="172"/>
      <c r="XAP123" s="172"/>
      <c r="XAQ123" s="172"/>
      <c r="XAR123" s="172"/>
      <c r="XAS123" s="172"/>
      <c r="XAT123" s="172"/>
      <c r="XAU123" s="172"/>
      <c r="XAV123" s="172"/>
      <c r="XAW123" s="172"/>
      <c r="XAX123" s="172"/>
      <c r="XAY123" s="172"/>
      <c r="XAZ123" s="172"/>
      <c r="XBA123" s="172"/>
      <c r="XBB123" s="172"/>
      <c r="XBC123" s="172"/>
      <c r="XBD123" s="172"/>
      <c r="XBE123" s="172"/>
      <c r="XBF123" s="172"/>
      <c r="XBG123" s="172"/>
      <c r="XBH123" s="172"/>
      <c r="XBI123" s="172"/>
      <c r="XBJ123" s="172"/>
      <c r="XBK123" s="172"/>
      <c r="XBL123" s="172"/>
      <c r="XBM123" s="172"/>
      <c r="XBN123" s="172"/>
      <c r="XBO123" s="172"/>
      <c r="XBP123" s="172"/>
      <c r="XBQ123" s="172"/>
      <c r="XBR123" s="172"/>
      <c r="XBS123" s="172"/>
      <c r="XBT123" s="172"/>
      <c r="XBU123" s="172"/>
      <c r="XBV123" s="172"/>
      <c r="XBW123" s="172"/>
      <c r="XBX123" s="172"/>
      <c r="XBY123" s="172"/>
      <c r="XBZ123" s="172"/>
      <c r="XCA123" s="172"/>
      <c r="XCB123" s="172"/>
      <c r="XCC123" s="172"/>
      <c r="XCD123" s="172"/>
      <c r="XCE123" s="172"/>
      <c r="XCF123" s="172"/>
      <c r="XCG123" s="172"/>
      <c r="XCH123" s="172"/>
      <c r="XCI123" s="172"/>
      <c r="XCJ123" s="172"/>
      <c r="XCK123" s="172"/>
      <c r="XCL123" s="172"/>
      <c r="XCM123" s="172"/>
      <c r="XCN123" s="172"/>
      <c r="XCO123" s="172"/>
      <c r="XCP123" s="172"/>
      <c r="XCQ123" s="172"/>
      <c r="XCR123" s="172"/>
      <c r="XCS123" s="172"/>
      <c r="XCT123" s="172"/>
      <c r="XCU123" s="172"/>
      <c r="XCV123" s="172"/>
      <c r="XCW123" s="172"/>
      <c r="XCX123" s="172"/>
      <c r="XCY123" s="172"/>
      <c r="XCZ123" s="172"/>
      <c r="XDA123" s="172"/>
      <c r="XDB123" s="172"/>
      <c r="XDC123" s="172"/>
      <c r="XDD123" s="172"/>
      <c r="XDE123" s="172"/>
      <c r="XDF123" s="172"/>
      <c r="XDG123" s="172"/>
      <c r="XDH123" s="172"/>
      <c r="XDI123" s="172"/>
      <c r="XDJ123" s="172"/>
      <c r="XDK123" s="172"/>
      <c r="XDL123" s="172"/>
      <c r="XDM123" s="172"/>
      <c r="XDN123" s="172"/>
      <c r="XDO123" s="172"/>
      <c r="XDP123" s="172"/>
      <c r="XDQ123" s="172"/>
      <c r="XDR123" s="172"/>
      <c r="XDS123" s="172"/>
      <c r="XDT123" s="172"/>
      <c r="XDU123" s="172"/>
      <c r="XDV123" s="172"/>
      <c r="XDW123" s="172"/>
      <c r="XDX123" s="172"/>
      <c r="XDY123" s="172"/>
      <c r="XDZ123" s="172"/>
      <c r="XEA123" s="172"/>
      <c r="XEB123" s="172"/>
      <c r="XEC123" s="172"/>
      <c r="XED123" s="172"/>
      <c r="XEE123" s="172"/>
      <c r="XEF123" s="172"/>
      <c r="XEG123" s="172"/>
      <c r="XEH123" s="172"/>
      <c r="XEI123" s="172"/>
      <c r="XEJ123" s="172"/>
      <c r="XEK123" s="172"/>
      <c r="XEL123" s="172"/>
      <c r="XEM123" s="172"/>
      <c r="XEN123" s="172"/>
      <c r="XEO123" s="172"/>
      <c r="XEP123" s="172"/>
      <c r="XEQ123" s="172"/>
      <c r="XER123" s="172"/>
      <c r="XES123" s="172"/>
      <c r="XET123" s="172"/>
      <c r="XEU123" s="172"/>
      <c r="XEV123" s="172"/>
      <c r="XEW123" s="172"/>
    </row>
    <row r="124" spans="3:16377" ht="15" customHeight="1">
      <c r="E124" s="340"/>
      <c r="F124" s="340" t="s">
        <v>542</v>
      </c>
      <c r="G124" s="340"/>
      <c r="H124" s="341"/>
      <c r="I124" s="341"/>
      <c r="J124" s="341"/>
      <c r="K124" s="341"/>
      <c r="L124" s="341"/>
      <c r="M124" s="341"/>
      <c r="N124" s="341"/>
      <c r="O124" s="341"/>
      <c r="P124" s="341"/>
      <c r="Q124" s="341"/>
      <c r="R124" s="341"/>
      <c r="S124" s="341"/>
      <c r="T124" s="352">
        <v>1.1999999999999999E-3</v>
      </c>
      <c r="U124" s="352">
        <v>2E-3</v>
      </c>
      <c r="V124" s="352">
        <v>3.5000000000000001E-3</v>
      </c>
      <c r="W124" s="352">
        <v>4.62E-3</v>
      </c>
      <c r="X124" s="352">
        <v>4.62E-3</v>
      </c>
      <c r="Y124" s="352">
        <v>4.62E-3</v>
      </c>
      <c r="Z124" s="352">
        <v>4.62E-3</v>
      </c>
      <c r="AA124" s="352">
        <v>4.62E-3</v>
      </c>
      <c r="AB124" s="352">
        <v>4.62E-3</v>
      </c>
      <c r="AC124" s="352">
        <v>4.62E-3</v>
      </c>
      <c r="AD124" s="352">
        <v>4.62E-3</v>
      </c>
      <c r="AE124" s="352">
        <v>4.62E-3</v>
      </c>
      <c r="AF124" s="352">
        <v>4.62E-3</v>
      </c>
      <c r="AG124" s="352">
        <v>4.62E-3</v>
      </c>
      <c r="AH124" s="352">
        <v>4.62E-3</v>
      </c>
      <c r="AI124" s="352">
        <v>4.62E-3</v>
      </c>
      <c r="AJ124" s="352">
        <v>4.62E-3</v>
      </c>
      <c r="AK124" s="172"/>
      <c r="AL124" s="353"/>
      <c r="AM124" s="353"/>
      <c r="AN124" s="353"/>
      <c r="AO124" s="353"/>
      <c r="AP124" s="353">
        <v>4.4749999999999998E-3</v>
      </c>
      <c r="AQ124" s="353">
        <v>4.9875000000000006E-3</v>
      </c>
      <c r="AR124" s="353">
        <v>6.45E-3</v>
      </c>
      <c r="AS124" s="353">
        <v>6.45E-3</v>
      </c>
      <c r="AT124" s="353">
        <v>6.45E-3</v>
      </c>
      <c r="AU124" s="353">
        <v>6.45E-3</v>
      </c>
      <c r="AV124" s="353">
        <v>6.45E-3</v>
      </c>
      <c r="AW124" s="353">
        <v>6.45E-3</v>
      </c>
      <c r="AX124" s="353">
        <v>6.45E-3</v>
      </c>
      <c r="AY124" s="172"/>
      <c r="AZ124" s="352">
        <v>0</v>
      </c>
      <c r="BA124" s="352">
        <v>0</v>
      </c>
      <c r="BB124" s="352">
        <v>0</v>
      </c>
      <c r="BC124" s="352">
        <v>0</v>
      </c>
      <c r="BD124" s="352">
        <v>-4.4749999999999998E-3</v>
      </c>
      <c r="BE124" s="352">
        <v>-3.7875000000000009E-3</v>
      </c>
      <c r="BF124" s="352">
        <v>-4.45E-3</v>
      </c>
      <c r="BG124" s="352">
        <v>-2.9499999999999999E-3</v>
      </c>
      <c r="BH124" s="352">
        <v>-1.83E-3</v>
      </c>
      <c r="BI124" s="352">
        <v>-1.83E-3</v>
      </c>
      <c r="BJ124" s="352">
        <v>-1.83E-3</v>
      </c>
      <c r="BK124" s="352">
        <v>-1.83E-3</v>
      </c>
      <c r="BL124" s="352">
        <v>-1.83E-3</v>
      </c>
      <c r="BM124" s="172"/>
      <c r="BN124" s="172"/>
      <c r="BO124" s="172"/>
      <c r="BP124" s="172"/>
      <c r="BQ124" s="172"/>
      <c r="BR124" s="172"/>
      <c r="BS124" s="172"/>
      <c r="BT124" s="172"/>
      <c r="BU124" s="172"/>
      <c r="BV124" s="172"/>
      <c r="BW124" s="172"/>
      <c r="BX124" s="172"/>
      <c r="BY124" s="172"/>
      <c r="BZ124" s="172"/>
      <c r="CA124" s="172"/>
      <c r="CB124" s="172"/>
      <c r="CC124" s="172"/>
      <c r="CD124" s="172"/>
      <c r="CE124" s="172"/>
      <c r="CF124" s="172"/>
      <c r="CG124" s="172"/>
      <c r="CH124" s="172"/>
      <c r="CI124" s="172"/>
      <c r="CJ124" s="172"/>
      <c r="CK124" s="172"/>
      <c r="CL124" s="172"/>
      <c r="CM124" s="172"/>
      <c r="CN124" s="345"/>
      <c r="CO124" s="172"/>
      <c r="CP124" s="172"/>
      <c r="CQ124" s="172">
        <v>0</v>
      </c>
      <c r="CR124" s="172">
        <v>0</v>
      </c>
      <c r="CS124" s="172">
        <v>0</v>
      </c>
      <c r="CT124" s="172">
        <v>0</v>
      </c>
      <c r="CU124" s="172">
        <v>0</v>
      </c>
      <c r="CV124" s="172">
        <v>0</v>
      </c>
      <c r="CW124" s="172">
        <v>0</v>
      </c>
      <c r="CX124" s="172">
        <v>0</v>
      </c>
      <c r="CY124" s="172">
        <v>0</v>
      </c>
      <c r="CZ124" s="172">
        <v>0</v>
      </c>
      <c r="DA124" s="172">
        <v>5.0000000000000001E-3</v>
      </c>
      <c r="DB124" s="172">
        <v>4.4749999999999998E-3</v>
      </c>
      <c r="DC124" s="172">
        <v>4.9875000000000006E-3</v>
      </c>
      <c r="DD124" s="172"/>
      <c r="DE124" s="172"/>
      <c r="DF124" s="172"/>
      <c r="DG124" s="172"/>
      <c r="DH124" s="172"/>
      <c r="DI124" s="172"/>
      <c r="DJ124" s="172"/>
      <c r="DK124" s="172"/>
      <c r="DL124" s="172"/>
      <c r="DM124" s="172"/>
      <c r="DN124" s="172"/>
      <c r="DO124" s="172"/>
      <c r="DP124" s="172"/>
      <c r="DQ124" s="172"/>
      <c r="DR124" s="172"/>
      <c r="DS124" s="172"/>
      <c r="DT124" s="172"/>
      <c r="DU124" s="172"/>
      <c r="DV124" s="172"/>
      <c r="DW124" s="172"/>
      <c r="DX124" s="172"/>
      <c r="DY124" s="172"/>
      <c r="DZ124" s="172"/>
      <c r="EA124" s="172"/>
      <c r="EB124" s="172"/>
      <c r="EC124" s="172"/>
      <c r="ED124" s="172"/>
      <c r="EE124" s="172"/>
      <c r="EF124" s="172"/>
      <c r="EG124" s="172"/>
      <c r="EH124" s="172"/>
      <c r="EI124" s="172"/>
      <c r="EJ124" s="172"/>
      <c r="EK124" s="172"/>
      <c r="EL124" s="159"/>
      <c r="EM124" s="159"/>
      <c r="EN124" s="159"/>
      <c r="EO124" s="159"/>
      <c r="EP124" s="159"/>
      <c r="EQ124" s="159"/>
      <c r="ER124" s="159"/>
      <c r="ES124" s="159"/>
      <c r="ET124" s="159"/>
      <c r="EU124" s="159"/>
      <c r="EV124" s="159"/>
      <c r="EW124" s="159"/>
      <c r="EX124" s="159"/>
      <c r="EY124" s="172"/>
      <c r="EZ124" s="159"/>
      <c r="FA124" s="159"/>
      <c r="FB124" s="159"/>
      <c r="FC124" s="159"/>
      <c r="FD124" s="159"/>
      <c r="FE124" s="159"/>
      <c r="FF124" s="159"/>
      <c r="FG124" s="159"/>
      <c r="FH124" s="159"/>
      <c r="FI124" s="159"/>
      <c r="FJ124" s="172"/>
      <c r="FV124" s="172"/>
      <c r="FW124" s="159"/>
      <c r="FX124" s="159"/>
      <c r="FY124" s="159"/>
      <c r="FZ124" s="159"/>
      <c r="GA124" s="159"/>
      <c r="GB124" s="159"/>
      <c r="GC124" s="159"/>
      <c r="GD124" s="159"/>
      <c r="GE124" s="159"/>
      <c r="GF124" s="159"/>
      <c r="GG124" s="172"/>
      <c r="GH124" s="347"/>
      <c r="GI124" s="353">
        <v>5.0000000000000001E-3</v>
      </c>
      <c r="GJ124" s="353">
        <v>8.0000000000000002E-3</v>
      </c>
      <c r="GK124" s="353">
        <v>1.2E-2</v>
      </c>
      <c r="GL124" s="353">
        <v>1.7000000000000001E-2</v>
      </c>
      <c r="GM124" s="353">
        <v>1.7000000000000001E-2</v>
      </c>
      <c r="GN124" s="353">
        <v>1.7000000000000001E-2</v>
      </c>
      <c r="GO124" s="353">
        <v>1.7000000000000001E-2</v>
      </c>
      <c r="GP124" s="353">
        <v>1.7000000000000001E-2</v>
      </c>
      <c r="GQ124" s="353">
        <v>1.7000000000000001E-2</v>
      </c>
      <c r="GR124" s="172"/>
      <c r="GS124" s="347"/>
      <c r="GT124" s="353">
        <v>4.4749999999999998E-3</v>
      </c>
      <c r="GU124" s="353">
        <v>4.9875000000000006E-3</v>
      </c>
      <c r="GV124" s="353">
        <v>6.45E-3</v>
      </c>
      <c r="GW124" s="353">
        <v>6.45E-3</v>
      </c>
      <c r="GX124" s="353">
        <v>6.45E-3</v>
      </c>
      <c r="GY124" s="353">
        <v>6.45E-3</v>
      </c>
      <c r="GZ124" s="353">
        <v>6.45E-3</v>
      </c>
      <c r="HA124" s="353">
        <v>6.45E-3</v>
      </c>
      <c r="HB124" s="353">
        <v>6.45E-3</v>
      </c>
      <c r="HC124" s="172"/>
      <c r="HD124" s="172"/>
      <c r="HE124" s="172"/>
      <c r="HF124" s="172"/>
      <c r="HG124" s="172"/>
      <c r="HH124" s="172"/>
      <c r="HI124" s="172"/>
      <c r="HJ124" s="172"/>
      <c r="HK124" s="172"/>
      <c r="HL124" s="172"/>
      <c r="HM124" s="172"/>
      <c r="HN124" s="172"/>
      <c r="HO124" s="172"/>
      <c r="HP124" s="172"/>
      <c r="HQ124" s="172"/>
      <c r="HR124" s="172"/>
      <c r="HS124" s="172"/>
      <c r="HT124" s="172"/>
      <c r="HU124" s="172"/>
      <c r="HV124" s="172"/>
      <c r="HW124" s="172"/>
      <c r="HX124" s="172"/>
      <c r="HY124" s="172"/>
      <c r="HZ124" s="172"/>
      <c r="IA124" s="172"/>
      <c r="IB124" s="172"/>
      <c r="IC124" s="172"/>
      <c r="ID124" s="172"/>
      <c r="IE124" s="172"/>
      <c r="IF124" s="172"/>
      <c r="IG124" s="172"/>
      <c r="IH124" s="172"/>
      <c r="II124" s="172"/>
      <c r="IJ124" s="172"/>
      <c r="IK124" s="172"/>
      <c r="IL124" s="172"/>
      <c r="IM124" s="172"/>
      <c r="IN124" s="172"/>
      <c r="IO124" s="172"/>
      <c r="IP124" s="172"/>
      <c r="IQ124" s="172"/>
      <c r="IR124" s="172"/>
      <c r="IS124" s="172"/>
      <c r="IT124" s="172"/>
      <c r="IU124" s="172"/>
      <c r="IV124" s="172"/>
      <c r="IW124" s="172"/>
      <c r="IX124" s="172"/>
      <c r="IY124" s="172"/>
      <c r="IZ124" s="172"/>
      <c r="JA124" s="172"/>
      <c r="JB124" s="172"/>
      <c r="JC124" s="172"/>
      <c r="JD124" s="172"/>
      <c r="JE124" s="172"/>
      <c r="JF124" s="172"/>
      <c r="JG124" s="172"/>
      <c r="JH124" s="172"/>
      <c r="JI124" s="172"/>
      <c r="JJ124" s="172"/>
      <c r="JK124" s="172"/>
      <c r="JL124" s="172"/>
      <c r="JM124" s="172"/>
      <c r="JN124" s="172"/>
      <c r="JO124" s="172"/>
      <c r="JP124" s="172"/>
      <c r="JQ124" s="172"/>
      <c r="JR124" s="172"/>
      <c r="JS124" s="172"/>
      <c r="JT124" s="172"/>
      <c r="JU124" s="172"/>
      <c r="JV124" s="172"/>
      <c r="JW124" s="172"/>
      <c r="JX124" s="172"/>
      <c r="JY124" s="172"/>
      <c r="JZ124" s="172"/>
      <c r="KA124" s="172"/>
      <c r="KB124" s="172"/>
      <c r="KC124" s="172"/>
      <c r="KD124" s="172"/>
      <c r="KE124" s="172"/>
      <c r="KF124" s="172"/>
      <c r="KG124" s="172"/>
      <c r="KH124" s="172"/>
      <c r="KI124" s="172"/>
      <c r="KJ124" s="172"/>
      <c r="KK124" s="172"/>
      <c r="KL124" s="172"/>
      <c r="KM124" s="172"/>
      <c r="KN124" s="172"/>
      <c r="KO124" s="172"/>
      <c r="KP124" s="172"/>
      <c r="KQ124" s="172"/>
      <c r="KR124" s="172"/>
      <c r="KS124" s="172"/>
      <c r="KT124" s="172"/>
      <c r="KU124" s="172"/>
      <c r="KV124" s="172"/>
      <c r="KW124" s="172"/>
      <c r="KX124" s="172"/>
      <c r="KY124" s="172"/>
      <c r="KZ124" s="172"/>
      <c r="LA124" s="172"/>
      <c r="LB124" s="172"/>
      <c r="LC124" s="172"/>
      <c r="LD124" s="172"/>
      <c r="LE124" s="172"/>
      <c r="LF124" s="172"/>
      <c r="LG124" s="172"/>
      <c r="LH124" s="172"/>
      <c r="LI124" s="172"/>
      <c r="LJ124" s="172"/>
      <c r="LK124" s="172"/>
      <c r="LL124" s="172"/>
      <c r="LM124" s="172"/>
      <c r="LN124" s="172"/>
      <c r="LO124" s="172"/>
      <c r="LP124" s="172"/>
      <c r="LQ124" s="172"/>
      <c r="LR124" s="172"/>
      <c r="LS124" s="172"/>
      <c r="LT124" s="172"/>
      <c r="LU124" s="172"/>
      <c r="LV124" s="172"/>
      <c r="LW124" s="172"/>
      <c r="LX124" s="172"/>
      <c r="LY124" s="172"/>
      <c r="LZ124" s="172"/>
      <c r="MA124" s="172"/>
      <c r="MB124" s="172"/>
      <c r="MC124" s="172"/>
      <c r="MD124" s="172"/>
      <c r="ME124" s="172"/>
      <c r="MF124" s="172"/>
      <c r="MG124" s="172"/>
      <c r="MH124" s="172"/>
      <c r="MI124" s="172"/>
      <c r="MJ124" s="172"/>
      <c r="MK124" s="172"/>
      <c r="ML124" s="172"/>
      <c r="MM124" s="172"/>
      <c r="MN124" s="172"/>
      <c r="MO124" s="172"/>
      <c r="MP124" s="172"/>
      <c r="MQ124" s="172"/>
      <c r="MR124" s="172"/>
      <c r="MS124" s="172"/>
      <c r="MT124" s="172"/>
      <c r="MU124" s="172"/>
      <c r="MV124" s="172"/>
      <c r="MW124" s="172"/>
      <c r="MX124" s="172"/>
      <c r="MY124" s="172"/>
      <c r="MZ124" s="172"/>
      <c r="NA124" s="172"/>
      <c r="NB124" s="172"/>
      <c r="NC124" s="172"/>
      <c r="ND124" s="172"/>
      <c r="NE124" s="172"/>
      <c r="NF124" s="172"/>
      <c r="NG124" s="172"/>
      <c r="NH124" s="172"/>
      <c r="NI124" s="172"/>
      <c r="NJ124" s="172"/>
      <c r="NK124" s="172"/>
      <c r="NL124" s="172"/>
      <c r="NM124" s="172"/>
      <c r="NN124" s="172"/>
      <c r="NO124" s="172"/>
      <c r="NP124" s="172"/>
      <c r="NQ124" s="172"/>
      <c r="NR124" s="172"/>
      <c r="NS124" s="172"/>
      <c r="NT124" s="172"/>
      <c r="NU124" s="172"/>
      <c r="NV124" s="172"/>
      <c r="NW124" s="172"/>
      <c r="NX124" s="172"/>
      <c r="NY124" s="172"/>
      <c r="NZ124" s="172"/>
      <c r="OA124" s="172"/>
      <c r="OB124" s="172"/>
      <c r="OC124" s="172"/>
      <c r="OD124" s="172"/>
      <c r="OE124" s="172"/>
      <c r="OF124" s="172"/>
      <c r="OG124" s="172"/>
      <c r="OH124" s="172"/>
      <c r="OI124" s="172"/>
      <c r="OJ124" s="172"/>
      <c r="OK124" s="172"/>
      <c r="OL124" s="172"/>
      <c r="OM124" s="172"/>
      <c r="ON124" s="172"/>
      <c r="OO124" s="172"/>
      <c r="OP124" s="172"/>
      <c r="OQ124" s="172"/>
      <c r="OR124" s="172"/>
      <c r="OS124" s="172"/>
      <c r="OT124" s="172"/>
      <c r="OU124" s="172"/>
      <c r="OV124" s="172"/>
      <c r="OW124" s="172"/>
      <c r="OX124" s="172"/>
      <c r="OY124" s="172"/>
      <c r="OZ124" s="172"/>
      <c r="PA124" s="172"/>
      <c r="PB124" s="172"/>
      <c r="PC124" s="172"/>
      <c r="PD124" s="172"/>
      <c r="PE124" s="172"/>
      <c r="PF124" s="172"/>
      <c r="PG124" s="172"/>
      <c r="PH124" s="172"/>
      <c r="PI124" s="172"/>
      <c r="PJ124" s="172"/>
      <c r="PK124" s="172"/>
      <c r="PL124" s="172"/>
      <c r="PM124" s="172"/>
      <c r="PN124" s="172"/>
      <c r="PO124" s="172"/>
      <c r="PP124" s="172"/>
      <c r="PQ124" s="172"/>
      <c r="PR124" s="172"/>
      <c r="PS124" s="172"/>
      <c r="PT124" s="172"/>
      <c r="PU124" s="172"/>
      <c r="PV124" s="172"/>
      <c r="PW124" s="172"/>
      <c r="PX124" s="172"/>
      <c r="PY124" s="172"/>
      <c r="PZ124" s="172"/>
      <c r="QA124" s="172"/>
      <c r="QB124" s="172"/>
      <c r="QC124" s="172"/>
      <c r="QD124" s="172"/>
      <c r="QE124" s="172"/>
      <c r="QF124" s="172"/>
      <c r="QG124" s="172"/>
      <c r="QH124" s="172"/>
      <c r="QI124" s="172"/>
      <c r="QJ124" s="172"/>
      <c r="QK124" s="172"/>
      <c r="QL124" s="172"/>
      <c r="QM124" s="172"/>
      <c r="QN124" s="172"/>
      <c r="QO124" s="172"/>
      <c r="QP124" s="172"/>
      <c r="QQ124" s="172"/>
      <c r="QR124" s="172"/>
      <c r="QS124" s="172"/>
      <c r="QT124" s="172"/>
      <c r="QU124" s="172"/>
      <c r="QV124" s="172"/>
      <c r="QW124" s="172"/>
      <c r="QX124" s="172"/>
      <c r="QY124" s="172"/>
      <c r="QZ124" s="172"/>
      <c r="RA124" s="172"/>
      <c r="RB124" s="172"/>
      <c r="RC124" s="172"/>
      <c r="RD124" s="172"/>
      <c r="RE124" s="172"/>
      <c r="RF124" s="172"/>
      <c r="RG124" s="172"/>
      <c r="RH124" s="172"/>
      <c r="RI124" s="172"/>
      <c r="RJ124" s="172"/>
      <c r="RK124" s="172"/>
      <c r="RL124" s="172"/>
      <c r="RM124" s="172"/>
      <c r="RN124" s="172"/>
      <c r="RO124" s="172"/>
      <c r="RP124" s="172"/>
      <c r="RQ124" s="172"/>
      <c r="RR124" s="172"/>
      <c r="RS124" s="172"/>
      <c r="RT124" s="172"/>
      <c r="RU124" s="172"/>
      <c r="RV124" s="172"/>
      <c r="RW124" s="172"/>
      <c r="RX124" s="172"/>
      <c r="RY124" s="172"/>
      <c r="RZ124" s="172"/>
      <c r="SA124" s="172"/>
      <c r="SB124" s="172"/>
      <c r="SC124" s="172"/>
      <c r="SD124" s="172"/>
      <c r="SE124" s="172"/>
      <c r="SF124" s="172"/>
      <c r="SG124" s="172"/>
      <c r="SH124" s="172"/>
      <c r="SI124" s="172"/>
      <c r="SJ124" s="172"/>
      <c r="SK124" s="172"/>
      <c r="SL124" s="172"/>
      <c r="SM124" s="172"/>
      <c r="SN124" s="172"/>
      <c r="SO124" s="172"/>
      <c r="SP124" s="172"/>
      <c r="SQ124" s="172"/>
      <c r="SR124" s="172"/>
      <c r="SS124" s="172"/>
      <c r="ST124" s="172"/>
      <c r="SU124" s="172"/>
      <c r="SV124" s="172"/>
      <c r="SW124" s="172"/>
      <c r="SX124" s="172"/>
      <c r="SY124" s="172"/>
      <c r="SZ124" s="172"/>
      <c r="TA124" s="172"/>
      <c r="TB124" s="172"/>
      <c r="TC124" s="172"/>
      <c r="TD124" s="172"/>
      <c r="TE124" s="172"/>
      <c r="TF124" s="172"/>
      <c r="TG124" s="172"/>
      <c r="TH124" s="172"/>
      <c r="TI124" s="172"/>
      <c r="TJ124" s="172"/>
      <c r="TK124" s="172"/>
      <c r="TL124" s="172"/>
      <c r="TM124" s="172"/>
      <c r="TN124" s="172"/>
      <c r="TO124" s="172"/>
      <c r="TP124" s="172"/>
      <c r="TQ124" s="172"/>
      <c r="TR124" s="172"/>
      <c r="TS124" s="172"/>
      <c r="TT124" s="172"/>
      <c r="TU124" s="172"/>
      <c r="TV124" s="172"/>
      <c r="TW124" s="172"/>
      <c r="TX124" s="172"/>
      <c r="TY124" s="172"/>
      <c r="TZ124" s="172"/>
      <c r="UA124" s="172"/>
      <c r="UB124" s="172"/>
      <c r="UC124" s="172"/>
      <c r="UD124" s="172"/>
      <c r="UE124" s="172"/>
      <c r="UF124" s="172"/>
      <c r="UG124" s="172"/>
      <c r="UH124" s="172"/>
      <c r="UI124" s="172"/>
      <c r="UJ124" s="172"/>
      <c r="UK124" s="172"/>
      <c r="UL124" s="172"/>
      <c r="UM124" s="172"/>
      <c r="UN124" s="172"/>
      <c r="UO124" s="172"/>
      <c r="UP124" s="172"/>
      <c r="UQ124" s="172"/>
      <c r="UR124" s="172"/>
      <c r="US124" s="172"/>
      <c r="UT124" s="172"/>
      <c r="UU124" s="172"/>
      <c r="UV124" s="172"/>
      <c r="UW124" s="172"/>
      <c r="UX124" s="172"/>
      <c r="UY124" s="172"/>
      <c r="UZ124" s="172"/>
      <c r="VA124" s="172"/>
      <c r="VB124" s="172"/>
      <c r="VC124" s="172"/>
      <c r="VD124" s="172"/>
      <c r="VE124" s="172"/>
      <c r="VF124" s="172"/>
      <c r="VG124" s="172"/>
      <c r="VH124" s="172"/>
      <c r="VI124" s="172"/>
      <c r="VJ124" s="172"/>
      <c r="VK124" s="172"/>
      <c r="VL124" s="172"/>
      <c r="VM124" s="172"/>
      <c r="VN124" s="172"/>
      <c r="VO124" s="172"/>
      <c r="VP124" s="172"/>
      <c r="VQ124" s="172"/>
      <c r="VR124" s="172"/>
      <c r="VS124" s="172"/>
      <c r="VT124" s="172"/>
      <c r="VU124" s="172"/>
      <c r="VV124" s="172"/>
      <c r="VW124" s="172"/>
      <c r="VX124" s="172"/>
      <c r="VY124" s="172"/>
      <c r="VZ124" s="172"/>
      <c r="WA124" s="172"/>
      <c r="WB124" s="172"/>
      <c r="WC124" s="172"/>
      <c r="WD124" s="172"/>
      <c r="WE124" s="172"/>
      <c r="WF124" s="172"/>
      <c r="WG124" s="172"/>
      <c r="WH124" s="172"/>
      <c r="WI124" s="172"/>
      <c r="WJ124" s="172"/>
      <c r="WK124" s="172"/>
      <c r="WL124" s="172"/>
      <c r="WM124" s="172"/>
      <c r="WN124" s="172"/>
      <c r="WO124" s="172"/>
      <c r="WP124" s="172"/>
      <c r="WQ124" s="172"/>
      <c r="WR124" s="172"/>
      <c r="WS124" s="172"/>
      <c r="WT124" s="172"/>
      <c r="WU124" s="172"/>
      <c r="WV124" s="172"/>
      <c r="WW124" s="172"/>
      <c r="WX124" s="172"/>
      <c r="WY124" s="172"/>
      <c r="WZ124" s="172"/>
      <c r="XA124" s="172"/>
      <c r="XB124" s="172"/>
      <c r="XC124" s="172"/>
      <c r="XD124" s="172"/>
      <c r="XE124" s="172"/>
      <c r="XF124" s="172"/>
      <c r="XG124" s="172"/>
      <c r="XH124" s="172"/>
      <c r="XI124" s="172"/>
      <c r="XJ124" s="172"/>
      <c r="XK124" s="172"/>
      <c r="XL124" s="172"/>
      <c r="XM124" s="172"/>
      <c r="XN124" s="172"/>
      <c r="XO124" s="172"/>
      <c r="XP124" s="172"/>
      <c r="XQ124" s="172"/>
      <c r="XR124" s="172"/>
      <c r="XS124" s="172"/>
      <c r="XT124" s="172"/>
      <c r="XU124" s="172"/>
      <c r="XV124" s="172"/>
      <c r="XW124" s="172"/>
      <c r="XX124" s="172"/>
      <c r="XY124" s="172"/>
      <c r="XZ124" s="172"/>
      <c r="YA124" s="172"/>
      <c r="YB124" s="172"/>
      <c r="YC124" s="172"/>
      <c r="YD124" s="172"/>
      <c r="YE124" s="172"/>
      <c r="YF124" s="172"/>
      <c r="YG124" s="172"/>
      <c r="YH124" s="172"/>
      <c r="YI124" s="172"/>
      <c r="YJ124" s="172"/>
      <c r="YK124" s="172"/>
      <c r="YL124" s="172"/>
      <c r="YM124" s="172"/>
      <c r="YN124" s="172"/>
      <c r="YO124" s="172"/>
      <c r="YP124" s="172"/>
      <c r="YQ124" s="172"/>
      <c r="YR124" s="172"/>
      <c r="YS124" s="172"/>
      <c r="YT124" s="172"/>
      <c r="YU124" s="172"/>
      <c r="YV124" s="172"/>
      <c r="YW124" s="172"/>
      <c r="YX124" s="172"/>
      <c r="YY124" s="172"/>
      <c r="YZ124" s="172"/>
      <c r="ZA124" s="172"/>
      <c r="ZB124" s="172"/>
      <c r="ZC124" s="172"/>
      <c r="ZD124" s="172"/>
      <c r="ZE124" s="172"/>
      <c r="ZF124" s="172"/>
      <c r="ZG124" s="172"/>
      <c r="ZH124" s="172"/>
      <c r="ZI124" s="172"/>
      <c r="ZJ124" s="172"/>
      <c r="ZK124" s="172"/>
      <c r="ZL124" s="172"/>
      <c r="ZM124" s="172"/>
      <c r="ZN124" s="172"/>
      <c r="ZO124" s="172"/>
      <c r="ZP124" s="172"/>
      <c r="ZQ124" s="172"/>
      <c r="ZR124" s="172"/>
      <c r="ZS124" s="172"/>
      <c r="ZT124" s="172"/>
      <c r="ZU124" s="172"/>
      <c r="ZV124" s="172"/>
      <c r="ZW124" s="172"/>
      <c r="ZX124" s="172"/>
      <c r="ZY124" s="172"/>
      <c r="ZZ124" s="172"/>
      <c r="AAA124" s="172"/>
      <c r="AAB124" s="172"/>
      <c r="AAC124" s="172"/>
      <c r="AAD124" s="172"/>
      <c r="AAE124" s="172"/>
      <c r="AAF124" s="172"/>
      <c r="AAG124" s="172"/>
      <c r="AAH124" s="172"/>
      <c r="AAI124" s="172"/>
      <c r="AAJ124" s="172"/>
      <c r="AAK124" s="172"/>
      <c r="AAL124" s="172"/>
      <c r="AAM124" s="172"/>
      <c r="AAN124" s="172"/>
      <c r="AAO124" s="172"/>
      <c r="AAP124" s="172"/>
      <c r="AAQ124" s="172"/>
      <c r="AAR124" s="172"/>
      <c r="AAS124" s="172"/>
      <c r="AAT124" s="172"/>
      <c r="AAU124" s="172"/>
      <c r="AAV124" s="172"/>
      <c r="AAW124" s="172"/>
      <c r="AAX124" s="172"/>
      <c r="AAY124" s="172"/>
      <c r="AAZ124" s="172"/>
      <c r="ABA124" s="172"/>
      <c r="ABB124" s="172"/>
      <c r="ABC124" s="172"/>
      <c r="ABD124" s="172"/>
      <c r="ABE124" s="172"/>
      <c r="ABF124" s="172"/>
      <c r="ABG124" s="172"/>
      <c r="ABH124" s="172"/>
      <c r="ABI124" s="172"/>
      <c r="ABJ124" s="172"/>
      <c r="ABK124" s="172"/>
      <c r="ABL124" s="172"/>
      <c r="ABM124" s="172"/>
      <c r="ABN124" s="172"/>
      <c r="ABO124" s="172"/>
      <c r="ABP124" s="172"/>
      <c r="ABQ124" s="172"/>
      <c r="ABR124" s="172"/>
      <c r="ABS124" s="172"/>
      <c r="ABT124" s="172"/>
      <c r="ABU124" s="172"/>
      <c r="ABV124" s="172"/>
      <c r="ABW124" s="172"/>
      <c r="ABX124" s="172"/>
      <c r="ABY124" s="172"/>
      <c r="ABZ124" s="172"/>
      <c r="ACA124" s="172"/>
      <c r="ACB124" s="172"/>
      <c r="ACC124" s="172"/>
      <c r="ACD124" s="172"/>
      <c r="ACE124" s="172"/>
      <c r="ACF124" s="172"/>
      <c r="ACG124" s="172"/>
      <c r="ACH124" s="172"/>
      <c r="ACI124" s="172"/>
      <c r="ACJ124" s="172"/>
      <c r="ACK124" s="172"/>
      <c r="ACL124" s="172"/>
      <c r="ACM124" s="172"/>
      <c r="ACN124" s="172"/>
      <c r="ACO124" s="172"/>
      <c r="ACP124" s="172"/>
      <c r="ACQ124" s="172"/>
      <c r="ACR124" s="172"/>
      <c r="ACS124" s="172"/>
      <c r="ACT124" s="172"/>
      <c r="ACU124" s="172"/>
      <c r="ACV124" s="172"/>
      <c r="ACW124" s="172"/>
      <c r="ACX124" s="172"/>
      <c r="ACY124" s="172"/>
      <c r="ACZ124" s="172"/>
      <c r="ADA124" s="172"/>
      <c r="ADB124" s="172"/>
      <c r="ADC124" s="172"/>
      <c r="ADD124" s="172"/>
      <c r="ADE124" s="172"/>
      <c r="ADF124" s="172"/>
      <c r="ADG124" s="172"/>
      <c r="ADH124" s="172"/>
      <c r="ADI124" s="172"/>
      <c r="ADJ124" s="172"/>
      <c r="ADK124" s="172"/>
      <c r="ADL124" s="172"/>
      <c r="ADM124" s="172"/>
      <c r="ADN124" s="172"/>
      <c r="ADO124" s="172"/>
      <c r="ADP124" s="172"/>
      <c r="ADQ124" s="172"/>
      <c r="ADR124" s="172"/>
      <c r="ADS124" s="172"/>
      <c r="ADT124" s="172"/>
      <c r="ADU124" s="172"/>
      <c r="ADV124" s="172"/>
      <c r="ADW124" s="172"/>
      <c r="ADX124" s="172"/>
      <c r="ADY124" s="172"/>
      <c r="ADZ124" s="172"/>
      <c r="AEA124" s="172"/>
      <c r="AEB124" s="172"/>
      <c r="AEC124" s="172"/>
      <c r="AED124" s="172"/>
      <c r="AEE124" s="172"/>
      <c r="AEF124" s="172"/>
      <c r="AEG124" s="172"/>
      <c r="AEH124" s="172"/>
      <c r="AEI124" s="172"/>
      <c r="AEJ124" s="172"/>
      <c r="AEK124" s="172"/>
      <c r="AEL124" s="172"/>
      <c r="AEM124" s="172"/>
      <c r="AEN124" s="172"/>
      <c r="AEO124" s="172"/>
      <c r="AEP124" s="172"/>
      <c r="AEQ124" s="172"/>
      <c r="AER124" s="172"/>
      <c r="AES124" s="172"/>
      <c r="AET124" s="172"/>
      <c r="AEU124" s="172"/>
      <c r="AEV124" s="172"/>
      <c r="AEW124" s="172"/>
      <c r="AEX124" s="172"/>
      <c r="AEY124" s="172"/>
      <c r="AEZ124" s="172"/>
      <c r="AFA124" s="172"/>
      <c r="AFB124" s="172"/>
      <c r="AFC124" s="172"/>
      <c r="AFD124" s="172"/>
      <c r="AFE124" s="172"/>
      <c r="AFF124" s="172"/>
      <c r="AFG124" s="172"/>
      <c r="AFH124" s="172"/>
      <c r="AFI124" s="172"/>
      <c r="AFJ124" s="172"/>
      <c r="AFK124" s="172"/>
      <c r="AFL124" s="172"/>
      <c r="AFM124" s="172"/>
      <c r="AFN124" s="172"/>
      <c r="AFO124" s="172"/>
      <c r="AFP124" s="172"/>
      <c r="AFQ124" s="172"/>
      <c r="AFR124" s="172"/>
      <c r="AFS124" s="172"/>
      <c r="AFT124" s="172"/>
      <c r="AFU124" s="172"/>
      <c r="AFV124" s="172"/>
      <c r="AFW124" s="172"/>
      <c r="AFX124" s="172"/>
      <c r="AFY124" s="172"/>
      <c r="AFZ124" s="172"/>
      <c r="AGA124" s="172"/>
      <c r="AGB124" s="172"/>
      <c r="AGC124" s="172"/>
      <c r="AGD124" s="172"/>
      <c r="AGE124" s="172"/>
      <c r="AGF124" s="172"/>
      <c r="AGG124" s="172"/>
      <c r="AGH124" s="172"/>
      <c r="AGI124" s="172"/>
      <c r="AGJ124" s="172"/>
      <c r="AGK124" s="172"/>
      <c r="AGL124" s="172"/>
      <c r="AGM124" s="172"/>
      <c r="AGN124" s="172"/>
      <c r="AGO124" s="172"/>
      <c r="AGP124" s="172"/>
      <c r="AGQ124" s="172"/>
      <c r="AGR124" s="172"/>
      <c r="AGS124" s="172"/>
      <c r="AGT124" s="172"/>
      <c r="AGU124" s="172"/>
      <c r="AGV124" s="172"/>
      <c r="AGW124" s="172"/>
      <c r="AGX124" s="172"/>
      <c r="AGY124" s="172"/>
      <c r="AGZ124" s="172"/>
      <c r="AHA124" s="172"/>
      <c r="AHB124" s="172"/>
      <c r="AHC124" s="172"/>
      <c r="AHD124" s="172"/>
      <c r="AHE124" s="172"/>
      <c r="AHF124" s="172"/>
      <c r="AHG124" s="172"/>
      <c r="AHH124" s="172"/>
      <c r="AHI124" s="172"/>
      <c r="AHJ124" s="172"/>
      <c r="AHK124" s="172"/>
      <c r="AHL124" s="172"/>
      <c r="AHM124" s="172"/>
      <c r="AHN124" s="172"/>
      <c r="AHO124" s="172"/>
      <c r="AHP124" s="172"/>
      <c r="AHQ124" s="172"/>
      <c r="AHR124" s="172"/>
      <c r="AHS124" s="172"/>
      <c r="AHT124" s="172"/>
      <c r="AHU124" s="172"/>
      <c r="AHV124" s="172"/>
      <c r="AHW124" s="172"/>
      <c r="AHX124" s="172"/>
      <c r="AHY124" s="172"/>
      <c r="AHZ124" s="172"/>
      <c r="AIA124" s="172"/>
      <c r="AIB124" s="172"/>
      <c r="AIC124" s="172"/>
      <c r="AID124" s="172"/>
      <c r="AIE124" s="172"/>
      <c r="AIF124" s="172"/>
      <c r="AIG124" s="172"/>
      <c r="AIH124" s="172"/>
      <c r="AII124" s="172"/>
      <c r="AIJ124" s="172"/>
      <c r="AIK124" s="172"/>
      <c r="AIL124" s="172"/>
      <c r="AIM124" s="172"/>
      <c r="AIN124" s="172"/>
      <c r="AIO124" s="172"/>
      <c r="AIP124" s="172"/>
      <c r="AIQ124" s="172"/>
      <c r="AIR124" s="172"/>
      <c r="AIS124" s="172"/>
      <c r="AIT124" s="172"/>
      <c r="AIU124" s="172"/>
      <c r="AIV124" s="172"/>
      <c r="AIW124" s="172"/>
      <c r="AIX124" s="172"/>
      <c r="AIY124" s="172"/>
      <c r="AIZ124" s="172"/>
      <c r="AJA124" s="172"/>
      <c r="AJB124" s="172"/>
      <c r="AJC124" s="172"/>
      <c r="AJD124" s="172"/>
      <c r="AJE124" s="172"/>
      <c r="AJF124" s="172"/>
      <c r="AJG124" s="172"/>
      <c r="AJH124" s="172"/>
      <c r="AJI124" s="172"/>
      <c r="AJJ124" s="172"/>
      <c r="AJK124" s="172"/>
      <c r="AJL124" s="172"/>
      <c r="AJM124" s="172"/>
      <c r="AJN124" s="172"/>
      <c r="AJO124" s="172"/>
      <c r="AJP124" s="172"/>
      <c r="AJQ124" s="172"/>
      <c r="AJR124" s="172"/>
      <c r="AJS124" s="172"/>
      <c r="AJT124" s="172"/>
      <c r="AJU124" s="172"/>
      <c r="AJV124" s="172"/>
      <c r="AJW124" s="172"/>
      <c r="AJX124" s="172"/>
      <c r="AJY124" s="172"/>
      <c r="AJZ124" s="172"/>
      <c r="AKA124" s="172"/>
      <c r="AKB124" s="172"/>
      <c r="AKC124" s="172"/>
      <c r="AKD124" s="172"/>
      <c r="AKE124" s="172"/>
      <c r="AKF124" s="172"/>
      <c r="AKG124" s="172"/>
      <c r="AKH124" s="172"/>
      <c r="AKI124" s="172"/>
      <c r="AKJ124" s="172"/>
      <c r="AKK124" s="172"/>
      <c r="AKL124" s="172"/>
      <c r="AKM124" s="172"/>
      <c r="AKN124" s="172"/>
      <c r="AKO124" s="172"/>
      <c r="AKP124" s="172"/>
      <c r="AKQ124" s="172"/>
      <c r="AKR124" s="172"/>
      <c r="AKS124" s="172"/>
      <c r="AKT124" s="172"/>
      <c r="AKU124" s="172"/>
      <c r="AKV124" s="172"/>
      <c r="AKW124" s="172"/>
      <c r="AKX124" s="172"/>
      <c r="AKY124" s="172"/>
      <c r="AKZ124" s="172"/>
      <c r="ALA124" s="172"/>
      <c r="ALB124" s="172"/>
      <c r="ALC124" s="172"/>
      <c r="ALD124" s="172"/>
      <c r="ALE124" s="172"/>
      <c r="ALF124" s="172"/>
      <c r="ALG124" s="172"/>
      <c r="ALH124" s="172"/>
      <c r="ALI124" s="172"/>
      <c r="ALJ124" s="172"/>
      <c r="ALK124" s="172"/>
      <c r="ALL124" s="172"/>
      <c r="ALM124" s="172"/>
      <c r="ALN124" s="172"/>
      <c r="ALO124" s="172"/>
      <c r="ALP124" s="172"/>
      <c r="ALQ124" s="172"/>
      <c r="ALR124" s="172"/>
      <c r="ALS124" s="172"/>
      <c r="ALT124" s="172"/>
      <c r="ALU124" s="172"/>
      <c r="ALV124" s="172"/>
      <c r="ALW124" s="172"/>
      <c r="ALX124" s="172"/>
      <c r="ALY124" s="172"/>
      <c r="ALZ124" s="172"/>
      <c r="AMA124" s="172"/>
      <c r="AMB124" s="172"/>
      <c r="AMC124" s="172"/>
      <c r="AMD124" s="172"/>
      <c r="AME124" s="172"/>
      <c r="AMF124" s="172"/>
      <c r="AMG124" s="172"/>
      <c r="AMH124" s="172"/>
      <c r="AMI124" s="172"/>
      <c r="AMJ124" s="172"/>
      <c r="AMK124" s="172"/>
      <c r="AML124" s="172"/>
      <c r="AMM124" s="172"/>
      <c r="AMN124" s="172"/>
      <c r="AMO124" s="172"/>
      <c r="AMP124" s="172"/>
      <c r="AMQ124" s="172"/>
      <c r="AMR124" s="172"/>
      <c r="AMS124" s="172"/>
      <c r="AMT124" s="172"/>
      <c r="AMU124" s="172"/>
      <c r="AMV124" s="172"/>
      <c r="AMW124" s="172"/>
      <c r="AMX124" s="172"/>
      <c r="AMY124" s="172"/>
      <c r="AMZ124" s="172"/>
      <c r="ANA124" s="172"/>
      <c r="ANB124" s="172"/>
      <c r="ANC124" s="172"/>
      <c r="AND124" s="172"/>
      <c r="ANE124" s="172"/>
      <c r="ANF124" s="172"/>
      <c r="ANG124" s="172"/>
      <c r="ANH124" s="172"/>
      <c r="ANI124" s="172"/>
      <c r="ANJ124" s="172"/>
      <c r="ANK124" s="172"/>
      <c r="ANL124" s="172"/>
      <c r="ANM124" s="172"/>
      <c r="ANN124" s="172"/>
      <c r="ANO124" s="172"/>
      <c r="ANP124" s="172"/>
      <c r="ANQ124" s="172"/>
      <c r="ANR124" s="172"/>
      <c r="ANS124" s="172"/>
      <c r="ANT124" s="172"/>
      <c r="ANU124" s="172"/>
      <c r="ANV124" s="172"/>
      <c r="ANW124" s="172"/>
      <c r="ANX124" s="172"/>
      <c r="ANY124" s="172"/>
      <c r="ANZ124" s="172"/>
      <c r="AOA124" s="172"/>
      <c r="AOB124" s="172"/>
      <c r="AOC124" s="172"/>
      <c r="AOD124" s="172"/>
      <c r="AOE124" s="172"/>
      <c r="AOF124" s="172"/>
      <c r="AOG124" s="172"/>
      <c r="AOH124" s="172"/>
      <c r="AOI124" s="172"/>
      <c r="AOJ124" s="172"/>
      <c r="AOK124" s="172"/>
      <c r="AOL124" s="172"/>
      <c r="AOM124" s="172"/>
      <c r="AON124" s="172"/>
      <c r="AOO124" s="172"/>
      <c r="AOP124" s="172"/>
      <c r="AOQ124" s="172"/>
      <c r="AOR124" s="172"/>
      <c r="AOS124" s="172"/>
      <c r="AOT124" s="172"/>
      <c r="AOU124" s="172"/>
      <c r="AOV124" s="172"/>
      <c r="AOW124" s="172"/>
      <c r="AOX124" s="172"/>
      <c r="AOY124" s="172"/>
      <c r="AOZ124" s="172"/>
      <c r="APA124" s="172"/>
      <c r="APB124" s="172"/>
      <c r="APC124" s="172"/>
      <c r="APD124" s="172"/>
      <c r="APE124" s="172"/>
      <c r="APF124" s="172"/>
      <c r="APG124" s="172"/>
      <c r="APH124" s="172"/>
      <c r="API124" s="172"/>
      <c r="APJ124" s="172"/>
      <c r="APK124" s="172"/>
      <c r="APL124" s="172"/>
      <c r="APM124" s="172"/>
      <c r="APN124" s="172"/>
      <c r="APO124" s="172"/>
      <c r="APP124" s="172"/>
      <c r="APQ124" s="172"/>
      <c r="APR124" s="172"/>
      <c r="APS124" s="172"/>
      <c r="APT124" s="172"/>
      <c r="APU124" s="172"/>
      <c r="APV124" s="172"/>
      <c r="APW124" s="172"/>
      <c r="APX124" s="172"/>
      <c r="APY124" s="172"/>
      <c r="APZ124" s="172"/>
      <c r="AQA124" s="172"/>
      <c r="AQB124" s="172"/>
      <c r="AQC124" s="172"/>
      <c r="AQD124" s="172"/>
      <c r="AQE124" s="172"/>
      <c r="AQF124" s="172"/>
      <c r="AQG124" s="172"/>
      <c r="AQH124" s="172"/>
      <c r="AQI124" s="172"/>
      <c r="AQJ124" s="172"/>
      <c r="AQK124" s="172"/>
      <c r="AQL124" s="172"/>
      <c r="AQM124" s="172"/>
      <c r="AQN124" s="172"/>
      <c r="AQO124" s="172"/>
      <c r="AQP124" s="172"/>
      <c r="AQQ124" s="172"/>
      <c r="AQR124" s="172"/>
      <c r="AQS124" s="172"/>
      <c r="AQT124" s="172"/>
      <c r="AQU124" s="172"/>
      <c r="AQV124" s="172"/>
      <c r="AQW124" s="172"/>
      <c r="AQX124" s="172"/>
      <c r="AQY124" s="172"/>
      <c r="AQZ124" s="172"/>
      <c r="ARA124" s="172"/>
      <c r="ARB124" s="172"/>
      <c r="ARC124" s="172"/>
      <c r="ARD124" s="172"/>
      <c r="ARE124" s="172"/>
      <c r="ARF124" s="172"/>
      <c r="ARG124" s="172"/>
      <c r="ARH124" s="172"/>
      <c r="ARI124" s="172"/>
      <c r="ARJ124" s="172"/>
      <c r="ARK124" s="172"/>
      <c r="ARL124" s="172"/>
      <c r="ARM124" s="172"/>
      <c r="ARN124" s="172"/>
      <c r="ARO124" s="172"/>
      <c r="ARP124" s="172"/>
      <c r="ARQ124" s="172"/>
      <c r="ARR124" s="172"/>
      <c r="ARS124" s="172"/>
      <c r="ART124" s="172"/>
      <c r="ARU124" s="172"/>
      <c r="ARV124" s="172"/>
      <c r="ARW124" s="172"/>
      <c r="ARX124" s="172"/>
      <c r="ARY124" s="172"/>
      <c r="ARZ124" s="172"/>
      <c r="ASA124" s="172"/>
      <c r="ASB124" s="172"/>
      <c r="ASC124" s="172"/>
      <c r="ASD124" s="172"/>
      <c r="ASE124" s="172"/>
      <c r="ASF124" s="172"/>
      <c r="ASG124" s="172"/>
      <c r="ASH124" s="172"/>
      <c r="ASI124" s="172"/>
      <c r="ASJ124" s="172"/>
      <c r="ASK124" s="172"/>
      <c r="ASL124" s="172"/>
      <c r="ASM124" s="172"/>
      <c r="ASN124" s="172"/>
      <c r="ASO124" s="172"/>
      <c r="ASP124" s="172"/>
      <c r="ASQ124" s="172"/>
      <c r="ASR124" s="172"/>
      <c r="ASS124" s="172"/>
      <c r="AST124" s="172"/>
      <c r="ASU124" s="172"/>
      <c r="ASV124" s="172"/>
      <c r="ASW124" s="172"/>
      <c r="ASX124" s="172"/>
      <c r="ASY124" s="172"/>
      <c r="ASZ124" s="172"/>
      <c r="ATA124" s="172"/>
      <c r="ATB124" s="172"/>
      <c r="ATC124" s="172"/>
      <c r="ATD124" s="172"/>
      <c r="ATE124" s="172"/>
      <c r="ATF124" s="172"/>
      <c r="ATG124" s="172"/>
      <c r="ATH124" s="172"/>
      <c r="ATI124" s="172"/>
      <c r="ATJ124" s="172"/>
      <c r="ATK124" s="172"/>
      <c r="ATL124" s="172"/>
      <c r="ATM124" s="172"/>
      <c r="ATN124" s="172"/>
      <c r="ATO124" s="172"/>
      <c r="ATP124" s="172"/>
      <c r="ATQ124" s="172"/>
      <c r="ATR124" s="172"/>
      <c r="ATS124" s="172"/>
      <c r="ATT124" s="172"/>
      <c r="ATU124" s="172"/>
      <c r="ATV124" s="172"/>
      <c r="ATW124" s="172"/>
      <c r="ATX124" s="172"/>
      <c r="ATY124" s="172"/>
      <c r="ATZ124" s="172"/>
      <c r="AUA124" s="172"/>
      <c r="AUB124" s="172"/>
      <c r="AUC124" s="172"/>
      <c r="AUD124" s="172"/>
      <c r="AUE124" s="172"/>
      <c r="AUF124" s="172"/>
      <c r="AUG124" s="172"/>
      <c r="AUH124" s="172"/>
      <c r="AUI124" s="172"/>
      <c r="AUJ124" s="172"/>
      <c r="AUK124" s="172"/>
      <c r="AUL124" s="172"/>
      <c r="AUM124" s="172"/>
      <c r="AUN124" s="172"/>
      <c r="AUO124" s="172"/>
      <c r="AUP124" s="172"/>
      <c r="AUQ124" s="172"/>
      <c r="AUR124" s="172"/>
      <c r="AUS124" s="172"/>
      <c r="AUT124" s="172"/>
      <c r="AUU124" s="172"/>
      <c r="AUV124" s="172"/>
      <c r="AUW124" s="172"/>
      <c r="AUX124" s="172"/>
      <c r="AUY124" s="172"/>
      <c r="AUZ124" s="172"/>
      <c r="AVA124" s="172"/>
      <c r="AVB124" s="172"/>
      <c r="AVC124" s="172"/>
      <c r="AVD124" s="172"/>
      <c r="AVE124" s="172"/>
      <c r="AVF124" s="172"/>
      <c r="AVG124" s="172"/>
      <c r="AVH124" s="172"/>
      <c r="AVI124" s="172"/>
      <c r="AVJ124" s="172"/>
      <c r="AVK124" s="172"/>
      <c r="AVL124" s="172"/>
      <c r="AVM124" s="172"/>
      <c r="AVN124" s="172"/>
      <c r="AVO124" s="172"/>
      <c r="AVP124" s="172"/>
      <c r="AVQ124" s="172"/>
      <c r="AVR124" s="172"/>
      <c r="AVS124" s="172"/>
      <c r="AVT124" s="172"/>
      <c r="AVU124" s="172"/>
      <c r="AVV124" s="172"/>
      <c r="AVW124" s="172"/>
      <c r="AVX124" s="172"/>
      <c r="AVY124" s="172"/>
      <c r="AVZ124" s="172"/>
      <c r="AWA124" s="172"/>
      <c r="AWB124" s="172"/>
      <c r="AWC124" s="172"/>
      <c r="AWD124" s="172"/>
      <c r="AWE124" s="172"/>
      <c r="AWF124" s="172"/>
      <c r="AWG124" s="172"/>
      <c r="AWH124" s="172"/>
      <c r="AWI124" s="172"/>
      <c r="AWJ124" s="172"/>
      <c r="AWK124" s="172"/>
      <c r="AWL124" s="172"/>
      <c r="AWM124" s="172"/>
      <c r="AWN124" s="172"/>
      <c r="AWO124" s="172"/>
      <c r="AWP124" s="172"/>
      <c r="AWQ124" s="172"/>
      <c r="AWR124" s="172"/>
      <c r="AWS124" s="172"/>
      <c r="AWT124" s="172"/>
      <c r="AWU124" s="172"/>
      <c r="AWV124" s="172"/>
      <c r="AWW124" s="172"/>
      <c r="AWX124" s="172"/>
      <c r="AWY124" s="172"/>
      <c r="AWZ124" s="172"/>
      <c r="AXA124" s="172"/>
      <c r="AXB124" s="172"/>
      <c r="AXC124" s="172"/>
      <c r="AXD124" s="172"/>
      <c r="AXE124" s="172"/>
      <c r="AXF124" s="172"/>
      <c r="AXG124" s="172"/>
      <c r="AXH124" s="172"/>
      <c r="AXI124" s="172"/>
      <c r="AXJ124" s="172"/>
      <c r="AXK124" s="172"/>
      <c r="AXL124" s="172"/>
      <c r="AXM124" s="172"/>
      <c r="AXN124" s="172"/>
      <c r="AXO124" s="172"/>
      <c r="AXP124" s="172"/>
      <c r="AXQ124" s="172"/>
      <c r="AXR124" s="172"/>
      <c r="AXS124" s="172"/>
      <c r="AXT124" s="172"/>
      <c r="AXU124" s="172"/>
      <c r="AXV124" s="172"/>
      <c r="AXW124" s="172"/>
      <c r="AXX124" s="172"/>
      <c r="AXY124" s="172"/>
      <c r="AXZ124" s="172"/>
      <c r="AYA124" s="172"/>
      <c r="AYB124" s="172"/>
      <c r="AYC124" s="172"/>
      <c r="AYD124" s="172"/>
      <c r="AYE124" s="172"/>
      <c r="AYF124" s="172"/>
      <c r="AYG124" s="172"/>
      <c r="AYH124" s="172"/>
      <c r="AYI124" s="172"/>
      <c r="AYJ124" s="172"/>
      <c r="AYK124" s="172"/>
      <c r="AYL124" s="172"/>
      <c r="AYM124" s="172"/>
      <c r="AYN124" s="172"/>
      <c r="AYO124" s="172"/>
      <c r="AYP124" s="172"/>
      <c r="AYQ124" s="172"/>
      <c r="AYR124" s="172"/>
      <c r="AYS124" s="172"/>
      <c r="AYT124" s="172"/>
      <c r="AYU124" s="172"/>
      <c r="AYV124" s="172"/>
      <c r="AYW124" s="172"/>
      <c r="AYX124" s="172"/>
      <c r="AYY124" s="172"/>
      <c r="AYZ124" s="172"/>
      <c r="AZA124" s="172"/>
      <c r="AZB124" s="172"/>
      <c r="AZC124" s="172"/>
      <c r="AZD124" s="172"/>
      <c r="AZE124" s="172"/>
      <c r="AZF124" s="172"/>
      <c r="AZG124" s="172"/>
      <c r="AZH124" s="172"/>
      <c r="AZI124" s="172"/>
      <c r="AZJ124" s="172"/>
      <c r="AZK124" s="172"/>
      <c r="AZL124" s="172"/>
      <c r="AZM124" s="172"/>
      <c r="AZN124" s="172"/>
      <c r="AZO124" s="172"/>
      <c r="AZP124" s="172"/>
      <c r="AZQ124" s="172"/>
      <c r="AZR124" s="172"/>
      <c r="AZS124" s="172"/>
      <c r="AZT124" s="172"/>
      <c r="AZU124" s="172"/>
      <c r="AZV124" s="172"/>
      <c r="AZW124" s="172"/>
      <c r="AZX124" s="172"/>
      <c r="AZY124" s="172"/>
      <c r="AZZ124" s="172"/>
      <c r="BAA124" s="172"/>
      <c r="BAB124" s="172"/>
      <c r="BAC124" s="172"/>
      <c r="BAD124" s="172"/>
      <c r="BAE124" s="172"/>
      <c r="BAF124" s="172"/>
      <c r="BAG124" s="172"/>
      <c r="BAH124" s="172"/>
      <c r="BAI124" s="172"/>
      <c r="BAJ124" s="172"/>
      <c r="BAK124" s="172"/>
      <c r="BAL124" s="172"/>
      <c r="BAM124" s="172"/>
      <c r="BAN124" s="172"/>
      <c r="BAO124" s="172"/>
      <c r="BAP124" s="172"/>
      <c r="BAQ124" s="172"/>
      <c r="BAR124" s="172"/>
      <c r="BAS124" s="172"/>
      <c r="BAT124" s="172"/>
      <c r="BAU124" s="172"/>
      <c r="BAV124" s="172"/>
      <c r="BAW124" s="172"/>
      <c r="BAX124" s="172"/>
      <c r="BAY124" s="172"/>
      <c r="BAZ124" s="172"/>
      <c r="BBA124" s="172"/>
      <c r="BBB124" s="172"/>
      <c r="BBC124" s="172"/>
      <c r="BBD124" s="172"/>
      <c r="BBE124" s="172"/>
      <c r="BBF124" s="172"/>
      <c r="BBG124" s="172"/>
      <c r="BBH124" s="172"/>
      <c r="BBI124" s="172"/>
      <c r="BBJ124" s="172"/>
      <c r="BBK124" s="172"/>
      <c r="BBL124" s="172"/>
      <c r="BBM124" s="172"/>
      <c r="BBN124" s="172"/>
      <c r="BBO124" s="172"/>
      <c r="BBP124" s="172"/>
      <c r="BBQ124" s="172"/>
      <c r="BBR124" s="172"/>
      <c r="BBS124" s="172"/>
      <c r="BBT124" s="172"/>
      <c r="BBU124" s="172"/>
      <c r="BBV124" s="172"/>
      <c r="BBW124" s="172"/>
      <c r="BBX124" s="172"/>
      <c r="BBY124" s="172"/>
      <c r="BBZ124" s="172"/>
      <c r="BCA124" s="172"/>
      <c r="BCB124" s="172"/>
      <c r="BCC124" s="172"/>
      <c r="BCD124" s="172"/>
      <c r="BCE124" s="172"/>
      <c r="BCF124" s="172"/>
      <c r="BCG124" s="172"/>
      <c r="BCH124" s="172"/>
      <c r="BCI124" s="172"/>
      <c r="BCJ124" s="172"/>
      <c r="BCK124" s="172"/>
      <c r="BCL124" s="172"/>
      <c r="BCM124" s="172"/>
      <c r="BCN124" s="172"/>
      <c r="BCO124" s="172"/>
      <c r="BCP124" s="172"/>
      <c r="BCQ124" s="172"/>
      <c r="BCR124" s="172"/>
      <c r="BCS124" s="172"/>
      <c r="BCT124" s="172"/>
      <c r="BCU124" s="172"/>
      <c r="BCV124" s="172"/>
      <c r="BCW124" s="172"/>
      <c r="BCX124" s="172"/>
      <c r="BCY124" s="172"/>
      <c r="BCZ124" s="172"/>
      <c r="BDA124" s="172"/>
      <c r="BDB124" s="172"/>
      <c r="BDC124" s="172"/>
      <c r="BDD124" s="172"/>
      <c r="BDE124" s="172"/>
      <c r="BDF124" s="172"/>
      <c r="BDG124" s="172"/>
      <c r="BDH124" s="172"/>
      <c r="BDI124" s="172"/>
      <c r="BDJ124" s="172"/>
      <c r="BDK124" s="172"/>
      <c r="BDL124" s="172"/>
      <c r="BDM124" s="172"/>
      <c r="BDN124" s="172"/>
      <c r="BDO124" s="172"/>
      <c r="BDP124" s="172"/>
      <c r="BDQ124" s="172"/>
      <c r="BDR124" s="172"/>
      <c r="BDS124" s="172"/>
      <c r="BDT124" s="172"/>
      <c r="BDU124" s="172"/>
      <c r="BDV124" s="172"/>
      <c r="BDW124" s="172"/>
      <c r="BDX124" s="172"/>
      <c r="BDY124" s="172"/>
      <c r="BDZ124" s="172"/>
      <c r="BEA124" s="172"/>
      <c r="BEB124" s="172"/>
      <c r="BEC124" s="172"/>
      <c r="BED124" s="172"/>
      <c r="BEE124" s="172"/>
      <c r="BEF124" s="172"/>
      <c r="BEG124" s="172"/>
      <c r="BEH124" s="172"/>
      <c r="BEI124" s="172"/>
      <c r="BEJ124" s="172"/>
      <c r="BEK124" s="172"/>
      <c r="BEL124" s="172"/>
      <c r="BEM124" s="172"/>
      <c r="BEN124" s="172"/>
      <c r="BEO124" s="172"/>
      <c r="BEP124" s="172"/>
      <c r="BEQ124" s="172"/>
      <c r="BER124" s="172"/>
      <c r="BES124" s="172"/>
      <c r="BET124" s="172"/>
      <c r="BEU124" s="172"/>
      <c r="BEV124" s="172"/>
      <c r="BEW124" s="172"/>
      <c r="BEX124" s="172"/>
      <c r="BEY124" s="172"/>
      <c r="BEZ124" s="172"/>
      <c r="BFA124" s="172"/>
      <c r="BFB124" s="172"/>
      <c r="BFC124" s="172"/>
      <c r="BFD124" s="172"/>
      <c r="BFE124" s="172"/>
      <c r="BFF124" s="172"/>
      <c r="BFG124" s="172"/>
      <c r="BFH124" s="172"/>
      <c r="BFI124" s="172"/>
      <c r="BFJ124" s="172"/>
      <c r="BFK124" s="172"/>
      <c r="BFL124" s="172"/>
      <c r="BFM124" s="172"/>
      <c r="BFN124" s="172"/>
      <c r="BFO124" s="172"/>
      <c r="BFP124" s="172"/>
      <c r="BFQ124" s="172"/>
      <c r="BFR124" s="172"/>
      <c r="BFS124" s="172"/>
      <c r="BFT124" s="172"/>
      <c r="BFU124" s="172"/>
      <c r="BFV124" s="172"/>
      <c r="BFW124" s="172"/>
      <c r="BFX124" s="172"/>
      <c r="BFY124" s="172"/>
      <c r="BFZ124" s="172"/>
      <c r="BGA124" s="172"/>
      <c r="BGB124" s="172"/>
      <c r="BGC124" s="172"/>
      <c r="BGD124" s="172"/>
      <c r="BGE124" s="172"/>
      <c r="BGF124" s="172"/>
      <c r="BGG124" s="172"/>
      <c r="BGH124" s="172"/>
      <c r="BGI124" s="172"/>
      <c r="BGJ124" s="172"/>
      <c r="BGK124" s="172"/>
      <c r="BGL124" s="172"/>
      <c r="BGM124" s="172"/>
      <c r="BGN124" s="172"/>
      <c r="BGO124" s="172"/>
      <c r="BGP124" s="172"/>
      <c r="BGQ124" s="172"/>
      <c r="BGR124" s="172"/>
      <c r="BGS124" s="172"/>
      <c r="BGT124" s="172"/>
      <c r="BGU124" s="172"/>
      <c r="BGV124" s="172"/>
      <c r="BGW124" s="172"/>
      <c r="BGX124" s="172"/>
      <c r="BGY124" s="172"/>
      <c r="BGZ124" s="172"/>
      <c r="BHA124" s="172"/>
      <c r="BHB124" s="172"/>
      <c r="BHC124" s="172"/>
      <c r="BHD124" s="172"/>
      <c r="BHE124" s="172"/>
      <c r="BHF124" s="172"/>
      <c r="BHG124" s="172"/>
      <c r="BHH124" s="172"/>
      <c r="BHI124" s="172"/>
      <c r="BHJ124" s="172"/>
      <c r="BHK124" s="172"/>
      <c r="BHL124" s="172"/>
      <c r="BHM124" s="172"/>
      <c r="BHN124" s="172"/>
      <c r="BHO124" s="172"/>
      <c r="BHP124" s="172"/>
      <c r="BHQ124" s="172"/>
      <c r="BHR124" s="172"/>
      <c r="BHS124" s="172"/>
      <c r="BHT124" s="172"/>
      <c r="BHU124" s="172"/>
      <c r="BHV124" s="172"/>
      <c r="BHW124" s="172"/>
      <c r="BHX124" s="172"/>
      <c r="BHY124" s="172"/>
      <c r="BHZ124" s="172"/>
      <c r="BIA124" s="172"/>
      <c r="BIB124" s="172"/>
      <c r="BIC124" s="172"/>
      <c r="BID124" s="172"/>
      <c r="BIE124" s="172"/>
      <c r="BIF124" s="172"/>
      <c r="BIG124" s="172"/>
      <c r="BIH124" s="172"/>
      <c r="BII124" s="172"/>
      <c r="BIJ124" s="172"/>
      <c r="BIK124" s="172"/>
      <c r="BIL124" s="172"/>
      <c r="BIM124" s="172"/>
      <c r="BIN124" s="172"/>
      <c r="BIO124" s="172"/>
      <c r="BIP124" s="172"/>
      <c r="BIQ124" s="172"/>
      <c r="BIR124" s="172"/>
      <c r="BIS124" s="172"/>
      <c r="BIT124" s="172"/>
      <c r="BIU124" s="172"/>
      <c r="BIV124" s="172"/>
      <c r="BIW124" s="172"/>
      <c r="BIX124" s="172"/>
      <c r="BIY124" s="172"/>
      <c r="BIZ124" s="172"/>
      <c r="BJA124" s="172"/>
      <c r="BJB124" s="172"/>
      <c r="BJC124" s="172"/>
      <c r="BJD124" s="172"/>
      <c r="BJE124" s="172"/>
      <c r="BJF124" s="172"/>
      <c r="BJG124" s="172"/>
      <c r="BJH124" s="172"/>
      <c r="BJI124" s="172"/>
      <c r="BJJ124" s="172"/>
      <c r="BJK124" s="172"/>
      <c r="BJL124" s="172"/>
      <c r="BJM124" s="172"/>
      <c r="BJN124" s="172"/>
      <c r="BJO124" s="172"/>
      <c r="BJP124" s="172"/>
      <c r="BJQ124" s="172"/>
      <c r="BJR124" s="172"/>
      <c r="BJS124" s="172"/>
      <c r="BJT124" s="172"/>
      <c r="BJU124" s="172"/>
      <c r="BJV124" s="172"/>
      <c r="BJW124" s="172"/>
      <c r="BJX124" s="172"/>
      <c r="BJY124" s="172"/>
      <c r="BJZ124" s="172"/>
      <c r="BKA124" s="172"/>
      <c r="BKB124" s="172"/>
      <c r="BKC124" s="172"/>
      <c r="BKD124" s="172"/>
      <c r="BKE124" s="172"/>
      <c r="BKF124" s="172"/>
      <c r="BKG124" s="172"/>
      <c r="BKH124" s="172"/>
      <c r="BKI124" s="172"/>
      <c r="BKJ124" s="172"/>
      <c r="BKK124" s="172"/>
      <c r="BKL124" s="172"/>
      <c r="BKM124" s="172"/>
      <c r="BKN124" s="172"/>
      <c r="BKO124" s="172"/>
      <c r="BKP124" s="172"/>
      <c r="BKQ124" s="172"/>
      <c r="BKR124" s="172"/>
      <c r="BKS124" s="172"/>
      <c r="BKT124" s="172"/>
      <c r="BKU124" s="172"/>
      <c r="BKV124" s="172"/>
      <c r="BKW124" s="172"/>
      <c r="BKX124" s="172"/>
      <c r="BKY124" s="172"/>
      <c r="BKZ124" s="172"/>
      <c r="BLA124" s="172"/>
      <c r="BLB124" s="172"/>
      <c r="BLC124" s="172"/>
      <c r="BLD124" s="172"/>
      <c r="BLE124" s="172"/>
      <c r="BLF124" s="172"/>
      <c r="BLG124" s="172"/>
      <c r="BLH124" s="172"/>
      <c r="BLI124" s="172"/>
      <c r="BLJ124" s="172"/>
      <c r="BLK124" s="172"/>
      <c r="BLL124" s="172"/>
      <c r="BLM124" s="172"/>
      <c r="BLN124" s="172"/>
      <c r="BLO124" s="172"/>
      <c r="BLP124" s="172"/>
      <c r="BLQ124" s="172"/>
      <c r="BLR124" s="172"/>
      <c r="BLS124" s="172"/>
      <c r="BLT124" s="172"/>
      <c r="BLU124" s="172"/>
      <c r="BLV124" s="172"/>
      <c r="BLW124" s="172"/>
      <c r="BLX124" s="172"/>
      <c r="BLY124" s="172"/>
      <c r="BLZ124" s="172"/>
      <c r="BMA124" s="172"/>
      <c r="BMB124" s="172"/>
      <c r="BMC124" s="172"/>
      <c r="BMD124" s="172"/>
      <c r="BME124" s="172"/>
      <c r="BMF124" s="172"/>
      <c r="BMG124" s="172"/>
      <c r="BMH124" s="172"/>
      <c r="BMI124" s="172"/>
      <c r="BMJ124" s="172"/>
      <c r="BMK124" s="172"/>
      <c r="BML124" s="172"/>
      <c r="BMM124" s="172"/>
      <c r="BMN124" s="172"/>
      <c r="BMO124" s="172"/>
      <c r="BMP124" s="172"/>
      <c r="BMQ124" s="172"/>
      <c r="BMR124" s="172"/>
      <c r="BMS124" s="172"/>
      <c r="BMT124" s="172"/>
      <c r="BMU124" s="172"/>
      <c r="BMV124" s="172"/>
      <c r="BMW124" s="172"/>
      <c r="BMX124" s="172"/>
      <c r="BMY124" s="172"/>
      <c r="BMZ124" s="172"/>
      <c r="BNA124" s="172"/>
      <c r="BNB124" s="172"/>
      <c r="BNC124" s="172"/>
      <c r="BND124" s="172"/>
      <c r="BNE124" s="172"/>
      <c r="BNF124" s="172"/>
      <c r="BNG124" s="172"/>
      <c r="BNH124" s="172"/>
      <c r="BNI124" s="172"/>
      <c r="BNJ124" s="172"/>
      <c r="BNK124" s="172"/>
      <c r="BNL124" s="172"/>
      <c r="BNM124" s="172"/>
      <c r="BNN124" s="172"/>
      <c r="BNO124" s="172"/>
      <c r="BNP124" s="172"/>
      <c r="BNQ124" s="172"/>
      <c r="BNR124" s="172"/>
      <c r="BNS124" s="172"/>
      <c r="BNT124" s="172"/>
      <c r="BNU124" s="172"/>
      <c r="BNV124" s="172"/>
      <c r="BNW124" s="172"/>
      <c r="BNX124" s="172"/>
      <c r="BNY124" s="172"/>
      <c r="BNZ124" s="172"/>
      <c r="BOA124" s="172"/>
      <c r="BOB124" s="172"/>
      <c r="BOC124" s="172"/>
      <c r="BOD124" s="172"/>
      <c r="BOE124" s="172"/>
      <c r="BOF124" s="172"/>
      <c r="BOG124" s="172"/>
      <c r="BOH124" s="172"/>
      <c r="BOI124" s="172"/>
      <c r="BOJ124" s="172"/>
      <c r="BOK124" s="172"/>
      <c r="BOL124" s="172"/>
      <c r="BOM124" s="172"/>
      <c r="BON124" s="172"/>
      <c r="BOO124" s="172"/>
      <c r="BOP124" s="172"/>
      <c r="BOQ124" s="172"/>
      <c r="BOR124" s="172"/>
      <c r="BOS124" s="172"/>
      <c r="BOT124" s="172"/>
      <c r="BOU124" s="172"/>
      <c r="BOV124" s="172"/>
      <c r="BOW124" s="172"/>
      <c r="BOX124" s="172"/>
      <c r="BOY124" s="172"/>
      <c r="BOZ124" s="172"/>
      <c r="BPA124" s="172"/>
      <c r="BPB124" s="172"/>
      <c r="BPC124" s="172"/>
      <c r="BPD124" s="172"/>
      <c r="BPE124" s="172"/>
      <c r="BPF124" s="172"/>
      <c r="BPG124" s="172"/>
      <c r="BPH124" s="172"/>
      <c r="BPI124" s="172"/>
      <c r="BPJ124" s="172"/>
      <c r="BPK124" s="172"/>
      <c r="BPL124" s="172"/>
      <c r="BPM124" s="172"/>
      <c r="BPN124" s="172"/>
      <c r="BPO124" s="172"/>
      <c r="BPP124" s="172"/>
      <c r="BPQ124" s="172"/>
      <c r="BPR124" s="172"/>
      <c r="BPS124" s="172"/>
      <c r="BPT124" s="172"/>
      <c r="BPU124" s="172"/>
      <c r="BPV124" s="172"/>
      <c r="BPW124" s="172"/>
      <c r="BPX124" s="172"/>
      <c r="BPY124" s="172"/>
      <c r="BPZ124" s="172"/>
      <c r="BQA124" s="172"/>
      <c r="BQB124" s="172"/>
      <c r="BQC124" s="172"/>
      <c r="BQD124" s="172"/>
      <c r="BQE124" s="172"/>
      <c r="BQF124" s="172"/>
      <c r="BQG124" s="172"/>
      <c r="BQH124" s="172"/>
      <c r="BQI124" s="172"/>
      <c r="BQJ124" s="172"/>
      <c r="BQK124" s="172"/>
      <c r="BQL124" s="172"/>
      <c r="BQM124" s="172"/>
      <c r="BQN124" s="172"/>
      <c r="BQO124" s="172"/>
      <c r="BQP124" s="172"/>
      <c r="BQQ124" s="172"/>
      <c r="BQR124" s="172"/>
      <c r="BQS124" s="172"/>
      <c r="BQT124" s="172"/>
      <c r="BQU124" s="172"/>
      <c r="BQV124" s="172"/>
      <c r="BQW124" s="172"/>
      <c r="BQX124" s="172"/>
      <c r="BQY124" s="172"/>
      <c r="BQZ124" s="172"/>
      <c r="BRA124" s="172"/>
      <c r="BRB124" s="172"/>
      <c r="BRC124" s="172"/>
      <c r="BRD124" s="172"/>
      <c r="BRE124" s="172"/>
      <c r="BRF124" s="172"/>
      <c r="BRG124" s="172"/>
      <c r="BRH124" s="172"/>
      <c r="BRI124" s="172"/>
      <c r="BRJ124" s="172"/>
      <c r="BRK124" s="172"/>
      <c r="BRL124" s="172"/>
      <c r="BRM124" s="172"/>
      <c r="BRN124" s="172"/>
      <c r="BRO124" s="172"/>
      <c r="BRP124" s="172"/>
      <c r="BRQ124" s="172"/>
      <c r="BRR124" s="172"/>
      <c r="BRS124" s="172"/>
      <c r="BRT124" s="172"/>
      <c r="BRU124" s="172"/>
      <c r="BRV124" s="172"/>
      <c r="BRW124" s="172"/>
      <c r="BRX124" s="172"/>
      <c r="BRY124" s="172"/>
      <c r="BRZ124" s="172"/>
      <c r="BSA124" s="172"/>
      <c r="BSB124" s="172"/>
      <c r="BSC124" s="172"/>
      <c r="BSD124" s="172"/>
      <c r="BSE124" s="172"/>
      <c r="BSF124" s="172"/>
      <c r="BSG124" s="172"/>
      <c r="BSH124" s="172"/>
      <c r="BSI124" s="172"/>
      <c r="BSJ124" s="172"/>
      <c r="BSK124" s="172"/>
      <c r="BSL124" s="172"/>
      <c r="BSM124" s="172"/>
      <c r="BSN124" s="172"/>
      <c r="BSO124" s="172"/>
      <c r="BSP124" s="172"/>
      <c r="BSQ124" s="172"/>
      <c r="BSR124" s="172"/>
      <c r="BSS124" s="172"/>
      <c r="BST124" s="172"/>
      <c r="BSU124" s="172"/>
      <c r="BSV124" s="172"/>
      <c r="BSW124" s="172"/>
      <c r="BSX124" s="172"/>
      <c r="BSY124" s="172"/>
      <c r="BSZ124" s="172"/>
      <c r="BTA124" s="172"/>
      <c r="BTB124" s="172"/>
      <c r="BTC124" s="172"/>
      <c r="BTD124" s="172"/>
      <c r="BTE124" s="172"/>
      <c r="BTF124" s="172"/>
      <c r="BTG124" s="172"/>
      <c r="BTH124" s="172"/>
      <c r="BTI124" s="172"/>
      <c r="BTJ124" s="172"/>
      <c r="BTK124" s="172"/>
      <c r="BTL124" s="172"/>
      <c r="BTM124" s="172"/>
      <c r="BTN124" s="172"/>
      <c r="BTO124" s="172"/>
      <c r="BTP124" s="172"/>
      <c r="BTQ124" s="172"/>
      <c r="BTR124" s="172"/>
      <c r="BTS124" s="172"/>
      <c r="BTT124" s="172"/>
      <c r="BTU124" s="172"/>
      <c r="BTV124" s="172"/>
      <c r="BTW124" s="172"/>
      <c r="BTX124" s="172"/>
      <c r="BTY124" s="172"/>
      <c r="BTZ124" s="172"/>
      <c r="BUA124" s="172"/>
      <c r="BUB124" s="172"/>
      <c r="BUC124" s="172"/>
      <c r="BUD124" s="172"/>
      <c r="BUE124" s="172"/>
      <c r="BUF124" s="172"/>
      <c r="BUG124" s="172"/>
      <c r="BUH124" s="172"/>
      <c r="BUI124" s="172"/>
      <c r="BUJ124" s="172"/>
      <c r="BUK124" s="172"/>
      <c r="BUL124" s="172"/>
      <c r="BUM124" s="172"/>
      <c r="BUN124" s="172"/>
      <c r="BUO124" s="172"/>
      <c r="BUP124" s="172"/>
      <c r="BUQ124" s="172"/>
      <c r="BUR124" s="172"/>
      <c r="BUS124" s="172"/>
      <c r="BUT124" s="172"/>
      <c r="BUU124" s="172"/>
      <c r="BUV124" s="172"/>
      <c r="BUW124" s="172"/>
      <c r="BUX124" s="172"/>
      <c r="BUY124" s="172"/>
      <c r="BUZ124" s="172"/>
      <c r="BVA124" s="172"/>
      <c r="BVB124" s="172"/>
      <c r="BVC124" s="172"/>
      <c r="BVD124" s="172"/>
      <c r="BVE124" s="172"/>
      <c r="BVF124" s="172"/>
      <c r="BVG124" s="172"/>
      <c r="BVH124" s="172"/>
      <c r="BVI124" s="172"/>
      <c r="BVJ124" s="172"/>
      <c r="BVK124" s="172"/>
      <c r="BVL124" s="172"/>
      <c r="BVM124" s="172"/>
      <c r="BVN124" s="172"/>
      <c r="BVO124" s="172"/>
      <c r="BVP124" s="172"/>
      <c r="BVQ124" s="172"/>
      <c r="BVR124" s="172"/>
      <c r="BVS124" s="172"/>
      <c r="BVT124" s="172"/>
      <c r="BVU124" s="172"/>
      <c r="BVV124" s="172"/>
      <c r="BVW124" s="172"/>
      <c r="BVX124" s="172"/>
      <c r="BVY124" s="172"/>
      <c r="BVZ124" s="172"/>
      <c r="BWA124" s="172"/>
      <c r="BWB124" s="172"/>
      <c r="BWC124" s="172"/>
      <c r="BWD124" s="172"/>
      <c r="BWE124" s="172"/>
      <c r="BWF124" s="172"/>
      <c r="BWG124" s="172"/>
      <c r="BWH124" s="172"/>
      <c r="BWI124" s="172"/>
      <c r="BWJ124" s="172"/>
      <c r="BWK124" s="172"/>
      <c r="BWL124" s="172"/>
      <c r="BWM124" s="172"/>
      <c r="BWN124" s="172"/>
      <c r="BWO124" s="172"/>
      <c r="BWP124" s="172"/>
      <c r="BWQ124" s="172"/>
      <c r="BWR124" s="172"/>
      <c r="BWS124" s="172"/>
      <c r="BWT124" s="172"/>
      <c r="BWU124" s="172"/>
      <c r="BWV124" s="172"/>
      <c r="BWW124" s="172"/>
      <c r="BWX124" s="172"/>
      <c r="BWY124" s="172"/>
      <c r="BWZ124" s="172"/>
      <c r="BXA124" s="172"/>
      <c r="BXB124" s="172"/>
      <c r="BXC124" s="172"/>
      <c r="BXD124" s="172"/>
      <c r="BXE124" s="172"/>
      <c r="BXF124" s="172"/>
      <c r="BXG124" s="172"/>
      <c r="BXH124" s="172"/>
      <c r="BXI124" s="172"/>
      <c r="BXJ124" s="172"/>
      <c r="BXK124" s="172"/>
      <c r="BXL124" s="172"/>
      <c r="BXM124" s="172"/>
      <c r="BXN124" s="172"/>
      <c r="BXO124" s="172"/>
      <c r="BXP124" s="172"/>
      <c r="BXQ124" s="172"/>
      <c r="BXR124" s="172"/>
      <c r="BXS124" s="172"/>
      <c r="BXT124" s="172"/>
      <c r="BXU124" s="172"/>
      <c r="BXV124" s="172"/>
      <c r="BXW124" s="172"/>
      <c r="BXX124" s="172"/>
      <c r="BXY124" s="172"/>
      <c r="BXZ124" s="172"/>
      <c r="BYA124" s="172"/>
      <c r="BYB124" s="172"/>
      <c r="BYC124" s="172"/>
      <c r="BYD124" s="172"/>
      <c r="BYE124" s="172"/>
      <c r="BYF124" s="172"/>
      <c r="BYG124" s="172"/>
      <c r="BYH124" s="172"/>
      <c r="BYI124" s="172"/>
      <c r="BYJ124" s="172"/>
      <c r="BYK124" s="172"/>
      <c r="BYL124" s="172"/>
      <c r="BYM124" s="172"/>
      <c r="BYN124" s="172"/>
      <c r="BYO124" s="172"/>
      <c r="BYP124" s="172"/>
      <c r="BYQ124" s="172"/>
      <c r="BYR124" s="172"/>
      <c r="BYS124" s="172"/>
      <c r="BYT124" s="172"/>
      <c r="BYU124" s="172"/>
      <c r="BYV124" s="172"/>
      <c r="BYW124" s="172"/>
      <c r="BYX124" s="172"/>
      <c r="BYY124" s="172"/>
      <c r="BYZ124" s="172"/>
      <c r="BZA124" s="172"/>
      <c r="BZB124" s="172"/>
      <c r="BZC124" s="172"/>
      <c r="BZD124" s="172"/>
      <c r="BZE124" s="172"/>
      <c r="BZF124" s="172"/>
      <c r="BZG124" s="172"/>
      <c r="BZH124" s="172"/>
      <c r="BZI124" s="172"/>
      <c r="BZJ124" s="172"/>
      <c r="BZK124" s="172"/>
      <c r="BZL124" s="172"/>
      <c r="BZM124" s="172"/>
      <c r="BZN124" s="172"/>
      <c r="BZO124" s="172"/>
      <c r="BZP124" s="172"/>
      <c r="BZQ124" s="172"/>
      <c r="BZR124" s="172"/>
      <c r="BZS124" s="172"/>
      <c r="BZT124" s="172"/>
      <c r="BZU124" s="172"/>
      <c r="BZV124" s="172"/>
      <c r="BZW124" s="172"/>
      <c r="BZX124" s="172"/>
      <c r="BZY124" s="172"/>
      <c r="BZZ124" s="172"/>
      <c r="CAA124" s="172"/>
      <c r="CAB124" s="172"/>
      <c r="CAC124" s="172"/>
      <c r="CAD124" s="172"/>
      <c r="CAE124" s="172"/>
      <c r="CAF124" s="172"/>
      <c r="CAG124" s="172"/>
      <c r="CAH124" s="172"/>
      <c r="CAI124" s="172"/>
      <c r="CAJ124" s="172"/>
      <c r="CAK124" s="172"/>
      <c r="CAL124" s="172"/>
      <c r="CAM124" s="172"/>
      <c r="CAN124" s="172"/>
      <c r="CAO124" s="172"/>
      <c r="CAP124" s="172"/>
      <c r="CAQ124" s="172"/>
      <c r="CAR124" s="172"/>
      <c r="CAS124" s="172"/>
      <c r="CAT124" s="172"/>
      <c r="CAU124" s="172"/>
      <c r="CAV124" s="172"/>
      <c r="CAW124" s="172"/>
      <c r="CAX124" s="172"/>
      <c r="CAY124" s="172"/>
      <c r="CAZ124" s="172"/>
      <c r="CBA124" s="172"/>
      <c r="CBB124" s="172"/>
      <c r="CBC124" s="172"/>
      <c r="CBD124" s="172"/>
      <c r="CBE124" s="172"/>
      <c r="CBF124" s="172"/>
      <c r="CBG124" s="172"/>
      <c r="CBH124" s="172"/>
      <c r="CBI124" s="172"/>
      <c r="CBJ124" s="172"/>
      <c r="CBK124" s="172"/>
      <c r="CBL124" s="172"/>
      <c r="CBM124" s="172"/>
      <c r="CBN124" s="172"/>
      <c r="CBO124" s="172"/>
      <c r="CBP124" s="172"/>
      <c r="CBQ124" s="172"/>
      <c r="CBR124" s="172"/>
      <c r="CBS124" s="172"/>
      <c r="CBT124" s="172"/>
      <c r="CBU124" s="172"/>
      <c r="CBV124" s="172"/>
      <c r="CBW124" s="172"/>
      <c r="CBX124" s="172"/>
      <c r="CBY124" s="172"/>
      <c r="CBZ124" s="172"/>
      <c r="CCA124" s="172"/>
      <c r="CCB124" s="172"/>
      <c r="CCC124" s="172"/>
      <c r="CCD124" s="172"/>
      <c r="CCE124" s="172"/>
      <c r="CCF124" s="172"/>
      <c r="CCG124" s="172"/>
      <c r="CCH124" s="172"/>
      <c r="CCI124" s="172"/>
      <c r="CCJ124" s="172"/>
      <c r="CCK124" s="172"/>
      <c r="CCL124" s="172"/>
      <c r="CCM124" s="172"/>
      <c r="CCN124" s="172"/>
      <c r="CCO124" s="172"/>
      <c r="CCP124" s="172"/>
      <c r="CCQ124" s="172"/>
      <c r="CCR124" s="172"/>
      <c r="CCS124" s="172"/>
      <c r="CCT124" s="172"/>
      <c r="CCU124" s="172"/>
      <c r="CCV124" s="172"/>
      <c r="CCW124" s="172"/>
      <c r="CCX124" s="172"/>
      <c r="CCY124" s="172"/>
      <c r="CCZ124" s="172"/>
      <c r="CDA124" s="172"/>
      <c r="CDB124" s="172"/>
      <c r="CDC124" s="172"/>
      <c r="CDD124" s="172"/>
      <c r="CDE124" s="172"/>
      <c r="CDF124" s="172"/>
      <c r="CDG124" s="172"/>
      <c r="CDH124" s="172"/>
      <c r="CDI124" s="172"/>
      <c r="CDJ124" s="172"/>
      <c r="CDK124" s="172"/>
      <c r="CDL124" s="172"/>
      <c r="CDM124" s="172"/>
      <c r="CDN124" s="172"/>
      <c r="CDO124" s="172"/>
      <c r="CDP124" s="172"/>
      <c r="CDQ124" s="172"/>
      <c r="CDR124" s="172"/>
      <c r="CDS124" s="172"/>
      <c r="CDT124" s="172"/>
      <c r="CDU124" s="172"/>
      <c r="CDV124" s="172"/>
      <c r="CDW124" s="172"/>
      <c r="CDX124" s="172"/>
      <c r="CDY124" s="172"/>
      <c r="CDZ124" s="172"/>
      <c r="CEA124" s="172"/>
      <c r="CEB124" s="172"/>
      <c r="CEC124" s="172"/>
      <c r="CED124" s="172"/>
      <c r="CEE124" s="172"/>
      <c r="CEF124" s="172"/>
      <c r="CEG124" s="172"/>
      <c r="CEH124" s="172"/>
      <c r="CEI124" s="172"/>
      <c r="CEJ124" s="172"/>
      <c r="CEK124" s="172"/>
      <c r="CEL124" s="172"/>
      <c r="CEM124" s="172"/>
      <c r="CEN124" s="172"/>
      <c r="CEO124" s="172"/>
      <c r="CEP124" s="172"/>
      <c r="CEQ124" s="172"/>
      <c r="CER124" s="172"/>
      <c r="CES124" s="172"/>
      <c r="CET124" s="172"/>
      <c r="CEU124" s="172"/>
      <c r="CEV124" s="172"/>
      <c r="CEW124" s="172"/>
      <c r="CEX124" s="172"/>
      <c r="CEY124" s="172"/>
      <c r="CEZ124" s="172"/>
      <c r="CFA124" s="172"/>
      <c r="CFB124" s="172"/>
      <c r="CFC124" s="172"/>
      <c r="CFD124" s="172"/>
      <c r="CFE124" s="172"/>
      <c r="CFF124" s="172"/>
      <c r="CFG124" s="172"/>
      <c r="CFH124" s="172"/>
      <c r="CFI124" s="172"/>
      <c r="CFJ124" s="172"/>
      <c r="CFK124" s="172"/>
      <c r="CFL124" s="172"/>
      <c r="CFM124" s="172"/>
      <c r="CFN124" s="172"/>
      <c r="CFO124" s="172"/>
      <c r="CFP124" s="172"/>
      <c r="CFQ124" s="172"/>
      <c r="CFR124" s="172"/>
      <c r="CFS124" s="172"/>
      <c r="CFT124" s="172"/>
      <c r="CFU124" s="172"/>
      <c r="CFV124" s="172"/>
      <c r="CFW124" s="172"/>
      <c r="CFX124" s="172"/>
      <c r="CFY124" s="172"/>
      <c r="CFZ124" s="172"/>
      <c r="CGA124" s="172"/>
      <c r="CGB124" s="172"/>
      <c r="CGC124" s="172"/>
      <c r="CGD124" s="172"/>
      <c r="CGE124" s="172"/>
      <c r="CGF124" s="172"/>
      <c r="CGG124" s="172"/>
      <c r="CGH124" s="172"/>
      <c r="CGI124" s="172"/>
      <c r="CGJ124" s="172"/>
      <c r="CGK124" s="172"/>
      <c r="CGL124" s="172"/>
      <c r="CGM124" s="172"/>
      <c r="CGN124" s="172"/>
      <c r="CGO124" s="172"/>
      <c r="CGP124" s="172"/>
      <c r="CGQ124" s="172"/>
      <c r="CGR124" s="172"/>
      <c r="CGS124" s="172"/>
      <c r="CGT124" s="172"/>
      <c r="CGU124" s="172"/>
      <c r="CGV124" s="172"/>
      <c r="CGW124" s="172"/>
      <c r="CGX124" s="172"/>
      <c r="CGY124" s="172"/>
      <c r="CGZ124" s="172"/>
      <c r="CHA124" s="172"/>
      <c r="CHB124" s="172"/>
      <c r="CHC124" s="172"/>
      <c r="CHD124" s="172"/>
      <c r="CHE124" s="172"/>
      <c r="CHF124" s="172"/>
      <c r="CHG124" s="172"/>
      <c r="CHH124" s="172"/>
      <c r="CHI124" s="172"/>
      <c r="CHJ124" s="172"/>
      <c r="CHK124" s="172"/>
      <c r="CHL124" s="172"/>
      <c r="CHM124" s="172"/>
      <c r="CHN124" s="172"/>
      <c r="CHO124" s="172"/>
      <c r="CHP124" s="172"/>
      <c r="CHQ124" s="172"/>
      <c r="CHR124" s="172"/>
      <c r="CHS124" s="172"/>
      <c r="CHT124" s="172"/>
      <c r="CHU124" s="172"/>
      <c r="CHV124" s="172"/>
      <c r="CHW124" s="172"/>
      <c r="CHX124" s="172"/>
      <c r="CHY124" s="172"/>
      <c r="CHZ124" s="172"/>
      <c r="CIA124" s="172"/>
      <c r="CIB124" s="172"/>
      <c r="CIC124" s="172"/>
      <c r="CID124" s="172"/>
      <c r="CIE124" s="172"/>
      <c r="CIF124" s="172"/>
      <c r="CIG124" s="172"/>
      <c r="CIH124" s="172"/>
      <c r="CII124" s="172"/>
      <c r="CIJ124" s="172"/>
      <c r="CIK124" s="172"/>
      <c r="CIL124" s="172"/>
      <c r="CIM124" s="172"/>
      <c r="CIN124" s="172"/>
      <c r="CIO124" s="172"/>
      <c r="CIP124" s="172"/>
      <c r="CIQ124" s="172"/>
      <c r="CIR124" s="172"/>
      <c r="CIS124" s="172"/>
      <c r="CIT124" s="172"/>
      <c r="CIU124" s="172"/>
      <c r="CIV124" s="172"/>
      <c r="CIW124" s="172"/>
      <c r="CIX124" s="172"/>
      <c r="CIY124" s="172"/>
      <c r="CIZ124" s="172"/>
      <c r="CJA124" s="172"/>
      <c r="CJB124" s="172"/>
      <c r="CJC124" s="172"/>
      <c r="CJD124" s="172"/>
      <c r="CJE124" s="172"/>
      <c r="CJF124" s="172"/>
      <c r="CJG124" s="172"/>
      <c r="CJH124" s="172"/>
      <c r="CJI124" s="172"/>
      <c r="CJJ124" s="172"/>
      <c r="CJK124" s="172"/>
      <c r="CJL124" s="172"/>
      <c r="CJM124" s="172"/>
      <c r="CJN124" s="172"/>
      <c r="CJO124" s="172"/>
      <c r="CJP124" s="172"/>
      <c r="CJQ124" s="172"/>
      <c r="CJR124" s="172"/>
      <c r="CJS124" s="172"/>
      <c r="CJT124" s="172"/>
      <c r="CJU124" s="172"/>
      <c r="CJV124" s="172"/>
      <c r="CJW124" s="172"/>
      <c r="CJX124" s="172"/>
      <c r="CJY124" s="172"/>
      <c r="CJZ124" s="172"/>
      <c r="CKA124" s="172"/>
      <c r="CKB124" s="172"/>
      <c r="CKC124" s="172"/>
      <c r="CKD124" s="172"/>
      <c r="CKE124" s="172"/>
      <c r="CKF124" s="172"/>
      <c r="CKG124" s="172"/>
      <c r="CKH124" s="172"/>
      <c r="CKI124" s="172"/>
      <c r="CKJ124" s="172"/>
      <c r="CKK124" s="172"/>
      <c r="CKL124" s="172"/>
      <c r="CKM124" s="172"/>
      <c r="CKN124" s="172"/>
      <c r="CKO124" s="172"/>
      <c r="CKP124" s="172"/>
      <c r="CKQ124" s="172"/>
      <c r="CKR124" s="172"/>
      <c r="CKS124" s="172"/>
      <c r="CKT124" s="172"/>
      <c r="CKU124" s="172"/>
      <c r="CKV124" s="172"/>
      <c r="CKW124" s="172"/>
      <c r="CKX124" s="172"/>
      <c r="CKY124" s="172"/>
      <c r="CKZ124" s="172"/>
      <c r="CLA124" s="172"/>
      <c r="CLB124" s="172"/>
      <c r="CLC124" s="172"/>
      <c r="CLD124" s="172"/>
      <c r="CLE124" s="172"/>
      <c r="CLF124" s="172"/>
      <c r="CLG124" s="172"/>
      <c r="CLH124" s="172"/>
      <c r="CLI124" s="172"/>
      <c r="CLJ124" s="172"/>
      <c r="CLK124" s="172"/>
      <c r="CLL124" s="172"/>
      <c r="CLM124" s="172"/>
      <c r="CLN124" s="172"/>
      <c r="CLO124" s="172"/>
      <c r="CLP124" s="172"/>
      <c r="CLQ124" s="172"/>
      <c r="CLR124" s="172"/>
      <c r="CLS124" s="172"/>
      <c r="CLT124" s="172"/>
      <c r="CLU124" s="172"/>
      <c r="CLV124" s="172"/>
      <c r="CLW124" s="172"/>
      <c r="CLX124" s="172"/>
      <c r="CLY124" s="172"/>
      <c r="CLZ124" s="172"/>
      <c r="CMA124" s="172"/>
      <c r="CMB124" s="172"/>
      <c r="CMC124" s="172"/>
      <c r="CMD124" s="172"/>
      <c r="CME124" s="172"/>
      <c r="CMF124" s="172"/>
      <c r="CMG124" s="172"/>
      <c r="CMH124" s="172"/>
      <c r="CMI124" s="172"/>
      <c r="CMJ124" s="172"/>
      <c r="CMK124" s="172"/>
      <c r="CML124" s="172"/>
      <c r="CMM124" s="172"/>
      <c r="CMN124" s="172"/>
      <c r="CMO124" s="172"/>
      <c r="CMP124" s="172"/>
      <c r="CMQ124" s="172"/>
      <c r="CMR124" s="172"/>
      <c r="CMS124" s="172"/>
      <c r="CMT124" s="172"/>
      <c r="CMU124" s="172"/>
      <c r="CMV124" s="172"/>
      <c r="CMW124" s="172"/>
      <c r="CMX124" s="172"/>
      <c r="CMY124" s="172"/>
      <c r="CMZ124" s="172"/>
      <c r="CNA124" s="172"/>
      <c r="CNB124" s="172"/>
      <c r="CNC124" s="172"/>
      <c r="CND124" s="172"/>
      <c r="CNE124" s="172"/>
      <c r="CNF124" s="172"/>
      <c r="CNG124" s="172"/>
      <c r="CNH124" s="172"/>
      <c r="CNI124" s="172"/>
      <c r="CNJ124" s="172"/>
      <c r="CNK124" s="172"/>
      <c r="CNL124" s="172"/>
      <c r="CNM124" s="172"/>
      <c r="CNN124" s="172"/>
      <c r="CNO124" s="172"/>
      <c r="CNP124" s="172"/>
      <c r="CNQ124" s="172"/>
      <c r="CNR124" s="172"/>
      <c r="CNS124" s="172"/>
      <c r="CNT124" s="172"/>
      <c r="CNU124" s="172"/>
      <c r="CNV124" s="172"/>
      <c r="CNW124" s="172"/>
      <c r="CNX124" s="172"/>
      <c r="CNY124" s="172"/>
      <c r="CNZ124" s="172"/>
      <c r="COA124" s="172"/>
      <c r="COB124" s="172"/>
      <c r="COC124" s="172"/>
      <c r="COD124" s="172"/>
      <c r="COE124" s="172"/>
      <c r="COF124" s="172"/>
      <c r="COG124" s="172"/>
      <c r="COH124" s="172"/>
      <c r="COI124" s="172"/>
      <c r="COJ124" s="172"/>
      <c r="COK124" s="172"/>
      <c r="COL124" s="172"/>
      <c r="COM124" s="172"/>
      <c r="CON124" s="172"/>
      <c r="COO124" s="172"/>
      <c r="COP124" s="172"/>
      <c r="COQ124" s="172"/>
      <c r="COR124" s="172"/>
      <c r="COS124" s="172"/>
      <c r="COT124" s="172"/>
      <c r="COU124" s="172"/>
      <c r="COV124" s="172"/>
      <c r="COW124" s="172"/>
      <c r="COX124" s="172"/>
      <c r="COY124" s="172"/>
      <c r="COZ124" s="172"/>
      <c r="CPA124" s="172"/>
      <c r="CPB124" s="172"/>
      <c r="CPC124" s="172"/>
      <c r="CPD124" s="172"/>
      <c r="CPE124" s="172"/>
      <c r="CPF124" s="172"/>
      <c r="CPG124" s="172"/>
      <c r="CPH124" s="172"/>
      <c r="CPI124" s="172"/>
      <c r="CPJ124" s="172"/>
      <c r="CPK124" s="172"/>
      <c r="CPL124" s="172"/>
      <c r="CPM124" s="172"/>
      <c r="CPN124" s="172"/>
      <c r="CPO124" s="172"/>
      <c r="CPP124" s="172"/>
      <c r="CPQ124" s="172"/>
      <c r="CPR124" s="172"/>
      <c r="CPS124" s="172"/>
      <c r="CPT124" s="172"/>
      <c r="CPU124" s="172"/>
      <c r="CPV124" s="172"/>
      <c r="CPW124" s="172"/>
      <c r="CPX124" s="172"/>
      <c r="CPY124" s="172"/>
      <c r="CPZ124" s="172"/>
      <c r="CQA124" s="172"/>
      <c r="CQB124" s="172"/>
      <c r="CQC124" s="172"/>
      <c r="CQD124" s="172"/>
      <c r="CQE124" s="172"/>
      <c r="CQF124" s="172"/>
      <c r="CQG124" s="172"/>
      <c r="CQH124" s="172"/>
      <c r="CQI124" s="172"/>
      <c r="CQJ124" s="172"/>
      <c r="CQK124" s="172"/>
      <c r="CQL124" s="172"/>
      <c r="CQM124" s="172"/>
      <c r="CQN124" s="172"/>
      <c r="CQO124" s="172"/>
      <c r="CQP124" s="172"/>
      <c r="CQQ124" s="172"/>
      <c r="CQR124" s="172"/>
      <c r="CQS124" s="172"/>
      <c r="CQT124" s="172"/>
      <c r="CQU124" s="172"/>
      <c r="CQV124" s="172"/>
      <c r="CQW124" s="172"/>
      <c r="CQX124" s="172"/>
      <c r="CQY124" s="172"/>
      <c r="CQZ124" s="172"/>
      <c r="CRA124" s="172"/>
      <c r="CRB124" s="172"/>
      <c r="CRC124" s="172"/>
      <c r="CRD124" s="172"/>
      <c r="CRE124" s="172"/>
      <c r="CRF124" s="172"/>
      <c r="CRG124" s="172"/>
      <c r="CRH124" s="172"/>
      <c r="CRI124" s="172"/>
      <c r="CRJ124" s="172"/>
      <c r="CRK124" s="172"/>
      <c r="CRL124" s="172"/>
      <c r="CRM124" s="172"/>
      <c r="CRN124" s="172"/>
      <c r="CRO124" s="172"/>
      <c r="CRP124" s="172"/>
      <c r="CRQ124" s="172"/>
      <c r="CRR124" s="172"/>
      <c r="CRS124" s="172"/>
      <c r="CRT124" s="172"/>
      <c r="CRU124" s="172"/>
      <c r="CRV124" s="172"/>
      <c r="CRW124" s="172"/>
      <c r="CRX124" s="172"/>
      <c r="CRY124" s="172"/>
      <c r="CRZ124" s="172"/>
      <c r="CSA124" s="172"/>
      <c r="CSB124" s="172"/>
      <c r="CSC124" s="172"/>
      <c r="CSD124" s="172"/>
      <c r="CSE124" s="172"/>
      <c r="CSF124" s="172"/>
      <c r="CSG124" s="172"/>
      <c r="CSH124" s="172"/>
      <c r="CSI124" s="172"/>
      <c r="CSJ124" s="172"/>
      <c r="CSK124" s="172"/>
      <c r="CSL124" s="172"/>
      <c r="CSM124" s="172"/>
      <c r="CSN124" s="172"/>
      <c r="CSO124" s="172"/>
      <c r="CSP124" s="172"/>
      <c r="CSQ124" s="172"/>
      <c r="CSR124" s="172"/>
      <c r="CSS124" s="172"/>
      <c r="CST124" s="172"/>
      <c r="CSU124" s="172"/>
      <c r="CSV124" s="172"/>
      <c r="CSW124" s="172"/>
      <c r="CSX124" s="172"/>
      <c r="CSY124" s="172"/>
      <c r="CSZ124" s="172"/>
      <c r="CTA124" s="172"/>
      <c r="CTB124" s="172"/>
      <c r="CTC124" s="172"/>
      <c r="CTD124" s="172"/>
      <c r="CTE124" s="172"/>
      <c r="CTF124" s="172"/>
      <c r="CTG124" s="172"/>
      <c r="CTH124" s="172"/>
      <c r="CTI124" s="172"/>
      <c r="CTJ124" s="172"/>
      <c r="CTK124" s="172"/>
      <c r="CTL124" s="172"/>
      <c r="CTM124" s="172"/>
      <c r="CTN124" s="172"/>
      <c r="CTO124" s="172"/>
      <c r="CTP124" s="172"/>
      <c r="CTQ124" s="172"/>
      <c r="CTR124" s="172"/>
      <c r="CTS124" s="172"/>
      <c r="CTT124" s="172"/>
      <c r="CTU124" s="172"/>
      <c r="CTV124" s="172"/>
      <c r="CTW124" s="172"/>
      <c r="CTX124" s="172"/>
      <c r="CTY124" s="172"/>
      <c r="CTZ124" s="172"/>
      <c r="CUA124" s="172"/>
      <c r="CUB124" s="172"/>
      <c r="CUC124" s="172"/>
      <c r="CUD124" s="172"/>
      <c r="CUE124" s="172"/>
      <c r="CUF124" s="172"/>
      <c r="CUG124" s="172"/>
      <c r="CUH124" s="172"/>
      <c r="CUI124" s="172"/>
      <c r="CUJ124" s="172"/>
      <c r="CUK124" s="172"/>
      <c r="CUL124" s="172"/>
      <c r="CUM124" s="172"/>
      <c r="CUN124" s="172"/>
      <c r="CUO124" s="172"/>
      <c r="CUP124" s="172"/>
      <c r="CUQ124" s="172"/>
      <c r="CUR124" s="172"/>
      <c r="CUS124" s="172"/>
      <c r="CUT124" s="172"/>
      <c r="CUU124" s="172"/>
      <c r="CUV124" s="172"/>
      <c r="CUW124" s="172"/>
      <c r="CUX124" s="172"/>
      <c r="CUY124" s="172"/>
      <c r="CUZ124" s="172"/>
      <c r="CVA124" s="172"/>
      <c r="CVB124" s="172"/>
      <c r="CVC124" s="172"/>
      <c r="CVD124" s="172"/>
      <c r="CVE124" s="172"/>
      <c r="CVF124" s="172"/>
      <c r="CVG124" s="172"/>
      <c r="CVH124" s="172"/>
      <c r="CVI124" s="172"/>
      <c r="CVJ124" s="172"/>
      <c r="CVK124" s="172"/>
      <c r="CVL124" s="172"/>
      <c r="CVM124" s="172"/>
      <c r="CVN124" s="172"/>
      <c r="CVO124" s="172"/>
      <c r="CVP124" s="172"/>
      <c r="CVQ124" s="172"/>
      <c r="CVR124" s="172"/>
      <c r="CVS124" s="172"/>
      <c r="CVT124" s="172"/>
      <c r="CVU124" s="172"/>
      <c r="CVV124" s="172"/>
      <c r="CVW124" s="172"/>
      <c r="CVX124" s="172"/>
      <c r="CVY124" s="172"/>
      <c r="CVZ124" s="172"/>
      <c r="CWA124" s="172"/>
      <c r="CWB124" s="172"/>
      <c r="CWC124" s="172"/>
      <c r="CWD124" s="172"/>
      <c r="CWE124" s="172"/>
      <c r="CWF124" s="172"/>
      <c r="CWG124" s="172"/>
      <c r="CWH124" s="172"/>
      <c r="CWI124" s="172"/>
      <c r="CWJ124" s="172"/>
      <c r="CWK124" s="172"/>
      <c r="CWL124" s="172"/>
      <c r="CWM124" s="172"/>
      <c r="CWN124" s="172"/>
      <c r="CWO124" s="172"/>
      <c r="CWP124" s="172"/>
      <c r="CWQ124" s="172"/>
      <c r="CWR124" s="172"/>
      <c r="CWS124" s="172"/>
      <c r="CWT124" s="172"/>
      <c r="CWU124" s="172"/>
      <c r="CWV124" s="172"/>
      <c r="CWW124" s="172"/>
      <c r="CWX124" s="172"/>
      <c r="CWY124" s="172"/>
      <c r="CWZ124" s="172"/>
      <c r="CXA124" s="172"/>
      <c r="CXB124" s="172"/>
      <c r="CXC124" s="172"/>
      <c r="CXD124" s="172"/>
      <c r="CXE124" s="172"/>
      <c r="CXF124" s="172"/>
      <c r="CXG124" s="172"/>
      <c r="CXH124" s="172"/>
      <c r="CXI124" s="172"/>
      <c r="CXJ124" s="172"/>
      <c r="CXK124" s="172"/>
      <c r="CXL124" s="172"/>
      <c r="CXM124" s="172"/>
      <c r="CXN124" s="172"/>
      <c r="CXO124" s="172"/>
      <c r="CXP124" s="172"/>
      <c r="CXQ124" s="172"/>
      <c r="CXR124" s="172"/>
      <c r="CXS124" s="172"/>
      <c r="CXT124" s="172"/>
      <c r="CXU124" s="172"/>
      <c r="CXV124" s="172"/>
      <c r="CXW124" s="172"/>
      <c r="CXX124" s="172"/>
      <c r="CXY124" s="172"/>
      <c r="CXZ124" s="172"/>
      <c r="CYA124" s="172"/>
      <c r="CYB124" s="172"/>
      <c r="CYC124" s="172"/>
      <c r="CYD124" s="172"/>
      <c r="CYE124" s="172"/>
      <c r="CYF124" s="172"/>
      <c r="CYG124" s="172"/>
      <c r="CYH124" s="172"/>
      <c r="CYI124" s="172"/>
      <c r="CYJ124" s="172"/>
      <c r="CYK124" s="172"/>
      <c r="CYL124" s="172"/>
      <c r="CYM124" s="172"/>
      <c r="CYN124" s="172"/>
      <c r="CYO124" s="172"/>
      <c r="CYP124" s="172"/>
      <c r="CYQ124" s="172"/>
      <c r="CYR124" s="172"/>
      <c r="CYS124" s="172"/>
      <c r="CYT124" s="172"/>
      <c r="CYU124" s="172"/>
      <c r="CYV124" s="172"/>
      <c r="CYW124" s="172"/>
      <c r="CYX124" s="172"/>
      <c r="CYY124" s="172"/>
      <c r="CYZ124" s="172"/>
      <c r="CZA124" s="172"/>
      <c r="CZB124" s="172"/>
      <c r="CZC124" s="172"/>
      <c r="CZD124" s="172"/>
      <c r="CZE124" s="172"/>
      <c r="CZF124" s="172"/>
      <c r="CZG124" s="172"/>
      <c r="CZH124" s="172"/>
      <c r="CZI124" s="172"/>
      <c r="CZJ124" s="172"/>
      <c r="CZK124" s="172"/>
      <c r="CZL124" s="172"/>
      <c r="CZM124" s="172"/>
      <c r="CZN124" s="172"/>
      <c r="CZO124" s="172"/>
      <c r="CZP124" s="172"/>
      <c r="CZQ124" s="172"/>
      <c r="CZR124" s="172"/>
      <c r="CZS124" s="172"/>
      <c r="CZT124" s="172"/>
      <c r="CZU124" s="172"/>
      <c r="CZV124" s="172"/>
      <c r="CZW124" s="172"/>
      <c r="CZX124" s="172"/>
      <c r="CZY124" s="172"/>
      <c r="CZZ124" s="172"/>
      <c r="DAA124" s="172"/>
      <c r="DAB124" s="172"/>
      <c r="DAC124" s="172"/>
      <c r="DAD124" s="172"/>
      <c r="DAE124" s="172"/>
      <c r="DAF124" s="172"/>
      <c r="DAG124" s="172"/>
      <c r="DAH124" s="172"/>
      <c r="DAI124" s="172"/>
      <c r="DAJ124" s="172"/>
      <c r="DAK124" s="172"/>
      <c r="DAL124" s="172"/>
      <c r="DAM124" s="172"/>
      <c r="DAN124" s="172"/>
      <c r="DAO124" s="172"/>
      <c r="DAP124" s="172"/>
      <c r="DAQ124" s="172"/>
      <c r="DAR124" s="172"/>
      <c r="DAS124" s="172"/>
      <c r="DAT124" s="172"/>
      <c r="DAU124" s="172"/>
      <c r="DAV124" s="172"/>
      <c r="DAW124" s="172"/>
      <c r="DAX124" s="172"/>
      <c r="DAY124" s="172"/>
      <c r="DAZ124" s="172"/>
      <c r="DBA124" s="172"/>
      <c r="DBB124" s="172"/>
      <c r="DBC124" s="172"/>
      <c r="DBD124" s="172"/>
      <c r="DBE124" s="172"/>
      <c r="DBF124" s="172"/>
      <c r="DBG124" s="172"/>
      <c r="DBH124" s="172"/>
      <c r="DBI124" s="172"/>
      <c r="DBJ124" s="172"/>
      <c r="DBK124" s="172"/>
      <c r="DBL124" s="172"/>
      <c r="DBM124" s="172"/>
      <c r="DBN124" s="172"/>
      <c r="DBO124" s="172"/>
      <c r="DBP124" s="172"/>
      <c r="DBQ124" s="172"/>
      <c r="DBR124" s="172"/>
      <c r="DBS124" s="172"/>
      <c r="DBT124" s="172"/>
      <c r="DBU124" s="172"/>
      <c r="DBV124" s="172"/>
      <c r="DBW124" s="172"/>
      <c r="DBX124" s="172"/>
      <c r="DBY124" s="172"/>
      <c r="DBZ124" s="172"/>
      <c r="DCA124" s="172"/>
      <c r="DCB124" s="172"/>
      <c r="DCC124" s="172"/>
      <c r="DCD124" s="172"/>
      <c r="DCE124" s="172"/>
      <c r="DCF124" s="172"/>
      <c r="DCG124" s="172"/>
      <c r="DCH124" s="172"/>
      <c r="DCI124" s="172"/>
      <c r="DCJ124" s="172"/>
      <c r="DCK124" s="172"/>
      <c r="DCL124" s="172"/>
      <c r="DCM124" s="172"/>
      <c r="DCN124" s="172"/>
      <c r="DCO124" s="172"/>
      <c r="DCP124" s="172"/>
      <c r="DCQ124" s="172"/>
      <c r="DCR124" s="172"/>
      <c r="DCS124" s="172"/>
      <c r="DCT124" s="172"/>
      <c r="DCU124" s="172"/>
      <c r="DCV124" s="172"/>
      <c r="DCW124" s="172"/>
      <c r="DCX124" s="172"/>
      <c r="DCY124" s="172"/>
      <c r="DCZ124" s="172"/>
      <c r="DDA124" s="172"/>
      <c r="DDB124" s="172"/>
      <c r="DDC124" s="172"/>
      <c r="DDD124" s="172"/>
      <c r="DDE124" s="172"/>
      <c r="DDF124" s="172"/>
      <c r="DDG124" s="172"/>
      <c r="DDH124" s="172"/>
      <c r="DDI124" s="172"/>
      <c r="DDJ124" s="172"/>
      <c r="DDK124" s="172"/>
      <c r="DDL124" s="172"/>
      <c r="DDM124" s="172"/>
      <c r="DDN124" s="172"/>
      <c r="DDO124" s="172"/>
      <c r="DDP124" s="172"/>
      <c r="DDQ124" s="172"/>
      <c r="DDR124" s="172"/>
      <c r="DDS124" s="172"/>
      <c r="DDT124" s="172"/>
      <c r="DDU124" s="172"/>
      <c r="DDV124" s="172"/>
      <c r="DDW124" s="172"/>
      <c r="DDX124" s="172"/>
      <c r="DDY124" s="172"/>
      <c r="DDZ124" s="172"/>
      <c r="DEA124" s="172"/>
      <c r="DEB124" s="172"/>
      <c r="DEC124" s="172"/>
      <c r="DED124" s="172"/>
      <c r="DEE124" s="172"/>
      <c r="DEF124" s="172"/>
      <c r="DEG124" s="172"/>
      <c r="DEH124" s="172"/>
      <c r="DEI124" s="172"/>
      <c r="DEJ124" s="172"/>
      <c r="DEK124" s="172"/>
      <c r="DEL124" s="172"/>
      <c r="DEM124" s="172"/>
      <c r="DEN124" s="172"/>
      <c r="DEO124" s="172"/>
      <c r="DEP124" s="172"/>
      <c r="DEQ124" s="172"/>
      <c r="DER124" s="172"/>
      <c r="DES124" s="172"/>
      <c r="DET124" s="172"/>
      <c r="DEU124" s="172"/>
      <c r="DEV124" s="172"/>
      <c r="DEW124" s="172"/>
      <c r="DEX124" s="172"/>
      <c r="DEY124" s="172"/>
      <c r="DEZ124" s="172"/>
      <c r="DFA124" s="172"/>
      <c r="DFB124" s="172"/>
      <c r="DFC124" s="172"/>
      <c r="DFD124" s="172"/>
      <c r="DFE124" s="172"/>
      <c r="DFF124" s="172"/>
      <c r="DFG124" s="172"/>
      <c r="DFH124" s="172"/>
      <c r="DFI124" s="172"/>
      <c r="DFJ124" s="172"/>
      <c r="DFK124" s="172"/>
      <c r="DFL124" s="172"/>
      <c r="DFM124" s="172"/>
      <c r="DFN124" s="172"/>
      <c r="DFO124" s="172"/>
      <c r="DFP124" s="172"/>
      <c r="DFQ124" s="172"/>
      <c r="DFR124" s="172"/>
      <c r="DFS124" s="172"/>
      <c r="DFT124" s="172"/>
      <c r="DFU124" s="172"/>
      <c r="DFV124" s="172"/>
      <c r="DFW124" s="172"/>
      <c r="DFX124" s="172"/>
      <c r="DFY124" s="172"/>
      <c r="DFZ124" s="172"/>
      <c r="DGA124" s="172"/>
      <c r="DGB124" s="172"/>
      <c r="DGC124" s="172"/>
      <c r="DGD124" s="172"/>
      <c r="DGE124" s="172"/>
      <c r="DGF124" s="172"/>
      <c r="DGG124" s="172"/>
      <c r="DGH124" s="172"/>
      <c r="DGI124" s="172"/>
      <c r="DGJ124" s="172"/>
      <c r="DGK124" s="172"/>
      <c r="DGL124" s="172"/>
      <c r="DGM124" s="172"/>
      <c r="DGN124" s="172"/>
      <c r="DGO124" s="172"/>
      <c r="DGP124" s="172"/>
      <c r="DGQ124" s="172"/>
      <c r="DGR124" s="172"/>
      <c r="DGS124" s="172"/>
      <c r="DGT124" s="172"/>
      <c r="DGU124" s="172"/>
      <c r="DGV124" s="172"/>
      <c r="DGW124" s="172"/>
      <c r="DGX124" s="172"/>
      <c r="DGY124" s="172"/>
      <c r="DGZ124" s="172"/>
      <c r="DHA124" s="172"/>
      <c r="DHB124" s="172"/>
      <c r="DHC124" s="172"/>
      <c r="DHD124" s="172"/>
      <c r="DHE124" s="172"/>
      <c r="DHF124" s="172"/>
      <c r="DHG124" s="172"/>
      <c r="DHH124" s="172"/>
      <c r="DHI124" s="172"/>
      <c r="DHJ124" s="172"/>
      <c r="DHK124" s="172"/>
      <c r="DHL124" s="172"/>
      <c r="DHM124" s="172"/>
      <c r="DHN124" s="172"/>
      <c r="DHO124" s="172"/>
      <c r="DHP124" s="172"/>
      <c r="DHQ124" s="172"/>
      <c r="DHR124" s="172"/>
      <c r="DHS124" s="172"/>
      <c r="DHT124" s="172"/>
      <c r="DHU124" s="172"/>
      <c r="DHV124" s="172"/>
      <c r="DHW124" s="172"/>
      <c r="DHX124" s="172"/>
      <c r="DHY124" s="172"/>
      <c r="DHZ124" s="172"/>
      <c r="DIA124" s="172"/>
      <c r="DIB124" s="172"/>
      <c r="DIC124" s="172"/>
      <c r="DID124" s="172"/>
      <c r="DIE124" s="172"/>
      <c r="DIF124" s="172"/>
      <c r="DIG124" s="172"/>
      <c r="DIH124" s="172"/>
      <c r="DII124" s="172"/>
      <c r="DIJ124" s="172"/>
      <c r="DIK124" s="172"/>
      <c r="DIL124" s="172"/>
      <c r="DIM124" s="172"/>
      <c r="DIN124" s="172"/>
      <c r="DIO124" s="172"/>
      <c r="DIP124" s="172"/>
      <c r="DIQ124" s="172"/>
      <c r="DIR124" s="172"/>
      <c r="DIS124" s="172"/>
      <c r="DIT124" s="172"/>
      <c r="DIU124" s="172"/>
      <c r="DIV124" s="172"/>
      <c r="DIW124" s="172"/>
      <c r="DIX124" s="172"/>
      <c r="DIY124" s="172"/>
      <c r="DIZ124" s="172"/>
      <c r="DJA124" s="172"/>
      <c r="DJB124" s="172"/>
      <c r="DJC124" s="172"/>
      <c r="DJD124" s="172"/>
      <c r="DJE124" s="172"/>
      <c r="DJF124" s="172"/>
      <c r="DJG124" s="172"/>
      <c r="DJH124" s="172"/>
      <c r="DJI124" s="172"/>
      <c r="DJJ124" s="172"/>
      <c r="DJK124" s="172"/>
      <c r="DJL124" s="172"/>
      <c r="DJM124" s="172"/>
      <c r="DJN124" s="172"/>
      <c r="DJO124" s="172"/>
      <c r="DJP124" s="172"/>
      <c r="DJQ124" s="172"/>
      <c r="DJR124" s="172"/>
      <c r="DJS124" s="172"/>
      <c r="DJT124" s="172"/>
      <c r="DJU124" s="172"/>
      <c r="DJV124" s="172"/>
      <c r="DJW124" s="172"/>
      <c r="DJX124" s="172"/>
      <c r="DJY124" s="172"/>
      <c r="DJZ124" s="172"/>
      <c r="DKA124" s="172"/>
      <c r="DKB124" s="172"/>
      <c r="DKC124" s="172"/>
      <c r="DKD124" s="172"/>
      <c r="DKE124" s="172"/>
      <c r="DKF124" s="172"/>
      <c r="DKG124" s="172"/>
      <c r="DKH124" s="172"/>
      <c r="DKI124" s="172"/>
      <c r="DKJ124" s="172"/>
      <c r="DKK124" s="172"/>
      <c r="DKL124" s="172"/>
      <c r="DKM124" s="172"/>
      <c r="DKN124" s="172"/>
      <c r="DKO124" s="172"/>
      <c r="DKP124" s="172"/>
      <c r="DKQ124" s="172"/>
      <c r="DKR124" s="172"/>
      <c r="DKS124" s="172"/>
      <c r="DKT124" s="172"/>
      <c r="DKU124" s="172"/>
      <c r="DKV124" s="172"/>
      <c r="DKW124" s="172"/>
      <c r="DKX124" s="172"/>
      <c r="DKY124" s="172"/>
      <c r="DKZ124" s="172"/>
      <c r="DLA124" s="172"/>
      <c r="DLB124" s="172"/>
      <c r="DLC124" s="172"/>
      <c r="DLD124" s="172"/>
      <c r="DLE124" s="172"/>
      <c r="DLF124" s="172"/>
      <c r="DLG124" s="172"/>
      <c r="DLH124" s="172"/>
      <c r="DLI124" s="172"/>
      <c r="DLJ124" s="172"/>
      <c r="DLK124" s="172"/>
      <c r="DLL124" s="172"/>
      <c r="DLM124" s="172"/>
      <c r="DLN124" s="172"/>
      <c r="DLO124" s="172"/>
      <c r="DLP124" s="172"/>
      <c r="DLQ124" s="172"/>
      <c r="DLR124" s="172"/>
      <c r="DLS124" s="172"/>
      <c r="DLT124" s="172"/>
      <c r="DLU124" s="172"/>
      <c r="DLV124" s="172"/>
      <c r="DLW124" s="172"/>
      <c r="DLX124" s="172"/>
      <c r="DLY124" s="172"/>
      <c r="DLZ124" s="172"/>
      <c r="DMA124" s="172"/>
      <c r="DMB124" s="172"/>
      <c r="DMC124" s="172"/>
      <c r="DMD124" s="172"/>
      <c r="DME124" s="172"/>
      <c r="DMF124" s="172"/>
      <c r="DMG124" s="172"/>
      <c r="DMH124" s="172"/>
      <c r="DMI124" s="172"/>
      <c r="DMJ124" s="172"/>
      <c r="DMK124" s="172"/>
      <c r="DML124" s="172"/>
      <c r="DMM124" s="172"/>
      <c r="DMN124" s="172"/>
      <c r="DMO124" s="172"/>
      <c r="DMP124" s="172"/>
      <c r="DMQ124" s="172"/>
      <c r="DMR124" s="172"/>
      <c r="DMS124" s="172"/>
      <c r="DMT124" s="172"/>
      <c r="DMU124" s="172"/>
      <c r="DMV124" s="172"/>
      <c r="DMW124" s="172"/>
      <c r="DMX124" s="172"/>
      <c r="DMY124" s="172"/>
      <c r="DMZ124" s="172"/>
      <c r="DNA124" s="172"/>
      <c r="DNB124" s="172"/>
      <c r="DNC124" s="172"/>
      <c r="DND124" s="172"/>
      <c r="DNE124" s="172"/>
      <c r="DNF124" s="172"/>
      <c r="DNG124" s="172"/>
      <c r="DNH124" s="172"/>
      <c r="DNI124" s="172"/>
      <c r="DNJ124" s="172"/>
      <c r="DNK124" s="172"/>
      <c r="DNL124" s="172"/>
      <c r="DNM124" s="172"/>
      <c r="DNN124" s="172"/>
      <c r="DNO124" s="172"/>
      <c r="DNP124" s="172"/>
      <c r="DNQ124" s="172"/>
      <c r="DNR124" s="172"/>
      <c r="DNS124" s="172"/>
      <c r="DNT124" s="172"/>
      <c r="DNU124" s="172"/>
      <c r="DNV124" s="172"/>
      <c r="DNW124" s="172"/>
      <c r="DNX124" s="172"/>
      <c r="DNY124" s="172"/>
      <c r="DNZ124" s="172"/>
      <c r="DOA124" s="172"/>
      <c r="DOB124" s="172"/>
      <c r="DOC124" s="172"/>
      <c r="DOD124" s="172"/>
      <c r="DOE124" s="172"/>
      <c r="DOF124" s="172"/>
      <c r="DOG124" s="172"/>
      <c r="DOH124" s="172"/>
      <c r="DOI124" s="172"/>
      <c r="DOJ124" s="172"/>
      <c r="DOK124" s="172"/>
      <c r="DOL124" s="172"/>
      <c r="DOM124" s="172"/>
      <c r="DON124" s="172"/>
      <c r="DOO124" s="172"/>
      <c r="DOP124" s="172"/>
      <c r="DOQ124" s="172"/>
      <c r="DOR124" s="172"/>
      <c r="DOS124" s="172"/>
      <c r="DOT124" s="172"/>
      <c r="DOU124" s="172"/>
      <c r="DOV124" s="172"/>
      <c r="DOW124" s="172"/>
      <c r="DOX124" s="172"/>
      <c r="DOY124" s="172"/>
      <c r="DOZ124" s="172"/>
      <c r="DPA124" s="172"/>
      <c r="DPB124" s="172"/>
      <c r="DPC124" s="172"/>
      <c r="DPD124" s="172"/>
      <c r="DPE124" s="172"/>
      <c r="DPF124" s="172"/>
      <c r="DPG124" s="172"/>
      <c r="DPH124" s="172"/>
      <c r="DPI124" s="172"/>
      <c r="DPJ124" s="172"/>
      <c r="DPK124" s="172"/>
      <c r="DPL124" s="172"/>
      <c r="DPM124" s="172"/>
      <c r="DPN124" s="172"/>
      <c r="DPO124" s="172"/>
      <c r="DPP124" s="172"/>
      <c r="DPQ124" s="172"/>
      <c r="DPR124" s="172"/>
      <c r="DPS124" s="172"/>
      <c r="DPT124" s="172"/>
      <c r="DPU124" s="172"/>
      <c r="DPV124" s="172"/>
      <c r="DPW124" s="172"/>
      <c r="DPX124" s="172"/>
      <c r="DPY124" s="172"/>
      <c r="DPZ124" s="172"/>
      <c r="DQA124" s="172"/>
      <c r="DQB124" s="172"/>
      <c r="DQC124" s="172"/>
      <c r="DQD124" s="172"/>
      <c r="DQE124" s="172"/>
      <c r="DQF124" s="172"/>
      <c r="DQG124" s="172"/>
      <c r="DQH124" s="172"/>
      <c r="DQI124" s="172"/>
      <c r="DQJ124" s="172"/>
      <c r="DQK124" s="172"/>
      <c r="DQL124" s="172"/>
      <c r="DQM124" s="172"/>
      <c r="DQN124" s="172"/>
      <c r="DQO124" s="172"/>
      <c r="DQP124" s="172"/>
      <c r="DQQ124" s="172"/>
      <c r="DQR124" s="172"/>
      <c r="DQS124" s="172"/>
      <c r="DQT124" s="172"/>
      <c r="DQU124" s="172"/>
      <c r="DQV124" s="172"/>
      <c r="DQW124" s="172"/>
      <c r="DQX124" s="172"/>
      <c r="DQY124" s="172"/>
      <c r="DQZ124" s="172"/>
      <c r="DRA124" s="172"/>
      <c r="DRB124" s="172"/>
      <c r="DRC124" s="172"/>
      <c r="DRD124" s="172"/>
      <c r="DRE124" s="172"/>
      <c r="DRF124" s="172"/>
      <c r="DRG124" s="172"/>
      <c r="DRH124" s="172"/>
      <c r="DRI124" s="172"/>
      <c r="DRJ124" s="172"/>
      <c r="DRK124" s="172"/>
      <c r="DRL124" s="172"/>
      <c r="DRM124" s="172"/>
      <c r="DRN124" s="172"/>
      <c r="DRO124" s="172"/>
      <c r="DRP124" s="172"/>
      <c r="DRQ124" s="172"/>
      <c r="DRR124" s="172"/>
      <c r="DRS124" s="172"/>
      <c r="DRT124" s="172"/>
      <c r="DRU124" s="172"/>
      <c r="DRV124" s="172"/>
      <c r="DRW124" s="172"/>
      <c r="DRX124" s="172"/>
      <c r="DRY124" s="172"/>
      <c r="DRZ124" s="172"/>
      <c r="DSA124" s="172"/>
      <c r="DSB124" s="172"/>
      <c r="DSC124" s="172"/>
      <c r="DSD124" s="172"/>
      <c r="DSE124" s="172"/>
      <c r="DSF124" s="172"/>
      <c r="DSG124" s="172"/>
      <c r="DSH124" s="172"/>
      <c r="DSI124" s="172"/>
      <c r="DSJ124" s="172"/>
      <c r="DSK124" s="172"/>
      <c r="DSL124" s="172"/>
      <c r="DSM124" s="172"/>
      <c r="DSN124" s="172"/>
      <c r="DSO124" s="172"/>
      <c r="DSP124" s="172"/>
      <c r="DSQ124" s="172"/>
      <c r="DSR124" s="172"/>
      <c r="DSS124" s="172"/>
      <c r="DST124" s="172"/>
      <c r="DSU124" s="172"/>
      <c r="DSV124" s="172"/>
      <c r="DSW124" s="172"/>
      <c r="DSX124" s="172"/>
      <c r="DSY124" s="172"/>
      <c r="DSZ124" s="172"/>
      <c r="DTA124" s="172"/>
      <c r="DTB124" s="172"/>
      <c r="DTC124" s="172"/>
      <c r="DTD124" s="172"/>
      <c r="DTE124" s="172"/>
      <c r="DTF124" s="172"/>
      <c r="DTG124" s="172"/>
      <c r="DTH124" s="172"/>
      <c r="DTI124" s="172"/>
      <c r="DTJ124" s="172"/>
      <c r="DTK124" s="172"/>
      <c r="DTL124" s="172"/>
      <c r="DTM124" s="172"/>
      <c r="DTN124" s="172"/>
      <c r="DTO124" s="172"/>
      <c r="DTP124" s="172"/>
      <c r="DTQ124" s="172"/>
      <c r="DTR124" s="172"/>
      <c r="DTS124" s="172"/>
      <c r="DTT124" s="172"/>
      <c r="DTU124" s="172"/>
      <c r="DTV124" s="172"/>
      <c r="DTW124" s="172"/>
      <c r="DTX124" s="172"/>
      <c r="DTY124" s="172"/>
      <c r="DTZ124" s="172"/>
      <c r="DUA124" s="172"/>
      <c r="DUB124" s="172"/>
      <c r="DUC124" s="172"/>
      <c r="DUD124" s="172"/>
      <c r="DUE124" s="172"/>
      <c r="DUF124" s="172"/>
      <c r="DUG124" s="172"/>
      <c r="DUH124" s="172"/>
      <c r="DUI124" s="172"/>
      <c r="DUJ124" s="172"/>
      <c r="DUK124" s="172"/>
      <c r="DUL124" s="172"/>
      <c r="DUM124" s="172"/>
      <c r="DUN124" s="172"/>
      <c r="DUO124" s="172"/>
      <c r="DUP124" s="172"/>
      <c r="DUQ124" s="172"/>
      <c r="DUR124" s="172"/>
      <c r="DUS124" s="172"/>
      <c r="DUT124" s="172"/>
      <c r="DUU124" s="172"/>
      <c r="DUV124" s="172"/>
      <c r="DUW124" s="172"/>
      <c r="DUX124" s="172"/>
      <c r="DUY124" s="172"/>
      <c r="DUZ124" s="172"/>
      <c r="DVA124" s="172"/>
      <c r="DVB124" s="172"/>
      <c r="DVC124" s="172"/>
      <c r="DVD124" s="172"/>
      <c r="DVE124" s="172"/>
      <c r="DVF124" s="172"/>
      <c r="DVG124" s="172"/>
      <c r="DVH124" s="172"/>
      <c r="DVI124" s="172"/>
      <c r="DVJ124" s="172"/>
      <c r="DVK124" s="172"/>
      <c r="DVL124" s="172"/>
      <c r="DVM124" s="172"/>
      <c r="DVN124" s="172"/>
      <c r="DVO124" s="172"/>
      <c r="DVP124" s="172"/>
      <c r="DVQ124" s="172"/>
      <c r="DVR124" s="172"/>
      <c r="DVS124" s="172"/>
      <c r="DVT124" s="172"/>
      <c r="DVU124" s="172"/>
      <c r="DVV124" s="172"/>
      <c r="DVW124" s="172"/>
      <c r="DVX124" s="172"/>
      <c r="DVY124" s="172"/>
      <c r="DVZ124" s="172"/>
      <c r="DWA124" s="172"/>
      <c r="DWB124" s="172"/>
      <c r="DWC124" s="172"/>
      <c r="DWD124" s="172"/>
      <c r="DWE124" s="172"/>
      <c r="DWF124" s="172"/>
      <c r="DWG124" s="172"/>
      <c r="DWH124" s="172"/>
      <c r="DWI124" s="172"/>
      <c r="DWJ124" s="172"/>
      <c r="DWK124" s="172"/>
      <c r="DWL124" s="172"/>
      <c r="DWM124" s="172"/>
      <c r="DWN124" s="172"/>
      <c r="DWO124" s="172"/>
      <c r="DWP124" s="172"/>
      <c r="DWQ124" s="172"/>
      <c r="DWR124" s="172"/>
      <c r="DWS124" s="172"/>
      <c r="DWT124" s="172"/>
      <c r="DWU124" s="172"/>
      <c r="DWV124" s="172"/>
      <c r="DWW124" s="172"/>
      <c r="DWX124" s="172"/>
      <c r="DWY124" s="172"/>
      <c r="DWZ124" s="172"/>
      <c r="DXA124" s="172"/>
      <c r="DXB124" s="172"/>
      <c r="DXC124" s="172"/>
      <c r="DXD124" s="172"/>
      <c r="DXE124" s="172"/>
      <c r="DXF124" s="172"/>
      <c r="DXG124" s="172"/>
      <c r="DXH124" s="172"/>
      <c r="DXI124" s="172"/>
      <c r="DXJ124" s="172"/>
      <c r="DXK124" s="172"/>
      <c r="DXL124" s="172"/>
      <c r="DXM124" s="172"/>
      <c r="DXN124" s="172"/>
      <c r="DXO124" s="172"/>
      <c r="DXP124" s="172"/>
      <c r="DXQ124" s="172"/>
      <c r="DXR124" s="172"/>
      <c r="DXS124" s="172"/>
      <c r="DXT124" s="172"/>
      <c r="DXU124" s="172"/>
      <c r="DXV124" s="172"/>
      <c r="DXW124" s="172"/>
      <c r="DXX124" s="172"/>
      <c r="DXY124" s="172"/>
      <c r="DXZ124" s="172"/>
      <c r="DYA124" s="172"/>
      <c r="DYB124" s="172"/>
      <c r="DYC124" s="172"/>
      <c r="DYD124" s="172"/>
      <c r="DYE124" s="172"/>
      <c r="DYF124" s="172"/>
      <c r="DYG124" s="172"/>
      <c r="DYH124" s="172"/>
      <c r="DYI124" s="172"/>
      <c r="DYJ124" s="172"/>
      <c r="DYK124" s="172"/>
      <c r="DYL124" s="172"/>
      <c r="DYM124" s="172"/>
      <c r="DYN124" s="172"/>
      <c r="DYO124" s="172"/>
      <c r="DYP124" s="172"/>
      <c r="DYQ124" s="172"/>
      <c r="DYR124" s="172"/>
      <c r="DYS124" s="172"/>
      <c r="DYT124" s="172"/>
      <c r="DYU124" s="172"/>
      <c r="DYV124" s="172"/>
      <c r="DYW124" s="172"/>
      <c r="DYX124" s="172"/>
      <c r="DYY124" s="172"/>
      <c r="DYZ124" s="172"/>
      <c r="DZA124" s="172"/>
      <c r="DZB124" s="172"/>
      <c r="DZC124" s="172"/>
      <c r="DZD124" s="172"/>
      <c r="DZE124" s="172"/>
      <c r="DZF124" s="172"/>
      <c r="DZG124" s="172"/>
      <c r="DZH124" s="172"/>
      <c r="DZI124" s="172"/>
      <c r="DZJ124" s="172"/>
      <c r="DZK124" s="172"/>
      <c r="DZL124" s="172"/>
      <c r="DZM124" s="172"/>
      <c r="DZN124" s="172"/>
      <c r="DZO124" s="172"/>
      <c r="DZP124" s="172"/>
      <c r="DZQ124" s="172"/>
      <c r="DZR124" s="172"/>
      <c r="DZS124" s="172"/>
      <c r="DZT124" s="172"/>
      <c r="DZU124" s="172"/>
      <c r="DZV124" s="172"/>
      <c r="DZW124" s="172"/>
      <c r="DZX124" s="172"/>
      <c r="DZY124" s="172"/>
      <c r="DZZ124" s="172"/>
      <c r="EAA124" s="172"/>
      <c r="EAB124" s="172"/>
      <c r="EAC124" s="172"/>
      <c r="EAD124" s="172"/>
      <c r="EAE124" s="172"/>
      <c r="EAF124" s="172"/>
      <c r="EAG124" s="172"/>
      <c r="EAH124" s="172"/>
      <c r="EAI124" s="172"/>
      <c r="EAJ124" s="172"/>
      <c r="EAK124" s="172"/>
      <c r="EAL124" s="172"/>
      <c r="EAM124" s="172"/>
      <c r="EAN124" s="172"/>
      <c r="EAO124" s="172"/>
      <c r="EAP124" s="172"/>
      <c r="EAQ124" s="172"/>
      <c r="EAR124" s="172"/>
      <c r="EAS124" s="172"/>
      <c r="EAT124" s="172"/>
      <c r="EAU124" s="172"/>
      <c r="EAV124" s="172"/>
      <c r="EAW124" s="172"/>
      <c r="EAX124" s="172"/>
      <c r="EAY124" s="172"/>
      <c r="EAZ124" s="172"/>
      <c r="EBA124" s="172"/>
      <c r="EBB124" s="172"/>
      <c r="EBC124" s="172"/>
      <c r="EBD124" s="172"/>
      <c r="EBE124" s="172"/>
      <c r="EBF124" s="172"/>
      <c r="EBG124" s="172"/>
      <c r="EBH124" s="172"/>
      <c r="EBI124" s="172"/>
      <c r="EBJ124" s="172"/>
      <c r="EBK124" s="172"/>
      <c r="EBL124" s="172"/>
      <c r="EBM124" s="172"/>
      <c r="EBN124" s="172"/>
      <c r="EBO124" s="172"/>
      <c r="EBP124" s="172"/>
      <c r="EBQ124" s="172"/>
      <c r="EBR124" s="172"/>
      <c r="EBS124" s="172"/>
      <c r="EBT124" s="172"/>
      <c r="EBU124" s="172"/>
      <c r="EBV124" s="172"/>
      <c r="EBW124" s="172"/>
      <c r="EBX124" s="172"/>
      <c r="EBY124" s="172"/>
      <c r="EBZ124" s="172"/>
      <c r="ECA124" s="172"/>
      <c r="ECB124" s="172"/>
      <c r="ECC124" s="172"/>
      <c r="ECD124" s="172"/>
      <c r="ECE124" s="172"/>
      <c r="ECF124" s="172"/>
      <c r="ECG124" s="172"/>
      <c r="ECH124" s="172"/>
      <c r="ECI124" s="172"/>
      <c r="ECJ124" s="172"/>
      <c r="ECK124" s="172"/>
      <c r="ECL124" s="172"/>
      <c r="ECM124" s="172"/>
      <c r="ECN124" s="172"/>
      <c r="ECO124" s="172"/>
      <c r="ECP124" s="172"/>
      <c r="ECQ124" s="172"/>
      <c r="ECR124" s="172"/>
      <c r="ECS124" s="172"/>
      <c r="ECT124" s="172"/>
      <c r="ECU124" s="172"/>
      <c r="ECV124" s="172"/>
      <c r="ECW124" s="172"/>
      <c r="ECX124" s="172"/>
      <c r="ECY124" s="172"/>
      <c r="ECZ124" s="172"/>
      <c r="EDA124" s="172"/>
      <c r="EDB124" s="172"/>
      <c r="EDC124" s="172"/>
      <c r="EDD124" s="172"/>
      <c r="EDE124" s="172"/>
      <c r="EDF124" s="172"/>
      <c r="EDG124" s="172"/>
      <c r="EDH124" s="172"/>
      <c r="EDI124" s="172"/>
      <c r="EDJ124" s="172"/>
      <c r="EDK124" s="172"/>
      <c r="EDL124" s="172"/>
      <c r="EDM124" s="172"/>
      <c r="EDN124" s="172"/>
      <c r="EDO124" s="172"/>
      <c r="EDP124" s="172"/>
      <c r="EDQ124" s="172"/>
      <c r="EDR124" s="172"/>
      <c r="EDS124" s="172"/>
      <c r="EDT124" s="172"/>
      <c r="EDU124" s="172"/>
      <c r="EDV124" s="172"/>
      <c r="EDW124" s="172"/>
      <c r="EDX124" s="172"/>
      <c r="EDY124" s="172"/>
      <c r="EDZ124" s="172"/>
      <c r="EEA124" s="172"/>
      <c r="EEB124" s="172"/>
      <c r="EEC124" s="172"/>
      <c r="EED124" s="172"/>
      <c r="EEE124" s="172"/>
      <c r="EEF124" s="172"/>
      <c r="EEG124" s="172"/>
      <c r="EEH124" s="172"/>
      <c r="EEI124" s="172"/>
      <c r="EEJ124" s="172"/>
      <c r="EEK124" s="172"/>
      <c r="EEL124" s="172"/>
      <c r="EEM124" s="172"/>
      <c r="EEN124" s="172"/>
      <c r="EEO124" s="172"/>
      <c r="EEP124" s="172"/>
      <c r="EEQ124" s="172"/>
      <c r="EER124" s="172"/>
      <c r="EES124" s="172"/>
      <c r="EET124" s="172"/>
      <c r="EEU124" s="172"/>
      <c r="EEV124" s="172"/>
      <c r="EEW124" s="172"/>
      <c r="EEX124" s="172"/>
      <c r="EEY124" s="172"/>
      <c r="EEZ124" s="172"/>
      <c r="EFA124" s="172"/>
      <c r="EFB124" s="172"/>
      <c r="EFC124" s="172"/>
      <c r="EFD124" s="172"/>
      <c r="EFE124" s="172"/>
      <c r="EFF124" s="172"/>
      <c r="EFG124" s="172"/>
      <c r="EFH124" s="172"/>
      <c r="EFI124" s="172"/>
      <c r="EFJ124" s="172"/>
      <c r="EFK124" s="172"/>
      <c r="EFL124" s="172"/>
      <c r="EFM124" s="172"/>
      <c r="EFN124" s="172"/>
      <c r="EFO124" s="172"/>
      <c r="EFP124" s="172"/>
      <c r="EFQ124" s="172"/>
      <c r="EFR124" s="172"/>
      <c r="EFS124" s="172"/>
      <c r="EFT124" s="172"/>
      <c r="EFU124" s="172"/>
      <c r="EFV124" s="172"/>
      <c r="EFW124" s="172"/>
      <c r="EFX124" s="172"/>
      <c r="EFY124" s="172"/>
      <c r="EFZ124" s="172"/>
      <c r="EGA124" s="172"/>
      <c r="EGB124" s="172"/>
      <c r="EGC124" s="172"/>
      <c r="EGD124" s="172"/>
      <c r="EGE124" s="172"/>
      <c r="EGF124" s="172"/>
      <c r="EGG124" s="172"/>
      <c r="EGH124" s="172"/>
      <c r="EGI124" s="172"/>
      <c r="EGJ124" s="172"/>
      <c r="EGK124" s="172"/>
      <c r="EGL124" s="172"/>
      <c r="EGM124" s="172"/>
      <c r="EGN124" s="172"/>
      <c r="EGO124" s="172"/>
      <c r="EGP124" s="172"/>
      <c r="EGQ124" s="172"/>
      <c r="EGR124" s="172"/>
      <c r="EGS124" s="172"/>
      <c r="EGT124" s="172"/>
      <c r="EGU124" s="172"/>
      <c r="EGV124" s="172"/>
      <c r="EGW124" s="172"/>
      <c r="EGX124" s="172"/>
      <c r="EGY124" s="172"/>
      <c r="EGZ124" s="172"/>
      <c r="EHA124" s="172"/>
      <c r="EHB124" s="172"/>
      <c r="EHC124" s="172"/>
      <c r="EHD124" s="172"/>
      <c r="EHE124" s="172"/>
      <c r="EHF124" s="172"/>
      <c r="EHG124" s="172"/>
      <c r="EHH124" s="172"/>
      <c r="EHI124" s="172"/>
      <c r="EHJ124" s="172"/>
      <c r="EHK124" s="172"/>
      <c r="EHL124" s="172"/>
      <c r="EHM124" s="172"/>
      <c r="EHN124" s="172"/>
      <c r="EHO124" s="172"/>
      <c r="EHP124" s="172"/>
      <c r="EHQ124" s="172"/>
      <c r="EHR124" s="172"/>
      <c r="EHS124" s="172"/>
      <c r="EHT124" s="172"/>
      <c r="EHU124" s="172"/>
      <c r="EHV124" s="172"/>
      <c r="EHW124" s="172"/>
      <c r="EHX124" s="172"/>
      <c r="EHY124" s="172"/>
      <c r="EHZ124" s="172"/>
      <c r="EIA124" s="172"/>
      <c r="EIB124" s="172"/>
      <c r="EIC124" s="172"/>
      <c r="EID124" s="172"/>
      <c r="EIE124" s="172"/>
      <c r="EIF124" s="172"/>
      <c r="EIG124" s="172"/>
      <c r="EIH124" s="172"/>
      <c r="EII124" s="172"/>
      <c r="EIJ124" s="172"/>
      <c r="EIK124" s="172"/>
      <c r="EIL124" s="172"/>
      <c r="EIM124" s="172"/>
      <c r="EIN124" s="172"/>
      <c r="EIO124" s="172"/>
      <c r="EIP124" s="172"/>
      <c r="EIQ124" s="172"/>
      <c r="EIR124" s="172"/>
      <c r="EIS124" s="172"/>
      <c r="EIT124" s="172"/>
      <c r="EIU124" s="172"/>
      <c r="EIV124" s="172"/>
      <c r="EIW124" s="172"/>
      <c r="EIX124" s="172"/>
      <c r="EIY124" s="172"/>
      <c r="EIZ124" s="172"/>
      <c r="EJA124" s="172"/>
      <c r="EJB124" s="172"/>
      <c r="EJC124" s="172"/>
      <c r="EJD124" s="172"/>
      <c r="EJE124" s="172"/>
      <c r="EJF124" s="172"/>
      <c r="EJG124" s="172"/>
      <c r="EJH124" s="172"/>
      <c r="EJI124" s="172"/>
      <c r="EJJ124" s="172"/>
      <c r="EJK124" s="172"/>
      <c r="EJL124" s="172"/>
      <c r="EJM124" s="172"/>
      <c r="EJN124" s="172"/>
      <c r="EJO124" s="172"/>
      <c r="EJP124" s="172"/>
      <c r="EJQ124" s="172"/>
      <c r="EJR124" s="172"/>
      <c r="EJS124" s="172"/>
      <c r="EJT124" s="172"/>
      <c r="EJU124" s="172"/>
      <c r="EJV124" s="172"/>
      <c r="EJW124" s="172"/>
      <c r="EJX124" s="172"/>
      <c r="EJY124" s="172"/>
      <c r="EJZ124" s="172"/>
      <c r="EKA124" s="172"/>
      <c r="EKB124" s="172"/>
      <c r="EKC124" s="172"/>
      <c r="EKD124" s="172"/>
      <c r="EKE124" s="172"/>
      <c r="EKF124" s="172"/>
      <c r="EKG124" s="172"/>
      <c r="EKH124" s="172"/>
      <c r="EKI124" s="172"/>
      <c r="EKJ124" s="172"/>
      <c r="EKK124" s="172"/>
      <c r="EKL124" s="172"/>
      <c r="EKM124" s="172"/>
      <c r="EKN124" s="172"/>
      <c r="EKO124" s="172"/>
      <c r="EKP124" s="172"/>
      <c r="EKQ124" s="172"/>
      <c r="EKR124" s="172"/>
      <c r="EKS124" s="172"/>
      <c r="EKT124" s="172"/>
      <c r="EKU124" s="172"/>
      <c r="EKV124" s="172"/>
      <c r="EKW124" s="172"/>
      <c r="EKX124" s="172"/>
      <c r="EKY124" s="172"/>
      <c r="EKZ124" s="172"/>
      <c r="ELA124" s="172"/>
      <c r="ELB124" s="172"/>
      <c r="ELC124" s="172"/>
      <c r="ELD124" s="172"/>
      <c r="ELE124" s="172"/>
      <c r="ELF124" s="172"/>
      <c r="ELG124" s="172"/>
      <c r="ELH124" s="172"/>
      <c r="ELI124" s="172"/>
      <c r="ELJ124" s="172"/>
      <c r="ELK124" s="172"/>
      <c r="ELL124" s="172"/>
      <c r="ELM124" s="172"/>
      <c r="ELN124" s="172"/>
      <c r="ELO124" s="172"/>
      <c r="ELP124" s="172"/>
      <c r="ELQ124" s="172"/>
      <c r="ELR124" s="172"/>
      <c r="ELS124" s="172"/>
      <c r="ELT124" s="172"/>
      <c r="ELU124" s="172"/>
      <c r="ELV124" s="172"/>
      <c r="ELW124" s="172"/>
      <c r="ELX124" s="172"/>
      <c r="ELY124" s="172"/>
      <c r="ELZ124" s="172"/>
      <c r="EMA124" s="172"/>
      <c r="EMB124" s="172"/>
      <c r="EMC124" s="172"/>
      <c r="EMD124" s="172"/>
      <c r="EME124" s="172"/>
      <c r="EMF124" s="172"/>
      <c r="EMG124" s="172"/>
      <c r="EMH124" s="172"/>
      <c r="EMI124" s="172"/>
      <c r="EMJ124" s="172"/>
      <c r="EMK124" s="172"/>
      <c r="EML124" s="172"/>
      <c r="EMM124" s="172"/>
      <c r="EMN124" s="172"/>
      <c r="EMO124" s="172"/>
      <c r="EMP124" s="172"/>
      <c r="EMQ124" s="172"/>
      <c r="EMR124" s="172"/>
      <c r="EMS124" s="172"/>
      <c r="EMT124" s="172"/>
      <c r="EMU124" s="172"/>
      <c r="EMV124" s="172"/>
      <c r="EMW124" s="172"/>
      <c r="EMX124" s="172"/>
      <c r="EMY124" s="172"/>
      <c r="EMZ124" s="172"/>
      <c r="ENA124" s="172"/>
      <c r="ENB124" s="172"/>
      <c r="ENC124" s="172"/>
      <c r="END124" s="172"/>
      <c r="ENE124" s="172"/>
      <c r="ENF124" s="172"/>
      <c r="ENG124" s="172"/>
      <c r="ENH124" s="172"/>
      <c r="ENI124" s="172"/>
      <c r="ENJ124" s="172"/>
      <c r="ENK124" s="172"/>
      <c r="ENL124" s="172"/>
      <c r="ENM124" s="172"/>
      <c r="ENN124" s="172"/>
      <c r="ENO124" s="172"/>
      <c r="ENP124" s="172"/>
      <c r="ENQ124" s="172"/>
      <c r="ENR124" s="172"/>
      <c r="ENS124" s="172"/>
      <c r="ENT124" s="172"/>
      <c r="ENU124" s="172"/>
      <c r="ENV124" s="172"/>
      <c r="ENW124" s="172"/>
      <c r="ENX124" s="172"/>
      <c r="ENY124" s="172"/>
      <c r="ENZ124" s="172"/>
      <c r="EOA124" s="172"/>
      <c r="EOB124" s="172"/>
      <c r="EOC124" s="172"/>
      <c r="EOD124" s="172"/>
      <c r="EOE124" s="172"/>
      <c r="EOF124" s="172"/>
      <c r="EOG124" s="172"/>
      <c r="EOH124" s="172"/>
      <c r="EOI124" s="172"/>
      <c r="EOJ124" s="172"/>
      <c r="EOK124" s="172"/>
      <c r="EOL124" s="172"/>
      <c r="EOM124" s="172"/>
      <c r="EON124" s="172"/>
      <c r="EOO124" s="172"/>
      <c r="EOP124" s="172"/>
      <c r="EOQ124" s="172"/>
      <c r="EOR124" s="172"/>
      <c r="EOS124" s="172"/>
      <c r="EOT124" s="172"/>
      <c r="EOU124" s="172"/>
      <c r="EOV124" s="172"/>
      <c r="EOW124" s="172"/>
      <c r="EOX124" s="172"/>
      <c r="EOY124" s="172"/>
      <c r="EOZ124" s="172"/>
      <c r="EPA124" s="172"/>
      <c r="EPB124" s="172"/>
      <c r="EPC124" s="172"/>
      <c r="EPD124" s="172"/>
      <c r="EPE124" s="172"/>
      <c r="EPF124" s="172"/>
      <c r="EPG124" s="172"/>
      <c r="EPH124" s="172"/>
      <c r="EPI124" s="172"/>
      <c r="EPJ124" s="172"/>
      <c r="EPK124" s="172"/>
      <c r="EPL124" s="172"/>
      <c r="EPM124" s="172"/>
      <c r="EPN124" s="172"/>
      <c r="EPO124" s="172"/>
      <c r="EPP124" s="172"/>
      <c r="EPQ124" s="172"/>
      <c r="EPR124" s="172"/>
      <c r="EPS124" s="172"/>
      <c r="EPT124" s="172"/>
      <c r="EPU124" s="172"/>
      <c r="EPV124" s="172"/>
      <c r="EPW124" s="172"/>
      <c r="EPX124" s="172"/>
      <c r="EPY124" s="172"/>
      <c r="EPZ124" s="172"/>
      <c r="EQA124" s="172"/>
      <c r="EQB124" s="172"/>
      <c r="EQC124" s="172"/>
      <c r="EQD124" s="172"/>
      <c r="EQE124" s="172"/>
      <c r="EQF124" s="172"/>
      <c r="EQG124" s="172"/>
      <c r="EQH124" s="172"/>
      <c r="EQI124" s="172"/>
      <c r="EQJ124" s="172"/>
      <c r="EQK124" s="172"/>
      <c r="EQL124" s="172"/>
      <c r="EQM124" s="172"/>
      <c r="EQN124" s="172"/>
      <c r="EQO124" s="172"/>
      <c r="EQP124" s="172"/>
      <c r="EQQ124" s="172"/>
      <c r="EQR124" s="172"/>
      <c r="EQS124" s="172"/>
      <c r="EQT124" s="172"/>
      <c r="EQU124" s="172"/>
      <c r="EQV124" s="172"/>
      <c r="EQW124" s="172"/>
      <c r="EQX124" s="172"/>
      <c r="EQY124" s="172"/>
      <c r="EQZ124" s="172"/>
      <c r="ERA124" s="172"/>
      <c r="ERB124" s="172"/>
      <c r="ERC124" s="172"/>
      <c r="ERD124" s="172"/>
      <c r="ERE124" s="172"/>
      <c r="ERF124" s="172"/>
      <c r="ERG124" s="172"/>
      <c r="ERH124" s="172"/>
      <c r="ERI124" s="172"/>
      <c r="ERJ124" s="172"/>
      <c r="ERK124" s="172"/>
      <c r="ERL124" s="172"/>
      <c r="ERM124" s="172"/>
      <c r="ERN124" s="172"/>
      <c r="ERO124" s="172"/>
      <c r="ERP124" s="172"/>
      <c r="ERQ124" s="172"/>
      <c r="ERR124" s="172"/>
      <c r="ERS124" s="172"/>
      <c r="ERT124" s="172"/>
      <c r="ERU124" s="172"/>
      <c r="ERV124" s="172"/>
      <c r="ERW124" s="172"/>
      <c r="ERX124" s="172"/>
      <c r="ERY124" s="172"/>
      <c r="ERZ124" s="172"/>
      <c r="ESA124" s="172"/>
      <c r="ESB124" s="172"/>
      <c r="ESC124" s="172"/>
      <c r="ESD124" s="172"/>
      <c r="ESE124" s="172"/>
      <c r="ESF124" s="172"/>
      <c r="ESG124" s="172"/>
      <c r="ESH124" s="172"/>
      <c r="ESI124" s="172"/>
      <c r="ESJ124" s="172"/>
      <c r="ESK124" s="172"/>
      <c r="ESL124" s="172"/>
      <c r="ESM124" s="172"/>
      <c r="ESN124" s="172"/>
      <c r="ESO124" s="172"/>
      <c r="ESP124" s="172"/>
      <c r="ESQ124" s="172"/>
      <c r="ESR124" s="172"/>
      <c r="ESS124" s="172"/>
      <c r="EST124" s="172"/>
      <c r="ESU124" s="172"/>
      <c r="ESV124" s="172"/>
      <c r="ESW124" s="172"/>
      <c r="ESX124" s="172"/>
      <c r="ESY124" s="172"/>
      <c r="ESZ124" s="172"/>
      <c r="ETA124" s="172"/>
      <c r="ETB124" s="172"/>
      <c r="ETC124" s="172"/>
      <c r="ETD124" s="172"/>
      <c r="ETE124" s="172"/>
      <c r="ETF124" s="172"/>
      <c r="ETG124" s="172"/>
      <c r="ETH124" s="172"/>
      <c r="ETI124" s="172"/>
      <c r="ETJ124" s="172"/>
      <c r="ETK124" s="172"/>
      <c r="ETL124" s="172"/>
      <c r="ETM124" s="172"/>
      <c r="ETN124" s="172"/>
      <c r="ETO124" s="172"/>
      <c r="ETP124" s="172"/>
      <c r="ETQ124" s="172"/>
      <c r="ETR124" s="172"/>
      <c r="ETS124" s="172"/>
      <c r="ETT124" s="172"/>
      <c r="ETU124" s="172"/>
      <c r="ETV124" s="172"/>
      <c r="ETW124" s="172"/>
      <c r="ETX124" s="172"/>
      <c r="ETY124" s="172"/>
      <c r="ETZ124" s="172"/>
      <c r="EUA124" s="172"/>
      <c r="EUB124" s="172"/>
      <c r="EUC124" s="172"/>
      <c r="EUD124" s="172"/>
      <c r="EUE124" s="172"/>
      <c r="EUF124" s="172"/>
      <c r="EUG124" s="172"/>
      <c r="EUH124" s="172"/>
      <c r="EUI124" s="172"/>
      <c r="EUJ124" s="172"/>
      <c r="EUK124" s="172"/>
      <c r="EUL124" s="172"/>
      <c r="EUM124" s="172"/>
      <c r="EUN124" s="172"/>
      <c r="EUO124" s="172"/>
      <c r="EUP124" s="172"/>
      <c r="EUQ124" s="172"/>
      <c r="EUR124" s="172"/>
      <c r="EUS124" s="172"/>
      <c r="EUT124" s="172"/>
      <c r="EUU124" s="172"/>
      <c r="EUV124" s="172"/>
      <c r="EUW124" s="172"/>
      <c r="EUX124" s="172"/>
      <c r="EUY124" s="172"/>
      <c r="EUZ124" s="172"/>
      <c r="EVA124" s="172"/>
      <c r="EVB124" s="172"/>
      <c r="EVC124" s="172"/>
      <c r="EVD124" s="172"/>
      <c r="EVE124" s="172"/>
      <c r="EVF124" s="172"/>
      <c r="EVG124" s="172"/>
      <c r="EVH124" s="172"/>
      <c r="EVI124" s="172"/>
      <c r="EVJ124" s="172"/>
      <c r="EVK124" s="172"/>
      <c r="EVL124" s="172"/>
      <c r="EVM124" s="172"/>
      <c r="EVN124" s="172"/>
      <c r="EVO124" s="172"/>
      <c r="EVP124" s="172"/>
      <c r="EVQ124" s="172"/>
      <c r="EVR124" s="172"/>
      <c r="EVS124" s="172"/>
      <c r="EVT124" s="172"/>
      <c r="EVU124" s="172"/>
      <c r="EVV124" s="172"/>
      <c r="EVW124" s="172"/>
      <c r="EVX124" s="172"/>
      <c r="EVY124" s="172"/>
      <c r="EVZ124" s="172"/>
      <c r="EWA124" s="172"/>
      <c r="EWB124" s="172"/>
      <c r="EWC124" s="172"/>
      <c r="EWD124" s="172"/>
      <c r="EWE124" s="172"/>
      <c r="EWF124" s="172"/>
      <c r="EWG124" s="172"/>
      <c r="EWH124" s="172"/>
      <c r="EWI124" s="172"/>
      <c r="EWJ124" s="172"/>
      <c r="EWK124" s="172"/>
      <c r="EWL124" s="172"/>
      <c r="EWM124" s="172"/>
      <c r="EWN124" s="172"/>
      <c r="EWO124" s="172"/>
      <c r="EWP124" s="172"/>
      <c r="EWQ124" s="172"/>
      <c r="EWR124" s="172"/>
      <c r="EWS124" s="172"/>
      <c r="EWT124" s="172"/>
      <c r="EWU124" s="172"/>
      <c r="EWV124" s="172"/>
      <c r="EWW124" s="172"/>
      <c r="EWX124" s="172"/>
      <c r="EWY124" s="172"/>
      <c r="EWZ124" s="172"/>
      <c r="EXA124" s="172"/>
      <c r="EXB124" s="172"/>
      <c r="EXC124" s="172"/>
      <c r="EXD124" s="172"/>
      <c r="EXE124" s="172"/>
      <c r="EXF124" s="172"/>
      <c r="EXG124" s="172"/>
      <c r="EXH124" s="172"/>
      <c r="EXI124" s="172"/>
      <c r="EXJ124" s="172"/>
      <c r="EXK124" s="172"/>
      <c r="EXL124" s="172"/>
      <c r="EXM124" s="172"/>
      <c r="EXN124" s="172"/>
      <c r="EXO124" s="172"/>
      <c r="EXP124" s="172"/>
      <c r="EXQ124" s="172"/>
      <c r="EXR124" s="172"/>
      <c r="EXS124" s="172"/>
      <c r="EXT124" s="172"/>
      <c r="EXU124" s="172"/>
      <c r="EXV124" s="172"/>
      <c r="EXW124" s="172"/>
      <c r="EXX124" s="172"/>
      <c r="EXY124" s="172"/>
      <c r="EXZ124" s="172"/>
      <c r="EYA124" s="172"/>
      <c r="EYB124" s="172"/>
      <c r="EYC124" s="172"/>
      <c r="EYD124" s="172"/>
      <c r="EYE124" s="172"/>
      <c r="EYF124" s="172"/>
      <c r="EYG124" s="172"/>
      <c r="EYH124" s="172"/>
      <c r="EYI124" s="172"/>
      <c r="EYJ124" s="172"/>
      <c r="EYK124" s="172"/>
      <c r="EYL124" s="172"/>
      <c r="EYM124" s="172"/>
      <c r="EYN124" s="172"/>
      <c r="EYO124" s="172"/>
      <c r="EYP124" s="172"/>
      <c r="EYQ124" s="172"/>
      <c r="EYR124" s="172"/>
      <c r="EYS124" s="172"/>
      <c r="EYT124" s="172"/>
      <c r="EYU124" s="172"/>
      <c r="EYV124" s="172"/>
      <c r="EYW124" s="172"/>
      <c r="EYX124" s="172"/>
      <c r="EYY124" s="172"/>
      <c r="EYZ124" s="172"/>
      <c r="EZA124" s="172"/>
      <c r="EZB124" s="172"/>
      <c r="EZC124" s="172"/>
      <c r="EZD124" s="172"/>
      <c r="EZE124" s="172"/>
      <c r="EZF124" s="172"/>
      <c r="EZG124" s="172"/>
      <c r="EZH124" s="172"/>
      <c r="EZI124" s="172"/>
      <c r="EZJ124" s="172"/>
      <c r="EZK124" s="172"/>
      <c r="EZL124" s="172"/>
      <c r="EZM124" s="172"/>
      <c r="EZN124" s="172"/>
      <c r="EZO124" s="172"/>
      <c r="EZP124" s="172"/>
      <c r="EZQ124" s="172"/>
      <c r="EZR124" s="172"/>
      <c r="EZS124" s="172"/>
      <c r="EZT124" s="172"/>
      <c r="EZU124" s="172"/>
      <c r="EZV124" s="172"/>
      <c r="EZW124" s="172"/>
      <c r="EZX124" s="172"/>
      <c r="EZY124" s="172"/>
      <c r="EZZ124" s="172"/>
      <c r="FAA124" s="172"/>
      <c r="FAB124" s="172"/>
      <c r="FAC124" s="172"/>
      <c r="FAD124" s="172"/>
      <c r="FAE124" s="172"/>
      <c r="FAF124" s="172"/>
      <c r="FAG124" s="172"/>
      <c r="FAH124" s="172"/>
      <c r="FAI124" s="172"/>
      <c r="FAJ124" s="172"/>
      <c r="FAK124" s="172"/>
      <c r="FAL124" s="172"/>
      <c r="FAM124" s="172"/>
      <c r="FAN124" s="172"/>
      <c r="FAO124" s="172"/>
      <c r="FAP124" s="172"/>
      <c r="FAQ124" s="172"/>
      <c r="FAR124" s="172"/>
      <c r="FAS124" s="172"/>
      <c r="FAT124" s="172"/>
      <c r="FAU124" s="172"/>
      <c r="FAV124" s="172"/>
      <c r="FAW124" s="172"/>
      <c r="FAX124" s="172"/>
      <c r="FAY124" s="172"/>
      <c r="FAZ124" s="172"/>
      <c r="FBA124" s="172"/>
      <c r="FBB124" s="172"/>
      <c r="FBC124" s="172"/>
      <c r="FBD124" s="172"/>
      <c r="FBE124" s="172"/>
      <c r="FBF124" s="172"/>
      <c r="FBG124" s="172"/>
      <c r="FBH124" s="172"/>
      <c r="FBI124" s="172"/>
      <c r="FBJ124" s="172"/>
      <c r="FBK124" s="172"/>
      <c r="FBL124" s="172"/>
      <c r="FBM124" s="172"/>
      <c r="FBN124" s="172"/>
      <c r="FBO124" s="172"/>
      <c r="FBP124" s="172"/>
      <c r="FBQ124" s="172"/>
      <c r="FBR124" s="172"/>
      <c r="FBS124" s="172"/>
      <c r="FBT124" s="172"/>
      <c r="FBU124" s="172"/>
      <c r="FBV124" s="172"/>
      <c r="FBW124" s="172"/>
      <c r="FBX124" s="172"/>
      <c r="FBY124" s="172"/>
      <c r="FBZ124" s="172"/>
      <c r="FCA124" s="172"/>
      <c r="FCB124" s="172"/>
      <c r="FCC124" s="172"/>
      <c r="FCD124" s="172"/>
      <c r="FCE124" s="172"/>
      <c r="FCF124" s="172"/>
      <c r="FCG124" s="172"/>
      <c r="FCH124" s="172"/>
      <c r="FCI124" s="172"/>
      <c r="FCJ124" s="172"/>
      <c r="FCK124" s="172"/>
      <c r="FCL124" s="172"/>
      <c r="FCM124" s="172"/>
      <c r="FCN124" s="172"/>
      <c r="FCO124" s="172"/>
      <c r="FCP124" s="172"/>
      <c r="FCQ124" s="172"/>
      <c r="FCR124" s="172"/>
      <c r="FCS124" s="172"/>
      <c r="FCT124" s="172"/>
      <c r="FCU124" s="172"/>
      <c r="FCV124" s="172"/>
      <c r="FCW124" s="172"/>
      <c r="FCX124" s="172"/>
      <c r="FCY124" s="172"/>
      <c r="FCZ124" s="172"/>
      <c r="FDA124" s="172"/>
      <c r="FDB124" s="172"/>
      <c r="FDC124" s="172"/>
      <c r="FDD124" s="172"/>
      <c r="FDE124" s="172"/>
      <c r="FDF124" s="172"/>
      <c r="FDG124" s="172"/>
      <c r="FDH124" s="172"/>
      <c r="FDI124" s="172"/>
      <c r="FDJ124" s="172"/>
      <c r="FDK124" s="172"/>
      <c r="FDL124" s="172"/>
      <c r="FDM124" s="172"/>
      <c r="FDN124" s="172"/>
      <c r="FDO124" s="172"/>
      <c r="FDP124" s="172"/>
      <c r="FDQ124" s="172"/>
      <c r="FDR124" s="172"/>
      <c r="FDS124" s="172"/>
      <c r="FDT124" s="172"/>
      <c r="FDU124" s="172"/>
      <c r="FDV124" s="172"/>
      <c r="FDW124" s="172"/>
      <c r="FDX124" s="172"/>
      <c r="FDY124" s="172"/>
      <c r="FDZ124" s="172"/>
      <c r="FEA124" s="172"/>
      <c r="FEB124" s="172"/>
      <c r="FEC124" s="172"/>
      <c r="FED124" s="172"/>
      <c r="FEE124" s="172"/>
      <c r="FEF124" s="172"/>
      <c r="FEG124" s="172"/>
      <c r="FEH124" s="172"/>
      <c r="FEI124" s="172"/>
      <c r="FEJ124" s="172"/>
      <c r="FEK124" s="172"/>
      <c r="FEL124" s="172"/>
      <c r="FEM124" s="172"/>
      <c r="FEN124" s="172"/>
      <c r="FEO124" s="172"/>
      <c r="FEP124" s="172"/>
      <c r="FEQ124" s="172"/>
      <c r="FER124" s="172"/>
      <c r="FES124" s="172"/>
      <c r="FET124" s="172"/>
      <c r="FEU124" s="172"/>
      <c r="FEV124" s="172"/>
      <c r="FEW124" s="172"/>
      <c r="FEX124" s="172"/>
      <c r="FEY124" s="172"/>
      <c r="FEZ124" s="172"/>
      <c r="FFA124" s="172"/>
      <c r="FFB124" s="172"/>
      <c r="FFC124" s="172"/>
      <c r="FFD124" s="172"/>
      <c r="FFE124" s="172"/>
      <c r="FFF124" s="172"/>
      <c r="FFG124" s="172"/>
      <c r="FFH124" s="172"/>
      <c r="FFI124" s="172"/>
      <c r="FFJ124" s="172"/>
      <c r="FFK124" s="172"/>
      <c r="FFL124" s="172"/>
      <c r="FFM124" s="172"/>
      <c r="FFN124" s="172"/>
      <c r="FFO124" s="172"/>
      <c r="FFP124" s="172"/>
      <c r="FFQ124" s="172"/>
      <c r="FFR124" s="172"/>
      <c r="FFS124" s="172"/>
      <c r="FFT124" s="172"/>
      <c r="FFU124" s="172"/>
      <c r="FFV124" s="172"/>
      <c r="FFW124" s="172"/>
      <c r="FFX124" s="172"/>
      <c r="FFY124" s="172"/>
      <c r="FFZ124" s="172"/>
      <c r="FGA124" s="172"/>
      <c r="FGB124" s="172"/>
      <c r="FGC124" s="172"/>
      <c r="FGD124" s="172"/>
      <c r="FGE124" s="172"/>
      <c r="FGF124" s="172"/>
      <c r="FGG124" s="172"/>
      <c r="FGH124" s="172"/>
      <c r="FGI124" s="172"/>
      <c r="FGJ124" s="172"/>
      <c r="FGK124" s="172"/>
      <c r="FGL124" s="172"/>
      <c r="FGM124" s="172"/>
      <c r="FGN124" s="172"/>
      <c r="FGO124" s="172"/>
      <c r="FGP124" s="172"/>
      <c r="FGQ124" s="172"/>
      <c r="FGR124" s="172"/>
      <c r="FGS124" s="172"/>
      <c r="FGT124" s="172"/>
      <c r="FGU124" s="172"/>
      <c r="FGV124" s="172"/>
      <c r="FGW124" s="172"/>
      <c r="FGX124" s="172"/>
      <c r="FGY124" s="172"/>
      <c r="FGZ124" s="172"/>
      <c r="FHA124" s="172"/>
      <c r="FHB124" s="172"/>
      <c r="FHC124" s="172"/>
      <c r="FHD124" s="172"/>
      <c r="FHE124" s="172"/>
      <c r="FHF124" s="172"/>
      <c r="FHG124" s="172"/>
      <c r="FHH124" s="172"/>
      <c r="FHI124" s="172"/>
      <c r="FHJ124" s="172"/>
      <c r="FHK124" s="172"/>
      <c r="FHL124" s="172"/>
      <c r="FHM124" s="172"/>
      <c r="FHN124" s="172"/>
      <c r="FHO124" s="172"/>
      <c r="FHP124" s="172"/>
      <c r="FHQ124" s="172"/>
      <c r="FHR124" s="172"/>
      <c r="FHS124" s="172"/>
      <c r="FHT124" s="172"/>
      <c r="FHU124" s="172"/>
      <c r="FHV124" s="172"/>
      <c r="FHW124" s="172"/>
      <c r="FHX124" s="172"/>
      <c r="FHY124" s="172"/>
      <c r="FHZ124" s="172"/>
      <c r="FIA124" s="172"/>
      <c r="FIB124" s="172"/>
      <c r="FIC124" s="172"/>
      <c r="FID124" s="172"/>
      <c r="FIE124" s="172"/>
      <c r="FIF124" s="172"/>
      <c r="FIG124" s="172"/>
      <c r="FIH124" s="172"/>
      <c r="FII124" s="172"/>
      <c r="FIJ124" s="172"/>
      <c r="FIK124" s="172"/>
      <c r="FIL124" s="172"/>
      <c r="FIM124" s="172"/>
      <c r="FIN124" s="172"/>
      <c r="FIO124" s="172"/>
      <c r="FIP124" s="172"/>
      <c r="FIQ124" s="172"/>
      <c r="FIR124" s="172"/>
      <c r="FIS124" s="172"/>
      <c r="FIT124" s="172"/>
      <c r="FIU124" s="172"/>
      <c r="FIV124" s="172"/>
      <c r="FIW124" s="172"/>
      <c r="FIX124" s="172"/>
      <c r="FIY124" s="172"/>
      <c r="FIZ124" s="172"/>
      <c r="FJA124" s="172"/>
      <c r="FJB124" s="172"/>
      <c r="FJC124" s="172"/>
      <c r="FJD124" s="172"/>
      <c r="FJE124" s="172"/>
      <c r="FJF124" s="172"/>
      <c r="FJG124" s="172"/>
      <c r="FJH124" s="172"/>
      <c r="FJI124" s="172"/>
      <c r="FJJ124" s="172"/>
      <c r="FJK124" s="172"/>
      <c r="FJL124" s="172"/>
      <c r="FJM124" s="172"/>
      <c r="FJN124" s="172"/>
      <c r="FJO124" s="172"/>
      <c r="FJP124" s="172"/>
      <c r="FJQ124" s="172"/>
      <c r="FJR124" s="172"/>
      <c r="FJS124" s="172"/>
      <c r="FJT124" s="172"/>
      <c r="FJU124" s="172"/>
      <c r="FJV124" s="172"/>
      <c r="FJW124" s="172"/>
      <c r="FJX124" s="172"/>
      <c r="FJY124" s="172"/>
      <c r="FJZ124" s="172"/>
      <c r="FKA124" s="172"/>
      <c r="FKB124" s="172"/>
      <c r="FKC124" s="172"/>
      <c r="FKD124" s="172"/>
      <c r="FKE124" s="172"/>
      <c r="FKF124" s="172"/>
      <c r="FKG124" s="172"/>
      <c r="FKH124" s="172"/>
      <c r="FKI124" s="172"/>
      <c r="FKJ124" s="172"/>
      <c r="FKK124" s="172"/>
      <c r="FKL124" s="172"/>
      <c r="FKM124" s="172"/>
      <c r="FKN124" s="172"/>
      <c r="FKO124" s="172"/>
      <c r="FKP124" s="172"/>
      <c r="FKQ124" s="172"/>
      <c r="FKR124" s="172"/>
      <c r="FKS124" s="172"/>
      <c r="FKT124" s="172"/>
      <c r="FKU124" s="172"/>
      <c r="FKV124" s="172"/>
      <c r="FKW124" s="172"/>
      <c r="FKX124" s="172"/>
      <c r="FKY124" s="172"/>
      <c r="FKZ124" s="172"/>
      <c r="FLA124" s="172"/>
      <c r="FLB124" s="172"/>
      <c r="FLC124" s="172"/>
      <c r="FLD124" s="172"/>
      <c r="FLE124" s="172"/>
      <c r="FLF124" s="172"/>
      <c r="FLG124" s="172"/>
      <c r="FLH124" s="172"/>
      <c r="FLI124" s="172"/>
      <c r="FLJ124" s="172"/>
      <c r="FLK124" s="172"/>
      <c r="FLL124" s="172"/>
      <c r="FLM124" s="172"/>
      <c r="FLN124" s="172"/>
      <c r="FLO124" s="172"/>
      <c r="FLP124" s="172"/>
      <c r="FLQ124" s="172"/>
      <c r="FLR124" s="172"/>
      <c r="FLS124" s="172"/>
      <c r="FLT124" s="172"/>
      <c r="FLU124" s="172"/>
      <c r="FLV124" s="172"/>
      <c r="FLW124" s="172"/>
      <c r="FLX124" s="172"/>
      <c r="FLY124" s="172"/>
      <c r="FLZ124" s="172"/>
      <c r="FMA124" s="172"/>
      <c r="FMB124" s="172"/>
      <c r="FMC124" s="172"/>
      <c r="FMD124" s="172"/>
      <c r="FME124" s="172"/>
      <c r="FMF124" s="172"/>
      <c r="FMG124" s="172"/>
      <c r="FMH124" s="172"/>
      <c r="FMI124" s="172"/>
      <c r="FMJ124" s="172"/>
      <c r="FMK124" s="172"/>
      <c r="FML124" s="172"/>
      <c r="FMM124" s="172"/>
      <c r="FMN124" s="172"/>
      <c r="FMO124" s="172"/>
      <c r="FMP124" s="172"/>
      <c r="FMQ124" s="172"/>
      <c r="FMR124" s="172"/>
      <c r="FMS124" s="172"/>
      <c r="FMT124" s="172"/>
      <c r="FMU124" s="172"/>
      <c r="FMV124" s="172"/>
      <c r="FMW124" s="172"/>
      <c r="FMX124" s="172"/>
      <c r="FMY124" s="172"/>
      <c r="FMZ124" s="172"/>
      <c r="FNA124" s="172"/>
      <c r="FNB124" s="172"/>
      <c r="FNC124" s="172"/>
      <c r="FND124" s="172"/>
      <c r="FNE124" s="172"/>
      <c r="FNF124" s="172"/>
      <c r="FNG124" s="172"/>
      <c r="FNH124" s="172"/>
      <c r="FNI124" s="172"/>
      <c r="FNJ124" s="172"/>
      <c r="FNK124" s="172"/>
      <c r="FNL124" s="172"/>
      <c r="FNM124" s="172"/>
      <c r="FNN124" s="172"/>
      <c r="FNO124" s="172"/>
      <c r="FNP124" s="172"/>
      <c r="FNQ124" s="172"/>
      <c r="FNR124" s="172"/>
      <c r="FNS124" s="172"/>
      <c r="FNT124" s="172"/>
      <c r="FNU124" s="172"/>
      <c r="FNV124" s="172"/>
      <c r="FNW124" s="172"/>
      <c r="FNX124" s="172"/>
      <c r="FNY124" s="172"/>
      <c r="FNZ124" s="172"/>
      <c r="FOA124" s="172"/>
      <c r="FOB124" s="172"/>
      <c r="FOC124" s="172"/>
      <c r="FOD124" s="172"/>
      <c r="FOE124" s="172"/>
      <c r="FOF124" s="172"/>
      <c r="FOG124" s="172"/>
      <c r="FOH124" s="172"/>
      <c r="FOI124" s="172"/>
      <c r="FOJ124" s="172"/>
      <c r="FOK124" s="172"/>
      <c r="FOL124" s="172"/>
      <c r="FOM124" s="172"/>
      <c r="FON124" s="172"/>
      <c r="FOO124" s="172"/>
      <c r="FOP124" s="172"/>
      <c r="FOQ124" s="172"/>
      <c r="FOR124" s="172"/>
      <c r="FOS124" s="172"/>
      <c r="FOT124" s="172"/>
      <c r="FOU124" s="172"/>
      <c r="FOV124" s="172"/>
      <c r="FOW124" s="172"/>
      <c r="FOX124" s="172"/>
      <c r="FOY124" s="172"/>
      <c r="FOZ124" s="172"/>
      <c r="FPA124" s="172"/>
      <c r="FPB124" s="172"/>
      <c r="FPC124" s="172"/>
      <c r="FPD124" s="172"/>
      <c r="FPE124" s="172"/>
      <c r="FPF124" s="172"/>
      <c r="FPG124" s="172"/>
      <c r="FPH124" s="172"/>
      <c r="FPI124" s="172"/>
      <c r="FPJ124" s="172"/>
      <c r="FPK124" s="172"/>
      <c r="FPL124" s="172"/>
      <c r="FPM124" s="172"/>
      <c r="FPN124" s="172"/>
      <c r="FPO124" s="172"/>
      <c r="FPP124" s="172"/>
      <c r="FPQ124" s="172"/>
      <c r="FPR124" s="172"/>
      <c r="FPS124" s="172"/>
      <c r="FPT124" s="172"/>
      <c r="FPU124" s="172"/>
      <c r="FPV124" s="172"/>
      <c r="FPW124" s="172"/>
      <c r="FPX124" s="172"/>
      <c r="FPY124" s="172"/>
      <c r="FPZ124" s="172"/>
      <c r="FQA124" s="172"/>
      <c r="FQB124" s="172"/>
      <c r="FQC124" s="172"/>
      <c r="FQD124" s="172"/>
      <c r="FQE124" s="172"/>
      <c r="FQF124" s="172"/>
      <c r="FQG124" s="172"/>
      <c r="FQH124" s="172"/>
      <c r="FQI124" s="172"/>
      <c r="FQJ124" s="172"/>
      <c r="FQK124" s="172"/>
      <c r="FQL124" s="172"/>
      <c r="FQM124" s="172"/>
      <c r="FQN124" s="172"/>
      <c r="FQO124" s="172"/>
      <c r="FQP124" s="172"/>
      <c r="FQQ124" s="172"/>
      <c r="FQR124" s="172"/>
      <c r="FQS124" s="172"/>
      <c r="FQT124" s="172"/>
      <c r="FQU124" s="172"/>
      <c r="FQV124" s="172"/>
      <c r="FQW124" s="172"/>
      <c r="FQX124" s="172"/>
      <c r="FQY124" s="172"/>
      <c r="FQZ124" s="172"/>
      <c r="FRA124" s="172"/>
      <c r="FRB124" s="172"/>
      <c r="FRC124" s="172"/>
      <c r="FRD124" s="172"/>
      <c r="FRE124" s="172"/>
      <c r="FRF124" s="172"/>
      <c r="FRG124" s="172"/>
      <c r="FRH124" s="172"/>
      <c r="FRI124" s="172"/>
      <c r="FRJ124" s="172"/>
      <c r="FRK124" s="172"/>
      <c r="FRL124" s="172"/>
      <c r="FRM124" s="172"/>
      <c r="FRN124" s="172"/>
      <c r="FRO124" s="172"/>
      <c r="FRP124" s="172"/>
      <c r="FRQ124" s="172"/>
      <c r="FRR124" s="172"/>
      <c r="FRS124" s="172"/>
      <c r="FRT124" s="172"/>
      <c r="FRU124" s="172"/>
      <c r="FRV124" s="172"/>
      <c r="FRW124" s="172"/>
      <c r="FRX124" s="172"/>
      <c r="FRY124" s="172"/>
      <c r="FRZ124" s="172"/>
      <c r="FSA124" s="172"/>
      <c r="FSB124" s="172"/>
      <c r="FSC124" s="172"/>
      <c r="FSD124" s="172"/>
      <c r="FSE124" s="172"/>
      <c r="FSF124" s="172"/>
      <c r="FSG124" s="172"/>
      <c r="FSH124" s="172"/>
      <c r="FSI124" s="172"/>
      <c r="FSJ124" s="172"/>
      <c r="FSK124" s="172"/>
      <c r="FSL124" s="172"/>
      <c r="FSM124" s="172"/>
      <c r="FSN124" s="172"/>
      <c r="FSO124" s="172"/>
      <c r="FSP124" s="172"/>
      <c r="FSQ124" s="172"/>
      <c r="FSR124" s="172"/>
      <c r="FSS124" s="172"/>
      <c r="FST124" s="172"/>
      <c r="FSU124" s="172"/>
      <c r="FSV124" s="172"/>
      <c r="FSW124" s="172"/>
      <c r="FSX124" s="172"/>
      <c r="FSY124" s="172"/>
      <c r="FSZ124" s="172"/>
      <c r="FTA124" s="172"/>
      <c r="FTB124" s="172"/>
      <c r="FTC124" s="172"/>
      <c r="FTD124" s="172"/>
      <c r="FTE124" s="172"/>
      <c r="FTF124" s="172"/>
      <c r="FTG124" s="172"/>
      <c r="FTH124" s="172"/>
      <c r="FTI124" s="172"/>
      <c r="FTJ124" s="172"/>
      <c r="FTK124" s="172"/>
      <c r="FTL124" s="172"/>
      <c r="FTM124" s="172"/>
      <c r="FTN124" s="172"/>
      <c r="FTO124" s="172"/>
      <c r="FTP124" s="172"/>
      <c r="FTQ124" s="172"/>
      <c r="FTR124" s="172"/>
      <c r="FTS124" s="172"/>
      <c r="FTT124" s="172"/>
      <c r="FTU124" s="172"/>
      <c r="FTV124" s="172"/>
      <c r="FTW124" s="172"/>
      <c r="FTX124" s="172"/>
      <c r="FTY124" s="172"/>
      <c r="FTZ124" s="172"/>
      <c r="FUA124" s="172"/>
      <c r="FUB124" s="172"/>
      <c r="FUC124" s="172"/>
      <c r="FUD124" s="172"/>
      <c r="FUE124" s="172"/>
      <c r="FUF124" s="172"/>
      <c r="FUG124" s="172"/>
      <c r="FUH124" s="172"/>
      <c r="FUI124" s="172"/>
      <c r="FUJ124" s="172"/>
      <c r="FUK124" s="172"/>
      <c r="FUL124" s="172"/>
      <c r="FUM124" s="172"/>
      <c r="FUN124" s="172"/>
      <c r="FUO124" s="172"/>
      <c r="FUP124" s="172"/>
      <c r="FUQ124" s="172"/>
      <c r="FUR124" s="172"/>
      <c r="FUS124" s="172"/>
      <c r="FUT124" s="172"/>
      <c r="FUU124" s="172"/>
      <c r="FUV124" s="172"/>
      <c r="FUW124" s="172"/>
      <c r="FUX124" s="172"/>
      <c r="FUY124" s="172"/>
      <c r="FUZ124" s="172"/>
      <c r="FVA124" s="172"/>
      <c r="FVB124" s="172"/>
      <c r="FVC124" s="172"/>
      <c r="FVD124" s="172"/>
      <c r="FVE124" s="172"/>
      <c r="FVF124" s="172"/>
      <c r="FVG124" s="172"/>
      <c r="FVH124" s="172"/>
      <c r="FVI124" s="172"/>
      <c r="FVJ124" s="172"/>
      <c r="FVK124" s="172"/>
      <c r="FVL124" s="172"/>
      <c r="FVM124" s="172"/>
      <c r="FVN124" s="172"/>
      <c r="FVO124" s="172"/>
      <c r="FVP124" s="172"/>
      <c r="FVQ124" s="172"/>
      <c r="FVR124" s="172"/>
      <c r="FVS124" s="172"/>
      <c r="FVT124" s="172"/>
      <c r="FVU124" s="172"/>
      <c r="FVV124" s="172"/>
      <c r="FVW124" s="172"/>
      <c r="FVX124" s="172"/>
      <c r="FVY124" s="172"/>
      <c r="FVZ124" s="172"/>
      <c r="FWA124" s="172"/>
      <c r="FWB124" s="172"/>
      <c r="FWC124" s="172"/>
      <c r="FWD124" s="172"/>
      <c r="FWE124" s="172"/>
      <c r="FWF124" s="172"/>
      <c r="FWG124" s="172"/>
      <c r="FWH124" s="172"/>
      <c r="FWI124" s="172"/>
      <c r="FWJ124" s="172"/>
      <c r="FWK124" s="172"/>
      <c r="FWL124" s="172"/>
      <c r="FWM124" s="172"/>
      <c r="FWN124" s="172"/>
      <c r="FWO124" s="172"/>
      <c r="FWP124" s="172"/>
      <c r="FWQ124" s="172"/>
      <c r="FWR124" s="172"/>
      <c r="FWS124" s="172"/>
      <c r="FWT124" s="172"/>
      <c r="FWU124" s="172"/>
      <c r="FWV124" s="172"/>
      <c r="FWW124" s="172"/>
      <c r="FWX124" s="172"/>
      <c r="FWY124" s="172"/>
      <c r="FWZ124" s="172"/>
      <c r="FXA124" s="172"/>
      <c r="FXB124" s="172"/>
      <c r="FXC124" s="172"/>
      <c r="FXD124" s="172"/>
      <c r="FXE124" s="172"/>
      <c r="FXF124" s="172"/>
      <c r="FXG124" s="172"/>
      <c r="FXH124" s="172"/>
      <c r="FXI124" s="172"/>
      <c r="FXJ124" s="172"/>
      <c r="FXK124" s="172"/>
      <c r="FXL124" s="172"/>
      <c r="FXM124" s="172"/>
      <c r="FXN124" s="172"/>
      <c r="FXO124" s="172"/>
      <c r="FXP124" s="172"/>
      <c r="FXQ124" s="172"/>
      <c r="FXR124" s="172"/>
      <c r="FXS124" s="172"/>
      <c r="FXT124" s="172"/>
      <c r="FXU124" s="172"/>
      <c r="FXV124" s="172"/>
      <c r="FXW124" s="172"/>
      <c r="FXX124" s="172"/>
      <c r="FXY124" s="172"/>
      <c r="FXZ124" s="172"/>
      <c r="FYA124" s="172"/>
      <c r="FYB124" s="172"/>
      <c r="FYC124" s="172"/>
      <c r="FYD124" s="172"/>
      <c r="FYE124" s="172"/>
      <c r="FYF124" s="172"/>
      <c r="FYG124" s="172"/>
      <c r="FYH124" s="172"/>
      <c r="FYI124" s="172"/>
      <c r="FYJ124" s="172"/>
      <c r="FYK124" s="172"/>
      <c r="FYL124" s="172"/>
      <c r="FYM124" s="172"/>
      <c r="FYN124" s="172"/>
      <c r="FYO124" s="172"/>
      <c r="FYP124" s="172"/>
      <c r="FYQ124" s="172"/>
      <c r="FYR124" s="172"/>
      <c r="FYS124" s="172"/>
      <c r="FYT124" s="172"/>
      <c r="FYU124" s="172"/>
      <c r="FYV124" s="172"/>
      <c r="FYW124" s="172"/>
      <c r="FYX124" s="172"/>
      <c r="FYY124" s="172"/>
      <c r="FYZ124" s="172"/>
      <c r="FZA124" s="172"/>
      <c r="FZB124" s="172"/>
      <c r="FZC124" s="172"/>
      <c r="FZD124" s="172"/>
      <c r="FZE124" s="172"/>
      <c r="FZF124" s="172"/>
      <c r="FZG124" s="172"/>
      <c r="FZH124" s="172"/>
      <c r="FZI124" s="172"/>
      <c r="FZJ124" s="172"/>
      <c r="FZK124" s="172"/>
      <c r="FZL124" s="172"/>
      <c r="FZM124" s="172"/>
      <c r="FZN124" s="172"/>
      <c r="FZO124" s="172"/>
      <c r="FZP124" s="172"/>
      <c r="FZQ124" s="172"/>
      <c r="FZR124" s="172"/>
      <c r="FZS124" s="172"/>
      <c r="FZT124" s="172"/>
      <c r="FZU124" s="172"/>
      <c r="FZV124" s="172"/>
      <c r="FZW124" s="172"/>
      <c r="FZX124" s="172"/>
      <c r="FZY124" s="172"/>
      <c r="FZZ124" s="172"/>
      <c r="GAA124" s="172"/>
      <c r="GAB124" s="172"/>
      <c r="GAC124" s="172"/>
      <c r="GAD124" s="172"/>
      <c r="GAE124" s="172"/>
      <c r="GAF124" s="172"/>
      <c r="GAG124" s="172"/>
      <c r="GAH124" s="172"/>
      <c r="GAI124" s="172"/>
      <c r="GAJ124" s="172"/>
      <c r="GAK124" s="172"/>
      <c r="GAL124" s="172"/>
      <c r="GAM124" s="172"/>
      <c r="GAN124" s="172"/>
      <c r="GAO124" s="172"/>
      <c r="GAP124" s="172"/>
      <c r="GAQ124" s="172"/>
      <c r="GAR124" s="172"/>
      <c r="GAS124" s="172"/>
      <c r="GAT124" s="172"/>
      <c r="GAU124" s="172"/>
      <c r="GAV124" s="172"/>
      <c r="GAW124" s="172"/>
      <c r="GAX124" s="172"/>
      <c r="GAY124" s="172"/>
      <c r="GAZ124" s="172"/>
      <c r="GBA124" s="172"/>
      <c r="GBB124" s="172"/>
      <c r="GBC124" s="172"/>
      <c r="GBD124" s="172"/>
      <c r="GBE124" s="172"/>
      <c r="GBF124" s="172"/>
      <c r="GBG124" s="172"/>
      <c r="GBH124" s="172"/>
      <c r="GBI124" s="172"/>
      <c r="GBJ124" s="172"/>
      <c r="GBK124" s="172"/>
      <c r="GBL124" s="172"/>
      <c r="GBM124" s="172"/>
      <c r="GBN124" s="172"/>
      <c r="GBO124" s="172"/>
      <c r="GBP124" s="172"/>
      <c r="GBQ124" s="172"/>
      <c r="GBR124" s="172"/>
      <c r="GBS124" s="172"/>
      <c r="GBT124" s="172"/>
      <c r="GBU124" s="172"/>
      <c r="GBV124" s="172"/>
      <c r="GBW124" s="172"/>
      <c r="GBX124" s="172"/>
      <c r="GBY124" s="172"/>
      <c r="GBZ124" s="172"/>
      <c r="GCA124" s="172"/>
      <c r="GCB124" s="172"/>
      <c r="GCC124" s="172"/>
      <c r="GCD124" s="172"/>
      <c r="GCE124" s="172"/>
      <c r="GCF124" s="172"/>
      <c r="GCG124" s="172"/>
      <c r="GCH124" s="172"/>
      <c r="GCI124" s="172"/>
      <c r="GCJ124" s="172"/>
      <c r="GCK124" s="172"/>
      <c r="GCL124" s="172"/>
      <c r="GCM124" s="172"/>
      <c r="GCN124" s="172"/>
      <c r="GCO124" s="172"/>
      <c r="GCP124" s="172"/>
      <c r="GCQ124" s="172"/>
      <c r="GCR124" s="172"/>
      <c r="GCS124" s="172"/>
      <c r="GCT124" s="172"/>
      <c r="GCU124" s="172"/>
      <c r="GCV124" s="172"/>
      <c r="GCW124" s="172"/>
      <c r="GCX124" s="172"/>
      <c r="GCY124" s="172"/>
      <c r="GCZ124" s="172"/>
      <c r="GDA124" s="172"/>
      <c r="GDB124" s="172"/>
      <c r="GDC124" s="172"/>
      <c r="GDD124" s="172"/>
      <c r="GDE124" s="172"/>
      <c r="GDF124" s="172"/>
      <c r="GDG124" s="172"/>
      <c r="GDH124" s="172"/>
      <c r="GDI124" s="172"/>
      <c r="GDJ124" s="172"/>
      <c r="GDK124" s="172"/>
      <c r="GDL124" s="172"/>
      <c r="GDM124" s="172"/>
      <c r="GDN124" s="172"/>
      <c r="GDO124" s="172"/>
      <c r="GDP124" s="172"/>
      <c r="GDQ124" s="172"/>
      <c r="GDR124" s="172"/>
      <c r="GDS124" s="172"/>
      <c r="GDT124" s="172"/>
      <c r="GDU124" s="172"/>
      <c r="GDV124" s="172"/>
      <c r="GDW124" s="172"/>
      <c r="GDX124" s="172"/>
      <c r="GDY124" s="172"/>
      <c r="GDZ124" s="172"/>
      <c r="GEA124" s="172"/>
      <c r="GEB124" s="172"/>
      <c r="GEC124" s="172"/>
      <c r="GED124" s="172"/>
      <c r="GEE124" s="172"/>
      <c r="GEF124" s="172"/>
      <c r="GEG124" s="172"/>
      <c r="GEH124" s="172"/>
      <c r="GEI124" s="172"/>
      <c r="GEJ124" s="172"/>
      <c r="GEK124" s="172"/>
      <c r="GEL124" s="172"/>
      <c r="GEM124" s="172"/>
      <c r="GEN124" s="172"/>
      <c r="GEO124" s="172"/>
      <c r="GEP124" s="172"/>
      <c r="GEQ124" s="172"/>
      <c r="GER124" s="172"/>
      <c r="GES124" s="172"/>
      <c r="GET124" s="172"/>
      <c r="GEU124" s="172"/>
      <c r="GEV124" s="172"/>
      <c r="GEW124" s="172"/>
      <c r="GEX124" s="172"/>
      <c r="GEY124" s="172"/>
      <c r="GEZ124" s="172"/>
      <c r="GFA124" s="172"/>
      <c r="GFB124" s="172"/>
      <c r="GFC124" s="172"/>
      <c r="GFD124" s="172"/>
      <c r="GFE124" s="172"/>
      <c r="GFF124" s="172"/>
      <c r="GFG124" s="172"/>
      <c r="GFH124" s="172"/>
      <c r="GFI124" s="172"/>
      <c r="GFJ124" s="172"/>
      <c r="GFK124" s="172"/>
      <c r="GFL124" s="172"/>
      <c r="GFM124" s="172"/>
      <c r="GFN124" s="172"/>
      <c r="GFO124" s="172"/>
      <c r="GFP124" s="172"/>
      <c r="GFQ124" s="172"/>
      <c r="GFR124" s="172"/>
      <c r="GFS124" s="172"/>
      <c r="GFT124" s="172"/>
      <c r="GFU124" s="172"/>
      <c r="GFV124" s="172"/>
      <c r="GFW124" s="172"/>
      <c r="GFX124" s="172"/>
      <c r="GFY124" s="172"/>
      <c r="GFZ124" s="172"/>
      <c r="GGA124" s="172"/>
      <c r="GGB124" s="172"/>
      <c r="GGC124" s="172"/>
      <c r="GGD124" s="172"/>
      <c r="GGE124" s="172"/>
      <c r="GGF124" s="172"/>
      <c r="GGG124" s="172"/>
      <c r="GGH124" s="172"/>
      <c r="GGI124" s="172"/>
      <c r="GGJ124" s="172"/>
      <c r="GGK124" s="172"/>
      <c r="GGL124" s="172"/>
      <c r="GGM124" s="172"/>
      <c r="GGN124" s="172"/>
      <c r="GGO124" s="172"/>
      <c r="GGP124" s="172"/>
      <c r="GGQ124" s="172"/>
      <c r="GGR124" s="172"/>
      <c r="GGS124" s="172"/>
      <c r="GGT124" s="172"/>
      <c r="GGU124" s="172"/>
      <c r="GGV124" s="172"/>
      <c r="GGW124" s="172"/>
      <c r="GGX124" s="172"/>
      <c r="GGY124" s="172"/>
      <c r="GGZ124" s="172"/>
      <c r="GHA124" s="172"/>
      <c r="GHB124" s="172"/>
      <c r="GHC124" s="172"/>
      <c r="GHD124" s="172"/>
      <c r="GHE124" s="172"/>
      <c r="GHF124" s="172"/>
      <c r="GHG124" s="172"/>
      <c r="GHH124" s="172"/>
      <c r="GHI124" s="172"/>
      <c r="GHJ124" s="172"/>
      <c r="GHK124" s="172"/>
      <c r="GHL124" s="172"/>
      <c r="GHM124" s="172"/>
      <c r="GHN124" s="172"/>
      <c r="GHO124" s="172"/>
      <c r="GHP124" s="172"/>
      <c r="GHQ124" s="172"/>
      <c r="GHR124" s="172"/>
      <c r="GHS124" s="172"/>
      <c r="GHT124" s="172"/>
      <c r="GHU124" s="172"/>
      <c r="GHV124" s="172"/>
      <c r="GHW124" s="172"/>
      <c r="GHX124" s="172"/>
      <c r="GHY124" s="172"/>
      <c r="GHZ124" s="172"/>
      <c r="GIA124" s="172"/>
      <c r="GIB124" s="172"/>
      <c r="GIC124" s="172"/>
      <c r="GID124" s="172"/>
      <c r="GIE124" s="172"/>
      <c r="GIF124" s="172"/>
      <c r="GIG124" s="172"/>
      <c r="GIH124" s="172"/>
      <c r="GII124" s="172"/>
      <c r="GIJ124" s="172"/>
      <c r="GIK124" s="172"/>
      <c r="GIL124" s="172"/>
      <c r="GIM124" s="172"/>
      <c r="GIN124" s="172"/>
      <c r="GIO124" s="172"/>
      <c r="GIP124" s="172"/>
      <c r="GIQ124" s="172"/>
      <c r="GIR124" s="172"/>
      <c r="GIS124" s="172"/>
      <c r="GIT124" s="172"/>
      <c r="GIU124" s="172"/>
      <c r="GIV124" s="172"/>
      <c r="GIW124" s="172"/>
      <c r="GIX124" s="172"/>
      <c r="GIY124" s="172"/>
      <c r="GIZ124" s="172"/>
      <c r="GJA124" s="172"/>
      <c r="GJB124" s="172"/>
      <c r="GJC124" s="172"/>
      <c r="GJD124" s="172"/>
      <c r="GJE124" s="172"/>
      <c r="GJF124" s="172"/>
      <c r="GJG124" s="172"/>
      <c r="GJH124" s="172"/>
      <c r="GJI124" s="172"/>
      <c r="GJJ124" s="172"/>
      <c r="GJK124" s="172"/>
      <c r="GJL124" s="172"/>
      <c r="GJM124" s="172"/>
      <c r="GJN124" s="172"/>
      <c r="GJO124" s="172"/>
      <c r="GJP124" s="172"/>
      <c r="GJQ124" s="172"/>
      <c r="GJR124" s="172"/>
      <c r="GJS124" s="172"/>
      <c r="GJT124" s="172"/>
      <c r="GJU124" s="172"/>
      <c r="GJV124" s="172"/>
      <c r="GJW124" s="172"/>
      <c r="GJX124" s="172"/>
      <c r="GJY124" s="172"/>
      <c r="GJZ124" s="172"/>
      <c r="GKA124" s="172"/>
      <c r="GKB124" s="172"/>
      <c r="GKC124" s="172"/>
      <c r="GKD124" s="172"/>
      <c r="GKE124" s="172"/>
      <c r="GKF124" s="172"/>
      <c r="GKG124" s="172"/>
      <c r="GKH124" s="172"/>
      <c r="GKI124" s="172"/>
      <c r="GKJ124" s="172"/>
      <c r="GKK124" s="172"/>
      <c r="GKL124" s="172"/>
      <c r="GKM124" s="172"/>
      <c r="GKN124" s="172"/>
      <c r="GKO124" s="172"/>
      <c r="GKP124" s="172"/>
      <c r="GKQ124" s="172"/>
      <c r="GKR124" s="172"/>
      <c r="GKS124" s="172"/>
      <c r="GKT124" s="172"/>
      <c r="GKU124" s="172"/>
      <c r="GKV124" s="172"/>
      <c r="GKW124" s="172"/>
      <c r="GKX124" s="172"/>
      <c r="GKY124" s="172"/>
      <c r="GKZ124" s="172"/>
      <c r="GLA124" s="172"/>
      <c r="GLB124" s="172"/>
      <c r="GLC124" s="172"/>
      <c r="GLD124" s="172"/>
      <c r="GLE124" s="172"/>
      <c r="GLF124" s="172"/>
      <c r="GLG124" s="172"/>
      <c r="GLH124" s="172"/>
      <c r="GLI124" s="172"/>
      <c r="GLJ124" s="172"/>
      <c r="GLK124" s="172"/>
      <c r="GLL124" s="172"/>
      <c r="GLM124" s="172"/>
      <c r="GLN124" s="172"/>
      <c r="GLO124" s="172"/>
      <c r="GLP124" s="172"/>
      <c r="GLQ124" s="172"/>
      <c r="GLR124" s="172"/>
      <c r="GLS124" s="172"/>
      <c r="GLT124" s="172"/>
      <c r="GLU124" s="172"/>
      <c r="GLV124" s="172"/>
      <c r="GLW124" s="172"/>
      <c r="GLX124" s="172"/>
      <c r="GLY124" s="172"/>
      <c r="GLZ124" s="172"/>
      <c r="GMA124" s="172"/>
      <c r="GMB124" s="172"/>
      <c r="GMC124" s="172"/>
      <c r="GMD124" s="172"/>
      <c r="GME124" s="172"/>
      <c r="GMF124" s="172"/>
      <c r="GMG124" s="172"/>
      <c r="GMH124" s="172"/>
      <c r="GMI124" s="172"/>
      <c r="GMJ124" s="172"/>
      <c r="GMK124" s="172"/>
      <c r="GML124" s="172"/>
      <c r="GMM124" s="172"/>
      <c r="GMN124" s="172"/>
      <c r="GMO124" s="172"/>
      <c r="GMP124" s="172"/>
      <c r="GMQ124" s="172"/>
      <c r="GMR124" s="172"/>
      <c r="GMS124" s="172"/>
      <c r="GMT124" s="172"/>
      <c r="GMU124" s="172"/>
      <c r="GMV124" s="172"/>
      <c r="GMW124" s="172"/>
      <c r="GMX124" s="172"/>
      <c r="GMY124" s="172"/>
      <c r="GMZ124" s="172"/>
      <c r="GNA124" s="172"/>
      <c r="GNB124" s="172"/>
      <c r="GNC124" s="172"/>
      <c r="GND124" s="172"/>
      <c r="GNE124" s="172"/>
      <c r="GNF124" s="172"/>
      <c r="GNG124" s="172"/>
      <c r="GNH124" s="172"/>
      <c r="GNI124" s="172"/>
      <c r="GNJ124" s="172"/>
      <c r="GNK124" s="172"/>
      <c r="GNL124" s="172"/>
      <c r="GNM124" s="172"/>
      <c r="GNN124" s="172"/>
      <c r="GNO124" s="172"/>
      <c r="GNP124" s="172"/>
      <c r="GNQ124" s="172"/>
      <c r="GNR124" s="172"/>
      <c r="GNS124" s="172"/>
      <c r="GNT124" s="172"/>
      <c r="GNU124" s="172"/>
      <c r="GNV124" s="172"/>
      <c r="GNW124" s="172"/>
      <c r="GNX124" s="172"/>
      <c r="GNY124" s="172"/>
      <c r="GNZ124" s="172"/>
      <c r="GOA124" s="172"/>
      <c r="GOB124" s="172"/>
      <c r="GOC124" s="172"/>
      <c r="GOD124" s="172"/>
      <c r="GOE124" s="172"/>
      <c r="GOF124" s="172"/>
      <c r="GOG124" s="172"/>
      <c r="GOH124" s="172"/>
      <c r="GOI124" s="172"/>
      <c r="GOJ124" s="172"/>
      <c r="GOK124" s="172"/>
      <c r="GOL124" s="172"/>
      <c r="GOM124" s="172"/>
      <c r="GON124" s="172"/>
      <c r="GOO124" s="172"/>
      <c r="GOP124" s="172"/>
      <c r="GOQ124" s="172"/>
      <c r="GOR124" s="172"/>
      <c r="GOS124" s="172"/>
      <c r="GOT124" s="172"/>
      <c r="GOU124" s="172"/>
      <c r="GOV124" s="172"/>
      <c r="GOW124" s="172"/>
      <c r="GOX124" s="172"/>
      <c r="GOY124" s="172"/>
      <c r="GOZ124" s="172"/>
      <c r="GPA124" s="172"/>
      <c r="GPB124" s="172"/>
      <c r="GPC124" s="172"/>
      <c r="GPD124" s="172"/>
      <c r="GPE124" s="172"/>
      <c r="GPF124" s="172"/>
      <c r="GPG124" s="172"/>
      <c r="GPH124" s="172"/>
      <c r="GPI124" s="172"/>
      <c r="GPJ124" s="172"/>
      <c r="GPK124" s="172"/>
      <c r="GPL124" s="172"/>
      <c r="GPM124" s="172"/>
      <c r="GPN124" s="172"/>
      <c r="GPO124" s="172"/>
      <c r="GPP124" s="172"/>
      <c r="GPQ124" s="172"/>
      <c r="GPR124" s="172"/>
      <c r="GPS124" s="172"/>
      <c r="GPT124" s="172"/>
      <c r="GPU124" s="172"/>
      <c r="GPV124" s="172"/>
      <c r="GPW124" s="172"/>
      <c r="GPX124" s="172"/>
      <c r="GPY124" s="172"/>
      <c r="GPZ124" s="172"/>
      <c r="GQA124" s="172"/>
      <c r="GQB124" s="172"/>
      <c r="GQC124" s="172"/>
      <c r="GQD124" s="172"/>
      <c r="GQE124" s="172"/>
      <c r="GQF124" s="172"/>
      <c r="GQG124" s="172"/>
      <c r="GQH124" s="172"/>
      <c r="GQI124" s="172"/>
      <c r="GQJ124" s="172"/>
      <c r="GQK124" s="172"/>
      <c r="GQL124" s="172"/>
      <c r="GQM124" s="172"/>
      <c r="GQN124" s="172"/>
      <c r="GQO124" s="172"/>
      <c r="GQP124" s="172"/>
      <c r="GQQ124" s="172"/>
      <c r="GQR124" s="172"/>
      <c r="GQS124" s="172"/>
      <c r="GQT124" s="172"/>
      <c r="GQU124" s="172"/>
      <c r="GQV124" s="172"/>
      <c r="GQW124" s="172"/>
      <c r="GQX124" s="172"/>
      <c r="GQY124" s="172"/>
      <c r="GQZ124" s="172"/>
      <c r="GRA124" s="172"/>
      <c r="GRB124" s="172"/>
      <c r="GRC124" s="172"/>
      <c r="GRD124" s="172"/>
      <c r="GRE124" s="172"/>
      <c r="GRF124" s="172"/>
      <c r="GRG124" s="172"/>
      <c r="GRH124" s="172"/>
      <c r="GRI124" s="172"/>
      <c r="GRJ124" s="172"/>
      <c r="GRK124" s="172"/>
      <c r="GRL124" s="172"/>
      <c r="GRM124" s="172"/>
      <c r="GRN124" s="172"/>
      <c r="GRO124" s="172"/>
      <c r="GRP124" s="172"/>
      <c r="GRQ124" s="172"/>
      <c r="GRR124" s="172"/>
      <c r="GRS124" s="172"/>
      <c r="GRT124" s="172"/>
      <c r="GRU124" s="172"/>
      <c r="GRV124" s="172"/>
      <c r="GRW124" s="172"/>
      <c r="GRX124" s="172"/>
      <c r="GRY124" s="172"/>
      <c r="GRZ124" s="172"/>
      <c r="GSA124" s="172"/>
      <c r="GSB124" s="172"/>
      <c r="GSC124" s="172"/>
      <c r="GSD124" s="172"/>
      <c r="GSE124" s="172"/>
      <c r="GSF124" s="172"/>
      <c r="GSG124" s="172"/>
      <c r="GSH124" s="172"/>
      <c r="GSI124" s="172"/>
      <c r="GSJ124" s="172"/>
      <c r="GSK124" s="172"/>
      <c r="GSL124" s="172"/>
      <c r="GSM124" s="172"/>
      <c r="GSN124" s="172"/>
      <c r="GSO124" s="172"/>
      <c r="GSP124" s="172"/>
      <c r="GSQ124" s="172"/>
      <c r="GSR124" s="172"/>
      <c r="GSS124" s="172"/>
      <c r="GST124" s="172"/>
      <c r="GSU124" s="172"/>
      <c r="GSV124" s="172"/>
      <c r="GSW124" s="172"/>
      <c r="GSX124" s="172"/>
      <c r="GSY124" s="172"/>
      <c r="GSZ124" s="172"/>
      <c r="GTA124" s="172"/>
      <c r="GTB124" s="172"/>
      <c r="GTC124" s="172"/>
      <c r="GTD124" s="172"/>
      <c r="GTE124" s="172"/>
      <c r="GTF124" s="172"/>
      <c r="GTG124" s="172"/>
      <c r="GTH124" s="172"/>
      <c r="GTI124" s="172"/>
      <c r="GTJ124" s="172"/>
      <c r="GTK124" s="172"/>
      <c r="GTL124" s="172"/>
      <c r="GTM124" s="172"/>
      <c r="GTN124" s="172"/>
      <c r="GTO124" s="172"/>
      <c r="GTP124" s="172"/>
      <c r="GTQ124" s="172"/>
      <c r="GTR124" s="172"/>
      <c r="GTS124" s="172"/>
      <c r="GTT124" s="172"/>
      <c r="GTU124" s="172"/>
      <c r="GTV124" s="172"/>
      <c r="GTW124" s="172"/>
      <c r="GTX124" s="172"/>
      <c r="GTY124" s="172"/>
      <c r="GTZ124" s="172"/>
      <c r="GUA124" s="172"/>
      <c r="GUB124" s="172"/>
      <c r="GUC124" s="172"/>
      <c r="GUD124" s="172"/>
      <c r="GUE124" s="172"/>
      <c r="GUF124" s="172"/>
      <c r="GUG124" s="172"/>
      <c r="GUH124" s="172"/>
      <c r="GUI124" s="172"/>
      <c r="GUJ124" s="172"/>
      <c r="GUK124" s="172"/>
      <c r="GUL124" s="172"/>
      <c r="GUM124" s="172"/>
      <c r="GUN124" s="172"/>
      <c r="GUO124" s="172"/>
      <c r="GUP124" s="172"/>
      <c r="GUQ124" s="172"/>
      <c r="GUR124" s="172"/>
      <c r="GUS124" s="172"/>
      <c r="GUT124" s="172"/>
      <c r="GUU124" s="172"/>
      <c r="GUV124" s="172"/>
      <c r="GUW124" s="172"/>
      <c r="GUX124" s="172"/>
      <c r="GUY124" s="172"/>
      <c r="GUZ124" s="172"/>
      <c r="GVA124" s="172"/>
      <c r="GVB124" s="172"/>
      <c r="GVC124" s="172"/>
      <c r="GVD124" s="172"/>
      <c r="GVE124" s="172"/>
      <c r="GVF124" s="172"/>
      <c r="GVG124" s="172"/>
      <c r="GVH124" s="172"/>
      <c r="GVI124" s="172"/>
      <c r="GVJ124" s="172"/>
      <c r="GVK124" s="172"/>
      <c r="GVL124" s="172"/>
      <c r="GVM124" s="172"/>
      <c r="GVN124" s="172"/>
      <c r="GVO124" s="172"/>
      <c r="GVP124" s="172"/>
      <c r="GVQ124" s="172"/>
      <c r="GVR124" s="172"/>
      <c r="GVS124" s="172"/>
      <c r="GVT124" s="172"/>
      <c r="GVU124" s="172"/>
      <c r="GVV124" s="172"/>
      <c r="GVW124" s="172"/>
      <c r="GVX124" s="172"/>
      <c r="GVY124" s="172"/>
      <c r="GVZ124" s="172"/>
      <c r="GWA124" s="172"/>
      <c r="GWB124" s="172"/>
      <c r="GWC124" s="172"/>
      <c r="GWD124" s="172"/>
      <c r="GWE124" s="172"/>
      <c r="GWF124" s="172"/>
      <c r="GWG124" s="172"/>
      <c r="GWH124" s="172"/>
      <c r="GWI124" s="172"/>
      <c r="GWJ124" s="172"/>
      <c r="GWK124" s="172"/>
      <c r="GWL124" s="172"/>
      <c r="GWM124" s="172"/>
      <c r="GWN124" s="172"/>
      <c r="GWO124" s="172"/>
      <c r="GWP124" s="172"/>
      <c r="GWQ124" s="172"/>
      <c r="GWR124" s="172"/>
      <c r="GWS124" s="172"/>
      <c r="GWT124" s="172"/>
      <c r="GWU124" s="172"/>
      <c r="GWV124" s="172"/>
      <c r="GWW124" s="172"/>
      <c r="GWX124" s="172"/>
      <c r="GWY124" s="172"/>
      <c r="GWZ124" s="172"/>
      <c r="GXA124" s="172"/>
      <c r="GXB124" s="172"/>
      <c r="GXC124" s="172"/>
      <c r="GXD124" s="172"/>
      <c r="GXE124" s="172"/>
      <c r="GXF124" s="172"/>
      <c r="GXG124" s="172"/>
      <c r="GXH124" s="172"/>
      <c r="GXI124" s="172"/>
      <c r="GXJ124" s="172"/>
      <c r="GXK124" s="172"/>
      <c r="GXL124" s="172"/>
      <c r="GXM124" s="172"/>
      <c r="GXN124" s="172"/>
      <c r="GXO124" s="172"/>
      <c r="GXP124" s="172"/>
      <c r="GXQ124" s="172"/>
      <c r="GXR124" s="172"/>
      <c r="GXS124" s="172"/>
      <c r="GXT124" s="172"/>
      <c r="GXU124" s="172"/>
      <c r="GXV124" s="172"/>
      <c r="GXW124" s="172"/>
      <c r="GXX124" s="172"/>
      <c r="GXY124" s="172"/>
      <c r="GXZ124" s="172"/>
      <c r="GYA124" s="172"/>
      <c r="GYB124" s="172"/>
      <c r="GYC124" s="172"/>
      <c r="GYD124" s="172"/>
      <c r="GYE124" s="172"/>
      <c r="GYF124" s="172"/>
      <c r="GYG124" s="172"/>
      <c r="GYH124" s="172"/>
      <c r="GYI124" s="172"/>
      <c r="GYJ124" s="172"/>
      <c r="GYK124" s="172"/>
      <c r="GYL124" s="172"/>
      <c r="GYM124" s="172"/>
      <c r="GYN124" s="172"/>
      <c r="GYO124" s="172"/>
      <c r="GYP124" s="172"/>
      <c r="GYQ124" s="172"/>
      <c r="GYR124" s="172"/>
      <c r="GYS124" s="172"/>
      <c r="GYT124" s="172"/>
      <c r="GYU124" s="172"/>
      <c r="GYV124" s="172"/>
      <c r="GYW124" s="172"/>
      <c r="GYX124" s="172"/>
      <c r="GYY124" s="172"/>
      <c r="GYZ124" s="172"/>
      <c r="GZA124" s="172"/>
      <c r="GZB124" s="172"/>
      <c r="GZC124" s="172"/>
      <c r="GZD124" s="172"/>
      <c r="GZE124" s="172"/>
      <c r="GZF124" s="172"/>
      <c r="GZG124" s="172"/>
      <c r="GZH124" s="172"/>
      <c r="GZI124" s="172"/>
      <c r="GZJ124" s="172"/>
      <c r="GZK124" s="172"/>
      <c r="GZL124" s="172"/>
      <c r="GZM124" s="172"/>
      <c r="GZN124" s="172"/>
      <c r="GZO124" s="172"/>
      <c r="GZP124" s="172"/>
      <c r="GZQ124" s="172"/>
      <c r="GZR124" s="172"/>
      <c r="GZS124" s="172"/>
      <c r="GZT124" s="172"/>
      <c r="GZU124" s="172"/>
      <c r="GZV124" s="172"/>
      <c r="GZW124" s="172"/>
      <c r="GZX124" s="172"/>
      <c r="GZY124" s="172"/>
      <c r="GZZ124" s="172"/>
      <c r="HAA124" s="172"/>
      <c r="HAB124" s="172"/>
      <c r="HAC124" s="172"/>
      <c r="HAD124" s="172"/>
      <c r="HAE124" s="172"/>
      <c r="HAF124" s="172"/>
      <c r="HAG124" s="172"/>
      <c r="HAH124" s="172"/>
      <c r="HAI124" s="172"/>
      <c r="HAJ124" s="172"/>
      <c r="HAK124" s="172"/>
      <c r="HAL124" s="172"/>
      <c r="HAM124" s="172"/>
      <c r="HAN124" s="172"/>
      <c r="HAO124" s="172"/>
      <c r="HAP124" s="172"/>
      <c r="HAQ124" s="172"/>
      <c r="HAR124" s="172"/>
      <c r="HAS124" s="172"/>
      <c r="HAT124" s="172"/>
      <c r="HAU124" s="172"/>
      <c r="HAV124" s="172"/>
      <c r="HAW124" s="172"/>
      <c r="HAX124" s="172"/>
      <c r="HAY124" s="172"/>
      <c r="HAZ124" s="172"/>
      <c r="HBA124" s="172"/>
      <c r="HBB124" s="172"/>
      <c r="HBC124" s="172"/>
      <c r="HBD124" s="172"/>
      <c r="HBE124" s="172"/>
      <c r="HBF124" s="172"/>
      <c r="HBG124" s="172"/>
      <c r="HBH124" s="172"/>
      <c r="HBI124" s="172"/>
      <c r="HBJ124" s="172"/>
      <c r="HBK124" s="172"/>
      <c r="HBL124" s="172"/>
      <c r="HBM124" s="172"/>
      <c r="HBN124" s="172"/>
      <c r="HBO124" s="172"/>
      <c r="HBP124" s="172"/>
      <c r="HBQ124" s="172"/>
      <c r="HBR124" s="172"/>
      <c r="HBS124" s="172"/>
      <c r="HBT124" s="172"/>
      <c r="HBU124" s="172"/>
      <c r="HBV124" s="172"/>
      <c r="HBW124" s="172"/>
      <c r="HBX124" s="172"/>
      <c r="HBY124" s="172"/>
      <c r="HBZ124" s="172"/>
      <c r="HCA124" s="172"/>
      <c r="HCB124" s="172"/>
      <c r="HCC124" s="172"/>
      <c r="HCD124" s="172"/>
      <c r="HCE124" s="172"/>
      <c r="HCF124" s="172"/>
      <c r="HCG124" s="172"/>
      <c r="HCH124" s="172"/>
      <c r="HCI124" s="172"/>
      <c r="HCJ124" s="172"/>
      <c r="HCK124" s="172"/>
      <c r="HCL124" s="172"/>
      <c r="HCM124" s="172"/>
      <c r="HCN124" s="172"/>
      <c r="HCO124" s="172"/>
      <c r="HCP124" s="172"/>
      <c r="HCQ124" s="172"/>
      <c r="HCR124" s="172"/>
      <c r="HCS124" s="172"/>
      <c r="HCT124" s="172"/>
      <c r="HCU124" s="172"/>
      <c r="HCV124" s="172"/>
      <c r="HCW124" s="172"/>
      <c r="HCX124" s="172"/>
      <c r="HCY124" s="172"/>
      <c r="HCZ124" s="172"/>
      <c r="HDA124" s="172"/>
      <c r="HDB124" s="172"/>
      <c r="HDC124" s="172"/>
      <c r="HDD124" s="172"/>
      <c r="HDE124" s="172"/>
      <c r="HDF124" s="172"/>
      <c r="HDG124" s="172"/>
      <c r="HDH124" s="172"/>
      <c r="HDI124" s="172"/>
      <c r="HDJ124" s="172"/>
      <c r="HDK124" s="172"/>
      <c r="HDL124" s="172"/>
      <c r="HDM124" s="172"/>
      <c r="HDN124" s="172"/>
      <c r="HDO124" s="172"/>
      <c r="HDP124" s="172"/>
      <c r="HDQ124" s="172"/>
      <c r="HDR124" s="172"/>
      <c r="HDS124" s="172"/>
      <c r="HDT124" s="172"/>
      <c r="HDU124" s="172"/>
      <c r="HDV124" s="172"/>
      <c r="HDW124" s="172"/>
      <c r="HDX124" s="172"/>
      <c r="HDY124" s="172"/>
      <c r="HDZ124" s="172"/>
      <c r="HEA124" s="172"/>
      <c r="HEB124" s="172"/>
      <c r="HEC124" s="172"/>
      <c r="HED124" s="172"/>
      <c r="HEE124" s="172"/>
      <c r="HEF124" s="172"/>
      <c r="HEG124" s="172"/>
      <c r="HEH124" s="172"/>
      <c r="HEI124" s="172"/>
      <c r="HEJ124" s="172"/>
      <c r="HEK124" s="172"/>
      <c r="HEL124" s="172"/>
      <c r="HEM124" s="172"/>
      <c r="HEN124" s="172"/>
      <c r="HEO124" s="172"/>
      <c r="HEP124" s="172"/>
      <c r="HEQ124" s="172"/>
      <c r="HER124" s="172"/>
      <c r="HES124" s="172"/>
      <c r="HET124" s="172"/>
      <c r="HEU124" s="172"/>
      <c r="HEV124" s="172"/>
      <c r="HEW124" s="172"/>
      <c r="HEX124" s="172"/>
      <c r="HEY124" s="172"/>
      <c r="HEZ124" s="172"/>
      <c r="HFA124" s="172"/>
      <c r="HFB124" s="172"/>
      <c r="HFC124" s="172"/>
      <c r="HFD124" s="172"/>
      <c r="HFE124" s="172"/>
      <c r="HFF124" s="172"/>
      <c r="HFG124" s="172"/>
      <c r="HFH124" s="172"/>
      <c r="HFI124" s="172"/>
      <c r="HFJ124" s="172"/>
      <c r="HFK124" s="172"/>
      <c r="HFL124" s="172"/>
      <c r="HFM124" s="172"/>
      <c r="HFN124" s="172"/>
      <c r="HFO124" s="172"/>
      <c r="HFP124" s="172"/>
      <c r="HFQ124" s="172"/>
      <c r="HFR124" s="172"/>
      <c r="HFS124" s="172"/>
      <c r="HFT124" s="172"/>
      <c r="HFU124" s="172"/>
      <c r="HFV124" s="172"/>
      <c r="HFW124" s="172"/>
      <c r="HFX124" s="172"/>
      <c r="HFY124" s="172"/>
      <c r="HFZ124" s="172"/>
      <c r="HGA124" s="172"/>
      <c r="HGB124" s="172"/>
      <c r="HGC124" s="172"/>
      <c r="HGD124" s="172"/>
      <c r="HGE124" s="172"/>
      <c r="HGF124" s="172"/>
      <c r="HGG124" s="172"/>
      <c r="HGH124" s="172"/>
      <c r="HGI124" s="172"/>
      <c r="HGJ124" s="172"/>
      <c r="HGK124" s="172"/>
      <c r="HGL124" s="172"/>
      <c r="HGM124" s="172"/>
      <c r="HGN124" s="172"/>
      <c r="HGO124" s="172"/>
      <c r="HGP124" s="172"/>
      <c r="HGQ124" s="172"/>
      <c r="HGR124" s="172"/>
      <c r="HGS124" s="172"/>
      <c r="HGT124" s="172"/>
      <c r="HGU124" s="172"/>
      <c r="HGV124" s="172"/>
      <c r="HGW124" s="172"/>
      <c r="HGX124" s="172"/>
      <c r="HGY124" s="172"/>
      <c r="HGZ124" s="172"/>
      <c r="HHA124" s="172"/>
      <c r="HHB124" s="172"/>
      <c r="HHC124" s="172"/>
      <c r="HHD124" s="172"/>
      <c r="HHE124" s="172"/>
      <c r="HHF124" s="172"/>
      <c r="HHG124" s="172"/>
      <c r="HHH124" s="172"/>
      <c r="HHI124" s="172"/>
      <c r="HHJ124" s="172"/>
      <c r="HHK124" s="172"/>
      <c r="HHL124" s="172"/>
      <c r="HHM124" s="172"/>
      <c r="HHN124" s="172"/>
      <c r="HHO124" s="172"/>
      <c r="HHP124" s="172"/>
      <c r="HHQ124" s="172"/>
      <c r="HHR124" s="172"/>
      <c r="HHS124" s="172"/>
      <c r="HHT124" s="172"/>
      <c r="HHU124" s="172"/>
      <c r="HHV124" s="172"/>
      <c r="HHW124" s="172"/>
      <c r="HHX124" s="172"/>
      <c r="HHY124" s="172"/>
      <c r="HHZ124" s="172"/>
      <c r="HIA124" s="172"/>
      <c r="HIB124" s="172"/>
      <c r="HIC124" s="172"/>
      <c r="HID124" s="172"/>
      <c r="HIE124" s="172"/>
      <c r="HIF124" s="172"/>
      <c r="HIG124" s="172"/>
      <c r="HIH124" s="172"/>
      <c r="HII124" s="172"/>
      <c r="HIJ124" s="172"/>
      <c r="HIK124" s="172"/>
      <c r="HIL124" s="172"/>
      <c r="HIM124" s="172"/>
      <c r="HIN124" s="172"/>
      <c r="HIO124" s="172"/>
      <c r="HIP124" s="172"/>
      <c r="HIQ124" s="172"/>
      <c r="HIR124" s="172"/>
      <c r="HIS124" s="172"/>
      <c r="HIT124" s="172"/>
      <c r="HIU124" s="172"/>
      <c r="HIV124" s="172"/>
      <c r="HIW124" s="172"/>
      <c r="HIX124" s="172"/>
      <c r="HIY124" s="172"/>
      <c r="HIZ124" s="172"/>
      <c r="HJA124" s="172"/>
      <c r="HJB124" s="172"/>
      <c r="HJC124" s="172"/>
      <c r="HJD124" s="172"/>
      <c r="HJE124" s="172"/>
      <c r="HJF124" s="172"/>
      <c r="HJG124" s="172"/>
      <c r="HJH124" s="172"/>
      <c r="HJI124" s="172"/>
      <c r="HJJ124" s="172"/>
      <c r="HJK124" s="172"/>
      <c r="HJL124" s="172"/>
      <c r="HJM124" s="172"/>
      <c r="HJN124" s="172"/>
      <c r="HJO124" s="172"/>
      <c r="HJP124" s="172"/>
      <c r="HJQ124" s="172"/>
      <c r="HJR124" s="172"/>
      <c r="HJS124" s="172"/>
      <c r="HJT124" s="172"/>
      <c r="HJU124" s="172"/>
      <c r="HJV124" s="172"/>
      <c r="HJW124" s="172"/>
      <c r="HJX124" s="172"/>
      <c r="HJY124" s="172"/>
      <c r="HJZ124" s="172"/>
      <c r="HKA124" s="172"/>
      <c r="HKB124" s="172"/>
      <c r="HKC124" s="172"/>
      <c r="HKD124" s="172"/>
      <c r="HKE124" s="172"/>
      <c r="HKF124" s="172"/>
      <c r="HKG124" s="172"/>
      <c r="HKH124" s="172"/>
      <c r="HKI124" s="172"/>
      <c r="HKJ124" s="172"/>
      <c r="HKK124" s="172"/>
      <c r="HKL124" s="172"/>
      <c r="HKM124" s="172"/>
      <c r="HKN124" s="172"/>
      <c r="HKO124" s="172"/>
      <c r="HKP124" s="172"/>
      <c r="HKQ124" s="172"/>
      <c r="HKR124" s="172"/>
      <c r="HKS124" s="172"/>
      <c r="HKT124" s="172"/>
      <c r="HKU124" s="172"/>
      <c r="HKV124" s="172"/>
      <c r="HKW124" s="172"/>
      <c r="HKX124" s="172"/>
      <c r="HKY124" s="172"/>
      <c r="HKZ124" s="172"/>
      <c r="HLA124" s="172"/>
      <c r="HLB124" s="172"/>
      <c r="HLC124" s="172"/>
      <c r="HLD124" s="172"/>
      <c r="HLE124" s="172"/>
      <c r="HLF124" s="172"/>
      <c r="HLG124" s="172"/>
      <c r="HLH124" s="172"/>
      <c r="HLI124" s="172"/>
      <c r="HLJ124" s="172"/>
      <c r="HLK124" s="172"/>
      <c r="HLL124" s="172"/>
      <c r="HLM124" s="172"/>
      <c r="HLN124" s="172"/>
      <c r="HLO124" s="172"/>
      <c r="HLP124" s="172"/>
      <c r="HLQ124" s="172"/>
      <c r="HLR124" s="172"/>
      <c r="HLS124" s="172"/>
      <c r="HLT124" s="172"/>
      <c r="HLU124" s="172"/>
      <c r="HLV124" s="172"/>
      <c r="HLW124" s="172"/>
      <c r="HLX124" s="172"/>
      <c r="HLY124" s="172"/>
      <c r="HLZ124" s="172"/>
      <c r="HMA124" s="172"/>
      <c r="HMB124" s="172"/>
      <c r="HMC124" s="172"/>
      <c r="HMD124" s="172"/>
      <c r="HME124" s="172"/>
      <c r="HMF124" s="172"/>
      <c r="HMG124" s="172"/>
      <c r="HMH124" s="172"/>
      <c r="HMI124" s="172"/>
      <c r="HMJ124" s="172"/>
      <c r="HMK124" s="172"/>
      <c r="HML124" s="172"/>
      <c r="HMM124" s="172"/>
      <c r="HMN124" s="172"/>
      <c r="HMO124" s="172"/>
      <c r="HMP124" s="172"/>
      <c r="HMQ124" s="172"/>
      <c r="HMR124" s="172"/>
      <c r="HMS124" s="172"/>
      <c r="HMT124" s="172"/>
      <c r="HMU124" s="172"/>
      <c r="HMV124" s="172"/>
      <c r="HMW124" s="172"/>
      <c r="HMX124" s="172"/>
      <c r="HMY124" s="172"/>
      <c r="HMZ124" s="172"/>
      <c r="HNA124" s="172"/>
      <c r="HNB124" s="172"/>
      <c r="HNC124" s="172"/>
      <c r="HND124" s="172"/>
      <c r="HNE124" s="172"/>
      <c r="HNF124" s="172"/>
      <c r="HNG124" s="172"/>
      <c r="HNH124" s="172"/>
      <c r="HNI124" s="172"/>
      <c r="HNJ124" s="172"/>
      <c r="HNK124" s="172"/>
      <c r="HNL124" s="172"/>
      <c r="HNM124" s="172"/>
      <c r="HNN124" s="172"/>
      <c r="HNO124" s="172"/>
      <c r="HNP124" s="172"/>
      <c r="HNQ124" s="172"/>
      <c r="HNR124" s="172"/>
      <c r="HNS124" s="172"/>
      <c r="HNT124" s="172"/>
      <c r="HNU124" s="172"/>
      <c r="HNV124" s="172"/>
      <c r="HNW124" s="172"/>
      <c r="HNX124" s="172"/>
      <c r="HNY124" s="172"/>
      <c r="HNZ124" s="172"/>
      <c r="HOA124" s="172"/>
      <c r="HOB124" s="172"/>
      <c r="HOC124" s="172"/>
      <c r="HOD124" s="172"/>
      <c r="HOE124" s="172"/>
      <c r="HOF124" s="172"/>
      <c r="HOG124" s="172"/>
      <c r="HOH124" s="172"/>
      <c r="HOI124" s="172"/>
      <c r="HOJ124" s="172"/>
      <c r="HOK124" s="172"/>
      <c r="HOL124" s="172"/>
      <c r="HOM124" s="172"/>
      <c r="HON124" s="172"/>
      <c r="HOO124" s="172"/>
      <c r="HOP124" s="172"/>
      <c r="HOQ124" s="172"/>
      <c r="HOR124" s="172"/>
      <c r="HOS124" s="172"/>
      <c r="HOT124" s="172"/>
      <c r="HOU124" s="172"/>
      <c r="HOV124" s="172"/>
      <c r="HOW124" s="172"/>
      <c r="HOX124" s="172"/>
      <c r="HOY124" s="172"/>
      <c r="HOZ124" s="172"/>
      <c r="HPA124" s="172"/>
      <c r="HPB124" s="172"/>
      <c r="HPC124" s="172"/>
      <c r="HPD124" s="172"/>
      <c r="HPE124" s="172"/>
      <c r="HPF124" s="172"/>
      <c r="HPG124" s="172"/>
      <c r="HPH124" s="172"/>
      <c r="HPI124" s="172"/>
      <c r="HPJ124" s="172"/>
      <c r="HPK124" s="172"/>
      <c r="HPL124" s="172"/>
      <c r="HPM124" s="172"/>
      <c r="HPN124" s="172"/>
      <c r="HPO124" s="172"/>
      <c r="HPP124" s="172"/>
      <c r="HPQ124" s="172"/>
      <c r="HPR124" s="172"/>
      <c r="HPS124" s="172"/>
      <c r="HPT124" s="172"/>
      <c r="HPU124" s="172"/>
      <c r="HPV124" s="172"/>
      <c r="HPW124" s="172"/>
      <c r="HPX124" s="172"/>
      <c r="HPY124" s="172"/>
      <c r="HPZ124" s="172"/>
      <c r="HQA124" s="172"/>
      <c r="HQB124" s="172"/>
      <c r="HQC124" s="172"/>
      <c r="HQD124" s="172"/>
      <c r="HQE124" s="172"/>
      <c r="HQF124" s="172"/>
      <c r="HQG124" s="172"/>
      <c r="HQH124" s="172"/>
      <c r="HQI124" s="172"/>
      <c r="HQJ124" s="172"/>
      <c r="HQK124" s="172"/>
      <c r="HQL124" s="172"/>
      <c r="HQM124" s="172"/>
      <c r="HQN124" s="172"/>
      <c r="HQO124" s="172"/>
      <c r="HQP124" s="172"/>
      <c r="HQQ124" s="172"/>
      <c r="HQR124" s="172"/>
      <c r="HQS124" s="172"/>
      <c r="HQT124" s="172"/>
      <c r="HQU124" s="172"/>
      <c r="HQV124" s="172"/>
      <c r="HQW124" s="172"/>
      <c r="HQX124" s="172"/>
      <c r="HQY124" s="172"/>
      <c r="HQZ124" s="172"/>
      <c r="HRA124" s="172"/>
      <c r="HRB124" s="172"/>
      <c r="HRC124" s="172"/>
      <c r="HRD124" s="172"/>
      <c r="HRE124" s="172"/>
      <c r="HRF124" s="172"/>
      <c r="HRG124" s="172"/>
      <c r="HRH124" s="172"/>
      <c r="HRI124" s="172"/>
      <c r="HRJ124" s="172"/>
      <c r="HRK124" s="172"/>
      <c r="HRL124" s="172"/>
      <c r="HRM124" s="172"/>
      <c r="HRN124" s="172"/>
      <c r="HRO124" s="172"/>
      <c r="HRP124" s="172"/>
      <c r="HRQ124" s="172"/>
      <c r="HRR124" s="172"/>
      <c r="HRS124" s="172"/>
      <c r="HRT124" s="172"/>
      <c r="HRU124" s="172"/>
      <c r="HRV124" s="172"/>
      <c r="HRW124" s="172"/>
      <c r="HRX124" s="172"/>
      <c r="HRY124" s="172"/>
      <c r="HRZ124" s="172"/>
      <c r="HSA124" s="172"/>
      <c r="HSB124" s="172"/>
      <c r="HSC124" s="172"/>
      <c r="HSD124" s="172"/>
      <c r="HSE124" s="172"/>
      <c r="HSF124" s="172"/>
      <c r="HSG124" s="172"/>
      <c r="HSH124" s="172"/>
      <c r="HSI124" s="172"/>
      <c r="HSJ124" s="172"/>
      <c r="HSK124" s="172"/>
      <c r="HSL124" s="172"/>
      <c r="HSM124" s="172"/>
      <c r="HSN124" s="172"/>
      <c r="HSO124" s="172"/>
      <c r="HSP124" s="172"/>
      <c r="HSQ124" s="172"/>
      <c r="HSR124" s="172"/>
      <c r="HSS124" s="172"/>
      <c r="HST124" s="172"/>
      <c r="HSU124" s="172"/>
      <c r="HSV124" s="172"/>
      <c r="HSW124" s="172"/>
      <c r="HSX124" s="172"/>
      <c r="HSY124" s="172"/>
      <c r="HSZ124" s="172"/>
      <c r="HTA124" s="172"/>
      <c r="HTB124" s="172"/>
      <c r="HTC124" s="172"/>
      <c r="HTD124" s="172"/>
      <c r="HTE124" s="172"/>
      <c r="HTF124" s="172"/>
      <c r="HTG124" s="172"/>
      <c r="HTH124" s="172"/>
      <c r="HTI124" s="172"/>
      <c r="HTJ124" s="172"/>
      <c r="HTK124" s="172"/>
      <c r="HTL124" s="172"/>
      <c r="HTM124" s="172"/>
      <c r="HTN124" s="172"/>
      <c r="HTO124" s="172"/>
      <c r="HTP124" s="172"/>
      <c r="HTQ124" s="172"/>
      <c r="HTR124" s="172"/>
      <c r="HTS124" s="172"/>
      <c r="HTT124" s="172"/>
      <c r="HTU124" s="172"/>
      <c r="HTV124" s="172"/>
      <c r="HTW124" s="172"/>
      <c r="HTX124" s="172"/>
      <c r="HTY124" s="172"/>
      <c r="HTZ124" s="172"/>
      <c r="HUA124" s="172"/>
      <c r="HUB124" s="172"/>
      <c r="HUC124" s="172"/>
      <c r="HUD124" s="172"/>
      <c r="HUE124" s="172"/>
      <c r="HUF124" s="172"/>
      <c r="HUG124" s="172"/>
      <c r="HUH124" s="172"/>
      <c r="HUI124" s="172"/>
      <c r="HUJ124" s="172"/>
      <c r="HUK124" s="172"/>
      <c r="HUL124" s="172"/>
      <c r="HUM124" s="172"/>
      <c r="HUN124" s="172"/>
      <c r="HUO124" s="172"/>
      <c r="HUP124" s="172"/>
      <c r="HUQ124" s="172"/>
      <c r="HUR124" s="172"/>
      <c r="HUS124" s="172"/>
      <c r="HUT124" s="172"/>
      <c r="HUU124" s="172"/>
      <c r="HUV124" s="172"/>
      <c r="HUW124" s="172"/>
      <c r="HUX124" s="172"/>
      <c r="HUY124" s="172"/>
      <c r="HUZ124" s="172"/>
      <c r="HVA124" s="172"/>
      <c r="HVB124" s="172"/>
      <c r="HVC124" s="172"/>
      <c r="HVD124" s="172"/>
      <c r="HVE124" s="172"/>
      <c r="HVF124" s="172"/>
      <c r="HVG124" s="172"/>
      <c r="HVH124" s="172"/>
      <c r="HVI124" s="172"/>
      <c r="HVJ124" s="172"/>
      <c r="HVK124" s="172"/>
      <c r="HVL124" s="172"/>
      <c r="HVM124" s="172"/>
      <c r="HVN124" s="172"/>
      <c r="HVO124" s="172"/>
      <c r="HVP124" s="172"/>
      <c r="HVQ124" s="172"/>
      <c r="HVR124" s="172"/>
      <c r="HVS124" s="172"/>
      <c r="HVT124" s="172"/>
      <c r="HVU124" s="172"/>
      <c r="HVV124" s="172"/>
      <c r="HVW124" s="172"/>
      <c r="HVX124" s="172"/>
      <c r="HVY124" s="172"/>
      <c r="HVZ124" s="172"/>
      <c r="HWA124" s="172"/>
      <c r="HWB124" s="172"/>
      <c r="HWC124" s="172"/>
      <c r="HWD124" s="172"/>
      <c r="HWE124" s="172"/>
      <c r="HWF124" s="172"/>
      <c r="HWG124" s="172"/>
      <c r="HWH124" s="172"/>
      <c r="HWI124" s="172"/>
      <c r="HWJ124" s="172"/>
      <c r="HWK124" s="172"/>
      <c r="HWL124" s="172"/>
      <c r="HWM124" s="172"/>
      <c r="HWN124" s="172"/>
      <c r="HWO124" s="172"/>
      <c r="HWP124" s="172"/>
      <c r="HWQ124" s="172"/>
      <c r="HWR124" s="172"/>
      <c r="HWS124" s="172"/>
      <c r="HWT124" s="172"/>
      <c r="HWU124" s="172"/>
      <c r="HWV124" s="172"/>
      <c r="HWW124" s="172"/>
      <c r="HWX124" s="172"/>
      <c r="HWY124" s="172"/>
      <c r="HWZ124" s="172"/>
      <c r="HXA124" s="172"/>
      <c r="HXB124" s="172"/>
      <c r="HXC124" s="172"/>
      <c r="HXD124" s="172"/>
      <c r="HXE124" s="172"/>
      <c r="HXF124" s="172"/>
      <c r="HXG124" s="172"/>
      <c r="HXH124" s="172"/>
      <c r="HXI124" s="172"/>
      <c r="HXJ124" s="172"/>
      <c r="HXK124" s="172"/>
      <c r="HXL124" s="172"/>
      <c r="HXM124" s="172"/>
      <c r="HXN124" s="172"/>
      <c r="HXO124" s="172"/>
      <c r="HXP124" s="172"/>
      <c r="HXQ124" s="172"/>
      <c r="HXR124" s="172"/>
      <c r="HXS124" s="172"/>
      <c r="HXT124" s="172"/>
      <c r="HXU124" s="172"/>
      <c r="HXV124" s="172"/>
      <c r="HXW124" s="172"/>
      <c r="HXX124" s="172"/>
      <c r="HXY124" s="172"/>
      <c r="HXZ124" s="172"/>
      <c r="HYA124" s="172"/>
      <c r="HYB124" s="172"/>
      <c r="HYC124" s="172"/>
      <c r="HYD124" s="172"/>
      <c r="HYE124" s="172"/>
      <c r="HYF124" s="172"/>
      <c r="HYG124" s="172"/>
      <c r="HYH124" s="172"/>
      <c r="HYI124" s="172"/>
      <c r="HYJ124" s="172"/>
      <c r="HYK124" s="172"/>
      <c r="HYL124" s="172"/>
      <c r="HYM124" s="172"/>
      <c r="HYN124" s="172"/>
      <c r="HYO124" s="172"/>
      <c r="HYP124" s="172"/>
      <c r="HYQ124" s="172"/>
      <c r="HYR124" s="172"/>
      <c r="HYS124" s="172"/>
      <c r="HYT124" s="172"/>
      <c r="HYU124" s="172"/>
      <c r="HYV124" s="172"/>
      <c r="HYW124" s="172"/>
      <c r="HYX124" s="172"/>
      <c r="HYY124" s="172"/>
      <c r="HYZ124" s="172"/>
      <c r="HZA124" s="172"/>
      <c r="HZB124" s="172"/>
      <c r="HZC124" s="172"/>
      <c r="HZD124" s="172"/>
      <c r="HZE124" s="172"/>
      <c r="HZF124" s="172"/>
      <c r="HZG124" s="172"/>
      <c r="HZH124" s="172"/>
      <c r="HZI124" s="172"/>
      <c r="HZJ124" s="172"/>
      <c r="HZK124" s="172"/>
      <c r="HZL124" s="172"/>
      <c r="HZM124" s="172"/>
      <c r="HZN124" s="172"/>
      <c r="HZO124" s="172"/>
      <c r="HZP124" s="172"/>
      <c r="HZQ124" s="172"/>
      <c r="HZR124" s="172"/>
      <c r="HZS124" s="172"/>
      <c r="HZT124" s="172"/>
      <c r="HZU124" s="172"/>
      <c r="HZV124" s="172"/>
      <c r="HZW124" s="172"/>
      <c r="HZX124" s="172"/>
      <c r="HZY124" s="172"/>
      <c r="HZZ124" s="172"/>
      <c r="IAA124" s="172"/>
      <c r="IAB124" s="172"/>
      <c r="IAC124" s="172"/>
      <c r="IAD124" s="172"/>
      <c r="IAE124" s="172"/>
      <c r="IAF124" s="172"/>
      <c r="IAG124" s="172"/>
      <c r="IAH124" s="172"/>
      <c r="IAI124" s="172"/>
      <c r="IAJ124" s="172"/>
      <c r="IAK124" s="172"/>
      <c r="IAL124" s="172"/>
      <c r="IAM124" s="172"/>
      <c r="IAN124" s="172"/>
      <c r="IAO124" s="172"/>
      <c r="IAP124" s="172"/>
      <c r="IAQ124" s="172"/>
      <c r="IAR124" s="172"/>
      <c r="IAS124" s="172"/>
      <c r="IAT124" s="172"/>
      <c r="IAU124" s="172"/>
      <c r="IAV124" s="172"/>
      <c r="IAW124" s="172"/>
      <c r="IAX124" s="172"/>
      <c r="IAY124" s="172"/>
      <c r="IAZ124" s="172"/>
      <c r="IBA124" s="172"/>
      <c r="IBB124" s="172"/>
      <c r="IBC124" s="172"/>
      <c r="IBD124" s="172"/>
      <c r="IBE124" s="172"/>
      <c r="IBF124" s="172"/>
      <c r="IBG124" s="172"/>
      <c r="IBH124" s="172"/>
      <c r="IBI124" s="172"/>
      <c r="IBJ124" s="172"/>
      <c r="IBK124" s="172"/>
      <c r="IBL124" s="172"/>
      <c r="IBM124" s="172"/>
      <c r="IBN124" s="172"/>
      <c r="IBO124" s="172"/>
      <c r="IBP124" s="172"/>
      <c r="IBQ124" s="172"/>
      <c r="IBR124" s="172"/>
      <c r="IBS124" s="172"/>
      <c r="IBT124" s="172"/>
      <c r="IBU124" s="172"/>
      <c r="IBV124" s="172"/>
      <c r="IBW124" s="172"/>
      <c r="IBX124" s="172"/>
      <c r="IBY124" s="172"/>
      <c r="IBZ124" s="172"/>
      <c r="ICA124" s="172"/>
      <c r="ICB124" s="172"/>
      <c r="ICC124" s="172"/>
      <c r="ICD124" s="172"/>
      <c r="ICE124" s="172"/>
      <c r="ICF124" s="172"/>
      <c r="ICG124" s="172"/>
      <c r="ICH124" s="172"/>
      <c r="ICI124" s="172"/>
      <c r="ICJ124" s="172"/>
      <c r="ICK124" s="172"/>
      <c r="ICL124" s="172"/>
      <c r="ICM124" s="172"/>
      <c r="ICN124" s="172"/>
      <c r="ICO124" s="172"/>
      <c r="ICP124" s="172"/>
      <c r="ICQ124" s="172"/>
      <c r="ICR124" s="172"/>
      <c r="ICS124" s="172"/>
      <c r="ICT124" s="172"/>
      <c r="ICU124" s="172"/>
      <c r="ICV124" s="172"/>
      <c r="ICW124" s="172"/>
      <c r="ICX124" s="172"/>
      <c r="ICY124" s="172"/>
      <c r="ICZ124" s="172"/>
      <c r="IDA124" s="172"/>
      <c r="IDB124" s="172"/>
      <c r="IDC124" s="172"/>
      <c r="IDD124" s="172"/>
      <c r="IDE124" s="172"/>
      <c r="IDF124" s="172"/>
      <c r="IDG124" s="172"/>
      <c r="IDH124" s="172"/>
      <c r="IDI124" s="172"/>
      <c r="IDJ124" s="172"/>
      <c r="IDK124" s="172"/>
      <c r="IDL124" s="172"/>
      <c r="IDM124" s="172"/>
      <c r="IDN124" s="172"/>
      <c r="IDO124" s="172"/>
      <c r="IDP124" s="172"/>
      <c r="IDQ124" s="172"/>
      <c r="IDR124" s="172"/>
      <c r="IDS124" s="172"/>
      <c r="IDT124" s="172"/>
      <c r="IDU124" s="172"/>
      <c r="IDV124" s="172"/>
      <c r="IDW124" s="172"/>
      <c r="IDX124" s="172"/>
      <c r="IDY124" s="172"/>
      <c r="IDZ124" s="172"/>
      <c r="IEA124" s="172"/>
      <c r="IEB124" s="172"/>
      <c r="IEC124" s="172"/>
      <c r="IED124" s="172"/>
      <c r="IEE124" s="172"/>
      <c r="IEF124" s="172"/>
      <c r="IEG124" s="172"/>
      <c r="IEH124" s="172"/>
      <c r="IEI124" s="172"/>
      <c r="IEJ124" s="172"/>
      <c r="IEK124" s="172"/>
      <c r="IEL124" s="172"/>
      <c r="IEM124" s="172"/>
      <c r="IEN124" s="172"/>
      <c r="IEO124" s="172"/>
      <c r="IEP124" s="172"/>
      <c r="IEQ124" s="172"/>
      <c r="IER124" s="172"/>
      <c r="IES124" s="172"/>
      <c r="IET124" s="172"/>
      <c r="IEU124" s="172"/>
      <c r="IEV124" s="172"/>
      <c r="IEW124" s="172"/>
      <c r="IEX124" s="172"/>
      <c r="IEY124" s="172"/>
      <c r="IEZ124" s="172"/>
      <c r="IFA124" s="172"/>
      <c r="IFB124" s="172"/>
      <c r="IFC124" s="172"/>
      <c r="IFD124" s="172"/>
      <c r="IFE124" s="172"/>
      <c r="IFF124" s="172"/>
      <c r="IFG124" s="172"/>
      <c r="IFH124" s="172"/>
      <c r="IFI124" s="172"/>
      <c r="IFJ124" s="172"/>
      <c r="IFK124" s="172"/>
      <c r="IFL124" s="172"/>
      <c r="IFM124" s="172"/>
      <c r="IFN124" s="172"/>
      <c r="IFO124" s="172"/>
      <c r="IFP124" s="172"/>
      <c r="IFQ124" s="172"/>
      <c r="IFR124" s="172"/>
      <c r="IFS124" s="172"/>
      <c r="IFT124" s="172"/>
      <c r="IFU124" s="172"/>
      <c r="IFV124" s="172"/>
      <c r="IFW124" s="172"/>
      <c r="IFX124" s="172"/>
      <c r="IFY124" s="172"/>
      <c r="IFZ124" s="172"/>
      <c r="IGA124" s="172"/>
      <c r="IGB124" s="172"/>
      <c r="IGC124" s="172"/>
      <c r="IGD124" s="172"/>
      <c r="IGE124" s="172"/>
      <c r="IGF124" s="172"/>
      <c r="IGG124" s="172"/>
      <c r="IGH124" s="172"/>
      <c r="IGI124" s="172"/>
      <c r="IGJ124" s="172"/>
      <c r="IGK124" s="172"/>
      <c r="IGL124" s="172"/>
      <c r="IGM124" s="172"/>
      <c r="IGN124" s="172"/>
      <c r="IGO124" s="172"/>
      <c r="IGP124" s="172"/>
      <c r="IGQ124" s="172"/>
      <c r="IGR124" s="172"/>
      <c r="IGS124" s="172"/>
      <c r="IGT124" s="172"/>
      <c r="IGU124" s="172"/>
      <c r="IGV124" s="172"/>
      <c r="IGW124" s="172"/>
      <c r="IGX124" s="172"/>
      <c r="IGY124" s="172"/>
      <c r="IGZ124" s="172"/>
      <c r="IHA124" s="172"/>
      <c r="IHB124" s="172"/>
      <c r="IHC124" s="172"/>
      <c r="IHD124" s="172"/>
      <c r="IHE124" s="172"/>
      <c r="IHF124" s="172"/>
      <c r="IHG124" s="172"/>
      <c r="IHH124" s="172"/>
      <c r="IHI124" s="172"/>
      <c r="IHJ124" s="172"/>
      <c r="IHK124" s="172"/>
      <c r="IHL124" s="172"/>
      <c r="IHM124" s="172"/>
      <c r="IHN124" s="172"/>
      <c r="IHO124" s="172"/>
      <c r="IHP124" s="172"/>
      <c r="IHQ124" s="172"/>
      <c r="IHR124" s="172"/>
      <c r="IHS124" s="172"/>
      <c r="IHT124" s="172"/>
      <c r="IHU124" s="172"/>
      <c r="IHV124" s="172"/>
      <c r="IHW124" s="172"/>
      <c r="IHX124" s="172"/>
      <c r="IHY124" s="172"/>
      <c r="IHZ124" s="172"/>
      <c r="IIA124" s="172"/>
      <c r="IIB124" s="172"/>
      <c r="IIC124" s="172"/>
      <c r="IID124" s="172"/>
      <c r="IIE124" s="172"/>
      <c r="IIF124" s="172"/>
      <c r="IIG124" s="172"/>
      <c r="IIH124" s="172"/>
      <c r="III124" s="172"/>
      <c r="IIJ124" s="172"/>
      <c r="IIK124" s="172"/>
      <c r="IIL124" s="172"/>
      <c r="IIM124" s="172"/>
      <c r="IIN124" s="172"/>
      <c r="IIO124" s="172"/>
      <c r="IIP124" s="172"/>
      <c r="IIQ124" s="172"/>
      <c r="IIR124" s="172"/>
      <c r="IIS124" s="172"/>
      <c r="IIT124" s="172"/>
      <c r="IIU124" s="172"/>
      <c r="IIV124" s="172"/>
      <c r="IIW124" s="172"/>
      <c r="IIX124" s="172"/>
      <c r="IIY124" s="172"/>
      <c r="IIZ124" s="172"/>
      <c r="IJA124" s="172"/>
      <c r="IJB124" s="172"/>
      <c r="IJC124" s="172"/>
      <c r="IJD124" s="172"/>
      <c r="IJE124" s="172"/>
      <c r="IJF124" s="172"/>
      <c r="IJG124" s="172"/>
      <c r="IJH124" s="172"/>
      <c r="IJI124" s="172"/>
      <c r="IJJ124" s="172"/>
      <c r="IJK124" s="172"/>
      <c r="IJL124" s="172"/>
      <c r="IJM124" s="172"/>
      <c r="IJN124" s="172"/>
      <c r="IJO124" s="172"/>
      <c r="IJP124" s="172"/>
      <c r="IJQ124" s="172"/>
      <c r="IJR124" s="172"/>
      <c r="IJS124" s="172"/>
      <c r="IJT124" s="172"/>
      <c r="IJU124" s="172"/>
      <c r="IJV124" s="172"/>
      <c r="IJW124" s="172"/>
      <c r="IJX124" s="172"/>
      <c r="IJY124" s="172"/>
      <c r="IJZ124" s="172"/>
      <c r="IKA124" s="172"/>
      <c r="IKB124" s="172"/>
      <c r="IKC124" s="172"/>
      <c r="IKD124" s="172"/>
      <c r="IKE124" s="172"/>
      <c r="IKF124" s="172"/>
      <c r="IKG124" s="172"/>
      <c r="IKH124" s="172"/>
      <c r="IKI124" s="172"/>
      <c r="IKJ124" s="172"/>
      <c r="IKK124" s="172"/>
      <c r="IKL124" s="172"/>
      <c r="IKM124" s="172"/>
      <c r="IKN124" s="172"/>
      <c r="IKO124" s="172"/>
      <c r="IKP124" s="172"/>
      <c r="IKQ124" s="172"/>
      <c r="IKR124" s="172"/>
      <c r="IKS124" s="172"/>
      <c r="IKT124" s="172"/>
      <c r="IKU124" s="172"/>
      <c r="IKV124" s="172"/>
      <c r="IKW124" s="172"/>
      <c r="IKX124" s="172"/>
      <c r="IKY124" s="172"/>
      <c r="IKZ124" s="172"/>
      <c r="ILA124" s="172"/>
      <c r="ILB124" s="172"/>
      <c r="ILC124" s="172"/>
      <c r="ILD124" s="172"/>
      <c r="ILE124" s="172"/>
      <c r="ILF124" s="172"/>
      <c r="ILG124" s="172"/>
      <c r="ILH124" s="172"/>
      <c r="ILI124" s="172"/>
      <c r="ILJ124" s="172"/>
      <c r="ILK124" s="172"/>
      <c r="ILL124" s="172"/>
      <c r="ILM124" s="172"/>
      <c r="ILN124" s="172"/>
      <c r="ILO124" s="172"/>
      <c r="ILP124" s="172"/>
      <c r="ILQ124" s="172"/>
      <c r="ILR124" s="172"/>
      <c r="ILS124" s="172"/>
      <c r="ILT124" s="172"/>
      <c r="ILU124" s="172"/>
      <c r="ILV124" s="172"/>
      <c r="ILW124" s="172"/>
      <c r="ILX124" s="172"/>
      <c r="ILY124" s="172"/>
      <c r="ILZ124" s="172"/>
      <c r="IMA124" s="172"/>
      <c r="IMB124" s="172"/>
      <c r="IMC124" s="172"/>
      <c r="IMD124" s="172"/>
      <c r="IME124" s="172"/>
      <c r="IMF124" s="172"/>
      <c r="IMG124" s="172"/>
      <c r="IMH124" s="172"/>
      <c r="IMI124" s="172"/>
      <c r="IMJ124" s="172"/>
      <c r="IMK124" s="172"/>
      <c r="IML124" s="172"/>
      <c r="IMM124" s="172"/>
      <c r="IMN124" s="172"/>
      <c r="IMO124" s="172"/>
      <c r="IMP124" s="172"/>
      <c r="IMQ124" s="172"/>
      <c r="IMR124" s="172"/>
      <c r="IMS124" s="172"/>
      <c r="IMT124" s="172"/>
      <c r="IMU124" s="172"/>
      <c r="IMV124" s="172"/>
      <c r="IMW124" s="172"/>
      <c r="IMX124" s="172"/>
      <c r="IMY124" s="172"/>
      <c r="IMZ124" s="172"/>
      <c r="INA124" s="172"/>
      <c r="INB124" s="172"/>
      <c r="INC124" s="172"/>
      <c r="IND124" s="172"/>
      <c r="INE124" s="172"/>
      <c r="INF124" s="172"/>
      <c r="ING124" s="172"/>
      <c r="INH124" s="172"/>
      <c r="INI124" s="172"/>
      <c r="INJ124" s="172"/>
      <c r="INK124" s="172"/>
      <c r="INL124" s="172"/>
      <c r="INM124" s="172"/>
      <c r="INN124" s="172"/>
      <c r="INO124" s="172"/>
      <c r="INP124" s="172"/>
      <c r="INQ124" s="172"/>
      <c r="INR124" s="172"/>
      <c r="INS124" s="172"/>
      <c r="INT124" s="172"/>
      <c r="INU124" s="172"/>
      <c r="INV124" s="172"/>
      <c r="INW124" s="172"/>
      <c r="INX124" s="172"/>
      <c r="INY124" s="172"/>
      <c r="INZ124" s="172"/>
      <c r="IOA124" s="172"/>
      <c r="IOB124" s="172"/>
      <c r="IOC124" s="172"/>
      <c r="IOD124" s="172"/>
      <c r="IOE124" s="172"/>
      <c r="IOF124" s="172"/>
      <c r="IOG124" s="172"/>
      <c r="IOH124" s="172"/>
      <c r="IOI124" s="172"/>
      <c r="IOJ124" s="172"/>
      <c r="IOK124" s="172"/>
      <c r="IOL124" s="172"/>
      <c r="IOM124" s="172"/>
      <c r="ION124" s="172"/>
      <c r="IOO124" s="172"/>
      <c r="IOP124" s="172"/>
      <c r="IOQ124" s="172"/>
      <c r="IOR124" s="172"/>
      <c r="IOS124" s="172"/>
      <c r="IOT124" s="172"/>
      <c r="IOU124" s="172"/>
      <c r="IOV124" s="172"/>
      <c r="IOW124" s="172"/>
      <c r="IOX124" s="172"/>
      <c r="IOY124" s="172"/>
      <c r="IOZ124" s="172"/>
      <c r="IPA124" s="172"/>
      <c r="IPB124" s="172"/>
      <c r="IPC124" s="172"/>
      <c r="IPD124" s="172"/>
      <c r="IPE124" s="172"/>
      <c r="IPF124" s="172"/>
      <c r="IPG124" s="172"/>
      <c r="IPH124" s="172"/>
      <c r="IPI124" s="172"/>
      <c r="IPJ124" s="172"/>
      <c r="IPK124" s="172"/>
      <c r="IPL124" s="172"/>
      <c r="IPM124" s="172"/>
      <c r="IPN124" s="172"/>
      <c r="IPO124" s="172"/>
      <c r="IPP124" s="172"/>
      <c r="IPQ124" s="172"/>
      <c r="IPR124" s="172"/>
      <c r="IPS124" s="172"/>
      <c r="IPT124" s="172"/>
      <c r="IPU124" s="172"/>
      <c r="IPV124" s="172"/>
      <c r="IPW124" s="172"/>
      <c r="IPX124" s="172"/>
      <c r="IPY124" s="172"/>
      <c r="IPZ124" s="172"/>
      <c r="IQA124" s="172"/>
      <c r="IQB124" s="172"/>
      <c r="IQC124" s="172"/>
      <c r="IQD124" s="172"/>
      <c r="IQE124" s="172"/>
      <c r="IQF124" s="172"/>
      <c r="IQG124" s="172"/>
      <c r="IQH124" s="172"/>
      <c r="IQI124" s="172"/>
      <c r="IQJ124" s="172"/>
      <c r="IQK124" s="172"/>
      <c r="IQL124" s="172"/>
      <c r="IQM124" s="172"/>
      <c r="IQN124" s="172"/>
      <c r="IQO124" s="172"/>
      <c r="IQP124" s="172"/>
      <c r="IQQ124" s="172"/>
      <c r="IQR124" s="172"/>
      <c r="IQS124" s="172"/>
      <c r="IQT124" s="172"/>
      <c r="IQU124" s="172"/>
      <c r="IQV124" s="172"/>
      <c r="IQW124" s="172"/>
      <c r="IQX124" s="172"/>
      <c r="IQY124" s="172"/>
      <c r="IQZ124" s="172"/>
      <c r="IRA124" s="172"/>
      <c r="IRB124" s="172"/>
      <c r="IRC124" s="172"/>
      <c r="IRD124" s="172"/>
      <c r="IRE124" s="172"/>
      <c r="IRF124" s="172"/>
      <c r="IRG124" s="172"/>
      <c r="IRH124" s="172"/>
      <c r="IRI124" s="172"/>
      <c r="IRJ124" s="172"/>
      <c r="IRK124" s="172"/>
      <c r="IRL124" s="172"/>
      <c r="IRM124" s="172"/>
      <c r="IRN124" s="172"/>
      <c r="IRO124" s="172"/>
      <c r="IRP124" s="172"/>
      <c r="IRQ124" s="172"/>
      <c r="IRR124" s="172"/>
      <c r="IRS124" s="172"/>
      <c r="IRT124" s="172"/>
      <c r="IRU124" s="172"/>
      <c r="IRV124" s="172"/>
      <c r="IRW124" s="172"/>
      <c r="IRX124" s="172"/>
      <c r="IRY124" s="172"/>
      <c r="IRZ124" s="172"/>
      <c r="ISA124" s="172"/>
      <c r="ISB124" s="172"/>
      <c r="ISC124" s="172"/>
      <c r="ISD124" s="172"/>
      <c r="ISE124" s="172"/>
      <c r="ISF124" s="172"/>
      <c r="ISG124" s="172"/>
      <c r="ISH124" s="172"/>
      <c r="ISI124" s="172"/>
      <c r="ISJ124" s="172"/>
      <c r="ISK124" s="172"/>
      <c r="ISL124" s="172"/>
      <c r="ISM124" s="172"/>
      <c r="ISN124" s="172"/>
      <c r="ISO124" s="172"/>
      <c r="ISP124" s="172"/>
      <c r="ISQ124" s="172"/>
      <c r="ISR124" s="172"/>
      <c r="ISS124" s="172"/>
      <c r="IST124" s="172"/>
      <c r="ISU124" s="172"/>
      <c r="ISV124" s="172"/>
      <c r="ISW124" s="172"/>
      <c r="ISX124" s="172"/>
      <c r="ISY124" s="172"/>
      <c r="ISZ124" s="172"/>
      <c r="ITA124" s="172"/>
      <c r="ITB124" s="172"/>
      <c r="ITC124" s="172"/>
      <c r="ITD124" s="172"/>
      <c r="ITE124" s="172"/>
      <c r="ITF124" s="172"/>
      <c r="ITG124" s="172"/>
      <c r="ITH124" s="172"/>
      <c r="ITI124" s="172"/>
      <c r="ITJ124" s="172"/>
      <c r="ITK124" s="172"/>
      <c r="ITL124" s="172"/>
      <c r="ITM124" s="172"/>
      <c r="ITN124" s="172"/>
      <c r="ITO124" s="172"/>
      <c r="ITP124" s="172"/>
      <c r="ITQ124" s="172"/>
      <c r="ITR124" s="172"/>
      <c r="ITS124" s="172"/>
      <c r="ITT124" s="172"/>
      <c r="ITU124" s="172"/>
      <c r="ITV124" s="172"/>
      <c r="ITW124" s="172"/>
      <c r="ITX124" s="172"/>
      <c r="ITY124" s="172"/>
      <c r="ITZ124" s="172"/>
      <c r="IUA124" s="172"/>
      <c r="IUB124" s="172"/>
      <c r="IUC124" s="172"/>
      <c r="IUD124" s="172"/>
      <c r="IUE124" s="172"/>
      <c r="IUF124" s="172"/>
      <c r="IUG124" s="172"/>
      <c r="IUH124" s="172"/>
      <c r="IUI124" s="172"/>
      <c r="IUJ124" s="172"/>
      <c r="IUK124" s="172"/>
      <c r="IUL124" s="172"/>
      <c r="IUM124" s="172"/>
      <c r="IUN124" s="172"/>
      <c r="IUO124" s="172"/>
      <c r="IUP124" s="172"/>
      <c r="IUQ124" s="172"/>
      <c r="IUR124" s="172"/>
      <c r="IUS124" s="172"/>
      <c r="IUT124" s="172"/>
      <c r="IUU124" s="172"/>
      <c r="IUV124" s="172"/>
      <c r="IUW124" s="172"/>
      <c r="IUX124" s="172"/>
      <c r="IUY124" s="172"/>
      <c r="IUZ124" s="172"/>
      <c r="IVA124" s="172"/>
      <c r="IVB124" s="172"/>
      <c r="IVC124" s="172"/>
      <c r="IVD124" s="172"/>
      <c r="IVE124" s="172"/>
      <c r="IVF124" s="172"/>
      <c r="IVG124" s="172"/>
      <c r="IVH124" s="172"/>
      <c r="IVI124" s="172"/>
      <c r="IVJ124" s="172"/>
      <c r="IVK124" s="172"/>
      <c r="IVL124" s="172"/>
      <c r="IVM124" s="172"/>
      <c r="IVN124" s="172"/>
      <c r="IVO124" s="172"/>
      <c r="IVP124" s="172"/>
      <c r="IVQ124" s="172"/>
      <c r="IVR124" s="172"/>
      <c r="IVS124" s="172"/>
      <c r="IVT124" s="172"/>
      <c r="IVU124" s="172"/>
      <c r="IVV124" s="172"/>
      <c r="IVW124" s="172"/>
      <c r="IVX124" s="172"/>
      <c r="IVY124" s="172"/>
      <c r="IVZ124" s="172"/>
      <c r="IWA124" s="172"/>
      <c r="IWB124" s="172"/>
      <c r="IWC124" s="172"/>
      <c r="IWD124" s="172"/>
      <c r="IWE124" s="172"/>
      <c r="IWF124" s="172"/>
      <c r="IWG124" s="172"/>
      <c r="IWH124" s="172"/>
      <c r="IWI124" s="172"/>
      <c r="IWJ124" s="172"/>
      <c r="IWK124" s="172"/>
      <c r="IWL124" s="172"/>
      <c r="IWM124" s="172"/>
      <c r="IWN124" s="172"/>
      <c r="IWO124" s="172"/>
      <c r="IWP124" s="172"/>
      <c r="IWQ124" s="172"/>
      <c r="IWR124" s="172"/>
      <c r="IWS124" s="172"/>
      <c r="IWT124" s="172"/>
      <c r="IWU124" s="172"/>
      <c r="IWV124" s="172"/>
      <c r="IWW124" s="172"/>
      <c r="IWX124" s="172"/>
      <c r="IWY124" s="172"/>
      <c r="IWZ124" s="172"/>
      <c r="IXA124" s="172"/>
      <c r="IXB124" s="172"/>
      <c r="IXC124" s="172"/>
      <c r="IXD124" s="172"/>
      <c r="IXE124" s="172"/>
      <c r="IXF124" s="172"/>
      <c r="IXG124" s="172"/>
      <c r="IXH124" s="172"/>
      <c r="IXI124" s="172"/>
      <c r="IXJ124" s="172"/>
      <c r="IXK124" s="172"/>
      <c r="IXL124" s="172"/>
      <c r="IXM124" s="172"/>
      <c r="IXN124" s="172"/>
      <c r="IXO124" s="172"/>
      <c r="IXP124" s="172"/>
      <c r="IXQ124" s="172"/>
      <c r="IXR124" s="172"/>
      <c r="IXS124" s="172"/>
      <c r="IXT124" s="172"/>
      <c r="IXU124" s="172"/>
      <c r="IXV124" s="172"/>
      <c r="IXW124" s="172"/>
      <c r="IXX124" s="172"/>
      <c r="IXY124" s="172"/>
      <c r="IXZ124" s="172"/>
      <c r="IYA124" s="172"/>
      <c r="IYB124" s="172"/>
      <c r="IYC124" s="172"/>
      <c r="IYD124" s="172"/>
      <c r="IYE124" s="172"/>
      <c r="IYF124" s="172"/>
      <c r="IYG124" s="172"/>
      <c r="IYH124" s="172"/>
      <c r="IYI124" s="172"/>
      <c r="IYJ124" s="172"/>
      <c r="IYK124" s="172"/>
      <c r="IYL124" s="172"/>
      <c r="IYM124" s="172"/>
      <c r="IYN124" s="172"/>
      <c r="IYO124" s="172"/>
      <c r="IYP124" s="172"/>
      <c r="IYQ124" s="172"/>
      <c r="IYR124" s="172"/>
      <c r="IYS124" s="172"/>
      <c r="IYT124" s="172"/>
      <c r="IYU124" s="172"/>
      <c r="IYV124" s="172"/>
      <c r="IYW124" s="172"/>
      <c r="IYX124" s="172"/>
      <c r="IYY124" s="172"/>
      <c r="IYZ124" s="172"/>
      <c r="IZA124" s="172"/>
      <c r="IZB124" s="172"/>
      <c r="IZC124" s="172"/>
      <c r="IZD124" s="172"/>
      <c r="IZE124" s="172"/>
      <c r="IZF124" s="172"/>
      <c r="IZG124" s="172"/>
      <c r="IZH124" s="172"/>
      <c r="IZI124" s="172"/>
      <c r="IZJ124" s="172"/>
      <c r="IZK124" s="172"/>
      <c r="IZL124" s="172"/>
      <c r="IZM124" s="172"/>
      <c r="IZN124" s="172"/>
      <c r="IZO124" s="172"/>
      <c r="IZP124" s="172"/>
      <c r="IZQ124" s="172"/>
      <c r="IZR124" s="172"/>
      <c r="IZS124" s="172"/>
      <c r="IZT124" s="172"/>
      <c r="IZU124" s="172"/>
      <c r="IZV124" s="172"/>
      <c r="IZW124" s="172"/>
      <c r="IZX124" s="172"/>
      <c r="IZY124" s="172"/>
      <c r="IZZ124" s="172"/>
      <c r="JAA124" s="172"/>
      <c r="JAB124" s="172"/>
      <c r="JAC124" s="172"/>
      <c r="JAD124" s="172"/>
      <c r="JAE124" s="172"/>
      <c r="JAF124" s="172"/>
      <c r="JAG124" s="172"/>
      <c r="JAH124" s="172"/>
      <c r="JAI124" s="172"/>
      <c r="JAJ124" s="172"/>
      <c r="JAK124" s="172"/>
      <c r="JAL124" s="172"/>
      <c r="JAM124" s="172"/>
      <c r="JAN124" s="172"/>
      <c r="JAO124" s="172"/>
      <c r="JAP124" s="172"/>
      <c r="JAQ124" s="172"/>
      <c r="JAR124" s="172"/>
      <c r="JAS124" s="172"/>
      <c r="JAT124" s="172"/>
      <c r="JAU124" s="172"/>
      <c r="JAV124" s="172"/>
      <c r="JAW124" s="172"/>
      <c r="JAX124" s="172"/>
      <c r="JAY124" s="172"/>
      <c r="JAZ124" s="172"/>
      <c r="JBA124" s="172"/>
      <c r="JBB124" s="172"/>
      <c r="JBC124" s="172"/>
      <c r="JBD124" s="172"/>
      <c r="JBE124" s="172"/>
      <c r="JBF124" s="172"/>
      <c r="JBG124" s="172"/>
      <c r="JBH124" s="172"/>
      <c r="JBI124" s="172"/>
      <c r="JBJ124" s="172"/>
      <c r="JBK124" s="172"/>
      <c r="JBL124" s="172"/>
      <c r="JBM124" s="172"/>
      <c r="JBN124" s="172"/>
      <c r="JBO124" s="172"/>
      <c r="JBP124" s="172"/>
      <c r="JBQ124" s="172"/>
      <c r="JBR124" s="172"/>
      <c r="JBS124" s="172"/>
      <c r="JBT124" s="172"/>
      <c r="JBU124" s="172"/>
      <c r="JBV124" s="172"/>
      <c r="JBW124" s="172"/>
      <c r="JBX124" s="172"/>
      <c r="JBY124" s="172"/>
      <c r="JBZ124" s="172"/>
      <c r="JCA124" s="172"/>
      <c r="JCB124" s="172"/>
      <c r="JCC124" s="172"/>
      <c r="JCD124" s="172"/>
      <c r="JCE124" s="172"/>
      <c r="JCF124" s="172"/>
      <c r="JCG124" s="172"/>
      <c r="JCH124" s="172"/>
      <c r="JCI124" s="172"/>
      <c r="JCJ124" s="172"/>
      <c r="JCK124" s="172"/>
      <c r="JCL124" s="172"/>
      <c r="JCM124" s="172"/>
      <c r="JCN124" s="172"/>
      <c r="JCO124" s="172"/>
      <c r="JCP124" s="172"/>
      <c r="JCQ124" s="172"/>
      <c r="JCR124" s="172"/>
      <c r="JCS124" s="172"/>
      <c r="JCT124" s="172"/>
      <c r="JCU124" s="172"/>
      <c r="JCV124" s="172"/>
      <c r="JCW124" s="172"/>
      <c r="JCX124" s="172"/>
      <c r="JCY124" s="172"/>
      <c r="JCZ124" s="172"/>
      <c r="JDA124" s="172"/>
      <c r="JDB124" s="172"/>
      <c r="JDC124" s="172"/>
      <c r="JDD124" s="172"/>
      <c r="JDE124" s="172"/>
      <c r="JDF124" s="172"/>
      <c r="JDG124" s="172"/>
      <c r="JDH124" s="172"/>
      <c r="JDI124" s="172"/>
      <c r="JDJ124" s="172"/>
      <c r="JDK124" s="172"/>
      <c r="JDL124" s="172"/>
      <c r="JDM124" s="172"/>
      <c r="JDN124" s="172"/>
      <c r="JDO124" s="172"/>
      <c r="JDP124" s="172"/>
      <c r="JDQ124" s="172"/>
      <c r="JDR124" s="172"/>
      <c r="JDS124" s="172"/>
      <c r="JDT124" s="172"/>
      <c r="JDU124" s="172"/>
      <c r="JDV124" s="172"/>
      <c r="JDW124" s="172"/>
      <c r="JDX124" s="172"/>
      <c r="JDY124" s="172"/>
      <c r="JDZ124" s="172"/>
      <c r="JEA124" s="172"/>
      <c r="JEB124" s="172"/>
      <c r="JEC124" s="172"/>
      <c r="JED124" s="172"/>
      <c r="JEE124" s="172"/>
      <c r="JEF124" s="172"/>
      <c r="JEG124" s="172"/>
      <c r="JEH124" s="172"/>
      <c r="JEI124" s="172"/>
      <c r="JEJ124" s="172"/>
      <c r="JEK124" s="172"/>
      <c r="JEL124" s="172"/>
      <c r="JEM124" s="172"/>
      <c r="JEN124" s="172"/>
      <c r="JEO124" s="172"/>
      <c r="JEP124" s="172"/>
      <c r="JEQ124" s="172"/>
      <c r="JER124" s="172"/>
      <c r="JES124" s="172"/>
      <c r="JET124" s="172"/>
      <c r="JEU124" s="172"/>
      <c r="JEV124" s="172"/>
      <c r="JEW124" s="172"/>
      <c r="JEX124" s="172"/>
      <c r="JEY124" s="172"/>
      <c r="JEZ124" s="172"/>
      <c r="JFA124" s="172"/>
      <c r="JFB124" s="172"/>
      <c r="JFC124" s="172"/>
      <c r="JFD124" s="172"/>
      <c r="JFE124" s="172"/>
      <c r="JFF124" s="172"/>
      <c r="JFG124" s="172"/>
      <c r="JFH124" s="172"/>
      <c r="JFI124" s="172"/>
      <c r="JFJ124" s="172"/>
      <c r="JFK124" s="172"/>
      <c r="JFL124" s="172"/>
      <c r="JFM124" s="172"/>
      <c r="JFN124" s="172"/>
      <c r="JFO124" s="172"/>
      <c r="JFP124" s="172"/>
      <c r="JFQ124" s="172"/>
      <c r="JFR124" s="172"/>
      <c r="JFS124" s="172"/>
      <c r="JFT124" s="172"/>
      <c r="JFU124" s="172"/>
      <c r="JFV124" s="172"/>
      <c r="JFW124" s="172"/>
      <c r="JFX124" s="172"/>
      <c r="JFY124" s="172"/>
      <c r="JFZ124" s="172"/>
      <c r="JGA124" s="172"/>
      <c r="JGB124" s="172"/>
      <c r="JGC124" s="172"/>
      <c r="JGD124" s="172"/>
      <c r="JGE124" s="172"/>
      <c r="JGF124" s="172"/>
      <c r="JGG124" s="172"/>
      <c r="JGH124" s="172"/>
      <c r="JGI124" s="172"/>
      <c r="JGJ124" s="172"/>
      <c r="JGK124" s="172"/>
      <c r="JGL124" s="172"/>
      <c r="JGM124" s="172"/>
      <c r="JGN124" s="172"/>
      <c r="JGO124" s="172"/>
      <c r="JGP124" s="172"/>
      <c r="JGQ124" s="172"/>
      <c r="JGR124" s="172"/>
      <c r="JGS124" s="172"/>
      <c r="JGT124" s="172"/>
      <c r="JGU124" s="172"/>
      <c r="JGV124" s="172"/>
      <c r="JGW124" s="172"/>
      <c r="JGX124" s="172"/>
      <c r="JGY124" s="172"/>
      <c r="JGZ124" s="172"/>
      <c r="JHA124" s="172"/>
      <c r="JHB124" s="172"/>
      <c r="JHC124" s="172"/>
      <c r="JHD124" s="172"/>
      <c r="JHE124" s="172"/>
      <c r="JHF124" s="172"/>
      <c r="JHG124" s="172"/>
      <c r="JHH124" s="172"/>
      <c r="JHI124" s="172"/>
      <c r="JHJ124" s="172"/>
      <c r="JHK124" s="172"/>
      <c r="JHL124" s="172"/>
      <c r="JHM124" s="172"/>
      <c r="JHN124" s="172"/>
      <c r="JHO124" s="172"/>
      <c r="JHP124" s="172"/>
      <c r="JHQ124" s="172"/>
      <c r="JHR124" s="172"/>
      <c r="JHS124" s="172"/>
      <c r="JHT124" s="172"/>
      <c r="JHU124" s="172"/>
      <c r="JHV124" s="172"/>
      <c r="JHW124" s="172"/>
      <c r="JHX124" s="172"/>
      <c r="JHY124" s="172"/>
      <c r="JHZ124" s="172"/>
      <c r="JIA124" s="172"/>
      <c r="JIB124" s="172"/>
      <c r="JIC124" s="172"/>
      <c r="JID124" s="172"/>
      <c r="JIE124" s="172"/>
      <c r="JIF124" s="172"/>
      <c r="JIG124" s="172"/>
      <c r="JIH124" s="172"/>
      <c r="JII124" s="172"/>
      <c r="JIJ124" s="172"/>
      <c r="JIK124" s="172"/>
      <c r="JIL124" s="172"/>
      <c r="JIM124" s="172"/>
      <c r="JIN124" s="172"/>
      <c r="JIO124" s="172"/>
      <c r="JIP124" s="172"/>
      <c r="JIQ124" s="172"/>
      <c r="JIR124" s="172"/>
      <c r="JIS124" s="172"/>
      <c r="JIT124" s="172"/>
      <c r="JIU124" s="172"/>
      <c r="JIV124" s="172"/>
      <c r="JIW124" s="172"/>
      <c r="JIX124" s="172"/>
      <c r="JIY124" s="172"/>
      <c r="JIZ124" s="172"/>
      <c r="JJA124" s="172"/>
      <c r="JJB124" s="172"/>
      <c r="JJC124" s="172"/>
      <c r="JJD124" s="172"/>
      <c r="JJE124" s="172"/>
      <c r="JJF124" s="172"/>
      <c r="JJG124" s="172"/>
      <c r="JJH124" s="172"/>
      <c r="JJI124" s="172"/>
      <c r="JJJ124" s="172"/>
      <c r="JJK124" s="172"/>
      <c r="JJL124" s="172"/>
      <c r="JJM124" s="172"/>
      <c r="JJN124" s="172"/>
      <c r="JJO124" s="172"/>
      <c r="JJP124" s="172"/>
      <c r="JJQ124" s="172"/>
      <c r="JJR124" s="172"/>
      <c r="JJS124" s="172"/>
      <c r="JJT124" s="172"/>
      <c r="JJU124" s="172"/>
      <c r="JJV124" s="172"/>
      <c r="JJW124" s="172"/>
      <c r="JJX124" s="172"/>
      <c r="JJY124" s="172"/>
      <c r="JJZ124" s="172"/>
      <c r="JKA124" s="172"/>
      <c r="JKB124" s="172"/>
      <c r="JKC124" s="172"/>
      <c r="JKD124" s="172"/>
      <c r="JKE124" s="172"/>
      <c r="JKF124" s="172"/>
      <c r="JKG124" s="172"/>
      <c r="JKH124" s="172"/>
      <c r="JKI124" s="172"/>
      <c r="JKJ124" s="172"/>
      <c r="JKK124" s="172"/>
      <c r="JKL124" s="172"/>
      <c r="JKM124" s="172"/>
      <c r="JKN124" s="172"/>
      <c r="JKO124" s="172"/>
      <c r="JKP124" s="172"/>
      <c r="JKQ124" s="172"/>
      <c r="JKR124" s="172"/>
      <c r="JKS124" s="172"/>
      <c r="JKT124" s="172"/>
      <c r="JKU124" s="172"/>
      <c r="JKV124" s="172"/>
      <c r="JKW124" s="172"/>
      <c r="JKX124" s="172"/>
      <c r="JKY124" s="172"/>
      <c r="JKZ124" s="172"/>
      <c r="JLA124" s="172"/>
      <c r="JLB124" s="172"/>
      <c r="JLC124" s="172"/>
      <c r="JLD124" s="172"/>
      <c r="JLE124" s="172"/>
      <c r="JLF124" s="172"/>
      <c r="JLG124" s="172"/>
      <c r="JLH124" s="172"/>
      <c r="JLI124" s="172"/>
      <c r="JLJ124" s="172"/>
      <c r="JLK124" s="172"/>
      <c r="JLL124" s="172"/>
      <c r="JLM124" s="172"/>
      <c r="JLN124" s="172"/>
      <c r="JLO124" s="172"/>
      <c r="JLP124" s="172"/>
      <c r="JLQ124" s="172"/>
      <c r="JLR124" s="172"/>
      <c r="JLS124" s="172"/>
      <c r="JLT124" s="172"/>
      <c r="JLU124" s="172"/>
      <c r="JLV124" s="172"/>
      <c r="JLW124" s="172"/>
      <c r="JLX124" s="172"/>
      <c r="JLY124" s="172"/>
      <c r="JLZ124" s="172"/>
      <c r="JMA124" s="172"/>
      <c r="JMB124" s="172"/>
      <c r="JMC124" s="172"/>
      <c r="JMD124" s="172"/>
      <c r="JME124" s="172"/>
      <c r="JMF124" s="172"/>
      <c r="JMG124" s="172"/>
      <c r="JMH124" s="172"/>
      <c r="JMI124" s="172"/>
      <c r="JMJ124" s="172"/>
      <c r="JMK124" s="172"/>
      <c r="JML124" s="172"/>
      <c r="JMM124" s="172"/>
      <c r="JMN124" s="172"/>
      <c r="JMO124" s="172"/>
      <c r="JMP124" s="172"/>
      <c r="JMQ124" s="172"/>
      <c r="JMR124" s="172"/>
      <c r="JMS124" s="172"/>
      <c r="JMT124" s="172"/>
      <c r="JMU124" s="172"/>
      <c r="JMV124" s="172"/>
      <c r="JMW124" s="172"/>
      <c r="JMX124" s="172"/>
      <c r="JMY124" s="172"/>
      <c r="JMZ124" s="172"/>
      <c r="JNA124" s="172"/>
      <c r="JNB124" s="172"/>
      <c r="JNC124" s="172"/>
      <c r="JND124" s="172"/>
      <c r="JNE124" s="172"/>
      <c r="JNF124" s="172"/>
      <c r="JNG124" s="172"/>
      <c r="JNH124" s="172"/>
      <c r="JNI124" s="172"/>
      <c r="JNJ124" s="172"/>
      <c r="JNK124" s="172"/>
      <c r="JNL124" s="172"/>
      <c r="JNM124" s="172"/>
      <c r="JNN124" s="172"/>
      <c r="JNO124" s="172"/>
      <c r="JNP124" s="172"/>
      <c r="JNQ124" s="172"/>
      <c r="JNR124" s="172"/>
      <c r="JNS124" s="172"/>
      <c r="JNT124" s="172"/>
      <c r="JNU124" s="172"/>
      <c r="JNV124" s="172"/>
      <c r="JNW124" s="172"/>
      <c r="JNX124" s="172"/>
      <c r="JNY124" s="172"/>
      <c r="JNZ124" s="172"/>
      <c r="JOA124" s="172"/>
      <c r="JOB124" s="172"/>
      <c r="JOC124" s="172"/>
      <c r="JOD124" s="172"/>
      <c r="JOE124" s="172"/>
      <c r="JOF124" s="172"/>
      <c r="JOG124" s="172"/>
      <c r="JOH124" s="172"/>
      <c r="JOI124" s="172"/>
      <c r="JOJ124" s="172"/>
      <c r="JOK124" s="172"/>
      <c r="JOL124" s="172"/>
      <c r="JOM124" s="172"/>
      <c r="JON124" s="172"/>
      <c r="JOO124" s="172"/>
      <c r="JOP124" s="172"/>
      <c r="JOQ124" s="172"/>
      <c r="JOR124" s="172"/>
      <c r="JOS124" s="172"/>
      <c r="JOT124" s="172"/>
      <c r="JOU124" s="172"/>
      <c r="JOV124" s="172"/>
      <c r="JOW124" s="172"/>
      <c r="JOX124" s="172"/>
      <c r="JOY124" s="172"/>
      <c r="JOZ124" s="172"/>
      <c r="JPA124" s="172"/>
      <c r="JPB124" s="172"/>
      <c r="JPC124" s="172"/>
      <c r="JPD124" s="172"/>
      <c r="JPE124" s="172"/>
      <c r="JPF124" s="172"/>
      <c r="JPG124" s="172"/>
      <c r="JPH124" s="172"/>
      <c r="JPI124" s="172"/>
      <c r="JPJ124" s="172"/>
      <c r="JPK124" s="172"/>
      <c r="JPL124" s="172"/>
      <c r="JPM124" s="172"/>
      <c r="JPN124" s="172"/>
      <c r="JPO124" s="172"/>
      <c r="JPP124" s="172"/>
      <c r="JPQ124" s="172"/>
      <c r="JPR124" s="172"/>
      <c r="JPS124" s="172"/>
      <c r="JPT124" s="172"/>
      <c r="JPU124" s="172"/>
      <c r="JPV124" s="172"/>
      <c r="JPW124" s="172"/>
      <c r="JPX124" s="172"/>
      <c r="JPY124" s="172"/>
      <c r="JPZ124" s="172"/>
      <c r="JQA124" s="172"/>
      <c r="JQB124" s="172"/>
      <c r="JQC124" s="172"/>
      <c r="JQD124" s="172"/>
      <c r="JQE124" s="172"/>
      <c r="JQF124" s="172"/>
      <c r="JQG124" s="172"/>
      <c r="JQH124" s="172"/>
      <c r="JQI124" s="172"/>
      <c r="JQJ124" s="172"/>
      <c r="JQK124" s="172"/>
      <c r="JQL124" s="172"/>
      <c r="JQM124" s="172"/>
      <c r="JQN124" s="172"/>
      <c r="JQO124" s="172"/>
      <c r="JQP124" s="172"/>
      <c r="JQQ124" s="172"/>
      <c r="JQR124" s="172"/>
      <c r="JQS124" s="172"/>
      <c r="JQT124" s="172"/>
      <c r="JQU124" s="172"/>
      <c r="JQV124" s="172"/>
      <c r="JQW124" s="172"/>
      <c r="JQX124" s="172"/>
      <c r="JQY124" s="172"/>
      <c r="JQZ124" s="172"/>
      <c r="JRA124" s="172"/>
      <c r="JRB124" s="172"/>
      <c r="JRC124" s="172"/>
      <c r="JRD124" s="172"/>
      <c r="JRE124" s="172"/>
      <c r="JRF124" s="172"/>
      <c r="JRG124" s="172"/>
      <c r="JRH124" s="172"/>
      <c r="JRI124" s="172"/>
      <c r="JRJ124" s="172"/>
      <c r="JRK124" s="172"/>
      <c r="JRL124" s="172"/>
      <c r="JRM124" s="172"/>
      <c r="JRN124" s="172"/>
      <c r="JRO124" s="172"/>
      <c r="JRP124" s="172"/>
      <c r="JRQ124" s="172"/>
      <c r="JRR124" s="172"/>
      <c r="JRS124" s="172"/>
      <c r="JRT124" s="172"/>
      <c r="JRU124" s="172"/>
      <c r="JRV124" s="172"/>
      <c r="JRW124" s="172"/>
      <c r="JRX124" s="172"/>
      <c r="JRY124" s="172"/>
      <c r="JRZ124" s="172"/>
      <c r="JSA124" s="172"/>
      <c r="JSB124" s="172"/>
      <c r="JSC124" s="172"/>
      <c r="JSD124" s="172"/>
      <c r="JSE124" s="172"/>
      <c r="JSF124" s="172"/>
      <c r="JSG124" s="172"/>
      <c r="JSH124" s="172"/>
      <c r="JSI124" s="172"/>
      <c r="JSJ124" s="172"/>
      <c r="JSK124" s="172"/>
      <c r="JSL124" s="172"/>
      <c r="JSM124" s="172"/>
      <c r="JSN124" s="172"/>
      <c r="JSO124" s="172"/>
      <c r="JSP124" s="172"/>
      <c r="JSQ124" s="172"/>
      <c r="JSR124" s="172"/>
      <c r="JSS124" s="172"/>
      <c r="JST124" s="172"/>
      <c r="JSU124" s="172"/>
      <c r="JSV124" s="172"/>
      <c r="JSW124" s="172"/>
      <c r="JSX124" s="172"/>
      <c r="JSY124" s="172"/>
      <c r="JSZ124" s="172"/>
      <c r="JTA124" s="172"/>
      <c r="JTB124" s="172"/>
      <c r="JTC124" s="172"/>
      <c r="JTD124" s="172"/>
      <c r="JTE124" s="172"/>
      <c r="JTF124" s="172"/>
      <c r="JTG124" s="172"/>
      <c r="JTH124" s="172"/>
      <c r="JTI124" s="172"/>
      <c r="JTJ124" s="172"/>
      <c r="JTK124" s="172"/>
      <c r="JTL124" s="172"/>
      <c r="JTM124" s="172"/>
      <c r="JTN124" s="172"/>
      <c r="JTO124" s="172"/>
      <c r="JTP124" s="172"/>
      <c r="JTQ124" s="172"/>
      <c r="JTR124" s="172"/>
      <c r="JTS124" s="172"/>
      <c r="JTT124" s="172"/>
      <c r="JTU124" s="172"/>
      <c r="JTV124" s="172"/>
      <c r="JTW124" s="172"/>
      <c r="JTX124" s="172"/>
      <c r="JTY124" s="172"/>
      <c r="JTZ124" s="172"/>
      <c r="JUA124" s="172"/>
      <c r="JUB124" s="172"/>
      <c r="JUC124" s="172"/>
      <c r="JUD124" s="172"/>
      <c r="JUE124" s="172"/>
      <c r="JUF124" s="172"/>
      <c r="JUG124" s="172"/>
      <c r="JUH124" s="172"/>
      <c r="JUI124" s="172"/>
      <c r="JUJ124" s="172"/>
      <c r="JUK124" s="172"/>
      <c r="JUL124" s="172"/>
      <c r="JUM124" s="172"/>
      <c r="JUN124" s="172"/>
      <c r="JUO124" s="172"/>
      <c r="JUP124" s="172"/>
      <c r="JUQ124" s="172"/>
      <c r="JUR124" s="172"/>
      <c r="JUS124" s="172"/>
      <c r="JUT124" s="172"/>
      <c r="JUU124" s="172"/>
      <c r="JUV124" s="172"/>
      <c r="JUW124" s="172"/>
      <c r="JUX124" s="172"/>
      <c r="JUY124" s="172"/>
      <c r="JUZ124" s="172"/>
      <c r="JVA124" s="172"/>
      <c r="JVB124" s="172"/>
      <c r="JVC124" s="172"/>
      <c r="JVD124" s="172"/>
      <c r="JVE124" s="172"/>
      <c r="JVF124" s="172"/>
      <c r="JVG124" s="172"/>
      <c r="JVH124" s="172"/>
      <c r="JVI124" s="172"/>
      <c r="JVJ124" s="172"/>
      <c r="JVK124" s="172"/>
      <c r="JVL124" s="172"/>
      <c r="JVM124" s="172"/>
      <c r="JVN124" s="172"/>
      <c r="JVO124" s="172"/>
      <c r="JVP124" s="172"/>
      <c r="JVQ124" s="172"/>
      <c r="JVR124" s="172"/>
      <c r="JVS124" s="172"/>
      <c r="JVT124" s="172"/>
      <c r="JVU124" s="172"/>
      <c r="JVV124" s="172"/>
      <c r="JVW124" s="172"/>
      <c r="JVX124" s="172"/>
      <c r="JVY124" s="172"/>
      <c r="JVZ124" s="172"/>
      <c r="JWA124" s="172"/>
      <c r="JWB124" s="172"/>
      <c r="JWC124" s="172"/>
      <c r="JWD124" s="172"/>
      <c r="JWE124" s="172"/>
      <c r="JWF124" s="172"/>
      <c r="JWG124" s="172"/>
      <c r="JWH124" s="172"/>
      <c r="JWI124" s="172"/>
      <c r="JWJ124" s="172"/>
      <c r="JWK124" s="172"/>
      <c r="JWL124" s="172"/>
      <c r="JWM124" s="172"/>
      <c r="JWN124" s="172"/>
      <c r="JWO124" s="172"/>
      <c r="JWP124" s="172"/>
      <c r="JWQ124" s="172"/>
      <c r="JWR124" s="172"/>
      <c r="JWS124" s="172"/>
      <c r="JWT124" s="172"/>
      <c r="JWU124" s="172"/>
      <c r="JWV124" s="172"/>
      <c r="JWW124" s="172"/>
      <c r="JWX124" s="172"/>
      <c r="JWY124" s="172"/>
      <c r="JWZ124" s="172"/>
      <c r="JXA124" s="172"/>
      <c r="JXB124" s="172"/>
      <c r="JXC124" s="172"/>
      <c r="JXD124" s="172"/>
      <c r="JXE124" s="172"/>
      <c r="JXF124" s="172"/>
      <c r="JXG124" s="172"/>
      <c r="JXH124" s="172"/>
      <c r="JXI124" s="172"/>
      <c r="JXJ124" s="172"/>
      <c r="JXK124" s="172"/>
      <c r="JXL124" s="172"/>
      <c r="JXM124" s="172"/>
      <c r="JXN124" s="172"/>
      <c r="JXO124" s="172"/>
      <c r="JXP124" s="172"/>
      <c r="JXQ124" s="172"/>
      <c r="JXR124" s="172"/>
      <c r="JXS124" s="172"/>
      <c r="JXT124" s="172"/>
      <c r="JXU124" s="172"/>
      <c r="JXV124" s="172"/>
      <c r="JXW124" s="172"/>
      <c r="JXX124" s="172"/>
      <c r="JXY124" s="172"/>
      <c r="JXZ124" s="172"/>
      <c r="JYA124" s="172"/>
      <c r="JYB124" s="172"/>
      <c r="JYC124" s="172"/>
      <c r="JYD124" s="172"/>
      <c r="JYE124" s="172"/>
      <c r="JYF124" s="172"/>
      <c r="JYG124" s="172"/>
      <c r="JYH124" s="172"/>
      <c r="JYI124" s="172"/>
      <c r="JYJ124" s="172"/>
      <c r="JYK124" s="172"/>
      <c r="JYL124" s="172"/>
      <c r="JYM124" s="172"/>
      <c r="JYN124" s="172"/>
      <c r="JYO124" s="172"/>
      <c r="JYP124" s="172"/>
      <c r="JYQ124" s="172"/>
      <c r="JYR124" s="172"/>
      <c r="JYS124" s="172"/>
      <c r="JYT124" s="172"/>
      <c r="JYU124" s="172"/>
      <c r="JYV124" s="172"/>
      <c r="JYW124" s="172"/>
      <c r="JYX124" s="172"/>
      <c r="JYY124" s="172"/>
      <c r="JYZ124" s="172"/>
      <c r="JZA124" s="172"/>
      <c r="JZB124" s="172"/>
      <c r="JZC124" s="172"/>
      <c r="JZD124" s="172"/>
      <c r="JZE124" s="172"/>
      <c r="JZF124" s="172"/>
      <c r="JZG124" s="172"/>
      <c r="JZH124" s="172"/>
      <c r="JZI124" s="172"/>
      <c r="JZJ124" s="172"/>
      <c r="JZK124" s="172"/>
      <c r="JZL124" s="172"/>
      <c r="JZM124" s="172"/>
      <c r="JZN124" s="172"/>
      <c r="JZO124" s="172"/>
      <c r="JZP124" s="172"/>
      <c r="JZQ124" s="172"/>
      <c r="JZR124" s="172"/>
      <c r="JZS124" s="172"/>
      <c r="JZT124" s="172"/>
      <c r="JZU124" s="172"/>
      <c r="JZV124" s="172"/>
      <c r="JZW124" s="172"/>
      <c r="JZX124" s="172"/>
      <c r="JZY124" s="172"/>
      <c r="JZZ124" s="172"/>
      <c r="KAA124" s="172"/>
      <c r="KAB124" s="172"/>
      <c r="KAC124" s="172"/>
      <c r="KAD124" s="172"/>
      <c r="KAE124" s="172"/>
      <c r="KAF124" s="172"/>
      <c r="KAG124" s="172"/>
      <c r="KAH124" s="172"/>
      <c r="KAI124" s="172"/>
      <c r="KAJ124" s="172"/>
      <c r="KAK124" s="172"/>
      <c r="KAL124" s="172"/>
      <c r="KAM124" s="172"/>
      <c r="KAN124" s="172"/>
      <c r="KAO124" s="172"/>
      <c r="KAP124" s="172"/>
      <c r="KAQ124" s="172"/>
      <c r="KAR124" s="172"/>
      <c r="KAS124" s="172"/>
      <c r="KAT124" s="172"/>
      <c r="KAU124" s="172"/>
      <c r="KAV124" s="172"/>
      <c r="KAW124" s="172"/>
      <c r="KAX124" s="172"/>
      <c r="KAY124" s="172"/>
      <c r="KAZ124" s="172"/>
      <c r="KBA124" s="172"/>
      <c r="KBB124" s="172"/>
      <c r="KBC124" s="172"/>
      <c r="KBD124" s="172"/>
      <c r="KBE124" s="172"/>
      <c r="KBF124" s="172"/>
      <c r="KBG124" s="172"/>
      <c r="KBH124" s="172"/>
      <c r="KBI124" s="172"/>
      <c r="KBJ124" s="172"/>
      <c r="KBK124" s="172"/>
      <c r="KBL124" s="172"/>
      <c r="KBM124" s="172"/>
      <c r="KBN124" s="172"/>
      <c r="KBO124" s="172"/>
      <c r="KBP124" s="172"/>
      <c r="KBQ124" s="172"/>
      <c r="KBR124" s="172"/>
      <c r="KBS124" s="172"/>
      <c r="KBT124" s="172"/>
      <c r="KBU124" s="172"/>
      <c r="KBV124" s="172"/>
      <c r="KBW124" s="172"/>
      <c r="KBX124" s="172"/>
      <c r="KBY124" s="172"/>
      <c r="KBZ124" s="172"/>
      <c r="KCA124" s="172"/>
      <c r="KCB124" s="172"/>
      <c r="KCC124" s="172"/>
      <c r="KCD124" s="172"/>
      <c r="KCE124" s="172"/>
      <c r="KCF124" s="172"/>
      <c r="KCG124" s="172"/>
      <c r="KCH124" s="172"/>
      <c r="KCI124" s="172"/>
      <c r="KCJ124" s="172"/>
      <c r="KCK124" s="172"/>
      <c r="KCL124" s="172"/>
      <c r="KCM124" s="172"/>
      <c r="KCN124" s="172"/>
      <c r="KCO124" s="172"/>
      <c r="KCP124" s="172"/>
      <c r="KCQ124" s="172"/>
      <c r="KCR124" s="172"/>
      <c r="KCS124" s="172"/>
      <c r="KCT124" s="172"/>
      <c r="KCU124" s="172"/>
      <c r="KCV124" s="172"/>
      <c r="KCW124" s="172"/>
      <c r="KCX124" s="172"/>
      <c r="KCY124" s="172"/>
      <c r="KCZ124" s="172"/>
      <c r="KDA124" s="172"/>
      <c r="KDB124" s="172"/>
      <c r="KDC124" s="172"/>
      <c r="KDD124" s="172"/>
      <c r="KDE124" s="172"/>
      <c r="KDF124" s="172"/>
      <c r="KDG124" s="172"/>
      <c r="KDH124" s="172"/>
      <c r="KDI124" s="172"/>
      <c r="KDJ124" s="172"/>
      <c r="KDK124" s="172"/>
      <c r="KDL124" s="172"/>
      <c r="KDM124" s="172"/>
      <c r="KDN124" s="172"/>
      <c r="KDO124" s="172"/>
      <c r="KDP124" s="172"/>
      <c r="KDQ124" s="172"/>
      <c r="KDR124" s="172"/>
      <c r="KDS124" s="172"/>
      <c r="KDT124" s="172"/>
      <c r="KDU124" s="172"/>
      <c r="KDV124" s="172"/>
      <c r="KDW124" s="172"/>
      <c r="KDX124" s="172"/>
      <c r="KDY124" s="172"/>
      <c r="KDZ124" s="172"/>
      <c r="KEA124" s="172"/>
      <c r="KEB124" s="172"/>
      <c r="KEC124" s="172"/>
      <c r="KED124" s="172"/>
      <c r="KEE124" s="172"/>
      <c r="KEF124" s="172"/>
      <c r="KEG124" s="172"/>
      <c r="KEH124" s="172"/>
      <c r="KEI124" s="172"/>
      <c r="KEJ124" s="172"/>
      <c r="KEK124" s="172"/>
      <c r="KEL124" s="172"/>
      <c r="KEM124" s="172"/>
      <c r="KEN124" s="172"/>
      <c r="KEO124" s="172"/>
      <c r="KEP124" s="172"/>
      <c r="KEQ124" s="172"/>
      <c r="KER124" s="172"/>
      <c r="KES124" s="172"/>
      <c r="KET124" s="172"/>
      <c r="KEU124" s="172"/>
      <c r="KEV124" s="172"/>
      <c r="KEW124" s="172"/>
      <c r="KEX124" s="172"/>
      <c r="KEY124" s="172"/>
      <c r="KEZ124" s="172"/>
      <c r="KFA124" s="172"/>
      <c r="KFB124" s="172"/>
      <c r="KFC124" s="172"/>
      <c r="KFD124" s="172"/>
      <c r="KFE124" s="172"/>
      <c r="KFF124" s="172"/>
      <c r="KFG124" s="172"/>
      <c r="KFH124" s="172"/>
      <c r="KFI124" s="172"/>
      <c r="KFJ124" s="172"/>
      <c r="KFK124" s="172"/>
      <c r="KFL124" s="172"/>
      <c r="KFM124" s="172"/>
      <c r="KFN124" s="172"/>
      <c r="KFO124" s="172"/>
      <c r="KFP124" s="172"/>
      <c r="KFQ124" s="172"/>
      <c r="KFR124" s="172"/>
      <c r="KFS124" s="172"/>
      <c r="KFT124" s="172"/>
      <c r="KFU124" s="172"/>
      <c r="KFV124" s="172"/>
      <c r="KFW124" s="172"/>
      <c r="KFX124" s="172"/>
      <c r="KFY124" s="172"/>
      <c r="KFZ124" s="172"/>
      <c r="KGA124" s="172"/>
      <c r="KGB124" s="172"/>
      <c r="KGC124" s="172"/>
      <c r="KGD124" s="172"/>
      <c r="KGE124" s="172"/>
      <c r="KGF124" s="172"/>
      <c r="KGG124" s="172"/>
      <c r="KGH124" s="172"/>
      <c r="KGI124" s="172"/>
      <c r="KGJ124" s="172"/>
      <c r="KGK124" s="172"/>
      <c r="KGL124" s="172"/>
      <c r="KGM124" s="172"/>
      <c r="KGN124" s="172"/>
      <c r="KGO124" s="172"/>
      <c r="KGP124" s="172"/>
      <c r="KGQ124" s="172"/>
      <c r="KGR124" s="172"/>
      <c r="KGS124" s="172"/>
      <c r="KGT124" s="172"/>
      <c r="KGU124" s="172"/>
      <c r="KGV124" s="172"/>
      <c r="KGW124" s="172"/>
      <c r="KGX124" s="172"/>
      <c r="KGY124" s="172"/>
      <c r="KGZ124" s="172"/>
      <c r="KHA124" s="172"/>
      <c r="KHB124" s="172"/>
      <c r="KHC124" s="172"/>
      <c r="KHD124" s="172"/>
      <c r="KHE124" s="172"/>
      <c r="KHF124" s="172"/>
      <c r="KHG124" s="172"/>
      <c r="KHH124" s="172"/>
      <c r="KHI124" s="172"/>
      <c r="KHJ124" s="172"/>
      <c r="KHK124" s="172"/>
      <c r="KHL124" s="172"/>
      <c r="KHM124" s="172"/>
      <c r="KHN124" s="172"/>
      <c r="KHO124" s="172"/>
      <c r="KHP124" s="172"/>
      <c r="KHQ124" s="172"/>
      <c r="KHR124" s="172"/>
      <c r="KHS124" s="172"/>
      <c r="KHT124" s="172"/>
      <c r="KHU124" s="172"/>
      <c r="KHV124" s="172"/>
      <c r="KHW124" s="172"/>
      <c r="KHX124" s="172"/>
      <c r="KHY124" s="172"/>
      <c r="KHZ124" s="172"/>
      <c r="KIA124" s="172"/>
      <c r="KIB124" s="172"/>
      <c r="KIC124" s="172"/>
      <c r="KID124" s="172"/>
      <c r="KIE124" s="172"/>
      <c r="KIF124" s="172"/>
      <c r="KIG124" s="172"/>
      <c r="KIH124" s="172"/>
      <c r="KII124" s="172"/>
      <c r="KIJ124" s="172"/>
      <c r="KIK124" s="172"/>
      <c r="KIL124" s="172"/>
      <c r="KIM124" s="172"/>
      <c r="KIN124" s="172"/>
      <c r="KIO124" s="172"/>
      <c r="KIP124" s="172"/>
      <c r="KIQ124" s="172"/>
      <c r="KIR124" s="172"/>
      <c r="KIS124" s="172"/>
      <c r="KIT124" s="172"/>
      <c r="KIU124" s="172"/>
      <c r="KIV124" s="172"/>
      <c r="KIW124" s="172"/>
      <c r="KIX124" s="172"/>
      <c r="KIY124" s="172"/>
      <c r="KIZ124" s="172"/>
      <c r="KJA124" s="172"/>
      <c r="KJB124" s="172"/>
      <c r="KJC124" s="172"/>
      <c r="KJD124" s="172"/>
      <c r="KJE124" s="172"/>
      <c r="KJF124" s="172"/>
      <c r="KJG124" s="172"/>
      <c r="KJH124" s="172"/>
      <c r="KJI124" s="172"/>
      <c r="KJJ124" s="172"/>
      <c r="KJK124" s="172"/>
      <c r="KJL124" s="172"/>
      <c r="KJM124" s="172"/>
      <c r="KJN124" s="172"/>
      <c r="KJO124" s="172"/>
      <c r="KJP124" s="172"/>
      <c r="KJQ124" s="172"/>
      <c r="KJR124" s="172"/>
      <c r="KJS124" s="172"/>
      <c r="KJT124" s="172"/>
      <c r="KJU124" s="172"/>
      <c r="KJV124" s="172"/>
      <c r="KJW124" s="172"/>
      <c r="KJX124" s="172"/>
      <c r="KJY124" s="172"/>
      <c r="KJZ124" s="172"/>
      <c r="KKA124" s="172"/>
      <c r="KKB124" s="172"/>
      <c r="KKC124" s="172"/>
      <c r="KKD124" s="172"/>
      <c r="KKE124" s="172"/>
      <c r="KKF124" s="172"/>
      <c r="KKG124" s="172"/>
      <c r="KKH124" s="172"/>
      <c r="KKI124" s="172"/>
      <c r="KKJ124" s="172"/>
      <c r="KKK124" s="172"/>
      <c r="KKL124" s="172"/>
      <c r="KKM124" s="172"/>
      <c r="KKN124" s="172"/>
      <c r="KKO124" s="172"/>
      <c r="KKP124" s="172"/>
      <c r="KKQ124" s="172"/>
      <c r="KKR124" s="172"/>
      <c r="KKS124" s="172"/>
      <c r="KKT124" s="172"/>
      <c r="KKU124" s="172"/>
      <c r="KKV124" s="172"/>
      <c r="KKW124" s="172"/>
      <c r="KKX124" s="172"/>
      <c r="KKY124" s="172"/>
      <c r="KKZ124" s="172"/>
      <c r="KLA124" s="172"/>
      <c r="KLB124" s="172"/>
      <c r="KLC124" s="172"/>
      <c r="KLD124" s="172"/>
      <c r="KLE124" s="172"/>
      <c r="KLF124" s="172"/>
      <c r="KLG124" s="172"/>
      <c r="KLH124" s="172"/>
      <c r="KLI124" s="172"/>
      <c r="KLJ124" s="172"/>
      <c r="KLK124" s="172"/>
      <c r="KLL124" s="172"/>
      <c r="KLM124" s="172"/>
      <c r="KLN124" s="172"/>
      <c r="KLO124" s="172"/>
      <c r="KLP124" s="172"/>
      <c r="KLQ124" s="172"/>
      <c r="KLR124" s="172"/>
      <c r="KLS124" s="172"/>
      <c r="KLT124" s="172"/>
      <c r="KLU124" s="172"/>
      <c r="KLV124" s="172"/>
      <c r="KLW124" s="172"/>
      <c r="KLX124" s="172"/>
      <c r="KLY124" s="172"/>
      <c r="KLZ124" s="172"/>
      <c r="KMA124" s="172"/>
      <c r="KMB124" s="172"/>
      <c r="KMC124" s="172"/>
      <c r="KMD124" s="172"/>
      <c r="KME124" s="172"/>
      <c r="KMF124" s="172"/>
      <c r="KMG124" s="172"/>
      <c r="KMH124" s="172"/>
      <c r="KMI124" s="172"/>
      <c r="KMJ124" s="172"/>
      <c r="KMK124" s="172"/>
      <c r="KML124" s="172"/>
      <c r="KMM124" s="172"/>
      <c r="KMN124" s="172"/>
      <c r="KMO124" s="172"/>
      <c r="KMP124" s="172"/>
      <c r="KMQ124" s="172"/>
      <c r="KMR124" s="172"/>
      <c r="KMS124" s="172"/>
      <c r="KMT124" s="172"/>
      <c r="KMU124" s="172"/>
      <c r="KMV124" s="172"/>
      <c r="KMW124" s="172"/>
      <c r="KMX124" s="172"/>
      <c r="KMY124" s="172"/>
      <c r="KMZ124" s="172"/>
      <c r="KNA124" s="172"/>
      <c r="KNB124" s="172"/>
      <c r="KNC124" s="172"/>
      <c r="KND124" s="172"/>
      <c r="KNE124" s="172"/>
      <c r="KNF124" s="172"/>
      <c r="KNG124" s="172"/>
      <c r="KNH124" s="172"/>
      <c r="KNI124" s="172"/>
      <c r="KNJ124" s="172"/>
      <c r="KNK124" s="172"/>
      <c r="KNL124" s="172"/>
      <c r="KNM124" s="172"/>
      <c r="KNN124" s="172"/>
      <c r="KNO124" s="172"/>
      <c r="KNP124" s="172"/>
      <c r="KNQ124" s="172"/>
      <c r="KNR124" s="172"/>
      <c r="KNS124" s="172"/>
      <c r="KNT124" s="172"/>
      <c r="KNU124" s="172"/>
      <c r="KNV124" s="172"/>
      <c r="KNW124" s="172"/>
      <c r="KNX124" s="172"/>
      <c r="KNY124" s="172"/>
      <c r="KNZ124" s="172"/>
      <c r="KOA124" s="172"/>
      <c r="KOB124" s="172"/>
      <c r="KOC124" s="172"/>
      <c r="KOD124" s="172"/>
      <c r="KOE124" s="172"/>
      <c r="KOF124" s="172"/>
      <c r="KOG124" s="172"/>
      <c r="KOH124" s="172"/>
      <c r="KOI124" s="172"/>
      <c r="KOJ124" s="172"/>
      <c r="KOK124" s="172"/>
      <c r="KOL124" s="172"/>
      <c r="KOM124" s="172"/>
      <c r="KON124" s="172"/>
      <c r="KOO124" s="172"/>
      <c r="KOP124" s="172"/>
      <c r="KOQ124" s="172"/>
      <c r="KOR124" s="172"/>
      <c r="KOS124" s="172"/>
      <c r="KOT124" s="172"/>
      <c r="KOU124" s="172"/>
      <c r="KOV124" s="172"/>
      <c r="KOW124" s="172"/>
      <c r="KOX124" s="172"/>
      <c r="KOY124" s="172"/>
      <c r="KOZ124" s="172"/>
      <c r="KPA124" s="172"/>
      <c r="KPB124" s="172"/>
      <c r="KPC124" s="172"/>
      <c r="KPD124" s="172"/>
      <c r="KPE124" s="172"/>
      <c r="KPF124" s="172"/>
      <c r="KPG124" s="172"/>
      <c r="KPH124" s="172"/>
      <c r="KPI124" s="172"/>
      <c r="KPJ124" s="172"/>
      <c r="KPK124" s="172"/>
      <c r="KPL124" s="172"/>
      <c r="KPM124" s="172"/>
      <c r="KPN124" s="172"/>
      <c r="KPO124" s="172"/>
      <c r="KPP124" s="172"/>
      <c r="KPQ124" s="172"/>
      <c r="KPR124" s="172"/>
      <c r="KPS124" s="172"/>
      <c r="KPT124" s="172"/>
      <c r="KPU124" s="172"/>
      <c r="KPV124" s="172"/>
      <c r="KPW124" s="172"/>
      <c r="KPX124" s="172"/>
      <c r="KPY124" s="172"/>
      <c r="KPZ124" s="172"/>
      <c r="KQA124" s="172"/>
      <c r="KQB124" s="172"/>
      <c r="KQC124" s="172"/>
      <c r="KQD124" s="172"/>
      <c r="KQE124" s="172"/>
      <c r="KQF124" s="172"/>
      <c r="KQG124" s="172"/>
      <c r="KQH124" s="172"/>
      <c r="KQI124" s="172"/>
      <c r="KQJ124" s="172"/>
      <c r="KQK124" s="172"/>
      <c r="KQL124" s="172"/>
      <c r="KQM124" s="172"/>
      <c r="KQN124" s="172"/>
      <c r="KQO124" s="172"/>
      <c r="KQP124" s="172"/>
      <c r="KQQ124" s="172"/>
      <c r="KQR124" s="172"/>
      <c r="KQS124" s="172"/>
      <c r="KQT124" s="172"/>
      <c r="KQU124" s="172"/>
      <c r="KQV124" s="172"/>
      <c r="KQW124" s="172"/>
      <c r="KQX124" s="172"/>
      <c r="KQY124" s="172"/>
      <c r="KQZ124" s="172"/>
      <c r="KRA124" s="172"/>
      <c r="KRB124" s="172"/>
      <c r="KRC124" s="172"/>
      <c r="KRD124" s="172"/>
      <c r="KRE124" s="172"/>
      <c r="KRF124" s="172"/>
      <c r="KRG124" s="172"/>
      <c r="KRH124" s="172"/>
      <c r="KRI124" s="172"/>
      <c r="KRJ124" s="172"/>
      <c r="KRK124" s="172"/>
      <c r="KRL124" s="172"/>
      <c r="KRM124" s="172"/>
      <c r="KRN124" s="172"/>
      <c r="KRO124" s="172"/>
      <c r="KRP124" s="172"/>
      <c r="KRQ124" s="172"/>
      <c r="KRR124" s="172"/>
      <c r="KRS124" s="172"/>
      <c r="KRT124" s="172"/>
      <c r="KRU124" s="172"/>
      <c r="KRV124" s="172"/>
      <c r="KRW124" s="172"/>
      <c r="KRX124" s="172"/>
      <c r="KRY124" s="172"/>
      <c r="KRZ124" s="172"/>
      <c r="KSA124" s="172"/>
      <c r="KSB124" s="172"/>
      <c r="KSC124" s="172"/>
      <c r="KSD124" s="172"/>
      <c r="KSE124" s="172"/>
      <c r="KSF124" s="172"/>
      <c r="KSG124" s="172"/>
      <c r="KSH124" s="172"/>
      <c r="KSI124" s="172"/>
      <c r="KSJ124" s="172"/>
      <c r="KSK124" s="172"/>
      <c r="KSL124" s="172"/>
      <c r="KSM124" s="172"/>
      <c r="KSN124" s="172"/>
      <c r="KSO124" s="172"/>
      <c r="KSP124" s="172"/>
      <c r="KSQ124" s="172"/>
      <c r="KSR124" s="172"/>
      <c r="KSS124" s="172"/>
      <c r="KST124" s="172"/>
      <c r="KSU124" s="172"/>
      <c r="KSV124" s="172"/>
      <c r="KSW124" s="172"/>
      <c r="KSX124" s="172"/>
      <c r="KSY124" s="172"/>
      <c r="KSZ124" s="172"/>
      <c r="KTA124" s="172"/>
      <c r="KTB124" s="172"/>
      <c r="KTC124" s="172"/>
      <c r="KTD124" s="172"/>
      <c r="KTE124" s="172"/>
      <c r="KTF124" s="172"/>
      <c r="KTG124" s="172"/>
      <c r="KTH124" s="172"/>
      <c r="KTI124" s="172"/>
      <c r="KTJ124" s="172"/>
      <c r="KTK124" s="172"/>
      <c r="KTL124" s="172"/>
      <c r="KTM124" s="172"/>
      <c r="KTN124" s="172"/>
      <c r="KTO124" s="172"/>
      <c r="KTP124" s="172"/>
      <c r="KTQ124" s="172"/>
      <c r="KTR124" s="172"/>
      <c r="KTS124" s="172"/>
      <c r="KTT124" s="172"/>
      <c r="KTU124" s="172"/>
      <c r="KTV124" s="172"/>
      <c r="KTW124" s="172"/>
      <c r="KTX124" s="172"/>
      <c r="KTY124" s="172"/>
      <c r="KTZ124" s="172"/>
      <c r="KUA124" s="172"/>
      <c r="KUB124" s="172"/>
      <c r="KUC124" s="172"/>
      <c r="KUD124" s="172"/>
      <c r="KUE124" s="172"/>
      <c r="KUF124" s="172"/>
      <c r="KUG124" s="172"/>
      <c r="KUH124" s="172"/>
      <c r="KUI124" s="172"/>
      <c r="KUJ124" s="172"/>
      <c r="KUK124" s="172"/>
      <c r="KUL124" s="172"/>
      <c r="KUM124" s="172"/>
      <c r="KUN124" s="172"/>
      <c r="KUO124" s="172"/>
      <c r="KUP124" s="172"/>
      <c r="KUQ124" s="172"/>
      <c r="KUR124" s="172"/>
      <c r="KUS124" s="172"/>
      <c r="KUT124" s="172"/>
      <c r="KUU124" s="172"/>
      <c r="KUV124" s="172"/>
      <c r="KUW124" s="172"/>
      <c r="KUX124" s="172"/>
      <c r="KUY124" s="172"/>
      <c r="KUZ124" s="172"/>
      <c r="KVA124" s="172"/>
      <c r="KVB124" s="172"/>
      <c r="KVC124" s="172"/>
      <c r="KVD124" s="172"/>
      <c r="KVE124" s="172"/>
      <c r="KVF124" s="172"/>
      <c r="KVG124" s="172"/>
      <c r="KVH124" s="172"/>
      <c r="KVI124" s="172"/>
      <c r="KVJ124" s="172"/>
      <c r="KVK124" s="172"/>
      <c r="KVL124" s="172"/>
      <c r="KVM124" s="172"/>
      <c r="KVN124" s="172"/>
      <c r="KVO124" s="172"/>
      <c r="KVP124" s="172"/>
      <c r="KVQ124" s="172"/>
      <c r="KVR124" s="172"/>
      <c r="KVS124" s="172"/>
      <c r="KVT124" s="172"/>
      <c r="KVU124" s="172"/>
      <c r="KVV124" s="172"/>
      <c r="KVW124" s="172"/>
      <c r="KVX124" s="172"/>
      <c r="KVY124" s="172"/>
      <c r="KVZ124" s="172"/>
      <c r="KWA124" s="172"/>
      <c r="KWB124" s="172"/>
      <c r="KWC124" s="172"/>
      <c r="KWD124" s="172"/>
      <c r="KWE124" s="172"/>
      <c r="KWF124" s="172"/>
      <c r="KWG124" s="172"/>
      <c r="KWH124" s="172"/>
      <c r="KWI124" s="172"/>
      <c r="KWJ124" s="172"/>
      <c r="KWK124" s="172"/>
      <c r="KWL124" s="172"/>
      <c r="KWM124" s="172"/>
      <c r="KWN124" s="172"/>
      <c r="KWO124" s="172"/>
      <c r="KWP124" s="172"/>
      <c r="KWQ124" s="172"/>
      <c r="KWR124" s="172"/>
      <c r="KWS124" s="172"/>
      <c r="KWT124" s="172"/>
      <c r="KWU124" s="172"/>
      <c r="KWV124" s="172"/>
      <c r="KWW124" s="172"/>
      <c r="KWX124" s="172"/>
      <c r="KWY124" s="172"/>
      <c r="KWZ124" s="172"/>
      <c r="KXA124" s="172"/>
      <c r="KXB124" s="172"/>
      <c r="KXC124" s="172"/>
      <c r="KXD124" s="172"/>
      <c r="KXE124" s="172"/>
      <c r="KXF124" s="172"/>
      <c r="KXG124" s="172"/>
      <c r="KXH124" s="172"/>
      <c r="KXI124" s="172"/>
      <c r="KXJ124" s="172"/>
      <c r="KXK124" s="172"/>
      <c r="KXL124" s="172"/>
      <c r="KXM124" s="172"/>
      <c r="KXN124" s="172"/>
      <c r="KXO124" s="172"/>
      <c r="KXP124" s="172"/>
      <c r="KXQ124" s="172"/>
      <c r="KXR124" s="172"/>
      <c r="KXS124" s="172"/>
      <c r="KXT124" s="172"/>
      <c r="KXU124" s="172"/>
      <c r="KXV124" s="172"/>
      <c r="KXW124" s="172"/>
      <c r="KXX124" s="172"/>
      <c r="KXY124" s="172"/>
      <c r="KXZ124" s="172"/>
      <c r="KYA124" s="172"/>
      <c r="KYB124" s="172"/>
      <c r="KYC124" s="172"/>
      <c r="KYD124" s="172"/>
      <c r="KYE124" s="172"/>
      <c r="KYF124" s="172"/>
      <c r="KYG124" s="172"/>
      <c r="KYH124" s="172"/>
      <c r="KYI124" s="172"/>
      <c r="KYJ124" s="172"/>
      <c r="KYK124" s="172"/>
      <c r="KYL124" s="172"/>
      <c r="KYM124" s="172"/>
      <c r="KYN124" s="172"/>
      <c r="KYO124" s="172"/>
      <c r="KYP124" s="172"/>
      <c r="KYQ124" s="172"/>
      <c r="KYR124" s="172"/>
      <c r="KYS124" s="172"/>
      <c r="KYT124" s="172"/>
      <c r="KYU124" s="172"/>
      <c r="KYV124" s="172"/>
      <c r="KYW124" s="172"/>
      <c r="KYX124" s="172"/>
      <c r="KYY124" s="172"/>
      <c r="KYZ124" s="172"/>
      <c r="KZA124" s="172"/>
      <c r="KZB124" s="172"/>
      <c r="KZC124" s="172"/>
      <c r="KZD124" s="172"/>
      <c r="KZE124" s="172"/>
      <c r="KZF124" s="172"/>
      <c r="KZG124" s="172"/>
      <c r="KZH124" s="172"/>
      <c r="KZI124" s="172"/>
      <c r="KZJ124" s="172"/>
      <c r="KZK124" s="172"/>
      <c r="KZL124" s="172"/>
      <c r="KZM124" s="172"/>
      <c r="KZN124" s="172"/>
      <c r="KZO124" s="172"/>
      <c r="KZP124" s="172"/>
      <c r="KZQ124" s="172"/>
      <c r="KZR124" s="172"/>
      <c r="KZS124" s="172"/>
      <c r="KZT124" s="172"/>
      <c r="KZU124" s="172"/>
      <c r="KZV124" s="172"/>
      <c r="KZW124" s="172"/>
      <c r="KZX124" s="172"/>
      <c r="KZY124" s="172"/>
      <c r="KZZ124" s="172"/>
      <c r="LAA124" s="172"/>
      <c r="LAB124" s="172"/>
      <c r="LAC124" s="172"/>
      <c r="LAD124" s="172"/>
      <c r="LAE124" s="172"/>
      <c r="LAF124" s="172"/>
      <c r="LAG124" s="172"/>
      <c r="LAH124" s="172"/>
      <c r="LAI124" s="172"/>
      <c r="LAJ124" s="172"/>
      <c r="LAK124" s="172"/>
      <c r="LAL124" s="172"/>
      <c r="LAM124" s="172"/>
      <c r="LAN124" s="172"/>
      <c r="LAO124" s="172"/>
      <c r="LAP124" s="172"/>
      <c r="LAQ124" s="172"/>
      <c r="LAR124" s="172"/>
      <c r="LAS124" s="172"/>
      <c r="LAT124" s="172"/>
      <c r="LAU124" s="172"/>
      <c r="LAV124" s="172"/>
      <c r="LAW124" s="172"/>
      <c r="LAX124" s="172"/>
      <c r="LAY124" s="172"/>
      <c r="LAZ124" s="172"/>
      <c r="LBA124" s="172"/>
      <c r="LBB124" s="172"/>
      <c r="LBC124" s="172"/>
      <c r="LBD124" s="172"/>
      <c r="LBE124" s="172"/>
      <c r="LBF124" s="172"/>
      <c r="LBG124" s="172"/>
      <c r="LBH124" s="172"/>
      <c r="LBI124" s="172"/>
      <c r="LBJ124" s="172"/>
      <c r="LBK124" s="172"/>
      <c r="LBL124" s="172"/>
      <c r="LBM124" s="172"/>
      <c r="LBN124" s="172"/>
      <c r="LBO124" s="172"/>
      <c r="LBP124" s="172"/>
      <c r="LBQ124" s="172"/>
      <c r="LBR124" s="172"/>
      <c r="LBS124" s="172"/>
      <c r="LBT124" s="172"/>
      <c r="LBU124" s="172"/>
      <c r="LBV124" s="172"/>
      <c r="LBW124" s="172"/>
      <c r="LBX124" s="172"/>
      <c r="LBY124" s="172"/>
      <c r="LBZ124" s="172"/>
      <c r="LCA124" s="172"/>
      <c r="LCB124" s="172"/>
      <c r="LCC124" s="172"/>
      <c r="LCD124" s="172"/>
      <c r="LCE124" s="172"/>
      <c r="LCF124" s="172"/>
      <c r="LCG124" s="172"/>
      <c r="LCH124" s="172"/>
      <c r="LCI124" s="172"/>
      <c r="LCJ124" s="172"/>
      <c r="LCK124" s="172"/>
      <c r="LCL124" s="172"/>
      <c r="LCM124" s="172"/>
      <c r="LCN124" s="172"/>
      <c r="LCO124" s="172"/>
      <c r="LCP124" s="172"/>
      <c r="LCQ124" s="172"/>
      <c r="LCR124" s="172"/>
      <c r="LCS124" s="172"/>
      <c r="LCT124" s="172"/>
      <c r="LCU124" s="172"/>
      <c r="LCV124" s="172"/>
      <c r="LCW124" s="172"/>
      <c r="LCX124" s="172"/>
      <c r="LCY124" s="172"/>
      <c r="LCZ124" s="172"/>
      <c r="LDA124" s="172"/>
      <c r="LDB124" s="172"/>
      <c r="LDC124" s="172"/>
      <c r="LDD124" s="172"/>
      <c r="LDE124" s="172"/>
      <c r="LDF124" s="172"/>
      <c r="LDG124" s="172"/>
      <c r="LDH124" s="172"/>
      <c r="LDI124" s="172"/>
      <c r="LDJ124" s="172"/>
      <c r="LDK124" s="172"/>
      <c r="LDL124" s="172"/>
      <c r="LDM124" s="172"/>
      <c r="LDN124" s="172"/>
      <c r="LDO124" s="172"/>
      <c r="LDP124" s="172"/>
      <c r="LDQ124" s="172"/>
      <c r="LDR124" s="172"/>
      <c r="LDS124" s="172"/>
      <c r="LDT124" s="172"/>
      <c r="LDU124" s="172"/>
      <c r="LDV124" s="172"/>
      <c r="LDW124" s="172"/>
      <c r="LDX124" s="172"/>
      <c r="LDY124" s="172"/>
      <c r="LDZ124" s="172"/>
      <c r="LEA124" s="172"/>
      <c r="LEB124" s="172"/>
      <c r="LEC124" s="172"/>
      <c r="LED124" s="172"/>
      <c r="LEE124" s="172"/>
      <c r="LEF124" s="172"/>
      <c r="LEG124" s="172"/>
      <c r="LEH124" s="172"/>
      <c r="LEI124" s="172"/>
      <c r="LEJ124" s="172"/>
      <c r="LEK124" s="172"/>
      <c r="LEL124" s="172"/>
      <c r="LEM124" s="172"/>
      <c r="LEN124" s="172"/>
      <c r="LEO124" s="172"/>
      <c r="LEP124" s="172"/>
      <c r="LEQ124" s="172"/>
      <c r="LER124" s="172"/>
      <c r="LES124" s="172"/>
      <c r="LET124" s="172"/>
      <c r="LEU124" s="172"/>
      <c r="LEV124" s="172"/>
      <c r="LEW124" s="172"/>
      <c r="LEX124" s="172"/>
      <c r="LEY124" s="172"/>
      <c r="LEZ124" s="172"/>
      <c r="LFA124" s="172"/>
      <c r="LFB124" s="172"/>
      <c r="LFC124" s="172"/>
      <c r="LFD124" s="172"/>
      <c r="LFE124" s="172"/>
      <c r="LFF124" s="172"/>
      <c r="LFG124" s="172"/>
      <c r="LFH124" s="172"/>
      <c r="LFI124" s="172"/>
      <c r="LFJ124" s="172"/>
      <c r="LFK124" s="172"/>
      <c r="LFL124" s="172"/>
      <c r="LFM124" s="172"/>
      <c r="LFN124" s="172"/>
      <c r="LFO124" s="172"/>
      <c r="LFP124" s="172"/>
      <c r="LFQ124" s="172"/>
      <c r="LFR124" s="172"/>
      <c r="LFS124" s="172"/>
      <c r="LFT124" s="172"/>
      <c r="LFU124" s="172"/>
      <c r="LFV124" s="172"/>
      <c r="LFW124" s="172"/>
      <c r="LFX124" s="172"/>
      <c r="LFY124" s="172"/>
      <c r="LFZ124" s="172"/>
      <c r="LGA124" s="172"/>
      <c r="LGB124" s="172"/>
      <c r="LGC124" s="172"/>
      <c r="LGD124" s="172"/>
      <c r="LGE124" s="172"/>
      <c r="LGF124" s="172"/>
      <c r="LGG124" s="172"/>
      <c r="LGH124" s="172"/>
      <c r="LGI124" s="172"/>
      <c r="LGJ124" s="172"/>
      <c r="LGK124" s="172"/>
      <c r="LGL124" s="172"/>
      <c r="LGM124" s="172"/>
      <c r="LGN124" s="172"/>
      <c r="LGO124" s="172"/>
      <c r="LGP124" s="172"/>
      <c r="LGQ124" s="172"/>
      <c r="LGR124" s="172"/>
      <c r="LGS124" s="172"/>
      <c r="LGT124" s="172"/>
      <c r="LGU124" s="172"/>
      <c r="LGV124" s="172"/>
      <c r="LGW124" s="172"/>
      <c r="LGX124" s="172"/>
      <c r="LGY124" s="172"/>
      <c r="LGZ124" s="172"/>
      <c r="LHA124" s="172"/>
      <c r="LHB124" s="172"/>
      <c r="LHC124" s="172"/>
      <c r="LHD124" s="172"/>
      <c r="LHE124" s="172"/>
      <c r="LHF124" s="172"/>
      <c r="LHG124" s="172"/>
      <c r="LHH124" s="172"/>
      <c r="LHI124" s="172"/>
      <c r="LHJ124" s="172"/>
      <c r="LHK124" s="172"/>
      <c r="LHL124" s="172"/>
      <c r="LHM124" s="172"/>
      <c r="LHN124" s="172"/>
      <c r="LHO124" s="172"/>
      <c r="LHP124" s="172"/>
      <c r="LHQ124" s="172"/>
      <c r="LHR124" s="172"/>
      <c r="LHS124" s="172"/>
      <c r="LHT124" s="172"/>
      <c r="LHU124" s="172"/>
      <c r="LHV124" s="172"/>
      <c r="LHW124" s="172"/>
      <c r="LHX124" s="172"/>
      <c r="LHY124" s="172"/>
      <c r="LHZ124" s="172"/>
      <c r="LIA124" s="172"/>
      <c r="LIB124" s="172"/>
      <c r="LIC124" s="172"/>
      <c r="LID124" s="172"/>
      <c r="LIE124" s="172"/>
      <c r="LIF124" s="172"/>
      <c r="LIG124" s="172"/>
      <c r="LIH124" s="172"/>
      <c r="LII124" s="172"/>
      <c r="LIJ124" s="172"/>
      <c r="LIK124" s="172"/>
      <c r="LIL124" s="172"/>
      <c r="LIM124" s="172"/>
      <c r="LIN124" s="172"/>
      <c r="LIO124" s="172"/>
      <c r="LIP124" s="172"/>
      <c r="LIQ124" s="172"/>
      <c r="LIR124" s="172"/>
      <c r="LIS124" s="172"/>
      <c r="LIT124" s="172"/>
      <c r="LIU124" s="172"/>
      <c r="LIV124" s="172"/>
      <c r="LIW124" s="172"/>
      <c r="LIX124" s="172"/>
      <c r="LIY124" s="172"/>
      <c r="LIZ124" s="172"/>
      <c r="LJA124" s="172"/>
      <c r="LJB124" s="172"/>
      <c r="LJC124" s="172"/>
      <c r="LJD124" s="172"/>
      <c r="LJE124" s="172"/>
      <c r="LJF124" s="172"/>
      <c r="LJG124" s="172"/>
      <c r="LJH124" s="172"/>
      <c r="LJI124" s="172"/>
      <c r="LJJ124" s="172"/>
      <c r="LJK124" s="172"/>
      <c r="LJL124" s="172"/>
      <c r="LJM124" s="172"/>
      <c r="LJN124" s="172"/>
      <c r="LJO124" s="172"/>
      <c r="LJP124" s="172"/>
      <c r="LJQ124" s="172"/>
      <c r="LJR124" s="172"/>
      <c r="LJS124" s="172"/>
      <c r="LJT124" s="172"/>
      <c r="LJU124" s="172"/>
      <c r="LJV124" s="172"/>
      <c r="LJW124" s="172"/>
      <c r="LJX124" s="172"/>
      <c r="LJY124" s="172"/>
      <c r="LJZ124" s="172"/>
      <c r="LKA124" s="172"/>
      <c r="LKB124" s="172"/>
      <c r="LKC124" s="172"/>
      <c r="LKD124" s="172"/>
      <c r="LKE124" s="172"/>
      <c r="LKF124" s="172"/>
      <c r="LKG124" s="172"/>
      <c r="LKH124" s="172"/>
      <c r="LKI124" s="172"/>
      <c r="LKJ124" s="172"/>
      <c r="LKK124" s="172"/>
      <c r="LKL124" s="172"/>
      <c r="LKM124" s="172"/>
      <c r="LKN124" s="172"/>
      <c r="LKO124" s="172"/>
      <c r="LKP124" s="172"/>
      <c r="LKQ124" s="172"/>
      <c r="LKR124" s="172"/>
      <c r="LKS124" s="172"/>
      <c r="LKT124" s="172"/>
      <c r="LKU124" s="172"/>
      <c r="LKV124" s="172"/>
      <c r="LKW124" s="172"/>
      <c r="LKX124" s="172"/>
      <c r="LKY124" s="172"/>
      <c r="LKZ124" s="172"/>
      <c r="LLA124" s="172"/>
      <c r="LLB124" s="172"/>
      <c r="LLC124" s="172"/>
      <c r="LLD124" s="172"/>
      <c r="LLE124" s="172"/>
      <c r="LLF124" s="172"/>
      <c r="LLG124" s="172"/>
      <c r="LLH124" s="172"/>
      <c r="LLI124" s="172"/>
      <c r="LLJ124" s="172"/>
      <c r="LLK124" s="172"/>
      <c r="LLL124" s="172"/>
      <c r="LLM124" s="172"/>
      <c r="LLN124" s="172"/>
      <c r="LLO124" s="172"/>
      <c r="LLP124" s="172"/>
      <c r="LLQ124" s="172"/>
      <c r="LLR124" s="172"/>
      <c r="LLS124" s="172"/>
      <c r="LLT124" s="172"/>
      <c r="LLU124" s="172"/>
      <c r="LLV124" s="172"/>
      <c r="LLW124" s="172"/>
      <c r="LLX124" s="172"/>
      <c r="LLY124" s="172"/>
      <c r="LLZ124" s="172"/>
      <c r="LMA124" s="172"/>
      <c r="LMB124" s="172"/>
      <c r="LMC124" s="172"/>
      <c r="LMD124" s="172"/>
      <c r="LME124" s="172"/>
      <c r="LMF124" s="172"/>
      <c r="LMG124" s="172"/>
      <c r="LMH124" s="172"/>
      <c r="LMI124" s="172"/>
      <c r="LMJ124" s="172"/>
      <c r="LMK124" s="172"/>
      <c r="LML124" s="172"/>
      <c r="LMM124" s="172"/>
      <c r="LMN124" s="172"/>
      <c r="LMO124" s="172"/>
      <c r="LMP124" s="172"/>
      <c r="LMQ124" s="172"/>
      <c r="LMR124" s="172"/>
      <c r="LMS124" s="172"/>
      <c r="LMT124" s="172"/>
      <c r="LMU124" s="172"/>
      <c r="LMV124" s="172"/>
      <c r="LMW124" s="172"/>
      <c r="LMX124" s="172"/>
      <c r="LMY124" s="172"/>
      <c r="LMZ124" s="172"/>
      <c r="LNA124" s="172"/>
      <c r="LNB124" s="172"/>
      <c r="LNC124" s="172"/>
      <c r="LND124" s="172"/>
      <c r="LNE124" s="172"/>
      <c r="LNF124" s="172"/>
      <c r="LNG124" s="172"/>
      <c r="LNH124" s="172"/>
      <c r="LNI124" s="172"/>
      <c r="LNJ124" s="172"/>
      <c r="LNK124" s="172"/>
      <c r="LNL124" s="172"/>
      <c r="LNM124" s="172"/>
      <c r="LNN124" s="172"/>
      <c r="LNO124" s="172"/>
      <c r="LNP124" s="172"/>
      <c r="LNQ124" s="172"/>
      <c r="LNR124" s="172"/>
      <c r="LNS124" s="172"/>
      <c r="LNT124" s="172"/>
      <c r="LNU124" s="172"/>
      <c r="LNV124" s="172"/>
      <c r="LNW124" s="172"/>
      <c r="LNX124" s="172"/>
      <c r="LNY124" s="172"/>
      <c r="LNZ124" s="172"/>
      <c r="LOA124" s="172"/>
      <c r="LOB124" s="172"/>
      <c r="LOC124" s="172"/>
      <c r="LOD124" s="172"/>
      <c r="LOE124" s="172"/>
      <c r="LOF124" s="172"/>
      <c r="LOG124" s="172"/>
      <c r="LOH124" s="172"/>
      <c r="LOI124" s="172"/>
      <c r="LOJ124" s="172"/>
      <c r="LOK124" s="172"/>
      <c r="LOL124" s="172"/>
      <c r="LOM124" s="172"/>
      <c r="LON124" s="172"/>
      <c r="LOO124" s="172"/>
      <c r="LOP124" s="172"/>
      <c r="LOQ124" s="172"/>
      <c r="LOR124" s="172"/>
      <c r="LOS124" s="172"/>
      <c r="LOT124" s="172"/>
      <c r="LOU124" s="172"/>
      <c r="LOV124" s="172"/>
      <c r="LOW124" s="172"/>
      <c r="LOX124" s="172"/>
      <c r="LOY124" s="172"/>
      <c r="LOZ124" s="172"/>
      <c r="LPA124" s="172"/>
      <c r="LPB124" s="172"/>
      <c r="LPC124" s="172"/>
      <c r="LPD124" s="172"/>
      <c r="LPE124" s="172"/>
      <c r="LPF124" s="172"/>
      <c r="LPG124" s="172"/>
      <c r="LPH124" s="172"/>
      <c r="LPI124" s="172"/>
      <c r="LPJ124" s="172"/>
      <c r="LPK124" s="172"/>
      <c r="LPL124" s="172"/>
      <c r="LPM124" s="172"/>
      <c r="LPN124" s="172"/>
      <c r="LPO124" s="172"/>
      <c r="LPP124" s="172"/>
      <c r="LPQ124" s="172"/>
      <c r="LPR124" s="172"/>
      <c r="LPS124" s="172"/>
      <c r="LPT124" s="172"/>
      <c r="LPU124" s="172"/>
      <c r="LPV124" s="172"/>
      <c r="LPW124" s="172"/>
      <c r="LPX124" s="172"/>
      <c r="LPY124" s="172"/>
      <c r="LPZ124" s="172"/>
      <c r="LQA124" s="172"/>
      <c r="LQB124" s="172"/>
      <c r="LQC124" s="172"/>
      <c r="LQD124" s="172"/>
      <c r="LQE124" s="172"/>
      <c r="LQF124" s="172"/>
      <c r="LQG124" s="172"/>
      <c r="LQH124" s="172"/>
      <c r="LQI124" s="172"/>
      <c r="LQJ124" s="172"/>
      <c r="LQK124" s="172"/>
      <c r="LQL124" s="172"/>
      <c r="LQM124" s="172"/>
      <c r="LQN124" s="172"/>
      <c r="LQO124" s="172"/>
      <c r="LQP124" s="172"/>
      <c r="LQQ124" s="172"/>
      <c r="LQR124" s="172"/>
      <c r="LQS124" s="172"/>
      <c r="LQT124" s="172"/>
      <c r="LQU124" s="172"/>
      <c r="LQV124" s="172"/>
      <c r="LQW124" s="172"/>
      <c r="LQX124" s="172"/>
      <c r="LQY124" s="172"/>
      <c r="LQZ124" s="172"/>
      <c r="LRA124" s="172"/>
      <c r="LRB124" s="172"/>
      <c r="LRC124" s="172"/>
      <c r="LRD124" s="172"/>
      <c r="LRE124" s="172"/>
      <c r="LRF124" s="172"/>
      <c r="LRG124" s="172"/>
      <c r="LRH124" s="172"/>
      <c r="LRI124" s="172"/>
      <c r="LRJ124" s="172"/>
      <c r="LRK124" s="172"/>
      <c r="LRL124" s="172"/>
      <c r="LRM124" s="172"/>
      <c r="LRN124" s="172"/>
      <c r="LRO124" s="172"/>
      <c r="LRP124" s="172"/>
      <c r="LRQ124" s="172"/>
      <c r="LRR124" s="172"/>
      <c r="LRS124" s="172"/>
      <c r="LRT124" s="172"/>
      <c r="LRU124" s="172"/>
      <c r="LRV124" s="172"/>
      <c r="LRW124" s="172"/>
      <c r="LRX124" s="172"/>
      <c r="LRY124" s="172"/>
      <c r="LRZ124" s="172"/>
      <c r="LSA124" s="172"/>
      <c r="LSB124" s="172"/>
      <c r="LSC124" s="172"/>
      <c r="LSD124" s="172"/>
      <c r="LSE124" s="172"/>
      <c r="LSF124" s="172"/>
      <c r="LSG124" s="172"/>
      <c r="LSH124" s="172"/>
      <c r="LSI124" s="172"/>
      <c r="LSJ124" s="172"/>
      <c r="LSK124" s="172"/>
      <c r="LSL124" s="172"/>
      <c r="LSM124" s="172"/>
      <c r="LSN124" s="172"/>
      <c r="LSO124" s="172"/>
      <c r="LSP124" s="172"/>
      <c r="LSQ124" s="172"/>
      <c r="LSR124" s="172"/>
      <c r="LSS124" s="172"/>
      <c r="LST124" s="172"/>
      <c r="LSU124" s="172"/>
      <c r="LSV124" s="172"/>
      <c r="LSW124" s="172"/>
      <c r="LSX124" s="172"/>
      <c r="LSY124" s="172"/>
      <c r="LSZ124" s="172"/>
      <c r="LTA124" s="172"/>
      <c r="LTB124" s="172"/>
      <c r="LTC124" s="172"/>
      <c r="LTD124" s="172"/>
      <c r="LTE124" s="172"/>
      <c r="LTF124" s="172"/>
      <c r="LTG124" s="172"/>
      <c r="LTH124" s="172"/>
      <c r="LTI124" s="172"/>
      <c r="LTJ124" s="172"/>
      <c r="LTK124" s="172"/>
      <c r="LTL124" s="172"/>
      <c r="LTM124" s="172"/>
      <c r="LTN124" s="172"/>
      <c r="LTO124" s="172"/>
      <c r="LTP124" s="172"/>
      <c r="LTQ124" s="172"/>
      <c r="LTR124" s="172"/>
      <c r="LTS124" s="172"/>
      <c r="LTT124" s="172"/>
      <c r="LTU124" s="172"/>
      <c r="LTV124" s="172"/>
      <c r="LTW124" s="172"/>
      <c r="LTX124" s="172"/>
      <c r="LTY124" s="172"/>
      <c r="LTZ124" s="172"/>
      <c r="LUA124" s="172"/>
      <c r="LUB124" s="172"/>
      <c r="LUC124" s="172"/>
      <c r="LUD124" s="172"/>
      <c r="LUE124" s="172"/>
      <c r="LUF124" s="172"/>
      <c r="LUG124" s="172"/>
      <c r="LUH124" s="172"/>
      <c r="LUI124" s="172"/>
      <c r="LUJ124" s="172"/>
      <c r="LUK124" s="172"/>
      <c r="LUL124" s="172"/>
      <c r="LUM124" s="172"/>
      <c r="LUN124" s="172"/>
      <c r="LUO124" s="172"/>
      <c r="LUP124" s="172"/>
      <c r="LUQ124" s="172"/>
      <c r="LUR124" s="172"/>
      <c r="LUS124" s="172"/>
      <c r="LUT124" s="172"/>
      <c r="LUU124" s="172"/>
      <c r="LUV124" s="172"/>
      <c r="LUW124" s="172"/>
      <c r="LUX124" s="172"/>
      <c r="LUY124" s="172"/>
      <c r="LUZ124" s="172"/>
      <c r="LVA124" s="172"/>
      <c r="LVB124" s="172"/>
      <c r="LVC124" s="172"/>
      <c r="LVD124" s="172"/>
      <c r="LVE124" s="172"/>
      <c r="LVF124" s="172"/>
      <c r="LVG124" s="172"/>
      <c r="LVH124" s="172"/>
      <c r="LVI124" s="172"/>
      <c r="LVJ124" s="172"/>
      <c r="LVK124" s="172"/>
      <c r="LVL124" s="172"/>
      <c r="LVM124" s="172"/>
      <c r="LVN124" s="172"/>
      <c r="LVO124" s="172"/>
      <c r="LVP124" s="172"/>
      <c r="LVQ124" s="172"/>
      <c r="LVR124" s="172"/>
      <c r="LVS124" s="172"/>
      <c r="LVT124" s="172"/>
      <c r="LVU124" s="172"/>
      <c r="LVV124" s="172"/>
      <c r="LVW124" s="172"/>
      <c r="LVX124" s="172"/>
      <c r="LVY124" s="172"/>
      <c r="LVZ124" s="172"/>
      <c r="LWA124" s="172"/>
      <c r="LWB124" s="172"/>
      <c r="LWC124" s="172"/>
      <c r="LWD124" s="172"/>
      <c r="LWE124" s="172"/>
      <c r="LWF124" s="172"/>
      <c r="LWG124" s="172"/>
      <c r="LWH124" s="172"/>
      <c r="LWI124" s="172"/>
      <c r="LWJ124" s="172"/>
      <c r="LWK124" s="172"/>
      <c r="LWL124" s="172"/>
      <c r="LWM124" s="172"/>
      <c r="LWN124" s="172"/>
      <c r="LWO124" s="172"/>
      <c r="LWP124" s="172"/>
      <c r="LWQ124" s="172"/>
      <c r="LWR124" s="172"/>
      <c r="LWS124" s="172"/>
      <c r="LWT124" s="172"/>
      <c r="LWU124" s="172"/>
      <c r="LWV124" s="172"/>
      <c r="LWW124" s="172"/>
      <c r="LWX124" s="172"/>
      <c r="LWY124" s="172"/>
      <c r="LWZ124" s="172"/>
      <c r="LXA124" s="172"/>
      <c r="LXB124" s="172"/>
      <c r="LXC124" s="172"/>
      <c r="LXD124" s="172"/>
      <c r="LXE124" s="172"/>
      <c r="LXF124" s="172"/>
      <c r="LXG124" s="172"/>
      <c r="LXH124" s="172"/>
      <c r="LXI124" s="172"/>
      <c r="LXJ124" s="172"/>
      <c r="LXK124" s="172"/>
      <c r="LXL124" s="172"/>
      <c r="LXM124" s="172"/>
      <c r="LXN124" s="172"/>
      <c r="LXO124" s="172"/>
      <c r="LXP124" s="172"/>
      <c r="LXQ124" s="172"/>
      <c r="LXR124" s="172"/>
      <c r="LXS124" s="172"/>
      <c r="LXT124" s="172"/>
      <c r="LXU124" s="172"/>
      <c r="LXV124" s="172"/>
      <c r="LXW124" s="172"/>
      <c r="LXX124" s="172"/>
      <c r="LXY124" s="172"/>
      <c r="LXZ124" s="172"/>
      <c r="LYA124" s="172"/>
      <c r="LYB124" s="172"/>
      <c r="LYC124" s="172"/>
      <c r="LYD124" s="172"/>
      <c r="LYE124" s="172"/>
      <c r="LYF124" s="172"/>
      <c r="LYG124" s="172"/>
      <c r="LYH124" s="172"/>
      <c r="LYI124" s="172"/>
      <c r="LYJ124" s="172"/>
      <c r="LYK124" s="172"/>
      <c r="LYL124" s="172"/>
      <c r="LYM124" s="172"/>
      <c r="LYN124" s="172"/>
      <c r="LYO124" s="172"/>
      <c r="LYP124" s="172"/>
      <c r="LYQ124" s="172"/>
      <c r="LYR124" s="172"/>
      <c r="LYS124" s="172"/>
      <c r="LYT124" s="172"/>
      <c r="LYU124" s="172"/>
      <c r="LYV124" s="172"/>
      <c r="LYW124" s="172"/>
      <c r="LYX124" s="172"/>
      <c r="LYY124" s="172"/>
      <c r="LYZ124" s="172"/>
      <c r="LZA124" s="172"/>
      <c r="LZB124" s="172"/>
      <c r="LZC124" s="172"/>
      <c r="LZD124" s="172"/>
      <c r="LZE124" s="172"/>
      <c r="LZF124" s="172"/>
      <c r="LZG124" s="172"/>
      <c r="LZH124" s="172"/>
      <c r="LZI124" s="172"/>
      <c r="LZJ124" s="172"/>
      <c r="LZK124" s="172"/>
      <c r="LZL124" s="172"/>
      <c r="LZM124" s="172"/>
      <c r="LZN124" s="172"/>
      <c r="LZO124" s="172"/>
      <c r="LZP124" s="172"/>
      <c r="LZQ124" s="172"/>
      <c r="LZR124" s="172"/>
      <c r="LZS124" s="172"/>
      <c r="LZT124" s="172"/>
      <c r="LZU124" s="172"/>
      <c r="LZV124" s="172"/>
      <c r="LZW124" s="172"/>
      <c r="LZX124" s="172"/>
      <c r="LZY124" s="172"/>
      <c r="LZZ124" s="172"/>
      <c r="MAA124" s="172"/>
      <c r="MAB124" s="172"/>
      <c r="MAC124" s="172"/>
      <c r="MAD124" s="172"/>
      <c r="MAE124" s="172"/>
      <c r="MAF124" s="172"/>
      <c r="MAG124" s="172"/>
      <c r="MAH124" s="172"/>
      <c r="MAI124" s="172"/>
      <c r="MAJ124" s="172"/>
      <c r="MAK124" s="172"/>
      <c r="MAL124" s="172"/>
      <c r="MAM124" s="172"/>
      <c r="MAN124" s="172"/>
      <c r="MAO124" s="172"/>
      <c r="MAP124" s="172"/>
      <c r="MAQ124" s="172"/>
      <c r="MAR124" s="172"/>
      <c r="MAS124" s="172"/>
      <c r="MAT124" s="172"/>
      <c r="MAU124" s="172"/>
      <c r="MAV124" s="172"/>
      <c r="MAW124" s="172"/>
      <c r="MAX124" s="172"/>
      <c r="MAY124" s="172"/>
      <c r="MAZ124" s="172"/>
      <c r="MBA124" s="172"/>
      <c r="MBB124" s="172"/>
      <c r="MBC124" s="172"/>
      <c r="MBD124" s="172"/>
      <c r="MBE124" s="172"/>
      <c r="MBF124" s="172"/>
      <c r="MBG124" s="172"/>
      <c r="MBH124" s="172"/>
      <c r="MBI124" s="172"/>
      <c r="MBJ124" s="172"/>
      <c r="MBK124" s="172"/>
      <c r="MBL124" s="172"/>
      <c r="MBM124" s="172"/>
      <c r="MBN124" s="172"/>
      <c r="MBO124" s="172"/>
      <c r="MBP124" s="172"/>
      <c r="MBQ124" s="172"/>
      <c r="MBR124" s="172"/>
      <c r="MBS124" s="172"/>
      <c r="MBT124" s="172"/>
      <c r="MBU124" s="172"/>
      <c r="MBV124" s="172"/>
      <c r="MBW124" s="172"/>
      <c r="MBX124" s="172"/>
      <c r="MBY124" s="172"/>
      <c r="MBZ124" s="172"/>
      <c r="MCA124" s="172"/>
      <c r="MCB124" s="172"/>
      <c r="MCC124" s="172"/>
      <c r="MCD124" s="172"/>
      <c r="MCE124" s="172"/>
      <c r="MCF124" s="172"/>
      <c r="MCG124" s="172"/>
      <c r="MCH124" s="172"/>
      <c r="MCI124" s="172"/>
      <c r="MCJ124" s="172"/>
      <c r="MCK124" s="172"/>
      <c r="MCL124" s="172"/>
      <c r="MCM124" s="172"/>
      <c r="MCN124" s="172"/>
      <c r="MCO124" s="172"/>
      <c r="MCP124" s="172"/>
      <c r="MCQ124" s="172"/>
      <c r="MCR124" s="172"/>
      <c r="MCS124" s="172"/>
      <c r="MCT124" s="172"/>
      <c r="MCU124" s="172"/>
      <c r="MCV124" s="172"/>
      <c r="MCW124" s="172"/>
      <c r="MCX124" s="172"/>
      <c r="MCY124" s="172"/>
      <c r="MCZ124" s="172"/>
      <c r="MDA124" s="172"/>
      <c r="MDB124" s="172"/>
      <c r="MDC124" s="172"/>
      <c r="MDD124" s="172"/>
      <c r="MDE124" s="172"/>
      <c r="MDF124" s="172"/>
      <c r="MDG124" s="172"/>
      <c r="MDH124" s="172"/>
      <c r="MDI124" s="172"/>
      <c r="MDJ124" s="172"/>
      <c r="MDK124" s="172"/>
      <c r="MDL124" s="172"/>
      <c r="MDM124" s="172"/>
      <c r="MDN124" s="172"/>
      <c r="MDO124" s="172"/>
      <c r="MDP124" s="172"/>
      <c r="MDQ124" s="172"/>
      <c r="MDR124" s="172"/>
      <c r="MDS124" s="172"/>
      <c r="MDT124" s="172"/>
      <c r="MDU124" s="172"/>
      <c r="MDV124" s="172"/>
      <c r="MDW124" s="172"/>
      <c r="MDX124" s="172"/>
      <c r="MDY124" s="172"/>
      <c r="MDZ124" s="172"/>
      <c r="MEA124" s="172"/>
      <c r="MEB124" s="172"/>
      <c r="MEC124" s="172"/>
      <c r="MED124" s="172"/>
      <c r="MEE124" s="172"/>
      <c r="MEF124" s="172"/>
      <c r="MEG124" s="172"/>
      <c r="MEH124" s="172"/>
      <c r="MEI124" s="172"/>
      <c r="MEJ124" s="172"/>
      <c r="MEK124" s="172"/>
      <c r="MEL124" s="172"/>
      <c r="MEM124" s="172"/>
      <c r="MEN124" s="172"/>
      <c r="MEO124" s="172"/>
      <c r="MEP124" s="172"/>
      <c r="MEQ124" s="172"/>
      <c r="MER124" s="172"/>
      <c r="MES124" s="172"/>
      <c r="MET124" s="172"/>
      <c r="MEU124" s="172"/>
      <c r="MEV124" s="172"/>
      <c r="MEW124" s="172"/>
      <c r="MEX124" s="172"/>
      <c r="MEY124" s="172"/>
      <c r="MEZ124" s="172"/>
      <c r="MFA124" s="172"/>
      <c r="MFB124" s="172"/>
      <c r="MFC124" s="172"/>
      <c r="MFD124" s="172"/>
      <c r="MFE124" s="172"/>
      <c r="MFF124" s="172"/>
      <c r="MFG124" s="172"/>
      <c r="MFH124" s="172"/>
      <c r="MFI124" s="172"/>
      <c r="MFJ124" s="172"/>
      <c r="MFK124" s="172"/>
      <c r="MFL124" s="172"/>
      <c r="MFM124" s="172"/>
      <c r="MFN124" s="172"/>
      <c r="MFO124" s="172"/>
      <c r="MFP124" s="172"/>
      <c r="MFQ124" s="172"/>
      <c r="MFR124" s="172"/>
      <c r="MFS124" s="172"/>
      <c r="MFT124" s="172"/>
      <c r="MFU124" s="172"/>
      <c r="MFV124" s="172"/>
      <c r="MFW124" s="172"/>
      <c r="MFX124" s="172"/>
      <c r="MFY124" s="172"/>
      <c r="MFZ124" s="172"/>
      <c r="MGA124" s="172"/>
      <c r="MGB124" s="172"/>
      <c r="MGC124" s="172"/>
      <c r="MGD124" s="172"/>
      <c r="MGE124" s="172"/>
      <c r="MGF124" s="172"/>
      <c r="MGG124" s="172"/>
      <c r="MGH124" s="172"/>
      <c r="MGI124" s="172"/>
      <c r="MGJ124" s="172"/>
      <c r="MGK124" s="172"/>
      <c r="MGL124" s="172"/>
      <c r="MGM124" s="172"/>
      <c r="MGN124" s="172"/>
      <c r="MGO124" s="172"/>
      <c r="MGP124" s="172"/>
      <c r="MGQ124" s="172"/>
      <c r="MGR124" s="172"/>
      <c r="MGS124" s="172"/>
      <c r="MGT124" s="172"/>
      <c r="MGU124" s="172"/>
      <c r="MGV124" s="172"/>
      <c r="MGW124" s="172"/>
      <c r="MGX124" s="172"/>
      <c r="MGY124" s="172"/>
      <c r="MGZ124" s="172"/>
      <c r="MHA124" s="172"/>
      <c r="MHB124" s="172"/>
      <c r="MHC124" s="172"/>
      <c r="MHD124" s="172"/>
      <c r="MHE124" s="172"/>
      <c r="MHF124" s="172"/>
      <c r="MHG124" s="172"/>
      <c r="MHH124" s="172"/>
      <c r="MHI124" s="172"/>
      <c r="MHJ124" s="172"/>
      <c r="MHK124" s="172"/>
      <c r="MHL124" s="172"/>
      <c r="MHM124" s="172"/>
      <c r="MHN124" s="172"/>
      <c r="MHO124" s="172"/>
      <c r="MHP124" s="172"/>
      <c r="MHQ124" s="172"/>
      <c r="MHR124" s="172"/>
      <c r="MHS124" s="172"/>
      <c r="MHT124" s="172"/>
      <c r="MHU124" s="172"/>
      <c r="MHV124" s="172"/>
      <c r="MHW124" s="172"/>
      <c r="MHX124" s="172"/>
      <c r="MHY124" s="172"/>
      <c r="MHZ124" s="172"/>
      <c r="MIA124" s="172"/>
      <c r="MIB124" s="172"/>
      <c r="MIC124" s="172"/>
      <c r="MID124" s="172"/>
      <c r="MIE124" s="172"/>
      <c r="MIF124" s="172"/>
      <c r="MIG124" s="172"/>
      <c r="MIH124" s="172"/>
      <c r="MII124" s="172"/>
      <c r="MIJ124" s="172"/>
      <c r="MIK124" s="172"/>
      <c r="MIL124" s="172"/>
      <c r="MIM124" s="172"/>
      <c r="MIN124" s="172"/>
      <c r="MIO124" s="172"/>
      <c r="MIP124" s="172"/>
      <c r="MIQ124" s="172"/>
      <c r="MIR124" s="172"/>
      <c r="MIS124" s="172"/>
      <c r="MIT124" s="172"/>
      <c r="MIU124" s="172"/>
      <c r="MIV124" s="172"/>
      <c r="MIW124" s="172"/>
      <c r="MIX124" s="172"/>
      <c r="MIY124" s="172"/>
      <c r="MIZ124" s="172"/>
      <c r="MJA124" s="172"/>
      <c r="MJB124" s="172"/>
      <c r="MJC124" s="172"/>
      <c r="MJD124" s="172"/>
      <c r="MJE124" s="172"/>
      <c r="MJF124" s="172"/>
      <c r="MJG124" s="172"/>
      <c r="MJH124" s="172"/>
      <c r="MJI124" s="172"/>
      <c r="MJJ124" s="172"/>
      <c r="MJK124" s="172"/>
      <c r="MJL124" s="172"/>
      <c r="MJM124" s="172"/>
      <c r="MJN124" s="172"/>
      <c r="MJO124" s="172"/>
      <c r="MJP124" s="172"/>
      <c r="MJQ124" s="172"/>
      <c r="MJR124" s="172"/>
      <c r="MJS124" s="172"/>
      <c r="MJT124" s="172"/>
      <c r="MJU124" s="172"/>
      <c r="MJV124" s="172"/>
      <c r="MJW124" s="172"/>
      <c r="MJX124" s="172"/>
      <c r="MJY124" s="172"/>
      <c r="MJZ124" s="172"/>
      <c r="MKA124" s="172"/>
      <c r="MKB124" s="172"/>
      <c r="MKC124" s="172"/>
      <c r="MKD124" s="172"/>
      <c r="MKE124" s="172"/>
      <c r="MKF124" s="172"/>
      <c r="MKG124" s="172"/>
      <c r="MKH124" s="172"/>
      <c r="MKI124" s="172"/>
      <c r="MKJ124" s="172"/>
      <c r="MKK124" s="172"/>
      <c r="MKL124" s="172"/>
      <c r="MKM124" s="172"/>
      <c r="MKN124" s="172"/>
      <c r="MKO124" s="172"/>
      <c r="MKP124" s="172"/>
      <c r="MKQ124" s="172"/>
      <c r="MKR124" s="172"/>
      <c r="MKS124" s="172"/>
      <c r="MKT124" s="172"/>
      <c r="MKU124" s="172"/>
      <c r="MKV124" s="172"/>
      <c r="MKW124" s="172"/>
      <c r="MKX124" s="172"/>
      <c r="MKY124" s="172"/>
      <c r="MKZ124" s="172"/>
      <c r="MLA124" s="172"/>
      <c r="MLB124" s="172"/>
      <c r="MLC124" s="172"/>
      <c r="MLD124" s="172"/>
      <c r="MLE124" s="172"/>
      <c r="MLF124" s="172"/>
      <c r="MLG124" s="172"/>
      <c r="MLH124" s="172"/>
      <c r="MLI124" s="172"/>
      <c r="MLJ124" s="172"/>
      <c r="MLK124" s="172"/>
      <c r="MLL124" s="172"/>
      <c r="MLM124" s="172"/>
      <c r="MLN124" s="172"/>
      <c r="MLO124" s="172"/>
      <c r="MLP124" s="172"/>
      <c r="MLQ124" s="172"/>
      <c r="MLR124" s="172"/>
      <c r="MLS124" s="172"/>
      <c r="MLT124" s="172"/>
      <c r="MLU124" s="172"/>
      <c r="MLV124" s="172"/>
      <c r="MLW124" s="172"/>
      <c r="MLX124" s="172"/>
      <c r="MLY124" s="172"/>
      <c r="MLZ124" s="172"/>
      <c r="MMA124" s="172"/>
      <c r="MMB124" s="172"/>
      <c r="MMC124" s="172"/>
      <c r="MMD124" s="172"/>
      <c r="MME124" s="172"/>
      <c r="MMF124" s="172"/>
      <c r="MMG124" s="172"/>
      <c r="MMH124" s="172"/>
      <c r="MMI124" s="172"/>
      <c r="MMJ124" s="172"/>
      <c r="MMK124" s="172"/>
      <c r="MML124" s="172"/>
      <c r="MMM124" s="172"/>
      <c r="MMN124" s="172"/>
      <c r="MMO124" s="172"/>
      <c r="MMP124" s="172"/>
      <c r="MMQ124" s="172"/>
      <c r="MMR124" s="172"/>
      <c r="MMS124" s="172"/>
      <c r="MMT124" s="172"/>
      <c r="MMU124" s="172"/>
      <c r="MMV124" s="172"/>
      <c r="MMW124" s="172"/>
      <c r="MMX124" s="172"/>
      <c r="MMY124" s="172"/>
      <c r="MMZ124" s="172"/>
      <c r="MNA124" s="172"/>
      <c r="MNB124" s="172"/>
      <c r="MNC124" s="172"/>
      <c r="MND124" s="172"/>
      <c r="MNE124" s="172"/>
      <c r="MNF124" s="172"/>
      <c r="MNG124" s="172"/>
      <c r="MNH124" s="172"/>
      <c r="MNI124" s="172"/>
      <c r="MNJ124" s="172"/>
      <c r="MNK124" s="172"/>
      <c r="MNL124" s="172"/>
      <c r="MNM124" s="172"/>
      <c r="MNN124" s="172"/>
      <c r="MNO124" s="172"/>
      <c r="MNP124" s="172"/>
      <c r="MNQ124" s="172"/>
      <c r="MNR124" s="172"/>
      <c r="MNS124" s="172"/>
      <c r="MNT124" s="172"/>
      <c r="MNU124" s="172"/>
      <c r="MNV124" s="172"/>
      <c r="MNW124" s="172"/>
      <c r="MNX124" s="172"/>
      <c r="MNY124" s="172"/>
      <c r="MNZ124" s="172"/>
      <c r="MOA124" s="172"/>
      <c r="MOB124" s="172"/>
      <c r="MOC124" s="172"/>
      <c r="MOD124" s="172"/>
      <c r="MOE124" s="172"/>
      <c r="MOF124" s="172"/>
      <c r="MOG124" s="172"/>
      <c r="MOH124" s="172"/>
      <c r="MOI124" s="172"/>
      <c r="MOJ124" s="172"/>
      <c r="MOK124" s="172"/>
      <c r="MOL124" s="172"/>
      <c r="MOM124" s="172"/>
      <c r="MON124" s="172"/>
      <c r="MOO124" s="172"/>
      <c r="MOP124" s="172"/>
      <c r="MOQ124" s="172"/>
      <c r="MOR124" s="172"/>
      <c r="MOS124" s="172"/>
      <c r="MOT124" s="172"/>
      <c r="MOU124" s="172"/>
      <c r="MOV124" s="172"/>
      <c r="MOW124" s="172"/>
      <c r="MOX124" s="172"/>
      <c r="MOY124" s="172"/>
      <c r="MOZ124" s="172"/>
      <c r="MPA124" s="172"/>
      <c r="MPB124" s="172"/>
      <c r="MPC124" s="172"/>
      <c r="MPD124" s="172"/>
      <c r="MPE124" s="172"/>
      <c r="MPF124" s="172"/>
      <c r="MPG124" s="172"/>
      <c r="MPH124" s="172"/>
      <c r="MPI124" s="172"/>
      <c r="MPJ124" s="172"/>
      <c r="MPK124" s="172"/>
      <c r="MPL124" s="172"/>
      <c r="MPM124" s="172"/>
      <c r="MPN124" s="172"/>
      <c r="MPO124" s="172"/>
      <c r="MPP124" s="172"/>
      <c r="MPQ124" s="172"/>
      <c r="MPR124" s="172"/>
      <c r="MPS124" s="172"/>
      <c r="MPT124" s="172"/>
      <c r="MPU124" s="172"/>
      <c r="MPV124" s="172"/>
      <c r="MPW124" s="172"/>
      <c r="MPX124" s="172"/>
      <c r="MPY124" s="172"/>
      <c r="MPZ124" s="172"/>
      <c r="MQA124" s="172"/>
      <c r="MQB124" s="172"/>
      <c r="MQC124" s="172"/>
      <c r="MQD124" s="172"/>
      <c r="MQE124" s="172"/>
      <c r="MQF124" s="172"/>
      <c r="MQG124" s="172"/>
      <c r="MQH124" s="172"/>
      <c r="MQI124" s="172"/>
      <c r="MQJ124" s="172"/>
      <c r="MQK124" s="172"/>
      <c r="MQL124" s="172"/>
      <c r="MQM124" s="172"/>
      <c r="MQN124" s="172"/>
      <c r="MQO124" s="172"/>
      <c r="MQP124" s="172"/>
      <c r="MQQ124" s="172"/>
      <c r="MQR124" s="172"/>
      <c r="MQS124" s="172"/>
      <c r="MQT124" s="172"/>
      <c r="MQU124" s="172"/>
      <c r="MQV124" s="172"/>
      <c r="MQW124" s="172"/>
      <c r="MQX124" s="172"/>
      <c r="MQY124" s="172"/>
      <c r="MQZ124" s="172"/>
      <c r="MRA124" s="172"/>
      <c r="MRB124" s="172"/>
      <c r="MRC124" s="172"/>
      <c r="MRD124" s="172"/>
      <c r="MRE124" s="172"/>
      <c r="MRF124" s="172"/>
      <c r="MRG124" s="172"/>
      <c r="MRH124" s="172"/>
      <c r="MRI124" s="172"/>
      <c r="MRJ124" s="172"/>
      <c r="MRK124" s="172"/>
      <c r="MRL124" s="172"/>
      <c r="MRM124" s="172"/>
      <c r="MRN124" s="172"/>
      <c r="MRO124" s="172"/>
      <c r="MRP124" s="172"/>
      <c r="MRQ124" s="172"/>
      <c r="MRR124" s="172"/>
      <c r="MRS124" s="172"/>
      <c r="MRT124" s="172"/>
      <c r="MRU124" s="172"/>
      <c r="MRV124" s="172"/>
      <c r="MRW124" s="172"/>
      <c r="MRX124" s="172"/>
      <c r="MRY124" s="172"/>
      <c r="MRZ124" s="172"/>
      <c r="MSA124" s="172"/>
      <c r="MSB124" s="172"/>
      <c r="MSC124" s="172"/>
      <c r="MSD124" s="172"/>
      <c r="MSE124" s="172"/>
      <c r="MSF124" s="172"/>
      <c r="MSG124" s="172"/>
      <c r="MSH124" s="172"/>
      <c r="MSI124" s="172"/>
      <c r="MSJ124" s="172"/>
      <c r="MSK124" s="172"/>
      <c r="MSL124" s="172"/>
      <c r="MSM124" s="172"/>
      <c r="MSN124" s="172"/>
      <c r="MSO124" s="172"/>
      <c r="MSP124" s="172"/>
      <c r="MSQ124" s="172"/>
      <c r="MSR124" s="172"/>
      <c r="MSS124" s="172"/>
      <c r="MST124" s="172"/>
      <c r="MSU124" s="172"/>
      <c r="MSV124" s="172"/>
      <c r="MSW124" s="172"/>
      <c r="MSX124" s="172"/>
      <c r="MSY124" s="172"/>
      <c r="MSZ124" s="172"/>
      <c r="MTA124" s="172"/>
      <c r="MTB124" s="172"/>
      <c r="MTC124" s="172"/>
      <c r="MTD124" s="172"/>
      <c r="MTE124" s="172"/>
      <c r="MTF124" s="172"/>
      <c r="MTG124" s="172"/>
      <c r="MTH124" s="172"/>
      <c r="MTI124" s="172"/>
      <c r="MTJ124" s="172"/>
      <c r="MTK124" s="172"/>
      <c r="MTL124" s="172"/>
      <c r="MTM124" s="172"/>
      <c r="MTN124" s="172"/>
      <c r="MTO124" s="172"/>
      <c r="MTP124" s="172"/>
      <c r="MTQ124" s="172"/>
      <c r="MTR124" s="172"/>
      <c r="MTS124" s="172"/>
      <c r="MTT124" s="172"/>
      <c r="MTU124" s="172"/>
      <c r="MTV124" s="172"/>
      <c r="MTW124" s="172"/>
      <c r="MTX124" s="172"/>
      <c r="MTY124" s="172"/>
      <c r="MTZ124" s="172"/>
      <c r="MUA124" s="172"/>
      <c r="MUB124" s="172"/>
      <c r="MUC124" s="172"/>
      <c r="MUD124" s="172"/>
      <c r="MUE124" s="172"/>
      <c r="MUF124" s="172"/>
      <c r="MUG124" s="172"/>
      <c r="MUH124" s="172"/>
      <c r="MUI124" s="172"/>
      <c r="MUJ124" s="172"/>
      <c r="MUK124" s="172"/>
      <c r="MUL124" s="172"/>
      <c r="MUM124" s="172"/>
      <c r="MUN124" s="172"/>
      <c r="MUO124" s="172"/>
      <c r="MUP124" s="172"/>
      <c r="MUQ124" s="172"/>
      <c r="MUR124" s="172"/>
      <c r="MUS124" s="172"/>
      <c r="MUT124" s="172"/>
      <c r="MUU124" s="172"/>
      <c r="MUV124" s="172"/>
      <c r="MUW124" s="172"/>
      <c r="MUX124" s="172"/>
      <c r="MUY124" s="172"/>
      <c r="MUZ124" s="172"/>
      <c r="MVA124" s="172"/>
      <c r="MVB124" s="172"/>
      <c r="MVC124" s="172"/>
      <c r="MVD124" s="172"/>
      <c r="MVE124" s="172"/>
      <c r="MVF124" s="172"/>
      <c r="MVG124" s="172"/>
      <c r="MVH124" s="172"/>
      <c r="MVI124" s="172"/>
      <c r="MVJ124" s="172"/>
      <c r="MVK124" s="172"/>
      <c r="MVL124" s="172"/>
      <c r="MVM124" s="172"/>
      <c r="MVN124" s="172"/>
      <c r="MVO124" s="172"/>
      <c r="MVP124" s="172"/>
      <c r="MVQ124" s="172"/>
      <c r="MVR124" s="172"/>
      <c r="MVS124" s="172"/>
      <c r="MVT124" s="172"/>
      <c r="MVU124" s="172"/>
      <c r="MVV124" s="172"/>
      <c r="MVW124" s="172"/>
      <c r="MVX124" s="172"/>
      <c r="MVY124" s="172"/>
      <c r="MVZ124" s="172"/>
      <c r="MWA124" s="172"/>
      <c r="MWB124" s="172"/>
      <c r="MWC124" s="172"/>
      <c r="MWD124" s="172"/>
      <c r="MWE124" s="172"/>
      <c r="MWF124" s="172"/>
      <c r="MWG124" s="172"/>
      <c r="MWH124" s="172"/>
      <c r="MWI124" s="172"/>
      <c r="MWJ124" s="172"/>
      <c r="MWK124" s="172"/>
      <c r="MWL124" s="172"/>
      <c r="MWM124" s="172"/>
      <c r="MWN124" s="172"/>
      <c r="MWO124" s="172"/>
      <c r="MWP124" s="172"/>
      <c r="MWQ124" s="172"/>
      <c r="MWR124" s="172"/>
      <c r="MWS124" s="172"/>
      <c r="MWT124" s="172"/>
      <c r="MWU124" s="172"/>
      <c r="MWV124" s="172"/>
      <c r="MWW124" s="172"/>
      <c r="MWX124" s="172"/>
      <c r="MWY124" s="172"/>
      <c r="MWZ124" s="172"/>
      <c r="MXA124" s="172"/>
      <c r="MXB124" s="172"/>
      <c r="MXC124" s="172"/>
      <c r="MXD124" s="172"/>
      <c r="MXE124" s="172"/>
      <c r="MXF124" s="172"/>
      <c r="MXG124" s="172"/>
      <c r="MXH124" s="172"/>
      <c r="MXI124" s="172"/>
      <c r="MXJ124" s="172"/>
      <c r="MXK124" s="172"/>
      <c r="MXL124" s="172"/>
      <c r="MXM124" s="172"/>
      <c r="MXN124" s="172"/>
      <c r="MXO124" s="172"/>
      <c r="MXP124" s="172"/>
      <c r="MXQ124" s="172"/>
      <c r="MXR124" s="172"/>
      <c r="MXS124" s="172"/>
      <c r="MXT124" s="172"/>
      <c r="MXU124" s="172"/>
      <c r="MXV124" s="172"/>
      <c r="MXW124" s="172"/>
      <c r="MXX124" s="172"/>
      <c r="MXY124" s="172"/>
      <c r="MXZ124" s="172"/>
      <c r="MYA124" s="172"/>
      <c r="MYB124" s="172"/>
      <c r="MYC124" s="172"/>
      <c r="MYD124" s="172"/>
      <c r="MYE124" s="172"/>
      <c r="MYF124" s="172"/>
      <c r="MYG124" s="172"/>
      <c r="MYH124" s="172"/>
      <c r="MYI124" s="172"/>
      <c r="MYJ124" s="172"/>
      <c r="MYK124" s="172"/>
      <c r="MYL124" s="172"/>
      <c r="MYM124" s="172"/>
      <c r="MYN124" s="172"/>
      <c r="MYO124" s="172"/>
      <c r="MYP124" s="172"/>
      <c r="MYQ124" s="172"/>
      <c r="MYR124" s="172"/>
      <c r="MYS124" s="172"/>
      <c r="MYT124" s="172"/>
      <c r="MYU124" s="172"/>
      <c r="MYV124" s="172"/>
      <c r="MYW124" s="172"/>
      <c r="MYX124" s="172"/>
      <c r="MYY124" s="172"/>
      <c r="MYZ124" s="172"/>
      <c r="MZA124" s="172"/>
      <c r="MZB124" s="172"/>
      <c r="MZC124" s="172"/>
      <c r="MZD124" s="172"/>
      <c r="MZE124" s="172"/>
      <c r="MZF124" s="172"/>
      <c r="MZG124" s="172"/>
      <c r="MZH124" s="172"/>
      <c r="MZI124" s="172"/>
      <c r="MZJ124" s="172"/>
      <c r="MZK124" s="172"/>
      <c r="MZL124" s="172"/>
      <c r="MZM124" s="172"/>
      <c r="MZN124" s="172"/>
      <c r="MZO124" s="172"/>
      <c r="MZP124" s="172"/>
      <c r="MZQ124" s="172"/>
      <c r="MZR124" s="172"/>
      <c r="MZS124" s="172"/>
      <c r="MZT124" s="172"/>
      <c r="MZU124" s="172"/>
      <c r="MZV124" s="172"/>
      <c r="MZW124" s="172"/>
      <c r="MZX124" s="172"/>
      <c r="MZY124" s="172"/>
      <c r="MZZ124" s="172"/>
      <c r="NAA124" s="172"/>
      <c r="NAB124" s="172"/>
      <c r="NAC124" s="172"/>
      <c r="NAD124" s="172"/>
      <c r="NAE124" s="172"/>
      <c r="NAF124" s="172"/>
      <c r="NAG124" s="172"/>
      <c r="NAH124" s="172"/>
      <c r="NAI124" s="172"/>
      <c r="NAJ124" s="172"/>
      <c r="NAK124" s="172"/>
      <c r="NAL124" s="172"/>
      <c r="NAM124" s="172"/>
      <c r="NAN124" s="172"/>
      <c r="NAO124" s="172"/>
      <c r="NAP124" s="172"/>
      <c r="NAQ124" s="172"/>
      <c r="NAR124" s="172"/>
      <c r="NAS124" s="172"/>
      <c r="NAT124" s="172"/>
      <c r="NAU124" s="172"/>
      <c r="NAV124" s="172"/>
      <c r="NAW124" s="172"/>
      <c r="NAX124" s="172"/>
      <c r="NAY124" s="172"/>
      <c r="NAZ124" s="172"/>
      <c r="NBA124" s="172"/>
      <c r="NBB124" s="172"/>
      <c r="NBC124" s="172"/>
      <c r="NBD124" s="172"/>
      <c r="NBE124" s="172"/>
      <c r="NBF124" s="172"/>
      <c r="NBG124" s="172"/>
      <c r="NBH124" s="172"/>
      <c r="NBI124" s="172"/>
      <c r="NBJ124" s="172"/>
      <c r="NBK124" s="172"/>
      <c r="NBL124" s="172"/>
      <c r="NBM124" s="172"/>
      <c r="NBN124" s="172"/>
      <c r="NBO124" s="172"/>
      <c r="NBP124" s="172"/>
      <c r="NBQ124" s="172"/>
      <c r="NBR124" s="172"/>
      <c r="NBS124" s="172"/>
      <c r="NBT124" s="172"/>
      <c r="NBU124" s="172"/>
      <c r="NBV124" s="172"/>
      <c r="NBW124" s="172"/>
      <c r="NBX124" s="172"/>
      <c r="NBY124" s="172"/>
      <c r="NBZ124" s="172"/>
      <c r="NCA124" s="172"/>
      <c r="NCB124" s="172"/>
      <c r="NCC124" s="172"/>
      <c r="NCD124" s="172"/>
      <c r="NCE124" s="172"/>
      <c r="NCF124" s="172"/>
      <c r="NCG124" s="172"/>
      <c r="NCH124" s="172"/>
      <c r="NCI124" s="172"/>
      <c r="NCJ124" s="172"/>
      <c r="NCK124" s="172"/>
      <c r="NCL124" s="172"/>
      <c r="NCM124" s="172"/>
      <c r="NCN124" s="172"/>
      <c r="NCO124" s="172"/>
      <c r="NCP124" s="172"/>
      <c r="NCQ124" s="172"/>
      <c r="NCR124" s="172"/>
      <c r="NCS124" s="172"/>
      <c r="NCT124" s="172"/>
      <c r="NCU124" s="172"/>
      <c r="NCV124" s="172"/>
      <c r="NCW124" s="172"/>
      <c r="NCX124" s="172"/>
      <c r="NCY124" s="172"/>
      <c r="NCZ124" s="172"/>
      <c r="NDA124" s="172"/>
      <c r="NDB124" s="172"/>
      <c r="NDC124" s="172"/>
      <c r="NDD124" s="172"/>
      <c r="NDE124" s="172"/>
      <c r="NDF124" s="172"/>
      <c r="NDG124" s="172"/>
      <c r="NDH124" s="172"/>
      <c r="NDI124" s="172"/>
      <c r="NDJ124" s="172"/>
      <c r="NDK124" s="172"/>
      <c r="NDL124" s="172"/>
      <c r="NDM124" s="172"/>
      <c r="NDN124" s="172"/>
      <c r="NDO124" s="172"/>
      <c r="NDP124" s="172"/>
      <c r="NDQ124" s="172"/>
      <c r="NDR124" s="172"/>
      <c r="NDS124" s="172"/>
      <c r="NDT124" s="172"/>
      <c r="NDU124" s="172"/>
      <c r="NDV124" s="172"/>
      <c r="NDW124" s="172"/>
      <c r="NDX124" s="172"/>
      <c r="NDY124" s="172"/>
      <c r="NDZ124" s="172"/>
      <c r="NEA124" s="172"/>
      <c r="NEB124" s="172"/>
      <c r="NEC124" s="172"/>
      <c r="NED124" s="172"/>
      <c r="NEE124" s="172"/>
      <c r="NEF124" s="172"/>
      <c r="NEG124" s="172"/>
      <c r="NEH124" s="172"/>
      <c r="NEI124" s="172"/>
      <c r="NEJ124" s="172"/>
      <c r="NEK124" s="172"/>
      <c r="NEL124" s="172"/>
      <c r="NEM124" s="172"/>
      <c r="NEN124" s="172"/>
      <c r="NEO124" s="172"/>
      <c r="NEP124" s="172"/>
      <c r="NEQ124" s="172"/>
      <c r="NER124" s="172"/>
      <c r="NES124" s="172"/>
      <c r="NET124" s="172"/>
      <c r="NEU124" s="172"/>
      <c r="NEV124" s="172"/>
      <c r="NEW124" s="172"/>
      <c r="NEX124" s="172"/>
      <c r="NEY124" s="172"/>
      <c r="NEZ124" s="172"/>
      <c r="NFA124" s="172"/>
      <c r="NFB124" s="172"/>
      <c r="NFC124" s="172"/>
      <c r="NFD124" s="172"/>
      <c r="NFE124" s="172"/>
      <c r="NFF124" s="172"/>
      <c r="NFG124" s="172"/>
      <c r="NFH124" s="172"/>
      <c r="NFI124" s="172"/>
      <c r="NFJ124" s="172"/>
      <c r="NFK124" s="172"/>
      <c r="NFL124" s="172"/>
      <c r="NFM124" s="172"/>
      <c r="NFN124" s="172"/>
      <c r="NFO124" s="172"/>
      <c r="NFP124" s="172"/>
      <c r="NFQ124" s="172"/>
      <c r="NFR124" s="172"/>
      <c r="NFS124" s="172"/>
      <c r="NFT124" s="172"/>
      <c r="NFU124" s="172"/>
      <c r="NFV124" s="172"/>
      <c r="NFW124" s="172"/>
      <c r="NFX124" s="172"/>
      <c r="NFY124" s="172"/>
      <c r="NFZ124" s="172"/>
      <c r="NGA124" s="172"/>
      <c r="NGB124" s="172"/>
      <c r="NGC124" s="172"/>
      <c r="NGD124" s="172"/>
      <c r="NGE124" s="172"/>
      <c r="NGF124" s="172"/>
      <c r="NGG124" s="172"/>
      <c r="NGH124" s="172"/>
      <c r="NGI124" s="172"/>
      <c r="NGJ124" s="172"/>
      <c r="NGK124" s="172"/>
      <c r="NGL124" s="172"/>
      <c r="NGM124" s="172"/>
      <c r="NGN124" s="172"/>
      <c r="NGO124" s="172"/>
      <c r="NGP124" s="172"/>
      <c r="NGQ124" s="172"/>
      <c r="NGR124" s="172"/>
      <c r="NGS124" s="172"/>
      <c r="NGT124" s="172"/>
      <c r="NGU124" s="172"/>
      <c r="NGV124" s="172"/>
      <c r="NGW124" s="172"/>
      <c r="NGX124" s="172"/>
      <c r="NGY124" s="172"/>
      <c r="NGZ124" s="172"/>
      <c r="NHA124" s="172"/>
      <c r="NHB124" s="172"/>
      <c r="NHC124" s="172"/>
      <c r="NHD124" s="172"/>
      <c r="NHE124" s="172"/>
      <c r="NHF124" s="172"/>
      <c r="NHG124" s="172"/>
      <c r="NHH124" s="172"/>
      <c r="NHI124" s="172"/>
      <c r="NHJ124" s="172"/>
      <c r="NHK124" s="172"/>
      <c r="NHL124" s="172"/>
      <c r="NHM124" s="172"/>
      <c r="NHN124" s="172"/>
      <c r="NHO124" s="172"/>
      <c r="NHP124" s="172"/>
      <c r="NHQ124" s="172"/>
      <c r="NHR124" s="172"/>
      <c r="NHS124" s="172"/>
      <c r="NHT124" s="172"/>
      <c r="NHU124" s="172"/>
      <c r="NHV124" s="172"/>
      <c r="NHW124" s="172"/>
      <c r="NHX124" s="172"/>
      <c r="NHY124" s="172"/>
      <c r="NHZ124" s="172"/>
      <c r="NIA124" s="172"/>
      <c r="NIB124" s="172"/>
      <c r="NIC124" s="172"/>
      <c r="NID124" s="172"/>
      <c r="NIE124" s="172"/>
      <c r="NIF124" s="172"/>
      <c r="NIG124" s="172"/>
      <c r="NIH124" s="172"/>
      <c r="NII124" s="172"/>
      <c r="NIJ124" s="172"/>
      <c r="NIK124" s="172"/>
      <c r="NIL124" s="172"/>
      <c r="NIM124" s="172"/>
      <c r="NIN124" s="172"/>
      <c r="NIO124" s="172"/>
      <c r="NIP124" s="172"/>
      <c r="NIQ124" s="172"/>
      <c r="NIR124" s="172"/>
      <c r="NIS124" s="172"/>
      <c r="NIT124" s="172"/>
      <c r="NIU124" s="172"/>
      <c r="NIV124" s="172"/>
      <c r="NIW124" s="172"/>
      <c r="NIX124" s="172"/>
      <c r="NIY124" s="172"/>
      <c r="NIZ124" s="172"/>
      <c r="NJA124" s="172"/>
      <c r="NJB124" s="172"/>
      <c r="NJC124" s="172"/>
      <c r="NJD124" s="172"/>
      <c r="NJE124" s="172"/>
      <c r="NJF124" s="172"/>
      <c r="NJG124" s="172"/>
      <c r="NJH124" s="172"/>
      <c r="NJI124" s="172"/>
      <c r="NJJ124" s="172"/>
      <c r="NJK124" s="172"/>
      <c r="NJL124" s="172"/>
      <c r="NJM124" s="172"/>
      <c r="NJN124" s="172"/>
      <c r="NJO124" s="172"/>
      <c r="NJP124" s="172"/>
      <c r="NJQ124" s="172"/>
      <c r="NJR124" s="172"/>
      <c r="NJS124" s="172"/>
      <c r="NJT124" s="172"/>
      <c r="NJU124" s="172"/>
      <c r="NJV124" s="172"/>
      <c r="NJW124" s="172"/>
      <c r="NJX124" s="172"/>
      <c r="NJY124" s="172"/>
      <c r="NJZ124" s="172"/>
      <c r="NKA124" s="172"/>
      <c r="NKB124" s="172"/>
      <c r="NKC124" s="172"/>
      <c r="NKD124" s="172"/>
      <c r="NKE124" s="172"/>
      <c r="NKF124" s="172"/>
      <c r="NKG124" s="172"/>
      <c r="NKH124" s="172"/>
      <c r="NKI124" s="172"/>
      <c r="NKJ124" s="172"/>
      <c r="NKK124" s="172"/>
      <c r="NKL124" s="172"/>
      <c r="NKM124" s="172"/>
      <c r="NKN124" s="172"/>
      <c r="NKO124" s="172"/>
      <c r="NKP124" s="172"/>
      <c r="NKQ124" s="172"/>
      <c r="NKR124" s="172"/>
      <c r="NKS124" s="172"/>
      <c r="NKT124" s="172"/>
      <c r="NKU124" s="172"/>
      <c r="NKV124" s="172"/>
      <c r="NKW124" s="172"/>
      <c r="NKX124" s="172"/>
      <c r="NKY124" s="172"/>
      <c r="NKZ124" s="172"/>
      <c r="NLA124" s="172"/>
      <c r="NLB124" s="172"/>
      <c r="NLC124" s="172"/>
      <c r="NLD124" s="172"/>
      <c r="NLE124" s="172"/>
      <c r="NLF124" s="172"/>
      <c r="NLG124" s="172"/>
      <c r="NLH124" s="172"/>
      <c r="NLI124" s="172"/>
      <c r="NLJ124" s="172"/>
      <c r="NLK124" s="172"/>
      <c r="NLL124" s="172"/>
      <c r="NLM124" s="172"/>
      <c r="NLN124" s="172"/>
      <c r="NLO124" s="172"/>
      <c r="NLP124" s="172"/>
      <c r="NLQ124" s="172"/>
      <c r="NLR124" s="172"/>
      <c r="NLS124" s="172"/>
      <c r="NLT124" s="172"/>
      <c r="NLU124" s="172"/>
      <c r="NLV124" s="172"/>
      <c r="NLW124" s="172"/>
      <c r="NLX124" s="172"/>
      <c r="NLY124" s="172"/>
      <c r="NLZ124" s="172"/>
      <c r="NMA124" s="172"/>
      <c r="NMB124" s="172"/>
      <c r="NMC124" s="172"/>
      <c r="NMD124" s="172"/>
      <c r="NME124" s="172"/>
      <c r="NMF124" s="172"/>
      <c r="NMG124" s="172"/>
      <c r="NMH124" s="172"/>
      <c r="NMI124" s="172"/>
      <c r="NMJ124" s="172"/>
      <c r="NMK124" s="172"/>
      <c r="NML124" s="172"/>
      <c r="NMM124" s="172"/>
      <c r="NMN124" s="172"/>
      <c r="NMO124" s="172"/>
      <c r="NMP124" s="172"/>
      <c r="NMQ124" s="172"/>
      <c r="NMR124" s="172"/>
      <c r="NMS124" s="172"/>
      <c r="NMT124" s="172"/>
      <c r="NMU124" s="172"/>
      <c r="NMV124" s="172"/>
      <c r="NMW124" s="172"/>
      <c r="NMX124" s="172"/>
      <c r="NMY124" s="172"/>
      <c r="NMZ124" s="172"/>
      <c r="NNA124" s="172"/>
      <c r="NNB124" s="172"/>
      <c r="NNC124" s="172"/>
      <c r="NND124" s="172"/>
      <c r="NNE124" s="172"/>
      <c r="NNF124" s="172"/>
      <c r="NNG124" s="172"/>
      <c r="NNH124" s="172"/>
      <c r="NNI124" s="172"/>
      <c r="NNJ124" s="172"/>
      <c r="NNK124" s="172"/>
      <c r="NNL124" s="172"/>
      <c r="NNM124" s="172"/>
      <c r="NNN124" s="172"/>
      <c r="NNO124" s="172"/>
      <c r="NNP124" s="172"/>
      <c r="NNQ124" s="172"/>
      <c r="NNR124" s="172"/>
      <c r="NNS124" s="172"/>
      <c r="NNT124" s="172"/>
      <c r="NNU124" s="172"/>
      <c r="NNV124" s="172"/>
      <c r="NNW124" s="172"/>
      <c r="NNX124" s="172"/>
      <c r="NNY124" s="172"/>
      <c r="NNZ124" s="172"/>
      <c r="NOA124" s="172"/>
      <c r="NOB124" s="172"/>
      <c r="NOC124" s="172"/>
      <c r="NOD124" s="172"/>
      <c r="NOE124" s="172"/>
      <c r="NOF124" s="172"/>
      <c r="NOG124" s="172"/>
      <c r="NOH124" s="172"/>
      <c r="NOI124" s="172"/>
      <c r="NOJ124" s="172"/>
      <c r="NOK124" s="172"/>
      <c r="NOL124" s="172"/>
      <c r="NOM124" s="172"/>
      <c r="NON124" s="172"/>
      <c r="NOO124" s="172"/>
      <c r="NOP124" s="172"/>
      <c r="NOQ124" s="172"/>
      <c r="NOR124" s="172"/>
      <c r="NOS124" s="172"/>
      <c r="NOT124" s="172"/>
      <c r="NOU124" s="172"/>
      <c r="NOV124" s="172"/>
      <c r="NOW124" s="172"/>
      <c r="NOX124" s="172"/>
      <c r="NOY124" s="172"/>
      <c r="NOZ124" s="172"/>
      <c r="NPA124" s="172"/>
      <c r="NPB124" s="172"/>
      <c r="NPC124" s="172"/>
      <c r="NPD124" s="172"/>
      <c r="NPE124" s="172"/>
      <c r="NPF124" s="172"/>
      <c r="NPG124" s="172"/>
      <c r="NPH124" s="172"/>
      <c r="NPI124" s="172"/>
      <c r="NPJ124" s="172"/>
      <c r="NPK124" s="172"/>
      <c r="NPL124" s="172"/>
      <c r="NPM124" s="172"/>
      <c r="NPN124" s="172"/>
      <c r="NPO124" s="172"/>
      <c r="NPP124" s="172"/>
      <c r="NPQ124" s="172"/>
      <c r="NPR124" s="172"/>
      <c r="NPS124" s="172"/>
      <c r="NPT124" s="172"/>
      <c r="NPU124" s="172"/>
      <c r="NPV124" s="172"/>
      <c r="NPW124" s="172"/>
      <c r="NPX124" s="172"/>
      <c r="NPY124" s="172"/>
      <c r="NPZ124" s="172"/>
      <c r="NQA124" s="172"/>
      <c r="NQB124" s="172"/>
      <c r="NQC124" s="172"/>
      <c r="NQD124" s="172"/>
      <c r="NQE124" s="172"/>
      <c r="NQF124" s="172"/>
      <c r="NQG124" s="172"/>
      <c r="NQH124" s="172"/>
      <c r="NQI124" s="172"/>
      <c r="NQJ124" s="172"/>
      <c r="NQK124" s="172"/>
      <c r="NQL124" s="172"/>
      <c r="NQM124" s="172"/>
      <c r="NQN124" s="172"/>
      <c r="NQO124" s="172"/>
      <c r="NQP124" s="172"/>
      <c r="NQQ124" s="172"/>
      <c r="NQR124" s="172"/>
      <c r="NQS124" s="172"/>
      <c r="NQT124" s="172"/>
      <c r="NQU124" s="172"/>
      <c r="NQV124" s="172"/>
      <c r="NQW124" s="172"/>
      <c r="NQX124" s="172"/>
      <c r="NQY124" s="172"/>
      <c r="NQZ124" s="172"/>
      <c r="NRA124" s="172"/>
      <c r="NRB124" s="172"/>
      <c r="NRC124" s="172"/>
      <c r="NRD124" s="172"/>
      <c r="NRE124" s="172"/>
      <c r="NRF124" s="172"/>
      <c r="NRG124" s="172"/>
      <c r="NRH124" s="172"/>
      <c r="NRI124" s="172"/>
      <c r="NRJ124" s="172"/>
      <c r="NRK124" s="172"/>
      <c r="NRL124" s="172"/>
      <c r="NRM124" s="172"/>
      <c r="NRN124" s="172"/>
      <c r="NRO124" s="172"/>
      <c r="NRP124" s="172"/>
      <c r="NRQ124" s="172"/>
      <c r="NRR124" s="172"/>
      <c r="NRS124" s="172"/>
      <c r="NRT124" s="172"/>
      <c r="NRU124" s="172"/>
      <c r="NRV124" s="172"/>
      <c r="NRW124" s="172"/>
      <c r="NRX124" s="172"/>
      <c r="NRY124" s="172"/>
      <c r="NRZ124" s="172"/>
      <c r="NSA124" s="172"/>
      <c r="NSB124" s="172"/>
      <c r="NSC124" s="172"/>
      <c r="NSD124" s="172"/>
      <c r="NSE124" s="172"/>
      <c r="NSF124" s="172"/>
      <c r="NSG124" s="172"/>
      <c r="NSH124" s="172"/>
      <c r="NSI124" s="172"/>
      <c r="NSJ124" s="172"/>
      <c r="NSK124" s="172"/>
      <c r="NSL124" s="172"/>
      <c r="NSM124" s="172"/>
      <c r="NSN124" s="172"/>
      <c r="NSO124" s="172"/>
      <c r="NSP124" s="172"/>
      <c r="NSQ124" s="172"/>
      <c r="NSR124" s="172"/>
      <c r="NSS124" s="172"/>
      <c r="NST124" s="172"/>
      <c r="NSU124" s="172"/>
      <c r="NSV124" s="172"/>
      <c r="NSW124" s="172"/>
      <c r="NSX124" s="172"/>
      <c r="NSY124" s="172"/>
      <c r="NSZ124" s="172"/>
      <c r="NTA124" s="172"/>
      <c r="NTB124" s="172"/>
      <c r="NTC124" s="172"/>
      <c r="NTD124" s="172"/>
      <c r="NTE124" s="172"/>
      <c r="NTF124" s="172"/>
      <c r="NTG124" s="172"/>
      <c r="NTH124" s="172"/>
      <c r="NTI124" s="172"/>
      <c r="NTJ124" s="172"/>
      <c r="NTK124" s="172"/>
      <c r="NTL124" s="172"/>
      <c r="NTM124" s="172"/>
      <c r="NTN124" s="172"/>
      <c r="NTO124" s="172"/>
      <c r="NTP124" s="172"/>
      <c r="NTQ124" s="172"/>
      <c r="NTR124" s="172"/>
      <c r="NTS124" s="172"/>
      <c r="NTT124" s="172"/>
      <c r="NTU124" s="172"/>
      <c r="NTV124" s="172"/>
      <c r="NTW124" s="172"/>
      <c r="NTX124" s="172"/>
      <c r="NTY124" s="172"/>
      <c r="NTZ124" s="172"/>
      <c r="NUA124" s="172"/>
      <c r="NUB124" s="172"/>
      <c r="NUC124" s="172"/>
      <c r="NUD124" s="172"/>
      <c r="NUE124" s="172"/>
      <c r="NUF124" s="172"/>
      <c r="NUG124" s="172"/>
      <c r="NUH124" s="172"/>
      <c r="NUI124" s="172"/>
      <c r="NUJ124" s="172"/>
      <c r="NUK124" s="172"/>
      <c r="NUL124" s="172"/>
      <c r="NUM124" s="172"/>
      <c r="NUN124" s="172"/>
      <c r="NUO124" s="172"/>
      <c r="NUP124" s="172"/>
      <c r="NUQ124" s="172"/>
      <c r="NUR124" s="172"/>
      <c r="NUS124" s="172"/>
      <c r="NUT124" s="172"/>
      <c r="NUU124" s="172"/>
      <c r="NUV124" s="172"/>
      <c r="NUW124" s="172"/>
      <c r="NUX124" s="172"/>
      <c r="NUY124" s="172"/>
      <c r="NUZ124" s="172"/>
      <c r="NVA124" s="172"/>
      <c r="NVB124" s="172"/>
      <c r="NVC124" s="172"/>
      <c r="NVD124" s="172"/>
      <c r="NVE124" s="172"/>
      <c r="NVF124" s="172"/>
      <c r="NVG124" s="172"/>
      <c r="NVH124" s="172"/>
      <c r="NVI124" s="172"/>
      <c r="NVJ124" s="172"/>
      <c r="NVK124" s="172"/>
      <c r="NVL124" s="172"/>
      <c r="NVM124" s="172"/>
      <c r="NVN124" s="172"/>
      <c r="NVO124" s="172"/>
      <c r="NVP124" s="172"/>
      <c r="NVQ124" s="172"/>
      <c r="NVR124" s="172"/>
      <c r="NVS124" s="172"/>
      <c r="NVT124" s="172"/>
      <c r="NVU124" s="172"/>
      <c r="NVV124" s="172"/>
      <c r="NVW124" s="172"/>
      <c r="NVX124" s="172"/>
      <c r="NVY124" s="172"/>
      <c r="NVZ124" s="172"/>
      <c r="NWA124" s="172"/>
      <c r="NWB124" s="172"/>
      <c r="NWC124" s="172"/>
      <c r="NWD124" s="172"/>
      <c r="NWE124" s="172"/>
      <c r="NWF124" s="172"/>
      <c r="NWG124" s="172"/>
      <c r="NWH124" s="172"/>
      <c r="NWI124" s="172"/>
      <c r="NWJ124" s="172"/>
      <c r="NWK124" s="172"/>
      <c r="NWL124" s="172"/>
      <c r="NWM124" s="172"/>
      <c r="NWN124" s="172"/>
      <c r="NWO124" s="172"/>
      <c r="NWP124" s="172"/>
      <c r="NWQ124" s="172"/>
      <c r="NWR124" s="172"/>
      <c r="NWS124" s="172"/>
      <c r="NWT124" s="172"/>
      <c r="NWU124" s="172"/>
      <c r="NWV124" s="172"/>
      <c r="NWW124" s="172"/>
      <c r="NWX124" s="172"/>
      <c r="NWY124" s="172"/>
      <c r="NWZ124" s="172"/>
      <c r="NXA124" s="172"/>
      <c r="NXB124" s="172"/>
      <c r="NXC124" s="172"/>
      <c r="NXD124" s="172"/>
      <c r="NXE124" s="172"/>
      <c r="NXF124" s="172"/>
      <c r="NXG124" s="172"/>
      <c r="NXH124" s="172"/>
      <c r="NXI124" s="172"/>
      <c r="NXJ124" s="172"/>
      <c r="NXK124" s="172"/>
      <c r="NXL124" s="172"/>
      <c r="NXM124" s="172"/>
      <c r="NXN124" s="172"/>
      <c r="NXO124" s="172"/>
      <c r="NXP124" s="172"/>
      <c r="NXQ124" s="172"/>
      <c r="NXR124" s="172"/>
      <c r="NXS124" s="172"/>
      <c r="NXT124" s="172"/>
      <c r="NXU124" s="172"/>
      <c r="NXV124" s="172"/>
      <c r="NXW124" s="172"/>
      <c r="NXX124" s="172"/>
      <c r="NXY124" s="172"/>
      <c r="NXZ124" s="172"/>
      <c r="NYA124" s="172"/>
      <c r="NYB124" s="172"/>
      <c r="NYC124" s="172"/>
      <c r="NYD124" s="172"/>
      <c r="NYE124" s="172"/>
      <c r="NYF124" s="172"/>
      <c r="NYG124" s="172"/>
      <c r="NYH124" s="172"/>
      <c r="NYI124" s="172"/>
      <c r="NYJ124" s="172"/>
      <c r="NYK124" s="172"/>
      <c r="NYL124" s="172"/>
      <c r="NYM124" s="172"/>
      <c r="NYN124" s="172"/>
      <c r="NYO124" s="172"/>
      <c r="NYP124" s="172"/>
      <c r="NYQ124" s="172"/>
      <c r="NYR124" s="172"/>
      <c r="NYS124" s="172"/>
      <c r="NYT124" s="172"/>
      <c r="NYU124" s="172"/>
      <c r="NYV124" s="172"/>
      <c r="NYW124" s="172"/>
      <c r="NYX124" s="172"/>
      <c r="NYY124" s="172"/>
      <c r="NYZ124" s="172"/>
      <c r="NZA124" s="172"/>
      <c r="NZB124" s="172"/>
      <c r="NZC124" s="172"/>
      <c r="NZD124" s="172"/>
      <c r="NZE124" s="172"/>
      <c r="NZF124" s="172"/>
      <c r="NZG124" s="172"/>
      <c r="NZH124" s="172"/>
      <c r="NZI124" s="172"/>
      <c r="NZJ124" s="172"/>
      <c r="NZK124" s="172"/>
      <c r="NZL124" s="172"/>
      <c r="NZM124" s="172"/>
      <c r="NZN124" s="172"/>
      <c r="NZO124" s="172"/>
      <c r="NZP124" s="172"/>
      <c r="NZQ124" s="172"/>
      <c r="NZR124" s="172"/>
      <c r="NZS124" s="172"/>
      <c r="NZT124" s="172"/>
      <c r="NZU124" s="172"/>
      <c r="NZV124" s="172"/>
      <c r="NZW124" s="172"/>
      <c r="NZX124" s="172"/>
      <c r="NZY124" s="172"/>
      <c r="NZZ124" s="172"/>
      <c r="OAA124" s="172"/>
      <c r="OAB124" s="172"/>
      <c r="OAC124" s="172"/>
      <c r="OAD124" s="172"/>
      <c r="OAE124" s="172"/>
      <c r="OAF124" s="172"/>
      <c r="OAG124" s="172"/>
      <c r="OAH124" s="172"/>
      <c r="OAI124" s="172"/>
      <c r="OAJ124" s="172"/>
      <c r="OAK124" s="172"/>
      <c r="OAL124" s="172"/>
      <c r="OAM124" s="172"/>
      <c r="OAN124" s="172"/>
      <c r="OAO124" s="172"/>
      <c r="OAP124" s="172"/>
      <c r="OAQ124" s="172"/>
      <c r="OAR124" s="172"/>
      <c r="OAS124" s="172"/>
      <c r="OAT124" s="172"/>
      <c r="OAU124" s="172"/>
      <c r="OAV124" s="172"/>
      <c r="OAW124" s="172"/>
      <c r="OAX124" s="172"/>
      <c r="OAY124" s="172"/>
      <c r="OAZ124" s="172"/>
      <c r="OBA124" s="172"/>
      <c r="OBB124" s="172"/>
      <c r="OBC124" s="172"/>
      <c r="OBD124" s="172"/>
      <c r="OBE124" s="172"/>
      <c r="OBF124" s="172"/>
      <c r="OBG124" s="172"/>
      <c r="OBH124" s="172"/>
      <c r="OBI124" s="172"/>
      <c r="OBJ124" s="172"/>
      <c r="OBK124" s="172"/>
      <c r="OBL124" s="172"/>
      <c r="OBM124" s="172"/>
      <c r="OBN124" s="172"/>
      <c r="OBO124" s="172"/>
      <c r="OBP124" s="172"/>
      <c r="OBQ124" s="172"/>
      <c r="OBR124" s="172"/>
      <c r="OBS124" s="172"/>
      <c r="OBT124" s="172"/>
      <c r="OBU124" s="172"/>
      <c r="OBV124" s="172"/>
      <c r="OBW124" s="172"/>
      <c r="OBX124" s="172"/>
      <c r="OBY124" s="172"/>
      <c r="OBZ124" s="172"/>
      <c r="OCA124" s="172"/>
      <c r="OCB124" s="172"/>
      <c r="OCC124" s="172"/>
      <c r="OCD124" s="172"/>
      <c r="OCE124" s="172"/>
      <c r="OCF124" s="172"/>
      <c r="OCG124" s="172"/>
      <c r="OCH124" s="172"/>
      <c r="OCI124" s="172"/>
      <c r="OCJ124" s="172"/>
      <c r="OCK124" s="172"/>
      <c r="OCL124" s="172"/>
      <c r="OCM124" s="172"/>
      <c r="OCN124" s="172"/>
      <c r="OCO124" s="172"/>
      <c r="OCP124" s="172"/>
      <c r="OCQ124" s="172"/>
      <c r="OCR124" s="172"/>
      <c r="OCS124" s="172"/>
      <c r="OCT124" s="172"/>
      <c r="OCU124" s="172"/>
      <c r="OCV124" s="172"/>
      <c r="OCW124" s="172"/>
      <c r="OCX124" s="172"/>
      <c r="OCY124" s="172"/>
      <c r="OCZ124" s="172"/>
      <c r="ODA124" s="172"/>
      <c r="ODB124" s="172"/>
      <c r="ODC124" s="172"/>
      <c r="ODD124" s="172"/>
      <c r="ODE124" s="172"/>
      <c r="ODF124" s="172"/>
      <c r="ODG124" s="172"/>
      <c r="ODH124" s="172"/>
      <c r="ODI124" s="172"/>
      <c r="ODJ124" s="172"/>
      <c r="ODK124" s="172"/>
      <c r="ODL124" s="172"/>
      <c r="ODM124" s="172"/>
      <c r="ODN124" s="172"/>
      <c r="ODO124" s="172"/>
      <c r="ODP124" s="172"/>
      <c r="ODQ124" s="172"/>
      <c r="ODR124" s="172"/>
      <c r="ODS124" s="172"/>
      <c r="ODT124" s="172"/>
      <c r="ODU124" s="172"/>
      <c r="ODV124" s="172"/>
      <c r="ODW124" s="172"/>
      <c r="ODX124" s="172"/>
      <c r="ODY124" s="172"/>
      <c r="ODZ124" s="172"/>
      <c r="OEA124" s="172"/>
      <c r="OEB124" s="172"/>
      <c r="OEC124" s="172"/>
      <c r="OED124" s="172"/>
      <c r="OEE124" s="172"/>
      <c r="OEF124" s="172"/>
      <c r="OEG124" s="172"/>
      <c r="OEH124" s="172"/>
      <c r="OEI124" s="172"/>
      <c r="OEJ124" s="172"/>
      <c r="OEK124" s="172"/>
      <c r="OEL124" s="172"/>
      <c r="OEM124" s="172"/>
      <c r="OEN124" s="172"/>
      <c r="OEO124" s="172"/>
      <c r="OEP124" s="172"/>
      <c r="OEQ124" s="172"/>
      <c r="OER124" s="172"/>
      <c r="OES124" s="172"/>
      <c r="OET124" s="172"/>
      <c r="OEU124" s="172"/>
      <c r="OEV124" s="172"/>
      <c r="OEW124" s="172"/>
      <c r="OEX124" s="172"/>
      <c r="OEY124" s="172"/>
      <c r="OEZ124" s="172"/>
      <c r="OFA124" s="172"/>
      <c r="OFB124" s="172"/>
      <c r="OFC124" s="172"/>
      <c r="OFD124" s="172"/>
      <c r="OFE124" s="172"/>
      <c r="OFF124" s="172"/>
      <c r="OFG124" s="172"/>
      <c r="OFH124" s="172"/>
      <c r="OFI124" s="172"/>
      <c r="OFJ124" s="172"/>
      <c r="OFK124" s="172"/>
      <c r="OFL124" s="172"/>
      <c r="OFM124" s="172"/>
      <c r="OFN124" s="172"/>
      <c r="OFO124" s="172"/>
      <c r="OFP124" s="172"/>
      <c r="OFQ124" s="172"/>
      <c r="OFR124" s="172"/>
      <c r="OFS124" s="172"/>
      <c r="OFT124" s="172"/>
      <c r="OFU124" s="172"/>
      <c r="OFV124" s="172"/>
      <c r="OFW124" s="172"/>
      <c r="OFX124" s="172"/>
      <c r="OFY124" s="172"/>
      <c r="OFZ124" s="172"/>
      <c r="OGA124" s="172"/>
      <c r="OGB124" s="172"/>
      <c r="OGC124" s="172"/>
      <c r="OGD124" s="172"/>
      <c r="OGE124" s="172"/>
      <c r="OGF124" s="172"/>
      <c r="OGG124" s="172"/>
      <c r="OGH124" s="172"/>
      <c r="OGI124" s="172"/>
      <c r="OGJ124" s="172"/>
      <c r="OGK124" s="172"/>
      <c r="OGL124" s="172"/>
      <c r="OGM124" s="172"/>
      <c r="OGN124" s="172"/>
      <c r="OGO124" s="172"/>
      <c r="OGP124" s="172"/>
      <c r="OGQ124" s="172"/>
      <c r="OGR124" s="172"/>
      <c r="OGS124" s="172"/>
      <c r="OGT124" s="172"/>
      <c r="OGU124" s="172"/>
      <c r="OGV124" s="172"/>
      <c r="OGW124" s="172"/>
      <c r="OGX124" s="172"/>
      <c r="OGY124" s="172"/>
      <c r="OGZ124" s="172"/>
      <c r="OHA124" s="172"/>
      <c r="OHB124" s="172"/>
      <c r="OHC124" s="172"/>
      <c r="OHD124" s="172"/>
      <c r="OHE124" s="172"/>
      <c r="OHF124" s="172"/>
      <c r="OHG124" s="172"/>
      <c r="OHH124" s="172"/>
      <c r="OHI124" s="172"/>
      <c r="OHJ124" s="172"/>
      <c r="OHK124" s="172"/>
      <c r="OHL124" s="172"/>
      <c r="OHM124" s="172"/>
      <c r="OHN124" s="172"/>
      <c r="OHO124" s="172"/>
      <c r="OHP124" s="172"/>
      <c r="OHQ124" s="172"/>
      <c r="OHR124" s="172"/>
      <c r="OHS124" s="172"/>
      <c r="OHT124" s="172"/>
      <c r="OHU124" s="172"/>
      <c r="OHV124" s="172"/>
      <c r="OHW124" s="172"/>
      <c r="OHX124" s="172"/>
      <c r="OHY124" s="172"/>
      <c r="OHZ124" s="172"/>
      <c r="OIA124" s="172"/>
      <c r="OIB124" s="172"/>
      <c r="OIC124" s="172"/>
      <c r="OID124" s="172"/>
      <c r="OIE124" s="172"/>
      <c r="OIF124" s="172"/>
      <c r="OIG124" s="172"/>
      <c r="OIH124" s="172"/>
      <c r="OII124" s="172"/>
      <c r="OIJ124" s="172"/>
      <c r="OIK124" s="172"/>
      <c r="OIL124" s="172"/>
      <c r="OIM124" s="172"/>
      <c r="OIN124" s="172"/>
      <c r="OIO124" s="172"/>
      <c r="OIP124" s="172"/>
      <c r="OIQ124" s="172"/>
      <c r="OIR124" s="172"/>
      <c r="OIS124" s="172"/>
      <c r="OIT124" s="172"/>
      <c r="OIU124" s="172"/>
      <c r="OIV124" s="172"/>
      <c r="OIW124" s="172"/>
      <c r="OIX124" s="172"/>
      <c r="OIY124" s="172"/>
      <c r="OIZ124" s="172"/>
      <c r="OJA124" s="172"/>
      <c r="OJB124" s="172"/>
      <c r="OJC124" s="172"/>
      <c r="OJD124" s="172"/>
      <c r="OJE124" s="172"/>
      <c r="OJF124" s="172"/>
      <c r="OJG124" s="172"/>
      <c r="OJH124" s="172"/>
      <c r="OJI124" s="172"/>
      <c r="OJJ124" s="172"/>
      <c r="OJK124" s="172"/>
      <c r="OJL124" s="172"/>
      <c r="OJM124" s="172"/>
      <c r="OJN124" s="172"/>
      <c r="OJO124" s="172"/>
      <c r="OJP124" s="172"/>
      <c r="OJQ124" s="172"/>
      <c r="OJR124" s="172"/>
      <c r="OJS124" s="172"/>
      <c r="OJT124" s="172"/>
      <c r="OJU124" s="172"/>
      <c r="OJV124" s="172"/>
      <c r="OJW124" s="172"/>
      <c r="OJX124" s="172"/>
      <c r="OJY124" s="172"/>
      <c r="OJZ124" s="172"/>
      <c r="OKA124" s="172"/>
      <c r="OKB124" s="172"/>
      <c r="OKC124" s="172"/>
      <c r="OKD124" s="172"/>
      <c r="OKE124" s="172"/>
      <c r="OKF124" s="172"/>
      <c r="OKG124" s="172"/>
      <c r="OKH124" s="172"/>
      <c r="OKI124" s="172"/>
      <c r="OKJ124" s="172"/>
      <c r="OKK124" s="172"/>
      <c r="OKL124" s="172"/>
      <c r="OKM124" s="172"/>
      <c r="OKN124" s="172"/>
      <c r="OKO124" s="172"/>
      <c r="OKP124" s="172"/>
      <c r="OKQ124" s="172"/>
      <c r="OKR124" s="172"/>
      <c r="OKS124" s="172"/>
      <c r="OKT124" s="172"/>
      <c r="OKU124" s="172"/>
      <c r="OKV124" s="172"/>
      <c r="OKW124" s="172"/>
      <c r="OKX124" s="172"/>
      <c r="OKY124" s="172"/>
      <c r="OKZ124" s="172"/>
      <c r="OLA124" s="172"/>
      <c r="OLB124" s="172"/>
      <c r="OLC124" s="172"/>
      <c r="OLD124" s="172"/>
      <c r="OLE124" s="172"/>
      <c r="OLF124" s="172"/>
      <c r="OLG124" s="172"/>
      <c r="OLH124" s="172"/>
      <c r="OLI124" s="172"/>
      <c r="OLJ124" s="172"/>
      <c r="OLK124" s="172"/>
      <c r="OLL124" s="172"/>
      <c r="OLM124" s="172"/>
      <c r="OLN124" s="172"/>
      <c r="OLO124" s="172"/>
      <c r="OLP124" s="172"/>
      <c r="OLQ124" s="172"/>
      <c r="OLR124" s="172"/>
      <c r="OLS124" s="172"/>
      <c r="OLT124" s="172"/>
      <c r="OLU124" s="172"/>
      <c r="OLV124" s="172"/>
      <c r="OLW124" s="172"/>
      <c r="OLX124" s="172"/>
      <c r="OLY124" s="172"/>
      <c r="OLZ124" s="172"/>
      <c r="OMA124" s="172"/>
      <c r="OMB124" s="172"/>
      <c r="OMC124" s="172"/>
      <c r="OMD124" s="172"/>
      <c r="OME124" s="172"/>
      <c r="OMF124" s="172"/>
      <c r="OMG124" s="172"/>
      <c r="OMH124" s="172"/>
      <c r="OMI124" s="172"/>
      <c r="OMJ124" s="172"/>
      <c r="OMK124" s="172"/>
      <c r="OML124" s="172"/>
      <c r="OMM124" s="172"/>
      <c r="OMN124" s="172"/>
      <c r="OMO124" s="172"/>
      <c r="OMP124" s="172"/>
      <c r="OMQ124" s="172"/>
      <c r="OMR124" s="172"/>
      <c r="OMS124" s="172"/>
      <c r="OMT124" s="172"/>
      <c r="OMU124" s="172"/>
      <c r="OMV124" s="172"/>
      <c r="OMW124" s="172"/>
      <c r="OMX124" s="172"/>
      <c r="OMY124" s="172"/>
      <c r="OMZ124" s="172"/>
      <c r="ONA124" s="172"/>
      <c r="ONB124" s="172"/>
      <c r="ONC124" s="172"/>
      <c r="OND124" s="172"/>
      <c r="ONE124" s="172"/>
      <c r="ONF124" s="172"/>
      <c r="ONG124" s="172"/>
      <c r="ONH124" s="172"/>
      <c r="ONI124" s="172"/>
      <c r="ONJ124" s="172"/>
      <c r="ONK124" s="172"/>
      <c r="ONL124" s="172"/>
      <c r="ONM124" s="172"/>
      <c r="ONN124" s="172"/>
      <c r="ONO124" s="172"/>
      <c r="ONP124" s="172"/>
      <c r="ONQ124" s="172"/>
      <c r="ONR124" s="172"/>
      <c r="ONS124" s="172"/>
      <c r="ONT124" s="172"/>
      <c r="ONU124" s="172"/>
      <c r="ONV124" s="172"/>
      <c r="ONW124" s="172"/>
      <c r="ONX124" s="172"/>
      <c r="ONY124" s="172"/>
      <c r="ONZ124" s="172"/>
      <c r="OOA124" s="172"/>
      <c r="OOB124" s="172"/>
      <c r="OOC124" s="172"/>
      <c r="OOD124" s="172"/>
      <c r="OOE124" s="172"/>
      <c r="OOF124" s="172"/>
      <c r="OOG124" s="172"/>
      <c r="OOH124" s="172"/>
      <c r="OOI124" s="172"/>
      <c r="OOJ124" s="172"/>
      <c r="OOK124" s="172"/>
      <c r="OOL124" s="172"/>
      <c r="OOM124" s="172"/>
      <c r="OON124" s="172"/>
      <c r="OOO124" s="172"/>
      <c r="OOP124" s="172"/>
      <c r="OOQ124" s="172"/>
      <c r="OOR124" s="172"/>
      <c r="OOS124" s="172"/>
      <c r="OOT124" s="172"/>
      <c r="OOU124" s="172"/>
      <c r="OOV124" s="172"/>
      <c r="OOW124" s="172"/>
      <c r="OOX124" s="172"/>
      <c r="OOY124" s="172"/>
      <c r="OOZ124" s="172"/>
      <c r="OPA124" s="172"/>
      <c r="OPB124" s="172"/>
      <c r="OPC124" s="172"/>
      <c r="OPD124" s="172"/>
      <c r="OPE124" s="172"/>
      <c r="OPF124" s="172"/>
      <c r="OPG124" s="172"/>
      <c r="OPH124" s="172"/>
      <c r="OPI124" s="172"/>
      <c r="OPJ124" s="172"/>
      <c r="OPK124" s="172"/>
      <c r="OPL124" s="172"/>
      <c r="OPM124" s="172"/>
      <c r="OPN124" s="172"/>
      <c r="OPO124" s="172"/>
      <c r="OPP124" s="172"/>
      <c r="OPQ124" s="172"/>
      <c r="OPR124" s="172"/>
      <c r="OPS124" s="172"/>
      <c r="OPT124" s="172"/>
      <c r="OPU124" s="172"/>
      <c r="OPV124" s="172"/>
      <c r="OPW124" s="172"/>
      <c r="OPX124" s="172"/>
      <c r="OPY124" s="172"/>
      <c r="OPZ124" s="172"/>
      <c r="OQA124" s="172"/>
      <c r="OQB124" s="172"/>
      <c r="OQC124" s="172"/>
      <c r="OQD124" s="172"/>
      <c r="OQE124" s="172"/>
      <c r="OQF124" s="172"/>
      <c r="OQG124" s="172"/>
      <c r="OQH124" s="172"/>
      <c r="OQI124" s="172"/>
      <c r="OQJ124" s="172"/>
      <c r="OQK124" s="172"/>
      <c r="OQL124" s="172"/>
      <c r="OQM124" s="172"/>
      <c r="OQN124" s="172"/>
      <c r="OQO124" s="172"/>
      <c r="OQP124" s="172"/>
      <c r="OQQ124" s="172"/>
      <c r="OQR124" s="172"/>
      <c r="OQS124" s="172"/>
      <c r="OQT124" s="172"/>
      <c r="OQU124" s="172"/>
      <c r="OQV124" s="172"/>
      <c r="OQW124" s="172"/>
      <c r="OQX124" s="172"/>
      <c r="OQY124" s="172"/>
      <c r="OQZ124" s="172"/>
      <c r="ORA124" s="172"/>
      <c r="ORB124" s="172"/>
      <c r="ORC124" s="172"/>
      <c r="ORD124" s="172"/>
      <c r="ORE124" s="172"/>
      <c r="ORF124" s="172"/>
      <c r="ORG124" s="172"/>
      <c r="ORH124" s="172"/>
      <c r="ORI124" s="172"/>
      <c r="ORJ124" s="172"/>
      <c r="ORK124" s="172"/>
      <c r="ORL124" s="172"/>
      <c r="ORM124" s="172"/>
      <c r="ORN124" s="172"/>
      <c r="ORO124" s="172"/>
      <c r="ORP124" s="172"/>
      <c r="ORQ124" s="172"/>
      <c r="ORR124" s="172"/>
      <c r="ORS124" s="172"/>
      <c r="ORT124" s="172"/>
      <c r="ORU124" s="172"/>
      <c r="ORV124" s="172"/>
      <c r="ORW124" s="172"/>
      <c r="ORX124" s="172"/>
      <c r="ORY124" s="172"/>
      <c r="ORZ124" s="172"/>
      <c r="OSA124" s="172"/>
      <c r="OSB124" s="172"/>
      <c r="OSC124" s="172"/>
      <c r="OSD124" s="172"/>
      <c r="OSE124" s="172"/>
      <c r="OSF124" s="172"/>
      <c r="OSG124" s="172"/>
      <c r="OSH124" s="172"/>
      <c r="OSI124" s="172"/>
      <c r="OSJ124" s="172"/>
      <c r="OSK124" s="172"/>
      <c r="OSL124" s="172"/>
      <c r="OSM124" s="172"/>
      <c r="OSN124" s="172"/>
      <c r="OSO124" s="172"/>
      <c r="OSP124" s="172"/>
      <c r="OSQ124" s="172"/>
      <c r="OSR124" s="172"/>
      <c r="OSS124" s="172"/>
      <c r="OST124" s="172"/>
      <c r="OSU124" s="172"/>
      <c r="OSV124" s="172"/>
      <c r="OSW124" s="172"/>
      <c r="OSX124" s="172"/>
      <c r="OSY124" s="172"/>
      <c r="OSZ124" s="172"/>
      <c r="OTA124" s="172"/>
      <c r="OTB124" s="172"/>
      <c r="OTC124" s="172"/>
      <c r="OTD124" s="172"/>
      <c r="OTE124" s="172"/>
      <c r="OTF124" s="172"/>
      <c r="OTG124" s="172"/>
      <c r="OTH124" s="172"/>
      <c r="OTI124" s="172"/>
      <c r="OTJ124" s="172"/>
      <c r="OTK124" s="172"/>
      <c r="OTL124" s="172"/>
      <c r="OTM124" s="172"/>
      <c r="OTN124" s="172"/>
      <c r="OTO124" s="172"/>
      <c r="OTP124" s="172"/>
      <c r="OTQ124" s="172"/>
      <c r="OTR124" s="172"/>
      <c r="OTS124" s="172"/>
      <c r="OTT124" s="172"/>
      <c r="OTU124" s="172"/>
      <c r="OTV124" s="172"/>
      <c r="OTW124" s="172"/>
      <c r="OTX124" s="172"/>
      <c r="OTY124" s="172"/>
      <c r="OTZ124" s="172"/>
      <c r="OUA124" s="172"/>
      <c r="OUB124" s="172"/>
      <c r="OUC124" s="172"/>
      <c r="OUD124" s="172"/>
      <c r="OUE124" s="172"/>
      <c r="OUF124" s="172"/>
      <c r="OUG124" s="172"/>
      <c r="OUH124" s="172"/>
      <c r="OUI124" s="172"/>
      <c r="OUJ124" s="172"/>
      <c r="OUK124" s="172"/>
      <c r="OUL124" s="172"/>
      <c r="OUM124" s="172"/>
      <c r="OUN124" s="172"/>
      <c r="OUO124" s="172"/>
      <c r="OUP124" s="172"/>
      <c r="OUQ124" s="172"/>
      <c r="OUR124" s="172"/>
      <c r="OUS124" s="172"/>
      <c r="OUT124" s="172"/>
      <c r="OUU124" s="172"/>
      <c r="OUV124" s="172"/>
      <c r="OUW124" s="172"/>
      <c r="OUX124" s="172"/>
      <c r="OUY124" s="172"/>
      <c r="OUZ124" s="172"/>
      <c r="OVA124" s="172"/>
      <c r="OVB124" s="172"/>
      <c r="OVC124" s="172"/>
      <c r="OVD124" s="172"/>
      <c r="OVE124" s="172"/>
      <c r="OVF124" s="172"/>
      <c r="OVG124" s="172"/>
      <c r="OVH124" s="172"/>
      <c r="OVI124" s="172"/>
      <c r="OVJ124" s="172"/>
      <c r="OVK124" s="172"/>
      <c r="OVL124" s="172"/>
      <c r="OVM124" s="172"/>
      <c r="OVN124" s="172"/>
      <c r="OVO124" s="172"/>
      <c r="OVP124" s="172"/>
      <c r="OVQ124" s="172"/>
      <c r="OVR124" s="172"/>
      <c r="OVS124" s="172"/>
      <c r="OVT124" s="172"/>
      <c r="OVU124" s="172"/>
      <c r="OVV124" s="172"/>
      <c r="OVW124" s="172"/>
      <c r="OVX124" s="172"/>
      <c r="OVY124" s="172"/>
      <c r="OVZ124" s="172"/>
      <c r="OWA124" s="172"/>
      <c r="OWB124" s="172"/>
      <c r="OWC124" s="172"/>
      <c r="OWD124" s="172"/>
      <c r="OWE124" s="172"/>
      <c r="OWF124" s="172"/>
      <c r="OWG124" s="172"/>
      <c r="OWH124" s="172"/>
      <c r="OWI124" s="172"/>
      <c r="OWJ124" s="172"/>
      <c r="OWK124" s="172"/>
      <c r="OWL124" s="172"/>
      <c r="OWM124" s="172"/>
      <c r="OWN124" s="172"/>
      <c r="OWO124" s="172"/>
      <c r="OWP124" s="172"/>
      <c r="OWQ124" s="172"/>
      <c r="OWR124" s="172"/>
      <c r="OWS124" s="172"/>
      <c r="OWT124" s="172"/>
      <c r="OWU124" s="172"/>
      <c r="OWV124" s="172"/>
      <c r="OWW124" s="172"/>
      <c r="OWX124" s="172"/>
      <c r="OWY124" s="172"/>
      <c r="OWZ124" s="172"/>
      <c r="OXA124" s="172"/>
      <c r="OXB124" s="172"/>
      <c r="OXC124" s="172"/>
      <c r="OXD124" s="172"/>
      <c r="OXE124" s="172"/>
      <c r="OXF124" s="172"/>
      <c r="OXG124" s="172"/>
      <c r="OXH124" s="172"/>
      <c r="OXI124" s="172"/>
      <c r="OXJ124" s="172"/>
      <c r="OXK124" s="172"/>
      <c r="OXL124" s="172"/>
      <c r="OXM124" s="172"/>
      <c r="OXN124" s="172"/>
      <c r="OXO124" s="172"/>
      <c r="OXP124" s="172"/>
      <c r="OXQ124" s="172"/>
      <c r="OXR124" s="172"/>
      <c r="OXS124" s="172"/>
      <c r="OXT124" s="172"/>
      <c r="OXU124" s="172"/>
      <c r="OXV124" s="172"/>
      <c r="OXW124" s="172"/>
      <c r="OXX124" s="172"/>
      <c r="OXY124" s="172"/>
      <c r="OXZ124" s="172"/>
      <c r="OYA124" s="172"/>
      <c r="OYB124" s="172"/>
      <c r="OYC124" s="172"/>
      <c r="OYD124" s="172"/>
      <c r="OYE124" s="172"/>
      <c r="OYF124" s="172"/>
      <c r="OYG124" s="172"/>
      <c r="OYH124" s="172"/>
      <c r="OYI124" s="172"/>
      <c r="OYJ124" s="172"/>
      <c r="OYK124" s="172"/>
      <c r="OYL124" s="172"/>
      <c r="OYM124" s="172"/>
      <c r="OYN124" s="172"/>
      <c r="OYO124" s="172"/>
      <c r="OYP124" s="172"/>
      <c r="OYQ124" s="172"/>
      <c r="OYR124" s="172"/>
      <c r="OYS124" s="172"/>
      <c r="OYT124" s="172"/>
      <c r="OYU124" s="172"/>
      <c r="OYV124" s="172"/>
      <c r="OYW124" s="172"/>
      <c r="OYX124" s="172"/>
      <c r="OYY124" s="172"/>
      <c r="OYZ124" s="172"/>
      <c r="OZA124" s="172"/>
      <c r="OZB124" s="172"/>
      <c r="OZC124" s="172"/>
      <c r="OZD124" s="172"/>
      <c r="OZE124" s="172"/>
      <c r="OZF124" s="172"/>
      <c r="OZG124" s="172"/>
      <c r="OZH124" s="172"/>
      <c r="OZI124" s="172"/>
      <c r="OZJ124" s="172"/>
      <c r="OZK124" s="172"/>
      <c r="OZL124" s="172"/>
      <c r="OZM124" s="172"/>
      <c r="OZN124" s="172"/>
      <c r="OZO124" s="172"/>
      <c r="OZP124" s="172"/>
      <c r="OZQ124" s="172"/>
      <c r="OZR124" s="172"/>
      <c r="OZS124" s="172"/>
      <c r="OZT124" s="172"/>
      <c r="OZU124" s="172"/>
      <c r="OZV124" s="172"/>
      <c r="OZW124" s="172"/>
      <c r="OZX124" s="172"/>
      <c r="OZY124" s="172"/>
      <c r="OZZ124" s="172"/>
      <c r="PAA124" s="172"/>
      <c r="PAB124" s="172"/>
      <c r="PAC124" s="172"/>
      <c r="PAD124" s="172"/>
      <c r="PAE124" s="172"/>
      <c r="PAF124" s="172"/>
      <c r="PAG124" s="172"/>
      <c r="PAH124" s="172"/>
      <c r="PAI124" s="172"/>
      <c r="PAJ124" s="172"/>
      <c r="PAK124" s="172"/>
      <c r="PAL124" s="172"/>
      <c r="PAM124" s="172"/>
      <c r="PAN124" s="172"/>
      <c r="PAO124" s="172"/>
      <c r="PAP124" s="172"/>
      <c r="PAQ124" s="172"/>
      <c r="PAR124" s="172"/>
      <c r="PAS124" s="172"/>
      <c r="PAT124" s="172"/>
      <c r="PAU124" s="172"/>
      <c r="PAV124" s="172"/>
      <c r="PAW124" s="172"/>
      <c r="PAX124" s="172"/>
      <c r="PAY124" s="172"/>
      <c r="PAZ124" s="172"/>
      <c r="PBA124" s="172"/>
      <c r="PBB124" s="172"/>
      <c r="PBC124" s="172"/>
      <c r="PBD124" s="172"/>
      <c r="PBE124" s="172"/>
      <c r="PBF124" s="172"/>
      <c r="PBG124" s="172"/>
      <c r="PBH124" s="172"/>
      <c r="PBI124" s="172"/>
      <c r="PBJ124" s="172"/>
      <c r="PBK124" s="172"/>
      <c r="PBL124" s="172"/>
      <c r="PBM124" s="172"/>
      <c r="PBN124" s="172"/>
      <c r="PBO124" s="172"/>
      <c r="PBP124" s="172"/>
      <c r="PBQ124" s="172"/>
      <c r="PBR124" s="172"/>
      <c r="PBS124" s="172"/>
      <c r="PBT124" s="172"/>
      <c r="PBU124" s="172"/>
      <c r="PBV124" s="172"/>
      <c r="PBW124" s="172"/>
      <c r="PBX124" s="172"/>
      <c r="PBY124" s="172"/>
      <c r="PBZ124" s="172"/>
      <c r="PCA124" s="172"/>
      <c r="PCB124" s="172"/>
      <c r="PCC124" s="172"/>
      <c r="PCD124" s="172"/>
      <c r="PCE124" s="172"/>
      <c r="PCF124" s="172"/>
      <c r="PCG124" s="172"/>
      <c r="PCH124" s="172"/>
      <c r="PCI124" s="172"/>
      <c r="PCJ124" s="172"/>
      <c r="PCK124" s="172"/>
      <c r="PCL124" s="172"/>
      <c r="PCM124" s="172"/>
      <c r="PCN124" s="172"/>
      <c r="PCO124" s="172"/>
      <c r="PCP124" s="172"/>
      <c r="PCQ124" s="172"/>
      <c r="PCR124" s="172"/>
      <c r="PCS124" s="172"/>
      <c r="PCT124" s="172"/>
      <c r="PCU124" s="172"/>
      <c r="PCV124" s="172"/>
      <c r="PCW124" s="172"/>
      <c r="PCX124" s="172"/>
      <c r="PCY124" s="172"/>
      <c r="PCZ124" s="172"/>
      <c r="PDA124" s="172"/>
      <c r="PDB124" s="172"/>
      <c r="PDC124" s="172"/>
      <c r="PDD124" s="172"/>
      <c r="PDE124" s="172"/>
      <c r="PDF124" s="172"/>
      <c r="PDG124" s="172"/>
      <c r="PDH124" s="172"/>
      <c r="PDI124" s="172"/>
      <c r="PDJ124" s="172"/>
      <c r="PDK124" s="172"/>
      <c r="PDL124" s="172"/>
      <c r="PDM124" s="172"/>
      <c r="PDN124" s="172"/>
      <c r="PDO124" s="172"/>
      <c r="PDP124" s="172"/>
      <c r="PDQ124" s="172"/>
      <c r="PDR124" s="172"/>
      <c r="PDS124" s="172"/>
      <c r="PDT124" s="172"/>
      <c r="PDU124" s="172"/>
      <c r="PDV124" s="172"/>
      <c r="PDW124" s="172"/>
      <c r="PDX124" s="172"/>
      <c r="PDY124" s="172"/>
      <c r="PDZ124" s="172"/>
      <c r="PEA124" s="172"/>
      <c r="PEB124" s="172"/>
      <c r="PEC124" s="172"/>
      <c r="PED124" s="172"/>
      <c r="PEE124" s="172"/>
      <c r="PEF124" s="172"/>
      <c r="PEG124" s="172"/>
      <c r="PEH124" s="172"/>
      <c r="PEI124" s="172"/>
      <c r="PEJ124" s="172"/>
      <c r="PEK124" s="172"/>
      <c r="PEL124" s="172"/>
      <c r="PEM124" s="172"/>
      <c r="PEN124" s="172"/>
      <c r="PEO124" s="172"/>
      <c r="PEP124" s="172"/>
      <c r="PEQ124" s="172"/>
      <c r="PER124" s="172"/>
      <c r="PES124" s="172"/>
      <c r="PET124" s="172"/>
      <c r="PEU124" s="172"/>
      <c r="PEV124" s="172"/>
      <c r="PEW124" s="172"/>
      <c r="PEX124" s="172"/>
      <c r="PEY124" s="172"/>
      <c r="PEZ124" s="172"/>
      <c r="PFA124" s="172"/>
      <c r="PFB124" s="172"/>
      <c r="PFC124" s="172"/>
      <c r="PFD124" s="172"/>
      <c r="PFE124" s="172"/>
      <c r="PFF124" s="172"/>
      <c r="PFG124" s="172"/>
      <c r="PFH124" s="172"/>
      <c r="PFI124" s="172"/>
      <c r="PFJ124" s="172"/>
      <c r="PFK124" s="172"/>
      <c r="PFL124" s="172"/>
      <c r="PFM124" s="172"/>
      <c r="PFN124" s="172"/>
      <c r="PFO124" s="172"/>
      <c r="PFP124" s="172"/>
      <c r="PFQ124" s="172"/>
      <c r="PFR124" s="172"/>
      <c r="PFS124" s="172"/>
      <c r="PFT124" s="172"/>
      <c r="PFU124" s="172"/>
      <c r="PFV124" s="172"/>
      <c r="PFW124" s="172"/>
      <c r="PFX124" s="172"/>
      <c r="PFY124" s="172"/>
      <c r="PFZ124" s="172"/>
      <c r="PGA124" s="172"/>
      <c r="PGB124" s="172"/>
      <c r="PGC124" s="172"/>
      <c r="PGD124" s="172"/>
      <c r="PGE124" s="172"/>
      <c r="PGF124" s="172"/>
      <c r="PGG124" s="172"/>
      <c r="PGH124" s="172"/>
      <c r="PGI124" s="172"/>
      <c r="PGJ124" s="172"/>
      <c r="PGK124" s="172"/>
      <c r="PGL124" s="172"/>
      <c r="PGM124" s="172"/>
      <c r="PGN124" s="172"/>
      <c r="PGO124" s="172"/>
      <c r="PGP124" s="172"/>
      <c r="PGQ124" s="172"/>
      <c r="PGR124" s="172"/>
      <c r="PGS124" s="172"/>
      <c r="PGT124" s="172"/>
      <c r="PGU124" s="172"/>
      <c r="PGV124" s="172"/>
      <c r="PGW124" s="172"/>
      <c r="PGX124" s="172"/>
      <c r="PGY124" s="172"/>
      <c r="PGZ124" s="172"/>
      <c r="PHA124" s="172"/>
      <c r="PHB124" s="172"/>
      <c r="PHC124" s="172"/>
      <c r="PHD124" s="172"/>
      <c r="PHE124" s="172"/>
      <c r="PHF124" s="172"/>
      <c r="PHG124" s="172"/>
      <c r="PHH124" s="172"/>
      <c r="PHI124" s="172"/>
      <c r="PHJ124" s="172"/>
      <c r="PHK124" s="172"/>
      <c r="PHL124" s="172"/>
      <c r="PHM124" s="172"/>
      <c r="PHN124" s="172"/>
      <c r="PHO124" s="172"/>
      <c r="PHP124" s="172"/>
      <c r="PHQ124" s="172"/>
      <c r="PHR124" s="172"/>
      <c r="PHS124" s="172"/>
      <c r="PHT124" s="172"/>
      <c r="PHU124" s="172"/>
      <c r="PHV124" s="172"/>
      <c r="PHW124" s="172"/>
      <c r="PHX124" s="172"/>
      <c r="PHY124" s="172"/>
      <c r="PHZ124" s="172"/>
      <c r="PIA124" s="172"/>
      <c r="PIB124" s="172"/>
      <c r="PIC124" s="172"/>
      <c r="PID124" s="172"/>
      <c r="PIE124" s="172"/>
      <c r="PIF124" s="172"/>
      <c r="PIG124" s="172"/>
      <c r="PIH124" s="172"/>
      <c r="PII124" s="172"/>
      <c r="PIJ124" s="172"/>
      <c r="PIK124" s="172"/>
      <c r="PIL124" s="172"/>
      <c r="PIM124" s="172"/>
      <c r="PIN124" s="172"/>
      <c r="PIO124" s="172"/>
      <c r="PIP124" s="172"/>
      <c r="PIQ124" s="172"/>
      <c r="PIR124" s="172"/>
      <c r="PIS124" s="172"/>
      <c r="PIT124" s="172"/>
      <c r="PIU124" s="172"/>
      <c r="PIV124" s="172"/>
      <c r="PIW124" s="172"/>
      <c r="PIX124" s="172"/>
      <c r="PIY124" s="172"/>
      <c r="PIZ124" s="172"/>
      <c r="PJA124" s="172"/>
      <c r="PJB124" s="172"/>
      <c r="PJC124" s="172"/>
      <c r="PJD124" s="172"/>
      <c r="PJE124" s="172"/>
      <c r="PJF124" s="172"/>
      <c r="PJG124" s="172"/>
      <c r="PJH124" s="172"/>
      <c r="PJI124" s="172"/>
      <c r="PJJ124" s="172"/>
      <c r="PJK124" s="172"/>
      <c r="PJL124" s="172"/>
      <c r="PJM124" s="172"/>
      <c r="PJN124" s="172"/>
      <c r="PJO124" s="172"/>
      <c r="PJP124" s="172"/>
      <c r="PJQ124" s="172"/>
      <c r="PJR124" s="172"/>
      <c r="PJS124" s="172"/>
      <c r="PJT124" s="172"/>
      <c r="PJU124" s="172"/>
      <c r="PJV124" s="172"/>
      <c r="PJW124" s="172"/>
      <c r="PJX124" s="172"/>
      <c r="PJY124" s="172"/>
      <c r="PJZ124" s="172"/>
      <c r="PKA124" s="172"/>
      <c r="PKB124" s="172"/>
      <c r="PKC124" s="172"/>
      <c r="PKD124" s="172"/>
      <c r="PKE124" s="172"/>
      <c r="PKF124" s="172"/>
      <c r="PKG124" s="172"/>
      <c r="PKH124" s="172"/>
      <c r="PKI124" s="172"/>
      <c r="PKJ124" s="172"/>
      <c r="PKK124" s="172"/>
      <c r="PKL124" s="172"/>
      <c r="PKM124" s="172"/>
      <c r="PKN124" s="172"/>
      <c r="PKO124" s="172"/>
      <c r="PKP124" s="172"/>
      <c r="PKQ124" s="172"/>
      <c r="PKR124" s="172"/>
      <c r="PKS124" s="172"/>
      <c r="PKT124" s="172"/>
      <c r="PKU124" s="172"/>
      <c r="PKV124" s="172"/>
      <c r="PKW124" s="172"/>
      <c r="PKX124" s="172"/>
      <c r="PKY124" s="172"/>
      <c r="PKZ124" s="172"/>
      <c r="PLA124" s="172"/>
      <c r="PLB124" s="172"/>
      <c r="PLC124" s="172"/>
      <c r="PLD124" s="172"/>
      <c r="PLE124" s="172"/>
      <c r="PLF124" s="172"/>
      <c r="PLG124" s="172"/>
      <c r="PLH124" s="172"/>
      <c r="PLI124" s="172"/>
      <c r="PLJ124" s="172"/>
      <c r="PLK124" s="172"/>
      <c r="PLL124" s="172"/>
      <c r="PLM124" s="172"/>
      <c r="PLN124" s="172"/>
      <c r="PLO124" s="172"/>
      <c r="PLP124" s="172"/>
      <c r="PLQ124" s="172"/>
      <c r="PLR124" s="172"/>
      <c r="PLS124" s="172"/>
      <c r="PLT124" s="172"/>
      <c r="PLU124" s="172"/>
      <c r="PLV124" s="172"/>
      <c r="PLW124" s="172"/>
      <c r="PLX124" s="172"/>
      <c r="PLY124" s="172"/>
      <c r="PLZ124" s="172"/>
      <c r="PMA124" s="172"/>
      <c r="PMB124" s="172"/>
      <c r="PMC124" s="172"/>
      <c r="PMD124" s="172"/>
      <c r="PME124" s="172"/>
      <c r="PMF124" s="172"/>
      <c r="PMG124" s="172"/>
      <c r="PMH124" s="172"/>
      <c r="PMI124" s="172"/>
      <c r="PMJ124" s="172"/>
      <c r="PMK124" s="172"/>
      <c r="PML124" s="172"/>
      <c r="PMM124" s="172"/>
      <c r="PMN124" s="172"/>
      <c r="PMO124" s="172"/>
      <c r="PMP124" s="172"/>
      <c r="PMQ124" s="172"/>
      <c r="PMR124" s="172"/>
      <c r="PMS124" s="172"/>
      <c r="PMT124" s="172"/>
      <c r="PMU124" s="172"/>
      <c r="PMV124" s="172"/>
      <c r="PMW124" s="172"/>
      <c r="PMX124" s="172"/>
      <c r="PMY124" s="172"/>
      <c r="PMZ124" s="172"/>
      <c r="PNA124" s="172"/>
      <c r="PNB124" s="172"/>
      <c r="PNC124" s="172"/>
      <c r="PND124" s="172"/>
      <c r="PNE124" s="172"/>
      <c r="PNF124" s="172"/>
      <c r="PNG124" s="172"/>
      <c r="PNH124" s="172"/>
      <c r="PNI124" s="172"/>
      <c r="PNJ124" s="172"/>
      <c r="PNK124" s="172"/>
      <c r="PNL124" s="172"/>
      <c r="PNM124" s="172"/>
      <c r="PNN124" s="172"/>
      <c r="PNO124" s="172"/>
      <c r="PNP124" s="172"/>
      <c r="PNQ124" s="172"/>
      <c r="PNR124" s="172"/>
      <c r="PNS124" s="172"/>
      <c r="PNT124" s="172"/>
      <c r="PNU124" s="172"/>
      <c r="PNV124" s="172"/>
      <c r="PNW124" s="172"/>
      <c r="PNX124" s="172"/>
      <c r="PNY124" s="172"/>
      <c r="PNZ124" s="172"/>
      <c r="POA124" s="172"/>
      <c r="POB124" s="172"/>
      <c r="POC124" s="172"/>
      <c r="POD124" s="172"/>
      <c r="POE124" s="172"/>
      <c r="POF124" s="172"/>
      <c r="POG124" s="172"/>
      <c r="POH124" s="172"/>
      <c r="POI124" s="172"/>
      <c r="POJ124" s="172"/>
      <c r="POK124" s="172"/>
      <c r="POL124" s="172"/>
      <c r="POM124" s="172"/>
      <c r="PON124" s="172"/>
      <c r="POO124" s="172"/>
      <c r="POP124" s="172"/>
      <c r="POQ124" s="172"/>
      <c r="POR124" s="172"/>
      <c r="POS124" s="172"/>
      <c r="POT124" s="172"/>
      <c r="POU124" s="172"/>
      <c r="POV124" s="172"/>
      <c r="POW124" s="172"/>
      <c r="POX124" s="172"/>
      <c r="POY124" s="172"/>
      <c r="POZ124" s="172"/>
      <c r="PPA124" s="172"/>
      <c r="PPB124" s="172"/>
      <c r="PPC124" s="172"/>
      <c r="PPD124" s="172"/>
      <c r="PPE124" s="172"/>
      <c r="PPF124" s="172"/>
      <c r="PPG124" s="172"/>
      <c r="PPH124" s="172"/>
      <c r="PPI124" s="172"/>
      <c r="PPJ124" s="172"/>
      <c r="PPK124" s="172"/>
      <c r="PPL124" s="172"/>
      <c r="PPM124" s="172"/>
      <c r="PPN124" s="172"/>
      <c r="PPO124" s="172"/>
      <c r="PPP124" s="172"/>
      <c r="PPQ124" s="172"/>
      <c r="PPR124" s="172"/>
      <c r="PPS124" s="172"/>
      <c r="PPT124" s="172"/>
      <c r="PPU124" s="172"/>
      <c r="PPV124" s="172"/>
      <c r="PPW124" s="172"/>
      <c r="PPX124" s="172"/>
      <c r="PPY124" s="172"/>
      <c r="PPZ124" s="172"/>
      <c r="PQA124" s="172"/>
      <c r="PQB124" s="172"/>
      <c r="PQC124" s="172"/>
      <c r="PQD124" s="172"/>
      <c r="PQE124" s="172"/>
      <c r="PQF124" s="172"/>
      <c r="PQG124" s="172"/>
      <c r="PQH124" s="172"/>
      <c r="PQI124" s="172"/>
      <c r="PQJ124" s="172"/>
      <c r="PQK124" s="172"/>
      <c r="PQL124" s="172"/>
      <c r="PQM124" s="172"/>
      <c r="PQN124" s="172"/>
      <c r="PQO124" s="172"/>
      <c r="PQP124" s="172"/>
      <c r="PQQ124" s="172"/>
      <c r="PQR124" s="172"/>
      <c r="PQS124" s="172"/>
      <c r="PQT124" s="172"/>
      <c r="PQU124" s="172"/>
      <c r="PQV124" s="172"/>
      <c r="PQW124" s="172"/>
      <c r="PQX124" s="172"/>
      <c r="PQY124" s="172"/>
      <c r="PQZ124" s="172"/>
      <c r="PRA124" s="172"/>
      <c r="PRB124" s="172"/>
      <c r="PRC124" s="172"/>
      <c r="PRD124" s="172"/>
      <c r="PRE124" s="172"/>
      <c r="PRF124" s="172"/>
      <c r="PRG124" s="172"/>
      <c r="PRH124" s="172"/>
      <c r="PRI124" s="172"/>
      <c r="PRJ124" s="172"/>
      <c r="PRK124" s="172"/>
      <c r="PRL124" s="172"/>
      <c r="PRM124" s="172"/>
      <c r="PRN124" s="172"/>
      <c r="PRO124" s="172"/>
      <c r="PRP124" s="172"/>
      <c r="PRQ124" s="172"/>
      <c r="PRR124" s="172"/>
      <c r="PRS124" s="172"/>
      <c r="PRT124" s="172"/>
      <c r="PRU124" s="172"/>
      <c r="PRV124" s="172"/>
      <c r="PRW124" s="172"/>
      <c r="PRX124" s="172"/>
      <c r="PRY124" s="172"/>
      <c r="PRZ124" s="172"/>
      <c r="PSA124" s="172"/>
      <c r="PSB124" s="172"/>
      <c r="PSC124" s="172"/>
      <c r="PSD124" s="172"/>
      <c r="PSE124" s="172"/>
      <c r="PSF124" s="172"/>
      <c r="PSG124" s="172"/>
      <c r="PSH124" s="172"/>
      <c r="PSI124" s="172"/>
      <c r="PSJ124" s="172"/>
      <c r="PSK124" s="172"/>
      <c r="PSL124" s="172"/>
      <c r="PSM124" s="172"/>
      <c r="PSN124" s="172"/>
      <c r="PSO124" s="172"/>
      <c r="PSP124" s="172"/>
      <c r="PSQ124" s="172"/>
      <c r="PSR124" s="172"/>
      <c r="PSS124" s="172"/>
      <c r="PST124" s="172"/>
      <c r="PSU124" s="172"/>
      <c r="PSV124" s="172"/>
      <c r="PSW124" s="172"/>
      <c r="PSX124" s="172"/>
      <c r="PSY124" s="172"/>
      <c r="PSZ124" s="172"/>
      <c r="PTA124" s="172"/>
      <c r="PTB124" s="172"/>
      <c r="PTC124" s="172"/>
      <c r="PTD124" s="172"/>
      <c r="PTE124" s="172"/>
      <c r="PTF124" s="172"/>
      <c r="PTG124" s="172"/>
      <c r="PTH124" s="172"/>
      <c r="PTI124" s="172"/>
      <c r="PTJ124" s="172"/>
      <c r="PTK124" s="172"/>
      <c r="PTL124" s="172"/>
      <c r="PTM124" s="172"/>
      <c r="PTN124" s="172"/>
      <c r="PTO124" s="172"/>
      <c r="PTP124" s="172"/>
      <c r="PTQ124" s="172"/>
      <c r="PTR124" s="172"/>
      <c r="PTS124" s="172"/>
      <c r="PTT124" s="172"/>
      <c r="PTU124" s="172"/>
      <c r="PTV124" s="172"/>
      <c r="PTW124" s="172"/>
      <c r="PTX124" s="172"/>
      <c r="PTY124" s="172"/>
      <c r="PTZ124" s="172"/>
      <c r="PUA124" s="172"/>
      <c r="PUB124" s="172"/>
      <c r="PUC124" s="172"/>
      <c r="PUD124" s="172"/>
      <c r="PUE124" s="172"/>
      <c r="PUF124" s="172"/>
      <c r="PUG124" s="172"/>
      <c r="PUH124" s="172"/>
      <c r="PUI124" s="172"/>
      <c r="PUJ124" s="172"/>
      <c r="PUK124" s="172"/>
      <c r="PUL124" s="172"/>
      <c r="PUM124" s="172"/>
      <c r="PUN124" s="172"/>
      <c r="PUO124" s="172"/>
      <c r="PUP124" s="172"/>
      <c r="PUQ124" s="172"/>
      <c r="PUR124" s="172"/>
      <c r="PUS124" s="172"/>
      <c r="PUT124" s="172"/>
      <c r="PUU124" s="172"/>
      <c r="PUV124" s="172"/>
      <c r="PUW124" s="172"/>
      <c r="PUX124" s="172"/>
      <c r="PUY124" s="172"/>
      <c r="PUZ124" s="172"/>
      <c r="PVA124" s="172"/>
      <c r="PVB124" s="172"/>
      <c r="PVC124" s="172"/>
      <c r="PVD124" s="172"/>
      <c r="PVE124" s="172"/>
      <c r="PVF124" s="172"/>
      <c r="PVG124" s="172"/>
      <c r="PVH124" s="172"/>
      <c r="PVI124" s="172"/>
      <c r="PVJ124" s="172"/>
      <c r="PVK124" s="172"/>
      <c r="PVL124" s="172"/>
      <c r="PVM124" s="172"/>
      <c r="PVN124" s="172"/>
      <c r="PVO124" s="172"/>
      <c r="PVP124" s="172"/>
      <c r="PVQ124" s="172"/>
      <c r="PVR124" s="172"/>
      <c r="PVS124" s="172"/>
      <c r="PVT124" s="172"/>
      <c r="PVU124" s="172"/>
      <c r="PVV124" s="172"/>
      <c r="PVW124" s="172"/>
      <c r="PVX124" s="172"/>
      <c r="PVY124" s="172"/>
      <c r="PVZ124" s="172"/>
      <c r="PWA124" s="172"/>
      <c r="PWB124" s="172"/>
      <c r="PWC124" s="172"/>
      <c r="PWD124" s="172"/>
      <c r="PWE124" s="172"/>
      <c r="PWF124" s="172"/>
      <c r="PWG124" s="172"/>
      <c r="PWH124" s="172"/>
      <c r="PWI124" s="172"/>
      <c r="PWJ124" s="172"/>
      <c r="PWK124" s="172"/>
      <c r="PWL124" s="172"/>
      <c r="PWM124" s="172"/>
      <c r="PWN124" s="172"/>
      <c r="PWO124" s="172"/>
      <c r="PWP124" s="172"/>
      <c r="PWQ124" s="172"/>
      <c r="PWR124" s="172"/>
      <c r="PWS124" s="172"/>
      <c r="PWT124" s="172"/>
      <c r="PWU124" s="172"/>
      <c r="PWV124" s="172"/>
      <c r="PWW124" s="172"/>
      <c r="PWX124" s="172"/>
      <c r="PWY124" s="172"/>
      <c r="PWZ124" s="172"/>
      <c r="PXA124" s="172"/>
      <c r="PXB124" s="172"/>
      <c r="PXC124" s="172"/>
      <c r="PXD124" s="172"/>
      <c r="PXE124" s="172"/>
      <c r="PXF124" s="172"/>
      <c r="PXG124" s="172"/>
      <c r="PXH124" s="172"/>
      <c r="PXI124" s="172"/>
      <c r="PXJ124" s="172"/>
      <c r="PXK124" s="172"/>
      <c r="PXL124" s="172"/>
      <c r="PXM124" s="172"/>
      <c r="PXN124" s="172"/>
      <c r="PXO124" s="172"/>
      <c r="PXP124" s="172"/>
      <c r="PXQ124" s="172"/>
      <c r="PXR124" s="172"/>
      <c r="PXS124" s="172"/>
      <c r="PXT124" s="172"/>
      <c r="PXU124" s="172"/>
      <c r="PXV124" s="172"/>
      <c r="PXW124" s="172"/>
      <c r="PXX124" s="172"/>
      <c r="PXY124" s="172"/>
      <c r="PXZ124" s="172"/>
      <c r="PYA124" s="172"/>
      <c r="PYB124" s="172"/>
      <c r="PYC124" s="172"/>
      <c r="PYD124" s="172"/>
      <c r="PYE124" s="172"/>
      <c r="PYF124" s="172"/>
      <c r="PYG124" s="172"/>
      <c r="PYH124" s="172"/>
      <c r="PYI124" s="172"/>
      <c r="PYJ124" s="172"/>
      <c r="PYK124" s="172"/>
      <c r="PYL124" s="172"/>
      <c r="PYM124" s="172"/>
      <c r="PYN124" s="172"/>
      <c r="PYO124" s="172"/>
      <c r="PYP124" s="172"/>
      <c r="PYQ124" s="172"/>
      <c r="PYR124" s="172"/>
      <c r="PYS124" s="172"/>
      <c r="PYT124" s="172"/>
      <c r="PYU124" s="172"/>
      <c r="PYV124" s="172"/>
      <c r="PYW124" s="172"/>
      <c r="PYX124" s="172"/>
      <c r="PYY124" s="172"/>
      <c r="PYZ124" s="172"/>
      <c r="PZA124" s="172"/>
      <c r="PZB124" s="172"/>
      <c r="PZC124" s="172"/>
      <c r="PZD124" s="172"/>
      <c r="PZE124" s="172"/>
      <c r="PZF124" s="172"/>
      <c r="PZG124" s="172"/>
      <c r="PZH124" s="172"/>
      <c r="PZI124" s="172"/>
      <c r="PZJ124" s="172"/>
      <c r="PZK124" s="172"/>
      <c r="PZL124" s="172"/>
      <c r="PZM124" s="172"/>
      <c r="PZN124" s="172"/>
      <c r="PZO124" s="172"/>
      <c r="PZP124" s="172"/>
      <c r="PZQ124" s="172"/>
      <c r="PZR124" s="172"/>
      <c r="PZS124" s="172"/>
      <c r="PZT124" s="172"/>
      <c r="PZU124" s="172"/>
      <c r="PZV124" s="172"/>
      <c r="PZW124" s="172"/>
      <c r="PZX124" s="172"/>
      <c r="PZY124" s="172"/>
      <c r="PZZ124" s="172"/>
      <c r="QAA124" s="172"/>
      <c r="QAB124" s="172"/>
      <c r="QAC124" s="172"/>
      <c r="QAD124" s="172"/>
      <c r="QAE124" s="172"/>
      <c r="QAF124" s="172"/>
      <c r="QAG124" s="172"/>
      <c r="QAH124" s="172"/>
      <c r="QAI124" s="172"/>
      <c r="QAJ124" s="172"/>
      <c r="QAK124" s="172"/>
      <c r="QAL124" s="172"/>
      <c r="QAM124" s="172"/>
      <c r="QAN124" s="172"/>
      <c r="QAO124" s="172"/>
      <c r="QAP124" s="172"/>
      <c r="QAQ124" s="172"/>
      <c r="QAR124" s="172"/>
      <c r="QAS124" s="172"/>
      <c r="QAT124" s="172"/>
      <c r="QAU124" s="172"/>
      <c r="QAV124" s="172"/>
      <c r="QAW124" s="172"/>
      <c r="QAX124" s="172"/>
      <c r="QAY124" s="172"/>
      <c r="QAZ124" s="172"/>
      <c r="QBA124" s="172"/>
      <c r="QBB124" s="172"/>
      <c r="QBC124" s="172"/>
      <c r="QBD124" s="172"/>
      <c r="QBE124" s="172"/>
      <c r="QBF124" s="172"/>
      <c r="QBG124" s="172"/>
      <c r="QBH124" s="172"/>
      <c r="QBI124" s="172"/>
      <c r="QBJ124" s="172"/>
      <c r="QBK124" s="172"/>
      <c r="QBL124" s="172"/>
      <c r="QBM124" s="172"/>
      <c r="QBN124" s="172"/>
      <c r="QBO124" s="172"/>
      <c r="QBP124" s="172"/>
      <c r="QBQ124" s="172"/>
      <c r="QBR124" s="172"/>
      <c r="QBS124" s="172"/>
      <c r="QBT124" s="172"/>
      <c r="QBU124" s="172"/>
      <c r="QBV124" s="172"/>
      <c r="QBW124" s="172"/>
      <c r="QBX124" s="172"/>
      <c r="QBY124" s="172"/>
      <c r="QBZ124" s="172"/>
      <c r="QCA124" s="172"/>
      <c r="QCB124" s="172"/>
      <c r="QCC124" s="172"/>
      <c r="QCD124" s="172"/>
      <c r="QCE124" s="172"/>
      <c r="QCF124" s="172"/>
      <c r="QCG124" s="172"/>
      <c r="QCH124" s="172"/>
      <c r="QCI124" s="172"/>
      <c r="QCJ124" s="172"/>
      <c r="QCK124" s="172"/>
      <c r="QCL124" s="172"/>
      <c r="QCM124" s="172"/>
      <c r="QCN124" s="172"/>
      <c r="QCO124" s="172"/>
      <c r="QCP124" s="172"/>
      <c r="QCQ124" s="172"/>
      <c r="QCR124" s="172"/>
      <c r="QCS124" s="172"/>
      <c r="QCT124" s="172"/>
      <c r="QCU124" s="172"/>
      <c r="QCV124" s="172"/>
      <c r="QCW124" s="172"/>
      <c r="QCX124" s="172"/>
      <c r="QCY124" s="172"/>
      <c r="QCZ124" s="172"/>
      <c r="QDA124" s="172"/>
      <c r="QDB124" s="172"/>
      <c r="QDC124" s="172"/>
      <c r="QDD124" s="172"/>
      <c r="QDE124" s="172"/>
      <c r="QDF124" s="172"/>
      <c r="QDG124" s="172"/>
      <c r="QDH124" s="172"/>
      <c r="QDI124" s="172"/>
      <c r="QDJ124" s="172"/>
      <c r="QDK124" s="172"/>
      <c r="QDL124" s="172"/>
      <c r="QDM124" s="172"/>
      <c r="QDN124" s="172"/>
      <c r="QDO124" s="172"/>
      <c r="QDP124" s="172"/>
      <c r="QDQ124" s="172"/>
      <c r="QDR124" s="172"/>
      <c r="QDS124" s="172"/>
      <c r="QDT124" s="172"/>
      <c r="QDU124" s="172"/>
      <c r="QDV124" s="172"/>
      <c r="QDW124" s="172"/>
      <c r="QDX124" s="172"/>
      <c r="QDY124" s="172"/>
      <c r="QDZ124" s="172"/>
      <c r="QEA124" s="172"/>
      <c r="QEB124" s="172"/>
      <c r="QEC124" s="172"/>
      <c r="QED124" s="172"/>
      <c r="QEE124" s="172"/>
      <c r="QEF124" s="172"/>
      <c r="QEG124" s="172"/>
      <c r="QEH124" s="172"/>
      <c r="QEI124" s="172"/>
      <c r="QEJ124" s="172"/>
      <c r="QEK124" s="172"/>
      <c r="QEL124" s="172"/>
      <c r="QEM124" s="172"/>
      <c r="QEN124" s="172"/>
      <c r="QEO124" s="172"/>
      <c r="QEP124" s="172"/>
      <c r="QEQ124" s="172"/>
      <c r="QER124" s="172"/>
      <c r="QES124" s="172"/>
      <c r="QET124" s="172"/>
      <c r="QEU124" s="172"/>
      <c r="QEV124" s="172"/>
      <c r="QEW124" s="172"/>
      <c r="QEX124" s="172"/>
      <c r="QEY124" s="172"/>
      <c r="QEZ124" s="172"/>
      <c r="QFA124" s="172"/>
      <c r="QFB124" s="172"/>
      <c r="QFC124" s="172"/>
      <c r="QFD124" s="172"/>
      <c r="QFE124" s="172"/>
      <c r="QFF124" s="172"/>
      <c r="QFG124" s="172"/>
      <c r="QFH124" s="172"/>
      <c r="QFI124" s="172"/>
      <c r="QFJ124" s="172"/>
      <c r="QFK124" s="172"/>
      <c r="QFL124" s="172"/>
      <c r="QFM124" s="172"/>
      <c r="QFN124" s="172"/>
      <c r="QFO124" s="172"/>
      <c r="QFP124" s="172"/>
      <c r="QFQ124" s="172"/>
      <c r="QFR124" s="172"/>
      <c r="QFS124" s="172"/>
      <c r="QFT124" s="172"/>
      <c r="QFU124" s="172"/>
      <c r="QFV124" s="172"/>
      <c r="QFW124" s="172"/>
      <c r="QFX124" s="172"/>
      <c r="QFY124" s="172"/>
      <c r="QFZ124" s="172"/>
      <c r="QGA124" s="172"/>
      <c r="QGB124" s="172"/>
      <c r="QGC124" s="172"/>
      <c r="QGD124" s="172"/>
      <c r="QGE124" s="172"/>
      <c r="QGF124" s="172"/>
      <c r="QGG124" s="172"/>
      <c r="QGH124" s="172"/>
      <c r="QGI124" s="172"/>
      <c r="QGJ124" s="172"/>
      <c r="QGK124" s="172"/>
      <c r="QGL124" s="172"/>
      <c r="QGM124" s="172"/>
      <c r="QGN124" s="172"/>
      <c r="QGO124" s="172"/>
      <c r="QGP124" s="172"/>
      <c r="QGQ124" s="172"/>
      <c r="QGR124" s="172"/>
      <c r="QGS124" s="172"/>
      <c r="QGT124" s="172"/>
      <c r="QGU124" s="172"/>
      <c r="QGV124" s="172"/>
      <c r="QGW124" s="172"/>
      <c r="QGX124" s="172"/>
      <c r="QGY124" s="172"/>
      <c r="QGZ124" s="172"/>
      <c r="QHA124" s="172"/>
      <c r="QHB124" s="172"/>
      <c r="QHC124" s="172"/>
      <c r="QHD124" s="172"/>
      <c r="QHE124" s="172"/>
      <c r="QHF124" s="172"/>
      <c r="QHG124" s="172"/>
      <c r="QHH124" s="172"/>
      <c r="QHI124" s="172"/>
      <c r="QHJ124" s="172"/>
      <c r="QHK124" s="172"/>
      <c r="QHL124" s="172"/>
      <c r="QHM124" s="172"/>
      <c r="QHN124" s="172"/>
      <c r="QHO124" s="172"/>
      <c r="QHP124" s="172"/>
      <c r="QHQ124" s="172"/>
      <c r="QHR124" s="172"/>
      <c r="QHS124" s="172"/>
      <c r="QHT124" s="172"/>
      <c r="QHU124" s="172"/>
      <c r="QHV124" s="172"/>
      <c r="QHW124" s="172"/>
      <c r="QHX124" s="172"/>
      <c r="QHY124" s="172"/>
      <c r="QHZ124" s="172"/>
      <c r="QIA124" s="172"/>
      <c r="QIB124" s="172"/>
      <c r="QIC124" s="172"/>
      <c r="QID124" s="172"/>
      <c r="QIE124" s="172"/>
      <c r="QIF124" s="172"/>
      <c r="QIG124" s="172"/>
      <c r="QIH124" s="172"/>
      <c r="QII124" s="172"/>
      <c r="QIJ124" s="172"/>
      <c r="QIK124" s="172"/>
      <c r="QIL124" s="172"/>
      <c r="QIM124" s="172"/>
      <c r="QIN124" s="172"/>
      <c r="QIO124" s="172"/>
      <c r="QIP124" s="172"/>
      <c r="QIQ124" s="172"/>
      <c r="QIR124" s="172"/>
      <c r="QIS124" s="172"/>
      <c r="QIT124" s="172"/>
      <c r="QIU124" s="172"/>
      <c r="QIV124" s="172"/>
      <c r="QIW124" s="172"/>
      <c r="QIX124" s="172"/>
      <c r="QIY124" s="172"/>
      <c r="QIZ124" s="172"/>
      <c r="QJA124" s="172"/>
      <c r="QJB124" s="172"/>
      <c r="QJC124" s="172"/>
      <c r="QJD124" s="172"/>
      <c r="QJE124" s="172"/>
      <c r="QJF124" s="172"/>
      <c r="QJG124" s="172"/>
      <c r="QJH124" s="172"/>
      <c r="QJI124" s="172"/>
      <c r="QJJ124" s="172"/>
      <c r="QJK124" s="172"/>
      <c r="QJL124" s="172"/>
      <c r="QJM124" s="172"/>
      <c r="QJN124" s="172"/>
      <c r="QJO124" s="172"/>
      <c r="QJP124" s="172"/>
      <c r="QJQ124" s="172"/>
      <c r="QJR124" s="172"/>
      <c r="QJS124" s="172"/>
      <c r="QJT124" s="172"/>
      <c r="QJU124" s="172"/>
      <c r="QJV124" s="172"/>
      <c r="QJW124" s="172"/>
      <c r="QJX124" s="172"/>
      <c r="QJY124" s="172"/>
      <c r="QJZ124" s="172"/>
      <c r="QKA124" s="172"/>
      <c r="QKB124" s="172"/>
      <c r="QKC124" s="172"/>
      <c r="QKD124" s="172"/>
      <c r="QKE124" s="172"/>
      <c r="QKF124" s="172"/>
      <c r="QKG124" s="172"/>
      <c r="QKH124" s="172"/>
      <c r="QKI124" s="172"/>
      <c r="QKJ124" s="172"/>
      <c r="QKK124" s="172"/>
      <c r="QKL124" s="172"/>
      <c r="QKM124" s="172"/>
      <c r="QKN124" s="172"/>
      <c r="QKO124" s="172"/>
      <c r="QKP124" s="172"/>
      <c r="QKQ124" s="172"/>
      <c r="QKR124" s="172"/>
      <c r="QKS124" s="172"/>
      <c r="QKT124" s="172"/>
      <c r="QKU124" s="172"/>
      <c r="QKV124" s="172"/>
      <c r="QKW124" s="172"/>
      <c r="QKX124" s="172"/>
      <c r="QKY124" s="172"/>
      <c r="QKZ124" s="172"/>
      <c r="QLA124" s="172"/>
      <c r="QLB124" s="172"/>
      <c r="QLC124" s="172"/>
      <c r="QLD124" s="172"/>
      <c r="QLE124" s="172"/>
      <c r="QLF124" s="172"/>
      <c r="QLG124" s="172"/>
      <c r="QLH124" s="172"/>
      <c r="QLI124" s="172"/>
      <c r="QLJ124" s="172"/>
      <c r="QLK124" s="172"/>
      <c r="QLL124" s="172"/>
      <c r="QLM124" s="172"/>
      <c r="QLN124" s="172"/>
      <c r="QLO124" s="172"/>
      <c r="QLP124" s="172"/>
      <c r="QLQ124" s="172"/>
      <c r="QLR124" s="172"/>
      <c r="QLS124" s="172"/>
      <c r="QLT124" s="172"/>
      <c r="QLU124" s="172"/>
      <c r="QLV124" s="172"/>
      <c r="QLW124" s="172"/>
      <c r="QLX124" s="172"/>
      <c r="QLY124" s="172"/>
      <c r="QLZ124" s="172"/>
      <c r="QMA124" s="172"/>
      <c r="QMB124" s="172"/>
      <c r="QMC124" s="172"/>
      <c r="QMD124" s="172"/>
      <c r="QME124" s="172"/>
      <c r="QMF124" s="172"/>
      <c r="QMG124" s="172"/>
      <c r="QMH124" s="172"/>
      <c r="QMI124" s="172"/>
      <c r="QMJ124" s="172"/>
      <c r="QMK124" s="172"/>
      <c r="QML124" s="172"/>
      <c r="QMM124" s="172"/>
      <c r="QMN124" s="172"/>
      <c r="QMO124" s="172"/>
      <c r="QMP124" s="172"/>
      <c r="QMQ124" s="172"/>
      <c r="QMR124" s="172"/>
      <c r="QMS124" s="172"/>
      <c r="QMT124" s="172"/>
      <c r="QMU124" s="172"/>
      <c r="QMV124" s="172"/>
      <c r="QMW124" s="172"/>
      <c r="QMX124" s="172"/>
      <c r="QMY124" s="172"/>
      <c r="QMZ124" s="172"/>
      <c r="QNA124" s="172"/>
      <c r="QNB124" s="172"/>
      <c r="QNC124" s="172"/>
      <c r="QND124" s="172"/>
      <c r="QNE124" s="172"/>
      <c r="QNF124" s="172"/>
      <c r="QNG124" s="172"/>
      <c r="QNH124" s="172"/>
      <c r="QNI124" s="172"/>
      <c r="QNJ124" s="172"/>
      <c r="QNK124" s="172"/>
      <c r="QNL124" s="172"/>
      <c r="QNM124" s="172"/>
      <c r="QNN124" s="172"/>
      <c r="QNO124" s="172"/>
      <c r="QNP124" s="172"/>
      <c r="QNQ124" s="172"/>
      <c r="QNR124" s="172"/>
      <c r="QNS124" s="172"/>
      <c r="QNT124" s="172"/>
      <c r="QNU124" s="172"/>
      <c r="QNV124" s="172"/>
      <c r="QNW124" s="172"/>
      <c r="QNX124" s="172"/>
      <c r="QNY124" s="172"/>
      <c r="QNZ124" s="172"/>
      <c r="QOA124" s="172"/>
      <c r="QOB124" s="172"/>
      <c r="QOC124" s="172"/>
      <c r="QOD124" s="172"/>
      <c r="QOE124" s="172"/>
      <c r="QOF124" s="172"/>
      <c r="QOG124" s="172"/>
      <c r="QOH124" s="172"/>
      <c r="QOI124" s="172"/>
      <c r="QOJ124" s="172"/>
      <c r="QOK124" s="172"/>
      <c r="QOL124" s="172"/>
      <c r="QOM124" s="172"/>
      <c r="QON124" s="172"/>
      <c r="QOO124" s="172"/>
      <c r="QOP124" s="172"/>
      <c r="QOQ124" s="172"/>
      <c r="QOR124" s="172"/>
      <c r="QOS124" s="172"/>
      <c r="QOT124" s="172"/>
      <c r="QOU124" s="172"/>
      <c r="QOV124" s="172"/>
      <c r="QOW124" s="172"/>
      <c r="QOX124" s="172"/>
      <c r="QOY124" s="172"/>
      <c r="QOZ124" s="172"/>
      <c r="QPA124" s="172"/>
      <c r="QPB124" s="172"/>
      <c r="QPC124" s="172"/>
      <c r="QPD124" s="172"/>
      <c r="QPE124" s="172"/>
      <c r="QPF124" s="172"/>
      <c r="QPG124" s="172"/>
      <c r="QPH124" s="172"/>
      <c r="QPI124" s="172"/>
      <c r="QPJ124" s="172"/>
      <c r="QPK124" s="172"/>
      <c r="QPL124" s="172"/>
      <c r="QPM124" s="172"/>
      <c r="QPN124" s="172"/>
      <c r="QPO124" s="172"/>
      <c r="QPP124" s="172"/>
      <c r="QPQ124" s="172"/>
      <c r="QPR124" s="172"/>
      <c r="QPS124" s="172"/>
      <c r="QPT124" s="172"/>
      <c r="QPU124" s="172"/>
      <c r="QPV124" s="172"/>
      <c r="QPW124" s="172"/>
      <c r="QPX124" s="172"/>
      <c r="QPY124" s="172"/>
      <c r="QPZ124" s="172"/>
      <c r="QQA124" s="172"/>
      <c r="QQB124" s="172"/>
      <c r="QQC124" s="172"/>
      <c r="QQD124" s="172"/>
      <c r="QQE124" s="172"/>
      <c r="QQF124" s="172"/>
      <c r="QQG124" s="172"/>
      <c r="QQH124" s="172"/>
      <c r="QQI124" s="172"/>
      <c r="QQJ124" s="172"/>
      <c r="QQK124" s="172"/>
      <c r="QQL124" s="172"/>
      <c r="QQM124" s="172"/>
      <c r="QQN124" s="172"/>
      <c r="QQO124" s="172"/>
      <c r="QQP124" s="172"/>
      <c r="QQQ124" s="172"/>
      <c r="QQR124" s="172"/>
      <c r="QQS124" s="172"/>
      <c r="QQT124" s="172"/>
      <c r="QQU124" s="172"/>
      <c r="QQV124" s="172"/>
      <c r="QQW124" s="172"/>
      <c r="QQX124" s="172"/>
      <c r="QQY124" s="172"/>
      <c r="QQZ124" s="172"/>
      <c r="QRA124" s="172"/>
      <c r="QRB124" s="172"/>
      <c r="QRC124" s="172"/>
      <c r="QRD124" s="172"/>
      <c r="QRE124" s="172"/>
      <c r="QRF124" s="172"/>
      <c r="QRG124" s="172"/>
      <c r="QRH124" s="172"/>
      <c r="QRI124" s="172"/>
      <c r="QRJ124" s="172"/>
      <c r="QRK124" s="172"/>
      <c r="QRL124" s="172"/>
      <c r="QRM124" s="172"/>
      <c r="QRN124" s="172"/>
      <c r="QRO124" s="172"/>
      <c r="QRP124" s="172"/>
      <c r="QRQ124" s="172"/>
      <c r="QRR124" s="172"/>
      <c r="QRS124" s="172"/>
      <c r="QRT124" s="172"/>
      <c r="QRU124" s="172"/>
      <c r="QRV124" s="172"/>
      <c r="QRW124" s="172"/>
      <c r="QRX124" s="172"/>
      <c r="QRY124" s="172"/>
      <c r="QRZ124" s="172"/>
      <c r="QSA124" s="172"/>
      <c r="QSB124" s="172"/>
      <c r="QSC124" s="172"/>
      <c r="QSD124" s="172"/>
      <c r="QSE124" s="172"/>
      <c r="QSF124" s="172"/>
      <c r="QSG124" s="172"/>
      <c r="QSH124" s="172"/>
      <c r="QSI124" s="172"/>
      <c r="QSJ124" s="172"/>
      <c r="QSK124" s="172"/>
      <c r="QSL124" s="172"/>
      <c r="QSM124" s="172"/>
      <c r="QSN124" s="172"/>
      <c r="QSO124" s="172"/>
      <c r="QSP124" s="172"/>
      <c r="QSQ124" s="172"/>
      <c r="QSR124" s="172"/>
      <c r="QSS124" s="172"/>
      <c r="QST124" s="172"/>
      <c r="QSU124" s="172"/>
      <c r="QSV124" s="172"/>
      <c r="QSW124" s="172"/>
      <c r="QSX124" s="172"/>
      <c r="QSY124" s="172"/>
      <c r="QSZ124" s="172"/>
      <c r="QTA124" s="172"/>
      <c r="QTB124" s="172"/>
      <c r="QTC124" s="172"/>
      <c r="QTD124" s="172"/>
      <c r="QTE124" s="172"/>
      <c r="QTF124" s="172"/>
      <c r="QTG124" s="172"/>
      <c r="QTH124" s="172"/>
      <c r="QTI124" s="172"/>
      <c r="QTJ124" s="172"/>
      <c r="QTK124" s="172"/>
      <c r="QTL124" s="172"/>
      <c r="QTM124" s="172"/>
      <c r="QTN124" s="172"/>
      <c r="QTO124" s="172"/>
      <c r="QTP124" s="172"/>
      <c r="QTQ124" s="172"/>
      <c r="QTR124" s="172"/>
      <c r="QTS124" s="172"/>
      <c r="QTT124" s="172"/>
      <c r="QTU124" s="172"/>
      <c r="QTV124" s="172"/>
      <c r="QTW124" s="172"/>
      <c r="QTX124" s="172"/>
      <c r="QTY124" s="172"/>
      <c r="QTZ124" s="172"/>
      <c r="QUA124" s="172"/>
      <c r="QUB124" s="172"/>
      <c r="QUC124" s="172"/>
      <c r="QUD124" s="172"/>
      <c r="QUE124" s="172"/>
      <c r="QUF124" s="172"/>
      <c r="QUG124" s="172"/>
      <c r="QUH124" s="172"/>
      <c r="QUI124" s="172"/>
      <c r="QUJ124" s="172"/>
      <c r="QUK124" s="172"/>
      <c r="QUL124" s="172"/>
      <c r="QUM124" s="172"/>
      <c r="QUN124" s="172"/>
      <c r="QUO124" s="172"/>
      <c r="QUP124" s="172"/>
      <c r="QUQ124" s="172"/>
      <c r="QUR124" s="172"/>
      <c r="QUS124" s="172"/>
      <c r="QUT124" s="172"/>
      <c r="QUU124" s="172"/>
      <c r="QUV124" s="172"/>
      <c r="QUW124" s="172"/>
      <c r="QUX124" s="172"/>
      <c r="QUY124" s="172"/>
      <c r="QUZ124" s="172"/>
      <c r="QVA124" s="172"/>
      <c r="QVB124" s="172"/>
      <c r="QVC124" s="172"/>
      <c r="QVD124" s="172"/>
      <c r="QVE124" s="172"/>
      <c r="QVF124" s="172"/>
      <c r="QVG124" s="172"/>
      <c r="QVH124" s="172"/>
      <c r="QVI124" s="172"/>
      <c r="QVJ124" s="172"/>
      <c r="QVK124" s="172"/>
      <c r="QVL124" s="172"/>
      <c r="QVM124" s="172"/>
      <c r="QVN124" s="172"/>
      <c r="QVO124" s="172"/>
      <c r="QVP124" s="172"/>
      <c r="QVQ124" s="172"/>
      <c r="QVR124" s="172"/>
      <c r="QVS124" s="172"/>
      <c r="QVT124" s="172"/>
      <c r="QVU124" s="172"/>
      <c r="QVV124" s="172"/>
      <c r="QVW124" s="172"/>
      <c r="QVX124" s="172"/>
      <c r="QVY124" s="172"/>
      <c r="QVZ124" s="172"/>
      <c r="QWA124" s="172"/>
      <c r="QWB124" s="172"/>
      <c r="QWC124" s="172"/>
      <c r="QWD124" s="172"/>
      <c r="QWE124" s="172"/>
      <c r="QWF124" s="172"/>
      <c r="QWG124" s="172"/>
      <c r="QWH124" s="172"/>
      <c r="QWI124" s="172"/>
      <c r="QWJ124" s="172"/>
      <c r="QWK124" s="172"/>
      <c r="QWL124" s="172"/>
      <c r="QWM124" s="172"/>
      <c r="QWN124" s="172"/>
      <c r="QWO124" s="172"/>
      <c r="QWP124" s="172"/>
      <c r="QWQ124" s="172"/>
      <c r="QWR124" s="172"/>
      <c r="QWS124" s="172"/>
      <c r="QWT124" s="172"/>
      <c r="QWU124" s="172"/>
      <c r="QWV124" s="172"/>
      <c r="QWW124" s="172"/>
      <c r="QWX124" s="172"/>
      <c r="QWY124" s="172"/>
      <c r="QWZ124" s="172"/>
      <c r="QXA124" s="172"/>
      <c r="QXB124" s="172"/>
      <c r="QXC124" s="172"/>
      <c r="QXD124" s="172"/>
      <c r="QXE124" s="172"/>
      <c r="QXF124" s="172"/>
      <c r="QXG124" s="172"/>
      <c r="QXH124" s="172"/>
      <c r="QXI124" s="172"/>
      <c r="QXJ124" s="172"/>
      <c r="QXK124" s="172"/>
      <c r="QXL124" s="172"/>
      <c r="QXM124" s="172"/>
      <c r="QXN124" s="172"/>
      <c r="QXO124" s="172"/>
      <c r="QXP124" s="172"/>
      <c r="QXQ124" s="172"/>
      <c r="QXR124" s="172"/>
      <c r="QXS124" s="172"/>
      <c r="QXT124" s="172"/>
      <c r="QXU124" s="172"/>
      <c r="QXV124" s="172"/>
      <c r="QXW124" s="172"/>
      <c r="QXX124" s="172"/>
      <c r="QXY124" s="172"/>
      <c r="QXZ124" s="172"/>
      <c r="QYA124" s="172"/>
      <c r="QYB124" s="172"/>
      <c r="QYC124" s="172"/>
      <c r="QYD124" s="172"/>
      <c r="QYE124" s="172"/>
      <c r="QYF124" s="172"/>
      <c r="QYG124" s="172"/>
      <c r="QYH124" s="172"/>
      <c r="QYI124" s="172"/>
      <c r="QYJ124" s="172"/>
      <c r="QYK124" s="172"/>
      <c r="QYL124" s="172"/>
      <c r="QYM124" s="172"/>
      <c r="QYN124" s="172"/>
      <c r="QYO124" s="172"/>
      <c r="QYP124" s="172"/>
      <c r="QYQ124" s="172"/>
      <c r="QYR124" s="172"/>
      <c r="QYS124" s="172"/>
      <c r="QYT124" s="172"/>
      <c r="QYU124" s="172"/>
      <c r="QYV124" s="172"/>
      <c r="QYW124" s="172"/>
      <c r="QYX124" s="172"/>
      <c r="QYY124" s="172"/>
      <c r="QYZ124" s="172"/>
      <c r="QZA124" s="172"/>
      <c r="QZB124" s="172"/>
      <c r="QZC124" s="172"/>
      <c r="QZD124" s="172"/>
      <c r="QZE124" s="172"/>
      <c r="QZF124" s="172"/>
      <c r="QZG124" s="172"/>
      <c r="QZH124" s="172"/>
      <c r="QZI124" s="172"/>
      <c r="QZJ124" s="172"/>
      <c r="QZK124" s="172"/>
      <c r="QZL124" s="172"/>
      <c r="QZM124" s="172"/>
      <c r="QZN124" s="172"/>
      <c r="QZO124" s="172"/>
      <c r="QZP124" s="172"/>
      <c r="QZQ124" s="172"/>
      <c r="QZR124" s="172"/>
      <c r="QZS124" s="172"/>
      <c r="QZT124" s="172"/>
      <c r="QZU124" s="172"/>
      <c r="QZV124" s="172"/>
      <c r="QZW124" s="172"/>
      <c r="QZX124" s="172"/>
      <c r="QZY124" s="172"/>
      <c r="QZZ124" s="172"/>
      <c r="RAA124" s="172"/>
      <c r="RAB124" s="172"/>
      <c r="RAC124" s="172"/>
      <c r="RAD124" s="172"/>
      <c r="RAE124" s="172"/>
      <c r="RAF124" s="172"/>
      <c r="RAG124" s="172"/>
      <c r="RAH124" s="172"/>
      <c r="RAI124" s="172"/>
      <c r="RAJ124" s="172"/>
      <c r="RAK124" s="172"/>
      <c r="RAL124" s="172"/>
      <c r="RAM124" s="172"/>
      <c r="RAN124" s="172"/>
      <c r="RAO124" s="172"/>
      <c r="RAP124" s="172"/>
      <c r="RAQ124" s="172"/>
      <c r="RAR124" s="172"/>
      <c r="RAS124" s="172"/>
      <c r="RAT124" s="172"/>
      <c r="RAU124" s="172"/>
      <c r="RAV124" s="172"/>
      <c r="RAW124" s="172"/>
      <c r="RAX124" s="172"/>
      <c r="RAY124" s="172"/>
      <c r="RAZ124" s="172"/>
      <c r="RBA124" s="172"/>
      <c r="RBB124" s="172"/>
      <c r="RBC124" s="172"/>
      <c r="RBD124" s="172"/>
      <c r="RBE124" s="172"/>
      <c r="RBF124" s="172"/>
      <c r="RBG124" s="172"/>
      <c r="RBH124" s="172"/>
      <c r="RBI124" s="172"/>
      <c r="RBJ124" s="172"/>
      <c r="RBK124" s="172"/>
      <c r="RBL124" s="172"/>
      <c r="RBM124" s="172"/>
      <c r="RBN124" s="172"/>
      <c r="RBO124" s="172"/>
      <c r="RBP124" s="172"/>
      <c r="RBQ124" s="172"/>
      <c r="RBR124" s="172"/>
      <c r="RBS124" s="172"/>
      <c r="RBT124" s="172"/>
      <c r="RBU124" s="172"/>
      <c r="RBV124" s="172"/>
      <c r="RBW124" s="172"/>
      <c r="RBX124" s="172"/>
      <c r="RBY124" s="172"/>
      <c r="RBZ124" s="172"/>
      <c r="RCA124" s="172"/>
      <c r="RCB124" s="172"/>
      <c r="RCC124" s="172"/>
      <c r="RCD124" s="172"/>
      <c r="RCE124" s="172"/>
      <c r="RCF124" s="172"/>
      <c r="RCG124" s="172"/>
      <c r="RCH124" s="172"/>
      <c r="RCI124" s="172"/>
      <c r="RCJ124" s="172"/>
      <c r="RCK124" s="172"/>
      <c r="RCL124" s="172"/>
      <c r="RCM124" s="172"/>
      <c r="RCN124" s="172"/>
      <c r="RCO124" s="172"/>
      <c r="RCP124" s="172"/>
      <c r="RCQ124" s="172"/>
      <c r="RCR124" s="172"/>
      <c r="RCS124" s="172"/>
      <c r="RCT124" s="172"/>
      <c r="RCU124" s="172"/>
      <c r="RCV124" s="172"/>
      <c r="RCW124" s="172"/>
      <c r="RCX124" s="172"/>
      <c r="RCY124" s="172"/>
      <c r="RCZ124" s="172"/>
      <c r="RDA124" s="172"/>
      <c r="RDB124" s="172"/>
      <c r="RDC124" s="172"/>
      <c r="RDD124" s="172"/>
      <c r="RDE124" s="172"/>
      <c r="RDF124" s="172"/>
      <c r="RDG124" s="172"/>
      <c r="RDH124" s="172"/>
      <c r="RDI124" s="172"/>
      <c r="RDJ124" s="172"/>
      <c r="RDK124" s="172"/>
      <c r="RDL124" s="172"/>
      <c r="RDM124" s="172"/>
      <c r="RDN124" s="172"/>
      <c r="RDO124" s="172"/>
      <c r="RDP124" s="172"/>
      <c r="RDQ124" s="172"/>
      <c r="RDR124" s="172"/>
      <c r="RDS124" s="172"/>
      <c r="RDT124" s="172"/>
      <c r="RDU124" s="172"/>
      <c r="RDV124" s="172"/>
      <c r="RDW124" s="172"/>
      <c r="RDX124" s="172"/>
      <c r="RDY124" s="172"/>
      <c r="RDZ124" s="172"/>
      <c r="REA124" s="172"/>
      <c r="REB124" s="172"/>
      <c r="REC124" s="172"/>
      <c r="RED124" s="172"/>
      <c r="REE124" s="172"/>
      <c r="REF124" s="172"/>
      <c r="REG124" s="172"/>
      <c r="REH124" s="172"/>
      <c r="REI124" s="172"/>
      <c r="REJ124" s="172"/>
      <c r="REK124" s="172"/>
      <c r="REL124" s="172"/>
      <c r="REM124" s="172"/>
      <c r="REN124" s="172"/>
      <c r="REO124" s="172"/>
      <c r="REP124" s="172"/>
      <c r="REQ124" s="172"/>
      <c r="RER124" s="172"/>
      <c r="RES124" s="172"/>
      <c r="RET124" s="172"/>
      <c r="REU124" s="172"/>
      <c r="REV124" s="172"/>
      <c r="REW124" s="172"/>
      <c r="REX124" s="172"/>
      <c r="REY124" s="172"/>
      <c r="REZ124" s="172"/>
      <c r="RFA124" s="172"/>
      <c r="RFB124" s="172"/>
      <c r="RFC124" s="172"/>
      <c r="RFD124" s="172"/>
      <c r="RFE124" s="172"/>
      <c r="RFF124" s="172"/>
      <c r="RFG124" s="172"/>
      <c r="RFH124" s="172"/>
      <c r="RFI124" s="172"/>
      <c r="RFJ124" s="172"/>
      <c r="RFK124" s="172"/>
      <c r="RFL124" s="172"/>
      <c r="RFM124" s="172"/>
      <c r="RFN124" s="172"/>
      <c r="RFO124" s="172"/>
      <c r="RFP124" s="172"/>
      <c r="RFQ124" s="172"/>
      <c r="RFR124" s="172"/>
      <c r="RFS124" s="172"/>
      <c r="RFT124" s="172"/>
      <c r="RFU124" s="172"/>
      <c r="RFV124" s="172"/>
      <c r="RFW124" s="172"/>
      <c r="RFX124" s="172"/>
      <c r="RFY124" s="172"/>
      <c r="RFZ124" s="172"/>
      <c r="RGA124" s="172"/>
      <c r="RGB124" s="172"/>
      <c r="RGC124" s="172"/>
      <c r="RGD124" s="172"/>
      <c r="RGE124" s="172"/>
      <c r="RGF124" s="172"/>
      <c r="RGG124" s="172"/>
      <c r="RGH124" s="172"/>
      <c r="RGI124" s="172"/>
      <c r="RGJ124" s="172"/>
      <c r="RGK124" s="172"/>
      <c r="RGL124" s="172"/>
      <c r="RGM124" s="172"/>
      <c r="RGN124" s="172"/>
      <c r="RGO124" s="172"/>
      <c r="RGP124" s="172"/>
      <c r="RGQ124" s="172"/>
      <c r="RGR124" s="172"/>
      <c r="RGS124" s="172"/>
      <c r="RGT124" s="172"/>
      <c r="RGU124" s="172"/>
      <c r="RGV124" s="172"/>
      <c r="RGW124" s="172"/>
      <c r="RGX124" s="172"/>
      <c r="RGY124" s="172"/>
      <c r="RGZ124" s="172"/>
      <c r="RHA124" s="172"/>
      <c r="RHB124" s="172"/>
      <c r="RHC124" s="172"/>
      <c r="RHD124" s="172"/>
      <c r="RHE124" s="172"/>
      <c r="RHF124" s="172"/>
      <c r="RHG124" s="172"/>
      <c r="RHH124" s="172"/>
      <c r="RHI124" s="172"/>
      <c r="RHJ124" s="172"/>
      <c r="RHK124" s="172"/>
      <c r="RHL124" s="172"/>
      <c r="RHM124" s="172"/>
      <c r="RHN124" s="172"/>
      <c r="RHO124" s="172"/>
      <c r="RHP124" s="172"/>
      <c r="RHQ124" s="172"/>
      <c r="RHR124" s="172"/>
      <c r="RHS124" s="172"/>
      <c r="RHT124" s="172"/>
      <c r="RHU124" s="172"/>
      <c r="RHV124" s="172"/>
      <c r="RHW124" s="172"/>
      <c r="RHX124" s="172"/>
      <c r="RHY124" s="172"/>
      <c r="RHZ124" s="172"/>
      <c r="RIA124" s="172"/>
      <c r="RIB124" s="172"/>
      <c r="RIC124" s="172"/>
      <c r="RID124" s="172"/>
      <c r="RIE124" s="172"/>
      <c r="RIF124" s="172"/>
      <c r="RIG124" s="172"/>
      <c r="RIH124" s="172"/>
      <c r="RII124" s="172"/>
      <c r="RIJ124" s="172"/>
      <c r="RIK124" s="172"/>
      <c r="RIL124" s="172"/>
      <c r="RIM124" s="172"/>
      <c r="RIN124" s="172"/>
      <c r="RIO124" s="172"/>
      <c r="RIP124" s="172"/>
      <c r="RIQ124" s="172"/>
      <c r="RIR124" s="172"/>
      <c r="RIS124" s="172"/>
      <c r="RIT124" s="172"/>
      <c r="RIU124" s="172"/>
      <c r="RIV124" s="172"/>
      <c r="RIW124" s="172"/>
      <c r="RIX124" s="172"/>
      <c r="RIY124" s="172"/>
      <c r="RIZ124" s="172"/>
      <c r="RJA124" s="172"/>
      <c r="RJB124" s="172"/>
      <c r="RJC124" s="172"/>
      <c r="RJD124" s="172"/>
      <c r="RJE124" s="172"/>
      <c r="RJF124" s="172"/>
      <c r="RJG124" s="172"/>
      <c r="RJH124" s="172"/>
      <c r="RJI124" s="172"/>
      <c r="RJJ124" s="172"/>
      <c r="RJK124" s="172"/>
      <c r="RJL124" s="172"/>
      <c r="RJM124" s="172"/>
      <c r="RJN124" s="172"/>
      <c r="RJO124" s="172"/>
      <c r="RJP124" s="172"/>
      <c r="RJQ124" s="172"/>
      <c r="RJR124" s="172"/>
      <c r="RJS124" s="172"/>
      <c r="RJT124" s="172"/>
      <c r="RJU124" s="172"/>
      <c r="RJV124" s="172"/>
      <c r="RJW124" s="172"/>
      <c r="RJX124" s="172"/>
      <c r="RJY124" s="172"/>
      <c r="RJZ124" s="172"/>
      <c r="RKA124" s="172"/>
      <c r="RKB124" s="172"/>
      <c r="RKC124" s="172"/>
      <c r="RKD124" s="172"/>
      <c r="RKE124" s="172"/>
      <c r="RKF124" s="172"/>
      <c r="RKG124" s="172"/>
      <c r="RKH124" s="172"/>
      <c r="RKI124" s="172"/>
      <c r="RKJ124" s="172"/>
      <c r="RKK124" s="172"/>
      <c r="RKL124" s="172"/>
      <c r="RKM124" s="172"/>
      <c r="RKN124" s="172"/>
      <c r="RKO124" s="172"/>
      <c r="RKP124" s="172"/>
      <c r="RKQ124" s="172"/>
      <c r="RKR124" s="172"/>
      <c r="RKS124" s="172"/>
      <c r="RKT124" s="172"/>
      <c r="RKU124" s="172"/>
      <c r="RKV124" s="172"/>
      <c r="RKW124" s="172"/>
      <c r="RKX124" s="172"/>
      <c r="RKY124" s="172"/>
      <c r="RKZ124" s="172"/>
      <c r="RLA124" s="172"/>
      <c r="RLB124" s="172"/>
      <c r="RLC124" s="172"/>
      <c r="RLD124" s="172"/>
      <c r="RLE124" s="172"/>
      <c r="RLF124" s="172"/>
      <c r="RLG124" s="172"/>
      <c r="RLH124" s="172"/>
      <c r="RLI124" s="172"/>
      <c r="RLJ124" s="172"/>
      <c r="RLK124" s="172"/>
      <c r="RLL124" s="172"/>
      <c r="RLM124" s="172"/>
      <c r="RLN124" s="172"/>
      <c r="RLO124" s="172"/>
      <c r="RLP124" s="172"/>
      <c r="RLQ124" s="172"/>
      <c r="RLR124" s="172"/>
      <c r="RLS124" s="172"/>
      <c r="RLT124" s="172"/>
      <c r="RLU124" s="172"/>
      <c r="RLV124" s="172"/>
      <c r="RLW124" s="172"/>
      <c r="RLX124" s="172"/>
      <c r="RLY124" s="172"/>
      <c r="RLZ124" s="172"/>
      <c r="RMA124" s="172"/>
      <c r="RMB124" s="172"/>
      <c r="RMC124" s="172"/>
      <c r="RMD124" s="172"/>
      <c r="RME124" s="172"/>
      <c r="RMF124" s="172"/>
      <c r="RMG124" s="172"/>
      <c r="RMH124" s="172"/>
      <c r="RMI124" s="172"/>
      <c r="RMJ124" s="172"/>
      <c r="RMK124" s="172"/>
      <c r="RML124" s="172"/>
      <c r="RMM124" s="172"/>
      <c r="RMN124" s="172"/>
      <c r="RMO124" s="172"/>
      <c r="RMP124" s="172"/>
      <c r="RMQ124" s="172"/>
      <c r="RMR124" s="172"/>
      <c r="RMS124" s="172"/>
      <c r="RMT124" s="172"/>
      <c r="RMU124" s="172"/>
      <c r="RMV124" s="172"/>
      <c r="RMW124" s="172"/>
      <c r="RMX124" s="172"/>
      <c r="RMY124" s="172"/>
      <c r="RMZ124" s="172"/>
      <c r="RNA124" s="172"/>
      <c r="RNB124" s="172"/>
      <c r="RNC124" s="172"/>
      <c r="RND124" s="172"/>
      <c r="RNE124" s="172"/>
      <c r="RNF124" s="172"/>
      <c r="RNG124" s="172"/>
      <c r="RNH124" s="172"/>
      <c r="RNI124" s="172"/>
      <c r="RNJ124" s="172"/>
      <c r="RNK124" s="172"/>
      <c r="RNL124" s="172"/>
      <c r="RNM124" s="172"/>
      <c r="RNN124" s="172"/>
      <c r="RNO124" s="172"/>
      <c r="RNP124" s="172"/>
      <c r="RNQ124" s="172"/>
      <c r="RNR124" s="172"/>
      <c r="RNS124" s="172"/>
      <c r="RNT124" s="172"/>
      <c r="RNU124" s="172"/>
      <c r="RNV124" s="172"/>
      <c r="RNW124" s="172"/>
      <c r="RNX124" s="172"/>
      <c r="RNY124" s="172"/>
      <c r="RNZ124" s="172"/>
      <c r="ROA124" s="172"/>
      <c r="ROB124" s="172"/>
      <c r="ROC124" s="172"/>
      <c r="ROD124" s="172"/>
      <c r="ROE124" s="172"/>
      <c r="ROF124" s="172"/>
      <c r="ROG124" s="172"/>
      <c r="ROH124" s="172"/>
      <c r="ROI124" s="172"/>
      <c r="ROJ124" s="172"/>
      <c r="ROK124" s="172"/>
      <c r="ROL124" s="172"/>
      <c r="ROM124" s="172"/>
      <c r="RON124" s="172"/>
      <c r="ROO124" s="172"/>
      <c r="ROP124" s="172"/>
      <c r="ROQ124" s="172"/>
      <c r="ROR124" s="172"/>
      <c r="ROS124" s="172"/>
      <c r="ROT124" s="172"/>
      <c r="ROU124" s="172"/>
      <c r="ROV124" s="172"/>
      <c r="ROW124" s="172"/>
      <c r="ROX124" s="172"/>
      <c r="ROY124" s="172"/>
      <c r="ROZ124" s="172"/>
      <c r="RPA124" s="172"/>
      <c r="RPB124" s="172"/>
      <c r="RPC124" s="172"/>
      <c r="RPD124" s="172"/>
      <c r="RPE124" s="172"/>
      <c r="RPF124" s="172"/>
      <c r="RPG124" s="172"/>
      <c r="RPH124" s="172"/>
      <c r="RPI124" s="172"/>
      <c r="RPJ124" s="172"/>
      <c r="RPK124" s="172"/>
      <c r="RPL124" s="172"/>
      <c r="RPM124" s="172"/>
      <c r="RPN124" s="172"/>
      <c r="RPO124" s="172"/>
      <c r="RPP124" s="172"/>
      <c r="RPQ124" s="172"/>
      <c r="RPR124" s="172"/>
      <c r="RPS124" s="172"/>
      <c r="RPT124" s="172"/>
      <c r="RPU124" s="172"/>
      <c r="RPV124" s="172"/>
      <c r="RPW124" s="172"/>
      <c r="RPX124" s="172"/>
      <c r="RPY124" s="172"/>
      <c r="RPZ124" s="172"/>
      <c r="RQA124" s="172"/>
      <c r="RQB124" s="172"/>
      <c r="RQC124" s="172"/>
      <c r="RQD124" s="172"/>
      <c r="RQE124" s="172"/>
      <c r="RQF124" s="172"/>
      <c r="RQG124" s="172"/>
      <c r="RQH124" s="172"/>
      <c r="RQI124" s="172"/>
      <c r="RQJ124" s="172"/>
      <c r="RQK124" s="172"/>
      <c r="RQL124" s="172"/>
      <c r="RQM124" s="172"/>
      <c r="RQN124" s="172"/>
      <c r="RQO124" s="172"/>
      <c r="RQP124" s="172"/>
      <c r="RQQ124" s="172"/>
      <c r="RQR124" s="172"/>
      <c r="RQS124" s="172"/>
      <c r="RQT124" s="172"/>
      <c r="RQU124" s="172"/>
      <c r="RQV124" s="172"/>
      <c r="RQW124" s="172"/>
      <c r="RQX124" s="172"/>
      <c r="RQY124" s="172"/>
      <c r="RQZ124" s="172"/>
      <c r="RRA124" s="172"/>
      <c r="RRB124" s="172"/>
      <c r="RRC124" s="172"/>
      <c r="RRD124" s="172"/>
      <c r="RRE124" s="172"/>
      <c r="RRF124" s="172"/>
      <c r="RRG124" s="172"/>
      <c r="RRH124" s="172"/>
      <c r="RRI124" s="172"/>
      <c r="RRJ124" s="172"/>
      <c r="RRK124" s="172"/>
      <c r="RRL124" s="172"/>
      <c r="RRM124" s="172"/>
      <c r="RRN124" s="172"/>
      <c r="RRO124" s="172"/>
      <c r="RRP124" s="172"/>
      <c r="RRQ124" s="172"/>
      <c r="RRR124" s="172"/>
      <c r="RRS124" s="172"/>
      <c r="RRT124" s="172"/>
      <c r="RRU124" s="172"/>
      <c r="RRV124" s="172"/>
      <c r="RRW124" s="172"/>
      <c r="RRX124" s="172"/>
      <c r="RRY124" s="172"/>
      <c r="RRZ124" s="172"/>
      <c r="RSA124" s="172"/>
      <c r="RSB124" s="172"/>
      <c r="RSC124" s="172"/>
      <c r="RSD124" s="172"/>
      <c r="RSE124" s="172"/>
      <c r="RSF124" s="172"/>
      <c r="RSG124" s="172"/>
      <c r="RSH124" s="172"/>
      <c r="RSI124" s="172"/>
      <c r="RSJ124" s="172"/>
      <c r="RSK124" s="172"/>
      <c r="RSL124" s="172"/>
      <c r="RSM124" s="172"/>
      <c r="RSN124" s="172"/>
      <c r="RSO124" s="172"/>
      <c r="RSP124" s="172"/>
      <c r="RSQ124" s="172"/>
      <c r="RSR124" s="172"/>
      <c r="RSS124" s="172"/>
      <c r="RST124" s="172"/>
      <c r="RSU124" s="172"/>
      <c r="RSV124" s="172"/>
      <c r="RSW124" s="172"/>
      <c r="RSX124" s="172"/>
      <c r="RSY124" s="172"/>
      <c r="RSZ124" s="172"/>
      <c r="RTA124" s="172"/>
      <c r="RTB124" s="172"/>
      <c r="RTC124" s="172"/>
      <c r="RTD124" s="172"/>
      <c r="RTE124" s="172"/>
      <c r="RTF124" s="172"/>
      <c r="RTG124" s="172"/>
      <c r="RTH124" s="172"/>
      <c r="RTI124" s="172"/>
      <c r="RTJ124" s="172"/>
      <c r="RTK124" s="172"/>
      <c r="RTL124" s="172"/>
      <c r="RTM124" s="172"/>
      <c r="RTN124" s="172"/>
      <c r="RTO124" s="172"/>
      <c r="RTP124" s="172"/>
      <c r="RTQ124" s="172"/>
      <c r="RTR124" s="172"/>
      <c r="RTS124" s="172"/>
      <c r="RTT124" s="172"/>
      <c r="RTU124" s="172"/>
      <c r="RTV124" s="172"/>
      <c r="RTW124" s="172"/>
      <c r="RTX124" s="172"/>
      <c r="RTY124" s="172"/>
      <c r="RTZ124" s="172"/>
      <c r="RUA124" s="172"/>
      <c r="RUB124" s="172"/>
      <c r="RUC124" s="172"/>
      <c r="RUD124" s="172"/>
      <c r="RUE124" s="172"/>
      <c r="RUF124" s="172"/>
      <c r="RUG124" s="172"/>
      <c r="RUH124" s="172"/>
      <c r="RUI124" s="172"/>
      <c r="RUJ124" s="172"/>
      <c r="RUK124" s="172"/>
      <c r="RUL124" s="172"/>
      <c r="RUM124" s="172"/>
      <c r="RUN124" s="172"/>
      <c r="RUO124" s="172"/>
      <c r="RUP124" s="172"/>
      <c r="RUQ124" s="172"/>
      <c r="RUR124" s="172"/>
      <c r="RUS124" s="172"/>
      <c r="RUT124" s="172"/>
      <c r="RUU124" s="172"/>
      <c r="RUV124" s="172"/>
      <c r="RUW124" s="172"/>
      <c r="RUX124" s="172"/>
      <c r="RUY124" s="172"/>
      <c r="RUZ124" s="172"/>
      <c r="RVA124" s="172"/>
      <c r="RVB124" s="172"/>
      <c r="RVC124" s="172"/>
      <c r="RVD124" s="172"/>
      <c r="RVE124" s="172"/>
      <c r="RVF124" s="172"/>
      <c r="RVG124" s="172"/>
      <c r="RVH124" s="172"/>
      <c r="RVI124" s="172"/>
      <c r="RVJ124" s="172"/>
      <c r="RVK124" s="172"/>
      <c r="RVL124" s="172"/>
      <c r="RVM124" s="172"/>
      <c r="RVN124" s="172"/>
      <c r="RVO124" s="172"/>
      <c r="RVP124" s="172"/>
      <c r="RVQ124" s="172"/>
      <c r="RVR124" s="172"/>
      <c r="RVS124" s="172"/>
      <c r="RVT124" s="172"/>
      <c r="RVU124" s="172"/>
      <c r="RVV124" s="172"/>
      <c r="RVW124" s="172"/>
      <c r="RVX124" s="172"/>
      <c r="RVY124" s="172"/>
      <c r="RVZ124" s="172"/>
      <c r="RWA124" s="172"/>
      <c r="RWB124" s="172"/>
      <c r="RWC124" s="172"/>
      <c r="RWD124" s="172"/>
      <c r="RWE124" s="172"/>
      <c r="RWF124" s="172"/>
      <c r="RWG124" s="172"/>
      <c r="RWH124" s="172"/>
      <c r="RWI124" s="172"/>
      <c r="RWJ124" s="172"/>
      <c r="RWK124" s="172"/>
      <c r="RWL124" s="172"/>
      <c r="RWM124" s="172"/>
      <c r="RWN124" s="172"/>
      <c r="RWO124" s="172"/>
      <c r="RWP124" s="172"/>
      <c r="RWQ124" s="172"/>
      <c r="RWR124" s="172"/>
      <c r="RWS124" s="172"/>
      <c r="RWT124" s="172"/>
      <c r="RWU124" s="172"/>
      <c r="RWV124" s="172"/>
      <c r="RWW124" s="172"/>
      <c r="RWX124" s="172"/>
      <c r="RWY124" s="172"/>
      <c r="RWZ124" s="172"/>
      <c r="RXA124" s="172"/>
      <c r="RXB124" s="172"/>
      <c r="RXC124" s="172"/>
      <c r="RXD124" s="172"/>
      <c r="RXE124" s="172"/>
      <c r="RXF124" s="172"/>
      <c r="RXG124" s="172"/>
      <c r="RXH124" s="172"/>
      <c r="RXI124" s="172"/>
      <c r="RXJ124" s="172"/>
      <c r="RXK124" s="172"/>
      <c r="RXL124" s="172"/>
      <c r="RXM124" s="172"/>
      <c r="RXN124" s="172"/>
      <c r="RXO124" s="172"/>
      <c r="RXP124" s="172"/>
      <c r="RXQ124" s="172"/>
      <c r="RXR124" s="172"/>
      <c r="RXS124" s="172"/>
      <c r="RXT124" s="172"/>
      <c r="RXU124" s="172"/>
      <c r="RXV124" s="172"/>
      <c r="RXW124" s="172"/>
      <c r="RXX124" s="172"/>
      <c r="RXY124" s="172"/>
      <c r="RXZ124" s="172"/>
      <c r="RYA124" s="172"/>
      <c r="RYB124" s="172"/>
      <c r="RYC124" s="172"/>
      <c r="RYD124" s="172"/>
      <c r="RYE124" s="172"/>
      <c r="RYF124" s="172"/>
      <c r="RYG124" s="172"/>
      <c r="RYH124" s="172"/>
      <c r="RYI124" s="172"/>
      <c r="RYJ124" s="172"/>
      <c r="RYK124" s="172"/>
      <c r="RYL124" s="172"/>
      <c r="RYM124" s="172"/>
      <c r="RYN124" s="172"/>
      <c r="RYO124" s="172"/>
      <c r="RYP124" s="172"/>
      <c r="RYQ124" s="172"/>
      <c r="RYR124" s="172"/>
      <c r="RYS124" s="172"/>
      <c r="RYT124" s="172"/>
      <c r="RYU124" s="172"/>
      <c r="RYV124" s="172"/>
      <c r="RYW124" s="172"/>
      <c r="RYX124" s="172"/>
      <c r="RYY124" s="172"/>
      <c r="RYZ124" s="172"/>
      <c r="RZA124" s="172"/>
      <c r="RZB124" s="172"/>
      <c r="RZC124" s="172"/>
      <c r="RZD124" s="172"/>
      <c r="RZE124" s="172"/>
      <c r="RZF124" s="172"/>
      <c r="RZG124" s="172"/>
      <c r="RZH124" s="172"/>
      <c r="RZI124" s="172"/>
      <c r="RZJ124" s="172"/>
      <c r="RZK124" s="172"/>
      <c r="RZL124" s="172"/>
      <c r="RZM124" s="172"/>
      <c r="RZN124" s="172"/>
      <c r="RZO124" s="172"/>
      <c r="RZP124" s="172"/>
      <c r="RZQ124" s="172"/>
      <c r="RZR124" s="172"/>
      <c r="RZS124" s="172"/>
      <c r="RZT124" s="172"/>
      <c r="RZU124" s="172"/>
      <c r="RZV124" s="172"/>
      <c r="RZW124" s="172"/>
      <c r="RZX124" s="172"/>
      <c r="RZY124" s="172"/>
      <c r="RZZ124" s="172"/>
      <c r="SAA124" s="172"/>
      <c r="SAB124" s="172"/>
      <c r="SAC124" s="172"/>
      <c r="SAD124" s="172"/>
      <c r="SAE124" s="172"/>
      <c r="SAF124" s="172"/>
      <c r="SAG124" s="172"/>
      <c r="SAH124" s="172"/>
      <c r="SAI124" s="172"/>
      <c r="SAJ124" s="172"/>
      <c r="SAK124" s="172"/>
      <c r="SAL124" s="172"/>
      <c r="SAM124" s="172"/>
      <c r="SAN124" s="172"/>
      <c r="SAO124" s="172"/>
      <c r="SAP124" s="172"/>
      <c r="SAQ124" s="172"/>
      <c r="SAR124" s="172"/>
      <c r="SAS124" s="172"/>
      <c r="SAT124" s="172"/>
      <c r="SAU124" s="172"/>
      <c r="SAV124" s="172"/>
      <c r="SAW124" s="172"/>
      <c r="SAX124" s="172"/>
      <c r="SAY124" s="172"/>
      <c r="SAZ124" s="172"/>
      <c r="SBA124" s="172"/>
      <c r="SBB124" s="172"/>
      <c r="SBC124" s="172"/>
      <c r="SBD124" s="172"/>
      <c r="SBE124" s="172"/>
      <c r="SBF124" s="172"/>
      <c r="SBG124" s="172"/>
      <c r="SBH124" s="172"/>
      <c r="SBI124" s="172"/>
      <c r="SBJ124" s="172"/>
      <c r="SBK124" s="172"/>
      <c r="SBL124" s="172"/>
      <c r="SBM124" s="172"/>
      <c r="SBN124" s="172"/>
      <c r="SBO124" s="172"/>
      <c r="SBP124" s="172"/>
      <c r="SBQ124" s="172"/>
      <c r="SBR124" s="172"/>
      <c r="SBS124" s="172"/>
      <c r="SBT124" s="172"/>
      <c r="SBU124" s="172"/>
      <c r="SBV124" s="172"/>
      <c r="SBW124" s="172"/>
      <c r="SBX124" s="172"/>
      <c r="SBY124" s="172"/>
      <c r="SBZ124" s="172"/>
      <c r="SCA124" s="172"/>
      <c r="SCB124" s="172"/>
      <c r="SCC124" s="172"/>
      <c r="SCD124" s="172"/>
      <c r="SCE124" s="172"/>
      <c r="SCF124" s="172"/>
      <c r="SCG124" s="172"/>
      <c r="SCH124" s="172"/>
      <c r="SCI124" s="172"/>
      <c r="SCJ124" s="172"/>
      <c r="SCK124" s="172"/>
      <c r="SCL124" s="172"/>
      <c r="SCM124" s="172"/>
      <c r="SCN124" s="172"/>
      <c r="SCO124" s="172"/>
      <c r="SCP124" s="172"/>
      <c r="SCQ124" s="172"/>
      <c r="SCR124" s="172"/>
      <c r="SCS124" s="172"/>
      <c r="SCT124" s="172"/>
      <c r="SCU124" s="172"/>
      <c r="SCV124" s="172"/>
      <c r="SCW124" s="172"/>
      <c r="SCX124" s="172"/>
      <c r="SCY124" s="172"/>
      <c r="SCZ124" s="172"/>
      <c r="SDA124" s="172"/>
      <c r="SDB124" s="172"/>
      <c r="SDC124" s="172"/>
      <c r="SDD124" s="172"/>
      <c r="SDE124" s="172"/>
      <c r="SDF124" s="172"/>
      <c r="SDG124" s="172"/>
      <c r="SDH124" s="172"/>
      <c r="SDI124" s="172"/>
      <c r="SDJ124" s="172"/>
      <c r="SDK124" s="172"/>
      <c r="SDL124" s="172"/>
      <c r="SDM124" s="172"/>
      <c r="SDN124" s="172"/>
      <c r="SDO124" s="172"/>
      <c r="SDP124" s="172"/>
      <c r="SDQ124" s="172"/>
      <c r="SDR124" s="172"/>
      <c r="SDS124" s="172"/>
      <c r="SDT124" s="172"/>
      <c r="SDU124" s="172"/>
      <c r="SDV124" s="172"/>
      <c r="SDW124" s="172"/>
      <c r="SDX124" s="172"/>
      <c r="SDY124" s="172"/>
      <c r="SDZ124" s="172"/>
      <c r="SEA124" s="172"/>
      <c r="SEB124" s="172"/>
      <c r="SEC124" s="172"/>
      <c r="SED124" s="172"/>
      <c r="SEE124" s="172"/>
      <c r="SEF124" s="172"/>
      <c r="SEG124" s="172"/>
      <c r="SEH124" s="172"/>
      <c r="SEI124" s="172"/>
      <c r="SEJ124" s="172"/>
      <c r="SEK124" s="172"/>
      <c r="SEL124" s="172"/>
      <c r="SEM124" s="172"/>
      <c r="SEN124" s="172"/>
      <c r="SEO124" s="172"/>
      <c r="SEP124" s="172"/>
      <c r="SEQ124" s="172"/>
      <c r="SER124" s="172"/>
      <c r="SES124" s="172"/>
      <c r="SET124" s="172"/>
      <c r="SEU124" s="172"/>
      <c r="SEV124" s="172"/>
      <c r="SEW124" s="172"/>
      <c r="SEX124" s="172"/>
      <c r="SEY124" s="172"/>
      <c r="SEZ124" s="172"/>
      <c r="SFA124" s="172"/>
      <c r="SFB124" s="172"/>
      <c r="SFC124" s="172"/>
      <c r="SFD124" s="172"/>
      <c r="SFE124" s="172"/>
      <c r="SFF124" s="172"/>
      <c r="SFG124" s="172"/>
      <c r="SFH124" s="172"/>
      <c r="SFI124" s="172"/>
      <c r="SFJ124" s="172"/>
      <c r="SFK124" s="172"/>
      <c r="SFL124" s="172"/>
      <c r="SFM124" s="172"/>
      <c r="SFN124" s="172"/>
      <c r="SFO124" s="172"/>
      <c r="SFP124" s="172"/>
      <c r="SFQ124" s="172"/>
      <c r="SFR124" s="172"/>
      <c r="SFS124" s="172"/>
      <c r="SFT124" s="172"/>
      <c r="SFU124" s="172"/>
      <c r="SFV124" s="172"/>
      <c r="SFW124" s="172"/>
      <c r="SFX124" s="172"/>
      <c r="SFY124" s="172"/>
      <c r="SFZ124" s="172"/>
      <c r="SGA124" s="172"/>
      <c r="SGB124" s="172"/>
      <c r="SGC124" s="172"/>
      <c r="SGD124" s="172"/>
      <c r="SGE124" s="172"/>
      <c r="SGF124" s="172"/>
      <c r="SGG124" s="172"/>
      <c r="SGH124" s="172"/>
      <c r="SGI124" s="172"/>
      <c r="SGJ124" s="172"/>
      <c r="SGK124" s="172"/>
      <c r="SGL124" s="172"/>
      <c r="SGM124" s="172"/>
      <c r="SGN124" s="172"/>
      <c r="SGO124" s="172"/>
      <c r="SGP124" s="172"/>
      <c r="SGQ124" s="172"/>
      <c r="SGR124" s="172"/>
      <c r="SGS124" s="172"/>
      <c r="SGT124" s="172"/>
      <c r="SGU124" s="172"/>
      <c r="SGV124" s="172"/>
      <c r="SGW124" s="172"/>
      <c r="SGX124" s="172"/>
      <c r="SGY124" s="172"/>
      <c r="SGZ124" s="172"/>
      <c r="SHA124" s="172"/>
      <c r="SHB124" s="172"/>
      <c r="SHC124" s="172"/>
      <c r="SHD124" s="172"/>
      <c r="SHE124" s="172"/>
      <c r="SHF124" s="172"/>
      <c r="SHG124" s="172"/>
      <c r="SHH124" s="172"/>
      <c r="SHI124" s="172"/>
      <c r="SHJ124" s="172"/>
      <c r="SHK124" s="172"/>
      <c r="SHL124" s="172"/>
      <c r="SHM124" s="172"/>
      <c r="SHN124" s="172"/>
      <c r="SHO124" s="172"/>
      <c r="SHP124" s="172"/>
      <c r="SHQ124" s="172"/>
      <c r="SHR124" s="172"/>
      <c r="SHS124" s="172"/>
      <c r="SHT124" s="172"/>
      <c r="SHU124" s="172"/>
      <c r="SHV124" s="172"/>
      <c r="SHW124" s="172"/>
      <c r="SHX124" s="172"/>
      <c r="SHY124" s="172"/>
      <c r="SHZ124" s="172"/>
      <c r="SIA124" s="172"/>
      <c r="SIB124" s="172"/>
      <c r="SIC124" s="172"/>
      <c r="SID124" s="172"/>
      <c r="SIE124" s="172"/>
      <c r="SIF124" s="172"/>
      <c r="SIG124" s="172"/>
      <c r="SIH124" s="172"/>
      <c r="SII124" s="172"/>
      <c r="SIJ124" s="172"/>
      <c r="SIK124" s="172"/>
      <c r="SIL124" s="172"/>
      <c r="SIM124" s="172"/>
      <c r="SIN124" s="172"/>
      <c r="SIO124" s="172"/>
      <c r="SIP124" s="172"/>
      <c r="SIQ124" s="172"/>
      <c r="SIR124" s="172"/>
      <c r="SIS124" s="172"/>
      <c r="SIT124" s="172"/>
      <c r="SIU124" s="172"/>
      <c r="SIV124" s="172"/>
      <c r="SIW124" s="172"/>
      <c r="SIX124" s="172"/>
      <c r="SIY124" s="172"/>
      <c r="SIZ124" s="172"/>
      <c r="SJA124" s="172"/>
      <c r="SJB124" s="172"/>
      <c r="SJC124" s="172"/>
      <c r="SJD124" s="172"/>
      <c r="SJE124" s="172"/>
      <c r="SJF124" s="172"/>
      <c r="SJG124" s="172"/>
      <c r="SJH124" s="172"/>
      <c r="SJI124" s="172"/>
      <c r="SJJ124" s="172"/>
      <c r="SJK124" s="172"/>
      <c r="SJL124" s="172"/>
      <c r="SJM124" s="172"/>
      <c r="SJN124" s="172"/>
      <c r="SJO124" s="172"/>
      <c r="SJP124" s="172"/>
      <c r="SJQ124" s="172"/>
      <c r="SJR124" s="172"/>
      <c r="SJS124" s="172"/>
      <c r="SJT124" s="172"/>
      <c r="SJU124" s="172"/>
      <c r="SJV124" s="172"/>
      <c r="SJW124" s="172"/>
      <c r="SJX124" s="172"/>
      <c r="SJY124" s="172"/>
      <c r="SJZ124" s="172"/>
      <c r="SKA124" s="172"/>
      <c r="SKB124" s="172"/>
      <c r="SKC124" s="172"/>
      <c r="SKD124" s="172"/>
      <c r="SKE124" s="172"/>
      <c r="SKF124" s="172"/>
      <c r="SKG124" s="172"/>
      <c r="SKH124" s="172"/>
      <c r="SKI124" s="172"/>
      <c r="SKJ124" s="172"/>
      <c r="SKK124" s="172"/>
      <c r="SKL124" s="172"/>
      <c r="SKM124" s="172"/>
      <c r="SKN124" s="172"/>
      <c r="SKO124" s="172"/>
      <c r="SKP124" s="172"/>
      <c r="SKQ124" s="172"/>
      <c r="SKR124" s="172"/>
      <c r="SKS124" s="172"/>
      <c r="SKT124" s="172"/>
      <c r="SKU124" s="172"/>
      <c r="SKV124" s="172"/>
      <c r="SKW124" s="172"/>
      <c r="SKX124" s="172"/>
      <c r="SKY124" s="172"/>
      <c r="SKZ124" s="172"/>
      <c r="SLA124" s="172"/>
      <c r="SLB124" s="172"/>
      <c r="SLC124" s="172"/>
      <c r="SLD124" s="172"/>
      <c r="SLE124" s="172"/>
      <c r="SLF124" s="172"/>
      <c r="SLG124" s="172"/>
      <c r="SLH124" s="172"/>
      <c r="SLI124" s="172"/>
      <c r="SLJ124" s="172"/>
      <c r="SLK124" s="172"/>
      <c r="SLL124" s="172"/>
      <c r="SLM124" s="172"/>
      <c r="SLN124" s="172"/>
      <c r="SLO124" s="172"/>
      <c r="SLP124" s="172"/>
      <c r="SLQ124" s="172"/>
      <c r="SLR124" s="172"/>
      <c r="SLS124" s="172"/>
      <c r="SLT124" s="172"/>
      <c r="SLU124" s="172"/>
      <c r="SLV124" s="172"/>
      <c r="SLW124" s="172"/>
      <c r="SLX124" s="172"/>
      <c r="SLY124" s="172"/>
      <c r="SLZ124" s="172"/>
      <c r="SMA124" s="172"/>
      <c r="SMB124" s="172"/>
      <c r="SMC124" s="172"/>
      <c r="SMD124" s="172"/>
      <c r="SME124" s="172"/>
      <c r="SMF124" s="172"/>
      <c r="SMG124" s="172"/>
      <c r="SMH124" s="172"/>
      <c r="SMI124" s="172"/>
      <c r="SMJ124" s="172"/>
      <c r="SMK124" s="172"/>
      <c r="SML124" s="172"/>
      <c r="SMM124" s="172"/>
      <c r="SMN124" s="172"/>
      <c r="SMO124" s="172"/>
      <c r="SMP124" s="172"/>
      <c r="SMQ124" s="172"/>
      <c r="SMR124" s="172"/>
      <c r="SMS124" s="172"/>
      <c r="SMT124" s="172"/>
      <c r="SMU124" s="172"/>
      <c r="SMV124" s="172"/>
      <c r="SMW124" s="172"/>
      <c r="SMX124" s="172"/>
      <c r="SMY124" s="172"/>
      <c r="SMZ124" s="172"/>
      <c r="SNA124" s="172"/>
      <c r="SNB124" s="172"/>
      <c r="SNC124" s="172"/>
      <c r="SND124" s="172"/>
      <c r="SNE124" s="172"/>
      <c r="SNF124" s="172"/>
      <c r="SNG124" s="172"/>
      <c r="SNH124" s="172"/>
      <c r="SNI124" s="172"/>
      <c r="SNJ124" s="172"/>
      <c r="SNK124" s="172"/>
      <c r="SNL124" s="172"/>
      <c r="SNM124" s="172"/>
      <c r="SNN124" s="172"/>
      <c r="SNO124" s="172"/>
      <c r="SNP124" s="172"/>
      <c r="SNQ124" s="172"/>
      <c r="SNR124" s="172"/>
      <c r="SNS124" s="172"/>
      <c r="SNT124" s="172"/>
      <c r="SNU124" s="172"/>
      <c r="SNV124" s="172"/>
      <c r="SNW124" s="172"/>
      <c r="SNX124" s="172"/>
      <c r="SNY124" s="172"/>
      <c r="SNZ124" s="172"/>
      <c r="SOA124" s="172"/>
      <c r="SOB124" s="172"/>
      <c r="SOC124" s="172"/>
      <c r="SOD124" s="172"/>
      <c r="SOE124" s="172"/>
      <c r="SOF124" s="172"/>
      <c r="SOG124" s="172"/>
      <c r="SOH124" s="172"/>
      <c r="SOI124" s="172"/>
      <c r="SOJ124" s="172"/>
      <c r="SOK124" s="172"/>
      <c r="SOL124" s="172"/>
      <c r="SOM124" s="172"/>
      <c r="SON124" s="172"/>
      <c r="SOO124" s="172"/>
      <c r="SOP124" s="172"/>
      <c r="SOQ124" s="172"/>
      <c r="SOR124" s="172"/>
      <c r="SOS124" s="172"/>
      <c r="SOT124" s="172"/>
      <c r="SOU124" s="172"/>
      <c r="SOV124" s="172"/>
      <c r="SOW124" s="172"/>
      <c r="SOX124" s="172"/>
      <c r="SOY124" s="172"/>
      <c r="SOZ124" s="172"/>
      <c r="SPA124" s="172"/>
      <c r="SPB124" s="172"/>
      <c r="SPC124" s="172"/>
      <c r="SPD124" s="172"/>
      <c r="SPE124" s="172"/>
      <c r="SPF124" s="172"/>
      <c r="SPG124" s="172"/>
      <c r="SPH124" s="172"/>
      <c r="SPI124" s="172"/>
      <c r="SPJ124" s="172"/>
      <c r="SPK124" s="172"/>
      <c r="SPL124" s="172"/>
      <c r="SPM124" s="172"/>
      <c r="SPN124" s="172"/>
      <c r="SPO124" s="172"/>
      <c r="SPP124" s="172"/>
      <c r="SPQ124" s="172"/>
      <c r="SPR124" s="172"/>
      <c r="SPS124" s="172"/>
      <c r="SPT124" s="172"/>
      <c r="SPU124" s="172"/>
      <c r="SPV124" s="172"/>
      <c r="SPW124" s="172"/>
      <c r="SPX124" s="172"/>
      <c r="SPY124" s="172"/>
      <c r="SPZ124" s="172"/>
      <c r="SQA124" s="172"/>
      <c r="SQB124" s="172"/>
      <c r="SQC124" s="172"/>
      <c r="SQD124" s="172"/>
      <c r="SQE124" s="172"/>
      <c r="SQF124" s="172"/>
      <c r="SQG124" s="172"/>
      <c r="SQH124" s="172"/>
      <c r="SQI124" s="172"/>
      <c r="SQJ124" s="172"/>
      <c r="SQK124" s="172"/>
      <c r="SQL124" s="172"/>
      <c r="SQM124" s="172"/>
      <c r="SQN124" s="172"/>
      <c r="SQO124" s="172"/>
      <c r="SQP124" s="172"/>
      <c r="SQQ124" s="172"/>
      <c r="SQR124" s="172"/>
      <c r="SQS124" s="172"/>
      <c r="SQT124" s="172"/>
      <c r="SQU124" s="172"/>
      <c r="SQV124" s="172"/>
      <c r="SQW124" s="172"/>
      <c r="SQX124" s="172"/>
      <c r="SQY124" s="172"/>
      <c r="SQZ124" s="172"/>
      <c r="SRA124" s="172"/>
      <c r="SRB124" s="172"/>
      <c r="SRC124" s="172"/>
      <c r="SRD124" s="172"/>
      <c r="SRE124" s="172"/>
      <c r="SRF124" s="172"/>
      <c r="SRG124" s="172"/>
      <c r="SRH124" s="172"/>
      <c r="SRI124" s="172"/>
      <c r="SRJ124" s="172"/>
      <c r="SRK124" s="172"/>
      <c r="SRL124" s="172"/>
      <c r="SRM124" s="172"/>
      <c r="SRN124" s="172"/>
      <c r="SRO124" s="172"/>
      <c r="SRP124" s="172"/>
      <c r="SRQ124" s="172"/>
      <c r="SRR124" s="172"/>
      <c r="SRS124" s="172"/>
      <c r="SRT124" s="172"/>
      <c r="SRU124" s="172"/>
      <c r="SRV124" s="172"/>
      <c r="SRW124" s="172"/>
      <c r="SRX124" s="172"/>
      <c r="SRY124" s="172"/>
      <c r="SRZ124" s="172"/>
      <c r="SSA124" s="172"/>
      <c r="SSB124" s="172"/>
      <c r="SSC124" s="172"/>
      <c r="SSD124" s="172"/>
      <c r="SSE124" s="172"/>
      <c r="SSF124" s="172"/>
      <c r="SSG124" s="172"/>
      <c r="SSH124" s="172"/>
      <c r="SSI124" s="172"/>
      <c r="SSJ124" s="172"/>
      <c r="SSK124" s="172"/>
      <c r="SSL124" s="172"/>
      <c r="SSM124" s="172"/>
      <c r="SSN124" s="172"/>
      <c r="SSO124" s="172"/>
      <c r="SSP124" s="172"/>
      <c r="SSQ124" s="172"/>
      <c r="SSR124" s="172"/>
      <c r="SSS124" s="172"/>
      <c r="SST124" s="172"/>
      <c r="SSU124" s="172"/>
      <c r="SSV124" s="172"/>
      <c r="SSW124" s="172"/>
      <c r="SSX124" s="172"/>
      <c r="SSY124" s="172"/>
      <c r="SSZ124" s="172"/>
      <c r="STA124" s="172"/>
      <c r="STB124" s="172"/>
      <c r="STC124" s="172"/>
      <c r="STD124" s="172"/>
      <c r="STE124" s="172"/>
      <c r="STF124" s="172"/>
      <c r="STG124" s="172"/>
      <c r="STH124" s="172"/>
      <c r="STI124" s="172"/>
      <c r="STJ124" s="172"/>
      <c r="STK124" s="172"/>
      <c r="STL124" s="172"/>
      <c r="STM124" s="172"/>
      <c r="STN124" s="172"/>
      <c r="STO124" s="172"/>
      <c r="STP124" s="172"/>
      <c r="STQ124" s="172"/>
      <c r="STR124" s="172"/>
      <c r="STS124" s="172"/>
      <c r="STT124" s="172"/>
      <c r="STU124" s="172"/>
      <c r="STV124" s="172"/>
      <c r="STW124" s="172"/>
      <c r="STX124" s="172"/>
      <c r="STY124" s="172"/>
      <c r="STZ124" s="172"/>
      <c r="SUA124" s="172"/>
      <c r="SUB124" s="172"/>
      <c r="SUC124" s="172"/>
      <c r="SUD124" s="172"/>
      <c r="SUE124" s="172"/>
      <c r="SUF124" s="172"/>
      <c r="SUG124" s="172"/>
      <c r="SUH124" s="172"/>
      <c r="SUI124" s="172"/>
      <c r="SUJ124" s="172"/>
      <c r="SUK124" s="172"/>
      <c r="SUL124" s="172"/>
      <c r="SUM124" s="172"/>
      <c r="SUN124" s="172"/>
      <c r="SUO124" s="172"/>
      <c r="SUP124" s="172"/>
      <c r="SUQ124" s="172"/>
      <c r="SUR124" s="172"/>
      <c r="SUS124" s="172"/>
      <c r="SUT124" s="172"/>
      <c r="SUU124" s="172"/>
      <c r="SUV124" s="172"/>
      <c r="SUW124" s="172"/>
      <c r="SUX124" s="172"/>
      <c r="SUY124" s="172"/>
      <c r="SUZ124" s="172"/>
      <c r="SVA124" s="172"/>
      <c r="SVB124" s="172"/>
      <c r="SVC124" s="172"/>
      <c r="SVD124" s="172"/>
      <c r="SVE124" s="172"/>
      <c r="SVF124" s="172"/>
      <c r="SVG124" s="172"/>
      <c r="SVH124" s="172"/>
      <c r="SVI124" s="172"/>
      <c r="SVJ124" s="172"/>
      <c r="SVK124" s="172"/>
      <c r="SVL124" s="172"/>
      <c r="SVM124" s="172"/>
      <c r="SVN124" s="172"/>
      <c r="SVO124" s="172"/>
      <c r="SVP124" s="172"/>
      <c r="SVQ124" s="172"/>
      <c r="SVR124" s="172"/>
      <c r="SVS124" s="172"/>
      <c r="SVT124" s="172"/>
      <c r="SVU124" s="172"/>
      <c r="SVV124" s="172"/>
      <c r="SVW124" s="172"/>
      <c r="SVX124" s="172"/>
      <c r="SVY124" s="172"/>
      <c r="SVZ124" s="172"/>
      <c r="SWA124" s="172"/>
      <c r="SWB124" s="172"/>
      <c r="SWC124" s="172"/>
      <c r="SWD124" s="172"/>
      <c r="SWE124" s="172"/>
      <c r="SWF124" s="172"/>
      <c r="SWG124" s="172"/>
      <c r="SWH124" s="172"/>
      <c r="SWI124" s="172"/>
      <c r="SWJ124" s="172"/>
      <c r="SWK124" s="172"/>
      <c r="SWL124" s="172"/>
      <c r="SWM124" s="172"/>
      <c r="SWN124" s="172"/>
      <c r="SWO124" s="172"/>
      <c r="SWP124" s="172"/>
      <c r="SWQ124" s="172"/>
      <c r="SWR124" s="172"/>
      <c r="SWS124" s="172"/>
      <c r="SWT124" s="172"/>
      <c r="SWU124" s="172"/>
      <c r="SWV124" s="172"/>
      <c r="SWW124" s="172"/>
      <c r="SWX124" s="172"/>
      <c r="SWY124" s="172"/>
      <c r="SWZ124" s="172"/>
      <c r="SXA124" s="172"/>
      <c r="SXB124" s="172"/>
      <c r="SXC124" s="172"/>
      <c r="SXD124" s="172"/>
      <c r="SXE124" s="172"/>
      <c r="SXF124" s="172"/>
      <c r="SXG124" s="172"/>
      <c r="SXH124" s="172"/>
      <c r="SXI124" s="172"/>
      <c r="SXJ124" s="172"/>
      <c r="SXK124" s="172"/>
      <c r="SXL124" s="172"/>
      <c r="SXM124" s="172"/>
      <c r="SXN124" s="172"/>
      <c r="SXO124" s="172"/>
      <c r="SXP124" s="172"/>
      <c r="SXQ124" s="172"/>
      <c r="SXR124" s="172"/>
      <c r="SXS124" s="172"/>
      <c r="SXT124" s="172"/>
      <c r="SXU124" s="172"/>
      <c r="SXV124" s="172"/>
      <c r="SXW124" s="172"/>
      <c r="SXX124" s="172"/>
      <c r="SXY124" s="172"/>
      <c r="SXZ124" s="172"/>
      <c r="SYA124" s="172"/>
      <c r="SYB124" s="172"/>
      <c r="SYC124" s="172"/>
      <c r="SYD124" s="172"/>
      <c r="SYE124" s="172"/>
      <c r="SYF124" s="172"/>
      <c r="SYG124" s="172"/>
      <c r="SYH124" s="172"/>
      <c r="SYI124" s="172"/>
      <c r="SYJ124" s="172"/>
      <c r="SYK124" s="172"/>
      <c r="SYL124" s="172"/>
      <c r="SYM124" s="172"/>
      <c r="SYN124" s="172"/>
      <c r="SYO124" s="172"/>
      <c r="SYP124" s="172"/>
      <c r="SYQ124" s="172"/>
      <c r="SYR124" s="172"/>
      <c r="SYS124" s="172"/>
      <c r="SYT124" s="172"/>
      <c r="SYU124" s="172"/>
      <c r="SYV124" s="172"/>
      <c r="SYW124" s="172"/>
      <c r="SYX124" s="172"/>
      <c r="SYY124" s="172"/>
      <c r="SYZ124" s="172"/>
      <c r="SZA124" s="172"/>
      <c r="SZB124" s="172"/>
      <c r="SZC124" s="172"/>
      <c r="SZD124" s="172"/>
      <c r="SZE124" s="172"/>
      <c r="SZF124" s="172"/>
      <c r="SZG124" s="172"/>
      <c r="SZH124" s="172"/>
      <c r="SZI124" s="172"/>
      <c r="SZJ124" s="172"/>
      <c r="SZK124" s="172"/>
      <c r="SZL124" s="172"/>
      <c r="SZM124" s="172"/>
      <c r="SZN124" s="172"/>
      <c r="SZO124" s="172"/>
      <c r="SZP124" s="172"/>
      <c r="SZQ124" s="172"/>
      <c r="SZR124" s="172"/>
      <c r="SZS124" s="172"/>
      <c r="SZT124" s="172"/>
      <c r="SZU124" s="172"/>
      <c r="SZV124" s="172"/>
      <c r="SZW124" s="172"/>
      <c r="SZX124" s="172"/>
      <c r="SZY124" s="172"/>
      <c r="SZZ124" s="172"/>
      <c r="TAA124" s="172"/>
      <c r="TAB124" s="172"/>
      <c r="TAC124" s="172"/>
      <c r="TAD124" s="172"/>
      <c r="TAE124" s="172"/>
      <c r="TAF124" s="172"/>
      <c r="TAG124" s="172"/>
      <c r="TAH124" s="172"/>
      <c r="TAI124" s="172"/>
      <c r="TAJ124" s="172"/>
      <c r="TAK124" s="172"/>
      <c r="TAL124" s="172"/>
      <c r="TAM124" s="172"/>
      <c r="TAN124" s="172"/>
      <c r="TAO124" s="172"/>
      <c r="TAP124" s="172"/>
      <c r="TAQ124" s="172"/>
      <c r="TAR124" s="172"/>
      <c r="TAS124" s="172"/>
      <c r="TAT124" s="172"/>
      <c r="TAU124" s="172"/>
      <c r="TAV124" s="172"/>
      <c r="TAW124" s="172"/>
      <c r="TAX124" s="172"/>
      <c r="TAY124" s="172"/>
      <c r="TAZ124" s="172"/>
      <c r="TBA124" s="172"/>
      <c r="TBB124" s="172"/>
      <c r="TBC124" s="172"/>
      <c r="TBD124" s="172"/>
      <c r="TBE124" s="172"/>
      <c r="TBF124" s="172"/>
      <c r="TBG124" s="172"/>
      <c r="TBH124" s="172"/>
      <c r="TBI124" s="172"/>
      <c r="TBJ124" s="172"/>
      <c r="TBK124" s="172"/>
      <c r="TBL124" s="172"/>
      <c r="TBM124" s="172"/>
      <c r="TBN124" s="172"/>
      <c r="TBO124" s="172"/>
      <c r="TBP124" s="172"/>
      <c r="TBQ124" s="172"/>
      <c r="TBR124" s="172"/>
      <c r="TBS124" s="172"/>
      <c r="TBT124" s="172"/>
      <c r="TBU124" s="172"/>
      <c r="TBV124" s="172"/>
      <c r="TBW124" s="172"/>
      <c r="TBX124" s="172"/>
      <c r="TBY124" s="172"/>
      <c r="TBZ124" s="172"/>
      <c r="TCA124" s="172"/>
      <c r="TCB124" s="172"/>
      <c r="TCC124" s="172"/>
      <c r="TCD124" s="172"/>
      <c r="TCE124" s="172"/>
      <c r="TCF124" s="172"/>
      <c r="TCG124" s="172"/>
      <c r="TCH124" s="172"/>
      <c r="TCI124" s="172"/>
      <c r="TCJ124" s="172"/>
      <c r="TCK124" s="172"/>
      <c r="TCL124" s="172"/>
      <c r="TCM124" s="172"/>
      <c r="TCN124" s="172"/>
      <c r="TCO124" s="172"/>
      <c r="TCP124" s="172"/>
      <c r="TCQ124" s="172"/>
      <c r="TCR124" s="172"/>
      <c r="TCS124" s="172"/>
      <c r="TCT124" s="172"/>
      <c r="TCU124" s="172"/>
      <c r="TCV124" s="172"/>
      <c r="TCW124" s="172"/>
      <c r="TCX124" s="172"/>
      <c r="TCY124" s="172"/>
      <c r="TCZ124" s="172"/>
      <c r="TDA124" s="172"/>
      <c r="TDB124" s="172"/>
      <c r="TDC124" s="172"/>
      <c r="TDD124" s="172"/>
      <c r="TDE124" s="172"/>
      <c r="TDF124" s="172"/>
      <c r="TDG124" s="172"/>
      <c r="TDH124" s="172"/>
      <c r="TDI124" s="172"/>
      <c r="TDJ124" s="172"/>
      <c r="TDK124" s="172"/>
      <c r="TDL124" s="172"/>
      <c r="TDM124" s="172"/>
      <c r="TDN124" s="172"/>
      <c r="TDO124" s="172"/>
      <c r="TDP124" s="172"/>
      <c r="TDQ124" s="172"/>
      <c r="TDR124" s="172"/>
      <c r="TDS124" s="172"/>
      <c r="TDT124" s="172"/>
      <c r="TDU124" s="172"/>
      <c r="TDV124" s="172"/>
      <c r="TDW124" s="172"/>
      <c r="TDX124" s="172"/>
      <c r="TDY124" s="172"/>
      <c r="TDZ124" s="172"/>
      <c r="TEA124" s="172"/>
      <c r="TEB124" s="172"/>
      <c r="TEC124" s="172"/>
      <c r="TED124" s="172"/>
      <c r="TEE124" s="172"/>
      <c r="TEF124" s="172"/>
      <c r="TEG124" s="172"/>
      <c r="TEH124" s="172"/>
      <c r="TEI124" s="172"/>
      <c r="TEJ124" s="172"/>
      <c r="TEK124" s="172"/>
      <c r="TEL124" s="172"/>
      <c r="TEM124" s="172"/>
      <c r="TEN124" s="172"/>
      <c r="TEO124" s="172"/>
      <c r="TEP124" s="172"/>
      <c r="TEQ124" s="172"/>
      <c r="TER124" s="172"/>
      <c r="TES124" s="172"/>
      <c r="TET124" s="172"/>
      <c r="TEU124" s="172"/>
      <c r="TEV124" s="172"/>
      <c r="TEW124" s="172"/>
      <c r="TEX124" s="172"/>
      <c r="TEY124" s="172"/>
      <c r="TEZ124" s="172"/>
      <c r="TFA124" s="172"/>
      <c r="TFB124" s="172"/>
      <c r="TFC124" s="172"/>
      <c r="TFD124" s="172"/>
      <c r="TFE124" s="172"/>
      <c r="TFF124" s="172"/>
      <c r="TFG124" s="172"/>
      <c r="TFH124" s="172"/>
      <c r="TFI124" s="172"/>
      <c r="TFJ124" s="172"/>
      <c r="TFK124" s="172"/>
      <c r="TFL124" s="172"/>
      <c r="TFM124" s="172"/>
      <c r="TFN124" s="172"/>
      <c r="TFO124" s="172"/>
      <c r="TFP124" s="172"/>
      <c r="TFQ124" s="172"/>
      <c r="TFR124" s="172"/>
      <c r="TFS124" s="172"/>
      <c r="TFT124" s="172"/>
      <c r="TFU124" s="172"/>
      <c r="TFV124" s="172"/>
      <c r="TFW124" s="172"/>
      <c r="TFX124" s="172"/>
      <c r="TFY124" s="172"/>
      <c r="TFZ124" s="172"/>
      <c r="TGA124" s="172"/>
      <c r="TGB124" s="172"/>
      <c r="TGC124" s="172"/>
      <c r="TGD124" s="172"/>
      <c r="TGE124" s="172"/>
      <c r="TGF124" s="172"/>
      <c r="TGG124" s="172"/>
      <c r="TGH124" s="172"/>
      <c r="TGI124" s="172"/>
      <c r="TGJ124" s="172"/>
      <c r="TGK124" s="172"/>
      <c r="TGL124" s="172"/>
      <c r="TGM124" s="172"/>
      <c r="TGN124" s="172"/>
      <c r="TGO124" s="172"/>
      <c r="TGP124" s="172"/>
      <c r="TGQ124" s="172"/>
      <c r="TGR124" s="172"/>
      <c r="TGS124" s="172"/>
      <c r="TGT124" s="172"/>
      <c r="TGU124" s="172"/>
      <c r="TGV124" s="172"/>
      <c r="TGW124" s="172"/>
      <c r="TGX124" s="172"/>
      <c r="TGY124" s="172"/>
      <c r="TGZ124" s="172"/>
      <c r="THA124" s="172"/>
      <c r="THB124" s="172"/>
      <c r="THC124" s="172"/>
      <c r="THD124" s="172"/>
      <c r="THE124" s="172"/>
      <c r="THF124" s="172"/>
      <c r="THG124" s="172"/>
      <c r="THH124" s="172"/>
      <c r="THI124" s="172"/>
      <c r="THJ124" s="172"/>
      <c r="THK124" s="172"/>
      <c r="THL124" s="172"/>
      <c r="THM124" s="172"/>
      <c r="THN124" s="172"/>
      <c r="THO124" s="172"/>
      <c r="THP124" s="172"/>
      <c r="THQ124" s="172"/>
      <c r="THR124" s="172"/>
      <c r="THS124" s="172"/>
      <c r="THT124" s="172"/>
      <c r="THU124" s="172"/>
      <c r="THV124" s="172"/>
      <c r="THW124" s="172"/>
      <c r="THX124" s="172"/>
      <c r="THY124" s="172"/>
      <c r="THZ124" s="172"/>
      <c r="TIA124" s="172"/>
      <c r="TIB124" s="172"/>
      <c r="TIC124" s="172"/>
      <c r="TID124" s="172"/>
      <c r="TIE124" s="172"/>
      <c r="TIF124" s="172"/>
      <c r="TIG124" s="172"/>
      <c r="TIH124" s="172"/>
      <c r="TII124" s="172"/>
      <c r="TIJ124" s="172"/>
      <c r="TIK124" s="172"/>
      <c r="TIL124" s="172"/>
      <c r="TIM124" s="172"/>
      <c r="TIN124" s="172"/>
      <c r="TIO124" s="172"/>
      <c r="TIP124" s="172"/>
      <c r="TIQ124" s="172"/>
      <c r="TIR124" s="172"/>
      <c r="TIS124" s="172"/>
      <c r="TIT124" s="172"/>
      <c r="TIU124" s="172"/>
      <c r="TIV124" s="172"/>
      <c r="TIW124" s="172"/>
      <c r="TIX124" s="172"/>
      <c r="TIY124" s="172"/>
      <c r="TIZ124" s="172"/>
      <c r="TJA124" s="172"/>
      <c r="TJB124" s="172"/>
      <c r="TJC124" s="172"/>
      <c r="TJD124" s="172"/>
      <c r="TJE124" s="172"/>
      <c r="TJF124" s="172"/>
      <c r="TJG124" s="172"/>
      <c r="TJH124" s="172"/>
      <c r="TJI124" s="172"/>
      <c r="TJJ124" s="172"/>
      <c r="TJK124" s="172"/>
      <c r="TJL124" s="172"/>
      <c r="TJM124" s="172"/>
      <c r="TJN124" s="172"/>
      <c r="TJO124" s="172"/>
      <c r="TJP124" s="172"/>
      <c r="TJQ124" s="172"/>
      <c r="TJR124" s="172"/>
      <c r="TJS124" s="172"/>
      <c r="TJT124" s="172"/>
      <c r="TJU124" s="172"/>
      <c r="TJV124" s="172"/>
      <c r="TJW124" s="172"/>
      <c r="TJX124" s="172"/>
      <c r="TJY124" s="172"/>
      <c r="TJZ124" s="172"/>
      <c r="TKA124" s="172"/>
      <c r="TKB124" s="172"/>
      <c r="TKC124" s="172"/>
      <c r="TKD124" s="172"/>
      <c r="TKE124" s="172"/>
      <c r="TKF124" s="172"/>
      <c r="TKG124" s="172"/>
      <c r="TKH124" s="172"/>
      <c r="TKI124" s="172"/>
      <c r="TKJ124" s="172"/>
      <c r="TKK124" s="172"/>
      <c r="TKL124" s="172"/>
      <c r="TKM124" s="172"/>
      <c r="TKN124" s="172"/>
      <c r="TKO124" s="172"/>
      <c r="TKP124" s="172"/>
      <c r="TKQ124" s="172"/>
      <c r="TKR124" s="172"/>
      <c r="TKS124" s="172"/>
      <c r="TKT124" s="172"/>
      <c r="TKU124" s="172"/>
      <c r="TKV124" s="172"/>
      <c r="TKW124" s="172"/>
      <c r="TKX124" s="172"/>
      <c r="TKY124" s="172"/>
      <c r="TKZ124" s="172"/>
      <c r="TLA124" s="172"/>
      <c r="TLB124" s="172"/>
      <c r="TLC124" s="172"/>
      <c r="TLD124" s="172"/>
      <c r="TLE124" s="172"/>
      <c r="TLF124" s="172"/>
      <c r="TLG124" s="172"/>
      <c r="TLH124" s="172"/>
      <c r="TLI124" s="172"/>
      <c r="TLJ124" s="172"/>
      <c r="TLK124" s="172"/>
      <c r="TLL124" s="172"/>
      <c r="TLM124" s="172"/>
      <c r="TLN124" s="172"/>
      <c r="TLO124" s="172"/>
      <c r="TLP124" s="172"/>
      <c r="TLQ124" s="172"/>
      <c r="TLR124" s="172"/>
      <c r="TLS124" s="172"/>
      <c r="TLT124" s="172"/>
      <c r="TLU124" s="172"/>
      <c r="TLV124" s="172"/>
      <c r="TLW124" s="172"/>
      <c r="TLX124" s="172"/>
      <c r="TLY124" s="172"/>
      <c r="TLZ124" s="172"/>
      <c r="TMA124" s="172"/>
      <c r="TMB124" s="172"/>
      <c r="TMC124" s="172"/>
      <c r="TMD124" s="172"/>
      <c r="TME124" s="172"/>
      <c r="TMF124" s="172"/>
      <c r="TMG124" s="172"/>
      <c r="TMH124" s="172"/>
      <c r="TMI124" s="172"/>
      <c r="TMJ124" s="172"/>
      <c r="TMK124" s="172"/>
      <c r="TML124" s="172"/>
      <c r="TMM124" s="172"/>
      <c r="TMN124" s="172"/>
      <c r="TMO124" s="172"/>
      <c r="TMP124" s="172"/>
      <c r="TMQ124" s="172"/>
      <c r="TMR124" s="172"/>
      <c r="TMS124" s="172"/>
      <c r="TMT124" s="172"/>
      <c r="TMU124" s="172"/>
      <c r="TMV124" s="172"/>
      <c r="TMW124" s="172"/>
      <c r="TMX124" s="172"/>
      <c r="TMY124" s="172"/>
      <c r="TMZ124" s="172"/>
      <c r="TNA124" s="172"/>
      <c r="TNB124" s="172"/>
      <c r="TNC124" s="172"/>
      <c r="TND124" s="172"/>
      <c r="TNE124" s="172"/>
      <c r="TNF124" s="172"/>
      <c r="TNG124" s="172"/>
      <c r="TNH124" s="172"/>
      <c r="TNI124" s="172"/>
      <c r="TNJ124" s="172"/>
      <c r="TNK124" s="172"/>
      <c r="TNL124" s="172"/>
      <c r="TNM124" s="172"/>
      <c r="TNN124" s="172"/>
      <c r="TNO124" s="172"/>
      <c r="TNP124" s="172"/>
      <c r="TNQ124" s="172"/>
      <c r="TNR124" s="172"/>
      <c r="TNS124" s="172"/>
      <c r="TNT124" s="172"/>
      <c r="TNU124" s="172"/>
      <c r="TNV124" s="172"/>
      <c r="TNW124" s="172"/>
      <c r="TNX124" s="172"/>
      <c r="TNY124" s="172"/>
      <c r="TNZ124" s="172"/>
      <c r="TOA124" s="172"/>
      <c r="TOB124" s="172"/>
      <c r="TOC124" s="172"/>
      <c r="TOD124" s="172"/>
      <c r="TOE124" s="172"/>
      <c r="TOF124" s="172"/>
      <c r="TOG124" s="172"/>
      <c r="TOH124" s="172"/>
      <c r="TOI124" s="172"/>
      <c r="TOJ124" s="172"/>
      <c r="TOK124" s="172"/>
      <c r="TOL124" s="172"/>
      <c r="TOM124" s="172"/>
      <c r="TON124" s="172"/>
      <c r="TOO124" s="172"/>
      <c r="TOP124" s="172"/>
      <c r="TOQ124" s="172"/>
      <c r="TOR124" s="172"/>
      <c r="TOS124" s="172"/>
      <c r="TOT124" s="172"/>
      <c r="TOU124" s="172"/>
      <c r="TOV124" s="172"/>
      <c r="TOW124" s="172"/>
      <c r="TOX124" s="172"/>
      <c r="TOY124" s="172"/>
      <c r="TOZ124" s="172"/>
      <c r="TPA124" s="172"/>
      <c r="TPB124" s="172"/>
      <c r="TPC124" s="172"/>
      <c r="TPD124" s="172"/>
      <c r="TPE124" s="172"/>
      <c r="TPF124" s="172"/>
      <c r="TPG124" s="172"/>
      <c r="TPH124" s="172"/>
      <c r="TPI124" s="172"/>
      <c r="TPJ124" s="172"/>
      <c r="TPK124" s="172"/>
      <c r="TPL124" s="172"/>
      <c r="TPM124" s="172"/>
      <c r="TPN124" s="172"/>
      <c r="TPO124" s="172"/>
      <c r="TPP124" s="172"/>
      <c r="TPQ124" s="172"/>
      <c r="TPR124" s="172"/>
      <c r="TPS124" s="172"/>
      <c r="TPT124" s="172"/>
      <c r="TPU124" s="172"/>
      <c r="TPV124" s="172"/>
      <c r="TPW124" s="172"/>
      <c r="TPX124" s="172"/>
      <c r="TPY124" s="172"/>
      <c r="TPZ124" s="172"/>
      <c r="TQA124" s="172"/>
      <c r="TQB124" s="172"/>
      <c r="TQC124" s="172"/>
      <c r="TQD124" s="172"/>
      <c r="TQE124" s="172"/>
      <c r="TQF124" s="172"/>
      <c r="TQG124" s="172"/>
      <c r="TQH124" s="172"/>
      <c r="TQI124" s="172"/>
      <c r="TQJ124" s="172"/>
      <c r="TQK124" s="172"/>
      <c r="TQL124" s="172"/>
      <c r="TQM124" s="172"/>
      <c r="TQN124" s="172"/>
      <c r="TQO124" s="172"/>
      <c r="TQP124" s="172"/>
      <c r="TQQ124" s="172"/>
      <c r="TQR124" s="172"/>
      <c r="TQS124" s="172"/>
      <c r="TQT124" s="172"/>
      <c r="TQU124" s="172"/>
      <c r="TQV124" s="172"/>
      <c r="TQW124" s="172"/>
      <c r="TQX124" s="172"/>
      <c r="TQY124" s="172"/>
      <c r="TQZ124" s="172"/>
      <c r="TRA124" s="172"/>
      <c r="TRB124" s="172"/>
      <c r="TRC124" s="172"/>
      <c r="TRD124" s="172"/>
      <c r="TRE124" s="172"/>
      <c r="TRF124" s="172"/>
      <c r="TRG124" s="172"/>
      <c r="TRH124" s="172"/>
      <c r="TRI124" s="172"/>
      <c r="TRJ124" s="172"/>
      <c r="TRK124" s="172"/>
      <c r="TRL124" s="172"/>
      <c r="TRM124" s="172"/>
      <c r="TRN124" s="172"/>
      <c r="TRO124" s="172"/>
      <c r="TRP124" s="172"/>
      <c r="TRQ124" s="172"/>
      <c r="TRR124" s="172"/>
      <c r="TRS124" s="172"/>
      <c r="TRT124" s="172"/>
      <c r="TRU124" s="172"/>
      <c r="TRV124" s="172"/>
      <c r="TRW124" s="172"/>
      <c r="TRX124" s="172"/>
      <c r="TRY124" s="172"/>
      <c r="TRZ124" s="172"/>
      <c r="TSA124" s="172"/>
      <c r="TSB124" s="172"/>
      <c r="TSC124" s="172"/>
      <c r="TSD124" s="172"/>
      <c r="TSE124" s="172"/>
      <c r="TSF124" s="172"/>
      <c r="TSG124" s="172"/>
      <c r="TSH124" s="172"/>
      <c r="TSI124" s="172"/>
      <c r="TSJ124" s="172"/>
      <c r="TSK124" s="172"/>
      <c r="TSL124" s="172"/>
      <c r="TSM124" s="172"/>
      <c r="TSN124" s="172"/>
      <c r="TSO124" s="172"/>
      <c r="TSP124" s="172"/>
      <c r="TSQ124" s="172"/>
      <c r="TSR124" s="172"/>
      <c r="TSS124" s="172"/>
      <c r="TST124" s="172"/>
      <c r="TSU124" s="172"/>
      <c r="TSV124" s="172"/>
      <c r="TSW124" s="172"/>
      <c r="TSX124" s="172"/>
      <c r="TSY124" s="172"/>
      <c r="TSZ124" s="172"/>
      <c r="TTA124" s="172"/>
      <c r="TTB124" s="172"/>
      <c r="TTC124" s="172"/>
      <c r="TTD124" s="172"/>
      <c r="TTE124" s="172"/>
      <c r="TTF124" s="172"/>
      <c r="TTG124" s="172"/>
      <c r="TTH124" s="172"/>
      <c r="TTI124" s="172"/>
      <c r="TTJ124" s="172"/>
      <c r="TTK124" s="172"/>
      <c r="TTL124" s="172"/>
      <c r="TTM124" s="172"/>
      <c r="TTN124" s="172"/>
      <c r="TTO124" s="172"/>
      <c r="TTP124" s="172"/>
      <c r="TTQ124" s="172"/>
      <c r="TTR124" s="172"/>
      <c r="TTS124" s="172"/>
      <c r="TTT124" s="172"/>
      <c r="TTU124" s="172"/>
      <c r="TTV124" s="172"/>
      <c r="TTW124" s="172"/>
      <c r="TTX124" s="172"/>
      <c r="TTY124" s="172"/>
      <c r="TTZ124" s="172"/>
      <c r="TUA124" s="172"/>
      <c r="TUB124" s="172"/>
      <c r="TUC124" s="172"/>
      <c r="TUD124" s="172"/>
      <c r="TUE124" s="172"/>
      <c r="TUF124" s="172"/>
      <c r="TUG124" s="172"/>
      <c r="TUH124" s="172"/>
      <c r="TUI124" s="172"/>
      <c r="TUJ124" s="172"/>
      <c r="TUK124" s="172"/>
      <c r="TUL124" s="172"/>
      <c r="TUM124" s="172"/>
      <c r="TUN124" s="172"/>
      <c r="TUO124" s="172"/>
      <c r="TUP124" s="172"/>
      <c r="TUQ124" s="172"/>
      <c r="TUR124" s="172"/>
      <c r="TUS124" s="172"/>
      <c r="TUT124" s="172"/>
      <c r="TUU124" s="172"/>
      <c r="TUV124" s="172"/>
      <c r="TUW124" s="172"/>
      <c r="TUX124" s="172"/>
      <c r="TUY124" s="172"/>
      <c r="TUZ124" s="172"/>
      <c r="TVA124" s="172"/>
      <c r="TVB124" s="172"/>
      <c r="TVC124" s="172"/>
      <c r="TVD124" s="172"/>
      <c r="TVE124" s="172"/>
      <c r="TVF124" s="172"/>
      <c r="TVG124" s="172"/>
      <c r="TVH124" s="172"/>
      <c r="TVI124" s="172"/>
      <c r="TVJ124" s="172"/>
      <c r="TVK124" s="172"/>
      <c r="TVL124" s="172"/>
      <c r="TVM124" s="172"/>
      <c r="TVN124" s="172"/>
      <c r="TVO124" s="172"/>
      <c r="TVP124" s="172"/>
      <c r="TVQ124" s="172"/>
      <c r="TVR124" s="172"/>
      <c r="TVS124" s="172"/>
      <c r="TVT124" s="172"/>
      <c r="TVU124" s="172"/>
      <c r="TVV124" s="172"/>
      <c r="TVW124" s="172"/>
      <c r="TVX124" s="172"/>
      <c r="TVY124" s="172"/>
      <c r="TVZ124" s="172"/>
      <c r="TWA124" s="172"/>
      <c r="TWB124" s="172"/>
      <c r="TWC124" s="172"/>
      <c r="TWD124" s="172"/>
      <c r="TWE124" s="172"/>
      <c r="TWF124" s="172"/>
      <c r="TWG124" s="172"/>
      <c r="TWH124" s="172"/>
      <c r="TWI124" s="172"/>
      <c r="TWJ124" s="172"/>
      <c r="TWK124" s="172"/>
      <c r="TWL124" s="172"/>
      <c r="TWM124" s="172"/>
      <c r="TWN124" s="172"/>
      <c r="TWO124" s="172"/>
      <c r="TWP124" s="172"/>
      <c r="TWQ124" s="172"/>
      <c r="TWR124" s="172"/>
      <c r="TWS124" s="172"/>
      <c r="TWT124" s="172"/>
      <c r="TWU124" s="172"/>
      <c r="TWV124" s="172"/>
      <c r="TWW124" s="172"/>
      <c r="TWX124" s="172"/>
      <c r="TWY124" s="172"/>
      <c r="TWZ124" s="172"/>
      <c r="TXA124" s="172"/>
      <c r="TXB124" s="172"/>
      <c r="TXC124" s="172"/>
      <c r="TXD124" s="172"/>
      <c r="TXE124" s="172"/>
      <c r="TXF124" s="172"/>
      <c r="TXG124" s="172"/>
      <c r="TXH124" s="172"/>
      <c r="TXI124" s="172"/>
      <c r="TXJ124" s="172"/>
      <c r="TXK124" s="172"/>
      <c r="TXL124" s="172"/>
      <c r="TXM124" s="172"/>
      <c r="TXN124" s="172"/>
      <c r="TXO124" s="172"/>
      <c r="TXP124" s="172"/>
      <c r="TXQ124" s="172"/>
      <c r="TXR124" s="172"/>
      <c r="TXS124" s="172"/>
      <c r="TXT124" s="172"/>
      <c r="TXU124" s="172"/>
      <c r="TXV124" s="172"/>
      <c r="TXW124" s="172"/>
      <c r="TXX124" s="172"/>
      <c r="TXY124" s="172"/>
      <c r="TXZ124" s="172"/>
      <c r="TYA124" s="172"/>
      <c r="TYB124" s="172"/>
      <c r="TYC124" s="172"/>
      <c r="TYD124" s="172"/>
      <c r="TYE124" s="172"/>
      <c r="TYF124" s="172"/>
      <c r="TYG124" s="172"/>
      <c r="TYH124" s="172"/>
      <c r="TYI124" s="172"/>
      <c r="TYJ124" s="172"/>
      <c r="TYK124" s="172"/>
      <c r="TYL124" s="172"/>
      <c r="TYM124" s="172"/>
      <c r="TYN124" s="172"/>
      <c r="TYO124" s="172"/>
      <c r="TYP124" s="172"/>
      <c r="TYQ124" s="172"/>
      <c r="TYR124" s="172"/>
      <c r="TYS124" s="172"/>
      <c r="TYT124" s="172"/>
      <c r="TYU124" s="172"/>
      <c r="TYV124" s="172"/>
      <c r="TYW124" s="172"/>
      <c r="TYX124" s="172"/>
      <c r="TYY124" s="172"/>
      <c r="TYZ124" s="172"/>
      <c r="TZA124" s="172"/>
      <c r="TZB124" s="172"/>
      <c r="TZC124" s="172"/>
      <c r="TZD124" s="172"/>
      <c r="TZE124" s="172"/>
      <c r="TZF124" s="172"/>
      <c r="TZG124" s="172"/>
      <c r="TZH124" s="172"/>
      <c r="TZI124" s="172"/>
      <c r="TZJ124" s="172"/>
      <c r="TZK124" s="172"/>
      <c r="TZL124" s="172"/>
      <c r="TZM124" s="172"/>
      <c r="TZN124" s="172"/>
      <c r="TZO124" s="172"/>
      <c r="TZP124" s="172"/>
      <c r="TZQ124" s="172"/>
      <c r="TZR124" s="172"/>
      <c r="TZS124" s="172"/>
      <c r="TZT124" s="172"/>
      <c r="TZU124" s="172"/>
      <c r="TZV124" s="172"/>
      <c r="TZW124" s="172"/>
      <c r="TZX124" s="172"/>
      <c r="TZY124" s="172"/>
      <c r="TZZ124" s="172"/>
      <c r="UAA124" s="172"/>
      <c r="UAB124" s="172"/>
      <c r="UAC124" s="172"/>
      <c r="UAD124" s="172"/>
      <c r="UAE124" s="172"/>
      <c r="UAF124" s="172"/>
      <c r="UAG124" s="172"/>
      <c r="UAH124" s="172"/>
      <c r="UAI124" s="172"/>
      <c r="UAJ124" s="172"/>
      <c r="UAK124" s="172"/>
      <c r="UAL124" s="172"/>
      <c r="UAM124" s="172"/>
      <c r="UAN124" s="172"/>
      <c r="UAO124" s="172"/>
      <c r="UAP124" s="172"/>
      <c r="UAQ124" s="172"/>
      <c r="UAR124" s="172"/>
      <c r="UAS124" s="172"/>
      <c r="UAT124" s="172"/>
      <c r="UAU124" s="172"/>
      <c r="UAV124" s="172"/>
      <c r="UAW124" s="172"/>
      <c r="UAX124" s="172"/>
      <c r="UAY124" s="172"/>
      <c r="UAZ124" s="172"/>
      <c r="UBA124" s="172"/>
      <c r="UBB124" s="172"/>
      <c r="UBC124" s="172"/>
      <c r="UBD124" s="172"/>
      <c r="UBE124" s="172"/>
      <c r="UBF124" s="172"/>
      <c r="UBG124" s="172"/>
      <c r="UBH124" s="172"/>
      <c r="UBI124" s="172"/>
      <c r="UBJ124" s="172"/>
      <c r="UBK124" s="172"/>
      <c r="UBL124" s="172"/>
      <c r="UBM124" s="172"/>
      <c r="UBN124" s="172"/>
      <c r="UBO124" s="172"/>
      <c r="UBP124" s="172"/>
      <c r="UBQ124" s="172"/>
      <c r="UBR124" s="172"/>
      <c r="UBS124" s="172"/>
      <c r="UBT124" s="172"/>
      <c r="UBU124" s="172"/>
      <c r="UBV124" s="172"/>
      <c r="UBW124" s="172"/>
      <c r="UBX124" s="172"/>
      <c r="UBY124" s="172"/>
      <c r="UBZ124" s="172"/>
      <c r="UCA124" s="172"/>
      <c r="UCB124" s="172"/>
      <c r="UCC124" s="172"/>
      <c r="UCD124" s="172"/>
      <c r="UCE124" s="172"/>
      <c r="UCF124" s="172"/>
      <c r="UCG124" s="172"/>
      <c r="UCH124" s="172"/>
      <c r="UCI124" s="172"/>
      <c r="UCJ124" s="172"/>
      <c r="UCK124" s="172"/>
      <c r="UCL124" s="172"/>
      <c r="UCM124" s="172"/>
      <c r="UCN124" s="172"/>
      <c r="UCO124" s="172"/>
      <c r="UCP124" s="172"/>
      <c r="UCQ124" s="172"/>
      <c r="UCR124" s="172"/>
      <c r="UCS124" s="172"/>
      <c r="UCT124" s="172"/>
      <c r="UCU124" s="172"/>
      <c r="UCV124" s="172"/>
      <c r="UCW124" s="172"/>
      <c r="UCX124" s="172"/>
      <c r="UCY124" s="172"/>
      <c r="UCZ124" s="172"/>
      <c r="UDA124" s="172"/>
      <c r="UDB124" s="172"/>
      <c r="UDC124" s="172"/>
      <c r="UDD124" s="172"/>
      <c r="UDE124" s="172"/>
      <c r="UDF124" s="172"/>
      <c r="UDG124" s="172"/>
      <c r="UDH124" s="172"/>
      <c r="UDI124" s="172"/>
      <c r="UDJ124" s="172"/>
      <c r="UDK124" s="172"/>
      <c r="UDL124" s="172"/>
      <c r="UDM124" s="172"/>
      <c r="UDN124" s="172"/>
      <c r="UDO124" s="172"/>
      <c r="UDP124" s="172"/>
      <c r="UDQ124" s="172"/>
      <c r="UDR124" s="172"/>
      <c r="UDS124" s="172"/>
      <c r="UDT124" s="172"/>
      <c r="UDU124" s="172"/>
      <c r="UDV124" s="172"/>
      <c r="UDW124" s="172"/>
      <c r="UDX124" s="172"/>
      <c r="UDY124" s="172"/>
      <c r="UDZ124" s="172"/>
      <c r="UEA124" s="172"/>
      <c r="UEB124" s="172"/>
      <c r="UEC124" s="172"/>
      <c r="UED124" s="172"/>
      <c r="UEE124" s="172"/>
      <c r="UEF124" s="172"/>
      <c r="UEG124" s="172"/>
      <c r="UEH124" s="172"/>
      <c r="UEI124" s="172"/>
      <c r="UEJ124" s="172"/>
      <c r="UEK124" s="172"/>
      <c r="UEL124" s="172"/>
      <c r="UEM124" s="172"/>
      <c r="UEN124" s="172"/>
      <c r="UEO124" s="172"/>
      <c r="UEP124" s="172"/>
      <c r="UEQ124" s="172"/>
      <c r="UER124" s="172"/>
      <c r="UES124" s="172"/>
      <c r="UET124" s="172"/>
      <c r="UEU124" s="172"/>
      <c r="UEV124" s="172"/>
      <c r="UEW124" s="172"/>
      <c r="UEX124" s="172"/>
      <c r="UEY124" s="172"/>
      <c r="UEZ124" s="172"/>
      <c r="UFA124" s="172"/>
      <c r="UFB124" s="172"/>
      <c r="UFC124" s="172"/>
      <c r="UFD124" s="172"/>
      <c r="UFE124" s="172"/>
      <c r="UFF124" s="172"/>
      <c r="UFG124" s="172"/>
      <c r="UFH124" s="172"/>
      <c r="UFI124" s="172"/>
      <c r="UFJ124" s="172"/>
      <c r="UFK124" s="172"/>
      <c r="UFL124" s="172"/>
      <c r="UFM124" s="172"/>
      <c r="UFN124" s="172"/>
      <c r="UFO124" s="172"/>
      <c r="UFP124" s="172"/>
      <c r="UFQ124" s="172"/>
      <c r="UFR124" s="172"/>
      <c r="UFS124" s="172"/>
      <c r="UFT124" s="172"/>
      <c r="UFU124" s="172"/>
      <c r="UFV124" s="172"/>
      <c r="UFW124" s="172"/>
      <c r="UFX124" s="172"/>
      <c r="UFY124" s="172"/>
      <c r="UFZ124" s="172"/>
      <c r="UGA124" s="172"/>
      <c r="UGB124" s="172"/>
      <c r="UGC124" s="172"/>
      <c r="UGD124" s="172"/>
      <c r="UGE124" s="172"/>
      <c r="UGF124" s="172"/>
      <c r="UGG124" s="172"/>
      <c r="UGH124" s="172"/>
      <c r="UGI124" s="172"/>
      <c r="UGJ124" s="172"/>
      <c r="UGK124" s="172"/>
      <c r="UGL124" s="172"/>
      <c r="UGM124" s="172"/>
      <c r="UGN124" s="172"/>
      <c r="UGO124" s="172"/>
      <c r="UGP124" s="172"/>
      <c r="UGQ124" s="172"/>
      <c r="UGR124" s="172"/>
      <c r="UGS124" s="172"/>
      <c r="UGT124" s="172"/>
      <c r="UGU124" s="172"/>
      <c r="UGV124" s="172"/>
      <c r="UGW124" s="172"/>
      <c r="UGX124" s="172"/>
      <c r="UGY124" s="172"/>
      <c r="UGZ124" s="172"/>
      <c r="UHA124" s="172"/>
      <c r="UHB124" s="172"/>
      <c r="UHC124" s="172"/>
      <c r="UHD124" s="172"/>
      <c r="UHE124" s="172"/>
      <c r="UHF124" s="172"/>
      <c r="UHG124" s="172"/>
      <c r="UHH124" s="172"/>
      <c r="UHI124" s="172"/>
      <c r="UHJ124" s="172"/>
      <c r="UHK124" s="172"/>
      <c r="UHL124" s="172"/>
      <c r="UHM124" s="172"/>
      <c r="UHN124" s="172"/>
      <c r="UHO124" s="172"/>
      <c r="UHP124" s="172"/>
      <c r="UHQ124" s="172"/>
      <c r="UHR124" s="172"/>
      <c r="UHS124" s="172"/>
      <c r="UHT124" s="172"/>
      <c r="UHU124" s="172"/>
      <c r="UHV124" s="172"/>
      <c r="UHW124" s="172"/>
      <c r="UHX124" s="172"/>
      <c r="UHY124" s="172"/>
      <c r="UHZ124" s="172"/>
      <c r="UIA124" s="172"/>
      <c r="UIB124" s="172"/>
      <c r="UIC124" s="172"/>
      <c r="UID124" s="172"/>
      <c r="UIE124" s="172"/>
      <c r="UIF124" s="172"/>
      <c r="UIG124" s="172"/>
      <c r="UIH124" s="172"/>
      <c r="UII124" s="172"/>
      <c r="UIJ124" s="172"/>
      <c r="UIK124" s="172"/>
      <c r="UIL124" s="172"/>
      <c r="UIM124" s="172"/>
      <c r="UIN124" s="172"/>
      <c r="UIO124" s="172"/>
      <c r="UIP124" s="172"/>
      <c r="UIQ124" s="172"/>
      <c r="UIR124" s="172"/>
      <c r="UIS124" s="172"/>
      <c r="UIT124" s="172"/>
      <c r="UIU124" s="172"/>
      <c r="UIV124" s="172"/>
      <c r="UIW124" s="172"/>
      <c r="UIX124" s="172"/>
      <c r="UIY124" s="172"/>
      <c r="UIZ124" s="172"/>
      <c r="UJA124" s="172"/>
      <c r="UJB124" s="172"/>
      <c r="UJC124" s="172"/>
      <c r="UJD124" s="172"/>
      <c r="UJE124" s="172"/>
      <c r="UJF124" s="172"/>
      <c r="UJG124" s="172"/>
      <c r="UJH124" s="172"/>
      <c r="UJI124" s="172"/>
      <c r="UJJ124" s="172"/>
      <c r="UJK124" s="172"/>
      <c r="UJL124" s="172"/>
      <c r="UJM124" s="172"/>
      <c r="UJN124" s="172"/>
      <c r="UJO124" s="172"/>
      <c r="UJP124" s="172"/>
      <c r="UJQ124" s="172"/>
      <c r="UJR124" s="172"/>
      <c r="UJS124" s="172"/>
      <c r="UJT124" s="172"/>
      <c r="UJU124" s="172"/>
      <c r="UJV124" s="172"/>
      <c r="UJW124" s="172"/>
      <c r="UJX124" s="172"/>
      <c r="UJY124" s="172"/>
      <c r="UJZ124" s="172"/>
      <c r="UKA124" s="172"/>
      <c r="UKB124" s="172"/>
      <c r="UKC124" s="172"/>
      <c r="UKD124" s="172"/>
      <c r="UKE124" s="172"/>
      <c r="UKF124" s="172"/>
      <c r="UKG124" s="172"/>
      <c r="UKH124" s="172"/>
      <c r="UKI124" s="172"/>
      <c r="UKJ124" s="172"/>
      <c r="UKK124" s="172"/>
      <c r="UKL124" s="172"/>
      <c r="UKM124" s="172"/>
      <c r="UKN124" s="172"/>
      <c r="UKO124" s="172"/>
      <c r="UKP124" s="172"/>
      <c r="UKQ124" s="172"/>
      <c r="UKR124" s="172"/>
      <c r="UKS124" s="172"/>
      <c r="UKT124" s="172"/>
      <c r="UKU124" s="172"/>
      <c r="UKV124" s="172"/>
      <c r="UKW124" s="172"/>
      <c r="UKX124" s="172"/>
      <c r="UKY124" s="172"/>
      <c r="UKZ124" s="172"/>
      <c r="ULA124" s="172"/>
      <c r="ULB124" s="172"/>
      <c r="ULC124" s="172"/>
      <c r="ULD124" s="172"/>
      <c r="ULE124" s="172"/>
      <c r="ULF124" s="172"/>
      <c r="ULG124" s="172"/>
      <c r="ULH124" s="172"/>
      <c r="ULI124" s="172"/>
      <c r="ULJ124" s="172"/>
      <c r="ULK124" s="172"/>
      <c r="ULL124" s="172"/>
      <c r="ULM124" s="172"/>
      <c r="ULN124" s="172"/>
      <c r="ULO124" s="172"/>
      <c r="ULP124" s="172"/>
      <c r="ULQ124" s="172"/>
      <c r="ULR124" s="172"/>
      <c r="ULS124" s="172"/>
      <c r="ULT124" s="172"/>
      <c r="ULU124" s="172"/>
      <c r="ULV124" s="172"/>
      <c r="ULW124" s="172"/>
      <c r="ULX124" s="172"/>
      <c r="ULY124" s="172"/>
      <c r="ULZ124" s="172"/>
      <c r="UMA124" s="172"/>
      <c r="UMB124" s="172"/>
      <c r="UMC124" s="172"/>
      <c r="UMD124" s="172"/>
      <c r="UME124" s="172"/>
      <c r="UMF124" s="172"/>
      <c r="UMG124" s="172"/>
      <c r="UMH124" s="172"/>
      <c r="UMI124" s="172"/>
      <c r="UMJ124" s="172"/>
      <c r="UMK124" s="172"/>
      <c r="UML124" s="172"/>
      <c r="UMM124" s="172"/>
      <c r="UMN124" s="172"/>
      <c r="UMO124" s="172"/>
      <c r="UMP124" s="172"/>
      <c r="UMQ124" s="172"/>
      <c r="UMR124" s="172"/>
      <c r="UMS124" s="172"/>
      <c r="UMT124" s="172"/>
      <c r="UMU124" s="172"/>
      <c r="UMV124" s="172"/>
      <c r="UMW124" s="172"/>
      <c r="UMX124" s="172"/>
      <c r="UMY124" s="172"/>
      <c r="UMZ124" s="172"/>
      <c r="UNA124" s="172"/>
      <c r="UNB124" s="172"/>
      <c r="UNC124" s="172"/>
      <c r="UND124" s="172"/>
      <c r="UNE124" s="172"/>
      <c r="UNF124" s="172"/>
      <c r="UNG124" s="172"/>
      <c r="UNH124" s="172"/>
      <c r="UNI124" s="172"/>
      <c r="UNJ124" s="172"/>
      <c r="UNK124" s="172"/>
      <c r="UNL124" s="172"/>
      <c r="UNM124" s="172"/>
      <c r="UNN124" s="172"/>
      <c r="UNO124" s="172"/>
      <c r="UNP124" s="172"/>
      <c r="UNQ124" s="172"/>
      <c r="UNR124" s="172"/>
      <c r="UNS124" s="172"/>
      <c r="UNT124" s="172"/>
      <c r="UNU124" s="172"/>
      <c r="UNV124" s="172"/>
      <c r="UNW124" s="172"/>
      <c r="UNX124" s="172"/>
      <c r="UNY124" s="172"/>
      <c r="UNZ124" s="172"/>
      <c r="UOA124" s="172"/>
      <c r="UOB124" s="172"/>
      <c r="UOC124" s="172"/>
      <c r="UOD124" s="172"/>
      <c r="UOE124" s="172"/>
      <c r="UOF124" s="172"/>
      <c r="UOG124" s="172"/>
      <c r="UOH124" s="172"/>
      <c r="UOI124" s="172"/>
      <c r="UOJ124" s="172"/>
      <c r="UOK124" s="172"/>
      <c r="UOL124" s="172"/>
      <c r="UOM124" s="172"/>
      <c r="UON124" s="172"/>
      <c r="UOO124" s="172"/>
      <c r="UOP124" s="172"/>
      <c r="UOQ124" s="172"/>
      <c r="UOR124" s="172"/>
      <c r="UOS124" s="172"/>
      <c r="UOT124" s="172"/>
      <c r="UOU124" s="172"/>
      <c r="UOV124" s="172"/>
      <c r="UOW124" s="172"/>
      <c r="UOX124" s="172"/>
      <c r="UOY124" s="172"/>
      <c r="UOZ124" s="172"/>
      <c r="UPA124" s="172"/>
      <c r="UPB124" s="172"/>
      <c r="UPC124" s="172"/>
      <c r="UPD124" s="172"/>
      <c r="UPE124" s="172"/>
      <c r="UPF124" s="172"/>
      <c r="UPG124" s="172"/>
      <c r="UPH124" s="172"/>
      <c r="UPI124" s="172"/>
      <c r="UPJ124" s="172"/>
      <c r="UPK124" s="172"/>
      <c r="UPL124" s="172"/>
      <c r="UPM124" s="172"/>
      <c r="UPN124" s="172"/>
      <c r="UPO124" s="172"/>
      <c r="UPP124" s="172"/>
      <c r="UPQ124" s="172"/>
      <c r="UPR124" s="172"/>
      <c r="UPS124" s="172"/>
      <c r="UPT124" s="172"/>
      <c r="UPU124" s="172"/>
      <c r="UPV124" s="172"/>
      <c r="UPW124" s="172"/>
      <c r="UPX124" s="172"/>
      <c r="UPY124" s="172"/>
      <c r="UPZ124" s="172"/>
      <c r="UQA124" s="172"/>
      <c r="UQB124" s="172"/>
      <c r="UQC124" s="172"/>
      <c r="UQD124" s="172"/>
      <c r="UQE124" s="172"/>
      <c r="UQF124" s="172"/>
      <c r="UQG124" s="172"/>
      <c r="UQH124" s="172"/>
      <c r="UQI124" s="172"/>
      <c r="UQJ124" s="172"/>
      <c r="UQK124" s="172"/>
      <c r="UQL124" s="172"/>
      <c r="UQM124" s="172"/>
      <c r="UQN124" s="172"/>
      <c r="UQO124" s="172"/>
      <c r="UQP124" s="172"/>
      <c r="UQQ124" s="172"/>
      <c r="UQR124" s="172"/>
      <c r="UQS124" s="172"/>
      <c r="UQT124" s="172"/>
      <c r="UQU124" s="172"/>
      <c r="UQV124" s="172"/>
      <c r="UQW124" s="172"/>
      <c r="UQX124" s="172"/>
      <c r="UQY124" s="172"/>
      <c r="UQZ124" s="172"/>
      <c r="URA124" s="172"/>
      <c r="URB124" s="172"/>
      <c r="URC124" s="172"/>
      <c r="URD124" s="172"/>
      <c r="URE124" s="172"/>
      <c r="URF124" s="172"/>
      <c r="URG124" s="172"/>
      <c r="URH124" s="172"/>
      <c r="URI124" s="172"/>
      <c r="URJ124" s="172"/>
      <c r="URK124" s="172"/>
      <c r="URL124" s="172"/>
      <c r="URM124" s="172"/>
      <c r="URN124" s="172"/>
      <c r="URO124" s="172"/>
      <c r="URP124" s="172"/>
      <c r="URQ124" s="172"/>
      <c r="URR124" s="172"/>
      <c r="URS124" s="172"/>
      <c r="URT124" s="172"/>
      <c r="URU124" s="172"/>
      <c r="URV124" s="172"/>
      <c r="URW124" s="172"/>
      <c r="URX124" s="172"/>
      <c r="URY124" s="172"/>
      <c r="URZ124" s="172"/>
      <c r="USA124" s="172"/>
      <c r="USB124" s="172"/>
      <c r="USC124" s="172"/>
      <c r="USD124" s="172"/>
      <c r="USE124" s="172"/>
      <c r="USF124" s="172"/>
      <c r="USG124" s="172"/>
      <c r="USH124" s="172"/>
      <c r="USI124" s="172"/>
      <c r="USJ124" s="172"/>
      <c r="USK124" s="172"/>
      <c r="USL124" s="172"/>
      <c r="USM124" s="172"/>
      <c r="USN124" s="172"/>
      <c r="USO124" s="172"/>
      <c r="USP124" s="172"/>
      <c r="USQ124" s="172"/>
      <c r="USR124" s="172"/>
      <c r="USS124" s="172"/>
      <c r="UST124" s="172"/>
      <c r="USU124" s="172"/>
      <c r="USV124" s="172"/>
      <c r="USW124" s="172"/>
      <c r="USX124" s="172"/>
      <c r="USY124" s="172"/>
      <c r="USZ124" s="172"/>
      <c r="UTA124" s="172"/>
      <c r="UTB124" s="172"/>
      <c r="UTC124" s="172"/>
      <c r="UTD124" s="172"/>
      <c r="UTE124" s="172"/>
      <c r="UTF124" s="172"/>
      <c r="UTG124" s="172"/>
      <c r="UTH124" s="172"/>
      <c r="UTI124" s="172"/>
      <c r="UTJ124" s="172"/>
      <c r="UTK124" s="172"/>
      <c r="UTL124" s="172"/>
      <c r="UTM124" s="172"/>
      <c r="UTN124" s="172"/>
      <c r="UTO124" s="172"/>
      <c r="UTP124" s="172"/>
      <c r="UTQ124" s="172"/>
      <c r="UTR124" s="172"/>
      <c r="UTS124" s="172"/>
      <c r="UTT124" s="172"/>
      <c r="UTU124" s="172"/>
      <c r="UTV124" s="172"/>
      <c r="UTW124" s="172"/>
      <c r="UTX124" s="172"/>
      <c r="UTY124" s="172"/>
      <c r="UTZ124" s="172"/>
      <c r="UUA124" s="172"/>
      <c r="UUB124" s="172"/>
      <c r="UUC124" s="172"/>
      <c r="UUD124" s="172"/>
      <c r="UUE124" s="172"/>
      <c r="UUF124" s="172"/>
      <c r="UUG124" s="172"/>
      <c r="UUH124" s="172"/>
      <c r="UUI124" s="172"/>
      <c r="UUJ124" s="172"/>
      <c r="UUK124" s="172"/>
      <c r="UUL124" s="172"/>
      <c r="UUM124" s="172"/>
      <c r="UUN124" s="172"/>
      <c r="UUO124" s="172"/>
      <c r="UUP124" s="172"/>
      <c r="UUQ124" s="172"/>
      <c r="UUR124" s="172"/>
      <c r="UUS124" s="172"/>
      <c r="UUT124" s="172"/>
      <c r="UUU124" s="172"/>
      <c r="UUV124" s="172"/>
      <c r="UUW124" s="172"/>
      <c r="UUX124" s="172"/>
      <c r="UUY124" s="172"/>
      <c r="UUZ124" s="172"/>
      <c r="UVA124" s="172"/>
      <c r="UVB124" s="172"/>
      <c r="UVC124" s="172"/>
      <c r="UVD124" s="172"/>
      <c r="UVE124" s="172"/>
      <c r="UVF124" s="172"/>
      <c r="UVG124" s="172"/>
      <c r="UVH124" s="172"/>
      <c r="UVI124" s="172"/>
      <c r="UVJ124" s="172"/>
      <c r="UVK124" s="172"/>
      <c r="UVL124" s="172"/>
      <c r="UVM124" s="172"/>
      <c r="UVN124" s="172"/>
      <c r="UVO124" s="172"/>
      <c r="UVP124" s="172"/>
      <c r="UVQ124" s="172"/>
      <c r="UVR124" s="172"/>
      <c r="UVS124" s="172"/>
      <c r="UVT124" s="172"/>
      <c r="UVU124" s="172"/>
      <c r="UVV124" s="172"/>
      <c r="UVW124" s="172"/>
      <c r="UVX124" s="172"/>
      <c r="UVY124" s="172"/>
      <c r="UVZ124" s="172"/>
      <c r="UWA124" s="172"/>
      <c r="UWB124" s="172"/>
      <c r="UWC124" s="172"/>
      <c r="UWD124" s="172"/>
      <c r="UWE124" s="172"/>
      <c r="UWF124" s="172"/>
      <c r="UWG124" s="172"/>
      <c r="UWH124" s="172"/>
      <c r="UWI124" s="172"/>
      <c r="UWJ124" s="172"/>
      <c r="UWK124" s="172"/>
      <c r="UWL124" s="172"/>
      <c r="UWM124" s="172"/>
      <c r="UWN124" s="172"/>
      <c r="UWO124" s="172"/>
      <c r="UWP124" s="172"/>
      <c r="UWQ124" s="172"/>
      <c r="UWR124" s="172"/>
      <c r="UWS124" s="172"/>
      <c r="UWT124" s="172"/>
      <c r="UWU124" s="172"/>
      <c r="UWV124" s="172"/>
      <c r="UWW124" s="172"/>
      <c r="UWX124" s="172"/>
      <c r="UWY124" s="172"/>
      <c r="UWZ124" s="172"/>
      <c r="UXA124" s="172"/>
      <c r="UXB124" s="172"/>
      <c r="UXC124" s="172"/>
      <c r="UXD124" s="172"/>
      <c r="UXE124" s="172"/>
      <c r="UXF124" s="172"/>
      <c r="UXG124" s="172"/>
      <c r="UXH124" s="172"/>
      <c r="UXI124" s="172"/>
      <c r="UXJ124" s="172"/>
      <c r="UXK124" s="172"/>
      <c r="UXL124" s="172"/>
      <c r="UXM124" s="172"/>
      <c r="UXN124" s="172"/>
      <c r="UXO124" s="172"/>
      <c r="UXP124" s="172"/>
      <c r="UXQ124" s="172"/>
      <c r="UXR124" s="172"/>
      <c r="UXS124" s="172"/>
      <c r="UXT124" s="172"/>
      <c r="UXU124" s="172"/>
      <c r="UXV124" s="172"/>
      <c r="UXW124" s="172"/>
      <c r="UXX124" s="172"/>
      <c r="UXY124" s="172"/>
      <c r="UXZ124" s="172"/>
      <c r="UYA124" s="172"/>
      <c r="UYB124" s="172"/>
      <c r="UYC124" s="172"/>
      <c r="UYD124" s="172"/>
      <c r="UYE124" s="172"/>
      <c r="UYF124" s="172"/>
      <c r="UYG124" s="172"/>
      <c r="UYH124" s="172"/>
      <c r="UYI124" s="172"/>
      <c r="UYJ124" s="172"/>
      <c r="UYK124" s="172"/>
      <c r="UYL124" s="172"/>
      <c r="UYM124" s="172"/>
      <c r="UYN124" s="172"/>
      <c r="UYO124" s="172"/>
      <c r="UYP124" s="172"/>
      <c r="UYQ124" s="172"/>
      <c r="UYR124" s="172"/>
      <c r="UYS124" s="172"/>
      <c r="UYT124" s="172"/>
      <c r="UYU124" s="172"/>
      <c r="UYV124" s="172"/>
      <c r="UYW124" s="172"/>
      <c r="UYX124" s="172"/>
      <c r="UYY124" s="172"/>
      <c r="UYZ124" s="172"/>
      <c r="UZA124" s="172"/>
      <c r="UZB124" s="172"/>
      <c r="UZC124" s="172"/>
      <c r="UZD124" s="172"/>
      <c r="UZE124" s="172"/>
      <c r="UZF124" s="172"/>
      <c r="UZG124" s="172"/>
      <c r="UZH124" s="172"/>
      <c r="UZI124" s="172"/>
      <c r="UZJ124" s="172"/>
      <c r="UZK124" s="172"/>
      <c r="UZL124" s="172"/>
      <c r="UZM124" s="172"/>
      <c r="UZN124" s="172"/>
      <c r="UZO124" s="172"/>
      <c r="UZP124" s="172"/>
      <c r="UZQ124" s="172"/>
      <c r="UZR124" s="172"/>
      <c r="UZS124" s="172"/>
      <c r="UZT124" s="172"/>
      <c r="UZU124" s="172"/>
      <c r="UZV124" s="172"/>
      <c r="UZW124" s="172"/>
      <c r="UZX124" s="172"/>
      <c r="UZY124" s="172"/>
      <c r="UZZ124" s="172"/>
      <c r="VAA124" s="172"/>
      <c r="VAB124" s="172"/>
      <c r="VAC124" s="172"/>
      <c r="VAD124" s="172"/>
      <c r="VAE124" s="172"/>
      <c r="VAF124" s="172"/>
      <c r="VAG124" s="172"/>
      <c r="VAH124" s="172"/>
      <c r="VAI124" s="172"/>
      <c r="VAJ124" s="172"/>
      <c r="VAK124" s="172"/>
      <c r="VAL124" s="172"/>
      <c r="VAM124" s="172"/>
      <c r="VAN124" s="172"/>
      <c r="VAO124" s="172"/>
      <c r="VAP124" s="172"/>
      <c r="VAQ124" s="172"/>
      <c r="VAR124" s="172"/>
      <c r="VAS124" s="172"/>
      <c r="VAT124" s="172"/>
      <c r="VAU124" s="172"/>
      <c r="VAV124" s="172"/>
      <c r="VAW124" s="172"/>
      <c r="VAX124" s="172"/>
      <c r="VAY124" s="172"/>
      <c r="VAZ124" s="172"/>
      <c r="VBA124" s="172"/>
      <c r="VBB124" s="172"/>
      <c r="VBC124" s="172"/>
      <c r="VBD124" s="172"/>
      <c r="VBE124" s="172"/>
      <c r="VBF124" s="172"/>
      <c r="VBG124" s="172"/>
      <c r="VBH124" s="172"/>
      <c r="VBI124" s="172"/>
      <c r="VBJ124" s="172"/>
      <c r="VBK124" s="172"/>
      <c r="VBL124" s="172"/>
      <c r="VBM124" s="172"/>
      <c r="VBN124" s="172"/>
      <c r="VBO124" s="172"/>
      <c r="VBP124" s="172"/>
      <c r="VBQ124" s="172"/>
      <c r="VBR124" s="172"/>
      <c r="VBS124" s="172"/>
      <c r="VBT124" s="172"/>
      <c r="VBU124" s="172"/>
      <c r="VBV124" s="172"/>
      <c r="VBW124" s="172"/>
      <c r="VBX124" s="172"/>
      <c r="VBY124" s="172"/>
      <c r="VBZ124" s="172"/>
      <c r="VCA124" s="172"/>
      <c r="VCB124" s="172"/>
      <c r="VCC124" s="172"/>
      <c r="VCD124" s="172"/>
      <c r="VCE124" s="172"/>
      <c r="VCF124" s="172"/>
      <c r="VCG124" s="172"/>
      <c r="VCH124" s="172"/>
      <c r="VCI124" s="172"/>
      <c r="VCJ124" s="172"/>
      <c r="VCK124" s="172"/>
      <c r="VCL124" s="172"/>
      <c r="VCM124" s="172"/>
      <c r="VCN124" s="172"/>
      <c r="VCO124" s="172"/>
      <c r="VCP124" s="172"/>
      <c r="VCQ124" s="172"/>
      <c r="VCR124" s="172"/>
      <c r="VCS124" s="172"/>
      <c r="VCT124" s="172"/>
      <c r="VCU124" s="172"/>
      <c r="VCV124" s="172"/>
      <c r="VCW124" s="172"/>
      <c r="VCX124" s="172"/>
      <c r="VCY124" s="172"/>
      <c r="VCZ124" s="172"/>
      <c r="VDA124" s="172"/>
      <c r="VDB124" s="172"/>
      <c r="VDC124" s="172"/>
      <c r="VDD124" s="172"/>
      <c r="VDE124" s="172"/>
      <c r="VDF124" s="172"/>
      <c r="VDG124" s="172"/>
      <c r="VDH124" s="172"/>
      <c r="VDI124" s="172"/>
      <c r="VDJ124" s="172"/>
      <c r="VDK124" s="172"/>
      <c r="VDL124" s="172"/>
      <c r="VDM124" s="172"/>
      <c r="VDN124" s="172"/>
      <c r="VDO124" s="172"/>
      <c r="VDP124" s="172"/>
      <c r="VDQ124" s="172"/>
      <c r="VDR124" s="172"/>
      <c r="VDS124" s="172"/>
      <c r="VDT124" s="172"/>
      <c r="VDU124" s="172"/>
      <c r="VDV124" s="172"/>
      <c r="VDW124" s="172"/>
      <c r="VDX124" s="172"/>
      <c r="VDY124" s="172"/>
      <c r="VDZ124" s="172"/>
      <c r="VEA124" s="172"/>
      <c r="VEB124" s="172"/>
      <c r="VEC124" s="172"/>
      <c r="VED124" s="172"/>
      <c r="VEE124" s="172"/>
      <c r="VEF124" s="172"/>
      <c r="VEG124" s="172"/>
      <c r="VEH124" s="172"/>
      <c r="VEI124" s="172"/>
      <c r="VEJ124" s="172"/>
      <c r="VEK124" s="172"/>
      <c r="VEL124" s="172"/>
      <c r="VEM124" s="172"/>
      <c r="VEN124" s="172"/>
      <c r="VEO124" s="172"/>
      <c r="VEP124" s="172"/>
      <c r="VEQ124" s="172"/>
      <c r="VER124" s="172"/>
      <c r="VES124" s="172"/>
      <c r="VET124" s="172"/>
      <c r="VEU124" s="172"/>
      <c r="VEV124" s="172"/>
      <c r="VEW124" s="172"/>
      <c r="VEX124" s="172"/>
      <c r="VEY124" s="172"/>
      <c r="VEZ124" s="172"/>
      <c r="VFA124" s="172"/>
      <c r="VFB124" s="172"/>
      <c r="VFC124" s="172"/>
      <c r="VFD124" s="172"/>
      <c r="VFE124" s="172"/>
      <c r="VFF124" s="172"/>
      <c r="VFG124" s="172"/>
      <c r="VFH124" s="172"/>
      <c r="VFI124" s="172"/>
      <c r="VFJ124" s="172"/>
      <c r="VFK124" s="172"/>
      <c r="VFL124" s="172"/>
      <c r="VFM124" s="172"/>
      <c r="VFN124" s="172"/>
      <c r="VFO124" s="172"/>
      <c r="VFP124" s="172"/>
      <c r="VFQ124" s="172"/>
      <c r="VFR124" s="172"/>
      <c r="VFS124" s="172"/>
      <c r="VFT124" s="172"/>
      <c r="VFU124" s="172"/>
      <c r="VFV124" s="172"/>
      <c r="VFW124" s="172"/>
      <c r="VFX124" s="172"/>
      <c r="VFY124" s="172"/>
      <c r="VFZ124" s="172"/>
      <c r="VGA124" s="172"/>
      <c r="VGB124" s="172"/>
      <c r="VGC124" s="172"/>
      <c r="VGD124" s="172"/>
      <c r="VGE124" s="172"/>
      <c r="VGF124" s="172"/>
      <c r="VGG124" s="172"/>
      <c r="VGH124" s="172"/>
      <c r="VGI124" s="172"/>
      <c r="VGJ124" s="172"/>
      <c r="VGK124" s="172"/>
      <c r="VGL124" s="172"/>
      <c r="VGM124" s="172"/>
      <c r="VGN124" s="172"/>
      <c r="VGO124" s="172"/>
      <c r="VGP124" s="172"/>
      <c r="VGQ124" s="172"/>
      <c r="VGR124" s="172"/>
      <c r="VGS124" s="172"/>
      <c r="VGT124" s="172"/>
      <c r="VGU124" s="172"/>
      <c r="VGV124" s="172"/>
      <c r="VGW124" s="172"/>
      <c r="VGX124" s="172"/>
      <c r="VGY124" s="172"/>
      <c r="VGZ124" s="172"/>
      <c r="VHA124" s="172"/>
      <c r="VHB124" s="172"/>
      <c r="VHC124" s="172"/>
      <c r="VHD124" s="172"/>
      <c r="VHE124" s="172"/>
      <c r="VHF124" s="172"/>
      <c r="VHG124" s="172"/>
      <c r="VHH124" s="172"/>
      <c r="VHI124" s="172"/>
      <c r="VHJ124" s="172"/>
      <c r="VHK124" s="172"/>
      <c r="VHL124" s="172"/>
      <c r="VHM124" s="172"/>
      <c r="VHN124" s="172"/>
      <c r="VHO124" s="172"/>
      <c r="VHP124" s="172"/>
      <c r="VHQ124" s="172"/>
      <c r="VHR124" s="172"/>
      <c r="VHS124" s="172"/>
      <c r="VHT124" s="172"/>
      <c r="VHU124" s="172"/>
      <c r="VHV124" s="172"/>
      <c r="VHW124" s="172"/>
      <c r="VHX124" s="172"/>
      <c r="VHY124" s="172"/>
      <c r="VHZ124" s="172"/>
      <c r="VIA124" s="172"/>
      <c r="VIB124" s="172"/>
      <c r="VIC124" s="172"/>
      <c r="VID124" s="172"/>
      <c r="VIE124" s="172"/>
      <c r="VIF124" s="172"/>
      <c r="VIG124" s="172"/>
      <c r="VIH124" s="172"/>
      <c r="VII124" s="172"/>
      <c r="VIJ124" s="172"/>
      <c r="VIK124" s="172"/>
      <c r="VIL124" s="172"/>
      <c r="VIM124" s="172"/>
      <c r="VIN124" s="172"/>
      <c r="VIO124" s="172"/>
      <c r="VIP124" s="172"/>
      <c r="VIQ124" s="172"/>
      <c r="VIR124" s="172"/>
      <c r="VIS124" s="172"/>
      <c r="VIT124" s="172"/>
      <c r="VIU124" s="172"/>
      <c r="VIV124" s="172"/>
      <c r="VIW124" s="172"/>
      <c r="VIX124" s="172"/>
      <c r="VIY124" s="172"/>
      <c r="VIZ124" s="172"/>
      <c r="VJA124" s="172"/>
      <c r="VJB124" s="172"/>
      <c r="VJC124" s="172"/>
      <c r="VJD124" s="172"/>
      <c r="VJE124" s="172"/>
      <c r="VJF124" s="172"/>
      <c r="VJG124" s="172"/>
      <c r="VJH124" s="172"/>
      <c r="VJI124" s="172"/>
      <c r="VJJ124" s="172"/>
      <c r="VJK124" s="172"/>
      <c r="VJL124" s="172"/>
      <c r="VJM124" s="172"/>
      <c r="VJN124" s="172"/>
      <c r="VJO124" s="172"/>
      <c r="VJP124" s="172"/>
      <c r="VJQ124" s="172"/>
      <c r="VJR124" s="172"/>
      <c r="VJS124" s="172"/>
      <c r="VJT124" s="172"/>
      <c r="VJU124" s="172"/>
      <c r="VJV124" s="172"/>
      <c r="VJW124" s="172"/>
      <c r="VJX124" s="172"/>
      <c r="VJY124" s="172"/>
      <c r="VJZ124" s="172"/>
      <c r="VKA124" s="172"/>
      <c r="VKB124" s="172"/>
      <c r="VKC124" s="172"/>
      <c r="VKD124" s="172"/>
      <c r="VKE124" s="172"/>
      <c r="VKF124" s="172"/>
      <c r="VKG124" s="172"/>
      <c r="VKH124" s="172"/>
      <c r="VKI124" s="172"/>
      <c r="VKJ124" s="172"/>
      <c r="VKK124" s="172"/>
      <c r="VKL124" s="172"/>
      <c r="VKM124" s="172"/>
      <c r="VKN124" s="172"/>
      <c r="VKO124" s="172"/>
      <c r="VKP124" s="172"/>
      <c r="VKQ124" s="172"/>
      <c r="VKR124" s="172"/>
      <c r="VKS124" s="172"/>
      <c r="VKT124" s="172"/>
      <c r="VKU124" s="172"/>
      <c r="VKV124" s="172"/>
      <c r="VKW124" s="172"/>
      <c r="VKX124" s="172"/>
      <c r="VKY124" s="172"/>
      <c r="VKZ124" s="172"/>
      <c r="VLA124" s="172"/>
      <c r="VLB124" s="172"/>
      <c r="VLC124" s="172"/>
      <c r="VLD124" s="172"/>
      <c r="VLE124" s="172"/>
      <c r="VLF124" s="172"/>
      <c r="VLG124" s="172"/>
      <c r="VLH124" s="172"/>
      <c r="VLI124" s="172"/>
      <c r="VLJ124" s="172"/>
      <c r="VLK124" s="172"/>
      <c r="VLL124" s="172"/>
      <c r="VLM124" s="172"/>
      <c r="VLN124" s="172"/>
      <c r="VLO124" s="172"/>
      <c r="VLP124" s="172"/>
      <c r="VLQ124" s="172"/>
      <c r="VLR124" s="172"/>
      <c r="VLS124" s="172"/>
      <c r="VLT124" s="172"/>
      <c r="VLU124" s="172"/>
      <c r="VLV124" s="172"/>
      <c r="VLW124" s="172"/>
      <c r="VLX124" s="172"/>
      <c r="VLY124" s="172"/>
      <c r="VLZ124" s="172"/>
      <c r="VMA124" s="172"/>
      <c r="VMB124" s="172"/>
      <c r="VMC124" s="172"/>
      <c r="VMD124" s="172"/>
      <c r="VME124" s="172"/>
      <c r="VMF124" s="172"/>
      <c r="VMG124" s="172"/>
      <c r="VMH124" s="172"/>
      <c r="VMI124" s="172"/>
      <c r="VMJ124" s="172"/>
      <c r="VMK124" s="172"/>
      <c r="VML124" s="172"/>
      <c r="VMM124" s="172"/>
      <c r="VMN124" s="172"/>
      <c r="VMO124" s="172"/>
      <c r="VMP124" s="172"/>
      <c r="VMQ124" s="172"/>
      <c r="VMR124" s="172"/>
      <c r="VMS124" s="172"/>
      <c r="VMT124" s="172"/>
      <c r="VMU124" s="172"/>
      <c r="VMV124" s="172"/>
      <c r="VMW124" s="172"/>
      <c r="VMX124" s="172"/>
      <c r="VMY124" s="172"/>
      <c r="VMZ124" s="172"/>
      <c r="VNA124" s="172"/>
      <c r="VNB124" s="172"/>
      <c r="VNC124" s="172"/>
      <c r="VND124" s="172"/>
      <c r="VNE124" s="172"/>
      <c r="VNF124" s="172"/>
      <c r="VNG124" s="172"/>
      <c r="VNH124" s="172"/>
      <c r="VNI124" s="172"/>
      <c r="VNJ124" s="172"/>
      <c r="VNK124" s="172"/>
      <c r="VNL124" s="172"/>
      <c r="VNM124" s="172"/>
      <c r="VNN124" s="172"/>
      <c r="VNO124" s="172"/>
      <c r="VNP124" s="172"/>
      <c r="VNQ124" s="172"/>
      <c r="VNR124" s="172"/>
      <c r="VNS124" s="172"/>
      <c r="VNT124" s="172"/>
      <c r="VNU124" s="172"/>
      <c r="VNV124" s="172"/>
      <c r="VNW124" s="172"/>
      <c r="VNX124" s="172"/>
      <c r="VNY124" s="172"/>
      <c r="VNZ124" s="172"/>
      <c r="VOA124" s="172"/>
      <c r="VOB124" s="172"/>
      <c r="VOC124" s="172"/>
      <c r="VOD124" s="172"/>
      <c r="VOE124" s="172"/>
      <c r="VOF124" s="172"/>
      <c r="VOG124" s="172"/>
      <c r="VOH124" s="172"/>
      <c r="VOI124" s="172"/>
      <c r="VOJ124" s="172"/>
      <c r="VOK124" s="172"/>
      <c r="VOL124" s="172"/>
      <c r="VOM124" s="172"/>
      <c r="VON124" s="172"/>
      <c r="VOO124" s="172"/>
      <c r="VOP124" s="172"/>
      <c r="VOQ124" s="172"/>
      <c r="VOR124" s="172"/>
      <c r="VOS124" s="172"/>
      <c r="VOT124" s="172"/>
      <c r="VOU124" s="172"/>
      <c r="VOV124" s="172"/>
      <c r="VOW124" s="172"/>
      <c r="VOX124" s="172"/>
      <c r="VOY124" s="172"/>
      <c r="VOZ124" s="172"/>
      <c r="VPA124" s="172"/>
      <c r="VPB124" s="172"/>
      <c r="VPC124" s="172"/>
      <c r="VPD124" s="172"/>
      <c r="VPE124" s="172"/>
      <c r="VPF124" s="172"/>
      <c r="VPG124" s="172"/>
      <c r="VPH124" s="172"/>
      <c r="VPI124" s="172"/>
      <c r="VPJ124" s="172"/>
      <c r="VPK124" s="172"/>
      <c r="VPL124" s="172"/>
      <c r="VPM124" s="172"/>
      <c r="VPN124" s="172"/>
      <c r="VPO124" s="172"/>
      <c r="VPP124" s="172"/>
      <c r="VPQ124" s="172"/>
      <c r="VPR124" s="172"/>
      <c r="VPS124" s="172"/>
      <c r="VPT124" s="172"/>
      <c r="VPU124" s="172"/>
      <c r="VPV124" s="172"/>
      <c r="VPW124" s="172"/>
      <c r="VPX124" s="172"/>
      <c r="VPY124" s="172"/>
      <c r="VPZ124" s="172"/>
      <c r="VQA124" s="172"/>
      <c r="VQB124" s="172"/>
      <c r="VQC124" s="172"/>
      <c r="VQD124" s="172"/>
      <c r="VQE124" s="172"/>
      <c r="VQF124" s="172"/>
      <c r="VQG124" s="172"/>
      <c r="VQH124" s="172"/>
      <c r="VQI124" s="172"/>
      <c r="VQJ124" s="172"/>
      <c r="VQK124" s="172"/>
      <c r="VQL124" s="172"/>
      <c r="VQM124" s="172"/>
      <c r="VQN124" s="172"/>
      <c r="VQO124" s="172"/>
      <c r="VQP124" s="172"/>
      <c r="VQQ124" s="172"/>
      <c r="VQR124" s="172"/>
      <c r="VQS124" s="172"/>
      <c r="VQT124" s="172"/>
      <c r="VQU124" s="172"/>
      <c r="VQV124" s="172"/>
      <c r="VQW124" s="172"/>
      <c r="VQX124" s="172"/>
      <c r="VQY124" s="172"/>
      <c r="VQZ124" s="172"/>
      <c r="VRA124" s="172"/>
      <c r="VRB124" s="172"/>
      <c r="VRC124" s="172"/>
      <c r="VRD124" s="172"/>
      <c r="VRE124" s="172"/>
      <c r="VRF124" s="172"/>
      <c r="VRG124" s="172"/>
      <c r="VRH124" s="172"/>
      <c r="VRI124" s="172"/>
      <c r="VRJ124" s="172"/>
      <c r="VRK124" s="172"/>
      <c r="VRL124" s="172"/>
      <c r="VRM124" s="172"/>
      <c r="VRN124" s="172"/>
      <c r="VRO124" s="172"/>
      <c r="VRP124" s="172"/>
      <c r="VRQ124" s="172"/>
      <c r="VRR124" s="172"/>
      <c r="VRS124" s="172"/>
      <c r="VRT124" s="172"/>
      <c r="VRU124" s="172"/>
      <c r="VRV124" s="172"/>
      <c r="VRW124" s="172"/>
      <c r="VRX124" s="172"/>
      <c r="VRY124" s="172"/>
      <c r="VRZ124" s="172"/>
      <c r="VSA124" s="172"/>
      <c r="VSB124" s="172"/>
      <c r="VSC124" s="172"/>
      <c r="VSD124" s="172"/>
      <c r="VSE124" s="172"/>
      <c r="VSF124" s="172"/>
      <c r="VSG124" s="172"/>
      <c r="VSH124" s="172"/>
      <c r="VSI124" s="172"/>
      <c r="VSJ124" s="172"/>
      <c r="VSK124" s="172"/>
      <c r="VSL124" s="172"/>
      <c r="VSM124" s="172"/>
      <c r="VSN124" s="172"/>
      <c r="VSO124" s="172"/>
      <c r="VSP124" s="172"/>
      <c r="VSQ124" s="172"/>
      <c r="VSR124" s="172"/>
      <c r="VSS124" s="172"/>
      <c r="VST124" s="172"/>
      <c r="VSU124" s="172"/>
      <c r="VSV124" s="172"/>
      <c r="VSW124" s="172"/>
      <c r="VSX124" s="172"/>
      <c r="VSY124" s="172"/>
      <c r="VSZ124" s="172"/>
      <c r="VTA124" s="172"/>
      <c r="VTB124" s="172"/>
      <c r="VTC124" s="172"/>
      <c r="VTD124" s="172"/>
      <c r="VTE124" s="172"/>
      <c r="VTF124" s="172"/>
      <c r="VTG124" s="172"/>
      <c r="VTH124" s="172"/>
      <c r="VTI124" s="172"/>
      <c r="VTJ124" s="172"/>
      <c r="VTK124" s="172"/>
      <c r="VTL124" s="172"/>
      <c r="VTM124" s="172"/>
      <c r="VTN124" s="172"/>
      <c r="VTO124" s="172"/>
      <c r="VTP124" s="172"/>
      <c r="VTQ124" s="172"/>
      <c r="VTR124" s="172"/>
      <c r="VTS124" s="172"/>
      <c r="VTT124" s="172"/>
      <c r="VTU124" s="172"/>
      <c r="VTV124" s="172"/>
      <c r="VTW124" s="172"/>
      <c r="VTX124" s="172"/>
      <c r="VTY124" s="172"/>
      <c r="VTZ124" s="172"/>
      <c r="VUA124" s="172"/>
      <c r="VUB124" s="172"/>
      <c r="VUC124" s="172"/>
      <c r="VUD124" s="172"/>
      <c r="VUE124" s="172"/>
      <c r="VUF124" s="172"/>
      <c r="VUG124" s="172"/>
      <c r="VUH124" s="172"/>
      <c r="VUI124" s="172"/>
      <c r="VUJ124" s="172"/>
      <c r="VUK124" s="172"/>
      <c r="VUL124" s="172"/>
      <c r="VUM124" s="172"/>
      <c r="VUN124" s="172"/>
      <c r="VUO124" s="172"/>
      <c r="VUP124" s="172"/>
      <c r="VUQ124" s="172"/>
      <c r="VUR124" s="172"/>
      <c r="VUS124" s="172"/>
      <c r="VUT124" s="172"/>
      <c r="VUU124" s="172"/>
      <c r="VUV124" s="172"/>
      <c r="VUW124" s="172"/>
      <c r="VUX124" s="172"/>
      <c r="VUY124" s="172"/>
      <c r="VUZ124" s="172"/>
      <c r="VVA124" s="172"/>
      <c r="VVB124" s="172"/>
      <c r="VVC124" s="172"/>
      <c r="VVD124" s="172"/>
      <c r="VVE124" s="172"/>
      <c r="VVF124" s="172"/>
      <c r="VVG124" s="172"/>
      <c r="VVH124" s="172"/>
      <c r="VVI124" s="172"/>
      <c r="VVJ124" s="172"/>
      <c r="VVK124" s="172"/>
      <c r="VVL124" s="172"/>
      <c r="VVM124" s="172"/>
      <c r="VVN124" s="172"/>
      <c r="VVO124" s="172"/>
      <c r="VVP124" s="172"/>
      <c r="VVQ124" s="172"/>
      <c r="VVR124" s="172"/>
      <c r="VVS124" s="172"/>
      <c r="VVT124" s="172"/>
      <c r="VVU124" s="172"/>
      <c r="VVV124" s="172"/>
      <c r="VVW124" s="172"/>
      <c r="VVX124" s="172"/>
      <c r="VVY124" s="172"/>
      <c r="VVZ124" s="172"/>
      <c r="VWA124" s="172"/>
      <c r="VWB124" s="172"/>
      <c r="VWC124" s="172"/>
      <c r="VWD124" s="172"/>
      <c r="VWE124" s="172"/>
      <c r="VWF124" s="172"/>
      <c r="VWG124" s="172"/>
      <c r="VWH124" s="172"/>
      <c r="VWI124" s="172"/>
      <c r="VWJ124" s="172"/>
      <c r="VWK124" s="172"/>
      <c r="VWL124" s="172"/>
      <c r="VWM124" s="172"/>
      <c r="VWN124" s="172"/>
      <c r="VWO124" s="172"/>
      <c r="VWP124" s="172"/>
      <c r="VWQ124" s="172"/>
      <c r="VWR124" s="172"/>
      <c r="VWS124" s="172"/>
      <c r="VWT124" s="172"/>
      <c r="VWU124" s="172"/>
      <c r="VWV124" s="172"/>
      <c r="VWW124" s="172"/>
      <c r="VWX124" s="172"/>
      <c r="VWY124" s="172"/>
      <c r="VWZ124" s="172"/>
      <c r="VXA124" s="172"/>
      <c r="VXB124" s="172"/>
      <c r="VXC124" s="172"/>
      <c r="VXD124" s="172"/>
      <c r="VXE124" s="172"/>
      <c r="VXF124" s="172"/>
      <c r="VXG124" s="172"/>
      <c r="VXH124" s="172"/>
      <c r="VXI124" s="172"/>
      <c r="VXJ124" s="172"/>
      <c r="VXK124" s="172"/>
      <c r="VXL124" s="172"/>
      <c r="VXM124" s="172"/>
      <c r="VXN124" s="172"/>
      <c r="VXO124" s="172"/>
      <c r="VXP124" s="172"/>
      <c r="VXQ124" s="172"/>
      <c r="VXR124" s="172"/>
      <c r="VXS124" s="172"/>
      <c r="VXT124" s="172"/>
      <c r="VXU124" s="172"/>
      <c r="VXV124" s="172"/>
      <c r="VXW124" s="172"/>
      <c r="VXX124" s="172"/>
      <c r="VXY124" s="172"/>
      <c r="VXZ124" s="172"/>
      <c r="VYA124" s="172"/>
      <c r="VYB124" s="172"/>
      <c r="VYC124" s="172"/>
      <c r="VYD124" s="172"/>
      <c r="VYE124" s="172"/>
      <c r="VYF124" s="172"/>
      <c r="VYG124" s="172"/>
      <c r="VYH124" s="172"/>
      <c r="VYI124" s="172"/>
      <c r="VYJ124" s="172"/>
      <c r="VYK124" s="172"/>
      <c r="VYL124" s="172"/>
      <c r="VYM124" s="172"/>
      <c r="VYN124" s="172"/>
      <c r="VYO124" s="172"/>
      <c r="VYP124" s="172"/>
      <c r="VYQ124" s="172"/>
      <c r="VYR124" s="172"/>
      <c r="VYS124" s="172"/>
      <c r="VYT124" s="172"/>
      <c r="VYU124" s="172"/>
      <c r="VYV124" s="172"/>
      <c r="VYW124" s="172"/>
      <c r="VYX124" s="172"/>
      <c r="VYY124" s="172"/>
      <c r="VYZ124" s="172"/>
      <c r="VZA124" s="172"/>
      <c r="VZB124" s="172"/>
      <c r="VZC124" s="172"/>
      <c r="VZD124" s="172"/>
      <c r="VZE124" s="172"/>
      <c r="VZF124" s="172"/>
      <c r="VZG124" s="172"/>
      <c r="VZH124" s="172"/>
      <c r="VZI124" s="172"/>
      <c r="VZJ124" s="172"/>
      <c r="VZK124" s="172"/>
      <c r="VZL124" s="172"/>
      <c r="VZM124" s="172"/>
      <c r="VZN124" s="172"/>
      <c r="VZO124" s="172"/>
      <c r="VZP124" s="172"/>
      <c r="VZQ124" s="172"/>
      <c r="VZR124" s="172"/>
      <c r="VZS124" s="172"/>
      <c r="VZT124" s="172"/>
      <c r="VZU124" s="172"/>
      <c r="VZV124" s="172"/>
      <c r="VZW124" s="172"/>
      <c r="VZX124" s="172"/>
      <c r="VZY124" s="172"/>
      <c r="VZZ124" s="172"/>
      <c r="WAA124" s="172"/>
      <c r="WAB124" s="172"/>
      <c r="WAC124" s="172"/>
      <c r="WAD124" s="172"/>
      <c r="WAE124" s="172"/>
      <c r="WAF124" s="172"/>
      <c r="WAG124" s="172"/>
      <c r="WAH124" s="172"/>
      <c r="WAI124" s="172"/>
      <c r="WAJ124" s="172"/>
      <c r="WAK124" s="172"/>
      <c r="WAL124" s="172"/>
      <c r="WAM124" s="172"/>
      <c r="WAN124" s="172"/>
      <c r="WAO124" s="172"/>
      <c r="WAP124" s="172"/>
      <c r="WAQ124" s="172"/>
      <c r="WAR124" s="172"/>
      <c r="WAS124" s="172"/>
      <c r="WAT124" s="172"/>
      <c r="WAU124" s="172"/>
      <c r="WAV124" s="172"/>
      <c r="WAW124" s="172"/>
      <c r="WAX124" s="172"/>
      <c r="WAY124" s="172"/>
      <c r="WAZ124" s="172"/>
      <c r="WBA124" s="172"/>
      <c r="WBB124" s="172"/>
      <c r="WBC124" s="172"/>
      <c r="WBD124" s="172"/>
      <c r="WBE124" s="172"/>
      <c r="WBF124" s="172"/>
      <c r="WBG124" s="172"/>
      <c r="WBH124" s="172"/>
      <c r="WBI124" s="172"/>
      <c r="WBJ124" s="172"/>
      <c r="WBK124" s="172"/>
      <c r="WBL124" s="172"/>
      <c r="WBM124" s="172"/>
      <c r="WBN124" s="172"/>
      <c r="WBO124" s="172"/>
      <c r="WBP124" s="172"/>
      <c r="WBQ124" s="172"/>
      <c r="WBR124" s="172"/>
      <c r="WBS124" s="172"/>
      <c r="WBT124" s="172"/>
      <c r="WBU124" s="172"/>
      <c r="WBV124" s="172"/>
      <c r="WBW124" s="172"/>
      <c r="WBX124" s="172"/>
      <c r="WBY124" s="172"/>
      <c r="WBZ124" s="172"/>
      <c r="WCA124" s="172"/>
      <c r="WCB124" s="172"/>
      <c r="WCC124" s="172"/>
      <c r="WCD124" s="172"/>
      <c r="WCE124" s="172"/>
      <c r="WCF124" s="172"/>
      <c r="WCG124" s="172"/>
      <c r="WCH124" s="172"/>
      <c r="WCI124" s="172"/>
      <c r="WCJ124" s="172"/>
      <c r="WCK124" s="172"/>
      <c r="WCL124" s="172"/>
      <c r="WCM124" s="172"/>
      <c r="WCN124" s="172"/>
      <c r="WCO124" s="172"/>
      <c r="WCP124" s="172"/>
      <c r="WCQ124" s="172"/>
      <c r="WCR124" s="172"/>
      <c r="WCS124" s="172"/>
      <c r="WCT124" s="172"/>
      <c r="WCU124" s="172"/>
      <c r="WCV124" s="172"/>
      <c r="WCW124" s="172"/>
      <c r="WCX124" s="172"/>
      <c r="WCY124" s="172"/>
      <c r="WCZ124" s="172"/>
      <c r="WDA124" s="172"/>
      <c r="WDB124" s="172"/>
      <c r="WDC124" s="172"/>
      <c r="WDD124" s="172"/>
      <c r="WDE124" s="172"/>
      <c r="WDF124" s="172"/>
      <c r="WDG124" s="172"/>
      <c r="WDH124" s="172"/>
      <c r="WDI124" s="172"/>
      <c r="WDJ124" s="172"/>
      <c r="WDK124" s="172"/>
      <c r="WDL124" s="172"/>
      <c r="WDM124" s="172"/>
      <c r="WDN124" s="172"/>
      <c r="WDO124" s="172"/>
      <c r="WDP124" s="172"/>
      <c r="WDQ124" s="172"/>
      <c r="WDR124" s="172"/>
      <c r="WDS124" s="172"/>
      <c r="WDT124" s="172"/>
      <c r="WDU124" s="172"/>
      <c r="WDV124" s="172"/>
      <c r="WDW124" s="172"/>
      <c r="WDX124" s="172"/>
      <c r="WDY124" s="172"/>
      <c r="WDZ124" s="172"/>
      <c r="WEA124" s="172"/>
      <c r="WEB124" s="172"/>
      <c r="WEC124" s="172"/>
      <c r="WED124" s="172"/>
      <c r="WEE124" s="172"/>
      <c r="WEF124" s="172"/>
      <c r="WEG124" s="172"/>
      <c r="WEH124" s="172"/>
      <c r="WEI124" s="172"/>
      <c r="WEJ124" s="172"/>
      <c r="WEK124" s="172"/>
      <c r="WEL124" s="172"/>
      <c r="WEM124" s="172"/>
      <c r="WEN124" s="172"/>
      <c r="WEO124" s="172"/>
      <c r="WEP124" s="172"/>
      <c r="WEQ124" s="172"/>
      <c r="WER124" s="172"/>
      <c r="WES124" s="172"/>
      <c r="WET124" s="172"/>
      <c r="WEU124" s="172"/>
      <c r="WEV124" s="172"/>
      <c r="WEW124" s="172"/>
      <c r="WEX124" s="172"/>
      <c r="WEY124" s="172"/>
      <c r="WEZ124" s="172"/>
      <c r="WFA124" s="172"/>
      <c r="WFB124" s="172"/>
      <c r="WFC124" s="172"/>
      <c r="WFD124" s="172"/>
      <c r="WFE124" s="172"/>
      <c r="WFF124" s="172"/>
      <c r="WFG124" s="172"/>
      <c r="WFH124" s="172"/>
      <c r="WFI124" s="172"/>
      <c r="WFJ124" s="172"/>
      <c r="WFK124" s="172"/>
      <c r="WFL124" s="172"/>
      <c r="WFM124" s="172"/>
      <c r="WFN124" s="172"/>
      <c r="WFO124" s="172"/>
      <c r="WFP124" s="172"/>
      <c r="WFQ124" s="172"/>
      <c r="WFR124" s="172"/>
      <c r="WFS124" s="172"/>
      <c r="WFT124" s="172"/>
      <c r="WFU124" s="172"/>
      <c r="WFV124" s="172"/>
      <c r="WFW124" s="172"/>
      <c r="WFX124" s="172"/>
      <c r="WFY124" s="172"/>
      <c r="WFZ124" s="172"/>
      <c r="WGA124" s="172"/>
      <c r="WGB124" s="172"/>
      <c r="WGC124" s="172"/>
      <c r="WGD124" s="172"/>
      <c r="WGE124" s="172"/>
      <c r="WGF124" s="172"/>
      <c r="WGG124" s="172"/>
      <c r="WGH124" s="172"/>
      <c r="WGI124" s="172"/>
      <c r="WGJ124" s="172"/>
      <c r="WGK124" s="172"/>
      <c r="WGL124" s="172"/>
      <c r="WGM124" s="172"/>
      <c r="WGN124" s="172"/>
      <c r="WGO124" s="172"/>
      <c r="WGP124" s="172"/>
      <c r="WGQ124" s="172"/>
      <c r="WGR124" s="172"/>
      <c r="WGS124" s="172"/>
      <c r="WGT124" s="172"/>
      <c r="WGU124" s="172"/>
      <c r="WGV124" s="172"/>
      <c r="WGW124" s="172"/>
      <c r="WGX124" s="172"/>
      <c r="WGY124" s="172"/>
      <c r="WGZ124" s="172"/>
      <c r="WHA124" s="172"/>
      <c r="WHB124" s="172"/>
      <c r="WHC124" s="172"/>
      <c r="WHD124" s="172"/>
      <c r="WHE124" s="172"/>
      <c r="WHF124" s="172"/>
      <c r="WHG124" s="172"/>
      <c r="WHH124" s="172"/>
      <c r="WHI124" s="172"/>
      <c r="WHJ124" s="172"/>
      <c r="WHK124" s="172"/>
      <c r="WHL124" s="172"/>
      <c r="WHM124" s="172"/>
      <c r="WHN124" s="172"/>
      <c r="WHO124" s="172"/>
      <c r="WHP124" s="172"/>
      <c r="WHQ124" s="172"/>
      <c r="WHR124" s="172"/>
      <c r="WHS124" s="172"/>
      <c r="WHT124" s="172"/>
      <c r="WHU124" s="172"/>
      <c r="WHV124" s="172"/>
      <c r="WHW124" s="172"/>
      <c r="WHX124" s="172"/>
      <c r="WHY124" s="172"/>
      <c r="WHZ124" s="172"/>
      <c r="WIA124" s="172"/>
      <c r="WIB124" s="172"/>
      <c r="WIC124" s="172"/>
      <c r="WID124" s="172"/>
      <c r="WIE124" s="172"/>
      <c r="WIF124" s="172"/>
      <c r="WIG124" s="172"/>
      <c r="WIH124" s="172"/>
      <c r="WII124" s="172"/>
      <c r="WIJ124" s="172"/>
      <c r="WIK124" s="172"/>
      <c r="WIL124" s="172"/>
      <c r="WIM124" s="172"/>
      <c r="WIN124" s="172"/>
      <c r="WIO124" s="172"/>
      <c r="WIP124" s="172"/>
      <c r="WIQ124" s="172"/>
      <c r="WIR124" s="172"/>
      <c r="WIS124" s="172"/>
      <c r="WIT124" s="172"/>
      <c r="WIU124" s="172"/>
      <c r="WIV124" s="172"/>
      <c r="WIW124" s="172"/>
      <c r="WIX124" s="172"/>
      <c r="WIY124" s="172"/>
      <c r="WIZ124" s="172"/>
      <c r="WJA124" s="172"/>
      <c r="WJB124" s="172"/>
      <c r="WJC124" s="172"/>
      <c r="WJD124" s="172"/>
      <c r="WJE124" s="172"/>
      <c r="WJF124" s="172"/>
      <c r="WJG124" s="172"/>
      <c r="WJH124" s="172"/>
      <c r="WJI124" s="172"/>
      <c r="WJJ124" s="172"/>
      <c r="WJK124" s="172"/>
      <c r="WJL124" s="172"/>
      <c r="WJM124" s="172"/>
      <c r="WJN124" s="172"/>
      <c r="WJO124" s="172"/>
      <c r="WJP124" s="172"/>
      <c r="WJQ124" s="172"/>
      <c r="WJR124" s="172"/>
      <c r="WJS124" s="172"/>
      <c r="WJT124" s="172"/>
      <c r="WJU124" s="172"/>
      <c r="WJV124" s="172"/>
      <c r="WJW124" s="172"/>
      <c r="WJX124" s="172"/>
      <c r="WJY124" s="172"/>
      <c r="WJZ124" s="172"/>
      <c r="WKA124" s="172"/>
      <c r="WKB124" s="172"/>
      <c r="WKC124" s="172"/>
      <c r="WKD124" s="172"/>
      <c r="WKE124" s="172"/>
      <c r="WKF124" s="172"/>
      <c r="WKG124" s="172"/>
      <c r="WKH124" s="172"/>
      <c r="WKI124" s="172"/>
      <c r="WKJ124" s="172"/>
      <c r="WKK124" s="172"/>
      <c r="WKL124" s="172"/>
      <c r="WKM124" s="172"/>
      <c r="WKN124" s="172"/>
      <c r="WKO124" s="172"/>
      <c r="WKP124" s="172"/>
      <c r="WKQ124" s="172"/>
      <c r="WKR124" s="172"/>
      <c r="WKS124" s="172"/>
      <c r="WKT124" s="172"/>
      <c r="WKU124" s="172"/>
      <c r="WKV124" s="172"/>
      <c r="WKW124" s="172"/>
      <c r="WKX124" s="172"/>
      <c r="WKY124" s="172"/>
      <c r="WKZ124" s="172"/>
      <c r="WLA124" s="172"/>
      <c r="WLB124" s="172"/>
      <c r="WLC124" s="172"/>
      <c r="WLD124" s="172"/>
      <c r="WLE124" s="172"/>
      <c r="WLF124" s="172"/>
      <c r="WLG124" s="172"/>
      <c r="WLH124" s="172"/>
      <c r="WLI124" s="172"/>
      <c r="WLJ124" s="172"/>
      <c r="WLK124" s="172"/>
      <c r="WLL124" s="172"/>
      <c r="WLM124" s="172"/>
      <c r="WLN124" s="172"/>
      <c r="WLO124" s="172"/>
      <c r="WLP124" s="172"/>
      <c r="WLQ124" s="172"/>
      <c r="WLR124" s="172"/>
      <c r="WLS124" s="172"/>
      <c r="WLT124" s="172"/>
      <c r="WLU124" s="172"/>
      <c r="WLV124" s="172"/>
      <c r="WLW124" s="172"/>
      <c r="WLX124" s="172"/>
      <c r="WLY124" s="172"/>
      <c r="WLZ124" s="172"/>
      <c r="WMA124" s="172"/>
      <c r="WMB124" s="172"/>
      <c r="WMC124" s="172"/>
      <c r="WMD124" s="172"/>
      <c r="WME124" s="172"/>
      <c r="WMF124" s="172"/>
      <c r="WMG124" s="172"/>
      <c r="WMH124" s="172"/>
      <c r="WMI124" s="172"/>
      <c r="WMJ124" s="172"/>
      <c r="WMK124" s="172"/>
      <c r="WML124" s="172"/>
      <c r="WMM124" s="172"/>
      <c r="WMN124" s="172"/>
      <c r="WMO124" s="172"/>
      <c r="WMP124" s="172"/>
      <c r="WMQ124" s="172"/>
      <c r="WMR124" s="172"/>
      <c r="WMS124" s="172"/>
      <c r="WMT124" s="172"/>
      <c r="WMU124" s="172"/>
      <c r="WMV124" s="172"/>
      <c r="WMW124" s="172"/>
      <c r="WMX124" s="172"/>
      <c r="WMY124" s="172"/>
      <c r="WMZ124" s="172"/>
      <c r="WNA124" s="172"/>
      <c r="WNB124" s="172"/>
      <c r="WNC124" s="172"/>
      <c r="WND124" s="172"/>
      <c r="WNE124" s="172"/>
      <c r="WNF124" s="172"/>
      <c r="WNG124" s="172"/>
      <c r="WNH124" s="172"/>
      <c r="WNI124" s="172"/>
      <c r="WNJ124" s="172"/>
      <c r="WNK124" s="172"/>
      <c r="WNL124" s="172"/>
      <c r="WNM124" s="172"/>
      <c r="WNN124" s="172"/>
      <c r="WNO124" s="172"/>
      <c r="WNP124" s="172"/>
      <c r="WNQ124" s="172"/>
      <c r="WNR124" s="172"/>
      <c r="WNS124" s="172"/>
      <c r="WNT124" s="172"/>
      <c r="WNU124" s="172"/>
      <c r="WNV124" s="172"/>
      <c r="WNW124" s="172"/>
      <c r="WNX124" s="172"/>
      <c r="WNY124" s="172"/>
      <c r="WNZ124" s="172"/>
      <c r="WOA124" s="172"/>
      <c r="WOB124" s="172"/>
      <c r="WOC124" s="172"/>
      <c r="WOD124" s="172"/>
      <c r="WOE124" s="172"/>
      <c r="WOF124" s="172"/>
      <c r="WOG124" s="172"/>
      <c r="WOH124" s="172"/>
      <c r="WOI124" s="172"/>
      <c r="WOJ124" s="172"/>
      <c r="WOK124" s="172"/>
      <c r="WOL124" s="172"/>
      <c r="WOM124" s="172"/>
      <c r="WON124" s="172"/>
      <c r="WOO124" s="172"/>
      <c r="WOP124" s="172"/>
      <c r="WOQ124" s="172"/>
      <c r="WOR124" s="172"/>
      <c r="WOS124" s="172"/>
      <c r="WOT124" s="172"/>
      <c r="WOU124" s="172"/>
      <c r="WOV124" s="172"/>
      <c r="WOW124" s="172"/>
      <c r="WOX124" s="172"/>
      <c r="WOY124" s="172"/>
      <c r="WOZ124" s="172"/>
      <c r="WPA124" s="172"/>
      <c r="WPB124" s="172"/>
      <c r="WPC124" s="172"/>
      <c r="WPD124" s="172"/>
      <c r="WPE124" s="172"/>
      <c r="WPF124" s="172"/>
      <c r="WPG124" s="172"/>
      <c r="WPH124" s="172"/>
      <c r="WPI124" s="172"/>
      <c r="WPJ124" s="172"/>
      <c r="WPK124" s="172"/>
      <c r="WPL124" s="172"/>
      <c r="WPM124" s="172"/>
      <c r="WPN124" s="172"/>
      <c r="WPO124" s="172"/>
      <c r="WPP124" s="172"/>
      <c r="WPQ124" s="172"/>
      <c r="WPR124" s="172"/>
      <c r="WPS124" s="172"/>
      <c r="WPT124" s="172"/>
      <c r="WPU124" s="172"/>
      <c r="WPV124" s="172"/>
      <c r="WPW124" s="172"/>
      <c r="WPX124" s="172"/>
      <c r="WPY124" s="172"/>
      <c r="WPZ124" s="172"/>
      <c r="WQA124" s="172"/>
      <c r="WQB124" s="172"/>
      <c r="WQC124" s="172"/>
      <c r="WQD124" s="172"/>
      <c r="WQE124" s="172"/>
      <c r="WQF124" s="172"/>
      <c r="WQG124" s="172"/>
      <c r="WQH124" s="172"/>
      <c r="WQI124" s="172"/>
      <c r="WQJ124" s="172"/>
      <c r="WQK124" s="172"/>
      <c r="WQL124" s="172"/>
      <c r="WQM124" s="172"/>
      <c r="WQN124" s="172"/>
      <c r="WQO124" s="172"/>
      <c r="WQP124" s="172"/>
      <c r="WQQ124" s="172"/>
      <c r="WQR124" s="172"/>
      <c r="WQS124" s="172"/>
      <c r="WQT124" s="172"/>
      <c r="WQU124" s="172"/>
      <c r="WQV124" s="172"/>
      <c r="WQW124" s="172"/>
      <c r="WQX124" s="172"/>
      <c r="WQY124" s="172"/>
      <c r="WQZ124" s="172"/>
      <c r="WRA124" s="172"/>
      <c r="WRB124" s="172"/>
      <c r="WRC124" s="172"/>
      <c r="WRD124" s="172"/>
      <c r="WRE124" s="172"/>
      <c r="WRF124" s="172"/>
      <c r="WRG124" s="172"/>
      <c r="WRH124" s="172"/>
      <c r="WRI124" s="172"/>
      <c r="WRJ124" s="172"/>
      <c r="WRK124" s="172"/>
      <c r="WRL124" s="172"/>
      <c r="WRM124" s="172"/>
      <c r="WRN124" s="172"/>
      <c r="WRO124" s="172"/>
      <c r="WRP124" s="172"/>
      <c r="WRQ124" s="172"/>
      <c r="WRR124" s="172"/>
      <c r="WRS124" s="172"/>
      <c r="WRT124" s="172"/>
      <c r="WRU124" s="172"/>
      <c r="WRV124" s="172"/>
      <c r="WRW124" s="172"/>
      <c r="WRX124" s="172"/>
      <c r="WRY124" s="172"/>
      <c r="WRZ124" s="172"/>
      <c r="WSA124" s="172"/>
      <c r="WSB124" s="172"/>
      <c r="WSC124" s="172"/>
      <c r="WSD124" s="172"/>
      <c r="WSE124" s="172"/>
      <c r="WSF124" s="172"/>
      <c r="WSG124" s="172"/>
      <c r="WSH124" s="172"/>
      <c r="WSI124" s="172"/>
      <c r="WSJ124" s="172"/>
      <c r="WSK124" s="172"/>
      <c r="WSL124" s="172"/>
      <c r="WSM124" s="172"/>
      <c r="WSN124" s="172"/>
      <c r="WSO124" s="172"/>
      <c r="WSP124" s="172"/>
      <c r="WSQ124" s="172"/>
      <c r="WSR124" s="172"/>
      <c r="WSS124" s="172"/>
      <c r="WST124" s="172"/>
      <c r="WSU124" s="172"/>
      <c r="WSV124" s="172"/>
      <c r="WSW124" s="172"/>
      <c r="WSX124" s="172"/>
      <c r="WSY124" s="172"/>
      <c r="WSZ124" s="172"/>
      <c r="WTA124" s="172"/>
      <c r="WTB124" s="172"/>
      <c r="WTC124" s="172"/>
      <c r="WTD124" s="172"/>
      <c r="WTE124" s="172"/>
      <c r="WTF124" s="172"/>
      <c r="WTG124" s="172"/>
      <c r="WTH124" s="172"/>
      <c r="WTI124" s="172"/>
      <c r="WTJ124" s="172"/>
      <c r="WTK124" s="172"/>
      <c r="WTL124" s="172"/>
      <c r="WTM124" s="172"/>
      <c r="WTN124" s="172"/>
      <c r="WTO124" s="172"/>
      <c r="WTP124" s="172"/>
      <c r="WTQ124" s="172"/>
      <c r="WTR124" s="172"/>
      <c r="WTS124" s="172"/>
      <c r="WTT124" s="172"/>
      <c r="WTU124" s="172"/>
      <c r="WTV124" s="172"/>
      <c r="WTW124" s="172"/>
      <c r="WTX124" s="172"/>
      <c r="WTY124" s="172"/>
      <c r="WTZ124" s="172"/>
      <c r="WUA124" s="172"/>
      <c r="WUB124" s="172"/>
      <c r="WUC124" s="172"/>
      <c r="WUD124" s="172"/>
      <c r="WUE124" s="172"/>
      <c r="WUF124" s="172"/>
      <c r="WUG124" s="172"/>
      <c r="WUH124" s="172"/>
      <c r="WUI124" s="172"/>
      <c r="WUJ124" s="172"/>
      <c r="WUK124" s="172"/>
      <c r="WUL124" s="172"/>
      <c r="WUM124" s="172"/>
      <c r="WUN124" s="172"/>
      <c r="WUO124" s="172"/>
      <c r="WUP124" s="172"/>
      <c r="WUQ124" s="172"/>
      <c r="WUR124" s="172"/>
      <c r="WUS124" s="172"/>
      <c r="WUT124" s="172"/>
      <c r="WUU124" s="172"/>
      <c r="WUV124" s="172"/>
      <c r="WUW124" s="172"/>
      <c r="WUX124" s="172"/>
      <c r="WUY124" s="172"/>
      <c r="WUZ124" s="172"/>
      <c r="WVA124" s="172"/>
      <c r="WVB124" s="172"/>
      <c r="WVC124" s="172"/>
      <c r="WVD124" s="172"/>
      <c r="WVE124" s="172"/>
      <c r="WVF124" s="172"/>
      <c r="WVG124" s="172"/>
      <c r="WVH124" s="172"/>
      <c r="WVI124" s="172"/>
      <c r="WVJ124" s="172"/>
      <c r="WVK124" s="172"/>
      <c r="WVL124" s="172"/>
      <c r="WVM124" s="172"/>
      <c r="WVN124" s="172"/>
      <c r="WVO124" s="172"/>
      <c r="WVP124" s="172"/>
      <c r="WVQ124" s="172"/>
      <c r="WVR124" s="172"/>
      <c r="WVS124" s="172"/>
      <c r="WVT124" s="172"/>
      <c r="WVU124" s="172"/>
      <c r="WVV124" s="172"/>
      <c r="WVW124" s="172"/>
      <c r="WVX124" s="172"/>
      <c r="WVY124" s="172"/>
      <c r="WVZ124" s="172"/>
      <c r="WWA124" s="172"/>
      <c r="WWB124" s="172"/>
      <c r="WWC124" s="172"/>
      <c r="WWD124" s="172"/>
      <c r="WWE124" s="172"/>
      <c r="WWF124" s="172"/>
      <c r="WWG124" s="172"/>
      <c r="WWH124" s="172"/>
      <c r="WWI124" s="172"/>
      <c r="WWJ124" s="172"/>
      <c r="WWK124" s="172"/>
      <c r="WWL124" s="172"/>
      <c r="WWM124" s="172"/>
      <c r="WWN124" s="172"/>
      <c r="WWO124" s="172"/>
      <c r="WWP124" s="172"/>
      <c r="WWQ124" s="172"/>
      <c r="WWR124" s="172"/>
      <c r="WWS124" s="172"/>
      <c r="WWT124" s="172"/>
      <c r="WWU124" s="172"/>
      <c r="WWV124" s="172"/>
      <c r="WWW124" s="172"/>
      <c r="WWX124" s="172"/>
      <c r="WWY124" s="172"/>
      <c r="WWZ124" s="172"/>
      <c r="WXA124" s="172"/>
      <c r="WXB124" s="172"/>
      <c r="WXC124" s="172"/>
      <c r="WXD124" s="172"/>
      <c r="WXE124" s="172"/>
      <c r="WXF124" s="172"/>
      <c r="WXG124" s="172"/>
      <c r="WXH124" s="172"/>
      <c r="WXI124" s="172"/>
      <c r="WXJ124" s="172"/>
      <c r="WXK124" s="172"/>
      <c r="WXL124" s="172"/>
      <c r="WXM124" s="172"/>
      <c r="WXN124" s="172"/>
      <c r="WXO124" s="172"/>
      <c r="WXP124" s="172"/>
      <c r="WXQ124" s="172"/>
      <c r="WXR124" s="172"/>
      <c r="WXS124" s="172"/>
      <c r="WXT124" s="172"/>
      <c r="WXU124" s="172"/>
      <c r="WXV124" s="172"/>
      <c r="WXW124" s="172"/>
      <c r="WXX124" s="172"/>
      <c r="WXY124" s="172"/>
      <c r="WXZ124" s="172"/>
      <c r="WYA124" s="172"/>
      <c r="WYB124" s="172"/>
      <c r="WYC124" s="172"/>
      <c r="WYD124" s="172"/>
      <c r="WYE124" s="172"/>
      <c r="WYF124" s="172"/>
      <c r="WYG124" s="172"/>
      <c r="WYH124" s="172"/>
      <c r="WYI124" s="172"/>
      <c r="WYJ124" s="172"/>
      <c r="WYK124" s="172"/>
      <c r="WYL124" s="172"/>
      <c r="WYM124" s="172"/>
      <c r="WYN124" s="172"/>
      <c r="WYO124" s="172"/>
      <c r="WYP124" s="172"/>
      <c r="WYQ124" s="172"/>
      <c r="WYR124" s="172"/>
      <c r="WYS124" s="172"/>
      <c r="WYT124" s="172"/>
      <c r="WYU124" s="172"/>
      <c r="WYV124" s="172"/>
      <c r="WYW124" s="172"/>
      <c r="WYX124" s="172"/>
      <c r="WYY124" s="172"/>
      <c r="WYZ124" s="172"/>
      <c r="WZA124" s="172"/>
      <c r="WZB124" s="172"/>
      <c r="WZC124" s="172"/>
      <c r="WZD124" s="172"/>
      <c r="WZE124" s="172"/>
      <c r="WZF124" s="172"/>
      <c r="WZG124" s="172"/>
      <c r="WZH124" s="172"/>
      <c r="WZI124" s="172"/>
      <c r="WZJ124" s="172"/>
      <c r="WZK124" s="172"/>
      <c r="WZL124" s="172"/>
      <c r="WZM124" s="172"/>
      <c r="WZN124" s="172"/>
      <c r="WZO124" s="172"/>
      <c r="WZP124" s="172"/>
      <c r="WZQ124" s="172"/>
      <c r="WZR124" s="172"/>
      <c r="WZS124" s="172"/>
      <c r="WZT124" s="172"/>
      <c r="WZU124" s="172"/>
      <c r="WZV124" s="172"/>
      <c r="WZW124" s="172"/>
      <c r="WZX124" s="172"/>
      <c r="WZY124" s="172"/>
      <c r="WZZ124" s="172"/>
      <c r="XAA124" s="172"/>
      <c r="XAB124" s="172"/>
      <c r="XAC124" s="172"/>
      <c r="XAD124" s="172"/>
      <c r="XAE124" s="172"/>
      <c r="XAF124" s="172"/>
      <c r="XAG124" s="172"/>
      <c r="XAH124" s="172"/>
      <c r="XAI124" s="172"/>
      <c r="XAJ124" s="172"/>
      <c r="XAK124" s="172"/>
      <c r="XAL124" s="172"/>
      <c r="XAM124" s="172"/>
      <c r="XAN124" s="172"/>
      <c r="XAO124" s="172"/>
      <c r="XAP124" s="172"/>
      <c r="XAQ124" s="172"/>
      <c r="XAR124" s="172"/>
      <c r="XAS124" s="172"/>
      <c r="XAT124" s="172"/>
      <c r="XAU124" s="172"/>
      <c r="XAV124" s="172"/>
      <c r="XAW124" s="172"/>
      <c r="XAX124" s="172"/>
      <c r="XAY124" s="172"/>
      <c r="XAZ124" s="172"/>
      <c r="XBA124" s="172"/>
      <c r="XBB124" s="172"/>
      <c r="XBC124" s="172"/>
      <c r="XBD124" s="172"/>
      <c r="XBE124" s="172"/>
      <c r="XBF124" s="172"/>
      <c r="XBG124" s="172"/>
      <c r="XBH124" s="172"/>
      <c r="XBI124" s="172"/>
      <c r="XBJ124" s="172"/>
      <c r="XBK124" s="172"/>
      <c r="XBL124" s="172"/>
      <c r="XBM124" s="172"/>
      <c r="XBN124" s="172"/>
      <c r="XBO124" s="172"/>
      <c r="XBP124" s="172"/>
      <c r="XBQ124" s="172"/>
      <c r="XBR124" s="172"/>
      <c r="XBS124" s="172"/>
      <c r="XBT124" s="172"/>
      <c r="XBU124" s="172"/>
      <c r="XBV124" s="172"/>
      <c r="XBW124" s="172"/>
      <c r="XBX124" s="172"/>
      <c r="XBY124" s="172"/>
      <c r="XBZ124" s="172"/>
      <c r="XCA124" s="172"/>
      <c r="XCB124" s="172"/>
      <c r="XCC124" s="172"/>
      <c r="XCD124" s="172"/>
      <c r="XCE124" s="172"/>
      <c r="XCF124" s="172"/>
      <c r="XCG124" s="172"/>
      <c r="XCH124" s="172"/>
      <c r="XCI124" s="172"/>
      <c r="XCJ124" s="172"/>
      <c r="XCK124" s="172"/>
      <c r="XCL124" s="172"/>
      <c r="XCM124" s="172"/>
      <c r="XCN124" s="172"/>
      <c r="XCO124" s="172"/>
      <c r="XCP124" s="172"/>
      <c r="XCQ124" s="172"/>
      <c r="XCR124" s="172"/>
      <c r="XCS124" s="172"/>
      <c r="XCT124" s="172"/>
      <c r="XCU124" s="172"/>
      <c r="XCV124" s="172"/>
      <c r="XCW124" s="172"/>
      <c r="XCX124" s="172"/>
      <c r="XCY124" s="172"/>
      <c r="XCZ124" s="172"/>
      <c r="XDA124" s="172"/>
      <c r="XDB124" s="172"/>
      <c r="XDC124" s="172"/>
      <c r="XDD124" s="172"/>
      <c r="XDE124" s="172"/>
      <c r="XDF124" s="172"/>
      <c r="XDG124" s="172"/>
      <c r="XDH124" s="172"/>
      <c r="XDI124" s="172"/>
      <c r="XDJ124" s="172"/>
      <c r="XDK124" s="172"/>
      <c r="XDL124" s="172"/>
      <c r="XDM124" s="172"/>
      <c r="XDN124" s="172"/>
      <c r="XDO124" s="172"/>
      <c r="XDP124" s="172"/>
      <c r="XDQ124" s="172"/>
      <c r="XDR124" s="172"/>
      <c r="XDS124" s="172"/>
      <c r="XDT124" s="172"/>
      <c r="XDU124" s="172"/>
      <c r="XDV124" s="172"/>
      <c r="XDW124" s="172"/>
      <c r="XDX124" s="172"/>
      <c r="XDY124" s="172"/>
      <c r="XDZ124" s="172"/>
      <c r="XEA124" s="172"/>
      <c r="XEB124" s="172"/>
      <c r="XEC124" s="172"/>
      <c r="XED124" s="172"/>
      <c r="XEE124" s="172"/>
      <c r="XEF124" s="172"/>
      <c r="XEG124" s="172"/>
      <c r="XEH124" s="172"/>
      <c r="XEI124" s="172"/>
      <c r="XEJ124" s="172"/>
      <c r="XEK124" s="172"/>
      <c r="XEL124" s="172"/>
      <c r="XEM124" s="172"/>
      <c r="XEN124" s="172"/>
      <c r="XEO124" s="172"/>
      <c r="XEP124" s="172"/>
      <c r="XEQ124" s="172"/>
      <c r="XER124" s="172"/>
      <c r="XES124" s="172"/>
      <c r="XET124" s="172"/>
      <c r="XEU124" s="172"/>
      <c r="XEV124" s="172"/>
      <c r="XEW124" s="172"/>
    </row>
    <row r="125" spans="3:16377" ht="15" customHeight="1">
      <c r="E125" s="29"/>
      <c r="R125" s="5">
        <v>1000</v>
      </c>
      <c r="AZ125" s="5"/>
      <c r="BA125" s="5"/>
      <c r="BB125" s="5"/>
      <c r="BC125" s="5"/>
      <c r="BD125" s="5"/>
      <c r="BE125" s="5"/>
      <c r="BF125" s="5"/>
      <c r="BG125" s="5"/>
      <c r="BH125" s="5"/>
      <c r="BI125" s="5"/>
      <c r="BJ125" s="5"/>
      <c r="BK125" s="5"/>
      <c r="BL125" s="5"/>
      <c r="BN125" s="258"/>
      <c r="BO125" s="258"/>
      <c r="BP125" s="258"/>
      <c r="BQ125" s="258"/>
      <c r="BR125" s="258"/>
      <c r="BS125" s="258"/>
      <c r="BT125" s="258"/>
      <c r="BU125" s="258"/>
      <c r="BV125" s="258"/>
      <c r="BW125" s="258"/>
      <c r="BX125" s="258"/>
      <c r="BY125" s="258"/>
      <c r="CA125" s="258"/>
      <c r="CB125" s="258"/>
      <c r="CC125" s="258"/>
      <c r="CD125" s="258"/>
      <c r="CE125" s="258"/>
      <c r="CF125" s="258"/>
      <c r="CG125" s="258"/>
      <c r="CH125" s="258"/>
      <c r="CI125" s="258"/>
      <c r="CJ125" s="258"/>
      <c r="CK125" s="258"/>
      <c r="CL125" s="258"/>
      <c r="CQ125" s="258"/>
      <c r="CR125" s="258"/>
      <c r="CS125" s="258"/>
      <c r="CT125" s="258"/>
      <c r="CU125" s="258"/>
      <c r="CV125" s="258"/>
      <c r="CW125" s="258"/>
      <c r="CX125" s="258"/>
      <c r="CY125" s="258"/>
      <c r="CZ125" s="258"/>
      <c r="DA125" s="258"/>
      <c r="DB125" s="258"/>
      <c r="DC125" s="258"/>
      <c r="DX125" s="172"/>
      <c r="DY125" s="172"/>
      <c r="DZ125" s="172"/>
      <c r="EA125" s="172"/>
      <c r="EB125" s="172"/>
      <c r="EC125" s="172"/>
      <c r="ED125" s="172"/>
      <c r="EE125" s="172"/>
      <c r="EF125" s="172"/>
      <c r="EG125" s="172"/>
      <c r="EH125" s="172"/>
      <c r="EI125" s="172"/>
      <c r="EJ125" s="172"/>
      <c r="EZ125" s="159"/>
      <c r="FA125" s="159"/>
      <c r="FB125" s="159"/>
      <c r="FC125" s="159"/>
      <c r="FD125" s="159"/>
      <c r="FE125" s="159"/>
      <c r="FF125" s="159"/>
      <c r="FG125" s="159"/>
      <c r="FH125" s="159"/>
      <c r="FI125" s="159"/>
      <c r="FJ125" s="172"/>
      <c r="FV125" s="172"/>
      <c r="FW125" s="159"/>
      <c r="FX125" s="159"/>
      <c r="FY125" s="159"/>
      <c r="FZ125" s="159"/>
      <c r="GA125" s="159"/>
      <c r="GB125" s="159"/>
      <c r="GC125" s="159"/>
      <c r="GD125" s="159"/>
      <c r="GE125" s="159"/>
      <c r="GF125" s="159"/>
      <c r="GG125" s="172"/>
      <c r="GH125" s="159"/>
      <c r="GI125" s="159"/>
      <c r="GJ125" s="159"/>
      <c r="GK125" s="159"/>
      <c r="GL125" s="159"/>
      <c r="GM125" s="159"/>
      <c r="GN125" s="159"/>
      <c r="GO125" s="159"/>
      <c r="GP125" s="159"/>
      <c r="GQ125" s="159"/>
      <c r="HC125" s="172"/>
    </row>
    <row r="126" spans="3:16377" ht="23.25">
      <c r="E126" s="174" t="s">
        <v>544</v>
      </c>
      <c r="G126" s="29"/>
      <c r="H126" s="29"/>
      <c r="I126" s="29"/>
      <c r="J126" s="29"/>
      <c r="K126" s="29"/>
      <c r="AZ126" s="5"/>
      <c r="BA126" s="5"/>
      <c r="BB126" s="5"/>
      <c r="BC126" s="5"/>
      <c r="BD126" s="5"/>
      <c r="BE126" s="5"/>
      <c r="BF126" s="5"/>
      <c r="BG126" s="5"/>
      <c r="BH126" s="5"/>
      <c r="BI126" s="5"/>
      <c r="BJ126" s="5"/>
      <c r="BK126" s="5"/>
      <c r="BL126" s="5"/>
      <c r="CQ126" s="159"/>
      <c r="CR126" s="159"/>
      <c r="CS126" s="159"/>
      <c r="CT126" s="159"/>
      <c r="CU126" s="159"/>
      <c r="CV126" s="159"/>
      <c r="CW126" s="159"/>
      <c r="CX126" s="159"/>
      <c r="CY126" s="159"/>
      <c r="CZ126" s="159"/>
      <c r="DA126" s="159"/>
      <c r="DB126" s="159"/>
      <c r="DC126" s="159"/>
      <c r="FJ126" s="172"/>
      <c r="FV126" s="172"/>
      <c r="FW126" s="159"/>
      <c r="FX126" s="159"/>
      <c r="FY126" s="159"/>
      <c r="FZ126" s="159"/>
      <c r="GA126" s="159"/>
      <c r="GB126" s="159"/>
      <c r="GC126" s="159"/>
      <c r="GD126" s="159"/>
      <c r="GE126" s="159"/>
      <c r="GF126" s="159"/>
      <c r="GH126" s="159"/>
      <c r="GI126" s="159"/>
      <c r="GJ126" s="159"/>
      <c r="GK126" s="159"/>
      <c r="GL126" s="159"/>
      <c r="GM126" s="159"/>
      <c r="GN126" s="159"/>
      <c r="GO126" s="159"/>
      <c r="GP126" s="159"/>
      <c r="GQ126" s="159"/>
    </row>
    <row r="127" spans="3:16377" ht="15" customHeight="1">
      <c r="E127" s="187" t="s">
        <v>545</v>
      </c>
      <c r="F127" s="187"/>
      <c r="G127" s="187"/>
      <c r="H127" s="188">
        <v>2002</v>
      </c>
      <c r="I127" s="188">
        <v>2003</v>
      </c>
      <c r="J127" s="188">
        <v>2004</v>
      </c>
      <c r="K127" s="188">
        <v>2005</v>
      </c>
      <c r="L127" s="188">
        <v>2006</v>
      </c>
      <c r="M127" s="188">
        <v>2007</v>
      </c>
      <c r="N127" s="188">
        <v>2008</v>
      </c>
      <c r="O127" s="188">
        <v>2009</v>
      </c>
      <c r="P127" s="188">
        <v>2010</v>
      </c>
      <c r="Q127" s="188">
        <v>2011</v>
      </c>
      <c r="R127" s="188">
        <v>2012</v>
      </c>
      <c r="S127" s="188">
        <v>2013</v>
      </c>
      <c r="T127" s="188">
        <v>2014</v>
      </c>
      <c r="U127" s="188">
        <v>2015</v>
      </c>
      <c r="V127" s="188">
        <v>2016</v>
      </c>
      <c r="W127" s="188">
        <v>2017</v>
      </c>
      <c r="X127" s="188">
        <v>2018</v>
      </c>
      <c r="Y127" s="188">
        <v>2019</v>
      </c>
      <c r="Z127" s="188">
        <v>2020</v>
      </c>
      <c r="AA127" s="188">
        <v>2021</v>
      </c>
      <c r="AB127" s="188">
        <v>2022</v>
      </c>
      <c r="AC127" s="188">
        <v>2023</v>
      </c>
      <c r="AD127" s="188">
        <v>2024</v>
      </c>
      <c r="AE127" s="188">
        <v>2025</v>
      </c>
      <c r="AF127" s="188">
        <v>2026</v>
      </c>
      <c r="AG127" s="188">
        <v>2027</v>
      </c>
      <c r="AH127" s="188">
        <v>2028</v>
      </c>
      <c r="AI127" s="188">
        <v>2029</v>
      </c>
      <c r="AJ127" s="188">
        <v>2030</v>
      </c>
      <c r="AL127" s="189">
        <v>2009</v>
      </c>
      <c r="AM127" s="189">
        <v>2010</v>
      </c>
      <c r="AN127" s="189">
        <v>2011</v>
      </c>
      <c r="AO127" s="189">
        <v>2012</v>
      </c>
      <c r="AP127" s="189">
        <v>2013</v>
      </c>
      <c r="AQ127" s="189">
        <v>2014</v>
      </c>
      <c r="AR127" s="189">
        <v>2015</v>
      </c>
      <c r="AS127" s="189">
        <v>2016</v>
      </c>
      <c r="AT127" s="189">
        <v>2017</v>
      </c>
      <c r="AU127" s="189">
        <v>2018</v>
      </c>
      <c r="AV127" s="189">
        <v>2019</v>
      </c>
      <c r="AW127" s="189">
        <v>2020</v>
      </c>
      <c r="AX127" s="189">
        <v>2021</v>
      </c>
      <c r="AZ127" s="188">
        <v>2009</v>
      </c>
      <c r="BA127" s="188">
        <v>2010</v>
      </c>
      <c r="BB127" s="188">
        <v>2011</v>
      </c>
      <c r="BC127" s="188">
        <v>2012</v>
      </c>
      <c r="BD127" s="188">
        <v>2013</v>
      </c>
      <c r="BE127" s="188">
        <v>2014</v>
      </c>
      <c r="BF127" s="188">
        <v>2015</v>
      </c>
      <c r="BG127" s="188">
        <v>2016</v>
      </c>
      <c r="BH127" s="188">
        <v>2017</v>
      </c>
      <c r="BI127" s="188">
        <v>2018</v>
      </c>
      <c r="BJ127" s="188">
        <v>2019</v>
      </c>
      <c r="BK127" s="188">
        <v>2020</v>
      </c>
      <c r="BL127" s="188">
        <v>2021</v>
      </c>
      <c r="BN127" s="189">
        <v>2009</v>
      </c>
      <c r="BO127" s="189">
        <v>2010</v>
      </c>
      <c r="BP127" s="189">
        <v>2011</v>
      </c>
      <c r="BQ127" s="189">
        <v>2012</v>
      </c>
      <c r="BR127" s="189">
        <v>2013</v>
      </c>
      <c r="BS127" s="189">
        <v>2014</v>
      </c>
      <c r="BT127" s="189">
        <v>2015</v>
      </c>
      <c r="BU127" s="189">
        <v>2016</v>
      </c>
      <c r="BV127" s="189">
        <v>2017</v>
      </c>
      <c r="BW127" s="189">
        <v>2018</v>
      </c>
      <c r="BX127" s="189">
        <v>2019</v>
      </c>
      <c r="BY127" s="189">
        <v>2020</v>
      </c>
      <c r="CA127" s="189">
        <v>2009</v>
      </c>
      <c r="CB127" s="189">
        <v>2010</v>
      </c>
      <c r="CC127" s="189">
        <v>2011</v>
      </c>
      <c r="CD127" s="189">
        <v>2012</v>
      </c>
      <c r="CE127" s="189">
        <v>2013</v>
      </c>
      <c r="CF127" s="189">
        <v>2014</v>
      </c>
      <c r="CG127" s="189">
        <v>2015</v>
      </c>
      <c r="CH127" s="189">
        <v>2016</v>
      </c>
      <c r="CI127" s="189">
        <v>2017</v>
      </c>
      <c r="CJ127" s="189">
        <v>2018</v>
      </c>
      <c r="CK127" s="189">
        <v>2019</v>
      </c>
      <c r="CL127" s="189">
        <v>2020</v>
      </c>
      <c r="CQ127" s="188">
        <v>2002</v>
      </c>
      <c r="CR127" s="188">
        <v>2003</v>
      </c>
      <c r="CS127" s="188">
        <v>2004</v>
      </c>
      <c r="CT127" s="188">
        <v>2005</v>
      </c>
      <c r="CU127" s="188">
        <v>2006</v>
      </c>
      <c r="CV127" s="188">
        <v>2007</v>
      </c>
      <c r="CW127" s="188">
        <v>2008</v>
      </c>
      <c r="CX127" s="188">
        <v>2009</v>
      </c>
      <c r="CY127" s="188">
        <v>2010</v>
      </c>
      <c r="CZ127" s="188">
        <v>2011</v>
      </c>
      <c r="DA127" s="188">
        <v>2012</v>
      </c>
      <c r="DB127" s="188">
        <v>2013</v>
      </c>
      <c r="DC127" s="188">
        <v>2014</v>
      </c>
      <c r="FK127" s="189">
        <v>2010</v>
      </c>
      <c r="FL127" s="189">
        <v>2011</v>
      </c>
      <c r="FM127" s="189">
        <v>2012</v>
      </c>
      <c r="FN127" s="189">
        <v>2013</v>
      </c>
      <c r="FO127" s="189">
        <v>2014</v>
      </c>
      <c r="FP127" s="189">
        <v>2015</v>
      </c>
      <c r="FQ127" s="189">
        <v>2016</v>
      </c>
      <c r="FR127" s="189">
        <v>2017</v>
      </c>
      <c r="FS127" s="189">
        <v>2018</v>
      </c>
      <c r="FT127" s="189">
        <v>2019</v>
      </c>
      <c r="FU127" s="189">
        <v>2020</v>
      </c>
      <c r="FW127" s="189">
        <v>2011</v>
      </c>
      <c r="FX127" s="189">
        <v>2012</v>
      </c>
      <c r="FY127" s="189">
        <v>2013</v>
      </c>
      <c r="FZ127" s="189">
        <v>2014</v>
      </c>
      <c r="GA127" s="189">
        <v>2015</v>
      </c>
      <c r="GB127" s="189">
        <v>2016</v>
      </c>
      <c r="GC127" s="189">
        <v>2017</v>
      </c>
      <c r="GD127" s="189">
        <v>2018</v>
      </c>
      <c r="GE127" s="189">
        <v>2019</v>
      </c>
      <c r="GF127" s="189">
        <v>2020</v>
      </c>
      <c r="GH127" s="189">
        <v>2011</v>
      </c>
      <c r="GI127" s="189">
        <v>2012</v>
      </c>
      <c r="GJ127" s="189">
        <v>2013</v>
      </c>
      <c r="GK127" s="189">
        <v>2014</v>
      </c>
      <c r="GL127" s="189">
        <v>2015</v>
      </c>
      <c r="GM127" s="189">
        <v>2016</v>
      </c>
      <c r="GN127" s="189">
        <v>2017</v>
      </c>
      <c r="GO127" s="189">
        <v>2018</v>
      </c>
      <c r="GP127" s="189">
        <v>2019</v>
      </c>
      <c r="GQ127" s="189">
        <v>2020</v>
      </c>
      <c r="GS127" s="189">
        <v>2012</v>
      </c>
      <c r="GT127" s="189">
        <v>2013</v>
      </c>
      <c r="GU127" s="189">
        <v>2014</v>
      </c>
      <c r="GV127" s="189">
        <v>2015</v>
      </c>
      <c r="GW127" s="189">
        <v>2016</v>
      </c>
      <c r="GX127" s="189">
        <v>2017</v>
      </c>
      <c r="GY127" s="189">
        <v>2018</v>
      </c>
      <c r="GZ127" s="189">
        <v>2019</v>
      </c>
      <c r="HA127" s="189">
        <v>2020</v>
      </c>
      <c r="HB127" s="189">
        <v>2021</v>
      </c>
    </row>
    <row r="128" spans="3:16377" ht="15" customHeight="1">
      <c r="C128" s="240"/>
      <c r="E128" s="29" t="s">
        <v>546</v>
      </c>
      <c r="H128" s="355">
        <v>0</v>
      </c>
      <c r="I128" s="355">
        <v>0</v>
      </c>
      <c r="J128" s="355">
        <v>0.02</v>
      </c>
      <c r="K128" s="355">
        <v>4.3999999999999997E-2</v>
      </c>
      <c r="L128" s="355">
        <v>1.6E-2</v>
      </c>
      <c r="M128" s="355">
        <v>3.4000000000000002E-2</v>
      </c>
      <c r="N128" s="355">
        <v>5.8000000000000003E-2</v>
      </c>
      <c r="O128" s="355">
        <v>0.14299999999999999</v>
      </c>
      <c r="P128" s="355">
        <v>0.19700000000000001</v>
      </c>
      <c r="Q128" s="355">
        <v>7.4999999999999997E-2</v>
      </c>
      <c r="R128" s="355">
        <v>7.4999999999999997E-2</v>
      </c>
      <c r="S128" s="355">
        <v>0.05</v>
      </c>
      <c r="T128" s="355">
        <v>0.05</v>
      </c>
      <c r="U128" s="356">
        <v>1.0396948288513426E-2</v>
      </c>
      <c r="V128" s="356">
        <v>9.7019210479738875E-3</v>
      </c>
      <c r="W128" s="356">
        <v>2.9731010876221962E-2</v>
      </c>
      <c r="X128" s="356">
        <v>3.0414967190530561E-2</v>
      </c>
      <c r="Y128" s="356">
        <v>5.0190515602771969E-2</v>
      </c>
      <c r="Z128" s="356">
        <v>5.0362258533846224E-2</v>
      </c>
      <c r="AA128" s="356">
        <v>4.9673985201569251E-2</v>
      </c>
      <c r="AB128" s="356">
        <v>4.9648467336135108E-2</v>
      </c>
      <c r="AC128" s="356">
        <v>5.0313065476385421E-2</v>
      </c>
      <c r="AD128" s="356">
        <v>4.9652420552365149E-2</v>
      </c>
      <c r="AE128" s="356">
        <v>5.867485842646538E-3</v>
      </c>
      <c r="AF128" s="356">
        <v>0.43913237012188788</v>
      </c>
      <c r="AG128" s="356">
        <v>0.1832197801633185</v>
      </c>
      <c r="AH128" s="356">
        <v>8.1710329427070655E-2</v>
      </c>
      <c r="AI128" s="356">
        <v>-0.14407978534876431</v>
      </c>
      <c r="AJ128" s="356">
        <v>-5.2874559318983383E-2</v>
      </c>
      <c r="AL128" s="357">
        <v>0.14255988570719028</v>
      </c>
      <c r="AM128" s="357">
        <v>0.19700000000000001</v>
      </c>
      <c r="AN128" s="357">
        <v>7.4872901057721999E-2</v>
      </c>
      <c r="AO128" s="357">
        <v>7.4768252726465118E-2</v>
      </c>
      <c r="AP128" s="357">
        <v>4.9570586939933936E-2</v>
      </c>
      <c r="AQ128" s="357">
        <v>4.9870300932718326E-2</v>
      </c>
      <c r="AR128" s="357">
        <v>3.0109098107095368E-2</v>
      </c>
      <c r="AS128" s="357">
        <v>4.0422253688152533E-2</v>
      </c>
      <c r="AT128" s="357">
        <v>4.0258077378789753E-2</v>
      </c>
      <c r="AU128" s="357">
        <v>4.0023270299633949E-2</v>
      </c>
      <c r="AV128" s="357">
        <v>4.1693513138715978E-2</v>
      </c>
      <c r="AW128" s="357">
        <v>5.813683602492261E-2</v>
      </c>
      <c r="AX128" s="357">
        <v>5.0955747219664775E-2</v>
      </c>
      <c r="AZ128" s="356">
        <v>4.4011429280971237E-4</v>
      </c>
      <c r="BA128" s="356">
        <v>0</v>
      </c>
      <c r="BB128" s="356">
        <v>1.2709894227799778E-4</v>
      </c>
      <c r="BC128" s="356">
        <v>2.3174727353487967E-4</v>
      </c>
      <c r="BD128" s="356">
        <v>4.2941306006606672E-4</v>
      </c>
      <c r="BE128" s="356">
        <v>1.2969906728167724E-4</v>
      </c>
      <c r="BF128" s="356">
        <v>-1.9712149818581944E-2</v>
      </c>
      <c r="BG128" s="356">
        <v>-3.0720332640178646E-2</v>
      </c>
      <c r="BH128" s="356">
        <v>-1.0527066502567791E-2</v>
      </c>
      <c r="BI128" s="356">
        <v>-9.6083031091033881E-3</v>
      </c>
      <c r="BJ128" s="356">
        <v>8.4970024640559916E-3</v>
      </c>
      <c r="BK128" s="356">
        <v>-7.7745774910763857E-3</v>
      </c>
      <c r="BL128" s="356">
        <v>-1.2817620180955239E-3</v>
      </c>
      <c r="BN128" s="356">
        <v>0.14255988570719028</v>
      </c>
      <c r="BO128" s="356">
        <v>0.19700000000000001</v>
      </c>
      <c r="BP128" s="356">
        <v>7.4872901057721999E-2</v>
      </c>
      <c r="BQ128" s="356">
        <v>7.4768252726465118E-2</v>
      </c>
      <c r="BR128" s="356">
        <v>4.9938525339074051E-2</v>
      </c>
      <c r="BS128" s="356">
        <v>5.022448746889524E-2</v>
      </c>
      <c r="BT128" s="356">
        <v>5.096152608365509E-2</v>
      </c>
      <c r="BU128" s="356">
        <v>6.6472363996063849E-2</v>
      </c>
      <c r="BV128" s="356">
        <v>4.0642169299146699E-2</v>
      </c>
      <c r="BW128" s="356">
        <v>3.9958993475987276E-2</v>
      </c>
      <c r="BX128" s="356">
        <v>2.9470352570410797E-2</v>
      </c>
      <c r="BY128" s="356">
        <v>2.9908501941076773E-2</v>
      </c>
      <c r="CA128" s="358">
        <v>4.4011429280971237E-4</v>
      </c>
      <c r="CB128" s="256">
        <v>0</v>
      </c>
      <c r="CC128" s="256">
        <v>1.2709894227799778E-4</v>
      </c>
      <c r="CD128" s="256">
        <v>2.3174727353487967E-4</v>
      </c>
      <c r="CE128" s="256">
        <v>6.1474660925951718E-5</v>
      </c>
      <c r="CF128" s="256">
        <v>-2.2448746889523752E-4</v>
      </c>
      <c r="CG128" s="256">
        <v>-4.0564577795141665E-2</v>
      </c>
      <c r="CH128" s="256">
        <v>-5.6770442948089958E-2</v>
      </c>
      <c r="CI128" s="256">
        <v>-1.0911158422924738E-2</v>
      </c>
      <c r="CJ128" s="256">
        <v>-9.5440262854567144E-3</v>
      </c>
      <c r="CK128" s="256">
        <v>2.0720163032361173E-2</v>
      </c>
      <c r="CL128" s="256">
        <v>2.0453756592769452E-2</v>
      </c>
      <c r="CQ128" s="256">
        <v>0</v>
      </c>
      <c r="CR128" s="256">
        <v>0</v>
      </c>
      <c r="CS128" s="256">
        <v>0</v>
      </c>
      <c r="CT128" s="256">
        <v>0</v>
      </c>
      <c r="CU128" s="256">
        <v>0</v>
      </c>
      <c r="CV128" s="256">
        <v>0</v>
      </c>
      <c r="CW128" s="256">
        <v>0</v>
      </c>
      <c r="CX128" s="256">
        <v>0</v>
      </c>
      <c r="CY128" s="256">
        <v>0</v>
      </c>
      <c r="CZ128" s="256">
        <v>7.4872901057721999E-2</v>
      </c>
      <c r="DA128" s="256">
        <v>7.4768252726465118E-2</v>
      </c>
      <c r="DB128" s="256">
        <v>4.9570586939933936E-2</v>
      </c>
      <c r="DC128" s="256">
        <v>4.9870300932718326E-2</v>
      </c>
      <c r="FK128" s="259">
        <v>0.19700000000000001</v>
      </c>
      <c r="FL128" s="259">
        <v>7.4872901057721999E-2</v>
      </c>
      <c r="FM128" s="259">
        <v>7.4768252726465118E-2</v>
      </c>
      <c r="FN128" s="259">
        <v>4.9938525339074051E-2</v>
      </c>
      <c r="FO128" s="259">
        <v>5.022448746889524E-2</v>
      </c>
      <c r="FP128" s="259">
        <v>5.096152608365509E-2</v>
      </c>
      <c r="FQ128" s="259">
        <v>6.6472363996063849E-2</v>
      </c>
      <c r="FR128" s="259">
        <v>4.0642169299146699E-2</v>
      </c>
      <c r="FS128" s="259">
        <v>3.9958993475987276E-2</v>
      </c>
      <c r="FT128" s="259">
        <v>2.9470352570410797E-2</v>
      </c>
      <c r="FU128" s="259">
        <v>2.9908501941076773E-2</v>
      </c>
      <c r="FW128" s="359"/>
      <c r="FX128" s="359"/>
      <c r="FY128" s="357"/>
      <c r="FZ128" s="357"/>
      <c r="GA128" s="357"/>
      <c r="GB128" s="357"/>
      <c r="GC128" s="357"/>
      <c r="GD128" s="357"/>
      <c r="GE128" s="357"/>
      <c r="GF128" s="357"/>
      <c r="GH128" s="359">
        <v>7.4872901057721999E-2</v>
      </c>
      <c r="GI128" s="359">
        <v>7.4768252726465118E-2</v>
      </c>
      <c r="GJ128" s="357">
        <v>4.8868646275933451E-2</v>
      </c>
      <c r="GK128" s="357">
        <v>4.940181357452552E-2</v>
      </c>
      <c r="GL128" s="357">
        <v>5.0920380956158501E-2</v>
      </c>
      <c r="GM128" s="357">
        <v>5.8031259524152709E-2</v>
      </c>
      <c r="GN128" s="357">
        <v>5.8622049278125157E-2</v>
      </c>
      <c r="GO128" s="357">
        <v>5.7562867168584358E-2</v>
      </c>
      <c r="GP128" s="357">
        <v>5.7102053939415032E-2</v>
      </c>
      <c r="GQ128" s="357">
        <v>5.8366798519835908E-2</v>
      </c>
      <c r="GS128" s="359">
        <v>7.4768252726465118E-2</v>
      </c>
      <c r="GT128" s="357">
        <v>4.9570586939933936E-2</v>
      </c>
      <c r="GU128" s="357">
        <v>4.9870300932718326E-2</v>
      </c>
      <c r="GV128" s="357">
        <v>3.0109098107095368E-2</v>
      </c>
      <c r="GW128" s="357">
        <v>4.0422253688152533E-2</v>
      </c>
      <c r="GX128" s="357">
        <v>4.0258077378789753E-2</v>
      </c>
      <c r="GY128" s="357">
        <v>4.0023270299633949E-2</v>
      </c>
      <c r="GZ128" s="357">
        <v>4.1693513138715978E-2</v>
      </c>
      <c r="HA128" s="357">
        <v>5.813683602492261E-2</v>
      </c>
      <c r="HB128" s="357">
        <v>5.0955747219664775E-2</v>
      </c>
    </row>
    <row r="129" spans="3:210" ht="15" customHeight="1">
      <c r="C129" s="240"/>
      <c r="E129" s="29" t="s">
        <v>547</v>
      </c>
      <c r="I129" s="355">
        <v>0</v>
      </c>
      <c r="J129" s="355">
        <v>0.12195121951219512</v>
      </c>
      <c r="K129" s="355">
        <v>0.21739130434782608</v>
      </c>
      <c r="L129" s="355">
        <v>8.9285714285714288E-2</v>
      </c>
      <c r="M129" s="355">
        <v>0.20491803278688525</v>
      </c>
      <c r="N129" s="355">
        <v>6.8027210884353748E-2</v>
      </c>
      <c r="O129" s="355">
        <v>6.3694267515923567E-2</v>
      </c>
      <c r="P129" s="355">
        <v>0.29940119760479039</v>
      </c>
      <c r="Q129" s="355">
        <v>0</v>
      </c>
      <c r="R129" s="355">
        <v>7.8341013824884786E-2</v>
      </c>
      <c r="S129" s="355">
        <v>8.5470085470085472E-2</v>
      </c>
      <c r="T129" s="355">
        <v>0.16929133858267717</v>
      </c>
      <c r="U129" s="356">
        <v>0.13804713804713806</v>
      </c>
      <c r="V129" s="356">
        <v>2.9585798816568046E-2</v>
      </c>
      <c r="W129" s="356">
        <v>6.0344827586206899E-2</v>
      </c>
      <c r="X129" s="356">
        <v>2.9810298102981029E-2</v>
      </c>
      <c r="Y129" s="356">
        <v>-2.8947368421052631E-2</v>
      </c>
      <c r="Z129" s="356">
        <v>-1.0840108401084011E-2</v>
      </c>
      <c r="AA129" s="356">
        <v>0</v>
      </c>
      <c r="AB129" s="356">
        <v>1.9178082191780823E-2</v>
      </c>
      <c r="AC129" s="356">
        <v>2.1505376344086023E-2</v>
      </c>
      <c r="AD129" s="356">
        <v>2.6315789473684209E-2</v>
      </c>
      <c r="AE129" s="356">
        <v>-4.1025641025641026E-2</v>
      </c>
      <c r="AF129" s="356">
        <v>0.48663101604278075</v>
      </c>
      <c r="AG129" s="356">
        <v>0.19424460431654678</v>
      </c>
      <c r="AH129" s="356">
        <v>-4.5180722891566265E-2</v>
      </c>
      <c r="AI129" s="356">
        <v>-0.18138801261829654</v>
      </c>
      <c r="AJ129" s="356">
        <v>5.2023121387283239E-2</v>
      </c>
      <c r="AL129" s="357"/>
      <c r="AM129" s="357"/>
      <c r="AN129" s="357"/>
      <c r="AO129" s="357"/>
      <c r="AP129" s="357"/>
      <c r="AQ129" s="357"/>
      <c r="AR129" s="357"/>
      <c r="AS129" s="357"/>
      <c r="AT129" s="357"/>
      <c r="AU129" s="357"/>
      <c r="AV129" s="357"/>
      <c r="AW129" s="357"/>
      <c r="AX129" s="357"/>
      <c r="AZ129" s="356"/>
      <c r="BA129" s="356"/>
      <c r="BB129" s="356"/>
      <c r="BC129" s="356"/>
      <c r="BD129" s="356"/>
      <c r="BE129" s="356"/>
      <c r="BF129" s="356"/>
      <c r="BG129" s="356"/>
      <c r="BH129" s="356"/>
      <c r="BI129" s="356"/>
      <c r="BJ129" s="356"/>
      <c r="BK129" s="356"/>
      <c r="BL129" s="356"/>
      <c r="BN129" s="356"/>
      <c r="BO129" s="356"/>
      <c r="BP129" s="356"/>
      <c r="BQ129" s="356"/>
      <c r="BR129" s="356"/>
      <c r="BS129" s="356"/>
      <c r="BT129" s="356"/>
      <c r="BU129" s="356"/>
      <c r="BV129" s="356"/>
      <c r="BW129" s="356"/>
      <c r="BX129" s="356"/>
      <c r="BY129" s="356"/>
      <c r="CA129" s="358"/>
      <c r="CB129" s="256"/>
      <c r="CC129" s="256"/>
      <c r="CD129" s="256"/>
      <c r="CE129" s="256"/>
      <c r="CF129" s="256"/>
      <c r="CG129" s="256"/>
      <c r="CH129" s="256"/>
      <c r="CI129" s="256"/>
      <c r="CJ129" s="256"/>
      <c r="CK129" s="256"/>
      <c r="CL129" s="256"/>
      <c r="CQ129" s="256"/>
      <c r="CR129" s="256"/>
      <c r="CS129" s="256"/>
      <c r="CT129" s="256"/>
      <c r="CU129" s="256"/>
      <c r="CV129" s="256"/>
      <c r="CW129" s="256"/>
      <c r="CX129" s="256"/>
      <c r="CY129" s="256"/>
      <c r="CZ129" s="256"/>
      <c r="DA129" s="256"/>
      <c r="DB129" s="256"/>
      <c r="DC129" s="256"/>
      <c r="FK129" s="259"/>
      <c r="FL129" s="259"/>
      <c r="FM129" s="259"/>
      <c r="FN129" s="259"/>
      <c r="FO129" s="259"/>
      <c r="FP129" s="259"/>
      <c r="FQ129" s="259"/>
      <c r="FR129" s="259"/>
      <c r="FS129" s="259"/>
      <c r="FT129" s="259"/>
      <c r="FU129" s="259"/>
      <c r="FW129" s="359"/>
      <c r="FX129" s="359"/>
      <c r="FY129" s="357"/>
      <c r="FZ129" s="357"/>
      <c r="GA129" s="357"/>
      <c r="GB129" s="357"/>
      <c r="GC129" s="357"/>
      <c r="GD129" s="357"/>
      <c r="GE129" s="357"/>
      <c r="GF129" s="357"/>
      <c r="GH129" s="359"/>
      <c r="GI129" s="359"/>
      <c r="GJ129" s="357"/>
      <c r="GK129" s="357"/>
      <c r="GL129" s="357"/>
      <c r="GM129" s="357"/>
      <c r="GN129" s="357"/>
      <c r="GO129" s="357"/>
      <c r="GP129" s="357"/>
      <c r="GQ129" s="357"/>
      <c r="GS129" s="359"/>
      <c r="GT129" s="357"/>
      <c r="GU129" s="357"/>
      <c r="GV129" s="357"/>
      <c r="GW129" s="357"/>
      <c r="GX129" s="357"/>
      <c r="GY129" s="357"/>
      <c r="GZ129" s="357"/>
      <c r="HA129" s="357"/>
      <c r="HB129" s="357"/>
    </row>
    <row r="130" spans="3:210" ht="15" customHeight="1">
      <c r="C130" s="240"/>
      <c r="E130" s="29" t="s">
        <v>548</v>
      </c>
      <c r="M130" s="247"/>
      <c r="N130" s="247"/>
      <c r="O130" s="247"/>
      <c r="P130" s="247"/>
      <c r="Q130" s="247">
        <v>0</v>
      </c>
      <c r="R130" s="247">
        <v>0</v>
      </c>
      <c r="S130" s="247">
        <v>0</v>
      </c>
      <c r="T130" s="247">
        <v>845.30696820628862</v>
      </c>
      <c r="U130" s="247">
        <v>849.91461903728521</v>
      </c>
      <c r="V130" s="247">
        <v>856.07625546100348</v>
      </c>
      <c r="W130" s="247">
        <v>871.08752552598401</v>
      </c>
      <c r="X130" s="247">
        <v>897.49343038756956</v>
      </c>
      <c r="Y130" s="247">
        <v>939.71480044829457</v>
      </c>
      <c r="Z130" s="247">
        <v>992.80150058747211</v>
      </c>
      <c r="AA130" s="247">
        <v>1039.8039580449986</v>
      </c>
      <c r="AB130" s="247">
        <v>1090.7491139613878</v>
      </c>
      <c r="AC130" s="247">
        <v>1145.0648397286252</v>
      </c>
      <c r="AD130" s="247">
        <v>1200.5264194247682</v>
      </c>
      <c r="AE130" s="247">
        <v>1208.2117804039383</v>
      </c>
      <c r="AF130" s="247">
        <v>1737.2681893264485</v>
      </c>
      <c r="AG130" s="247">
        <v>2054.2364144547391</v>
      </c>
      <c r="AH130" s="247">
        <v>2220.622133167436</v>
      </c>
      <c r="AI130" s="247">
        <v>1899.6702824057256</v>
      </c>
      <c r="AJ130" s="247">
        <v>1801.5207017092105</v>
      </c>
      <c r="AL130" s="266"/>
      <c r="AM130" s="266"/>
      <c r="AN130" s="266">
        <v>0</v>
      </c>
      <c r="AO130" s="266">
        <v>783.07709206391894</v>
      </c>
      <c r="AP130" s="266">
        <v>817.71018145441531</v>
      </c>
      <c r="AQ130" s="266">
        <v>856.93957151323536</v>
      </c>
      <c r="AR130" s="266">
        <v>882.07480715972542</v>
      </c>
      <c r="AS130" s="266">
        <v>917.73025878666431</v>
      </c>
      <c r="AT130" s="266">
        <v>954.76569999129094</v>
      </c>
      <c r="AU130" s="266">
        <v>990.21200311147197</v>
      </c>
      <c r="AV130" s="266">
        <v>1028.6864419528272</v>
      </c>
      <c r="AW130" s="266">
        <v>1085.1514907117144</v>
      </c>
      <c r="AX130" s="266">
        <v>1139.0407148072522</v>
      </c>
      <c r="AZ130" s="247">
        <v>0</v>
      </c>
      <c r="BA130" s="247">
        <v>0</v>
      </c>
      <c r="BB130" s="247">
        <v>0</v>
      </c>
      <c r="BC130" s="247">
        <v>-783.07709206391894</v>
      </c>
      <c r="BD130" s="247">
        <v>-817.71018145441531</v>
      </c>
      <c r="BE130" s="247">
        <v>-11.632603306946748</v>
      </c>
      <c r="BF130" s="247">
        <v>-32.160188122440218</v>
      </c>
      <c r="BG130" s="247">
        <v>-61.654003325660824</v>
      </c>
      <c r="BH130" s="247">
        <v>-83.678174465306938</v>
      </c>
      <c r="BI130" s="247">
        <v>-92.718572723902412</v>
      </c>
      <c r="BJ130" s="247">
        <v>-88.971641504532613</v>
      </c>
      <c r="BK130" s="247">
        <v>-92.349990124242254</v>
      </c>
      <c r="BL130" s="247">
        <v>-99.236756762253663</v>
      </c>
      <c r="BN130" s="247"/>
      <c r="BO130" s="247"/>
      <c r="BP130" s="247">
        <v>734.8173115706478</v>
      </c>
      <c r="BQ130" s="247">
        <v>788.01403026238131</v>
      </c>
      <c r="BR130" s="247">
        <v>826.08397555673366</v>
      </c>
      <c r="BS130" s="247">
        <v>867.30720546514533</v>
      </c>
      <c r="BT130" s="247">
        <v>911.36203087469426</v>
      </c>
      <c r="BU130" s="247">
        <v>971.46268420176398</v>
      </c>
      <c r="BV130" s="247">
        <v>1009.6901558027735</v>
      </c>
      <c r="BW130" s="247">
        <v>1043.975365501215</v>
      </c>
      <c r="BX130" s="247">
        <v>1069.5298627468737</v>
      </c>
      <c r="BY130" s="247">
        <v>1095.9059751517752</v>
      </c>
      <c r="CA130" s="360">
        <v>0</v>
      </c>
      <c r="CB130" s="265">
        <v>0</v>
      </c>
      <c r="CC130" s="265">
        <v>-734.8173115706478</v>
      </c>
      <c r="CD130" s="265">
        <v>-788.01403026238131</v>
      </c>
      <c r="CE130" s="265">
        <v>-826.08397555673366</v>
      </c>
      <c r="CF130" s="265">
        <v>-22.000237258856714</v>
      </c>
      <c r="CG130" s="265">
        <v>-61.447411837409049</v>
      </c>
      <c r="CH130" s="265">
        <v>-115.38642874076049</v>
      </c>
      <c r="CI130" s="265">
        <v>-138.60263027678945</v>
      </c>
      <c r="CJ130" s="265">
        <v>-146.48193511364548</v>
      </c>
      <c r="CK130" s="265">
        <v>-129.81506229857916</v>
      </c>
      <c r="CL130" s="265">
        <v>-103.10447456430313</v>
      </c>
      <c r="CQ130" s="265">
        <v>0</v>
      </c>
      <c r="CR130" s="265">
        <v>0</v>
      </c>
      <c r="CS130" s="265">
        <v>0</v>
      </c>
      <c r="CT130" s="265">
        <v>0</v>
      </c>
      <c r="CU130" s="265">
        <v>0</v>
      </c>
      <c r="CV130" s="265">
        <v>0</v>
      </c>
      <c r="CW130" s="265">
        <v>0</v>
      </c>
      <c r="CX130" s="265">
        <v>0</v>
      </c>
      <c r="CY130" s="265">
        <v>0</v>
      </c>
      <c r="CZ130" s="265">
        <v>734.8173115706478</v>
      </c>
      <c r="DA130" s="265">
        <v>775.59929035321954</v>
      </c>
      <c r="DB130" s="265">
        <v>817.71018145441531</v>
      </c>
      <c r="DC130" s="265">
        <v>856.93957151323536</v>
      </c>
      <c r="FL130" s="159">
        <v>734.8173115706478</v>
      </c>
      <c r="FM130" s="159">
        <v>788.01403026238131</v>
      </c>
      <c r="FN130" s="159">
        <v>826.08397555673366</v>
      </c>
      <c r="FO130" s="159">
        <v>867.30720546514533</v>
      </c>
      <c r="FP130" s="159">
        <v>911.36203087469426</v>
      </c>
      <c r="FQ130" s="159">
        <v>971.46268420176398</v>
      </c>
      <c r="FR130" s="159">
        <v>1009.6901558027735</v>
      </c>
      <c r="FS130" s="159">
        <v>1043.975365501215</v>
      </c>
      <c r="FT130" s="159">
        <v>1069.5298627468737</v>
      </c>
      <c r="FU130" s="159">
        <v>1095.9059751517752</v>
      </c>
      <c r="FW130" s="266"/>
      <c r="FX130" s="266"/>
      <c r="FY130" s="266"/>
      <c r="FZ130" s="266"/>
      <c r="GA130" s="266"/>
      <c r="GB130" s="266"/>
      <c r="GC130" s="266"/>
      <c r="GD130" s="266"/>
      <c r="GE130" s="266"/>
      <c r="GF130" s="266"/>
      <c r="GH130" s="266">
        <v>719.64263410166234</v>
      </c>
      <c r="GI130" s="266">
        <v>775.59929035321954</v>
      </c>
      <c r="GJ130" s="266">
        <v>809.9989101847566</v>
      </c>
      <c r="GK130" s="266">
        <v>849.93162716701875</v>
      </c>
      <c r="GL130" s="266">
        <v>893.16913918946398</v>
      </c>
      <c r="GM130" s="266">
        <v>945.33172809823304</v>
      </c>
      <c r="GN130" s="266">
        <v>1000.5941221229072</v>
      </c>
      <c r="GO130" s="266">
        <v>1054.9159602468496</v>
      </c>
      <c r="GP130" s="266">
        <v>1112.7976003999122</v>
      </c>
      <c r="GQ130" s="266">
        <v>1174.1896194113262</v>
      </c>
      <c r="GS130" s="266">
        <v>783.07709206391894</v>
      </c>
      <c r="GT130" s="266">
        <v>817.71018145441531</v>
      </c>
      <c r="GU130" s="266">
        <v>856.93957151323536</v>
      </c>
      <c r="GV130" s="266">
        <v>882.07480715972542</v>
      </c>
      <c r="GW130" s="266">
        <v>917.73025878666431</v>
      </c>
      <c r="GX130" s="266">
        <v>954.76569999129094</v>
      </c>
      <c r="GY130" s="266">
        <v>990.21200311147197</v>
      </c>
      <c r="GZ130" s="266">
        <v>1028.6864419528272</v>
      </c>
      <c r="HA130" s="266">
        <v>1085.1514907117144</v>
      </c>
      <c r="HB130" s="266">
        <v>1139.0407148072522</v>
      </c>
    </row>
    <row r="131" spans="3:210" ht="15" customHeight="1">
      <c r="C131" s="240"/>
      <c r="E131" s="29"/>
      <c r="F131" s="5" t="s">
        <v>530</v>
      </c>
      <c r="H131" s="5">
        <v>96</v>
      </c>
      <c r="I131" s="5">
        <v>73</v>
      </c>
      <c r="J131" s="5">
        <v>73</v>
      </c>
      <c r="K131" s="5">
        <v>73</v>
      </c>
      <c r="L131" s="5">
        <v>73</v>
      </c>
      <c r="M131" s="5">
        <v>73</v>
      </c>
      <c r="N131" s="5">
        <v>73</v>
      </c>
      <c r="O131" s="5">
        <v>134</v>
      </c>
      <c r="P131" s="5">
        <v>170</v>
      </c>
      <c r="Q131" s="5">
        <v>155</v>
      </c>
      <c r="R131" s="5">
        <v>164</v>
      </c>
      <c r="S131" s="5">
        <v>140</v>
      </c>
      <c r="T131" s="5">
        <v>148</v>
      </c>
      <c r="U131" s="5">
        <v>159</v>
      </c>
      <c r="V131" s="5">
        <v>152</v>
      </c>
      <c r="W131" s="5">
        <v>148</v>
      </c>
      <c r="X131" s="5">
        <v>148</v>
      </c>
      <c r="Y131" s="5">
        <v>158</v>
      </c>
      <c r="Z131" s="5">
        <v>164</v>
      </c>
      <c r="AA131" s="5">
        <v>165</v>
      </c>
      <c r="AB131" s="5">
        <v>168</v>
      </c>
      <c r="AC131" s="5">
        <v>171</v>
      </c>
      <c r="AD131" s="5">
        <v>174</v>
      </c>
      <c r="AE131" s="5">
        <v>171</v>
      </c>
      <c r="AF131" s="5">
        <v>271</v>
      </c>
      <c r="AG131" s="5">
        <v>304</v>
      </c>
      <c r="AH131" s="5">
        <v>316</v>
      </c>
      <c r="AI131" s="5">
        <v>216</v>
      </c>
      <c r="AJ131" s="5">
        <v>220</v>
      </c>
      <c r="AL131" s="159">
        <v>134</v>
      </c>
      <c r="AM131" s="159">
        <v>170</v>
      </c>
      <c r="AN131" s="159">
        <v>155</v>
      </c>
      <c r="AO131" s="159">
        <v>164</v>
      </c>
      <c r="AP131" s="159">
        <v>140</v>
      </c>
      <c r="AQ131" s="159">
        <v>148</v>
      </c>
      <c r="AR131" s="159">
        <v>148</v>
      </c>
      <c r="AS131" s="159">
        <v>152</v>
      </c>
      <c r="AT131" s="159">
        <v>151</v>
      </c>
      <c r="AU131" s="159">
        <v>152</v>
      </c>
      <c r="AV131" s="159">
        <v>161</v>
      </c>
      <c r="AW131" s="159">
        <v>173</v>
      </c>
      <c r="AX131" s="159">
        <v>187</v>
      </c>
      <c r="AZ131" s="5">
        <v>0</v>
      </c>
      <c r="BA131" s="5">
        <v>0</v>
      </c>
      <c r="BB131" s="5">
        <v>0</v>
      </c>
      <c r="BC131" s="5">
        <v>0</v>
      </c>
      <c r="BD131" s="5">
        <v>0</v>
      </c>
      <c r="BE131" s="5">
        <v>0</v>
      </c>
      <c r="BF131" s="5">
        <v>11</v>
      </c>
      <c r="BG131" s="5">
        <v>0</v>
      </c>
      <c r="BH131" s="5">
        <v>-3</v>
      </c>
      <c r="BI131" s="5">
        <v>-4</v>
      </c>
      <c r="BJ131" s="5">
        <v>-3</v>
      </c>
      <c r="BK131" s="5">
        <v>-9</v>
      </c>
      <c r="BL131" s="5">
        <v>-22</v>
      </c>
      <c r="BN131" s="5"/>
      <c r="BO131" s="5"/>
      <c r="BP131" s="5">
        <v>155</v>
      </c>
      <c r="BQ131" s="5">
        <v>164</v>
      </c>
      <c r="BR131" s="5">
        <v>164</v>
      </c>
      <c r="BS131" s="5">
        <v>168</v>
      </c>
      <c r="BT131" s="5">
        <v>173</v>
      </c>
      <c r="BU131" s="5">
        <v>180</v>
      </c>
      <c r="BV131" s="5">
        <v>188</v>
      </c>
      <c r="BW131" s="5">
        <v>198</v>
      </c>
      <c r="BX131" s="5">
        <v>214</v>
      </c>
      <c r="BY131" s="5">
        <v>230</v>
      </c>
      <c r="CA131" s="360"/>
      <c r="CB131" s="265"/>
      <c r="CC131" s="265"/>
      <c r="CD131" s="265"/>
      <c r="CE131" s="265"/>
      <c r="CF131" s="265"/>
      <c r="CG131" s="265"/>
      <c r="CH131" s="265"/>
      <c r="CI131" s="265"/>
      <c r="CJ131" s="265"/>
      <c r="CK131" s="265"/>
      <c r="CL131" s="265"/>
      <c r="CQ131" s="265">
        <v>0</v>
      </c>
      <c r="CR131" s="265">
        <v>0</v>
      </c>
      <c r="CS131" s="265">
        <v>0</v>
      </c>
      <c r="CT131" s="265">
        <v>0</v>
      </c>
      <c r="CU131" s="265">
        <v>0</v>
      </c>
      <c r="CV131" s="265">
        <v>0</v>
      </c>
      <c r="CW131" s="265">
        <v>0</v>
      </c>
      <c r="CX131" s="265">
        <v>0</v>
      </c>
      <c r="CY131" s="265">
        <v>0</v>
      </c>
      <c r="CZ131" s="265">
        <v>0</v>
      </c>
      <c r="DA131" s="265">
        <v>164</v>
      </c>
      <c r="DB131" s="265">
        <v>140</v>
      </c>
      <c r="DC131" s="265">
        <v>148</v>
      </c>
      <c r="FK131" s="5"/>
      <c r="FL131" s="5"/>
      <c r="FM131" s="5"/>
      <c r="FN131" s="5"/>
      <c r="FO131" s="5"/>
      <c r="FP131" s="5"/>
      <c r="FQ131" s="5"/>
      <c r="FR131" s="5"/>
      <c r="FS131" s="5"/>
      <c r="FT131" s="5"/>
      <c r="FU131" s="5"/>
      <c r="FW131" s="258"/>
      <c r="FX131" s="258"/>
      <c r="FY131" s="258"/>
      <c r="FZ131" s="258"/>
      <c r="GA131" s="258"/>
      <c r="GB131" s="258"/>
      <c r="GC131" s="258"/>
      <c r="GD131" s="258"/>
      <c r="GE131" s="258"/>
      <c r="GF131" s="258"/>
      <c r="GH131" s="159">
        <v>155</v>
      </c>
      <c r="GI131" s="159">
        <v>164</v>
      </c>
      <c r="GJ131" s="159">
        <v>140</v>
      </c>
      <c r="GK131" s="159">
        <v>152</v>
      </c>
      <c r="GL131" s="159">
        <v>166</v>
      </c>
      <c r="GM131" s="159">
        <v>170</v>
      </c>
      <c r="GN131" s="159">
        <v>174</v>
      </c>
      <c r="GO131" s="159">
        <v>180</v>
      </c>
      <c r="GP131" s="159">
        <v>193</v>
      </c>
      <c r="GQ131" s="159">
        <v>208</v>
      </c>
      <c r="GS131" s="159">
        <v>164</v>
      </c>
      <c r="GT131" s="159">
        <v>140</v>
      </c>
      <c r="GU131" s="159">
        <v>148</v>
      </c>
      <c r="GV131" s="159">
        <v>148</v>
      </c>
      <c r="GW131" s="159">
        <v>152</v>
      </c>
      <c r="GX131" s="159">
        <v>151</v>
      </c>
      <c r="GY131" s="159">
        <v>152</v>
      </c>
      <c r="GZ131" s="159">
        <v>161</v>
      </c>
      <c r="HA131" s="159">
        <v>173</v>
      </c>
      <c r="HB131" s="159">
        <v>187</v>
      </c>
    </row>
    <row r="132" spans="3:210" ht="15" customHeight="1">
      <c r="C132" s="240"/>
      <c r="E132" s="29"/>
      <c r="F132" s="5" t="s">
        <v>531</v>
      </c>
      <c r="H132" s="5">
        <v>96</v>
      </c>
      <c r="I132" s="5">
        <v>154</v>
      </c>
      <c r="J132" s="5">
        <v>154</v>
      </c>
      <c r="K132" s="5">
        <v>154</v>
      </c>
      <c r="L132" s="5">
        <v>169</v>
      </c>
      <c r="M132" s="5">
        <v>169</v>
      </c>
      <c r="N132" s="5">
        <v>171</v>
      </c>
      <c r="O132" s="5">
        <v>250</v>
      </c>
      <c r="P132" s="5">
        <v>280</v>
      </c>
      <c r="Q132" s="5">
        <v>280</v>
      </c>
      <c r="R132" s="5">
        <v>290</v>
      </c>
      <c r="S132" s="5">
        <v>290</v>
      </c>
      <c r="T132" s="5">
        <v>290</v>
      </c>
      <c r="U132" s="5">
        <v>290</v>
      </c>
      <c r="V132" s="5">
        <v>290</v>
      </c>
      <c r="W132" s="5">
        <v>290</v>
      </c>
      <c r="X132" s="5">
        <v>290</v>
      </c>
      <c r="Y132" s="5">
        <v>290</v>
      </c>
      <c r="Z132" s="5">
        <v>290</v>
      </c>
      <c r="AA132" s="5">
        <v>290</v>
      </c>
      <c r="AB132" s="5">
        <v>290</v>
      </c>
      <c r="AC132" s="5">
        <v>290</v>
      </c>
      <c r="AD132" s="5">
        <v>290</v>
      </c>
      <c r="AE132" s="5">
        <v>297</v>
      </c>
      <c r="AF132" s="5">
        <v>304</v>
      </c>
      <c r="AG132" s="5">
        <v>312</v>
      </c>
      <c r="AH132" s="5">
        <v>320</v>
      </c>
      <c r="AI132" s="5">
        <v>328</v>
      </c>
      <c r="AJ132" s="5">
        <v>336</v>
      </c>
      <c r="AL132" s="159">
        <v>250</v>
      </c>
      <c r="AM132" s="159">
        <v>280</v>
      </c>
      <c r="AN132" s="159">
        <v>280</v>
      </c>
      <c r="AO132" s="159">
        <v>290</v>
      </c>
      <c r="AP132" s="159">
        <v>290</v>
      </c>
      <c r="AQ132" s="159">
        <v>290</v>
      </c>
      <c r="AR132" s="159">
        <v>300</v>
      </c>
      <c r="AS132" s="159">
        <v>311</v>
      </c>
      <c r="AT132" s="159">
        <v>322</v>
      </c>
      <c r="AU132" s="159">
        <v>333</v>
      </c>
      <c r="AV132" s="159">
        <v>345</v>
      </c>
      <c r="AW132" s="159">
        <v>357</v>
      </c>
      <c r="AX132" s="159">
        <v>369</v>
      </c>
      <c r="AZ132" s="5">
        <v>0</v>
      </c>
      <c r="BA132" s="5">
        <v>0</v>
      </c>
      <c r="BB132" s="5">
        <v>0</v>
      </c>
      <c r="BC132" s="5">
        <v>0</v>
      </c>
      <c r="BD132" s="5">
        <v>0</v>
      </c>
      <c r="BE132" s="5">
        <v>0</v>
      </c>
      <c r="BF132" s="5">
        <v>-10</v>
      </c>
      <c r="BG132" s="5">
        <v>-21</v>
      </c>
      <c r="BH132" s="5">
        <v>-32</v>
      </c>
      <c r="BI132" s="5">
        <v>-43</v>
      </c>
      <c r="BJ132" s="5">
        <v>-55</v>
      </c>
      <c r="BK132" s="5">
        <v>-67</v>
      </c>
      <c r="BL132" s="5">
        <v>-79</v>
      </c>
      <c r="BN132" s="5"/>
      <c r="BO132" s="5"/>
      <c r="BP132" s="5">
        <v>280</v>
      </c>
      <c r="BQ132" s="5">
        <v>290</v>
      </c>
      <c r="BR132" s="5">
        <v>300</v>
      </c>
      <c r="BS132" s="5">
        <v>311</v>
      </c>
      <c r="BT132" s="5">
        <v>322</v>
      </c>
      <c r="BU132" s="5">
        <v>333</v>
      </c>
      <c r="BV132" s="5">
        <v>345</v>
      </c>
      <c r="BW132" s="5">
        <v>357</v>
      </c>
      <c r="BX132" s="5">
        <v>369</v>
      </c>
      <c r="BY132" s="5">
        <v>382</v>
      </c>
      <c r="CA132" s="360"/>
      <c r="CB132" s="265"/>
      <c r="CC132" s="265"/>
      <c r="CD132" s="265"/>
      <c r="CE132" s="265"/>
      <c r="CF132" s="265"/>
      <c r="CG132" s="265"/>
      <c r="CH132" s="265"/>
      <c r="CI132" s="265"/>
      <c r="CJ132" s="265"/>
      <c r="CK132" s="265"/>
      <c r="CL132" s="265"/>
      <c r="CQ132" s="265">
        <v>0</v>
      </c>
      <c r="CR132" s="265">
        <v>0</v>
      </c>
      <c r="CS132" s="265">
        <v>0</v>
      </c>
      <c r="CT132" s="265">
        <v>0</v>
      </c>
      <c r="CU132" s="265">
        <v>0</v>
      </c>
      <c r="CV132" s="265">
        <v>0</v>
      </c>
      <c r="CW132" s="265">
        <v>0</v>
      </c>
      <c r="CX132" s="265">
        <v>0</v>
      </c>
      <c r="CY132" s="265">
        <v>0</v>
      </c>
      <c r="CZ132" s="265">
        <v>0</v>
      </c>
      <c r="DA132" s="265">
        <v>290</v>
      </c>
      <c r="DB132" s="265">
        <v>290</v>
      </c>
      <c r="DC132" s="265">
        <v>290</v>
      </c>
      <c r="FK132" s="258"/>
      <c r="FL132" s="258"/>
      <c r="FM132" s="258"/>
      <c r="FN132" s="258"/>
      <c r="FO132" s="258"/>
      <c r="FP132" s="258"/>
      <c r="FQ132" s="258"/>
      <c r="FR132" s="258"/>
      <c r="FS132" s="258"/>
      <c r="FT132" s="258"/>
      <c r="FU132" s="258"/>
      <c r="FW132" s="159"/>
      <c r="FX132" s="159"/>
      <c r="FY132" s="159"/>
      <c r="FZ132" s="159"/>
      <c r="GA132" s="159"/>
      <c r="GB132" s="159"/>
      <c r="GC132" s="159"/>
      <c r="GD132" s="159"/>
      <c r="GE132" s="159"/>
      <c r="GF132" s="159"/>
      <c r="GH132" s="159">
        <v>280</v>
      </c>
      <c r="GI132" s="159">
        <v>290</v>
      </c>
      <c r="GJ132" s="159">
        <v>300</v>
      </c>
      <c r="GK132" s="159">
        <v>311</v>
      </c>
      <c r="GL132" s="159">
        <v>322</v>
      </c>
      <c r="GM132" s="159">
        <v>333</v>
      </c>
      <c r="GN132" s="159">
        <v>345</v>
      </c>
      <c r="GO132" s="159">
        <v>357</v>
      </c>
      <c r="GP132" s="159">
        <v>369</v>
      </c>
      <c r="GQ132" s="159">
        <v>382</v>
      </c>
      <c r="GS132" s="159">
        <v>290</v>
      </c>
      <c r="GT132" s="159">
        <v>290</v>
      </c>
      <c r="GU132" s="159">
        <v>290</v>
      </c>
      <c r="GV132" s="159">
        <v>300</v>
      </c>
      <c r="GW132" s="159">
        <v>311</v>
      </c>
      <c r="GX132" s="159">
        <v>322</v>
      </c>
      <c r="GY132" s="159">
        <v>333</v>
      </c>
      <c r="GZ132" s="159">
        <v>345</v>
      </c>
      <c r="HA132" s="159">
        <v>357</v>
      </c>
      <c r="HB132" s="159">
        <v>369</v>
      </c>
    </row>
    <row r="133" spans="3:210" ht="15" customHeight="1">
      <c r="C133" s="240"/>
      <c r="E133" s="29"/>
      <c r="F133" s="361"/>
      <c r="G133" s="362" t="s">
        <v>549</v>
      </c>
      <c r="H133" s="362">
        <v>0</v>
      </c>
      <c r="I133" s="362">
        <v>81</v>
      </c>
      <c r="J133" s="362">
        <v>81</v>
      </c>
      <c r="K133" s="362">
        <v>81</v>
      </c>
      <c r="L133" s="362">
        <v>96</v>
      </c>
      <c r="M133" s="362">
        <v>96</v>
      </c>
      <c r="N133" s="362">
        <v>98</v>
      </c>
      <c r="O133" s="362">
        <v>116</v>
      </c>
      <c r="P133" s="362">
        <v>110</v>
      </c>
      <c r="Q133" s="362">
        <v>125</v>
      </c>
      <c r="R133" s="362">
        <v>126</v>
      </c>
      <c r="S133" s="362">
        <v>150</v>
      </c>
      <c r="T133" s="362">
        <v>142</v>
      </c>
      <c r="U133" s="362">
        <v>131</v>
      </c>
      <c r="V133" s="362">
        <v>138</v>
      </c>
      <c r="W133" s="362">
        <v>142</v>
      </c>
      <c r="X133" s="362">
        <v>142</v>
      </c>
      <c r="Y133" s="362">
        <v>132</v>
      </c>
      <c r="Z133" s="362">
        <v>126</v>
      </c>
      <c r="AA133" s="362">
        <v>125</v>
      </c>
      <c r="AB133" s="362">
        <v>122</v>
      </c>
      <c r="AC133" s="362">
        <v>119</v>
      </c>
      <c r="AD133" s="362">
        <v>116</v>
      </c>
      <c r="AE133" s="362">
        <v>126</v>
      </c>
      <c r="AF133" s="362">
        <v>33</v>
      </c>
      <c r="AG133" s="362">
        <v>8</v>
      </c>
      <c r="AH133" s="362">
        <v>4</v>
      </c>
      <c r="AI133" s="362">
        <v>112</v>
      </c>
      <c r="AJ133" s="362">
        <v>116</v>
      </c>
      <c r="AL133" s="363">
        <v>116</v>
      </c>
      <c r="AM133" s="363">
        <v>110</v>
      </c>
      <c r="AN133" s="363">
        <v>125</v>
      </c>
      <c r="AO133" s="363">
        <v>126</v>
      </c>
      <c r="AP133" s="363">
        <v>150</v>
      </c>
      <c r="AQ133" s="363">
        <v>142</v>
      </c>
      <c r="AR133" s="363">
        <v>152</v>
      </c>
      <c r="AS133" s="363">
        <v>159</v>
      </c>
      <c r="AT133" s="363">
        <v>171</v>
      </c>
      <c r="AU133" s="363">
        <v>181</v>
      </c>
      <c r="AV133" s="363">
        <v>184</v>
      </c>
      <c r="AW133" s="363">
        <v>184</v>
      </c>
      <c r="AX133" s="363">
        <v>182</v>
      </c>
      <c r="AZ133" s="362">
        <v>0</v>
      </c>
      <c r="BA133" s="362">
        <v>0</v>
      </c>
      <c r="BB133" s="362">
        <v>0</v>
      </c>
      <c r="BC133" s="362">
        <v>0</v>
      </c>
      <c r="BD133" s="362">
        <v>0</v>
      </c>
      <c r="BE133" s="362">
        <v>0</v>
      </c>
      <c r="BF133" s="362">
        <v>-21</v>
      </c>
      <c r="BG133" s="362">
        <v>-21</v>
      </c>
      <c r="BH133" s="362">
        <v>-29</v>
      </c>
      <c r="BI133" s="362">
        <v>-39</v>
      </c>
      <c r="BJ133" s="362">
        <v>-52</v>
      </c>
      <c r="BK133" s="362">
        <v>-58</v>
      </c>
      <c r="BL133" s="362">
        <v>-57</v>
      </c>
      <c r="BN133" s="362"/>
      <c r="BO133" s="362"/>
      <c r="BP133" s="362"/>
      <c r="BQ133" s="362">
        <v>126</v>
      </c>
      <c r="BR133" s="362">
        <v>136</v>
      </c>
      <c r="BS133" s="362">
        <v>143</v>
      </c>
      <c r="BT133" s="362">
        <v>149</v>
      </c>
      <c r="BU133" s="362">
        <v>153</v>
      </c>
      <c r="BV133" s="362">
        <v>157</v>
      </c>
      <c r="BW133" s="362">
        <v>159</v>
      </c>
      <c r="BX133" s="362">
        <v>155</v>
      </c>
      <c r="BY133" s="362">
        <v>152</v>
      </c>
      <c r="CA133" s="360"/>
      <c r="CB133" s="265"/>
      <c r="CC133" s="265"/>
      <c r="CD133" s="265"/>
      <c r="CE133" s="265"/>
      <c r="CF133" s="265"/>
      <c r="CG133" s="265"/>
      <c r="CH133" s="265"/>
      <c r="CI133" s="265"/>
      <c r="CJ133" s="265"/>
      <c r="CK133" s="265"/>
      <c r="CL133" s="265"/>
      <c r="CQ133" s="265">
        <v>0</v>
      </c>
      <c r="CR133" s="265">
        <v>0</v>
      </c>
      <c r="CS133" s="265">
        <v>0</v>
      </c>
      <c r="CT133" s="265">
        <v>0</v>
      </c>
      <c r="CU133" s="265">
        <v>0</v>
      </c>
      <c r="CV133" s="265">
        <v>0</v>
      </c>
      <c r="CW133" s="265">
        <v>0</v>
      </c>
      <c r="CX133" s="265">
        <v>0</v>
      </c>
      <c r="CY133" s="265">
        <v>0</v>
      </c>
      <c r="CZ133" s="265">
        <v>0</v>
      </c>
      <c r="DA133" s="265">
        <v>126</v>
      </c>
      <c r="DB133" s="265">
        <v>150</v>
      </c>
      <c r="DC133" s="265">
        <v>142</v>
      </c>
      <c r="FW133" s="159"/>
      <c r="FX133" s="159"/>
      <c r="FY133" s="159"/>
      <c r="FZ133" s="159"/>
      <c r="GA133" s="159"/>
      <c r="GB133" s="159"/>
      <c r="GC133" s="159"/>
      <c r="GD133" s="159"/>
      <c r="GE133" s="159"/>
      <c r="GF133" s="159"/>
      <c r="GH133" s="363">
        <v>125</v>
      </c>
      <c r="GI133" s="363">
        <v>126</v>
      </c>
      <c r="GJ133" s="363">
        <v>160</v>
      </c>
      <c r="GK133" s="363">
        <v>159</v>
      </c>
      <c r="GL133" s="363">
        <v>156</v>
      </c>
      <c r="GM133" s="363">
        <v>163</v>
      </c>
      <c r="GN133" s="363">
        <v>171</v>
      </c>
      <c r="GO133" s="363">
        <v>177</v>
      </c>
      <c r="GP133" s="363">
        <v>176</v>
      </c>
      <c r="GQ133" s="363">
        <v>174</v>
      </c>
      <c r="GS133" s="363">
        <v>126</v>
      </c>
      <c r="GT133" s="363">
        <v>150</v>
      </c>
      <c r="GU133" s="363">
        <v>142</v>
      </c>
      <c r="GV133" s="363">
        <v>152</v>
      </c>
      <c r="GW133" s="363">
        <v>159</v>
      </c>
      <c r="GX133" s="363">
        <v>171</v>
      </c>
      <c r="GY133" s="363">
        <v>181</v>
      </c>
      <c r="GZ133" s="363">
        <v>184</v>
      </c>
      <c r="HA133" s="363">
        <v>184</v>
      </c>
      <c r="HB133" s="363">
        <v>182</v>
      </c>
    </row>
    <row r="134" spans="3:210" ht="15" customHeight="1">
      <c r="C134" s="240"/>
      <c r="E134" s="29"/>
      <c r="F134" s="5" t="s">
        <v>550</v>
      </c>
      <c r="H134" s="5">
        <v>141</v>
      </c>
      <c r="I134" s="5">
        <v>141</v>
      </c>
      <c r="J134" s="5">
        <v>163</v>
      </c>
      <c r="K134" s="5">
        <v>152</v>
      </c>
      <c r="L134" s="5">
        <v>152</v>
      </c>
      <c r="M134" s="5">
        <v>143</v>
      </c>
      <c r="N134" s="5">
        <v>143</v>
      </c>
      <c r="O134" s="5">
        <v>143</v>
      </c>
      <c r="P134" s="5">
        <v>154</v>
      </c>
      <c r="Q134" s="5">
        <v>204</v>
      </c>
      <c r="R134" s="5">
        <v>217</v>
      </c>
      <c r="S134" s="5">
        <v>223</v>
      </c>
      <c r="T134" s="5">
        <v>243</v>
      </c>
      <c r="U134" s="5">
        <v>259</v>
      </c>
      <c r="V134" s="5">
        <v>260</v>
      </c>
      <c r="W134" s="5">
        <v>266</v>
      </c>
      <c r="X134" s="5">
        <v>275</v>
      </c>
      <c r="Y134" s="5">
        <v>295</v>
      </c>
      <c r="Z134" s="5">
        <v>316</v>
      </c>
      <c r="AA134" s="5">
        <v>332</v>
      </c>
      <c r="AB134" s="5">
        <v>355</v>
      </c>
      <c r="AC134" s="5">
        <v>377</v>
      </c>
      <c r="AD134" s="5">
        <v>398</v>
      </c>
      <c r="AE134" s="5">
        <v>404</v>
      </c>
      <c r="AF134" s="5">
        <v>580</v>
      </c>
      <c r="AG134" s="5">
        <v>690</v>
      </c>
      <c r="AH134" s="5">
        <v>799</v>
      </c>
      <c r="AI134" s="5">
        <v>686</v>
      </c>
      <c r="AJ134" s="5">
        <v>594</v>
      </c>
      <c r="AL134" s="159">
        <v>143</v>
      </c>
      <c r="AM134" s="159">
        <v>154</v>
      </c>
      <c r="AN134" s="159">
        <v>204</v>
      </c>
      <c r="AO134" s="159">
        <v>217</v>
      </c>
      <c r="AP134" s="159">
        <v>223</v>
      </c>
      <c r="AQ134" s="159">
        <v>243</v>
      </c>
      <c r="AR134" s="159">
        <v>248</v>
      </c>
      <c r="AS134" s="159">
        <v>261</v>
      </c>
      <c r="AT134" s="159">
        <v>274</v>
      </c>
      <c r="AU134" s="159">
        <v>291</v>
      </c>
      <c r="AV134" s="159">
        <v>306</v>
      </c>
      <c r="AW134" s="159">
        <v>329</v>
      </c>
      <c r="AX134" s="159">
        <v>342</v>
      </c>
      <c r="AZ134" s="5">
        <v>0</v>
      </c>
      <c r="BA134" s="5">
        <v>0</v>
      </c>
      <c r="BB134" s="5">
        <v>0</v>
      </c>
      <c r="BC134" s="5">
        <v>0</v>
      </c>
      <c r="BD134" s="5">
        <v>0</v>
      </c>
      <c r="BE134" s="5">
        <v>0</v>
      </c>
      <c r="BF134" s="5">
        <v>11</v>
      </c>
      <c r="BG134" s="5">
        <v>-1</v>
      </c>
      <c r="BH134" s="5">
        <v>-8</v>
      </c>
      <c r="BI134" s="5">
        <v>-16</v>
      </c>
      <c r="BJ134" s="5">
        <v>-11</v>
      </c>
      <c r="BK134" s="5">
        <v>-13</v>
      </c>
      <c r="BL134" s="5">
        <v>-10</v>
      </c>
      <c r="BN134" s="5"/>
      <c r="BO134" s="5"/>
      <c r="BP134" s="5">
        <v>204</v>
      </c>
      <c r="BQ134" s="5">
        <v>217</v>
      </c>
      <c r="BR134" s="5">
        <v>234</v>
      </c>
      <c r="BS134" s="5">
        <v>250</v>
      </c>
      <c r="BT134" s="5">
        <v>270</v>
      </c>
      <c r="BU134" s="5">
        <v>294</v>
      </c>
      <c r="BV134" s="5">
        <v>318</v>
      </c>
      <c r="BW134" s="5">
        <v>339</v>
      </c>
      <c r="BX134" s="5">
        <v>357</v>
      </c>
      <c r="BY134" s="5">
        <v>380</v>
      </c>
      <c r="CA134" s="360"/>
      <c r="CB134" s="265"/>
      <c r="CC134" s="265"/>
      <c r="CD134" s="265"/>
      <c r="CE134" s="265"/>
      <c r="CF134" s="265"/>
      <c r="CG134" s="265"/>
      <c r="CH134" s="265"/>
      <c r="CI134" s="265"/>
      <c r="CJ134" s="265"/>
      <c r="CK134" s="265"/>
      <c r="CL134" s="265"/>
      <c r="CQ134" s="265">
        <v>0</v>
      </c>
      <c r="CR134" s="265">
        <v>0</v>
      </c>
      <c r="CS134" s="265">
        <v>0</v>
      </c>
      <c r="CT134" s="265">
        <v>0</v>
      </c>
      <c r="CU134" s="265">
        <v>0</v>
      </c>
      <c r="CV134" s="265">
        <v>0</v>
      </c>
      <c r="CW134" s="265">
        <v>0</v>
      </c>
      <c r="CX134" s="265">
        <v>0</v>
      </c>
      <c r="CY134" s="265">
        <v>0</v>
      </c>
      <c r="CZ134" s="265">
        <v>0</v>
      </c>
      <c r="DA134" s="265">
        <v>217</v>
      </c>
      <c r="DB134" s="265">
        <v>223</v>
      </c>
      <c r="DC134" s="265">
        <v>243</v>
      </c>
      <c r="FW134" s="159"/>
      <c r="FX134" s="159"/>
      <c r="FY134" s="159"/>
      <c r="FZ134" s="159"/>
      <c r="GA134" s="159"/>
      <c r="GB134" s="159"/>
      <c r="GC134" s="159"/>
      <c r="GD134" s="159"/>
      <c r="GE134" s="159"/>
      <c r="GF134" s="159"/>
      <c r="GH134" s="159">
        <v>204</v>
      </c>
      <c r="GI134" s="159">
        <v>217</v>
      </c>
      <c r="GJ134" s="159">
        <v>236</v>
      </c>
      <c r="GK134" s="159">
        <v>238</v>
      </c>
      <c r="GL134" s="159">
        <v>256</v>
      </c>
      <c r="GM134" s="159">
        <v>284</v>
      </c>
      <c r="GN134" s="159">
        <v>306</v>
      </c>
      <c r="GO134" s="159">
        <v>327</v>
      </c>
      <c r="GP134" s="159">
        <v>345</v>
      </c>
      <c r="GQ134" s="159">
        <v>363</v>
      </c>
      <c r="GS134" s="159">
        <v>217</v>
      </c>
      <c r="GT134" s="159">
        <v>223</v>
      </c>
      <c r="GU134" s="159">
        <v>243</v>
      </c>
      <c r="GV134" s="159">
        <v>248</v>
      </c>
      <c r="GW134" s="159">
        <v>261</v>
      </c>
      <c r="GX134" s="159">
        <v>274</v>
      </c>
      <c r="GY134" s="159">
        <v>291</v>
      </c>
      <c r="GZ134" s="159">
        <v>306</v>
      </c>
      <c r="HA134" s="159">
        <v>329</v>
      </c>
      <c r="HB134" s="159">
        <v>342</v>
      </c>
    </row>
    <row r="135" spans="3:210" ht="15" customHeight="1">
      <c r="C135" s="240"/>
      <c r="E135" s="29"/>
      <c r="F135" s="5" t="s">
        <v>551</v>
      </c>
      <c r="H135" s="5">
        <v>23</v>
      </c>
      <c r="I135" s="5">
        <v>23</v>
      </c>
      <c r="J135" s="5">
        <v>30</v>
      </c>
      <c r="K135" s="5">
        <v>25</v>
      </c>
      <c r="L135" s="5">
        <v>25</v>
      </c>
      <c r="M135" s="5">
        <v>25</v>
      </c>
      <c r="N135" s="5">
        <v>25</v>
      </c>
      <c r="O135" s="5">
        <v>25</v>
      </c>
      <c r="P135" s="5">
        <v>41</v>
      </c>
      <c r="Q135" s="5">
        <v>41</v>
      </c>
      <c r="R135" s="5">
        <v>43</v>
      </c>
      <c r="S135" s="5">
        <v>41</v>
      </c>
      <c r="T135" s="5">
        <v>41</v>
      </c>
      <c r="U135" s="5">
        <v>47</v>
      </c>
      <c r="V135" s="5">
        <v>47</v>
      </c>
      <c r="W135" s="5">
        <v>46</v>
      </c>
      <c r="X135" s="5">
        <v>46</v>
      </c>
      <c r="Y135" s="5">
        <v>40</v>
      </c>
      <c r="Z135" s="5">
        <v>35</v>
      </c>
      <c r="AA135" s="5">
        <v>41</v>
      </c>
      <c r="AB135" s="5">
        <v>41</v>
      </c>
      <c r="AC135" s="5">
        <v>40</v>
      </c>
      <c r="AD135" s="5">
        <v>41</v>
      </c>
      <c r="AE135" s="5">
        <v>42</v>
      </c>
      <c r="AF135" s="5">
        <v>74</v>
      </c>
      <c r="AG135" s="5">
        <v>71</v>
      </c>
      <c r="AH135" s="5">
        <v>84</v>
      </c>
      <c r="AI135" s="5">
        <v>88</v>
      </c>
      <c r="AJ135" s="5">
        <v>92</v>
      </c>
      <c r="AL135" s="159">
        <v>25</v>
      </c>
      <c r="AM135" s="159">
        <v>41</v>
      </c>
      <c r="AN135" s="159">
        <v>41</v>
      </c>
      <c r="AO135" s="159">
        <v>43</v>
      </c>
      <c r="AP135" s="159">
        <v>41</v>
      </c>
      <c r="AQ135" s="159">
        <v>41</v>
      </c>
      <c r="AR135" s="159">
        <v>46</v>
      </c>
      <c r="AS135" s="159">
        <v>50</v>
      </c>
      <c r="AT135" s="159">
        <v>54</v>
      </c>
      <c r="AU135" s="159">
        <v>52</v>
      </c>
      <c r="AV135" s="159">
        <v>54</v>
      </c>
      <c r="AW135" s="159">
        <v>42</v>
      </c>
      <c r="AX135" s="159">
        <v>44</v>
      </c>
      <c r="AZ135" s="5">
        <v>0</v>
      </c>
      <c r="BA135" s="5">
        <v>0</v>
      </c>
      <c r="BB135" s="5">
        <v>0</v>
      </c>
      <c r="BC135" s="5">
        <v>0</v>
      </c>
      <c r="BD135" s="5">
        <v>0</v>
      </c>
      <c r="BE135" s="5">
        <v>0</v>
      </c>
      <c r="BF135" s="5">
        <v>1</v>
      </c>
      <c r="BG135" s="5">
        <v>-3</v>
      </c>
      <c r="BH135" s="5">
        <v>-8</v>
      </c>
      <c r="BI135" s="5">
        <v>-6</v>
      </c>
      <c r="BJ135" s="5">
        <v>-14</v>
      </c>
      <c r="BK135" s="5">
        <v>-7</v>
      </c>
      <c r="BL135" s="5">
        <v>-3</v>
      </c>
      <c r="BN135" s="5"/>
      <c r="BO135" s="5"/>
      <c r="BP135" s="5">
        <v>41</v>
      </c>
      <c r="BQ135" s="5">
        <v>43</v>
      </c>
      <c r="BR135" s="5">
        <v>46</v>
      </c>
      <c r="BS135" s="5">
        <v>51</v>
      </c>
      <c r="BT135" s="5">
        <v>54</v>
      </c>
      <c r="BU135" s="5">
        <v>55</v>
      </c>
      <c r="BV135" s="5">
        <v>58</v>
      </c>
      <c r="BW135" s="5">
        <v>58</v>
      </c>
      <c r="BX135" s="5">
        <v>58</v>
      </c>
      <c r="BY135" s="5">
        <v>58</v>
      </c>
      <c r="CA135" s="360"/>
      <c r="CB135" s="265"/>
      <c r="CC135" s="265"/>
      <c r="CD135" s="265"/>
      <c r="CE135" s="265"/>
      <c r="CF135" s="265"/>
      <c r="CG135" s="265"/>
      <c r="CH135" s="265"/>
      <c r="CI135" s="265"/>
      <c r="CJ135" s="265"/>
      <c r="CK135" s="265"/>
      <c r="CL135" s="265"/>
      <c r="CQ135" s="265">
        <v>0</v>
      </c>
      <c r="CR135" s="265">
        <v>0</v>
      </c>
      <c r="CS135" s="265">
        <v>0</v>
      </c>
      <c r="CT135" s="265">
        <v>0</v>
      </c>
      <c r="CU135" s="265">
        <v>0</v>
      </c>
      <c r="CV135" s="265">
        <v>0</v>
      </c>
      <c r="CW135" s="265">
        <v>0</v>
      </c>
      <c r="CX135" s="265">
        <v>0</v>
      </c>
      <c r="CY135" s="265">
        <v>0</v>
      </c>
      <c r="CZ135" s="265">
        <v>0</v>
      </c>
      <c r="DA135" s="265">
        <v>43</v>
      </c>
      <c r="DB135" s="265">
        <v>41</v>
      </c>
      <c r="DC135" s="265">
        <v>41</v>
      </c>
      <c r="FW135" s="159"/>
      <c r="FX135" s="159"/>
      <c r="FY135" s="159"/>
      <c r="FZ135" s="159"/>
      <c r="GA135" s="159"/>
      <c r="GB135" s="159"/>
      <c r="GC135" s="159"/>
      <c r="GD135" s="159"/>
      <c r="GE135" s="159"/>
      <c r="GF135" s="159"/>
      <c r="GH135" s="159">
        <v>41</v>
      </c>
      <c r="GI135" s="159">
        <v>43</v>
      </c>
      <c r="GJ135" s="159">
        <v>46</v>
      </c>
      <c r="GK135" s="159">
        <v>47</v>
      </c>
      <c r="GL135" s="159">
        <v>49</v>
      </c>
      <c r="GM135" s="159">
        <v>50</v>
      </c>
      <c r="GN135" s="159">
        <v>54</v>
      </c>
      <c r="GO135" s="159">
        <v>54</v>
      </c>
      <c r="GP135" s="159">
        <v>54</v>
      </c>
      <c r="GQ135" s="159">
        <v>54</v>
      </c>
      <c r="GS135" s="159">
        <v>43</v>
      </c>
      <c r="GT135" s="159">
        <v>41</v>
      </c>
      <c r="GU135" s="159">
        <v>41</v>
      </c>
      <c r="GV135" s="159">
        <v>46</v>
      </c>
      <c r="GW135" s="159">
        <v>50</v>
      </c>
      <c r="GX135" s="159">
        <v>54</v>
      </c>
      <c r="GY135" s="159">
        <v>52</v>
      </c>
      <c r="GZ135" s="159">
        <v>54</v>
      </c>
      <c r="HA135" s="159">
        <v>42</v>
      </c>
      <c r="HB135" s="159">
        <v>44</v>
      </c>
    </row>
    <row r="136" spans="3:210" ht="15" customHeight="1">
      <c r="C136" s="240"/>
      <c r="E136" s="29"/>
      <c r="F136" s="5" t="s">
        <v>552</v>
      </c>
      <c r="H136" s="5">
        <v>89</v>
      </c>
      <c r="I136" s="5">
        <v>89</v>
      </c>
      <c r="J136" s="5">
        <v>60</v>
      </c>
      <c r="K136" s="5">
        <v>81</v>
      </c>
      <c r="L136" s="5">
        <v>81</v>
      </c>
      <c r="M136" s="5">
        <v>90</v>
      </c>
      <c r="N136" s="5">
        <v>110</v>
      </c>
      <c r="O136" s="5">
        <v>110</v>
      </c>
      <c r="P136" s="5">
        <v>119</v>
      </c>
      <c r="Q136" s="5">
        <v>127</v>
      </c>
      <c r="R136" s="5">
        <v>136</v>
      </c>
      <c r="S136" s="5">
        <v>189</v>
      </c>
      <c r="T136" s="5">
        <v>161</v>
      </c>
      <c r="U136" s="5">
        <v>121</v>
      </c>
      <c r="V136" s="5">
        <v>132</v>
      </c>
      <c r="W136" s="5">
        <v>146</v>
      </c>
      <c r="X136" s="5">
        <v>157</v>
      </c>
      <c r="Y136" s="5">
        <v>178</v>
      </c>
      <c r="Z136" s="5">
        <v>199</v>
      </c>
      <c r="AA136" s="5">
        <v>216</v>
      </c>
      <c r="AB136" s="5">
        <v>225</v>
      </c>
      <c r="AC136" s="5">
        <v>239</v>
      </c>
      <c r="AD136" s="5">
        <v>253</v>
      </c>
      <c r="AE136" s="5">
        <v>256</v>
      </c>
      <c r="AF136" s="5">
        <v>356</v>
      </c>
      <c r="AG136" s="5">
        <v>456</v>
      </c>
      <c r="AH136" s="5">
        <v>477</v>
      </c>
      <c r="AI136" s="5">
        <v>377</v>
      </c>
      <c r="AJ136" s="5">
        <v>310</v>
      </c>
      <c r="AL136" s="159">
        <v>110</v>
      </c>
      <c r="AM136" s="159">
        <v>119</v>
      </c>
      <c r="AN136" s="159">
        <v>127</v>
      </c>
      <c r="AO136" s="159">
        <v>136</v>
      </c>
      <c r="AP136" s="159">
        <v>189</v>
      </c>
      <c r="AQ136" s="159">
        <v>161</v>
      </c>
      <c r="AR136" s="159">
        <v>169</v>
      </c>
      <c r="AS136" s="159">
        <v>167</v>
      </c>
      <c r="AT136" s="159">
        <v>175</v>
      </c>
      <c r="AU136" s="159">
        <v>184</v>
      </c>
      <c r="AV136" s="159">
        <v>194</v>
      </c>
      <c r="AW136" s="159">
        <v>211</v>
      </c>
      <c r="AX136" s="159">
        <v>236</v>
      </c>
      <c r="AZ136" s="5">
        <v>0</v>
      </c>
      <c r="BA136" s="5">
        <v>0</v>
      </c>
      <c r="BB136" s="5">
        <v>0</v>
      </c>
      <c r="BC136" s="5">
        <v>0</v>
      </c>
      <c r="BD136" s="5">
        <v>0</v>
      </c>
      <c r="BE136" s="5">
        <v>0</v>
      </c>
      <c r="BF136" s="5">
        <v>-48</v>
      </c>
      <c r="BG136" s="5">
        <v>-35</v>
      </c>
      <c r="BH136" s="5">
        <v>-29</v>
      </c>
      <c r="BI136" s="5">
        <v>-27</v>
      </c>
      <c r="BJ136" s="5">
        <v>-16</v>
      </c>
      <c r="BK136" s="5">
        <v>-12</v>
      </c>
      <c r="BL136" s="5">
        <v>-20</v>
      </c>
      <c r="BN136" s="5"/>
      <c r="BO136" s="5"/>
      <c r="BP136" s="5">
        <v>127</v>
      </c>
      <c r="BQ136" s="5">
        <v>136</v>
      </c>
      <c r="BR136" s="5">
        <v>136</v>
      </c>
      <c r="BS136" s="5">
        <v>136</v>
      </c>
      <c r="BT136" s="5">
        <v>136</v>
      </c>
      <c r="BU136" s="5">
        <v>145</v>
      </c>
      <c r="BV136" s="5">
        <v>151</v>
      </c>
      <c r="BW136" s="5">
        <v>163</v>
      </c>
      <c r="BX136" s="5">
        <v>179</v>
      </c>
      <c r="BY136" s="5">
        <v>189</v>
      </c>
      <c r="CA136" s="360"/>
      <c r="CB136" s="265"/>
      <c r="CC136" s="265"/>
      <c r="CD136" s="265"/>
      <c r="CE136" s="265"/>
      <c r="CF136" s="265"/>
      <c r="CG136" s="265"/>
      <c r="CH136" s="265"/>
      <c r="CI136" s="265"/>
      <c r="CJ136" s="265"/>
      <c r="CK136" s="265"/>
      <c r="CL136" s="265"/>
      <c r="CQ136" s="265">
        <v>0</v>
      </c>
      <c r="CR136" s="265">
        <v>0</v>
      </c>
      <c r="CS136" s="265">
        <v>0</v>
      </c>
      <c r="CT136" s="265">
        <v>0</v>
      </c>
      <c r="CU136" s="265">
        <v>0</v>
      </c>
      <c r="CV136" s="265">
        <v>0</v>
      </c>
      <c r="CW136" s="265">
        <v>0</v>
      </c>
      <c r="CX136" s="265">
        <v>0</v>
      </c>
      <c r="CY136" s="265">
        <v>0</v>
      </c>
      <c r="CZ136" s="265">
        <v>0</v>
      </c>
      <c r="DA136" s="265">
        <v>136</v>
      </c>
      <c r="DB136" s="265">
        <v>189</v>
      </c>
      <c r="DC136" s="265">
        <v>161</v>
      </c>
      <c r="FW136" s="159"/>
      <c r="FX136" s="159"/>
      <c r="FY136" s="159"/>
      <c r="FZ136" s="159"/>
      <c r="GA136" s="159"/>
      <c r="GB136" s="159"/>
      <c r="GC136" s="159"/>
      <c r="GD136" s="159"/>
      <c r="GE136" s="159"/>
      <c r="GF136" s="159"/>
      <c r="GH136" s="159">
        <v>127</v>
      </c>
      <c r="GI136" s="159">
        <v>136</v>
      </c>
      <c r="GJ136" s="159">
        <v>149</v>
      </c>
      <c r="GK136" s="159">
        <v>149</v>
      </c>
      <c r="GL136" s="159">
        <v>149</v>
      </c>
      <c r="GM136" s="159">
        <v>153</v>
      </c>
      <c r="GN136" s="159">
        <v>160</v>
      </c>
      <c r="GO136" s="159">
        <v>171</v>
      </c>
      <c r="GP136" s="159">
        <v>185</v>
      </c>
      <c r="GQ136" s="159">
        <v>199</v>
      </c>
      <c r="GS136" s="159">
        <v>136</v>
      </c>
      <c r="GT136" s="159">
        <v>189</v>
      </c>
      <c r="GU136" s="159">
        <v>161</v>
      </c>
      <c r="GV136" s="159">
        <v>169</v>
      </c>
      <c r="GW136" s="159">
        <v>167</v>
      </c>
      <c r="GX136" s="159">
        <v>175</v>
      </c>
      <c r="GY136" s="159">
        <v>184</v>
      </c>
      <c r="GZ136" s="159">
        <v>194</v>
      </c>
      <c r="HA136" s="159">
        <v>211</v>
      </c>
      <c r="HB136" s="159">
        <v>236</v>
      </c>
    </row>
    <row r="137" spans="3:210" ht="15" customHeight="1">
      <c r="C137" s="240"/>
      <c r="E137" s="29"/>
      <c r="F137" s="5" t="s">
        <v>553</v>
      </c>
      <c r="H137" s="5">
        <v>82</v>
      </c>
      <c r="I137" s="5">
        <v>82</v>
      </c>
      <c r="J137" s="5">
        <v>92</v>
      </c>
      <c r="K137" s="5">
        <v>112</v>
      </c>
      <c r="L137" s="5">
        <v>122</v>
      </c>
      <c r="M137" s="5">
        <v>147</v>
      </c>
      <c r="N137" s="5">
        <v>157</v>
      </c>
      <c r="O137" s="5">
        <v>167</v>
      </c>
      <c r="P137" s="5">
        <v>217</v>
      </c>
      <c r="Q137" s="5">
        <v>217</v>
      </c>
      <c r="R137" s="5">
        <v>234</v>
      </c>
      <c r="S137" s="5">
        <v>254</v>
      </c>
      <c r="T137" s="5">
        <v>297</v>
      </c>
      <c r="U137" s="5">
        <v>338</v>
      </c>
      <c r="V137" s="5">
        <v>348</v>
      </c>
      <c r="W137" s="5">
        <v>369</v>
      </c>
      <c r="X137" s="5">
        <v>380</v>
      </c>
      <c r="Y137" s="5">
        <v>369</v>
      </c>
      <c r="Z137" s="5">
        <v>365</v>
      </c>
      <c r="AA137" s="5">
        <v>365</v>
      </c>
      <c r="AB137" s="5">
        <v>372</v>
      </c>
      <c r="AC137" s="5">
        <v>380</v>
      </c>
      <c r="AD137" s="5">
        <v>390</v>
      </c>
      <c r="AE137" s="5">
        <v>374</v>
      </c>
      <c r="AF137" s="5">
        <v>556</v>
      </c>
      <c r="AG137" s="5">
        <v>664</v>
      </c>
      <c r="AH137" s="5">
        <v>634</v>
      </c>
      <c r="AI137" s="5">
        <v>519</v>
      </c>
      <c r="AJ137" s="5">
        <v>546</v>
      </c>
      <c r="AL137" s="159">
        <v>167</v>
      </c>
      <c r="AM137" s="159">
        <v>217</v>
      </c>
      <c r="AN137" s="159">
        <v>217</v>
      </c>
      <c r="AO137" s="159">
        <v>234</v>
      </c>
      <c r="AP137" s="159">
        <v>254</v>
      </c>
      <c r="AQ137" s="159">
        <v>297</v>
      </c>
      <c r="AR137" s="159">
        <v>304</v>
      </c>
      <c r="AS137" s="159">
        <v>322</v>
      </c>
      <c r="AT137" s="159">
        <v>335</v>
      </c>
      <c r="AU137" s="159">
        <v>343</v>
      </c>
      <c r="AV137" s="159">
        <v>344</v>
      </c>
      <c r="AW137" s="159">
        <v>360</v>
      </c>
      <c r="AX137" s="159">
        <v>358</v>
      </c>
      <c r="AZ137" s="5">
        <v>0</v>
      </c>
      <c r="BA137" s="5">
        <v>0</v>
      </c>
      <c r="BB137" s="5">
        <v>0</v>
      </c>
      <c r="BC137" s="5">
        <v>0</v>
      </c>
      <c r="BD137" s="5">
        <v>0</v>
      </c>
      <c r="BE137" s="5">
        <v>0</v>
      </c>
      <c r="BF137" s="5">
        <v>34</v>
      </c>
      <c r="BG137" s="5">
        <v>26</v>
      </c>
      <c r="BH137" s="5">
        <v>34</v>
      </c>
      <c r="BI137" s="5">
        <v>37</v>
      </c>
      <c r="BJ137" s="5">
        <v>25</v>
      </c>
      <c r="BK137" s="5">
        <v>5</v>
      </c>
      <c r="BL137" s="5">
        <v>7</v>
      </c>
      <c r="BN137" s="5"/>
      <c r="BO137" s="5"/>
      <c r="BP137" s="5">
        <v>217</v>
      </c>
      <c r="BQ137" s="5">
        <v>234</v>
      </c>
      <c r="BR137" s="5">
        <v>253</v>
      </c>
      <c r="BS137" s="5">
        <v>272</v>
      </c>
      <c r="BT137" s="5">
        <v>287</v>
      </c>
      <c r="BU137" s="5">
        <v>296</v>
      </c>
      <c r="BV137" s="5">
        <v>308</v>
      </c>
      <c r="BW137" s="5">
        <v>321</v>
      </c>
      <c r="BX137" s="5">
        <v>338</v>
      </c>
      <c r="BY137" s="5">
        <v>357</v>
      </c>
      <c r="CA137" s="360"/>
      <c r="CB137" s="265"/>
      <c r="CC137" s="265"/>
      <c r="CD137" s="265"/>
      <c r="CE137" s="265"/>
      <c r="CF137" s="265"/>
      <c r="CG137" s="265"/>
      <c r="CH137" s="265"/>
      <c r="CI137" s="265"/>
      <c r="CJ137" s="265"/>
      <c r="CK137" s="265"/>
      <c r="CL137" s="265"/>
      <c r="CQ137" s="265">
        <v>0</v>
      </c>
      <c r="CR137" s="265">
        <v>0</v>
      </c>
      <c r="CS137" s="265">
        <v>0</v>
      </c>
      <c r="CT137" s="265">
        <v>0</v>
      </c>
      <c r="CU137" s="265">
        <v>0</v>
      </c>
      <c r="CV137" s="265">
        <v>0</v>
      </c>
      <c r="CW137" s="265">
        <v>0</v>
      </c>
      <c r="CX137" s="265">
        <v>0</v>
      </c>
      <c r="CY137" s="265">
        <v>0</v>
      </c>
      <c r="CZ137" s="265">
        <v>0</v>
      </c>
      <c r="DA137" s="265">
        <v>234</v>
      </c>
      <c r="DB137" s="265">
        <v>254</v>
      </c>
      <c r="DC137" s="265">
        <v>297</v>
      </c>
      <c r="FW137" s="159"/>
      <c r="FX137" s="159"/>
      <c r="FY137" s="159"/>
      <c r="FZ137" s="159"/>
      <c r="GA137" s="159"/>
      <c r="GB137" s="159"/>
      <c r="GC137" s="159"/>
      <c r="GD137" s="159"/>
      <c r="GE137" s="159"/>
      <c r="GF137" s="159"/>
      <c r="GH137" s="159">
        <v>217</v>
      </c>
      <c r="GI137" s="159">
        <v>234</v>
      </c>
      <c r="GJ137" s="159">
        <v>265</v>
      </c>
      <c r="GK137" s="159">
        <v>291</v>
      </c>
      <c r="GL137" s="159">
        <v>306</v>
      </c>
      <c r="GM137" s="159">
        <v>321</v>
      </c>
      <c r="GN137" s="159">
        <v>336</v>
      </c>
      <c r="GO137" s="159">
        <v>351</v>
      </c>
      <c r="GP137" s="159">
        <v>365</v>
      </c>
      <c r="GQ137" s="159">
        <v>384</v>
      </c>
      <c r="GS137" s="159">
        <v>234</v>
      </c>
      <c r="GT137" s="159">
        <v>254</v>
      </c>
      <c r="GU137" s="159">
        <v>297</v>
      </c>
      <c r="GV137" s="159">
        <v>304</v>
      </c>
      <c r="GW137" s="159">
        <v>322</v>
      </c>
      <c r="GX137" s="159">
        <v>335</v>
      </c>
      <c r="GY137" s="159">
        <v>343</v>
      </c>
      <c r="GZ137" s="159">
        <v>344</v>
      </c>
      <c r="HA137" s="159">
        <v>360</v>
      </c>
      <c r="HB137" s="159">
        <v>358</v>
      </c>
    </row>
    <row r="138" spans="3:210" ht="15" hidden="1" customHeight="1" outlineLevel="1">
      <c r="C138" s="240"/>
      <c r="E138" s="29"/>
      <c r="F138" s="364" t="s">
        <v>554</v>
      </c>
      <c r="G138" s="364"/>
      <c r="H138" s="364">
        <v>236</v>
      </c>
      <c r="I138" s="364">
        <v>236</v>
      </c>
      <c r="J138" s="364">
        <v>236</v>
      </c>
      <c r="K138" s="364">
        <v>241</v>
      </c>
      <c r="L138" s="364">
        <v>241</v>
      </c>
      <c r="M138" s="364">
        <v>241</v>
      </c>
      <c r="N138" s="364">
        <v>261</v>
      </c>
      <c r="O138" s="364">
        <v>322</v>
      </c>
      <c r="P138" s="364">
        <v>416</v>
      </c>
      <c r="Q138" s="364">
        <v>482</v>
      </c>
      <c r="R138" s="364">
        <v>537</v>
      </c>
      <c r="S138" s="364">
        <v>593</v>
      </c>
      <c r="T138" s="364">
        <v>593</v>
      </c>
      <c r="U138" s="364">
        <v>586</v>
      </c>
      <c r="V138" s="364">
        <v>591</v>
      </c>
      <c r="W138" s="364">
        <v>606</v>
      </c>
      <c r="X138" s="364">
        <v>626</v>
      </c>
      <c r="Y138" s="364">
        <v>671</v>
      </c>
      <c r="Z138" s="364">
        <v>714</v>
      </c>
      <c r="AA138" s="364">
        <v>754</v>
      </c>
      <c r="AB138" s="364">
        <v>789</v>
      </c>
      <c r="AC138" s="364">
        <v>827</v>
      </c>
      <c r="AD138" s="364">
        <v>866</v>
      </c>
      <c r="AE138" s="364">
        <v>873</v>
      </c>
      <c r="AF138" s="364">
        <v>1281</v>
      </c>
      <c r="AG138" s="364">
        <v>1521</v>
      </c>
      <c r="AH138" s="364">
        <v>1676</v>
      </c>
      <c r="AI138" s="364">
        <v>1367</v>
      </c>
      <c r="AJ138" s="364">
        <v>1216</v>
      </c>
      <c r="AL138" s="365">
        <v>322</v>
      </c>
      <c r="AM138" s="365">
        <v>416</v>
      </c>
      <c r="AN138" s="365">
        <v>482</v>
      </c>
      <c r="AO138" s="365">
        <v>537</v>
      </c>
      <c r="AP138" s="365">
        <v>593</v>
      </c>
      <c r="AQ138" s="365">
        <v>593</v>
      </c>
      <c r="AR138" s="365">
        <v>611</v>
      </c>
      <c r="AS138" s="365">
        <v>630</v>
      </c>
      <c r="AT138" s="365">
        <v>654</v>
      </c>
      <c r="AU138" s="365">
        <v>679</v>
      </c>
      <c r="AV138" s="365">
        <v>715</v>
      </c>
      <c r="AW138" s="365">
        <v>755</v>
      </c>
      <c r="AX138" s="365">
        <v>809</v>
      </c>
      <c r="AZ138" s="364">
        <v>0</v>
      </c>
      <c r="BA138" s="364">
        <v>0</v>
      </c>
      <c r="BB138" s="364">
        <v>0</v>
      </c>
      <c r="BC138" s="364">
        <v>0</v>
      </c>
      <c r="BD138" s="364">
        <v>0</v>
      </c>
      <c r="BE138" s="364">
        <v>0</v>
      </c>
      <c r="BF138" s="364">
        <v>-25</v>
      </c>
      <c r="BG138" s="364">
        <v>-39</v>
      </c>
      <c r="BH138" s="364">
        <v>-48</v>
      </c>
      <c r="BI138" s="364">
        <v>-53</v>
      </c>
      <c r="BJ138" s="364">
        <v>-44</v>
      </c>
      <c r="BK138" s="364">
        <v>-41</v>
      </c>
      <c r="BL138" s="364">
        <v>-55</v>
      </c>
      <c r="BN138" s="364"/>
      <c r="BO138" s="364"/>
      <c r="BP138" s="364">
        <v>482</v>
      </c>
      <c r="BQ138" s="364">
        <v>537</v>
      </c>
      <c r="BR138" s="364">
        <v>580</v>
      </c>
      <c r="BS138" s="364">
        <v>605</v>
      </c>
      <c r="BT138" s="364">
        <v>633</v>
      </c>
      <c r="BU138" s="364">
        <v>674</v>
      </c>
      <c r="BV138" s="364">
        <v>715</v>
      </c>
      <c r="BW138" s="364">
        <v>758</v>
      </c>
      <c r="BX138" s="364">
        <v>808</v>
      </c>
      <c r="BY138" s="364">
        <v>857</v>
      </c>
      <c r="CA138" s="360"/>
      <c r="CB138" s="265"/>
      <c r="CC138" s="265"/>
      <c r="CD138" s="265"/>
      <c r="CE138" s="265"/>
      <c r="CF138" s="265"/>
      <c r="CG138" s="265"/>
      <c r="CH138" s="265"/>
      <c r="CI138" s="265"/>
      <c r="CJ138" s="265"/>
      <c r="CK138" s="265"/>
      <c r="CL138" s="265"/>
      <c r="CQ138" s="265">
        <v>0</v>
      </c>
      <c r="CR138" s="265">
        <v>0</v>
      </c>
      <c r="CS138" s="265">
        <v>0</v>
      </c>
      <c r="CT138" s="265">
        <v>0</v>
      </c>
      <c r="CU138" s="265">
        <v>0</v>
      </c>
      <c r="CV138" s="265">
        <v>0</v>
      </c>
      <c r="CW138" s="265">
        <v>0</v>
      </c>
      <c r="CX138" s="265">
        <v>0</v>
      </c>
      <c r="CY138" s="265">
        <v>0</v>
      </c>
      <c r="CZ138" s="265">
        <v>0</v>
      </c>
      <c r="DA138" s="265">
        <v>537</v>
      </c>
      <c r="DB138" s="265">
        <v>593</v>
      </c>
      <c r="DC138" s="265">
        <v>593</v>
      </c>
      <c r="FW138" s="159"/>
      <c r="FX138" s="159"/>
      <c r="FY138" s="159"/>
      <c r="FZ138" s="159"/>
      <c r="GA138" s="159"/>
      <c r="GB138" s="159"/>
      <c r="GC138" s="159"/>
      <c r="GD138" s="159"/>
      <c r="GE138" s="159"/>
      <c r="GF138" s="159"/>
      <c r="GH138" s="365">
        <v>482</v>
      </c>
      <c r="GI138" s="365">
        <v>537</v>
      </c>
      <c r="GJ138" s="365">
        <v>571</v>
      </c>
      <c r="GK138" s="365">
        <v>586</v>
      </c>
      <c r="GL138" s="365">
        <v>620</v>
      </c>
      <c r="GM138" s="365">
        <v>657</v>
      </c>
      <c r="GN138" s="365">
        <v>694</v>
      </c>
      <c r="GO138" s="365">
        <v>732</v>
      </c>
      <c r="GP138" s="365">
        <v>777</v>
      </c>
      <c r="GQ138" s="365">
        <v>824</v>
      </c>
      <c r="GS138" s="365">
        <v>537</v>
      </c>
      <c r="GT138" s="365">
        <v>593</v>
      </c>
      <c r="GU138" s="365">
        <v>593</v>
      </c>
      <c r="GV138" s="365">
        <v>611</v>
      </c>
      <c r="GW138" s="365">
        <v>630</v>
      </c>
      <c r="GX138" s="365">
        <v>654</v>
      </c>
      <c r="GY138" s="365">
        <v>679</v>
      </c>
      <c r="GZ138" s="365">
        <v>715</v>
      </c>
      <c r="HA138" s="365">
        <v>755</v>
      </c>
      <c r="HB138" s="365">
        <v>809</v>
      </c>
    </row>
    <row r="139" spans="3:210" ht="15" hidden="1" customHeight="1" outlineLevel="1">
      <c r="C139" s="240"/>
      <c r="E139" s="29"/>
      <c r="F139" s="366" t="s">
        <v>555</v>
      </c>
      <c r="G139" s="120"/>
      <c r="H139" s="120">
        <v>233</v>
      </c>
      <c r="I139" s="120">
        <v>233</v>
      </c>
      <c r="J139" s="120">
        <v>233</v>
      </c>
      <c r="K139" s="120">
        <v>238</v>
      </c>
      <c r="L139" s="120">
        <v>238</v>
      </c>
      <c r="M139" s="120">
        <v>238</v>
      </c>
      <c r="N139" s="120">
        <v>258</v>
      </c>
      <c r="O139" s="120">
        <v>294</v>
      </c>
      <c r="P139" s="120">
        <v>366</v>
      </c>
      <c r="Q139" s="120">
        <v>409</v>
      </c>
      <c r="R139" s="120">
        <v>442</v>
      </c>
      <c r="S139" s="120">
        <v>475</v>
      </c>
      <c r="T139" s="120">
        <v>475</v>
      </c>
      <c r="U139" s="120">
        <v>475</v>
      </c>
      <c r="V139" s="120">
        <v>480</v>
      </c>
      <c r="W139" s="120">
        <v>495</v>
      </c>
      <c r="X139" s="120">
        <v>515</v>
      </c>
      <c r="Y139" s="120">
        <v>560</v>
      </c>
      <c r="Z139" s="120">
        <v>603</v>
      </c>
      <c r="AA139" s="120">
        <v>643</v>
      </c>
      <c r="AB139" s="120">
        <v>678</v>
      </c>
      <c r="AC139" s="120">
        <v>716</v>
      </c>
      <c r="AD139" s="120">
        <v>755</v>
      </c>
      <c r="AE139" s="120">
        <v>762</v>
      </c>
      <c r="AF139" s="120">
        <v>1170</v>
      </c>
      <c r="AG139" s="120">
        <v>1410</v>
      </c>
      <c r="AH139" s="120">
        <v>1565</v>
      </c>
      <c r="AI139" s="120">
        <v>1565</v>
      </c>
      <c r="AJ139" s="120">
        <v>1565</v>
      </c>
      <c r="AL139" s="310">
        <v>294</v>
      </c>
      <c r="AM139" s="310">
        <v>366</v>
      </c>
      <c r="AN139" s="310">
        <v>409</v>
      </c>
      <c r="AO139" s="310">
        <v>442</v>
      </c>
      <c r="AP139" s="310">
        <v>475</v>
      </c>
      <c r="AQ139" s="310">
        <v>475</v>
      </c>
      <c r="AR139" s="310">
        <v>493</v>
      </c>
      <c r="AS139" s="310">
        <v>512</v>
      </c>
      <c r="AT139" s="310">
        <v>536</v>
      </c>
      <c r="AU139" s="310">
        <v>561</v>
      </c>
      <c r="AV139" s="310">
        <v>597</v>
      </c>
      <c r="AW139" s="310">
        <v>637</v>
      </c>
      <c r="AX139" s="310">
        <v>691</v>
      </c>
      <c r="AZ139" s="120">
        <v>0</v>
      </c>
      <c r="BA139" s="120">
        <v>0</v>
      </c>
      <c r="BB139" s="120">
        <v>0</v>
      </c>
      <c r="BC139" s="120">
        <v>0</v>
      </c>
      <c r="BD139" s="120">
        <v>0</v>
      </c>
      <c r="BE139" s="120">
        <v>0</v>
      </c>
      <c r="BF139" s="120">
        <v>-18</v>
      </c>
      <c r="BG139" s="120">
        <v>-32</v>
      </c>
      <c r="BH139" s="120">
        <v>-41</v>
      </c>
      <c r="BI139" s="120">
        <v>-46</v>
      </c>
      <c r="BJ139" s="120">
        <v>-37</v>
      </c>
      <c r="BK139" s="120">
        <v>-34</v>
      </c>
      <c r="BL139" s="120">
        <v>-48</v>
      </c>
      <c r="BN139" s="120"/>
      <c r="BO139" s="120"/>
      <c r="BP139" s="120">
        <v>409</v>
      </c>
      <c r="BQ139" s="120">
        <v>442</v>
      </c>
      <c r="BR139" s="120">
        <v>462</v>
      </c>
      <c r="BS139" s="120">
        <v>487</v>
      </c>
      <c r="BT139" s="120">
        <v>515</v>
      </c>
      <c r="BU139" s="120">
        <v>556</v>
      </c>
      <c r="BV139" s="120">
        <v>597</v>
      </c>
      <c r="BW139" s="120">
        <v>640</v>
      </c>
      <c r="BX139" s="120">
        <v>690</v>
      </c>
      <c r="BY139" s="120">
        <v>739</v>
      </c>
      <c r="CA139" s="360"/>
      <c r="CB139" s="265"/>
      <c r="CC139" s="265"/>
      <c r="CD139" s="265"/>
      <c r="CE139" s="265"/>
      <c r="CF139" s="265"/>
      <c r="CG139" s="265"/>
      <c r="CH139" s="265"/>
      <c r="CI139" s="265"/>
      <c r="CJ139" s="265"/>
      <c r="CK139" s="265"/>
      <c r="CL139" s="265"/>
      <c r="CQ139" s="265">
        <v>0</v>
      </c>
      <c r="CR139" s="265">
        <v>0</v>
      </c>
      <c r="CS139" s="265">
        <v>0</v>
      </c>
      <c r="CT139" s="265">
        <v>0</v>
      </c>
      <c r="CU139" s="265">
        <v>0</v>
      </c>
      <c r="CV139" s="265">
        <v>0</v>
      </c>
      <c r="CW139" s="265">
        <v>0</v>
      </c>
      <c r="CX139" s="265">
        <v>0</v>
      </c>
      <c r="CY139" s="265">
        <v>0</v>
      </c>
      <c r="CZ139" s="265">
        <v>0</v>
      </c>
      <c r="DA139" s="265">
        <v>442</v>
      </c>
      <c r="DB139" s="265">
        <v>475</v>
      </c>
      <c r="DC139" s="265">
        <v>475</v>
      </c>
      <c r="FW139" s="159"/>
      <c r="FX139" s="159"/>
      <c r="FY139" s="159"/>
      <c r="FZ139" s="159"/>
      <c r="GA139" s="159"/>
      <c r="GB139" s="159"/>
      <c r="GC139" s="159"/>
      <c r="GD139" s="159"/>
      <c r="GE139" s="159"/>
      <c r="GF139" s="159"/>
      <c r="GH139" s="310">
        <v>409</v>
      </c>
      <c r="GI139" s="310">
        <v>442</v>
      </c>
      <c r="GJ139" s="310">
        <v>453</v>
      </c>
      <c r="GK139" s="310">
        <v>468</v>
      </c>
      <c r="GL139" s="310">
        <v>502</v>
      </c>
      <c r="GM139" s="310">
        <v>539</v>
      </c>
      <c r="GN139" s="310">
        <v>576</v>
      </c>
      <c r="GO139" s="310">
        <v>614</v>
      </c>
      <c r="GP139" s="310">
        <v>659</v>
      </c>
      <c r="GQ139" s="310">
        <v>706</v>
      </c>
      <c r="GS139" s="310">
        <v>442</v>
      </c>
      <c r="GT139" s="310">
        <v>475</v>
      </c>
      <c r="GU139" s="310">
        <v>475</v>
      </c>
      <c r="GV139" s="310">
        <v>493</v>
      </c>
      <c r="GW139" s="310">
        <v>512</v>
      </c>
      <c r="GX139" s="310">
        <v>536</v>
      </c>
      <c r="GY139" s="310">
        <v>561</v>
      </c>
      <c r="GZ139" s="310">
        <v>597</v>
      </c>
      <c r="HA139" s="310">
        <v>637</v>
      </c>
      <c r="HB139" s="310">
        <v>691</v>
      </c>
    </row>
    <row r="140" spans="3:210" ht="15" hidden="1" customHeight="1" outlineLevel="1">
      <c r="C140" s="240"/>
      <c r="E140" s="29"/>
      <c r="F140" s="120" t="s">
        <v>556</v>
      </c>
      <c r="G140" s="120"/>
      <c r="H140" s="120">
        <v>294</v>
      </c>
      <c r="I140" s="120">
        <v>294</v>
      </c>
      <c r="J140" s="120">
        <v>304</v>
      </c>
      <c r="K140" s="120">
        <v>329</v>
      </c>
      <c r="L140" s="120">
        <v>339</v>
      </c>
      <c r="M140" s="120">
        <v>364</v>
      </c>
      <c r="N140" s="120">
        <v>394</v>
      </c>
      <c r="O140" s="120">
        <v>465</v>
      </c>
      <c r="P140" s="120">
        <v>615</v>
      </c>
      <c r="Q140" s="120">
        <v>687</v>
      </c>
      <c r="R140" s="120">
        <v>765</v>
      </c>
      <c r="S140" s="120">
        <v>847</v>
      </c>
      <c r="T140" s="120">
        <v>890</v>
      </c>
      <c r="U140" s="120">
        <v>924</v>
      </c>
      <c r="V140" s="120">
        <v>939</v>
      </c>
      <c r="W140" s="120">
        <v>975</v>
      </c>
      <c r="X140" s="120">
        <v>1006</v>
      </c>
      <c r="Y140" s="120">
        <v>1040</v>
      </c>
      <c r="Z140" s="120">
        <v>1079</v>
      </c>
      <c r="AA140" s="120">
        <v>1119</v>
      </c>
      <c r="AB140" s="120">
        <v>1161</v>
      </c>
      <c r="AC140" s="120">
        <v>1207</v>
      </c>
      <c r="AD140" s="120">
        <v>1256</v>
      </c>
      <c r="AE140" s="120">
        <v>1247</v>
      </c>
      <c r="AF140" s="120">
        <v>1837</v>
      </c>
      <c r="AG140" s="120">
        <v>2185</v>
      </c>
      <c r="AH140" s="120">
        <v>2310</v>
      </c>
      <c r="AI140" s="120">
        <v>1886</v>
      </c>
      <c r="AJ140" s="120">
        <v>1762</v>
      </c>
      <c r="AL140" s="310">
        <v>465</v>
      </c>
      <c r="AM140" s="310">
        <v>615</v>
      </c>
      <c r="AN140" s="310">
        <v>687</v>
      </c>
      <c r="AO140" s="310">
        <v>765</v>
      </c>
      <c r="AP140" s="310">
        <v>847</v>
      </c>
      <c r="AQ140" s="310">
        <v>890</v>
      </c>
      <c r="AR140" s="310">
        <v>915</v>
      </c>
      <c r="AS140" s="310">
        <v>952</v>
      </c>
      <c r="AT140" s="310">
        <v>989</v>
      </c>
      <c r="AU140" s="310">
        <v>1022</v>
      </c>
      <c r="AV140" s="310">
        <v>1059</v>
      </c>
      <c r="AW140" s="310">
        <v>1115</v>
      </c>
      <c r="AX140" s="310">
        <v>1167</v>
      </c>
      <c r="AZ140" s="120">
        <v>0</v>
      </c>
      <c r="BA140" s="120">
        <v>0</v>
      </c>
      <c r="BB140" s="120">
        <v>0</v>
      </c>
      <c r="BC140" s="120">
        <v>0</v>
      </c>
      <c r="BD140" s="120">
        <v>0</v>
      </c>
      <c r="BE140" s="120">
        <v>0</v>
      </c>
      <c r="BF140" s="120">
        <v>9</v>
      </c>
      <c r="BG140" s="120">
        <v>-13</v>
      </c>
      <c r="BH140" s="120">
        <v>-14</v>
      </c>
      <c r="BI140" s="120">
        <v>-16</v>
      </c>
      <c r="BJ140" s="120">
        <v>-19</v>
      </c>
      <c r="BK140" s="120">
        <v>-36</v>
      </c>
      <c r="BL140" s="120">
        <v>-48</v>
      </c>
      <c r="BN140" s="120"/>
      <c r="BO140" s="120"/>
      <c r="BP140" s="120">
        <v>687</v>
      </c>
      <c r="BQ140" s="120">
        <v>765</v>
      </c>
      <c r="BR140" s="120">
        <v>833</v>
      </c>
      <c r="BS140" s="120">
        <v>877</v>
      </c>
      <c r="BT140" s="120">
        <v>920</v>
      </c>
      <c r="BU140" s="120">
        <v>970</v>
      </c>
      <c r="BV140" s="120">
        <v>1023</v>
      </c>
      <c r="BW140" s="120">
        <v>1079</v>
      </c>
      <c r="BX140" s="120">
        <v>1146</v>
      </c>
      <c r="BY140" s="120">
        <v>1214</v>
      </c>
      <c r="CA140" s="360"/>
      <c r="CB140" s="265"/>
      <c r="CC140" s="265"/>
      <c r="CD140" s="265"/>
      <c r="CE140" s="265"/>
      <c r="CF140" s="265"/>
      <c r="CG140" s="265"/>
      <c r="CH140" s="265"/>
      <c r="CI140" s="265"/>
      <c r="CJ140" s="265"/>
      <c r="CK140" s="265"/>
      <c r="CL140" s="265"/>
      <c r="CQ140" s="265">
        <v>0</v>
      </c>
      <c r="CR140" s="265">
        <v>0</v>
      </c>
      <c r="CS140" s="265">
        <v>0</v>
      </c>
      <c r="CT140" s="265">
        <v>0</v>
      </c>
      <c r="CU140" s="265">
        <v>0</v>
      </c>
      <c r="CV140" s="265">
        <v>0</v>
      </c>
      <c r="CW140" s="265">
        <v>0</v>
      </c>
      <c r="CX140" s="265">
        <v>0</v>
      </c>
      <c r="CY140" s="265">
        <v>0</v>
      </c>
      <c r="CZ140" s="265">
        <v>0</v>
      </c>
      <c r="DA140" s="265">
        <v>765</v>
      </c>
      <c r="DB140" s="265">
        <v>847</v>
      </c>
      <c r="DC140" s="265">
        <v>890</v>
      </c>
      <c r="FW140" s="159"/>
      <c r="FX140" s="159"/>
      <c r="FY140" s="159"/>
      <c r="FZ140" s="159"/>
      <c r="GA140" s="159"/>
      <c r="GB140" s="159"/>
      <c r="GC140" s="159"/>
      <c r="GD140" s="159"/>
      <c r="GE140" s="159"/>
      <c r="GF140" s="159"/>
      <c r="GH140" s="310">
        <v>687</v>
      </c>
      <c r="GI140" s="310">
        <v>765</v>
      </c>
      <c r="GJ140" s="310">
        <v>836</v>
      </c>
      <c r="GK140" s="310">
        <v>877</v>
      </c>
      <c r="GL140" s="310">
        <v>926</v>
      </c>
      <c r="GM140" s="310">
        <v>978</v>
      </c>
      <c r="GN140" s="310">
        <v>1030</v>
      </c>
      <c r="GO140" s="310">
        <v>1083</v>
      </c>
      <c r="GP140" s="310">
        <v>1142</v>
      </c>
      <c r="GQ140" s="310">
        <v>1208</v>
      </c>
      <c r="GS140" s="310">
        <v>765</v>
      </c>
      <c r="GT140" s="310">
        <v>847</v>
      </c>
      <c r="GU140" s="310">
        <v>890</v>
      </c>
      <c r="GV140" s="310">
        <v>915</v>
      </c>
      <c r="GW140" s="310">
        <v>952</v>
      </c>
      <c r="GX140" s="310">
        <v>989</v>
      </c>
      <c r="GY140" s="310">
        <v>1022</v>
      </c>
      <c r="GZ140" s="310">
        <v>1059</v>
      </c>
      <c r="HA140" s="310">
        <v>1115</v>
      </c>
      <c r="HB140" s="310">
        <v>1167</v>
      </c>
    </row>
    <row r="141" spans="3:210" ht="15" hidden="1" customHeight="1" outlineLevel="1">
      <c r="C141" s="240"/>
      <c r="E141" s="29"/>
      <c r="F141" s="367" t="s">
        <v>557</v>
      </c>
      <c r="G141" s="295"/>
      <c r="H141" s="295">
        <v>290</v>
      </c>
      <c r="I141" s="295">
        <v>290</v>
      </c>
      <c r="J141" s="295">
        <v>300</v>
      </c>
      <c r="K141" s="295">
        <v>325</v>
      </c>
      <c r="L141" s="295">
        <v>335</v>
      </c>
      <c r="M141" s="295">
        <v>360</v>
      </c>
      <c r="N141" s="295">
        <v>390</v>
      </c>
      <c r="O141" s="295">
        <v>436</v>
      </c>
      <c r="P141" s="295">
        <v>558</v>
      </c>
      <c r="Q141" s="295">
        <v>601</v>
      </c>
      <c r="R141" s="295">
        <v>651</v>
      </c>
      <c r="S141" s="295">
        <v>704</v>
      </c>
      <c r="T141" s="295">
        <v>747</v>
      </c>
      <c r="U141" s="295">
        <v>788</v>
      </c>
      <c r="V141" s="295">
        <v>803</v>
      </c>
      <c r="W141" s="295">
        <v>839</v>
      </c>
      <c r="X141" s="295">
        <v>870</v>
      </c>
      <c r="Y141" s="295">
        <v>904</v>
      </c>
      <c r="Z141" s="295">
        <v>943</v>
      </c>
      <c r="AA141" s="295">
        <v>983</v>
      </c>
      <c r="AB141" s="295">
        <v>1025</v>
      </c>
      <c r="AC141" s="295">
        <v>1071</v>
      </c>
      <c r="AD141" s="295">
        <v>1120</v>
      </c>
      <c r="AE141" s="295">
        <v>1111</v>
      </c>
      <c r="AF141" s="295">
        <v>1701</v>
      </c>
      <c r="AG141" s="295">
        <v>2049</v>
      </c>
      <c r="AH141" s="295">
        <v>2174</v>
      </c>
      <c r="AI141" s="295">
        <v>2059</v>
      </c>
      <c r="AJ141" s="295">
        <v>2086</v>
      </c>
      <c r="AL141" s="368">
        <v>436</v>
      </c>
      <c r="AM141" s="368">
        <v>558</v>
      </c>
      <c r="AN141" s="368">
        <v>601</v>
      </c>
      <c r="AO141" s="368">
        <v>651</v>
      </c>
      <c r="AP141" s="368">
        <v>704</v>
      </c>
      <c r="AQ141" s="368">
        <v>747</v>
      </c>
      <c r="AR141" s="368">
        <v>772</v>
      </c>
      <c r="AS141" s="368">
        <v>809</v>
      </c>
      <c r="AT141" s="368">
        <v>846</v>
      </c>
      <c r="AU141" s="368">
        <v>879</v>
      </c>
      <c r="AV141" s="368">
        <v>916</v>
      </c>
      <c r="AW141" s="368">
        <v>972</v>
      </c>
      <c r="AX141" s="368">
        <v>1024</v>
      </c>
      <c r="AZ141" s="295">
        <v>0</v>
      </c>
      <c r="BA141" s="295">
        <v>0</v>
      </c>
      <c r="BB141" s="295">
        <v>0</v>
      </c>
      <c r="BC141" s="295">
        <v>0</v>
      </c>
      <c r="BD141" s="295">
        <v>0</v>
      </c>
      <c r="BE141" s="295">
        <v>0</v>
      </c>
      <c r="BF141" s="295">
        <v>16</v>
      </c>
      <c r="BG141" s="295">
        <v>-6</v>
      </c>
      <c r="BH141" s="295">
        <v>-7</v>
      </c>
      <c r="BI141" s="295">
        <v>-9</v>
      </c>
      <c r="BJ141" s="295">
        <v>-12</v>
      </c>
      <c r="BK141" s="295">
        <v>-29</v>
      </c>
      <c r="BL141" s="295">
        <v>-41</v>
      </c>
      <c r="BN141" s="295"/>
      <c r="BO141" s="295"/>
      <c r="BP141" s="295">
        <v>601</v>
      </c>
      <c r="BQ141" s="295">
        <v>651</v>
      </c>
      <c r="BR141" s="295">
        <v>690</v>
      </c>
      <c r="BS141" s="295">
        <v>734</v>
      </c>
      <c r="BT141" s="295">
        <v>777</v>
      </c>
      <c r="BU141" s="295">
        <v>827</v>
      </c>
      <c r="BV141" s="295">
        <v>880</v>
      </c>
      <c r="BW141" s="295">
        <v>936</v>
      </c>
      <c r="BX141" s="295">
        <v>1003</v>
      </c>
      <c r="BY141" s="295">
        <v>1071</v>
      </c>
      <c r="CA141" s="360"/>
      <c r="CB141" s="265"/>
      <c r="CC141" s="265"/>
      <c r="CD141" s="265"/>
      <c r="CE141" s="265"/>
      <c r="CF141" s="265"/>
      <c r="CG141" s="265"/>
      <c r="CH141" s="265"/>
      <c r="CI141" s="265"/>
      <c r="CJ141" s="265"/>
      <c r="CK141" s="265"/>
      <c r="CL141" s="265"/>
      <c r="CQ141" s="265">
        <v>0</v>
      </c>
      <c r="CR141" s="265">
        <v>0</v>
      </c>
      <c r="CS141" s="265">
        <v>0</v>
      </c>
      <c r="CT141" s="265">
        <v>0</v>
      </c>
      <c r="CU141" s="265">
        <v>0</v>
      </c>
      <c r="CV141" s="265">
        <v>0</v>
      </c>
      <c r="CW141" s="265">
        <v>0</v>
      </c>
      <c r="CX141" s="265">
        <v>0</v>
      </c>
      <c r="CY141" s="265">
        <v>0</v>
      </c>
      <c r="CZ141" s="265">
        <v>0</v>
      </c>
      <c r="DA141" s="265">
        <v>651</v>
      </c>
      <c r="DB141" s="265">
        <v>704</v>
      </c>
      <c r="DC141" s="265">
        <v>747</v>
      </c>
      <c r="FW141" s="159"/>
      <c r="FX141" s="159"/>
      <c r="FY141" s="159"/>
      <c r="FZ141" s="159"/>
      <c r="GA141" s="159"/>
      <c r="GB141" s="159"/>
      <c r="GC141" s="159"/>
      <c r="GD141" s="159"/>
      <c r="GE141" s="159"/>
      <c r="GF141" s="159"/>
      <c r="GH141" s="368">
        <v>601</v>
      </c>
      <c r="GI141" s="368">
        <v>651</v>
      </c>
      <c r="GJ141" s="368">
        <v>693</v>
      </c>
      <c r="GK141" s="368">
        <v>734</v>
      </c>
      <c r="GL141" s="368">
        <v>783</v>
      </c>
      <c r="GM141" s="368">
        <v>835</v>
      </c>
      <c r="GN141" s="368">
        <v>887</v>
      </c>
      <c r="GO141" s="368">
        <v>940</v>
      </c>
      <c r="GP141" s="368">
        <v>999</v>
      </c>
      <c r="GQ141" s="368">
        <v>1065</v>
      </c>
      <c r="GS141" s="368">
        <v>651</v>
      </c>
      <c r="GT141" s="368">
        <v>704</v>
      </c>
      <c r="GU141" s="368">
        <v>747</v>
      </c>
      <c r="GV141" s="368">
        <v>772</v>
      </c>
      <c r="GW141" s="368">
        <v>809</v>
      </c>
      <c r="GX141" s="368">
        <v>846</v>
      </c>
      <c r="GY141" s="368">
        <v>879</v>
      </c>
      <c r="GZ141" s="368">
        <v>916</v>
      </c>
      <c r="HA141" s="368">
        <v>972</v>
      </c>
      <c r="HB141" s="368">
        <v>1024</v>
      </c>
    </row>
    <row r="142" spans="3:210" ht="15" customHeight="1" collapsed="1">
      <c r="C142" s="240"/>
      <c r="E142" s="29"/>
      <c r="F142" s="5" t="s">
        <v>558</v>
      </c>
      <c r="H142" s="5">
        <v>349</v>
      </c>
      <c r="I142" s="5">
        <v>326</v>
      </c>
      <c r="J142" s="5">
        <v>326</v>
      </c>
      <c r="K142" s="5">
        <v>331</v>
      </c>
      <c r="L142" s="5">
        <v>331</v>
      </c>
      <c r="M142" s="5">
        <v>331</v>
      </c>
      <c r="N142" s="5">
        <v>351</v>
      </c>
      <c r="O142" s="5">
        <v>412</v>
      </c>
      <c r="P142" s="5">
        <v>484</v>
      </c>
      <c r="Q142" s="5">
        <v>527</v>
      </c>
      <c r="R142" s="5">
        <v>560</v>
      </c>
      <c r="S142" s="5">
        <v>593</v>
      </c>
      <c r="T142" s="5">
        <v>593</v>
      </c>
      <c r="U142" s="5">
        <v>586</v>
      </c>
      <c r="V142" s="5">
        <v>591</v>
      </c>
      <c r="W142" s="5">
        <v>606</v>
      </c>
      <c r="X142" s="5">
        <v>626</v>
      </c>
      <c r="Y142" s="5">
        <v>671</v>
      </c>
      <c r="Z142" s="5">
        <v>714</v>
      </c>
      <c r="AA142" s="5">
        <v>754</v>
      </c>
      <c r="AB142" s="5">
        <v>789</v>
      </c>
      <c r="AC142" s="5">
        <v>827</v>
      </c>
      <c r="AD142" s="5">
        <v>866</v>
      </c>
      <c r="AE142" s="5">
        <v>873</v>
      </c>
      <c r="AF142" s="5">
        <v>1281</v>
      </c>
      <c r="AG142" s="5">
        <v>1521</v>
      </c>
      <c r="AH142" s="5">
        <v>1676</v>
      </c>
      <c r="AI142" s="5">
        <v>1367</v>
      </c>
      <c r="AJ142" s="5">
        <v>1216</v>
      </c>
      <c r="AL142" s="159">
        <v>412</v>
      </c>
      <c r="AM142" s="159">
        <v>484</v>
      </c>
      <c r="AN142" s="159">
        <v>527</v>
      </c>
      <c r="AO142" s="159">
        <v>560</v>
      </c>
      <c r="AP142" s="159">
        <v>593</v>
      </c>
      <c r="AQ142" s="159">
        <v>593</v>
      </c>
      <c r="AR142" s="159">
        <v>611</v>
      </c>
      <c r="AS142" s="159">
        <v>630</v>
      </c>
      <c r="AT142" s="159">
        <v>654</v>
      </c>
      <c r="AU142" s="159">
        <v>679</v>
      </c>
      <c r="AV142" s="159">
        <v>715</v>
      </c>
      <c r="AW142" s="159">
        <v>755</v>
      </c>
      <c r="AX142" s="159">
        <v>809</v>
      </c>
      <c r="AZ142" s="5">
        <v>0</v>
      </c>
      <c r="BA142" s="5">
        <v>0</v>
      </c>
      <c r="BB142" s="5">
        <v>0</v>
      </c>
      <c r="BC142" s="5">
        <v>0</v>
      </c>
      <c r="BD142" s="5">
        <v>0</v>
      </c>
      <c r="BE142" s="5">
        <v>0</v>
      </c>
      <c r="BF142" s="5">
        <v>-25</v>
      </c>
      <c r="BG142" s="5">
        <v>-39</v>
      </c>
      <c r="BH142" s="5">
        <v>-48</v>
      </c>
      <c r="BI142" s="5">
        <v>-53</v>
      </c>
      <c r="BJ142" s="5">
        <v>-44</v>
      </c>
      <c r="BK142" s="5">
        <v>-41</v>
      </c>
      <c r="BL142" s="5">
        <v>-55</v>
      </c>
      <c r="BN142" s="5"/>
      <c r="BO142" s="5"/>
      <c r="BP142" s="5">
        <v>527</v>
      </c>
      <c r="BQ142" s="5">
        <v>560</v>
      </c>
      <c r="BR142" s="5">
        <v>580</v>
      </c>
      <c r="BS142" s="5">
        <v>605</v>
      </c>
      <c r="BT142" s="5">
        <v>633</v>
      </c>
      <c r="BU142" s="5">
        <v>674</v>
      </c>
      <c r="BV142" s="5">
        <v>715</v>
      </c>
      <c r="BW142" s="5">
        <v>758</v>
      </c>
      <c r="BX142" s="5">
        <v>808</v>
      </c>
      <c r="BY142" s="5">
        <v>857</v>
      </c>
      <c r="CA142" s="360"/>
      <c r="CB142" s="265"/>
      <c r="CC142" s="265"/>
      <c r="CD142" s="265"/>
      <c r="CE142" s="265"/>
      <c r="CF142" s="265"/>
      <c r="CG142" s="265"/>
      <c r="CH142" s="265"/>
      <c r="CI142" s="265"/>
      <c r="CJ142" s="265"/>
      <c r="CK142" s="265"/>
      <c r="CL142" s="265"/>
      <c r="CQ142" s="265">
        <v>0</v>
      </c>
      <c r="CR142" s="265">
        <v>0</v>
      </c>
      <c r="CS142" s="265">
        <v>0</v>
      </c>
      <c r="CT142" s="265">
        <v>0</v>
      </c>
      <c r="CU142" s="265">
        <v>0</v>
      </c>
      <c r="CV142" s="265">
        <v>0</v>
      </c>
      <c r="CW142" s="265">
        <v>0</v>
      </c>
      <c r="CX142" s="265">
        <v>0</v>
      </c>
      <c r="CY142" s="265">
        <v>0</v>
      </c>
      <c r="CZ142" s="265">
        <v>0</v>
      </c>
      <c r="DA142" s="265">
        <v>560</v>
      </c>
      <c r="DB142" s="265">
        <v>593</v>
      </c>
      <c r="DC142" s="265">
        <v>593</v>
      </c>
      <c r="FW142" s="159"/>
      <c r="FX142" s="159"/>
      <c r="FY142" s="159"/>
      <c r="FZ142" s="159"/>
      <c r="GA142" s="159"/>
      <c r="GB142" s="159"/>
      <c r="GC142" s="159"/>
      <c r="GD142" s="159"/>
      <c r="GE142" s="159"/>
      <c r="GF142" s="159"/>
      <c r="GH142" s="159">
        <v>527</v>
      </c>
      <c r="GI142" s="159">
        <v>560</v>
      </c>
      <c r="GJ142" s="159">
        <v>571</v>
      </c>
      <c r="GK142" s="159">
        <v>586</v>
      </c>
      <c r="GL142" s="159">
        <v>620</v>
      </c>
      <c r="GM142" s="159">
        <v>657</v>
      </c>
      <c r="GN142" s="159">
        <v>694</v>
      </c>
      <c r="GO142" s="159">
        <v>732</v>
      </c>
      <c r="GP142" s="159">
        <v>777</v>
      </c>
      <c r="GQ142" s="159">
        <v>824</v>
      </c>
      <c r="GS142" s="159">
        <v>560</v>
      </c>
      <c r="GT142" s="159">
        <v>593</v>
      </c>
      <c r="GU142" s="159">
        <v>593</v>
      </c>
      <c r="GV142" s="159">
        <v>611</v>
      </c>
      <c r="GW142" s="159">
        <v>630</v>
      </c>
      <c r="GX142" s="159">
        <v>654</v>
      </c>
      <c r="GY142" s="159">
        <v>679</v>
      </c>
      <c r="GZ142" s="159">
        <v>715</v>
      </c>
      <c r="HA142" s="159">
        <v>755</v>
      </c>
      <c r="HB142" s="159">
        <v>809</v>
      </c>
    </row>
    <row r="143" spans="3:210" ht="15" customHeight="1">
      <c r="C143" s="240"/>
      <c r="E143" s="29"/>
      <c r="F143" s="29" t="s">
        <v>559</v>
      </c>
      <c r="H143" s="29">
        <v>431</v>
      </c>
      <c r="I143" s="29">
        <v>408</v>
      </c>
      <c r="J143" s="29">
        <v>418</v>
      </c>
      <c r="K143" s="29">
        <v>443</v>
      </c>
      <c r="L143" s="29">
        <v>453</v>
      </c>
      <c r="M143" s="29">
        <v>478</v>
      </c>
      <c r="N143" s="29">
        <v>508</v>
      </c>
      <c r="O143" s="29">
        <v>579</v>
      </c>
      <c r="P143" s="29">
        <v>701</v>
      </c>
      <c r="Q143" s="29">
        <v>744</v>
      </c>
      <c r="R143" s="29">
        <v>794</v>
      </c>
      <c r="S143" s="29">
        <v>847</v>
      </c>
      <c r="T143" s="29">
        <v>890</v>
      </c>
      <c r="U143" s="29">
        <v>924</v>
      </c>
      <c r="V143" s="29">
        <v>939</v>
      </c>
      <c r="W143" s="29">
        <v>975</v>
      </c>
      <c r="X143" s="29">
        <v>1006</v>
      </c>
      <c r="Y143" s="29">
        <v>1040</v>
      </c>
      <c r="Z143" s="29">
        <v>1079</v>
      </c>
      <c r="AA143" s="29">
        <v>1119</v>
      </c>
      <c r="AB143" s="29">
        <v>1161</v>
      </c>
      <c r="AC143" s="29">
        <v>1207</v>
      </c>
      <c r="AD143" s="29">
        <v>1256</v>
      </c>
      <c r="AE143" s="29">
        <v>1247</v>
      </c>
      <c r="AF143" s="29">
        <v>1837</v>
      </c>
      <c r="AG143" s="29">
        <v>2185</v>
      </c>
      <c r="AH143" s="29">
        <v>2310</v>
      </c>
      <c r="AI143" s="29">
        <v>1886</v>
      </c>
      <c r="AJ143" s="29">
        <v>1762</v>
      </c>
      <c r="AL143" s="222">
        <v>579</v>
      </c>
      <c r="AM143" s="222">
        <v>701</v>
      </c>
      <c r="AN143" s="222">
        <v>744</v>
      </c>
      <c r="AO143" s="222">
        <v>794</v>
      </c>
      <c r="AP143" s="222">
        <v>847</v>
      </c>
      <c r="AQ143" s="222">
        <v>890</v>
      </c>
      <c r="AR143" s="222">
        <v>915</v>
      </c>
      <c r="AS143" s="222">
        <v>952</v>
      </c>
      <c r="AT143" s="222">
        <v>989</v>
      </c>
      <c r="AU143" s="222">
        <v>1022</v>
      </c>
      <c r="AV143" s="222">
        <v>1059</v>
      </c>
      <c r="AW143" s="222">
        <v>1115</v>
      </c>
      <c r="AX143" s="222">
        <v>1167</v>
      </c>
      <c r="AZ143" s="29">
        <v>0</v>
      </c>
      <c r="BA143" s="29">
        <v>0</v>
      </c>
      <c r="BB143" s="29">
        <v>0</v>
      </c>
      <c r="BC143" s="29">
        <v>0</v>
      </c>
      <c r="BD143" s="29">
        <v>0</v>
      </c>
      <c r="BE143" s="29">
        <v>0</v>
      </c>
      <c r="BF143" s="29">
        <v>9</v>
      </c>
      <c r="BG143" s="29">
        <v>-13</v>
      </c>
      <c r="BH143" s="29">
        <v>-14</v>
      </c>
      <c r="BI143" s="29">
        <v>-16</v>
      </c>
      <c r="BJ143" s="29">
        <v>-19</v>
      </c>
      <c r="BK143" s="29">
        <v>-36</v>
      </c>
      <c r="BL143" s="29">
        <v>-48</v>
      </c>
      <c r="BN143" s="29"/>
      <c r="BO143" s="29"/>
      <c r="BP143" s="29">
        <v>744</v>
      </c>
      <c r="BQ143" s="29">
        <v>794</v>
      </c>
      <c r="BR143" s="29">
        <v>833</v>
      </c>
      <c r="BS143" s="29">
        <v>877</v>
      </c>
      <c r="BT143" s="29">
        <v>920</v>
      </c>
      <c r="BU143" s="29">
        <v>970</v>
      </c>
      <c r="BV143" s="29">
        <v>1023</v>
      </c>
      <c r="BW143" s="29">
        <v>1079</v>
      </c>
      <c r="BX143" s="29">
        <v>1146</v>
      </c>
      <c r="BY143" s="29">
        <v>1214</v>
      </c>
      <c r="CA143" s="360"/>
      <c r="CB143" s="265"/>
      <c r="CC143" s="265"/>
      <c r="CD143" s="265"/>
      <c r="CE143" s="265"/>
      <c r="CF143" s="265"/>
      <c r="CG143" s="265"/>
      <c r="CH143" s="265"/>
      <c r="CI143" s="265"/>
      <c r="CJ143" s="265"/>
      <c r="CK143" s="265"/>
      <c r="CL143" s="265"/>
      <c r="CQ143" s="265">
        <v>0</v>
      </c>
      <c r="CR143" s="265">
        <v>0</v>
      </c>
      <c r="CS143" s="265">
        <v>0</v>
      </c>
      <c r="CT143" s="265">
        <v>0</v>
      </c>
      <c r="CU143" s="265">
        <v>0</v>
      </c>
      <c r="CV143" s="265">
        <v>0</v>
      </c>
      <c r="CW143" s="265">
        <v>0</v>
      </c>
      <c r="CX143" s="265">
        <v>0</v>
      </c>
      <c r="CY143" s="265">
        <v>0</v>
      </c>
      <c r="CZ143" s="265">
        <v>0</v>
      </c>
      <c r="DA143" s="265">
        <v>794</v>
      </c>
      <c r="DB143" s="265">
        <v>847</v>
      </c>
      <c r="DC143" s="265">
        <v>890</v>
      </c>
      <c r="FW143" s="159"/>
      <c r="FX143" s="159"/>
      <c r="FY143" s="159"/>
      <c r="FZ143" s="159"/>
      <c r="GA143" s="159"/>
      <c r="GB143" s="159"/>
      <c r="GC143" s="159"/>
      <c r="GD143" s="159"/>
      <c r="GE143" s="159"/>
      <c r="GF143" s="159"/>
      <c r="GH143" s="222">
        <v>744</v>
      </c>
      <c r="GI143" s="222">
        <v>794</v>
      </c>
      <c r="GJ143" s="222">
        <v>836</v>
      </c>
      <c r="GK143" s="222">
        <v>877</v>
      </c>
      <c r="GL143" s="222">
        <v>926</v>
      </c>
      <c r="GM143" s="222">
        <v>978</v>
      </c>
      <c r="GN143" s="222">
        <v>1030</v>
      </c>
      <c r="GO143" s="222">
        <v>1083</v>
      </c>
      <c r="GP143" s="222">
        <v>1142</v>
      </c>
      <c r="GQ143" s="222">
        <v>1208</v>
      </c>
      <c r="GS143" s="222">
        <v>794</v>
      </c>
      <c r="GT143" s="222">
        <v>847</v>
      </c>
      <c r="GU143" s="222">
        <v>890</v>
      </c>
      <c r="GV143" s="222">
        <v>915</v>
      </c>
      <c r="GW143" s="222">
        <v>952</v>
      </c>
      <c r="GX143" s="222">
        <v>989</v>
      </c>
      <c r="GY143" s="222">
        <v>1022</v>
      </c>
      <c r="GZ143" s="222">
        <v>1059</v>
      </c>
      <c r="HA143" s="222">
        <v>1115</v>
      </c>
      <c r="HB143" s="222">
        <v>1167</v>
      </c>
    </row>
    <row r="144" spans="3:210" ht="15" customHeight="1">
      <c r="C144" s="240"/>
      <c r="E144" s="29"/>
      <c r="F144" s="369" t="s">
        <v>560</v>
      </c>
      <c r="G144" s="369"/>
      <c r="H144" s="369">
        <v>253</v>
      </c>
      <c r="I144" s="369">
        <v>253</v>
      </c>
      <c r="J144" s="369">
        <v>253</v>
      </c>
      <c r="K144" s="369">
        <v>258</v>
      </c>
      <c r="L144" s="369">
        <v>258</v>
      </c>
      <c r="M144" s="369">
        <v>258</v>
      </c>
      <c r="N144" s="369">
        <v>278</v>
      </c>
      <c r="O144" s="369">
        <v>278</v>
      </c>
      <c r="P144" s="369">
        <v>314</v>
      </c>
      <c r="Q144" s="369">
        <v>372</v>
      </c>
      <c r="R144" s="369">
        <v>396</v>
      </c>
      <c r="S144" s="369">
        <v>453</v>
      </c>
      <c r="T144" s="369">
        <v>445</v>
      </c>
      <c r="U144" s="369">
        <v>427</v>
      </c>
      <c r="V144" s="369">
        <v>439</v>
      </c>
      <c r="W144" s="369">
        <v>458</v>
      </c>
      <c r="X144" s="369">
        <v>478</v>
      </c>
      <c r="Y144" s="369">
        <v>513</v>
      </c>
      <c r="Z144" s="369">
        <v>550</v>
      </c>
      <c r="AA144" s="369">
        <v>589</v>
      </c>
      <c r="AB144" s="369">
        <v>621</v>
      </c>
      <c r="AC144" s="369">
        <v>656</v>
      </c>
      <c r="AD144" s="369">
        <v>692</v>
      </c>
      <c r="AE144" s="369">
        <v>702</v>
      </c>
      <c r="AF144" s="369">
        <v>1010</v>
      </c>
      <c r="AG144" s="369">
        <v>1217</v>
      </c>
      <c r="AH144" s="369">
        <v>1360</v>
      </c>
      <c r="AI144" s="369">
        <v>1151</v>
      </c>
      <c r="AJ144" s="369">
        <v>996</v>
      </c>
      <c r="AL144" s="370">
        <v>278</v>
      </c>
      <c r="AM144" s="370">
        <v>314</v>
      </c>
      <c r="AN144" s="370">
        <v>372</v>
      </c>
      <c r="AO144" s="370">
        <v>396</v>
      </c>
      <c r="AP144" s="370">
        <v>453</v>
      </c>
      <c r="AQ144" s="370">
        <v>445</v>
      </c>
      <c r="AR144" s="370">
        <v>463</v>
      </c>
      <c r="AS144" s="370">
        <v>478</v>
      </c>
      <c r="AT144" s="370">
        <v>503</v>
      </c>
      <c r="AU144" s="370">
        <v>527</v>
      </c>
      <c r="AV144" s="370">
        <v>554</v>
      </c>
      <c r="AW144" s="370">
        <v>582</v>
      </c>
      <c r="AX144" s="370">
        <v>622</v>
      </c>
      <c r="AZ144" s="369">
        <v>0</v>
      </c>
      <c r="BA144" s="369">
        <v>0</v>
      </c>
      <c r="BB144" s="369">
        <v>0</v>
      </c>
      <c r="BC144" s="369">
        <v>0</v>
      </c>
      <c r="BD144" s="369">
        <v>0</v>
      </c>
      <c r="BE144" s="369">
        <v>0</v>
      </c>
      <c r="BF144" s="369">
        <v>-36</v>
      </c>
      <c r="BG144" s="369">
        <v>-39</v>
      </c>
      <c r="BH144" s="369">
        <v>-45</v>
      </c>
      <c r="BI144" s="369">
        <v>-49</v>
      </c>
      <c r="BJ144" s="369">
        <v>-41</v>
      </c>
      <c r="BK144" s="369">
        <v>-32</v>
      </c>
      <c r="BL144" s="369">
        <v>-33</v>
      </c>
      <c r="BN144" s="369"/>
      <c r="BO144" s="369"/>
      <c r="BP144" s="369">
        <v>372</v>
      </c>
      <c r="BQ144" s="369">
        <v>396</v>
      </c>
      <c r="BR144" s="369">
        <v>416</v>
      </c>
      <c r="BS144" s="369">
        <v>437</v>
      </c>
      <c r="BT144" s="369">
        <v>460</v>
      </c>
      <c r="BU144" s="369">
        <v>494</v>
      </c>
      <c r="BV144" s="369">
        <v>527</v>
      </c>
      <c r="BW144" s="369">
        <v>560</v>
      </c>
      <c r="BX144" s="369">
        <v>594</v>
      </c>
      <c r="BY144" s="369">
        <v>627</v>
      </c>
      <c r="CA144" s="360"/>
      <c r="CB144" s="265"/>
      <c r="CC144" s="265"/>
      <c r="CD144" s="265"/>
      <c r="CE144" s="265"/>
      <c r="CF144" s="265"/>
      <c r="CG144" s="265"/>
      <c r="CH144" s="265"/>
      <c r="CI144" s="265"/>
      <c r="CJ144" s="265"/>
      <c r="CK144" s="265"/>
      <c r="CL144" s="265"/>
      <c r="CQ144" s="265">
        <v>0</v>
      </c>
      <c r="CR144" s="265">
        <v>0</v>
      </c>
      <c r="CS144" s="265">
        <v>0</v>
      </c>
      <c r="CT144" s="265">
        <v>0</v>
      </c>
      <c r="CU144" s="265">
        <v>0</v>
      </c>
      <c r="CV144" s="265">
        <v>0</v>
      </c>
      <c r="CW144" s="265">
        <v>0</v>
      </c>
      <c r="CX144" s="265">
        <v>0</v>
      </c>
      <c r="CY144" s="265">
        <v>0</v>
      </c>
      <c r="CZ144" s="265">
        <v>0</v>
      </c>
      <c r="DA144" s="265">
        <v>396</v>
      </c>
      <c r="DB144" s="265">
        <v>453</v>
      </c>
      <c r="DC144" s="265">
        <v>445</v>
      </c>
      <c r="FW144" s="159"/>
      <c r="FX144" s="159"/>
      <c r="FY144" s="159"/>
      <c r="FZ144" s="159"/>
      <c r="GA144" s="159"/>
      <c r="GB144" s="159"/>
      <c r="GC144" s="159"/>
      <c r="GD144" s="159"/>
      <c r="GE144" s="159"/>
      <c r="GF144" s="159"/>
      <c r="GH144" s="370">
        <v>372</v>
      </c>
      <c r="GI144" s="370">
        <v>396</v>
      </c>
      <c r="GJ144" s="370">
        <v>431</v>
      </c>
      <c r="GK144" s="370">
        <v>434</v>
      </c>
      <c r="GL144" s="370">
        <v>454</v>
      </c>
      <c r="GM144" s="370">
        <v>487</v>
      </c>
      <c r="GN144" s="370">
        <v>520</v>
      </c>
      <c r="GO144" s="370">
        <v>552</v>
      </c>
      <c r="GP144" s="370">
        <v>584</v>
      </c>
      <c r="GQ144" s="370">
        <v>616</v>
      </c>
      <c r="GS144" s="370">
        <v>396</v>
      </c>
      <c r="GT144" s="370">
        <v>453</v>
      </c>
      <c r="GU144" s="370">
        <v>445</v>
      </c>
      <c r="GV144" s="370">
        <v>463</v>
      </c>
      <c r="GW144" s="370">
        <v>478</v>
      </c>
      <c r="GX144" s="370">
        <v>503</v>
      </c>
      <c r="GY144" s="370">
        <v>527</v>
      </c>
      <c r="GZ144" s="370">
        <v>554</v>
      </c>
      <c r="HA144" s="370">
        <v>582</v>
      </c>
      <c r="HB144" s="370">
        <v>622</v>
      </c>
    </row>
    <row r="145" spans="1:211" ht="15" customHeight="1">
      <c r="C145" s="240"/>
      <c r="E145" s="29"/>
      <c r="F145" s="271" t="s">
        <v>561</v>
      </c>
      <c r="G145" s="364"/>
      <c r="H145" s="371">
        <v>0</v>
      </c>
      <c r="I145" s="371">
        <v>15.858169999999998</v>
      </c>
      <c r="J145" s="371">
        <v>30.664090000000002</v>
      </c>
      <c r="K145" s="371">
        <v>31.81448</v>
      </c>
      <c r="L145" s="371">
        <v>32.741999999999997</v>
      </c>
      <c r="M145" s="371">
        <v>32.394519999999993</v>
      </c>
      <c r="N145" s="371">
        <v>32.959600000000002</v>
      </c>
      <c r="O145" s="371">
        <v>32.414239999999999</v>
      </c>
      <c r="P145" s="371">
        <v>34.472160000000002</v>
      </c>
      <c r="Q145" s="371">
        <v>34.2684</v>
      </c>
      <c r="R145" s="371">
        <v>35.220300000000002</v>
      </c>
      <c r="S145" s="371">
        <v>25.614719999999998</v>
      </c>
      <c r="T145" s="371">
        <v>31.264440000000004</v>
      </c>
      <c r="U145" s="371">
        <v>38.976299999999995</v>
      </c>
      <c r="V145" s="371">
        <v>38.582599999999992</v>
      </c>
      <c r="W145" s="371">
        <v>38.976299999999995</v>
      </c>
      <c r="X145" s="371">
        <v>40.157399999999996</v>
      </c>
      <c r="Y145" s="371">
        <v>43.700699999999991</v>
      </c>
      <c r="Z145" s="371">
        <v>44.488099999999996</v>
      </c>
      <c r="AA145" s="371">
        <v>44.488099999999996</v>
      </c>
      <c r="AB145" s="371">
        <v>45.669199999999989</v>
      </c>
      <c r="AC145" s="371">
        <v>46.456599999999995</v>
      </c>
      <c r="AD145" s="371">
        <v>47.243999999999993</v>
      </c>
      <c r="AE145" s="371">
        <v>45.669199999999989</v>
      </c>
      <c r="AF145" s="371">
        <v>83.858099999999979</v>
      </c>
      <c r="AG145" s="371">
        <v>88.976199999999992</v>
      </c>
      <c r="AH145" s="371">
        <v>93.306899999999985</v>
      </c>
      <c r="AI145" s="371">
        <v>91.338399999999979</v>
      </c>
      <c r="AJ145" s="371">
        <v>104.72419999999997</v>
      </c>
      <c r="AL145" s="372">
        <v>32.414239999999999</v>
      </c>
      <c r="AM145" s="372">
        <v>34.472160000000002</v>
      </c>
      <c r="AN145" s="372">
        <v>34.2684</v>
      </c>
      <c r="AO145" s="372">
        <v>35.220300000000002</v>
      </c>
      <c r="AP145" s="372">
        <v>25.516160000000003</v>
      </c>
      <c r="AQ145" s="372">
        <v>30.747579999999999</v>
      </c>
      <c r="AR145" s="372">
        <v>30.589200000000005</v>
      </c>
      <c r="AS145" s="372">
        <v>31.644000000000005</v>
      </c>
      <c r="AT145" s="372">
        <v>33.402000000000001</v>
      </c>
      <c r="AU145" s="372">
        <v>35.863200000000006</v>
      </c>
      <c r="AV145" s="372">
        <v>37.621200000000009</v>
      </c>
      <c r="AW145" s="372">
        <v>40.785600000000009</v>
      </c>
      <c r="AX145" s="372">
        <v>40.785600000000009</v>
      </c>
      <c r="AZ145" s="371">
        <v>0</v>
      </c>
      <c r="BA145" s="371">
        <v>0</v>
      </c>
      <c r="BB145" s="371">
        <v>0</v>
      </c>
      <c r="BC145" s="371">
        <v>0</v>
      </c>
      <c r="BD145" s="371">
        <v>9.855999999999554E-2</v>
      </c>
      <c r="BE145" s="371">
        <v>0.51686000000000476</v>
      </c>
      <c r="BF145" s="371">
        <v>8.3870999999999896</v>
      </c>
      <c r="BG145" s="371">
        <v>6.9385999999999868</v>
      </c>
      <c r="BH145" s="371">
        <v>5.5742999999999938</v>
      </c>
      <c r="BI145" s="371">
        <v>4.2941999999999894</v>
      </c>
      <c r="BJ145" s="371">
        <v>6.0794999999999817</v>
      </c>
      <c r="BK145" s="371">
        <v>3.7024999999999864</v>
      </c>
      <c r="BL145" s="371">
        <v>3.7024999999999864</v>
      </c>
      <c r="BN145" s="371"/>
      <c r="BO145" s="371"/>
      <c r="BP145" s="371">
        <v>34.884999999999998</v>
      </c>
      <c r="BQ145" s="371">
        <v>35.779490000000003</v>
      </c>
      <c r="BR145" s="371">
        <v>36.269619999999989</v>
      </c>
      <c r="BS145" s="371">
        <v>36.269619999999989</v>
      </c>
      <c r="BT145" s="371">
        <v>36.514684999999993</v>
      </c>
      <c r="BU145" s="371">
        <v>37.494945000000001</v>
      </c>
      <c r="BV145" s="371">
        <v>38.965335000000003</v>
      </c>
      <c r="BW145" s="371">
        <v>40.680790000000002</v>
      </c>
      <c r="BX145" s="371">
        <v>42.64130999999999</v>
      </c>
      <c r="BY145" s="371">
        <v>44.601830000000007</v>
      </c>
      <c r="CA145" s="360"/>
      <c r="CB145" s="265"/>
      <c r="CC145" s="265"/>
      <c r="CD145" s="265"/>
      <c r="CE145" s="265"/>
      <c r="CF145" s="265"/>
      <c r="CG145" s="265"/>
      <c r="CH145" s="265"/>
      <c r="CI145" s="265"/>
      <c r="CJ145" s="265"/>
      <c r="CK145" s="265"/>
      <c r="CL145" s="265"/>
      <c r="CQ145" s="265">
        <v>0</v>
      </c>
      <c r="CR145" s="265">
        <v>0</v>
      </c>
      <c r="CS145" s="265">
        <v>0</v>
      </c>
      <c r="CT145" s="265">
        <v>0</v>
      </c>
      <c r="CU145" s="265">
        <v>0</v>
      </c>
      <c r="CV145" s="265">
        <v>0</v>
      </c>
      <c r="CW145" s="265">
        <v>0</v>
      </c>
      <c r="CX145" s="265">
        <v>0</v>
      </c>
      <c r="CY145" s="265">
        <v>0</v>
      </c>
      <c r="CZ145" s="265">
        <v>0</v>
      </c>
      <c r="DA145" s="265">
        <v>35.220300000000002</v>
      </c>
      <c r="DB145" s="265">
        <v>25.516160000000003</v>
      </c>
      <c r="DC145" s="265">
        <v>30.747579999999999</v>
      </c>
      <c r="FW145" s="159"/>
      <c r="FX145" s="159"/>
      <c r="FY145" s="159"/>
      <c r="FZ145" s="159"/>
      <c r="GA145" s="159"/>
      <c r="GB145" s="159"/>
      <c r="GC145" s="159"/>
      <c r="GD145" s="159"/>
      <c r="GE145" s="159"/>
      <c r="GF145" s="159"/>
      <c r="GH145" s="372">
        <v>34.2684</v>
      </c>
      <c r="GI145" s="372">
        <v>35.220300000000002</v>
      </c>
      <c r="GJ145" s="372">
        <v>29.503060000000005</v>
      </c>
      <c r="GK145" s="372">
        <v>27.887339999999998</v>
      </c>
      <c r="GL145" s="372">
        <v>27.424800000000005</v>
      </c>
      <c r="GM145" s="372">
        <v>27.424800000000005</v>
      </c>
      <c r="GN145" s="372">
        <v>28.128000000000004</v>
      </c>
      <c r="GO145" s="372">
        <v>30.237600000000004</v>
      </c>
      <c r="GP145" s="372">
        <v>32.347200000000001</v>
      </c>
      <c r="GQ145" s="372">
        <v>34.105200000000011</v>
      </c>
      <c r="GS145" s="372">
        <v>35.220300000000002</v>
      </c>
      <c r="GT145" s="372">
        <v>25.516160000000003</v>
      </c>
      <c r="GU145" s="372">
        <v>30.747579999999999</v>
      </c>
      <c r="GV145" s="372">
        <v>30.589200000000005</v>
      </c>
      <c r="GW145" s="372">
        <v>31.644000000000005</v>
      </c>
      <c r="GX145" s="372">
        <v>33.402000000000001</v>
      </c>
      <c r="GY145" s="372">
        <v>35.863200000000006</v>
      </c>
      <c r="GZ145" s="372">
        <v>37.621200000000009</v>
      </c>
      <c r="HA145" s="372">
        <v>40.785600000000009</v>
      </c>
      <c r="HB145" s="372">
        <v>40.785600000000009</v>
      </c>
    </row>
    <row r="146" spans="1:211" ht="15" customHeight="1">
      <c r="E146" s="29"/>
      <c r="F146" s="120"/>
      <c r="G146" s="120" t="s">
        <v>562</v>
      </c>
      <c r="H146" s="120">
        <v>0</v>
      </c>
      <c r="I146" s="120">
        <v>6100</v>
      </c>
      <c r="J146" s="120">
        <v>6100</v>
      </c>
      <c r="K146" s="120">
        <v>6800</v>
      </c>
      <c r="L146" s="120">
        <v>6800</v>
      </c>
      <c r="M146" s="120">
        <v>6800</v>
      </c>
      <c r="N146" s="120">
        <v>6800</v>
      </c>
      <c r="O146" s="120">
        <v>6800</v>
      </c>
      <c r="P146" s="120">
        <v>7200</v>
      </c>
      <c r="Q146" s="120">
        <v>7200</v>
      </c>
      <c r="R146" s="120">
        <v>7400</v>
      </c>
      <c r="S146" s="120">
        <v>6400</v>
      </c>
      <c r="T146" s="120">
        <v>8600</v>
      </c>
      <c r="U146" s="120">
        <v>9900</v>
      </c>
      <c r="V146" s="120">
        <v>9800</v>
      </c>
      <c r="W146" s="120">
        <v>9900</v>
      </c>
      <c r="X146" s="120">
        <v>10200</v>
      </c>
      <c r="Y146" s="120">
        <v>11100</v>
      </c>
      <c r="Z146" s="120">
        <v>11300</v>
      </c>
      <c r="AA146" s="120">
        <v>11300</v>
      </c>
      <c r="AB146" s="120">
        <v>11600</v>
      </c>
      <c r="AC146" s="120">
        <v>11800</v>
      </c>
      <c r="AD146" s="120">
        <v>12000</v>
      </c>
      <c r="AE146" s="120">
        <v>11600</v>
      </c>
      <c r="AF146" s="120">
        <v>21300</v>
      </c>
      <c r="AG146" s="120">
        <v>22600</v>
      </c>
      <c r="AH146" s="120">
        <v>23700</v>
      </c>
      <c r="AI146" s="120">
        <v>23200</v>
      </c>
      <c r="AJ146" s="120">
        <v>26600</v>
      </c>
      <c r="AL146" s="310">
        <v>6800</v>
      </c>
      <c r="AM146" s="310">
        <v>7200</v>
      </c>
      <c r="AN146" s="310">
        <v>7200</v>
      </c>
      <c r="AO146" s="310">
        <v>7400</v>
      </c>
      <c r="AP146" s="310">
        <v>6400</v>
      </c>
      <c r="AQ146" s="310">
        <v>8600</v>
      </c>
      <c r="AR146" s="310">
        <v>8700</v>
      </c>
      <c r="AS146" s="310">
        <v>9000</v>
      </c>
      <c r="AT146" s="310">
        <v>9500</v>
      </c>
      <c r="AU146" s="310">
        <v>10200</v>
      </c>
      <c r="AV146" s="310">
        <v>10700</v>
      </c>
      <c r="AW146" s="310">
        <v>11600</v>
      </c>
      <c r="AX146" s="310">
        <v>11600</v>
      </c>
      <c r="AZ146" s="120">
        <v>0</v>
      </c>
      <c r="BA146" s="120">
        <v>0</v>
      </c>
      <c r="BB146" s="120">
        <v>0</v>
      </c>
      <c r="BC146" s="120">
        <v>0</v>
      </c>
      <c r="BD146" s="120">
        <v>0</v>
      </c>
      <c r="BE146" s="120">
        <v>0</v>
      </c>
      <c r="BF146" s="120">
        <v>1200</v>
      </c>
      <c r="BG146" s="120">
        <v>800</v>
      </c>
      <c r="BH146" s="120">
        <v>400</v>
      </c>
      <c r="BI146" s="120">
        <v>0</v>
      </c>
      <c r="BJ146" s="120">
        <v>400</v>
      </c>
      <c r="BK146" s="120">
        <v>-300</v>
      </c>
      <c r="BL146" s="120">
        <v>-300</v>
      </c>
      <c r="BN146" s="120"/>
      <c r="BO146" s="120"/>
      <c r="BP146" s="120">
        <v>7200</v>
      </c>
      <c r="BQ146" s="120">
        <v>7400</v>
      </c>
      <c r="BR146" s="120">
        <v>7400</v>
      </c>
      <c r="BS146" s="120">
        <v>7400</v>
      </c>
      <c r="BT146" s="120">
        <v>7500</v>
      </c>
      <c r="BU146" s="120">
        <v>7800</v>
      </c>
      <c r="BV146" s="120">
        <v>8100</v>
      </c>
      <c r="BW146" s="120">
        <v>8500</v>
      </c>
      <c r="BX146" s="120">
        <v>8900</v>
      </c>
      <c r="BY146" s="120">
        <v>9300</v>
      </c>
      <c r="CA146" s="258"/>
      <c r="CB146" s="258"/>
      <c r="CC146" s="258"/>
      <c r="CD146" s="258"/>
      <c r="CE146" s="258"/>
      <c r="CF146" s="258"/>
      <c r="CG146" s="258"/>
      <c r="CH146" s="258"/>
      <c r="CI146" s="258"/>
      <c r="CJ146" s="258"/>
      <c r="CK146" s="258"/>
      <c r="CL146" s="258"/>
      <c r="CQ146" s="258">
        <v>0</v>
      </c>
      <c r="CR146" s="258">
        <v>0</v>
      </c>
      <c r="CS146" s="258">
        <v>0</v>
      </c>
      <c r="CT146" s="258">
        <v>0</v>
      </c>
      <c r="CU146" s="258">
        <v>0</v>
      </c>
      <c r="CV146" s="258">
        <v>0</v>
      </c>
      <c r="CW146" s="258">
        <v>0</v>
      </c>
      <c r="CX146" s="258">
        <v>0</v>
      </c>
      <c r="CY146" s="258">
        <v>0</v>
      </c>
      <c r="CZ146" s="258">
        <v>0</v>
      </c>
      <c r="DA146" s="258">
        <v>7400</v>
      </c>
      <c r="DB146" s="258">
        <v>6400</v>
      </c>
      <c r="DC146" s="258">
        <v>8600</v>
      </c>
      <c r="FW146" s="159"/>
      <c r="FX146" s="159"/>
      <c r="FY146" s="159"/>
      <c r="FZ146" s="159"/>
      <c r="GA146" s="159"/>
      <c r="GB146" s="159"/>
      <c r="GC146" s="159"/>
      <c r="GD146" s="159"/>
      <c r="GE146" s="159"/>
      <c r="GF146" s="159"/>
      <c r="GH146" s="310">
        <v>7200</v>
      </c>
      <c r="GI146" s="310">
        <v>7400</v>
      </c>
      <c r="GJ146" s="310">
        <v>7400</v>
      </c>
      <c r="GK146" s="310">
        <v>7800</v>
      </c>
      <c r="GL146" s="310">
        <v>7800</v>
      </c>
      <c r="GM146" s="310">
        <v>7800</v>
      </c>
      <c r="GN146" s="310">
        <v>8000</v>
      </c>
      <c r="GO146" s="310">
        <v>8600</v>
      </c>
      <c r="GP146" s="310">
        <v>9200</v>
      </c>
      <c r="GQ146" s="310">
        <v>9700</v>
      </c>
      <c r="GS146" s="310">
        <v>7400</v>
      </c>
      <c r="GT146" s="310">
        <v>6400</v>
      </c>
      <c r="GU146" s="310">
        <v>8600</v>
      </c>
      <c r="GV146" s="310">
        <v>8700</v>
      </c>
      <c r="GW146" s="310">
        <v>9000</v>
      </c>
      <c r="GX146" s="310">
        <v>9500</v>
      </c>
      <c r="GY146" s="310">
        <v>10200</v>
      </c>
      <c r="GZ146" s="310">
        <v>10700</v>
      </c>
      <c r="HA146" s="310">
        <v>11600</v>
      </c>
      <c r="HB146" s="310">
        <v>11600</v>
      </c>
    </row>
    <row r="147" spans="1:211" ht="15" customHeight="1">
      <c r="E147" s="29"/>
      <c r="F147" s="120"/>
      <c r="G147" s="120" t="s">
        <v>563</v>
      </c>
      <c r="H147" s="120">
        <v>0</v>
      </c>
      <c r="I147" s="120">
        <v>2599.6999999999998</v>
      </c>
      <c r="J147" s="120">
        <v>5027</v>
      </c>
      <c r="K147" s="120">
        <v>4679</v>
      </c>
      <c r="L147" s="120">
        <v>4815</v>
      </c>
      <c r="M147" s="120">
        <v>4763.8999999999996</v>
      </c>
      <c r="N147" s="120">
        <v>4847</v>
      </c>
      <c r="O147" s="120">
        <v>4766.8</v>
      </c>
      <c r="P147" s="120">
        <v>4787.8</v>
      </c>
      <c r="Q147" s="120">
        <v>4759.5</v>
      </c>
      <c r="R147" s="120">
        <v>4759.5</v>
      </c>
      <c r="S147" s="120">
        <v>4002.3</v>
      </c>
      <c r="T147" s="120">
        <v>3635.4000000000005</v>
      </c>
      <c r="U147" s="120">
        <v>3936.9999999999991</v>
      </c>
      <c r="V147" s="120">
        <v>3936.9999999999991</v>
      </c>
      <c r="W147" s="120">
        <v>3936.9999999999991</v>
      </c>
      <c r="X147" s="120">
        <v>3936.9999999999991</v>
      </c>
      <c r="Y147" s="120">
        <v>3936.9999999999991</v>
      </c>
      <c r="Z147" s="120">
        <v>3936.9999999999991</v>
      </c>
      <c r="AA147" s="120">
        <v>3936.9999999999991</v>
      </c>
      <c r="AB147" s="120">
        <v>3936.9999999999991</v>
      </c>
      <c r="AC147" s="120">
        <v>3936.9999999999991</v>
      </c>
      <c r="AD147" s="120">
        <v>3936.9999999999991</v>
      </c>
      <c r="AE147" s="120">
        <v>3936.9999999999991</v>
      </c>
      <c r="AF147" s="120">
        <v>3936.9999999999991</v>
      </c>
      <c r="AG147" s="120">
        <v>3936.9999999999991</v>
      </c>
      <c r="AH147" s="120">
        <v>3936.9999999999991</v>
      </c>
      <c r="AI147" s="120">
        <v>3936.9999999999991</v>
      </c>
      <c r="AJ147" s="120">
        <v>3936.9999999999991</v>
      </c>
      <c r="AL147" s="310">
        <v>4766.8</v>
      </c>
      <c r="AM147" s="310">
        <v>4787.8</v>
      </c>
      <c r="AN147" s="310">
        <v>4759.5</v>
      </c>
      <c r="AO147" s="310">
        <v>4759.5</v>
      </c>
      <c r="AP147" s="310">
        <v>3986.9000000000005</v>
      </c>
      <c r="AQ147" s="310">
        <v>3575.3</v>
      </c>
      <c r="AR147" s="310">
        <v>3516.0000000000005</v>
      </c>
      <c r="AS147" s="310">
        <v>3516.0000000000005</v>
      </c>
      <c r="AT147" s="310">
        <v>3516.0000000000005</v>
      </c>
      <c r="AU147" s="310">
        <v>3516.0000000000005</v>
      </c>
      <c r="AV147" s="310">
        <v>3516.0000000000005</v>
      </c>
      <c r="AW147" s="310">
        <v>3516.0000000000005</v>
      </c>
      <c r="AX147" s="310">
        <v>3516.0000000000005</v>
      </c>
      <c r="AZ147" s="120">
        <v>0</v>
      </c>
      <c r="BA147" s="120">
        <v>0</v>
      </c>
      <c r="BB147" s="120">
        <v>0</v>
      </c>
      <c r="BC147" s="120">
        <v>0</v>
      </c>
      <c r="BD147" s="120">
        <v>15.399999999999636</v>
      </c>
      <c r="BE147" s="120">
        <v>60.100000000000364</v>
      </c>
      <c r="BF147" s="120">
        <v>420.99999999999864</v>
      </c>
      <c r="BG147" s="120">
        <v>420.99999999999864</v>
      </c>
      <c r="BH147" s="120">
        <v>420.99999999999864</v>
      </c>
      <c r="BI147" s="120">
        <v>420.99999999999864</v>
      </c>
      <c r="BJ147" s="120">
        <v>420.99999999999864</v>
      </c>
      <c r="BK147" s="120">
        <v>420.99999999999864</v>
      </c>
      <c r="BL147" s="120">
        <v>420.99999999999864</v>
      </c>
      <c r="BN147" s="120"/>
      <c r="BO147" s="120"/>
      <c r="BP147" s="120">
        <v>4845.1388888888887</v>
      </c>
      <c r="BQ147" s="120">
        <v>4835.0662162162171</v>
      </c>
      <c r="BR147" s="120">
        <v>4901.2999999999984</v>
      </c>
      <c r="BS147" s="120">
        <v>4901.2999999999984</v>
      </c>
      <c r="BT147" s="120">
        <v>4868.6246666666657</v>
      </c>
      <c r="BU147" s="120">
        <v>4807.044230769231</v>
      </c>
      <c r="BV147" s="120">
        <v>4810.5351851851856</v>
      </c>
      <c r="BW147" s="120">
        <v>4785.9752941176475</v>
      </c>
      <c r="BX147" s="120">
        <v>4791.1584269662908</v>
      </c>
      <c r="BY147" s="120">
        <v>4795.8956989247317</v>
      </c>
      <c r="CA147" s="258"/>
      <c r="CB147" s="258"/>
      <c r="CC147" s="258"/>
      <c r="CD147" s="258"/>
      <c r="CE147" s="258"/>
      <c r="CF147" s="258"/>
      <c r="CG147" s="258"/>
      <c r="CH147" s="258"/>
      <c r="CI147" s="258"/>
      <c r="CJ147" s="258"/>
      <c r="CK147" s="258"/>
      <c r="CL147" s="258"/>
      <c r="CQ147" s="258">
        <v>0</v>
      </c>
      <c r="CR147" s="258">
        <v>0</v>
      </c>
      <c r="CS147" s="258">
        <v>0</v>
      </c>
      <c r="CT147" s="258">
        <v>0</v>
      </c>
      <c r="CU147" s="258">
        <v>0</v>
      </c>
      <c r="CV147" s="258">
        <v>0</v>
      </c>
      <c r="CW147" s="258">
        <v>0</v>
      </c>
      <c r="CX147" s="258">
        <v>0</v>
      </c>
      <c r="CY147" s="258">
        <v>0</v>
      </c>
      <c r="CZ147" s="258">
        <v>0</v>
      </c>
      <c r="DA147" s="258">
        <v>4759.5</v>
      </c>
      <c r="DB147" s="258">
        <v>3986.9000000000005</v>
      </c>
      <c r="DC147" s="258">
        <v>3575.3</v>
      </c>
      <c r="FW147" s="159"/>
      <c r="FX147" s="159"/>
      <c r="FY147" s="159"/>
      <c r="FZ147" s="159"/>
      <c r="GA147" s="159"/>
      <c r="GB147" s="159"/>
      <c r="GC147" s="159"/>
      <c r="GD147" s="159"/>
      <c r="GE147" s="159"/>
      <c r="GF147" s="159"/>
      <c r="GH147" s="310">
        <v>4759.5</v>
      </c>
      <c r="GI147" s="310">
        <v>4759.5</v>
      </c>
      <c r="GJ147" s="310">
        <v>3986.9000000000005</v>
      </c>
      <c r="GK147" s="310">
        <v>3575.3</v>
      </c>
      <c r="GL147" s="310">
        <v>3516.0000000000005</v>
      </c>
      <c r="GM147" s="310">
        <v>3516.0000000000005</v>
      </c>
      <c r="GN147" s="310">
        <v>3516.0000000000005</v>
      </c>
      <c r="GO147" s="310">
        <v>3516.0000000000005</v>
      </c>
      <c r="GP147" s="310">
        <v>3516.0000000000005</v>
      </c>
      <c r="GQ147" s="310">
        <v>3516.0000000000005</v>
      </c>
      <c r="GS147" s="310">
        <v>4759.5</v>
      </c>
      <c r="GT147" s="310">
        <v>3986.9000000000005</v>
      </c>
      <c r="GU147" s="310">
        <v>3575.3</v>
      </c>
      <c r="GV147" s="310">
        <v>3516.0000000000005</v>
      </c>
      <c r="GW147" s="310">
        <v>3516.0000000000005</v>
      </c>
      <c r="GX147" s="310">
        <v>3516.0000000000005</v>
      </c>
      <c r="GY147" s="310">
        <v>3516.0000000000005</v>
      </c>
      <c r="GZ147" s="310">
        <v>3516.0000000000005</v>
      </c>
      <c r="HA147" s="310">
        <v>3516.0000000000005</v>
      </c>
      <c r="HB147" s="310">
        <v>3516.0000000000005</v>
      </c>
    </row>
    <row r="148" spans="1:211" ht="15" customHeight="1">
      <c r="E148" s="29"/>
      <c r="F148" s="293" t="s">
        <v>564</v>
      </c>
      <c r="G148" s="295"/>
      <c r="H148" s="373">
        <v>80</v>
      </c>
      <c r="I148" s="373">
        <v>80</v>
      </c>
      <c r="J148" s="373">
        <v>80</v>
      </c>
      <c r="K148" s="373">
        <v>80</v>
      </c>
      <c r="L148" s="373">
        <v>80</v>
      </c>
      <c r="M148" s="373">
        <v>80</v>
      </c>
      <c r="N148" s="373">
        <v>82</v>
      </c>
      <c r="O148" s="373">
        <v>92</v>
      </c>
      <c r="P148" s="373">
        <v>114</v>
      </c>
      <c r="Q148" s="373">
        <v>125</v>
      </c>
      <c r="R148" s="373">
        <v>146</v>
      </c>
      <c r="S148" s="373">
        <v>142</v>
      </c>
      <c r="T148" s="373">
        <v>166</v>
      </c>
      <c r="U148" s="373">
        <v>151</v>
      </c>
      <c r="V148" s="373">
        <v>147</v>
      </c>
      <c r="W148" s="373">
        <v>146</v>
      </c>
      <c r="X148" s="373">
        <v>147</v>
      </c>
      <c r="Y148" s="373">
        <v>156</v>
      </c>
      <c r="Z148" s="373">
        <v>169</v>
      </c>
      <c r="AA148" s="373">
        <v>186</v>
      </c>
      <c r="AB148" s="373">
        <v>209</v>
      </c>
      <c r="AC148" s="373">
        <v>232</v>
      </c>
      <c r="AD148" s="373">
        <v>255</v>
      </c>
      <c r="AE148" s="373">
        <v>270</v>
      </c>
      <c r="AF148" s="373">
        <v>320</v>
      </c>
      <c r="AG148" s="373">
        <v>370</v>
      </c>
      <c r="AH148" s="373">
        <v>420</v>
      </c>
      <c r="AI148" s="373">
        <v>470</v>
      </c>
      <c r="AJ148" s="373">
        <v>520</v>
      </c>
      <c r="AL148" s="374">
        <v>92</v>
      </c>
      <c r="AM148" s="374">
        <v>114</v>
      </c>
      <c r="AN148" s="374">
        <v>125</v>
      </c>
      <c r="AO148" s="374">
        <v>146</v>
      </c>
      <c r="AP148" s="374">
        <v>142</v>
      </c>
      <c r="AQ148" s="374">
        <v>166</v>
      </c>
      <c r="AR148" s="374">
        <v>173</v>
      </c>
      <c r="AS148" s="374">
        <v>184</v>
      </c>
      <c r="AT148" s="374">
        <v>192</v>
      </c>
      <c r="AU148" s="374">
        <v>205</v>
      </c>
      <c r="AV148" s="374">
        <v>214</v>
      </c>
      <c r="AW148" s="374">
        <v>233</v>
      </c>
      <c r="AX148" s="374">
        <v>242</v>
      </c>
      <c r="AZ148" s="373">
        <v>0</v>
      </c>
      <c r="BA148" s="373">
        <v>0</v>
      </c>
      <c r="BB148" s="373">
        <v>0</v>
      </c>
      <c r="BC148" s="373">
        <v>0</v>
      </c>
      <c r="BD148" s="373">
        <v>0</v>
      </c>
      <c r="BE148" s="373">
        <v>0</v>
      </c>
      <c r="BF148" s="373">
        <v>-22</v>
      </c>
      <c r="BG148" s="373">
        <v>-37</v>
      </c>
      <c r="BH148" s="373">
        <v>-46</v>
      </c>
      <c r="BI148" s="373">
        <v>-58</v>
      </c>
      <c r="BJ148" s="373">
        <v>-58</v>
      </c>
      <c r="BK148" s="373">
        <v>-64</v>
      </c>
      <c r="BL148" s="373">
        <v>-56</v>
      </c>
      <c r="BN148" s="373"/>
      <c r="BO148" s="373"/>
      <c r="BP148" s="373">
        <v>125</v>
      </c>
      <c r="BQ148" s="373">
        <v>146</v>
      </c>
      <c r="BR148" s="373">
        <v>160</v>
      </c>
      <c r="BS148" s="373">
        <v>168</v>
      </c>
      <c r="BT148" s="373">
        <v>180</v>
      </c>
      <c r="BU148" s="373">
        <v>195</v>
      </c>
      <c r="BV148" s="373">
        <v>213</v>
      </c>
      <c r="BW148" s="373">
        <v>231</v>
      </c>
      <c r="BX148" s="373">
        <v>240</v>
      </c>
      <c r="BY148" s="373">
        <v>256</v>
      </c>
      <c r="CA148" s="258"/>
      <c r="CB148" s="258"/>
      <c r="CC148" s="258"/>
      <c r="CD148" s="258"/>
      <c r="CE148" s="258"/>
      <c r="CF148" s="258"/>
      <c r="CG148" s="258"/>
      <c r="CH148" s="258"/>
      <c r="CI148" s="258"/>
      <c r="CJ148" s="258"/>
      <c r="CK148" s="258"/>
      <c r="CL148" s="258"/>
      <c r="CQ148" s="258">
        <v>0</v>
      </c>
      <c r="CR148" s="258">
        <v>0</v>
      </c>
      <c r="CS148" s="258">
        <v>0</v>
      </c>
      <c r="CT148" s="258">
        <v>0</v>
      </c>
      <c r="CU148" s="258">
        <v>0</v>
      </c>
      <c r="CV148" s="258">
        <v>0</v>
      </c>
      <c r="CW148" s="258">
        <v>0</v>
      </c>
      <c r="CX148" s="258">
        <v>0</v>
      </c>
      <c r="CY148" s="258">
        <v>0</v>
      </c>
      <c r="CZ148" s="258">
        <v>0</v>
      </c>
      <c r="DA148" s="258">
        <v>146</v>
      </c>
      <c r="DB148" s="258">
        <v>142</v>
      </c>
      <c r="DC148" s="258">
        <v>166</v>
      </c>
      <c r="FW148" s="159"/>
      <c r="FX148" s="159"/>
      <c r="FY148" s="159"/>
      <c r="FZ148" s="159"/>
      <c r="GA148" s="159"/>
      <c r="GB148" s="159"/>
      <c r="GC148" s="159"/>
      <c r="GD148" s="159"/>
      <c r="GE148" s="159"/>
      <c r="GF148" s="159"/>
      <c r="GH148" s="374">
        <v>125</v>
      </c>
      <c r="GI148" s="374">
        <v>146</v>
      </c>
      <c r="GJ148" s="374">
        <v>163</v>
      </c>
      <c r="GK148" s="374">
        <v>187</v>
      </c>
      <c r="GL148" s="374">
        <v>192</v>
      </c>
      <c r="GM148" s="374">
        <v>205</v>
      </c>
      <c r="GN148" s="374">
        <v>224</v>
      </c>
      <c r="GO148" s="374">
        <v>244</v>
      </c>
      <c r="GP148" s="374">
        <v>259</v>
      </c>
      <c r="GQ148" s="374">
        <v>275</v>
      </c>
      <c r="GS148" s="374">
        <v>146</v>
      </c>
      <c r="GT148" s="374">
        <v>142</v>
      </c>
      <c r="GU148" s="374">
        <v>166</v>
      </c>
      <c r="GV148" s="374">
        <v>173</v>
      </c>
      <c r="GW148" s="374">
        <v>184</v>
      </c>
      <c r="GX148" s="374">
        <v>192</v>
      </c>
      <c r="GY148" s="374">
        <v>205</v>
      </c>
      <c r="GZ148" s="374">
        <v>214</v>
      </c>
      <c r="HA148" s="374">
        <v>233</v>
      </c>
      <c r="HB148" s="374">
        <v>242</v>
      </c>
    </row>
    <row r="149" spans="1:211" ht="15" customHeight="1">
      <c r="E149" s="29"/>
      <c r="F149" s="277"/>
      <c r="G149" s="120"/>
      <c r="H149" s="120"/>
      <c r="I149" s="120"/>
      <c r="J149" s="120"/>
      <c r="K149" s="120"/>
      <c r="L149" s="375"/>
      <c r="M149" s="375"/>
      <c r="N149" s="375"/>
      <c r="O149" s="375"/>
      <c r="P149" s="375"/>
      <c r="Q149" s="375"/>
      <c r="R149" s="375"/>
      <c r="S149" s="375"/>
      <c r="T149" s="375"/>
      <c r="U149" s="375"/>
      <c r="V149" s="375"/>
      <c r="W149" s="375"/>
      <c r="X149" s="375"/>
      <c r="Y149" s="375"/>
      <c r="Z149" s="375"/>
      <c r="AA149" s="375"/>
      <c r="AB149" s="375"/>
      <c r="AC149" s="375"/>
      <c r="AD149" s="375"/>
      <c r="AE149" s="375"/>
      <c r="AF149" s="375"/>
      <c r="AG149" s="375"/>
      <c r="AH149" s="375"/>
      <c r="AI149" s="375"/>
      <c r="AJ149" s="375"/>
      <c r="AL149" s="376"/>
      <c r="AM149" s="376"/>
      <c r="AN149" s="376"/>
      <c r="AO149" s="376"/>
      <c r="AP149" s="376"/>
      <c r="AQ149" s="376"/>
      <c r="AR149" s="376"/>
      <c r="AS149" s="376"/>
      <c r="AT149" s="376"/>
      <c r="AU149" s="376"/>
      <c r="AV149" s="376"/>
      <c r="AW149" s="376"/>
      <c r="AX149" s="376"/>
      <c r="AZ149" s="375"/>
      <c r="BA149" s="375"/>
      <c r="BB149" s="375"/>
      <c r="BC149" s="375"/>
      <c r="BD149" s="375"/>
      <c r="BE149" s="375"/>
      <c r="BF149" s="375"/>
      <c r="BG149" s="375"/>
      <c r="BH149" s="375"/>
      <c r="BI149" s="375"/>
      <c r="BJ149" s="375"/>
      <c r="BK149" s="375"/>
      <c r="BL149" s="375"/>
      <c r="BN149" s="258"/>
      <c r="BO149" s="258"/>
      <c r="BP149" s="258"/>
      <c r="BQ149" s="258"/>
      <c r="BR149" s="258"/>
      <c r="BS149" s="258"/>
      <c r="BT149" s="258"/>
      <c r="BU149" s="258"/>
      <c r="BV149" s="258"/>
      <c r="BW149" s="258"/>
      <c r="BX149" s="258"/>
      <c r="BY149" s="258"/>
      <c r="CA149" s="258"/>
      <c r="CB149" s="258"/>
      <c r="CC149" s="258"/>
      <c r="CD149" s="258"/>
      <c r="CE149" s="258"/>
      <c r="CF149" s="258"/>
      <c r="CG149" s="258"/>
      <c r="CH149" s="258"/>
      <c r="CI149" s="258"/>
      <c r="CJ149" s="258"/>
      <c r="CK149" s="258"/>
      <c r="CL149" s="258"/>
      <c r="CQ149" s="258"/>
      <c r="CR149" s="258"/>
      <c r="CS149" s="258"/>
      <c r="CT149" s="258"/>
      <c r="CU149" s="258"/>
      <c r="CV149" s="258"/>
      <c r="CW149" s="258"/>
      <c r="CX149" s="258"/>
      <c r="CY149" s="258"/>
      <c r="CZ149" s="258"/>
      <c r="DA149" s="258"/>
      <c r="DB149" s="258"/>
      <c r="DC149" s="258"/>
      <c r="FW149" s="159"/>
      <c r="FX149" s="159"/>
      <c r="FY149" s="159"/>
      <c r="FZ149" s="159"/>
      <c r="GA149" s="159"/>
      <c r="GB149" s="159"/>
      <c r="GC149" s="159"/>
      <c r="GD149" s="159"/>
      <c r="GE149" s="159"/>
      <c r="GF149" s="159"/>
      <c r="GH149" s="376"/>
      <c r="GI149" s="376"/>
      <c r="GJ149" s="376"/>
      <c r="GK149" s="376"/>
      <c r="GL149" s="376"/>
      <c r="GM149" s="376"/>
      <c r="GN149" s="376"/>
      <c r="GO149" s="376"/>
      <c r="GP149" s="376"/>
      <c r="GQ149" s="376"/>
      <c r="GS149" s="376"/>
      <c r="GT149" s="376"/>
      <c r="GU149" s="376"/>
      <c r="GV149" s="376"/>
      <c r="GW149" s="376"/>
      <c r="GX149" s="376"/>
      <c r="GY149" s="376"/>
      <c r="GZ149" s="376"/>
      <c r="HA149" s="376"/>
      <c r="HB149" s="376"/>
    </row>
    <row r="150" spans="1:211" ht="23.25">
      <c r="E150" s="377" t="s">
        <v>565</v>
      </c>
      <c r="F150" s="244"/>
      <c r="P150" s="215"/>
      <c r="AZ150" s="5"/>
      <c r="BA150" s="5"/>
      <c r="BB150" s="5"/>
      <c r="BC150" s="5"/>
      <c r="BD150" s="5"/>
      <c r="BE150" s="5"/>
      <c r="BF150" s="5"/>
      <c r="BG150" s="5"/>
      <c r="BH150" s="5"/>
      <c r="BI150" s="5"/>
      <c r="BJ150" s="5"/>
      <c r="BK150" s="5"/>
      <c r="BL150" s="5"/>
      <c r="CQ150" s="159"/>
      <c r="CR150" s="159"/>
      <c r="CS150" s="159"/>
      <c r="CT150" s="159"/>
      <c r="CU150" s="159"/>
      <c r="CV150" s="159"/>
      <c r="CW150" s="159"/>
      <c r="CX150" s="159"/>
      <c r="CY150" s="159"/>
      <c r="CZ150" s="159"/>
      <c r="DA150" s="159"/>
      <c r="DB150" s="159"/>
      <c r="DC150" s="159"/>
      <c r="FW150" s="159"/>
      <c r="FX150" s="159"/>
      <c r="FY150" s="159"/>
      <c r="FZ150" s="159"/>
      <c r="GA150" s="159"/>
      <c r="GB150" s="159"/>
      <c r="GC150" s="159"/>
      <c r="GD150" s="159"/>
      <c r="GE150" s="159"/>
      <c r="GF150" s="159"/>
      <c r="GH150" s="159"/>
      <c r="GI150" s="159"/>
      <c r="GJ150" s="159"/>
      <c r="GK150" s="159"/>
      <c r="GL150" s="159"/>
      <c r="GM150" s="159"/>
      <c r="GN150" s="159"/>
      <c r="GO150" s="159"/>
      <c r="GP150" s="159"/>
      <c r="GQ150" s="159"/>
    </row>
    <row r="151" spans="1:211" ht="15" customHeight="1">
      <c r="E151" s="378" t="s">
        <v>545</v>
      </c>
      <c r="F151" s="379"/>
      <c r="G151" s="380"/>
      <c r="H151" s="380">
        <v>2002</v>
      </c>
      <c r="I151" s="380">
        <v>2003</v>
      </c>
      <c r="J151" s="380">
        <v>2004</v>
      </c>
      <c r="K151" s="380">
        <v>2005</v>
      </c>
      <c r="L151" s="380">
        <v>2006</v>
      </c>
      <c r="M151" s="380">
        <v>2007</v>
      </c>
      <c r="N151" s="380">
        <v>2008</v>
      </c>
      <c r="O151" s="380">
        <v>2009</v>
      </c>
      <c r="P151" s="380">
        <v>2010</v>
      </c>
      <c r="Q151" s="380">
        <v>2011</v>
      </c>
      <c r="R151" s="380">
        <v>2012</v>
      </c>
      <c r="S151" s="380">
        <v>2013</v>
      </c>
      <c r="T151" s="380">
        <v>2014</v>
      </c>
      <c r="U151" s="380">
        <v>2015</v>
      </c>
      <c r="V151" s="380">
        <v>2016</v>
      </c>
      <c r="W151" s="380">
        <v>2017</v>
      </c>
      <c r="X151" s="380">
        <v>2018</v>
      </c>
      <c r="Y151" s="380">
        <v>2019</v>
      </c>
      <c r="Z151" s="380">
        <v>2020</v>
      </c>
      <c r="AA151" s="380">
        <v>2021</v>
      </c>
      <c r="AB151" s="380">
        <v>2022</v>
      </c>
      <c r="AC151" s="380">
        <v>2023</v>
      </c>
      <c r="AD151" s="380">
        <v>2024</v>
      </c>
      <c r="AE151" s="380">
        <v>2025</v>
      </c>
      <c r="AF151" s="380">
        <v>2026</v>
      </c>
      <c r="AG151" s="380">
        <v>2027</v>
      </c>
      <c r="AH151" s="380">
        <v>2028</v>
      </c>
      <c r="AI151" s="380">
        <v>2029</v>
      </c>
      <c r="AJ151" s="380">
        <v>2030</v>
      </c>
      <c r="AL151" s="380">
        <v>2009</v>
      </c>
      <c r="AM151" s="380">
        <v>2010</v>
      </c>
      <c r="AN151" s="380">
        <v>2011</v>
      </c>
      <c r="AO151" s="380">
        <v>2012</v>
      </c>
      <c r="AP151" s="380">
        <v>2013</v>
      </c>
      <c r="AQ151" s="380">
        <v>2014</v>
      </c>
      <c r="AR151" s="380">
        <v>2015</v>
      </c>
      <c r="AS151" s="380">
        <v>2016</v>
      </c>
      <c r="AT151" s="380">
        <v>2017</v>
      </c>
      <c r="AU151" s="380">
        <v>2018</v>
      </c>
      <c r="AV151" s="380">
        <v>2019</v>
      </c>
      <c r="AW151" s="380">
        <v>2020</v>
      </c>
      <c r="AX151" s="380">
        <v>2021</v>
      </c>
      <c r="AZ151" s="380">
        <v>2009</v>
      </c>
      <c r="BA151" s="380">
        <v>2010</v>
      </c>
      <c r="BB151" s="380">
        <v>2011</v>
      </c>
      <c r="BC151" s="380">
        <v>2012</v>
      </c>
      <c r="BD151" s="380">
        <v>2013</v>
      </c>
      <c r="BE151" s="380">
        <v>2014</v>
      </c>
      <c r="BF151" s="380">
        <v>2015</v>
      </c>
      <c r="BG151" s="380">
        <v>2016</v>
      </c>
      <c r="BH151" s="380">
        <v>2017</v>
      </c>
      <c r="BI151" s="380">
        <v>2018</v>
      </c>
      <c r="BJ151" s="380">
        <v>2019</v>
      </c>
      <c r="BK151" s="380">
        <v>2020</v>
      </c>
      <c r="BL151" s="380">
        <v>2021</v>
      </c>
      <c r="BN151" s="380">
        <v>2009</v>
      </c>
      <c r="BO151" s="380">
        <v>2010</v>
      </c>
      <c r="BP151" s="380">
        <v>2011</v>
      </c>
      <c r="BQ151" s="380">
        <v>2012</v>
      </c>
      <c r="BR151" s="380">
        <v>2013</v>
      </c>
      <c r="BS151" s="380">
        <v>2014</v>
      </c>
      <c r="BT151" s="380">
        <v>2015</v>
      </c>
      <c r="BU151" s="380">
        <v>2016</v>
      </c>
      <c r="BV151" s="380">
        <v>2017</v>
      </c>
      <c r="BW151" s="380">
        <v>2018</v>
      </c>
      <c r="BX151" s="380">
        <v>2019</v>
      </c>
      <c r="BY151" s="380">
        <v>2020</v>
      </c>
      <c r="CA151" s="380">
        <v>2009</v>
      </c>
      <c r="CB151" s="380">
        <v>2010</v>
      </c>
      <c r="CC151" s="380">
        <v>2011</v>
      </c>
      <c r="CD151" s="380">
        <v>2012</v>
      </c>
      <c r="CE151" s="380">
        <v>2013</v>
      </c>
      <c r="CF151" s="380">
        <v>2014</v>
      </c>
      <c r="CG151" s="380">
        <v>2015</v>
      </c>
      <c r="CH151" s="380">
        <v>2016</v>
      </c>
      <c r="CI151" s="380">
        <v>2017</v>
      </c>
      <c r="CJ151" s="380">
        <v>2018</v>
      </c>
      <c r="CK151" s="380">
        <v>2019</v>
      </c>
      <c r="CL151" s="380">
        <v>2020</v>
      </c>
      <c r="CQ151" s="188">
        <v>2002</v>
      </c>
      <c r="CR151" s="188">
        <v>2003</v>
      </c>
      <c r="CS151" s="188">
        <v>2004</v>
      </c>
      <c r="CT151" s="188">
        <v>2005</v>
      </c>
      <c r="CU151" s="188">
        <v>2006</v>
      </c>
      <c r="CV151" s="188">
        <v>2007</v>
      </c>
      <c r="CW151" s="188">
        <v>2008</v>
      </c>
      <c r="CX151" s="188">
        <v>2009</v>
      </c>
      <c r="CY151" s="188">
        <v>2010</v>
      </c>
      <c r="CZ151" s="188">
        <v>2011</v>
      </c>
      <c r="DA151" s="188">
        <v>2012</v>
      </c>
      <c r="DB151" s="188">
        <v>2013</v>
      </c>
      <c r="DC151" s="188">
        <v>2014</v>
      </c>
      <c r="FK151" s="380">
        <v>2010</v>
      </c>
      <c r="FL151" s="380">
        <v>2011</v>
      </c>
      <c r="FM151" s="380">
        <v>2012</v>
      </c>
      <c r="FN151" s="380">
        <v>2013</v>
      </c>
      <c r="FO151" s="380">
        <v>2014</v>
      </c>
      <c r="FP151" s="380">
        <v>2015</v>
      </c>
      <c r="FQ151" s="380">
        <v>2016</v>
      </c>
      <c r="FR151" s="380">
        <v>2017</v>
      </c>
      <c r="FS151" s="380">
        <v>2018</v>
      </c>
      <c r="FT151" s="380">
        <v>2019</v>
      </c>
      <c r="FU151" s="380">
        <v>2020</v>
      </c>
      <c r="FW151" s="380">
        <v>2011</v>
      </c>
      <c r="FX151" s="380">
        <v>2012</v>
      </c>
      <c r="FY151" s="380">
        <v>2013</v>
      </c>
      <c r="FZ151" s="380">
        <v>2014</v>
      </c>
      <c r="GA151" s="380">
        <v>2015</v>
      </c>
      <c r="GB151" s="380">
        <v>2016</v>
      </c>
      <c r="GC151" s="380">
        <v>2017</v>
      </c>
      <c r="GD151" s="380">
        <v>2018</v>
      </c>
      <c r="GE151" s="380">
        <v>2019</v>
      </c>
      <c r="GF151" s="380">
        <v>2020</v>
      </c>
      <c r="GH151" s="380">
        <v>2011</v>
      </c>
      <c r="GI151" s="380">
        <v>2012</v>
      </c>
      <c r="GJ151" s="380">
        <v>2013</v>
      </c>
      <c r="GK151" s="380">
        <v>2014</v>
      </c>
      <c r="GL151" s="380">
        <v>2015</v>
      </c>
      <c r="GM151" s="380">
        <v>2016</v>
      </c>
      <c r="GN151" s="380">
        <v>2017</v>
      </c>
      <c r="GO151" s="380">
        <v>2018</v>
      </c>
      <c r="GP151" s="380">
        <v>2019</v>
      </c>
      <c r="GQ151" s="380">
        <v>2020</v>
      </c>
      <c r="GS151" s="380">
        <v>2012</v>
      </c>
      <c r="GT151" s="380">
        <v>2013</v>
      </c>
      <c r="GU151" s="380">
        <v>2014</v>
      </c>
      <c r="GV151" s="380">
        <v>2015</v>
      </c>
      <c r="GW151" s="380">
        <v>2016</v>
      </c>
      <c r="GX151" s="380">
        <v>2017</v>
      </c>
      <c r="GY151" s="380">
        <v>2018</v>
      </c>
      <c r="GZ151" s="380">
        <v>2019</v>
      </c>
      <c r="HA151" s="380">
        <v>2020</v>
      </c>
      <c r="HB151" s="380">
        <v>2021</v>
      </c>
    </row>
    <row r="152" spans="1:211" ht="15" customHeight="1">
      <c r="C152" s="277"/>
      <c r="E152" s="381" t="s">
        <v>566</v>
      </c>
      <c r="F152" s="29"/>
      <c r="H152" s="382">
        <v>2433.8340999999996</v>
      </c>
      <c r="I152" s="382">
        <v>2252.4741999999997</v>
      </c>
      <c r="J152" s="382">
        <v>2451.0230000000001</v>
      </c>
      <c r="K152" s="382">
        <v>2009.3603999999998</v>
      </c>
      <c r="L152" s="382">
        <v>2141.4555</v>
      </c>
      <c r="M152" s="382">
        <v>2391.8409999999999</v>
      </c>
      <c r="N152" s="382">
        <v>2213.1165000000001</v>
      </c>
      <c r="O152" s="382">
        <v>1921.1510000000001</v>
      </c>
      <c r="P152" s="382">
        <v>1658.8205000000003</v>
      </c>
      <c r="Q152" s="382">
        <v>1653.1686000000004</v>
      </c>
      <c r="R152" s="382">
        <v>1745.6414</v>
      </c>
      <c r="S152" s="382">
        <v>1924.5554000000004</v>
      </c>
      <c r="T152" s="29">
        <v>1778.6078280085694</v>
      </c>
      <c r="U152" s="29">
        <v>1772.0280516198641</v>
      </c>
      <c r="V152" s="29">
        <v>1744.5641428510705</v>
      </c>
      <c r="W152" s="29">
        <v>1751.4593579738619</v>
      </c>
      <c r="X152" s="29">
        <v>1745.1159285089941</v>
      </c>
      <c r="Y152" s="29">
        <v>1766.2226679654043</v>
      </c>
      <c r="Z152" s="29">
        <v>1727.5120679818851</v>
      </c>
      <c r="AA152" s="29">
        <v>1749.1939738123081</v>
      </c>
      <c r="AB152" s="29">
        <v>1750.413319761376</v>
      </c>
      <c r="AC152" s="29">
        <v>1749.7070448607683</v>
      </c>
      <c r="AD152" s="29">
        <v>1754.0853748253203</v>
      </c>
      <c r="AE152" s="29">
        <v>1746.6973853815857</v>
      </c>
      <c r="AF152" s="29">
        <v>1750.7183916233259</v>
      </c>
      <c r="AG152" s="29">
        <v>1750.6069820693808</v>
      </c>
      <c r="AH152" s="29">
        <v>1750.6711930893059</v>
      </c>
      <c r="AI152" s="29">
        <v>1750.576029218646</v>
      </c>
      <c r="AJ152" s="29">
        <v>1752.4217195583353</v>
      </c>
      <c r="AL152" s="222">
        <v>1936.6710999999998</v>
      </c>
      <c r="AM152" s="222">
        <v>1658.6117000000002</v>
      </c>
      <c r="AN152" s="222">
        <v>1785.5000000000009</v>
      </c>
      <c r="AO152" s="222">
        <v>1723.3392619775434</v>
      </c>
      <c r="AP152" s="222">
        <v>1691.8220541165113</v>
      </c>
      <c r="AQ152" s="222">
        <v>1733.6687233039008</v>
      </c>
      <c r="AR152" s="222">
        <v>1750.0000000000002</v>
      </c>
      <c r="AS152" s="222">
        <v>1750.0000000000002</v>
      </c>
      <c r="AT152" s="222">
        <v>1748.1246709052957</v>
      </c>
      <c r="AU152" s="222">
        <v>1747.6408029684233</v>
      </c>
      <c r="AV152" s="222">
        <v>1747.4834575654343</v>
      </c>
      <c r="AW152" s="222">
        <v>1748.7024063229208</v>
      </c>
      <c r="AX152" s="222">
        <v>1749.9562180417529</v>
      </c>
      <c r="AZ152" s="29"/>
      <c r="BA152" s="29"/>
      <c r="BB152" s="29">
        <v>-132.33140000000049</v>
      </c>
      <c r="BC152" s="29">
        <v>22.302138022456575</v>
      </c>
      <c r="BD152" s="29">
        <v>232.73334588348916</v>
      </c>
      <c r="BE152" s="29">
        <v>44.93910470466858</v>
      </c>
      <c r="BF152" s="29">
        <v>22.028051619863845</v>
      </c>
      <c r="BG152" s="29">
        <v>-5.4358571489296992</v>
      </c>
      <c r="BH152" s="29">
        <v>3.3346870685661543</v>
      </c>
      <c r="BI152" s="29">
        <v>-2.5248744594291566</v>
      </c>
      <c r="BJ152" s="29">
        <v>18.739210399970034</v>
      </c>
      <c r="BK152" s="29">
        <v>-21.190338341035613</v>
      </c>
      <c r="BL152" s="29">
        <v>-0.76224422944483194</v>
      </c>
      <c r="BN152" s="29"/>
      <c r="BO152" s="29"/>
      <c r="BP152" s="29">
        <v>1973.5181290879609</v>
      </c>
      <c r="BQ152" s="29">
        <v>2000.1969352910955</v>
      </c>
      <c r="BR152" s="29">
        <v>1989.1621441677003</v>
      </c>
      <c r="BS152" s="29">
        <v>1978.0581842806771</v>
      </c>
      <c r="BT152" s="29">
        <v>1956.8834749108291</v>
      </c>
      <c r="BU152" s="29">
        <v>1930.3606695524318</v>
      </c>
      <c r="BV152" s="29">
        <v>1899.0603923732228</v>
      </c>
      <c r="BW152" s="29">
        <v>1878.4184141114349</v>
      </c>
      <c r="BX152" s="29">
        <v>1853.8467234175625</v>
      </c>
      <c r="BY152" s="29">
        <v>1844.7075226217205</v>
      </c>
      <c r="CA152" s="29"/>
      <c r="CB152" s="29"/>
      <c r="CC152" s="29">
        <v>-320.34952908796049</v>
      </c>
      <c r="CD152" s="29">
        <v>-254.55553529109557</v>
      </c>
      <c r="CE152" s="29">
        <v>-64.606744167699844</v>
      </c>
      <c r="CF152" s="29">
        <v>-199.45035627210768</v>
      </c>
      <c r="CG152" s="29">
        <v>-184.85542329096506</v>
      </c>
      <c r="CH152" s="29">
        <v>-185.79652670136124</v>
      </c>
      <c r="CI152" s="29">
        <v>-147.60103439936097</v>
      </c>
      <c r="CJ152" s="29">
        <v>-133.30248560244081</v>
      </c>
      <c r="CK152" s="29">
        <v>-87.624055452158245</v>
      </c>
      <c r="CL152" s="29">
        <v>-117.19545463983536</v>
      </c>
      <c r="CQ152" s="29">
        <v>0</v>
      </c>
      <c r="CR152" s="29">
        <v>0</v>
      </c>
      <c r="CS152" s="29">
        <v>0</v>
      </c>
      <c r="CT152" s="29">
        <v>0</v>
      </c>
      <c r="CU152" s="29">
        <v>0</v>
      </c>
      <c r="CV152" s="29">
        <v>0</v>
      </c>
      <c r="CW152" s="29">
        <v>0</v>
      </c>
      <c r="CX152" s="29">
        <v>0</v>
      </c>
      <c r="CY152" s="29">
        <v>0</v>
      </c>
      <c r="CZ152" s="29">
        <v>2000.0000000000002</v>
      </c>
      <c r="DA152" s="29">
        <v>1798.717712942876</v>
      </c>
      <c r="DB152" s="29">
        <v>1691.8220541165113</v>
      </c>
      <c r="DC152" s="29">
        <v>1733.6687233039008</v>
      </c>
      <c r="FK152" s="222">
        <v>1900</v>
      </c>
      <c r="FL152" s="222">
        <v>2000.0000000000002</v>
      </c>
      <c r="FM152" s="222">
        <v>2000</v>
      </c>
      <c r="FN152" s="222">
        <v>2100.0000000000014</v>
      </c>
      <c r="FO152" s="222">
        <v>2110.0000000000005</v>
      </c>
      <c r="FP152" s="222">
        <v>2110.0000000000005</v>
      </c>
      <c r="FQ152" s="222">
        <v>2110</v>
      </c>
      <c r="FR152" s="222">
        <v>2110.0000000000005</v>
      </c>
      <c r="FS152" s="222">
        <v>2139.9999999999995</v>
      </c>
      <c r="FT152" s="222">
        <v>2169.9999999999991</v>
      </c>
      <c r="FU152" s="222">
        <v>2202.5</v>
      </c>
      <c r="FW152" s="222">
        <v>2000.0000000000002</v>
      </c>
      <c r="FX152" s="222">
        <v>2000</v>
      </c>
      <c r="FY152" s="222">
        <v>2100.0000000000014</v>
      </c>
      <c r="FZ152" s="222">
        <v>2110.0000000000005</v>
      </c>
      <c r="GA152" s="222">
        <v>2110.0000000000005</v>
      </c>
      <c r="GB152" s="222">
        <v>2110</v>
      </c>
      <c r="GC152" s="222">
        <v>2110.0000000000005</v>
      </c>
      <c r="GD152" s="222">
        <v>2139.9999999999995</v>
      </c>
      <c r="GE152" s="222">
        <v>2169.9999999999991</v>
      </c>
      <c r="GF152" s="222">
        <v>2202.5</v>
      </c>
      <c r="GH152" s="222">
        <v>1791.7895840685846</v>
      </c>
      <c r="GI152" s="222">
        <v>1798.717712942876</v>
      </c>
      <c r="GJ152" s="222">
        <v>1939.082004898981</v>
      </c>
      <c r="GK152" s="222">
        <v>1978.0741184363123</v>
      </c>
      <c r="GL152" s="222">
        <v>1956.910337011466</v>
      </c>
      <c r="GM152" s="222">
        <v>1930.3920308518118</v>
      </c>
      <c r="GN152" s="222">
        <v>1903.4013801851618</v>
      </c>
      <c r="GO152" s="222">
        <v>1877.3564116158188</v>
      </c>
      <c r="GP152" s="222">
        <v>1853.1687558402471</v>
      </c>
      <c r="GQ152" s="222">
        <v>1840.8707822172796</v>
      </c>
      <c r="GS152" s="222">
        <v>1723.3392619775434</v>
      </c>
      <c r="GT152" s="222">
        <v>1691.8220541165113</v>
      </c>
      <c r="GU152" s="222">
        <v>1733.6687233039008</v>
      </c>
      <c r="GV152" s="222">
        <v>1750.0000000000002</v>
      </c>
      <c r="GW152" s="222">
        <v>1750.0000000000002</v>
      </c>
      <c r="GX152" s="222">
        <v>1748.1246709052957</v>
      </c>
      <c r="GY152" s="222">
        <v>1747.6408029684233</v>
      </c>
      <c r="GZ152" s="222">
        <v>1747.4834575654343</v>
      </c>
      <c r="HA152" s="222">
        <v>1748.7024063229208</v>
      </c>
      <c r="HB152" s="222">
        <v>1749.9562180417529</v>
      </c>
    </row>
    <row r="153" spans="1:211" s="159" customFormat="1" ht="15" customHeight="1">
      <c r="A153" s="383"/>
      <c r="B153" s="383"/>
      <c r="C153" s="299"/>
      <c r="D153" s="125"/>
      <c r="E153" s="384"/>
      <c r="F153" s="159" t="s">
        <v>536</v>
      </c>
      <c r="H153" s="385">
        <v>0.5995341670987353</v>
      </c>
      <c r="I153" s="385">
        <v>0.62931251332423688</v>
      </c>
      <c r="J153" s="385">
        <v>0.59491134926110445</v>
      </c>
      <c r="K153" s="385">
        <v>0.69264085228314454</v>
      </c>
      <c r="L153" s="385">
        <v>0.65202008633847386</v>
      </c>
      <c r="M153" s="385">
        <v>0.58063065228834188</v>
      </c>
      <c r="N153" s="385">
        <v>0.57160872461978385</v>
      </c>
      <c r="O153" s="385">
        <v>0.55035871724814966</v>
      </c>
      <c r="P153" s="385">
        <v>0.57216190660773725</v>
      </c>
      <c r="Q153" s="385">
        <v>0.61014563184904436</v>
      </c>
      <c r="R153" s="385">
        <v>0.55558100306282832</v>
      </c>
      <c r="S153" s="385">
        <v>0.53097468381528523</v>
      </c>
      <c r="T153" s="386">
        <v>0.52671299400543592</v>
      </c>
      <c r="U153" s="386">
        <v>0.51186312888730745</v>
      </c>
      <c r="V153" s="386">
        <v>0.5015222481876116</v>
      </c>
      <c r="W153" s="386">
        <v>0.48580862225202354</v>
      </c>
      <c r="X153" s="386">
        <v>0.49162619865459534</v>
      </c>
      <c r="Y153" s="386">
        <v>0.49382730207513725</v>
      </c>
      <c r="Z153" s="386">
        <v>0.51149307345681849</v>
      </c>
      <c r="AA153" s="386">
        <v>0.51179229772533152</v>
      </c>
      <c r="AB153" s="386">
        <v>0.50956196717172741</v>
      </c>
      <c r="AC153" s="386">
        <v>0.50735349005168062</v>
      </c>
      <c r="AD153" s="386">
        <v>0.50468230244706003</v>
      </c>
      <c r="AE153" s="386">
        <v>0.50482363232727168</v>
      </c>
      <c r="AF153" s="386">
        <v>0.50292007332245314</v>
      </c>
      <c r="AG153" s="386">
        <v>0.50087259939932971</v>
      </c>
      <c r="AH153" s="386">
        <v>0.49884177045031425</v>
      </c>
      <c r="AI153" s="386">
        <v>0.49697001279030639</v>
      </c>
      <c r="AJ153" s="386">
        <v>0.49529487172505193</v>
      </c>
      <c r="AL153" s="386">
        <v>0.54594825109952849</v>
      </c>
      <c r="AM153" s="386">
        <v>0.5722339351639687</v>
      </c>
      <c r="AN153" s="386">
        <v>0.57586978845301062</v>
      </c>
      <c r="AO153" s="386">
        <v>0.57376187873853357</v>
      </c>
      <c r="AP153" s="386">
        <v>0.57191687239022015</v>
      </c>
      <c r="AQ153" s="386">
        <v>0.57365364775399919</v>
      </c>
      <c r="AR153" s="386">
        <v>0.57441524911563857</v>
      </c>
      <c r="AS153" s="386">
        <v>0.57441524911563857</v>
      </c>
      <c r="AT153" s="386">
        <v>0.57433971986778964</v>
      </c>
      <c r="AU153" s="386">
        <v>0.57404714133794521</v>
      </c>
      <c r="AV153" s="386">
        <v>0.57375764913158933</v>
      </c>
      <c r="AW153" s="386">
        <v>0.57351710387149046</v>
      </c>
      <c r="AX153" s="386">
        <v>0.57348106910194285</v>
      </c>
      <c r="AZ153" s="386"/>
      <c r="BA153" s="386"/>
      <c r="BB153" s="386">
        <v>3.4275843396033734E-2</v>
      </c>
      <c r="BC153" s="386">
        <v>-1.8180875675705255E-2</v>
      </c>
      <c r="BD153" s="386">
        <v>-4.0942188574934923E-2</v>
      </c>
      <c r="BE153" s="386">
        <v>-4.6940653748563266E-2</v>
      </c>
      <c r="BF153" s="386">
        <v>-6.2552120228331121E-2</v>
      </c>
      <c r="BG153" s="386">
        <v>-7.2893000928026974E-2</v>
      </c>
      <c r="BH153" s="386">
        <v>-8.8531097615766108E-2</v>
      </c>
      <c r="BI153" s="386">
        <v>-8.2420942683349874E-2</v>
      </c>
      <c r="BJ153" s="386">
        <v>-7.9930347056452078E-2</v>
      </c>
      <c r="BK153" s="386">
        <v>-6.2024030414671971E-2</v>
      </c>
      <c r="BL153" s="386">
        <v>-6.1688771376611329E-2</v>
      </c>
      <c r="BN153" s="386">
        <v>0.54594825109952838</v>
      </c>
      <c r="BO153" s="386">
        <v>0.6414491436849159</v>
      </c>
      <c r="BP153" s="386">
        <v>0.63891508040340861</v>
      </c>
      <c r="BQ153" s="386">
        <v>0.63839095657424905</v>
      </c>
      <c r="BR153" s="386">
        <v>0.63642090697923293</v>
      </c>
      <c r="BS153" s="386">
        <v>0.63605399153846254</v>
      </c>
      <c r="BT153" s="386">
        <v>0.63532264762557733</v>
      </c>
      <c r="BU153" s="386">
        <v>0.63437072890613799</v>
      </c>
      <c r="BV153" s="386">
        <v>0.633213799713505</v>
      </c>
      <c r="BW153" s="386">
        <v>0.63063737968980815</v>
      </c>
      <c r="BX153" s="386">
        <v>0.63323230031293198</v>
      </c>
      <c r="BY153" s="386">
        <v>0.62926788572629166</v>
      </c>
      <c r="CA153" s="386"/>
      <c r="CB153" s="386"/>
      <c r="CC153" s="386">
        <v>-2.8769448554364252E-2</v>
      </c>
      <c r="CD153" s="386">
        <v>-8.2809953511420731E-2</v>
      </c>
      <c r="CE153" s="386">
        <v>-0.10544622316394769</v>
      </c>
      <c r="CF153" s="386">
        <v>-0.10934099753302662</v>
      </c>
      <c r="CG153" s="386">
        <v>-0.12345951873826988</v>
      </c>
      <c r="CH153" s="386">
        <v>-0.1328484807185264</v>
      </c>
      <c r="CI153" s="386">
        <v>-0.14740517746148146</v>
      </c>
      <c r="CJ153" s="386">
        <v>-0.13901118103521282</v>
      </c>
      <c r="CK153" s="386">
        <v>-0.13940499823779473</v>
      </c>
      <c r="CL153" s="386">
        <v>-0.11777481226947317</v>
      </c>
      <c r="CN153" s="387"/>
      <c r="CQ153" s="386">
        <v>0</v>
      </c>
      <c r="CR153" s="386">
        <v>0</v>
      </c>
      <c r="CS153" s="386">
        <v>0</v>
      </c>
      <c r="CT153" s="386">
        <v>0</v>
      </c>
      <c r="CU153" s="386">
        <v>0</v>
      </c>
      <c r="CV153" s="386">
        <v>0</v>
      </c>
      <c r="CW153" s="386">
        <v>0</v>
      </c>
      <c r="CX153" s="386">
        <v>0</v>
      </c>
      <c r="CY153" s="386">
        <v>0</v>
      </c>
      <c r="CZ153" s="386">
        <v>0.64658945186308514</v>
      </c>
      <c r="DA153" s="386">
        <v>0.57379014824397112</v>
      </c>
      <c r="DB153" s="386">
        <v>0.57191687239022015</v>
      </c>
      <c r="DC153" s="386">
        <v>0.57365364775399919</v>
      </c>
      <c r="DO153" s="5"/>
      <c r="DP153" s="5"/>
      <c r="DR153" s="5"/>
      <c r="DS153" s="5"/>
      <c r="DT153" s="5"/>
      <c r="DU153" s="5"/>
      <c r="DV153" s="5"/>
      <c r="DW153" s="5"/>
      <c r="DX153" s="5"/>
      <c r="DY153" s="5"/>
      <c r="DZ153" s="5"/>
      <c r="EA153" s="5"/>
      <c r="EB153" s="5"/>
      <c r="EC153" s="5"/>
      <c r="ED153" s="5"/>
      <c r="EE153" s="5"/>
      <c r="EF153" s="5"/>
      <c r="EG153" s="5"/>
      <c r="EH153" s="5"/>
      <c r="EI153" s="5"/>
      <c r="EJ153" s="5"/>
      <c r="EK153" s="5"/>
      <c r="EL153" s="5"/>
      <c r="EM153" s="5"/>
      <c r="EN153" s="5"/>
      <c r="EO153" s="5"/>
      <c r="EP153" s="5"/>
      <c r="EQ153" s="5"/>
      <c r="ER153" s="5"/>
      <c r="ES153" s="5"/>
      <c r="ET153" s="5"/>
      <c r="EU153" s="5"/>
      <c r="EV153" s="5"/>
      <c r="EW153" s="5"/>
      <c r="EX153" s="5"/>
      <c r="EZ153" s="5"/>
      <c r="FA153" s="5"/>
      <c r="FB153" s="5"/>
      <c r="FC153" s="5"/>
      <c r="FD153" s="5"/>
      <c r="FE153" s="5"/>
      <c r="FF153" s="5"/>
      <c r="FG153" s="5"/>
      <c r="FH153" s="5"/>
      <c r="FI153" s="5"/>
      <c r="FJ153" s="5"/>
      <c r="FK153" s="386">
        <v>0.64881397234706273</v>
      </c>
      <c r="FL153" s="386">
        <v>0.64658945186308514</v>
      </c>
      <c r="FM153" s="386">
        <v>0.64473804885183761</v>
      </c>
      <c r="FN153" s="386">
        <v>0.64704896614872853</v>
      </c>
      <c r="FO153" s="386">
        <v>0.6473605630034156</v>
      </c>
      <c r="FP153" s="386">
        <v>0.6473605630034156</v>
      </c>
      <c r="FQ153" s="386">
        <v>0.6473605630034156</v>
      </c>
      <c r="FR153" s="386">
        <v>0.6473605630034156</v>
      </c>
      <c r="FS153" s="386">
        <v>0.64377162448052216</v>
      </c>
      <c r="FT153" s="386">
        <v>0.6402819192808421</v>
      </c>
      <c r="FU153" s="386">
        <v>0.63660868437145501</v>
      </c>
      <c r="FV153" s="5"/>
      <c r="FW153" s="386">
        <v>0.64658945186308514</v>
      </c>
      <c r="FX153" s="386">
        <v>0.64473804885183761</v>
      </c>
      <c r="FY153" s="386">
        <v>0.64704896614872853</v>
      </c>
      <c r="FZ153" s="386">
        <v>0.6473605630034156</v>
      </c>
      <c r="GA153" s="386">
        <v>0.6473605630034156</v>
      </c>
      <c r="GB153" s="386">
        <v>0.6473605630034156</v>
      </c>
      <c r="GC153" s="386">
        <v>0.6473605630034156</v>
      </c>
      <c r="GD153" s="386">
        <v>0.64377162448052216</v>
      </c>
      <c r="GE153" s="386">
        <v>0.6402819192808421</v>
      </c>
      <c r="GF153" s="386">
        <v>0.63660868437145501</v>
      </c>
      <c r="GG153" s="5"/>
      <c r="GH153" s="386">
        <v>0.5632968559282604</v>
      </c>
      <c r="GI153" s="386">
        <v>0.57379014824397112</v>
      </c>
      <c r="GJ153" s="386">
        <v>0.5725052413287024</v>
      </c>
      <c r="GK153" s="386">
        <v>0.5743200974500372</v>
      </c>
      <c r="GL153" s="386">
        <v>0.57366098106816898</v>
      </c>
      <c r="GM153" s="386">
        <v>0.57279392140899321</v>
      </c>
      <c r="GN153" s="386">
        <v>0.57187431921424081</v>
      </c>
      <c r="GO153" s="386">
        <v>0.56990733871385379</v>
      </c>
      <c r="GP153" s="386">
        <v>0.56763000721174695</v>
      </c>
      <c r="GQ153" s="386">
        <v>0.56549824382213754</v>
      </c>
      <c r="GS153" s="386">
        <v>0.57376187873853357</v>
      </c>
      <c r="GT153" s="386">
        <v>0.57191687239022015</v>
      </c>
      <c r="GU153" s="386">
        <v>0.57365364775399919</v>
      </c>
      <c r="GV153" s="386">
        <v>0.57441524911563857</v>
      </c>
      <c r="GW153" s="386">
        <v>0.57441524911563857</v>
      </c>
      <c r="GX153" s="386">
        <v>0.57433971986778964</v>
      </c>
      <c r="GY153" s="386">
        <v>0.57404714133794521</v>
      </c>
      <c r="GZ153" s="386">
        <v>0.57375764913158933</v>
      </c>
      <c r="HA153" s="386">
        <v>0.57351710387149046</v>
      </c>
      <c r="HB153" s="386">
        <v>0.57348106910194285</v>
      </c>
      <c r="HC153" s="5"/>
    </row>
    <row r="154" spans="1:211" ht="15" customHeight="1">
      <c r="E154" s="388" t="s">
        <v>567</v>
      </c>
      <c r="F154" s="389"/>
      <c r="O154" s="390"/>
      <c r="P154" s="390"/>
      <c r="Q154" s="390"/>
      <c r="R154" s="390"/>
      <c r="S154" s="390"/>
      <c r="T154" s="390">
        <v>0.5</v>
      </c>
      <c r="U154" s="390">
        <v>0.5</v>
      </c>
      <c r="V154" s="390">
        <v>0.5</v>
      </c>
      <c r="W154" s="390">
        <v>0.5</v>
      </c>
      <c r="X154" s="390">
        <v>0.5</v>
      </c>
      <c r="Y154" s="390">
        <v>0.5</v>
      </c>
      <c r="Z154" s="390">
        <v>0.5</v>
      </c>
      <c r="AA154" s="390">
        <v>0.5</v>
      </c>
      <c r="AB154" s="390">
        <v>0.5</v>
      </c>
      <c r="AC154" s="390">
        <v>0.5</v>
      </c>
      <c r="AD154" s="390">
        <v>0.5</v>
      </c>
      <c r="AE154" s="390">
        <v>0.5</v>
      </c>
      <c r="AF154" s="390">
        <v>0.5</v>
      </c>
      <c r="AG154" s="390">
        <v>0.5</v>
      </c>
      <c r="AH154" s="390">
        <v>0.5</v>
      </c>
      <c r="AI154" s="390">
        <v>0.5</v>
      </c>
      <c r="AJ154" s="390">
        <v>0.5</v>
      </c>
      <c r="AL154" s="390"/>
      <c r="AM154" s="390"/>
      <c r="AN154" s="390">
        <v>0</v>
      </c>
      <c r="AO154" s="390">
        <v>0.6</v>
      </c>
      <c r="AP154" s="390">
        <v>0.55000000000000004</v>
      </c>
      <c r="AQ154" s="390">
        <v>0.5</v>
      </c>
      <c r="AR154" s="390">
        <v>0.5</v>
      </c>
      <c r="AS154" s="390">
        <v>0.5</v>
      </c>
      <c r="AT154" s="390">
        <v>0.5</v>
      </c>
      <c r="AU154" s="390">
        <v>0.5</v>
      </c>
      <c r="AV154" s="390">
        <v>0.5</v>
      </c>
      <c r="AW154" s="390">
        <v>0.5</v>
      </c>
      <c r="AX154" s="390">
        <v>0.5</v>
      </c>
      <c r="AZ154" s="390"/>
      <c r="BA154" s="390"/>
      <c r="BB154" s="390">
        <v>0</v>
      </c>
      <c r="BC154" s="390">
        <v>-0.6</v>
      </c>
      <c r="BD154" s="390">
        <v>-0.55000000000000004</v>
      </c>
      <c r="BE154" s="390">
        <v>0</v>
      </c>
      <c r="BF154" s="390">
        <v>0</v>
      </c>
      <c r="BG154" s="390">
        <v>0</v>
      </c>
      <c r="BH154" s="390">
        <v>0</v>
      </c>
      <c r="BI154" s="390">
        <v>0</v>
      </c>
      <c r="BJ154" s="390">
        <v>0</v>
      </c>
      <c r="BK154" s="390">
        <v>0</v>
      </c>
      <c r="BL154" s="390">
        <v>0</v>
      </c>
      <c r="BN154" s="390"/>
      <c r="BO154" s="390">
        <v>0.4</v>
      </c>
      <c r="BP154" s="390">
        <v>0.4</v>
      </c>
      <c r="BQ154" s="390">
        <v>0.4</v>
      </c>
      <c r="BR154" s="390">
        <v>0.45</v>
      </c>
      <c r="BS154" s="390">
        <v>0.45</v>
      </c>
      <c r="BT154" s="390">
        <v>0.45</v>
      </c>
      <c r="BU154" s="390">
        <v>0.45</v>
      </c>
      <c r="BV154" s="390">
        <v>0.45</v>
      </c>
      <c r="BW154" s="390">
        <v>0.45</v>
      </c>
      <c r="BX154" s="390">
        <v>0.45</v>
      </c>
      <c r="BY154" s="390">
        <v>0.45</v>
      </c>
      <c r="CA154" s="390"/>
      <c r="CB154" s="390"/>
      <c r="CC154" s="390">
        <v>-0.4</v>
      </c>
      <c r="CD154" s="390">
        <v>-0.4</v>
      </c>
      <c r="CE154" s="390">
        <v>-0.45</v>
      </c>
      <c r="CF154" s="390">
        <v>4.9999999999999989E-2</v>
      </c>
      <c r="CG154" s="390">
        <v>4.9999999999999989E-2</v>
      </c>
      <c r="CH154" s="390">
        <v>4.9999999999999989E-2</v>
      </c>
      <c r="CI154" s="390">
        <v>4.9999999999999989E-2</v>
      </c>
      <c r="CJ154" s="390">
        <v>4.9999999999999989E-2</v>
      </c>
      <c r="CK154" s="390">
        <v>4.9999999999999989E-2</v>
      </c>
      <c r="CL154" s="390">
        <v>4.9999999999999989E-2</v>
      </c>
      <c r="CQ154" s="390">
        <v>0</v>
      </c>
      <c r="CR154" s="390">
        <v>0</v>
      </c>
      <c r="CS154" s="390">
        <v>0</v>
      </c>
      <c r="CT154" s="390">
        <v>0</v>
      </c>
      <c r="CU154" s="390">
        <v>0</v>
      </c>
      <c r="CV154" s="390">
        <v>0</v>
      </c>
      <c r="CW154" s="390">
        <v>0</v>
      </c>
      <c r="CX154" s="390">
        <v>0</v>
      </c>
      <c r="CY154" s="390">
        <v>0</v>
      </c>
      <c r="CZ154" s="390">
        <v>0.4</v>
      </c>
      <c r="DA154" s="390">
        <v>0.45</v>
      </c>
      <c r="DB154" s="390">
        <v>0.55000000000000004</v>
      </c>
      <c r="DC154" s="390">
        <v>0.5</v>
      </c>
      <c r="DX154" s="159"/>
      <c r="DY154" s="159"/>
      <c r="DZ154" s="159"/>
      <c r="EA154" s="159"/>
      <c r="EB154" s="159"/>
      <c r="EC154" s="159"/>
      <c r="ED154" s="159"/>
      <c r="EE154" s="159"/>
      <c r="EF154" s="159"/>
      <c r="EG154" s="159"/>
      <c r="EH154" s="159"/>
      <c r="EI154" s="159"/>
      <c r="EJ154" s="159"/>
      <c r="EZ154" s="159"/>
      <c r="FA154" s="159"/>
      <c r="FB154" s="159"/>
      <c r="FC154" s="159"/>
      <c r="FD154" s="159"/>
      <c r="FE154" s="159"/>
      <c r="FF154" s="159"/>
      <c r="FG154" s="159"/>
      <c r="FH154" s="159"/>
      <c r="FI154" s="159"/>
      <c r="FK154" s="390">
        <v>0.35</v>
      </c>
      <c r="FL154" s="390">
        <v>0.4</v>
      </c>
      <c r="FM154" s="390">
        <v>0.4</v>
      </c>
      <c r="FN154" s="390">
        <v>0.45</v>
      </c>
      <c r="FO154" s="390">
        <v>0.45</v>
      </c>
      <c r="FP154" s="390">
        <v>0.45</v>
      </c>
      <c r="FQ154" s="390">
        <v>0.45</v>
      </c>
      <c r="FR154" s="390">
        <v>0.45</v>
      </c>
      <c r="FS154" s="390">
        <v>0.45</v>
      </c>
      <c r="FT154" s="390">
        <v>0.45</v>
      </c>
      <c r="FU154" s="390">
        <v>0.45</v>
      </c>
      <c r="FW154" s="390">
        <v>0.4</v>
      </c>
      <c r="FX154" s="390">
        <v>0.4</v>
      </c>
      <c r="FY154" s="390">
        <v>0.45</v>
      </c>
      <c r="FZ154" s="390">
        <v>0.45</v>
      </c>
      <c r="GA154" s="390">
        <v>0.45</v>
      </c>
      <c r="GB154" s="390">
        <v>0.45</v>
      </c>
      <c r="GC154" s="390">
        <v>0.45</v>
      </c>
      <c r="GD154" s="390">
        <v>0.45</v>
      </c>
      <c r="GE154" s="390">
        <v>0.45</v>
      </c>
      <c r="GF154" s="390">
        <v>0.45</v>
      </c>
      <c r="GG154" s="159"/>
      <c r="GH154" s="390">
        <v>0.6</v>
      </c>
      <c r="GI154" s="390">
        <v>0.45</v>
      </c>
      <c r="GJ154" s="390">
        <v>0.45</v>
      </c>
      <c r="GK154" s="390">
        <v>0.45</v>
      </c>
      <c r="GL154" s="390">
        <v>0.45</v>
      </c>
      <c r="GM154" s="390">
        <v>0.45</v>
      </c>
      <c r="GN154" s="390">
        <v>0.45</v>
      </c>
      <c r="GO154" s="390">
        <v>0.45</v>
      </c>
      <c r="GP154" s="390">
        <v>0.45</v>
      </c>
      <c r="GQ154" s="390">
        <v>0.45</v>
      </c>
      <c r="GS154" s="390">
        <v>0.6</v>
      </c>
      <c r="GT154" s="390">
        <v>0.55000000000000004</v>
      </c>
      <c r="GU154" s="390">
        <v>0.5</v>
      </c>
      <c r="GV154" s="390">
        <v>0.5</v>
      </c>
      <c r="GW154" s="390">
        <v>0.5</v>
      </c>
      <c r="GX154" s="390">
        <v>0.5</v>
      </c>
      <c r="GY154" s="390">
        <v>0.5</v>
      </c>
      <c r="GZ154" s="390">
        <v>0.5</v>
      </c>
      <c r="HA154" s="390">
        <v>0.5</v>
      </c>
      <c r="HB154" s="390">
        <v>0.5</v>
      </c>
      <c r="HC154" s="159"/>
    </row>
    <row r="155" spans="1:211" ht="15" customHeight="1">
      <c r="E155" s="249" t="s">
        <v>568</v>
      </c>
      <c r="F155" s="391"/>
      <c r="P155" s="391"/>
      <c r="Q155" s="391"/>
      <c r="R155" s="391"/>
      <c r="S155" s="391"/>
      <c r="T155" s="391"/>
      <c r="U155" s="391"/>
      <c r="V155" s="391"/>
      <c r="W155" s="391"/>
      <c r="X155" s="391"/>
      <c r="Y155" s="391"/>
      <c r="Z155" s="391"/>
      <c r="AA155" s="391"/>
      <c r="AB155" s="391"/>
      <c r="AC155" s="391"/>
      <c r="AD155" s="391"/>
      <c r="AE155" s="391"/>
      <c r="AF155" s="391"/>
      <c r="AG155" s="391"/>
      <c r="AH155" s="391"/>
      <c r="AI155" s="391"/>
      <c r="AJ155" s="391"/>
      <c r="AL155" s="391"/>
      <c r="AM155" s="391"/>
      <c r="AN155" s="391"/>
      <c r="AO155" s="391"/>
      <c r="AP155" s="391"/>
      <c r="AQ155" s="391"/>
      <c r="AR155" s="391"/>
      <c r="AS155" s="391"/>
      <c r="AT155" s="391"/>
      <c r="AU155" s="391"/>
      <c r="AV155" s="391"/>
      <c r="AW155" s="391"/>
      <c r="AX155" s="391"/>
      <c r="AZ155" s="391"/>
      <c r="BA155" s="391"/>
      <c r="BB155" s="391"/>
      <c r="BC155" s="391"/>
      <c r="BD155" s="391"/>
      <c r="BE155" s="391"/>
      <c r="BF155" s="391"/>
      <c r="BG155" s="391"/>
      <c r="BH155" s="391"/>
      <c r="BI155" s="391"/>
      <c r="BJ155" s="391"/>
      <c r="BK155" s="391"/>
      <c r="BL155" s="391"/>
      <c r="BN155" s="391"/>
      <c r="BO155" s="391"/>
      <c r="BP155" s="391"/>
      <c r="BQ155" s="391"/>
      <c r="BR155" s="391"/>
      <c r="BS155" s="391"/>
      <c r="BT155" s="391"/>
      <c r="BU155" s="391"/>
      <c r="BV155" s="391"/>
      <c r="BW155" s="391"/>
      <c r="BX155" s="391"/>
      <c r="BY155" s="391"/>
      <c r="CA155" s="391"/>
      <c r="CB155" s="391"/>
      <c r="CC155" s="391"/>
      <c r="CD155" s="391"/>
      <c r="CE155" s="391"/>
      <c r="CF155" s="391"/>
      <c r="CG155" s="391"/>
      <c r="CH155" s="391"/>
      <c r="CI155" s="391"/>
      <c r="CJ155" s="391"/>
      <c r="CK155" s="391"/>
      <c r="CL155" s="391"/>
      <c r="CQ155" s="391"/>
      <c r="CR155" s="391"/>
      <c r="CS155" s="391"/>
      <c r="CT155" s="391"/>
      <c r="CU155" s="391"/>
      <c r="CV155" s="391"/>
      <c r="CW155" s="391"/>
      <c r="CX155" s="391"/>
      <c r="CY155" s="391"/>
      <c r="CZ155" s="391"/>
      <c r="DA155" s="391"/>
      <c r="DB155" s="391"/>
      <c r="DC155" s="391"/>
      <c r="FJ155" s="159"/>
      <c r="FK155" s="391"/>
      <c r="FL155" s="391"/>
      <c r="FM155" s="391"/>
      <c r="FN155" s="391"/>
      <c r="FO155" s="391"/>
      <c r="FP155" s="391"/>
      <c r="FQ155" s="391"/>
      <c r="FR155" s="391"/>
      <c r="FS155" s="391"/>
      <c r="FT155" s="391"/>
      <c r="FU155" s="391"/>
      <c r="FV155" s="159"/>
      <c r="FW155" s="159"/>
      <c r="FX155" s="159"/>
      <c r="FY155" s="159"/>
      <c r="FZ155" s="159"/>
      <c r="GA155" s="159"/>
      <c r="GB155" s="159"/>
      <c r="GC155" s="159"/>
      <c r="GD155" s="159"/>
      <c r="GE155" s="159"/>
      <c r="GF155" s="159"/>
      <c r="GH155" s="391"/>
      <c r="GI155" s="391"/>
      <c r="GJ155" s="391"/>
      <c r="GK155" s="391"/>
      <c r="GL155" s="391"/>
      <c r="GM155" s="391"/>
      <c r="GN155" s="391"/>
      <c r="GO155" s="391"/>
      <c r="GP155" s="391"/>
      <c r="GQ155" s="391"/>
      <c r="GS155" s="391"/>
      <c r="GT155" s="391"/>
      <c r="GU155" s="391"/>
      <c r="GV155" s="391"/>
      <c r="GW155" s="391"/>
      <c r="GX155" s="391"/>
      <c r="GY155" s="391"/>
      <c r="GZ155" s="391"/>
      <c r="HA155" s="391"/>
      <c r="HB155" s="391"/>
    </row>
    <row r="156" spans="1:211" ht="15" customHeight="1">
      <c r="E156" s="391"/>
      <c r="F156" s="392" t="s">
        <v>569</v>
      </c>
      <c r="P156" s="393"/>
      <c r="Q156" s="393"/>
      <c r="R156" s="393"/>
      <c r="S156" s="393"/>
      <c r="T156" s="393">
        <v>786.10833333333335</v>
      </c>
      <c r="U156" s="393">
        <v>785.95500000000004</v>
      </c>
      <c r="V156" s="393">
        <v>773.18666666666661</v>
      </c>
      <c r="W156" s="393">
        <v>775.33600000000001</v>
      </c>
      <c r="X156" s="393">
        <v>778.27700000000004</v>
      </c>
      <c r="Y156" s="393">
        <v>808.21799999999996</v>
      </c>
      <c r="Z156" s="393">
        <v>840.65899999999999</v>
      </c>
      <c r="AA156" s="393">
        <v>852.97</v>
      </c>
      <c r="AB156" s="393">
        <v>850.28200000000004</v>
      </c>
      <c r="AC156" s="393">
        <v>847.59299999999996</v>
      </c>
      <c r="AD156" s="393">
        <v>847.40499999999997</v>
      </c>
      <c r="AE156" s="393">
        <v>847.21600000000001</v>
      </c>
      <c r="AF156" s="393">
        <v>1007.377</v>
      </c>
      <c r="AG156" s="393">
        <v>817.48900000000003</v>
      </c>
      <c r="AH156" s="393">
        <v>816.65</v>
      </c>
      <c r="AI156" s="393">
        <v>816.46199999999999</v>
      </c>
      <c r="AJ156" s="393">
        <v>816.27300000000002</v>
      </c>
      <c r="AL156" s="393"/>
      <c r="AM156" s="393"/>
      <c r="AN156" s="393"/>
      <c r="AO156" s="393">
        <v>437.30533333333335</v>
      </c>
      <c r="AP156" s="393">
        <v>609.47199999999998</v>
      </c>
      <c r="AQ156" s="393">
        <v>657.98099999999999</v>
      </c>
      <c r="AR156" s="393">
        <v>754.29</v>
      </c>
      <c r="AS156" s="393">
        <v>751.23099999999999</v>
      </c>
      <c r="AT156" s="393">
        <v>751.173</v>
      </c>
      <c r="AU156" s="393">
        <v>781.11400000000003</v>
      </c>
      <c r="AV156" s="393">
        <v>811.05600000000004</v>
      </c>
      <c r="AW156" s="393">
        <v>843.49699999999996</v>
      </c>
      <c r="AX156" s="393">
        <v>855.93799999999999</v>
      </c>
      <c r="AZ156" s="393"/>
      <c r="BA156" s="393"/>
      <c r="BB156" s="393">
        <v>0</v>
      </c>
      <c r="BC156" s="393">
        <v>-437.30533333333335</v>
      </c>
      <c r="BD156" s="393">
        <v>-609.47199999999998</v>
      </c>
      <c r="BE156" s="393">
        <v>128.12733333333335</v>
      </c>
      <c r="BF156" s="393">
        <v>31.665000000000077</v>
      </c>
      <c r="BG156" s="393">
        <v>21.955666666666616</v>
      </c>
      <c r="BH156" s="393">
        <v>24.163000000000011</v>
      </c>
      <c r="BI156" s="393">
        <v>-2.8369999999999891</v>
      </c>
      <c r="BJ156" s="393">
        <v>-2.8380000000000791</v>
      </c>
      <c r="BK156" s="393">
        <v>-2.8379999999999654</v>
      </c>
      <c r="BL156" s="393">
        <v>-2.9679999999999609</v>
      </c>
      <c r="BN156" s="393"/>
      <c r="BO156" s="393"/>
      <c r="BP156" s="393">
        <v>1095.9886000000001</v>
      </c>
      <c r="BQ156" s="393">
        <v>1078.9302</v>
      </c>
      <c r="BR156" s="393">
        <v>1074.4543000000001</v>
      </c>
      <c r="BS156" s="393">
        <v>1049.3959</v>
      </c>
      <c r="BT156" s="393">
        <v>1064.3375000000001</v>
      </c>
      <c r="BU156" s="393">
        <v>1012.2788999999999</v>
      </c>
      <c r="BV156" s="393">
        <v>1007.2203000000001</v>
      </c>
      <c r="BW156" s="393">
        <v>1027.1616999999999</v>
      </c>
      <c r="BX156" s="393">
        <v>1042.1031</v>
      </c>
      <c r="BY156" s="393">
        <v>1077.0445</v>
      </c>
      <c r="CA156" s="393"/>
      <c r="CB156" s="393"/>
      <c r="CC156" s="393">
        <v>-1095.9886000000001</v>
      </c>
      <c r="CD156" s="393">
        <v>-1078.9302</v>
      </c>
      <c r="CE156" s="393">
        <v>-1074.4543000000001</v>
      </c>
      <c r="CF156" s="393">
        <v>-263.28756666666663</v>
      </c>
      <c r="CG156" s="393">
        <v>-278.38250000000005</v>
      </c>
      <c r="CH156" s="393">
        <v>-239.0922333333333</v>
      </c>
      <c r="CI156" s="393">
        <v>-231.88430000000005</v>
      </c>
      <c r="CJ156" s="393">
        <v>-248.88469999999984</v>
      </c>
      <c r="CK156" s="393">
        <v>-233.88510000000008</v>
      </c>
      <c r="CL156" s="393">
        <v>-236.38549999999998</v>
      </c>
      <c r="CQ156" s="393">
        <v>0</v>
      </c>
      <c r="CR156" s="393">
        <v>0</v>
      </c>
      <c r="CS156" s="393">
        <v>0</v>
      </c>
      <c r="CT156" s="393">
        <v>0</v>
      </c>
      <c r="CU156" s="393">
        <v>0</v>
      </c>
      <c r="CV156" s="393">
        <v>0</v>
      </c>
      <c r="CW156" s="393">
        <v>0</v>
      </c>
      <c r="CX156" s="393">
        <v>0</v>
      </c>
      <c r="CY156" s="393">
        <v>0</v>
      </c>
      <c r="CZ156" s="393">
        <v>1095.9886000000001</v>
      </c>
      <c r="DA156" s="393">
        <v>899.4425</v>
      </c>
      <c r="DB156" s="393">
        <v>609.47199999999998</v>
      </c>
      <c r="DC156" s="393">
        <v>657.98099999999999</v>
      </c>
      <c r="FK156" s="393">
        <v>1105.7774999999999</v>
      </c>
      <c r="FL156" s="393">
        <v>1095.9886000000001</v>
      </c>
      <c r="FM156" s="393">
        <v>1078.9302</v>
      </c>
      <c r="FN156" s="393">
        <v>1074.4543000000001</v>
      </c>
      <c r="FO156" s="393">
        <v>1049.3959</v>
      </c>
      <c r="FP156" s="393">
        <v>1064.3375000000001</v>
      </c>
      <c r="FQ156" s="393">
        <v>1012.2788999999999</v>
      </c>
      <c r="FR156" s="393">
        <v>1007.2203000000001</v>
      </c>
      <c r="FS156" s="393">
        <v>1027.1616999999999</v>
      </c>
      <c r="FT156" s="393">
        <v>1042.1031</v>
      </c>
      <c r="FU156" s="393">
        <v>1077.0445</v>
      </c>
      <c r="FW156" s="393">
        <v>1095.9886000000001</v>
      </c>
      <c r="FX156" s="393">
        <v>1078.9302</v>
      </c>
      <c r="FY156" s="393">
        <v>1074.4543000000001</v>
      </c>
      <c r="FZ156" s="393">
        <v>1049.3959</v>
      </c>
      <c r="GA156" s="393">
        <v>1064.3375000000001</v>
      </c>
      <c r="GB156" s="393">
        <v>1012.2788999999999</v>
      </c>
      <c r="GC156" s="393">
        <v>1007.2203000000001</v>
      </c>
      <c r="GD156" s="393">
        <v>1027.1616999999999</v>
      </c>
      <c r="GE156" s="393">
        <v>1042.1031</v>
      </c>
      <c r="GF156" s="393">
        <v>1077.0445</v>
      </c>
      <c r="GH156" s="393">
        <v>921.19</v>
      </c>
      <c r="GI156" s="393">
        <v>899.4425</v>
      </c>
      <c r="GJ156" s="393">
        <v>900.9425</v>
      </c>
      <c r="GK156" s="393">
        <v>1016.3958999999999</v>
      </c>
      <c r="GL156" s="393">
        <v>1011.3375</v>
      </c>
      <c r="GM156" s="393">
        <v>1006.2788999999999</v>
      </c>
      <c r="GN156" s="393">
        <v>1001.2203000000001</v>
      </c>
      <c r="GO156" s="393">
        <v>1021.1617</v>
      </c>
      <c r="GP156" s="393">
        <v>1036.1031</v>
      </c>
      <c r="GQ156" s="393">
        <v>1063.5445</v>
      </c>
      <c r="GS156" s="393">
        <v>437.30533333333335</v>
      </c>
      <c r="GT156" s="393">
        <v>609.47199999999998</v>
      </c>
      <c r="GU156" s="393">
        <v>657.98099999999999</v>
      </c>
      <c r="GV156" s="393">
        <v>754.29</v>
      </c>
      <c r="GW156" s="393">
        <v>751.23099999999999</v>
      </c>
      <c r="GX156" s="393">
        <v>751.173</v>
      </c>
      <c r="GY156" s="393">
        <v>781.11400000000003</v>
      </c>
      <c r="GZ156" s="393">
        <v>811.05600000000004</v>
      </c>
      <c r="HA156" s="393">
        <v>843.49699999999996</v>
      </c>
      <c r="HB156" s="393">
        <v>855.93799999999999</v>
      </c>
    </row>
    <row r="157" spans="1:211" ht="15" customHeight="1">
      <c r="E157" s="391"/>
      <c r="F157" s="392" t="s">
        <v>570</v>
      </c>
      <c r="P157" s="393"/>
      <c r="Q157" s="393"/>
      <c r="R157" s="393"/>
      <c r="S157" s="393"/>
      <c r="T157" s="393">
        <v>1030.8499999999999</v>
      </c>
      <c r="U157" s="393">
        <v>1020.85</v>
      </c>
      <c r="V157" s="393">
        <v>1020.85</v>
      </c>
      <c r="W157" s="393">
        <v>1041.8499999999999</v>
      </c>
      <c r="X157" s="393">
        <v>1041.8499999999999</v>
      </c>
      <c r="Y157" s="393">
        <v>1041.8499999999999</v>
      </c>
      <c r="Z157" s="393">
        <v>1041.8499999999999</v>
      </c>
      <c r="AA157" s="393">
        <v>1041.8499999999999</v>
      </c>
      <c r="AB157" s="393">
        <v>1041.8499999999999</v>
      </c>
      <c r="AC157" s="393">
        <v>1041.8499999999999</v>
      </c>
      <c r="AD157" s="393">
        <v>1041.8499999999999</v>
      </c>
      <c r="AE157" s="393">
        <v>1041.8499999999999</v>
      </c>
      <c r="AF157" s="393">
        <v>1041.8499999999999</v>
      </c>
      <c r="AG157" s="393">
        <v>1041.8499999999999</v>
      </c>
      <c r="AH157" s="393">
        <v>1041.8499999999999</v>
      </c>
      <c r="AI157" s="393">
        <v>1041.8499999999999</v>
      </c>
      <c r="AJ157" s="393">
        <v>1041.8499999999999</v>
      </c>
      <c r="AL157" s="393"/>
      <c r="AM157" s="393"/>
      <c r="AN157" s="393"/>
      <c r="AO157" s="393">
        <v>1299.3</v>
      </c>
      <c r="AP157" s="393">
        <v>1140.9349999999999</v>
      </c>
      <c r="AQ157" s="393">
        <v>1141.8499999999999</v>
      </c>
      <c r="AR157" s="393">
        <v>1051.8499999999999</v>
      </c>
      <c r="AS157" s="393">
        <v>1051.8499999999999</v>
      </c>
      <c r="AT157" s="393">
        <v>1051.8499999999999</v>
      </c>
      <c r="AU157" s="393">
        <v>1031.8499999999999</v>
      </c>
      <c r="AV157" s="393">
        <v>1011.85</v>
      </c>
      <c r="AW157" s="393">
        <v>1011.85</v>
      </c>
      <c r="AX157" s="393">
        <v>991.85</v>
      </c>
      <c r="AZ157" s="393"/>
      <c r="BA157" s="393"/>
      <c r="BB157" s="393">
        <v>0</v>
      </c>
      <c r="BC157" s="393">
        <v>-1299.3</v>
      </c>
      <c r="BD157" s="393">
        <v>-1140.9349999999999</v>
      </c>
      <c r="BE157" s="393">
        <v>-111</v>
      </c>
      <c r="BF157" s="393">
        <v>-30.999999999999886</v>
      </c>
      <c r="BG157" s="393">
        <v>-30.999999999999886</v>
      </c>
      <c r="BH157" s="393">
        <v>-10</v>
      </c>
      <c r="BI157" s="393">
        <v>10</v>
      </c>
      <c r="BJ157" s="393">
        <v>29.999999999999886</v>
      </c>
      <c r="BK157" s="393">
        <v>29.999999999999886</v>
      </c>
      <c r="BL157" s="393">
        <v>49.999999999999886</v>
      </c>
      <c r="BN157" s="393"/>
      <c r="BO157" s="393"/>
      <c r="BP157" s="393">
        <v>881.94</v>
      </c>
      <c r="BQ157" s="393">
        <v>864.94</v>
      </c>
      <c r="BR157" s="393">
        <v>969.9325</v>
      </c>
      <c r="BS157" s="393">
        <v>969.9325</v>
      </c>
      <c r="BT157" s="393">
        <v>969.9325</v>
      </c>
      <c r="BU157" s="393">
        <v>969.9325</v>
      </c>
      <c r="BV157" s="393">
        <v>969.9325</v>
      </c>
      <c r="BW157" s="393">
        <v>969.9325</v>
      </c>
      <c r="BX157" s="393">
        <v>969.9325</v>
      </c>
      <c r="BY157" s="393">
        <v>869.9325</v>
      </c>
      <c r="CA157" s="393"/>
      <c r="CB157" s="393"/>
      <c r="CC157" s="393">
        <v>-881.94</v>
      </c>
      <c r="CD157" s="393">
        <v>-864.94</v>
      </c>
      <c r="CE157" s="393">
        <v>-969.9325</v>
      </c>
      <c r="CF157" s="393">
        <v>60.917499999999905</v>
      </c>
      <c r="CG157" s="393">
        <v>50.917500000000018</v>
      </c>
      <c r="CH157" s="393">
        <v>50.917500000000018</v>
      </c>
      <c r="CI157" s="393">
        <v>71.917499999999905</v>
      </c>
      <c r="CJ157" s="393">
        <v>71.917499999999905</v>
      </c>
      <c r="CK157" s="393">
        <v>71.917499999999905</v>
      </c>
      <c r="CL157" s="393">
        <v>171.9174999999999</v>
      </c>
      <c r="CQ157" s="393">
        <v>0</v>
      </c>
      <c r="CR157" s="393">
        <v>0</v>
      </c>
      <c r="CS157" s="393">
        <v>0</v>
      </c>
      <c r="CT157" s="393">
        <v>0</v>
      </c>
      <c r="CU157" s="393">
        <v>0</v>
      </c>
      <c r="CV157" s="393">
        <v>0</v>
      </c>
      <c r="CW157" s="393">
        <v>0</v>
      </c>
      <c r="CX157" s="393">
        <v>0</v>
      </c>
      <c r="CY157" s="393">
        <v>0</v>
      </c>
      <c r="CZ157" s="393">
        <v>959.54</v>
      </c>
      <c r="DA157" s="393">
        <v>985.76499999999999</v>
      </c>
      <c r="DB157" s="393">
        <v>1140.9349999999999</v>
      </c>
      <c r="DC157" s="393">
        <v>1141.8499999999999</v>
      </c>
      <c r="FK157" s="393">
        <v>909.54750000000001</v>
      </c>
      <c r="FL157" s="393">
        <v>959.54</v>
      </c>
      <c r="FM157" s="393">
        <v>942.54</v>
      </c>
      <c r="FN157" s="393">
        <v>1086.3325</v>
      </c>
      <c r="FO157" s="393">
        <v>1086.3325</v>
      </c>
      <c r="FP157" s="393">
        <v>1086.3325</v>
      </c>
      <c r="FQ157" s="393">
        <v>1125.1324999999999</v>
      </c>
      <c r="FR157" s="393">
        <v>1125.1324999999999</v>
      </c>
      <c r="FS157" s="393">
        <v>1125.1324999999999</v>
      </c>
      <c r="FT157" s="393">
        <v>1125.1324999999999</v>
      </c>
      <c r="FU157" s="393">
        <v>1025.1324999999999</v>
      </c>
      <c r="FW157" s="393">
        <v>959.54</v>
      </c>
      <c r="FX157" s="393">
        <v>942.54</v>
      </c>
      <c r="FY157" s="393">
        <v>1086.3325</v>
      </c>
      <c r="FZ157" s="393">
        <v>1086.3325</v>
      </c>
      <c r="GA157" s="393">
        <v>1086.3325</v>
      </c>
      <c r="GB157" s="393">
        <v>1125.1324999999999</v>
      </c>
      <c r="GC157" s="393">
        <v>1125.1324999999999</v>
      </c>
      <c r="GD157" s="393">
        <v>1125.1324999999999</v>
      </c>
      <c r="GE157" s="393">
        <v>1125.1324999999999</v>
      </c>
      <c r="GF157" s="393">
        <v>1025.1324999999999</v>
      </c>
      <c r="GH157" s="393">
        <v>1261.1489999999999</v>
      </c>
      <c r="GI157" s="393">
        <v>985.76499999999999</v>
      </c>
      <c r="GJ157" s="393">
        <v>1007.5650000000001</v>
      </c>
      <c r="GK157" s="393">
        <v>1034.7249999999999</v>
      </c>
      <c r="GL157" s="393">
        <v>1019.205</v>
      </c>
      <c r="GM157" s="393">
        <v>995.92499999999995</v>
      </c>
      <c r="GN157" s="393">
        <v>976.52499999999998</v>
      </c>
      <c r="GO157" s="393">
        <v>968.76499999999999</v>
      </c>
      <c r="GP157" s="393">
        <v>968.76499999999999</v>
      </c>
      <c r="GQ157" s="393">
        <v>968.76499999999999</v>
      </c>
      <c r="GS157" s="393">
        <v>1299.3</v>
      </c>
      <c r="GT157" s="393">
        <v>1140.9349999999999</v>
      </c>
      <c r="GU157" s="393">
        <v>1141.8499999999999</v>
      </c>
      <c r="GV157" s="393">
        <v>1051.8499999999999</v>
      </c>
      <c r="GW157" s="393">
        <v>1051.8499999999999</v>
      </c>
      <c r="GX157" s="393">
        <v>1051.8499999999999</v>
      </c>
      <c r="GY157" s="393">
        <v>1031.8499999999999</v>
      </c>
      <c r="GZ157" s="393">
        <v>1011.85</v>
      </c>
      <c r="HA157" s="393">
        <v>1011.85</v>
      </c>
      <c r="HB157" s="393">
        <v>991.85</v>
      </c>
    </row>
    <row r="158" spans="1:211" ht="15" customHeight="1">
      <c r="E158" s="391"/>
      <c r="F158" s="392" t="s">
        <v>571</v>
      </c>
      <c r="P158" s="393"/>
      <c r="Q158" s="393"/>
      <c r="R158" s="393"/>
      <c r="S158" s="393"/>
      <c r="T158" s="393">
        <v>18.649494675235591</v>
      </c>
      <c r="U158" s="393">
        <v>22.223051619863835</v>
      </c>
      <c r="V158" s="393">
        <v>7.527476184403989</v>
      </c>
      <c r="W158" s="393">
        <v>-8.7266420261377942</v>
      </c>
      <c r="X158" s="393">
        <v>-18.011071491005829</v>
      </c>
      <c r="Y158" s="393">
        <v>-26.845332034595778</v>
      </c>
      <c r="Z158" s="393">
        <v>-97.99693201811472</v>
      </c>
      <c r="AA158" s="393">
        <v>-88.626026187691835</v>
      </c>
      <c r="AB158" s="393">
        <v>-84.718680238624103</v>
      </c>
      <c r="AC158" s="393">
        <v>-82.735955139231862</v>
      </c>
      <c r="AD158" s="393">
        <v>-78.169625174679794</v>
      </c>
      <c r="AE158" s="393">
        <v>-85.368614618414313</v>
      </c>
      <c r="AF158" s="393">
        <v>-241.50860837667389</v>
      </c>
      <c r="AG158" s="393">
        <v>-51.732017930619186</v>
      </c>
      <c r="AH158" s="393">
        <v>-50.828806910694347</v>
      </c>
      <c r="AI158" s="393">
        <v>-50.735970781353998</v>
      </c>
      <c r="AJ158" s="393">
        <v>-48.701280441664856</v>
      </c>
      <c r="AL158" s="393"/>
      <c r="AM158" s="393"/>
      <c r="AN158" s="393"/>
      <c r="AO158" s="393">
        <v>42.733928644209868</v>
      </c>
      <c r="AP158" s="393">
        <v>-2.5849458834889809</v>
      </c>
      <c r="AQ158" s="393">
        <v>-10.162276696098969</v>
      </c>
      <c r="AR158" s="393">
        <v>-0.13999999999953433</v>
      </c>
      <c r="AS158" s="393">
        <v>2.9190000000004654</v>
      </c>
      <c r="AT158" s="393">
        <v>1.101670905296225</v>
      </c>
      <c r="AU158" s="393">
        <v>-9.3231970315766528</v>
      </c>
      <c r="AV158" s="393">
        <v>-19.422542434565724</v>
      </c>
      <c r="AW158" s="393">
        <v>-50.644593677078838</v>
      </c>
      <c r="AX158" s="393">
        <v>-41.83178195824707</v>
      </c>
      <c r="AZ158" s="393"/>
      <c r="BA158" s="393"/>
      <c r="BB158" s="393">
        <v>0</v>
      </c>
      <c r="BC158" s="393">
        <v>-42.733928644209868</v>
      </c>
      <c r="BD158" s="393">
        <v>2.5849458834889809</v>
      </c>
      <c r="BE158" s="393">
        <v>28.811771371334558</v>
      </c>
      <c r="BF158" s="393">
        <v>22.36305161986337</v>
      </c>
      <c r="BG158" s="393">
        <v>4.6084761844035231</v>
      </c>
      <c r="BH158" s="393">
        <v>-9.8283129314340201</v>
      </c>
      <c r="BI158" s="393">
        <v>-8.6878744594291764</v>
      </c>
      <c r="BJ158" s="393">
        <v>-7.4227896000300539</v>
      </c>
      <c r="BK158" s="393">
        <v>-47.352338341035882</v>
      </c>
      <c r="BL158" s="393">
        <v>-46.794244229444764</v>
      </c>
      <c r="BN158" s="393"/>
      <c r="BO158" s="393"/>
      <c r="BP158" s="393">
        <v>51.58952908796072</v>
      </c>
      <c r="BQ158" s="393">
        <v>112.32673529109569</v>
      </c>
      <c r="BR158" s="393">
        <v>0.77534416770003733</v>
      </c>
      <c r="BS158" s="393">
        <v>14.729784280677325</v>
      </c>
      <c r="BT158" s="393">
        <v>-21.386525089170785</v>
      </c>
      <c r="BU158" s="393">
        <v>4.1492695524317682</v>
      </c>
      <c r="BV158" s="393">
        <v>-22.092407626777188</v>
      </c>
      <c r="BW158" s="393">
        <v>-62.675785888565002</v>
      </c>
      <c r="BX158" s="393">
        <v>-102.18887658243766</v>
      </c>
      <c r="BY158" s="393">
        <v>-46.269477378279433</v>
      </c>
      <c r="CA158" s="393"/>
      <c r="CB158" s="393"/>
      <c r="CC158" s="393">
        <v>-51.58952908796072</v>
      </c>
      <c r="CD158" s="393">
        <v>-112.32673529109569</v>
      </c>
      <c r="CE158" s="393">
        <v>-0.77534416770003733</v>
      </c>
      <c r="CF158" s="393">
        <v>3.9197103945582654</v>
      </c>
      <c r="CG158" s="393">
        <v>43.60957670903462</v>
      </c>
      <c r="CH158" s="393">
        <v>3.3782066319722208</v>
      </c>
      <c r="CI158" s="393">
        <v>13.365765600639394</v>
      </c>
      <c r="CJ158" s="393">
        <v>44.664714397559173</v>
      </c>
      <c r="CK158" s="393">
        <v>75.343544547841873</v>
      </c>
      <c r="CL158" s="393">
        <v>-51.727454639835287</v>
      </c>
      <c r="CQ158" s="393">
        <v>0</v>
      </c>
      <c r="CR158" s="393">
        <v>0</v>
      </c>
      <c r="CS158" s="393">
        <v>0</v>
      </c>
      <c r="CT158" s="393">
        <v>0</v>
      </c>
      <c r="CU158" s="393">
        <v>0</v>
      </c>
      <c r="CV158" s="393">
        <v>0</v>
      </c>
      <c r="CW158" s="393">
        <v>0</v>
      </c>
      <c r="CX158" s="393">
        <v>0</v>
      </c>
      <c r="CY158" s="393">
        <v>0</v>
      </c>
      <c r="CZ158" s="393">
        <v>0.47139999999990689</v>
      </c>
      <c r="DA158" s="393">
        <v>-30.489787057124079</v>
      </c>
      <c r="DB158" s="393">
        <v>-2.5849458834889809</v>
      </c>
      <c r="DC158" s="393">
        <v>-10.162276696098969</v>
      </c>
      <c r="FK158" s="393">
        <v>-59.325000000000003</v>
      </c>
      <c r="FL158" s="393">
        <v>0.47139999999990689</v>
      </c>
      <c r="FM158" s="393">
        <v>34.529800000000044</v>
      </c>
      <c r="FN158" s="393">
        <v>-4.7867999999988822</v>
      </c>
      <c r="FO158" s="393">
        <v>30.271600000000092</v>
      </c>
      <c r="FP158" s="393">
        <v>15.33</v>
      </c>
      <c r="FQ158" s="393">
        <v>28.588600000000092</v>
      </c>
      <c r="FR158" s="393">
        <v>33.647200000000183</v>
      </c>
      <c r="FS158" s="393">
        <v>43.70579999999935</v>
      </c>
      <c r="FT158" s="393">
        <v>58.764399999998979</v>
      </c>
      <c r="FU158" s="393">
        <v>156.32300000000001</v>
      </c>
      <c r="FW158" s="393">
        <v>0.47139999999990689</v>
      </c>
      <c r="FX158" s="393">
        <v>34.529800000000044</v>
      </c>
      <c r="FY158" s="393">
        <v>-4.7867999999988822</v>
      </c>
      <c r="FZ158" s="393">
        <v>30.271600000000092</v>
      </c>
      <c r="GA158" s="393">
        <v>15.33</v>
      </c>
      <c r="GB158" s="393">
        <v>28.588600000000092</v>
      </c>
      <c r="GC158" s="393">
        <v>33.647200000000183</v>
      </c>
      <c r="GD158" s="393">
        <v>43.70579999999935</v>
      </c>
      <c r="GE158" s="393">
        <v>58.764399999998979</v>
      </c>
      <c r="GF158" s="393">
        <v>156.32300000000001</v>
      </c>
      <c r="GH158" s="393">
        <v>-334.5494159314153</v>
      </c>
      <c r="GI158" s="393">
        <v>-30.489787057124079</v>
      </c>
      <c r="GJ158" s="393">
        <v>86.57450489898072</v>
      </c>
      <c r="GK158" s="393">
        <v>-17.046781563687837</v>
      </c>
      <c r="GL158" s="393">
        <v>-17.632162988534198</v>
      </c>
      <c r="GM158" s="393">
        <v>-15.81186914818827</v>
      </c>
      <c r="GN158" s="393">
        <v>-18.34391981483833</v>
      </c>
      <c r="GO158" s="393">
        <v>-56.570288384181211</v>
      </c>
      <c r="GP158" s="393">
        <v>-95.699344159753068</v>
      </c>
      <c r="GQ158" s="393">
        <v>-135.43871778272046</v>
      </c>
      <c r="GS158" s="393">
        <v>42.733928644209868</v>
      </c>
      <c r="GT158" s="393">
        <v>-2.5849458834889809</v>
      </c>
      <c r="GU158" s="393">
        <v>-10.162276696098969</v>
      </c>
      <c r="GV158" s="393">
        <v>-0.13999999999953433</v>
      </c>
      <c r="GW158" s="393">
        <v>2.9190000000004654</v>
      </c>
      <c r="GX158" s="393">
        <v>1.101670905296225</v>
      </c>
      <c r="GY158" s="393">
        <v>-9.3231970315766528</v>
      </c>
      <c r="GZ158" s="393">
        <v>-19.422542434565724</v>
      </c>
      <c r="HA158" s="393">
        <v>-50.644593677078838</v>
      </c>
      <c r="HB158" s="393">
        <v>-41.83178195824707</v>
      </c>
    </row>
    <row r="159" spans="1:211" ht="15" customHeight="1">
      <c r="E159" s="391"/>
      <c r="F159" s="392" t="s">
        <v>572</v>
      </c>
      <c r="P159" s="394"/>
      <c r="Q159" s="394"/>
      <c r="R159" s="394"/>
      <c r="S159" s="394"/>
      <c r="T159" s="394">
        <v>-57</v>
      </c>
      <c r="U159" s="394">
        <v>-57</v>
      </c>
      <c r="V159" s="394">
        <v>-57</v>
      </c>
      <c r="W159" s="394">
        <v>-57</v>
      </c>
      <c r="X159" s="394">
        <v>-57</v>
      </c>
      <c r="Y159" s="394">
        <v>-57</v>
      </c>
      <c r="Z159" s="394">
        <v>-57</v>
      </c>
      <c r="AA159" s="394">
        <v>-57</v>
      </c>
      <c r="AB159" s="394">
        <v>-57</v>
      </c>
      <c r="AC159" s="394">
        <v>-57</v>
      </c>
      <c r="AD159" s="394">
        <v>-57</v>
      </c>
      <c r="AE159" s="394">
        <v>-57</v>
      </c>
      <c r="AF159" s="394">
        <v>-57</v>
      </c>
      <c r="AG159" s="394">
        <v>-57</v>
      </c>
      <c r="AH159" s="394">
        <v>-57</v>
      </c>
      <c r="AI159" s="394">
        <v>-57</v>
      </c>
      <c r="AJ159" s="394">
        <v>-57</v>
      </c>
      <c r="AL159" s="394"/>
      <c r="AM159" s="394"/>
      <c r="AN159" s="394"/>
      <c r="AO159" s="394">
        <v>-56</v>
      </c>
      <c r="AP159" s="394">
        <v>-56</v>
      </c>
      <c r="AQ159" s="394">
        <v>-56</v>
      </c>
      <c r="AR159" s="394">
        <v>-56</v>
      </c>
      <c r="AS159" s="394">
        <v>-56</v>
      </c>
      <c r="AT159" s="394">
        <v>-56</v>
      </c>
      <c r="AU159" s="394">
        <v>-56</v>
      </c>
      <c r="AV159" s="394">
        <v>-56</v>
      </c>
      <c r="AW159" s="394">
        <v>-56</v>
      </c>
      <c r="AX159" s="394">
        <v>-56</v>
      </c>
      <c r="AZ159" s="394"/>
      <c r="BA159" s="394"/>
      <c r="BB159" s="394">
        <v>0</v>
      </c>
      <c r="BC159" s="394">
        <v>56</v>
      </c>
      <c r="BD159" s="394">
        <v>56</v>
      </c>
      <c r="BE159" s="394">
        <v>-1</v>
      </c>
      <c r="BF159" s="394">
        <v>-1</v>
      </c>
      <c r="BG159" s="394">
        <v>-1</v>
      </c>
      <c r="BH159" s="394">
        <v>-1</v>
      </c>
      <c r="BI159" s="394">
        <v>-1</v>
      </c>
      <c r="BJ159" s="394">
        <v>-1</v>
      </c>
      <c r="BK159" s="394">
        <v>-1</v>
      </c>
      <c r="BL159" s="394">
        <v>-1</v>
      </c>
      <c r="BN159" s="394"/>
      <c r="BO159" s="394"/>
      <c r="BP159" s="394">
        <v>-56</v>
      </c>
      <c r="BQ159" s="394">
        <v>-56</v>
      </c>
      <c r="BR159" s="394">
        <v>-56</v>
      </c>
      <c r="BS159" s="394">
        <v>-56</v>
      </c>
      <c r="BT159" s="394">
        <v>-56</v>
      </c>
      <c r="BU159" s="394">
        <v>-56</v>
      </c>
      <c r="BV159" s="394">
        <v>-56</v>
      </c>
      <c r="BW159" s="394">
        <v>-56</v>
      </c>
      <c r="BX159" s="394">
        <v>-56</v>
      </c>
      <c r="BY159" s="394">
        <v>-56</v>
      </c>
      <c r="CA159" s="394"/>
      <c r="CB159" s="394"/>
      <c r="CC159" s="394">
        <v>56</v>
      </c>
      <c r="CD159" s="394">
        <v>56</v>
      </c>
      <c r="CE159" s="394">
        <v>56</v>
      </c>
      <c r="CF159" s="394">
        <v>-1</v>
      </c>
      <c r="CG159" s="394">
        <v>-1</v>
      </c>
      <c r="CH159" s="394">
        <v>-1</v>
      </c>
      <c r="CI159" s="394">
        <v>-1</v>
      </c>
      <c r="CJ159" s="394">
        <v>-1</v>
      </c>
      <c r="CK159" s="394">
        <v>-1</v>
      </c>
      <c r="CL159" s="394">
        <v>-1</v>
      </c>
      <c r="CQ159" s="394">
        <v>0</v>
      </c>
      <c r="CR159" s="394">
        <v>0</v>
      </c>
      <c r="CS159" s="394">
        <v>0</v>
      </c>
      <c r="CT159" s="394">
        <v>0</v>
      </c>
      <c r="CU159" s="394">
        <v>0</v>
      </c>
      <c r="CV159" s="394">
        <v>0</v>
      </c>
      <c r="CW159" s="394">
        <v>0</v>
      </c>
      <c r="CX159" s="394">
        <v>0</v>
      </c>
      <c r="CY159" s="394">
        <v>0</v>
      </c>
      <c r="CZ159" s="394">
        <v>-56</v>
      </c>
      <c r="DA159" s="394">
        <v>-56</v>
      </c>
      <c r="DB159" s="394">
        <v>-56</v>
      </c>
      <c r="DC159" s="394">
        <v>-56</v>
      </c>
      <c r="FK159" s="394">
        <v>-56</v>
      </c>
      <c r="FL159" s="394">
        <v>-56</v>
      </c>
      <c r="FM159" s="394">
        <v>-56</v>
      </c>
      <c r="FN159" s="394">
        <v>-56</v>
      </c>
      <c r="FO159" s="394">
        <v>-56</v>
      </c>
      <c r="FP159" s="394">
        <v>-56</v>
      </c>
      <c r="FQ159" s="394">
        <v>-56</v>
      </c>
      <c r="FR159" s="394">
        <v>-56</v>
      </c>
      <c r="FS159" s="394">
        <v>-56</v>
      </c>
      <c r="FT159" s="394">
        <v>-56</v>
      </c>
      <c r="FU159" s="394">
        <v>-56</v>
      </c>
      <c r="FW159" s="394">
        <v>-56</v>
      </c>
      <c r="FX159" s="394">
        <v>-56</v>
      </c>
      <c r="FY159" s="394">
        <v>-56</v>
      </c>
      <c r="FZ159" s="394">
        <v>-56</v>
      </c>
      <c r="GA159" s="394">
        <v>-56</v>
      </c>
      <c r="GB159" s="394">
        <v>-56</v>
      </c>
      <c r="GC159" s="394">
        <v>-56</v>
      </c>
      <c r="GD159" s="394">
        <v>-56</v>
      </c>
      <c r="GE159" s="394">
        <v>-56</v>
      </c>
      <c r="GF159" s="394">
        <v>-56</v>
      </c>
      <c r="GH159" s="394">
        <v>-56</v>
      </c>
      <c r="GI159" s="394">
        <v>-56</v>
      </c>
      <c r="GJ159" s="394">
        <v>-56</v>
      </c>
      <c r="GK159" s="394">
        <v>-56</v>
      </c>
      <c r="GL159" s="394">
        <v>-56</v>
      </c>
      <c r="GM159" s="394">
        <v>-56</v>
      </c>
      <c r="GN159" s="394">
        <v>-56</v>
      </c>
      <c r="GO159" s="394">
        <v>-56</v>
      </c>
      <c r="GP159" s="394">
        <v>-56</v>
      </c>
      <c r="GQ159" s="394">
        <v>-56</v>
      </c>
      <c r="GS159" s="394">
        <v>-56</v>
      </c>
      <c r="GT159" s="394">
        <v>-56</v>
      </c>
      <c r="GU159" s="394">
        <v>-56</v>
      </c>
      <c r="GV159" s="394">
        <v>-56</v>
      </c>
      <c r="GW159" s="394">
        <v>-56</v>
      </c>
      <c r="GX159" s="394">
        <v>-56</v>
      </c>
      <c r="GY159" s="394">
        <v>-56</v>
      </c>
      <c r="GZ159" s="394">
        <v>-56</v>
      </c>
      <c r="HA159" s="394">
        <v>-56</v>
      </c>
      <c r="HB159" s="394">
        <v>-56</v>
      </c>
    </row>
    <row r="160" spans="1:211" ht="15" customHeight="1">
      <c r="E160" s="391"/>
      <c r="F160" s="249" t="s">
        <v>38</v>
      </c>
      <c r="P160" s="395"/>
      <c r="Q160" s="395"/>
      <c r="R160" s="395"/>
      <c r="S160" s="395"/>
      <c r="T160" s="395">
        <v>1778.607828008569</v>
      </c>
      <c r="U160" s="395">
        <v>1772.0280516198638</v>
      </c>
      <c r="V160" s="395">
        <v>1744.5641428510705</v>
      </c>
      <c r="W160" s="395">
        <v>1751.4593579738621</v>
      </c>
      <c r="X160" s="395">
        <v>1745.1159285089941</v>
      </c>
      <c r="Y160" s="395">
        <v>1766.2226679654041</v>
      </c>
      <c r="Z160" s="395">
        <v>1727.5120679818854</v>
      </c>
      <c r="AA160" s="395">
        <v>1749.1939738123081</v>
      </c>
      <c r="AB160" s="395">
        <v>1750.413319761376</v>
      </c>
      <c r="AC160" s="395">
        <v>1749.7070448607678</v>
      </c>
      <c r="AD160" s="395">
        <v>1754.0853748253201</v>
      </c>
      <c r="AE160" s="395">
        <v>1746.6973853815855</v>
      </c>
      <c r="AF160" s="395">
        <v>1750.7183916233259</v>
      </c>
      <c r="AG160" s="395">
        <v>1750.6069820693808</v>
      </c>
      <c r="AH160" s="395">
        <v>1750.6711930893057</v>
      </c>
      <c r="AI160" s="395">
        <v>1750.576029218646</v>
      </c>
      <c r="AJ160" s="395">
        <v>1752.4217195583351</v>
      </c>
      <c r="AL160" s="395"/>
      <c r="AM160" s="395"/>
      <c r="AN160" s="395"/>
      <c r="AO160" s="395">
        <v>1723.3392619775432</v>
      </c>
      <c r="AP160" s="395">
        <v>1691.822054116511</v>
      </c>
      <c r="AQ160" s="395">
        <v>1733.6687233039008</v>
      </c>
      <c r="AR160" s="395">
        <v>1750.0000000000002</v>
      </c>
      <c r="AS160" s="395">
        <v>1750.0000000000005</v>
      </c>
      <c r="AT160" s="395">
        <v>1748.1246709052962</v>
      </c>
      <c r="AU160" s="395">
        <v>1747.6408029684233</v>
      </c>
      <c r="AV160" s="395">
        <v>1747.4834575654343</v>
      </c>
      <c r="AW160" s="395">
        <v>1748.7024063229212</v>
      </c>
      <c r="AX160" s="395">
        <v>1749.9562180417529</v>
      </c>
      <c r="AZ160" s="395"/>
      <c r="BA160" s="395"/>
      <c r="BB160" s="395">
        <v>0</v>
      </c>
      <c r="BC160" s="395">
        <v>-1723.3392619775432</v>
      </c>
      <c r="BD160" s="395">
        <v>-1691.822054116511</v>
      </c>
      <c r="BE160" s="395">
        <v>44.939104704668125</v>
      </c>
      <c r="BF160" s="395">
        <v>22.028051619863618</v>
      </c>
      <c r="BG160" s="395">
        <v>-5.4358571489299266</v>
      </c>
      <c r="BH160" s="395">
        <v>3.3346870685659269</v>
      </c>
      <c r="BI160" s="395">
        <v>-2.5248744594291566</v>
      </c>
      <c r="BJ160" s="395">
        <v>18.739210399969807</v>
      </c>
      <c r="BK160" s="395">
        <v>-21.19033834103584</v>
      </c>
      <c r="BL160" s="395">
        <v>-0.76224422944483194</v>
      </c>
      <c r="BN160" s="395"/>
      <c r="BO160" s="395"/>
      <c r="BP160" s="395">
        <v>1973.5181290879609</v>
      </c>
      <c r="BQ160" s="395">
        <v>2000.1969352910955</v>
      </c>
      <c r="BR160" s="395">
        <v>1989.1621441677003</v>
      </c>
      <c r="BS160" s="395">
        <v>1978.0581842806771</v>
      </c>
      <c r="BT160" s="395">
        <v>1956.8834749108291</v>
      </c>
      <c r="BU160" s="395">
        <v>1930.3606695524318</v>
      </c>
      <c r="BV160" s="395">
        <v>1899.0603923732228</v>
      </c>
      <c r="BW160" s="395">
        <v>1878.4184141114349</v>
      </c>
      <c r="BX160" s="395">
        <v>1853.8467234175625</v>
      </c>
      <c r="BY160" s="395">
        <v>1844.7075226217205</v>
      </c>
      <c r="CA160" s="395"/>
      <c r="CB160" s="395"/>
      <c r="CC160" s="395">
        <v>-1973.5181290879609</v>
      </c>
      <c r="CD160" s="395">
        <v>-2000.1969352910955</v>
      </c>
      <c r="CE160" s="395">
        <v>-1989.1621441677003</v>
      </c>
      <c r="CF160" s="395">
        <v>-199.45035627210814</v>
      </c>
      <c r="CG160" s="395">
        <v>-184.85542329096529</v>
      </c>
      <c r="CH160" s="395">
        <v>-185.79652670136124</v>
      </c>
      <c r="CI160" s="395">
        <v>-147.60103439936074</v>
      </c>
      <c r="CJ160" s="395">
        <v>-133.30248560244081</v>
      </c>
      <c r="CK160" s="395">
        <v>-87.624055452158473</v>
      </c>
      <c r="CL160" s="395">
        <v>-117.19545463983513</v>
      </c>
      <c r="CQ160" s="395">
        <v>0</v>
      </c>
      <c r="CR160" s="395">
        <v>0</v>
      </c>
      <c r="CS160" s="395">
        <v>0</v>
      </c>
      <c r="CT160" s="395">
        <v>0</v>
      </c>
      <c r="CU160" s="395">
        <v>0</v>
      </c>
      <c r="CV160" s="395">
        <v>0</v>
      </c>
      <c r="CW160" s="395">
        <v>0</v>
      </c>
      <c r="CX160" s="395">
        <v>0</v>
      </c>
      <c r="CY160" s="395">
        <v>0</v>
      </c>
      <c r="CZ160" s="395">
        <v>2000</v>
      </c>
      <c r="DA160" s="395">
        <v>1798.717712942876</v>
      </c>
      <c r="DB160" s="395">
        <v>1691.822054116511</v>
      </c>
      <c r="DC160" s="395">
        <v>1733.6687233039008</v>
      </c>
      <c r="FK160" s="395">
        <v>1899.9999999999998</v>
      </c>
      <c r="FL160" s="395">
        <v>2000</v>
      </c>
      <c r="FM160" s="395">
        <v>2000</v>
      </c>
      <c r="FN160" s="395">
        <v>2100.0000000000009</v>
      </c>
      <c r="FO160" s="395">
        <v>2110</v>
      </c>
      <c r="FP160" s="395">
        <v>2110</v>
      </c>
      <c r="FQ160" s="395">
        <v>2110</v>
      </c>
      <c r="FR160" s="395">
        <v>2110.0000000000005</v>
      </c>
      <c r="FS160" s="395">
        <v>2139.9999999999991</v>
      </c>
      <c r="FT160" s="395">
        <v>2169.9999999999991</v>
      </c>
      <c r="FU160" s="395">
        <v>2202.4999999999995</v>
      </c>
      <c r="FW160" s="395">
        <v>2000</v>
      </c>
      <c r="FX160" s="395">
        <v>2000</v>
      </c>
      <c r="FY160" s="395">
        <v>2100.0000000000009</v>
      </c>
      <c r="FZ160" s="395">
        <v>2110</v>
      </c>
      <c r="GA160" s="395">
        <v>2110</v>
      </c>
      <c r="GB160" s="395">
        <v>2110</v>
      </c>
      <c r="GC160" s="395">
        <v>2110.0000000000005</v>
      </c>
      <c r="GD160" s="395">
        <v>2139.9999999999991</v>
      </c>
      <c r="GE160" s="395">
        <v>2169.9999999999991</v>
      </c>
      <c r="GF160" s="395">
        <v>2202.4999999999995</v>
      </c>
      <c r="GH160" s="395">
        <v>1791.7895840685846</v>
      </c>
      <c r="GI160" s="395">
        <v>1798.717712942876</v>
      </c>
      <c r="GJ160" s="395">
        <v>1939.0820048989808</v>
      </c>
      <c r="GK160" s="395">
        <v>1978.0741184363121</v>
      </c>
      <c r="GL160" s="395">
        <v>1956.9103370114658</v>
      </c>
      <c r="GM160" s="395">
        <v>1930.3920308518118</v>
      </c>
      <c r="GN160" s="395">
        <v>1903.4013801851618</v>
      </c>
      <c r="GO160" s="395">
        <v>1877.3564116158188</v>
      </c>
      <c r="GP160" s="395">
        <v>1853.1687558402471</v>
      </c>
      <c r="GQ160" s="395">
        <v>1840.8707822172794</v>
      </c>
      <c r="GS160" s="395">
        <v>1723.3392619775432</v>
      </c>
      <c r="GT160" s="395">
        <v>1691.822054116511</v>
      </c>
      <c r="GU160" s="395">
        <v>1733.6687233039008</v>
      </c>
      <c r="GV160" s="395">
        <v>1750.0000000000002</v>
      </c>
      <c r="GW160" s="395">
        <v>1750.0000000000005</v>
      </c>
      <c r="GX160" s="395">
        <v>1748.1246709052962</v>
      </c>
      <c r="GY160" s="395">
        <v>1747.6408029684233</v>
      </c>
      <c r="GZ160" s="395">
        <v>1747.4834575654343</v>
      </c>
      <c r="HA160" s="395">
        <v>1748.7024063229212</v>
      </c>
      <c r="HB160" s="395">
        <v>1749.9562180417529</v>
      </c>
    </row>
    <row r="161" spans="2:210" ht="15" customHeight="1">
      <c r="E161" s="391"/>
      <c r="F161" s="249"/>
      <c r="O161" s="395"/>
      <c r="P161" s="395"/>
      <c r="Q161" s="395"/>
      <c r="R161" s="395"/>
      <c r="S161" s="395"/>
      <c r="T161" s="395"/>
      <c r="U161" s="395"/>
      <c r="V161" s="395"/>
      <c r="W161" s="395"/>
      <c r="X161" s="395"/>
      <c r="Y161" s="395"/>
      <c r="Z161" s="395"/>
      <c r="AA161" s="395"/>
      <c r="AB161" s="395"/>
      <c r="AC161" s="395"/>
      <c r="AD161" s="395"/>
      <c r="AE161" s="395"/>
      <c r="AF161" s="395"/>
      <c r="AG161" s="395"/>
      <c r="AH161" s="395"/>
      <c r="AI161" s="395"/>
      <c r="AJ161" s="395"/>
      <c r="AL161" s="395"/>
      <c r="AM161" s="395"/>
      <c r="AN161" s="395"/>
      <c r="AO161" s="395"/>
      <c r="AP161" s="395"/>
      <c r="AQ161" s="395"/>
      <c r="AR161" s="395"/>
      <c r="AS161" s="395"/>
      <c r="AT161" s="395"/>
      <c r="AU161" s="395"/>
      <c r="AV161" s="395"/>
      <c r="AW161" s="395"/>
      <c r="AX161" s="395"/>
      <c r="CQ161" s="159"/>
      <c r="CR161" s="159"/>
      <c r="CS161" s="159"/>
      <c r="CT161" s="159"/>
      <c r="CU161" s="159"/>
      <c r="CV161" s="159"/>
      <c r="CW161" s="159"/>
      <c r="CX161" s="159"/>
      <c r="CY161" s="159"/>
      <c r="CZ161" s="159"/>
      <c r="DA161" s="159"/>
      <c r="DB161" s="159"/>
      <c r="DC161" s="159"/>
      <c r="FK161" s="395"/>
      <c r="FL161" s="395"/>
      <c r="FM161" s="395"/>
      <c r="FN161" s="395"/>
      <c r="FO161" s="395"/>
      <c r="FP161" s="395"/>
      <c r="FQ161" s="395"/>
      <c r="FR161" s="395"/>
      <c r="FS161" s="395"/>
      <c r="FT161" s="395"/>
      <c r="FU161" s="395"/>
      <c r="FW161" s="395"/>
      <c r="FX161" s="395"/>
      <c r="FY161" s="395"/>
      <c r="FZ161" s="395"/>
      <c r="GA161" s="395"/>
      <c r="GB161" s="395"/>
      <c r="GC161" s="395"/>
      <c r="GD161" s="395"/>
      <c r="GE161" s="395"/>
      <c r="GF161" s="395"/>
      <c r="GH161" s="395"/>
      <c r="GI161" s="395"/>
      <c r="GJ161" s="395"/>
      <c r="GK161" s="395"/>
      <c r="GL161" s="395"/>
      <c r="GM161" s="395"/>
      <c r="GN161" s="395"/>
      <c r="GO161" s="395"/>
      <c r="GP161" s="395"/>
      <c r="GQ161" s="395"/>
      <c r="GS161" s="395"/>
      <c r="GT161" s="395"/>
      <c r="GU161" s="395"/>
      <c r="GV161" s="395"/>
      <c r="GW161" s="395"/>
      <c r="GX161" s="395"/>
      <c r="GY161" s="395"/>
      <c r="GZ161" s="395"/>
      <c r="HA161" s="395"/>
      <c r="HB161" s="395"/>
    </row>
    <row r="162" spans="2:210" ht="15" customHeight="1">
      <c r="E162" s="391"/>
      <c r="F162" s="249"/>
      <c r="O162" s="395"/>
      <c r="P162" s="395"/>
      <c r="Q162" s="395"/>
      <c r="R162" s="395"/>
      <c r="S162" s="395"/>
      <c r="T162" s="395"/>
      <c r="U162" s="395"/>
      <c r="V162" s="395"/>
      <c r="W162" s="395"/>
      <c r="X162" s="395"/>
      <c r="Y162" s="395"/>
      <c r="Z162" s="395"/>
      <c r="AA162" s="395"/>
      <c r="AB162" s="395"/>
      <c r="AC162" s="395"/>
      <c r="AD162" s="395"/>
      <c r="AE162" s="395"/>
      <c r="AF162" s="395"/>
      <c r="AG162" s="395"/>
      <c r="AH162" s="395"/>
      <c r="AI162" s="395"/>
      <c r="AJ162" s="395"/>
      <c r="AL162" s="395"/>
      <c r="AM162" s="395"/>
      <c r="AN162" s="395"/>
      <c r="AO162" s="395"/>
      <c r="AP162" s="395"/>
      <c r="AQ162" s="395"/>
      <c r="AR162" s="395"/>
      <c r="AS162" s="395"/>
      <c r="AT162" s="395"/>
      <c r="AU162" s="395"/>
      <c r="AV162" s="395"/>
      <c r="AW162" s="395"/>
      <c r="AX162" s="395"/>
      <c r="CQ162" s="159"/>
      <c r="CR162" s="159"/>
      <c r="CS162" s="159"/>
      <c r="CT162" s="159"/>
      <c r="CU162" s="159"/>
      <c r="CV162" s="159"/>
      <c r="CW162" s="159"/>
      <c r="CX162" s="159"/>
      <c r="CY162" s="159"/>
      <c r="CZ162" s="159"/>
      <c r="DA162" s="159"/>
      <c r="DB162" s="159"/>
      <c r="DC162" s="159"/>
      <c r="FK162" s="395"/>
      <c r="FL162" s="395"/>
      <c r="FM162" s="395"/>
      <c r="FN162" s="395"/>
      <c r="FO162" s="395"/>
      <c r="FP162" s="395"/>
      <c r="FQ162" s="395"/>
      <c r="FR162" s="395"/>
      <c r="FS162" s="395"/>
      <c r="FT162" s="395"/>
      <c r="FU162" s="395"/>
      <c r="FW162" s="395"/>
      <c r="FX162" s="395"/>
      <c r="FY162" s="395"/>
      <c r="FZ162" s="395"/>
      <c r="GA162" s="395"/>
      <c r="GB162" s="395"/>
      <c r="GC162" s="395"/>
      <c r="GD162" s="395"/>
      <c r="GE162" s="395"/>
      <c r="GF162" s="395"/>
      <c r="GH162" s="395"/>
      <c r="GI162" s="395"/>
      <c r="GJ162" s="395"/>
      <c r="GK162" s="395"/>
      <c r="GL162" s="395"/>
      <c r="GM162" s="395"/>
      <c r="GN162" s="395"/>
      <c r="GO162" s="395"/>
      <c r="GP162" s="395"/>
      <c r="GQ162" s="395"/>
      <c r="GS162" s="395"/>
      <c r="GT162" s="395"/>
      <c r="GU162" s="395"/>
      <c r="GV162" s="395"/>
      <c r="GW162" s="395"/>
      <c r="GX162" s="395"/>
      <c r="GY162" s="395"/>
      <c r="GZ162" s="395"/>
      <c r="HA162" s="395"/>
      <c r="HB162" s="395"/>
    </row>
    <row r="163" spans="2:210" ht="15" customHeight="1">
      <c r="F163" s="381"/>
      <c r="O163" s="395"/>
      <c r="P163" s="395"/>
      <c r="Q163" s="395"/>
      <c r="R163" s="395"/>
      <c r="S163" s="395"/>
      <c r="T163" s="395"/>
      <c r="U163" s="395"/>
      <c r="V163" s="395"/>
      <c r="W163" s="395"/>
      <c r="X163" s="395"/>
      <c r="Y163" s="395"/>
      <c r="Z163" s="395"/>
      <c r="AA163" s="395"/>
      <c r="AB163" s="395"/>
      <c r="AC163" s="395"/>
      <c r="AD163" s="395"/>
      <c r="AE163" s="395"/>
      <c r="AF163" s="395"/>
      <c r="AG163" s="395"/>
      <c r="AH163" s="395"/>
      <c r="AI163" s="395"/>
      <c r="AJ163" s="395"/>
      <c r="AL163" s="395"/>
      <c r="AM163" s="395"/>
      <c r="AN163" s="395"/>
      <c r="AO163" s="395"/>
      <c r="AP163" s="395"/>
      <c r="AQ163" s="395"/>
      <c r="AR163" s="395"/>
      <c r="AS163" s="395"/>
      <c r="AT163" s="395"/>
      <c r="AU163" s="395"/>
      <c r="AV163" s="395"/>
      <c r="AW163" s="395"/>
      <c r="AX163" s="395"/>
      <c r="CQ163" s="159"/>
      <c r="CR163" s="159"/>
      <c r="CS163" s="159"/>
      <c r="CT163" s="159"/>
      <c r="CU163" s="159"/>
      <c r="CV163" s="159"/>
      <c r="CW163" s="159"/>
      <c r="CX163" s="159"/>
      <c r="CY163" s="159"/>
      <c r="CZ163" s="159"/>
      <c r="DA163" s="159"/>
      <c r="DB163" s="159"/>
      <c r="DC163" s="159"/>
      <c r="FK163" s="393"/>
      <c r="FL163" s="393"/>
      <c r="FM163" s="393"/>
      <c r="FN163" s="393"/>
      <c r="FO163" s="393"/>
      <c r="FP163" s="393"/>
      <c r="FQ163" s="393"/>
      <c r="FR163" s="393"/>
      <c r="FS163" s="393"/>
      <c r="FT163" s="393"/>
      <c r="FU163" s="393"/>
      <c r="FW163" s="393"/>
      <c r="FX163" s="393"/>
      <c r="FY163" s="393"/>
      <c r="FZ163" s="393"/>
      <c r="GA163" s="393"/>
      <c r="GB163" s="393"/>
      <c r="GC163" s="393"/>
      <c r="GD163" s="393"/>
      <c r="GE163" s="393"/>
      <c r="GF163" s="393"/>
      <c r="GH163" s="395"/>
      <c r="GI163" s="395"/>
      <c r="GJ163" s="395"/>
      <c r="GK163" s="395"/>
      <c r="GL163" s="395"/>
      <c r="GM163" s="395"/>
      <c r="GN163" s="395"/>
      <c r="GO163" s="395"/>
      <c r="GP163" s="395"/>
      <c r="GQ163" s="395"/>
      <c r="GS163" s="395"/>
      <c r="GT163" s="395"/>
      <c r="GU163" s="395"/>
      <c r="GV163" s="395"/>
      <c r="GW163" s="395"/>
      <c r="GX163" s="395"/>
      <c r="GY163" s="395"/>
      <c r="GZ163" s="395"/>
      <c r="HA163" s="395"/>
      <c r="HB163" s="395"/>
    </row>
    <row r="164" spans="2:210" ht="15" customHeight="1">
      <c r="F164" s="381"/>
      <c r="O164" s="395"/>
      <c r="P164" s="395"/>
      <c r="Q164" s="395"/>
      <c r="R164" s="395"/>
      <c r="S164" s="395"/>
      <c r="T164" s="395"/>
      <c r="U164" s="395"/>
      <c r="V164" s="395"/>
      <c r="W164" s="395"/>
      <c r="X164" s="395"/>
      <c r="Y164" s="395"/>
      <c r="Z164" s="395"/>
      <c r="AA164" s="395"/>
      <c r="AB164" s="395"/>
      <c r="AC164" s="395"/>
      <c r="AD164" s="395"/>
      <c r="AE164" s="395"/>
      <c r="AF164" s="395"/>
      <c r="AG164" s="395"/>
      <c r="AH164" s="395"/>
      <c r="AI164" s="395"/>
      <c r="AJ164" s="395"/>
      <c r="AL164" s="395"/>
      <c r="AM164" s="395"/>
      <c r="AN164" s="395"/>
      <c r="AO164" s="395"/>
      <c r="AP164" s="395"/>
      <c r="AQ164" s="395"/>
      <c r="AR164" s="395"/>
      <c r="AS164" s="395"/>
      <c r="AT164" s="395"/>
      <c r="AU164" s="395"/>
      <c r="AV164" s="395"/>
      <c r="AW164" s="395"/>
      <c r="AX164" s="395"/>
      <c r="CQ164" s="159"/>
      <c r="CR164" s="159"/>
      <c r="CS164" s="159"/>
      <c r="CT164" s="159"/>
      <c r="CU164" s="159"/>
      <c r="CV164" s="159"/>
      <c r="CW164" s="159"/>
      <c r="CX164" s="159"/>
      <c r="CY164" s="159"/>
      <c r="CZ164" s="159"/>
      <c r="DA164" s="159"/>
      <c r="DB164" s="159"/>
      <c r="DC164" s="159"/>
      <c r="FK164" s="393"/>
      <c r="FL164" s="393"/>
      <c r="FM164" s="393"/>
      <c r="FN164" s="393"/>
      <c r="FO164" s="393"/>
      <c r="FP164" s="393"/>
      <c r="FQ164" s="393"/>
      <c r="FR164" s="393"/>
      <c r="FS164" s="393"/>
      <c r="FT164" s="393"/>
      <c r="FU164" s="393"/>
      <c r="FW164" s="393"/>
      <c r="FX164" s="393"/>
      <c r="FY164" s="393"/>
      <c r="FZ164" s="393"/>
      <c r="GA164" s="393"/>
      <c r="GB164" s="393"/>
      <c r="GC164" s="393"/>
      <c r="GD164" s="393"/>
      <c r="GE164" s="393"/>
      <c r="GF164" s="393"/>
      <c r="GH164" s="395"/>
      <c r="GI164" s="395"/>
      <c r="GJ164" s="395"/>
      <c r="GK164" s="395"/>
      <c r="GL164" s="395"/>
      <c r="GM164" s="395"/>
      <c r="GN164" s="395"/>
      <c r="GO164" s="395"/>
      <c r="GP164" s="395"/>
      <c r="GQ164" s="395"/>
      <c r="GS164" s="395"/>
      <c r="GT164" s="395"/>
      <c r="GU164" s="395"/>
      <c r="GV164" s="395"/>
      <c r="GW164" s="395"/>
      <c r="GX164" s="395"/>
      <c r="GY164" s="395"/>
      <c r="GZ164" s="395"/>
      <c r="HA164" s="395"/>
      <c r="HB164" s="395"/>
    </row>
    <row r="165" spans="2:210" ht="15" customHeight="1">
      <c r="F165" s="381"/>
      <c r="O165" s="395"/>
      <c r="P165" s="395"/>
      <c r="Q165" s="395"/>
      <c r="R165" s="395"/>
      <c r="S165" s="395"/>
      <c r="T165" s="395"/>
      <c r="U165" s="395"/>
      <c r="V165" s="395"/>
      <c r="W165" s="395"/>
      <c r="X165" s="395"/>
      <c r="Y165" s="395"/>
      <c r="Z165" s="395"/>
      <c r="AA165" s="395"/>
      <c r="AB165" s="395"/>
      <c r="AC165" s="395"/>
      <c r="AD165" s="395"/>
      <c r="AE165" s="395"/>
      <c r="AF165" s="395"/>
      <c r="AG165" s="395"/>
      <c r="AH165" s="395"/>
      <c r="AI165" s="395"/>
      <c r="AJ165" s="395"/>
      <c r="AL165" s="395"/>
      <c r="AM165" s="395"/>
      <c r="AN165" s="395"/>
      <c r="AO165" s="395"/>
      <c r="AP165" s="395"/>
      <c r="AQ165" s="395"/>
      <c r="AR165" s="395"/>
      <c r="AS165" s="395"/>
      <c r="AT165" s="395"/>
      <c r="AU165" s="395"/>
      <c r="AV165" s="395"/>
      <c r="AW165" s="395"/>
      <c r="AX165" s="395"/>
      <c r="CQ165" s="159"/>
      <c r="CR165" s="159"/>
      <c r="CS165" s="159"/>
      <c r="CT165" s="159"/>
      <c r="CU165" s="159"/>
      <c r="CV165" s="159"/>
      <c r="CW165" s="159"/>
      <c r="CX165" s="159"/>
      <c r="CY165" s="159"/>
      <c r="CZ165" s="159"/>
      <c r="DA165" s="159"/>
      <c r="DB165" s="159"/>
      <c r="DC165" s="159"/>
      <c r="FK165" s="393"/>
      <c r="FL165" s="393"/>
      <c r="FM165" s="393"/>
      <c r="FN165" s="393"/>
      <c r="FO165" s="393"/>
      <c r="FP165" s="393"/>
      <c r="FQ165" s="393"/>
      <c r="FR165" s="393"/>
      <c r="FS165" s="393"/>
      <c r="FT165" s="393"/>
      <c r="FU165" s="393"/>
      <c r="FW165" s="393"/>
      <c r="FX165" s="393"/>
      <c r="FY165" s="393"/>
      <c r="FZ165" s="393"/>
      <c r="GA165" s="393"/>
      <c r="GB165" s="393"/>
      <c r="GC165" s="393"/>
      <c r="GD165" s="393"/>
      <c r="GE165" s="393"/>
      <c r="GF165" s="393"/>
      <c r="GH165" s="395"/>
      <c r="GI165" s="395"/>
      <c r="GJ165" s="395"/>
      <c r="GK165" s="395"/>
      <c r="GL165" s="395"/>
      <c r="GM165" s="395"/>
      <c r="GN165" s="395"/>
      <c r="GO165" s="395"/>
      <c r="GP165" s="395"/>
      <c r="GQ165" s="395"/>
      <c r="GS165" s="395"/>
      <c r="GT165" s="395"/>
      <c r="GU165" s="395"/>
      <c r="GV165" s="395"/>
      <c r="GW165" s="395"/>
      <c r="GX165" s="395"/>
      <c r="GY165" s="395"/>
      <c r="GZ165" s="395"/>
      <c r="HA165" s="395"/>
      <c r="HB165" s="395"/>
    </row>
    <row r="166" spans="2:210" ht="15" customHeight="1">
      <c r="E166" s="29" t="s">
        <v>573</v>
      </c>
      <c r="S166" s="395"/>
      <c r="CQ166" s="159"/>
      <c r="CR166" s="159"/>
      <c r="CS166" s="159"/>
      <c r="CT166" s="159"/>
      <c r="CU166" s="159"/>
      <c r="CV166" s="159"/>
      <c r="CW166" s="159"/>
      <c r="CX166" s="159"/>
      <c r="CY166" s="159"/>
      <c r="CZ166" s="159"/>
      <c r="DA166" s="159"/>
      <c r="DB166" s="159"/>
      <c r="DC166" s="159"/>
      <c r="FK166" s="395"/>
      <c r="FL166" s="395"/>
      <c r="FM166" s="395"/>
      <c r="FN166" s="395"/>
      <c r="FO166" s="395"/>
      <c r="FP166" s="395"/>
      <c r="FQ166" s="395"/>
      <c r="FR166" s="395"/>
      <c r="FS166" s="395"/>
      <c r="FT166" s="395"/>
      <c r="FU166" s="395"/>
      <c r="FW166" s="395"/>
      <c r="FX166" s="395"/>
      <c r="FY166" s="395"/>
      <c r="FZ166" s="395"/>
      <c r="GA166" s="395"/>
      <c r="GB166" s="395"/>
      <c r="GC166" s="395"/>
      <c r="GD166" s="395"/>
      <c r="GE166" s="395"/>
      <c r="GF166" s="395"/>
      <c r="GH166" s="159"/>
      <c r="GI166" s="159"/>
      <c r="GJ166" s="159"/>
      <c r="GK166" s="159"/>
      <c r="GL166" s="159"/>
      <c r="GM166" s="159"/>
      <c r="GN166" s="159"/>
      <c r="GO166" s="159"/>
      <c r="GP166" s="159"/>
      <c r="GQ166" s="159"/>
    </row>
    <row r="167" spans="2:210" ht="15" customHeight="1">
      <c r="B167" s="171">
        <v>0</v>
      </c>
      <c r="F167" s="247" t="s">
        <v>574</v>
      </c>
      <c r="G167" s="247"/>
      <c r="H167" s="247"/>
      <c r="I167" s="247"/>
      <c r="J167" s="247"/>
      <c r="K167" s="247"/>
      <c r="L167" s="191"/>
      <c r="M167" s="191"/>
      <c r="N167" s="191"/>
      <c r="O167" s="191"/>
      <c r="P167" s="191"/>
      <c r="Q167" s="191"/>
      <c r="R167" s="191"/>
      <c r="S167" s="395"/>
      <c r="T167" s="191">
        <v>0</v>
      </c>
      <c r="U167" s="191">
        <v>0</v>
      </c>
      <c r="V167" s="191">
        <v>0</v>
      </c>
      <c r="W167" s="191">
        <v>0</v>
      </c>
      <c r="X167" s="191">
        <v>0</v>
      </c>
      <c r="Y167" s="191">
        <v>0</v>
      </c>
      <c r="Z167" s="191">
        <v>0</v>
      </c>
      <c r="AA167" s="191">
        <v>0</v>
      </c>
      <c r="AB167" s="191">
        <v>0</v>
      </c>
      <c r="AC167" s="191">
        <v>0</v>
      </c>
      <c r="AD167" s="191">
        <v>0</v>
      </c>
      <c r="AE167" s="191">
        <v>0</v>
      </c>
      <c r="AF167" s="191">
        <v>0</v>
      </c>
      <c r="AG167" s="191">
        <v>0</v>
      </c>
      <c r="AH167" s="191">
        <v>0</v>
      </c>
      <c r="AI167" s="191">
        <v>0</v>
      </c>
      <c r="AJ167" s="191">
        <v>0</v>
      </c>
      <c r="AL167" s="210"/>
      <c r="AM167" s="210"/>
      <c r="AN167" s="210"/>
      <c r="AO167" s="210"/>
      <c r="AP167" s="210">
        <v>0</v>
      </c>
      <c r="AQ167" s="210">
        <v>0</v>
      </c>
      <c r="AR167" s="210">
        <v>0</v>
      </c>
      <c r="AS167" s="210">
        <v>0</v>
      </c>
      <c r="AT167" s="210">
        <v>0</v>
      </c>
      <c r="AU167" s="210">
        <v>0</v>
      </c>
      <c r="AV167" s="210">
        <v>0</v>
      </c>
      <c r="AW167" s="210">
        <v>0</v>
      </c>
      <c r="AX167" s="210">
        <v>0</v>
      </c>
      <c r="AZ167" s="210">
        <v>0</v>
      </c>
      <c r="BA167" s="210">
        <v>0</v>
      </c>
      <c r="BB167" s="210">
        <v>0</v>
      </c>
      <c r="BC167" s="210">
        <v>0</v>
      </c>
      <c r="BD167" s="210">
        <v>0</v>
      </c>
      <c r="BE167" s="210">
        <v>0</v>
      </c>
      <c r="BF167" s="210">
        <v>0</v>
      </c>
      <c r="BG167" s="210">
        <v>0</v>
      </c>
      <c r="BH167" s="210">
        <v>0</v>
      </c>
      <c r="BI167" s="210">
        <v>0</v>
      </c>
      <c r="BJ167" s="210">
        <v>0</v>
      </c>
      <c r="BK167" s="210">
        <v>0</v>
      </c>
      <c r="BL167" s="210">
        <v>0</v>
      </c>
      <c r="BN167" s="210"/>
      <c r="BO167" s="210"/>
      <c r="BP167" s="210">
        <v>0</v>
      </c>
      <c r="BQ167" s="210">
        <v>0</v>
      </c>
      <c r="BR167" s="210">
        <v>0</v>
      </c>
      <c r="BS167" s="210">
        <v>0</v>
      </c>
      <c r="BT167" s="210">
        <v>0</v>
      </c>
      <c r="BU167" s="210">
        <v>0</v>
      </c>
      <c r="BV167" s="210">
        <v>0</v>
      </c>
      <c r="BW167" s="210">
        <v>0</v>
      </c>
      <c r="BX167" s="210">
        <v>0</v>
      </c>
      <c r="BY167" s="210">
        <v>0</v>
      </c>
      <c r="CA167" s="210">
        <v>0</v>
      </c>
      <c r="CB167" s="210">
        <v>0</v>
      </c>
      <c r="CC167" s="210">
        <v>0</v>
      </c>
      <c r="CD167" s="210">
        <v>0</v>
      </c>
      <c r="CE167" s="210">
        <v>0</v>
      </c>
      <c r="CF167" s="210">
        <v>0</v>
      </c>
      <c r="CG167" s="210">
        <v>0</v>
      </c>
      <c r="CH167" s="210">
        <v>0</v>
      </c>
      <c r="CI167" s="210">
        <v>0</v>
      </c>
      <c r="CJ167" s="210">
        <v>0</v>
      </c>
      <c r="CK167" s="210">
        <v>0</v>
      </c>
      <c r="CL167" s="210">
        <v>0</v>
      </c>
      <c r="CQ167" s="210"/>
      <c r="CR167" s="210"/>
      <c r="CS167" s="210"/>
      <c r="CT167" s="210"/>
      <c r="CU167" s="210"/>
      <c r="CV167" s="210"/>
      <c r="CW167" s="210"/>
      <c r="CX167" s="210"/>
      <c r="CY167" s="210"/>
      <c r="CZ167" s="210"/>
      <c r="DA167" s="210"/>
      <c r="DB167" s="210"/>
      <c r="DC167" s="210"/>
      <c r="FW167" s="395"/>
      <c r="FX167" s="395"/>
      <c r="FY167" s="395"/>
      <c r="FZ167" s="395"/>
      <c r="GA167" s="395"/>
      <c r="GB167" s="395"/>
      <c r="GC167" s="395"/>
      <c r="GD167" s="395"/>
      <c r="GE167" s="395"/>
      <c r="GF167" s="395"/>
      <c r="GH167" s="210">
        <v>0</v>
      </c>
      <c r="GI167" s="210">
        <v>0</v>
      </c>
      <c r="GJ167" s="210">
        <v>0</v>
      </c>
      <c r="GK167" s="210">
        <v>0</v>
      </c>
      <c r="GL167" s="210">
        <v>0</v>
      </c>
      <c r="GM167" s="210">
        <v>0</v>
      </c>
      <c r="GN167" s="210">
        <v>0</v>
      </c>
      <c r="GO167" s="210">
        <v>0</v>
      </c>
      <c r="GP167" s="210">
        <v>0</v>
      </c>
      <c r="GQ167" s="210">
        <v>0</v>
      </c>
      <c r="GS167" s="210"/>
      <c r="GT167" s="210">
        <v>0</v>
      </c>
      <c r="GU167" s="210">
        <v>0</v>
      </c>
      <c r="GV167" s="210">
        <v>0</v>
      </c>
      <c r="GW167" s="210">
        <v>0</v>
      </c>
      <c r="GX167" s="210">
        <v>0</v>
      </c>
      <c r="GY167" s="210">
        <v>0</v>
      </c>
      <c r="GZ167" s="210">
        <v>0</v>
      </c>
      <c r="HA167" s="210">
        <v>0</v>
      </c>
      <c r="HB167" s="210">
        <v>0</v>
      </c>
    </row>
    <row r="168" spans="2:210" ht="15" customHeight="1">
      <c r="B168" s="171">
        <v>0</v>
      </c>
      <c r="E168" s="244"/>
      <c r="F168" s="5" t="s">
        <v>37</v>
      </c>
      <c r="S168" s="395"/>
      <c r="T168" s="5">
        <v>0</v>
      </c>
      <c r="U168" s="5">
        <v>0</v>
      </c>
      <c r="V168" s="5">
        <v>0</v>
      </c>
      <c r="W168" s="5">
        <v>0</v>
      </c>
      <c r="X168" s="5">
        <v>0</v>
      </c>
      <c r="Y168" s="5">
        <v>0</v>
      </c>
      <c r="Z168" s="5">
        <v>0</v>
      </c>
      <c r="AA168" s="5">
        <v>0</v>
      </c>
      <c r="AB168" s="5">
        <v>0</v>
      </c>
      <c r="AC168" s="5">
        <v>0</v>
      </c>
      <c r="AD168" s="5">
        <v>0</v>
      </c>
      <c r="AE168" s="5">
        <v>0</v>
      </c>
      <c r="AF168" s="5">
        <v>0</v>
      </c>
      <c r="AG168" s="5">
        <v>0</v>
      </c>
      <c r="AH168" s="5">
        <v>0</v>
      </c>
      <c r="AI168" s="5">
        <v>0</v>
      </c>
      <c r="AJ168" s="5">
        <v>0</v>
      </c>
      <c r="AP168" s="159">
        <v>0</v>
      </c>
      <c r="AQ168" s="159">
        <v>0</v>
      </c>
      <c r="AR168" s="159">
        <v>0</v>
      </c>
      <c r="AS168" s="159">
        <v>0</v>
      </c>
      <c r="AT168" s="159">
        <v>0</v>
      </c>
      <c r="AU168" s="159">
        <v>0</v>
      </c>
      <c r="AV168" s="159">
        <v>0</v>
      </c>
      <c r="AW168" s="159">
        <v>0</v>
      </c>
      <c r="AX168" s="159">
        <v>0</v>
      </c>
      <c r="AZ168" s="159">
        <v>0</v>
      </c>
      <c r="BA168" s="159">
        <v>0</v>
      </c>
      <c r="BB168" s="159">
        <v>0</v>
      </c>
      <c r="BC168" s="159">
        <v>0</v>
      </c>
      <c r="BD168" s="159">
        <v>0</v>
      </c>
      <c r="BE168" s="159">
        <v>0</v>
      </c>
      <c r="BF168" s="159">
        <v>0</v>
      </c>
      <c r="BG168" s="159">
        <v>0</v>
      </c>
      <c r="BH168" s="159">
        <v>0</v>
      </c>
      <c r="BI168" s="159">
        <v>0</v>
      </c>
      <c r="BJ168" s="159">
        <v>0</v>
      </c>
      <c r="BK168" s="159">
        <v>0</v>
      </c>
      <c r="BL168" s="159">
        <v>0</v>
      </c>
      <c r="BP168" s="159">
        <v>0</v>
      </c>
      <c r="BQ168" s="159">
        <v>0</v>
      </c>
      <c r="BR168" s="159">
        <v>0</v>
      </c>
      <c r="BS168" s="159">
        <v>0</v>
      </c>
      <c r="BT168" s="159">
        <v>0</v>
      </c>
      <c r="BU168" s="159">
        <v>0</v>
      </c>
      <c r="BV168" s="159">
        <v>0</v>
      </c>
      <c r="BW168" s="159">
        <v>0</v>
      </c>
      <c r="BX168" s="159">
        <v>0</v>
      </c>
      <c r="BY168" s="159">
        <v>0</v>
      </c>
      <c r="CA168" s="159">
        <v>0</v>
      </c>
      <c r="CB168" s="159">
        <v>0</v>
      </c>
      <c r="CC168" s="159">
        <v>0</v>
      </c>
      <c r="CD168" s="159">
        <v>0</v>
      </c>
      <c r="CE168" s="159">
        <v>0</v>
      </c>
      <c r="CF168" s="159">
        <v>0</v>
      </c>
      <c r="CG168" s="159">
        <v>0</v>
      </c>
      <c r="CH168" s="159">
        <v>0</v>
      </c>
      <c r="CI168" s="159">
        <v>0</v>
      </c>
      <c r="CJ168" s="159">
        <v>0</v>
      </c>
      <c r="CK168" s="159">
        <v>0</v>
      </c>
      <c r="CL168" s="159">
        <v>0</v>
      </c>
      <c r="CQ168" s="159"/>
      <c r="CR168" s="159"/>
      <c r="CS168" s="159"/>
      <c r="CT168" s="159"/>
      <c r="CU168" s="159"/>
      <c r="CV168" s="159"/>
      <c r="CW168" s="159"/>
      <c r="CX168" s="159"/>
      <c r="CY168" s="159"/>
      <c r="CZ168" s="159"/>
      <c r="DA168" s="159"/>
      <c r="DB168" s="159"/>
      <c r="DC168" s="159"/>
      <c r="FW168" s="395"/>
      <c r="FX168" s="395"/>
      <c r="FY168" s="395"/>
      <c r="FZ168" s="395"/>
      <c r="GA168" s="395"/>
      <c r="GB168" s="395"/>
      <c r="GC168" s="395"/>
      <c r="GD168" s="395"/>
      <c r="GE168" s="395"/>
      <c r="GF168" s="395"/>
      <c r="GH168" s="159">
        <v>0</v>
      </c>
      <c r="GI168" s="159">
        <v>0</v>
      </c>
      <c r="GJ168" s="159">
        <v>0</v>
      </c>
      <c r="GK168" s="159">
        <v>0</v>
      </c>
      <c r="GL168" s="159">
        <v>0</v>
      </c>
      <c r="GM168" s="159">
        <v>0</v>
      </c>
      <c r="GN168" s="159">
        <v>0</v>
      </c>
      <c r="GO168" s="159">
        <v>0</v>
      </c>
      <c r="GP168" s="159">
        <v>0</v>
      </c>
      <c r="GQ168" s="159">
        <v>0</v>
      </c>
      <c r="GT168" s="159">
        <v>0</v>
      </c>
      <c r="GU168" s="159">
        <v>0</v>
      </c>
      <c r="GV168" s="159">
        <v>0</v>
      </c>
      <c r="GW168" s="159">
        <v>0</v>
      </c>
      <c r="GX168" s="159">
        <v>0</v>
      </c>
      <c r="GY168" s="159">
        <v>0</v>
      </c>
      <c r="GZ168" s="159">
        <v>0</v>
      </c>
      <c r="HA168" s="159">
        <v>0</v>
      </c>
      <c r="HB168" s="159">
        <v>0</v>
      </c>
    </row>
    <row r="169" spans="2:210" ht="15" customHeight="1">
      <c r="B169" s="171">
        <v>0</v>
      </c>
      <c r="E169" s="244"/>
      <c r="F169" s="5" t="s">
        <v>37</v>
      </c>
      <c r="L169" s="191"/>
      <c r="M169" s="191"/>
      <c r="N169" s="191"/>
      <c r="O169" s="191"/>
      <c r="P169" s="191"/>
      <c r="Q169" s="191"/>
      <c r="R169" s="191"/>
      <c r="S169" s="395"/>
      <c r="T169" s="191">
        <v>0</v>
      </c>
      <c r="U169" s="191">
        <v>0</v>
      </c>
      <c r="V169" s="191">
        <v>0</v>
      </c>
      <c r="W169" s="191">
        <v>0</v>
      </c>
      <c r="X169" s="191">
        <v>0</v>
      </c>
      <c r="Y169" s="191">
        <v>0</v>
      </c>
      <c r="Z169" s="191">
        <v>0</v>
      </c>
      <c r="AA169" s="191">
        <v>0</v>
      </c>
      <c r="AB169" s="191">
        <v>0</v>
      </c>
      <c r="AC169" s="191">
        <v>0</v>
      </c>
      <c r="AD169" s="191">
        <v>0</v>
      </c>
      <c r="AE169" s="191">
        <v>0</v>
      </c>
      <c r="AF169" s="191">
        <v>0</v>
      </c>
      <c r="AG169" s="191">
        <v>0</v>
      </c>
      <c r="AH169" s="191">
        <v>0</v>
      </c>
      <c r="AI169" s="191">
        <v>0</v>
      </c>
      <c r="AJ169" s="191">
        <v>0</v>
      </c>
      <c r="AL169" s="210"/>
      <c r="AM169" s="210"/>
      <c r="AN169" s="210"/>
      <c r="AO169" s="210"/>
      <c r="AP169" s="210">
        <v>0</v>
      </c>
      <c r="AQ169" s="210">
        <v>0</v>
      </c>
      <c r="AR169" s="210">
        <v>0</v>
      </c>
      <c r="AS169" s="210">
        <v>0</v>
      </c>
      <c r="AT169" s="210">
        <v>0</v>
      </c>
      <c r="AU169" s="210">
        <v>0</v>
      </c>
      <c r="AV169" s="210">
        <v>0</v>
      </c>
      <c r="AW169" s="210">
        <v>0</v>
      </c>
      <c r="AX169" s="210">
        <v>0</v>
      </c>
      <c r="AZ169" s="210">
        <v>0</v>
      </c>
      <c r="BA169" s="210">
        <v>0</v>
      </c>
      <c r="BB169" s="210">
        <v>0</v>
      </c>
      <c r="BC169" s="210">
        <v>0</v>
      </c>
      <c r="BD169" s="210">
        <v>0</v>
      </c>
      <c r="BE169" s="210">
        <v>0</v>
      </c>
      <c r="BF169" s="210">
        <v>0</v>
      </c>
      <c r="BG169" s="210">
        <v>0</v>
      </c>
      <c r="BH169" s="210">
        <v>0</v>
      </c>
      <c r="BI169" s="210">
        <v>0</v>
      </c>
      <c r="BJ169" s="210">
        <v>0</v>
      </c>
      <c r="BK169" s="210">
        <v>0</v>
      </c>
      <c r="BL169" s="210">
        <v>0</v>
      </c>
      <c r="BN169" s="210"/>
      <c r="BO169" s="210"/>
      <c r="BP169" s="210">
        <v>0</v>
      </c>
      <c r="BQ169" s="210">
        <v>0</v>
      </c>
      <c r="BR169" s="210">
        <v>0</v>
      </c>
      <c r="BS169" s="210">
        <v>0</v>
      </c>
      <c r="BT169" s="210">
        <v>0</v>
      </c>
      <c r="BU169" s="210">
        <v>0</v>
      </c>
      <c r="BV169" s="210">
        <v>0</v>
      </c>
      <c r="BW169" s="210">
        <v>0</v>
      </c>
      <c r="BX169" s="210">
        <v>0</v>
      </c>
      <c r="BY169" s="210">
        <v>0</v>
      </c>
      <c r="CA169" s="210">
        <v>0</v>
      </c>
      <c r="CB169" s="210">
        <v>0</v>
      </c>
      <c r="CC169" s="210">
        <v>0</v>
      </c>
      <c r="CD169" s="210">
        <v>0</v>
      </c>
      <c r="CE169" s="210">
        <v>0</v>
      </c>
      <c r="CF169" s="210">
        <v>0</v>
      </c>
      <c r="CG169" s="210">
        <v>0</v>
      </c>
      <c r="CH169" s="210">
        <v>0</v>
      </c>
      <c r="CI169" s="210">
        <v>0</v>
      </c>
      <c r="CJ169" s="210">
        <v>0</v>
      </c>
      <c r="CK169" s="210">
        <v>0</v>
      </c>
      <c r="CL169" s="210">
        <v>0</v>
      </c>
      <c r="CQ169" s="210"/>
      <c r="CR169" s="210"/>
      <c r="CS169" s="210"/>
      <c r="CT169" s="210"/>
      <c r="CU169" s="210"/>
      <c r="CV169" s="210"/>
      <c r="CW169" s="210"/>
      <c r="CX169" s="210"/>
      <c r="CY169" s="210"/>
      <c r="CZ169" s="210"/>
      <c r="DA169" s="210"/>
      <c r="DB169" s="210"/>
      <c r="DC169" s="210"/>
      <c r="FW169" s="395"/>
      <c r="FX169" s="395"/>
      <c r="FY169" s="395"/>
      <c r="FZ169" s="395"/>
      <c r="GA169" s="395"/>
      <c r="GB169" s="395"/>
      <c r="GC169" s="395"/>
      <c r="GD169" s="395"/>
      <c r="GE169" s="395"/>
      <c r="GF169" s="395"/>
      <c r="GH169" s="210">
        <v>0</v>
      </c>
      <c r="GI169" s="210">
        <v>0</v>
      </c>
      <c r="GJ169" s="210">
        <v>0</v>
      </c>
      <c r="GK169" s="210">
        <v>0</v>
      </c>
      <c r="GL169" s="210">
        <v>0</v>
      </c>
      <c r="GM169" s="210">
        <v>0</v>
      </c>
      <c r="GN169" s="210">
        <v>0</v>
      </c>
      <c r="GO169" s="210">
        <v>0</v>
      </c>
      <c r="GP169" s="210">
        <v>0</v>
      </c>
      <c r="GQ169" s="210">
        <v>0</v>
      </c>
      <c r="GS169" s="210"/>
      <c r="GT169" s="210">
        <v>0</v>
      </c>
      <c r="GU169" s="210">
        <v>0</v>
      </c>
      <c r="GV169" s="210">
        <v>0</v>
      </c>
      <c r="GW169" s="210">
        <v>0</v>
      </c>
      <c r="GX169" s="210">
        <v>0</v>
      </c>
      <c r="GY169" s="210">
        <v>0</v>
      </c>
      <c r="GZ169" s="210">
        <v>0</v>
      </c>
      <c r="HA169" s="210">
        <v>0</v>
      </c>
      <c r="HB169" s="210">
        <v>0</v>
      </c>
    </row>
    <row r="170" spans="2:210" ht="15" customHeight="1">
      <c r="B170" s="171">
        <v>0</v>
      </c>
      <c r="F170" s="5" t="s">
        <v>575</v>
      </c>
      <c r="O170" s="393"/>
      <c r="P170" s="393"/>
      <c r="Q170" s="393"/>
      <c r="R170" s="393"/>
      <c r="S170" s="395"/>
      <c r="T170" s="393">
        <v>0</v>
      </c>
      <c r="U170" s="393">
        <v>0</v>
      </c>
      <c r="V170" s="393">
        <v>0</v>
      </c>
      <c r="W170" s="393">
        <v>0</v>
      </c>
      <c r="X170" s="393">
        <v>0</v>
      </c>
      <c r="Y170" s="393">
        <v>0</v>
      </c>
      <c r="Z170" s="393">
        <v>0</v>
      </c>
      <c r="AA170" s="393">
        <v>0</v>
      </c>
      <c r="AB170" s="393">
        <v>0</v>
      </c>
      <c r="AC170" s="393">
        <v>0</v>
      </c>
      <c r="AD170" s="393">
        <v>0</v>
      </c>
      <c r="AE170" s="393">
        <v>0</v>
      </c>
      <c r="AF170" s="393">
        <v>0</v>
      </c>
      <c r="AG170" s="393">
        <v>0</v>
      </c>
      <c r="AH170" s="393">
        <v>0</v>
      </c>
      <c r="AI170" s="393">
        <v>0</v>
      </c>
      <c r="AJ170" s="393">
        <v>0</v>
      </c>
      <c r="AL170" s="393"/>
      <c r="AM170" s="393"/>
      <c r="AN170" s="393"/>
      <c r="AO170" s="393"/>
      <c r="AP170" s="393">
        <v>0</v>
      </c>
      <c r="AQ170" s="393">
        <v>0</v>
      </c>
      <c r="AR170" s="393">
        <v>0</v>
      </c>
      <c r="AS170" s="393">
        <v>0</v>
      </c>
      <c r="AT170" s="393">
        <v>0</v>
      </c>
      <c r="AU170" s="393">
        <v>0</v>
      </c>
      <c r="AV170" s="393">
        <v>0</v>
      </c>
      <c r="AW170" s="393">
        <v>0</v>
      </c>
      <c r="AX170" s="393">
        <v>0</v>
      </c>
      <c r="BN170" s="159">
        <v>0</v>
      </c>
      <c r="BO170" s="159">
        <v>0</v>
      </c>
      <c r="BP170" s="159">
        <v>0</v>
      </c>
      <c r="BQ170" s="159">
        <v>0</v>
      </c>
      <c r="BR170" s="159">
        <v>0</v>
      </c>
      <c r="BS170" s="159">
        <v>0</v>
      </c>
      <c r="BT170" s="159">
        <v>0</v>
      </c>
      <c r="BU170" s="159">
        <v>0</v>
      </c>
      <c r="BV170" s="159">
        <v>0</v>
      </c>
      <c r="BW170" s="159">
        <v>0</v>
      </c>
      <c r="BX170" s="159">
        <v>0</v>
      </c>
      <c r="BY170" s="159">
        <v>0</v>
      </c>
      <c r="CQ170" s="159"/>
      <c r="CR170" s="159"/>
      <c r="CS170" s="159"/>
      <c r="CT170" s="159"/>
      <c r="CU170" s="159"/>
      <c r="CV170" s="159"/>
      <c r="CW170" s="159"/>
      <c r="CX170" s="159"/>
      <c r="CY170" s="159"/>
      <c r="CZ170" s="159"/>
      <c r="DA170" s="159"/>
      <c r="DB170" s="159"/>
      <c r="DC170" s="159"/>
      <c r="FW170" s="395"/>
      <c r="FX170" s="395"/>
      <c r="FY170" s="395"/>
      <c r="FZ170" s="395"/>
      <c r="GA170" s="395"/>
      <c r="GB170" s="395"/>
      <c r="GC170" s="395"/>
      <c r="GD170" s="395"/>
      <c r="GE170" s="395"/>
      <c r="GF170" s="395"/>
      <c r="GH170" s="393">
        <v>0</v>
      </c>
      <c r="GI170" s="393">
        <v>0</v>
      </c>
      <c r="GJ170" s="393">
        <v>0</v>
      </c>
      <c r="GK170" s="393">
        <v>0</v>
      </c>
      <c r="GL170" s="393">
        <v>0</v>
      </c>
      <c r="GM170" s="393">
        <v>0</v>
      </c>
      <c r="GN170" s="393">
        <v>0</v>
      </c>
      <c r="GO170" s="393">
        <v>0</v>
      </c>
      <c r="GP170" s="393">
        <v>0</v>
      </c>
      <c r="GQ170" s="393">
        <v>0</v>
      </c>
      <c r="GS170" s="393"/>
      <c r="GT170" s="393">
        <v>0</v>
      </c>
      <c r="GU170" s="393">
        <v>0</v>
      </c>
      <c r="GV170" s="393">
        <v>0</v>
      </c>
      <c r="GW170" s="393">
        <v>0</v>
      </c>
      <c r="GX170" s="393">
        <v>0</v>
      </c>
      <c r="GY170" s="393">
        <v>0</v>
      </c>
      <c r="GZ170" s="393">
        <v>0</v>
      </c>
      <c r="HA170" s="393">
        <v>0</v>
      </c>
      <c r="HB170" s="393">
        <v>0</v>
      </c>
    </row>
    <row r="171" spans="2:210" ht="15" customHeight="1">
      <c r="B171" s="171">
        <v>0</v>
      </c>
      <c r="E171" s="244"/>
      <c r="F171" s="5" t="s">
        <v>576</v>
      </c>
      <c r="M171" s="191"/>
      <c r="N171" s="191"/>
      <c r="O171" s="191"/>
      <c r="P171" s="191"/>
      <c r="Q171" s="191"/>
      <c r="R171" s="191"/>
      <c r="S171" s="395"/>
      <c r="T171" s="191">
        <v>0</v>
      </c>
      <c r="U171" s="191">
        <v>0</v>
      </c>
      <c r="V171" s="191">
        <v>0</v>
      </c>
      <c r="W171" s="191">
        <v>0</v>
      </c>
      <c r="X171" s="191">
        <v>0</v>
      </c>
      <c r="Y171" s="191">
        <v>0</v>
      </c>
      <c r="Z171" s="191">
        <v>0</v>
      </c>
      <c r="AA171" s="191">
        <v>0</v>
      </c>
      <c r="AB171" s="191">
        <v>0</v>
      </c>
      <c r="AC171" s="191">
        <v>0</v>
      </c>
      <c r="AD171" s="191">
        <v>0</v>
      </c>
      <c r="AE171" s="191">
        <v>0</v>
      </c>
      <c r="AF171" s="191">
        <v>0</v>
      </c>
      <c r="AG171" s="191">
        <v>0</v>
      </c>
      <c r="AH171" s="191">
        <v>0</v>
      </c>
      <c r="AI171" s="191">
        <v>0</v>
      </c>
      <c r="AJ171" s="191">
        <v>0</v>
      </c>
      <c r="AL171" s="210"/>
      <c r="AM171" s="210"/>
      <c r="AN171" s="210"/>
      <c r="AO171" s="210"/>
      <c r="AP171" s="210">
        <v>0</v>
      </c>
      <c r="AQ171" s="210">
        <v>0</v>
      </c>
      <c r="AR171" s="210">
        <v>0</v>
      </c>
      <c r="AS171" s="210">
        <v>0</v>
      </c>
      <c r="AT171" s="210">
        <v>0</v>
      </c>
      <c r="AU171" s="210">
        <v>0</v>
      </c>
      <c r="AV171" s="210">
        <v>0</v>
      </c>
      <c r="AW171" s="210">
        <v>0</v>
      </c>
      <c r="AX171" s="210">
        <v>0</v>
      </c>
      <c r="BN171" s="159">
        <v>0</v>
      </c>
      <c r="BO171" s="159">
        <v>0</v>
      </c>
      <c r="BP171" s="159">
        <v>0</v>
      </c>
      <c r="BQ171" s="159">
        <v>0</v>
      </c>
      <c r="BR171" s="159">
        <v>0</v>
      </c>
      <c r="BS171" s="159">
        <v>0</v>
      </c>
      <c r="BT171" s="159">
        <v>0</v>
      </c>
      <c r="BU171" s="159">
        <v>0</v>
      </c>
      <c r="BV171" s="159">
        <v>0</v>
      </c>
      <c r="BW171" s="159">
        <v>0</v>
      </c>
      <c r="BX171" s="159">
        <v>0</v>
      </c>
      <c r="BY171" s="159">
        <v>0</v>
      </c>
      <c r="CQ171" s="159"/>
      <c r="CR171" s="159"/>
      <c r="CS171" s="159"/>
      <c r="CT171" s="159"/>
      <c r="CU171" s="159"/>
      <c r="CV171" s="159"/>
      <c r="CW171" s="159"/>
      <c r="CX171" s="159"/>
      <c r="CY171" s="159"/>
      <c r="CZ171" s="159"/>
      <c r="DA171" s="159"/>
      <c r="DB171" s="159"/>
      <c r="DC171" s="159"/>
      <c r="FW171" s="395"/>
      <c r="FX171" s="395"/>
      <c r="FY171" s="395"/>
      <c r="FZ171" s="395"/>
      <c r="GA171" s="395"/>
      <c r="GB171" s="395"/>
      <c r="GC171" s="395"/>
      <c r="GD171" s="395"/>
      <c r="GE171" s="395"/>
      <c r="GF171" s="395"/>
      <c r="GH171" s="210">
        <v>0</v>
      </c>
      <c r="GI171" s="210">
        <v>0</v>
      </c>
      <c r="GJ171" s="210">
        <v>0</v>
      </c>
      <c r="GK171" s="210">
        <v>0</v>
      </c>
      <c r="GL171" s="210">
        <v>0</v>
      </c>
      <c r="GM171" s="210">
        <v>0</v>
      </c>
      <c r="GN171" s="210">
        <v>0</v>
      </c>
      <c r="GO171" s="210">
        <v>0</v>
      </c>
      <c r="GP171" s="210">
        <v>0</v>
      </c>
      <c r="GQ171" s="210">
        <v>0</v>
      </c>
      <c r="GS171" s="210"/>
      <c r="GT171" s="210">
        <v>0</v>
      </c>
      <c r="GU171" s="210">
        <v>0</v>
      </c>
      <c r="GV171" s="210">
        <v>0</v>
      </c>
      <c r="GW171" s="210">
        <v>0</v>
      </c>
      <c r="GX171" s="210">
        <v>0</v>
      </c>
      <c r="GY171" s="210">
        <v>0</v>
      </c>
      <c r="GZ171" s="210">
        <v>0</v>
      </c>
      <c r="HA171" s="210">
        <v>0</v>
      </c>
      <c r="HB171" s="210">
        <v>0</v>
      </c>
    </row>
    <row r="172" spans="2:210" ht="15" customHeight="1">
      <c r="F172" s="5" t="s">
        <v>577</v>
      </c>
      <c r="S172" s="395"/>
      <c r="CQ172" s="159"/>
      <c r="CR172" s="159"/>
      <c r="CS172" s="159"/>
      <c r="CT172" s="159"/>
      <c r="CU172" s="159"/>
      <c r="CV172" s="159"/>
      <c r="CW172" s="159"/>
      <c r="CX172" s="159"/>
      <c r="CY172" s="159"/>
      <c r="CZ172" s="159"/>
      <c r="DA172" s="159"/>
      <c r="DB172" s="159"/>
      <c r="DC172" s="159"/>
      <c r="FW172" s="159"/>
      <c r="FX172" s="159"/>
      <c r="FY172" s="159"/>
      <c r="FZ172" s="159"/>
      <c r="GA172" s="159"/>
      <c r="GB172" s="159"/>
      <c r="GC172" s="159"/>
      <c r="GD172" s="159"/>
      <c r="GE172" s="159"/>
      <c r="GF172" s="159"/>
      <c r="GH172" s="159"/>
      <c r="GI172" s="159"/>
      <c r="GJ172" s="159"/>
      <c r="GK172" s="159"/>
      <c r="GL172" s="159"/>
      <c r="GM172" s="159"/>
      <c r="GN172" s="159"/>
      <c r="GO172" s="159"/>
      <c r="GP172" s="159"/>
      <c r="GQ172" s="159"/>
    </row>
    <row r="173" spans="2:210" ht="15" customHeight="1">
      <c r="G173" s="5" t="s">
        <v>578</v>
      </c>
      <c r="S173" s="395"/>
      <c r="T173" s="5">
        <v>1778.6078280085694</v>
      </c>
      <c r="U173" s="5">
        <v>1772.0280516198641</v>
      </c>
      <c r="V173" s="5">
        <v>1744.5641428510705</v>
      </c>
      <c r="W173" s="5">
        <v>1751.4593579738619</v>
      </c>
      <c r="X173" s="5">
        <v>1745.1159285089941</v>
      </c>
      <c r="Y173" s="5">
        <v>1766.2226679654043</v>
      </c>
      <c r="Z173" s="5">
        <v>1727.5120679818851</v>
      </c>
      <c r="AA173" s="5">
        <v>1749.1939738123081</v>
      </c>
      <c r="AB173" s="5">
        <v>1750.413319761376</v>
      </c>
      <c r="AC173" s="5">
        <v>1749.7070448607683</v>
      </c>
      <c r="AD173" s="5">
        <v>1754.0853748253203</v>
      </c>
      <c r="AE173" s="5">
        <v>1746.6973853815857</v>
      </c>
      <c r="AF173" s="5">
        <v>1750.7183916233259</v>
      </c>
      <c r="AG173" s="5">
        <v>1750.6069820693808</v>
      </c>
      <c r="AH173" s="5">
        <v>1750.6711930893059</v>
      </c>
      <c r="AI173" s="5">
        <v>1750.576029218646</v>
      </c>
      <c r="AJ173" s="5">
        <v>1752.4217195583353</v>
      </c>
      <c r="AP173" s="159">
        <v>1691.8220541165113</v>
      </c>
      <c r="AQ173" s="159">
        <v>1733.6687233039008</v>
      </c>
      <c r="AR173" s="159">
        <v>1750.0000000000002</v>
      </c>
      <c r="AS173" s="159">
        <v>1750.0000000000002</v>
      </c>
      <c r="AT173" s="159">
        <v>1748.1246709052957</v>
      </c>
      <c r="AU173" s="159">
        <v>1747.6408029684233</v>
      </c>
      <c r="AV173" s="159">
        <v>1747.4834575654343</v>
      </c>
      <c r="AW173" s="159">
        <v>1748.7024063229208</v>
      </c>
      <c r="AX173" s="159">
        <v>1749.9562180417529</v>
      </c>
      <c r="BP173" s="159">
        <v>2000</v>
      </c>
      <c r="BQ173" s="159">
        <v>1999.9999999999998</v>
      </c>
      <c r="BR173" s="159">
        <v>2100.0000000000009</v>
      </c>
      <c r="BS173" s="159">
        <v>2110</v>
      </c>
      <c r="BT173" s="159">
        <v>2110</v>
      </c>
      <c r="BU173" s="159">
        <v>2110</v>
      </c>
      <c r="BV173" s="159">
        <v>2110</v>
      </c>
      <c r="BW173" s="159">
        <v>2140</v>
      </c>
      <c r="BX173" s="159">
        <v>2169.9999999999991</v>
      </c>
      <c r="BY173" s="159">
        <v>2202.5</v>
      </c>
      <c r="CQ173" s="159"/>
      <c r="CR173" s="159"/>
      <c r="CS173" s="159"/>
      <c r="CT173" s="159"/>
      <c r="CU173" s="159"/>
      <c r="CV173" s="159"/>
      <c r="CW173" s="159"/>
      <c r="CX173" s="159"/>
      <c r="CY173" s="159"/>
      <c r="CZ173" s="159"/>
      <c r="DA173" s="159"/>
      <c r="DB173" s="159"/>
      <c r="DC173" s="159"/>
      <c r="FK173" s="210"/>
      <c r="FL173" s="210"/>
      <c r="FM173" s="210"/>
      <c r="FN173" s="210"/>
      <c r="FO173" s="210"/>
      <c r="FP173" s="210"/>
      <c r="FQ173" s="210"/>
      <c r="FR173" s="210"/>
      <c r="FS173" s="210"/>
      <c r="FT173" s="210"/>
      <c r="FU173" s="210"/>
      <c r="FW173" s="210"/>
      <c r="FX173" s="210"/>
      <c r="FY173" s="210"/>
      <c r="FZ173" s="210"/>
      <c r="GA173" s="210"/>
      <c r="GB173" s="210"/>
      <c r="GC173" s="210"/>
      <c r="GD173" s="210"/>
      <c r="GE173" s="210"/>
      <c r="GF173" s="210"/>
      <c r="GH173" s="159">
        <v>1791.7895840685846</v>
      </c>
      <c r="GI173" s="159">
        <v>1798.717712942876</v>
      </c>
      <c r="GJ173" s="159">
        <v>1939.082004898981</v>
      </c>
      <c r="GK173" s="159">
        <v>1978.0741184363123</v>
      </c>
      <c r="GL173" s="159">
        <v>1956.910337011466</v>
      </c>
      <c r="GM173" s="159">
        <v>1930.3920308518118</v>
      </c>
      <c r="GN173" s="159">
        <v>1903.4013801851618</v>
      </c>
      <c r="GO173" s="159">
        <v>1877.3564116158188</v>
      </c>
      <c r="GP173" s="159">
        <v>1853.1687558402471</v>
      </c>
      <c r="GQ173" s="159">
        <v>1840.8707822172796</v>
      </c>
      <c r="GT173" s="159">
        <v>1691.8220541165113</v>
      </c>
      <c r="GU173" s="159">
        <v>1733.6687233039008</v>
      </c>
      <c r="GV173" s="159">
        <v>1750.0000000000002</v>
      </c>
      <c r="GW173" s="159">
        <v>1750.0000000000002</v>
      </c>
      <c r="GX173" s="159">
        <v>1748.1246709052957</v>
      </c>
      <c r="GY173" s="159">
        <v>1747.6408029684233</v>
      </c>
      <c r="GZ173" s="159">
        <v>1747.4834575654343</v>
      </c>
      <c r="HA173" s="159">
        <v>1748.7024063229208</v>
      </c>
      <c r="HB173" s="159">
        <v>1749.9562180417529</v>
      </c>
    </row>
    <row r="174" spans="2:210" ht="15" customHeight="1">
      <c r="G174" s="5" t="s">
        <v>579</v>
      </c>
      <c r="O174" s="393"/>
      <c r="P174" s="393"/>
      <c r="Q174" s="393"/>
      <c r="R174" s="393"/>
      <c r="S174" s="395"/>
      <c r="T174" s="393">
        <v>1778.6078280085692</v>
      </c>
      <c r="U174" s="393">
        <v>1772.0280516198638</v>
      </c>
      <c r="V174" s="393">
        <v>1744.5641428510705</v>
      </c>
      <c r="W174" s="393">
        <v>1751.4593579738621</v>
      </c>
      <c r="X174" s="393">
        <v>1745.1159285089941</v>
      </c>
      <c r="Y174" s="393">
        <v>1766.2226679654043</v>
      </c>
      <c r="Z174" s="393">
        <v>1727.5120679818854</v>
      </c>
      <c r="AA174" s="393">
        <v>1749.1939738123081</v>
      </c>
      <c r="AB174" s="393">
        <v>1750.413319761376</v>
      </c>
      <c r="AC174" s="393">
        <v>1749.7070448607681</v>
      </c>
      <c r="AD174" s="393">
        <v>1754.0853748253203</v>
      </c>
      <c r="AE174" s="393">
        <v>1746.6973853815857</v>
      </c>
      <c r="AF174" s="393">
        <v>1750.7183916233262</v>
      </c>
      <c r="AG174" s="393">
        <v>1750.6069820693808</v>
      </c>
      <c r="AH174" s="393">
        <v>1750.6711930893057</v>
      </c>
      <c r="AI174" s="393">
        <v>1750.576029218646</v>
      </c>
      <c r="AJ174" s="393">
        <v>1752.4217195583351</v>
      </c>
      <c r="AL174" s="393"/>
      <c r="AM174" s="393"/>
      <c r="AN174" s="393"/>
      <c r="AO174" s="393"/>
      <c r="AP174" s="393">
        <v>1691.822054116511</v>
      </c>
      <c r="AQ174" s="393">
        <v>1733.6687233039011</v>
      </c>
      <c r="AR174" s="393">
        <v>1750.0000000000005</v>
      </c>
      <c r="AS174" s="393">
        <v>1750.0000000000005</v>
      </c>
      <c r="AT174" s="393">
        <v>1748.1246709052962</v>
      </c>
      <c r="AU174" s="393">
        <v>1747.6408029684233</v>
      </c>
      <c r="AV174" s="393">
        <v>1747.4834575654343</v>
      </c>
      <c r="AW174" s="393">
        <v>1748.7024063229212</v>
      </c>
      <c r="AX174" s="393">
        <v>1749.9562180417529</v>
      </c>
      <c r="BP174" s="159">
        <v>2000</v>
      </c>
      <c r="BQ174" s="159">
        <v>2000</v>
      </c>
      <c r="BR174" s="159">
        <v>2100.0000000000009</v>
      </c>
      <c r="BS174" s="159">
        <v>2110</v>
      </c>
      <c r="BT174" s="159">
        <v>2110</v>
      </c>
      <c r="BU174" s="159">
        <v>2110</v>
      </c>
      <c r="BV174" s="159">
        <v>2110</v>
      </c>
      <c r="BW174" s="159">
        <v>2139.9999999999995</v>
      </c>
      <c r="BX174" s="159">
        <v>2169.9999999999991</v>
      </c>
      <c r="BY174" s="159">
        <v>2202.5</v>
      </c>
      <c r="CQ174" s="159"/>
      <c r="CR174" s="159"/>
      <c r="CS174" s="159"/>
      <c r="CT174" s="159"/>
      <c r="CU174" s="159"/>
      <c r="CV174" s="159"/>
      <c r="CW174" s="159"/>
      <c r="CX174" s="159"/>
      <c r="CY174" s="159"/>
      <c r="CZ174" s="159"/>
      <c r="DA174" s="159"/>
      <c r="DB174" s="159"/>
      <c r="DC174" s="159"/>
      <c r="FW174" s="159"/>
      <c r="FX174" s="159"/>
      <c r="FY174" s="159"/>
      <c r="FZ174" s="159"/>
      <c r="GA174" s="159"/>
      <c r="GB174" s="159"/>
      <c r="GC174" s="159"/>
      <c r="GD174" s="159"/>
      <c r="GE174" s="159"/>
      <c r="GF174" s="159"/>
      <c r="GH174" s="393">
        <v>1791.7895840685846</v>
      </c>
      <c r="GI174" s="393">
        <v>1798.717712942876</v>
      </c>
      <c r="GJ174" s="393">
        <v>1939.0820048989808</v>
      </c>
      <c r="GK174" s="393">
        <v>1978.0741184363121</v>
      </c>
      <c r="GL174" s="393">
        <v>1956.9103370114658</v>
      </c>
      <c r="GM174" s="393">
        <v>1930.3920308518116</v>
      </c>
      <c r="GN174" s="393">
        <v>1903.4013801851618</v>
      </c>
      <c r="GO174" s="393">
        <v>1877.3564116158188</v>
      </c>
      <c r="GP174" s="393">
        <v>1853.1687558402471</v>
      </c>
      <c r="GQ174" s="393">
        <v>1840.8707822172796</v>
      </c>
      <c r="GS174" s="393"/>
      <c r="GT174" s="393">
        <v>1691.822054116511</v>
      </c>
      <c r="GU174" s="393">
        <v>1733.6687233039011</v>
      </c>
      <c r="GV174" s="393">
        <v>1750.0000000000005</v>
      </c>
      <c r="GW174" s="393">
        <v>1750.0000000000005</v>
      </c>
      <c r="GX174" s="393">
        <v>1748.1246709052962</v>
      </c>
      <c r="GY174" s="393">
        <v>1747.6408029684233</v>
      </c>
      <c r="GZ174" s="393">
        <v>1747.4834575654343</v>
      </c>
      <c r="HA174" s="393">
        <v>1748.7024063229212</v>
      </c>
      <c r="HB174" s="393">
        <v>1749.9562180417529</v>
      </c>
    </row>
    <row r="175" spans="2:210" ht="15" customHeight="1">
      <c r="B175" s="171">
        <v>0</v>
      </c>
      <c r="G175" s="5" t="s">
        <v>42</v>
      </c>
      <c r="S175" s="395"/>
      <c r="T175" s="264">
        <v>0</v>
      </c>
      <c r="U175" s="264">
        <v>0</v>
      </c>
      <c r="V175" s="264">
        <v>0</v>
      </c>
      <c r="W175" s="264">
        <v>0</v>
      </c>
      <c r="X175" s="264">
        <v>0</v>
      </c>
      <c r="Y175" s="264">
        <v>0</v>
      </c>
      <c r="Z175" s="264">
        <v>0</v>
      </c>
      <c r="AA175" s="264">
        <v>0</v>
      </c>
      <c r="AB175" s="264">
        <v>0</v>
      </c>
      <c r="AC175" s="264">
        <v>0</v>
      </c>
      <c r="AD175" s="264">
        <v>0</v>
      </c>
      <c r="AE175" s="264">
        <v>0</v>
      </c>
      <c r="AF175" s="264">
        <v>0</v>
      </c>
      <c r="AG175" s="264">
        <v>0</v>
      </c>
      <c r="AH175" s="264">
        <v>0</v>
      </c>
      <c r="AI175" s="264">
        <v>0</v>
      </c>
      <c r="AJ175" s="264">
        <v>0</v>
      </c>
      <c r="AL175" s="265"/>
      <c r="AM175" s="265"/>
      <c r="AN175" s="265"/>
      <c r="AO175" s="265"/>
      <c r="AP175" s="265">
        <v>0</v>
      </c>
      <c r="AQ175" s="265">
        <v>0</v>
      </c>
      <c r="AR175" s="265">
        <v>0</v>
      </c>
      <c r="AS175" s="265">
        <v>0</v>
      </c>
      <c r="AT175" s="265">
        <v>0</v>
      </c>
      <c r="AU175" s="265">
        <v>0</v>
      </c>
      <c r="AV175" s="265">
        <v>0</v>
      </c>
      <c r="AW175" s="265">
        <v>0</v>
      </c>
      <c r="AX175" s="265">
        <v>0</v>
      </c>
      <c r="BP175" s="159">
        <v>0</v>
      </c>
      <c r="BQ175" s="159">
        <v>0</v>
      </c>
      <c r="BR175" s="159">
        <v>0</v>
      </c>
      <c r="BS175" s="159">
        <v>0</v>
      </c>
      <c r="BT175" s="159">
        <v>0</v>
      </c>
      <c r="BU175" s="159">
        <v>0</v>
      </c>
      <c r="BV175" s="159">
        <v>0</v>
      </c>
      <c r="BW175" s="159">
        <v>0</v>
      </c>
      <c r="BX175" s="159">
        <v>0</v>
      </c>
      <c r="BY175" s="159">
        <v>0</v>
      </c>
      <c r="CQ175" s="159"/>
      <c r="CR175" s="159"/>
      <c r="CS175" s="159"/>
      <c r="CT175" s="159"/>
      <c r="CU175" s="159"/>
      <c r="CV175" s="159"/>
      <c r="CW175" s="159"/>
      <c r="CX175" s="159"/>
      <c r="CY175" s="159"/>
      <c r="CZ175" s="159"/>
      <c r="DA175" s="159"/>
      <c r="DB175" s="159"/>
      <c r="DC175" s="159"/>
      <c r="FK175" s="210"/>
      <c r="FL175" s="210"/>
      <c r="FM175" s="210"/>
      <c r="FN175" s="210"/>
      <c r="FO175" s="210"/>
      <c r="FP175" s="210"/>
      <c r="FQ175" s="210"/>
      <c r="FR175" s="210"/>
      <c r="FS175" s="210"/>
      <c r="FT175" s="210"/>
      <c r="FU175" s="210"/>
      <c r="FW175" s="210"/>
      <c r="FX175" s="210"/>
      <c r="FY175" s="210"/>
      <c r="FZ175" s="210"/>
      <c r="GA175" s="210"/>
      <c r="GB175" s="210"/>
      <c r="GC175" s="210"/>
      <c r="GD175" s="210"/>
      <c r="GE175" s="210"/>
      <c r="GF175" s="210"/>
      <c r="GH175" s="265">
        <v>0</v>
      </c>
      <c r="GI175" s="265">
        <v>0</v>
      </c>
      <c r="GJ175" s="265">
        <v>0</v>
      </c>
      <c r="GK175" s="265">
        <v>0</v>
      </c>
      <c r="GL175" s="265">
        <v>0</v>
      </c>
      <c r="GM175" s="265">
        <v>0</v>
      </c>
      <c r="GN175" s="265">
        <v>0</v>
      </c>
      <c r="GO175" s="265">
        <v>0</v>
      </c>
      <c r="GP175" s="265">
        <v>0</v>
      </c>
      <c r="GQ175" s="265">
        <v>0</v>
      </c>
      <c r="GT175" s="265">
        <v>0</v>
      </c>
      <c r="GU175" s="265">
        <v>0</v>
      </c>
      <c r="GV175" s="265">
        <v>0</v>
      </c>
      <c r="GW175" s="265">
        <v>0</v>
      </c>
      <c r="GX175" s="265">
        <v>0</v>
      </c>
      <c r="GY175" s="265">
        <v>0</v>
      </c>
      <c r="GZ175" s="265">
        <v>0</v>
      </c>
      <c r="HA175" s="265">
        <v>0</v>
      </c>
      <c r="HB175" s="265">
        <v>0</v>
      </c>
    </row>
    <row r="176" spans="2:210" ht="15" customHeight="1">
      <c r="S176" s="395"/>
      <c r="CQ176" s="159"/>
      <c r="CR176" s="159"/>
      <c r="CS176" s="159"/>
      <c r="CT176" s="159"/>
      <c r="CU176" s="159"/>
      <c r="CV176" s="159"/>
      <c r="CW176" s="159"/>
      <c r="CX176" s="159"/>
      <c r="CY176" s="159"/>
      <c r="CZ176" s="159"/>
      <c r="DA176" s="159"/>
      <c r="DB176" s="159"/>
      <c r="DC176" s="159"/>
      <c r="FW176" s="393"/>
      <c r="FX176" s="393"/>
      <c r="FY176" s="393"/>
      <c r="FZ176" s="393"/>
      <c r="GA176" s="393"/>
      <c r="GB176" s="393"/>
      <c r="GC176" s="393"/>
      <c r="GD176" s="393"/>
      <c r="GE176" s="393"/>
      <c r="GF176" s="393"/>
      <c r="GH176" s="159"/>
      <c r="GI176" s="159"/>
      <c r="GJ176" s="159"/>
      <c r="GK176" s="159"/>
      <c r="GL176" s="159"/>
      <c r="GM176" s="159"/>
      <c r="GN176" s="159"/>
      <c r="GO176" s="159"/>
      <c r="GP176" s="159"/>
      <c r="GQ176" s="159"/>
    </row>
    <row r="177" spans="19:199" ht="15" customHeight="1">
      <c r="S177" s="395"/>
      <c r="CQ177" s="159"/>
      <c r="CR177" s="159"/>
      <c r="CS177" s="159"/>
      <c r="CT177" s="159"/>
      <c r="CU177" s="159"/>
      <c r="CV177" s="159"/>
      <c r="CW177" s="159"/>
      <c r="CX177" s="159"/>
      <c r="CY177" s="159"/>
      <c r="CZ177" s="159"/>
      <c r="DA177" s="159"/>
      <c r="DB177" s="159"/>
      <c r="DC177" s="159"/>
      <c r="FW177" s="210"/>
      <c r="FX177" s="210"/>
      <c r="FY177" s="210"/>
      <c r="FZ177" s="210"/>
      <c r="GA177" s="210"/>
      <c r="GB177" s="210"/>
      <c r="GC177" s="210"/>
      <c r="GD177" s="210"/>
      <c r="GE177" s="210"/>
      <c r="GF177" s="210"/>
      <c r="GH177" s="159"/>
      <c r="GI177" s="159"/>
      <c r="GJ177" s="159"/>
      <c r="GK177" s="159"/>
      <c r="GL177" s="159"/>
      <c r="GM177" s="159"/>
      <c r="GN177" s="159"/>
      <c r="GO177" s="159"/>
      <c r="GP177" s="159"/>
      <c r="GQ177" s="159"/>
    </row>
    <row r="178" spans="19:199" ht="15" customHeight="1">
      <c r="CQ178" s="159"/>
      <c r="CR178" s="159"/>
      <c r="CS178" s="159"/>
      <c r="CT178" s="159"/>
      <c r="CU178" s="159"/>
      <c r="CV178" s="159"/>
      <c r="CW178" s="159"/>
      <c r="CX178" s="159"/>
      <c r="CY178" s="159"/>
      <c r="CZ178" s="159"/>
      <c r="DA178" s="159"/>
      <c r="DB178" s="159"/>
      <c r="DC178" s="159"/>
      <c r="FW178" s="159"/>
      <c r="FX178" s="159"/>
      <c r="FY178" s="159"/>
      <c r="FZ178" s="159"/>
      <c r="GA178" s="159"/>
      <c r="GB178" s="159"/>
      <c r="GC178" s="159"/>
      <c r="GD178" s="159"/>
      <c r="GE178" s="159"/>
      <c r="GF178" s="159"/>
      <c r="GH178" s="159"/>
      <c r="GI178" s="159"/>
      <c r="GJ178" s="159"/>
      <c r="GK178" s="159"/>
      <c r="GL178" s="159"/>
      <c r="GM178" s="159"/>
      <c r="GN178" s="159"/>
      <c r="GO178" s="159"/>
      <c r="GP178" s="159"/>
      <c r="GQ178" s="159"/>
    </row>
    <row r="179" spans="19:199" ht="15" customHeight="1">
      <c r="CQ179" s="159"/>
      <c r="CR179" s="159"/>
      <c r="CS179" s="159"/>
      <c r="CT179" s="159"/>
      <c r="CU179" s="159"/>
      <c r="CV179" s="159"/>
      <c r="CW179" s="159"/>
      <c r="CX179" s="159"/>
      <c r="CY179" s="159"/>
      <c r="CZ179" s="159"/>
      <c r="DA179" s="159"/>
      <c r="DB179" s="159"/>
      <c r="DC179" s="159"/>
      <c r="FW179" s="159"/>
      <c r="FX179" s="159"/>
      <c r="FY179" s="159"/>
      <c r="FZ179" s="159"/>
      <c r="GA179" s="159"/>
      <c r="GB179" s="159"/>
      <c r="GC179" s="159"/>
      <c r="GD179" s="159"/>
      <c r="GE179" s="159"/>
      <c r="GF179" s="159"/>
      <c r="GH179" s="159"/>
      <c r="GI179" s="159"/>
      <c r="GJ179" s="159"/>
      <c r="GK179" s="159"/>
      <c r="GL179" s="159"/>
      <c r="GM179" s="159"/>
      <c r="GN179" s="159"/>
      <c r="GO179" s="159"/>
      <c r="GP179" s="159"/>
      <c r="GQ179" s="159"/>
    </row>
    <row r="180" spans="19:199" ht="15" customHeight="1">
      <c r="CQ180" s="159"/>
      <c r="CR180" s="159"/>
      <c r="CS180" s="159"/>
      <c r="CT180" s="159"/>
      <c r="CU180" s="159"/>
      <c r="CV180" s="159"/>
      <c r="CW180" s="159"/>
      <c r="CX180" s="159"/>
      <c r="CY180" s="159"/>
      <c r="CZ180" s="159"/>
      <c r="DA180" s="159"/>
      <c r="DB180" s="159"/>
      <c r="DC180" s="159"/>
      <c r="FW180" s="393"/>
      <c r="FX180" s="393"/>
      <c r="FY180" s="393"/>
      <c r="FZ180" s="393"/>
      <c r="GA180" s="393"/>
      <c r="GB180" s="393"/>
      <c r="GC180" s="393"/>
      <c r="GD180" s="393"/>
      <c r="GE180" s="393"/>
      <c r="GF180" s="393"/>
      <c r="GH180" s="159"/>
      <c r="GI180" s="159"/>
      <c r="GJ180" s="159"/>
      <c r="GK180" s="159"/>
      <c r="GL180" s="159"/>
      <c r="GM180" s="159"/>
      <c r="GN180" s="159"/>
      <c r="GO180" s="159"/>
      <c r="GP180" s="159"/>
      <c r="GQ180" s="159"/>
    </row>
    <row r="181" spans="19:199" ht="15" customHeight="1">
      <c r="CQ181" s="159"/>
      <c r="CR181" s="159"/>
      <c r="CS181" s="159"/>
      <c r="CT181" s="159"/>
      <c r="CU181" s="159"/>
      <c r="CV181" s="159"/>
      <c r="CW181" s="159"/>
      <c r="CX181" s="159"/>
      <c r="CY181" s="159"/>
      <c r="CZ181" s="159"/>
      <c r="DA181" s="159"/>
      <c r="DB181" s="159"/>
      <c r="DC181" s="159"/>
      <c r="FW181" s="159"/>
      <c r="FX181" s="159"/>
      <c r="FY181" s="159"/>
      <c r="FZ181" s="159"/>
      <c r="GA181" s="159"/>
      <c r="GB181" s="159"/>
      <c r="GC181" s="159"/>
      <c r="GD181" s="159"/>
      <c r="GE181" s="159"/>
      <c r="GF181" s="159"/>
      <c r="GH181" s="159"/>
      <c r="GI181" s="159"/>
      <c r="GJ181" s="159"/>
      <c r="GK181" s="159"/>
      <c r="GL181" s="159"/>
      <c r="GM181" s="159"/>
      <c r="GN181" s="159"/>
      <c r="GO181" s="159"/>
      <c r="GP181" s="159"/>
      <c r="GQ181" s="159"/>
    </row>
    <row r="182" spans="19:199" ht="15" customHeight="1">
      <c r="AL182" s="210"/>
      <c r="AM182" s="210"/>
      <c r="AN182" s="210"/>
      <c r="AO182" s="210"/>
      <c r="AP182" s="210"/>
      <c r="AQ182" s="210"/>
      <c r="AR182" s="210"/>
      <c r="AS182" s="210"/>
      <c r="AT182" s="210"/>
      <c r="AU182" s="210"/>
      <c r="AV182" s="210"/>
      <c r="AW182" s="210"/>
      <c r="AX182" s="210"/>
      <c r="FW182" s="159"/>
      <c r="FX182" s="159"/>
      <c r="FY182" s="159"/>
      <c r="FZ182" s="159"/>
      <c r="GA182" s="159"/>
      <c r="GB182" s="159"/>
      <c r="GC182" s="159"/>
      <c r="GD182" s="159"/>
      <c r="GE182" s="159"/>
      <c r="GF182" s="159"/>
      <c r="GH182" s="196"/>
      <c r="GI182" s="195"/>
      <c r="GJ182" s="195"/>
      <c r="GK182" s="195"/>
      <c r="GL182" s="195"/>
      <c r="GM182" s="195"/>
      <c r="GN182" s="195"/>
      <c r="GO182" s="195"/>
      <c r="GP182" s="195"/>
      <c r="GQ182" s="195"/>
    </row>
    <row r="183" spans="19:199" ht="15" customHeight="1">
      <c r="DM183" s="191"/>
      <c r="FW183" s="159"/>
      <c r="FX183" s="159"/>
      <c r="FY183" s="159"/>
      <c r="FZ183" s="159"/>
      <c r="GA183" s="159"/>
      <c r="GB183" s="159"/>
      <c r="GC183" s="159"/>
      <c r="GD183" s="159"/>
      <c r="GE183" s="159"/>
      <c r="GF183" s="159"/>
      <c r="GH183" s="196"/>
      <c r="GI183" s="195"/>
      <c r="GJ183" s="195"/>
      <c r="GK183" s="195"/>
      <c r="GL183" s="195"/>
      <c r="GM183" s="195"/>
      <c r="GN183" s="195"/>
      <c r="GO183" s="195"/>
      <c r="GP183" s="195"/>
      <c r="GQ183" s="195"/>
    </row>
    <row r="184" spans="19:199" ht="15" customHeight="1">
      <c r="FW184" s="159"/>
      <c r="FX184" s="159"/>
      <c r="FY184" s="159"/>
      <c r="FZ184" s="159"/>
      <c r="GA184" s="159"/>
      <c r="GB184" s="159"/>
      <c r="GC184" s="159"/>
      <c r="GD184" s="159"/>
      <c r="GE184" s="159"/>
      <c r="GF184" s="159"/>
      <c r="GH184" s="267"/>
      <c r="GI184" s="267"/>
      <c r="GJ184" s="267"/>
      <c r="GK184" s="267"/>
      <c r="GL184" s="267"/>
      <c r="GM184" s="267"/>
      <c r="GN184" s="267"/>
      <c r="GO184" s="267"/>
      <c r="GP184" s="267"/>
      <c r="GQ184" s="267"/>
    </row>
    <row r="185" spans="19:199" ht="15" customHeight="1">
      <c r="FW185" s="159"/>
      <c r="FX185" s="159"/>
      <c r="FY185" s="159"/>
      <c r="FZ185" s="159"/>
      <c r="GA185" s="159"/>
      <c r="GB185" s="159"/>
      <c r="GC185" s="159"/>
      <c r="GD185" s="159"/>
      <c r="GE185" s="159"/>
      <c r="GF185" s="159"/>
      <c r="GH185" s="267"/>
      <c r="GI185" s="267"/>
      <c r="GJ185" s="267"/>
      <c r="GK185" s="267"/>
      <c r="GL185" s="267"/>
      <c r="GM185" s="267"/>
      <c r="GN185" s="267"/>
      <c r="GO185" s="267"/>
      <c r="GP185" s="267"/>
      <c r="GQ185" s="267"/>
    </row>
    <row r="186" spans="19:199" ht="15" customHeight="1">
      <c r="FW186" s="159"/>
      <c r="FX186" s="159"/>
      <c r="FY186" s="159"/>
      <c r="FZ186" s="159"/>
      <c r="GA186" s="159"/>
      <c r="GB186" s="159"/>
      <c r="GC186" s="159"/>
      <c r="GD186" s="159"/>
      <c r="GE186" s="159"/>
      <c r="GF186" s="159"/>
      <c r="GH186" s="267"/>
      <c r="GI186" s="267"/>
      <c r="GJ186" s="267"/>
      <c r="GK186" s="267"/>
      <c r="GL186" s="267"/>
      <c r="GM186" s="267"/>
      <c r="GN186" s="267"/>
      <c r="GO186" s="267"/>
      <c r="GP186" s="267"/>
      <c r="GQ186" s="267"/>
    </row>
    <row r="187" spans="19:199" ht="15" customHeight="1">
      <c r="FW187" s="159"/>
      <c r="FX187" s="159"/>
      <c r="FY187" s="159"/>
      <c r="FZ187" s="159"/>
      <c r="GA187" s="159"/>
      <c r="GB187" s="159"/>
      <c r="GC187" s="159"/>
      <c r="GD187" s="159"/>
      <c r="GE187" s="159"/>
      <c r="GF187" s="159"/>
      <c r="GH187" s="213"/>
      <c r="GI187" s="213"/>
      <c r="GJ187" s="213"/>
      <c r="GK187" s="213"/>
      <c r="GL187" s="213"/>
      <c r="GM187" s="213"/>
      <c r="GN187" s="213"/>
      <c r="GO187" s="213"/>
      <c r="GP187" s="213"/>
      <c r="GQ187" s="213"/>
    </row>
    <row r="188" spans="19:199" ht="15" customHeight="1">
      <c r="FW188" s="159"/>
      <c r="FX188" s="159"/>
      <c r="FY188" s="159"/>
      <c r="FZ188" s="159"/>
      <c r="GA188" s="159"/>
      <c r="GB188" s="159"/>
      <c r="GC188" s="159"/>
      <c r="GD188" s="159"/>
      <c r="GE188" s="159"/>
      <c r="GF188" s="159"/>
      <c r="GH188" s="159"/>
      <c r="GI188" s="159"/>
      <c r="GJ188" s="159"/>
      <c r="GK188" s="159"/>
      <c r="GL188" s="159"/>
      <c r="GM188" s="159"/>
      <c r="GN188" s="159"/>
      <c r="GO188" s="159"/>
      <c r="GP188" s="159"/>
      <c r="GQ188" s="159"/>
    </row>
    <row r="189" spans="19:199" ht="15" customHeight="1">
      <c r="FW189" s="159"/>
      <c r="FX189" s="159"/>
      <c r="FY189" s="159"/>
      <c r="FZ189" s="159"/>
      <c r="GA189" s="159"/>
      <c r="GB189" s="159"/>
      <c r="GC189" s="159"/>
      <c r="GD189" s="159"/>
      <c r="GE189" s="159"/>
      <c r="GF189" s="159"/>
      <c r="GH189" s="159"/>
      <c r="GI189" s="159"/>
      <c r="GJ189" s="159"/>
      <c r="GK189" s="159"/>
      <c r="GL189" s="159"/>
      <c r="GM189" s="159"/>
      <c r="GN189" s="159"/>
      <c r="GO189" s="159"/>
      <c r="GP189" s="159"/>
      <c r="GQ189" s="159"/>
    </row>
    <row r="190" spans="19:199" ht="15" customHeight="1">
      <c r="FW190" s="159"/>
      <c r="FX190" s="159"/>
      <c r="FY190" s="159"/>
      <c r="FZ190" s="159"/>
      <c r="GA190" s="159"/>
      <c r="GB190" s="159"/>
      <c r="GC190" s="159"/>
      <c r="GD190" s="159"/>
      <c r="GE190" s="159"/>
      <c r="GF190" s="159"/>
      <c r="GH190" s="159"/>
      <c r="GI190" s="159"/>
      <c r="GJ190" s="159"/>
      <c r="GK190" s="159"/>
      <c r="GL190" s="159"/>
      <c r="GM190" s="159"/>
      <c r="GN190" s="159"/>
      <c r="GO190" s="159"/>
      <c r="GP190" s="159"/>
      <c r="GQ190" s="159"/>
    </row>
    <row r="191" spans="19:199" ht="15" customHeight="1">
      <c r="FW191" s="159"/>
      <c r="FX191" s="159"/>
      <c r="FY191" s="159"/>
      <c r="FZ191" s="159"/>
      <c r="GA191" s="159"/>
      <c r="GB191" s="159"/>
      <c r="GC191" s="159"/>
      <c r="GD191" s="159"/>
      <c r="GE191" s="159"/>
      <c r="GF191" s="159"/>
      <c r="GH191" s="159"/>
      <c r="GI191" s="159"/>
      <c r="GJ191" s="159"/>
      <c r="GK191" s="159"/>
      <c r="GL191" s="159"/>
      <c r="GM191" s="159"/>
      <c r="GN191" s="159"/>
      <c r="GO191" s="159"/>
      <c r="GP191" s="159"/>
      <c r="GQ191" s="159"/>
    </row>
    <row r="192" spans="19:199" ht="15" customHeight="1">
      <c r="FW192" s="159"/>
      <c r="FX192" s="159"/>
      <c r="FY192" s="159"/>
      <c r="FZ192" s="159"/>
      <c r="GA192" s="159"/>
      <c r="GB192" s="159"/>
      <c r="GC192" s="159"/>
      <c r="GD192" s="159"/>
      <c r="GE192" s="159"/>
      <c r="GF192" s="159"/>
      <c r="GH192" s="159"/>
      <c r="GI192" s="159"/>
      <c r="GJ192" s="159"/>
      <c r="GK192" s="159"/>
      <c r="GL192" s="159"/>
      <c r="GM192" s="159"/>
      <c r="GN192" s="159"/>
      <c r="GO192" s="159"/>
      <c r="GP192" s="159"/>
      <c r="GQ192" s="159"/>
    </row>
    <row r="193" spans="179:199" ht="15" customHeight="1">
      <c r="FW193" s="159"/>
      <c r="FX193" s="159"/>
      <c r="FY193" s="159"/>
      <c r="FZ193" s="159"/>
      <c r="GA193" s="159"/>
      <c r="GB193" s="159"/>
      <c r="GC193" s="159"/>
      <c r="GD193" s="159"/>
      <c r="GE193" s="159"/>
      <c r="GF193" s="159"/>
      <c r="GH193" s="159"/>
      <c r="GI193" s="159"/>
      <c r="GJ193" s="159"/>
      <c r="GK193" s="159"/>
      <c r="GL193" s="159"/>
      <c r="GM193" s="159"/>
      <c r="GN193" s="159"/>
      <c r="GO193" s="159"/>
      <c r="GP193" s="159"/>
      <c r="GQ193" s="159"/>
    </row>
    <row r="194" spans="179:199" ht="15" customHeight="1">
      <c r="FW194" s="159"/>
      <c r="FX194" s="159"/>
      <c r="FY194" s="159"/>
      <c r="FZ194" s="159"/>
      <c r="GA194" s="159"/>
      <c r="GB194" s="159"/>
      <c r="GC194" s="159"/>
      <c r="GD194" s="159"/>
      <c r="GE194" s="159"/>
      <c r="GF194" s="159"/>
      <c r="GH194" s="159"/>
      <c r="GI194" s="222"/>
      <c r="GJ194" s="222"/>
      <c r="GK194" s="159"/>
      <c r="GL194" s="159"/>
      <c r="GM194" s="159"/>
      <c r="GN194" s="159"/>
      <c r="GO194" s="159"/>
      <c r="GP194" s="159"/>
      <c r="GQ194" s="159"/>
    </row>
    <row r="195" spans="179:199" ht="15" customHeight="1">
      <c r="FW195" s="159"/>
      <c r="FX195" s="159"/>
      <c r="FY195" s="159"/>
      <c r="FZ195" s="159"/>
      <c r="GA195" s="159"/>
      <c r="GB195" s="159"/>
      <c r="GC195" s="159"/>
      <c r="GD195" s="159"/>
      <c r="GE195" s="159"/>
      <c r="GF195" s="159"/>
      <c r="GH195" s="159"/>
      <c r="GI195" s="159"/>
      <c r="GJ195" s="159"/>
      <c r="GK195" s="159"/>
      <c r="GL195" s="159"/>
      <c r="GM195" s="159"/>
      <c r="GN195" s="159"/>
      <c r="GO195" s="159"/>
      <c r="GP195" s="159"/>
      <c r="GQ195" s="159"/>
    </row>
    <row r="196" spans="179:199" ht="15" customHeight="1">
      <c r="FW196" s="159"/>
      <c r="FX196" s="159"/>
      <c r="FY196" s="159"/>
      <c r="FZ196" s="159"/>
      <c r="GA196" s="159"/>
      <c r="GB196" s="159"/>
      <c r="GC196" s="159"/>
      <c r="GD196" s="159"/>
      <c r="GE196" s="159"/>
      <c r="GF196" s="159"/>
      <c r="GH196" s="159"/>
      <c r="GI196" s="159"/>
      <c r="GJ196" s="159"/>
      <c r="GK196" s="159"/>
      <c r="GL196" s="159"/>
      <c r="GM196" s="159"/>
      <c r="GN196" s="159"/>
      <c r="GO196" s="159"/>
      <c r="GP196" s="159"/>
      <c r="GQ196" s="159"/>
    </row>
    <row r="197" spans="179:199" ht="15" customHeight="1">
      <c r="FW197" s="159"/>
      <c r="FX197" s="159"/>
      <c r="FY197" s="159"/>
      <c r="FZ197" s="159"/>
      <c r="GA197" s="159"/>
      <c r="GB197" s="159"/>
      <c r="GC197" s="159"/>
      <c r="GD197" s="159"/>
      <c r="GE197" s="159"/>
      <c r="GF197" s="159"/>
      <c r="GH197" s="159"/>
      <c r="GI197" s="159"/>
      <c r="GJ197" s="159"/>
      <c r="GK197" s="159"/>
      <c r="GL197" s="159"/>
      <c r="GM197" s="159"/>
      <c r="GN197" s="159"/>
      <c r="GO197" s="159"/>
      <c r="GP197" s="159"/>
      <c r="GQ197" s="159"/>
    </row>
    <row r="198" spans="179:199" ht="15" customHeight="1">
      <c r="FW198" s="159"/>
      <c r="FX198" s="159"/>
      <c r="FY198" s="159"/>
      <c r="FZ198" s="159"/>
      <c r="GA198" s="159"/>
      <c r="GB198" s="159"/>
      <c r="GC198" s="159"/>
      <c r="GD198" s="159"/>
      <c r="GE198" s="159"/>
      <c r="GF198" s="159"/>
      <c r="GH198" s="159"/>
      <c r="GI198" s="159"/>
      <c r="GJ198" s="159"/>
      <c r="GK198" s="159"/>
      <c r="GL198" s="159"/>
      <c r="GM198" s="159"/>
      <c r="GN198" s="159"/>
      <c r="GO198" s="159"/>
      <c r="GP198" s="159"/>
      <c r="GQ198" s="159"/>
    </row>
    <row r="199" spans="179:199" ht="15" customHeight="1">
      <c r="FW199" s="159"/>
      <c r="FX199" s="159"/>
      <c r="FY199" s="159"/>
      <c r="FZ199" s="159"/>
      <c r="GA199" s="159"/>
      <c r="GB199" s="159"/>
      <c r="GC199" s="159"/>
      <c r="GD199" s="159"/>
      <c r="GE199" s="159"/>
      <c r="GF199" s="159"/>
      <c r="GH199" s="159"/>
      <c r="GI199" s="159"/>
      <c r="GJ199" s="159"/>
      <c r="GK199" s="159"/>
      <c r="GL199" s="159"/>
      <c r="GM199" s="159"/>
      <c r="GN199" s="159"/>
      <c r="GO199" s="159"/>
      <c r="GP199" s="159"/>
      <c r="GQ199" s="159"/>
    </row>
    <row r="200" spans="179:199" ht="15" customHeight="1">
      <c r="FW200" s="159"/>
      <c r="FX200" s="159"/>
      <c r="FY200" s="159"/>
      <c r="FZ200" s="159"/>
      <c r="GA200" s="159"/>
      <c r="GB200" s="159"/>
      <c r="GC200" s="159"/>
      <c r="GD200" s="159"/>
      <c r="GE200" s="159"/>
      <c r="GF200" s="159"/>
      <c r="GH200" s="159"/>
      <c r="GI200" s="159"/>
      <c r="GJ200" s="159"/>
      <c r="GK200" s="159"/>
      <c r="GL200" s="159"/>
      <c r="GM200" s="159"/>
      <c r="GN200" s="159"/>
      <c r="GO200" s="159"/>
      <c r="GP200" s="159"/>
      <c r="GQ200" s="159"/>
    </row>
    <row r="201" spans="179:199" ht="15" customHeight="1">
      <c r="FW201" s="159"/>
      <c r="FX201" s="159"/>
      <c r="FY201" s="159"/>
      <c r="FZ201" s="159"/>
      <c r="GA201" s="159"/>
      <c r="GB201" s="159"/>
      <c r="GC201" s="159"/>
      <c r="GD201" s="159"/>
      <c r="GE201" s="159"/>
      <c r="GF201" s="159"/>
      <c r="GH201" s="159"/>
      <c r="GI201" s="159"/>
      <c r="GJ201" s="159"/>
      <c r="GK201" s="159"/>
      <c r="GL201" s="159"/>
      <c r="GM201" s="159"/>
      <c r="GN201" s="159"/>
      <c r="GO201" s="159"/>
      <c r="GP201" s="159"/>
      <c r="GQ201" s="159"/>
    </row>
    <row r="202" spans="179:199" ht="15" customHeight="1">
      <c r="FW202" s="159"/>
      <c r="FX202" s="159"/>
      <c r="FY202" s="159"/>
      <c r="FZ202" s="159"/>
      <c r="GA202" s="159"/>
      <c r="GB202" s="159"/>
      <c r="GC202" s="159"/>
      <c r="GD202" s="159"/>
      <c r="GE202" s="159"/>
      <c r="GF202" s="159"/>
      <c r="GH202" s="159"/>
      <c r="GI202" s="159"/>
      <c r="GJ202" s="159"/>
      <c r="GK202" s="159"/>
      <c r="GL202" s="159"/>
      <c r="GM202" s="159"/>
      <c r="GN202" s="159"/>
      <c r="GO202" s="159"/>
      <c r="GP202" s="159"/>
      <c r="GQ202" s="159"/>
    </row>
    <row r="203" spans="179:199" ht="15" customHeight="1">
      <c r="FW203" s="159"/>
      <c r="FX203" s="159"/>
      <c r="FY203" s="159"/>
      <c r="FZ203" s="159"/>
      <c r="GA203" s="159"/>
      <c r="GB203" s="159"/>
      <c r="GC203" s="159"/>
      <c r="GD203" s="159"/>
      <c r="GE203" s="159"/>
      <c r="GF203" s="159"/>
      <c r="GH203" s="159"/>
      <c r="GI203" s="159"/>
      <c r="GJ203" s="159"/>
      <c r="GK203" s="159"/>
      <c r="GL203" s="159"/>
      <c r="GM203" s="159"/>
      <c r="GN203" s="159"/>
      <c r="GO203" s="159"/>
      <c r="GP203" s="159"/>
      <c r="GQ203" s="159"/>
    </row>
    <row r="204" spans="179:199" ht="15" customHeight="1">
      <c r="FW204" s="159"/>
      <c r="FX204" s="159"/>
      <c r="FY204" s="159"/>
      <c r="FZ204" s="159"/>
      <c r="GA204" s="159"/>
      <c r="GB204" s="159"/>
      <c r="GC204" s="159"/>
      <c r="GD204" s="159"/>
      <c r="GE204" s="159"/>
      <c r="GF204" s="159"/>
      <c r="GH204" s="159"/>
      <c r="GI204" s="159"/>
      <c r="GJ204" s="159"/>
      <c r="GK204" s="159"/>
      <c r="GL204" s="159"/>
      <c r="GM204" s="159"/>
      <c r="GN204" s="159"/>
      <c r="GO204" s="159"/>
      <c r="GP204" s="159"/>
      <c r="GQ204" s="159"/>
    </row>
    <row r="205" spans="179:199" ht="15" customHeight="1">
      <c r="FW205" s="159"/>
      <c r="FX205" s="159"/>
      <c r="FY205" s="159"/>
      <c r="FZ205" s="159"/>
      <c r="GA205" s="159"/>
      <c r="GB205" s="159"/>
      <c r="GC205" s="159"/>
      <c r="GD205" s="159"/>
      <c r="GE205" s="159"/>
      <c r="GF205" s="159"/>
      <c r="GH205" s="159"/>
      <c r="GI205" s="159"/>
      <c r="GJ205" s="159"/>
      <c r="GK205" s="159"/>
      <c r="GL205" s="159"/>
      <c r="GM205" s="159"/>
      <c r="GN205" s="159"/>
      <c r="GO205" s="159"/>
      <c r="GP205" s="159"/>
      <c r="GQ205" s="159"/>
    </row>
    <row r="206" spans="179:199" ht="15" customHeight="1">
      <c r="FW206" s="159"/>
      <c r="FX206" s="159"/>
      <c r="FY206" s="159"/>
      <c r="FZ206" s="159"/>
      <c r="GA206" s="159"/>
      <c r="GB206" s="159"/>
      <c r="GC206" s="159"/>
      <c r="GD206" s="159"/>
      <c r="GE206" s="159"/>
      <c r="GF206" s="159"/>
    </row>
    <row r="207" spans="179:199" ht="15" customHeight="1">
      <c r="FW207" s="159"/>
      <c r="FX207" s="159"/>
      <c r="FY207" s="159"/>
      <c r="FZ207" s="159"/>
      <c r="GA207" s="159"/>
      <c r="GB207" s="159"/>
      <c r="GC207" s="159"/>
      <c r="GD207" s="159"/>
      <c r="GE207" s="159"/>
      <c r="GF207" s="159"/>
    </row>
    <row r="208" spans="179:199" ht="15" customHeight="1">
      <c r="FW208" s="159"/>
      <c r="FX208" s="159"/>
      <c r="FY208" s="159"/>
      <c r="FZ208" s="159"/>
      <c r="GA208" s="159"/>
      <c r="GB208" s="159"/>
      <c r="GC208" s="159"/>
      <c r="GD208" s="159"/>
      <c r="GE208" s="159"/>
      <c r="GF208" s="159"/>
    </row>
    <row r="209" spans="179:188" ht="15" customHeight="1">
      <c r="FW209" s="159"/>
      <c r="FX209" s="159"/>
      <c r="FY209" s="159"/>
      <c r="FZ209" s="159"/>
      <c r="GA209" s="159"/>
      <c r="GB209" s="159"/>
      <c r="GC209" s="159"/>
      <c r="GD209" s="159"/>
      <c r="GE209" s="159"/>
      <c r="GF209" s="159"/>
    </row>
    <row r="210" spans="179:188" ht="15" customHeight="1">
      <c r="FW210" s="159"/>
      <c r="FX210" s="159"/>
      <c r="FY210" s="159"/>
      <c r="FZ210" s="159"/>
      <c r="GA210" s="159"/>
      <c r="GB210" s="159"/>
      <c r="GC210" s="159"/>
      <c r="GD210" s="159"/>
      <c r="GE210" s="159"/>
      <c r="GF210" s="159"/>
    </row>
    <row r="211" spans="179:188" ht="15" customHeight="1">
      <c r="FW211" s="159"/>
      <c r="FX211" s="159"/>
      <c r="FY211" s="159"/>
      <c r="FZ211" s="159"/>
      <c r="GA211" s="159"/>
      <c r="GB211" s="159"/>
      <c r="GC211" s="159"/>
      <c r="GD211" s="159"/>
      <c r="GE211" s="159"/>
      <c r="GF211" s="159"/>
    </row>
    <row r="212" spans="179:188" ht="15" customHeight="1">
      <c r="FW212" s="159"/>
      <c r="FX212" s="159"/>
      <c r="FY212" s="159"/>
      <c r="FZ212" s="159"/>
      <c r="GA212" s="159"/>
      <c r="GB212" s="159"/>
      <c r="GC212" s="159"/>
      <c r="GD212" s="159"/>
      <c r="GE212" s="159"/>
      <c r="GF212" s="159"/>
    </row>
    <row r="213" spans="179:188" ht="15" customHeight="1">
      <c r="FW213" s="159"/>
      <c r="FX213" s="159"/>
      <c r="FY213" s="159"/>
      <c r="FZ213" s="159"/>
      <c r="GA213" s="159"/>
      <c r="GB213" s="159"/>
      <c r="GC213" s="159"/>
      <c r="GD213" s="159"/>
      <c r="GE213" s="159"/>
      <c r="GF213" s="159"/>
    </row>
    <row r="214" spans="179:188" ht="15" customHeight="1">
      <c r="FW214" s="159"/>
      <c r="FX214" s="159"/>
      <c r="FY214" s="159"/>
      <c r="FZ214" s="159"/>
      <c r="GA214" s="159"/>
      <c r="GB214" s="159"/>
      <c r="GC214" s="159"/>
      <c r="GD214" s="159"/>
      <c r="GE214" s="159"/>
      <c r="GF214" s="159"/>
    </row>
    <row r="215" spans="179:188" ht="15" customHeight="1">
      <c r="FW215" s="159"/>
      <c r="FX215" s="159"/>
      <c r="FY215" s="159"/>
      <c r="FZ215" s="159"/>
      <c r="GA215" s="159"/>
      <c r="GB215" s="159"/>
      <c r="GC215" s="159"/>
      <c r="GD215" s="159"/>
      <c r="GE215" s="159"/>
      <c r="GF215" s="159"/>
    </row>
    <row r="216" spans="179:188" ht="15" customHeight="1">
      <c r="FW216" s="159"/>
      <c r="FX216" s="159"/>
      <c r="FY216" s="159"/>
      <c r="FZ216" s="159"/>
      <c r="GA216" s="159"/>
      <c r="GB216" s="159"/>
      <c r="GC216" s="159"/>
      <c r="GD216" s="159"/>
      <c r="GE216" s="159"/>
      <c r="GF216" s="159"/>
    </row>
    <row r="217" spans="179:188" ht="15" customHeight="1">
      <c r="FW217" s="159"/>
      <c r="FX217" s="159"/>
      <c r="FY217" s="159"/>
      <c r="FZ217" s="159"/>
      <c r="GA217" s="159"/>
      <c r="GB217" s="159"/>
      <c r="GC217" s="159"/>
      <c r="GD217" s="159"/>
      <c r="GE217" s="159"/>
      <c r="GF217" s="159"/>
    </row>
    <row r="218" spans="179:188" ht="15" customHeight="1">
      <c r="FW218" s="159"/>
      <c r="FX218" s="159"/>
      <c r="FY218" s="159"/>
      <c r="FZ218" s="159"/>
      <c r="GA218" s="159"/>
      <c r="GB218" s="159"/>
      <c r="GC218" s="159"/>
      <c r="GD218" s="159"/>
      <c r="GE218" s="159"/>
      <c r="GF218" s="159"/>
    </row>
    <row r="219" spans="179:188" ht="15" customHeight="1">
      <c r="FW219" s="159"/>
      <c r="FX219" s="159"/>
      <c r="FY219" s="159"/>
      <c r="FZ219" s="159"/>
      <c r="GA219" s="159"/>
      <c r="GB219" s="159"/>
      <c r="GC219" s="159"/>
      <c r="GD219" s="159"/>
      <c r="GE219" s="159"/>
      <c r="GF219" s="159"/>
    </row>
    <row r="220" spans="179:188" ht="15" customHeight="1">
      <c r="FW220" s="159"/>
      <c r="FX220" s="159"/>
      <c r="FY220" s="159"/>
      <c r="FZ220" s="159"/>
      <c r="GA220" s="159"/>
      <c r="GB220" s="159"/>
      <c r="GC220" s="159"/>
      <c r="GD220" s="159"/>
      <c r="GE220" s="159"/>
      <c r="GF220" s="159"/>
    </row>
    <row r="221" spans="179:188" ht="15" customHeight="1">
      <c r="FW221" s="159"/>
      <c r="FX221" s="159"/>
      <c r="FY221" s="159"/>
      <c r="FZ221" s="159"/>
      <c r="GA221" s="159"/>
      <c r="GB221" s="159"/>
      <c r="GC221" s="159"/>
      <c r="GD221" s="159"/>
      <c r="GE221" s="159"/>
      <c r="GF221" s="159"/>
    </row>
    <row r="222" spans="179:188" ht="15" customHeight="1">
      <c r="FW222" s="159"/>
      <c r="FX222" s="159"/>
      <c r="FY222" s="159"/>
      <c r="FZ222" s="159"/>
      <c r="GA222" s="159"/>
      <c r="GB222" s="159"/>
      <c r="GC222" s="159"/>
      <c r="GD222" s="159"/>
      <c r="GE222" s="159"/>
      <c r="GF222" s="159"/>
    </row>
    <row r="223" spans="179:188" ht="15" customHeight="1">
      <c r="FW223" s="159"/>
      <c r="FX223" s="159"/>
      <c r="FY223" s="159"/>
      <c r="FZ223" s="159"/>
      <c r="GA223" s="159"/>
      <c r="GB223" s="159"/>
      <c r="GC223" s="159"/>
      <c r="GD223" s="159"/>
      <c r="GE223" s="159"/>
      <c r="GF223" s="159"/>
    </row>
    <row r="224" spans="179:188" ht="15" customHeight="1">
      <c r="FW224" s="159"/>
      <c r="FX224" s="159"/>
      <c r="FY224" s="159"/>
      <c r="FZ224" s="159"/>
      <c r="GA224" s="159"/>
      <c r="GB224" s="159"/>
      <c r="GC224" s="159"/>
      <c r="GD224" s="159"/>
      <c r="GE224" s="159"/>
      <c r="GF224" s="159"/>
    </row>
    <row r="225" spans="2:188" ht="15" customHeight="1">
      <c r="FW225" s="159"/>
      <c r="FX225" s="159"/>
      <c r="FY225" s="159"/>
      <c r="FZ225" s="159"/>
      <c r="GA225" s="159"/>
      <c r="GB225" s="159"/>
      <c r="GC225" s="159"/>
      <c r="GD225" s="159"/>
      <c r="GE225" s="159"/>
      <c r="GF225" s="159"/>
    </row>
    <row r="226" spans="2:188" ht="15" customHeight="1">
      <c r="FW226" s="159"/>
      <c r="FX226" s="159"/>
      <c r="FY226" s="159"/>
      <c r="FZ226" s="159"/>
      <c r="GA226" s="159"/>
      <c r="GB226" s="159"/>
      <c r="GC226" s="159"/>
      <c r="GD226" s="159"/>
      <c r="GE226" s="159"/>
      <c r="GF226" s="159"/>
    </row>
    <row r="227" spans="2:188" ht="15" customHeight="1">
      <c r="FW227" s="159"/>
      <c r="FX227" s="159"/>
      <c r="FY227" s="159"/>
      <c r="FZ227" s="159"/>
      <c r="GA227" s="159"/>
      <c r="GB227" s="159"/>
      <c r="GC227" s="159"/>
      <c r="GD227" s="159"/>
      <c r="GE227" s="159"/>
      <c r="GF227" s="159"/>
    </row>
    <row r="228" spans="2:188" ht="15" customHeight="1">
      <c r="FW228" s="159"/>
      <c r="FX228" s="159"/>
      <c r="FY228" s="159"/>
      <c r="FZ228" s="159"/>
      <c r="GA228" s="159"/>
      <c r="GB228" s="159"/>
      <c r="GC228" s="159"/>
      <c r="GD228" s="159"/>
      <c r="GE228" s="159"/>
      <c r="GF228" s="159"/>
    </row>
    <row r="229" spans="2:188" ht="15" customHeight="1">
      <c r="B229" s="396"/>
      <c r="FW229" s="159"/>
      <c r="FX229" s="159"/>
      <c r="FY229" s="159"/>
      <c r="FZ229" s="159"/>
      <c r="GA229" s="159"/>
      <c r="GB229" s="159"/>
      <c r="GC229" s="159"/>
      <c r="GD229" s="159"/>
      <c r="GE229" s="159"/>
      <c r="GF229" s="159"/>
    </row>
    <row r="230" spans="2:188" ht="15" customHeight="1">
      <c r="FW230" s="159"/>
      <c r="FX230" s="159"/>
      <c r="FY230" s="159"/>
      <c r="FZ230" s="159"/>
      <c r="GA230" s="159"/>
      <c r="GB230" s="159"/>
      <c r="GC230" s="159"/>
      <c r="GD230" s="159"/>
      <c r="GE230" s="159"/>
      <c r="GF230" s="159"/>
    </row>
    <row r="231" spans="2:188" ht="15" customHeight="1">
      <c r="FW231" s="159"/>
      <c r="FX231" s="159"/>
      <c r="FY231" s="159"/>
      <c r="FZ231" s="159"/>
      <c r="GA231" s="159"/>
      <c r="GB231" s="159"/>
      <c r="GC231" s="159"/>
      <c r="GD231" s="159"/>
      <c r="GE231" s="159"/>
      <c r="GF231" s="159"/>
    </row>
    <row r="232" spans="2:188" ht="15" customHeight="1">
      <c r="FW232" s="159"/>
      <c r="FX232" s="159"/>
      <c r="FY232" s="159"/>
      <c r="FZ232" s="159"/>
      <c r="GA232" s="159"/>
      <c r="GB232" s="159"/>
      <c r="GC232" s="159"/>
      <c r="GD232" s="159"/>
      <c r="GE232" s="159"/>
      <c r="GF232" s="159"/>
    </row>
    <row r="233" spans="2:188" ht="15" customHeight="1">
      <c r="FW233" s="159"/>
      <c r="FX233" s="159"/>
      <c r="FY233" s="159"/>
      <c r="FZ233" s="159"/>
      <c r="GA233" s="159"/>
      <c r="GB233" s="159"/>
      <c r="GC233" s="159"/>
      <c r="GD233" s="159"/>
      <c r="GE233" s="159"/>
      <c r="GF233" s="159"/>
    </row>
    <row r="234" spans="2:188" ht="15" customHeight="1">
      <c r="FW234" s="159"/>
      <c r="FX234" s="159"/>
      <c r="FY234" s="159"/>
      <c r="FZ234" s="159"/>
      <c r="GA234" s="159"/>
      <c r="GB234" s="159"/>
      <c r="GC234" s="159"/>
      <c r="GD234" s="159"/>
      <c r="GE234" s="159"/>
      <c r="GF234" s="159"/>
    </row>
    <row r="235" spans="2:188" ht="15" customHeight="1">
      <c r="FW235" s="159"/>
      <c r="FX235" s="159"/>
      <c r="FY235" s="159"/>
      <c r="FZ235" s="159"/>
      <c r="GA235" s="159"/>
      <c r="GB235" s="159"/>
      <c r="GC235" s="159"/>
      <c r="GD235" s="159"/>
      <c r="GE235" s="159"/>
      <c r="GF235" s="159"/>
    </row>
    <row r="236" spans="2:188" ht="15" customHeight="1">
      <c r="FW236" s="159"/>
      <c r="FX236" s="159"/>
      <c r="FY236" s="159"/>
      <c r="FZ236" s="159"/>
      <c r="GA236" s="159"/>
      <c r="GB236" s="159"/>
      <c r="GC236" s="159"/>
      <c r="GD236" s="159"/>
      <c r="GE236" s="159"/>
      <c r="GF236" s="159"/>
    </row>
    <row r="237" spans="2:188" ht="15" customHeight="1">
      <c r="FW237" s="159"/>
      <c r="FX237" s="159"/>
      <c r="FY237" s="159"/>
      <c r="FZ237" s="159"/>
      <c r="GA237" s="159"/>
      <c r="GB237" s="159"/>
      <c r="GC237" s="159"/>
      <c r="GD237" s="159"/>
      <c r="GE237" s="159"/>
      <c r="GF237" s="159"/>
    </row>
    <row r="238" spans="2:188" ht="15" customHeight="1">
      <c r="FW238" s="159"/>
      <c r="FX238" s="159"/>
      <c r="FY238" s="159"/>
      <c r="FZ238" s="159"/>
      <c r="GA238" s="159"/>
      <c r="GB238" s="159"/>
      <c r="GC238" s="159"/>
      <c r="GD238" s="159"/>
      <c r="GE238" s="159"/>
      <c r="GF238" s="159"/>
    </row>
    <row r="239" spans="2:188" ht="15" customHeight="1">
      <c r="FW239" s="159"/>
      <c r="FX239" s="159"/>
      <c r="FY239" s="159"/>
      <c r="FZ239" s="159"/>
      <c r="GA239" s="159"/>
      <c r="GB239" s="159"/>
      <c r="GC239" s="159"/>
      <c r="GD239" s="159"/>
      <c r="GE239" s="159"/>
      <c r="GF239" s="159"/>
    </row>
    <row r="240" spans="2:188" ht="15" customHeight="1">
      <c r="FW240" s="159"/>
      <c r="FX240" s="159"/>
      <c r="FY240" s="159"/>
      <c r="FZ240" s="159"/>
      <c r="GA240" s="159"/>
      <c r="GB240" s="159"/>
      <c r="GC240" s="159"/>
      <c r="GD240" s="159"/>
      <c r="GE240" s="159"/>
      <c r="GF240" s="159"/>
    </row>
    <row r="241" spans="179:188" ht="15" customHeight="1">
      <c r="FW241" s="159"/>
      <c r="FX241" s="159"/>
      <c r="FY241" s="159"/>
      <c r="FZ241" s="159"/>
      <c r="GA241" s="159"/>
      <c r="GB241" s="159"/>
      <c r="GC241" s="159"/>
      <c r="GD241" s="159"/>
      <c r="GE241" s="159"/>
      <c r="GF241" s="159"/>
    </row>
    <row r="242" spans="179:188" ht="15" customHeight="1">
      <c r="FW242" s="159"/>
      <c r="FX242" s="159"/>
      <c r="FY242" s="159"/>
      <c r="FZ242" s="159"/>
      <c r="GA242" s="159"/>
      <c r="GB242" s="159"/>
      <c r="GC242" s="159"/>
      <c r="GD242" s="159"/>
      <c r="GE242" s="159"/>
      <c r="GF242" s="159"/>
    </row>
    <row r="243" spans="179:188" ht="15" customHeight="1">
      <c r="FW243" s="159"/>
      <c r="FX243" s="159"/>
      <c r="FY243" s="159"/>
      <c r="FZ243" s="159"/>
      <c r="GA243" s="159"/>
      <c r="GB243" s="159"/>
      <c r="GC243" s="159"/>
      <c r="GD243" s="159"/>
      <c r="GE243" s="159"/>
      <c r="GF243" s="159"/>
    </row>
    <row r="244" spans="179:188" ht="15" customHeight="1">
      <c r="FW244" s="159"/>
      <c r="FX244" s="159"/>
      <c r="FY244" s="159"/>
      <c r="FZ244" s="159"/>
      <c r="GA244" s="159"/>
      <c r="GB244" s="159"/>
      <c r="GC244" s="159"/>
      <c r="GD244" s="159"/>
      <c r="GE244" s="159"/>
      <c r="GF244" s="159"/>
    </row>
    <row r="245" spans="179:188" ht="15" customHeight="1">
      <c r="FW245" s="159"/>
      <c r="FX245" s="159"/>
      <c r="FY245" s="159"/>
      <c r="FZ245" s="159"/>
      <c r="GA245" s="159"/>
      <c r="GB245" s="159"/>
      <c r="GC245" s="159"/>
      <c r="GD245" s="159"/>
      <c r="GE245" s="159"/>
      <c r="GF245" s="159"/>
    </row>
    <row r="246" spans="179:188" ht="15" customHeight="1">
      <c r="FW246" s="159"/>
      <c r="FX246" s="159"/>
      <c r="FY246" s="159"/>
      <c r="FZ246" s="159"/>
      <c r="GA246" s="159"/>
      <c r="GB246" s="159"/>
      <c r="GC246" s="159"/>
      <c r="GD246" s="159"/>
      <c r="GE246" s="159"/>
      <c r="GF246" s="159"/>
    </row>
    <row r="247" spans="179:188" ht="15" customHeight="1">
      <c r="FW247" s="159"/>
      <c r="FX247" s="159"/>
      <c r="FY247" s="159"/>
      <c r="FZ247" s="159"/>
      <c r="GA247" s="159"/>
      <c r="GB247" s="159"/>
      <c r="GC247" s="159"/>
      <c r="GD247" s="159"/>
      <c r="GE247" s="159"/>
      <c r="GF247" s="159"/>
    </row>
    <row r="248" spans="179:188" ht="15" customHeight="1">
      <c r="FW248" s="159"/>
      <c r="FX248" s="159"/>
      <c r="FY248" s="159"/>
      <c r="FZ248" s="159"/>
      <c r="GA248" s="159"/>
      <c r="GB248" s="159"/>
      <c r="GC248" s="159"/>
      <c r="GD248" s="159"/>
      <c r="GE248" s="159"/>
      <c r="GF248" s="159"/>
    </row>
    <row r="249" spans="179:188" ht="15" customHeight="1">
      <c r="FW249" s="159"/>
      <c r="FX249" s="159"/>
      <c r="FY249" s="159"/>
      <c r="FZ249" s="159"/>
      <c r="GA249" s="159"/>
      <c r="GB249" s="159"/>
      <c r="GC249" s="159"/>
      <c r="GD249" s="159"/>
      <c r="GE249" s="159"/>
      <c r="GF249" s="159"/>
    </row>
    <row r="250" spans="179:188" ht="15" customHeight="1">
      <c r="FW250" s="159"/>
      <c r="FX250" s="159"/>
      <c r="FY250" s="159"/>
      <c r="FZ250" s="159"/>
      <c r="GA250" s="159"/>
      <c r="GB250" s="159"/>
      <c r="GC250" s="159"/>
      <c r="GD250" s="159"/>
      <c r="GE250" s="159"/>
      <c r="GF250" s="159"/>
    </row>
    <row r="251" spans="179:188" ht="15" customHeight="1">
      <c r="FW251" s="159"/>
      <c r="FX251" s="159"/>
      <c r="FY251" s="159"/>
      <c r="FZ251" s="159"/>
      <c r="GA251" s="159"/>
      <c r="GB251" s="159"/>
      <c r="GC251" s="159"/>
      <c r="GD251" s="159"/>
      <c r="GE251" s="159"/>
      <c r="GF251" s="159"/>
    </row>
    <row r="252" spans="179:188" ht="15" customHeight="1">
      <c r="FW252" s="159"/>
      <c r="FX252" s="159"/>
      <c r="FY252" s="159"/>
      <c r="FZ252" s="159"/>
      <c r="GA252" s="159"/>
      <c r="GB252" s="159"/>
      <c r="GC252" s="159"/>
      <c r="GD252" s="159"/>
      <c r="GE252" s="159"/>
      <c r="GF252" s="159"/>
    </row>
    <row r="253" spans="179:188" ht="15" customHeight="1">
      <c r="FW253" s="159"/>
      <c r="FX253" s="159"/>
      <c r="FY253" s="159"/>
      <c r="FZ253" s="159"/>
      <c r="GA253" s="159"/>
      <c r="GB253" s="159"/>
      <c r="GC253" s="159"/>
      <c r="GD253" s="159"/>
      <c r="GE253" s="159"/>
      <c r="GF253" s="159"/>
    </row>
    <row r="254" spans="179:188" ht="15" customHeight="1">
      <c r="FW254" s="159"/>
      <c r="FX254" s="159"/>
      <c r="FY254" s="159"/>
      <c r="FZ254" s="159"/>
      <c r="GA254" s="159"/>
      <c r="GB254" s="159"/>
      <c r="GC254" s="159"/>
      <c r="GD254" s="159"/>
      <c r="GE254" s="159"/>
      <c r="GF254" s="159"/>
    </row>
    <row r="255" spans="179:188" ht="15" customHeight="1">
      <c r="FW255" s="159"/>
      <c r="FX255" s="159"/>
      <c r="FY255" s="159"/>
      <c r="FZ255" s="159"/>
      <c r="GA255" s="159"/>
      <c r="GB255" s="159"/>
      <c r="GC255" s="159"/>
      <c r="GD255" s="159"/>
      <c r="GE255" s="159"/>
      <c r="GF255" s="159"/>
    </row>
    <row r="256" spans="179:188" ht="15" customHeight="1">
      <c r="FW256" s="159"/>
      <c r="FX256" s="159"/>
      <c r="FY256" s="159"/>
      <c r="FZ256" s="159"/>
      <c r="GA256" s="159"/>
      <c r="GB256" s="159"/>
      <c r="GC256" s="159"/>
      <c r="GD256" s="159"/>
      <c r="GE256" s="159"/>
      <c r="GF256" s="159"/>
    </row>
    <row r="257" spans="179:188" ht="15" customHeight="1">
      <c r="FW257" s="159"/>
      <c r="FX257" s="159"/>
      <c r="FY257" s="159"/>
      <c r="FZ257" s="159"/>
      <c r="GA257" s="159"/>
      <c r="GB257" s="159"/>
      <c r="GC257" s="159"/>
      <c r="GD257" s="159"/>
      <c r="GE257" s="159"/>
      <c r="GF257" s="159"/>
    </row>
    <row r="258" spans="179:188" ht="15" customHeight="1">
      <c r="FW258" s="159"/>
      <c r="FX258" s="159"/>
      <c r="FY258" s="159"/>
      <c r="FZ258" s="159"/>
      <c r="GA258" s="159"/>
      <c r="GB258" s="159"/>
      <c r="GC258" s="159"/>
      <c r="GD258" s="159"/>
      <c r="GE258" s="159"/>
      <c r="GF258" s="159"/>
    </row>
    <row r="259" spans="179:188" ht="15" customHeight="1">
      <c r="FW259" s="159"/>
      <c r="FX259" s="159"/>
      <c r="FY259" s="159"/>
      <c r="FZ259" s="159"/>
      <c r="GA259" s="159"/>
      <c r="GB259" s="159"/>
      <c r="GC259" s="159"/>
      <c r="GD259" s="159"/>
      <c r="GE259" s="159"/>
      <c r="GF259" s="159"/>
    </row>
    <row r="260" spans="179:188" ht="15" customHeight="1">
      <c r="FW260" s="159"/>
      <c r="FX260" s="159"/>
      <c r="FY260" s="159"/>
      <c r="FZ260" s="159"/>
      <c r="GA260" s="159"/>
      <c r="GB260" s="159"/>
      <c r="GC260" s="159"/>
      <c r="GD260" s="159"/>
      <c r="GE260" s="159"/>
      <c r="GF260" s="159"/>
    </row>
    <row r="261" spans="179:188" ht="15" customHeight="1">
      <c r="FW261" s="159"/>
      <c r="FX261" s="159"/>
      <c r="FY261" s="159"/>
      <c r="FZ261" s="159"/>
      <c r="GA261" s="159"/>
      <c r="GB261" s="159"/>
      <c r="GC261" s="159"/>
      <c r="GD261" s="159"/>
      <c r="GE261" s="159"/>
      <c r="GF261" s="159"/>
    </row>
    <row r="262" spans="179:188" ht="15" customHeight="1">
      <c r="FW262" s="159"/>
      <c r="FX262" s="159"/>
      <c r="FY262" s="159"/>
      <c r="FZ262" s="159"/>
      <c r="GA262" s="159"/>
      <c r="GB262" s="159"/>
      <c r="GC262" s="159"/>
      <c r="GD262" s="159"/>
      <c r="GE262" s="159"/>
      <c r="GF262" s="159"/>
    </row>
    <row r="263" spans="179:188" ht="15" customHeight="1">
      <c r="FW263" s="159"/>
      <c r="FX263" s="159"/>
      <c r="FY263" s="159"/>
      <c r="FZ263" s="159"/>
      <c r="GA263" s="159"/>
      <c r="GB263" s="159"/>
      <c r="GC263" s="159"/>
      <c r="GD263" s="159"/>
      <c r="GE263" s="159"/>
      <c r="GF263" s="159"/>
    </row>
    <row r="264" spans="179:188" ht="15" customHeight="1">
      <c r="FW264" s="159"/>
      <c r="FX264" s="159"/>
      <c r="FY264" s="159"/>
      <c r="FZ264" s="159"/>
      <c r="GA264" s="159"/>
      <c r="GB264" s="159"/>
      <c r="GC264" s="159"/>
      <c r="GD264" s="159"/>
      <c r="GE264" s="159"/>
      <c r="GF264" s="159"/>
    </row>
    <row r="265" spans="179:188" ht="15" customHeight="1">
      <c r="FW265" s="159"/>
      <c r="FX265" s="159"/>
      <c r="FY265" s="159"/>
      <c r="FZ265" s="159"/>
      <c r="GA265" s="159"/>
      <c r="GB265" s="159"/>
      <c r="GC265" s="159"/>
      <c r="GD265" s="159"/>
      <c r="GE265" s="159"/>
      <c r="GF265" s="159"/>
    </row>
    <row r="266" spans="179:188" ht="15" customHeight="1">
      <c r="FW266" s="159"/>
      <c r="FX266" s="159"/>
      <c r="FY266" s="159"/>
      <c r="FZ266" s="159"/>
      <c r="GA266" s="159"/>
      <c r="GB266" s="159"/>
      <c r="GC266" s="159"/>
      <c r="GD266" s="159"/>
      <c r="GE266" s="159"/>
      <c r="GF266" s="159"/>
    </row>
    <row r="267" spans="179:188" ht="15" customHeight="1">
      <c r="FW267" s="159"/>
      <c r="FX267" s="159"/>
      <c r="FY267" s="159"/>
      <c r="FZ267" s="159"/>
      <c r="GA267" s="159"/>
      <c r="GB267" s="159"/>
      <c r="GC267" s="159"/>
      <c r="GD267" s="159"/>
      <c r="GE267" s="159"/>
      <c r="GF267" s="159"/>
    </row>
    <row r="268" spans="179:188" ht="15" customHeight="1">
      <c r="FW268" s="159"/>
      <c r="FX268" s="159"/>
      <c r="FY268" s="159"/>
      <c r="FZ268" s="159"/>
      <c r="GA268" s="159"/>
      <c r="GB268" s="159"/>
      <c r="GC268" s="159"/>
      <c r="GD268" s="159"/>
      <c r="GE268" s="159"/>
      <c r="GF268" s="159"/>
    </row>
    <row r="269" spans="179:188" ht="15" customHeight="1">
      <c r="FW269" s="159"/>
      <c r="FX269" s="159"/>
      <c r="FY269" s="159"/>
      <c r="FZ269" s="159"/>
      <c r="GA269" s="159"/>
      <c r="GB269" s="159"/>
      <c r="GC269" s="159"/>
      <c r="GD269" s="159"/>
      <c r="GE269" s="159"/>
      <c r="GF269" s="159"/>
    </row>
    <row r="270" spans="179:188" ht="15" customHeight="1">
      <c r="FW270" s="159"/>
      <c r="FX270" s="159"/>
      <c r="FY270" s="159"/>
      <c r="FZ270" s="159"/>
      <c r="GA270" s="159"/>
      <c r="GB270" s="159"/>
      <c r="GC270" s="159"/>
      <c r="GD270" s="159"/>
      <c r="GE270" s="159"/>
      <c r="GF270" s="159"/>
    </row>
    <row r="271" spans="179:188" ht="15" customHeight="1">
      <c r="FW271" s="159"/>
      <c r="FX271" s="159"/>
      <c r="FY271" s="159"/>
      <c r="FZ271" s="159"/>
      <c r="GA271" s="159"/>
      <c r="GB271" s="159"/>
      <c r="GC271" s="159"/>
      <c r="GD271" s="159"/>
      <c r="GE271" s="159"/>
      <c r="GF271" s="159"/>
    </row>
    <row r="272" spans="179:188" ht="15" customHeight="1">
      <c r="FW272" s="159"/>
      <c r="FX272" s="159"/>
      <c r="FY272" s="159"/>
      <c r="FZ272" s="159"/>
      <c r="GA272" s="159"/>
      <c r="GB272" s="159"/>
      <c r="GC272" s="159"/>
      <c r="GD272" s="159"/>
      <c r="GE272" s="159"/>
      <c r="GF272" s="159"/>
    </row>
    <row r="273" spans="179:188" ht="15" customHeight="1">
      <c r="FW273" s="159"/>
      <c r="FX273" s="159"/>
      <c r="FY273" s="159"/>
      <c r="FZ273" s="159"/>
      <c r="GA273" s="159"/>
      <c r="GB273" s="159"/>
      <c r="GC273" s="159"/>
      <c r="GD273" s="159"/>
      <c r="GE273" s="159"/>
      <c r="GF273" s="159"/>
    </row>
    <row r="274" spans="179:188" ht="15" customHeight="1">
      <c r="FW274" s="159"/>
      <c r="FX274" s="159"/>
      <c r="FY274" s="159"/>
      <c r="FZ274" s="159"/>
      <c r="GA274" s="159"/>
      <c r="GB274" s="159"/>
      <c r="GC274" s="159"/>
      <c r="GD274" s="159"/>
      <c r="GE274" s="159"/>
      <c r="GF274" s="159"/>
    </row>
    <row r="275" spans="179:188" ht="15" customHeight="1">
      <c r="FW275" s="159"/>
      <c r="FX275" s="159"/>
      <c r="FY275" s="159"/>
      <c r="FZ275" s="159"/>
      <c r="GA275" s="159"/>
      <c r="GB275" s="159"/>
      <c r="GC275" s="159"/>
      <c r="GD275" s="159"/>
      <c r="GE275" s="159"/>
      <c r="GF275" s="159"/>
    </row>
    <row r="276" spans="179:188" ht="15" customHeight="1">
      <c r="FW276" s="159"/>
      <c r="FX276" s="159"/>
      <c r="FY276" s="159"/>
      <c r="FZ276" s="159"/>
      <c r="GA276" s="159"/>
      <c r="GB276" s="159"/>
      <c r="GC276" s="159"/>
      <c r="GD276" s="159"/>
      <c r="GE276" s="159"/>
      <c r="GF276" s="159"/>
    </row>
    <row r="277" spans="179:188" ht="15" customHeight="1">
      <c r="FW277" s="159"/>
      <c r="FX277" s="159"/>
      <c r="FY277" s="159"/>
      <c r="FZ277" s="159"/>
      <c r="GA277" s="159"/>
      <c r="GB277" s="159"/>
      <c r="GC277" s="159"/>
      <c r="GD277" s="159"/>
      <c r="GE277" s="159"/>
      <c r="GF277" s="159"/>
    </row>
    <row r="278" spans="179:188" ht="15" customHeight="1">
      <c r="FW278" s="159"/>
      <c r="FX278" s="159"/>
      <c r="FY278" s="159"/>
      <c r="FZ278" s="159"/>
      <c r="GA278" s="159"/>
      <c r="GB278" s="159"/>
      <c r="GC278" s="159"/>
      <c r="GD278" s="159"/>
      <c r="GE278" s="159"/>
      <c r="GF278" s="159"/>
    </row>
    <row r="279" spans="179:188" ht="15" customHeight="1">
      <c r="FW279" s="159"/>
      <c r="FX279" s="159"/>
      <c r="FY279" s="159"/>
      <c r="FZ279" s="159"/>
      <c r="GA279" s="159"/>
      <c r="GB279" s="159"/>
      <c r="GC279" s="159"/>
      <c r="GD279" s="159"/>
      <c r="GE279" s="159"/>
      <c r="GF279" s="159"/>
    </row>
    <row r="280" spans="179:188" ht="15" customHeight="1">
      <c r="FW280" s="159"/>
      <c r="FX280" s="159"/>
      <c r="FY280" s="159"/>
      <c r="FZ280" s="159"/>
      <c r="GA280" s="159"/>
      <c r="GB280" s="159"/>
      <c r="GC280" s="159"/>
      <c r="GD280" s="159"/>
      <c r="GE280" s="159"/>
      <c r="GF280" s="159"/>
    </row>
    <row r="281" spans="179:188" ht="15" customHeight="1">
      <c r="FW281" s="159"/>
      <c r="FX281" s="159"/>
      <c r="FY281" s="159"/>
      <c r="FZ281" s="159"/>
      <c r="GA281" s="159"/>
      <c r="GB281" s="159"/>
      <c r="GC281" s="159"/>
      <c r="GD281" s="159"/>
      <c r="GE281" s="159"/>
      <c r="GF281" s="159"/>
    </row>
    <row r="282" spans="179:188" ht="15" customHeight="1">
      <c r="FW282" s="159"/>
      <c r="FX282" s="159"/>
      <c r="FY282" s="159"/>
      <c r="FZ282" s="159"/>
      <c r="GA282" s="159"/>
      <c r="GB282" s="159"/>
      <c r="GC282" s="159"/>
      <c r="GD282" s="159"/>
      <c r="GE282" s="159"/>
      <c r="GF282" s="159"/>
    </row>
    <row r="283" spans="179:188" ht="15" customHeight="1">
      <c r="FW283" s="159"/>
      <c r="FX283" s="159"/>
      <c r="FY283" s="159"/>
      <c r="FZ283" s="159"/>
      <c r="GA283" s="159"/>
      <c r="GB283" s="159"/>
      <c r="GC283" s="159"/>
      <c r="GD283" s="159"/>
      <c r="GE283" s="159"/>
      <c r="GF283" s="159"/>
    </row>
    <row r="284" spans="179:188" ht="15" customHeight="1">
      <c r="FW284" s="159"/>
      <c r="FX284" s="159"/>
      <c r="FY284" s="159"/>
      <c r="FZ284" s="159"/>
      <c r="GA284" s="159"/>
      <c r="GB284" s="159"/>
      <c r="GC284" s="159"/>
      <c r="GD284" s="159"/>
      <c r="GE284" s="159"/>
      <c r="GF284" s="159"/>
    </row>
    <row r="285" spans="179:188" ht="15" customHeight="1">
      <c r="FW285" s="159"/>
      <c r="FX285" s="159"/>
      <c r="FY285" s="159"/>
      <c r="FZ285" s="159"/>
      <c r="GA285" s="159"/>
      <c r="GB285" s="159"/>
      <c r="GC285" s="159"/>
      <c r="GD285" s="159"/>
      <c r="GE285" s="159"/>
      <c r="GF285" s="159"/>
    </row>
    <row r="286" spans="179:188" ht="15" customHeight="1">
      <c r="FW286" s="159"/>
      <c r="FX286" s="159"/>
      <c r="FY286" s="159"/>
      <c r="FZ286" s="159"/>
      <c r="GA286" s="159"/>
      <c r="GB286" s="159"/>
      <c r="GC286" s="159"/>
      <c r="GD286" s="159"/>
      <c r="GE286" s="159"/>
      <c r="GF286" s="159"/>
    </row>
    <row r="287" spans="179:188" ht="15" customHeight="1">
      <c r="FW287" s="159"/>
      <c r="FX287" s="159"/>
      <c r="FY287" s="159"/>
      <c r="FZ287" s="159"/>
      <c r="GA287" s="159"/>
      <c r="GB287" s="159"/>
      <c r="GC287" s="159"/>
      <c r="GD287" s="159"/>
      <c r="GE287" s="159"/>
      <c r="GF287" s="159"/>
    </row>
    <row r="288" spans="179:188" ht="15" customHeight="1">
      <c r="FW288" s="159"/>
      <c r="FX288" s="159"/>
      <c r="FY288" s="159"/>
      <c r="FZ288" s="159"/>
      <c r="GA288" s="159"/>
      <c r="GB288" s="159"/>
      <c r="GC288" s="159"/>
      <c r="GD288" s="159"/>
      <c r="GE288" s="159"/>
      <c r="GF288" s="159"/>
    </row>
    <row r="289" spans="179:188" ht="15" customHeight="1">
      <c r="FW289" s="159"/>
      <c r="FX289" s="159"/>
      <c r="FY289" s="159"/>
      <c r="FZ289" s="159"/>
      <c r="GA289" s="159"/>
      <c r="GB289" s="159"/>
      <c r="GC289" s="159"/>
      <c r="GD289" s="159"/>
      <c r="GE289" s="159"/>
      <c r="GF289" s="159"/>
    </row>
    <row r="290" spans="179:188" ht="15" customHeight="1">
      <c r="FW290" s="159"/>
      <c r="FX290" s="159"/>
      <c r="FY290" s="159"/>
      <c r="FZ290" s="159"/>
      <c r="GA290" s="159"/>
      <c r="GB290" s="159"/>
      <c r="GC290" s="159"/>
      <c r="GD290" s="159"/>
      <c r="GE290" s="159"/>
      <c r="GF290" s="159"/>
    </row>
    <row r="291" spans="179:188" ht="15" customHeight="1">
      <c r="FW291" s="159"/>
      <c r="FX291" s="159"/>
      <c r="FY291" s="159"/>
      <c r="FZ291" s="159"/>
      <c r="GA291" s="159"/>
      <c r="GB291" s="159"/>
      <c r="GC291" s="159"/>
      <c r="GD291" s="159"/>
      <c r="GE291" s="159"/>
      <c r="GF291" s="159"/>
    </row>
    <row r="292" spans="179:188" ht="15" customHeight="1">
      <c r="FW292" s="159"/>
      <c r="FX292" s="159"/>
      <c r="FY292" s="159"/>
      <c r="FZ292" s="159"/>
      <c r="GA292" s="159"/>
      <c r="GB292" s="159"/>
      <c r="GC292" s="159"/>
      <c r="GD292" s="159"/>
      <c r="GE292" s="159"/>
      <c r="GF292" s="159"/>
    </row>
    <row r="293" spans="179:188" ht="15" customHeight="1">
      <c r="FW293" s="159"/>
      <c r="FX293" s="159"/>
      <c r="FY293" s="159"/>
      <c r="FZ293" s="159"/>
      <c r="GA293" s="159"/>
      <c r="GB293" s="159"/>
      <c r="GC293" s="159"/>
      <c r="GD293" s="159"/>
      <c r="GE293" s="159"/>
      <c r="GF293" s="159"/>
    </row>
    <row r="294" spans="179:188" ht="15" customHeight="1">
      <c r="FW294" s="159"/>
      <c r="FX294" s="159"/>
      <c r="FY294" s="159"/>
      <c r="FZ294" s="159"/>
      <c r="GA294" s="159"/>
      <c r="GB294" s="159"/>
      <c r="GC294" s="159"/>
      <c r="GD294" s="159"/>
      <c r="GE294" s="159"/>
      <c r="GF294" s="159"/>
    </row>
    <row r="295" spans="179:188" ht="15" customHeight="1">
      <c r="FW295" s="159"/>
      <c r="FX295" s="159"/>
      <c r="FY295" s="159"/>
      <c r="FZ295" s="159"/>
      <c r="GA295" s="159"/>
      <c r="GB295" s="159"/>
      <c r="GC295" s="159"/>
      <c r="GD295" s="159"/>
      <c r="GE295" s="159"/>
      <c r="GF295" s="159"/>
    </row>
    <row r="296" spans="179:188" ht="15" customHeight="1">
      <c r="FW296" s="159"/>
      <c r="FX296" s="159"/>
      <c r="FY296" s="159"/>
      <c r="FZ296" s="159"/>
      <c r="GA296" s="159"/>
      <c r="GB296" s="159"/>
      <c r="GC296" s="159"/>
      <c r="GD296" s="159"/>
      <c r="GE296" s="159"/>
      <c r="GF296" s="159"/>
    </row>
    <row r="297" spans="179:188" ht="15" customHeight="1">
      <c r="FW297" s="159"/>
      <c r="FX297" s="159"/>
      <c r="FY297" s="159"/>
      <c r="FZ297" s="159"/>
      <c r="GA297" s="159"/>
      <c r="GB297" s="159"/>
      <c r="GC297" s="159"/>
      <c r="GD297" s="159"/>
      <c r="GE297" s="159"/>
      <c r="GF297" s="159"/>
    </row>
    <row r="298" spans="179:188" ht="15" customHeight="1">
      <c r="FW298" s="159"/>
      <c r="FX298" s="159"/>
      <c r="FY298" s="159"/>
      <c r="FZ298" s="159"/>
      <c r="GA298" s="159"/>
      <c r="GB298" s="159"/>
      <c r="GC298" s="159"/>
      <c r="GD298" s="159"/>
      <c r="GE298" s="159"/>
      <c r="GF298" s="159"/>
    </row>
    <row r="299" spans="179:188" ht="15" customHeight="1">
      <c r="FW299" s="159"/>
      <c r="FX299" s="159"/>
      <c r="FY299" s="159"/>
      <c r="FZ299" s="159"/>
      <c r="GA299" s="159"/>
      <c r="GB299" s="159"/>
      <c r="GC299" s="159"/>
      <c r="GD299" s="159"/>
      <c r="GE299" s="159"/>
      <c r="GF299" s="159"/>
    </row>
    <row r="300" spans="179:188" ht="15" customHeight="1">
      <c r="FW300" s="159"/>
      <c r="FX300" s="159"/>
      <c r="FY300" s="159"/>
      <c r="FZ300" s="159"/>
      <c r="GA300" s="159"/>
      <c r="GB300" s="159"/>
      <c r="GC300" s="159"/>
      <c r="GD300" s="159"/>
      <c r="GE300" s="159"/>
      <c r="GF300" s="159"/>
    </row>
    <row r="301" spans="179:188" ht="15" customHeight="1">
      <c r="FW301" s="159"/>
      <c r="FX301" s="159"/>
      <c r="FY301" s="159"/>
      <c r="FZ301" s="159"/>
      <c r="GA301" s="159"/>
      <c r="GB301" s="159"/>
      <c r="GC301" s="159"/>
      <c r="GD301" s="159"/>
      <c r="GE301" s="159"/>
      <c r="GF301" s="159"/>
    </row>
    <row r="302" spans="179:188" ht="15" customHeight="1">
      <c r="FW302" s="159"/>
      <c r="FX302" s="159"/>
      <c r="FY302" s="159"/>
      <c r="FZ302" s="159"/>
      <c r="GA302" s="159"/>
      <c r="GB302" s="159"/>
      <c r="GC302" s="159"/>
      <c r="GD302" s="159"/>
      <c r="GE302" s="159"/>
      <c r="GF302" s="159"/>
    </row>
    <row r="303" spans="179:188" ht="15" customHeight="1">
      <c r="FW303" s="159"/>
      <c r="FX303" s="159"/>
      <c r="FY303" s="159"/>
      <c r="FZ303" s="159"/>
      <c r="GA303" s="159"/>
      <c r="GB303" s="159"/>
      <c r="GC303" s="159"/>
      <c r="GD303" s="159"/>
      <c r="GE303" s="159"/>
      <c r="GF303" s="159"/>
    </row>
    <row r="304" spans="179:188" ht="15" customHeight="1">
      <c r="FW304" s="159"/>
      <c r="FX304" s="159"/>
      <c r="FY304" s="159"/>
      <c r="FZ304" s="159"/>
      <c r="GA304" s="159"/>
      <c r="GB304" s="159"/>
      <c r="GC304" s="159"/>
      <c r="GD304" s="159"/>
      <c r="GE304" s="159"/>
      <c r="GF304" s="159"/>
    </row>
    <row r="305" spans="179:188" ht="15" customHeight="1">
      <c r="FW305" s="159"/>
      <c r="FX305" s="159"/>
      <c r="FY305" s="159"/>
      <c r="FZ305" s="159"/>
      <c r="GA305" s="159"/>
      <c r="GB305" s="159"/>
      <c r="GC305" s="159"/>
      <c r="GD305" s="159"/>
      <c r="GE305" s="159"/>
      <c r="GF305" s="159"/>
    </row>
    <row r="306" spans="179:188" ht="15" customHeight="1">
      <c r="FW306" s="159"/>
      <c r="FX306" s="159"/>
      <c r="FY306" s="159"/>
      <c r="FZ306" s="159"/>
      <c r="GA306" s="159"/>
      <c r="GB306" s="159"/>
      <c r="GC306" s="159"/>
      <c r="GD306" s="159"/>
      <c r="GE306" s="159"/>
      <c r="GF306" s="159"/>
    </row>
    <row r="307" spans="179:188" ht="15" customHeight="1">
      <c r="FW307" s="159"/>
      <c r="FX307" s="159"/>
      <c r="FY307" s="159"/>
      <c r="FZ307" s="159"/>
      <c r="GA307" s="159"/>
      <c r="GB307" s="159"/>
      <c r="GC307" s="159"/>
      <c r="GD307" s="159"/>
      <c r="GE307" s="159"/>
      <c r="GF307" s="159"/>
    </row>
    <row r="308" spans="179:188" ht="15" customHeight="1">
      <c r="FW308" s="159"/>
      <c r="FX308" s="159"/>
      <c r="FY308" s="159"/>
      <c r="FZ308" s="159"/>
      <c r="GA308" s="159"/>
      <c r="GB308" s="159"/>
      <c r="GC308" s="159"/>
      <c r="GD308" s="159"/>
      <c r="GE308" s="159"/>
      <c r="GF308" s="159"/>
    </row>
    <row r="309" spans="179:188" ht="15" customHeight="1">
      <c r="FW309" s="159"/>
      <c r="FX309" s="159"/>
      <c r="FY309" s="159"/>
      <c r="FZ309" s="159"/>
      <c r="GA309" s="159"/>
      <c r="GB309" s="159"/>
      <c r="GC309" s="159"/>
      <c r="GD309" s="159"/>
      <c r="GE309" s="159"/>
      <c r="GF309" s="159"/>
    </row>
    <row r="310" spans="179:188" ht="15" customHeight="1">
      <c r="FW310" s="159"/>
      <c r="FX310" s="159"/>
      <c r="FY310" s="159"/>
      <c r="FZ310" s="159"/>
      <c r="GA310" s="159"/>
      <c r="GB310" s="159"/>
      <c r="GC310" s="159"/>
      <c r="GD310" s="159"/>
      <c r="GE310" s="159"/>
      <c r="GF310" s="159"/>
    </row>
    <row r="311" spans="179:188" ht="15" customHeight="1">
      <c r="FW311" s="159"/>
      <c r="FX311" s="159"/>
      <c r="FY311" s="159"/>
      <c r="FZ311" s="159"/>
      <c r="GA311" s="159"/>
      <c r="GB311" s="159"/>
      <c r="GC311" s="159"/>
      <c r="GD311" s="159"/>
      <c r="GE311" s="159"/>
      <c r="GF311" s="159"/>
    </row>
    <row r="312" spans="179:188" ht="15" customHeight="1">
      <c r="FW312" s="159"/>
      <c r="FX312" s="159"/>
      <c r="FY312" s="159"/>
      <c r="FZ312" s="159"/>
      <c r="GA312" s="159"/>
      <c r="GB312" s="159"/>
      <c r="GC312" s="159"/>
      <c r="GD312" s="159"/>
      <c r="GE312" s="159"/>
      <c r="GF312" s="159"/>
    </row>
    <row r="313" spans="179:188" ht="15" customHeight="1">
      <c r="FW313" s="159"/>
      <c r="FX313" s="159"/>
      <c r="FY313" s="159"/>
      <c r="FZ313" s="159"/>
      <c r="GA313" s="159"/>
      <c r="GB313" s="159"/>
      <c r="GC313" s="159"/>
      <c r="GD313" s="159"/>
      <c r="GE313" s="159"/>
      <c r="GF313" s="159"/>
    </row>
    <row r="314" spans="179:188" ht="15" customHeight="1">
      <c r="FW314" s="159"/>
      <c r="FX314" s="159"/>
      <c r="FY314" s="159"/>
      <c r="FZ314" s="159"/>
      <c r="GA314" s="159"/>
      <c r="GB314" s="159"/>
      <c r="GC314" s="159"/>
      <c r="GD314" s="159"/>
      <c r="GE314" s="159"/>
      <c r="GF314" s="159"/>
    </row>
    <row r="315" spans="179:188" ht="15" customHeight="1">
      <c r="FW315" s="159"/>
      <c r="FX315" s="159"/>
      <c r="FY315" s="159"/>
      <c r="FZ315" s="159"/>
      <c r="GA315" s="159"/>
      <c r="GB315" s="159"/>
      <c r="GC315" s="159"/>
      <c r="GD315" s="159"/>
      <c r="GE315" s="159"/>
      <c r="GF315" s="159"/>
    </row>
    <row r="316" spans="179:188" ht="15" customHeight="1">
      <c r="FW316" s="159"/>
      <c r="FX316" s="159"/>
      <c r="FY316" s="159"/>
      <c r="FZ316" s="159"/>
      <c r="GA316" s="159"/>
      <c r="GB316" s="159"/>
      <c r="GC316" s="159"/>
      <c r="GD316" s="159"/>
      <c r="GE316" s="159"/>
      <c r="GF316" s="159"/>
    </row>
    <row r="317" spans="179:188" ht="15" customHeight="1">
      <c r="FW317" s="159"/>
      <c r="FX317" s="159"/>
      <c r="FY317" s="159"/>
      <c r="FZ317" s="159"/>
      <c r="GA317" s="159"/>
      <c r="GB317" s="159"/>
      <c r="GC317" s="159"/>
      <c r="GD317" s="159"/>
      <c r="GE317" s="159"/>
      <c r="GF317" s="159"/>
    </row>
    <row r="318" spans="179:188" ht="15" customHeight="1">
      <c r="FW318" s="159"/>
      <c r="FX318" s="159"/>
      <c r="FY318" s="159"/>
      <c r="FZ318" s="159"/>
      <c r="GA318" s="159"/>
      <c r="GB318" s="159"/>
      <c r="GC318" s="159"/>
      <c r="GD318" s="159"/>
      <c r="GE318" s="159"/>
      <c r="GF318" s="159"/>
    </row>
    <row r="319" spans="179:188" ht="15" customHeight="1">
      <c r="FW319" s="159"/>
      <c r="FX319" s="159"/>
      <c r="FY319" s="159"/>
      <c r="FZ319" s="159"/>
      <c r="GA319" s="159"/>
      <c r="GB319" s="159"/>
      <c r="GC319" s="159"/>
      <c r="GD319" s="159"/>
      <c r="GE319" s="159"/>
      <c r="GF319" s="159"/>
    </row>
    <row r="320" spans="179:188" ht="15" customHeight="1">
      <c r="FW320" s="159"/>
      <c r="FX320" s="159"/>
      <c r="FY320" s="159"/>
      <c r="FZ320" s="159"/>
      <c r="GA320" s="159"/>
      <c r="GB320" s="159"/>
      <c r="GC320" s="159"/>
      <c r="GD320" s="159"/>
      <c r="GE320" s="159"/>
      <c r="GF320" s="159"/>
    </row>
    <row r="321" spans="179:188" ht="15" customHeight="1">
      <c r="FW321" s="159"/>
      <c r="FX321" s="159"/>
      <c r="FY321" s="159"/>
      <c r="FZ321" s="159"/>
      <c r="GA321" s="159"/>
      <c r="GB321" s="159"/>
      <c r="GC321" s="159"/>
      <c r="GD321" s="159"/>
      <c r="GE321" s="159"/>
      <c r="GF321" s="159"/>
    </row>
    <row r="322" spans="179:188" ht="15" customHeight="1">
      <c r="FW322" s="159"/>
      <c r="FX322" s="159"/>
      <c r="FY322" s="159"/>
      <c r="FZ322" s="159"/>
      <c r="GA322" s="159"/>
      <c r="GB322" s="159"/>
      <c r="GC322" s="159"/>
      <c r="GD322" s="159"/>
      <c r="GE322" s="159"/>
      <c r="GF322" s="159"/>
    </row>
    <row r="323" spans="179:188" ht="15" customHeight="1">
      <c r="FW323" s="159"/>
      <c r="FX323" s="159"/>
      <c r="FY323" s="159"/>
      <c r="FZ323" s="159"/>
      <c r="GA323" s="159"/>
      <c r="GB323" s="159"/>
      <c r="GC323" s="159"/>
      <c r="GD323" s="159"/>
      <c r="GE323" s="159"/>
      <c r="GF323" s="159"/>
    </row>
    <row r="324" spans="179:188" ht="15" customHeight="1">
      <c r="FW324" s="159"/>
      <c r="FX324" s="159"/>
      <c r="FY324" s="159"/>
      <c r="FZ324" s="159"/>
      <c r="GA324" s="159"/>
      <c r="GB324" s="159"/>
      <c r="GC324" s="159"/>
      <c r="GD324" s="159"/>
      <c r="GE324" s="159"/>
      <c r="GF324" s="159"/>
    </row>
    <row r="325" spans="179:188" ht="15" customHeight="1">
      <c r="FW325" s="159"/>
      <c r="FX325" s="159"/>
      <c r="FY325" s="159"/>
      <c r="FZ325" s="159"/>
      <c r="GA325" s="159"/>
      <c r="GB325" s="159"/>
      <c r="GC325" s="159"/>
      <c r="GD325" s="159"/>
      <c r="GE325" s="159"/>
      <c r="GF325" s="159"/>
    </row>
    <row r="326" spans="179:188" ht="15" customHeight="1">
      <c r="FW326" s="159"/>
      <c r="FX326" s="159"/>
      <c r="FY326" s="159"/>
      <c r="FZ326" s="159"/>
      <c r="GA326" s="159"/>
      <c r="GB326" s="159"/>
      <c r="GC326" s="159"/>
      <c r="GD326" s="159"/>
      <c r="GE326" s="159"/>
      <c r="GF326" s="159"/>
    </row>
    <row r="327" spans="179:188" ht="15" customHeight="1">
      <c r="FW327" s="159"/>
      <c r="FX327" s="159"/>
      <c r="FY327" s="159"/>
      <c r="FZ327" s="159"/>
      <c r="GA327" s="159"/>
      <c r="GB327" s="159"/>
      <c r="GC327" s="159"/>
      <c r="GD327" s="159"/>
      <c r="GE327" s="159"/>
      <c r="GF327" s="159"/>
    </row>
    <row r="328" spans="179:188" ht="15" customHeight="1">
      <c r="FW328" s="159"/>
      <c r="FX328" s="159"/>
      <c r="FY328" s="159"/>
      <c r="FZ328" s="159"/>
      <c r="GA328" s="159"/>
      <c r="GB328" s="159"/>
      <c r="GC328" s="159"/>
      <c r="GD328" s="159"/>
      <c r="GE328" s="159"/>
      <c r="GF328" s="159"/>
    </row>
    <row r="329" spans="179:188" ht="15" customHeight="1">
      <c r="FW329" s="159"/>
      <c r="FX329" s="159"/>
      <c r="FY329" s="159"/>
      <c r="FZ329" s="159"/>
      <c r="GA329" s="159"/>
      <c r="GB329" s="159"/>
      <c r="GC329" s="159"/>
      <c r="GD329" s="159"/>
      <c r="GE329" s="159"/>
      <c r="GF329" s="159"/>
    </row>
    <row r="330" spans="179:188" ht="15" customHeight="1">
      <c r="FW330" s="159"/>
      <c r="FX330" s="159"/>
      <c r="FY330" s="159"/>
      <c r="FZ330" s="159"/>
      <c r="GA330" s="159"/>
      <c r="GB330" s="159"/>
      <c r="GC330" s="159"/>
      <c r="GD330" s="159"/>
      <c r="GE330" s="159"/>
      <c r="GF330" s="159"/>
    </row>
    <row r="331" spans="179:188" ht="15" customHeight="1">
      <c r="FW331" s="159"/>
      <c r="FX331" s="159"/>
      <c r="FY331" s="159"/>
      <c r="FZ331" s="159"/>
      <c r="GA331" s="159"/>
      <c r="GB331" s="159"/>
      <c r="GC331" s="159"/>
      <c r="GD331" s="159"/>
      <c r="GE331" s="159"/>
      <c r="GF331" s="159"/>
    </row>
    <row r="332" spans="179:188" ht="15" customHeight="1">
      <c r="FW332" s="159"/>
      <c r="FX332" s="159"/>
      <c r="FY332" s="159"/>
      <c r="FZ332" s="159"/>
      <c r="GA332" s="159"/>
      <c r="GB332" s="159"/>
      <c r="GC332" s="159"/>
      <c r="GD332" s="159"/>
      <c r="GE332" s="159"/>
      <c r="GF332" s="159"/>
    </row>
    <row r="333" spans="179:188" ht="15" customHeight="1">
      <c r="FW333" s="159"/>
      <c r="FX333" s="159"/>
      <c r="FY333" s="159"/>
      <c r="FZ333" s="159"/>
      <c r="GA333" s="159"/>
      <c r="GB333" s="159"/>
      <c r="GC333" s="159"/>
      <c r="GD333" s="159"/>
      <c r="GE333" s="159"/>
      <c r="GF333" s="159"/>
    </row>
    <row r="334" spans="179:188" ht="15" customHeight="1">
      <c r="FW334" s="159"/>
      <c r="FX334" s="159"/>
      <c r="FY334" s="159"/>
      <c r="FZ334" s="159"/>
      <c r="GA334" s="159"/>
      <c r="GB334" s="159"/>
      <c r="GC334" s="159"/>
      <c r="GD334" s="159"/>
      <c r="GE334" s="159"/>
      <c r="GF334" s="159"/>
    </row>
    <row r="335" spans="179:188" ht="15" customHeight="1">
      <c r="FW335" s="159"/>
      <c r="FX335" s="159"/>
      <c r="FY335" s="159"/>
      <c r="FZ335" s="159"/>
      <c r="GA335" s="159"/>
      <c r="GB335" s="159"/>
      <c r="GC335" s="159"/>
      <c r="GD335" s="159"/>
      <c r="GE335" s="159"/>
      <c r="GF335" s="159"/>
    </row>
    <row r="336" spans="179:188" ht="15" customHeight="1">
      <c r="FW336" s="159"/>
      <c r="FX336" s="159"/>
      <c r="FY336" s="159"/>
      <c r="FZ336" s="159"/>
      <c r="GA336" s="159"/>
      <c r="GB336" s="159"/>
      <c r="GC336" s="159"/>
      <c r="GD336" s="159"/>
      <c r="GE336" s="159"/>
      <c r="GF336" s="159"/>
    </row>
    <row r="337" spans="179:188" ht="15" customHeight="1">
      <c r="FW337" s="159"/>
      <c r="FX337" s="159"/>
      <c r="FY337" s="159"/>
      <c r="FZ337" s="159"/>
      <c r="GA337" s="159"/>
      <c r="GB337" s="159"/>
      <c r="GC337" s="159"/>
      <c r="GD337" s="159"/>
      <c r="GE337" s="159"/>
      <c r="GF337" s="159"/>
    </row>
    <row r="338" spans="179:188" ht="15" customHeight="1">
      <c r="FW338" s="159"/>
      <c r="FX338" s="159"/>
      <c r="FY338" s="159"/>
      <c r="FZ338" s="159"/>
      <c r="GA338" s="159"/>
      <c r="GB338" s="159"/>
      <c r="GC338" s="159"/>
      <c r="GD338" s="159"/>
      <c r="GE338" s="159"/>
      <c r="GF338" s="159"/>
    </row>
    <row r="339" spans="179:188" ht="15" customHeight="1">
      <c r="FW339" s="159"/>
      <c r="FX339" s="159"/>
      <c r="FY339" s="159"/>
      <c r="FZ339" s="159"/>
      <c r="GA339" s="159"/>
      <c r="GB339" s="159"/>
      <c r="GC339" s="159"/>
      <c r="GD339" s="159"/>
      <c r="GE339" s="159"/>
      <c r="GF339" s="159"/>
    </row>
    <row r="340" spans="179:188" ht="15" customHeight="1">
      <c r="FW340" s="159"/>
      <c r="FX340" s="159"/>
      <c r="FY340" s="159"/>
      <c r="FZ340" s="159"/>
      <c r="GA340" s="159"/>
      <c r="GB340" s="159"/>
      <c r="GC340" s="159"/>
      <c r="GD340" s="159"/>
      <c r="GE340" s="159"/>
      <c r="GF340" s="159"/>
    </row>
    <row r="341" spans="179:188" ht="15" customHeight="1">
      <c r="FW341" s="159"/>
      <c r="FX341" s="159"/>
      <c r="FY341" s="159"/>
      <c r="FZ341" s="159"/>
      <c r="GA341" s="159"/>
      <c r="GB341" s="159"/>
      <c r="GC341" s="159"/>
      <c r="GD341" s="159"/>
      <c r="GE341" s="159"/>
      <c r="GF341" s="159"/>
    </row>
    <row r="342" spans="179:188" ht="15" customHeight="1">
      <c r="FW342" s="159"/>
      <c r="FX342" s="159"/>
      <c r="FY342" s="159"/>
      <c r="FZ342" s="159"/>
      <c r="GA342" s="159"/>
      <c r="GB342" s="159"/>
      <c r="GC342" s="159"/>
      <c r="GD342" s="159"/>
      <c r="GE342" s="159"/>
      <c r="GF342" s="159"/>
    </row>
    <row r="343" spans="179:188" ht="15" customHeight="1">
      <c r="FW343" s="159"/>
      <c r="FX343" s="159"/>
      <c r="FY343" s="159"/>
      <c r="FZ343" s="159"/>
      <c r="GA343" s="159"/>
      <c r="GB343" s="159"/>
      <c r="GC343" s="159"/>
      <c r="GD343" s="159"/>
      <c r="GE343" s="159"/>
      <c r="GF343" s="159"/>
    </row>
    <row r="344" spans="179:188" ht="15" customHeight="1">
      <c r="FW344" s="159"/>
      <c r="FX344" s="159"/>
      <c r="FY344" s="159"/>
      <c r="FZ344" s="159"/>
      <c r="GA344" s="159"/>
      <c r="GB344" s="159"/>
      <c r="GC344" s="159"/>
      <c r="GD344" s="159"/>
      <c r="GE344" s="159"/>
      <c r="GF344" s="159"/>
    </row>
    <row r="345" spans="179:188" ht="15" customHeight="1">
      <c r="FW345" s="159"/>
      <c r="FX345" s="159"/>
      <c r="FY345" s="159"/>
      <c r="FZ345" s="159"/>
      <c r="GA345" s="159"/>
      <c r="GB345" s="159"/>
      <c r="GC345" s="159"/>
      <c r="GD345" s="159"/>
      <c r="GE345" s="159"/>
      <c r="GF345" s="159"/>
    </row>
    <row r="346" spans="179:188" ht="15" customHeight="1">
      <c r="FW346" s="159"/>
      <c r="FX346" s="159"/>
      <c r="FY346" s="159"/>
      <c r="FZ346" s="159"/>
      <c r="GA346" s="159"/>
      <c r="GB346" s="159"/>
      <c r="GC346" s="159"/>
      <c r="GD346" s="159"/>
      <c r="GE346" s="159"/>
      <c r="GF346" s="159"/>
    </row>
    <row r="347" spans="179:188" ht="15" customHeight="1">
      <c r="FW347" s="159"/>
      <c r="FX347" s="159"/>
      <c r="FY347" s="159"/>
      <c r="FZ347" s="159"/>
      <c r="GA347" s="159"/>
      <c r="GB347" s="159"/>
      <c r="GC347" s="159"/>
      <c r="GD347" s="159"/>
      <c r="GE347" s="159"/>
      <c r="GF347" s="159"/>
    </row>
    <row r="348" spans="179:188" ht="15" customHeight="1">
      <c r="FW348" s="159"/>
      <c r="FX348" s="159"/>
      <c r="FY348" s="159"/>
      <c r="FZ348" s="159"/>
      <c r="GA348" s="159"/>
      <c r="GB348" s="159"/>
      <c r="GC348" s="159"/>
      <c r="GD348" s="159"/>
      <c r="GE348" s="159"/>
      <c r="GF348" s="159"/>
    </row>
    <row r="349" spans="179:188" ht="15" customHeight="1">
      <c r="FW349" s="159"/>
      <c r="FX349" s="159"/>
      <c r="FY349" s="159"/>
      <c r="FZ349" s="159"/>
      <c r="GA349" s="159"/>
      <c r="GB349" s="159"/>
      <c r="GC349" s="159"/>
      <c r="GD349" s="159"/>
      <c r="GE349" s="159"/>
      <c r="GF349" s="159"/>
    </row>
    <row r="350" spans="179:188" ht="15" customHeight="1">
      <c r="FW350" s="159"/>
      <c r="FX350" s="159"/>
      <c r="FY350" s="159"/>
      <c r="FZ350" s="159"/>
      <c r="GA350" s="159"/>
      <c r="GB350" s="159"/>
      <c r="GC350" s="159"/>
      <c r="GD350" s="159"/>
      <c r="GE350" s="159"/>
      <c r="GF350" s="159"/>
    </row>
    <row r="351" spans="179:188" ht="15" customHeight="1">
      <c r="FW351" s="159"/>
      <c r="FX351" s="159"/>
      <c r="FY351" s="159"/>
      <c r="FZ351" s="159"/>
      <c r="GA351" s="159"/>
      <c r="GB351" s="159"/>
      <c r="GC351" s="159"/>
      <c r="GD351" s="159"/>
      <c r="GE351" s="159"/>
      <c r="GF351" s="159"/>
    </row>
    <row r="352" spans="179:188" ht="15" customHeight="1">
      <c r="FW352" s="159"/>
      <c r="FX352" s="159"/>
      <c r="FY352" s="159"/>
      <c r="FZ352" s="159"/>
      <c r="GA352" s="159"/>
      <c r="GB352" s="159"/>
      <c r="GC352" s="159"/>
      <c r="GD352" s="159"/>
      <c r="GE352" s="159"/>
      <c r="GF352" s="159"/>
    </row>
    <row r="353" spans="179:188" ht="15" customHeight="1">
      <c r="FW353" s="159"/>
      <c r="FX353" s="159"/>
      <c r="FY353" s="159"/>
      <c r="FZ353" s="159"/>
      <c r="GA353" s="159"/>
      <c r="GB353" s="159"/>
      <c r="GC353" s="159"/>
      <c r="GD353" s="159"/>
      <c r="GE353" s="159"/>
      <c r="GF353" s="159"/>
    </row>
    <row r="354" spans="179:188" ht="15" customHeight="1">
      <c r="FW354" s="159"/>
      <c r="FX354" s="159"/>
      <c r="FY354" s="159"/>
      <c r="FZ354" s="159"/>
      <c r="GA354" s="159"/>
      <c r="GB354" s="159"/>
      <c r="GC354" s="159"/>
      <c r="GD354" s="159"/>
      <c r="GE354" s="159"/>
      <c r="GF354" s="159"/>
    </row>
    <row r="355" spans="179:188" ht="15" customHeight="1">
      <c r="FW355" s="159"/>
      <c r="FX355" s="159"/>
      <c r="FY355" s="159"/>
      <c r="FZ355" s="159"/>
      <c r="GA355" s="159"/>
      <c r="GB355" s="159"/>
      <c r="GC355" s="159"/>
      <c r="GD355" s="159"/>
      <c r="GE355" s="159"/>
      <c r="GF355" s="159"/>
    </row>
    <row r="356" spans="179:188" ht="15" customHeight="1">
      <c r="FW356" s="159"/>
      <c r="FX356" s="159"/>
      <c r="FY356" s="159"/>
      <c r="FZ356" s="159"/>
      <c r="GA356" s="159"/>
      <c r="GB356" s="159"/>
      <c r="GC356" s="159"/>
      <c r="GD356" s="159"/>
      <c r="GE356" s="159"/>
      <c r="GF356" s="159"/>
    </row>
    <row r="357" spans="179:188" ht="15" customHeight="1">
      <c r="FW357" s="159"/>
      <c r="FX357" s="159"/>
      <c r="FY357" s="159"/>
      <c r="FZ357" s="159"/>
      <c r="GA357" s="159"/>
      <c r="GB357" s="159"/>
      <c r="GC357" s="159"/>
      <c r="GD357" s="159"/>
      <c r="GE357" s="159"/>
      <c r="GF357" s="159"/>
    </row>
    <row r="358" spans="179:188" ht="15" customHeight="1">
      <c r="FW358" s="159"/>
      <c r="FX358" s="159"/>
      <c r="FY358" s="159"/>
      <c r="FZ358" s="159"/>
      <c r="GA358" s="159"/>
      <c r="GB358" s="159"/>
      <c r="GC358" s="159"/>
      <c r="GD358" s="159"/>
      <c r="GE358" s="159"/>
      <c r="GF358" s="159"/>
    </row>
    <row r="359" spans="179:188" ht="15" customHeight="1">
      <c r="FW359" s="159"/>
      <c r="FX359" s="159"/>
      <c r="FY359" s="159"/>
      <c r="FZ359" s="159"/>
      <c r="GA359" s="159"/>
      <c r="GB359" s="159"/>
      <c r="GC359" s="159"/>
      <c r="GD359" s="159"/>
      <c r="GE359" s="159"/>
      <c r="GF359" s="159"/>
    </row>
    <row r="360" spans="179:188" ht="15" customHeight="1">
      <c r="FW360" s="159"/>
      <c r="FX360" s="159"/>
      <c r="FY360" s="159"/>
      <c r="FZ360" s="159"/>
      <c r="GA360" s="159"/>
      <c r="GB360" s="159"/>
      <c r="GC360" s="159"/>
      <c r="GD360" s="159"/>
      <c r="GE360" s="159"/>
      <c r="GF360" s="159"/>
    </row>
    <row r="361" spans="179:188" ht="15" customHeight="1">
      <c r="FW361" s="159"/>
      <c r="FX361" s="159"/>
      <c r="FY361" s="159"/>
      <c r="FZ361" s="159"/>
      <c r="GA361" s="159"/>
      <c r="GB361" s="159"/>
      <c r="GC361" s="159"/>
      <c r="GD361" s="159"/>
      <c r="GE361" s="159"/>
      <c r="GF361" s="159"/>
    </row>
    <row r="362" spans="179:188" ht="15" customHeight="1">
      <c r="FW362" s="159"/>
      <c r="FX362" s="159"/>
      <c r="FY362" s="159"/>
      <c r="FZ362" s="159"/>
      <c r="GA362" s="159"/>
      <c r="GB362" s="159"/>
      <c r="GC362" s="159"/>
      <c r="GD362" s="159"/>
      <c r="GE362" s="159"/>
      <c r="GF362" s="159"/>
    </row>
    <row r="363" spans="179:188" ht="15" customHeight="1">
      <c r="FW363" s="159"/>
      <c r="FX363" s="159"/>
      <c r="FY363" s="159"/>
      <c r="FZ363" s="159"/>
      <c r="GA363" s="159"/>
      <c r="GB363" s="159"/>
      <c r="GC363" s="159"/>
      <c r="GD363" s="159"/>
      <c r="GE363" s="159"/>
      <c r="GF363" s="159"/>
    </row>
    <row r="617" spans="1:3" ht="15" customHeight="1">
      <c r="C617" s="168"/>
    </row>
    <row r="620" spans="1:3" ht="15" customHeight="1">
      <c r="B620" s="229"/>
    </row>
    <row r="624" spans="1:3" ht="15" customHeight="1">
      <c r="A624" s="229"/>
    </row>
    <row r="642" spans="1:3" ht="15" customHeight="1">
      <c r="C642" s="168"/>
    </row>
    <row r="645" spans="1:3" ht="15" customHeight="1">
      <c r="B645" s="229"/>
    </row>
    <row r="649" spans="1:3" ht="15" customHeight="1">
      <c r="A649" s="229"/>
    </row>
    <row r="669" spans="2:3" ht="15" customHeight="1">
      <c r="C669" s="168"/>
    </row>
    <row r="670" spans="2:3" ht="15" customHeight="1">
      <c r="C670" s="168"/>
    </row>
    <row r="671" spans="2:3" ht="15" customHeight="1">
      <c r="C671" s="168"/>
    </row>
    <row r="672" spans="2:3" ht="15" customHeight="1">
      <c r="B672" s="229"/>
      <c r="C672" s="168"/>
    </row>
    <row r="673" spans="1:3" ht="15" customHeight="1">
      <c r="B673" s="229"/>
      <c r="C673" s="168"/>
    </row>
    <row r="674" spans="1:3" ht="15" customHeight="1">
      <c r="B674" s="229"/>
      <c r="C674" s="168"/>
    </row>
    <row r="675" spans="1:3" ht="15" customHeight="1">
      <c r="B675" s="229"/>
      <c r="C675" s="168"/>
    </row>
    <row r="676" spans="1:3" ht="15" customHeight="1">
      <c r="A676" s="229"/>
      <c r="B676" s="229"/>
      <c r="C676" s="168"/>
    </row>
    <row r="677" spans="1:3" ht="15" customHeight="1">
      <c r="A677" s="229"/>
      <c r="B677" s="229"/>
    </row>
    <row r="678" spans="1:3" ht="15" customHeight="1">
      <c r="A678" s="229"/>
      <c r="B678" s="229"/>
    </row>
    <row r="679" spans="1:3" ht="15" customHeight="1">
      <c r="A679" s="229"/>
      <c r="B679" s="229"/>
    </row>
    <row r="680" spans="1:3" ht="15" customHeight="1">
      <c r="A680" s="229"/>
    </row>
    <row r="681" spans="1:3" ht="15" customHeight="1">
      <c r="A681" s="229"/>
    </row>
    <row r="682" spans="1:3" ht="15" customHeight="1">
      <c r="A682" s="229"/>
    </row>
    <row r="683" spans="1:3" ht="15" customHeight="1">
      <c r="A683" s="229"/>
    </row>
    <row r="758" spans="1:3" ht="15" customHeight="1">
      <c r="C758" s="240"/>
    </row>
    <row r="759" spans="1:3" ht="15" customHeight="1">
      <c r="C759" s="240"/>
    </row>
    <row r="761" spans="1:3" ht="15" customHeight="1">
      <c r="B761" s="220"/>
    </row>
    <row r="762" spans="1:3" ht="15" customHeight="1">
      <c r="B762" s="220"/>
    </row>
    <row r="765" spans="1:3" ht="15" customHeight="1">
      <c r="A765" s="220"/>
    </row>
    <row r="766" spans="1:3" ht="15" customHeight="1">
      <c r="A766" s="220"/>
    </row>
    <row r="769" spans="1:3" ht="15" customHeight="1">
      <c r="C769" s="240"/>
    </row>
    <row r="772" spans="1:3" ht="15" customHeight="1">
      <c r="B772" s="220"/>
    </row>
    <row r="776" spans="1:3" ht="15" customHeight="1">
      <c r="A776" s="220"/>
    </row>
    <row r="781" spans="1:3" ht="15" customHeight="1">
      <c r="C781" s="240"/>
    </row>
    <row r="784" spans="1:3" ht="15" customHeight="1">
      <c r="B784" s="220"/>
    </row>
    <row r="788" spans="1:3" ht="15" customHeight="1">
      <c r="A788" s="220"/>
    </row>
    <row r="792" spans="1:3" ht="15" customHeight="1">
      <c r="C792" s="240"/>
    </row>
    <row r="795" spans="1:3" ht="15" customHeight="1">
      <c r="B795" s="220"/>
      <c r="C795" s="240"/>
    </row>
    <row r="796" spans="1:3" ht="15" customHeight="1">
      <c r="A796" s="220"/>
      <c r="C796" s="240"/>
    </row>
    <row r="798" spans="1:3" ht="15" customHeight="1">
      <c r="B798" s="220"/>
    </row>
    <row r="799" spans="1:3" ht="15" customHeight="1">
      <c r="A799" s="220"/>
      <c r="B799" s="220"/>
    </row>
    <row r="802" spans="1:3" ht="15" customHeight="1">
      <c r="A802" s="220"/>
    </row>
    <row r="803" spans="1:3" ht="15" customHeight="1">
      <c r="A803" s="220"/>
    </row>
    <row r="805" spans="1:3" ht="15" customHeight="1">
      <c r="C805" s="240"/>
    </row>
    <row r="806" spans="1:3" ht="15" customHeight="1">
      <c r="C806" s="397"/>
    </row>
    <row r="808" spans="1:3" ht="15" customHeight="1">
      <c r="B808" s="220"/>
    </row>
    <row r="809" spans="1:3" ht="15" customHeight="1">
      <c r="B809" s="398"/>
    </row>
    <row r="812" spans="1:3" ht="15" customHeight="1">
      <c r="A812" s="220"/>
    </row>
  </sheetData>
  <conditionalFormatting sqref="B32">
    <cfRule type="cellIs" dxfId="258" priority="4" stopIfTrue="1" operator="notEqual">
      <formula>0</formula>
    </cfRule>
  </conditionalFormatting>
  <conditionalFormatting sqref="A633:B656 A658:B692 B801 B624 B172:B615 A34:B34 A41:B79 A80:A619">
    <cfRule type="cellIs" dxfId="257" priority="5" stopIfTrue="1" operator="greaterThan">
      <formula>0</formula>
    </cfRule>
  </conditionalFormatting>
  <conditionalFormatting sqref="FW118:GF118 GH118:GQ118 GS118:HB118 FK118:FU118 BN118:BY118 AL118:AX118 R118:AJ118">
    <cfRule type="cellIs" dxfId="256" priority="3" operator="lessThan">
      <formula>2</formula>
    </cfRule>
  </conditionalFormatting>
  <conditionalFormatting sqref="GS117:HB117 BN117:BY117 AL117:AX117 R117:AJ117">
    <cfRule type="cellIs" dxfId="255" priority="2" operator="lessThan">
      <formula>1.2</formula>
    </cfRule>
  </conditionalFormatting>
  <conditionalFormatting sqref="FW117:GF117 GH117:GQ117 FK117:FU117">
    <cfRule type="cellIs" dxfId="254" priority="1" operator="lessThan">
      <formula>1.1</formula>
    </cfRule>
  </conditionalFormatting>
  <printOptions horizontalCentered="1" gridLines="1"/>
  <pageMargins left="0.3" right="0.21" top="0.31" bottom="0.41" header="0.42" footer="0.16"/>
  <pageSetup paperSize="17" scale="50" orientation="portrait" r:id="rId1"/>
  <headerFooter alignWithMargins="0">
    <oddFooter>&amp;F</oddFooter>
  </headerFooter>
  <legacyDrawing r:id="rId2"/>
</worksheet>
</file>

<file path=xl/worksheets/sheet15.xml><?xml version="1.0" encoding="utf-8"?>
<worksheet xmlns="http://schemas.openxmlformats.org/spreadsheetml/2006/main" xmlns:r="http://schemas.openxmlformats.org/officeDocument/2006/relationships">
  <sheetPr codeName="Sheet11"/>
  <dimension ref="A1:XFD812"/>
  <sheetViews>
    <sheetView view="pageBreakPreview" zoomScale="10" zoomScaleNormal="55" zoomScaleSheetLayoutView="10" workbookViewId="0">
      <pane xSplit="1185" activePane="topRight"/>
      <selection activeCell="G10" sqref="G10"/>
      <selection pane="topRight" activeCell="DA58" sqref="DA58"/>
    </sheetView>
  </sheetViews>
  <sheetFormatPr defaultColWidth="8.77734375" defaultRowHeight="15" customHeight="1" outlineLevelRow="1" outlineLevelCol="1"/>
  <cols>
    <col min="1" max="1" width="7.33203125" style="171" customWidth="1"/>
    <col min="2" max="2" width="8.21875" style="171" customWidth="1"/>
    <col min="3" max="3" width="3.77734375" style="172" customWidth="1"/>
    <col min="4" max="4" width="3.77734375" style="169" customWidth="1"/>
    <col min="5" max="6" width="2.109375" style="5" customWidth="1"/>
    <col min="7" max="7" width="32.6640625" style="5" customWidth="1"/>
    <col min="8" max="12" width="8.6640625" style="5" hidden="1" customWidth="1" outlineLevel="1"/>
    <col min="13" max="18" width="9.21875" style="5" hidden="1" customWidth="1" outlineLevel="1"/>
    <col min="19" max="19" width="10.5546875" style="5" customWidth="1" collapsed="1"/>
    <col min="20" max="36" width="9.21875" style="5" customWidth="1"/>
    <col min="37" max="37" width="5.21875" style="5" customWidth="1"/>
    <col min="38" max="43" width="9.21875" style="159" customWidth="1"/>
    <col min="44" max="50" width="9.21875" style="159" customWidth="1" outlineLevel="1"/>
    <col min="51" max="51" width="5.44140625" style="159" customWidth="1"/>
    <col min="52" max="61" width="9" style="159" customWidth="1"/>
    <col min="62" max="62" width="8.77734375" style="5"/>
    <col min="63" max="63" width="11.109375" style="159" bestFit="1" customWidth="1"/>
    <col min="64" max="64" width="9" style="159" customWidth="1"/>
    <col min="65" max="65" width="9.77734375" style="159" bestFit="1" customWidth="1"/>
    <col min="66" max="67" width="10.21875" style="159" bestFit="1" customWidth="1"/>
    <col min="68" max="68" width="9.77734375" style="159" bestFit="1" customWidth="1"/>
    <col min="69" max="69" width="9.109375" style="159" customWidth="1" outlineLevel="1"/>
    <col min="70" max="70" width="9.33203125" style="159" customWidth="1" outlineLevel="1"/>
    <col min="71" max="71" width="9" style="159" customWidth="1" outlineLevel="1"/>
    <col min="72" max="72" width="9.44140625" style="159" customWidth="1" outlineLevel="1"/>
    <col min="73" max="73" width="9" style="159" customWidth="1" outlineLevel="1"/>
    <col min="74" max="78" width="9.44140625" style="159" customWidth="1" outlineLevel="1"/>
    <col min="79" max="79" width="5.44140625" style="159" customWidth="1"/>
    <col min="80" max="95" width="9" style="159" customWidth="1"/>
    <col min="96" max="96" width="8.77734375" style="5"/>
    <col min="97" max="97" width="15.6640625" style="199" customWidth="1"/>
    <col min="98" max="99" width="8.77734375" style="5"/>
    <col min="100" max="100" width="10.21875" style="5" customWidth="1"/>
    <col min="101" max="114" width="8.77734375" style="5"/>
    <col min="115" max="115" width="10.21875" style="5" bestFit="1" customWidth="1"/>
    <col min="116" max="116" width="13.77734375" style="5" customWidth="1"/>
    <col min="117" max="117" width="8.77734375" style="5"/>
    <col min="118" max="118" width="10.21875" style="5" bestFit="1" customWidth="1"/>
    <col min="119" max="119" width="8.77734375" style="5" bestFit="1" customWidth="1"/>
    <col min="120" max="120" width="8.77734375" style="5"/>
    <col min="121" max="122" width="19.109375" style="5" customWidth="1"/>
    <col min="123" max="123" width="10.21875" style="5" bestFit="1" customWidth="1"/>
    <col min="124" max="124" width="17.21875" style="5" customWidth="1"/>
    <col min="125" max="125" width="18.33203125" style="5" customWidth="1"/>
    <col min="126" max="126" width="10.21875" style="5" bestFit="1" customWidth="1"/>
    <col min="127" max="128" width="17.77734375" style="5" customWidth="1"/>
    <col min="129" max="129" width="8.77734375" style="5"/>
    <col min="130" max="131" width="18" style="5" customWidth="1"/>
    <col min="132" max="132" width="8.77734375" style="5"/>
    <col min="133" max="133" width="10.21875" style="5" bestFit="1" customWidth="1"/>
    <col min="134" max="142" width="9.77734375" style="5" bestFit="1" customWidth="1"/>
    <col min="143" max="143" width="9.5546875" style="5" bestFit="1" customWidth="1"/>
    <col min="144" max="144" width="9.77734375" style="5" bestFit="1" customWidth="1"/>
    <col min="145" max="145" width="9.5546875" style="5" bestFit="1" customWidth="1"/>
    <col min="146" max="146" width="8.77734375" style="5"/>
    <col min="147" max="147" width="10.21875" style="5" bestFit="1" customWidth="1"/>
    <col min="148" max="148" width="10.44140625" style="5" bestFit="1" customWidth="1"/>
    <col min="149" max="149" width="9.77734375" style="5" bestFit="1" customWidth="1"/>
    <col min="150" max="152" width="10.21875" style="5" bestFit="1" customWidth="1"/>
    <col min="153" max="153" width="9.77734375" style="5" bestFit="1" customWidth="1"/>
    <col min="154" max="155" width="10.21875" style="5" bestFit="1" customWidth="1"/>
    <col min="156" max="157" width="9.77734375" style="5" bestFit="1" customWidth="1"/>
    <col min="158" max="159" width="10.21875" style="5" bestFit="1" customWidth="1"/>
    <col min="160" max="160" width="8.77734375" style="5"/>
    <col min="161" max="161" width="10.21875" style="5" bestFit="1" customWidth="1"/>
    <col min="162" max="163" width="9.77734375" style="5" bestFit="1" customWidth="1"/>
    <col min="164" max="170" width="10.21875" style="5" bestFit="1" customWidth="1"/>
    <col min="171" max="171" width="8.77734375" style="5"/>
    <col min="172" max="172" width="9" style="159" customWidth="1"/>
    <col min="173" max="173" width="9.77734375" style="159" bestFit="1" customWidth="1"/>
    <col min="174" max="175" width="10.21875" style="159" bestFit="1" customWidth="1"/>
    <col min="176" max="176" width="9.77734375" style="159" bestFit="1" customWidth="1"/>
    <col min="177" max="177" width="9.109375" style="159" customWidth="1" outlineLevel="1"/>
    <col min="178" max="178" width="9.33203125" style="159" customWidth="1" outlineLevel="1"/>
    <col min="179" max="179" width="9" style="159" customWidth="1" outlineLevel="1"/>
    <col min="180" max="180" width="9.44140625" style="159" customWidth="1" outlineLevel="1"/>
    <col min="181" max="181" width="9" style="159" customWidth="1" outlineLevel="1"/>
    <col min="182" max="182" width="9.44140625" style="159" customWidth="1" outlineLevel="1"/>
    <col min="183" max="183" width="8.77734375" style="5"/>
    <col min="184" max="184" width="9.77734375" style="5" bestFit="1" customWidth="1"/>
    <col min="185" max="186" width="10.21875" style="5" bestFit="1" customWidth="1"/>
    <col min="187" max="187" width="9.77734375" style="5" bestFit="1" customWidth="1"/>
    <col min="188" max="190" width="9.5546875" style="5" bestFit="1" customWidth="1"/>
    <col min="191" max="193" width="9.77734375" style="5" bestFit="1" customWidth="1"/>
    <col min="194" max="195" width="8.77734375" style="5"/>
    <col min="196" max="197" width="11.77734375" style="5" customWidth="1"/>
    <col min="198" max="205" width="8.77734375" style="5"/>
    <col min="206" max="215" width="9.21875" style="159" customWidth="1"/>
    <col min="216" max="216" width="8.77734375" style="5"/>
    <col min="217" max="217" width="11.109375" style="159" bestFit="1" customWidth="1"/>
    <col min="218" max="218" width="9" style="159" customWidth="1"/>
    <col min="219" max="219" width="9.77734375" style="159" bestFit="1" customWidth="1"/>
    <col min="220" max="221" width="10.21875" style="159" bestFit="1" customWidth="1"/>
    <col min="222" max="222" width="9.77734375" style="159" bestFit="1" customWidth="1"/>
    <col min="223" max="223" width="9.109375" style="159" customWidth="1" outlineLevel="1"/>
    <col min="224" max="224" width="9.33203125" style="159" customWidth="1" outlineLevel="1"/>
    <col min="225" max="225" width="9" style="159" customWidth="1" outlineLevel="1"/>
    <col min="226" max="226" width="9.44140625" style="159" customWidth="1" outlineLevel="1"/>
    <col min="227" max="227" width="9" style="159" customWidth="1" outlineLevel="1"/>
    <col min="228" max="228" width="9.44140625" style="159" customWidth="1" outlineLevel="1"/>
    <col min="229" max="16384" width="8.77734375" style="5"/>
  </cols>
  <sheetData>
    <row r="1" spans="1:228" ht="18.600000000000001" customHeight="1" thickBot="1">
      <c r="A1" s="166" t="s">
        <v>14</v>
      </c>
      <c r="B1" s="167" t="s">
        <v>15</v>
      </c>
      <c r="C1" s="168"/>
      <c r="E1" s="174" t="s">
        <v>580</v>
      </c>
      <c r="O1" s="159"/>
      <c r="AL1" s="159" t="s">
        <v>405</v>
      </c>
      <c r="BP1" s="159" t="s">
        <v>581</v>
      </c>
      <c r="CS1" s="170" t="s">
        <v>407</v>
      </c>
      <c r="DK1" s="5" t="s">
        <v>408</v>
      </c>
      <c r="DN1" s="5" t="s">
        <v>409</v>
      </c>
      <c r="DQ1" s="5" t="s">
        <v>410</v>
      </c>
      <c r="DT1" s="5" t="s">
        <v>411</v>
      </c>
      <c r="DW1" s="5" t="s">
        <v>412</v>
      </c>
      <c r="DZ1" s="5" t="s">
        <v>413</v>
      </c>
      <c r="EC1" s="5" t="s">
        <v>414</v>
      </c>
      <c r="EQ1" s="5" t="s">
        <v>415</v>
      </c>
      <c r="FE1" s="5" t="s">
        <v>416</v>
      </c>
      <c r="FP1" s="159" t="s">
        <v>417</v>
      </c>
      <c r="GB1" s="5" t="s">
        <v>418</v>
      </c>
      <c r="GM1" s="5" t="s">
        <v>419</v>
      </c>
      <c r="GX1" s="5" t="s">
        <v>420</v>
      </c>
      <c r="HI1" s="159" t="s">
        <v>406</v>
      </c>
    </row>
    <row r="2" spans="1:228" ht="20.25">
      <c r="D2" s="173"/>
      <c r="O2" s="175"/>
      <c r="T2" s="175" t="s">
        <v>582</v>
      </c>
      <c r="AL2" s="175" t="s">
        <v>423</v>
      </c>
      <c r="BA2" s="175" t="s">
        <v>424</v>
      </c>
      <c r="BP2" s="175" t="s">
        <v>583</v>
      </c>
      <c r="CB2" s="175"/>
      <c r="CD2" s="5"/>
      <c r="CG2" s="175" t="s">
        <v>25</v>
      </c>
      <c r="CS2" s="170" t="s">
        <v>427</v>
      </c>
      <c r="CV2" s="176" t="s">
        <v>428</v>
      </c>
      <c r="DK2" s="175" t="s">
        <v>429</v>
      </c>
      <c r="DN2" s="175" t="s">
        <v>430</v>
      </c>
      <c r="DQ2" s="175" t="s">
        <v>431</v>
      </c>
      <c r="DT2" s="175" t="s">
        <v>432</v>
      </c>
      <c r="DW2" s="175" t="s">
        <v>433</v>
      </c>
      <c r="DZ2" s="175" t="s">
        <v>434</v>
      </c>
      <c r="EC2" s="175" t="s">
        <v>435</v>
      </c>
      <c r="EQ2" s="175" t="s">
        <v>436</v>
      </c>
      <c r="FE2" s="175" t="s">
        <v>437</v>
      </c>
      <c r="FP2" s="175" t="s">
        <v>438</v>
      </c>
      <c r="GB2" s="175" t="s">
        <v>439</v>
      </c>
      <c r="GM2" s="175" t="s">
        <v>440</v>
      </c>
      <c r="GN2" s="159"/>
      <c r="GO2" s="159"/>
      <c r="GP2" s="159"/>
      <c r="GQ2" s="159"/>
      <c r="GR2" s="159"/>
      <c r="GS2" s="159"/>
      <c r="GT2" s="159"/>
      <c r="GU2" s="159"/>
      <c r="GV2" s="159"/>
      <c r="GX2" s="177" t="s">
        <v>423</v>
      </c>
      <c r="GY2" s="178"/>
      <c r="GZ2" s="178"/>
      <c r="HA2" s="178"/>
      <c r="HB2" s="178"/>
      <c r="HI2" s="175" t="s">
        <v>584</v>
      </c>
    </row>
    <row r="3" spans="1:228" s="179" customFormat="1" ht="45">
      <c r="A3" s="171" t="s">
        <v>18</v>
      </c>
      <c r="B3" s="171"/>
      <c r="C3" s="172"/>
      <c r="D3" s="169"/>
      <c r="E3" s="5" t="s">
        <v>585</v>
      </c>
      <c r="F3" s="5"/>
      <c r="G3" s="5"/>
      <c r="H3" s="5"/>
      <c r="I3" s="5"/>
      <c r="J3" s="5"/>
      <c r="K3" s="5"/>
      <c r="M3" s="180" t="s">
        <v>442</v>
      </c>
      <c r="N3" s="180" t="s">
        <v>442</v>
      </c>
      <c r="O3" s="180" t="s">
        <v>442</v>
      </c>
      <c r="P3" s="180" t="s">
        <v>442</v>
      </c>
      <c r="Q3" s="180" t="s">
        <v>442</v>
      </c>
      <c r="R3" s="180" t="s">
        <v>442</v>
      </c>
      <c r="S3" s="180" t="s">
        <v>442</v>
      </c>
      <c r="T3" s="180" t="s">
        <v>443</v>
      </c>
      <c r="AL3" s="181" t="s">
        <v>442</v>
      </c>
      <c r="AM3" s="181" t="s">
        <v>442</v>
      </c>
      <c r="AN3" s="181" t="s">
        <v>442</v>
      </c>
      <c r="AO3" s="182" t="s">
        <v>444</v>
      </c>
      <c r="AP3" s="182" t="s">
        <v>445</v>
      </c>
      <c r="AQ3" s="182" t="s">
        <v>445</v>
      </c>
      <c r="AR3" s="182"/>
      <c r="AS3" s="182"/>
      <c r="AT3" s="182"/>
      <c r="AU3" s="182"/>
      <c r="AV3" s="182"/>
      <c r="AW3" s="182"/>
      <c r="AX3" s="182"/>
      <c r="AY3" s="182"/>
      <c r="AZ3" s="182"/>
      <c r="BA3" s="182"/>
      <c r="BB3" s="182"/>
      <c r="BC3" s="182"/>
      <c r="BD3" s="182"/>
      <c r="BE3" s="182"/>
      <c r="BF3" s="182"/>
      <c r="BG3" s="182"/>
      <c r="BH3" s="182"/>
      <c r="BI3" s="182"/>
      <c r="BK3" s="181" t="s">
        <v>442</v>
      </c>
      <c r="BL3" s="181" t="s">
        <v>442</v>
      </c>
      <c r="BM3" s="182" t="s">
        <v>442</v>
      </c>
      <c r="BN3" s="182" t="s">
        <v>442</v>
      </c>
      <c r="BO3" s="182" t="s">
        <v>442</v>
      </c>
      <c r="BP3" s="182" t="s">
        <v>443</v>
      </c>
      <c r="BQ3" s="182"/>
      <c r="BR3" s="182"/>
      <c r="BS3" s="182"/>
      <c r="BT3" s="182"/>
      <c r="BU3" s="182"/>
      <c r="BV3" s="182"/>
      <c r="BW3" s="182"/>
      <c r="BX3" s="182"/>
      <c r="BY3" s="182"/>
      <c r="BZ3" s="182"/>
      <c r="CA3" s="182"/>
      <c r="CB3" s="181"/>
      <c r="CC3" s="182"/>
      <c r="CD3" s="182"/>
      <c r="CE3" s="182"/>
      <c r="CF3" s="182"/>
      <c r="CG3" s="182"/>
      <c r="CH3" s="182"/>
      <c r="CI3" s="182"/>
      <c r="CJ3" s="182"/>
      <c r="CK3" s="182"/>
      <c r="CL3" s="182"/>
      <c r="CM3" s="182"/>
      <c r="CN3" s="182"/>
      <c r="CO3" s="182"/>
      <c r="CP3" s="182"/>
      <c r="CQ3" s="182"/>
      <c r="CS3" s="183" t="s">
        <v>447</v>
      </c>
      <c r="DF3" s="180" t="s">
        <v>448</v>
      </c>
      <c r="DK3" s="180" t="s">
        <v>449</v>
      </c>
      <c r="DL3" s="184" t="s">
        <v>445</v>
      </c>
      <c r="DN3" s="180" t="s">
        <v>449</v>
      </c>
      <c r="DO3" s="184" t="s">
        <v>445</v>
      </c>
      <c r="DQ3" s="180" t="s">
        <v>449</v>
      </c>
      <c r="DR3" s="184" t="s">
        <v>445</v>
      </c>
      <c r="DT3" s="180" t="s">
        <v>449</v>
      </c>
      <c r="DU3" s="184" t="s">
        <v>445</v>
      </c>
      <c r="DW3" s="180" t="s">
        <v>449</v>
      </c>
      <c r="DX3" s="184" t="s">
        <v>445</v>
      </c>
      <c r="DZ3" s="180" t="s">
        <v>449</v>
      </c>
      <c r="EA3" s="184" t="s">
        <v>445</v>
      </c>
      <c r="EC3" s="159" t="s">
        <v>449</v>
      </c>
      <c r="ED3" s="159" t="s">
        <v>445</v>
      </c>
      <c r="EE3" s="159"/>
      <c r="EF3" s="159"/>
      <c r="EG3" s="159"/>
      <c r="EH3" s="159"/>
      <c r="EI3" s="159"/>
      <c r="EJ3" s="159"/>
      <c r="EK3" s="159"/>
      <c r="EL3" s="159"/>
      <c r="EM3" s="159"/>
      <c r="EN3" s="159"/>
      <c r="EO3" s="159"/>
      <c r="EQ3" s="125" t="s">
        <v>444</v>
      </c>
      <c r="ER3" s="125" t="s">
        <v>445</v>
      </c>
      <c r="ES3" s="159"/>
      <c r="ET3" s="159"/>
      <c r="EU3" s="159"/>
      <c r="EV3" s="159"/>
      <c r="EW3" s="159"/>
      <c r="EX3" s="159"/>
      <c r="EY3" s="159"/>
      <c r="EZ3" s="159"/>
      <c r="FA3" s="159"/>
      <c r="FB3" s="159"/>
      <c r="FC3" s="159"/>
      <c r="FE3" s="125" t="s">
        <v>444</v>
      </c>
      <c r="FF3" s="125" t="s">
        <v>445</v>
      </c>
      <c r="FG3" s="159"/>
      <c r="FH3" s="159"/>
      <c r="FI3" s="159"/>
      <c r="FJ3" s="159"/>
      <c r="FK3" s="159"/>
      <c r="FL3" s="159"/>
      <c r="FM3" s="159"/>
      <c r="FN3" s="159"/>
      <c r="FP3" s="125" t="s">
        <v>444</v>
      </c>
      <c r="FQ3" s="125" t="s">
        <v>445</v>
      </c>
      <c r="FR3" s="159"/>
      <c r="FS3" s="159"/>
      <c r="FT3" s="159"/>
      <c r="FU3" s="159"/>
      <c r="FV3" s="159"/>
      <c r="FW3" s="159"/>
      <c r="FX3" s="159"/>
      <c r="FY3" s="159"/>
      <c r="FZ3" s="159"/>
      <c r="GA3" s="5"/>
      <c r="GB3" s="125" t="s">
        <v>444</v>
      </c>
      <c r="GC3" s="181" t="s">
        <v>450</v>
      </c>
      <c r="GD3" s="159"/>
      <c r="GE3" s="159"/>
      <c r="GF3" s="159"/>
      <c r="GG3" s="159"/>
      <c r="GH3" s="159"/>
      <c r="GI3" s="159"/>
      <c r="GJ3" s="159"/>
      <c r="GK3" s="159"/>
      <c r="GM3" s="181" t="s">
        <v>444</v>
      </c>
      <c r="GN3" s="181" t="s">
        <v>448</v>
      </c>
      <c r="GO3" s="181" t="s">
        <v>451</v>
      </c>
      <c r="GP3" s="182"/>
      <c r="GQ3" s="182"/>
      <c r="GR3" s="182"/>
      <c r="GS3" s="182"/>
      <c r="GT3" s="182"/>
      <c r="GU3" s="182"/>
      <c r="GV3" s="182"/>
      <c r="GX3" s="181" t="s">
        <v>444</v>
      </c>
      <c r="GY3" s="181" t="s">
        <v>445</v>
      </c>
      <c r="GZ3" s="181" t="s">
        <v>445</v>
      </c>
      <c r="HA3" s="182"/>
      <c r="HB3" s="182"/>
      <c r="HC3" s="182"/>
      <c r="HD3" s="182"/>
      <c r="HE3" s="182"/>
      <c r="HF3" s="182"/>
      <c r="HG3" s="182"/>
      <c r="HI3" s="181" t="s">
        <v>444</v>
      </c>
      <c r="HJ3" s="181" t="s">
        <v>445</v>
      </c>
      <c r="HK3" s="182"/>
      <c r="HL3" s="182"/>
      <c r="HM3" s="182"/>
      <c r="HN3" s="182"/>
      <c r="HO3" s="182"/>
      <c r="HP3" s="182"/>
      <c r="HQ3" s="182"/>
      <c r="HR3" s="182"/>
      <c r="HS3" s="182"/>
      <c r="HT3" s="182"/>
    </row>
    <row r="4" spans="1:228" ht="15.75">
      <c r="A4" s="185">
        <v>0</v>
      </c>
      <c r="B4" s="186" t="s">
        <v>20</v>
      </c>
      <c r="E4" s="187" t="s">
        <v>23</v>
      </c>
      <c r="F4" s="187"/>
      <c r="G4" s="187"/>
      <c r="H4" s="188">
        <v>2002</v>
      </c>
      <c r="I4" s="188">
        <v>2003</v>
      </c>
      <c r="J4" s="188">
        <v>2004</v>
      </c>
      <c r="K4" s="188">
        <v>2005</v>
      </c>
      <c r="L4" s="188">
        <v>2006</v>
      </c>
      <c r="M4" s="188">
        <v>2007</v>
      </c>
      <c r="N4" s="188">
        <v>2008</v>
      </c>
      <c r="O4" s="188">
        <v>2009</v>
      </c>
      <c r="P4" s="188">
        <v>2010</v>
      </c>
      <c r="Q4" s="188">
        <v>2011</v>
      </c>
      <c r="R4" s="188">
        <v>2012</v>
      </c>
      <c r="S4" s="188">
        <v>2013</v>
      </c>
      <c r="T4" s="188">
        <v>2014</v>
      </c>
      <c r="U4" s="188">
        <v>2015</v>
      </c>
      <c r="V4" s="188">
        <v>2016</v>
      </c>
      <c r="W4" s="188">
        <v>2017</v>
      </c>
      <c r="X4" s="188">
        <v>2018</v>
      </c>
      <c r="Y4" s="188">
        <v>2019</v>
      </c>
      <c r="Z4" s="188">
        <v>2020</v>
      </c>
      <c r="AA4" s="188">
        <v>2021</v>
      </c>
      <c r="AB4" s="188">
        <v>2022</v>
      </c>
      <c r="AC4" s="188">
        <v>2023</v>
      </c>
      <c r="AD4" s="188">
        <v>2024</v>
      </c>
      <c r="AE4" s="188">
        <v>2025</v>
      </c>
      <c r="AF4" s="188">
        <v>2026</v>
      </c>
      <c r="AG4" s="188">
        <v>2027</v>
      </c>
      <c r="AH4" s="188">
        <v>2028</v>
      </c>
      <c r="AI4" s="188">
        <v>2029</v>
      </c>
      <c r="AJ4" s="188">
        <v>2030</v>
      </c>
      <c r="AL4" s="189">
        <v>2009</v>
      </c>
      <c r="AM4" s="189">
        <v>2010</v>
      </c>
      <c r="AN4" s="189">
        <v>2011</v>
      </c>
      <c r="AO4" s="189">
        <v>2012</v>
      </c>
      <c r="AP4" s="189">
        <v>2013</v>
      </c>
      <c r="AQ4" s="189">
        <v>2014</v>
      </c>
      <c r="AR4" s="189">
        <v>2015</v>
      </c>
      <c r="AS4" s="189">
        <v>2016</v>
      </c>
      <c r="AT4" s="189">
        <v>2017</v>
      </c>
      <c r="AU4" s="189">
        <v>2018</v>
      </c>
      <c r="AV4" s="189">
        <v>2019</v>
      </c>
      <c r="AW4" s="189">
        <v>2020</v>
      </c>
      <c r="AX4" s="189">
        <v>2021</v>
      </c>
      <c r="AZ4" s="189">
        <v>2012</v>
      </c>
      <c r="BA4" s="189">
        <v>2013</v>
      </c>
      <c r="BB4" s="189">
        <v>2014</v>
      </c>
      <c r="BC4" s="189">
        <v>2015</v>
      </c>
      <c r="BD4" s="189">
        <v>2016</v>
      </c>
      <c r="BE4" s="189">
        <v>2017</v>
      </c>
      <c r="BF4" s="189">
        <v>2018</v>
      </c>
      <c r="BG4" s="189">
        <v>2019</v>
      </c>
      <c r="BH4" s="189">
        <v>2020</v>
      </c>
      <c r="BI4" s="189">
        <v>2021</v>
      </c>
      <c r="BK4" s="189">
        <v>2009</v>
      </c>
      <c r="BL4" s="189">
        <v>2010</v>
      </c>
      <c r="BM4" s="189">
        <v>2011</v>
      </c>
      <c r="BN4" s="189">
        <v>2012</v>
      </c>
      <c r="BO4" s="189">
        <v>2013</v>
      </c>
      <c r="BP4" s="189">
        <v>2014</v>
      </c>
      <c r="BQ4" s="189">
        <v>2015</v>
      </c>
      <c r="BR4" s="189">
        <v>2016</v>
      </c>
      <c r="BS4" s="189">
        <v>2017</v>
      </c>
      <c r="BT4" s="189">
        <v>2018</v>
      </c>
      <c r="BU4" s="189">
        <v>2019</v>
      </c>
      <c r="BV4" s="189">
        <v>2020</v>
      </c>
      <c r="BW4" s="189">
        <v>2021</v>
      </c>
      <c r="BX4" s="189">
        <v>2022</v>
      </c>
      <c r="BY4" s="189">
        <v>2023</v>
      </c>
      <c r="BZ4" s="189">
        <v>2024</v>
      </c>
      <c r="CB4" s="189">
        <v>2009</v>
      </c>
      <c r="CC4" s="189">
        <v>2010</v>
      </c>
      <c r="CD4" s="189">
        <v>2011</v>
      </c>
      <c r="CE4" s="189">
        <v>2012</v>
      </c>
      <c r="CF4" s="189">
        <v>2013</v>
      </c>
      <c r="CG4" s="189">
        <v>2014</v>
      </c>
      <c r="CH4" s="189">
        <v>2015</v>
      </c>
      <c r="CI4" s="189">
        <v>2016</v>
      </c>
      <c r="CJ4" s="189">
        <v>2017</v>
      </c>
      <c r="CK4" s="189">
        <v>2018</v>
      </c>
      <c r="CL4" s="189">
        <v>2019</v>
      </c>
      <c r="CM4" s="189">
        <v>2020</v>
      </c>
      <c r="CN4" s="189">
        <v>2021</v>
      </c>
      <c r="CO4" s="189">
        <v>2022</v>
      </c>
      <c r="CP4" s="189">
        <v>2023</v>
      </c>
      <c r="CQ4" s="189">
        <v>2024</v>
      </c>
      <c r="CS4" s="183" t="s">
        <v>447</v>
      </c>
      <c r="CV4" s="188">
        <v>2002</v>
      </c>
      <c r="CW4" s="188">
        <v>2003</v>
      </c>
      <c r="CX4" s="188">
        <v>2004</v>
      </c>
      <c r="CY4" s="188">
        <v>2005</v>
      </c>
      <c r="CZ4" s="188">
        <v>2006</v>
      </c>
      <c r="DA4" s="188">
        <v>2007</v>
      </c>
      <c r="DB4" s="188">
        <v>2008</v>
      </c>
      <c r="DC4" s="188">
        <v>2009</v>
      </c>
      <c r="DD4" s="188">
        <v>2010</v>
      </c>
      <c r="DE4" s="188">
        <v>2011</v>
      </c>
      <c r="DF4" s="188">
        <v>2012</v>
      </c>
      <c r="DG4" s="188">
        <v>2013</v>
      </c>
      <c r="DH4" s="188">
        <v>2014</v>
      </c>
      <c r="DI4" s="179"/>
      <c r="DK4" s="188">
        <v>2001</v>
      </c>
      <c r="DL4" s="188">
        <v>2002</v>
      </c>
      <c r="DN4" s="188">
        <v>2002</v>
      </c>
      <c r="DO4" s="188">
        <v>2003</v>
      </c>
      <c r="DQ4" s="188">
        <v>2003</v>
      </c>
      <c r="DR4" s="188">
        <v>2004</v>
      </c>
      <c r="DT4" s="188">
        <v>2004</v>
      </c>
      <c r="DU4" s="188">
        <v>2005</v>
      </c>
      <c r="DW4" s="188">
        <v>2005</v>
      </c>
      <c r="DX4" s="188">
        <v>2006</v>
      </c>
      <c r="DZ4" s="188">
        <v>2006</v>
      </c>
      <c r="EA4" s="188">
        <v>2007</v>
      </c>
      <c r="EC4" s="189">
        <v>2007</v>
      </c>
      <c r="ED4" s="189">
        <v>2008</v>
      </c>
      <c r="EE4" s="189">
        <v>2009</v>
      </c>
      <c r="EF4" s="189">
        <v>2010</v>
      </c>
      <c r="EG4" s="189">
        <v>2011</v>
      </c>
      <c r="EH4" s="189">
        <v>2012</v>
      </c>
      <c r="EI4" s="189">
        <v>2013</v>
      </c>
      <c r="EJ4" s="189">
        <v>2014</v>
      </c>
      <c r="EK4" s="189">
        <v>2015</v>
      </c>
      <c r="EL4" s="189">
        <v>2016</v>
      </c>
      <c r="EM4" s="189">
        <v>2017</v>
      </c>
      <c r="EN4" s="189">
        <v>2018</v>
      </c>
      <c r="EO4" s="189">
        <v>2019</v>
      </c>
      <c r="EQ4" s="189">
        <v>2008</v>
      </c>
      <c r="ER4" s="189">
        <v>2009</v>
      </c>
      <c r="ES4" s="189">
        <v>2010</v>
      </c>
      <c r="ET4" s="189">
        <v>2011</v>
      </c>
      <c r="EU4" s="189">
        <v>2012</v>
      </c>
      <c r="EV4" s="189">
        <v>2013</v>
      </c>
      <c r="EW4" s="189">
        <v>2014</v>
      </c>
      <c r="EX4" s="189">
        <v>2015</v>
      </c>
      <c r="EY4" s="189">
        <v>2016</v>
      </c>
      <c r="EZ4" s="189">
        <v>2017</v>
      </c>
      <c r="FA4" s="189">
        <v>2018</v>
      </c>
      <c r="FB4" s="189">
        <v>2019</v>
      </c>
      <c r="FC4" s="189">
        <v>2020</v>
      </c>
      <c r="FE4" s="189">
        <v>2009</v>
      </c>
      <c r="FF4" s="189">
        <v>2010</v>
      </c>
      <c r="FG4" s="189">
        <v>2011</v>
      </c>
      <c r="FH4" s="189">
        <v>2012</v>
      </c>
      <c r="FI4" s="189">
        <v>2013</v>
      </c>
      <c r="FJ4" s="189">
        <v>2014</v>
      </c>
      <c r="FK4" s="189">
        <v>2015</v>
      </c>
      <c r="FL4" s="189">
        <v>2016</v>
      </c>
      <c r="FM4" s="189">
        <v>2017</v>
      </c>
      <c r="FN4" s="189">
        <v>2018</v>
      </c>
      <c r="FP4" s="189">
        <v>2010</v>
      </c>
      <c r="FQ4" s="189">
        <v>2011</v>
      </c>
      <c r="FR4" s="189">
        <v>2012</v>
      </c>
      <c r="FS4" s="189">
        <v>2013</v>
      </c>
      <c r="FT4" s="189">
        <v>2014</v>
      </c>
      <c r="FU4" s="189">
        <v>2015</v>
      </c>
      <c r="FV4" s="189">
        <v>2016</v>
      </c>
      <c r="FW4" s="189">
        <v>2017</v>
      </c>
      <c r="FX4" s="189">
        <v>2018</v>
      </c>
      <c r="FY4" s="189">
        <v>2019</v>
      </c>
      <c r="FZ4" s="189">
        <v>2020</v>
      </c>
      <c r="GA4" s="179"/>
      <c r="GB4" s="189">
        <v>2011</v>
      </c>
      <c r="GC4" s="189">
        <v>2012</v>
      </c>
      <c r="GD4" s="189">
        <v>2013</v>
      </c>
      <c r="GE4" s="189">
        <v>2014</v>
      </c>
      <c r="GF4" s="189">
        <v>2015</v>
      </c>
      <c r="GG4" s="189">
        <v>2016</v>
      </c>
      <c r="GH4" s="189">
        <v>2017</v>
      </c>
      <c r="GI4" s="189">
        <v>2018</v>
      </c>
      <c r="GJ4" s="189">
        <v>2019</v>
      </c>
      <c r="GK4" s="189">
        <v>2020</v>
      </c>
      <c r="GM4" s="189">
        <v>2011</v>
      </c>
      <c r="GN4" s="189">
        <v>2012</v>
      </c>
      <c r="GO4" s="189">
        <v>2013</v>
      </c>
      <c r="GP4" s="189">
        <v>2014</v>
      </c>
      <c r="GQ4" s="189">
        <v>2015</v>
      </c>
      <c r="GR4" s="189">
        <v>2016</v>
      </c>
      <c r="GS4" s="189">
        <v>2017</v>
      </c>
      <c r="GT4" s="189">
        <v>2018</v>
      </c>
      <c r="GU4" s="189">
        <v>2019</v>
      </c>
      <c r="GV4" s="189">
        <v>2020</v>
      </c>
      <c r="GX4" s="189">
        <v>2012</v>
      </c>
      <c r="GY4" s="189">
        <v>2013</v>
      </c>
      <c r="GZ4" s="189">
        <v>2014</v>
      </c>
      <c r="HA4" s="189">
        <v>2015</v>
      </c>
      <c r="HB4" s="189">
        <v>2016</v>
      </c>
      <c r="HC4" s="189">
        <v>2017</v>
      </c>
      <c r="HD4" s="189">
        <v>2018</v>
      </c>
      <c r="HE4" s="189">
        <v>2019</v>
      </c>
      <c r="HF4" s="189">
        <v>2020</v>
      </c>
      <c r="HG4" s="189">
        <v>2021</v>
      </c>
      <c r="HI4" s="189">
        <v>2009</v>
      </c>
      <c r="HJ4" s="189">
        <v>2010</v>
      </c>
      <c r="HK4" s="189">
        <v>2011</v>
      </c>
      <c r="HL4" s="189">
        <v>2012</v>
      </c>
      <c r="HM4" s="189">
        <v>2013</v>
      </c>
      <c r="HN4" s="189">
        <v>2014</v>
      </c>
      <c r="HO4" s="189">
        <v>2015</v>
      </c>
      <c r="HP4" s="189">
        <v>2016</v>
      </c>
      <c r="HQ4" s="189">
        <v>2017</v>
      </c>
      <c r="HR4" s="189">
        <v>2018</v>
      </c>
      <c r="HS4" s="189">
        <v>2019</v>
      </c>
      <c r="HT4" s="189">
        <v>2020</v>
      </c>
    </row>
    <row r="5" spans="1:228" ht="15.75">
      <c r="A5" s="190"/>
      <c r="B5" s="190"/>
      <c r="D5" s="169" t="s">
        <v>452</v>
      </c>
      <c r="E5" s="29" t="s">
        <v>453</v>
      </c>
      <c r="F5" s="29"/>
      <c r="G5" s="29"/>
      <c r="H5" s="29"/>
      <c r="I5" s="29"/>
      <c r="J5" s="29"/>
      <c r="K5" s="29"/>
      <c r="CS5" s="183" t="s">
        <v>447</v>
      </c>
      <c r="DI5" s="179"/>
      <c r="DK5" s="191"/>
      <c r="DL5" s="191"/>
      <c r="EC5" s="159"/>
      <c r="ED5" s="159"/>
      <c r="EE5" s="159"/>
      <c r="EF5" s="159"/>
      <c r="EG5" s="159"/>
      <c r="EH5" s="159"/>
      <c r="EI5" s="159"/>
      <c r="EJ5" s="159"/>
      <c r="EK5" s="159"/>
      <c r="EL5" s="159"/>
      <c r="EM5" s="159"/>
      <c r="EN5" s="159"/>
      <c r="EO5" s="159"/>
      <c r="EQ5" s="159"/>
      <c r="ER5" s="159"/>
      <c r="ES5" s="159"/>
      <c r="ET5" s="159"/>
      <c r="EU5" s="159"/>
      <c r="EV5" s="159"/>
      <c r="EW5" s="159"/>
      <c r="EX5" s="159"/>
      <c r="EY5" s="159"/>
      <c r="EZ5" s="159"/>
      <c r="FA5" s="159"/>
      <c r="FB5" s="159"/>
      <c r="FC5" s="159"/>
      <c r="FE5" s="159"/>
      <c r="FF5" s="159"/>
      <c r="FG5" s="159"/>
      <c r="FH5" s="159"/>
      <c r="FI5" s="159"/>
      <c r="FJ5" s="159"/>
      <c r="FK5" s="159"/>
      <c r="FL5" s="159"/>
      <c r="FM5" s="159"/>
      <c r="FN5" s="159"/>
      <c r="GB5" s="159"/>
      <c r="GC5" s="159"/>
      <c r="GD5" s="159"/>
      <c r="GE5" s="159"/>
      <c r="GF5" s="159"/>
      <c r="GG5" s="159"/>
      <c r="GH5" s="159"/>
      <c r="GI5" s="159"/>
      <c r="GJ5" s="159"/>
      <c r="GK5" s="159"/>
      <c r="GM5" s="159"/>
      <c r="GN5" s="159"/>
      <c r="GO5" s="159"/>
      <c r="GP5" s="159"/>
      <c r="GQ5" s="159"/>
      <c r="GR5" s="159"/>
      <c r="GS5" s="159"/>
      <c r="GT5" s="159"/>
      <c r="GU5" s="159"/>
      <c r="GV5" s="159"/>
    </row>
    <row r="6" spans="1:228" ht="15.75">
      <c r="F6" s="28" t="s">
        <v>454</v>
      </c>
      <c r="H6" s="29"/>
      <c r="I6" s="29"/>
      <c r="J6" s="29"/>
      <c r="K6" s="29"/>
      <c r="T6" s="194">
        <v>1342.0545612600001</v>
      </c>
      <c r="U6" s="194">
        <v>1291.7697951631294</v>
      </c>
      <c r="V6" s="194">
        <v>1309.234349003048</v>
      </c>
      <c r="W6" s="194">
        <v>1318.6525235719253</v>
      </c>
      <c r="X6" s="194">
        <v>1357.9270672811847</v>
      </c>
      <c r="Y6" s="194">
        <v>1410.2238961156193</v>
      </c>
      <c r="Z6" s="194">
        <v>1478.1947010062765</v>
      </c>
      <c r="AA6" s="194">
        <v>1551.9212393296189</v>
      </c>
      <c r="AB6" s="194">
        <v>1617.8655104806132</v>
      </c>
      <c r="AC6" s="194">
        <v>1685.6176589425695</v>
      </c>
      <c r="AD6" s="194">
        <v>1758.0155635617093</v>
      </c>
      <c r="AE6" s="194">
        <v>1798.7320952546763</v>
      </c>
      <c r="AF6" s="194">
        <v>2168.9391124151166</v>
      </c>
      <c r="AG6" s="194">
        <v>2857.3616928347951</v>
      </c>
      <c r="AH6" s="194">
        <v>3239.9426778871484</v>
      </c>
      <c r="AI6" s="194">
        <v>3104.5024323963976</v>
      </c>
      <c r="AJ6" s="194">
        <v>2657.7131654003097</v>
      </c>
      <c r="AL6" s="195">
        <v>988.07222716000001</v>
      </c>
      <c r="AM6" s="195">
        <v>1011.05591601</v>
      </c>
      <c r="AN6" s="195">
        <v>995.58064652999997</v>
      </c>
      <c r="AO6" s="195">
        <v>1069.4539703077096</v>
      </c>
      <c r="AP6" s="195">
        <v>1183.7271078335275</v>
      </c>
      <c r="AQ6" s="195">
        <v>1240.734600141267</v>
      </c>
      <c r="AR6" s="195">
        <v>1319.40781380932</v>
      </c>
      <c r="AS6" s="195">
        <v>1363.194442352868</v>
      </c>
      <c r="AT6" s="195">
        <v>1415.2575031396175</v>
      </c>
      <c r="AU6" s="195">
        <v>1465.2836964937362</v>
      </c>
      <c r="AV6" s="195">
        <v>1516.3458692306931</v>
      </c>
      <c r="AW6" s="195">
        <v>1582.3620065697512</v>
      </c>
      <c r="AX6" s="195">
        <v>1664.164404906548</v>
      </c>
      <c r="BA6" s="196"/>
      <c r="BB6" s="196">
        <v>101.31996111873309</v>
      </c>
      <c r="BC6" s="196">
        <v>-27.638018646190631</v>
      </c>
      <c r="BD6" s="196">
        <v>-53.960093349819999</v>
      </c>
      <c r="BE6" s="196">
        <v>-96.604979567692226</v>
      </c>
      <c r="BF6" s="196">
        <v>-107.35662921255152</v>
      </c>
      <c r="BG6" s="196">
        <v>-106.12197311507384</v>
      </c>
      <c r="BH6" s="196">
        <v>-104.16730556347466</v>
      </c>
      <c r="BI6" s="196">
        <v>-112.24316557692919</v>
      </c>
      <c r="BK6" s="195"/>
      <c r="BL6" s="195"/>
      <c r="BM6" s="195"/>
      <c r="BN6" s="195"/>
      <c r="BO6" s="195"/>
      <c r="BP6" s="195">
        <v>1342.0545612600001</v>
      </c>
      <c r="BQ6" s="195">
        <v>1336.1525801903335</v>
      </c>
      <c r="BR6" s="195">
        <v>1360.464606957449</v>
      </c>
      <c r="BS6" s="195">
        <v>1368.2353282721833</v>
      </c>
      <c r="BT6" s="195">
        <v>1406.6101515856972</v>
      </c>
      <c r="BU6" s="195">
        <v>1447.9173756467437</v>
      </c>
      <c r="BV6" s="195">
        <v>1493.7903230519557</v>
      </c>
      <c r="BW6" s="195">
        <v>1556.1012181245626</v>
      </c>
      <c r="BX6" s="195">
        <v>1620.1577756692698</v>
      </c>
      <c r="BY6" s="195">
        <v>1687.7997569220499</v>
      </c>
      <c r="BZ6" s="195">
        <v>1761.6419201366839</v>
      </c>
      <c r="CB6" s="196">
        <v>0</v>
      </c>
      <c r="CC6" s="196">
        <v>0</v>
      </c>
      <c r="CD6" s="196">
        <v>0</v>
      </c>
      <c r="CE6" s="196">
        <v>0</v>
      </c>
      <c r="CF6" s="196">
        <v>0</v>
      </c>
      <c r="CG6" s="196">
        <v>0</v>
      </c>
      <c r="CH6" s="196">
        <v>-44.382785027204136</v>
      </c>
      <c r="CI6" s="196">
        <v>-51.23025795440094</v>
      </c>
      <c r="CJ6" s="196">
        <v>-49.582804700258066</v>
      </c>
      <c r="CK6" s="196">
        <v>-48.683084304512477</v>
      </c>
      <c r="CL6" s="196">
        <v>-37.693479531124467</v>
      </c>
      <c r="CM6" s="196">
        <v>-15.595622045679193</v>
      </c>
      <c r="CN6" s="196">
        <v>-4.1799787949437359</v>
      </c>
      <c r="CO6" s="196">
        <v>-2.2922651886565291</v>
      </c>
      <c r="CP6" s="196">
        <v>-2.1820979794804316</v>
      </c>
      <c r="CQ6" s="196">
        <v>-3.6263565749745794</v>
      </c>
      <c r="CS6" s="183" t="s">
        <v>447</v>
      </c>
      <c r="CV6" s="196">
        <v>752.7</v>
      </c>
      <c r="CW6" s="196">
        <v>813.06000000000006</v>
      </c>
      <c r="CX6" s="196">
        <v>807.891097568291</v>
      </c>
      <c r="CY6" s="196">
        <v>872.45431637780769</v>
      </c>
      <c r="CZ6" s="196">
        <v>733.95512846295412</v>
      </c>
      <c r="DA6" s="196">
        <v>848.24821987999985</v>
      </c>
      <c r="DB6" s="196">
        <v>928.5560769199999</v>
      </c>
      <c r="DC6" s="196">
        <v>1022.1061777158001</v>
      </c>
      <c r="DD6" s="196">
        <v>1078.6123033539743</v>
      </c>
      <c r="DE6" s="196">
        <v>1199.8862186016825</v>
      </c>
      <c r="DF6" s="196">
        <v>1155.3789443439568</v>
      </c>
      <c r="DG6" s="196">
        <v>1183.7271078335275</v>
      </c>
      <c r="DH6" s="196">
        <v>1240.734600141267</v>
      </c>
      <c r="DK6" s="191"/>
      <c r="DL6" s="191">
        <v>752.7</v>
      </c>
      <c r="DO6" s="191">
        <v>813.06000000000006</v>
      </c>
      <c r="DR6" s="191">
        <v>807.891097568291</v>
      </c>
      <c r="DU6" s="191">
        <v>872.45431637780769</v>
      </c>
      <c r="DX6" s="197">
        <v>733.95512846295412</v>
      </c>
      <c r="EA6" s="197">
        <v>848.24821987999985</v>
      </c>
      <c r="EC6" s="195">
        <v>888.53699999999992</v>
      </c>
      <c r="ED6" s="195">
        <v>928.5560769199999</v>
      </c>
      <c r="EE6" s="195">
        <v>1015.1869276546747</v>
      </c>
      <c r="EF6" s="195">
        <v>1145.2372475553248</v>
      </c>
      <c r="EG6" s="195">
        <v>1201.8678642451821</v>
      </c>
      <c r="EH6" s="195">
        <v>1245.6970074748369</v>
      </c>
      <c r="EI6" s="195">
        <v>1288.5400157272793</v>
      </c>
      <c r="EJ6" s="195">
        <v>1324.2916394887002</v>
      </c>
      <c r="EK6" s="195">
        <v>1359.1909731548544</v>
      </c>
      <c r="EL6" s="195">
        <v>1401.0382776878298</v>
      </c>
      <c r="EM6" s="195">
        <v>1452.7365718030128</v>
      </c>
      <c r="EN6" s="195">
        <v>1509.8287485204335</v>
      </c>
      <c r="EO6" s="195">
        <v>1581.2507372184205</v>
      </c>
      <c r="EQ6" s="195">
        <v>988.05099999999982</v>
      </c>
      <c r="ER6" s="195">
        <v>1022.1061777158001</v>
      </c>
      <c r="ES6" s="195">
        <v>1218.3061166906998</v>
      </c>
      <c r="ET6" s="195">
        <v>1277.9152509938945</v>
      </c>
      <c r="EU6" s="195">
        <v>1363.5529691966842</v>
      </c>
      <c r="EV6" s="195">
        <v>1393.5811327819038</v>
      </c>
      <c r="EW6" s="195">
        <v>1430.6843282638331</v>
      </c>
      <c r="EX6" s="195">
        <v>1471.7190232636613</v>
      </c>
      <c r="EY6" s="195">
        <v>1520.9082297264285</v>
      </c>
      <c r="EZ6" s="195">
        <v>1588.0342582820924</v>
      </c>
      <c r="FA6" s="195">
        <v>1645.4634613557139</v>
      </c>
      <c r="FB6" s="195">
        <v>1698.7283251778049</v>
      </c>
      <c r="FC6" s="195">
        <v>1733.0703448364243</v>
      </c>
      <c r="FE6" s="195">
        <v>975.97199999999998</v>
      </c>
      <c r="FF6" s="195">
        <v>1078.6123033539743</v>
      </c>
      <c r="FG6" s="195">
        <v>1203.581320558178</v>
      </c>
      <c r="FH6" s="195">
        <v>1467.2117637581753</v>
      </c>
      <c r="FI6" s="195">
        <v>1505.4393480659496</v>
      </c>
      <c r="FJ6" s="195">
        <v>1543.7357388889518</v>
      </c>
      <c r="FK6" s="195">
        <v>1594.5917131480994</v>
      </c>
      <c r="FL6" s="195">
        <v>1667.9761389297171</v>
      </c>
      <c r="FM6" s="195">
        <v>1714.6880391277955</v>
      </c>
      <c r="FN6" s="195">
        <v>1757.8132990735076</v>
      </c>
      <c r="FP6" s="195">
        <v>1016.717</v>
      </c>
      <c r="FQ6" s="195">
        <v>1199.8862186016825</v>
      </c>
      <c r="FR6" s="195">
        <v>1331.6180631803545</v>
      </c>
      <c r="FS6" s="195">
        <v>1433.7473417723997</v>
      </c>
      <c r="FT6" s="195">
        <v>1564.9596266810149</v>
      </c>
      <c r="FU6" s="195">
        <v>1648.657367600731</v>
      </c>
      <c r="FV6" s="195">
        <v>1741.8690884384482</v>
      </c>
      <c r="FW6" s="195">
        <v>1843.9638301645657</v>
      </c>
      <c r="FX6" s="195">
        <v>1918.0060996156897</v>
      </c>
      <c r="FY6" s="195">
        <v>2005.3482797952238</v>
      </c>
      <c r="FZ6" s="195">
        <v>2088.8410944491243</v>
      </c>
      <c r="GB6" s="195">
        <v>1199.8862186016825</v>
      </c>
      <c r="GC6" s="195">
        <v>1331.6180631803545</v>
      </c>
      <c r="GD6" s="195">
        <v>1433.7473417723997</v>
      </c>
      <c r="GE6" s="195">
        <v>1564.9596266810149</v>
      </c>
      <c r="GF6" s="195">
        <v>1648.657367600731</v>
      </c>
      <c r="GG6" s="195">
        <v>1741.8690884384482</v>
      </c>
      <c r="GH6" s="195">
        <v>1843.9638301645657</v>
      </c>
      <c r="GI6" s="195">
        <v>1918.0060996156897</v>
      </c>
      <c r="GJ6" s="195">
        <v>2005.3482797952238</v>
      </c>
      <c r="GK6" s="195">
        <v>2088.8410944491243</v>
      </c>
      <c r="GM6" s="195">
        <v>1023.1300000000002</v>
      </c>
      <c r="GN6" s="195">
        <v>1155.3789443439568</v>
      </c>
      <c r="GO6" s="195">
        <v>1228.2904358266828</v>
      </c>
      <c r="GP6" s="195">
        <v>1429.5826852372088</v>
      </c>
      <c r="GQ6" s="195">
        <v>1484.3263364959482</v>
      </c>
      <c r="GR6" s="195">
        <v>1546.1316865771742</v>
      </c>
      <c r="GS6" s="195">
        <v>1608.6871231526775</v>
      </c>
      <c r="GT6" s="195">
        <v>1669.8609866399595</v>
      </c>
      <c r="GU6" s="195">
        <v>1725.1645758726322</v>
      </c>
      <c r="GV6" s="195">
        <v>1792.1720076864171</v>
      </c>
      <c r="GX6" s="195">
        <v>1069.4539703077096</v>
      </c>
      <c r="GY6" s="195">
        <v>1183.7271078335275</v>
      </c>
      <c r="GZ6" s="195">
        <v>1240.734600141267</v>
      </c>
      <c r="HA6" s="195">
        <v>1319.40781380932</v>
      </c>
      <c r="HB6" s="195">
        <v>1363.194442352868</v>
      </c>
      <c r="HC6" s="195">
        <v>1415.2575031396175</v>
      </c>
      <c r="HD6" s="195">
        <v>1465.2836964937362</v>
      </c>
      <c r="HE6" s="195">
        <v>1516.3458692306931</v>
      </c>
      <c r="HF6" s="195">
        <v>1582.3620065697512</v>
      </c>
      <c r="HG6" s="195">
        <v>1664.164404906548</v>
      </c>
      <c r="HI6" s="195">
        <v>988.07222716000001</v>
      </c>
      <c r="HJ6" s="195">
        <v>1011.05591601</v>
      </c>
      <c r="HK6" s="195">
        <v>1094.9179999999999</v>
      </c>
      <c r="HL6" s="195">
        <v>1352.9726462390122</v>
      </c>
      <c r="HM6" s="195">
        <v>1399.3674314710656</v>
      </c>
      <c r="HN6" s="195">
        <v>1463.1176550123212</v>
      </c>
      <c r="HO6" s="195">
        <v>1524.3374976969128</v>
      </c>
      <c r="HP6" s="195">
        <v>1581.0747424903234</v>
      </c>
      <c r="HQ6" s="195">
        <v>1645.5873446805911</v>
      </c>
      <c r="HR6" s="195">
        <v>1711.4042751353493</v>
      </c>
      <c r="HS6" s="195">
        <v>1774.9680327326514</v>
      </c>
      <c r="HT6" s="195">
        <v>1854.4157459406633</v>
      </c>
    </row>
    <row r="7" spans="1:228" ht="15" customHeight="1">
      <c r="E7" s="29"/>
      <c r="F7" s="28" t="s">
        <v>80</v>
      </c>
      <c r="G7" s="29"/>
      <c r="H7" s="29"/>
      <c r="I7" s="29"/>
      <c r="J7" s="29"/>
      <c r="K7" s="29"/>
      <c r="T7" s="194">
        <v>28.143443999999995</v>
      </c>
      <c r="U7" s="194">
        <v>35.120370000000001</v>
      </c>
      <c r="V7" s="194">
        <v>38.77944999999999</v>
      </c>
      <c r="W7" s="194">
        <v>38.779449999999983</v>
      </c>
      <c r="X7" s="194">
        <v>39.566849999999995</v>
      </c>
      <c r="Y7" s="194">
        <v>41.929049999999989</v>
      </c>
      <c r="Z7" s="194">
        <v>44.094399999999993</v>
      </c>
      <c r="AA7" s="194">
        <v>44.488099999999974</v>
      </c>
      <c r="AB7" s="194">
        <v>45.078649999999975</v>
      </c>
      <c r="AC7" s="194">
        <v>46.062899999999985</v>
      </c>
      <c r="AD7" s="194">
        <v>46.850299999999997</v>
      </c>
      <c r="AE7" s="194">
        <v>46.456599999999995</v>
      </c>
      <c r="AF7" s="194">
        <v>64.763649999999984</v>
      </c>
      <c r="AG7" s="194">
        <v>86.417149999999978</v>
      </c>
      <c r="AH7" s="194">
        <v>91.141549999999967</v>
      </c>
      <c r="AI7" s="194">
        <v>92.322649999999982</v>
      </c>
      <c r="AJ7" s="194">
        <v>98.031299999999959</v>
      </c>
      <c r="AL7" s="195">
        <v>32.543486000000001</v>
      </c>
      <c r="AM7" s="195">
        <v>33.427946040000002</v>
      </c>
      <c r="AN7" s="195">
        <v>34.372653319999998</v>
      </c>
      <c r="AO7" s="195">
        <v>34.744454418034096</v>
      </c>
      <c r="AP7" s="195">
        <v>30.368230000000004</v>
      </c>
      <c r="AQ7" s="195">
        <v>28.131870000000006</v>
      </c>
      <c r="AR7" s="195">
        <v>30.668389999999995</v>
      </c>
      <c r="AS7" s="195">
        <v>31.116600000000005</v>
      </c>
      <c r="AT7" s="195">
        <v>32.523000000000003</v>
      </c>
      <c r="AU7" s="195">
        <v>34.632600000000011</v>
      </c>
      <c r="AV7" s="195">
        <v>36.742200000000004</v>
      </c>
      <c r="AW7" s="195">
        <v>39.203400000000009</v>
      </c>
      <c r="AX7" s="195">
        <v>40.785600000000009</v>
      </c>
      <c r="BA7" s="196"/>
      <c r="BB7" s="196">
        <v>1.1573999999988871E-2</v>
      </c>
      <c r="BC7" s="196">
        <v>4.451980000000006</v>
      </c>
      <c r="BD7" s="196">
        <v>7.6628499999999846</v>
      </c>
      <c r="BE7" s="196">
        <v>6.2564499999999796</v>
      </c>
      <c r="BF7" s="196">
        <v>4.9342499999999845</v>
      </c>
      <c r="BG7" s="196">
        <v>5.1868499999999855</v>
      </c>
      <c r="BH7" s="196">
        <v>4.890999999999984</v>
      </c>
      <c r="BI7" s="196">
        <v>3.702499999999965</v>
      </c>
      <c r="BK7" s="195"/>
      <c r="BL7" s="195"/>
      <c r="BM7" s="195"/>
      <c r="BN7" s="195"/>
      <c r="BO7" s="195"/>
      <c r="BP7" s="195">
        <v>28.143443999999995</v>
      </c>
      <c r="BQ7" s="195">
        <v>33.348719999999993</v>
      </c>
      <c r="BR7" s="195">
        <v>35.432999999999993</v>
      </c>
      <c r="BS7" s="195">
        <v>35.826699999999995</v>
      </c>
      <c r="BT7" s="195">
        <v>37.007799999999982</v>
      </c>
      <c r="BU7" s="195">
        <v>39.173149999999993</v>
      </c>
      <c r="BV7" s="195">
        <v>41.141649999999998</v>
      </c>
      <c r="BW7" s="195">
        <v>42.322749999999999</v>
      </c>
      <c r="BX7" s="195">
        <v>43.700699999999991</v>
      </c>
      <c r="BY7" s="195">
        <v>44.881799999999984</v>
      </c>
      <c r="BZ7" s="195">
        <v>45.669199999999996</v>
      </c>
      <c r="CB7" s="196">
        <v>0</v>
      </c>
      <c r="CC7" s="196">
        <v>0</v>
      </c>
      <c r="CD7" s="196">
        <v>0</v>
      </c>
      <c r="CE7" s="196">
        <v>0</v>
      </c>
      <c r="CF7" s="196">
        <v>0</v>
      </c>
      <c r="CG7" s="196">
        <v>0</v>
      </c>
      <c r="CH7" s="196">
        <v>1.7716500000000082</v>
      </c>
      <c r="CI7" s="196">
        <v>3.3464499999999973</v>
      </c>
      <c r="CJ7" s="196">
        <v>2.9527499999999876</v>
      </c>
      <c r="CK7" s="196">
        <v>2.5590500000000134</v>
      </c>
      <c r="CL7" s="196">
        <v>2.7558999999999969</v>
      </c>
      <c r="CM7" s="196">
        <v>2.9527499999999947</v>
      </c>
      <c r="CN7" s="196">
        <v>2.1653499999999752</v>
      </c>
      <c r="CO7" s="196">
        <v>1.3779499999999842</v>
      </c>
      <c r="CP7" s="196">
        <v>1.1811000000000007</v>
      </c>
      <c r="CQ7" s="196">
        <v>1.1811000000000007</v>
      </c>
      <c r="CS7" s="183" t="s">
        <v>447</v>
      </c>
      <c r="CV7" s="196">
        <v>0</v>
      </c>
      <c r="CW7" s="196">
        <v>10.453999999999999</v>
      </c>
      <c r="CX7" s="196">
        <v>22.545904999999998</v>
      </c>
      <c r="CY7" s="196">
        <v>30.664819999999999</v>
      </c>
      <c r="CZ7" s="196">
        <v>32.422400000000003</v>
      </c>
      <c r="DA7" s="196">
        <v>32.595558046240463</v>
      </c>
      <c r="DB7" s="196">
        <v>32.680219407188083</v>
      </c>
      <c r="DC7" s="196">
        <v>32.667879999999997</v>
      </c>
      <c r="DD7" s="196">
        <v>33.328399999999995</v>
      </c>
      <c r="DE7" s="196">
        <v>34.88364</v>
      </c>
      <c r="DF7" s="196">
        <v>34.744349999999997</v>
      </c>
      <c r="DG7" s="196">
        <v>30.368230000000004</v>
      </c>
      <c r="DH7" s="196">
        <v>28.131870000000006</v>
      </c>
      <c r="DK7" s="191"/>
      <c r="DL7" s="191">
        <v>0</v>
      </c>
      <c r="DO7" s="191">
        <v>10.453999999999999</v>
      </c>
      <c r="DR7" s="191">
        <v>22.545904999999998</v>
      </c>
      <c r="DU7" s="191">
        <v>30.664819999999999</v>
      </c>
      <c r="DX7" s="197">
        <v>32.422400000000003</v>
      </c>
      <c r="EA7" s="197">
        <v>32.595558046240463</v>
      </c>
      <c r="EC7" s="195">
        <v>32.9</v>
      </c>
      <c r="ED7" s="195">
        <v>32.680219407188083</v>
      </c>
      <c r="EE7" s="195">
        <v>32.959943801934038</v>
      </c>
      <c r="EF7" s="195">
        <v>32.960279999999997</v>
      </c>
      <c r="EG7" s="195">
        <v>32.960279999999997</v>
      </c>
      <c r="EH7" s="195">
        <v>32.960279999999997</v>
      </c>
      <c r="EI7" s="195">
        <v>32.960279999999997</v>
      </c>
      <c r="EJ7" s="195">
        <v>34.185605260654548</v>
      </c>
      <c r="EK7" s="195">
        <v>37.589415469178178</v>
      </c>
      <c r="EL7" s="195">
        <v>41.706740417047278</v>
      </c>
      <c r="EM7" s="195">
        <v>45.584420417047276</v>
      </c>
      <c r="EN7" s="195">
        <v>48.481840208523629</v>
      </c>
      <c r="EO7" s="195">
        <v>51.155875364916362</v>
      </c>
      <c r="EQ7" s="195">
        <v>32.695</v>
      </c>
      <c r="ER7" s="195">
        <v>32.667879999999997</v>
      </c>
      <c r="ES7" s="195">
        <v>32.852279999999993</v>
      </c>
      <c r="ET7" s="195">
        <v>34.280640000000005</v>
      </c>
      <c r="EU7" s="195">
        <v>37.375420000000013</v>
      </c>
      <c r="EV7" s="195">
        <v>39.994080000000018</v>
      </c>
      <c r="EW7" s="195">
        <v>41.422440000000009</v>
      </c>
      <c r="EX7" s="195">
        <v>43.088860000000025</v>
      </c>
      <c r="EY7" s="195">
        <v>44.517220000000023</v>
      </c>
      <c r="EZ7" s="195">
        <v>46.421700000000016</v>
      </c>
      <c r="FA7" s="195">
        <v>47.612000000000002</v>
      </c>
      <c r="FB7" s="195">
        <v>47.850059999999999</v>
      </c>
      <c r="FC7" s="195">
        <v>49.278420000000018</v>
      </c>
      <c r="FE7" s="195">
        <v>32.741999999999997</v>
      </c>
      <c r="FF7" s="195">
        <v>33.328399999999995</v>
      </c>
      <c r="FG7" s="195">
        <v>36.423180000000009</v>
      </c>
      <c r="FH7" s="195">
        <v>39.279900000000005</v>
      </c>
      <c r="FI7" s="195">
        <v>40.946320000000007</v>
      </c>
      <c r="FJ7" s="195">
        <v>42.850800000000007</v>
      </c>
      <c r="FK7" s="195">
        <v>44.755280000000013</v>
      </c>
      <c r="FL7" s="195">
        <v>47.135880000000007</v>
      </c>
      <c r="FM7" s="195">
        <v>50.944840000000006</v>
      </c>
      <c r="FN7" s="195">
        <v>54.039619999999992</v>
      </c>
      <c r="FP7" s="195">
        <v>33.42868</v>
      </c>
      <c r="FQ7" s="195">
        <v>34.88364</v>
      </c>
      <c r="FR7" s="195">
        <v>35.779490000000003</v>
      </c>
      <c r="FS7" s="195">
        <v>36.269619999999989</v>
      </c>
      <c r="FT7" s="195">
        <v>36.514684999999993</v>
      </c>
      <c r="FU7" s="195">
        <v>37.004815000000001</v>
      </c>
      <c r="FV7" s="195">
        <v>38.230139999999999</v>
      </c>
      <c r="FW7" s="195">
        <v>39.700530000000001</v>
      </c>
      <c r="FX7" s="195">
        <v>41.170919999999995</v>
      </c>
      <c r="FY7" s="195">
        <v>42.886375000000001</v>
      </c>
      <c r="FZ7" s="195">
        <v>44.356765000000003</v>
      </c>
      <c r="GB7" s="195">
        <v>34.88364</v>
      </c>
      <c r="GC7" s="195">
        <v>35.779490000000003</v>
      </c>
      <c r="GD7" s="195">
        <v>36.269619999999989</v>
      </c>
      <c r="GE7" s="195">
        <v>36.514684999999993</v>
      </c>
      <c r="GF7" s="195">
        <v>37.004815000000001</v>
      </c>
      <c r="GG7" s="195">
        <v>38.230139999999999</v>
      </c>
      <c r="GH7" s="195">
        <v>39.700530000000001</v>
      </c>
      <c r="GI7" s="195">
        <v>41.170919999999995</v>
      </c>
      <c r="GJ7" s="195">
        <v>42.886375000000001</v>
      </c>
      <c r="GK7" s="195">
        <v>44.356765000000003</v>
      </c>
      <c r="GM7" s="195">
        <v>34.884</v>
      </c>
      <c r="GN7" s="195">
        <v>34.744349999999997</v>
      </c>
      <c r="GO7" s="195">
        <v>32.36168</v>
      </c>
      <c r="GP7" s="195">
        <v>28.695199999999996</v>
      </c>
      <c r="GQ7" s="195">
        <v>27.65607</v>
      </c>
      <c r="GR7" s="195">
        <v>27.424800000000001</v>
      </c>
      <c r="GS7" s="195">
        <v>27.776399999999999</v>
      </c>
      <c r="GT7" s="195">
        <v>29.1828</v>
      </c>
      <c r="GU7" s="195">
        <v>31.292400000000001</v>
      </c>
      <c r="GV7" s="195">
        <v>33.226200000000006</v>
      </c>
      <c r="GX7" s="195">
        <v>34.744454418034096</v>
      </c>
      <c r="GY7" s="195">
        <v>30.368230000000004</v>
      </c>
      <c r="GZ7" s="195">
        <v>28.131870000000006</v>
      </c>
      <c r="HA7" s="195">
        <v>30.668389999999995</v>
      </c>
      <c r="HB7" s="195">
        <v>31.116600000000005</v>
      </c>
      <c r="HC7" s="195">
        <v>32.523000000000003</v>
      </c>
      <c r="HD7" s="195">
        <v>34.632600000000011</v>
      </c>
      <c r="HE7" s="195">
        <v>36.742200000000004</v>
      </c>
      <c r="HF7" s="195">
        <v>39.203400000000009</v>
      </c>
      <c r="HG7" s="195">
        <v>40.785600000000009</v>
      </c>
      <c r="HI7" s="195">
        <v>32.543486000000001</v>
      </c>
      <c r="HJ7" s="195">
        <v>33.427946040000002</v>
      </c>
      <c r="HK7" s="195">
        <v>34.884999999999998</v>
      </c>
      <c r="HL7" s="195">
        <v>35.779490000000003</v>
      </c>
      <c r="HM7" s="195">
        <v>36.269619999999989</v>
      </c>
      <c r="HN7" s="195">
        <v>36.269619999999989</v>
      </c>
      <c r="HO7" s="195">
        <v>36.514684999999993</v>
      </c>
      <c r="HP7" s="195">
        <v>37.494945000000001</v>
      </c>
      <c r="HQ7" s="195">
        <v>38.965335000000003</v>
      </c>
      <c r="HR7" s="195">
        <v>40.680790000000002</v>
      </c>
      <c r="HS7" s="195">
        <v>42.64130999999999</v>
      </c>
      <c r="HT7" s="195">
        <v>44.601830000000007</v>
      </c>
    </row>
    <row r="8" spans="1:228" ht="15" customHeight="1">
      <c r="D8" s="198"/>
      <c r="E8" s="29"/>
      <c r="F8" s="28" t="s">
        <v>455</v>
      </c>
      <c r="G8" s="29"/>
      <c r="H8" s="29"/>
      <c r="I8" s="29"/>
      <c r="J8" s="29"/>
      <c r="K8" s="29"/>
      <c r="T8" s="194">
        <v>154.00001823999997</v>
      </c>
      <c r="U8" s="194">
        <v>158.5</v>
      </c>
      <c r="V8" s="194">
        <v>149</v>
      </c>
      <c r="W8" s="194">
        <v>146.5</v>
      </c>
      <c r="X8" s="194">
        <v>146.5</v>
      </c>
      <c r="Y8" s="194">
        <v>151.5</v>
      </c>
      <c r="Z8" s="194">
        <v>162.5</v>
      </c>
      <c r="AA8" s="194">
        <v>177.50000000000003</v>
      </c>
      <c r="AB8" s="194">
        <v>197.5</v>
      </c>
      <c r="AC8" s="194">
        <v>220.49999999999994</v>
      </c>
      <c r="AD8" s="194">
        <v>243.50000000000006</v>
      </c>
      <c r="AE8" s="194">
        <v>262.5</v>
      </c>
      <c r="AF8" s="194">
        <v>295</v>
      </c>
      <c r="AG8" s="194">
        <v>345</v>
      </c>
      <c r="AH8" s="194">
        <v>394.99999999999994</v>
      </c>
      <c r="AI8" s="194">
        <v>445</v>
      </c>
      <c r="AJ8" s="194">
        <v>495.00000000000011</v>
      </c>
      <c r="AL8" s="195">
        <v>87.171299819999987</v>
      </c>
      <c r="AM8" s="195">
        <v>101.8502854</v>
      </c>
      <c r="AN8" s="195">
        <v>119.15970512999999</v>
      </c>
      <c r="AO8" s="195">
        <v>135.49998632869244</v>
      </c>
      <c r="AP8" s="195">
        <v>144.00000000000003</v>
      </c>
      <c r="AQ8" s="195">
        <v>154</v>
      </c>
      <c r="AR8" s="195">
        <v>169.5</v>
      </c>
      <c r="AS8" s="195">
        <v>178.49999999999997</v>
      </c>
      <c r="AT8" s="195">
        <v>188.00000000000003</v>
      </c>
      <c r="AU8" s="195">
        <v>198.5</v>
      </c>
      <c r="AV8" s="195">
        <v>209.50000000000003</v>
      </c>
      <c r="AW8" s="195">
        <v>223.50000000000006</v>
      </c>
      <c r="AX8" s="195">
        <v>237.49999999999997</v>
      </c>
      <c r="BA8" s="196"/>
      <c r="BB8" s="196">
        <v>1.8239999974412058E-5</v>
      </c>
      <c r="BC8" s="196">
        <v>-11</v>
      </c>
      <c r="BD8" s="196">
        <v>-29.499999999999972</v>
      </c>
      <c r="BE8" s="196">
        <v>-41.500000000000028</v>
      </c>
      <c r="BF8" s="196">
        <v>-52</v>
      </c>
      <c r="BG8" s="196">
        <v>-58.000000000000028</v>
      </c>
      <c r="BH8" s="196">
        <v>-61.000000000000057</v>
      </c>
      <c r="BI8" s="196">
        <v>-59.999999999999943</v>
      </c>
      <c r="BK8" s="195"/>
      <c r="BL8" s="195"/>
      <c r="BM8" s="195"/>
      <c r="BN8" s="195"/>
      <c r="BO8" s="195"/>
      <c r="BP8" s="195">
        <v>154.00001823999997</v>
      </c>
      <c r="BQ8" s="195">
        <v>153</v>
      </c>
      <c r="BR8" s="195">
        <v>139.50000000000003</v>
      </c>
      <c r="BS8" s="195">
        <v>139.99999999999997</v>
      </c>
      <c r="BT8" s="195">
        <v>141.5</v>
      </c>
      <c r="BU8" s="195">
        <v>144.99999999999997</v>
      </c>
      <c r="BV8" s="195">
        <v>155</v>
      </c>
      <c r="BW8" s="195">
        <v>171.5</v>
      </c>
      <c r="BX8" s="195">
        <v>192.50000000000003</v>
      </c>
      <c r="BY8" s="195">
        <v>215</v>
      </c>
      <c r="BZ8" s="195">
        <v>236.50000000000003</v>
      </c>
      <c r="CB8" s="196">
        <v>0</v>
      </c>
      <c r="CC8" s="196">
        <v>0</v>
      </c>
      <c r="CD8" s="196">
        <v>0</v>
      </c>
      <c r="CE8" s="196">
        <v>0</v>
      </c>
      <c r="CF8" s="196">
        <v>0</v>
      </c>
      <c r="CG8" s="196">
        <v>0</v>
      </c>
      <c r="CH8" s="196">
        <v>5.5</v>
      </c>
      <c r="CI8" s="196">
        <v>9.4999999999999716</v>
      </c>
      <c r="CJ8" s="196">
        <v>6.5000000000000284</v>
      </c>
      <c r="CK8" s="196">
        <v>5</v>
      </c>
      <c r="CL8" s="196">
        <v>6.5000000000000284</v>
      </c>
      <c r="CM8" s="196">
        <v>7.5</v>
      </c>
      <c r="CN8" s="196">
        <v>6.0000000000000284</v>
      </c>
      <c r="CO8" s="196">
        <v>4.9999999999999716</v>
      </c>
      <c r="CP8" s="196">
        <v>5.4999999999999432</v>
      </c>
      <c r="CQ8" s="196">
        <v>7.0000000000000284</v>
      </c>
      <c r="CV8" s="196">
        <v>80</v>
      </c>
      <c r="CW8" s="196">
        <v>80</v>
      </c>
      <c r="CX8" s="196">
        <v>80</v>
      </c>
      <c r="CY8" s="196">
        <v>80</v>
      </c>
      <c r="CZ8" s="196">
        <v>80</v>
      </c>
      <c r="DA8" s="196">
        <v>80.000000000000014</v>
      </c>
      <c r="DB8" s="196">
        <v>81.999999999999986</v>
      </c>
      <c r="DC8" s="196">
        <v>86.999999999999986</v>
      </c>
      <c r="DD8" s="196">
        <v>103.00000000000001</v>
      </c>
      <c r="DE8" s="196">
        <v>119.5</v>
      </c>
      <c r="DF8" s="196">
        <v>135.50000000000003</v>
      </c>
      <c r="DG8" s="196">
        <v>144.00000000000003</v>
      </c>
      <c r="DH8" s="196">
        <v>154</v>
      </c>
      <c r="DK8" s="191"/>
      <c r="DL8" s="191">
        <v>80</v>
      </c>
      <c r="DO8" s="191">
        <v>80</v>
      </c>
      <c r="DR8" s="191">
        <v>80</v>
      </c>
      <c r="DU8" s="191">
        <v>80</v>
      </c>
      <c r="DX8" s="197">
        <v>80</v>
      </c>
      <c r="EA8" s="197">
        <v>80.000000000000014</v>
      </c>
      <c r="EC8" s="195">
        <v>80</v>
      </c>
      <c r="ED8" s="195">
        <v>81.999999999999986</v>
      </c>
      <c r="EE8" s="195">
        <v>84</v>
      </c>
      <c r="EF8" s="195">
        <v>84</v>
      </c>
      <c r="EG8" s="195">
        <v>84.999999999999986</v>
      </c>
      <c r="EH8" s="195">
        <v>86</v>
      </c>
      <c r="EI8" s="195">
        <v>86</v>
      </c>
      <c r="EJ8" s="195">
        <v>86</v>
      </c>
      <c r="EK8" s="195">
        <v>86</v>
      </c>
      <c r="EL8" s="195">
        <v>86</v>
      </c>
      <c r="EM8" s="195">
        <v>87</v>
      </c>
      <c r="EN8" s="195">
        <v>95</v>
      </c>
      <c r="EO8" s="195">
        <v>102</v>
      </c>
      <c r="EQ8" s="195">
        <v>82</v>
      </c>
      <c r="ER8" s="195">
        <v>86.999999999999986</v>
      </c>
      <c r="ES8" s="195">
        <v>97.000000000000014</v>
      </c>
      <c r="ET8" s="195">
        <v>105.49999999999999</v>
      </c>
      <c r="EU8" s="195">
        <v>113.99999999999997</v>
      </c>
      <c r="EV8" s="195">
        <v>122.00000000000001</v>
      </c>
      <c r="EW8" s="195">
        <v>127.00000000000003</v>
      </c>
      <c r="EX8" s="195">
        <v>132.49999999999997</v>
      </c>
      <c r="EY8" s="195">
        <v>137.49999999999997</v>
      </c>
      <c r="EZ8" s="195">
        <v>140.49999999999997</v>
      </c>
      <c r="FA8" s="195">
        <v>142.49999999999997</v>
      </c>
      <c r="FB8" s="195">
        <v>145.00000000000003</v>
      </c>
      <c r="FC8" s="195">
        <v>149.5</v>
      </c>
      <c r="FE8" s="195">
        <v>87</v>
      </c>
      <c r="FF8" s="195">
        <v>103.00000000000001</v>
      </c>
      <c r="FG8" s="195">
        <v>127.5</v>
      </c>
      <c r="FH8" s="195">
        <v>143.5</v>
      </c>
      <c r="FI8" s="195">
        <v>149</v>
      </c>
      <c r="FJ8" s="195">
        <v>155</v>
      </c>
      <c r="FK8" s="195">
        <v>161.99999999999997</v>
      </c>
      <c r="FL8" s="195">
        <v>170</v>
      </c>
      <c r="FM8" s="195">
        <v>180</v>
      </c>
      <c r="FN8" s="195">
        <v>189.5</v>
      </c>
      <c r="FP8" s="195">
        <v>103.00043899999999</v>
      </c>
      <c r="FQ8" s="195">
        <v>119.5</v>
      </c>
      <c r="FR8" s="195">
        <v>135.50000000000003</v>
      </c>
      <c r="FS8" s="195">
        <v>150.5</v>
      </c>
      <c r="FT8" s="195">
        <v>161</v>
      </c>
      <c r="FU8" s="195">
        <v>170.5</v>
      </c>
      <c r="FV8" s="195">
        <v>179.5</v>
      </c>
      <c r="FW8" s="195">
        <v>190.99999999999997</v>
      </c>
      <c r="FX8" s="195">
        <v>202.99999999999994</v>
      </c>
      <c r="FY8" s="195">
        <v>210.49999999999991</v>
      </c>
      <c r="FZ8" s="195">
        <v>214.49999999999994</v>
      </c>
      <c r="GB8" s="195">
        <v>119.5</v>
      </c>
      <c r="GC8" s="195">
        <v>135.50000000000003</v>
      </c>
      <c r="GD8" s="195">
        <v>150.5</v>
      </c>
      <c r="GE8" s="195">
        <v>161</v>
      </c>
      <c r="GF8" s="195">
        <v>170.5</v>
      </c>
      <c r="GG8" s="195">
        <v>179.5</v>
      </c>
      <c r="GH8" s="195">
        <v>190.99999999999997</v>
      </c>
      <c r="GI8" s="195">
        <v>202.99999999999994</v>
      </c>
      <c r="GJ8" s="195">
        <v>210.49999999999991</v>
      </c>
      <c r="GK8" s="195">
        <v>214.49999999999994</v>
      </c>
      <c r="GM8" s="195">
        <v>119.5</v>
      </c>
      <c r="GN8" s="195">
        <v>135.50000000000003</v>
      </c>
      <c r="GO8" s="195">
        <v>154.5</v>
      </c>
      <c r="GP8" s="195">
        <v>175</v>
      </c>
      <c r="GQ8" s="195">
        <v>189.50000000000003</v>
      </c>
      <c r="GR8" s="195">
        <v>198.5</v>
      </c>
      <c r="GS8" s="195">
        <v>214.5</v>
      </c>
      <c r="GT8" s="195">
        <v>233.99999999999994</v>
      </c>
      <c r="GU8" s="195">
        <v>251.50000000000003</v>
      </c>
      <c r="GV8" s="195">
        <v>267.00000000000006</v>
      </c>
      <c r="GX8" s="195">
        <v>135.49998632869244</v>
      </c>
      <c r="GY8" s="195">
        <v>144.00000000000003</v>
      </c>
      <c r="GZ8" s="195">
        <v>154</v>
      </c>
      <c r="HA8" s="195">
        <v>169.5</v>
      </c>
      <c r="HB8" s="195">
        <v>178.49999999999997</v>
      </c>
      <c r="HC8" s="195">
        <v>188.00000000000003</v>
      </c>
      <c r="HD8" s="195">
        <v>198.5</v>
      </c>
      <c r="HE8" s="195">
        <v>209.50000000000003</v>
      </c>
      <c r="HF8" s="195">
        <v>223.50000000000006</v>
      </c>
      <c r="HG8" s="195">
        <v>237.49999999999997</v>
      </c>
      <c r="HI8" s="195">
        <v>87.171299819999987</v>
      </c>
      <c r="HJ8" s="195">
        <v>101.8502854</v>
      </c>
      <c r="HK8" s="195">
        <v>119.60899999999999</v>
      </c>
      <c r="HL8" s="195">
        <v>135.50000000000003</v>
      </c>
      <c r="HM8" s="195">
        <v>153</v>
      </c>
      <c r="HN8" s="195">
        <v>164</v>
      </c>
      <c r="HO8" s="195">
        <v>174</v>
      </c>
      <c r="HP8" s="195">
        <v>187.5</v>
      </c>
      <c r="HQ8" s="195">
        <v>204</v>
      </c>
      <c r="HR8" s="195">
        <v>222</v>
      </c>
      <c r="HS8" s="195">
        <v>235.5</v>
      </c>
      <c r="HT8" s="195">
        <v>248</v>
      </c>
    </row>
    <row r="9" spans="1:228" ht="15" customHeight="1">
      <c r="D9" s="198"/>
      <c r="E9" s="29"/>
      <c r="F9" s="28" t="s">
        <v>456</v>
      </c>
      <c r="G9" s="29"/>
      <c r="H9" s="29"/>
      <c r="I9" s="29"/>
      <c r="J9" s="29"/>
      <c r="K9" s="29"/>
      <c r="T9" s="194">
        <v>80.091400259999986</v>
      </c>
      <c r="U9" s="194">
        <v>90.199644817299941</v>
      </c>
      <c r="V9" s="194">
        <v>92.22189329531416</v>
      </c>
      <c r="W9" s="194">
        <v>94.292096862855075</v>
      </c>
      <c r="X9" s="194">
        <v>96.411425327121094</v>
      </c>
      <c r="Y9" s="194">
        <v>98.581077415605066</v>
      </c>
      <c r="Z9" s="194">
        <v>100.80228149547055</v>
      </c>
      <c r="AA9" s="194">
        <v>103.07629631087227</v>
      </c>
      <c r="AB9" s="194">
        <v>105.40441173866834</v>
      </c>
      <c r="AC9" s="194">
        <v>107.7879495629837</v>
      </c>
      <c r="AD9" s="194">
        <v>110.22826426909597</v>
      </c>
      <c r="AE9" s="194">
        <v>112.72674385712591</v>
      </c>
      <c r="AF9" s="194">
        <v>115.28481067602704</v>
      </c>
      <c r="AG9" s="194">
        <v>117.9039222783819</v>
      </c>
      <c r="AH9" s="194">
        <v>120.58557229652429</v>
      </c>
      <c r="AI9" s="194">
        <v>123.3312913405201</v>
      </c>
      <c r="AJ9" s="194">
        <v>126.14264791855292</v>
      </c>
      <c r="AL9" s="195">
        <v>105.20512447</v>
      </c>
      <c r="AM9" s="195">
        <v>97.258982569999986</v>
      </c>
      <c r="AN9" s="195">
        <v>87.977172659999994</v>
      </c>
      <c r="AO9" s="195">
        <v>81.037999999999997</v>
      </c>
      <c r="AP9" s="195">
        <v>82.626089259999986</v>
      </c>
      <c r="AQ9" s="195">
        <v>81.091400259999986</v>
      </c>
      <c r="AR9" s="195">
        <v>60.667277259999999</v>
      </c>
      <c r="AS9" s="195">
        <v>56.283581760000004</v>
      </c>
      <c r="AT9" s="195">
        <v>50.753876260000006</v>
      </c>
      <c r="AU9" s="195">
        <v>39.560112259999997</v>
      </c>
      <c r="AV9" s="195">
        <v>28.439976260000002</v>
      </c>
      <c r="AW9" s="195">
        <v>25.6282</v>
      </c>
      <c r="AX9" s="195">
        <v>16.933492999999999</v>
      </c>
      <c r="BA9" s="196"/>
      <c r="BB9" s="196">
        <v>-1</v>
      </c>
      <c r="BC9" s="228">
        <v>29.532367557299942</v>
      </c>
      <c r="BD9" s="228">
        <v>35.938311535314156</v>
      </c>
      <c r="BE9" s="228">
        <v>43.53822060285507</v>
      </c>
      <c r="BF9" s="228">
        <v>56.851313067121097</v>
      </c>
      <c r="BG9" s="228">
        <v>70.141101155605071</v>
      </c>
      <c r="BH9" s="228">
        <v>75.174081495470546</v>
      </c>
      <c r="BI9" s="228">
        <v>86.142803310872267</v>
      </c>
      <c r="BK9" s="195"/>
      <c r="BL9" s="195"/>
      <c r="BM9" s="195"/>
      <c r="BN9" s="195"/>
      <c r="BO9" s="195"/>
      <c r="BP9" s="195">
        <v>80.091400259999986</v>
      </c>
      <c r="BQ9" s="195">
        <v>90.199644817299941</v>
      </c>
      <c r="BR9" s="195">
        <v>92.22189329531416</v>
      </c>
      <c r="BS9" s="195">
        <v>94.292096862855075</v>
      </c>
      <c r="BT9" s="195">
        <v>96.411425327121094</v>
      </c>
      <c r="BU9" s="195">
        <v>98.581077415605066</v>
      </c>
      <c r="BV9" s="195">
        <v>100.80228149547055</v>
      </c>
      <c r="BW9" s="195">
        <v>103.07629631087227</v>
      </c>
      <c r="BX9" s="195">
        <v>105.40441173866834</v>
      </c>
      <c r="BY9" s="195">
        <v>107.7879495629837</v>
      </c>
      <c r="BZ9" s="195">
        <v>110.22826426909597</v>
      </c>
      <c r="CB9" s="196">
        <v>0</v>
      </c>
      <c r="CC9" s="196">
        <v>0</v>
      </c>
      <c r="CD9" s="196">
        <v>0</v>
      </c>
      <c r="CE9" s="196">
        <v>0</v>
      </c>
      <c r="CF9" s="196">
        <v>0</v>
      </c>
      <c r="CG9" s="196">
        <v>0</v>
      </c>
      <c r="CH9" s="196">
        <v>0</v>
      </c>
      <c r="CI9" s="196">
        <v>0</v>
      </c>
      <c r="CJ9" s="196">
        <v>0</v>
      </c>
      <c r="CK9" s="196">
        <v>0</v>
      </c>
      <c r="CL9" s="196">
        <v>0</v>
      </c>
      <c r="CM9" s="196">
        <v>0</v>
      </c>
      <c r="CN9" s="196">
        <v>0</v>
      </c>
      <c r="CO9" s="196">
        <v>0</v>
      </c>
      <c r="CP9" s="196">
        <v>0</v>
      </c>
      <c r="CQ9" s="196">
        <v>0</v>
      </c>
      <c r="CV9" s="196">
        <v>103</v>
      </c>
      <c r="CW9" s="196">
        <v>102.11</v>
      </c>
      <c r="CX9" s="196">
        <v>98.009963292400002</v>
      </c>
      <c r="CY9" s="196">
        <v>97.421670714247995</v>
      </c>
      <c r="CZ9" s="196">
        <v>96.179844700000004</v>
      </c>
      <c r="DA9" s="196">
        <v>95.77326446180561</v>
      </c>
      <c r="DB9" s="196">
        <v>96.155918749999998</v>
      </c>
      <c r="DC9" s="196">
        <v>96.888313749999995</v>
      </c>
      <c r="DD9" s="196">
        <v>91.444847027599991</v>
      </c>
      <c r="DE9" s="196">
        <v>81.765039452667992</v>
      </c>
      <c r="DF9" s="196">
        <v>81.038177259999983</v>
      </c>
      <c r="DG9" s="196">
        <v>82.626089259999986</v>
      </c>
      <c r="DH9" s="196">
        <v>81.091400259999986</v>
      </c>
      <c r="DK9" s="191"/>
      <c r="DL9" s="191">
        <v>103</v>
      </c>
      <c r="DO9" s="191">
        <v>102.11</v>
      </c>
      <c r="DR9" s="191">
        <v>98.009963292400002</v>
      </c>
      <c r="DU9" s="191">
        <v>97.421670714247995</v>
      </c>
      <c r="DX9" s="197">
        <v>96.179844700000004</v>
      </c>
      <c r="EA9" s="197">
        <v>95.77326446180561</v>
      </c>
      <c r="EC9" s="195">
        <v>97.199589156378593</v>
      </c>
      <c r="ED9" s="195">
        <v>96.155918749999998</v>
      </c>
      <c r="EE9" s="195">
        <v>96.888313749999995</v>
      </c>
      <c r="EF9" s="195">
        <v>95.833013750000006</v>
      </c>
      <c r="EG9" s="195">
        <v>86.227197500000003</v>
      </c>
      <c r="EH9" s="195">
        <v>85.801292500000002</v>
      </c>
      <c r="EI9" s="195">
        <v>86.622482500000004</v>
      </c>
      <c r="EJ9" s="195">
        <v>85.014714999999995</v>
      </c>
      <c r="EK9" s="195">
        <v>64.441705000000013</v>
      </c>
      <c r="EL9" s="195">
        <v>59.842770000000002</v>
      </c>
      <c r="EM9" s="195">
        <v>54.056572500000001</v>
      </c>
      <c r="EN9" s="195">
        <v>42.364523749999996</v>
      </c>
      <c r="EO9" s="195">
        <v>30.93360375</v>
      </c>
      <c r="EQ9" s="195">
        <v>96.339130740740742</v>
      </c>
      <c r="ER9" s="195">
        <v>96.888313749999995</v>
      </c>
      <c r="ES9" s="195">
        <v>95.833013750000006</v>
      </c>
      <c r="ET9" s="195">
        <v>86.227197500000003</v>
      </c>
      <c r="EU9" s="195">
        <v>85.801292500000002</v>
      </c>
      <c r="EV9" s="195">
        <v>86.622482500000004</v>
      </c>
      <c r="EW9" s="195">
        <v>85.014714999999995</v>
      </c>
      <c r="EX9" s="195">
        <v>64.441705000000013</v>
      </c>
      <c r="EY9" s="195">
        <v>59.842770000000002</v>
      </c>
      <c r="EZ9" s="195">
        <v>54.056572500000001</v>
      </c>
      <c r="FA9" s="195">
        <v>42.364523749999996</v>
      </c>
      <c r="FB9" s="195">
        <v>30.93360375</v>
      </c>
      <c r="FC9" s="195">
        <v>27.989460000000001</v>
      </c>
      <c r="FE9" s="195">
        <v>96.763766402032402</v>
      </c>
      <c r="FF9" s="195">
        <v>91.444847027599991</v>
      </c>
      <c r="FG9" s="195">
        <v>81.974557748800009</v>
      </c>
      <c r="FH9" s="195">
        <v>83.840399000000005</v>
      </c>
      <c r="FI9" s="195">
        <v>84.686536000000004</v>
      </c>
      <c r="FJ9" s="195">
        <v>83.151658999999995</v>
      </c>
      <c r="FK9" s="195">
        <v>62.728461000000003</v>
      </c>
      <c r="FL9" s="195">
        <v>58.342778000000003</v>
      </c>
      <c r="FM9" s="195">
        <v>52.813772999999998</v>
      </c>
      <c r="FN9" s="195">
        <v>41.438364999999997</v>
      </c>
      <c r="FP9" s="195">
        <v>91.444367415181631</v>
      </c>
      <c r="FQ9" s="195">
        <v>81.765039452667992</v>
      </c>
      <c r="FR9" s="195">
        <v>82.015121019999995</v>
      </c>
      <c r="FS9" s="195">
        <v>82.861758019999996</v>
      </c>
      <c r="FT9" s="195">
        <v>81.326006519999993</v>
      </c>
      <c r="FU9" s="195">
        <v>60.902583519999993</v>
      </c>
      <c r="FV9" s="195">
        <v>56.519488020000004</v>
      </c>
      <c r="FW9" s="195">
        <v>50.989470020000006</v>
      </c>
      <c r="FX9" s="195">
        <v>39.612687260000001</v>
      </c>
      <c r="FY9" s="195">
        <v>28.492551260000003</v>
      </c>
      <c r="FZ9" s="195">
        <v>25.680775000000001</v>
      </c>
      <c r="GB9" s="195">
        <v>81.765039452667992</v>
      </c>
      <c r="GC9" s="195">
        <v>82.015121019999995</v>
      </c>
      <c r="GD9" s="195">
        <v>82.861758019999996</v>
      </c>
      <c r="GE9" s="195">
        <v>81.326006519999993</v>
      </c>
      <c r="GF9" s="195">
        <v>60.902583519999993</v>
      </c>
      <c r="GG9" s="195">
        <v>56.519488020000004</v>
      </c>
      <c r="GH9" s="195">
        <v>50.989470020000006</v>
      </c>
      <c r="GI9" s="195">
        <v>39.612687260000001</v>
      </c>
      <c r="GJ9" s="195">
        <v>28.492551260000003</v>
      </c>
      <c r="GK9" s="195">
        <v>25.680775000000001</v>
      </c>
      <c r="GM9" s="195">
        <v>81.765117031573894</v>
      </c>
      <c r="GN9" s="195">
        <v>81.038177259999983</v>
      </c>
      <c r="GO9" s="195">
        <v>82.626089259999986</v>
      </c>
      <c r="GP9" s="195">
        <v>81.091400259999986</v>
      </c>
      <c r="GQ9" s="195">
        <v>60.667277259999999</v>
      </c>
      <c r="GR9" s="195">
        <v>56.283581760000004</v>
      </c>
      <c r="GS9" s="195">
        <v>50.753876260000006</v>
      </c>
      <c r="GT9" s="195">
        <v>39.560112259999997</v>
      </c>
      <c r="GU9" s="195">
        <v>28.439976260000002</v>
      </c>
      <c r="GV9" s="195">
        <v>25.6282</v>
      </c>
      <c r="GX9" s="195">
        <v>81.037999999999997</v>
      </c>
      <c r="GY9" s="195">
        <v>82.626089259999986</v>
      </c>
      <c r="GZ9" s="195">
        <v>81.091400259999986</v>
      </c>
      <c r="HA9" s="195">
        <v>60.667277259999999</v>
      </c>
      <c r="HB9" s="195">
        <v>56.283581760000004</v>
      </c>
      <c r="HC9" s="195">
        <v>50.753876260000006</v>
      </c>
      <c r="HD9" s="195">
        <v>39.560112259999997</v>
      </c>
      <c r="HE9" s="195">
        <v>28.439976260000002</v>
      </c>
      <c r="HF9" s="195">
        <v>25.6282</v>
      </c>
      <c r="HG9" s="195">
        <v>16.933492999999999</v>
      </c>
      <c r="HI9" s="195">
        <v>105.20512447</v>
      </c>
      <c r="HJ9" s="195">
        <v>97.258982569999986</v>
      </c>
      <c r="HK9" s="195">
        <v>81.496736961894769</v>
      </c>
      <c r="HL9" s="195">
        <v>82.015121019999995</v>
      </c>
      <c r="HM9" s="195">
        <v>82.861758019999996</v>
      </c>
      <c r="HN9" s="195">
        <v>81.326006519999993</v>
      </c>
      <c r="HO9" s="195">
        <v>60.902583519999993</v>
      </c>
      <c r="HP9" s="195">
        <v>56.519488020000004</v>
      </c>
      <c r="HQ9" s="195">
        <v>50.989470020000006</v>
      </c>
      <c r="HR9" s="195">
        <v>39.612687260000001</v>
      </c>
      <c r="HS9" s="195">
        <v>28.492551260000003</v>
      </c>
      <c r="HT9" s="195">
        <v>25.680775000000001</v>
      </c>
    </row>
    <row r="10" spans="1:228" ht="15" customHeight="1">
      <c r="E10" s="29"/>
      <c r="F10" s="28" t="s">
        <v>457</v>
      </c>
      <c r="G10" s="29"/>
      <c r="H10" s="29"/>
      <c r="I10" s="29"/>
      <c r="J10" s="29"/>
      <c r="K10" s="29"/>
      <c r="T10" s="194">
        <v>19.549030771397071</v>
      </c>
      <c r="U10" s="194">
        <v>19.27338876194279</v>
      </c>
      <c r="V10" s="194">
        <v>18.828950432163325</v>
      </c>
      <c r="W10" s="194">
        <v>20.010660430593258</v>
      </c>
      <c r="X10" s="194">
        <v>20.486875529705181</v>
      </c>
      <c r="Y10" s="194">
        <v>20.646510693626052</v>
      </c>
      <c r="Z10" s="194">
        <v>21.321161605601944</v>
      </c>
      <c r="AA10" s="194">
        <v>20.972029981746971</v>
      </c>
      <c r="AB10" s="194">
        <v>21.683034185193502</v>
      </c>
      <c r="AC10" s="194">
        <v>22.192585341080662</v>
      </c>
      <c r="AD10" s="194">
        <v>22.686856056948855</v>
      </c>
      <c r="AE10" s="194">
        <v>23.247262853694675</v>
      </c>
      <c r="AF10" s="194">
        <v>23.686876167526766</v>
      </c>
      <c r="AG10" s="194">
        <v>24.256373750893882</v>
      </c>
      <c r="AH10" s="194">
        <v>24.788672629869595</v>
      </c>
      <c r="AI10" s="194">
        <v>25.333811742741329</v>
      </c>
      <c r="AJ10" s="194">
        <v>25.886767765842471</v>
      </c>
      <c r="AL10" s="195">
        <v>16.78518073</v>
      </c>
      <c r="AM10" s="195">
        <v>18.820271959999999</v>
      </c>
      <c r="AN10" s="195">
        <v>22.107924280000002</v>
      </c>
      <c r="AO10" s="195">
        <v>25.960963561231576</v>
      </c>
      <c r="AP10" s="195">
        <v>20.929834949862354</v>
      </c>
      <c r="AQ10" s="195">
        <v>20.94528579889262</v>
      </c>
      <c r="AR10" s="195">
        <v>21.437998626985301</v>
      </c>
      <c r="AS10" s="195">
        <v>24.890259127595336</v>
      </c>
      <c r="AT10" s="195">
        <v>24.930271777462607</v>
      </c>
      <c r="AU10" s="195">
        <v>24.97293375154819</v>
      </c>
      <c r="AV10" s="195">
        <v>25.249642561267244</v>
      </c>
      <c r="AW10" s="195">
        <v>26.918325405231084</v>
      </c>
      <c r="AX10" s="195">
        <v>28.981740463658003</v>
      </c>
      <c r="BA10" s="196"/>
      <c r="BB10" s="196">
        <v>-1.396255027495549</v>
      </c>
      <c r="BC10" s="196">
        <v>-2.164609865042511</v>
      </c>
      <c r="BD10" s="196">
        <v>-6.061308695432011</v>
      </c>
      <c r="BE10" s="196">
        <v>-4.919611346869349</v>
      </c>
      <c r="BF10" s="196">
        <v>-4.4860582218430096</v>
      </c>
      <c r="BG10" s="196">
        <v>-4.6031318676411921</v>
      </c>
      <c r="BH10" s="196">
        <v>-5.5971637996291399</v>
      </c>
      <c r="BI10" s="196">
        <v>-8.0097104819110321</v>
      </c>
      <c r="BK10" s="195"/>
      <c r="BL10" s="195"/>
      <c r="BM10" s="195"/>
      <c r="BN10" s="195"/>
      <c r="BO10" s="195"/>
      <c r="BP10" s="195">
        <v>19.549030771397071</v>
      </c>
      <c r="BQ10" s="195">
        <v>19.839585032291204</v>
      </c>
      <c r="BR10" s="195">
        <v>19.591269231980981</v>
      </c>
      <c r="BS10" s="195">
        <v>20.823069825244524</v>
      </c>
      <c r="BT10" s="195">
        <v>21.314681500123751</v>
      </c>
      <c r="BU10" s="195">
        <v>21.47572982142739</v>
      </c>
      <c r="BV10" s="195">
        <v>22.171141427355817</v>
      </c>
      <c r="BW10" s="195">
        <v>21.804587574732217</v>
      </c>
      <c r="BX10" s="195">
        <v>22.539481386693879</v>
      </c>
      <c r="BY10" s="195">
        <v>23.066803744598886</v>
      </c>
      <c r="BZ10" s="195">
        <v>23.576957111988328</v>
      </c>
      <c r="CB10" s="196">
        <v>0</v>
      </c>
      <c r="CC10" s="196">
        <v>0</v>
      </c>
      <c r="CD10" s="196">
        <v>0</v>
      </c>
      <c r="CE10" s="196">
        <v>0</v>
      </c>
      <c r="CF10" s="196">
        <v>0</v>
      </c>
      <c r="CG10" s="196">
        <v>0</v>
      </c>
      <c r="CH10" s="196">
        <v>-0.56619627034841358</v>
      </c>
      <c r="CI10" s="196">
        <v>-0.76231879981765616</v>
      </c>
      <c r="CJ10" s="196">
        <v>-0.81240939465126516</v>
      </c>
      <c r="CK10" s="196">
        <v>-0.82780597041857007</v>
      </c>
      <c r="CL10" s="196">
        <v>-0.82921912780133766</v>
      </c>
      <c r="CM10" s="196">
        <v>-0.84997982175387321</v>
      </c>
      <c r="CN10" s="196">
        <v>-0.83255759298524623</v>
      </c>
      <c r="CO10" s="196">
        <v>-0.85644720150037656</v>
      </c>
      <c r="CP10" s="196">
        <v>-0.87421840351822411</v>
      </c>
      <c r="CQ10" s="196">
        <v>-0.89010105503947301</v>
      </c>
      <c r="CV10" s="196">
        <v>24.2</v>
      </c>
      <c r="CW10" s="196">
        <v>16.337999999999997</v>
      </c>
      <c r="CX10" s="196">
        <v>17.919095850682421</v>
      </c>
      <c r="CY10" s="196">
        <v>18.571061110146065</v>
      </c>
      <c r="CZ10" s="196">
        <v>15.740359694847134</v>
      </c>
      <c r="DA10" s="196">
        <v>22.720845349513851</v>
      </c>
      <c r="DB10" s="196">
        <v>26.332184185290494</v>
      </c>
      <c r="DC10" s="196">
        <v>25.730999366965229</v>
      </c>
      <c r="DD10" s="196">
        <v>24.061982195024424</v>
      </c>
      <c r="DE10" s="196">
        <v>22.359759974295383</v>
      </c>
      <c r="DF10" s="196">
        <v>21.460829534563782</v>
      </c>
      <c r="DG10" s="196">
        <v>20.929834949862354</v>
      </c>
      <c r="DH10" s="196">
        <v>20.94528579889262</v>
      </c>
      <c r="DK10" s="191"/>
      <c r="DL10" s="191">
        <v>24.2</v>
      </c>
      <c r="DO10" s="191">
        <v>16.337999999999997</v>
      </c>
      <c r="DR10" s="191">
        <v>17.919095850682421</v>
      </c>
      <c r="DU10" s="191">
        <v>18.571061110146065</v>
      </c>
      <c r="DX10" s="200">
        <v>15.740359694847134</v>
      </c>
      <c r="EA10" s="197">
        <v>22.720845349513851</v>
      </c>
      <c r="EC10" s="195">
        <v>25.981999999999999</v>
      </c>
      <c r="ED10" s="195">
        <v>26.332184185290494</v>
      </c>
      <c r="EE10" s="195">
        <v>32.074473783433348</v>
      </c>
      <c r="EF10" s="195">
        <v>35.28800669827698</v>
      </c>
      <c r="EG10" s="195">
        <v>36.711561309882349</v>
      </c>
      <c r="EH10" s="195">
        <v>36.835565552763761</v>
      </c>
      <c r="EI10" s="195">
        <v>37.36920114633601</v>
      </c>
      <c r="EJ10" s="195">
        <v>36.916813990408578</v>
      </c>
      <c r="EK10" s="195">
        <v>37.266675237256528</v>
      </c>
      <c r="EL10" s="195">
        <v>37.971516438255605</v>
      </c>
      <c r="EM10" s="195">
        <v>39.311075341127847</v>
      </c>
      <c r="EN10" s="195">
        <v>40.520740126442789</v>
      </c>
      <c r="EO10" s="195">
        <v>42.307091147321643</v>
      </c>
      <c r="EQ10" s="195">
        <v>25.981999999999999</v>
      </c>
      <c r="ER10" s="195">
        <v>25.730999366965229</v>
      </c>
      <c r="ES10" s="195">
        <v>31.108457550293846</v>
      </c>
      <c r="ET10" s="195">
        <v>35.675576841640563</v>
      </c>
      <c r="EU10" s="195">
        <v>34.999268742721185</v>
      </c>
      <c r="EV10" s="195">
        <v>35.024000599869133</v>
      </c>
      <c r="EW10" s="195">
        <v>33.872504710539538</v>
      </c>
      <c r="EX10" s="195">
        <v>33.883509280388743</v>
      </c>
      <c r="EY10" s="195">
        <v>34.719200000820976</v>
      </c>
      <c r="EZ10" s="195">
        <v>35.745717434715772</v>
      </c>
      <c r="FA10" s="195">
        <v>37.084733473833019</v>
      </c>
      <c r="FB10" s="195">
        <v>38.533242488970551</v>
      </c>
      <c r="FC10" s="195">
        <v>40.35793654532138</v>
      </c>
      <c r="FE10" s="195">
        <v>21.774000000000001</v>
      </c>
      <c r="FF10" s="195">
        <v>24.061982195024424</v>
      </c>
      <c r="FG10" s="195">
        <v>24.955780936768416</v>
      </c>
      <c r="FH10" s="195">
        <v>25.907758569312097</v>
      </c>
      <c r="FI10" s="195">
        <v>26.30667521242405</v>
      </c>
      <c r="FJ10" s="195">
        <v>27.933983725701431</v>
      </c>
      <c r="FK10" s="195">
        <v>28.435645543248324</v>
      </c>
      <c r="FL10" s="195">
        <v>28.71020989977584</v>
      </c>
      <c r="FM10" s="195">
        <v>29.118596579208152</v>
      </c>
      <c r="FN10" s="195">
        <v>29.284498408538948</v>
      </c>
      <c r="FP10" s="195">
        <v>19.568791999999995</v>
      </c>
      <c r="FQ10" s="195">
        <v>22.359759974295383</v>
      </c>
      <c r="FR10" s="195">
        <v>22.13124563399073</v>
      </c>
      <c r="FS10" s="195">
        <v>21.270348379696383</v>
      </c>
      <c r="FT10" s="195">
        <v>22.718310699049436</v>
      </c>
      <c r="FU10" s="195">
        <v>23.025899100797158</v>
      </c>
      <c r="FV10" s="195">
        <v>23.536176432826821</v>
      </c>
      <c r="FW10" s="195">
        <v>23.681861040580884</v>
      </c>
      <c r="FX10" s="195">
        <v>23.857905089431661</v>
      </c>
      <c r="FY10" s="195">
        <v>24.118360292440556</v>
      </c>
      <c r="FZ10" s="195">
        <v>25.503996270492848</v>
      </c>
      <c r="GB10" s="195">
        <v>22.359759974295383</v>
      </c>
      <c r="GC10" s="195">
        <v>22.13124563399073</v>
      </c>
      <c r="GD10" s="195">
        <v>21.270348379696383</v>
      </c>
      <c r="GE10" s="195">
        <v>22.718310699049436</v>
      </c>
      <c r="GF10" s="195">
        <v>23.025899100797158</v>
      </c>
      <c r="GG10" s="195">
        <v>23.536176432826821</v>
      </c>
      <c r="GH10" s="195">
        <v>23.681861040580884</v>
      </c>
      <c r="GI10" s="195">
        <v>23.857905089431661</v>
      </c>
      <c r="GJ10" s="195">
        <v>24.118360292440556</v>
      </c>
      <c r="GK10" s="195">
        <v>25.503996270492848</v>
      </c>
      <c r="GM10" s="195">
        <v>24.991000000000003</v>
      </c>
      <c r="GN10" s="195">
        <v>21.460829534563782</v>
      </c>
      <c r="GO10" s="195">
        <v>20.537066634650071</v>
      </c>
      <c r="GP10" s="195">
        <v>22.296486031903591</v>
      </c>
      <c r="GQ10" s="195">
        <v>22.576536375424343</v>
      </c>
      <c r="GR10" s="195">
        <v>23.001819801164565</v>
      </c>
      <c r="GS10" s="195">
        <v>23.054632359168611</v>
      </c>
      <c r="GT10" s="195">
        <v>23.125149465570939</v>
      </c>
      <c r="GU10" s="195">
        <v>23.193016636363986</v>
      </c>
      <c r="GV10" s="195">
        <v>24.341227529220159</v>
      </c>
      <c r="GX10" s="195">
        <v>25.960963561231576</v>
      </c>
      <c r="GY10" s="195">
        <v>20.929834949862354</v>
      </c>
      <c r="GZ10" s="195">
        <v>20.94528579889262</v>
      </c>
      <c r="HA10" s="195">
        <v>21.437998626985301</v>
      </c>
      <c r="HB10" s="195">
        <v>24.890259127595336</v>
      </c>
      <c r="HC10" s="195">
        <v>24.930271777462607</v>
      </c>
      <c r="HD10" s="195">
        <v>24.97293375154819</v>
      </c>
      <c r="HE10" s="195">
        <v>25.249642561267244</v>
      </c>
      <c r="HF10" s="195">
        <v>26.918325405231084</v>
      </c>
      <c r="HG10" s="195">
        <v>28.981740463658003</v>
      </c>
      <c r="HI10" s="195">
        <v>16.78518073</v>
      </c>
      <c r="HJ10" s="195">
        <v>18.820271959999999</v>
      </c>
      <c r="HK10" s="195">
        <v>22.898000000000003</v>
      </c>
      <c r="HL10" s="195">
        <v>22.197571730693728</v>
      </c>
      <c r="HM10" s="195">
        <v>21.176596236626651</v>
      </c>
      <c r="HN10" s="195">
        <v>22.342004021111485</v>
      </c>
      <c r="HO10" s="195">
        <v>22.576380629735546</v>
      </c>
      <c r="HP10" s="195">
        <v>23.001799930655643</v>
      </c>
      <c r="HQ10" s="195">
        <v>23.054609861922071</v>
      </c>
      <c r="HR10" s="195">
        <v>23.120740563586111</v>
      </c>
      <c r="HS10" s="195">
        <v>23.193681316172611</v>
      </c>
      <c r="HT10" s="195">
        <v>24.341349243345338</v>
      </c>
    </row>
    <row r="11" spans="1:228" ht="15" customHeight="1">
      <c r="E11" s="29"/>
      <c r="F11" s="152" t="s">
        <v>458</v>
      </c>
      <c r="G11" s="29"/>
      <c r="H11" s="29"/>
      <c r="I11" s="29"/>
      <c r="J11" s="29"/>
      <c r="K11" s="29"/>
      <c r="T11" s="194">
        <v>0</v>
      </c>
      <c r="U11" s="194">
        <v>5.5886244611022774E-8</v>
      </c>
      <c r="V11" s="194">
        <v>4.0785487128567562E-8</v>
      </c>
      <c r="W11" s="194">
        <v>2.1725459324783185E-8</v>
      </c>
      <c r="X11" s="194">
        <v>6.2065489046475266E-9</v>
      </c>
      <c r="Y11" s="194">
        <v>4.6574821283496964E-2</v>
      </c>
      <c r="Z11" s="194">
        <v>0.23317776620470337</v>
      </c>
      <c r="AA11" s="194">
        <v>0</v>
      </c>
      <c r="AB11" s="194">
        <v>0</v>
      </c>
      <c r="AC11" s="194">
        <v>0</v>
      </c>
      <c r="AD11" s="194">
        <v>0</v>
      </c>
      <c r="AE11" s="194">
        <v>0</v>
      </c>
      <c r="AF11" s="194">
        <v>0</v>
      </c>
      <c r="AG11" s="194">
        <v>0.87394350086497308</v>
      </c>
      <c r="AH11" s="194">
        <v>0.92407845279619705</v>
      </c>
      <c r="AI11" s="194">
        <v>0.97717071510250508</v>
      </c>
      <c r="AJ11" s="194">
        <v>1.0333998609023649</v>
      </c>
      <c r="AL11" s="195">
        <v>5.7140000000000004</v>
      </c>
      <c r="AM11" s="195"/>
      <c r="AN11" s="195">
        <v>0</v>
      </c>
      <c r="AO11" s="195">
        <v>0</v>
      </c>
      <c r="AP11" s="195">
        <v>2.6579999999999999</v>
      </c>
      <c r="AQ11" s="195">
        <v>0</v>
      </c>
      <c r="AR11" s="195">
        <v>0</v>
      </c>
      <c r="AS11" s="195">
        <v>0</v>
      </c>
      <c r="AT11" s="195">
        <v>0</v>
      </c>
      <c r="AU11" s="195">
        <v>0</v>
      </c>
      <c r="AV11" s="195">
        <v>0</v>
      </c>
      <c r="AW11" s="195">
        <v>0</v>
      </c>
      <c r="AX11" s="195">
        <v>0</v>
      </c>
      <c r="BA11" s="196"/>
      <c r="BB11" s="196">
        <v>0</v>
      </c>
      <c r="BC11" s="196">
        <v>5.5886244611022774E-8</v>
      </c>
      <c r="BD11" s="196">
        <v>4.0785487128567562E-8</v>
      </c>
      <c r="BE11" s="196">
        <v>2.1725459324783185E-8</v>
      </c>
      <c r="BF11" s="196">
        <v>6.2065489046475266E-9</v>
      </c>
      <c r="BG11" s="196">
        <v>4.6574821283496964E-2</v>
      </c>
      <c r="BH11" s="196">
        <v>0.23317776620470337</v>
      </c>
      <c r="BI11" s="196">
        <v>0</v>
      </c>
      <c r="BK11" s="195"/>
      <c r="BL11" s="195"/>
      <c r="BM11" s="195"/>
      <c r="BN11" s="195"/>
      <c r="BO11" s="195"/>
      <c r="BP11" s="195">
        <v>0</v>
      </c>
      <c r="BQ11" s="195">
        <v>5.5886244611022774E-8</v>
      </c>
      <c r="BR11" s="195">
        <v>4.0785487128567562E-8</v>
      </c>
      <c r="BS11" s="195">
        <v>2.1725459324783185E-8</v>
      </c>
      <c r="BT11" s="195">
        <v>6.2065489046475266E-9</v>
      </c>
      <c r="BU11" s="195">
        <v>4.6574821283496964E-2</v>
      </c>
      <c r="BV11" s="195">
        <v>0.23317776620470337</v>
      </c>
      <c r="BW11" s="195">
        <v>0</v>
      </c>
      <c r="BX11" s="195">
        <v>0</v>
      </c>
      <c r="BY11" s="195">
        <v>0</v>
      </c>
      <c r="BZ11" s="195">
        <v>0</v>
      </c>
      <c r="CB11" s="196">
        <v>0</v>
      </c>
      <c r="CC11" s="196">
        <v>0</v>
      </c>
      <c r="CD11" s="196">
        <v>0</v>
      </c>
      <c r="CE11" s="196">
        <v>0</v>
      </c>
      <c r="CF11" s="196">
        <v>0</v>
      </c>
      <c r="CG11" s="196">
        <v>0</v>
      </c>
      <c r="CH11" s="196">
        <v>0</v>
      </c>
      <c r="CI11" s="196">
        <v>0</v>
      </c>
      <c r="CJ11" s="196">
        <v>0</v>
      </c>
      <c r="CK11" s="196">
        <v>0</v>
      </c>
      <c r="CL11" s="196">
        <v>0</v>
      </c>
      <c r="CM11" s="196">
        <v>0</v>
      </c>
      <c r="CN11" s="196">
        <v>0</v>
      </c>
      <c r="CO11" s="196">
        <v>0</v>
      </c>
      <c r="CP11" s="196">
        <v>0</v>
      </c>
      <c r="CQ11" s="196">
        <v>0</v>
      </c>
      <c r="CV11" s="196">
        <v>0</v>
      </c>
      <c r="CW11" s="196">
        <v>0</v>
      </c>
      <c r="CX11" s="196">
        <v>16.032192225104485</v>
      </c>
      <c r="CY11" s="196">
        <v>14.957110390867401</v>
      </c>
      <c r="CZ11" s="196">
        <v>0</v>
      </c>
      <c r="DA11" s="196">
        <v>0.30177728047864638</v>
      </c>
      <c r="DB11" s="196">
        <v>18.79755669725122</v>
      </c>
      <c r="DC11" s="196">
        <v>9.4866168201586127</v>
      </c>
      <c r="DD11" s="196">
        <v>0</v>
      </c>
      <c r="DE11" s="196">
        <v>0</v>
      </c>
      <c r="DF11" s="196">
        <v>0</v>
      </c>
      <c r="DG11" s="196">
        <v>2.6579999999999999</v>
      </c>
      <c r="DH11" s="196">
        <v>0</v>
      </c>
      <c r="DK11" s="191"/>
      <c r="DL11" s="191">
        <v>0</v>
      </c>
      <c r="DO11" s="191">
        <v>0</v>
      </c>
      <c r="DR11" s="191">
        <v>16.032192225104485</v>
      </c>
      <c r="DU11" s="191">
        <v>14.957110390867401</v>
      </c>
      <c r="DX11" s="201">
        <v>0</v>
      </c>
      <c r="EA11" s="197">
        <v>0.30177728047864638</v>
      </c>
      <c r="EC11" s="195">
        <v>18.994</v>
      </c>
      <c r="ED11" s="195">
        <v>18.79755669725122</v>
      </c>
      <c r="EE11" s="195">
        <v>8.959693600223213</v>
      </c>
      <c r="EF11" s="195">
        <v>15.350297672677538</v>
      </c>
      <c r="EG11" s="195">
        <v>11.803325359338421</v>
      </c>
      <c r="EH11" s="195">
        <v>14.880928335672351</v>
      </c>
      <c r="EI11" s="195">
        <v>14.601841842008502</v>
      </c>
      <c r="EJ11" s="195">
        <v>14.031235159823888</v>
      </c>
      <c r="EK11" s="195">
        <v>14.304360525221943</v>
      </c>
      <c r="EL11" s="195">
        <v>14.259895519778011</v>
      </c>
      <c r="EM11" s="195">
        <v>23.971457257702081</v>
      </c>
      <c r="EN11" s="195">
        <v>31.699935948186187</v>
      </c>
      <c r="EO11" s="195">
        <v>28.54987640585253</v>
      </c>
      <c r="EQ11" s="195">
        <v>15.981999999999999</v>
      </c>
      <c r="ER11" s="195">
        <v>9.4866168201586127</v>
      </c>
      <c r="ES11" s="195">
        <v>1.9568959476488457</v>
      </c>
      <c r="ET11" s="195">
        <v>8.9060427775540845</v>
      </c>
      <c r="EU11" s="195">
        <v>4.6387178657554742</v>
      </c>
      <c r="EV11" s="195">
        <v>4.5669210440189625</v>
      </c>
      <c r="EW11" s="195">
        <v>4.6241547786370454</v>
      </c>
      <c r="EX11" s="195">
        <v>4.7664728680121637</v>
      </c>
      <c r="EY11" s="195">
        <v>4.9073515097077802</v>
      </c>
      <c r="EZ11" s="195">
        <v>6.8098312794264944</v>
      </c>
      <c r="FA11" s="195">
        <v>5.765407575359621</v>
      </c>
      <c r="FB11" s="195">
        <v>5.5738968577906967</v>
      </c>
      <c r="FC11" s="195">
        <v>5.7237822109358989</v>
      </c>
      <c r="FE11" s="195">
        <v>2.6150000000000002</v>
      </c>
      <c r="FF11" s="195">
        <v>0</v>
      </c>
      <c r="FG11" s="195">
        <v>0.10097152795006016</v>
      </c>
      <c r="FH11" s="195">
        <v>0.67196846320408588</v>
      </c>
      <c r="FI11" s="195">
        <v>0.29627843903347617</v>
      </c>
      <c r="FJ11" s="195">
        <v>0.22500934879504034</v>
      </c>
      <c r="FK11" s="195">
        <v>1.0060449048557314</v>
      </c>
      <c r="FL11" s="195">
        <v>0</v>
      </c>
      <c r="FM11" s="195">
        <v>4.0343960014330316</v>
      </c>
      <c r="FN11" s="195">
        <v>3.3513617367756865</v>
      </c>
      <c r="FP11" s="195">
        <v>0</v>
      </c>
      <c r="FQ11" s="195">
        <v>0</v>
      </c>
      <c r="FR11" s="195">
        <v>0</v>
      </c>
      <c r="FS11" s="195">
        <v>0</v>
      </c>
      <c r="FT11" s="195">
        <v>0</v>
      </c>
      <c r="FU11" s="195">
        <v>0</v>
      </c>
      <c r="FV11" s="195">
        <v>0</v>
      </c>
      <c r="FW11" s="195">
        <v>0</v>
      </c>
      <c r="FX11" s="195">
        <v>0</v>
      </c>
      <c r="FY11" s="195">
        <v>0</v>
      </c>
      <c r="FZ11" s="195">
        <v>0</v>
      </c>
      <c r="GB11" s="195">
        <v>0</v>
      </c>
      <c r="GC11" s="195">
        <v>0</v>
      </c>
      <c r="GD11" s="195">
        <v>0</v>
      </c>
      <c r="GE11" s="195">
        <v>0</v>
      </c>
      <c r="GF11" s="195">
        <v>0</v>
      </c>
      <c r="GG11" s="195">
        <v>0</v>
      </c>
      <c r="GH11" s="195">
        <v>0</v>
      </c>
      <c r="GI11" s="195">
        <v>0</v>
      </c>
      <c r="GJ11" s="195">
        <v>0</v>
      </c>
      <c r="GK11" s="195">
        <v>0</v>
      </c>
      <c r="GM11" s="195">
        <v>0</v>
      </c>
      <c r="GN11" s="195">
        <v>0</v>
      </c>
      <c r="GO11" s="195">
        <v>0</v>
      </c>
      <c r="GP11" s="195">
        <v>0</v>
      </c>
      <c r="GQ11" s="195">
        <v>0</v>
      </c>
      <c r="GR11" s="195">
        <v>0</v>
      </c>
      <c r="GS11" s="195">
        <v>0</v>
      </c>
      <c r="GT11" s="195">
        <v>0</v>
      </c>
      <c r="GU11" s="195">
        <v>0</v>
      </c>
      <c r="GV11" s="195">
        <v>0</v>
      </c>
      <c r="GX11" s="195">
        <v>0</v>
      </c>
      <c r="GY11" s="195">
        <v>2.6579999999999999</v>
      </c>
      <c r="GZ11" s="195">
        <v>0</v>
      </c>
      <c r="HA11" s="195">
        <v>0</v>
      </c>
      <c r="HB11" s="195">
        <v>0</v>
      </c>
      <c r="HC11" s="195">
        <v>0</v>
      </c>
      <c r="HD11" s="195">
        <v>0</v>
      </c>
      <c r="HE11" s="195">
        <v>0</v>
      </c>
      <c r="HF11" s="195">
        <v>0</v>
      </c>
      <c r="HG11" s="195">
        <v>0</v>
      </c>
      <c r="HI11" s="195">
        <v>5.7140000000000004</v>
      </c>
      <c r="HJ11" s="195"/>
      <c r="HK11" s="195">
        <v>0</v>
      </c>
      <c r="HL11" s="195">
        <v>0</v>
      </c>
      <c r="HM11" s="195">
        <v>0</v>
      </c>
      <c r="HN11" s="195">
        <v>0</v>
      </c>
      <c r="HO11" s="195">
        <v>0</v>
      </c>
      <c r="HP11" s="195">
        <v>0</v>
      </c>
      <c r="HQ11" s="195">
        <v>0</v>
      </c>
      <c r="HR11" s="195">
        <v>0</v>
      </c>
      <c r="HS11" s="195">
        <v>0</v>
      </c>
      <c r="HT11" s="195">
        <v>0</v>
      </c>
    </row>
    <row r="12" spans="1:228" ht="15" customHeight="1">
      <c r="E12" s="29"/>
      <c r="F12" s="28" t="s">
        <v>459</v>
      </c>
      <c r="G12" s="29"/>
      <c r="H12" s="29"/>
      <c r="I12" s="29"/>
      <c r="J12" s="29"/>
      <c r="K12" s="29"/>
      <c r="T12" s="194">
        <v>12.501871137259366</v>
      </c>
      <c r="U12" s="194">
        <v>13.403888810297131</v>
      </c>
      <c r="V12" s="194">
        <v>23.492440559918929</v>
      </c>
      <c r="W12" s="194">
        <v>29.796685134594266</v>
      </c>
      <c r="X12" s="194">
        <v>30.062070437033128</v>
      </c>
      <c r="Y12" s="194">
        <v>30.533180009621816</v>
      </c>
      <c r="Z12" s="194">
        <v>31.173866014685583</v>
      </c>
      <c r="AA12" s="194">
        <v>31.824702495586315</v>
      </c>
      <c r="AB12" s="194">
        <v>32.458685987390012</v>
      </c>
      <c r="AC12" s="194">
        <v>33.01010191745155</v>
      </c>
      <c r="AD12" s="194">
        <v>33.380915396332433</v>
      </c>
      <c r="AE12" s="194">
        <v>33.754355789971086</v>
      </c>
      <c r="AF12" s="194">
        <v>35.796285414425043</v>
      </c>
      <c r="AG12" s="194">
        <v>48.8913743580272</v>
      </c>
      <c r="AH12" s="194">
        <v>76.777221401914275</v>
      </c>
      <c r="AI12" s="194">
        <v>112.03063950866186</v>
      </c>
      <c r="AJ12" s="194">
        <v>142.63978688158309</v>
      </c>
      <c r="AL12" s="195">
        <v>32.204748430000009</v>
      </c>
      <c r="AM12" s="195">
        <v>18.525498839999997</v>
      </c>
      <c r="AN12" s="195">
        <v>16.591424819999997</v>
      </c>
      <c r="AO12" s="195">
        <v>15.698000000000212</v>
      </c>
      <c r="AP12" s="195">
        <v>12.693697975684243</v>
      </c>
      <c r="AQ12" s="195">
        <v>13.137920882520191</v>
      </c>
      <c r="AR12" s="195">
        <v>15.444766453751898</v>
      </c>
      <c r="AS12" s="195">
        <v>16.095191234632271</v>
      </c>
      <c r="AT12" s="195">
        <v>16.845665038871683</v>
      </c>
      <c r="AU12" s="195">
        <v>17.41001767962355</v>
      </c>
      <c r="AV12" s="195">
        <v>17.726794077268444</v>
      </c>
      <c r="AW12" s="195">
        <v>18.099864583042635</v>
      </c>
      <c r="AX12" s="195">
        <v>18.914275989743373</v>
      </c>
      <c r="BA12" s="196"/>
      <c r="BB12" s="196">
        <v>-0.63604974526082536</v>
      </c>
      <c r="BC12" s="196">
        <v>-2.0408776434547669</v>
      </c>
      <c r="BD12" s="228">
        <v>7.3972493252866585</v>
      </c>
      <c r="BE12" s="228">
        <v>12.951020095722583</v>
      </c>
      <c r="BF12" s="228">
        <v>12.652052757409578</v>
      </c>
      <c r="BG12" s="228">
        <v>12.806385932353372</v>
      </c>
      <c r="BH12" s="228">
        <v>13.074001431642948</v>
      </c>
      <c r="BI12" s="228">
        <v>12.910426505842942</v>
      </c>
      <c r="BK12" s="195"/>
      <c r="BL12" s="195"/>
      <c r="BM12" s="195"/>
      <c r="BN12" s="195"/>
      <c r="BO12" s="195"/>
      <c r="BP12" s="195">
        <v>12.501944364004734</v>
      </c>
      <c r="BQ12" s="195">
        <v>13.897201300346033</v>
      </c>
      <c r="BR12" s="195">
        <v>25.907567175429204</v>
      </c>
      <c r="BS12" s="195">
        <v>33.999894651202631</v>
      </c>
      <c r="BT12" s="195">
        <v>34.892586168338063</v>
      </c>
      <c r="BU12" s="195">
        <v>35.896717154733466</v>
      </c>
      <c r="BV12" s="195">
        <v>36.634523816232146</v>
      </c>
      <c r="BW12" s="195">
        <v>36.872313313220829</v>
      </c>
      <c r="BX12" s="195">
        <v>36.894716057464699</v>
      </c>
      <c r="BY12" s="195">
        <v>36.770690624840768</v>
      </c>
      <c r="BZ12" s="195">
        <v>36.395743159449374</v>
      </c>
      <c r="CB12" s="196">
        <v>0</v>
      </c>
      <c r="CC12" s="196">
        <v>0</v>
      </c>
      <c r="CD12" s="196">
        <v>0</v>
      </c>
      <c r="CE12" s="196">
        <v>0</v>
      </c>
      <c r="CF12" s="196">
        <v>0</v>
      </c>
      <c r="CG12" s="196">
        <v>-7.3226745367804824E-5</v>
      </c>
      <c r="CH12" s="196">
        <v>-0.49331249004890232</v>
      </c>
      <c r="CI12" s="196">
        <v>-2.4151266155102746</v>
      </c>
      <c r="CJ12" s="196">
        <v>-4.2032095166083643</v>
      </c>
      <c r="CK12" s="196">
        <v>-4.8305157313049349</v>
      </c>
      <c r="CL12" s="196">
        <v>-5.3635371451116498</v>
      </c>
      <c r="CM12" s="196">
        <v>-5.4606578015465637</v>
      </c>
      <c r="CN12" s="196">
        <v>-5.0476108176345136</v>
      </c>
      <c r="CO12" s="196">
        <v>-4.4360300700746862</v>
      </c>
      <c r="CP12" s="196">
        <v>-3.7605887073892177</v>
      </c>
      <c r="CQ12" s="196">
        <v>-3.0148277631169407</v>
      </c>
      <c r="CV12" s="196">
        <v>42</v>
      </c>
      <c r="CW12" s="196">
        <v>29.378</v>
      </c>
      <c r="CX12" s="196">
        <v>43.201013514588062</v>
      </c>
      <c r="CY12" s="196">
        <v>16.705112756560606</v>
      </c>
      <c r="CZ12" s="196">
        <v>32.018162987785914</v>
      </c>
      <c r="DA12" s="196">
        <v>31.843900544145679</v>
      </c>
      <c r="DB12" s="196">
        <v>38.668481160658153</v>
      </c>
      <c r="DC12" s="196">
        <v>38.360155135723161</v>
      </c>
      <c r="DD12" s="196">
        <v>34.167540978319344</v>
      </c>
      <c r="DE12" s="196">
        <v>30.189632233576273</v>
      </c>
      <c r="DF12" s="196">
        <v>14.385161129174156</v>
      </c>
      <c r="DG12" s="196">
        <v>12.693697975684243</v>
      </c>
      <c r="DH12" s="196">
        <v>13.137920882520191</v>
      </c>
      <c r="DK12" s="191"/>
      <c r="DL12" s="191">
        <v>42</v>
      </c>
      <c r="DO12" s="191">
        <v>29.378</v>
      </c>
      <c r="DR12" s="191">
        <v>43.201013514588062</v>
      </c>
      <c r="DU12" s="191">
        <v>16.705112756560606</v>
      </c>
      <c r="DX12" s="200">
        <v>32.018162987785914</v>
      </c>
      <c r="EA12" s="197">
        <v>31.843900544145679</v>
      </c>
      <c r="EC12" s="195">
        <v>37.008000000000159</v>
      </c>
      <c r="ED12" s="195">
        <v>38.668481160658153</v>
      </c>
      <c r="EE12" s="195">
        <v>35.478379973842607</v>
      </c>
      <c r="EF12" s="195">
        <v>33.948464036617302</v>
      </c>
      <c r="EG12" s="195">
        <v>34.477683322751716</v>
      </c>
      <c r="EH12" s="195">
        <v>37.013810599307</v>
      </c>
      <c r="EI12" s="195">
        <v>38.012171857638897</v>
      </c>
      <c r="EJ12" s="195">
        <v>40.67421911634495</v>
      </c>
      <c r="EK12" s="195">
        <v>42.739728911579938</v>
      </c>
      <c r="EL12" s="195">
        <v>44.333206868926936</v>
      </c>
      <c r="EM12" s="195">
        <v>46.11655731261537</v>
      </c>
      <c r="EN12" s="195">
        <v>48.718516861343979</v>
      </c>
      <c r="EO12" s="195">
        <v>53.024962048909401</v>
      </c>
      <c r="EQ12" s="195">
        <v>39.369999999999862</v>
      </c>
      <c r="ER12" s="195">
        <v>38.360155135723161</v>
      </c>
      <c r="ES12" s="195">
        <v>34.977200209602884</v>
      </c>
      <c r="ET12" s="195">
        <v>37.315755967618884</v>
      </c>
      <c r="EU12" s="195">
        <v>42.716716524134398</v>
      </c>
      <c r="EV12" s="195">
        <v>48.046475210357606</v>
      </c>
      <c r="EW12" s="195">
        <v>53.768308332509292</v>
      </c>
      <c r="EX12" s="195">
        <v>59.061812598887236</v>
      </c>
      <c r="EY12" s="195">
        <v>62.720796876169025</v>
      </c>
      <c r="EZ12" s="195">
        <v>64.312724184077439</v>
      </c>
      <c r="FA12" s="195">
        <v>65.720977656208845</v>
      </c>
      <c r="FB12" s="195">
        <v>67.749251396011545</v>
      </c>
      <c r="FC12" s="195">
        <v>70.192309187001811</v>
      </c>
      <c r="FE12" s="195">
        <v>29.815000000000097</v>
      </c>
      <c r="FF12" s="195">
        <v>34.167540978319344</v>
      </c>
      <c r="FG12" s="195">
        <v>35.427579012835615</v>
      </c>
      <c r="FH12" s="195">
        <v>38.871441562164264</v>
      </c>
      <c r="FI12" s="195">
        <v>44.401822415948104</v>
      </c>
      <c r="FJ12" s="195">
        <v>48.020528483094317</v>
      </c>
      <c r="FK12" s="195">
        <v>51.311392390601171</v>
      </c>
      <c r="FL12" s="195">
        <v>53.799882026514275</v>
      </c>
      <c r="FM12" s="195">
        <v>55.637202465749802</v>
      </c>
      <c r="FN12" s="195">
        <v>55.984541228687569</v>
      </c>
      <c r="FP12" s="195">
        <v>17.043000000001111</v>
      </c>
      <c r="FQ12" s="195">
        <v>30.189632233576273</v>
      </c>
      <c r="FR12" s="195">
        <v>32.993814145425866</v>
      </c>
      <c r="FS12" s="195">
        <v>36.950418258366248</v>
      </c>
      <c r="FT12" s="195">
        <v>39.260799668445422</v>
      </c>
      <c r="FU12" s="195">
        <v>41.166553125174346</v>
      </c>
      <c r="FV12" s="195">
        <v>43.191268896003407</v>
      </c>
      <c r="FW12" s="195">
        <v>45.012055055477411</v>
      </c>
      <c r="FX12" s="195">
        <v>46.673152810053395</v>
      </c>
      <c r="FY12" s="195">
        <v>48.672305293329345</v>
      </c>
      <c r="FZ12" s="195">
        <v>51.094366810154007</v>
      </c>
      <c r="GB12" s="195">
        <v>31.055257000000029</v>
      </c>
      <c r="GC12" s="195">
        <v>33.618093984842361</v>
      </c>
      <c r="GD12" s="195">
        <v>37.626522006106647</v>
      </c>
      <c r="GE12" s="195">
        <v>39.958238063488139</v>
      </c>
      <c r="GF12" s="195">
        <v>41.90669705588153</v>
      </c>
      <c r="GG12" s="195">
        <v>43.998762075832069</v>
      </c>
      <c r="GH12" s="195">
        <v>45.892037804884211</v>
      </c>
      <c r="GI12" s="195">
        <v>47.628049252812495</v>
      </c>
      <c r="GJ12" s="195">
        <v>49.704678818674289</v>
      </c>
      <c r="GK12" s="195">
        <v>52.206838920143277</v>
      </c>
      <c r="GM12" s="195">
        <v>24.488700000000975</v>
      </c>
      <c r="GN12" s="195">
        <v>14.385161129174156</v>
      </c>
      <c r="GO12" s="195">
        <v>16.239922459739077</v>
      </c>
      <c r="GP12" s="195">
        <v>20.662290094018608</v>
      </c>
      <c r="GQ12" s="195">
        <v>25.41971100649846</v>
      </c>
      <c r="GR12" s="195">
        <v>26.644799006034049</v>
      </c>
      <c r="GS12" s="195">
        <v>27.938666961340918</v>
      </c>
      <c r="GT12" s="195">
        <v>29.58607098870943</v>
      </c>
      <c r="GU12" s="195">
        <v>31.419199519480639</v>
      </c>
      <c r="GV12" s="195">
        <v>33.616063725203681</v>
      </c>
      <c r="GX12" s="195">
        <v>15.698000000000212</v>
      </c>
      <c r="GY12" s="195">
        <v>12.693697975684243</v>
      </c>
      <c r="GZ12" s="195">
        <v>13.137920882520191</v>
      </c>
      <c r="HA12" s="195">
        <v>15.444766453751898</v>
      </c>
      <c r="HB12" s="195">
        <v>16.095191234632271</v>
      </c>
      <c r="HC12" s="195">
        <v>16.845665038871683</v>
      </c>
      <c r="HD12" s="195">
        <v>17.41001767962355</v>
      </c>
      <c r="HE12" s="195">
        <v>17.726794077268444</v>
      </c>
      <c r="HF12" s="195">
        <v>18.099864583042635</v>
      </c>
      <c r="HG12" s="195">
        <v>18.914275989743373</v>
      </c>
      <c r="HI12" s="195">
        <v>32.204748430000009</v>
      </c>
      <c r="HJ12" s="195">
        <v>18.525498839999997</v>
      </c>
      <c r="HK12" s="195">
        <v>31.470726861313697</v>
      </c>
      <c r="HL12" s="195">
        <v>32.805866829361342</v>
      </c>
      <c r="HM12" s="195">
        <v>38.422900660418648</v>
      </c>
      <c r="HN12" s="195">
        <v>40.895415292393473</v>
      </c>
      <c r="HO12" s="195">
        <v>42.068217000693799</v>
      </c>
      <c r="HP12" s="195">
        <v>43.155091097450246</v>
      </c>
      <c r="HQ12" s="195">
        <v>43.810072675269723</v>
      </c>
      <c r="HR12" s="195">
        <v>44.2678372458967</v>
      </c>
      <c r="HS12" s="195">
        <v>44.898186983967705</v>
      </c>
      <c r="HT12" s="195">
        <v>46.466971562479856</v>
      </c>
    </row>
    <row r="13" spans="1:228" ht="15" customHeight="1">
      <c r="E13" s="29"/>
      <c r="F13" s="28" t="s">
        <v>460</v>
      </c>
      <c r="G13" s="29"/>
      <c r="H13" s="29"/>
      <c r="I13" s="29"/>
      <c r="J13" s="29"/>
      <c r="K13" s="29"/>
      <c r="T13" s="194">
        <v>0</v>
      </c>
      <c r="U13" s="194">
        <v>5.1132387310638832</v>
      </c>
      <c r="V13" s="194">
        <v>6.0754326151714242</v>
      </c>
      <c r="W13" s="194">
        <v>6.7036535305570988</v>
      </c>
      <c r="X13" s="194">
        <v>6.8908255431844498</v>
      </c>
      <c r="Y13" s="194">
        <v>7.2206874592921082</v>
      </c>
      <c r="Z13" s="194">
        <v>7.785387929254993</v>
      </c>
      <c r="AA13" s="194">
        <v>8.4880994400610419</v>
      </c>
      <c r="AB13" s="194">
        <v>8.7619340637679599</v>
      </c>
      <c r="AC13" s="194">
        <v>9.1398064280392468</v>
      </c>
      <c r="AD13" s="194">
        <v>9.863469006210023</v>
      </c>
      <c r="AE13" s="194">
        <v>10.043781007595785</v>
      </c>
      <c r="AF13" s="194">
        <v>10.191251134464837</v>
      </c>
      <c r="AG13" s="194">
        <v>10.396272486043239</v>
      </c>
      <c r="AH13" s="194">
        <v>10.598075725789718</v>
      </c>
      <c r="AI13" s="194">
        <v>10.777653025871111</v>
      </c>
      <c r="AJ13" s="194">
        <v>11.216453437113234</v>
      </c>
      <c r="AL13" s="195">
        <v>0</v>
      </c>
      <c r="AM13" s="195">
        <v>0</v>
      </c>
      <c r="AN13" s="195"/>
      <c r="AO13" s="195">
        <v>0</v>
      </c>
      <c r="AP13" s="195">
        <v>0</v>
      </c>
      <c r="AQ13" s="195">
        <v>0</v>
      </c>
      <c r="AR13" s="195">
        <v>6.6137259495625331</v>
      </c>
      <c r="AS13" s="195">
        <v>6.81213772804941</v>
      </c>
      <c r="AT13" s="195">
        <v>7.0165018598908926</v>
      </c>
      <c r="AU13" s="195">
        <v>7.2269969156876197</v>
      </c>
      <c r="AV13" s="195">
        <v>7.4438068231582486</v>
      </c>
      <c r="AW13" s="195">
        <v>7.6671210278529962</v>
      </c>
      <c r="AX13" s="195">
        <v>7.8971346586885849</v>
      </c>
      <c r="BA13" s="196"/>
      <c r="BB13" s="196">
        <v>0</v>
      </c>
      <c r="BC13" s="196">
        <v>-1.50048721849865</v>
      </c>
      <c r="BD13" s="196">
        <v>-0.73670511287798579</v>
      </c>
      <c r="BE13" s="196">
        <v>-0.31284832933379381</v>
      </c>
      <c r="BF13" s="196">
        <v>-0.33617137250316986</v>
      </c>
      <c r="BG13" s="196">
        <v>-0.2231193638661404</v>
      </c>
      <c r="BH13" s="196">
        <v>0.1182669014019968</v>
      </c>
      <c r="BI13" s="196">
        <v>0.590964781372457</v>
      </c>
      <c r="BK13" s="195"/>
      <c r="BL13" s="195"/>
      <c r="BM13" s="195"/>
      <c r="BN13" s="195"/>
      <c r="BO13" s="195"/>
      <c r="BP13" s="195">
        <v>0</v>
      </c>
      <c r="BQ13" s="195">
        <v>5.126417274066803</v>
      </c>
      <c r="BR13" s="195">
        <v>6.0829020927170934</v>
      </c>
      <c r="BS13" s="195">
        <v>6.705744415898347</v>
      </c>
      <c r="BT13" s="195">
        <v>6.9053791760975907</v>
      </c>
      <c r="BU13" s="195">
        <v>7.2391730373758518</v>
      </c>
      <c r="BV13" s="195">
        <v>7.8081909339836466</v>
      </c>
      <c r="BW13" s="195">
        <v>8.5175833009299957</v>
      </c>
      <c r="BX13" s="195">
        <v>8.7926588819075722</v>
      </c>
      <c r="BY13" s="195">
        <v>9.1748080720060745</v>
      </c>
      <c r="BZ13" s="195">
        <v>9.906423770707228</v>
      </c>
      <c r="CB13" s="196">
        <v>0</v>
      </c>
      <c r="CC13" s="196">
        <v>0</v>
      </c>
      <c r="CD13" s="196">
        <v>0</v>
      </c>
      <c r="CE13" s="196">
        <v>0</v>
      </c>
      <c r="CF13" s="196">
        <v>0</v>
      </c>
      <c r="CG13" s="196">
        <v>0</v>
      </c>
      <c r="CH13" s="196">
        <v>-1.3178543002919874E-2</v>
      </c>
      <c r="CI13" s="196">
        <v>-7.4694775456691787E-3</v>
      </c>
      <c r="CJ13" s="196">
        <v>-2.0908853412482387E-3</v>
      </c>
      <c r="CK13" s="196">
        <v>-1.4553632913140824E-2</v>
      </c>
      <c r="CL13" s="196">
        <v>-1.8485578083743626E-2</v>
      </c>
      <c r="CM13" s="196">
        <v>-2.2803004728653598E-2</v>
      </c>
      <c r="CN13" s="196">
        <v>-2.9483860868953826E-2</v>
      </c>
      <c r="CO13" s="196">
        <v>-3.0724818139612253E-2</v>
      </c>
      <c r="CP13" s="196">
        <v>-3.50016439668277E-2</v>
      </c>
      <c r="CQ13" s="196">
        <v>-4.2954764497205034E-2</v>
      </c>
      <c r="CV13" s="196">
        <v>0</v>
      </c>
      <c r="CW13" s="196">
        <v>0</v>
      </c>
      <c r="CX13" s="196">
        <v>0</v>
      </c>
      <c r="CY13" s="196">
        <v>0</v>
      </c>
      <c r="CZ13" s="196">
        <v>0</v>
      </c>
      <c r="DA13" s="196">
        <v>0</v>
      </c>
      <c r="DB13" s="196">
        <v>0</v>
      </c>
      <c r="DC13" s="196">
        <v>0</v>
      </c>
      <c r="DD13" s="196">
        <v>1.5851612377123063</v>
      </c>
      <c r="DE13" s="196">
        <v>1.5248917077448108</v>
      </c>
      <c r="DF13" s="196">
        <v>1.7292846114256304</v>
      </c>
      <c r="DG13" s="196">
        <v>0</v>
      </c>
      <c r="DH13" s="196">
        <v>0</v>
      </c>
      <c r="DK13" s="191"/>
      <c r="DL13" s="191"/>
      <c r="DO13" s="191"/>
      <c r="DR13" s="191"/>
      <c r="DX13" s="200">
        <v>0</v>
      </c>
      <c r="EA13" s="197">
        <v>0</v>
      </c>
      <c r="EC13" s="195">
        <v>0</v>
      </c>
      <c r="ED13" s="195">
        <v>0</v>
      </c>
      <c r="EE13" s="195">
        <v>0</v>
      </c>
      <c r="EF13" s="195">
        <v>4.8016639114982631</v>
      </c>
      <c r="EG13" s="195">
        <v>4.6449446732963331</v>
      </c>
      <c r="EH13" s="195">
        <v>4.7560224256473518</v>
      </c>
      <c r="EI13" s="195">
        <v>4.7587783363817175</v>
      </c>
      <c r="EJ13" s="195">
        <v>4.6143609365197555</v>
      </c>
      <c r="EK13" s="195">
        <v>4.5737889370518952</v>
      </c>
      <c r="EL13" s="195">
        <v>4.7031002630749876</v>
      </c>
      <c r="EM13" s="195">
        <v>4.7986955050083697</v>
      </c>
      <c r="EN13" s="195">
        <v>4.999144342486141</v>
      </c>
      <c r="EO13" s="195">
        <v>5.021840984696456</v>
      </c>
      <c r="EQ13" s="202">
        <v>0</v>
      </c>
      <c r="ER13" s="202">
        <v>0</v>
      </c>
      <c r="ES13" s="202">
        <v>4.1915569849509167</v>
      </c>
      <c r="ET13" s="202">
        <v>4.3856962911349529</v>
      </c>
      <c r="EU13" s="202">
        <v>4.2066514861952573</v>
      </c>
      <c r="EV13" s="202">
        <v>4.3677332862294351</v>
      </c>
      <c r="EW13" s="202">
        <v>4.3734840963344679</v>
      </c>
      <c r="EX13" s="202">
        <v>4.4574078509362964</v>
      </c>
      <c r="EY13" s="202">
        <v>4.6647990415497853</v>
      </c>
      <c r="EZ13" s="202">
        <v>4.8044857535987813</v>
      </c>
      <c r="FA13" s="202">
        <v>4.9934882579276501</v>
      </c>
      <c r="FB13" s="202">
        <v>5.0543480032362336</v>
      </c>
      <c r="FC13" s="202">
        <v>5.1230792421361908</v>
      </c>
      <c r="FE13" s="195"/>
      <c r="FF13" s="195">
        <v>1.5851612377123063</v>
      </c>
      <c r="FG13" s="195">
        <v>5.123633868285177</v>
      </c>
      <c r="FH13" s="195">
        <v>5.1900889648336159</v>
      </c>
      <c r="FI13" s="195">
        <v>5.2906378883402425</v>
      </c>
      <c r="FJ13" s="195">
        <v>4.8776754732022187</v>
      </c>
      <c r="FK13" s="195">
        <v>4.4438306060745676</v>
      </c>
      <c r="FL13" s="195">
        <v>4.4757837915426117</v>
      </c>
      <c r="FM13" s="195">
        <v>4.5709666069092396</v>
      </c>
      <c r="FN13" s="195">
        <v>4.6826296389409796</v>
      </c>
      <c r="FP13" s="195">
        <v>0.27800000000000002</v>
      </c>
      <c r="FQ13" s="195">
        <v>1.5248917077448108</v>
      </c>
      <c r="FR13" s="195">
        <v>5.7620140139888223</v>
      </c>
      <c r="FS13" s="195">
        <v>5.5578323264935747</v>
      </c>
      <c r="FT13" s="195">
        <v>5.645867982650306</v>
      </c>
      <c r="FU13" s="195">
        <v>6.9062282682140888</v>
      </c>
      <c r="FV13" s="195">
        <v>7.1525094777994171</v>
      </c>
      <c r="FW13" s="195">
        <v>7.7209401367709765</v>
      </c>
      <c r="FX13" s="195">
        <v>7.8483917800720153</v>
      </c>
      <c r="FY13" s="195">
        <v>8.1103073759831936</v>
      </c>
      <c r="FZ13" s="195">
        <v>8.2784371542403683</v>
      </c>
      <c r="GB13" s="195">
        <v>1.5248917077448108</v>
      </c>
      <c r="GC13" s="195">
        <v>5.7620140139888223</v>
      </c>
      <c r="GD13" s="195">
        <v>5.5578323264935747</v>
      </c>
      <c r="GE13" s="195">
        <v>5.645867982650306</v>
      </c>
      <c r="GF13" s="195">
        <v>6.9062282682140888</v>
      </c>
      <c r="GG13" s="195">
        <v>7.1525094777994171</v>
      </c>
      <c r="GH13" s="195">
        <v>7.7209401367709765</v>
      </c>
      <c r="GI13" s="195">
        <v>7.8483917800720153</v>
      </c>
      <c r="GJ13" s="195">
        <v>8.1103073759831936</v>
      </c>
      <c r="GK13" s="195">
        <v>8.2784371542403683</v>
      </c>
      <c r="GM13" s="195">
        <v>0</v>
      </c>
      <c r="GN13" s="195">
        <v>1.7292846114256304</v>
      </c>
      <c r="GO13" s="195">
        <v>2.6717447246525992</v>
      </c>
      <c r="GP13" s="195">
        <v>3.6691960885229027</v>
      </c>
      <c r="GQ13" s="195">
        <v>4.7240899639732366</v>
      </c>
      <c r="GR13" s="195">
        <v>5.8389751954709208</v>
      </c>
      <c r="GS13" s="195">
        <v>7.0165018598908926</v>
      </c>
      <c r="GT13" s="195">
        <v>7.2269969156876197</v>
      </c>
      <c r="GU13" s="195">
        <v>7.4438068231582486</v>
      </c>
      <c r="GV13" s="195">
        <v>7.6671210278529962</v>
      </c>
      <c r="GX13" s="195">
        <v>0</v>
      </c>
      <c r="GY13" s="195">
        <v>0</v>
      </c>
      <c r="GZ13" s="195">
        <v>0</v>
      </c>
      <c r="HA13" s="195">
        <v>6.6137259495625331</v>
      </c>
      <c r="HB13" s="195">
        <v>6.81213772804941</v>
      </c>
      <c r="HC13" s="195">
        <v>7.0165018598908926</v>
      </c>
      <c r="HD13" s="195">
        <v>7.2269969156876197</v>
      </c>
      <c r="HE13" s="195">
        <v>7.4438068231582486</v>
      </c>
      <c r="HF13" s="195">
        <v>7.6671210278529962</v>
      </c>
      <c r="HG13" s="195">
        <v>7.8971346586885849</v>
      </c>
      <c r="HI13" s="195">
        <v>0</v>
      </c>
      <c r="HJ13" s="195">
        <v>0</v>
      </c>
      <c r="HK13" s="195">
        <v>1.5318127167124247</v>
      </c>
      <c r="HL13" s="195">
        <v>5.6298997698783886</v>
      </c>
      <c r="HM13" s="195">
        <v>5.3437113948955854</v>
      </c>
      <c r="HN13" s="195">
        <v>5.3358692150277349</v>
      </c>
      <c r="HO13" s="195">
        <v>6.6778612636136918</v>
      </c>
      <c r="HP13" s="195">
        <v>6.8663679357983396</v>
      </c>
      <c r="HQ13" s="195">
        <v>7.3255185210709479</v>
      </c>
      <c r="HR13" s="195">
        <v>7.4341876193961083</v>
      </c>
      <c r="HS13" s="195">
        <v>7.6793719927098412</v>
      </c>
      <c r="HT13" s="195">
        <v>7.8278374743882804</v>
      </c>
    </row>
    <row r="14" spans="1:228" ht="15" customHeight="1">
      <c r="E14" s="29"/>
      <c r="F14" s="28" t="s">
        <v>461</v>
      </c>
      <c r="G14" s="29"/>
      <c r="H14" s="29"/>
      <c r="I14" s="29"/>
      <c r="J14" s="29"/>
      <c r="K14" s="29"/>
      <c r="T14" s="194">
        <v>6.0523532900000001</v>
      </c>
      <c r="U14" s="194">
        <v>5.0999999999999996</v>
      </c>
      <c r="V14" s="194">
        <v>5.202</v>
      </c>
      <c r="W14" s="194">
        <v>5.3060400000000003</v>
      </c>
      <c r="X14" s="194">
        <v>5.4121608000000005</v>
      </c>
      <c r="Y14" s="194">
        <v>5.5204040160000005</v>
      </c>
      <c r="Z14" s="194">
        <v>5.6308120963200006</v>
      </c>
      <c r="AA14" s="194">
        <v>5.7434283382464004</v>
      </c>
      <c r="AB14" s="194">
        <v>5.8582969050113283</v>
      </c>
      <c r="AC14" s="194">
        <v>5.9754628431115551</v>
      </c>
      <c r="AD14" s="194">
        <v>6.094972099973786</v>
      </c>
      <c r="AE14" s="194">
        <v>6.2168715419732621</v>
      </c>
      <c r="AF14" s="194">
        <v>6.3412089728127272</v>
      </c>
      <c r="AG14" s="194">
        <v>6.4680331522689816</v>
      </c>
      <c r="AH14" s="194">
        <v>6.5973938153143612</v>
      </c>
      <c r="AI14" s="194">
        <v>6.7293416916206485</v>
      </c>
      <c r="AJ14" s="194">
        <v>6.863928525453062</v>
      </c>
      <c r="AL14" s="195">
        <v>8.3799702000000007</v>
      </c>
      <c r="AM14" s="195">
        <v>31.585954430000005</v>
      </c>
      <c r="AN14" s="195">
        <v>68.219530150000011</v>
      </c>
      <c r="AO14" s="195">
        <v>35.857999999999997</v>
      </c>
      <c r="AP14" s="195">
        <v>6</v>
      </c>
      <c r="AQ14" s="195">
        <v>6.12</v>
      </c>
      <c r="AR14" s="195">
        <v>6.2423999999999999</v>
      </c>
      <c r="AS14" s="195">
        <v>6.367248</v>
      </c>
      <c r="AT14" s="195">
        <v>6.4945929600000003</v>
      </c>
      <c r="AU14" s="195">
        <v>6.6244848192000001</v>
      </c>
      <c r="AV14" s="195">
        <v>6.756974515584</v>
      </c>
      <c r="AW14" s="195">
        <v>6.8921140058956798</v>
      </c>
      <c r="AX14" s="195">
        <v>7.0299562860135936</v>
      </c>
      <c r="BA14" s="196"/>
      <c r="BB14" s="196">
        <v>-6.7646709999999999E-2</v>
      </c>
      <c r="BC14" s="196">
        <v>-1.1424000000000003</v>
      </c>
      <c r="BD14" s="196">
        <v>-1.1652480000000001</v>
      </c>
      <c r="BE14" s="196">
        <v>-1.18855296</v>
      </c>
      <c r="BF14" s="196">
        <v>-1.2123240191999995</v>
      </c>
      <c r="BG14" s="196">
        <v>-1.2365704995839994</v>
      </c>
      <c r="BH14" s="196">
        <v>-1.2613019095756792</v>
      </c>
      <c r="BI14" s="196">
        <v>-1.2865279477671931</v>
      </c>
      <c r="BK14" s="195"/>
      <c r="BL14" s="195"/>
      <c r="BM14" s="195"/>
      <c r="BN14" s="195"/>
      <c r="BO14" s="195"/>
      <c r="BP14" s="195">
        <v>6.0523532900000001</v>
      </c>
      <c r="BQ14" s="195">
        <v>5.0999999999999996</v>
      </c>
      <c r="BR14" s="195">
        <v>5.202</v>
      </c>
      <c r="BS14" s="195">
        <v>5.3060400000000003</v>
      </c>
      <c r="BT14" s="195">
        <v>5.4121608000000005</v>
      </c>
      <c r="BU14" s="195">
        <v>5.5204040160000005</v>
      </c>
      <c r="BV14" s="195">
        <v>5.6308120963200006</v>
      </c>
      <c r="BW14" s="195">
        <v>5.7434283382464004</v>
      </c>
      <c r="BX14" s="195">
        <v>5.8582969050113283</v>
      </c>
      <c r="BY14" s="195">
        <v>5.9754628431115551</v>
      </c>
      <c r="BZ14" s="195">
        <v>6.094972099973786</v>
      </c>
      <c r="CB14" s="196">
        <v>0</v>
      </c>
      <c r="CC14" s="196">
        <v>0</v>
      </c>
      <c r="CD14" s="196">
        <v>0</v>
      </c>
      <c r="CE14" s="196">
        <v>0</v>
      </c>
      <c r="CF14" s="196">
        <v>0</v>
      </c>
      <c r="CG14" s="196">
        <v>0</v>
      </c>
      <c r="CH14" s="196">
        <v>0</v>
      </c>
      <c r="CI14" s="196">
        <v>0</v>
      </c>
      <c r="CJ14" s="196">
        <v>0</v>
      </c>
      <c r="CK14" s="196">
        <v>0</v>
      </c>
      <c r="CL14" s="196">
        <v>0</v>
      </c>
      <c r="CM14" s="196">
        <v>0</v>
      </c>
      <c r="CN14" s="196">
        <v>0</v>
      </c>
      <c r="CO14" s="196">
        <v>0</v>
      </c>
      <c r="CP14" s="196">
        <v>0</v>
      </c>
      <c r="CQ14" s="196">
        <v>0</v>
      </c>
      <c r="CV14" s="196">
        <v>0</v>
      </c>
      <c r="CW14" s="196">
        <v>0</v>
      </c>
      <c r="CX14" s="196">
        <v>0</v>
      </c>
      <c r="CY14" s="196">
        <v>0</v>
      </c>
      <c r="CZ14" s="196">
        <v>6.12</v>
      </c>
      <c r="DA14" s="196">
        <v>6.2423999999999999</v>
      </c>
      <c r="DB14" s="196">
        <v>6.3234899999999996</v>
      </c>
      <c r="DC14" s="196">
        <v>7.11348</v>
      </c>
      <c r="DD14" s="196">
        <v>7.2557496000000006</v>
      </c>
      <c r="DE14" s="196">
        <v>7.2706666666666662</v>
      </c>
      <c r="DF14" s="196">
        <v>16.511355605642937</v>
      </c>
      <c r="DG14" s="196">
        <v>6</v>
      </c>
      <c r="DH14" s="196">
        <v>6.12</v>
      </c>
      <c r="DK14" s="191"/>
      <c r="DL14" s="191"/>
      <c r="DO14" s="191"/>
      <c r="DR14" s="191"/>
      <c r="DX14" s="200">
        <v>6.12</v>
      </c>
      <c r="EA14" s="197">
        <v>6.2423999999999999</v>
      </c>
      <c r="EC14" s="195">
        <v>6.1994999999999996</v>
      </c>
      <c r="ED14" s="195">
        <v>6.3234899999999996</v>
      </c>
      <c r="EE14" s="195">
        <v>6.4499598000000002</v>
      </c>
      <c r="EF14" s="195">
        <v>6.5789589959999999</v>
      </c>
      <c r="EG14" s="195">
        <v>6.71053817592</v>
      </c>
      <c r="EH14" s="195">
        <v>6.8447489394384009</v>
      </c>
      <c r="EI14" s="195">
        <v>6.981643918227169</v>
      </c>
      <c r="EJ14" s="195">
        <v>7.1212767965917125</v>
      </c>
      <c r="EK14" s="195">
        <v>7.2637023325235459</v>
      </c>
      <c r="EL14" s="195">
        <v>7.4089763791740175</v>
      </c>
      <c r="EM14" s="195">
        <v>7.5571559067574983</v>
      </c>
      <c r="EN14" s="195">
        <v>7.7082990248926491</v>
      </c>
      <c r="EO14" s="195">
        <v>7.8624650053905016</v>
      </c>
      <c r="EQ14" s="195">
        <v>6.9740000000000002</v>
      </c>
      <c r="ER14" s="195">
        <v>7.11348</v>
      </c>
      <c r="ES14" s="195">
        <v>7.2557496000000006</v>
      </c>
      <c r="ET14" s="195">
        <v>7.4008645920000014</v>
      </c>
      <c r="EU14" s="195">
        <v>7.5488818838400009</v>
      </c>
      <c r="EV14" s="195">
        <v>7.6998595215168022</v>
      </c>
      <c r="EW14" s="195">
        <v>7.8538567119471381</v>
      </c>
      <c r="EX14" s="195">
        <v>8.0109338461860808</v>
      </c>
      <c r="EY14" s="195">
        <v>8.1711525231098037</v>
      </c>
      <c r="EZ14" s="195">
        <v>8.3345755735719997</v>
      </c>
      <c r="FA14" s="195">
        <v>8.5012670850434393</v>
      </c>
      <c r="FB14" s="195">
        <v>8.6712924267443086</v>
      </c>
      <c r="FC14" s="195">
        <v>8.8447182752791935</v>
      </c>
      <c r="FE14" s="195">
        <v>7.11348</v>
      </c>
      <c r="FF14" s="195">
        <v>7.2557496000000006</v>
      </c>
      <c r="FG14" s="195">
        <v>7.4008645920000014</v>
      </c>
      <c r="FH14" s="195">
        <v>7.5488818838400009</v>
      </c>
      <c r="FI14" s="195">
        <v>7.6998595215168022</v>
      </c>
      <c r="FJ14" s="195">
        <v>7.8538567119471381</v>
      </c>
      <c r="FK14" s="195">
        <v>8.0109338461860808</v>
      </c>
      <c r="FL14" s="195">
        <v>8.1711525231098037</v>
      </c>
      <c r="FM14" s="195">
        <v>8.3345755735719997</v>
      </c>
      <c r="FN14" s="195">
        <v>8.5012670850434393</v>
      </c>
      <c r="FP14" s="195">
        <v>26.004999999999999</v>
      </c>
      <c r="FQ14" s="195">
        <v>7.2706666666666662</v>
      </c>
      <c r="FR14" s="195">
        <v>7.41608</v>
      </c>
      <c r="FS14" s="195">
        <v>7.5644016000000001</v>
      </c>
      <c r="FT14" s="195">
        <v>7.7156896320000001</v>
      </c>
      <c r="FU14" s="195">
        <v>7.8700034246400001</v>
      </c>
      <c r="FV14" s="195">
        <v>8.0274034931328</v>
      </c>
      <c r="FW14" s="195">
        <v>8.1879515629954565</v>
      </c>
      <c r="FX14" s="195">
        <v>8.3517105942553655</v>
      </c>
      <c r="FY14" s="195">
        <v>8.5187448061404734</v>
      </c>
      <c r="FZ14" s="195">
        <v>8.6891197022632838</v>
      </c>
      <c r="GB14" s="195">
        <v>7.2706666666666697</v>
      </c>
      <c r="GC14" s="195">
        <v>7.4160800000000036</v>
      </c>
      <c r="GD14" s="195">
        <v>7.5644016000000036</v>
      </c>
      <c r="GE14" s="195">
        <v>7.7156896320000037</v>
      </c>
      <c r="GF14" s="195">
        <v>7.8700034246400037</v>
      </c>
      <c r="GG14" s="195">
        <v>8.0274034931328035</v>
      </c>
      <c r="GH14" s="195">
        <v>8.18795156299546</v>
      </c>
      <c r="GI14" s="195">
        <v>8.3517105942553691</v>
      </c>
      <c r="GJ14" s="195">
        <v>8.5187448061404769</v>
      </c>
      <c r="GK14" s="195">
        <v>8.6891197022632873</v>
      </c>
      <c r="GM14" s="195">
        <v>26.987603534944057</v>
      </c>
      <c r="GN14" s="195">
        <v>16.511355605642937</v>
      </c>
      <c r="GO14" s="195">
        <v>16.841582717755795</v>
      </c>
      <c r="GP14" s="195">
        <v>17.178414372110911</v>
      </c>
      <c r="GQ14" s="195">
        <v>17.521982659553128</v>
      </c>
      <c r="GR14" s="195">
        <v>17.872422312744192</v>
      </c>
      <c r="GS14" s="195">
        <v>18.229870758999077</v>
      </c>
      <c r="GT14" s="195">
        <v>18.59446817417906</v>
      </c>
      <c r="GU14" s="195">
        <v>18.966357537662642</v>
      </c>
      <c r="GV14" s="195">
        <v>19.345684688415894</v>
      </c>
      <c r="GX14" s="195">
        <v>35.857999999999997</v>
      </c>
      <c r="GY14" s="195">
        <v>6</v>
      </c>
      <c r="GZ14" s="195">
        <v>6.12</v>
      </c>
      <c r="HA14" s="195">
        <v>6.2423999999999999</v>
      </c>
      <c r="HB14" s="195">
        <v>6.367248</v>
      </c>
      <c r="HC14" s="195">
        <v>6.4945929600000003</v>
      </c>
      <c r="HD14" s="195">
        <v>6.6244848192000001</v>
      </c>
      <c r="HE14" s="195">
        <v>6.756974515584</v>
      </c>
      <c r="HF14" s="195">
        <v>6.8921140058956798</v>
      </c>
      <c r="HG14" s="195">
        <v>7.0299562860135936</v>
      </c>
      <c r="HI14" s="195">
        <v>8.3799702000000007</v>
      </c>
      <c r="HJ14" s="195">
        <v>31.585954430000005</v>
      </c>
      <c r="HK14" s="195">
        <v>8.129606287665716</v>
      </c>
      <c r="HL14" s="195">
        <v>8.2921984134190296</v>
      </c>
      <c r="HM14" s="195">
        <v>8.4580423816874095</v>
      </c>
      <c r="HN14" s="195">
        <v>8.6272032293211574</v>
      </c>
      <c r="HO14" s="195">
        <v>8.7997472939075809</v>
      </c>
      <c r="HP14" s="195">
        <v>8.9757422397857329</v>
      </c>
      <c r="HQ14" s="195">
        <v>9.1552570845814483</v>
      </c>
      <c r="HR14" s="195">
        <v>9.3383622262730768</v>
      </c>
      <c r="HS14" s="195">
        <v>9.5251294707985377</v>
      </c>
      <c r="HT14" s="195">
        <v>9.7156320602145083</v>
      </c>
    </row>
    <row r="15" spans="1:228" ht="16.899999999999999" customHeight="1">
      <c r="F15" s="29" t="s">
        <v>38</v>
      </c>
      <c r="G15" s="29"/>
      <c r="H15" s="29"/>
      <c r="I15" s="29"/>
      <c r="J15" s="29"/>
      <c r="K15" s="29"/>
      <c r="T15" s="203">
        <v>1642.3926789586565</v>
      </c>
      <c r="U15" s="203">
        <v>1618.4803263396193</v>
      </c>
      <c r="V15" s="203">
        <v>1642.8345159464013</v>
      </c>
      <c r="W15" s="203">
        <v>1660.0411095522506</v>
      </c>
      <c r="X15" s="203">
        <v>1703.2572749244353</v>
      </c>
      <c r="Y15" s="203">
        <v>1766.2013805310476</v>
      </c>
      <c r="Z15" s="203">
        <v>1851.7357879138142</v>
      </c>
      <c r="AA15" s="203">
        <v>1944.0138958961318</v>
      </c>
      <c r="AB15" s="203">
        <v>2034.6105233606443</v>
      </c>
      <c r="AC15" s="203">
        <v>2130.2864650352362</v>
      </c>
      <c r="AD15" s="203">
        <v>2230.6203403902705</v>
      </c>
      <c r="AE15" s="203">
        <v>2293.6777103050376</v>
      </c>
      <c r="AF15" s="203">
        <v>2720.0031947803732</v>
      </c>
      <c r="AG15" s="203">
        <v>3497.5687623612753</v>
      </c>
      <c r="AH15" s="203">
        <v>3966.3552422093567</v>
      </c>
      <c r="AI15" s="203">
        <v>3921.0049904209154</v>
      </c>
      <c r="AJ15" s="203">
        <v>3564.5274497897567</v>
      </c>
      <c r="AL15" s="204">
        <v>1276.0760368100002</v>
      </c>
      <c r="AM15" s="204">
        <v>1312.5248552499997</v>
      </c>
      <c r="AN15" s="204">
        <v>1344.0090568899998</v>
      </c>
      <c r="AO15" s="204">
        <v>1398.2533746156682</v>
      </c>
      <c r="AP15" s="204">
        <v>1483.0029600190742</v>
      </c>
      <c r="AQ15" s="204">
        <v>1544.1610770826796</v>
      </c>
      <c r="AR15" s="204">
        <v>1629.9823720996199</v>
      </c>
      <c r="AS15" s="204">
        <v>1683.2594602031452</v>
      </c>
      <c r="AT15" s="204">
        <v>1741.8214110358426</v>
      </c>
      <c r="AU15" s="204">
        <v>1794.2108419197955</v>
      </c>
      <c r="AV15" s="204">
        <v>1848.205263467971</v>
      </c>
      <c r="AW15" s="204">
        <v>1930.2710315917741</v>
      </c>
      <c r="AX15" s="204">
        <v>2022.2066053046517</v>
      </c>
      <c r="BA15" s="205"/>
      <c r="BB15" s="205">
        <v>98.231601875976821</v>
      </c>
      <c r="BC15" s="205">
        <v>-11.502045760000556</v>
      </c>
      <c r="BD15" s="205">
        <v>-40.424944256743856</v>
      </c>
      <c r="BE15" s="205">
        <v>-81.780301483591984</v>
      </c>
      <c r="BF15" s="205">
        <v>-90.953566995360234</v>
      </c>
      <c r="BG15" s="205">
        <v>-82.003882936923446</v>
      </c>
      <c r="BH15" s="205">
        <v>-78.535243677959897</v>
      </c>
      <c r="BI15" s="205">
        <v>-78.192709408519931</v>
      </c>
      <c r="BK15" s="203"/>
      <c r="BL15" s="203"/>
      <c r="BM15" s="203"/>
      <c r="BN15" s="203"/>
      <c r="BO15" s="203"/>
      <c r="BP15" s="203">
        <v>1642.3927521854018</v>
      </c>
      <c r="BQ15" s="203">
        <v>1656.6641486702235</v>
      </c>
      <c r="BR15" s="203">
        <v>1684.4032387936759</v>
      </c>
      <c r="BS15" s="203">
        <v>1705.1888740491095</v>
      </c>
      <c r="BT15" s="203">
        <v>1750.0541845635844</v>
      </c>
      <c r="BU15" s="203">
        <v>1800.850201913169</v>
      </c>
      <c r="BV15" s="203">
        <v>1863.2121005875229</v>
      </c>
      <c r="BW15" s="203">
        <v>1945.9381769625643</v>
      </c>
      <c r="BX15" s="203">
        <v>2035.8480406390156</v>
      </c>
      <c r="BY15" s="203">
        <v>2130.457271769591</v>
      </c>
      <c r="BZ15" s="203">
        <v>2230.0134805478983</v>
      </c>
      <c r="CB15" s="205">
        <v>0</v>
      </c>
      <c r="CC15" s="205">
        <v>0</v>
      </c>
      <c r="CD15" s="205">
        <v>0</v>
      </c>
      <c r="CE15" s="205">
        <v>0</v>
      </c>
      <c r="CF15" s="205">
        <v>0</v>
      </c>
      <c r="CG15" s="205">
        <v>-7.3226745371357538E-5</v>
      </c>
      <c r="CH15" s="205">
        <v>-38.183822330604244</v>
      </c>
      <c r="CI15" s="205">
        <v>-41.568722847274557</v>
      </c>
      <c r="CJ15" s="205">
        <v>-45.147764496858827</v>
      </c>
      <c r="CK15" s="205">
        <v>-46.796909639149135</v>
      </c>
      <c r="CL15" s="205">
        <v>-34.648821382121469</v>
      </c>
      <c r="CM15" s="205">
        <v>-11.476312673708662</v>
      </c>
      <c r="CN15" s="205">
        <v>-1.9242810664325134</v>
      </c>
      <c r="CO15" s="205">
        <v>-1.2375172783713424</v>
      </c>
      <c r="CP15" s="205">
        <v>-0.17080673435475546</v>
      </c>
      <c r="CQ15" s="205">
        <v>0.60685984237215962</v>
      </c>
      <c r="CV15" s="205">
        <v>1001.9000000000001</v>
      </c>
      <c r="CW15" s="205">
        <v>1051.3399999999999</v>
      </c>
      <c r="CX15" s="205">
        <v>1085.5992674510658</v>
      </c>
      <c r="CY15" s="205">
        <v>1130.7740913496298</v>
      </c>
      <c r="CZ15" s="205">
        <v>996.4358958455872</v>
      </c>
      <c r="DA15" s="205">
        <v>1117.7259655621845</v>
      </c>
      <c r="DB15" s="205">
        <v>1229.5139271203877</v>
      </c>
      <c r="DC15" s="205">
        <v>1319.353622788647</v>
      </c>
      <c r="DD15" s="205">
        <v>1373.4559843926304</v>
      </c>
      <c r="DE15" s="205">
        <v>1497.3798486366334</v>
      </c>
      <c r="DF15" s="205">
        <v>1460.748102484763</v>
      </c>
      <c r="DG15" s="205">
        <v>1483.0029600190742</v>
      </c>
      <c r="DH15" s="205">
        <v>1544.1610770826796</v>
      </c>
      <c r="DK15" s="191"/>
      <c r="DL15" s="206">
        <v>1001.9000000000001</v>
      </c>
      <c r="DO15" s="206">
        <v>1051.3399999999999</v>
      </c>
      <c r="DR15" s="206">
        <v>1085.5992674510658</v>
      </c>
      <c r="DU15" s="207">
        <v>1130.7740913496298</v>
      </c>
      <c r="DX15" s="207">
        <v>996.4358958455872</v>
      </c>
      <c r="EA15" s="208">
        <v>1117.7259655621845</v>
      </c>
      <c r="EC15" s="204">
        <v>1186.8200891563786</v>
      </c>
      <c r="ED15" s="204">
        <v>1229.5139271203877</v>
      </c>
      <c r="EE15" s="204">
        <v>1311.9976923641082</v>
      </c>
      <c r="EF15" s="204">
        <v>1453.9979326203947</v>
      </c>
      <c r="EG15" s="204">
        <v>1500.4033945863712</v>
      </c>
      <c r="EH15" s="204">
        <v>1550.7896558276657</v>
      </c>
      <c r="EI15" s="204">
        <v>1595.8464153278715</v>
      </c>
      <c r="EJ15" s="204">
        <v>1632.8498657490436</v>
      </c>
      <c r="EK15" s="204">
        <v>1653.3703495676664</v>
      </c>
      <c r="EL15" s="204">
        <v>1697.2644835740864</v>
      </c>
      <c r="EM15" s="204">
        <v>1761.1325060432714</v>
      </c>
      <c r="EN15" s="204">
        <v>1829.3217487823088</v>
      </c>
      <c r="EO15" s="204">
        <v>1902.1064519255071</v>
      </c>
      <c r="EQ15" s="204">
        <v>1287.3931307407404</v>
      </c>
      <c r="ER15" s="204">
        <v>1319.353622788647</v>
      </c>
      <c r="ES15" s="204">
        <v>1523.4812707331964</v>
      </c>
      <c r="ET15" s="204">
        <v>1597.6070249638431</v>
      </c>
      <c r="EU15" s="204">
        <v>1694.8399181993309</v>
      </c>
      <c r="EV15" s="204">
        <v>1741.9026849438956</v>
      </c>
      <c r="EW15" s="204">
        <v>1788.6137918938009</v>
      </c>
      <c r="EX15" s="204">
        <v>1821.9297247080719</v>
      </c>
      <c r="EY15" s="204">
        <v>1877.9515196777859</v>
      </c>
      <c r="EZ15" s="204">
        <v>1949.0198650074831</v>
      </c>
      <c r="FA15" s="204">
        <v>2000.0058591540865</v>
      </c>
      <c r="FB15" s="204">
        <v>2048.0940201005583</v>
      </c>
      <c r="FC15" s="204">
        <v>2090.0800502970988</v>
      </c>
      <c r="FE15" s="204">
        <v>1253.7952464020325</v>
      </c>
      <c r="FF15" s="204">
        <v>1373.4559843926304</v>
      </c>
      <c r="FG15" s="204">
        <v>1522.4878882448174</v>
      </c>
      <c r="FH15" s="204">
        <v>1812.0222022015296</v>
      </c>
      <c r="FI15" s="204">
        <v>1864.0674775432124</v>
      </c>
      <c r="FJ15" s="204">
        <v>1913.6492516316919</v>
      </c>
      <c r="FK15" s="204">
        <v>1957.2833014390653</v>
      </c>
      <c r="FL15" s="204">
        <v>2038.6118251706598</v>
      </c>
      <c r="FM15" s="204">
        <v>2100.1423893546676</v>
      </c>
      <c r="FN15" s="204">
        <v>2144.5955821714942</v>
      </c>
      <c r="FP15" s="204">
        <v>1307.4852784151828</v>
      </c>
      <c r="FQ15" s="204">
        <v>1497.3798486366334</v>
      </c>
      <c r="FR15" s="204">
        <v>1653.2158279937598</v>
      </c>
      <c r="FS15" s="204">
        <v>1774.721720356956</v>
      </c>
      <c r="FT15" s="204">
        <v>1919.1409861831601</v>
      </c>
      <c r="FU15" s="204">
        <v>1996.0334500395568</v>
      </c>
      <c r="FV15" s="204">
        <v>2098.0260747582101</v>
      </c>
      <c r="FW15" s="204">
        <v>2210.2566379803902</v>
      </c>
      <c r="FX15" s="204">
        <v>2288.5208671495025</v>
      </c>
      <c r="FY15" s="204">
        <v>2376.6469238231175</v>
      </c>
      <c r="FZ15" s="204">
        <v>2466.9445543862744</v>
      </c>
      <c r="GB15" s="204">
        <v>1498.2454734030571</v>
      </c>
      <c r="GC15" s="204">
        <v>1653.8401078331763</v>
      </c>
      <c r="GD15" s="204">
        <v>1775.3978241046964</v>
      </c>
      <c r="GE15" s="204">
        <v>1919.8384245782029</v>
      </c>
      <c r="GF15" s="204">
        <v>1996.7735939702638</v>
      </c>
      <c r="GG15" s="204">
        <v>2098.8335679380389</v>
      </c>
      <c r="GH15" s="204">
        <v>2211.136620729797</v>
      </c>
      <c r="GI15" s="204">
        <v>2289.4757635922615</v>
      </c>
      <c r="GJ15" s="204">
        <v>2377.6792973484626</v>
      </c>
      <c r="GK15" s="204">
        <v>2468.0570264962635</v>
      </c>
      <c r="GM15" s="204">
        <v>1335.7464205665192</v>
      </c>
      <c r="GN15" s="204">
        <v>1460.748102484763</v>
      </c>
      <c r="GO15" s="204">
        <v>1554.0685216234804</v>
      </c>
      <c r="GP15" s="204">
        <v>1778.1756720837648</v>
      </c>
      <c r="GQ15" s="204">
        <v>1832.3920037613975</v>
      </c>
      <c r="GR15" s="204">
        <v>1901.698084652588</v>
      </c>
      <c r="GS15" s="204">
        <v>1977.957071352077</v>
      </c>
      <c r="GT15" s="204">
        <v>2051.1365844441066</v>
      </c>
      <c r="GU15" s="204">
        <v>2117.4193326492978</v>
      </c>
      <c r="GV15" s="204">
        <v>2202.9965046571101</v>
      </c>
      <c r="GX15" s="204">
        <v>1398.2533746156682</v>
      </c>
      <c r="GY15" s="204">
        <v>1483.0029600190742</v>
      </c>
      <c r="GZ15" s="204">
        <v>1544.1610770826796</v>
      </c>
      <c r="HA15" s="204">
        <v>1629.9823720996199</v>
      </c>
      <c r="HB15" s="204">
        <v>1683.2594602031452</v>
      </c>
      <c r="HC15" s="204">
        <v>1741.8214110358426</v>
      </c>
      <c r="HD15" s="204">
        <v>1794.2108419197955</v>
      </c>
      <c r="HE15" s="204">
        <v>1848.205263467971</v>
      </c>
      <c r="HF15" s="204">
        <v>1930.2710315917741</v>
      </c>
      <c r="HG15" s="204">
        <v>2022.2066053046517</v>
      </c>
      <c r="HI15" s="203">
        <v>1276.0760368100002</v>
      </c>
      <c r="HJ15" s="203">
        <v>1312.5248552499997</v>
      </c>
      <c r="HK15" s="203">
        <v>1394.9388828275864</v>
      </c>
      <c r="HL15" s="203">
        <v>1675.1927940023645</v>
      </c>
      <c r="HM15" s="203">
        <v>1744.900060164694</v>
      </c>
      <c r="HN15" s="203">
        <v>1821.913773290175</v>
      </c>
      <c r="HO15" s="203">
        <v>1875.8769724048634</v>
      </c>
      <c r="HP15" s="203">
        <v>1944.5881767140129</v>
      </c>
      <c r="HQ15" s="203">
        <v>2022.8876078434355</v>
      </c>
      <c r="HR15" s="203">
        <v>2097.8588800505017</v>
      </c>
      <c r="HS15" s="203">
        <v>2166.8982637562999</v>
      </c>
      <c r="HT15" s="203">
        <v>2261.0501412810909</v>
      </c>
    </row>
    <row r="16" spans="1:228" ht="16.899999999999999" customHeight="1">
      <c r="F16" s="29"/>
      <c r="G16" s="29"/>
      <c r="H16" s="29"/>
      <c r="I16" s="29"/>
      <c r="J16" s="29"/>
      <c r="K16" s="29"/>
      <c r="T16" s="203"/>
      <c r="U16" s="203"/>
      <c r="V16" s="203"/>
      <c r="W16" s="203"/>
      <c r="X16" s="203"/>
      <c r="Y16" s="203"/>
      <c r="Z16" s="203"/>
      <c r="AA16" s="203"/>
      <c r="AB16" s="203"/>
      <c r="AC16" s="203"/>
      <c r="AD16" s="203"/>
      <c r="AE16" s="203"/>
      <c r="AF16" s="203"/>
      <c r="AG16" s="203"/>
      <c r="AH16" s="203"/>
      <c r="AI16" s="203"/>
      <c r="AJ16" s="203"/>
      <c r="AL16" s="204"/>
      <c r="AM16" s="204"/>
      <c r="AN16" s="204"/>
      <c r="AO16" s="204"/>
      <c r="AP16" s="204"/>
      <c r="AQ16" s="204"/>
      <c r="AR16" s="204"/>
      <c r="AS16" s="204"/>
      <c r="AT16" s="204"/>
      <c r="AU16" s="204"/>
      <c r="AV16" s="204"/>
      <c r="AW16" s="204"/>
      <c r="AX16" s="204"/>
      <c r="BA16" s="205"/>
      <c r="BB16" s="205"/>
      <c r="BC16" s="205"/>
      <c r="BD16" s="205"/>
      <c r="BE16" s="205"/>
      <c r="BF16" s="205"/>
      <c r="BG16" s="205"/>
      <c r="BH16" s="205"/>
      <c r="BI16" s="205"/>
      <c r="BK16" s="203"/>
      <c r="BL16" s="203"/>
      <c r="BM16" s="203"/>
      <c r="BN16" s="203"/>
      <c r="BO16" s="203"/>
      <c r="BP16" s="203"/>
      <c r="BQ16" s="203"/>
      <c r="BR16" s="203"/>
      <c r="BS16" s="203"/>
      <c r="BT16" s="203"/>
      <c r="BU16" s="203"/>
      <c r="BV16" s="203"/>
      <c r="BW16" s="203"/>
      <c r="BX16" s="203"/>
      <c r="BY16" s="203"/>
      <c r="BZ16" s="203"/>
      <c r="CB16" s="205"/>
      <c r="CC16" s="205"/>
      <c r="CD16" s="205"/>
      <c r="CE16" s="205"/>
      <c r="CF16" s="205"/>
      <c r="CG16" s="205"/>
      <c r="CH16" s="205"/>
      <c r="CI16" s="205"/>
      <c r="CJ16" s="205"/>
      <c r="CK16" s="205"/>
      <c r="CL16" s="205"/>
      <c r="CM16" s="205"/>
      <c r="CN16" s="205"/>
      <c r="CO16" s="205"/>
      <c r="CP16" s="205"/>
      <c r="CQ16" s="205"/>
      <c r="CV16" s="205"/>
      <c r="CW16" s="205"/>
      <c r="CX16" s="205"/>
      <c r="CY16" s="205"/>
      <c r="CZ16" s="205"/>
      <c r="DA16" s="205"/>
      <c r="DB16" s="205"/>
      <c r="DC16" s="205"/>
      <c r="DD16" s="205"/>
      <c r="DE16" s="205"/>
      <c r="DF16" s="205"/>
      <c r="DG16" s="205"/>
      <c r="DH16" s="205"/>
      <c r="DK16" s="191"/>
      <c r="DL16" s="191"/>
      <c r="DO16" s="191"/>
      <c r="DR16" s="191"/>
      <c r="DX16" s="200"/>
      <c r="EA16" s="197"/>
      <c r="EC16" s="204"/>
      <c r="ED16" s="204"/>
      <c r="EE16" s="204"/>
      <c r="EF16" s="204"/>
      <c r="EG16" s="204"/>
      <c r="EH16" s="204"/>
      <c r="EI16" s="204"/>
      <c r="EJ16" s="204"/>
      <c r="EK16" s="204"/>
      <c r="EL16" s="204"/>
      <c r="EM16" s="204"/>
      <c r="EN16" s="204"/>
      <c r="EO16" s="204"/>
      <c r="EQ16" s="204"/>
      <c r="ER16" s="204"/>
      <c r="ES16" s="204"/>
      <c r="ET16" s="204"/>
      <c r="EU16" s="204"/>
      <c r="EV16" s="204"/>
      <c r="EW16" s="204"/>
      <c r="EX16" s="204"/>
      <c r="EY16" s="204"/>
      <c r="EZ16" s="204"/>
      <c r="FA16" s="204"/>
      <c r="FB16" s="204"/>
      <c r="FC16" s="204"/>
      <c r="FE16" s="204"/>
      <c r="FF16" s="204"/>
      <c r="FG16" s="204"/>
      <c r="FH16" s="204"/>
      <c r="FI16" s="204"/>
      <c r="FJ16" s="204"/>
      <c r="FK16" s="204"/>
      <c r="FL16" s="204"/>
      <c r="FM16" s="204"/>
      <c r="FN16" s="204"/>
      <c r="FP16" s="204"/>
      <c r="FQ16" s="204"/>
      <c r="FR16" s="204"/>
      <c r="FS16" s="204"/>
      <c r="FT16" s="204"/>
      <c r="FU16" s="204"/>
      <c r="FV16" s="204"/>
      <c r="FW16" s="204"/>
      <c r="FX16" s="204"/>
      <c r="FY16" s="204"/>
      <c r="FZ16" s="204"/>
      <c r="GB16" s="204"/>
      <c r="GC16" s="204"/>
      <c r="GD16" s="204"/>
      <c r="GE16" s="204"/>
      <c r="GF16" s="204"/>
      <c r="GG16" s="204"/>
      <c r="GH16" s="204"/>
      <c r="GI16" s="204"/>
      <c r="GJ16" s="204"/>
      <c r="GK16" s="204"/>
      <c r="GM16" s="209"/>
      <c r="GN16" s="204"/>
      <c r="GO16" s="204"/>
      <c r="GP16" s="204"/>
      <c r="GQ16" s="204"/>
      <c r="GR16" s="204"/>
      <c r="GS16" s="204"/>
      <c r="GT16" s="204"/>
      <c r="GU16" s="204"/>
      <c r="GV16" s="204"/>
      <c r="GX16" s="204"/>
      <c r="GY16" s="204"/>
      <c r="GZ16" s="204"/>
      <c r="HA16" s="204"/>
      <c r="HB16" s="204"/>
      <c r="HC16" s="204"/>
      <c r="HD16" s="204"/>
      <c r="HE16" s="204"/>
      <c r="HF16" s="204"/>
      <c r="HG16" s="204"/>
      <c r="HI16" s="203"/>
      <c r="HJ16" s="203"/>
      <c r="HK16" s="203"/>
      <c r="HL16" s="203"/>
      <c r="HM16" s="203"/>
      <c r="HN16" s="203"/>
      <c r="HO16" s="203"/>
      <c r="HP16" s="203"/>
      <c r="HQ16" s="203"/>
      <c r="HR16" s="203"/>
      <c r="HS16" s="203"/>
      <c r="HT16" s="203"/>
    </row>
    <row r="17" spans="1:228" ht="15" customHeight="1">
      <c r="D17" s="169" t="s">
        <v>462</v>
      </c>
      <c r="E17" s="29" t="s">
        <v>463</v>
      </c>
      <c r="F17" s="29"/>
      <c r="G17" s="29"/>
      <c r="H17" s="29"/>
      <c r="I17" s="29"/>
      <c r="J17" s="29"/>
      <c r="K17" s="29"/>
      <c r="T17" s="191"/>
      <c r="U17" s="191"/>
      <c r="V17" s="191"/>
      <c r="W17" s="191"/>
      <c r="X17" s="191"/>
      <c r="Y17" s="191"/>
      <c r="Z17" s="191"/>
      <c r="AA17" s="191"/>
      <c r="AB17" s="191"/>
      <c r="AC17" s="191"/>
      <c r="AD17" s="191"/>
      <c r="AE17" s="191"/>
      <c r="AF17" s="191"/>
      <c r="AG17" s="191"/>
      <c r="AH17" s="191"/>
      <c r="AI17" s="191"/>
      <c r="AJ17" s="191"/>
      <c r="AL17" s="210"/>
      <c r="AM17" s="210"/>
      <c r="AN17" s="210"/>
      <c r="AO17" s="210"/>
      <c r="AP17" s="210"/>
      <c r="AQ17" s="210"/>
      <c r="AR17" s="210"/>
      <c r="AS17" s="210"/>
      <c r="AT17" s="210"/>
      <c r="AU17" s="210"/>
      <c r="AV17" s="210"/>
      <c r="AW17" s="210"/>
      <c r="AX17" s="210"/>
      <c r="BA17" s="211"/>
      <c r="BB17" s="211"/>
      <c r="BC17" s="211"/>
      <c r="BD17" s="211"/>
      <c r="BE17" s="211"/>
      <c r="BF17" s="211"/>
      <c r="BG17" s="211"/>
      <c r="BH17" s="211"/>
      <c r="BI17" s="211"/>
      <c r="BK17" s="210"/>
      <c r="BL17" s="210"/>
      <c r="BM17" s="210"/>
      <c r="BN17" s="210"/>
      <c r="BO17" s="210"/>
      <c r="BP17" s="210"/>
      <c r="BQ17" s="210"/>
      <c r="BR17" s="210"/>
      <c r="BS17" s="210"/>
      <c r="BT17" s="210"/>
      <c r="BU17" s="210"/>
      <c r="BV17" s="210"/>
      <c r="BW17" s="210"/>
      <c r="BX17" s="210"/>
      <c r="BY17" s="210"/>
      <c r="BZ17" s="210"/>
      <c r="CB17" s="211"/>
      <c r="CC17" s="211"/>
      <c r="CD17" s="211"/>
      <c r="CE17" s="211"/>
      <c r="CF17" s="211"/>
      <c r="CG17" s="211"/>
      <c r="CH17" s="211"/>
      <c r="CI17" s="211"/>
      <c r="CJ17" s="211"/>
      <c r="CK17" s="211"/>
      <c r="CL17" s="211"/>
      <c r="CM17" s="211"/>
      <c r="CN17" s="211"/>
      <c r="CO17" s="211"/>
      <c r="CP17" s="211"/>
      <c r="CQ17" s="211"/>
      <c r="CV17" s="211"/>
      <c r="CW17" s="211"/>
      <c r="CX17" s="211"/>
      <c r="CY17" s="211"/>
      <c r="CZ17" s="211"/>
      <c r="DA17" s="211"/>
      <c r="DB17" s="211"/>
      <c r="DC17" s="211"/>
      <c r="DD17" s="211"/>
      <c r="DE17" s="211"/>
      <c r="DF17" s="211"/>
      <c r="DG17" s="211"/>
      <c r="DH17" s="211"/>
      <c r="DK17" s="191"/>
      <c r="DL17" s="191"/>
      <c r="DO17" s="191"/>
      <c r="DR17" s="191"/>
      <c r="DX17" s="201"/>
      <c r="EC17" s="210"/>
      <c r="ED17" s="210"/>
      <c r="EE17" s="210"/>
      <c r="EF17" s="210"/>
      <c r="EG17" s="210"/>
      <c r="EH17" s="210"/>
      <c r="EI17" s="210"/>
      <c r="EJ17" s="210"/>
      <c r="EK17" s="210"/>
      <c r="EL17" s="210"/>
      <c r="EM17" s="210"/>
      <c r="EN17" s="210"/>
      <c r="EO17" s="210"/>
      <c r="EQ17" s="210"/>
      <c r="ER17" s="210"/>
      <c r="ES17" s="210"/>
      <c r="ET17" s="210"/>
      <c r="EU17" s="210"/>
      <c r="EV17" s="210"/>
      <c r="EW17" s="210"/>
      <c r="EX17" s="210"/>
      <c r="EY17" s="210"/>
      <c r="EZ17" s="210"/>
      <c r="FA17" s="210"/>
      <c r="FB17" s="210"/>
      <c r="FC17" s="210"/>
      <c r="FE17" s="210"/>
      <c r="FF17" s="210"/>
      <c r="FG17" s="210"/>
      <c r="FH17" s="210"/>
      <c r="FI17" s="210"/>
      <c r="FJ17" s="210"/>
      <c r="FK17" s="210"/>
      <c r="FL17" s="210"/>
      <c r="FM17" s="210"/>
      <c r="FN17" s="210"/>
      <c r="FP17" s="210"/>
      <c r="FQ17" s="210"/>
      <c r="FR17" s="210"/>
      <c r="FS17" s="210"/>
      <c r="FT17" s="210"/>
      <c r="FU17" s="210"/>
      <c r="FV17" s="210"/>
      <c r="FW17" s="210"/>
      <c r="FX17" s="210"/>
      <c r="FY17" s="210"/>
      <c r="FZ17" s="210"/>
      <c r="GB17" s="210"/>
      <c r="GC17" s="210"/>
      <c r="GD17" s="210"/>
      <c r="GE17" s="210"/>
      <c r="GF17" s="210"/>
      <c r="GG17" s="210"/>
      <c r="GH17" s="210"/>
      <c r="GI17" s="210"/>
      <c r="GJ17" s="210"/>
      <c r="GK17" s="210"/>
      <c r="GM17" s="210"/>
      <c r="GN17" s="210"/>
      <c r="GO17" s="210"/>
      <c r="GP17" s="210"/>
      <c r="GQ17" s="210"/>
      <c r="GR17" s="210"/>
      <c r="GS17" s="210"/>
      <c r="GT17" s="210"/>
      <c r="GU17" s="210"/>
      <c r="GV17" s="210"/>
      <c r="GX17" s="210"/>
      <c r="GY17" s="210"/>
      <c r="GZ17" s="210"/>
      <c r="HA17" s="210"/>
      <c r="HB17" s="210"/>
      <c r="HC17" s="210"/>
      <c r="HD17" s="210"/>
      <c r="HE17" s="210"/>
      <c r="HF17" s="210"/>
      <c r="HG17" s="210"/>
      <c r="HI17" s="210"/>
      <c r="HJ17" s="210"/>
      <c r="HK17" s="210"/>
      <c r="HL17" s="210"/>
      <c r="HM17" s="210"/>
      <c r="HN17" s="210"/>
      <c r="HO17" s="210"/>
      <c r="HP17" s="210"/>
      <c r="HQ17" s="210"/>
      <c r="HR17" s="210"/>
      <c r="HS17" s="210"/>
      <c r="HT17" s="210"/>
    </row>
    <row r="18" spans="1:228" ht="15" customHeight="1">
      <c r="F18" s="28" t="s">
        <v>464</v>
      </c>
      <c r="G18" s="29"/>
      <c r="H18" s="29"/>
      <c r="I18" s="29"/>
      <c r="J18" s="29"/>
      <c r="K18" s="29"/>
      <c r="T18" s="194">
        <v>153.94544400000001</v>
      </c>
      <c r="U18" s="194">
        <v>161.92535719174873</v>
      </c>
      <c r="V18" s="194">
        <v>169.95701107143242</v>
      </c>
      <c r="W18" s="194">
        <v>183.5671580120073</v>
      </c>
      <c r="X18" s="194">
        <v>193.33330554996749</v>
      </c>
      <c r="Y18" s="194">
        <v>206.57831571003268</v>
      </c>
      <c r="Z18" s="194">
        <v>245.79137329667719</v>
      </c>
      <c r="AA18" s="194">
        <v>295.81816949860627</v>
      </c>
      <c r="AB18" s="194">
        <v>345.81060544504265</v>
      </c>
      <c r="AC18" s="194">
        <v>395.74307998481413</v>
      </c>
      <c r="AD18" s="194">
        <v>440.17581152467608</v>
      </c>
      <c r="AE18" s="194">
        <v>484.93466167943177</v>
      </c>
      <c r="AF18" s="194">
        <v>518.90696308658016</v>
      </c>
      <c r="AG18" s="194">
        <v>549.80173434787287</v>
      </c>
      <c r="AH18" s="194">
        <v>577.26909372115779</v>
      </c>
      <c r="AI18" s="194">
        <v>581.90157893347964</v>
      </c>
      <c r="AJ18" s="194">
        <v>572.83848882159748</v>
      </c>
      <c r="AL18" s="195">
        <v>136.647254</v>
      </c>
      <c r="AM18" s="195">
        <v>163.66919100000001</v>
      </c>
      <c r="AN18" s="195">
        <v>169.27341200000001</v>
      </c>
      <c r="AO18" s="195">
        <v>149.15789275000003</v>
      </c>
      <c r="AP18" s="195">
        <v>179.57149754267934</v>
      </c>
      <c r="AQ18" s="195">
        <v>185.28781461404159</v>
      </c>
      <c r="AR18" s="195">
        <v>202.7781206185233</v>
      </c>
      <c r="AS18" s="195">
        <v>216.45435179567517</v>
      </c>
      <c r="AT18" s="195">
        <v>222.27244292480603</v>
      </c>
      <c r="AU18" s="195">
        <v>233.45527015010893</v>
      </c>
      <c r="AV18" s="195">
        <v>247.30996777355296</v>
      </c>
      <c r="AW18" s="195">
        <v>267.17452847023895</v>
      </c>
      <c r="AX18" s="195">
        <v>292.23928276512197</v>
      </c>
      <c r="BA18" s="196"/>
      <c r="BB18" s="196">
        <v>-31.342370614041585</v>
      </c>
      <c r="BC18" s="228">
        <v>-40.852763426774573</v>
      </c>
      <c r="BD18" s="228">
        <v>-46.497340724242747</v>
      </c>
      <c r="BE18" s="228">
        <v>-38.705284912798732</v>
      </c>
      <c r="BF18" s="228">
        <v>-40.121964600141439</v>
      </c>
      <c r="BG18" s="228">
        <v>-40.731652063520272</v>
      </c>
      <c r="BH18" s="228">
        <v>-21.383155173561761</v>
      </c>
      <c r="BI18" s="196">
        <v>3.5788867334842962</v>
      </c>
      <c r="BK18" s="195"/>
      <c r="BL18" s="195"/>
      <c r="BM18" s="195"/>
      <c r="BN18" s="195"/>
      <c r="BO18" s="195"/>
      <c r="BP18" s="195">
        <v>153.94544400000001</v>
      </c>
      <c r="BQ18" s="195">
        <v>161.92535719174873</v>
      </c>
      <c r="BR18" s="195">
        <v>169.95701107143242</v>
      </c>
      <c r="BS18" s="195">
        <v>183.5671580120073</v>
      </c>
      <c r="BT18" s="195">
        <v>193.33330554996749</v>
      </c>
      <c r="BU18" s="195">
        <v>206.57831571003268</v>
      </c>
      <c r="BV18" s="195">
        <v>245.79137329667719</v>
      </c>
      <c r="BW18" s="195">
        <v>295.81816949860627</v>
      </c>
      <c r="BX18" s="195">
        <v>345.81060544504265</v>
      </c>
      <c r="BY18" s="195">
        <v>395.74307998481413</v>
      </c>
      <c r="BZ18" s="195">
        <v>440.17581152467608</v>
      </c>
      <c r="CB18" s="196">
        <v>0</v>
      </c>
      <c r="CC18" s="196">
        <v>0</v>
      </c>
      <c r="CD18" s="196">
        <v>0</v>
      </c>
      <c r="CE18" s="196">
        <v>0</v>
      </c>
      <c r="CF18" s="196">
        <v>0</v>
      </c>
      <c r="CG18" s="196">
        <v>0</v>
      </c>
      <c r="CH18" s="196">
        <v>0</v>
      </c>
      <c r="CI18" s="196">
        <v>0</v>
      </c>
      <c r="CJ18" s="196">
        <v>0</v>
      </c>
      <c r="CK18" s="196">
        <v>0</v>
      </c>
      <c r="CL18" s="196">
        <v>0</v>
      </c>
      <c r="CM18" s="196">
        <v>0</v>
      </c>
      <c r="CN18" s="196">
        <v>0</v>
      </c>
      <c r="CO18" s="196">
        <v>0</v>
      </c>
      <c r="CP18" s="196">
        <v>0</v>
      </c>
      <c r="CQ18" s="196">
        <v>0</v>
      </c>
      <c r="CV18" s="196">
        <v>152.61139799999998</v>
      </c>
      <c r="CW18" s="196">
        <v>143.137</v>
      </c>
      <c r="CX18" s="196">
        <v>153.37491555802251</v>
      </c>
      <c r="CY18" s="196">
        <v>157.3948504</v>
      </c>
      <c r="CZ18" s="196">
        <v>142.992522380602</v>
      </c>
      <c r="DA18" s="196">
        <v>145.15245365038967</v>
      </c>
      <c r="DB18" s="196">
        <v>156.36044999999999</v>
      </c>
      <c r="DC18" s="196">
        <v>155.80855446449851</v>
      </c>
      <c r="DD18" s="196">
        <v>161.73378576210365</v>
      </c>
      <c r="DE18" s="196">
        <v>175.88162940810867</v>
      </c>
      <c r="DF18" s="196">
        <v>172.98250748373292</v>
      </c>
      <c r="DG18" s="196">
        <v>179.57149754267934</v>
      </c>
      <c r="DH18" s="196">
        <v>185.28781461404159</v>
      </c>
      <c r="DK18" s="191"/>
      <c r="DL18" s="191">
        <v>152.61139799999998</v>
      </c>
      <c r="DO18" s="191">
        <v>143.137</v>
      </c>
      <c r="DR18" s="191">
        <v>153.37491555802251</v>
      </c>
      <c r="DU18" s="191">
        <v>157.3948504</v>
      </c>
      <c r="DX18" s="200">
        <v>142.992522380602</v>
      </c>
      <c r="EA18" s="197">
        <v>145.15245365038967</v>
      </c>
      <c r="EC18" s="195">
        <v>145.34100000000001</v>
      </c>
      <c r="ED18" s="195">
        <v>156.36044999999999</v>
      </c>
      <c r="EE18" s="195">
        <v>159.21142422899109</v>
      </c>
      <c r="EF18" s="195">
        <v>163.8188135197679</v>
      </c>
      <c r="EG18" s="195">
        <v>165.37730169639258</v>
      </c>
      <c r="EH18" s="195">
        <v>167.98620624987797</v>
      </c>
      <c r="EI18" s="195">
        <v>168.89018818852446</v>
      </c>
      <c r="EJ18" s="195">
        <v>179.7621798184278</v>
      </c>
      <c r="EK18" s="195">
        <v>193.87984322347697</v>
      </c>
      <c r="EL18" s="195">
        <v>199.93951073283898</v>
      </c>
      <c r="EM18" s="195">
        <v>203.41122807123753</v>
      </c>
      <c r="EN18" s="195">
        <v>204.15370402710144</v>
      </c>
      <c r="EO18" s="195">
        <v>199.5755480408755</v>
      </c>
      <c r="EQ18" s="195">
        <v>147.792</v>
      </c>
      <c r="ER18" s="195">
        <v>155.80855446449851</v>
      </c>
      <c r="ES18" s="195">
        <v>170.23163206739565</v>
      </c>
      <c r="ET18" s="195">
        <v>179.32147771360098</v>
      </c>
      <c r="EU18" s="195">
        <v>190.12665740058213</v>
      </c>
      <c r="EV18" s="195">
        <v>197.89315592975657</v>
      </c>
      <c r="EW18" s="195">
        <v>202.12441414757549</v>
      </c>
      <c r="EX18" s="195">
        <v>209.31187691402911</v>
      </c>
      <c r="EY18" s="195">
        <v>263.82255952661603</v>
      </c>
      <c r="EZ18" s="195">
        <v>316.09796928940438</v>
      </c>
      <c r="FA18" s="195">
        <v>317.92510605023347</v>
      </c>
      <c r="FB18" s="195">
        <v>314.71140451354796</v>
      </c>
      <c r="FC18" s="195">
        <v>309.6997381483622</v>
      </c>
      <c r="FE18" s="195">
        <v>131.27200000000002</v>
      </c>
      <c r="FF18" s="195">
        <v>161.73378576210365</v>
      </c>
      <c r="FG18" s="195">
        <v>185.01063487201401</v>
      </c>
      <c r="FH18" s="195">
        <v>187.47170933098607</v>
      </c>
      <c r="FI18" s="195">
        <v>194.82627826016054</v>
      </c>
      <c r="FJ18" s="195">
        <v>202.65693947773542</v>
      </c>
      <c r="FK18" s="195">
        <v>205.09554373713587</v>
      </c>
      <c r="FL18" s="195">
        <v>206.43352264036074</v>
      </c>
      <c r="FM18" s="195">
        <v>207.61324214665791</v>
      </c>
      <c r="FN18" s="195">
        <v>250.34386968695128</v>
      </c>
      <c r="FP18" s="195">
        <v>163.66946300000001</v>
      </c>
      <c r="FQ18" s="195">
        <v>175.88162940810867</v>
      </c>
      <c r="FR18" s="195">
        <v>182.8995396135968</v>
      </c>
      <c r="FS18" s="195">
        <v>212.40463890910394</v>
      </c>
      <c r="FT18" s="195">
        <v>239.21671844301142</v>
      </c>
      <c r="FU18" s="195">
        <v>258.91411955241182</v>
      </c>
      <c r="FV18" s="195">
        <v>277.60141645563675</v>
      </c>
      <c r="FW18" s="195">
        <v>303.62626278002654</v>
      </c>
      <c r="FX18" s="195">
        <v>326.11130043499179</v>
      </c>
      <c r="FY18" s="195">
        <v>317.61872398453215</v>
      </c>
      <c r="FZ18" s="195">
        <v>328.10396872247128</v>
      </c>
      <c r="GB18" s="195">
        <v>175.88162940810867</v>
      </c>
      <c r="GC18" s="195">
        <v>182.8995396135968</v>
      </c>
      <c r="GD18" s="195">
        <v>212.40463890910394</v>
      </c>
      <c r="GE18" s="195">
        <v>239.21671844301142</v>
      </c>
      <c r="GF18" s="195">
        <v>258.91411955241182</v>
      </c>
      <c r="GG18" s="195">
        <v>277.60141645563675</v>
      </c>
      <c r="GH18" s="195">
        <v>303.62626278002654</v>
      </c>
      <c r="GI18" s="195">
        <v>326.11130043499179</v>
      </c>
      <c r="GJ18" s="195">
        <v>317.61872398453215</v>
      </c>
      <c r="GK18" s="195">
        <v>328.10396872247128</v>
      </c>
      <c r="GM18" s="195">
        <v>176.60699999999997</v>
      </c>
      <c r="GN18" s="195">
        <v>172.98250748373292</v>
      </c>
      <c r="GO18" s="195">
        <v>199.31836033958675</v>
      </c>
      <c r="GP18" s="195">
        <v>215.31961942182758</v>
      </c>
      <c r="GQ18" s="195">
        <v>238.33071965704045</v>
      </c>
      <c r="GR18" s="195">
        <v>265.2824735694112</v>
      </c>
      <c r="GS18" s="195">
        <v>287.31708681046757</v>
      </c>
      <c r="GT18" s="195">
        <v>308.2315470820995</v>
      </c>
      <c r="GU18" s="195">
        <v>321.69091079830656</v>
      </c>
      <c r="GV18" s="195">
        <v>334.27278647102827</v>
      </c>
      <c r="GX18" s="195">
        <v>149.15789275000003</v>
      </c>
      <c r="GY18" s="195">
        <v>179.57149754267934</v>
      </c>
      <c r="GZ18" s="195">
        <v>185.28781461404159</v>
      </c>
      <c r="HA18" s="195">
        <v>202.7781206185233</v>
      </c>
      <c r="HB18" s="195">
        <v>216.45435179567517</v>
      </c>
      <c r="HC18" s="195">
        <v>222.27244292480603</v>
      </c>
      <c r="HD18" s="195">
        <v>233.45527015010893</v>
      </c>
      <c r="HE18" s="195">
        <v>247.30996777355296</v>
      </c>
      <c r="HF18" s="195">
        <v>267.17452847023895</v>
      </c>
      <c r="HG18" s="195">
        <v>292.23928276512197</v>
      </c>
      <c r="HI18" s="195">
        <v>136.647254</v>
      </c>
      <c r="HJ18" s="195">
        <v>163.66919100000001</v>
      </c>
      <c r="HK18" s="195">
        <v>180.304</v>
      </c>
      <c r="HL18" s="195">
        <v>182.8995396135968</v>
      </c>
      <c r="HM18" s="195">
        <v>212.40463890910394</v>
      </c>
      <c r="HN18" s="195">
        <v>239.21671844301142</v>
      </c>
      <c r="HO18" s="195">
        <v>258.91411955241182</v>
      </c>
      <c r="HP18" s="195">
        <v>277.60141645563675</v>
      </c>
      <c r="HQ18" s="195">
        <v>303.62626278002654</v>
      </c>
      <c r="HR18" s="195">
        <v>326.11130043499179</v>
      </c>
      <c r="HS18" s="195">
        <v>317.61872398453215</v>
      </c>
      <c r="HT18" s="195">
        <v>328.10396872247128</v>
      </c>
    </row>
    <row r="19" spans="1:228" ht="15" customHeight="1">
      <c r="F19" s="28" t="s">
        <v>465</v>
      </c>
      <c r="G19" s="29"/>
      <c r="H19" s="29"/>
      <c r="I19" s="29"/>
      <c r="J19" s="29"/>
      <c r="K19" s="29"/>
      <c r="T19" s="194">
        <v>187.96401000000003</v>
      </c>
      <c r="U19" s="194">
        <v>182.24006008463502</v>
      </c>
      <c r="V19" s="194">
        <v>184.62611409681807</v>
      </c>
      <c r="W19" s="194">
        <v>190.11080645319691</v>
      </c>
      <c r="X19" s="194">
        <v>191.03165953921524</v>
      </c>
      <c r="Y19" s="194">
        <v>192.55408136745459</v>
      </c>
      <c r="Z19" s="194">
        <v>194.07022937810521</v>
      </c>
      <c r="AA19" s="194">
        <v>195.78443833306611</v>
      </c>
      <c r="AB19" s="194">
        <v>198.35806600372632</v>
      </c>
      <c r="AC19" s="194">
        <v>200.78800296549372</v>
      </c>
      <c r="AD19" s="194">
        <v>202.44400830841161</v>
      </c>
      <c r="AE19" s="194">
        <v>215.85226275122471</v>
      </c>
      <c r="AF19" s="194">
        <v>234.54163421594194</v>
      </c>
      <c r="AG19" s="194">
        <v>241.66101070722891</v>
      </c>
      <c r="AH19" s="194">
        <v>243.68647325774791</v>
      </c>
      <c r="AI19" s="194">
        <v>245.65593998886146</v>
      </c>
      <c r="AJ19" s="194">
        <v>247.66300955513151</v>
      </c>
      <c r="AL19" s="195">
        <v>162.15355600000001</v>
      </c>
      <c r="AM19" s="195">
        <v>172.760355</v>
      </c>
      <c r="AN19" s="195">
        <v>178.90574899999999</v>
      </c>
      <c r="AO19" s="195">
        <v>173.44710425</v>
      </c>
      <c r="AP19" s="195">
        <v>179.46524436566335</v>
      </c>
      <c r="AQ19" s="195">
        <v>184.55009399029873</v>
      </c>
      <c r="AR19" s="195">
        <v>186.08069567820036</v>
      </c>
      <c r="AS19" s="195">
        <v>189.55160537707351</v>
      </c>
      <c r="AT19" s="195">
        <v>191.07315509055462</v>
      </c>
      <c r="AU19" s="195">
        <v>202.19081021733436</v>
      </c>
      <c r="AV19" s="195">
        <v>217.42543116377337</v>
      </c>
      <c r="AW19" s="195">
        <v>219.6356037511884</v>
      </c>
      <c r="AX19" s="195">
        <v>222.54577504697568</v>
      </c>
      <c r="BA19" s="196"/>
      <c r="BB19" s="196">
        <v>3.4139160097012962</v>
      </c>
      <c r="BC19" s="196">
        <v>-3.840635593565338</v>
      </c>
      <c r="BD19" s="196">
        <v>-4.9254912802554429</v>
      </c>
      <c r="BE19" s="196">
        <v>-0.96234863735770659</v>
      </c>
      <c r="BF19" s="196">
        <v>-11.159150678119119</v>
      </c>
      <c r="BG19" s="228">
        <v>-24.871349796318782</v>
      </c>
      <c r="BH19" s="228">
        <v>-25.565374373083188</v>
      </c>
      <c r="BI19" s="228">
        <v>-26.761336713909571</v>
      </c>
      <c r="BK19" s="195"/>
      <c r="BL19" s="195"/>
      <c r="BM19" s="195"/>
      <c r="BN19" s="195"/>
      <c r="BO19" s="195"/>
      <c r="BP19" s="195">
        <v>187.96401000000003</v>
      </c>
      <c r="BQ19" s="195">
        <v>182.24006008463502</v>
      </c>
      <c r="BR19" s="195">
        <v>184.62611409681807</v>
      </c>
      <c r="BS19" s="195">
        <v>190.11080645319691</v>
      </c>
      <c r="BT19" s="195">
        <v>191.03165953921524</v>
      </c>
      <c r="BU19" s="195">
        <v>192.55408136745459</v>
      </c>
      <c r="BV19" s="195">
        <v>194.07022937810521</v>
      </c>
      <c r="BW19" s="195">
        <v>195.78443833306611</v>
      </c>
      <c r="BX19" s="195">
        <v>198.35806600372632</v>
      </c>
      <c r="BY19" s="195">
        <v>200.78800296549372</v>
      </c>
      <c r="BZ19" s="195">
        <v>202.44400830841161</v>
      </c>
      <c r="CB19" s="196">
        <v>0</v>
      </c>
      <c r="CC19" s="196">
        <v>0</v>
      </c>
      <c r="CD19" s="196">
        <v>0</v>
      </c>
      <c r="CE19" s="196">
        <v>0</v>
      </c>
      <c r="CF19" s="196">
        <v>0</v>
      </c>
      <c r="CG19" s="196">
        <v>0</v>
      </c>
      <c r="CH19" s="196">
        <v>0</v>
      </c>
      <c r="CI19" s="196">
        <v>0</v>
      </c>
      <c r="CJ19" s="196">
        <v>0</v>
      </c>
      <c r="CK19" s="196">
        <v>0</v>
      </c>
      <c r="CL19" s="196">
        <v>0</v>
      </c>
      <c r="CM19" s="196">
        <v>0</v>
      </c>
      <c r="CN19" s="196">
        <v>0</v>
      </c>
      <c r="CO19" s="196">
        <v>0</v>
      </c>
      <c r="CP19" s="196">
        <v>0</v>
      </c>
      <c r="CQ19" s="196">
        <v>0</v>
      </c>
      <c r="CV19" s="196">
        <v>107.06747800000001</v>
      </c>
      <c r="CW19" s="196">
        <v>119.17</v>
      </c>
      <c r="CX19" s="196">
        <v>157.15719997867708</v>
      </c>
      <c r="CY19" s="196">
        <v>140.78565792209352</v>
      </c>
      <c r="CZ19" s="196">
        <v>115.13775358333335</v>
      </c>
      <c r="DA19" s="196">
        <v>119.8941375</v>
      </c>
      <c r="DB19" s="196">
        <v>107.68127933333335</v>
      </c>
      <c r="DC19" s="196">
        <v>149.25356100000002</v>
      </c>
      <c r="DD19" s="196">
        <v>183.85910742665894</v>
      </c>
      <c r="DE19" s="196">
        <v>182.26553372619847</v>
      </c>
      <c r="DF19" s="196">
        <v>183.99743815027</v>
      </c>
      <c r="DG19" s="196">
        <v>179.46524436566335</v>
      </c>
      <c r="DH19" s="196">
        <v>184.55009399029873</v>
      </c>
      <c r="DK19" s="191"/>
      <c r="DL19" s="191">
        <v>107.06747800000001</v>
      </c>
      <c r="DO19" s="191">
        <v>119.17</v>
      </c>
      <c r="DR19" s="191">
        <v>157.15719997867708</v>
      </c>
      <c r="DU19" s="191">
        <v>140.78565792209352</v>
      </c>
      <c r="DX19" s="200">
        <v>115.13775358333335</v>
      </c>
      <c r="EA19" s="197">
        <v>119.8941375</v>
      </c>
      <c r="EC19" s="195">
        <v>121.33799999999999</v>
      </c>
      <c r="ED19" s="195">
        <v>107.68127933333335</v>
      </c>
      <c r="EE19" s="195">
        <v>121.29312863979165</v>
      </c>
      <c r="EF19" s="195">
        <v>114.85390117638174</v>
      </c>
      <c r="EG19" s="195">
        <v>117.82228430020973</v>
      </c>
      <c r="EH19" s="195">
        <v>120.77424169837489</v>
      </c>
      <c r="EI19" s="195">
        <v>123.50182842419488</v>
      </c>
      <c r="EJ19" s="195">
        <v>126.76698834799819</v>
      </c>
      <c r="EK19" s="195">
        <v>131.30410022949815</v>
      </c>
      <c r="EL19" s="195">
        <v>134.45761382671645</v>
      </c>
      <c r="EM19" s="195">
        <v>138.4191491069617</v>
      </c>
      <c r="EN19" s="195">
        <v>141.62588712166465</v>
      </c>
      <c r="EO19" s="195">
        <v>145.96378364630735</v>
      </c>
      <c r="EQ19" s="195">
        <v>115.961</v>
      </c>
      <c r="ER19" s="195">
        <v>149.25356100000002</v>
      </c>
      <c r="ES19" s="195">
        <v>131.91103292882914</v>
      </c>
      <c r="ET19" s="195">
        <v>130.516256688097</v>
      </c>
      <c r="EU19" s="195">
        <v>133.71209095240727</v>
      </c>
      <c r="EV19" s="195">
        <v>136.66963253131379</v>
      </c>
      <c r="EW19" s="195">
        <v>140.86882753852115</v>
      </c>
      <c r="EX19" s="195">
        <v>154.89820673596674</v>
      </c>
      <c r="EY19" s="195">
        <v>172.19138276584229</v>
      </c>
      <c r="EZ19" s="195">
        <v>177.04564434392546</v>
      </c>
      <c r="FA19" s="195">
        <v>181.30285591048829</v>
      </c>
      <c r="FB19" s="195">
        <v>185.96557985839664</v>
      </c>
      <c r="FC19" s="195">
        <v>189.61081845203404</v>
      </c>
      <c r="FE19" s="195">
        <v>167.529</v>
      </c>
      <c r="FF19" s="195">
        <v>183.85910742665894</v>
      </c>
      <c r="FG19" s="195">
        <v>163.47055603443246</v>
      </c>
      <c r="FH19" s="195">
        <v>152.58563758808555</v>
      </c>
      <c r="FI19" s="195">
        <v>156.38847132617138</v>
      </c>
      <c r="FJ19" s="195">
        <v>160.84074795853846</v>
      </c>
      <c r="FK19" s="195">
        <v>174.83756815885209</v>
      </c>
      <c r="FL19" s="195">
        <v>193.07079586422805</v>
      </c>
      <c r="FM19" s="195">
        <v>199.05922538393889</v>
      </c>
      <c r="FN19" s="195">
        <v>204.05154360250111</v>
      </c>
      <c r="FP19" s="195">
        <v>172.762</v>
      </c>
      <c r="FQ19" s="195">
        <v>182.26553372619847</v>
      </c>
      <c r="FR19" s="195">
        <v>182.81722824556505</v>
      </c>
      <c r="FS19" s="195">
        <v>188.16905995754294</v>
      </c>
      <c r="FT19" s="195">
        <v>194.00396673798434</v>
      </c>
      <c r="FU19" s="195">
        <v>209.37991644025928</v>
      </c>
      <c r="FV19" s="195">
        <v>228.96333225272048</v>
      </c>
      <c r="FW19" s="195">
        <v>235.76691027651142</v>
      </c>
      <c r="FX19" s="195">
        <v>242.41695333904198</v>
      </c>
      <c r="FY19" s="195">
        <v>249.30722746242941</v>
      </c>
      <c r="FZ19" s="195">
        <v>256.44649846059264</v>
      </c>
      <c r="GB19" s="195">
        <v>182.26553372619847</v>
      </c>
      <c r="GC19" s="195">
        <v>182.81722824556505</v>
      </c>
      <c r="GD19" s="195">
        <v>188.16905995754294</v>
      </c>
      <c r="GE19" s="195">
        <v>194.00396673798434</v>
      </c>
      <c r="GF19" s="195">
        <v>209.37991644025928</v>
      </c>
      <c r="GG19" s="195">
        <v>228.96333225272048</v>
      </c>
      <c r="GH19" s="195">
        <v>235.76691027651142</v>
      </c>
      <c r="GI19" s="195">
        <v>242.41695333904198</v>
      </c>
      <c r="GJ19" s="195">
        <v>249.30722746242941</v>
      </c>
      <c r="GK19" s="195">
        <v>256.44649846059264</v>
      </c>
      <c r="GM19" s="195">
        <v>179.202</v>
      </c>
      <c r="GN19" s="195">
        <v>183.99743815027</v>
      </c>
      <c r="GO19" s="195">
        <v>194.62994512027416</v>
      </c>
      <c r="GP19" s="195">
        <v>196.1364144523514</v>
      </c>
      <c r="GQ19" s="195">
        <v>206.63666969792112</v>
      </c>
      <c r="GR19" s="195">
        <v>222.3501735281483</v>
      </c>
      <c r="GS19" s="195">
        <v>224.65848335728236</v>
      </c>
      <c r="GT19" s="195">
        <v>227.01296069982152</v>
      </c>
      <c r="GU19" s="195">
        <v>229.4147828430566</v>
      </c>
      <c r="GV19" s="195">
        <v>231.83842712466785</v>
      </c>
      <c r="GX19" s="195">
        <v>173.44710425</v>
      </c>
      <c r="GY19" s="195">
        <v>179.46524436566335</v>
      </c>
      <c r="GZ19" s="195">
        <v>184.55009399029873</v>
      </c>
      <c r="HA19" s="195">
        <v>186.08069567820036</v>
      </c>
      <c r="HB19" s="195">
        <v>189.55160537707351</v>
      </c>
      <c r="HC19" s="195">
        <v>191.07315509055462</v>
      </c>
      <c r="HD19" s="195">
        <v>202.19081021733436</v>
      </c>
      <c r="HE19" s="195">
        <v>217.42543116377337</v>
      </c>
      <c r="HF19" s="195">
        <v>219.6356037511884</v>
      </c>
      <c r="HG19" s="195">
        <v>222.54577504697568</v>
      </c>
      <c r="HI19" s="195">
        <v>162.15355600000001</v>
      </c>
      <c r="HJ19" s="195">
        <v>172.760355</v>
      </c>
      <c r="HK19" s="195">
        <v>174.91199999999998</v>
      </c>
      <c r="HL19" s="195">
        <v>182.81722824556505</v>
      </c>
      <c r="HM19" s="195">
        <v>188.16905995754294</v>
      </c>
      <c r="HN19" s="195">
        <v>194.00396673798434</v>
      </c>
      <c r="HO19" s="195">
        <v>209.37991644025928</v>
      </c>
      <c r="HP19" s="195">
        <v>228.96333225272048</v>
      </c>
      <c r="HQ19" s="195">
        <v>235.76691027651142</v>
      </c>
      <c r="HR19" s="195">
        <v>242.41695333904198</v>
      </c>
      <c r="HS19" s="195">
        <v>249.30722746242941</v>
      </c>
      <c r="HT19" s="195">
        <v>256.44649846059264</v>
      </c>
    </row>
    <row r="20" spans="1:228" ht="15" customHeight="1">
      <c r="F20" s="28" t="s">
        <v>466</v>
      </c>
      <c r="G20" s="29"/>
      <c r="H20" s="29"/>
      <c r="I20" s="29"/>
      <c r="J20" s="29"/>
      <c r="K20" s="29"/>
      <c r="T20" s="194">
        <v>129.13914199999999</v>
      </c>
      <c r="U20" s="194">
        <v>162.86971047755736</v>
      </c>
      <c r="V20" s="194">
        <v>181.65256144509635</v>
      </c>
      <c r="W20" s="194">
        <v>201.0560690684446</v>
      </c>
      <c r="X20" s="194">
        <v>211.83855850527817</v>
      </c>
      <c r="Y20" s="194">
        <v>225.38843625615863</v>
      </c>
      <c r="Z20" s="194">
        <v>246.4011723814647</v>
      </c>
      <c r="AA20" s="194">
        <v>267.28356029318911</v>
      </c>
      <c r="AB20" s="194">
        <v>279.40914210982527</v>
      </c>
      <c r="AC20" s="194">
        <v>300.39652400577967</v>
      </c>
      <c r="AD20" s="194">
        <v>321.21273280394399</v>
      </c>
      <c r="AE20" s="194">
        <v>327.35809746020664</v>
      </c>
      <c r="AF20" s="194">
        <v>333.19664567104235</v>
      </c>
      <c r="AG20" s="194">
        <v>340.35225213445131</v>
      </c>
      <c r="AH20" s="194">
        <v>347.42281253135286</v>
      </c>
      <c r="AI20" s="194">
        <v>354.49612650534385</v>
      </c>
      <c r="AJ20" s="194">
        <v>375.34531087684667</v>
      </c>
      <c r="AL20" s="195">
        <v>56.724829</v>
      </c>
      <c r="AM20" s="195">
        <v>71.272828000000004</v>
      </c>
      <c r="AN20" s="195">
        <v>100.662295</v>
      </c>
      <c r="AO20" s="195">
        <v>135.20944685640001</v>
      </c>
      <c r="AP20" s="195">
        <v>200.66559335996007</v>
      </c>
      <c r="AQ20" s="195">
        <v>200.02438234104974</v>
      </c>
      <c r="AR20" s="195">
        <v>227.74017338782195</v>
      </c>
      <c r="AS20" s="195">
        <v>224.94394344550591</v>
      </c>
      <c r="AT20" s="195">
        <v>238.43212156523603</v>
      </c>
      <c r="AU20" s="195">
        <v>237.93078391031483</v>
      </c>
      <c r="AV20" s="195">
        <v>245.18019554385739</v>
      </c>
      <c r="AW20" s="195">
        <v>256.13574948284719</v>
      </c>
      <c r="AX20" s="195">
        <v>285.64681060047553</v>
      </c>
      <c r="BA20" s="196"/>
      <c r="BB20" s="196">
        <v>-70.885240341049752</v>
      </c>
      <c r="BC20" s="228">
        <v>-64.870462910264592</v>
      </c>
      <c r="BD20" s="228">
        <v>-43.291382000409556</v>
      </c>
      <c r="BE20" s="228">
        <v>-37.376052496791431</v>
      </c>
      <c r="BF20" s="228">
        <v>-26.092225405036658</v>
      </c>
      <c r="BG20" s="196">
        <v>-19.791759287698767</v>
      </c>
      <c r="BH20" s="196">
        <v>-9.7345771013824844</v>
      </c>
      <c r="BI20" s="196">
        <v>-18.363250307286421</v>
      </c>
      <c r="BK20" s="195"/>
      <c r="BL20" s="195"/>
      <c r="BM20" s="195"/>
      <c r="BN20" s="195"/>
      <c r="BO20" s="195"/>
      <c r="BP20" s="195">
        <v>129.13914199999999</v>
      </c>
      <c r="BQ20" s="195">
        <v>174.73788942693244</v>
      </c>
      <c r="BR20" s="195">
        <v>191.85019123944025</v>
      </c>
      <c r="BS20" s="195">
        <v>212.23115038045481</v>
      </c>
      <c r="BT20" s="195">
        <v>223.82492409325135</v>
      </c>
      <c r="BU20" s="195">
        <v>238.27471977035498</v>
      </c>
      <c r="BV20" s="195">
        <v>260.62864399591098</v>
      </c>
      <c r="BW20" s="195">
        <v>282.86029422180462</v>
      </c>
      <c r="BX20" s="195">
        <v>295.64115190414117</v>
      </c>
      <c r="BY20" s="195">
        <v>317.71962230209692</v>
      </c>
      <c r="BZ20" s="195">
        <v>339.93257760851668</v>
      </c>
      <c r="CB20" s="196">
        <v>0</v>
      </c>
      <c r="CC20" s="196">
        <v>0</v>
      </c>
      <c r="CD20" s="196">
        <v>0</v>
      </c>
      <c r="CE20" s="196">
        <v>0</v>
      </c>
      <c r="CF20" s="196">
        <v>0</v>
      </c>
      <c r="CG20" s="196">
        <v>0</v>
      </c>
      <c r="CH20" s="196">
        <v>-11.868178949375078</v>
      </c>
      <c r="CI20" s="196">
        <v>-10.197629794343896</v>
      </c>
      <c r="CJ20" s="196">
        <v>-11.175081312010207</v>
      </c>
      <c r="CK20" s="196">
        <v>-11.986365587973182</v>
      </c>
      <c r="CL20" s="196">
        <v>-12.88628351419635</v>
      </c>
      <c r="CM20" s="196">
        <v>-14.227471614446273</v>
      </c>
      <c r="CN20" s="196">
        <v>-15.576733928615511</v>
      </c>
      <c r="CO20" s="196">
        <v>-16.2320097943159</v>
      </c>
      <c r="CP20" s="196">
        <v>-17.323098296317255</v>
      </c>
      <c r="CQ20" s="196">
        <v>-18.719844804572688</v>
      </c>
      <c r="CV20" s="196">
        <v>16.090429693379381</v>
      </c>
      <c r="CW20" s="196">
        <v>64.17</v>
      </c>
      <c r="CX20" s="196">
        <v>71.155917989999992</v>
      </c>
      <c r="CY20" s="196">
        <v>134.4202952819</v>
      </c>
      <c r="CZ20" s="196">
        <v>81.454788896317083</v>
      </c>
      <c r="DA20" s="196">
        <v>99.676782428950219</v>
      </c>
      <c r="DB20" s="196">
        <v>143.18325090159524</v>
      </c>
      <c r="DC20" s="196">
        <v>135.27893661149199</v>
      </c>
      <c r="DD20" s="196">
        <v>89.058901082589998</v>
      </c>
      <c r="DE20" s="196">
        <v>99.737422747420894</v>
      </c>
      <c r="DF20" s="196">
        <v>151.00986865987218</v>
      </c>
      <c r="DG20" s="196">
        <v>200.66559335996007</v>
      </c>
      <c r="DH20" s="196">
        <v>200.02438234104974</v>
      </c>
      <c r="DK20" s="191"/>
      <c r="DL20" s="191">
        <v>16.090429693379381</v>
      </c>
      <c r="DO20" s="191">
        <v>64.17</v>
      </c>
      <c r="DR20" s="191">
        <v>71.155917989999992</v>
      </c>
      <c r="DU20" s="191">
        <v>134.4202952819</v>
      </c>
      <c r="DX20" s="200">
        <v>81.454788896317083</v>
      </c>
      <c r="EA20" s="197">
        <v>99.676782428950219</v>
      </c>
      <c r="EC20" s="195">
        <v>90.332999999999998</v>
      </c>
      <c r="ED20" s="195">
        <v>143.18325090159524</v>
      </c>
      <c r="EE20" s="195">
        <v>141.67364006377355</v>
      </c>
      <c r="EF20" s="195">
        <v>170.00231607018787</v>
      </c>
      <c r="EG20" s="195">
        <v>159.5998055251155</v>
      </c>
      <c r="EH20" s="195">
        <v>171.68655750996683</v>
      </c>
      <c r="EI20" s="195">
        <v>169.71541043033332</v>
      </c>
      <c r="EJ20" s="195">
        <v>206.57229108852445</v>
      </c>
      <c r="EK20" s="195">
        <v>223.16617648056814</v>
      </c>
      <c r="EL20" s="195">
        <v>238.52942812920054</v>
      </c>
      <c r="EM20" s="195">
        <v>251.04714349812292</v>
      </c>
      <c r="EN20" s="195">
        <v>269.16953492591449</v>
      </c>
      <c r="EO20" s="195">
        <v>271.44897169029429</v>
      </c>
      <c r="EQ20" s="195">
        <v>178.71899999999999</v>
      </c>
      <c r="ER20" s="195">
        <v>135.27893661149199</v>
      </c>
      <c r="ES20" s="195">
        <v>149.81402574425778</v>
      </c>
      <c r="ET20" s="195">
        <v>172.08617816287909</v>
      </c>
      <c r="EU20" s="195">
        <v>114.06626346477853</v>
      </c>
      <c r="EV20" s="195">
        <v>126.21531868358166</v>
      </c>
      <c r="EW20" s="195">
        <v>173.37614698352274</v>
      </c>
      <c r="EX20" s="195">
        <v>198.24483345648429</v>
      </c>
      <c r="EY20" s="195">
        <v>219.7503048585275</v>
      </c>
      <c r="EZ20" s="195">
        <v>233.36525426337104</v>
      </c>
      <c r="FA20" s="195">
        <v>248.47707421934004</v>
      </c>
      <c r="FB20" s="195">
        <v>255.0977047877833</v>
      </c>
      <c r="FC20" s="195">
        <v>259.2115793959473</v>
      </c>
      <c r="FE20" s="195">
        <v>64.643000000000001</v>
      </c>
      <c r="FF20" s="195">
        <v>89.058901082589998</v>
      </c>
      <c r="FG20" s="195">
        <v>107.88138250155571</v>
      </c>
      <c r="FH20" s="195">
        <v>119.67798878181058</v>
      </c>
      <c r="FI20" s="195">
        <v>122.89343642008653</v>
      </c>
      <c r="FJ20" s="195">
        <v>126.58023951268916</v>
      </c>
      <c r="FK20" s="195">
        <v>144.28346256832819</v>
      </c>
      <c r="FL20" s="195">
        <v>190.57122575248698</v>
      </c>
      <c r="FM20" s="195">
        <v>197.02480655123259</v>
      </c>
      <c r="FN20" s="195">
        <v>203.2580793121239</v>
      </c>
      <c r="FP20" s="195">
        <v>70.42</v>
      </c>
      <c r="FQ20" s="195">
        <v>99.737422747420894</v>
      </c>
      <c r="FR20" s="195">
        <v>110.68784757560971</v>
      </c>
      <c r="FS20" s="195">
        <v>128.86868302503822</v>
      </c>
      <c r="FT20" s="195">
        <v>163.30750535485615</v>
      </c>
      <c r="FU20" s="195">
        <v>208.81529867628723</v>
      </c>
      <c r="FV20" s="195">
        <v>224.52837103921948</v>
      </c>
      <c r="FW20" s="195">
        <v>247.95760565990352</v>
      </c>
      <c r="FX20" s="195">
        <v>254.17188569564135</v>
      </c>
      <c r="FY20" s="195">
        <v>263.67227390723366</v>
      </c>
      <c r="FZ20" s="195">
        <v>266.39852383241401</v>
      </c>
      <c r="GB20" s="195">
        <v>99.737422747420894</v>
      </c>
      <c r="GC20" s="195">
        <v>110.68784757560971</v>
      </c>
      <c r="GD20" s="195">
        <v>128.86868302503822</v>
      </c>
      <c r="GE20" s="195">
        <v>163.30750535485615</v>
      </c>
      <c r="GF20" s="195">
        <v>208.81529867628723</v>
      </c>
      <c r="GG20" s="195">
        <v>224.52837103921948</v>
      </c>
      <c r="GH20" s="195">
        <v>247.95760565990352</v>
      </c>
      <c r="GI20" s="195">
        <v>254.17188569564135</v>
      </c>
      <c r="GJ20" s="195">
        <v>263.67227390723366</v>
      </c>
      <c r="GK20" s="195">
        <v>266.39852383241401</v>
      </c>
      <c r="GM20" s="195">
        <v>102.82899999999999</v>
      </c>
      <c r="GN20" s="195">
        <v>151.00986865987218</v>
      </c>
      <c r="GO20" s="195">
        <v>129.32999490967342</v>
      </c>
      <c r="GP20" s="195">
        <v>145.97058942075995</v>
      </c>
      <c r="GQ20" s="195">
        <v>193.18948446592552</v>
      </c>
      <c r="GR20" s="195">
        <v>198.82991502187244</v>
      </c>
      <c r="GS20" s="195">
        <v>204.15652534418149</v>
      </c>
      <c r="GT20" s="195">
        <v>203.60293536383759</v>
      </c>
      <c r="GU20" s="195">
        <v>209.15344305161631</v>
      </c>
      <c r="GV20" s="195">
        <v>218.66007388555585</v>
      </c>
      <c r="GX20" s="195">
        <v>135.20944685640001</v>
      </c>
      <c r="GY20" s="195">
        <v>200.66559335996007</v>
      </c>
      <c r="GZ20" s="195">
        <v>200.02438234104974</v>
      </c>
      <c r="HA20" s="195">
        <v>227.74017338782195</v>
      </c>
      <c r="HB20" s="195">
        <v>224.94394344550591</v>
      </c>
      <c r="HC20" s="195">
        <v>238.43212156523603</v>
      </c>
      <c r="HD20" s="195">
        <v>237.93078391031483</v>
      </c>
      <c r="HE20" s="195">
        <v>245.18019554385739</v>
      </c>
      <c r="HF20" s="195">
        <v>256.13574948284719</v>
      </c>
      <c r="HG20" s="195">
        <v>285.64681060047553</v>
      </c>
      <c r="HI20" s="195">
        <v>56.724829</v>
      </c>
      <c r="HJ20" s="195">
        <v>71.272828000000004</v>
      </c>
      <c r="HK20" s="195">
        <v>115.651</v>
      </c>
      <c r="HL20" s="195">
        <v>96.007310356895815</v>
      </c>
      <c r="HM20" s="195">
        <v>109.74983015324753</v>
      </c>
      <c r="HN20" s="195">
        <v>135.01414225393145</v>
      </c>
      <c r="HO20" s="195">
        <v>176.40942169498277</v>
      </c>
      <c r="HP20" s="195">
        <v>185.80791334079385</v>
      </c>
      <c r="HQ20" s="195">
        <v>197.41590299121521</v>
      </c>
      <c r="HR20" s="195">
        <v>202.09895872107447</v>
      </c>
      <c r="HS20" s="195">
        <v>209.55494425641322</v>
      </c>
      <c r="HT20" s="195">
        <v>210.33586451337106</v>
      </c>
    </row>
    <row r="21" spans="1:228" ht="15" customHeight="1">
      <c r="F21" s="28" t="s">
        <v>467</v>
      </c>
      <c r="H21" s="29"/>
      <c r="I21" s="29"/>
      <c r="J21" s="29"/>
      <c r="K21" s="29"/>
      <c r="T21" s="194">
        <v>47.489060000000016</v>
      </c>
      <c r="U21" s="194">
        <v>22.255302416666666</v>
      </c>
      <c r="V21" s="194">
        <v>9.7995393999999987</v>
      </c>
      <c r="W21" s="194">
        <v>9.0195304499999995</v>
      </c>
      <c r="X21" s="194">
        <v>7.2086686583333339</v>
      </c>
      <c r="Y21" s="194">
        <v>4.8714313083333334</v>
      </c>
      <c r="Z21" s="194">
        <v>4.9504117833333332</v>
      </c>
      <c r="AA21" s="194">
        <v>5.6376857833333336</v>
      </c>
      <c r="AB21" s="194">
        <v>4.232884658333333</v>
      </c>
      <c r="AC21" s="194">
        <v>3.6495558166666666</v>
      </c>
      <c r="AD21" s="194">
        <v>2.7038694666666667</v>
      </c>
      <c r="AE21" s="194">
        <v>1.4741521666666668</v>
      </c>
      <c r="AF21" s="194">
        <v>0.41229930000000004</v>
      </c>
      <c r="AG21" s="194">
        <v>0.56359805833333332</v>
      </c>
      <c r="AH21" s="194">
        <v>0.60673252500000008</v>
      </c>
      <c r="AI21" s="194">
        <v>0.47694768333333337</v>
      </c>
      <c r="AJ21" s="194">
        <v>0.33688631666666663</v>
      </c>
      <c r="AL21" s="195">
        <v>97.793552000000005</v>
      </c>
      <c r="AM21" s="195">
        <v>84.792414000000008</v>
      </c>
      <c r="AN21" s="195">
        <v>89.124372999999991</v>
      </c>
      <c r="AO21" s="195">
        <v>104.18379699999998</v>
      </c>
      <c r="AP21" s="195">
        <v>78.962399902788093</v>
      </c>
      <c r="AQ21" s="195">
        <v>38.317002300839512</v>
      </c>
      <c r="AR21" s="195">
        <v>14.812746180835537</v>
      </c>
      <c r="AS21" s="195">
        <v>9.9248873544576544</v>
      </c>
      <c r="AT21" s="195">
        <v>8.8606923516666658</v>
      </c>
      <c r="AU21" s="195">
        <v>6.5629250116666666</v>
      </c>
      <c r="AV21" s="195">
        <v>3.6008139150000003</v>
      </c>
      <c r="AW21" s="195">
        <v>3.7033194549999999</v>
      </c>
      <c r="AX21" s="195">
        <v>4.7617668616666675</v>
      </c>
      <c r="BA21" s="196"/>
      <c r="BB21" s="196">
        <v>9.1720576991605043</v>
      </c>
      <c r="BC21" s="196">
        <v>7.4425562358311286</v>
      </c>
      <c r="BD21" s="196">
        <v>-0.12534795445765567</v>
      </c>
      <c r="BE21" s="196">
        <v>0.15883809833333373</v>
      </c>
      <c r="BF21" s="196">
        <v>0.64574364666666728</v>
      </c>
      <c r="BG21" s="196">
        <v>1.2706173933333331</v>
      </c>
      <c r="BH21" s="196">
        <v>1.2470923283333333</v>
      </c>
      <c r="BI21" s="196">
        <v>0.87591892166666607</v>
      </c>
      <c r="BK21" s="195"/>
      <c r="BL21" s="195"/>
      <c r="BM21" s="195"/>
      <c r="BN21" s="195"/>
      <c r="BO21" s="195"/>
      <c r="BP21" s="195">
        <v>47.489060000000016</v>
      </c>
      <c r="BQ21" s="195">
        <v>22.255302416666666</v>
      </c>
      <c r="BR21" s="195">
        <v>9.7995393999999987</v>
      </c>
      <c r="BS21" s="195">
        <v>9.0195304499999995</v>
      </c>
      <c r="BT21" s="195">
        <v>7.2086686583333339</v>
      </c>
      <c r="BU21" s="195">
        <v>4.8714313083333334</v>
      </c>
      <c r="BV21" s="195">
        <v>4.9504117833333332</v>
      </c>
      <c r="BW21" s="195">
        <v>5.6376857833333336</v>
      </c>
      <c r="BX21" s="195">
        <v>4.232884658333333</v>
      </c>
      <c r="BY21" s="195">
        <v>3.6495558166666666</v>
      </c>
      <c r="BZ21" s="195">
        <v>2.7038694666666667</v>
      </c>
      <c r="CB21" s="196">
        <v>0</v>
      </c>
      <c r="CC21" s="196">
        <v>0</v>
      </c>
      <c r="CD21" s="196">
        <v>0</v>
      </c>
      <c r="CE21" s="196">
        <v>0</v>
      </c>
      <c r="CF21" s="196">
        <v>0</v>
      </c>
      <c r="CG21" s="196">
        <v>0</v>
      </c>
      <c r="CH21" s="196">
        <v>0</v>
      </c>
      <c r="CI21" s="196">
        <v>0</v>
      </c>
      <c r="CJ21" s="196">
        <v>0</v>
      </c>
      <c r="CK21" s="196">
        <v>0</v>
      </c>
      <c r="CL21" s="196">
        <v>0</v>
      </c>
      <c r="CM21" s="196">
        <v>0</v>
      </c>
      <c r="CN21" s="196">
        <v>0</v>
      </c>
      <c r="CO21" s="196">
        <v>0</v>
      </c>
      <c r="CP21" s="196">
        <v>0</v>
      </c>
      <c r="CQ21" s="196">
        <v>0</v>
      </c>
      <c r="CV21" s="196">
        <v>63.209347999999999</v>
      </c>
      <c r="CW21" s="196">
        <v>70.317999999999998</v>
      </c>
      <c r="CX21" s="196">
        <v>70.096975583333347</v>
      </c>
      <c r="CY21" s="196">
        <v>72.794839916666689</v>
      </c>
      <c r="CZ21" s="196">
        <v>75.70514266666666</v>
      </c>
      <c r="DA21" s="196">
        <v>72.182486749999995</v>
      </c>
      <c r="DB21" s="196">
        <v>96.91746466666666</v>
      </c>
      <c r="DC21" s="196">
        <v>96.324089750000013</v>
      </c>
      <c r="DD21" s="196">
        <v>97.856907226947442</v>
      </c>
      <c r="DE21" s="196">
        <v>93.066318249999995</v>
      </c>
      <c r="DF21" s="196">
        <v>102.65646691666667</v>
      </c>
      <c r="DG21" s="196">
        <v>78.962399902788093</v>
      </c>
      <c r="DH21" s="196">
        <v>38.317002300839512</v>
      </c>
      <c r="DK21" s="191"/>
      <c r="DL21" s="191">
        <v>63.209347999999999</v>
      </c>
      <c r="DO21" s="191">
        <v>70.317999999999998</v>
      </c>
      <c r="DR21" s="191">
        <v>70.096975583333347</v>
      </c>
      <c r="DU21" s="191">
        <v>72.794839916666689</v>
      </c>
      <c r="DX21" s="200">
        <v>75.70514266666666</v>
      </c>
      <c r="EA21" s="197">
        <v>72.182486749999995</v>
      </c>
      <c r="EC21" s="195">
        <v>90.466999999999999</v>
      </c>
      <c r="ED21" s="195">
        <v>96.91746466666666</v>
      </c>
      <c r="EE21" s="195">
        <v>96.461665666666676</v>
      </c>
      <c r="EF21" s="195">
        <v>96.552751749999999</v>
      </c>
      <c r="EG21" s="195">
        <v>94.157323750000003</v>
      </c>
      <c r="EH21" s="195">
        <v>90.454588833333347</v>
      </c>
      <c r="EI21" s="195">
        <v>74.674370666666675</v>
      </c>
      <c r="EJ21" s="195">
        <v>36.408402500000001</v>
      </c>
      <c r="EK21" s="195">
        <v>11.205632250000001</v>
      </c>
      <c r="EL21" s="195">
        <v>7.5207915833333336</v>
      </c>
      <c r="EM21" s="195">
        <v>6.7467369166666682</v>
      </c>
      <c r="EN21" s="195">
        <v>5.0284356666666667</v>
      </c>
      <c r="EO21" s="195">
        <v>2.8193597499999998</v>
      </c>
      <c r="EQ21" s="195">
        <v>92.24199999999999</v>
      </c>
      <c r="ER21" s="195">
        <v>96.324089750000013</v>
      </c>
      <c r="ES21" s="195">
        <v>99.665862250000004</v>
      </c>
      <c r="ET21" s="195">
        <v>94.855322583333333</v>
      </c>
      <c r="EU21" s="195">
        <v>93.321208583333345</v>
      </c>
      <c r="EV21" s="195">
        <v>77.052817583333336</v>
      </c>
      <c r="EW21" s="195">
        <v>37.201075750000001</v>
      </c>
      <c r="EX21" s="195">
        <v>10.808895249999999</v>
      </c>
      <c r="EY21" s="195">
        <v>7.2484055833333336</v>
      </c>
      <c r="EZ21" s="195">
        <v>6.4934090833333347</v>
      </c>
      <c r="FA21" s="195">
        <v>4.7948399166666666</v>
      </c>
      <c r="FB21" s="195">
        <v>2.6247119999999997</v>
      </c>
      <c r="FC21" s="195">
        <v>2.6995578333333334</v>
      </c>
      <c r="FE21" s="195">
        <v>97.794000000000011</v>
      </c>
      <c r="FF21" s="195">
        <v>97.856907226947442</v>
      </c>
      <c r="FG21" s="195">
        <v>98.952090537228202</v>
      </c>
      <c r="FH21" s="195">
        <v>93.771903166666675</v>
      </c>
      <c r="FI21" s="195">
        <v>75.833663250000001</v>
      </c>
      <c r="FJ21" s="195">
        <v>34.931774083333337</v>
      </c>
      <c r="FK21" s="195">
        <v>10.641393833333334</v>
      </c>
      <c r="FL21" s="195">
        <v>7.1402841666666665</v>
      </c>
      <c r="FM21" s="195">
        <v>6.3978841666666666</v>
      </c>
      <c r="FN21" s="195">
        <v>4.7278168333333337</v>
      </c>
      <c r="FP21" s="195">
        <v>84.791779999999989</v>
      </c>
      <c r="FQ21" s="195">
        <v>93.066318249999995</v>
      </c>
      <c r="FR21" s="195">
        <v>93.848870750000003</v>
      </c>
      <c r="FS21" s="195">
        <v>77.029588083333351</v>
      </c>
      <c r="FT21" s="195">
        <v>36.700065250000002</v>
      </c>
      <c r="FU21" s="195">
        <v>10.906756250000001</v>
      </c>
      <c r="FV21" s="195">
        <v>7.1757747500000004</v>
      </c>
      <c r="FW21" s="195">
        <v>6.4221267500000003</v>
      </c>
      <c r="FX21" s="195">
        <v>4.7214905833333338</v>
      </c>
      <c r="FY21" s="195">
        <v>2.5479473333333336</v>
      </c>
      <c r="FZ21" s="195">
        <v>2.6229651666666669</v>
      </c>
      <c r="GB21" s="195">
        <v>93.066318249999995</v>
      </c>
      <c r="GC21" s="195">
        <v>93.848870750000003</v>
      </c>
      <c r="GD21" s="195">
        <v>77.029588083333351</v>
      </c>
      <c r="GE21" s="195">
        <v>36.700065250000002</v>
      </c>
      <c r="GF21" s="195">
        <v>10.906756250000001</v>
      </c>
      <c r="GG21" s="195">
        <v>7.1757747500000004</v>
      </c>
      <c r="GH21" s="195">
        <v>6.4221267500000003</v>
      </c>
      <c r="GI21" s="195">
        <v>4.7214905833333338</v>
      </c>
      <c r="GJ21" s="195">
        <v>2.5479473333333336</v>
      </c>
      <c r="GK21" s="195">
        <v>2.6229651666666669</v>
      </c>
      <c r="GM21" s="195">
        <v>89.123999999999995</v>
      </c>
      <c r="GN21" s="195">
        <v>102.65646691666667</v>
      </c>
      <c r="GO21" s="195">
        <v>82.566879999999998</v>
      </c>
      <c r="GP21" s="195">
        <v>39.330553666666674</v>
      </c>
      <c r="GQ21" s="195">
        <v>11.470533833333334</v>
      </c>
      <c r="GR21" s="195">
        <v>7.2770080000000004</v>
      </c>
      <c r="GS21" s="195">
        <v>6.5128810833333342</v>
      </c>
      <c r="GT21" s="195">
        <v>4.788626166666667</v>
      </c>
      <c r="GU21" s="195">
        <v>2.5843048333333334</v>
      </c>
      <c r="GV21" s="195">
        <v>2.6589594999999999</v>
      </c>
      <c r="GX21" s="195">
        <v>104.18379699999998</v>
      </c>
      <c r="GY21" s="195">
        <v>78.962399902788093</v>
      </c>
      <c r="GZ21" s="195">
        <v>38.317002300839512</v>
      </c>
      <c r="HA21" s="195">
        <v>14.812746180835537</v>
      </c>
      <c r="HB21" s="195">
        <v>9.9248873544576544</v>
      </c>
      <c r="HC21" s="195">
        <v>8.8606923516666658</v>
      </c>
      <c r="HD21" s="195">
        <v>6.5629250116666666</v>
      </c>
      <c r="HE21" s="195">
        <v>3.6008139150000003</v>
      </c>
      <c r="HF21" s="195">
        <v>3.7033194549999999</v>
      </c>
      <c r="HG21" s="195">
        <v>4.7617668616666675</v>
      </c>
      <c r="HI21" s="195">
        <v>97.793552000000005</v>
      </c>
      <c r="HJ21" s="195">
        <v>84.792414000000008</v>
      </c>
      <c r="HK21" s="195">
        <v>87.292000000000002</v>
      </c>
      <c r="HL21" s="195">
        <v>93.848870750000003</v>
      </c>
      <c r="HM21" s="195">
        <v>77.029588083333351</v>
      </c>
      <c r="HN21" s="195">
        <v>36.700065250000002</v>
      </c>
      <c r="HO21" s="195">
        <v>10.906756250000001</v>
      </c>
      <c r="HP21" s="195">
        <v>7.1757747500000004</v>
      </c>
      <c r="HQ21" s="195">
        <v>6.4221267500000003</v>
      </c>
      <c r="HR21" s="195">
        <v>4.7214905833333338</v>
      </c>
      <c r="HS21" s="195">
        <v>2.5479473333333336</v>
      </c>
      <c r="HT21" s="195">
        <v>2.6229651666666669</v>
      </c>
    </row>
    <row r="22" spans="1:228" ht="15" customHeight="1">
      <c r="F22" s="28" t="s">
        <v>468</v>
      </c>
      <c r="H22" s="29"/>
      <c r="I22" s="29"/>
      <c r="J22" s="29"/>
      <c r="K22" s="29"/>
      <c r="T22" s="194">
        <v>-36.22847500000001</v>
      </c>
      <c r="U22" s="194">
        <v>-37.987250143688129</v>
      </c>
      <c r="V22" s="194">
        <v>-36.347291476250007</v>
      </c>
      <c r="W22" s="194">
        <v>-36.644538435000008</v>
      </c>
      <c r="X22" s="194">
        <v>-36.403966500750002</v>
      </c>
      <c r="Y22" s="194">
        <v>-35.942196743875002</v>
      </c>
      <c r="Z22" s="194">
        <v>-34.300462539625002</v>
      </c>
      <c r="AA22" s="194">
        <v>-33.856179832750001</v>
      </c>
      <c r="AB22" s="194">
        <v>-33.990417850749999</v>
      </c>
      <c r="AC22" s="194">
        <v>-33.625492775875003</v>
      </c>
      <c r="AD22" s="194">
        <v>-33.145048285249999</v>
      </c>
      <c r="AE22" s="194">
        <v>-32.660314310000004</v>
      </c>
      <c r="AF22" s="194">
        <v>-32.167804326500004</v>
      </c>
      <c r="AG22" s="194">
        <v>-31.019203729500003</v>
      </c>
      <c r="AH22" s="194">
        <v>-29.961930776875001</v>
      </c>
      <c r="AI22" s="194">
        <v>-30.112222897875004</v>
      </c>
      <c r="AJ22" s="194">
        <v>-29.154159327249999</v>
      </c>
      <c r="AL22" s="195">
        <v>-58.594843999999995</v>
      </c>
      <c r="AM22" s="195">
        <v>-54.277742000000003</v>
      </c>
      <c r="AN22" s="195">
        <v>-46.075272999999996</v>
      </c>
      <c r="AO22" s="195">
        <v>-53.705999999999996</v>
      </c>
      <c r="AP22" s="195">
        <v>-45.189546</v>
      </c>
      <c r="AQ22" s="195">
        <v>-44.133352000000002</v>
      </c>
      <c r="AR22" s="195">
        <v>-35.328062000000003</v>
      </c>
      <c r="AS22" s="195">
        <v>-35.328062000000003</v>
      </c>
      <c r="AT22" s="195">
        <v>-35.328062000000003</v>
      </c>
      <c r="AU22" s="195">
        <v>-35.328062000000003</v>
      </c>
      <c r="AV22" s="195">
        <v>-35.328062000000003</v>
      </c>
      <c r="AW22" s="195">
        <v>-35.328062000000003</v>
      </c>
      <c r="AX22" s="195">
        <v>-35.328062000000003</v>
      </c>
      <c r="BA22" s="196"/>
      <c r="BB22" s="196">
        <v>7.9048769999999919</v>
      </c>
      <c r="BC22" s="196">
        <v>-2.6591881436881266</v>
      </c>
      <c r="BD22" s="196">
        <v>-1.019229476250004</v>
      </c>
      <c r="BE22" s="196">
        <v>-1.3164764350000056</v>
      </c>
      <c r="BF22" s="196">
        <v>-1.0759045007499992</v>
      </c>
      <c r="BG22" s="196">
        <v>-0.61413474387499889</v>
      </c>
      <c r="BH22" s="196">
        <v>1.0275994603750007</v>
      </c>
      <c r="BI22" s="196">
        <v>1.4718821672500013</v>
      </c>
      <c r="BK22" s="195"/>
      <c r="BL22" s="195"/>
      <c r="BM22" s="195"/>
      <c r="BN22" s="195"/>
      <c r="BO22" s="195"/>
      <c r="BP22" s="195">
        <v>-36.22847500000001</v>
      </c>
      <c r="BQ22" s="195">
        <v>-37.987250143688129</v>
      </c>
      <c r="BR22" s="195">
        <v>-36.347291476250007</v>
      </c>
      <c r="BS22" s="195">
        <v>-36.644538435000008</v>
      </c>
      <c r="BT22" s="195">
        <v>-36.403966500750002</v>
      </c>
      <c r="BU22" s="195">
        <v>-35.942196743875002</v>
      </c>
      <c r="BV22" s="195">
        <v>-34.300462539625002</v>
      </c>
      <c r="BW22" s="195">
        <v>-33.856179832750001</v>
      </c>
      <c r="BX22" s="195">
        <v>-33.990417850749999</v>
      </c>
      <c r="BY22" s="195">
        <v>-33.625492775875003</v>
      </c>
      <c r="BZ22" s="195">
        <v>-33.145048285249999</v>
      </c>
      <c r="CB22" s="196">
        <v>0</v>
      </c>
      <c r="CC22" s="196">
        <v>0</v>
      </c>
      <c r="CD22" s="196">
        <v>0</v>
      </c>
      <c r="CE22" s="196">
        <v>0</v>
      </c>
      <c r="CF22" s="196">
        <v>0</v>
      </c>
      <c r="CG22" s="196">
        <v>0</v>
      </c>
      <c r="CH22" s="196">
        <v>0</v>
      </c>
      <c r="CI22" s="196">
        <v>0</v>
      </c>
      <c r="CJ22" s="196">
        <v>0</v>
      </c>
      <c r="CK22" s="196">
        <v>0</v>
      </c>
      <c r="CL22" s="196">
        <v>0</v>
      </c>
      <c r="CM22" s="196">
        <v>0</v>
      </c>
      <c r="CN22" s="196">
        <v>0</v>
      </c>
      <c r="CO22" s="196">
        <v>0</v>
      </c>
      <c r="CP22" s="196">
        <v>0</v>
      </c>
      <c r="CQ22" s="196">
        <v>0</v>
      </c>
      <c r="CV22" s="196">
        <v>-43.04</v>
      </c>
      <c r="CW22" s="196">
        <v>-53.04</v>
      </c>
      <c r="CX22" s="196">
        <v>-77.681369000000004</v>
      </c>
      <c r="CY22" s="196">
        <v>-43.834000000000003</v>
      </c>
      <c r="CZ22" s="196">
        <v>-34.721218999999998</v>
      </c>
      <c r="DA22" s="196">
        <v>-41.048560853420902</v>
      </c>
      <c r="DB22" s="196">
        <v>-56.109653000000002</v>
      </c>
      <c r="DC22" s="196">
        <v>-48.065813999999996</v>
      </c>
      <c r="DD22" s="196">
        <v>-53.735747000000003</v>
      </c>
      <c r="DE22" s="196">
        <v>-62.431721999999993</v>
      </c>
      <c r="DF22" s="196">
        <v>-53.189546</v>
      </c>
      <c r="DG22" s="196">
        <v>-45.189546</v>
      </c>
      <c r="DH22" s="196">
        <v>-44.133352000000002</v>
      </c>
      <c r="DK22" s="191"/>
      <c r="DL22" s="191">
        <v>-43.04</v>
      </c>
      <c r="DO22" s="191">
        <v>-53.04</v>
      </c>
      <c r="DR22" s="191">
        <v>-77.681369000000004</v>
      </c>
      <c r="DU22" s="191">
        <v>-43.834000000000003</v>
      </c>
      <c r="DX22" s="200">
        <v>-34.721218999999998</v>
      </c>
      <c r="EA22" s="197">
        <v>-41.048560853420902</v>
      </c>
      <c r="EC22" s="195">
        <v>-77.95999999999998</v>
      </c>
      <c r="ED22" s="195">
        <v>-56.109653000000002</v>
      </c>
      <c r="EE22" s="195">
        <v>-47.964690695000002</v>
      </c>
      <c r="EF22" s="195">
        <v>-53.259884027904391</v>
      </c>
      <c r="EG22" s="195">
        <v>-53.259884027904391</v>
      </c>
      <c r="EH22" s="195">
        <v>-53.259884027904391</v>
      </c>
      <c r="EI22" s="195">
        <v>-53.259884027904391</v>
      </c>
      <c r="EJ22" s="195">
        <v>-45.941550493529391</v>
      </c>
      <c r="EK22" s="195">
        <v>-37.941550493529391</v>
      </c>
      <c r="EL22" s="195">
        <v>-37.941550493529391</v>
      </c>
      <c r="EM22" s="195">
        <v>-37.941550493529391</v>
      </c>
      <c r="EN22" s="195">
        <v>-37.941550493529391</v>
      </c>
      <c r="EO22" s="195">
        <v>-37.941550493529391</v>
      </c>
      <c r="EQ22" s="195">
        <v>-55.74499999999999</v>
      </c>
      <c r="ER22" s="195">
        <v>-48.065813999999996</v>
      </c>
      <c r="ES22" s="195">
        <v>-51.391846999999999</v>
      </c>
      <c r="ET22" s="195">
        <v>-54.200783499253362</v>
      </c>
      <c r="EU22" s="195">
        <v>-54.200783499253362</v>
      </c>
      <c r="EV22" s="195">
        <v>-54.200783499253362</v>
      </c>
      <c r="EW22" s="195">
        <v>-54.200783499253362</v>
      </c>
      <c r="EX22" s="195">
        <v>-45.37688349925336</v>
      </c>
      <c r="EY22" s="195">
        <v>-37.37688349925336</v>
      </c>
      <c r="EZ22" s="195">
        <v>-37.37688349925336</v>
      </c>
      <c r="FA22" s="195">
        <v>-37.37688349925336</v>
      </c>
      <c r="FB22" s="195">
        <v>-37.37688349925336</v>
      </c>
      <c r="FC22" s="195">
        <v>-37.37688349925336</v>
      </c>
      <c r="FE22" s="195">
        <v>-48.066000000000003</v>
      </c>
      <c r="FF22" s="195">
        <v>-53.735747000000003</v>
      </c>
      <c r="FG22" s="195">
        <v>-55.974908501941265</v>
      </c>
      <c r="FH22" s="195">
        <v>-90.887908501941268</v>
      </c>
      <c r="FI22" s="195">
        <v>-55.974908501941265</v>
      </c>
      <c r="FJ22" s="195">
        <v>-55.974908501941265</v>
      </c>
      <c r="FK22" s="195">
        <v>-45.114216501941264</v>
      </c>
      <c r="FL22" s="195">
        <v>-37.114216501941264</v>
      </c>
      <c r="FM22" s="195">
        <v>-37.114216501941264</v>
      </c>
      <c r="FN22" s="195">
        <v>-37.114216501941264</v>
      </c>
      <c r="FP22" s="195">
        <v>-55.140445</v>
      </c>
      <c r="FQ22" s="195">
        <v>-62.431721999999993</v>
      </c>
      <c r="FR22" s="195">
        <v>-53.189546</v>
      </c>
      <c r="FS22" s="195">
        <v>-53.189546</v>
      </c>
      <c r="FT22" s="195">
        <v>-53.189546</v>
      </c>
      <c r="FU22" s="195">
        <v>-44.307465999999998</v>
      </c>
      <c r="FV22" s="195">
        <v>-36.307465999999998</v>
      </c>
      <c r="FW22" s="195">
        <v>-36.307465999999998</v>
      </c>
      <c r="FX22" s="195">
        <v>-36.307465999999998</v>
      </c>
      <c r="FY22" s="195">
        <v>-36.307465999999998</v>
      </c>
      <c r="FZ22" s="195">
        <v>-36.307465999999998</v>
      </c>
      <c r="GB22" s="195">
        <v>-62.431721999999993</v>
      </c>
      <c r="GC22" s="195">
        <v>-53.189546</v>
      </c>
      <c r="GD22" s="195">
        <v>-53.189546</v>
      </c>
      <c r="GE22" s="195">
        <v>-53.189546</v>
      </c>
      <c r="GF22" s="195">
        <v>-44.307465999999998</v>
      </c>
      <c r="GG22" s="195">
        <v>-36.307465999999998</v>
      </c>
      <c r="GH22" s="195">
        <v>-36.307465999999998</v>
      </c>
      <c r="GI22" s="195">
        <v>-36.307465999999998</v>
      </c>
      <c r="GJ22" s="195">
        <v>-36.307465999999998</v>
      </c>
      <c r="GK22" s="195">
        <v>-36.307465999999998</v>
      </c>
      <c r="GM22" s="195">
        <v>-45.928999999999995</v>
      </c>
      <c r="GN22" s="195">
        <v>-53.189546</v>
      </c>
      <c r="GO22" s="195">
        <v>-53.189546</v>
      </c>
      <c r="GP22" s="195">
        <v>-53.189546</v>
      </c>
      <c r="GQ22" s="195">
        <v>-44.307465999999998</v>
      </c>
      <c r="GR22" s="195">
        <v>-36.307465999999998</v>
      </c>
      <c r="GS22" s="195">
        <v>-36.307465999999998</v>
      </c>
      <c r="GT22" s="195">
        <v>-36.307465999999998</v>
      </c>
      <c r="GU22" s="195">
        <v>-36.307465999999998</v>
      </c>
      <c r="GV22" s="195">
        <v>-36.307465999999998</v>
      </c>
      <c r="GX22" s="195">
        <v>-53.705999999999996</v>
      </c>
      <c r="GY22" s="195">
        <v>-45.189546</v>
      </c>
      <c r="GZ22" s="195">
        <v>-44.133352000000002</v>
      </c>
      <c r="HA22" s="195">
        <v>-35.328062000000003</v>
      </c>
      <c r="HB22" s="195">
        <v>-35.328062000000003</v>
      </c>
      <c r="HC22" s="195">
        <v>-35.328062000000003</v>
      </c>
      <c r="HD22" s="195">
        <v>-35.328062000000003</v>
      </c>
      <c r="HE22" s="195">
        <v>-35.328062000000003</v>
      </c>
      <c r="HF22" s="195">
        <v>-35.328062000000003</v>
      </c>
      <c r="HG22" s="195">
        <v>-35.328062000000003</v>
      </c>
      <c r="HI22" s="195">
        <v>-58.594843999999995</v>
      </c>
      <c r="HJ22" s="195">
        <v>-54.277742000000003</v>
      </c>
      <c r="HK22" s="195">
        <v>-60.725999999999999</v>
      </c>
      <c r="HL22" s="195">
        <v>-53.189546</v>
      </c>
      <c r="HM22" s="195">
        <v>-53.189546</v>
      </c>
      <c r="HN22" s="195">
        <v>-53.189546</v>
      </c>
      <c r="HO22" s="195">
        <v>-44.307465999999998</v>
      </c>
      <c r="HP22" s="195">
        <v>-36.307465999999998</v>
      </c>
      <c r="HQ22" s="195">
        <v>-36.307465999999998</v>
      </c>
      <c r="HR22" s="195">
        <v>-36.307465999999998</v>
      </c>
      <c r="HS22" s="195">
        <v>-36.307465999999998</v>
      </c>
      <c r="HT22" s="195">
        <v>-36.307465999999998</v>
      </c>
    </row>
    <row r="23" spans="1:228" ht="15" customHeight="1">
      <c r="F23" s="19"/>
      <c r="G23" s="29" t="s">
        <v>469</v>
      </c>
      <c r="H23" s="29"/>
      <c r="I23" s="29"/>
      <c r="J23" s="29"/>
      <c r="K23" s="29"/>
      <c r="T23" s="212">
        <v>482.30918100000008</v>
      </c>
      <c r="U23" s="212">
        <v>491.30318002691968</v>
      </c>
      <c r="V23" s="212">
        <v>509.68793453709679</v>
      </c>
      <c r="W23" s="212">
        <v>547.1090255486489</v>
      </c>
      <c r="X23" s="212">
        <v>567.00822575204415</v>
      </c>
      <c r="Y23" s="212">
        <v>593.45006789810418</v>
      </c>
      <c r="Z23" s="212">
        <v>656.91272429995547</v>
      </c>
      <c r="AA23" s="212">
        <v>730.66767407544489</v>
      </c>
      <c r="AB23" s="212">
        <v>793.8202803661776</v>
      </c>
      <c r="AC23" s="212">
        <v>866.95166999687899</v>
      </c>
      <c r="AD23" s="212">
        <v>933.39137381844841</v>
      </c>
      <c r="AE23" s="212">
        <v>996.9588597475298</v>
      </c>
      <c r="AF23" s="212">
        <v>1054.8897379470645</v>
      </c>
      <c r="AG23" s="212">
        <v>1101.3593915183865</v>
      </c>
      <c r="AH23" s="212">
        <v>1139.0231812583836</v>
      </c>
      <c r="AI23" s="212">
        <v>1152.4183702131434</v>
      </c>
      <c r="AJ23" s="212">
        <v>1167.0295362429924</v>
      </c>
      <c r="AL23" s="213">
        <v>394.72434700000008</v>
      </c>
      <c r="AM23" s="213">
        <v>438.21704600000004</v>
      </c>
      <c r="AN23" s="213">
        <v>491.890556</v>
      </c>
      <c r="AO23" s="213">
        <v>508.29224085639999</v>
      </c>
      <c r="AP23" s="213">
        <v>593.47518917109096</v>
      </c>
      <c r="AQ23" s="213">
        <v>564.04594124622963</v>
      </c>
      <c r="AR23" s="213">
        <v>596.08367386538112</v>
      </c>
      <c r="AS23" s="213">
        <v>605.54672597271212</v>
      </c>
      <c r="AT23" s="213">
        <v>625.31034993226331</v>
      </c>
      <c r="AU23" s="213">
        <v>644.81172728942477</v>
      </c>
      <c r="AV23" s="213">
        <v>678.18834639618365</v>
      </c>
      <c r="AW23" s="213">
        <v>711.32113915927459</v>
      </c>
      <c r="AX23" s="213">
        <v>769.86557327423975</v>
      </c>
      <c r="BA23" s="213"/>
      <c r="BB23" s="213">
        <v>-81.736760246229551</v>
      </c>
      <c r="BC23" s="213">
        <v>-104.78049383846144</v>
      </c>
      <c r="BD23" s="213">
        <v>-95.858791435615331</v>
      </c>
      <c r="BE23" s="213">
        <v>-78.201324383614406</v>
      </c>
      <c r="BF23" s="213">
        <v>-77.803501537380612</v>
      </c>
      <c r="BG23" s="213">
        <v>-84.738278498079467</v>
      </c>
      <c r="BH23" s="213">
        <v>-54.408414859319123</v>
      </c>
      <c r="BI23" s="213">
        <v>-39.197899198794858</v>
      </c>
      <c r="BK23" s="213"/>
      <c r="BL23" s="213"/>
      <c r="BM23" s="213"/>
      <c r="BN23" s="213"/>
      <c r="BO23" s="213"/>
      <c r="BP23" s="213">
        <v>482.30918100000008</v>
      </c>
      <c r="BQ23" s="213">
        <v>503.17135897629475</v>
      </c>
      <c r="BR23" s="213">
        <v>519.88556433144072</v>
      </c>
      <c r="BS23" s="213">
        <v>558.28410686065911</v>
      </c>
      <c r="BT23" s="213">
        <v>578.99459134001745</v>
      </c>
      <c r="BU23" s="213">
        <v>606.33635141230047</v>
      </c>
      <c r="BV23" s="213">
        <v>671.14019591440172</v>
      </c>
      <c r="BW23" s="213">
        <v>746.24440800406023</v>
      </c>
      <c r="BX23" s="213">
        <v>810.0522901604935</v>
      </c>
      <c r="BY23" s="213">
        <v>884.2747682931963</v>
      </c>
      <c r="BZ23" s="213">
        <v>952.11121862302105</v>
      </c>
      <c r="CB23" s="213">
        <v>0</v>
      </c>
      <c r="CC23" s="213">
        <v>0</v>
      </c>
      <c r="CD23" s="213">
        <v>0</v>
      </c>
      <c r="CE23" s="213">
        <v>0</v>
      </c>
      <c r="CF23" s="213">
        <v>0</v>
      </c>
      <c r="CG23" s="213">
        <v>0</v>
      </c>
      <c r="CH23" s="213">
        <v>-11.868178949375078</v>
      </c>
      <c r="CI23" s="213">
        <v>-10.197629794343925</v>
      </c>
      <c r="CJ23" s="213">
        <v>-11.175081312010207</v>
      </c>
      <c r="CK23" s="213">
        <v>-11.986365587973296</v>
      </c>
      <c r="CL23" s="213">
        <v>-12.886283514196293</v>
      </c>
      <c r="CM23" s="213">
        <v>-14.227471614446245</v>
      </c>
      <c r="CN23" s="213">
        <v>-15.57673392861534</v>
      </c>
      <c r="CO23" s="213">
        <v>-16.2320097943159</v>
      </c>
      <c r="CP23" s="213">
        <v>-17.323098296317312</v>
      </c>
      <c r="CQ23" s="213">
        <v>-18.719844804572631</v>
      </c>
      <c r="CV23" s="213">
        <v>295.93865369337936</v>
      </c>
      <c r="CW23" s="213">
        <v>343.755</v>
      </c>
      <c r="CX23" s="213">
        <v>374.10364011003293</v>
      </c>
      <c r="CY23" s="213">
        <v>461.5616435206602</v>
      </c>
      <c r="CZ23" s="213">
        <v>380.56898852691904</v>
      </c>
      <c r="DA23" s="213">
        <v>395.85729947591904</v>
      </c>
      <c r="DB23" s="213">
        <v>448.03279190159526</v>
      </c>
      <c r="DC23" s="213">
        <v>488.59932782599054</v>
      </c>
      <c r="DD23" s="213">
        <v>478.77295449830007</v>
      </c>
      <c r="DE23" s="213">
        <v>488.51918213172809</v>
      </c>
      <c r="DF23" s="213">
        <v>557.45673521054175</v>
      </c>
      <c r="DG23" s="213">
        <v>593.47518917109096</v>
      </c>
      <c r="DH23" s="213">
        <v>564.04594124622963</v>
      </c>
      <c r="DK23" s="191"/>
      <c r="DL23" s="212">
        <v>295.93865369337936</v>
      </c>
      <c r="DO23" s="212">
        <v>343.755</v>
      </c>
      <c r="DR23" s="212">
        <v>374.10364011003293</v>
      </c>
      <c r="DU23" s="214">
        <v>461.5616435206602</v>
      </c>
      <c r="DX23" s="214">
        <v>380.56898852691904</v>
      </c>
      <c r="EA23" s="214">
        <v>395.85729947591904</v>
      </c>
      <c r="EC23" s="213">
        <v>369.51899999999995</v>
      </c>
      <c r="ED23" s="213">
        <v>448.03279190159526</v>
      </c>
      <c r="EE23" s="213">
        <v>470.67516790422297</v>
      </c>
      <c r="EF23" s="213">
        <v>491.96789848843309</v>
      </c>
      <c r="EG23" s="213">
        <v>483.69683124381345</v>
      </c>
      <c r="EH23" s="213">
        <v>497.64171026364863</v>
      </c>
      <c r="EI23" s="213">
        <v>483.52191368181491</v>
      </c>
      <c r="EJ23" s="213">
        <v>503.568311261421</v>
      </c>
      <c r="EK23" s="213">
        <v>521.61420169001394</v>
      </c>
      <c r="EL23" s="213">
        <v>542.50579377855991</v>
      </c>
      <c r="EM23" s="213">
        <v>561.68270709945944</v>
      </c>
      <c r="EN23" s="213">
        <v>582.0360112478179</v>
      </c>
      <c r="EO23" s="213">
        <v>581.86611263394786</v>
      </c>
      <c r="EQ23" s="213">
        <v>478.96899999999994</v>
      </c>
      <c r="ER23" s="213">
        <v>488.59932782599054</v>
      </c>
      <c r="ES23" s="213">
        <v>500.23070599048253</v>
      </c>
      <c r="ET23" s="213">
        <v>522.57845164865705</v>
      </c>
      <c r="EU23" s="213">
        <v>477.02543690184791</v>
      </c>
      <c r="EV23" s="213">
        <v>483.63014122873199</v>
      </c>
      <c r="EW23" s="213">
        <v>499.36968092036602</v>
      </c>
      <c r="EX23" s="213">
        <v>527.88692885722674</v>
      </c>
      <c r="EY23" s="213">
        <v>625.63576923506571</v>
      </c>
      <c r="EZ23" s="213">
        <v>695.62539348078076</v>
      </c>
      <c r="FA23" s="213">
        <v>715.1229925974751</v>
      </c>
      <c r="FB23" s="213">
        <v>721.02251766047459</v>
      </c>
      <c r="FC23" s="213">
        <v>723.84481033042346</v>
      </c>
      <c r="FE23" s="213">
        <v>413.17200000000003</v>
      </c>
      <c r="FF23" s="213">
        <v>478.77295449830007</v>
      </c>
      <c r="FG23" s="213">
        <v>499.33975544328916</v>
      </c>
      <c r="FH23" s="213">
        <v>462.61933036560765</v>
      </c>
      <c r="FI23" s="213">
        <v>493.96694075447715</v>
      </c>
      <c r="FJ23" s="213">
        <v>469.03479253035505</v>
      </c>
      <c r="FK23" s="213">
        <v>489.74375179570831</v>
      </c>
      <c r="FL23" s="213">
        <v>560.10161192180112</v>
      </c>
      <c r="FM23" s="213">
        <v>572.98094174655478</v>
      </c>
      <c r="FN23" s="213">
        <v>625.26709293296835</v>
      </c>
      <c r="FP23" s="213">
        <v>436.50279799999998</v>
      </c>
      <c r="FQ23" s="213">
        <v>488.51918213172809</v>
      </c>
      <c r="FR23" s="213">
        <v>517.0639401847717</v>
      </c>
      <c r="FS23" s="213">
        <v>553.28242397501845</v>
      </c>
      <c r="FT23" s="213">
        <v>580.03870978585189</v>
      </c>
      <c r="FU23" s="213">
        <v>643.70862491895832</v>
      </c>
      <c r="FV23" s="213">
        <v>701.96142849757666</v>
      </c>
      <c r="FW23" s="213">
        <v>757.46543946644147</v>
      </c>
      <c r="FX23" s="213">
        <v>791.11416405300849</v>
      </c>
      <c r="FY23" s="213">
        <v>796.83870668752854</v>
      </c>
      <c r="FZ23" s="213">
        <v>817.26449018214464</v>
      </c>
      <c r="GB23" s="213">
        <v>488.51918213172809</v>
      </c>
      <c r="GC23" s="213">
        <v>517.0639401847717</v>
      </c>
      <c r="GD23" s="213">
        <v>553.28242397501845</v>
      </c>
      <c r="GE23" s="213">
        <v>580.03870978585189</v>
      </c>
      <c r="GF23" s="213">
        <v>643.70862491895832</v>
      </c>
      <c r="GG23" s="213">
        <v>701.96142849757666</v>
      </c>
      <c r="GH23" s="213">
        <v>757.46543946644147</v>
      </c>
      <c r="GI23" s="213">
        <v>791.11416405300849</v>
      </c>
      <c r="GJ23" s="213">
        <v>796.83870668752854</v>
      </c>
      <c r="GK23" s="213">
        <v>817.26449018214464</v>
      </c>
      <c r="GM23" s="213">
        <v>501.83299999999997</v>
      </c>
      <c r="GN23" s="213">
        <v>557.45673521054175</v>
      </c>
      <c r="GO23" s="213">
        <v>552.65563436953425</v>
      </c>
      <c r="GP23" s="213">
        <v>543.56763096160569</v>
      </c>
      <c r="GQ23" s="213">
        <v>605.31994165422043</v>
      </c>
      <c r="GR23" s="213">
        <v>657.43210411943198</v>
      </c>
      <c r="GS23" s="213">
        <v>686.3375105952648</v>
      </c>
      <c r="GT23" s="213">
        <v>707.32860331242523</v>
      </c>
      <c r="GU23" s="213">
        <v>726.53597552631277</v>
      </c>
      <c r="GV23" s="213">
        <v>751.12278098125194</v>
      </c>
      <c r="GX23" s="213">
        <v>508.29224085639999</v>
      </c>
      <c r="GY23" s="213">
        <v>593.47518917109096</v>
      </c>
      <c r="GZ23" s="213">
        <v>564.04594124622963</v>
      </c>
      <c r="HA23" s="213">
        <v>596.08367386538112</v>
      </c>
      <c r="HB23" s="213">
        <v>605.54672597271212</v>
      </c>
      <c r="HC23" s="213">
        <v>625.31034993226331</v>
      </c>
      <c r="HD23" s="213">
        <v>644.81172728942477</v>
      </c>
      <c r="HE23" s="213">
        <v>678.18834639618365</v>
      </c>
      <c r="HF23" s="213">
        <v>711.32113915927459</v>
      </c>
      <c r="HG23" s="213">
        <v>769.86557327423975</v>
      </c>
      <c r="HI23" s="213">
        <v>394.72434700000008</v>
      </c>
      <c r="HJ23" s="213">
        <v>438.21704600000004</v>
      </c>
      <c r="HK23" s="213">
        <v>497.43299999999999</v>
      </c>
      <c r="HL23" s="213">
        <v>502.38340296605764</v>
      </c>
      <c r="HM23" s="213">
        <v>534.16357110322781</v>
      </c>
      <c r="HN23" s="213">
        <v>551.7453466849272</v>
      </c>
      <c r="HO23" s="213">
        <v>611.30274793765375</v>
      </c>
      <c r="HP23" s="213">
        <v>663.24097079915111</v>
      </c>
      <c r="HQ23" s="213">
        <v>706.92373679775324</v>
      </c>
      <c r="HR23" s="213">
        <v>739.04123707844167</v>
      </c>
      <c r="HS23" s="213">
        <v>742.72137703670819</v>
      </c>
      <c r="HT23" s="213">
        <v>761.20183086310169</v>
      </c>
    </row>
    <row r="24" spans="1:228" ht="15" customHeight="1">
      <c r="F24" s="28" t="s">
        <v>470</v>
      </c>
      <c r="H24" s="29"/>
      <c r="I24" s="29"/>
      <c r="J24" s="29"/>
      <c r="K24" s="29"/>
      <c r="T24" s="194">
        <v>323.73505638</v>
      </c>
      <c r="U24" s="194">
        <v>368.64037827477046</v>
      </c>
      <c r="V24" s="194">
        <v>379.37394801480826</v>
      </c>
      <c r="W24" s="194">
        <v>392.75319999999999</v>
      </c>
      <c r="X24" s="194">
        <v>408.89089999999999</v>
      </c>
      <c r="Y24" s="194">
        <v>425.91969999999998</v>
      </c>
      <c r="Z24" s="194">
        <v>443.48129999999998</v>
      </c>
      <c r="AA24" s="194">
        <v>458.38</v>
      </c>
      <c r="AB24" s="194">
        <v>473.79469999999998</v>
      </c>
      <c r="AC24" s="194">
        <v>489.74349999999998</v>
      </c>
      <c r="AD24" s="194">
        <v>506.34789999999998</v>
      </c>
      <c r="AE24" s="194">
        <v>523.63170000000002</v>
      </c>
      <c r="AF24" s="194">
        <v>541.6182</v>
      </c>
      <c r="AG24" s="194">
        <v>560.33339999999998</v>
      </c>
      <c r="AH24" s="194">
        <v>579.80399999999997</v>
      </c>
      <c r="AI24" s="194">
        <v>600.05740000000003</v>
      </c>
      <c r="AJ24" s="194">
        <v>621.12260000000003</v>
      </c>
      <c r="AL24" s="195">
        <v>291.48043004999994</v>
      </c>
      <c r="AM24" s="195">
        <v>293.77237038999988</v>
      </c>
      <c r="AN24" s="195">
        <v>296.73801648000011</v>
      </c>
      <c r="AO24" s="195">
        <v>317.85226820700007</v>
      </c>
      <c r="AP24" s="195">
        <v>312.36489999999998</v>
      </c>
      <c r="AQ24" s="195">
        <v>326.32600000000002</v>
      </c>
      <c r="AR24" s="195">
        <v>339.05270000000002</v>
      </c>
      <c r="AS24" s="195">
        <v>351.51249999999999</v>
      </c>
      <c r="AT24" s="195">
        <v>364.16149999999999</v>
      </c>
      <c r="AU24" s="195">
        <v>380.34879999999998</v>
      </c>
      <c r="AV24" s="195">
        <v>397.1875</v>
      </c>
      <c r="AW24" s="195">
        <v>414.21159999999998</v>
      </c>
      <c r="AX24" s="195">
        <v>431.98050000000001</v>
      </c>
      <c r="BA24" s="196"/>
      <c r="BB24" s="196">
        <v>-2.5909436200000187</v>
      </c>
      <c r="BC24" s="196">
        <v>29.58767827477044</v>
      </c>
      <c r="BD24" s="196">
        <v>27.861448014808275</v>
      </c>
      <c r="BE24" s="196">
        <v>28.591700000000003</v>
      </c>
      <c r="BF24" s="196">
        <v>28.542100000000005</v>
      </c>
      <c r="BG24" s="196">
        <v>28.732199999999978</v>
      </c>
      <c r="BH24" s="196">
        <v>29.2697</v>
      </c>
      <c r="BI24" s="196">
        <v>26.399499999999989</v>
      </c>
      <c r="BK24" s="195"/>
      <c r="BL24" s="195"/>
      <c r="BM24" s="195"/>
      <c r="BN24" s="195"/>
      <c r="BO24" s="195"/>
      <c r="BP24" s="195">
        <v>323.73505638</v>
      </c>
      <c r="BQ24" s="195">
        <v>373.07676249432268</v>
      </c>
      <c r="BR24" s="195">
        <v>385.14353723038056</v>
      </c>
      <c r="BS24" s="195">
        <v>398.3236</v>
      </c>
      <c r="BT24" s="195">
        <v>414.65269999999998</v>
      </c>
      <c r="BU24" s="195">
        <v>431.8827</v>
      </c>
      <c r="BV24" s="195">
        <v>449.65039999999999</v>
      </c>
      <c r="BW24" s="195">
        <v>464.73410000000001</v>
      </c>
      <c r="BX24" s="195">
        <v>480.33969999999999</v>
      </c>
      <c r="BY24" s="195">
        <v>496.48559999999998</v>
      </c>
      <c r="BZ24" s="195">
        <v>513.29300000000001</v>
      </c>
      <c r="CB24" s="196">
        <v>0</v>
      </c>
      <c r="CC24" s="196">
        <v>0</v>
      </c>
      <c r="CD24" s="216">
        <v>0</v>
      </c>
      <c r="CE24" s="196">
        <v>0</v>
      </c>
      <c r="CF24" s="196">
        <v>0</v>
      </c>
      <c r="CG24" s="196">
        <v>0</v>
      </c>
      <c r="CH24" s="196">
        <v>-4.4363842195522238</v>
      </c>
      <c r="CI24" s="196">
        <v>-5.7695892155722959</v>
      </c>
      <c r="CJ24" s="196">
        <v>-5.5704000000000065</v>
      </c>
      <c r="CK24" s="196">
        <v>-5.7617999999999938</v>
      </c>
      <c r="CL24" s="196">
        <v>-5.9630000000000223</v>
      </c>
      <c r="CM24" s="196">
        <v>-6.1691000000000145</v>
      </c>
      <c r="CN24" s="196">
        <v>-6.3541000000000167</v>
      </c>
      <c r="CO24" s="196">
        <v>-6.5450000000000159</v>
      </c>
      <c r="CP24" s="196">
        <v>-6.7420999999999935</v>
      </c>
      <c r="CQ24" s="196">
        <v>-6.9451000000000249</v>
      </c>
      <c r="CV24" s="196">
        <v>191.90269999999998</v>
      </c>
      <c r="CW24" s="196">
        <v>228.16460000000001</v>
      </c>
      <c r="CX24" s="196">
        <v>229.53951699999999</v>
      </c>
      <c r="CY24" s="196">
        <v>240.2064</v>
      </c>
      <c r="CZ24" s="196">
        <v>246.5309</v>
      </c>
      <c r="DA24" s="196">
        <v>264.291</v>
      </c>
      <c r="DB24" s="196">
        <v>280.21769999999992</v>
      </c>
      <c r="DC24" s="196">
        <v>290.4194</v>
      </c>
      <c r="DD24" s="196">
        <v>289.32960000000003</v>
      </c>
      <c r="DE24" s="196">
        <v>294.83530000000002</v>
      </c>
      <c r="DF24" s="196">
        <v>309.7516</v>
      </c>
      <c r="DG24" s="196">
        <v>312.36489999999998</v>
      </c>
      <c r="DH24" s="196">
        <v>326.32600000000002</v>
      </c>
      <c r="DK24" s="191"/>
      <c r="DL24" s="191">
        <v>191.90269999999998</v>
      </c>
      <c r="DO24" s="191">
        <v>228.16460000000001</v>
      </c>
      <c r="DR24" s="191">
        <v>229.53951699999999</v>
      </c>
      <c r="DU24" s="191">
        <v>240.2064</v>
      </c>
      <c r="DX24" s="200">
        <v>246.5309</v>
      </c>
      <c r="EA24" s="197">
        <v>264.291</v>
      </c>
      <c r="EC24" s="195">
        <v>267.43669999999997</v>
      </c>
      <c r="ED24" s="195">
        <v>280.21769999999992</v>
      </c>
      <c r="EE24" s="195">
        <v>293.90859999999998</v>
      </c>
      <c r="EF24" s="195">
        <v>308.80470000000003</v>
      </c>
      <c r="EG24" s="195">
        <v>324.46389999999991</v>
      </c>
      <c r="EH24" s="195">
        <v>340.92689999999999</v>
      </c>
      <c r="EI24" s="195">
        <v>358.23339999999996</v>
      </c>
      <c r="EJ24" s="195">
        <v>376.42719999999997</v>
      </c>
      <c r="EK24" s="195">
        <v>395.5539</v>
      </c>
      <c r="EL24" s="195">
        <v>415.66149999999999</v>
      </c>
      <c r="EM24" s="195">
        <v>436.80019999999996</v>
      </c>
      <c r="EN24" s="195">
        <v>459.0222</v>
      </c>
      <c r="EO24" s="195">
        <v>482.38339999999994</v>
      </c>
      <c r="EQ24" s="195">
        <v>284.1551</v>
      </c>
      <c r="ER24" s="195">
        <v>290.4194</v>
      </c>
      <c r="ES24" s="195">
        <v>304.3956</v>
      </c>
      <c r="ET24" s="195">
        <v>319.82909999999998</v>
      </c>
      <c r="EU24" s="195">
        <v>336.05369999999999</v>
      </c>
      <c r="EV24" s="195">
        <v>353.11079999999993</v>
      </c>
      <c r="EW24" s="195">
        <v>371.04199999999997</v>
      </c>
      <c r="EX24" s="195">
        <v>389.89249999999998</v>
      </c>
      <c r="EY24" s="195">
        <v>409.70949999999999</v>
      </c>
      <c r="EZ24" s="195">
        <v>430.54300000000001</v>
      </c>
      <c r="FA24" s="195">
        <v>452.44400000000002</v>
      </c>
      <c r="FB24" s="195">
        <v>475.4683</v>
      </c>
      <c r="FC24" s="195">
        <v>499.67279999999994</v>
      </c>
      <c r="FE24" s="195">
        <v>295.35739999999998</v>
      </c>
      <c r="FF24" s="195">
        <v>289.32960000000003</v>
      </c>
      <c r="FG24" s="195">
        <v>303.31920000000002</v>
      </c>
      <c r="FH24" s="195">
        <v>328.30110000000002</v>
      </c>
      <c r="FI24" s="195">
        <v>344.96050000000002</v>
      </c>
      <c r="FJ24" s="195">
        <v>362.47430000000003</v>
      </c>
      <c r="FK24" s="195">
        <v>380.88580000000002</v>
      </c>
      <c r="FL24" s="195">
        <v>400.2407</v>
      </c>
      <c r="FM24" s="195">
        <v>420.5883</v>
      </c>
      <c r="FN24" s="195">
        <v>441.97949999999997</v>
      </c>
      <c r="FP24" s="195">
        <v>294.15839999999997</v>
      </c>
      <c r="FQ24" s="195">
        <v>294.83530000000002</v>
      </c>
      <c r="FR24" s="195">
        <v>313.78710000000001</v>
      </c>
      <c r="FS24" s="195">
        <v>327.76350000000002</v>
      </c>
      <c r="FT24" s="195">
        <v>353.32159999999999</v>
      </c>
      <c r="FU24" s="195">
        <v>371.1438</v>
      </c>
      <c r="FV24" s="195">
        <v>388.33350000000002</v>
      </c>
      <c r="FW24" s="195">
        <v>406.02670000000001</v>
      </c>
      <c r="FX24" s="195">
        <v>424.3417</v>
      </c>
      <c r="FY24" s="195">
        <v>443.39679999999993</v>
      </c>
      <c r="FZ24" s="195">
        <v>462.65210000000002</v>
      </c>
      <c r="GB24" s="196">
        <v>294.83530000000002</v>
      </c>
      <c r="GC24" s="195">
        <v>313.78710000000001</v>
      </c>
      <c r="GD24" s="195">
        <v>327.76350000000002</v>
      </c>
      <c r="GE24" s="195">
        <v>353.32159999999999</v>
      </c>
      <c r="GF24" s="195">
        <v>371.1438</v>
      </c>
      <c r="GG24" s="195">
        <v>388.33350000000002</v>
      </c>
      <c r="GH24" s="195">
        <v>406.02670000000001</v>
      </c>
      <c r="GI24" s="195">
        <v>424.3417</v>
      </c>
      <c r="GJ24" s="195">
        <v>443.39679999999993</v>
      </c>
      <c r="GK24" s="195">
        <v>462.65210000000002</v>
      </c>
      <c r="GM24" s="196">
        <v>295.37996364684</v>
      </c>
      <c r="GN24" s="195">
        <v>309.7516</v>
      </c>
      <c r="GO24" s="195">
        <v>316.15469999999999</v>
      </c>
      <c r="GP24" s="195">
        <v>337.77159999999998</v>
      </c>
      <c r="GQ24" s="195">
        <v>356.4477</v>
      </c>
      <c r="GR24" s="195">
        <v>372.76049999999998</v>
      </c>
      <c r="GS24" s="195">
        <v>389.53550000000001</v>
      </c>
      <c r="GT24" s="195">
        <v>406.90969999999999</v>
      </c>
      <c r="GU24" s="195">
        <v>424.98849999999999</v>
      </c>
      <c r="GV24" s="195">
        <v>443.2998</v>
      </c>
      <c r="GX24" s="195">
        <v>317.85226820700007</v>
      </c>
      <c r="GY24" s="195">
        <v>312.36489999999998</v>
      </c>
      <c r="GZ24" s="195">
        <v>326.32600000000002</v>
      </c>
      <c r="HA24" s="195">
        <v>339.05270000000002</v>
      </c>
      <c r="HB24" s="195">
        <v>351.51249999999999</v>
      </c>
      <c r="HC24" s="195">
        <v>364.16149999999999</v>
      </c>
      <c r="HD24" s="195">
        <v>380.34879999999998</v>
      </c>
      <c r="HE24" s="195">
        <v>397.1875</v>
      </c>
      <c r="HF24" s="195">
        <v>414.21159999999998</v>
      </c>
      <c r="HG24" s="195">
        <v>431.98050000000001</v>
      </c>
      <c r="HI24" s="195">
        <v>291.48043004999994</v>
      </c>
      <c r="HJ24" s="195">
        <v>293.77237038999988</v>
      </c>
      <c r="HK24" s="195">
        <v>294.83530000000002</v>
      </c>
      <c r="HL24" s="195">
        <v>313.78710000000001</v>
      </c>
      <c r="HM24" s="195">
        <v>327.76350000000008</v>
      </c>
      <c r="HN24" s="195">
        <v>353.32160000000005</v>
      </c>
      <c r="HO24" s="195">
        <v>371.14380000000006</v>
      </c>
      <c r="HP24" s="195">
        <v>388.33350000000002</v>
      </c>
      <c r="HQ24" s="195">
        <v>406.02670000000001</v>
      </c>
      <c r="HR24" s="195">
        <v>424.3417</v>
      </c>
      <c r="HS24" s="195">
        <v>443.39680000000004</v>
      </c>
      <c r="HT24" s="195">
        <v>462.65210000000002</v>
      </c>
    </row>
    <row r="25" spans="1:228" ht="15" customHeight="1">
      <c r="F25" s="28" t="s">
        <v>471</v>
      </c>
      <c r="H25" s="29"/>
      <c r="I25" s="29"/>
      <c r="J25" s="29"/>
      <c r="K25" s="29"/>
      <c r="T25" s="194">
        <v>26.409500000000001</v>
      </c>
      <c r="U25" s="194">
        <v>26.5657</v>
      </c>
      <c r="V25" s="194">
        <v>27.644213000000001</v>
      </c>
      <c r="W25" s="194">
        <v>26.923400000000001</v>
      </c>
      <c r="X25" s="194">
        <v>27.6052</v>
      </c>
      <c r="Y25" s="194">
        <v>28.5718</v>
      </c>
      <c r="Z25" s="194">
        <v>29.814800000000002</v>
      </c>
      <c r="AA25" s="194">
        <v>31.241299999999999</v>
      </c>
      <c r="AB25" s="194">
        <v>31.923500000000001</v>
      </c>
      <c r="AC25" s="194">
        <v>32.577199999999998</v>
      </c>
      <c r="AD25" s="194">
        <v>33.234000000000002</v>
      </c>
      <c r="AE25" s="194">
        <v>33.976799999999997</v>
      </c>
      <c r="AF25" s="194">
        <v>34.783200000000001</v>
      </c>
      <c r="AG25" s="194">
        <v>35.5032</v>
      </c>
      <c r="AH25" s="194">
        <v>36.242199999999997</v>
      </c>
      <c r="AI25" s="194">
        <v>37.001800000000003</v>
      </c>
      <c r="AJ25" s="194">
        <v>37.787199999999999</v>
      </c>
      <c r="AL25" s="195">
        <v>28.381871</v>
      </c>
      <c r="AM25" s="195">
        <v>23.128077999999999</v>
      </c>
      <c r="AN25" s="195">
        <v>23.238091000000001</v>
      </c>
      <c r="AO25" s="195">
        <v>32.181399999999996</v>
      </c>
      <c r="AP25" s="195">
        <v>25.512699999999999</v>
      </c>
      <c r="AQ25" s="195">
        <v>26.409500000000001</v>
      </c>
      <c r="AR25" s="195">
        <v>28.245000000000001</v>
      </c>
      <c r="AS25" s="195">
        <v>29.233599999999999</v>
      </c>
      <c r="AT25" s="195">
        <v>30.247199999999999</v>
      </c>
      <c r="AU25" s="195">
        <v>31.261600000000001</v>
      </c>
      <c r="AV25" s="195">
        <v>32.339300000000001</v>
      </c>
      <c r="AW25" s="195">
        <v>33.457900000000002</v>
      </c>
      <c r="AX25" s="195">
        <v>34.650500000000001</v>
      </c>
      <c r="BA25" s="196"/>
      <c r="BB25" s="196">
        <v>0</v>
      </c>
      <c r="BC25" s="196">
        <v>-1.6793000000000013</v>
      </c>
      <c r="BD25" s="196">
        <v>-1.5893869999999986</v>
      </c>
      <c r="BE25" s="196">
        <v>-3.3237999999999985</v>
      </c>
      <c r="BF25" s="196">
        <v>-3.6564000000000014</v>
      </c>
      <c r="BG25" s="196">
        <v>-3.7675000000000018</v>
      </c>
      <c r="BH25" s="196">
        <v>-3.6431000000000004</v>
      </c>
      <c r="BI25" s="196">
        <v>-3.409200000000002</v>
      </c>
      <c r="BK25" s="195"/>
      <c r="BL25" s="195"/>
      <c r="BM25" s="195"/>
      <c r="BN25" s="195"/>
      <c r="BO25" s="195"/>
      <c r="BP25" s="195">
        <v>26.409500000000001</v>
      </c>
      <c r="BQ25" s="195">
        <v>28.216699999999999</v>
      </c>
      <c r="BR25" s="195">
        <v>29.358212999999999</v>
      </c>
      <c r="BS25" s="195">
        <v>28.6357</v>
      </c>
      <c r="BT25" s="195">
        <v>29.370899999999999</v>
      </c>
      <c r="BU25" s="195">
        <v>30.418600000000001</v>
      </c>
      <c r="BV25" s="195">
        <v>31.763999999999999</v>
      </c>
      <c r="BW25" s="195">
        <v>33.301600000000001</v>
      </c>
      <c r="BX25" s="195">
        <v>34.033099999999997</v>
      </c>
      <c r="BY25" s="195">
        <v>34.728000000000002</v>
      </c>
      <c r="BZ25" s="195">
        <v>35.427</v>
      </c>
      <c r="CB25" s="196">
        <v>0</v>
      </c>
      <c r="CC25" s="196">
        <v>0</v>
      </c>
      <c r="CD25" s="216">
        <v>0</v>
      </c>
      <c r="CE25" s="196">
        <v>0</v>
      </c>
      <c r="CF25" s="196">
        <v>0</v>
      </c>
      <c r="CG25" s="196">
        <v>0</v>
      </c>
      <c r="CH25" s="196">
        <v>-1.6509999999999998</v>
      </c>
      <c r="CI25" s="196">
        <v>-1.7139999999999986</v>
      </c>
      <c r="CJ25" s="196">
        <v>-1.712299999999999</v>
      </c>
      <c r="CK25" s="196">
        <v>-1.7656999999999989</v>
      </c>
      <c r="CL25" s="196">
        <v>-1.8468000000000018</v>
      </c>
      <c r="CM25" s="196">
        <v>-1.9491999999999976</v>
      </c>
      <c r="CN25" s="196">
        <v>-2.0603000000000016</v>
      </c>
      <c r="CO25" s="196">
        <v>-2.1095999999999968</v>
      </c>
      <c r="CP25" s="196">
        <v>-2.1508000000000038</v>
      </c>
      <c r="CQ25" s="196">
        <v>-2.1929999999999978</v>
      </c>
      <c r="CV25" s="196">
        <v>10.103999999999999</v>
      </c>
      <c r="CW25" s="196" t="s">
        <v>472</v>
      </c>
      <c r="CX25" s="196">
        <v>41.213838000000003</v>
      </c>
      <c r="CY25" s="196">
        <v>29.456299999999999</v>
      </c>
      <c r="CZ25" s="196">
        <v>31.459</v>
      </c>
      <c r="DA25" s="196">
        <v>36.337400000000002</v>
      </c>
      <c r="DB25" s="196">
        <v>36.177199999999999</v>
      </c>
      <c r="DC25" s="196">
        <v>35.162999999999997</v>
      </c>
      <c r="DD25" s="196">
        <v>32.837200000000003</v>
      </c>
      <c r="DE25" s="196">
        <v>26.493300000000001</v>
      </c>
      <c r="DF25" s="196">
        <v>22.891400000000001</v>
      </c>
      <c r="DG25" s="196">
        <v>25.512699999999999</v>
      </c>
      <c r="DH25" s="196">
        <v>26.409500000000001</v>
      </c>
      <c r="DK25" s="191"/>
      <c r="DL25" s="191">
        <v>10.103999999999999</v>
      </c>
      <c r="DO25" s="191" t="s">
        <v>472</v>
      </c>
      <c r="DR25" s="191">
        <v>41.213838000000003</v>
      </c>
      <c r="DU25" s="191">
        <v>29.456299999999999</v>
      </c>
      <c r="DX25" s="200">
        <v>31.459</v>
      </c>
      <c r="EA25" s="197">
        <v>36.337400000000002</v>
      </c>
      <c r="EC25" s="195">
        <v>31.4252</v>
      </c>
      <c r="ED25" s="195">
        <v>36.177199999999999</v>
      </c>
      <c r="EE25" s="195">
        <v>36.911270847550327</v>
      </c>
      <c r="EF25" s="195">
        <v>41.715772279875942</v>
      </c>
      <c r="EG25" s="195">
        <v>43.123649091798583</v>
      </c>
      <c r="EH25" s="195">
        <v>44.528583008897762</v>
      </c>
      <c r="EI25" s="195">
        <v>46.081980925970086</v>
      </c>
      <c r="EJ25" s="195">
        <v>47.462216477159281</v>
      </c>
      <c r="EK25" s="195">
        <v>48.932625480542193</v>
      </c>
      <c r="EL25" s="195">
        <v>50.696940609854359</v>
      </c>
      <c r="EM25" s="195">
        <v>52.97543533035531</v>
      </c>
      <c r="EN25" s="195">
        <v>55.069992963210858</v>
      </c>
      <c r="EO25" s="195">
        <v>57.302243671706826</v>
      </c>
      <c r="EQ25" s="195">
        <v>33.426000000000002</v>
      </c>
      <c r="ER25" s="195">
        <v>35.162999999999997</v>
      </c>
      <c r="ES25" s="195">
        <v>37.407704715007732</v>
      </c>
      <c r="ET25" s="195">
        <v>40.021397602900265</v>
      </c>
      <c r="EU25" s="195">
        <v>42.99942178719229</v>
      </c>
      <c r="EV25" s="195">
        <v>44.275941576474345</v>
      </c>
      <c r="EW25" s="195">
        <v>45.51065529122711</v>
      </c>
      <c r="EX25" s="195">
        <v>46.843235427969688</v>
      </c>
      <c r="EY25" s="195">
        <v>48.437921520822627</v>
      </c>
      <c r="EZ25" s="195">
        <v>50.577076900273219</v>
      </c>
      <c r="FA25" s="195">
        <v>52.553324297682359</v>
      </c>
      <c r="FB25" s="195">
        <v>54.658612157088449</v>
      </c>
      <c r="FC25" s="195">
        <v>56.823585729702287</v>
      </c>
      <c r="FE25" s="195">
        <v>33.133400000000002</v>
      </c>
      <c r="FF25" s="195">
        <v>32.837200000000003</v>
      </c>
      <c r="FG25" s="195">
        <v>34.703434579952983</v>
      </c>
      <c r="FH25" s="195">
        <v>40.011640829583953</v>
      </c>
      <c r="FI25" s="195">
        <v>42.59518327674904</v>
      </c>
      <c r="FJ25" s="195">
        <v>45.278839121798761</v>
      </c>
      <c r="FK25" s="195">
        <v>48.211429415095822</v>
      </c>
      <c r="FL25" s="195">
        <v>51.474147832988017</v>
      </c>
      <c r="FM25" s="195">
        <v>54.937193344879709</v>
      </c>
      <c r="FN25" s="195">
        <v>58.609401910814917</v>
      </c>
      <c r="FP25" s="195">
        <v>29.4923</v>
      </c>
      <c r="FQ25" s="195">
        <v>26.493300000000001</v>
      </c>
      <c r="FR25" s="195">
        <v>29.40598978773945</v>
      </c>
      <c r="FS25" s="195">
        <v>31.138388353391708</v>
      </c>
      <c r="FT25" s="195">
        <v>33.220847724745802</v>
      </c>
      <c r="FU25" s="195">
        <v>34.483613921235019</v>
      </c>
      <c r="FV25" s="195">
        <v>35.690540408478235</v>
      </c>
      <c r="FW25" s="195">
        <v>36.939709322774974</v>
      </c>
      <c r="FX25" s="195">
        <v>38.369772187358649</v>
      </c>
      <c r="FY25" s="195">
        <v>40.052833802313494</v>
      </c>
      <c r="FZ25" s="195">
        <v>41.81895202504721</v>
      </c>
      <c r="GB25" s="196">
        <v>26.493300000000001</v>
      </c>
      <c r="GC25" s="195">
        <v>29.40598978773945</v>
      </c>
      <c r="GD25" s="195">
        <v>31.138388353391708</v>
      </c>
      <c r="GE25" s="195">
        <v>33.220847724745802</v>
      </c>
      <c r="GF25" s="195">
        <v>34.483613921235019</v>
      </c>
      <c r="GG25" s="195">
        <v>35.690540408478235</v>
      </c>
      <c r="GH25" s="195">
        <v>36.939709322774974</v>
      </c>
      <c r="GI25" s="195">
        <v>38.369772187358649</v>
      </c>
      <c r="GJ25" s="195">
        <v>40.052833802313494</v>
      </c>
      <c r="GK25" s="195">
        <v>41.81895202504721</v>
      </c>
      <c r="GM25" s="196">
        <v>26.493300000000001</v>
      </c>
      <c r="GN25" s="195">
        <v>22.891400000000001</v>
      </c>
      <c r="GO25" s="195">
        <v>24.281700000000001</v>
      </c>
      <c r="GP25" s="195">
        <v>27.352900000000002</v>
      </c>
      <c r="GQ25" s="195">
        <v>28.062000000000001</v>
      </c>
      <c r="GR25" s="195">
        <v>28.646899999999999</v>
      </c>
      <c r="GS25" s="195">
        <v>29.185600000000001</v>
      </c>
      <c r="GT25" s="195">
        <v>29.726900000000001</v>
      </c>
      <c r="GU25" s="195">
        <v>30.231000000000002</v>
      </c>
      <c r="GV25" s="195">
        <v>30.817599999999999</v>
      </c>
      <c r="GX25" s="195">
        <v>32.181399999999996</v>
      </c>
      <c r="GY25" s="195">
        <v>25.512699999999999</v>
      </c>
      <c r="GZ25" s="195">
        <v>26.409500000000001</v>
      </c>
      <c r="HA25" s="195">
        <v>28.245000000000001</v>
      </c>
      <c r="HB25" s="195">
        <v>29.233599999999999</v>
      </c>
      <c r="HC25" s="195">
        <v>30.247199999999999</v>
      </c>
      <c r="HD25" s="195">
        <v>31.261600000000001</v>
      </c>
      <c r="HE25" s="195">
        <v>32.339300000000001</v>
      </c>
      <c r="HF25" s="195">
        <v>33.457900000000002</v>
      </c>
      <c r="HG25" s="195">
        <v>34.650500000000001</v>
      </c>
      <c r="HI25" s="195">
        <v>28.381871</v>
      </c>
      <c r="HJ25" s="195">
        <v>23.128077999999999</v>
      </c>
      <c r="HK25" s="195">
        <v>26.493300000000001</v>
      </c>
      <c r="HL25" s="195">
        <v>29.566438636642033</v>
      </c>
      <c r="HM25" s="195">
        <v>29.863398678310467</v>
      </c>
      <c r="HN25" s="195">
        <v>30.824689062349524</v>
      </c>
      <c r="HO25" s="195">
        <v>31.624024179262481</v>
      </c>
      <c r="HP25" s="195">
        <v>32.283731935974686</v>
      </c>
      <c r="HQ25" s="195">
        <v>32.871832436620181</v>
      </c>
      <c r="HR25" s="195">
        <v>33.494655516033795</v>
      </c>
      <c r="HS25" s="195">
        <v>34.151701026319451</v>
      </c>
      <c r="HT25" s="195">
        <v>34.961997674592702</v>
      </c>
    </row>
    <row r="26" spans="1:228" ht="15" customHeight="1">
      <c r="F26" s="28" t="s">
        <v>473</v>
      </c>
      <c r="H26" s="29"/>
      <c r="I26" s="29"/>
      <c r="J26" s="29"/>
      <c r="K26" s="29"/>
      <c r="T26" s="399">
        <v>220</v>
      </c>
      <c r="U26" s="194">
        <v>0</v>
      </c>
      <c r="V26" s="194">
        <v>0</v>
      </c>
      <c r="W26" s="194">
        <v>0</v>
      </c>
      <c r="X26" s="194">
        <v>0</v>
      </c>
      <c r="Y26" s="194">
        <v>0</v>
      </c>
      <c r="Z26" s="194">
        <v>0</v>
      </c>
      <c r="AA26" s="194">
        <v>0</v>
      </c>
      <c r="AB26" s="194">
        <v>0</v>
      </c>
      <c r="AC26" s="194">
        <v>0</v>
      </c>
      <c r="AD26" s="194">
        <v>0</v>
      </c>
      <c r="AE26" s="194">
        <v>0</v>
      </c>
      <c r="AF26" s="194">
        <v>0</v>
      </c>
      <c r="AG26" s="194">
        <v>0</v>
      </c>
      <c r="AH26" s="194">
        <v>0</v>
      </c>
      <c r="AI26" s="194">
        <v>0</v>
      </c>
      <c r="AJ26" s="194">
        <v>0</v>
      </c>
      <c r="AL26" s="195"/>
      <c r="AM26" s="195"/>
      <c r="AN26" s="195"/>
      <c r="AO26" s="195"/>
      <c r="AP26" s="195">
        <v>5</v>
      </c>
      <c r="AQ26" s="195">
        <v>10</v>
      </c>
      <c r="AR26" s="195">
        <v>15</v>
      </c>
      <c r="AS26" s="195">
        <v>20</v>
      </c>
      <c r="AT26" s="195">
        <v>25</v>
      </c>
      <c r="AU26" s="195">
        <v>25</v>
      </c>
      <c r="AV26" s="195">
        <v>25</v>
      </c>
      <c r="AW26" s="195">
        <v>25</v>
      </c>
      <c r="AX26" s="195">
        <v>25</v>
      </c>
      <c r="BA26" s="196"/>
      <c r="BB26" s="196">
        <v>210</v>
      </c>
      <c r="BC26" s="196">
        <v>-15</v>
      </c>
      <c r="BD26" s="196">
        <v>-20</v>
      </c>
      <c r="BE26" s="196">
        <v>-25</v>
      </c>
      <c r="BF26" s="196">
        <v>-25</v>
      </c>
      <c r="BG26" s="196">
        <v>-25</v>
      </c>
      <c r="BH26" s="196">
        <v>-25</v>
      </c>
      <c r="BI26" s="196">
        <v>-25</v>
      </c>
      <c r="BK26" s="195"/>
      <c r="BL26" s="195"/>
      <c r="BM26" s="195"/>
      <c r="BN26" s="195"/>
      <c r="BO26" s="195"/>
      <c r="BP26" s="195">
        <v>220</v>
      </c>
      <c r="BQ26" s="195">
        <v>0</v>
      </c>
      <c r="BR26" s="195">
        <v>0</v>
      </c>
      <c r="BS26" s="195">
        <v>0</v>
      </c>
      <c r="BT26" s="195">
        <v>0</v>
      </c>
      <c r="BU26" s="195">
        <v>0</v>
      </c>
      <c r="BV26" s="195">
        <v>0</v>
      </c>
      <c r="BW26" s="195">
        <v>0</v>
      </c>
      <c r="BX26" s="195">
        <v>0</v>
      </c>
      <c r="BY26" s="195">
        <v>0</v>
      </c>
      <c r="BZ26" s="195">
        <v>0</v>
      </c>
      <c r="CB26" s="196"/>
      <c r="CC26" s="196"/>
      <c r="CD26" s="216"/>
      <c r="CE26" s="196"/>
      <c r="CF26" s="196"/>
      <c r="CG26" s="196"/>
      <c r="CH26" s="196"/>
      <c r="CI26" s="196"/>
      <c r="CJ26" s="196"/>
      <c r="CK26" s="196"/>
      <c r="CL26" s="196"/>
      <c r="CM26" s="196"/>
      <c r="CN26" s="196"/>
      <c r="CO26" s="196"/>
      <c r="CP26" s="196"/>
      <c r="CQ26" s="196"/>
      <c r="CV26" s="196"/>
      <c r="CW26" s="196"/>
      <c r="CX26" s="196"/>
      <c r="CY26" s="196"/>
      <c r="CZ26" s="196"/>
      <c r="DA26" s="196"/>
      <c r="DB26" s="196"/>
      <c r="DC26" s="196"/>
      <c r="DD26" s="196"/>
      <c r="DE26" s="196"/>
      <c r="DF26" s="196"/>
      <c r="DG26" s="196">
        <v>5</v>
      </c>
      <c r="DH26" s="196">
        <v>10</v>
      </c>
      <c r="DK26" s="191"/>
      <c r="DL26" s="191"/>
      <c r="DO26" s="191"/>
      <c r="DR26" s="191"/>
      <c r="DU26" s="191"/>
      <c r="DX26" s="200"/>
      <c r="EA26" s="197"/>
      <c r="EC26" s="195"/>
      <c r="ED26" s="195"/>
      <c r="EE26" s="195"/>
      <c r="EF26" s="195"/>
      <c r="EG26" s="195"/>
      <c r="EH26" s="195"/>
      <c r="EI26" s="195"/>
      <c r="EJ26" s="195"/>
      <c r="EK26" s="195"/>
      <c r="EL26" s="195"/>
      <c r="EM26" s="195"/>
      <c r="EN26" s="195"/>
      <c r="EO26" s="195"/>
      <c r="EQ26" s="195"/>
      <c r="ER26" s="195"/>
      <c r="ES26" s="195"/>
      <c r="ET26" s="195"/>
      <c r="EU26" s="195"/>
      <c r="EV26" s="195"/>
      <c r="EW26" s="195"/>
      <c r="EX26" s="195"/>
      <c r="EY26" s="195"/>
      <c r="EZ26" s="195"/>
      <c r="FA26" s="195"/>
      <c r="FB26" s="195"/>
      <c r="FC26" s="195"/>
      <c r="FE26" s="195"/>
      <c r="FF26" s="195"/>
      <c r="FG26" s="195"/>
      <c r="FH26" s="195"/>
      <c r="FI26" s="195"/>
      <c r="FJ26" s="195"/>
      <c r="FK26" s="195"/>
      <c r="FL26" s="195"/>
      <c r="FM26" s="195"/>
      <c r="FN26" s="195"/>
      <c r="FP26" s="195"/>
      <c r="FQ26" s="195"/>
      <c r="FR26" s="195"/>
      <c r="FS26" s="195"/>
      <c r="FT26" s="195"/>
      <c r="FU26" s="195"/>
      <c r="FV26" s="195"/>
      <c r="FW26" s="195"/>
      <c r="FX26" s="195"/>
      <c r="FY26" s="195"/>
      <c r="FZ26" s="195"/>
      <c r="GB26" s="196"/>
      <c r="GC26" s="195"/>
      <c r="GD26" s="195"/>
      <c r="GE26" s="195"/>
      <c r="GF26" s="195"/>
      <c r="GG26" s="195"/>
      <c r="GH26" s="195"/>
      <c r="GI26" s="195"/>
      <c r="GJ26" s="195"/>
      <c r="GK26" s="195"/>
      <c r="GM26" s="196"/>
      <c r="GN26" s="195"/>
      <c r="GO26" s="195"/>
      <c r="GP26" s="195"/>
      <c r="GQ26" s="195"/>
      <c r="GR26" s="195"/>
      <c r="GS26" s="195"/>
      <c r="GT26" s="195"/>
      <c r="GU26" s="195"/>
      <c r="GV26" s="195"/>
      <c r="GX26" s="195"/>
      <c r="GY26" s="195">
        <v>5</v>
      </c>
      <c r="GZ26" s="195">
        <v>10</v>
      </c>
      <c r="HA26" s="195">
        <v>15</v>
      </c>
      <c r="HB26" s="195">
        <v>20</v>
      </c>
      <c r="HC26" s="195">
        <v>25</v>
      </c>
      <c r="HD26" s="195">
        <v>25</v>
      </c>
      <c r="HE26" s="195">
        <v>25</v>
      </c>
      <c r="HF26" s="195">
        <v>25</v>
      </c>
      <c r="HG26" s="195">
        <v>25</v>
      </c>
      <c r="HI26" s="195"/>
      <c r="HJ26" s="195"/>
      <c r="HK26" s="195"/>
      <c r="HL26" s="195"/>
      <c r="HM26" s="195"/>
      <c r="HN26" s="195"/>
      <c r="HO26" s="195"/>
      <c r="HP26" s="195"/>
      <c r="HQ26" s="195"/>
      <c r="HR26" s="195"/>
      <c r="HS26" s="195"/>
      <c r="HT26" s="195"/>
    </row>
    <row r="27" spans="1:228" ht="15" customHeight="1">
      <c r="F27" s="28" t="s">
        <v>474</v>
      </c>
      <c r="H27" s="29"/>
      <c r="I27" s="29"/>
      <c r="J27" s="29"/>
      <c r="K27" s="29"/>
      <c r="T27" s="194">
        <v>20.86669999999998</v>
      </c>
      <c r="U27" s="194">
        <v>19.822099999999999</v>
      </c>
      <c r="V27" s="194">
        <v>18.524499999999996</v>
      </c>
      <c r="W27" s="194">
        <v>18.987612500000001</v>
      </c>
      <c r="X27" s="194">
        <v>19.462302812500003</v>
      </c>
      <c r="Y27" s="194">
        <v>19.948860382812502</v>
      </c>
      <c r="Z27" s="194">
        <v>20.447581892382811</v>
      </c>
      <c r="AA27" s="194">
        <v>20.958771439692377</v>
      </c>
      <c r="AB27" s="194">
        <v>21.482740725684685</v>
      </c>
      <c r="AC27" s="194">
        <v>22.019809243826799</v>
      </c>
      <c r="AD27" s="194">
        <v>22.570304474922473</v>
      </c>
      <c r="AE27" s="194">
        <v>23.134562086795526</v>
      </c>
      <c r="AF27" s="194">
        <v>23.712926138965411</v>
      </c>
      <c r="AG27" s="194">
        <v>24.305749292439547</v>
      </c>
      <c r="AH27" s="194">
        <v>24.913393024750533</v>
      </c>
      <c r="AI27" s="194">
        <v>25.536227850369293</v>
      </c>
      <c r="AJ27" s="194">
        <v>26.174633546628524</v>
      </c>
      <c r="AL27" s="195">
        <v>15.824</v>
      </c>
      <c r="AM27" s="195">
        <v>13.217079999999999</v>
      </c>
      <c r="AN27" s="195">
        <v>8.4752869999999998</v>
      </c>
      <c r="AO27" s="195">
        <v>15.2683</v>
      </c>
      <c r="AP27" s="195">
        <v>17.152800000000003</v>
      </c>
      <c r="AQ27" s="195">
        <v>20.357999999999997</v>
      </c>
      <c r="AR27" s="195">
        <v>21.104118499999998</v>
      </c>
      <c r="AS27" s="195">
        <v>21.892983647500003</v>
      </c>
      <c r="AT27" s="195">
        <v>22.706363575162499</v>
      </c>
      <c r="AU27" s="195">
        <v>23.526428800293189</v>
      </c>
      <c r="AV27" s="195">
        <v>24.377252308303447</v>
      </c>
      <c r="AW27" s="195">
        <v>25.252809639094068</v>
      </c>
      <c r="AX27" s="195">
        <v>26.160378976462368</v>
      </c>
      <c r="BA27" s="196"/>
      <c r="BB27" s="196">
        <v>0.50869999999998328</v>
      </c>
      <c r="BC27" s="196">
        <v>-1.2820184999999995</v>
      </c>
      <c r="BD27" s="196">
        <v>-3.3684836475000068</v>
      </c>
      <c r="BE27" s="196">
        <v>-3.7187510751624977</v>
      </c>
      <c r="BF27" s="196">
        <v>-4.0641259877931866</v>
      </c>
      <c r="BG27" s="196">
        <v>-4.4283919254909456</v>
      </c>
      <c r="BH27" s="196">
        <v>-4.8052277467112567</v>
      </c>
      <c r="BI27" s="196">
        <v>-5.2016075367699912</v>
      </c>
      <c r="BK27" s="195"/>
      <c r="BL27" s="195"/>
      <c r="BM27" s="195"/>
      <c r="BN27" s="195"/>
      <c r="BO27" s="195"/>
      <c r="BP27" s="195">
        <v>20.86669999999998</v>
      </c>
      <c r="BQ27" s="195">
        <v>17.978100000000001</v>
      </c>
      <c r="BR27" s="195">
        <v>18.524500000000003</v>
      </c>
      <c r="BS27" s="195">
        <v>18.987612500000001</v>
      </c>
      <c r="BT27" s="195">
        <v>19.462302812500003</v>
      </c>
      <c r="BU27" s="195">
        <v>19.948860382812502</v>
      </c>
      <c r="BV27" s="195">
        <v>20.447581892382811</v>
      </c>
      <c r="BW27" s="195">
        <v>20.958771439692377</v>
      </c>
      <c r="BX27" s="195">
        <v>21.482740725684685</v>
      </c>
      <c r="BY27" s="195">
        <v>22.019809243826799</v>
      </c>
      <c r="BZ27" s="195">
        <v>22.570304474922473</v>
      </c>
      <c r="CB27" s="196">
        <v>0</v>
      </c>
      <c r="CC27" s="196">
        <v>0</v>
      </c>
      <c r="CD27" s="216">
        <v>0</v>
      </c>
      <c r="CE27" s="196">
        <v>0</v>
      </c>
      <c r="CF27" s="196">
        <v>0</v>
      </c>
      <c r="CG27" s="196">
        <v>0</v>
      </c>
      <c r="CH27" s="196">
        <v>1.8439999999999976</v>
      </c>
      <c r="CI27" s="196">
        <v>0</v>
      </c>
      <c r="CJ27" s="196">
        <v>0</v>
      </c>
      <c r="CK27" s="196">
        <v>0</v>
      </c>
      <c r="CL27" s="196">
        <v>0</v>
      </c>
      <c r="CM27" s="196">
        <v>0</v>
      </c>
      <c r="CN27" s="196">
        <v>0</v>
      </c>
      <c r="CO27" s="196">
        <v>0</v>
      </c>
      <c r="CP27" s="196">
        <v>0</v>
      </c>
      <c r="CQ27" s="196">
        <v>0</v>
      </c>
      <c r="CV27" s="196">
        <v>8.1014999999999997</v>
      </c>
      <c r="CW27" s="196">
        <v>8.3637999999999995</v>
      </c>
      <c r="CX27" s="196">
        <v>5.4295101799999994</v>
      </c>
      <c r="CY27" s="196">
        <v>5.4276999999999997</v>
      </c>
      <c r="CZ27" s="196">
        <v>5.5219999999999994</v>
      </c>
      <c r="DA27" s="196">
        <v>14.758799999999999</v>
      </c>
      <c r="DB27" s="196">
        <v>8.0777999999999999</v>
      </c>
      <c r="DC27" s="196">
        <v>8.4367000000000001</v>
      </c>
      <c r="DD27" s="196">
        <v>13.437899999999999</v>
      </c>
      <c r="DE27" s="196">
        <v>13.3446</v>
      </c>
      <c r="DF27" s="196">
        <v>16.104400000000002</v>
      </c>
      <c r="DG27" s="196">
        <v>17.152800000000003</v>
      </c>
      <c r="DH27" s="196">
        <v>20.357999999999997</v>
      </c>
      <c r="DK27" s="191"/>
      <c r="DL27" s="191">
        <v>8.1014999999999997</v>
      </c>
      <c r="DO27" s="191">
        <v>8.3637999999999995</v>
      </c>
      <c r="DR27" s="191">
        <v>5.4295101799999994</v>
      </c>
      <c r="DU27" s="191">
        <v>5.4276999999999997</v>
      </c>
      <c r="DX27" s="200">
        <v>5.5219999999999994</v>
      </c>
      <c r="EA27" s="197">
        <v>14.758799999999999</v>
      </c>
      <c r="EC27" s="195">
        <v>8.6742000000000008</v>
      </c>
      <c r="ED27" s="195">
        <v>8.0777999999999999</v>
      </c>
      <c r="EE27" s="195">
        <v>14.257</v>
      </c>
      <c r="EF27" s="195">
        <v>14.523999999999999</v>
      </c>
      <c r="EG27" s="195">
        <v>7.1890000000000001</v>
      </c>
      <c r="EH27" s="195">
        <v>7.4390000000000001</v>
      </c>
      <c r="EI27" s="195">
        <v>7.7009999999999996</v>
      </c>
      <c r="EJ27" s="195">
        <v>7.9710000000000001</v>
      </c>
      <c r="EK27" s="195">
        <v>8.2539999999999996</v>
      </c>
      <c r="EL27" s="195">
        <v>8.5510000000000002</v>
      </c>
      <c r="EM27" s="195">
        <v>8.8650000000000002</v>
      </c>
      <c r="EN27" s="195">
        <v>9.1890000000000001</v>
      </c>
      <c r="EO27" s="195">
        <v>9.5280000000000005</v>
      </c>
      <c r="EQ27" s="195">
        <v>19.307600000000001</v>
      </c>
      <c r="ER27" s="195">
        <v>8.4367000000000001</v>
      </c>
      <c r="ES27" s="195">
        <v>8.841899999999999</v>
      </c>
      <c r="ET27" s="195">
        <v>9.1368999999999989</v>
      </c>
      <c r="EU27" s="195">
        <v>9.4478999999999989</v>
      </c>
      <c r="EV27" s="195">
        <v>9.7539000000000016</v>
      </c>
      <c r="EW27" s="195">
        <v>10.0709</v>
      </c>
      <c r="EX27" s="195">
        <v>10.401900000000001</v>
      </c>
      <c r="EY27" s="195">
        <v>10.7499</v>
      </c>
      <c r="EZ27" s="195">
        <v>11.115900000000002</v>
      </c>
      <c r="FA27" s="195">
        <v>11.495899999999999</v>
      </c>
      <c r="FB27" s="195">
        <v>11.891900000000001</v>
      </c>
      <c r="FC27" s="195">
        <v>12.306900000000001</v>
      </c>
      <c r="FE27" s="195">
        <v>16.497800000000002</v>
      </c>
      <c r="FF27" s="195">
        <v>13.437899999999999</v>
      </c>
      <c r="FG27" s="195">
        <v>17.4009</v>
      </c>
      <c r="FH27" s="195">
        <v>38.279899999999998</v>
      </c>
      <c r="FI27" s="195">
        <v>38.856900000000003</v>
      </c>
      <c r="FJ27" s="195">
        <v>39.4529</v>
      </c>
      <c r="FK27" s="195">
        <v>40.0749</v>
      </c>
      <c r="FL27" s="195">
        <v>40.719900000000003</v>
      </c>
      <c r="FM27" s="195">
        <v>41.390900000000002</v>
      </c>
      <c r="FN27" s="195">
        <v>42.085900000000002</v>
      </c>
      <c r="FP27" s="195">
        <v>10.451699999999999</v>
      </c>
      <c r="FQ27" s="195">
        <v>13.3446</v>
      </c>
      <c r="FR27" s="195">
        <v>24.900001</v>
      </c>
      <c r="FS27" s="195">
        <v>30.366619534999998</v>
      </c>
      <c r="FT27" s="195">
        <v>35.847429718724996</v>
      </c>
      <c r="FU27" s="195">
        <v>36.344508258880381</v>
      </c>
      <c r="FV27" s="195">
        <v>36.859934547941187</v>
      </c>
      <c r="FW27" s="195">
        <v>37.393790757119135</v>
      </c>
      <c r="FX27" s="195">
        <v>37.946161933618299</v>
      </c>
      <c r="FY27" s="195">
        <v>38.518136101294928</v>
      </c>
      <c r="FZ27" s="195">
        <v>39.109804364840265</v>
      </c>
      <c r="GB27" s="196">
        <v>13.3446</v>
      </c>
      <c r="GC27" s="195">
        <v>24.900001</v>
      </c>
      <c r="GD27" s="195">
        <v>30.366619534999998</v>
      </c>
      <c r="GE27" s="195">
        <v>35.847429718724996</v>
      </c>
      <c r="GF27" s="195">
        <v>36.344508258880381</v>
      </c>
      <c r="GG27" s="195">
        <v>36.859934547941187</v>
      </c>
      <c r="GH27" s="195">
        <v>37.393790757119135</v>
      </c>
      <c r="GI27" s="195">
        <v>37.946161933618299</v>
      </c>
      <c r="GJ27" s="195">
        <v>38.518136101294928</v>
      </c>
      <c r="GK27" s="195">
        <v>39.109804364840265</v>
      </c>
      <c r="GM27" s="196">
        <v>12.799800000000001</v>
      </c>
      <c r="GN27" s="195">
        <v>16.104400000000002</v>
      </c>
      <c r="GO27" s="195">
        <v>20.2562</v>
      </c>
      <c r="GP27" s="195">
        <v>44.061218499999995</v>
      </c>
      <c r="GQ27" s="195">
        <v>41.512783647500001</v>
      </c>
      <c r="GR27" s="195">
        <v>42.293863575162497</v>
      </c>
      <c r="GS27" s="195">
        <v>43.099528800293186</v>
      </c>
      <c r="GT27" s="195">
        <v>43.933752308303447</v>
      </c>
      <c r="GU27" s="195">
        <v>44.798409639094068</v>
      </c>
      <c r="GV27" s="195">
        <v>45.689778976462364</v>
      </c>
      <c r="GX27" s="195">
        <v>15.2683</v>
      </c>
      <c r="GY27" s="195">
        <v>17.152800000000003</v>
      </c>
      <c r="GZ27" s="195">
        <v>20.357999999999997</v>
      </c>
      <c r="HA27" s="195">
        <v>21.104118499999998</v>
      </c>
      <c r="HB27" s="195">
        <v>21.892983647500003</v>
      </c>
      <c r="HC27" s="195">
        <v>22.706363575162499</v>
      </c>
      <c r="HD27" s="195">
        <v>23.526428800293189</v>
      </c>
      <c r="HE27" s="195">
        <v>24.377252308303447</v>
      </c>
      <c r="HF27" s="195">
        <v>25.252809639094068</v>
      </c>
      <c r="HG27" s="195">
        <v>26.160378976462368</v>
      </c>
      <c r="HI27" s="195">
        <v>15.824</v>
      </c>
      <c r="HJ27" s="195">
        <v>13.217079999999999</v>
      </c>
      <c r="HK27" s="195">
        <v>13.3446</v>
      </c>
      <c r="HL27" s="195">
        <v>24.900001</v>
      </c>
      <c r="HM27" s="195">
        <v>30.366619534999998</v>
      </c>
      <c r="HN27" s="195">
        <v>35.847429718724996</v>
      </c>
      <c r="HO27" s="195">
        <v>36.344508258880381</v>
      </c>
      <c r="HP27" s="195">
        <v>36.859934547941187</v>
      </c>
      <c r="HQ27" s="195">
        <v>37.393790757119135</v>
      </c>
      <c r="HR27" s="195">
        <v>37.946161933618299</v>
      </c>
      <c r="HS27" s="195">
        <v>38.518136101294928</v>
      </c>
      <c r="HT27" s="195">
        <v>39.109804364840265</v>
      </c>
    </row>
    <row r="28" spans="1:228" ht="15" customHeight="1">
      <c r="F28" s="28" t="s">
        <v>475</v>
      </c>
      <c r="H28" s="29"/>
      <c r="I28" s="29"/>
      <c r="J28" s="29"/>
      <c r="K28" s="29"/>
      <c r="T28" s="194">
        <v>6.0410013300000003</v>
      </c>
      <c r="U28" s="194">
        <v>7.6408983699999995</v>
      </c>
      <c r="V28" s="194">
        <v>8.6703345800000005</v>
      </c>
      <c r="W28" s="194">
        <v>6.5</v>
      </c>
      <c r="X28" s="194">
        <v>6.6624999999999988</v>
      </c>
      <c r="Y28" s="194">
        <v>6.8290624999999983</v>
      </c>
      <c r="Z28" s="194">
        <v>6.999789062499997</v>
      </c>
      <c r="AA28" s="194">
        <v>7.1747837890624959</v>
      </c>
      <c r="AB28" s="194">
        <v>7.3541533837890576</v>
      </c>
      <c r="AC28" s="194">
        <v>7.5380072183837834</v>
      </c>
      <c r="AD28" s="194">
        <v>7.7264573988433778</v>
      </c>
      <c r="AE28" s="194">
        <v>7.9196188338144617</v>
      </c>
      <c r="AF28" s="194">
        <v>8.1176093046598226</v>
      </c>
      <c r="AG28" s="194">
        <v>8.3205495372763174</v>
      </c>
      <c r="AH28" s="194">
        <v>8.5285632757082244</v>
      </c>
      <c r="AI28" s="194">
        <v>8.7417773576009292</v>
      </c>
      <c r="AJ28" s="194">
        <v>8.9603217915409523</v>
      </c>
      <c r="AL28" s="195">
        <v>8.9324780100000005</v>
      </c>
      <c r="AM28" s="195">
        <v>5.2522683399999996</v>
      </c>
      <c r="AN28" s="195">
        <v>2.1948369000000003</v>
      </c>
      <c r="AO28" s="195">
        <v>7.4892000000000012</v>
      </c>
      <c r="AP28" s="195">
        <v>7.0415999999999999</v>
      </c>
      <c r="AQ28" s="195">
        <v>7.1246</v>
      </c>
      <c r="AR28" s="195">
        <v>8.48</v>
      </c>
      <c r="AS28" s="195">
        <v>8.7769999999999992</v>
      </c>
      <c r="AT28" s="195">
        <v>9.0839999999999996</v>
      </c>
      <c r="AU28" s="195">
        <v>9.4019999999999992</v>
      </c>
      <c r="AV28" s="195">
        <v>9.7309999999999999</v>
      </c>
      <c r="AW28" s="195">
        <v>10.071999999999999</v>
      </c>
      <c r="AX28" s="195">
        <v>10.425000000000001</v>
      </c>
      <c r="BA28" s="196"/>
      <c r="BB28" s="196">
        <v>-1.0835986699999998</v>
      </c>
      <c r="BC28" s="196">
        <v>-0.83910163000000093</v>
      </c>
      <c r="BD28" s="196">
        <v>-0.10666541999999879</v>
      </c>
      <c r="BE28" s="196">
        <v>-2.5839999999999996</v>
      </c>
      <c r="BF28" s="196">
        <v>-2.7395000000000005</v>
      </c>
      <c r="BG28" s="196">
        <v>-2.9019375000000016</v>
      </c>
      <c r="BH28" s="196">
        <v>-3.0722109375000022</v>
      </c>
      <c r="BI28" s="196">
        <v>-3.2502162109375048</v>
      </c>
      <c r="BK28" s="195"/>
      <c r="BL28" s="195"/>
      <c r="BM28" s="195"/>
      <c r="BN28" s="195"/>
      <c r="BO28" s="195"/>
      <c r="BP28" s="195">
        <v>6.0410013300000003</v>
      </c>
      <c r="BQ28" s="195">
        <v>7.8870904499999988</v>
      </c>
      <c r="BR28" s="195">
        <v>1.7375614200000005</v>
      </c>
      <c r="BS28" s="195">
        <v>6.5</v>
      </c>
      <c r="BT28" s="195">
        <v>6.6624999999999988</v>
      </c>
      <c r="BU28" s="195">
        <v>6.8290624999999983</v>
      </c>
      <c r="BV28" s="195">
        <v>6.999789062499997</v>
      </c>
      <c r="BW28" s="195">
        <v>7.1747837890624959</v>
      </c>
      <c r="BX28" s="195">
        <v>7.3541533837890576</v>
      </c>
      <c r="BY28" s="195">
        <v>7.5380072183837834</v>
      </c>
      <c r="BZ28" s="195">
        <v>7.7264573988433778</v>
      </c>
      <c r="CB28" s="196">
        <v>0</v>
      </c>
      <c r="CC28" s="196">
        <v>0</v>
      </c>
      <c r="CD28" s="216">
        <v>0</v>
      </c>
      <c r="CE28" s="196">
        <v>0</v>
      </c>
      <c r="CF28" s="196">
        <v>0</v>
      </c>
      <c r="CG28" s="196">
        <v>0</v>
      </c>
      <c r="CH28" s="196">
        <v>-0.24619207999999926</v>
      </c>
      <c r="CI28" s="196">
        <v>6.93277316</v>
      </c>
      <c r="CJ28" s="196">
        <v>0</v>
      </c>
      <c r="CK28" s="196">
        <v>0</v>
      </c>
      <c r="CL28" s="196">
        <v>0</v>
      </c>
      <c r="CM28" s="196">
        <v>0</v>
      </c>
      <c r="CN28" s="196">
        <v>0</v>
      </c>
      <c r="CO28" s="196">
        <v>0</v>
      </c>
      <c r="CP28" s="196">
        <v>0</v>
      </c>
      <c r="CQ28" s="196">
        <v>0</v>
      </c>
      <c r="CV28" s="196">
        <v>5.7340999999999998</v>
      </c>
      <c r="CW28" s="196">
        <v>6.9660000000000002</v>
      </c>
      <c r="CX28" s="196">
        <v>6.8977000000000004</v>
      </c>
      <c r="CY28" s="196">
        <v>6.8238000000000003</v>
      </c>
      <c r="CZ28" s="196">
        <v>6.4371999999999998</v>
      </c>
      <c r="DA28" s="196">
        <v>8.2751999999999999</v>
      </c>
      <c r="DB28" s="196">
        <v>9.6587999999999994</v>
      </c>
      <c r="DC28" s="196">
        <v>9.0085999999999995</v>
      </c>
      <c r="DD28" s="196">
        <v>5.2527999999999997</v>
      </c>
      <c r="DE28" s="196">
        <v>2.0914999999999999</v>
      </c>
      <c r="DF28" s="196">
        <v>7.4893999999999998</v>
      </c>
      <c r="DG28" s="196">
        <v>7.0415999999999999</v>
      </c>
      <c r="DH28" s="196">
        <v>7.1246</v>
      </c>
      <c r="DK28" s="191"/>
      <c r="DL28" s="191">
        <v>5.7340999999999998</v>
      </c>
      <c r="DO28" s="191">
        <v>6.9660000000000002</v>
      </c>
      <c r="DR28" s="191">
        <v>6.8977000000000004</v>
      </c>
      <c r="DU28" s="191">
        <v>6.8238000000000003</v>
      </c>
      <c r="DX28" s="200">
        <v>6.4371999999999998</v>
      </c>
      <c r="DZ28" s="29"/>
      <c r="EA28" s="197">
        <v>8.2751999999999999</v>
      </c>
      <c r="EC28" s="195">
        <v>9.0563000000000002</v>
      </c>
      <c r="ED28" s="195">
        <v>9.6587999999999994</v>
      </c>
      <c r="EE28" s="195">
        <v>9.8520000000000003</v>
      </c>
      <c r="EF28" s="195">
        <v>10.048999999999999</v>
      </c>
      <c r="EG28" s="195">
        <v>10.25</v>
      </c>
      <c r="EH28" s="195">
        <v>10.455</v>
      </c>
      <c r="EI28" s="195">
        <v>10.664</v>
      </c>
      <c r="EJ28" s="195">
        <v>10.877000000000001</v>
      </c>
      <c r="EK28" s="195">
        <v>11.095000000000001</v>
      </c>
      <c r="EL28" s="195">
        <v>11.317</v>
      </c>
      <c r="EM28" s="195">
        <v>11.542999999999999</v>
      </c>
      <c r="EN28" s="195">
        <v>11.773999999999999</v>
      </c>
      <c r="EO28" s="195">
        <v>12.009</v>
      </c>
      <c r="EP28" s="29"/>
      <c r="EQ28" s="195">
        <v>9.8420000000000005</v>
      </c>
      <c r="ER28" s="195">
        <v>9.0085999999999995</v>
      </c>
      <c r="ES28" s="195">
        <v>9.2789999999999999</v>
      </c>
      <c r="ET28" s="195">
        <v>9.5570000000000004</v>
      </c>
      <c r="EU28" s="195">
        <v>9.8439999999999994</v>
      </c>
      <c r="EV28" s="195">
        <v>10.138999999999999</v>
      </c>
      <c r="EW28" s="195">
        <v>10.443</v>
      </c>
      <c r="EX28" s="195">
        <v>10.756</v>
      </c>
      <c r="EY28" s="195">
        <v>11.079000000000001</v>
      </c>
      <c r="EZ28" s="195">
        <v>11.411</v>
      </c>
      <c r="FA28" s="195">
        <v>11.753</v>
      </c>
      <c r="FB28" s="195">
        <v>12.106</v>
      </c>
      <c r="FC28" s="195">
        <v>12.468999999999999</v>
      </c>
      <c r="FE28" s="195">
        <v>7</v>
      </c>
      <c r="FF28" s="195">
        <v>5.2527999999999997</v>
      </c>
      <c r="FG28" s="195">
        <v>5.41</v>
      </c>
      <c r="FH28" s="195">
        <v>5.5720000000000001</v>
      </c>
      <c r="FI28" s="195">
        <v>5.7389999999999999</v>
      </c>
      <c r="FJ28" s="195">
        <v>5.9109999999999996</v>
      </c>
      <c r="FK28" s="195">
        <v>6.0880000000000001</v>
      </c>
      <c r="FL28" s="195">
        <v>6.2709999999999999</v>
      </c>
      <c r="FM28" s="195">
        <v>6.4589999999999996</v>
      </c>
      <c r="FN28" s="195">
        <v>6.6529999999999996</v>
      </c>
      <c r="FP28" s="195">
        <v>5.3</v>
      </c>
      <c r="FQ28" s="195">
        <v>2.0914999999999999</v>
      </c>
      <c r="FR28" s="195">
        <v>5.8689999999999998</v>
      </c>
      <c r="FS28" s="195">
        <v>6.0739999999999998</v>
      </c>
      <c r="FT28" s="195">
        <v>6.2869999999999999</v>
      </c>
      <c r="FU28" s="195">
        <v>6.5069999999999997</v>
      </c>
      <c r="FV28" s="195">
        <v>6.7350000000000003</v>
      </c>
      <c r="FW28" s="195">
        <v>6.9710000000000001</v>
      </c>
      <c r="FX28" s="195">
        <v>7.2149999999999999</v>
      </c>
      <c r="FY28" s="195">
        <v>7.468</v>
      </c>
      <c r="FZ28" s="195">
        <v>7.7290000000000001</v>
      </c>
      <c r="GB28" s="196">
        <v>2.0914999999999999</v>
      </c>
      <c r="GC28" s="195">
        <v>5.8689999999999998</v>
      </c>
      <c r="GD28" s="195">
        <v>6.0739999999999998</v>
      </c>
      <c r="GE28" s="195">
        <v>6.2869999999999999</v>
      </c>
      <c r="GF28" s="195">
        <v>6.5069999999999997</v>
      </c>
      <c r="GG28" s="195">
        <v>6.7350000000000003</v>
      </c>
      <c r="GH28" s="195">
        <v>6.9710000000000001</v>
      </c>
      <c r="GI28" s="195">
        <v>7.2149999999999999</v>
      </c>
      <c r="GJ28" s="195">
        <v>7.468</v>
      </c>
      <c r="GK28" s="195">
        <v>7.7290000000000001</v>
      </c>
      <c r="GM28" s="196">
        <v>2.1549999999999998</v>
      </c>
      <c r="GN28" s="195">
        <v>7.4893999999999998</v>
      </c>
      <c r="GO28" s="195">
        <v>7.3446999999999996</v>
      </c>
      <c r="GP28" s="195">
        <v>7.6020000000000003</v>
      </c>
      <c r="GQ28" s="195">
        <v>7.8680000000000003</v>
      </c>
      <c r="GR28" s="195">
        <v>8.1430000000000007</v>
      </c>
      <c r="GS28" s="195">
        <v>8.4280000000000008</v>
      </c>
      <c r="GT28" s="195">
        <v>8.7230000000000008</v>
      </c>
      <c r="GU28" s="195">
        <v>9.0280000000000005</v>
      </c>
      <c r="GV28" s="195">
        <v>9.3439999999999994</v>
      </c>
      <c r="GX28" s="195">
        <v>7.4892000000000012</v>
      </c>
      <c r="GY28" s="195">
        <v>7.0415999999999999</v>
      </c>
      <c r="GZ28" s="195">
        <v>7.1246</v>
      </c>
      <c r="HA28" s="195">
        <v>8.48</v>
      </c>
      <c r="HB28" s="195">
        <v>8.7769999999999992</v>
      </c>
      <c r="HC28" s="195">
        <v>9.0839999999999996</v>
      </c>
      <c r="HD28" s="195">
        <v>9.4019999999999992</v>
      </c>
      <c r="HE28" s="195">
        <v>9.7309999999999999</v>
      </c>
      <c r="HF28" s="195">
        <v>10.071999999999999</v>
      </c>
      <c r="HG28" s="195">
        <v>10.425000000000001</v>
      </c>
      <c r="HI28" s="195">
        <v>8.9324780100000005</v>
      </c>
      <c r="HJ28" s="195">
        <v>5.2522683399999996</v>
      </c>
      <c r="HK28" s="195">
        <v>2.0914999999999999</v>
      </c>
      <c r="HL28" s="195">
        <v>5.8689999999999998</v>
      </c>
      <c r="HM28" s="195">
        <v>6.0739999999999998</v>
      </c>
      <c r="HN28" s="195">
        <v>6.2869999999999999</v>
      </c>
      <c r="HO28" s="195">
        <v>6.5069999999999997</v>
      </c>
      <c r="HP28" s="195">
        <v>6.7350000000000003</v>
      </c>
      <c r="HQ28" s="195">
        <v>6.9710000000000001</v>
      </c>
      <c r="HR28" s="195">
        <v>7.2149999999999999</v>
      </c>
      <c r="HS28" s="195">
        <v>7.468</v>
      </c>
      <c r="HT28" s="195">
        <v>7.7290000000000001</v>
      </c>
    </row>
    <row r="29" spans="1:228" s="29" customFormat="1" ht="15" customHeight="1">
      <c r="A29" s="220"/>
      <c r="B29" s="220"/>
      <c r="C29" s="172"/>
      <c r="D29" s="221"/>
      <c r="F29" s="19"/>
      <c r="G29" s="29" t="s">
        <v>476</v>
      </c>
      <c r="L29" s="5"/>
      <c r="M29" s="5"/>
      <c r="N29" s="5"/>
      <c r="O29" s="5"/>
      <c r="P29" s="5"/>
      <c r="Q29" s="5"/>
      <c r="R29" s="5"/>
      <c r="S29" s="5"/>
      <c r="T29" s="212">
        <v>597.05225771000005</v>
      </c>
      <c r="U29" s="212">
        <v>422.66907664477043</v>
      </c>
      <c r="V29" s="212">
        <v>434.21299559480821</v>
      </c>
      <c r="W29" s="212">
        <v>445.16421250000002</v>
      </c>
      <c r="X29" s="212">
        <v>462.62090281250005</v>
      </c>
      <c r="Y29" s="212">
        <v>481.26942288281248</v>
      </c>
      <c r="Z29" s="212">
        <v>500.74347095488275</v>
      </c>
      <c r="AA29" s="212">
        <v>517.75485522875488</v>
      </c>
      <c r="AB29" s="212">
        <v>534.55509410947366</v>
      </c>
      <c r="AC29" s="212">
        <v>551.87851646221054</v>
      </c>
      <c r="AD29" s="212">
        <v>569.87866187376596</v>
      </c>
      <c r="AE29" s="212">
        <v>588.66268092061</v>
      </c>
      <c r="AF29" s="212">
        <v>608.23193544362516</v>
      </c>
      <c r="AG29" s="212">
        <v>628.46289882971587</v>
      </c>
      <c r="AH29" s="212">
        <v>649.48815630045885</v>
      </c>
      <c r="AI29" s="212">
        <v>671.33720520797021</v>
      </c>
      <c r="AJ29" s="212">
        <v>694.04475533816958</v>
      </c>
      <c r="AL29" s="212">
        <v>344.61877905999995</v>
      </c>
      <c r="AM29" s="212">
        <v>335.3697967299999</v>
      </c>
      <c r="AN29" s="212">
        <v>330.64623138000007</v>
      </c>
      <c r="AO29" s="212">
        <v>372.79116820700006</v>
      </c>
      <c r="AP29" s="212">
        <v>367.072</v>
      </c>
      <c r="AQ29" s="212">
        <v>390.21809999999999</v>
      </c>
      <c r="AR29" s="212">
        <v>411.88181850000001</v>
      </c>
      <c r="AS29" s="212">
        <v>431.41608364749999</v>
      </c>
      <c r="AT29" s="212">
        <v>451.19906357516248</v>
      </c>
      <c r="AU29" s="212">
        <v>469.53882880029317</v>
      </c>
      <c r="AV29" s="212">
        <v>488.63505230830344</v>
      </c>
      <c r="AW29" s="212">
        <v>507.99430963909401</v>
      </c>
      <c r="AX29" s="212">
        <v>528.21637897646235</v>
      </c>
      <c r="AY29" s="222"/>
      <c r="AZ29" s="159"/>
      <c r="BA29" s="213"/>
      <c r="BB29" s="213">
        <v>206.83415771000006</v>
      </c>
      <c r="BC29" s="400">
        <v>10.787258144770419</v>
      </c>
      <c r="BD29" s="400">
        <v>2.7969119473082173</v>
      </c>
      <c r="BE29" s="400">
        <v>-6.0348510751624644</v>
      </c>
      <c r="BF29" s="400">
        <v>-6.9179259877931258</v>
      </c>
      <c r="BG29" s="213">
        <v>-7.3656294254909653</v>
      </c>
      <c r="BH29" s="213">
        <v>-7.25083868421126</v>
      </c>
      <c r="BI29" s="213">
        <v>-10.461523747707474</v>
      </c>
      <c r="BK29" s="212"/>
      <c r="BL29" s="212"/>
      <c r="BM29" s="212"/>
      <c r="BN29" s="212"/>
      <c r="BO29" s="212"/>
      <c r="BP29" s="212">
        <v>597.05225771000005</v>
      </c>
      <c r="BQ29" s="212">
        <v>427.15865294432268</v>
      </c>
      <c r="BR29" s="212">
        <v>434.76381165038055</v>
      </c>
      <c r="BS29" s="212">
        <v>452.4469125</v>
      </c>
      <c r="BT29" s="212">
        <v>470.14840281250002</v>
      </c>
      <c r="BU29" s="212">
        <v>489.07922288281253</v>
      </c>
      <c r="BV29" s="212">
        <v>508.86177095488279</v>
      </c>
      <c r="BW29" s="212">
        <v>526.16925522875488</v>
      </c>
      <c r="BX29" s="212">
        <v>543.20969410947373</v>
      </c>
      <c r="BY29" s="212">
        <v>560.77141646221048</v>
      </c>
      <c r="BZ29" s="212">
        <v>579.01676187376597</v>
      </c>
      <c r="CA29" s="222"/>
      <c r="CB29" s="213">
        <v>0</v>
      </c>
      <c r="CC29" s="213">
        <v>0</v>
      </c>
      <c r="CD29" s="223">
        <v>0</v>
      </c>
      <c r="CE29" s="213">
        <v>0</v>
      </c>
      <c r="CF29" s="213">
        <v>0</v>
      </c>
      <c r="CG29" s="213">
        <v>0</v>
      </c>
      <c r="CH29" s="213">
        <v>-4.4895762995522546</v>
      </c>
      <c r="CI29" s="213">
        <v>-0.5508160555723407</v>
      </c>
      <c r="CJ29" s="213">
        <v>-7.2826999999999771</v>
      </c>
      <c r="CK29" s="213">
        <v>-7.527499999999975</v>
      </c>
      <c r="CL29" s="213">
        <v>-7.8098000000000525</v>
      </c>
      <c r="CM29" s="213">
        <v>-8.1183000000000334</v>
      </c>
      <c r="CN29" s="213">
        <v>-8.4144000000000005</v>
      </c>
      <c r="CO29" s="213">
        <v>-8.6546000000000731</v>
      </c>
      <c r="CP29" s="213">
        <v>-8.8928999999999405</v>
      </c>
      <c r="CQ29" s="213">
        <v>-9.1381000000000085</v>
      </c>
      <c r="CS29" s="224"/>
      <c r="CV29" s="213">
        <v>215.84229999999997</v>
      </c>
      <c r="CW29" s="213">
        <v>243.49440000000001</v>
      </c>
      <c r="CX29" s="213">
        <v>283.08056518000001</v>
      </c>
      <c r="CY29" s="213">
        <v>281.91419999999999</v>
      </c>
      <c r="CZ29" s="213">
        <v>289.94909999999999</v>
      </c>
      <c r="DA29" s="213">
        <v>323.66239999999999</v>
      </c>
      <c r="DB29" s="213">
        <v>334.1314999999999</v>
      </c>
      <c r="DC29" s="213">
        <v>343.02769999999998</v>
      </c>
      <c r="DD29" s="213">
        <v>340.85750000000002</v>
      </c>
      <c r="DE29" s="213">
        <v>336.7647</v>
      </c>
      <c r="DF29" s="213">
        <v>356.23679999999996</v>
      </c>
      <c r="DG29" s="213">
        <v>367.072</v>
      </c>
      <c r="DH29" s="213">
        <v>390.21809999999999</v>
      </c>
      <c r="DK29" s="191"/>
      <c r="DL29" s="225">
        <v>215.84229999999997</v>
      </c>
      <c r="DO29" s="203">
        <v>243.49440000000001</v>
      </c>
      <c r="DR29" s="225">
        <v>283.08056518000001</v>
      </c>
      <c r="DT29" s="5"/>
      <c r="DU29" s="225">
        <v>281.91419999999999</v>
      </c>
      <c r="DX29" s="225">
        <v>289.94909999999999</v>
      </c>
      <c r="DZ29" s="5"/>
      <c r="EA29" s="203">
        <v>323.66239999999999</v>
      </c>
      <c r="EC29" s="203">
        <v>316.5924</v>
      </c>
      <c r="ED29" s="203">
        <v>334.1314999999999</v>
      </c>
      <c r="EE29" s="203">
        <v>354.92887084755029</v>
      </c>
      <c r="EF29" s="203">
        <v>375.09347227987593</v>
      </c>
      <c r="EG29" s="203">
        <v>385.02654909179853</v>
      </c>
      <c r="EH29" s="203">
        <v>403.34948300889778</v>
      </c>
      <c r="EI29" s="203">
        <v>422.68038092597004</v>
      </c>
      <c r="EJ29" s="203">
        <v>442.73741647715929</v>
      </c>
      <c r="EK29" s="203">
        <v>463.83552548054223</v>
      </c>
      <c r="EL29" s="203">
        <v>486.22644060985436</v>
      </c>
      <c r="EM29" s="203">
        <v>510.18363533035529</v>
      </c>
      <c r="EN29" s="203">
        <v>535.05519296321086</v>
      </c>
      <c r="EO29" s="203">
        <v>561.22264367170681</v>
      </c>
      <c r="EP29" s="5"/>
      <c r="EQ29" s="203">
        <v>346.73069999999996</v>
      </c>
      <c r="ER29" s="203">
        <v>343.02769999999998</v>
      </c>
      <c r="ES29" s="203">
        <v>359.92420471500776</v>
      </c>
      <c r="ET29" s="203">
        <v>378.54439760290029</v>
      </c>
      <c r="EU29" s="203">
        <v>398.34502178719225</v>
      </c>
      <c r="EV29" s="203">
        <v>417.27964157647426</v>
      </c>
      <c r="EW29" s="203">
        <v>437.06655529122708</v>
      </c>
      <c r="EX29" s="203">
        <v>457.89363542796968</v>
      </c>
      <c r="EY29" s="203">
        <v>479.97632152082264</v>
      </c>
      <c r="EZ29" s="203">
        <v>503.64697690027322</v>
      </c>
      <c r="FA29" s="203">
        <v>528.24622429768237</v>
      </c>
      <c r="FB29" s="203">
        <v>554.1248121570884</v>
      </c>
      <c r="FC29" s="203">
        <v>581.27228572970228</v>
      </c>
      <c r="FE29" s="203">
        <v>351.98859999999996</v>
      </c>
      <c r="FF29" s="203">
        <v>340.85750000000002</v>
      </c>
      <c r="FG29" s="203">
        <v>360.83353457995298</v>
      </c>
      <c r="FH29" s="203">
        <v>412.16464082958396</v>
      </c>
      <c r="FI29" s="203">
        <v>432.15158327674902</v>
      </c>
      <c r="FJ29" s="203">
        <v>453.11703912179877</v>
      </c>
      <c r="FK29" s="203">
        <v>475.26012941509589</v>
      </c>
      <c r="FL29" s="203">
        <v>498.70574783298804</v>
      </c>
      <c r="FM29" s="203">
        <v>523.37539334487963</v>
      </c>
      <c r="FN29" s="203">
        <v>549.32780191081497</v>
      </c>
      <c r="FO29" s="203"/>
      <c r="FP29" s="203">
        <v>339.4024</v>
      </c>
      <c r="FQ29" s="203">
        <v>336.7647</v>
      </c>
      <c r="FR29" s="203">
        <v>373.96209078773938</v>
      </c>
      <c r="FS29" s="203">
        <v>395.34250788839171</v>
      </c>
      <c r="FT29" s="203">
        <v>428.67687744347074</v>
      </c>
      <c r="FU29" s="203">
        <v>448.47892218011538</v>
      </c>
      <c r="FV29" s="203">
        <v>467.61897495641944</v>
      </c>
      <c r="FW29" s="203">
        <v>487.33120007989413</v>
      </c>
      <c r="FX29" s="203">
        <v>507.8726341209769</v>
      </c>
      <c r="FY29" s="203">
        <v>529.43576990360827</v>
      </c>
      <c r="FZ29" s="203">
        <v>551.3098563898875</v>
      </c>
      <c r="GA29" s="191"/>
      <c r="GB29" s="203">
        <v>336.7647</v>
      </c>
      <c r="GC29" s="203">
        <v>373.96209078773938</v>
      </c>
      <c r="GD29" s="203">
        <v>395.34250788839171</v>
      </c>
      <c r="GE29" s="203">
        <v>428.67687744347074</v>
      </c>
      <c r="GF29" s="203">
        <v>448.47892218011538</v>
      </c>
      <c r="GG29" s="203">
        <v>467.61897495641944</v>
      </c>
      <c r="GH29" s="203">
        <v>487.33120007989413</v>
      </c>
      <c r="GI29" s="203">
        <v>507.8726341209769</v>
      </c>
      <c r="GJ29" s="203">
        <v>529.43576990360827</v>
      </c>
      <c r="GK29" s="203">
        <v>551.3098563898875</v>
      </c>
      <c r="GL29" s="203"/>
      <c r="GM29" s="213">
        <v>336.82806364683995</v>
      </c>
      <c r="GN29" s="213">
        <v>356.23679999999996</v>
      </c>
      <c r="GO29" s="213">
        <v>368.03729999999996</v>
      </c>
      <c r="GP29" s="213">
        <v>416.78771849999993</v>
      </c>
      <c r="GQ29" s="213">
        <v>433.89048364749999</v>
      </c>
      <c r="GR29" s="213">
        <v>451.84426357516247</v>
      </c>
      <c r="GS29" s="213">
        <v>470.2486288002932</v>
      </c>
      <c r="GT29" s="213">
        <v>489.29335230830344</v>
      </c>
      <c r="GU29" s="213">
        <v>509.04590963909408</v>
      </c>
      <c r="GV29" s="213">
        <v>529.15117897646235</v>
      </c>
      <c r="GX29" s="213">
        <v>372.79116820700006</v>
      </c>
      <c r="GY29" s="213">
        <v>367.072</v>
      </c>
      <c r="GZ29" s="213">
        <v>390.21809999999999</v>
      </c>
      <c r="HA29" s="213">
        <v>411.88181850000001</v>
      </c>
      <c r="HB29" s="213">
        <v>431.41608364749999</v>
      </c>
      <c r="HC29" s="213">
        <v>451.19906357516248</v>
      </c>
      <c r="HD29" s="213">
        <v>469.53882880029317</v>
      </c>
      <c r="HE29" s="213">
        <v>488.63505230830344</v>
      </c>
      <c r="HF29" s="213">
        <v>507.99430963909401</v>
      </c>
      <c r="HG29" s="213">
        <v>528.21637897646235</v>
      </c>
      <c r="HI29" s="212">
        <v>344.61877905999995</v>
      </c>
      <c r="HJ29" s="212">
        <v>335.3697967299999</v>
      </c>
      <c r="HK29" s="212">
        <v>336.7647</v>
      </c>
      <c r="HL29" s="212">
        <v>374.12253963664205</v>
      </c>
      <c r="HM29" s="212">
        <v>394.06751821331056</v>
      </c>
      <c r="HN29" s="212">
        <v>426.28071878107454</v>
      </c>
      <c r="HO29" s="212">
        <v>445.61933243814298</v>
      </c>
      <c r="HP29" s="212">
        <v>464.21216648391589</v>
      </c>
      <c r="HQ29" s="212">
        <v>483.26332319373932</v>
      </c>
      <c r="HR29" s="212">
        <v>502.99751744965209</v>
      </c>
      <c r="HS29" s="212">
        <v>523.53463712761436</v>
      </c>
      <c r="HT29" s="212">
        <v>544.45290203943296</v>
      </c>
    </row>
    <row r="30" spans="1:228" ht="15.75">
      <c r="F30" s="28" t="s">
        <v>477</v>
      </c>
      <c r="H30" s="29"/>
      <c r="I30" s="29"/>
      <c r="J30" s="29"/>
      <c r="K30" s="29"/>
      <c r="T30" s="194">
        <v>351.80171635999994</v>
      </c>
      <c r="U30" s="194">
        <v>333.09206710325356</v>
      </c>
      <c r="V30" s="194">
        <v>332.36932321891737</v>
      </c>
      <c r="W30" s="194">
        <v>333.77722239575326</v>
      </c>
      <c r="X30" s="194">
        <v>333.11154113833874</v>
      </c>
      <c r="Y30" s="194">
        <v>322.06360229231859</v>
      </c>
      <c r="Z30" s="194">
        <v>316.62378955410219</v>
      </c>
      <c r="AA30" s="194">
        <v>302.52323941468347</v>
      </c>
      <c r="AB30" s="194">
        <v>307.57530552734909</v>
      </c>
      <c r="AC30" s="194">
        <v>308.02471071377454</v>
      </c>
      <c r="AD30" s="194">
        <v>310.07206973678643</v>
      </c>
      <c r="AE30" s="194">
        <v>300.8045914609113</v>
      </c>
      <c r="AF30" s="194">
        <v>308.52903326621055</v>
      </c>
      <c r="AG30" s="194">
        <v>317.5166275031898</v>
      </c>
      <c r="AH30" s="194">
        <v>323.5653304146</v>
      </c>
      <c r="AI30" s="194">
        <v>273.0168373096019</v>
      </c>
      <c r="AJ30" s="194">
        <v>344.38733052420844</v>
      </c>
      <c r="AL30" s="195">
        <v>278.91238391999997</v>
      </c>
      <c r="AM30" s="195">
        <v>290.93919080000001</v>
      </c>
      <c r="AN30" s="195">
        <v>314.54938472000003</v>
      </c>
      <c r="AO30" s="195">
        <v>331.1</v>
      </c>
      <c r="AP30" s="195">
        <v>345.32686560998411</v>
      </c>
      <c r="AQ30" s="195">
        <v>347.90791778053381</v>
      </c>
      <c r="AR30" s="195">
        <v>338.95824108557264</v>
      </c>
      <c r="AS30" s="195">
        <v>348.4651446351865</v>
      </c>
      <c r="AT30" s="195">
        <v>359.04100982215618</v>
      </c>
      <c r="AU30" s="195">
        <v>368.66046209453816</v>
      </c>
      <c r="AV30" s="195">
        <v>367.96145848831577</v>
      </c>
      <c r="AW30" s="195">
        <v>376.39477950413226</v>
      </c>
      <c r="AX30" s="195">
        <v>353.22163906104942</v>
      </c>
      <c r="BA30" s="196"/>
      <c r="BB30" s="196">
        <v>3.8937985794661358</v>
      </c>
      <c r="BC30" s="196">
        <v>-5.8661739823190828</v>
      </c>
      <c r="BD30" s="196">
        <v>-16.095821416269132</v>
      </c>
      <c r="BE30" s="196">
        <v>-25.263787426402928</v>
      </c>
      <c r="BF30" s="196">
        <v>-35.548920956199424</v>
      </c>
      <c r="BG30" s="196">
        <v>-45.897856195997178</v>
      </c>
      <c r="BH30" s="196">
        <v>-59.770989950030071</v>
      </c>
      <c r="BI30" s="196">
        <v>-50.698399646365942</v>
      </c>
      <c r="BJ30" s="29"/>
      <c r="BK30" s="195"/>
      <c r="BL30" s="195"/>
      <c r="BM30" s="195"/>
      <c r="BN30" s="195"/>
      <c r="BO30" s="195"/>
      <c r="BP30" s="195">
        <v>351.80171635999994</v>
      </c>
      <c r="BQ30" s="195">
        <v>333.39182376992017</v>
      </c>
      <c r="BR30" s="195">
        <v>333.05723071891737</v>
      </c>
      <c r="BS30" s="195">
        <v>334.73146029575321</v>
      </c>
      <c r="BT30" s="195">
        <v>334.0657790383388</v>
      </c>
      <c r="BU30" s="195">
        <v>322.99032809231863</v>
      </c>
      <c r="BV30" s="195">
        <v>317.54043220410222</v>
      </c>
      <c r="BW30" s="195">
        <v>303.43852493968348</v>
      </c>
      <c r="BX30" s="195">
        <v>308.63555810234902</v>
      </c>
      <c r="BY30" s="195">
        <v>309.31644861377453</v>
      </c>
      <c r="BZ30" s="195">
        <v>311.11716063670588</v>
      </c>
      <c r="CB30" s="196">
        <v>0</v>
      </c>
      <c r="CC30" s="196">
        <v>0</v>
      </c>
      <c r="CD30" s="196">
        <v>0</v>
      </c>
      <c r="CE30" s="196">
        <v>0</v>
      </c>
      <c r="CF30" s="196">
        <v>0</v>
      </c>
      <c r="CG30" s="196">
        <v>0</v>
      </c>
      <c r="CH30" s="196">
        <v>-0.29975666666661027</v>
      </c>
      <c r="CI30" s="196">
        <v>-0.68790749999999434</v>
      </c>
      <c r="CJ30" s="196">
        <v>-0.95423789999995279</v>
      </c>
      <c r="CK30" s="196">
        <v>-0.95423790000006647</v>
      </c>
      <c r="CL30" s="196">
        <v>-0.92672580000004245</v>
      </c>
      <c r="CM30" s="196">
        <v>-0.91664265000002842</v>
      </c>
      <c r="CN30" s="196">
        <v>-0.9152855250000016</v>
      </c>
      <c r="CO30" s="196">
        <v>-1.0602525749999359</v>
      </c>
      <c r="CP30" s="196">
        <v>-1.2917378999999869</v>
      </c>
      <c r="CQ30" s="196">
        <v>-1.0450908999194439</v>
      </c>
      <c r="CV30" s="196">
        <v>238.252401157111</v>
      </c>
      <c r="CW30" s="196">
        <v>225.369</v>
      </c>
      <c r="CX30" s="196">
        <v>233.57744249858396</v>
      </c>
      <c r="CY30" s="196">
        <v>229.26868975132948</v>
      </c>
      <c r="CZ30" s="196">
        <v>221.33972103198772</v>
      </c>
      <c r="DA30" s="196">
        <v>244.03127392515816</v>
      </c>
      <c r="DB30" s="196">
        <v>274.1769421726861</v>
      </c>
      <c r="DC30" s="196">
        <v>305.56131560162447</v>
      </c>
      <c r="DD30" s="196">
        <v>315.99871575176599</v>
      </c>
      <c r="DE30" s="196">
        <v>323.85616038109015</v>
      </c>
      <c r="DF30" s="196">
        <v>334.47807846715341</v>
      </c>
      <c r="DG30" s="196">
        <v>345.32686560998411</v>
      </c>
      <c r="DH30" s="196">
        <v>347.90791778053381</v>
      </c>
      <c r="DK30" s="191"/>
      <c r="DL30" s="191">
        <v>238.252401157111</v>
      </c>
      <c r="DO30" s="191">
        <v>225.369</v>
      </c>
      <c r="DR30" s="191">
        <v>233.57744249858396</v>
      </c>
      <c r="DU30" s="191">
        <v>229.26868975132948</v>
      </c>
      <c r="DX30" s="200">
        <v>221.33972103198772</v>
      </c>
      <c r="EA30" s="197">
        <v>244.03127392515816</v>
      </c>
      <c r="EC30" s="195">
        <v>245.60499999999999</v>
      </c>
      <c r="ED30" s="195">
        <v>274.1769421726861</v>
      </c>
      <c r="EE30" s="195">
        <v>301.61156436410209</v>
      </c>
      <c r="EF30" s="195">
        <v>309.66448045061446</v>
      </c>
      <c r="EG30" s="195">
        <v>313.9332417737358</v>
      </c>
      <c r="EH30" s="195">
        <v>322.15057626801956</v>
      </c>
      <c r="EI30" s="195">
        <v>325.31318660592643</v>
      </c>
      <c r="EJ30" s="195">
        <v>328.16206352751044</v>
      </c>
      <c r="EK30" s="195">
        <v>316.91076425888053</v>
      </c>
      <c r="EL30" s="195">
        <v>318.22611225467432</v>
      </c>
      <c r="EM30" s="195">
        <v>321.37711720693699</v>
      </c>
      <c r="EN30" s="195">
        <v>320.70731855633511</v>
      </c>
      <c r="EO30" s="195">
        <v>331.68617651580763</v>
      </c>
      <c r="EQ30" s="195">
        <v>271.86899999999997</v>
      </c>
      <c r="ER30" s="195">
        <v>305.56131560162447</v>
      </c>
      <c r="ES30" s="195">
        <v>317.09862615789905</v>
      </c>
      <c r="ET30" s="195">
        <v>331.49871807874291</v>
      </c>
      <c r="EU30" s="195">
        <v>348.13468882676858</v>
      </c>
      <c r="EV30" s="195">
        <v>360.02242229119622</v>
      </c>
      <c r="EW30" s="195">
        <v>362.10061611722807</v>
      </c>
      <c r="EX30" s="195">
        <v>345.48729304285166</v>
      </c>
      <c r="EY30" s="195">
        <v>346.21816104424761</v>
      </c>
      <c r="EZ30" s="195">
        <v>347.12675256527842</v>
      </c>
      <c r="FA30" s="195">
        <v>344.1565281932763</v>
      </c>
      <c r="FB30" s="195">
        <v>334.71569754663955</v>
      </c>
      <c r="FC30" s="195">
        <v>336.610362182014</v>
      </c>
      <c r="FE30" s="195">
        <v>273.24400000000003</v>
      </c>
      <c r="FF30" s="195">
        <v>315.99871575176599</v>
      </c>
      <c r="FG30" s="195">
        <v>340.22436440919142</v>
      </c>
      <c r="FH30" s="195">
        <v>352.12426040446456</v>
      </c>
      <c r="FI30" s="195">
        <v>374.00488739245736</v>
      </c>
      <c r="FJ30" s="195">
        <v>386.95895214784281</v>
      </c>
      <c r="FK30" s="195">
        <v>381.2725473870629</v>
      </c>
      <c r="FL30" s="195">
        <v>392.8956934322083</v>
      </c>
      <c r="FM30" s="195">
        <v>400.39440966868693</v>
      </c>
      <c r="FN30" s="195">
        <v>412.93551493873008</v>
      </c>
      <c r="FP30" s="195">
        <v>292.23</v>
      </c>
      <c r="FQ30" s="195">
        <v>323.85616038109015</v>
      </c>
      <c r="FR30" s="195">
        <v>350.52453834369459</v>
      </c>
      <c r="FS30" s="195">
        <v>368.06659240009333</v>
      </c>
      <c r="FT30" s="195">
        <v>385.11228321473874</v>
      </c>
      <c r="FU30" s="195">
        <v>385.58014178083431</v>
      </c>
      <c r="FV30" s="195">
        <v>400.35497270501793</v>
      </c>
      <c r="FW30" s="195">
        <v>413.12334580205896</v>
      </c>
      <c r="FX30" s="195">
        <v>426.10266694072072</v>
      </c>
      <c r="FY30" s="195">
        <v>431.33008333891746</v>
      </c>
      <c r="FZ30" s="195">
        <v>444.56165773189878</v>
      </c>
      <c r="GB30" s="195">
        <v>323.85616038109015</v>
      </c>
      <c r="GC30" s="195">
        <v>350.52453834369459</v>
      </c>
      <c r="GD30" s="195">
        <v>367.81659240009333</v>
      </c>
      <c r="GE30" s="195">
        <v>384.11228321473874</v>
      </c>
      <c r="GF30" s="195">
        <v>384.41269326130327</v>
      </c>
      <c r="GG30" s="195">
        <v>399.02007566595591</v>
      </c>
      <c r="GH30" s="195">
        <v>411.78844876299689</v>
      </c>
      <c r="GI30" s="195">
        <v>424.76776990165865</v>
      </c>
      <c r="GJ30" s="195">
        <v>429.99518629985533</v>
      </c>
      <c r="GK30" s="195">
        <v>443.22676069283665</v>
      </c>
      <c r="GM30" s="195">
        <v>312.99337651861634</v>
      </c>
      <c r="GN30" s="195">
        <v>334.47807846715341</v>
      </c>
      <c r="GO30" s="195">
        <v>356.55742429677326</v>
      </c>
      <c r="GP30" s="195">
        <v>371.17359261991385</v>
      </c>
      <c r="GQ30" s="195">
        <v>374.809461464739</v>
      </c>
      <c r="GR30" s="195">
        <v>385.54614383838896</v>
      </c>
      <c r="GS30" s="195">
        <v>393.81709291207994</v>
      </c>
      <c r="GT30" s="195">
        <v>403.42010971362964</v>
      </c>
      <c r="GU30" s="195">
        <v>403.91330855089996</v>
      </c>
      <c r="GV30" s="195">
        <v>413.96635947916633</v>
      </c>
      <c r="GX30" s="195">
        <v>331.1</v>
      </c>
      <c r="GY30" s="195">
        <v>345.32686560998411</v>
      </c>
      <c r="GZ30" s="195">
        <v>347.90791778053381</v>
      </c>
      <c r="HA30" s="195">
        <v>338.95824108557264</v>
      </c>
      <c r="HB30" s="195">
        <v>348.4651446351865</v>
      </c>
      <c r="HC30" s="195">
        <v>359.04100982215618</v>
      </c>
      <c r="HD30" s="195">
        <v>368.66046209453816</v>
      </c>
      <c r="HE30" s="195">
        <v>367.96145848831577</v>
      </c>
      <c r="HF30" s="195">
        <v>376.39477950413226</v>
      </c>
      <c r="HG30" s="195">
        <v>353.22163906104942</v>
      </c>
      <c r="HI30" s="195">
        <v>278.91238391999997</v>
      </c>
      <c r="HJ30" s="195">
        <v>290.93919080000001</v>
      </c>
      <c r="HK30" s="195">
        <v>324.78266255321489</v>
      </c>
      <c r="HL30" s="195">
        <v>350.52453834369459</v>
      </c>
      <c r="HM30" s="195">
        <v>368.56659240009333</v>
      </c>
      <c r="HN30" s="195">
        <v>387.11228321473874</v>
      </c>
      <c r="HO30" s="195">
        <v>387.91503881989638</v>
      </c>
      <c r="HP30" s="195">
        <v>403.02476678314218</v>
      </c>
      <c r="HQ30" s="195">
        <v>415.79313988018311</v>
      </c>
      <c r="HR30" s="195">
        <v>428.69579435217821</v>
      </c>
      <c r="HS30" s="195">
        <v>433.88487741704165</v>
      </c>
      <c r="HT30" s="195">
        <v>447.11645181002291</v>
      </c>
    </row>
    <row r="31" spans="1:228" ht="15.75">
      <c r="F31" s="28" t="s">
        <v>478</v>
      </c>
      <c r="H31" s="29"/>
      <c r="I31" s="29"/>
      <c r="J31" s="29"/>
      <c r="K31" s="29"/>
      <c r="T31" s="194">
        <v>0</v>
      </c>
      <c r="U31" s="194">
        <v>0</v>
      </c>
      <c r="V31" s="194">
        <v>0</v>
      </c>
      <c r="W31" s="194">
        <v>0</v>
      </c>
      <c r="X31" s="194">
        <v>0</v>
      </c>
      <c r="Y31" s="194">
        <v>0</v>
      </c>
      <c r="Z31" s="194">
        <v>0</v>
      </c>
      <c r="AA31" s="194">
        <v>0</v>
      </c>
      <c r="AB31" s="194">
        <v>0</v>
      </c>
      <c r="AC31" s="194">
        <v>0</v>
      </c>
      <c r="AD31" s="194">
        <v>0</v>
      </c>
      <c r="AE31" s="194">
        <v>0</v>
      </c>
      <c r="AF31" s="194">
        <v>0</v>
      </c>
      <c r="AG31" s="194">
        <v>0</v>
      </c>
      <c r="AH31" s="194">
        <v>0</v>
      </c>
      <c r="AI31" s="194">
        <v>0</v>
      </c>
      <c r="AJ31" s="194">
        <v>0</v>
      </c>
      <c r="AL31" s="195"/>
      <c r="AM31" s="195"/>
      <c r="AN31" s="195"/>
      <c r="AO31" s="195"/>
      <c r="AP31" s="195"/>
      <c r="AQ31" s="195"/>
      <c r="AR31" s="195"/>
      <c r="AS31" s="195"/>
      <c r="AT31" s="195"/>
      <c r="AU31" s="195"/>
      <c r="AV31" s="195"/>
      <c r="AW31" s="195"/>
      <c r="AX31" s="195"/>
      <c r="BA31" s="196"/>
      <c r="BB31" s="196">
        <v>0</v>
      </c>
      <c r="BC31" s="196">
        <v>0</v>
      </c>
      <c r="BD31" s="196">
        <v>0</v>
      </c>
      <c r="BE31" s="196">
        <v>0</v>
      </c>
      <c r="BF31" s="196">
        <v>0</v>
      </c>
      <c r="BG31" s="196">
        <v>0</v>
      </c>
      <c r="BH31" s="196">
        <v>0</v>
      </c>
      <c r="BI31" s="196">
        <v>0</v>
      </c>
      <c r="BJ31" s="29"/>
      <c r="BK31" s="195"/>
      <c r="BL31" s="195"/>
      <c r="BM31" s="195"/>
      <c r="BN31" s="195"/>
      <c r="BO31" s="195"/>
      <c r="BP31" s="195">
        <v>0</v>
      </c>
      <c r="BQ31" s="195">
        <v>0</v>
      </c>
      <c r="BR31" s="195">
        <v>0</v>
      </c>
      <c r="BS31" s="195">
        <v>0</v>
      </c>
      <c r="BT31" s="195">
        <v>0</v>
      </c>
      <c r="BU31" s="195">
        <v>0</v>
      </c>
      <c r="BV31" s="195">
        <v>0</v>
      </c>
      <c r="BW31" s="195">
        <v>0</v>
      </c>
      <c r="BX31" s="195">
        <v>0</v>
      </c>
      <c r="BY31" s="195">
        <v>0</v>
      </c>
      <c r="BZ31" s="195">
        <v>0</v>
      </c>
      <c r="CB31" s="196"/>
      <c r="CC31" s="196"/>
      <c r="CD31" s="196"/>
      <c r="CE31" s="196"/>
      <c r="CF31" s="196"/>
      <c r="CG31" s="196"/>
      <c r="CH31" s="196"/>
      <c r="CI31" s="196"/>
      <c r="CJ31" s="196"/>
      <c r="CK31" s="196"/>
      <c r="CL31" s="196"/>
      <c r="CM31" s="196"/>
      <c r="CN31" s="196"/>
      <c r="CO31" s="196"/>
      <c r="CP31" s="196"/>
      <c r="CQ31" s="196"/>
      <c r="CV31" s="196"/>
      <c r="CW31" s="196"/>
      <c r="CX31" s="196"/>
      <c r="CY31" s="196"/>
      <c r="CZ31" s="196"/>
      <c r="DA31" s="196"/>
      <c r="DB31" s="196"/>
      <c r="DC31" s="196"/>
      <c r="DD31" s="196"/>
      <c r="DE31" s="196"/>
      <c r="DF31" s="196"/>
      <c r="DG31" s="196"/>
      <c r="DH31" s="196"/>
      <c r="DK31" s="191"/>
      <c r="DL31" s="191"/>
      <c r="DO31" s="191"/>
      <c r="DR31" s="191"/>
      <c r="DU31" s="191"/>
      <c r="DX31" s="200"/>
      <c r="EA31" s="197"/>
      <c r="EC31" s="195"/>
      <c r="ED31" s="195"/>
      <c r="EE31" s="195"/>
      <c r="EF31" s="195"/>
      <c r="EG31" s="195"/>
      <c r="EH31" s="195"/>
      <c r="EI31" s="195"/>
      <c r="EJ31" s="195"/>
      <c r="EK31" s="195"/>
      <c r="EL31" s="195"/>
      <c r="EM31" s="195"/>
      <c r="EN31" s="195"/>
      <c r="EO31" s="195"/>
      <c r="EQ31" s="195"/>
      <c r="ER31" s="195"/>
      <c r="ES31" s="195"/>
      <c r="ET31" s="195"/>
      <c r="EU31" s="195"/>
      <c r="EV31" s="195"/>
      <c r="EW31" s="195"/>
      <c r="EX31" s="195"/>
      <c r="EY31" s="195"/>
      <c r="EZ31" s="195"/>
      <c r="FA31" s="195"/>
      <c r="FB31" s="195"/>
      <c r="FC31" s="195"/>
      <c r="FE31" s="195"/>
      <c r="FF31" s="195"/>
      <c r="FG31" s="195"/>
      <c r="FH31" s="195"/>
      <c r="FI31" s="195"/>
      <c r="FJ31" s="195"/>
      <c r="FK31" s="195"/>
      <c r="FL31" s="195"/>
      <c r="FM31" s="195"/>
      <c r="FN31" s="195"/>
      <c r="FP31" s="195"/>
      <c r="FQ31" s="195"/>
      <c r="FR31" s="195"/>
      <c r="FS31" s="195"/>
      <c r="FT31" s="195"/>
      <c r="FU31" s="195"/>
      <c r="FV31" s="195"/>
      <c r="FW31" s="195"/>
      <c r="FX31" s="195"/>
      <c r="FY31" s="195"/>
      <c r="FZ31" s="195"/>
      <c r="GB31" s="195"/>
      <c r="GC31" s="195"/>
      <c r="GD31" s="195"/>
      <c r="GE31" s="195"/>
      <c r="GF31" s="195"/>
      <c r="GG31" s="195"/>
      <c r="GH31" s="195"/>
      <c r="GI31" s="195"/>
      <c r="GJ31" s="195"/>
      <c r="GK31" s="195"/>
      <c r="GM31" s="195"/>
      <c r="GN31" s="195"/>
      <c r="GO31" s="195"/>
      <c r="GP31" s="195"/>
      <c r="GQ31" s="195"/>
      <c r="GR31" s="195"/>
      <c r="GS31" s="195"/>
      <c r="GT31" s="195"/>
      <c r="GU31" s="195"/>
      <c r="GV31" s="195"/>
      <c r="GX31" s="195"/>
      <c r="GY31" s="195"/>
      <c r="GZ31" s="195"/>
      <c r="HA31" s="195"/>
      <c r="HB31" s="195"/>
      <c r="HC31" s="195"/>
      <c r="HD31" s="195"/>
      <c r="HE31" s="195"/>
      <c r="HF31" s="195"/>
      <c r="HG31" s="195"/>
      <c r="HI31" s="195"/>
      <c r="HJ31" s="195"/>
      <c r="HK31" s="195"/>
      <c r="HL31" s="195"/>
      <c r="HM31" s="195"/>
      <c r="HN31" s="195"/>
      <c r="HO31" s="195"/>
      <c r="HP31" s="195"/>
      <c r="HQ31" s="195"/>
      <c r="HR31" s="195"/>
      <c r="HS31" s="195"/>
      <c r="HT31" s="195"/>
    </row>
    <row r="32" spans="1:228" ht="15" customHeight="1">
      <c r="A32" s="229"/>
      <c r="B32" s="230"/>
      <c r="E32" s="29"/>
      <c r="F32" s="28" t="s">
        <v>479</v>
      </c>
      <c r="G32" s="29"/>
      <c r="H32" s="29"/>
      <c r="I32" s="29"/>
      <c r="J32" s="29"/>
      <c r="K32" s="29"/>
      <c r="T32" s="194">
        <v>-12.08</v>
      </c>
      <c r="U32" s="194">
        <v>-12.320582274559998</v>
      </c>
      <c r="V32" s="194">
        <v>-12.320582274559998</v>
      </c>
      <c r="W32" s="194">
        <v>-12.320582274559998</v>
      </c>
      <c r="X32" s="194">
        <v>-12.320582274559998</v>
      </c>
      <c r="Y32" s="194">
        <v>-12.320582274559998</v>
      </c>
      <c r="Z32" s="194">
        <v>-12.320582274559998</v>
      </c>
      <c r="AA32" s="194">
        <v>-12.320582274559998</v>
      </c>
      <c r="AB32" s="194">
        <v>-12.283021834159998</v>
      </c>
      <c r="AC32" s="194">
        <v>-12.014183315119999</v>
      </c>
      <c r="AD32" s="194">
        <v>-11.541343973599998</v>
      </c>
      <c r="AE32" s="194">
        <v>-11.04736528392</v>
      </c>
      <c r="AF32" s="194">
        <v>-10.526255157039998</v>
      </c>
      <c r="AG32" s="194">
        <v>-10.13632043088</v>
      </c>
      <c r="AH32" s="194">
        <v>-9.8858247319999997</v>
      </c>
      <c r="AI32" s="194">
        <v>-9.6217601558400006</v>
      </c>
      <c r="AJ32" s="194">
        <v>-9.3464218528799989</v>
      </c>
      <c r="AL32" s="195">
        <v>0</v>
      </c>
      <c r="AM32" s="195">
        <v>-6.6130000000000004</v>
      </c>
      <c r="AN32" s="195">
        <v>-10.388999999999999</v>
      </c>
      <c r="AO32" s="195">
        <v>-6.6379999999999999</v>
      </c>
      <c r="AP32" s="195">
        <v>-13.016614000000001</v>
      </c>
      <c r="AQ32" s="195">
        <v>-13.016614000000001</v>
      </c>
      <c r="AR32" s="195">
        <v>-13.016614000000001</v>
      </c>
      <c r="AS32" s="195">
        <v>-13.016614000000001</v>
      </c>
      <c r="AT32" s="195">
        <v>-13.016614000000001</v>
      </c>
      <c r="AU32" s="195">
        <v>-13.016614000000001</v>
      </c>
      <c r="AV32" s="195">
        <v>-13.016614000000001</v>
      </c>
      <c r="AW32" s="195">
        <v>-13.016614000000001</v>
      </c>
      <c r="AX32" s="195">
        <v>-13.016614000000001</v>
      </c>
      <c r="BA32" s="196"/>
      <c r="BB32" s="196">
        <v>0.9366140000000005</v>
      </c>
      <c r="BC32" s="196">
        <v>0.6960317254400028</v>
      </c>
      <c r="BD32" s="196">
        <v>0.6960317254400028</v>
      </c>
      <c r="BE32" s="196">
        <v>0.6960317254400028</v>
      </c>
      <c r="BF32" s="196">
        <v>0.6960317254400028</v>
      </c>
      <c r="BG32" s="196">
        <v>0.6960317254400028</v>
      </c>
      <c r="BH32" s="196">
        <v>0.6960317254400028</v>
      </c>
      <c r="BI32" s="196">
        <v>0.6960317254400028</v>
      </c>
      <c r="BJ32" s="29"/>
      <c r="BK32" s="195"/>
      <c r="BL32" s="195"/>
      <c r="BM32" s="195"/>
      <c r="BN32" s="195"/>
      <c r="BO32" s="195"/>
      <c r="BP32" s="195">
        <v>-12.08</v>
      </c>
      <c r="BQ32" s="195">
        <v>-12.320582274559998</v>
      </c>
      <c r="BR32" s="195">
        <v>-12.320582274559998</v>
      </c>
      <c r="BS32" s="195">
        <v>-12.320582274559998</v>
      </c>
      <c r="BT32" s="195">
        <v>-12.320582274559998</v>
      </c>
      <c r="BU32" s="195">
        <v>-12.320582274559998</v>
      </c>
      <c r="BV32" s="195">
        <v>-12.320582274559998</v>
      </c>
      <c r="BW32" s="195">
        <v>-12.320582274559998</v>
      </c>
      <c r="BX32" s="195">
        <v>-12.283021834159998</v>
      </c>
      <c r="BY32" s="195">
        <v>-12.014183315119999</v>
      </c>
      <c r="BZ32" s="195">
        <v>-11.541343973599998</v>
      </c>
      <c r="CB32" s="196">
        <v>0</v>
      </c>
      <c r="CC32" s="196">
        <v>0</v>
      </c>
      <c r="CD32" s="196">
        <v>0</v>
      </c>
      <c r="CE32" s="196">
        <v>0</v>
      </c>
      <c r="CF32" s="196">
        <v>0</v>
      </c>
      <c r="CG32" s="196">
        <v>0</v>
      </c>
      <c r="CH32" s="196">
        <v>0</v>
      </c>
      <c r="CI32" s="196">
        <v>0</v>
      </c>
      <c r="CJ32" s="196">
        <v>0</v>
      </c>
      <c r="CK32" s="196">
        <v>0</v>
      </c>
      <c r="CL32" s="196">
        <v>0</v>
      </c>
      <c r="CM32" s="196">
        <v>0</v>
      </c>
      <c r="CN32" s="196">
        <v>0</v>
      </c>
      <c r="CO32" s="196">
        <v>0</v>
      </c>
      <c r="CP32" s="196">
        <v>0</v>
      </c>
      <c r="CQ32" s="196">
        <v>0</v>
      </c>
      <c r="CV32" s="196">
        <v>0</v>
      </c>
      <c r="CW32" s="196">
        <v>0</v>
      </c>
      <c r="CX32" s="196">
        <v>0</v>
      </c>
      <c r="CY32" s="196">
        <v>0</v>
      </c>
      <c r="CZ32" s="196">
        <v>0</v>
      </c>
      <c r="DA32" s="196">
        <v>0</v>
      </c>
      <c r="DB32" s="196">
        <v>0</v>
      </c>
      <c r="DC32" s="196">
        <v>0</v>
      </c>
      <c r="DD32" s="196">
        <v>0</v>
      </c>
      <c r="DE32" s="196">
        <v>-7.197864</v>
      </c>
      <c r="DF32" s="196">
        <v>-13.16208275</v>
      </c>
      <c r="DG32" s="196">
        <v>-13.016614000000001</v>
      </c>
      <c r="DH32" s="196">
        <v>-13.016614000000001</v>
      </c>
      <c r="DK32" s="191"/>
      <c r="DL32" s="191">
        <v>0</v>
      </c>
      <c r="DO32" s="191">
        <v>0</v>
      </c>
      <c r="DR32" s="191">
        <v>0</v>
      </c>
      <c r="DU32" s="191">
        <v>0</v>
      </c>
      <c r="DX32" s="201"/>
      <c r="EC32" s="195"/>
      <c r="ED32" s="195"/>
      <c r="EE32" s="195"/>
      <c r="EF32" s="195"/>
      <c r="EG32" s="195"/>
      <c r="EH32" s="195"/>
      <c r="EI32" s="195"/>
      <c r="EJ32" s="195"/>
      <c r="EK32" s="195"/>
      <c r="EL32" s="195"/>
      <c r="EM32" s="195"/>
      <c r="EN32" s="195"/>
      <c r="EO32" s="195"/>
      <c r="EQ32" s="195"/>
      <c r="ER32" s="195"/>
      <c r="ES32" s="195"/>
      <c r="ET32" s="195"/>
      <c r="EU32" s="195"/>
      <c r="EV32" s="195"/>
      <c r="EW32" s="195"/>
      <c r="EX32" s="195"/>
      <c r="EY32" s="195"/>
      <c r="EZ32" s="195"/>
      <c r="FA32" s="195"/>
      <c r="FB32" s="195"/>
      <c r="FC32" s="195"/>
      <c r="FE32" s="195"/>
      <c r="FF32" s="195"/>
      <c r="FG32" s="195"/>
      <c r="FH32" s="195"/>
      <c r="FI32" s="195"/>
      <c r="FJ32" s="195"/>
      <c r="FK32" s="195"/>
      <c r="FL32" s="195"/>
      <c r="FM32" s="195"/>
      <c r="FN32" s="195"/>
      <c r="FP32" s="195">
        <v>-3.0139999999999998</v>
      </c>
      <c r="FQ32" s="195">
        <v>-7.197864</v>
      </c>
      <c r="FR32" s="195">
        <v>-15.247864000000005</v>
      </c>
      <c r="FS32" s="195">
        <v>-16.857864000000006</v>
      </c>
      <c r="FT32" s="195">
        <v>-16.828537277627454</v>
      </c>
      <c r="FU32" s="195">
        <v>-16.707148394318505</v>
      </c>
      <c r="FV32" s="195">
        <v>-16.577239194942887</v>
      </c>
      <c r="FW32" s="195">
        <v>-16.438211636385795</v>
      </c>
      <c r="FX32" s="195">
        <v>-16.289425698736689</v>
      </c>
      <c r="FY32" s="195">
        <v>-16.130196438927513</v>
      </c>
      <c r="FZ32" s="195">
        <v>-15.959790837565009</v>
      </c>
      <c r="GB32" s="195">
        <v>-7.197864</v>
      </c>
      <c r="GC32" s="195">
        <v>-15.247864000000005</v>
      </c>
      <c r="GD32" s="195">
        <v>-16.857864000000006</v>
      </c>
      <c r="GE32" s="195">
        <v>-16.828537277627454</v>
      </c>
      <c r="GF32" s="195">
        <v>-16.707148394318505</v>
      </c>
      <c r="GG32" s="195">
        <v>-16.577239194942887</v>
      </c>
      <c r="GH32" s="195">
        <v>-16.438211636385795</v>
      </c>
      <c r="GI32" s="195">
        <v>-16.289425698736689</v>
      </c>
      <c r="GJ32" s="195">
        <v>-16.130196438927513</v>
      </c>
      <c r="GK32" s="195">
        <v>-15.959790837565009</v>
      </c>
      <c r="GM32" s="195">
        <v>-3.5990000000000002</v>
      </c>
      <c r="GN32" s="195">
        <v>-13.16208275</v>
      </c>
      <c r="GO32" s="195">
        <v>-13.016614000000001</v>
      </c>
      <c r="GP32" s="195">
        <v>-13.016614000000001</v>
      </c>
      <c r="GQ32" s="195">
        <v>-13.016614000000001</v>
      </c>
      <c r="GR32" s="195">
        <v>-13.016614000000001</v>
      </c>
      <c r="GS32" s="195">
        <v>-13.016614000000001</v>
      </c>
      <c r="GT32" s="195">
        <v>-13.016614000000001</v>
      </c>
      <c r="GU32" s="195">
        <v>-13.016614000000001</v>
      </c>
      <c r="GV32" s="195">
        <v>-13.016614000000001</v>
      </c>
      <c r="GX32" s="195">
        <v>-6.6379999999999999</v>
      </c>
      <c r="GY32" s="195">
        <v>-13.016614000000001</v>
      </c>
      <c r="GZ32" s="195">
        <v>-13.016614000000001</v>
      </c>
      <c r="HA32" s="195">
        <v>-13.016614000000001</v>
      </c>
      <c r="HB32" s="195">
        <v>-13.016614000000001</v>
      </c>
      <c r="HC32" s="195">
        <v>-13.016614000000001</v>
      </c>
      <c r="HD32" s="195">
        <v>-13.016614000000001</v>
      </c>
      <c r="HE32" s="195">
        <v>-13.016614000000001</v>
      </c>
      <c r="HF32" s="195">
        <v>-13.016614000000001</v>
      </c>
      <c r="HG32" s="195">
        <v>-13.016614000000001</v>
      </c>
      <c r="HI32" s="195">
        <v>0</v>
      </c>
      <c r="HJ32" s="195">
        <v>-6.6130000000000004</v>
      </c>
      <c r="HK32" s="195">
        <v>-3.5990000000000002</v>
      </c>
      <c r="HL32" s="195">
        <v>-15.247864000000005</v>
      </c>
      <c r="HM32" s="195">
        <v>-16.857864000000006</v>
      </c>
      <c r="HN32" s="195">
        <v>-16.828537277627454</v>
      </c>
      <c r="HO32" s="195">
        <v>-16.707148394318505</v>
      </c>
      <c r="HP32" s="195">
        <v>-16.577239194942887</v>
      </c>
      <c r="HQ32" s="195">
        <v>-16.438211636385795</v>
      </c>
      <c r="HR32" s="195">
        <v>-16.289425698736689</v>
      </c>
      <c r="HS32" s="195">
        <v>-16.130196438927513</v>
      </c>
      <c r="HT32" s="195">
        <v>-15.959790837565009</v>
      </c>
    </row>
    <row r="33" spans="1:228" ht="15" customHeight="1">
      <c r="F33" s="28" t="s">
        <v>480</v>
      </c>
      <c r="H33" s="29"/>
      <c r="I33" s="29"/>
      <c r="J33" s="29"/>
      <c r="K33" s="29"/>
      <c r="T33" s="194">
        <v>3.4364181100000009</v>
      </c>
      <c r="U33" s="194">
        <v>3.9581866494246576</v>
      </c>
      <c r="V33" s="194">
        <v>3.8908092469589048</v>
      </c>
      <c r="W33" s="194">
        <v>6.6934140646575342</v>
      </c>
      <c r="X33" s="194">
        <v>7.8327361945753422</v>
      </c>
      <c r="Y33" s="194">
        <v>8.549799944575339</v>
      </c>
      <c r="Z33" s="194">
        <v>8.8673575158219187</v>
      </c>
      <c r="AA33" s="194">
        <v>9.4028702005136982</v>
      </c>
      <c r="AB33" s="194">
        <v>8.5884055272123287</v>
      </c>
      <c r="AC33" s="194">
        <v>8.595678357534247</v>
      </c>
      <c r="AD33" s="194">
        <v>8.2122816539178061</v>
      </c>
      <c r="AE33" s="194">
        <v>8.1211429409862994</v>
      </c>
      <c r="AF33" s="194">
        <v>7.6862990150410964</v>
      </c>
      <c r="AG33" s="194">
        <v>7.894634229780821</v>
      </c>
      <c r="AH33" s="194">
        <v>7.3727384815068486</v>
      </c>
      <c r="AI33" s="194">
        <v>7.620892856506849</v>
      </c>
      <c r="AJ33" s="194">
        <v>7.1489102535616436</v>
      </c>
      <c r="AL33" s="195">
        <v>5.4886556200000003</v>
      </c>
      <c r="AM33" s="195">
        <v>6.6559209199999998</v>
      </c>
      <c r="AN33" s="195">
        <v>7.3118264999999996</v>
      </c>
      <c r="AO33" s="195">
        <v>7.4610000000000003</v>
      </c>
      <c r="AP33" s="195">
        <v>7.6551037351438298</v>
      </c>
      <c r="AQ33" s="195">
        <v>7.2720005979246602</v>
      </c>
      <c r="AR33" s="195">
        <v>8.9335930336438345</v>
      </c>
      <c r="AS33" s="195">
        <v>8.5786676889999995</v>
      </c>
      <c r="AT33" s="195">
        <v>10.344769569938357</v>
      </c>
      <c r="AU33" s="195">
        <v>10.621477796794519</v>
      </c>
      <c r="AV33" s="195">
        <v>11.508094566493149</v>
      </c>
      <c r="AW33" s="195">
        <v>11.739476277986299</v>
      </c>
      <c r="AX33" s="195">
        <v>12.230631652568492</v>
      </c>
      <c r="BA33" s="196"/>
      <c r="BB33" s="196">
        <v>-3.8355824879246594</v>
      </c>
      <c r="BC33" s="196">
        <v>-4.9754063842191769</v>
      </c>
      <c r="BD33" s="196">
        <v>-4.6878584420410947</v>
      </c>
      <c r="BE33" s="196">
        <v>-3.6513555052808231</v>
      </c>
      <c r="BF33" s="196">
        <v>-2.7887416022191767</v>
      </c>
      <c r="BG33" s="196">
        <v>-2.9582946219178101</v>
      </c>
      <c r="BH33" s="196">
        <v>-2.87211876216438</v>
      </c>
      <c r="BI33" s="196">
        <v>-2.8277614520547942</v>
      </c>
      <c r="BJ33" s="29"/>
      <c r="BK33" s="195"/>
      <c r="BL33" s="195"/>
      <c r="BM33" s="195"/>
      <c r="BN33" s="195"/>
      <c r="BO33" s="195"/>
      <c r="BP33" s="195">
        <v>3.4364181100000009</v>
      </c>
      <c r="BQ33" s="195">
        <v>4.9499590940730602</v>
      </c>
      <c r="BR33" s="195">
        <v>5.4242929936164384</v>
      </c>
      <c r="BS33" s="195">
        <v>8.4552108332328757</v>
      </c>
      <c r="BT33" s="195">
        <v>9.4088805069863017</v>
      </c>
      <c r="BU33" s="195">
        <v>9.8886470069863019</v>
      </c>
      <c r="BV33" s="195">
        <v>10.328955203232876</v>
      </c>
      <c r="BW33" s="195">
        <v>10.843553575424655</v>
      </c>
      <c r="BX33" s="195">
        <v>10.042447277123287</v>
      </c>
      <c r="BY33" s="195">
        <v>9.9195791699452052</v>
      </c>
      <c r="BZ33" s="195">
        <v>9.6228170650684941</v>
      </c>
      <c r="CB33" s="196">
        <v>0</v>
      </c>
      <c r="CC33" s="196">
        <v>0</v>
      </c>
      <c r="CD33" s="196">
        <v>0</v>
      </c>
      <c r="CE33" s="196">
        <v>0</v>
      </c>
      <c r="CF33" s="196">
        <v>0</v>
      </c>
      <c r="CG33" s="196">
        <v>0</v>
      </c>
      <c r="CH33" s="196">
        <v>-0.99177244464840264</v>
      </c>
      <c r="CI33" s="196">
        <v>-1.5334837466575335</v>
      </c>
      <c r="CJ33" s="196">
        <v>-1.7617967685753415</v>
      </c>
      <c r="CK33" s="196">
        <v>-1.5761443124109595</v>
      </c>
      <c r="CL33" s="196">
        <v>-1.338847062410963</v>
      </c>
      <c r="CM33" s="196">
        <v>-1.4615976874109577</v>
      </c>
      <c r="CN33" s="196">
        <v>-1.4406833749109573</v>
      </c>
      <c r="CO33" s="196">
        <v>-1.4540417499109584</v>
      </c>
      <c r="CP33" s="196">
        <v>-1.3239008124109581</v>
      </c>
      <c r="CQ33" s="196">
        <v>-1.410535411150688</v>
      </c>
      <c r="CV33" s="196">
        <v>2.4230999999999998</v>
      </c>
      <c r="CW33" s="196">
        <v>2.2164000000000001</v>
      </c>
      <c r="CX33" s="196">
        <v>3.1665999999999999</v>
      </c>
      <c r="CY33" s="196">
        <v>4.444</v>
      </c>
      <c r="CZ33" s="196">
        <v>4.5966944999999999</v>
      </c>
      <c r="DA33" s="196">
        <v>4.6669595800000003</v>
      </c>
      <c r="DB33" s="196">
        <v>4.9935415800000005</v>
      </c>
      <c r="DC33" s="196">
        <v>5.6599802000000006</v>
      </c>
      <c r="DD33" s="196">
        <v>12.174569999999999</v>
      </c>
      <c r="DE33" s="196">
        <v>12.4895266875</v>
      </c>
      <c r="DF33" s="196">
        <v>8.8850083125000001</v>
      </c>
      <c r="DG33" s="196">
        <v>7.6551037351438298</v>
      </c>
      <c r="DH33" s="196">
        <v>7.2720005979246602</v>
      </c>
      <c r="DK33" s="191"/>
      <c r="DL33" s="191">
        <v>2.4230999999999998</v>
      </c>
      <c r="DO33" s="191">
        <v>2.2164000000000001</v>
      </c>
      <c r="DR33" s="191">
        <v>3.1665999999999999</v>
      </c>
      <c r="DU33" s="191">
        <v>4.444</v>
      </c>
      <c r="DX33" s="200">
        <v>4.5966944999999999</v>
      </c>
      <c r="EA33" s="197">
        <v>4.6669595800000003</v>
      </c>
      <c r="EC33" s="195">
        <v>4.4128999999999996</v>
      </c>
      <c r="ED33" s="195">
        <v>4.9935415800000005</v>
      </c>
      <c r="EE33" s="195">
        <v>5.6208302000000003</v>
      </c>
      <c r="EF33" s="195">
        <v>5.6904379800000005</v>
      </c>
      <c r="EG33" s="195">
        <v>6.0332264999999996</v>
      </c>
      <c r="EH33" s="195">
        <v>6.2069056600000003</v>
      </c>
      <c r="EI33" s="195">
        <v>6.4542232199999994</v>
      </c>
      <c r="EJ33" s="195">
        <v>6.6171681000000007</v>
      </c>
      <c r="EK33" s="195">
        <v>6.6308355800000003</v>
      </c>
      <c r="EL33" s="195">
        <v>6.6745525599999995</v>
      </c>
      <c r="EM33" s="195">
        <v>6.7356922599999995</v>
      </c>
      <c r="EN33" s="195">
        <v>6.9780466199999998</v>
      </c>
      <c r="EO33" s="195">
        <v>7.0761060999999996</v>
      </c>
      <c r="EQ33" s="195">
        <v>4.9821666666666671</v>
      </c>
      <c r="ER33" s="195">
        <v>5.6599802000000006</v>
      </c>
      <c r="ES33" s="195">
        <v>5.7297754800000007</v>
      </c>
      <c r="ET33" s="195">
        <v>6.0727514999999999</v>
      </c>
      <c r="EU33" s="195">
        <v>6.24668066</v>
      </c>
      <c r="EV33" s="195">
        <v>6.6692482200000001</v>
      </c>
      <c r="EW33" s="195">
        <v>6.8826306000000006</v>
      </c>
      <c r="EX33" s="195">
        <v>6.8217980799999998</v>
      </c>
      <c r="EY33" s="195">
        <v>6.7410150600000005</v>
      </c>
      <c r="EZ33" s="195">
        <v>6.67777976</v>
      </c>
      <c r="FA33" s="195">
        <v>6.6709466200000005</v>
      </c>
      <c r="FB33" s="195">
        <v>6.5700060999999996</v>
      </c>
      <c r="FC33" s="195">
        <v>6.44709428</v>
      </c>
      <c r="FE33" s="195">
        <v>5.98</v>
      </c>
      <c r="FF33" s="195">
        <v>12.174569999999999</v>
      </c>
      <c r="FG33" s="195">
        <v>18.891883</v>
      </c>
      <c r="FH33" s="195">
        <v>20.470768</v>
      </c>
      <c r="FI33" s="195">
        <v>23.590502999999998</v>
      </c>
      <c r="FJ33" s="195">
        <v>24.678428</v>
      </c>
      <c r="FK33" s="195">
        <v>24.738340000000001</v>
      </c>
      <c r="FL33" s="195">
        <v>25.552544999999999</v>
      </c>
      <c r="FM33" s="195">
        <v>25.846962999999999</v>
      </c>
      <c r="FN33" s="195">
        <v>25.988</v>
      </c>
      <c r="FP33" s="195">
        <v>9.1941666666666677</v>
      </c>
      <c r="FQ33" s="195">
        <v>12.4895266875</v>
      </c>
      <c r="FR33" s="195">
        <v>14.07261125</v>
      </c>
      <c r="FS33" s="195">
        <v>15.09699625</v>
      </c>
      <c r="FT33" s="195">
        <v>14.99067125</v>
      </c>
      <c r="FU33" s="195">
        <v>15.72038375</v>
      </c>
      <c r="FV33" s="195">
        <v>16.855138749999998</v>
      </c>
      <c r="FW33" s="195">
        <v>18.002106250000001</v>
      </c>
      <c r="FX33" s="195">
        <v>18.948393750000001</v>
      </c>
      <c r="FY33" s="195">
        <v>20.160443749999999</v>
      </c>
      <c r="FZ33" s="195">
        <v>21.169768749999999</v>
      </c>
      <c r="GB33" s="196">
        <v>12.4895266875</v>
      </c>
      <c r="GC33" s="195">
        <v>14.07261125</v>
      </c>
      <c r="GD33" s="195">
        <v>15.09699625</v>
      </c>
      <c r="GE33" s="195">
        <v>14.99067125</v>
      </c>
      <c r="GF33" s="195">
        <v>15.72038375</v>
      </c>
      <c r="GG33" s="195">
        <v>16.855138749999998</v>
      </c>
      <c r="GH33" s="195">
        <v>18.002106250000001</v>
      </c>
      <c r="GI33" s="195">
        <v>18.948393750000001</v>
      </c>
      <c r="GJ33" s="195">
        <v>20.160443749999999</v>
      </c>
      <c r="GK33" s="195">
        <v>21.169768749999999</v>
      </c>
      <c r="GM33" s="196">
        <v>9.5993333333333339</v>
      </c>
      <c r="GN33" s="196">
        <v>8.8850083125000001</v>
      </c>
      <c r="GO33" s="196">
        <v>9.1742319375000001</v>
      </c>
      <c r="GP33" s="196">
        <v>9.4859915625000006</v>
      </c>
      <c r="GQ33" s="195">
        <v>10.041388749999999</v>
      </c>
      <c r="GR33" s="195">
        <v>10.295861875</v>
      </c>
      <c r="GS33" s="195">
        <v>10.722007187499999</v>
      </c>
      <c r="GT33" s="195">
        <v>11.28582375</v>
      </c>
      <c r="GU33" s="195">
        <v>11.9288825</v>
      </c>
      <c r="GV33" s="195">
        <v>12.610166875000001</v>
      </c>
      <c r="GX33" s="195">
        <v>7.4610000000000003</v>
      </c>
      <c r="GY33" s="195">
        <v>7.6551037351438298</v>
      </c>
      <c r="GZ33" s="195">
        <v>7.2720005979246602</v>
      </c>
      <c r="HA33" s="195">
        <v>8.9335930336438345</v>
      </c>
      <c r="HB33" s="195">
        <v>8.5786676889999995</v>
      </c>
      <c r="HC33" s="195">
        <v>10.344769569938357</v>
      </c>
      <c r="HD33" s="195">
        <v>10.621477796794519</v>
      </c>
      <c r="HE33" s="195">
        <v>11.508094566493149</v>
      </c>
      <c r="HF33" s="195">
        <v>11.739476277986299</v>
      </c>
      <c r="HG33" s="195">
        <v>12.230631652568492</v>
      </c>
      <c r="HI33" s="195">
        <v>5.4886556200000003</v>
      </c>
      <c r="HJ33" s="195">
        <v>6.6559209199999998</v>
      </c>
      <c r="HK33" s="195">
        <v>12.916666666666664</v>
      </c>
      <c r="HL33" s="195">
        <v>14.07261125</v>
      </c>
      <c r="HM33" s="195">
        <v>15.09699625</v>
      </c>
      <c r="HN33" s="195">
        <v>14.99067125</v>
      </c>
      <c r="HO33" s="195">
        <v>15.72038375</v>
      </c>
      <c r="HP33" s="195">
        <v>16.855138749999998</v>
      </c>
      <c r="HQ33" s="195">
        <v>18.002106250000001</v>
      </c>
      <c r="HR33" s="195">
        <v>18.89839375</v>
      </c>
      <c r="HS33" s="195">
        <v>20.110443750000002</v>
      </c>
      <c r="HT33" s="195">
        <v>21.119768749999999</v>
      </c>
    </row>
    <row r="34" spans="1:228" ht="15" customHeight="1">
      <c r="F34" s="152" t="s">
        <v>481</v>
      </c>
      <c r="H34" s="29"/>
      <c r="I34" s="29"/>
      <c r="J34" s="29"/>
      <c r="K34" s="29"/>
      <c r="T34" s="194">
        <v>26.3901009</v>
      </c>
      <c r="U34" s="194">
        <v>1.2638199999999999</v>
      </c>
      <c r="V34" s="194">
        <v>1.2638199999999999</v>
      </c>
      <c r="W34" s="194">
        <v>1.2638199999999999</v>
      </c>
      <c r="X34" s="194">
        <v>1.2638199999999999</v>
      </c>
      <c r="Y34" s="194">
        <v>1.2638199999999999</v>
      </c>
      <c r="Z34" s="194">
        <v>1.2638199999999999</v>
      </c>
      <c r="AA34" s="194">
        <v>1.2638199999999999</v>
      </c>
      <c r="AB34" s="194">
        <v>1.2638199999999999</v>
      </c>
      <c r="AC34" s="194">
        <v>1.2638199999999999</v>
      </c>
      <c r="AD34" s="194">
        <v>1.2638199999999999</v>
      </c>
      <c r="AE34" s="194">
        <v>0</v>
      </c>
      <c r="AF34" s="194">
        <v>0</v>
      </c>
      <c r="AG34" s="194">
        <v>0</v>
      </c>
      <c r="AH34" s="194">
        <v>0</v>
      </c>
      <c r="AI34" s="194">
        <v>0</v>
      </c>
      <c r="AJ34" s="194">
        <v>0</v>
      </c>
      <c r="AL34" s="195">
        <v>2.6910425200000003</v>
      </c>
      <c r="AM34" s="195">
        <v>2.6995246099999992</v>
      </c>
      <c r="AN34" s="195">
        <v>2.5223208999999986</v>
      </c>
      <c r="AO34" s="195">
        <v>1.327</v>
      </c>
      <c r="AP34" s="195">
        <v>1.2638199999999999</v>
      </c>
      <c r="AQ34" s="195">
        <v>1.2638199999999999</v>
      </c>
      <c r="AR34" s="195">
        <v>1.2638199999999999</v>
      </c>
      <c r="AS34" s="195">
        <v>1.2638199999999999</v>
      </c>
      <c r="AT34" s="195">
        <v>1.2638199999999999</v>
      </c>
      <c r="AU34" s="195">
        <v>1.2638199999999999</v>
      </c>
      <c r="AV34" s="195">
        <v>1.2638199999999999</v>
      </c>
      <c r="AW34" s="195">
        <v>1.2638199999999999</v>
      </c>
      <c r="AX34" s="195">
        <v>1.2638199999999999</v>
      </c>
      <c r="BA34" s="196"/>
      <c r="BB34" s="196">
        <v>25.126280900000001</v>
      </c>
      <c r="BC34" s="196">
        <v>0</v>
      </c>
      <c r="BD34" s="196">
        <v>0</v>
      </c>
      <c r="BE34" s="196">
        <v>0</v>
      </c>
      <c r="BF34" s="196">
        <v>0</v>
      </c>
      <c r="BG34" s="196">
        <v>0</v>
      </c>
      <c r="BH34" s="196">
        <v>0</v>
      </c>
      <c r="BI34" s="196">
        <v>0</v>
      </c>
      <c r="BK34" s="195"/>
      <c r="BL34" s="195"/>
      <c r="BM34" s="195"/>
      <c r="BN34" s="195"/>
      <c r="BO34" s="195"/>
      <c r="BP34" s="195">
        <v>26.3901009</v>
      </c>
      <c r="BQ34" s="195">
        <v>1.2638199999999999</v>
      </c>
      <c r="BR34" s="195">
        <v>1.2638199999999999</v>
      </c>
      <c r="BS34" s="195">
        <v>1.2638199999999999</v>
      </c>
      <c r="BT34" s="195">
        <v>1.2638199999999999</v>
      </c>
      <c r="BU34" s="195">
        <v>1.2638199999999999</v>
      </c>
      <c r="BV34" s="195">
        <v>1.2638199999999999</v>
      </c>
      <c r="BW34" s="195">
        <v>1.2638199999999999</v>
      </c>
      <c r="BX34" s="195">
        <v>1.2638199999999999</v>
      </c>
      <c r="BY34" s="195">
        <v>1.2638199999999999</v>
      </c>
      <c r="BZ34" s="195">
        <v>1.2638199999999999</v>
      </c>
      <c r="CB34" s="196">
        <v>0</v>
      </c>
      <c r="CC34" s="196">
        <v>0</v>
      </c>
      <c r="CD34" s="196">
        <v>0</v>
      </c>
      <c r="CE34" s="196">
        <v>0</v>
      </c>
      <c r="CF34" s="196">
        <v>0</v>
      </c>
      <c r="CG34" s="196">
        <v>0</v>
      </c>
      <c r="CH34" s="196">
        <v>0</v>
      </c>
      <c r="CI34" s="196">
        <v>0</v>
      </c>
      <c r="CJ34" s="196">
        <v>0</v>
      </c>
      <c r="CK34" s="196">
        <v>0</v>
      </c>
      <c r="CL34" s="196">
        <v>0</v>
      </c>
      <c r="CM34" s="196">
        <v>0</v>
      </c>
      <c r="CN34" s="196">
        <v>0</v>
      </c>
      <c r="CO34" s="196">
        <v>0</v>
      </c>
      <c r="CP34" s="196">
        <v>0</v>
      </c>
      <c r="CQ34" s="196">
        <v>0</v>
      </c>
      <c r="CV34" s="196">
        <v>0</v>
      </c>
      <c r="CW34" s="196">
        <v>0</v>
      </c>
      <c r="CX34" s="196">
        <v>0</v>
      </c>
      <c r="CY34" s="196">
        <v>0</v>
      </c>
      <c r="CZ34" s="196">
        <v>2.62184222</v>
      </c>
      <c r="DA34" s="196">
        <v>2.62184222</v>
      </c>
      <c r="DB34" s="196">
        <v>2.5747409999999999</v>
      </c>
      <c r="DC34" s="196">
        <v>2.5747409999999999</v>
      </c>
      <c r="DD34" s="196">
        <v>2.5747409999999999</v>
      </c>
      <c r="DE34" s="196">
        <v>2.5747409999999999</v>
      </c>
      <c r="DF34" s="196">
        <v>2.5747409999999999</v>
      </c>
      <c r="DG34" s="196">
        <v>1.2638199999999999</v>
      </c>
      <c r="DH34" s="196">
        <v>1.2638199999999999</v>
      </c>
      <c r="DK34" s="191"/>
      <c r="DL34" s="191">
        <v>0</v>
      </c>
      <c r="DO34" s="191">
        <v>0</v>
      </c>
      <c r="DR34" s="191">
        <v>0</v>
      </c>
      <c r="DU34" s="191">
        <v>0</v>
      </c>
      <c r="DX34" s="200">
        <v>2.62184222</v>
      </c>
      <c r="EA34" s="197">
        <v>2.62184222</v>
      </c>
      <c r="EC34" s="195">
        <v>2.6920000000000002</v>
      </c>
      <c r="ED34" s="195">
        <v>2.5747409999999999</v>
      </c>
      <c r="EE34" s="195">
        <v>2.5747409999999999</v>
      </c>
      <c r="EF34" s="195">
        <v>2.5747409999999999</v>
      </c>
      <c r="EG34" s="195">
        <v>2.5747409999999999</v>
      </c>
      <c r="EH34" s="195">
        <v>2.5747409999999999</v>
      </c>
      <c r="EI34" s="195">
        <v>2.5747409999999999</v>
      </c>
      <c r="EJ34" s="195">
        <v>2.5747409999999999</v>
      </c>
      <c r="EK34" s="195">
        <v>2.5747409999999999</v>
      </c>
      <c r="EL34" s="195">
        <v>2.5747409999999999</v>
      </c>
      <c r="EM34" s="195">
        <v>2.5747409999999999</v>
      </c>
      <c r="EN34" s="195">
        <v>2.5747409999999999</v>
      </c>
      <c r="EO34" s="195">
        <v>2.5747409999999999</v>
      </c>
      <c r="EQ34" s="195">
        <v>2.6555</v>
      </c>
      <c r="ER34" s="195">
        <v>2.5747409999999999</v>
      </c>
      <c r="ES34" s="195">
        <v>2.5747409999999999</v>
      </c>
      <c r="ET34" s="195">
        <v>2.5747409999999999</v>
      </c>
      <c r="EU34" s="195">
        <v>2.5747409999999999</v>
      </c>
      <c r="EV34" s="195">
        <v>2.5747409999999999</v>
      </c>
      <c r="EW34" s="195">
        <v>2.5747409999999999</v>
      </c>
      <c r="EX34" s="195">
        <v>2.5747409999999999</v>
      </c>
      <c r="EY34" s="195">
        <v>2.5747409999999999</v>
      </c>
      <c r="EZ34" s="195">
        <v>2.5747409999999999</v>
      </c>
      <c r="FA34" s="195">
        <v>2.5747409999999999</v>
      </c>
      <c r="FB34" s="195">
        <v>2.5747409999999999</v>
      </c>
      <c r="FC34" s="195">
        <v>2.5747409999999999</v>
      </c>
      <c r="FE34" s="195">
        <v>2.6890000000000001</v>
      </c>
      <c r="FF34" s="195">
        <v>2.5747409999999999</v>
      </c>
      <c r="FG34" s="195">
        <v>2.5747409999999999</v>
      </c>
      <c r="FH34" s="195">
        <v>2.5747409999999999</v>
      </c>
      <c r="FI34" s="195">
        <v>2.5747409999999999</v>
      </c>
      <c r="FJ34" s="195">
        <v>2.5747409999999999</v>
      </c>
      <c r="FK34" s="195">
        <v>2.5747409999999999</v>
      </c>
      <c r="FL34" s="195">
        <v>2.5747409999999999</v>
      </c>
      <c r="FM34" s="195">
        <v>2.5747409999999999</v>
      </c>
      <c r="FN34" s="195">
        <v>2.5747409999999999</v>
      </c>
      <c r="FP34" s="195">
        <v>2.7</v>
      </c>
      <c r="FQ34" s="195">
        <v>2.5747409999999999</v>
      </c>
      <c r="FR34" s="195">
        <v>2.5747409999999999</v>
      </c>
      <c r="FS34" s="195">
        <v>2.5747409999999999</v>
      </c>
      <c r="FT34" s="195">
        <v>2.5747409999999999</v>
      </c>
      <c r="FU34" s="195">
        <v>2.5747409999999999</v>
      </c>
      <c r="FV34" s="195">
        <v>2.5747409999999999</v>
      </c>
      <c r="FW34" s="195">
        <v>2.5747409999999999</v>
      </c>
      <c r="FX34" s="195">
        <v>2.5747409999999999</v>
      </c>
      <c r="FY34" s="195">
        <v>2.5747409999999999</v>
      </c>
      <c r="FZ34" s="195">
        <v>2.5747409999999999</v>
      </c>
      <c r="GB34" s="196">
        <v>2.5747409999999999</v>
      </c>
      <c r="GC34" s="195">
        <v>2.5747409999999999</v>
      </c>
      <c r="GD34" s="195">
        <v>2.5747409999999999</v>
      </c>
      <c r="GE34" s="195">
        <v>2.5747409999999999</v>
      </c>
      <c r="GF34" s="195">
        <v>2.5747409999999999</v>
      </c>
      <c r="GG34" s="195">
        <v>2.5747409999999999</v>
      </c>
      <c r="GH34" s="195">
        <v>2.5747409999999999</v>
      </c>
      <c r="GI34" s="195">
        <v>2.5747409999999999</v>
      </c>
      <c r="GJ34" s="195">
        <v>2.5747409999999999</v>
      </c>
      <c r="GK34" s="195">
        <v>2.5747409999999999</v>
      </c>
      <c r="GM34" s="196">
        <v>2.5219999999999998</v>
      </c>
      <c r="GN34" s="196">
        <v>2.5747409999999999</v>
      </c>
      <c r="GO34" s="196">
        <v>2.5747409999999999</v>
      </c>
      <c r="GP34" s="196">
        <v>2.5747409999999999</v>
      </c>
      <c r="GQ34" s="195">
        <v>2.5747409999999999</v>
      </c>
      <c r="GR34" s="195">
        <v>2.5747409999999999</v>
      </c>
      <c r="GS34" s="195">
        <v>2.5747409999999999</v>
      </c>
      <c r="GT34" s="195">
        <v>2.5747409999999999</v>
      </c>
      <c r="GU34" s="195">
        <v>2.5747409999999999</v>
      </c>
      <c r="GV34" s="195">
        <v>2.5747409999999999</v>
      </c>
      <c r="GX34" s="195">
        <v>1.327</v>
      </c>
      <c r="GY34" s="195">
        <v>1.2638199999999999</v>
      </c>
      <c r="GZ34" s="195">
        <v>1.2638199999999999</v>
      </c>
      <c r="HA34" s="195">
        <v>1.2638199999999999</v>
      </c>
      <c r="HB34" s="195">
        <v>1.2638199999999999</v>
      </c>
      <c r="HC34" s="195">
        <v>1.2638199999999999</v>
      </c>
      <c r="HD34" s="195">
        <v>1.2638199999999999</v>
      </c>
      <c r="HE34" s="195">
        <v>1.2638199999999999</v>
      </c>
      <c r="HF34" s="195">
        <v>1.2638199999999999</v>
      </c>
      <c r="HG34" s="195">
        <v>1.2638199999999999</v>
      </c>
      <c r="HI34" s="195">
        <v>2.6910425200000003</v>
      </c>
      <c r="HJ34" s="195">
        <v>2.6995246099999992</v>
      </c>
      <c r="HK34" s="195">
        <v>2.6379999999999999</v>
      </c>
      <c r="HL34" s="195">
        <v>2.5747409999999999</v>
      </c>
      <c r="HM34" s="195">
        <v>2.5747409999999999</v>
      </c>
      <c r="HN34" s="195">
        <v>2.5747409999999999</v>
      </c>
      <c r="HO34" s="195">
        <v>2.5747409999999999</v>
      </c>
      <c r="HP34" s="195">
        <v>2.5747409999999999</v>
      </c>
      <c r="HQ34" s="195">
        <v>2.5747409999999999</v>
      </c>
      <c r="HR34" s="195">
        <v>2.5747409999999999</v>
      </c>
      <c r="HS34" s="195">
        <v>2.5747409999999999</v>
      </c>
      <c r="HT34" s="195">
        <v>2.5747409999999999</v>
      </c>
    </row>
    <row r="35" spans="1:228" s="29" customFormat="1" ht="15" customHeight="1">
      <c r="A35" s="220"/>
      <c r="B35" s="220"/>
      <c r="C35" s="172"/>
      <c r="D35" s="221"/>
      <c r="F35" s="19"/>
      <c r="G35" s="29" t="s">
        <v>482</v>
      </c>
      <c r="T35" s="203">
        <v>369.54823536999993</v>
      </c>
      <c r="U35" s="203">
        <v>325.99349147811819</v>
      </c>
      <c r="V35" s="203">
        <v>325.20337019131625</v>
      </c>
      <c r="W35" s="203">
        <v>329.41387418585077</v>
      </c>
      <c r="X35" s="203">
        <v>329.88751505835404</v>
      </c>
      <c r="Y35" s="203">
        <v>319.55663996233392</v>
      </c>
      <c r="Z35" s="203">
        <v>314.43438479536411</v>
      </c>
      <c r="AA35" s="203">
        <v>300.86934734063715</v>
      </c>
      <c r="AB35" s="203">
        <v>305.1445092204014</v>
      </c>
      <c r="AC35" s="203">
        <v>305.8700257561888</v>
      </c>
      <c r="AD35" s="203">
        <v>308.0068274171042</v>
      </c>
      <c r="AE35" s="203">
        <v>297.87836911797763</v>
      </c>
      <c r="AF35" s="203">
        <v>305.68907712421162</v>
      </c>
      <c r="AG35" s="203">
        <v>315.27494130209061</v>
      </c>
      <c r="AH35" s="203">
        <v>321.05224416410687</v>
      </c>
      <c r="AI35" s="203">
        <v>271.01597001026875</v>
      </c>
      <c r="AJ35" s="203">
        <v>342.18981892489012</v>
      </c>
      <c r="AL35" s="203">
        <v>287.09208205999994</v>
      </c>
      <c r="AM35" s="203">
        <v>293.68163633000006</v>
      </c>
      <c r="AN35" s="203">
        <v>313.99453212000003</v>
      </c>
      <c r="AO35" s="203">
        <v>333.25000000000006</v>
      </c>
      <c r="AP35" s="203">
        <v>341.22917534512794</v>
      </c>
      <c r="AQ35" s="203">
        <v>343.42712437845847</v>
      </c>
      <c r="AR35" s="203">
        <v>336.13904011921647</v>
      </c>
      <c r="AS35" s="203">
        <v>345.2910183241865</v>
      </c>
      <c r="AT35" s="203">
        <v>357.63298539209455</v>
      </c>
      <c r="AU35" s="203">
        <v>367.52914589133269</v>
      </c>
      <c r="AV35" s="203">
        <v>367.7167590548089</v>
      </c>
      <c r="AW35" s="203">
        <v>376.38146178211855</v>
      </c>
      <c r="AX35" s="203">
        <v>353.69947671361791</v>
      </c>
      <c r="AY35" s="222"/>
      <c r="AZ35" s="159"/>
      <c r="BA35" s="213"/>
      <c r="BB35" s="213">
        <v>26.121110991541457</v>
      </c>
      <c r="BC35" s="400">
        <v>-10.145548641098287</v>
      </c>
      <c r="BD35" s="400">
        <v>-20.087648132870243</v>
      </c>
      <c r="BE35" s="400">
        <v>-28.219111206243781</v>
      </c>
      <c r="BF35" s="400">
        <v>-37.641630832978649</v>
      </c>
      <c r="BG35" s="400">
        <v>-48.160119092474986</v>
      </c>
      <c r="BH35" s="400">
        <v>-61.947076986754439</v>
      </c>
      <c r="BI35" s="400">
        <v>-52.830129372980764</v>
      </c>
      <c r="BP35" s="29">
        <v>369.54823536999993</v>
      </c>
      <c r="BQ35" s="29">
        <v>327.2850205894332</v>
      </c>
      <c r="BR35" s="29">
        <v>327.42476143797381</v>
      </c>
      <c r="BS35" s="29">
        <v>332.12990885442605</v>
      </c>
      <c r="BT35" s="29">
        <v>332.41789727076508</v>
      </c>
      <c r="BU35" s="29">
        <v>321.82221282474489</v>
      </c>
      <c r="BV35" s="29">
        <v>316.81262513277505</v>
      </c>
      <c r="BW35" s="29">
        <v>303.22531624054812</v>
      </c>
      <c r="BX35" s="29">
        <v>307.65880354531231</v>
      </c>
      <c r="BY35" s="29">
        <v>308.48566446859974</v>
      </c>
      <c r="BZ35" s="29">
        <v>310.46245372817435</v>
      </c>
      <c r="CA35" s="222"/>
      <c r="CB35" s="213">
        <v>0</v>
      </c>
      <c r="CC35" s="213">
        <v>0</v>
      </c>
      <c r="CD35" s="223">
        <v>0</v>
      </c>
      <c r="CE35" s="213">
        <v>0</v>
      </c>
      <c r="CF35" s="213">
        <v>0</v>
      </c>
      <c r="CG35" s="213">
        <v>0</v>
      </c>
      <c r="CH35" s="213">
        <v>-1.2915291113150147</v>
      </c>
      <c r="CI35" s="213">
        <v>-2.2213912466575607</v>
      </c>
      <c r="CJ35" s="213">
        <v>-2.7160346685752756</v>
      </c>
      <c r="CK35" s="213">
        <v>-2.5303822124110411</v>
      </c>
      <c r="CL35" s="213">
        <v>-2.265572862410977</v>
      </c>
      <c r="CM35" s="213">
        <v>-2.3782403374109435</v>
      </c>
      <c r="CN35" s="213">
        <v>-2.3559688999109767</v>
      </c>
      <c r="CO35" s="213">
        <v>-2.5142943249109067</v>
      </c>
      <c r="CP35" s="213">
        <v>-2.6156387124109415</v>
      </c>
      <c r="CQ35" s="213">
        <v>-2.4556263110701479</v>
      </c>
      <c r="CS35" s="224"/>
      <c r="CV35" s="213">
        <v>240.675501157111</v>
      </c>
      <c r="CW35" s="213">
        <v>227.58539999999999</v>
      </c>
      <c r="CX35" s="213">
        <v>236.74404249858395</v>
      </c>
      <c r="CY35" s="213">
        <v>233.71268975132946</v>
      </c>
      <c r="CZ35" s="213">
        <v>228.55825775198772</v>
      </c>
      <c r="DA35" s="213">
        <v>251.32007572515815</v>
      </c>
      <c r="DB35" s="213">
        <v>281.74522475268611</v>
      </c>
      <c r="DC35" s="213">
        <v>313.7960368016245</v>
      </c>
      <c r="DD35" s="213">
        <v>330.74802675176602</v>
      </c>
      <c r="DE35" s="213">
        <v>331.7225640685902</v>
      </c>
      <c r="DF35" s="213">
        <v>332.77574502965342</v>
      </c>
      <c r="DG35" s="213">
        <v>341.22917534512794</v>
      </c>
      <c r="DH35" s="213">
        <v>343.42712437845847</v>
      </c>
      <c r="DK35" s="191"/>
      <c r="DL35" s="225">
        <v>240.675501157111</v>
      </c>
      <c r="DO35" s="225">
        <v>227.58539999999999</v>
      </c>
      <c r="DR35" s="225">
        <v>236.74404249858395</v>
      </c>
      <c r="DT35" s="5"/>
      <c r="DU35" s="225">
        <v>233.71268975132946</v>
      </c>
      <c r="DX35" s="225">
        <v>228.55825775198772</v>
      </c>
      <c r="DZ35" s="5"/>
      <c r="EA35" s="225">
        <v>251.32007572515815</v>
      </c>
      <c r="EC35" s="225">
        <v>252.7099</v>
      </c>
      <c r="ED35" s="225">
        <v>281.74522475268611</v>
      </c>
      <c r="EE35" s="225">
        <v>309.80713556410211</v>
      </c>
      <c r="EF35" s="225">
        <v>317.92965943061449</v>
      </c>
      <c r="EG35" s="225">
        <v>322.54120927373583</v>
      </c>
      <c r="EH35" s="225">
        <v>330.9322229280196</v>
      </c>
      <c r="EI35" s="225">
        <v>334.34215082592647</v>
      </c>
      <c r="EJ35" s="225">
        <v>337.35397262751047</v>
      </c>
      <c r="EK35" s="225">
        <v>326.11634083888055</v>
      </c>
      <c r="EL35" s="225">
        <v>327.47540581467433</v>
      </c>
      <c r="EM35" s="225">
        <v>330.68755046693701</v>
      </c>
      <c r="EN35" s="225">
        <v>330.26010617633511</v>
      </c>
      <c r="EO35" s="225">
        <v>341.33702361580765</v>
      </c>
      <c r="EP35" s="5"/>
      <c r="EQ35" s="225">
        <v>279.50666666666666</v>
      </c>
      <c r="ER35" s="225">
        <v>313.7960368016245</v>
      </c>
      <c r="ES35" s="225">
        <v>325.40314263789907</v>
      </c>
      <c r="ET35" s="225">
        <v>340.14621057874291</v>
      </c>
      <c r="EU35" s="225">
        <v>356.95611048676858</v>
      </c>
      <c r="EV35" s="225">
        <v>369.26641151119622</v>
      </c>
      <c r="EW35" s="225">
        <v>371.55798771722812</v>
      </c>
      <c r="EX35" s="225">
        <v>354.88383212285169</v>
      </c>
      <c r="EY35" s="225">
        <v>355.53391710424762</v>
      </c>
      <c r="EZ35" s="225">
        <v>356.37927332527846</v>
      </c>
      <c r="FA35" s="225">
        <v>353.40221581327631</v>
      </c>
      <c r="FB35" s="225">
        <v>343.86044464663956</v>
      </c>
      <c r="FC35" s="225">
        <v>345.63219746201401</v>
      </c>
      <c r="FE35" s="225">
        <v>281.91300000000007</v>
      </c>
      <c r="FF35" s="225">
        <v>330.74802675176602</v>
      </c>
      <c r="FG35" s="225">
        <v>361.69098840919145</v>
      </c>
      <c r="FH35" s="225">
        <v>375.1697694044646</v>
      </c>
      <c r="FI35" s="225">
        <v>400.17013139245739</v>
      </c>
      <c r="FJ35" s="225">
        <v>414.21212114784282</v>
      </c>
      <c r="FK35" s="225">
        <v>408.58562838706291</v>
      </c>
      <c r="FL35" s="225">
        <v>421.02297943220833</v>
      </c>
      <c r="FM35" s="225">
        <v>428.81611366868697</v>
      </c>
      <c r="FN35" s="225">
        <v>441.4982559387301</v>
      </c>
      <c r="FO35" s="203"/>
      <c r="FP35" s="225">
        <v>301.11016666666666</v>
      </c>
      <c r="FQ35" s="225">
        <v>331.7225640685902</v>
      </c>
      <c r="FR35" s="225">
        <v>351.92402659369463</v>
      </c>
      <c r="FS35" s="225">
        <v>368.88046565009336</v>
      </c>
      <c r="FT35" s="225">
        <v>385.8491581871113</v>
      </c>
      <c r="FU35" s="225">
        <v>387.16811813651583</v>
      </c>
      <c r="FV35" s="225">
        <v>403.20761326007505</v>
      </c>
      <c r="FW35" s="225">
        <v>417.26198141567318</v>
      </c>
      <c r="FX35" s="225">
        <v>431.33637599198403</v>
      </c>
      <c r="FY35" s="225">
        <v>437.93507164998999</v>
      </c>
      <c r="FZ35" s="225">
        <v>452.34637664433376</v>
      </c>
      <c r="GA35" s="191"/>
      <c r="GB35" s="225">
        <v>331.7225640685902</v>
      </c>
      <c r="GC35" s="225">
        <v>351.92402659369463</v>
      </c>
      <c r="GD35" s="225">
        <v>368.63046565009336</v>
      </c>
      <c r="GE35" s="225">
        <v>384.8491581871113</v>
      </c>
      <c r="GF35" s="225">
        <v>386.00066961698479</v>
      </c>
      <c r="GG35" s="225">
        <v>401.87271622101304</v>
      </c>
      <c r="GH35" s="225">
        <v>415.92708437661111</v>
      </c>
      <c r="GI35" s="225">
        <v>430.00147895292196</v>
      </c>
      <c r="GJ35" s="225">
        <v>436.60017461092787</v>
      </c>
      <c r="GK35" s="225">
        <v>451.01147960527169</v>
      </c>
      <c r="GL35" s="203"/>
      <c r="GM35" s="225">
        <v>321.51570985194968</v>
      </c>
      <c r="GN35" s="225">
        <v>332.77574502965342</v>
      </c>
      <c r="GO35" s="225">
        <v>355.28978323427327</v>
      </c>
      <c r="GP35" s="225">
        <v>370.21771118241384</v>
      </c>
      <c r="GQ35" s="225">
        <v>374.40897721473902</v>
      </c>
      <c r="GR35" s="225">
        <v>385.40013271338898</v>
      </c>
      <c r="GS35" s="225">
        <v>394.09722709957998</v>
      </c>
      <c r="GT35" s="225">
        <v>404.26406046362968</v>
      </c>
      <c r="GU35" s="225">
        <v>405.40031805089995</v>
      </c>
      <c r="GV35" s="225">
        <v>416.13465335416635</v>
      </c>
      <c r="GX35" s="225">
        <v>333.25000000000006</v>
      </c>
      <c r="GY35" s="225">
        <v>341.22917534512794</v>
      </c>
      <c r="GZ35" s="225">
        <v>343.42712437845847</v>
      </c>
      <c r="HA35" s="225">
        <v>336.13904011921647</v>
      </c>
      <c r="HB35" s="225">
        <v>345.2910183241865</v>
      </c>
      <c r="HC35" s="225">
        <v>357.63298539209455</v>
      </c>
      <c r="HD35" s="225">
        <v>367.52914589133269</v>
      </c>
      <c r="HE35" s="225">
        <v>367.7167590548089</v>
      </c>
      <c r="HF35" s="225">
        <v>376.38146178211855</v>
      </c>
      <c r="HG35" s="225">
        <v>353.69947671361791</v>
      </c>
      <c r="HI35" s="29">
        <v>287.09208205999994</v>
      </c>
      <c r="HJ35" s="29">
        <v>293.68163633000006</v>
      </c>
      <c r="HK35" s="29">
        <v>336.73832921988156</v>
      </c>
      <c r="HL35" s="29">
        <v>351.92402659369463</v>
      </c>
      <c r="HM35" s="29">
        <v>369.38046565009336</v>
      </c>
      <c r="HN35" s="29">
        <v>387.8491581871113</v>
      </c>
      <c r="HO35" s="29">
        <v>389.5030151755779</v>
      </c>
      <c r="HP35" s="29">
        <v>405.8774073381993</v>
      </c>
      <c r="HQ35" s="29">
        <v>419.93177549379732</v>
      </c>
      <c r="HR35" s="29">
        <v>433.87950340344156</v>
      </c>
      <c r="HS35" s="29">
        <v>440.43986572811417</v>
      </c>
      <c r="HT35" s="29">
        <v>454.85117072245788</v>
      </c>
    </row>
    <row r="36" spans="1:228" ht="15" customHeight="1">
      <c r="F36" s="231" t="s">
        <v>483</v>
      </c>
      <c r="H36" s="29"/>
      <c r="I36" s="29"/>
      <c r="J36" s="29"/>
      <c r="K36" s="29"/>
      <c r="T36" s="232">
        <v>36.463714810000013</v>
      </c>
      <c r="U36" s="232">
        <v>69.269619860991256</v>
      </c>
      <c r="V36" s="232">
        <v>64.58710591979299</v>
      </c>
      <c r="W36" s="232">
        <v>57.735006808225194</v>
      </c>
      <c r="X36" s="232">
        <v>54.915360292394809</v>
      </c>
      <c r="Y36" s="232">
        <v>56.467329908845073</v>
      </c>
      <c r="Z36" s="232">
        <v>57.858047408728545</v>
      </c>
      <c r="AA36" s="232">
        <v>58.91730730513455</v>
      </c>
      <c r="AB36" s="232">
        <v>60.234397662097166</v>
      </c>
      <c r="AC36" s="232">
        <v>61.709807541812424</v>
      </c>
      <c r="AD36" s="232">
        <v>63.228322036678904</v>
      </c>
      <c r="AE36" s="232">
        <v>64.791388088608088</v>
      </c>
      <c r="AF36" s="232">
        <v>64.297887764040865</v>
      </c>
      <c r="AG36" s="232">
        <v>65.22050877580233</v>
      </c>
      <c r="AH36" s="232">
        <v>66.882067212633132</v>
      </c>
      <c r="AI36" s="232">
        <v>68.594720689839392</v>
      </c>
      <c r="AJ36" s="232">
        <v>70.360228853639143</v>
      </c>
      <c r="AL36" s="195">
        <v>76.29443929</v>
      </c>
      <c r="AM36" s="195">
        <v>109.83673401999999</v>
      </c>
      <c r="AN36" s="195">
        <v>99.674539780000003</v>
      </c>
      <c r="AO36" s="195">
        <v>64.006</v>
      </c>
      <c r="AP36" s="195">
        <v>36.28759812398858</v>
      </c>
      <c r="AQ36" s="195">
        <v>37.024018010448451</v>
      </c>
      <c r="AR36" s="195">
        <v>48.538486236383676</v>
      </c>
      <c r="AS36" s="195">
        <v>47.936297986267945</v>
      </c>
      <c r="AT36" s="195">
        <v>42.759302858185499</v>
      </c>
      <c r="AU36" s="195">
        <v>43.645579733547613</v>
      </c>
      <c r="AV36" s="195">
        <v>48.443649464674237</v>
      </c>
      <c r="AW36" s="195">
        <v>52.646557006992921</v>
      </c>
      <c r="AX36" s="195">
        <v>58.885762271100674</v>
      </c>
      <c r="BA36" s="196"/>
      <c r="BB36" s="196">
        <v>-0.56030320044843762</v>
      </c>
      <c r="BC36" s="228">
        <v>20.73113362460758</v>
      </c>
      <c r="BD36" s="228">
        <v>16.650807933525044</v>
      </c>
      <c r="BE36" s="228">
        <v>14.975703950039694</v>
      </c>
      <c r="BF36" s="228">
        <v>11.269780558847195</v>
      </c>
      <c r="BG36" s="196">
        <v>8.0236804441708358</v>
      </c>
      <c r="BH36" s="196">
        <v>5.2114904017356238</v>
      </c>
      <c r="BI36" s="196">
        <v>3.1545034033875652E-2</v>
      </c>
      <c r="BK36" s="195"/>
      <c r="BL36" s="195"/>
      <c r="BM36" s="195"/>
      <c r="BN36" s="195"/>
      <c r="BO36" s="195"/>
      <c r="BP36" s="195">
        <v>36.463714810000013</v>
      </c>
      <c r="BQ36" s="195">
        <v>68.774619860991251</v>
      </c>
      <c r="BR36" s="195">
        <v>64.150618277357367</v>
      </c>
      <c r="BS36" s="195">
        <v>57.286722494395832</v>
      </c>
      <c r="BT36" s="195">
        <v>54.454961999660632</v>
      </c>
      <c r="BU36" s="195">
        <v>55.994491830183307</v>
      </c>
      <c r="BV36" s="195">
        <v>57.372435010767674</v>
      </c>
      <c r="BW36" s="195">
        <v>58.418577095283183</v>
      </c>
      <c r="BX36" s="195">
        <v>59.722196949478565</v>
      </c>
      <c r="BY36" s="195">
        <v>61.183774191840641</v>
      </c>
      <c r="BZ36" s="195">
        <v>62.688084219107651</v>
      </c>
      <c r="CB36" s="196">
        <v>0</v>
      </c>
      <c r="CC36" s="196">
        <v>0</v>
      </c>
      <c r="CD36" s="196">
        <v>0</v>
      </c>
      <c r="CE36" s="196">
        <v>0</v>
      </c>
      <c r="CF36" s="196">
        <v>0</v>
      </c>
      <c r="CG36" s="196">
        <v>0</v>
      </c>
      <c r="CH36" s="196">
        <v>0.49500000000000455</v>
      </c>
      <c r="CI36" s="196">
        <v>0.43648764243562255</v>
      </c>
      <c r="CJ36" s="196">
        <v>0.44828431382936174</v>
      </c>
      <c r="CK36" s="196">
        <v>0.4603982927341761</v>
      </c>
      <c r="CL36" s="196">
        <v>0.4728380786617663</v>
      </c>
      <c r="CM36" s="196">
        <v>0.48561239796087108</v>
      </c>
      <c r="CN36" s="196">
        <v>0.49873020985136662</v>
      </c>
      <c r="CO36" s="196">
        <v>0.51220071261860056</v>
      </c>
      <c r="CP36" s="196">
        <v>0.52603334997178308</v>
      </c>
      <c r="CQ36" s="196">
        <v>0.54023781757125278</v>
      </c>
      <c r="CV36" s="196">
        <v>45</v>
      </c>
      <c r="CW36" s="196">
        <v>45</v>
      </c>
      <c r="CX36" s="196">
        <v>45</v>
      </c>
      <c r="CY36" s="196">
        <v>21.866118470025555</v>
      </c>
      <c r="CZ36" s="196">
        <v>16.322468430579288</v>
      </c>
      <c r="DA36" s="196">
        <v>32.856816800135256</v>
      </c>
      <c r="DB36" s="196">
        <v>38.544542530498774</v>
      </c>
      <c r="DC36" s="196">
        <v>139.38601161287451</v>
      </c>
      <c r="DD36" s="196">
        <v>125.50361095375507</v>
      </c>
      <c r="DE36" s="196">
        <v>101.44593984385195</v>
      </c>
      <c r="DF36" s="196">
        <v>47.505966818970371</v>
      </c>
      <c r="DG36" s="196">
        <v>36.28759812398858</v>
      </c>
      <c r="DH36" s="196">
        <v>37.024018010448451</v>
      </c>
      <c r="DK36" s="191"/>
      <c r="DL36" s="233">
        <v>45</v>
      </c>
      <c r="DO36" s="233">
        <v>45</v>
      </c>
      <c r="DR36" s="233">
        <v>45</v>
      </c>
      <c r="DU36" s="5">
        <v>21.866118470025555</v>
      </c>
      <c r="DX36" s="200">
        <v>16.322468430579288</v>
      </c>
      <c r="EA36" s="197">
        <v>32.856816800135256</v>
      </c>
      <c r="EC36" s="195">
        <v>16.331</v>
      </c>
      <c r="ED36" s="195">
        <v>38.544542530498774</v>
      </c>
      <c r="EE36" s="195">
        <v>61.63031583313407</v>
      </c>
      <c r="EF36" s="195">
        <v>72.908818867808151</v>
      </c>
      <c r="EG36" s="195">
        <v>84.209205793657347</v>
      </c>
      <c r="EH36" s="195">
        <v>90.846716168277027</v>
      </c>
      <c r="EI36" s="195">
        <v>96.503697463879689</v>
      </c>
      <c r="EJ36" s="195">
        <v>99.231138923661277</v>
      </c>
      <c r="EK36" s="195">
        <v>103.96914976296961</v>
      </c>
      <c r="EL36" s="195">
        <v>107.0681599189431</v>
      </c>
      <c r="EM36" s="195">
        <v>113.94064868580891</v>
      </c>
      <c r="EN36" s="195">
        <v>105.57139592786487</v>
      </c>
      <c r="EO36" s="195">
        <v>71.780559256390248</v>
      </c>
      <c r="EQ36" s="195">
        <v>56.542999999999999</v>
      </c>
      <c r="ER36" s="195">
        <v>139.38601161287451</v>
      </c>
      <c r="ES36" s="195">
        <v>123.53999333236594</v>
      </c>
      <c r="ET36" s="195">
        <v>100.1019028745288</v>
      </c>
      <c r="EU36" s="195">
        <v>78.934213863630177</v>
      </c>
      <c r="EV36" s="195">
        <v>95.57328784302409</v>
      </c>
      <c r="EW36" s="195">
        <v>105.77282490599613</v>
      </c>
      <c r="EX36" s="195">
        <v>109.49040345657536</v>
      </c>
      <c r="EY36" s="195">
        <v>111.19657294835416</v>
      </c>
      <c r="EZ36" s="195">
        <v>122.96310471749153</v>
      </c>
      <c r="FA36" s="195">
        <v>134.38885026784152</v>
      </c>
      <c r="FB36" s="195">
        <v>136.72952117639596</v>
      </c>
      <c r="FC36" s="195">
        <v>136.94135249592199</v>
      </c>
      <c r="FE36" s="195">
        <v>71.395349629999998</v>
      </c>
      <c r="FF36" s="195">
        <v>125.50361095375507</v>
      </c>
      <c r="FG36" s="195">
        <v>137.59394354847063</v>
      </c>
      <c r="FH36" s="195">
        <v>127.24310578113</v>
      </c>
      <c r="FI36" s="195">
        <v>147.36350685843195</v>
      </c>
      <c r="FJ36" s="195">
        <v>150.97436639208917</v>
      </c>
      <c r="FK36" s="195">
        <v>153.16145804155283</v>
      </c>
      <c r="FL36" s="195">
        <v>151.45472699578616</v>
      </c>
      <c r="FM36" s="195">
        <v>152.14615247086701</v>
      </c>
      <c r="FN36" s="195">
        <v>156.78716197187595</v>
      </c>
      <c r="FP36" s="195">
        <v>105.036</v>
      </c>
      <c r="FQ36" s="195">
        <v>101.44593984385195</v>
      </c>
      <c r="FR36" s="195">
        <v>119.10785529627672</v>
      </c>
      <c r="FS36" s="195">
        <v>151.37465388035022</v>
      </c>
      <c r="FT36" s="195">
        <v>168.62201799761061</v>
      </c>
      <c r="FU36" s="195">
        <v>173.95887240811973</v>
      </c>
      <c r="FV36" s="195">
        <v>182.64808464118673</v>
      </c>
      <c r="FW36" s="195">
        <v>201.8833335120363</v>
      </c>
      <c r="FX36" s="195">
        <v>208.20866177095016</v>
      </c>
      <c r="FY36" s="195">
        <v>213.70840298211908</v>
      </c>
      <c r="FZ36" s="195">
        <v>221.45262727795085</v>
      </c>
      <c r="GB36" s="196">
        <v>101.445939843852</v>
      </c>
      <c r="GC36" s="195">
        <v>119.10785529627672</v>
      </c>
      <c r="GD36" s="195">
        <v>151.37465388035022</v>
      </c>
      <c r="GE36" s="195">
        <v>168.62201799761061</v>
      </c>
      <c r="GF36" s="195">
        <v>173.95887240811973</v>
      </c>
      <c r="GG36" s="195">
        <v>182.64808464118673</v>
      </c>
      <c r="GH36" s="195">
        <v>201.8833335120363</v>
      </c>
      <c r="GI36" s="195">
        <v>208.20866177095016</v>
      </c>
      <c r="GJ36" s="195">
        <v>213.70840298211908</v>
      </c>
      <c r="GK36" s="195">
        <v>221.45262727795085</v>
      </c>
      <c r="GM36" s="196">
        <v>102.967</v>
      </c>
      <c r="GN36" s="196">
        <v>47.505966818970371</v>
      </c>
      <c r="GO36" s="196">
        <v>45.370354783386809</v>
      </c>
      <c r="GP36" s="196">
        <v>80.36730618685128</v>
      </c>
      <c r="GQ36" s="196">
        <v>104.45128636729203</v>
      </c>
      <c r="GR36" s="196">
        <v>101.62645308544761</v>
      </c>
      <c r="GS36" s="196">
        <v>97.318183605206897</v>
      </c>
      <c r="GT36" s="196">
        <v>95.564462945807975</v>
      </c>
      <c r="GU36" s="196">
        <v>98.527529238996948</v>
      </c>
      <c r="GV36" s="196">
        <v>103.16381370359025</v>
      </c>
      <c r="GX36" s="196">
        <v>64.006</v>
      </c>
      <c r="GY36" s="196">
        <v>36.28759812398858</v>
      </c>
      <c r="GZ36" s="196">
        <v>37.024018010448451</v>
      </c>
      <c r="HA36" s="196">
        <v>48.538486236383676</v>
      </c>
      <c r="HB36" s="196">
        <v>47.936297986267945</v>
      </c>
      <c r="HC36" s="196">
        <v>42.759302858185499</v>
      </c>
      <c r="HD36" s="196">
        <v>43.645579733547613</v>
      </c>
      <c r="HE36" s="196">
        <v>48.443649464674237</v>
      </c>
      <c r="HF36" s="196">
        <v>52.646557006992921</v>
      </c>
      <c r="HG36" s="196">
        <v>58.885762271100674</v>
      </c>
      <c r="HI36" s="195">
        <v>76.29443929</v>
      </c>
      <c r="HJ36" s="195">
        <v>109.83673401999999</v>
      </c>
      <c r="HK36" s="195">
        <v>105.06333130000002</v>
      </c>
      <c r="HL36" s="195">
        <v>87.45202370950247</v>
      </c>
      <c r="HM36" s="195">
        <v>114.45641230199678</v>
      </c>
      <c r="HN36" s="195">
        <v>117.94187993887866</v>
      </c>
      <c r="HO36" s="195">
        <v>121.50833158325291</v>
      </c>
      <c r="HP36" s="195">
        <v>123.75555560328714</v>
      </c>
      <c r="HQ36" s="195">
        <v>127.10402003000489</v>
      </c>
      <c r="HR36" s="195">
        <v>130.81573934998386</v>
      </c>
      <c r="HS36" s="195">
        <v>133.61048814073595</v>
      </c>
      <c r="HT36" s="195">
        <v>138.55514046285458</v>
      </c>
    </row>
    <row r="37" spans="1:228" ht="15" customHeight="1">
      <c r="F37" s="28" t="s">
        <v>484</v>
      </c>
      <c r="H37" s="29"/>
      <c r="I37" s="29"/>
      <c r="J37" s="29"/>
      <c r="K37" s="29"/>
      <c r="T37" s="194">
        <v>24.054957986375602</v>
      </c>
      <c r="U37" s="194">
        <v>26.800113002058779</v>
      </c>
      <c r="V37" s="194">
        <v>35.630044350754751</v>
      </c>
      <c r="W37" s="194">
        <v>39.88173300423896</v>
      </c>
      <c r="X37" s="194">
        <v>50.132783614179189</v>
      </c>
      <c r="Y37" s="194">
        <v>58.906494234051301</v>
      </c>
      <c r="Z37" s="194">
        <v>68.809174097457159</v>
      </c>
      <c r="AA37" s="194">
        <v>75.92966673803393</v>
      </c>
      <c r="AB37" s="194">
        <v>80.745936548726092</v>
      </c>
      <c r="AC37" s="194">
        <v>85.749910270343761</v>
      </c>
      <c r="AD37" s="194">
        <v>89.433881817635196</v>
      </c>
      <c r="AE37" s="194">
        <v>93.154747852680515</v>
      </c>
      <c r="AF37" s="194">
        <v>100.9416907029638</v>
      </c>
      <c r="AG37" s="194">
        <v>103.61928849645994</v>
      </c>
      <c r="AH37" s="194">
        <v>108.34067328316857</v>
      </c>
      <c r="AI37" s="194">
        <v>113.65495574129007</v>
      </c>
      <c r="AJ37" s="194">
        <v>119.26429942894846</v>
      </c>
      <c r="AL37" s="195">
        <v>37.445935710000001</v>
      </c>
      <c r="AM37" s="195">
        <v>42.424981819999999</v>
      </c>
      <c r="AN37" s="195">
        <v>46.855395610000002</v>
      </c>
      <c r="AO37" s="195">
        <v>32.978135208699996</v>
      </c>
      <c r="AP37" s="195">
        <v>36.178683859864897</v>
      </c>
      <c r="AQ37" s="195">
        <v>24.926278949388283</v>
      </c>
      <c r="AR37" s="195">
        <v>33.048658629296867</v>
      </c>
      <c r="AS37" s="195">
        <v>31.887972745237622</v>
      </c>
      <c r="AT37" s="195">
        <v>32.862382997706838</v>
      </c>
      <c r="AU37" s="195">
        <v>49.281919333827972</v>
      </c>
      <c r="AV37" s="195">
        <v>65.034962107906836</v>
      </c>
      <c r="AW37" s="195">
        <v>73.691570238938738</v>
      </c>
      <c r="AX37" s="195">
        <v>81.74244037223373</v>
      </c>
      <c r="BA37" s="196"/>
      <c r="BB37" s="196">
        <v>-0.87132096301268191</v>
      </c>
      <c r="BC37" s="196">
        <v>-6.2485456272380873</v>
      </c>
      <c r="BD37" s="196">
        <v>3.742071605517129</v>
      </c>
      <c r="BE37" s="196">
        <v>7.0193500065321217</v>
      </c>
      <c r="BF37" s="196">
        <v>0.85086428035121742</v>
      </c>
      <c r="BG37" s="196">
        <v>-6.1284678738555343</v>
      </c>
      <c r="BH37" s="196">
        <v>-4.8823961414815784</v>
      </c>
      <c r="BI37" s="196">
        <v>-5.8127736341998002</v>
      </c>
      <c r="BK37" s="195"/>
      <c r="BL37" s="195"/>
      <c r="BM37" s="195"/>
      <c r="BN37" s="195"/>
      <c r="BO37" s="195"/>
      <c r="BP37" s="195">
        <v>24.054957986375602</v>
      </c>
      <c r="BQ37" s="195">
        <v>26.800113002058779</v>
      </c>
      <c r="BR37" s="195">
        <v>35.630044350754751</v>
      </c>
      <c r="BS37" s="195">
        <v>39.88173300423896</v>
      </c>
      <c r="BT37" s="195">
        <v>50.132783614179189</v>
      </c>
      <c r="BU37" s="195">
        <v>58.906494234051301</v>
      </c>
      <c r="BV37" s="195">
        <v>68.809174097457159</v>
      </c>
      <c r="BW37" s="195">
        <v>75.92966673803393</v>
      </c>
      <c r="BX37" s="195">
        <v>80.745936548726092</v>
      </c>
      <c r="BY37" s="195">
        <v>85.749910270343761</v>
      </c>
      <c r="BZ37" s="195">
        <v>89.433881817635196</v>
      </c>
      <c r="CB37" s="196">
        <v>0</v>
      </c>
      <c r="CC37" s="196">
        <v>0</v>
      </c>
      <c r="CD37" s="196">
        <v>0</v>
      </c>
      <c r="CE37" s="196">
        <v>0</v>
      </c>
      <c r="CF37" s="196">
        <v>0</v>
      </c>
      <c r="CG37" s="196">
        <v>0</v>
      </c>
      <c r="CH37" s="196">
        <v>0</v>
      </c>
      <c r="CI37" s="196">
        <v>0</v>
      </c>
      <c r="CJ37" s="196">
        <v>0</v>
      </c>
      <c r="CK37" s="196">
        <v>0</v>
      </c>
      <c r="CL37" s="196">
        <v>0</v>
      </c>
      <c r="CM37" s="196">
        <v>0</v>
      </c>
      <c r="CN37" s="196">
        <v>0</v>
      </c>
      <c r="CO37" s="196">
        <v>0</v>
      </c>
      <c r="CP37" s="196">
        <v>0</v>
      </c>
      <c r="CQ37" s="196">
        <v>0</v>
      </c>
      <c r="CV37" s="196">
        <v>141.09110039999999</v>
      </c>
      <c r="CW37" s="196">
        <v>48.884</v>
      </c>
      <c r="CX37" s="196">
        <v>17.089754336516769</v>
      </c>
      <c r="CY37" s="196">
        <v>18.825147061226968</v>
      </c>
      <c r="CZ37" s="196">
        <v>25.107166903330004</v>
      </c>
      <c r="DA37" s="196">
        <v>21.922139595240786</v>
      </c>
      <c r="DB37" s="196">
        <v>27.203052363785744</v>
      </c>
      <c r="DC37" s="196">
        <v>45.908753827952971</v>
      </c>
      <c r="DD37" s="196">
        <v>49.751246749396621</v>
      </c>
      <c r="DE37" s="196">
        <v>59.599167343092411</v>
      </c>
      <c r="DF37" s="196">
        <v>45.417202255577891</v>
      </c>
      <c r="DG37" s="196">
        <v>36.178683859864897</v>
      </c>
      <c r="DH37" s="196">
        <v>24.926278949388283</v>
      </c>
      <c r="DK37" s="191"/>
      <c r="DL37" s="191">
        <v>141.09110039999999</v>
      </c>
      <c r="DO37" s="191">
        <v>48.884</v>
      </c>
      <c r="DR37" s="191">
        <v>17.089754336516769</v>
      </c>
      <c r="DU37" s="191">
        <v>18.825147061226968</v>
      </c>
      <c r="DX37" s="200">
        <v>25.107166903330004</v>
      </c>
      <c r="EA37" s="197">
        <v>21.922139595240786</v>
      </c>
      <c r="EC37" s="195">
        <v>21.265000000000001</v>
      </c>
      <c r="ED37" s="195">
        <v>27.203052363785744</v>
      </c>
      <c r="EE37" s="195">
        <v>33.456575215053199</v>
      </c>
      <c r="EF37" s="195">
        <v>44.931619433375346</v>
      </c>
      <c r="EG37" s="195">
        <v>28.956948994597777</v>
      </c>
      <c r="EH37" s="195">
        <v>28.141457513723516</v>
      </c>
      <c r="EI37" s="195">
        <v>29.489133148552472</v>
      </c>
      <c r="EJ37" s="195">
        <v>30.868924216467583</v>
      </c>
      <c r="EK37" s="195">
        <v>31.773043421095981</v>
      </c>
      <c r="EL37" s="195">
        <v>32.097195156479025</v>
      </c>
      <c r="EM37" s="195">
        <v>29.734795178261734</v>
      </c>
      <c r="EN37" s="195">
        <v>44.955976489165884</v>
      </c>
      <c r="EO37" s="195">
        <v>54.708651386452473</v>
      </c>
      <c r="EQ37" s="195">
        <v>22.363</v>
      </c>
      <c r="ER37" s="195">
        <v>45.908753827952971</v>
      </c>
      <c r="ES37" s="195">
        <v>32.758175477230168</v>
      </c>
      <c r="ET37" s="195">
        <v>39.682754133704748</v>
      </c>
      <c r="EU37" s="195">
        <v>42.785750561267477</v>
      </c>
      <c r="EV37" s="195">
        <v>45.836427935966931</v>
      </c>
      <c r="EW37" s="195">
        <v>51.841342946922268</v>
      </c>
      <c r="EX37" s="195">
        <v>54.005129025410014</v>
      </c>
      <c r="EY37" s="195">
        <v>54.94275568333245</v>
      </c>
      <c r="EZ37" s="195">
        <v>49.745150051945458</v>
      </c>
      <c r="FA37" s="195">
        <v>59.781766013506015</v>
      </c>
      <c r="FB37" s="195">
        <v>69.908976394368025</v>
      </c>
      <c r="FC37" s="195">
        <v>71.49687529447742</v>
      </c>
      <c r="FE37" s="195">
        <v>39.999000000000002</v>
      </c>
      <c r="FF37" s="195">
        <v>49.751246749396621</v>
      </c>
      <c r="FG37" s="195">
        <v>52.163025837546918</v>
      </c>
      <c r="FH37" s="195">
        <v>45.846548794456147</v>
      </c>
      <c r="FI37" s="195">
        <v>43.393855183093024</v>
      </c>
      <c r="FJ37" s="195">
        <v>45.231588928648158</v>
      </c>
      <c r="FK37" s="195">
        <v>44.244856945461564</v>
      </c>
      <c r="FL37" s="195">
        <v>44.660460818808602</v>
      </c>
      <c r="FM37" s="195">
        <v>42.861029635598882</v>
      </c>
      <c r="FN37" s="195">
        <v>57.079366641989274</v>
      </c>
      <c r="FP37" s="195">
        <v>44.984999999999999</v>
      </c>
      <c r="FQ37" s="195">
        <v>59.599167343092411</v>
      </c>
      <c r="FR37" s="195">
        <v>61.525397136237153</v>
      </c>
      <c r="FS37" s="195">
        <v>64.269851364214489</v>
      </c>
      <c r="FT37" s="195">
        <v>65.649293353192249</v>
      </c>
      <c r="FU37" s="195">
        <v>67.429264714710655</v>
      </c>
      <c r="FV37" s="195">
        <v>69.753853372536895</v>
      </c>
      <c r="FW37" s="195">
        <v>68.445878508198845</v>
      </c>
      <c r="FX37" s="195">
        <v>86.014049898507182</v>
      </c>
      <c r="FY37" s="195">
        <v>99.839034542410047</v>
      </c>
      <c r="FZ37" s="195">
        <v>108.69042421921409</v>
      </c>
      <c r="GB37" s="196">
        <v>59.599167343092411</v>
      </c>
      <c r="GC37" s="195">
        <v>61.525397136237153</v>
      </c>
      <c r="GD37" s="195">
        <v>64.269851364214489</v>
      </c>
      <c r="GE37" s="195">
        <v>65.649293353192249</v>
      </c>
      <c r="GF37" s="195">
        <v>67.429264714710655</v>
      </c>
      <c r="GG37" s="195">
        <v>69.753853372536895</v>
      </c>
      <c r="GH37" s="195">
        <v>68.445878508198845</v>
      </c>
      <c r="GI37" s="195">
        <v>86.014049898507182</v>
      </c>
      <c r="GJ37" s="195">
        <v>99.839034542410047</v>
      </c>
      <c r="GK37" s="195">
        <v>108.69042421921409</v>
      </c>
      <c r="GM37" s="196">
        <v>49</v>
      </c>
      <c r="GN37" s="195">
        <v>45.417202255577891</v>
      </c>
      <c r="GO37" s="195">
        <v>46.529913499685662</v>
      </c>
      <c r="GP37" s="195">
        <v>51.864276393050822</v>
      </c>
      <c r="GQ37" s="195">
        <v>62.131470418855379</v>
      </c>
      <c r="GR37" s="195">
        <v>65.215083432302492</v>
      </c>
      <c r="GS37" s="195">
        <v>67.657332642478281</v>
      </c>
      <c r="GT37" s="195">
        <v>85.225632812641322</v>
      </c>
      <c r="GU37" s="195">
        <v>99.026306875562327</v>
      </c>
      <c r="GV37" s="195">
        <v>107.33213861031413</v>
      </c>
      <c r="GX37" s="195">
        <v>32.978135208699996</v>
      </c>
      <c r="GY37" s="195">
        <v>36.178683859864897</v>
      </c>
      <c r="GZ37" s="195">
        <v>24.926278949388283</v>
      </c>
      <c r="HA37" s="195">
        <v>33.048658629296867</v>
      </c>
      <c r="HB37" s="195">
        <v>31.887972745237622</v>
      </c>
      <c r="HC37" s="195">
        <v>32.862382997706838</v>
      </c>
      <c r="HD37" s="195">
        <v>49.281919333827972</v>
      </c>
      <c r="HE37" s="195">
        <v>65.034962107906836</v>
      </c>
      <c r="HF37" s="195">
        <v>73.691570238938738</v>
      </c>
      <c r="HG37" s="195">
        <v>81.74244037223373</v>
      </c>
      <c r="HI37" s="195">
        <v>37.445935710000001</v>
      </c>
      <c r="HJ37" s="195">
        <v>42.424981819999999</v>
      </c>
      <c r="HK37" s="195">
        <v>49.021999999999998</v>
      </c>
      <c r="HL37" s="195">
        <v>61.525397136237153</v>
      </c>
      <c r="HM37" s="195">
        <v>64.269851364214489</v>
      </c>
      <c r="HN37" s="195">
        <v>65.649293353192249</v>
      </c>
      <c r="HO37" s="195">
        <v>67.429264714710655</v>
      </c>
      <c r="HP37" s="195">
        <v>69.753853372536895</v>
      </c>
      <c r="HQ37" s="195">
        <v>68.445878508198845</v>
      </c>
      <c r="HR37" s="195">
        <v>86.014049898507182</v>
      </c>
      <c r="HS37" s="195">
        <v>99.839034542410047</v>
      </c>
      <c r="HT37" s="195">
        <v>108.69042421921409</v>
      </c>
    </row>
    <row r="38" spans="1:228" ht="15" customHeight="1">
      <c r="F38" s="28" t="s">
        <v>485</v>
      </c>
      <c r="H38" s="29"/>
      <c r="I38" s="29"/>
      <c r="J38" s="29"/>
      <c r="K38" s="29"/>
      <c r="T38" s="194">
        <v>17.829772160000001</v>
      </c>
      <c r="U38" s="194">
        <v>20</v>
      </c>
      <c r="V38" s="194">
        <v>20</v>
      </c>
      <c r="W38" s="194">
        <v>20</v>
      </c>
      <c r="X38" s="194">
        <v>20</v>
      </c>
      <c r="Y38" s="194">
        <v>20</v>
      </c>
      <c r="Z38" s="194">
        <v>20</v>
      </c>
      <c r="AA38" s="194">
        <v>20</v>
      </c>
      <c r="AB38" s="194">
        <v>20</v>
      </c>
      <c r="AC38" s="194">
        <v>20</v>
      </c>
      <c r="AD38" s="194">
        <v>20</v>
      </c>
      <c r="AE38" s="194">
        <v>20</v>
      </c>
      <c r="AF38" s="194">
        <v>20</v>
      </c>
      <c r="AG38" s="194">
        <v>20</v>
      </c>
      <c r="AH38" s="194">
        <v>20</v>
      </c>
      <c r="AI38" s="194">
        <v>20</v>
      </c>
      <c r="AJ38" s="194">
        <v>20</v>
      </c>
      <c r="AL38" s="195">
        <v>36.17</v>
      </c>
      <c r="AM38" s="195">
        <v>22.285900000000002</v>
      </c>
      <c r="AN38" s="195">
        <v>12.931699999999999</v>
      </c>
      <c r="AO38" s="195">
        <v>15.769</v>
      </c>
      <c r="AP38" s="195">
        <v>20</v>
      </c>
      <c r="AQ38" s="195">
        <v>20</v>
      </c>
      <c r="AR38" s="195">
        <v>20</v>
      </c>
      <c r="AS38" s="195">
        <v>20.7</v>
      </c>
      <c r="AT38" s="195">
        <v>21.424499999999998</v>
      </c>
      <c r="AU38" s="195">
        <v>22.174357499999999</v>
      </c>
      <c r="AV38" s="195">
        <v>22.950460012499999</v>
      </c>
      <c r="AW38" s="195">
        <v>23.7537261129375</v>
      </c>
      <c r="AX38" s="195">
        <v>24.585106526890307</v>
      </c>
      <c r="BA38" s="196"/>
      <c r="BB38" s="196">
        <v>-2.170227839999999</v>
      </c>
      <c r="BC38" s="196">
        <v>0</v>
      </c>
      <c r="BD38" s="196">
        <v>-0.69999999999999929</v>
      </c>
      <c r="BE38" s="196">
        <v>-1.4244999999999983</v>
      </c>
      <c r="BF38" s="196">
        <v>-2.1743574999999993</v>
      </c>
      <c r="BG38" s="196">
        <v>-2.9504600124999989</v>
      </c>
      <c r="BH38" s="196">
        <v>-3.7537261129374997</v>
      </c>
      <c r="BI38" s="196">
        <v>-4.5851065268903071</v>
      </c>
      <c r="BK38" s="195"/>
      <c r="BL38" s="195"/>
      <c r="BM38" s="195"/>
      <c r="BN38" s="195"/>
      <c r="BO38" s="195"/>
      <c r="BP38" s="195">
        <v>17.829772160000001</v>
      </c>
      <c r="BQ38" s="195">
        <v>20</v>
      </c>
      <c r="BR38" s="195">
        <v>20</v>
      </c>
      <c r="BS38" s="195">
        <v>20</v>
      </c>
      <c r="BT38" s="195">
        <v>20</v>
      </c>
      <c r="BU38" s="195">
        <v>20</v>
      </c>
      <c r="BV38" s="195">
        <v>20</v>
      </c>
      <c r="BW38" s="195">
        <v>20</v>
      </c>
      <c r="BX38" s="195">
        <v>20</v>
      </c>
      <c r="BY38" s="195">
        <v>20</v>
      </c>
      <c r="BZ38" s="195">
        <v>20</v>
      </c>
      <c r="CB38" s="196">
        <v>0</v>
      </c>
      <c r="CC38" s="196">
        <v>0</v>
      </c>
      <c r="CD38" s="196">
        <v>0</v>
      </c>
      <c r="CE38" s="196">
        <v>0</v>
      </c>
      <c r="CF38" s="196">
        <v>0</v>
      </c>
      <c r="CG38" s="196">
        <v>0</v>
      </c>
      <c r="CH38" s="196">
        <v>0</v>
      </c>
      <c r="CI38" s="196">
        <v>0</v>
      </c>
      <c r="CJ38" s="196">
        <v>0</v>
      </c>
      <c r="CK38" s="196">
        <v>0</v>
      </c>
      <c r="CL38" s="196">
        <v>0</v>
      </c>
      <c r="CM38" s="196">
        <v>0</v>
      </c>
      <c r="CN38" s="196">
        <v>0</v>
      </c>
      <c r="CO38" s="196">
        <v>0</v>
      </c>
      <c r="CP38" s="196">
        <v>0</v>
      </c>
      <c r="CQ38" s="196">
        <v>0</v>
      </c>
      <c r="CV38" s="196">
        <v>13.315</v>
      </c>
      <c r="CW38" s="196">
        <v>12.38</v>
      </c>
      <c r="CX38" s="196">
        <v>15</v>
      </c>
      <c r="CY38" s="196">
        <v>15</v>
      </c>
      <c r="CZ38" s="196">
        <v>15</v>
      </c>
      <c r="DA38" s="196">
        <v>11</v>
      </c>
      <c r="DB38" s="196">
        <v>12</v>
      </c>
      <c r="DC38" s="196">
        <v>20.125</v>
      </c>
      <c r="DD38" s="196">
        <v>19.146999999999998</v>
      </c>
      <c r="DE38" s="196">
        <v>19.100000000000001</v>
      </c>
      <c r="DF38" s="196">
        <v>19.7685</v>
      </c>
      <c r="DG38" s="196">
        <v>20</v>
      </c>
      <c r="DH38" s="196">
        <v>20</v>
      </c>
      <c r="DK38" s="191"/>
      <c r="DL38" s="191">
        <v>13.315</v>
      </c>
      <c r="DO38" s="191">
        <v>12.38</v>
      </c>
      <c r="DR38" s="191">
        <v>15</v>
      </c>
      <c r="DU38" s="191">
        <v>15</v>
      </c>
      <c r="DX38" s="200">
        <v>15</v>
      </c>
      <c r="EA38" s="197">
        <v>11</v>
      </c>
      <c r="EC38" s="195">
        <v>12.299516129032257</v>
      </c>
      <c r="ED38" s="195">
        <v>12</v>
      </c>
      <c r="EE38" s="195">
        <v>12.625</v>
      </c>
      <c r="EF38" s="195">
        <v>13.25</v>
      </c>
      <c r="EG38" s="195">
        <v>13.875</v>
      </c>
      <c r="EH38" s="195">
        <v>14.5</v>
      </c>
      <c r="EI38" s="195">
        <v>15.125</v>
      </c>
      <c r="EJ38" s="195">
        <v>15.75</v>
      </c>
      <c r="EK38" s="195">
        <v>16.375</v>
      </c>
      <c r="EL38" s="195">
        <v>17</v>
      </c>
      <c r="EM38" s="195">
        <v>17.625</v>
      </c>
      <c r="EN38" s="195">
        <v>18.25</v>
      </c>
      <c r="EO38" s="195">
        <v>18.875</v>
      </c>
      <c r="EQ38" s="195">
        <v>16.472868629671584</v>
      </c>
      <c r="ER38" s="195">
        <v>20.125</v>
      </c>
      <c r="ES38" s="195">
        <v>13.25</v>
      </c>
      <c r="ET38" s="195">
        <v>13.875</v>
      </c>
      <c r="EU38" s="195">
        <v>14.5</v>
      </c>
      <c r="EV38" s="195">
        <v>15.125</v>
      </c>
      <c r="EW38" s="195">
        <v>15.75</v>
      </c>
      <c r="EX38" s="195">
        <v>16.375</v>
      </c>
      <c r="EY38" s="195">
        <v>17</v>
      </c>
      <c r="EZ38" s="195">
        <v>17.625</v>
      </c>
      <c r="FA38" s="195">
        <v>18.25</v>
      </c>
      <c r="FB38" s="195">
        <v>18.875</v>
      </c>
      <c r="FC38" s="195">
        <v>19.5</v>
      </c>
      <c r="FE38" s="195">
        <v>40</v>
      </c>
      <c r="FF38" s="195">
        <v>19.146999999999998</v>
      </c>
      <c r="FG38" s="195">
        <v>23.151215116034127</v>
      </c>
      <c r="FH38" s="195">
        <v>22.887445098412172</v>
      </c>
      <c r="FI38" s="195">
        <v>16.726082194056772</v>
      </c>
      <c r="FJ38" s="195">
        <v>18.295675363055434</v>
      </c>
      <c r="FK38" s="195">
        <v>17.539306516908827</v>
      </c>
      <c r="FL38" s="195">
        <v>16.341880162465557</v>
      </c>
      <c r="FM38" s="195">
        <v>16.750326500757669</v>
      </c>
      <c r="FN38" s="195">
        <v>20.244735469124745</v>
      </c>
      <c r="FP38" s="195">
        <v>27.500100000000003</v>
      </c>
      <c r="FQ38" s="195">
        <v>19.100000000000001</v>
      </c>
      <c r="FR38" s="195">
        <v>19.7685</v>
      </c>
      <c r="FS38" s="195">
        <v>20.460397499999999</v>
      </c>
      <c r="FT38" s="195">
        <v>21.176511412499998</v>
      </c>
      <c r="FU38" s="195">
        <v>21.917689311937497</v>
      </c>
      <c r="FV38" s="195">
        <v>22.684808437855306</v>
      </c>
      <c r="FW38" s="195">
        <v>23.47877673318024</v>
      </c>
      <c r="FX38" s="195">
        <v>24.300533918841545</v>
      </c>
      <c r="FY38" s="195">
        <v>25.151052606000999</v>
      </c>
      <c r="FZ38" s="195">
        <v>26.031339447211032</v>
      </c>
      <c r="GB38" s="196">
        <v>19.100000000000001</v>
      </c>
      <c r="GC38" s="195">
        <v>19.7685</v>
      </c>
      <c r="GD38" s="195">
        <v>20.460397499999999</v>
      </c>
      <c r="GE38" s="195">
        <v>21.176511412499998</v>
      </c>
      <c r="GF38" s="195">
        <v>21.917689311937497</v>
      </c>
      <c r="GG38" s="195">
        <v>22.684808437855306</v>
      </c>
      <c r="GH38" s="195">
        <v>23.47877673318024</v>
      </c>
      <c r="GI38" s="195">
        <v>24.300533918841545</v>
      </c>
      <c r="GJ38" s="195">
        <v>25.151052606000999</v>
      </c>
      <c r="GK38" s="195">
        <v>26.031339447211032</v>
      </c>
      <c r="GM38" s="196">
        <v>15.3996</v>
      </c>
      <c r="GN38" s="195">
        <v>19.7685</v>
      </c>
      <c r="GO38" s="195">
        <v>20.460397499999999</v>
      </c>
      <c r="GP38" s="195">
        <v>21.176511412499998</v>
      </c>
      <c r="GQ38" s="195">
        <v>21.917689311937497</v>
      </c>
      <c r="GR38" s="195">
        <v>22.684808437855306</v>
      </c>
      <c r="GS38" s="195">
        <v>23.47877673318024</v>
      </c>
      <c r="GT38" s="195">
        <v>24.300533918841545</v>
      </c>
      <c r="GU38" s="195">
        <v>25.151052606000999</v>
      </c>
      <c r="GV38" s="195">
        <v>26.031339447211032</v>
      </c>
      <c r="GX38" s="195">
        <v>15.769</v>
      </c>
      <c r="GY38" s="195">
        <v>20</v>
      </c>
      <c r="GZ38" s="195">
        <v>20</v>
      </c>
      <c r="HA38" s="195">
        <v>20</v>
      </c>
      <c r="HB38" s="195">
        <v>20.7</v>
      </c>
      <c r="HC38" s="195">
        <v>21.424499999999998</v>
      </c>
      <c r="HD38" s="195">
        <v>22.174357499999999</v>
      </c>
      <c r="HE38" s="195">
        <v>22.950460012499999</v>
      </c>
      <c r="HF38" s="195">
        <v>23.7537261129375</v>
      </c>
      <c r="HG38" s="195">
        <v>24.585106526890307</v>
      </c>
      <c r="HI38" s="195">
        <v>36.17</v>
      </c>
      <c r="HJ38" s="195">
        <v>22.285900000000002</v>
      </c>
      <c r="HK38" s="195">
        <v>17.416599999999999</v>
      </c>
      <c r="HL38" s="195">
        <v>19.7685</v>
      </c>
      <c r="HM38" s="195">
        <v>20.460397499999999</v>
      </c>
      <c r="HN38" s="195">
        <v>21.176511412499998</v>
      </c>
      <c r="HO38" s="195">
        <v>21.917689311937497</v>
      </c>
      <c r="HP38" s="195">
        <v>22.684808437855306</v>
      </c>
      <c r="HQ38" s="195">
        <v>23.47877673318024</v>
      </c>
      <c r="HR38" s="195">
        <v>24.300533918841545</v>
      </c>
      <c r="HS38" s="195">
        <v>25.151052606000999</v>
      </c>
      <c r="HT38" s="195">
        <v>26.031339447211032</v>
      </c>
    </row>
    <row r="39" spans="1:228" ht="15" customHeight="1">
      <c r="F39" s="28" t="s">
        <v>486</v>
      </c>
      <c r="H39" s="29"/>
      <c r="I39" s="29"/>
      <c r="J39" s="29"/>
      <c r="K39" s="29"/>
      <c r="T39" s="194">
        <v>34.602299899999998</v>
      </c>
      <c r="U39" s="194">
        <v>42.160117654461438</v>
      </c>
      <c r="V39" s="194">
        <v>41.654767594064495</v>
      </c>
      <c r="W39" s="194">
        <v>39.83435959667608</v>
      </c>
      <c r="X39" s="194">
        <v>39.293306308930916</v>
      </c>
      <c r="Y39" s="194">
        <v>38.549791054911751</v>
      </c>
      <c r="Z39" s="194">
        <v>28.657631562348261</v>
      </c>
      <c r="AA39" s="194">
        <v>28.199555430457181</v>
      </c>
      <c r="AB39" s="194">
        <v>28.414991677122607</v>
      </c>
      <c r="AC39" s="194">
        <v>25.816664172261735</v>
      </c>
      <c r="AD39" s="194">
        <v>25.946291942715117</v>
      </c>
      <c r="AE39" s="194">
        <v>31.494692033627807</v>
      </c>
      <c r="AF39" s="194">
        <v>34.532714793614197</v>
      </c>
      <c r="AG39" s="194">
        <v>31.805374273919028</v>
      </c>
      <c r="AH39" s="194">
        <v>32.097744537205799</v>
      </c>
      <c r="AI39" s="194">
        <v>27.20128505979736</v>
      </c>
      <c r="AJ39" s="194">
        <v>15.772339269069604</v>
      </c>
      <c r="AL39" s="195">
        <v>39.43</v>
      </c>
      <c r="AM39" s="195">
        <v>40.115760000000002</v>
      </c>
      <c r="AN39" s="195">
        <v>35.230699999999999</v>
      </c>
      <c r="AO39" s="195">
        <v>39.380415000000006</v>
      </c>
      <c r="AP39" s="195">
        <v>33.205188020409288</v>
      </c>
      <c r="AQ39" s="195">
        <v>33.624039592723697</v>
      </c>
      <c r="AR39" s="195">
        <v>41.206139379473242</v>
      </c>
      <c r="AS39" s="195">
        <v>46.234052912323101</v>
      </c>
      <c r="AT39" s="195">
        <v>52.162677314650715</v>
      </c>
      <c r="AU39" s="195">
        <v>48.242395496866472</v>
      </c>
      <c r="AV39" s="195">
        <v>50.559738743697764</v>
      </c>
      <c r="AW39" s="195">
        <v>31.305240179112911</v>
      </c>
      <c r="AX39" s="195">
        <v>31.185856249928044</v>
      </c>
      <c r="BA39" s="196"/>
      <c r="BB39" s="196">
        <v>0.97826030727630098</v>
      </c>
      <c r="BC39" s="196">
        <v>0.9539782749881951</v>
      </c>
      <c r="BD39" s="196">
        <v>-4.5792853182586057</v>
      </c>
      <c r="BE39" s="196">
        <v>-12.328317717974635</v>
      </c>
      <c r="BF39" s="196">
        <v>-8.9490891879355559</v>
      </c>
      <c r="BG39" s="196">
        <v>-12.009947688786013</v>
      </c>
      <c r="BH39" s="196">
        <v>-2.64760861676465</v>
      </c>
      <c r="BI39" s="196">
        <v>-2.9863008194708627</v>
      </c>
      <c r="BK39" s="195"/>
      <c r="BL39" s="195"/>
      <c r="BM39" s="195"/>
      <c r="BN39" s="195"/>
      <c r="BO39" s="195"/>
      <c r="BP39" s="195">
        <v>34.602299899999998</v>
      </c>
      <c r="BQ39" s="195">
        <v>42.160117654461438</v>
      </c>
      <c r="BR39" s="195">
        <v>41.654767594064495</v>
      </c>
      <c r="BS39" s="195">
        <v>39.83435959667608</v>
      </c>
      <c r="BT39" s="195">
        <v>39.293306308930916</v>
      </c>
      <c r="BU39" s="195">
        <v>38.549791054911751</v>
      </c>
      <c r="BV39" s="195">
        <v>28.657631562348261</v>
      </c>
      <c r="BW39" s="195">
        <v>28.199555430457181</v>
      </c>
      <c r="BX39" s="195">
        <v>28.414991677122607</v>
      </c>
      <c r="BY39" s="195">
        <v>25.816664172261735</v>
      </c>
      <c r="BZ39" s="195">
        <v>25.946291942715117</v>
      </c>
      <c r="CB39" s="196">
        <v>0</v>
      </c>
      <c r="CC39" s="196">
        <v>0</v>
      </c>
      <c r="CD39" s="196">
        <v>0</v>
      </c>
      <c r="CE39" s="196">
        <v>0</v>
      </c>
      <c r="CF39" s="196">
        <v>0</v>
      </c>
      <c r="CG39" s="196">
        <v>0</v>
      </c>
      <c r="CH39" s="196">
        <v>0</v>
      </c>
      <c r="CI39" s="196">
        <v>0</v>
      </c>
      <c r="CJ39" s="196">
        <v>0</v>
      </c>
      <c r="CK39" s="196">
        <v>0</v>
      </c>
      <c r="CL39" s="196">
        <v>0</v>
      </c>
      <c r="CM39" s="196">
        <v>0</v>
      </c>
      <c r="CN39" s="196">
        <v>0</v>
      </c>
      <c r="CO39" s="196">
        <v>0</v>
      </c>
      <c r="CP39" s="196">
        <v>0</v>
      </c>
      <c r="CQ39" s="196">
        <v>0</v>
      </c>
      <c r="CV39" s="196">
        <v>19.048703</v>
      </c>
      <c r="CW39" s="196">
        <v>26.065999999999999</v>
      </c>
      <c r="CX39" s="196">
        <v>28.791549999999997</v>
      </c>
      <c r="CY39" s="196">
        <v>31.766853999999999</v>
      </c>
      <c r="CZ39" s="196">
        <v>24.42268</v>
      </c>
      <c r="DA39" s="196">
        <v>26.809266999999998</v>
      </c>
      <c r="DB39" s="196">
        <v>30.929238999999999</v>
      </c>
      <c r="DC39" s="196">
        <v>33.549616</v>
      </c>
      <c r="DD39" s="196">
        <v>40.697024362781889</v>
      </c>
      <c r="DE39" s="196">
        <v>39.136726240000002</v>
      </c>
      <c r="DF39" s="196">
        <v>39.379793872255874</v>
      </c>
      <c r="DG39" s="196">
        <v>33.205188020409288</v>
      </c>
      <c r="DH39" s="196">
        <v>33.624039592723697</v>
      </c>
      <c r="DK39" s="191"/>
      <c r="DL39" s="191">
        <v>19.048703</v>
      </c>
      <c r="DO39" s="191">
        <v>26.065999999999999</v>
      </c>
      <c r="DR39" s="191">
        <v>28.791549999999997</v>
      </c>
      <c r="DU39" s="191">
        <v>31.766853999999999</v>
      </c>
      <c r="DX39" s="200">
        <v>24.42268</v>
      </c>
      <c r="EA39" s="197">
        <v>26.809266999999998</v>
      </c>
      <c r="EC39" s="195">
        <v>26.809013656387663</v>
      </c>
      <c r="ED39" s="195">
        <v>30.929238999999999</v>
      </c>
      <c r="EE39" s="195">
        <v>33.224708</v>
      </c>
      <c r="EF39" s="195">
        <v>39.149863082737731</v>
      </c>
      <c r="EG39" s="195">
        <v>45.402468721001895</v>
      </c>
      <c r="EH39" s="195">
        <v>47.778745489611417</v>
      </c>
      <c r="EI39" s="195">
        <v>48.800786700489695</v>
      </c>
      <c r="EJ39" s="195">
        <v>50.720939478359725</v>
      </c>
      <c r="EK39" s="195">
        <v>53.464038469413531</v>
      </c>
      <c r="EL39" s="195">
        <v>55.392908393152219</v>
      </c>
      <c r="EM39" s="195">
        <v>54.299041197958928</v>
      </c>
      <c r="EN39" s="195">
        <v>51.392698832216766</v>
      </c>
      <c r="EO39" s="195">
        <v>55.277078244308903</v>
      </c>
      <c r="EQ39" s="195">
        <v>27.707999999999998</v>
      </c>
      <c r="ER39" s="195">
        <v>33.549616</v>
      </c>
      <c r="ES39" s="195">
        <v>37.529495082737725</v>
      </c>
      <c r="ET39" s="195">
        <v>42.114862620985484</v>
      </c>
      <c r="EU39" s="195">
        <v>46.392315489611427</v>
      </c>
      <c r="EV39" s="195">
        <v>48.366956700489688</v>
      </c>
      <c r="EW39" s="195">
        <v>50.787109478359717</v>
      </c>
      <c r="EX39" s="195">
        <v>54.389038469413535</v>
      </c>
      <c r="EY39" s="195">
        <v>56.692908393152223</v>
      </c>
      <c r="EZ39" s="195">
        <v>55.786541197958925</v>
      </c>
      <c r="FA39" s="195">
        <v>53.067698832216763</v>
      </c>
      <c r="FB39" s="195">
        <v>57.139578244308908</v>
      </c>
      <c r="FC39" s="195">
        <v>54.207099382618495</v>
      </c>
      <c r="FE39" s="195">
        <v>36.408000000000001</v>
      </c>
      <c r="FF39" s="195">
        <v>40.697024362781889</v>
      </c>
      <c r="FG39" s="195">
        <v>56.526583312401186</v>
      </c>
      <c r="FH39" s="195">
        <v>99.709875639768441</v>
      </c>
      <c r="FI39" s="195">
        <v>119.31890521821629</v>
      </c>
      <c r="FJ39" s="195">
        <v>143.86074352334143</v>
      </c>
      <c r="FK39" s="195">
        <v>148.87134444704793</v>
      </c>
      <c r="FL39" s="195">
        <v>152.88497613498839</v>
      </c>
      <c r="FM39" s="195">
        <v>155.68549637519615</v>
      </c>
      <c r="FN39" s="195">
        <v>154.90279824754418</v>
      </c>
      <c r="FP39" s="196">
        <v>40.714678999999997</v>
      </c>
      <c r="FQ39" s="196">
        <v>39.136726240000002</v>
      </c>
      <c r="FR39" s="196">
        <v>39.291131829999998</v>
      </c>
      <c r="FS39" s="196">
        <v>46.327849100000002</v>
      </c>
      <c r="FT39" s="196">
        <v>53.000538310000003</v>
      </c>
      <c r="FU39" s="196">
        <v>68.106222247100646</v>
      </c>
      <c r="FV39" s="196">
        <v>80.547757001999798</v>
      </c>
      <c r="FW39" s="196">
        <v>82.541267957569772</v>
      </c>
      <c r="FX39" s="196">
        <v>81.264257781984725</v>
      </c>
      <c r="FY39" s="196">
        <v>85.849194744904182</v>
      </c>
      <c r="FZ39" s="196">
        <v>108.72698751874017</v>
      </c>
      <c r="GB39" s="196">
        <v>39.136726240000002</v>
      </c>
      <c r="GC39" s="196">
        <v>39.291131829999998</v>
      </c>
      <c r="GD39" s="196">
        <v>46.327849100000002</v>
      </c>
      <c r="GE39" s="196">
        <v>53.000538310000003</v>
      </c>
      <c r="GF39" s="196">
        <v>68.106222247100646</v>
      </c>
      <c r="GG39" s="196">
        <v>80.547757001999798</v>
      </c>
      <c r="GH39" s="196">
        <v>82.541267957569772</v>
      </c>
      <c r="GI39" s="196">
        <v>81.264257781984725</v>
      </c>
      <c r="GJ39" s="196">
        <v>85.849194744904182</v>
      </c>
      <c r="GK39" s="196">
        <v>108.72698751874017</v>
      </c>
      <c r="GL39" s="201"/>
      <c r="GM39" s="196">
        <v>39.137</v>
      </c>
      <c r="GN39" s="195">
        <v>39.379793872255874</v>
      </c>
      <c r="GO39" s="195">
        <v>40.27000490537489</v>
      </c>
      <c r="GP39" s="195">
        <v>46.239128316252504</v>
      </c>
      <c r="GQ39" s="195">
        <v>50.061783960486977</v>
      </c>
      <c r="GR39" s="195">
        <v>50.451646286484582</v>
      </c>
      <c r="GS39" s="195">
        <v>51.91708434556088</v>
      </c>
      <c r="GT39" s="195">
        <v>49.2762225196619</v>
      </c>
      <c r="GU39" s="195">
        <v>52.536591407639357</v>
      </c>
      <c r="GV39" s="195">
        <v>43.849544095295926</v>
      </c>
      <c r="GX39" s="195">
        <v>39.380415000000006</v>
      </c>
      <c r="GY39" s="195">
        <v>33.205188020409288</v>
      </c>
      <c r="GZ39" s="195">
        <v>33.624039592723697</v>
      </c>
      <c r="HA39" s="195">
        <v>41.206139379473242</v>
      </c>
      <c r="HB39" s="195">
        <v>46.234052912323101</v>
      </c>
      <c r="HC39" s="195">
        <v>52.162677314650715</v>
      </c>
      <c r="HD39" s="195">
        <v>48.242395496866472</v>
      </c>
      <c r="HE39" s="195">
        <v>50.559738743697764</v>
      </c>
      <c r="HF39" s="195">
        <v>31.305240179112911</v>
      </c>
      <c r="HG39" s="195">
        <v>31.185856249928044</v>
      </c>
      <c r="HI39" s="195">
        <v>39.43</v>
      </c>
      <c r="HJ39" s="195">
        <v>40.115760000000002</v>
      </c>
      <c r="HK39" s="195">
        <v>39.137</v>
      </c>
      <c r="HL39" s="195">
        <v>39.291131829999998</v>
      </c>
      <c r="HM39" s="195">
        <v>46.327849100000002</v>
      </c>
      <c r="HN39" s="195">
        <v>53.000538310000003</v>
      </c>
      <c r="HO39" s="195">
        <v>57.042924310000004</v>
      </c>
      <c r="HP39" s="195">
        <v>58.033945700000004</v>
      </c>
      <c r="HQ39" s="195">
        <v>59.239473259999997</v>
      </c>
      <c r="HR39" s="195">
        <v>57.146900270000003</v>
      </c>
      <c r="HS39" s="195">
        <v>60.887729719999996</v>
      </c>
      <c r="HT39" s="195">
        <v>50.042552579999999</v>
      </c>
    </row>
    <row r="40" spans="1:228" ht="15" customHeight="1">
      <c r="F40" s="28" t="s">
        <v>487</v>
      </c>
      <c r="H40" s="29"/>
      <c r="I40" s="29"/>
      <c r="J40" s="29"/>
      <c r="K40" s="29"/>
      <c r="T40" s="194">
        <v>0</v>
      </c>
      <c r="U40" s="194">
        <v>0</v>
      </c>
      <c r="V40" s="194">
        <v>0</v>
      </c>
      <c r="W40" s="194">
        <v>0</v>
      </c>
      <c r="X40" s="194">
        <v>0</v>
      </c>
      <c r="Y40" s="194">
        <v>0</v>
      </c>
      <c r="Z40" s="194">
        <v>0</v>
      </c>
      <c r="AA40" s="194">
        <v>0</v>
      </c>
      <c r="AB40" s="194">
        <v>0</v>
      </c>
      <c r="AC40" s="194">
        <v>0</v>
      </c>
      <c r="AD40" s="194">
        <v>0</v>
      </c>
      <c r="AE40" s="194">
        <v>0</v>
      </c>
      <c r="AF40" s="194">
        <v>0</v>
      </c>
      <c r="AG40" s="194">
        <v>0</v>
      </c>
      <c r="AH40" s="194">
        <v>0</v>
      </c>
      <c r="AI40" s="194">
        <v>0</v>
      </c>
      <c r="AJ40" s="194">
        <v>0</v>
      </c>
      <c r="AL40" s="195"/>
      <c r="AM40" s="195"/>
      <c r="AN40" s="195"/>
      <c r="AO40" s="195"/>
      <c r="AP40" s="195"/>
      <c r="AQ40" s="195"/>
      <c r="AR40" s="195"/>
      <c r="AS40" s="195"/>
      <c r="AT40" s="195"/>
      <c r="AU40" s="195"/>
      <c r="AV40" s="195"/>
      <c r="AW40" s="195"/>
      <c r="AX40" s="195"/>
      <c r="BA40" s="196"/>
      <c r="BB40" s="196">
        <v>0</v>
      </c>
      <c r="BC40" s="196">
        <v>0</v>
      </c>
      <c r="BD40" s="196">
        <v>0</v>
      </c>
      <c r="BE40" s="196">
        <v>0</v>
      </c>
      <c r="BF40" s="196">
        <v>0</v>
      </c>
      <c r="BG40" s="196">
        <v>0</v>
      </c>
      <c r="BH40" s="196">
        <v>0</v>
      </c>
      <c r="BI40" s="196">
        <v>0</v>
      </c>
      <c r="BK40" s="195"/>
      <c r="BL40" s="195"/>
      <c r="BM40" s="195"/>
      <c r="BN40" s="195"/>
      <c r="BO40" s="195"/>
      <c r="BP40" s="195">
        <v>0</v>
      </c>
      <c r="BQ40" s="195">
        <v>0</v>
      </c>
      <c r="BR40" s="195">
        <v>0</v>
      </c>
      <c r="BS40" s="195">
        <v>0</v>
      </c>
      <c r="BT40" s="195">
        <v>0</v>
      </c>
      <c r="BU40" s="195">
        <v>0</v>
      </c>
      <c r="BV40" s="195">
        <v>0</v>
      </c>
      <c r="BW40" s="195">
        <v>0</v>
      </c>
      <c r="BX40" s="195">
        <v>0</v>
      </c>
      <c r="BY40" s="195">
        <v>0</v>
      </c>
      <c r="BZ40" s="195">
        <v>0</v>
      </c>
      <c r="CB40" s="196"/>
      <c r="CC40" s="196"/>
      <c r="CD40" s="196"/>
      <c r="CE40" s="196"/>
      <c r="CF40" s="196"/>
      <c r="CG40" s="196"/>
      <c r="CH40" s="196"/>
      <c r="CI40" s="196"/>
      <c r="CJ40" s="196"/>
      <c r="CK40" s="196"/>
      <c r="CL40" s="196"/>
      <c r="CM40" s="196"/>
      <c r="CN40" s="196"/>
      <c r="CO40" s="196"/>
      <c r="CP40" s="196"/>
      <c r="CQ40" s="196"/>
      <c r="CV40" s="196"/>
      <c r="CW40" s="196"/>
      <c r="CX40" s="196"/>
      <c r="CY40" s="196"/>
      <c r="CZ40" s="196"/>
      <c r="DA40" s="196"/>
      <c r="DB40" s="196"/>
      <c r="DC40" s="196"/>
      <c r="DD40" s="196"/>
      <c r="DE40" s="196"/>
      <c r="DF40" s="196"/>
      <c r="DG40" s="196"/>
      <c r="DH40" s="196"/>
      <c r="DK40" s="191"/>
      <c r="DL40" s="191"/>
      <c r="DO40" s="191"/>
      <c r="DR40" s="191"/>
      <c r="DU40" s="191"/>
      <c r="DX40" s="200"/>
      <c r="EA40" s="197"/>
      <c r="EC40" s="195"/>
      <c r="ED40" s="195"/>
      <c r="EE40" s="195"/>
      <c r="EF40" s="195"/>
      <c r="EG40" s="195"/>
      <c r="EH40" s="195"/>
      <c r="EI40" s="195"/>
      <c r="EJ40" s="195"/>
      <c r="EK40" s="195"/>
      <c r="EL40" s="195"/>
      <c r="EM40" s="195"/>
      <c r="EN40" s="195"/>
      <c r="EO40" s="195"/>
      <c r="EQ40" s="195"/>
      <c r="ER40" s="195"/>
      <c r="ES40" s="195"/>
      <c r="ET40" s="195"/>
      <c r="EU40" s="195"/>
      <c r="EV40" s="195"/>
      <c r="EW40" s="195"/>
      <c r="EX40" s="195"/>
      <c r="EY40" s="195"/>
      <c r="EZ40" s="195"/>
      <c r="FA40" s="195"/>
      <c r="FB40" s="195"/>
      <c r="FC40" s="195"/>
      <c r="FE40" s="195"/>
      <c r="FF40" s="195"/>
      <c r="FG40" s="195"/>
      <c r="FH40" s="195"/>
      <c r="FI40" s="195"/>
      <c r="FJ40" s="195"/>
      <c r="FK40" s="195"/>
      <c r="FL40" s="195"/>
      <c r="FM40" s="195"/>
      <c r="FN40" s="195"/>
      <c r="FP40" s="196"/>
      <c r="FQ40" s="196"/>
      <c r="FR40" s="196"/>
      <c r="FS40" s="196"/>
      <c r="FT40" s="196"/>
      <c r="FU40" s="196"/>
      <c r="FV40" s="196"/>
      <c r="FW40" s="196"/>
      <c r="FX40" s="196"/>
      <c r="FY40" s="196"/>
      <c r="FZ40" s="196"/>
      <c r="GB40" s="196"/>
      <c r="GC40" s="196"/>
      <c r="GD40" s="196"/>
      <c r="GE40" s="196"/>
      <c r="GF40" s="196"/>
      <c r="GG40" s="196"/>
      <c r="GH40" s="196"/>
      <c r="GI40" s="196"/>
      <c r="GJ40" s="196"/>
      <c r="GK40" s="196"/>
      <c r="GL40" s="201"/>
      <c r="GM40" s="196"/>
      <c r="GN40" s="195"/>
      <c r="GO40" s="195"/>
      <c r="GP40" s="195"/>
      <c r="GQ40" s="195"/>
      <c r="GR40" s="195"/>
      <c r="GS40" s="195"/>
      <c r="GT40" s="195"/>
      <c r="GU40" s="195"/>
      <c r="GV40" s="195"/>
      <c r="GX40" s="195"/>
      <c r="GY40" s="195"/>
      <c r="GZ40" s="195"/>
      <c r="HA40" s="195"/>
      <c r="HB40" s="195"/>
      <c r="HC40" s="195"/>
      <c r="HD40" s="195"/>
      <c r="HE40" s="195"/>
      <c r="HF40" s="195"/>
      <c r="HG40" s="195"/>
      <c r="HI40" s="195"/>
      <c r="HJ40" s="195"/>
      <c r="HK40" s="195"/>
      <c r="HL40" s="195"/>
      <c r="HM40" s="195"/>
      <c r="HN40" s="195"/>
      <c r="HO40" s="195"/>
      <c r="HP40" s="195"/>
      <c r="HQ40" s="195"/>
      <c r="HR40" s="195"/>
      <c r="HS40" s="195"/>
      <c r="HT40" s="195"/>
    </row>
    <row r="41" spans="1:228" ht="15" customHeight="1">
      <c r="F41" s="152" t="s">
        <v>488</v>
      </c>
      <c r="H41" s="29"/>
      <c r="I41" s="29"/>
      <c r="J41" s="29"/>
      <c r="K41" s="29"/>
      <c r="T41" s="194">
        <v>5.4961326400001518</v>
      </c>
      <c r="U41" s="194">
        <v>7.3999999999999995</v>
      </c>
      <c r="V41" s="194">
        <v>18.600000000000001</v>
      </c>
      <c r="W41" s="194">
        <v>15.600000000000001</v>
      </c>
      <c r="X41" s="194">
        <v>3.7999999999999989</v>
      </c>
      <c r="Y41" s="194">
        <v>25.400000000000002</v>
      </c>
      <c r="Z41" s="194">
        <v>30.700000000000003</v>
      </c>
      <c r="AA41" s="194">
        <v>42.699999999999996</v>
      </c>
      <c r="AB41" s="194">
        <v>43</v>
      </c>
      <c r="AC41" s="194">
        <v>30.599999999999998</v>
      </c>
      <c r="AD41" s="194">
        <v>22.4</v>
      </c>
      <c r="AE41" s="194">
        <v>40.700000000000003</v>
      </c>
      <c r="AF41" s="194">
        <v>31</v>
      </c>
      <c r="AG41" s="194">
        <v>30</v>
      </c>
      <c r="AH41" s="194">
        <v>-35.700000000000003</v>
      </c>
      <c r="AI41" s="194">
        <v>61.7</v>
      </c>
      <c r="AJ41" s="194">
        <v>8.1</v>
      </c>
      <c r="AL41" s="195">
        <v>21.402147169999836</v>
      </c>
      <c r="AM41" s="195">
        <v>25.682891100000099</v>
      </c>
      <c r="AN41" s="195">
        <v>20.08674765999999</v>
      </c>
      <c r="AO41" s="195">
        <v>13.42764339999998</v>
      </c>
      <c r="AP41" s="195">
        <v>0.90000000000000036</v>
      </c>
      <c r="AQ41" s="195">
        <v>22.1</v>
      </c>
      <c r="AR41" s="195">
        <v>15.7</v>
      </c>
      <c r="AS41" s="195">
        <v>21.3</v>
      </c>
      <c r="AT41" s="195">
        <v>18.5</v>
      </c>
      <c r="AU41" s="195">
        <v>21.3</v>
      </c>
      <c r="AV41" s="195">
        <v>22.3</v>
      </c>
      <c r="AW41" s="195">
        <v>34.5</v>
      </c>
      <c r="AX41" s="195">
        <v>30.6</v>
      </c>
      <c r="BA41" s="196"/>
      <c r="BB41" s="196">
        <v>-16.60386735999985</v>
      </c>
      <c r="BC41" s="196">
        <v>-8.3000000000000007</v>
      </c>
      <c r="BD41" s="196">
        <v>-2.6999999999999993</v>
      </c>
      <c r="BE41" s="196">
        <v>-2.8999999999999986</v>
      </c>
      <c r="BF41" s="196">
        <v>-17.5</v>
      </c>
      <c r="BG41" s="196">
        <v>3.1000000000000014</v>
      </c>
      <c r="BH41" s="196">
        <v>-3.7999999999999972</v>
      </c>
      <c r="BI41" s="196">
        <v>12.099999999999994</v>
      </c>
      <c r="BK41" s="195"/>
      <c r="BL41" s="195"/>
      <c r="BM41" s="195"/>
      <c r="BN41" s="195"/>
      <c r="BO41" s="195"/>
      <c r="BP41" s="195">
        <v>8.1961326400001511</v>
      </c>
      <c r="BQ41" s="195">
        <v>7.8000000000000007</v>
      </c>
      <c r="BR41" s="195">
        <v>18.8</v>
      </c>
      <c r="BS41" s="195">
        <v>15.6</v>
      </c>
      <c r="BT41" s="195">
        <v>9.8000000000000007</v>
      </c>
      <c r="BU41" s="195">
        <v>27.8</v>
      </c>
      <c r="BV41" s="195">
        <v>31.299999999999997</v>
      </c>
      <c r="BW41" s="195">
        <v>33.200000000000003</v>
      </c>
      <c r="BX41" s="195">
        <v>38.799999999999997</v>
      </c>
      <c r="BY41" s="195">
        <v>29.2</v>
      </c>
      <c r="BZ41" s="195">
        <v>22.499999999999996</v>
      </c>
      <c r="CB41" s="196">
        <v>0</v>
      </c>
      <c r="CC41" s="196">
        <v>0</v>
      </c>
      <c r="CD41" s="196">
        <v>0</v>
      </c>
      <c r="CE41" s="196">
        <v>0</v>
      </c>
      <c r="CF41" s="196">
        <v>0</v>
      </c>
      <c r="CG41" s="196">
        <v>-2.6999999999999993</v>
      </c>
      <c r="CH41" s="196">
        <v>-0.40000000000000124</v>
      </c>
      <c r="CI41" s="196">
        <v>-0.19999999999999929</v>
      </c>
      <c r="CJ41" s="196">
        <v>0</v>
      </c>
      <c r="CK41" s="196">
        <v>-6.0000000000000018</v>
      </c>
      <c r="CL41" s="196">
        <v>-2.3999999999999986</v>
      </c>
      <c r="CM41" s="196">
        <v>-0.59999999999999432</v>
      </c>
      <c r="CN41" s="196">
        <v>9.4999999999999929</v>
      </c>
      <c r="CO41" s="196">
        <v>4.2000000000000028</v>
      </c>
      <c r="CP41" s="196">
        <v>1.3999999999999986</v>
      </c>
      <c r="CQ41" s="196">
        <v>-9.9999999999997868E-2</v>
      </c>
      <c r="CV41" s="196">
        <v>-21.3859605271095</v>
      </c>
      <c r="CW41" s="196">
        <v>15.354561226963</v>
      </c>
      <c r="CX41" s="196">
        <v>-3.1664775699225665</v>
      </c>
      <c r="CY41" s="196">
        <v>-3.7784389350113647</v>
      </c>
      <c r="CZ41" s="196">
        <v>26.20000000000001</v>
      </c>
      <c r="DA41" s="196">
        <v>18</v>
      </c>
      <c r="DB41" s="196">
        <v>38.1</v>
      </c>
      <c r="DC41" s="196">
        <v>20.9</v>
      </c>
      <c r="DD41" s="196">
        <v>38.900000000000006</v>
      </c>
      <c r="DE41" s="196">
        <v>25.400000000000002</v>
      </c>
      <c r="DF41" s="196">
        <v>30.1</v>
      </c>
      <c r="DG41" s="196">
        <v>0.90000000000000036</v>
      </c>
      <c r="DH41" s="196">
        <v>22.1</v>
      </c>
      <c r="DK41" s="191"/>
      <c r="DL41" s="191">
        <v>-21.3859605271095</v>
      </c>
      <c r="DO41" s="191">
        <v>15.354561226963</v>
      </c>
      <c r="DR41" s="191">
        <v>-3.1664775699225665</v>
      </c>
      <c r="DU41" s="191">
        <v>-3.7784389350113647</v>
      </c>
      <c r="DX41" s="200">
        <v>26.20000000000001</v>
      </c>
      <c r="EA41" s="197">
        <v>18</v>
      </c>
      <c r="EC41" s="195">
        <v>21.830821320000155</v>
      </c>
      <c r="ED41" s="195">
        <v>38.1</v>
      </c>
      <c r="EE41" s="195">
        <v>21.9</v>
      </c>
      <c r="EF41" s="195">
        <v>11.9</v>
      </c>
      <c r="EG41" s="195">
        <v>15.4</v>
      </c>
      <c r="EH41" s="195">
        <v>8.6</v>
      </c>
      <c r="EI41" s="195">
        <v>14.5</v>
      </c>
      <c r="EJ41" s="195">
        <v>13.8</v>
      </c>
      <c r="EK41" s="195">
        <v>12.5</v>
      </c>
      <c r="EL41" s="195">
        <v>15.2</v>
      </c>
      <c r="EM41" s="195">
        <v>5.3</v>
      </c>
      <c r="EN41" s="195">
        <v>14.7</v>
      </c>
      <c r="EO41" s="195">
        <v>14.6</v>
      </c>
      <c r="EQ41" s="195">
        <v>38.857709270000015</v>
      </c>
      <c r="ER41" s="195">
        <v>20.9</v>
      </c>
      <c r="ES41" s="195">
        <v>23</v>
      </c>
      <c r="ET41" s="195">
        <v>13.8</v>
      </c>
      <c r="EU41" s="195">
        <v>21.4</v>
      </c>
      <c r="EV41" s="195">
        <v>15</v>
      </c>
      <c r="EW41" s="195">
        <v>15.299999999999997</v>
      </c>
      <c r="EX41" s="195">
        <v>44.300000000000004</v>
      </c>
      <c r="EY41" s="195">
        <v>42.199999999999996</v>
      </c>
      <c r="EZ41" s="195">
        <v>27.599999999999998</v>
      </c>
      <c r="FA41" s="195">
        <v>20.700000000000003</v>
      </c>
      <c r="FB41" s="195">
        <v>21.6</v>
      </c>
      <c r="FC41" s="195">
        <v>24.9</v>
      </c>
      <c r="FE41" s="195">
        <v>26.367206389999915</v>
      </c>
      <c r="FF41" s="195">
        <v>38.900000000000006</v>
      </c>
      <c r="FG41" s="195">
        <v>21.1</v>
      </c>
      <c r="FH41" s="195">
        <v>30.200000000000003</v>
      </c>
      <c r="FI41" s="195">
        <v>18.5</v>
      </c>
      <c r="FJ41" s="195">
        <v>16.600000000000001</v>
      </c>
      <c r="FK41" s="195">
        <v>24.4</v>
      </c>
      <c r="FL41" s="195">
        <v>17.8</v>
      </c>
      <c r="FM41" s="195">
        <v>38.799999999999997</v>
      </c>
      <c r="FN41" s="195">
        <v>35.1</v>
      </c>
      <c r="FP41" s="195">
        <v>31.393059230000073</v>
      </c>
      <c r="FQ41" s="195">
        <v>25.400000000000002</v>
      </c>
      <c r="FR41" s="195">
        <v>46.2</v>
      </c>
      <c r="FS41" s="195">
        <v>34.4</v>
      </c>
      <c r="FT41" s="195">
        <v>35.700000000000003</v>
      </c>
      <c r="FU41" s="195">
        <v>31.7</v>
      </c>
      <c r="FV41" s="195">
        <v>37.400000000000006</v>
      </c>
      <c r="FW41" s="195">
        <v>26.4</v>
      </c>
      <c r="FX41" s="195">
        <v>10.3</v>
      </c>
      <c r="FY41" s="195">
        <v>25.900000000000002</v>
      </c>
      <c r="FZ41" s="195">
        <v>38.6</v>
      </c>
      <c r="GB41" s="195">
        <v>31.487932570000005</v>
      </c>
      <c r="GC41" s="195">
        <v>46.2</v>
      </c>
      <c r="GD41" s="195">
        <v>33.9</v>
      </c>
      <c r="GE41" s="195">
        <v>35.599999999999994</v>
      </c>
      <c r="GF41" s="195">
        <v>31.500000000000004</v>
      </c>
      <c r="GG41" s="195">
        <v>37.5</v>
      </c>
      <c r="GH41" s="195">
        <v>26.299999999999997</v>
      </c>
      <c r="GI41" s="195">
        <v>10.3</v>
      </c>
      <c r="GJ41" s="195">
        <v>25.9</v>
      </c>
      <c r="GK41" s="195">
        <v>38.6</v>
      </c>
      <c r="GM41" s="195">
        <v>15.687932570000005</v>
      </c>
      <c r="GN41" s="196">
        <v>30.1</v>
      </c>
      <c r="GO41" s="196">
        <v>25.2</v>
      </c>
      <c r="GP41" s="196">
        <v>38.700000000000003</v>
      </c>
      <c r="GQ41" s="195">
        <v>27.400000000000002</v>
      </c>
      <c r="GR41" s="195">
        <v>25.2</v>
      </c>
      <c r="GS41" s="195">
        <v>20.200000000000003</v>
      </c>
      <c r="GT41" s="195">
        <v>17.100000000000001</v>
      </c>
      <c r="GU41" s="195">
        <v>20.6</v>
      </c>
      <c r="GV41" s="195">
        <v>27.599999999999998</v>
      </c>
      <c r="GX41" s="195">
        <v>13.42764339999998</v>
      </c>
      <c r="GY41" s="195">
        <v>0.90000000000000036</v>
      </c>
      <c r="GZ41" s="195">
        <v>22.1</v>
      </c>
      <c r="HA41" s="195">
        <v>15.7</v>
      </c>
      <c r="HB41" s="195">
        <v>21.3</v>
      </c>
      <c r="HC41" s="195">
        <v>18.5</v>
      </c>
      <c r="HD41" s="195">
        <v>21.3</v>
      </c>
      <c r="HE41" s="195">
        <v>22.3</v>
      </c>
      <c r="HF41" s="195">
        <v>34.5</v>
      </c>
      <c r="HG41" s="195">
        <v>30.6</v>
      </c>
      <c r="HI41" s="195">
        <v>21.402147169999836</v>
      </c>
      <c r="HJ41" s="195">
        <v>25.682891100000099</v>
      </c>
      <c r="HK41" s="195">
        <v>23.787932570000009</v>
      </c>
      <c r="HL41" s="195">
        <v>44.4</v>
      </c>
      <c r="HM41" s="195">
        <v>31.4</v>
      </c>
      <c r="HN41" s="195">
        <v>33</v>
      </c>
      <c r="HO41" s="195">
        <v>27.799999999999997</v>
      </c>
      <c r="HP41" s="195">
        <v>32.599999999999994</v>
      </c>
      <c r="HQ41" s="195">
        <v>25.299999999999997</v>
      </c>
      <c r="HR41" s="195">
        <v>9.1999999999999993</v>
      </c>
      <c r="HS41" s="195">
        <v>19.5</v>
      </c>
      <c r="HT41" s="195">
        <v>31.400000000000002</v>
      </c>
    </row>
    <row r="42" spans="1:228" ht="15" customHeight="1">
      <c r="F42" s="28" t="s">
        <v>36</v>
      </c>
      <c r="H42" s="29"/>
      <c r="I42" s="29"/>
      <c r="J42" s="29"/>
      <c r="K42" s="29"/>
      <c r="S42" s="401">
        <v>54.953175790000003</v>
      </c>
      <c r="T42" s="399">
        <v>125</v>
      </c>
      <c r="U42" s="399">
        <v>225.00000000000009</v>
      </c>
      <c r="V42" s="399">
        <v>190</v>
      </c>
      <c r="W42" s="399">
        <v>154.05000000000007</v>
      </c>
      <c r="X42" s="399">
        <v>158.20920000000004</v>
      </c>
      <c r="Y42" s="399">
        <v>162.48060000000001</v>
      </c>
      <c r="Z42" s="399">
        <v>166.86779999999999</v>
      </c>
      <c r="AA42" s="399">
        <v>171.37319999999991</v>
      </c>
      <c r="AB42" s="399">
        <v>176.0002763999999</v>
      </c>
      <c r="AC42" s="399">
        <v>180.75228386279991</v>
      </c>
      <c r="AD42" s="399">
        <v>185.63259552709548</v>
      </c>
      <c r="AE42" s="399">
        <v>190.64467560632701</v>
      </c>
      <c r="AF42" s="399">
        <v>225.3279111532928</v>
      </c>
      <c r="AG42" s="399">
        <v>241.57034066109807</v>
      </c>
      <c r="AH42" s="399">
        <v>254.80554387001843</v>
      </c>
      <c r="AI42" s="399">
        <v>234.90377122014584</v>
      </c>
      <c r="AJ42" s="399">
        <v>230.54546486829247</v>
      </c>
      <c r="AL42" s="195">
        <v>30.092219529999994</v>
      </c>
      <c r="AM42" s="195">
        <v>36.700000000000003</v>
      </c>
      <c r="AN42" s="195">
        <v>45</v>
      </c>
      <c r="AO42" s="195">
        <v>45</v>
      </c>
      <c r="AP42" s="195">
        <v>55</v>
      </c>
      <c r="AQ42" s="195">
        <v>125</v>
      </c>
      <c r="AR42" s="195">
        <v>125</v>
      </c>
      <c r="AS42" s="195">
        <v>125</v>
      </c>
      <c r="AT42" s="195">
        <v>125</v>
      </c>
      <c r="AU42" s="195">
        <v>125</v>
      </c>
      <c r="AV42" s="195">
        <v>125</v>
      </c>
      <c r="AW42" s="195">
        <v>125</v>
      </c>
      <c r="AX42" s="195">
        <v>125</v>
      </c>
      <c r="BA42" s="196"/>
      <c r="BB42" s="196">
        <v>0</v>
      </c>
      <c r="BC42" s="228">
        <v>100.00000000000009</v>
      </c>
      <c r="BD42" s="228">
        <v>65</v>
      </c>
      <c r="BE42" s="228">
        <v>29.050000000000068</v>
      </c>
      <c r="BF42" s="228">
        <v>33.209200000000038</v>
      </c>
      <c r="BG42" s="228">
        <v>37.48060000000001</v>
      </c>
      <c r="BH42" s="228">
        <v>41.867799999999988</v>
      </c>
      <c r="BI42" s="228">
        <v>46.373199999999912</v>
      </c>
      <c r="BK42" s="195"/>
      <c r="BL42" s="195"/>
      <c r="BM42" s="195"/>
      <c r="BN42" s="195"/>
      <c r="BO42" s="195">
        <v>54.953175790000003</v>
      </c>
      <c r="BP42" s="195">
        <v>125</v>
      </c>
      <c r="BQ42" s="195">
        <v>150.00000000000009</v>
      </c>
      <c r="BR42" s="195">
        <v>150</v>
      </c>
      <c r="BS42" s="195">
        <v>154.05000000000007</v>
      </c>
      <c r="BT42" s="195">
        <v>158.20920000000004</v>
      </c>
      <c r="BU42" s="195">
        <v>162.48060000000001</v>
      </c>
      <c r="BV42" s="195">
        <v>166.86779999999999</v>
      </c>
      <c r="BW42" s="195">
        <v>171.37319999999991</v>
      </c>
      <c r="BX42" s="195">
        <v>176.0002763999999</v>
      </c>
      <c r="BY42" s="195">
        <v>180.75228386279991</v>
      </c>
      <c r="BZ42" s="195">
        <v>185.63259552709548</v>
      </c>
      <c r="CB42" s="196">
        <v>0</v>
      </c>
      <c r="CC42" s="196">
        <v>0</v>
      </c>
      <c r="CD42" s="196">
        <v>0</v>
      </c>
      <c r="CE42" s="196">
        <v>0</v>
      </c>
      <c r="CF42" s="196">
        <v>0</v>
      </c>
      <c r="CG42" s="196">
        <v>0</v>
      </c>
      <c r="CH42" s="196">
        <v>75</v>
      </c>
      <c r="CI42" s="196">
        <v>40</v>
      </c>
      <c r="CJ42" s="196">
        <v>0</v>
      </c>
      <c r="CK42" s="196">
        <v>0</v>
      </c>
      <c r="CL42" s="196">
        <v>0</v>
      </c>
      <c r="CM42" s="196">
        <v>0</v>
      </c>
      <c r="CN42" s="196">
        <v>0</v>
      </c>
      <c r="CO42" s="196">
        <v>0</v>
      </c>
      <c r="CP42" s="196">
        <v>0</v>
      </c>
      <c r="CQ42" s="196">
        <v>0</v>
      </c>
      <c r="CV42" s="196">
        <v>85</v>
      </c>
      <c r="CW42" s="196">
        <v>140.1</v>
      </c>
      <c r="CX42" s="196">
        <v>95</v>
      </c>
      <c r="CY42" s="196">
        <v>95</v>
      </c>
      <c r="CZ42" s="196">
        <v>95</v>
      </c>
      <c r="DA42" s="196">
        <v>95</v>
      </c>
      <c r="DB42" s="196">
        <v>85</v>
      </c>
      <c r="DC42" s="196">
        <v>95</v>
      </c>
      <c r="DD42" s="196">
        <v>36.700000000000003</v>
      </c>
      <c r="DE42" s="196">
        <v>95</v>
      </c>
      <c r="DF42" s="196">
        <v>45</v>
      </c>
      <c r="DG42" s="196">
        <v>55</v>
      </c>
      <c r="DH42" s="196">
        <v>125</v>
      </c>
      <c r="DK42" s="191"/>
      <c r="DL42" s="191">
        <v>85</v>
      </c>
      <c r="DO42" s="191">
        <v>140.1</v>
      </c>
      <c r="DR42" s="191">
        <v>95</v>
      </c>
      <c r="DU42" s="191">
        <v>95</v>
      </c>
      <c r="DX42" s="200">
        <v>95</v>
      </c>
      <c r="EA42" s="197">
        <v>95</v>
      </c>
      <c r="EC42" s="195">
        <v>95</v>
      </c>
      <c r="ED42" s="195">
        <v>85</v>
      </c>
      <c r="EE42" s="195">
        <v>95</v>
      </c>
      <c r="EF42" s="195">
        <v>95</v>
      </c>
      <c r="EG42" s="195">
        <v>95</v>
      </c>
      <c r="EH42" s="195">
        <v>95</v>
      </c>
      <c r="EI42" s="195">
        <v>95</v>
      </c>
      <c r="EJ42" s="195">
        <v>95</v>
      </c>
      <c r="EK42" s="195">
        <v>95</v>
      </c>
      <c r="EL42" s="195">
        <v>95</v>
      </c>
      <c r="EM42" s="195">
        <v>95</v>
      </c>
      <c r="EN42" s="195">
        <v>95</v>
      </c>
      <c r="EO42" s="195">
        <v>95</v>
      </c>
      <c r="EQ42" s="195">
        <v>45</v>
      </c>
      <c r="ER42" s="195">
        <v>95</v>
      </c>
      <c r="ES42" s="195">
        <v>95</v>
      </c>
      <c r="ET42" s="195">
        <v>95</v>
      </c>
      <c r="EU42" s="195">
        <v>125</v>
      </c>
      <c r="EV42" s="195">
        <v>125</v>
      </c>
      <c r="EW42" s="195">
        <v>125</v>
      </c>
      <c r="EX42" s="195">
        <v>125</v>
      </c>
      <c r="EY42" s="195">
        <v>125</v>
      </c>
      <c r="EZ42" s="195">
        <v>125</v>
      </c>
      <c r="FA42" s="195">
        <v>95</v>
      </c>
      <c r="FB42" s="195">
        <v>95</v>
      </c>
      <c r="FC42" s="195">
        <v>95</v>
      </c>
      <c r="FE42" s="195">
        <v>30</v>
      </c>
      <c r="FF42" s="195">
        <v>36.700000000000003</v>
      </c>
      <c r="FG42" s="195">
        <v>95</v>
      </c>
      <c r="FH42" s="195">
        <v>125</v>
      </c>
      <c r="FI42" s="195">
        <v>125</v>
      </c>
      <c r="FJ42" s="195">
        <v>150</v>
      </c>
      <c r="FK42" s="195">
        <v>150</v>
      </c>
      <c r="FL42" s="195">
        <v>160</v>
      </c>
      <c r="FM42" s="195">
        <v>170</v>
      </c>
      <c r="FN42" s="195">
        <v>180</v>
      </c>
      <c r="FP42" s="195">
        <v>36.699999999999996</v>
      </c>
      <c r="FQ42" s="195">
        <v>95</v>
      </c>
      <c r="FR42" s="195">
        <v>125</v>
      </c>
      <c r="FS42" s="195">
        <v>125</v>
      </c>
      <c r="FT42" s="195">
        <v>125</v>
      </c>
      <c r="FU42" s="195">
        <v>125</v>
      </c>
      <c r="FV42" s="195">
        <v>125</v>
      </c>
      <c r="FW42" s="195">
        <v>125</v>
      </c>
      <c r="FX42" s="195">
        <v>125</v>
      </c>
      <c r="FY42" s="195">
        <v>125</v>
      </c>
      <c r="FZ42" s="195">
        <v>125</v>
      </c>
      <c r="GB42" s="195">
        <v>95</v>
      </c>
      <c r="GC42" s="195">
        <v>125</v>
      </c>
      <c r="GD42" s="195">
        <v>125</v>
      </c>
      <c r="GE42" s="195">
        <v>125</v>
      </c>
      <c r="GF42" s="195">
        <v>125</v>
      </c>
      <c r="GG42" s="195">
        <v>125</v>
      </c>
      <c r="GH42" s="195">
        <v>125</v>
      </c>
      <c r="GI42" s="195">
        <v>125</v>
      </c>
      <c r="GJ42" s="195">
        <v>125</v>
      </c>
      <c r="GK42" s="195">
        <v>125</v>
      </c>
      <c r="GM42" s="195">
        <v>45</v>
      </c>
      <c r="GN42" s="196">
        <v>45</v>
      </c>
      <c r="GO42" s="196">
        <v>60</v>
      </c>
      <c r="GP42" s="196">
        <v>125</v>
      </c>
      <c r="GQ42" s="195">
        <v>125</v>
      </c>
      <c r="GR42" s="195">
        <v>125</v>
      </c>
      <c r="GS42" s="195">
        <v>125</v>
      </c>
      <c r="GT42" s="195">
        <v>125</v>
      </c>
      <c r="GU42" s="195">
        <v>125</v>
      </c>
      <c r="GV42" s="195">
        <v>125</v>
      </c>
      <c r="GX42" s="196">
        <v>45</v>
      </c>
      <c r="GY42" s="196">
        <v>55</v>
      </c>
      <c r="GZ42" s="195">
        <v>125</v>
      </c>
      <c r="HA42" s="195">
        <v>125</v>
      </c>
      <c r="HB42" s="195">
        <v>125</v>
      </c>
      <c r="HC42" s="195">
        <v>125</v>
      </c>
      <c r="HD42" s="195">
        <v>125</v>
      </c>
      <c r="HE42" s="195">
        <v>125</v>
      </c>
      <c r="HF42" s="195">
        <v>125</v>
      </c>
      <c r="HG42" s="195">
        <v>125</v>
      </c>
      <c r="HI42" s="195">
        <v>30.092219529999994</v>
      </c>
      <c r="HJ42" s="195">
        <v>36.700000000000003</v>
      </c>
      <c r="HK42" s="195">
        <v>45</v>
      </c>
      <c r="HL42" s="195">
        <v>125</v>
      </c>
      <c r="HM42" s="195">
        <v>125</v>
      </c>
      <c r="HN42" s="195">
        <v>125</v>
      </c>
      <c r="HO42" s="195">
        <v>125</v>
      </c>
      <c r="HP42" s="195">
        <v>125</v>
      </c>
      <c r="HQ42" s="195">
        <v>125</v>
      </c>
      <c r="HR42" s="195">
        <v>125</v>
      </c>
      <c r="HS42" s="195">
        <v>125</v>
      </c>
      <c r="HT42" s="195">
        <v>125</v>
      </c>
    </row>
    <row r="43" spans="1:228" ht="15" customHeight="1">
      <c r="F43" s="402" t="s">
        <v>489</v>
      </c>
      <c r="H43" s="201"/>
      <c r="I43" s="201"/>
      <c r="J43" s="201"/>
      <c r="K43" s="201"/>
      <c r="L43" s="201"/>
      <c r="M43" s="201"/>
      <c r="N43" s="201"/>
      <c r="O43" s="201"/>
      <c r="P43" s="201"/>
      <c r="Q43" s="201"/>
      <c r="R43" s="201"/>
      <c r="S43" s="201"/>
      <c r="T43" s="234">
        <v>0</v>
      </c>
      <c r="U43" s="234">
        <v>0</v>
      </c>
      <c r="V43" s="234">
        <v>0</v>
      </c>
      <c r="W43" s="234">
        <v>0</v>
      </c>
      <c r="X43" s="234">
        <v>0</v>
      </c>
      <c r="Y43" s="234">
        <v>0</v>
      </c>
      <c r="Z43" s="234">
        <v>0</v>
      </c>
      <c r="AA43" s="234">
        <v>0</v>
      </c>
      <c r="AB43" s="234">
        <v>0</v>
      </c>
      <c r="AC43" s="234">
        <v>0</v>
      </c>
      <c r="AD43" s="234">
        <v>0</v>
      </c>
      <c r="AE43" s="201">
        <v>0</v>
      </c>
      <c r="AF43" s="201">
        <v>33.318287447649602</v>
      </c>
      <c r="AG43" s="201">
        <v>151.3234884232204</v>
      </c>
      <c r="AH43" s="201">
        <v>193.53263276809599</v>
      </c>
      <c r="AI43" s="201">
        <v>138.29913806647289</v>
      </c>
      <c r="AJ43" s="201">
        <v>78.772873730280139</v>
      </c>
      <c r="AL43" s="201">
        <v>1.4153431299999999</v>
      </c>
      <c r="AM43" s="201">
        <v>-1.4153431299999999</v>
      </c>
      <c r="AN43" s="201">
        <v>0</v>
      </c>
      <c r="AO43" s="201">
        <v>0</v>
      </c>
      <c r="AP43" s="201">
        <v>0</v>
      </c>
      <c r="AQ43" s="201">
        <v>0</v>
      </c>
      <c r="AR43" s="201">
        <v>0</v>
      </c>
      <c r="AS43" s="201">
        <v>0</v>
      </c>
      <c r="AT43" s="201">
        <v>1.3300351228895186</v>
      </c>
      <c r="AU43" s="201">
        <v>-1.3300351228895186</v>
      </c>
      <c r="AV43" s="201">
        <v>0</v>
      </c>
      <c r="AW43" s="201">
        <v>0</v>
      </c>
      <c r="AX43" s="201">
        <v>0</v>
      </c>
      <c r="BA43" s="234"/>
      <c r="BB43" s="234">
        <v>0</v>
      </c>
      <c r="BC43" s="234">
        <v>0</v>
      </c>
      <c r="BD43" s="234">
        <v>0</v>
      </c>
      <c r="BE43" s="234">
        <v>-1.3300351228895186</v>
      </c>
      <c r="BF43" s="234">
        <v>1.3300351228895186</v>
      </c>
      <c r="BG43" s="234">
        <v>0</v>
      </c>
      <c r="BH43" s="234">
        <v>0</v>
      </c>
      <c r="BI43" s="234">
        <v>0</v>
      </c>
      <c r="BK43" s="201"/>
      <c r="BL43" s="201"/>
      <c r="BM43" s="201"/>
      <c r="BN43" s="201"/>
      <c r="BO43" s="201"/>
      <c r="BP43" s="201">
        <v>0</v>
      </c>
      <c r="BQ43" s="201">
        <v>1.7763879777646663</v>
      </c>
      <c r="BR43" s="201">
        <v>10.769636698578656</v>
      </c>
      <c r="BS43" s="201">
        <v>-5.1906752117336197E-2</v>
      </c>
      <c r="BT43" s="201">
        <v>5.6319242311584929</v>
      </c>
      <c r="BU43" s="201">
        <v>-1.3478380459539885</v>
      </c>
      <c r="BV43" s="201">
        <v>-12.830202564720629</v>
      </c>
      <c r="BW43" s="201">
        <v>-3.9480015447098618</v>
      </c>
      <c r="BX43" s="201">
        <v>0</v>
      </c>
      <c r="BY43" s="201">
        <v>0</v>
      </c>
      <c r="BZ43" s="201">
        <v>0</v>
      </c>
      <c r="CB43" s="201">
        <v>0</v>
      </c>
      <c r="CC43" s="201">
        <v>0</v>
      </c>
      <c r="CD43" s="201">
        <v>0</v>
      </c>
      <c r="CE43" s="201">
        <v>0</v>
      </c>
      <c r="CF43" s="201">
        <v>0</v>
      </c>
      <c r="CG43" s="201">
        <v>0</v>
      </c>
      <c r="CH43" s="201">
        <v>-1.7763879777646663</v>
      </c>
      <c r="CI43" s="201">
        <v>-10.769636698578655</v>
      </c>
      <c r="CJ43" s="201">
        <v>5.1906752117336197E-2</v>
      </c>
      <c r="CK43" s="201">
        <v>-5.6319242311584929</v>
      </c>
      <c r="CL43" s="201">
        <v>1.3478380459539885</v>
      </c>
      <c r="CM43" s="201">
        <v>12.830202564720629</v>
      </c>
      <c r="CN43" s="201">
        <v>3.9480015447098618</v>
      </c>
      <c r="CO43" s="201">
        <v>0</v>
      </c>
      <c r="CP43" s="201">
        <v>0</v>
      </c>
      <c r="CQ43" s="201">
        <v>0</v>
      </c>
      <c r="CV43" s="201">
        <v>7.7922869273274245</v>
      </c>
      <c r="CW43" s="201">
        <v>-7.7922869273274245</v>
      </c>
      <c r="CX43" s="201">
        <v>0</v>
      </c>
      <c r="CY43" s="201">
        <v>0</v>
      </c>
      <c r="CZ43" s="201">
        <v>0</v>
      </c>
      <c r="DA43" s="201">
        <v>0</v>
      </c>
      <c r="DB43" s="201">
        <v>0</v>
      </c>
      <c r="DC43" s="201">
        <v>0</v>
      </c>
      <c r="DD43" s="201">
        <v>0</v>
      </c>
      <c r="DE43" s="201">
        <v>30.82736678873777</v>
      </c>
      <c r="DF43" s="201">
        <v>-30.82736678873777</v>
      </c>
      <c r="DG43" s="201">
        <v>0</v>
      </c>
      <c r="DH43" s="201">
        <v>0</v>
      </c>
      <c r="DK43" s="191"/>
      <c r="DL43" s="217"/>
      <c r="DO43" s="235"/>
      <c r="DR43" s="235"/>
      <c r="DU43" s="235"/>
      <c r="DX43" s="236"/>
      <c r="EA43" s="236"/>
      <c r="EC43" s="217"/>
      <c r="ED43" s="201">
        <v>0</v>
      </c>
      <c r="EE43" s="201">
        <v>0</v>
      </c>
      <c r="EF43" s="201">
        <v>0</v>
      </c>
      <c r="EG43" s="201">
        <v>0</v>
      </c>
      <c r="EH43" s="201">
        <v>0</v>
      </c>
      <c r="EI43" s="201">
        <v>1.0666739424907565</v>
      </c>
      <c r="EJ43" s="201">
        <v>1.3551404674252272</v>
      </c>
      <c r="EK43" s="201">
        <v>0.57370924441593862</v>
      </c>
      <c r="EL43" s="201">
        <v>-0.82553048687660668</v>
      </c>
      <c r="EM43" s="201">
        <v>5.3589953914369932</v>
      </c>
      <c r="EN43" s="201">
        <v>7.5488054182889472</v>
      </c>
      <c r="EO43" s="201">
        <v>11.463726657096265</v>
      </c>
      <c r="EQ43" s="201">
        <v>0</v>
      </c>
      <c r="ER43" s="201">
        <v>0</v>
      </c>
      <c r="ES43" s="201">
        <v>0</v>
      </c>
      <c r="ET43" s="201">
        <v>0</v>
      </c>
      <c r="EU43" s="201">
        <v>9.9734167450622326</v>
      </c>
      <c r="EV43" s="201">
        <v>15.769094715181231</v>
      </c>
      <c r="EW43" s="201">
        <v>15.253228389852168</v>
      </c>
      <c r="EX43" s="201">
        <v>8.9116623233196748</v>
      </c>
      <c r="EY43" s="201">
        <v>6.7364570457364294</v>
      </c>
      <c r="EZ43" s="201">
        <v>6.613685661079046</v>
      </c>
      <c r="FA43" s="201">
        <v>7.113159946342293</v>
      </c>
      <c r="FB43" s="201">
        <v>-0.41106706439661878</v>
      </c>
      <c r="FC43" s="201">
        <v>-6.0742851112691767</v>
      </c>
      <c r="FE43" s="237"/>
      <c r="FF43" s="201">
        <v>0</v>
      </c>
      <c r="FG43" s="201">
        <v>0</v>
      </c>
      <c r="FH43" s="201">
        <v>0</v>
      </c>
      <c r="FI43" s="201">
        <v>0</v>
      </c>
      <c r="FJ43" s="201">
        <v>0</v>
      </c>
      <c r="FK43" s="201">
        <v>0</v>
      </c>
      <c r="FL43" s="201">
        <v>0</v>
      </c>
      <c r="FM43" s="201">
        <v>0</v>
      </c>
      <c r="FN43" s="201">
        <v>0</v>
      </c>
      <c r="FP43" s="201">
        <v>14.363004440185071</v>
      </c>
      <c r="FQ43" s="201">
        <v>16.464362348552697</v>
      </c>
      <c r="FR43" s="201">
        <v>-14.781958016758676</v>
      </c>
      <c r="FS43" s="201">
        <v>3.1185469524094458</v>
      </c>
      <c r="FT43" s="201">
        <v>3.6757060777264243</v>
      </c>
      <c r="FU43" s="201">
        <v>8.607898400154351</v>
      </c>
      <c r="FV43" s="201">
        <v>9.9552832766182462</v>
      </c>
      <c r="FW43" s="201">
        <v>13.420874542061924</v>
      </c>
      <c r="FX43" s="201">
        <v>9.0816994678334595</v>
      </c>
      <c r="FY43" s="201">
        <v>6.4550634766395092</v>
      </c>
      <c r="FZ43" s="201">
        <v>7.3300610816369698</v>
      </c>
      <c r="GB43" s="195"/>
      <c r="GC43" s="201">
        <v>-4.4244883766729224</v>
      </c>
      <c r="GD43" s="201">
        <v>3.1185469524094458</v>
      </c>
      <c r="GE43" s="201">
        <v>3.6757060777264243</v>
      </c>
      <c r="GF43" s="201">
        <v>8.607898400154351</v>
      </c>
      <c r="GG43" s="201">
        <v>9.9552832766182426</v>
      </c>
      <c r="GH43" s="201">
        <v>13.420874542061924</v>
      </c>
      <c r="GI43" s="201">
        <v>9.0816994678334595</v>
      </c>
      <c r="GJ43" s="201">
        <v>6.4550634766395163</v>
      </c>
      <c r="GK43" s="201">
        <v>7.3300610816369556</v>
      </c>
      <c r="GM43" s="217"/>
      <c r="GN43" s="201">
        <v>0</v>
      </c>
      <c r="GO43" s="201">
        <v>0</v>
      </c>
      <c r="GP43" s="201">
        <v>0</v>
      </c>
      <c r="GQ43" s="201">
        <v>0.28100977417618034</v>
      </c>
      <c r="GR43" s="201">
        <v>2.7755400438711044</v>
      </c>
      <c r="GS43" s="201">
        <v>7.8472192123075715</v>
      </c>
      <c r="GT43" s="201">
        <v>10.230773057214082</v>
      </c>
      <c r="GU43" s="201">
        <v>14.060387242317375</v>
      </c>
      <c r="GV43" s="201">
        <v>14.003558597420813</v>
      </c>
      <c r="GX43" s="237"/>
      <c r="GY43" s="201">
        <v>0</v>
      </c>
      <c r="GZ43" s="201">
        <v>0</v>
      </c>
      <c r="HA43" s="201">
        <v>0</v>
      </c>
      <c r="HB43" s="201">
        <v>0</v>
      </c>
      <c r="HC43" s="201">
        <v>1.3300351228895186</v>
      </c>
      <c r="HD43" s="201">
        <v>-1.3300351228895186</v>
      </c>
      <c r="HE43" s="201">
        <v>0</v>
      </c>
      <c r="HF43" s="201">
        <v>0</v>
      </c>
      <c r="HG43" s="201">
        <v>0</v>
      </c>
      <c r="HI43" s="201">
        <v>1.4153431299999999</v>
      </c>
      <c r="HJ43" s="201">
        <v>-1.4153431299999999</v>
      </c>
      <c r="HK43" s="201">
        <v>11.349313002635419</v>
      </c>
      <c r="HL43" s="201">
        <v>-1.2657291661547418</v>
      </c>
      <c r="HM43" s="201">
        <v>-2.038086970000446</v>
      </c>
      <c r="HN43" s="201">
        <v>-6.8204812147257927</v>
      </c>
      <c r="HO43" s="201">
        <v>-1.2250156517544388</v>
      </c>
      <c r="HP43" s="201">
        <v>0</v>
      </c>
      <c r="HQ43" s="201">
        <v>0</v>
      </c>
      <c r="HR43" s="201">
        <v>0.63212961018311975</v>
      </c>
      <c r="HS43" s="201">
        <v>-0.17384035853606461</v>
      </c>
      <c r="HT43" s="201">
        <v>4.0888772735893726</v>
      </c>
    </row>
    <row r="44" spans="1:228" ht="15" customHeight="1">
      <c r="F44" s="402" t="s">
        <v>490</v>
      </c>
      <c r="H44" s="201"/>
      <c r="I44" s="201"/>
      <c r="J44" s="201"/>
      <c r="K44" s="201"/>
      <c r="L44" s="201"/>
      <c r="M44" s="201"/>
      <c r="N44" s="201"/>
      <c r="O44" s="201"/>
      <c r="P44" s="201"/>
      <c r="Q44" s="201"/>
      <c r="R44" s="201"/>
      <c r="S44" s="201"/>
      <c r="T44" s="234">
        <v>3.6897369550061399</v>
      </c>
      <c r="U44" s="234">
        <v>-5.1208031600703237</v>
      </c>
      <c r="V44" s="234">
        <v>0.84072822811386061</v>
      </c>
      <c r="W44" s="234">
        <v>1.7088697406824807</v>
      </c>
      <c r="X44" s="234">
        <v>0.70497059295122</v>
      </c>
      <c r="Y44" s="234">
        <v>-4.5492888721421352</v>
      </c>
      <c r="Z44" s="234">
        <v>-3.8126894253975969</v>
      </c>
      <c r="AA44" s="234">
        <v>-4.3870709723699157</v>
      </c>
      <c r="AB44" s="234">
        <v>0.89175108343751575</v>
      </c>
      <c r="AC44" s="234">
        <v>2.8698723964880131</v>
      </c>
      <c r="AD44" s="234">
        <v>2.1667455113631782</v>
      </c>
      <c r="AE44" s="201">
        <v>-3.0252244137618547</v>
      </c>
      <c r="AF44" s="201">
        <v>19.028092128665236</v>
      </c>
      <c r="AG44" s="201">
        <v>50.666351714689021</v>
      </c>
      <c r="AH44" s="201">
        <v>59.217766602805725</v>
      </c>
      <c r="AI44" s="201">
        <v>77.961797358979311</v>
      </c>
      <c r="AJ44" s="201">
        <v>98.370768642818348</v>
      </c>
      <c r="AL44" s="201">
        <v>0</v>
      </c>
      <c r="AM44" s="201">
        <v>0</v>
      </c>
      <c r="AN44" s="201">
        <v>1.617848</v>
      </c>
      <c r="AO44" s="201">
        <v>2.281109273304498</v>
      </c>
      <c r="AP44" s="201">
        <v>3.98403806360577</v>
      </c>
      <c r="AQ44" s="201">
        <v>0.26180559789045255</v>
      </c>
      <c r="AR44" s="201">
        <v>-2.3569778874947431</v>
      </c>
      <c r="AS44" s="201">
        <v>-1.5240204177573027</v>
      </c>
      <c r="AT44" s="201">
        <v>-2.5344218338122966</v>
      </c>
      <c r="AU44" s="201">
        <v>2.6567557968359292</v>
      </c>
      <c r="AV44" s="201">
        <v>-1.1924859434211852</v>
      </c>
      <c r="AW44" s="201">
        <v>10.628779399798349</v>
      </c>
      <c r="AX44" s="201">
        <v>0</v>
      </c>
      <c r="BA44" s="234"/>
      <c r="BB44" s="234">
        <v>3.4279313571156891</v>
      </c>
      <c r="BC44" s="234">
        <v>-2.7638252725755805</v>
      </c>
      <c r="BD44" s="234">
        <v>2.3647486458711633</v>
      </c>
      <c r="BE44" s="234">
        <v>4.2432915744947799</v>
      </c>
      <c r="BF44" s="234">
        <v>-1.951785203884711</v>
      </c>
      <c r="BG44" s="234">
        <v>-3.3568029287209527</v>
      </c>
      <c r="BH44" s="234">
        <v>-14.441468825195944</v>
      </c>
      <c r="BI44" s="234">
        <v>-4.3870709723699157</v>
      </c>
      <c r="BK44" s="201"/>
      <c r="BL44" s="201"/>
      <c r="BM44" s="201"/>
      <c r="BN44" s="201"/>
      <c r="BO44" s="201"/>
      <c r="BP44" s="201">
        <v>3.6897369550061399</v>
      </c>
      <c r="BQ44" s="201">
        <v>-1.878670352060432</v>
      </c>
      <c r="BR44" s="201">
        <v>5.9514940169086898</v>
      </c>
      <c r="BS44" s="201">
        <v>4.9208364292725477</v>
      </c>
      <c r="BT44" s="201">
        <v>2.7351757872906148</v>
      </c>
      <c r="BU44" s="201">
        <v>0.72054806781706304</v>
      </c>
      <c r="BV44" s="201">
        <v>3.6010454458011694</v>
      </c>
      <c r="BW44" s="201">
        <v>-3.4999972229354555</v>
      </c>
      <c r="BX44" s="201">
        <v>-4.2348205971107973</v>
      </c>
      <c r="BY44" s="201">
        <v>-2.4199812925550575</v>
      </c>
      <c r="BZ44" s="201">
        <v>-3.8536719861562574</v>
      </c>
      <c r="CB44" s="201">
        <v>0</v>
      </c>
      <c r="CC44" s="201">
        <v>0</v>
      </c>
      <c r="CD44" s="201">
        <v>0</v>
      </c>
      <c r="CE44" s="201">
        <v>0</v>
      </c>
      <c r="CF44" s="201">
        <v>0</v>
      </c>
      <c r="CG44" s="201">
        <v>0</v>
      </c>
      <c r="CH44" s="201">
        <v>-3.2421328080098917</v>
      </c>
      <c r="CI44" s="201">
        <v>-5.1107657887948292</v>
      </c>
      <c r="CJ44" s="201">
        <v>-3.2119666885900671</v>
      </c>
      <c r="CK44" s="201">
        <v>-2.0302051943393948</v>
      </c>
      <c r="CL44" s="201">
        <v>-5.2698369399591982</v>
      </c>
      <c r="CM44" s="201">
        <v>-7.4137348711987663</v>
      </c>
      <c r="CN44" s="201">
        <v>-0.88707374943446027</v>
      </c>
      <c r="CO44" s="201">
        <v>5.126571680548313</v>
      </c>
      <c r="CP44" s="201">
        <v>5.2898536890430705</v>
      </c>
      <c r="CQ44" s="201">
        <v>6.0204174975194356</v>
      </c>
      <c r="CV44" s="201" t="e">
        <v>#VALUE!</v>
      </c>
      <c r="CW44" s="201" t="e">
        <v>#VALUE!</v>
      </c>
      <c r="CX44" s="201" t="e">
        <v>#VALUE!</v>
      </c>
      <c r="CY44" s="201" t="e">
        <v>#VALUE!</v>
      </c>
      <c r="CZ44" s="201" t="e">
        <v>#VALUE!</v>
      </c>
      <c r="DA44" s="201">
        <v>29.044693460369718</v>
      </c>
      <c r="DB44" s="201">
        <v>-0.72296233632509299</v>
      </c>
      <c r="DC44" s="201">
        <v>-22.934056572449016</v>
      </c>
      <c r="DD44" s="201">
        <v>-8.4283102884248233</v>
      </c>
      <c r="DE44" s="201">
        <v>4.1629597691486779</v>
      </c>
      <c r="DF44" s="201">
        <v>-4.1629597691486779</v>
      </c>
      <c r="DG44" s="201">
        <v>7.8829953369102679</v>
      </c>
      <c r="DH44" s="201">
        <v>0.26180559789045255</v>
      </c>
      <c r="DK44" s="191"/>
      <c r="DL44" s="217"/>
      <c r="DO44" s="235"/>
      <c r="DR44" s="235"/>
      <c r="DU44" s="235"/>
      <c r="DX44" s="236"/>
      <c r="EA44" s="236"/>
      <c r="EC44" s="217"/>
      <c r="ED44" s="201">
        <v>-0.80302459912615731</v>
      </c>
      <c r="EE44" s="201">
        <v>-2.4608762201134802</v>
      </c>
      <c r="EF44" s="201">
        <v>-5.5739256292011419</v>
      </c>
      <c r="EG44" s="201">
        <v>-4.4439193825753343</v>
      </c>
      <c r="EH44" s="201">
        <v>-1.4038152979250391</v>
      </c>
      <c r="EI44" s="201">
        <v>0.42602299834048551</v>
      </c>
      <c r="EJ44" s="201">
        <v>-1.0105942193746102</v>
      </c>
      <c r="EK44" s="201">
        <v>-3.5986109914895756</v>
      </c>
      <c r="EL44" s="201">
        <v>-2.3335557581541835</v>
      </c>
      <c r="EM44" s="201">
        <v>1.1365331691492049</v>
      </c>
      <c r="EN44" s="201">
        <v>14.395452940464972</v>
      </c>
      <c r="EO44" s="201">
        <v>37.178167534594763</v>
      </c>
      <c r="EQ44" s="201">
        <v>23.555083419999999</v>
      </c>
      <c r="ER44" s="201">
        <v>-15.126773131575176</v>
      </c>
      <c r="ES44" s="201">
        <v>-6.9971522105192987</v>
      </c>
      <c r="ET44" s="201">
        <v>-1.4311580779055246</v>
      </c>
      <c r="EU44" s="201">
        <v>1.8777257877461613</v>
      </c>
      <c r="EV44" s="201">
        <v>1.573128524920419</v>
      </c>
      <c r="EW44" s="201">
        <v>1.5318672962813222</v>
      </c>
      <c r="EX44" s="201">
        <v>-1.2209358933329875</v>
      </c>
      <c r="EY44" s="201">
        <v>-0.6965990534678701</v>
      </c>
      <c r="EZ44" s="201">
        <v>0.38609756601829837</v>
      </c>
      <c r="FA44" s="201">
        <v>8.5051622085923846</v>
      </c>
      <c r="FB44" s="201">
        <v>23.597305995157257</v>
      </c>
      <c r="FC44" s="201">
        <v>32.76202311876645</v>
      </c>
      <c r="FE44" s="237"/>
      <c r="FF44" s="201">
        <v>-0.8670372200000025</v>
      </c>
      <c r="FG44" s="201">
        <v>0</v>
      </c>
      <c r="FH44" s="201">
        <v>0</v>
      </c>
      <c r="FI44" s="201">
        <v>0</v>
      </c>
      <c r="FJ44" s="201">
        <v>0</v>
      </c>
      <c r="FK44" s="201">
        <v>0</v>
      </c>
      <c r="FL44" s="201">
        <v>0</v>
      </c>
      <c r="FM44" s="201">
        <v>0</v>
      </c>
      <c r="FN44" s="201">
        <v>0</v>
      </c>
      <c r="FP44" s="201">
        <v>0</v>
      </c>
      <c r="FQ44" s="201">
        <v>4.1629597691486779</v>
      </c>
      <c r="FR44" s="201">
        <v>2.9548441817996496</v>
      </c>
      <c r="FS44" s="201">
        <v>-0.38590368906326589</v>
      </c>
      <c r="FT44" s="201">
        <v>-2.7464179785267113</v>
      </c>
      <c r="FU44" s="201">
        <v>-3.9854822833583503</v>
      </c>
      <c r="FV44" s="201">
        <v>0</v>
      </c>
      <c r="FW44" s="201">
        <v>2.911130321965739</v>
      </c>
      <c r="FX44" s="201">
        <v>5.9670731369419396</v>
      </c>
      <c r="FY44" s="201">
        <v>1.1260811394545733</v>
      </c>
      <c r="FZ44" s="201">
        <v>-2.076183709541306</v>
      </c>
      <c r="GB44" s="195"/>
      <c r="GC44" s="201">
        <v>2.9548441817996496</v>
      </c>
      <c r="GD44" s="201">
        <v>-0.38590368906326589</v>
      </c>
      <c r="GE44" s="201">
        <v>-2.7464179785267113</v>
      </c>
      <c r="GF44" s="201">
        <v>-3.9854822833583521</v>
      </c>
      <c r="GG44" s="201">
        <v>0</v>
      </c>
      <c r="GH44" s="201">
        <v>2.911130321965739</v>
      </c>
      <c r="GI44" s="201">
        <v>5.9670731369419396</v>
      </c>
      <c r="GJ44" s="201">
        <v>1.1260811394545733</v>
      </c>
      <c r="GK44" s="201">
        <v>-2.076183709541306</v>
      </c>
      <c r="GM44" s="217"/>
      <c r="GN44" s="201">
        <v>0</v>
      </c>
      <c r="GO44" s="201">
        <v>0</v>
      </c>
      <c r="GP44" s="201">
        <v>3.4414895437157007</v>
      </c>
      <c r="GQ44" s="201">
        <v>0.9416850542170847</v>
      </c>
      <c r="GR44" s="201">
        <v>1.8215248596987283</v>
      </c>
      <c r="GS44" s="201">
        <v>1.0349300970587727</v>
      </c>
      <c r="GT44" s="201">
        <v>7.0130249309104977</v>
      </c>
      <c r="GU44" s="201">
        <v>0.44510473450756116</v>
      </c>
      <c r="GV44" s="201">
        <v>6.6987164944987576</v>
      </c>
      <c r="GX44" s="237"/>
      <c r="GY44" s="201">
        <v>3.98403806360577</v>
      </c>
      <c r="GZ44" s="201">
        <v>0.26180559789045255</v>
      </c>
      <c r="HA44" s="201">
        <v>-2.3569778874947431</v>
      </c>
      <c r="HB44" s="201">
        <v>-1.5240204177573027</v>
      </c>
      <c r="HC44" s="201">
        <v>-2.5344218338122966</v>
      </c>
      <c r="HD44" s="201">
        <v>2.6567557968359292</v>
      </c>
      <c r="HE44" s="201">
        <v>-1.1924859434211852</v>
      </c>
      <c r="HF44" s="201">
        <v>10.628779399798349</v>
      </c>
      <c r="HG44" s="201">
        <v>0</v>
      </c>
      <c r="HI44" s="201">
        <v>0</v>
      </c>
      <c r="HJ44" s="201">
        <v>0</v>
      </c>
      <c r="HK44" s="201">
        <v>3.1176487181050754</v>
      </c>
      <c r="HL44" s="201">
        <v>4.5319945739867542</v>
      </c>
      <c r="HM44" s="201">
        <v>-0.89799398554068866</v>
      </c>
      <c r="HN44" s="201">
        <v>-3.3563254574955699</v>
      </c>
      <c r="HO44" s="201">
        <v>-0.77615002703244995</v>
      </c>
      <c r="HP44" s="201">
        <v>0.37781461477443568</v>
      </c>
      <c r="HQ44" s="201">
        <v>-0.6125109010757801</v>
      </c>
      <c r="HR44" s="201">
        <v>3.7439129670775677</v>
      </c>
      <c r="HS44" s="201">
        <v>-4.1150815812633033</v>
      </c>
      <c r="HT44" s="201">
        <v>3.981209861430794</v>
      </c>
    </row>
    <row r="45" spans="1:228" ht="15" customHeight="1">
      <c r="F45" s="28" t="s">
        <v>491</v>
      </c>
      <c r="H45" s="29"/>
      <c r="I45" s="29"/>
      <c r="J45" s="29"/>
      <c r="K45" s="29"/>
      <c r="T45" s="29"/>
      <c r="U45" s="29"/>
      <c r="V45" s="29"/>
      <c r="W45" s="29"/>
      <c r="X45" s="29"/>
      <c r="Y45" s="29"/>
      <c r="Z45" s="29"/>
      <c r="AA45" s="29"/>
      <c r="AB45" s="29"/>
      <c r="AC45" s="29"/>
      <c r="AD45" s="29"/>
      <c r="AE45" s="29"/>
      <c r="AF45" s="29"/>
      <c r="AG45" s="29"/>
      <c r="AH45" s="29"/>
      <c r="AI45" s="29"/>
      <c r="AJ45" s="29"/>
      <c r="AL45" s="210">
        <v>-5.2308396199994718</v>
      </c>
      <c r="AM45" s="210">
        <v>-2.7745165100000122</v>
      </c>
      <c r="AN45" s="210">
        <v>-3.5538907000003803</v>
      </c>
      <c r="AO45" s="222"/>
      <c r="AP45" s="222"/>
      <c r="AQ45" s="222"/>
      <c r="AR45" s="222"/>
      <c r="AS45" s="222"/>
      <c r="AT45" s="222"/>
      <c r="AU45" s="222"/>
      <c r="AV45" s="222"/>
      <c r="AW45" s="222"/>
      <c r="AX45" s="222"/>
      <c r="BA45" s="225"/>
      <c r="BB45" s="225">
        <v>0</v>
      </c>
      <c r="BC45" s="225">
        <v>0</v>
      </c>
      <c r="BD45" s="225">
        <v>0</v>
      </c>
      <c r="BE45" s="225">
        <v>0</v>
      </c>
      <c r="BF45" s="225">
        <v>0</v>
      </c>
      <c r="BG45" s="225">
        <v>0</v>
      </c>
      <c r="BH45" s="225">
        <v>0</v>
      </c>
      <c r="BI45" s="225">
        <v>0</v>
      </c>
      <c r="BK45" s="222"/>
      <c r="BL45" s="222"/>
      <c r="BM45" s="222"/>
      <c r="BN45" s="222"/>
      <c r="BO45" s="222"/>
      <c r="BP45" s="222"/>
      <c r="BQ45" s="222"/>
      <c r="BR45" s="222"/>
      <c r="BS45" s="222"/>
      <c r="BT45" s="222"/>
      <c r="BU45" s="222"/>
      <c r="BV45" s="222"/>
      <c r="BW45" s="222"/>
      <c r="BX45" s="222"/>
      <c r="BY45" s="222"/>
      <c r="BZ45" s="222"/>
      <c r="CB45" s="222">
        <v>0</v>
      </c>
      <c r="CC45" s="222">
        <v>0</v>
      </c>
      <c r="CD45" s="222">
        <v>0</v>
      </c>
      <c r="CE45" s="222">
        <v>0</v>
      </c>
      <c r="CF45" s="222">
        <v>0</v>
      </c>
      <c r="CG45" s="222">
        <v>0</v>
      </c>
      <c r="CH45" s="222">
        <v>0</v>
      </c>
      <c r="CI45" s="222">
        <v>0</v>
      </c>
      <c r="CJ45" s="222">
        <v>0</v>
      </c>
      <c r="CK45" s="222">
        <v>0</v>
      </c>
      <c r="CL45" s="222">
        <v>0</v>
      </c>
      <c r="CM45" s="222">
        <v>0</v>
      </c>
      <c r="CN45" s="222">
        <v>0</v>
      </c>
      <c r="CO45" s="222">
        <v>0</v>
      </c>
      <c r="CP45" s="222">
        <v>0</v>
      </c>
      <c r="CQ45" s="222">
        <v>0</v>
      </c>
      <c r="CV45" s="222">
        <v>0</v>
      </c>
      <c r="CW45" s="222">
        <v>-50.637999999999998</v>
      </c>
      <c r="CX45" s="222">
        <v>0</v>
      </c>
      <c r="CY45" s="222">
        <v>0</v>
      </c>
      <c r="CZ45" s="222">
        <v>0</v>
      </c>
      <c r="DA45" s="222">
        <v>0</v>
      </c>
      <c r="DB45" s="222">
        <v>0</v>
      </c>
      <c r="DC45" s="222">
        <v>0</v>
      </c>
      <c r="DD45" s="222">
        <v>0</v>
      </c>
      <c r="DE45" s="222">
        <v>0</v>
      </c>
      <c r="DF45" s="222">
        <v>0</v>
      </c>
      <c r="DG45" s="222">
        <v>0</v>
      </c>
      <c r="DH45" s="222">
        <v>0</v>
      </c>
      <c r="DK45" s="191"/>
      <c r="DL45" s="191"/>
      <c r="DO45" s="191">
        <v>-50.637999999999998</v>
      </c>
      <c r="DR45" s="191"/>
      <c r="DX45" s="201"/>
      <c r="EC45" s="195"/>
      <c r="ED45" s="195"/>
      <c r="EE45" s="195"/>
      <c r="EF45" s="195"/>
      <c r="EG45" s="195"/>
      <c r="EH45" s="195"/>
      <c r="EI45" s="195"/>
      <c r="EJ45" s="195"/>
      <c r="EK45" s="195"/>
      <c r="EL45" s="195"/>
      <c r="EM45" s="195"/>
      <c r="EN45" s="195"/>
      <c r="EO45" s="195"/>
      <c r="EQ45" s="222"/>
      <c r="ER45" s="222"/>
      <c r="ES45" s="222"/>
      <c r="ET45" s="222"/>
      <c r="EU45" s="222"/>
      <c r="EV45" s="222"/>
      <c r="EW45" s="222"/>
      <c r="EX45" s="222"/>
      <c r="EY45" s="222"/>
      <c r="EZ45" s="222"/>
      <c r="FA45" s="222"/>
      <c r="FB45" s="222"/>
      <c r="FC45" s="222"/>
      <c r="FE45" s="222"/>
      <c r="FF45" s="222"/>
      <c r="FG45" s="222"/>
      <c r="FH45" s="222"/>
      <c r="FI45" s="222"/>
      <c r="FJ45" s="222"/>
      <c r="FK45" s="222"/>
      <c r="FL45" s="222"/>
      <c r="FM45" s="222"/>
      <c r="FN45" s="222"/>
      <c r="FP45" s="222"/>
      <c r="FQ45" s="222"/>
      <c r="FR45" s="222"/>
      <c r="FS45" s="222"/>
      <c r="FT45" s="222"/>
      <c r="FU45" s="222"/>
      <c r="FV45" s="222"/>
      <c r="FW45" s="222"/>
      <c r="FX45" s="222"/>
      <c r="FY45" s="222"/>
      <c r="FZ45" s="222"/>
      <c r="GB45" s="222"/>
      <c r="GC45" s="222"/>
      <c r="GD45" s="222"/>
      <c r="GE45" s="222"/>
      <c r="GF45" s="222"/>
      <c r="GG45" s="222"/>
      <c r="GH45" s="222"/>
      <c r="GI45" s="222"/>
      <c r="GJ45" s="222"/>
      <c r="GK45" s="222"/>
      <c r="GM45" s="222"/>
      <c r="GN45" s="238"/>
      <c r="GO45" s="238"/>
      <c r="GP45" s="238"/>
      <c r="GQ45" s="222"/>
      <c r="GR45" s="222"/>
      <c r="GS45" s="222"/>
      <c r="GT45" s="222"/>
      <c r="GU45" s="222"/>
      <c r="GV45" s="222"/>
      <c r="GX45" s="238"/>
      <c r="GY45" s="238"/>
      <c r="GZ45" s="222"/>
      <c r="HA45" s="222"/>
      <c r="HB45" s="222"/>
      <c r="HC45" s="222"/>
      <c r="HD45" s="222"/>
      <c r="HE45" s="222"/>
      <c r="HF45" s="222"/>
      <c r="HG45" s="222"/>
      <c r="HI45" s="222">
        <v>-5.2308396199994718</v>
      </c>
      <c r="HJ45" s="222">
        <v>-5.8884322500000508</v>
      </c>
      <c r="HK45" s="222"/>
      <c r="HL45" s="222"/>
      <c r="HM45" s="222"/>
      <c r="HN45" s="222"/>
      <c r="HO45" s="222"/>
      <c r="HP45" s="222"/>
      <c r="HQ45" s="222"/>
      <c r="HR45" s="222"/>
      <c r="HS45" s="222"/>
      <c r="HT45" s="222"/>
    </row>
    <row r="46" spans="1:228" ht="13.9" customHeight="1">
      <c r="F46" s="19" t="s">
        <v>24</v>
      </c>
      <c r="H46" s="29"/>
      <c r="I46" s="29"/>
      <c r="J46" s="29"/>
      <c r="K46" s="29"/>
      <c r="T46" s="203">
        <v>1696.0462885313818</v>
      </c>
      <c r="U46" s="203">
        <v>1625.4747955072494</v>
      </c>
      <c r="V46" s="203">
        <v>1640.4169464159472</v>
      </c>
      <c r="W46" s="203">
        <v>1650.497081384322</v>
      </c>
      <c r="X46" s="203">
        <v>1686.5722644313544</v>
      </c>
      <c r="Y46" s="203">
        <v>1751.5310570689169</v>
      </c>
      <c r="Z46" s="203">
        <v>1841.1705436933387</v>
      </c>
      <c r="AA46" s="203">
        <v>1942.0245351460928</v>
      </c>
      <c r="AB46" s="203">
        <v>2042.8072370674361</v>
      </c>
      <c r="AC46" s="203">
        <v>2132.1987504589838</v>
      </c>
      <c r="AD46" s="203">
        <v>2220.0846999448067</v>
      </c>
      <c r="AE46" s="203">
        <v>2321.260188953599</v>
      </c>
      <c r="AF46" s="203">
        <v>2497.2573345051283</v>
      </c>
      <c r="AG46" s="203">
        <v>2739.3025839953816</v>
      </c>
      <c r="AH46" s="203">
        <v>2808.7400099968772</v>
      </c>
      <c r="AI46" s="203">
        <v>2837.0872135679069</v>
      </c>
      <c r="AJ46" s="203">
        <v>2844.4500852991</v>
      </c>
      <c r="AL46" s="203">
        <v>1263.4544533300004</v>
      </c>
      <c r="AM46" s="203">
        <v>1340.1248863600001</v>
      </c>
      <c r="AN46" s="203">
        <v>1394.3743598499998</v>
      </c>
      <c r="AO46" s="203">
        <v>1427.1757119454048</v>
      </c>
      <c r="AP46" s="203">
        <v>1487.3318725840875</v>
      </c>
      <c r="AQ46" s="203">
        <v>1560.6273077751389</v>
      </c>
      <c r="AR46" s="203">
        <v>1625.2408388422566</v>
      </c>
      <c r="AS46" s="203">
        <v>1673.7881311704698</v>
      </c>
      <c r="AT46" s="203">
        <v>1725.6468753591405</v>
      </c>
      <c r="AU46" s="203">
        <v>1792.8506747192394</v>
      </c>
      <c r="AV46" s="203">
        <v>1867.6364821446537</v>
      </c>
      <c r="AW46" s="203">
        <v>1947.2227835182675</v>
      </c>
      <c r="AX46" s="203">
        <v>2003.7805943844728</v>
      </c>
      <c r="BA46" s="205"/>
      <c r="BB46" s="205">
        <v>135.41898075624295</v>
      </c>
      <c r="BC46" s="205">
        <v>0.23395666499277468</v>
      </c>
      <c r="BD46" s="205">
        <v>-33.371184754522574</v>
      </c>
      <c r="BE46" s="205">
        <v>-75.149793974818522</v>
      </c>
      <c r="BF46" s="205">
        <v>-106.27841028788498</v>
      </c>
      <c r="BG46" s="205">
        <v>-116.10542507573678</v>
      </c>
      <c r="BH46" s="205">
        <v>-106.05223982492885</v>
      </c>
      <c r="BI46" s="205">
        <v>-61.756059238379976</v>
      </c>
      <c r="BK46" s="203"/>
      <c r="BL46" s="203"/>
      <c r="BM46" s="203"/>
      <c r="BN46" s="203"/>
      <c r="BO46" s="203"/>
      <c r="BP46" s="203">
        <v>1698.7462885313819</v>
      </c>
      <c r="BQ46" s="203">
        <v>1573.0476006532663</v>
      </c>
      <c r="BR46" s="203">
        <v>1629.030698357459</v>
      </c>
      <c r="BS46" s="203">
        <v>1674.3826729875514</v>
      </c>
      <c r="BT46" s="203">
        <v>1721.8182433645025</v>
      </c>
      <c r="BU46" s="203">
        <v>1780.3418742608674</v>
      </c>
      <c r="BV46" s="203">
        <v>1860.5924755537133</v>
      </c>
      <c r="BW46" s="203">
        <v>1955.3119799694923</v>
      </c>
      <c r="BX46" s="203">
        <v>2060.3693687934961</v>
      </c>
      <c r="BY46" s="203">
        <v>2153.8145004286976</v>
      </c>
      <c r="BZ46" s="203">
        <v>2243.9376157453585</v>
      </c>
      <c r="CB46" s="204">
        <v>0</v>
      </c>
      <c r="CC46" s="204">
        <v>0</v>
      </c>
      <c r="CD46" s="204">
        <v>0</v>
      </c>
      <c r="CE46" s="204">
        <v>0</v>
      </c>
      <c r="CF46" s="204">
        <v>0</v>
      </c>
      <c r="CG46" s="204">
        <v>-2.7000000000000455</v>
      </c>
      <c r="CH46" s="204">
        <v>52.42719485398311</v>
      </c>
      <c r="CI46" s="204">
        <v>11.386248058488263</v>
      </c>
      <c r="CJ46" s="204">
        <v>-23.885591603229386</v>
      </c>
      <c r="CK46" s="204">
        <v>-35.245978933148081</v>
      </c>
      <c r="CL46" s="204">
        <v>-28.810817191950491</v>
      </c>
      <c r="CM46" s="204">
        <v>-19.421931860374571</v>
      </c>
      <c r="CN46" s="204">
        <v>-13.287444823399483</v>
      </c>
      <c r="CO46" s="204">
        <v>-17.562131726059988</v>
      </c>
      <c r="CP46" s="204">
        <v>-21.615749969713761</v>
      </c>
      <c r="CQ46" s="204">
        <v>-23.852915800551727</v>
      </c>
      <c r="CV46" s="204">
        <v>1034.5252977233808</v>
      </c>
      <c r="CW46" s="204">
        <v>1051.9813612269631</v>
      </c>
      <c r="CX46" s="204">
        <v>1091.6430745552111</v>
      </c>
      <c r="CY46" s="204">
        <v>1155.8682138682307</v>
      </c>
      <c r="CZ46" s="204">
        <v>1101.1286616128161</v>
      </c>
      <c r="DA46" s="204">
        <v>1176.4279985964533</v>
      </c>
      <c r="DB46" s="204">
        <v>1294.8833259494395</v>
      </c>
      <c r="DC46" s="204">
        <v>1485.1656729368674</v>
      </c>
      <c r="DD46" s="204">
        <v>1460.2103260959998</v>
      </c>
      <c r="DE46" s="204">
        <v>1517.3156017449639</v>
      </c>
      <c r="DF46" s="204">
        <v>1473.6407431869991</v>
      </c>
      <c r="DG46" s="204">
        <v>1487.3318725840875</v>
      </c>
      <c r="DH46" s="204">
        <v>1560.6273077751389</v>
      </c>
      <c r="DK46" s="191"/>
      <c r="DL46" s="203">
        <v>1034.5252977233808</v>
      </c>
      <c r="DO46" s="203">
        <v>1051.9813612269631</v>
      </c>
      <c r="DR46" s="203">
        <v>1091.6430745552111</v>
      </c>
      <c r="DU46" s="203">
        <v>1155.8682138682307</v>
      </c>
      <c r="DX46" s="203">
        <v>1101.1286616128161</v>
      </c>
      <c r="EA46" s="203">
        <v>1176.4279985964533</v>
      </c>
      <c r="EC46" s="203">
        <v>1132.35665110542</v>
      </c>
      <c r="ED46" s="203">
        <v>1294.8833259494395</v>
      </c>
      <c r="EE46" s="203">
        <v>1390.7868971439491</v>
      </c>
      <c r="EF46" s="203">
        <v>1456.5574059536436</v>
      </c>
      <c r="EG46" s="203">
        <v>1469.6642937360293</v>
      </c>
      <c r="EH46" s="203">
        <v>1515.3865200742525</v>
      </c>
      <c r="EI46" s="203">
        <v>1541.4557596874645</v>
      </c>
      <c r="EJ46" s="203">
        <v>1589.37524923263</v>
      </c>
      <c r="EK46" s="203">
        <v>1621.6223979158422</v>
      </c>
      <c r="EL46" s="203">
        <v>1674.8068174266323</v>
      </c>
      <c r="EM46" s="203">
        <v>1724.9489065193675</v>
      </c>
      <c r="EN46" s="203">
        <v>1799.1656399953654</v>
      </c>
      <c r="EO46" s="203">
        <v>1843.3089630003051</v>
      </c>
      <c r="EQ46" s="203">
        <v>1335.7060279863383</v>
      </c>
      <c r="ER46" s="203">
        <v>1485.1656729368674</v>
      </c>
      <c r="ES46" s="203">
        <v>1503.6385650252037</v>
      </c>
      <c r="ET46" s="203">
        <v>1544.4124213816135</v>
      </c>
      <c r="EU46" s="203">
        <v>1573.1899916231264</v>
      </c>
      <c r="EV46" s="203">
        <v>1632.4200900359845</v>
      </c>
      <c r="EW46" s="203">
        <v>1689.2305969462327</v>
      </c>
      <c r="EX46" s="203">
        <v>1751.9146937894336</v>
      </c>
      <c r="EY46" s="203">
        <v>1874.2181028772434</v>
      </c>
      <c r="EZ46" s="203">
        <v>1961.3712229008256</v>
      </c>
      <c r="FA46" s="203">
        <v>1993.5780699769327</v>
      </c>
      <c r="FB46" s="203">
        <v>2041.447089210036</v>
      </c>
      <c r="FC46" s="203">
        <v>2079.4823587026553</v>
      </c>
      <c r="FE46" s="203">
        <v>1291.2431560199998</v>
      </c>
      <c r="FF46" s="203">
        <v>1460.2103260959998</v>
      </c>
      <c r="FG46" s="203">
        <v>1607.3990462468864</v>
      </c>
      <c r="FH46" s="203">
        <v>1700.8407159134229</v>
      </c>
      <c r="FI46" s="203">
        <v>1796.5910048774815</v>
      </c>
      <c r="FJ46" s="203">
        <v>1861.3263270071307</v>
      </c>
      <c r="FK46" s="203">
        <v>1911.8064755488385</v>
      </c>
      <c r="FL46" s="203">
        <v>2022.972383299046</v>
      </c>
      <c r="FM46" s="203">
        <v>2101.4154537425411</v>
      </c>
      <c r="FN46" s="203">
        <v>2220.2072131130476</v>
      </c>
      <c r="FP46" s="203">
        <v>1377.7072073368515</v>
      </c>
      <c r="FQ46" s="203">
        <v>1517.3156017449639</v>
      </c>
      <c r="FR46" s="203">
        <v>1642.0158279937607</v>
      </c>
      <c r="FS46" s="203">
        <v>1762.0707926214145</v>
      </c>
      <c r="FT46" s="203">
        <v>1864.6423945889362</v>
      </c>
      <c r="FU46" s="203">
        <v>1972.0901300342543</v>
      </c>
      <c r="FV46" s="203">
        <v>2100.7778034442676</v>
      </c>
      <c r="FW46" s="203">
        <v>2206.1398825370211</v>
      </c>
      <c r="FX46" s="203">
        <v>2280.4594501410284</v>
      </c>
      <c r="FY46" s="203">
        <v>2347.2383777326554</v>
      </c>
      <c r="FZ46" s="203">
        <v>2454.6759790515771</v>
      </c>
      <c r="GB46" s="203">
        <v>1502.7762121972628</v>
      </c>
      <c r="GC46" s="203">
        <v>1652.3732976338463</v>
      </c>
      <c r="GD46" s="203">
        <v>1761.3207926214145</v>
      </c>
      <c r="GE46" s="203">
        <v>1863.5423945889361</v>
      </c>
      <c r="GF46" s="203">
        <v>1970.7226815147233</v>
      </c>
      <c r="GG46" s="203">
        <v>2099.5429064052055</v>
      </c>
      <c r="GH46" s="203">
        <v>2204.7049854979591</v>
      </c>
      <c r="GI46" s="203">
        <v>2279.1245531019663</v>
      </c>
      <c r="GJ46" s="203">
        <v>2345.9034806935933</v>
      </c>
      <c r="GK46" s="203">
        <v>2453.341082012515</v>
      </c>
      <c r="GM46" s="203">
        <v>1427.3683060687895</v>
      </c>
      <c r="GN46" s="203">
        <v>1473.6407431869991</v>
      </c>
      <c r="GO46" s="203">
        <v>1513.8133882922548</v>
      </c>
      <c r="GP46" s="203">
        <v>1697.3617724963899</v>
      </c>
      <c r="GQ46" s="203">
        <v>1805.8043274034248</v>
      </c>
      <c r="GR46" s="203">
        <v>1889.4515565536433</v>
      </c>
      <c r="GS46" s="203">
        <v>1945.1368931309305</v>
      </c>
      <c r="GT46" s="203">
        <v>2014.5966662694352</v>
      </c>
      <c r="GU46" s="203">
        <v>2076.3291753213316</v>
      </c>
      <c r="GV46" s="203">
        <v>2150.0877242602119</v>
      </c>
      <c r="GX46" s="203">
        <v>1424.8946026721003</v>
      </c>
      <c r="GY46" s="203">
        <v>1487.3318725840875</v>
      </c>
      <c r="GZ46" s="203">
        <v>1560.6273077751389</v>
      </c>
      <c r="HA46" s="203">
        <v>1625.2408388422566</v>
      </c>
      <c r="HB46" s="203">
        <v>1673.7881311704698</v>
      </c>
      <c r="HC46" s="203">
        <v>1725.6468753591405</v>
      </c>
      <c r="HD46" s="203">
        <v>1792.8506747192394</v>
      </c>
      <c r="HE46" s="203">
        <v>1867.6364821446537</v>
      </c>
      <c r="HF46" s="203">
        <v>1947.2227835182675</v>
      </c>
      <c r="HG46" s="203">
        <v>2003.7805943844728</v>
      </c>
      <c r="HI46" s="203">
        <v>1263.4544533300004</v>
      </c>
      <c r="HJ46" s="203">
        <v>1337.0109706200001</v>
      </c>
      <c r="HK46" s="203">
        <v>1464.829854810622</v>
      </c>
      <c r="HL46" s="203">
        <v>1609.1332872799662</v>
      </c>
      <c r="HM46" s="203">
        <v>1696.5899842773019</v>
      </c>
      <c r="HN46" s="203">
        <v>1771.4666399954624</v>
      </c>
      <c r="HO46" s="203">
        <v>1865.1221397924887</v>
      </c>
      <c r="HP46" s="203">
        <v>1965.5365223497199</v>
      </c>
      <c r="HQ46" s="203">
        <v>2038.0744731155978</v>
      </c>
      <c r="HR46" s="203">
        <v>2112.7715239461286</v>
      </c>
      <c r="HS46" s="203">
        <v>2166.3952629617843</v>
      </c>
      <c r="HT46" s="203">
        <v>2248.2954474692924</v>
      </c>
    </row>
    <row r="47" spans="1:228" ht="13.9" customHeight="1">
      <c r="F47" s="19"/>
      <c r="H47" s="203"/>
      <c r="I47" s="203"/>
      <c r="J47" s="203"/>
      <c r="K47" s="203"/>
      <c r="L47" s="203"/>
      <c r="M47" s="203"/>
      <c r="N47" s="203"/>
      <c r="O47" s="203"/>
      <c r="P47" s="203"/>
      <c r="Q47" s="203"/>
      <c r="R47" s="203"/>
      <c r="S47" s="203"/>
      <c r="T47" s="203"/>
      <c r="U47" s="203"/>
      <c r="V47" s="203"/>
      <c r="W47" s="203"/>
      <c r="X47" s="203"/>
      <c r="Y47" s="203"/>
      <c r="Z47" s="203"/>
      <c r="AA47" s="203"/>
      <c r="AB47" s="203"/>
      <c r="AC47" s="203"/>
      <c r="AD47" s="203"/>
      <c r="AE47" s="203"/>
      <c r="AF47" s="203"/>
      <c r="AG47" s="203"/>
      <c r="AH47" s="203"/>
      <c r="AI47" s="203"/>
      <c r="AJ47" s="203"/>
      <c r="AL47" s="204"/>
      <c r="AM47" s="204"/>
      <c r="AN47" s="204"/>
      <c r="AO47" s="204"/>
      <c r="AP47" s="204"/>
      <c r="AQ47" s="204"/>
      <c r="AR47" s="204"/>
      <c r="AS47" s="204"/>
      <c r="AT47" s="204"/>
      <c r="AU47" s="204"/>
      <c r="AV47" s="204"/>
      <c r="AW47" s="204"/>
      <c r="AX47" s="204"/>
      <c r="BA47" s="204"/>
      <c r="BB47" s="204"/>
      <c r="BC47" s="204"/>
      <c r="BD47" s="204"/>
      <c r="BE47" s="204"/>
      <c r="BF47" s="204"/>
      <c r="BG47" s="204"/>
      <c r="BH47" s="204"/>
      <c r="BI47" s="204"/>
      <c r="BK47" s="203"/>
      <c r="BL47" s="203"/>
      <c r="BM47" s="203"/>
      <c r="BN47" s="203"/>
      <c r="BO47" s="203"/>
      <c r="BP47" s="203"/>
      <c r="BQ47" s="203"/>
      <c r="BR47" s="203"/>
      <c r="BS47" s="203"/>
      <c r="BT47" s="203"/>
      <c r="BU47" s="203"/>
      <c r="BV47" s="203"/>
      <c r="BW47" s="203"/>
      <c r="BX47" s="203"/>
      <c r="BY47" s="203"/>
      <c r="BZ47" s="203"/>
      <c r="CB47" s="204">
        <v>0</v>
      </c>
      <c r="CC47" s="204">
        <v>0</v>
      </c>
      <c r="CD47" s="204">
        <v>0</v>
      </c>
      <c r="CE47" s="204">
        <v>0</v>
      </c>
      <c r="CF47" s="204">
        <v>0</v>
      </c>
      <c r="CG47" s="204">
        <v>0</v>
      </c>
      <c r="CH47" s="204">
        <v>0</v>
      </c>
      <c r="CI47" s="204">
        <v>0</v>
      </c>
      <c r="CJ47" s="204">
        <v>0</v>
      </c>
      <c r="CK47" s="204">
        <v>0</v>
      </c>
      <c r="CL47" s="204">
        <v>0</v>
      </c>
      <c r="CM47" s="204">
        <v>0</v>
      </c>
      <c r="CN47" s="204">
        <v>0</v>
      </c>
      <c r="CO47" s="204">
        <v>0</v>
      </c>
      <c r="CP47" s="204">
        <v>0</v>
      </c>
      <c r="CQ47" s="204">
        <v>0</v>
      </c>
      <c r="CV47" s="204"/>
      <c r="CW47" s="204"/>
      <c r="CX47" s="204"/>
      <c r="CY47" s="204"/>
      <c r="CZ47" s="204"/>
      <c r="DA47" s="204"/>
      <c r="DB47" s="204"/>
      <c r="DC47" s="204"/>
      <c r="DD47" s="204"/>
      <c r="DE47" s="204"/>
      <c r="DF47" s="204"/>
      <c r="DG47" s="204"/>
      <c r="DH47" s="204"/>
      <c r="DK47" s="191"/>
      <c r="DL47" s="191"/>
      <c r="DO47" s="191"/>
      <c r="DR47" s="191"/>
      <c r="DX47" s="201"/>
      <c r="EC47" s="210"/>
      <c r="ED47" s="210"/>
      <c r="EE47" s="210"/>
      <c r="EF47" s="210"/>
      <c r="EG47" s="210"/>
      <c r="EH47" s="210"/>
      <c r="EI47" s="210"/>
      <c r="EJ47" s="210"/>
      <c r="EK47" s="210"/>
      <c r="EL47" s="210"/>
      <c r="EM47" s="210"/>
      <c r="EN47" s="210"/>
      <c r="EO47" s="210"/>
      <c r="EQ47" s="159"/>
      <c r="ER47" s="159"/>
      <c r="ES47" s="159"/>
      <c r="ET47" s="159"/>
      <c r="EU47" s="159"/>
      <c r="EV47" s="159"/>
      <c r="EW47" s="159"/>
      <c r="EX47" s="159"/>
      <c r="EY47" s="159"/>
      <c r="EZ47" s="159"/>
      <c r="FA47" s="159"/>
      <c r="FB47" s="159"/>
      <c r="FC47" s="159"/>
      <c r="FE47" s="159"/>
      <c r="FF47" s="159"/>
      <c r="FG47" s="159"/>
      <c r="FH47" s="159"/>
      <c r="FI47" s="159"/>
      <c r="FJ47" s="159"/>
      <c r="FK47" s="159"/>
      <c r="FL47" s="159"/>
      <c r="FM47" s="159"/>
      <c r="FN47" s="159"/>
      <c r="GB47" s="159"/>
      <c r="GC47" s="159"/>
      <c r="GD47" s="159"/>
      <c r="GE47" s="159"/>
      <c r="GF47" s="159"/>
      <c r="GG47" s="159"/>
      <c r="GH47" s="159"/>
      <c r="GI47" s="159"/>
      <c r="GJ47" s="159"/>
      <c r="GK47" s="159"/>
      <c r="GM47" s="204"/>
      <c r="GN47" s="205"/>
      <c r="GO47" s="205"/>
      <c r="GP47" s="205"/>
      <c r="GQ47" s="204"/>
      <c r="GR47" s="204"/>
      <c r="GS47" s="204"/>
      <c r="GT47" s="204"/>
      <c r="GU47" s="204"/>
      <c r="GV47" s="204"/>
      <c r="GX47" s="205"/>
      <c r="GY47" s="205"/>
      <c r="GZ47" s="204"/>
      <c r="HA47" s="204"/>
      <c r="HB47" s="204"/>
      <c r="HC47" s="204"/>
      <c r="HD47" s="204"/>
      <c r="HE47" s="204"/>
      <c r="HF47" s="204"/>
      <c r="HG47" s="204"/>
      <c r="HI47" s="203"/>
      <c r="HJ47" s="203"/>
      <c r="HK47" s="203"/>
      <c r="HL47" s="203"/>
      <c r="HM47" s="203"/>
      <c r="HN47" s="203"/>
      <c r="HO47" s="203"/>
      <c r="HP47" s="203"/>
      <c r="HQ47" s="203"/>
      <c r="HR47" s="203"/>
      <c r="HS47" s="203"/>
      <c r="HT47" s="203"/>
    </row>
    <row r="48" spans="1:228" ht="15" customHeight="1">
      <c r="C48" s="240"/>
      <c r="D48" s="221" t="s">
        <v>492</v>
      </c>
      <c r="E48" s="29" t="s">
        <v>493</v>
      </c>
      <c r="F48" s="29"/>
      <c r="G48" s="29"/>
      <c r="H48" s="29"/>
      <c r="I48" s="29"/>
      <c r="J48" s="29"/>
      <c r="K48" s="29"/>
      <c r="T48" s="203">
        <v>-53.653609572725372</v>
      </c>
      <c r="U48" s="203">
        <v>-6.9944691676300863</v>
      </c>
      <c r="V48" s="203">
        <v>2.4175695304541023</v>
      </c>
      <c r="W48" s="203">
        <v>9.5440281679286727</v>
      </c>
      <c r="X48" s="203">
        <v>16.685010493080881</v>
      </c>
      <c r="Y48" s="203">
        <v>14.670323462130682</v>
      </c>
      <c r="Z48" s="203">
        <v>10.565244220475506</v>
      </c>
      <c r="AA48" s="203">
        <v>1.9893607500389408</v>
      </c>
      <c r="AB48" s="203">
        <v>-8.1967137067917974</v>
      </c>
      <c r="AC48" s="203">
        <v>-1.9122854237475622</v>
      </c>
      <c r="AD48" s="203">
        <v>10.535640445463741</v>
      </c>
      <c r="AE48" s="203">
        <v>-27.582478648561391</v>
      </c>
      <c r="AF48" s="203">
        <v>222.74586027524492</v>
      </c>
      <c r="AG48" s="203">
        <v>758.26617836589367</v>
      </c>
      <c r="AH48" s="203">
        <v>1157.6152322124794</v>
      </c>
      <c r="AI48" s="203">
        <v>1083.9177768530085</v>
      </c>
      <c r="AJ48" s="203">
        <v>720.07736449065669</v>
      </c>
      <c r="AK48" s="29"/>
      <c r="AL48" s="203">
        <v>12.621583479999799</v>
      </c>
      <c r="AM48" s="203">
        <v>-27.600031110000373</v>
      </c>
      <c r="AN48" s="203">
        <v>-50.365302960000008</v>
      </c>
      <c r="AO48" s="203">
        <v>-28.922337329736592</v>
      </c>
      <c r="AP48" s="203">
        <v>-4.3289125650132974</v>
      </c>
      <c r="AQ48" s="203">
        <v>-16.466230692459249</v>
      </c>
      <c r="AR48" s="203">
        <v>4.741533257363244</v>
      </c>
      <c r="AS48" s="203">
        <v>9.471329032675385</v>
      </c>
      <c r="AT48" s="203">
        <v>16.174535676702135</v>
      </c>
      <c r="AU48" s="203">
        <v>1.360167200556134</v>
      </c>
      <c r="AV48" s="203">
        <v>-19.431218676682647</v>
      </c>
      <c r="AW48" s="203">
        <v>-16.951751926493444</v>
      </c>
      <c r="AX48" s="203">
        <v>18.426010920178896</v>
      </c>
      <c r="AY48" s="222"/>
      <c r="BA48" s="204"/>
      <c r="BB48" s="204">
        <v>-37.187378880266124</v>
      </c>
      <c r="BC48" s="204">
        <v>-11.73600242499333</v>
      </c>
      <c r="BD48" s="204">
        <v>-7.0537595022212827</v>
      </c>
      <c r="BE48" s="204">
        <v>-6.6305075087734622</v>
      </c>
      <c r="BF48" s="204">
        <v>15.324843292524747</v>
      </c>
      <c r="BG48" s="204">
        <v>34.101542138813329</v>
      </c>
      <c r="BH48" s="204">
        <v>27.51699614696895</v>
      </c>
      <c r="BI48" s="204">
        <v>-16.436650170139956</v>
      </c>
      <c r="BK48" s="204"/>
      <c r="BL48" s="204"/>
      <c r="BM48" s="204"/>
      <c r="BN48" s="204"/>
      <c r="BO48" s="204"/>
      <c r="BP48" s="204">
        <v>-56.353536345980046</v>
      </c>
      <c r="BQ48" s="204">
        <v>83.616548016957267</v>
      </c>
      <c r="BR48" s="204">
        <v>55.372540436216923</v>
      </c>
      <c r="BS48" s="204">
        <v>30.806201061558113</v>
      </c>
      <c r="BT48" s="204">
        <v>28.235941199081935</v>
      </c>
      <c r="BU48" s="204">
        <v>20.508327652301659</v>
      </c>
      <c r="BV48" s="204">
        <v>2.6196250338095979</v>
      </c>
      <c r="BW48" s="204">
        <v>-9.3738030069280285</v>
      </c>
      <c r="BX48" s="204">
        <v>-24.521328154480443</v>
      </c>
      <c r="BY48" s="204">
        <v>-23.357228659106568</v>
      </c>
      <c r="BZ48" s="204">
        <v>-13.924135197460146</v>
      </c>
      <c r="CA48" s="222"/>
      <c r="CB48" s="204">
        <v>0</v>
      </c>
      <c r="CC48" s="204">
        <v>0</v>
      </c>
      <c r="CD48" s="204">
        <v>0</v>
      </c>
      <c r="CE48" s="204">
        <v>0</v>
      </c>
      <c r="CF48" s="204">
        <v>0</v>
      </c>
      <c r="CG48" s="204">
        <v>2.6999267732546741</v>
      </c>
      <c r="CH48" s="204">
        <v>-90.611017184587354</v>
      </c>
      <c r="CI48" s="204">
        <v>-52.954970905762821</v>
      </c>
      <c r="CJ48" s="204">
        <v>-21.26217289362944</v>
      </c>
      <c r="CK48" s="204">
        <v>-11.550930706001054</v>
      </c>
      <c r="CL48" s="204">
        <v>-5.8380041901709774</v>
      </c>
      <c r="CM48" s="204">
        <v>7.9456191866659083</v>
      </c>
      <c r="CN48" s="204">
        <v>11.363163756966969</v>
      </c>
      <c r="CO48" s="204">
        <v>16.324614447688646</v>
      </c>
      <c r="CP48" s="204">
        <v>21.444943235359005</v>
      </c>
      <c r="CQ48" s="204">
        <v>24.459775642923887</v>
      </c>
      <c r="CV48" s="204">
        <v>-32.625297723380754</v>
      </c>
      <c r="CW48" s="204">
        <v>-0.64136122696322673</v>
      </c>
      <c r="CX48" s="204">
        <v>-6.0438071041453441</v>
      </c>
      <c r="CY48" s="204">
        <v>-25.094122518600898</v>
      </c>
      <c r="CZ48" s="204">
        <v>-104.69276576722893</v>
      </c>
      <c r="DA48" s="204">
        <v>-58.702033034268879</v>
      </c>
      <c r="DB48" s="204">
        <v>-65.369398829051761</v>
      </c>
      <c r="DC48" s="204">
        <v>-165.81205014822035</v>
      </c>
      <c r="DD48" s="204">
        <v>-86.754341703369391</v>
      </c>
      <c r="DE48" s="204">
        <v>-19.935753108330573</v>
      </c>
      <c r="DF48" s="204">
        <v>-12.892640702236122</v>
      </c>
      <c r="DG48" s="204">
        <v>-4.3289125650132974</v>
      </c>
      <c r="DH48" s="204">
        <v>-16.466230692459249</v>
      </c>
      <c r="DK48" s="191"/>
      <c r="DL48" s="225">
        <v>-32.625297723380754</v>
      </c>
      <c r="DO48" s="225">
        <v>-0.64136122696322673</v>
      </c>
      <c r="DR48" s="225">
        <v>-6.0438071041453441</v>
      </c>
      <c r="DU48" s="205">
        <v>-25.094122518600898</v>
      </c>
      <c r="DX48" s="205">
        <v>-104.69276576722893</v>
      </c>
      <c r="EA48" s="204">
        <v>-58.702033034268879</v>
      </c>
      <c r="EC48" s="204">
        <v>54.46343805095853</v>
      </c>
      <c r="ED48" s="204">
        <v>-65.369398829051761</v>
      </c>
      <c r="EE48" s="204">
        <v>-78.789204779840929</v>
      </c>
      <c r="EF48" s="204">
        <v>-2.5594733332488886</v>
      </c>
      <c r="EG48" s="204">
        <v>30.739100850341856</v>
      </c>
      <c r="EH48" s="204">
        <v>35.403135753413153</v>
      </c>
      <c r="EI48" s="204">
        <v>54.390655640406976</v>
      </c>
      <c r="EJ48" s="204">
        <v>43.474616516413562</v>
      </c>
      <c r="EK48" s="204">
        <v>31.747951651824224</v>
      </c>
      <c r="EL48" s="204">
        <v>22.45766614745412</v>
      </c>
      <c r="EM48" s="204">
        <v>36.183599523903922</v>
      </c>
      <c r="EN48" s="204">
        <v>30.156108786943378</v>
      </c>
      <c r="EO48" s="204">
        <v>58.79748892520206</v>
      </c>
      <c r="EQ48" s="204">
        <v>-48.312897245597924</v>
      </c>
      <c r="ER48" s="204">
        <v>-165.81205014822035</v>
      </c>
      <c r="ES48" s="204">
        <v>19.842705707992764</v>
      </c>
      <c r="ET48" s="204">
        <v>53.194603582229547</v>
      </c>
      <c r="EU48" s="204">
        <v>121.64992657620451</v>
      </c>
      <c r="EV48" s="204">
        <v>109.48259490791111</v>
      </c>
      <c r="EW48" s="204">
        <v>99.383194947568199</v>
      </c>
      <c r="EX48" s="204">
        <v>70.015030918638331</v>
      </c>
      <c r="EY48" s="204">
        <v>3.7334168005424999</v>
      </c>
      <c r="EZ48" s="204">
        <v>-12.351357893342538</v>
      </c>
      <c r="FA48" s="204">
        <v>6.427789177153727</v>
      </c>
      <c r="FB48" s="204">
        <v>6.6469308905222988</v>
      </c>
      <c r="FC48" s="204">
        <v>10.597691594443404</v>
      </c>
      <c r="FE48" s="204">
        <v>-37.447909617967298</v>
      </c>
      <c r="FF48" s="204">
        <v>-86.754341703369391</v>
      </c>
      <c r="FG48" s="204">
        <v>-84.911158002068987</v>
      </c>
      <c r="FH48" s="204">
        <v>111.18148628810673</v>
      </c>
      <c r="FI48" s="204">
        <v>67.476472665730853</v>
      </c>
      <c r="FJ48" s="204">
        <v>52.32292462456121</v>
      </c>
      <c r="FK48" s="204">
        <v>45.476825890226792</v>
      </c>
      <c r="FL48" s="204">
        <v>15.639441871613826</v>
      </c>
      <c r="FM48" s="204">
        <v>-1.2730643878735464</v>
      </c>
      <c r="FN48" s="204">
        <v>-75.611630941553358</v>
      </c>
      <c r="FP48" s="204">
        <v>-70.221928921668678</v>
      </c>
      <c r="FQ48" s="204">
        <v>-19.935753108330573</v>
      </c>
      <c r="FR48" s="204">
        <v>11.199999999999136</v>
      </c>
      <c r="FS48" s="204">
        <v>12.650927735541472</v>
      </c>
      <c r="FT48" s="204">
        <v>54.498591594223853</v>
      </c>
      <c r="FU48" s="204">
        <v>23.943320005302439</v>
      </c>
      <c r="FV48" s="204">
        <v>-2.7517286860575041</v>
      </c>
      <c r="FW48" s="204">
        <v>4.1167554433691294</v>
      </c>
      <c r="FX48" s="204">
        <v>8.061417008474109</v>
      </c>
      <c r="FY48" s="204">
        <v>29.408546090462096</v>
      </c>
      <c r="FZ48" s="204">
        <v>12.268575334697289</v>
      </c>
      <c r="GB48" s="204">
        <v>-4.5307387942057176</v>
      </c>
      <c r="GC48" s="204">
        <v>1.4668101993299842</v>
      </c>
      <c r="GD48" s="204">
        <v>14.077031483281871</v>
      </c>
      <c r="GE48" s="204">
        <v>56.296029989266799</v>
      </c>
      <c r="GF48" s="204">
        <v>26.050912455540583</v>
      </c>
      <c r="GG48" s="204">
        <v>-0.70933846716661719</v>
      </c>
      <c r="GH48" s="204">
        <v>6.4316352318378449</v>
      </c>
      <c r="GI48" s="204">
        <v>10.351210490295216</v>
      </c>
      <c r="GJ48" s="204">
        <v>31.775816654869232</v>
      </c>
      <c r="GK48" s="204">
        <v>14.715944483748444</v>
      </c>
      <c r="GM48" s="204">
        <v>-91.621885502270288</v>
      </c>
      <c r="GN48" s="204">
        <v>-12.892640702236122</v>
      </c>
      <c r="GO48" s="204">
        <v>40.255133331225579</v>
      </c>
      <c r="GP48" s="204">
        <v>80.813899587374863</v>
      </c>
      <c r="GQ48" s="204">
        <v>26.587676357972668</v>
      </c>
      <c r="GR48" s="204">
        <v>12.246528098944736</v>
      </c>
      <c r="GS48" s="204">
        <v>32.820178221146534</v>
      </c>
      <c r="GT48" s="204">
        <v>36.539918174671357</v>
      </c>
      <c r="GU48" s="204">
        <v>41.090157327966153</v>
      </c>
      <c r="GV48" s="204">
        <v>52.908780396898237</v>
      </c>
      <c r="GX48" s="204">
        <v>-26.641228056432055</v>
      </c>
      <c r="GY48" s="204">
        <v>-4.3289125650132974</v>
      </c>
      <c r="GZ48" s="204">
        <v>-16.466230692459249</v>
      </c>
      <c r="HA48" s="204">
        <v>4.741533257363244</v>
      </c>
      <c r="HB48" s="204">
        <v>9.471329032675385</v>
      </c>
      <c r="HC48" s="204">
        <v>16.174535676702135</v>
      </c>
      <c r="HD48" s="204">
        <v>1.360167200556134</v>
      </c>
      <c r="HE48" s="204">
        <v>-19.431218676682647</v>
      </c>
      <c r="HF48" s="204">
        <v>-16.951751926493444</v>
      </c>
      <c r="HG48" s="204">
        <v>18.426010920178896</v>
      </c>
      <c r="HI48" s="204">
        <v>14.036926609999966</v>
      </c>
      <c r="HJ48" s="204">
        <v>-25.90145849999999</v>
      </c>
      <c r="HK48" s="204">
        <v>-55.424010262295269</v>
      </c>
      <c r="HL48" s="204">
        <v>69.325772130230689</v>
      </c>
      <c r="HM48" s="204">
        <v>45.373994931850802</v>
      </c>
      <c r="HN48" s="204">
        <v>40.270326622490984</v>
      </c>
      <c r="HO48" s="204">
        <v>8.7536669335879651</v>
      </c>
      <c r="HP48" s="204">
        <v>-20.570531020932549</v>
      </c>
      <c r="HQ48" s="204">
        <v>-15.799376173238443</v>
      </c>
      <c r="HR48" s="204">
        <v>-10.536601318366138</v>
      </c>
      <c r="HS48" s="204">
        <v>-3.7859211452837371</v>
      </c>
      <c r="HT48" s="204">
        <v>20.824780946818919</v>
      </c>
    </row>
    <row r="49" spans="1:228" ht="15" customHeight="1">
      <c r="B49" s="171">
        <v>0</v>
      </c>
      <c r="E49" s="29"/>
      <c r="F49" s="5" t="s">
        <v>42</v>
      </c>
      <c r="H49" s="29"/>
      <c r="I49" s="29"/>
      <c r="J49" s="29"/>
      <c r="K49" s="29"/>
      <c r="T49" s="5">
        <v>0</v>
      </c>
      <c r="U49" s="5">
        <v>0</v>
      </c>
      <c r="V49" s="5">
        <v>0</v>
      </c>
      <c r="W49" s="5">
        <v>0</v>
      </c>
      <c r="X49" s="5">
        <v>0</v>
      </c>
      <c r="Y49" s="5">
        <v>0</v>
      </c>
      <c r="Z49" s="5">
        <v>0</v>
      </c>
      <c r="AA49" s="5">
        <v>0</v>
      </c>
      <c r="AB49" s="5">
        <v>0</v>
      </c>
      <c r="AC49" s="5">
        <v>0</v>
      </c>
      <c r="AD49" s="5">
        <v>0</v>
      </c>
      <c r="AE49" s="5">
        <v>0</v>
      </c>
      <c r="AF49" s="5">
        <v>0</v>
      </c>
      <c r="AG49" s="5">
        <v>0</v>
      </c>
      <c r="AH49" s="5">
        <v>0</v>
      </c>
      <c r="AI49" s="5">
        <v>0</v>
      </c>
      <c r="AJ49" s="5">
        <v>0</v>
      </c>
      <c r="AL49" s="5"/>
      <c r="AM49" s="5">
        <v>0</v>
      </c>
      <c r="AN49" s="5">
        <v>0</v>
      </c>
      <c r="AO49" s="5">
        <v>0</v>
      </c>
      <c r="AP49" s="5">
        <v>0</v>
      </c>
      <c r="AQ49" s="5">
        <v>0</v>
      </c>
      <c r="AR49" s="5">
        <v>0</v>
      </c>
      <c r="AS49" s="5">
        <v>0</v>
      </c>
      <c r="AT49" s="5">
        <v>0</v>
      </c>
      <c r="AU49" s="5">
        <v>0</v>
      </c>
      <c r="AV49" s="5">
        <v>0</v>
      </c>
      <c r="AW49" s="5">
        <v>0</v>
      </c>
      <c r="AX49" s="5">
        <v>0</v>
      </c>
      <c r="BA49" s="5"/>
      <c r="BB49" s="5">
        <v>0</v>
      </c>
      <c r="BC49" s="5">
        <v>0</v>
      </c>
      <c r="BD49" s="5">
        <v>0</v>
      </c>
      <c r="BE49" s="5">
        <v>0</v>
      </c>
      <c r="BF49" s="5">
        <v>0</v>
      </c>
      <c r="BG49" s="5">
        <v>0</v>
      </c>
      <c r="BH49" s="5">
        <v>0</v>
      </c>
      <c r="BI49" s="5">
        <v>0</v>
      </c>
      <c r="BJ49" s="29"/>
      <c r="BL49" s="5"/>
      <c r="BM49" s="5"/>
      <c r="BN49" s="5"/>
      <c r="BO49" s="5"/>
      <c r="BP49" s="5">
        <v>0</v>
      </c>
      <c r="BQ49" s="5">
        <v>0</v>
      </c>
      <c r="BR49" s="5">
        <v>0</v>
      </c>
      <c r="BS49" s="5">
        <v>0</v>
      </c>
      <c r="BT49" s="5">
        <v>0</v>
      </c>
      <c r="BU49" s="5">
        <v>0</v>
      </c>
      <c r="BV49" s="5">
        <v>0</v>
      </c>
      <c r="BW49" s="5">
        <v>0</v>
      </c>
      <c r="BX49" s="5">
        <v>0</v>
      </c>
      <c r="BY49" s="5">
        <v>0</v>
      </c>
      <c r="BZ49" s="5">
        <v>0</v>
      </c>
      <c r="CB49" s="5">
        <v>0</v>
      </c>
      <c r="CC49" s="5">
        <v>0</v>
      </c>
      <c r="CD49" s="5">
        <v>0</v>
      </c>
      <c r="CE49" s="5">
        <v>0</v>
      </c>
      <c r="CF49" s="5">
        <v>0</v>
      </c>
      <c r="CG49" s="5">
        <v>0</v>
      </c>
      <c r="CH49" s="5">
        <v>0</v>
      </c>
      <c r="CI49" s="5">
        <v>0</v>
      </c>
      <c r="CJ49" s="5">
        <v>0</v>
      </c>
      <c r="CK49" s="5">
        <v>0</v>
      </c>
      <c r="CL49" s="5">
        <v>0</v>
      </c>
      <c r="CM49" s="5">
        <v>0</v>
      </c>
      <c r="CN49" s="5">
        <v>0</v>
      </c>
      <c r="CO49" s="5">
        <v>0</v>
      </c>
      <c r="CP49" s="5">
        <v>0</v>
      </c>
      <c r="CQ49" s="5">
        <v>0</v>
      </c>
      <c r="CV49" s="29"/>
      <c r="CW49" s="29"/>
      <c r="CX49" s="29"/>
      <c r="CY49" s="29"/>
      <c r="CZ49" s="29"/>
      <c r="DA49" s="29"/>
      <c r="DB49" s="29"/>
      <c r="DC49" s="29"/>
      <c r="DD49" s="29"/>
      <c r="DE49" s="29"/>
      <c r="DF49" s="29"/>
      <c r="DG49" s="29"/>
      <c r="DH49" s="29"/>
      <c r="DK49" s="191"/>
      <c r="DL49" s="235">
        <v>-1.05</v>
      </c>
      <c r="DO49" s="235">
        <v>13.375999999999999</v>
      </c>
      <c r="DR49" s="234">
        <v>0</v>
      </c>
      <c r="DU49" s="201">
        <v>0</v>
      </c>
      <c r="DX49" s="201">
        <v>4.0960000000000001</v>
      </c>
      <c r="EA49" s="234">
        <v>-2.085</v>
      </c>
      <c r="ED49" s="5">
        <v>0</v>
      </c>
      <c r="EE49" s="5">
        <v>0</v>
      </c>
      <c r="EF49" s="5">
        <v>0</v>
      </c>
      <c r="EG49" s="5">
        <v>0</v>
      </c>
      <c r="EH49" s="5">
        <v>0</v>
      </c>
      <c r="EI49" s="5">
        <v>0</v>
      </c>
      <c r="EJ49" s="5">
        <v>0</v>
      </c>
      <c r="EK49" s="5">
        <v>0</v>
      </c>
      <c r="EL49" s="5">
        <v>0</v>
      </c>
      <c r="EM49" s="5">
        <v>0</v>
      </c>
      <c r="EN49" s="5">
        <v>0</v>
      </c>
      <c r="EO49" s="5">
        <v>0</v>
      </c>
      <c r="EQ49" s="159"/>
      <c r="ER49" s="5">
        <v>0</v>
      </c>
      <c r="ES49" s="5">
        <v>0</v>
      </c>
      <c r="ET49" s="5">
        <v>0</v>
      </c>
      <c r="EU49" s="5">
        <v>0</v>
      </c>
      <c r="EV49" s="5">
        <v>0</v>
      </c>
      <c r="EW49" s="5">
        <v>0</v>
      </c>
      <c r="EX49" s="5">
        <v>0</v>
      </c>
      <c r="EY49" s="5">
        <v>0</v>
      </c>
      <c r="EZ49" s="5">
        <v>0</v>
      </c>
      <c r="FA49" s="5">
        <v>0</v>
      </c>
      <c r="FB49" s="5">
        <v>0</v>
      </c>
      <c r="FC49" s="5">
        <v>0</v>
      </c>
      <c r="FE49" s="159"/>
      <c r="FF49" s="5">
        <v>0</v>
      </c>
      <c r="FG49" s="5">
        <v>0</v>
      </c>
      <c r="FH49" s="5">
        <v>0</v>
      </c>
      <c r="FI49" s="5">
        <v>0</v>
      </c>
      <c r="FJ49" s="5">
        <v>0</v>
      </c>
      <c r="FK49" s="5">
        <v>0</v>
      </c>
      <c r="FL49" s="5">
        <v>0</v>
      </c>
      <c r="FM49" s="5">
        <v>0</v>
      </c>
      <c r="FN49" s="5">
        <v>0</v>
      </c>
      <c r="FP49" s="5"/>
      <c r="FQ49" s="5">
        <v>0</v>
      </c>
      <c r="FR49" s="5">
        <v>0</v>
      </c>
      <c r="FS49" s="5">
        <v>0</v>
      </c>
      <c r="FT49" s="5">
        <v>0</v>
      </c>
      <c r="FU49" s="5">
        <v>0</v>
      </c>
      <c r="FV49" s="5">
        <v>0</v>
      </c>
      <c r="FW49" s="5">
        <v>0</v>
      </c>
      <c r="FX49" s="5">
        <v>0</v>
      </c>
      <c r="FY49" s="5">
        <v>0</v>
      </c>
      <c r="FZ49" s="5">
        <v>0</v>
      </c>
      <c r="GB49" s="159"/>
      <c r="GC49" s="5">
        <v>0</v>
      </c>
      <c r="GD49" s="5">
        <v>0</v>
      </c>
      <c r="GE49" s="5">
        <v>0</v>
      </c>
      <c r="GF49" s="5">
        <v>0</v>
      </c>
      <c r="GG49" s="5">
        <v>0</v>
      </c>
      <c r="GH49" s="5">
        <v>0</v>
      </c>
      <c r="GI49" s="5">
        <v>0</v>
      </c>
      <c r="GJ49" s="5">
        <v>0</v>
      </c>
      <c r="GK49" s="5">
        <v>0</v>
      </c>
      <c r="GM49" s="159"/>
      <c r="GN49" s="5">
        <v>0</v>
      </c>
      <c r="GO49" s="5">
        <v>0</v>
      </c>
      <c r="GP49" s="5">
        <v>0</v>
      </c>
      <c r="GQ49" s="5">
        <v>0</v>
      </c>
      <c r="GR49" s="5">
        <v>0</v>
      </c>
      <c r="GS49" s="5">
        <v>0</v>
      </c>
      <c r="GT49" s="5">
        <v>0</v>
      </c>
      <c r="GU49" s="5">
        <v>0</v>
      </c>
      <c r="GV49" s="5">
        <v>0</v>
      </c>
      <c r="GX49" s="210"/>
      <c r="GY49" s="5">
        <v>0</v>
      </c>
      <c r="GZ49" s="5">
        <v>0</v>
      </c>
      <c r="HA49" s="5">
        <v>0</v>
      </c>
      <c r="HB49" s="5">
        <v>0</v>
      </c>
      <c r="HC49" s="5">
        <v>0</v>
      </c>
      <c r="HD49" s="5">
        <v>0</v>
      </c>
      <c r="HE49" s="5">
        <v>0</v>
      </c>
      <c r="HF49" s="5">
        <v>0</v>
      </c>
      <c r="HG49" s="5">
        <v>0</v>
      </c>
      <c r="HJ49" s="5">
        <v>0</v>
      </c>
      <c r="HK49" s="5">
        <v>0</v>
      </c>
      <c r="HL49" s="5">
        <v>0</v>
      </c>
      <c r="HM49" s="5">
        <v>0</v>
      </c>
      <c r="HN49" s="5">
        <v>0</v>
      </c>
      <c r="HO49" s="5">
        <v>0</v>
      </c>
      <c r="HP49" s="5">
        <v>0</v>
      </c>
      <c r="HQ49" s="5">
        <v>0</v>
      </c>
      <c r="HR49" s="5">
        <v>0</v>
      </c>
      <c r="HS49" s="5">
        <v>0</v>
      </c>
      <c r="HT49" s="5">
        <v>0</v>
      </c>
    </row>
    <row r="50" spans="1:228" ht="15" customHeight="1">
      <c r="E50" s="241" t="s">
        <v>494</v>
      </c>
      <c r="F50" s="241"/>
      <c r="G50" s="241"/>
      <c r="H50" s="29"/>
      <c r="I50" s="29"/>
      <c r="J50" s="29"/>
      <c r="K50" s="29"/>
      <c r="S50" s="191"/>
      <c r="T50" s="191"/>
      <c r="U50" s="191"/>
      <c r="V50" s="191"/>
      <c r="W50" s="191"/>
      <c r="X50" s="191"/>
      <c r="Y50" s="191"/>
      <c r="Z50" s="191"/>
      <c r="AA50" s="191"/>
      <c r="AB50" s="191"/>
      <c r="AC50" s="191"/>
      <c r="AD50" s="191"/>
      <c r="AE50" s="191"/>
      <c r="AF50" s="191"/>
      <c r="AG50" s="191"/>
      <c r="AH50" s="191"/>
      <c r="AI50" s="191"/>
      <c r="AJ50" s="191"/>
      <c r="CV50" s="159">
        <v>0</v>
      </c>
      <c r="CW50" s="159">
        <v>0</v>
      </c>
      <c r="CX50" s="159">
        <v>0</v>
      </c>
      <c r="CY50" s="159">
        <v>0</v>
      </c>
      <c r="CZ50" s="159">
        <v>0</v>
      </c>
      <c r="DA50" s="159">
        <v>0</v>
      </c>
      <c r="DB50" s="159">
        <v>0</v>
      </c>
      <c r="DC50" s="159">
        <v>0</v>
      </c>
      <c r="DD50" s="159">
        <v>0</v>
      </c>
      <c r="DE50" s="159">
        <v>0</v>
      </c>
      <c r="DF50" s="159">
        <v>0</v>
      </c>
      <c r="DG50" s="159">
        <v>0</v>
      </c>
      <c r="DH50" s="159">
        <v>0</v>
      </c>
      <c r="DK50" s="191"/>
      <c r="DL50" s="191"/>
      <c r="DR50" s="191"/>
      <c r="DX50" s="242"/>
      <c r="DZ50" s="29"/>
      <c r="EA50" s="242"/>
      <c r="EC50" s="210"/>
      <c r="ED50" s="210"/>
      <c r="EE50" s="210"/>
      <c r="EF50" s="210"/>
      <c r="EG50" s="210"/>
      <c r="EH50" s="210"/>
      <c r="EI50" s="210"/>
      <c r="EJ50" s="210"/>
      <c r="EK50" s="210"/>
      <c r="EL50" s="210"/>
      <c r="EM50" s="210"/>
      <c r="EN50" s="210"/>
      <c r="EO50" s="210"/>
      <c r="EP50" s="29"/>
      <c r="EQ50" s="159"/>
      <c r="ER50" s="159"/>
      <c r="ES50" s="159"/>
      <c r="ET50" s="159"/>
      <c r="EU50" s="159"/>
      <c r="EV50" s="159"/>
      <c r="EW50" s="159"/>
      <c r="EX50" s="159"/>
      <c r="EY50" s="159"/>
      <c r="EZ50" s="159"/>
      <c r="FA50" s="159"/>
      <c r="FB50" s="159"/>
      <c r="FC50" s="159"/>
      <c r="FE50" s="159"/>
      <c r="FF50" s="210"/>
      <c r="FG50" s="159"/>
      <c r="FH50" s="159"/>
      <c r="FI50" s="159"/>
      <c r="FJ50" s="159"/>
      <c r="FK50" s="159"/>
      <c r="FL50" s="159"/>
      <c r="FM50" s="159"/>
      <c r="FN50" s="159"/>
      <c r="GB50" s="159"/>
      <c r="GC50" s="159"/>
      <c r="GD50" s="159"/>
      <c r="GE50" s="159"/>
      <c r="GF50" s="159"/>
      <c r="GG50" s="159"/>
      <c r="GH50" s="159"/>
      <c r="GI50" s="159"/>
      <c r="GJ50" s="159"/>
      <c r="GK50" s="159"/>
      <c r="GM50" s="159"/>
      <c r="GN50" s="211"/>
      <c r="GO50" s="211"/>
      <c r="GP50" s="178"/>
      <c r="GQ50" s="159"/>
      <c r="GR50" s="159"/>
      <c r="GS50" s="159"/>
      <c r="GT50" s="159"/>
      <c r="GU50" s="159"/>
      <c r="GV50" s="159"/>
      <c r="GX50" s="210"/>
      <c r="GY50" s="210"/>
      <c r="GZ50" s="210"/>
    </row>
    <row r="51" spans="1:228" ht="15" customHeight="1">
      <c r="C51" s="191"/>
      <c r="F51" s="5" t="s">
        <v>495</v>
      </c>
      <c r="G51" s="243"/>
      <c r="H51" s="29"/>
      <c r="I51" s="29"/>
      <c r="J51" s="29"/>
      <c r="K51" s="29"/>
      <c r="R51" s="403">
        <v>127.40024113999999</v>
      </c>
      <c r="S51" s="191">
        <v>346.00834363503577</v>
      </c>
      <c r="T51" s="191">
        <v>288.25473406231032</v>
      </c>
      <c r="U51" s="191">
        <v>282.0602648946799</v>
      </c>
      <c r="V51" s="191">
        <v>286.47783442513361</v>
      </c>
      <c r="W51" s="191">
        <v>291.82186259306133</v>
      </c>
      <c r="X51" s="191">
        <v>299.20687308614197</v>
      </c>
      <c r="Y51" s="191">
        <v>302.17719654827295</v>
      </c>
      <c r="Z51" s="191">
        <v>299.84244076874842</v>
      </c>
      <c r="AA51" s="191">
        <v>291.23180151878796</v>
      </c>
      <c r="AB51" s="191">
        <v>274.73508781199541</v>
      </c>
      <c r="AC51" s="191">
        <v>261.62280238824735</v>
      </c>
      <c r="AD51" s="191">
        <v>258.75844283371129</v>
      </c>
      <c r="AE51" s="191">
        <v>227.27596418514906</v>
      </c>
      <c r="AF51" s="191">
        <v>450.02182446039427</v>
      </c>
      <c r="AG51" s="191">
        <v>1208.2880028262873</v>
      </c>
      <c r="AH51" s="191">
        <v>2365.9032350387674</v>
      </c>
      <c r="AI51" s="191">
        <v>3449.8210118917755</v>
      </c>
      <c r="AJ51" s="191">
        <v>4169.8983763824317</v>
      </c>
      <c r="AL51" s="210">
        <v>107.96131919</v>
      </c>
      <c r="AM51" s="210">
        <v>78.442307789999987</v>
      </c>
      <c r="AN51" s="210">
        <v>55.277004829999996</v>
      </c>
      <c r="AO51" s="210">
        <v>26.854667500263449</v>
      </c>
      <c r="AP51" s="210">
        <v>14.925754935250282</v>
      </c>
      <c r="AQ51" s="210">
        <v>0</v>
      </c>
      <c r="AR51" s="210">
        <v>0</v>
      </c>
      <c r="AS51" s="210">
        <v>0</v>
      </c>
      <c r="AT51" s="210">
        <v>1.0469222095310688</v>
      </c>
      <c r="AU51" s="210">
        <v>0</v>
      </c>
      <c r="AV51" s="210">
        <v>0</v>
      </c>
      <c r="AW51" s="210">
        <v>0</v>
      </c>
      <c r="AX51" s="210">
        <v>0</v>
      </c>
      <c r="AZ51" s="210">
        <v>100.54557363973655</v>
      </c>
      <c r="BA51" s="210"/>
      <c r="BB51" s="210">
        <v>288.25473406231032</v>
      </c>
      <c r="BC51" s="210">
        <v>282.0602648946799</v>
      </c>
      <c r="BD51" s="210">
        <v>286.47783442513361</v>
      </c>
      <c r="BE51" s="210">
        <v>290.77494038353024</v>
      </c>
      <c r="BF51" s="210">
        <v>299.20687308614197</v>
      </c>
      <c r="BG51" s="210">
        <v>302.17719654827295</v>
      </c>
      <c r="BH51" s="210">
        <v>299.84244076874842</v>
      </c>
      <c r="BI51" s="210">
        <v>291.23180151878796</v>
      </c>
      <c r="BK51" s="210"/>
      <c r="BL51" s="210"/>
      <c r="BM51" s="210"/>
      <c r="BN51" s="210">
        <v>127.40024113999999</v>
      </c>
      <c r="BO51" s="210">
        <v>346.00834363503577</v>
      </c>
      <c r="BP51" s="210">
        <v>285.5548072890557</v>
      </c>
      <c r="BQ51" s="210">
        <v>357.47135530601253</v>
      </c>
      <c r="BR51" s="210">
        <v>410.84389574222956</v>
      </c>
      <c r="BS51" s="210">
        <v>438.0500968037876</v>
      </c>
      <c r="BT51" s="210">
        <v>461.08603800286949</v>
      </c>
      <c r="BU51" s="210">
        <v>477.79436565517102</v>
      </c>
      <c r="BV51" s="210">
        <v>471.91399068897999</v>
      </c>
      <c r="BW51" s="210">
        <v>454.04018768205225</v>
      </c>
      <c r="BX51" s="210">
        <v>422.31885952757204</v>
      </c>
      <c r="BY51" s="210">
        <v>387.26163086846509</v>
      </c>
      <c r="BZ51" s="210">
        <v>362.0374956710051</v>
      </c>
      <c r="CB51" s="210">
        <v>0</v>
      </c>
      <c r="CC51" s="210">
        <v>0</v>
      </c>
      <c r="CD51" s="210">
        <v>0</v>
      </c>
      <c r="CE51" s="210">
        <v>0</v>
      </c>
      <c r="CF51" s="210">
        <v>0</v>
      </c>
      <c r="CG51" s="210">
        <v>2.6999267732546173</v>
      </c>
      <c r="CH51" s="210">
        <v>-75.411090411332623</v>
      </c>
      <c r="CI51" s="210">
        <v>-124.36606131709596</v>
      </c>
      <c r="CJ51" s="210">
        <v>-146.22823421072627</v>
      </c>
      <c r="CK51" s="210">
        <v>-161.87916491672752</v>
      </c>
      <c r="CL51" s="210">
        <v>-175.61716910689807</v>
      </c>
      <c r="CM51" s="210">
        <v>-172.07154992023158</v>
      </c>
      <c r="CN51" s="210">
        <v>-162.80838616326429</v>
      </c>
      <c r="CO51" s="210">
        <v>-147.58377171557663</v>
      </c>
      <c r="CP51" s="210">
        <v>-125.63882848021774</v>
      </c>
      <c r="CQ51" s="210">
        <v>-103.27905283729382</v>
      </c>
      <c r="CV51" s="210">
        <v>131.82492098728883</v>
      </c>
      <c r="CW51" s="210">
        <v>181.899698161966</v>
      </c>
      <c r="CX51" s="210">
        <v>260.31615413503187</v>
      </c>
      <c r="CY51" s="210">
        <v>147.3305611328376</v>
      </c>
      <c r="CZ51" s="210">
        <v>109.92052961094213</v>
      </c>
      <c r="DA51" s="210">
        <v>69.329613829579117</v>
      </c>
      <c r="DB51" s="210">
        <v>60.94766969190669</v>
      </c>
      <c r="DC51" s="210">
        <v>0</v>
      </c>
      <c r="DD51" s="210">
        <v>0</v>
      </c>
      <c r="DE51" s="210">
        <v>0</v>
      </c>
      <c r="DF51" s="210">
        <v>0</v>
      </c>
      <c r="DG51" s="210">
        <v>14.925754935250282</v>
      </c>
      <c r="DH51" s="210">
        <v>0</v>
      </c>
      <c r="DK51" s="191">
        <v>167.38666873083079</v>
      </c>
      <c r="DL51" s="191">
        <v>131.82492098728883</v>
      </c>
      <c r="DN51" s="191">
        <v>175.178850027057</v>
      </c>
      <c r="DO51" s="191">
        <v>181.899698161966</v>
      </c>
      <c r="DP51" s="29"/>
      <c r="DQ51" s="191">
        <v>266.46138465788198</v>
      </c>
      <c r="DR51" s="191">
        <v>260.31615413503187</v>
      </c>
      <c r="DT51" s="191">
        <v>178.31593194076027</v>
      </c>
      <c r="DU51" s="191">
        <v>147.3305611328376</v>
      </c>
      <c r="DW51" s="191">
        <v>223.21711731034077</v>
      </c>
      <c r="DX51" s="191">
        <v>109.92052961094213</v>
      </c>
      <c r="DZ51" s="191">
        <v>135.71697606104743</v>
      </c>
      <c r="EA51" s="191">
        <v>69.329613829579117</v>
      </c>
      <c r="EC51" s="210">
        <v>139.41706852095842</v>
      </c>
      <c r="ED51" s="210">
        <v>60.94766969190669</v>
      </c>
      <c r="EE51" s="210">
        <v>0</v>
      </c>
      <c r="EF51" s="210">
        <v>0</v>
      </c>
      <c r="EG51" s="210">
        <v>0</v>
      </c>
      <c r="EH51" s="210">
        <v>28.641228182571172</v>
      </c>
      <c r="EI51" s="210">
        <v>80.131883822977841</v>
      </c>
      <c r="EJ51" s="210">
        <v>117.30650033939118</v>
      </c>
      <c r="EK51" s="210">
        <v>143.75445199121475</v>
      </c>
      <c r="EL51" s="210">
        <v>164.01211813866936</v>
      </c>
      <c r="EM51" s="210">
        <v>199.99571766257282</v>
      </c>
      <c r="EN51" s="210">
        <v>229.15182644951648</v>
      </c>
      <c r="EO51" s="210">
        <v>282.04931537471919</v>
      </c>
      <c r="EQ51" s="210">
        <v>63.843345154402492</v>
      </c>
      <c r="ER51" s="210">
        <v>0</v>
      </c>
      <c r="ES51" s="210">
        <v>0</v>
      </c>
      <c r="ET51" s="210">
        <v>0</v>
      </c>
      <c r="EU51" s="210">
        <v>88.618530872608304</v>
      </c>
      <c r="EV51" s="210">
        <v>192.60112578051925</v>
      </c>
      <c r="EW51" s="210">
        <v>274.88432072808706</v>
      </c>
      <c r="EX51" s="210">
        <v>322.4993516467253</v>
      </c>
      <c r="EY51" s="210">
        <v>311.63276844726681</v>
      </c>
      <c r="EZ51" s="210">
        <v>291.98141055392421</v>
      </c>
      <c r="FA51" s="210">
        <v>288.80919973107774</v>
      </c>
      <c r="FB51" s="210">
        <v>287.35613062159996</v>
      </c>
      <c r="FC51" s="210">
        <v>292.35382221604323</v>
      </c>
      <c r="FE51" s="210">
        <v>56.805808582032448</v>
      </c>
      <c r="FF51" s="210">
        <v>0</v>
      </c>
      <c r="FG51" s="210">
        <v>0</v>
      </c>
      <c r="FH51" s="210">
        <v>0</v>
      </c>
      <c r="FI51" s="210">
        <v>18.29826783043146</v>
      </c>
      <c r="FJ51" s="210">
        <v>61.521192454992295</v>
      </c>
      <c r="FK51" s="210">
        <v>95.39801834521937</v>
      </c>
      <c r="FL51" s="210">
        <v>97.337460216832639</v>
      </c>
      <c r="FM51" s="210">
        <v>83.464395828958985</v>
      </c>
      <c r="FN51" s="210">
        <v>6.3527648874056339</v>
      </c>
      <c r="FP51" s="210">
        <v>37.235753108330499</v>
      </c>
      <c r="FQ51" s="210">
        <v>0</v>
      </c>
      <c r="FR51" s="210">
        <v>0</v>
      </c>
      <c r="FS51" s="210">
        <v>2.6509277355414032</v>
      </c>
      <c r="FT51" s="210">
        <v>41.249519329765079</v>
      </c>
      <c r="FU51" s="210">
        <v>45.992839335068226</v>
      </c>
      <c r="FV51" s="210">
        <v>29.54111064901042</v>
      </c>
      <c r="FW51" s="210">
        <v>22.657866092379688</v>
      </c>
      <c r="FX51" s="210">
        <v>16.919283100854337</v>
      </c>
      <c r="FY51" s="210">
        <v>27.127829191316305</v>
      </c>
      <c r="FZ51" s="210">
        <v>25.496404526013016</v>
      </c>
      <c r="GA51" s="29"/>
      <c r="GB51" s="210">
        <v>36.993448480437401</v>
      </c>
      <c r="GC51" s="210">
        <v>27.560258679768147</v>
      </c>
      <c r="GD51" s="210">
        <v>31.637290163049816</v>
      </c>
      <c r="GE51" s="210">
        <v>72.133320152316159</v>
      </c>
      <c r="GF51" s="210">
        <v>78.984232607857294</v>
      </c>
      <c r="GG51" s="210">
        <v>64.574894140690631</v>
      </c>
      <c r="GH51" s="210">
        <v>60.00652937252849</v>
      </c>
      <c r="GI51" s="210">
        <v>56.557739862823723</v>
      </c>
      <c r="GJ51" s="210">
        <v>69.233556517692563</v>
      </c>
      <c r="GK51" s="210">
        <v>70.049501001440944</v>
      </c>
      <c r="GM51" s="210">
        <v>17.134338027729513</v>
      </c>
      <c r="GN51" s="210">
        <v>0</v>
      </c>
      <c r="GO51" s="210">
        <v>11.296830656719447</v>
      </c>
      <c r="GP51" s="210">
        <v>81.410730244094367</v>
      </c>
      <c r="GQ51" s="210">
        <v>97.198406602067408</v>
      </c>
      <c r="GR51" s="210">
        <v>103.14493470101189</v>
      </c>
      <c r="GS51" s="210">
        <v>129.36511292215883</v>
      </c>
      <c r="GT51" s="210">
        <v>159.20503109683042</v>
      </c>
      <c r="GU51" s="210">
        <v>194.79518842479669</v>
      </c>
      <c r="GV51" s="210">
        <v>242.50396882169579</v>
      </c>
      <c r="GX51" s="210">
        <v>26.854667500263449</v>
      </c>
      <c r="GY51" s="210">
        <v>14.925754935250282</v>
      </c>
      <c r="GZ51" s="210">
        <v>0</v>
      </c>
      <c r="HA51" s="210">
        <v>0</v>
      </c>
      <c r="HB51" s="210">
        <v>0</v>
      </c>
      <c r="HC51" s="210">
        <v>1.0469222095310688</v>
      </c>
      <c r="HD51" s="210">
        <v>0</v>
      </c>
      <c r="HE51" s="210">
        <v>0</v>
      </c>
      <c r="HF51" s="210">
        <v>0</v>
      </c>
      <c r="HG51" s="210">
        <v>0</v>
      </c>
      <c r="HI51" s="210">
        <v>107.96131919</v>
      </c>
      <c r="HJ51" s="210">
        <v>81.556223529999997</v>
      </c>
      <c r="HK51" s="210">
        <v>4.7652515469647128</v>
      </c>
      <c r="HL51" s="210">
        <v>62.72475826936406</v>
      </c>
      <c r="HM51" s="210">
        <v>104.53483415675628</v>
      </c>
      <c r="HN51" s="210">
        <v>143.38196745146888</v>
      </c>
      <c r="HO51" s="210">
        <v>140.13680006384325</v>
      </c>
      <c r="HP51" s="210">
        <v>109.38845442813634</v>
      </c>
      <c r="HQ51" s="210">
        <v>86.701589155973679</v>
      </c>
      <c r="HR51" s="210">
        <v>64.588945260346534</v>
      </c>
      <c r="HS51" s="210">
        <v>56.891946054862203</v>
      </c>
      <c r="HT51" s="210">
        <v>63.946639866660298</v>
      </c>
    </row>
    <row r="52" spans="1:228" ht="15" customHeight="1">
      <c r="C52" s="191"/>
      <c r="F52" s="5" t="s">
        <v>496</v>
      </c>
      <c r="G52" s="243"/>
      <c r="H52" s="29"/>
      <c r="I52" s="29"/>
      <c r="J52" s="29"/>
      <c r="K52" s="29"/>
      <c r="R52" s="403">
        <v>190.43</v>
      </c>
      <c r="S52" s="191">
        <v>197.28400050601479</v>
      </c>
      <c r="T52" s="191">
        <v>201.38400050601479</v>
      </c>
      <c r="U52" s="191">
        <v>200.58400050601483</v>
      </c>
      <c r="V52" s="191">
        <v>198.58400050601483</v>
      </c>
      <c r="W52" s="191">
        <v>202.78400050601482</v>
      </c>
      <c r="X52" s="191">
        <v>212.08400050601483</v>
      </c>
      <c r="Y52" s="191">
        <v>223.78400050601482</v>
      </c>
      <c r="Z52" s="191">
        <v>236.68400050601483</v>
      </c>
      <c r="AA52" s="191">
        <v>247.28400050601482</v>
      </c>
      <c r="AB52" s="191">
        <v>255.58400050601483</v>
      </c>
      <c r="AC52" s="191">
        <v>266.78400050601482</v>
      </c>
      <c r="AD52" s="191">
        <v>280.1840005060148</v>
      </c>
      <c r="AE52" s="191">
        <v>284.08400050601483</v>
      </c>
      <c r="AF52" s="191">
        <v>284.08400050601483</v>
      </c>
      <c r="AG52" s="191">
        <v>284.08400050601483</v>
      </c>
      <c r="AH52" s="191">
        <v>284.08400050601483</v>
      </c>
      <c r="AI52" s="191">
        <v>284.08400050601483</v>
      </c>
      <c r="AJ52" s="191">
        <v>284.08400050601483</v>
      </c>
      <c r="AL52" s="210">
        <v>216.18101971000002</v>
      </c>
      <c r="AM52" s="210">
        <v>218.10000000000002</v>
      </c>
      <c r="AN52" s="210">
        <v>190.9</v>
      </c>
      <c r="AO52" s="210">
        <v>190.4</v>
      </c>
      <c r="AP52" s="210">
        <v>198</v>
      </c>
      <c r="AQ52" s="210">
        <v>196.45952424279071</v>
      </c>
      <c r="AR52" s="210">
        <v>201.20105750015378</v>
      </c>
      <c r="AS52" s="210">
        <v>210.67238653282905</v>
      </c>
      <c r="AT52" s="210">
        <v>225.8</v>
      </c>
      <c r="AU52" s="210">
        <v>228.20708941008712</v>
      </c>
      <c r="AV52" s="210">
        <v>208.77587073340464</v>
      </c>
      <c r="AW52" s="210">
        <v>191.824118806911</v>
      </c>
      <c r="AX52" s="210">
        <v>210.25012972708916</v>
      </c>
      <c r="AZ52" s="210">
        <v>3.0000000000001137E-2</v>
      </c>
      <c r="BA52" s="210">
        <v>-0.71599949398520835</v>
      </c>
      <c r="BB52" s="210">
        <v>4.9244762632240793</v>
      </c>
      <c r="BC52" s="210">
        <v>-0.61705699413894877</v>
      </c>
      <c r="BD52" s="210">
        <v>-12.08838602681422</v>
      </c>
      <c r="BE52" s="210">
        <v>-23.015999493985191</v>
      </c>
      <c r="BF52" s="210">
        <v>-16.12308890407229</v>
      </c>
      <c r="BG52" s="210">
        <v>15.008129772610175</v>
      </c>
      <c r="BH52" s="210">
        <v>44.859881699103823</v>
      </c>
      <c r="BI52" s="210">
        <v>37.03387077892566</v>
      </c>
      <c r="BK52" s="210"/>
      <c r="BL52" s="210"/>
      <c r="BM52" s="210"/>
      <c r="BN52" s="210">
        <v>190.43</v>
      </c>
      <c r="BO52" s="210">
        <v>197.28400050601479</v>
      </c>
      <c r="BP52" s="210">
        <v>201.38400050601479</v>
      </c>
      <c r="BQ52" s="210">
        <v>213.08400050601483</v>
      </c>
      <c r="BR52" s="210">
        <v>215.08400050601483</v>
      </c>
      <c r="BS52" s="210">
        <v>218.68400050601483</v>
      </c>
      <c r="BT52" s="210">
        <v>223.88400050601481</v>
      </c>
      <c r="BU52" s="210">
        <v>227.68400050601483</v>
      </c>
      <c r="BV52" s="210">
        <v>236.18400050601483</v>
      </c>
      <c r="BW52" s="210">
        <v>244.68400050601483</v>
      </c>
      <c r="BX52" s="210">
        <v>251.88400050601481</v>
      </c>
      <c r="BY52" s="210">
        <v>263.58400050601483</v>
      </c>
      <c r="BZ52" s="210">
        <v>274.88400050601484</v>
      </c>
      <c r="CB52" s="210">
        <v>0</v>
      </c>
      <c r="CC52" s="210">
        <v>0</v>
      </c>
      <c r="CD52" s="210">
        <v>0</v>
      </c>
      <c r="CE52" s="210">
        <v>0</v>
      </c>
      <c r="CF52" s="210">
        <v>0</v>
      </c>
      <c r="CG52" s="210">
        <v>0</v>
      </c>
      <c r="CH52" s="210">
        <v>-12.5</v>
      </c>
      <c r="CI52" s="210">
        <v>-16.5</v>
      </c>
      <c r="CJ52" s="210">
        <v>-15.900000000000006</v>
      </c>
      <c r="CK52" s="210">
        <v>-11.799999999999983</v>
      </c>
      <c r="CL52" s="210">
        <v>-3.9000000000000057</v>
      </c>
      <c r="CM52" s="210">
        <v>0.5</v>
      </c>
      <c r="CN52" s="210">
        <v>2.5999999999999943</v>
      </c>
      <c r="CO52" s="210">
        <v>3.7000000000000171</v>
      </c>
      <c r="CP52" s="210">
        <v>3.1999999999999886</v>
      </c>
      <c r="CQ52" s="210">
        <v>5.2999999999999545</v>
      </c>
      <c r="CV52" s="210">
        <v>121.02407132606</v>
      </c>
      <c r="CW52" s="210">
        <v>138.72716078586299</v>
      </c>
      <c r="CX52" s="210">
        <v>148.35456374593863</v>
      </c>
      <c r="CY52" s="210">
        <v>164.92700817726217</v>
      </c>
      <c r="CZ52" s="210">
        <v>165.7</v>
      </c>
      <c r="DA52" s="210">
        <v>164.5</v>
      </c>
      <c r="DB52" s="210">
        <v>180.1</v>
      </c>
      <c r="DC52" s="210">
        <v>107.03129500618219</v>
      </c>
      <c r="DD52" s="210">
        <v>186.4514668786633</v>
      </c>
      <c r="DE52" s="210">
        <v>235.4</v>
      </c>
      <c r="DF52" s="210">
        <v>195.14169732549382</v>
      </c>
      <c r="DG52" s="210">
        <v>198</v>
      </c>
      <c r="DH52" s="210">
        <v>196.45952424279071</v>
      </c>
      <c r="DK52" s="191">
        <v>119.137449571918</v>
      </c>
      <c r="DL52" s="191">
        <v>121.02407132606</v>
      </c>
      <c r="DN52" s="191">
        <v>132.713722012826</v>
      </c>
      <c r="DO52" s="191">
        <v>138.72716078586299</v>
      </c>
      <c r="DQ52" s="191">
        <v>148.25314032723344</v>
      </c>
      <c r="DR52" s="191">
        <v>148.35456374593863</v>
      </c>
      <c r="DT52" s="191">
        <v>159.0357598879404</v>
      </c>
      <c r="DU52" s="191">
        <v>164.92700817726217</v>
      </c>
      <c r="DW52" s="191">
        <v>153</v>
      </c>
      <c r="DX52" s="191">
        <v>165.7</v>
      </c>
      <c r="DZ52" s="191">
        <v>158.9</v>
      </c>
      <c r="EA52" s="191">
        <v>164.5</v>
      </c>
      <c r="EC52" s="210">
        <v>167</v>
      </c>
      <c r="ED52" s="210">
        <v>180.1</v>
      </c>
      <c r="EE52" s="210">
        <v>162.25846491206551</v>
      </c>
      <c r="EF52" s="210">
        <v>159.6989915788169</v>
      </c>
      <c r="EG52" s="210">
        <v>190.43809242915844</v>
      </c>
      <c r="EH52" s="210">
        <v>197.2</v>
      </c>
      <c r="EI52" s="210">
        <v>200.1</v>
      </c>
      <c r="EJ52" s="210">
        <v>206.4</v>
      </c>
      <c r="EK52" s="210">
        <v>211.7</v>
      </c>
      <c r="EL52" s="210">
        <v>213.9</v>
      </c>
      <c r="EM52" s="210">
        <v>214.1</v>
      </c>
      <c r="EN52" s="210">
        <v>215.1</v>
      </c>
      <c r="EO52" s="210">
        <v>221</v>
      </c>
      <c r="EQ52" s="210">
        <v>209</v>
      </c>
      <c r="ER52" s="210">
        <v>107.03129500618219</v>
      </c>
      <c r="ES52" s="210">
        <v>126.87400071417498</v>
      </c>
      <c r="ET52" s="210">
        <v>180.06860429640437</v>
      </c>
      <c r="EU52" s="210">
        <v>213.1</v>
      </c>
      <c r="EV52" s="210">
        <v>218.6</v>
      </c>
      <c r="EW52" s="210">
        <v>235.7</v>
      </c>
      <c r="EX52" s="210">
        <v>258.10000000000002</v>
      </c>
      <c r="EY52" s="210">
        <v>272.7</v>
      </c>
      <c r="EZ52" s="210">
        <v>280</v>
      </c>
      <c r="FA52" s="210">
        <v>289.60000000000002</v>
      </c>
      <c r="FB52" s="210">
        <v>297.7</v>
      </c>
      <c r="FC52" s="210">
        <v>303.3</v>
      </c>
      <c r="FE52" s="210">
        <v>216.4</v>
      </c>
      <c r="FF52" s="210">
        <v>186.4514668786633</v>
      </c>
      <c r="FG52" s="210">
        <v>101.54030887659407</v>
      </c>
      <c r="FH52" s="210">
        <v>212.7217951647005</v>
      </c>
      <c r="FI52" s="210">
        <v>261.89999999999998</v>
      </c>
      <c r="FJ52" s="210">
        <v>271</v>
      </c>
      <c r="FK52" s="210">
        <v>282.60000000000002</v>
      </c>
      <c r="FL52" s="210">
        <v>296.3</v>
      </c>
      <c r="FM52" s="210">
        <v>308.89999999999998</v>
      </c>
      <c r="FN52" s="210">
        <v>310.39999999999998</v>
      </c>
      <c r="FO52" s="29"/>
      <c r="FP52" s="210">
        <v>218.1</v>
      </c>
      <c r="FQ52" s="210">
        <v>235.4</v>
      </c>
      <c r="FR52" s="210">
        <v>246.6</v>
      </c>
      <c r="FS52" s="210">
        <v>256.60000000000002</v>
      </c>
      <c r="FT52" s="210">
        <v>272.5</v>
      </c>
      <c r="FU52" s="210">
        <v>291.7</v>
      </c>
      <c r="FV52" s="210">
        <v>305.39999999999998</v>
      </c>
      <c r="FW52" s="210">
        <v>316.39999999999998</v>
      </c>
      <c r="FX52" s="210">
        <v>330.2</v>
      </c>
      <c r="FY52" s="210">
        <v>349.4</v>
      </c>
      <c r="FZ52" s="210">
        <v>363.3</v>
      </c>
      <c r="GB52" s="210">
        <v>235.2</v>
      </c>
      <c r="GC52" s="210">
        <v>246.1</v>
      </c>
      <c r="GD52" s="210">
        <v>256.10000000000002</v>
      </c>
      <c r="GE52" s="210">
        <v>271.89999999999998</v>
      </c>
      <c r="GF52" s="210">
        <v>291.10000000000002</v>
      </c>
      <c r="GG52" s="210">
        <v>304.8</v>
      </c>
      <c r="GH52" s="210">
        <v>315.8</v>
      </c>
      <c r="GI52" s="210">
        <v>329.6</v>
      </c>
      <c r="GJ52" s="210">
        <v>348.7</v>
      </c>
      <c r="GK52" s="210">
        <v>362.6</v>
      </c>
      <c r="GM52" s="210">
        <v>190.9</v>
      </c>
      <c r="GN52" s="210">
        <v>195.14169732549382</v>
      </c>
      <c r="GO52" s="210">
        <v>224.1</v>
      </c>
      <c r="GP52" s="210">
        <v>234.8</v>
      </c>
      <c r="GQ52" s="210">
        <v>245.6</v>
      </c>
      <c r="GR52" s="210">
        <v>251.9</v>
      </c>
      <c r="GS52" s="210">
        <v>258.5</v>
      </c>
      <c r="GT52" s="210">
        <v>265.2</v>
      </c>
      <c r="GU52" s="210">
        <v>270.7</v>
      </c>
      <c r="GV52" s="210">
        <v>275.89999999999998</v>
      </c>
      <c r="GX52" s="210">
        <v>190.4</v>
      </c>
      <c r="GY52" s="210">
        <v>198</v>
      </c>
      <c r="GZ52" s="210">
        <v>196.45952424279071</v>
      </c>
      <c r="HA52" s="210">
        <v>201.20105750015378</v>
      </c>
      <c r="HB52" s="210">
        <v>210.67238653282905</v>
      </c>
      <c r="HC52" s="210">
        <v>225.8</v>
      </c>
      <c r="HD52" s="210">
        <v>228.20708941008712</v>
      </c>
      <c r="HE52" s="210">
        <v>208.77587073340464</v>
      </c>
      <c r="HF52" s="210">
        <v>191.824118806911</v>
      </c>
      <c r="HG52" s="210">
        <v>210.25012972708916</v>
      </c>
      <c r="HI52" s="210">
        <v>216.18101971000002</v>
      </c>
      <c r="HJ52" s="210">
        <v>218.10000000000002</v>
      </c>
      <c r="HK52" s="210">
        <v>225</v>
      </c>
      <c r="HL52" s="210">
        <v>233.1</v>
      </c>
      <c r="HM52" s="210">
        <v>239.6</v>
      </c>
      <c r="HN52" s="210">
        <v>251.2</v>
      </c>
      <c r="HO52" s="210">
        <v>265.2</v>
      </c>
      <c r="HP52" s="210">
        <v>275</v>
      </c>
      <c r="HQ52" s="210">
        <v>282.5</v>
      </c>
      <c r="HR52" s="210">
        <v>289.7</v>
      </c>
      <c r="HS52" s="210">
        <v>297.89999999999998</v>
      </c>
      <c r="HT52" s="210">
        <v>303.60000000000002</v>
      </c>
    </row>
    <row r="53" spans="1:228" ht="15" customHeight="1">
      <c r="C53" s="191"/>
      <c r="F53" s="29" t="s">
        <v>38</v>
      </c>
      <c r="G53" s="244"/>
      <c r="H53" s="29"/>
      <c r="I53" s="29"/>
      <c r="J53" s="29"/>
      <c r="K53" s="29"/>
      <c r="R53" s="203">
        <v>317.83024114</v>
      </c>
      <c r="S53" s="203">
        <v>543.29234414105053</v>
      </c>
      <c r="T53" s="203">
        <v>489.63873456832511</v>
      </c>
      <c r="U53" s="203">
        <v>482.64426540069474</v>
      </c>
      <c r="V53" s="203">
        <v>485.06183493114844</v>
      </c>
      <c r="W53" s="203">
        <v>494.60586309907615</v>
      </c>
      <c r="X53" s="203">
        <v>511.2908735921568</v>
      </c>
      <c r="Y53" s="203">
        <v>525.96119705428782</v>
      </c>
      <c r="Z53" s="203">
        <v>536.52644127476322</v>
      </c>
      <c r="AA53" s="203">
        <v>538.51580202480272</v>
      </c>
      <c r="AB53" s="203">
        <v>530.31908831801024</v>
      </c>
      <c r="AC53" s="203">
        <v>528.40680289426223</v>
      </c>
      <c r="AD53" s="203">
        <v>538.94244333972608</v>
      </c>
      <c r="AE53" s="203">
        <v>511.3599646911639</v>
      </c>
      <c r="AF53" s="203">
        <v>734.10582496640905</v>
      </c>
      <c r="AG53" s="203">
        <v>1492.372003332302</v>
      </c>
      <c r="AH53" s="203">
        <v>2649.9872355447824</v>
      </c>
      <c r="AI53" s="203">
        <v>3733.9050123977904</v>
      </c>
      <c r="AJ53" s="203">
        <v>4453.9823768884462</v>
      </c>
      <c r="AL53" s="204">
        <v>324.14233890000003</v>
      </c>
      <c r="AM53" s="204">
        <v>296.54230779</v>
      </c>
      <c r="AN53" s="204">
        <v>246.17700482999999</v>
      </c>
      <c r="AO53" s="204">
        <v>217.25466750026345</v>
      </c>
      <c r="AP53" s="204">
        <v>212.92575493525027</v>
      </c>
      <c r="AQ53" s="204">
        <v>196.45952424279071</v>
      </c>
      <c r="AR53" s="204">
        <v>201.20105750015378</v>
      </c>
      <c r="AS53" s="204">
        <v>210.67238653282905</v>
      </c>
      <c r="AT53" s="204">
        <v>226.84692220953107</v>
      </c>
      <c r="AU53" s="204">
        <v>228.20708941008712</v>
      </c>
      <c r="AV53" s="204">
        <v>208.77587073340464</v>
      </c>
      <c r="AW53" s="204">
        <v>191.824118806911</v>
      </c>
      <c r="AX53" s="204">
        <v>210.25012972708916</v>
      </c>
      <c r="AZ53" s="204">
        <v>100.57557363973655</v>
      </c>
      <c r="BA53" s="204">
        <v>330.36658920580027</v>
      </c>
      <c r="BB53" s="204">
        <v>293.17921032553443</v>
      </c>
      <c r="BC53" s="204">
        <v>281.44320790054098</v>
      </c>
      <c r="BD53" s="204">
        <v>274.38944839831936</v>
      </c>
      <c r="BE53" s="204">
        <v>267.7589408895451</v>
      </c>
      <c r="BF53" s="204">
        <v>283.08378418206968</v>
      </c>
      <c r="BG53" s="204">
        <v>317.18532632088318</v>
      </c>
      <c r="BH53" s="204">
        <v>344.70232246785224</v>
      </c>
      <c r="BI53" s="204">
        <v>328.26567229771354</v>
      </c>
      <c r="BK53" s="204"/>
      <c r="BL53" s="204"/>
      <c r="BM53" s="204"/>
      <c r="BN53" s="204">
        <v>317.83024114</v>
      </c>
      <c r="BO53" s="204">
        <v>543.29234414105053</v>
      </c>
      <c r="BP53" s="204">
        <v>486.93880779507049</v>
      </c>
      <c r="BQ53" s="204">
        <v>570.5553558120273</v>
      </c>
      <c r="BR53" s="204">
        <v>625.92789624824445</v>
      </c>
      <c r="BS53" s="204">
        <v>656.73409730980245</v>
      </c>
      <c r="BT53" s="204">
        <v>684.97003850888427</v>
      </c>
      <c r="BU53" s="204">
        <v>705.47836616118582</v>
      </c>
      <c r="BV53" s="204">
        <v>708.09799119499485</v>
      </c>
      <c r="BW53" s="204">
        <v>698.72418818806705</v>
      </c>
      <c r="BX53" s="204">
        <v>674.20286003358683</v>
      </c>
      <c r="BY53" s="204">
        <v>650.84563137447992</v>
      </c>
      <c r="BZ53" s="204">
        <v>636.92149617701989</v>
      </c>
      <c r="CB53" s="204">
        <v>0</v>
      </c>
      <c r="CC53" s="204">
        <v>0</v>
      </c>
      <c r="CD53" s="204">
        <v>0</v>
      </c>
      <c r="CE53" s="204">
        <v>0</v>
      </c>
      <c r="CF53" s="204">
        <v>0</v>
      </c>
      <c r="CG53" s="204">
        <v>2.6999267732546173</v>
      </c>
      <c r="CH53" s="204">
        <v>-87.911090411332566</v>
      </c>
      <c r="CI53" s="204">
        <v>-140.86606131709601</v>
      </c>
      <c r="CJ53" s="204">
        <v>-162.1282342107263</v>
      </c>
      <c r="CK53" s="204">
        <v>-173.67916491672747</v>
      </c>
      <c r="CL53" s="204">
        <v>-179.517169106898</v>
      </c>
      <c r="CM53" s="204">
        <v>-171.57154992023163</v>
      </c>
      <c r="CN53" s="204">
        <v>-160.20838616326432</v>
      </c>
      <c r="CO53" s="204">
        <v>-143.88377171557659</v>
      </c>
      <c r="CP53" s="204">
        <v>-122.43882848021769</v>
      </c>
      <c r="CQ53" s="204">
        <v>-97.979052837293807</v>
      </c>
      <c r="CV53" s="204">
        <v>252.84899231334884</v>
      </c>
      <c r="CW53" s="204">
        <v>320.62685894782896</v>
      </c>
      <c r="CX53" s="204">
        <v>408.67071788097053</v>
      </c>
      <c r="CY53" s="204">
        <v>312.25756931009977</v>
      </c>
      <c r="CZ53" s="204">
        <v>275.62052961094213</v>
      </c>
      <c r="DA53" s="204">
        <v>233.8296138295791</v>
      </c>
      <c r="DB53" s="204">
        <v>241.04766969190669</v>
      </c>
      <c r="DC53" s="204">
        <v>107.03129500618219</v>
      </c>
      <c r="DD53" s="204">
        <v>186.4514668786633</v>
      </c>
      <c r="DE53" s="204">
        <v>235.4</v>
      </c>
      <c r="DF53" s="204">
        <v>195.14169732549382</v>
      </c>
      <c r="DG53" s="204">
        <v>212.92575493525027</v>
      </c>
      <c r="DH53" s="204">
        <v>196.45952424279071</v>
      </c>
      <c r="DK53" s="203">
        <v>286.52411830274878</v>
      </c>
      <c r="DL53" s="203">
        <v>252.84899231334884</v>
      </c>
      <c r="DN53" s="203">
        <v>307.89257203988302</v>
      </c>
      <c r="DO53" s="203">
        <v>320.62685894782896</v>
      </c>
      <c r="DQ53" s="203">
        <v>414.71452498511542</v>
      </c>
      <c r="DR53" s="203">
        <v>408.67071788097053</v>
      </c>
      <c r="DT53" s="203">
        <v>337.35169182870067</v>
      </c>
      <c r="DU53" s="203">
        <v>312.25756931009977</v>
      </c>
      <c r="DW53" s="29">
        <v>376.21711731034077</v>
      </c>
      <c r="DX53" s="29">
        <v>275.62052961094213</v>
      </c>
      <c r="DZ53" s="204">
        <v>294.61697606104747</v>
      </c>
      <c r="EA53" s="204">
        <v>233.8296138295791</v>
      </c>
      <c r="EC53" s="204">
        <v>306.41706852095842</v>
      </c>
      <c r="ED53" s="204">
        <v>241.04766969190669</v>
      </c>
      <c r="EE53" s="204">
        <v>162.25846491206551</v>
      </c>
      <c r="EF53" s="204">
        <v>159.6989915788169</v>
      </c>
      <c r="EG53" s="204">
        <v>190.43809242915844</v>
      </c>
      <c r="EH53" s="204">
        <v>225.84122818257117</v>
      </c>
      <c r="EI53" s="204">
        <v>280.23188382297781</v>
      </c>
      <c r="EJ53" s="204">
        <v>323.7065003393912</v>
      </c>
      <c r="EK53" s="204">
        <v>355.45445199121474</v>
      </c>
      <c r="EL53" s="204">
        <v>377.91211813866937</v>
      </c>
      <c r="EM53" s="204">
        <v>414.09571766257284</v>
      </c>
      <c r="EN53" s="204">
        <v>444.25182644951644</v>
      </c>
      <c r="EO53" s="204">
        <v>503.04931537471919</v>
      </c>
      <c r="EQ53" s="203">
        <v>272.84334515440247</v>
      </c>
      <c r="ER53" s="203">
        <v>107.03129500618219</v>
      </c>
      <c r="ES53" s="203">
        <v>126.87400071417498</v>
      </c>
      <c r="ET53" s="203">
        <v>180.06860429640437</v>
      </c>
      <c r="EU53" s="203">
        <v>301.71853087260831</v>
      </c>
      <c r="EV53" s="203">
        <v>411.20112578051925</v>
      </c>
      <c r="EW53" s="203">
        <v>510.58432072808705</v>
      </c>
      <c r="EX53" s="203">
        <v>580.59935164672538</v>
      </c>
      <c r="EY53" s="203">
        <v>584.33276844726674</v>
      </c>
      <c r="EZ53" s="203">
        <v>571.98141055392421</v>
      </c>
      <c r="FA53" s="203">
        <v>578.40919973107771</v>
      </c>
      <c r="FB53" s="203">
        <v>585.0561306216</v>
      </c>
      <c r="FC53" s="203">
        <v>595.65382221604318</v>
      </c>
      <c r="FE53" s="203">
        <v>273.20580858203243</v>
      </c>
      <c r="FF53" s="203">
        <v>186.4514668786633</v>
      </c>
      <c r="FG53" s="203">
        <v>101.54030887659407</v>
      </c>
      <c r="FH53" s="203">
        <v>212.7217951647005</v>
      </c>
      <c r="FI53" s="203">
        <v>280.19826783043146</v>
      </c>
      <c r="FJ53" s="203">
        <v>332.52119245499227</v>
      </c>
      <c r="FK53" s="203">
        <v>377.99801834521941</v>
      </c>
      <c r="FL53" s="203">
        <v>393.63746021683266</v>
      </c>
      <c r="FM53" s="203">
        <v>392.36439582895895</v>
      </c>
      <c r="FN53" s="203">
        <v>316.75276488740559</v>
      </c>
      <c r="FP53" s="203">
        <v>255.33575310833049</v>
      </c>
      <c r="FQ53" s="203">
        <v>235.4</v>
      </c>
      <c r="FR53" s="203">
        <v>246.6</v>
      </c>
      <c r="FS53" s="203">
        <v>259.25092773554144</v>
      </c>
      <c r="FT53" s="203">
        <v>313.74951932976506</v>
      </c>
      <c r="FU53" s="203">
        <v>337.69283933506824</v>
      </c>
      <c r="FV53" s="203">
        <v>334.9411106490104</v>
      </c>
      <c r="FW53" s="203">
        <v>339.05786609237964</v>
      </c>
      <c r="FX53" s="203">
        <v>347.11928310085432</v>
      </c>
      <c r="FY53" s="203">
        <v>376.5278291913163</v>
      </c>
      <c r="FZ53" s="203">
        <v>388.79640452601302</v>
      </c>
      <c r="GB53" s="203">
        <v>272.19344848043738</v>
      </c>
      <c r="GC53" s="203">
        <v>273.66025867976816</v>
      </c>
      <c r="GD53" s="203">
        <v>287.73729016304986</v>
      </c>
      <c r="GE53" s="203">
        <v>344.03332015231615</v>
      </c>
      <c r="GF53" s="203">
        <v>370.0842326078573</v>
      </c>
      <c r="GG53" s="203">
        <v>369.37489414069063</v>
      </c>
      <c r="GH53" s="203">
        <v>375.80652937252853</v>
      </c>
      <c r="GI53" s="203">
        <v>386.15773986282375</v>
      </c>
      <c r="GJ53" s="203">
        <v>417.93355651769252</v>
      </c>
      <c r="GK53" s="203">
        <v>432.64950100144097</v>
      </c>
      <c r="GM53" s="203">
        <v>208.03433802772952</v>
      </c>
      <c r="GN53" s="203">
        <v>195.14169732549382</v>
      </c>
      <c r="GO53" s="203">
        <v>235.39683065671943</v>
      </c>
      <c r="GP53" s="203">
        <v>316.21073024409441</v>
      </c>
      <c r="GQ53" s="203">
        <v>342.79840660206742</v>
      </c>
      <c r="GR53" s="203">
        <v>355.04493470101193</v>
      </c>
      <c r="GS53" s="203">
        <v>387.8651129221588</v>
      </c>
      <c r="GT53" s="203">
        <v>424.40503109683038</v>
      </c>
      <c r="GU53" s="203">
        <v>465.49518842479665</v>
      </c>
      <c r="GV53" s="203">
        <v>518.4039688216958</v>
      </c>
      <c r="GX53" s="203">
        <v>217.25466750026345</v>
      </c>
      <c r="GY53" s="203">
        <v>212.92575493525027</v>
      </c>
      <c r="GZ53" s="203">
        <v>196.45952424279071</v>
      </c>
      <c r="HA53" s="203">
        <v>201.20105750015378</v>
      </c>
      <c r="HB53" s="203">
        <v>210.67238653282905</v>
      </c>
      <c r="HC53" s="203">
        <v>226.84692220953107</v>
      </c>
      <c r="HD53" s="203">
        <v>228.20708941008712</v>
      </c>
      <c r="HE53" s="203">
        <v>208.77587073340464</v>
      </c>
      <c r="HF53" s="203">
        <v>191.824118806911</v>
      </c>
      <c r="HG53" s="203">
        <v>210.25012972708916</v>
      </c>
      <c r="HI53" s="204">
        <v>325.55768203000002</v>
      </c>
      <c r="HJ53" s="204">
        <v>299.65622353000003</v>
      </c>
      <c r="HK53" s="204">
        <v>244.23221326770519</v>
      </c>
      <c r="HL53" s="204">
        <v>313.55798539793653</v>
      </c>
      <c r="HM53" s="204">
        <v>358.93198032978762</v>
      </c>
      <c r="HN53" s="204">
        <v>399.20230695227883</v>
      </c>
      <c r="HO53" s="204">
        <v>407.9559738858664</v>
      </c>
      <c r="HP53" s="204">
        <v>387.38544286493391</v>
      </c>
      <c r="HQ53" s="204">
        <v>371.58606669169546</v>
      </c>
      <c r="HR53" s="204">
        <v>361.04946537332899</v>
      </c>
      <c r="HS53" s="204">
        <v>357.2635442280453</v>
      </c>
      <c r="HT53" s="204">
        <v>378.0883251748636</v>
      </c>
    </row>
    <row r="54" spans="1:228" ht="15" customHeight="1">
      <c r="C54" s="191"/>
      <c r="F54" s="29"/>
      <c r="G54" s="244"/>
      <c r="H54" s="29"/>
      <c r="I54" s="29"/>
      <c r="J54" s="29"/>
      <c r="K54" s="29"/>
      <c r="R54" s="203"/>
      <c r="S54" s="203"/>
      <c r="T54" s="203"/>
      <c r="U54" s="203"/>
      <c r="V54" s="203"/>
      <c r="W54" s="203"/>
      <c r="X54" s="203"/>
      <c r="Y54" s="203"/>
      <c r="Z54" s="203"/>
      <c r="AA54" s="203"/>
      <c r="AB54" s="203"/>
      <c r="AC54" s="203"/>
      <c r="AD54" s="203"/>
      <c r="AE54" s="203"/>
      <c r="AF54" s="203"/>
      <c r="AG54" s="203"/>
      <c r="AH54" s="203"/>
      <c r="AI54" s="203"/>
      <c r="AJ54" s="203"/>
      <c r="AL54" s="204"/>
      <c r="AM54" s="204"/>
      <c r="AN54" s="204"/>
      <c r="AO54" s="204"/>
      <c r="AP54" s="204"/>
      <c r="AQ54" s="204"/>
      <c r="AR54" s="204"/>
      <c r="AS54" s="204"/>
      <c r="AT54" s="204"/>
      <c r="AU54" s="204"/>
      <c r="AV54" s="204"/>
      <c r="AW54" s="204"/>
      <c r="AX54" s="204"/>
      <c r="AZ54" s="204"/>
      <c r="BA54" s="204"/>
      <c r="BB54" s="204"/>
      <c r="BC54" s="204"/>
      <c r="BD54" s="204"/>
      <c r="BE54" s="204"/>
      <c r="BF54" s="204"/>
      <c r="BG54" s="204"/>
      <c r="BH54" s="204"/>
      <c r="BI54" s="204"/>
      <c r="BK54" s="204"/>
      <c r="BL54" s="204"/>
      <c r="BM54" s="204"/>
      <c r="BN54" s="204"/>
      <c r="BO54" s="204"/>
      <c r="BP54" s="204"/>
      <c r="BQ54" s="204"/>
      <c r="BR54" s="204"/>
      <c r="BS54" s="204"/>
      <c r="BT54" s="204"/>
      <c r="BU54" s="204"/>
      <c r="BV54" s="204"/>
      <c r="BW54" s="204"/>
      <c r="BX54" s="204"/>
      <c r="BY54" s="204"/>
      <c r="BZ54" s="204"/>
      <c r="CB54" s="204"/>
      <c r="CC54" s="204"/>
      <c r="CD54" s="204"/>
      <c r="CE54" s="204"/>
      <c r="CF54" s="204"/>
      <c r="CG54" s="204"/>
      <c r="CH54" s="204"/>
      <c r="CI54" s="204"/>
      <c r="CJ54" s="204"/>
      <c r="CK54" s="204"/>
      <c r="CL54" s="204"/>
      <c r="CM54" s="204"/>
      <c r="CN54" s="204"/>
      <c r="CO54" s="204"/>
      <c r="CP54" s="204"/>
      <c r="CQ54" s="204"/>
      <c r="CV54" s="204"/>
      <c r="CW54" s="204"/>
      <c r="CX54" s="204"/>
      <c r="CY54" s="204"/>
      <c r="CZ54" s="204"/>
      <c r="DA54" s="204"/>
      <c r="DB54" s="204"/>
      <c r="DC54" s="204"/>
      <c r="DD54" s="204"/>
      <c r="DE54" s="204"/>
      <c r="DF54" s="204"/>
      <c r="DG54" s="204"/>
      <c r="DH54" s="204"/>
      <c r="DK54" s="203"/>
      <c r="DL54" s="203"/>
      <c r="DN54" s="203"/>
      <c r="DO54" s="203"/>
      <c r="DQ54" s="203"/>
      <c r="DR54" s="203"/>
      <c r="DT54" s="203"/>
      <c r="DU54" s="203"/>
      <c r="DW54" s="29"/>
      <c r="DX54" s="29"/>
      <c r="DZ54" s="204"/>
      <c r="EA54" s="204"/>
      <c r="EC54" s="204"/>
      <c r="ED54" s="204"/>
      <c r="EE54" s="204"/>
      <c r="EF54" s="204"/>
      <c r="EG54" s="204"/>
      <c r="EH54" s="204"/>
      <c r="EI54" s="204"/>
      <c r="EJ54" s="204"/>
      <c r="EK54" s="204"/>
      <c r="EL54" s="204"/>
      <c r="EM54" s="204"/>
      <c r="EN54" s="204"/>
      <c r="EO54" s="204"/>
      <c r="EQ54" s="204"/>
      <c r="ER54" s="204"/>
      <c r="ES54" s="204"/>
      <c r="ET54" s="204"/>
      <c r="EU54" s="204"/>
      <c r="EV54" s="204"/>
      <c r="EW54" s="204"/>
      <c r="EX54" s="204"/>
      <c r="EY54" s="204"/>
      <c r="EZ54" s="204"/>
      <c r="FA54" s="204"/>
      <c r="FB54" s="204"/>
      <c r="FC54" s="204"/>
      <c r="FE54" s="204"/>
      <c r="FF54" s="205"/>
      <c r="FG54" s="204"/>
      <c r="FH54" s="204"/>
      <c r="FI54" s="204"/>
      <c r="FJ54" s="204"/>
      <c r="FK54" s="204"/>
      <c r="FL54" s="204"/>
      <c r="FM54" s="204"/>
      <c r="FN54" s="204"/>
      <c r="FP54" s="204"/>
      <c r="FQ54" s="204"/>
      <c r="FR54" s="204"/>
      <c r="FS54" s="204"/>
      <c r="FT54" s="204"/>
      <c r="FU54" s="204"/>
      <c r="FV54" s="204"/>
      <c r="FW54" s="204"/>
      <c r="FX54" s="204"/>
      <c r="FY54" s="204"/>
      <c r="FZ54" s="204"/>
      <c r="GB54" s="204"/>
      <c r="GC54" s="204"/>
      <c r="GD54" s="204"/>
      <c r="GE54" s="204"/>
      <c r="GF54" s="204"/>
      <c r="GG54" s="204"/>
      <c r="GH54" s="204"/>
      <c r="GI54" s="204"/>
      <c r="GJ54" s="204"/>
      <c r="GK54" s="204"/>
      <c r="GM54" s="204"/>
      <c r="GN54" s="204"/>
      <c r="GO54" s="204"/>
      <c r="GP54" s="204"/>
      <c r="GQ54" s="204"/>
      <c r="GR54" s="204"/>
      <c r="GS54" s="204"/>
      <c r="GT54" s="204"/>
      <c r="GU54" s="204"/>
      <c r="GV54" s="204"/>
      <c r="GX54" s="204"/>
      <c r="GY54" s="204"/>
      <c r="GZ54" s="204"/>
      <c r="HA54" s="204"/>
      <c r="HB54" s="204"/>
      <c r="HC54" s="204"/>
      <c r="HD54" s="204"/>
      <c r="HE54" s="204"/>
      <c r="HF54" s="204"/>
      <c r="HG54" s="204"/>
      <c r="HI54" s="204"/>
      <c r="HJ54" s="204"/>
      <c r="HK54" s="204"/>
      <c r="HL54" s="204"/>
      <c r="HM54" s="204"/>
      <c r="HN54" s="204"/>
      <c r="HO54" s="204"/>
      <c r="HP54" s="204"/>
      <c r="HQ54" s="204"/>
      <c r="HR54" s="204"/>
      <c r="HS54" s="204"/>
      <c r="HT54" s="204"/>
    </row>
    <row r="55" spans="1:228" ht="15" customHeight="1">
      <c r="C55" s="191"/>
      <c r="E55" s="241" t="s">
        <v>497</v>
      </c>
      <c r="F55" s="29"/>
      <c r="G55" s="244"/>
      <c r="H55" s="29"/>
      <c r="I55" s="29"/>
      <c r="J55" s="29"/>
      <c r="K55" s="29"/>
      <c r="R55" s="203"/>
      <c r="S55" s="203"/>
      <c r="T55" s="203"/>
      <c r="U55" s="203"/>
      <c r="V55" s="203"/>
      <c r="W55" s="203"/>
      <c r="X55" s="203"/>
      <c r="Y55" s="203"/>
      <c r="Z55" s="203"/>
      <c r="AA55" s="203"/>
      <c r="AB55" s="203"/>
      <c r="AC55" s="203"/>
      <c r="AD55" s="203"/>
      <c r="AE55" s="203"/>
      <c r="AF55" s="203"/>
      <c r="AG55" s="203"/>
      <c r="AH55" s="203"/>
      <c r="AI55" s="203"/>
      <c r="AJ55" s="203"/>
      <c r="AL55" s="204"/>
      <c r="AM55" s="204"/>
      <c r="AN55" s="204"/>
      <c r="AO55" s="204"/>
      <c r="AP55" s="204"/>
      <c r="AQ55" s="204"/>
      <c r="AR55" s="204"/>
      <c r="AS55" s="204"/>
      <c r="AT55" s="204"/>
      <c r="AU55" s="204"/>
      <c r="AV55" s="204"/>
      <c r="AW55" s="204"/>
      <c r="AX55" s="204"/>
      <c r="AZ55" s="204"/>
      <c r="BA55" s="204"/>
      <c r="BB55" s="204"/>
      <c r="BC55" s="204"/>
      <c r="BD55" s="204"/>
      <c r="BE55" s="204"/>
      <c r="BF55" s="204"/>
      <c r="BG55" s="204"/>
      <c r="BH55" s="204"/>
      <c r="BI55" s="204"/>
      <c r="BK55" s="204"/>
      <c r="BL55" s="204"/>
      <c r="BM55" s="204"/>
      <c r="BN55" s="204"/>
      <c r="BO55" s="204"/>
      <c r="BP55" s="204"/>
      <c r="BQ55" s="204"/>
      <c r="BR55" s="204"/>
      <c r="BS55" s="204"/>
      <c r="BT55" s="204"/>
      <c r="BU55" s="204"/>
      <c r="BV55" s="204"/>
      <c r="BW55" s="204"/>
      <c r="BX55" s="204"/>
      <c r="BY55" s="204"/>
      <c r="BZ55" s="204"/>
      <c r="CB55" s="204"/>
      <c r="CC55" s="204"/>
      <c r="CD55" s="204"/>
      <c r="CE55" s="204"/>
      <c r="CF55" s="204"/>
      <c r="CG55" s="204"/>
      <c r="CH55" s="204"/>
      <c r="CI55" s="204"/>
      <c r="CJ55" s="204"/>
      <c r="CK55" s="204"/>
      <c r="CL55" s="204"/>
      <c r="CM55" s="204"/>
      <c r="CN55" s="204"/>
      <c r="CO55" s="204"/>
      <c r="CP55" s="204"/>
      <c r="CQ55" s="204"/>
      <c r="CV55" s="204"/>
      <c r="CW55" s="204"/>
      <c r="CX55" s="204"/>
      <c r="CY55" s="204"/>
      <c r="CZ55" s="204"/>
      <c r="DA55" s="204"/>
      <c r="DB55" s="204"/>
      <c r="DC55" s="204"/>
      <c r="DD55" s="204"/>
      <c r="DE55" s="204"/>
      <c r="DF55" s="204"/>
      <c r="DG55" s="204"/>
      <c r="DH55" s="204"/>
      <c r="DK55" s="203"/>
      <c r="DL55" s="203"/>
      <c r="DN55" s="203"/>
      <c r="DO55" s="203"/>
      <c r="DQ55" s="203"/>
      <c r="DR55" s="203"/>
      <c r="DT55" s="203"/>
      <c r="DU55" s="203"/>
      <c r="DW55" s="29"/>
      <c r="DX55" s="29"/>
      <c r="DZ55" s="204"/>
      <c r="EA55" s="204"/>
      <c r="EC55" s="204"/>
      <c r="ED55" s="204"/>
      <c r="EE55" s="204"/>
      <c r="EF55" s="204"/>
      <c r="EG55" s="204"/>
      <c r="EH55" s="204"/>
      <c r="EI55" s="204"/>
      <c r="EJ55" s="204"/>
      <c r="EK55" s="204"/>
      <c r="EL55" s="204"/>
      <c r="EM55" s="204"/>
      <c r="EN55" s="204"/>
      <c r="EO55" s="204"/>
      <c r="EQ55" s="204"/>
      <c r="ER55" s="204"/>
      <c r="ES55" s="204"/>
      <c r="ET55" s="204"/>
      <c r="EU55" s="204"/>
      <c r="EV55" s="204"/>
      <c r="EW55" s="204"/>
      <c r="EX55" s="204"/>
      <c r="EY55" s="204"/>
      <c r="EZ55" s="204"/>
      <c r="FA55" s="204"/>
      <c r="FB55" s="204"/>
      <c r="FC55" s="204"/>
      <c r="FE55" s="204"/>
      <c r="FF55" s="205"/>
      <c r="FG55" s="204"/>
      <c r="FH55" s="204"/>
      <c r="FI55" s="204"/>
      <c r="FJ55" s="204"/>
      <c r="FK55" s="204"/>
      <c r="FL55" s="204"/>
      <c r="FM55" s="204"/>
      <c r="FN55" s="204"/>
      <c r="FP55" s="204"/>
      <c r="FQ55" s="204"/>
      <c r="FR55" s="204"/>
      <c r="FS55" s="204"/>
      <c r="FT55" s="204"/>
      <c r="FU55" s="204"/>
      <c r="FV55" s="204"/>
      <c r="FW55" s="204"/>
      <c r="FX55" s="204"/>
      <c r="FY55" s="204"/>
      <c r="FZ55" s="204"/>
      <c r="GB55" s="204"/>
      <c r="GC55" s="204"/>
      <c r="GD55" s="204"/>
      <c r="GE55" s="204"/>
      <c r="GF55" s="204"/>
      <c r="GG55" s="204"/>
      <c r="GH55" s="204"/>
      <c r="GI55" s="204"/>
      <c r="GJ55" s="204"/>
      <c r="GK55" s="204"/>
      <c r="GM55" s="204"/>
      <c r="GN55" s="204"/>
      <c r="GO55" s="204"/>
      <c r="GP55" s="204"/>
      <c r="GQ55" s="204"/>
      <c r="GR55" s="204"/>
      <c r="GS55" s="204"/>
      <c r="GT55" s="204"/>
      <c r="GU55" s="204"/>
      <c r="GV55" s="204"/>
      <c r="GX55" s="204"/>
      <c r="GY55" s="204"/>
      <c r="GZ55" s="204"/>
      <c r="HA55" s="204"/>
      <c r="HB55" s="204"/>
      <c r="HC55" s="204"/>
      <c r="HD55" s="204"/>
      <c r="HE55" s="204"/>
      <c r="HF55" s="204"/>
      <c r="HG55" s="204"/>
      <c r="HI55" s="204"/>
      <c r="HJ55" s="204"/>
      <c r="HK55" s="204"/>
      <c r="HL55" s="204"/>
      <c r="HM55" s="204"/>
      <c r="HN55" s="204"/>
      <c r="HO55" s="204"/>
      <c r="HP55" s="204"/>
      <c r="HQ55" s="204"/>
      <c r="HR55" s="204"/>
      <c r="HS55" s="204"/>
      <c r="HT55" s="204"/>
    </row>
    <row r="56" spans="1:228" s="29" customFormat="1" ht="15" customHeight="1">
      <c r="A56" s="220"/>
      <c r="B56" s="220"/>
      <c r="C56" s="191"/>
      <c r="D56" s="169"/>
      <c r="E56" s="5"/>
      <c r="F56" s="5" t="s">
        <v>498</v>
      </c>
      <c r="G56" s="243"/>
      <c r="L56" s="5"/>
      <c r="M56" s="5"/>
      <c r="N56" s="5"/>
      <c r="O56" s="5"/>
      <c r="P56" s="5"/>
      <c r="Q56" s="5"/>
      <c r="R56" s="5"/>
      <c r="S56" s="191">
        <v>4.8624999999999998</v>
      </c>
      <c r="T56" s="191">
        <v>4.8624999999999998</v>
      </c>
      <c r="U56" s="191">
        <v>4.8624999999999998</v>
      </c>
      <c r="V56" s="191">
        <v>4.8624999999999998</v>
      </c>
      <c r="W56" s="191">
        <v>4.8624999999999998</v>
      </c>
      <c r="X56" s="191">
        <v>4.8624999999999998</v>
      </c>
      <c r="Y56" s="191">
        <v>4.8624999999999998</v>
      </c>
      <c r="Z56" s="191">
        <v>4.8624999999999998</v>
      </c>
      <c r="AA56" s="191">
        <v>4.8624999999999998</v>
      </c>
      <c r="AB56" s="191">
        <v>4.8624999999999998</v>
      </c>
      <c r="AC56" s="191">
        <v>4.8624999999999998</v>
      </c>
      <c r="AD56" s="191">
        <v>4.8624999999999998</v>
      </c>
      <c r="AE56" s="191">
        <v>4.8624999999999998</v>
      </c>
      <c r="AF56" s="191">
        <v>38.1807874476496</v>
      </c>
      <c r="AG56" s="191">
        <v>189.50427587087</v>
      </c>
      <c r="AH56" s="191">
        <v>383.036908638966</v>
      </c>
      <c r="AI56" s="191">
        <v>521.33604670543889</v>
      </c>
      <c r="AJ56" s="191">
        <v>600.10892043571903</v>
      </c>
      <c r="AK56" s="5"/>
      <c r="AL56" s="210">
        <v>1.4153431299999999</v>
      </c>
      <c r="AM56" s="210">
        <v>0</v>
      </c>
      <c r="AN56" s="210">
        <v>0</v>
      </c>
      <c r="AO56" s="210">
        <v>0</v>
      </c>
      <c r="AP56" s="210">
        <v>0</v>
      </c>
      <c r="AQ56" s="210">
        <v>0</v>
      </c>
      <c r="AR56" s="210">
        <v>0</v>
      </c>
      <c r="AS56" s="210">
        <v>0</v>
      </c>
      <c r="AT56" s="210">
        <v>1.3300351228895186</v>
      </c>
      <c r="AU56" s="210">
        <v>0</v>
      </c>
      <c r="AV56" s="210">
        <v>0</v>
      </c>
      <c r="AW56" s="210">
        <v>0</v>
      </c>
      <c r="AX56" s="210">
        <v>0</v>
      </c>
      <c r="AY56" s="159"/>
      <c r="AZ56" s="210">
        <v>0</v>
      </c>
      <c r="BA56" s="210">
        <v>4.8624999999999998</v>
      </c>
      <c r="BB56" s="210">
        <v>4.8624999999999998</v>
      </c>
      <c r="BC56" s="210">
        <v>4.8624999999999998</v>
      </c>
      <c r="BD56" s="210">
        <v>4.8624999999999998</v>
      </c>
      <c r="BE56" s="210">
        <v>3.5324648771104812</v>
      </c>
      <c r="BF56" s="210">
        <v>4.8624999999999998</v>
      </c>
      <c r="BG56" s="210">
        <v>4.8624999999999998</v>
      </c>
      <c r="BH56" s="210">
        <v>4.8624999999999998</v>
      </c>
      <c r="BI56" s="210">
        <v>4.8624999999999998</v>
      </c>
      <c r="BJ56" s="5"/>
      <c r="BK56" s="210"/>
      <c r="BL56" s="210"/>
      <c r="BM56" s="210"/>
      <c r="BN56" s="210"/>
      <c r="BO56" s="210">
        <v>4.8624999999999998</v>
      </c>
      <c r="BP56" s="210">
        <v>4.8624999999999998</v>
      </c>
      <c r="BQ56" s="210">
        <v>6.6388879777646661</v>
      </c>
      <c r="BR56" s="210">
        <v>17.408524676343323</v>
      </c>
      <c r="BS56" s="210">
        <v>17.356617924225986</v>
      </c>
      <c r="BT56" s="210">
        <v>22.988542155384479</v>
      </c>
      <c r="BU56" s="210">
        <v>21.640704109430491</v>
      </c>
      <c r="BV56" s="210">
        <v>8.8105015447098616</v>
      </c>
      <c r="BW56" s="210">
        <v>4.8624999999999998</v>
      </c>
      <c r="BX56" s="210">
        <v>4.8624999999999998</v>
      </c>
      <c r="BY56" s="210">
        <v>4.8624999999999998</v>
      </c>
      <c r="BZ56" s="210">
        <v>4.8624999999999998</v>
      </c>
      <c r="CA56" s="159"/>
      <c r="CB56" s="210">
        <v>0</v>
      </c>
      <c r="CC56" s="210">
        <v>0</v>
      </c>
      <c r="CD56" s="210">
        <v>0</v>
      </c>
      <c r="CE56" s="210">
        <v>0</v>
      </c>
      <c r="CF56" s="210">
        <v>0</v>
      </c>
      <c r="CG56" s="210">
        <v>0</v>
      </c>
      <c r="CH56" s="210">
        <v>-1.7763879777646663</v>
      </c>
      <c r="CI56" s="210">
        <v>-12.546024676343322</v>
      </c>
      <c r="CJ56" s="210">
        <v>-12.494117924225986</v>
      </c>
      <c r="CK56" s="210">
        <v>-18.126042155384479</v>
      </c>
      <c r="CL56" s="210">
        <v>-16.77820410943049</v>
      </c>
      <c r="CM56" s="210">
        <v>-3.9480015447098618</v>
      </c>
      <c r="CN56" s="210">
        <v>0</v>
      </c>
      <c r="CO56" s="210">
        <v>0</v>
      </c>
      <c r="CP56" s="210">
        <v>0</v>
      </c>
      <c r="CQ56" s="210">
        <v>0</v>
      </c>
      <c r="CS56" s="224"/>
      <c r="CV56" s="210">
        <v>7.7922869273274245</v>
      </c>
      <c r="CW56" s="210">
        <v>0</v>
      </c>
      <c r="CX56" s="210">
        <v>0</v>
      </c>
      <c r="CY56" s="210">
        <v>0</v>
      </c>
      <c r="CZ56" s="210">
        <v>0</v>
      </c>
      <c r="DA56" s="210">
        <v>0</v>
      </c>
      <c r="DB56" s="210">
        <v>0</v>
      </c>
      <c r="DC56" s="210">
        <v>0</v>
      </c>
      <c r="DD56" s="210">
        <v>0</v>
      </c>
      <c r="DE56" s="210">
        <v>30.82736678873777</v>
      </c>
      <c r="DF56" s="210">
        <v>0</v>
      </c>
      <c r="DG56" s="210">
        <v>0</v>
      </c>
      <c r="DH56" s="210">
        <v>0</v>
      </c>
      <c r="DK56" s="191">
        <v>-1.3331835032722206</v>
      </c>
      <c r="DL56" s="191">
        <v>7.7922869273274245</v>
      </c>
      <c r="DR56" s="203"/>
      <c r="DW56" s="191">
        <v>0</v>
      </c>
      <c r="DX56" s="203"/>
      <c r="DZ56" s="191">
        <v>0</v>
      </c>
      <c r="EA56" s="203">
        <v>0</v>
      </c>
      <c r="EC56" s="210">
        <v>0</v>
      </c>
      <c r="ED56" s="210">
        <v>0</v>
      </c>
      <c r="EE56" s="210">
        <v>0</v>
      </c>
      <c r="EF56" s="210">
        <v>0</v>
      </c>
      <c r="EG56" s="210">
        <v>0</v>
      </c>
      <c r="EH56" s="210">
        <v>0</v>
      </c>
      <c r="EI56" s="210">
        <v>1.0666739424907565</v>
      </c>
      <c r="EJ56" s="210">
        <v>2.4218144099159837</v>
      </c>
      <c r="EK56" s="210">
        <v>2.9955236543319224</v>
      </c>
      <c r="EL56" s="210">
        <v>2.1699931674553157</v>
      </c>
      <c r="EM56" s="210">
        <v>7.5289885588923093</v>
      </c>
      <c r="EN56" s="210">
        <v>15.077793977181257</v>
      </c>
      <c r="EO56" s="210">
        <v>26.541520634277521</v>
      </c>
      <c r="EP56" s="5"/>
      <c r="EQ56" s="210">
        <v>0</v>
      </c>
      <c r="ER56" s="210">
        <v>0</v>
      </c>
      <c r="ES56" s="210">
        <v>0</v>
      </c>
      <c r="ET56" s="210">
        <v>0</v>
      </c>
      <c r="EU56" s="210">
        <v>9.9734167450622326</v>
      </c>
      <c r="EV56" s="210">
        <v>25.742511460243463</v>
      </c>
      <c r="EW56" s="210">
        <v>40.995739850095632</v>
      </c>
      <c r="EX56" s="210">
        <v>49.907402173415306</v>
      </c>
      <c r="EY56" s="210">
        <v>56.643859219151736</v>
      </c>
      <c r="EZ56" s="210">
        <v>63.257544880230782</v>
      </c>
      <c r="FA56" s="210">
        <v>70.370704826573075</v>
      </c>
      <c r="FB56" s="210">
        <v>69.959637762176456</v>
      </c>
      <c r="FC56" s="210">
        <v>63.885352650907279</v>
      </c>
      <c r="FE56" s="210">
        <v>0</v>
      </c>
      <c r="FF56" s="210">
        <v>0</v>
      </c>
      <c r="FG56" s="210">
        <v>0</v>
      </c>
      <c r="FH56" s="210">
        <v>0</v>
      </c>
      <c r="FI56" s="210">
        <v>0</v>
      </c>
      <c r="FJ56" s="210">
        <v>0</v>
      </c>
      <c r="FK56" s="210">
        <v>0</v>
      </c>
      <c r="FL56" s="210">
        <v>0</v>
      </c>
      <c r="FM56" s="210">
        <v>0</v>
      </c>
      <c r="FN56" s="210">
        <v>0</v>
      </c>
      <c r="FO56" s="5"/>
      <c r="FP56" s="210">
        <v>14.363004440185071</v>
      </c>
      <c r="FQ56" s="210">
        <v>30.82736678873777</v>
      </c>
      <c r="FR56" s="210">
        <v>16.045408771979094</v>
      </c>
      <c r="FS56" s="210">
        <v>19.16395572438854</v>
      </c>
      <c r="FT56" s="210">
        <v>22.839661802114964</v>
      </c>
      <c r="FU56" s="210">
        <v>31.447560202269315</v>
      </c>
      <c r="FV56" s="210">
        <v>41.402843478887561</v>
      </c>
      <c r="FW56" s="210">
        <v>54.823718020949485</v>
      </c>
      <c r="FX56" s="210">
        <v>63.905417488782945</v>
      </c>
      <c r="FY56" s="210">
        <v>70.360480965422454</v>
      </c>
      <c r="FZ56" s="210">
        <v>77.690542047059424</v>
      </c>
      <c r="GA56" s="5"/>
      <c r="GB56" s="210">
        <v>18.769076486209034</v>
      </c>
      <c r="GC56" s="210">
        <v>14.344588109536112</v>
      </c>
      <c r="GD56" s="210">
        <v>17.463135061945557</v>
      </c>
      <c r="GE56" s="210">
        <v>21.138841139671982</v>
      </c>
      <c r="GF56" s="210">
        <v>29.746739539826333</v>
      </c>
      <c r="GG56" s="210">
        <v>39.702022816444575</v>
      </c>
      <c r="GH56" s="210">
        <v>53.122897358506499</v>
      </c>
      <c r="GI56" s="210">
        <v>62.204596826339959</v>
      </c>
      <c r="GJ56" s="210">
        <v>68.659660302979475</v>
      </c>
      <c r="GK56" s="210">
        <v>75.989721384616431</v>
      </c>
      <c r="GM56" s="210">
        <v>0</v>
      </c>
      <c r="GN56" s="211">
        <v>0</v>
      </c>
      <c r="GO56" s="211">
        <v>0</v>
      </c>
      <c r="GP56" s="211">
        <v>0</v>
      </c>
      <c r="GQ56" s="210">
        <v>0.28100977417618034</v>
      </c>
      <c r="GR56" s="210">
        <v>3.056549818047285</v>
      </c>
      <c r="GS56" s="210">
        <v>10.903769030354857</v>
      </c>
      <c r="GT56" s="210">
        <v>21.134542087568938</v>
      </c>
      <c r="GU56" s="210">
        <v>35.194929329886314</v>
      </c>
      <c r="GV56" s="210">
        <v>49.198487927307127</v>
      </c>
      <c r="GX56" s="210">
        <v>0</v>
      </c>
      <c r="GY56" s="210">
        <v>0</v>
      </c>
      <c r="GZ56" s="210">
        <v>0</v>
      </c>
      <c r="HA56" s="210">
        <v>0</v>
      </c>
      <c r="HB56" s="210">
        <v>0</v>
      </c>
      <c r="HC56" s="210">
        <v>1.3300351228895186</v>
      </c>
      <c r="HD56" s="210">
        <v>0</v>
      </c>
      <c r="HE56" s="210">
        <v>0</v>
      </c>
      <c r="HF56" s="210">
        <v>0</v>
      </c>
      <c r="HG56" s="210">
        <v>0</v>
      </c>
      <c r="HI56" s="210">
        <v>1.4153431299999999</v>
      </c>
      <c r="HJ56" s="210">
        <v>0</v>
      </c>
      <c r="HK56" s="210">
        <v>11.349313002635419</v>
      </c>
      <c r="HL56" s="210">
        <v>10.083583836480678</v>
      </c>
      <c r="HM56" s="210">
        <v>8.0454968664802315</v>
      </c>
      <c r="HN56" s="210">
        <v>1.2250156517544388</v>
      </c>
      <c r="HO56" s="210">
        <v>0</v>
      </c>
      <c r="HP56" s="210">
        <v>0</v>
      </c>
      <c r="HQ56" s="210">
        <v>0</v>
      </c>
      <c r="HR56" s="210">
        <v>0.63212961018311975</v>
      </c>
      <c r="HS56" s="210">
        <v>0.45828925164705514</v>
      </c>
      <c r="HT56" s="210">
        <v>4.5471665252364275</v>
      </c>
    </row>
    <row r="57" spans="1:228" ht="15" customHeight="1">
      <c r="C57" s="191"/>
      <c r="F57" s="5" t="s">
        <v>71</v>
      </c>
      <c r="G57" s="243"/>
      <c r="H57" s="29"/>
      <c r="I57" s="29"/>
      <c r="J57" s="29"/>
      <c r="K57" s="29"/>
      <c r="R57" s="403">
        <v>14.063888</v>
      </c>
      <c r="S57" s="191">
        <v>34.162824307263264</v>
      </c>
      <c r="T57" s="191">
        <v>37.852561262269404</v>
      </c>
      <c r="U57" s="191">
        <v>32.73175810219908</v>
      </c>
      <c r="V57" s="191">
        <v>33.572486330312941</v>
      </c>
      <c r="W57" s="191">
        <v>35.281356070995422</v>
      </c>
      <c r="X57" s="191">
        <v>35.986326663946642</v>
      </c>
      <c r="Y57" s="191">
        <v>31.437037791804507</v>
      </c>
      <c r="Z57" s="191">
        <v>27.62434836640691</v>
      </c>
      <c r="AA57" s="191">
        <v>23.237277394036994</v>
      </c>
      <c r="AB57" s="191">
        <v>24.12902847747451</v>
      </c>
      <c r="AC57" s="191">
        <v>26.998900873962523</v>
      </c>
      <c r="AD57" s="191">
        <v>29.165646385325701</v>
      </c>
      <c r="AE57" s="191">
        <v>26.140421971563846</v>
      </c>
      <c r="AF57" s="191">
        <v>45.168514100229082</v>
      </c>
      <c r="AG57" s="191">
        <v>95.834865814918103</v>
      </c>
      <c r="AH57" s="191">
        <v>155.05263241772383</v>
      </c>
      <c r="AI57" s="191">
        <v>233.01442977670314</v>
      </c>
      <c r="AJ57" s="191">
        <v>331.38519841952149</v>
      </c>
      <c r="AL57" s="210">
        <v>0</v>
      </c>
      <c r="AM57" s="210">
        <v>0</v>
      </c>
      <c r="AN57" s="210">
        <v>1.617848</v>
      </c>
      <c r="AO57" s="210">
        <v>3.8989572733044979</v>
      </c>
      <c r="AP57" s="210">
        <v>7.8829953369102679</v>
      </c>
      <c r="AQ57" s="210">
        <v>8.1448009348007204</v>
      </c>
      <c r="AR57" s="210">
        <v>5.7878230473059773</v>
      </c>
      <c r="AS57" s="210">
        <v>4.2638026295486746</v>
      </c>
      <c r="AT57" s="210">
        <v>1.729380795736378</v>
      </c>
      <c r="AU57" s="210">
        <v>4.3861365925723073</v>
      </c>
      <c r="AV57" s="210">
        <v>3.1936506491511221</v>
      </c>
      <c r="AW57" s="210">
        <v>13.822430048949471</v>
      </c>
      <c r="AX57" s="210">
        <v>13.822430048949471</v>
      </c>
      <c r="AZ57" s="210">
        <v>10.164930726695502</v>
      </c>
      <c r="BA57" s="210">
        <v>26.279828970352995</v>
      </c>
      <c r="BB57" s="210">
        <v>29.707760327468684</v>
      </c>
      <c r="BC57" s="210">
        <v>26.943935054893103</v>
      </c>
      <c r="BD57" s="210">
        <v>29.308683700764266</v>
      </c>
      <c r="BE57" s="210">
        <v>33.551975275259046</v>
      </c>
      <c r="BF57" s="210">
        <v>31.600190071374335</v>
      </c>
      <c r="BG57" s="210">
        <v>28.243387142653383</v>
      </c>
      <c r="BH57" s="210">
        <v>13.801918317457439</v>
      </c>
      <c r="BI57" s="210">
        <v>9.414847345087523</v>
      </c>
      <c r="BK57" s="210"/>
      <c r="BL57" s="210"/>
      <c r="BM57" s="210"/>
      <c r="BN57" s="210">
        <v>14.063888</v>
      </c>
      <c r="BO57" s="210">
        <v>34.162824307263264</v>
      </c>
      <c r="BP57" s="210">
        <v>37.852561262269404</v>
      </c>
      <c r="BQ57" s="210">
        <v>35.973890910208972</v>
      </c>
      <c r="BR57" s="210">
        <v>41.925384927117662</v>
      </c>
      <c r="BS57" s="210">
        <v>46.84622135639021</v>
      </c>
      <c r="BT57" s="210">
        <v>49.581397143680825</v>
      </c>
      <c r="BU57" s="210">
        <v>50.301945211497888</v>
      </c>
      <c r="BV57" s="210">
        <v>53.902990657299057</v>
      </c>
      <c r="BW57" s="210">
        <v>50.402993434363601</v>
      </c>
      <c r="BX57" s="210">
        <v>46.168172837252804</v>
      </c>
      <c r="BY57" s="210">
        <v>43.748191544697747</v>
      </c>
      <c r="BZ57" s="210">
        <v>39.894519558541489</v>
      </c>
      <c r="CB57" s="210">
        <v>0</v>
      </c>
      <c r="CC57" s="210">
        <v>0</v>
      </c>
      <c r="CD57" s="210">
        <v>0</v>
      </c>
      <c r="CE57" s="210">
        <v>0</v>
      </c>
      <c r="CF57" s="210">
        <v>0</v>
      </c>
      <c r="CG57" s="210">
        <v>0</v>
      </c>
      <c r="CH57" s="210">
        <v>-3.2421328080098917</v>
      </c>
      <c r="CI57" s="210">
        <v>-8.3528985968047209</v>
      </c>
      <c r="CJ57" s="210">
        <v>-11.564865285394788</v>
      </c>
      <c r="CK57" s="210">
        <v>-13.595070479734183</v>
      </c>
      <c r="CL57" s="210">
        <v>-18.864907419693381</v>
      </c>
      <c r="CM57" s="210">
        <v>-26.278642290892147</v>
      </c>
      <c r="CN57" s="210">
        <v>-27.165716040326608</v>
      </c>
      <c r="CO57" s="210">
        <v>-22.039144359778295</v>
      </c>
      <c r="CP57" s="210">
        <v>-16.749290670735224</v>
      </c>
      <c r="CQ57" s="210">
        <v>-10.728873173215788</v>
      </c>
      <c r="CV57" s="210" t="s">
        <v>499</v>
      </c>
      <c r="CW57" s="210" t="s">
        <v>499</v>
      </c>
      <c r="CX57" s="210" t="s">
        <v>499</v>
      </c>
      <c r="CY57" s="210" t="s">
        <v>499</v>
      </c>
      <c r="CZ57" s="210">
        <v>3.0406357368292136</v>
      </c>
      <c r="DA57" s="210">
        <v>32.085329197198931</v>
      </c>
      <c r="DB57" s="210">
        <v>31.362366860873838</v>
      </c>
      <c r="DC57" s="210">
        <v>8.4283102884248233</v>
      </c>
      <c r="DD57" s="210">
        <v>0</v>
      </c>
      <c r="DE57" s="210">
        <v>4.1629597691486779</v>
      </c>
      <c r="DF57" s="210">
        <v>0</v>
      </c>
      <c r="DG57" s="210">
        <v>7.8829953369102679</v>
      </c>
      <c r="DH57" s="210">
        <v>8.1448009348007204</v>
      </c>
      <c r="DK57" s="191" t="s">
        <v>499</v>
      </c>
      <c r="DL57" s="191" t="s">
        <v>499</v>
      </c>
      <c r="DN57" s="191" t="s">
        <v>499</v>
      </c>
      <c r="DO57" s="191" t="s">
        <v>499</v>
      </c>
      <c r="DQ57" s="191" t="s">
        <v>499</v>
      </c>
      <c r="DR57" s="191" t="s">
        <v>499</v>
      </c>
      <c r="DT57" s="191" t="s">
        <v>499</v>
      </c>
      <c r="DU57" s="191" t="s">
        <v>499</v>
      </c>
      <c r="DW57" s="191">
        <v>7.1368138046595533</v>
      </c>
      <c r="DX57" s="191">
        <v>3.0406357368292136</v>
      </c>
      <c r="DZ57" s="191">
        <v>30</v>
      </c>
      <c r="EA57" s="191">
        <v>32.085329197198931</v>
      </c>
      <c r="EC57" s="210">
        <v>32.165391459999995</v>
      </c>
      <c r="ED57" s="210">
        <v>31.362366860873838</v>
      </c>
      <c r="EE57" s="210">
        <v>28.901490640760358</v>
      </c>
      <c r="EF57" s="210">
        <v>23.327565011559216</v>
      </c>
      <c r="EG57" s="210">
        <v>18.883645628983881</v>
      </c>
      <c r="EH57" s="210">
        <v>17.479830331058842</v>
      </c>
      <c r="EI57" s="210">
        <v>17.905853329399328</v>
      </c>
      <c r="EJ57" s="210">
        <v>16.895259110024718</v>
      </c>
      <c r="EK57" s="210">
        <v>13.296648118535142</v>
      </c>
      <c r="EL57" s="210">
        <v>10.963092360380958</v>
      </c>
      <c r="EM57" s="210">
        <v>12.099625529530163</v>
      </c>
      <c r="EN57" s="210">
        <v>26.495078469995136</v>
      </c>
      <c r="EO57" s="210">
        <v>63.673246004589899</v>
      </c>
      <c r="EQ57" s="210">
        <v>23.555083419999999</v>
      </c>
      <c r="ER57" s="210">
        <v>8.4283102884248233</v>
      </c>
      <c r="ES57" s="210">
        <v>1.4311580779055246</v>
      </c>
      <c r="ET57" s="210">
        <v>0</v>
      </c>
      <c r="EU57" s="210">
        <v>1.8777257877461613</v>
      </c>
      <c r="EV57" s="210">
        <v>3.4508543126665803</v>
      </c>
      <c r="EW57" s="210">
        <v>4.9827216089479025</v>
      </c>
      <c r="EX57" s="210">
        <v>3.761785715614915</v>
      </c>
      <c r="EY57" s="210">
        <v>3.0651866621470449</v>
      </c>
      <c r="EZ57" s="210">
        <v>3.4512842281653433</v>
      </c>
      <c r="FA57" s="210">
        <v>11.956446436757728</v>
      </c>
      <c r="FB57" s="210">
        <v>35.553752431914987</v>
      </c>
      <c r="FC57" s="210">
        <v>68.315775550681437</v>
      </c>
      <c r="FE57" s="210">
        <v>0.8670372200000025</v>
      </c>
      <c r="FF57" s="210">
        <v>0</v>
      </c>
      <c r="FG57" s="210">
        <v>0</v>
      </c>
      <c r="FH57" s="210">
        <v>0</v>
      </c>
      <c r="FI57" s="210">
        <v>0</v>
      </c>
      <c r="FJ57" s="210">
        <v>0</v>
      </c>
      <c r="FK57" s="210">
        <v>0</v>
      </c>
      <c r="FL57" s="210">
        <v>0</v>
      </c>
      <c r="FM57" s="210">
        <v>0</v>
      </c>
      <c r="FN57" s="210">
        <v>0</v>
      </c>
      <c r="FP57" s="210">
        <v>0</v>
      </c>
      <c r="FQ57" s="210">
        <v>4.1629597691486779</v>
      </c>
      <c r="FR57" s="210">
        <v>7.1178039509483275</v>
      </c>
      <c r="FS57" s="210">
        <v>6.7319002618850616</v>
      </c>
      <c r="FT57" s="210">
        <v>3.9854822833583503</v>
      </c>
      <c r="FU57" s="210">
        <v>0</v>
      </c>
      <c r="FV57" s="210">
        <v>0</v>
      </c>
      <c r="FW57" s="210">
        <v>2.911130321965739</v>
      </c>
      <c r="FX57" s="210">
        <v>8.878203458907679</v>
      </c>
      <c r="FY57" s="210">
        <v>10.004284598362252</v>
      </c>
      <c r="FZ57" s="210">
        <v>7.9281008888209463</v>
      </c>
      <c r="GB57" s="210">
        <v>4.1629597691486797</v>
      </c>
      <c r="GC57" s="210">
        <v>7.1178039509483293</v>
      </c>
      <c r="GD57" s="210">
        <v>6.7319002618850634</v>
      </c>
      <c r="GE57" s="210">
        <v>3.9854822833583521</v>
      </c>
      <c r="GF57" s="210">
        <v>0</v>
      </c>
      <c r="GG57" s="210">
        <v>0</v>
      </c>
      <c r="GH57" s="210">
        <v>2.911130321965739</v>
      </c>
      <c r="GI57" s="210">
        <v>8.878203458907679</v>
      </c>
      <c r="GJ57" s="210">
        <v>10.004284598362252</v>
      </c>
      <c r="GK57" s="210">
        <v>7.9281008888209463</v>
      </c>
      <c r="GM57" s="210">
        <v>0</v>
      </c>
      <c r="GN57" s="210">
        <v>0</v>
      </c>
      <c r="GO57" s="210">
        <v>0</v>
      </c>
      <c r="GP57" s="210">
        <v>3.4414895437157007</v>
      </c>
      <c r="GQ57" s="210">
        <v>4.3831745979327854</v>
      </c>
      <c r="GR57" s="210">
        <v>6.2046994576315138</v>
      </c>
      <c r="GS57" s="210">
        <v>7.2396295546902865</v>
      </c>
      <c r="GT57" s="210">
        <v>14.252654485600784</v>
      </c>
      <c r="GU57" s="210">
        <v>14.697759220108345</v>
      </c>
      <c r="GV57" s="210">
        <v>21.396475714607103</v>
      </c>
      <c r="GX57" s="210">
        <v>3.8989572733044979</v>
      </c>
      <c r="GY57" s="210">
        <v>7.8829953369102679</v>
      </c>
      <c r="GZ57" s="210">
        <v>8.1448009348007204</v>
      </c>
      <c r="HA57" s="210">
        <v>5.7878230473059773</v>
      </c>
      <c r="HB57" s="210">
        <v>4.2638026295486746</v>
      </c>
      <c r="HC57" s="210">
        <v>1.729380795736378</v>
      </c>
      <c r="HD57" s="210">
        <v>4.3861365925723073</v>
      </c>
      <c r="HE57" s="210">
        <v>3.1936506491511221</v>
      </c>
      <c r="HF57" s="210">
        <v>13.822430048949471</v>
      </c>
      <c r="HG57" s="210">
        <v>13.822430048949471</v>
      </c>
      <c r="HI57" s="210">
        <v>0</v>
      </c>
      <c r="HJ57" s="210">
        <v>0</v>
      </c>
      <c r="HK57" s="210">
        <v>3.1176487181050754</v>
      </c>
      <c r="HL57" s="210">
        <v>7.64964329209183</v>
      </c>
      <c r="HM57" s="210">
        <v>6.7516493065511414</v>
      </c>
      <c r="HN57" s="210">
        <v>3.3953238490555715</v>
      </c>
      <c r="HO57" s="210">
        <v>2.6191738220231215</v>
      </c>
      <c r="HP57" s="210">
        <v>2.9969884367975572</v>
      </c>
      <c r="HQ57" s="210">
        <v>2.3844775357217771</v>
      </c>
      <c r="HR57" s="210">
        <v>6.1283905027993448</v>
      </c>
      <c r="HS57" s="210">
        <v>2.0133089215360416</v>
      </c>
      <c r="HT57" s="210">
        <v>5.9945187829668356</v>
      </c>
    </row>
    <row r="58" spans="1:228" ht="15" customHeight="1">
      <c r="E58" s="241"/>
      <c r="F58" s="241"/>
      <c r="G58" s="241"/>
      <c r="H58" s="29"/>
      <c r="I58" s="29"/>
      <c r="J58" s="29"/>
      <c r="K58" s="29"/>
      <c r="S58" s="29"/>
      <c r="T58" s="203"/>
      <c r="U58" s="203"/>
      <c r="V58" s="203"/>
      <c r="W58" s="203"/>
      <c r="X58" s="203"/>
      <c r="Y58" s="203"/>
      <c r="Z58" s="203"/>
      <c r="AA58" s="203"/>
      <c r="AB58" s="203"/>
      <c r="AC58" s="203"/>
      <c r="AD58" s="203"/>
      <c r="AE58" s="203"/>
      <c r="AF58" s="203"/>
      <c r="AG58" s="203"/>
      <c r="AH58" s="203"/>
      <c r="AI58" s="203"/>
      <c r="AJ58" s="203"/>
      <c r="AL58" s="222"/>
      <c r="AM58" s="222"/>
      <c r="AN58" s="222"/>
      <c r="AO58" s="222"/>
      <c r="AP58" s="222"/>
      <c r="AQ58" s="222"/>
      <c r="AR58" s="222"/>
      <c r="AS58" s="222"/>
      <c r="AT58" s="222"/>
      <c r="AU58" s="222"/>
      <c r="AV58" s="222"/>
      <c r="AW58" s="222"/>
      <c r="AX58" s="222"/>
      <c r="AZ58" s="222">
        <v>0</v>
      </c>
      <c r="BA58" s="222">
        <v>0</v>
      </c>
      <c r="BB58" s="222">
        <v>0</v>
      </c>
      <c r="BC58" s="222">
        <v>0</v>
      </c>
      <c r="BD58" s="222">
        <v>0</v>
      </c>
      <c r="BE58" s="222">
        <v>0</v>
      </c>
      <c r="BF58" s="222">
        <v>0</v>
      </c>
      <c r="BG58" s="222">
        <v>0</v>
      </c>
      <c r="BH58" s="222">
        <v>0</v>
      </c>
      <c r="BI58" s="222">
        <v>0</v>
      </c>
      <c r="BK58" s="222"/>
      <c r="BL58" s="222"/>
      <c r="BM58" s="222"/>
      <c r="BN58" s="222"/>
      <c r="BO58" s="222"/>
      <c r="BP58" s="222"/>
      <c r="BQ58" s="222"/>
      <c r="BR58" s="222"/>
      <c r="BS58" s="222"/>
      <c r="BT58" s="222"/>
      <c r="BU58" s="222"/>
      <c r="BV58" s="222"/>
      <c r="BW58" s="222"/>
      <c r="BX58" s="222"/>
      <c r="BY58" s="222"/>
      <c r="BZ58" s="222"/>
      <c r="CB58" s="222"/>
      <c r="CC58" s="222"/>
      <c r="CD58" s="222"/>
      <c r="CE58" s="222"/>
      <c r="CF58" s="222"/>
      <c r="CG58" s="222"/>
      <c r="CH58" s="222"/>
      <c r="CI58" s="222"/>
      <c r="CJ58" s="222"/>
      <c r="CK58" s="222"/>
      <c r="CL58" s="222"/>
      <c r="CM58" s="222"/>
      <c r="CN58" s="222"/>
      <c r="CO58" s="222"/>
      <c r="CP58" s="222"/>
      <c r="CQ58" s="222"/>
      <c r="CV58" s="222"/>
      <c r="CW58" s="222"/>
      <c r="CX58" s="222"/>
      <c r="CY58" s="222"/>
      <c r="CZ58" s="222"/>
      <c r="DA58" s="222"/>
      <c r="DB58" s="222"/>
      <c r="DC58" s="222"/>
      <c r="DD58" s="222"/>
      <c r="DE58" s="222"/>
      <c r="DF58" s="222"/>
      <c r="DG58" s="222"/>
      <c r="DH58" s="222"/>
      <c r="DK58" s="191"/>
      <c r="DL58" s="191"/>
      <c r="DX58" s="191"/>
      <c r="EA58" s="245"/>
      <c r="EC58" s="210"/>
      <c r="ED58" s="210"/>
      <c r="EE58" s="210"/>
      <c r="EF58" s="210"/>
      <c r="EG58" s="210"/>
      <c r="EH58" s="210"/>
      <c r="EI58" s="210"/>
      <c r="EJ58" s="210"/>
      <c r="EK58" s="210"/>
      <c r="EL58" s="210"/>
      <c r="EM58" s="210"/>
      <c r="EN58" s="210"/>
      <c r="EO58" s="210"/>
      <c r="EQ58" s="222"/>
      <c r="ER58" s="222"/>
      <c r="ES58" s="222"/>
      <c r="ET58" s="222"/>
      <c r="EU58" s="222"/>
      <c r="EV58" s="222"/>
      <c r="EW58" s="222"/>
      <c r="EX58" s="222"/>
      <c r="EY58" s="222"/>
      <c r="EZ58" s="222"/>
      <c r="FA58" s="222"/>
      <c r="FB58" s="222"/>
      <c r="FC58" s="222"/>
      <c r="FE58" s="204"/>
      <c r="FF58" s="222"/>
      <c r="FG58" s="222"/>
      <c r="FH58" s="222"/>
      <c r="FI58" s="222"/>
      <c r="FJ58" s="222"/>
      <c r="FK58" s="222"/>
      <c r="FL58" s="222"/>
      <c r="FM58" s="222"/>
      <c r="FN58" s="222"/>
      <c r="FP58" s="222"/>
      <c r="FQ58" s="222"/>
      <c r="FR58" s="222"/>
      <c r="FS58" s="222"/>
      <c r="FT58" s="222"/>
      <c r="FU58" s="222"/>
      <c r="FV58" s="222"/>
      <c r="FW58" s="222"/>
      <c r="FX58" s="222"/>
      <c r="FY58" s="222"/>
      <c r="FZ58" s="222"/>
      <c r="GB58" s="222"/>
      <c r="GC58" s="222"/>
      <c r="GD58" s="222"/>
      <c r="GE58" s="222"/>
      <c r="GF58" s="222"/>
      <c r="GG58" s="222"/>
      <c r="GH58" s="222"/>
      <c r="GI58" s="222"/>
      <c r="GJ58" s="222"/>
      <c r="GK58" s="222"/>
      <c r="GM58" s="222"/>
      <c r="GN58" s="222"/>
      <c r="GO58" s="222"/>
      <c r="GP58" s="222"/>
      <c r="GQ58" s="222"/>
      <c r="GR58" s="222"/>
      <c r="GS58" s="222"/>
      <c r="GT58" s="222"/>
      <c r="GU58" s="222"/>
      <c r="GV58" s="222"/>
      <c r="GX58" s="222"/>
      <c r="GY58" s="204"/>
      <c r="GZ58" s="204"/>
      <c r="HA58" s="222"/>
      <c r="HB58" s="222"/>
      <c r="HC58" s="222"/>
      <c r="HD58" s="222"/>
      <c r="HE58" s="222"/>
      <c r="HF58" s="222"/>
      <c r="HG58" s="222"/>
      <c r="HI58" s="222"/>
      <c r="HJ58" s="222"/>
      <c r="HK58" s="222"/>
      <c r="HL58" s="222"/>
      <c r="HM58" s="222"/>
      <c r="HN58" s="222"/>
      <c r="HO58" s="222"/>
      <c r="HP58" s="222"/>
      <c r="HQ58" s="222"/>
      <c r="HR58" s="222"/>
      <c r="HS58" s="222"/>
      <c r="HT58" s="222"/>
    </row>
    <row r="59" spans="1:228" ht="15" customHeight="1">
      <c r="C59" s="404"/>
      <c r="E59" s="405" t="s">
        <v>500</v>
      </c>
      <c r="F59" s="405"/>
      <c r="G59" s="405"/>
      <c r="H59" s="192">
        <v>132.714</v>
      </c>
      <c r="I59" s="192">
        <v>148.49700000000001</v>
      </c>
      <c r="J59" s="192">
        <v>159.1</v>
      </c>
      <c r="K59" s="192">
        <v>153</v>
      </c>
      <c r="L59" s="192">
        <v>158.9</v>
      </c>
      <c r="M59" s="192">
        <v>167</v>
      </c>
      <c r="N59" s="192">
        <v>209</v>
      </c>
      <c r="O59" s="192">
        <v>216.4</v>
      </c>
      <c r="P59" s="192">
        <v>218.1</v>
      </c>
      <c r="Q59" s="192">
        <v>190.9</v>
      </c>
      <c r="R59" s="192">
        <v>190.43</v>
      </c>
      <c r="S59" s="192">
        <v>198</v>
      </c>
      <c r="T59" s="191">
        <v>202.1</v>
      </c>
      <c r="U59" s="191">
        <v>201.3</v>
      </c>
      <c r="V59" s="191">
        <v>199.3</v>
      </c>
      <c r="W59" s="191">
        <v>203.5</v>
      </c>
      <c r="X59" s="191">
        <v>212.8</v>
      </c>
      <c r="Y59" s="191">
        <v>224.5</v>
      </c>
      <c r="Z59" s="191">
        <v>237.4</v>
      </c>
      <c r="AA59" s="191">
        <v>248</v>
      </c>
      <c r="AB59" s="191">
        <v>256.3</v>
      </c>
      <c r="AC59" s="191">
        <v>267.5</v>
      </c>
      <c r="AD59" s="191">
        <v>280.89999999999998</v>
      </c>
      <c r="AE59" s="191">
        <v>284.8</v>
      </c>
      <c r="AF59" s="191">
        <v>284.8</v>
      </c>
      <c r="AG59" s="191">
        <v>284.8</v>
      </c>
      <c r="AH59" s="191">
        <v>284.8</v>
      </c>
      <c r="AI59" s="191">
        <v>284.8</v>
      </c>
      <c r="AJ59" s="191">
        <v>284.8</v>
      </c>
      <c r="AL59" s="210">
        <v>216.4</v>
      </c>
      <c r="AM59" s="210">
        <v>218.1</v>
      </c>
      <c r="AN59" s="210">
        <v>190.9</v>
      </c>
      <c r="AO59" s="210">
        <v>190.4</v>
      </c>
      <c r="AP59" s="210">
        <v>198</v>
      </c>
      <c r="AQ59" s="210">
        <v>202.1</v>
      </c>
      <c r="AR59" s="210">
        <v>208.9</v>
      </c>
      <c r="AS59" s="210">
        <v>215.9</v>
      </c>
      <c r="AT59" s="210">
        <v>225.8</v>
      </c>
      <c r="AU59" s="210">
        <v>235.3</v>
      </c>
      <c r="AV59" s="210">
        <v>240.8</v>
      </c>
      <c r="AW59" s="210">
        <v>245.2</v>
      </c>
      <c r="AX59" s="210">
        <v>245.9</v>
      </c>
      <c r="AZ59" s="210">
        <v>3.0000000000001137E-2</v>
      </c>
      <c r="BA59" s="210">
        <v>0</v>
      </c>
      <c r="BB59" s="210">
        <v>0</v>
      </c>
      <c r="BC59" s="210">
        <v>-7.5999999999999943</v>
      </c>
      <c r="BD59" s="210">
        <v>-16.599999999999994</v>
      </c>
      <c r="BE59" s="210">
        <v>-22.300000000000011</v>
      </c>
      <c r="BF59" s="210">
        <v>-22.5</v>
      </c>
      <c r="BG59" s="210">
        <v>-16.300000000000011</v>
      </c>
      <c r="BH59" s="210">
        <v>-7.7999999999999829</v>
      </c>
      <c r="BI59" s="210">
        <v>2.0999999999999943</v>
      </c>
      <c r="BK59" s="210">
        <v>216.4</v>
      </c>
      <c r="BL59" s="210">
        <v>218.1</v>
      </c>
      <c r="BM59" s="210">
        <v>190.9</v>
      </c>
      <c r="BN59" s="210">
        <v>190.43</v>
      </c>
      <c r="BO59" s="210">
        <v>198</v>
      </c>
      <c r="BP59" s="210">
        <v>202.1</v>
      </c>
      <c r="BQ59" s="210">
        <v>213.8</v>
      </c>
      <c r="BR59" s="210">
        <v>215.8</v>
      </c>
      <c r="BS59" s="210">
        <v>219.4</v>
      </c>
      <c r="BT59" s="210">
        <v>224.6</v>
      </c>
      <c r="BU59" s="210">
        <v>228.4</v>
      </c>
      <c r="BV59" s="210">
        <v>236.9</v>
      </c>
      <c r="BW59" s="210">
        <v>245.4</v>
      </c>
      <c r="BX59" s="210">
        <v>252.6</v>
      </c>
      <c r="BY59" s="210">
        <v>264.3</v>
      </c>
      <c r="BZ59" s="210">
        <v>275.60000000000002</v>
      </c>
      <c r="CB59" s="210">
        <v>0</v>
      </c>
      <c r="CC59" s="210">
        <v>0</v>
      </c>
      <c r="CD59" s="210">
        <v>0</v>
      </c>
      <c r="CE59" s="210">
        <v>0</v>
      </c>
      <c r="CF59" s="210">
        <v>0</v>
      </c>
      <c r="CG59" s="210">
        <v>0</v>
      </c>
      <c r="CH59" s="210">
        <v>-12.5</v>
      </c>
      <c r="CI59" s="210">
        <v>-16.5</v>
      </c>
      <c r="CJ59" s="210">
        <v>-15.900000000000006</v>
      </c>
      <c r="CK59" s="210">
        <v>-11.799999999999983</v>
      </c>
      <c r="CL59" s="210">
        <v>-3.9000000000000057</v>
      </c>
      <c r="CM59" s="210">
        <v>0.5</v>
      </c>
      <c r="CN59" s="210">
        <v>2.5999999999999943</v>
      </c>
      <c r="CO59" s="210">
        <v>3.7000000000000171</v>
      </c>
      <c r="CP59" s="210">
        <v>3.1999999999999886</v>
      </c>
      <c r="CQ59" s="210">
        <v>5.2999999999999545</v>
      </c>
      <c r="CV59" s="210">
        <v>0</v>
      </c>
      <c r="CW59" s="210">
        <v>0</v>
      </c>
      <c r="CX59" s="210">
        <v>0</v>
      </c>
      <c r="CY59" s="210">
        <v>0</v>
      </c>
      <c r="CZ59" s="210">
        <v>0</v>
      </c>
      <c r="DA59" s="210">
        <v>0</v>
      </c>
      <c r="DB59" s="210">
        <v>180.1</v>
      </c>
      <c r="DC59" s="210">
        <v>202.5</v>
      </c>
      <c r="DD59" s="210">
        <v>231.7</v>
      </c>
      <c r="DE59" s="210">
        <v>235.4</v>
      </c>
      <c r="DF59" s="210">
        <v>207.9</v>
      </c>
      <c r="DG59" s="210">
        <v>198</v>
      </c>
      <c r="DH59" s="210">
        <v>202.1</v>
      </c>
      <c r="DK59" s="191"/>
      <c r="DL59" s="191"/>
      <c r="DX59" s="191"/>
      <c r="EA59" s="245"/>
      <c r="EC59" s="210">
        <v>167</v>
      </c>
      <c r="ED59" s="210">
        <v>180.1</v>
      </c>
      <c r="EE59" s="210">
        <v>184.2</v>
      </c>
      <c r="EF59" s="210">
        <v>191.3</v>
      </c>
      <c r="EG59" s="210">
        <v>194.9</v>
      </c>
      <c r="EH59" s="210">
        <v>197.2</v>
      </c>
      <c r="EI59" s="210">
        <v>200.1</v>
      </c>
      <c r="EJ59" s="210">
        <v>206.4</v>
      </c>
      <c r="EK59" s="210">
        <v>211.7</v>
      </c>
      <c r="EL59" s="210">
        <v>213.9</v>
      </c>
      <c r="EM59" s="210">
        <v>214.1</v>
      </c>
      <c r="EN59" s="210">
        <v>215.1</v>
      </c>
      <c r="EO59" s="210">
        <v>221</v>
      </c>
      <c r="EQ59" s="210">
        <v>209</v>
      </c>
      <c r="ER59" s="210">
        <v>202.5</v>
      </c>
      <c r="ES59" s="210">
        <v>202.3</v>
      </c>
      <c r="ET59" s="210">
        <v>209.6</v>
      </c>
      <c r="EU59" s="210">
        <v>213.1</v>
      </c>
      <c r="EV59" s="210">
        <v>218.6</v>
      </c>
      <c r="EW59" s="210">
        <v>235.7</v>
      </c>
      <c r="EX59" s="210">
        <v>258.10000000000002</v>
      </c>
      <c r="EY59" s="210">
        <v>272.7</v>
      </c>
      <c r="EZ59" s="210">
        <v>280</v>
      </c>
      <c r="FA59" s="210">
        <v>289.60000000000002</v>
      </c>
      <c r="FB59" s="210">
        <v>297.7</v>
      </c>
      <c r="FC59" s="210">
        <v>303.3</v>
      </c>
      <c r="FE59" s="210">
        <v>216.4</v>
      </c>
      <c r="FF59" s="210">
        <v>231.7</v>
      </c>
      <c r="FG59" s="210">
        <v>241.9</v>
      </c>
      <c r="FH59" s="210">
        <v>254.8</v>
      </c>
      <c r="FI59" s="210">
        <v>261.89999999999998</v>
      </c>
      <c r="FJ59" s="210">
        <v>271</v>
      </c>
      <c r="FK59" s="210">
        <v>282.60000000000002</v>
      </c>
      <c r="FL59" s="210">
        <v>296.3</v>
      </c>
      <c r="FM59" s="210">
        <v>308.89999999999998</v>
      </c>
      <c r="FN59" s="210">
        <v>310.39999999999998</v>
      </c>
      <c r="FP59" s="210">
        <v>218.1</v>
      </c>
      <c r="FQ59" s="210">
        <v>235.4</v>
      </c>
      <c r="FR59" s="210">
        <v>246.6</v>
      </c>
      <c r="FS59" s="210">
        <v>256.60000000000002</v>
      </c>
      <c r="FT59" s="210">
        <v>272.5</v>
      </c>
      <c r="FU59" s="210">
        <v>291.7</v>
      </c>
      <c r="FV59" s="210">
        <v>305.39999999999998</v>
      </c>
      <c r="FW59" s="210">
        <v>316.39999999999998</v>
      </c>
      <c r="FX59" s="210">
        <v>330.2</v>
      </c>
      <c r="FY59" s="210">
        <v>349.4</v>
      </c>
      <c r="FZ59" s="210">
        <v>363.3</v>
      </c>
      <c r="GB59" s="210">
        <v>235.2</v>
      </c>
      <c r="GC59" s="210">
        <v>246.1</v>
      </c>
      <c r="GD59" s="210">
        <v>256.10000000000002</v>
      </c>
      <c r="GE59" s="210">
        <v>271.89999999999998</v>
      </c>
      <c r="GF59" s="210">
        <v>291.10000000000002</v>
      </c>
      <c r="GG59" s="210">
        <v>304.8</v>
      </c>
      <c r="GH59" s="210">
        <v>315.8</v>
      </c>
      <c r="GI59" s="210">
        <v>329.6</v>
      </c>
      <c r="GJ59" s="210">
        <v>348.7</v>
      </c>
      <c r="GK59" s="210">
        <v>362.6</v>
      </c>
      <c r="GM59" s="227">
        <v>190.9</v>
      </c>
      <c r="GN59" s="210">
        <v>207.9</v>
      </c>
      <c r="GO59" s="210">
        <v>224.1</v>
      </c>
      <c r="GP59" s="210">
        <v>234.8</v>
      </c>
      <c r="GQ59" s="210">
        <v>245.6</v>
      </c>
      <c r="GR59" s="210">
        <v>251.9</v>
      </c>
      <c r="GS59" s="210">
        <v>258.5</v>
      </c>
      <c r="GT59" s="210">
        <v>265.2</v>
      </c>
      <c r="GU59" s="210">
        <v>270.7</v>
      </c>
      <c r="GV59" s="210">
        <v>275.89999999999998</v>
      </c>
      <c r="GX59" s="210">
        <v>190.4</v>
      </c>
      <c r="GY59" s="210">
        <v>198</v>
      </c>
      <c r="GZ59" s="210">
        <v>202.1</v>
      </c>
      <c r="HA59" s="210">
        <v>208.9</v>
      </c>
      <c r="HB59" s="210">
        <v>215.9</v>
      </c>
      <c r="HC59" s="210">
        <v>225.8</v>
      </c>
      <c r="HD59" s="210">
        <v>235.3</v>
      </c>
      <c r="HE59" s="210">
        <v>240.8</v>
      </c>
      <c r="HF59" s="210">
        <v>245.2</v>
      </c>
      <c r="HG59" s="210">
        <v>245.9</v>
      </c>
      <c r="HI59" s="210">
        <v>216.4</v>
      </c>
      <c r="HJ59" s="210">
        <v>218.1</v>
      </c>
      <c r="HK59" s="210">
        <v>225</v>
      </c>
      <c r="HL59" s="210">
        <v>233.1</v>
      </c>
      <c r="HM59" s="210">
        <v>239.6</v>
      </c>
      <c r="HN59" s="210">
        <v>251.2</v>
      </c>
      <c r="HO59" s="210">
        <v>265.2</v>
      </c>
      <c r="HP59" s="210">
        <v>275</v>
      </c>
      <c r="HQ59" s="210">
        <v>282.5</v>
      </c>
      <c r="HR59" s="210">
        <v>289.7</v>
      </c>
      <c r="HS59" s="210">
        <v>297.89999999999998</v>
      </c>
      <c r="HT59" s="210">
        <v>303.60000000000002</v>
      </c>
    </row>
    <row r="60" spans="1:228" ht="15" customHeight="1">
      <c r="C60" s="406"/>
      <c r="E60" s="407" t="s">
        <v>501</v>
      </c>
      <c r="F60" s="407"/>
      <c r="G60" s="407"/>
      <c r="H60" s="192">
        <v>318.47800000000001</v>
      </c>
      <c r="I60" s="192">
        <v>353</v>
      </c>
      <c r="J60" s="192">
        <v>377.4</v>
      </c>
      <c r="K60" s="192">
        <v>382.8</v>
      </c>
      <c r="L60" s="192">
        <v>390.1</v>
      </c>
      <c r="M60" s="192">
        <v>411</v>
      </c>
      <c r="N60" s="192">
        <v>479.3</v>
      </c>
      <c r="O60" s="192">
        <v>534.70000000000005</v>
      </c>
      <c r="P60" s="192">
        <v>541.79999999999995</v>
      </c>
      <c r="Q60" s="192">
        <v>483.1</v>
      </c>
      <c r="R60" s="192">
        <v>458.3</v>
      </c>
      <c r="S60" s="192">
        <v>473.5</v>
      </c>
      <c r="T60" s="191">
        <v>487</v>
      </c>
      <c r="U60" s="191">
        <v>471.1</v>
      </c>
      <c r="V60" s="191">
        <v>479</v>
      </c>
      <c r="W60" s="191">
        <v>497.8</v>
      </c>
      <c r="X60" s="191">
        <v>523.5</v>
      </c>
      <c r="Y60" s="191">
        <v>550.4</v>
      </c>
      <c r="Z60" s="191">
        <v>575.5</v>
      </c>
      <c r="AA60" s="191">
        <v>600</v>
      </c>
      <c r="AB60" s="191">
        <v>624.6</v>
      </c>
      <c r="AC60" s="191">
        <v>645</v>
      </c>
      <c r="AD60" s="191">
        <v>651.4</v>
      </c>
      <c r="AE60" s="191">
        <v>651.4</v>
      </c>
      <c r="AF60" s="191">
        <v>651.4</v>
      </c>
      <c r="AG60" s="191">
        <v>651.4</v>
      </c>
      <c r="AH60" s="191">
        <v>651.4</v>
      </c>
      <c r="AI60" s="191">
        <v>651.4</v>
      </c>
      <c r="AJ60" s="191">
        <v>651.4</v>
      </c>
      <c r="AL60" s="210">
        <v>534.70000000000005</v>
      </c>
      <c r="AM60" s="210">
        <v>0</v>
      </c>
      <c r="AN60" s="210">
        <v>483.1</v>
      </c>
      <c r="AO60" s="210">
        <v>458.3</v>
      </c>
      <c r="AP60" s="210">
        <v>473.5</v>
      </c>
      <c r="AQ60" s="210">
        <v>487</v>
      </c>
      <c r="AR60" s="210">
        <v>505.7</v>
      </c>
      <c r="AS60" s="210">
        <v>525.20000000000005</v>
      </c>
      <c r="AT60" s="210">
        <v>544.5</v>
      </c>
      <c r="AU60" s="210">
        <v>560.20000000000005</v>
      </c>
      <c r="AV60" s="210">
        <v>568.20000000000005</v>
      </c>
      <c r="AW60" s="210">
        <v>569.9</v>
      </c>
      <c r="AX60" s="210">
        <v>569.9</v>
      </c>
      <c r="AZ60" s="210">
        <v>0</v>
      </c>
      <c r="BA60" s="210">
        <v>0</v>
      </c>
      <c r="BB60" s="210">
        <v>0</v>
      </c>
      <c r="BC60" s="210">
        <v>-34.599999999999966</v>
      </c>
      <c r="BD60" s="210">
        <v>-46.200000000000045</v>
      </c>
      <c r="BE60" s="210">
        <v>-46.699999999999989</v>
      </c>
      <c r="BF60" s="210">
        <v>-36.700000000000045</v>
      </c>
      <c r="BG60" s="210">
        <v>-17.800000000000068</v>
      </c>
      <c r="BH60" s="210">
        <v>5.6000000000000227</v>
      </c>
      <c r="BI60" s="210">
        <v>30.100000000000023</v>
      </c>
      <c r="BK60" s="210">
        <v>534.70000000000005</v>
      </c>
      <c r="BL60" s="210">
        <v>541.79999999999995</v>
      </c>
      <c r="BM60" s="210">
        <v>483.1</v>
      </c>
      <c r="BN60" s="210">
        <v>458.3</v>
      </c>
      <c r="BO60" s="210">
        <v>473.5</v>
      </c>
      <c r="BP60" s="210">
        <v>487</v>
      </c>
      <c r="BQ60" s="210">
        <v>504.9</v>
      </c>
      <c r="BR60" s="210">
        <v>512.79999999999995</v>
      </c>
      <c r="BS60" s="210">
        <v>522.4</v>
      </c>
      <c r="BT60" s="210">
        <v>536.79999999999995</v>
      </c>
      <c r="BU60" s="210">
        <v>551.70000000000005</v>
      </c>
      <c r="BV60" s="210">
        <v>570.70000000000005</v>
      </c>
      <c r="BW60" s="210">
        <v>592.9</v>
      </c>
      <c r="BX60" s="210">
        <v>614.70000000000005</v>
      </c>
      <c r="BY60" s="210">
        <v>631.6</v>
      </c>
      <c r="BZ60" s="210">
        <v>632.5</v>
      </c>
      <c r="CB60" s="210">
        <v>0</v>
      </c>
      <c r="CC60" s="210">
        <v>0</v>
      </c>
      <c r="CD60" s="210">
        <v>0</v>
      </c>
      <c r="CE60" s="210">
        <v>0</v>
      </c>
      <c r="CF60" s="210">
        <v>0</v>
      </c>
      <c r="CG60" s="210">
        <v>0</v>
      </c>
      <c r="CH60" s="210">
        <v>-33.799999999999955</v>
      </c>
      <c r="CI60" s="210">
        <v>-33.799999999999955</v>
      </c>
      <c r="CJ60" s="210">
        <v>-24.599999999999966</v>
      </c>
      <c r="CK60" s="210">
        <v>-13.299999999999955</v>
      </c>
      <c r="CL60" s="210">
        <v>-1.3000000000000682</v>
      </c>
      <c r="CM60" s="210">
        <v>4.7999999999999545</v>
      </c>
      <c r="CN60" s="210">
        <v>7.1000000000000227</v>
      </c>
      <c r="CO60" s="210">
        <v>9.8999999999999773</v>
      </c>
      <c r="CP60" s="210">
        <v>13.399999999999977</v>
      </c>
      <c r="CQ60" s="210">
        <v>18.899999999999977</v>
      </c>
      <c r="CV60" s="210">
        <v>0</v>
      </c>
      <c r="CW60" s="210">
        <v>0</v>
      </c>
      <c r="CX60" s="210">
        <v>0</v>
      </c>
      <c r="CY60" s="210">
        <v>0</v>
      </c>
      <c r="CZ60" s="210">
        <v>0</v>
      </c>
      <c r="DA60" s="210">
        <v>0</v>
      </c>
      <c r="DB60" s="210">
        <v>431.8</v>
      </c>
      <c r="DC60" s="210">
        <v>478.6</v>
      </c>
      <c r="DD60" s="210">
        <v>565.29999999999995</v>
      </c>
      <c r="DE60" s="210">
        <v>573.29999999999995</v>
      </c>
      <c r="DF60" s="210">
        <v>516.4</v>
      </c>
      <c r="DG60" s="210">
        <v>473.5</v>
      </c>
      <c r="DH60" s="210">
        <v>487</v>
      </c>
      <c r="DK60" s="191"/>
      <c r="DL60" s="191"/>
      <c r="DX60" s="191"/>
      <c r="EA60" s="245"/>
      <c r="EC60" s="210">
        <v>411</v>
      </c>
      <c r="ED60" s="210">
        <v>431.8</v>
      </c>
      <c r="EE60" s="210">
        <v>442.4</v>
      </c>
      <c r="EF60" s="210">
        <v>453.2</v>
      </c>
      <c r="EG60" s="210">
        <v>460.5</v>
      </c>
      <c r="EH60" s="210">
        <v>469.6</v>
      </c>
      <c r="EI60" s="210">
        <v>479.8</v>
      </c>
      <c r="EJ60" s="210">
        <v>490.6</v>
      </c>
      <c r="EK60" s="210">
        <v>497</v>
      </c>
      <c r="EL60" s="210">
        <v>500.6</v>
      </c>
      <c r="EM60" s="210">
        <v>506.1</v>
      </c>
      <c r="EN60" s="210">
        <v>512.1</v>
      </c>
      <c r="EO60" s="210">
        <v>521.1</v>
      </c>
      <c r="EQ60" s="210">
        <v>479.3</v>
      </c>
      <c r="ER60" s="210">
        <v>478.6</v>
      </c>
      <c r="ES60" s="210">
        <v>484.8</v>
      </c>
      <c r="ET60" s="210">
        <v>499.1</v>
      </c>
      <c r="EU60" s="210">
        <v>520.20000000000005</v>
      </c>
      <c r="EV60" s="210">
        <v>552.5</v>
      </c>
      <c r="EW60" s="210">
        <v>592.4</v>
      </c>
      <c r="EX60" s="210">
        <v>628.4</v>
      </c>
      <c r="EY60" s="210">
        <v>654.5</v>
      </c>
      <c r="EZ60" s="210">
        <v>673.3</v>
      </c>
      <c r="FA60" s="210">
        <v>691.1</v>
      </c>
      <c r="FB60" s="210">
        <v>704.4</v>
      </c>
      <c r="FC60" s="210">
        <v>718.1</v>
      </c>
      <c r="FE60" s="210">
        <v>534.70000000000005</v>
      </c>
      <c r="FF60" s="210">
        <v>565.29999999999995</v>
      </c>
      <c r="FG60" s="210">
        <v>588</v>
      </c>
      <c r="FH60" s="210">
        <v>612.29999999999995</v>
      </c>
      <c r="FI60" s="210">
        <v>633.5</v>
      </c>
      <c r="FJ60" s="210">
        <v>660.3</v>
      </c>
      <c r="FK60" s="210">
        <v>688.2</v>
      </c>
      <c r="FL60" s="210">
        <v>709.6</v>
      </c>
      <c r="FM60" s="210">
        <v>721.3</v>
      </c>
      <c r="FN60" s="210">
        <v>721.3</v>
      </c>
      <c r="FP60" s="210">
        <v>541.79999999999995</v>
      </c>
      <c r="FQ60" s="210">
        <v>573.29999999999995</v>
      </c>
      <c r="FR60" s="210">
        <v>603.1</v>
      </c>
      <c r="FS60" s="210">
        <v>636.79999999999995</v>
      </c>
      <c r="FT60" s="210">
        <v>673.5</v>
      </c>
      <c r="FU60" s="210">
        <v>708.7</v>
      </c>
      <c r="FV60" s="210">
        <v>739.9</v>
      </c>
      <c r="FW60" s="210">
        <v>773.6</v>
      </c>
      <c r="FX60" s="210">
        <v>807.9</v>
      </c>
      <c r="FY60" s="210">
        <v>837.2</v>
      </c>
      <c r="FZ60" s="210">
        <v>852</v>
      </c>
      <c r="GB60" s="210">
        <v>572.4</v>
      </c>
      <c r="GC60" s="210">
        <v>602</v>
      </c>
      <c r="GD60" s="210">
        <v>635.5</v>
      </c>
      <c r="GE60" s="210">
        <v>672.1</v>
      </c>
      <c r="GF60" s="210">
        <v>707.3</v>
      </c>
      <c r="GG60" s="210">
        <v>738.4</v>
      </c>
      <c r="GH60" s="210">
        <v>772.1</v>
      </c>
      <c r="GI60" s="210">
        <v>806.3</v>
      </c>
      <c r="GJ60" s="210">
        <v>835.5</v>
      </c>
      <c r="GK60" s="210">
        <v>850.1</v>
      </c>
      <c r="GM60" s="227">
        <v>483.1</v>
      </c>
      <c r="GN60" s="210">
        <v>516.4</v>
      </c>
      <c r="GO60" s="210">
        <v>546.6</v>
      </c>
      <c r="GP60" s="210">
        <v>567.9</v>
      </c>
      <c r="GQ60" s="210">
        <v>587.5</v>
      </c>
      <c r="GR60" s="210">
        <v>602.5</v>
      </c>
      <c r="GS60" s="210">
        <v>617</v>
      </c>
      <c r="GT60" s="210">
        <v>630.70000000000005</v>
      </c>
      <c r="GU60" s="210">
        <v>637.5</v>
      </c>
      <c r="GV60" s="210">
        <v>637.5</v>
      </c>
      <c r="GX60" s="210">
        <v>458.3</v>
      </c>
      <c r="GY60" s="210">
        <v>473.5</v>
      </c>
      <c r="GZ60" s="210">
        <v>487</v>
      </c>
      <c r="HA60" s="210">
        <v>505.7</v>
      </c>
      <c r="HB60" s="210">
        <v>525.20000000000005</v>
      </c>
      <c r="HC60" s="210">
        <v>544.5</v>
      </c>
      <c r="HD60" s="210">
        <v>560.20000000000005</v>
      </c>
      <c r="HE60" s="210">
        <v>568.20000000000005</v>
      </c>
      <c r="HF60" s="210">
        <v>569.9</v>
      </c>
      <c r="HG60" s="210">
        <v>569.9</v>
      </c>
      <c r="HI60" s="210">
        <v>534.70000000000005</v>
      </c>
      <c r="HJ60" s="210">
        <v>541.79999999999995</v>
      </c>
      <c r="HK60" s="210">
        <v>541.70000000000005</v>
      </c>
      <c r="HL60" s="210">
        <v>563.1</v>
      </c>
      <c r="HM60" s="210">
        <v>586.79999999999995</v>
      </c>
      <c r="HN60" s="210">
        <v>613.4</v>
      </c>
      <c r="HO60" s="210">
        <v>638.6</v>
      </c>
      <c r="HP60" s="210">
        <v>658.1</v>
      </c>
      <c r="HQ60" s="210">
        <v>676.1</v>
      </c>
      <c r="HR60" s="210">
        <v>691.6</v>
      </c>
      <c r="HS60" s="210">
        <v>700.7</v>
      </c>
      <c r="HT60" s="210">
        <v>700.7</v>
      </c>
    </row>
    <row r="61" spans="1:228" ht="15" customHeight="1">
      <c r="C61" s="169"/>
      <c r="E61" s="405"/>
      <c r="F61" s="405"/>
      <c r="G61" s="405"/>
      <c r="H61" s="29"/>
      <c r="I61" s="29"/>
      <c r="J61" s="29"/>
      <c r="K61" s="29"/>
      <c r="AZ61" s="159">
        <v>0</v>
      </c>
      <c r="BA61" s="159">
        <v>0</v>
      </c>
      <c r="BB61" s="159">
        <v>0</v>
      </c>
      <c r="BC61" s="159">
        <v>0</v>
      </c>
      <c r="BD61" s="159">
        <v>0</v>
      </c>
      <c r="BE61" s="159">
        <v>0</v>
      </c>
      <c r="BF61" s="159">
        <v>0</v>
      </c>
      <c r="BG61" s="159">
        <v>0</v>
      </c>
      <c r="BH61" s="159">
        <v>0</v>
      </c>
      <c r="BI61" s="159">
        <v>0</v>
      </c>
      <c r="CV61" s="159">
        <v>0</v>
      </c>
      <c r="CW61" s="159">
        <v>0</v>
      </c>
      <c r="CX61" s="159">
        <v>0</v>
      </c>
      <c r="CY61" s="159">
        <v>0</v>
      </c>
      <c r="CZ61" s="159">
        <v>0</v>
      </c>
      <c r="DA61" s="159">
        <v>0</v>
      </c>
      <c r="DB61" s="159">
        <v>0</v>
      </c>
      <c r="DC61" s="159">
        <v>0</v>
      </c>
      <c r="DD61" s="159">
        <v>0</v>
      </c>
      <c r="DE61" s="159">
        <v>0</v>
      </c>
      <c r="DF61" s="159">
        <v>0</v>
      </c>
      <c r="DG61" s="159">
        <v>0</v>
      </c>
      <c r="DH61" s="159">
        <v>0</v>
      </c>
      <c r="DK61" s="191"/>
      <c r="DL61" s="191"/>
      <c r="DX61" s="191"/>
      <c r="EA61" s="245"/>
      <c r="EC61" s="210"/>
      <c r="ED61" s="210"/>
      <c r="EE61" s="210"/>
      <c r="EF61" s="210"/>
      <c r="EG61" s="210"/>
      <c r="EH61" s="210"/>
      <c r="EI61" s="210"/>
      <c r="EJ61" s="210"/>
      <c r="EK61" s="210"/>
      <c r="EL61" s="210"/>
      <c r="EM61" s="210"/>
      <c r="EN61" s="210"/>
      <c r="EO61" s="210"/>
      <c r="EQ61" s="159"/>
      <c r="ER61" s="159"/>
      <c r="ES61" s="159"/>
      <c r="ET61" s="159"/>
      <c r="EU61" s="159"/>
      <c r="EV61" s="159"/>
      <c r="EW61" s="159"/>
      <c r="EX61" s="159"/>
      <c r="EY61" s="159"/>
      <c r="EZ61" s="159"/>
      <c r="FA61" s="159"/>
      <c r="FB61" s="159"/>
      <c r="FC61" s="159"/>
      <c r="FE61" s="159"/>
      <c r="FF61" s="159"/>
      <c r="FG61" s="159"/>
      <c r="FH61" s="159"/>
      <c r="FI61" s="159"/>
      <c r="FJ61" s="159"/>
      <c r="FK61" s="159"/>
      <c r="FL61" s="159"/>
      <c r="FM61" s="159"/>
      <c r="FN61" s="159"/>
      <c r="GB61" s="159"/>
      <c r="GC61" s="159"/>
      <c r="GD61" s="159"/>
      <c r="GE61" s="159"/>
      <c r="GF61" s="159"/>
      <c r="GG61" s="159"/>
      <c r="GH61" s="159"/>
      <c r="GI61" s="159"/>
      <c r="GJ61" s="159"/>
      <c r="GK61" s="159"/>
      <c r="GM61" s="159"/>
      <c r="GN61" s="159"/>
      <c r="GO61" s="159"/>
      <c r="GP61" s="159"/>
      <c r="GQ61" s="159"/>
      <c r="GR61" s="159"/>
      <c r="GS61" s="159"/>
      <c r="GT61" s="159"/>
      <c r="GU61" s="159"/>
      <c r="GV61" s="159"/>
    </row>
    <row r="62" spans="1:228" ht="15" customHeight="1">
      <c r="C62" s="169"/>
      <c r="E62" s="408" t="s">
        <v>502</v>
      </c>
      <c r="F62" s="408"/>
      <c r="G62" s="408"/>
      <c r="H62" s="29"/>
      <c r="I62" s="29"/>
      <c r="J62" s="29"/>
      <c r="K62" s="29"/>
      <c r="S62" s="234">
        <v>345.29234414105053</v>
      </c>
      <c r="T62" s="234">
        <v>287.53873456832514</v>
      </c>
      <c r="U62" s="234">
        <v>281.34426540069472</v>
      </c>
      <c r="V62" s="234">
        <v>285.76183493114843</v>
      </c>
      <c r="W62" s="234">
        <v>291.10586309907615</v>
      </c>
      <c r="X62" s="234">
        <v>298.49087359215679</v>
      </c>
      <c r="Y62" s="234">
        <v>301.46119705428782</v>
      </c>
      <c r="Z62" s="234">
        <v>299.12644127476324</v>
      </c>
      <c r="AA62" s="234">
        <v>290.51580202480272</v>
      </c>
      <c r="AB62" s="234">
        <v>274.01908831801023</v>
      </c>
      <c r="AC62" s="234">
        <v>260.90680289426223</v>
      </c>
      <c r="AD62" s="234">
        <v>258.04244333972611</v>
      </c>
      <c r="AE62" s="234">
        <v>226.55996469116388</v>
      </c>
      <c r="AF62" s="234">
        <v>449.30582496640903</v>
      </c>
      <c r="AG62" s="234">
        <v>1207.5720033323021</v>
      </c>
      <c r="AH62" s="234">
        <v>2365.1872355447822</v>
      </c>
      <c r="AI62" s="234">
        <v>3449.1050123977902</v>
      </c>
      <c r="AJ62" s="234">
        <v>4169.182376888446</v>
      </c>
      <c r="AL62" s="210">
        <v>109.15768203000002</v>
      </c>
      <c r="AM62" s="210">
        <v>78.442307790000001</v>
      </c>
      <c r="AN62" s="210">
        <v>56.894852829999991</v>
      </c>
      <c r="AO62" s="210">
        <v>30.753624773567935</v>
      </c>
      <c r="AP62" s="210">
        <v>22.808750272160523</v>
      </c>
      <c r="AQ62" s="210">
        <v>2.5043251775914257</v>
      </c>
      <c r="AR62" s="210">
        <v>-1.9111194525402482</v>
      </c>
      <c r="AS62" s="210">
        <v>-0.96381083762227604</v>
      </c>
      <c r="AT62" s="210">
        <v>4.1063381281569491</v>
      </c>
      <c r="AU62" s="210">
        <v>-2.7067739973405764</v>
      </c>
      <c r="AV62" s="210">
        <v>-28.830478617444243</v>
      </c>
      <c r="AW62" s="210">
        <v>-39.553451144139501</v>
      </c>
      <c r="AX62" s="210">
        <v>-21.827440223961361</v>
      </c>
      <c r="AZ62" s="210">
        <v>-30.753624773567935</v>
      </c>
      <c r="BA62" s="210">
        <v>322.48359386889001</v>
      </c>
      <c r="BB62" s="210">
        <v>285.03440939073369</v>
      </c>
      <c r="BC62" s="210">
        <v>283.255384853235</v>
      </c>
      <c r="BD62" s="210">
        <v>286.72564576877073</v>
      </c>
      <c r="BE62" s="210">
        <v>286.9995249709192</v>
      </c>
      <c r="BF62" s="210">
        <v>301.19764758949736</v>
      </c>
      <c r="BG62" s="210">
        <v>330.29167567173204</v>
      </c>
      <c r="BH62" s="210">
        <v>338.67989241890274</v>
      </c>
      <c r="BI62" s="210">
        <v>312.34324224876411</v>
      </c>
      <c r="BK62" s="210"/>
      <c r="BL62" s="210"/>
      <c r="BM62" s="210"/>
      <c r="BN62" s="210"/>
      <c r="BO62" s="210">
        <v>345.29234414105053</v>
      </c>
      <c r="BP62" s="210">
        <v>284.83880779507047</v>
      </c>
      <c r="BQ62" s="210">
        <v>356.75535581202729</v>
      </c>
      <c r="BR62" s="210">
        <v>410.12789624824444</v>
      </c>
      <c r="BS62" s="210">
        <v>437.33409730980247</v>
      </c>
      <c r="BT62" s="210">
        <v>460.37003850888425</v>
      </c>
      <c r="BU62" s="210">
        <v>477.07836616118584</v>
      </c>
      <c r="BV62" s="210">
        <v>471.19799119499487</v>
      </c>
      <c r="BW62" s="210">
        <v>453.32418818806707</v>
      </c>
      <c r="BX62" s="210">
        <v>421.60286003358681</v>
      </c>
      <c r="BY62" s="210">
        <v>386.54563137447991</v>
      </c>
      <c r="BZ62" s="210">
        <v>361.32149617701987</v>
      </c>
      <c r="CB62" s="210">
        <v>0</v>
      </c>
      <c r="CC62" s="210">
        <v>0</v>
      </c>
      <c r="CD62" s="210">
        <v>0</v>
      </c>
      <c r="CE62" s="210">
        <v>0</v>
      </c>
      <c r="CF62" s="210">
        <v>0</v>
      </c>
      <c r="CG62" s="210">
        <v>2.6999267732546741</v>
      </c>
      <c r="CH62" s="210">
        <v>-75.411090411332566</v>
      </c>
      <c r="CI62" s="210">
        <v>-124.36606131709601</v>
      </c>
      <c r="CJ62" s="210">
        <v>-146.22823421072633</v>
      </c>
      <c r="CK62" s="210">
        <v>-161.87916491672746</v>
      </c>
      <c r="CL62" s="210">
        <v>-175.61716910689802</v>
      </c>
      <c r="CM62" s="210">
        <v>-172.07154992023163</v>
      </c>
      <c r="CN62" s="210">
        <v>-162.80838616326434</v>
      </c>
      <c r="CO62" s="210">
        <v>-147.58377171557657</v>
      </c>
      <c r="CP62" s="210">
        <v>-125.63882848021768</v>
      </c>
      <c r="CQ62" s="210">
        <v>-103.27905283729376</v>
      </c>
      <c r="CV62" s="210">
        <v>0</v>
      </c>
      <c r="CW62" s="210">
        <v>0</v>
      </c>
      <c r="CX62" s="210">
        <v>0</v>
      </c>
      <c r="CY62" s="210">
        <v>0</v>
      </c>
      <c r="CZ62" s="210">
        <v>0</v>
      </c>
      <c r="DA62" s="210">
        <v>0</v>
      </c>
      <c r="DB62" s="210">
        <v>0</v>
      </c>
      <c r="DC62" s="210">
        <v>-87.040394705392984</v>
      </c>
      <c r="DD62" s="210">
        <v>-45.248533121336692</v>
      </c>
      <c r="DE62" s="210">
        <v>34.990326557886448</v>
      </c>
      <c r="DF62" s="210">
        <v>-12.758302674506183</v>
      </c>
      <c r="DG62" s="210">
        <v>22.808750272160523</v>
      </c>
      <c r="DH62" s="210">
        <v>2.5043251775914257</v>
      </c>
      <c r="DK62" s="191"/>
      <c r="DL62" s="191"/>
      <c r="EA62" s="245"/>
      <c r="EC62" s="210"/>
      <c r="ED62" s="210"/>
      <c r="EE62" s="210"/>
      <c r="EF62" s="210"/>
      <c r="EG62" s="210"/>
      <c r="EH62" s="210"/>
      <c r="EI62" s="210"/>
      <c r="EJ62" s="210"/>
      <c r="EK62" s="210"/>
      <c r="EL62" s="210"/>
      <c r="EM62" s="210"/>
      <c r="EN62" s="210"/>
      <c r="EO62" s="210"/>
      <c r="EQ62" s="210">
        <v>87.398428574402487</v>
      </c>
      <c r="ER62" s="210">
        <v>-87.040394705392984</v>
      </c>
      <c r="ES62" s="210">
        <v>-73.994841207919507</v>
      </c>
      <c r="ET62" s="210">
        <v>-29.531395703595621</v>
      </c>
      <c r="EU62" s="210">
        <v>100.46967340541667</v>
      </c>
      <c r="EV62" s="210">
        <v>221.79449155342931</v>
      </c>
      <c r="EW62" s="210">
        <v>320.86278218713056</v>
      </c>
      <c r="EX62" s="210">
        <v>376.16853953575549</v>
      </c>
      <c r="EY62" s="210">
        <v>371.3418143285657</v>
      </c>
      <c r="EZ62" s="210">
        <v>358.69023966232044</v>
      </c>
      <c r="FA62" s="210">
        <v>371.13635099440853</v>
      </c>
      <c r="FB62" s="210">
        <v>392.86952081569137</v>
      </c>
      <c r="FC62" s="210">
        <v>424.55495041763203</v>
      </c>
      <c r="FE62" s="210">
        <v>57.672845802032413</v>
      </c>
      <c r="FF62" s="210">
        <v>-45.248533121336692</v>
      </c>
      <c r="FG62" s="210">
        <v>-140.35969112340592</v>
      </c>
      <c r="FH62" s="210">
        <v>-42.078204835299516</v>
      </c>
      <c r="FI62" s="210">
        <v>18.298267830431485</v>
      </c>
      <c r="FJ62" s="210">
        <v>61.521192454992274</v>
      </c>
      <c r="FK62" s="210">
        <v>95.398018345219384</v>
      </c>
      <c r="FL62" s="210">
        <v>97.337460216832653</v>
      </c>
      <c r="FM62" s="210">
        <v>83.46439582895897</v>
      </c>
      <c r="FN62" s="210">
        <v>6.3527648874056126</v>
      </c>
      <c r="FP62" s="210">
        <v>51.598757548515579</v>
      </c>
      <c r="FQ62" s="210">
        <v>34.990326557886448</v>
      </c>
      <c r="FR62" s="210">
        <v>23.163212722927398</v>
      </c>
      <c r="FS62" s="210">
        <v>28.546783721815018</v>
      </c>
      <c r="FT62" s="210">
        <v>68.074663415238376</v>
      </c>
      <c r="FU62" s="210">
        <v>77.440399537337555</v>
      </c>
      <c r="FV62" s="210">
        <v>70.943954127897996</v>
      </c>
      <c r="FW62" s="210">
        <v>80.39271443529492</v>
      </c>
      <c r="FX62" s="210">
        <v>89.702904048545008</v>
      </c>
      <c r="FY62" s="210">
        <v>107.49259475510098</v>
      </c>
      <c r="FZ62" s="210">
        <v>111.11504746189343</v>
      </c>
      <c r="GB62" s="210">
        <v>59.925484735795123</v>
      </c>
      <c r="GC62" s="210">
        <v>49.022650740252544</v>
      </c>
      <c r="GD62" s="210">
        <v>55.83232548688045</v>
      </c>
      <c r="GE62" s="210">
        <v>97.257643575346492</v>
      </c>
      <c r="GF62" s="210">
        <v>108.73097214768364</v>
      </c>
      <c r="GG62" s="210">
        <v>104.2769169571352</v>
      </c>
      <c r="GH62" s="210">
        <v>116.04055705300073</v>
      </c>
      <c r="GI62" s="210">
        <v>127.64054014807141</v>
      </c>
      <c r="GJ62" s="210">
        <v>147.89750141903426</v>
      </c>
      <c r="GK62" s="210">
        <v>153.96732327487825</v>
      </c>
      <c r="GM62" s="210">
        <v>17.134338027729513</v>
      </c>
      <c r="GN62" s="248">
        <v>-12.758302674506183</v>
      </c>
      <c r="GO62" s="248">
        <v>11.296830656719436</v>
      </c>
      <c r="GP62" s="210">
        <v>84.8522197878101</v>
      </c>
      <c r="GQ62" s="210">
        <v>101.86259097417636</v>
      </c>
      <c r="GR62" s="210">
        <v>112.4061839766907</v>
      </c>
      <c r="GS62" s="210">
        <v>147.50851150720393</v>
      </c>
      <c r="GT62" s="210">
        <v>194.59222767000017</v>
      </c>
      <c r="GU62" s="210">
        <v>244.68787697479132</v>
      </c>
      <c r="GV62" s="210">
        <v>313.09893246360991</v>
      </c>
      <c r="GX62" s="211">
        <v>30.753624773567935</v>
      </c>
      <c r="GY62" s="211">
        <v>22.808750272160523</v>
      </c>
      <c r="GZ62" s="211">
        <v>2.5043251775914257</v>
      </c>
      <c r="HA62" s="210">
        <v>-1.9111194525402482</v>
      </c>
      <c r="HB62" s="210">
        <v>-0.96381083762227604</v>
      </c>
      <c r="HC62" s="210">
        <v>4.1063381281569491</v>
      </c>
      <c r="HD62" s="210">
        <v>-2.7067739973405764</v>
      </c>
      <c r="HE62" s="210">
        <v>-28.830478617444243</v>
      </c>
      <c r="HF62" s="210">
        <v>-39.553451144139501</v>
      </c>
      <c r="HG62" s="210">
        <v>-21.827440223961361</v>
      </c>
      <c r="HI62" s="210">
        <v>109.15768203000002</v>
      </c>
      <c r="HJ62" s="210">
        <v>81.55622353000004</v>
      </c>
      <c r="HK62" s="210">
        <v>19.232213267705191</v>
      </c>
      <c r="HL62" s="210">
        <v>80.45798539793654</v>
      </c>
      <c r="HM62" s="210">
        <v>119.33198032978763</v>
      </c>
      <c r="HN62" s="210">
        <v>148.00230695227884</v>
      </c>
      <c r="HO62" s="210">
        <v>142.75597388586641</v>
      </c>
      <c r="HP62" s="210">
        <v>112.38544286493391</v>
      </c>
      <c r="HQ62" s="210">
        <v>89.086066691695464</v>
      </c>
      <c r="HR62" s="210">
        <v>71.349465373328997</v>
      </c>
      <c r="HS62" s="210">
        <v>59.363544228045328</v>
      </c>
      <c r="HT62" s="210">
        <v>74.488325174863576</v>
      </c>
    </row>
    <row r="63" spans="1:228" ht="15" customHeight="1">
      <c r="C63" s="169"/>
      <c r="E63" s="408" t="s">
        <v>503</v>
      </c>
      <c r="F63" s="408"/>
      <c r="G63" s="408"/>
      <c r="H63" s="29"/>
      <c r="I63" s="29"/>
      <c r="J63" s="29"/>
      <c r="K63" s="29"/>
      <c r="S63" s="234">
        <v>-69.792344141050535</v>
      </c>
      <c r="T63" s="234">
        <v>-2.6387345683251056</v>
      </c>
      <c r="U63" s="234">
        <v>-11.544265400694712</v>
      </c>
      <c r="V63" s="234">
        <v>-6.0618349311484394</v>
      </c>
      <c r="W63" s="234">
        <v>3.1941369009238656</v>
      </c>
      <c r="X63" s="234">
        <v>12.2091264078432</v>
      </c>
      <c r="Y63" s="234">
        <v>24.438802945712155</v>
      </c>
      <c r="Z63" s="234">
        <v>38.973558725236785</v>
      </c>
      <c r="AA63" s="234">
        <v>61.484197975197276</v>
      </c>
      <c r="AB63" s="234">
        <v>94.280911681989778</v>
      </c>
      <c r="AC63" s="234">
        <v>116.59319710573777</v>
      </c>
      <c r="AD63" s="234">
        <v>112.45755666027389</v>
      </c>
      <c r="AE63" s="234">
        <v>140.04003530883608</v>
      </c>
      <c r="AF63" s="234">
        <v>-82.705824966409068</v>
      </c>
      <c r="AG63" s="234">
        <v>-840.97200333230205</v>
      </c>
      <c r="AH63" s="234">
        <v>-1998.5872355447823</v>
      </c>
      <c r="AI63" s="234">
        <v>-3082.5050123977903</v>
      </c>
      <c r="AJ63" s="234">
        <v>-3802.5823768884461</v>
      </c>
      <c r="AL63" s="210">
        <v>209.14231797000002</v>
      </c>
      <c r="AM63" s="210">
        <v>245.25769220999996</v>
      </c>
      <c r="AN63" s="210">
        <v>235.30514717000003</v>
      </c>
      <c r="AO63" s="210">
        <v>237.14637522643207</v>
      </c>
      <c r="AP63" s="210">
        <v>252.69124972783948</v>
      </c>
      <c r="AQ63" s="210">
        <v>282.39567482240858</v>
      </c>
      <c r="AR63" s="210">
        <v>298.71111945254023</v>
      </c>
      <c r="AS63" s="210">
        <v>310.26381083762232</v>
      </c>
      <c r="AT63" s="210">
        <v>314.59366187184304</v>
      </c>
      <c r="AU63" s="210">
        <v>327.60677399734061</v>
      </c>
      <c r="AV63" s="210">
        <v>356.23047861744431</v>
      </c>
      <c r="AW63" s="210">
        <v>364.25345114413949</v>
      </c>
      <c r="AX63" s="210">
        <v>345.82744022396133</v>
      </c>
      <c r="AZ63" s="210">
        <v>-237.14637522643207</v>
      </c>
      <c r="BA63" s="210">
        <v>-322.48359386889001</v>
      </c>
      <c r="BB63" s="210">
        <v>-285.03440939073369</v>
      </c>
      <c r="BC63" s="210">
        <v>-310.25538485323494</v>
      </c>
      <c r="BD63" s="210">
        <v>-316.32564576877076</v>
      </c>
      <c r="BE63" s="210">
        <v>-311.39952497091917</v>
      </c>
      <c r="BF63" s="210">
        <v>-315.39764758949741</v>
      </c>
      <c r="BG63" s="210">
        <v>-331.79167567173215</v>
      </c>
      <c r="BH63" s="210">
        <v>-325.2798924189027</v>
      </c>
      <c r="BI63" s="210">
        <v>-284.34324224876406</v>
      </c>
      <c r="BK63" s="210"/>
      <c r="BL63" s="210"/>
      <c r="BM63" s="210"/>
      <c r="BN63" s="210"/>
      <c r="BO63" s="210">
        <v>-69.792344141050535</v>
      </c>
      <c r="BP63" s="210">
        <v>6.1192204929511718E-2</v>
      </c>
      <c r="BQ63" s="210">
        <v>-65.655355812027324</v>
      </c>
      <c r="BR63" s="210">
        <v>-113.1278962482445</v>
      </c>
      <c r="BS63" s="210">
        <v>-134.33409730980247</v>
      </c>
      <c r="BT63" s="210">
        <v>-148.17003850888432</v>
      </c>
      <c r="BU63" s="210">
        <v>-153.77836616118577</v>
      </c>
      <c r="BV63" s="210">
        <v>-137.3979911949948</v>
      </c>
      <c r="BW63" s="210">
        <v>-105.82418818806707</v>
      </c>
      <c r="BX63" s="210">
        <v>-59.502860033586785</v>
      </c>
      <c r="BY63" s="210">
        <v>-19.245631374479899</v>
      </c>
      <c r="BZ63" s="210">
        <v>-4.4214961770198897</v>
      </c>
      <c r="CB63" s="210">
        <v>0</v>
      </c>
      <c r="CC63" s="210">
        <v>0</v>
      </c>
      <c r="CD63" s="210">
        <v>0</v>
      </c>
      <c r="CE63" s="210">
        <v>0</v>
      </c>
      <c r="CF63" s="210">
        <v>0</v>
      </c>
      <c r="CG63" s="210">
        <v>-2.6999267732546173</v>
      </c>
      <c r="CH63" s="210">
        <v>54.111090411332611</v>
      </c>
      <c r="CI63" s="210">
        <v>107.06606131709606</v>
      </c>
      <c r="CJ63" s="210">
        <v>137.52823421072634</v>
      </c>
      <c r="CK63" s="210">
        <v>160.37916491672752</v>
      </c>
      <c r="CL63" s="210">
        <v>178.21716910689793</v>
      </c>
      <c r="CM63" s="210">
        <v>176.37154992023159</v>
      </c>
      <c r="CN63" s="210">
        <v>167.30838616326434</v>
      </c>
      <c r="CO63" s="210">
        <v>153.78377171557656</v>
      </c>
      <c r="CP63" s="210">
        <v>135.83882848021767</v>
      </c>
      <c r="CQ63" s="210">
        <v>116.87905283729378</v>
      </c>
      <c r="CV63" s="210">
        <v>0</v>
      </c>
      <c r="CW63" s="210">
        <v>0</v>
      </c>
      <c r="CX63" s="210">
        <v>0</v>
      </c>
      <c r="CY63" s="210">
        <v>0</v>
      </c>
      <c r="CZ63" s="210">
        <v>0</v>
      </c>
      <c r="DA63" s="210">
        <v>0</v>
      </c>
      <c r="DB63" s="210">
        <v>0</v>
      </c>
      <c r="DC63" s="210">
        <v>363.14039470539302</v>
      </c>
      <c r="DD63" s="210">
        <v>378.84853312133669</v>
      </c>
      <c r="DE63" s="210">
        <v>302.9096734421135</v>
      </c>
      <c r="DF63" s="210">
        <v>321.25830267450613</v>
      </c>
      <c r="DG63" s="210">
        <v>252.69124972783948</v>
      </c>
      <c r="DH63" s="210">
        <v>282.39567482240858</v>
      </c>
      <c r="DK63" s="191"/>
      <c r="DL63" s="191"/>
      <c r="EA63" s="245"/>
      <c r="EQ63" s="210">
        <v>182.90157142559752</v>
      </c>
      <c r="ER63" s="210">
        <v>363.14039470539302</v>
      </c>
      <c r="ES63" s="210">
        <v>356.49484120791954</v>
      </c>
      <c r="ET63" s="210">
        <v>319.03139570359565</v>
      </c>
      <c r="EU63" s="210">
        <v>206.63032659458338</v>
      </c>
      <c r="EV63" s="210">
        <v>112.1055084465707</v>
      </c>
      <c r="EW63" s="210">
        <v>35.837217812869426</v>
      </c>
      <c r="EX63" s="210">
        <v>-5.8685395357555308</v>
      </c>
      <c r="EY63" s="210">
        <v>10.458185671434308</v>
      </c>
      <c r="EZ63" s="210">
        <v>34.609760337679518</v>
      </c>
      <c r="FA63" s="210">
        <v>30.363649005591469</v>
      </c>
      <c r="FB63" s="210">
        <v>13.830479184308615</v>
      </c>
      <c r="FC63" s="210">
        <v>-9.754950417632017</v>
      </c>
      <c r="FE63" s="210">
        <v>260.62715419796763</v>
      </c>
      <c r="FF63" s="210">
        <v>378.84853312133669</v>
      </c>
      <c r="FG63" s="210">
        <v>486.45969112340595</v>
      </c>
      <c r="FH63" s="210">
        <v>399.57820483529946</v>
      </c>
      <c r="FI63" s="210">
        <v>353.30173216956854</v>
      </c>
      <c r="FJ63" s="210">
        <v>327.77880754500768</v>
      </c>
      <c r="FK63" s="210">
        <v>310.20198165478064</v>
      </c>
      <c r="FL63" s="210">
        <v>315.96253978316736</v>
      </c>
      <c r="FM63" s="210">
        <v>328.93560417104101</v>
      </c>
      <c r="FN63" s="210">
        <v>404.54723511259436</v>
      </c>
      <c r="FP63" s="210">
        <v>272.10124245148438</v>
      </c>
      <c r="FQ63" s="210">
        <v>302.9096734421135</v>
      </c>
      <c r="FR63" s="210">
        <v>333.33678727707263</v>
      </c>
      <c r="FS63" s="210">
        <v>351.65321627818491</v>
      </c>
      <c r="FT63" s="210">
        <v>332.92533658476162</v>
      </c>
      <c r="FU63" s="210">
        <v>339.5596004626625</v>
      </c>
      <c r="FV63" s="210">
        <v>363.556045872102</v>
      </c>
      <c r="FW63" s="210">
        <v>376.80728556470513</v>
      </c>
      <c r="FX63" s="210">
        <v>387.99709595145498</v>
      </c>
      <c r="FY63" s="210">
        <v>380.30740524489909</v>
      </c>
      <c r="FZ63" s="210">
        <v>377.58495253810656</v>
      </c>
      <c r="GB63" s="210">
        <v>277.27451526420487</v>
      </c>
      <c r="GC63" s="210">
        <v>306.87734925974746</v>
      </c>
      <c r="GD63" s="210">
        <v>323.56767451311953</v>
      </c>
      <c r="GE63" s="210">
        <v>302.94235642465355</v>
      </c>
      <c r="GF63" s="210">
        <v>307.46902785231629</v>
      </c>
      <c r="GG63" s="210">
        <v>329.32308304286477</v>
      </c>
      <c r="GH63" s="210">
        <v>340.25944294699929</v>
      </c>
      <c r="GI63" s="210">
        <v>349.05945985192852</v>
      </c>
      <c r="GJ63" s="210">
        <v>338.90249858096576</v>
      </c>
      <c r="GK63" s="210">
        <v>333.53267672512175</v>
      </c>
      <c r="GM63" s="210">
        <v>275.0656619722705</v>
      </c>
      <c r="GN63" s="210">
        <v>321.25830267450613</v>
      </c>
      <c r="GO63" s="210">
        <v>311.20316934328059</v>
      </c>
      <c r="GP63" s="210">
        <v>248.24778021218987</v>
      </c>
      <c r="GQ63" s="210">
        <v>240.03740902582365</v>
      </c>
      <c r="GR63" s="210">
        <v>238.1938160233093</v>
      </c>
      <c r="GS63" s="210">
        <v>210.99148849279607</v>
      </c>
      <c r="GT63" s="210">
        <v>170.90777232999989</v>
      </c>
      <c r="GU63" s="210">
        <v>122.11212302520869</v>
      </c>
      <c r="GV63" s="210">
        <v>48.50106753639011</v>
      </c>
      <c r="GX63" s="211">
        <v>237.14637522643207</v>
      </c>
      <c r="GY63" s="211">
        <v>252.69124972783948</v>
      </c>
      <c r="GZ63" s="211">
        <v>282.39567482240858</v>
      </c>
      <c r="HA63" s="210">
        <v>298.71111945254023</v>
      </c>
      <c r="HB63" s="210">
        <v>310.26381083762232</v>
      </c>
      <c r="HC63" s="210">
        <v>314.59366187184304</v>
      </c>
      <c r="HD63" s="210">
        <v>327.60677399734061</v>
      </c>
      <c r="HE63" s="210">
        <v>356.23047861744431</v>
      </c>
      <c r="HF63" s="210">
        <v>364.25345114413949</v>
      </c>
      <c r="HG63" s="210">
        <v>345.82744022396133</v>
      </c>
      <c r="HI63" s="210">
        <v>209.14231797000002</v>
      </c>
      <c r="HJ63" s="210">
        <v>242.14377646999992</v>
      </c>
      <c r="HK63" s="210">
        <v>297.46778673229483</v>
      </c>
      <c r="HL63" s="210">
        <v>249.54201460206349</v>
      </c>
      <c r="HM63" s="210">
        <v>227.86801967021233</v>
      </c>
      <c r="HN63" s="210">
        <v>214.19769304772115</v>
      </c>
      <c r="HO63" s="210">
        <v>230.64402611413362</v>
      </c>
      <c r="HP63" s="210">
        <v>270.71455713506612</v>
      </c>
      <c r="HQ63" s="210">
        <v>304.51393330830456</v>
      </c>
      <c r="HR63" s="210">
        <v>330.55053462667104</v>
      </c>
      <c r="HS63" s="210">
        <v>343.43645577195474</v>
      </c>
      <c r="HT63" s="210">
        <v>322.61167482513645</v>
      </c>
    </row>
    <row r="64" spans="1:228" ht="15" customHeight="1">
      <c r="E64" s="247"/>
      <c r="F64" s="247"/>
      <c r="G64" s="247"/>
      <c r="H64" s="247"/>
      <c r="I64" s="247"/>
      <c r="J64" s="247"/>
      <c r="K64" s="247"/>
      <c r="L64" s="191"/>
      <c r="M64" s="191"/>
      <c r="N64" s="191"/>
      <c r="O64" s="191"/>
      <c r="P64" s="191"/>
      <c r="Q64" s="191"/>
      <c r="R64" s="191"/>
      <c r="S64" s="191"/>
      <c r="T64" s="191"/>
      <c r="U64" s="191"/>
      <c r="V64" s="191"/>
      <c r="W64" s="191"/>
      <c r="X64" s="191"/>
      <c r="Y64" s="191"/>
      <c r="Z64" s="191"/>
      <c r="AA64" s="191"/>
      <c r="AB64" s="191"/>
      <c r="AC64" s="191"/>
      <c r="AD64" s="191"/>
      <c r="AE64" s="191"/>
      <c r="AF64" s="191"/>
      <c r="AG64" s="191"/>
      <c r="AH64" s="191"/>
      <c r="AI64" s="191"/>
      <c r="AJ64" s="191"/>
      <c r="AL64" s="210"/>
      <c r="AM64" s="210"/>
      <c r="AN64" s="210"/>
      <c r="AO64" s="210"/>
      <c r="AP64" s="210"/>
      <c r="AQ64" s="210"/>
      <c r="AR64" s="210"/>
      <c r="AS64" s="210"/>
      <c r="AT64" s="210"/>
      <c r="AU64" s="210"/>
      <c r="AV64" s="210"/>
      <c r="AW64" s="210"/>
      <c r="AX64" s="210"/>
      <c r="AZ64" s="210"/>
      <c r="BA64" s="210"/>
      <c r="BB64" s="210"/>
      <c r="BC64" s="210"/>
      <c r="BD64" s="210"/>
      <c r="BE64" s="210"/>
      <c r="BF64" s="210"/>
      <c r="BG64" s="210"/>
      <c r="BH64" s="210"/>
      <c r="BI64" s="210"/>
      <c r="BK64" s="210"/>
      <c r="BL64" s="210"/>
      <c r="BM64" s="210"/>
      <c r="BN64" s="210"/>
      <c r="BO64" s="210"/>
      <c r="BP64" s="210"/>
      <c r="BQ64" s="210"/>
      <c r="BR64" s="210"/>
      <c r="BS64" s="210"/>
      <c r="BT64" s="210"/>
      <c r="BU64" s="210"/>
      <c r="BV64" s="210"/>
      <c r="BW64" s="210"/>
      <c r="BX64" s="210"/>
      <c r="BY64" s="210"/>
      <c r="BZ64" s="210"/>
      <c r="CB64" s="210"/>
      <c r="CC64" s="210"/>
      <c r="CD64" s="210"/>
      <c r="CE64" s="210"/>
      <c r="CF64" s="210"/>
      <c r="CG64" s="210"/>
      <c r="CH64" s="210"/>
      <c r="CI64" s="210"/>
      <c r="CJ64" s="210"/>
      <c r="CK64" s="210"/>
      <c r="CL64" s="210"/>
      <c r="CM64" s="210"/>
      <c r="CN64" s="210"/>
      <c r="CO64" s="210"/>
      <c r="CP64" s="210"/>
      <c r="CQ64" s="210"/>
      <c r="CV64" s="210"/>
      <c r="CW64" s="210"/>
      <c r="CX64" s="210"/>
      <c r="CY64" s="210"/>
      <c r="CZ64" s="210"/>
      <c r="DA64" s="210"/>
      <c r="DB64" s="210"/>
      <c r="DC64" s="210"/>
      <c r="DD64" s="210"/>
      <c r="DE64" s="210"/>
      <c r="DF64" s="210"/>
      <c r="DG64" s="210"/>
      <c r="DH64" s="210"/>
      <c r="DK64" s="191"/>
      <c r="DL64" s="191"/>
      <c r="EA64" s="245"/>
      <c r="EQ64" s="159"/>
      <c r="ER64" s="159"/>
      <c r="ES64" s="159"/>
      <c r="ET64" s="159"/>
      <c r="EU64" s="159"/>
      <c r="EV64" s="159"/>
      <c r="EW64" s="159"/>
      <c r="EX64" s="159"/>
      <c r="EY64" s="159"/>
      <c r="EZ64" s="159"/>
      <c r="FA64" s="159"/>
      <c r="FB64" s="159"/>
      <c r="FC64" s="159"/>
      <c r="FE64" s="159"/>
      <c r="FF64" s="159"/>
      <c r="FG64" s="159"/>
      <c r="FH64" s="159"/>
      <c r="FI64" s="159"/>
      <c r="FJ64" s="159"/>
      <c r="FK64" s="159"/>
      <c r="FL64" s="159"/>
      <c r="FM64" s="159"/>
      <c r="FN64" s="159"/>
      <c r="GB64" s="159"/>
      <c r="GC64" s="159"/>
      <c r="GD64" s="159"/>
      <c r="GE64" s="159"/>
      <c r="GF64" s="159"/>
      <c r="GG64" s="159"/>
      <c r="GH64" s="159"/>
      <c r="GI64" s="159"/>
      <c r="GJ64" s="159"/>
      <c r="GK64" s="159"/>
      <c r="GM64" s="210"/>
      <c r="GN64" s="210"/>
      <c r="GO64" s="210"/>
      <c r="GP64" s="210"/>
      <c r="GQ64" s="210"/>
      <c r="GR64" s="210"/>
      <c r="GS64" s="210"/>
      <c r="GT64" s="210"/>
      <c r="GU64" s="210"/>
      <c r="GV64" s="210"/>
      <c r="GX64" s="210"/>
      <c r="GY64" s="210"/>
      <c r="GZ64" s="210"/>
      <c r="HA64" s="210"/>
      <c r="HB64" s="210"/>
      <c r="HC64" s="210"/>
      <c r="HD64" s="210"/>
      <c r="HE64" s="210"/>
      <c r="HF64" s="210"/>
      <c r="HG64" s="210"/>
      <c r="HI64" s="210"/>
      <c r="HJ64" s="210"/>
      <c r="HK64" s="210"/>
      <c r="HL64" s="210"/>
      <c r="HM64" s="210"/>
      <c r="HN64" s="210"/>
      <c r="HO64" s="210"/>
      <c r="HP64" s="210"/>
      <c r="HQ64" s="210"/>
      <c r="HR64" s="210"/>
      <c r="HS64" s="210"/>
      <c r="HT64" s="210"/>
    </row>
    <row r="65" spans="5:228" ht="15" hidden="1" customHeight="1" outlineLevel="1">
      <c r="E65" s="249" t="s">
        <v>504</v>
      </c>
      <c r="CV65" s="159"/>
      <c r="CW65" s="159"/>
      <c r="CX65" s="159"/>
      <c r="CY65" s="159"/>
      <c r="CZ65" s="159"/>
      <c r="DA65" s="159"/>
      <c r="DB65" s="159"/>
      <c r="DC65" s="159"/>
      <c r="DD65" s="159"/>
      <c r="DE65" s="159"/>
      <c r="DF65" s="159"/>
      <c r="DG65" s="159"/>
      <c r="DH65" s="159"/>
      <c r="DR65" s="191"/>
      <c r="GB65" s="159"/>
      <c r="GC65" s="159"/>
      <c r="GD65" s="159"/>
      <c r="GE65" s="159"/>
      <c r="GF65" s="159"/>
      <c r="GG65" s="159"/>
      <c r="GH65" s="159"/>
      <c r="GI65" s="159"/>
      <c r="GJ65" s="159"/>
      <c r="GK65" s="159"/>
      <c r="GM65" s="196"/>
      <c r="GN65" s="195"/>
      <c r="GO65" s="195"/>
      <c r="GP65" s="195"/>
      <c r="GQ65" s="195"/>
      <c r="GR65" s="195"/>
      <c r="GS65" s="195"/>
      <c r="GT65" s="195"/>
      <c r="GU65" s="195"/>
      <c r="GV65" s="195"/>
    </row>
    <row r="66" spans="5:228" ht="15" hidden="1" customHeight="1" outlineLevel="1">
      <c r="G66" s="5" t="s">
        <v>505</v>
      </c>
      <c r="H66" s="250">
        <v>0</v>
      </c>
      <c r="I66" s="250">
        <v>0</v>
      </c>
      <c r="J66" s="250">
        <v>0</v>
      </c>
      <c r="K66" s="250">
        <v>0</v>
      </c>
      <c r="L66" s="250">
        <v>0</v>
      </c>
      <c r="M66" s="250">
        <v>0</v>
      </c>
      <c r="N66" s="250">
        <v>0</v>
      </c>
      <c r="O66" s="250">
        <v>0</v>
      </c>
      <c r="P66" s="250">
        <v>0</v>
      </c>
      <c r="Q66" s="250">
        <v>0</v>
      </c>
      <c r="R66" s="250">
        <v>0</v>
      </c>
      <c r="BK66" s="159">
        <v>0</v>
      </c>
      <c r="BL66" s="159">
        <v>0</v>
      </c>
      <c r="BM66" s="159">
        <v>0</v>
      </c>
      <c r="BN66" s="159">
        <v>0</v>
      </c>
      <c r="CV66" s="159">
        <v>0</v>
      </c>
      <c r="CW66" s="159">
        <v>0</v>
      </c>
      <c r="CX66" s="159">
        <v>0</v>
      </c>
      <c r="CY66" s="159">
        <v>0</v>
      </c>
      <c r="CZ66" s="159">
        <v>0</v>
      </c>
      <c r="DA66" s="159">
        <v>0</v>
      </c>
      <c r="DB66" s="159">
        <v>0</v>
      </c>
      <c r="DC66" s="159">
        <v>0</v>
      </c>
      <c r="DD66" s="159">
        <v>0</v>
      </c>
      <c r="DE66" s="159">
        <v>0</v>
      </c>
      <c r="DF66" s="159">
        <v>0</v>
      </c>
      <c r="DG66" s="159">
        <v>0</v>
      </c>
      <c r="DH66" s="159">
        <v>0</v>
      </c>
      <c r="DO66" s="5">
        <v>0</v>
      </c>
      <c r="DR66" s="191">
        <v>0</v>
      </c>
      <c r="DU66" s="191">
        <v>0</v>
      </c>
      <c r="DX66" s="5">
        <v>0</v>
      </c>
      <c r="EA66" s="5">
        <v>0</v>
      </c>
      <c r="EC66" s="5">
        <v>0</v>
      </c>
      <c r="ED66" s="5">
        <v>0</v>
      </c>
      <c r="EE66" s="5">
        <v>0</v>
      </c>
      <c r="EF66" s="5">
        <v>0</v>
      </c>
      <c r="EG66" s="5">
        <v>0</v>
      </c>
      <c r="EH66" s="5">
        <v>0</v>
      </c>
      <c r="EI66" s="5">
        <v>0</v>
      </c>
      <c r="EJ66" s="5">
        <v>0</v>
      </c>
      <c r="EK66" s="5">
        <v>0</v>
      </c>
      <c r="EL66" s="5">
        <v>0</v>
      </c>
      <c r="EM66" s="5">
        <v>0</v>
      </c>
      <c r="EN66" s="5">
        <v>0</v>
      </c>
      <c r="EO66" s="5">
        <v>0</v>
      </c>
      <c r="FE66" s="5">
        <v>0</v>
      </c>
      <c r="FF66" s="5">
        <v>0</v>
      </c>
      <c r="FG66" s="5">
        <v>0</v>
      </c>
      <c r="FH66" s="5">
        <v>0</v>
      </c>
      <c r="FI66" s="5">
        <v>0</v>
      </c>
      <c r="FJ66" s="5">
        <v>0</v>
      </c>
      <c r="FK66" s="5">
        <v>0</v>
      </c>
      <c r="FL66" s="5">
        <v>0</v>
      </c>
      <c r="FM66" s="5">
        <v>0</v>
      </c>
      <c r="FN66" s="5">
        <v>0</v>
      </c>
      <c r="FP66" s="195">
        <v>0</v>
      </c>
      <c r="FQ66" s="195">
        <v>0</v>
      </c>
      <c r="FR66" s="195">
        <v>0</v>
      </c>
      <c r="FS66" s="195">
        <v>0</v>
      </c>
      <c r="FT66" s="195">
        <v>0</v>
      </c>
      <c r="FU66" s="195">
        <v>11.063297937100636</v>
      </c>
      <c r="FV66" s="195">
        <v>22.513811301999787</v>
      </c>
      <c r="FW66" s="195">
        <v>23.301794697569782</v>
      </c>
      <c r="FX66" s="195">
        <v>24.117357511984725</v>
      </c>
      <c r="FY66" s="195">
        <v>24.961465024904182</v>
      </c>
      <c r="FZ66" s="195">
        <v>58.684434938740182</v>
      </c>
      <c r="GB66" s="196">
        <v>0</v>
      </c>
      <c r="GC66" s="195">
        <v>0</v>
      </c>
      <c r="GD66" s="195">
        <v>0</v>
      </c>
      <c r="GE66" s="195">
        <v>0</v>
      </c>
      <c r="GF66" s="195">
        <v>11.063297937100636</v>
      </c>
      <c r="GG66" s="195">
        <v>22.513811301999787</v>
      </c>
      <c r="GH66" s="195">
        <v>23.301794697569782</v>
      </c>
      <c r="GI66" s="195">
        <v>24.117357511984725</v>
      </c>
      <c r="GJ66" s="195">
        <v>24.961465024904182</v>
      </c>
      <c r="GK66" s="195">
        <v>58.684434938740182</v>
      </c>
      <c r="GM66" s="213"/>
      <c r="GN66" s="213"/>
      <c r="GO66" s="213"/>
      <c r="GP66" s="213"/>
      <c r="GQ66" s="213"/>
      <c r="GR66" s="213"/>
      <c r="GS66" s="213"/>
      <c r="GT66" s="213"/>
      <c r="GU66" s="213"/>
      <c r="GV66" s="213"/>
    </row>
    <row r="67" spans="5:228" ht="15" hidden="1" customHeight="1" outlineLevel="1">
      <c r="G67" s="5" t="s">
        <v>506</v>
      </c>
      <c r="H67" s="191">
        <v>20.707008559999998</v>
      </c>
      <c r="I67" s="191">
        <v>17.856781510000001</v>
      </c>
      <c r="J67" s="191">
        <v>37.042688740000003</v>
      </c>
      <c r="K67" s="191">
        <v>11.31462756</v>
      </c>
      <c r="L67" s="191">
        <v>65.369640250000003</v>
      </c>
      <c r="M67" s="191">
        <v>12.85081491</v>
      </c>
      <c r="N67" s="191">
        <v>19.818597520000001</v>
      </c>
      <c r="O67" s="191">
        <v>7.7992754800000004</v>
      </c>
      <c r="P67" s="191">
        <v>12.04966492</v>
      </c>
      <c r="Q67" s="251">
        <v>0</v>
      </c>
      <c r="R67" s="251">
        <v>0</v>
      </c>
      <c r="BK67" s="159">
        <v>7.7992754800000004</v>
      </c>
      <c r="BL67" s="159">
        <v>12.04966492</v>
      </c>
      <c r="BM67" s="159">
        <v>0</v>
      </c>
      <c r="BN67" s="159">
        <v>0</v>
      </c>
      <c r="CV67" s="159">
        <v>15.9</v>
      </c>
      <c r="CW67" s="159">
        <v>36.723999999999997</v>
      </c>
      <c r="CX67" s="159">
        <v>31.491500261849499</v>
      </c>
      <c r="CY67" s="159">
        <v>45.271166000000001</v>
      </c>
      <c r="CZ67" s="159">
        <v>63.482891000000002</v>
      </c>
      <c r="DA67" s="159">
        <v>20</v>
      </c>
      <c r="DB67" s="159">
        <v>20</v>
      </c>
      <c r="DC67" s="159">
        <v>7.8066504300000004</v>
      </c>
      <c r="DD67" s="159">
        <v>0</v>
      </c>
      <c r="DE67" s="159">
        <v>0</v>
      </c>
      <c r="DF67" s="159">
        <v>0</v>
      </c>
      <c r="DG67" s="159">
        <v>0</v>
      </c>
      <c r="DH67" s="159">
        <v>0</v>
      </c>
      <c r="DK67" s="191"/>
      <c r="DL67" s="191">
        <v>15.9</v>
      </c>
      <c r="DO67" s="191">
        <v>36.723999999999997</v>
      </c>
      <c r="DP67" s="191"/>
      <c r="DR67" s="191">
        <v>31.491500261849499</v>
      </c>
      <c r="DU67" s="191">
        <v>45.271166000000001</v>
      </c>
      <c r="DX67" s="191">
        <v>63.482891000000002</v>
      </c>
      <c r="EA67" s="191">
        <v>20</v>
      </c>
      <c r="EC67" s="191">
        <v>20</v>
      </c>
      <c r="ED67" s="191">
        <v>20</v>
      </c>
      <c r="EE67" s="191">
        <v>0.72563903000000096</v>
      </c>
      <c r="EF67" s="5">
        <v>0</v>
      </c>
      <c r="EG67" s="5">
        <v>0</v>
      </c>
      <c r="EH67" s="5">
        <v>0</v>
      </c>
      <c r="EI67" s="5">
        <v>0</v>
      </c>
      <c r="EJ67" s="5">
        <v>0</v>
      </c>
      <c r="EK67" s="5">
        <v>0</v>
      </c>
      <c r="EL67" s="5">
        <v>0</v>
      </c>
      <c r="EM67" s="5">
        <v>0</v>
      </c>
      <c r="EN67" s="5">
        <v>0</v>
      </c>
      <c r="EO67" s="5">
        <v>0</v>
      </c>
      <c r="EQ67" s="191">
        <v>20</v>
      </c>
      <c r="ER67" s="191">
        <v>7.8066504300000004</v>
      </c>
      <c r="ES67" s="5">
        <v>0</v>
      </c>
      <c r="ET67" s="5">
        <v>0</v>
      </c>
      <c r="EU67" s="5">
        <v>0</v>
      </c>
      <c r="EV67" s="5">
        <v>0</v>
      </c>
      <c r="EW67" s="5">
        <v>0</v>
      </c>
      <c r="EX67" s="5">
        <v>0</v>
      </c>
      <c r="EY67" s="5">
        <v>0</v>
      </c>
      <c r="FE67" s="191">
        <v>9.1586503700000019</v>
      </c>
      <c r="FF67" s="5">
        <v>0</v>
      </c>
      <c r="FG67" s="5">
        <v>0</v>
      </c>
      <c r="FH67" s="5">
        <v>0</v>
      </c>
      <c r="FI67" s="5">
        <v>0</v>
      </c>
      <c r="FJ67" s="5">
        <v>0</v>
      </c>
      <c r="FK67" s="5">
        <v>0</v>
      </c>
      <c r="FL67" s="5">
        <v>0</v>
      </c>
      <c r="FM67" s="5">
        <v>0</v>
      </c>
      <c r="FN67" s="5">
        <v>0</v>
      </c>
      <c r="GB67" s="159"/>
      <c r="GC67" s="159"/>
      <c r="GD67" s="159"/>
      <c r="GE67" s="159"/>
      <c r="GF67" s="159"/>
      <c r="GG67" s="159"/>
      <c r="GH67" s="159"/>
      <c r="GI67" s="159"/>
      <c r="GJ67" s="159"/>
      <c r="GK67" s="159"/>
      <c r="GM67" s="159"/>
      <c r="GN67" s="159"/>
      <c r="GO67" s="159"/>
      <c r="GP67" s="159"/>
      <c r="GQ67" s="159"/>
      <c r="GR67" s="159"/>
      <c r="GS67" s="159"/>
      <c r="GT67" s="159"/>
      <c r="GU67" s="159"/>
      <c r="GV67" s="159"/>
    </row>
    <row r="68" spans="5:228" ht="15" hidden="1" customHeight="1" outlineLevel="1">
      <c r="G68" s="5" t="s">
        <v>507</v>
      </c>
      <c r="H68" s="192">
        <v>55</v>
      </c>
      <c r="I68" s="192">
        <v>45</v>
      </c>
      <c r="J68" s="192">
        <v>45</v>
      </c>
      <c r="K68" s="250">
        <v>0</v>
      </c>
      <c r="L68" s="250">
        <v>0</v>
      </c>
      <c r="M68" s="250">
        <v>0</v>
      </c>
      <c r="N68" s="250">
        <v>0</v>
      </c>
      <c r="O68" s="250">
        <v>0</v>
      </c>
      <c r="P68" s="250">
        <v>0</v>
      </c>
      <c r="Q68" s="250">
        <v>0</v>
      </c>
      <c r="R68" s="250">
        <v>0</v>
      </c>
      <c r="BK68" s="159">
        <v>0</v>
      </c>
      <c r="BL68" s="159">
        <v>0</v>
      </c>
      <c r="BM68" s="159">
        <v>0</v>
      </c>
      <c r="BN68" s="159">
        <v>0</v>
      </c>
      <c r="CV68" s="159">
        <v>45</v>
      </c>
      <c r="CW68" s="159">
        <v>45</v>
      </c>
      <c r="CX68" s="159">
        <v>45</v>
      </c>
      <c r="CY68" s="159">
        <v>0</v>
      </c>
      <c r="CZ68" s="159">
        <v>0</v>
      </c>
      <c r="DA68" s="159">
        <v>0</v>
      </c>
      <c r="DB68" s="159">
        <v>0</v>
      </c>
      <c r="DC68" s="159">
        <v>0</v>
      </c>
      <c r="DD68" s="159">
        <v>0</v>
      </c>
      <c r="DE68" s="159">
        <v>0</v>
      </c>
      <c r="DF68" s="159">
        <v>0</v>
      </c>
      <c r="DG68" s="159">
        <v>0</v>
      </c>
      <c r="DH68" s="159">
        <v>0</v>
      </c>
      <c r="DK68" s="191"/>
      <c r="DL68" s="191">
        <v>45</v>
      </c>
      <c r="DO68" s="191">
        <v>45</v>
      </c>
      <c r="DP68" s="191"/>
      <c r="DR68" s="191">
        <v>45</v>
      </c>
      <c r="DU68" s="191">
        <v>0</v>
      </c>
      <c r="DX68" s="200">
        <v>0</v>
      </c>
      <c r="EA68" s="197">
        <v>0</v>
      </c>
      <c r="EC68" s="5">
        <v>0</v>
      </c>
      <c r="ED68" s="5">
        <v>0</v>
      </c>
      <c r="EE68" s="5">
        <v>0</v>
      </c>
      <c r="EF68" s="5">
        <v>0</v>
      </c>
      <c r="EG68" s="5">
        <v>0</v>
      </c>
      <c r="EH68" s="5">
        <v>0</v>
      </c>
      <c r="EI68" s="5">
        <v>0</v>
      </c>
      <c r="EJ68" s="5">
        <v>0</v>
      </c>
      <c r="EK68" s="5">
        <v>0</v>
      </c>
      <c r="EL68" s="5">
        <v>0</v>
      </c>
      <c r="EM68" s="5">
        <v>0</v>
      </c>
      <c r="EN68" s="5">
        <v>0</v>
      </c>
      <c r="EO68" s="5">
        <v>0</v>
      </c>
      <c r="EQ68" s="5">
        <v>0</v>
      </c>
      <c r="ER68" s="5">
        <v>0</v>
      </c>
      <c r="ES68" s="5">
        <v>0</v>
      </c>
      <c r="ET68" s="5">
        <v>0</v>
      </c>
      <c r="EU68" s="5">
        <v>0</v>
      </c>
      <c r="EV68" s="5">
        <v>0</v>
      </c>
      <c r="EW68" s="5">
        <v>0</v>
      </c>
      <c r="EX68" s="5">
        <v>0</v>
      </c>
      <c r="EY68" s="5">
        <v>0</v>
      </c>
      <c r="FE68" s="5">
        <v>0</v>
      </c>
      <c r="FF68" s="5">
        <v>0</v>
      </c>
      <c r="FG68" s="5">
        <v>0</v>
      </c>
      <c r="FH68" s="5">
        <v>0</v>
      </c>
      <c r="FI68" s="5">
        <v>0</v>
      </c>
      <c r="FJ68" s="5">
        <v>0</v>
      </c>
      <c r="FK68" s="5">
        <v>0</v>
      </c>
      <c r="FL68" s="5">
        <v>0</v>
      </c>
      <c r="FM68" s="5">
        <v>0</v>
      </c>
      <c r="FN68" s="5">
        <v>0</v>
      </c>
      <c r="GB68" s="159"/>
      <c r="GC68" s="159"/>
      <c r="GD68" s="159"/>
      <c r="GE68" s="159"/>
      <c r="GF68" s="159"/>
      <c r="GG68" s="159"/>
      <c r="GH68" s="159"/>
      <c r="GI68" s="159"/>
      <c r="GJ68" s="159"/>
      <c r="GK68" s="159"/>
      <c r="GM68" s="159"/>
      <c r="GN68" s="159"/>
      <c r="GO68" s="159"/>
      <c r="GP68" s="159"/>
      <c r="GQ68" s="159"/>
      <c r="GR68" s="159"/>
      <c r="GS68" s="159"/>
      <c r="GT68" s="159"/>
      <c r="GU68" s="159"/>
      <c r="GV68" s="159"/>
    </row>
    <row r="69" spans="5:228" ht="15" hidden="1" customHeight="1" outlineLevel="1">
      <c r="G69" s="5" t="s">
        <v>508</v>
      </c>
      <c r="H69" s="233">
        <v>-34.292991440000002</v>
      </c>
      <c r="I69" s="233">
        <v>-27.143218489999999</v>
      </c>
      <c r="J69" s="233">
        <v>-7.9573112599999973</v>
      </c>
      <c r="K69" s="191">
        <v>11.31462756</v>
      </c>
      <c r="L69" s="191">
        <v>65.369640250000003</v>
      </c>
      <c r="M69" s="191">
        <v>12.85081491</v>
      </c>
      <c r="N69" s="191">
        <v>19.818597520000001</v>
      </c>
      <c r="O69" s="191">
        <v>7.7992754800000004</v>
      </c>
      <c r="P69" s="191">
        <v>12.04966492</v>
      </c>
      <c r="Q69" s="191">
        <v>0</v>
      </c>
      <c r="R69" s="191">
        <v>0</v>
      </c>
      <c r="S69" s="191">
        <v>0</v>
      </c>
      <c r="T69" s="191">
        <v>36.463714810000013</v>
      </c>
      <c r="U69" s="191">
        <v>69.269619860991256</v>
      </c>
      <c r="V69" s="191">
        <v>64.58710591979299</v>
      </c>
      <c r="W69" s="191">
        <v>57.735006808225194</v>
      </c>
      <c r="X69" s="191">
        <v>54.915360292394809</v>
      </c>
      <c r="Y69" s="191">
        <v>56.467329908845073</v>
      </c>
      <c r="Z69" s="191">
        <v>57.858047408728545</v>
      </c>
      <c r="AA69" s="191">
        <v>58.91730730513455</v>
      </c>
      <c r="AB69" s="191">
        <v>60.234397662097166</v>
      </c>
      <c r="AC69" s="191">
        <v>61.709807541812424</v>
      </c>
      <c r="AD69" s="191">
        <v>63.228322036678904</v>
      </c>
      <c r="AE69" s="191">
        <v>64.791388088608088</v>
      </c>
      <c r="AF69" s="191">
        <v>64.297887764040865</v>
      </c>
      <c r="AG69" s="191">
        <v>65.22050877580233</v>
      </c>
      <c r="AH69" s="191">
        <v>66.882067212633132</v>
      </c>
      <c r="AI69" s="191">
        <v>68.594720689839392</v>
      </c>
      <c r="AJ69" s="191">
        <v>70.360228853639143</v>
      </c>
      <c r="AL69" s="191">
        <v>76.29443929</v>
      </c>
      <c r="AM69" s="191">
        <v>109.83673401999999</v>
      </c>
      <c r="AN69" s="191">
        <v>99.674539780000003</v>
      </c>
      <c r="AO69" s="191">
        <v>64.006</v>
      </c>
      <c r="AP69" s="191">
        <v>36.28759812398858</v>
      </c>
      <c r="AQ69" s="191">
        <v>37.024018010448451</v>
      </c>
      <c r="AR69" s="191">
        <v>48.538486236383676</v>
      </c>
      <c r="AS69" s="191">
        <v>47.936297986267945</v>
      </c>
      <c r="AT69" s="191">
        <v>42.759302858185499</v>
      </c>
      <c r="AU69" s="191">
        <v>43.645579733547613</v>
      </c>
      <c r="AV69" s="191">
        <v>48.443649464674237</v>
      </c>
      <c r="AW69" s="191">
        <v>52.646557006992921</v>
      </c>
      <c r="AX69" s="191">
        <v>58.885762271100674</v>
      </c>
      <c r="AZ69" s="191">
        <v>0</v>
      </c>
      <c r="BA69" s="191">
        <v>0</v>
      </c>
      <c r="BB69" s="191">
        <v>-0.56030320044843762</v>
      </c>
      <c r="BC69" s="191">
        <v>20.73113362460758</v>
      </c>
      <c r="BD69" s="191">
        <v>16.650807933525044</v>
      </c>
      <c r="BE69" s="191">
        <v>14.975703950039694</v>
      </c>
      <c r="BF69" s="191">
        <v>11.269780558847195</v>
      </c>
      <c r="BG69" s="191">
        <v>8.0236804441708358</v>
      </c>
      <c r="BH69" s="191">
        <v>5.2114904017356238</v>
      </c>
      <c r="BI69" s="191">
        <v>3.1545034033875652E-2</v>
      </c>
      <c r="BK69" s="191">
        <v>7.7992754800000004</v>
      </c>
      <c r="BL69" s="191">
        <v>12.04966492</v>
      </c>
      <c r="BM69" s="191">
        <v>0</v>
      </c>
      <c r="BN69" s="191">
        <v>0</v>
      </c>
      <c r="BO69" s="191">
        <v>0</v>
      </c>
      <c r="BP69" s="191">
        <v>36.463714810000013</v>
      </c>
      <c r="BQ69" s="191">
        <v>68.774619860991251</v>
      </c>
      <c r="BR69" s="191">
        <v>64.150618277357367</v>
      </c>
      <c r="BS69" s="191">
        <v>57.286722494395832</v>
      </c>
      <c r="BT69" s="191">
        <v>54.454961999660632</v>
      </c>
      <c r="BU69" s="191">
        <v>55.994491830183307</v>
      </c>
      <c r="BV69" s="191">
        <v>57.372435010767674</v>
      </c>
      <c r="BW69" s="191">
        <v>58.418577095283183</v>
      </c>
      <c r="BX69" s="191">
        <v>59.722196949478565</v>
      </c>
      <c r="BY69" s="191">
        <v>61.183774191840641</v>
      </c>
      <c r="BZ69" s="191">
        <v>62.688084219107651</v>
      </c>
      <c r="CB69" s="191">
        <v>0</v>
      </c>
      <c r="CC69" s="191">
        <v>0</v>
      </c>
      <c r="CD69" s="191">
        <v>0</v>
      </c>
      <c r="CE69" s="191">
        <v>0</v>
      </c>
      <c r="CF69" s="191">
        <v>0</v>
      </c>
      <c r="CG69" s="191">
        <v>0</v>
      </c>
      <c r="CH69" s="191">
        <v>0.49500000000000455</v>
      </c>
      <c r="CI69" s="191">
        <v>0.43648764243562255</v>
      </c>
      <c r="CJ69" s="191">
        <v>0.44828431382936174</v>
      </c>
      <c r="CK69" s="191">
        <v>0.4603982927341761</v>
      </c>
      <c r="CL69" s="191">
        <v>0.4728380786617663</v>
      </c>
      <c r="CM69" s="191">
        <v>0.48561239796087108</v>
      </c>
      <c r="CN69" s="191">
        <v>0.49873020985136662</v>
      </c>
      <c r="CO69" s="191">
        <v>0.51220071261860056</v>
      </c>
      <c r="CP69" s="191">
        <v>0.52603334997178308</v>
      </c>
      <c r="CQ69" s="191">
        <v>0.54023781757125278</v>
      </c>
      <c r="CV69" s="159">
        <v>15.9</v>
      </c>
      <c r="CW69" s="159">
        <v>36.723999999999997</v>
      </c>
      <c r="CX69" s="159">
        <v>31.491500261849499</v>
      </c>
      <c r="CY69" s="159">
        <v>67.137284470025548</v>
      </c>
      <c r="CZ69" s="159">
        <v>79.805359430579287</v>
      </c>
      <c r="DA69" s="159">
        <v>52.856816800135256</v>
      </c>
      <c r="DB69" s="159">
        <v>58.544542530498774</v>
      </c>
      <c r="DC69" s="159">
        <v>147.1926620428745</v>
      </c>
      <c r="DD69" s="159">
        <v>125.50361095375507</v>
      </c>
      <c r="DE69" s="159">
        <v>101.44593984385195</v>
      </c>
      <c r="DF69" s="159">
        <v>47.505966818970371</v>
      </c>
      <c r="DG69" s="159">
        <v>36.28759812398858</v>
      </c>
      <c r="DH69" s="159">
        <v>37.024018010448451</v>
      </c>
      <c r="DK69" s="191"/>
      <c r="DL69" s="233">
        <v>15.9</v>
      </c>
      <c r="DO69" s="233">
        <v>36.723999999999997</v>
      </c>
      <c r="DP69" s="191"/>
      <c r="DR69" s="233">
        <v>31.491500261849499</v>
      </c>
      <c r="DU69" s="191">
        <v>67.137284470025548</v>
      </c>
      <c r="DX69" s="191">
        <v>79.805359430579287</v>
      </c>
      <c r="EA69" s="191">
        <v>52.856816800135256</v>
      </c>
      <c r="EC69" s="191">
        <v>36.331000000000003</v>
      </c>
      <c r="ED69" s="191">
        <v>58.544542530498774</v>
      </c>
      <c r="EE69" s="191">
        <v>62.355954863134073</v>
      </c>
      <c r="EF69" s="191">
        <v>72.908818867808151</v>
      </c>
      <c r="EG69" s="191">
        <v>84.209205793657347</v>
      </c>
      <c r="EH69" s="191">
        <v>90.846716168277027</v>
      </c>
      <c r="EI69" s="191">
        <v>96.503697463879689</v>
      </c>
      <c r="EJ69" s="191">
        <v>99.231138923661277</v>
      </c>
      <c r="EK69" s="191">
        <v>103.96914976296961</v>
      </c>
      <c r="EL69" s="191">
        <v>107.0681599189431</v>
      </c>
      <c r="EM69" s="191">
        <v>113.94064868580891</v>
      </c>
      <c r="EN69" s="191">
        <v>105.57139592786487</v>
      </c>
      <c r="EO69" s="191">
        <v>71.780559256390248</v>
      </c>
      <c r="EQ69" s="191">
        <v>76.543000000000006</v>
      </c>
      <c r="ER69" s="191">
        <v>147.1926620428745</v>
      </c>
      <c r="ES69" s="191">
        <v>123.53999333236594</v>
      </c>
      <c r="ET69" s="191">
        <v>100.1019028745288</v>
      </c>
      <c r="EU69" s="191">
        <v>78.934213863630177</v>
      </c>
      <c r="EV69" s="191">
        <v>95.57328784302409</v>
      </c>
      <c r="EW69" s="191">
        <v>105.77282490599613</v>
      </c>
      <c r="EX69" s="191">
        <v>109.49040345657536</v>
      </c>
      <c r="EY69" s="191">
        <v>111.19657294835416</v>
      </c>
      <c r="EZ69" s="191">
        <v>122.96310471749153</v>
      </c>
      <c r="FA69" s="191">
        <v>134.38885026784152</v>
      </c>
      <c r="FB69" s="191">
        <v>136.72952117639596</v>
      </c>
      <c r="FC69" s="191">
        <v>136.94135249592199</v>
      </c>
      <c r="FE69" s="191">
        <v>80.554000000000002</v>
      </c>
      <c r="FF69" s="191">
        <v>125.50361095375507</v>
      </c>
      <c r="FG69" s="191">
        <v>137.59394354847063</v>
      </c>
      <c r="FH69" s="191">
        <v>127.24310578113</v>
      </c>
      <c r="FI69" s="191">
        <v>147.36350685843195</v>
      </c>
      <c r="FJ69" s="191">
        <v>150.97436639208917</v>
      </c>
      <c r="FK69" s="191">
        <v>153.16145804155283</v>
      </c>
      <c r="FL69" s="191">
        <v>151.45472699578616</v>
      </c>
      <c r="FM69" s="191">
        <v>152.14615247086701</v>
      </c>
      <c r="FN69" s="191">
        <v>156.78716197187595</v>
      </c>
      <c r="FP69" s="191">
        <v>105.036</v>
      </c>
      <c r="FQ69" s="191">
        <v>101.44593984385195</v>
      </c>
      <c r="FR69" s="191">
        <v>119.10785529627672</v>
      </c>
      <c r="FS69" s="191">
        <v>151.37465388035022</v>
      </c>
      <c r="FT69" s="191">
        <v>168.62201799761061</v>
      </c>
      <c r="FU69" s="191">
        <v>173.95887240811973</v>
      </c>
      <c r="FV69" s="191">
        <v>182.64808464118673</v>
      </c>
      <c r="FW69" s="191">
        <v>201.8833335120363</v>
      </c>
      <c r="FX69" s="191">
        <v>208.20866177095016</v>
      </c>
      <c r="FY69" s="191">
        <v>213.70840298211908</v>
      </c>
      <c r="FZ69" s="191">
        <v>221.45262727795085</v>
      </c>
      <c r="GB69" s="191">
        <v>101.445939843852</v>
      </c>
      <c r="GC69" s="191">
        <v>119.10785529627672</v>
      </c>
      <c r="GD69" s="191">
        <v>151.37465388035022</v>
      </c>
      <c r="GE69" s="191">
        <v>168.62201799761061</v>
      </c>
      <c r="GF69" s="191">
        <v>173.95887240811973</v>
      </c>
      <c r="GG69" s="191">
        <v>182.64808464118673</v>
      </c>
      <c r="GH69" s="191">
        <v>201.8833335120363</v>
      </c>
      <c r="GI69" s="191">
        <v>208.20866177095016</v>
      </c>
      <c r="GJ69" s="191">
        <v>213.70840298211908</v>
      </c>
      <c r="GK69" s="191">
        <v>221.45262727795085</v>
      </c>
      <c r="GM69" s="191">
        <v>102.967</v>
      </c>
      <c r="GN69" s="191">
        <v>47.505966818970371</v>
      </c>
      <c r="GO69" s="191">
        <v>45.370354783386809</v>
      </c>
      <c r="GP69" s="191">
        <v>80.36730618685128</v>
      </c>
      <c r="GQ69" s="191">
        <v>104.45128636729203</v>
      </c>
      <c r="GR69" s="191">
        <v>101.62645308544761</v>
      </c>
      <c r="GS69" s="191">
        <v>97.318183605206897</v>
      </c>
      <c r="GT69" s="191">
        <v>95.564462945807975</v>
      </c>
      <c r="GU69" s="191">
        <v>98.527529238996948</v>
      </c>
      <c r="GV69" s="191">
        <v>103.16381370359025</v>
      </c>
      <c r="GX69" s="191">
        <v>64.006</v>
      </c>
      <c r="GY69" s="191">
        <v>36.28759812398858</v>
      </c>
      <c r="GZ69" s="191">
        <v>37.024018010448451</v>
      </c>
      <c r="HA69" s="191">
        <v>48.538486236383676</v>
      </c>
      <c r="HB69" s="191">
        <v>47.936297986267945</v>
      </c>
      <c r="HC69" s="191">
        <v>42.759302858185499</v>
      </c>
      <c r="HD69" s="191">
        <v>43.645579733547613</v>
      </c>
      <c r="HE69" s="191">
        <v>48.443649464674237</v>
      </c>
      <c r="HF69" s="191">
        <v>52.646557006992921</v>
      </c>
      <c r="HG69" s="191">
        <v>58.885762271100674</v>
      </c>
      <c r="HI69" s="191">
        <v>76.29443929</v>
      </c>
      <c r="HJ69" s="191">
        <v>109.83673401999999</v>
      </c>
      <c r="HK69" s="191">
        <v>105.06333130000002</v>
      </c>
      <c r="HL69" s="191">
        <v>87.45202370950247</v>
      </c>
      <c r="HM69" s="191">
        <v>114.45641230199678</v>
      </c>
      <c r="HN69" s="191">
        <v>117.94187993887866</v>
      </c>
      <c r="HO69" s="191">
        <v>121.50833158325291</v>
      </c>
      <c r="HP69" s="191">
        <v>123.75555560328714</v>
      </c>
      <c r="HQ69" s="191">
        <v>127.10402003000489</v>
      </c>
      <c r="HR69" s="191">
        <v>130.81573934998386</v>
      </c>
      <c r="HS69" s="191">
        <v>133.61048814073595</v>
      </c>
      <c r="HT69" s="191">
        <v>138.55514046285458</v>
      </c>
    </row>
    <row r="70" spans="5:228" ht="15" hidden="1" customHeight="1" outlineLevel="1">
      <c r="E70" s="244"/>
      <c r="F70" s="244"/>
      <c r="G70" s="244"/>
      <c r="H70" s="244"/>
      <c r="I70" s="244"/>
      <c r="J70" s="244"/>
      <c r="K70" s="244"/>
      <c r="CV70" s="159"/>
      <c r="CW70" s="159"/>
      <c r="CX70" s="159"/>
      <c r="CY70" s="159"/>
      <c r="CZ70" s="159"/>
      <c r="DA70" s="159"/>
      <c r="DB70" s="159"/>
      <c r="DC70" s="159"/>
      <c r="DD70" s="159"/>
      <c r="DE70" s="159"/>
      <c r="DF70" s="159"/>
      <c r="DG70" s="159"/>
      <c r="DH70" s="159"/>
      <c r="DK70" s="191"/>
      <c r="DL70" s="191"/>
      <c r="EA70" s="245"/>
      <c r="EC70" s="210"/>
      <c r="ED70" s="210"/>
      <c r="EE70" s="210"/>
      <c r="EF70" s="210"/>
      <c r="EG70" s="210"/>
      <c r="EH70" s="210"/>
      <c r="EI70" s="210"/>
      <c r="EJ70" s="210"/>
      <c r="EK70" s="210"/>
      <c r="EL70" s="210"/>
      <c r="EM70" s="210"/>
      <c r="EN70" s="210"/>
      <c r="EO70" s="210"/>
      <c r="EQ70" s="159"/>
      <c r="ER70" s="159"/>
      <c r="ES70" s="159"/>
      <c r="ET70" s="159"/>
      <c r="EU70" s="159"/>
      <c r="EV70" s="159"/>
      <c r="EW70" s="159"/>
      <c r="EX70" s="159"/>
      <c r="EY70" s="159"/>
      <c r="EZ70" s="159"/>
      <c r="FA70" s="159"/>
      <c r="FB70" s="159"/>
      <c r="FC70" s="159"/>
      <c r="FE70" s="159"/>
      <c r="FF70" s="159"/>
      <c r="FG70" s="159"/>
      <c r="FH70" s="159"/>
      <c r="FI70" s="159"/>
      <c r="FJ70" s="159"/>
      <c r="FK70" s="159"/>
      <c r="FL70" s="159"/>
      <c r="FM70" s="159"/>
      <c r="FN70" s="159"/>
      <c r="GB70" s="159"/>
      <c r="GC70" s="159"/>
      <c r="GD70" s="159"/>
      <c r="GE70" s="159"/>
      <c r="GF70" s="159"/>
      <c r="GG70" s="159"/>
      <c r="GH70" s="159"/>
      <c r="GI70" s="159"/>
      <c r="GJ70" s="159"/>
      <c r="GK70" s="159"/>
      <c r="GM70" s="159"/>
      <c r="GN70" s="159"/>
      <c r="GO70" s="159"/>
      <c r="GP70" s="159"/>
      <c r="GQ70" s="159"/>
      <c r="GR70" s="159"/>
      <c r="GS70" s="159"/>
      <c r="GT70" s="159"/>
      <c r="GU70" s="159"/>
      <c r="GV70" s="159"/>
    </row>
    <row r="71" spans="5:228" ht="15" customHeight="1" collapsed="1">
      <c r="E71" s="187" t="s">
        <v>23</v>
      </c>
      <c r="F71" s="187"/>
      <c r="G71" s="187"/>
      <c r="H71" s="188">
        <v>2002</v>
      </c>
      <c r="I71" s="188">
        <v>2003</v>
      </c>
      <c r="J71" s="188">
        <v>2004</v>
      </c>
      <c r="K71" s="188">
        <v>2005</v>
      </c>
      <c r="L71" s="188">
        <v>2006</v>
      </c>
      <c r="M71" s="188">
        <v>2007</v>
      </c>
      <c r="N71" s="188">
        <v>2008</v>
      </c>
      <c r="O71" s="188">
        <v>2009</v>
      </c>
      <c r="P71" s="188">
        <v>2010</v>
      </c>
      <c r="Q71" s="188">
        <v>2011</v>
      </c>
      <c r="R71" s="188">
        <v>2012</v>
      </c>
      <c r="S71" s="188">
        <v>2013</v>
      </c>
      <c r="T71" s="188">
        <v>2014</v>
      </c>
      <c r="U71" s="188">
        <v>2015</v>
      </c>
      <c r="V71" s="188">
        <v>2016</v>
      </c>
      <c r="W71" s="188">
        <v>2017</v>
      </c>
      <c r="X71" s="188">
        <v>2018</v>
      </c>
      <c r="Y71" s="188">
        <v>2019</v>
      </c>
      <c r="Z71" s="188">
        <v>2020</v>
      </c>
      <c r="AA71" s="188">
        <v>2021</v>
      </c>
      <c r="AB71" s="188">
        <v>2022</v>
      </c>
      <c r="AC71" s="188">
        <v>2023</v>
      </c>
      <c r="AD71" s="188">
        <v>2024</v>
      </c>
      <c r="AE71" s="188">
        <v>2025</v>
      </c>
      <c r="AF71" s="188">
        <v>2026</v>
      </c>
      <c r="AG71" s="188">
        <v>2027</v>
      </c>
      <c r="AH71" s="188">
        <v>2028</v>
      </c>
      <c r="AI71" s="188">
        <v>2029</v>
      </c>
      <c r="AJ71" s="188">
        <v>2030</v>
      </c>
      <c r="AL71" s="189">
        <v>2009</v>
      </c>
      <c r="AM71" s="189">
        <v>2010</v>
      </c>
      <c r="AN71" s="189">
        <v>2011</v>
      </c>
      <c r="AO71" s="189">
        <v>2012</v>
      </c>
      <c r="AP71" s="189">
        <v>2013</v>
      </c>
      <c r="AQ71" s="189">
        <v>2014</v>
      </c>
      <c r="AR71" s="189">
        <v>2015</v>
      </c>
      <c r="AS71" s="189">
        <v>2016</v>
      </c>
      <c r="AT71" s="189">
        <v>2017</v>
      </c>
      <c r="AU71" s="189">
        <v>2018</v>
      </c>
      <c r="AV71" s="189">
        <v>2019</v>
      </c>
      <c r="AW71" s="189">
        <v>2020</v>
      </c>
      <c r="AX71" s="189">
        <v>2021</v>
      </c>
      <c r="AZ71" s="189">
        <v>2012</v>
      </c>
      <c r="BA71" s="189">
        <v>2013</v>
      </c>
      <c r="BB71" s="189">
        <v>2014</v>
      </c>
      <c r="BC71" s="189">
        <v>2015</v>
      </c>
      <c r="BD71" s="189">
        <v>2016</v>
      </c>
      <c r="BE71" s="189">
        <v>2017</v>
      </c>
      <c r="BF71" s="189">
        <v>2018</v>
      </c>
      <c r="BG71" s="189">
        <v>2019</v>
      </c>
      <c r="BH71" s="189">
        <v>2020</v>
      </c>
      <c r="BI71" s="189">
        <v>2021</v>
      </c>
      <c r="BK71" s="189">
        <v>2009</v>
      </c>
      <c r="BL71" s="189">
        <v>2010</v>
      </c>
      <c r="BM71" s="189">
        <v>2011</v>
      </c>
      <c r="BN71" s="189">
        <v>2012</v>
      </c>
      <c r="BO71" s="189">
        <v>2013</v>
      </c>
      <c r="BP71" s="189">
        <v>2014</v>
      </c>
      <c r="BQ71" s="189">
        <v>2015</v>
      </c>
      <c r="BR71" s="189">
        <v>2016</v>
      </c>
      <c r="BS71" s="189">
        <v>2017</v>
      </c>
      <c r="BT71" s="189">
        <v>2018</v>
      </c>
      <c r="BU71" s="189">
        <v>2019</v>
      </c>
      <c r="BV71" s="189">
        <v>2020</v>
      </c>
      <c r="BW71" s="189">
        <v>2021</v>
      </c>
      <c r="BX71" s="189">
        <v>2022</v>
      </c>
      <c r="BY71" s="189">
        <v>2023</v>
      </c>
      <c r="BZ71" s="189">
        <v>2024</v>
      </c>
      <c r="CB71" s="189">
        <v>2009</v>
      </c>
      <c r="CC71" s="189">
        <v>2010</v>
      </c>
      <c r="CD71" s="189">
        <v>2011</v>
      </c>
      <c r="CE71" s="189">
        <v>2012</v>
      </c>
      <c r="CF71" s="189">
        <v>2013</v>
      </c>
      <c r="CG71" s="189">
        <v>2014</v>
      </c>
      <c r="CH71" s="189">
        <v>2015</v>
      </c>
      <c r="CI71" s="189">
        <v>2016</v>
      </c>
      <c r="CJ71" s="189">
        <v>2017</v>
      </c>
      <c r="CK71" s="189">
        <v>2018</v>
      </c>
      <c r="CL71" s="189">
        <v>2019</v>
      </c>
      <c r="CM71" s="189">
        <v>2020</v>
      </c>
      <c r="CN71" s="189">
        <v>2021</v>
      </c>
      <c r="CO71" s="189">
        <v>2022</v>
      </c>
      <c r="CP71" s="189">
        <v>2023</v>
      </c>
      <c r="CQ71" s="189">
        <v>2024</v>
      </c>
      <c r="CV71" s="188">
        <v>2002</v>
      </c>
      <c r="CW71" s="188">
        <v>2003</v>
      </c>
      <c r="CX71" s="188">
        <v>2004</v>
      </c>
      <c r="CY71" s="188">
        <v>2005</v>
      </c>
      <c r="CZ71" s="188">
        <v>2006</v>
      </c>
      <c r="DA71" s="188">
        <v>2007</v>
      </c>
      <c r="DB71" s="188">
        <v>2008</v>
      </c>
      <c r="DC71" s="188">
        <v>2009</v>
      </c>
      <c r="DD71" s="188">
        <v>2010</v>
      </c>
      <c r="DE71" s="188">
        <v>2011</v>
      </c>
      <c r="DF71" s="188">
        <v>2012</v>
      </c>
      <c r="DG71" s="188">
        <v>2013</v>
      </c>
      <c r="DH71" s="188">
        <v>2014</v>
      </c>
      <c r="DK71" s="191"/>
      <c r="DL71" s="191"/>
      <c r="EA71" s="245"/>
      <c r="EC71" s="189">
        <v>2007</v>
      </c>
      <c r="ED71" s="189">
        <v>2008</v>
      </c>
      <c r="EE71" s="189">
        <v>2009</v>
      </c>
      <c r="EF71" s="189">
        <v>2010</v>
      </c>
      <c r="EG71" s="189">
        <v>2011</v>
      </c>
      <c r="EH71" s="189">
        <v>2012</v>
      </c>
      <c r="EI71" s="189">
        <v>2013</v>
      </c>
      <c r="EJ71" s="189">
        <v>2014</v>
      </c>
      <c r="EK71" s="189">
        <v>2015</v>
      </c>
      <c r="EL71" s="189">
        <v>2016</v>
      </c>
      <c r="EM71" s="189">
        <v>2017</v>
      </c>
      <c r="EN71" s="189">
        <v>2018</v>
      </c>
      <c r="EO71" s="189">
        <v>2019</v>
      </c>
      <c r="EQ71" s="189">
        <v>2008</v>
      </c>
      <c r="ER71" s="189">
        <v>2009</v>
      </c>
      <c r="ES71" s="189">
        <v>2010</v>
      </c>
      <c r="ET71" s="189">
        <v>2011</v>
      </c>
      <c r="EU71" s="189">
        <v>2012</v>
      </c>
      <c r="EV71" s="189">
        <v>2013</v>
      </c>
      <c r="EW71" s="189">
        <v>2014</v>
      </c>
      <c r="EX71" s="189">
        <v>2015</v>
      </c>
      <c r="EY71" s="189">
        <v>2016</v>
      </c>
      <c r="EZ71" s="189">
        <v>2017</v>
      </c>
      <c r="FA71" s="189">
        <v>2018</v>
      </c>
      <c r="FB71" s="189">
        <v>2019</v>
      </c>
      <c r="FC71" s="189">
        <v>2020</v>
      </c>
      <c r="FE71" s="189">
        <v>2009</v>
      </c>
      <c r="FF71" s="189">
        <v>2010</v>
      </c>
      <c r="FG71" s="189">
        <v>2011</v>
      </c>
      <c r="FH71" s="189">
        <v>2012</v>
      </c>
      <c r="FI71" s="189">
        <v>2013</v>
      </c>
      <c r="FJ71" s="189">
        <v>2014</v>
      </c>
      <c r="FK71" s="189">
        <v>2015</v>
      </c>
      <c r="FL71" s="189">
        <v>2016</v>
      </c>
      <c r="FM71" s="189">
        <v>2017</v>
      </c>
      <c r="FN71" s="189">
        <v>2018</v>
      </c>
      <c r="FP71" s="189">
        <v>2010</v>
      </c>
      <c r="FQ71" s="189">
        <v>2011</v>
      </c>
      <c r="FR71" s="189">
        <v>2012</v>
      </c>
      <c r="FS71" s="189">
        <v>2013</v>
      </c>
      <c r="FT71" s="189">
        <v>2014</v>
      </c>
      <c r="FU71" s="189">
        <v>2015</v>
      </c>
      <c r="FV71" s="189">
        <v>2016</v>
      </c>
      <c r="FW71" s="189">
        <v>2017</v>
      </c>
      <c r="FX71" s="189">
        <v>2018</v>
      </c>
      <c r="FY71" s="189">
        <v>2019</v>
      </c>
      <c r="FZ71" s="189">
        <v>2020</v>
      </c>
      <c r="GB71" s="189">
        <v>2011</v>
      </c>
      <c r="GC71" s="189">
        <v>2012</v>
      </c>
      <c r="GD71" s="189">
        <v>2013</v>
      </c>
      <c r="GE71" s="189">
        <v>2014</v>
      </c>
      <c r="GF71" s="189">
        <v>2015</v>
      </c>
      <c r="GG71" s="189">
        <v>2016</v>
      </c>
      <c r="GH71" s="189">
        <v>2017</v>
      </c>
      <c r="GI71" s="189">
        <v>2018</v>
      </c>
      <c r="GJ71" s="189">
        <v>2019</v>
      </c>
      <c r="GK71" s="189">
        <v>2020</v>
      </c>
      <c r="GM71" s="189">
        <v>2011</v>
      </c>
      <c r="GN71" s="189">
        <v>2012</v>
      </c>
      <c r="GO71" s="189">
        <v>2013</v>
      </c>
      <c r="GP71" s="189">
        <v>2014</v>
      </c>
      <c r="GQ71" s="189">
        <v>2015</v>
      </c>
      <c r="GR71" s="189">
        <v>2016</v>
      </c>
      <c r="GS71" s="189">
        <v>2017</v>
      </c>
      <c r="GT71" s="189">
        <v>2018</v>
      </c>
      <c r="GU71" s="189">
        <v>2019</v>
      </c>
      <c r="GV71" s="189">
        <v>2020</v>
      </c>
      <c r="GX71" s="189">
        <v>2012</v>
      </c>
      <c r="GY71" s="189">
        <v>2013</v>
      </c>
      <c r="GZ71" s="189">
        <v>2014</v>
      </c>
      <c r="HA71" s="189">
        <v>2015</v>
      </c>
      <c r="HB71" s="189">
        <v>2016</v>
      </c>
      <c r="HC71" s="189">
        <v>2017</v>
      </c>
      <c r="HD71" s="189">
        <v>2018</v>
      </c>
      <c r="HE71" s="189">
        <v>2019</v>
      </c>
      <c r="HF71" s="189">
        <v>2020</v>
      </c>
      <c r="HG71" s="189">
        <v>2021</v>
      </c>
      <c r="HI71" s="189">
        <v>2009</v>
      </c>
      <c r="HJ71" s="189">
        <v>2010</v>
      </c>
      <c r="HK71" s="189">
        <v>2011</v>
      </c>
      <c r="HL71" s="189">
        <v>2012</v>
      </c>
      <c r="HM71" s="189">
        <v>2013</v>
      </c>
      <c r="HN71" s="189">
        <v>2014</v>
      </c>
      <c r="HO71" s="189">
        <v>2015</v>
      </c>
      <c r="HP71" s="189">
        <v>2016</v>
      </c>
      <c r="HQ71" s="189">
        <v>2017</v>
      </c>
      <c r="HR71" s="189">
        <v>2018</v>
      </c>
      <c r="HS71" s="189">
        <v>2019</v>
      </c>
      <c r="HT71" s="189">
        <v>2020</v>
      </c>
    </row>
    <row r="72" spans="5:228" ht="15" customHeight="1">
      <c r="E72" s="29" t="s">
        <v>509</v>
      </c>
      <c r="F72" s="244"/>
      <c r="G72" s="244"/>
      <c r="H72" s="244"/>
      <c r="I72" s="244"/>
      <c r="J72" s="244"/>
      <c r="K72" s="244"/>
      <c r="R72" s="191"/>
      <c r="S72" s="191"/>
      <c r="CV72" s="159"/>
      <c r="CW72" s="159"/>
      <c r="CX72" s="159"/>
      <c r="CY72" s="159"/>
      <c r="CZ72" s="159"/>
      <c r="DA72" s="159"/>
      <c r="DB72" s="159"/>
      <c r="DC72" s="159"/>
      <c r="DD72" s="159"/>
      <c r="DE72" s="159"/>
      <c r="DF72" s="159"/>
      <c r="DG72" s="159"/>
      <c r="DH72" s="159"/>
      <c r="DK72" s="191"/>
      <c r="DL72" s="191"/>
      <c r="EA72" s="245"/>
      <c r="EC72" s="159"/>
      <c r="ED72" s="159"/>
      <c r="EE72" s="159"/>
      <c r="EF72" s="159"/>
      <c r="EG72" s="159"/>
      <c r="EH72" s="159"/>
      <c r="EI72" s="159"/>
      <c r="EJ72" s="159"/>
      <c r="EK72" s="159"/>
      <c r="EL72" s="159"/>
      <c r="EM72" s="159"/>
      <c r="EN72" s="159"/>
      <c r="EO72" s="159"/>
      <c r="EQ72" s="159"/>
      <c r="ER72" s="159"/>
      <c r="ES72" s="159"/>
      <c r="ET72" s="159"/>
      <c r="EU72" s="159"/>
      <c r="EV72" s="159"/>
      <c r="EW72" s="159"/>
      <c r="EX72" s="159"/>
      <c r="EY72" s="159"/>
      <c r="EZ72" s="159"/>
      <c r="FA72" s="159"/>
      <c r="FB72" s="159"/>
      <c r="FC72" s="159"/>
      <c r="FE72" s="159"/>
      <c r="FF72" s="159"/>
      <c r="FG72" s="159"/>
      <c r="FH72" s="159"/>
      <c r="FI72" s="159"/>
      <c r="FJ72" s="159"/>
      <c r="FK72" s="159"/>
      <c r="FL72" s="159"/>
      <c r="FM72" s="159"/>
      <c r="FN72" s="159"/>
      <c r="GB72" s="159"/>
      <c r="GC72" s="159"/>
      <c r="GD72" s="159"/>
      <c r="GE72" s="159"/>
      <c r="GF72" s="159"/>
      <c r="GG72" s="159"/>
      <c r="GH72" s="159"/>
      <c r="GI72" s="159"/>
      <c r="GJ72" s="159"/>
      <c r="GK72" s="159"/>
      <c r="GM72" s="159"/>
      <c r="GN72" s="159"/>
      <c r="GO72" s="159"/>
      <c r="GP72" s="159"/>
      <c r="GQ72" s="159"/>
      <c r="GR72" s="159"/>
      <c r="GS72" s="159"/>
      <c r="GT72" s="159"/>
      <c r="GU72" s="159"/>
      <c r="GV72" s="159"/>
    </row>
    <row r="73" spans="5:228" ht="15" hidden="1" customHeight="1" outlineLevel="1">
      <c r="E73" s="29"/>
      <c r="F73" s="244"/>
      <c r="G73" s="244"/>
      <c r="H73" s="244"/>
      <c r="I73" s="244"/>
      <c r="J73" s="244"/>
      <c r="K73" s="244"/>
      <c r="R73" s="191"/>
      <c r="S73" s="191"/>
      <c r="CV73" s="159">
        <v>0</v>
      </c>
      <c r="CW73" s="159">
        <v>0</v>
      </c>
      <c r="CX73" s="159">
        <v>0</v>
      </c>
      <c r="CY73" s="159">
        <v>0</v>
      </c>
      <c r="CZ73" s="159">
        <v>0</v>
      </c>
      <c r="DA73" s="159">
        <v>0</v>
      </c>
      <c r="DB73" s="159">
        <v>0</v>
      </c>
      <c r="DC73" s="159">
        <v>0</v>
      </c>
      <c r="DD73" s="159">
        <v>0</v>
      </c>
      <c r="DE73" s="159">
        <v>0</v>
      </c>
      <c r="DF73" s="159">
        <v>0</v>
      </c>
      <c r="DG73" s="159">
        <v>0</v>
      </c>
      <c r="DH73" s="159">
        <v>0</v>
      </c>
      <c r="DK73" s="191"/>
      <c r="DL73" s="191"/>
      <c r="EA73" s="245"/>
      <c r="EC73" s="210">
        <v>0</v>
      </c>
      <c r="ED73" s="210">
        <v>0</v>
      </c>
      <c r="EE73" s="210">
        <v>0</v>
      </c>
      <c r="EF73" s="210">
        <v>0</v>
      </c>
      <c r="EG73" s="210">
        <v>0</v>
      </c>
      <c r="EH73" s="210">
        <v>0</v>
      </c>
      <c r="EI73" s="210">
        <v>0</v>
      </c>
      <c r="EJ73" s="210">
        <v>0</v>
      </c>
      <c r="EK73" s="210">
        <v>0</v>
      </c>
      <c r="EL73" s="210">
        <v>0</v>
      </c>
      <c r="EM73" s="210">
        <v>0</v>
      </c>
      <c r="EN73" s="210">
        <v>0</v>
      </c>
      <c r="EO73" s="210">
        <v>0</v>
      </c>
      <c r="EQ73" s="159"/>
      <c r="ER73" s="159"/>
      <c r="ES73" s="159"/>
      <c r="ET73" s="159"/>
      <c r="EU73" s="159"/>
      <c r="EV73" s="159"/>
      <c r="EW73" s="159"/>
      <c r="EX73" s="159"/>
      <c r="EY73" s="159"/>
      <c r="EZ73" s="159"/>
      <c r="FA73" s="159"/>
      <c r="FB73" s="159"/>
      <c r="FC73" s="159"/>
      <c r="FE73" s="159"/>
      <c r="FF73" s="159"/>
      <c r="FG73" s="159"/>
      <c r="FH73" s="159"/>
      <c r="FI73" s="159"/>
      <c r="FJ73" s="159"/>
      <c r="FK73" s="159"/>
      <c r="FL73" s="159"/>
      <c r="FM73" s="159"/>
      <c r="FN73" s="159"/>
      <c r="GB73" s="159"/>
      <c r="GC73" s="159"/>
      <c r="GD73" s="159"/>
      <c r="GE73" s="159"/>
      <c r="GF73" s="159"/>
      <c r="GG73" s="159"/>
      <c r="GH73" s="159"/>
      <c r="GI73" s="159"/>
      <c r="GJ73" s="159"/>
      <c r="GK73" s="159"/>
      <c r="GM73" s="159"/>
      <c r="GN73" s="159"/>
      <c r="GO73" s="159"/>
      <c r="GP73" s="159"/>
      <c r="GQ73" s="159"/>
      <c r="GR73" s="159"/>
      <c r="GS73" s="159"/>
      <c r="GT73" s="159"/>
      <c r="GU73" s="159"/>
      <c r="GV73" s="159"/>
    </row>
    <row r="74" spans="5:228" ht="15" hidden="1" customHeight="1" outlineLevel="1">
      <c r="E74" s="29"/>
      <c r="F74" s="244"/>
      <c r="G74" s="244"/>
      <c r="H74" s="244"/>
      <c r="I74" s="244"/>
      <c r="J74" s="244"/>
      <c r="K74" s="244"/>
      <c r="R74" s="191"/>
      <c r="S74" s="191"/>
      <c r="CV74" s="159">
        <v>0</v>
      </c>
      <c r="CW74" s="159">
        <v>0</v>
      </c>
      <c r="CX74" s="159">
        <v>0</v>
      </c>
      <c r="CY74" s="159">
        <v>0</v>
      </c>
      <c r="CZ74" s="159">
        <v>0</v>
      </c>
      <c r="DA74" s="159">
        <v>0</v>
      </c>
      <c r="DB74" s="159">
        <v>133.5</v>
      </c>
      <c r="DC74" s="159">
        <v>166.2</v>
      </c>
      <c r="DD74" s="159">
        <v>167.1</v>
      </c>
      <c r="DE74" s="159">
        <v>164.8</v>
      </c>
      <c r="DF74" s="159">
        <v>0</v>
      </c>
      <c r="DG74" s="159">
        <v>0</v>
      </c>
      <c r="DH74" s="159">
        <v>0</v>
      </c>
      <c r="DK74" s="191"/>
      <c r="DL74" s="191"/>
      <c r="EC74" s="210">
        <v>131.9203097299999</v>
      </c>
      <c r="ED74" s="210">
        <v>133.5</v>
      </c>
      <c r="EE74" s="210">
        <v>144.80000000000001</v>
      </c>
      <c r="EF74" s="210">
        <v>156.1</v>
      </c>
      <c r="EG74" s="210">
        <v>156.80000000000001</v>
      </c>
      <c r="EH74" s="210">
        <v>163.69999999999999</v>
      </c>
      <c r="EI74" s="210">
        <v>167</v>
      </c>
      <c r="EJ74" s="210">
        <v>174.6</v>
      </c>
      <c r="EK74" s="210">
        <v>180.9</v>
      </c>
      <c r="EL74" s="210">
        <v>188.5</v>
      </c>
      <c r="EM74" s="210">
        <v>196.1</v>
      </c>
      <c r="EN74" s="210">
        <v>204.6</v>
      </c>
      <c r="EO74" s="210">
        <v>206.9</v>
      </c>
      <c r="EQ74" s="210">
        <v>157.21841485000002</v>
      </c>
      <c r="ER74" s="210">
        <v>166.2</v>
      </c>
      <c r="ES74" s="210">
        <v>162</v>
      </c>
      <c r="ET74" s="210">
        <v>166</v>
      </c>
      <c r="EU74" s="210">
        <v>158.1</v>
      </c>
      <c r="EV74" s="210">
        <v>166.1</v>
      </c>
      <c r="EW74" s="210">
        <v>177.6</v>
      </c>
      <c r="EX74" s="210">
        <v>187.7</v>
      </c>
      <c r="EY74" s="210">
        <v>199.9</v>
      </c>
      <c r="EZ74" s="210">
        <v>208.2</v>
      </c>
      <c r="FA74" s="210">
        <v>218.9</v>
      </c>
      <c r="FB74" s="210">
        <v>228.1</v>
      </c>
      <c r="FC74" s="210">
        <v>234</v>
      </c>
      <c r="FE74" s="210">
        <v>165.2207434100001</v>
      </c>
      <c r="FF74" s="210">
        <v>167.1</v>
      </c>
      <c r="FG74" s="210">
        <v>175.5</v>
      </c>
      <c r="FH74" s="210">
        <v>183.8</v>
      </c>
      <c r="FI74" s="210">
        <v>192.7</v>
      </c>
      <c r="FJ74" s="210">
        <v>199.1</v>
      </c>
      <c r="FK74" s="210">
        <v>207.4</v>
      </c>
      <c r="FL74" s="210">
        <v>223.9</v>
      </c>
      <c r="FM74" s="210">
        <v>231</v>
      </c>
      <c r="FN74" s="210">
        <v>241.2</v>
      </c>
      <c r="FP74" s="210">
        <v>166.16784820999993</v>
      </c>
      <c r="FQ74" s="210">
        <v>164.8</v>
      </c>
      <c r="FR74" s="210">
        <v>174.7</v>
      </c>
      <c r="FS74" s="210">
        <v>187.5</v>
      </c>
      <c r="FT74" s="210">
        <v>199.5</v>
      </c>
      <c r="FU74" s="210">
        <v>215.3</v>
      </c>
      <c r="FV74" s="210">
        <v>230.2</v>
      </c>
      <c r="FW74" s="210">
        <v>242.7</v>
      </c>
      <c r="FX74" s="210">
        <v>252.9</v>
      </c>
      <c r="FY74" s="210">
        <v>264.10000000000002</v>
      </c>
      <c r="FZ74" s="210">
        <v>276.8</v>
      </c>
      <c r="GB74" s="210">
        <v>167.94299999999998</v>
      </c>
      <c r="GC74" s="210">
        <v>174.7</v>
      </c>
      <c r="GD74" s="210">
        <v>187.5</v>
      </c>
      <c r="GE74" s="210">
        <v>199.5</v>
      </c>
      <c r="GF74" s="210">
        <v>215.3</v>
      </c>
      <c r="GG74" s="210">
        <v>230.2</v>
      </c>
      <c r="GH74" s="210">
        <v>242.7</v>
      </c>
      <c r="GI74" s="210">
        <v>252.9</v>
      </c>
      <c r="GJ74" s="210">
        <v>264.10000000000002</v>
      </c>
      <c r="GK74" s="210">
        <v>276.8</v>
      </c>
      <c r="GM74" s="159"/>
      <c r="GN74" s="159"/>
      <c r="GO74" s="159"/>
      <c r="GP74" s="159"/>
      <c r="GQ74" s="159"/>
      <c r="GR74" s="159"/>
      <c r="GS74" s="159"/>
      <c r="GT74" s="159"/>
      <c r="GU74" s="159"/>
      <c r="GV74" s="159"/>
      <c r="HI74" s="159">
        <v>165.2207434100001</v>
      </c>
      <c r="HJ74" s="159">
        <v>166.16784820999993</v>
      </c>
      <c r="HK74" s="159">
        <v>167.94299999999998</v>
      </c>
      <c r="HL74" s="159">
        <v>167</v>
      </c>
      <c r="HM74" s="159">
        <v>178</v>
      </c>
      <c r="HN74" s="159">
        <v>186</v>
      </c>
      <c r="HO74" s="159">
        <v>198.9</v>
      </c>
      <c r="HP74" s="159">
        <v>209.6</v>
      </c>
      <c r="HQ74" s="159">
        <v>217.3</v>
      </c>
      <c r="HR74" s="159">
        <v>226.4</v>
      </c>
      <c r="HS74" s="159">
        <v>236.5</v>
      </c>
      <c r="HT74" s="159">
        <v>242.7</v>
      </c>
    </row>
    <row r="75" spans="5:228" ht="15" hidden="1" customHeight="1" outlineLevel="1">
      <c r="E75" s="29"/>
      <c r="F75" s="244"/>
      <c r="G75" s="244"/>
      <c r="H75" s="244"/>
      <c r="I75" s="244"/>
      <c r="J75" s="244"/>
      <c r="K75" s="244"/>
      <c r="R75" s="191"/>
      <c r="S75" s="191"/>
      <c r="CV75" s="159">
        <v>0</v>
      </c>
      <c r="CW75" s="159">
        <v>0</v>
      </c>
      <c r="CX75" s="159">
        <v>0</v>
      </c>
      <c r="CY75" s="159">
        <v>0</v>
      </c>
      <c r="CZ75" s="159">
        <v>0</v>
      </c>
      <c r="DA75" s="159">
        <v>0</v>
      </c>
      <c r="DB75" s="159">
        <v>100.4</v>
      </c>
      <c r="DC75" s="159">
        <v>116.5</v>
      </c>
      <c r="DD75" s="159">
        <v>133.69999999999999</v>
      </c>
      <c r="DE75" s="159">
        <v>159.80000000000001</v>
      </c>
      <c r="DF75" s="159">
        <v>0</v>
      </c>
      <c r="DG75" s="159">
        <v>0</v>
      </c>
      <c r="DH75" s="159">
        <v>0</v>
      </c>
      <c r="DK75" s="191"/>
      <c r="DL75" s="191"/>
      <c r="EC75" s="210">
        <v>87.844887349999993</v>
      </c>
      <c r="ED75" s="210">
        <v>100.4</v>
      </c>
      <c r="EE75" s="210">
        <v>125.7</v>
      </c>
      <c r="EF75" s="210">
        <v>134.69999999999999</v>
      </c>
      <c r="EG75" s="210">
        <v>149.6</v>
      </c>
      <c r="EH75" s="210">
        <v>157.9</v>
      </c>
      <c r="EI75" s="210">
        <v>161.30000000000001</v>
      </c>
      <c r="EJ75" s="210">
        <v>165.8</v>
      </c>
      <c r="EK75" s="210">
        <v>168.9</v>
      </c>
      <c r="EL75" s="210">
        <v>172.1</v>
      </c>
      <c r="EM75" s="210">
        <v>178.8</v>
      </c>
      <c r="EN75" s="210">
        <v>175.7</v>
      </c>
      <c r="EO75" s="210">
        <v>190.9</v>
      </c>
      <c r="EQ75" s="210">
        <v>96.202695649999953</v>
      </c>
      <c r="ER75" s="210">
        <v>116.5</v>
      </c>
      <c r="ES75" s="210">
        <v>136.6</v>
      </c>
      <c r="ET75" s="210">
        <v>155.69999999999999</v>
      </c>
      <c r="EU75" s="210">
        <v>172.8</v>
      </c>
      <c r="EV75" s="210">
        <v>181.2</v>
      </c>
      <c r="EW75" s="210">
        <v>185.8</v>
      </c>
      <c r="EX75" s="210">
        <v>189.8</v>
      </c>
      <c r="EY75" s="210">
        <v>195.9</v>
      </c>
      <c r="EZ75" s="210">
        <v>204.6</v>
      </c>
      <c r="FA75" s="210">
        <v>221.1</v>
      </c>
      <c r="FB75" s="210">
        <v>235</v>
      </c>
      <c r="FC75" s="210">
        <v>253.5</v>
      </c>
      <c r="FE75" s="210">
        <v>115.86693233000001</v>
      </c>
      <c r="FF75" s="210">
        <v>133.69999999999999</v>
      </c>
      <c r="FG75" s="210">
        <v>157</v>
      </c>
      <c r="FH75" s="210">
        <v>169.5</v>
      </c>
      <c r="FI75" s="210">
        <v>185.5</v>
      </c>
      <c r="FJ75" s="210">
        <v>197</v>
      </c>
      <c r="FK75" s="210">
        <v>206.4</v>
      </c>
      <c r="FL75" s="210">
        <v>214.9</v>
      </c>
      <c r="FM75" s="210">
        <v>226.2</v>
      </c>
      <c r="FN75" s="210">
        <v>233.8</v>
      </c>
      <c r="FP75" s="210">
        <v>128.97764242999997</v>
      </c>
      <c r="FQ75" s="210">
        <v>159.80000000000001</v>
      </c>
      <c r="FR75" s="210">
        <v>173</v>
      </c>
      <c r="FS75" s="210">
        <v>189.9</v>
      </c>
      <c r="FT75" s="210">
        <v>202.1</v>
      </c>
      <c r="FU75" s="210">
        <v>214.6</v>
      </c>
      <c r="FV75" s="210">
        <v>223.3</v>
      </c>
      <c r="FW75" s="210">
        <v>236.4</v>
      </c>
      <c r="FX75" s="210">
        <v>241.7</v>
      </c>
      <c r="FY75" s="210">
        <v>245.7</v>
      </c>
      <c r="FZ75" s="210">
        <v>253.9</v>
      </c>
      <c r="GB75" s="210">
        <v>156.90174028000001</v>
      </c>
      <c r="GC75" s="210">
        <v>173</v>
      </c>
      <c r="GD75" s="210">
        <v>189.9</v>
      </c>
      <c r="GE75" s="210">
        <v>201.6</v>
      </c>
      <c r="GF75" s="210">
        <v>214</v>
      </c>
      <c r="GG75" s="210">
        <v>222.5</v>
      </c>
      <c r="GH75" s="210">
        <v>235.7</v>
      </c>
      <c r="GI75" s="210">
        <v>240.9</v>
      </c>
      <c r="GJ75" s="210">
        <v>244.9</v>
      </c>
      <c r="GK75" s="210">
        <v>253.1</v>
      </c>
      <c r="GM75" s="159"/>
      <c r="GN75" s="159"/>
      <c r="GO75" s="159"/>
      <c r="GP75" s="159"/>
      <c r="GQ75" s="159"/>
      <c r="GR75" s="159"/>
      <c r="GS75" s="159"/>
      <c r="GT75" s="159"/>
      <c r="GU75" s="159"/>
      <c r="GV75" s="159"/>
      <c r="HI75" s="159">
        <v>115.86693233000001</v>
      </c>
      <c r="HJ75" s="159">
        <v>128.97764242999997</v>
      </c>
      <c r="HK75" s="159">
        <v>156.90174028000001</v>
      </c>
      <c r="HL75" s="159">
        <v>173</v>
      </c>
      <c r="HM75" s="159">
        <v>189.9</v>
      </c>
      <c r="HN75" s="159">
        <v>203.1</v>
      </c>
      <c r="HO75" s="159">
        <v>215.8</v>
      </c>
      <c r="HP75" s="159">
        <v>224.8</v>
      </c>
      <c r="HQ75" s="159">
        <v>237.9</v>
      </c>
      <c r="HR75" s="159">
        <v>243.2</v>
      </c>
      <c r="HS75" s="159">
        <v>247.2</v>
      </c>
      <c r="HT75" s="159">
        <v>255.5</v>
      </c>
    </row>
    <row r="76" spans="5:228" ht="15" hidden="1" customHeight="1" outlineLevel="1">
      <c r="E76" s="29"/>
      <c r="F76" s="244"/>
      <c r="G76" s="244"/>
      <c r="H76" s="244"/>
      <c r="I76" s="244"/>
      <c r="J76" s="244"/>
      <c r="K76" s="244"/>
      <c r="R76" s="191"/>
      <c r="S76" s="191"/>
      <c r="CV76" s="159">
        <v>0</v>
      </c>
      <c r="CW76" s="159">
        <v>0</v>
      </c>
      <c r="CX76" s="159">
        <v>0</v>
      </c>
      <c r="CY76" s="159">
        <v>0</v>
      </c>
      <c r="CZ76" s="159">
        <v>0</v>
      </c>
      <c r="DA76" s="159">
        <v>0</v>
      </c>
      <c r="DB76" s="159">
        <v>68.400000000000006</v>
      </c>
      <c r="DC76" s="159">
        <v>70.8</v>
      </c>
      <c r="DD76" s="159">
        <v>72.599999999999994</v>
      </c>
      <c r="DE76" s="159">
        <v>76.3</v>
      </c>
      <c r="DF76" s="159">
        <v>0</v>
      </c>
      <c r="DG76" s="159">
        <v>0</v>
      </c>
      <c r="DH76" s="159">
        <v>0</v>
      </c>
      <c r="DK76" s="191"/>
      <c r="DL76" s="191"/>
      <c r="EC76" s="210">
        <v>60.213613259999974</v>
      </c>
      <c r="ED76" s="210">
        <v>68.400000000000006</v>
      </c>
      <c r="EE76" s="210">
        <v>70.7</v>
      </c>
      <c r="EF76" s="210">
        <v>72.8</v>
      </c>
      <c r="EG76" s="210">
        <v>70.2</v>
      </c>
      <c r="EH76" s="210">
        <v>71.099999999999994</v>
      </c>
      <c r="EI76" s="210">
        <v>73.599999999999994</v>
      </c>
      <c r="EJ76" s="210">
        <v>76.599999999999994</v>
      </c>
      <c r="EK76" s="210">
        <v>81.8</v>
      </c>
      <c r="EL76" s="210">
        <v>84.3</v>
      </c>
      <c r="EM76" s="210">
        <v>85.6</v>
      </c>
      <c r="EN76" s="210">
        <v>85.9</v>
      </c>
      <c r="EO76" s="210">
        <v>83.6</v>
      </c>
      <c r="EQ76" s="210">
        <v>60.303649750000012</v>
      </c>
      <c r="ER76" s="210">
        <v>70.8</v>
      </c>
      <c r="ES76" s="210">
        <v>76.3</v>
      </c>
      <c r="ET76" s="210">
        <v>77.3</v>
      </c>
      <c r="EU76" s="210">
        <v>82.6</v>
      </c>
      <c r="EV76" s="210">
        <v>88.2</v>
      </c>
      <c r="EW76" s="210">
        <v>87.7</v>
      </c>
      <c r="EX76" s="210">
        <v>89.7</v>
      </c>
      <c r="EY76" s="210">
        <v>116.5</v>
      </c>
      <c r="EZ76" s="210">
        <v>142.1</v>
      </c>
      <c r="FA76" s="210">
        <v>142.9</v>
      </c>
      <c r="FB76" s="210">
        <v>141</v>
      </c>
      <c r="FC76" s="210">
        <v>138.6</v>
      </c>
      <c r="FE76" s="210">
        <v>63.164684389999984</v>
      </c>
      <c r="FF76" s="210">
        <v>72.599999999999994</v>
      </c>
      <c r="FG76" s="210">
        <v>80.5</v>
      </c>
      <c r="FH76" s="210">
        <v>81.400000000000006</v>
      </c>
      <c r="FI76" s="210">
        <v>87.3</v>
      </c>
      <c r="FJ76" s="210">
        <v>88.7</v>
      </c>
      <c r="FK76" s="210">
        <v>88.4</v>
      </c>
      <c r="FL76" s="210">
        <v>88.2</v>
      </c>
      <c r="FM76" s="210">
        <v>88</v>
      </c>
      <c r="FN76" s="210">
        <v>109.5</v>
      </c>
      <c r="FP76" s="210">
        <v>71.573558010000013</v>
      </c>
      <c r="FQ76" s="210">
        <v>76.3</v>
      </c>
      <c r="FR76" s="210">
        <v>79.2</v>
      </c>
      <c r="FS76" s="210">
        <v>96.3</v>
      </c>
      <c r="FT76" s="210">
        <v>107.2</v>
      </c>
      <c r="FU76" s="210">
        <v>115.4</v>
      </c>
      <c r="FV76" s="210">
        <v>123.9</v>
      </c>
      <c r="FW76" s="210">
        <v>136.1</v>
      </c>
      <c r="FX76" s="210">
        <v>147.4</v>
      </c>
      <c r="FY76" s="210">
        <v>142.9</v>
      </c>
      <c r="FZ76" s="210">
        <v>148.1</v>
      </c>
      <c r="GB76" s="210">
        <v>68.329000000000036</v>
      </c>
      <c r="GC76" s="210">
        <v>79.2</v>
      </c>
      <c r="GD76" s="210">
        <v>96.3</v>
      </c>
      <c r="GE76" s="210">
        <v>107.2</v>
      </c>
      <c r="GF76" s="210">
        <v>115.4</v>
      </c>
      <c r="GG76" s="210">
        <v>123.9</v>
      </c>
      <c r="GH76" s="210">
        <v>136.1</v>
      </c>
      <c r="GI76" s="210">
        <v>147.4</v>
      </c>
      <c r="GJ76" s="210">
        <v>142.9</v>
      </c>
      <c r="GK76" s="210">
        <v>148.1</v>
      </c>
      <c r="GM76" s="159"/>
      <c r="GN76" s="159"/>
      <c r="GO76" s="159"/>
      <c r="GP76" s="159"/>
      <c r="GQ76" s="159"/>
      <c r="GR76" s="159"/>
      <c r="GS76" s="159"/>
      <c r="GT76" s="159"/>
      <c r="GU76" s="159"/>
      <c r="GV76" s="159"/>
      <c r="HI76" s="159">
        <v>63.164684389999984</v>
      </c>
      <c r="HJ76" s="159">
        <v>71.573558010000013</v>
      </c>
      <c r="HK76" s="159">
        <v>68.329000000000036</v>
      </c>
      <c r="HL76" s="159">
        <v>79.2</v>
      </c>
      <c r="HM76" s="159">
        <v>96.3</v>
      </c>
      <c r="HN76" s="159">
        <v>107.2</v>
      </c>
      <c r="HO76" s="159">
        <v>115.4</v>
      </c>
      <c r="HP76" s="159">
        <v>123.9</v>
      </c>
      <c r="HQ76" s="159">
        <v>136.1</v>
      </c>
      <c r="HR76" s="159">
        <v>147.4</v>
      </c>
      <c r="HS76" s="159">
        <v>142.9</v>
      </c>
      <c r="HT76" s="159">
        <v>148.1</v>
      </c>
    </row>
    <row r="77" spans="5:228" ht="15" hidden="1" customHeight="1" outlineLevel="1">
      <c r="E77" s="29"/>
      <c r="F77" s="244"/>
      <c r="G77" s="244"/>
      <c r="H77" s="244"/>
      <c r="I77" s="244"/>
      <c r="J77" s="244"/>
      <c r="K77" s="244"/>
      <c r="R77" s="191"/>
      <c r="S77" s="191"/>
      <c r="CV77" s="159">
        <v>0</v>
      </c>
      <c r="CW77" s="159">
        <v>0</v>
      </c>
      <c r="CX77" s="159">
        <v>0</v>
      </c>
      <c r="CY77" s="159">
        <v>0</v>
      </c>
      <c r="CZ77" s="159">
        <v>0</v>
      </c>
      <c r="DA77" s="159">
        <v>0</v>
      </c>
      <c r="DB77" s="159">
        <v>9.1</v>
      </c>
      <c r="DC77" s="159">
        <v>8.3000000000000007</v>
      </c>
      <c r="DD77" s="159">
        <v>6.7</v>
      </c>
      <c r="DE77" s="159">
        <v>5.8</v>
      </c>
      <c r="DF77" s="159">
        <v>0</v>
      </c>
      <c r="DG77" s="159">
        <v>0</v>
      </c>
      <c r="DH77" s="159">
        <v>0</v>
      </c>
      <c r="DK77" s="191"/>
      <c r="DL77" s="191"/>
      <c r="EC77" s="210">
        <v>9.5217304199999813</v>
      </c>
      <c r="ED77" s="210">
        <v>9.1</v>
      </c>
      <c r="EE77" s="210">
        <v>8.3000000000000007</v>
      </c>
      <c r="EF77" s="210">
        <v>7.8</v>
      </c>
      <c r="EG77" s="210">
        <v>6.7</v>
      </c>
      <c r="EH77" s="210">
        <v>6</v>
      </c>
      <c r="EI77" s="210">
        <v>5.4</v>
      </c>
      <c r="EJ77" s="210">
        <v>4.8</v>
      </c>
      <c r="EK77" s="210">
        <v>4</v>
      </c>
      <c r="EL77" s="210">
        <v>3.2</v>
      </c>
      <c r="EM77" s="210">
        <v>2.8</v>
      </c>
      <c r="EN77" s="210">
        <v>2.4</v>
      </c>
      <c r="EO77" s="210">
        <v>1.9</v>
      </c>
      <c r="EQ77" s="210">
        <v>8.2970363199999984</v>
      </c>
      <c r="ER77" s="210">
        <v>8.3000000000000007</v>
      </c>
      <c r="ES77" s="210">
        <v>7.8</v>
      </c>
      <c r="ET77" s="210">
        <v>6.7</v>
      </c>
      <c r="EU77" s="210">
        <v>6</v>
      </c>
      <c r="EV77" s="210">
        <v>5.4</v>
      </c>
      <c r="EW77" s="210">
        <v>4.8</v>
      </c>
      <c r="EX77" s="210">
        <v>4</v>
      </c>
      <c r="EY77" s="210">
        <v>3.2</v>
      </c>
      <c r="EZ77" s="210">
        <v>2.8</v>
      </c>
      <c r="FA77" s="210">
        <v>2.4</v>
      </c>
      <c r="FB77" s="210">
        <v>1.9</v>
      </c>
      <c r="FC77" s="210">
        <v>1.5</v>
      </c>
      <c r="FE77" s="210">
        <v>9.5199909999999992</v>
      </c>
      <c r="FF77" s="210">
        <v>6.7</v>
      </c>
      <c r="FG77" s="210">
        <v>6</v>
      </c>
      <c r="FH77" s="210">
        <v>5.4</v>
      </c>
      <c r="FI77" s="210">
        <v>4.8</v>
      </c>
      <c r="FJ77" s="210">
        <v>4</v>
      </c>
      <c r="FK77" s="210">
        <v>3.2</v>
      </c>
      <c r="FL77" s="210">
        <v>2.8</v>
      </c>
      <c r="FM77" s="210">
        <v>2.4</v>
      </c>
      <c r="FN77" s="210">
        <v>1.9</v>
      </c>
      <c r="FP77" s="210">
        <v>8.6032859000000101</v>
      </c>
      <c r="FQ77" s="210">
        <v>5.8</v>
      </c>
      <c r="FR77" s="210">
        <v>5.2</v>
      </c>
      <c r="FS77" s="210">
        <v>4.5999999999999996</v>
      </c>
      <c r="FT77" s="210">
        <v>3.9</v>
      </c>
      <c r="FU77" s="210">
        <v>3.1</v>
      </c>
      <c r="FV77" s="210">
        <v>2.7</v>
      </c>
      <c r="FW77" s="210">
        <v>2.2999999999999998</v>
      </c>
      <c r="FX77" s="210">
        <v>1.9</v>
      </c>
      <c r="FY77" s="210">
        <v>1.5</v>
      </c>
      <c r="FZ77" s="210">
        <v>1.3</v>
      </c>
      <c r="GB77" s="210">
        <v>7.6270915899999929</v>
      </c>
      <c r="GC77" s="210">
        <v>5.3887644400000001</v>
      </c>
      <c r="GD77" s="210">
        <v>4.7887644399999996</v>
      </c>
      <c r="GE77" s="210">
        <v>4.0887644400000003</v>
      </c>
      <c r="GF77" s="210">
        <v>3.28876444</v>
      </c>
      <c r="GG77" s="210">
        <v>2.8887644400000001</v>
      </c>
      <c r="GH77" s="210">
        <v>2.4887644399999997</v>
      </c>
      <c r="GI77" s="210">
        <v>2.0887644399999998</v>
      </c>
      <c r="GJ77" s="210">
        <v>1.6887644399999999</v>
      </c>
      <c r="GK77" s="210">
        <v>1.48876444</v>
      </c>
      <c r="GM77" s="159"/>
      <c r="GN77" s="159"/>
      <c r="GO77" s="159"/>
      <c r="GP77" s="159"/>
      <c r="GQ77" s="159"/>
      <c r="GR77" s="159"/>
      <c r="GS77" s="159"/>
      <c r="GT77" s="159"/>
      <c r="GU77" s="159"/>
      <c r="GV77" s="159"/>
      <c r="HI77" s="159">
        <v>9.5199909899999966</v>
      </c>
      <c r="HJ77" s="159">
        <v>8.6032859000000084</v>
      </c>
      <c r="HK77" s="159">
        <v>7.6270915899999929</v>
      </c>
      <c r="HL77" s="159">
        <v>5.3887644400000001</v>
      </c>
      <c r="HM77" s="159">
        <v>4.7887644399999996</v>
      </c>
      <c r="HN77" s="159">
        <v>4.0887644400000003</v>
      </c>
      <c r="HO77" s="159">
        <v>3.28876444</v>
      </c>
      <c r="HP77" s="159">
        <v>2.8887644400000001</v>
      </c>
      <c r="HQ77" s="159">
        <v>2.4887644399999997</v>
      </c>
      <c r="HR77" s="159">
        <v>2.0887644399999998</v>
      </c>
      <c r="HS77" s="159">
        <v>1.6887644399999999</v>
      </c>
      <c r="HT77" s="159">
        <v>1.48876444</v>
      </c>
    </row>
    <row r="78" spans="5:228" ht="15" hidden="1" customHeight="1" outlineLevel="1">
      <c r="E78" s="29"/>
      <c r="F78" s="244"/>
      <c r="G78" s="244"/>
      <c r="H78" s="244"/>
      <c r="I78" s="244"/>
      <c r="J78" s="244"/>
      <c r="K78" s="244"/>
      <c r="R78" s="191"/>
      <c r="S78" s="191"/>
      <c r="CV78" s="159">
        <v>0</v>
      </c>
      <c r="CW78" s="159">
        <v>0</v>
      </c>
      <c r="CX78" s="159">
        <v>0</v>
      </c>
      <c r="CY78" s="159">
        <v>0</v>
      </c>
      <c r="CZ78" s="159">
        <v>0</v>
      </c>
      <c r="DA78" s="159">
        <v>0</v>
      </c>
      <c r="DB78" s="159">
        <v>25.297999999999998</v>
      </c>
      <c r="DC78" s="159">
        <v>25.623999999999999</v>
      </c>
      <c r="DD78" s="159">
        <v>25.172000000000001</v>
      </c>
      <c r="DE78" s="159">
        <v>25</v>
      </c>
      <c r="DF78" s="159">
        <v>0</v>
      </c>
      <c r="DG78" s="159">
        <v>0</v>
      </c>
      <c r="DH78" s="159">
        <v>0</v>
      </c>
      <c r="DK78" s="191"/>
      <c r="DL78" s="191"/>
      <c r="EC78" s="210">
        <v>25.366637919999999</v>
      </c>
      <c r="ED78" s="210">
        <v>25.297999999999998</v>
      </c>
      <c r="EE78" s="210">
        <v>25.297999999999998</v>
      </c>
      <c r="EF78" s="210">
        <v>25.297999999999998</v>
      </c>
      <c r="EG78" s="210">
        <v>25.297999999999998</v>
      </c>
      <c r="EH78" s="210">
        <v>25.297999999999998</v>
      </c>
      <c r="EI78" s="210">
        <v>25.297999999999998</v>
      </c>
      <c r="EJ78" s="210">
        <v>25.297999999999998</v>
      </c>
      <c r="EK78" s="210">
        <v>25.297999999999998</v>
      </c>
      <c r="EL78" s="210">
        <v>25.297999999999998</v>
      </c>
      <c r="EM78" s="210">
        <v>25.297999999999998</v>
      </c>
      <c r="EN78" s="210">
        <v>25.297999999999998</v>
      </c>
      <c r="EO78" s="210">
        <v>25.297999999999998</v>
      </c>
      <c r="EQ78" s="210">
        <v>26.544494160000003</v>
      </c>
      <c r="ER78" s="210">
        <v>25.623999999999999</v>
      </c>
      <c r="ES78" s="210">
        <v>25.623999999999999</v>
      </c>
      <c r="ET78" s="210">
        <v>25.623999999999999</v>
      </c>
      <c r="EU78" s="210">
        <v>25.623999999999999</v>
      </c>
      <c r="EV78" s="210">
        <v>25.623999999999999</v>
      </c>
      <c r="EW78" s="210">
        <v>25.623999999999999</v>
      </c>
      <c r="EX78" s="210">
        <v>25.623999999999999</v>
      </c>
      <c r="EY78" s="210">
        <v>25.623999999999999</v>
      </c>
      <c r="EZ78" s="210">
        <v>25.623999999999999</v>
      </c>
      <c r="FA78" s="210">
        <v>25.623999999999999</v>
      </c>
      <c r="FB78" s="210">
        <v>25.623999999999999</v>
      </c>
      <c r="FC78" s="210">
        <v>25.623999999999999</v>
      </c>
      <c r="FE78" s="210">
        <v>25.132442480000005</v>
      </c>
      <c r="FF78" s="210">
        <v>25.172000000000001</v>
      </c>
      <c r="FG78" s="210">
        <v>25.172000000000001</v>
      </c>
      <c r="FH78" s="210">
        <v>25.172000000000001</v>
      </c>
      <c r="FI78" s="210">
        <v>25.172000000000001</v>
      </c>
      <c r="FJ78" s="210">
        <v>25.172000000000001</v>
      </c>
      <c r="FK78" s="210">
        <v>25.172000000000001</v>
      </c>
      <c r="FL78" s="210">
        <v>25.172000000000001</v>
      </c>
      <c r="FM78" s="210">
        <v>25.172000000000001</v>
      </c>
      <c r="FN78" s="210">
        <v>25.172000000000001</v>
      </c>
      <c r="FP78" s="210">
        <v>24.98460622</v>
      </c>
      <c r="FQ78" s="210">
        <v>25</v>
      </c>
      <c r="FR78" s="210">
        <v>25</v>
      </c>
      <c r="FS78" s="210">
        <v>25</v>
      </c>
      <c r="FT78" s="210">
        <v>25</v>
      </c>
      <c r="FU78" s="210">
        <v>25</v>
      </c>
      <c r="FV78" s="210">
        <v>25</v>
      </c>
      <c r="FW78" s="210">
        <v>25</v>
      </c>
      <c r="FX78" s="210">
        <v>25</v>
      </c>
      <c r="FY78" s="210">
        <v>25</v>
      </c>
      <c r="FZ78" s="210">
        <v>25</v>
      </c>
      <c r="GB78" s="210">
        <v>25.189</v>
      </c>
      <c r="GC78" s="210">
        <v>25.189</v>
      </c>
      <c r="GD78" s="210">
        <v>25.189</v>
      </c>
      <c r="GE78" s="210">
        <v>25.189</v>
      </c>
      <c r="GF78" s="210">
        <v>25.189</v>
      </c>
      <c r="GG78" s="210">
        <v>25.189</v>
      </c>
      <c r="GH78" s="210">
        <v>25.189</v>
      </c>
      <c r="GI78" s="210">
        <v>25.189</v>
      </c>
      <c r="GJ78" s="210">
        <v>25.189</v>
      </c>
      <c r="GK78" s="210">
        <v>25.189</v>
      </c>
      <c r="GM78" s="159"/>
      <c r="GN78" s="159"/>
      <c r="GO78" s="159"/>
      <c r="GP78" s="159"/>
      <c r="GQ78" s="159"/>
      <c r="GR78" s="159"/>
      <c r="GS78" s="159"/>
      <c r="GT78" s="159"/>
      <c r="GU78" s="159"/>
      <c r="GV78" s="159"/>
      <c r="HI78" s="159">
        <v>25.132442480000005</v>
      </c>
      <c r="HJ78" s="159">
        <v>24.98460622</v>
      </c>
      <c r="HK78" s="159">
        <v>25.189</v>
      </c>
      <c r="HL78" s="159">
        <v>25.189</v>
      </c>
      <c r="HM78" s="159">
        <v>25.189</v>
      </c>
      <c r="HN78" s="159">
        <v>25.189</v>
      </c>
      <c r="HO78" s="159">
        <v>25.189</v>
      </c>
      <c r="HP78" s="159">
        <v>25.189</v>
      </c>
      <c r="HQ78" s="159">
        <v>25.189</v>
      </c>
      <c r="HR78" s="159">
        <v>25.189</v>
      </c>
      <c r="HS78" s="159">
        <v>25.189</v>
      </c>
      <c r="HT78" s="159">
        <v>25.189</v>
      </c>
    </row>
    <row r="79" spans="5:228" ht="15" hidden="1" customHeight="1" outlineLevel="1">
      <c r="E79" s="29"/>
      <c r="F79" s="244"/>
      <c r="G79" s="244"/>
      <c r="H79" s="244"/>
      <c r="I79" s="244"/>
      <c r="J79" s="244"/>
      <c r="K79" s="244"/>
      <c r="R79" s="191"/>
      <c r="S79" s="191"/>
      <c r="CV79" s="159">
        <v>0</v>
      </c>
      <c r="CW79" s="159">
        <v>0</v>
      </c>
      <c r="CX79" s="159">
        <v>0</v>
      </c>
      <c r="CY79" s="159">
        <v>0</v>
      </c>
      <c r="CZ79" s="159">
        <v>0</v>
      </c>
      <c r="DA79" s="159">
        <v>0</v>
      </c>
      <c r="DB79" s="159">
        <v>167</v>
      </c>
      <c r="DC79" s="159">
        <v>209</v>
      </c>
      <c r="DD79" s="159">
        <v>216.4</v>
      </c>
      <c r="DE79" s="159">
        <v>218.1</v>
      </c>
      <c r="DF79" s="159">
        <v>0</v>
      </c>
      <c r="DG79" s="159">
        <v>0</v>
      </c>
      <c r="DH79" s="159">
        <v>0</v>
      </c>
      <c r="DK79" s="191"/>
      <c r="DL79" s="191"/>
      <c r="EC79" s="210">
        <v>159.07044669000004</v>
      </c>
      <c r="ED79" s="210">
        <v>167</v>
      </c>
      <c r="EE79" s="210">
        <v>180.1</v>
      </c>
      <c r="EF79" s="210">
        <v>162.25846491206551</v>
      </c>
      <c r="EG79" s="210">
        <v>159.6989915788169</v>
      </c>
      <c r="EH79" s="210">
        <v>190.43809242915844</v>
      </c>
      <c r="EI79" s="210">
        <v>197.2</v>
      </c>
      <c r="EJ79" s="210">
        <v>200.1</v>
      </c>
      <c r="EK79" s="210">
        <v>206.4</v>
      </c>
      <c r="EL79" s="210">
        <v>211.7</v>
      </c>
      <c r="EM79" s="210">
        <v>213.9</v>
      </c>
      <c r="EN79" s="210">
        <v>214.1</v>
      </c>
      <c r="EO79" s="210">
        <v>215.1</v>
      </c>
      <c r="EQ79" s="210">
        <v>166.28260755000002</v>
      </c>
      <c r="ER79" s="210">
        <v>209</v>
      </c>
      <c r="ES79" s="210">
        <v>107.03129500618219</v>
      </c>
      <c r="ET79" s="210">
        <v>126.87400071417498</v>
      </c>
      <c r="EU79" s="210">
        <v>180.06860429640437</v>
      </c>
      <c r="EV79" s="210">
        <v>213.1</v>
      </c>
      <c r="EW79" s="210">
        <v>218.6</v>
      </c>
      <c r="EX79" s="210">
        <v>235.7</v>
      </c>
      <c r="EY79" s="210">
        <v>258.10000000000002</v>
      </c>
      <c r="EZ79" s="210">
        <v>272.7</v>
      </c>
      <c r="FA79" s="210">
        <v>280</v>
      </c>
      <c r="FB79" s="210">
        <v>289.60000000000002</v>
      </c>
      <c r="FC79" s="210">
        <v>297.7</v>
      </c>
      <c r="FE79" s="210">
        <v>208.60685503000002</v>
      </c>
      <c r="FF79" s="210">
        <v>216.4</v>
      </c>
      <c r="FG79" s="210">
        <v>186.4514668786633</v>
      </c>
      <c r="FH79" s="210">
        <v>101.54030887659407</v>
      </c>
      <c r="FI79" s="210">
        <v>212.7217951647005</v>
      </c>
      <c r="FJ79" s="210">
        <v>261.89999999999998</v>
      </c>
      <c r="FK79" s="210">
        <v>271</v>
      </c>
      <c r="FL79" s="210">
        <v>282.60000000000002</v>
      </c>
      <c r="FM79" s="210">
        <v>296.3</v>
      </c>
      <c r="FN79" s="210">
        <v>308.89999999999998</v>
      </c>
      <c r="FP79" s="210">
        <v>216.18101971000002</v>
      </c>
      <c r="FQ79" s="210">
        <v>218.1</v>
      </c>
      <c r="FR79" s="210">
        <v>235.4</v>
      </c>
      <c r="FS79" s="210">
        <v>246.6</v>
      </c>
      <c r="FT79" s="210">
        <v>256.60000000000002</v>
      </c>
      <c r="FU79" s="210">
        <v>272.5</v>
      </c>
      <c r="FV79" s="210">
        <v>291.7</v>
      </c>
      <c r="FW79" s="210">
        <v>305.39999999999998</v>
      </c>
      <c r="FX79" s="210">
        <v>316.39999999999998</v>
      </c>
      <c r="FY79" s="210">
        <v>330.2</v>
      </c>
      <c r="FZ79" s="210">
        <v>349.4</v>
      </c>
      <c r="GB79" s="210">
        <v>218.10000000000002</v>
      </c>
      <c r="GC79" s="210">
        <v>235.2</v>
      </c>
      <c r="GD79" s="210">
        <v>246.1</v>
      </c>
      <c r="GE79" s="210">
        <v>256.10000000000002</v>
      </c>
      <c r="GF79" s="210">
        <v>271.89999999999998</v>
      </c>
      <c r="GG79" s="210">
        <v>291.10000000000002</v>
      </c>
      <c r="GH79" s="210">
        <v>304.8</v>
      </c>
      <c r="GI79" s="210">
        <v>315.8</v>
      </c>
      <c r="GJ79" s="210">
        <v>329.6</v>
      </c>
      <c r="GK79" s="210">
        <v>348.7</v>
      </c>
      <c r="GM79" s="159"/>
      <c r="GN79" s="159"/>
      <c r="GO79" s="159"/>
      <c r="GP79" s="159"/>
      <c r="GQ79" s="159"/>
      <c r="GR79" s="159"/>
      <c r="GS79" s="159"/>
      <c r="GT79" s="159"/>
      <c r="GU79" s="159"/>
      <c r="GV79" s="159"/>
      <c r="HI79" s="159">
        <v>208.60685503000002</v>
      </c>
      <c r="HJ79" s="159">
        <v>216.18101971000002</v>
      </c>
      <c r="HK79" s="159">
        <v>218.10000000000002</v>
      </c>
      <c r="HL79" s="159">
        <v>225</v>
      </c>
      <c r="HM79" s="159">
        <v>233.1</v>
      </c>
      <c r="HN79" s="159">
        <v>239.6</v>
      </c>
      <c r="HO79" s="159">
        <v>251.2</v>
      </c>
      <c r="HP79" s="159">
        <v>265.2</v>
      </c>
      <c r="HQ79" s="159">
        <v>275</v>
      </c>
      <c r="HR79" s="159">
        <v>282.5</v>
      </c>
      <c r="HS79" s="159">
        <v>289.7</v>
      </c>
      <c r="HT79" s="159">
        <v>297.89999999999998</v>
      </c>
    </row>
    <row r="80" spans="5:228" ht="15" customHeight="1" collapsed="1">
      <c r="E80" s="244"/>
      <c r="F80" s="29" t="s">
        <v>510</v>
      </c>
      <c r="G80" s="120"/>
      <c r="H80" s="244"/>
      <c r="I80" s="244"/>
      <c r="J80" s="244"/>
      <c r="K80" s="244"/>
      <c r="R80" s="192"/>
      <c r="S80" s="192"/>
      <c r="T80" s="191"/>
      <c r="U80" s="191"/>
      <c r="V80" s="191"/>
      <c r="W80" s="191"/>
      <c r="X80" s="191"/>
      <c r="Y80" s="191"/>
      <c r="Z80" s="191"/>
      <c r="AA80" s="191"/>
      <c r="AB80" s="191"/>
      <c r="AC80" s="191"/>
      <c r="AD80" s="191"/>
      <c r="AE80" s="191"/>
      <c r="AF80" s="191"/>
      <c r="AG80" s="191"/>
      <c r="AH80" s="191"/>
      <c r="AI80" s="191"/>
      <c r="AJ80" s="191"/>
      <c r="AL80" s="210"/>
      <c r="AM80" s="210"/>
      <c r="AN80" s="210"/>
      <c r="AO80" s="210"/>
      <c r="AP80" s="210"/>
      <c r="AQ80" s="210"/>
      <c r="AR80" s="210"/>
      <c r="AS80" s="210"/>
      <c r="AT80" s="210"/>
      <c r="AU80" s="210"/>
      <c r="AV80" s="210"/>
      <c r="AW80" s="210"/>
      <c r="AX80" s="210"/>
      <c r="AZ80" s="210">
        <v>0</v>
      </c>
      <c r="BA80" s="210">
        <v>0</v>
      </c>
      <c r="BB80" s="210">
        <v>0</v>
      </c>
      <c r="BC80" s="210">
        <v>0</v>
      </c>
      <c r="BD80" s="210">
        <v>0</v>
      </c>
      <c r="BE80" s="210">
        <v>0</v>
      </c>
      <c r="BF80" s="210">
        <v>0</v>
      </c>
      <c r="BG80" s="210">
        <v>0</v>
      </c>
      <c r="BH80" s="210">
        <v>0</v>
      </c>
      <c r="BI80" s="210">
        <v>0</v>
      </c>
      <c r="BK80" s="210"/>
      <c r="BL80" s="210"/>
      <c r="BM80" s="210"/>
      <c r="BN80" s="210"/>
      <c r="BO80" s="210"/>
      <c r="BP80" s="210"/>
      <c r="BQ80" s="210"/>
      <c r="BR80" s="210"/>
      <c r="BS80" s="210"/>
      <c r="BT80" s="210"/>
      <c r="BU80" s="210"/>
      <c r="BV80" s="210"/>
      <c r="BW80" s="210"/>
      <c r="BX80" s="210"/>
      <c r="BY80" s="210"/>
      <c r="BZ80" s="210"/>
      <c r="CB80" s="211"/>
      <c r="CC80" s="210"/>
      <c r="CD80" s="210"/>
      <c r="CE80" s="210"/>
      <c r="CF80" s="210"/>
      <c r="CG80" s="210"/>
      <c r="CH80" s="210"/>
      <c r="CI80" s="210"/>
      <c r="CJ80" s="210"/>
      <c r="CK80" s="210"/>
      <c r="CL80" s="210"/>
      <c r="CM80" s="210"/>
      <c r="CN80" s="210"/>
      <c r="CO80" s="210"/>
      <c r="CP80" s="210"/>
      <c r="CQ80" s="210"/>
      <c r="CV80" s="210"/>
      <c r="CW80" s="210"/>
      <c r="CX80" s="210"/>
      <c r="CY80" s="210"/>
      <c r="CZ80" s="210"/>
      <c r="DA80" s="210"/>
      <c r="DB80" s="210"/>
      <c r="DC80" s="210"/>
      <c r="DD80" s="210"/>
      <c r="DE80" s="210"/>
      <c r="DF80" s="210"/>
      <c r="DG80" s="210"/>
      <c r="DH80" s="210"/>
      <c r="DK80" s="191"/>
      <c r="DL80" s="191"/>
      <c r="EC80" s="210">
        <v>0</v>
      </c>
      <c r="ED80" s="210">
        <v>0</v>
      </c>
      <c r="EE80" s="210">
        <v>0</v>
      </c>
      <c r="EF80" s="210">
        <v>0</v>
      </c>
      <c r="EG80" s="210">
        <v>0</v>
      </c>
      <c r="EH80" s="210">
        <v>0</v>
      </c>
      <c r="EI80" s="210">
        <v>0</v>
      </c>
      <c r="EJ80" s="210">
        <v>0</v>
      </c>
      <c r="EK80" s="210">
        <v>0</v>
      </c>
      <c r="EL80" s="210">
        <v>0</v>
      </c>
      <c r="EM80" s="210">
        <v>0</v>
      </c>
      <c r="EN80" s="210">
        <v>0</v>
      </c>
      <c r="EO80" s="210">
        <v>0</v>
      </c>
      <c r="EQ80" s="210"/>
      <c r="ER80" s="210"/>
      <c r="ES80" s="210"/>
      <c r="ET80" s="210"/>
      <c r="EU80" s="210"/>
      <c r="EV80" s="210"/>
      <c r="EW80" s="210"/>
      <c r="EX80" s="210"/>
      <c r="EY80" s="210"/>
      <c r="EZ80" s="210"/>
      <c r="FA80" s="210"/>
      <c r="FB80" s="210"/>
      <c r="FC80" s="210"/>
      <c r="FE80" s="210"/>
      <c r="FF80" s="210"/>
      <c r="FG80" s="210"/>
      <c r="FH80" s="210"/>
      <c r="FI80" s="210"/>
      <c r="FJ80" s="210"/>
      <c r="FK80" s="210"/>
      <c r="FL80" s="210"/>
      <c r="FM80" s="210"/>
      <c r="FN80" s="210"/>
      <c r="FP80" s="210"/>
      <c r="FQ80" s="210"/>
      <c r="FR80" s="210"/>
      <c r="FS80" s="210"/>
      <c r="FT80" s="210"/>
      <c r="FU80" s="210"/>
      <c r="FV80" s="210"/>
      <c r="FW80" s="210"/>
      <c r="FX80" s="210"/>
      <c r="FY80" s="210"/>
      <c r="FZ80" s="210"/>
      <c r="GB80" s="210"/>
      <c r="GC80" s="210"/>
      <c r="GD80" s="210"/>
      <c r="GE80" s="210"/>
      <c r="GF80" s="210"/>
      <c r="GG80" s="210"/>
      <c r="GH80" s="210"/>
      <c r="GI80" s="210"/>
      <c r="GJ80" s="210"/>
      <c r="GK80" s="210"/>
      <c r="GM80" s="210"/>
      <c r="GN80" s="210"/>
      <c r="GO80" s="210"/>
      <c r="GP80" s="210"/>
      <c r="GQ80" s="210"/>
      <c r="GR80" s="210"/>
      <c r="GS80" s="210"/>
      <c r="GT80" s="210"/>
      <c r="GU80" s="210"/>
      <c r="GV80" s="210"/>
      <c r="GX80" s="210"/>
      <c r="GY80" s="210"/>
      <c r="GZ80" s="210"/>
      <c r="HA80" s="210"/>
      <c r="HB80" s="210"/>
      <c r="HC80" s="210"/>
      <c r="HD80" s="210"/>
      <c r="HE80" s="210"/>
      <c r="HF80" s="210"/>
      <c r="HG80" s="210"/>
      <c r="HI80" s="210"/>
      <c r="HJ80" s="210"/>
      <c r="HK80" s="210"/>
      <c r="HL80" s="210"/>
      <c r="HM80" s="210"/>
      <c r="HN80" s="210"/>
      <c r="HO80" s="210"/>
      <c r="HP80" s="210"/>
      <c r="HQ80" s="210"/>
      <c r="HR80" s="210"/>
      <c r="HS80" s="210"/>
      <c r="HT80" s="210"/>
    </row>
    <row r="81" spans="1:228" ht="15" customHeight="1">
      <c r="E81" s="244"/>
      <c r="F81" s="244"/>
      <c r="G81" s="252" t="s">
        <v>511</v>
      </c>
      <c r="H81" s="244"/>
      <c r="I81" s="244"/>
      <c r="J81" s="244"/>
      <c r="K81" s="244"/>
      <c r="R81" s="192">
        <v>173.14399999999983</v>
      </c>
      <c r="S81" s="192">
        <v>170.62999999999994</v>
      </c>
      <c r="T81" s="191">
        <v>170.8</v>
      </c>
      <c r="U81" s="191">
        <v>175.3</v>
      </c>
      <c r="V81" s="191">
        <v>181.9</v>
      </c>
      <c r="W81" s="191">
        <v>188.1</v>
      </c>
      <c r="X81" s="191">
        <v>195.5</v>
      </c>
      <c r="Y81" s="191">
        <v>202.9</v>
      </c>
      <c r="Z81" s="191">
        <v>211</v>
      </c>
      <c r="AA81" s="191">
        <v>217</v>
      </c>
      <c r="AB81" s="191">
        <v>224.6</v>
      </c>
      <c r="AC81" s="191">
        <v>232.3</v>
      </c>
      <c r="AD81" s="191">
        <v>241.6</v>
      </c>
      <c r="AE81" s="191">
        <v>252.1</v>
      </c>
      <c r="AF81" s="191">
        <v>258.60000000000002</v>
      </c>
      <c r="AG81" s="191">
        <v>264.8</v>
      </c>
      <c r="AH81" s="191">
        <v>270.39999999999998</v>
      </c>
      <c r="AI81" s="191">
        <v>277.39999999999998</v>
      </c>
      <c r="AJ81" s="191">
        <v>277.39999999999998</v>
      </c>
      <c r="AL81" s="210">
        <v>166.16784820999993</v>
      </c>
      <c r="AM81" s="210">
        <v>167.94299999999998</v>
      </c>
      <c r="AN81" s="210">
        <v>165.881</v>
      </c>
      <c r="AO81" s="210">
        <v>167.1</v>
      </c>
      <c r="AP81" s="210">
        <v>164.8</v>
      </c>
      <c r="AQ81" s="210">
        <v>174.5</v>
      </c>
      <c r="AR81" s="210">
        <v>177.9</v>
      </c>
      <c r="AS81" s="210">
        <v>183.6</v>
      </c>
      <c r="AT81" s="210">
        <v>191.7</v>
      </c>
      <c r="AU81" s="210">
        <v>204</v>
      </c>
      <c r="AV81" s="210">
        <v>208.6</v>
      </c>
      <c r="AW81" s="210">
        <v>220.1</v>
      </c>
      <c r="AX81" s="210">
        <v>226.1</v>
      </c>
      <c r="AZ81" s="210">
        <v>6.0439999999998406</v>
      </c>
      <c r="BA81" s="210">
        <v>5.8299999999999272</v>
      </c>
      <c r="BB81" s="210">
        <v>-3.6999999999999886</v>
      </c>
      <c r="BC81" s="210">
        <v>-2.5999999999999943</v>
      </c>
      <c r="BD81" s="210">
        <v>-1.6999999999999886</v>
      </c>
      <c r="BE81" s="210">
        <v>-3.5999999999999943</v>
      </c>
      <c r="BF81" s="210">
        <v>-8.5</v>
      </c>
      <c r="BG81" s="210">
        <v>-5.6999999999999886</v>
      </c>
      <c r="BH81" s="210">
        <v>-9.0999999999999943</v>
      </c>
      <c r="BI81" s="210">
        <v>-9.0999999999999943</v>
      </c>
      <c r="BK81" s="210"/>
      <c r="BL81" s="210"/>
      <c r="BM81" s="210"/>
      <c r="BN81" s="210">
        <v>173.14399999999983</v>
      </c>
      <c r="BO81" s="210">
        <v>170.62999999999994</v>
      </c>
      <c r="BP81" s="210">
        <v>173.5</v>
      </c>
      <c r="BQ81" s="210">
        <v>178.4</v>
      </c>
      <c r="BR81" s="210">
        <v>185.1</v>
      </c>
      <c r="BS81" s="210">
        <v>191.4</v>
      </c>
      <c r="BT81" s="210">
        <v>198.9</v>
      </c>
      <c r="BU81" s="210">
        <v>206.5</v>
      </c>
      <c r="BV81" s="210">
        <v>215</v>
      </c>
      <c r="BW81" s="210">
        <v>221.3</v>
      </c>
      <c r="BX81" s="210">
        <v>229.2</v>
      </c>
      <c r="BY81" s="210">
        <v>237.2</v>
      </c>
      <c r="BZ81" s="210">
        <v>246.5</v>
      </c>
      <c r="CB81" s="211">
        <v>0</v>
      </c>
      <c r="CC81" s="210">
        <v>0</v>
      </c>
      <c r="CD81" s="210">
        <v>0</v>
      </c>
      <c r="CE81" s="210">
        <v>0</v>
      </c>
      <c r="CF81" s="210">
        <v>0</v>
      </c>
      <c r="CG81" s="210">
        <v>-2.6999999999999886</v>
      </c>
      <c r="CH81" s="210">
        <v>-3.0999999999999943</v>
      </c>
      <c r="CI81" s="210">
        <v>-3.1999999999999886</v>
      </c>
      <c r="CJ81" s="210">
        <v>-3.3000000000000114</v>
      </c>
      <c r="CK81" s="210">
        <v>-3.4000000000000057</v>
      </c>
      <c r="CL81" s="210">
        <v>-3.5999999999999943</v>
      </c>
      <c r="CM81" s="210">
        <v>-4</v>
      </c>
      <c r="CN81" s="210">
        <v>-4.3000000000000114</v>
      </c>
      <c r="CO81" s="210">
        <v>-4.5999999999999943</v>
      </c>
      <c r="CP81" s="210">
        <v>-4.8999999999999773</v>
      </c>
      <c r="CQ81" s="210">
        <v>-4.9000000000000057</v>
      </c>
      <c r="CV81" s="210">
        <v>0</v>
      </c>
      <c r="CW81" s="210">
        <v>0</v>
      </c>
      <c r="CX81" s="210">
        <v>0</v>
      </c>
      <c r="CY81" s="210">
        <v>0</v>
      </c>
      <c r="CZ81" s="210">
        <v>0</v>
      </c>
      <c r="DA81" s="210">
        <v>0</v>
      </c>
      <c r="DB81" s="210">
        <v>144.80000000000001</v>
      </c>
      <c r="DC81" s="210">
        <v>162</v>
      </c>
      <c r="DD81" s="210">
        <v>175.5</v>
      </c>
      <c r="DE81" s="210">
        <v>174.7</v>
      </c>
      <c r="DF81" s="210">
        <v>164.7</v>
      </c>
      <c r="DG81" s="210">
        <v>164.8</v>
      </c>
      <c r="DH81" s="210">
        <v>174.5</v>
      </c>
      <c r="DK81" s="191"/>
      <c r="DL81" s="191"/>
      <c r="EC81" s="210">
        <v>133.5</v>
      </c>
      <c r="ED81" s="210">
        <v>144.80000000000001</v>
      </c>
      <c r="EE81" s="210">
        <v>156.1</v>
      </c>
      <c r="EF81" s="210">
        <v>156.80000000000001</v>
      </c>
      <c r="EG81" s="210">
        <v>163.69999999999999</v>
      </c>
      <c r="EH81" s="210">
        <v>167</v>
      </c>
      <c r="EI81" s="210">
        <v>174.6</v>
      </c>
      <c r="EJ81" s="210">
        <v>180.9</v>
      </c>
      <c r="EK81" s="210">
        <v>188.5</v>
      </c>
      <c r="EL81" s="210">
        <v>196.1</v>
      </c>
      <c r="EM81" s="210">
        <v>204.6</v>
      </c>
      <c r="EN81" s="210">
        <v>206.9</v>
      </c>
      <c r="EO81" s="210">
        <v>213.2</v>
      </c>
      <c r="EQ81" s="210">
        <v>166.2</v>
      </c>
      <c r="ER81" s="210">
        <v>162</v>
      </c>
      <c r="ES81" s="210">
        <v>166</v>
      </c>
      <c r="ET81" s="210">
        <v>158.1</v>
      </c>
      <c r="EU81" s="210">
        <v>166.1</v>
      </c>
      <c r="EV81" s="210">
        <v>177.6</v>
      </c>
      <c r="EW81" s="210">
        <v>187.7</v>
      </c>
      <c r="EX81" s="210">
        <v>199.9</v>
      </c>
      <c r="EY81" s="210">
        <v>208.2</v>
      </c>
      <c r="EZ81" s="210">
        <v>218.9</v>
      </c>
      <c r="FA81" s="210">
        <v>228.1</v>
      </c>
      <c r="FB81" s="210">
        <v>234</v>
      </c>
      <c r="FC81" s="210">
        <v>241.5</v>
      </c>
      <c r="FE81" s="210">
        <v>167.1</v>
      </c>
      <c r="FF81" s="210">
        <v>175.5</v>
      </c>
      <c r="FG81" s="210">
        <v>183.8</v>
      </c>
      <c r="FH81" s="210">
        <v>192.7</v>
      </c>
      <c r="FI81" s="210">
        <v>199.1</v>
      </c>
      <c r="FJ81" s="210">
        <v>207.4</v>
      </c>
      <c r="FK81" s="210">
        <v>223.9</v>
      </c>
      <c r="FL81" s="210">
        <v>231</v>
      </c>
      <c r="FM81" s="210">
        <v>241.2</v>
      </c>
      <c r="FN81" s="210">
        <v>251.3</v>
      </c>
      <c r="FP81" s="210">
        <v>164.8</v>
      </c>
      <c r="FQ81" s="210">
        <v>174.7</v>
      </c>
      <c r="FR81" s="210">
        <v>187.5</v>
      </c>
      <c r="FS81" s="210">
        <v>199.5</v>
      </c>
      <c r="FT81" s="210">
        <v>215.3</v>
      </c>
      <c r="FU81" s="210">
        <v>230.2</v>
      </c>
      <c r="FV81" s="210">
        <v>242.7</v>
      </c>
      <c r="FW81" s="210">
        <v>252.9</v>
      </c>
      <c r="FX81" s="210">
        <v>264.10000000000002</v>
      </c>
      <c r="FY81" s="210">
        <v>276.8</v>
      </c>
      <c r="FZ81" s="210">
        <v>293.5</v>
      </c>
      <c r="GB81" s="210">
        <v>174.7</v>
      </c>
      <c r="GC81" s="210">
        <v>187.5</v>
      </c>
      <c r="GD81" s="210">
        <v>199.5</v>
      </c>
      <c r="GE81" s="210">
        <v>215.3</v>
      </c>
      <c r="GF81" s="210">
        <v>230.2</v>
      </c>
      <c r="GG81" s="210">
        <v>242.7</v>
      </c>
      <c r="GH81" s="210">
        <v>252.9</v>
      </c>
      <c r="GI81" s="210">
        <v>264.10000000000002</v>
      </c>
      <c r="GJ81" s="210">
        <v>276.8</v>
      </c>
      <c r="GK81" s="210">
        <v>293.5</v>
      </c>
      <c r="GM81" s="210">
        <v>165.6</v>
      </c>
      <c r="GN81" s="210">
        <v>164.7</v>
      </c>
      <c r="GO81" s="210">
        <v>176.1</v>
      </c>
      <c r="GP81" s="210">
        <v>193</v>
      </c>
      <c r="GQ81" s="210">
        <v>201.1</v>
      </c>
      <c r="GR81" s="210">
        <v>205.7</v>
      </c>
      <c r="GS81" s="210">
        <v>211.7</v>
      </c>
      <c r="GT81" s="210">
        <v>220.1</v>
      </c>
      <c r="GU81" s="210">
        <v>226.5</v>
      </c>
      <c r="GV81" s="210">
        <v>237.7</v>
      </c>
      <c r="GX81" s="210">
        <v>167.1</v>
      </c>
      <c r="GY81" s="210">
        <v>164.8</v>
      </c>
      <c r="GZ81" s="210">
        <v>174.5</v>
      </c>
      <c r="HA81" s="210">
        <v>177.9</v>
      </c>
      <c r="HB81" s="210">
        <v>183.6</v>
      </c>
      <c r="HC81" s="210">
        <v>191.7</v>
      </c>
      <c r="HD81" s="210">
        <v>204</v>
      </c>
      <c r="HE81" s="210">
        <v>208.6</v>
      </c>
      <c r="HF81" s="210">
        <v>220.1</v>
      </c>
      <c r="HG81" s="210">
        <v>226.1</v>
      </c>
      <c r="HI81" s="210">
        <v>166.16784820999993</v>
      </c>
      <c r="HJ81" s="210">
        <v>167.94299999999998</v>
      </c>
      <c r="HK81" s="210">
        <v>167</v>
      </c>
      <c r="HL81" s="210">
        <v>178</v>
      </c>
      <c r="HM81" s="210">
        <v>186</v>
      </c>
      <c r="HN81" s="210">
        <v>198.9</v>
      </c>
      <c r="HO81" s="210">
        <v>209.6</v>
      </c>
      <c r="HP81" s="210">
        <v>217.3</v>
      </c>
      <c r="HQ81" s="210">
        <v>226.4</v>
      </c>
      <c r="HR81" s="210">
        <v>236.5</v>
      </c>
      <c r="HS81" s="210">
        <v>242.7</v>
      </c>
      <c r="HT81" s="210">
        <v>252.3</v>
      </c>
    </row>
    <row r="82" spans="1:228" ht="15" customHeight="1">
      <c r="E82" s="244"/>
      <c r="F82" s="244"/>
      <c r="G82" s="252" t="s">
        <v>512</v>
      </c>
      <c r="H82" s="244"/>
      <c r="I82" s="244"/>
      <c r="J82" s="244"/>
      <c r="K82" s="244"/>
      <c r="R82" s="192">
        <v>183.39958178999996</v>
      </c>
      <c r="S82" s="192">
        <v>197.5712253099999</v>
      </c>
      <c r="T82" s="191">
        <v>198</v>
      </c>
      <c r="U82" s="191">
        <v>198.5</v>
      </c>
      <c r="V82" s="191">
        <v>204.9</v>
      </c>
      <c r="W82" s="191">
        <v>209.6</v>
      </c>
      <c r="X82" s="191">
        <v>200</v>
      </c>
      <c r="Y82" s="191">
        <v>198.5</v>
      </c>
      <c r="Z82" s="191">
        <v>196.2</v>
      </c>
      <c r="AA82" s="191">
        <v>208.2</v>
      </c>
      <c r="AB82" s="191">
        <v>217.2</v>
      </c>
      <c r="AC82" s="191">
        <v>216.9</v>
      </c>
      <c r="AD82" s="191">
        <v>209</v>
      </c>
      <c r="AE82" s="191">
        <v>218.9</v>
      </c>
      <c r="AF82" s="191">
        <v>223.8</v>
      </c>
      <c r="AG82" s="191">
        <v>232.9</v>
      </c>
      <c r="AH82" s="191">
        <v>188.3</v>
      </c>
      <c r="AI82" s="191">
        <v>245.8</v>
      </c>
      <c r="AJ82" s="191">
        <v>253.9</v>
      </c>
      <c r="AL82" s="210">
        <v>128.97764242999997</v>
      </c>
      <c r="AM82" s="210">
        <v>156.90174028000001</v>
      </c>
      <c r="AN82" s="210">
        <v>169.69013073000005</v>
      </c>
      <c r="AO82" s="210">
        <v>182.8</v>
      </c>
      <c r="AP82" s="210">
        <v>185.7</v>
      </c>
      <c r="AQ82" s="210">
        <v>191.7</v>
      </c>
      <c r="AR82" s="210">
        <v>198.6</v>
      </c>
      <c r="AS82" s="210">
        <v>212.8</v>
      </c>
      <c r="AT82" s="210">
        <v>217.7</v>
      </c>
      <c r="AU82" s="210">
        <v>220.5</v>
      </c>
      <c r="AV82" s="210">
        <v>228.6</v>
      </c>
      <c r="AW82" s="210">
        <v>238.8</v>
      </c>
      <c r="AX82" s="210">
        <v>251.4</v>
      </c>
      <c r="AZ82" s="210">
        <v>0.59958178999994516</v>
      </c>
      <c r="BA82" s="210">
        <v>11.871225309999915</v>
      </c>
      <c r="BB82" s="210">
        <v>6.3000000000000114</v>
      </c>
      <c r="BC82" s="210">
        <v>-9.9999999999994316E-2</v>
      </c>
      <c r="BD82" s="210">
        <v>-7.9000000000000057</v>
      </c>
      <c r="BE82" s="210">
        <v>-8.0999999999999943</v>
      </c>
      <c r="BF82" s="210">
        <v>-20.5</v>
      </c>
      <c r="BG82" s="210">
        <v>-30.099999999999994</v>
      </c>
      <c r="BH82" s="210">
        <v>-42.600000000000023</v>
      </c>
      <c r="BI82" s="210">
        <v>-43.200000000000017</v>
      </c>
      <c r="BK82" s="210"/>
      <c r="BL82" s="210"/>
      <c r="BM82" s="210"/>
      <c r="BN82" s="210">
        <v>183.39958178999996</v>
      </c>
      <c r="BO82" s="210">
        <v>197.5712253099999</v>
      </c>
      <c r="BP82" s="210">
        <v>198</v>
      </c>
      <c r="BQ82" s="210">
        <v>198.5</v>
      </c>
      <c r="BR82" s="210">
        <v>205</v>
      </c>
      <c r="BS82" s="210">
        <v>209.6</v>
      </c>
      <c r="BT82" s="210">
        <v>205.9</v>
      </c>
      <c r="BU82" s="210">
        <v>206.6</v>
      </c>
      <c r="BV82" s="210">
        <v>204.5</v>
      </c>
      <c r="BW82" s="210">
        <v>206.7</v>
      </c>
      <c r="BX82" s="210">
        <v>211.2</v>
      </c>
      <c r="BY82" s="210">
        <v>209.2</v>
      </c>
      <c r="BZ82" s="210">
        <v>201.4</v>
      </c>
      <c r="CB82" s="211">
        <v>0</v>
      </c>
      <c r="CC82" s="210">
        <v>0</v>
      </c>
      <c r="CD82" s="210">
        <v>0</v>
      </c>
      <c r="CE82" s="210">
        <v>0</v>
      </c>
      <c r="CF82" s="210">
        <v>0</v>
      </c>
      <c r="CG82" s="210">
        <v>0</v>
      </c>
      <c r="CH82" s="210">
        <v>0</v>
      </c>
      <c r="CI82" s="210">
        <v>-9.9999999999994316E-2</v>
      </c>
      <c r="CJ82" s="210">
        <v>0</v>
      </c>
      <c r="CK82" s="210">
        <v>-5.9000000000000057</v>
      </c>
      <c r="CL82" s="210">
        <v>-8.0999999999999943</v>
      </c>
      <c r="CM82" s="210">
        <v>-8.3000000000000114</v>
      </c>
      <c r="CN82" s="210">
        <v>1.5</v>
      </c>
      <c r="CO82" s="210">
        <v>6</v>
      </c>
      <c r="CP82" s="210">
        <v>7.7000000000000171</v>
      </c>
      <c r="CQ82" s="210">
        <v>7.5999999999999943</v>
      </c>
      <c r="CV82" s="210">
        <v>0</v>
      </c>
      <c r="CW82" s="210">
        <v>0</v>
      </c>
      <c r="CX82" s="210">
        <v>0</v>
      </c>
      <c r="CY82" s="210">
        <v>0</v>
      </c>
      <c r="CZ82" s="210">
        <v>0</v>
      </c>
      <c r="DA82" s="210">
        <v>0</v>
      </c>
      <c r="DB82" s="210">
        <v>125.7</v>
      </c>
      <c r="DC82" s="210">
        <v>136.6</v>
      </c>
      <c r="DD82" s="210">
        <v>157</v>
      </c>
      <c r="DE82" s="210">
        <v>173</v>
      </c>
      <c r="DF82" s="210">
        <v>186.9</v>
      </c>
      <c r="DG82" s="210">
        <v>185.7</v>
      </c>
      <c r="DH82" s="210">
        <v>191.7</v>
      </c>
      <c r="DK82" s="191"/>
      <c r="DL82" s="191"/>
      <c r="EC82" s="210">
        <v>100.4</v>
      </c>
      <c r="ED82" s="210">
        <v>125.7</v>
      </c>
      <c r="EE82" s="210">
        <v>134.69999999999999</v>
      </c>
      <c r="EF82" s="210">
        <v>149.6</v>
      </c>
      <c r="EG82" s="210">
        <v>157.9</v>
      </c>
      <c r="EH82" s="210">
        <v>161.30000000000001</v>
      </c>
      <c r="EI82" s="210">
        <v>165.8</v>
      </c>
      <c r="EJ82" s="210">
        <v>168.9</v>
      </c>
      <c r="EK82" s="210">
        <v>172.1</v>
      </c>
      <c r="EL82" s="210">
        <v>178.8</v>
      </c>
      <c r="EM82" s="210">
        <v>175.7</v>
      </c>
      <c r="EN82" s="210">
        <v>190.9</v>
      </c>
      <c r="EO82" s="210">
        <v>202.4</v>
      </c>
      <c r="EQ82" s="210">
        <v>116.5</v>
      </c>
      <c r="ER82" s="210">
        <v>136.6</v>
      </c>
      <c r="ES82" s="210">
        <v>155.69999999999999</v>
      </c>
      <c r="ET82" s="210">
        <v>172.8</v>
      </c>
      <c r="EU82" s="210">
        <v>181.2</v>
      </c>
      <c r="EV82" s="210">
        <v>185.8</v>
      </c>
      <c r="EW82" s="210">
        <v>189.8</v>
      </c>
      <c r="EX82" s="210">
        <v>195.9</v>
      </c>
      <c r="EY82" s="210">
        <v>204.6</v>
      </c>
      <c r="EZ82" s="210">
        <v>221.1</v>
      </c>
      <c r="FA82" s="210">
        <v>235</v>
      </c>
      <c r="FB82" s="210">
        <v>253.5</v>
      </c>
      <c r="FC82" s="210">
        <v>274.5</v>
      </c>
      <c r="FE82" s="210">
        <v>133.69999999999999</v>
      </c>
      <c r="FF82" s="210">
        <v>157</v>
      </c>
      <c r="FG82" s="210">
        <v>169.5</v>
      </c>
      <c r="FH82" s="210">
        <v>185.5</v>
      </c>
      <c r="FI82" s="210">
        <v>197</v>
      </c>
      <c r="FJ82" s="210">
        <v>206.4</v>
      </c>
      <c r="FK82" s="210">
        <v>214.9</v>
      </c>
      <c r="FL82" s="210">
        <v>226.2</v>
      </c>
      <c r="FM82" s="210">
        <v>233.8</v>
      </c>
      <c r="FN82" s="210">
        <v>240.4</v>
      </c>
      <c r="FP82" s="210">
        <v>159.80000000000001</v>
      </c>
      <c r="FQ82" s="210">
        <v>173</v>
      </c>
      <c r="FR82" s="210">
        <v>189.9</v>
      </c>
      <c r="FS82" s="210">
        <v>202.1</v>
      </c>
      <c r="FT82" s="210">
        <v>214.6</v>
      </c>
      <c r="FU82" s="210">
        <v>223.3</v>
      </c>
      <c r="FV82" s="210">
        <v>236.4</v>
      </c>
      <c r="FW82" s="210">
        <v>241.7</v>
      </c>
      <c r="FX82" s="210">
        <v>245.7</v>
      </c>
      <c r="FY82" s="210">
        <v>253.9</v>
      </c>
      <c r="FZ82" s="210">
        <v>267.60000000000002</v>
      </c>
      <c r="GB82" s="210">
        <v>173</v>
      </c>
      <c r="GC82" s="210">
        <v>189.9</v>
      </c>
      <c r="GD82" s="210">
        <v>201.6</v>
      </c>
      <c r="GE82" s="210">
        <v>214</v>
      </c>
      <c r="GF82" s="210">
        <v>222.5</v>
      </c>
      <c r="GG82" s="210">
        <v>235.7</v>
      </c>
      <c r="GH82" s="210">
        <v>240.9</v>
      </c>
      <c r="GI82" s="210">
        <v>244.9</v>
      </c>
      <c r="GJ82" s="210">
        <v>253.1</v>
      </c>
      <c r="GK82" s="210">
        <v>266.8</v>
      </c>
      <c r="GM82" s="210">
        <v>171</v>
      </c>
      <c r="GN82" s="210">
        <v>186.9</v>
      </c>
      <c r="GO82" s="210">
        <v>196.1</v>
      </c>
      <c r="GP82" s="210">
        <v>209</v>
      </c>
      <c r="GQ82" s="210">
        <v>216.2</v>
      </c>
      <c r="GR82" s="210">
        <v>227.1</v>
      </c>
      <c r="GS82" s="210">
        <v>231.1</v>
      </c>
      <c r="GT82" s="210">
        <v>233.6</v>
      </c>
      <c r="GU82" s="210">
        <v>241.9</v>
      </c>
      <c r="GV82" s="210">
        <v>252.7</v>
      </c>
      <c r="GX82" s="210">
        <v>182.8</v>
      </c>
      <c r="GY82" s="210">
        <v>185.7</v>
      </c>
      <c r="GZ82" s="210">
        <v>191.7</v>
      </c>
      <c r="HA82" s="210">
        <v>198.6</v>
      </c>
      <c r="HB82" s="210">
        <v>212.8</v>
      </c>
      <c r="HC82" s="210">
        <v>217.7</v>
      </c>
      <c r="HD82" s="210">
        <v>220.5</v>
      </c>
      <c r="HE82" s="210">
        <v>228.6</v>
      </c>
      <c r="HF82" s="210">
        <v>238.8</v>
      </c>
      <c r="HG82" s="210">
        <v>251.4</v>
      </c>
      <c r="HI82" s="210">
        <v>128.97764242999997</v>
      </c>
      <c r="HJ82" s="210">
        <v>156.90174028000001</v>
      </c>
      <c r="HK82" s="210">
        <v>173</v>
      </c>
      <c r="HL82" s="210">
        <v>189.9</v>
      </c>
      <c r="HM82" s="210">
        <v>203.1</v>
      </c>
      <c r="HN82" s="210">
        <v>215.8</v>
      </c>
      <c r="HO82" s="210">
        <v>224.8</v>
      </c>
      <c r="HP82" s="210">
        <v>237.9</v>
      </c>
      <c r="HQ82" s="210">
        <v>243.2</v>
      </c>
      <c r="HR82" s="210">
        <v>247.2</v>
      </c>
      <c r="HS82" s="210">
        <v>255.5</v>
      </c>
      <c r="HT82" s="210">
        <v>269.10000000000002</v>
      </c>
    </row>
    <row r="83" spans="1:228" ht="15" customHeight="1">
      <c r="E83" s="244"/>
      <c r="F83" s="244"/>
      <c r="G83" s="252" t="s">
        <v>513</v>
      </c>
      <c r="H83" s="244"/>
      <c r="I83" s="244"/>
      <c r="J83" s="244"/>
      <c r="K83" s="244"/>
      <c r="R83" s="192">
        <v>45.713000000000001</v>
      </c>
      <c r="S83" s="192">
        <v>60.999999999999993</v>
      </c>
      <c r="T83" s="191">
        <v>68.400000000000006</v>
      </c>
      <c r="U83" s="191">
        <v>71.2</v>
      </c>
      <c r="V83" s="191">
        <v>77.2</v>
      </c>
      <c r="W83" s="191">
        <v>82.3</v>
      </c>
      <c r="X83" s="191">
        <v>88.6</v>
      </c>
      <c r="Y83" s="191">
        <v>108.4</v>
      </c>
      <c r="Z83" s="191">
        <v>133.5</v>
      </c>
      <c r="AA83" s="191">
        <v>158.4</v>
      </c>
      <c r="AB83" s="191">
        <v>184.9</v>
      </c>
      <c r="AC83" s="191">
        <v>208.2</v>
      </c>
      <c r="AD83" s="191">
        <v>229.2</v>
      </c>
      <c r="AE83" s="191">
        <v>249.5</v>
      </c>
      <c r="AF83" s="191">
        <v>269.2</v>
      </c>
      <c r="AG83" s="191">
        <v>283.89999999999998</v>
      </c>
      <c r="AH83" s="191">
        <v>287.2</v>
      </c>
      <c r="AI83" s="191">
        <v>284.5</v>
      </c>
      <c r="AJ83" s="191">
        <v>284.5</v>
      </c>
      <c r="AL83" s="210">
        <v>71.573558010000013</v>
      </c>
      <c r="AM83" s="210">
        <v>68.329000000000036</v>
      </c>
      <c r="AN83" s="210">
        <v>78.501999999999981</v>
      </c>
      <c r="AO83" s="210">
        <v>79.8</v>
      </c>
      <c r="AP83" s="210">
        <v>80.8</v>
      </c>
      <c r="AQ83" s="210">
        <v>88</v>
      </c>
      <c r="AR83" s="210">
        <v>93.8</v>
      </c>
      <c r="AS83" s="210">
        <v>95.6</v>
      </c>
      <c r="AT83" s="210">
        <v>101.5</v>
      </c>
      <c r="AU83" s="210">
        <v>108</v>
      </c>
      <c r="AV83" s="210">
        <v>117.9</v>
      </c>
      <c r="AW83" s="210">
        <v>130.9</v>
      </c>
      <c r="AX83" s="210">
        <v>143.1</v>
      </c>
      <c r="AZ83" s="210">
        <v>-34.086999999999996</v>
      </c>
      <c r="BA83" s="210">
        <v>-19.800000000000004</v>
      </c>
      <c r="BB83" s="210">
        <v>-19.599999999999994</v>
      </c>
      <c r="BC83" s="210">
        <v>-22.599999999999994</v>
      </c>
      <c r="BD83" s="210">
        <v>-18.399999999999991</v>
      </c>
      <c r="BE83" s="210">
        <v>-19.200000000000003</v>
      </c>
      <c r="BF83" s="210">
        <v>-19.400000000000006</v>
      </c>
      <c r="BG83" s="210">
        <v>-9.5</v>
      </c>
      <c r="BH83" s="210">
        <v>2.5999999999999943</v>
      </c>
      <c r="BI83" s="210">
        <v>15.300000000000011</v>
      </c>
      <c r="BK83" s="210"/>
      <c r="BL83" s="210"/>
      <c r="BM83" s="210"/>
      <c r="BN83" s="210">
        <v>45.713000000000001</v>
      </c>
      <c r="BO83" s="210">
        <v>60.999999999999993</v>
      </c>
      <c r="BP83" s="210">
        <v>68.400000000000006</v>
      </c>
      <c r="BQ83" s="210">
        <v>71.2</v>
      </c>
      <c r="BR83" s="210">
        <v>77.2</v>
      </c>
      <c r="BS83" s="210">
        <v>82.3</v>
      </c>
      <c r="BT83" s="210">
        <v>88.6</v>
      </c>
      <c r="BU83" s="210">
        <v>108.4</v>
      </c>
      <c r="BV83" s="210">
        <v>133.5</v>
      </c>
      <c r="BW83" s="210">
        <v>158.4</v>
      </c>
      <c r="BX83" s="210">
        <v>184.9</v>
      </c>
      <c r="BY83" s="210">
        <v>208.2</v>
      </c>
      <c r="BZ83" s="210">
        <v>229.2</v>
      </c>
      <c r="CB83" s="211">
        <v>0</v>
      </c>
      <c r="CC83" s="210">
        <v>0</v>
      </c>
      <c r="CD83" s="210">
        <v>0</v>
      </c>
      <c r="CE83" s="210">
        <v>0</v>
      </c>
      <c r="CF83" s="210">
        <v>0</v>
      </c>
      <c r="CG83" s="210">
        <v>0</v>
      </c>
      <c r="CH83" s="210">
        <v>0</v>
      </c>
      <c r="CI83" s="210">
        <v>0</v>
      </c>
      <c r="CJ83" s="210">
        <v>0</v>
      </c>
      <c r="CK83" s="210">
        <v>0</v>
      </c>
      <c r="CL83" s="210">
        <v>0</v>
      </c>
      <c r="CM83" s="210">
        <v>0</v>
      </c>
      <c r="CN83" s="210">
        <v>0</v>
      </c>
      <c r="CO83" s="210">
        <v>0</v>
      </c>
      <c r="CP83" s="210">
        <v>0</v>
      </c>
      <c r="CQ83" s="210">
        <v>0</v>
      </c>
      <c r="CV83" s="210">
        <v>0</v>
      </c>
      <c r="CW83" s="210">
        <v>0</v>
      </c>
      <c r="CX83" s="210">
        <v>0</v>
      </c>
      <c r="CY83" s="210">
        <v>0</v>
      </c>
      <c r="CZ83" s="210">
        <v>0</v>
      </c>
      <c r="DA83" s="210">
        <v>0</v>
      </c>
      <c r="DB83" s="210">
        <v>70.7</v>
      </c>
      <c r="DC83" s="210">
        <v>76.3</v>
      </c>
      <c r="DD83" s="210">
        <v>80.5</v>
      </c>
      <c r="DE83" s="210">
        <v>79.2</v>
      </c>
      <c r="DF83" s="210">
        <v>90.3</v>
      </c>
      <c r="DG83" s="210">
        <v>80.8</v>
      </c>
      <c r="DH83" s="210">
        <v>88</v>
      </c>
      <c r="EC83" s="210">
        <v>68.400000000000006</v>
      </c>
      <c r="ED83" s="210">
        <v>70.7</v>
      </c>
      <c r="EE83" s="210">
        <v>72.8</v>
      </c>
      <c r="EF83" s="210">
        <v>70.2</v>
      </c>
      <c r="EG83" s="210">
        <v>71.099999999999994</v>
      </c>
      <c r="EH83" s="210">
        <v>73.599999999999994</v>
      </c>
      <c r="EI83" s="210">
        <v>76.599999999999994</v>
      </c>
      <c r="EJ83" s="210">
        <v>81.8</v>
      </c>
      <c r="EK83" s="210">
        <v>84.3</v>
      </c>
      <c r="EL83" s="210">
        <v>85.6</v>
      </c>
      <c r="EM83" s="210">
        <v>85.9</v>
      </c>
      <c r="EN83" s="210">
        <v>83.6</v>
      </c>
      <c r="EO83" s="210">
        <v>80.8</v>
      </c>
      <c r="EQ83" s="210">
        <v>70.8</v>
      </c>
      <c r="ER83" s="210">
        <v>76.3</v>
      </c>
      <c r="ES83" s="210">
        <v>77.3</v>
      </c>
      <c r="ET83" s="210">
        <v>82.6</v>
      </c>
      <c r="EU83" s="210">
        <v>88.2</v>
      </c>
      <c r="EV83" s="210">
        <v>87.7</v>
      </c>
      <c r="EW83" s="210">
        <v>89.7</v>
      </c>
      <c r="EX83" s="210">
        <v>116.5</v>
      </c>
      <c r="EY83" s="210">
        <v>142.1</v>
      </c>
      <c r="EZ83" s="210">
        <v>142.9</v>
      </c>
      <c r="FA83" s="210">
        <v>141</v>
      </c>
      <c r="FB83" s="210">
        <v>138.6</v>
      </c>
      <c r="FC83" s="210">
        <v>135.19999999999999</v>
      </c>
      <c r="FE83" s="210">
        <v>72.599999999999994</v>
      </c>
      <c r="FF83" s="210">
        <v>80.5</v>
      </c>
      <c r="FG83" s="210">
        <v>81.400000000000006</v>
      </c>
      <c r="FH83" s="210">
        <v>87.3</v>
      </c>
      <c r="FI83" s="210">
        <v>88.7</v>
      </c>
      <c r="FJ83" s="210">
        <v>88.4</v>
      </c>
      <c r="FK83" s="210">
        <v>88.2</v>
      </c>
      <c r="FL83" s="210">
        <v>88</v>
      </c>
      <c r="FM83" s="210">
        <v>109.5</v>
      </c>
      <c r="FN83" s="210">
        <v>128.30000000000001</v>
      </c>
      <c r="FP83" s="210">
        <v>76.3</v>
      </c>
      <c r="FQ83" s="210">
        <v>79.2</v>
      </c>
      <c r="FR83" s="210">
        <v>96.3</v>
      </c>
      <c r="FS83" s="210">
        <v>107.2</v>
      </c>
      <c r="FT83" s="210">
        <v>115.4</v>
      </c>
      <c r="FU83" s="210">
        <v>123.9</v>
      </c>
      <c r="FV83" s="210">
        <v>136.1</v>
      </c>
      <c r="FW83" s="210">
        <v>147.4</v>
      </c>
      <c r="FX83" s="210">
        <v>142.9</v>
      </c>
      <c r="FY83" s="210">
        <v>148.1</v>
      </c>
      <c r="FZ83" s="210">
        <v>156.6</v>
      </c>
      <c r="GB83" s="210">
        <v>79.2</v>
      </c>
      <c r="GC83" s="210">
        <v>96.3</v>
      </c>
      <c r="GD83" s="210">
        <v>107.2</v>
      </c>
      <c r="GE83" s="210">
        <v>115.4</v>
      </c>
      <c r="GF83" s="210">
        <v>123.9</v>
      </c>
      <c r="GG83" s="210">
        <v>136.1</v>
      </c>
      <c r="GH83" s="210">
        <v>147.4</v>
      </c>
      <c r="GI83" s="210">
        <v>142.9</v>
      </c>
      <c r="GJ83" s="210">
        <v>148.1</v>
      </c>
      <c r="GK83" s="210">
        <v>156.6</v>
      </c>
      <c r="GM83" s="210">
        <v>74.599999999999994</v>
      </c>
      <c r="GN83" s="210">
        <v>90.3</v>
      </c>
      <c r="GO83" s="210">
        <v>95.6</v>
      </c>
      <c r="GP83" s="210">
        <v>105.3</v>
      </c>
      <c r="GQ83" s="210">
        <v>117.8</v>
      </c>
      <c r="GR83" s="210">
        <v>127.9</v>
      </c>
      <c r="GS83" s="210">
        <v>138.5</v>
      </c>
      <c r="GT83" s="210">
        <v>145</v>
      </c>
      <c r="GU83" s="210">
        <v>151.19999999999999</v>
      </c>
      <c r="GV83" s="210">
        <v>157</v>
      </c>
      <c r="GX83" s="210">
        <v>79.8</v>
      </c>
      <c r="GY83" s="210">
        <v>80.8</v>
      </c>
      <c r="GZ83" s="210">
        <v>88</v>
      </c>
      <c r="HA83" s="210">
        <v>93.8</v>
      </c>
      <c r="HB83" s="210">
        <v>95.6</v>
      </c>
      <c r="HC83" s="210">
        <v>101.5</v>
      </c>
      <c r="HD83" s="210">
        <v>108</v>
      </c>
      <c r="HE83" s="210">
        <v>117.9</v>
      </c>
      <c r="HF83" s="210">
        <v>130.9</v>
      </c>
      <c r="HG83" s="210">
        <v>143.1</v>
      </c>
      <c r="HI83" s="210">
        <v>71.573558010000013</v>
      </c>
      <c r="HJ83" s="210">
        <v>68.329000000000036</v>
      </c>
      <c r="HK83" s="210">
        <v>79.2</v>
      </c>
      <c r="HL83" s="210">
        <v>96.3</v>
      </c>
      <c r="HM83" s="210">
        <v>107.2</v>
      </c>
      <c r="HN83" s="210">
        <v>115.4</v>
      </c>
      <c r="HO83" s="210">
        <v>123.9</v>
      </c>
      <c r="HP83" s="210">
        <v>136.1</v>
      </c>
      <c r="HQ83" s="210">
        <v>147.4</v>
      </c>
      <c r="HR83" s="210">
        <v>142.9</v>
      </c>
      <c r="HS83" s="210">
        <v>148.1</v>
      </c>
      <c r="HT83" s="210">
        <v>156.6</v>
      </c>
    </row>
    <row r="84" spans="1:228" ht="15" customHeight="1">
      <c r="E84" s="244"/>
      <c r="F84" s="244"/>
      <c r="G84" s="252" t="s">
        <v>514</v>
      </c>
      <c r="H84" s="244"/>
      <c r="I84" s="244"/>
      <c r="J84" s="244"/>
      <c r="K84" s="244"/>
      <c r="R84" s="192">
        <v>6.2664716700000023</v>
      </c>
      <c r="S84" s="192">
        <v>5.6769074000000019</v>
      </c>
      <c r="T84" s="191">
        <v>3.1742653499999998</v>
      </c>
      <c r="U84" s="191">
        <v>2.7742653500000003</v>
      </c>
      <c r="V84" s="191">
        <v>2.3742653499999999</v>
      </c>
      <c r="W84" s="191">
        <v>1.97426535</v>
      </c>
      <c r="X84" s="191">
        <v>1.67426535</v>
      </c>
      <c r="Y84" s="191">
        <v>1.3742653499999999</v>
      </c>
      <c r="Z84" s="191">
        <v>1.17426535</v>
      </c>
      <c r="AA84" s="191">
        <v>0.97426535000000003</v>
      </c>
      <c r="AB84" s="191">
        <v>0.87426534999999994</v>
      </c>
      <c r="AC84" s="191">
        <v>0.77426534999999996</v>
      </c>
      <c r="AD84" s="191">
        <v>0.77426534999999996</v>
      </c>
      <c r="AE84" s="191">
        <v>0.77426534999999996</v>
      </c>
      <c r="AF84" s="191">
        <v>0.67426534999999999</v>
      </c>
      <c r="AG84" s="191">
        <v>0.67426534999999999</v>
      </c>
      <c r="AH84" s="191">
        <v>0.67426534999999999</v>
      </c>
      <c r="AI84" s="191">
        <v>0.57426535000000001</v>
      </c>
      <c r="AJ84" s="191">
        <v>0.57426535000000001</v>
      </c>
      <c r="AL84" s="210">
        <v>8.6032859000000084</v>
      </c>
      <c r="AM84" s="210">
        <v>7.6270915899999929</v>
      </c>
      <c r="AN84" s="210">
        <v>6.873448799999986</v>
      </c>
      <c r="AO84" s="210">
        <v>4.67422293</v>
      </c>
      <c r="AP84" s="210">
        <v>3.9742229299999998</v>
      </c>
      <c r="AQ84" s="210">
        <v>3.17422293</v>
      </c>
      <c r="AR84" s="210">
        <v>2.7742229300000001</v>
      </c>
      <c r="AS84" s="210">
        <v>2.3742229300000002</v>
      </c>
      <c r="AT84" s="210">
        <v>1.97422293</v>
      </c>
      <c r="AU84" s="210">
        <v>1.67422293</v>
      </c>
      <c r="AV84" s="210">
        <v>1.37422293</v>
      </c>
      <c r="AW84" s="210">
        <v>1.17422293</v>
      </c>
      <c r="AX84" s="210">
        <v>0.97422293000000004</v>
      </c>
      <c r="AZ84" s="210">
        <v>1.5922487400000023</v>
      </c>
      <c r="BA84" s="210">
        <v>1.7026844700000021</v>
      </c>
      <c r="BB84" s="210">
        <v>4.2419999999765423E-5</v>
      </c>
      <c r="BC84" s="210">
        <v>4.2420000000209512E-5</v>
      </c>
      <c r="BD84" s="210">
        <v>4.2419999999765423E-5</v>
      </c>
      <c r="BE84" s="210">
        <v>4.2419999999987468E-5</v>
      </c>
      <c r="BF84" s="210">
        <v>4.2419999999987468E-5</v>
      </c>
      <c r="BG84" s="210">
        <v>4.2419999999987468E-5</v>
      </c>
      <c r="BH84" s="210">
        <v>4.2419999999987468E-5</v>
      </c>
      <c r="BI84" s="210">
        <v>4.2419999999987468E-5</v>
      </c>
      <c r="BK84" s="210"/>
      <c r="BL84" s="210"/>
      <c r="BM84" s="210"/>
      <c r="BN84" s="210">
        <v>6.2664716700000023</v>
      </c>
      <c r="BO84" s="210">
        <v>5.6769074000000019</v>
      </c>
      <c r="BP84" s="210">
        <v>3.1742653499999998</v>
      </c>
      <c r="BQ84" s="210">
        <v>2.7742653500000003</v>
      </c>
      <c r="BR84" s="210">
        <v>2.3742653499999999</v>
      </c>
      <c r="BS84" s="210">
        <v>1.97426535</v>
      </c>
      <c r="BT84" s="210">
        <v>1.67426535</v>
      </c>
      <c r="BU84" s="210">
        <v>1.3742653499999999</v>
      </c>
      <c r="BV84" s="210">
        <v>1.17426535</v>
      </c>
      <c r="BW84" s="210">
        <v>0.97426535000000003</v>
      </c>
      <c r="BX84" s="210">
        <v>0.87426534999999994</v>
      </c>
      <c r="BY84" s="210">
        <v>0.77426534999999996</v>
      </c>
      <c r="BZ84" s="210">
        <v>0.77426534999999996</v>
      </c>
      <c r="CB84" s="211">
        <v>0</v>
      </c>
      <c r="CC84" s="210">
        <v>0</v>
      </c>
      <c r="CD84" s="210">
        <v>0</v>
      </c>
      <c r="CE84" s="210">
        <v>0</v>
      </c>
      <c r="CF84" s="210">
        <v>0</v>
      </c>
      <c r="CG84" s="210">
        <v>0</v>
      </c>
      <c r="CH84" s="210">
        <v>0</v>
      </c>
      <c r="CI84" s="210">
        <v>0</v>
      </c>
      <c r="CJ84" s="210">
        <v>0</v>
      </c>
      <c r="CK84" s="210">
        <v>0</v>
      </c>
      <c r="CL84" s="210">
        <v>0</v>
      </c>
      <c r="CM84" s="210">
        <v>0</v>
      </c>
      <c r="CN84" s="210">
        <v>0</v>
      </c>
      <c r="CO84" s="210">
        <v>0</v>
      </c>
      <c r="CP84" s="210">
        <v>0</v>
      </c>
      <c r="CQ84" s="210">
        <v>0</v>
      </c>
      <c r="CV84" s="210">
        <v>0</v>
      </c>
      <c r="CW84" s="210">
        <v>0</v>
      </c>
      <c r="CX84" s="210">
        <v>0</v>
      </c>
      <c r="CY84" s="210">
        <v>0</v>
      </c>
      <c r="CZ84" s="210">
        <v>0</v>
      </c>
      <c r="DA84" s="210">
        <v>0</v>
      </c>
      <c r="DB84" s="210">
        <v>8.3000000000000007</v>
      </c>
      <c r="DC84" s="210">
        <v>7.8</v>
      </c>
      <c r="DD84" s="210">
        <v>6</v>
      </c>
      <c r="DE84" s="210">
        <v>5.2</v>
      </c>
      <c r="DF84" s="210">
        <v>4.6887644399999999</v>
      </c>
      <c r="DG84" s="210">
        <v>3.9742229299999998</v>
      </c>
      <c r="DH84" s="210">
        <v>3.17422293</v>
      </c>
      <c r="EC84" s="210">
        <v>9.1</v>
      </c>
      <c r="ED84" s="210">
        <v>8.3000000000000007</v>
      </c>
      <c r="EE84" s="210">
        <v>7.8</v>
      </c>
      <c r="EF84" s="210">
        <v>6.7</v>
      </c>
      <c r="EG84" s="210">
        <v>6</v>
      </c>
      <c r="EH84" s="210">
        <v>5.4</v>
      </c>
      <c r="EI84" s="210">
        <v>4.8</v>
      </c>
      <c r="EJ84" s="210">
        <v>4</v>
      </c>
      <c r="EK84" s="210">
        <v>3.2</v>
      </c>
      <c r="EL84" s="210">
        <v>2.8</v>
      </c>
      <c r="EM84" s="210">
        <v>2.4</v>
      </c>
      <c r="EN84" s="210">
        <v>1.9</v>
      </c>
      <c r="EO84" s="210">
        <v>1.5</v>
      </c>
      <c r="EQ84" s="210">
        <v>8.3000000000000007</v>
      </c>
      <c r="ER84" s="210">
        <v>7.8</v>
      </c>
      <c r="ES84" s="210">
        <v>6.7</v>
      </c>
      <c r="ET84" s="210">
        <v>6</v>
      </c>
      <c r="EU84" s="210">
        <v>5.4</v>
      </c>
      <c r="EV84" s="210">
        <v>4.8</v>
      </c>
      <c r="EW84" s="210">
        <v>4</v>
      </c>
      <c r="EX84" s="210">
        <v>3.2</v>
      </c>
      <c r="EY84" s="210">
        <v>2.8</v>
      </c>
      <c r="EZ84" s="210">
        <v>2.4</v>
      </c>
      <c r="FA84" s="210">
        <v>1.9</v>
      </c>
      <c r="FB84" s="210">
        <v>1.5</v>
      </c>
      <c r="FC84" s="210">
        <v>1.3</v>
      </c>
      <c r="FE84" s="210">
        <v>6.7</v>
      </c>
      <c r="FF84" s="210">
        <v>6</v>
      </c>
      <c r="FG84" s="210">
        <v>5.4</v>
      </c>
      <c r="FH84" s="210">
        <v>4.8</v>
      </c>
      <c r="FI84" s="210">
        <v>4</v>
      </c>
      <c r="FJ84" s="210">
        <v>3.2</v>
      </c>
      <c r="FK84" s="210">
        <v>2.8</v>
      </c>
      <c r="FL84" s="210">
        <v>2.4</v>
      </c>
      <c r="FM84" s="210">
        <v>1.9</v>
      </c>
      <c r="FN84" s="210">
        <v>1.5</v>
      </c>
      <c r="FP84" s="210">
        <v>5.8</v>
      </c>
      <c r="FQ84" s="210">
        <v>5.2</v>
      </c>
      <c r="FR84" s="210">
        <v>4.5999999999999996</v>
      </c>
      <c r="FS84" s="210">
        <v>3.9</v>
      </c>
      <c r="FT84" s="210">
        <v>3.1</v>
      </c>
      <c r="FU84" s="210">
        <v>2.7</v>
      </c>
      <c r="FV84" s="210">
        <v>2.2999999999999998</v>
      </c>
      <c r="FW84" s="210">
        <v>1.9</v>
      </c>
      <c r="FX84" s="210">
        <v>1.5</v>
      </c>
      <c r="FY84" s="210">
        <v>1.3</v>
      </c>
      <c r="FZ84" s="210">
        <v>1</v>
      </c>
      <c r="GB84" s="210">
        <v>5.3887644400000001</v>
      </c>
      <c r="GC84" s="210">
        <v>4.7887644399999996</v>
      </c>
      <c r="GD84" s="210">
        <v>4.0887644400000003</v>
      </c>
      <c r="GE84" s="210">
        <v>3.28876444</v>
      </c>
      <c r="GF84" s="210">
        <v>2.8887644400000001</v>
      </c>
      <c r="GG84" s="210">
        <v>2.4887644399999997</v>
      </c>
      <c r="GH84" s="210">
        <v>2.0887644399999998</v>
      </c>
      <c r="GI84" s="210">
        <v>1.6887644399999999</v>
      </c>
      <c r="GJ84" s="210">
        <v>1.48876444</v>
      </c>
      <c r="GK84" s="210">
        <v>1.1887644399999999</v>
      </c>
      <c r="GM84" s="210">
        <v>5.2887644399999996</v>
      </c>
      <c r="GN84" s="210">
        <v>4.6887644399999999</v>
      </c>
      <c r="GO84" s="210">
        <v>3.9887644399999997</v>
      </c>
      <c r="GP84" s="210">
        <v>3.1887644399999999</v>
      </c>
      <c r="GQ84" s="210">
        <v>2.78876444</v>
      </c>
      <c r="GR84" s="210">
        <v>2.3887644400000001</v>
      </c>
      <c r="GS84" s="210">
        <v>1.98876444</v>
      </c>
      <c r="GT84" s="210">
        <v>1.6887644399999999</v>
      </c>
      <c r="GU84" s="210">
        <v>1.3887644399999999</v>
      </c>
      <c r="GV84" s="210">
        <v>1.1887644399999999</v>
      </c>
      <c r="GX84" s="210">
        <v>4.67422293</v>
      </c>
      <c r="GY84" s="210">
        <v>3.9742229299999998</v>
      </c>
      <c r="GZ84" s="210">
        <v>3.17422293</v>
      </c>
      <c r="HA84" s="210">
        <v>2.7742229300000001</v>
      </c>
      <c r="HB84" s="210">
        <v>2.3742229300000002</v>
      </c>
      <c r="HC84" s="210">
        <v>1.97422293</v>
      </c>
      <c r="HD84" s="210">
        <v>1.67422293</v>
      </c>
      <c r="HE84" s="210">
        <v>1.37422293</v>
      </c>
      <c r="HF84" s="210">
        <v>1.17422293</v>
      </c>
      <c r="HG84" s="210">
        <v>0.97422293000000004</v>
      </c>
      <c r="HI84" s="210">
        <v>8.6032859000000084</v>
      </c>
      <c r="HJ84" s="210">
        <v>7.6270915899999929</v>
      </c>
      <c r="HK84" s="210">
        <v>5.3887644400000001</v>
      </c>
      <c r="HL84" s="210">
        <v>4.7887644399999996</v>
      </c>
      <c r="HM84" s="210">
        <v>4.0887644400000003</v>
      </c>
      <c r="HN84" s="210">
        <v>3.28876444</v>
      </c>
      <c r="HO84" s="210">
        <v>2.8887644400000001</v>
      </c>
      <c r="HP84" s="210">
        <v>2.4887644399999997</v>
      </c>
      <c r="HQ84" s="210">
        <v>2.0887644399999998</v>
      </c>
      <c r="HR84" s="210">
        <v>1.6887644399999999</v>
      </c>
      <c r="HS84" s="210">
        <v>1.48876444</v>
      </c>
      <c r="HT84" s="210">
        <v>1.1887644399999999</v>
      </c>
    </row>
    <row r="85" spans="1:228" ht="15" customHeight="1">
      <c r="E85" s="244"/>
      <c r="F85" s="244"/>
      <c r="G85" s="252" t="s">
        <v>515</v>
      </c>
      <c r="H85" s="244"/>
      <c r="I85" s="244"/>
      <c r="J85" s="244"/>
      <c r="K85" s="244"/>
      <c r="R85" s="192">
        <v>25</v>
      </c>
      <c r="S85" s="192">
        <v>25</v>
      </c>
      <c r="T85" s="191">
        <v>25</v>
      </c>
      <c r="U85" s="191">
        <v>25</v>
      </c>
      <c r="V85" s="191">
        <v>25</v>
      </c>
      <c r="W85" s="191">
        <v>25</v>
      </c>
      <c r="X85" s="191">
        <v>25</v>
      </c>
      <c r="Y85" s="191">
        <v>25</v>
      </c>
      <c r="Z85" s="191">
        <v>25</v>
      </c>
      <c r="AA85" s="191">
        <v>25</v>
      </c>
      <c r="AB85" s="191">
        <v>25</v>
      </c>
      <c r="AC85" s="191">
        <v>25</v>
      </c>
      <c r="AD85" s="191">
        <v>25</v>
      </c>
      <c r="AE85" s="191">
        <v>25</v>
      </c>
      <c r="AF85" s="191">
        <v>25</v>
      </c>
      <c r="AG85" s="191">
        <v>25</v>
      </c>
      <c r="AH85" s="191">
        <v>25</v>
      </c>
      <c r="AI85" s="191">
        <v>25</v>
      </c>
      <c r="AJ85" s="191">
        <v>25</v>
      </c>
      <c r="AL85" s="210">
        <v>24.98460622</v>
      </c>
      <c r="AM85" s="210">
        <v>25.189</v>
      </c>
      <c r="AN85" s="210">
        <v>25.13</v>
      </c>
      <c r="AO85" s="210">
        <v>25.13</v>
      </c>
      <c r="AP85" s="210">
        <v>25.13</v>
      </c>
      <c r="AQ85" s="210">
        <v>25.13</v>
      </c>
      <c r="AR85" s="210">
        <v>25.13</v>
      </c>
      <c r="AS85" s="210">
        <v>25.13</v>
      </c>
      <c r="AT85" s="210">
        <v>25.13</v>
      </c>
      <c r="AU85" s="210">
        <v>25.13</v>
      </c>
      <c r="AV85" s="210">
        <v>25.13</v>
      </c>
      <c r="AW85" s="210">
        <v>25.13</v>
      </c>
      <c r="AX85" s="210">
        <v>25.13</v>
      </c>
      <c r="AZ85" s="210">
        <v>-0.12999999999999901</v>
      </c>
      <c r="BA85" s="210">
        <v>-0.12999999999999901</v>
      </c>
      <c r="BB85" s="210">
        <v>-0.12999999999999901</v>
      </c>
      <c r="BC85" s="210">
        <v>-0.12999999999999901</v>
      </c>
      <c r="BD85" s="210">
        <v>-0.12999999999999901</v>
      </c>
      <c r="BE85" s="210">
        <v>-0.12999999999999901</v>
      </c>
      <c r="BF85" s="210">
        <v>-0.12999999999999901</v>
      </c>
      <c r="BG85" s="210">
        <v>-0.12999999999999901</v>
      </c>
      <c r="BH85" s="210">
        <v>-0.12999999999999901</v>
      </c>
      <c r="BI85" s="210">
        <v>-0.12999999999999901</v>
      </c>
      <c r="BK85" s="210"/>
      <c r="BL85" s="210"/>
      <c r="BM85" s="210"/>
      <c r="BN85" s="210">
        <v>25</v>
      </c>
      <c r="BO85" s="210">
        <v>25</v>
      </c>
      <c r="BP85" s="210">
        <v>25</v>
      </c>
      <c r="BQ85" s="210">
        <v>25</v>
      </c>
      <c r="BR85" s="210">
        <v>25</v>
      </c>
      <c r="BS85" s="210">
        <v>25</v>
      </c>
      <c r="BT85" s="210">
        <v>25</v>
      </c>
      <c r="BU85" s="210">
        <v>25</v>
      </c>
      <c r="BV85" s="210">
        <v>25</v>
      </c>
      <c r="BW85" s="210">
        <v>25</v>
      </c>
      <c r="BX85" s="210">
        <v>25</v>
      </c>
      <c r="BY85" s="210">
        <v>25</v>
      </c>
      <c r="BZ85" s="210">
        <v>25</v>
      </c>
      <c r="CB85" s="211">
        <v>0</v>
      </c>
      <c r="CC85" s="210">
        <v>0</v>
      </c>
      <c r="CD85" s="210">
        <v>0</v>
      </c>
      <c r="CE85" s="210">
        <v>0</v>
      </c>
      <c r="CF85" s="210">
        <v>0</v>
      </c>
      <c r="CG85" s="210">
        <v>0</v>
      </c>
      <c r="CH85" s="210">
        <v>0</v>
      </c>
      <c r="CI85" s="210">
        <v>0</v>
      </c>
      <c r="CJ85" s="210">
        <v>0</v>
      </c>
      <c r="CK85" s="210">
        <v>0</v>
      </c>
      <c r="CL85" s="210">
        <v>0</v>
      </c>
      <c r="CM85" s="210">
        <v>0</v>
      </c>
      <c r="CN85" s="210">
        <v>0</v>
      </c>
      <c r="CO85" s="210">
        <v>0</v>
      </c>
      <c r="CP85" s="210">
        <v>0</v>
      </c>
      <c r="CQ85" s="210">
        <v>0</v>
      </c>
      <c r="CV85" s="210">
        <v>0</v>
      </c>
      <c r="CW85" s="210">
        <v>0</v>
      </c>
      <c r="CX85" s="210">
        <v>0</v>
      </c>
      <c r="CY85" s="210">
        <v>0</v>
      </c>
      <c r="CZ85" s="210">
        <v>0</v>
      </c>
      <c r="DA85" s="210">
        <v>0</v>
      </c>
      <c r="DB85" s="210">
        <v>25.297999999999998</v>
      </c>
      <c r="DC85" s="210">
        <v>25.623999999999999</v>
      </c>
      <c r="DD85" s="210">
        <v>25.172000000000001</v>
      </c>
      <c r="DE85" s="210">
        <v>25</v>
      </c>
      <c r="DF85" s="210">
        <v>25.189</v>
      </c>
      <c r="DG85" s="210">
        <v>25.13</v>
      </c>
      <c r="DH85" s="210">
        <v>25.13</v>
      </c>
      <c r="EC85" s="210">
        <v>25.297999999999998</v>
      </c>
      <c r="ED85" s="210">
        <v>25.297999999999998</v>
      </c>
      <c r="EE85" s="210">
        <v>25.297999999999998</v>
      </c>
      <c r="EF85" s="210">
        <v>25.297999999999998</v>
      </c>
      <c r="EG85" s="210">
        <v>25.297999999999998</v>
      </c>
      <c r="EH85" s="210">
        <v>25.297999999999998</v>
      </c>
      <c r="EI85" s="210">
        <v>25.297999999999998</v>
      </c>
      <c r="EJ85" s="210">
        <v>25.297999999999998</v>
      </c>
      <c r="EK85" s="210">
        <v>25.297999999999998</v>
      </c>
      <c r="EL85" s="210">
        <v>25.297999999999998</v>
      </c>
      <c r="EM85" s="210">
        <v>25.297999999999998</v>
      </c>
      <c r="EN85" s="210">
        <v>25.297999999999998</v>
      </c>
      <c r="EO85" s="210">
        <v>25.297999999999998</v>
      </c>
      <c r="EQ85" s="210">
        <v>25.623999999999999</v>
      </c>
      <c r="ER85" s="210">
        <v>25.623999999999999</v>
      </c>
      <c r="ES85" s="210">
        <v>25.623999999999999</v>
      </c>
      <c r="ET85" s="210">
        <v>25.623999999999999</v>
      </c>
      <c r="EU85" s="210">
        <v>25.623999999999999</v>
      </c>
      <c r="EV85" s="210">
        <v>25.623999999999999</v>
      </c>
      <c r="EW85" s="210">
        <v>25.623999999999999</v>
      </c>
      <c r="EX85" s="210">
        <v>25.623999999999999</v>
      </c>
      <c r="EY85" s="210">
        <v>25.623999999999999</v>
      </c>
      <c r="EZ85" s="210">
        <v>25.623999999999999</v>
      </c>
      <c r="FA85" s="210">
        <v>25.623999999999999</v>
      </c>
      <c r="FB85" s="210">
        <v>25.623999999999999</v>
      </c>
      <c r="FC85" s="210">
        <v>25.623999999999999</v>
      </c>
      <c r="FE85" s="210">
        <v>25.172000000000001</v>
      </c>
      <c r="FF85" s="210">
        <v>25.172000000000001</v>
      </c>
      <c r="FG85" s="210">
        <v>25.172000000000001</v>
      </c>
      <c r="FH85" s="210">
        <v>25.172000000000001</v>
      </c>
      <c r="FI85" s="210">
        <v>25.172000000000001</v>
      </c>
      <c r="FJ85" s="210">
        <v>25.172000000000001</v>
      </c>
      <c r="FK85" s="210">
        <v>25.172000000000001</v>
      </c>
      <c r="FL85" s="210">
        <v>25.172000000000001</v>
      </c>
      <c r="FM85" s="210">
        <v>25.172000000000001</v>
      </c>
      <c r="FN85" s="210">
        <v>25.172000000000001</v>
      </c>
      <c r="FP85" s="210">
        <v>25</v>
      </c>
      <c r="FQ85" s="210">
        <v>25</v>
      </c>
      <c r="FR85" s="210">
        <v>25</v>
      </c>
      <c r="FS85" s="210">
        <v>25</v>
      </c>
      <c r="FT85" s="210">
        <v>25</v>
      </c>
      <c r="FU85" s="210">
        <v>25</v>
      </c>
      <c r="FV85" s="210">
        <v>25</v>
      </c>
      <c r="FW85" s="210">
        <v>25</v>
      </c>
      <c r="FX85" s="210">
        <v>25</v>
      </c>
      <c r="FY85" s="210">
        <v>25</v>
      </c>
      <c r="FZ85" s="210">
        <v>25</v>
      </c>
      <c r="GB85" s="210">
        <v>25.189</v>
      </c>
      <c r="GC85" s="210">
        <v>25.189</v>
      </c>
      <c r="GD85" s="210">
        <v>25.189</v>
      </c>
      <c r="GE85" s="210">
        <v>25.189</v>
      </c>
      <c r="GF85" s="210">
        <v>25.189</v>
      </c>
      <c r="GG85" s="210">
        <v>25.189</v>
      </c>
      <c r="GH85" s="210">
        <v>25.189</v>
      </c>
      <c r="GI85" s="210">
        <v>25.189</v>
      </c>
      <c r="GJ85" s="210">
        <v>25.189</v>
      </c>
      <c r="GK85" s="210">
        <v>25.189</v>
      </c>
      <c r="GM85" s="210">
        <v>25.189</v>
      </c>
      <c r="GN85" s="210">
        <v>25.189</v>
      </c>
      <c r="GO85" s="210">
        <v>25.189</v>
      </c>
      <c r="GP85" s="210">
        <v>25.189</v>
      </c>
      <c r="GQ85" s="210">
        <v>25.189</v>
      </c>
      <c r="GR85" s="210">
        <v>25.189</v>
      </c>
      <c r="GS85" s="210">
        <v>25.189</v>
      </c>
      <c r="GT85" s="210">
        <v>25.189</v>
      </c>
      <c r="GU85" s="210">
        <v>25.189</v>
      </c>
      <c r="GV85" s="210">
        <v>25.189</v>
      </c>
      <c r="GX85" s="210">
        <v>25.13</v>
      </c>
      <c r="GY85" s="210">
        <v>25.13</v>
      </c>
      <c r="GZ85" s="210">
        <v>25.13</v>
      </c>
      <c r="HA85" s="210">
        <v>25.13</v>
      </c>
      <c r="HB85" s="210">
        <v>25.13</v>
      </c>
      <c r="HC85" s="210">
        <v>25.13</v>
      </c>
      <c r="HD85" s="210">
        <v>25.13</v>
      </c>
      <c r="HE85" s="210">
        <v>25.13</v>
      </c>
      <c r="HF85" s="210">
        <v>25.13</v>
      </c>
      <c r="HG85" s="210">
        <v>25.13</v>
      </c>
      <c r="HI85" s="210">
        <v>24.98460622</v>
      </c>
      <c r="HJ85" s="210">
        <v>25.189</v>
      </c>
      <c r="HK85" s="210">
        <v>25.189</v>
      </c>
      <c r="HL85" s="210">
        <v>25.189</v>
      </c>
      <c r="HM85" s="210">
        <v>25.189</v>
      </c>
      <c r="HN85" s="210">
        <v>25.189</v>
      </c>
      <c r="HO85" s="210">
        <v>25.189</v>
      </c>
      <c r="HP85" s="210">
        <v>25.189</v>
      </c>
      <c r="HQ85" s="210">
        <v>25.189</v>
      </c>
      <c r="HR85" s="210">
        <v>25.189</v>
      </c>
      <c r="HS85" s="210">
        <v>25.189</v>
      </c>
      <c r="HT85" s="210">
        <v>25.189</v>
      </c>
    </row>
    <row r="86" spans="1:228" ht="15" customHeight="1">
      <c r="E86" s="244"/>
      <c r="F86" s="244"/>
      <c r="G86" s="252" t="s">
        <v>500</v>
      </c>
      <c r="H86" s="244"/>
      <c r="I86" s="244"/>
      <c r="J86" s="244"/>
      <c r="K86" s="244"/>
      <c r="R86" s="192">
        <v>190.43</v>
      </c>
      <c r="S86" s="192">
        <v>198</v>
      </c>
      <c r="T86" s="191">
        <v>202.1</v>
      </c>
      <c r="U86" s="191">
        <v>201.3</v>
      </c>
      <c r="V86" s="191">
        <v>199.3</v>
      </c>
      <c r="W86" s="191">
        <v>203.5</v>
      </c>
      <c r="X86" s="191">
        <v>212.8</v>
      </c>
      <c r="Y86" s="191">
        <v>224.5</v>
      </c>
      <c r="Z86" s="191">
        <v>237.4</v>
      </c>
      <c r="AA86" s="191">
        <v>248</v>
      </c>
      <c r="AB86" s="191">
        <v>256.3</v>
      </c>
      <c r="AC86" s="191">
        <v>267.5</v>
      </c>
      <c r="AD86" s="191">
        <v>280.89999999999998</v>
      </c>
      <c r="AE86" s="191">
        <v>284.8</v>
      </c>
      <c r="AF86" s="191">
        <v>284.8</v>
      </c>
      <c r="AG86" s="191">
        <v>284.8</v>
      </c>
      <c r="AH86" s="191">
        <v>284.8</v>
      </c>
      <c r="AI86" s="191">
        <v>284.8</v>
      </c>
      <c r="AJ86" s="191">
        <v>284.8</v>
      </c>
      <c r="AL86" s="210">
        <v>216.18101971000002</v>
      </c>
      <c r="AM86" s="210">
        <v>218.10000000000002</v>
      </c>
      <c r="AN86" s="210">
        <v>190.9</v>
      </c>
      <c r="AO86" s="210">
        <v>190.4</v>
      </c>
      <c r="AP86" s="210">
        <v>198</v>
      </c>
      <c r="AQ86" s="210">
        <v>196.45952424279071</v>
      </c>
      <c r="AR86" s="210">
        <v>201.20105750015378</v>
      </c>
      <c r="AS86" s="210">
        <v>210.67238653282905</v>
      </c>
      <c r="AT86" s="210">
        <v>225.8</v>
      </c>
      <c r="AU86" s="210">
        <v>228.20708941008712</v>
      </c>
      <c r="AV86" s="210">
        <v>208.77587073340464</v>
      </c>
      <c r="AW86" s="210">
        <v>191.824118806911</v>
      </c>
      <c r="AX86" s="210">
        <v>210.25012972708916</v>
      </c>
      <c r="AZ86" s="210">
        <v>3.0000000000001137E-2</v>
      </c>
      <c r="BA86" s="210">
        <v>0</v>
      </c>
      <c r="BB86" s="210">
        <v>5.6404757572092876</v>
      </c>
      <c r="BC86" s="210">
        <v>9.8942499846231158E-2</v>
      </c>
      <c r="BD86" s="210">
        <v>-11.37238653282904</v>
      </c>
      <c r="BE86" s="210">
        <v>-22.300000000000011</v>
      </c>
      <c r="BF86" s="210">
        <v>-15.40708941008711</v>
      </c>
      <c r="BG86" s="210">
        <v>15.724129266595355</v>
      </c>
      <c r="BH86" s="210">
        <v>45.575881193089003</v>
      </c>
      <c r="BI86" s="210">
        <v>37.74987027291084</v>
      </c>
      <c r="BK86" s="210"/>
      <c r="BL86" s="210"/>
      <c r="BM86" s="210"/>
      <c r="BN86" s="210">
        <v>190.43</v>
      </c>
      <c r="BO86" s="210">
        <v>198</v>
      </c>
      <c r="BP86" s="210">
        <v>202.1</v>
      </c>
      <c r="BQ86" s="210">
        <v>213.8</v>
      </c>
      <c r="BR86" s="210">
        <v>215.8</v>
      </c>
      <c r="BS86" s="210">
        <v>219.4</v>
      </c>
      <c r="BT86" s="210">
        <v>224.6</v>
      </c>
      <c r="BU86" s="210">
        <v>228.4</v>
      </c>
      <c r="BV86" s="210">
        <v>236.9</v>
      </c>
      <c r="BW86" s="210">
        <v>245.4</v>
      </c>
      <c r="BX86" s="210">
        <v>252.6</v>
      </c>
      <c r="BY86" s="210">
        <v>264.3</v>
      </c>
      <c r="BZ86" s="210">
        <v>275.60000000000002</v>
      </c>
      <c r="CB86" s="211">
        <v>0</v>
      </c>
      <c r="CC86" s="210">
        <v>0</v>
      </c>
      <c r="CD86" s="210">
        <v>0</v>
      </c>
      <c r="CE86" s="210">
        <v>0</v>
      </c>
      <c r="CF86" s="210">
        <v>0</v>
      </c>
      <c r="CG86" s="210">
        <v>0</v>
      </c>
      <c r="CH86" s="210">
        <v>-12.5</v>
      </c>
      <c r="CI86" s="210">
        <v>-16.5</v>
      </c>
      <c r="CJ86" s="210">
        <v>-15.900000000000006</v>
      </c>
      <c r="CK86" s="210">
        <v>-11.799999999999983</v>
      </c>
      <c r="CL86" s="210">
        <v>-3.9000000000000057</v>
      </c>
      <c r="CM86" s="210">
        <v>0.5</v>
      </c>
      <c r="CN86" s="210">
        <v>2.5999999999999943</v>
      </c>
      <c r="CO86" s="210">
        <v>3.7000000000000171</v>
      </c>
      <c r="CP86" s="210">
        <v>3.1999999999999886</v>
      </c>
      <c r="CQ86" s="210">
        <v>5.2999999999999545</v>
      </c>
      <c r="CV86" s="210">
        <v>0</v>
      </c>
      <c r="CW86" s="210">
        <v>0</v>
      </c>
      <c r="CX86" s="210">
        <v>0</v>
      </c>
      <c r="CY86" s="210">
        <v>0</v>
      </c>
      <c r="CZ86" s="210">
        <v>0</v>
      </c>
      <c r="DA86" s="210">
        <v>0</v>
      </c>
      <c r="DB86" s="210">
        <v>180.1</v>
      </c>
      <c r="DC86" s="210">
        <v>107.03129500618219</v>
      </c>
      <c r="DD86" s="210">
        <v>186.4514668786633</v>
      </c>
      <c r="DE86" s="210">
        <v>235.4</v>
      </c>
      <c r="DF86" s="210">
        <v>195.14169732549382</v>
      </c>
      <c r="DG86" s="210">
        <v>198</v>
      </c>
      <c r="DH86" s="210">
        <v>196.45952424279071</v>
      </c>
      <c r="EC86" s="210">
        <v>167</v>
      </c>
      <c r="ED86" s="210">
        <v>180.1</v>
      </c>
      <c r="EE86" s="210">
        <v>162.25846491206551</v>
      </c>
      <c r="EF86" s="210">
        <v>159.6989915788169</v>
      </c>
      <c r="EG86" s="210">
        <v>190.43809242915844</v>
      </c>
      <c r="EH86" s="210">
        <v>197.2</v>
      </c>
      <c r="EI86" s="210">
        <v>200.1</v>
      </c>
      <c r="EJ86" s="210">
        <v>206.4</v>
      </c>
      <c r="EK86" s="210">
        <v>211.7</v>
      </c>
      <c r="EL86" s="210">
        <v>213.9</v>
      </c>
      <c r="EM86" s="210">
        <v>214.1</v>
      </c>
      <c r="EN86" s="210">
        <v>215.1</v>
      </c>
      <c r="EO86" s="210">
        <v>221</v>
      </c>
      <c r="EQ86" s="210">
        <v>209</v>
      </c>
      <c r="ER86" s="210">
        <v>107.03129500618219</v>
      </c>
      <c r="ES86" s="210">
        <v>126.87400071417498</v>
      </c>
      <c r="ET86" s="210">
        <v>180.06860429640437</v>
      </c>
      <c r="EU86" s="210">
        <v>213.1</v>
      </c>
      <c r="EV86" s="210">
        <v>218.6</v>
      </c>
      <c r="EW86" s="210">
        <v>235.7</v>
      </c>
      <c r="EX86" s="210">
        <v>258.10000000000002</v>
      </c>
      <c r="EY86" s="210">
        <v>272.7</v>
      </c>
      <c r="EZ86" s="210">
        <v>280</v>
      </c>
      <c r="FA86" s="210">
        <v>289.60000000000002</v>
      </c>
      <c r="FB86" s="210">
        <v>297.7</v>
      </c>
      <c r="FC86" s="210">
        <v>303.3</v>
      </c>
      <c r="FE86" s="210">
        <v>216.4</v>
      </c>
      <c r="FF86" s="210">
        <v>186.4514668786633</v>
      </c>
      <c r="FG86" s="210">
        <v>101.54030887659407</v>
      </c>
      <c r="FH86" s="210">
        <v>212.7217951647005</v>
      </c>
      <c r="FI86" s="210">
        <v>261.89999999999998</v>
      </c>
      <c r="FJ86" s="210">
        <v>271</v>
      </c>
      <c r="FK86" s="210">
        <v>282.60000000000002</v>
      </c>
      <c r="FL86" s="210">
        <v>296.3</v>
      </c>
      <c r="FM86" s="210">
        <v>308.89999999999998</v>
      </c>
      <c r="FN86" s="210">
        <v>310.39999999999998</v>
      </c>
      <c r="FP86" s="210">
        <v>218.1</v>
      </c>
      <c r="FQ86" s="210">
        <v>235.4</v>
      </c>
      <c r="FR86" s="210">
        <v>246.6</v>
      </c>
      <c r="FS86" s="210">
        <v>256.60000000000002</v>
      </c>
      <c r="FT86" s="210">
        <v>272.5</v>
      </c>
      <c r="FU86" s="210">
        <v>291.7</v>
      </c>
      <c r="FV86" s="210">
        <v>305.39999999999998</v>
      </c>
      <c r="FW86" s="210">
        <v>316.39999999999998</v>
      </c>
      <c r="FX86" s="210">
        <v>330.2</v>
      </c>
      <c r="FY86" s="210">
        <v>349.4</v>
      </c>
      <c r="FZ86" s="210">
        <v>363.3</v>
      </c>
      <c r="GB86" s="210">
        <v>235.2</v>
      </c>
      <c r="GC86" s="210">
        <v>246.1</v>
      </c>
      <c r="GD86" s="210">
        <v>256.10000000000002</v>
      </c>
      <c r="GE86" s="210">
        <v>271.89999999999998</v>
      </c>
      <c r="GF86" s="210">
        <v>291.10000000000002</v>
      </c>
      <c r="GG86" s="210">
        <v>304.8</v>
      </c>
      <c r="GH86" s="210">
        <v>315.8</v>
      </c>
      <c r="GI86" s="210">
        <v>329.6</v>
      </c>
      <c r="GJ86" s="210">
        <v>348.7</v>
      </c>
      <c r="GK86" s="210">
        <v>362.6</v>
      </c>
      <c r="GM86" s="210">
        <v>190.9</v>
      </c>
      <c r="GN86" s="210">
        <v>195.14169732549382</v>
      </c>
      <c r="GO86" s="210">
        <v>224.1</v>
      </c>
      <c r="GP86" s="210">
        <v>234.8</v>
      </c>
      <c r="GQ86" s="210">
        <v>245.6</v>
      </c>
      <c r="GR86" s="210">
        <v>251.9</v>
      </c>
      <c r="GS86" s="210">
        <v>258.5</v>
      </c>
      <c r="GT86" s="210">
        <v>265.2</v>
      </c>
      <c r="GU86" s="210">
        <v>270.7</v>
      </c>
      <c r="GV86" s="210">
        <v>275.89999999999998</v>
      </c>
      <c r="GX86" s="210">
        <v>190.4</v>
      </c>
      <c r="GY86" s="210">
        <v>198</v>
      </c>
      <c r="GZ86" s="210">
        <v>196.45952424279071</v>
      </c>
      <c r="HA86" s="210">
        <v>201.20105750015378</v>
      </c>
      <c r="HB86" s="210">
        <v>210.67238653282905</v>
      </c>
      <c r="HC86" s="210">
        <v>225.8</v>
      </c>
      <c r="HD86" s="210">
        <v>228.20708941008712</v>
      </c>
      <c r="HE86" s="210">
        <v>208.77587073340464</v>
      </c>
      <c r="HF86" s="210">
        <v>191.824118806911</v>
      </c>
      <c r="HG86" s="210">
        <v>210.25012972708916</v>
      </c>
      <c r="HI86" s="210">
        <v>216.18101971000002</v>
      </c>
      <c r="HJ86" s="210">
        <v>218.10000000000002</v>
      </c>
      <c r="HK86" s="210">
        <v>225</v>
      </c>
      <c r="HL86" s="210">
        <v>233.1</v>
      </c>
      <c r="HM86" s="210">
        <v>239.6</v>
      </c>
      <c r="HN86" s="210">
        <v>251.2</v>
      </c>
      <c r="HO86" s="210">
        <v>265.2</v>
      </c>
      <c r="HP86" s="210">
        <v>275</v>
      </c>
      <c r="HQ86" s="210">
        <v>282.5</v>
      </c>
      <c r="HR86" s="210">
        <v>289.7</v>
      </c>
      <c r="HS86" s="210">
        <v>297.89999999999998</v>
      </c>
      <c r="HT86" s="210">
        <v>303.60000000000002</v>
      </c>
    </row>
    <row r="87" spans="1:228" ht="15" customHeight="1">
      <c r="E87" s="244"/>
      <c r="F87" s="29" t="s">
        <v>25</v>
      </c>
      <c r="G87" s="120"/>
      <c r="H87" s="244"/>
      <c r="I87" s="244"/>
      <c r="J87" s="244"/>
      <c r="K87" s="244"/>
      <c r="R87" s="191"/>
      <c r="S87" s="192"/>
      <c r="T87" s="191"/>
      <c r="U87" s="191"/>
      <c r="V87" s="191"/>
      <c r="W87" s="191"/>
      <c r="X87" s="191"/>
      <c r="Y87" s="191"/>
      <c r="Z87" s="191"/>
      <c r="AA87" s="191"/>
      <c r="AB87" s="191"/>
      <c r="AC87" s="191"/>
      <c r="AD87" s="191"/>
      <c r="AE87" s="191"/>
      <c r="AF87" s="191"/>
      <c r="AG87" s="191"/>
      <c r="AH87" s="191"/>
      <c r="AI87" s="191"/>
      <c r="AJ87" s="191"/>
      <c r="AL87" s="210"/>
      <c r="AM87" s="210"/>
      <c r="AN87" s="210"/>
      <c r="AO87" s="210"/>
      <c r="AP87" s="210"/>
      <c r="AQ87" s="210"/>
      <c r="AR87" s="210"/>
      <c r="AS87" s="210"/>
      <c r="AT87" s="210"/>
      <c r="AU87" s="210"/>
      <c r="AV87" s="210"/>
      <c r="AW87" s="210"/>
      <c r="AX87" s="210"/>
      <c r="AZ87" s="210">
        <v>0</v>
      </c>
      <c r="BA87" s="210">
        <v>0</v>
      </c>
      <c r="BB87" s="210">
        <v>0</v>
      </c>
      <c r="BC87" s="210">
        <v>0</v>
      </c>
      <c r="BD87" s="210">
        <v>0</v>
      </c>
      <c r="BE87" s="210">
        <v>0</v>
      </c>
      <c r="BF87" s="210">
        <v>0</v>
      </c>
      <c r="BG87" s="210">
        <v>0</v>
      </c>
      <c r="BH87" s="210">
        <v>0</v>
      </c>
      <c r="BI87" s="210">
        <v>0</v>
      </c>
      <c r="BK87" s="210"/>
      <c r="BL87" s="210"/>
      <c r="BM87" s="210"/>
      <c r="BN87" s="210"/>
      <c r="BO87" s="210"/>
      <c r="BP87" s="210"/>
      <c r="BQ87" s="210"/>
      <c r="BR87" s="210"/>
      <c r="BS87" s="210"/>
      <c r="BT87" s="210"/>
      <c r="BU87" s="210"/>
      <c r="BV87" s="210"/>
      <c r="BW87" s="210"/>
      <c r="BX87" s="210"/>
      <c r="BY87" s="210"/>
      <c r="BZ87" s="210"/>
      <c r="CB87" s="211"/>
      <c r="CC87" s="210"/>
      <c r="CD87" s="210"/>
      <c r="CE87" s="210"/>
      <c r="CF87" s="210"/>
      <c r="CG87" s="210"/>
      <c r="CH87" s="210"/>
      <c r="CI87" s="210"/>
      <c r="CJ87" s="210"/>
      <c r="CK87" s="210"/>
      <c r="CL87" s="210"/>
      <c r="CM87" s="210"/>
      <c r="CN87" s="210"/>
      <c r="CO87" s="210"/>
      <c r="CP87" s="210"/>
      <c r="CQ87" s="210"/>
      <c r="CV87" s="210"/>
      <c r="CW87" s="210"/>
      <c r="CX87" s="210"/>
      <c r="CY87" s="210"/>
      <c r="CZ87" s="210"/>
      <c r="DA87" s="210"/>
      <c r="DB87" s="210"/>
      <c r="DC87" s="210"/>
      <c r="DD87" s="210"/>
      <c r="DE87" s="210"/>
      <c r="DF87" s="210"/>
      <c r="DG87" s="210"/>
      <c r="DH87" s="210"/>
      <c r="EC87" s="210">
        <v>0</v>
      </c>
      <c r="ED87" s="210">
        <v>0</v>
      </c>
      <c r="EE87" s="210">
        <v>0</v>
      </c>
      <c r="EF87" s="210">
        <v>0</v>
      </c>
      <c r="EG87" s="210">
        <v>0</v>
      </c>
      <c r="EH87" s="210">
        <v>0</v>
      </c>
      <c r="EI87" s="210">
        <v>0</v>
      </c>
      <c r="EJ87" s="210">
        <v>0</v>
      </c>
      <c r="EK87" s="210">
        <v>0</v>
      </c>
      <c r="EL87" s="210">
        <v>0</v>
      </c>
      <c r="EM87" s="210">
        <v>0</v>
      </c>
      <c r="EN87" s="210">
        <v>0</v>
      </c>
      <c r="EO87" s="210">
        <v>0</v>
      </c>
      <c r="EQ87" s="210"/>
      <c r="ER87" s="210"/>
      <c r="ES87" s="210"/>
      <c r="ET87" s="210"/>
      <c r="EU87" s="210"/>
      <c r="EV87" s="210"/>
      <c r="EW87" s="210"/>
      <c r="EX87" s="210"/>
      <c r="EY87" s="210"/>
      <c r="EZ87" s="210"/>
      <c r="FA87" s="210"/>
      <c r="FB87" s="210"/>
      <c r="FC87" s="210"/>
      <c r="FE87" s="210"/>
      <c r="FF87" s="210"/>
      <c r="FG87" s="210"/>
      <c r="FH87" s="210"/>
      <c r="FI87" s="210"/>
      <c r="FJ87" s="210"/>
      <c r="FK87" s="210"/>
      <c r="FL87" s="210"/>
      <c r="FM87" s="210"/>
      <c r="FN87" s="210"/>
      <c r="FP87" s="210"/>
      <c r="FQ87" s="210"/>
      <c r="FR87" s="210"/>
      <c r="FS87" s="210"/>
      <c r="FT87" s="210"/>
      <c r="FU87" s="210"/>
      <c r="FV87" s="210"/>
      <c r="FW87" s="210"/>
      <c r="FX87" s="210"/>
      <c r="FY87" s="210"/>
      <c r="FZ87" s="210"/>
      <c r="GB87" s="210"/>
      <c r="GC87" s="210"/>
      <c r="GD87" s="210"/>
      <c r="GE87" s="210"/>
      <c r="GF87" s="210"/>
      <c r="GG87" s="210"/>
      <c r="GH87" s="210"/>
      <c r="GI87" s="210"/>
      <c r="GJ87" s="210"/>
      <c r="GK87" s="210"/>
      <c r="GM87" s="210"/>
      <c r="GN87" s="210"/>
      <c r="GO87" s="210"/>
      <c r="GP87" s="210"/>
      <c r="GQ87" s="210"/>
      <c r="GR87" s="210"/>
      <c r="GS87" s="210"/>
      <c r="GT87" s="210"/>
      <c r="GU87" s="210"/>
      <c r="GV87" s="210"/>
      <c r="GX87" s="210"/>
      <c r="GY87" s="210"/>
      <c r="GZ87" s="210"/>
      <c r="HA87" s="210"/>
      <c r="HB87" s="210"/>
      <c r="HC87" s="210"/>
      <c r="HD87" s="210"/>
      <c r="HE87" s="210"/>
      <c r="HF87" s="210"/>
      <c r="HG87" s="210"/>
      <c r="HI87" s="210"/>
      <c r="HJ87" s="210"/>
      <c r="HK87" s="210"/>
      <c r="HL87" s="210"/>
      <c r="HM87" s="210"/>
      <c r="HN87" s="210"/>
      <c r="HO87" s="210"/>
      <c r="HP87" s="210"/>
      <c r="HQ87" s="210"/>
      <c r="HR87" s="210"/>
      <c r="HS87" s="210"/>
      <c r="HT87" s="210"/>
    </row>
    <row r="88" spans="1:228" ht="15" customHeight="1">
      <c r="E88" s="244"/>
      <c r="F88" s="244"/>
      <c r="G88" s="252" t="s">
        <v>511</v>
      </c>
      <c r="H88" s="244"/>
      <c r="I88" s="244"/>
      <c r="J88" s="244"/>
      <c r="K88" s="244"/>
      <c r="R88" s="191"/>
      <c r="S88" s="192">
        <v>-2.5139999999998963</v>
      </c>
      <c r="T88" s="191">
        <v>0.17000000000007276</v>
      </c>
      <c r="U88" s="191">
        <v>4.5</v>
      </c>
      <c r="V88" s="191">
        <v>6.5999999999999943</v>
      </c>
      <c r="W88" s="191">
        <v>6.1999999999999886</v>
      </c>
      <c r="X88" s="191">
        <v>7.4000000000000057</v>
      </c>
      <c r="Y88" s="191">
        <v>7.4000000000000057</v>
      </c>
      <c r="Z88" s="191">
        <v>8.0999999999999943</v>
      </c>
      <c r="AA88" s="191">
        <v>6</v>
      </c>
      <c r="AB88" s="191">
        <v>7.5999999999999943</v>
      </c>
      <c r="AC88" s="191">
        <v>7.7000000000000171</v>
      </c>
      <c r="AD88" s="191">
        <v>9.2999999999999829</v>
      </c>
      <c r="AE88" s="191">
        <v>10.5</v>
      </c>
      <c r="AF88" s="191">
        <v>6.5000000000000284</v>
      </c>
      <c r="AG88" s="191">
        <v>6.1999999999999886</v>
      </c>
      <c r="AH88" s="191">
        <v>5.5999999999999659</v>
      </c>
      <c r="AI88" s="191">
        <v>7</v>
      </c>
      <c r="AJ88" s="191">
        <v>0</v>
      </c>
      <c r="AL88" s="210">
        <v>0.94710479999983477</v>
      </c>
      <c r="AM88" s="210">
        <v>1.7751517900000522</v>
      </c>
      <c r="AN88" s="210">
        <v>-2.0619999999999834</v>
      </c>
      <c r="AO88" s="210">
        <v>1.2189999999999941</v>
      </c>
      <c r="AP88" s="210">
        <v>-2.2999999999999829</v>
      </c>
      <c r="AQ88" s="210">
        <v>9.6999999999999886</v>
      </c>
      <c r="AR88" s="210">
        <v>3.4000000000000057</v>
      </c>
      <c r="AS88" s="210">
        <v>5.6999999999999886</v>
      </c>
      <c r="AT88" s="210">
        <v>8.0999999999999943</v>
      </c>
      <c r="AU88" s="210">
        <v>12.300000000000011</v>
      </c>
      <c r="AV88" s="210">
        <v>4.5999999999999943</v>
      </c>
      <c r="AW88" s="210">
        <v>11.5</v>
      </c>
      <c r="AX88" s="210">
        <v>6</v>
      </c>
      <c r="AZ88" s="210">
        <v>-1.2189999999999941</v>
      </c>
      <c r="BA88" s="210">
        <v>-0.21399999999991337</v>
      </c>
      <c r="BB88" s="210">
        <v>-9.5299999999999159</v>
      </c>
      <c r="BC88" s="210">
        <v>1.0999999999999943</v>
      </c>
      <c r="BD88" s="210">
        <v>0.90000000000000568</v>
      </c>
      <c r="BE88" s="210">
        <v>-1.9000000000000057</v>
      </c>
      <c r="BF88" s="210">
        <v>-4.9000000000000057</v>
      </c>
      <c r="BG88" s="210">
        <v>2.8000000000000114</v>
      </c>
      <c r="BH88" s="210">
        <v>-3.4000000000000057</v>
      </c>
      <c r="BI88" s="210">
        <v>0</v>
      </c>
      <c r="BK88" s="210"/>
      <c r="BL88" s="210"/>
      <c r="BM88" s="210"/>
      <c r="BN88" s="210"/>
      <c r="BO88" s="210">
        <v>-2.5139999999998963</v>
      </c>
      <c r="BP88" s="210">
        <v>2.8700000000000614</v>
      </c>
      <c r="BQ88" s="210">
        <v>4.9000000000000057</v>
      </c>
      <c r="BR88" s="210">
        <v>6.6999999999999886</v>
      </c>
      <c r="BS88" s="210">
        <v>6.3000000000000114</v>
      </c>
      <c r="BT88" s="210">
        <v>7.5</v>
      </c>
      <c r="BU88" s="210">
        <v>7.5999999999999943</v>
      </c>
      <c r="BV88" s="210">
        <v>8.5</v>
      </c>
      <c r="BW88" s="210">
        <v>6.3000000000000114</v>
      </c>
      <c r="BX88" s="210">
        <v>7.8999999999999773</v>
      </c>
      <c r="BY88" s="210">
        <v>8</v>
      </c>
      <c r="BZ88" s="210">
        <v>9.3000000000000114</v>
      </c>
      <c r="CB88" s="211">
        <v>0</v>
      </c>
      <c r="CC88" s="210">
        <v>0</v>
      </c>
      <c r="CD88" s="210">
        <v>0</v>
      </c>
      <c r="CE88" s="210">
        <v>0</v>
      </c>
      <c r="CF88" s="210">
        <v>0</v>
      </c>
      <c r="CG88" s="210">
        <v>-2.6999999999999886</v>
      </c>
      <c r="CH88" s="210">
        <v>-0.40000000000000568</v>
      </c>
      <c r="CI88" s="210">
        <v>-9.9999999999994316E-2</v>
      </c>
      <c r="CJ88" s="210">
        <v>-0.10000000000002274</v>
      </c>
      <c r="CK88" s="210">
        <v>-9.9999999999994316E-2</v>
      </c>
      <c r="CL88" s="210">
        <v>-0.19999999999998863</v>
      </c>
      <c r="CM88" s="210">
        <v>-0.40000000000000568</v>
      </c>
      <c r="CN88" s="210">
        <v>-0.30000000000001137</v>
      </c>
      <c r="CO88" s="210">
        <v>-0.29999999999998295</v>
      </c>
      <c r="CP88" s="210">
        <v>-0.29999999999998295</v>
      </c>
      <c r="CQ88" s="210">
        <v>-2.8421709430404007E-14</v>
      </c>
      <c r="CV88" s="210">
        <v>0</v>
      </c>
      <c r="CW88" s="210">
        <v>0</v>
      </c>
      <c r="CX88" s="210">
        <v>0</v>
      </c>
      <c r="CY88" s="210">
        <v>0</v>
      </c>
      <c r="CZ88" s="210">
        <v>0</v>
      </c>
      <c r="DA88" s="210">
        <v>0</v>
      </c>
      <c r="DB88" s="210">
        <v>11.3</v>
      </c>
      <c r="DC88" s="210">
        <v>-4.1999999999999886</v>
      </c>
      <c r="DD88" s="210">
        <v>8.4000000000000057</v>
      </c>
      <c r="DE88" s="210">
        <v>9.8999999999999773</v>
      </c>
      <c r="DF88" s="210">
        <v>-0.90000000000000568</v>
      </c>
      <c r="DG88" s="210">
        <v>-2.2999999999999829</v>
      </c>
      <c r="DH88" s="210">
        <v>9.6999999999999886</v>
      </c>
      <c r="EC88" s="210">
        <v>1.5796902700001001</v>
      </c>
      <c r="ED88" s="210">
        <v>11.3</v>
      </c>
      <c r="EE88" s="210">
        <v>11.3</v>
      </c>
      <c r="EF88" s="210">
        <v>0.7</v>
      </c>
      <c r="EG88" s="210">
        <v>6.9</v>
      </c>
      <c r="EH88" s="210">
        <v>3.3</v>
      </c>
      <c r="EI88" s="210">
        <v>7.6</v>
      </c>
      <c r="EJ88" s="210">
        <v>6.3</v>
      </c>
      <c r="EK88" s="210">
        <v>7.6</v>
      </c>
      <c r="EL88" s="210">
        <v>7.6</v>
      </c>
      <c r="EM88" s="210">
        <v>8.5</v>
      </c>
      <c r="EN88" s="210">
        <v>2.2999999999999998</v>
      </c>
      <c r="EO88" s="210">
        <v>6.3</v>
      </c>
      <c r="EQ88" s="210">
        <v>8.9815851499999724</v>
      </c>
      <c r="ER88" s="210">
        <v>-4.1999999999999886</v>
      </c>
      <c r="ES88" s="210">
        <v>4</v>
      </c>
      <c r="ET88" s="210">
        <v>-7.9000000000000057</v>
      </c>
      <c r="EU88" s="210">
        <v>8</v>
      </c>
      <c r="EV88" s="210">
        <v>11.5</v>
      </c>
      <c r="EW88" s="210">
        <v>10.099999999999994</v>
      </c>
      <c r="EX88" s="210">
        <v>12.200000000000017</v>
      </c>
      <c r="EY88" s="210">
        <v>8.2999999999999829</v>
      </c>
      <c r="EZ88" s="210">
        <v>10.700000000000017</v>
      </c>
      <c r="FA88" s="210">
        <v>9.1999999999999886</v>
      </c>
      <c r="FB88" s="210">
        <v>5.9000000000000057</v>
      </c>
      <c r="FC88" s="210">
        <v>7.5</v>
      </c>
      <c r="FE88" s="210">
        <v>1.8792565899998976</v>
      </c>
      <c r="FF88" s="210">
        <v>8.4000000000000057</v>
      </c>
      <c r="FG88" s="210">
        <v>8.3000000000000114</v>
      </c>
      <c r="FH88" s="210">
        <v>8.8999999999999773</v>
      </c>
      <c r="FI88" s="210">
        <v>6.4000000000000057</v>
      </c>
      <c r="FJ88" s="210">
        <v>8.3000000000000114</v>
      </c>
      <c r="FK88" s="210">
        <v>16.5</v>
      </c>
      <c r="FL88" s="210">
        <v>7.0999999999999943</v>
      </c>
      <c r="FM88" s="210">
        <v>10.199999999999989</v>
      </c>
      <c r="FN88" s="210">
        <v>10.100000000000023</v>
      </c>
      <c r="FP88" s="210">
        <v>-1.3678482099999201</v>
      </c>
      <c r="FQ88" s="210">
        <v>9.8999999999999773</v>
      </c>
      <c r="FR88" s="210">
        <v>12.800000000000011</v>
      </c>
      <c r="FS88" s="210">
        <v>12</v>
      </c>
      <c r="FT88" s="210">
        <v>15.800000000000011</v>
      </c>
      <c r="FU88" s="210">
        <v>14.899999999999977</v>
      </c>
      <c r="FV88" s="210">
        <v>12.5</v>
      </c>
      <c r="FW88" s="210">
        <v>10.200000000000017</v>
      </c>
      <c r="FX88" s="210">
        <v>11.200000000000017</v>
      </c>
      <c r="FY88" s="210">
        <v>12.699999999999989</v>
      </c>
      <c r="FZ88" s="210">
        <v>16.699999999999989</v>
      </c>
      <c r="GB88" s="210">
        <v>6.757000000000005</v>
      </c>
      <c r="GC88" s="210">
        <v>12.800000000000011</v>
      </c>
      <c r="GD88" s="210">
        <v>12</v>
      </c>
      <c r="GE88" s="210">
        <v>15.800000000000011</v>
      </c>
      <c r="GF88" s="210">
        <v>14.899999999999977</v>
      </c>
      <c r="GG88" s="210">
        <v>12.5</v>
      </c>
      <c r="GH88" s="210">
        <v>10.200000000000017</v>
      </c>
      <c r="GI88" s="210">
        <v>11.200000000000017</v>
      </c>
      <c r="GJ88" s="210">
        <v>12.699999999999989</v>
      </c>
      <c r="GK88" s="210">
        <v>16.699999999999989</v>
      </c>
      <c r="GM88" s="210">
        <v>-2.3429999999999893</v>
      </c>
      <c r="GN88" s="210">
        <v>-0.90000000000000568</v>
      </c>
      <c r="GO88" s="210">
        <v>11.400000000000006</v>
      </c>
      <c r="GP88" s="210">
        <v>16.900000000000006</v>
      </c>
      <c r="GQ88" s="210">
        <v>8.0999999999999943</v>
      </c>
      <c r="GR88" s="210">
        <v>4.5999999999999943</v>
      </c>
      <c r="GS88" s="210">
        <v>6</v>
      </c>
      <c r="GT88" s="210">
        <v>8.4000000000000057</v>
      </c>
      <c r="GU88" s="210">
        <v>6.4000000000000057</v>
      </c>
      <c r="GV88" s="210">
        <v>11.199999999999989</v>
      </c>
      <c r="GX88" s="210">
        <v>1.2189999999999941</v>
      </c>
      <c r="GY88" s="210">
        <v>-2.2999999999999829</v>
      </c>
      <c r="GZ88" s="210">
        <v>9.6999999999999886</v>
      </c>
      <c r="HA88" s="210">
        <v>3.4000000000000057</v>
      </c>
      <c r="HB88" s="210">
        <v>5.6999999999999886</v>
      </c>
      <c r="HC88" s="210">
        <v>8.0999999999999943</v>
      </c>
      <c r="HD88" s="210">
        <v>12.300000000000011</v>
      </c>
      <c r="HE88" s="210">
        <v>4.5999999999999943</v>
      </c>
      <c r="HF88" s="210">
        <v>11.5</v>
      </c>
      <c r="HG88" s="210">
        <v>6</v>
      </c>
      <c r="HI88" s="210">
        <v>0.94710479999983477</v>
      </c>
      <c r="HJ88" s="210">
        <v>1.7751517900000522</v>
      </c>
      <c r="HK88" s="210">
        <v>-0.94299999999998363</v>
      </c>
      <c r="HL88" s="210">
        <v>11</v>
      </c>
      <c r="HM88" s="210">
        <v>8</v>
      </c>
      <c r="HN88" s="210">
        <v>12.900000000000006</v>
      </c>
      <c r="HO88" s="210">
        <v>10.699999999999989</v>
      </c>
      <c r="HP88" s="210">
        <v>7.7000000000000171</v>
      </c>
      <c r="HQ88" s="210">
        <v>9.0999999999999943</v>
      </c>
      <c r="HR88" s="210">
        <v>10.099999999999994</v>
      </c>
      <c r="HS88" s="210">
        <v>6.1999999999999886</v>
      </c>
      <c r="HT88" s="210">
        <v>9.6000000000000227</v>
      </c>
    </row>
    <row r="89" spans="1:228" ht="15" customHeight="1">
      <c r="E89" s="244"/>
      <c r="F89" s="244"/>
      <c r="G89" s="252" t="s">
        <v>512</v>
      </c>
      <c r="H89" s="244"/>
      <c r="I89" s="244"/>
      <c r="J89" s="244"/>
      <c r="K89" s="244"/>
      <c r="R89" s="191"/>
      <c r="S89" s="192">
        <v>14.171643519999947</v>
      </c>
      <c r="T89" s="191">
        <v>0.42877469000009683</v>
      </c>
      <c r="U89" s="191">
        <v>0.5</v>
      </c>
      <c r="V89" s="191">
        <v>6.4000000000000057</v>
      </c>
      <c r="W89" s="191">
        <v>4.6999999999999886</v>
      </c>
      <c r="X89" s="191">
        <v>-9.5999999999999943</v>
      </c>
      <c r="Y89" s="191">
        <v>-1.5</v>
      </c>
      <c r="Z89" s="191">
        <v>-2.3000000000000114</v>
      </c>
      <c r="AA89" s="191">
        <v>12</v>
      </c>
      <c r="AB89" s="191">
        <v>9</v>
      </c>
      <c r="AC89" s="191">
        <v>-0.29999999999998295</v>
      </c>
      <c r="AD89" s="191">
        <v>-7.9000000000000057</v>
      </c>
      <c r="AE89" s="191">
        <v>9.9000000000000057</v>
      </c>
      <c r="AF89" s="191">
        <v>4.9000000000000057</v>
      </c>
      <c r="AG89" s="191">
        <v>9.0999999999999943</v>
      </c>
      <c r="AH89" s="191">
        <v>-44.599999999999994</v>
      </c>
      <c r="AI89" s="191">
        <v>57.5</v>
      </c>
      <c r="AJ89" s="191">
        <v>8.0999999999999943</v>
      </c>
      <c r="AL89" s="210">
        <v>13.110710099999963</v>
      </c>
      <c r="AM89" s="210">
        <v>27.924097850000038</v>
      </c>
      <c r="AN89" s="210">
        <v>12.788390450000037</v>
      </c>
      <c r="AO89" s="210">
        <v>13.109869269999962</v>
      </c>
      <c r="AP89" s="210">
        <v>2.8999999999999773</v>
      </c>
      <c r="AQ89" s="210">
        <v>6</v>
      </c>
      <c r="AR89" s="210">
        <v>6.9000000000000057</v>
      </c>
      <c r="AS89" s="210">
        <v>14.200000000000017</v>
      </c>
      <c r="AT89" s="210">
        <v>4.8999999999999773</v>
      </c>
      <c r="AU89" s="210">
        <v>2.8000000000000114</v>
      </c>
      <c r="AV89" s="210">
        <v>8.0999999999999943</v>
      </c>
      <c r="AW89" s="210">
        <v>10.200000000000017</v>
      </c>
      <c r="AX89" s="210">
        <v>12.599999999999994</v>
      </c>
      <c r="AZ89" s="210">
        <v>-13.109869269999962</v>
      </c>
      <c r="BA89" s="210">
        <v>11.271643519999969</v>
      </c>
      <c r="BB89" s="210">
        <v>-5.5712253099999032</v>
      </c>
      <c r="BC89" s="210">
        <v>-6.4000000000000057</v>
      </c>
      <c r="BD89" s="210">
        <v>-7.8000000000000114</v>
      </c>
      <c r="BE89" s="210">
        <v>-0.19999999999998863</v>
      </c>
      <c r="BF89" s="210">
        <v>-12.400000000000006</v>
      </c>
      <c r="BG89" s="210">
        <v>-9.5999999999999943</v>
      </c>
      <c r="BH89" s="210">
        <v>-12.500000000000028</v>
      </c>
      <c r="BI89" s="210">
        <v>-0.59999999999999432</v>
      </c>
      <c r="BK89" s="210"/>
      <c r="BL89" s="210"/>
      <c r="BM89" s="210"/>
      <c r="BN89" s="210"/>
      <c r="BO89" s="210">
        <v>14.171643519999947</v>
      </c>
      <c r="BP89" s="210">
        <v>0.42877469000009683</v>
      </c>
      <c r="BQ89" s="210">
        <v>0.5</v>
      </c>
      <c r="BR89" s="210">
        <v>6.5</v>
      </c>
      <c r="BS89" s="210">
        <v>4.5999999999999943</v>
      </c>
      <c r="BT89" s="210">
        <v>-3.6999999999999886</v>
      </c>
      <c r="BU89" s="210">
        <v>0.69999999999998863</v>
      </c>
      <c r="BV89" s="210">
        <v>-2.0999999999999943</v>
      </c>
      <c r="BW89" s="210">
        <v>2.1999999999999886</v>
      </c>
      <c r="BX89" s="210">
        <v>4.5</v>
      </c>
      <c r="BY89" s="210">
        <v>-2</v>
      </c>
      <c r="BZ89" s="210">
        <v>-7.7999999999999829</v>
      </c>
      <c r="CB89" s="211">
        <v>0</v>
      </c>
      <c r="CC89" s="210">
        <v>0</v>
      </c>
      <c r="CD89" s="210">
        <v>0</v>
      </c>
      <c r="CE89" s="210">
        <v>0</v>
      </c>
      <c r="CF89" s="210">
        <v>0</v>
      </c>
      <c r="CG89" s="210">
        <v>0</v>
      </c>
      <c r="CH89" s="210">
        <v>0</v>
      </c>
      <c r="CI89" s="210">
        <v>-9.9999999999994316E-2</v>
      </c>
      <c r="CJ89" s="210">
        <v>9.9999999999994316E-2</v>
      </c>
      <c r="CK89" s="210">
        <v>-5.9000000000000057</v>
      </c>
      <c r="CL89" s="210">
        <v>-2.1999999999999886</v>
      </c>
      <c r="CM89" s="210">
        <v>-0.20000000000001705</v>
      </c>
      <c r="CN89" s="210">
        <v>9.8000000000000114</v>
      </c>
      <c r="CO89" s="210">
        <v>4.5</v>
      </c>
      <c r="CP89" s="210">
        <v>1.7000000000000171</v>
      </c>
      <c r="CQ89" s="210">
        <v>-0.10000000000002274</v>
      </c>
      <c r="CV89" s="210">
        <v>0</v>
      </c>
      <c r="CW89" s="210">
        <v>0</v>
      </c>
      <c r="CX89" s="210">
        <v>0</v>
      </c>
      <c r="CY89" s="210">
        <v>0</v>
      </c>
      <c r="CZ89" s="210">
        <v>0</v>
      </c>
      <c r="DA89" s="210">
        <v>0</v>
      </c>
      <c r="DB89" s="210">
        <v>25.3</v>
      </c>
      <c r="DC89" s="210">
        <v>20.099999999999994</v>
      </c>
      <c r="DD89" s="210">
        <v>23.300000000000011</v>
      </c>
      <c r="DE89" s="210">
        <v>13.199999999999989</v>
      </c>
      <c r="DF89" s="210">
        <v>15.900000000000006</v>
      </c>
      <c r="DG89" s="210">
        <v>2.8999999999999773</v>
      </c>
      <c r="DH89" s="210">
        <v>6</v>
      </c>
      <c r="DZ89" s="29"/>
      <c r="EC89" s="210">
        <v>12.555112650000005</v>
      </c>
      <c r="ED89" s="210">
        <v>25.3</v>
      </c>
      <c r="EE89" s="210">
        <v>9</v>
      </c>
      <c r="EF89" s="210">
        <v>14.9</v>
      </c>
      <c r="EG89" s="210">
        <v>8.3000000000000007</v>
      </c>
      <c r="EH89" s="210">
        <v>3.4</v>
      </c>
      <c r="EI89" s="210">
        <v>4.5</v>
      </c>
      <c r="EJ89" s="210">
        <v>3.1</v>
      </c>
      <c r="EK89" s="210">
        <v>3.2</v>
      </c>
      <c r="EL89" s="210">
        <v>6.7</v>
      </c>
      <c r="EM89" s="210">
        <v>-3.1</v>
      </c>
      <c r="EN89" s="210">
        <v>15.2</v>
      </c>
      <c r="EO89" s="210">
        <v>11.5</v>
      </c>
      <c r="EP89" s="29"/>
      <c r="EQ89" s="210">
        <v>20.297304350000047</v>
      </c>
      <c r="ER89" s="210">
        <v>20.099999999999994</v>
      </c>
      <c r="ES89" s="210">
        <v>19.099999999999994</v>
      </c>
      <c r="ET89" s="210">
        <v>17.100000000000023</v>
      </c>
      <c r="EU89" s="210">
        <v>8.3999999999999773</v>
      </c>
      <c r="EV89" s="210">
        <v>4.6000000000000227</v>
      </c>
      <c r="EW89" s="210">
        <v>4</v>
      </c>
      <c r="EX89" s="210">
        <v>6.0999999999999943</v>
      </c>
      <c r="EY89" s="210">
        <v>8.6999999999999886</v>
      </c>
      <c r="EZ89" s="210">
        <v>16.5</v>
      </c>
      <c r="FA89" s="210">
        <v>13.900000000000006</v>
      </c>
      <c r="FB89" s="210">
        <v>18.5</v>
      </c>
      <c r="FC89" s="210">
        <v>21</v>
      </c>
      <c r="FE89" s="210">
        <v>17.833067669999977</v>
      </c>
      <c r="FF89" s="210">
        <v>23.300000000000011</v>
      </c>
      <c r="FG89" s="210">
        <v>12.5</v>
      </c>
      <c r="FH89" s="210">
        <v>16</v>
      </c>
      <c r="FI89" s="210">
        <v>11.5</v>
      </c>
      <c r="FJ89" s="210">
        <v>9.4000000000000057</v>
      </c>
      <c r="FK89" s="210">
        <v>8.5</v>
      </c>
      <c r="FL89" s="210">
        <v>11.299999999999983</v>
      </c>
      <c r="FM89" s="210">
        <v>7.6000000000000227</v>
      </c>
      <c r="FN89" s="210">
        <v>6.5999999999999943</v>
      </c>
      <c r="FP89" s="210">
        <v>30.822357570000037</v>
      </c>
      <c r="FQ89" s="210">
        <v>13.199999999999989</v>
      </c>
      <c r="FR89" s="210">
        <v>16.900000000000006</v>
      </c>
      <c r="FS89" s="210">
        <v>12.199999999999989</v>
      </c>
      <c r="FT89" s="210">
        <v>12.5</v>
      </c>
      <c r="FU89" s="210">
        <v>8.7000000000000171</v>
      </c>
      <c r="FV89" s="210">
        <v>13.099999999999994</v>
      </c>
      <c r="FW89" s="210">
        <v>5.2999999999999829</v>
      </c>
      <c r="FX89" s="210">
        <v>4</v>
      </c>
      <c r="FY89" s="210">
        <v>8.2000000000000171</v>
      </c>
      <c r="FZ89" s="210">
        <v>13.700000000000017</v>
      </c>
      <c r="GB89" s="210">
        <v>16.098259719999987</v>
      </c>
      <c r="GC89" s="210">
        <v>16.900000000000006</v>
      </c>
      <c r="GD89" s="210">
        <v>11.699999999999989</v>
      </c>
      <c r="GE89" s="210">
        <v>12.400000000000006</v>
      </c>
      <c r="GF89" s="210">
        <v>8.5</v>
      </c>
      <c r="GG89" s="210">
        <v>13.199999999999989</v>
      </c>
      <c r="GH89" s="210">
        <v>5.2000000000000171</v>
      </c>
      <c r="GI89" s="210">
        <v>4</v>
      </c>
      <c r="GJ89" s="210">
        <v>8.1999999999999886</v>
      </c>
      <c r="GK89" s="210">
        <v>13.700000000000017</v>
      </c>
      <c r="GM89" s="210">
        <v>14.098259719999987</v>
      </c>
      <c r="GN89" s="210">
        <v>15.900000000000006</v>
      </c>
      <c r="GO89" s="210">
        <v>9.1999999999999886</v>
      </c>
      <c r="GP89" s="210">
        <v>12.900000000000006</v>
      </c>
      <c r="GQ89" s="210">
        <v>7.1999999999999886</v>
      </c>
      <c r="GR89" s="210">
        <v>10.900000000000006</v>
      </c>
      <c r="GS89" s="210">
        <v>4</v>
      </c>
      <c r="GT89" s="210">
        <v>2.5</v>
      </c>
      <c r="GU89" s="210">
        <v>8.3000000000000114</v>
      </c>
      <c r="GV89" s="210">
        <v>10.799999999999983</v>
      </c>
      <c r="GX89" s="210">
        <v>13.109869269999962</v>
      </c>
      <c r="GY89" s="210">
        <v>2.8999999999999773</v>
      </c>
      <c r="GZ89" s="210">
        <v>6</v>
      </c>
      <c r="HA89" s="210">
        <v>6.9000000000000057</v>
      </c>
      <c r="HB89" s="210">
        <v>14.200000000000017</v>
      </c>
      <c r="HC89" s="210">
        <v>4.8999999999999773</v>
      </c>
      <c r="HD89" s="210">
        <v>2.8000000000000114</v>
      </c>
      <c r="HE89" s="210">
        <v>8.0999999999999943</v>
      </c>
      <c r="HF89" s="210">
        <v>10.200000000000017</v>
      </c>
      <c r="HG89" s="210">
        <v>12.599999999999994</v>
      </c>
      <c r="HI89" s="210">
        <v>13.110710099999963</v>
      </c>
      <c r="HJ89" s="210">
        <v>27.924097850000038</v>
      </c>
      <c r="HK89" s="210">
        <v>16.098259719999987</v>
      </c>
      <c r="HL89" s="210">
        <v>16.900000000000006</v>
      </c>
      <c r="HM89" s="210">
        <v>13.199999999999989</v>
      </c>
      <c r="HN89" s="210">
        <v>12.700000000000017</v>
      </c>
      <c r="HO89" s="210">
        <v>9</v>
      </c>
      <c r="HP89" s="210">
        <v>13.099999999999994</v>
      </c>
      <c r="HQ89" s="210">
        <v>5.2999999999999829</v>
      </c>
      <c r="HR89" s="210">
        <v>4</v>
      </c>
      <c r="HS89" s="210">
        <v>8.3000000000000114</v>
      </c>
      <c r="HT89" s="210">
        <v>13.600000000000023</v>
      </c>
    </row>
    <row r="90" spans="1:228" ht="15" customHeight="1">
      <c r="E90" s="244"/>
      <c r="F90" s="244"/>
      <c r="G90" s="252" t="s">
        <v>513</v>
      </c>
      <c r="H90" s="244"/>
      <c r="I90" s="244"/>
      <c r="J90" s="244"/>
      <c r="K90" s="244"/>
      <c r="R90" s="191"/>
      <c r="S90" s="192">
        <v>15.286999999999992</v>
      </c>
      <c r="T90" s="191">
        <v>7.4000000000000128</v>
      </c>
      <c r="U90" s="191">
        <v>2.7999999999999972</v>
      </c>
      <c r="V90" s="191">
        <v>6</v>
      </c>
      <c r="W90" s="191">
        <v>5.0999999999999943</v>
      </c>
      <c r="X90" s="191">
        <v>6.2999999999999972</v>
      </c>
      <c r="Y90" s="191">
        <v>19.800000000000011</v>
      </c>
      <c r="Z90" s="191">
        <v>25.099999999999994</v>
      </c>
      <c r="AA90" s="191">
        <v>24.900000000000006</v>
      </c>
      <c r="AB90" s="191">
        <v>26.5</v>
      </c>
      <c r="AC90" s="191">
        <v>23.299999999999983</v>
      </c>
      <c r="AD90" s="191">
        <v>21</v>
      </c>
      <c r="AE90" s="191">
        <v>20.300000000000011</v>
      </c>
      <c r="AF90" s="191">
        <v>19.699999999999989</v>
      </c>
      <c r="AG90" s="191">
        <v>14.699999999999989</v>
      </c>
      <c r="AH90" s="191">
        <v>3.3000000000000114</v>
      </c>
      <c r="AI90" s="191">
        <v>-2.6999999999999886</v>
      </c>
      <c r="AJ90" s="191">
        <v>0</v>
      </c>
      <c r="AL90" s="210">
        <v>8.4088736200000298</v>
      </c>
      <c r="AM90" s="210">
        <v>-3.2445580099999773</v>
      </c>
      <c r="AN90" s="210">
        <v>10.172999999999945</v>
      </c>
      <c r="AO90" s="210">
        <v>1.298000000000016</v>
      </c>
      <c r="AP90" s="210">
        <v>1</v>
      </c>
      <c r="AQ90" s="210">
        <v>7.2000000000000028</v>
      </c>
      <c r="AR90" s="210">
        <v>5.7999999999999972</v>
      </c>
      <c r="AS90" s="210">
        <v>1.7999999999999972</v>
      </c>
      <c r="AT90" s="210">
        <v>5.9000000000000057</v>
      </c>
      <c r="AU90" s="210">
        <v>6.5</v>
      </c>
      <c r="AV90" s="210">
        <v>9.9000000000000057</v>
      </c>
      <c r="AW90" s="210">
        <v>13</v>
      </c>
      <c r="AX90" s="210">
        <v>12.199999999999989</v>
      </c>
      <c r="AZ90" s="210">
        <v>-1.298000000000016</v>
      </c>
      <c r="BA90" s="210">
        <v>14.286999999999992</v>
      </c>
      <c r="BB90" s="210">
        <v>0.20000000000000995</v>
      </c>
      <c r="BC90" s="210">
        <v>-3</v>
      </c>
      <c r="BD90" s="210">
        <v>4.2000000000000028</v>
      </c>
      <c r="BE90" s="210">
        <v>-0.80000000000001137</v>
      </c>
      <c r="BF90" s="210">
        <v>-0.20000000000000284</v>
      </c>
      <c r="BG90" s="210">
        <v>9.9000000000000057</v>
      </c>
      <c r="BH90" s="210">
        <v>12.099999999999994</v>
      </c>
      <c r="BI90" s="210">
        <v>12.700000000000017</v>
      </c>
      <c r="BK90" s="210"/>
      <c r="BL90" s="210"/>
      <c r="BM90" s="210"/>
      <c r="BN90" s="210"/>
      <c r="BO90" s="210">
        <v>15.286999999999992</v>
      </c>
      <c r="BP90" s="210">
        <v>7.4000000000000128</v>
      </c>
      <c r="BQ90" s="210">
        <v>2.7999999999999972</v>
      </c>
      <c r="BR90" s="210">
        <v>6</v>
      </c>
      <c r="BS90" s="210">
        <v>5.0999999999999943</v>
      </c>
      <c r="BT90" s="210">
        <v>6.2999999999999972</v>
      </c>
      <c r="BU90" s="210">
        <v>19.800000000000011</v>
      </c>
      <c r="BV90" s="210">
        <v>25.099999999999994</v>
      </c>
      <c r="BW90" s="210">
        <v>24.900000000000006</v>
      </c>
      <c r="BX90" s="210">
        <v>26.5</v>
      </c>
      <c r="BY90" s="210">
        <v>23.299999999999983</v>
      </c>
      <c r="BZ90" s="210">
        <v>21</v>
      </c>
      <c r="CB90" s="211">
        <v>0</v>
      </c>
      <c r="CC90" s="210">
        <v>0</v>
      </c>
      <c r="CD90" s="210">
        <v>0</v>
      </c>
      <c r="CE90" s="210">
        <v>0</v>
      </c>
      <c r="CF90" s="210">
        <v>0</v>
      </c>
      <c r="CG90" s="210">
        <v>0</v>
      </c>
      <c r="CH90" s="210">
        <v>0</v>
      </c>
      <c r="CI90" s="210">
        <v>0</v>
      </c>
      <c r="CJ90" s="210">
        <v>0</v>
      </c>
      <c r="CK90" s="210">
        <v>0</v>
      </c>
      <c r="CL90" s="210">
        <v>0</v>
      </c>
      <c r="CM90" s="210">
        <v>0</v>
      </c>
      <c r="CN90" s="210">
        <v>0</v>
      </c>
      <c r="CO90" s="210">
        <v>0</v>
      </c>
      <c r="CP90" s="210">
        <v>0</v>
      </c>
      <c r="CQ90" s="210">
        <v>0</v>
      </c>
      <c r="CV90" s="210">
        <v>0</v>
      </c>
      <c r="CW90" s="210">
        <v>0</v>
      </c>
      <c r="CX90" s="210">
        <v>0</v>
      </c>
      <c r="CY90" s="210">
        <v>0</v>
      </c>
      <c r="CZ90" s="210">
        <v>0</v>
      </c>
      <c r="DA90" s="210">
        <v>0</v>
      </c>
      <c r="DB90" s="210">
        <v>2.2999999999999998</v>
      </c>
      <c r="DC90" s="210">
        <v>5.5</v>
      </c>
      <c r="DD90" s="210">
        <v>7.9000000000000057</v>
      </c>
      <c r="DE90" s="210">
        <v>2.9000000000000057</v>
      </c>
      <c r="DF90" s="210">
        <v>15.700000000000003</v>
      </c>
      <c r="DG90" s="210">
        <v>1</v>
      </c>
      <c r="DH90" s="210">
        <v>7.2000000000000028</v>
      </c>
      <c r="DT90" s="29"/>
      <c r="DU90" s="29"/>
      <c r="DW90" s="29"/>
      <c r="DX90" s="29"/>
      <c r="DY90" s="29"/>
      <c r="EA90" s="29"/>
      <c r="EB90" s="29"/>
      <c r="EC90" s="210">
        <v>8.1863867400000245</v>
      </c>
      <c r="ED90" s="210">
        <v>2.2999999999999998</v>
      </c>
      <c r="EE90" s="210">
        <v>2.1</v>
      </c>
      <c r="EF90" s="210">
        <v>-2.6</v>
      </c>
      <c r="EG90" s="210">
        <v>0.9</v>
      </c>
      <c r="EH90" s="210">
        <v>2.5</v>
      </c>
      <c r="EI90" s="210">
        <v>3</v>
      </c>
      <c r="EJ90" s="210">
        <v>5.2</v>
      </c>
      <c r="EK90" s="210">
        <v>2.5</v>
      </c>
      <c r="EL90" s="210">
        <v>1.3</v>
      </c>
      <c r="EM90" s="210">
        <v>0.3</v>
      </c>
      <c r="EN90" s="210">
        <v>-2.2999999999999998</v>
      </c>
      <c r="EO90" s="210">
        <v>-2.8</v>
      </c>
      <c r="EQ90" s="210">
        <v>10.496350249999985</v>
      </c>
      <c r="ER90" s="210">
        <v>5.5</v>
      </c>
      <c r="ES90" s="210">
        <v>1</v>
      </c>
      <c r="ET90" s="210">
        <v>5.2999999999999972</v>
      </c>
      <c r="EU90" s="210">
        <v>5.6000000000000085</v>
      </c>
      <c r="EV90" s="210">
        <v>-0.5</v>
      </c>
      <c r="EW90" s="210">
        <v>2</v>
      </c>
      <c r="EX90" s="210">
        <v>26.799999999999997</v>
      </c>
      <c r="EY90" s="210">
        <v>25.599999999999994</v>
      </c>
      <c r="EZ90" s="210">
        <v>0.80000000000001137</v>
      </c>
      <c r="FA90" s="210">
        <v>-1.9000000000000057</v>
      </c>
      <c r="FB90" s="210">
        <v>-2.4000000000000057</v>
      </c>
      <c r="FC90" s="210">
        <v>-3.4000000000000057</v>
      </c>
      <c r="FE90" s="210">
        <v>9.4353156100000106</v>
      </c>
      <c r="FF90" s="210">
        <v>7.9000000000000057</v>
      </c>
      <c r="FG90" s="210">
        <v>0.90000000000000568</v>
      </c>
      <c r="FH90" s="210">
        <v>5.8999999999999915</v>
      </c>
      <c r="FI90" s="210">
        <v>1.4000000000000057</v>
      </c>
      <c r="FJ90" s="210">
        <v>-0.29999999999999716</v>
      </c>
      <c r="FK90" s="210">
        <v>-0.20000000000000284</v>
      </c>
      <c r="FL90" s="210">
        <v>-0.20000000000000284</v>
      </c>
      <c r="FM90" s="210">
        <v>21.5</v>
      </c>
      <c r="FN90" s="210">
        <v>18.800000000000011</v>
      </c>
      <c r="FP90" s="210">
        <v>4.7264419899999837</v>
      </c>
      <c r="FQ90" s="210">
        <v>2.9000000000000057</v>
      </c>
      <c r="FR90" s="210">
        <v>17.099999999999994</v>
      </c>
      <c r="FS90" s="210">
        <v>10.900000000000006</v>
      </c>
      <c r="FT90" s="210">
        <v>8.2000000000000028</v>
      </c>
      <c r="FU90" s="210">
        <v>8.5</v>
      </c>
      <c r="FV90" s="210">
        <v>12.199999999999989</v>
      </c>
      <c r="FW90" s="210">
        <v>11.300000000000011</v>
      </c>
      <c r="FX90" s="210">
        <v>-4.5</v>
      </c>
      <c r="FY90" s="210">
        <v>5.1999999999999886</v>
      </c>
      <c r="FZ90" s="210">
        <v>8.5</v>
      </c>
      <c r="GB90" s="210">
        <v>10.870999999999967</v>
      </c>
      <c r="GC90" s="210">
        <v>17.099999999999994</v>
      </c>
      <c r="GD90" s="210">
        <v>10.900000000000006</v>
      </c>
      <c r="GE90" s="210">
        <v>8.2000000000000028</v>
      </c>
      <c r="GF90" s="210">
        <v>8.5</v>
      </c>
      <c r="GG90" s="210">
        <v>12.199999999999989</v>
      </c>
      <c r="GH90" s="210">
        <v>11.300000000000011</v>
      </c>
      <c r="GI90" s="210">
        <v>-4.5</v>
      </c>
      <c r="GJ90" s="210">
        <v>5.1999999999999886</v>
      </c>
      <c r="GK90" s="210">
        <v>8.5</v>
      </c>
      <c r="GM90" s="210">
        <v>6.2709999999999582</v>
      </c>
      <c r="GN90" s="210">
        <v>15.700000000000003</v>
      </c>
      <c r="GO90" s="210">
        <v>5.2999999999999972</v>
      </c>
      <c r="GP90" s="210">
        <v>9.7000000000000028</v>
      </c>
      <c r="GQ90" s="210">
        <v>12.5</v>
      </c>
      <c r="GR90" s="210">
        <v>10.100000000000009</v>
      </c>
      <c r="GS90" s="210">
        <v>10.599999999999994</v>
      </c>
      <c r="GT90" s="210">
        <v>6.5</v>
      </c>
      <c r="GU90" s="210">
        <v>6.1999999999999886</v>
      </c>
      <c r="GV90" s="210">
        <v>5.8000000000000114</v>
      </c>
      <c r="GX90" s="210">
        <v>1.298000000000016</v>
      </c>
      <c r="GY90" s="210">
        <v>1</v>
      </c>
      <c r="GZ90" s="210">
        <v>7.2000000000000028</v>
      </c>
      <c r="HA90" s="210">
        <v>5.7999999999999972</v>
      </c>
      <c r="HB90" s="210">
        <v>1.7999999999999972</v>
      </c>
      <c r="HC90" s="210">
        <v>5.9000000000000057</v>
      </c>
      <c r="HD90" s="210">
        <v>6.5</v>
      </c>
      <c r="HE90" s="210">
        <v>9.9000000000000057</v>
      </c>
      <c r="HF90" s="210">
        <v>13</v>
      </c>
      <c r="HG90" s="210">
        <v>12.199999999999989</v>
      </c>
      <c r="HI90" s="210">
        <v>8.4088736200000298</v>
      </c>
      <c r="HJ90" s="210">
        <v>-3.2445580099999773</v>
      </c>
      <c r="HK90" s="210">
        <v>10.870999999999967</v>
      </c>
      <c r="HL90" s="210">
        <v>17.099999999999994</v>
      </c>
      <c r="HM90" s="210">
        <v>10.900000000000006</v>
      </c>
      <c r="HN90" s="210">
        <v>8.2000000000000028</v>
      </c>
      <c r="HO90" s="210">
        <v>8.5</v>
      </c>
      <c r="HP90" s="210">
        <v>12.199999999999989</v>
      </c>
      <c r="HQ90" s="210">
        <v>11.300000000000011</v>
      </c>
      <c r="HR90" s="210">
        <v>-4.5</v>
      </c>
      <c r="HS90" s="210">
        <v>5.1999999999999886</v>
      </c>
      <c r="HT90" s="210">
        <v>8.5</v>
      </c>
    </row>
    <row r="91" spans="1:228" ht="15" customHeight="1">
      <c r="E91" s="244"/>
      <c r="F91" s="244"/>
      <c r="G91" s="252" t="s">
        <v>514</v>
      </c>
      <c r="H91" s="244"/>
      <c r="I91" s="244"/>
      <c r="J91" s="244"/>
      <c r="K91" s="244"/>
      <c r="R91" s="191"/>
      <c r="S91" s="192">
        <v>-0.58956427000000033</v>
      </c>
      <c r="T91" s="191">
        <v>-2.5026420500000022</v>
      </c>
      <c r="U91" s="191">
        <v>-0.39999999999999947</v>
      </c>
      <c r="V91" s="191">
        <v>-0.40000000000000036</v>
      </c>
      <c r="W91" s="191">
        <v>-0.39999999999999991</v>
      </c>
      <c r="X91" s="191">
        <v>-0.30000000000000004</v>
      </c>
      <c r="Y91" s="191">
        <v>-0.30000000000000004</v>
      </c>
      <c r="Z91" s="191">
        <v>-0.19999999999999996</v>
      </c>
      <c r="AA91" s="191">
        <v>-0.19999999999999996</v>
      </c>
      <c r="AB91" s="191">
        <v>-0.10000000000000009</v>
      </c>
      <c r="AC91" s="191">
        <v>-9.9999999999999978E-2</v>
      </c>
      <c r="AD91" s="191">
        <v>0</v>
      </c>
      <c r="AE91" s="191">
        <v>0</v>
      </c>
      <c r="AF91" s="191">
        <v>-9.9999999999999978E-2</v>
      </c>
      <c r="AG91" s="191">
        <v>0</v>
      </c>
      <c r="AH91" s="191">
        <v>0</v>
      </c>
      <c r="AI91" s="191">
        <v>-9.9999999999999978E-2</v>
      </c>
      <c r="AJ91" s="191">
        <v>0</v>
      </c>
      <c r="AL91" s="210">
        <v>-0.91670508999998823</v>
      </c>
      <c r="AM91" s="210">
        <v>-0.97619431000001544</v>
      </c>
      <c r="AN91" s="210">
        <v>-0.75364279000000689</v>
      </c>
      <c r="AO91" s="210">
        <v>-2.199225869999986</v>
      </c>
      <c r="AP91" s="210">
        <v>-0.70000000000000018</v>
      </c>
      <c r="AQ91" s="210">
        <v>-0.79999999999999982</v>
      </c>
      <c r="AR91" s="210">
        <v>-0.39999999999999991</v>
      </c>
      <c r="AS91" s="210">
        <v>-0.39999999999999991</v>
      </c>
      <c r="AT91" s="210">
        <v>-0.40000000000000013</v>
      </c>
      <c r="AU91" s="210">
        <v>-0.30000000000000004</v>
      </c>
      <c r="AV91" s="210">
        <v>-0.30000000000000004</v>
      </c>
      <c r="AW91" s="210">
        <v>-0.19999999999999996</v>
      </c>
      <c r="AX91" s="210">
        <v>-0.19999999999999996</v>
      </c>
      <c r="AZ91" s="210">
        <v>2.199225869999986</v>
      </c>
      <c r="BA91" s="210">
        <v>0.11043572999999984</v>
      </c>
      <c r="BB91" s="210">
        <v>-1.7026420500000023</v>
      </c>
      <c r="BC91" s="210">
        <v>4.4408920985006262E-16</v>
      </c>
      <c r="BD91" s="210">
        <v>-4.4408920985006262E-16</v>
      </c>
      <c r="BE91" s="210">
        <v>0</v>
      </c>
      <c r="BF91" s="210">
        <v>0</v>
      </c>
      <c r="BG91" s="210">
        <v>0</v>
      </c>
      <c r="BH91" s="210">
        <v>0</v>
      </c>
      <c r="BI91" s="210">
        <v>0</v>
      </c>
      <c r="BK91" s="210"/>
      <c r="BL91" s="210"/>
      <c r="BM91" s="210"/>
      <c r="BN91" s="210"/>
      <c r="BO91" s="210">
        <v>-0.58956427000000033</v>
      </c>
      <c r="BP91" s="210">
        <v>-2.5026420500000022</v>
      </c>
      <c r="BQ91" s="210">
        <v>-0.39999999999999947</v>
      </c>
      <c r="BR91" s="210">
        <v>-0.40000000000000036</v>
      </c>
      <c r="BS91" s="210">
        <v>-0.39999999999999991</v>
      </c>
      <c r="BT91" s="210">
        <v>-0.30000000000000004</v>
      </c>
      <c r="BU91" s="210">
        <v>-0.30000000000000004</v>
      </c>
      <c r="BV91" s="210">
        <v>-0.19999999999999996</v>
      </c>
      <c r="BW91" s="210">
        <v>-0.19999999999999996</v>
      </c>
      <c r="BX91" s="210">
        <v>-0.10000000000000009</v>
      </c>
      <c r="BY91" s="210">
        <v>-9.9999999999999978E-2</v>
      </c>
      <c r="BZ91" s="210">
        <v>0</v>
      </c>
      <c r="CB91" s="211">
        <v>0</v>
      </c>
      <c r="CC91" s="210">
        <v>0</v>
      </c>
      <c r="CD91" s="210">
        <v>0</v>
      </c>
      <c r="CE91" s="210">
        <v>0</v>
      </c>
      <c r="CF91" s="210">
        <v>0</v>
      </c>
      <c r="CG91" s="210">
        <v>0</v>
      </c>
      <c r="CH91" s="210">
        <v>0</v>
      </c>
      <c r="CI91" s="210">
        <v>0</v>
      </c>
      <c r="CJ91" s="210">
        <v>0</v>
      </c>
      <c r="CK91" s="210">
        <v>0</v>
      </c>
      <c r="CL91" s="210">
        <v>0</v>
      </c>
      <c r="CM91" s="210">
        <v>0</v>
      </c>
      <c r="CN91" s="210">
        <v>0</v>
      </c>
      <c r="CO91" s="210">
        <v>0</v>
      </c>
      <c r="CP91" s="210">
        <v>0</v>
      </c>
      <c r="CQ91" s="210">
        <v>0</v>
      </c>
      <c r="CV91" s="210">
        <v>0</v>
      </c>
      <c r="CW91" s="210">
        <v>0</v>
      </c>
      <c r="CX91" s="210">
        <v>0</v>
      </c>
      <c r="CY91" s="210">
        <v>0</v>
      </c>
      <c r="CZ91" s="210">
        <v>0</v>
      </c>
      <c r="DA91" s="210">
        <v>0</v>
      </c>
      <c r="DB91" s="210">
        <v>-0.8</v>
      </c>
      <c r="DC91" s="210">
        <v>-0.50000000000000089</v>
      </c>
      <c r="DD91" s="210">
        <v>-0.70000000000000018</v>
      </c>
      <c r="DE91" s="210">
        <v>-0.59999999999999964</v>
      </c>
      <c r="DF91" s="210">
        <v>-0.59999999999999964</v>
      </c>
      <c r="DG91" s="210">
        <v>-0.70000000000000018</v>
      </c>
      <c r="DH91" s="210">
        <v>-0.79999999999999982</v>
      </c>
      <c r="EC91" s="210">
        <v>-0.42173041999998129</v>
      </c>
      <c r="ED91" s="210">
        <v>-0.8</v>
      </c>
      <c r="EE91" s="210">
        <v>-0.5</v>
      </c>
      <c r="EF91" s="210">
        <v>-1.1000000000000001</v>
      </c>
      <c r="EG91" s="210">
        <v>-0.7</v>
      </c>
      <c r="EH91" s="210">
        <v>-0.6</v>
      </c>
      <c r="EI91" s="210">
        <v>-0.6</v>
      </c>
      <c r="EJ91" s="210">
        <v>-0.8</v>
      </c>
      <c r="EK91" s="210">
        <v>-0.8</v>
      </c>
      <c r="EL91" s="210">
        <v>-0.4</v>
      </c>
      <c r="EM91" s="210">
        <v>-0.4</v>
      </c>
      <c r="EN91" s="210">
        <v>-0.5</v>
      </c>
      <c r="EO91" s="210">
        <v>-0.4</v>
      </c>
      <c r="EQ91" s="210">
        <v>2.9636800000023555E-3</v>
      </c>
      <c r="ER91" s="210">
        <v>-0.50000000000000089</v>
      </c>
      <c r="ES91" s="210">
        <v>-1.0999999999999996</v>
      </c>
      <c r="ET91" s="210">
        <v>-0.70000000000000018</v>
      </c>
      <c r="EU91" s="210">
        <v>-0.59999999999999964</v>
      </c>
      <c r="EV91" s="210">
        <v>-0.60000000000000053</v>
      </c>
      <c r="EW91" s="210">
        <v>-0.79999999999999982</v>
      </c>
      <c r="EX91" s="210">
        <v>-0.79999999999999982</v>
      </c>
      <c r="EY91" s="210">
        <v>-0.40000000000000036</v>
      </c>
      <c r="EZ91" s="210">
        <v>-0.39999999999999991</v>
      </c>
      <c r="FA91" s="210">
        <v>-0.5</v>
      </c>
      <c r="FB91" s="210">
        <v>-0.39999999999999991</v>
      </c>
      <c r="FC91" s="210">
        <v>-0.19999999999999996</v>
      </c>
      <c r="FE91" s="210">
        <v>-2.819990999999999</v>
      </c>
      <c r="FF91" s="210">
        <v>-0.70000000000000018</v>
      </c>
      <c r="FG91" s="210">
        <v>-0.59999999999999964</v>
      </c>
      <c r="FH91" s="210">
        <v>-0.60000000000000053</v>
      </c>
      <c r="FI91" s="210">
        <v>-0.79999999999999982</v>
      </c>
      <c r="FJ91" s="210">
        <v>-0.79999999999999982</v>
      </c>
      <c r="FK91" s="210">
        <v>-0.40000000000000036</v>
      </c>
      <c r="FL91" s="210">
        <v>-0.39999999999999991</v>
      </c>
      <c r="FM91" s="210">
        <v>-0.5</v>
      </c>
      <c r="FN91" s="210">
        <v>-0.39999999999999991</v>
      </c>
      <c r="FP91" s="210">
        <v>-2.8032859000000103</v>
      </c>
      <c r="FQ91" s="210">
        <v>-0.59999999999999964</v>
      </c>
      <c r="FR91" s="210">
        <v>-0.60000000000000053</v>
      </c>
      <c r="FS91" s="210">
        <v>-0.69999999999999973</v>
      </c>
      <c r="FT91" s="210">
        <v>-0.79999999999999982</v>
      </c>
      <c r="FU91" s="210">
        <v>-0.39999999999999991</v>
      </c>
      <c r="FV91" s="210">
        <v>-0.40000000000000036</v>
      </c>
      <c r="FW91" s="210">
        <v>-0.39999999999999991</v>
      </c>
      <c r="FX91" s="210">
        <v>-0.39999999999999991</v>
      </c>
      <c r="FY91" s="210">
        <v>-0.19999999999999996</v>
      </c>
      <c r="FZ91" s="210">
        <v>-0.30000000000000004</v>
      </c>
      <c r="GB91" s="210">
        <v>-2.2383271499999928</v>
      </c>
      <c r="GC91" s="210">
        <v>-0.60000000000000053</v>
      </c>
      <c r="GD91" s="210">
        <v>-0.69999999999999929</v>
      </c>
      <c r="GE91" s="210">
        <v>-0.80000000000000027</v>
      </c>
      <c r="GF91" s="210">
        <v>-0.39999999999999991</v>
      </c>
      <c r="GG91" s="210">
        <v>-0.40000000000000036</v>
      </c>
      <c r="GH91" s="210">
        <v>-0.39999999999999991</v>
      </c>
      <c r="GI91" s="210">
        <v>-0.39999999999999991</v>
      </c>
      <c r="GJ91" s="210">
        <v>-0.19999999999999996</v>
      </c>
      <c r="GK91" s="210">
        <v>-0.30000000000000004</v>
      </c>
      <c r="GM91" s="210">
        <v>-2.3383271499999934</v>
      </c>
      <c r="GN91" s="210">
        <v>-0.59999999999999964</v>
      </c>
      <c r="GO91" s="210">
        <v>-0.70000000000000018</v>
      </c>
      <c r="GP91" s="210">
        <v>-0.79999999999999982</v>
      </c>
      <c r="GQ91" s="210">
        <v>-0.39999999999999991</v>
      </c>
      <c r="GR91" s="210">
        <v>-0.39999999999999991</v>
      </c>
      <c r="GS91" s="210">
        <v>-0.40000000000000013</v>
      </c>
      <c r="GT91" s="210">
        <v>-0.30000000000000004</v>
      </c>
      <c r="GU91" s="210">
        <v>-0.30000000000000004</v>
      </c>
      <c r="GV91" s="210">
        <v>-0.19999999999999996</v>
      </c>
      <c r="GX91" s="210">
        <v>-2.199225869999986</v>
      </c>
      <c r="GY91" s="210">
        <v>-0.70000000000000018</v>
      </c>
      <c r="GZ91" s="210">
        <v>-0.79999999999999982</v>
      </c>
      <c r="HA91" s="210">
        <v>-0.39999999999999991</v>
      </c>
      <c r="HB91" s="210">
        <v>-0.39999999999999991</v>
      </c>
      <c r="HC91" s="210">
        <v>-0.40000000000000013</v>
      </c>
      <c r="HD91" s="210">
        <v>-0.30000000000000004</v>
      </c>
      <c r="HE91" s="210">
        <v>-0.30000000000000004</v>
      </c>
      <c r="HF91" s="210">
        <v>-0.19999999999999996</v>
      </c>
      <c r="HG91" s="210">
        <v>-0.19999999999999996</v>
      </c>
      <c r="HI91" s="210">
        <v>-0.91670508999998823</v>
      </c>
      <c r="HJ91" s="210">
        <v>-0.97619431000001544</v>
      </c>
      <c r="HK91" s="210">
        <v>-2.2383271499999928</v>
      </c>
      <c r="HL91" s="210">
        <v>-0.60000000000000053</v>
      </c>
      <c r="HM91" s="210">
        <v>-0.69999999999999929</v>
      </c>
      <c r="HN91" s="210">
        <v>-0.80000000000000027</v>
      </c>
      <c r="HO91" s="210">
        <v>-0.39999999999999991</v>
      </c>
      <c r="HP91" s="210">
        <v>-0.40000000000000036</v>
      </c>
      <c r="HQ91" s="210">
        <v>-0.39999999999999991</v>
      </c>
      <c r="HR91" s="210">
        <v>-0.39999999999999991</v>
      </c>
      <c r="HS91" s="210">
        <v>-0.19999999999999996</v>
      </c>
      <c r="HT91" s="210">
        <v>-0.30000000000000004</v>
      </c>
    </row>
    <row r="92" spans="1:228" ht="15" customHeight="1">
      <c r="E92" s="244"/>
      <c r="F92" s="244"/>
      <c r="G92" s="252" t="s">
        <v>515</v>
      </c>
      <c r="H92" s="244"/>
      <c r="I92" s="244"/>
      <c r="J92" s="244"/>
      <c r="K92" s="244"/>
      <c r="R92" s="191"/>
      <c r="S92" s="192">
        <v>0</v>
      </c>
      <c r="T92" s="191">
        <v>0</v>
      </c>
      <c r="U92" s="191">
        <v>0</v>
      </c>
      <c r="V92" s="191">
        <v>0</v>
      </c>
      <c r="W92" s="191">
        <v>0</v>
      </c>
      <c r="X92" s="191">
        <v>0</v>
      </c>
      <c r="Y92" s="191">
        <v>0</v>
      </c>
      <c r="Z92" s="191">
        <v>0</v>
      </c>
      <c r="AA92" s="191">
        <v>0</v>
      </c>
      <c r="AB92" s="191">
        <v>0</v>
      </c>
      <c r="AC92" s="191">
        <v>0</v>
      </c>
      <c r="AD92" s="191">
        <v>0</v>
      </c>
      <c r="AE92" s="191">
        <v>0</v>
      </c>
      <c r="AF92" s="191">
        <v>0</v>
      </c>
      <c r="AG92" s="191">
        <v>0</v>
      </c>
      <c r="AH92" s="191">
        <v>0</v>
      </c>
      <c r="AI92" s="191">
        <v>0</v>
      </c>
      <c r="AJ92" s="191">
        <v>0</v>
      </c>
      <c r="AL92" s="210">
        <v>-0.14783626000000538</v>
      </c>
      <c r="AM92" s="210">
        <v>0.20439378000000019</v>
      </c>
      <c r="AN92" s="210">
        <v>-5.9000000000001052E-2</v>
      </c>
      <c r="AO92" s="210">
        <v>0</v>
      </c>
      <c r="AP92" s="210">
        <v>0</v>
      </c>
      <c r="AQ92" s="210">
        <v>0</v>
      </c>
      <c r="AR92" s="210">
        <v>0</v>
      </c>
      <c r="AS92" s="210">
        <v>0</v>
      </c>
      <c r="AT92" s="210">
        <v>0</v>
      </c>
      <c r="AU92" s="210">
        <v>0</v>
      </c>
      <c r="AV92" s="210">
        <v>0</v>
      </c>
      <c r="AW92" s="210">
        <v>0</v>
      </c>
      <c r="AX92" s="210">
        <v>0</v>
      </c>
      <c r="AZ92" s="210">
        <v>0</v>
      </c>
      <c r="BA92" s="210">
        <v>0</v>
      </c>
      <c r="BB92" s="210">
        <v>0</v>
      </c>
      <c r="BC92" s="210">
        <v>0</v>
      </c>
      <c r="BD92" s="210">
        <v>0</v>
      </c>
      <c r="BE92" s="210">
        <v>0</v>
      </c>
      <c r="BF92" s="210">
        <v>0</v>
      </c>
      <c r="BG92" s="210">
        <v>0</v>
      </c>
      <c r="BH92" s="210">
        <v>0</v>
      </c>
      <c r="BI92" s="210">
        <v>0</v>
      </c>
      <c r="BK92" s="210"/>
      <c r="BL92" s="210"/>
      <c r="BM92" s="210"/>
      <c r="BN92" s="210"/>
      <c r="BO92" s="210">
        <v>0</v>
      </c>
      <c r="BP92" s="210">
        <v>0</v>
      </c>
      <c r="BQ92" s="210">
        <v>0</v>
      </c>
      <c r="BR92" s="210">
        <v>0</v>
      </c>
      <c r="BS92" s="210">
        <v>0</v>
      </c>
      <c r="BT92" s="210">
        <v>0</v>
      </c>
      <c r="BU92" s="210">
        <v>0</v>
      </c>
      <c r="BV92" s="210">
        <v>0</v>
      </c>
      <c r="BW92" s="210">
        <v>0</v>
      </c>
      <c r="BX92" s="210">
        <v>0</v>
      </c>
      <c r="BY92" s="210">
        <v>0</v>
      </c>
      <c r="BZ92" s="210">
        <v>0</v>
      </c>
      <c r="CB92" s="211">
        <v>0</v>
      </c>
      <c r="CC92" s="210">
        <v>0</v>
      </c>
      <c r="CD92" s="210">
        <v>0</v>
      </c>
      <c r="CE92" s="210">
        <v>0</v>
      </c>
      <c r="CF92" s="210">
        <v>0</v>
      </c>
      <c r="CG92" s="210">
        <v>0</v>
      </c>
      <c r="CH92" s="210">
        <v>0</v>
      </c>
      <c r="CI92" s="210">
        <v>0</v>
      </c>
      <c r="CJ92" s="210">
        <v>0</v>
      </c>
      <c r="CK92" s="210">
        <v>0</v>
      </c>
      <c r="CL92" s="210">
        <v>0</v>
      </c>
      <c r="CM92" s="210">
        <v>0</v>
      </c>
      <c r="CN92" s="210">
        <v>0</v>
      </c>
      <c r="CO92" s="210">
        <v>0</v>
      </c>
      <c r="CP92" s="210">
        <v>0</v>
      </c>
      <c r="CQ92" s="210">
        <v>0</v>
      </c>
      <c r="CV92" s="210">
        <v>0</v>
      </c>
      <c r="CW92" s="210">
        <v>0</v>
      </c>
      <c r="CX92" s="210">
        <v>0</v>
      </c>
      <c r="CY92" s="210">
        <v>0</v>
      </c>
      <c r="CZ92" s="210">
        <v>0</v>
      </c>
      <c r="DA92" s="210">
        <v>0</v>
      </c>
      <c r="DB92" s="210">
        <v>0</v>
      </c>
      <c r="DC92" s="210">
        <v>0</v>
      </c>
      <c r="DD92" s="210">
        <v>0</v>
      </c>
      <c r="DE92" s="210">
        <v>0</v>
      </c>
      <c r="DF92" s="210">
        <v>0</v>
      </c>
      <c r="DG92" s="210">
        <v>0</v>
      </c>
      <c r="DH92" s="210">
        <v>0</v>
      </c>
      <c r="EC92" s="210">
        <v>-6.8637919999998062E-2</v>
      </c>
      <c r="ED92" s="210">
        <v>0</v>
      </c>
      <c r="EE92" s="210">
        <v>0</v>
      </c>
      <c r="EF92" s="210">
        <v>0</v>
      </c>
      <c r="EG92" s="210">
        <v>0</v>
      </c>
      <c r="EH92" s="210">
        <v>0</v>
      </c>
      <c r="EI92" s="210">
        <v>0</v>
      </c>
      <c r="EJ92" s="210">
        <v>0</v>
      </c>
      <c r="EK92" s="210">
        <v>0</v>
      </c>
      <c r="EL92" s="210">
        <v>0</v>
      </c>
      <c r="EM92" s="210">
        <v>0</v>
      </c>
      <c r="EN92" s="210">
        <v>0</v>
      </c>
      <c r="EO92" s="210">
        <v>0</v>
      </c>
      <c r="EQ92" s="210">
        <v>-0.92049416000000406</v>
      </c>
      <c r="ER92" s="210">
        <v>0</v>
      </c>
      <c r="ES92" s="210">
        <v>0</v>
      </c>
      <c r="ET92" s="210">
        <v>0</v>
      </c>
      <c r="EU92" s="210">
        <v>0</v>
      </c>
      <c r="EV92" s="210">
        <v>0</v>
      </c>
      <c r="EW92" s="210">
        <v>0</v>
      </c>
      <c r="EX92" s="210">
        <v>0</v>
      </c>
      <c r="EY92" s="210">
        <v>0</v>
      </c>
      <c r="EZ92" s="210">
        <v>0</v>
      </c>
      <c r="FA92" s="210">
        <v>0</v>
      </c>
      <c r="FB92" s="210">
        <v>0</v>
      </c>
      <c r="FC92" s="210">
        <v>0</v>
      </c>
      <c r="FE92" s="210">
        <v>3.955751999999535E-2</v>
      </c>
      <c r="FF92" s="210">
        <v>0</v>
      </c>
      <c r="FG92" s="210">
        <v>0</v>
      </c>
      <c r="FH92" s="210">
        <v>0</v>
      </c>
      <c r="FI92" s="210">
        <v>0</v>
      </c>
      <c r="FJ92" s="210">
        <v>0</v>
      </c>
      <c r="FK92" s="210">
        <v>0</v>
      </c>
      <c r="FL92" s="210">
        <v>0</v>
      </c>
      <c r="FM92" s="210">
        <v>0</v>
      </c>
      <c r="FN92" s="210">
        <v>0</v>
      </c>
      <c r="FP92" s="210">
        <v>1.5393780000000135E-2</v>
      </c>
      <c r="FQ92" s="210">
        <v>0</v>
      </c>
      <c r="FR92" s="210">
        <v>0</v>
      </c>
      <c r="FS92" s="210">
        <v>0</v>
      </c>
      <c r="FT92" s="210">
        <v>0</v>
      </c>
      <c r="FU92" s="210">
        <v>0</v>
      </c>
      <c r="FV92" s="210">
        <v>0</v>
      </c>
      <c r="FW92" s="210">
        <v>0</v>
      </c>
      <c r="FX92" s="210">
        <v>0</v>
      </c>
      <c r="FY92" s="210">
        <v>0</v>
      </c>
      <c r="FZ92" s="210">
        <v>0</v>
      </c>
      <c r="GB92" s="210">
        <v>0</v>
      </c>
      <c r="GC92" s="210">
        <v>0</v>
      </c>
      <c r="GD92" s="210">
        <v>0</v>
      </c>
      <c r="GE92" s="210">
        <v>0</v>
      </c>
      <c r="GF92" s="210">
        <v>0</v>
      </c>
      <c r="GG92" s="210">
        <v>0</v>
      </c>
      <c r="GH92" s="210">
        <v>0</v>
      </c>
      <c r="GI92" s="210">
        <v>0</v>
      </c>
      <c r="GJ92" s="210">
        <v>0</v>
      </c>
      <c r="GK92" s="210">
        <v>0</v>
      </c>
      <c r="GM92" s="210">
        <v>0</v>
      </c>
      <c r="GN92" s="210">
        <v>0</v>
      </c>
      <c r="GO92" s="210">
        <v>0</v>
      </c>
      <c r="GP92" s="210">
        <v>0</v>
      </c>
      <c r="GQ92" s="210">
        <v>0</v>
      </c>
      <c r="GR92" s="210">
        <v>0</v>
      </c>
      <c r="GS92" s="210">
        <v>0</v>
      </c>
      <c r="GT92" s="210">
        <v>0</v>
      </c>
      <c r="GU92" s="210">
        <v>0</v>
      </c>
      <c r="GV92" s="210">
        <v>0</v>
      </c>
      <c r="GX92" s="210">
        <v>0</v>
      </c>
      <c r="GY92" s="210">
        <v>0</v>
      </c>
      <c r="GZ92" s="210">
        <v>0</v>
      </c>
      <c r="HA92" s="210">
        <v>0</v>
      </c>
      <c r="HB92" s="210">
        <v>0</v>
      </c>
      <c r="HC92" s="210">
        <v>0</v>
      </c>
      <c r="HD92" s="210">
        <v>0</v>
      </c>
      <c r="HE92" s="210">
        <v>0</v>
      </c>
      <c r="HF92" s="210">
        <v>0</v>
      </c>
      <c r="HG92" s="210">
        <v>0</v>
      </c>
      <c r="HI92" s="210">
        <v>-0.14783626000000538</v>
      </c>
      <c r="HJ92" s="210">
        <v>0.20439378000000019</v>
      </c>
      <c r="HK92" s="210">
        <v>0</v>
      </c>
      <c r="HL92" s="210">
        <v>0</v>
      </c>
      <c r="HM92" s="210">
        <v>0</v>
      </c>
      <c r="HN92" s="210">
        <v>0</v>
      </c>
      <c r="HO92" s="210">
        <v>0</v>
      </c>
      <c r="HP92" s="210">
        <v>0</v>
      </c>
      <c r="HQ92" s="210">
        <v>0</v>
      </c>
      <c r="HR92" s="210">
        <v>0</v>
      </c>
      <c r="HS92" s="210">
        <v>0</v>
      </c>
      <c r="HT92" s="210">
        <v>0</v>
      </c>
    </row>
    <row r="93" spans="1:228" ht="15" customHeight="1">
      <c r="C93" s="240"/>
      <c r="D93" s="221"/>
      <c r="E93" s="244"/>
      <c r="F93" s="244"/>
      <c r="G93" s="253" t="s">
        <v>516</v>
      </c>
      <c r="H93" s="244"/>
      <c r="I93" s="244"/>
      <c r="J93" s="244"/>
      <c r="K93" s="244"/>
      <c r="R93" s="191"/>
      <c r="S93" s="203">
        <v>26.355079250000042</v>
      </c>
      <c r="T93" s="203">
        <v>5.4961326400001802</v>
      </c>
      <c r="U93" s="203">
        <v>7.3999999999999977</v>
      </c>
      <c r="V93" s="203">
        <v>18.600000000000001</v>
      </c>
      <c r="W93" s="203">
        <v>15.599999999999971</v>
      </c>
      <c r="X93" s="203">
        <v>3.8000000000000087</v>
      </c>
      <c r="Y93" s="203">
        <v>25.400000000000016</v>
      </c>
      <c r="Z93" s="203">
        <v>30.699999999999978</v>
      </c>
      <c r="AA93" s="203">
        <v>42.7</v>
      </c>
      <c r="AB93" s="203">
        <v>42.999999999999993</v>
      </c>
      <c r="AC93" s="203">
        <v>30.600000000000016</v>
      </c>
      <c r="AD93" s="203">
        <v>22.399999999999977</v>
      </c>
      <c r="AE93" s="203">
        <v>40.700000000000017</v>
      </c>
      <c r="AF93" s="203">
        <v>31.000000000000021</v>
      </c>
      <c r="AG93" s="203">
        <v>29.999999999999972</v>
      </c>
      <c r="AH93" s="203">
        <v>-35.700000000000017</v>
      </c>
      <c r="AI93" s="203">
        <v>61.70000000000001</v>
      </c>
      <c r="AJ93" s="203">
        <v>8.0999999999999943</v>
      </c>
      <c r="AK93" s="29"/>
      <c r="AL93" s="204">
        <v>21.402147169999836</v>
      </c>
      <c r="AM93" s="204">
        <v>25.682891100000099</v>
      </c>
      <c r="AN93" s="204">
        <v>20.08674765999999</v>
      </c>
      <c r="AO93" s="204">
        <v>13.427643399999987</v>
      </c>
      <c r="AP93" s="204">
        <v>0.89999999999999414</v>
      </c>
      <c r="AQ93" s="204">
        <v>22.099999999999991</v>
      </c>
      <c r="AR93" s="204">
        <v>15.700000000000008</v>
      </c>
      <c r="AS93" s="204">
        <v>21.300000000000004</v>
      </c>
      <c r="AT93" s="204">
        <v>18.499999999999979</v>
      </c>
      <c r="AU93" s="204">
        <v>21.300000000000022</v>
      </c>
      <c r="AV93" s="204">
        <v>22.299999999999994</v>
      </c>
      <c r="AW93" s="204">
        <v>34.500000000000014</v>
      </c>
      <c r="AX93" s="204">
        <v>30.599999999999984</v>
      </c>
      <c r="AY93" s="222"/>
      <c r="AZ93" s="204">
        <v>-13.427643399999987</v>
      </c>
      <c r="BA93" s="204">
        <v>25.455079250000047</v>
      </c>
      <c r="BB93" s="204">
        <v>-16.603867359999811</v>
      </c>
      <c r="BC93" s="204">
        <v>-8.3000000000000114</v>
      </c>
      <c r="BD93" s="204">
        <v>-2.7000000000000028</v>
      </c>
      <c r="BE93" s="204">
        <v>-2.9000000000000075</v>
      </c>
      <c r="BF93" s="204">
        <v>-17.500000000000014</v>
      </c>
      <c r="BG93" s="204">
        <v>3.1000000000000227</v>
      </c>
      <c r="BH93" s="204">
        <v>-3.8000000000000362</v>
      </c>
      <c r="BI93" s="204">
        <v>12.100000000000019</v>
      </c>
      <c r="BK93" s="204"/>
      <c r="BL93" s="204"/>
      <c r="BM93" s="204"/>
      <c r="BN93" s="204"/>
      <c r="BO93" s="204">
        <v>26.355079250000042</v>
      </c>
      <c r="BP93" s="204">
        <v>8.1961326400001688</v>
      </c>
      <c r="BQ93" s="204">
        <v>7.8000000000000034</v>
      </c>
      <c r="BR93" s="204">
        <v>18.79999999999999</v>
      </c>
      <c r="BS93" s="204">
        <v>15.6</v>
      </c>
      <c r="BT93" s="204">
        <v>9.8000000000000078</v>
      </c>
      <c r="BU93" s="204">
        <v>27.799999999999994</v>
      </c>
      <c r="BV93" s="204">
        <v>31.3</v>
      </c>
      <c r="BW93" s="204">
        <v>33.200000000000003</v>
      </c>
      <c r="BX93" s="204">
        <v>38.799999999999976</v>
      </c>
      <c r="BY93" s="204">
        <v>29.199999999999982</v>
      </c>
      <c r="BZ93" s="204">
        <v>22.500000000000028</v>
      </c>
      <c r="CA93" s="222"/>
      <c r="CB93" s="205">
        <v>0</v>
      </c>
      <c r="CC93" s="204">
        <v>0</v>
      </c>
      <c r="CD93" s="204">
        <v>0</v>
      </c>
      <c r="CE93" s="204">
        <v>0</v>
      </c>
      <c r="CF93" s="204">
        <v>0</v>
      </c>
      <c r="CG93" s="204">
        <v>-2.6999999999999886</v>
      </c>
      <c r="CH93" s="204">
        <v>-0.40000000000000568</v>
      </c>
      <c r="CI93" s="204">
        <v>-0.19999999999998863</v>
      </c>
      <c r="CJ93" s="204">
        <v>-2.8421709430404007E-14</v>
      </c>
      <c r="CK93" s="204">
        <v>-5.9999999999999991</v>
      </c>
      <c r="CL93" s="204">
        <v>-2.3999999999999773</v>
      </c>
      <c r="CM93" s="204">
        <v>-0.60000000000002274</v>
      </c>
      <c r="CN93" s="204">
        <v>9.5</v>
      </c>
      <c r="CO93" s="204">
        <v>4.2000000000000171</v>
      </c>
      <c r="CP93" s="204">
        <v>1.4000000000000341</v>
      </c>
      <c r="CQ93" s="204">
        <v>-0.10000000000005116</v>
      </c>
      <c r="CV93" s="204">
        <v>0</v>
      </c>
      <c r="CW93" s="204">
        <v>0</v>
      </c>
      <c r="CX93" s="204">
        <v>0</v>
      </c>
      <c r="CY93" s="204">
        <v>0</v>
      </c>
      <c r="CZ93" s="204">
        <v>0</v>
      </c>
      <c r="DA93" s="204">
        <v>0</v>
      </c>
      <c r="DB93" s="204">
        <v>38.1</v>
      </c>
      <c r="DC93" s="204">
        <v>20.900000000000006</v>
      </c>
      <c r="DD93" s="204">
        <v>38.90000000000002</v>
      </c>
      <c r="DE93" s="204">
        <v>25.39999999999997</v>
      </c>
      <c r="DF93" s="204">
        <v>30.1</v>
      </c>
      <c r="DG93" s="204">
        <v>0.89999999999999414</v>
      </c>
      <c r="DH93" s="204">
        <v>22.099999999999991</v>
      </c>
      <c r="EC93" s="204">
        <v>21.830821320000155</v>
      </c>
      <c r="ED93" s="204">
        <v>38.1</v>
      </c>
      <c r="EE93" s="204">
        <v>21.9</v>
      </c>
      <c r="EF93" s="204">
        <v>11.9</v>
      </c>
      <c r="EG93" s="204">
        <v>15.4</v>
      </c>
      <c r="EH93" s="204">
        <v>8.6</v>
      </c>
      <c r="EI93" s="204">
        <v>14.5</v>
      </c>
      <c r="EJ93" s="204">
        <v>13.8</v>
      </c>
      <c r="EK93" s="204">
        <v>12.5</v>
      </c>
      <c r="EL93" s="204">
        <v>15.2</v>
      </c>
      <c r="EM93" s="204">
        <v>5.3</v>
      </c>
      <c r="EN93" s="204">
        <v>14.7</v>
      </c>
      <c r="EO93" s="204">
        <v>14.6</v>
      </c>
      <c r="EQ93" s="204">
        <v>38.857709270000001</v>
      </c>
      <c r="ER93" s="204">
        <v>20.900000000000006</v>
      </c>
      <c r="ES93" s="204">
        <v>22.999999999999993</v>
      </c>
      <c r="ET93" s="204">
        <v>13.800000000000015</v>
      </c>
      <c r="EU93" s="204">
        <v>21.399999999999984</v>
      </c>
      <c r="EV93" s="204">
        <v>15.000000000000021</v>
      </c>
      <c r="EW93" s="204">
        <v>15.299999999999994</v>
      </c>
      <c r="EX93" s="204">
        <v>44.300000000000011</v>
      </c>
      <c r="EY93" s="204">
        <v>42.199999999999967</v>
      </c>
      <c r="EZ93" s="204">
        <v>27.60000000000003</v>
      </c>
      <c r="FA93" s="204">
        <v>20.699999999999989</v>
      </c>
      <c r="FB93" s="204">
        <v>21.6</v>
      </c>
      <c r="FC93" s="204">
        <v>24.899999999999995</v>
      </c>
      <c r="FE93" s="204">
        <v>26.367206389999883</v>
      </c>
      <c r="FF93" s="204">
        <v>38.90000000000002</v>
      </c>
      <c r="FG93" s="204">
        <v>21.100000000000016</v>
      </c>
      <c r="FH93" s="204">
        <v>30.199999999999967</v>
      </c>
      <c r="FI93" s="204">
        <v>18.500000000000011</v>
      </c>
      <c r="FJ93" s="204">
        <v>16.600000000000019</v>
      </c>
      <c r="FK93" s="204">
        <v>24.4</v>
      </c>
      <c r="FL93" s="204">
        <v>17.799999999999976</v>
      </c>
      <c r="FM93" s="204">
        <v>38.800000000000011</v>
      </c>
      <c r="FN93" s="204">
        <v>35.10000000000003</v>
      </c>
      <c r="FP93" s="204">
        <v>31.393059230000091</v>
      </c>
      <c r="FQ93" s="204">
        <v>25.39999999999997</v>
      </c>
      <c r="FR93" s="204">
        <v>46.20000000000001</v>
      </c>
      <c r="FS93" s="204">
        <v>34.399999999999991</v>
      </c>
      <c r="FT93" s="204">
        <v>35.700000000000017</v>
      </c>
      <c r="FU93" s="204">
        <v>31.699999999999996</v>
      </c>
      <c r="FV93" s="204">
        <v>37.399999999999984</v>
      </c>
      <c r="FW93" s="204">
        <v>26.400000000000013</v>
      </c>
      <c r="FX93" s="204">
        <v>10.300000000000017</v>
      </c>
      <c r="FY93" s="204">
        <v>25.899999999999995</v>
      </c>
      <c r="FZ93" s="204">
        <v>38.600000000000009</v>
      </c>
      <c r="GB93" s="204">
        <v>31.487932569999966</v>
      </c>
      <c r="GC93" s="204">
        <v>46.20000000000001</v>
      </c>
      <c r="GD93" s="204">
        <v>33.899999999999991</v>
      </c>
      <c r="GE93" s="204">
        <v>35.600000000000023</v>
      </c>
      <c r="GF93" s="204">
        <v>31.499999999999979</v>
      </c>
      <c r="GG93" s="204">
        <v>37.499999999999979</v>
      </c>
      <c r="GH93" s="204">
        <v>26.300000000000047</v>
      </c>
      <c r="GI93" s="204">
        <v>10.300000000000017</v>
      </c>
      <c r="GJ93" s="204">
        <v>25.899999999999967</v>
      </c>
      <c r="GK93" s="204">
        <v>38.600000000000009</v>
      </c>
      <c r="GM93" s="204">
        <v>15.687932569999962</v>
      </c>
      <c r="GN93" s="204">
        <v>30.1</v>
      </c>
      <c r="GO93" s="204">
        <v>25.199999999999992</v>
      </c>
      <c r="GP93" s="204">
        <v>38.700000000000017</v>
      </c>
      <c r="GQ93" s="204">
        <v>27.399999999999984</v>
      </c>
      <c r="GR93" s="204">
        <v>25.20000000000001</v>
      </c>
      <c r="GS93" s="204">
        <v>20.199999999999996</v>
      </c>
      <c r="GT93" s="204">
        <v>17.100000000000005</v>
      </c>
      <c r="GU93" s="204">
        <v>20.600000000000005</v>
      </c>
      <c r="GV93" s="204">
        <v>27.599999999999984</v>
      </c>
      <c r="GX93" s="204">
        <v>13.427643399999987</v>
      </c>
      <c r="GY93" s="204">
        <v>0.89999999999999414</v>
      </c>
      <c r="GZ93" s="204">
        <v>22.099999999999991</v>
      </c>
      <c r="HA93" s="204">
        <v>15.700000000000008</v>
      </c>
      <c r="HB93" s="204">
        <v>21.300000000000004</v>
      </c>
      <c r="HC93" s="204">
        <v>18.499999999999979</v>
      </c>
      <c r="HD93" s="204">
        <v>21.300000000000022</v>
      </c>
      <c r="HE93" s="204">
        <v>22.299999999999994</v>
      </c>
      <c r="HF93" s="204">
        <v>34.500000000000014</v>
      </c>
      <c r="HG93" s="204">
        <v>30.599999999999984</v>
      </c>
      <c r="HI93" s="204">
        <v>21.402147169999836</v>
      </c>
      <c r="HJ93" s="204">
        <v>25.682891100000099</v>
      </c>
      <c r="HK93" s="204">
        <v>23.787932569999978</v>
      </c>
      <c r="HL93" s="204">
        <v>44.4</v>
      </c>
      <c r="HM93" s="204">
        <v>31.399999999999995</v>
      </c>
      <c r="HN93" s="204">
        <v>33.000000000000028</v>
      </c>
      <c r="HO93" s="204">
        <v>27.79999999999999</v>
      </c>
      <c r="HP93" s="204">
        <v>32.6</v>
      </c>
      <c r="HQ93" s="204">
        <v>25.29999999999999</v>
      </c>
      <c r="HR93" s="204">
        <v>9.199999999999994</v>
      </c>
      <c r="HS93" s="204">
        <v>19.499999999999989</v>
      </c>
      <c r="HT93" s="204">
        <v>31.400000000000045</v>
      </c>
    </row>
    <row r="94" spans="1:228" ht="15" customHeight="1">
      <c r="E94" s="244"/>
      <c r="F94" s="244"/>
      <c r="G94" s="252" t="s">
        <v>500</v>
      </c>
      <c r="H94" s="244"/>
      <c r="I94" s="244"/>
      <c r="J94" s="244"/>
      <c r="K94" s="244"/>
      <c r="R94" s="191"/>
      <c r="S94" s="192">
        <v>7.57</v>
      </c>
      <c r="T94" s="191">
        <v>4.0999999999999996</v>
      </c>
      <c r="U94" s="191">
        <v>-0.8</v>
      </c>
      <c r="V94" s="191">
        <v>-2</v>
      </c>
      <c r="W94" s="191">
        <v>4.2</v>
      </c>
      <c r="X94" s="191">
        <v>9.3000000000000007</v>
      </c>
      <c r="Y94" s="191">
        <v>11.7</v>
      </c>
      <c r="Z94" s="191">
        <v>12.9</v>
      </c>
      <c r="AA94" s="191">
        <v>10.6</v>
      </c>
      <c r="AB94" s="191">
        <v>8.3000000000000007</v>
      </c>
      <c r="AC94" s="191">
        <v>11.2</v>
      </c>
      <c r="AD94" s="191">
        <v>13.4</v>
      </c>
      <c r="AE94" s="191">
        <v>3.9</v>
      </c>
      <c r="AF94" s="191">
        <v>0</v>
      </c>
      <c r="AG94" s="191">
        <v>0</v>
      </c>
      <c r="AH94" s="191">
        <v>0</v>
      </c>
      <c r="AI94" s="191">
        <v>0</v>
      </c>
      <c r="AJ94" s="191">
        <v>0</v>
      </c>
      <c r="AL94" s="210">
        <v>7.4</v>
      </c>
      <c r="AM94" s="210">
        <v>1.7</v>
      </c>
      <c r="AN94" s="210">
        <v>-27.2</v>
      </c>
      <c r="AO94" s="210">
        <v>-0.5</v>
      </c>
      <c r="AP94" s="210">
        <v>7.6</v>
      </c>
      <c r="AQ94" s="210">
        <v>4.0999999999999996</v>
      </c>
      <c r="AR94" s="210">
        <v>6.8</v>
      </c>
      <c r="AS94" s="210">
        <v>7</v>
      </c>
      <c r="AT94" s="210">
        <v>9.9</v>
      </c>
      <c r="AU94" s="210">
        <v>9.5</v>
      </c>
      <c r="AV94" s="210">
        <v>5.5</v>
      </c>
      <c r="AW94" s="210">
        <v>4.4000000000000004</v>
      </c>
      <c r="AX94" s="210">
        <v>0.7</v>
      </c>
      <c r="AZ94" s="210">
        <v>0.5</v>
      </c>
      <c r="BA94" s="210">
        <v>-2.9999999999999361E-2</v>
      </c>
      <c r="BB94" s="210">
        <v>0</v>
      </c>
      <c r="BC94" s="210">
        <v>-7.6</v>
      </c>
      <c r="BD94" s="210">
        <v>-9</v>
      </c>
      <c r="BE94" s="210">
        <v>-5.7</v>
      </c>
      <c r="BF94" s="210">
        <v>-0.19999999999999929</v>
      </c>
      <c r="BG94" s="210">
        <v>6.1999999999999993</v>
      </c>
      <c r="BH94" s="210">
        <v>8.5</v>
      </c>
      <c r="BI94" s="210">
        <v>9.9</v>
      </c>
      <c r="BJ94" s="29"/>
      <c r="BK94" s="210"/>
      <c r="BL94" s="210"/>
      <c r="BM94" s="210"/>
      <c r="BN94" s="210"/>
      <c r="BO94" s="210">
        <v>7.57</v>
      </c>
      <c r="BP94" s="210">
        <v>4.0999999999999996</v>
      </c>
      <c r="BQ94" s="210">
        <v>11.7</v>
      </c>
      <c r="BR94" s="210">
        <v>2</v>
      </c>
      <c r="BS94" s="210">
        <v>3.6</v>
      </c>
      <c r="BT94" s="210">
        <v>5.2</v>
      </c>
      <c r="BU94" s="210">
        <v>3.8</v>
      </c>
      <c r="BV94" s="210">
        <v>8.5</v>
      </c>
      <c r="BW94" s="210">
        <v>8.5</v>
      </c>
      <c r="BX94" s="210">
        <v>7.2</v>
      </c>
      <c r="BY94" s="210">
        <v>11.7</v>
      </c>
      <c r="BZ94" s="210">
        <v>11.3</v>
      </c>
      <c r="CB94" s="211">
        <v>0</v>
      </c>
      <c r="CC94" s="210">
        <v>0</v>
      </c>
      <c r="CD94" s="210">
        <v>0</v>
      </c>
      <c r="CE94" s="210">
        <v>0</v>
      </c>
      <c r="CF94" s="210">
        <v>0</v>
      </c>
      <c r="CG94" s="210">
        <v>0</v>
      </c>
      <c r="CH94" s="210">
        <v>-12.5</v>
      </c>
      <c r="CI94" s="210">
        <v>-4</v>
      </c>
      <c r="CJ94" s="210">
        <v>0.60000000000000009</v>
      </c>
      <c r="CK94" s="210">
        <v>4.1000000000000005</v>
      </c>
      <c r="CL94" s="210">
        <v>7.8999999999999995</v>
      </c>
      <c r="CM94" s="210">
        <v>4.4000000000000004</v>
      </c>
      <c r="CN94" s="210">
        <v>2.0999999999999996</v>
      </c>
      <c r="CO94" s="210">
        <v>1.1000000000000005</v>
      </c>
      <c r="CP94" s="210">
        <v>-0.5</v>
      </c>
      <c r="CQ94" s="210">
        <v>2.0999999999999996</v>
      </c>
      <c r="CV94" s="210">
        <v>0</v>
      </c>
      <c r="CW94" s="210">
        <v>0</v>
      </c>
      <c r="CX94" s="210">
        <v>0</v>
      </c>
      <c r="CY94" s="210">
        <v>0</v>
      </c>
      <c r="CZ94" s="210">
        <v>0</v>
      </c>
      <c r="DA94" s="210">
        <v>0</v>
      </c>
      <c r="DB94" s="210">
        <v>13.1</v>
      </c>
      <c r="DC94" s="210">
        <v>-6.5</v>
      </c>
      <c r="DD94" s="210">
        <v>15.3</v>
      </c>
      <c r="DE94" s="210">
        <v>17.3</v>
      </c>
      <c r="DF94" s="210">
        <v>17</v>
      </c>
      <c r="DG94" s="210">
        <v>7.6</v>
      </c>
      <c r="DH94" s="210">
        <v>4.0999999999999996</v>
      </c>
      <c r="EC94" s="210">
        <v>7.9295533099999727</v>
      </c>
      <c r="ED94" s="210">
        <v>13.1</v>
      </c>
      <c r="EE94" s="210">
        <v>-17.841535087934496</v>
      </c>
      <c r="EF94" s="210">
        <v>-2.5594733332486155</v>
      </c>
      <c r="EG94" s="210">
        <v>30.739100850341558</v>
      </c>
      <c r="EH94" s="210">
        <v>6.7619075708415508</v>
      </c>
      <c r="EI94" s="210">
        <v>2.9</v>
      </c>
      <c r="EJ94" s="210">
        <v>6.3</v>
      </c>
      <c r="EK94" s="210">
        <v>5.3</v>
      </c>
      <c r="EL94" s="210">
        <v>2.2000000000000002</v>
      </c>
      <c r="EM94" s="210">
        <v>0.2</v>
      </c>
      <c r="EN94" s="210">
        <v>1</v>
      </c>
      <c r="EO94" s="210">
        <v>5.9</v>
      </c>
      <c r="EQ94" s="210">
        <v>42</v>
      </c>
      <c r="ER94" s="210">
        <v>-6.5</v>
      </c>
      <c r="ES94" s="210">
        <v>-0.2</v>
      </c>
      <c r="ET94" s="210">
        <v>7.3</v>
      </c>
      <c r="EU94" s="210">
        <v>3.5</v>
      </c>
      <c r="EV94" s="210">
        <v>5.5</v>
      </c>
      <c r="EW94" s="210">
        <v>17.100000000000001</v>
      </c>
      <c r="EX94" s="210">
        <v>22.4</v>
      </c>
      <c r="EY94" s="210">
        <v>14.6</v>
      </c>
      <c r="EZ94" s="210">
        <v>7.3</v>
      </c>
      <c r="FA94" s="210">
        <v>9.6</v>
      </c>
      <c r="FB94" s="210">
        <v>8.1</v>
      </c>
      <c r="FC94" s="210">
        <v>5.6</v>
      </c>
      <c r="FE94" s="210">
        <v>7.4</v>
      </c>
      <c r="FF94" s="210">
        <v>15.3</v>
      </c>
      <c r="FG94" s="210">
        <v>10.199999999999999</v>
      </c>
      <c r="FH94" s="210">
        <v>12.9</v>
      </c>
      <c r="FI94" s="210">
        <v>7.1</v>
      </c>
      <c r="FJ94" s="210">
        <v>9.1</v>
      </c>
      <c r="FK94" s="210">
        <v>11.6</v>
      </c>
      <c r="FL94" s="210">
        <v>13.7</v>
      </c>
      <c r="FM94" s="210">
        <v>12.6</v>
      </c>
      <c r="FN94" s="210">
        <v>1.5</v>
      </c>
      <c r="FP94" s="210">
        <v>1.7</v>
      </c>
      <c r="FQ94" s="210">
        <v>17.3</v>
      </c>
      <c r="FR94" s="210">
        <v>11.2</v>
      </c>
      <c r="FS94" s="210">
        <v>10</v>
      </c>
      <c r="FT94" s="210">
        <v>15.9</v>
      </c>
      <c r="FU94" s="210">
        <v>19.2</v>
      </c>
      <c r="FV94" s="210">
        <v>13.7</v>
      </c>
      <c r="FW94" s="210">
        <v>11</v>
      </c>
      <c r="FX94" s="210">
        <v>13.8</v>
      </c>
      <c r="FY94" s="210">
        <v>19.2</v>
      </c>
      <c r="FZ94" s="210">
        <v>13.9</v>
      </c>
      <c r="GB94" s="210">
        <v>17.100000000000001</v>
      </c>
      <c r="GC94" s="210">
        <v>10.9</v>
      </c>
      <c r="GD94" s="210">
        <v>10</v>
      </c>
      <c r="GE94" s="210">
        <v>15.8</v>
      </c>
      <c r="GF94" s="210">
        <v>19.2</v>
      </c>
      <c r="GG94" s="210">
        <v>13.7</v>
      </c>
      <c r="GH94" s="210">
        <v>11</v>
      </c>
      <c r="GI94" s="210">
        <v>13.8</v>
      </c>
      <c r="GJ94" s="210">
        <v>19.100000000000001</v>
      </c>
      <c r="GK94" s="210">
        <v>13.9</v>
      </c>
      <c r="GM94" s="210">
        <v>-27.2</v>
      </c>
      <c r="GN94" s="210">
        <v>17</v>
      </c>
      <c r="GO94" s="210">
        <v>16.2</v>
      </c>
      <c r="GP94" s="210">
        <v>10.7</v>
      </c>
      <c r="GQ94" s="210">
        <v>10.8</v>
      </c>
      <c r="GR94" s="210">
        <v>6.3</v>
      </c>
      <c r="GS94" s="210">
        <v>6.6</v>
      </c>
      <c r="GT94" s="210">
        <v>6.7</v>
      </c>
      <c r="GU94" s="210">
        <v>5.5</v>
      </c>
      <c r="GV94" s="210">
        <v>5.2</v>
      </c>
      <c r="GX94" s="210">
        <v>-0.5</v>
      </c>
      <c r="GY94" s="210">
        <v>7.6</v>
      </c>
      <c r="GZ94" s="210">
        <v>4.0999999999999996</v>
      </c>
      <c r="HA94" s="210">
        <v>6.8</v>
      </c>
      <c r="HB94" s="210">
        <v>7</v>
      </c>
      <c r="HC94" s="210">
        <v>9.9</v>
      </c>
      <c r="HD94" s="210">
        <v>9.5</v>
      </c>
      <c r="HE94" s="210">
        <v>5.5</v>
      </c>
      <c r="HF94" s="210">
        <v>4.4000000000000004</v>
      </c>
      <c r="HG94" s="210">
        <v>0.7</v>
      </c>
      <c r="HI94" s="210">
        <v>7.4</v>
      </c>
      <c r="HJ94" s="210">
        <v>1.7</v>
      </c>
      <c r="HK94" s="210">
        <v>6.9</v>
      </c>
      <c r="HL94" s="210">
        <v>8.1</v>
      </c>
      <c r="HM94" s="210">
        <v>6.5</v>
      </c>
      <c r="HN94" s="210">
        <v>11.6</v>
      </c>
      <c r="HO94" s="210">
        <v>14</v>
      </c>
      <c r="HP94" s="210">
        <v>9.8000000000000007</v>
      </c>
      <c r="HQ94" s="210">
        <v>7.5</v>
      </c>
      <c r="HR94" s="210">
        <v>7.2</v>
      </c>
      <c r="HS94" s="210">
        <v>8.1999999999999993</v>
      </c>
      <c r="HT94" s="210">
        <v>5.7</v>
      </c>
    </row>
    <row r="95" spans="1:228" ht="15" customHeight="1">
      <c r="E95" s="244"/>
      <c r="F95" s="244"/>
      <c r="G95" s="253" t="s">
        <v>517</v>
      </c>
      <c r="H95" s="244"/>
      <c r="I95" s="244"/>
      <c r="J95" s="244"/>
      <c r="K95" s="244"/>
      <c r="R95" s="191"/>
      <c r="S95" s="203">
        <v>33.925079250000039</v>
      </c>
      <c r="T95" s="203">
        <v>9.5961326400001798</v>
      </c>
      <c r="U95" s="203">
        <v>6.5999999999999979</v>
      </c>
      <c r="V95" s="203">
        <v>16.600000000000001</v>
      </c>
      <c r="W95" s="203">
        <v>19.799999999999972</v>
      </c>
      <c r="X95" s="203">
        <v>13.100000000000009</v>
      </c>
      <c r="Y95" s="203">
        <v>37.100000000000016</v>
      </c>
      <c r="Z95" s="203">
        <v>43.59999999999998</v>
      </c>
      <c r="AA95" s="203">
        <v>53.300000000000004</v>
      </c>
      <c r="AB95" s="203">
        <v>51.3</v>
      </c>
      <c r="AC95" s="203">
        <v>41.800000000000011</v>
      </c>
      <c r="AD95" s="203">
        <v>35.799999999999976</v>
      </c>
      <c r="AE95" s="203">
        <v>44.600000000000016</v>
      </c>
      <c r="AF95" s="203">
        <v>31.000000000000021</v>
      </c>
      <c r="AG95" s="203">
        <v>29.999999999999972</v>
      </c>
      <c r="AH95" s="203">
        <v>-35.700000000000017</v>
      </c>
      <c r="AI95" s="203">
        <v>61.70000000000001</v>
      </c>
      <c r="AJ95" s="203">
        <v>8.0999999999999943</v>
      </c>
      <c r="AL95" s="204">
        <v>28.802147169999834</v>
      </c>
      <c r="AM95" s="204">
        <v>27.382891100000098</v>
      </c>
      <c r="AN95" s="204">
        <v>-7.1132523400000096</v>
      </c>
      <c r="AO95" s="204">
        <v>12.927643399999987</v>
      </c>
      <c r="AP95" s="204">
        <v>8.4999999999999929</v>
      </c>
      <c r="AQ95" s="204">
        <v>26.199999999999989</v>
      </c>
      <c r="AR95" s="204">
        <v>22.500000000000007</v>
      </c>
      <c r="AS95" s="204">
        <v>28.300000000000004</v>
      </c>
      <c r="AT95" s="204">
        <v>28.399999999999977</v>
      </c>
      <c r="AU95" s="204">
        <v>30.800000000000022</v>
      </c>
      <c r="AV95" s="204">
        <v>27.799999999999994</v>
      </c>
      <c r="AW95" s="204">
        <v>38.900000000000013</v>
      </c>
      <c r="AX95" s="204">
        <v>31.299999999999983</v>
      </c>
      <c r="AZ95" s="204">
        <v>-12.927643399999987</v>
      </c>
      <c r="BA95" s="204">
        <v>25.425079250000046</v>
      </c>
      <c r="BB95" s="204">
        <v>-16.603867359999811</v>
      </c>
      <c r="BC95" s="204">
        <v>-15.900000000000009</v>
      </c>
      <c r="BD95" s="204">
        <v>-11.700000000000003</v>
      </c>
      <c r="BE95" s="204">
        <v>-8.600000000000005</v>
      </c>
      <c r="BF95" s="204">
        <v>-17.700000000000014</v>
      </c>
      <c r="BG95" s="204">
        <v>9.300000000000022</v>
      </c>
      <c r="BH95" s="204">
        <v>4.6999999999999673</v>
      </c>
      <c r="BI95" s="204">
        <v>22.000000000000021</v>
      </c>
      <c r="BK95" s="204"/>
      <c r="BL95" s="204"/>
      <c r="BM95" s="204"/>
      <c r="BN95" s="204"/>
      <c r="BO95" s="204">
        <v>33.925079250000039</v>
      </c>
      <c r="BP95" s="204">
        <v>12.296132640000168</v>
      </c>
      <c r="BQ95" s="204">
        <v>19.500000000000004</v>
      </c>
      <c r="BR95" s="204">
        <v>20.79999999999999</v>
      </c>
      <c r="BS95" s="204">
        <v>19.2</v>
      </c>
      <c r="BT95" s="204">
        <v>15.000000000000007</v>
      </c>
      <c r="BU95" s="204">
        <v>31.599999999999994</v>
      </c>
      <c r="BV95" s="204">
        <v>39.799999999999997</v>
      </c>
      <c r="BW95" s="204">
        <v>41.7</v>
      </c>
      <c r="BX95" s="204">
        <v>45.999999999999979</v>
      </c>
      <c r="BY95" s="204">
        <v>40.899999999999977</v>
      </c>
      <c r="BZ95" s="204">
        <v>33.800000000000026</v>
      </c>
      <c r="CB95" s="205">
        <v>0</v>
      </c>
      <c r="CC95" s="204">
        <v>0</v>
      </c>
      <c r="CD95" s="204">
        <v>0</v>
      </c>
      <c r="CE95" s="204">
        <v>0</v>
      </c>
      <c r="CF95" s="204">
        <v>0</v>
      </c>
      <c r="CG95" s="204">
        <v>-2.6999999999999886</v>
      </c>
      <c r="CH95" s="204">
        <v>-12.900000000000006</v>
      </c>
      <c r="CI95" s="204">
        <v>-4.1999999999999886</v>
      </c>
      <c r="CJ95" s="204">
        <v>0.599999999999973</v>
      </c>
      <c r="CK95" s="204">
        <v>-1.8999999999999986</v>
      </c>
      <c r="CL95" s="204">
        <v>5.5000000000000213</v>
      </c>
      <c r="CM95" s="204">
        <v>3.7999999999999829</v>
      </c>
      <c r="CN95" s="204">
        <v>11.600000000000001</v>
      </c>
      <c r="CO95" s="204">
        <v>5.3000000000000185</v>
      </c>
      <c r="CP95" s="204">
        <v>0.90000000000003411</v>
      </c>
      <c r="CQ95" s="204">
        <v>1.9999999999999503</v>
      </c>
      <c r="CV95" s="204">
        <v>0</v>
      </c>
      <c r="CW95" s="204">
        <v>0</v>
      </c>
      <c r="CX95" s="204">
        <v>0</v>
      </c>
      <c r="CY95" s="204">
        <v>0</v>
      </c>
      <c r="CZ95" s="204">
        <v>0</v>
      </c>
      <c r="DA95" s="204">
        <v>0</v>
      </c>
      <c r="DB95" s="204">
        <v>51.2</v>
      </c>
      <c r="DC95" s="204">
        <v>14.400000000000006</v>
      </c>
      <c r="DD95" s="204">
        <v>54.200000000000017</v>
      </c>
      <c r="DE95" s="204">
        <v>42.699999999999974</v>
      </c>
      <c r="DF95" s="204">
        <v>47.1</v>
      </c>
      <c r="DG95" s="204">
        <v>8.4999999999999929</v>
      </c>
      <c r="DH95" s="204">
        <v>26.199999999999989</v>
      </c>
      <c r="EC95" s="204">
        <v>29.760374630000126</v>
      </c>
      <c r="ED95" s="204">
        <v>51.2</v>
      </c>
      <c r="EE95" s="204">
        <v>4.0584649120655056</v>
      </c>
      <c r="EF95" s="204">
        <v>9.3405266667513853</v>
      </c>
      <c r="EG95" s="204">
        <v>46.139100850341556</v>
      </c>
      <c r="EH95" s="204">
        <v>15.36190757084155</v>
      </c>
      <c r="EI95" s="204">
        <v>17.399999999999999</v>
      </c>
      <c r="EJ95" s="204">
        <v>20.100000000000001</v>
      </c>
      <c r="EK95" s="204">
        <v>17.8</v>
      </c>
      <c r="EL95" s="204">
        <v>17.399999999999999</v>
      </c>
      <c r="EM95" s="204">
        <v>5.5</v>
      </c>
      <c r="EN95" s="204">
        <v>15.7</v>
      </c>
      <c r="EO95" s="204">
        <v>20.5</v>
      </c>
      <c r="EQ95" s="204">
        <v>80.857709270000001</v>
      </c>
      <c r="ER95" s="204">
        <v>14.400000000000006</v>
      </c>
      <c r="ES95" s="204">
        <v>22.799999999999994</v>
      </c>
      <c r="ET95" s="204">
        <v>21.100000000000016</v>
      </c>
      <c r="EU95" s="204">
        <v>24.899999999999984</v>
      </c>
      <c r="EV95" s="204">
        <v>20.500000000000021</v>
      </c>
      <c r="EW95" s="204">
        <v>32.399999999999991</v>
      </c>
      <c r="EX95" s="204">
        <v>66.700000000000017</v>
      </c>
      <c r="EY95" s="204">
        <v>56.799999999999969</v>
      </c>
      <c r="EZ95" s="204">
        <v>34.900000000000027</v>
      </c>
      <c r="FA95" s="204">
        <v>30.29999999999999</v>
      </c>
      <c r="FB95" s="204">
        <v>29.700000000000003</v>
      </c>
      <c r="FC95" s="204">
        <v>30.499999999999993</v>
      </c>
      <c r="FE95" s="204">
        <v>33.767206389999885</v>
      </c>
      <c r="FF95" s="204">
        <v>54.200000000000017</v>
      </c>
      <c r="FG95" s="204">
        <v>31.300000000000015</v>
      </c>
      <c r="FH95" s="204">
        <v>43.099999999999966</v>
      </c>
      <c r="FI95" s="204">
        <v>25.600000000000009</v>
      </c>
      <c r="FJ95" s="204">
        <v>25.700000000000017</v>
      </c>
      <c r="FK95" s="204">
        <v>36</v>
      </c>
      <c r="FL95" s="204">
        <v>31.499999999999975</v>
      </c>
      <c r="FM95" s="204">
        <v>51.400000000000013</v>
      </c>
      <c r="FN95" s="204">
        <v>36.60000000000003</v>
      </c>
      <c r="FP95" s="204">
        <v>33.093059230000094</v>
      </c>
      <c r="FQ95" s="204">
        <v>42.699999999999974</v>
      </c>
      <c r="FR95" s="204">
        <v>57.400000000000006</v>
      </c>
      <c r="FS95" s="204">
        <v>44.399999999999991</v>
      </c>
      <c r="FT95" s="204">
        <v>51.600000000000016</v>
      </c>
      <c r="FU95" s="204">
        <v>50.899999999999991</v>
      </c>
      <c r="FV95" s="204">
        <v>51.09999999999998</v>
      </c>
      <c r="FW95" s="204">
        <v>37.400000000000013</v>
      </c>
      <c r="FX95" s="204">
        <v>24.100000000000016</v>
      </c>
      <c r="FY95" s="204">
        <v>45.099999999999994</v>
      </c>
      <c r="FZ95" s="204">
        <v>52.500000000000007</v>
      </c>
      <c r="GB95" s="204">
        <v>48.587932569999964</v>
      </c>
      <c r="GC95" s="204">
        <v>57.100000000000009</v>
      </c>
      <c r="GD95" s="204">
        <v>43.899999999999991</v>
      </c>
      <c r="GE95" s="204">
        <v>51.40000000000002</v>
      </c>
      <c r="GF95" s="204">
        <v>50.699999999999974</v>
      </c>
      <c r="GG95" s="204">
        <v>51.199999999999974</v>
      </c>
      <c r="GH95" s="204">
        <v>37.300000000000047</v>
      </c>
      <c r="GI95" s="204">
        <v>24.100000000000016</v>
      </c>
      <c r="GJ95" s="204">
        <v>44.999999999999972</v>
      </c>
      <c r="GK95" s="204">
        <v>52.500000000000007</v>
      </c>
      <c r="GM95" s="204">
        <v>-11.512067430000037</v>
      </c>
      <c r="GN95" s="204">
        <v>47.1</v>
      </c>
      <c r="GO95" s="204">
        <v>41.399999999999991</v>
      </c>
      <c r="GP95" s="204">
        <v>49.40000000000002</v>
      </c>
      <c r="GQ95" s="204">
        <v>38.199999999999989</v>
      </c>
      <c r="GR95" s="204">
        <v>31.500000000000011</v>
      </c>
      <c r="GS95" s="204">
        <v>26.799999999999997</v>
      </c>
      <c r="GT95" s="204">
        <v>23.800000000000004</v>
      </c>
      <c r="GU95" s="204">
        <v>26.100000000000005</v>
      </c>
      <c r="GV95" s="204">
        <v>32.799999999999983</v>
      </c>
      <c r="GX95" s="204">
        <v>12.927643399999987</v>
      </c>
      <c r="GY95" s="204">
        <v>8.4999999999999929</v>
      </c>
      <c r="GZ95" s="204">
        <v>26.199999999999989</v>
      </c>
      <c r="HA95" s="204">
        <v>22.500000000000007</v>
      </c>
      <c r="HB95" s="204">
        <v>28.300000000000004</v>
      </c>
      <c r="HC95" s="204">
        <v>28.399999999999977</v>
      </c>
      <c r="HD95" s="204">
        <v>30.800000000000022</v>
      </c>
      <c r="HE95" s="204">
        <v>27.799999999999994</v>
      </c>
      <c r="HF95" s="204">
        <v>38.900000000000013</v>
      </c>
      <c r="HG95" s="204">
        <v>31.299999999999983</v>
      </c>
      <c r="HI95" s="204">
        <v>28.802147169999834</v>
      </c>
      <c r="HJ95" s="204">
        <v>27.382891100000098</v>
      </c>
      <c r="HK95" s="204">
        <v>30.68793256999998</v>
      </c>
      <c r="HL95" s="204">
        <v>52.5</v>
      </c>
      <c r="HM95" s="204">
        <v>37.899999999999991</v>
      </c>
      <c r="HN95" s="204">
        <v>44.60000000000003</v>
      </c>
      <c r="HO95" s="204">
        <v>41.79999999999999</v>
      </c>
      <c r="HP95" s="204">
        <v>42.400000000000006</v>
      </c>
      <c r="HQ95" s="204">
        <v>32.79999999999999</v>
      </c>
      <c r="HR95" s="204">
        <v>16.399999999999995</v>
      </c>
      <c r="HS95" s="204">
        <v>27.699999999999989</v>
      </c>
      <c r="HT95" s="204">
        <v>37.100000000000044</v>
      </c>
    </row>
    <row r="96" spans="1:228" s="29" customFormat="1" ht="17.649999999999999" customHeight="1">
      <c r="A96" s="220"/>
      <c r="B96" s="220"/>
      <c r="C96" s="172"/>
      <c r="D96" s="169"/>
      <c r="E96" s="5"/>
      <c r="F96" s="5"/>
      <c r="L96" s="5"/>
      <c r="M96" s="5"/>
      <c r="N96" s="5"/>
      <c r="O96" s="5"/>
      <c r="P96" s="5"/>
      <c r="Q96" s="5"/>
      <c r="R96" s="5"/>
      <c r="S96" s="5"/>
      <c r="T96" s="5"/>
      <c r="U96" s="5"/>
      <c r="V96" s="5"/>
      <c r="W96" s="5"/>
      <c r="X96" s="5"/>
      <c r="Y96" s="5"/>
      <c r="Z96" s="5"/>
      <c r="AA96" s="5"/>
      <c r="AB96" s="5"/>
      <c r="AC96" s="5"/>
      <c r="AD96" s="5"/>
      <c r="AE96" s="5"/>
      <c r="AF96" s="5"/>
      <c r="AG96" s="5"/>
      <c r="AH96" s="5"/>
      <c r="AI96" s="5"/>
      <c r="AJ96" s="5"/>
      <c r="AK96" s="5"/>
      <c r="AL96" s="159"/>
      <c r="AM96" s="159"/>
      <c r="AN96" s="159"/>
      <c r="AO96" s="159"/>
      <c r="AP96" s="159"/>
      <c r="AQ96" s="159"/>
      <c r="AR96" s="159"/>
      <c r="AS96" s="159"/>
      <c r="AT96" s="159"/>
      <c r="AU96" s="159"/>
      <c r="AV96" s="159"/>
      <c r="AW96" s="159"/>
      <c r="AX96" s="159"/>
      <c r="AY96" s="159"/>
      <c r="AZ96" s="159"/>
      <c r="BA96" s="159"/>
      <c r="BB96" s="159"/>
      <c r="BC96" s="159"/>
      <c r="BD96" s="159"/>
      <c r="BE96" s="159"/>
      <c r="BF96" s="159"/>
      <c r="BG96" s="159"/>
      <c r="BH96" s="159"/>
      <c r="BI96" s="159"/>
      <c r="BJ96" s="5"/>
      <c r="BK96" s="159"/>
      <c r="BL96" s="159"/>
      <c r="BM96" s="159"/>
      <c r="BN96" s="159"/>
      <c r="BO96" s="159"/>
      <c r="BP96" s="159"/>
      <c r="BQ96" s="159"/>
      <c r="BR96" s="159"/>
      <c r="BS96" s="159"/>
      <c r="BT96" s="159"/>
      <c r="BU96" s="159"/>
      <c r="BV96" s="159"/>
      <c r="BW96" s="159"/>
      <c r="BX96" s="159"/>
      <c r="BY96" s="159"/>
      <c r="BZ96" s="159"/>
      <c r="CA96" s="159"/>
      <c r="CB96" s="159"/>
      <c r="CC96" s="159"/>
      <c r="CD96" s="159"/>
      <c r="CE96" s="159"/>
      <c r="CF96" s="159"/>
      <c r="CG96" s="159"/>
      <c r="CH96" s="159"/>
      <c r="CI96" s="159"/>
      <c r="CJ96" s="159"/>
      <c r="CK96" s="159"/>
      <c r="CL96" s="159"/>
      <c r="CM96" s="159"/>
      <c r="CN96" s="159"/>
      <c r="CO96" s="159"/>
      <c r="CP96" s="159"/>
      <c r="CQ96" s="159"/>
      <c r="CS96" s="224"/>
      <c r="CV96" s="159"/>
      <c r="CW96" s="159"/>
      <c r="CX96" s="159"/>
      <c r="CY96" s="159"/>
      <c r="CZ96" s="159"/>
      <c r="DA96" s="159"/>
      <c r="DB96" s="159"/>
      <c r="DC96" s="159"/>
      <c r="DD96" s="159"/>
      <c r="DE96" s="159"/>
      <c r="DF96" s="159"/>
      <c r="DG96" s="159"/>
      <c r="DH96" s="159"/>
      <c r="DT96" s="5"/>
      <c r="DU96" s="5"/>
      <c r="DW96" s="5"/>
      <c r="DX96" s="5"/>
      <c r="DY96" s="5"/>
      <c r="EA96" s="5"/>
      <c r="EB96" s="5"/>
      <c r="EC96" s="210"/>
      <c r="ED96" s="210"/>
      <c r="EE96" s="210"/>
      <c r="EF96" s="210"/>
      <c r="EG96" s="210"/>
      <c r="EH96" s="210"/>
      <c r="EI96" s="210"/>
      <c r="EJ96" s="210"/>
      <c r="EK96" s="210"/>
      <c r="EL96" s="210"/>
      <c r="EM96" s="210"/>
      <c r="EN96" s="210"/>
      <c r="EO96" s="210"/>
      <c r="EQ96" s="255"/>
      <c r="ER96" s="204"/>
      <c r="ES96" s="204"/>
      <c r="ET96" s="204"/>
      <c r="EU96" s="204"/>
      <c r="EV96" s="204"/>
      <c r="EW96" s="204"/>
      <c r="EX96" s="204"/>
      <c r="EY96" s="204"/>
      <c r="EZ96" s="204"/>
      <c r="FA96" s="204"/>
      <c r="FB96" s="204"/>
      <c r="FC96" s="204"/>
      <c r="FE96" s="159"/>
      <c r="FF96" s="159"/>
      <c r="FG96" s="159"/>
      <c r="FH96" s="159"/>
      <c r="FI96" s="159"/>
      <c r="FJ96" s="159"/>
      <c r="FK96" s="159"/>
      <c r="FL96" s="159"/>
      <c r="FM96" s="159"/>
      <c r="FN96" s="159"/>
      <c r="FO96" s="5"/>
      <c r="FP96" s="159"/>
      <c r="FQ96" s="159"/>
      <c r="FR96" s="159"/>
      <c r="FS96" s="159"/>
      <c r="FT96" s="159"/>
      <c r="FU96" s="159"/>
      <c r="FV96" s="159"/>
      <c r="FW96" s="159"/>
      <c r="FX96" s="159"/>
      <c r="FY96" s="159"/>
      <c r="FZ96" s="159"/>
      <c r="GA96" s="5"/>
      <c r="GB96" s="159"/>
      <c r="GC96" s="159"/>
      <c r="GD96" s="159"/>
      <c r="GE96" s="159"/>
      <c r="GF96" s="159"/>
      <c r="GG96" s="159"/>
      <c r="GH96" s="159"/>
      <c r="GI96" s="159"/>
      <c r="GJ96" s="159"/>
      <c r="GK96" s="159"/>
      <c r="GM96" s="159"/>
      <c r="GN96" s="159"/>
      <c r="GO96" s="159"/>
      <c r="GP96" s="159"/>
      <c r="GQ96" s="159"/>
      <c r="GR96" s="159"/>
      <c r="GS96" s="159"/>
      <c r="GT96" s="159"/>
      <c r="GU96" s="159"/>
      <c r="GV96" s="159"/>
      <c r="GX96" s="159"/>
      <c r="GY96" s="159"/>
      <c r="GZ96" s="159"/>
      <c r="HA96" s="159"/>
      <c r="HB96" s="159"/>
      <c r="HC96" s="159"/>
      <c r="HD96" s="159"/>
      <c r="HE96" s="159"/>
      <c r="HF96" s="159"/>
      <c r="HG96" s="159"/>
      <c r="HI96" s="159"/>
      <c r="HJ96" s="159"/>
      <c r="HK96" s="159"/>
      <c r="HL96" s="159"/>
      <c r="HM96" s="159"/>
      <c r="HN96" s="159"/>
      <c r="HO96" s="159"/>
      <c r="HP96" s="159"/>
      <c r="HQ96" s="159"/>
      <c r="HR96" s="159"/>
      <c r="HS96" s="159"/>
      <c r="HT96" s="159"/>
    </row>
    <row r="97" spans="1:228" ht="23.25">
      <c r="E97" s="174" t="s">
        <v>518</v>
      </c>
      <c r="G97" s="29"/>
      <c r="H97" s="29"/>
      <c r="I97" s="29"/>
      <c r="J97" s="29"/>
      <c r="K97" s="29"/>
      <c r="AP97" s="159">
        <v>972.65411972819447</v>
      </c>
      <c r="AQ97" s="159">
        <v>972.79761869926881</v>
      </c>
      <c r="CV97" s="159"/>
      <c r="CW97" s="159"/>
      <c r="CX97" s="159"/>
      <c r="CY97" s="159"/>
      <c r="CZ97" s="159"/>
      <c r="DA97" s="159"/>
      <c r="DB97" s="159"/>
      <c r="DC97" s="159"/>
      <c r="DD97" s="159"/>
      <c r="DE97" s="159"/>
      <c r="DF97" s="159"/>
      <c r="DG97" s="159"/>
      <c r="DH97" s="159"/>
      <c r="DT97" s="29"/>
      <c r="DU97" s="29"/>
      <c r="DW97" s="29"/>
      <c r="DX97" s="29"/>
      <c r="DY97" s="29"/>
      <c r="DZ97" s="29"/>
      <c r="EA97" s="29"/>
      <c r="EB97" s="29"/>
      <c r="EC97" s="210"/>
      <c r="ED97" s="210"/>
      <c r="EE97" s="210"/>
      <c r="EF97" s="210"/>
      <c r="EG97" s="210"/>
      <c r="EH97" s="210"/>
      <c r="EI97" s="210"/>
      <c r="EJ97" s="210"/>
      <c r="EK97" s="210"/>
      <c r="EL97" s="210"/>
      <c r="EM97" s="210"/>
      <c r="EN97" s="210"/>
      <c r="EO97" s="210"/>
      <c r="EP97" s="29"/>
      <c r="EQ97" s="159"/>
      <c r="ER97" s="159"/>
      <c r="ES97" s="159"/>
      <c r="ET97" s="159"/>
      <c r="EU97" s="159"/>
      <c r="EV97" s="159"/>
      <c r="EW97" s="159"/>
      <c r="EX97" s="159"/>
      <c r="EY97" s="159"/>
      <c r="EZ97" s="159"/>
      <c r="FA97" s="159"/>
      <c r="FB97" s="159"/>
      <c r="FC97" s="159"/>
      <c r="FE97" s="159"/>
      <c r="FF97" s="159"/>
      <c r="FG97" s="159"/>
      <c r="FH97" s="159"/>
      <c r="FI97" s="159"/>
      <c r="FJ97" s="159"/>
      <c r="FK97" s="159"/>
      <c r="FL97" s="159"/>
      <c r="FM97" s="159"/>
      <c r="FN97" s="159"/>
      <c r="GA97" s="29"/>
      <c r="GB97" s="159"/>
      <c r="GC97" s="159"/>
      <c r="GD97" s="159"/>
      <c r="GE97" s="159"/>
      <c r="GF97" s="159"/>
      <c r="GG97" s="159"/>
      <c r="GH97" s="159"/>
      <c r="GI97" s="159"/>
      <c r="GJ97" s="159"/>
      <c r="GK97" s="159"/>
      <c r="GM97" s="159"/>
      <c r="GN97" s="159"/>
      <c r="GO97" s="159"/>
      <c r="GP97" s="159"/>
      <c r="GQ97" s="159"/>
      <c r="GR97" s="159"/>
      <c r="GS97" s="159"/>
      <c r="GT97" s="159"/>
      <c r="GU97" s="159"/>
      <c r="GV97" s="159"/>
      <c r="GY97" s="159">
        <v>972.65411972819447</v>
      </c>
      <c r="GZ97" s="159">
        <v>972.79761869926881</v>
      </c>
    </row>
    <row r="98" spans="1:228" ht="15" customHeight="1">
      <c r="E98" s="187" t="s">
        <v>23</v>
      </c>
      <c r="F98" s="187"/>
      <c r="G98" s="187"/>
      <c r="H98" s="188">
        <v>2002</v>
      </c>
      <c r="I98" s="188">
        <v>2003</v>
      </c>
      <c r="J98" s="188">
        <v>2004</v>
      </c>
      <c r="K98" s="188">
        <v>2005</v>
      </c>
      <c r="L98" s="188">
        <v>2006</v>
      </c>
      <c r="M98" s="188">
        <v>2007</v>
      </c>
      <c r="N98" s="188">
        <v>2008</v>
      </c>
      <c r="O98" s="188">
        <v>2009</v>
      </c>
      <c r="P98" s="188">
        <v>2010</v>
      </c>
      <c r="Q98" s="188">
        <v>2011</v>
      </c>
      <c r="R98" s="188">
        <v>2012</v>
      </c>
      <c r="S98" s="188">
        <v>2013</v>
      </c>
      <c r="T98" s="188">
        <v>2014</v>
      </c>
      <c r="U98" s="188">
        <v>2015</v>
      </c>
      <c r="V98" s="188">
        <v>2016</v>
      </c>
      <c r="W98" s="188">
        <v>2017</v>
      </c>
      <c r="X98" s="188">
        <v>2018</v>
      </c>
      <c r="Y98" s="188">
        <v>2019</v>
      </c>
      <c r="Z98" s="188">
        <v>2020</v>
      </c>
      <c r="AA98" s="188">
        <v>2021</v>
      </c>
      <c r="AB98" s="188">
        <v>2022</v>
      </c>
      <c r="AC98" s="188">
        <v>2023</v>
      </c>
      <c r="AD98" s="188">
        <v>2024</v>
      </c>
      <c r="AE98" s="188">
        <v>2025</v>
      </c>
      <c r="AF98" s="188">
        <v>2026</v>
      </c>
      <c r="AG98" s="188">
        <v>2027</v>
      </c>
      <c r="AH98" s="188">
        <v>2028</v>
      </c>
      <c r="AI98" s="188">
        <v>2029</v>
      </c>
      <c r="AJ98" s="188">
        <v>2030</v>
      </c>
      <c r="AL98" s="189">
        <v>2009</v>
      </c>
      <c r="AM98" s="189">
        <v>2010</v>
      </c>
      <c r="AN98" s="189">
        <v>2011</v>
      </c>
      <c r="AO98" s="189">
        <v>2012</v>
      </c>
      <c r="AP98" s="189">
        <v>2013</v>
      </c>
      <c r="AQ98" s="189">
        <v>2014</v>
      </c>
      <c r="AR98" s="189">
        <v>2015</v>
      </c>
      <c r="AS98" s="189">
        <v>2016</v>
      </c>
      <c r="AT98" s="189">
        <v>2017</v>
      </c>
      <c r="AU98" s="189">
        <v>2018</v>
      </c>
      <c r="AV98" s="189">
        <v>2019</v>
      </c>
      <c r="AW98" s="189">
        <v>2020</v>
      </c>
      <c r="AX98" s="189">
        <v>2021</v>
      </c>
      <c r="AZ98" s="188">
        <v>2012</v>
      </c>
      <c r="BA98" s="188">
        <v>2013</v>
      </c>
      <c r="BB98" s="188">
        <v>2014</v>
      </c>
      <c r="BC98" s="188">
        <v>2015</v>
      </c>
      <c r="BD98" s="188">
        <v>2016</v>
      </c>
      <c r="BE98" s="188">
        <v>2017</v>
      </c>
      <c r="BF98" s="188">
        <v>2018</v>
      </c>
      <c r="BG98" s="188">
        <v>2019</v>
      </c>
      <c r="BH98" s="188">
        <v>2020</v>
      </c>
      <c r="BI98" s="188">
        <v>2021</v>
      </c>
      <c r="BK98" s="189">
        <v>2009</v>
      </c>
      <c r="BL98" s="189">
        <v>2010</v>
      </c>
      <c r="BM98" s="189">
        <v>2011</v>
      </c>
      <c r="BN98" s="189">
        <v>2012</v>
      </c>
      <c r="BO98" s="189">
        <v>2013</v>
      </c>
      <c r="BP98" s="189">
        <v>2014</v>
      </c>
      <c r="BQ98" s="189">
        <v>2015</v>
      </c>
      <c r="BR98" s="189">
        <v>2016</v>
      </c>
      <c r="BS98" s="189">
        <v>2017</v>
      </c>
      <c r="BT98" s="189">
        <v>2018</v>
      </c>
      <c r="BU98" s="189">
        <v>2019</v>
      </c>
      <c r="BV98" s="189">
        <v>2020</v>
      </c>
      <c r="BW98" s="189">
        <v>2021</v>
      </c>
      <c r="BX98" s="189">
        <v>2022</v>
      </c>
      <c r="BY98" s="189">
        <v>2023</v>
      </c>
      <c r="BZ98" s="189">
        <v>2024</v>
      </c>
      <c r="CB98" s="189">
        <v>2009</v>
      </c>
      <c r="CC98" s="189">
        <v>2010</v>
      </c>
      <c r="CD98" s="189">
        <v>2011</v>
      </c>
      <c r="CE98" s="189">
        <v>2012</v>
      </c>
      <c r="CF98" s="189">
        <v>2013</v>
      </c>
      <c r="CG98" s="189">
        <v>2014</v>
      </c>
      <c r="CH98" s="189">
        <v>2015</v>
      </c>
      <c r="CI98" s="189">
        <v>2016</v>
      </c>
      <c r="CJ98" s="189">
        <v>2017</v>
      </c>
      <c r="CK98" s="189">
        <v>2018</v>
      </c>
      <c r="CL98" s="189">
        <v>2019</v>
      </c>
      <c r="CM98" s="189">
        <v>2020</v>
      </c>
      <c r="CN98" s="189">
        <v>2021</v>
      </c>
      <c r="CO98" s="189">
        <v>2022</v>
      </c>
      <c r="CP98" s="189">
        <v>2023</v>
      </c>
      <c r="CQ98" s="189">
        <v>2024</v>
      </c>
      <c r="CV98" s="188">
        <v>2002</v>
      </c>
      <c r="CW98" s="188">
        <v>2003</v>
      </c>
      <c r="CX98" s="188">
        <v>2004</v>
      </c>
      <c r="CY98" s="188">
        <v>2005</v>
      </c>
      <c r="CZ98" s="188">
        <v>2006</v>
      </c>
      <c r="DA98" s="188">
        <v>2007</v>
      </c>
      <c r="DB98" s="188">
        <v>2008</v>
      </c>
      <c r="DC98" s="188">
        <v>2009</v>
      </c>
      <c r="DD98" s="188">
        <v>2010</v>
      </c>
      <c r="DE98" s="188">
        <v>2011</v>
      </c>
      <c r="DF98" s="188">
        <v>2012</v>
      </c>
      <c r="DG98" s="188">
        <v>2013</v>
      </c>
      <c r="DH98" s="188">
        <v>2014</v>
      </c>
      <c r="DT98" s="29"/>
      <c r="DU98" s="29"/>
      <c r="DW98" s="29"/>
      <c r="DX98" s="29"/>
      <c r="DY98" s="29"/>
      <c r="EA98" s="29"/>
      <c r="EB98" s="29"/>
      <c r="EC98" s="210"/>
      <c r="ED98" s="210"/>
      <c r="EE98" s="210"/>
      <c r="EF98" s="210"/>
      <c r="EG98" s="210"/>
      <c r="EH98" s="210"/>
      <c r="EI98" s="210"/>
      <c r="EJ98" s="210"/>
      <c r="EK98" s="210"/>
      <c r="EL98" s="210"/>
      <c r="EM98" s="210"/>
      <c r="EN98" s="210"/>
      <c r="EO98" s="210"/>
      <c r="EQ98" s="189">
        <v>2008</v>
      </c>
      <c r="ER98" s="189">
        <v>2009</v>
      </c>
      <c r="ES98" s="189">
        <v>2010</v>
      </c>
      <c r="ET98" s="189">
        <v>2011</v>
      </c>
      <c r="EU98" s="189">
        <v>2012</v>
      </c>
      <c r="EV98" s="189">
        <v>2013</v>
      </c>
      <c r="EW98" s="189">
        <v>2014</v>
      </c>
      <c r="EX98" s="189">
        <v>2015</v>
      </c>
      <c r="EY98" s="189">
        <v>2016</v>
      </c>
      <c r="EZ98" s="189">
        <v>2017</v>
      </c>
      <c r="FA98" s="189">
        <v>2018</v>
      </c>
      <c r="FB98" s="189">
        <v>2019</v>
      </c>
      <c r="FC98" s="189">
        <v>2020</v>
      </c>
      <c r="FE98" s="189">
        <v>2009</v>
      </c>
      <c r="FF98" s="189">
        <v>2010</v>
      </c>
      <c r="FG98" s="189">
        <v>2011</v>
      </c>
      <c r="FH98" s="189">
        <v>2012</v>
      </c>
      <c r="FI98" s="189">
        <v>2013</v>
      </c>
      <c r="FJ98" s="189">
        <v>2014</v>
      </c>
      <c r="FK98" s="189">
        <v>2015</v>
      </c>
      <c r="FL98" s="189">
        <v>2016</v>
      </c>
      <c r="FM98" s="189">
        <v>2017</v>
      </c>
      <c r="FN98" s="189">
        <v>2018</v>
      </c>
      <c r="FO98" s="29"/>
      <c r="FP98" s="189">
        <v>2010</v>
      </c>
      <c r="FQ98" s="189">
        <v>2011</v>
      </c>
      <c r="FR98" s="189">
        <v>2012</v>
      </c>
      <c r="FS98" s="189">
        <v>2013</v>
      </c>
      <c r="FT98" s="189">
        <v>2014</v>
      </c>
      <c r="FU98" s="189">
        <v>2015</v>
      </c>
      <c r="FV98" s="189">
        <v>2016</v>
      </c>
      <c r="FW98" s="189">
        <v>2017</v>
      </c>
      <c r="FX98" s="189">
        <v>2018</v>
      </c>
      <c r="FY98" s="189">
        <v>2019</v>
      </c>
      <c r="FZ98" s="189">
        <v>2020</v>
      </c>
      <c r="GB98" s="189">
        <v>2011</v>
      </c>
      <c r="GC98" s="189">
        <v>2012</v>
      </c>
      <c r="GD98" s="189">
        <v>2013</v>
      </c>
      <c r="GE98" s="189">
        <v>2014</v>
      </c>
      <c r="GF98" s="189">
        <v>2015</v>
      </c>
      <c r="GG98" s="189">
        <v>2016</v>
      </c>
      <c r="GH98" s="189">
        <v>2017</v>
      </c>
      <c r="GI98" s="189">
        <v>2018</v>
      </c>
      <c r="GJ98" s="189">
        <v>2019</v>
      </c>
      <c r="GK98" s="189">
        <v>2020</v>
      </c>
      <c r="GM98" s="189">
        <v>2011</v>
      </c>
      <c r="GN98" s="189">
        <v>2012</v>
      </c>
      <c r="GO98" s="189">
        <v>2013</v>
      </c>
      <c r="GP98" s="189">
        <v>2014</v>
      </c>
      <c r="GQ98" s="189">
        <v>2015</v>
      </c>
      <c r="GR98" s="189">
        <v>2016</v>
      </c>
      <c r="GS98" s="189">
        <v>2017</v>
      </c>
      <c r="GT98" s="189">
        <v>2018</v>
      </c>
      <c r="GU98" s="189">
        <v>2019</v>
      </c>
      <c r="GV98" s="189">
        <v>2020</v>
      </c>
      <c r="GX98" s="189">
        <v>2012</v>
      </c>
      <c r="GY98" s="189">
        <v>2013</v>
      </c>
      <c r="GZ98" s="189">
        <v>2014</v>
      </c>
      <c r="HA98" s="189">
        <v>2015</v>
      </c>
      <c r="HB98" s="189">
        <v>2016</v>
      </c>
      <c r="HC98" s="189">
        <v>2017</v>
      </c>
      <c r="HD98" s="189">
        <v>2018</v>
      </c>
      <c r="HE98" s="189">
        <v>2019</v>
      </c>
      <c r="HF98" s="189">
        <v>2020</v>
      </c>
      <c r="HG98" s="189">
        <v>2021</v>
      </c>
      <c r="HI98" s="189">
        <v>2009</v>
      </c>
      <c r="HJ98" s="189">
        <v>2010</v>
      </c>
      <c r="HK98" s="189">
        <v>2011</v>
      </c>
      <c r="HL98" s="189">
        <v>2012</v>
      </c>
      <c r="HM98" s="189">
        <v>2013</v>
      </c>
      <c r="HN98" s="189">
        <v>2014</v>
      </c>
      <c r="HO98" s="189">
        <v>2015</v>
      </c>
      <c r="HP98" s="189">
        <v>2016</v>
      </c>
      <c r="HQ98" s="189">
        <v>2017</v>
      </c>
      <c r="HR98" s="189">
        <v>2018</v>
      </c>
      <c r="HS98" s="189">
        <v>2019</v>
      </c>
      <c r="HT98" s="189">
        <v>2020</v>
      </c>
    </row>
    <row r="99" spans="1:228" ht="15" customHeight="1">
      <c r="E99" s="29" t="s">
        <v>519</v>
      </c>
      <c r="O99" s="256"/>
      <c r="P99" s="257"/>
      <c r="Q99" s="257"/>
      <c r="R99" s="257"/>
      <c r="S99" s="257"/>
      <c r="T99" s="257"/>
      <c r="U99" s="257"/>
      <c r="V99" s="257"/>
      <c r="W99" s="257"/>
      <c r="X99" s="257"/>
      <c r="Y99" s="257"/>
      <c r="Z99" s="257"/>
      <c r="AA99" s="257"/>
      <c r="AB99" s="257"/>
      <c r="AC99" s="257"/>
      <c r="AD99" s="257"/>
      <c r="AE99" s="257"/>
      <c r="AF99" s="257"/>
      <c r="AG99" s="257"/>
      <c r="AH99" s="257"/>
      <c r="AI99" s="257"/>
      <c r="AJ99" s="257"/>
      <c r="AL99" s="258"/>
      <c r="AM99" s="258"/>
      <c r="AN99" s="258"/>
      <c r="AO99" s="258"/>
      <c r="AP99" s="258"/>
      <c r="AQ99" s="258"/>
      <c r="AR99" s="258"/>
      <c r="AS99" s="258"/>
      <c r="AT99" s="258"/>
      <c r="AU99" s="258"/>
      <c r="AV99" s="258"/>
      <c r="AW99" s="258"/>
      <c r="AX99" s="258"/>
      <c r="AZ99" s="257"/>
      <c r="BA99" s="257"/>
      <c r="BB99" s="257"/>
      <c r="BC99" s="257"/>
      <c r="BD99" s="257"/>
      <c r="BE99" s="257"/>
      <c r="BF99" s="257"/>
      <c r="BG99" s="257"/>
      <c r="BH99" s="257"/>
      <c r="BI99" s="257"/>
      <c r="BK99" s="257"/>
      <c r="BL99" s="257"/>
      <c r="BM99" s="257"/>
      <c r="BN99" s="257"/>
      <c r="BO99" s="257"/>
      <c r="BP99" s="257"/>
      <c r="BQ99" s="257"/>
      <c r="BR99" s="257"/>
      <c r="BS99" s="257"/>
      <c r="BT99" s="257"/>
      <c r="BU99" s="257"/>
      <c r="BV99" s="257"/>
      <c r="BW99" s="257"/>
      <c r="BX99" s="257"/>
      <c r="BY99" s="257"/>
      <c r="BZ99" s="257"/>
      <c r="CB99" s="258"/>
      <c r="CC99" s="258"/>
      <c r="CD99" s="258"/>
      <c r="CE99" s="258"/>
      <c r="CF99" s="258"/>
      <c r="CG99" s="258"/>
      <c r="CH99" s="258"/>
      <c r="CI99" s="258"/>
      <c r="CJ99" s="258"/>
      <c r="CK99" s="258"/>
      <c r="CL99" s="258"/>
      <c r="CM99" s="258"/>
      <c r="CN99" s="258"/>
      <c r="CO99" s="258"/>
      <c r="CP99" s="258"/>
      <c r="CQ99" s="258"/>
      <c r="CV99" s="258"/>
      <c r="CW99" s="258"/>
      <c r="CX99" s="258"/>
      <c r="CY99" s="258"/>
      <c r="CZ99" s="258"/>
      <c r="DA99" s="258"/>
      <c r="DB99" s="258"/>
      <c r="DC99" s="258"/>
      <c r="DD99" s="258"/>
      <c r="DE99" s="258"/>
      <c r="DF99" s="258"/>
      <c r="DG99" s="258"/>
      <c r="DH99" s="258"/>
      <c r="EC99" s="159"/>
      <c r="ED99" s="159"/>
      <c r="EE99" s="159"/>
      <c r="EF99" s="159"/>
      <c r="EG99" s="159"/>
      <c r="EH99" s="159"/>
      <c r="EI99" s="159"/>
      <c r="EJ99" s="159"/>
      <c r="EK99" s="159"/>
      <c r="EL99" s="159"/>
      <c r="EM99" s="159"/>
      <c r="EN99" s="159"/>
      <c r="EO99" s="159"/>
      <c r="EQ99" s="259">
        <v>5.8000000000000003E-2</v>
      </c>
      <c r="ER99" s="259">
        <v>0.14255988570719028</v>
      </c>
      <c r="ES99" s="259">
        <v>5.9948890470616002E-2</v>
      </c>
      <c r="ET99" s="259">
        <v>5.1022041444233841E-2</v>
      </c>
      <c r="EU99" s="259">
        <v>2.8529261101634184E-2</v>
      </c>
      <c r="EV99" s="259">
        <v>3.0318666297141222E-2</v>
      </c>
      <c r="EW99" s="259">
        <v>2.9597592907962315E-2</v>
      </c>
      <c r="EX99" s="259">
        <v>3.0103506343696098E-2</v>
      </c>
      <c r="EY99" s="259">
        <v>3.1194980990456294E-2</v>
      </c>
      <c r="EZ99" s="259">
        <v>2.9067995393457755E-2</v>
      </c>
      <c r="FA99" s="259">
        <v>2.7253671158841378E-2</v>
      </c>
      <c r="FB99" s="259">
        <v>1.6084564367881221E-2</v>
      </c>
      <c r="FC99" s="259">
        <v>1.4701121608843466E-2</v>
      </c>
      <c r="FE99" s="259">
        <v>0.14255988570719028</v>
      </c>
      <c r="FF99" s="260">
        <v>0.19708959997610861</v>
      </c>
      <c r="FG99" s="259">
        <v>0.21520727235982168</v>
      </c>
      <c r="FH99" s="259">
        <v>2.8301499859234868E-2</v>
      </c>
      <c r="FI99" s="259">
        <v>2.9164120546827443E-2</v>
      </c>
      <c r="FJ99" s="259">
        <v>2.8077322413511081E-2</v>
      </c>
      <c r="FK99" s="259">
        <v>5.1887143309256367E-2</v>
      </c>
      <c r="FL99" s="259">
        <v>3.126420778842904E-2</v>
      </c>
      <c r="FM99" s="259">
        <v>3.1395482847707594E-2</v>
      </c>
      <c r="FN99" s="259">
        <v>2.8089521979618937E-2</v>
      </c>
      <c r="FP99" s="258"/>
      <c r="FQ99" s="258"/>
      <c r="FR99" s="258"/>
      <c r="FS99" s="258"/>
      <c r="FT99" s="258"/>
      <c r="FU99" s="258"/>
      <c r="FV99" s="258"/>
      <c r="FW99" s="258"/>
      <c r="FX99" s="258"/>
      <c r="FY99" s="258"/>
      <c r="FZ99" s="258"/>
      <c r="GB99" s="258"/>
      <c r="GC99" s="258"/>
      <c r="GD99" s="258"/>
      <c r="GE99" s="258"/>
      <c r="GF99" s="258"/>
      <c r="GG99" s="258"/>
      <c r="GH99" s="258"/>
      <c r="GI99" s="258"/>
      <c r="GJ99" s="258"/>
      <c r="GK99" s="258"/>
      <c r="GM99" s="258"/>
      <c r="GN99" s="258"/>
      <c r="GO99" s="258"/>
      <c r="GP99" s="258"/>
      <c r="GQ99" s="258"/>
      <c r="GR99" s="258"/>
      <c r="GS99" s="258"/>
      <c r="GT99" s="258"/>
      <c r="GU99" s="258"/>
      <c r="GV99" s="258"/>
      <c r="GX99" s="258"/>
      <c r="GY99" s="258"/>
      <c r="GZ99" s="258"/>
      <c r="HA99" s="258"/>
      <c r="HB99" s="258"/>
      <c r="HC99" s="258"/>
      <c r="HD99" s="258"/>
      <c r="HE99" s="258"/>
      <c r="HF99" s="258"/>
      <c r="HG99" s="258"/>
      <c r="HI99" s="257"/>
      <c r="HJ99" s="257"/>
      <c r="HK99" s="257"/>
      <c r="HL99" s="257"/>
      <c r="HM99" s="257"/>
      <c r="HN99" s="257"/>
      <c r="HO99" s="257"/>
      <c r="HP99" s="257"/>
      <c r="HQ99" s="257"/>
      <c r="HR99" s="257"/>
      <c r="HS99" s="257"/>
      <c r="HT99" s="257"/>
    </row>
    <row r="100" spans="1:228" ht="15" customHeight="1">
      <c r="F100" s="5" t="s">
        <v>520</v>
      </c>
      <c r="H100" s="261"/>
      <c r="I100" s="261"/>
      <c r="J100" s="261"/>
      <c r="K100" s="261"/>
      <c r="L100" s="261"/>
      <c r="M100" s="261"/>
      <c r="N100" s="261"/>
      <c r="O100" s="262"/>
      <c r="P100" s="263"/>
      <c r="Q100" s="263"/>
      <c r="R100" s="263"/>
      <c r="S100" s="263"/>
      <c r="T100" s="264">
        <v>165.61227826256393</v>
      </c>
      <c r="U100" s="264">
        <v>178.16031993607064</v>
      </c>
      <c r="V100" s="264">
        <v>200.35024837466165</v>
      </c>
      <c r="W100" s="264">
        <v>220.47434719789962</v>
      </c>
      <c r="X100" s="264">
        <v>228.35428194710235</v>
      </c>
      <c r="Y100" s="264">
        <v>242.96055866134003</v>
      </c>
      <c r="Z100" s="264">
        <v>265.61152599936906</v>
      </c>
      <c r="AA100" s="264">
        <v>288.12198269134029</v>
      </c>
      <c r="AB100" s="264">
        <v>299.53057109936981</v>
      </c>
      <c r="AC100" s="264">
        <v>317.1021313045556</v>
      </c>
      <c r="AD100" s="264">
        <v>339.28100016243093</v>
      </c>
      <c r="AE100" s="264">
        <v>345.68512361829085</v>
      </c>
      <c r="AF100" s="264">
        <v>351.87923383858072</v>
      </c>
      <c r="AG100" s="264">
        <v>359.49252151024797</v>
      </c>
      <c r="AH100" s="264">
        <v>367.01355212940723</v>
      </c>
      <c r="AI100" s="264">
        <v>374.51674129285328</v>
      </c>
      <c r="AJ100" s="264">
        <v>396.82877957749815</v>
      </c>
      <c r="AL100" s="265"/>
      <c r="AM100" s="265"/>
      <c r="AN100" s="265"/>
      <c r="AO100" s="265"/>
      <c r="AP100" s="265">
        <v>174.63560995925238</v>
      </c>
      <c r="AQ100" s="265">
        <v>192.34489230039864</v>
      </c>
      <c r="AR100" s="265">
        <v>222.14760737222616</v>
      </c>
      <c r="AS100" s="265">
        <v>234.88547100582761</v>
      </c>
      <c r="AT100" s="265">
        <v>248.96976695145645</v>
      </c>
      <c r="AU100" s="265">
        <v>249.7502127276509</v>
      </c>
      <c r="AV100" s="265">
        <v>262.87848987466953</v>
      </c>
      <c r="AW100" s="265">
        <v>279.11379244596105</v>
      </c>
      <c r="AX100" s="265">
        <v>306.15279946601976</v>
      </c>
      <c r="AZ100" s="264">
        <v>0</v>
      </c>
      <c r="BA100" s="264">
        <v>-174.63560995925238</v>
      </c>
      <c r="BB100" s="264">
        <v>-26.732614037834708</v>
      </c>
      <c r="BC100" s="264">
        <v>-43.987287436155526</v>
      </c>
      <c r="BD100" s="264">
        <v>-34.535222631165965</v>
      </c>
      <c r="BE100" s="264">
        <v>-28.495419753556831</v>
      </c>
      <c r="BF100" s="264">
        <v>-21.395930780548554</v>
      </c>
      <c r="BG100" s="264">
        <v>-19.917931213329496</v>
      </c>
      <c r="BH100" s="264">
        <v>-13.502266446591989</v>
      </c>
      <c r="BI100" s="264">
        <v>-18.030816774679465</v>
      </c>
      <c r="BK100" s="264"/>
      <c r="BL100" s="264"/>
      <c r="BM100" s="264"/>
      <c r="BN100" s="264"/>
      <c r="BO100" s="264"/>
      <c r="BP100" s="264">
        <v>165.91311386130695</v>
      </c>
      <c r="BQ100" s="264">
        <v>178.45419810241532</v>
      </c>
      <c r="BR100" s="264">
        <v>200.53852273702179</v>
      </c>
      <c r="BS100" s="264">
        <v>220.63170245128765</v>
      </c>
      <c r="BT100" s="264">
        <v>228.93591847316483</v>
      </c>
      <c r="BU100" s="264">
        <v>243.71567215112901</v>
      </c>
      <c r="BV100" s="264">
        <v>266.58004346629616</v>
      </c>
      <c r="BW100" s="264">
        <v>289.31934868111051</v>
      </c>
      <c r="BX100" s="264">
        <v>300.81472098491207</v>
      </c>
      <c r="BY100" s="264">
        <v>318.60364431357141</v>
      </c>
      <c r="BZ100" s="264">
        <v>341.07688815839202</v>
      </c>
      <c r="CB100" s="264"/>
      <c r="CC100" s="264"/>
      <c r="CD100" s="264">
        <v>0</v>
      </c>
      <c r="CE100" s="264">
        <v>0</v>
      </c>
      <c r="CF100" s="264">
        <v>0</v>
      </c>
      <c r="CG100" s="264">
        <v>-0.30083559874302068</v>
      </c>
      <c r="CH100" s="264">
        <v>-0.29387816634468322</v>
      </c>
      <c r="CI100" s="264">
        <v>-0.18827436236014705</v>
      </c>
      <c r="CJ100" s="264">
        <v>-0.15735525338803313</v>
      </c>
      <c r="CK100" s="264">
        <v>-0.58163652606248206</v>
      </c>
      <c r="CL100" s="264">
        <v>-0.75511348978898241</v>
      </c>
      <c r="CM100" s="264">
        <v>-0.96851746692709639</v>
      </c>
      <c r="CN100" s="264">
        <v>-1.1973659897702191</v>
      </c>
      <c r="CO100" s="264">
        <v>-1.2841498855422628</v>
      </c>
      <c r="CP100" s="264">
        <v>-1.5015130090158095</v>
      </c>
      <c r="CQ100" s="264">
        <v>-1.7958879959610954</v>
      </c>
      <c r="CV100" s="264">
        <v>0</v>
      </c>
      <c r="CW100" s="264">
        <v>0</v>
      </c>
      <c r="CX100" s="264">
        <v>0</v>
      </c>
      <c r="CY100" s="264">
        <v>0</v>
      </c>
      <c r="CZ100" s="264">
        <v>0</v>
      </c>
      <c r="DA100" s="264">
        <v>0</v>
      </c>
      <c r="DB100" s="264">
        <v>0</v>
      </c>
      <c r="DC100" s="264">
        <v>567.8313905424576</v>
      </c>
      <c r="DD100" s="264">
        <v>680.64355146485798</v>
      </c>
      <c r="DE100" s="264">
        <v>116.88863883438941</v>
      </c>
      <c r="DF100" s="264">
        <v>139.26224528853209</v>
      </c>
      <c r="DG100" s="264">
        <v>174.63560995925238</v>
      </c>
      <c r="DH100" s="264">
        <v>192.34489230039864</v>
      </c>
      <c r="EC100" s="159"/>
      <c r="ED100" s="159"/>
      <c r="EE100" s="159"/>
      <c r="EF100" s="159"/>
      <c r="EG100" s="159"/>
      <c r="EH100" s="159"/>
      <c r="EI100" s="159"/>
      <c r="EJ100" s="159"/>
      <c r="EK100" s="159"/>
      <c r="EL100" s="159"/>
      <c r="EM100" s="159"/>
      <c r="EN100" s="159"/>
      <c r="EO100" s="159"/>
      <c r="EQ100" s="266">
        <v>497.19567937263116</v>
      </c>
      <c r="ER100" s="266">
        <v>567.8313905424576</v>
      </c>
      <c r="ES100" s="266">
        <v>606.33614028770364</v>
      </c>
      <c r="ET100" s="266">
        <v>626.19668642373938</v>
      </c>
      <c r="EU100" s="266">
        <v>643.48447984659504</v>
      </c>
      <c r="EV100" s="266">
        <v>662.73632949994555</v>
      </c>
      <c r="EW100" s="266">
        <v>682.16592074661958</v>
      </c>
      <c r="EX100" s="266">
        <v>702.98437963670813</v>
      </c>
      <c r="EY100" s="266">
        <v>725.01913108940948</v>
      </c>
      <c r="EZ100" s="266">
        <v>745.65054786034182</v>
      </c>
      <c r="FA100" s="266">
        <v>764.72863707990268</v>
      </c>
      <c r="FB100" s="266">
        <v>775.0207023414747</v>
      </c>
      <c r="FC100" s="266">
        <v>784.44374337851525</v>
      </c>
      <c r="FE100" s="266">
        <v>569.7758488450753</v>
      </c>
      <c r="FF100" s="267">
        <v>680.64355146485798</v>
      </c>
      <c r="FG100" s="266">
        <v>680.64355146485798</v>
      </c>
      <c r="FH100" s="266">
        <v>820.41917090421134</v>
      </c>
      <c r="FI100" s="266">
        <v>841.13732357768288</v>
      </c>
      <c r="FJ100" s="266">
        <v>864.00424864536149</v>
      </c>
      <c r="FK100" s="266">
        <v>887.79166922770219</v>
      </c>
      <c r="FL100" s="266">
        <v>933.87909357182173</v>
      </c>
      <c r="FM100" s="266">
        <v>963.05003909523577</v>
      </c>
      <c r="FN100" s="266">
        <v>993.31223333972684</v>
      </c>
      <c r="FP100" s="265"/>
      <c r="FQ100" s="265">
        <v>116.88863883438941</v>
      </c>
      <c r="FR100" s="265">
        <v>126.07534321500053</v>
      </c>
      <c r="FS100" s="265">
        <v>143.37959406709075</v>
      </c>
      <c r="FT100" s="265">
        <v>163.37694055459184</v>
      </c>
      <c r="FU100" s="265">
        <v>208.90408291152465</v>
      </c>
      <c r="FV100" s="265">
        <v>222.46500808919222</v>
      </c>
      <c r="FW100" s="265">
        <v>238.79389012630651</v>
      </c>
      <c r="FX100" s="265">
        <v>244.77851036055503</v>
      </c>
      <c r="FY100" s="265">
        <v>253.92779478245691</v>
      </c>
      <c r="FZ100" s="265">
        <v>262.88247078565593</v>
      </c>
      <c r="GB100" s="265">
        <v>116.88863883438941</v>
      </c>
      <c r="GC100" s="265">
        <v>126.07534321500053</v>
      </c>
      <c r="GD100" s="265">
        <v>143.37959406709075</v>
      </c>
      <c r="GE100" s="265">
        <v>163.37694055459184</v>
      </c>
      <c r="GF100" s="265">
        <v>208.90408291152465</v>
      </c>
      <c r="GG100" s="265">
        <v>222.46500808919222</v>
      </c>
      <c r="GH100" s="265">
        <v>238.79389012630651</v>
      </c>
      <c r="GI100" s="265">
        <v>244.77851036055503</v>
      </c>
      <c r="GJ100" s="265">
        <v>253.92779478245691</v>
      </c>
      <c r="GK100" s="265">
        <v>262.88247078565593</v>
      </c>
      <c r="GM100" s="265">
        <v>148.03628232802646</v>
      </c>
      <c r="GN100" s="265">
        <v>139.26224528853209</v>
      </c>
      <c r="GO100" s="265">
        <v>142.99178779508534</v>
      </c>
      <c r="GP100" s="265">
        <v>157.36414707969777</v>
      </c>
      <c r="GQ100" s="265">
        <v>204.63091023440677</v>
      </c>
      <c r="GR100" s="265">
        <v>214.57372571165047</v>
      </c>
      <c r="GS100" s="265">
        <v>225.75757446270973</v>
      </c>
      <c r="GT100" s="265">
        <v>229.32713321432104</v>
      </c>
      <c r="GU100" s="265">
        <v>237.13340652048461</v>
      </c>
      <c r="GV100" s="265">
        <v>247.9118078764136</v>
      </c>
      <c r="GX100" s="265"/>
      <c r="GY100" s="265">
        <v>174.63560995925238</v>
      </c>
      <c r="GZ100" s="265">
        <v>192.34489230039864</v>
      </c>
      <c r="HA100" s="265">
        <v>222.14760737222616</v>
      </c>
      <c r="HB100" s="265">
        <v>234.88547100582761</v>
      </c>
      <c r="HC100" s="265">
        <v>248.96976695145645</v>
      </c>
      <c r="HD100" s="265">
        <v>249.7502127276509</v>
      </c>
      <c r="HE100" s="265">
        <v>262.87848987466953</v>
      </c>
      <c r="HF100" s="265">
        <v>279.11379244596105</v>
      </c>
      <c r="HG100" s="265">
        <v>306.15279946601976</v>
      </c>
      <c r="HI100" s="264"/>
      <c r="HJ100" s="264"/>
      <c r="HK100" s="264">
        <v>115.8916436671569</v>
      </c>
      <c r="HL100" s="264">
        <v>119.95665690872219</v>
      </c>
      <c r="HM100" s="264">
        <v>135.24420878564686</v>
      </c>
      <c r="HN100" s="264">
        <v>152.87360064985023</v>
      </c>
      <c r="HO100" s="264">
        <v>199.74458255156995</v>
      </c>
      <c r="HP100" s="264">
        <v>210.38629189095465</v>
      </c>
      <c r="HQ100" s="264">
        <v>223.52976815604521</v>
      </c>
      <c r="HR100" s="264">
        <v>228.83229113264585</v>
      </c>
      <c r="HS100" s="264">
        <v>237.27454270831177</v>
      </c>
      <c r="HT100" s="264">
        <v>245.09670465041631</v>
      </c>
    </row>
    <row r="101" spans="1:228" ht="15" customHeight="1">
      <c r="F101" s="5" t="s">
        <v>521</v>
      </c>
      <c r="H101" s="261"/>
      <c r="I101" s="261"/>
      <c r="J101" s="261"/>
      <c r="K101" s="261"/>
      <c r="L101" s="261"/>
      <c r="M101" s="261"/>
      <c r="N101" s="261"/>
      <c r="O101" s="262"/>
      <c r="P101" s="263"/>
      <c r="Q101" s="263"/>
      <c r="R101" s="263"/>
      <c r="S101" s="263"/>
      <c r="T101" s="264">
        <v>34.41644490371403</v>
      </c>
      <c r="U101" s="264">
        <v>30.375857656655125</v>
      </c>
      <c r="V101" s="264">
        <v>40.39092232433913</v>
      </c>
      <c r="W101" s="264">
        <v>45.874731439941769</v>
      </c>
      <c r="X101" s="264">
        <v>57.523982609482431</v>
      </c>
      <c r="Y101" s="264">
        <v>67.310635018008782</v>
      </c>
      <c r="Z101" s="264">
        <v>75.825439085942122</v>
      </c>
      <c r="AA101" s="264">
        <v>81.049221887798637</v>
      </c>
      <c r="AB101" s="264">
        <v>85.072287741837243</v>
      </c>
      <c r="AC101" s="264">
        <v>90.600957328588379</v>
      </c>
      <c r="AD101" s="264">
        <v>94.762570692834672</v>
      </c>
      <c r="AE101" s="264">
        <v>98.724801132580737</v>
      </c>
      <c r="AF101" s="264">
        <v>106.9987849184101</v>
      </c>
      <c r="AG101" s="264">
        <v>112.51108188067373</v>
      </c>
      <c r="AH101" s="264">
        <v>117.65054515086558</v>
      </c>
      <c r="AI101" s="264">
        <v>123.43853972687818</v>
      </c>
      <c r="AJ101" s="264">
        <v>129.54865907041474</v>
      </c>
      <c r="AL101" s="265"/>
      <c r="AM101" s="265"/>
      <c r="AN101" s="265"/>
      <c r="AO101" s="265"/>
      <c r="AP101" s="265">
        <v>46.076179112192953</v>
      </c>
      <c r="AQ101" s="265">
        <v>27.992209692599303</v>
      </c>
      <c r="AR101" s="265">
        <v>38.691595714713557</v>
      </c>
      <c r="AS101" s="265">
        <v>37.494750219277243</v>
      </c>
      <c r="AT101" s="265">
        <v>38.779974413335331</v>
      </c>
      <c r="AU101" s="265">
        <v>58.160188415890488</v>
      </c>
      <c r="AV101" s="265">
        <v>74.131742342497006</v>
      </c>
      <c r="AW101" s="265">
        <v>81.226909396767468</v>
      </c>
      <c r="AX101" s="265">
        <v>86.990397045175058</v>
      </c>
      <c r="AZ101" s="264">
        <v>0</v>
      </c>
      <c r="BA101" s="264">
        <v>-46.076179112192953</v>
      </c>
      <c r="BB101" s="264">
        <v>6.424235211114727</v>
      </c>
      <c r="BC101" s="264">
        <v>-8.3157380580584324</v>
      </c>
      <c r="BD101" s="264">
        <v>2.8961721050618863</v>
      </c>
      <c r="BE101" s="264">
        <v>7.0947570266064375</v>
      </c>
      <c r="BF101" s="264">
        <v>-0.63620580640805713</v>
      </c>
      <c r="BG101" s="264">
        <v>-6.8211073244882243</v>
      </c>
      <c r="BH101" s="264">
        <v>-5.4014703108253457</v>
      </c>
      <c r="BI101" s="264">
        <v>-5.9411751573764207</v>
      </c>
      <c r="BK101" s="264"/>
      <c r="BL101" s="264"/>
      <c r="BM101" s="264"/>
      <c r="BN101" s="264"/>
      <c r="BO101" s="264"/>
      <c r="BP101" s="264">
        <v>34.41644490371403</v>
      </c>
      <c r="BQ101" s="264">
        <v>30.375857656655125</v>
      </c>
      <c r="BR101" s="264">
        <v>40.39092232433913</v>
      </c>
      <c r="BS101" s="264">
        <v>45.874731439941769</v>
      </c>
      <c r="BT101" s="264">
        <v>57.523982609482431</v>
      </c>
      <c r="BU101" s="264">
        <v>67.310635018008782</v>
      </c>
      <c r="BV101" s="264">
        <v>75.825439085942122</v>
      </c>
      <c r="BW101" s="264">
        <v>81.049221887798637</v>
      </c>
      <c r="BX101" s="264">
        <v>85.072287741837243</v>
      </c>
      <c r="BY101" s="264">
        <v>90.600957328588379</v>
      </c>
      <c r="BZ101" s="264">
        <v>94.762570692834672</v>
      </c>
      <c r="CB101" s="264"/>
      <c r="CC101" s="264"/>
      <c r="CD101" s="264">
        <v>0</v>
      </c>
      <c r="CE101" s="264">
        <v>0</v>
      </c>
      <c r="CF101" s="264">
        <v>0</v>
      </c>
      <c r="CG101" s="264">
        <v>0</v>
      </c>
      <c r="CH101" s="264">
        <v>0</v>
      </c>
      <c r="CI101" s="264">
        <v>0</v>
      </c>
      <c r="CJ101" s="264">
        <v>0</v>
      </c>
      <c r="CK101" s="264">
        <v>0</v>
      </c>
      <c r="CL101" s="264">
        <v>0</v>
      </c>
      <c r="CM101" s="264">
        <v>0</v>
      </c>
      <c r="CN101" s="264">
        <v>0</v>
      </c>
      <c r="CO101" s="264">
        <v>0</v>
      </c>
      <c r="CP101" s="264">
        <v>0</v>
      </c>
      <c r="CQ101" s="264">
        <v>0</v>
      </c>
      <c r="CV101" s="264">
        <v>0</v>
      </c>
      <c r="CW101" s="264">
        <v>0</v>
      </c>
      <c r="CX101" s="264">
        <v>0</v>
      </c>
      <c r="CY101" s="264">
        <v>0</v>
      </c>
      <c r="CZ101" s="264">
        <v>0</v>
      </c>
      <c r="DA101" s="264">
        <v>0</v>
      </c>
      <c r="DB101" s="264">
        <v>0</v>
      </c>
      <c r="DC101" s="264">
        <v>0</v>
      </c>
      <c r="DD101" s="264">
        <v>0</v>
      </c>
      <c r="DE101" s="264">
        <v>50.562963265558245</v>
      </c>
      <c r="DF101" s="264">
        <v>44.641920896017062</v>
      </c>
      <c r="DG101" s="264">
        <v>46.076179112192953</v>
      </c>
      <c r="DH101" s="264">
        <v>27.992209692599303</v>
      </c>
      <c r="EC101" s="159"/>
      <c r="ED101" s="159"/>
      <c r="EE101" s="159"/>
      <c r="EF101" s="159"/>
      <c r="EG101" s="159"/>
      <c r="EH101" s="159"/>
      <c r="EI101" s="159"/>
      <c r="EJ101" s="159"/>
      <c r="EK101" s="159"/>
      <c r="EL101" s="159"/>
      <c r="EM101" s="159"/>
      <c r="EN101" s="159"/>
      <c r="EO101" s="159"/>
      <c r="FP101" s="265"/>
      <c r="FQ101" s="265">
        <v>50.562963265558245</v>
      </c>
      <c r="FR101" s="265">
        <v>52.892271255753265</v>
      </c>
      <c r="FS101" s="265">
        <v>55.629037476257416</v>
      </c>
      <c r="FT101" s="265">
        <v>57.197215117506268</v>
      </c>
      <c r="FU101" s="265">
        <v>59.180712273378603</v>
      </c>
      <c r="FV101" s="265">
        <v>61.926145976975455</v>
      </c>
      <c r="FW101" s="265">
        <v>62.568869101470966</v>
      </c>
      <c r="FX101" s="265">
        <v>78.245328170001855</v>
      </c>
      <c r="FY101" s="265">
        <v>89.369825676946405</v>
      </c>
      <c r="FZ101" s="265">
        <v>95.307404539081773</v>
      </c>
      <c r="GB101" s="265">
        <v>50.562963265558245</v>
      </c>
      <c r="GC101" s="265">
        <v>52.892271255753265</v>
      </c>
      <c r="GD101" s="265">
        <v>55.629037476257416</v>
      </c>
      <c r="GE101" s="265">
        <v>57.197215117506268</v>
      </c>
      <c r="GF101" s="265">
        <v>59.180712273378603</v>
      </c>
      <c r="GG101" s="265">
        <v>61.926145976975455</v>
      </c>
      <c r="GH101" s="265">
        <v>62.568869101470966</v>
      </c>
      <c r="GI101" s="265">
        <v>78.245328170001855</v>
      </c>
      <c r="GJ101" s="265">
        <v>89.369825676946405</v>
      </c>
      <c r="GK101" s="265">
        <v>95.307404539081773</v>
      </c>
      <c r="GM101" s="265">
        <v>-13.719504665095025</v>
      </c>
      <c r="GN101" s="265">
        <v>44.641920896017062</v>
      </c>
      <c r="GO101" s="265">
        <v>47.105384277610476</v>
      </c>
      <c r="GP101" s="265">
        <v>50.095621261951869</v>
      </c>
      <c r="GQ101" s="265">
        <v>56.455146330604137</v>
      </c>
      <c r="GR101" s="265">
        <v>59.530664033107186</v>
      </c>
      <c r="GS101" s="265">
        <v>62.046547146829177</v>
      </c>
      <c r="GT101" s="265">
        <v>77.77574916393749</v>
      </c>
      <c r="GU101" s="265">
        <v>88.920909393711057</v>
      </c>
      <c r="GV101" s="265">
        <v>94.666305959803424</v>
      </c>
      <c r="GX101" s="265"/>
      <c r="GY101" s="265">
        <v>46.076179112192953</v>
      </c>
      <c r="GZ101" s="265">
        <v>27.992209692599303</v>
      </c>
      <c r="HA101" s="265">
        <v>38.691595714713557</v>
      </c>
      <c r="HB101" s="265">
        <v>37.494750219277243</v>
      </c>
      <c r="HC101" s="265">
        <v>38.779974413335331</v>
      </c>
      <c r="HD101" s="265">
        <v>58.160188415890488</v>
      </c>
      <c r="HE101" s="265">
        <v>74.131742342497006</v>
      </c>
      <c r="HF101" s="265">
        <v>81.226909396767468</v>
      </c>
      <c r="HG101" s="265">
        <v>86.990397045175058</v>
      </c>
      <c r="HI101" s="264"/>
      <c r="HJ101" s="264"/>
      <c r="HK101" s="264">
        <v>50.562963265558245</v>
      </c>
      <c r="HL101" s="264">
        <v>52.892271255753265</v>
      </c>
      <c r="HM101" s="264">
        <v>55.629037476257416</v>
      </c>
      <c r="HN101" s="264">
        <v>57.197215117506268</v>
      </c>
      <c r="HO101" s="264">
        <v>59.180712273378603</v>
      </c>
      <c r="HP101" s="264">
        <v>61.926145976975455</v>
      </c>
      <c r="HQ101" s="264">
        <v>62.568869101470966</v>
      </c>
      <c r="HR101" s="264">
        <v>78.245328170001855</v>
      </c>
      <c r="HS101" s="264">
        <v>89.369825676946405</v>
      </c>
      <c r="HT101" s="264">
        <v>95.307404539081773</v>
      </c>
    </row>
    <row r="102" spans="1:228" ht="15" customHeight="1">
      <c r="F102" s="5" t="s">
        <v>522</v>
      </c>
      <c r="H102" s="268"/>
      <c r="I102" s="268"/>
      <c r="J102" s="268"/>
      <c r="K102" s="268"/>
      <c r="L102" s="268"/>
      <c r="M102" s="268"/>
      <c r="N102" s="268"/>
      <c r="O102" s="269"/>
      <c r="P102" s="270"/>
      <c r="Q102" s="270"/>
      <c r="R102" s="270"/>
      <c r="S102" s="270"/>
      <c r="T102" s="264">
        <v>99.854657966835802</v>
      </c>
      <c r="U102" s="264">
        <v>97.484154026691797</v>
      </c>
      <c r="V102" s="264">
        <v>103.96047710394267</v>
      </c>
      <c r="W102" s="264">
        <v>108.99237311597322</v>
      </c>
      <c r="X102" s="264">
        <v>117.05446005214374</v>
      </c>
      <c r="Y102" s="264">
        <v>124.85005023090656</v>
      </c>
      <c r="Z102" s="264">
        <v>134.05237771807219</v>
      </c>
      <c r="AA102" s="264">
        <v>143.07960933343188</v>
      </c>
      <c r="AB102" s="264">
        <v>151.70551479645698</v>
      </c>
      <c r="AC102" s="264">
        <v>160.88046953234166</v>
      </c>
      <c r="AD102" s="264">
        <v>170.64134632470544</v>
      </c>
      <c r="AE102" s="264">
        <v>181.02761522194717</v>
      </c>
      <c r="AF102" s="264">
        <v>191.79084273299307</v>
      </c>
      <c r="AG102" s="264">
        <v>202.81639819988254</v>
      </c>
      <c r="AH102" s="264">
        <v>214.49375237323338</v>
      </c>
      <c r="AI102" s="264">
        <v>226.86253165368666</v>
      </c>
      <c r="AJ102" s="264">
        <v>239.964836314488</v>
      </c>
      <c r="AL102" s="265"/>
      <c r="AM102" s="265"/>
      <c r="AN102" s="265"/>
      <c r="AO102" s="265"/>
      <c r="AP102" s="265">
        <v>103.09811211752098</v>
      </c>
      <c r="AQ102" s="265">
        <v>117.686454363024</v>
      </c>
      <c r="AR102" s="265">
        <v>122.19412245724872</v>
      </c>
      <c r="AS102" s="265">
        <v>128.23311294255058</v>
      </c>
      <c r="AT102" s="265">
        <v>136.87686165514842</v>
      </c>
      <c r="AU102" s="265">
        <v>146.10215173808797</v>
      </c>
      <c r="AV102" s="265">
        <v>155.8912917344131</v>
      </c>
      <c r="AW102" s="265">
        <v>166.46797261968496</v>
      </c>
      <c r="AX102" s="265">
        <v>177.11598398012532</v>
      </c>
      <c r="AZ102" s="264">
        <v>0</v>
      </c>
      <c r="BA102" s="264">
        <v>-103.09811211752098</v>
      </c>
      <c r="BB102" s="264">
        <v>-17.831796396188196</v>
      </c>
      <c r="BC102" s="264">
        <v>-24.709968430556927</v>
      </c>
      <c r="BD102" s="264">
        <v>-24.272635838607911</v>
      </c>
      <c r="BE102" s="264">
        <v>-27.884488539175194</v>
      </c>
      <c r="BF102" s="264">
        <v>-29.04769168594423</v>
      </c>
      <c r="BG102" s="264">
        <v>-31.041241503506541</v>
      </c>
      <c r="BH102" s="264">
        <v>-32.415594901612764</v>
      </c>
      <c r="BI102" s="264">
        <v>-34.036374646693446</v>
      </c>
      <c r="BK102" s="264"/>
      <c r="BL102" s="264"/>
      <c r="BM102" s="264"/>
      <c r="BN102" s="264"/>
      <c r="BO102" s="264"/>
      <c r="BP102" s="264">
        <v>99.854657966835802</v>
      </c>
      <c r="BQ102" s="264">
        <v>97.484154026691797</v>
      </c>
      <c r="BR102" s="264">
        <v>103.96047710394267</v>
      </c>
      <c r="BS102" s="264">
        <v>108.99237311597322</v>
      </c>
      <c r="BT102" s="264">
        <v>117.05446005214374</v>
      </c>
      <c r="BU102" s="264">
        <v>124.85005023090656</v>
      </c>
      <c r="BV102" s="264">
        <v>134.05237771807219</v>
      </c>
      <c r="BW102" s="264">
        <v>143.07960933343188</v>
      </c>
      <c r="BX102" s="264">
        <v>151.70551479645698</v>
      </c>
      <c r="BY102" s="264">
        <v>160.88046953234166</v>
      </c>
      <c r="BZ102" s="264">
        <v>170.64134632470544</v>
      </c>
      <c r="CB102" s="264"/>
      <c r="CC102" s="264"/>
      <c r="CD102" s="264">
        <v>0</v>
      </c>
      <c r="CE102" s="264">
        <v>0</v>
      </c>
      <c r="CF102" s="264">
        <v>0</v>
      </c>
      <c r="CG102" s="264">
        <v>0</v>
      </c>
      <c r="CH102" s="264">
        <v>0</v>
      </c>
      <c r="CI102" s="264">
        <v>0</v>
      </c>
      <c r="CJ102" s="264">
        <v>0</v>
      </c>
      <c r="CK102" s="264">
        <v>0</v>
      </c>
      <c r="CL102" s="264">
        <v>0</v>
      </c>
      <c r="CM102" s="264">
        <v>0</v>
      </c>
      <c r="CN102" s="264">
        <v>0</v>
      </c>
      <c r="CO102" s="264">
        <v>0</v>
      </c>
      <c r="CP102" s="264">
        <v>0</v>
      </c>
      <c r="CQ102" s="264">
        <v>0</v>
      </c>
      <c r="CV102" s="264">
        <v>0</v>
      </c>
      <c r="CW102" s="264">
        <v>0</v>
      </c>
      <c r="CX102" s="264">
        <v>0</v>
      </c>
      <c r="CY102" s="264">
        <v>0</v>
      </c>
      <c r="CZ102" s="264">
        <v>0</v>
      </c>
      <c r="DA102" s="264">
        <v>0</v>
      </c>
      <c r="DB102" s="264">
        <v>0</v>
      </c>
      <c r="DC102" s="264">
        <v>0</v>
      </c>
      <c r="DD102" s="264">
        <v>0</v>
      </c>
      <c r="DE102" s="264">
        <v>83.675399945666769</v>
      </c>
      <c r="DF102" s="264">
        <v>96.492426721324833</v>
      </c>
      <c r="DG102" s="264">
        <v>103.09811211752098</v>
      </c>
      <c r="DH102" s="264">
        <v>117.686454363024</v>
      </c>
      <c r="EC102" s="159"/>
      <c r="ED102" s="159"/>
      <c r="EE102" s="159"/>
      <c r="EF102" s="159"/>
      <c r="EG102" s="159"/>
      <c r="EH102" s="159"/>
      <c r="EI102" s="159"/>
      <c r="EJ102" s="159"/>
      <c r="EK102" s="159"/>
      <c r="EL102" s="159"/>
      <c r="EM102" s="159"/>
      <c r="EN102" s="159"/>
      <c r="EO102" s="159"/>
      <c r="FP102" s="265"/>
      <c r="FQ102" s="265">
        <v>83.675399945666769</v>
      </c>
      <c r="FR102" s="265">
        <v>96.492426721324833</v>
      </c>
      <c r="FS102" s="265">
        <v>103.23520166840285</v>
      </c>
      <c r="FT102" s="265">
        <v>105.19338204334493</v>
      </c>
      <c r="FU102" s="265">
        <v>111.57058485473796</v>
      </c>
      <c r="FV102" s="265">
        <v>121.05955122479008</v>
      </c>
      <c r="FW102" s="265">
        <v>128.98041622838468</v>
      </c>
      <c r="FX102" s="265">
        <v>137.25365892150771</v>
      </c>
      <c r="FY102" s="265">
        <v>145.94090224200511</v>
      </c>
      <c r="FZ102" s="265">
        <v>155.02654287721589</v>
      </c>
      <c r="GB102" s="265">
        <v>83.675399945666769</v>
      </c>
      <c r="GC102" s="265">
        <v>96.492426721324833</v>
      </c>
      <c r="GD102" s="265">
        <v>103.23520166840285</v>
      </c>
      <c r="GE102" s="265">
        <v>105.19338204334493</v>
      </c>
      <c r="GF102" s="265">
        <v>111.57058485473796</v>
      </c>
      <c r="GG102" s="265">
        <v>121.05955122479008</v>
      </c>
      <c r="GH102" s="265">
        <v>128.98041622838468</v>
      </c>
      <c r="GI102" s="265">
        <v>137.25365892150771</v>
      </c>
      <c r="GJ102" s="265">
        <v>145.94090224200511</v>
      </c>
      <c r="GK102" s="265">
        <v>155.02654287721589</v>
      </c>
      <c r="GM102" s="265">
        <v>83.675399945666769</v>
      </c>
      <c r="GN102" s="265">
        <v>96.492426721324833</v>
      </c>
      <c r="GO102" s="265">
        <v>103.23520166840285</v>
      </c>
      <c r="GP102" s="265">
        <v>105.19338204334493</v>
      </c>
      <c r="GQ102" s="265">
        <v>111.57058485473796</v>
      </c>
      <c r="GR102" s="265">
        <v>121.05955122479008</v>
      </c>
      <c r="GS102" s="265">
        <v>128.98041622838468</v>
      </c>
      <c r="GT102" s="265">
        <v>137.25365892150771</v>
      </c>
      <c r="GU102" s="265">
        <v>145.94090224200511</v>
      </c>
      <c r="GV102" s="265">
        <v>155.02654287721589</v>
      </c>
      <c r="GX102" s="265"/>
      <c r="GY102" s="265">
        <v>103.09811211752098</v>
      </c>
      <c r="GZ102" s="265">
        <v>117.686454363024</v>
      </c>
      <c r="HA102" s="265">
        <v>122.19412245724872</v>
      </c>
      <c r="HB102" s="265">
        <v>128.23311294255058</v>
      </c>
      <c r="HC102" s="265">
        <v>136.87686165514842</v>
      </c>
      <c r="HD102" s="265">
        <v>146.10215173808797</v>
      </c>
      <c r="HE102" s="265">
        <v>155.8912917344131</v>
      </c>
      <c r="HF102" s="265">
        <v>166.46797261968496</v>
      </c>
      <c r="HG102" s="265">
        <v>177.11598398012532</v>
      </c>
      <c r="HI102" s="264"/>
      <c r="HJ102" s="264"/>
      <c r="HK102" s="264">
        <v>83.675399945666769</v>
      </c>
      <c r="HL102" s="264">
        <v>96.492426721324833</v>
      </c>
      <c r="HM102" s="264">
        <v>103.23520166840285</v>
      </c>
      <c r="HN102" s="264">
        <v>105.19338204334493</v>
      </c>
      <c r="HO102" s="264">
        <v>111.57058485473796</v>
      </c>
      <c r="HP102" s="264">
        <v>121.05955122479008</v>
      </c>
      <c r="HQ102" s="264">
        <v>128.98041622838468</v>
      </c>
      <c r="HR102" s="264">
        <v>137.25365892150771</v>
      </c>
      <c r="HS102" s="264">
        <v>145.94090224200511</v>
      </c>
      <c r="HT102" s="264">
        <v>155.02654287721589</v>
      </c>
    </row>
    <row r="103" spans="1:228" s="29" customFormat="1" ht="15" customHeight="1">
      <c r="A103" s="220"/>
      <c r="B103" s="220"/>
      <c r="C103" s="240"/>
      <c r="D103" s="221"/>
      <c r="E103" s="271" t="s">
        <v>523</v>
      </c>
      <c r="F103" s="271"/>
      <c r="G103" s="271"/>
      <c r="H103" s="271"/>
      <c r="I103" s="271"/>
      <c r="J103" s="271"/>
      <c r="K103" s="271"/>
      <c r="L103" s="271"/>
      <c r="M103" s="271"/>
      <c r="N103" s="271"/>
      <c r="O103" s="272"/>
      <c r="P103" s="273"/>
      <c r="Q103" s="273"/>
      <c r="R103" s="273"/>
      <c r="S103" s="273"/>
      <c r="T103" s="273">
        <v>26.679192593781359</v>
      </c>
      <c r="U103" s="273">
        <v>29.187816462531931</v>
      </c>
      <c r="V103" s="273">
        <v>30.793917150193071</v>
      </c>
      <c r="W103" s="273">
        <v>31.563765078947895</v>
      </c>
      <c r="X103" s="273">
        <v>32.35285920592159</v>
      </c>
      <c r="Y103" s="273">
        <v>33.161680686069623</v>
      </c>
      <c r="Z103" s="273">
        <v>33.990722703221358</v>
      </c>
      <c r="AA103" s="273">
        <v>34.840490770801892</v>
      </c>
      <c r="AB103" s="273">
        <v>35.711503040071939</v>
      </c>
      <c r="AC103" s="273">
        <v>36.604290616073733</v>
      </c>
      <c r="AD103" s="273">
        <v>37.519397881475577</v>
      </c>
      <c r="AE103" s="273">
        <v>38.457382828512465</v>
      </c>
      <c r="AF103" s="273">
        <v>39.418817399225276</v>
      </c>
      <c r="AG103" s="273">
        <v>40.404287834205903</v>
      </c>
      <c r="AH103" s="273">
        <v>41.414395030061044</v>
      </c>
      <c r="AI103" s="273">
        <v>42.449754905812568</v>
      </c>
      <c r="AJ103" s="273">
        <v>43.510998778457882</v>
      </c>
      <c r="AL103" s="274"/>
      <c r="AM103" s="274"/>
      <c r="AN103" s="274"/>
      <c r="AO103" s="274">
        <v>22.401566538875944</v>
      </c>
      <c r="AP103" s="274">
        <v>26.229981945822072</v>
      </c>
      <c r="AQ103" s="274">
        <v>27.147989974844137</v>
      </c>
      <c r="AR103" s="274">
        <v>28.098169623963681</v>
      </c>
      <c r="AS103" s="274">
        <v>29.081605560802409</v>
      </c>
      <c r="AT103" s="274">
        <v>30.09946175543049</v>
      </c>
      <c r="AU103" s="274">
        <v>31.152942916870554</v>
      </c>
      <c r="AV103" s="274">
        <v>32.243295918961024</v>
      </c>
      <c r="AW103" s="274">
        <v>33.37181127612466</v>
      </c>
      <c r="AX103" s="275">
        <v>34.539824670789024</v>
      </c>
      <c r="AY103" s="222"/>
      <c r="AZ103" s="273">
        <v>-22.401566538875944</v>
      </c>
      <c r="BA103" s="273">
        <v>-26.229981945822072</v>
      </c>
      <c r="BB103" s="273">
        <v>-0.46879738106277813</v>
      </c>
      <c r="BC103" s="273">
        <v>1.0896468385682496</v>
      </c>
      <c r="BD103" s="273">
        <v>1.7123115893906622</v>
      </c>
      <c r="BE103" s="273">
        <v>1.4643033235174059</v>
      </c>
      <c r="BF103" s="273">
        <v>1.1999162890510355</v>
      </c>
      <c r="BG103" s="273">
        <v>0.91838476710859851</v>
      </c>
      <c r="BH103" s="273">
        <v>0.61891142709669822</v>
      </c>
      <c r="BI103" s="273">
        <v>0.30066610001286875</v>
      </c>
      <c r="BK103" s="273"/>
      <c r="BL103" s="273"/>
      <c r="BM103" s="273"/>
      <c r="BN103" s="273"/>
      <c r="BO103" s="273"/>
      <c r="BP103" s="273">
        <v>26.679192593781359</v>
      </c>
      <c r="BQ103" s="273">
        <v>30.044248783612673</v>
      </c>
      <c r="BR103" s="273">
        <v>31.69620938123526</v>
      </c>
      <c r="BS103" s="273">
        <v>32.488614615766139</v>
      </c>
      <c r="BT103" s="273">
        <v>33.300829981160291</v>
      </c>
      <c r="BU103" s="273">
        <v>34.133350730689294</v>
      </c>
      <c r="BV103" s="273">
        <v>34.986684498956521</v>
      </c>
      <c r="BW103" s="35">
        <v>35.861351611430429</v>
      </c>
      <c r="BX103" s="35">
        <v>36.757885401716187</v>
      </c>
      <c r="BY103" s="35">
        <v>37.676832536759086</v>
      </c>
      <c r="BZ103" s="35">
        <v>38.618753350178061</v>
      </c>
      <c r="CA103" s="222"/>
      <c r="CB103" s="273"/>
      <c r="CC103" s="273"/>
      <c r="CD103" s="273">
        <v>0</v>
      </c>
      <c r="CE103" s="273">
        <v>0</v>
      </c>
      <c r="CF103" s="273">
        <v>0</v>
      </c>
      <c r="CG103" s="273">
        <v>0</v>
      </c>
      <c r="CH103" s="273">
        <v>-0.8564323210807423</v>
      </c>
      <c r="CI103" s="273">
        <v>-0.90229223104218903</v>
      </c>
      <c r="CJ103" s="273">
        <v>-0.92484953681824322</v>
      </c>
      <c r="CK103" s="273">
        <v>-0.94797077523870144</v>
      </c>
      <c r="CL103" s="273">
        <v>-0.9716700446196711</v>
      </c>
      <c r="CM103" s="273">
        <v>-0.99596179573516253</v>
      </c>
      <c r="CN103" s="273">
        <v>-1.0208608406285364</v>
      </c>
      <c r="CO103" s="273">
        <v>-1.0463823616442482</v>
      </c>
      <c r="CP103" s="273">
        <v>-1.072541920685353</v>
      </c>
      <c r="CQ103" s="273">
        <v>-1.099355468702484</v>
      </c>
      <c r="CS103" s="224"/>
      <c r="CV103" s="273">
        <v>0</v>
      </c>
      <c r="CW103" s="273">
        <v>0</v>
      </c>
      <c r="CX103" s="273">
        <v>0</v>
      </c>
      <c r="CY103" s="273">
        <v>0</v>
      </c>
      <c r="CZ103" s="273">
        <v>0</v>
      </c>
      <c r="DA103" s="273">
        <v>0</v>
      </c>
      <c r="DB103" s="273">
        <v>0</v>
      </c>
      <c r="DC103" s="273">
        <v>0</v>
      </c>
      <c r="DD103" s="273">
        <v>0</v>
      </c>
      <c r="DE103" s="273">
        <v>22</v>
      </c>
      <c r="DF103" s="273">
        <v>22.401566538875944</v>
      </c>
      <c r="DG103" s="273">
        <v>26.229981945822072</v>
      </c>
      <c r="DH103" s="273">
        <v>27.147989974844137</v>
      </c>
      <c r="DT103" s="5"/>
      <c r="DU103" s="5"/>
      <c r="DW103" s="5"/>
      <c r="DX103" s="5"/>
      <c r="DY103" s="5"/>
      <c r="DZ103" s="5"/>
      <c r="EA103" s="5"/>
      <c r="EB103" s="5"/>
      <c r="EC103" s="159"/>
      <c r="ED103" s="159"/>
      <c r="EE103" s="159"/>
      <c r="EF103" s="159"/>
      <c r="EG103" s="159"/>
      <c r="EH103" s="159"/>
      <c r="EI103" s="159"/>
      <c r="EJ103" s="159"/>
      <c r="EK103" s="159"/>
      <c r="EL103" s="159"/>
      <c r="EM103" s="159"/>
      <c r="EN103" s="159"/>
      <c r="EO103" s="159"/>
      <c r="EP103" s="5"/>
      <c r="FO103" s="5"/>
      <c r="FP103" s="276"/>
      <c r="FQ103" s="276">
        <v>22</v>
      </c>
      <c r="FR103" s="276">
        <v>22.77</v>
      </c>
      <c r="FS103" s="276">
        <v>23.566949999999999</v>
      </c>
      <c r="FT103" s="276">
        <v>24.391793249999996</v>
      </c>
      <c r="FU103" s="276">
        <v>25.245506013749992</v>
      </c>
      <c r="FV103" s="276">
        <v>26.129098724231241</v>
      </c>
      <c r="FW103" s="276">
        <v>27.043617179579332</v>
      </c>
      <c r="FX103" s="276">
        <v>27.990143780864607</v>
      </c>
      <c r="FY103" s="276">
        <v>28.969798813194867</v>
      </c>
      <c r="FZ103" s="276">
        <v>29.983741771656685</v>
      </c>
      <c r="GA103" s="5"/>
      <c r="GB103" s="276">
        <v>22</v>
      </c>
      <c r="GC103" s="276">
        <v>22.77</v>
      </c>
      <c r="GD103" s="276">
        <v>23.566949999999999</v>
      </c>
      <c r="GE103" s="276">
        <v>24.391793249999996</v>
      </c>
      <c r="GF103" s="276">
        <v>25.245506013749992</v>
      </c>
      <c r="GG103" s="276">
        <v>26.129098724231241</v>
      </c>
      <c r="GH103" s="276">
        <v>27.043617179579332</v>
      </c>
      <c r="GI103" s="276">
        <v>27.990143780864607</v>
      </c>
      <c r="GJ103" s="276">
        <v>28.969798813194867</v>
      </c>
      <c r="GK103" s="276">
        <v>29.983741771656685</v>
      </c>
      <c r="GM103" s="274">
        <v>22</v>
      </c>
      <c r="GN103" s="274">
        <v>22.401566538875944</v>
      </c>
      <c r="GO103" s="274">
        <v>23.160845121863616</v>
      </c>
      <c r="GP103" s="274">
        <v>23.971474701128841</v>
      </c>
      <c r="GQ103" s="274">
        <v>24.81047631566835</v>
      </c>
      <c r="GR103" s="274">
        <v>25.678842986716742</v>
      </c>
      <c r="GS103" s="274">
        <v>26.577602491251824</v>
      </c>
      <c r="GT103" s="274">
        <v>27.507818578445637</v>
      </c>
      <c r="GU103" s="274">
        <v>28.470592228691231</v>
      </c>
      <c r="GV103" s="274">
        <v>29.467062956695422</v>
      </c>
      <c r="GX103" s="274">
        <v>22.401566538875944</v>
      </c>
      <c r="GY103" s="274">
        <v>26.229981945822072</v>
      </c>
      <c r="GZ103" s="274">
        <v>27.147989974844137</v>
      </c>
      <c r="HA103" s="274">
        <v>28.098169623963681</v>
      </c>
      <c r="HB103" s="274">
        <v>29.081605560802409</v>
      </c>
      <c r="HC103" s="274">
        <v>30.09946175543049</v>
      </c>
      <c r="HD103" s="274">
        <v>31.152942916870554</v>
      </c>
      <c r="HE103" s="274">
        <v>32.243295918961024</v>
      </c>
      <c r="HF103" s="274">
        <v>33.37181127612466</v>
      </c>
      <c r="HG103" s="274">
        <v>34.539824670789024</v>
      </c>
      <c r="HI103" s="273"/>
      <c r="HJ103" s="273"/>
      <c r="HK103" s="273">
        <v>22</v>
      </c>
      <c r="HL103" s="273">
        <v>22.77</v>
      </c>
      <c r="HM103" s="273">
        <v>23.566949999999999</v>
      </c>
      <c r="HN103" s="273">
        <v>24.391793249999996</v>
      </c>
      <c r="HO103" s="273">
        <v>25.245506013749992</v>
      </c>
      <c r="HP103" s="273">
        <v>26.129098724231241</v>
      </c>
      <c r="HQ103" s="273">
        <v>27.043617179579332</v>
      </c>
      <c r="HR103" s="273">
        <v>27.990143780864607</v>
      </c>
      <c r="HS103" s="273">
        <v>28.969798813194867</v>
      </c>
      <c r="HT103" s="273">
        <v>29.983741771656685</v>
      </c>
    </row>
    <row r="104" spans="1:228" s="29" customFormat="1" ht="15" customHeight="1">
      <c r="A104" s="220"/>
      <c r="B104" s="220"/>
      <c r="C104" s="240"/>
      <c r="D104" s="221"/>
      <c r="E104" s="277" t="s">
        <v>524</v>
      </c>
      <c r="F104" s="277"/>
      <c r="G104" s="277"/>
      <c r="H104" s="277"/>
      <c r="I104" s="277"/>
      <c r="J104" s="280"/>
      <c r="K104" s="280"/>
      <c r="L104" s="280"/>
      <c r="M104" s="280"/>
      <c r="N104" s="280"/>
      <c r="O104" s="280"/>
      <c r="P104" s="280"/>
      <c r="Q104" s="280"/>
      <c r="R104" s="280"/>
      <c r="S104" s="280"/>
      <c r="T104" s="281">
        <v>220</v>
      </c>
      <c r="U104" s="282">
        <v>250.00000000000009</v>
      </c>
      <c r="V104" s="282">
        <v>250</v>
      </c>
      <c r="W104" s="282">
        <v>256.75000000000011</v>
      </c>
      <c r="X104" s="280">
        <v>263.68200000000002</v>
      </c>
      <c r="Y104" s="280">
        <v>270.80099999999999</v>
      </c>
      <c r="Z104" s="280">
        <v>278.113</v>
      </c>
      <c r="AA104" s="280">
        <v>285.6219999999999</v>
      </c>
      <c r="AB104" s="280">
        <v>293.3337939999999</v>
      </c>
      <c r="AC104" s="280">
        <v>301.25380643799991</v>
      </c>
      <c r="AD104" s="280">
        <v>309.38765921182551</v>
      </c>
      <c r="AE104" s="280">
        <v>317.74112601054503</v>
      </c>
      <c r="AF104" s="280">
        <v>375.54651858882175</v>
      </c>
      <c r="AG104" s="280">
        <v>402.61723443516303</v>
      </c>
      <c r="AH104" s="280">
        <v>424.67590645003042</v>
      </c>
      <c r="AI104" s="280">
        <v>391.50628536690988</v>
      </c>
      <c r="AJ104" s="280">
        <v>384.24244144715453</v>
      </c>
      <c r="AL104" s="283">
        <v>416.70495466</v>
      </c>
      <c r="AM104" s="283">
        <v>316.35685430000001</v>
      </c>
      <c r="AN104" s="283">
        <v>316.35685430000001</v>
      </c>
      <c r="AO104" s="283">
        <v>192.47987772758498</v>
      </c>
      <c r="AP104" s="283">
        <v>257.28845942026845</v>
      </c>
      <c r="AQ104" s="283">
        <v>294.60457941488232</v>
      </c>
      <c r="AR104" s="283">
        <v>322.0334488564975</v>
      </c>
      <c r="AS104" s="283">
        <v>298.4790653804979</v>
      </c>
      <c r="AT104" s="283">
        <v>277.17426584882202</v>
      </c>
      <c r="AU104" s="283">
        <v>378.89320246576978</v>
      </c>
      <c r="AV104" s="283">
        <v>411.33744505425705</v>
      </c>
      <c r="AW104" s="283">
        <v>463.44103572594025</v>
      </c>
      <c r="AX104" s="283">
        <v>462.39590521168782</v>
      </c>
      <c r="AY104" s="222"/>
      <c r="AZ104" s="284">
        <v>-192.47987772758498</v>
      </c>
      <c r="BA104" s="284">
        <v>-257.28845942026845</v>
      </c>
      <c r="BB104" s="284">
        <v>-74.604579414882323</v>
      </c>
      <c r="BC104" s="284">
        <v>-72.033448856497415</v>
      </c>
      <c r="BD104" s="284">
        <v>-48.4790653804979</v>
      </c>
      <c r="BE104" s="285">
        <v>-20.424265848821904</v>
      </c>
      <c r="BF104" s="285">
        <v>-115.21120246576976</v>
      </c>
      <c r="BG104" s="285">
        <v>-140.53644505425706</v>
      </c>
      <c r="BH104" s="285">
        <v>-185.32803572594025</v>
      </c>
      <c r="BI104" s="285">
        <v>-176.77390521168792</v>
      </c>
      <c r="BK104" s="285"/>
      <c r="BL104" s="285"/>
      <c r="BM104" s="285"/>
      <c r="BN104" s="285"/>
      <c r="BO104" s="285"/>
      <c r="BP104" s="285">
        <v>220</v>
      </c>
      <c r="BQ104" s="285">
        <v>250.00000000000009</v>
      </c>
      <c r="BR104" s="285">
        <v>250</v>
      </c>
      <c r="BS104" s="285">
        <v>256.75000000000011</v>
      </c>
      <c r="BT104" s="285">
        <v>263.68200000000002</v>
      </c>
      <c r="BU104" s="285">
        <v>270.80099999999999</v>
      </c>
      <c r="BV104" s="285">
        <v>278.113</v>
      </c>
      <c r="BW104" s="285">
        <v>285.6219999999999</v>
      </c>
      <c r="BX104" s="285">
        <v>293.3337939999999</v>
      </c>
      <c r="BY104" s="285">
        <v>301.25380643799991</v>
      </c>
      <c r="BZ104" s="285">
        <v>309.38765921182551</v>
      </c>
      <c r="CA104" s="222"/>
      <c r="CB104" s="285"/>
      <c r="CC104" s="285"/>
      <c r="CD104" s="285">
        <v>0</v>
      </c>
      <c r="CE104" s="285">
        <v>0</v>
      </c>
      <c r="CF104" s="285">
        <v>0</v>
      </c>
      <c r="CG104" s="285">
        <v>0</v>
      </c>
      <c r="CH104" s="285">
        <v>0</v>
      </c>
      <c r="CI104" s="285">
        <v>0</v>
      </c>
      <c r="CJ104" s="285">
        <v>0</v>
      </c>
      <c r="CK104" s="285">
        <v>0</v>
      </c>
      <c r="CL104" s="285">
        <v>0</v>
      </c>
      <c r="CM104" s="285">
        <v>0</v>
      </c>
      <c r="CN104" s="285">
        <v>0</v>
      </c>
      <c r="CO104" s="285">
        <v>0</v>
      </c>
      <c r="CP104" s="285">
        <v>0</v>
      </c>
      <c r="CQ104" s="285">
        <v>0</v>
      </c>
      <c r="CS104" s="224"/>
      <c r="CV104" s="285">
        <v>0</v>
      </c>
      <c r="CW104" s="285">
        <v>0</v>
      </c>
      <c r="CX104" s="285">
        <v>0</v>
      </c>
      <c r="CY104" s="285">
        <v>0</v>
      </c>
      <c r="CZ104" s="285">
        <v>506.32309999999995</v>
      </c>
      <c r="DA104" s="285">
        <v>561.28840000000014</v>
      </c>
      <c r="DB104" s="285">
        <v>0</v>
      </c>
      <c r="DC104" s="285">
        <v>0</v>
      </c>
      <c r="DD104" s="285">
        <v>0</v>
      </c>
      <c r="DE104" s="285">
        <v>259.93223812389544</v>
      </c>
      <c r="DF104" s="285">
        <v>281.94360874085368</v>
      </c>
      <c r="DG104" s="285">
        <v>257.28845942026845</v>
      </c>
      <c r="DH104" s="285">
        <v>294.60457941488232</v>
      </c>
      <c r="DT104" s="5"/>
      <c r="DU104" s="5"/>
      <c r="DW104" s="5"/>
      <c r="DX104" s="197">
        <v>506.32309999999995</v>
      </c>
      <c r="DY104" s="5"/>
      <c r="DZ104" s="5"/>
      <c r="EA104" s="197">
        <v>561.28840000000014</v>
      </c>
      <c r="EB104" s="5"/>
      <c r="EC104" s="159"/>
      <c r="ED104" s="159"/>
      <c r="EE104" s="159"/>
      <c r="EF104" s="159"/>
      <c r="EG104" s="159"/>
      <c r="EH104" s="159"/>
      <c r="EI104" s="159"/>
      <c r="EJ104" s="159"/>
      <c r="EK104" s="159"/>
      <c r="EL104" s="159"/>
      <c r="EM104" s="159"/>
      <c r="EN104" s="159"/>
      <c r="EO104" s="159"/>
      <c r="EP104" s="5"/>
      <c r="FO104" s="5"/>
      <c r="FP104" s="286">
        <v>300.31360000000001</v>
      </c>
      <c r="FQ104" s="286">
        <v>259.93223812389544</v>
      </c>
      <c r="FR104" s="286">
        <v>341.02504728764188</v>
      </c>
      <c r="FS104" s="286">
        <v>385.81368354857659</v>
      </c>
      <c r="FT104" s="286">
        <v>457.74898967605577</v>
      </c>
      <c r="FU104" s="286">
        <v>349.08619732040387</v>
      </c>
      <c r="FV104" s="286">
        <v>375.89635900000002</v>
      </c>
      <c r="FW104" s="286">
        <v>374.38590439999996</v>
      </c>
      <c r="FX104" s="286">
        <v>432.06813136</v>
      </c>
      <c r="FY104" s="286">
        <v>514.07860840000001</v>
      </c>
      <c r="FZ104" s="286">
        <v>517.38239499999997</v>
      </c>
      <c r="GB104" s="286">
        <v>259.93223812389544</v>
      </c>
      <c r="GC104" s="286">
        <v>341.02504728764188</v>
      </c>
      <c r="GD104" s="286">
        <v>385.81368354857659</v>
      </c>
      <c r="GE104" s="286">
        <v>457.74898967605577</v>
      </c>
      <c r="GF104" s="286">
        <v>349.08619732040387</v>
      </c>
      <c r="GG104" s="286">
        <v>375.89635900000002</v>
      </c>
      <c r="GH104" s="286">
        <v>374.38590439999996</v>
      </c>
      <c r="GI104" s="286">
        <v>432.06813136</v>
      </c>
      <c r="GJ104" s="286">
        <v>514.07860840000001</v>
      </c>
      <c r="GK104" s="286">
        <v>517.38239499999997</v>
      </c>
      <c r="GM104" s="283">
        <v>221.99999999999994</v>
      </c>
      <c r="GN104" s="283">
        <v>281.94360874085368</v>
      </c>
      <c r="GO104" s="283">
        <v>346.83734603128261</v>
      </c>
      <c r="GP104" s="283">
        <v>369.82639991408479</v>
      </c>
      <c r="GQ104" s="283">
        <v>351.57975947337007</v>
      </c>
      <c r="GR104" s="283">
        <v>290.08715023063758</v>
      </c>
      <c r="GS104" s="283">
        <v>335.61360969435555</v>
      </c>
      <c r="GT104" s="283">
        <v>378.89320246576978</v>
      </c>
      <c r="GU104" s="283">
        <v>411.33744505425705</v>
      </c>
      <c r="GV104" s="283">
        <v>463.44103572594025</v>
      </c>
      <c r="GX104" s="283">
        <v>192.47987772758498</v>
      </c>
      <c r="GY104" s="283">
        <v>257.28845942026845</v>
      </c>
      <c r="GZ104" s="283">
        <v>294.60457941488232</v>
      </c>
      <c r="HA104" s="283">
        <v>322.0334488564975</v>
      </c>
      <c r="HB104" s="283">
        <v>298.4790653804979</v>
      </c>
      <c r="HC104" s="283">
        <v>277.17426584882202</v>
      </c>
      <c r="HD104" s="283">
        <v>378.89320246576978</v>
      </c>
      <c r="HE104" s="283">
        <v>411.33744505425705</v>
      </c>
      <c r="HF104" s="283">
        <v>463.44103572594025</v>
      </c>
      <c r="HG104" s="283">
        <v>462.39590521168782</v>
      </c>
      <c r="HI104" s="285">
        <v>416.70495466</v>
      </c>
      <c r="HJ104" s="285">
        <v>283.483</v>
      </c>
      <c r="HK104" s="285">
        <v>259.93223812389493</v>
      </c>
      <c r="HL104" s="285">
        <v>341.02504728764188</v>
      </c>
      <c r="HM104" s="285">
        <v>385.81368354857659</v>
      </c>
      <c r="HN104" s="285">
        <v>457.74898967605577</v>
      </c>
      <c r="HO104" s="285">
        <v>349.08619732040387</v>
      </c>
      <c r="HP104" s="285">
        <v>375.89635900000002</v>
      </c>
      <c r="HQ104" s="285">
        <v>374.38590439999996</v>
      </c>
      <c r="HR104" s="285">
        <v>432.06813136</v>
      </c>
      <c r="HS104" s="285">
        <v>514.07860840000001</v>
      </c>
      <c r="HT104" s="285">
        <v>517.38239499999997</v>
      </c>
    </row>
    <row r="105" spans="1:228" ht="15" customHeight="1">
      <c r="E105" s="120" t="s">
        <v>525</v>
      </c>
      <c r="F105" s="120"/>
      <c r="G105" s="120"/>
      <c r="H105" s="261"/>
      <c r="I105" s="261"/>
      <c r="J105" s="261"/>
      <c r="K105" s="261"/>
      <c r="L105" s="261"/>
      <c r="M105" s="261"/>
      <c r="N105" s="261"/>
      <c r="O105" s="287"/>
      <c r="P105" s="287"/>
      <c r="Q105" s="287"/>
      <c r="R105" s="287"/>
      <c r="S105" s="287"/>
      <c r="T105" s="288">
        <v>117.61844486570449</v>
      </c>
      <c r="U105" s="288">
        <v>98.373194480437661</v>
      </c>
      <c r="V105" s="288">
        <v>153.96887291174616</v>
      </c>
      <c r="W105" s="288">
        <v>185.44707838812022</v>
      </c>
      <c r="X105" s="288">
        <v>178.34923262465165</v>
      </c>
      <c r="Y105" s="288">
        <v>189.96119401736729</v>
      </c>
      <c r="Z105" s="288">
        <v>186.49943243630648</v>
      </c>
      <c r="AA105" s="288">
        <v>191.80635577338361</v>
      </c>
      <c r="AB105" s="288">
        <v>293.3337939999999</v>
      </c>
      <c r="AC105" s="288">
        <v>301.25380643799986</v>
      </c>
      <c r="AD105" s="288">
        <v>309.38765921182579</v>
      </c>
      <c r="AE105" s="288">
        <v>317.74112601054509</v>
      </c>
      <c r="AF105" s="288">
        <v>375.54651858882136</v>
      </c>
      <c r="AG105" s="288">
        <v>402.61723443516343</v>
      </c>
      <c r="AH105" s="288">
        <v>424.67590645003077</v>
      </c>
      <c r="AI105" s="288">
        <v>391.50628536690976</v>
      </c>
      <c r="AJ105" s="288">
        <v>384.24244144715419</v>
      </c>
      <c r="AL105" s="289"/>
      <c r="AM105" s="289"/>
      <c r="AN105" s="289"/>
      <c r="AO105" s="289"/>
      <c r="AP105" s="289">
        <v>131.57373050173996</v>
      </c>
      <c r="AQ105" s="289">
        <v>154.00189071428065</v>
      </c>
      <c r="AR105" s="289">
        <v>126.74770939617507</v>
      </c>
      <c r="AS105" s="289">
        <v>183.85581415945651</v>
      </c>
      <c r="AT105" s="289">
        <v>200.22912445729887</v>
      </c>
      <c r="AU105" s="289">
        <v>248.8932024657698</v>
      </c>
      <c r="AV105" s="289">
        <v>281.33744505425705</v>
      </c>
      <c r="AW105" s="289">
        <v>333.44103572594025</v>
      </c>
      <c r="AX105" s="289">
        <v>332.39590521168782</v>
      </c>
      <c r="AZ105" s="288">
        <v>0</v>
      </c>
      <c r="BA105" s="288">
        <v>-131.57373050173996</v>
      </c>
      <c r="BB105" s="288">
        <v>-36.383445848576159</v>
      </c>
      <c r="BC105" s="288">
        <v>-28.374514915737407</v>
      </c>
      <c r="BD105" s="288">
        <v>-29.886941247710354</v>
      </c>
      <c r="BE105" s="288">
        <v>-14.782046069178648</v>
      </c>
      <c r="BF105" s="288">
        <v>-70.543969841118155</v>
      </c>
      <c r="BG105" s="288">
        <v>-91.376251036889755</v>
      </c>
      <c r="BH105" s="288">
        <v>-146.94160328963378</v>
      </c>
      <c r="BI105" s="288">
        <v>-140.5895494383042</v>
      </c>
      <c r="BK105" s="290"/>
      <c r="BL105" s="290"/>
      <c r="BM105" s="290"/>
      <c r="BN105" s="290"/>
      <c r="BO105" s="290"/>
      <c r="BP105" s="290">
        <v>117.61844486570449</v>
      </c>
      <c r="BQ105" s="290">
        <v>98.373194480437661</v>
      </c>
      <c r="BR105" s="290">
        <v>153.96887291174616</v>
      </c>
      <c r="BS105" s="290">
        <v>185.44707838812022</v>
      </c>
      <c r="BT105" s="290">
        <v>178.34923262465165</v>
      </c>
      <c r="BU105" s="290">
        <v>189.96119401736729</v>
      </c>
      <c r="BV105" s="290">
        <v>186.49943243630648</v>
      </c>
      <c r="BW105" s="290">
        <v>191.80635577338361</v>
      </c>
      <c r="BX105" s="290">
        <v>293.3337939999999</v>
      </c>
      <c r="BY105" s="290">
        <v>301.25380643799986</v>
      </c>
      <c r="BZ105" s="290">
        <v>309.38765921182579</v>
      </c>
      <c r="CB105" s="290"/>
      <c r="CC105" s="290"/>
      <c r="CD105" s="290"/>
      <c r="CE105" s="290"/>
      <c r="CF105" s="290"/>
      <c r="CG105" s="290"/>
      <c r="CH105" s="290"/>
      <c r="CI105" s="290"/>
      <c r="CJ105" s="290"/>
      <c r="CK105" s="290"/>
      <c r="CL105" s="290"/>
      <c r="CM105" s="290"/>
      <c r="CN105" s="290"/>
      <c r="CO105" s="290"/>
      <c r="CP105" s="290"/>
      <c r="CQ105" s="290"/>
      <c r="CV105" s="290">
        <v>0</v>
      </c>
      <c r="CW105" s="290">
        <v>0</v>
      </c>
      <c r="CX105" s="290">
        <v>0</v>
      </c>
      <c r="CY105" s="290">
        <v>0</v>
      </c>
      <c r="CZ105" s="290">
        <v>0</v>
      </c>
      <c r="DA105" s="290">
        <v>0</v>
      </c>
      <c r="DB105" s="290">
        <v>0</v>
      </c>
      <c r="DC105" s="290">
        <v>0</v>
      </c>
      <c r="DD105" s="290">
        <v>0</v>
      </c>
      <c r="DE105" s="290">
        <v>0</v>
      </c>
      <c r="DF105" s="290">
        <v>117.8433331135092</v>
      </c>
      <c r="DG105" s="290">
        <v>131.57373050173996</v>
      </c>
      <c r="DH105" s="290">
        <v>154.00189071428065</v>
      </c>
      <c r="EC105" s="159"/>
      <c r="ED105" s="159"/>
      <c r="EE105" s="159"/>
      <c r="EF105" s="159"/>
      <c r="EG105" s="159"/>
      <c r="EH105" s="159"/>
      <c r="EI105" s="159"/>
      <c r="EJ105" s="159"/>
      <c r="EK105" s="159"/>
      <c r="EL105" s="159"/>
      <c r="EM105" s="159"/>
      <c r="EN105" s="159"/>
      <c r="EO105" s="159"/>
      <c r="FO105" s="29"/>
      <c r="FP105" s="286"/>
      <c r="FQ105" s="286"/>
      <c r="FR105" s="286"/>
      <c r="FS105" s="286"/>
      <c r="FT105" s="286"/>
      <c r="FU105" s="286"/>
      <c r="FV105" s="286"/>
      <c r="FW105" s="286"/>
      <c r="FX105" s="286"/>
      <c r="FY105" s="286"/>
      <c r="FZ105" s="286"/>
      <c r="GA105" s="29"/>
      <c r="GB105" s="286"/>
      <c r="GC105" s="286"/>
      <c r="GD105" s="286"/>
      <c r="GE105" s="286"/>
      <c r="GF105" s="286"/>
      <c r="GG105" s="286"/>
      <c r="GH105" s="286"/>
      <c r="GI105" s="286"/>
      <c r="GJ105" s="286"/>
      <c r="GK105" s="286"/>
      <c r="GL105" s="29"/>
      <c r="GM105" s="291"/>
      <c r="GN105" s="289">
        <v>117.8433331135092</v>
      </c>
      <c r="GO105" s="289">
        <v>180.61195533264112</v>
      </c>
      <c r="GP105" s="289">
        <v>196.13121620132671</v>
      </c>
      <c r="GQ105" s="289">
        <v>186.19775667446078</v>
      </c>
      <c r="GR105" s="289">
        <v>169.0001933366074</v>
      </c>
      <c r="GS105" s="289">
        <v>205.61360969435555</v>
      </c>
      <c r="GT105" s="289">
        <v>248.8932024657698</v>
      </c>
      <c r="GU105" s="289">
        <v>281.33744505425705</v>
      </c>
      <c r="GV105" s="289">
        <v>333.44103572594025</v>
      </c>
      <c r="GX105" s="292"/>
      <c r="GY105" s="289">
        <v>131.57373050173996</v>
      </c>
      <c r="GZ105" s="289">
        <v>154.00189071428065</v>
      </c>
      <c r="HA105" s="289">
        <v>126.74770939617507</v>
      </c>
      <c r="HB105" s="289">
        <v>183.85581415945651</v>
      </c>
      <c r="HC105" s="289">
        <v>200.22912445729887</v>
      </c>
      <c r="HD105" s="289">
        <v>248.8932024657698</v>
      </c>
      <c r="HE105" s="289">
        <v>281.33744505425705</v>
      </c>
      <c r="HF105" s="289">
        <v>333.44103572594025</v>
      </c>
      <c r="HG105" s="289">
        <v>332.39590521168782</v>
      </c>
      <c r="HI105" s="290"/>
      <c r="HJ105" s="290"/>
      <c r="HK105" s="290"/>
      <c r="HL105" s="290"/>
      <c r="HM105" s="290"/>
      <c r="HN105" s="290"/>
      <c r="HO105" s="290"/>
      <c r="HP105" s="290"/>
      <c r="HQ105" s="290"/>
      <c r="HR105" s="290"/>
      <c r="HS105" s="290"/>
      <c r="HT105" s="290"/>
    </row>
    <row r="106" spans="1:228" ht="15" customHeight="1">
      <c r="E106" s="293" t="s">
        <v>526</v>
      </c>
      <c r="F106" s="294"/>
      <c r="G106" s="295"/>
      <c r="H106" s="296">
        <v>0</v>
      </c>
      <c r="I106" s="296">
        <v>0</v>
      </c>
      <c r="J106" s="296">
        <v>0</v>
      </c>
      <c r="K106" s="296">
        <v>0</v>
      </c>
      <c r="L106" s="296">
        <v>0</v>
      </c>
      <c r="M106" s="296">
        <v>0</v>
      </c>
      <c r="N106" s="296">
        <v>0</v>
      </c>
      <c r="O106" s="296">
        <v>0</v>
      </c>
      <c r="P106" s="296">
        <v>0</v>
      </c>
      <c r="Q106" s="296">
        <v>0</v>
      </c>
      <c r="R106" s="296">
        <v>0</v>
      </c>
      <c r="S106" s="296">
        <v>7.57</v>
      </c>
      <c r="T106" s="296">
        <v>1581.9516330727254</v>
      </c>
      <c r="U106" s="296">
        <v>1491.5846343307594</v>
      </c>
      <c r="V106" s="296">
        <v>1492.5962294725939</v>
      </c>
      <c r="W106" s="296">
        <v>1498.5879454039969</v>
      </c>
      <c r="X106" s="296">
        <v>1536.6089067881039</v>
      </c>
      <c r="Y106" s="296">
        <v>1600.6826226534884</v>
      </c>
      <c r="Z106" s="296">
        <v>1687.1238567858011</v>
      </c>
      <c r="AA106" s="296">
        <v>1782.5199785795799</v>
      </c>
      <c r="AB106" s="296">
        <v>1876.9408741874049</v>
      </c>
      <c r="AC106" s="296">
        <v>1965.2928443663168</v>
      </c>
      <c r="AD106" s="296">
        <v>2051.2302231162457</v>
      </c>
      <c r="AE106" s="296">
        <v>2139.1711739032385</v>
      </c>
      <c r="AF106" s="296">
        <v>2305.956902139872</v>
      </c>
      <c r="AG106" s="296">
        <v>2530.5126644689012</v>
      </c>
      <c r="AH106" s="296">
        <v>2568.4689956746688</v>
      </c>
      <c r="AI106" s="296">
        <v>2557.9073055433892</v>
      </c>
      <c r="AJ106" s="296">
        <v>2530.6671009096531</v>
      </c>
      <c r="AL106" s="297">
        <v>1101.1500863700003</v>
      </c>
      <c r="AM106" s="297">
        <v>1177.0495216899999</v>
      </c>
      <c r="AN106" s="297">
        <v>1170.6604599399996</v>
      </c>
      <c r="AO106" s="297">
        <v>1265.8396391108686</v>
      </c>
      <c r="AP106" s="297">
        <v>1366.0402123349352</v>
      </c>
      <c r="AQ106" s="297">
        <v>1443.1708952358354</v>
      </c>
      <c r="AR106" s="297">
        <v>1523.9916484394514</v>
      </c>
      <c r="AS106" s="297">
        <v>1571.86373373795</v>
      </c>
      <c r="AT106" s="297">
        <v>1630.7103541738381</v>
      </c>
      <c r="AU106" s="297">
        <v>1705.2294086192335</v>
      </c>
      <c r="AV106" s="297">
        <v>1788.711773850797</v>
      </c>
      <c r="AW106" s="297">
        <v>1855.788379096447</v>
      </c>
      <c r="AX106" s="298">
        <v>1924.7239939863694</v>
      </c>
      <c r="AZ106" s="296">
        <v>-1265.8396391108686</v>
      </c>
      <c r="BA106" s="296">
        <v>-1358.4702123349352</v>
      </c>
      <c r="BB106" s="296">
        <v>138.78073783689001</v>
      </c>
      <c r="BC106" s="296">
        <v>-32.40701410869201</v>
      </c>
      <c r="BD106" s="296">
        <v>-79.267504265356138</v>
      </c>
      <c r="BE106" s="296">
        <v>-132.12240876984129</v>
      </c>
      <c r="BF106" s="296">
        <v>-168.62050183112956</v>
      </c>
      <c r="BG106" s="296">
        <v>-188.02915119730869</v>
      </c>
      <c r="BH106" s="296">
        <v>-168.66452231064591</v>
      </c>
      <c r="BI106" s="296">
        <v>-142.20401540678949</v>
      </c>
      <c r="BK106" s="296">
        <v>0</v>
      </c>
      <c r="BL106" s="296">
        <v>0</v>
      </c>
      <c r="BM106" s="296">
        <v>0</v>
      </c>
      <c r="BN106" s="296">
        <v>0</v>
      </c>
      <c r="BO106" s="296">
        <v>7.57</v>
      </c>
      <c r="BP106" s="296">
        <v>1584.65155984598</v>
      </c>
      <c r="BQ106" s="296">
        <v>1450.584752173376</v>
      </c>
      <c r="BR106" s="296">
        <v>1482.025066521232</v>
      </c>
      <c r="BS106" s="296">
        <v>1516.8558272106252</v>
      </c>
      <c r="BT106" s="296">
        <v>1562.0820103866154</v>
      </c>
      <c r="BU106" s="296">
        <v>1615.3821979944421</v>
      </c>
      <c r="BV106" s="296">
        <v>1695.8123480181464</v>
      </c>
      <c r="BW106" s="409">
        <v>1787.7977711314907</v>
      </c>
      <c r="BX106" s="409">
        <v>1888.0798038237501</v>
      </c>
      <c r="BY106" s="409">
        <v>1982.7387855811564</v>
      </c>
      <c r="BZ106" s="409">
        <v>2069.035255334144</v>
      </c>
      <c r="CB106" s="296"/>
      <c r="CC106" s="296"/>
      <c r="CD106" s="296">
        <v>0</v>
      </c>
      <c r="CE106" s="296">
        <v>0</v>
      </c>
      <c r="CF106" s="296">
        <v>0</v>
      </c>
      <c r="CG106" s="296">
        <v>-2.6999267732546741</v>
      </c>
      <c r="CH106" s="296">
        <v>40.999882157383354</v>
      </c>
      <c r="CI106" s="296">
        <v>10.571162951361885</v>
      </c>
      <c r="CJ106" s="296">
        <v>-18.267881806628338</v>
      </c>
      <c r="CK106" s="296">
        <v>-25.473103598511443</v>
      </c>
      <c r="CL106" s="296">
        <v>-14.699575340953743</v>
      </c>
      <c r="CM106" s="296">
        <v>-8.6884912323453136</v>
      </c>
      <c r="CN106" s="296">
        <v>-5.2777925519108067</v>
      </c>
      <c r="CO106" s="296">
        <v>-11.13892963634521</v>
      </c>
      <c r="CP106" s="296">
        <v>-17.44594121483965</v>
      </c>
      <c r="CQ106" s="296">
        <v>-17.805032217898315</v>
      </c>
      <c r="CV106" s="296">
        <v>0</v>
      </c>
      <c r="CW106" s="296">
        <v>0</v>
      </c>
      <c r="CX106" s="296">
        <v>0</v>
      </c>
      <c r="CY106" s="296">
        <v>0</v>
      </c>
      <c r="CZ106" s="296">
        <v>0</v>
      </c>
      <c r="DA106" s="296">
        <v>0</v>
      </c>
      <c r="DB106" s="296">
        <v>0</v>
      </c>
      <c r="DC106" s="296">
        <v>0</v>
      </c>
      <c r="DD106" s="296">
        <v>0</v>
      </c>
      <c r="DE106" s="296">
        <v>1370.8782895923116</v>
      </c>
      <c r="DF106" s="296">
        <v>1355.5159350461927</v>
      </c>
      <c r="DG106" s="296">
        <v>1366.0402123349352</v>
      </c>
      <c r="DH106" s="296">
        <v>1443.1708952358354</v>
      </c>
      <c r="EC106" s="159"/>
      <c r="ED106" s="159"/>
      <c r="EE106" s="159"/>
      <c r="EF106" s="159"/>
      <c r="EG106" s="159"/>
      <c r="EH106" s="159"/>
      <c r="EI106" s="159"/>
      <c r="EJ106" s="159"/>
      <c r="EK106" s="159"/>
      <c r="EL106" s="159"/>
      <c r="EM106" s="159"/>
      <c r="EN106" s="159"/>
      <c r="EO106" s="159"/>
      <c r="FO106" s="29"/>
      <c r="FP106" s="297">
        <v>1210.7050434814842</v>
      </c>
      <c r="FQ106" s="297">
        <v>1370.8782895923116</v>
      </c>
      <c r="FR106" s="297">
        <v>1514.724667015314</v>
      </c>
      <c r="FS106" s="297">
        <v>1615.1333907735122</v>
      </c>
      <c r="FT106" s="297">
        <v>1722.946431987592</v>
      </c>
      <c r="FU106" s="297">
        <v>1846.7964464786328</v>
      </c>
      <c r="FV106" s="297">
        <v>1966.0956738478869</v>
      </c>
      <c r="FW106" s="297">
        <v>2065.2155998571693</v>
      </c>
      <c r="FX106" s="297">
        <v>2152.8668300024406</v>
      </c>
      <c r="FY106" s="297">
        <v>2240.9449640886669</v>
      </c>
      <c r="FZ106" s="297">
        <v>2344.0754067423313</v>
      </c>
      <c r="GA106" s="29"/>
      <c r="GB106" s="297">
        <v>1375.9005973958879</v>
      </c>
      <c r="GC106" s="297">
        <v>1513.8003871758976</v>
      </c>
      <c r="GD106" s="297">
        <v>1613.7072870257718</v>
      </c>
      <c r="GE106" s="297">
        <v>1721.0489935925489</v>
      </c>
      <c r="GF106" s="297">
        <v>1844.6888540283944</v>
      </c>
      <c r="GG106" s="297">
        <v>1964.0532836289963</v>
      </c>
      <c r="GH106" s="297">
        <v>2062.9007200687006</v>
      </c>
      <c r="GI106" s="297">
        <v>2150.5770365206195</v>
      </c>
      <c r="GJ106" s="297">
        <v>2238.4776935242598</v>
      </c>
      <c r="GK106" s="297">
        <v>2341.6280375932802</v>
      </c>
      <c r="GM106" s="297">
        <v>1241.9358855022706</v>
      </c>
      <c r="GN106" s="297">
        <v>1355.5159350461927</v>
      </c>
      <c r="GO106" s="297">
        <v>1391.0969824954573</v>
      </c>
      <c r="GP106" s="297">
        <v>1559.7224961061181</v>
      </c>
      <c r="GQ106" s="297">
        <v>1684.4720353095822</v>
      </c>
      <c r="GR106" s="297">
        <v>1761.5128935746593</v>
      </c>
      <c r="GS106" s="297">
        <v>1815.8611956221644</v>
      </c>
      <c r="GT106" s="297">
        <v>1885.9600704771638</v>
      </c>
      <c r="GU106" s="297">
        <v>1957.8613265678412</v>
      </c>
      <c r="GV106" s="297">
        <v>2023.987152197599</v>
      </c>
      <c r="GX106" s="297">
        <v>1265.8396391108686</v>
      </c>
      <c r="GY106" s="297">
        <v>1366.0402123349352</v>
      </c>
      <c r="GZ106" s="297">
        <v>1443.1708952358354</v>
      </c>
      <c r="HA106" s="297">
        <v>1523.9916484394514</v>
      </c>
      <c r="HB106" s="297">
        <v>1571.86373373795</v>
      </c>
      <c r="HC106" s="297">
        <v>1630.7103541738381</v>
      </c>
      <c r="HD106" s="297">
        <v>1705.2294086192335</v>
      </c>
      <c r="HE106" s="297">
        <v>1788.711773850797</v>
      </c>
      <c r="HF106" s="297">
        <v>1855.788379096447</v>
      </c>
      <c r="HG106" s="297">
        <v>1924.7239939863694</v>
      </c>
      <c r="HI106" s="296">
        <v>1101.1500863700003</v>
      </c>
      <c r="HJ106" s="296">
        <v>1173.9356059499999</v>
      </c>
      <c r="HK106" s="296">
        <v>1311.7360102622952</v>
      </c>
      <c r="HL106" s="296">
        <v>1463.0263641087813</v>
      </c>
      <c r="HM106" s="296">
        <v>1549.7630565392149</v>
      </c>
      <c r="HN106" s="296">
        <v>1634.7169483898301</v>
      </c>
      <c r="HO106" s="296">
        <v>1740.0985157633249</v>
      </c>
      <c r="HP106" s="296">
        <v>1836.4402185112554</v>
      </c>
      <c r="HQ106" s="296">
        <v>1911.8520558538298</v>
      </c>
      <c r="HR106" s="296">
        <v>1991.8216664537158</v>
      </c>
      <c r="HS106" s="296">
        <v>2065.0952638779349</v>
      </c>
      <c r="HT106" s="296">
        <v>2131.8927949938438</v>
      </c>
    </row>
    <row r="107" spans="1:228" ht="15" customHeight="1">
      <c r="E107" s="5" t="s">
        <v>527</v>
      </c>
      <c r="H107" s="5">
        <v>0</v>
      </c>
      <c r="I107" s="5">
        <v>0</v>
      </c>
      <c r="J107" s="5">
        <v>0</v>
      </c>
      <c r="K107" s="5">
        <v>0</v>
      </c>
      <c r="L107" s="5">
        <v>0</v>
      </c>
      <c r="M107" s="5">
        <v>0</v>
      </c>
      <c r="N107" s="5">
        <v>0</v>
      </c>
      <c r="O107" s="5">
        <v>0</v>
      </c>
      <c r="P107" s="5">
        <v>0</v>
      </c>
      <c r="Q107" s="5">
        <v>0</v>
      </c>
      <c r="R107" s="5">
        <v>0</v>
      </c>
      <c r="S107" s="5">
        <v>0</v>
      </c>
      <c r="T107" s="5">
        <v>822.81911273834908</v>
      </c>
      <c r="U107" s="5">
        <v>848.79438009321689</v>
      </c>
      <c r="V107" s="5">
        <v>855.43645657317018</v>
      </c>
      <c r="W107" s="5">
        <v>859.3896991839573</v>
      </c>
      <c r="X107" s="5">
        <v>882.28223844639103</v>
      </c>
      <c r="Y107" s="5">
        <v>916.37311206606796</v>
      </c>
      <c r="Z107" s="5">
        <v>962.73662914644353</v>
      </c>
      <c r="AA107" s="5">
        <v>1013.6624796169251</v>
      </c>
      <c r="AB107" s="5">
        <v>1063.1109488460647</v>
      </c>
      <c r="AC107" s="5">
        <v>1115.5317479671824</v>
      </c>
      <c r="AD107" s="5">
        <v>1170.4947791781194</v>
      </c>
      <c r="AE107" s="5">
        <v>1204.3935401455296</v>
      </c>
      <c r="AF107" s="5">
        <v>1444.9730070943522</v>
      </c>
      <c r="AG107" s="5">
        <v>1879.3021959055975</v>
      </c>
      <c r="AH107" s="5">
        <v>2129.1909873640843</v>
      </c>
      <c r="AI107" s="5">
        <v>2081.0429042265127</v>
      </c>
      <c r="AJ107" s="5">
        <v>1857.5682659430347</v>
      </c>
      <c r="AL107" s="159">
        <v>513.67079723170946</v>
      </c>
      <c r="AM107" s="159">
        <v>646.19506417620005</v>
      </c>
      <c r="AN107" s="159">
        <v>669.82613564485086</v>
      </c>
      <c r="AO107" s="159">
        <v>738.2141080899197</v>
      </c>
      <c r="AP107" s="159">
        <v>798.87961049031014</v>
      </c>
      <c r="AQ107" s="159">
        <v>836.98027655368651</v>
      </c>
      <c r="AR107" s="159">
        <v>868.32925931961142</v>
      </c>
      <c r="AS107" s="159">
        <v>898.74916705878172</v>
      </c>
      <c r="AT107" s="159">
        <v>934.99484032254134</v>
      </c>
      <c r="AU107" s="159">
        <v>971.15679733677314</v>
      </c>
      <c r="AV107" s="159">
        <v>1007.8739214349625</v>
      </c>
      <c r="AW107" s="159">
        <v>1054.8692084094371</v>
      </c>
      <c r="AX107" s="159">
        <v>1110.1169520812095</v>
      </c>
      <c r="AZ107" s="5">
        <v>-738.2141080899197</v>
      </c>
      <c r="BA107" s="5">
        <v>-798.87961049031014</v>
      </c>
      <c r="BB107" s="5">
        <v>-14.161163815337432</v>
      </c>
      <c r="BC107" s="5">
        <v>-19.534879226394537</v>
      </c>
      <c r="BD107" s="5">
        <v>-43.312710485611547</v>
      </c>
      <c r="BE107" s="5">
        <v>-75.605141138584031</v>
      </c>
      <c r="BF107" s="5">
        <v>-88.874558890382104</v>
      </c>
      <c r="BG107" s="5">
        <v>-91.500809368894579</v>
      </c>
      <c r="BH107" s="5">
        <v>-92.132579262993545</v>
      </c>
      <c r="BI107" s="5">
        <v>-96.454472464284436</v>
      </c>
      <c r="BK107" s="5">
        <v>0</v>
      </c>
      <c r="BL107" s="5">
        <v>0</v>
      </c>
      <c r="BM107" s="5">
        <v>0</v>
      </c>
      <c r="BN107" s="5">
        <v>0</v>
      </c>
      <c r="BO107" s="5">
        <v>0</v>
      </c>
      <c r="BP107" s="5">
        <v>822.81911273834908</v>
      </c>
      <c r="BQ107" s="5">
        <v>845.83405566129647</v>
      </c>
      <c r="BR107" s="5">
        <v>852.99867053191599</v>
      </c>
      <c r="BS107" s="5">
        <v>857.81223792899073</v>
      </c>
      <c r="BT107" s="5">
        <v>880.62108421427615</v>
      </c>
      <c r="BU107" s="5">
        <v>906.71695869263544</v>
      </c>
      <c r="BV107" s="5">
        <v>938.85109613997543</v>
      </c>
      <c r="BW107" s="5">
        <v>983.29109340253456</v>
      </c>
      <c r="BX107" s="5">
        <v>1031.310264260705</v>
      </c>
      <c r="BY107" s="5">
        <v>1082.0453094011389</v>
      </c>
      <c r="BZ107" s="5">
        <v>1135.4506222981577</v>
      </c>
      <c r="CB107" s="5"/>
      <c r="CC107" s="5"/>
      <c r="CD107" s="5">
        <v>0</v>
      </c>
      <c r="CE107" s="5">
        <v>0</v>
      </c>
      <c r="CF107" s="5">
        <v>0</v>
      </c>
      <c r="CG107" s="5">
        <v>0</v>
      </c>
      <c r="CH107" s="5">
        <v>2.9603244319204123</v>
      </c>
      <c r="CI107" s="5">
        <v>2.437786041254185</v>
      </c>
      <c r="CJ107" s="5">
        <v>1.577461254966579</v>
      </c>
      <c r="CK107" s="5">
        <v>1.6611542321148818</v>
      </c>
      <c r="CL107" s="5">
        <v>9.6561533734325167</v>
      </c>
      <c r="CM107" s="5">
        <v>23.885533006468108</v>
      </c>
      <c r="CN107" s="5">
        <v>30.371386214390554</v>
      </c>
      <c r="CO107" s="5">
        <v>31.800684585359704</v>
      </c>
      <c r="CP107" s="5">
        <v>33.486438566043489</v>
      </c>
      <c r="CQ107" s="5">
        <v>35.044156879961747</v>
      </c>
      <c r="CV107" s="5">
        <v>0</v>
      </c>
      <c r="CW107" s="5">
        <v>0</v>
      </c>
      <c r="CX107" s="5">
        <v>0</v>
      </c>
      <c r="CY107" s="5">
        <v>0</v>
      </c>
      <c r="CZ107" s="5">
        <v>0</v>
      </c>
      <c r="DA107" s="5">
        <v>0</v>
      </c>
      <c r="DB107" s="5">
        <v>0</v>
      </c>
      <c r="DC107" s="5">
        <v>0</v>
      </c>
      <c r="DD107" s="5">
        <v>0</v>
      </c>
      <c r="DE107" s="5">
        <v>702.46760526207663</v>
      </c>
      <c r="DF107" s="5">
        <v>736.45738574664244</v>
      </c>
      <c r="DG107" s="5">
        <v>798.87961049031014</v>
      </c>
      <c r="DH107" s="5">
        <v>836.98027655368651</v>
      </c>
      <c r="EC107" s="159"/>
      <c r="ED107" s="159"/>
      <c r="EE107" s="159"/>
      <c r="EF107" s="159"/>
      <c r="EG107" s="159"/>
      <c r="EH107" s="159"/>
      <c r="EI107" s="159"/>
      <c r="EJ107" s="159"/>
      <c r="EK107" s="159"/>
      <c r="EL107" s="159"/>
      <c r="EM107" s="159"/>
      <c r="EN107" s="159"/>
      <c r="EO107" s="159"/>
      <c r="FP107" s="159">
        <v>618.46523512699127</v>
      </c>
      <c r="FQ107" s="159">
        <v>702.46760526207663</v>
      </c>
      <c r="FR107" s="159">
        <v>751.17174867915628</v>
      </c>
      <c r="FS107" s="159">
        <v>798.65999703083708</v>
      </c>
      <c r="FT107" s="159">
        <v>838.24390265141051</v>
      </c>
      <c r="FU107" s="159">
        <v>879.69771687238449</v>
      </c>
      <c r="FV107" s="159">
        <v>928.72001347793753</v>
      </c>
      <c r="FW107" s="159">
        <v>983.25325126282735</v>
      </c>
      <c r="FX107" s="159">
        <v>1019.8948205734383</v>
      </c>
      <c r="FY107" s="159">
        <v>1050.5742580442904</v>
      </c>
      <c r="FZ107" s="159">
        <v>1076.5141120897781</v>
      </c>
      <c r="GB107" s="159">
        <v>702.46760526207663</v>
      </c>
      <c r="GC107" s="159">
        <v>751.17174867915628</v>
      </c>
      <c r="GD107" s="159">
        <v>798.65999703083708</v>
      </c>
      <c r="GE107" s="159">
        <v>838.24390265141051</v>
      </c>
      <c r="GF107" s="159">
        <v>879.69771687238449</v>
      </c>
      <c r="GG107" s="159">
        <v>928.72001347793753</v>
      </c>
      <c r="GH107" s="159">
        <v>983.25325126282735</v>
      </c>
      <c r="GI107" s="159">
        <v>1019.8948205734383</v>
      </c>
      <c r="GJ107" s="159">
        <v>1050.5742580442904</v>
      </c>
      <c r="GK107" s="159">
        <v>1076.5141120897781</v>
      </c>
      <c r="GM107" s="159">
        <v>699.65520376961183</v>
      </c>
      <c r="GN107" s="159">
        <v>736.45738574664244</v>
      </c>
      <c r="GO107" s="159">
        <v>786.19561990371267</v>
      </c>
      <c r="GP107" s="159">
        <v>821.33822598000199</v>
      </c>
      <c r="GQ107" s="159">
        <v>861.69219499929522</v>
      </c>
      <c r="GR107" s="159">
        <v>908.26984023464684</v>
      </c>
      <c r="GS107" s="159">
        <v>962.2792867193059</v>
      </c>
      <c r="GT107" s="159">
        <v>1016.8760108915623</v>
      </c>
      <c r="GU107" s="159">
        <v>1071.2908178466173</v>
      </c>
      <c r="GV107" s="159">
        <v>1130.2459737978782</v>
      </c>
      <c r="GX107" s="159">
        <v>738.2141080899197</v>
      </c>
      <c r="GY107" s="159">
        <v>798.87961049031014</v>
      </c>
      <c r="GZ107" s="159">
        <v>836.98027655368651</v>
      </c>
      <c r="HA107" s="159">
        <v>868.32925931961142</v>
      </c>
      <c r="HB107" s="159">
        <v>898.74916705878172</v>
      </c>
      <c r="HC107" s="159">
        <v>934.99484032254134</v>
      </c>
      <c r="HD107" s="159">
        <v>971.15679733677314</v>
      </c>
      <c r="HE107" s="159">
        <v>1007.8739214349625</v>
      </c>
      <c r="HF107" s="159">
        <v>1054.8692084094371</v>
      </c>
      <c r="HG107" s="159">
        <v>1110.1169520812095</v>
      </c>
      <c r="HI107" s="5">
        <v>512.14013007069411</v>
      </c>
      <c r="HJ107" s="5">
        <v>591.09969845883768</v>
      </c>
      <c r="HK107" s="5">
        <v>705.19033273795424</v>
      </c>
      <c r="HL107" s="5">
        <v>747.7722995413601</v>
      </c>
      <c r="HM107" s="5">
        <v>798.41354552303903</v>
      </c>
      <c r="HN107" s="5">
        <v>836.4795519030182</v>
      </c>
      <c r="HO107" s="5">
        <v>878.59185590173252</v>
      </c>
      <c r="HP107" s="5">
        <v>925.70335027976216</v>
      </c>
      <c r="HQ107" s="5">
        <v>981.82114493510255</v>
      </c>
      <c r="HR107" s="5">
        <v>1038.4657399223895</v>
      </c>
      <c r="HS107" s="5">
        <v>1095.380634811027</v>
      </c>
      <c r="HT107" s="5">
        <v>1159.7495935362083</v>
      </c>
    </row>
    <row r="108" spans="1:228" ht="15" customHeight="1">
      <c r="E108" s="5" t="s">
        <v>528</v>
      </c>
      <c r="H108" s="5">
        <v>0</v>
      </c>
      <c r="I108" s="5">
        <v>0</v>
      </c>
      <c r="J108" s="5">
        <v>0</v>
      </c>
      <c r="K108" s="5">
        <v>0</v>
      </c>
      <c r="L108" s="5">
        <v>0</v>
      </c>
      <c r="M108" s="5">
        <v>0</v>
      </c>
      <c r="N108" s="5">
        <v>0</v>
      </c>
      <c r="O108" s="5">
        <v>0</v>
      </c>
      <c r="P108" s="5">
        <v>0</v>
      </c>
      <c r="Q108" s="5">
        <v>0</v>
      </c>
      <c r="R108" s="5">
        <v>0</v>
      </c>
      <c r="S108" s="5">
        <v>4.0602831363622229</v>
      </c>
      <c r="T108" s="5">
        <v>853.99667172569468</v>
      </c>
      <c r="U108" s="5">
        <v>852.33407676043396</v>
      </c>
      <c r="V108" s="5">
        <v>852.9121311271964</v>
      </c>
      <c r="W108" s="5">
        <v>856.33596880228401</v>
      </c>
      <c r="X108" s="5">
        <v>878.06223245034494</v>
      </c>
      <c r="Y108" s="5">
        <v>914.67578437342183</v>
      </c>
      <c r="Z108" s="5">
        <v>964.07077530617187</v>
      </c>
      <c r="AA108" s="5">
        <v>1018.5828449026171</v>
      </c>
      <c r="AB108" s="5">
        <v>1072.537642392803</v>
      </c>
      <c r="AC108" s="5">
        <v>1123.0244824950382</v>
      </c>
      <c r="AD108" s="5">
        <v>1172.1315560664261</v>
      </c>
      <c r="AE108" s="5">
        <v>1222.383527944708</v>
      </c>
      <c r="AF108" s="5">
        <v>1317.6896583656412</v>
      </c>
      <c r="AG108" s="5">
        <v>1446.0072368393726</v>
      </c>
      <c r="AH108" s="5">
        <v>1467.6965689569531</v>
      </c>
      <c r="AI108" s="5">
        <v>1461.661317453365</v>
      </c>
      <c r="AJ108" s="5">
        <v>1446.0954862340877</v>
      </c>
      <c r="AL108" s="159">
        <v>510.5933145179917</v>
      </c>
      <c r="AM108" s="159">
        <v>663.50949494000872</v>
      </c>
      <c r="AN108" s="159">
        <v>682.38630024684244</v>
      </c>
      <c r="AO108" s="159">
        <v>753.78065490644769</v>
      </c>
      <c r="AP108" s="159">
        <v>803.55306607937348</v>
      </c>
      <c r="AQ108" s="159">
        <v>848.92405602107965</v>
      </c>
      <c r="AR108" s="159">
        <v>870.85237053682943</v>
      </c>
      <c r="AS108" s="159">
        <v>898.20784785025717</v>
      </c>
      <c r="AT108" s="159">
        <v>932.09679678089776</v>
      </c>
      <c r="AU108" s="159">
        <v>975.05254431314984</v>
      </c>
      <c r="AV108" s="159">
        <v>1022.8118420288339</v>
      </c>
      <c r="AW108" s="159">
        <v>1060.9997951630314</v>
      </c>
      <c r="AX108" s="159">
        <v>1099.986475021022</v>
      </c>
      <c r="AZ108" s="5">
        <v>-753.78065490644769</v>
      </c>
      <c r="BA108" s="5">
        <v>-799.49278294301121</v>
      </c>
      <c r="BB108" s="5">
        <v>5.072615704615032</v>
      </c>
      <c r="BC108" s="5">
        <v>-18.518293776395467</v>
      </c>
      <c r="BD108" s="5">
        <v>-45.295716723060764</v>
      </c>
      <c r="BE108" s="5">
        <v>-75.760827978613747</v>
      </c>
      <c r="BF108" s="5">
        <v>-96.990311862804901</v>
      </c>
      <c r="BG108" s="5">
        <v>-108.13605765541206</v>
      </c>
      <c r="BH108" s="5">
        <v>-96.929019856859554</v>
      </c>
      <c r="BI108" s="5">
        <v>-81.403630118404863</v>
      </c>
      <c r="BK108" s="5">
        <v>0</v>
      </c>
      <c r="BL108" s="5">
        <v>0</v>
      </c>
      <c r="BM108" s="5">
        <v>0</v>
      </c>
      <c r="BN108" s="5">
        <v>0</v>
      </c>
      <c r="BO108" s="5">
        <v>4.0602831363622229</v>
      </c>
      <c r="BP108" s="5">
        <v>855.4541932011042</v>
      </c>
      <c r="BQ108" s="5">
        <v>805.88041787409782</v>
      </c>
      <c r="BR108" s="5">
        <v>823.3472591784622</v>
      </c>
      <c r="BS108" s="5">
        <v>842.69768178368065</v>
      </c>
      <c r="BT108" s="5">
        <v>867.82333910367504</v>
      </c>
      <c r="BU108" s="5">
        <v>897.43455444135668</v>
      </c>
      <c r="BV108" s="5">
        <v>942.11797112119245</v>
      </c>
      <c r="BW108" s="5">
        <v>993.22098396193906</v>
      </c>
      <c r="BX108" s="5">
        <v>1048.9332243465271</v>
      </c>
      <c r="BY108" s="5">
        <v>1101.5215475450868</v>
      </c>
      <c r="BZ108" s="5">
        <v>1149.4640307411912</v>
      </c>
      <c r="CB108" s="5"/>
      <c r="CC108" s="5"/>
      <c r="CD108" s="5">
        <v>0</v>
      </c>
      <c r="CE108" s="5">
        <v>0</v>
      </c>
      <c r="CF108" s="5">
        <v>0</v>
      </c>
      <c r="CG108" s="5">
        <v>-1.4575214754095214</v>
      </c>
      <c r="CH108" s="5">
        <v>46.453658886336143</v>
      </c>
      <c r="CI108" s="5">
        <v>29.564871948734208</v>
      </c>
      <c r="CJ108" s="5">
        <v>13.638287018603364</v>
      </c>
      <c r="CK108" s="5">
        <v>10.238893346669897</v>
      </c>
      <c r="CL108" s="5">
        <v>17.241229932065153</v>
      </c>
      <c r="CM108" s="5">
        <v>21.952804184979414</v>
      </c>
      <c r="CN108" s="5">
        <v>25.361860940678071</v>
      </c>
      <c r="CO108" s="5">
        <v>23.604418046275896</v>
      </c>
      <c r="CP108" s="5">
        <v>21.502934949951396</v>
      </c>
      <c r="CQ108" s="5">
        <v>22.667525325234919</v>
      </c>
      <c r="CV108" s="5">
        <v>0</v>
      </c>
      <c r="CW108" s="5">
        <v>0</v>
      </c>
      <c r="CX108" s="5">
        <v>0</v>
      </c>
      <c r="CY108" s="5">
        <v>0</v>
      </c>
      <c r="CZ108" s="5">
        <v>0</v>
      </c>
      <c r="DA108" s="5">
        <v>0</v>
      </c>
      <c r="DB108" s="5">
        <v>0</v>
      </c>
      <c r="DC108" s="5">
        <v>0</v>
      </c>
      <c r="DD108" s="5">
        <v>0</v>
      </c>
      <c r="DE108" s="5">
        <v>711.0824944372622</v>
      </c>
      <c r="DF108" s="5">
        <v>753.06440835899582</v>
      </c>
      <c r="DG108" s="5">
        <v>803.55306607937348</v>
      </c>
      <c r="DH108" s="5">
        <v>848.92405602107965</v>
      </c>
      <c r="EC108" s="159"/>
      <c r="ED108" s="159"/>
      <c r="EE108" s="159"/>
      <c r="EF108" s="159"/>
      <c r="EG108" s="159"/>
      <c r="EH108" s="159"/>
      <c r="EI108" s="159"/>
      <c r="EJ108" s="159"/>
      <c r="EK108" s="159"/>
      <c r="EL108" s="159"/>
      <c r="EM108" s="159"/>
      <c r="EN108" s="159"/>
      <c r="EO108" s="159"/>
      <c r="FP108" s="159">
        <v>649.33573208878863</v>
      </c>
      <c r="FQ108" s="159">
        <v>711.0824944372622</v>
      </c>
      <c r="FR108" s="159">
        <v>757.08312551414667</v>
      </c>
      <c r="FS108" s="159">
        <v>796.00674322392581</v>
      </c>
      <c r="FT108" s="159">
        <v>819.44419367514308</v>
      </c>
      <c r="FU108" s="159">
        <v>875.25897937375964</v>
      </c>
      <c r="FV108" s="159">
        <v>931.79889755824036</v>
      </c>
      <c r="FW108" s="159">
        <v>978.77516580908502</v>
      </c>
      <c r="FX108" s="159">
        <v>1015.5032216992644</v>
      </c>
      <c r="FY108" s="159">
        <v>1042.2999832970547</v>
      </c>
      <c r="FZ108" s="159">
        <v>1074.853071490561</v>
      </c>
      <c r="GB108" s="159">
        <v>713.68759453105747</v>
      </c>
      <c r="GC108" s="159">
        <v>756.6211559662064</v>
      </c>
      <c r="GD108" s="159">
        <v>795.30389836527638</v>
      </c>
      <c r="GE108" s="159">
        <v>818.54176000291295</v>
      </c>
      <c r="GF108" s="159">
        <v>874.26012039260399</v>
      </c>
      <c r="GG108" s="159">
        <v>930.83094010852915</v>
      </c>
      <c r="GH108" s="159">
        <v>977.67806638327045</v>
      </c>
      <c r="GI108" s="159">
        <v>1014.4231304342544</v>
      </c>
      <c r="GJ108" s="159">
        <v>1041.1524155926793</v>
      </c>
      <c r="GK108" s="159">
        <v>1073.7308540741064</v>
      </c>
      <c r="GM108" s="159">
        <v>737.93339615485195</v>
      </c>
      <c r="GN108" s="159">
        <v>753.06440835899582</v>
      </c>
      <c r="GO108" s="159">
        <v>772.83165694192064</v>
      </c>
      <c r="GP108" s="159">
        <v>784.34889711792391</v>
      </c>
      <c r="GQ108" s="159">
        <v>853.07752814798243</v>
      </c>
      <c r="GR108" s="159">
        <v>902.8657080275575</v>
      </c>
      <c r="GS108" s="159">
        <v>944.03028166019135</v>
      </c>
      <c r="GT108" s="159">
        <v>992.10766275559104</v>
      </c>
      <c r="GU108" s="159">
        <v>1044.5636470161949</v>
      </c>
      <c r="GV108" s="159">
        <v>1093.2925297806444</v>
      </c>
      <c r="GX108" s="159">
        <v>753.78065490644769</v>
      </c>
      <c r="GY108" s="159">
        <v>803.55306607937348</v>
      </c>
      <c r="GZ108" s="159">
        <v>848.92405602107965</v>
      </c>
      <c r="HA108" s="159">
        <v>870.85237053682943</v>
      </c>
      <c r="HB108" s="159">
        <v>898.20784785025717</v>
      </c>
      <c r="HC108" s="159">
        <v>932.09679678089776</v>
      </c>
      <c r="HD108" s="159">
        <v>975.05254431314984</v>
      </c>
      <c r="HE108" s="159">
        <v>1022.8118420288339</v>
      </c>
      <c r="HF108" s="159">
        <v>1060.9997951630314</v>
      </c>
      <c r="HG108" s="159">
        <v>1099.986475021022</v>
      </c>
      <c r="HI108" s="5">
        <v>509.07181782520985</v>
      </c>
      <c r="HJ108" s="5">
        <v>605.3322098366649</v>
      </c>
      <c r="HK108" s="5">
        <v>740.36711152223972</v>
      </c>
      <c r="HL108" s="5">
        <v>717.73597200175493</v>
      </c>
      <c r="HM108" s="5">
        <v>778.87634280361158</v>
      </c>
      <c r="HN108" s="5">
        <v>822.06189804311543</v>
      </c>
      <c r="HO108" s="5">
        <v>881.24878860843262</v>
      </c>
      <c r="HP108" s="5">
        <v>941.26980516828814</v>
      </c>
      <c r="HQ108" s="5">
        <v>993.93402928130558</v>
      </c>
      <c r="HR108" s="5">
        <v>1047.7960636946952</v>
      </c>
      <c r="HS108" s="5">
        <v>1101.775396960149</v>
      </c>
      <c r="HT108" s="5">
        <v>1151.5796750632712</v>
      </c>
    </row>
    <row r="109" spans="1:228" s="29" customFormat="1" ht="15" customHeight="1">
      <c r="A109" s="220"/>
      <c r="B109" s="220"/>
      <c r="C109" s="240"/>
      <c r="D109" s="221"/>
      <c r="E109" s="299" t="s">
        <v>529</v>
      </c>
      <c r="F109" s="299"/>
      <c r="G109" s="299"/>
      <c r="H109" s="300">
        <v>2326.2989000000002</v>
      </c>
      <c r="I109" s="300">
        <v>2270.8927000000003</v>
      </c>
      <c r="J109" s="300">
        <v>2439.8266000000008</v>
      </c>
      <c r="K109" s="300">
        <v>2088.9256000000005</v>
      </c>
      <c r="L109" s="300">
        <v>2115.6324</v>
      </c>
      <c r="M109" s="300">
        <v>2355.3472999999999</v>
      </c>
      <c r="N109" s="300">
        <v>2262.8882999999996</v>
      </c>
      <c r="O109" s="300">
        <v>2156.4888000000001</v>
      </c>
      <c r="P109" s="300">
        <v>1758.4356</v>
      </c>
      <c r="Q109" s="300">
        <v>1608.8643</v>
      </c>
      <c r="R109" s="300">
        <v>1704.3821</v>
      </c>
      <c r="S109" s="300">
        <v>1864.4019999999998</v>
      </c>
      <c r="T109" s="301">
        <v>1852.4096</v>
      </c>
      <c r="U109" s="302">
        <v>1750</v>
      </c>
      <c r="V109" s="302">
        <v>1750.0000000000002</v>
      </c>
      <c r="W109" s="302">
        <v>1749.9999999999998</v>
      </c>
      <c r="X109" s="302">
        <v>1750.0000000000002</v>
      </c>
      <c r="Y109" s="302">
        <v>1750.0000000000002</v>
      </c>
      <c r="Z109" s="302">
        <v>1750.0000000000002</v>
      </c>
      <c r="AA109" s="302">
        <v>1750</v>
      </c>
      <c r="AB109" s="302">
        <v>1749.9999999999998</v>
      </c>
      <c r="AC109" s="302">
        <v>1750</v>
      </c>
      <c r="AD109" s="302">
        <v>1750.0000000000002</v>
      </c>
      <c r="AE109" s="302">
        <v>1749.9999999999995</v>
      </c>
      <c r="AF109" s="302">
        <v>1750</v>
      </c>
      <c r="AG109" s="302">
        <v>1749.9999999999995</v>
      </c>
      <c r="AH109" s="302">
        <v>1750.0000000000005</v>
      </c>
      <c r="AI109" s="302">
        <v>1750.0000000000002</v>
      </c>
      <c r="AJ109" s="302">
        <v>1749.9999999999995</v>
      </c>
      <c r="AL109" s="302">
        <v>2156.6089000000002</v>
      </c>
      <c r="AM109" s="302">
        <v>1773.9753999999998</v>
      </c>
      <c r="AN109" s="302">
        <v>1715.5392180595238</v>
      </c>
      <c r="AO109" s="302">
        <v>1679.3209415383217</v>
      </c>
      <c r="AP109" s="302">
        <v>1700.0000000000002</v>
      </c>
      <c r="AQ109" s="302">
        <v>1700</v>
      </c>
      <c r="AR109" s="302">
        <v>1750</v>
      </c>
      <c r="AS109" s="302">
        <v>1750</v>
      </c>
      <c r="AT109" s="302">
        <v>1749.5075187530756</v>
      </c>
      <c r="AU109" s="302">
        <v>1748.8589907946321</v>
      </c>
      <c r="AV109" s="302">
        <v>1748.8180135876564</v>
      </c>
      <c r="AW109" s="302">
        <v>1749.0940031814896</v>
      </c>
      <c r="AX109" s="302">
        <v>1749.7705996335872</v>
      </c>
      <c r="AY109" s="222"/>
      <c r="AZ109" s="303">
        <v>25.06115846167836</v>
      </c>
      <c r="BA109" s="303">
        <v>164.40199999999959</v>
      </c>
      <c r="BB109" s="303">
        <v>152.40959999999995</v>
      </c>
      <c r="BC109" s="303">
        <v>0</v>
      </c>
      <c r="BD109" s="303">
        <v>0</v>
      </c>
      <c r="BE109" s="303">
        <v>0.4924812469241715</v>
      </c>
      <c r="BF109" s="303">
        <v>1.1410092053681637</v>
      </c>
      <c r="BG109" s="303">
        <v>1.1819864123438037</v>
      </c>
      <c r="BH109" s="303">
        <v>0.90599681851062996</v>
      </c>
      <c r="BI109" s="303">
        <v>0.22940036641284678</v>
      </c>
      <c r="BK109" s="35">
        <v>2156.4888000000001</v>
      </c>
      <c r="BL109" s="35">
        <v>1758.4356</v>
      </c>
      <c r="BM109" s="35">
        <v>1608.8643</v>
      </c>
      <c r="BN109" s="35">
        <v>1704.3821</v>
      </c>
      <c r="BO109" s="35">
        <v>1864.4019999999998</v>
      </c>
      <c r="BP109" s="35">
        <v>1852.4096</v>
      </c>
      <c r="BQ109" s="35">
        <v>1800</v>
      </c>
      <c r="BR109" s="35">
        <v>1800</v>
      </c>
      <c r="BS109" s="35">
        <v>1800</v>
      </c>
      <c r="BT109" s="35">
        <v>1800.0000000000002</v>
      </c>
      <c r="BU109" s="35">
        <v>1800</v>
      </c>
      <c r="BV109" s="35">
        <v>1800</v>
      </c>
      <c r="BW109" s="35">
        <v>1800.0000000000005</v>
      </c>
      <c r="BX109" s="35">
        <v>1800.0000000000009</v>
      </c>
      <c r="BY109" s="35">
        <v>1800</v>
      </c>
      <c r="BZ109" s="35">
        <v>1800</v>
      </c>
      <c r="CA109" s="222"/>
      <c r="CB109" s="35"/>
      <c r="CC109" s="35"/>
      <c r="CD109" s="35">
        <v>0</v>
      </c>
      <c r="CE109" s="35">
        <v>0</v>
      </c>
      <c r="CF109" s="304">
        <v>0</v>
      </c>
      <c r="CG109" s="304">
        <v>0</v>
      </c>
      <c r="CH109" s="304">
        <v>-50</v>
      </c>
      <c r="CI109" s="304">
        <v>-49.999999999999773</v>
      </c>
      <c r="CJ109" s="304">
        <v>-50.000000000000227</v>
      </c>
      <c r="CK109" s="304">
        <v>-50</v>
      </c>
      <c r="CL109" s="304">
        <v>-49.999999999999773</v>
      </c>
      <c r="CM109" s="304">
        <v>-49.999999999999773</v>
      </c>
      <c r="CN109" s="304">
        <v>-50.000000000000455</v>
      </c>
      <c r="CO109" s="304">
        <v>-50.000000000001137</v>
      </c>
      <c r="CP109" s="304">
        <v>-50</v>
      </c>
      <c r="CQ109" s="304">
        <v>-49.999999999999773</v>
      </c>
      <c r="CS109" s="224"/>
      <c r="CV109" s="304">
        <v>1968</v>
      </c>
      <c r="CW109" s="304">
        <v>2150</v>
      </c>
      <c r="CX109" s="304">
        <v>2263.1018038035395</v>
      </c>
      <c r="CY109" s="304">
        <v>2328.6055677918362</v>
      </c>
      <c r="CZ109" s="304">
        <v>1895.7298450293015</v>
      </c>
      <c r="DA109" s="304">
        <v>2160.0595599999997</v>
      </c>
      <c r="DB109" s="304">
        <v>2234.748039999999</v>
      </c>
      <c r="DC109" s="304">
        <v>2223.1930600000001</v>
      </c>
      <c r="DD109" s="304">
        <v>1900</v>
      </c>
      <c r="DE109" s="304">
        <v>1927.8751766729961</v>
      </c>
      <c r="DF109" s="304">
        <v>1800.0000000000005</v>
      </c>
      <c r="DG109" s="304">
        <v>1700.0000000000002</v>
      </c>
      <c r="DH109" s="304">
        <v>1700</v>
      </c>
      <c r="DL109" s="305">
        <v>1968</v>
      </c>
      <c r="DM109" s="305"/>
      <c r="DN109" s="305"/>
      <c r="DO109" s="305">
        <v>2150</v>
      </c>
      <c r="DP109" s="305"/>
      <c r="DQ109" s="305"/>
      <c r="DR109" s="305">
        <v>2263.1018038035395</v>
      </c>
      <c r="DS109" s="305"/>
      <c r="DT109" s="305"/>
      <c r="DU109" s="305">
        <v>2328.6055677918362</v>
      </c>
      <c r="DV109" s="305"/>
      <c r="DW109" s="305"/>
      <c r="DX109" s="306">
        <v>1895.7298450293015</v>
      </c>
      <c r="DY109" s="305"/>
      <c r="DZ109" s="305"/>
      <c r="EA109" s="306">
        <v>2160.0595599999997</v>
      </c>
      <c r="EB109" s="305"/>
      <c r="EC109" s="307"/>
      <c r="ED109" s="307">
        <v>2234.748039999999</v>
      </c>
      <c r="EE109" s="307">
        <v>2310.3869215900086</v>
      </c>
      <c r="EF109" s="307">
        <v>2358.8138216220646</v>
      </c>
      <c r="EG109" s="307">
        <v>2357.683644622839</v>
      </c>
      <c r="EH109" s="307">
        <v>2364.2523401534286</v>
      </c>
      <c r="EI109" s="307">
        <v>2372.8543539976822</v>
      </c>
      <c r="EJ109" s="307">
        <v>2374.0745728738766</v>
      </c>
      <c r="EK109" s="307">
        <v>2379.3729212020207</v>
      </c>
      <c r="EL109" s="307">
        <v>2392.6174156727911</v>
      </c>
      <c r="EM109" s="307">
        <v>2423.1956343558022</v>
      </c>
      <c r="EN109" s="307">
        <v>2443.3689678289593</v>
      </c>
      <c r="EO109" s="307">
        <v>2464.3893133615816</v>
      </c>
      <c r="EP109" s="305"/>
      <c r="EQ109" s="307">
        <v>2288.7517199999998</v>
      </c>
      <c r="ER109" s="307">
        <v>2223.1930600000001</v>
      </c>
      <c r="ES109" s="307">
        <v>2312.8193200000001</v>
      </c>
      <c r="ET109" s="307">
        <v>2348.0242028415664</v>
      </c>
      <c r="EU109" s="307">
        <v>2395.4508061975903</v>
      </c>
      <c r="EV109" s="307">
        <v>2394.2908531675907</v>
      </c>
      <c r="EW109" s="307">
        <v>2393.1206680481928</v>
      </c>
      <c r="EX109" s="307">
        <v>2393.3904401361451</v>
      </c>
      <c r="EY109" s="307">
        <v>2405.8467073124102</v>
      </c>
      <c r="EZ109" s="307">
        <v>2430.0631412450607</v>
      </c>
      <c r="FA109" s="307">
        <v>2448.1032004113254</v>
      </c>
      <c r="FB109" s="307">
        <v>2467.1961183080725</v>
      </c>
      <c r="FC109" s="307">
        <v>2485.5328145537355</v>
      </c>
      <c r="FD109" s="305"/>
      <c r="FE109" s="308"/>
      <c r="FF109" s="307">
        <v>1900</v>
      </c>
      <c r="FG109" s="307">
        <v>1899.9999999999998</v>
      </c>
      <c r="FH109" s="307">
        <v>1999.9999999999995</v>
      </c>
      <c r="FI109" s="307">
        <v>1999.9999999999998</v>
      </c>
      <c r="FJ109" s="307">
        <v>1999.9999999999998</v>
      </c>
      <c r="FK109" s="307">
        <v>2000.0000000000005</v>
      </c>
      <c r="FL109" s="307">
        <v>1999.9999999999998</v>
      </c>
      <c r="FM109" s="307">
        <v>2000.0000000000005</v>
      </c>
      <c r="FN109" s="307">
        <v>2000</v>
      </c>
      <c r="FO109" s="305"/>
      <c r="FP109" s="275">
        <v>1864.5286000000001</v>
      </c>
      <c r="FQ109" s="275">
        <v>1927.8751766729961</v>
      </c>
      <c r="FR109" s="275">
        <v>2000.7375887378832</v>
      </c>
      <c r="FS109" s="275">
        <v>2029.0448598865157</v>
      </c>
      <c r="FT109" s="275">
        <v>2102.5793401016267</v>
      </c>
      <c r="FU109" s="275">
        <v>2110</v>
      </c>
      <c r="FV109" s="275">
        <v>2110</v>
      </c>
      <c r="FW109" s="275">
        <v>2110</v>
      </c>
      <c r="FX109" s="275">
        <v>2120</v>
      </c>
      <c r="FY109" s="275">
        <v>2149.9999999999995</v>
      </c>
      <c r="FZ109" s="275">
        <v>2180.833333333333</v>
      </c>
      <c r="GA109" s="305"/>
      <c r="GB109" s="275">
        <v>1927.8751766729961</v>
      </c>
      <c r="GC109" s="275">
        <v>2000.7375887378832</v>
      </c>
      <c r="GD109" s="275">
        <v>2029.0448598865157</v>
      </c>
      <c r="GE109" s="275">
        <v>2102.5793401016267</v>
      </c>
      <c r="GF109" s="275">
        <v>2110</v>
      </c>
      <c r="GG109" s="275">
        <v>2110</v>
      </c>
      <c r="GH109" s="275">
        <v>2110</v>
      </c>
      <c r="GI109" s="275">
        <v>2120</v>
      </c>
      <c r="GJ109" s="275">
        <v>2149.9999999999995</v>
      </c>
      <c r="GK109" s="275">
        <v>2180.833333333333</v>
      </c>
      <c r="GM109" s="309">
        <v>1682.9918417754548</v>
      </c>
      <c r="GN109" s="302">
        <v>1800.0000000000005</v>
      </c>
      <c r="GO109" s="302">
        <v>1800</v>
      </c>
      <c r="GP109" s="302">
        <v>1988.5570080321281</v>
      </c>
      <c r="GQ109" s="302">
        <v>1974.5825903614457</v>
      </c>
      <c r="GR109" s="302">
        <v>1951.0242530120481</v>
      </c>
      <c r="GS109" s="302">
        <v>1923.5200722891568</v>
      </c>
      <c r="GT109" s="302">
        <v>1900.9631124497989</v>
      </c>
      <c r="GU109" s="302">
        <v>1874.3341606425702</v>
      </c>
      <c r="GV109" s="302">
        <v>1851.2768514056224</v>
      </c>
      <c r="GX109" s="309">
        <v>1679.3209415383217</v>
      </c>
      <c r="GY109" s="302">
        <v>1700.0000000000002</v>
      </c>
      <c r="GZ109" s="302">
        <v>1700</v>
      </c>
      <c r="HA109" s="302">
        <v>1750</v>
      </c>
      <c r="HB109" s="302">
        <v>1750</v>
      </c>
      <c r="HC109" s="302">
        <v>1749.5075187530756</v>
      </c>
      <c r="HD109" s="302">
        <v>1748.8589907946321</v>
      </c>
      <c r="HE109" s="302">
        <v>1748.8180135876564</v>
      </c>
      <c r="HF109" s="302">
        <v>1749.0940031814896</v>
      </c>
      <c r="HG109" s="302">
        <v>1749.7705996335872</v>
      </c>
      <c r="HI109" s="35">
        <v>2163.0544999999997</v>
      </c>
      <c r="HJ109" s="35">
        <v>1939.324534319361</v>
      </c>
      <c r="HK109" s="35">
        <v>1771.7372771533387</v>
      </c>
      <c r="HL109" s="35">
        <v>2038.3907469879525</v>
      </c>
      <c r="HM109" s="35">
        <v>1989.7421084337352</v>
      </c>
      <c r="HN109" s="35">
        <v>1988.5570080321281</v>
      </c>
      <c r="HO109" s="35">
        <v>1974.5825903614455</v>
      </c>
      <c r="HP109" s="35">
        <v>1951.0242530120481</v>
      </c>
      <c r="HQ109" s="35">
        <v>1923.5200722891568</v>
      </c>
      <c r="HR109" s="35">
        <v>1900.9631124497992</v>
      </c>
      <c r="HS109" s="35">
        <v>1874.3341606425697</v>
      </c>
      <c r="HT109" s="35">
        <v>1851.2768514056238</v>
      </c>
    </row>
    <row r="110" spans="1:228" ht="15" customHeight="1">
      <c r="E110" s="299"/>
      <c r="F110" s="310" t="s">
        <v>530</v>
      </c>
      <c r="G110" s="310"/>
      <c r="H110" s="311">
        <v>1998.8772000000001</v>
      </c>
      <c r="I110" s="311">
        <v>1951.2553</v>
      </c>
      <c r="J110" s="311">
        <v>1970.4101000000003</v>
      </c>
      <c r="K110" s="311">
        <v>1512.1554000000001</v>
      </c>
      <c r="L110" s="311">
        <v>1624.2278999999999</v>
      </c>
      <c r="M110" s="311">
        <v>1896.3005000000001</v>
      </c>
      <c r="N110" s="311">
        <v>1734.0843</v>
      </c>
      <c r="O110" s="311">
        <v>1720.0282000000002</v>
      </c>
      <c r="P110" s="311">
        <v>1493.2797</v>
      </c>
      <c r="Q110" s="311">
        <v>1340.7663</v>
      </c>
      <c r="R110" s="311">
        <v>1344.8277</v>
      </c>
      <c r="S110" s="311">
        <v>1646.6523092386356</v>
      </c>
      <c r="T110" s="312"/>
      <c r="U110" s="313">
        <v>1568.8469100000002</v>
      </c>
      <c r="V110" s="313">
        <v>1573.6915089810809</v>
      </c>
      <c r="W110" s="313">
        <v>1554.4493619075565</v>
      </c>
      <c r="X110" s="313">
        <v>1538.5135312627665</v>
      </c>
      <c r="Y110" s="313">
        <v>1508.5098742586626</v>
      </c>
      <c r="Z110" s="313">
        <v>1477.3572936879118</v>
      </c>
      <c r="AA110" s="313">
        <v>1454.0759181199376</v>
      </c>
      <c r="AB110" s="313">
        <v>1448.4658992281622</v>
      </c>
      <c r="AC110" s="313">
        <v>1450.964771207462</v>
      </c>
      <c r="AD110" s="313">
        <v>1452.3169787338245</v>
      </c>
      <c r="AE110" s="313">
        <v>1452.3166444217529</v>
      </c>
      <c r="AF110" s="313">
        <v>1452.3104407096198</v>
      </c>
      <c r="AG110" s="313">
        <v>1452.3103032452002</v>
      </c>
      <c r="AH110" s="313">
        <v>1452.3101808258573</v>
      </c>
      <c r="AI110" s="313">
        <v>1452.3100606095461</v>
      </c>
      <c r="AJ110" s="313">
        <v>1452.3099422606826</v>
      </c>
      <c r="AL110" s="313">
        <v>1720.1482000000001</v>
      </c>
      <c r="AM110" s="313">
        <v>1493.0952</v>
      </c>
      <c r="AN110" s="313">
        <v>1505.5765180595238</v>
      </c>
      <c r="AO110" s="313"/>
      <c r="AP110" s="313">
        <v>1515.3000000000004</v>
      </c>
      <c r="AQ110" s="313">
        <v>1502.3</v>
      </c>
      <c r="AR110" s="313">
        <v>1552.3000000000002</v>
      </c>
      <c r="AS110" s="313">
        <v>1552.3000000000002</v>
      </c>
      <c r="AT110" s="313">
        <v>1551.8075187530756</v>
      </c>
      <c r="AU110" s="313">
        <v>1536.1589907946325</v>
      </c>
      <c r="AV110" s="313">
        <v>1506.1180135876568</v>
      </c>
      <c r="AW110" s="313">
        <v>1475.1440031814896</v>
      </c>
      <c r="AX110" s="313">
        <v>1453.3205996335871</v>
      </c>
      <c r="AZ110" s="314">
        <v>1344.8277</v>
      </c>
      <c r="BA110" s="314">
        <v>131.35230923863514</v>
      </c>
      <c r="BB110" s="314">
        <v>-1502.3</v>
      </c>
      <c r="BC110" s="314">
        <v>16.546910000000025</v>
      </c>
      <c r="BD110" s="314">
        <v>21.391508981080733</v>
      </c>
      <c r="BE110" s="314">
        <v>2.6418431544809664</v>
      </c>
      <c r="BF110" s="314">
        <v>2.3545404681340187</v>
      </c>
      <c r="BG110" s="314">
        <v>2.3918606710058157</v>
      </c>
      <c r="BH110" s="314">
        <v>2.2132905064222541</v>
      </c>
      <c r="BI110" s="314">
        <v>0.75531848635046117</v>
      </c>
      <c r="BK110" s="315">
        <v>1720.0282000000002</v>
      </c>
      <c r="BL110" s="315">
        <v>1493.2797</v>
      </c>
      <c r="BM110" s="315">
        <v>1340.7663</v>
      </c>
      <c r="BN110" s="315">
        <v>1344.8277</v>
      </c>
      <c r="BO110" s="315">
        <v>1646.6523092386356</v>
      </c>
      <c r="BP110" s="315"/>
      <c r="BQ110" s="315">
        <v>1618.84691</v>
      </c>
      <c r="BR110" s="315">
        <v>1623.5853715152846</v>
      </c>
      <c r="BS110" s="315">
        <v>1604.5764966264107</v>
      </c>
      <c r="BT110" s="315">
        <v>1588.5168777830629</v>
      </c>
      <c r="BU110" s="315">
        <v>1558.5132777075464</v>
      </c>
      <c r="BV110" s="315">
        <v>1527.3610333888032</v>
      </c>
      <c r="BW110" s="315">
        <v>1504.0769953502361</v>
      </c>
      <c r="BX110" s="315">
        <v>1498.4653534521024</v>
      </c>
      <c r="BY110" s="315">
        <v>1500.9642422699089</v>
      </c>
      <c r="BZ110" s="315">
        <v>1502.316710857413</v>
      </c>
      <c r="CB110" s="315"/>
      <c r="CC110" s="315"/>
      <c r="CD110" s="315"/>
      <c r="CE110" s="315"/>
      <c r="CF110" s="315"/>
      <c r="CG110" s="315"/>
      <c r="CH110" s="315"/>
      <c r="CI110" s="315"/>
      <c r="CJ110" s="315"/>
      <c r="CK110" s="315"/>
      <c r="CL110" s="315"/>
      <c r="CM110" s="315"/>
      <c r="CN110" s="315"/>
      <c r="CO110" s="315"/>
      <c r="CP110" s="315"/>
      <c r="CQ110" s="315"/>
      <c r="CV110" s="315">
        <v>0</v>
      </c>
      <c r="CW110" s="315">
        <v>0</v>
      </c>
      <c r="CX110" s="315">
        <v>0</v>
      </c>
      <c r="CY110" s="315">
        <v>0</v>
      </c>
      <c r="CZ110" s="315">
        <v>0</v>
      </c>
      <c r="DA110" s="315">
        <v>0</v>
      </c>
      <c r="DB110" s="315">
        <v>0</v>
      </c>
      <c r="DC110" s="315">
        <v>0</v>
      </c>
      <c r="DD110" s="315">
        <v>0</v>
      </c>
      <c r="DE110" s="315">
        <v>0</v>
      </c>
      <c r="DF110" s="315">
        <v>1543.7804722495125</v>
      </c>
      <c r="DG110" s="315">
        <v>1515.3000000000004</v>
      </c>
      <c r="DH110" s="315">
        <v>1502.3</v>
      </c>
      <c r="EC110" s="29"/>
      <c r="EQ110" s="159"/>
      <c r="ER110" s="259"/>
      <c r="ES110" s="159"/>
      <c r="ET110" s="159"/>
      <c r="EU110" s="159"/>
      <c r="EV110" s="159"/>
      <c r="EW110" s="159"/>
      <c r="EX110" s="159"/>
      <c r="EY110" s="159"/>
      <c r="EZ110" s="159"/>
      <c r="FA110" s="159"/>
      <c r="FB110" s="159"/>
      <c r="FC110" s="159"/>
      <c r="FE110" s="259"/>
      <c r="FF110" s="159"/>
      <c r="FG110" s="159"/>
      <c r="FH110" s="159"/>
      <c r="FI110" s="159"/>
      <c r="FJ110" s="159"/>
      <c r="FK110" s="159"/>
      <c r="FL110" s="159"/>
      <c r="FM110" s="159"/>
      <c r="FN110" s="159"/>
      <c r="FP110" s="316"/>
      <c r="FQ110" s="316"/>
      <c r="FR110" s="316"/>
      <c r="FS110" s="316"/>
      <c r="FT110" s="316"/>
      <c r="FU110" s="316"/>
      <c r="FV110" s="316"/>
      <c r="FW110" s="316"/>
      <c r="FX110" s="316"/>
      <c r="FY110" s="316"/>
      <c r="FZ110" s="316"/>
      <c r="GB110" s="316"/>
      <c r="GC110" s="316"/>
      <c r="GD110" s="316"/>
      <c r="GE110" s="316"/>
      <c r="GF110" s="316"/>
      <c r="GG110" s="316"/>
      <c r="GH110" s="316"/>
      <c r="GI110" s="316"/>
      <c r="GJ110" s="316"/>
      <c r="GK110" s="316"/>
      <c r="GM110" s="317"/>
      <c r="GN110" s="313">
        <v>1543.7804722495125</v>
      </c>
      <c r="GO110" s="313">
        <v>1543.8449300129084</v>
      </c>
      <c r="GP110" s="313">
        <v>1734.2320457230155</v>
      </c>
      <c r="GQ110" s="313">
        <v>1705.9062753871428</v>
      </c>
      <c r="GR110" s="313">
        <v>1693.3565448588467</v>
      </c>
      <c r="GS110" s="313">
        <v>1675.2954676590789</v>
      </c>
      <c r="GT110" s="313">
        <v>1658.2979931837492</v>
      </c>
      <c r="GU110" s="313">
        <v>1615.3183953337325</v>
      </c>
      <c r="GV110" s="313">
        <v>1562.6788564311034</v>
      </c>
      <c r="GX110" s="317"/>
      <c r="GY110" s="313">
        <v>1515.3000000000004</v>
      </c>
      <c r="GZ110" s="313">
        <v>1502.3</v>
      </c>
      <c r="HA110" s="313">
        <v>1552.3000000000002</v>
      </c>
      <c r="HB110" s="313">
        <v>1552.3000000000002</v>
      </c>
      <c r="HC110" s="313">
        <v>1551.8075187530756</v>
      </c>
      <c r="HD110" s="313">
        <v>1536.1589907946325</v>
      </c>
      <c r="HE110" s="313">
        <v>1506.1180135876568</v>
      </c>
      <c r="HF110" s="313">
        <v>1475.1440031814896</v>
      </c>
      <c r="HG110" s="313">
        <v>1453.3205996335871</v>
      </c>
      <c r="HI110" s="315"/>
      <c r="HJ110" s="315"/>
      <c r="HK110" s="315"/>
      <c r="HL110" s="315"/>
      <c r="HM110" s="315"/>
      <c r="HN110" s="315"/>
      <c r="HO110" s="315"/>
      <c r="HP110" s="315"/>
      <c r="HQ110" s="315"/>
      <c r="HR110" s="315"/>
      <c r="HS110" s="315"/>
      <c r="HT110" s="315"/>
    </row>
    <row r="111" spans="1:228" ht="15" customHeight="1">
      <c r="E111" s="299"/>
      <c r="F111" s="310" t="s">
        <v>531</v>
      </c>
      <c r="G111" s="310"/>
      <c r="H111" s="311">
        <v>0</v>
      </c>
      <c r="I111" s="311">
        <v>0</v>
      </c>
      <c r="J111" s="311">
        <v>89.373000000000005</v>
      </c>
      <c r="K111" s="311">
        <v>212.494</v>
      </c>
      <c r="L111" s="311">
        <v>39.7654</v>
      </c>
      <c r="M111" s="311">
        <v>72.353999999999999</v>
      </c>
      <c r="N111" s="311">
        <v>291.72480000000002</v>
      </c>
      <c r="O111" s="311">
        <v>236.66009999999997</v>
      </c>
      <c r="P111" s="311">
        <v>86.978599999999986</v>
      </c>
      <c r="Q111" s="311">
        <v>34.279699999999998</v>
      </c>
      <c r="R111" s="311">
        <v>0.66010000000000002</v>
      </c>
      <c r="S111" s="311">
        <v>23.133800000000001</v>
      </c>
      <c r="T111" s="312"/>
      <c r="U111" s="313">
        <v>0</v>
      </c>
      <c r="V111" s="313">
        <v>0</v>
      </c>
      <c r="W111" s="313">
        <v>0</v>
      </c>
      <c r="X111" s="313">
        <v>0</v>
      </c>
      <c r="Y111" s="313">
        <v>0</v>
      </c>
      <c r="Z111" s="313">
        <v>0</v>
      </c>
      <c r="AA111" s="313">
        <v>0</v>
      </c>
      <c r="AB111" s="313">
        <v>0</v>
      </c>
      <c r="AC111" s="313">
        <v>0</v>
      </c>
      <c r="AD111" s="313">
        <v>0</v>
      </c>
      <c r="AE111" s="313">
        <v>0</v>
      </c>
      <c r="AF111" s="313">
        <v>0</v>
      </c>
      <c r="AG111" s="313">
        <v>0</v>
      </c>
      <c r="AH111" s="313">
        <v>0</v>
      </c>
      <c r="AI111" s="313">
        <v>0</v>
      </c>
      <c r="AJ111" s="313">
        <v>0</v>
      </c>
      <c r="AL111" s="313">
        <v>236.66009999999997</v>
      </c>
      <c r="AM111" s="313">
        <v>86.978599999999986</v>
      </c>
      <c r="AN111" s="313">
        <v>34.045199999999994</v>
      </c>
      <c r="AO111" s="313"/>
      <c r="AP111" s="313">
        <v>0</v>
      </c>
      <c r="AQ111" s="313">
        <v>0</v>
      </c>
      <c r="AR111" s="313">
        <v>0</v>
      </c>
      <c r="AS111" s="313">
        <v>0</v>
      </c>
      <c r="AT111" s="313">
        <v>0</v>
      </c>
      <c r="AU111" s="313">
        <v>0</v>
      </c>
      <c r="AV111" s="313">
        <v>0</v>
      </c>
      <c r="AW111" s="313">
        <v>0</v>
      </c>
      <c r="AX111" s="313">
        <v>0</v>
      </c>
      <c r="AZ111" s="314">
        <v>0.66010000000000002</v>
      </c>
      <c r="BA111" s="314">
        <v>23.133800000000001</v>
      </c>
      <c r="BB111" s="314">
        <v>0</v>
      </c>
      <c r="BC111" s="314">
        <v>0</v>
      </c>
      <c r="BD111" s="314">
        <v>0</v>
      </c>
      <c r="BE111" s="314">
        <v>0</v>
      </c>
      <c r="BF111" s="314">
        <v>0</v>
      </c>
      <c r="BG111" s="314">
        <v>0</v>
      </c>
      <c r="BH111" s="314">
        <v>0</v>
      </c>
      <c r="BI111" s="314">
        <v>0</v>
      </c>
      <c r="BK111" s="315">
        <v>236.66009999999997</v>
      </c>
      <c r="BL111" s="315">
        <v>86.978599999999986</v>
      </c>
      <c r="BM111" s="315">
        <v>34.279699999999998</v>
      </c>
      <c r="BN111" s="315">
        <v>0.66010000000000002</v>
      </c>
      <c r="BO111" s="315">
        <v>23.133800000000001</v>
      </c>
      <c r="BP111" s="315"/>
      <c r="BQ111" s="315">
        <v>0</v>
      </c>
      <c r="BR111" s="315">
        <v>0</v>
      </c>
      <c r="BS111" s="315">
        <v>0</v>
      </c>
      <c r="BT111" s="315">
        <v>0</v>
      </c>
      <c r="BU111" s="315">
        <v>0</v>
      </c>
      <c r="BV111" s="315">
        <v>0</v>
      </c>
      <c r="BW111" s="315">
        <v>0</v>
      </c>
      <c r="BX111" s="315">
        <v>0</v>
      </c>
      <c r="BY111" s="315">
        <v>0</v>
      </c>
      <c r="BZ111" s="315">
        <v>0</v>
      </c>
      <c r="CB111" s="315"/>
      <c r="CC111" s="315"/>
      <c r="CD111" s="315"/>
      <c r="CE111" s="315"/>
      <c r="CF111" s="315"/>
      <c r="CG111" s="315"/>
      <c r="CH111" s="315"/>
      <c r="CI111" s="315"/>
      <c r="CJ111" s="315"/>
      <c r="CK111" s="315"/>
      <c r="CL111" s="315"/>
      <c r="CM111" s="315"/>
      <c r="CN111" s="315"/>
      <c r="CO111" s="315"/>
      <c r="CP111" s="315"/>
      <c r="CQ111" s="315"/>
      <c r="CV111" s="315">
        <v>0</v>
      </c>
      <c r="CW111" s="315">
        <v>0</v>
      </c>
      <c r="CX111" s="315">
        <v>0</v>
      </c>
      <c r="CY111" s="315">
        <v>0</v>
      </c>
      <c r="CZ111" s="315">
        <v>0</v>
      </c>
      <c r="DA111" s="315">
        <v>0</v>
      </c>
      <c r="DB111" s="315">
        <v>0</v>
      </c>
      <c r="DC111" s="315">
        <v>0</v>
      </c>
      <c r="DD111" s="315">
        <v>0</v>
      </c>
      <c r="DE111" s="315">
        <v>0</v>
      </c>
      <c r="DF111" s="315">
        <v>14.392194417154696</v>
      </c>
      <c r="DG111" s="315">
        <v>0</v>
      </c>
      <c r="DH111" s="315">
        <v>0</v>
      </c>
      <c r="EQ111" s="222"/>
      <c r="ER111" s="259"/>
      <c r="ES111" s="318"/>
      <c r="ET111" s="318"/>
      <c r="EU111" s="318"/>
      <c r="EV111" s="318"/>
      <c r="EW111" s="318"/>
      <c r="EX111" s="318"/>
      <c r="EY111" s="318"/>
      <c r="EZ111" s="318"/>
      <c r="FA111" s="318"/>
      <c r="FB111" s="318"/>
      <c r="FC111" s="318"/>
      <c r="FE111" s="259"/>
      <c r="FF111" s="318"/>
      <c r="FG111" s="318"/>
      <c r="FH111" s="318"/>
      <c r="FI111" s="318"/>
      <c r="FJ111" s="318"/>
      <c r="FK111" s="318"/>
      <c r="FL111" s="318"/>
      <c r="FM111" s="318"/>
      <c r="FN111" s="318"/>
      <c r="FP111" s="316"/>
      <c r="FQ111" s="316"/>
      <c r="FR111" s="316"/>
      <c r="FS111" s="316"/>
      <c r="FT111" s="316"/>
      <c r="FU111" s="316"/>
      <c r="FV111" s="316"/>
      <c r="FW111" s="316"/>
      <c r="FX111" s="316"/>
      <c r="FY111" s="316"/>
      <c r="FZ111" s="316"/>
      <c r="GB111" s="316"/>
      <c r="GC111" s="316"/>
      <c r="GD111" s="316"/>
      <c r="GE111" s="316"/>
      <c r="GF111" s="316"/>
      <c r="GG111" s="316"/>
      <c r="GH111" s="316"/>
      <c r="GI111" s="316"/>
      <c r="GJ111" s="316"/>
      <c r="GK111" s="316"/>
      <c r="GM111" s="317"/>
      <c r="GN111" s="313">
        <v>14.392194417154696</v>
      </c>
      <c r="GO111" s="313">
        <v>15.045249245879511</v>
      </c>
      <c r="GP111" s="313">
        <v>58.124962309113052</v>
      </c>
      <c r="GQ111" s="313">
        <v>72.476314974303136</v>
      </c>
      <c r="GR111" s="313">
        <v>61.467708153201379</v>
      </c>
      <c r="GS111" s="313">
        <v>52.024604630077761</v>
      </c>
      <c r="GT111" s="313">
        <v>36.465119266049854</v>
      </c>
      <c r="GU111" s="313">
        <v>22.815765308838181</v>
      </c>
      <c r="GV111" s="313">
        <v>21.564661641185868</v>
      </c>
      <c r="GX111" s="317"/>
      <c r="GY111" s="313">
        <v>0</v>
      </c>
      <c r="GZ111" s="313">
        <v>0</v>
      </c>
      <c r="HA111" s="313">
        <v>0</v>
      </c>
      <c r="HB111" s="313">
        <v>0</v>
      </c>
      <c r="HC111" s="313">
        <v>0</v>
      </c>
      <c r="HD111" s="313">
        <v>0</v>
      </c>
      <c r="HE111" s="313">
        <v>0</v>
      </c>
      <c r="HF111" s="313">
        <v>0</v>
      </c>
      <c r="HG111" s="313">
        <v>0</v>
      </c>
      <c r="HI111" s="315"/>
      <c r="HJ111" s="315"/>
      <c r="HK111" s="315"/>
      <c r="HL111" s="315"/>
      <c r="HM111" s="315"/>
      <c r="HN111" s="315"/>
      <c r="HO111" s="315"/>
      <c r="HP111" s="315"/>
      <c r="HQ111" s="315"/>
      <c r="HR111" s="315"/>
      <c r="HS111" s="315"/>
      <c r="HT111" s="315"/>
    </row>
    <row r="112" spans="1:228" ht="15" customHeight="1">
      <c r="E112" s="299"/>
      <c r="F112" s="310" t="s">
        <v>532</v>
      </c>
      <c r="G112" s="310"/>
      <c r="H112" s="311">
        <v>147.26229999999998</v>
      </c>
      <c r="I112" s="311">
        <v>132.34729999999999</v>
      </c>
      <c r="J112" s="311">
        <v>149.66770000000002</v>
      </c>
      <c r="K112" s="311">
        <v>104.12649999999999</v>
      </c>
      <c r="L112" s="311">
        <v>119.75760000000001</v>
      </c>
      <c r="M112" s="311">
        <v>141.54170000000002</v>
      </c>
      <c r="N112" s="311">
        <v>113.75149999999998</v>
      </c>
      <c r="O112" s="311">
        <v>72.168400000000005</v>
      </c>
      <c r="P112" s="311">
        <v>33.551300000000005</v>
      </c>
      <c r="Q112" s="311">
        <v>26.940300000000001</v>
      </c>
      <c r="R112" s="311">
        <v>29.2012</v>
      </c>
      <c r="S112" s="311">
        <v>19.453499999999998</v>
      </c>
      <c r="T112" s="312"/>
      <c r="U112" s="313">
        <v>0</v>
      </c>
      <c r="V112" s="313">
        <v>0</v>
      </c>
      <c r="W112" s="313">
        <v>0</v>
      </c>
      <c r="X112" s="313">
        <v>0</v>
      </c>
      <c r="Y112" s="313">
        <v>0</v>
      </c>
      <c r="Z112" s="313">
        <v>0</v>
      </c>
      <c r="AA112" s="313">
        <v>0</v>
      </c>
      <c r="AB112" s="313">
        <v>0</v>
      </c>
      <c r="AC112" s="313">
        <v>0</v>
      </c>
      <c r="AD112" s="313">
        <v>0</v>
      </c>
      <c r="AE112" s="313">
        <v>0</v>
      </c>
      <c r="AF112" s="313">
        <v>0</v>
      </c>
      <c r="AG112" s="313">
        <v>0</v>
      </c>
      <c r="AH112" s="313">
        <v>0</v>
      </c>
      <c r="AI112" s="313">
        <v>0</v>
      </c>
      <c r="AJ112" s="313">
        <v>0</v>
      </c>
      <c r="AL112" s="313">
        <v>72.168400000000005</v>
      </c>
      <c r="AM112" s="313">
        <v>33.735800000000005</v>
      </c>
      <c r="AN112" s="313">
        <v>17.410499999999999</v>
      </c>
      <c r="AO112" s="313"/>
      <c r="AP112" s="313">
        <v>0</v>
      </c>
      <c r="AQ112" s="313">
        <v>0</v>
      </c>
      <c r="AR112" s="313">
        <v>0</v>
      </c>
      <c r="AS112" s="313">
        <v>0</v>
      </c>
      <c r="AT112" s="313">
        <v>0</v>
      </c>
      <c r="AU112" s="313">
        <v>0</v>
      </c>
      <c r="AV112" s="313">
        <v>0</v>
      </c>
      <c r="AW112" s="313">
        <v>0</v>
      </c>
      <c r="AX112" s="313">
        <v>0</v>
      </c>
      <c r="AZ112" s="314">
        <v>29.2012</v>
      </c>
      <c r="BA112" s="314">
        <v>19.453499999999998</v>
      </c>
      <c r="BB112" s="314">
        <v>0</v>
      </c>
      <c r="BC112" s="314">
        <v>0</v>
      </c>
      <c r="BD112" s="314">
        <v>0</v>
      </c>
      <c r="BE112" s="314">
        <v>0</v>
      </c>
      <c r="BF112" s="314">
        <v>0</v>
      </c>
      <c r="BG112" s="314">
        <v>0</v>
      </c>
      <c r="BH112" s="314">
        <v>0</v>
      </c>
      <c r="BI112" s="314">
        <v>0</v>
      </c>
      <c r="BK112" s="315">
        <v>72.168400000000005</v>
      </c>
      <c r="BL112" s="315">
        <v>33.551300000000005</v>
      </c>
      <c r="BM112" s="315">
        <v>26.940300000000001</v>
      </c>
      <c r="BN112" s="315">
        <v>29.2012</v>
      </c>
      <c r="BO112" s="315">
        <v>19.453499999999998</v>
      </c>
      <c r="BP112" s="315"/>
      <c r="BQ112" s="315">
        <v>0</v>
      </c>
      <c r="BR112" s="315">
        <v>0</v>
      </c>
      <c r="BS112" s="315">
        <v>0</v>
      </c>
      <c r="BT112" s="315">
        <v>0</v>
      </c>
      <c r="BU112" s="315">
        <v>0</v>
      </c>
      <c r="BV112" s="315">
        <v>0</v>
      </c>
      <c r="BW112" s="315">
        <v>0</v>
      </c>
      <c r="BX112" s="315">
        <v>0</v>
      </c>
      <c r="BY112" s="315">
        <v>0</v>
      </c>
      <c r="BZ112" s="315">
        <v>0</v>
      </c>
      <c r="CB112" s="315"/>
      <c r="CC112" s="315"/>
      <c r="CD112" s="315"/>
      <c r="CE112" s="315"/>
      <c r="CF112" s="315"/>
      <c r="CG112" s="315"/>
      <c r="CH112" s="315"/>
      <c r="CI112" s="315"/>
      <c r="CJ112" s="315"/>
      <c r="CK112" s="315"/>
      <c r="CL112" s="315"/>
      <c r="CM112" s="315"/>
      <c r="CN112" s="315"/>
      <c r="CO112" s="315"/>
      <c r="CP112" s="315"/>
      <c r="CQ112" s="315"/>
      <c r="CV112" s="315">
        <v>0</v>
      </c>
      <c r="CW112" s="315">
        <v>0</v>
      </c>
      <c r="CX112" s="315">
        <v>0</v>
      </c>
      <c r="CY112" s="315">
        <v>0</v>
      </c>
      <c r="CZ112" s="315">
        <v>0</v>
      </c>
      <c r="DA112" s="315">
        <v>0</v>
      </c>
      <c r="DB112" s="315">
        <v>0</v>
      </c>
      <c r="DC112" s="315">
        <v>0</v>
      </c>
      <c r="DD112" s="315">
        <v>0</v>
      </c>
      <c r="DE112" s="315">
        <v>0</v>
      </c>
      <c r="DF112" s="315">
        <v>62.293999999999969</v>
      </c>
      <c r="DG112" s="315">
        <v>0</v>
      </c>
      <c r="DH112" s="315">
        <v>0</v>
      </c>
      <c r="DZ112" s="172"/>
      <c r="EP112" s="172"/>
      <c r="EQ112" s="222"/>
      <c r="ER112" s="259"/>
      <c r="ES112" s="318"/>
      <c r="ET112" s="318"/>
      <c r="EU112" s="318"/>
      <c r="EV112" s="318"/>
      <c r="EW112" s="318"/>
      <c r="EX112" s="318"/>
      <c r="EY112" s="318"/>
      <c r="EZ112" s="318"/>
      <c r="FA112" s="318"/>
      <c r="FB112" s="318"/>
      <c r="FC112" s="318"/>
      <c r="FE112" s="259"/>
      <c r="FF112" s="318"/>
      <c r="FG112" s="318"/>
      <c r="FH112" s="318"/>
      <c r="FI112" s="318"/>
      <c r="FJ112" s="318"/>
      <c r="FK112" s="318"/>
      <c r="FL112" s="318"/>
      <c r="FM112" s="318"/>
      <c r="FN112" s="318"/>
      <c r="FP112" s="316"/>
      <c r="FQ112" s="316"/>
      <c r="FR112" s="316"/>
      <c r="FS112" s="316"/>
      <c r="FT112" s="316"/>
      <c r="FU112" s="316"/>
      <c r="FV112" s="316"/>
      <c r="FW112" s="316"/>
      <c r="FX112" s="316"/>
      <c r="FY112" s="316"/>
      <c r="FZ112" s="316"/>
      <c r="GB112" s="316"/>
      <c r="GC112" s="316"/>
      <c r="GD112" s="316"/>
      <c r="GE112" s="316"/>
      <c r="GF112" s="316"/>
      <c r="GG112" s="316"/>
      <c r="GH112" s="316"/>
      <c r="GI112" s="316"/>
      <c r="GJ112" s="316"/>
      <c r="GK112" s="316"/>
      <c r="GM112" s="317"/>
      <c r="GN112" s="313">
        <v>62.293999999999969</v>
      </c>
      <c r="GO112" s="313">
        <v>51.576487407878666</v>
      </c>
      <c r="GP112" s="313">
        <v>0</v>
      </c>
      <c r="GQ112" s="313">
        <v>0</v>
      </c>
      <c r="GR112" s="313">
        <v>0</v>
      </c>
      <c r="GS112" s="313">
        <v>0</v>
      </c>
      <c r="GT112" s="313">
        <v>0</v>
      </c>
      <c r="GU112" s="313">
        <v>0</v>
      </c>
      <c r="GV112" s="313">
        <v>0</v>
      </c>
      <c r="GX112" s="317"/>
      <c r="GY112" s="313">
        <v>0</v>
      </c>
      <c r="GZ112" s="313">
        <v>0</v>
      </c>
      <c r="HA112" s="313">
        <v>0</v>
      </c>
      <c r="HB112" s="313">
        <v>0</v>
      </c>
      <c r="HC112" s="313">
        <v>0</v>
      </c>
      <c r="HD112" s="313">
        <v>0</v>
      </c>
      <c r="HE112" s="313">
        <v>0</v>
      </c>
      <c r="HF112" s="313">
        <v>0</v>
      </c>
      <c r="HG112" s="313">
        <v>0</v>
      </c>
      <c r="HI112" s="315"/>
      <c r="HJ112" s="315"/>
      <c r="HK112" s="315"/>
      <c r="HL112" s="315"/>
      <c r="HM112" s="315"/>
      <c r="HN112" s="315"/>
      <c r="HO112" s="315"/>
      <c r="HP112" s="315"/>
      <c r="HQ112" s="315"/>
      <c r="HR112" s="315"/>
      <c r="HS112" s="315"/>
      <c r="HT112" s="315"/>
    </row>
    <row r="113" spans="3:16384" ht="15" customHeight="1">
      <c r="E113" s="299"/>
      <c r="F113" s="319" t="s">
        <v>533</v>
      </c>
      <c r="G113" s="310"/>
      <c r="H113" s="311">
        <v>152.512</v>
      </c>
      <c r="I113" s="311">
        <v>146.04850000000002</v>
      </c>
      <c r="J113" s="311">
        <v>148.9366</v>
      </c>
      <c r="K113" s="311">
        <v>170.13740000000001</v>
      </c>
      <c r="L113" s="311">
        <v>259.22109999999998</v>
      </c>
      <c r="M113" s="311">
        <v>188.71409999999997</v>
      </c>
      <c r="N113" s="311">
        <v>0</v>
      </c>
      <c r="O113" s="311">
        <v>-1E-4</v>
      </c>
      <c r="P113" s="311">
        <v>0</v>
      </c>
      <c r="Q113" s="311">
        <v>50.371000000000002</v>
      </c>
      <c r="R113" s="311">
        <v>173.08920000000001</v>
      </c>
      <c r="S113" s="311">
        <v>0</v>
      </c>
      <c r="T113" s="312"/>
      <c r="U113" s="313">
        <v>0</v>
      </c>
      <c r="V113" s="313">
        <v>0</v>
      </c>
      <c r="W113" s="313">
        <v>0</v>
      </c>
      <c r="X113" s="313">
        <v>0</v>
      </c>
      <c r="Y113" s="313">
        <v>0</v>
      </c>
      <c r="Z113" s="313">
        <v>0</v>
      </c>
      <c r="AA113" s="313">
        <v>0</v>
      </c>
      <c r="AB113" s="313">
        <v>0</v>
      </c>
      <c r="AC113" s="313">
        <v>0</v>
      </c>
      <c r="AD113" s="313">
        <v>0</v>
      </c>
      <c r="AE113" s="313">
        <v>0</v>
      </c>
      <c r="AF113" s="313">
        <v>0</v>
      </c>
      <c r="AG113" s="313">
        <v>0</v>
      </c>
      <c r="AH113" s="313">
        <v>0</v>
      </c>
      <c r="AI113" s="313">
        <v>0</v>
      </c>
      <c r="AJ113" s="313">
        <v>0</v>
      </c>
      <c r="AL113" s="313">
        <v>0</v>
      </c>
      <c r="AM113" s="313">
        <v>0</v>
      </c>
      <c r="AN113" s="313">
        <v>0</v>
      </c>
      <c r="AO113" s="313"/>
      <c r="AP113" s="313">
        <v>0</v>
      </c>
      <c r="AQ113" s="313">
        <v>0</v>
      </c>
      <c r="AR113" s="313">
        <v>0</v>
      </c>
      <c r="AS113" s="313">
        <v>0</v>
      </c>
      <c r="AT113" s="313">
        <v>0</v>
      </c>
      <c r="AU113" s="313">
        <v>0</v>
      </c>
      <c r="AV113" s="313">
        <v>0</v>
      </c>
      <c r="AW113" s="313">
        <v>0</v>
      </c>
      <c r="AX113" s="313">
        <v>0</v>
      </c>
      <c r="AZ113" s="314">
        <v>173.08920000000001</v>
      </c>
      <c r="BA113" s="314">
        <v>0</v>
      </c>
      <c r="BB113" s="314">
        <v>0</v>
      </c>
      <c r="BC113" s="314">
        <v>0</v>
      </c>
      <c r="BD113" s="314">
        <v>0</v>
      </c>
      <c r="BE113" s="314">
        <v>0</v>
      </c>
      <c r="BF113" s="314">
        <v>0</v>
      </c>
      <c r="BG113" s="314">
        <v>0</v>
      </c>
      <c r="BH113" s="314">
        <v>0</v>
      </c>
      <c r="BI113" s="314">
        <v>0</v>
      </c>
      <c r="BK113" s="315">
        <v>-1E-4</v>
      </c>
      <c r="BL113" s="315">
        <v>0</v>
      </c>
      <c r="BM113" s="315">
        <v>50.371000000000002</v>
      </c>
      <c r="BN113" s="315">
        <v>173.08920000000001</v>
      </c>
      <c r="BO113" s="315">
        <v>0</v>
      </c>
      <c r="BP113" s="315"/>
      <c r="BQ113" s="315">
        <v>0</v>
      </c>
      <c r="BR113" s="315">
        <v>0</v>
      </c>
      <c r="BS113" s="315">
        <v>0</v>
      </c>
      <c r="BT113" s="315">
        <v>0</v>
      </c>
      <c r="BU113" s="315">
        <v>0</v>
      </c>
      <c r="BV113" s="315">
        <v>0</v>
      </c>
      <c r="BW113" s="315">
        <v>0</v>
      </c>
      <c r="BX113" s="315">
        <v>0</v>
      </c>
      <c r="BY113" s="315">
        <v>0</v>
      </c>
      <c r="BZ113" s="315">
        <v>0</v>
      </c>
      <c r="CB113" s="315"/>
      <c r="CC113" s="315"/>
      <c r="CD113" s="315"/>
      <c r="CE113" s="315"/>
      <c r="CF113" s="315"/>
      <c r="CG113" s="315"/>
      <c r="CH113" s="315"/>
      <c r="CI113" s="315"/>
      <c r="CJ113" s="315"/>
      <c r="CK113" s="315"/>
      <c r="CL113" s="315"/>
      <c r="CM113" s="315"/>
      <c r="CN113" s="315"/>
      <c r="CO113" s="315"/>
      <c r="CP113" s="315"/>
      <c r="CQ113" s="315"/>
      <c r="CV113" s="315">
        <v>0</v>
      </c>
      <c r="CW113" s="315">
        <v>0</v>
      </c>
      <c r="CX113" s="315">
        <v>0</v>
      </c>
      <c r="CY113" s="315">
        <v>0</v>
      </c>
      <c r="CZ113" s="315">
        <v>0</v>
      </c>
      <c r="DA113" s="315">
        <v>0</v>
      </c>
      <c r="DB113" s="315">
        <v>0</v>
      </c>
      <c r="DC113" s="315">
        <v>0</v>
      </c>
      <c r="DD113" s="315">
        <v>0</v>
      </c>
      <c r="DE113" s="315">
        <v>0</v>
      </c>
      <c r="DF113" s="315">
        <v>0</v>
      </c>
      <c r="DG113" s="315">
        <v>0</v>
      </c>
      <c r="DH113" s="315">
        <v>0</v>
      </c>
      <c r="DT113" s="172"/>
      <c r="DU113" s="172"/>
      <c r="DW113" s="172"/>
      <c r="DX113" s="172"/>
      <c r="DY113" s="172"/>
      <c r="DZ113" s="172"/>
      <c r="EA113" s="172"/>
      <c r="EB113" s="172"/>
      <c r="EP113" s="172"/>
      <c r="EQ113" s="159"/>
      <c r="ER113" s="159"/>
      <c r="ES113" s="258"/>
      <c r="ET113" s="258"/>
      <c r="EU113" s="258"/>
      <c r="EV113" s="258"/>
      <c r="EW113" s="258"/>
      <c r="EX113" s="258"/>
      <c r="EY113" s="258"/>
      <c r="EZ113" s="258"/>
      <c r="FA113" s="258"/>
      <c r="FB113" s="258"/>
      <c r="FC113" s="258"/>
      <c r="FE113" s="159"/>
      <c r="FF113" s="258"/>
      <c r="FG113" s="258"/>
      <c r="FH113" s="258"/>
      <c r="FI113" s="258"/>
      <c r="FJ113" s="258"/>
      <c r="FK113" s="258"/>
      <c r="FL113" s="258"/>
      <c r="FM113" s="258"/>
      <c r="FN113" s="258"/>
      <c r="FP113" s="316"/>
      <c r="FQ113" s="316"/>
      <c r="FR113" s="316"/>
      <c r="FS113" s="316"/>
      <c r="FT113" s="316"/>
      <c r="FU113" s="316"/>
      <c r="FV113" s="316"/>
      <c r="FW113" s="316"/>
      <c r="FX113" s="316"/>
      <c r="FY113" s="316"/>
      <c r="FZ113" s="316"/>
      <c r="GB113" s="316"/>
      <c r="GC113" s="316"/>
      <c r="GD113" s="316"/>
      <c r="GE113" s="316"/>
      <c r="GF113" s="316"/>
      <c r="GG113" s="316"/>
      <c r="GH113" s="316"/>
      <c r="GI113" s="316"/>
      <c r="GJ113" s="316"/>
      <c r="GK113" s="316"/>
      <c r="GM113" s="317"/>
      <c r="GN113" s="313">
        <v>0</v>
      </c>
      <c r="GO113" s="313">
        <v>0</v>
      </c>
      <c r="GP113" s="313">
        <v>0</v>
      </c>
      <c r="GQ113" s="313">
        <v>0</v>
      </c>
      <c r="GR113" s="313">
        <v>0</v>
      </c>
      <c r="GS113" s="313">
        <v>0</v>
      </c>
      <c r="GT113" s="313">
        <v>0</v>
      </c>
      <c r="GU113" s="313">
        <v>0</v>
      </c>
      <c r="GV113" s="313">
        <v>0</v>
      </c>
      <c r="GX113" s="317"/>
      <c r="GY113" s="313">
        <v>0</v>
      </c>
      <c r="GZ113" s="313">
        <v>0</v>
      </c>
      <c r="HA113" s="313">
        <v>0</v>
      </c>
      <c r="HB113" s="313">
        <v>0</v>
      </c>
      <c r="HC113" s="313">
        <v>0</v>
      </c>
      <c r="HD113" s="313">
        <v>0</v>
      </c>
      <c r="HE113" s="313">
        <v>0</v>
      </c>
      <c r="HF113" s="313">
        <v>0</v>
      </c>
      <c r="HG113" s="313">
        <v>0</v>
      </c>
      <c r="HI113" s="315"/>
      <c r="HJ113" s="315"/>
      <c r="HK113" s="315"/>
      <c r="HL113" s="315"/>
      <c r="HM113" s="315"/>
      <c r="HN113" s="315"/>
      <c r="HO113" s="315"/>
      <c r="HP113" s="315"/>
      <c r="HQ113" s="315"/>
      <c r="HR113" s="315"/>
      <c r="HS113" s="315"/>
      <c r="HT113" s="315"/>
    </row>
    <row r="114" spans="3:16384" ht="15" customHeight="1">
      <c r="E114" s="299"/>
      <c r="F114" s="319" t="s">
        <v>534</v>
      </c>
      <c r="G114" s="310"/>
      <c r="H114" s="311">
        <v>27.647400000000001</v>
      </c>
      <c r="I114" s="311">
        <v>41.241599999999998</v>
      </c>
      <c r="J114" s="311">
        <v>61.4392</v>
      </c>
      <c r="K114" s="311">
        <v>65.012299999999996</v>
      </c>
      <c r="L114" s="311">
        <v>37.660400000000003</v>
      </c>
      <c r="M114" s="311">
        <v>0</v>
      </c>
      <c r="N114" s="311">
        <v>50.202800000000003</v>
      </c>
      <c r="O114" s="311">
        <v>13.3881</v>
      </c>
      <c r="P114" s="311">
        <v>0</v>
      </c>
      <c r="Q114" s="311">
        <v>0</v>
      </c>
      <c r="R114" s="311">
        <v>0</v>
      </c>
      <c r="S114" s="311">
        <v>0</v>
      </c>
      <c r="T114" s="312"/>
      <c r="U114" s="313">
        <v>0</v>
      </c>
      <c r="V114" s="313">
        <v>0</v>
      </c>
      <c r="W114" s="313">
        <v>0</v>
      </c>
      <c r="X114" s="313">
        <v>0</v>
      </c>
      <c r="Y114" s="313">
        <v>0</v>
      </c>
      <c r="Z114" s="313">
        <v>0</v>
      </c>
      <c r="AA114" s="313">
        <v>0</v>
      </c>
      <c r="AB114" s="313">
        <v>0</v>
      </c>
      <c r="AC114" s="313">
        <v>0</v>
      </c>
      <c r="AD114" s="313">
        <v>0</v>
      </c>
      <c r="AE114" s="313">
        <v>0</v>
      </c>
      <c r="AF114" s="313">
        <v>0</v>
      </c>
      <c r="AG114" s="313">
        <v>0</v>
      </c>
      <c r="AH114" s="313">
        <v>0</v>
      </c>
      <c r="AI114" s="313">
        <v>0</v>
      </c>
      <c r="AJ114" s="313">
        <v>0</v>
      </c>
      <c r="AL114" s="313">
        <v>13.3881</v>
      </c>
      <c r="AM114" s="313">
        <v>0</v>
      </c>
      <c r="AN114" s="313">
        <v>0</v>
      </c>
      <c r="AO114" s="313"/>
      <c r="AP114" s="313">
        <v>0</v>
      </c>
      <c r="AQ114" s="313">
        <v>0</v>
      </c>
      <c r="AR114" s="313">
        <v>0</v>
      </c>
      <c r="AS114" s="313">
        <v>0</v>
      </c>
      <c r="AT114" s="313">
        <v>0</v>
      </c>
      <c r="AU114" s="313">
        <v>0</v>
      </c>
      <c r="AV114" s="313">
        <v>0</v>
      </c>
      <c r="AW114" s="313">
        <v>0</v>
      </c>
      <c r="AX114" s="313">
        <v>0</v>
      </c>
      <c r="AZ114" s="314"/>
      <c r="BA114" s="314"/>
      <c r="BB114" s="314"/>
      <c r="BC114" s="314"/>
      <c r="BD114" s="314"/>
      <c r="BE114" s="314"/>
      <c r="BF114" s="314"/>
      <c r="BG114" s="314"/>
      <c r="BH114" s="314"/>
      <c r="BI114" s="314"/>
      <c r="BK114" s="315">
        <v>13.3881</v>
      </c>
      <c r="BL114" s="315">
        <v>0</v>
      </c>
      <c r="BM114" s="315">
        <v>0</v>
      </c>
      <c r="BN114" s="315">
        <v>0</v>
      </c>
      <c r="BO114" s="315">
        <v>0</v>
      </c>
      <c r="BP114" s="315"/>
      <c r="BQ114" s="315">
        <v>0</v>
      </c>
      <c r="BR114" s="315">
        <v>0</v>
      </c>
      <c r="BS114" s="315">
        <v>0</v>
      </c>
      <c r="BT114" s="315">
        <v>0</v>
      </c>
      <c r="BU114" s="315">
        <v>0</v>
      </c>
      <c r="BV114" s="315">
        <v>0</v>
      </c>
      <c r="BW114" s="315">
        <v>0</v>
      </c>
      <c r="BX114" s="315">
        <v>0</v>
      </c>
      <c r="BY114" s="315">
        <v>0</v>
      </c>
      <c r="BZ114" s="315">
        <v>0</v>
      </c>
      <c r="CB114" s="315"/>
      <c r="CC114" s="315"/>
      <c r="CD114" s="315"/>
      <c r="CE114" s="315"/>
      <c r="CF114" s="315"/>
      <c r="CG114" s="315"/>
      <c r="CH114" s="315"/>
      <c r="CI114" s="315"/>
      <c r="CJ114" s="315"/>
      <c r="CK114" s="315"/>
      <c r="CL114" s="315"/>
      <c r="CM114" s="315"/>
      <c r="CN114" s="315"/>
      <c r="CO114" s="315"/>
      <c r="CP114" s="315"/>
      <c r="CQ114" s="315"/>
      <c r="CV114" s="315">
        <v>0</v>
      </c>
      <c r="CW114" s="315">
        <v>0</v>
      </c>
      <c r="CX114" s="315">
        <v>0</v>
      </c>
      <c r="CY114" s="315">
        <v>0</v>
      </c>
      <c r="CZ114" s="315">
        <v>0</v>
      </c>
      <c r="DA114" s="315">
        <v>0</v>
      </c>
      <c r="DB114" s="315">
        <v>0</v>
      </c>
      <c r="DC114" s="315">
        <v>0</v>
      </c>
      <c r="DD114" s="315">
        <v>0</v>
      </c>
      <c r="DE114" s="315">
        <v>0</v>
      </c>
      <c r="DF114" s="315">
        <v>0</v>
      </c>
      <c r="DG114" s="315">
        <v>0</v>
      </c>
      <c r="DH114" s="315">
        <v>0</v>
      </c>
      <c r="DT114" s="172"/>
      <c r="DU114" s="172"/>
      <c r="DW114" s="172"/>
      <c r="DX114" s="172"/>
      <c r="DY114" s="172"/>
      <c r="DZ114" s="172"/>
      <c r="EA114" s="172"/>
      <c r="EB114" s="172"/>
      <c r="EP114" s="172"/>
      <c r="EQ114" s="159"/>
      <c r="ER114" s="159"/>
      <c r="ES114" s="258"/>
      <c r="ET114" s="258"/>
      <c r="EU114" s="258"/>
      <c r="EV114" s="258"/>
      <c r="EW114" s="258"/>
      <c r="EX114" s="258"/>
      <c r="EY114" s="258"/>
      <c r="EZ114" s="258"/>
      <c r="FA114" s="258"/>
      <c r="FB114" s="258"/>
      <c r="FC114" s="258"/>
      <c r="FE114" s="159"/>
      <c r="FF114" s="258"/>
      <c r="FG114" s="258"/>
      <c r="FH114" s="258"/>
      <c r="FI114" s="258"/>
      <c r="FJ114" s="258"/>
      <c r="FK114" s="258"/>
      <c r="FL114" s="258"/>
      <c r="FM114" s="258"/>
      <c r="FN114" s="258"/>
      <c r="FP114" s="316"/>
      <c r="FQ114" s="316"/>
      <c r="FR114" s="316"/>
      <c r="FS114" s="316"/>
      <c r="FT114" s="316"/>
      <c r="FU114" s="316"/>
      <c r="FV114" s="316"/>
      <c r="FW114" s="316"/>
      <c r="FX114" s="316"/>
      <c r="FY114" s="316"/>
      <c r="FZ114" s="316"/>
      <c r="GB114" s="316"/>
      <c r="GC114" s="316"/>
      <c r="GD114" s="316"/>
      <c r="GE114" s="316"/>
      <c r="GF114" s="316"/>
      <c r="GG114" s="316"/>
      <c r="GH114" s="316"/>
      <c r="GI114" s="316"/>
      <c r="GJ114" s="316"/>
      <c r="GK114" s="316"/>
      <c r="GM114" s="317"/>
      <c r="GN114" s="313"/>
      <c r="GO114" s="313"/>
      <c r="GP114" s="313"/>
      <c r="GQ114" s="313"/>
      <c r="GR114" s="313"/>
      <c r="GS114" s="313"/>
      <c r="GT114" s="313"/>
      <c r="GU114" s="313"/>
      <c r="GV114" s="313"/>
      <c r="GX114" s="317"/>
      <c r="GY114" s="313">
        <v>0</v>
      </c>
      <c r="GZ114" s="313">
        <v>0</v>
      </c>
      <c r="HA114" s="313">
        <v>0</v>
      </c>
      <c r="HB114" s="313">
        <v>0</v>
      </c>
      <c r="HC114" s="313">
        <v>0</v>
      </c>
      <c r="HD114" s="313">
        <v>0</v>
      </c>
      <c r="HE114" s="313">
        <v>0</v>
      </c>
      <c r="HF114" s="313">
        <v>0</v>
      </c>
      <c r="HG114" s="313">
        <v>0</v>
      </c>
      <c r="HI114" s="315"/>
      <c r="HJ114" s="315"/>
      <c r="HK114" s="315"/>
      <c r="HL114" s="315"/>
      <c r="HM114" s="315"/>
      <c r="HN114" s="315"/>
      <c r="HO114" s="315"/>
      <c r="HP114" s="315"/>
      <c r="HQ114" s="315"/>
      <c r="HR114" s="315"/>
      <c r="HS114" s="315"/>
      <c r="HT114" s="315"/>
    </row>
    <row r="115" spans="3:16384" ht="15" customHeight="1">
      <c r="E115" s="299"/>
      <c r="F115" s="310" t="s">
        <v>586</v>
      </c>
      <c r="G115" s="310"/>
      <c r="H115" s="311">
        <v>0</v>
      </c>
      <c r="I115" s="311">
        <v>0</v>
      </c>
      <c r="J115" s="311">
        <v>20.000000000000004</v>
      </c>
      <c r="K115" s="311">
        <v>25</v>
      </c>
      <c r="L115" s="311">
        <v>35</v>
      </c>
      <c r="M115" s="311">
        <v>56.437000000000005</v>
      </c>
      <c r="N115" s="311">
        <v>73.124900000000011</v>
      </c>
      <c r="O115" s="311">
        <v>114.2441</v>
      </c>
      <c r="P115" s="311">
        <v>144.626</v>
      </c>
      <c r="Q115" s="311">
        <v>156.50700000000001</v>
      </c>
      <c r="R115" s="311">
        <v>156.60389999999998</v>
      </c>
      <c r="S115" s="311">
        <v>175.16239076136432</v>
      </c>
      <c r="T115" s="312"/>
      <c r="U115" s="313">
        <v>181.15308999999996</v>
      </c>
      <c r="V115" s="313">
        <v>176.30849101891923</v>
      </c>
      <c r="W115" s="313">
        <v>195.55063809244336</v>
      </c>
      <c r="X115" s="313">
        <v>211.48646873723348</v>
      </c>
      <c r="Y115" s="313">
        <v>241.49012574133749</v>
      </c>
      <c r="Z115" s="313">
        <v>272.64270631208865</v>
      </c>
      <c r="AA115" s="313">
        <v>295.92408188006254</v>
      </c>
      <c r="AB115" s="313">
        <v>301.53410077183764</v>
      </c>
      <c r="AC115" s="313">
        <v>299.03522879253768</v>
      </c>
      <c r="AD115" s="313">
        <v>297.68302126617556</v>
      </c>
      <c r="AE115" s="313">
        <v>297.68335557824662</v>
      </c>
      <c r="AF115" s="313">
        <v>297.6895592903802</v>
      </c>
      <c r="AG115" s="313">
        <v>297.68969675479929</v>
      </c>
      <c r="AH115" s="313">
        <v>297.68981917414311</v>
      </c>
      <c r="AI115" s="313">
        <v>297.68993939045419</v>
      </c>
      <c r="AJ115" s="313">
        <v>297.69005773931684</v>
      </c>
      <c r="AL115" s="313">
        <v>114.2441</v>
      </c>
      <c r="AM115" s="313">
        <v>160.16579999999999</v>
      </c>
      <c r="AN115" s="313">
        <v>158.50700000000001</v>
      </c>
      <c r="AO115" s="313"/>
      <c r="AP115" s="313">
        <v>184.69999999999987</v>
      </c>
      <c r="AQ115" s="313">
        <v>197.69999999999987</v>
      </c>
      <c r="AR115" s="313">
        <v>197.69999999999987</v>
      </c>
      <c r="AS115" s="313">
        <v>197.69999999999987</v>
      </c>
      <c r="AT115" s="313">
        <v>197.69999999999987</v>
      </c>
      <c r="AU115" s="313">
        <v>212.69999999999968</v>
      </c>
      <c r="AV115" s="313">
        <v>242.69999999999951</v>
      </c>
      <c r="AW115" s="313">
        <v>273.94999999999987</v>
      </c>
      <c r="AX115" s="313">
        <v>296.45</v>
      </c>
      <c r="AZ115" s="314">
        <v>156.60389999999998</v>
      </c>
      <c r="BA115" s="314">
        <v>-9.5376092386355538</v>
      </c>
      <c r="BB115" s="314">
        <v>-197.69999999999987</v>
      </c>
      <c r="BC115" s="314">
        <v>-16.546909999999912</v>
      </c>
      <c r="BD115" s="314">
        <v>-21.391508981080648</v>
      </c>
      <c r="BE115" s="314">
        <v>-2.1493619075565107</v>
      </c>
      <c r="BF115" s="314">
        <v>-1.2135312627661961</v>
      </c>
      <c r="BG115" s="314">
        <v>-1.2098742586620119</v>
      </c>
      <c r="BH115" s="314">
        <v>-1.3072936879112262</v>
      </c>
      <c r="BI115" s="314">
        <v>-0.52591811993744386</v>
      </c>
      <c r="BK115" s="315">
        <v>114.2441</v>
      </c>
      <c r="BL115" s="315">
        <v>144.626</v>
      </c>
      <c r="BM115" s="315">
        <v>156.50700000000001</v>
      </c>
      <c r="BN115" s="315">
        <v>156.60389999999998</v>
      </c>
      <c r="BO115" s="315">
        <v>175.16239076136432</v>
      </c>
      <c r="BP115" s="315"/>
      <c r="BQ115" s="315">
        <v>181.15308999999996</v>
      </c>
      <c r="BR115" s="315">
        <v>176.41462848471548</v>
      </c>
      <c r="BS115" s="315">
        <v>195.4235033735894</v>
      </c>
      <c r="BT115" s="315">
        <v>211.48312221693752</v>
      </c>
      <c r="BU115" s="315">
        <v>241.48672229245346</v>
      </c>
      <c r="BV115" s="315">
        <v>272.63896661119657</v>
      </c>
      <c r="BW115" s="315">
        <v>295.92300464976432</v>
      </c>
      <c r="BX115" s="315">
        <v>301.53464654789872</v>
      </c>
      <c r="BY115" s="315">
        <v>299.03575773009101</v>
      </c>
      <c r="BZ115" s="315">
        <v>297.68328914258694</v>
      </c>
      <c r="CB115" s="315"/>
      <c r="CC115" s="315"/>
      <c r="CD115" s="315"/>
      <c r="CE115" s="315"/>
      <c r="CF115" s="315"/>
      <c r="CG115" s="315"/>
      <c r="CH115" s="315"/>
      <c r="CI115" s="315"/>
      <c r="CJ115" s="315"/>
      <c r="CK115" s="315"/>
      <c r="CL115" s="315"/>
      <c r="CM115" s="315"/>
      <c r="CN115" s="315"/>
      <c r="CO115" s="315"/>
      <c r="CP115" s="315"/>
      <c r="CQ115" s="315"/>
      <c r="CV115" s="315">
        <v>0</v>
      </c>
      <c r="CW115" s="315">
        <v>0</v>
      </c>
      <c r="CX115" s="315">
        <v>0</v>
      </c>
      <c r="CY115" s="315">
        <v>0</v>
      </c>
      <c r="CZ115" s="315">
        <v>0</v>
      </c>
      <c r="DA115" s="315">
        <v>0</v>
      </c>
      <c r="DB115" s="315">
        <v>0</v>
      </c>
      <c r="DC115" s="315">
        <v>0</v>
      </c>
      <c r="DD115" s="315">
        <v>0</v>
      </c>
      <c r="DE115" s="315">
        <v>0</v>
      </c>
      <c r="DF115" s="315">
        <v>179.53333333333327</v>
      </c>
      <c r="DG115" s="315">
        <v>184.69999999999987</v>
      </c>
      <c r="DH115" s="315">
        <v>197.69999999999987</v>
      </c>
      <c r="DT115" s="172"/>
      <c r="DU115" s="172"/>
      <c r="DW115" s="172"/>
      <c r="DX115" s="172"/>
      <c r="DY115" s="172"/>
      <c r="DZ115" s="172"/>
      <c r="EA115" s="172"/>
      <c r="EB115" s="172"/>
      <c r="EP115" s="172"/>
      <c r="EQ115" s="159"/>
      <c r="ER115" s="159"/>
      <c r="ES115" s="258"/>
      <c r="ET115" s="258"/>
      <c r="EU115" s="258"/>
      <c r="EV115" s="258"/>
      <c r="EW115" s="258"/>
      <c r="EX115" s="258"/>
      <c r="EY115" s="258"/>
      <c r="EZ115" s="258"/>
      <c r="FA115" s="258"/>
      <c r="FB115" s="258"/>
      <c r="FC115" s="258"/>
      <c r="FE115" s="159"/>
      <c r="FF115" s="258"/>
      <c r="FG115" s="258"/>
      <c r="FH115" s="258"/>
      <c r="FI115" s="258"/>
      <c r="FJ115" s="258"/>
      <c r="FK115" s="258"/>
      <c r="FL115" s="258"/>
      <c r="FM115" s="258"/>
      <c r="FN115" s="258"/>
      <c r="FP115" s="316"/>
      <c r="FQ115" s="316"/>
      <c r="FR115" s="316"/>
      <c r="FS115" s="316"/>
      <c r="FT115" s="316"/>
      <c r="FU115" s="316"/>
      <c r="FV115" s="316"/>
      <c r="FW115" s="316"/>
      <c r="FX115" s="316"/>
      <c r="FY115" s="316"/>
      <c r="FZ115" s="316"/>
      <c r="GB115" s="316"/>
      <c r="GC115" s="316"/>
      <c r="GD115" s="316"/>
      <c r="GE115" s="316"/>
      <c r="GF115" s="316"/>
      <c r="GG115" s="316"/>
      <c r="GH115" s="316"/>
      <c r="GI115" s="316"/>
      <c r="GJ115" s="316"/>
      <c r="GK115" s="316"/>
      <c r="GM115" s="317"/>
      <c r="GN115" s="313">
        <v>179.53333333333327</v>
      </c>
      <c r="GO115" s="313">
        <v>189.53333333333322</v>
      </c>
      <c r="GP115" s="313">
        <v>196.19999999999987</v>
      </c>
      <c r="GQ115" s="313">
        <v>196.19999999999987</v>
      </c>
      <c r="GR115" s="313">
        <v>196.19999999999987</v>
      </c>
      <c r="GS115" s="313">
        <v>196.19999999999987</v>
      </c>
      <c r="GT115" s="313">
        <v>206.19999999999976</v>
      </c>
      <c r="GU115" s="313">
        <v>236.19999999999951</v>
      </c>
      <c r="GV115" s="313">
        <v>267.03333333333313</v>
      </c>
      <c r="GX115" s="317"/>
      <c r="GY115" s="313">
        <v>184.69999999999987</v>
      </c>
      <c r="GZ115" s="313">
        <v>197.69999999999987</v>
      </c>
      <c r="HA115" s="313">
        <v>197.69999999999987</v>
      </c>
      <c r="HB115" s="313">
        <v>197.69999999999987</v>
      </c>
      <c r="HC115" s="313">
        <v>197.69999999999987</v>
      </c>
      <c r="HD115" s="313">
        <v>212.69999999999968</v>
      </c>
      <c r="HE115" s="313">
        <v>242.69999999999951</v>
      </c>
      <c r="HF115" s="313">
        <v>273.94999999999987</v>
      </c>
      <c r="HG115" s="313">
        <v>296.45</v>
      </c>
      <c r="HI115" s="315"/>
      <c r="HJ115" s="315"/>
      <c r="HK115" s="315"/>
      <c r="HL115" s="315"/>
      <c r="HM115" s="315"/>
      <c r="HN115" s="315"/>
      <c r="HO115" s="315"/>
      <c r="HP115" s="315"/>
      <c r="HQ115" s="315"/>
      <c r="HR115" s="315"/>
      <c r="HS115" s="315"/>
      <c r="HT115" s="315"/>
    </row>
    <row r="116" spans="3:16384" ht="15" customHeight="1">
      <c r="E116" s="320" t="s">
        <v>536</v>
      </c>
      <c r="F116" s="320"/>
      <c r="G116" s="320"/>
      <c r="H116" s="321">
        <v>0.60051638248206185</v>
      </c>
      <c r="I116" s="321">
        <v>0.60319234810169586</v>
      </c>
      <c r="J116" s="321">
        <v>0.63087368585947867</v>
      </c>
      <c r="K116" s="321">
        <v>0.64508448745134817</v>
      </c>
      <c r="L116" s="321">
        <v>0.6627221250723897</v>
      </c>
      <c r="M116" s="321">
        <v>0.62039963278451549</v>
      </c>
      <c r="N116" s="321">
        <v>0.57794386050782987</v>
      </c>
      <c r="O116" s="321">
        <v>0.53995694297137087</v>
      </c>
      <c r="P116" s="321">
        <v>0.56766560003675992</v>
      </c>
      <c r="Q116" s="321">
        <v>0.61421283323895004</v>
      </c>
      <c r="R116" s="321">
        <v>0.57356616218863132</v>
      </c>
      <c r="S116" s="321">
        <v>0.53721248368109453</v>
      </c>
      <c r="T116" s="322"/>
      <c r="U116" s="323">
        <v>0.52009371853790121</v>
      </c>
      <c r="V116" s="323">
        <v>0.51298095873321203</v>
      </c>
      <c r="W116" s="323">
        <v>0.48741895683871983</v>
      </c>
      <c r="X116" s="323">
        <v>0.4875744437622837</v>
      </c>
      <c r="Y116" s="323">
        <v>0.49233684799210242</v>
      </c>
      <c r="Z116" s="323">
        <v>0.50122648487475963</v>
      </c>
      <c r="AA116" s="323">
        <v>0.51239804629178576</v>
      </c>
      <c r="AB116" s="323">
        <v>0.51081642730252386</v>
      </c>
      <c r="AC116" s="323">
        <v>0.50856197287444083</v>
      </c>
      <c r="AD116" s="323">
        <v>0.50616132412711312</v>
      </c>
      <c r="AE116" s="323">
        <v>0.50485280968765378</v>
      </c>
      <c r="AF116" s="323">
        <v>0.50422951801245652</v>
      </c>
      <c r="AG116" s="323">
        <v>0.50211301114165585</v>
      </c>
      <c r="AH116" s="323">
        <v>0.500063784869336</v>
      </c>
      <c r="AI116" s="323">
        <v>0.49809217188560123</v>
      </c>
      <c r="AJ116" s="323">
        <v>0.4962581919031151</v>
      </c>
      <c r="AL116" s="323">
        <v>0.53998251606955716</v>
      </c>
      <c r="AM116" s="323">
        <v>0.56269292122089187</v>
      </c>
      <c r="AN116" s="323">
        <v>0.5773910244043855</v>
      </c>
      <c r="AO116" s="323"/>
      <c r="AP116" s="323">
        <v>0.5721494821930555</v>
      </c>
      <c r="AQ116" s="323">
        <v>0.57223389335251107</v>
      </c>
      <c r="AR116" s="323">
        <v>0.57441524911563868</v>
      </c>
      <c r="AS116" s="323">
        <v>0.57441524911563868</v>
      </c>
      <c r="AT116" s="323">
        <v>0.57439583986648202</v>
      </c>
      <c r="AU116" s="323">
        <v>0.57379484884363607</v>
      </c>
      <c r="AV116" s="323">
        <v>0.57351775942796124</v>
      </c>
      <c r="AW116" s="323">
        <v>0.57319915597978754</v>
      </c>
      <c r="AX116" s="324">
        <v>0.57333408819774334</v>
      </c>
      <c r="AZ116" s="325">
        <v>0.57356616218863132</v>
      </c>
      <c r="BA116" s="325">
        <v>-3.4936998511960971E-2</v>
      </c>
      <c r="BB116" s="325">
        <v>-0.57223389335251107</v>
      </c>
      <c r="BC116" s="325">
        <v>-5.4321530577737476E-2</v>
      </c>
      <c r="BD116" s="325">
        <v>-6.1434290382426648E-2</v>
      </c>
      <c r="BE116" s="325">
        <v>-8.6976883027762186E-2</v>
      </c>
      <c r="BF116" s="325">
        <v>-8.6220405081352369E-2</v>
      </c>
      <c r="BG116" s="325">
        <v>-8.1180911435858816E-2</v>
      </c>
      <c r="BH116" s="325">
        <v>-7.1972671105027919E-2</v>
      </c>
      <c r="BI116" s="325">
        <v>-6.0936041905957583E-2</v>
      </c>
      <c r="BK116" s="326">
        <v>0.53995694297137087</v>
      </c>
      <c r="BL116" s="326">
        <v>0.56766560003675992</v>
      </c>
      <c r="BM116" s="326">
        <v>0.61421283323895004</v>
      </c>
      <c r="BN116" s="326">
        <v>0.57356616218863132</v>
      </c>
      <c r="BO116" s="326">
        <v>0.53721248368109453</v>
      </c>
      <c r="BP116" s="326"/>
      <c r="BQ116" s="326">
        <v>0.5217619038288196</v>
      </c>
      <c r="BR116" s="326">
        <v>0.51457630586543335</v>
      </c>
      <c r="BS116" s="326">
        <v>0.48967152758207377</v>
      </c>
      <c r="BT116" s="326">
        <v>0.48999361073534781</v>
      </c>
      <c r="BU116" s="326">
        <v>0.49509450716770942</v>
      </c>
      <c r="BV116" s="326">
        <v>0.50438274224985558</v>
      </c>
      <c r="BW116" s="410">
        <v>0.51590085053700296</v>
      </c>
      <c r="BX116" s="410">
        <v>0.51437395544570641</v>
      </c>
      <c r="BY116" s="410">
        <v>0.51207378017023175</v>
      </c>
      <c r="BZ116" s="410">
        <v>0.50964027452396365</v>
      </c>
      <c r="CB116" s="326"/>
      <c r="CC116" s="326"/>
      <c r="CD116" s="326"/>
      <c r="CE116" s="326">
        <v>0</v>
      </c>
      <c r="CF116" s="326">
        <v>0</v>
      </c>
      <c r="CG116" s="326">
        <v>0</v>
      </c>
      <c r="CH116" s="326">
        <v>-1.6681852909183892E-3</v>
      </c>
      <c r="CI116" s="326">
        <v>-1.5953471322213142E-3</v>
      </c>
      <c r="CJ116" s="326">
        <v>-2.2525707433539433E-3</v>
      </c>
      <c r="CK116" s="326">
        <v>-2.4191669730641019E-3</v>
      </c>
      <c r="CL116" s="326">
        <v>-2.7576591756069968E-3</v>
      </c>
      <c r="CM116" s="326">
        <v>-3.1562573750959499E-3</v>
      </c>
      <c r="CN116" s="326">
        <v>-3.5028042452172059E-3</v>
      </c>
      <c r="CO116" s="326">
        <v>-3.5575281431825534E-3</v>
      </c>
      <c r="CP116" s="326">
        <v>-3.5118072957909252E-3</v>
      </c>
      <c r="CQ116" s="326">
        <v>-3.4789503968505331E-3</v>
      </c>
      <c r="CV116" s="326">
        <v>0</v>
      </c>
      <c r="CW116" s="326">
        <v>0</v>
      </c>
      <c r="CX116" s="326">
        <v>0</v>
      </c>
      <c r="CY116" s="326">
        <v>0</v>
      </c>
      <c r="CZ116" s="326">
        <v>0</v>
      </c>
      <c r="DA116" s="326">
        <v>0</v>
      </c>
      <c r="DB116" s="326">
        <v>0</v>
      </c>
      <c r="DC116" s="326">
        <v>0</v>
      </c>
      <c r="DD116" s="326">
        <v>0</v>
      </c>
      <c r="DE116" s="326">
        <v>0.6474189684879974</v>
      </c>
      <c r="DF116" s="326">
        <v>0.56589180705685127</v>
      </c>
      <c r="DG116" s="326">
        <v>0.5721494821930555</v>
      </c>
      <c r="DH116" s="326">
        <v>0.57223389335251107</v>
      </c>
      <c r="DT116" s="172"/>
      <c r="DU116" s="172"/>
      <c r="DW116" s="172"/>
      <c r="DX116" s="172"/>
      <c r="DY116" s="172"/>
      <c r="DZ116" s="172"/>
      <c r="EA116" s="172"/>
      <c r="EB116" s="172"/>
      <c r="EP116" s="172"/>
      <c r="EQ116" s="159"/>
      <c r="ER116" s="159"/>
      <c r="ES116" s="159"/>
      <c r="ET116" s="159"/>
      <c r="EU116" s="159"/>
      <c r="EV116" s="159"/>
      <c r="EW116" s="159"/>
      <c r="EX116" s="159"/>
      <c r="EY116" s="159"/>
      <c r="EZ116" s="159"/>
      <c r="FA116" s="159"/>
      <c r="FB116" s="159"/>
      <c r="FC116" s="159"/>
      <c r="FE116" s="159"/>
      <c r="FF116" s="159"/>
      <c r="FG116" s="159"/>
      <c r="FH116" s="159"/>
      <c r="FI116" s="159"/>
      <c r="FJ116" s="159"/>
      <c r="FK116" s="159"/>
      <c r="FL116" s="159"/>
      <c r="FM116" s="159"/>
      <c r="FN116" s="159"/>
      <c r="FP116" s="327">
        <v>0.65329612847617125</v>
      </c>
      <c r="FQ116" s="327">
        <v>0.6474189684879974</v>
      </c>
      <c r="FR116" s="327">
        <v>0.64580658846555761</v>
      </c>
      <c r="FS116" s="327">
        <v>0.64529238227597874</v>
      </c>
      <c r="FT116" s="327">
        <v>0.6471295484443832</v>
      </c>
      <c r="FU116" s="327">
        <v>0.64736056300341549</v>
      </c>
      <c r="FV116" s="327">
        <v>0.64736056300341549</v>
      </c>
      <c r="FW116" s="327">
        <v>0.64736056300341549</v>
      </c>
      <c r="FX116" s="327">
        <v>0.64553672797755024</v>
      </c>
      <c r="FY116" s="327">
        <v>0.64198993105279856</v>
      </c>
      <c r="FZ116" s="327">
        <v>0.63839637592475051</v>
      </c>
      <c r="GB116" s="327">
        <v>0.6474189684879974</v>
      </c>
      <c r="GC116" s="327">
        <v>0.64580658846555761</v>
      </c>
      <c r="GD116" s="327">
        <v>0.64529238227597874</v>
      </c>
      <c r="GE116" s="327">
        <v>0.6471295484443832</v>
      </c>
      <c r="GF116" s="327">
        <v>0.64736056300341549</v>
      </c>
      <c r="GG116" s="327">
        <v>0.64736056300341549</v>
      </c>
      <c r="GH116" s="327">
        <v>0.64736056300341549</v>
      </c>
      <c r="GI116" s="327">
        <v>0.64553672797755024</v>
      </c>
      <c r="GJ116" s="327">
        <v>0.64198993105279856</v>
      </c>
      <c r="GK116" s="327">
        <v>0.63839637592475051</v>
      </c>
      <c r="GM116" s="317"/>
      <c r="GN116" s="323">
        <v>0.56589180705685127</v>
      </c>
      <c r="GO116" s="323">
        <v>0.57182480801892732</v>
      </c>
      <c r="GP116" s="323">
        <v>0.57461828642253165</v>
      </c>
      <c r="GQ116" s="323">
        <v>0.5741731303077815</v>
      </c>
      <c r="GR116" s="323">
        <v>0.57340824091531273</v>
      </c>
      <c r="GS116" s="323">
        <v>0.57249153233649119</v>
      </c>
      <c r="GT116" s="323">
        <v>0.57029036611016903</v>
      </c>
      <c r="GU116" s="323">
        <v>0.56820012687138177</v>
      </c>
      <c r="GV116" s="323">
        <v>0.56575728594177688</v>
      </c>
      <c r="GX116" s="328"/>
      <c r="GY116" s="323">
        <v>0.5721494821930555</v>
      </c>
      <c r="GZ116" s="323">
        <v>0.57223389335251107</v>
      </c>
      <c r="HA116" s="323">
        <v>0.57441524911563868</v>
      </c>
      <c r="HB116" s="323">
        <v>0.57441524911563868</v>
      </c>
      <c r="HC116" s="323">
        <v>0.57439583986648202</v>
      </c>
      <c r="HD116" s="323">
        <v>0.57379484884363607</v>
      </c>
      <c r="HE116" s="323">
        <v>0.57351775942796124</v>
      </c>
      <c r="HF116" s="323">
        <v>0.57319915597978754</v>
      </c>
      <c r="HG116" s="323">
        <v>0.57333408819774334</v>
      </c>
      <c r="HI116" s="326">
        <v>0.55887981555712074</v>
      </c>
      <c r="HJ116" s="326">
        <v>0.57084543629620343</v>
      </c>
      <c r="HK116" s="326">
        <v>0.63632578638659298</v>
      </c>
      <c r="HL116" s="326">
        <v>0.64038703411935516</v>
      </c>
      <c r="HM116" s="326">
        <v>0.6373603729396432</v>
      </c>
      <c r="HN116" s="326">
        <v>0.63639613886988311</v>
      </c>
      <c r="HO116" s="326">
        <v>0.63591008353136713</v>
      </c>
      <c r="HP116" s="326">
        <v>0.63507491905700675</v>
      </c>
      <c r="HQ116" s="326">
        <v>0.63407398683607197</v>
      </c>
      <c r="HR116" s="326">
        <v>0.63153856346260551</v>
      </c>
      <c r="HS116" s="326">
        <v>0.62982357838892089</v>
      </c>
      <c r="HT116" s="326">
        <v>0.63076590405891231</v>
      </c>
    </row>
    <row r="117" spans="3:16384" ht="15" customHeight="1">
      <c r="E117" s="5" t="s">
        <v>537</v>
      </c>
      <c r="H117" s="329">
        <v>0</v>
      </c>
      <c r="I117" s="329">
        <v>0</v>
      </c>
      <c r="J117" s="330">
        <v>1.61</v>
      </c>
      <c r="K117" s="330">
        <v>1.54</v>
      </c>
      <c r="L117" s="330">
        <v>1.25</v>
      </c>
      <c r="M117" s="330">
        <v>1.69</v>
      </c>
      <c r="N117" s="330">
        <v>1.26749850306624</v>
      </c>
      <c r="O117" s="330">
        <v>1.29</v>
      </c>
      <c r="P117" s="330">
        <v>1.0861838696573942</v>
      </c>
      <c r="Q117" s="330">
        <v>1.0303964746616303</v>
      </c>
      <c r="R117" s="331">
        <v>1.3061069801379774</v>
      </c>
      <c r="S117" s="331">
        <v>1.7677178784247245</v>
      </c>
      <c r="T117" s="331">
        <v>1.21</v>
      </c>
      <c r="U117" s="331">
        <v>1.6</v>
      </c>
      <c r="V117" s="331">
        <v>1.58</v>
      </c>
      <c r="W117" s="331">
        <v>1.47</v>
      </c>
      <c r="X117" s="331">
        <v>1.47</v>
      </c>
      <c r="Y117" s="331">
        <v>1.51</v>
      </c>
      <c r="Z117" s="331">
        <v>1.49</v>
      </c>
      <c r="AA117" s="331">
        <v>1.47</v>
      </c>
      <c r="AB117" s="331">
        <v>1.42</v>
      </c>
      <c r="AC117" s="331">
        <v>1.39</v>
      </c>
      <c r="AD117" s="331">
        <v>1.37</v>
      </c>
      <c r="AE117" s="331">
        <v>1.33</v>
      </c>
      <c r="AF117" s="331">
        <v>1.79</v>
      </c>
      <c r="AG117" s="331">
        <v>2.72</v>
      </c>
      <c r="AH117" s="331">
        <v>3.18</v>
      </c>
      <c r="AI117" s="331">
        <v>3.29</v>
      </c>
      <c r="AJ117" s="331">
        <v>2.5</v>
      </c>
      <c r="AL117" s="211">
        <v>1.29</v>
      </c>
      <c r="AM117" s="211">
        <v>1.0861838696573942</v>
      </c>
      <c r="AN117" s="211">
        <v>1.0303964746616303</v>
      </c>
      <c r="AO117" s="211">
        <v>1.0991351998218566</v>
      </c>
      <c r="AP117" s="211">
        <v>1.1499999999999999</v>
      </c>
      <c r="AQ117" s="211">
        <v>1.33</v>
      </c>
      <c r="AR117" s="211">
        <v>1.33</v>
      </c>
      <c r="AS117" s="211">
        <v>1.34</v>
      </c>
      <c r="AT117" s="211">
        <v>1.33</v>
      </c>
      <c r="AU117" s="332">
        <v>1.3</v>
      </c>
      <c r="AV117" s="332">
        <v>1.25</v>
      </c>
      <c r="AW117" s="332">
        <v>1.28</v>
      </c>
      <c r="AX117" s="332">
        <v>1.31</v>
      </c>
      <c r="AZ117" s="331">
        <v>0.20697178031612085</v>
      </c>
      <c r="BA117" s="331">
        <v>0.61771787842472459</v>
      </c>
      <c r="BB117" s="331">
        <v>-0.12000000000000011</v>
      </c>
      <c r="BC117" s="331">
        <v>0.27</v>
      </c>
      <c r="BD117" s="331">
        <v>0.24</v>
      </c>
      <c r="BE117" s="331">
        <v>0.1399999999999999</v>
      </c>
      <c r="BF117" s="331">
        <v>0.16999999999999993</v>
      </c>
      <c r="BG117" s="331">
        <v>0.26</v>
      </c>
      <c r="BH117" s="331">
        <v>0.20999999999999996</v>
      </c>
      <c r="BI117" s="331">
        <v>0.15999999999999992</v>
      </c>
      <c r="BK117" s="331">
        <v>1.29</v>
      </c>
      <c r="BL117" s="331">
        <v>1.0861838696573942</v>
      </c>
      <c r="BM117" s="331">
        <v>1.0303964746616303</v>
      </c>
      <c r="BN117" s="331">
        <v>1.3061069801379774</v>
      </c>
      <c r="BO117" s="331">
        <v>1.7677178784247245</v>
      </c>
      <c r="BP117" s="331">
        <v>1.21</v>
      </c>
      <c r="BQ117" s="331">
        <v>1.66</v>
      </c>
      <c r="BR117" s="331">
        <v>1.63</v>
      </c>
      <c r="BS117" s="331">
        <v>1.54</v>
      </c>
      <c r="BT117" s="331">
        <v>1.53</v>
      </c>
      <c r="BU117" s="331">
        <v>1.54</v>
      </c>
      <c r="BV117" s="331">
        <v>1.46</v>
      </c>
      <c r="BW117" s="331">
        <v>1.42</v>
      </c>
      <c r="BX117" s="331">
        <v>1.37</v>
      </c>
      <c r="BY117" s="331">
        <v>1.34</v>
      </c>
      <c r="BZ117" s="331">
        <v>1.32</v>
      </c>
      <c r="CB117" s="331"/>
      <c r="CC117" s="331"/>
      <c r="CD117" s="331">
        <v>0</v>
      </c>
      <c r="CE117" s="331">
        <v>0</v>
      </c>
      <c r="CF117" s="331">
        <v>0</v>
      </c>
      <c r="CG117" s="331">
        <v>0</v>
      </c>
      <c r="CH117" s="331">
        <v>-5.9999999999999831E-2</v>
      </c>
      <c r="CI117" s="331">
        <v>-4.9999999999999822E-2</v>
      </c>
      <c r="CJ117" s="331">
        <v>-7.0000000000000062E-2</v>
      </c>
      <c r="CK117" s="331">
        <v>-6.0000000000000053E-2</v>
      </c>
      <c r="CL117" s="331">
        <v>-3.0000000000000027E-2</v>
      </c>
      <c r="CM117" s="331">
        <v>3.0000000000000027E-2</v>
      </c>
      <c r="CN117" s="331">
        <v>5.0000000000000044E-2</v>
      </c>
      <c r="CO117" s="331">
        <v>4.9999999999999822E-2</v>
      </c>
      <c r="CP117" s="331">
        <v>4.9999999999999822E-2</v>
      </c>
      <c r="CQ117" s="331">
        <v>5.0000000000000044E-2</v>
      </c>
      <c r="CV117" s="331">
        <v>0</v>
      </c>
      <c r="CW117" s="331">
        <v>0</v>
      </c>
      <c r="CX117" s="331">
        <v>0</v>
      </c>
      <c r="CY117" s="331">
        <v>0</v>
      </c>
      <c r="CZ117" s="331">
        <v>0</v>
      </c>
      <c r="DA117" s="331">
        <v>0</v>
      </c>
      <c r="DB117" s="331">
        <v>0</v>
      </c>
      <c r="DC117" s="331">
        <v>0</v>
      </c>
      <c r="DD117" s="331">
        <v>0</v>
      </c>
      <c r="DE117" s="331">
        <v>1.3</v>
      </c>
      <c r="DF117" s="331">
        <v>1.1599999999999999</v>
      </c>
      <c r="DG117" s="331">
        <v>1.1499999999999999</v>
      </c>
      <c r="DH117" s="331">
        <v>1.33</v>
      </c>
      <c r="DT117" s="172"/>
      <c r="DU117" s="172"/>
      <c r="DW117" s="172"/>
      <c r="DX117" s="172"/>
      <c r="DY117" s="172"/>
      <c r="DZ117" s="172"/>
      <c r="EA117" s="172"/>
      <c r="EB117" s="172"/>
      <c r="EP117" s="172"/>
      <c r="EQ117" s="159"/>
      <c r="ER117" s="159"/>
      <c r="ES117" s="159"/>
      <c r="ET117" s="159"/>
      <c r="EU117" s="159"/>
      <c r="EV117" s="159"/>
      <c r="EW117" s="159"/>
      <c r="EX117" s="159"/>
      <c r="EY117" s="159"/>
      <c r="EZ117" s="159"/>
      <c r="FA117" s="159"/>
      <c r="FB117" s="159"/>
      <c r="FC117" s="159"/>
      <c r="FE117" s="159"/>
      <c r="FF117" s="159"/>
      <c r="FG117" s="159"/>
      <c r="FH117" s="159"/>
      <c r="FI117" s="159"/>
      <c r="FJ117" s="159"/>
      <c r="FK117" s="159"/>
      <c r="FL117" s="159"/>
      <c r="FM117" s="159"/>
      <c r="FN117" s="159"/>
      <c r="FP117" s="332">
        <v>1.02</v>
      </c>
      <c r="FQ117" s="332">
        <v>1.3</v>
      </c>
      <c r="FR117" s="332">
        <v>1.39</v>
      </c>
      <c r="FS117" s="332">
        <v>1.37</v>
      </c>
      <c r="FT117" s="332">
        <v>1.43</v>
      </c>
      <c r="FU117" s="332">
        <v>1.34</v>
      </c>
      <c r="FV117" s="332">
        <v>1.3</v>
      </c>
      <c r="FW117" s="332">
        <v>1.28</v>
      </c>
      <c r="FX117" s="332">
        <v>1.24</v>
      </c>
      <c r="FY117" s="332">
        <v>1.28</v>
      </c>
      <c r="FZ117" s="332">
        <v>1.26</v>
      </c>
      <c r="GB117" s="332">
        <v>1.3</v>
      </c>
      <c r="GC117" s="332">
        <v>1.39</v>
      </c>
      <c r="GD117" s="332">
        <v>1.37</v>
      </c>
      <c r="GE117" s="332">
        <v>1.43</v>
      </c>
      <c r="GF117" s="332">
        <v>1.35</v>
      </c>
      <c r="GG117" s="332">
        <v>1.3</v>
      </c>
      <c r="GH117" s="332">
        <v>1.28</v>
      </c>
      <c r="GI117" s="332">
        <v>1.25</v>
      </c>
      <c r="GJ117" s="332">
        <v>1.29</v>
      </c>
      <c r="GK117" s="332">
        <v>1.27</v>
      </c>
      <c r="GM117" s="332">
        <v>0.90432688187920696</v>
      </c>
      <c r="GN117" s="332">
        <v>1.1599999999999999</v>
      </c>
      <c r="GO117" s="332">
        <v>1.28</v>
      </c>
      <c r="GP117" s="332">
        <v>1.53</v>
      </c>
      <c r="GQ117" s="332">
        <v>1.35</v>
      </c>
      <c r="GR117" s="332">
        <v>1.31</v>
      </c>
      <c r="GS117" s="332">
        <v>1.32</v>
      </c>
      <c r="GT117" s="332">
        <v>1.32</v>
      </c>
      <c r="GU117" s="332">
        <v>1.32</v>
      </c>
      <c r="GV117" s="332">
        <v>1.34</v>
      </c>
      <c r="GX117" s="332">
        <v>1.0991351998218566</v>
      </c>
      <c r="GY117" s="332">
        <v>1.1499999999999999</v>
      </c>
      <c r="GZ117" s="332">
        <v>1.33</v>
      </c>
      <c r="HA117" s="332">
        <v>1.33</v>
      </c>
      <c r="HB117" s="332">
        <v>1.34</v>
      </c>
      <c r="HC117" s="332">
        <v>1.33</v>
      </c>
      <c r="HD117" s="332">
        <v>1.3</v>
      </c>
      <c r="HE117" s="332">
        <v>1.25</v>
      </c>
      <c r="HF117" s="332">
        <v>1.28</v>
      </c>
      <c r="HG117" s="332">
        <v>1.31</v>
      </c>
      <c r="HI117" s="331">
        <v>1.29</v>
      </c>
      <c r="HJ117" s="331">
        <v>1.0861838696573942</v>
      </c>
      <c r="HK117" s="331">
        <v>1.04</v>
      </c>
      <c r="HL117" s="331">
        <v>1.54</v>
      </c>
      <c r="HM117" s="331">
        <v>1.42</v>
      </c>
      <c r="HN117" s="331">
        <v>1.39</v>
      </c>
      <c r="HO117" s="331">
        <v>1.3</v>
      </c>
      <c r="HP117" s="331">
        <v>1.24</v>
      </c>
      <c r="HQ117" s="331">
        <v>1.22</v>
      </c>
      <c r="HR117" s="331">
        <v>1.19</v>
      </c>
      <c r="HS117" s="331">
        <v>1.21</v>
      </c>
      <c r="HT117" s="331">
        <v>1.26</v>
      </c>
    </row>
    <row r="118" spans="3:16384" ht="15" customHeight="1">
      <c r="E118" s="295" t="s">
        <v>538</v>
      </c>
      <c r="F118" s="295"/>
      <c r="G118" s="295"/>
      <c r="H118" s="333">
        <v>0</v>
      </c>
      <c r="I118" s="333">
        <v>0</v>
      </c>
      <c r="J118" s="334">
        <v>2.5</v>
      </c>
      <c r="K118" s="334">
        <v>2.5099999999999998</v>
      </c>
      <c r="L118" s="334">
        <v>1.84</v>
      </c>
      <c r="M118" s="334">
        <v>2.21</v>
      </c>
      <c r="N118" s="334">
        <v>1.75906645931482</v>
      </c>
      <c r="O118" s="334">
        <v>1.79</v>
      </c>
      <c r="P118" s="334">
        <v>1.6052198960536461</v>
      </c>
      <c r="Q118" s="334">
        <v>1.4781337485054165</v>
      </c>
      <c r="R118" s="335">
        <v>1.8084683795801964</v>
      </c>
      <c r="S118" s="335">
        <v>2.2997186441694262</v>
      </c>
      <c r="T118" s="335">
        <v>1.7</v>
      </c>
      <c r="U118" s="335">
        <v>1.96</v>
      </c>
      <c r="V118" s="335">
        <v>1.95</v>
      </c>
      <c r="W118" s="335">
        <v>1.87</v>
      </c>
      <c r="X118" s="335">
        <v>1.86</v>
      </c>
      <c r="Y118" s="335">
        <v>1.96</v>
      </c>
      <c r="Z118" s="335">
        <v>2.13</v>
      </c>
      <c r="AA118" s="335">
        <v>2.33</v>
      </c>
      <c r="AB118" s="335">
        <v>2.4700000000000002</v>
      </c>
      <c r="AC118" s="335">
        <v>2.58</v>
      </c>
      <c r="AD118" s="335">
        <v>2.73</v>
      </c>
      <c r="AE118" s="335">
        <v>2.85</v>
      </c>
      <c r="AF118" s="335">
        <v>3.99</v>
      </c>
      <c r="AG118" s="335">
        <v>6.22</v>
      </c>
      <c r="AH118" s="335">
        <v>7.44</v>
      </c>
      <c r="AI118" s="335">
        <v>8.5299999999999994</v>
      </c>
      <c r="AJ118" s="335">
        <v>5.58</v>
      </c>
      <c r="AL118" s="336">
        <v>1.79</v>
      </c>
      <c r="AM118" s="336">
        <v>1.6052198960536461</v>
      </c>
      <c r="AN118" s="336">
        <v>1.4781337485054165</v>
      </c>
      <c r="AO118" s="336">
        <v>1.4906919613059364</v>
      </c>
      <c r="AP118" s="336">
        <v>1.63</v>
      </c>
      <c r="AQ118" s="336">
        <v>1.86</v>
      </c>
      <c r="AR118" s="336">
        <v>1.94</v>
      </c>
      <c r="AS118" s="336">
        <v>1.99</v>
      </c>
      <c r="AT118" s="336">
        <v>2</v>
      </c>
      <c r="AU118" s="337">
        <v>1.98</v>
      </c>
      <c r="AV118" s="337">
        <v>1.96</v>
      </c>
      <c r="AW118" s="337">
        <v>2.0699999999999998</v>
      </c>
      <c r="AX118" s="338">
        <v>2.27</v>
      </c>
      <c r="AZ118" s="335">
        <v>0.31777641827425995</v>
      </c>
      <c r="BA118" s="335">
        <v>0.66971864416942628</v>
      </c>
      <c r="BB118" s="335">
        <v>-0.16000000000000014</v>
      </c>
      <c r="BC118" s="335">
        <v>2.0000000000000018E-2</v>
      </c>
      <c r="BD118" s="335">
        <v>-4.0000000000000036E-2</v>
      </c>
      <c r="BE118" s="335">
        <v>-0.12999999999999989</v>
      </c>
      <c r="BF118" s="335">
        <v>-0.11999999999999988</v>
      </c>
      <c r="BG118" s="335">
        <v>0</v>
      </c>
      <c r="BH118" s="335">
        <v>6.0000000000000053E-2</v>
      </c>
      <c r="BI118" s="335">
        <v>6.0000000000000053E-2</v>
      </c>
      <c r="BK118" s="331">
        <v>1.79</v>
      </c>
      <c r="BL118" s="331">
        <v>1.6052198960536461</v>
      </c>
      <c r="BM118" s="331">
        <v>1.4781337485054165</v>
      </c>
      <c r="BN118" s="331">
        <v>1.8084683795801964</v>
      </c>
      <c r="BO118" s="331">
        <v>2.2997186441694262</v>
      </c>
      <c r="BP118" s="331">
        <v>1.7</v>
      </c>
      <c r="BQ118" s="331">
        <v>2.0299999999999998</v>
      </c>
      <c r="BR118" s="331">
        <v>2.02</v>
      </c>
      <c r="BS118" s="331">
        <v>1.95</v>
      </c>
      <c r="BT118" s="331">
        <v>1.94</v>
      </c>
      <c r="BU118" s="331">
        <v>2</v>
      </c>
      <c r="BV118" s="331">
        <v>2.08</v>
      </c>
      <c r="BW118" s="331">
        <v>2.2400000000000002</v>
      </c>
      <c r="BX118" s="331">
        <v>2.38</v>
      </c>
      <c r="BY118" s="331">
        <v>2.48</v>
      </c>
      <c r="BZ118" s="331">
        <v>2.62</v>
      </c>
      <c r="CB118" s="331"/>
      <c r="CC118" s="331"/>
      <c r="CD118" s="331">
        <v>0</v>
      </c>
      <c r="CE118" s="331">
        <v>0</v>
      </c>
      <c r="CF118" s="331">
        <v>0</v>
      </c>
      <c r="CG118" s="331">
        <v>0</v>
      </c>
      <c r="CH118" s="331">
        <v>-6.999999999999984E-2</v>
      </c>
      <c r="CI118" s="331">
        <v>-7.0000000000000062E-2</v>
      </c>
      <c r="CJ118" s="331">
        <v>-7.9999999999999849E-2</v>
      </c>
      <c r="CK118" s="331">
        <v>-7.9999999999999849E-2</v>
      </c>
      <c r="CL118" s="331">
        <v>-4.0000000000000036E-2</v>
      </c>
      <c r="CM118" s="331">
        <v>4.9999999999999822E-2</v>
      </c>
      <c r="CN118" s="331">
        <v>8.9999999999999858E-2</v>
      </c>
      <c r="CO118" s="331">
        <v>9.0000000000000302E-2</v>
      </c>
      <c r="CP118" s="331">
        <v>0.10000000000000009</v>
      </c>
      <c r="CQ118" s="331">
        <v>0.10999999999999988</v>
      </c>
      <c r="CV118" s="331">
        <v>0</v>
      </c>
      <c r="CW118" s="331">
        <v>0</v>
      </c>
      <c r="CX118" s="331">
        <v>0</v>
      </c>
      <c r="CY118" s="331">
        <v>0</v>
      </c>
      <c r="CZ118" s="331">
        <v>0</v>
      </c>
      <c r="DA118" s="331">
        <v>0</v>
      </c>
      <c r="DB118" s="331">
        <v>0</v>
      </c>
      <c r="DC118" s="331">
        <v>0</v>
      </c>
      <c r="DD118" s="331">
        <v>0</v>
      </c>
      <c r="DE118" s="331">
        <v>1.9</v>
      </c>
      <c r="DF118" s="331">
        <v>1.72</v>
      </c>
      <c r="DG118" s="331">
        <v>1.63</v>
      </c>
      <c r="DH118" s="331">
        <v>1.86</v>
      </c>
      <c r="DT118" s="172"/>
      <c r="DU118" s="172"/>
      <c r="DW118" s="172"/>
      <c r="DX118" s="172"/>
      <c r="DY118" s="172"/>
      <c r="DZ118" s="172"/>
      <c r="EA118" s="172"/>
      <c r="EB118" s="172"/>
      <c r="EP118" s="172"/>
      <c r="EQ118" s="159"/>
      <c r="ER118" s="159"/>
      <c r="ES118" s="159"/>
      <c r="ET118" s="159"/>
      <c r="EU118" s="159"/>
      <c r="EV118" s="159"/>
      <c r="EW118" s="159"/>
      <c r="EX118" s="159"/>
      <c r="EY118" s="159"/>
      <c r="EZ118" s="159"/>
      <c r="FA118" s="159"/>
      <c r="FB118" s="159"/>
      <c r="FC118" s="159"/>
      <c r="FE118" s="210"/>
      <c r="FF118" s="210"/>
      <c r="FG118" s="210"/>
      <c r="FH118" s="210"/>
      <c r="FI118" s="210"/>
      <c r="FJ118" s="210"/>
      <c r="FK118" s="210"/>
      <c r="FL118" s="210"/>
      <c r="FM118" s="210"/>
      <c r="FN118" s="210"/>
      <c r="FP118" s="332">
        <v>1.48</v>
      </c>
      <c r="FQ118" s="332">
        <v>1.9</v>
      </c>
      <c r="FR118" s="332">
        <v>2.0099999999999998</v>
      </c>
      <c r="FS118" s="332">
        <v>2.04</v>
      </c>
      <c r="FT118" s="332">
        <v>2.15</v>
      </c>
      <c r="FU118" s="332">
        <v>2.0699999999999998</v>
      </c>
      <c r="FV118" s="332">
        <v>2.04</v>
      </c>
      <c r="FW118" s="332">
        <v>2.09</v>
      </c>
      <c r="FX118" s="332">
        <v>2.08</v>
      </c>
      <c r="FY118" s="332">
        <v>2.12</v>
      </c>
      <c r="FZ118" s="332">
        <v>2.1</v>
      </c>
      <c r="GB118" s="332">
        <v>1.9</v>
      </c>
      <c r="GC118" s="332">
        <v>2.0099999999999998</v>
      </c>
      <c r="GD118" s="332">
        <v>2.04</v>
      </c>
      <c r="GE118" s="332">
        <v>2.16</v>
      </c>
      <c r="GF118" s="332">
        <v>2.08</v>
      </c>
      <c r="GG118" s="332">
        <v>2.0499999999999998</v>
      </c>
      <c r="GH118" s="332">
        <v>2.1</v>
      </c>
      <c r="GI118" s="332">
        <v>2.09</v>
      </c>
      <c r="GJ118" s="332">
        <v>2.12</v>
      </c>
      <c r="GK118" s="332">
        <v>2.11</v>
      </c>
      <c r="GM118" s="337">
        <v>1.3582091326796237</v>
      </c>
      <c r="GN118" s="337">
        <v>1.72</v>
      </c>
      <c r="GO118" s="337">
        <v>1.91</v>
      </c>
      <c r="GP118" s="337">
        <v>2.2400000000000002</v>
      </c>
      <c r="GQ118" s="337">
        <v>2.04</v>
      </c>
      <c r="GR118" s="337">
        <v>2.04</v>
      </c>
      <c r="GS118" s="337">
        <v>2.15</v>
      </c>
      <c r="GT118" s="337">
        <v>2.2000000000000002</v>
      </c>
      <c r="GU118" s="337">
        <v>2.2400000000000002</v>
      </c>
      <c r="GV118" s="337">
        <v>2.31</v>
      </c>
      <c r="GX118" s="337">
        <v>1.4906919613059364</v>
      </c>
      <c r="GY118" s="337">
        <v>1.63</v>
      </c>
      <c r="GZ118" s="337">
        <v>1.86</v>
      </c>
      <c r="HA118" s="337">
        <v>1.94</v>
      </c>
      <c r="HB118" s="337">
        <v>1.99</v>
      </c>
      <c r="HC118" s="337">
        <v>2</v>
      </c>
      <c r="HD118" s="337">
        <v>1.98</v>
      </c>
      <c r="HE118" s="337">
        <v>1.96</v>
      </c>
      <c r="HF118" s="337">
        <v>2.0699999999999998</v>
      </c>
      <c r="HG118" s="337">
        <v>2.27</v>
      </c>
      <c r="HI118" s="331">
        <v>1.79</v>
      </c>
      <c r="HJ118" s="331">
        <v>1.6052198960536461</v>
      </c>
      <c r="HK118" s="331">
        <v>1.53</v>
      </c>
      <c r="HL118" s="331">
        <v>2.23</v>
      </c>
      <c r="HM118" s="331">
        <v>2.12</v>
      </c>
      <c r="HN118" s="331">
        <v>2.09</v>
      </c>
      <c r="HO118" s="331">
        <v>2</v>
      </c>
      <c r="HP118" s="331">
        <v>1.95</v>
      </c>
      <c r="HQ118" s="331">
        <v>1.99</v>
      </c>
      <c r="HR118" s="331">
        <v>1.99</v>
      </c>
      <c r="HS118" s="331">
        <v>2</v>
      </c>
      <c r="HT118" s="331">
        <v>2.08</v>
      </c>
    </row>
    <row r="119" spans="3:16384" ht="15" customHeight="1">
      <c r="E119" s="339" t="s">
        <v>539</v>
      </c>
      <c r="F119" s="340"/>
      <c r="G119" s="340"/>
      <c r="H119" s="341"/>
      <c r="I119" s="341"/>
      <c r="J119" s="341"/>
      <c r="K119" s="341"/>
      <c r="L119" s="341"/>
      <c r="M119" s="341"/>
      <c r="N119" s="341"/>
      <c r="O119" s="341"/>
      <c r="P119" s="341"/>
      <c r="Q119" s="342"/>
      <c r="R119" s="341"/>
      <c r="S119" s="341"/>
      <c r="T119" s="343">
        <v>0</v>
      </c>
      <c r="U119" s="343">
        <v>0</v>
      </c>
      <c r="V119" s="343">
        <v>0</v>
      </c>
      <c r="W119" s="343">
        <v>0</v>
      </c>
      <c r="X119" s="343">
        <v>0</v>
      </c>
      <c r="Y119" s="343">
        <v>0</v>
      </c>
      <c r="Z119" s="343">
        <v>0</v>
      </c>
      <c r="AA119" s="343">
        <v>120</v>
      </c>
      <c r="AB119" s="343">
        <v>120</v>
      </c>
      <c r="AC119" s="343">
        <v>130</v>
      </c>
      <c r="AD119" s="343">
        <v>120</v>
      </c>
      <c r="AE119" s="343">
        <v>130</v>
      </c>
      <c r="AF119" s="343">
        <v>160</v>
      </c>
      <c r="AG119" s="343">
        <v>160</v>
      </c>
      <c r="AH119" s="343">
        <v>180</v>
      </c>
      <c r="AI119" s="343">
        <v>150</v>
      </c>
      <c r="AJ119" s="343">
        <v>110</v>
      </c>
      <c r="AK119" s="172"/>
      <c r="AL119" s="344"/>
      <c r="AM119" s="344"/>
      <c r="AN119" s="344"/>
      <c r="AO119" s="344"/>
      <c r="AP119" s="344">
        <v>0</v>
      </c>
      <c r="AQ119" s="344">
        <v>160</v>
      </c>
      <c r="AR119" s="344">
        <v>200</v>
      </c>
      <c r="AS119" s="344">
        <v>180</v>
      </c>
      <c r="AT119" s="344">
        <v>100</v>
      </c>
      <c r="AU119" s="344">
        <v>140</v>
      </c>
      <c r="AV119" s="344">
        <v>160</v>
      </c>
      <c r="AW119" s="344">
        <v>200</v>
      </c>
      <c r="AX119" s="344">
        <v>290</v>
      </c>
      <c r="AY119" s="172"/>
      <c r="AZ119" s="343">
        <v>0</v>
      </c>
      <c r="BA119" s="343">
        <v>0</v>
      </c>
      <c r="BB119" s="343">
        <v>-160</v>
      </c>
      <c r="BC119" s="343">
        <v>-200</v>
      </c>
      <c r="BD119" s="343">
        <v>-180</v>
      </c>
      <c r="BE119" s="343">
        <v>-100</v>
      </c>
      <c r="BF119" s="343">
        <v>-140</v>
      </c>
      <c r="BG119" s="343">
        <v>-160</v>
      </c>
      <c r="BH119" s="343">
        <v>-200</v>
      </c>
      <c r="BI119" s="343">
        <v>-170</v>
      </c>
      <c r="BJ119" s="172"/>
      <c r="BK119" s="172"/>
      <c r="BL119" s="172"/>
      <c r="BM119" s="172"/>
      <c r="BN119" s="172"/>
      <c r="BO119" s="172"/>
      <c r="BP119" s="172">
        <v>0</v>
      </c>
      <c r="BQ119" s="172">
        <v>0</v>
      </c>
      <c r="BR119" s="172">
        <v>0</v>
      </c>
      <c r="BS119" s="172">
        <v>0</v>
      </c>
      <c r="BT119" s="172">
        <v>0</v>
      </c>
      <c r="BU119" s="172">
        <v>0</v>
      </c>
      <c r="BV119" s="172">
        <v>0</v>
      </c>
      <c r="BW119" s="172">
        <v>120</v>
      </c>
      <c r="BX119" s="172">
        <v>130</v>
      </c>
      <c r="BY119" s="172">
        <v>120</v>
      </c>
      <c r="BZ119" s="172">
        <v>120</v>
      </c>
      <c r="CA119" s="172"/>
      <c r="CB119" s="172"/>
      <c r="CC119" s="172"/>
      <c r="CD119" s="172"/>
      <c r="CE119" s="172"/>
      <c r="CF119" s="172"/>
      <c r="CG119" s="172"/>
      <c r="CH119" s="172"/>
      <c r="CI119" s="172"/>
      <c r="CJ119" s="172"/>
      <c r="CK119" s="172"/>
      <c r="CL119" s="172"/>
      <c r="CM119" s="172"/>
      <c r="CN119" s="172"/>
      <c r="CO119" s="172"/>
      <c r="CP119" s="172"/>
      <c r="CQ119" s="172"/>
      <c r="CR119" s="172"/>
      <c r="CS119" s="345"/>
      <c r="CT119" s="172"/>
      <c r="CU119" s="172"/>
      <c r="CV119" s="172">
        <v>0</v>
      </c>
      <c r="CW119" s="172">
        <v>0</v>
      </c>
      <c r="CX119" s="172">
        <v>0</v>
      </c>
      <c r="CY119" s="172">
        <v>0</v>
      </c>
      <c r="CZ119" s="172">
        <v>0</v>
      </c>
      <c r="DA119" s="172">
        <v>0</v>
      </c>
      <c r="DB119" s="172">
        <v>0</v>
      </c>
      <c r="DC119" s="172">
        <v>0</v>
      </c>
      <c r="DD119" s="172">
        <v>0</v>
      </c>
      <c r="DE119" s="172">
        <v>0</v>
      </c>
      <c r="DF119" s="172">
        <v>250</v>
      </c>
      <c r="DG119" s="172">
        <v>0</v>
      </c>
      <c r="DH119" s="172">
        <v>160</v>
      </c>
      <c r="DI119" s="172"/>
      <c r="DJ119" s="172"/>
      <c r="DK119" s="172"/>
      <c r="DL119" s="172"/>
      <c r="DM119" s="172"/>
      <c r="DN119" s="172"/>
      <c r="DO119" s="172"/>
      <c r="DP119" s="172"/>
      <c r="DQ119" s="172"/>
      <c r="DR119" s="172"/>
      <c r="DS119" s="172"/>
      <c r="DT119" s="172"/>
      <c r="DU119" s="172"/>
      <c r="DV119" s="172"/>
      <c r="DW119" s="172"/>
      <c r="DX119" s="172"/>
      <c r="DY119" s="172"/>
      <c r="DZ119" s="172"/>
      <c r="EA119" s="172"/>
      <c r="EB119" s="172"/>
      <c r="EP119" s="172"/>
      <c r="EQ119" s="159"/>
      <c r="ER119" s="159"/>
      <c r="ES119" s="159"/>
      <c r="ET119" s="159"/>
      <c r="EU119" s="159"/>
      <c r="EV119" s="159"/>
      <c r="EW119" s="159"/>
      <c r="EX119" s="159"/>
      <c r="EY119" s="159"/>
      <c r="EZ119" s="159"/>
      <c r="FA119" s="159"/>
      <c r="FB119" s="159"/>
      <c r="FC119" s="159"/>
      <c r="FD119" s="172"/>
      <c r="FE119" s="159"/>
      <c r="FF119" s="159"/>
      <c r="FG119" s="159"/>
      <c r="FH119" s="159"/>
      <c r="FI119" s="159"/>
      <c r="FJ119" s="159"/>
      <c r="FK119" s="159"/>
      <c r="FL119" s="159"/>
      <c r="FM119" s="159"/>
      <c r="FN119" s="159"/>
      <c r="FP119" s="258"/>
      <c r="FQ119" s="258"/>
      <c r="FR119" s="258"/>
      <c r="FS119" s="258"/>
      <c r="FT119" s="258"/>
      <c r="FU119" s="258"/>
      <c r="FV119" s="258"/>
      <c r="FW119" s="258"/>
      <c r="FX119" s="258"/>
      <c r="FY119" s="258"/>
      <c r="FZ119" s="258"/>
      <c r="GB119" s="159"/>
      <c r="GC119" s="159"/>
      <c r="GD119" s="159"/>
      <c r="GE119" s="159"/>
      <c r="GF119" s="159"/>
      <c r="GG119" s="159"/>
      <c r="GH119" s="159"/>
      <c r="GI119" s="159"/>
      <c r="GJ119" s="159"/>
      <c r="GK119" s="159"/>
      <c r="GM119" s="346">
        <v>250</v>
      </c>
      <c r="GN119" s="344">
        <v>250</v>
      </c>
      <c r="GO119" s="344">
        <v>100</v>
      </c>
      <c r="GP119" s="344">
        <v>250</v>
      </c>
      <c r="GQ119" s="344">
        <v>120</v>
      </c>
      <c r="GR119" s="344">
        <v>90</v>
      </c>
      <c r="GS119" s="344">
        <v>110</v>
      </c>
      <c r="GT119" s="344">
        <v>140</v>
      </c>
      <c r="GU119" s="344">
        <v>150</v>
      </c>
      <c r="GV119" s="344">
        <v>180</v>
      </c>
      <c r="GW119" s="172"/>
      <c r="GX119" s="347"/>
      <c r="GY119" s="344">
        <v>0</v>
      </c>
      <c r="GZ119" s="344">
        <v>160</v>
      </c>
      <c r="HA119" s="344">
        <v>200</v>
      </c>
      <c r="HB119" s="344">
        <v>180</v>
      </c>
      <c r="HC119" s="344">
        <v>100</v>
      </c>
      <c r="HD119" s="344">
        <v>140</v>
      </c>
      <c r="HE119" s="344">
        <v>160</v>
      </c>
      <c r="HF119" s="344">
        <v>200</v>
      </c>
      <c r="HG119" s="344">
        <v>290</v>
      </c>
      <c r="HI119" s="172"/>
      <c r="HJ119" s="172"/>
      <c r="HK119" s="172"/>
      <c r="HL119" s="172"/>
      <c r="HM119" s="172"/>
      <c r="HN119" s="172"/>
      <c r="HO119" s="172"/>
      <c r="HP119" s="172"/>
      <c r="HQ119" s="172"/>
      <c r="HR119" s="172"/>
      <c r="HS119" s="172"/>
      <c r="HT119" s="172"/>
      <c r="HU119" s="172"/>
      <c r="HV119" s="172"/>
      <c r="HW119" s="172"/>
      <c r="HX119" s="172"/>
      <c r="HY119" s="172"/>
      <c r="HZ119" s="172"/>
      <c r="IA119" s="172"/>
      <c r="IB119" s="172"/>
      <c r="IC119" s="172"/>
      <c r="ID119" s="172"/>
      <c r="IE119" s="172"/>
      <c r="IF119" s="172"/>
      <c r="IG119" s="172"/>
      <c r="IH119" s="172"/>
      <c r="II119" s="172"/>
      <c r="IJ119" s="172"/>
      <c r="IK119" s="172"/>
      <c r="IL119" s="172"/>
      <c r="IM119" s="172"/>
      <c r="IN119" s="172"/>
      <c r="IO119" s="172"/>
      <c r="IP119" s="172"/>
      <c r="IQ119" s="172"/>
      <c r="IR119" s="172"/>
      <c r="IS119" s="172"/>
      <c r="IT119" s="172"/>
      <c r="IU119" s="172"/>
      <c r="IV119" s="172"/>
      <c r="IW119" s="172"/>
      <c r="IX119" s="172"/>
      <c r="IY119" s="172"/>
      <c r="IZ119" s="172"/>
      <c r="JA119" s="172"/>
      <c r="JB119" s="172"/>
      <c r="JC119" s="172"/>
      <c r="JD119" s="172"/>
      <c r="JE119" s="172"/>
      <c r="JF119" s="172"/>
      <c r="JG119" s="172"/>
      <c r="JH119" s="172"/>
      <c r="JI119" s="172"/>
      <c r="JJ119" s="172"/>
      <c r="JK119" s="172"/>
      <c r="JL119" s="172"/>
      <c r="JM119" s="172"/>
      <c r="JN119" s="172"/>
      <c r="JO119" s="172"/>
      <c r="JP119" s="172"/>
      <c r="JQ119" s="172"/>
      <c r="JR119" s="172"/>
      <c r="JS119" s="172"/>
      <c r="JT119" s="172"/>
      <c r="JU119" s="172"/>
      <c r="JV119" s="172"/>
      <c r="JW119" s="172"/>
      <c r="JX119" s="172"/>
      <c r="JY119" s="172"/>
      <c r="JZ119" s="172"/>
      <c r="KA119" s="172"/>
      <c r="KB119" s="172"/>
      <c r="KC119" s="172"/>
      <c r="KD119" s="172"/>
      <c r="KE119" s="172"/>
      <c r="KF119" s="172"/>
      <c r="KG119" s="172"/>
      <c r="KH119" s="172"/>
      <c r="KI119" s="172"/>
      <c r="KJ119" s="172"/>
      <c r="KK119" s="172"/>
      <c r="KL119" s="172"/>
      <c r="KM119" s="172"/>
      <c r="KN119" s="172"/>
      <c r="KO119" s="172"/>
      <c r="KP119" s="172"/>
      <c r="KQ119" s="172"/>
      <c r="KR119" s="172"/>
      <c r="KS119" s="172"/>
      <c r="KT119" s="172"/>
      <c r="KU119" s="172"/>
      <c r="KV119" s="172"/>
      <c r="KW119" s="172"/>
      <c r="KX119" s="172"/>
      <c r="KY119" s="172"/>
      <c r="KZ119" s="172"/>
      <c r="LA119" s="172"/>
      <c r="LB119" s="172"/>
      <c r="LC119" s="172"/>
      <c r="LD119" s="172"/>
      <c r="LE119" s="172"/>
      <c r="LF119" s="172"/>
      <c r="LG119" s="172"/>
      <c r="LH119" s="172"/>
      <c r="LI119" s="172"/>
      <c r="LJ119" s="172"/>
      <c r="LK119" s="172"/>
      <c r="LL119" s="172"/>
      <c r="LM119" s="172"/>
      <c r="LN119" s="172"/>
      <c r="LO119" s="172"/>
      <c r="LP119" s="172"/>
      <c r="LQ119" s="172"/>
      <c r="LR119" s="172"/>
      <c r="LS119" s="172"/>
      <c r="LT119" s="172"/>
      <c r="LU119" s="172"/>
      <c r="LV119" s="172"/>
      <c r="LW119" s="172"/>
      <c r="LX119" s="172"/>
      <c r="LY119" s="172"/>
      <c r="LZ119" s="172"/>
      <c r="MA119" s="172"/>
      <c r="MB119" s="172"/>
      <c r="MC119" s="172"/>
      <c r="MD119" s="172"/>
      <c r="ME119" s="172"/>
      <c r="MF119" s="172"/>
      <c r="MG119" s="172"/>
      <c r="MH119" s="172"/>
      <c r="MI119" s="172"/>
      <c r="MJ119" s="172"/>
      <c r="MK119" s="172"/>
      <c r="ML119" s="172"/>
      <c r="MM119" s="172"/>
      <c r="MN119" s="172"/>
      <c r="MO119" s="172"/>
      <c r="MP119" s="172"/>
      <c r="MQ119" s="172"/>
      <c r="MR119" s="172"/>
      <c r="MS119" s="172"/>
      <c r="MT119" s="172"/>
      <c r="MU119" s="172"/>
      <c r="MV119" s="172"/>
      <c r="MW119" s="172"/>
      <c r="MX119" s="172"/>
      <c r="MY119" s="172"/>
      <c r="MZ119" s="172"/>
      <c r="NA119" s="172"/>
      <c r="NB119" s="172"/>
      <c r="NC119" s="172"/>
      <c r="ND119" s="172"/>
      <c r="NE119" s="172"/>
      <c r="NF119" s="172"/>
      <c r="NG119" s="172"/>
      <c r="NH119" s="172"/>
      <c r="NI119" s="172"/>
      <c r="NJ119" s="172"/>
      <c r="NK119" s="172"/>
      <c r="NL119" s="172"/>
      <c r="NM119" s="172"/>
      <c r="NN119" s="172"/>
      <c r="NO119" s="172"/>
      <c r="NP119" s="172"/>
      <c r="NQ119" s="172"/>
      <c r="NR119" s="172"/>
      <c r="NS119" s="172"/>
      <c r="NT119" s="172"/>
      <c r="NU119" s="172"/>
      <c r="NV119" s="172"/>
      <c r="NW119" s="172"/>
      <c r="NX119" s="172"/>
      <c r="NY119" s="172"/>
      <c r="NZ119" s="172"/>
      <c r="OA119" s="172"/>
      <c r="OB119" s="172"/>
      <c r="OC119" s="172"/>
      <c r="OD119" s="172"/>
      <c r="OE119" s="172"/>
      <c r="OF119" s="172"/>
      <c r="OG119" s="172"/>
      <c r="OH119" s="172"/>
      <c r="OI119" s="172"/>
      <c r="OJ119" s="172"/>
      <c r="OK119" s="172"/>
      <c r="OL119" s="172"/>
      <c r="OM119" s="172"/>
      <c r="ON119" s="172"/>
      <c r="OO119" s="172"/>
      <c r="OP119" s="172"/>
      <c r="OQ119" s="172"/>
      <c r="OR119" s="172"/>
      <c r="OS119" s="172"/>
      <c r="OT119" s="172"/>
      <c r="OU119" s="172"/>
      <c r="OV119" s="172"/>
      <c r="OW119" s="172"/>
      <c r="OX119" s="172"/>
      <c r="OY119" s="172"/>
      <c r="OZ119" s="172"/>
      <c r="PA119" s="172"/>
      <c r="PB119" s="172"/>
      <c r="PC119" s="172"/>
      <c r="PD119" s="172"/>
      <c r="PE119" s="172"/>
      <c r="PF119" s="172"/>
      <c r="PG119" s="172"/>
      <c r="PH119" s="172"/>
      <c r="PI119" s="172"/>
      <c r="PJ119" s="172"/>
      <c r="PK119" s="172"/>
      <c r="PL119" s="172"/>
      <c r="PM119" s="172"/>
      <c r="PN119" s="172"/>
      <c r="PO119" s="172"/>
      <c r="PP119" s="172"/>
      <c r="PQ119" s="172"/>
      <c r="PR119" s="172"/>
      <c r="PS119" s="172"/>
      <c r="PT119" s="172"/>
      <c r="PU119" s="172"/>
      <c r="PV119" s="172"/>
      <c r="PW119" s="172"/>
      <c r="PX119" s="172"/>
      <c r="PY119" s="172"/>
      <c r="PZ119" s="172"/>
      <c r="QA119" s="172"/>
      <c r="QB119" s="172"/>
      <c r="QC119" s="172"/>
      <c r="QD119" s="172"/>
      <c r="QE119" s="172"/>
      <c r="QF119" s="172"/>
      <c r="QG119" s="172"/>
      <c r="QH119" s="172"/>
      <c r="QI119" s="172"/>
      <c r="QJ119" s="172"/>
      <c r="QK119" s="172"/>
      <c r="QL119" s="172"/>
      <c r="QM119" s="172"/>
      <c r="QN119" s="172"/>
      <c r="QO119" s="172"/>
      <c r="QP119" s="172"/>
      <c r="QQ119" s="172"/>
      <c r="QR119" s="172"/>
      <c r="QS119" s="172"/>
      <c r="QT119" s="172"/>
      <c r="QU119" s="172"/>
      <c r="QV119" s="172"/>
      <c r="QW119" s="172"/>
      <c r="QX119" s="172"/>
      <c r="QY119" s="172"/>
      <c r="QZ119" s="172"/>
      <c r="RA119" s="172"/>
      <c r="RB119" s="172"/>
      <c r="RC119" s="172"/>
      <c r="RD119" s="172"/>
      <c r="RE119" s="172"/>
      <c r="RF119" s="172"/>
      <c r="RG119" s="172"/>
      <c r="RH119" s="172"/>
      <c r="RI119" s="172"/>
      <c r="RJ119" s="172"/>
      <c r="RK119" s="172"/>
      <c r="RL119" s="172"/>
      <c r="RM119" s="172"/>
      <c r="RN119" s="172"/>
      <c r="RO119" s="172"/>
      <c r="RP119" s="172"/>
      <c r="RQ119" s="172"/>
      <c r="RR119" s="172"/>
      <c r="RS119" s="172"/>
      <c r="RT119" s="172"/>
      <c r="RU119" s="172"/>
      <c r="RV119" s="172"/>
      <c r="RW119" s="172"/>
      <c r="RX119" s="172"/>
      <c r="RY119" s="172"/>
      <c r="RZ119" s="172"/>
      <c r="SA119" s="172"/>
      <c r="SB119" s="172"/>
      <c r="SC119" s="172"/>
      <c r="SD119" s="172"/>
      <c r="SE119" s="172"/>
      <c r="SF119" s="172"/>
      <c r="SG119" s="172"/>
      <c r="SH119" s="172"/>
      <c r="SI119" s="172"/>
      <c r="SJ119" s="172"/>
      <c r="SK119" s="172"/>
      <c r="SL119" s="172"/>
      <c r="SM119" s="172"/>
      <c r="SN119" s="172"/>
      <c r="SO119" s="172"/>
      <c r="SP119" s="172"/>
      <c r="SQ119" s="172"/>
      <c r="SR119" s="172"/>
      <c r="SS119" s="172"/>
      <c r="ST119" s="172"/>
      <c r="SU119" s="172"/>
      <c r="SV119" s="172"/>
      <c r="SW119" s="172"/>
      <c r="SX119" s="172"/>
      <c r="SY119" s="172"/>
      <c r="SZ119" s="172"/>
      <c r="TA119" s="172"/>
      <c r="TB119" s="172"/>
      <c r="TC119" s="172"/>
      <c r="TD119" s="172"/>
      <c r="TE119" s="172"/>
      <c r="TF119" s="172"/>
      <c r="TG119" s="172"/>
      <c r="TH119" s="172"/>
      <c r="TI119" s="172"/>
      <c r="TJ119" s="172"/>
      <c r="TK119" s="172"/>
      <c r="TL119" s="172"/>
      <c r="TM119" s="172"/>
      <c r="TN119" s="172"/>
      <c r="TO119" s="172"/>
      <c r="TP119" s="172"/>
      <c r="TQ119" s="172"/>
      <c r="TR119" s="172"/>
      <c r="TS119" s="172"/>
      <c r="TT119" s="172"/>
      <c r="TU119" s="172"/>
      <c r="TV119" s="172"/>
      <c r="TW119" s="172"/>
      <c r="TX119" s="172"/>
      <c r="TY119" s="172"/>
      <c r="TZ119" s="172"/>
      <c r="UA119" s="172"/>
      <c r="UB119" s="172"/>
      <c r="UC119" s="172"/>
      <c r="UD119" s="172"/>
      <c r="UE119" s="172"/>
      <c r="UF119" s="172"/>
      <c r="UG119" s="172"/>
      <c r="UH119" s="172"/>
      <c r="UI119" s="172"/>
      <c r="UJ119" s="172"/>
      <c r="UK119" s="172"/>
      <c r="UL119" s="172"/>
      <c r="UM119" s="172"/>
      <c r="UN119" s="172"/>
      <c r="UO119" s="172"/>
      <c r="UP119" s="172"/>
      <c r="UQ119" s="172"/>
      <c r="UR119" s="172"/>
      <c r="US119" s="172"/>
      <c r="UT119" s="172"/>
      <c r="UU119" s="172"/>
      <c r="UV119" s="172"/>
      <c r="UW119" s="172"/>
      <c r="UX119" s="172"/>
      <c r="UY119" s="172"/>
      <c r="UZ119" s="172"/>
      <c r="VA119" s="172"/>
      <c r="VB119" s="172"/>
      <c r="VC119" s="172"/>
      <c r="VD119" s="172"/>
      <c r="VE119" s="172"/>
      <c r="VF119" s="172"/>
      <c r="VG119" s="172"/>
      <c r="VH119" s="172"/>
      <c r="VI119" s="172"/>
      <c r="VJ119" s="172"/>
      <c r="VK119" s="172"/>
      <c r="VL119" s="172"/>
      <c r="VM119" s="172"/>
      <c r="VN119" s="172"/>
      <c r="VO119" s="172"/>
      <c r="VP119" s="172"/>
      <c r="VQ119" s="172"/>
      <c r="VR119" s="172"/>
      <c r="VS119" s="172"/>
      <c r="VT119" s="172"/>
      <c r="VU119" s="172"/>
      <c r="VV119" s="172"/>
      <c r="VW119" s="172"/>
      <c r="VX119" s="172"/>
      <c r="VY119" s="172"/>
      <c r="VZ119" s="172"/>
      <c r="WA119" s="172"/>
      <c r="WB119" s="172"/>
      <c r="WC119" s="172"/>
      <c r="WD119" s="172"/>
      <c r="WE119" s="172"/>
      <c r="WF119" s="172"/>
      <c r="WG119" s="172"/>
      <c r="WH119" s="172"/>
      <c r="WI119" s="172"/>
      <c r="WJ119" s="172"/>
      <c r="WK119" s="172"/>
      <c r="WL119" s="172"/>
      <c r="WM119" s="172"/>
      <c r="WN119" s="172"/>
      <c r="WO119" s="172"/>
      <c r="WP119" s="172"/>
      <c r="WQ119" s="172"/>
      <c r="WR119" s="172"/>
      <c r="WS119" s="172"/>
      <c r="WT119" s="172"/>
      <c r="WU119" s="172"/>
      <c r="WV119" s="172"/>
      <c r="WW119" s="172"/>
      <c r="WX119" s="172"/>
      <c r="WY119" s="172"/>
      <c r="WZ119" s="172"/>
      <c r="XA119" s="172"/>
      <c r="XB119" s="172"/>
      <c r="XC119" s="172"/>
      <c r="XD119" s="172"/>
      <c r="XE119" s="172"/>
      <c r="XF119" s="172"/>
      <c r="XG119" s="172"/>
      <c r="XH119" s="172"/>
      <c r="XI119" s="172"/>
      <c r="XJ119" s="172"/>
      <c r="XK119" s="172"/>
      <c r="XL119" s="172"/>
      <c r="XM119" s="172"/>
      <c r="XN119" s="172"/>
      <c r="XO119" s="172"/>
      <c r="XP119" s="172"/>
      <c r="XQ119" s="172"/>
      <c r="XR119" s="172"/>
      <c r="XS119" s="172"/>
      <c r="XT119" s="172"/>
      <c r="XU119" s="172"/>
      <c r="XV119" s="172"/>
      <c r="XW119" s="172"/>
      <c r="XX119" s="172"/>
      <c r="XY119" s="172"/>
      <c r="XZ119" s="172"/>
      <c r="YA119" s="172"/>
      <c r="YB119" s="172"/>
      <c r="YC119" s="172"/>
      <c r="YD119" s="172"/>
      <c r="YE119" s="172"/>
      <c r="YF119" s="172"/>
      <c r="YG119" s="172"/>
      <c r="YH119" s="172"/>
      <c r="YI119" s="172"/>
      <c r="YJ119" s="172"/>
      <c r="YK119" s="172"/>
      <c r="YL119" s="172"/>
      <c r="YM119" s="172"/>
      <c r="YN119" s="172"/>
      <c r="YO119" s="172"/>
      <c r="YP119" s="172"/>
      <c r="YQ119" s="172"/>
      <c r="YR119" s="172"/>
      <c r="YS119" s="172"/>
      <c r="YT119" s="172"/>
      <c r="YU119" s="172"/>
      <c r="YV119" s="172"/>
      <c r="YW119" s="172"/>
      <c r="YX119" s="172"/>
      <c r="YY119" s="172"/>
      <c r="YZ119" s="172"/>
      <c r="ZA119" s="172"/>
      <c r="ZB119" s="172"/>
      <c r="ZC119" s="172"/>
      <c r="ZD119" s="172"/>
      <c r="ZE119" s="172"/>
      <c r="ZF119" s="172"/>
      <c r="ZG119" s="172"/>
      <c r="ZH119" s="172"/>
      <c r="ZI119" s="172"/>
      <c r="ZJ119" s="172"/>
      <c r="ZK119" s="172"/>
      <c r="ZL119" s="172"/>
      <c r="ZM119" s="172"/>
      <c r="ZN119" s="172"/>
      <c r="ZO119" s="172"/>
      <c r="ZP119" s="172"/>
      <c r="ZQ119" s="172"/>
      <c r="ZR119" s="172"/>
      <c r="ZS119" s="172"/>
      <c r="ZT119" s="172"/>
      <c r="ZU119" s="172"/>
      <c r="ZV119" s="172"/>
      <c r="ZW119" s="172"/>
      <c r="ZX119" s="172"/>
      <c r="ZY119" s="172"/>
      <c r="ZZ119" s="172"/>
      <c r="AAA119" s="172"/>
      <c r="AAB119" s="172"/>
      <c r="AAC119" s="172"/>
      <c r="AAD119" s="172"/>
      <c r="AAE119" s="172"/>
      <c r="AAF119" s="172"/>
      <c r="AAG119" s="172"/>
      <c r="AAH119" s="172"/>
      <c r="AAI119" s="172"/>
      <c r="AAJ119" s="172"/>
      <c r="AAK119" s="172"/>
      <c r="AAL119" s="172"/>
      <c r="AAM119" s="172"/>
      <c r="AAN119" s="172"/>
      <c r="AAO119" s="172"/>
      <c r="AAP119" s="172"/>
      <c r="AAQ119" s="172"/>
      <c r="AAR119" s="172"/>
      <c r="AAS119" s="172"/>
      <c r="AAT119" s="172"/>
      <c r="AAU119" s="172"/>
      <c r="AAV119" s="172"/>
      <c r="AAW119" s="172"/>
      <c r="AAX119" s="172"/>
      <c r="AAY119" s="172"/>
      <c r="AAZ119" s="172"/>
      <c r="ABA119" s="172"/>
      <c r="ABB119" s="172"/>
      <c r="ABC119" s="172"/>
      <c r="ABD119" s="172"/>
      <c r="ABE119" s="172"/>
      <c r="ABF119" s="172"/>
      <c r="ABG119" s="172"/>
      <c r="ABH119" s="172"/>
      <c r="ABI119" s="172"/>
      <c r="ABJ119" s="172"/>
      <c r="ABK119" s="172"/>
      <c r="ABL119" s="172"/>
      <c r="ABM119" s="172"/>
      <c r="ABN119" s="172"/>
      <c r="ABO119" s="172"/>
      <c r="ABP119" s="172"/>
      <c r="ABQ119" s="172"/>
      <c r="ABR119" s="172"/>
      <c r="ABS119" s="172"/>
      <c r="ABT119" s="172"/>
      <c r="ABU119" s="172"/>
      <c r="ABV119" s="172"/>
      <c r="ABW119" s="172"/>
      <c r="ABX119" s="172"/>
      <c r="ABY119" s="172"/>
      <c r="ABZ119" s="172"/>
      <c r="ACA119" s="172"/>
      <c r="ACB119" s="172"/>
      <c r="ACC119" s="172"/>
      <c r="ACD119" s="172"/>
      <c r="ACE119" s="172"/>
      <c r="ACF119" s="172"/>
      <c r="ACG119" s="172"/>
      <c r="ACH119" s="172"/>
      <c r="ACI119" s="172"/>
      <c r="ACJ119" s="172"/>
      <c r="ACK119" s="172"/>
      <c r="ACL119" s="172"/>
      <c r="ACM119" s="172"/>
      <c r="ACN119" s="172"/>
      <c r="ACO119" s="172"/>
      <c r="ACP119" s="172"/>
      <c r="ACQ119" s="172"/>
      <c r="ACR119" s="172"/>
      <c r="ACS119" s="172"/>
      <c r="ACT119" s="172"/>
      <c r="ACU119" s="172"/>
      <c r="ACV119" s="172"/>
      <c r="ACW119" s="172"/>
      <c r="ACX119" s="172"/>
      <c r="ACY119" s="172"/>
      <c r="ACZ119" s="172"/>
      <c r="ADA119" s="172"/>
      <c r="ADB119" s="172"/>
      <c r="ADC119" s="172"/>
      <c r="ADD119" s="172"/>
      <c r="ADE119" s="172"/>
      <c r="ADF119" s="172"/>
      <c r="ADG119" s="172"/>
      <c r="ADH119" s="172"/>
      <c r="ADI119" s="172"/>
      <c r="ADJ119" s="172"/>
      <c r="ADK119" s="172"/>
      <c r="ADL119" s="172"/>
      <c r="ADM119" s="172"/>
      <c r="ADN119" s="172"/>
      <c r="ADO119" s="172"/>
      <c r="ADP119" s="172"/>
      <c r="ADQ119" s="172"/>
      <c r="ADR119" s="172"/>
      <c r="ADS119" s="172"/>
      <c r="ADT119" s="172"/>
      <c r="ADU119" s="172"/>
      <c r="ADV119" s="172"/>
      <c r="ADW119" s="172"/>
      <c r="ADX119" s="172"/>
      <c r="ADY119" s="172"/>
      <c r="ADZ119" s="172"/>
      <c r="AEA119" s="172"/>
      <c r="AEB119" s="172"/>
      <c r="AEC119" s="172"/>
      <c r="AED119" s="172"/>
      <c r="AEE119" s="172"/>
      <c r="AEF119" s="172"/>
      <c r="AEG119" s="172"/>
      <c r="AEH119" s="172"/>
      <c r="AEI119" s="172"/>
      <c r="AEJ119" s="172"/>
      <c r="AEK119" s="172"/>
      <c r="AEL119" s="172"/>
      <c r="AEM119" s="172"/>
      <c r="AEN119" s="172"/>
      <c r="AEO119" s="172"/>
      <c r="AEP119" s="172"/>
      <c r="AEQ119" s="172"/>
      <c r="AER119" s="172"/>
      <c r="AES119" s="172"/>
      <c r="AET119" s="172"/>
      <c r="AEU119" s="172"/>
      <c r="AEV119" s="172"/>
      <c r="AEW119" s="172"/>
      <c r="AEX119" s="172"/>
      <c r="AEY119" s="172"/>
      <c r="AEZ119" s="172"/>
      <c r="AFA119" s="172"/>
      <c r="AFB119" s="172"/>
      <c r="AFC119" s="172"/>
      <c r="AFD119" s="172"/>
      <c r="AFE119" s="172"/>
      <c r="AFF119" s="172"/>
      <c r="AFG119" s="172"/>
      <c r="AFH119" s="172"/>
      <c r="AFI119" s="172"/>
      <c r="AFJ119" s="172"/>
      <c r="AFK119" s="172"/>
      <c r="AFL119" s="172"/>
      <c r="AFM119" s="172"/>
      <c r="AFN119" s="172"/>
      <c r="AFO119" s="172"/>
      <c r="AFP119" s="172"/>
      <c r="AFQ119" s="172"/>
      <c r="AFR119" s="172"/>
      <c r="AFS119" s="172"/>
      <c r="AFT119" s="172"/>
      <c r="AFU119" s="172"/>
      <c r="AFV119" s="172"/>
      <c r="AFW119" s="172"/>
      <c r="AFX119" s="172"/>
      <c r="AFY119" s="172"/>
      <c r="AFZ119" s="172"/>
      <c r="AGA119" s="172"/>
      <c r="AGB119" s="172"/>
      <c r="AGC119" s="172"/>
      <c r="AGD119" s="172"/>
      <c r="AGE119" s="172"/>
      <c r="AGF119" s="172"/>
      <c r="AGG119" s="172"/>
      <c r="AGH119" s="172"/>
      <c r="AGI119" s="172"/>
      <c r="AGJ119" s="172"/>
      <c r="AGK119" s="172"/>
      <c r="AGL119" s="172"/>
      <c r="AGM119" s="172"/>
      <c r="AGN119" s="172"/>
      <c r="AGO119" s="172"/>
      <c r="AGP119" s="172"/>
      <c r="AGQ119" s="172"/>
      <c r="AGR119" s="172"/>
      <c r="AGS119" s="172"/>
      <c r="AGT119" s="172"/>
      <c r="AGU119" s="172"/>
      <c r="AGV119" s="172"/>
      <c r="AGW119" s="172"/>
      <c r="AGX119" s="172"/>
      <c r="AGY119" s="172"/>
      <c r="AGZ119" s="172"/>
      <c r="AHA119" s="172"/>
      <c r="AHB119" s="172"/>
      <c r="AHC119" s="172"/>
      <c r="AHD119" s="172"/>
      <c r="AHE119" s="172"/>
      <c r="AHF119" s="172"/>
      <c r="AHG119" s="172"/>
      <c r="AHH119" s="172"/>
      <c r="AHI119" s="172"/>
      <c r="AHJ119" s="172"/>
      <c r="AHK119" s="172"/>
      <c r="AHL119" s="172"/>
      <c r="AHM119" s="172"/>
      <c r="AHN119" s="172"/>
      <c r="AHO119" s="172"/>
      <c r="AHP119" s="172"/>
      <c r="AHQ119" s="172"/>
      <c r="AHR119" s="172"/>
      <c r="AHS119" s="172"/>
      <c r="AHT119" s="172"/>
      <c r="AHU119" s="172"/>
      <c r="AHV119" s="172"/>
      <c r="AHW119" s="172"/>
      <c r="AHX119" s="172"/>
      <c r="AHY119" s="172"/>
      <c r="AHZ119" s="172"/>
      <c r="AIA119" s="172"/>
      <c r="AIB119" s="172"/>
      <c r="AIC119" s="172"/>
      <c r="AID119" s="172"/>
      <c r="AIE119" s="172"/>
      <c r="AIF119" s="172"/>
      <c r="AIG119" s="172"/>
      <c r="AIH119" s="172"/>
      <c r="AII119" s="172"/>
      <c r="AIJ119" s="172"/>
      <c r="AIK119" s="172"/>
      <c r="AIL119" s="172"/>
      <c r="AIM119" s="172"/>
      <c r="AIN119" s="172"/>
      <c r="AIO119" s="172"/>
      <c r="AIP119" s="172"/>
      <c r="AIQ119" s="172"/>
      <c r="AIR119" s="172"/>
      <c r="AIS119" s="172"/>
      <c r="AIT119" s="172"/>
      <c r="AIU119" s="172"/>
      <c r="AIV119" s="172"/>
      <c r="AIW119" s="172"/>
      <c r="AIX119" s="172"/>
      <c r="AIY119" s="172"/>
      <c r="AIZ119" s="172"/>
      <c r="AJA119" s="172"/>
      <c r="AJB119" s="172"/>
      <c r="AJC119" s="172"/>
      <c r="AJD119" s="172"/>
      <c r="AJE119" s="172"/>
      <c r="AJF119" s="172"/>
      <c r="AJG119" s="172"/>
      <c r="AJH119" s="172"/>
      <c r="AJI119" s="172"/>
      <c r="AJJ119" s="172"/>
      <c r="AJK119" s="172"/>
      <c r="AJL119" s="172"/>
      <c r="AJM119" s="172"/>
      <c r="AJN119" s="172"/>
      <c r="AJO119" s="172"/>
      <c r="AJP119" s="172"/>
      <c r="AJQ119" s="172"/>
      <c r="AJR119" s="172"/>
      <c r="AJS119" s="172"/>
      <c r="AJT119" s="172"/>
      <c r="AJU119" s="172"/>
      <c r="AJV119" s="172"/>
      <c r="AJW119" s="172"/>
      <c r="AJX119" s="172"/>
      <c r="AJY119" s="172"/>
      <c r="AJZ119" s="172"/>
      <c r="AKA119" s="172"/>
      <c r="AKB119" s="172"/>
      <c r="AKC119" s="172"/>
      <c r="AKD119" s="172"/>
      <c r="AKE119" s="172"/>
      <c r="AKF119" s="172"/>
      <c r="AKG119" s="172"/>
      <c r="AKH119" s="172"/>
      <c r="AKI119" s="172"/>
      <c r="AKJ119" s="172"/>
      <c r="AKK119" s="172"/>
      <c r="AKL119" s="172"/>
      <c r="AKM119" s="172"/>
      <c r="AKN119" s="172"/>
      <c r="AKO119" s="172"/>
      <c r="AKP119" s="172"/>
      <c r="AKQ119" s="172"/>
      <c r="AKR119" s="172"/>
      <c r="AKS119" s="172"/>
      <c r="AKT119" s="172"/>
      <c r="AKU119" s="172"/>
      <c r="AKV119" s="172"/>
      <c r="AKW119" s="172"/>
      <c r="AKX119" s="172"/>
      <c r="AKY119" s="172"/>
      <c r="AKZ119" s="172"/>
      <c r="ALA119" s="172"/>
      <c r="ALB119" s="172"/>
      <c r="ALC119" s="172"/>
      <c r="ALD119" s="172"/>
      <c r="ALE119" s="172"/>
      <c r="ALF119" s="172"/>
      <c r="ALG119" s="172"/>
      <c r="ALH119" s="172"/>
      <c r="ALI119" s="172"/>
      <c r="ALJ119" s="172"/>
      <c r="ALK119" s="172"/>
      <c r="ALL119" s="172"/>
      <c r="ALM119" s="172"/>
      <c r="ALN119" s="172"/>
      <c r="ALO119" s="172"/>
      <c r="ALP119" s="172"/>
      <c r="ALQ119" s="172"/>
      <c r="ALR119" s="172"/>
      <c r="ALS119" s="172"/>
      <c r="ALT119" s="172"/>
      <c r="ALU119" s="172"/>
      <c r="ALV119" s="172"/>
      <c r="ALW119" s="172"/>
      <c r="ALX119" s="172"/>
      <c r="ALY119" s="172"/>
      <c r="ALZ119" s="172"/>
      <c r="AMA119" s="172"/>
      <c r="AMB119" s="172"/>
      <c r="AMC119" s="172"/>
      <c r="AMD119" s="172"/>
      <c r="AME119" s="172"/>
      <c r="AMF119" s="172"/>
      <c r="AMG119" s="172"/>
      <c r="AMH119" s="172"/>
      <c r="AMI119" s="172"/>
      <c r="AMJ119" s="172"/>
      <c r="AMK119" s="172"/>
      <c r="AML119" s="172"/>
      <c r="AMM119" s="172"/>
      <c r="AMN119" s="172"/>
      <c r="AMO119" s="172"/>
      <c r="AMP119" s="172"/>
      <c r="AMQ119" s="172"/>
      <c r="AMR119" s="172"/>
      <c r="AMS119" s="172"/>
      <c r="AMT119" s="172"/>
      <c r="AMU119" s="172"/>
      <c r="AMV119" s="172"/>
      <c r="AMW119" s="172"/>
      <c r="AMX119" s="172"/>
      <c r="AMY119" s="172"/>
      <c r="AMZ119" s="172"/>
      <c r="ANA119" s="172"/>
      <c r="ANB119" s="172"/>
      <c r="ANC119" s="172"/>
      <c r="AND119" s="172"/>
      <c r="ANE119" s="172"/>
      <c r="ANF119" s="172"/>
      <c r="ANG119" s="172"/>
      <c r="ANH119" s="172"/>
      <c r="ANI119" s="172"/>
      <c r="ANJ119" s="172"/>
      <c r="ANK119" s="172"/>
      <c r="ANL119" s="172"/>
      <c r="ANM119" s="172"/>
      <c r="ANN119" s="172"/>
      <c r="ANO119" s="172"/>
      <c r="ANP119" s="172"/>
      <c r="ANQ119" s="172"/>
      <c r="ANR119" s="172"/>
      <c r="ANS119" s="172"/>
      <c r="ANT119" s="172"/>
      <c r="ANU119" s="172"/>
      <c r="ANV119" s="172"/>
      <c r="ANW119" s="172"/>
      <c r="ANX119" s="172"/>
      <c r="ANY119" s="172"/>
      <c r="ANZ119" s="172"/>
      <c r="AOA119" s="172"/>
      <c r="AOB119" s="172"/>
      <c r="AOC119" s="172"/>
      <c r="AOD119" s="172"/>
      <c r="AOE119" s="172"/>
      <c r="AOF119" s="172"/>
      <c r="AOG119" s="172"/>
      <c r="AOH119" s="172"/>
      <c r="AOI119" s="172"/>
      <c r="AOJ119" s="172"/>
      <c r="AOK119" s="172"/>
      <c r="AOL119" s="172"/>
      <c r="AOM119" s="172"/>
      <c r="AON119" s="172"/>
      <c r="AOO119" s="172"/>
      <c r="AOP119" s="172"/>
      <c r="AOQ119" s="172"/>
      <c r="AOR119" s="172"/>
      <c r="AOS119" s="172"/>
      <c r="AOT119" s="172"/>
      <c r="AOU119" s="172"/>
      <c r="AOV119" s="172"/>
      <c r="AOW119" s="172"/>
      <c r="AOX119" s="172"/>
      <c r="AOY119" s="172"/>
      <c r="AOZ119" s="172"/>
      <c r="APA119" s="172"/>
      <c r="APB119" s="172"/>
      <c r="APC119" s="172"/>
      <c r="APD119" s="172"/>
      <c r="APE119" s="172"/>
      <c r="APF119" s="172"/>
      <c r="APG119" s="172"/>
      <c r="APH119" s="172"/>
      <c r="API119" s="172"/>
      <c r="APJ119" s="172"/>
      <c r="APK119" s="172"/>
      <c r="APL119" s="172"/>
      <c r="APM119" s="172"/>
      <c r="APN119" s="172"/>
      <c r="APO119" s="172"/>
      <c r="APP119" s="172"/>
      <c r="APQ119" s="172"/>
      <c r="APR119" s="172"/>
      <c r="APS119" s="172"/>
      <c r="APT119" s="172"/>
      <c r="APU119" s="172"/>
      <c r="APV119" s="172"/>
      <c r="APW119" s="172"/>
      <c r="APX119" s="172"/>
      <c r="APY119" s="172"/>
      <c r="APZ119" s="172"/>
      <c r="AQA119" s="172"/>
      <c r="AQB119" s="172"/>
      <c r="AQC119" s="172"/>
      <c r="AQD119" s="172"/>
      <c r="AQE119" s="172"/>
      <c r="AQF119" s="172"/>
      <c r="AQG119" s="172"/>
      <c r="AQH119" s="172"/>
      <c r="AQI119" s="172"/>
      <c r="AQJ119" s="172"/>
      <c r="AQK119" s="172"/>
      <c r="AQL119" s="172"/>
      <c r="AQM119" s="172"/>
      <c r="AQN119" s="172"/>
      <c r="AQO119" s="172"/>
      <c r="AQP119" s="172"/>
      <c r="AQQ119" s="172"/>
      <c r="AQR119" s="172"/>
      <c r="AQS119" s="172"/>
      <c r="AQT119" s="172"/>
      <c r="AQU119" s="172"/>
      <c r="AQV119" s="172"/>
      <c r="AQW119" s="172"/>
      <c r="AQX119" s="172"/>
      <c r="AQY119" s="172"/>
      <c r="AQZ119" s="172"/>
      <c r="ARA119" s="172"/>
      <c r="ARB119" s="172"/>
      <c r="ARC119" s="172"/>
      <c r="ARD119" s="172"/>
      <c r="ARE119" s="172"/>
      <c r="ARF119" s="172"/>
      <c r="ARG119" s="172"/>
      <c r="ARH119" s="172"/>
      <c r="ARI119" s="172"/>
      <c r="ARJ119" s="172"/>
      <c r="ARK119" s="172"/>
      <c r="ARL119" s="172"/>
      <c r="ARM119" s="172"/>
      <c r="ARN119" s="172"/>
      <c r="ARO119" s="172"/>
      <c r="ARP119" s="172"/>
      <c r="ARQ119" s="172"/>
      <c r="ARR119" s="172"/>
      <c r="ARS119" s="172"/>
      <c r="ART119" s="172"/>
      <c r="ARU119" s="172"/>
      <c r="ARV119" s="172"/>
      <c r="ARW119" s="172"/>
      <c r="ARX119" s="172"/>
      <c r="ARY119" s="172"/>
      <c r="ARZ119" s="172"/>
      <c r="ASA119" s="172"/>
      <c r="ASB119" s="172"/>
      <c r="ASC119" s="172"/>
      <c r="ASD119" s="172"/>
      <c r="ASE119" s="172"/>
      <c r="ASF119" s="172"/>
      <c r="ASG119" s="172"/>
      <c r="ASH119" s="172"/>
      <c r="ASI119" s="172"/>
      <c r="ASJ119" s="172"/>
      <c r="ASK119" s="172"/>
      <c r="ASL119" s="172"/>
      <c r="ASM119" s="172"/>
      <c r="ASN119" s="172"/>
      <c r="ASO119" s="172"/>
      <c r="ASP119" s="172"/>
      <c r="ASQ119" s="172"/>
      <c r="ASR119" s="172"/>
      <c r="ASS119" s="172"/>
      <c r="AST119" s="172"/>
      <c r="ASU119" s="172"/>
      <c r="ASV119" s="172"/>
      <c r="ASW119" s="172"/>
      <c r="ASX119" s="172"/>
      <c r="ASY119" s="172"/>
      <c r="ASZ119" s="172"/>
      <c r="ATA119" s="172"/>
      <c r="ATB119" s="172"/>
      <c r="ATC119" s="172"/>
      <c r="ATD119" s="172"/>
      <c r="ATE119" s="172"/>
      <c r="ATF119" s="172"/>
      <c r="ATG119" s="172"/>
      <c r="ATH119" s="172"/>
      <c r="ATI119" s="172"/>
      <c r="ATJ119" s="172"/>
      <c r="ATK119" s="172"/>
      <c r="ATL119" s="172"/>
      <c r="ATM119" s="172"/>
      <c r="ATN119" s="172"/>
      <c r="ATO119" s="172"/>
      <c r="ATP119" s="172"/>
      <c r="ATQ119" s="172"/>
      <c r="ATR119" s="172"/>
      <c r="ATS119" s="172"/>
      <c r="ATT119" s="172"/>
      <c r="ATU119" s="172"/>
      <c r="ATV119" s="172"/>
      <c r="ATW119" s="172"/>
      <c r="ATX119" s="172"/>
      <c r="ATY119" s="172"/>
      <c r="ATZ119" s="172"/>
      <c r="AUA119" s="172"/>
      <c r="AUB119" s="172"/>
      <c r="AUC119" s="172"/>
      <c r="AUD119" s="172"/>
      <c r="AUE119" s="172"/>
      <c r="AUF119" s="172"/>
      <c r="AUG119" s="172"/>
      <c r="AUH119" s="172"/>
      <c r="AUI119" s="172"/>
      <c r="AUJ119" s="172"/>
      <c r="AUK119" s="172"/>
      <c r="AUL119" s="172"/>
      <c r="AUM119" s="172"/>
      <c r="AUN119" s="172"/>
      <c r="AUO119" s="172"/>
      <c r="AUP119" s="172"/>
      <c r="AUQ119" s="172"/>
      <c r="AUR119" s="172"/>
      <c r="AUS119" s="172"/>
      <c r="AUT119" s="172"/>
      <c r="AUU119" s="172"/>
      <c r="AUV119" s="172"/>
      <c r="AUW119" s="172"/>
      <c r="AUX119" s="172"/>
      <c r="AUY119" s="172"/>
      <c r="AUZ119" s="172"/>
      <c r="AVA119" s="172"/>
      <c r="AVB119" s="172"/>
      <c r="AVC119" s="172"/>
      <c r="AVD119" s="172"/>
      <c r="AVE119" s="172"/>
      <c r="AVF119" s="172"/>
      <c r="AVG119" s="172"/>
      <c r="AVH119" s="172"/>
      <c r="AVI119" s="172"/>
      <c r="AVJ119" s="172"/>
      <c r="AVK119" s="172"/>
      <c r="AVL119" s="172"/>
      <c r="AVM119" s="172"/>
      <c r="AVN119" s="172"/>
      <c r="AVO119" s="172"/>
      <c r="AVP119" s="172"/>
      <c r="AVQ119" s="172"/>
      <c r="AVR119" s="172"/>
      <c r="AVS119" s="172"/>
      <c r="AVT119" s="172"/>
      <c r="AVU119" s="172"/>
      <c r="AVV119" s="172"/>
      <c r="AVW119" s="172"/>
      <c r="AVX119" s="172"/>
      <c r="AVY119" s="172"/>
      <c r="AVZ119" s="172"/>
      <c r="AWA119" s="172"/>
      <c r="AWB119" s="172"/>
      <c r="AWC119" s="172"/>
      <c r="AWD119" s="172"/>
      <c r="AWE119" s="172"/>
      <c r="AWF119" s="172"/>
      <c r="AWG119" s="172"/>
      <c r="AWH119" s="172"/>
      <c r="AWI119" s="172"/>
      <c r="AWJ119" s="172"/>
      <c r="AWK119" s="172"/>
      <c r="AWL119" s="172"/>
      <c r="AWM119" s="172"/>
      <c r="AWN119" s="172"/>
      <c r="AWO119" s="172"/>
      <c r="AWP119" s="172"/>
      <c r="AWQ119" s="172"/>
      <c r="AWR119" s="172"/>
      <c r="AWS119" s="172"/>
      <c r="AWT119" s="172"/>
      <c r="AWU119" s="172"/>
      <c r="AWV119" s="172"/>
      <c r="AWW119" s="172"/>
      <c r="AWX119" s="172"/>
      <c r="AWY119" s="172"/>
      <c r="AWZ119" s="172"/>
      <c r="AXA119" s="172"/>
      <c r="AXB119" s="172"/>
      <c r="AXC119" s="172"/>
      <c r="AXD119" s="172"/>
      <c r="AXE119" s="172"/>
      <c r="AXF119" s="172"/>
      <c r="AXG119" s="172"/>
      <c r="AXH119" s="172"/>
      <c r="AXI119" s="172"/>
      <c r="AXJ119" s="172"/>
      <c r="AXK119" s="172"/>
      <c r="AXL119" s="172"/>
      <c r="AXM119" s="172"/>
      <c r="AXN119" s="172"/>
      <c r="AXO119" s="172"/>
      <c r="AXP119" s="172"/>
      <c r="AXQ119" s="172"/>
      <c r="AXR119" s="172"/>
      <c r="AXS119" s="172"/>
      <c r="AXT119" s="172"/>
      <c r="AXU119" s="172"/>
      <c r="AXV119" s="172"/>
      <c r="AXW119" s="172"/>
      <c r="AXX119" s="172"/>
      <c r="AXY119" s="172"/>
      <c r="AXZ119" s="172"/>
      <c r="AYA119" s="172"/>
      <c r="AYB119" s="172"/>
      <c r="AYC119" s="172"/>
      <c r="AYD119" s="172"/>
      <c r="AYE119" s="172"/>
      <c r="AYF119" s="172"/>
      <c r="AYG119" s="172"/>
      <c r="AYH119" s="172"/>
      <c r="AYI119" s="172"/>
      <c r="AYJ119" s="172"/>
      <c r="AYK119" s="172"/>
      <c r="AYL119" s="172"/>
      <c r="AYM119" s="172"/>
      <c r="AYN119" s="172"/>
      <c r="AYO119" s="172"/>
      <c r="AYP119" s="172"/>
      <c r="AYQ119" s="172"/>
      <c r="AYR119" s="172"/>
      <c r="AYS119" s="172"/>
      <c r="AYT119" s="172"/>
      <c r="AYU119" s="172"/>
      <c r="AYV119" s="172"/>
      <c r="AYW119" s="172"/>
      <c r="AYX119" s="172"/>
      <c r="AYY119" s="172"/>
      <c r="AYZ119" s="172"/>
      <c r="AZA119" s="172"/>
      <c r="AZB119" s="172"/>
      <c r="AZC119" s="172"/>
      <c r="AZD119" s="172"/>
      <c r="AZE119" s="172"/>
      <c r="AZF119" s="172"/>
      <c r="AZG119" s="172"/>
      <c r="AZH119" s="172"/>
      <c r="AZI119" s="172"/>
      <c r="AZJ119" s="172"/>
      <c r="AZK119" s="172"/>
      <c r="AZL119" s="172"/>
      <c r="AZM119" s="172"/>
      <c r="AZN119" s="172"/>
      <c r="AZO119" s="172"/>
      <c r="AZP119" s="172"/>
      <c r="AZQ119" s="172"/>
      <c r="AZR119" s="172"/>
      <c r="AZS119" s="172"/>
      <c r="AZT119" s="172"/>
      <c r="AZU119" s="172"/>
      <c r="AZV119" s="172"/>
      <c r="AZW119" s="172"/>
      <c r="AZX119" s="172"/>
      <c r="AZY119" s="172"/>
      <c r="AZZ119" s="172"/>
      <c r="BAA119" s="172"/>
      <c r="BAB119" s="172"/>
      <c r="BAC119" s="172"/>
      <c r="BAD119" s="172"/>
      <c r="BAE119" s="172"/>
      <c r="BAF119" s="172"/>
      <c r="BAG119" s="172"/>
      <c r="BAH119" s="172"/>
      <c r="BAI119" s="172"/>
      <c r="BAJ119" s="172"/>
      <c r="BAK119" s="172"/>
      <c r="BAL119" s="172"/>
      <c r="BAM119" s="172"/>
      <c r="BAN119" s="172"/>
      <c r="BAO119" s="172"/>
      <c r="BAP119" s="172"/>
      <c r="BAQ119" s="172"/>
      <c r="BAR119" s="172"/>
      <c r="BAS119" s="172"/>
      <c r="BAT119" s="172"/>
      <c r="BAU119" s="172"/>
      <c r="BAV119" s="172"/>
      <c r="BAW119" s="172"/>
      <c r="BAX119" s="172"/>
      <c r="BAY119" s="172"/>
      <c r="BAZ119" s="172"/>
      <c r="BBA119" s="172"/>
      <c r="BBB119" s="172"/>
      <c r="BBC119" s="172"/>
      <c r="BBD119" s="172"/>
      <c r="BBE119" s="172"/>
      <c r="BBF119" s="172"/>
      <c r="BBG119" s="172"/>
      <c r="BBH119" s="172"/>
      <c r="BBI119" s="172"/>
      <c r="BBJ119" s="172"/>
      <c r="BBK119" s="172"/>
      <c r="BBL119" s="172"/>
      <c r="BBM119" s="172"/>
      <c r="BBN119" s="172"/>
      <c r="BBO119" s="172"/>
      <c r="BBP119" s="172"/>
      <c r="BBQ119" s="172"/>
      <c r="BBR119" s="172"/>
      <c r="BBS119" s="172"/>
      <c r="BBT119" s="172"/>
      <c r="BBU119" s="172"/>
      <c r="BBV119" s="172"/>
      <c r="BBW119" s="172"/>
      <c r="BBX119" s="172"/>
      <c r="BBY119" s="172"/>
      <c r="BBZ119" s="172"/>
      <c r="BCA119" s="172"/>
      <c r="BCB119" s="172"/>
      <c r="BCC119" s="172"/>
      <c r="BCD119" s="172"/>
      <c r="BCE119" s="172"/>
      <c r="BCF119" s="172"/>
      <c r="BCG119" s="172"/>
      <c r="BCH119" s="172"/>
      <c r="BCI119" s="172"/>
      <c r="BCJ119" s="172"/>
      <c r="BCK119" s="172"/>
      <c r="BCL119" s="172"/>
      <c r="BCM119" s="172"/>
      <c r="BCN119" s="172"/>
      <c r="BCO119" s="172"/>
      <c r="BCP119" s="172"/>
      <c r="BCQ119" s="172"/>
      <c r="BCR119" s="172"/>
      <c r="BCS119" s="172"/>
      <c r="BCT119" s="172"/>
      <c r="BCU119" s="172"/>
      <c r="BCV119" s="172"/>
      <c r="BCW119" s="172"/>
      <c r="BCX119" s="172"/>
      <c r="BCY119" s="172"/>
      <c r="BCZ119" s="172"/>
      <c r="BDA119" s="172"/>
      <c r="BDB119" s="172"/>
      <c r="BDC119" s="172"/>
      <c r="BDD119" s="172"/>
      <c r="BDE119" s="172"/>
      <c r="BDF119" s="172"/>
      <c r="BDG119" s="172"/>
      <c r="BDH119" s="172"/>
      <c r="BDI119" s="172"/>
      <c r="BDJ119" s="172"/>
      <c r="BDK119" s="172"/>
      <c r="BDL119" s="172"/>
      <c r="BDM119" s="172"/>
      <c r="BDN119" s="172"/>
      <c r="BDO119" s="172"/>
      <c r="BDP119" s="172"/>
      <c r="BDQ119" s="172"/>
      <c r="BDR119" s="172"/>
      <c r="BDS119" s="172"/>
      <c r="BDT119" s="172"/>
      <c r="BDU119" s="172"/>
      <c r="BDV119" s="172"/>
      <c r="BDW119" s="172"/>
      <c r="BDX119" s="172"/>
      <c r="BDY119" s="172"/>
      <c r="BDZ119" s="172"/>
      <c r="BEA119" s="172"/>
      <c r="BEB119" s="172"/>
      <c r="BEC119" s="172"/>
      <c r="BED119" s="172"/>
      <c r="BEE119" s="172"/>
      <c r="BEF119" s="172"/>
      <c r="BEG119" s="172"/>
      <c r="BEH119" s="172"/>
      <c r="BEI119" s="172"/>
      <c r="BEJ119" s="172"/>
      <c r="BEK119" s="172"/>
      <c r="BEL119" s="172"/>
      <c r="BEM119" s="172"/>
      <c r="BEN119" s="172"/>
      <c r="BEO119" s="172"/>
      <c r="BEP119" s="172"/>
      <c r="BEQ119" s="172"/>
      <c r="BER119" s="172"/>
      <c r="BES119" s="172"/>
      <c r="BET119" s="172"/>
      <c r="BEU119" s="172"/>
      <c r="BEV119" s="172"/>
      <c r="BEW119" s="172"/>
      <c r="BEX119" s="172"/>
      <c r="BEY119" s="172"/>
      <c r="BEZ119" s="172"/>
      <c r="BFA119" s="172"/>
      <c r="BFB119" s="172"/>
      <c r="BFC119" s="172"/>
      <c r="BFD119" s="172"/>
      <c r="BFE119" s="172"/>
      <c r="BFF119" s="172"/>
      <c r="BFG119" s="172"/>
      <c r="BFH119" s="172"/>
      <c r="BFI119" s="172"/>
      <c r="BFJ119" s="172"/>
      <c r="BFK119" s="172"/>
      <c r="BFL119" s="172"/>
      <c r="BFM119" s="172"/>
      <c r="BFN119" s="172"/>
      <c r="BFO119" s="172"/>
      <c r="BFP119" s="172"/>
      <c r="BFQ119" s="172"/>
      <c r="BFR119" s="172"/>
      <c r="BFS119" s="172"/>
      <c r="BFT119" s="172"/>
      <c r="BFU119" s="172"/>
      <c r="BFV119" s="172"/>
      <c r="BFW119" s="172"/>
      <c r="BFX119" s="172"/>
      <c r="BFY119" s="172"/>
      <c r="BFZ119" s="172"/>
      <c r="BGA119" s="172"/>
      <c r="BGB119" s="172"/>
      <c r="BGC119" s="172"/>
      <c r="BGD119" s="172"/>
      <c r="BGE119" s="172"/>
      <c r="BGF119" s="172"/>
      <c r="BGG119" s="172"/>
      <c r="BGH119" s="172"/>
      <c r="BGI119" s="172"/>
      <c r="BGJ119" s="172"/>
      <c r="BGK119" s="172"/>
      <c r="BGL119" s="172"/>
      <c r="BGM119" s="172"/>
      <c r="BGN119" s="172"/>
      <c r="BGO119" s="172"/>
      <c r="BGP119" s="172"/>
      <c r="BGQ119" s="172"/>
      <c r="BGR119" s="172"/>
      <c r="BGS119" s="172"/>
      <c r="BGT119" s="172"/>
      <c r="BGU119" s="172"/>
      <c r="BGV119" s="172"/>
      <c r="BGW119" s="172"/>
      <c r="BGX119" s="172"/>
      <c r="BGY119" s="172"/>
      <c r="BGZ119" s="172"/>
      <c r="BHA119" s="172"/>
      <c r="BHB119" s="172"/>
      <c r="BHC119" s="172"/>
      <c r="BHD119" s="172"/>
      <c r="BHE119" s="172"/>
      <c r="BHF119" s="172"/>
      <c r="BHG119" s="172"/>
      <c r="BHH119" s="172"/>
      <c r="BHI119" s="172"/>
      <c r="BHJ119" s="172"/>
      <c r="BHK119" s="172"/>
      <c r="BHL119" s="172"/>
      <c r="BHM119" s="172"/>
      <c r="BHN119" s="172"/>
      <c r="BHO119" s="172"/>
      <c r="BHP119" s="172"/>
      <c r="BHQ119" s="172"/>
      <c r="BHR119" s="172"/>
      <c r="BHS119" s="172"/>
      <c r="BHT119" s="172"/>
      <c r="BHU119" s="172"/>
      <c r="BHV119" s="172"/>
      <c r="BHW119" s="172"/>
      <c r="BHX119" s="172"/>
      <c r="BHY119" s="172"/>
      <c r="BHZ119" s="172"/>
      <c r="BIA119" s="172"/>
      <c r="BIB119" s="172"/>
      <c r="BIC119" s="172"/>
      <c r="BID119" s="172"/>
      <c r="BIE119" s="172"/>
      <c r="BIF119" s="172"/>
      <c r="BIG119" s="172"/>
      <c r="BIH119" s="172"/>
      <c r="BII119" s="172"/>
      <c r="BIJ119" s="172"/>
      <c r="BIK119" s="172"/>
      <c r="BIL119" s="172"/>
      <c r="BIM119" s="172"/>
      <c r="BIN119" s="172"/>
      <c r="BIO119" s="172"/>
      <c r="BIP119" s="172"/>
      <c r="BIQ119" s="172"/>
      <c r="BIR119" s="172"/>
      <c r="BIS119" s="172"/>
      <c r="BIT119" s="172"/>
      <c r="BIU119" s="172"/>
      <c r="BIV119" s="172"/>
      <c r="BIW119" s="172"/>
      <c r="BIX119" s="172"/>
      <c r="BIY119" s="172"/>
      <c r="BIZ119" s="172"/>
      <c r="BJA119" s="172"/>
      <c r="BJB119" s="172"/>
      <c r="BJC119" s="172"/>
      <c r="BJD119" s="172"/>
      <c r="BJE119" s="172"/>
      <c r="BJF119" s="172"/>
      <c r="BJG119" s="172"/>
      <c r="BJH119" s="172"/>
      <c r="BJI119" s="172"/>
      <c r="BJJ119" s="172"/>
      <c r="BJK119" s="172"/>
      <c r="BJL119" s="172"/>
      <c r="BJM119" s="172"/>
      <c r="BJN119" s="172"/>
      <c r="BJO119" s="172"/>
      <c r="BJP119" s="172"/>
      <c r="BJQ119" s="172"/>
      <c r="BJR119" s="172"/>
      <c r="BJS119" s="172"/>
      <c r="BJT119" s="172"/>
      <c r="BJU119" s="172"/>
      <c r="BJV119" s="172"/>
      <c r="BJW119" s="172"/>
      <c r="BJX119" s="172"/>
      <c r="BJY119" s="172"/>
      <c r="BJZ119" s="172"/>
      <c r="BKA119" s="172"/>
      <c r="BKB119" s="172"/>
      <c r="BKC119" s="172"/>
      <c r="BKD119" s="172"/>
      <c r="BKE119" s="172"/>
      <c r="BKF119" s="172"/>
      <c r="BKG119" s="172"/>
      <c r="BKH119" s="172"/>
      <c r="BKI119" s="172"/>
      <c r="BKJ119" s="172"/>
      <c r="BKK119" s="172"/>
      <c r="BKL119" s="172"/>
      <c r="BKM119" s="172"/>
      <c r="BKN119" s="172"/>
      <c r="BKO119" s="172"/>
      <c r="BKP119" s="172"/>
      <c r="BKQ119" s="172"/>
      <c r="BKR119" s="172"/>
      <c r="BKS119" s="172"/>
      <c r="BKT119" s="172"/>
      <c r="BKU119" s="172"/>
      <c r="BKV119" s="172"/>
      <c r="BKW119" s="172"/>
      <c r="BKX119" s="172"/>
      <c r="BKY119" s="172"/>
      <c r="BKZ119" s="172"/>
      <c r="BLA119" s="172"/>
      <c r="BLB119" s="172"/>
      <c r="BLC119" s="172"/>
      <c r="BLD119" s="172"/>
      <c r="BLE119" s="172"/>
      <c r="BLF119" s="172"/>
      <c r="BLG119" s="172"/>
      <c r="BLH119" s="172"/>
      <c r="BLI119" s="172"/>
      <c r="BLJ119" s="172"/>
      <c r="BLK119" s="172"/>
      <c r="BLL119" s="172"/>
      <c r="BLM119" s="172"/>
      <c r="BLN119" s="172"/>
      <c r="BLO119" s="172"/>
      <c r="BLP119" s="172"/>
      <c r="BLQ119" s="172"/>
      <c r="BLR119" s="172"/>
      <c r="BLS119" s="172"/>
      <c r="BLT119" s="172"/>
      <c r="BLU119" s="172"/>
      <c r="BLV119" s="172"/>
      <c r="BLW119" s="172"/>
      <c r="BLX119" s="172"/>
      <c r="BLY119" s="172"/>
      <c r="BLZ119" s="172"/>
      <c r="BMA119" s="172"/>
      <c r="BMB119" s="172"/>
      <c r="BMC119" s="172"/>
      <c r="BMD119" s="172"/>
      <c r="BME119" s="172"/>
      <c r="BMF119" s="172"/>
      <c r="BMG119" s="172"/>
      <c r="BMH119" s="172"/>
      <c r="BMI119" s="172"/>
      <c r="BMJ119" s="172"/>
      <c r="BMK119" s="172"/>
      <c r="BML119" s="172"/>
      <c r="BMM119" s="172"/>
      <c r="BMN119" s="172"/>
      <c r="BMO119" s="172"/>
      <c r="BMP119" s="172"/>
      <c r="BMQ119" s="172"/>
      <c r="BMR119" s="172"/>
      <c r="BMS119" s="172"/>
      <c r="BMT119" s="172"/>
      <c r="BMU119" s="172"/>
      <c r="BMV119" s="172"/>
      <c r="BMW119" s="172"/>
      <c r="BMX119" s="172"/>
      <c r="BMY119" s="172"/>
      <c r="BMZ119" s="172"/>
      <c r="BNA119" s="172"/>
      <c r="BNB119" s="172"/>
      <c r="BNC119" s="172"/>
      <c r="BND119" s="172"/>
      <c r="BNE119" s="172"/>
      <c r="BNF119" s="172"/>
      <c r="BNG119" s="172"/>
      <c r="BNH119" s="172"/>
      <c r="BNI119" s="172"/>
      <c r="BNJ119" s="172"/>
      <c r="BNK119" s="172"/>
      <c r="BNL119" s="172"/>
      <c r="BNM119" s="172"/>
      <c r="BNN119" s="172"/>
      <c r="BNO119" s="172"/>
      <c r="BNP119" s="172"/>
      <c r="BNQ119" s="172"/>
      <c r="BNR119" s="172"/>
      <c r="BNS119" s="172"/>
      <c r="BNT119" s="172"/>
      <c r="BNU119" s="172"/>
      <c r="BNV119" s="172"/>
      <c r="BNW119" s="172"/>
      <c r="BNX119" s="172"/>
      <c r="BNY119" s="172"/>
      <c r="BNZ119" s="172"/>
      <c r="BOA119" s="172"/>
      <c r="BOB119" s="172"/>
      <c r="BOC119" s="172"/>
      <c r="BOD119" s="172"/>
      <c r="BOE119" s="172"/>
      <c r="BOF119" s="172"/>
      <c r="BOG119" s="172"/>
      <c r="BOH119" s="172"/>
      <c r="BOI119" s="172"/>
      <c r="BOJ119" s="172"/>
      <c r="BOK119" s="172"/>
      <c r="BOL119" s="172"/>
      <c r="BOM119" s="172"/>
      <c r="BON119" s="172"/>
      <c r="BOO119" s="172"/>
      <c r="BOP119" s="172"/>
      <c r="BOQ119" s="172"/>
      <c r="BOR119" s="172"/>
      <c r="BOS119" s="172"/>
      <c r="BOT119" s="172"/>
      <c r="BOU119" s="172"/>
      <c r="BOV119" s="172"/>
      <c r="BOW119" s="172"/>
      <c r="BOX119" s="172"/>
      <c r="BOY119" s="172"/>
      <c r="BOZ119" s="172"/>
      <c r="BPA119" s="172"/>
      <c r="BPB119" s="172"/>
      <c r="BPC119" s="172"/>
      <c r="BPD119" s="172"/>
      <c r="BPE119" s="172"/>
      <c r="BPF119" s="172"/>
      <c r="BPG119" s="172"/>
      <c r="BPH119" s="172"/>
      <c r="BPI119" s="172"/>
      <c r="BPJ119" s="172"/>
      <c r="BPK119" s="172"/>
      <c r="BPL119" s="172"/>
      <c r="BPM119" s="172"/>
      <c r="BPN119" s="172"/>
      <c r="BPO119" s="172"/>
      <c r="BPP119" s="172"/>
      <c r="BPQ119" s="172"/>
      <c r="BPR119" s="172"/>
      <c r="BPS119" s="172"/>
      <c r="BPT119" s="172"/>
      <c r="BPU119" s="172"/>
      <c r="BPV119" s="172"/>
      <c r="BPW119" s="172"/>
      <c r="BPX119" s="172"/>
      <c r="BPY119" s="172"/>
      <c r="BPZ119" s="172"/>
      <c r="BQA119" s="172"/>
      <c r="BQB119" s="172"/>
      <c r="BQC119" s="172"/>
      <c r="BQD119" s="172"/>
      <c r="BQE119" s="172"/>
      <c r="BQF119" s="172"/>
      <c r="BQG119" s="172"/>
      <c r="BQH119" s="172"/>
      <c r="BQI119" s="172"/>
      <c r="BQJ119" s="172"/>
      <c r="BQK119" s="172"/>
      <c r="BQL119" s="172"/>
      <c r="BQM119" s="172"/>
      <c r="BQN119" s="172"/>
      <c r="BQO119" s="172"/>
      <c r="BQP119" s="172"/>
      <c r="BQQ119" s="172"/>
      <c r="BQR119" s="172"/>
      <c r="BQS119" s="172"/>
      <c r="BQT119" s="172"/>
      <c r="BQU119" s="172"/>
      <c r="BQV119" s="172"/>
      <c r="BQW119" s="172"/>
      <c r="BQX119" s="172"/>
      <c r="BQY119" s="172"/>
      <c r="BQZ119" s="172"/>
      <c r="BRA119" s="172"/>
      <c r="BRB119" s="172"/>
      <c r="BRC119" s="172"/>
      <c r="BRD119" s="172"/>
      <c r="BRE119" s="172"/>
      <c r="BRF119" s="172"/>
      <c r="BRG119" s="172"/>
      <c r="BRH119" s="172"/>
      <c r="BRI119" s="172"/>
      <c r="BRJ119" s="172"/>
      <c r="BRK119" s="172"/>
      <c r="BRL119" s="172"/>
      <c r="BRM119" s="172"/>
      <c r="BRN119" s="172"/>
      <c r="BRO119" s="172"/>
      <c r="BRP119" s="172"/>
      <c r="BRQ119" s="172"/>
      <c r="BRR119" s="172"/>
      <c r="BRS119" s="172"/>
      <c r="BRT119" s="172"/>
      <c r="BRU119" s="172"/>
      <c r="BRV119" s="172"/>
      <c r="BRW119" s="172"/>
      <c r="BRX119" s="172"/>
      <c r="BRY119" s="172"/>
      <c r="BRZ119" s="172"/>
      <c r="BSA119" s="172"/>
      <c r="BSB119" s="172"/>
      <c r="BSC119" s="172"/>
      <c r="BSD119" s="172"/>
      <c r="BSE119" s="172"/>
      <c r="BSF119" s="172"/>
      <c r="BSG119" s="172"/>
      <c r="BSH119" s="172"/>
      <c r="BSI119" s="172"/>
      <c r="BSJ119" s="172"/>
      <c r="BSK119" s="172"/>
      <c r="BSL119" s="172"/>
      <c r="BSM119" s="172"/>
      <c r="BSN119" s="172"/>
      <c r="BSO119" s="172"/>
      <c r="BSP119" s="172"/>
      <c r="BSQ119" s="172"/>
      <c r="BSR119" s="172"/>
      <c r="BSS119" s="172"/>
      <c r="BST119" s="172"/>
      <c r="BSU119" s="172"/>
      <c r="BSV119" s="172"/>
      <c r="BSW119" s="172"/>
      <c r="BSX119" s="172"/>
      <c r="BSY119" s="172"/>
      <c r="BSZ119" s="172"/>
      <c r="BTA119" s="172"/>
      <c r="BTB119" s="172"/>
      <c r="BTC119" s="172"/>
      <c r="BTD119" s="172"/>
      <c r="BTE119" s="172"/>
      <c r="BTF119" s="172"/>
      <c r="BTG119" s="172"/>
      <c r="BTH119" s="172"/>
      <c r="BTI119" s="172"/>
      <c r="BTJ119" s="172"/>
      <c r="BTK119" s="172"/>
      <c r="BTL119" s="172"/>
      <c r="BTM119" s="172"/>
      <c r="BTN119" s="172"/>
      <c r="BTO119" s="172"/>
      <c r="BTP119" s="172"/>
      <c r="BTQ119" s="172"/>
      <c r="BTR119" s="172"/>
      <c r="BTS119" s="172"/>
      <c r="BTT119" s="172"/>
      <c r="BTU119" s="172"/>
      <c r="BTV119" s="172"/>
      <c r="BTW119" s="172"/>
      <c r="BTX119" s="172"/>
      <c r="BTY119" s="172"/>
      <c r="BTZ119" s="172"/>
      <c r="BUA119" s="172"/>
      <c r="BUB119" s="172"/>
      <c r="BUC119" s="172"/>
      <c r="BUD119" s="172"/>
      <c r="BUE119" s="172"/>
      <c r="BUF119" s="172"/>
      <c r="BUG119" s="172"/>
      <c r="BUH119" s="172"/>
      <c r="BUI119" s="172"/>
      <c r="BUJ119" s="172"/>
      <c r="BUK119" s="172"/>
      <c r="BUL119" s="172"/>
      <c r="BUM119" s="172"/>
      <c r="BUN119" s="172"/>
      <c r="BUO119" s="172"/>
      <c r="BUP119" s="172"/>
      <c r="BUQ119" s="172"/>
      <c r="BUR119" s="172"/>
      <c r="BUS119" s="172"/>
      <c r="BUT119" s="172"/>
      <c r="BUU119" s="172"/>
      <c r="BUV119" s="172"/>
      <c r="BUW119" s="172"/>
      <c r="BUX119" s="172"/>
      <c r="BUY119" s="172"/>
      <c r="BUZ119" s="172"/>
      <c r="BVA119" s="172"/>
      <c r="BVB119" s="172"/>
      <c r="BVC119" s="172"/>
      <c r="BVD119" s="172"/>
      <c r="BVE119" s="172"/>
      <c r="BVF119" s="172"/>
      <c r="BVG119" s="172"/>
      <c r="BVH119" s="172"/>
      <c r="BVI119" s="172"/>
      <c r="BVJ119" s="172"/>
      <c r="BVK119" s="172"/>
      <c r="BVL119" s="172"/>
      <c r="BVM119" s="172"/>
      <c r="BVN119" s="172"/>
      <c r="BVO119" s="172"/>
      <c r="BVP119" s="172"/>
      <c r="BVQ119" s="172"/>
      <c r="BVR119" s="172"/>
      <c r="BVS119" s="172"/>
      <c r="BVT119" s="172"/>
      <c r="BVU119" s="172"/>
      <c r="BVV119" s="172"/>
      <c r="BVW119" s="172"/>
      <c r="BVX119" s="172"/>
      <c r="BVY119" s="172"/>
      <c r="BVZ119" s="172"/>
      <c r="BWA119" s="172"/>
      <c r="BWB119" s="172"/>
      <c r="BWC119" s="172"/>
      <c r="BWD119" s="172"/>
      <c r="BWE119" s="172"/>
      <c r="BWF119" s="172"/>
      <c r="BWG119" s="172"/>
      <c r="BWH119" s="172"/>
      <c r="BWI119" s="172"/>
      <c r="BWJ119" s="172"/>
      <c r="BWK119" s="172"/>
      <c r="BWL119" s="172"/>
      <c r="BWM119" s="172"/>
      <c r="BWN119" s="172"/>
      <c r="BWO119" s="172"/>
      <c r="BWP119" s="172"/>
      <c r="BWQ119" s="172"/>
      <c r="BWR119" s="172"/>
      <c r="BWS119" s="172"/>
      <c r="BWT119" s="172"/>
      <c r="BWU119" s="172"/>
      <c r="BWV119" s="172"/>
      <c r="BWW119" s="172"/>
      <c r="BWX119" s="172"/>
      <c r="BWY119" s="172"/>
      <c r="BWZ119" s="172"/>
      <c r="BXA119" s="172"/>
      <c r="BXB119" s="172"/>
      <c r="BXC119" s="172"/>
      <c r="BXD119" s="172"/>
      <c r="BXE119" s="172"/>
      <c r="BXF119" s="172"/>
      <c r="BXG119" s="172"/>
      <c r="BXH119" s="172"/>
      <c r="BXI119" s="172"/>
      <c r="BXJ119" s="172"/>
      <c r="BXK119" s="172"/>
      <c r="BXL119" s="172"/>
      <c r="BXM119" s="172"/>
      <c r="BXN119" s="172"/>
      <c r="BXO119" s="172"/>
      <c r="BXP119" s="172"/>
      <c r="BXQ119" s="172"/>
      <c r="BXR119" s="172"/>
      <c r="BXS119" s="172"/>
      <c r="BXT119" s="172"/>
      <c r="BXU119" s="172"/>
      <c r="BXV119" s="172"/>
      <c r="BXW119" s="172"/>
      <c r="BXX119" s="172"/>
      <c r="BXY119" s="172"/>
      <c r="BXZ119" s="172"/>
      <c r="BYA119" s="172"/>
      <c r="BYB119" s="172"/>
      <c r="BYC119" s="172"/>
      <c r="BYD119" s="172"/>
      <c r="BYE119" s="172"/>
      <c r="BYF119" s="172"/>
      <c r="BYG119" s="172"/>
      <c r="BYH119" s="172"/>
      <c r="BYI119" s="172"/>
      <c r="BYJ119" s="172"/>
      <c r="BYK119" s="172"/>
      <c r="BYL119" s="172"/>
      <c r="BYM119" s="172"/>
      <c r="BYN119" s="172"/>
      <c r="BYO119" s="172"/>
      <c r="BYP119" s="172"/>
      <c r="BYQ119" s="172"/>
      <c r="BYR119" s="172"/>
      <c r="BYS119" s="172"/>
      <c r="BYT119" s="172"/>
      <c r="BYU119" s="172"/>
      <c r="BYV119" s="172"/>
      <c r="BYW119" s="172"/>
      <c r="BYX119" s="172"/>
      <c r="BYY119" s="172"/>
      <c r="BYZ119" s="172"/>
      <c r="BZA119" s="172"/>
      <c r="BZB119" s="172"/>
      <c r="BZC119" s="172"/>
      <c r="BZD119" s="172"/>
      <c r="BZE119" s="172"/>
      <c r="BZF119" s="172"/>
      <c r="BZG119" s="172"/>
      <c r="BZH119" s="172"/>
      <c r="BZI119" s="172"/>
      <c r="BZJ119" s="172"/>
      <c r="BZK119" s="172"/>
      <c r="BZL119" s="172"/>
      <c r="BZM119" s="172"/>
      <c r="BZN119" s="172"/>
      <c r="BZO119" s="172"/>
      <c r="BZP119" s="172"/>
      <c r="BZQ119" s="172"/>
      <c r="BZR119" s="172"/>
      <c r="BZS119" s="172"/>
      <c r="BZT119" s="172"/>
      <c r="BZU119" s="172"/>
      <c r="BZV119" s="172"/>
      <c r="BZW119" s="172"/>
      <c r="BZX119" s="172"/>
      <c r="BZY119" s="172"/>
      <c r="BZZ119" s="172"/>
      <c r="CAA119" s="172"/>
      <c r="CAB119" s="172"/>
      <c r="CAC119" s="172"/>
      <c r="CAD119" s="172"/>
      <c r="CAE119" s="172"/>
      <c r="CAF119" s="172"/>
      <c r="CAG119" s="172"/>
      <c r="CAH119" s="172"/>
      <c r="CAI119" s="172"/>
      <c r="CAJ119" s="172"/>
      <c r="CAK119" s="172"/>
      <c r="CAL119" s="172"/>
      <c r="CAM119" s="172"/>
      <c r="CAN119" s="172"/>
      <c r="CAO119" s="172"/>
      <c r="CAP119" s="172"/>
      <c r="CAQ119" s="172"/>
      <c r="CAR119" s="172"/>
      <c r="CAS119" s="172"/>
      <c r="CAT119" s="172"/>
      <c r="CAU119" s="172"/>
      <c r="CAV119" s="172"/>
      <c r="CAW119" s="172"/>
      <c r="CAX119" s="172"/>
      <c r="CAY119" s="172"/>
      <c r="CAZ119" s="172"/>
      <c r="CBA119" s="172"/>
      <c r="CBB119" s="172"/>
      <c r="CBC119" s="172"/>
      <c r="CBD119" s="172"/>
      <c r="CBE119" s="172"/>
      <c r="CBF119" s="172"/>
      <c r="CBG119" s="172"/>
      <c r="CBH119" s="172"/>
      <c r="CBI119" s="172"/>
      <c r="CBJ119" s="172"/>
      <c r="CBK119" s="172"/>
      <c r="CBL119" s="172"/>
      <c r="CBM119" s="172"/>
      <c r="CBN119" s="172"/>
      <c r="CBO119" s="172"/>
      <c r="CBP119" s="172"/>
      <c r="CBQ119" s="172"/>
      <c r="CBR119" s="172"/>
      <c r="CBS119" s="172"/>
      <c r="CBT119" s="172"/>
      <c r="CBU119" s="172"/>
      <c r="CBV119" s="172"/>
      <c r="CBW119" s="172"/>
      <c r="CBX119" s="172"/>
      <c r="CBY119" s="172"/>
      <c r="CBZ119" s="172"/>
      <c r="CCA119" s="172"/>
      <c r="CCB119" s="172"/>
      <c r="CCC119" s="172"/>
      <c r="CCD119" s="172"/>
      <c r="CCE119" s="172"/>
      <c r="CCF119" s="172"/>
      <c r="CCG119" s="172"/>
      <c r="CCH119" s="172"/>
      <c r="CCI119" s="172"/>
      <c r="CCJ119" s="172"/>
      <c r="CCK119" s="172"/>
      <c r="CCL119" s="172"/>
      <c r="CCM119" s="172"/>
      <c r="CCN119" s="172"/>
      <c r="CCO119" s="172"/>
      <c r="CCP119" s="172"/>
      <c r="CCQ119" s="172"/>
      <c r="CCR119" s="172"/>
      <c r="CCS119" s="172"/>
      <c r="CCT119" s="172"/>
      <c r="CCU119" s="172"/>
      <c r="CCV119" s="172"/>
      <c r="CCW119" s="172"/>
      <c r="CCX119" s="172"/>
      <c r="CCY119" s="172"/>
      <c r="CCZ119" s="172"/>
      <c r="CDA119" s="172"/>
      <c r="CDB119" s="172"/>
      <c r="CDC119" s="172"/>
      <c r="CDD119" s="172"/>
      <c r="CDE119" s="172"/>
      <c r="CDF119" s="172"/>
      <c r="CDG119" s="172"/>
      <c r="CDH119" s="172"/>
      <c r="CDI119" s="172"/>
      <c r="CDJ119" s="172"/>
      <c r="CDK119" s="172"/>
      <c r="CDL119" s="172"/>
      <c r="CDM119" s="172"/>
      <c r="CDN119" s="172"/>
      <c r="CDO119" s="172"/>
      <c r="CDP119" s="172"/>
      <c r="CDQ119" s="172"/>
      <c r="CDR119" s="172"/>
      <c r="CDS119" s="172"/>
      <c r="CDT119" s="172"/>
      <c r="CDU119" s="172"/>
      <c r="CDV119" s="172"/>
      <c r="CDW119" s="172"/>
      <c r="CDX119" s="172"/>
      <c r="CDY119" s="172"/>
      <c r="CDZ119" s="172"/>
      <c r="CEA119" s="172"/>
      <c r="CEB119" s="172"/>
      <c r="CEC119" s="172"/>
      <c r="CED119" s="172"/>
      <c r="CEE119" s="172"/>
      <c r="CEF119" s="172"/>
      <c r="CEG119" s="172"/>
      <c r="CEH119" s="172"/>
      <c r="CEI119" s="172"/>
      <c r="CEJ119" s="172"/>
      <c r="CEK119" s="172"/>
      <c r="CEL119" s="172"/>
      <c r="CEM119" s="172"/>
      <c r="CEN119" s="172"/>
      <c r="CEO119" s="172"/>
      <c r="CEP119" s="172"/>
      <c r="CEQ119" s="172"/>
      <c r="CER119" s="172"/>
      <c r="CES119" s="172"/>
      <c r="CET119" s="172"/>
      <c r="CEU119" s="172"/>
      <c r="CEV119" s="172"/>
      <c r="CEW119" s="172"/>
      <c r="CEX119" s="172"/>
      <c r="CEY119" s="172"/>
      <c r="CEZ119" s="172"/>
      <c r="CFA119" s="172"/>
      <c r="CFB119" s="172"/>
      <c r="CFC119" s="172"/>
      <c r="CFD119" s="172"/>
      <c r="CFE119" s="172"/>
      <c r="CFF119" s="172"/>
      <c r="CFG119" s="172"/>
      <c r="CFH119" s="172"/>
      <c r="CFI119" s="172"/>
      <c r="CFJ119" s="172"/>
      <c r="CFK119" s="172"/>
      <c r="CFL119" s="172"/>
      <c r="CFM119" s="172"/>
      <c r="CFN119" s="172"/>
      <c r="CFO119" s="172"/>
      <c r="CFP119" s="172"/>
      <c r="CFQ119" s="172"/>
      <c r="CFR119" s="172"/>
      <c r="CFS119" s="172"/>
      <c r="CFT119" s="172"/>
      <c r="CFU119" s="172"/>
      <c r="CFV119" s="172"/>
      <c r="CFW119" s="172"/>
      <c r="CFX119" s="172"/>
      <c r="CFY119" s="172"/>
      <c r="CFZ119" s="172"/>
      <c r="CGA119" s="172"/>
      <c r="CGB119" s="172"/>
      <c r="CGC119" s="172"/>
      <c r="CGD119" s="172"/>
      <c r="CGE119" s="172"/>
      <c r="CGF119" s="172"/>
      <c r="CGG119" s="172"/>
      <c r="CGH119" s="172"/>
      <c r="CGI119" s="172"/>
      <c r="CGJ119" s="172"/>
      <c r="CGK119" s="172"/>
      <c r="CGL119" s="172"/>
      <c r="CGM119" s="172"/>
      <c r="CGN119" s="172"/>
      <c r="CGO119" s="172"/>
      <c r="CGP119" s="172"/>
      <c r="CGQ119" s="172"/>
      <c r="CGR119" s="172"/>
      <c r="CGS119" s="172"/>
      <c r="CGT119" s="172"/>
      <c r="CGU119" s="172"/>
      <c r="CGV119" s="172"/>
      <c r="CGW119" s="172"/>
      <c r="CGX119" s="172"/>
      <c r="CGY119" s="172"/>
      <c r="CGZ119" s="172"/>
      <c r="CHA119" s="172"/>
      <c r="CHB119" s="172"/>
      <c r="CHC119" s="172"/>
      <c r="CHD119" s="172"/>
      <c r="CHE119" s="172"/>
      <c r="CHF119" s="172"/>
      <c r="CHG119" s="172"/>
      <c r="CHH119" s="172"/>
      <c r="CHI119" s="172"/>
      <c r="CHJ119" s="172"/>
      <c r="CHK119" s="172"/>
      <c r="CHL119" s="172"/>
      <c r="CHM119" s="172"/>
      <c r="CHN119" s="172"/>
      <c r="CHO119" s="172"/>
      <c r="CHP119" s="172"/>
      <c r="CHQ119" s="172"/>
      <c r="CHR119" s="172"/>
      <c r="CHS119" s="172"/>
      <c r="CHT119" s="172"/>
      <c r="CHU119" s="172"/>
      <c r="CHV119" s="172"/>
      <c r="CHW119" s="172"/>
      <c r="CHX119" s="172"/>
      <c r="CHY119" s="172"/>
      <c r="CHZ119" s="172"/>
      <c r="CIA119" s="172"/>
      <c r="CIB119" s="172"/>
      <c r="CIC119" s="172"/>
      <c r="CID119" s="172"/>
      <c r="CIE119" s="172"/>
      <c r="CIF119" s="172"/>
      <c r="CIG119" s="172"/>
      <c r="CIH119" s="172"/>
      <c r="CII119" s="172"/>
      <c r="CIJ119" s="172"/>
      <c r="CIK119" s="172"/>
      <c r="CIL119" s="172"/>
      <c r="CIM119" s="172"/>
      <c r="CIN119" s="172"/>
      <c r="CIO119" s="172"/>
      <c r="CIP119" s="172"/>
      <c r="CIQ119" s="172"/>
      <c r="CIR119" s="172"/>
      <c r="CIS119" s="172"/>
      <c r="CIT119" s="172"/>
      <c r="CIU119" s="172"/>
      <c r="CIV119" s="172"/>
      <c r="CIW119" s="172"/>
      <c r="CIX119" s="172"/>
      <c r="CIY119" s="172"/>
      <c r="CIZ119" s="172"/>
      <c r="CJA119" s="172"/>
      <c r="CJB119" s="172"/>
      <c r="CJC119" s="172"/>
      <c r="CJD119" s="172"/>
      <c r="CJE119" s="172"/>
      <c r="CJF119" s="172"/>
      <c r="CJG119" s="172"/>
      <c r="CJH119" s="172"/>
      <c r="CJI119" s="172"/>
      <c r="CJJ119" s="172"/>
      <c r="CJK119" s="172"/>
      <c r="CJL119" s="172"/>
      <c r="CJM119" s="172"/>
      <c r="CJN119" s="172"/>
      <c r="CJO119" s="172"/>
      <c r="CJP119" s="172"/>
      <c r="CJQ119" s="172"/>
      <c r="CJR119" s="172"/>
      <c r="CJS119" s="172"/>
      <c r="CJT119" s="172"/>
      <c r="CJU119" s="172"/>
      <c r="CJV119" s="172"/>
      <c r="CJW119" s="172"/>
      <c r="CJX119" s="172"/>
      <c r="CJY119" s="172"/>
      <c r="CJZ119" s="172"/>
      <c r="CKA119" s="172"/>
      <c r="CKB119" s="172"/>
      <c r="CKC119" s="172"/>
      <c r="CKD119" s="172"/>
      <c r="CKE119" s="172"/>
      <c r="CKF119" s="172"/>
      <c r="CKG119" s="172"/>
      <c r="CKH119" s="172"/>
      <c r="CKI119" s="172"/>
      <c r="CKJ119" s="172"/>
      <c r="CKK119" s="172"/>
      <c r="CKL119" s="172"/>
      <c r="CKM119" s="172"/>
      <c r="CKN119" s="172"/>
      <c r="CKO119" s="172"/>
      <c r="CKP119" s="172"/>
      <c r="CKQ119" s="172"/>
      <c r="CKR119" s="172"/>
      <c r="CKS119" s="172"/>
      <c r="CKT119" s="172"/>
      <c r="CKU119" s="172"/>
      <c r="CKV119" s="172"/>
      <c r="CKW119" s="172"/>
      <c r="CKX119" s="172"/>
      <c r="CKY119" s="172"/>
      <c r="CKZ119" s="172"/>
      <c r="CLA119" s="172"/>
      <c r="CLB119" s="172"/>
      <c r="CLC119" s="172"/>
      <c r="CLD119" s="172"/>
      <c r="CLE119" s="172"/>
      <c r="CLF119" s="172"/>
      <c r="CLG119" s="172"/>
      <c r="CLH119" s="172"/>
      <c r="CLI119" s="172"/>
      <c r="CLJ119" s="172"/>
      <c r="CLK119" s="172"/>
      <c r="CLL119" s="172"/>
      <c r="CLM119" s="172"/>
      <c r="CLN119" s="172"/>
      <c r="CLO119" s="172"/>
      <c r="CLP119" s="172"/>
      <c r="CLQ119" s="172"/>
      <c r="CLR119" s="172"/>
      <c r="CLS119" s="172"/>
      <c r="CLT119" s="172"/>
      <c r="CLU119" s="172"/>
      <c r="CLV119" s="172"/>
      <c r="CLW119" s="172"/>
      <c r="CLX119" s="172"/>
      <c r="CLY119" s="172"/>
      <c r="CLZ119" s="172"/>
      <c r="CMA119" s="172"/>
      <c r="CMB119" s="172"/>
      <c r="CMC119" s="172"/>
      <c r="CMD119" s="172"/>
      <c r="CME119" s="172"/>
      <c r="CMF119" s="172"/>
      <c r="CMG119" s="172"/>
      <c r="CMH119" s="172"/>
      <c r="CMI119" s="172"/>
      <c r="CMJ119" s="172"/>
      <c r="CMK119" s="172"/>
      <c r="CML119" s="172"/>
      <c r="CMM119" s="172"/>
      <c r="CMN119" s="172"/>
      <c r="CMO119" s="172"/>
      <c r="CMP119" s="172"/>
      <c r="CMQ119" s="172"/>
      <c r="CMR119" s="172"/>
      <c r="CMS119" s="172"/>
      <c r="CMT119" s="172"/>
      <c r="CMU119" s="172"/>
      <c r="CMV119" s="172"/>
      <c r="CMW119" s="172"/>
      <c r="CMX119" s="172"/>
      <c r="CMY119" s="172"/>
      <c r="CMZ119" s="172"/>
      <c r="CNA119" s="172"/>
      <c r="CNB119" s="172"/>
      <c r="CNC119" s="172"/>
      <c r="CND119" s="172"/>
      <c r="CNE119" s="172"/>
      <c r="CNF119" s="172"/>
      <c r="CNG119" s="172"/>
      <c r="CNH119" s="172"/>
      <c r="CNI119" s="172"/>
      <c r="CNJ119" s="172"/>
      <c r="CNK119" s="172"/>
      <c r="CNL119" s="172"/>
      <c r="CNM119" s="172"/>
      <c r="CNN119" s="172"/>
      <c r="CNO119" s="172"/>
      <c r="CNP119" s="172"/>
      <c r="CNQ119" s="172"/>
      <c r="CNR119" s="172"/>
      <c r="CNS119" s="172"/>
      <c r="CNT119" s="172"/>
      <c r="CNU119" s="172"/>
      <c r="CNV119" s="172"/>
      <c r="CNW119" s="172"/>
      <c r="CNX119" s="172"/>
      <c r="CNY119" s="172"/>
      <c r="CNZ119" s="172"/>
      <c r="COA119" s="172"/>
      <c r="COB119" s="172"/>
      <c r="COC119" s="172"/>
      <c r="COD119" s="172"/>
      <c r="COE119" s="172"/>
      <c r="COF119" s="172"/>
      <c r="COG119" s="172"/>
      <c r="COH119" s="172"/>
      <c r="COI119" s="172"/>
      <c r="COJ119" s="172"/>
      <c r="COK119" s="172"/>
      <c r="COL119" s="172"/>
      <c r="COM119" s="172"/>
      <c r="CON119" s="172"/>
      <c r="COO119" s="172"/>
      <c r="COP119" s="172"/>
      <c r="COQ119" s="172"/>
      <c r="COR119" s="172"/>
      <c r="COS119" s="172"/>
      <c r="COT119" s="172"/>
      <c r="COU119" s="172"/>
      <c r="COV119" s="172"/>
      <c r="COW119" s="172"/>
      <c r="COX119" s="172"/>
      <c r="COY119" s="172"/>
      <c r="COZ119" s="172"/>
      <c r="CPA119" s="172"/>
      <c r="CPB119" s="172"/>
      <c r="CPC119" s="172"/>
      <c r="CPD119" s="172"/>
      <c r="CPE119" s="172"/>
      <c r="CPF119" s="172"/>
      <c r="CPG119" s="172"/>
      <c r="CPH119" s="172"/>
      <c r="CPI119" s="172"/>
      <c r="CPJ119" s="172"/>
      <c r="CPK119" s="172"/>
      <c r="CPL119" s="172"/>
      <c r="CPM119" s="172"/>
      <c r="CPN119" s="172"/>
      <c r="CPO119" s="172"/>
      <c r="CPP119" s="172"/>
      <c r="CPQ119" s="172"/>
      <c r="CPR119" s="172"/>
      <c r="CPS119" s="172"/>
      <c r="CPT119" s="172"/>
      <c r="CPU119" s="172"/>
      <c r="CPV119" s="172"/>
      <c r="CPW119" s="172"/>
      <c r="CPX119" s="172"/>
      <c r="CPY119" s="172"/>
      <c r="CPZ119" s="172"/>
      <c r="CQA119" s="172"/>
      <c r="CQB119" s="172"/>
      <c r="CQC119" s="172"/>
      <c r="CQD119" s="172"/>
      <c r="CQE119" s="172"/>
      <c r="CQF119" s="172"/>
      <c r="CQG119" s="172"/>
      <c r="CQH119" s="172"/>
      <c r="CQI119" s="172"/>
      <c r="CQJ119" s="172"/>
      <c r="CQK119" s="172"/>
      <c r="CQL119" s="172"/>
      <c r="CQM119" s="172"/>
      <c r="CQN119" s="172"/>
      <c r="CQO119" s="172"/>
      <c r="CQP119" s="172"/>
      <c r="CQQ119" s="172"/>
      <c r="CQR119" s="172"/>
      <c r="CQS119" s="172"/>
      <c r="CQT119" s="172"/>
      <c r="CQU119" s="172"/>
      <c r="CQV119" s="172"/>
      <c r="CQW119" s="172"/>
      <c r="CQX119" s="172"/>
      <c r="CQY119" s="172"/>
      <c r="CQZ119" s="172"/>
      <c r="CRA119" s="172"/>
      <c r="CRB119" s="172"/>
      <c r="CRC119" s="172"/>
      <c r="CRD119" s="172"/>
      <c r="CRE119" s="172"/>
      <c r="CRF119" s="172"/>
      <c r="CRG119" s="172"/>
      <c r="CRH119" s="172"/>
      <c r="CRI119" s="172"/>
      <c r="CRJ119" s="172"/>
      <c r="CRK119" s="172"/>
      <c r="CRL119" s="172"/>
      <c r="CRM119" s="172"/>
      <c r="CRN119" s="172"/>
      <c r="CRO119" s="172"/>
      <c r="CRP119" s="172"/>
      <c r="CRQ119" s="172"/>
      <c r="CRR119" s="172"/>
      <c r="CRS119" s="172"/>
      <c r="CRT119" s="172"/>
      <c r="CRU119" s="172"/>
      <c r="CRV119" s="172"/>
      <c r="CRW119" s="172"/>
      <c r="CRX119" s="172"/>
      <c r="CRY119" s="172"/>
      <c r="CRZ119" s="172"/>
      <c r="CSA119" s="172"/>
      <c r="CSB119" s="172"/>
      <c r="CSC119" s="172"/>
      <c r="CSD119" s="172"/>
      <c r="CSE119" s="172"/>
      <c r="CSF119" s="172"/>
      <c r="CSG119" s="172"/>
      <c r="CSH119" s="172"/>
      <c r="CSI119" s="172"/>
      <c r="CSJ119" s="172"/>
      <c r="CSK119" s="172"/>
      <c r="CSL119" s="172"/>
      <c r="CSM119" s="172"/>
      <c r="CSN119" s="172"/>
      <c r="CSO119" s="172"/>
      <c r="CSP119" s="172"/>
      <c r="CSQ119" s="172"/>
      <c r="CSR119" s="172"/>
      <c r="CSS119" s="172"/>
      <c r="CST119" s="172"/>
      <c r="CSU119" s="172"/>
      <c r="CSV119" s="172"/>
      <c r="CSW119" s="172"/>
      <c r="CSX119" s="172"/>
      <c r="CSY119" s="172"/>
      <c r="CSZ119" s="172"/>
      <c r="CTA119" s="172"/>
      <c r="CTB119" s="172"/>
      <c r="CTC119" s="172"/>
      <c r="CTD119" s="172"/>
      <c r="CTE119" s="172"/>
      <c r="CTF119" s="172"/>
      <c r="CTG119" s="172"/>
      <c r="CTH119" s="172"/>
      <c r="CTI119" s="172"/>
      <c r="CTJ119" s="172"/>
      <c r="CTK119" s="172"/>
      <c r="CTL119" s="172"/>
      <c r="CTM119" s="172"/>
      <c r="CTN119" s="172"/>
      <c r="CTO119" s="172"/>
      <c r="CTP119" s="172"/>
      <c r="CTQ119" s="172"/>
      <c r="CTR119" s="172"/>
      <c r="CTS119" s="172"/>
      <c r="CTT119" s="172"/>
      <c r="CTU119" s="172"/>
      <c r="CTV119" s="172"/>
      <c r="CTW119" s="172"/>
      <c r="CTX119" s="172"/>
      <c r="CTY119" s="172"/>
      <c r="CTZ119" s="172"/>
      <c r="CUA119" s="172"/>
      <c r="CUB119" s="172"/>
      <c r="CUC119" s="172"/>
      <c r="CUD119" s="172"/>
      <c r="CUE119" s="172"/>
      <c r="CUF119" s="172"/>
      <c r="CUG119" s="172"/>
      <c r="CUH119" s="172"/>
      <c r="CUI119" s="172"/>
      <c r="CUJ119" s="172"/>
      <c r="CUK119" s="172"/>
      <c r="CUL119" s="172"/>
      <c r="CUM119" s="172"/>
      <c r="CUN119" s="172"/>
      <c r="CUO119" s="172"/>
      <c r="CUP119" s="172"/>
      <c r="CUQ119" s="172"/>
      <c r="CUR119" s="172"/>
      <c r="CUS119" s="172"/>
      <c r="CUT119" s="172"/>
      <c r="CUU119" s="172"/>
      <c r="CUV119" s="172"/>
      <c r="CUW119" s="172"/>
      <c r="CUX119" s="172"/>
      <c r="CUY119" s="172"/>
      <c r="CUZ119" s="172"/>
      <c r="CVA119" s="172"/>
      <c r="CVB119" s="172"/>
      <c r="CVC119" s="172"/>
      <c r="CVD119" s="172"/>
      <c r="CVE119" s="172"/>
      <c r="CVF119" s="172"/>
      <c r="CVG119" s="172"/>
      <c r="CVH119" s="172"/>
      <c r="CVI119" s="172"/>
      <c r="CVJ119" s="172"/>
      <c r="CVK119" s="172"/>
      <c r="CVL119" s="172"/>
      <c r="CVM119" s="172"/>
      <c r="CVN119" s="172"/>
      <c r="CVO119" s="172"/>
      <c r="CVP119" s="172"/>
      <c r="CVQ119" s="172"/>
      <c r="CVR119" s="172"/>
      <c r="CVS119" s="172"/>
      <c r="CVT119" s="172"/>
      <c r="CVU119" s="172"/>
      <c r="CVV119" s="172"/>
      <c r="CVW119" s="172"/>
      <c r="CVX119" s="172"/>
      <c r="CVY119" s="172"/>
      <c r="CVZ119" s="172"/>
      <c r="CWA119" s="172"/>
      <c r="CWB119" s="172"/>
      <c r="CWC119" s="172"/>
      <c r="CWD119" s="172"/>
      <c r="CWE119" s="172"/>
      <c r="CWF119" s="172"/>
      <c r="CWG119" s="172"/>
      <c r="CWH119" s="172"/>
      <c r="CWI119" s="172"/>
      <c r="CWJ119" s="172"/>
      <c r="CWK119" s="172"/>
      <c r="CWL119" s="172"/>
      <c r="CWM119" s="172"/>
      <c r="CWN119" s="172"/>
      <c r="CWO119" s="172"/>
      <c r="CWP119" s="172"/>
      <c r="CWQ119" s="172"/>
      <c r="CWR119" s="172"/>
      <c r="CWS119" s="172"/>
      <c r="CWT119" s="172"/>
      <c r="CWU119" s="172"/>
      <c r="CWV119" s="172"/>
      <c r="CWW119" s="172"/>
      <c r="CWX119" s="172"/>
      <c r="CWY119" s="172"/>
      <c r="CWZ119" s="172"/>
      <c r="CXA119" s="172"/>
      <c r="CXB119" s="172"/>
      <c r="CXC119" s="172"/>
      <c r="CXD119" s="172"/>
      <c r="CXE119" s="172"/>
      <c r="CXF119" s="172"/>
      <c r="CXG119" s="172"/>
      <c r="CXH119" s="172"/>
      <c r="CXI119" s="172"/>
      <c r="CXJ119" s="172"/>
      <c r="CXK119" s="172"/>
      <c r="CXL119" s="172"/>
      <c r="CXM119" s="172"/>
      <c r="CXN119" s="172"/>
      <c r="CXO119" s="172"/>
      <c r="CXP119" s="172"/>
      <c r="CXQ119" s="172"/>
      <c r="CXR119" s="172"/>
      <c r="CXS119" s="172"/>
      <c r="CXT119" s="172"/>
      <c r="CXU119" s="172"/>
      <c r="CXV119" s="172"/>
      <c r="CXW119" s="172"/>
      <c r="CXX119" s="172"/>
      <c r="CXY119" s="172"/>
      <c r="CXZ119" s="172"/>
      <c r="CYA119" s="172"/>
      <c r="CYB119" s="172"/>
      <c r="CYC119" s="172"/>
      <c r="CYD119" s="172"/>
      <c r="CYE119" s="172"/>
      <c r="CYF119" s="172"/>
      <c r="CYG119" s="172"/>
      <c r="CYH119" s="172"/>
      <c r="CYI119" s="172"/>
      <c r="CYJ119" s="172"/>
      <c r="CYK119" s="172"/>
      <c r="CYL119" s="172"/>
      <c r="CYM119" s="172"/>
      <c r="CYN119" s="172"/>
      <c r="CYO119" s="172"/>
      <c r="CYP119" s="172"/>
      <c r="CYQ119" s="172"/>
      <c r="CYR119" s="172"/>
      <c r="CYS119" s="172"/>
      <c r="CYT119" s="172"/>
      <c r="CYU119" s="172"/>
      <c r="CYV119" s="172"/>
      <c r="CYW119" s="172"/>
      <c r="CYX119" s="172"/>
      <c r="CYY119" s="172"/>
      <c r="CYZ119" s="172"/>
      <c r="CZA119" s="172"/>
      <c r="CZB119" s="172"/>
      <c r="CZC119" s="172"/>
      <c r="CZD119" s="172"/>
      <c r="CZE119" s="172"/>
      <c r="CZF119" s="172"/>
      <c r="CZG119" s="172"/>
      <c r="CZH119" s="172"/>
      <c r="CZI119" s="172"/>
      <c r="CZJ119" s="172"/>
      <c r="CZK119" s="172"/>
      <c r="CZL119" s="172"/>
      <c r="CZM119" s="172"/>
      <c r="CZN119" s="172"/>
      <c r="CZO119" s="172"/>
      <c r="CZP119" s="172"/>
      <c r="CZQ119" s="172"/>
      <c r="CZR119" s="172"/>
      <c r="CZS119" s="172"/>
      <c r="CZT119" s="172"/>
      <c r="CZU119" s="172"/>
      <c r="CZV119" s="172"/>
      <c r="CZW119" s="172"/>
      <c r="CZX119" s="172"/>
      <c r="CZY119" s="172"/>
      <c r="CZZ119" s="172"/>
      <c r="DAA119" s="172"/>
      <c r="DAB119" s="172"/>
      <c r="DAC119" s="172"/>
      <c r="DAD119" s="172"/>
      <c r="DAE119" s="172"/>
      <c r="DAF119" s="172"/>
      <c r="DAG119" s="172"/>
      <c r="DAH119" s="172"/>
      <c r="DAI119" s="172"/>
      <c r="DAJ119" s="172"/>
      <c r="DAK119" s="172"/>
      <c r="DAL119" s="172"/>
      <c r="DAM119" s="172"/>
      <c r="DAN119" s="172"/>
      <c r="DAO119" s="172"/>
      <c r="DAP119" s="172"/>
      <c r="DAQ119" s="172"/>
      <c r="DAR119" s="172"/>
      <c r="DAS119" s="172"/>
      <c r="DAT119" s="172"/>
      <c r="DAU119" s="172"/>
      <c r="DAV119" s="172"/>
      <c r="DAW119" s="172"/>
      <c r="DAX119" s="172"/>
      <c r="DAY119" s="172"/>
      <c r="DAZ119" s="172"/>
      <c r="DBA119" s="172"/>
      <c r="DBB119" s="172"/>
      <c r="DBC119" s="172"/>
      <c r="DBD119" s="172"/>
      <c r="DBE119" s="172"/>
      <c r="DBF119" s="172"/>
      <c r="DBG119" s="172"/>
      <c r="DBH119" s="172"/>
      <c r="DBI119" s="172"/>
      <c r="DBJ119" s="172"/>
      <c r="DBK119" s="172"/>
      <c r="DBL119" s="172"/>
      <c r="DBM119" s="172"/>
      <c r="DBN119" s="172"/>
      <c r="DBO119" s="172"/>
      <c r="DBP119" s="172"/>
      <c r="DBQ119" s="172"/>
      <c r="DBR119" s="172"/>
      <c r="DBS119" s="172"/>
      <c r="DBT119" s="172"/>
      <c r="DBU119" s="172"/>
      <c r="DBV119" s="172"/>
      <c r="DBW119" s="172"/>
      <c r="DBX119" s="172"/>
      <c r="DBY119" s="172"/>
      <c r="DBZ119" s="172"/>
      <c r="DCA119" s="172"/>
      <c r="DCB119" s="172"/>
      <c r="DCC119" s="172"/>
      <c r="DCD119" s="172"/>
      <c r="DCE119" s="172"/>
      <c r="DCF119" s="172"/>
      <c r="DCG119" s="172"/>
      <c r="DCH119" s="172"/>
      <c r="DCI119" s="172"/>
      <c r="DCJ119" s="172"/>
      <c r="DCK119" s="172"/>
      <c r="DCL119" s="172"/>
      <c r="DCM119" s="172"/>
      <c r="DCN119" s="172"/>
      <c r="DCO119" s="172"/>
      <c r="DCP119" s="172"/>
      <c r="DCQ119" s="172"/>
      <c r="DCR119" s="172"/>
      <c r="DCS119" s="172"/>
      <c r="DCT119" s="172"/>
      <c r="DCU119" s="172"/>
      <c r="DCV119" s="172"/>
      <c r="DCW119" s="172"/>
      <c r="DCX119" s="172"/>
      <c r="DCY119" s="172"/>
      <c r="DCZ119" s="172"/>
      <c r="DDA119" s="172"/>
      <c r="DDB119" s="172"/>
      <c r="DDC119" s="172"/>
      <c r="DDD119" s="172"/>
      <c r="DDE119" s="172"/>
      <c r="DDF119" s="172"/>
      <c r="DDG119" s="172"/>
      <c r="DDH119" s="172"/>
      <c r="DDI119" s="172"/>
      <c r="DDJ119" s="172"/>
      <c r="DDK119" s="172"/>
      <c r="DDL119" s="172"/>
      <c r="DDM119" s="172"/>
      <c r="DDN119" s="172"/>
      <c r="DDO119" s="172"/>
      <c r="DDP119" s="172"/>
      <c r="DDQ119" s="172"/>
      <c r="DDR119" s="172"/>
      <c r="DDS119" s="172"/>
      <c r="DDT119" s="172"/>
      <c r="DDU119" s="172"/>
      <c r="DDV119" s="172"/>
      <c r="DDW119" s="172"/>
      <c r="DDX119" s="172"/>
      <c r="DDY119" s="172"/>
      <c r="DDZ119" s="172"/>
      <c r="DEA119" s="172"/>
      <c r="DEB119" s="172"/>
      <c r="DEC119" s="172"/>
      <c r="DED119" s="172"/>
      <c r="DEE119" s="172"/>
      <c r="DEF119" s="172"/>
      <c r="DEG119" s="172"/>
      <c r="DEH119" s="172"/>
      <c r="DEI119" s="172"/>
      <c r="DEJ119" s="172"/>
      <c r="DEK119" s="172"/>
      <c r="DEL119" s="172"/>
      <c r="DEM119" s="172"/>
      <c r="DEN119" s="172"/>
      <c r="DEO119" s="172"/>
      <c r="DEP119" s="172"/>
      <c r="DEQ119" s="172"/>
      <c r="DER119" s="172"/>
      <c r="DES119" s="172"/>
      <c r="DET119" s="172"/>
      <c r="DEU119" s="172"/>
      <c r="DEV119" s="172"/>
      <c r="DEW119" s="172"/>
      <c r="DEX119" s="172"/>
      <c r="DEY119" s="172"/>
      <c r="DEZ119" s="172"/>
      <c r="DFA119" s="172"/>
      <c r="DFB119" s="172"/>
      <c r="DFC119" s="172"/>
      <c r="DFD119" s="172"/>
      <c r="DFE119" s="172"/>
      <c r="DFF119" s="172"/>
      <c r="DFG119" s="172"/>
      <c r="DFH119" s="172"/>
      <c r="DFI119" s="172"/>
      <c r="DFJ119" s="172"/>
      <c r="DFK119" s="172"/>
      <c r="DFL119" s="172"/>
      <c r="DFM119" s="172"/>
      <c r="DFN119" s="172"/>
      <c r="DFO119" s="172"/>
      <c r="DFP119" s="172"/>
      <c r="DFQ119" s="172"/>
      <c r="DFR119" s="172"/>
      <c r="DFS119" s="172"/>
      <c r="DFT119" s="172"/>
      <c r="DFU119" s="172"/>
      <c r="DFV119" s="172"/>
      <c r="DFW119" s="172"/>
      <c r="DFX119" s="172"/>
      <c r="DFY119" s="172"/>
      <c r="DFZ119" s="172"/>
      <c r="DGA119" s="172"/>
      <c r="DGB119" s="172"/>
      <c r="DGC119" s="172"/>
      <c r="DGD119" s="172"/>
      <c r="DGE119" s="172"/>
      <c r="DGF119" s="172"/>
      <c r="DGG119" s="172"/>
      <c r="DGH119" s="172"/>
      <c r="DGI119" s="172"/>
      <c r="DGJ119" s="172"/>
      <c r="DGK119" s="172"/>
      <c r="DGL119" s="172"/>
      <c r="DGM119" s="172"/>
      <c r="DGN119" s="172"/>
      <c r="DGO119" s="172"/>
      <c r="DGP119" s="172"/>
      <c r="DGQ119" s="172"/>
      <c r="DGR119" s="172"/>
      <c r="DGS119" s="172"/>
      <c r="DGT119" s="172"/>
      <c r="DGU119" s="172"/>
      <c r="DGV119" s="172"/>
      <c r="DGW119" s="172"/>
      <c r="DGX119" s="172"/>
      <c r="DGY119" s="172"/>
      <c r="DGZ119" s="172"/>
      <c r="DHA119" s="172"/>
      <c r="DHB119" s="172"/>
      <c r="DHC119" s="172"/>
      <c r="DHD119" s="172"/>
      <c r="DHE119" s="172"/>
      <c r="DHF119" s="172"/>
      <c r="DHG119" s="172"/>
      <c r="DHH119" s="172"/>
      <c r="DHI119" s="172"/>
      <c r="DHJ119" s="172"/>
      <c r="DHK119" s="172"/>
      <c r="DHL119" s="172"/>
      <c r="DHM119" s="172"/>
      <c r="DHN119" s="172"/>
      <c r="DHO119" s="172"/>
      <c r="DHP119" s="172"/>
      <c r="DHQ119" s="172"/>
      <c r="DHR119" s="172"/>
      <c r="DHS119" s="172"/>
      <c r="DHT119" s="172"/>
      <c r="DHU119" s="172"/>
      <c r="DHV119" s="172"/>
      <c r="DHW119" s="172"/>
      <c r="DHX119" s="172"/>
      <c r="DHY119" s="172"/>
      <c r="DHZ119" s="172"/>
      <c r="DIA119" s="172"/>
      <c r="DIB119" s="172"/>
      <c r="DIC119" s="172"/>
      <c r="DID119" s="172"/>
      <c r="DIE119" s="172"/>
      <c r="DIF119" s="172"/>
      <c r="DIG119" s="172"/>
      <c r="DIH119" s="172"/>
      <c r="DII119" s="172"/>
      <c r="DIJ119" s="172"/>
      <c r="DIK119" s="172"/>
      <c r="DIL119" s="172"/>
      <c r="DIM119" s="172"/>
      <c r="DIN119" s="172"/>
      <c r="DIO119" s="172"/>
      <c r="DIP119" s="172"/>
      <c r="DIQ119" s="172"/>
      <c r="DIR119" s="172"/>
      <c r="DIS119" s="172"/>
      <c r="DIT119" s="172"/>
      <c r="DIU119" s="172"/>
      <c r="DIV119" s="172"/>
      <c r="DIW119" s="172"/>
      <c r="DIX119" s="172"/>
      <c r="DIY119" s="172"/>
      <c r="DIZ119" s="172"/>
      <c r="DJA119" s="172"/>
      <c r="DJB119" s="172"/>
      <c r="DJC119" s="172"/>
      <c r="DJD119" s="172"/>
      <c r="DJE119" s="172"/>
      <c r="DJF119" s="172"/>
      <c r="DJG119" s="172"/>
      <c r="DJH119" s="172"/>
      <c r="DJI119" s="172"/>
      <c r="DJJ119" s="172"/>
      <c r="DJK119" s="172"/>
      <c r="DJL119" s="172"/>
      <c r="DJM119" s="172"/>
      <c r="DJN119" s="172"/>
      <c r="DJO119" s="172"/>
      <c r="DJP119" s="172"/>
      <c r="DJQ119" s="172"/>
      <c r="DJR119" s="172"/>
      <c r="DJS119" s="172"/>
      <c r="DJT119" s="172"/>
      <c r="DJU119" s="172"/>
      <c r="DJV119" s="172"/>
      <c r="DJW119" s="172"/>
      <c r="DJX119" s="172"/>
      <c r="DJY119" s="172"/>
      <c r="DJZ119" s="172"/>
      <c r="DKA119" s="172"/>
      <c r="DKB119" s="172"/>
      <c r="DKC119" s="172"/>
      <c r="DKD119" s="172"/>
      <c r="DKE119" s="172"/>
      <c r="DKF119" s="172"/>
      <c r="DKG119" s="172"/>
      <c r="DKH119" s="172"/>
      <c r="DKI119" s="172"/>
      <c r="DKJ119" s="172"/>
      <c r="DKK119" s="172"/>
      <c r="DKL119" s="172"/>
      <c r="DKM119" s="172"/>
      <c r="DKN119" s="172"/>
      <c r="DKO119" s="172"/>
      <c r="DKP119" s="172"/>
      <c r="DKQ119" s="172"/>
      <c r="DKR119" s="172"/>
      <c r="DKS119" s="172"/>
      <c r="DKT119" s="172"/>
      <c r="DKU119" s="172"/>
      <c r="DKV119" s="172"/>
      <c r="DKW119" s="172"/>
      <c r="DKX119" s="172"/>
      <c r="DKY119" s="172"/>
      <c r="DKZ119" s="172"/>
      <c r="DLA119" s="172"/>
      <c r="DLB119" s="172"/>
      <c r="DLC119" s="172"/>
      <c r="DLD119" s="172"/>
      <c r="DLE119" s="172"/>
      <c r="DLF119" s="172"/>
      <c r="DLG119" s="172"/>
      <c r="DLH119" s="172"/>
      <c r="DLI119" s="172"/>
      <c r="DLJ119" s="172"/>
      <c r="DLK119" s="172"/>
      <c r="DLL119" s="172"/>
      <c r="DLM119" s="172"/>
      <c r="DLN119" s="172"/>
      <c r="DLO119" s="172"/>
      <c r="DLP119" s="172"/>
      <c r="DLQ119" s="172"/>
      <c r="DLR119" s="172"/>
      <c r="DLS119" s="172"/>
      <c r="DLT119" s="172"/>
      <c r="DLU119" s="172"/>
      <c r="DLV119" s="172"/>
      <c r="DLW119" s="172"/>
      <c r="DLX119" s="172"/>
      <c r="DLY119" s="172"/>
      <c r="DLZ119" s="172"/>
      <c r="DMA119" s="172"/>
      <c r="DMB119" s="172"/>
      <c r="DMC119" s="172"/>
      <c r="DMD119" s="172"/>
      <c r="DME119" s="172"/>
      <c r="DMF119" s="172"/>
      <c r="DMG119" s="172"/>
      <c r="DMH119" s="172"/>
      <c r="DMI119" s="172"/>
      <c r="DMJ119" s="172"/>
      <c r="DMK119" s="172"/>
      <c r="DML119" s="172"/>
      <c r="DMM119" s="172"/>
      <c r="DMN119" s="172"/>
      <c r="DMO119" s="172"/>
      <c r="DMP119" s="172"/>
      <c r="DMQ119" s="172"/>
      <c r="DMR119" s="172"/>
      <c r="DMS119" s="172"/>
      <c r="DMT119" s="172"/>
      <c r="DMU119" s="172"/>
      <c r="DMV119" s="172"/>
      <c r="DMW119" s="172"/>
      <c r="DMX119" s="172"/>
      <c r="DMY119" s="172"/>
      <c r="DMZ119" s="172"/>
      <c r="DNA119" s="172"/>
      <c r="DNB119" s="172"/>
      <c r="DNC119" s="172"/>
      <c r="DND119" s="172"/>
      <c r="DNE119" s="172"/>
      <c r="DNF119" s="172"/>
      <c r="DNG119" s="172"/>
      <c r="DNH119" s="172"/>
      <c r="DNI119" s="172"/>
      <c r="DNJ119" s="172"/>
      <c r="DNK119" s="172"/>
      <c r="DNL119" s="172"/>
      <c r="DNM119" s="172"/>
      <c r="DNN119" s="172"/>
      <c r="DNO119" s="172"/>
      <c r="DNP119" s="172"/>
      <c r="DNQ119" s="172"/>
      <c r="DNR119" s="172"/>
      <c r="DNS119" s="172"/>
      <c r="DNT119" s="172"/>
      <c r="DNU119" s="172"/>
      <c r="DNV119" s="172"/>
      <c r="DNW119" s="172"/>
      <c r="DNX119" s="172"/>
      <c r="DNY119" s="172"/>
      <c r="DNZ119" s="172"/>
      <c r="DOA119" s="172"/>
      <c r="DOB119" s="172"/>
      <c r="DOC119" s="172"/>
      <c r="DOD119" s="172"/>
      <c r="DOE119" s="172"/>
      <c r="DOF119" s="172"/>
      <c r="DOG119" s="172"/>
      <c r="DOH119" s="172"/>
      <c r="DOI119" s="172"/>
      <c r="DOJ119" s="172"/>
      <c r="DOK119" s="172"/>
      <c r="DOL119" s="172"/>
      <c r="DOM119" s="172"/>
      <c r="DON119" s="172"/>
      <c r="DOO119" s="172"/>
      <c r="DOP119" s="172"/>
      <c r="DOQ119" s="172"/>
      <c r="DOR119" s="172"/>
      <c r="DOS119" s="172"/>
      <c r="DOT119" s="172"/>
      <c r="DOU119" s="172"/>
      <c r="DOV119" s="172"/>
      <c r="DOW119" s="172"/>
      <c r="DOX119" s="172"/>
      <c r="DOY119" s="172"/>
      <c r="DOZ119" s="172"/>
      <c r="DPA119" s="172"/>
      <c r="DPB119" s="172"/>
      <c r="DPC119" s="172"/>
      <c r="DPD119" s="172"/>
      <c r="DPE119" s="172"/>
      <c r="DPF119" s="172"/>
      <c r="DPG119" s="172"/>
      <c r="DPH119" s="172"/>
      <c r="DPI119" s="172"/>
      <c r="DPJ119" s="172"/>
      <c r="DPK119" s="172"/>
      <c r="DPL119" s="172"/>
      <c r="DPM119" s="172"/>
      <c r="DPN119" s="172"/>
      <c r="DPO119" s="172"/>
      <c r="DPP119" s="172"/>
      <c r="DPQ119" s="172"/>
      <c r="DPR119" s="172"/>
      <c r="DPS119" s="172"/>
      <c r="DPT119" s="172"/>
      <c r="DPU119" s="172"/>
      <c r="DPV119" s="172"/>
      <c r="DPW119" s="172"/>
      <c r="DPX119" s="172"/>
      <c r="DPY119" s="172"/>
      <c r="DPZ119" s="172"/>
      <c r="DQA119" s="172"/>
      <c r="DQB119" s="172"/>
      <c r="DQC119" s="172"/>
      <c r="DQD119" s="172"/>
      <c r="DQE119" s="172"/>
      <c r="DQF119" s="172"/>
      <c r="DQG119" s="172"/>
      <c r="DQH119" s="172"/>
      <c r="DQI119" s="172"/>
      <c r="DQJ119" s="172"/>
      <c r="DQK119" s="172"/>
      <c r="DQL119" s="172"/>
      <c r="DQM119" s="172"/>
      <c r="DQN119" s="172"/>
      <c r="DQO119" s="172"/>
      <c r="DQP119" s="172"/>
      <c r="DQQ119" s="172"/>
      <c r="DQR119" s="172"/>
      <c r="DQS119" s="172"/>
      <c r="DQT119" s="172"/>
      <c r="DQU119" s="172"/>
      <c r="DQV119" s="172"/>
      <c r="DQW119" s="172"/>
      <c r="DQX119" s="172"/>
      <c r="DQY119" s="172"/>
      <c r="DQZ119" s="172"/>
      <c r="DRA119" s="172"/>
      <c r="DRB119" s="172"/>
      <c r="DRC119" s="172"/>
      <c r="DRD119" s="172"/>
      <c r="DRE119" s="172"/>
      <c r="DRF119" s="172"/>
      <c r="DRG119" s="172"/>
      <c r="DRH119" s="172"/>
      <c r="DRI119" s="172"/>
      <c r="DRJ119" s="172"/>
      <c r="DRK119" s="172"/>
      <c r="DRL119" s="172"/>
      <c r="DRM119" s="172"/>
      <c r="DRN119" s="172"/>
      <c r="DRO119" s="172"/>
      <c r="DRP119" s="172"/>
      <c r="DRQ119" s="172"/>
      <c r="DRR119" s="172"/>
      <c r="DRS119" s="172"/>
      <c r="DRT119" s="172"/>
      <c r="DRU119" s="172"/>
      <c r="DRV119" s="172"/>
      <c r="DRW119" s="172"/>
      <c r="DRX119" s="172"/>
      <c r="DRY119" s="172"/>
      <c r="DRZ119" s="172"/>
      <c r="DSA119" s="172"/>
      <c r="DSB119" s="172"/>
      <c r="DSC119" s="172"/>
      <c r="DSD119" s="172"/>
      <c r="DSE119" s="172"/>
      <c r="DSF119" s="172"/>
      <c r="DSG119" s="172"/>
      <c r="DSH119" s="172"/>
      <c r="DSI119" s="172"/>
      <c r="DSJ119" s="172"/>
      <c r="DSK119" s="172"/>
      <c r="DSL119" s="172"/>
      <c r="DSM119" s="172"/>
      <c r="DSN119" s="172"/>
      <c r="DSO119" s="172"/>
      <c r="DSP119" s="172"/>
      <c r="DSQ119" s="172"/>
      <c r="DSR119" s="172"/>
      <c r="DSS119" s="172"/>
      <c r="DST119" s="172"/>
      <c r="DSU119" s="172"/>
      <c r="DSV119" s="172"/>
      <c r="DSW119" s="172"/>
      <c r="DSX119" s="172"/>
      <c r="DSY119" s="172"/>
      <c r="DSZ119" s="172"/>
      <c r="DTA119" s="172"/>
      <c r="DTB119" s="172"/>
      <c r="DTC119" s="172"/>
      <c r="DTD119" s="172"/>
      <c r="DTE119" s="172"/>
      <c r="DTF119" s="172"/>
      <c r="DTG119" s="172"/>
      <c r="DTH119" s="172"/>
      <c r="DTI119" s="172"/>
      <c r="DTJ119" s="172"/>
      <c r="DTK119" s="172"/>
      <c r="DTL119" s="172"/>
      <c r="DTM119" s="172"/>
      <c r="DTN119" s="172"/>
      <c r="DTO119" s="172"/>
      <c r="DTP119" s="172"/>
      <c r="DTQ119" s="172"/>
      <c r="DTR119" s="172"/>
      <c r="DTS119" s="172"/>
      <c r="DTT119" s="172"/>
      <c r="DTU119" s="172"/>
      <c r="DTV119" s="172"/>
      <c r="DTW119" s="172"/>
      <c r="DTX119" s="172"/>
      <c r="DTY119" s="172"/>
      <c r="DTZ119" s="172"/>
      <c r="DUA119" s="172"/>
      <c r="DUB119" s="172"/>
      <c r="DUC119" s="172"/>
      <c r="DUD119" s="172"/>
      <c r="DUE119" s="172"/>
      <c r="DUF119" s="172"/>
      <c r="DUG119" s="172"/>
      <c r="DUH119" s="172"/>
      <c r="DUI119" s="172"/>
      <c r="DUJ119" s="172"/>
      <c r="DUK119" s="172"/>
      <c r="DUL119" s="172"/>
      <c r="DUM119" s="172"/>
      <c r="DUN119" s="172"/>
      <c r="DUO119" s="172"/>
      <c r="DUP119" s="172"/>
      <c r="DUQ119" s="172"/>
      <c r="DUR119" s="172"/>
      <c r="DUS119" s="172"/>
      <c r="DUT119" s="172"/>
      <c r="DUU119" s="172"/>
      <c r="DUV119" s="172"/>
      <c r="DUW119" s="172"/>
      <c r="DUX119" s="172"/>
      <c r="DUY119" s="172"/>
      <c r="DUZ119" s="172"/>
      <c r="DVA119" s="172"/>
      <c r="DVB119" s="172"/>
      <c r="DVC119" s="172"/>
      <c r="DVD119" s="172"/>
      <c r="DVE119" s="172"/>
      <c r="DVF119" s="172"/>
      <c r="DVG119" s="172"/>
      <c r="DVH119" s="172"/>
      <c r="DVI119" s="172"/>
      <c r="DVJ119" s="172"/>
      <c r="DVK119" s="172"/>
      <c r="DVL119" s="172"/>
      <c r="DVM119" s="172"/>
      <c r="DVN119" s="172"/>
      <c r="DVO119" s="172"/>
      <c r="DVP119" s="172"/>
      <c r="DVQ119" s="172"/>
      <c r="DVR119" s="172"/>
      <c r="DVS119" s="172"/>
      <c r="DVT119" s="172"/>
      <c r="DVU119" s="172"/>
      <c r="DVV119" s="172"/>
      <c r="DVW119" s="172"/>
      <c r="DVX119" s="172"/>
      <c r="DVY119" s="172"/>
      <c r="DVZ119" s="172"/>
      <c r="DWA119" s="172"/>
      <c r="DWB119" s="172"/>
      <c r="DWC119" s="172"/>
      <c r="DWD119" s="172"/>
      <c r="DWE119" s="172"/>
      <c r="DWF119" s="172"/>
      <c r="DWG119" s="172"/>
      <c r="DWH119" s="172"/>
      <c r="DWI119" s="172"/>
      <c r="DWJ119" s="172"/>
      <c r="DWK119" s="172"/>
      <c r="DWL119" s="172"/>
      <c r="DWM119" s="172"/>
      <c r="DWN119" s="172"/>
      <c r="DWO119" s="172"/>
      <c r="DWP119" s="172"/>
      <c r="DWQ119" s="172"/>
      <c r="DWR119" s="172"/>
      <c r="DWS119" s="172"/>
      <c r="DWT119" s="172"/>
      <c r="DWU119" s="172"/>
      <c r="DWV119" s="172"/>
      <c r="DWW119" s="172"/>
      <c r="DWX119" s="172"/>
      <c r="DWY119" s="172"/>
      <c r="DWZ119" s="172"/>
      <c r="DXA119" s="172"/>
      <c r="DXB119" s="172"/>
      <c r="DXC119" s="172"/>
      <c r="DXD119" s="172"/>
      <c r="DXE119" s="172"/>
      <c r="DXF119" s="172"/>
      <c r="DXG119" s="172"/>
      <c r="DXH119" s="172"/>
      <c r="DXI119" s="172"/>
      <c r="DXJ119" s="172"/>
      <c r="DXK119" s="172"/>
      <c r="DXL119" s="172"/>
      <c r="DXM119" s="172"/>
      <c r="DXN119" s="172"/>
      <c r="DXO119" s="172"/>
      <c r="DXP119" s="172"/>
      <c r="DXQ119" s="172"/>
      <c r="DXR119" s="172"/>
      <c r="DXS119" s="172"/>
      <c r="DXT119" s="172"/>
      <c r="DXU119" s="172"/>
      <c r="DXV119" s="172"/>
      <c r="DXW119" s="172"/>
      <c r="DXX119" s="172"/>
      <c r="DXY119" s="172"/>
      <c r="DXZ119" s="172"/>
      <c r="DYA119" s="172"/>
      <c r="DYB119" s="172"/>
      <c r="DYC119" s="172"/>
      <c r="DYD119" s="172"/>
      <c r="DYE119" s="172"/>
      <c r="DYF119" s="172"/>
      <c r="DYG119" s="172"/>
      <c r="DYH119" s="172"/>
      <c r="DYI119" s="172"/>
      <c r="DYJ119" s="172"/>
      <c r="DYK119" s="172"/>
      <c r="DYL119" s="172"/>
      <c r="DYM119" s="172"/>
      <c r="DYN119" s="172"/>
      <c r="DYO119" s="172"/>
      <c r="DYP119" s="172"/>
      <c r="DYQ119" s="172"/>
      <c r="DYR119" s="172"/>
      <c r="DYS119" s="172"/>
      <c r="DYT119" s="172"/>
      <c r="DYU119" s="172"/>
      <c r="DYV119" s="172"/>
      <c r="DYW119" s="172"/>
      <c r="DYX119" s="172"/>
      <c r="DYY119" s="172"/>
      <c r="DYZ119" s="172"/>
      <c r="DZA119" s="172"/>
      <c r="DZB119" s="172"/>
      <c r="DZC119" s="172"/>
      <c r="DZD119" s="172"/>
      <c r="DZE119" s="172"/>
      <c r="DZF119" s="172"/>
      <c r="DZG119" s="172"/>
      <c r="DZH119" s="172"/>
      <c r="DZI119" s="172"/>
      <c r="DZJ119" s="172"/>
      <c r="DZK119" s="172"/>
      <c r="DZL119" s="172"/>
      <c r="DZM119" s="172"/>
      <c r="DZN119" s="172"/>
      <c r="DZO119" s="172"/>
      <c r="DZP119" s="172"/>
      <c r="DZQ119" s="172"/>
      <c r="DZR119" s="172"/>
      <c r="DZS119" s="172"/>
      <c r="DZT119" s="172"/>
      <c r="DZU119" s="172"/>
      <c r="DZV119" s="172"/>
      <c r="DZW119" s="172"/>
      <c r="DZX119" s="172"/>
      <c r="DZY119" s="172"/>
      <c r="DZZ119" s="172"/>
      <c r="EAA119" s="172"/>
      <c r="EAB119" s="172"/>
      <c r="EAC119" s="172"/>
      <c r="EAD119" s="172"/>
      <c r="EAE119" s="172"/>
      <c r="EAF119" s="172"/>
      <c r="EAG119" s="172"/>
      <c r="EAH119" s="172"/>
      <c r="EAI119" s="172"/>
      <c r="EAJ119" s="172"/>
      <c r="EAK119" s="172"/>
      <c r="EAL119" s="172"/>
      <c r="EAM119" s="172"/>
      <c r="EAN119" s="172"/>
      <c r="EAO119" s="172"/>
      <c r="EAP119" s="172"/>
      <c r="EAQ119" s="172"/>
      <c r="EAR119" s="172"/>
      <c r="EAS119" s="172"/>
      <c r="EAT119" s="172"/>
      <c r="EAU119" s="172"/>
      <c r="EAV119" s="172"/>
      <c r="EAW119" s="172"/>
      <c r="EAX119" s="172"/>
      <c r="EAY119" s="172"/>
      <c r="EAZ119" s="172"/>
      <c r="EBA119" s="172"/>
      <c r="EBB119" s="172"/>
      <c r="EBC119" s="172"/>
      <c r="EBD119" s="172"/>
      <c r="EBE119" s="172"/>
      <c r="EBF119" s="172"/>
      <c r="EBG119" s="172"/>
      <c r="EBH119" s="172"/>
      <c r="EBI119" s="172"/>
      <c r="EBJ119" s="172"/>
      <c r="EBK119" s="172"/>
      <c r="EBL119" s="172"/>
      <c r="EBM119" s="172"/>
      <c r="EBN119" s="172"/>
      <c r="EBO119" s="172"/>
      <c r="EBP119" s="172"/>
      <c r="EBQ119" s="172"/>
      <c r="EBR119" s="172"/>
      <c r="EBS119" s="172"/>
      <c r="EBT119" s="172"/>
      <c r="EBU119" s="172"/>
      <c r="EBV119" s="172"/>
      <c r="EBW119" s="172"/>
      <c r="EBX119" s="172"/>
      <c r="EBY119" s="172"/>
      <c r="EBZ119" s="172"/>
      <c r="ECA119" s="172"/>
      <c r="ECB119" s="172"/>
      <c r="ECC119" s="172"/>
      <c r="ECD119" s="172"/>
      <c r="ECE119" s="172"/>
      <c r="ECF119" s="172"/>
      <c r="ECG119" s="172"/>
      <c r="ECH119" s="172"/>
      <c r="ECI119" s="172"/>
      <c r="ECJ119" s="172"/>
      <c r="ECK119" s="172"/>
      <c r="ECL119" s="172"/>
      <c r="ECM119" s="172"/>
      <c r="ECN119" s="172"/>
      <c r="ECO119" s="172"/>
      <c r="ECP119" s="172"/>
      <c r="ECQ119" s="172"/>
      <c r="ECR119" s="172"/>
      <c r="ECS119" s="172"/>
      <c r="ECT119" s="172"/>
      <c r="ECU119" s="172"/>
      <c r="ECV119" s="172"/>
      <c r="ECW119" s="172"/>
      <c r="ECX119" s="172"/>
      <c r="ECY119" s="172"/>
      <c r="ECZ119" s="172"/>
      <c r="EDA119" s="172"/>
      <c r="EDB119" s="172"/>
      <c r="EDC119" s="172"/>
      <c r="EDD119" s="172"/>
      <c r="EDE119" s="172"/>
      <c r="EDF119" s="172"/>
      <c r="EDG119" s="172"/>
      <c r="EDH119" s="172"/>
      <c r="EDI119" s="172"/>
      <c r="EDJ119" s="172"/>
      <c r="EDK119" s="172"/>
      <c r="EDL119" s="172"/>
      <c r="EDM119" s="172"/>
      <c r="EDN119" s="172"/>
      <c r="EDO119" s="172"/>
      <c r="EDP119" s="172"/>
      <c r="EDQ119" s="172"/>
      <c r="EDR119" s="172"/>
      <c r="EDS119" s="172"/>
      <c r="EDT119" s="172"/>
      <c r="EDU119" s="172"/>
      <c r="EDV119" s="172"/>
      <c r="EDW119" s="172"/>
      <c r="EDX119" s="172"/>
      <c r="EDY119" s="172"/>
      <c r="EDZ119" s="172"/>
      <c r="EEA119" s="172"/>
      <c r="EEB119" s="172"/>
      <c r="EEC119" s="172"/>
      <c r="EED119" s="172"/>
      <c r="EEE119" s="172"/>
      <c r="EEF119" s="172"/>
      <c r="EEG119" s="172"/>
      <c r="EEH119" s="172"/>
      <c r="EEI119" s="172"/>
      <c r="EEJ119" s="172"/>
      <c r="EEK119" s="172"/>
      <c r="EEL119" s="172"/>
      <c r="EEM119" s="172"/>
      <c r="EEN119" s="172"/>
      <c r="EEO119" s="172"/>
      <c r="EEP119" s="172"/>
      <c r="EEQ119" s="172"/>
      <c r="EER119" s="172"/>
      <c r="EES119" s="172"/>
      <c r="EET119" s="172"/>
      <c r="EEU119" s="172"/>
      <c r="EEV119" s="172"/>
      <c r="EEW119" s="172"/>
      <c r="EEX119" s="172"/>
      <c r="EEY119" s="172"/>
      <c r="EEZ119" s="172"/>
      <c r="EFA119" s="172"/>
      <c r="EFB119" s="172"/>
      <c r="EFC119" s="172"/>
      <c r="EFD119" s="172"/>
      <c r="EFE119" s="172"/>
      <c r="EFF119" s="172"/>
      <c r="EFG119" s="172"/>
      <c r="EFH119" s="172"/>
      <c r="EFI119" s="172"/>
      <c r="EFJ119" s="172"/>
      <c r="EFK119" s="172"/>
      <c r="EFL119" s="172"/>
      <c r="EFM119" s="172"/>
      <c r="EFN119" s="172"/>
      <c r="EFO119" s="172"/>
      <c r="EFP119" s="172"/>
      <c r="EFQ119" s="172"/>
      <c r="EFR119" s="172"/>
      <c r="EFS119" s="172"/>
      <c r="EFT119" s="172"/>
      <c r="EFU119" s="172"/>
      <c r="EFV119" s="172"/>
      <c r="EFW119" s="172"/>
      <c r="EFX119" s="172"/>
      <c r="EFY119" s="172"/>
      <c r="EFZ119" s="172"/>
      <c r="EGA119" s="172"/>
      <c r="EGB119" s="172"/>
      <c r="EGC119" s="172"/>
      <c r="EGD119" s="172"/>
      <c r="EGE119" s="172"/>
      <c r="EGF119" s="172"/>
      <c r="EGG119" s="172"/>
      <c r="EGH119" s="172"/>
      <c r="EGI119" s="172"/>
      <c r="EGJ119" s="172"/>
      <c r="EGK119" s="172"/>
      <c r="EGL119" s="172"/>
      <c r="EGM119" s="172"/>
      <c r="EGN119" s="172"/>
      <c r="EGO119" s="172"/>
      <c r="EGP119" s="172"/>
      <c r="EGQ119" s="172"/>
      <c r="EGR119" s="172"/>
      <c r="EGS119" s="172"/>
      <c r="EGT119" s="172"/>
      <c r="EGU119" s="172"/>
      <c r="EGV119" s="172"/>
      <c r="EGW119" s="172"/>
      <c r="EGX119" s="172"/>
      <c r="EGY119" s="172"/>
      <c r="EGZ119" s="172"/>
      <c r="EHA119" s="172"/>
      <c r="EHB119" s="172"/>
      <c r="EHC119" s="172"/>
      <c r="EHD119" s="172"/>
      <c r="EHE119" s="172"/>
      <c r="EHF119" s="172"/>
      <c r="EHG119" s="172"/>
      <c r="EHH119" s="172"/>
      <c r="EHI119" s="172"/>
      <c r="EHJ119" s="172"/>
      <c r="EHK119" s="172"/>
      <c r="EHL119" s="172"/>
      <c r="EHM119" s="172"/>
      <c r="EHN119" s="172"/>
      <c r="EHO119" s="172"/>
      <c r="EHP119" s="172"/>
      <c r="EHQ119" s="172"/>
      <c r="EHR119" s="172"/>
      <c r="EHS119" s="172"/>
      <c r="EHT119" s="172"/>
      <c r="EHU119" s="172"/>
      <c r="EHV119" s="172"/>
      <c r="EHW119" s="172"/>
      <c r="EHX119" s="172"/>
      <c r="EHY119" s="172"/>
      <c r="EHZ119" s="172"/>
      <c r="EIA119" s="172"/>
      <c r="EIB119" s="172"/>
      <c r="EIC119" s="172"/>
      <c r="EID119" s="172"/>
      <c r="EIE119" s="172"/>
      <c r="EIF119" s="172"/>
      <c r="EIG119" s="172"/>
      <c r="EIH119" s="172"/>
      <c r="EII119" s="172"/>
      <c r="EIJ119" s="172"/>
      <c r="EIK119" s="172"/>
      <c r="EIL119" s="172"/>
      <c r="EIM119" s="172"/>
      <c r="EIN119" s="172"/>
      <c r="EIO119" s="172"/>
      <c r="EIP119" s="172"/>
      <c r="EIQ119" s="172"/>
      <c r="EIR119" s="172"/>
      <c r="EIS119" s="172"/>
      <c r="EIT119" s="172"/>
      <c r="EIU119" s="172"/>
      <c r="EIV119" s="172"/>
      <c r="EIW119" s="172"/>
      <c r="EIX119" s="172"/>
      <c r="EIY119" s="172"/>
      <c r="EIZ119" s="172"/>
      <c r="EJA119" s="172"/>
      <c r="EJB119" s="172"/>
      <c r="EJC119" s="172"/>
      <c r="EJD119" s="172"/>
      <c r="EJE119" s="172"/>
      <c r="EJF119" s="172"/>
      <c r="EJG119" s="172"/>
      <c r="EJH119" s="172"/>
      <c r="EJI119" s="172"/>
      <c r="EJJ119" s="172"/>
      <c r="EJK119" s="172"/>
      <c r="EJL119" s="172"/>
      <c r="EJM119" s="172"/>
      <c r="EJN119" s="172"/>
      <c r="EJO119" s="172"/>
      <c r="EJP119" s="172"/>
      <c r="EJQ119" s="172"/>
      <c r="EJR119" s="172"/>
      <c r="EJS119" s="172"/>
      <c r="EJT119" s="172"/>
      <c r="EJU119" s="172"/>
      <c r="EJV119" s="172"/>
      <c r="EJW119" s="172"/>
      <c r="EJX119" s="172"/>
      <c r="EJY119" s="172"/>
      <c r="EJZ119" s="172"/>
      <c r="EKA119" s="172"/>
      <c r="EKB119" s="172"/>
      <c r="EKC119" s="172"/>
      <c r="EKD119" s="172"/>
      <c r="EKE119" s="172"/>
      <c r="EKF119" s="172"/>
      <c r="EKG119" s="172"/>
      <c r="EKH119" s="172"/>
      <c r="EKI119" s="172"/>
      <c r="EKJ119" s="172"/>
      <c r="EKK119" s="172"/>
      <c r="EKL119" s="172"/>
      <c r="EKM119" s="172"/>
      <c r="EKN119" s="172"/>
      <c r="EKO119" s="172"/>
      <c r="EKP119" s="172"/>
      <c r="EKQ119" s="172"/>
      <c r="EKR119" s="172"/>
      <c r="EKS119" s="172"/>
      <c r="EKT119" s="172"/>
      <c r="EKU119" s="172"/>
      <c r="EKV119" s="172"/>
      <c r="EKW119" s="172"/>
      <c r="EKX119" s="172"/>
      <c r="EKY119" s="172"/>
      <c r="EKZ119" s="172"/>
      <c r="ELA119" s="172"/>
      <c r="ELB119" s="172"/>
      <c r="ELC119" s="172"/>
      <c r="ELD119" s="172"/>
      <c r="ELE119" s="172"/>
      <c r="ELF119" s="172"/>
      <c r="ELG119" s="172"/>
      <c r="ELH119" s="172"/>
      <c r="ELI119" s="172"/>
      <c r="ELJ119" s="172"/>
      <c r="ELK119" s="172"/>
      <c r="ELL119" s="172"/>
      <c r="ELM119" s="172"/>
      <c r="ELN119" s="172"/>
      <c r="ELO119" s="172"/>
      <c r="ELP119" s="172"/>
      <c r="ELQ119" s="172"/>
      <c r="ELR119" s="172"/>
      <c r="ELS119" s="172"/>
      <c r="ELT119" s="172"/>
      <c r="ELU119" s="172"/>
      <c r="ELV119" s="172"/>
      <c r="ELW119" s="172"/>
      <c r="ELX119" s="172"/>
      <c r="ELY119" s="172"/>
      <c r="ELZ119" s="172"/>
      <c r="EMA119" s="172"/>
      <c r="EMB119" s="172"/>
      <c r="EMC119" s="172"/>
      <c r="EMD119" s="172"/>
      <c r="EME119" s="172"/>
      <c r="EMF119" s="172"/>
      <c r="EMG119" s="172"/>
      <c r="EMH119" s="172"/>
      <c r="EMI119" s="172"/>
      <c r="EMJ119" s="172"/>
      <c r="EMK119" s="172"/>
      <c r="EML119" s="172"/>
      <c r="EMM119" s="172"/>
      <c r="EMN119" s="172"/>
      <c r="EMO119" s="172"/>
      <c r="EMP119" s="172"/>
      <c r="EMQ119" s="172"/>
      <c r="EMR119" s="172"/>
      <c r="EMS119" s="172"/>
      <c r="EMT119" s="172"/>
      <c r="EMU119" s="172"/>
      <c r="EMV119" s="172"/>
      <c r="EMW119" s="172"/>
      <c r="EMX119" s="172"/>
      <c r="EMY119" s="172"/>
      <c r="EMZ119" s="172"/>
      <c r="ENA119" s="172"/>
      <c r="ENB119" s="172"/>
      <c r="ENC119" s="172"/>
      <c r="END119" s="172"/>
      <c r="ENE119" s="172"/>
      <c r="ENF119" s="172"/>
      <c r="ENG119" s="172"/>
      <c r="ENH119" s="172"/>
      <c r="ENI119" s="172"/>
      <c r="ENJ119" s="172"/>
      <c r="ENK119" s="172"/>
      <c r="ENL119" s="172"/>
      <c r="ENM119" s="172"/>
      <c r="ENN119" s="172"/>
      <c r="ENO119" s="172"/>
      <c r="ENP119" s="172"/>
      <c r="ENQ119" s="172"/>
      <c r="ENR119" s="172"/>
      <c r="ENS119" s="172"/>
      <c r="ENT119" s="172"/>
      <c r="ENU119" s="172"/>
      <c r="ENV119" s="172"/>
      <c r="ENW119" s="172"/>
      <c r="ENX119" s="172"/>
      <c r="ENY119" s="172"/>
      <c r="ENZ119" s="172"/>
      <c r="EOA119" s="172"/>
      <c r="EOB119" s="172"/>
      <c r="EOC119" s="172"/>
      <c r="EOD119" s="172"/>
      <c r="EOE119" s="172"/>
      <c r="EOF119" s="172"/>
      <c r="EOG119" s="172"/>
      <c r="EOH119" s="172"/>
      <c r="EOI119" s="172"/>
      <c r="EOJ119" s="172"/>
      <c r="EOK119" s="172"/>
      <c r="EOL119" s="172"/>
      <c r="EOM119" s="172"/>
      <c r="EON119" s="172"/>
      <c r="EOO119" s="172"/>
      <c r="EOP119" s="172"/>
      <c r="EOQ119" s="172"/>
      <c r="EOR119" s="172"/>
      <c r="EOS119" s="172"/>
      <c r="EOT119" s="172"/>
      <c r="EOU119" s="172"/>
      <c r="EOV119" s="172"/>
      <c r="EOW119" s="172"/>
      <c r="EOX119" s="172"/>
      <c r="EOY119" s="172"/>
      <c r="EOZ119" s="172"/>
      <c r="EPA119" s="172"/>
      <c r="EPB119" s="172"/>
      <c r="EPC119" s="172"/>
      <c r="EPD119" s="172"/>
      <c r="EPE119" s="172"/>
      <c r="EPF119" s="172"/>
      <c r="EPG119" s="172"/>
      <c r="EPH119" s="172"/>
      <c r="EPI119" s="172"/>
      <c r="EPJ119" s="172"/>
      <c r="EPK119" s="172"/>
      <c r="EPL119" s="172"/>
      <c r="EPM119" s="172"/>
      <c r="EPN119" s="172"/>
      <c r="EPO119" s="172"/>
      <c r="EPP119" s="172"/>
      <c r="EPQ119" s="172"/>
      <c r="EPR119" s="172"/>
      <c r="EPS119" s="172"/>
      <c r="EPT119" s="172"/>
      <c r="EPU119" s="172"/>
      <c r="EPV119" s="172"/>
      <c r="EPW119" s="172"/>
      <c r="EPX119" s="172"/>
      <c r="EPY119" s="172"/>
      <c r="EPZ119" s="172"/>
      <c r="EQA119" s="172"/>
      <c r="EQB119" s="172"/>
      <c r="EQC119" s="172"/>
      <c r="EQD119" s="172"/>
      <c r="EQE119" s="172"/>
      <c r="EQF119" s="172"/>
      <c r="EQG119" s="172"/>
      <c r="EQH119" s="172"/>
      <c r="EQI119" s="172"/>
      <c r="EQJ119" s="172"/>
      <c r="EQK119" s="172"/>
      <c r="EQL119" s="172"/>
      <c r="EQM119" s="172"/>
      <c r="EQN119" s="172"/>
      <c r="EQO119" s="172"/>
      <c r="EQP119" s="172"/>
      <c r="EQQ119" s="172"/>
      <c r="EQR119" s="172"/>
      <c r="EQS119" s="172"/>
      <c r="EQT119" s="172"/>
      <c r="EQU119" s="172"/>
      <c r="EQV119" s="172"/>
      <c r="EQW119" s="172"/>
      <c r="EQX119" s="172"/>
      <c r="EQY119" s="172"/>
      <c r="EQZ119" s="172"/>
      <c r="ERA119" s="172"/>
      <c r="ERB119" s="172"/>
      <c r="ERC119" s="172"/>
      <c r="ERD119" s="172"/>
      <c r="ERE119" s="172"/>
      <c r="ERF119" s="172"/>
      <c r="ERG119" s="172"/>
      <c r="ERH119" s="172"/>
      <c r="ERI119" s="172"/>
      <c r="ERJ119" s="172"/>
      <c r="ERK119" s="172"/>
      <c r="ERL119" s="172"/>
      <c r="ERM119" s="172"/>
      <c r="ERN119" s="172"/>
      <c r="ERO119" s="172"/>
      <c r="ERP119" s="172"/>
      <c r="ERQ119" s="172"/>
      <c r="ERR119" s="172"/>
      <c r="ERS119" s="172"/>
      <c r="ERT119" s="172"/>
      <c r="ERU119" s="172"/>
      <c r="ERV119" s="172"/>
      <c r="ERW119" s="172"/>
      <c r="ERX119" s="172"/>
      <c r="ERY119" s="172"/>
      <c r="ERZ119" s="172"/>
      <c r="ESA119" s="172"/>
      <c r="ESB119" s="172"/>
      <c r="ESC119" s="172"/>
      <c r="ESD119" s="172"/>
      <c r="ESE119" s="172"/>
      <c r="ESF119" s="172"/>
      <c r="ESG119" s="172"/>
      <c r="ESH119" s="172"/>
      <c r="ESI119" s="172"/>
      <c r="ESJ119" s="172"/>
      <c r="ESK119" s="172"/>
      <c r="ESL119" s="172"/>
      <c r="ESM119" s="172"/>
      <c r="ESN119" s="172"/>
      <c r="ESO119" s="172"/>
      <c r="ESP119" s="172"/>
      <c r="ESQ119" s="172"/>
      <c r="ESR119" s="172"/>
      <c r="ESS119" s="172"/>
      <c r="EST119" s="172"/>
      <c r="ESU119" s="172"/>
      <c r="ESV119" s="172"/>
      <c r="ESW119" s="172"/>
      <c r="ESX119" s="172"/>
      <c r="ESY119" s="172"/>
      <c r="ESZ119" s="172"/>
      <c r="ETA119" s="172"/>
      <c r="ETB119" s="172"/>
      <c r="ETC119" s="172"/>
      <c r="ETD119" s="172"/>
      <c r="ETE119" s="172"/>
      <c r="ETF119" s="172"/>
      <c r="ETG119" s="172"/>
      <c r="ETH119" s="172"/>
      <c r="ETI119" s="172"/>
      <c r="ETJ119" s="172"/>
      <c r="ETK119" s="172"/>
      <c r="ETL119" s="172"/>
      <c r="ETM119" s="172"/>
      <c r="ETN119" s="172"/>
      <c r="ETO119" s="172"/>
      <c r="ETP119" s="172"/>
      <c r="ETQ119" s="172"/>
      <c r="ETR119" s="172"/>
      <c r="ETS119" s="172"/>
      <c r="ETT119" s="172"/>
      <c r="ETU119" s="172"/>
      <c r="ETV119" s="172"/>
      <c r="ETW119" s="172"/>
      <c r="ETX119" s="172"/>
      <c r="ETY119" s="172"/>
      <c r="ETZ119" s="172"/>
      <c r="EUA119" s="172"/>
      <c r="EUB119" s="172"/>
      <c r="EUC119" s="172"/>
      <c r="EUD119" s="172"/>
      <c r="EUE119" s="172"/>
      <c r="EUF119" s="172"/>
      <c r="EUG119" s="172"/>
      <c r="EUH119" s="172"/>
      <c r="EUI119" s="172"/>
      <c r="EUJ119" s="172"/>
      <c r="EUK119" s="172"/>
      <c r="EUL119" s="172"/>
      <c r="EUM119" s="172"/>
      <c r="EUN119" s="172"/>
      <c r="EUO119" s="172"/>
      <c r="EUP119" s="172"/>
      <c r="EUQ119" s="172"/>
      <c r="EUR119" s="172"/>
      <c r="EUS119" s="172"/>
      <c r="EUT119" s="172"/>
      <c r="EUU119" s="172"/>
      <c r="EUV119" s="172"/>
      <c r="EUW119" s="172"/>
      <c r="EUX119" s="172"/>
      <c r="EUY119" s="172"/>
      <c r="EUZ119" s="172"/>
      <c r="EVA119" s="172"/>
      <c r="EVB119" s="172"/>
      <c r="EVC119" s="172"/>
      <c r="EVD119" s="172"/>
      <c r="EVE119" s="172"/>
      <c r="EVF119" s="172"/>
      <c r="EVG119" s="172"/>
      <c r="EVH119" s="172"/>
      <c r="EVI119" s="172"/>
      <c r="EVJ119" s="172"/>
      <c r="EVK119" s="172"/>
      <c r="EVL119" s="172"/>
      <c r="EVM119" s="172"/>
      <c r="EVN119" s="172"/>
      <c r="EVO119" s="172"/>
      <c r="EVP119" s="172"/>
      <c r="EVQ119" s="172"/>
      <c r="EVR119" s="172"/>
      <c r="EVS119" s="172"/>
      <c r="EVT119" s="172"/>
      <c r="EVU119" s="172"/>
      <c r="EVV119" s="172"/>
      <c r="EVW119" s="172"/>
      <c r="EVX119" s="172"/>
      <c r="EVY119" s="172"/>
      <c r="EVZ119" s="172"/>
      <c r="EWA119" s="172"/>
      <c r="EWB119" s="172"/>
      <c r="EWC119" s="172"/>
      <c r="EWD119" s="172"/>
      <c r="EWE119" s="172"/>
      <c r="EWF119" s="172"/>
      <c r="EWG119" s="172"/>
      <c r="EWH119" s="172"/>
      <c r="EWI119" s="172"/>
      <c r="EWJ119" s="172"/>
      <c r="EWK119" s="172"/>
      <c r="EWL119" s="172"/>
      <c r="EWM119" s="172"/>
      <c r="EWN119" s="172"/>
      <c r="EWO119" s="172"/>
      <c r="EWP119" s="172"/>
      <c r="EWQ119" s="172"/>
      <c r="EWR119" s="172"/>
      <c r="EWS119" s="172"/>
      <c r="EWT119" s="172"/>
      <c r="EWU119" s="172"/>
      <c r="EWV119" s="172"/>
      <c r="EWW119" s="172"/>
      <c r="EWX119" s="172"/>
      <c r="EWY119" s="172"/>
      <c r="EWZ119" s="172"/>
      <c r="EXA119" s="172"/>
      <c r="EXB119" s="172"/>
      <c r="EXC119" s="172"/>
      <c r="EXD119" s="172"/>
      <c r="EXE119" s="172"/>
      <c r="EXF119" s="172"/>
      <c r="EXG119" s="172"/>
      <c r="EXH119" s="172"/>
      <c r="EXI119" s="172"/>
      <c r="EXJ119" s="172"/>
      <c r="EXK119" s="172"/>
      <c r="EXL119" s="172"/>
      <c r="EXM119" s="172"/>
      <c r="EXN119" s="172"/>
      <c r="EXO119" s="172"/>
      <c r="EXP119" s="172"/>
      <c r="EXQ119" s="172"/>
      <c r="EXR119" s="172"/>
      <c r="EXS119" s="172"/>
      <c r="EXT119" s="172"/>
      <c r="EXU119" s="172"/>
      <c r="EXV119" s="172"/>
      <c r="EXW119" s="172"/>
      <c r="EXX119" s="172"/>
      <c r="EXY119" s="172"/>
      <c r="EXZ119" s="172"/>
      <c r="EYA119" s="172"/>
      <c r="EYB119" s="172"/>
      <c r="EYC119" s="172"/>
      <c r="EYD119" s="172"/>
      <c r="EYE119" s="172"/>
      <c r="EYF119" s="172"/>
      <c r="EYG119" s="172"/>
      <c r="EYH119" s="172"/>
      <c r="EYI119" s="172"/>
      <c r="EYJ119" s="172"/>
      <c r="EYK119" s="172"/>
      <c r="EYL119" s="172"/>
      <c r="EYM119" s="172"/>
      <c r="EYN119" s="172"/>
      <c r="EYO119" s="172"/>
      <c r="EYP119" s="172"/>
      <c r="EYQ119" s="172"/>
      <c r="EYR119" s="172"/>
      <c r="EYS119" s="172"/>
      <c r="EYT119" s="172"/>
      <c r="EYU119" s="172"/>
      <c r="EYV119" s="172"/>
      <c r="EYW119" s="172"/>
      <c r="EYX119" s="172"/>
      <c r="EYY119" s="172"/>
      <c r="EYZ119" s="172"/>
      <c r="EZA119" s="172"/>
      <c r="EZB119" s="172"/>
      <c r="EZC119" s="172"/>
      <c r="EZD119" s="172"/>
      <c r="EZE119" s="172"/>
      <c r="EZF119" s="172"/>
      <c r="EZG119" s="172"/>
      <c r="EZH119" s="172"/>
      <c r="EZI119" s="172"/>
      <c r="EZJ119" s="172"/>
      <c r="EZK119" s="172"/>
      <c r="EZL119" s="172"/>
      <c r="EZM119" s="172"/>
      <c r="EZN119" s="172"/>
      <c r="EZO119" s="172"/>
      <c r="EZP119" s="172"/>
      <c r="EZQ119" s="172"/>
      <c r="EZR119" s="172"/>
      <c r="EZS119" s="172"/>
      <c r="EZT119" s="172"/>
      <c r="EZU119" s="172"/>
      <c r="EZV119" s="172"/>
      <c r="EZW119" s="172"/>
      <c r="EZX119" s="172"/>
      <c r="EZY119" s="172"/>
      <c r="EZZ119" s="172"/>
      <c r="FAA119" s="172"/>
      <c r="FAB119" s="172"/>
      <c r="FAC119" s="172"/>
      <c r="FAD119" s="172"/>
      <c r="FAE119" s="172"/>
      <c r="FAF119" s="172"/>
      <c r="FAG119" s="172"/>
      <c r="FAH119" s="172"/>
      <c r="FAI119" s="172"/>
      <c r="FAJ119" s="172"/>
      <c r="FAK119" s="172"/>
      <c r="FAL119" s="172"/>
      <c r="FAM119" s="172"/>
      <c r="FAN119" s="172"/>
      <c r="FAO119" s="172"/>
      <c r="FAP119" s="172"/>
      <c r="FAQ119" s="172"/>
      <c r="FAR119" s="172"/>
      <c r="FAS119" s="172"/>
      <c r="FAT119" s="172"/>
      <c r="FAU119" s="172"/>
      <c r="FAV119" s="172"/>
      <c r="FAW119" s="172"/>
      <c r="FAX119" s="172"/>
      <c r="FAY119" s="172"/>
      <c r="FAZ119" s="172"/>
      <c r="FBA119" s="172"/>
      <c r="FBB119" s="172"/>
      <c r="FBC119" s="172"/>
      <c r="FBD119" s="172"/>
      <c r="FBE119" s="172"/>
      <c r="FBF119" s="172"/>
      <c r="FBG119" s="172"/>
      <c r="FBH119" s="172"/>
      <c r="FBI119" s="172"/>
      <c r="FBJ119" s="172"/>
      <c r="FBK119" s="172"/>
      <c r="FBL119" s="172"/>
      <c r="FBM119" s="172"/>
      <c r="FBN119" s="172"/>
      <c r="FBO119" s="172"/>
      <c r="FBP119" s="172"/>
      <c r="FBQ119" s="172"/>
      <c r="FBR119" s="172"/>
      <c r="FBS119" s="172"/>
      <c r="FBT119" s="172"/>
      <c r="FBU119" s="172"/>
      <c r="FBV119" s="172"/>
      <c r="FBW119" s="172"/>
      <c r="FBX119" s="172"/>
      <c r="FBY119" s="172"/>
      <c r="FBZ119" s="172"/>
      <c r="FCA119" s="172"/>
      <c r="FCB119" s="172"/>
      <c r="FCC119" s="172"/>
      <c r="FCD119" s="172"/>
      <c r="FCE119" s="172"/>
      <c r="FCF119" s="172"/>
      <c r="FCG119" s="172"/>
      <c r="FCH119" s="172"/>
      <c r="FCI119" s="172"/>
      <c r="FCJ119" s="172"/>
      <c r="FCK119" s="172"/>
      <c r="FCL119" s="172"/>
      <c r="FCM119" s="172"/>
      <c r="FCN119" s="172"/>
      <c r="FCO119" s="172"/>
      <c r="FCP119" s="172"/>
      <c r="FCQ119" s="172"/>
      <c r="FCR119" s="172"/>
      <c r="FCS119" s="172"/>
      <c r="FCT119" s="172"/>
      <c r="FCU119" s="172"/>
      <c r="FCV119" s="172"/>
      <c r="FCW119" s="172"/>
      <c r="FCX119" s="172"/>
      <c r="FCY119" s="172"/>
      <c r="FCZ119" s="172"/>
      <c r="FDA119" s="172"/>
      <c r="FDB119" s="172"/>
      <c r="FDC119" s="172"/>
      <c r="FDD119" s="172"/>
      <c r="FDE119" s="172"/>
      <c r="FDF119" s="172"/>
      <c r="FDG119" s="172"/>
      <c r="FDH119" s="172"/>
      <c r="FDI119" s="172"/>
      <c r="FDJ119" s="172"/>
      <c r="FDK119" s="172"/>
      <c r="FDL119" s="172"/>
      <c r="FDM119" s="172"/>
      <c r="FDN119" s="172"/>
      <c r="FDO119" s="172"/>
      <c r="FDP119" s="172"/>
      <c r="FDQ119" s="172"/>
      <c r="FDR119" s="172"/>
      <c r="FDS119" s="172"/>
      <c r="FDT119" s="172"/>
      <c r="FDU119" s="172"/>
      <c r="FDV119" s="172"/>
      <c r="FDW119" s="172"/>
      <c r="FDX119" s="172"/>
      <c r="FDY119" s="172"/>
      <c r="FDZ119" s="172"/>
      <c r="FEA119" s="172"/>
      <c r="FEB119" s="172"/>
      <c r="FEC119" s="172"/>
      <c r="FED119" s="172"/>
      <c r="FEE119" s="172"/>
      <c r="FEF119" s="172"/>
      <c r="FEG119" s="172"/>
      <c r="FEH119" s="172"/>
      <c r="FEI119" s="172"/>
      <c r="FEJ119" s="172"/>
      <c r="FEK119" s="172"/>
      <c r="FEL119" s="172"/>
      <c r="FEM119" s="172"/>
      <c r="FEN119" s="172"/>
      <c r="FEO119" s="172"/>
      <c r="FEP119" s="172"/>
      <c r="FEQ119" s="172"/>
      <c r="FER119" s="172"/>
      <c r="FES119" s="172"/>
      <c r="FET119" s="172"/>
      <c r="FEU119" s="172"/>
      <c r="FEV119" s="172"/>
      <c r="FEW119" s="172"/>
      <c r="FEX119" s="172"/>
      <c r="FEY119" s="172"/>
      <c r="FEZ119" s="172"/>
      <c r="FFA119" s="172"/>
      <c r="FFB119" s="172"/>
      <c r="FFC119" s="172"/>
      <c r="FFD119" s="172"/>
      <c r="FFE119" s="172"/>
      <c r="FFF119" s="172"/>
      <c r="FFG119" s="172"/>
      <c r="FFH119" s="172"/>
      <c r="FFI119" s="172"/>
      <c r="FFJ119" s="172"/>
      <c r="FFK119" s="172"/>
      <c r="FFL119" s="172"/>
      <c r="FFM119" s="172"/>
      <c r="FFN119" s="172"/>
      <c r="FFO119" s="172"/>
      <c r="FFP119" s="172"/>
      <c r="FFQ119" s="172"/>
      <c r="FFR119" s="172"/>
      <c r="FFS119" s="172"/>
      <c r="FFT119" s="172"/>
      <c r="FFU119" s="172"/>
      <c r="FFV119" s="172"/>
      <c r="FFW119" s="172"/>
      <c r="FFX119" s="172"/>
      <c r="FFY119" s="172"/>
      <c r="FFZ119" s="172"/>
      <c r="FGA119" s="172"/>
      <c r="FGB119" s="172"/>
      <c r="FGC119" s="172"/>
      <c r="FGD119" s="172"/>
      <c r="FGE119" s="172"/>
      <c r="FGF119" s="172"/>
      <c r="FGG119" s="172"/>
      <c r="FGH119" s="172"/>
      <c r="FGI119" s="172"/>
      <c r="FGJ119" s="172"/>
      <c r="FGK119" s="172"/>
      <c r="FGL119" s="172"/>
      <c r="FGM119" s="172"/>
      <c r="FGN119" s="172"/>
      <c r="FGO119" s="172"/>
      <c r="FGP119" s="172"/>
      <c r="FGQ119" s="172"/>
      <c r="FGR119" s="172"/>
      <c r="FGS119" s="172"/>
      <c r="FGT119" s="172"/>
      <c r="FGU119" s="172"/>
      <c r="FGV119" s="172"/>
      <c r="FGW119" s="172"/>
      <c r="FGX119" s="172"/>
      <c r="FGY119" s="172"/>
      <c r="FGZ119" s="172"/>
      <c r="FHA119" s="172"/>
      <c r="FHB119" s="172"/>
      <c r="FHC119" s="172"/>
      <c r="FHD119" s="172"/>
      <c r="FHE119" s="172"/>
      <c r="FHF119" s="172"/>
      <c r="FHG119" s="172"/>
      <c r="FHH119" s="172"/>
      <c r="FHI119" s="172"/>
      <c r="FHJ119" s="172"/>
      <c r="FHK119" s="172"/>
      <c r="FHL119" s="172"/>
      <c r="FHM119" s="172"/>
      <c r="FHN119" s="172"/>
      <c r="FHO119" s="172"/>
      <c r="FHP119" s="172"/>
      <c r="FHQ119" s="172"/>
      <c r="FHR119" s="172"/>
      <c r="FHS119" s="172"/>
      <c r="FHT119" s="172"/>
      <c r="FHU119" s="172"/>
      <c r="FHV119" s="172"/>
      <c r="FHW119" s="172"/>
      <c r="FHX119" s="172"/>
      <c r="FHY119" s="172"/>
      <c r="FHZ119" s="172"/>
      <c r="FIA119" s="172"/>
      <c r="FIB119" s="172"/>
      <c r="FIC119" s="172"/>
      <c r="FID119" s="172"/>
      <c r="FIE119" s="172"/>
      <c r="FIF119" s="172"/>
      <c r="FIG119" s="172"/>
      <c r="FIH119" s="172"/>
      <c r="FII119" s="172"/>
      <c r="FIJ119" s="172"/>
      <c r="FIK119" s="172"/>
      <c r="FIL119" s="172"/>
      <c r="FIM119" s="172"/>
      <c r="FIN119" s="172"/>
      <c r="FIO119" s="172"/>
      <c r="FIP119" s="172"/>
      <c r="FIQ119" s="172"/>
      <c r="FIR119" s="172"/>
      <c r="FIS119" s="172"/>
      <c r="FIT119" s="172"/>
      <c r="FIU119" s="172"/>
      <c r="FIV119" s="172"/>
      <c r="FIW119" s="172"/>
      <c r="FIX119" s="172"/>
      <c r="FIY119" s="172"/>
      <c r="FIZ119" s="172"/>
      <c r="FJA119" s="172"/>
      <c r="FJB119" s="172"/>
      <c r="FJC119" s="172"/>
      <c r="FJD119" s="172"/>
      <c r="FJE119" s="172"/>
      <c r="FJF119" s="172"/>
      <c r="FJG119" s="172"/>
      <c r="FJH119" s="172"/>
      <c r="FJI119" s="172"/>
      <c r="FJJ119" s="172"/>
      <c r="FJK119" s="172"/>
      <c r="FJL119" s="172"/>
      <c r="FJM119" s="172"/>
      <c r="FJN119" s="172"/>
      <c r="FJO119" s="172"/>
      <c r="FJP119" s="172"/>
      <c r="FJQ119" s="172"/>
      <c r="FJR119" s="172"/>
      <c r="FJS119" s="172"/>
      <c r="FJT119" s="172"/>
      <c r="FJU119" s="172"/>
      <c r="FJV119" s="172"/>
      <c r="FJW119" s="172"/>
      <c r="FJX119" s="172"/>
      <c r="FJY119" s="172"/>
      <c r="FJZ119" s="172"/>
      <c r="FKA119" s="172"/>
      <c r="FKB119" s="172"/>
      <c r="FKC119" s="172"/>
      <c r="FKD119" s="172"/>
      <c r="FKE119" s="172"/>
      <c r="FKF119" s="172"/>
      <c r="FKG119" s="172"/>
      <c r="FKH119" s="172"/>
      <c r="FKI119" s="172"/>
      <c r="FKJ119" s="172"/>
      <c r="FKK119" s="172"/>
      <c r="FKL119" s="172"/>
      <c r="FKM119" s="172"/>
      <c r="FKN119" s="172"/>
      <c r="FKO119" s="172"/>
      <c r="FKP119" s="172"/>
      <c r="FKQ119" s="172"/>
      <c r="FKR119" s="172"/>
      <c r="FKS119" s="172"/>
      <c r="FKT119" s="172"/>
      <c r="FKU119" s="172"/>
      <c r="FKV119" s="172"/>
      <c r="FKW119" s="172"/>
      <c r="FKX119" s="172"/>
      <c r="FKY119" s="172"/>
      <c r="FKZ119" s="172"/>
      <c r="FLA119" s="172"/>
      <c r="FLB119" s="172"/>
      <c r="FLC119" s="172"/>
      <c r="FLD119" s="172"/>
      <c r="FLE119" s="172"/>
      <c r="FLF119" s="172"/>
      <c r="FLG119" s="172"/>
      <c r="FLH119" s="172"/>
      <c r="FLI119" s="172"/>
      <c r="FLJ119" s="172"/>
      <c r="FLK119" s="172"/>
      <c r="FLL119" s="172"/>
      <c r="FLM119" s="172"/>
      <c r="FLN119" s="172"/>
      <c r="FLO119" s="172"/>
      <c r="FLP119" s="172"/>
      <c r="FLQ119" s="172"/>
      <c r="FLR119" s="172"/>
      <c r="FLS119" s="172"/>
      <c r="FLT119" s="172"/>
      <c r="FLU119" s="172"/>
      <c r="FLV119" s="172"/>
      <c r="FLW119" s="172"/>
      <c r="FLX119" s="172"/>
      <c r="FLY119" s="172"/>
      <c r="FLZ119" s="172"/>
      <c r="FMA119" s="172"/>
      <c r="FMB119" s="172"/>
      <c r="FMC119" s="172"/>
      <c r="FMD119" s="172"/>
      <c r="FME119" s="172"/>
      <c r="FMF119" s="172"/>
      <c r="FMG119" s="172"/>
      <c r="FMH119" s="172"/>
      <c r="FMI119" s="172"/>
      <c r="FMJ119" s="172"/>
      <c r="FMK119" s="172"/>
      <c r="FML119" s="172"/>
      <c r="FMM119" s="172"/>
      <c r="FMN119" s="172"/>
      <c r="FMO119" s="172"/>
      <c r="FMP119" s="172"/>
      <c r="FMQ119" s="172"/>
      <c r="FMR119" s="172"/>
      <c r="FMS119" s="172"/>
      <c r="FMT119" s="172"/>
      <c r="FMU119" s="172"/>
      <c r="FMV119" s="172"/>
      <c r="FMW119" s="172"/>
      <c r="FMX119" s="172"/>
      <c r="FMY119" s="172"/>
      <c r="FMZ119" s="172"/>
      <c r="FNA119" s="172"/>
      <c r="FNB119" s="172"/>
      <c r="FNC119" s="172"/>
      <c r="FND119" s="172"/>
      <c r="FNE119" s="172"/>
      <c r="FNF119" s="172"/>
      <c r="FNG119" s="172"/>
      <c r="FNH119" s="172"/>
      <c r="FNI119" s="172"/>
      <c r="FNJ119" s="172"/>
      <c r="FNK119" s="172"/>
      <c r="FNL119" s="172"/>
      <c r="FNM119" s="172"/>
      <c r="FNN119" s="172"/>
      <c r="FNO119" s="172"/>
      <c r="FNP119" s="172"/>
      <c r="FNQ119" s="172"/>
      <c r="FNR119" s="172"/>
      <c r="FNS119" s="172"/>
      <c r="FNT119" s="172"/>
      <c r="FNU119" s="172"/>
      <c r="FNV119" s="172"/>
      <c r="FNW119" s="172"/>
      <c r="FNX119" s="172"/>
      <c r="FNY119" s="172"/>
      <c r="FNZ119" s="172"/>
      <c r="FOA119" s="172"/>
      <c r="FOB119" s="172"/>
      <c r="FOC119" s="172"/>
      <c r="FOD119" s="172"/>
      <c r="FOE119" s="172"/>
      <c r="FOF119" s="172"/>
      <c r="FOG119" s="172"/>
      <c r="FOH119" s="172"/>
      <c r="FOI119" s="172"/>
      <c r="FOJ119" s="172"/>
      <c r="FOK119" s="172"/>
      <c r="FOL119" s="172"/>
      <c r="FOM119" s="172"/>
      <c r="FON119" s="172"/>
      <c r="FOO119" s="172"/>
      <c r="FOP119" s="172"/>
      <c r="FOQ119" s="172"/>
      <c r="FOR119" s="172"/>
      <c r="FOS119" s="172"/>
      <c r="FOT119" s="172"/>
      <c r="FOU119" s="172"/>
      <c r="FOV119" s="172"/>
      <c r="FOW119" s="172"/>
      <c r="FOX119" s="172"/>
      <c r="FOY119" s="172"/>
      <c r="FOZ119" s="172"/>
      <c r="FPA119" s="172"/>
      <c r="FPB119" s="172"/>
      <c r="FPC119" s="172"/>
      <c r="FPD119" s="172"/>
      <c r="FPE119" s="172"/>
      <c r="FPF119" s="172"/>
      <c r="FPG119" s="172"/>
      <c r="FPH119" s="172"/>
      <c r="FPI119" s="172"/>
      <c r="FPJ119" s="172"/>
      <c r="FPK119" s="172"/>
      <c r="FPL119" s="172"/>
      <c r="FPM119" s="172"/>
      <c r="FPN119" s="172"/>
      <c r="FPO119" s="172"/>
      <c r="FPP119" s="172"/>
      <c r="FPQ119" s="172"/>
      <c r="FPR119" s="172"/>
      <c r="FPS119" s="172"/>
      <c r="FPT119" s="172"/>
      <c r="FPU119" s="172"/>
      <c r="FPV119" s="172"/>
      <c r="FPW119" s="172"/>
      <c r="FPX119" s="172"/>
      <c r="FPY119" s="172"/>
      <c r="FPZ119" s="172"/>
      <c r="FQA119" s="172"/>
      <c r="FQB119" s="172"/>
      <c r="FQC119" s="172"/>
      <c r="FQD119" s="172"/>
      <c r="FQE119" s="172"/>
      <c r="FQF119" s="172"/>
      <c r="FQG119" s="172"/>
      <c r="FQH119" s="172"/>
      <c r="FQI119" s="172"/>
      <c r="FQJ119" s="172"/>
      <c r="FQK119" s="172"/>
      <c r="FQL119" s="172"/>
      <c r="FQM119" s="172"/>
      <c r="FQN119" s="172"/>
      <c r="FQO119" s="172"/>
      <c r="FQP119" s="172"/>
      <c r="FQQ119" s="172"/>
      <c r="FQR119" s="172"/>
      <c r="FQS119" s="172"/>
      <c r="FQT119" s="172"/>
      <c r="FQU119" s="172"/>
      <c r="FQV119" s="172"/>
      <c r="FQW119" s="172"/>
      <c r="FQX119" s="172"/>
      <c r="FQY119" s="172"/>
      <c r="FQZ119" s="172"/>
      <c r="FRA119" s="172"/>
      <c r="FRB119" s="172"/>
      <c r="FRC119" s="172"/>
      <c r="FRD119" s="172"/>
      <c r="FRE119" s="172"/>
      <c r="FRF119" s="172"/>
      <c r="FRG119" s="172"/>
      <c r="FRH119" s="172"/>
      <c r="FRI119" s="172"/>
      <c r="FRJ119" s="172"/>
      <c r="FRK119" s="172"/>
      <c r="FRL119" s="172"/>
      <c r="FRM119" s="172"/>
      <c r="FRN119" s="172"/>
      <c r="FRO119" s="172"/>
      <c r="FRP119" s="172"/>
      <c r="FRQ119" s="172"/>
      <c r="FRR119" s="172"/>
      <c r="FRS119" s="172"/>
      <c r="FRT119" s="172"/>
      <c r="FRU119" s="172"/>
      <c r="FRV119" s="172"/>
      <c r="FRW119" s="172"/>
      <c r="FRX119" s="172"/>
      <c r="FRY119" s="172"/>
      <c r="FRZ119" s="172"/>
      <c r="FSA119" s="172"/>
      <c r="FSB119" s="172"/>
      <c r="FSC119" s="172"/>
      <c r="FSD119" s="172"/>
      <c r="FSE119" s="172"/>
      <c r="FSF119" s="172"/>
      <c r="FSG119" s="172"/>
      <c r="FSH119" s="172"/>
      <c r="FSI119" s="172"/>
      <c r="FSJ119" s="172"/>
      <c r="FSK119" s="172"/>
      <c r="FSL119" s="172"/>
      <c r="FSM119" s="172"/>
      <c r="FSN119" s="172"/>
      <c r="FSO119" s="172"/>
      <c r="FSP119" s="172"/>
      <c r="FSQ119" s="172"/>
      <c r="FSR119" s="172"/>
      <c r="FSS119" s="172"/>
      <c r="FST119" s="172"/>
      <c r="FSU119" s="172"/>
      <c r="FSV119" s="172"/>
      <c r="FSW119" s="172"/>
      <c r="FSX119" s="172"/>
      <c r="FSY119" s="172"/>
      <c r="FSZ119" s="172"/>
      <c r="FTA119" s="172"/>
      <c r="FTB119" s="172"/>
      <c r="FTC119" s="172"/>
      <c r="FTD119" s="172"/>
      <c r="FTE119" s="172"/>
      <c r="FTF119" s="172"/>
      <c r="FTG119" s="172"/>
      <c r="FTH119" s="172"/>
      <c r="FTI119" s="172"/>
      <c r="FTJ119" s="172"/>
      <c r="FTK119" s="172"/>
      <c r="FTL119" s="172"/>
      <c r="FTM119" s="172"/>
      <c r="FTN119" s="172"/>
      <c r="FTO119" s="172"/>
      <c r="FTP119" s="172"/>
      <c r="FTQ119" s="172"/>
      <c r="FTR119" s="172"/>
      <c r="FTS119" s="172"/>
      <c r="FTT119" s="172"/>
      <c r="FTU119" s="172"/>
      <c r="FTV119" s="172"/>
      <c r="FTW119" s="172"/>
      <c r="FTX119" s="172"/>
      <c r="FTY119" s="172"/>
      <c r="FTZ119" s="172"/>
      <c r="FUA119" s="172"/>
      <c r="FUB119" s="172"/>
      <c r="FUC119" s="172"/>
      <c r="FUD119" s="172"/>
      <c r="FUE119" s="172"/>
      <c r="FUF119" s="172"/>
      <c r="FUG119" s="172"/>
      <c r="FUH119" s="172"/>
      <c r="FUI119" s="172"/>
      <c r="FUJ119" s="172"/>
      <c r="FUK119" s="172"/>
      <c r="FUL119" s="172"/>
      <c r="FUM119" s="172"/>
      <c r="FUN119" s="172"/>
      <c r="FUO119" s="172"/>
      <c r="FUP119" s="172"/>
      <c r="FUQ119" s="172"/>
      <c r="FUR119" s="172"/>
      <c r="FUS119" s="172"/>
      <c r="FUT119" s="172"/>
      <c r="FUU119" s="172"/>
      <c r="FUV119" s="172"/>
      <c r="FUW119" s="172"/>
      <c r="FUX119" s="172"/>
      <c r="FUY119" s="172"/>
      <c r="FUZ119" s="172"/>
      <c r="FVA119" s="172"/>
      <c r="FVB119" s="172"/>
      <c r="FVC119" s="172"/>
      <c r="FVD119" s="172"/>
      <c r="FVE119" s="172"/>
      <c r="FVF119" s="172"/>
      <c r="FVG119" s="172"/>
      <c r="FVH119" s="172"/>
      <c r="FVI119" s="172"/>
      <c r="FVJ119" s="172"/>
      <c r="FVK119" s="172"/>
      <c r="FVL119" s="172"/>
      <c r="FVM119" s="172"/>
      <c r="FVN119" s="172"/>
      <c r="FVO119" s="172"/>
      <c r="FVP119" s="172"/>
      <c r="FVQ119" s="172"/>
      <c r="FVR119" s="172"/>
      <c r="FVS119" s="172"/>
      <c r="FVT119" s="172"/>
      <c r="FVU119" s="172"/>
      <c r="FVV119" s="172"/>
      <c r="FVW119" s="172"/>
      <c r="FVX119" s="172"/>
      <c r="FVY119" s="172"/>
      <c r="FVZ119" s="172"/>
      <c r="FWA119" s="172"/>
      <c r="FWB119" s="172"/>
      <c r="FWC119" s="172"/>
      <c r="FWD119" s="172"/>
      <c r="FWE119" s="172"/>
      <c r="FWF119" s="172"/>
      <c r="FWG119" s="172"/>
      <c r="FWH119" s="172"/>
      <c r="FWI119" s="172"/>
      <c r="FWJ119" s="172"/>
      <c r="FWK119" s="172"/>
      <c r="FWL119" s="172"/>
      <c r="FWM119" s="172"/>
      <c r="FWN119" s="172"/>
      <c r="FWO119" s="172"/>
      <c r="FWP119" s="172"/>
      <c r="FWQ119" s="172"/>
      <c r="FWR119" s="172"/>
      <c r="FWS119" s="172"/>
      <c r="FWT119" s="172"/>
      <c r="FWU119" s="172"/>
      <c r="FWV119" s="172"/>
      <c r="FWW119" s="172"/>
      <c r="FWX119" s="172"/>
      <c r="FWY119" s="172"/>
      <c r="FWZ119" s="172"/>
      <c r="FXA119" s="172"/>
      <c r="FXB119" s="172"/>
      <c r="FXC119" s="172"/>
      <c r="FXD119" s="172"/>
      <c r="FXE119" s="172"/>
      <c r="FXF119" s="172"/>
      <c r="FXG119" s="172"/>
      <c r="FXH119" s="172"/>
      <c r="FXI119" s="172"/>
      <c r="FXJ119" s="172"/>
      <c r="FXK119" s="172"/>
      <c r="FXL119" s="172"/>
      <c r="FXM119" s="172"/>
      <c r="FXN119" s="172"/>
      <c r="FXO119" s="172"/>
      <c r="FXP119" s="172"/>
      <c r="FXQ119" s="172"/>
      <c r="FXR119" s="172"/>
      <c r="FXS119" s="172"/>
      <c r="FXT119" s="172"/>
      <c r="FXU119" s="172"/>
      <c r="FXV119" s="172"/>
      <c r="FXW119" s="172"/>
      <c r="FXX119" s="172"/>
      <c r="FXY119" s="172"/>
      <c r="FXZ119" s="172"/>
      <c r="FYA119" s="172"/>
      <c r="FYB119" s="172"/>
      <c r="FYC119" s="172"/>
      <c r="FYD119" s="172"/>
      <c r="FYE119" s="172"/>
      <c r="FYF119" s="172"/>
      <c r="FYG119" s="172"/>
      <c r="FYH119" s="172"/>
      <c r="FYI119" s="172"/>
      <c r="FYJ119" s="172"/>
      <c r="FYK119" s="172"/>
      <c r="FYL119" s="172"/>
      <c r="FYM119" s="172"/>
      <c r="FYN119" s="172"/>
      <c r="FYO119" s="172"/>
      <c r="FYP119" s="172"/>
      <c r="FYQ119" s="172"/>
      <c r="FYR119" s="172"/>
      <c r="FYS119" s="172"/>
      <c r="FYT119" s="172"/>
      <c r="FYU119" s="172"/>
      <c r="FYV119" s="172"/>
      <c r="FYW119" s="172"/>
      <c r="FYX119" s="172"/>
      <c r="FYY119" s="172"/>
      <c r="FYZ119" s="172"/>
      <c r="FZA119" s="172"/>
      <c r="FZB119" s="172"/>
      <c r="FZC119" s="172"/>
      <c r="FZD119" s="172"/>
      <c r="FZE119" s="172"/>
      <c r="FZF119" s="172"/>
      <c r="FZG119" s="172"/>
      <c r="FZH119" s="172"/>
      <c r="FZI119" s="172"/>
      <c r="FZJ119" s="172"/>
      <c r="FZK119" s="172"/>
      <c r="FZL119" s="172"/>
      <c r="FZM119" s="172"/>
      <c r="FZN119" s="172"/>
      <c r="FZO119" s="172"/>
      <c r="FZP119" s="172"/>
      <c r="FZQ119" s="172"/>
      <c r="FZR119" s="172"/>
      <c r="FZS119" s="172"/>
      <c r="FZT119" s="172"/>
      <c r="FZU119" s="172"/>
      <c r="FZV119" s="172"/>
      <c r="FZW119" s="172"/>
      <c r="FZX119" s="172"/>
      <c r="FZY119" s="172"/>
      <c r="FZZ119" s="172"/>
      <c r="GAA119" s="172"/>
      <c r="GAB119" s="172"/>
      <c r="GAC119" s="172"/>
      <c r="GAD119" s="172"/>
      <c r="GAE119" s="172"/>
      <c r="GAF119" s="172"/>
      <c r="GAG119" s="172"/>
      <c r="GAH119" s="172"/>
      <c r="GAI119" s="172"/>
      <c r="GAJ119" s="172"/>
      <c r="GAK119" s="172"/>
      <c r="GAL119" s="172"/>
      <c r="GAM119" s="172"/>
      <c r="GAN119" s="172"/>
      <c r="GAO119" s="172"/>
      <c r="GAP119" s="172"/>
      <c r="GAQ119" s="172"/>
      <c r="GAR119" s="172"/>
      <c r="GAS119" s="172"/>
      <c r="GAT119" s="172"/>
      <c r="GAU119" s="172"/>
      <c r="GAV119" s="172"/>
      <c r="GAW119" s="172"/>
      <c r="GAX119" s="172"/>
      <c r="GAY119" s="172"/>
      <c r="GAZ119" s="172"/>
      <c r="GBA119" s="172"/>
      <c r="GBB119" s="172"/>
      <c r="GBC119" s="172"/>
      <c r="GBD119" s="172"/>
      <c r="GBE119" s="172"/>
      <c r="GBF119" s="172"/>
      <c r="GBG119" s="172"/>
      <c r="GBH119" s="172"/>
      <c r="GBI119" s="172"/>
      <c r="GBJ119" s="172"/>
      <c r="GBK119" s="172"/>
      <c r="GBL119" s="172"/>
      <c r="GBM119" s="172"/>
      <c r="GBN119" s="172"/>
      <c r="GBO119" s="172"/>
      <c r="GBP119" s="172"/>
      <c r="GBQ119" s="172"/>
      <c r="GBR119" s="172"/>
      <c r="GBS119" s="172"/>
      <c r="GBT119" s="172"/>
      <c r="GBU119" s="172"/>
      <c r="GBV119" s="172"/>
      <c r="GBW119" s="172"/>
      <c r="GBX119" s="172"/>
      <c r="GBY119" s="172"/>
      <c r="GBZ119" s="172"/>
      <c r="GCA119" s="172"/>
      <c r="GCB119" s="172"/>
      <c r="GCC119" s="172"/>
      <c r="GCD119" s="172"/>
      <c r="GCE119" s="172"/>
      <c r="GCF119" s="172"/>
      <c r="GCG119" s="172"/>
      <c r="GCH119" s="172"/>
      <c r="GCI119" s="172"/>
      <c r="GCJ119" s="172"/>
      <c r="GCK119" s="172"/>
      <c r="GCL119" s="172"/>
      <c r="GCM119" s="172"/>
      <c r="GCN119" s="172"/>
      <c r="GCO119" s="172"/>
      <c r="GCP119" s="172"/>
      <c r="GCQ119" s="172"/>
      <c r="GCR119" s="172"/>
      <c r="GCS119" s="172"/>
      <c r="GCT119" s="172"/>
      <c r="GCU119" s="172"/>
      <c r="GCV119" s="172"/>
      <c r="GCW119" s="172"/>
      <c r="GCX119" s="172"/>
      <c r="GCY119" s="172"/>
      <c r="GCZ119" s="172"/>
      <c r="GDA119" s="172"/>
      <c r="GDB119" s="172"/>
      <c r="GDC119" s="172"/>
      <c r="GDD119" s="172"/>
      <c r="GDE119" s="172"/>
      <c r="GDF119" s="172"/>
      <c r="GDG119" s="172"/>
      <c r="GDH119" s="172"/>
      <c r="GDI119" s="172"/>
      <c r="GDJ119" s="172"/>
      <c r="GDK119" s="172"/>
      <c r="GDL119" s="172"/>
      <c r="GDM119" s="172"/>
      <c r="GDN119" s="172"/>
      <c r="GDO119" s="172"/>
      <c r="GDP119" s="172"/>
      <c r="GDQ119" s="172"/>
      <c r="GDR119" s="172"/>
      <c r="GDS119" s="172"/>
      <c r="GDT119" s="172"/>
      <c r="GDU119" s="172"/>
      <c r="GDV119" s="172"/>
      <c r="GDW119" s="172"/>
      <c r="GDX119" s="172"/>
      <c r="GDY119" s="172"/>
      <c r="GDZ119" s="172"/>
      <c r="GEA119" s="172"/>
      <c r="GEB119" s="172"/>
      <c r="GEC119" s="172"/>
      <c r="GED119" s="172"/>
      <c r="GEE119" s="172"/>
      <c r="GEF119" s="172"/>
      <c r="GEG119" s="172"/>
      <c r="GEH119" s="172"/>
      <c r="GEI119" s="172"/>
      <c r="GEJ119" s="172"/>
      <c r="GEK119" s="172"/>
      <c r="GEL119" s="172"/>
      <c r="GEM119" s="172"/>
      <c r="GEN119" s="172"/>
      <c r="GEO119" s="172"/>
      <c r="GEP119" s="172"/>
      <c r="GEQ119" s="172"/>
      <c r="GER119" s="172"/>
      <c r="GES119" s="172"/>
      <c r="GET119" s="172"/>
      <c r="GEU119" s="172"/>
      <c r="GEV119" s="172"/>
      <c r="GEW119" s="172"/>
      <c r="GEX119" s="172"/>
      <c r="GEY119" s="172"/>
      <c r="GEZ119" s="172"/>
      <c r="GFA119" s="172"/>
      <c r="GFB119" s="172"/>
      <c r="GFC119" s="172"/>
      <c r="GFD119" s="172"/>
      <c r="GFE119" s="172"/>
      <c r="GFF119" s="172"/>
      <c r="GFG119" s="172"/>
      <c r="GFH119" s="172"/>
      <c r="GFI119" s="172"/>
      <c r="GFJ119" s="172"/>
      <c r="GFK119" s="172"/>
      <c r="GFL119" s="172"/>
      <c r="GFM119" s="172"/>
      <c r="GFN119" s="172"/>
      <c r="GFO119" s="172"/>
      <c r="GFP119" s="172"/>
      <c r="GFQ119" s="172"/>
      <c r="GFR119" s="172"/>
      <c r="GFS119" s="172"/>
      <c r="GFT119" s="172"/>
      <c r="GFU119" s="172"/>
      <c r="GFV119" s="172"/>
      <c r="GFW119" s="172"/>
      <c r="GFX119" s="172"/>
      <c r="GFY119" s="172"/>
      <c r="GFZ119" s="172"/>
      <c r="GGA119" s="172"/>
      <c r="GGB119" s="172"/>
      <c r="GGC119" s="172"/>
      <c r="GGD119" s="172"/>
      <c r="GGE119" s="172"/>
      <c r="GGF119" s="172"/>
      <c r="GGG119" s="172"/>
      <c r="GGH119" s="172"/>
      <c r="GGI119" s="172"/>
      <c r="GGJ119" s="172"/>
      <c r="GGK119" s="172"/>
      <c r="GGL119" s="172"/>
      <c r="GGM119" s="172"/>
      <c r="GGN119" s="172"/>
      <c r="GGO119" s="172"/>
      <c r="GGP119" s="172"/>
      <c r="GGQ119" s="172"/>
      <c r="GGR119" s="172"/>
      <c r="GGS119" s="172"/>
      <c r="GGT119" s="172"/>
      <c r="GGU119" s="172"/>
      <c r="GGV119" s="172"/>
      <c r="GGW119" s="172"/>
      <c r="GGX119" s="172"/>
      <c r="GGY119" s="172"/>
      <c r="GGZ119" s="172"/>
      <c r="GHA119" s="172"/>
      <c r="GHB119" s="172"/>
      <c r="GHC119" s="172"/>
      <c r="GHD119" s="172"/>
      <c r="GHE119" s="172"/>
      <c r="GHF119" s="172"/>
      <c r="GHG119" s="172"/>
      <c r="GHH119" s="172"/>
      <c r="GHI119" s="172"/>
      <c r="GHJ119" s="172"/>
      <c r="GHK119" s="172"/>
      <c r="GHL119" s="172"/>
      <c r="GHM119" s="172"/>
      <c r="GHN119" s="172"/>
      <c r="GHO119" s="172"/>
      <c r="GHP119" s="172"/>
      <c r="GHQ119" s="172"/>
      <c r="GHR119" s="172"/>
      <c r="GHS119" s="172"/>
      <c r="GHT119" s="172"/>
      <c r="GHU119" s="172"/>
      <c r="GHV119" s="172"/>
      <c r="GHW119" s="172"/>
      <c r="GHX119" s="172"/>
      <c r="GHY119" s="172"/>
      <c r="GHZ119" s="172"/>
      <c r="GIA119" s="172"/>
      <c r="GIB119" s="172"/>
      <c r="GIC119" s="172"/>
      <c r="GID119" s="172"/>
      <c r="GIE119" s="172"/>
      <c r="GIF119" s="172"/>
      <c r="GIG119" s="172"/>
      <c r="GIH119" s="172"/>
      <c r="GII119" s="172"/>
      <c r="GIJ119" s="172"/>
      <c r="GIK119" s="172"/>
      <c r="GIL119" s="172"/>
      <c r="GIM119" s="172"/>
      <c r="GIN119" s="172"/>
      <c r="GIO119" s="172"/>
      <c r="GIP119" s="172"/>
      <c r="GIQ119" s="172"/>
      <c r="GIR119" s="172"/>
      <c r="GIS119" s="172"/>
      <c r="GIT119" s="172"/>
      <c r="GIU119" s="172"/>
      <c r="GIV119" s="172"/>
      <c r="GIW119" s="172"/>
      <c r="GIX119" s="172"/>
      <c r="GIY119" s="172"/>
      <c r="GIZ119" s="172"/>
      <c r="GJA119" s="172"/>
      <c r="GJB119" s="172"/>
      <c r="GJC119" s="172"/>
      <c r="GJD119" s="172"/>
      <c r="GJE119" s="172"/>
      <c r="GJF119" s="172"/>
      <c r="GJG119" s="172"/>
      <c r="GJH119" s="172"/>
      <c r="GJI119" s="172"/>
      <c r="GJJ119" s="172"/>
      <c r="GJK119" s="172"/>
      <c r="GJL119" s="172"/>
      <c r="GJM119" s="172"/>
      <c r="GJN119" s="172"/>
      <c r="GJO119" s="172"/>
      <c r="GJP119" s="172"/>
      <c r="GJQ119" s="172"/>
      <c r="GJR119" s="172"/>
      <c r="GJS119" s="172"/>
      <c r="GJT119" s="172"/>
      <c r="GJU119" s="172"/>
      <c r="GJV119" s="172"/>
      <c r="GJW119" s="172"/>
      <c r="GJX119" s="172"/>
      <c r="GJY119" s="172"/>
      <c r="GJZ119" s="172"/>
      <c r="GKA119" s="172"/>
      <c r="GKB119" s="172"/>
      <c r="GKC119" s="172"/>
      <c r="GKD119" s="172"/>
      <c r="GKE119" s="172"/>
      <c r="GKF119" s="172"/>
      <c r="GKG119" s="172"/>
      <c r="GKH119" s="172"/>
      <c r="GKI119" s="172"/>
      <c r="GKJ119" s="172"/>
      <c r="GKK119" s="172"/>
      <c r="GKL119" s="172"/>
      <c r="GKM119" s="172"/>
      <c r="GKN119" s="172"/>
      <c r="GKO119" s="172"/>
      <c r="GKP119" s="172"/>
      <c r="GKQ119" s="172"/>
      <c r="GKR119" s="172"/>
      <c r="GKS119" s="172"/>
      <c r="GKT119" s="172"/>
      <c r="GKU119" s="172"/>
      <c r="GKV119" s="172"/>
      <c r="GKW119" s="172"/>
      <c r="GKX119" s="172"/>
      <c r="GKY119" s="172"/>
      <c r="GKZ119" s="172"/>
      <c r="GLA119" s="172"/>
      <c r="GLB119" s="172"/>
      <c r="GLC119" s="172"/>
      <c r="GLD119" s="172"/>
      <c r="GLE119" s="172"/>
      <c r="GLF119" s="172"/>
      <c r="GLG119" s="172"/>
      <c r="GLH119" s="172"/>
      <c r="GLI119" s="172"/>
      <c r="GLJ119" s="172"/>
      <c r="GLK119" s="172"/>
      <c r="GLL119" s="172"/>
      <c r="GLM119" s="172"/>
      <c r="GLN119" s="172"/>
      <c r="GLO119" s="172"/>
      <c r="GLP119" s="172"/>
      <c r="GLQ119" s="172"/>
      <c r="GLR119" s="172"/>
      <c r="GLS119" s="172"/>
      <c r="GLT119" s="172"/>
      <c r="GLU119" s="172"/>
      <c r="GLV119" s="172"/>
      <c r="GLW119" s="172"/>
      <c r="GLX119" s="172"/>
      <c r="GLY119" s="172"/>
      <c r="GLZ119" s="172"/>
      <c r="GMA119" s="172"/>
      <c r="GMB119" s="172"/>
      <c r="GMC119" s="172"/>
      <c r="GMD119" s="172"/>
      <c r="GME119" s="172"/>
      <c r="GMF119" s="172"/>
      <c r="GMG119" s="172"/>
      <c r="GMH119" s="172"/>
      <c r="GMI119" s="172"/>
      <c r="GMJ119" s="172"/>
      <c r="GMK119" s="172"/>
      <c r="GML119" s="172"/>
      <c r="GMM119" s="172"/>
      <c r="GMN119" s="172"/>
      <c r="GMO119" s="172"/>
      <c r="GMP119" s="172"/>
      <c r="GMQ119" s="172"/>
      <c r="GMR119" s="172"/>
      <c r="GMS119" s="172"/>
      <c r="GMT119" s="172"/>
      <c r="GMU119" s="172"/>
      <c r="GMV119" s="172"/>
      <c r="GMW119" s="172"/>
      <c r="GMX119" s="172"/>
      <c r="GMY119" s="172"/>
      <c r="GMZ119" s="172"/>
      <c r="GNA119" s="172"/>
      <c r="GNB119" s="172"/>
      <c r="GNC119" s="172"/>
      <c r="GND119" s="172"/>
      <c r="GNE119" s="172"/>
      <c r="GNF119" s="172"/>
      <c r="GNG119" s="172"/>
      <c r="GNH119" s="172"/>
      <c r="GNI119" s="172"/>
      <c r="GNJ119" s="172"/>
      <c r="GNK119" s="172"/>
      <c r="GNL119" s="172"/>
      <c r="GNM119" s="172"/>
      <c r="GNN119" s="172"/>
      <c r="GNO119" s="172"/>
      <c r="GNP119" s="172"/>
      <c r="GNQ119" s="172"/>
      <c r="GNR119" s="172"/>
      <c r="GNS119" s="172"/>
      <c r="GNT119" s="172"/>
      <c r="GNU119" s="172"/>
      <c r="GNV119" s="172"/>
      <c r="GNW119" s="172"/>
      <c r="GNX119" s="172"/>
      <c r="GNY119" s="172"/>
      <c r="GNZ119" s="172"/>
      <c r="GOA119" s="172"/>
      <c r="GOB119" s="172"/>
      <c r="GOC119" s="172"/>
      <c r="GOD119" s="172"/>
      <c r="GOE119" s="172"/>
      <c r="GOF119" s="172"/>
      <c r="GOG119" s="172"/>
      <c r="GOH119" s="172"/>
      <c r="GOI119" s="172"/>
      <c r="GOJ119" s="172"/>
      <c r="GOK119" s="172"/>
      <c r="GOL119" s="172"/>
      <c r="GOM119" s="172"/>
      <c r="GON119" s="172"/>
      <c r="GOO119" s="172"/>
      <c r="GOP119" s="172"/>
      <c r="GOQ119" s="172"/>
      <c r="GOR119" s="172"/>
      <c r="GOS119" s="172"/>
      <c r="GOT119" s="172"/>
      <c r="GOU119" s="172"/>
      <c r="GOV119" s="172"/>
      <c r="GOW119" s="172"/>
      <c r="GOX119" s="172"/>
      <c r="GOY119" s="172"/>
      <c r="GOZ119" s="172"/>
      <c r="GPA119" s="172"/>
      <c r="GPB119" s="172"/>
      <c r="GPC119" s="172"/>
      <c r="GPD119" s="172"/>
      <c r="GPE119" s="172"/>
      <c r="GPF119" s="172"/>
      <c r="GPG119" s="172"/>
      <c r="GPH119" s="172"/>
      <c r="GPI119" s="172"/>
      <c r="GPJ119" s="172"/>
      <c r="GPK119" s="172"/>
      <c r="GPL119" s="172"/>
      <c r="GPM119" s="172"/>
      <c r="GPN119" s="172"/>
      <c r="GPO119" s="172"/>
      <c r="GPP119" s="172"/>
      <c r="GPQ119" s="172"/>
      <c r="GPR119" s="172"/>
      <c r="GPS119" s="172"/>
      <c r="GPT119" s="172"/>
      <c r="GPU119" s="172"/>
      <c r="GPV119" s="172"/>
      <c r="GPW119" s="172"/>
      <c r="GPX119" s="172"/>
      <c r="GPY119" s="172"/>
      <c r="GPZ119" s="172"/>
      <c r="GQA119" s="172"/>
      <c r="GQB119" s="172"/>
      <c r="GQC119" s="172"/>
      <c r="GQD119" s="172"/>
      <c r="GQE119" s="172"/>
      <c r="GQF119" s="172"/>
      <c r="GQG119" s="172"/>
      <c r="GQH119" s="172"/>
      <c r="GQI119" s="172"/>
      <c r="GQJ119" s="172"/>
      <c r="GQK119" s="172"/>
      <c r="GQL119" s="172"/>
      <c r="GQM119" s="172"/>
      <c r="GQN119" s="172"/>
      <c r="GQO119" s="172"/>
      <c r="GQP119" s="172"/>
      <c r="GQQ119" s="172"/>
      <c r="GQR119" s="172"/>
      <c r="GQS119" s="172"/>
      <c r="GQT119" s="172"/>
      <c r="GQU119" s="172"/>
      <c r="GQV119" s="172"/>
      <c r="GQW119" s="172"/>
      <c r="GQX119" s="172"/>
      <c r="GQY119" s="172"/>
      <c r="GQZ119" s="172"/>
      <c r="GRA119" s="172"/>
      <c r="GRB119" s="172"/>
      <c r="GRC119" s="172"/>
      <c r="GRD119" s="172"/>
      <c r="GRE119" s="172"/>
      <c r="GRF119" s="172"/>
      <c r="GRG119" s="172"/>
      <c r="GRH119" s="172"/>
      <c r="GRI119" s="172"/>
      <c r="GRJ119" s="172"/>
      <c r="GRK119" s="172"/>
      <c r="GRL119" s="172"/>
      <c r="GRM119" s="172"/>
      <c r="GRN119" s="172"/>
      <c r="GRO119" s="172"/>
      <c r="GRP119" s="172"/>
      <c r="GRQ119" s="172"/>
      <c r="GRR119" s="172"/>
      <c r="GRS119" s="172"/>
      <c r="GRT119" s="172"/>
      <c r="GRU119" s="172"/>
      <c r="GRV119" s="172"/>
      <c r="GRW119" s="172"/>
      <c r="GRX119" s="172"/>
      <c r="GRY119" s="172"/>
      <c r="GRZ119" s="172"/>
      <c r="GSA119" s="172"/>
      <c r="GSB119" s="172"/>
      <c r="GSC119" s="172"/>
      <c r="GSD119" s="172"/>
      <c r="GSE119" s="172"/>
      <c r="GSF119" s="172"/>
      <c r="GSG119" s="172"/>
      <c r="GSH119" s="172"/>
      <c r="GSI119" s="172"/>
      <c r="GSJ119" s="172"/>
      <c r="GSK119" s="172"/>
      <c r="GSL119" s="172"/>
      <c r="GSM119" s="172"/>
      <c r="GSN119" s="172"/>
      <c r="GSO119" s="172"/>
      <c r="GSP119" s="172"/>
      <c r="GSQ119" s="172"/>
      <c r="GSR119" s="172"/>
      <c r="GSS119" s="172"/>
      <c r="GST119" s="172"/>
      <c r="GSU119" s="172"/>
      <c r="GSV119" s="172"/>
      <c r="GSW119" s="172"/>
      <c r="GSX119" s="172"/>
      <c r="GSY119" s="172"/>
      <c r="GSZ119" s="172"/>
      <c r="GTA119" s="172"/>
      <c r="GTB119" s="172"/>
      <c r="GTC119" s="172"/>
      <c r="GTD119" s="172"/>
      <c r="GTE119" s="172"/>
      <c r="GTF119" s="172"/>
      <c r="GTG119" s="172"/>
      <c r="GTH119" s="172"/>
      <c r="GTI119" s="172"/>
      <c r="GTJ119" s="172"/>
      <c r="GTK119" s="172"/>
      <c r="GTL119" s="172"/>
      <c r="GTM119" s="172"/>
      <c r="GTN119" s="172"/>
      <c r="GTO119" s="172"/>
      <c r="GTP119" s="172"/>
      <c r="GTQ119" s="172"/>
      <c r="GTR119" s="172"/>
      <c r="GTS119" s="172"/>
      <c r="GTT119" s="172"/>
      <c r="GTU119" s="172"/>
      <c r="GTV119" s="172"/>
      <c r="GTW119" s="172"/>
      <c r="GTX119" s="172"/>
      <c r="GTY119" s="172"/>
      <c r="GTZ119" s="172"/>
      <c r="GUA119" s="172"/>
      <c r="GUB119" s="172"/>
      <c r="GUC119" s="172"/>
      <c r="GUD119" s="172"/>
      <c r="GUE119" s="172"/>
      <c r="GUF119" s="172"/>
      <c r="GUG119" s="172"/>
      <c r="GUH119" s="172"/>
      <c r="GUI119" s="172"/>
      <c r="GUJ119" s="172"/>
      <c r="GUK119" s="172"/>
      <c r="GUL119" s="172"/>
      <c r="GUM119" s="172"/>
      <c r="GUN119" s="172"/>
      <c r="GUO119" s="172"/>
      <c r="GUP119" s="172"/>
      <c r="GUQ119" s="172"/>
      <c r="GUR119" s="172"/>
      <c r="GUS119" s="172"/>
      <c r="GUT119" s="172"/>
      <c r="GUU119" s="172"/>
      <c r="GUV119" s="172"/>
      <c r="GUW119" s="172"/>
      <c r="GUX119" s="172"/>
      <c r="GUY119" s="172"/>
      <c r="GUZ119" s="172"/>
      <c r="GVA119" s="172"/>
      <c r="GVB119" s="172"/>
      <c r="GVC119" s="172"/>
      <c r="GVD119" s="172"/>
      <c r="GVE119" s="172"/>
      <c r="GVF119" s="172"/>
      <c r="GVG119" s="172"/>
      <c r="GVH119" s="172"/>
      <c r="GVI119" s="172"/>
      <c r="GVJ119" s="172"/>
      <c r="GVK119" s="172"/>
      <c r="GVL119" s="172"/>
      <c r="GVM119" s="172"/>
      <c r="GVN119" s="172"/>
      <c r="GVO119" s="172"/>
      <c r="GVP119" s="172"/>
      <c r="GVQ119" s="172"/>
      <c r="GVR119" s="172"/>
      <c r="GVS119" s="172"/>
      <c r="GVT119" s="172"/>
      <c r="GVU119" s="172"/>
      <c r="GVV119" s="172"/>
      <c r="GVW119" s="172"/>
      <c r="GVX119" s="172"/>
      <c r="GVY119" s="172"/>
      <c r="GVZ119" s="172"/>
      <c r="GWA119" s="172"/>
      <c r="GWB119" s="172"/>
      <c r="GWC119" s="172"/>
      <c r="GWD119" s="172"/>
      <c r="GWE119" s="172"/>
      <c r="GWF119" s="172"/>
      <c r="GWG119" s="172"/>
      <c r="GWH119" s="172"/>
      <c r="GWI119" s="172"/>
      <c r="GWJ119" s="172"/>
      <c r="GWK119" s="172"/>
      <c r="GWL119" s="172"/>
      <c r="GWM119" s="172"/>
      <c r="GWN119" s="172"/>
      <c r="GWO119" s="172"/>
      <c r="GWP119" s="172"/>
      <c r="GWQ119" s="172"/>
      <c r="GWR119" s="172"/>
      <c r="GWS119" s="172"/>
      <c r="GWT119" s="172"/>
      <c r="GWU119" s="172"/>
      <c r="GWV119" s="172"/>
      <c r="GWW119" s="172"/>
      <c r="GWX119" s="172"/>
      <c r="GWY119" s="172"/>
      <c r="GWZ119" s="172"/>
      <c r="GXA119" s="172"/>
      <c r="GXB119" s="172"/>
      <c r="GXC119" s="172"/>
      <c r="GXD119" s="172"/>
      <c r="GXE119" s="172"/>
      <c r="GXF119" s="172"/>
      <c r="GXG119" s="172"/>
      <c r="GXH119" s="172"/>
      <c r="GXI119" s="172"/>
      <c r="GXJ119" s="172"/>
      <c r="GXK119" s="172"/>
      <c r="GXL119" s="172"/>
      <c r="GXM119" s="172"/>
      <c r="GXN119" s="172"/>
      <c r="GXO119" s="172"/>
      <c r="GXP119" s="172"/>
      <c r="GXQ119" s="172"/>
      <c r="GXR119" s="172"/>
      <c r="GXS119" s="172"/>
      <c r="GXT119" s="172"/>
      <c r="GXU119" s="172"/>
      <c r="GXV119" s="172"/>
      <c r="GXW119" s="172"/>
      <c r="GXX119" s="172"/>
      <c r="GXY119" s="172"/>
      <c r="GXZ119" s="172"/>
      <c r="GYA119" s="172"/>
      <c r="GYB119" s="172"/>
      <c r="GYC119" s="172"/>
      <c r="GYD119" s="172"/>
      <c r="GYE119" s="172"/>
      <c r="GYF119" s="172"/>
      <c r="GYG119" s="172"/>
      <c r="GYH119" s="172"/>
      <c r="GYI119" s="172"/>
      <c r="GYJ119" s="172"/>
      <c r="GYK119" s="172"/>
      <c r="GYL119" s="172"/>
      <c r="GYM119" s="172"/>
      <c r="GYN119" s="172"/>
      <c r="GYO119" s="172"/>
      <c r="GYP119" s="172"/>
      <c r="GYQ119" s="172"/>
      <c r="GYR119" s="172"/>
      <c r="GYS119" s="172"/>
      <c r="GYT119" s="172"/>
      <c r="GYU119" s="172"/>
      <c r="GYV119" s="172"/>
      <c r="GYW119" s="172"/>
      <c r="GYX119" s="172"/>
      <c r="GYY119" s="172"/>
      <c r="GYZ119" s="172"/>
      <c r="GZA119" s="172"/>
      <c r="GZB119" s="172"/>
      <c r="GZC119" s="172"/>
      <c r="GZD119" s="172"/>
      <c r="GZE119" s="172"/>
      <c r="GZF119" s="172"/>
      <c r="GZG119" s="172"/>
      <c r="GZH119" s="172"/>
      <c r="GZI119" s="172"/>
      <c r="GZJ119" s="172"/>
      <c r="GZK119" s="172"/>
      <c r="GZL119" s="172"/>
      <c r="GZM119" s="172"/>
      <c r="GZN119" s="172"/>
      <c r="GZO119" s="172"/>
      <c r="GZP119" s="172"/>
      <c r="GZQ119" s="172"/>
      <c r="GZR119" s="172"/>
      <c r="GZS119" s="172"/>
      <c r="GZT119" s="172"/>
      <c r="GZU119" s="172"/>
      <c r="GZV119" s="172"/>
      <c r="GZW119" s="172"/>
      <c r="GZX119" s="172"/>
      <c r="GZY119" s="172"/>
      <c r="GZZ119" s="172"/>
      <c r="HAA119" s="172"/>
      <c r="HAB119" s="172"/>
      <c r="HAC119" s="172"/>
      <c r="HAD119" s="172"/>
      <c r="HAE119" s="172"/>
      <c r="HAF119" s="172"/>
      <c r="HAG119" s="172"/>
      <c r="HAH119" s="172"/>
      <c r="HAI119" s="172"/>
      <c r="HAJ119" s="172"/>
      <c r="HAK119" s="172"/>
      <c r="HAL119" s="172"/>
      <c r="HAM119" s="172"/>
      <c r="HAN119" s="172"/>
      <c r="HAO119" s="172"/>
      <c r="HAP119" s="172"/>
      <c r="HAQ119" s="172"/>
      <c r="HAR119" s="172"/>
      <c r="HAS119" s="172"/>
      <c r="HAT119" s="172"/>
      <c r="HAU119" s="172"/>
      <c r="HAV119" s="172"/>
      <c r="HAW119" s="172"/>
      <c r="HAX119" s="172"/>
      <c r="HAY119" s="172"/>
      <c r="HAZ119" s="172"/>
      <c r="HBA119" s="172"/>
      <c r="HBB119" s="172"/>
      <c r="HBC119" s="172"/>
      <c r="HBD119" s="172"/>
      <c r="HBE119" s="172"/>
      <c r="HBF119" s="172"/>
      <c r="HBG119" s="172"/>
      <c r="HBH119" s="172"/>
      <c r="HBI119" s="172"/>
      <c r="HBJ119" s="172"/>
      <c r="HBK119" s="172"/>
      <c r="HBL119" s="172"/>
      <c r="HBM119" s="172"/>
      <c r="HBN119" s="172"/>
      <c r="HBO119" s="172"/>
      <c r="HBP119" s="172"/>
      <c r="HBQ119" s="172"/>
      <c r="HBR119" s="172"/>
      <c r="HBS119" s="172"/>
      <c r="HBT119" s="172"/>
      <c r="HBU119" s="172"/>
      <c r="HBV119" s="172"/>
      <c r="HBW119" s="172"/>
      <c r="HBX119" s="172"/>
      <c r="HBY119" s="172"/>
      <c r="HBZ119" s="172"/>
      <c r="HCA119" s="172"/>
      <c r="HCB119" s="172"/>
      <c r="HCC119" s="172"/>
      <c r="HCD119" s="172"/>
      <c r="HCE119" s="172"/>
      <c r="HCF119" s="172"/>
      <c r="HCG119" s="172"/>
      <c r="HCH119" s="172"/>
      <c r="HCI119" s="172"/>
      <c r="HCJ119" s="172"/>
      <c r="HCK119" s="172"/>
      <c r="HCL119" s="172"/>
      <c r="HCM119" s="172"/>
      <c r="HCN119" s="172"/>
      <c r="HCO119" s="172"/>
      <c r="HCP119" s="172"/>
      <c r="HCQ119" s="172"/>
      <c r="HCR119" s="172"/>
      <c r="HCS119" s="172"/>
      <c r="HCT119" s="172"/>
      <c r="HCU119" s="172"/>
      <c r="HCV119" s="172"/>
      <c r="HCW119" s="172"/>
      <c r="HCX119" s="172"/>
      <c r="HCY119" s="172"/>
      <c r="HCZ119" s="172"/>
      <c r="HDA119" s="172"/>
      <c r="HDB119" s="172"/>
      <c r="HDC119" s="172"/>
      <c r="HDD119" s="172"/>
      <c r="HDE119" s="172"/>
      <c r="HDF119" s="172"/>
      <c r="HDG119" s="172"/>
      <c r="HDH119" s="172"/>
      <c r="HDI119" s="172"/>
      <c r="HDJ119" s="172"/>
      <c r="HDK119" s="172"/>
      <c r="HDL119" s="172"/>
      <c r="HDM119" s="172"/>
      <c r="HDN119" s="172"/>
      <c r="HDO119" s="172"/>
      <c r="HDP119" s="172"/>
      <c r="HDQ119" s="172"/>
      <c r="HDR119" s="172"/>
      <c r="HDS119" s="172"/>
      <c r="HDT119" s="172"/>
      <c r="HDU119" s="172"/>
      <c r="HDV119" s="172"/>
      <c r="HDW119" s="172"/>
      <c r="HDX119" s="172"/>
      <c r="HDY119" s="172"/>
      <c r="HDZ119" s="172"/>
      <c r="HEA119" s="172"/>
      <c r="HEB119" s="172"/>
      <c r="HEC119" s="172"/>
      <c r="HED119" s="172"/>
      <c r="HEE119" s="172"/>
      <c r="HEF119" s="172"/>
      <c r="HEG119" s="172"/>
      <c r="HEH119" s="172"/>
      <c r="HEI119" s="172"/>
      <c r="HEJ119" s="172"/>
      <c r="HEK119" s="172"/>
      <c r="HEL119" s="172"/>
      <c r="HEM119" s="172"/>
      <c r="HEN119" s="172"/>
      <c r="HEO119" s="172"/>
      <c r="HEP119" s="172"/>
      <c r="HEQ119" s="172"/>
      <c r="HER119" s="172"/>
      <c r="HES119" s="172"/>
      <c r="HET119" s="172"/>
      <c r="HEU119" s="172"/>
      <c r="HEV119" s="172"/>
      <c r="HEW119" s="172"/>
      <c r="HEX119" s="172"/>
      <c r="HEY119" s="172"/>
      <c r="HEZ119" s="172"/>
      <c r="HFA119" s="172"/>
      <c r="HFB119" s="172"/>
      <c r="HFC119" s="172"/>
      <c r="HFD119" s="172"/>
      <c r="HFE119" s="172"/>
      <c r="HFF119" s="172"/>
      <c r="HFG119" s="172"/>
      <c r="HFH119" s="172"/>
      <c r="HFI119" s="172"/>
      <c r="HFJ119" s="172"/>
      <c r="HFK119" s="172"/>
      <c r="HFL119" s="172"/>
      <c r="HFM119" s="172"/>
      <c r="HFN119" s="172"/>
      <c r="HFO119" s="172"/>
      <c r="HFP119" s="172"/>
      <c r="HFQ119" s="172"/>
      <c r="HFR119" s="172"/>
      <c r="HFS119" s="172"/>
      <c r="HFT119" s="172"/>
      <c r="HFU119" s="172"/>
      <c r="HFV119" s="172"/>
      <c r="HFW119" s="172"/>
      <c r="HFX119" s="172"/>
      <c r="HFY119" s="172"/>
      <c r="HFZ119" s="172"/>
      <c r="HGA119" s="172"/>
      <c r="HGB119" s="172"/>
      <c r="HGC119" s="172"/>
      <c r="HGD119" s="172"/>
      <c r="HGE119" s="172"/>
      <c r="HGF119" s="172"/>
      <c r="HGG119" s="172"/>
      <c r="HGH119" s="172"/>
      <c r="HGI119" s="172"/>
      <c r="HGJ119" s="172"/>
      <c r="HGK119" s="172"/>
      <c r="HGL119" s="172"/>
      <c r="HGM119" s="172"/>
      <c r="HGN119" s="172"/>
      <c r="HGO119" s="172"/>
      <c r="HGP119" s="172"/>
      <c r="HGQ119" s="172"/>
      <c r="HGR119" s="172"/>
      <c r="HGS119" s="172"/>
      <c r="HGT119" s="172"/>
      <c r="HGU119" s="172"/>
      <c r="HGV119" s="172"/>
      <c r="HGW119" s="172"/>
      <c r="HGX119" s="172"/>
      <c r="HGY119" s="172"/>
      <c r="HGZ119" s="172"/>
      <c r="HHA119" s="172"/>
      <c r="HHB119" s="172"/>
      <c r="HHC119" s="172"/>
      <c r="HHD119" s="172"/>
      <c r="HHE119" s="172"/>
      <c r="HHF119" s="172"/>
      <c r="HHG119" s="172"/>
      <c r="HHH119" s="172"/>
      <c r="HHI119" s="172"/>
      <c r="HHJ119" s="172"/>
      <c r="HHK119" s="172"/>
      <c r="HHL119" s="172"/>
      <c r="HHM119" s="172"/>
      <c r="HHN119" s="172"/>
      <c r="HHO119" s="172"/>
      <c r="HHP119" s="172"/>
      <c r="HHQ119" s="172"/>
      <c r="HHR119" s="172"/>
      <c r="HHS119" s="172"/>
      <c r="HHT119" s="172"/>
      <c r="HHU119" s="172"/>
      <c r="HHV119" s="172"/>
      <c r="HHW119" s="172"/>
      <c r="HHX119" s="172"/>
      <c r="HHY119" s="172"/>
      <c r="HHZ119" s="172"/>
      <c r="HIA119" s="172"/>
      <c r="HIB119" s="172"/>
      <c r="HIC119" s="172"/>
      <c r="HID119" s="172"/>
      <c r="HIE119" s="172"/>
      <c r="HIF119" s="172"/>
      <c r="HIG119" s="172"/>
      <c r="HIH119" s="172"/>
      <c r="HII119" s="172"/>
      <c r="HIJ119" s="172"/>
      <c r="HIK119" s="172"/>
      <c r="HIL119" s="172"/>
      <c r="HIM119" s="172"/>
      <c r="HIN119" s="172"/>
      <c r="HIO119" s="172"/>
      <c r="HIP119" s="172"/>
      <c r="HIQ119" s="172"/>
      <c r="HIR119" s="172"/>
      <c r="HIS119" s="172"/>
      <c r="HIT119" s="172"/>
      <c r="HIU119" s="172"/>
      <c r="HIV119" s="172"/>
      <c r="HIW119" s="172"/>
      <c r="HIX119" s="172"/>
      <c r="HIY119" s="172"/>
      <c r="HIZ119" s="172"/>
      <c r="HJA119" s="172"/>
      <c r="HJB119" s="172"/>
      <c r="HJC119" s="172"/>
      <c r="HJD119" s="172"/>
      <c r="HJE119" s="172"/>
      <c r="HJF119" s="172"/>
      <c r="HJG119" s="172"/>
      <c r="HJH119" s="172"/>
      <c r="HJI119" s="172"/>
      <c r="HJJ119" s="172"/>
      <c r="HJK119" s="172"/>
      <c r="HJL119" s="172"/>
      <c r="HJM119" s="172"/>
      <c r="HJN119" s="172"/>
      <c r="HJO119" s="172"/>
      <c r="HJP119" s="172"/>
      <c r="HJQ119" s="172"/>
      <c r="HJR119" s="172"/>
      <c r="HJS119" s="172"/>
      <c r="HJT119" s="172"/>
      <c r="HJU119" s="172"/>
      <c r="HJV119" s="172"/>
      <c r="HJW119" s="172"/>
      <c r="HJX119" s="172"/>
      <c r="HJY119" s="172"/>
      <c r="HJZ119" s="172"/>
      <c r="HKA119" s="172"/>
      <c r="HKB119" s="172"/>
      <c r="HKC119" s="172"/>
      <c r="HKD119" s="172"/>
      <c r="HKE119" s="172"/>
      <c r="HKF119" s="172"/>
      <c r="HKG119" s="172"/>
      <c r="HKH119" s="172"/>
      <c r="HKI119" s="172"/>
      <c r="HKJ119" s="172"/>
      <c r="HKK119" s="172"/>
      <c r="HKL119" s="172"/>
      <c r="HKM119" s="172"/>
      <c r="HKN119" s="172"/>
      <c r="HKO119" s="172"/>
      <c r="HKP119" s="172"/>
      <c r="HKQ119" s="172"/>
      <c r="HKR119" s="172"/>
      <c r="HKS119" s="172"/>
      <c r="HKT119" s="172"/>
      <c r="HKU119" s="172"/>
      <c r="HKV119" s="172"/>
      <c r="HKW119" s="172"/>
      <c r="HKX119" s="172"/>
      <c r="HKY119" s="172"/>
      <c r="HKZ119" s="172"/>
      <c r="HLA119" s="172"/>
      <c r="HLB119" s="172"/>
      <c r="HLC119" s="172"/>
      <c r="HLD119" s="172"/>
      <c r="HLE119" s="172"/>
      <c r="HLF119" s="172"/>
      <c r="HLG119" s="172"/>
      <c r="HLH119" s="172"/>
      <c r="HLI119" s="172"/>
      <c r="HLJ119" s="172"/>
      <c r="HLK119" s="172"/>
      <c r="HLL119" s="172"/>
      <c r="HLM119" s="172"/>
      <c r="HLN119" s="172"/>
      <c r="HLO119" s="172"/>
      <c r="HLP119" s="172"/>
      <c r="HLQ119" s="172"/>
      <c r="HLR119" s="172"/>
      <c r="HLS119" s="172"/>
      <c r="HLT119" s="172"/>
      <c r="HLU119" s="172"/>
      <c r="HLV119" s="172"/>
      <c r="HLW119" s="172"/>
      <c r="HLX119" s="172"/>
      <c r="HLY119" s="172"/>
      <c r="HLZ119" s="172"/>
      <c r="HMA119" s="172"/>
      <c r="HMB119" s="172"/>
      <c r="HMC119" s="172"/>
      <c r="HMD119" s="172"/>
      <c r="HME119" s="172"/>
      <c r="HMF119" s="172"/>
      <c r="HMG119" s="172"/>
      <c r="HMH119" s="172"/>
      <c r="HMI119" s="172"/>
      <c r="HMJ119" s="172"/>
      <c r="HMK119" s="172"/>
      <c r="HML119" s="172"/>
      <c r="HMM119" s="172"/>
      <c r="HMN119" s="172"/>
      <c r="HMO119" s="172"/>
      <c r="HMP119" s="172"/>
      <c r="HMQ119" s="172"/>
      <c r="HMR119" s="172"/>
      <c r="HMS119" s="172"/>
      <c r="HMT119" s="172"/>
      <c r="HMU119" s="172"/>
      <c r="HMV119" s="172"/>
      <c r="HMW119" s="172"/>
      <c r="HMX119" s="172"/>
      <c r="HMY119" s="172"/>
      <c r="HMZ119" s="172"/>
      <c r="HNA119" s="172"/>
      <c r="HNB119" s="172"/>
      <c r="HNC119" s="172"/>
      <c r="HND119" s="172"/>
      <c r="HNE119" s="172"/>
      <c r="HNF119" s="172"/>
      <c r="HNG119" s="172"/>
      <c r="HNH119" s="172"/>
      <c r="HNI119" s="172"/>
      <c r="HNJ119" s="172"/>
      <c r="HNK119" s="172"/>
      <c r="HNL119" s="172"/>
      <c r="HNM119" s="172"/>
      <c r="HNN119" s="172"/>
      <c r="HNO119" s="172"/>
      <c r="HNP119" s="172"/>
      <c r="HNQ119" s="172"/>
      <c r="HNR119" s="172"/>
      <c r="HNS119" s="172"/>
      <c r="HNT119" s="172"/>
      <c r="HNU119" s="172"/>
      <c r="HNV119" s="172"/>
      <c r="HNW119" s="172"/>
      <c r="HNX119" s="172"/>
      <c r="HNY119" s="172"/>
      <c r="HNZ119" s="172"/>
      <c r="HOA119" s="172"/>
      <c r="HOB119" s="172"/>
      <c r="HOC119" s="172"/>
      <c r="HOD119" s="172"/>
      <c r="HOE119" s="172"/>
      <c r="HOF119" s="172"/>
      <c r="HOG119" s="172"/>
      <c r="HOH119" s="172"/>
      <c r="HOI119" s="172"/>
      <c r="HOJ119" s="172"/>
      <c r="HOK119" s="172"/>
      <c r="HOL119" s="172"/>
      <c r="HOM119" s="172"/>
      <c r="HON119" s="172"/>
      <c r="HOO119" s="172"/>
      <c r="HOP119" s="172"/>
      <c r="HOQ119" s="172"/>
      <c r="HOR119" s="172"/>
      <c r="HOS119" s="172"/>
      <c r="HOT119" s="172"/>
      <c r="HOU119" s="172"/>
      <c r="HOV119" s="172"/>
      <c r="HOW119" s="172"/>
      <c r="HOX119" s="172"/>
      <c r="HOY119" s="172"/>
      <c r="HOZ119" s="172"/>
      <c r="HPA119" s="172"/>
      <c r="HPB119" s="172"/>
      <c r="HPC119" s="172"/>
      <c r="HPD119" s="172"/>
      <c r="HPE119" s="172"/>
      <c r="HPF119" s="172"/>
      <c r="HPG119" s="172"/>
      <c r="HPH119" s="172"/>
      <c r="HPI119" s="172"/>
      <c r="HPJ119" s="172"/>
      <c r="HPK119" s="172"/>
      <c r="HPL119" s="172"/>
      <c r="HPM119" s="172"/>
      <c r="HPN119" s="172"/>
      <c r="HPO119" s="172"/>
      <c r="HPP119" s="172"/>
      <c r="HPQ119" s="172"/>
      <c r="HPR119" s="172"/>
      <c r="HPS119" s="172"/>
      <c r="HPT119" s="172"/>
      <c r="HPU119" s="172"/>
      <c r="HPV119" s="172"/>
      <c r="HPW119" s="172"/>
      <c r="HPX119" s="172"/>
      <c r="HPY119" s="172"/>
      <c r="HPZ119" s="172"/>
      <c r="HQA119" s="172"/>
      <c r="HQB119" s="172"/>
      <c r="HQC119" s="172"/>
      <c r="HQD119" s="172"/>
      <c r="HQE119" s="172"/>
      <c r="HQF119" s="172"/>
      <c r="HQG119" s="172"/>
      <c r="HQH119" s="172"/>
      <c r="HQI119" s="172"/>
      <c r="HQJ119" s="172"/>
      <c r="HQK119" s="172"/>
      <c r="HQL119" s="172"/>
      <c r="HQM119" s="172"/>
      <c r="HQN119" s="172"/>
      <c r="HQO119" s="172"/>
      <c r="HQP119" s="172"/>
      <c r="HQQ119" s="172"/>
      <c r="HQR119" s="172"/>
      <c r="HQS119" s="172"/>
      <c r="HQT119" s="172"/>
      <c r="HQU119" s="172"/>
      <c r="HQV119" s="172"/>
      <c r="HQW119" s="172"/>
      <c r="HQX119" s="172"/>
      <c r="HQY119" s="172"/>
      <c r="HQZ119" s="172"/>
      <c r="HRA119" s="172"/>
      <c r="HRB119" s="172"/>
      <c r="HRC119" s="172"/>
      <c r="HRD119" s="172"/>
      <c r="HRE119" s="172"/>
      <c r="HRF119" s="172"/>
      <c r="HRG119" s="172"/>
      <c r="HRH119" s="172"/>
      <c r="HRI119" s="172"/>
      <c r="HRJ119" s="172"/>
      <c r="HRK119" s="172"/>
      <c r="HRL119" s="172"/>
      <c r="HRM119" s="172"/>
      <c r="HRN119" s="172"/>
      <c r="HRO119" s="172"/>
      <c r="HRP119" s="172"/>
      <c r="HRQ119" s="172"/>
      <c r="HRR119" s="172"/>
      <c r="HRS119" s="172"/>
      <c r="HRT119" s="172"/>
      <c r="HRU119" s="172"/>
      <c r="HRV119" s="172"/>
      <c r="HRW119" s="172"/>
      <c r="HRX119" s="172"/>
      <c r="HRY119" s="172"/>
      <c r="HRZ119" s="172"/>
      <c r="HSA119" s="172"/>
      <c r="HSB119" s="172"/>
      <c r="HSC119" s="172"/>
      <c r="HSD119" s="172"/>
      <c r="HSE119" s="172"/>
      <c r="HSF119" s="172"/>
      <c r="HSG119" s="172"/>
      <c r="HSH119" s="172"/>
      <c r="HSI119" s="172"/>
      <c r="HSJ119" s="172"/>
      <c r="HSK119" s="172"/>
      <c r="HSL119" s="172"/>
      <c r="HSM119" s="172"/>
      <c r="HSN119" s="172"/>
      <c r="HSO119" s="172"/>
      <c r="HSP119" s="172"/>
      <c r="HSQ119" s="172"/>
      <c r="HSR119" s="172"/>
      <c r="HSS119" s="172"/>
      <c r="HST119" s="172"/>
      <c r="HSU119" s="172"/>
      <c r="HSV119" s="172"/>
      <c r="HSW119" s="172"/>
      <c r="HSX119" s="172"/>
      <c r="HSY119" s="172"/>
      <c r="HSZ119" s="172"/>
      <c r="HTA119" s="172"/>
      <c r="HTB119" s="172"/>
      <c r="HTC119" s="172"/>
      <c r="HTD119" s="172"/>
      <c r="HTE119" s="172"/>
      <c r="HTF119" s="172"/>
      <c r="HTG119" s="172"/>
      <c r="HTH119" s="172"/>
      <c r="HTI119" s="172"/>
      <c r="HTJ119" s="172"/>
      <c r="HTK119" s="172"/>
      <c r="HTL119" s="172"/>
      <c r="HTM119" s="172"/>
      <c r="HTN119" s="172"/>
      <c r="HTO119" s="172"/>
      <c r="HTP119" s="172"/>
      <c r="HTQ119" s="172"/>
      <c r="HTR119" s="172"/>
      <c r="HTS119" s="172"/>
      <c r="HTT119" s="172"/>
      <c r="HTU119" s="172"/>
      <c r="HTV119" s="172"/>
      <c r="HTW119" s="172"/>
      <c r="HTX119" s="172"/>
      <c r="HTY119" s="172"/>
      <c r="HTZ119" s="172"/>
      <c r="HUA119" s="172"/>
      <c r="HUB119" s="172"/>
      <c r="HUC119" s="172"/>
      <c r="HUD119" s="172"/>
      <c r="HUE119" s="172"/>
      <c r="HUF119" s="172"/>
      <c r="HUG119" s="172"/>
      <c r="HUH119" s="172"/>
      <c r="HUI119" s="172"/>
      <c r="HUJ119" s="172"/>
      <c r="HUK119" s="172"/>
      <c r="HUL119" s="172"/>
      <c r="HUM119" s="172"/>
      <c r="HUN119" s="172"/>
      <c r="HUO119" s="172"/>
      <c r="HUP119" s="172"/>
      <c r="HUQ119" s="172"/>
      <c r="HUR119" s="172"/>
      <c r="HUS119" s="172"/>
      <c r="HUT119" s="172"/>
      <c r="HUU119" s="172"/>
      <c r="HUV119" s="172"/>
      <c r="HUW119" s="172"/>
      <c r="HUX119" s="172"/>
      <c r="HUY119" s="172"/>
      <c r="HUZ119" s="172"/>
      <c r="HVA119" s="172"/>
      <c r="HVB119" s="172"/>
      <c r="HVC119" s="172"/>
      <c r="HVD119" s="172"/>
      <c r="HVE119" s="172"/>
      <c r="HVF119" s="172"/>
      <c r="HVG119" s="172"/>
      <c r="HVH119" s="172"/>
      <c r="HVI119" s="172"/>
      <c r="HVJ119" s="172"/>
      <c r="HVK119" s="172"/>
      <c r="HVL119" s="172"/>
      <c r="HVM119" s="172"/>
      <c r="HVN119" s="172"/>
      <c r="HVO119" s="172"/>
      <c r="HVP119" s="172"/>
      <c r="HVQ119" s="172"/>
      <c r="HVR119" s="172"/>
      <c r="HVS119" s="172"/>
      <c r="HVT119" s="172"/>
      <c r="HVU119" s="172"/>
      <c r="HVV119" s="172"/>
      <c r="HVW119" s="172"/>
      <c r="HVX119" s="172"/>
      <c r="HVY119" s="172"/>
      <c r="HVZ119" s="172"/>
      <c r="HWA119" s="172"/>
      <c r="HWB119" s="172"/>
      <c r="HWC119" s="172"/>
      <c r="HWD119" s="172"/>
      <c r="HWE119" s="172"/>
      <c r="HWF119" s="172"/>
      <c r="HWG119" s="172"/>
      <c r="HWH119" s="172"/>
      <c r="HWI119" s="172"/>
      <c r="HWJ119" s="172"/>
      <c r="HWK119" s="172"/>
      <c r="HWL119" s="172"/>
      <c r="HWM119" s="172"/>
      <c r="HWN119" s="172"/>
      <c r="HWO119" s="172"/>
      <c r="HWP119" s="172"/>
      <c r="HWQ119" s="172"/>
      <c r="HWR119" s="172"/>
      <c r="HWS119" s="172"/>
      <c r="HWT119" s="172"/>
      <c r="HWU119" s="172"/>
      <c r="HWV119" s="172"/>
      <c r="HWW119" s="172"/>
      <c r="HWX119" s="172"/>
      <c r="HWY119" s="172"/>
      <c r="HWZ119" s="172"/>
      <c r="HXA119" s="172"/>
      <c r="HXB119" s="172"/>
      <c r="HXC119" s="172"/>
      <c r="HXD119" s="172"/>
      <c r="HXE119" s="172"/>
      <c r="HXF119" s="172"/>
      <c r="HXG119" s="172"/>
      <c r="HXH119" s="172"/>
      <c r="HXI119" s="172"/>
      <c r="HXJ119" s="172"/>
      <c r="HXK119" s="172"/>
      <c r="HXL119" s="172"/>
      <c r="HXM119" s="172"/>
      <c r="HXN119" s="172"/>
      <c r="HXO119" s="172"/>
      <c r="HXP119" s="172"/>
      <c r="HXQ119" s="172"/>
      <c r="HXR119" s="172"/>
      <c r="HXS119" s="172"/>
      <c r="HXT119" s="172"/>
      <c r="HXU119" s="172"/>
      <c r="HXV119" s="172"/>
      <c r="HXW119" s="172"/>
      <c r="HXX119" s="172"/>
      <c r="HXY119" s="172"/>
      <c r="HXZ119" s="172"/>
      <c r="HYA119" s="172"/>
      <c r="HYB119" s="172"/>
      <c r="HYC119" s="172"/>
      <c r="HYD119" s="172"/>
      <c r="HYE119" s="172"/>
      <c r="HYF119" s="172"/>
      <c r="HYG119" s="172"/>
      <c r="HYH119" s="172"/>
      <c r="HYI119" s="172"/>
      <c r="HYJ119" s="172"/>
      <c r="HYK119" s="172"/>
      <c r="HYL119" s="172"/>
      <c r="HYM119" s="172"/>
      <c r="HYN119" s="172"/>
      <c r="HYO119" s="172"/>
      <c r="HYP119" s="172"/>
      <c r="HYQ119" s="172"/>
      <c r="HYR119" s="172"/>
      <c r="HYS119" s="172"/>
      <c r="HYT119" s="172"/>
      <c r="HYU119" s="172"/>
      <c r="HYV119" s="172"/>
      <c r="HYW119" s="172"/>
      <c r="HYX119" s="172"/>
      <c r="HYY119" s="172"/>
      <c r="HYZ119" s="172"/>
      <c r="HZA119" s="172"/>
      <c r="HZB119" s="172"/>
      <c r="HZC119" s="172"/>
      <c r="HZD119" s="172"/>
      <c r="HZE119" s="172"/>
      <c r="HZF119" s="172"/>
      <c r="HZG119" s="172"/>
      <c r="HZH119" s="172"/>
      <c r="HZI119" s="172"/>
      <c r="HZJ119" s="172"/>
      <c r="HZK119" s="172"/>
      <c r="HZL119" s="172"/>
      <c r="HZM119" s="172"/>
      <c r="HZN119" s="172"/>
      <c r="HZO119" s="172"/>
      <c r="HZP119" s="172"/>
      <c r="HZQ119" s="172"/>
      <c r="HZR119" s="172"/>
      <c r="HZS119" s="172"/>
      <c r="HZT119" s="172"/>
      <c r="HZU119" s="172"/>
      <c r="HZV119" s="172"/>
      <c r="HZW119" s="172"/>
      <c r="HZX119" s="172"/>
      <c r="HZY119" s="172"/>
      <c r="HZZ119" s="172"/>
      <c r="IAA119" s="172"/>
      <c r="IAB119" s="172"/>
      <c r="IAC119" s="172"/>
      <c r="IAD119" s="172"/>
      <c r="IAE119" s="172"/>
      <c r="IAF119" s="172"/>
      <c r="IAG119" s="172"/>
      <c r="IAH119" s="172"/>
      <c r="IAI119" s="172"/>
      <c r="IAJ119" s="172"/>
      <c r="IAK119" s="172"/>
      <c r="IAL119" s="172"/>
      <c r="IAM119" s="172"/>
      <c r="IAN119" s="172"/>
      <c r="IAO119" s="172"/>
      <c r="IAP119" s="172"/>
      <c r="IAQ119" s="172"/>
      <c r="IAR119" s="172"/>
      <c r="IAS119" s="172"/>
      <c r="IAT119" s="172"/>
      <c r="IAU119" s="172"/>
      <c r="IAV119" s="172"/>
      <c r="IAW119" s="172"/>
      <c r="IAX119" s="172"/>
      <c r="IAY119" s="172"/>
      <c r="IAZ119" s="172"/>
      <c r="IBA119" s="172"/>
      <c r="IBB119" s="172"/>
      <c r="IBC119" s="172"/>
      <c r="IBD119" s="172"/>
      <c r="IBE119" s="172"/>
      <c r="IBF119" s="172"/>
      <c r="IBG119" s="172"/>
      <c r="IBH119" s="172"/>
      <c r="IBI119" s="172"/>
      <c r="IBJ119" s="172"/>
      <c r="IBK119" s="172"/>
      <c r="IBL119" s="172"/>
      <c r="IBM119" s="172"/>
      <c r="IBN119" s="172"/>
      <c r="IBO119" s="172"/>
      <c r="IBP119" s="172"/>
      <c r="IBQ119" s="172"/>
      <c r="IBR119" s="172"/>
      <c r="IBS119" s="172"/>
      <c r="IBT119" s="172"/>
      <c r="IBU119" s="172"/>
      <c r="IBV119" s="172"/>
      <c r="IBW119" s="172"/>
      <c r="IBX119" s="172"/>
      <c r="IBY119" s="172"/>
      <c r="IBZ119" s="172"/>
      <c r="ICA119" s="172"/>
      <c r="ICB119" s="172"/>
      <c r="ICC119" s="172"/>
      <c r="ICD119" s="172"/>
      <c r="ICE119" s="172"/>
      <c r="ICF119" s="172"/>
      <c r="ICG119" s="172"/>
      <c r="ICH119" s="172"/>
      <c r="ICI119" s="172"/>
      <c r="ICJ119" s="172"/>
      <c r="ICK119" s="172"/>
      <c r="ICL119" s="172"/>
      <c r="ICM119" s="172"/>
      <c r="ICN119" s="172"/>
      <c r="ICO119" s="172"/>
      <c r="ICP119" s="172"/>
      <c r="ICQ119" s="172"/>
      <c r="ICR119" s="172"/>
      <c r="ICS119" s="172"/>
      <c r="ICT119" s="172"/>
      <c r="ICU119" s="172"/>
      <c r="ICV119" s="172"/>
      <c r="ICW119" s="172"/>
      <c r="ICX119" s="172"/>
      <c r="ICY119" s="172"/>
      <c r="ICZ119" s="172"/>
      <c r="IDA119" s="172"/>
      <c r="IDB119" s="172"/>
      <c r="IDC119" s="172"/>
      <c r="IDD119" s="172"/>
      <c r="IDE119" s="172"/>
      <c r="IDF119" s="172"/>
      <c r="IDG119" s="172"/>
      <c r="IDH119" s="172"/>
      <c r="IDI119" s="172"/>
      <c r="IDJ119" s="172"/>
      <c r="IDK119" s="172"/>
      <c r="IDL119" s="172"/>
      <c r="IDM119" s="172"/>
      <c r="IDN119" s="172"/>
      <c r="IDO119" s="172"/>
      <c r="IDP119" s="172"/>
      <c r="IDQ119" s="172"/>
      <c r="IDR119" s="172"/>
      <c r="IDS119" s="172"/>
      <c r="IDT119" s="172"/>
      <c r="IDU119" s="172"/>
      <c r="IDV119" s="172"/>
      <c r="IDW119" s="172"/>
      <c r="IDX119" s="172"/>
      <c r="IDY119" s="172"/>
      <c r="IDZ119" s="172"/>
      <c r="IEA119" s="172"/>
      <c r="IEB119" s="172"/>
      <c r="IEC119" s="172"/>
      <c r="IED119" s="172"/>
      <c r="IEE119" s="172"/>
      <c r="IEF119" s="172"/>
      <c r="IEG119" s="172"/>
      <c r="IEH119" s="172"/>
      <c r="IEI119" s="172"/>
      <c r="IEJ119" s="172"/>
      <c r="IEK119" s="172"/>
      <c r="IEL119" s="172"/>
      <c r="IEM119" s="172"/>
      <c r="IEN119" s="172"/>
      <c r="IEO119" s="172"/>
      <c r="IEP119" s="172"/>
      <c r="IEQ119" s="172"/>
      <c r="IER119" s="172"/>
      <c r="IES119" s="172"/>
      <c r="IET119" s="172"/>
      <c r="IEU119" s="172"/>
      <c r="IEV119" s="172"/>
      <c r="IEW119" s="172"/>
      <c r="IEX119" s="172"/>
      <c r="IEY119" s="172"/>
      <c r="IEZ119" s="172"/>
      <c r="IFA119" s="172"/>
      <c r="IFB119" s="172"/>
      <c r="IFC119" s="172"/>
      <c r="IFD119" s="172"/>
      <c r="IFE119" s="172"/>
      <c r="IFF119" s="172"/>
      <c r="IFG119" s="172"/>
      <c r="IFH119" s="172"/>
      <c r="IFI119" s="172"/>
      <c r="IFJ119" s="172"/>
      <c r="IFK119" s="172"/>
      <c r="IFL119" s="172"/>
      <c r="IFM119" s="172"/>
      <c r="IFN119" s="172"/>
      <c r="IFO119" s="172"/>
      <c r="IFP119" s="172"/>
      <c r="IFQ119" s="172"/>
      <c r="IFR119" s="172"/>
      <c r="IFS119" s="172"/>
      <c r="IFT119" s="172"/>
      <c r="IFU119" s="172"/>
      <c r="IFV119" s="172"/>
      <c r="IFW119" s="172"/>
      <c r="IFX119" s="172"/>
      <c r="IFY119" s="172"/>
      <c r="IFZ119" s="172"/>
      <c r="IGA119" s="172"/>
      <c r="IGB119" s="172"/>
      <c r="IGC119" s="172"/>
      <c r="IGD119" s="172"/>
      <c r="IGE119" s="172"/>
      <c r="IGF119" s="172"/>
      <c r="IGG119" s="172"/>
      <c r="IGH119" s="172"/>
      <c r="IGI119" s="172"/>
      <c r="IGJ119" s="172"/>
      <c r="IGK119" s="172"/>
      <c r="IGL119" s="172"/>
      <c r="IGM119" s="172"/>
      <c r="IGN119" s="172"/>
      <c r="IGO119" s="172"/>
      <c r="IGP119" s="172"/>
      <c r="IGQ119" s="172"/>
      <c r="IGR119" s="172"/>
      <c r="IGS119" s="172"/>
      <c r="IGT119" s="172"/>
      <c r="IGU119" s="172"/>
      <c r="IGV119" s="172"/>
      <c r="IGW119" s="172"/>
      <c r="IGX119" s="172"/>
      <c r="IGY119" s="172"/>
      <c r="IGZ119" s="172"/>
      <c r="IHA119" s="172"/>
      <c r="IHB119" s="172"/>
      <c r="IHC119" s="172"/>
      <c r="IHD119" s="172"/>
      <c r="IHE119" s="172"/>
      <c r="IHF119" s="172"/>
      <c r="IHG119" s="172"/>
      <c r="IHH119" s="172"/>
      <c r="IHI119" s="172"/>
      <c r="IHJ119" s="172"/>
      <c r="IHK119" s="172"/>
      <c r="IHL119" s="172"/>
      <c r="IHM119" s="172"/>
      <c r="IHN119" s="172"/>
      <c r="IHO119" s="172"/>
      <c r="IHP119" s="172"/>
      <c r="IHQ119" s="172"/>
      <c r="IHR119" s="172"/>
      <c r="IHS119" s="172"/>
      <c r="IHT119" s="172"/>
      <c r="IHU119" s="172"/>
      <c r="IHV119" s="172"/>
      <c r="IHW119" s="172"/>
      <c r="IHX119" s="172"/>
      <c r="IHY119" s="172"/>
      <c r="IHZ119" s="172"/>
      <c r="IIA119" s="172"/>
      <c r="IIB119" s="172"/>
      <c r="IIC119" s="172"/>
      <c r="IID119" s="172"/>
      <c r="IIE119" s="172"/>
      <c r="IIF119" s="172"/>
      <c r="IIG119" s="172"/>
      <c r="IIH119" s="172"/>
      <c r="III119" s="172"/>
      <c r="IIJ119" s="172"/>
      <c r="IIK119" s="172"/>
      <c r="IIL119" s="172"/>
      <c r="IIM119" s="172"/>
      <c r="IIN119" s="172"/>
      <c r="IIO119" s="172"/>
      <c r="IIP119" s="172"/>
      <c r="IIQ119" s="172"/>
      <c r="IIR119" s="172"/>
      <c r="IIS119" s="172"/>
      <c r="IIT119" s="172"/>
      <c r="IIU119" s="172"/>
      <c r="IIV119" s="172"/>
      <c r="IIW119" s="172"/>
      <c r="IIX119" s="172"/>
      <c r="IIY119" s="172"/>
      <c r="IIZ119" s="172"/>
      <c r="IJA119" s="172"/>
      <c r="IJB119" s="172"/>
      <c r="IJC119" s="172"/>
      <c r="IJD119" s="172"/>
      <c r="IJE119" s="172"/>
      <c r="IJF119" s="172"/>
      <c r="IJG119" s="172"/>
      <c r="IJH119" s="172"/>
      <c r="IJI119" s="172"/>
      <c r="IJJ119" s="172"/>
      <c r="IJK119" s="172"/>
      <c r="IJL119" s="172"/>
      <c r="IJM119" s="172"/>
      <c r="IJN119" s="172"/>
      <c r="IJO119" s="172"/>
      <c r="IJP119" s="172"/>
      <c r="IJQ119" s="172"/>
      <c r="IJR119" s="172"/>
      <c r="IJS119" s="172"/>
      <c r="IJT119" s="172"/>
      <c r="IJU119" s="172"/>
      <c r="IJV119" s="172"/>
      <c r="IJW119" s="172"/>
      <c r="IJX119" s="172"/>
      <c r="IJY119" s="172"/>
      <c r="IJZ119" s="172"/>
      <c r="IKA119" s="172"/>
      <c r="IKB119" s="172"/>
      <c r="IKC119" s="172"/>
      <c r="IKD119" s="172"/>
      <c r="IKE119" s="172"/>
      <c r="IKF119" s="172"/>
      <c r="IKG119" s="172"/>
      <c r="IKH119" s="172"/>
      <c r="IKI119" s="172"/>
      <c r="IKJ119" s="172"/>
      <c r="IKK119" s="172"/>
      <c r="IKL119" s="172"/>
      <c r="IKM119" s="172"/>
      <c r="IKN119" s="172"/>
      <c r="IKO119" s="172"/>
      <c r="IKP119" s="172"/>
      <c r="IKQ119" s="172"/>
      <c r="IKR119" s="172"/>
      <c r="IKS119" s="172"/>
      <c r="IKT119" s="172"/>
      <c r="IKU119" s="172"/>
      <c r="IKV119" s="172"/>
      <c r="IKW119" s="172"/>
      <c r="IKX119" s="172"/>
      <c r="IKY119" s="172"/>
      <c r="IKZ119" s="172"/>
      <c r="ILA119" s="172"/>
      <c r="ILB119" s="172"/>
      <c r="ILC119" s="172"/>
      <c r="ILD119" s="172"/>
      <c r="ILE119" s="172"/>
      <c r="ILF119" s="172"/>
      <c r="ILG119" s="172"/>
      <c r="ILH119" s="172"/>
      <c r="ILI119" s="172"/>
      <c r="ILJ119" s="172"/>
      <c r="ILK119" s="172"/>
      <c r="ILL119" s="172"/>
      <c r="ILM119" s="172"/>
      <c r="ILN119" s="172"/>
      <c r="ILO119" s="172"/>
      <c r="ILP119" s="172"/>
      <c r="ILQ119" s="172"/>
      <c r="ILR119" s="172"/>
      <c r="ILS119" s="172"/>
      <c r="ILT119" s="172"/>
      <c r="ILU119" s="172"/>
      <c r="ILV119" s="172"/>
      <c r="ILW119" s="172"/>
      <c r="ILX119" s="172"/>
      <c r="ILY119" s="172"/>
      <c r="ILZ119" s="172"/>
      <c r="IMA119" s="172"/>
      <c r="IMB119" s="172"/>
      <c r="IMC119" s="172"/>
      <c r="IMD119" s="172"/>
      <c r="IME119" s="172"/>
      <c r="IMF119" s="172"/>
      <c r="IMG119" s="172"/>
      <c r="IMH119" s="172"/>
      <c r="IMI119" s="172"/>
      <c r="IMJ119" s="172"/>
      <c r="IMK119" s="172"/>
      <c r="IML119" s="172"/>
      <c r="IMM119" s="172"/>
      <c r="IMN119" s="172"/>
      <c r="IMO119" s="172"/>
      <c r="IMP119" s="172"/>
      <c r="IMQ119" s="172"/>
      <c r="IMR119" s="172"/>
      <c r="IMS119" s="172"/>
      <c r="IMT119" s="172"/>
      <c r="IMU119" s="172"/>
      <c r="IMV119" s="172"/>
      <c r="IMW119" s="172"/>
      <c r="IMX119" s="172"/>
      <c r="IMY119" s="172"/>
      <c r="IMZ119" s="172"/>
      <c r="INA119" s="172"/>
      <c r="INB119" s="172"/>
      <c r="INC119" s="172"/>
      <c r="IND119" s="172"/>
      <c r="INE119" s="172"/>
      <c r="INF119" s="172"/>
      <c r="ING119" s="172"/>
      <c r="INH119" s="172"/>
      <c r="INI119" s="172"/>
      <c r="INJ119" s="172"/>
      <c r="INK119" s="172"/>
      <c r="INL119" s="172"/>
      <c r="INM119" s="172"/>
      <c r="INN119" s="172"/>
      <c r="INO119" s="172"/>
      <c r="INP119" s="172"/>
      <c r="INQ119" s="172"/>
      <c r="INR119" s="172"/>
      <c r="INS119" s="172"/>
      <c r="INT119" s="172"/>
      <c r="INU119" s="172"/>
      <c r="INV119" s="172"/>
      <c r="INW119" s="172"/>
      <c r="INX119" s="172"/>
      <c r="INY119" s="172"/>
      <c r="INZ119" s="172"/>
      <c r="IOA119" s="172"/>
      <c r="IOB119" s="172"/>
      <c r="IOC119" s="172"/>
      <c r="IOD119" s="172"/>
      <c r="IOE119" s="172"/>
      <c r="IOF119" s="172"/>
      <c r="IOG119" s="172"/>
      <c r="IOH119" s="172"/>
      <c r="IOI119" s="172"/>
      <c r="IOJ119" s="172"/>
      <c r="IOK119" s="172"/>
      <c r="IOL119" s="172"/>
      <c r="IOM119" s="172"/>
      <c r="ION119" s="172"/>
      <c r="IOO119" s="172"/>
      <c r="IOP119" s="172"/>
      <c r="IOQ119" s="172"/>
      <c r="IOR119" s="172"/>
      <c r="IOS119" s="172"/>
      <c r="IOT119" s="172"/>
      <c r="IOU119" s="172"/>
      <c r="IOV119" s="172"/>
      <c r="IOW119" s="172"/>
      <c r="IOX119" s="172"/>
      <c r="IOY119" s="172"/>
      <c r="IOZ119" s="172"/>
      <c r="IPA119" s="172"/>
      <c r="IPB119" s="172"/>
      <c r="IPC119" s="172"/>
      <c r="IPD119" s="172"/>
      <c r="IPE119" s="172"/>
      <c r="IPF119" s="172"/>
      <c r="IPG119" s="172"/>
      <c r="IPH119" s="172"/>
      <c r="IPI119" s="172"/>
      <c r="IPJ119" s="172"/>
      <c r="IPK119" s="172"/>
      <c r="IPL119" s="172"/>
      <c r="IPM119" s="172"/>
      <c r="IPN119" s="172"/>
      <c r="IPO119" s="172"/>
      <c r="IPP119" s="172"/>
      <c r="IPQ119" s="172"/>
      <c r="IPR119" s="172"/>
      <c r="IPS119" s="172"/>
      <c r="IPT119" s="172"/>
      <c r="IPU119" s="172"/>
      <c r="IPV119" s="172"/>
      <c r="IPW119" s="172"/>
      <c r="IPX119" s="172"/>
      <c r="IPY119" s="172"/>
      <c r="IPZ119" s="172"/>
      <c r="IQA119" s="172"/>
      <c r="IQB119" s="172"/>
      <c r="IQC119" s="172"/>
      <c r="IQD119" s="172"/>
      <c r="IQE119" s="172"/>
      <c r="IQF119" s="172"/>
      <c r="IQG119" s="172"/>
      <c r="IQH119" s="172"/>
      <c r="IQI119" s="172"/>
      <c r="IQJ119" s="172"/>
      <c r="IQK119" s="172"/>
      <c r="IQL119" s="172"/>
      <c r="IQM119" s="172"/>
      <c r="IQN119" s="172"/>
      <c r="IQO119" s="172"/>
      <c r="IQP119" s="172"/>
      <c r="IQQ119" s="172"/>
      <c r="IQR119" s="172"/>
      <c r="IQS119" s="172"/>
      <c r="IQT119" s="172"/>
      <c r="IQU119" s="172"/>
      <c r="IQV119" s="172"/>
      <c r="IQW119" s="172"/>
      <c r="IQX119" s="172"/>
      <c r="IQY119" s="172"/>
      <c r="IQZ119" s="172"/>
      <c r="IRA119" s="172"/>
      <c r="IRB119" s="172"/>
      <c r="IRC119" s="172"/>
      <c r="IRD119" s="172"/>
      <c r="IRE119" s="172"/>
      <c r="IRF119" s="172"/>
      <c r="IRG119" s="172"/>
      <c r="IRH119" s="172"/>
      <c r="IRI119" s="172"/>
      <c r="IRJ119" s="172"/>
      <c r="IRK119" s="172"/>
      <c r="IRL119" s="172"/>
      <c r="IRM119" s="172"/>
      <c r="IRN119" s="172"/>
      <c r="IRO119" s="172"/>
      <c r="IRP119" s="172"/>
      <c r="IRQ119" s="172"/>
      <c r="IRR119" s="172"/>
      <c r="IRS119" s="172"/>
      <c r="IRT119" s="172"/>
      <c r="IRU119" s="172"/>
      <c r="IRV119" s="172"/>
      <c r="IRW119" s="172"/>
      <c r="IRX119" s="172"/>
      <c r="IRY119" s="172"/>
      <c r="IRZ119" s="172"/>
      <c r="ISA119" s="172"/>
      <c r="ISB119" s="172"/>
      <c r="ISC119" s="172"/>
      <c r="ISD119" s="172"/>
      <c r="ISE119" s="172"/>
      <c r="ISF119" s="172"/>
      <c r="ISG119" s="172"/>
      <c r="ISH119" s="172"/>
      <c r="ISI119" s="172"/>
      <c r="ISJ119" s="172"/>
      <c r="ISK119" s="172"/>
      <c r="ISL119" s="172"/>
      <c r="ISM119" s="172"/>
      <c r="ISN119" s="172"/>
      <c r="ISO119" s="172"/>
      <c r="ISP119" s="172"/>
      <c r="ISQ119" s="172"/>
      <c r="ISR119" s="172"/>
      <c r="ISS119" s="172"/>
      <c r="IST119" s="172"/>
      <c r="ISU119" s="172"/>
      <c r="ISV119" s="172"/>
      <c r="ISW119" s="172"/>
      <c r="ISX119" s="172"/>
      <c r="ISY119" s="172"/>
      <c r="ISZ119" s="172"/>
      <c r="ITA119" s="172"/>
      <c r="ITB119" s="172"/>
      <c r="ITC119" s="172"/>
      <c r="ITD119" s="172"/>
      <c r="ITE119" s="172"/>
      <c r="ITF119" s="172"/>
      <c r="ITG119" s="172"/>
      <c r="ITH119" s="172"/>
      <c r="ITI119" s="172"/>
      <c r="ITJ119" s="172"/>
      <c r="ITK119" s="172"/>
      <c r="ITL119" s="172"/>
      <c r="ITM119" s="172"/>
      <c r="ITN119" s="172"/>
      <c r="ITO119" s="172"/>
      <c r="ITP119" s="172"/>
      <c r="ITQ119" s="172"/>
      <c r="ITR119" s="172"/>
      <c r="ITS119" s="172"/>
      <c r="ITT119" s="172"/>
      <c r="ITU119" s="172"/>
      <c r="ITV119" s="172"/>
      <c r="ITW119" s="172"/>
      <c r="ITX119" s="172"/>
      <c r="ITY119" s="172"/>
      <c r="ITZ119" s="172"/>
      <c r="IUA119" s="172"/>
      <c r="IUB119" s="172"/>
      <c r="IUC119" s="172"/>
      <c r="IUD119" s="172"/>
      <c r="IUE119" s="172"/>
      <c r="IUF119" s="172"/>
      <c r="IUG119" s="172"/>
      <c r="IUH119" s="172"/>
      <c r="IUI119" s="172"/>
      <c r="IUJ119" s="172"/>
      <c r="IUK119" s="172"/>
      <c r="IUL119" s="172"/>
      <c r="IUM119" s="172"/>
      <c r="IUN119" s="172"/>
      <c r="IUO119" s="172"/>
      <c r="IUP119" s="172"/>
      <c r="IUQ119" s="172"/>
      <c r="IUR119" s="172"/>
      <c r="IUS119" s="172"/>
      <c r="IUT119" s="172"/>
      <c r="IUU119" s="172"/>
      <c r="IUV119" s="172"/>
      <c r="IUW119" s="172"/>
      <c r="IUX119" s="172"/>
      <c r="IUY119" s="172"/>
      <c r="IUZ119" s="172"/>
      <c r="IVA119" s="172"/>
      <c r="IVB119" s="172"/>
      <c r="IVC119" s="172"/>
      <c r="IVD119" s="172"/>
      <c r="IVE119" s="172"/>
      <c r="IVF119" s="172"/>
      <c r="IVG119" s="172"/>
      <c r="IVH119" s="172"/>
      <c r="IVI119" s="172"/>
      <c r="IVJ119" s="172"/>
      <c r="IVK119" s="172"/>
      <c r="IVL119" s="172"/>
      <c r="IVM119" s="172"/>
      <c r="IVN119" s="172"/>
      <c r="IVO119" s="172"/>
      <c r="IVP119" s="172"/>
      <c r="IVQ119" s="172"/>
      <c r="IVR119" s="172"/>
      <c r="IVS119" s="172"/>
      <c r="IVT119" s="172"/>
      <c r="IVU119" s="172"/>
      <c r="IVV119" s="172"/>
      <c r="IVW119" s="172"/>
      <c r="IVX119" s="172"/>
      <c r="IVY119" s="172"/>
      <c r="IVZ119" s="172"/>
      <c r="IWA119" s="172"/>
      <c r="IWB119" s="172"/>
      <c r="IWC119" s="172"/>
      <c r="IWD119" s="172"/>
      <c r="IWE119" s="172"/>
      <c r="IWF119" s="172"/>
      <c r="IWG119" s="172"/>
      <c r="IWH119" s="172"/>
      <c r="IWI119" s="172"/>
      <c r="IWJ119" s="172"/>
      <c r="IWK119" s="172"/>
      <c r="IWL119" s="172"/>
      <c r="IWM119" s="172"/>
      <c r="IWN119" s="172"/>
      <c r="IWO119" s="172"/>
      <c r="IWP119" s="172"/>
      <c r="IWQ119" s="172"/>
      <c r="IWR119" s="172"/>
      <c r="IWS119" s="172"/>
      <c r="IWT119" s="172"/>
      <c r="IWU119" s="172"/>
      <c r="IWV119" s="172"/>
      <c r="IWW119" s="172"/>
      <c r="IWX119" s="172"/>
      <c r="IWY119" s="172"/>
      <c r="IWZ119" s="172"/>
      <c r="IXA119" s="172"/>
      <c r="IXB119" s="172"/>
      <c r="IXC119" s="172"/>
      <c r="IXD119" s="172"/>
      <c r="IXE119" s="172"/>
      <c r="IXF119" s="172"/>
      <c r="IXG119" s="172"/>
      <c r="IXH119" s="172"/>
      <c r="IXI119" s="172"/>
      <c r="IXJ119" s="172"/>
      <c r="IXK119" s="172"/>
      <c r="IXL119" s="172"/>
      <c r="IXM119" s="172"/>
      <c r="IXN119" s="172"/>
      <c r="IXO119" s="172"/>
      <c r="IXP119" s="172"/>
      <c r="IXQ119" s="172"/>
      <c r="IXR119" s="172"/>
      <c r="IXS119" s="172"/>
      <c r="IXT119" s="172"/>
      <c r="IXU119" s="172"/>
      <c r="IXV119" s="172"/>
      <c r="IXW119" s="172"/>
      <c r="IXX119" s="172"/>
      <c r="IXY119" s="172"/>
      <c r="IXZ119" s="172"/>
      <c r="IYA119" s="172"/>
      <c r="IYB119" s="172"/>
      <c r="IYC119" s="172"/>
      <c r="IYD119" s="172"/>
      <c r="IYE119" s="172"/>
      <c r="IYF119" s="172"/>
      <c r="IYG119" s="172"/>
      <c r="IYH119" s="172"/>
      <c r="IYI119" s="172"/>
      <c r="IYJ119" s="172"/>
      <c r="IYK119" s="172"/>
      <c r="IYL119" s="172"/>
      <c r="IYM119" s="172"/>
      <c r="IYN119" s="172"/>
      <c r="IYO119" s="172"/>
      <c r="IYP119" s="172"/>
      <c r="IYQ119" s="172"/>
      <c r="IYR119" s="172"/>
      <c r="IYS119" s="172"/>
      <c r="IYT119" s="172"/>
      <c r="IYU119" s="172"/>
      <c r="IYV119" s="172"/>
      <c r="IYW119" s="172"/>
      <c r="IYX119" s="172"/>
      <c r="IYY119" s="172"/>
      <c r="IYZ119" s="172"/>
      <c r="IZA119" s="172"/>
      <c r="IZB119" s="172"/>
      <c r="IZC119" s="172"/>
      <c r="IZD119" s="172"/>
      <c r="IZE119" s="172"/>
      <c r="IZF119" s="172"/>
      <c r="IZG119" s="172"/>
      <c r="IZH119" s="172"/>
      <c r="IZI119" s="172"/>
      <c r="IZJ119" s="172"/>
      <c r="IZK119" s="172"/>
      <c r="IZL119" s="172"/>
      <c r="IZM119" s="172"/>
      <c r="IZN119" s="172"/>
      <c r="IZO119" s="172"/>
      <c r="IZP119" s="172"/>
      <c r="IZQ119" s="172"/>
      <c r="IZR119" s="172"/>
      <c r="IZS119" s="172"/>
      <c r="IZT119" s="172"/>
      <c r="IZU119" s="172"/>
      <c r="IZV119" s="172"/>
      <c r="IZW119" s="172"/>
      <c r="IZX119" s="172"/>
      <c r="IZY119" s="172"/>
      <c r="IZZ119" s="172"/>
      <c r="JAA119" s="172"/>
      <c r="JAB119" s="172"/>
      <c r="JAC119" s="172"/>
      <c r="JAD119" s="172"/>
      <c r="JAE119" s="172"/>
      <c r="JAF119" s="172"/>
      <c r="JAG119" s="172"/>
      <c r="JAH119" s="172"/>
      <c r="JAI119" s="172"/>
      <c r="JAJ119" s="172"/>
      <c r="JAK119" s="172"/>
      <c r="JAL119" s="172"/>
      <c r="JAM119" s="172"/>
      <c r="JAN119" s="172"/>
      <c r="JAO119" s="172"/>
      <c r="JAP119" s="172"/>
      <c r="JAQ119" s="172"/>
      <c r="JAR119" s="172"/>
      <c r="JAS119" s="172"/>
      <c r="JAT119" s="172"/>
      <c r="JAU119" s="172"/>
      <c r="JAV119" s="172"/>
      <c r="JAW119" s="172"/>
      <c r="JAX119" s="172"/>
      <c r="JAY119" s="172"/>
      <c r="JAZ119" s="172"/>
      <c r="JBA119" s="172"/>
      <c r="JBB119" s="172"/>
      <c r="JBC119" s="172"/>
      <c r="JBD119" s="172"/>
      <c r="JBE119" s="172"/>
      <c r="JBF119" s="172"/>
      <c r="JBG119" s="172"/>
      <c r="JBH119" s="172"/>
      <c r="JBI119" s="172"/>
      <c r="JBJ119" s="172"/>
      <c r="JBK119" s="172"/>
      <c r="JBL119" s="172"/>
      <c r="JBM119" s="172"/>
      <c r="JBN119" s="172"/>
      <c r="JBO119" s="172"/>
      <c r="JBP119" s="172"/>
      <c r="JBQ119" s="172"/>
      <c r="JBR119" s="172"/>
      <c r="JBS119" s="172"/>
      <c r="JBT119" s="172"/>
      <c r="JBU119" s="172"/>
      <c r="JBV119" s="172"/>
      <c r="JBW119" s="172"/>
      <c r="JBX119" s="172"/>
      <c r="JBY119" s="172"/>
      <c r="JBZ119" s="172"/>
      <c r="JCA119" s="172"/>
      <c r="JCB119" s="172"/>
      <c r="JCC119" s="172"/>
      <c r="JCD119" s="172"/>
      <c r="JCE119" s="172"/>
      <c r="JCF119" s="172"/>
      <c r="JCG119" s="172"/>
      <c r="JCH119" s="172"/>
      <c r="JCI119" s="172"/>
      <c r="JCJ119" s="172"/>
      <c r="JCK119" s="172"/>
      <c r="JCL119" s="172"/>
      <c r="JCM119" s="172"/>
      <c r="JCN119" s="172"/>
      <c r="JCO119" s="172"/>
      <c r="JCP119" s="172"/>
      <c r="JCQ119" s="172"/>
      <c r="JCR119" s="172"/>
      <c r="JCS119" s="172"/>
      <c r="JCT119" s="172"/>
      <c r="JCU119" s="172"/>
      <c r="JCV119" s="172"/>
      <c r="JCW119" s="172"/>
      <c r="JCX119" s="172"/>
      <c r="JCY119" s="172"/>
      <c r="JCZ119" s="172"/>
      <c r="JDA119" s="172"/>
      <c r="JDB119" s="172"/>
      <c r="JDC119" s="172"/>
      <c r="JDD119" s="172"/>
      <c r="JDE119" s="172"/>
      <c r="JDF119" s="172"/>
      <c r="JDG119" s="172"/>
      <c r="JDH119" s="172"/>
      <c r="JDI119" s="172"/>
      <c r="JDJ119" s="172"/>
      <c r="JDK119" s="172"/>
      <c r="JDL119" s="172"/>
      <c r="JDM119" s="172"/>
      <c r="JDN119" s="172"/>
      <c r="JDO119" s="172"/>
      <c r="JDP119" s="172"/>
      <c r="JDQ119" s="172"/>
      <c r="JDR119" s="172"/>
      <c r="JDS119" s="172"/>
      <c r="JDT119" s="172"/>
      <c r="JDU119" s="172"/>
      <c r="JDV119" s="172"/>
      <c r="JDW119" s="172"/>
      <c r="JDX119" s="172"/>
      <c r="JDY119" s="172"/>
      <c r="JDZ119" s="172"/>
      <c r="JEA119" s="172"/>
      <c r="JEB119" s="172"/>
      <c r="JEC119" s="172"/>
      <c r="JED119" s="172"/>
      <c r="JEE119" s="172"/>
      <c r="JEF119" s="172"/>
      <c r="JEG119" s="172"/>
      <c r="JEH119" s="172"/>
      <c r="JEI119" s="172"/>
      <c r="JEJ119" s="172"/>
      <c r="JEK119" s="172"/>
      <c r="JEL119" s="172"/>
      <c r="JEM119" s="172"/>
      <c r="JEN119" s="172"/>
      <c r="JEO119" s="172"/>
      <c r="JEP119" s="172"/>
      <c r="JEQ119" s="172"/>
      <c r="JER119" s="172"/>
      <c r="JES119" s="172"/>
      <c r="JET119" s="172"/>
      <c r="JEU119" s="172"/>
      <c r="JEV119" s="172"/>
      <c r="JEW119" s="172"/>
      <c r="JEX119" s="172"/>
      <c r="JEY119" s="172"/>
      <c r="JEZ119" s="172"/>
      <c r="JFA119" s="172"/>
      <c r="JFB119" s="172"/>
      <c r="JFC119" s="172"/>
      <c r="JFD119" s="172"/>
      <c r="JFE119" s="172"/>
      <c r="JFF119" s="172"/>
      <c r="JFG119" s="172"/>
      <c r="JFH119" s="172"/>
      <c r="JFI119" s="172"/>
      <c r="JFJ119" s="172"/>
      <c r="JFK119" s="172"/>
      <c r="JFL119" s="172"/>
      <c r="JFM119" s="172"/>
      <c r="JFN119" s="172"/>
      <c r="JFO119" s="172"/>
      <c r="JFP119" s="172"/>
      <c r="JFQ119" s="172"/>
      <c r="JFR119" s="172"/>
      <c r="JFS119" s="172"/>
      <c r="JFT119" s="172"/>
      <c r="JFU119" s="172"/>
      <c r="JFV119" s="172"/>
      <c r="JFW119" s="172"/>
      <c r="JFX119" s="172"/>
      <c r="JFY119" s="172"/>
      <c r="JFZ119" s="172"/>
      <c r="JGA119" s="172"/>
      <c r="JGB119" s="172"/>
      <c r="JGC119" s="172"/>
      <c r="JGD119" s="172"/>
      <c r="JGE119" s="172"/>
      <c r="JGF119" s="172"/>
      <c r="JGG119" s="172"/>
      <c r="JGH119" s="172"/>
      <c r="JGI119" s="172"/>
      <c r="JGJ119" s="172"/>
      <c r="JGK119" s="172"/>
      <c r="JGL119" s="172"/>
      <c r="JGM119" s="172"/>
      <c r="JGN119" s="172"/>
      <c r="JGO119" s="172"/>
      <c r="JGP119" s="172"/>
      <c r="JGQ119" s="172"/>
      <c r="JGR119" s="172"/>
      <c r="JGS119" s="172"/>
      <c r="JGT119" s="172"/>
      <c r="JGU119" s="172"/>
      <c r="JGV119" s="172"/>
      <c r="JGW119" s="172"/>
      <c r="JGX119" s="172"/>
      <c r="JGY119" s="172"/>
      <c r="JGZ119" s="172"/>
      <c r="JHA119" s="172"/>
      <c r="JHB119" s="172"/>
      <c r="JHC119" s="172"/>
      <c r="JHD119" s="172"/>
      <c r="JHE119" s="172"/>
      <c r="JHF119" s="172"/>
      <c r="JHG119" s="172"/>
      <c r="JHH119" s="172"/>
      <c r="JHI119" s="172"/>
      <c r="JHJ119" s="172"/>
      <c r="JHK119" s="172"/>
      <c r="JHL119" s="172"/>
      <c r="JHM119" s="172"/>
      <c r="JHN119" s="172"/>
      <c r="JHO119" s="172"/>
      <c r="JHP119" s="172"/>
      <c r="JHQ119" s="172"/>
      <c r="JHR119" s="172"/>
      <c r="JHS119" s="172"/>
      <c r="JHT119" s="172"/>
      <c r="JHU119" s="172"/>
      <c r="JHV119" s="172"/>
      <c r="JHW119" s="172"/>
      <c r="JHX119" s="172"/>
      <c r="JHY119" s="172"/>
      <c r="JHZ119" s="172"/>
      <c r="JIA119" s="172"/>
      <c r="JIB119" s="172"/>
      <c r="JIC119" s="172"/>
      <c r="JID119" s="172"/>
      <c r="JIE119" s="172"/>
      <c r="JIF119" s="172"/>
      <c r="JIG119" s="172"/>
      <c r="JIH119" s="172"/>
      <c r="JII119" s="172"/>
      <c r="JIJ119" s="172"/>
      <c r="JIK119" s="172"/>
      <c r="JIL119" s="172"/>
      <c r="JIM119" s="172"/>
      <c r="JIN119" s="172"/>
      <c r="JIO119" s="172"/>
      <c r="JIP119" s="172"/>
      <c r="JIQ119" s="172"/>
      <c r="JIR119" s="172"/>
      <c r="JIS119" s="172"/>
      <c r="JIT119" s="172"/>
      <c r="JIU119" s="172"/>
      <c r="JIV119" s="172"/>
      <c r="JIW119" s="172"/>
      <c r="JIX119" s="172"/>
      <c r="JIY119" s="172"/>
      <c r="JIZ119" s="172"/>
      <c r="JJA119" s="172"/>
      <c r="JJB119" s="172"/>
      <c r="JJC119" s="172"/>
      <c r="JJD119" s="172"/>
      <c r="JJE119" s="172"/>
      <c r="JJF119" s="172"/>
      <c r="JJG119" s="172"/>
      <c r="JJH119" s="172"/>
      <c r="JJI119" s="172"/>
      <c r="JJJ119" s="172"/>
      <c r="JJK119" s="172"/>
      <c r="JJL119" s="172"/>
      <c r="JJM119" s="172"/>
      <c r="JJN119" s="172"/>
      <c r="JJO119" s="172"/>
      <c r="JJP119" s="172"/>
      <c r="JJQ119" s="172"/>
      <c r="JJR119" s="172"/>
      <c r="JJS119" s="172"/>
      <c r="JJT119" s="172"/>
      <c r="JJU119" s="172"/>
      <c r="JJV119" s="172"/>
      <c r="JJW119" s="172"/>
      <c r="JJX119" s="172"/>
      <c r="JJY119" s="172"/>
      <c r="JJZ119" s="172"/>
      <c r="JKA119" s="172"/>
      <c r="JKB119" s="172"/>
      <c r="JKC119" s="172"/>
      <c r="JKD119" s="172"/>
      <c r="JKE119" s="172"/>
      <c r="JKF119" s="172"/>
      <c r="JKG119" s="172"/>
      <c r="JKH119" s="172"/>
      <c r="JKI119" s="172"/>
      <c r="JKJ119" s="172"/>
      <c r="JKK119" s="172"/>
      <c r="JKL119" s="172"/>
      <c r="JKM119" s="172"/>
      <c r="JKN119" s="172"/>
      <c r="JKO119" s="172"/>
      <c r="JKP119" s="172"/>
      <c r="JKQ119" s="172"/>
      <c r="JKR119" s="172"/>
      <c r="JKS119" s="172"/>
      <c r="JKT119" s="172"/>
      <c r="JKU119" s="172"/>
      <c r="JKV119" s="172"/>
      <c r="JKW119" s="172"/>
      <c r="JKX119" s="172"/>
      <c r="JKY119" s="172"/>
      <c r="JKZ119" s="172"/>
      <c r="JLA119" s="172"/>
      <c r="JLB119" s="172"/>
      <c r="JLC119" s="172"/>
      <c r="JLD119" s="172"/>
      <c r="JLE119" s="172"/>
      <c r="JLF119" s="172"/>
      <c r="JLG119" s="172"/>
      <c r="JLH119" s="172"/>
      <c r="JLI119" s="172"/>
      <c r="JLJ119" s="172"/>
      <c r="JLK119" s="172"/>
      <c r="JLL119" s="172"/>
      <c r="JLM119" s="172"/>
      <c r="JLN119" s="172"/>
      <c r="JLO119" s="172"/>
      <c r="JLP119" s="172"/>
      <c r="JLQ119" s="172"/>
      <c r="JLR119" s="172"/>
      <c r="JLS119" s="172"/>
      <c r="JLT119" s="172"/>
      <c r="JLU119" s="172"/>
      <c r="JLV119" s="172"/>
      <c r="JLW119" s="172"/>
      <c r="JLX119" s="172"/>
      <c r="JLY119" s="172"/>
      <c r="JLZ119" s="172"/>
      <c r="JMA119" s="172"/>
      <c r="JMB119" s="172"/>
      <c r="JMC119" s="172"/>
      <c r="JMD119" s="172"/>
      <c r="JME119" s="172"/>
      <c r="JMF119" s="172"/>
      <c r="JMG119" s="172"/>
      <c r="JMH119" s="172"/>
      <c r="JMI119" s="172"/>
      <c r="JMJ119" s="172"/>
      <c r="JMK119" s="172"/>
      <c r="JML119" s="172"/>
      <c r="JMM119" s="172"/>
      <c r="JMN119" s="172"/>
      <c r="JMO119" s="172"/>
      <c r="JMP119" s="172"/>
      <c r="JMQ119" s="172"/>
      <c r="JMR119" s="172"/>
      <c r="JMS119" s="172"/>
      <c r="JMT119" s="172"/>
      <c r="JMU119" s="172"/>
      <c r="JMV119" s="172"/>
      <c r="JMW119" s="172"/>
      <c r="JMX119" s="172"/>
      <c r="JMY119" s="172"/>
      <c r="JMZ119" s="172"/>
      <c r="JNA119" s="172"/>
      <c r="JNB119" s="172"/>
      <c r="JNC119" s="172"/>
      <c r="JND119" s="172"/>
      <c r="JNE119" s="172"/>
      <c r="JNF119" s="172"/>
      <c r="JNG119" s="172"/>
      <c r="JNH119" s="172"/>
      <c r="JNI119" s="172"/>
      <c r="JNJ119" s="172"/>
      <c r="JNK119" s="172"/>
      <c r="JNL119" s="172"/>
      <c r="JNM119" s="172"/>
      <c r="JNN119" s="172"/>
      <c r="JNO119" s="172"/>
      <c r="JNP119" s="172"/>
      <c r="JNQ119" s="172"/>
      <c r="JNR119" s="172"/>
      <c r="JNS119" s="172"/>
      <c r="JNT119" s="172"/>
      <c r="JNU119" s="172"/>
      <c r="JNV119" s="172"/>
      <c r="JNW119" s="172"/>
      <c r="JNX119" s="172"/>
      <c r="JNY119" s="172"/>
      <c r="JNZ119" s="172"/>
      <c r="JOA119" s="172"/>
      <c r="JOB119" s="172"/>
      <c r="JOC119" s="172"/>
      <c r="JOD119" s="172"/>
      <c r="JOE119" s="172"/>
      <c r="JOF119" s="172"/>
      <c r="JOG119" s="172"/>
      <c r="JOH119" s="172"/>
      <c r="JOI119" s="172"/>
      <c r="JOJ119" s="172"/>
      <c r="JOK119" s="172"/>
      <c r="JOL119" s="172"/>
      <c r="JOM119" s="172"/>
      <c r="JON119" s="172"/>
      <c r="JOO119" s="172"/>
      <c r="JOP119" s="172"/>
      <c r="JOQ119" s="172"/>
      <c r="JOR119" s="172"/>
      <c r="JOS119" s="172"/>
      <c r="JOT119" s="172"/>
      <c r="JOU119" s="172"/>
      <c r="JOV119" s="172"/>
      <c r="JOW119" s="172"/>
      <c r="JOX119" s="172"/>
      <c r="JOY119" s="172"/>
      <c r="JOZ119" s="172"/>
      <c r="JPA119" s="172"/>
      <c r="JPB119" s="172"/>
      <c r="JPC119" s="172"/>
      <c r="JPD119" s="172"/>
      <c r="JPE119" s="172"/>
      <c r="JPF119" s="172"/>
      <c r="JPG119" s="172"/>
      <c r="JPH119" s="172"/>
      <c r="JPI119" s="172"/>
      <c r="JPJ119" s="172"/>
      <c r="JPK119" s="172"/>
      <c r="JPL119" s="172"/>
      <c r="JPM119" s="172"/>
      <c r="JPN119" s="172"/>
      <c r="JPO119" s="172"/>
      <c r="JPP119" s="172"/>
      <c r="JPQ119" s="172"/>
      <c r="JPR119" s="172"/>
      <c r="JPS119" s="172"/>
      <c r="JPT119" s="172"/>
      <c r="JPU119" s="172"/>
      <c r="JPV119" s="172"/>
      <c r="JPW119" s="172"/>
      <c r="JPX119" s="172"/>
      <c r="JPY119" s="172"/>
      <c r="JPZ119" s="172"/>
      <c r="JQA119" s="172"/>
      <c r="JQB119" s="172"/>
      <c r="JQC119" s="172"/>
      <c r="JQD119" s="172"/>
      <c r="JQE119" s="172"/>
      <c r="JQF119" s="172"/>
      <c r="JQG119" s="172"/>
      <c r="JQH119" s="172"/>
      <c r="JQI119" s="172"/>
      <c r="JQJ119" s="172"/>
      <c r="JQK119" s="172"/>
      <c r="JQL119" s="172"/>
      <c r="JQM119" s="172"/>
      <c r="JQN119" s="172"/>
      <c r="JQO119" s="172"/>
      <c r="JQP119" s="172"/>
      <c r="JQQ119" s="172"/>
      <c r="JQR119" s="172"/>
      <c r="JQS119" s="172"/>
      <c r="JQT119" s="172"/>
      <c r="JQU119" s="172"/>
      <c r="JQV119" s="172"/>
      <c r="JQW119" s="172"/>
      <c r="JQX119" s="172"/>
      <c r="JQY119" s="172"/>
      <c r="JQZ119" s="172"/>
      <c r="JRA119" s="172"/>
      <c r="JRB119" s="172"/>
      <c r="JRC119" s="172"/>
      <c r="JRD119" s="172"/>
      <c r="JRE119" s="172"/>
      <c r="JRF119" s="172"/>
      <c r="JRG119" s="172"/>
      <c r="JRH119" s="172"/>
      <c r="JRI119" s="172"/>
      <c r="JRJ119" s="172"/>
      <c r="JRK119" s="172"/>
      <c r="JRL119" s="172"/>
      <c r="JRM119" s="172"/>
      <c r="JRN119" s="172"/>
      <c r="JRO119" s="172"/>
      <c r="JRP119" s="172"/>
      <c r="JRQ119" s="172"/>
      <c r="JRR119" s="172"/>
      <c r="JRS119" s="172"/>
      <c r="JRT119" s="172"/>
      <c r="JRU119" s="172"/>
      <c r="JRV119" s="172"/>
      <c r="JRW119" s="172"/>
      <c r="JRX119" s="172"/>
      <c r="JRY119" s="172"/>
      <c r="JRZ119" s="172"/>
      <c r="JSA119" s="172"/>
      <c r="JSB119" s="172"/>
      <c r="JSC119" s="172"/>
      <c r="JSD119" s="172"/>
      <c r="JSE119" s="172"/>
      <c r="JSF119" s="172"/>
      <c r="JSG119" s="172"/>
      <c r="JSH119" s="172"/>
      <c r="JSI119" s="172"/>
      <c r="JSJ119" s="172"/>
      <c r="JSK119" s="172"/>
      <c r="JSL119" s="172"/>
      <c r="JSM119" s="172"/>
      <c r="JSN119" s="172"/>
      <c r="JSO119" s="172"/>
      <c r="JSP119" s="172"/>
      <c r="JSQ119" s="172"/>
      <c r="JSR119" s="172"/>
      <c r="JSS119" s="172"/>
      <c r="JST119" s="172"/>
      <c r="JSU119" s="172"/>
      <c r="JSV119" s="172"/>
      <c r="JSW119" s="172"/>
      <c r="JSX119" s="172"/>
      <c r="JSY119" s="172"/>
      <c r="JSZ119" s="172"/>
      <c r="JTA119" s="172"/>
      <c r="JTB119" s="172"/>
      <c r="JTC119" s="172"/>
      <c r="JTD119" s="172"/>
      <c r="JTE119" s="172"/>
      <c r="JTF119" s="172"/>
      <c r="JTG119" s="172"/>
      <c r="JTH119" s="172"/>
      <c r="JTI119" s="172"/>
      <c r="JTJ119" s="172"/>
      <c r="JTK119" s="172"/>
      <c r="JTL119" s="172"/>
      <c r="JTM119" s="172"/>
      <c r="JTN119" s="172"/>
      <c r="JTO119" s="172"/>
      <c r="JTP119" s="172"/>
      <c r="JTQ119" s="172"/>
      <c r="JTR119" s="172"/>
      <c r="JTS119" s="172"/>
      <c r="JTT119" s="172"/>
      <c r="JTU119" s="172"/>
      <c r="JTV119" s="172"/>
      <c r="JTW119" s="172"/>
      <c r="JTX119" s="172"/>
      <c r="JTY119" s="172"/>
      <c r="JTZ119" s="172"/>
      <c r="JUA119" s="172"/>
      <c r="JUB119" s="172"/>
      <c r="JUC119" s="172"/>
      <c r="JUD119" s="172"/>
      <c r="JUE119" s="172"/>
      <c r="JUF119" s="172"/>
      <c r="JUG119" s="172"/>
      <c r="JUH119" s="172"/>
      <c r="JUI119" s="172"/>
      <c r="JUJ119" s="172"/>
      <c r="JUK119" s="172"/>
      <c r="JUL119" s="172"/>
      <c r="JUM119" s="172"/>
      <c r="JUN119" s="172"/>
      <c r="JUO119" s="172"/>
      <c r="JUP119" s="172"/>
      <c r="JUQ119" s="172"/>
      <c r="JUR119" s="172"/>
      <c r="JUS119" s="172"/>
      <c r="JUT119" s="172"/>
      <c r="JUU119" s="172"/>
      <c r="JUV119" s="172"/>
      <c r="JUW119" s="172"/>
      <c r="JUX119" s="172"/>
      <c r="JUY119" s="172"/>
      <c r="JUZ119" s="172"/>
      <c r="JVA119" s="172"/>
      <c r="JVB119" s="172"/>
      <c r="JVC119" s="172"/>
      <c r="JVD119" s="172"/>
      <c r="JVE119" s="172"/>
      <c r="JVF119" s="172"/>
      <c r="JVG119" s="172"/>
      <c r="JVH119" s="172"/>
      <c r="JVI119" s="172"/>
      <c r="JVJ119" s="172"/>
      <c r="JVK119" s="172"/>
      <c r="JVL119" s="172"/>
      <c r="JVM119" s="172"/>
      <c r="JVN119" s="172"/>
      <c r="JVO119" s="172"/>
      <c r="JVP119" s="172"/>
      <c r="JVQ119" s="172"/>
      <c r="JVR119" s="172"/>
      <c r="JVS119" s="172"/>
      <c r="JVT119" s="172"/>
      <c r="JVU119" s="172"/>
      <c r="JVV119" s="172"/>
      <c r="JVW119" s="172"/>
      <c r="JVX119" s="172"/>
      <c r="JVY119" s="172"/>
      <c r="JVZ119" s="172"/>
      <c r="JWA119" s="172"/>
      <c r="JWB119" s="172"/>
      <c r="JWC119" s="172"/>
      <c r="JWD119" s="172"/>
      <c r="JWE119" s="172"/>
      <c r="JWF119" s="172"/>
      <c r="JWG119" s="172"/>
      <c r="JWH119" s="172"/>
      <c r="JWI119" s="172"/>
      <c r="JWJ119" s="172"/>
      <c r="JWK119" s="172"/>
      <c r="JWL119" s="172"/>
      <c r="JWM119" s="172"/>
      <c r="JWN119" s="172"/>
      <c r="JWO119" s="172"/>
      <c r="JWP119" s="172"/>
      <c r="JWQ119" s="172"/>
      <c r="JWR119" s="172"/>
      <c r="JWS119" s="172"/>
      <c r="JWT119" s="172"/>
      <c r="JWU119" s="172"/>
      <c r="JWV119" s="172"/>
      <c r="JWW119" s="172"/>
      <c r="JWX119" s="172"/>
      <c r="JWY119" s="172"/>
      <c r="JWZ119" s="172"/>
      <c r="JXA119" s="172"/>
      <c r="JXB119" s="172"/>
      <c r="JXC119" s="172"/>
      <c r="JXD119" s="172"/>
      <c r="JXE119" s="172"/>
      <c r="JXF119" s="172"/>
      <c r="JXG119" s="172"/>
      <c r="JXH119" s="172"/>
      <c r="JXI119" s="172"/>
      <c r="JXJ119" s="172"/>
      <c r="JXK119" s="172"/>
      <c r="JXL119" s="172"/>
      <c r="JXM119" s="172"/>
      <c r="JXN119" s="172"/>
      <c r="JXO119" s="172"/>
      <c r="JXP119" s="172"/>
      <c r="JXQ119" s="172"/>
      <c r="JXR119" s="172"/>
      <c r="JXS119" s="172"/>
      <c r="JXT119" s="172"/>
      <c r="JXU119" s="172"/>
      <c r="JXV119" s="172"/>
      <c r="JXW119" s="172"/>
      <c r="JXX119" s="172"/>
      <c r="JXY119" s="172"/>
      <c r="JXZ119" s="172"/>
      <c r="JYA119" s="172"/>
      <c r="JYB119" s="172"/>
      <c r="JYC119" s="172"/>
      <c r="JYD119" s="172"/>
      <c r="JYE119" s="172"/>
      <c r="JYF119" s="172"/>
      <c r="JYG119" s="172"/>
      <c r="JYH119" s="172"/>
      <c r="JYI119" s="172"/>
      <c r="JYJ119" s="172"/>
      <c r="JYK119" s="172"/>
      <c r="JYL119" s="172"/>
      <c r="JYM119" s="172"/>
      <c r="JYN119" s="172"/>
      <c r="JYO119" s="172"/>
      <c r="JYP119" s="172"/>
      <c r="JYQ119" s="172"/>
      <c r="JYR119" s="172"/>
      <c r="JYS119" s="172"/>
      <c r="JYT119" s="172"/>
      <c r="JYU119" s="172"/>
      <c r="JYV119" s="172"/>
      <c r="JYW119" s="172"/>
      <c r="JYX119" s="172"/>
      <c r="JYY119" s="172"/>
      <c r="JYZ119" s="172"/>
      <c r="JZA119" s="172"/>
      <c r="JZB119" s="172"/>
      <c r="JZC119" s="172"/>
      <c r="JZD119" s="172"/>
      <c r="JZE119" s="172"/>
      <c r="JZF119" s="172"/>
      <c r="JZG119" s="172"/>
      <c r="JZH119" s="172"/>
      <c r="JZI119" s="172"/>
      <c r="JZJ119" s="172"/>
      <c r="JZK119" s="172"/>
      <c r="JZL119" s="172"/>
      <c r="JZM119" s="172"/>
      <c r="JZN119" s="172"/>
      <c r="JZO119" s="172"/>
      <c r="JZP119" s="172"/>
      <c r="JZQ119" s="172"/>
      <c r="JZR119" s="172"/>
      <c r="JZS119" s="172"/>
      <c r="JZT119" s="172"/>
      <c r="JZU119" s="172"/>
      <c r="JZV119" s="172"/>
      <c r="JZW119" s="172"/>
      <c r="JZX119" s="172"/>
      <c r="JZY119" s="172"/>
      <c r="JZZ119" s="172"/>
      <c r="KAA119" s="172"/>
      <c r="KAB119" s="172"/>
      <c r="KAC119" s="172"/>
      <c r="KAD119" s="172"/>
      <c r="KAE119" s="172"/>
      <c r="KAF119" s="172"/>
      <c r="KAG119" s="172"/>
      <c r="KAH119" s="172"/>
      <c r="KAI119" s="172"/>
      <c r="KAJ119" s="172"/>
      <c r="KAK119" s="172"/>
      <c r="KAL119" s="172"/>
      <c r="KAM119" s="172"/>
      <c r="KAN119" s="172"/>
      <c r="KAO119" s="172"/>
      <c r="KAP119" s="172"/>
      <c r="KAQ119" s="172"/>
      <c r="KAR119" s="172"/>
      <c r="KAS119" s="172"/>
      <c r="KAT119" s="172"/>
      <c r="KAU119" s="172"/>
      <c r="KAV119" s="172"/>
      <c r="KAW119" s="172"/>
      <c r="KAX119" s="172"/>
      <c r="KAY119" s="172"/>
      <c r="KAZ119" s="172"/>
      <c r="KBA119" s="172"/>
      <c r="KBB119" s="172"/>
      <c r="KBC119" s="172"/>
      <c r="KBD119" s="172"/>
      <c r="KBE119" s="172"/>
      <c r="KBF119" s="172"/>
      <c r="KBG119" s="172"/>
      <c r="KBH119" s="172"/>
      <c r="KBI119" s="172"/>
      <c r="KBJ119" s="172"/>
      <c r="KBK119" s="172"/>
      <c r="KBL119" s="172"/>
      <c r="KBM119" s="172"/>
      <c r="KBN119" s="172"/>
      <c r="KBO119" s="172"/>
      <c r="KBP119" s="172"/>
      <c r="KBQ119" s="172"/>
      <c r="KBR119" s="172"/>
      <c r="KBS119" s="172"/>
      <c r="KBT119" s="172"/>
      <c r="KBU119" s="172"/>
      <c r="KBV119" s="172"/>
      <c r="KBW119" s="172"/>
      <c r="KBX119" s="172"/>
      <c r="KBY119" s="172"/>
      <c r="KBZ119" s="172"/>
      <c r="KCA119" s="172"/>
      <c r="KCB119" s="172"/>
      <c r="KCC119" s="172"/>
      <c r="KCD119" s="172"/>
      <c r="KCE119" s="172"/>
      <c r="KCF119" s="172"/>
      <c r="KCG119" s="172"/>
      <c r="KCH119" s="172"/>
      <c r="KCI119" s="172"/>
      <c r="KCJ119" s="172"/>
      <c r="KCK119" s="172"/>
      <c r="KCL119" s="172"/>
      <c r="KCM119" s="172"/>
      <c r="KCN119" s="172"/>
      <c r="KCO119" s="172"/>
      <c r="KCP119" s="172"/>
      <c r="KCQ119" s="172"/>
      <c r="KCR119" s="172"/>
      <c r="KCS119" s="172"/>
      <c r="KCT119" s="172"/>
      <c r="KCU119" s="172"/>
      <c r="KCV119" s="172"/>
      <c r="KCW119" s="172"/>
      <c r="KCX119" s="172"/>
      <c r="KCY119" s="172"/>
      <c r="KCZ119" s="172"/>
      <c r="KDA119" s="172"/>
      <c r="KDB119" s="172"/>
      <c r="KDC119" s="172"/>
      <c r="KDD119" s="172"/>
      <c r="KDE119" s="172"/>
      <c r="KDF119" s="172"/>
      <c r="KDG119" s="172"/>
      <c r="KDH119" s="172"/>
      <c r="KDI119" s="172"/>
      <c r="KDJ119" s="172"/>
      <c r="KDK119" s="172"/>
      <c r="KDL119" s="172"/>
      <c r="KDM119" s="172"/>
      <c r="KDN119" s="172"/>
      <c r="KDO119" s="172"/>
      <c r="KDP119" s="172"/>
      <c r="KDQ119" s="172"/>
      <c r="KDR119" s="172"/>
      <c r="KDS119" s="172"/>
      <c r="KDT119" s="172"/>
      <c r="KDU119" s="172"/>
      <c r="KDV119" s="172"/>
      <c r="KDW119" s="172"/>
      <c r="KDX119" s="172"/>
      <c r="KDY119" s="172"/>
      <c r="KDZ119" s="172"/>
      <c r="KEA119" s="172"/>
      <c r="KEB119" s="172"/>
      <c r="KEC119" s="172"/>
      <c r="KED119" s="172"/>
      <c r="KEE119" s="172"/>
      <c r="KEF119" s="172"/>
      <c r="KEG119" s="172"/>
      <c r="KEH119" s="172"/>
      <c r="KEI119" s="172"/>
      <c r="KEJ119" s="172"/>
      <c r="KEK119" s="172"/>
      <c r="KEL119" s="172"/>
      <c r="KEM119" s="172"/>
      <c r="KEN119" s="172"/>
      <c r="KEO119" s="172"/>
      <c r="KEP119" s="172"/>
      <c r="KEQ119" s="172"/>
      <c r="KER119" s="172"/>
      <c r="KES119" s="172"/>
      <c r="KET119" s="172"/>
      <c r="KEU119" s="172"/>
      <c r="KEV119" s="172"/>
      <c r="KEW119" s="172"/>
      <c r="KEX119" s="172"/>
      <c r="KEY119" s="172"/>
      <c r="KEZ119" s="172"/>
      <c r="KFA119" s="172"/>
      <c r="KFB119" s="172"/>
      <c r="KFC119" s="172"/>
      <c r="KFD119" s="172"/>
      <c r="KFE119" s="172"/>
      <c r="KFF119" s="172"/>
      <c r="KFG119" s="172"/>
      <c r="KFH119" s="172"/>
      <c r="KFI119" s="172"/>
      <c r="KFJ119" s="172"/>
      <c r="KFK119" s="172"/>
      <c r="KFL119" s="172"/>
      <c r="KFM119" s="172"/>
      <c r="KFN119" s="172"/>
      <c r="KFO119" s="172"/>
      <c r="KFP119" s="172"/>
      <c r="KFQ119" s="172"/>
      <c r="KFR119" s="172"/>
      <c r="KFS119" s="172"/>
      <c r="KFT119" s="172"/>
      <c r="KFU119" s="172"/>
      <c r="KFV119" s="172"/>
      <c r="KFW119" s="172"/>
      <c r="KFX119" s="172"/>
      <c r="KFY119" s="172"/>
      <c r="KFZ119" s="172"/>
      <c r="KGA119" s="172"/>
      <c r="KGB119" s="172"/>
      <c r="KGC119" s="172"/>
      <c r="KGD119" s="172"/>
      <c r="KGE119" s="172"/>
      <c r="KGF119" s="172"/>
      <c r="KGG119" s="172"/>
      <c r="KGH119" s="172"/>
      <c r="KGI119" s="172"/>
      <c r="KGJ119" s="172"/>
      <c r="KGK119" s="172"/>
      <c r="KGL119" s="172"/>
      <c r="KGM119" s="172"/>
      <c r="KGN119" s="172"/>
      <c r="KGO119" s="172"/>
      <c r="KGP119" s="172"/>
      <c r="KGQ119" s="172"/>
      <c r="KGR119" s="172"/>
      <c r="KGS119" s="172"/>
      <c r="KGT119" s="172"/>
      <c r="KGU119" s="172"/>
      <c r="KGV119" s="172"/>
      <c r="KGW119" s="172"/>
      <c r="KGX119" s="172"/>
      <c r="KGY119" s="172"/>
      <c r="KGZ119" s="172"/>
      <c r="KHA119" s="172"/>
      <c r="KHB119" s="172"/>
      <c r="KHC119" s="172"/>
      <c r="KHD119" s="172"/>
      <c r="KHE119" s="172"/>
      <c r="KHF119" s="172"/>
      <c r="KHG119" s="172"/>
      <c r="KHH119" s="172"/>
      <c r="KHI119" s="172"/>
      <c r="KHJ119" s="172"/>
      <c r="KHK119" s="172"/>
      <c r="KHL119" s="172"/>
      <c r="KHM119" s="172"/>
      <c r="KHN119" s="172"/>
      <c r="KHO119" s="172"/>
      <c r="KHP119" s="172"/>
      <c r="KHQ119" s="172"/>
      <c r="KHR119" s="172"/>
      <c r="KHS119" s="172"/>
      <c r="KHT119" s="172"/>
      <c r="KHU119" s="172"/>
      <c r="KHV119" s="172"/>
      <c r="KHW119" s="172"/>
      <c r="KHX119" s="172"/>
      <c r="KHY119" s="172"/>
      <c r="KHZ119" s="172"/>
      <c r="KIA119" s="172"/>
      <c r="KIB119" s="172"/>
      <c r="KIC119" s="172"/>
      <c r="KID119" s="172"/>
      <c r="KIE119" s="172"/>
      <c r="KIF119" s="172"/>
      <c r="KIG119" s="172"/>
      <c r="KIH119" s="172"/>
      <c r="KII119" s="172"/>
      <c r="KIJ119" s="172"/>
      <c r="KIK119" s="172"/>
      <c r="KIL119" s="172"/>
      <c r="KIM119" s="172"/>
      <c r="KIN119" s="172"/>
      <c r="KIO119" s="172"/>
      <c r="KIP119" s="172"/>
      <c r="KIQ119" s="172"/>
      <c r="KIR119" s="172"/>
      <c r="KIS119" s="172"/>
      <c r="KIT119" s="172"/>
      <c r="KIU119" s="172"/>
      <c r="KIV119" s="172"/>
      <c r="KIW119" s="172"/>
      <c r="KIX119" s="172"/>
      <c r="KIY119" s="172"/>
      <c r="KIZ119" s="172"/>
      <c r="KJA119" s="172"/>
      <c r="KJB119" s="172"/>
      <c r="KJC119" s="172"/>
      <c r="KJD119" s="172"/>
      <c r="KJE119" s="172"/>
      <c r="KJF119" s="172"/>
      <c r="KJG119" s="172"/>
      <c r="KJH119" s="172"/>
      <c r="KJI119" s="172"/>
      <c r="KJJ119" s="172"/>
      <c r="KJK119" s="172"/>
      <c r="KJL119" s="172"/>
      <c r="KJM119" s="172"/>
      <c r="KJN119" s="172"/>
      <c r="KJO119" s="172"/>
      <c r="KJP119" s="172"/>
      <c r="KJQ119" s="172"/>
      <c r="KJR119" s="172"/>
      <c r="KJS119" s="172"/>
      <c r="KJT119" s="172"/>
      <c r="KJU119" s="172"/>
      <c r="KJV119" s="172"/>
      <c r="KJW119" s="172"/>
      <c r="KJX119" s="172"/>
      <c r="KJY119" s="172"/>
      <c r="KJZ119" s="172"/>
      <c r="KKA119" s="172"/>
      <c r="KKB119" s="172"/>
      <c r="KKC119" s="172"/>
      <c r="KKD119" s="172"/>
      <c r="KKE119" s="172"/>
      <c r="KKF119" s="172"/>
      <c r="KKG119" s="172"/>
      <c r="KKH119" s="172"/>
      <c r="KKI119" s="172"/>
      <c r="KKJ119" s="172"/>
      <c r="KKK119" s="172"/>
      <c r="KKL119" s="172"/>
      <c r="KKM119" s="172"/>
      <c r="KKN119" s="172"/>
      <c r="KKO119" s="172"/>
      <c r="KKP119" s="172"/>
      <c r="KKQ119" s="172"/>
      <c r="KKR119" s="172"/>
      <c r="KKS119" s="172"/>
      <c r="KKT119" s="172"/>
      <c r="KKU119" s="172"/>
      <c r="KKV119" s="172"/>
      <c r="KKW119" s="172"/>
      <c r="KKX119" s="172"/>
      <c r="KKY119" s="172"/>
      <c r="KKZ119" s="172"/>
      <c r="KLA119" s="172"/>
      <c r="KLB119" s="172"/>
      <c r="KLC119" s="172"/>
      <c r="KLD119" s="172"/>
      <c r="KLE119" s="172"/>
      <c r="KLF119" s="172"/>
      <c r="KLG119" s="172"/>
      <c r="KLH119" s="172"/>
      <c r="KLI119" s="172"/>
      <c r="KLJ119" s="172"/>
      <c r="KLK119" s="172"/>
      <c r="KLL119" s="172"/>
      <c r="KLM119" s="172"/>
      <c r="KLN119" s="172"/>
      <c r="KLO119" s="172"/>
      <c r="KLP119" s="172"/>
      <c r="KLQ119" s="172"/>
      <c r="KLR119" s="172"/>
      <c r="KLS119" s="172"/>
      <c r="KLT119" s="172"/>
      <c r="KLU119" s="172"/>
      <c r="KLV119" s="172"/>
      <c r="KLW119" s="172"/>
      <c r="KLX119" s="172"/>
      <c r="KLY119" s="172"/>
      <c r="KLZ119" s="172"/>
      <c r="KMA119" s="172"/>
      <c r="KMB119" s="172"/>
      <c r="KMC119" s="172"/>
      <c r="KMD119" s="172"/>
      <c r="KME119" s="172"/>
      <c r="KMF119" s="172"/>
      <c r="KMG119" s="172"/>
      <c r="KMH119" s="172"/>
      <c r="KMI119" s="172"/>
      <c r="KMJ119" s="172"/>
      <c r="KMK119" s="172"/>
      <c r="KML119" s="172"/>
      <c r="KMM119" s="172"/>
      <c r="KMN119" s="172"/>
      <c r="KMO119" s="172"/>
      <c r="KMP119" s="172"/>
      <c r="KMQ119" s="172"/>
      <c r="KMR119" s="172"/>
      <c r="KMS119" s="172"/>
      <c r="KMT119" s="172"/>
      <c r="KMU119" s="172"/>
      <c r="KMV119" s="172"/>
      <c r="KMW119" s="172"/>
      <c r="KMX119" s="172"/>
      <c r="KMY119" s="172"/>
      <c r="KMZ119" s="172"/>
      <c r="KNA119" s="172"/>
      <c r="KNB119" s="172"/>
      <c r="KNC119" s="172"/>
      <c r="KND119" s="172"/>
      <c r="KNE119" s="172"/>
      <c r="KNF119" s="172"/>
      <c r="KNG119" s="172"/>
      <c r="KNH119" s="172"/>
      <c r="KNI119" s="172"/>
      <c r="KNJ119" s="172"/>
      <c r="KNK119" s="172"/>
      <c r="KNL119" s="172"/>
      <c r="KNM119" s="172"/>
      <c r="KNN119" s="172"/>
      <c r="KNO119" s="172"/>
      <c r="KNP119" s="172"/>
      <c r="KNQ119" s="172"/>
      <c r="KNR119" s="172"/>
      <c r="KNS119" s="172"/>
      <c r="KNT119" s="172"/>
      <c r="KNU119" s="172"/>
      <c r="KNV119" s="172"/>
      <c r="KNW119" s="172"/>
      <c r="KNX119" s="172"/>
      <c r="KNY119" s="172"/>
      <c r="KNZ119" s="172"/>
      <c r="KOA119" s="172"/>
      <c r="KOB119" s="172"/>
      <c r="KOC119" s="172"/>
      <c r="KOD119" s="172"/>
      <c r="KOE119" s="172"/>
      <c r="KOF119" s="172"/>
      <c r="KOG119" s="172"/>
      <c r="KOH119" s="172"/>
      <c r="KOI119" s="172"/>
      <c r="KOJ119" s="172"/>
      <c r="KOK119" s="172"/>
      <c r="KOL119" s="172"/>
      <c r="KOM119" s="172"/>
      <c r="KON119" s="172"/>
      <c r="KOO119" s="172"/>
      <c r="KOP119" s="172"/>
      <c r="KOQ119" s="172"/>
      <c r="KOR119" s="172"/>
      <c r="KOS119" s="172"/>
      <c r="KOT119" s="172"/>
      <c r="KOU119" s="172"/>
      <c r="KOV119" s="172"/>
      <c r="KOW119" s="172"/>
      <c r="KOX119" s="172"/>
      <c r="KOY119" s="172"/>
      <c r="KOZ119" s="172"/>
      <c r="KPA119" s="172"/>
      <c r="KPB119" s="172"/>
      <c r="KPC119" s="172"/>
      <c r="KPD119" s="172"/>
      <c r="KPE119" s="172"/>
      <c r="KPF119" s="172"/>
      <c r="KPG119" s="172"/>
      <c r="KPH119" s="172"/>
      <c r="KPI119" s="172"/>
      <c r="KPJ119" s="172"/>
      <c r="KPK119" s="172"/>
      <c r="KPL119" s="172"/>
      <c r="KPM119" s="172"/>
      <c r="KPN119" s="172"/>
      <c r="KPO119" s="172"/>
      <c r="KPP119" s="172"/>
      <c r="KPQ119" s="172"/>
      <c r="KPR119" s="172"/>
      <c r="KPS119" s="172"/>
      <c r="KPT119" s="172"/>
      <c r="KPU119" s="172"/>
      <c r="KPV119" s="172"/>
      <c r="KPW119" s="172"/>
      <c r="KPX119" s="172"/>
      <c r="KPY119" s="172"/>
      <c r="KPZ119" s="172"/>
      <c r="KQA119" s="172"/>
      <c r="KQB119" s="172"/>
      <c r="KQC119" s="172"/>
      <c r="KQD119" s="172"/>
      <c r="KQE119" s="172"/>
      <c r="KQF119" s="172"/>
      <c r="KQG119" s="172"/>
      <c r="KQH119" s="172"/>
      <c r="KQI119" s="172"/>
      <c r="KQJ119" s="172"/>
      <c r="KQK119" s="172"/>
      <c r="KQL119" s="172"/>
      <c r="KQM119" s="172"/>
      <c r="KQN119" s="172"/>
      <c r="KQO119" s="172"/>
      <c r="KQP119" s="172"/>
      <c r="KQQ119" s="172"/>
      <c r="KQR119" s="172"/>
      <c r="KQS119" s="172"/>
      <c r="KQT119" s="172"/>
      <c r="KQU119" s="172"/>
      <c r="KQV119" s="172"/>
      <c r="KQW119" s="172"/>
      <c r="KQX119" s="172"/>
      <c r="KQY119" s="172"/>
      <c r="KQZ119" s="172"/>
      <c r="KRA119" s="172"/>
      <c r="KRB119" s="172"/>
      <c r="KRC119" s="172"/>
      <c r="KRD119" s="172"/>
      <c r="KRE119" s="172"/>
      <c r="KRF119" s="172"/>
      <c r="KRG119" s="172"/>
      <c r="KRH119" s="172"/>
      <c r="KRI119" s="172"/>
      <c r="KRJ119" s="172"/>
      <c r="KRK119" s="172"/>
      <c r="KRL119" s="172"/>
      <c r="KRM119" s="172"/>
      <c r="KRN119" s="172"/>
      <c r="KRO119" s="172"/>
      <c r="KRP119" s="172"/>
      <c r="KRQ119" s="172"/>
      <c r="KRR119" s="172"/>
      <c r="KRS119" s="172"/>
      <c r="KRT119" s="172"/>
      <c r="KRU119" s="172"/>
      <c r="KRV119" s="172"/>
      <c r="KRW119" s="172"/>
      <c r="KRX119" s="172"/>
      <c r="KRY119" s="172"/>
      <c r="KRZ119" s="172"/>
      <c r="KSA119" s="172"/>
      <c r="KSB119" s="172"/>
      <c r="KSC119" s="172"/>
      <c r="KSD119" s="172"/>
      <c r="KSE119" s="172"/>
      <c r="KSF119" s="172"/>
      <c r="KSG119" s="172"/>
      <c r="KSH119" s="172"/>
      <c r="KSI119" s="172"/>
      <c r="KSJ119" s="172"/>
      <c r="KSK119" s="172"/>
      <c r="KSL119" s="172"/>
      <c r="KSM119" s="172"/>
      <c r="KSN119" s="172"/>
      <c r="KSO119" s="172"/>
      <c r="KSP119" s="172"/>
      <c r="KSQ119" s="172"/>
      <c r="KSR119" s="172"/>
      <c r="KSS119" s="172"/>
      <c r="KST119" s="172"/>
      <c r="KSU119" s="172"/>
      <c r="KSV119" s="172"/>
      <c r="KSW119" s="172"/>
      <c r="KSX119" s="172"/>
      <c r="KSY119" s="172"/>
      <c r="KSZ119" s="172"/>
      <c r="KTA119" s="172"/>
      <c r="KTB119" s="172"/>
      <c r="KTC119" s="172"/>
      <c r="KTD119" s="172"/>
      <c r="KTE119" s="172"/>
      <c r="KTF119" s="172"/>
      <c r="KTG119" s="172"/>
      <c r="KTH119" s="172"/>
      <c r="KTI119" s="172"/>
      <c r="KTJ119" s="172"/>
      <c r="KTK119" s="172"/>
      <c r="KTL119" s="172"/>
      <c r="KTM119" s="172"/>
      <c r="KTN119" s="172"/>
      <c r="KTO119" s="172"/>
      <c r="KTP119" s="172"/>
      <c r="KTQ119" s="172"/>
      <c r="KTR119" s="172"/>
      <c r="KTS119" s="172"/>
      <c r="KTT119" s="172"/>
      <c r="KTU119" s="172"/>
      <c r="KTV119" s="172"/>
      <c r="KTW119" s="172"/>
      <c r="KTX119" s="172"/>
      <c r="KTY119" s="172"/>
      <c r="KTZ119" s="172"/>
      <c r="KUA119" s="172"/>
      <c r="KUB119" s="172"/>
      <c r="KUC119" s="172"/>
      <c r="KUD119" s="172"/>
      <c r="KUE119" s="172"/>
      <c r="KUF119" s="172"/>
      <c r="KUG119" s="172"/>
      <c r="KUH119" s="172"/>
      <c r="KUI119" s="172"/>
      <c r="KUJ119" s="172"/>
      <c r="KUK119" s="172"/>
      <c r="KUL119" s="172"/>
      <c r="KUM119" s="172"/>
      <c r="KUN119" s="172"/>
      <c r="KUO119" s="172"/>
      <c r="KUP119" s="172"/>
      <c r="KUQ119" s="172"/>
      <c r="KUR119" s="172"/>
      <c r="KUS119" s="172"/>
      <c r="KUT119" s="172"/>
      <c r="KUU119" s="172"/>
      <c r="KUV119" s="172"/>
      <c r="KUW119" s="172"/>
      <c r="KUX119" s="172"/>
      <c r="KUY119" s="172"/>
      <c r="KUZ119" s="172"/>
      <c r="KVA119" s="172"/>
      <c r="KVB119" s="172"/>
      <c r="KVC119" s="172"/>
      <c r="KVD119" s="172"/>
      <c r="KVE119" s="172"/>
      <c r="KVF119" s="172"/>
      <c r="KVG119" s="172"/>
      <c r="KVH119" s="172"/>
      <c r="KVI119" s="172"/>
      <c r="KVJ119" s="172"/>
      <c r="KVK119" s="172"/>
      <c r="KVL119" s="172"/>
      <c r="KVM119" s="172"/>
      <c r="KVN119" s="172"/>
      <c r="KVO119" s="172"/>
      <c r="KVP119" s="172"/>
      <c r="KVQ119" s="172"/>
      <c r="KVR119" s="172"/>
      <c r="KVS119" s="172"/>
      <c r="KVT119" s="172"/>
      <c r="KVU119" s="172"/>
      <c r="KVV119" s="172"/>
      <c r="KVW119" s="172"/>
      <c r="KVX119" s="172"/>
      <c r="KVY119" s="172"/>
      <c r="KVZ119" s="172"/>
      <c r="KWA119" s="172"/>
      <c r="KWB119" s="172"/>
      <c r="KWC119" s="172"/>
      <c r="KWD119" s="172"/>
      <c r="KWE119" s="172"/>
      <c r="KWF119" s="172"/>
      <c r="KWG119" s="172"/>
      <c r="KWH119" s="172"/>
      <c r="KWI119" s="172"/>
      <c r="KWJ119" s="172"/>
      <c r="KWK119" s="172"/>
      <c r="KWL119" s="172"/>
      <c r="KWM119" s="172"/>
      <c r="KWN119" s="172"/>
      <c r="KWO119" s="172"/>
      <c r="KWP119" s="172"/>
      <c r="KWQ119" s="172"/>
      <c r="KWR119" s="172"/>
      <c r="KWS119" s="172"/>
      <c r="KWT119" s="172"/>
      <c r="KWU119" s="172"/>
      <c r="KWV119" s="172"/>
      <c r="KWW119" s="172"/>
      <c r="KWX119" s="172"/>
      <c r="KWY119" s="172"/>
      <c r="KWZ119" s="172"/>
      <c r="KXA119" s="172"/>
      <c r="KXB119" s="172"/>
      <c r="KXC119" s="172"/>
      <c r="KXD119" s="172"/>
      <c r="KXE119" s="172"/>
      <c r="KXF119" s="172"/>
      <c r="KXG119" s="172"/>
      <c r="KXH119" s="172"/>
      <c r="KXI119" s="172"/>
      <c r="KXJ119" s="172"/>
      <c r="KXK119" s="172"/>
      <c r="KXL119" s="172"/>
      <c r="KXM119" s="172"/>
      <c r="KXN119" s="172"/>
      <c r="KXO119" s="172"/>
      <c r="KXP119" s="172"/>
      <c r="KXQ119" s="172"/>
      <c r="KXR119" s="172"/>
      <c r="KXS119" s="172"/>
      <c r="KXT119" s="172"/>
      <c r="KXU119" s="172"/>
      <c r="KXV119" s="172"/>
      <c r="KXW119" s="172"/>
      <c r="KXX119" s="172"/>
      <c r="KXY119" s="172"/>
      <c r="KXZ119" s="172"/>
      <c r="KYA119" s="172"/>
      <c r="KYB119" s="172"/>
      <c r="KYC119" s="172"/>
      <c r="KYD119" s="172"/>
      <c r="KYE119" s="172"/>
      <c r="KYF119" s="172"/>
      <c r="KYG119" s="172"/>
      <c r="KYH119" s="172"/>
      <c r="KYI119" s="172"/>
      <c r="KYJ119" s="172"/>
      <c r="KYK119" s="172"/>
      <c r="KYL119" s="172"/>
      <c r="KYM119" s="172"/>
      <c r="KYN119" s="172"/>
      <c r="KYO119" s="172"/>
      <c r="KYP119" s="172"/>
      <c r="KYQ119" s="172"/>
      <c r="KYR119" s="172"/>
      <c r="KYS119" s="172"/>
      <c r="KYT119" s="172"/>
      <c r="KYU119" s="172"/>
      <c r="KYV119" s="172"/>
      <c r="KYW119" s="172"/>
      <c r="KYX119" s="172"/>
      <c r="KYY119" s="172"/>
      <c r="KYZ119" s="172"/>
      <c r="KZA119" s="172"/>
      <c r="KZB119" s="172"/>
      <c r="KZC119" s="172"/>
      <c r="KZD119" s="172"/>
      <c r="KZE119" s="172"/>
      <c r="KZF119" s="172"/>
      <c r="KZG119" s="172"/>
      <c r="KZH119" s="172"/>
      <c r="KZI119" s="172"/>
      <c r="KZJ119" s="172"/>
      <c r="KZK119" s="172"/>
      <c r="KZL119" s="172"/>
      <c r="KZM119" s="172"/>
      <c r="KZN119" s="172"/>
      <c r="KZO119" s="172"/>
      <c r="KZP119" s="172"/>
      <c r="KZQ119" s="172"/>
      <c r="KZR119" s="172"/>
      <c r="KZS119" s="172"/>
      <c r="KZT119" s="172"/>
      <c r="KZU119" s="172"/>
      <c r="KZV119" s="172"/>
      <c r="KZW119" s="172"/>
      <c r="KZX119" s="172"/>
      <c r="KZY119" s="172"/>
      <c r="KZZ119" s="172"/>
      <c r="LAA119" s="172"/>
      <c r="LAB119" s="172"/>
      <c r="LAC119" s="172"/>
      <c r="LAD119" s="172"/>
      <c r="LAE119" s="172"/>
      <c r="LAF119" s="172"/>
      <c r="LAG119" s="172"/>
      <c r="LAH119" s="172"/>
      <c r="LAI119" s="172"/>
      <c r="LAJ119" s="172"/>
      <c r="LAK119" s="172"/>
      <c r="LAL119" s="172"/>
      <c r="LAM119" s="172"/>
      <c r="LAN119" s="172"/>
      <c r="LAO119" s="172"/>
      <c r="LAP119" s="172"/>
      <c r="LAQ119" s="172"/>
      <c r="LAR119" s="172"/>
      <c r="LAS119" s="172"/>
      <c r="LAT119" s="172"/>
      <c r="LAU119" s="172"/>
      <c r="LAV119" s="172"/>
      <c r="LAW119" s="172"/>
      <c r="LAX119" s="172"/>
      <c r="LAY119" s="172"/>
      <c r="LAZ119" s="172"/>
      <c r="LBA119" s="172"/>
      <c r="LBB119" s="172"/>
      <c r="LBC119" s="172"/>
      <c r="LBD119" s="172"/>
      <c r="LBE119" s="172"/>
      <c r="LBF119" s="172"/>
      <c r="LBG119" s="172"/>
      <c r="LBH119" s="172"/>
      <c r="LBI119" s="172"/>
      <c r="LBJ119" s="172"/>
      <c r="LBK119" s="172"/>
      <c r="LBL119" s="172"/>
      <c r="LBM119" s="172"/>
      <c r="LBN119" s="172"/>
      <c r="LBO119" s="172"/>
      <c r="LBP119" s="172"/>
      <c r="LBQ119" s="172"/>
      <c r="LBR119" s="172"/>
      <c r="LBS119" s="172"/>
      <c r="LBT119" s="172"/>
      <c r="LBU119" s="172"/>
      <c r="LBV119" s="172"/>
      <c r="LBW119" s="172"/>
      <c r="LBX119" s="172"/>
      <c r="LBY119" s="172"/>
      <c r="LBZ119" s="172"/>
      <c r="LCA119" s="172"/>
      <c r="LCB119" s="172"/>
      <c r="LCC119" s="172"/>
      <c r="LCD119" s="172"/>
      <c r="LCE119" s="172"/>
      <c r="LCF119" s="172"/>
      <c r="LCG119" s="172"/>
      <c r="LCH119" s="172"/>
      <c r="LCI119" s="172"/>
      <c r="LCJ119" s="172"/>
      <c r="LCK119" s="172"/>
      <c r="LCL119" s="172"/>
      <c r="LCM119" s="172"/>
      <c r="LCN119" s="172"/>
      <c r="LCO119" s="172"/>
      <c r="LCP119" s="172"/>
      <c r="LCQ119" s="172"/>
      <c r="LCR119" s="172"/>
      <c r="LCS119" s="172"/>
      <c r="LCT119" s="172"/>
      <c r="LCU119" s="172"/>
      <c r="LCV119" s="172"/>
      <c r="LCW119" s="172"/>
      <c r="LCX119" s="172"/>
      <c r="LCY119" s="172"/>
      <c r="LCZ119" s="172"/>
      <c r="LDA119" s="172"/>
      <c r="LDB119" s="172"/>
      <c r="LDC119" s="172"/>
      <c r="LDD119" s="172"/>
      <c r="LDE119" s="172"/>
      <c r="LDF119" s="172"/>
      <c r="LDG119" s="172"/>
      <c r="LDH119" s="172"/>
      <c r="LDI119" s="172"/>
      <c r="LDJ119" s="172"/>
      <c r="LDK119" s="172"/>
      <c r="LDL119" s="172"/>
      <c r="LDM119" s="172"/>
      <c r="LDN119" s="172"/>
      <c r="LDO119" s="172"/>
      <c r="LDP119" s="172"/>
      <c r="LDQ119" s="172"/>
      <c r="LDR119" s="172"/>
      <c r="LDS119" s="172"/>
      <c r="LDT119" s="172"/>
      <c r="LDU119" s="172"/>
      <c r="LDV119" s="172"/>
      <c r="LDW119" s="172"/>
      <c r="LDX119" s="172"/>
      <c r="LDY119" s="172"/>
      <c r="LDZ119" s="172"/>
      <c r="LEA119" s="172"/>
      <c r="LEB119" s="172"/>
      <c r="LEC119" s="172"/>
      <c r="LED119" s="172"/>
      <c r="LEE119" s="172"/>
      <c r="LEF119" s="172"/>
      <c r="LEG119" s="172"/>
      <c r="LEH119" s="172"/>
      <c r="LEI119" s="172"/>
      <c r="LEJ119" s="172"/>
      <c r="LEK119" s="172"/>
      <c r="LEL119" s="172"/>
      <c r="LEM119" s="172"/>
      <c r="LEN119" s="172"/>
      <c r="LEO119" s="172"/>
      <c r="LEP119" s="172"/>
      <c r="LEQ119" s="172"/>
      <c r="LER119" s="172"/>
      <c r="LES119" s="172"/>
      <c r="LET119" s="172"/>
      <c r="LEU119" s="172"/>
      <c r="LEV119" s="172"/>
      <c r="LEW119" s="172"/>
      <c r="LEX119" s="172"/>
      <c r="LEY119" s="172"/>
      <c r="LEZ119" s="172"/>
      <c r="LFA119" s="172"/>
      <c r="LFB119" s="172"/>
      <c r="LFC119" s="172"/>
      <c r="LFD119" s="172"/>
      <c r="LFE119" s="172"/>
      <c r="LFF119" s="172"/>
      <c r="LFG119" s="172"/>
      <c r="LFH119" s="172"/>
      <c r="LFI119" s="172"/>
      <c r="LFJ119" s="172"/>
      <c r="LFK119" s="172"/>
      <c r="LFL119" s="172"/>
      <c r="LFM119" s="172"/>
      <c r="LFN119" s="172"/>
      <c r="LFO119" s="172"/>
      <c r="LFP119" s="172"/>
      <c r="LFQ119" s="172"/>
      <c r="LFR119" s="172"/>
      <c r="LFS119" s="172"/>
      <c r="LFT119" s="172"/>
      <c r="LFU119" s="172"/>
      <c r="LFV119" s="172"/>
      <c r="LFW119" s="172"/>
      <c r="LFX119" s="172"/>
      <c r="LFY119" s="172"/>
      <c r="LFZ119" s="172"/>
      <c r="LGA119" s="172"/>
      <c r="LGB119" s="172"/>
      <c r="LGC119" s="172"/>
      <c r="LGD119" s="172"/>
      <c r="LGE119" s="172"/>
      <c r="LGF119" s="172"/>
      <c r="LGG119" s="172"/>
      <c r="LGH119" s="172"/>
      <c r="LGI119" s="172"/>
      <c r="LGJ119" s="172"/>
      <c r="LGK119" s="172"/>
      <c r="LGL119" s="172"/>
      <c r="LGM119" s="172"/>
      <c r="LGN119" s="172"/>
      <c r="LGO119" s="172"/>
      <c r="LGP119" s="172"/>
      <c r="LGQ119" s="172"/>
      <c r="LGR119" s="172"/>
      <c r="LGS119" s="172"/>
      <c r="LGT119" s="172"/>
      <c r="LGU119" s="172"/>
      <c r="LGV119" s="172"/>
      <c r="LGW119" s="172"/>
      <c r="LGX119" s="172"/>
      <c r="LGY119" s="172"/>
      <c r="LGZ119" s="172"/>
      <c r="LHA119" s="172"/>
      <c r="LHB119" s="172"/>
      <c r="LHC119" s="172"/>
      <c r="LHD119" s="172"/>
      <c r="LHE119" s="172"/>
      <c r="LHF119" s="172"/>
      <c r="LHG119" s="172"/>
      <c r="LHH119" s="172"/>
      <c r="LHI119" s="172"/>
      <c r="LHJ119" s="172"/>
      <c r="LHK119" s="172"/>
      <c r="LHL119" s="172"/>
      <c r="LHM119" s="172"/>
      <c r="LHN119" s="172"/>
      <c r="LHO119" s="172"/>
      <c r="LHP119" s="172"/>
      <c r="LHQ119" s="172"/>
      <c r="LHR119" s="172"/>
      <c r="LHS119" s="172"/>
      <c r="LHT119" s="172"/>
      <c r="LHU119" s="172"/>
      <c r="LHV119" s="172"/>
      <c r="LHW119" s="172"/>
      <c r="LHX119" s="172"/>
      <c r="LHY119" s="172"/>
      <c r="LHZ119" s="172"/>
      <c r="LIA119" s="172"/>
      <c r="LIB119" s="172"/>
      <c r="LIC119" s="172"/>
      <c r="LID119" s="172"/>
      <c r="LIE119" s="172"/>
      <c r="LIF119" s="172"/>
      <c r="LIG119" s="172"/>
      <c r="LIH119" s="172"/>
      <c r="LII119" s="172"/>
      <c r="LIJ119" s="172"/>
      <c r="LIK119" s="172"/>
      <c r="LIL119" s="172"/>
      <c r="LIM119" s="172"/>
      <c r="LIN119" s="172"/>
      <c r="LIO119" s="172"/>
      <c r="LIP119" s="172"/>
      <c r="LIQ119" s="172"/>
      <c r="LIR119" s="172"/>
      <c r="LIS119" s="172"/>
      <c r="LIT119" s="172"/>
      <c r="LIU119" s="172"/>
      <c r="LIV119" s="172"/>
      <c r="LIW119" s="172"/>
      <c r="LIX119" s="172"/>
      <c r="LIY119" s="172"/>
      <c r="LIZ119" s="172"/>
      <c r="LJA119" s="172"/>
      <c r="LJB119" s="172"/>
      <c r="LJC119" s="172"/>
      <c r="LJD119" s="172"/>
      <c r="LJE119" s="172"/>
      <c r="LJF119" s="172"/>
      <c r="LJG119" s="172"/>
      <c r="LJH119" s="172"/>
      <c r="LJI119" s="172"/>
      <c r="LJJ119" s="172"/>
      <c r="LJK119" s="172"/>
      <c r="LJL119" s="172"/>
      <c r="LJM119" s="172"/>
      <c r="LJN119" s="172"/>
      <c r="LJO119" s="172"/>
      <c r="LJP119" s="172"/>
      <c r="LJQ119" s="172"/>
      <c r="LJR119" s="172"/>
      <c r="LJS119" s="172"/>
      <c r="LJT119" s="172"/>
      <c r="LJU119" s="172"/>
      <c r="LJV119" s="172"/>
      <c r="LJW119" s="172"/>
      <c r="LJX119" s="172"/>
      <c r="LJY119" s="172"/>
      <c r="LJZ119" s="172"/>
      <c r="LKA119" s="172"/>
      <c r="LKB119" s="172"/>
      <c r="LKC119" s="172"/>
      <c r="LKD119" s="172"/>
      <c r="LKE119" s="172"/>
      <c r="LKF119" s="172"/>
      <c r="LKG119" s="172"/>
      <c r="LKH119" s="172"/>
      <c r="LKI119" s="172"/>
      <c r="LKJ119" s="172"/>
      <c r="LKK119" s="172"/>
      <c r="LKL119" s="172"/>
      <c r="LKM119" s="172"/>
      <c r="LKN119" s="172"/>
      <c r="LKO119" s="172"/>
      <c r="LKP119" s="172"/>
      <c r="LKQ119" s="172"/>
      <c r="LKR119" s="172"/>
      <c r="LKS119" s="172"/>
      <c r="LKT119" s="172"/>
      <c r="LKU119" s="172"/>
      <c r="LKV119" s="172"/>
      <c r="LKW119" s="172"/>
      <c r="LKX119" s="172"/>
      <c r="LKY119" s="172"/>
      <c r="LKZ119" s="172"/>
      <c r="LLA119" s="172"/>
      <c r="LLB119" s="172"/>
      <c r="LLC119" s="172"/>
      <c r="LLD119" s="172"/>
      <c r="LLE119" s="172"/>
      <c r="LLF119" s="172"/>
      <c r="LLG119" s="172"/>
      <c r="LLH119" s="172"/>
      <c r="LLI119" s="172"/>
      <c r="LLJ119" s="172"/>
      <c r="LLK119" s="172"/>
      <c r="LLL119" s="172"/>
      <c r="LLM119" s="172"/>
      <c r="LLN119" s="172"/>
      <c r="LLO119" s="172"/>
      <c r="LLP119" s="172"/>
      <c r="LLQ119" s="172"/>
      <c r="LLR119" s="172"/>
      <c r="LLS119" s="172"/>
      <c r="LLT119" s="172"/>
      <c r="LLU119" s="172"/>
      <c r="LLV119" s="172"/>
      <c r="LLW119" s="172"/>
      <c r="LLX119" s="172"/>
      <c r="LLY119" s="172"/>
      <c r="LLZ119" s="172"/>
      <c r="LMA119" s="172"/>
      <c r="LMB119" s="172"/>
      <c r="LMC119" s="172"/>
      <c r="LMD119" s="172"/>
      <c r="LME119" s="172"/>
      <c r="LMF119" s="172"/>
      <c r="LMG119" s="172"/>
      <c r="LMH119" s="172"/>
      <c r="LMI119" s="172"/>
      <c r="LMJ119" s="172"/>
      <c r="LMK119" s="172"/>
      <c r="LML119" s="172"/>
      <c r="LMM119" s="172"/>
      <c r="LMN119" s="172"/>
      <c r="LMO119" s="172"/>
      <c r="LMP119" s="172"/>
      <c r="LMQ119" s="172"/>
      <c r="LMR119" s="172"/>
      <c r="LMS119" s="172"/>
      <c r="LMT119" s="172"/>
      <c r="LMU119" s="172"/>
      <c r="LMV119" s="172"/>
      <c r="LMW119" s="172"/>
      <c r="LMX119" s="172"/>
      <c r="LMY119" s="172"/>
      <c r="LMZ119" s="172"/>
      <c r="LNA119" s="172"/>
      <c r="LNB119" s="172"/>
      <c r="LNC119" s="172"/>
      <c r="LND119" s="172"/>
      <c r="LNE119" s="172"/>
      <c r="LNF119" s="172"/>
      <c r="LNG119" s="172"/>
      <c r="LNH119" s="172"/>
      <c r="LNI119" s="172"/>
      <c r="LNJ119" s="172"/>
      <c r="LNK119" s="172"/>
      <c r="LNL119" s="172"/>
      <c r="LNM119" s="172"/>
      <c r="LNN119" s="172"/>
      <c r="LNO119" s="172"/>
      <c r="LNP119" s="172"/>
      <c r="LNQ119" s="172"/>
      <c r="LNR119" s="172"/>
      <c r="LNS119" s="172"/>
      <c r="LNT119" s="172"/>
      <c r="LNU119" s="172"/>
      <c r="LNV119" s="172"/>
      <c r="LNW119" s="172"/>
      <c r="LNX119" s="172"/>
      <c r="LNY119" s="172"/>
      <c r="LNZ119" s="172"/>
      <c r="LOA119" s="172"/>
      <c r="LOB119" s="172"/>
      <c r="LOC119" s="172"/>
      <c r="LOD119" s="172"/>
      <c r="LOE119" s="172"/>
      <c r="LOF119" s="172"/>
      <c r="LOG119" s="172"/>
      <c r="LOH119" s="172"/>
      <c r="LOI119" s="172"/>
      <c r="LOJ119" s="172"/>
      <c r="LOK119" s="172"/>
      <c r="LOL119" s="172"/>
      <c r="LOM119" s="172"/>
      <c r="LON119" s="172"/>
      <c r="LOO119" s="172"/>
      <c r="LOP119" s="172"/>
      <c r="LOQ119" s="172"/>
      <c r="LOR119" s="172"/>
      <c r="LOS119" s="172"/>
      <c r="LOT119" s="172"/>
      <c r="LOU119" s="172"/>
      <c r="LOV119" s="172"/>
      <c r="LOW119" s="172"/>
      <c r="LOX119" s="172"/>
      <c r="LOY119" s="172"/>
      <c r="LOZ119" s="172"/>
      <c r="LPA119" s="172"/>
      <c r="LPB119" s="172"/>
      <c r="LPC119" s="172"/>
      <c r="LPD119" s="172"/>
      <c r="LPE119" s="172"/>
      <c r="LPF119" s="172"/>
      <c r="LPG119" s="172"/>
      <c r="LPH119" s="172"/>
      <c r="LPI119" s="172"/>
      <c r="LPJ119" s="172"/>
      <c r="LPK119" s="172"/>
      <c r="LPL119" s="172"/>
      <c r="LPM119" s="172"/>
      <c r="LPN119" s="172"/>
      <c r="LPO119" s="172"/>
      <c r="LPP119" s="172"/>
      <c r="LPQ119" s="172"/>
      <c r="LPR119" s="172"/>
      <c r="LPS119" s="172"/>
      <c r="LPT119" s="172"/>
      <c r="LPU119" s="172"/>
      <c r="LPV119" s="172"/>
      <c r="LPW119" s="172"/>
      <c r="LPX119" s="172"/>
      <c r="LPY119" s="172"/>
      <c r="LPZ119" s="172"/>
      <c r="LQA119" s="172"/>
      <c r="LQB119" s="172"/>
      <c r="LQC119" s="172"/>
      <c r="LQD119" s="172"/>
      <c r="LQE119" s="172"/>
      <c r="LQF119" s="172"/>
      <c r="LQG119" s="172"/>
      <c r="LQH119" s="172"/>
      <c r="LQI119" s="172"/>
      <c r="LQJ119" s="172"/>
      <c r="LQK119" s="172"/>
      <c r="LQL119" s="172"/>
      <c r="LQM119" s="172"/>
      <c r="LQN119" s="172"/>
      <c r="LQO119" s="172"/>
      <c r="LQP119" s="172"/>
      <c r="LQQ119" s="172"/>
      <c r="LQR119" s="172"/>
      <c r="LQS119" s="172"/>
      <c r="LQT119" s="172"/>
      <c r="LQU119" s="172"/>
      <c r="LQV119" s="172"/>
      <c r="LQW119" s="172"/>
      <c r="LQX119" s="172"/>
      <c r="LQY119" s="172"/>
      <c r="LQZ119" s="172"/>
      <c r="LRA119" s="172"/>
      <c r="LRB119" s="172"/>
      <c r="LRC119" s="172"/>
      <c r="LRD119" s="172"/>
      <c r="LRE119" s="172"/>
      <c r="LRF119" s="172"/>
      <c r="LRG119" s="172"/>
      <c r="LRH119" s="172"/>
      <c r="LRI119" s="172"/>
      <c r="LRJ119" s="172"/>
      <c r="LRK119" s="172"/>
      <c r="LRL119" s="172"/>
      <c r="LRM119" s="172"/>
      <c r="LRN119" s="172"/>
      <c r="LRO119" s="172"/>
      <c r="LRP119" s="172"/>
      <c r="LRQ119" s="172"/>
      <c r="LRR119" s="172"/>
      <c r="LRS119" s="172"/>
      <c r="LRT119" s="172"/>
      <c r="LRU119" s="172"/>
      <c r="LRV119" s="172"/>
      <c r="LRW119" s="172"/>
      <c r="LRX119" s="172"/>
      <c r="LRY119" s="172"/>
      <c r="LRZ119" s="172"/>
      <c r="LSA119" s="172"/>
      <c r="LSB119" s="172"/>
      <c r="LSC119" s="172"/>
      <c r="LSD119" s="172"/>
      <c r="LSE119" s="172"/>
      <c r="LSF119" s="172"/>
      <c r="LSG119" s="172"/>
      <c r="LSH119" s="172"/>
      <c r="LSI119" s="172"/>
      <c r="LSJ119" s="172"/>
      <c r="LSK119" s="172"/>
      <c r="LSL119" s="172"/>
      <c r="LSM119" s="172"/>
      <c r="LSN119" s="172"/>
      <c r="LSO119" s="172"/>
      <c r="LSP119" s="172"/>
      <c r="LSQ119" s="172"/>
      <c r="LSR119" s="172"/>
      <c r="LSS119" s="172"/>
      <c r="LST119" s="172"/>
      <c r="LSU119" s="172"/>
      <c r="LSV119" s="172"/>
      <c r="LSW119" s="172"/>
      <c r="LSX119" s="172"/>
      <c r="LSY119" s="172"/>
      <c r="LSZ119" s="172"/>
      <c r="LTA119" s="172"/>
      <c r="LTB119" s="172"/>
      <c r="LTC119" s="172"/>
      <c r="LTD119" s="172"/>
      <c r="LTE119" s="172"/>
      <c r="LTF119" s="172"/>
      <c r="LTG119" s="172"/>
      <c r="LTH119" s="172"/>
      <c r="LTI119" s="172"/>
      <c r="LTJ119" s="172"/>
      <c r="LTK119" s="172"/>
      <c r="LTL119" s="172"/>
      <c r="LTM119" s="172"/>
      <c r="LTN119" s="172"/>
      <c r="LTO119" s="172"/>
      <c r="LTP119" s="172"/>
      <c r="LTQ119" s="172"/>
      <c r="LTR119" s="172"/>
      <c r="LTS119" s="172"/>
      <c r="LTT119" s="172"/>
      <c r="LTU119" s="172"/>
      <c r="LTV119" s="172"/>
      <c r="LTW119" s="172"/>
      <c r="LTX119" s="172"/>
      <c r="LTY119" s="172"/>
      <c r="LTZ119" s="172"/>
      <c r="LUA119" s="172"/>
      <c r="LUB119" s="172"/>
      <c r="LUC119" s="172"/>
      <c r="LUD119" s="172"/>
      <c r="LUE119" s="172"/>
      <c r="LUF119" s="172"/>
      <c r="LUG119" s="172"/>
      <c r="LUH119" s="172"/>
      <c r="LUI119" s="172"/>
      <c r="LUJ119" s="172"/>
      <c r="LUK119" s="172"/>
      <c r="LUL119" s="172"/>
      <c r="LUM119" s="172"/>
      <c r="LUN119" s="172"/>
      <c r="LUO119" s="172"/>
      <c r="LUP119" s="172"/>
      <c r="LUQ119" s="172"/>
      <c r="LUR119" s="172"/>
      <c r="LUS119" s="172"/>
      <c r="LUT119" s="172"/>
      <c r="LUU119" s="172"/>
      <c r="LUV119" s="172"/>
      <c r="LUW119" s="172"/>
      <c r="LUX119" s="172"/>
      <c r="LUY119" s="172"/>
      <c r="LUZ119" s="172"/>
      <c r="LVA119" s="172"/>
      <c r="LVB119" s="172"/>
      <c r="LVC119" s="172"/>
      <c r="LVD119" s="172"/>
      <c r="LVE119" s="172"/>
      <c r="LVF119" s="172"/>
      <c r="LVG119" s="172"/>
      <c r="LVH119" s="172"/>
      <c r="LVI119" s="172"/>
      <c r="LVJ119" s="172"/>
      <c r="LVK119" s="172"/>
      <c r="LVL119" s="172"/>
      <c r="LVM119" s="172"/>
      <c r="LVN119" s="172"/>
      <c r="LVO119" s="172"/>
      <c r="LVP119" s="172"/>
      <c r="LVQ119" s="172"/>
      <c r="LVR119" s="172"/>
      <c r="LVS119" s="172"/>
      <c r="LVT119" s="172"/>
      <c r="LVU119" s="172"/>
      <c r="LVV119" s="172"/>
      <c r="LVW119" s="172"/>
      <c r="LVX119" s="172"/>
      <c r="LVY119" s="172"/>
      <c r="LVZ119" s="172"/>
      <c r="LWA119" s="172"/>
      <c r="LWB119" s="172"/>
      <c r="LWC119" s="172"/>
      <c r="LWD119" s="172"/>
      <c r="LWE119" s="172"/>
      <c r="LWF119" s="172"/>
      <c r="LWG119" s="172"/>
      <c r="LWH119" s="172"/>
      <c r="LWI119" s="172"/>
      <c r="LWJ119" s="172"/>
      <c r="LWK119" s="172"/>
      <c r="LWL119" s="172"/>
      <c r="LWM119" s="172"/>
      <c r="LWN119" s="172"/>
      <c r="LWO119" s="172"/>
      <c r="LWP119" s="172"/>
      <c r="LWQ119" s="172"/>
      <c r="LWR119" s="172"/>
      <c r="LWS119" s="172"/>
      <c r="LWT119" s="172"/>
      <c r="LWU119" s="172"/>
      <c r="LWV119" s="172"/>
      <c r="LWW119" s="172"/>
      <c r="LWX119" s="172"/>
      <c r="LWY119" s="172"/>
      <c r="LWZ119" s="172"/>
      <c r="LXA119" s="172"/>
      <c r="LXB119" s="172"/>
      <c r="LXC119" s="172"/>
      <c r="LXD119" s="172"/>
      <c r="LXE119" s="172"/>
      <c r="LXF119" s="172"/>
      <c r="LXG119" s="172"/>
      <c r="LXH119" s="172"/>
      <c r="LXI119" s="172"/>
      <c r="LXJ119" s="172"/>
      <c r="LXK119" s="172"/>
      <c r="LXL119" s="172"/>
      <c r="LXM119" s="172"/>
      <c r="LXN119" s="172"/>
      <c r="LXO119" s="172"/>
      <c r="LXP119" s="172"/>
      <c r="LXQ119" s="172"/>
      <c r="LXR119" s="172"/>
      <c r="LXS119" s="172"/>
      <c r="LXT119" s="172"/>
      <c r="LXU119" s="172"/>
      <c r="LXV119" s="172"/>
      <c r="LXW119" s="172"/>
      <c r="LXX119" s="172"/>
      <c r="LXY119" s="172"/>
      <c r="LXZ119" s="172"/>
      <c r="LYA119" s="172"/>
      <c r="LYB119" s="172"/>
      <c r="LYC119" s="172"/>
      <c r="LYD119" s="172"/>
      <c r="LYE119" s="172"/>
      <c r="LYF119" s="172"/>
      <c r="LYG119" s="172"/>
      <c r="LYH119" s="172"/>
      <c r="LYI119" s="172"/>
      <c r="LYJ119" s="172"/>
      <c r="LYK119" s="172"/>
      <c r="LYL119" s="172"/>
      <c r="LYM119" s="172"/>
      <c r="LYN119" s="172"/>
      <c r="LYO119" s="172"/>
      <c r="LYP119" s="172"/>
      <c r="LYQ119" s="172"/>
      <c r="LYR119" s="172"/>
      <c r="LYS119" s="172"/>
      <c r="LYT119" s="172"/>
      <c r="LYU119" s="172"/>
      <c r="LYV119" s="172"/>
      <c r="LYW119" s="172"/>
      <c r="LYX119" s="172"/>
      <c r="LYY119" s="172"/>
      <c r="LYZ119" s="172"/>
      <c r="LZA119" s="172"/>
      <c r="LZB119" s="172"/>
      <c r="LZC119" s="172"/>
      <c r="LZD119" s="172"/>
      <c r="LZE119" s="172"/>
      <c r="LZF119" s="172"/>
      <c r="LZG119" s="172"/>
      <c r="LZH119" s="172"/>
      <c r="LZI119" s="172"/>
      <c r="LZJ119" s="172"/>
      <c r="LZK119" s="172"/>
      <c r="LZL119" s="172"/>
      <c r="LZM119" s="172"/>
      <c r="LZN119" s="172"/>
      <c r="LZO119" s="172"/>
      <c r="LZP119" s="172"/>
      <c r="LZQ119" s="172"/>
      <c r="LZR119" s="172"/>
      <c r="LZS119" s="172"/>
      <c r="LZT119" s="172"/>
      <c r="LZU119" s="172"/>
      <c r="LZV119" s="172"/>
      <c r="LZW119" s="172"/>
      <c r="LZX119" s="172"/>
      <c r="LZY119" s="172"/>
      <c r="LZZ119" s="172"/>
      <c r="MAA119" s="172"/>
      <c r="MAB119" s="172"/>
      <c r="MAC119" s="172"/>
      <c r="MAD119" s="172"/>
      <c r="MAE119" s="172"/>
      <c r="MAF119" s="172"/>
      <c r="MAG119" s="172"/>
      <c r="MAH119" s="172"/>
      <c r="MAI119" s="172"/>
      <c r="MAJ119" s="172"/>
      <c r="MAK119" s="172"/>
      <c r="MAL119" s="172"/>
      <c r="MAM119" s="172"/>
      <c r="MAN119" s="172"/>
      <c r="MAO119" s="172"/>
      <c r="MAP119" s="172"/>
      <c r="MAQ119" s="172"/>
      <c r="MAR119" s="172"/>
      <c r="MAS119" s="172"/>
      <c r="MAT119" s="172"/>
      <c r="MAU119" s="172"/>
      <c r="MAV119" s="172"/>
      <c r="MAW119" s="172"/>
      <c r="MAX119" s="172"/>
      <c r="MAY119" s="172"/>
      <c r="MAZ119" s="172"/>
      <c r="MBA119" s="172"/>
      <c r="MBB119" s="172"/>
      <c r="MBC119" s="172"/>
      <c r="MBD119" s="172"/>
      <c r="MBE119" s="172"/>
      <c r="MBF119" s="172"/>
      <c r="MBG119" s="172"/>
      <c r="MBH119" s="172"/>
      <c r="MBI119" s="172"/>
      <c r="MBJ119" s="172"/>
      <c r="MBK119" s="172"/>
      <c r="MBL119" s="172"/>
      <c r="MBM119" s="172"/>
      <c r="MBN119" s="172"/>
      <c r="MBO119" s="172"/>
      <c r="MBP119" s="172"/>
      <c r="MBQ119" s="172"/>
      <c r="MBR119" s="172"/>
      <c r="MBS119" s="172"/>
      <c r="MBT119" s="172"/>
      <c r="MBU119" s="172"/>
      <c r="MBV119" s="172"/>
      <c r="MBW119" s="172"/>
      <c r="MBX119" s="172"/>
      <c r="MBY119" s="172"/>
      <c r="MBZ119" s="172"/>
      <c r="MCA119" s="172"/>
      <c r="MCB119" s="172"/>
      <c r="MCC119" s="172"/>
      <c r="MCD119" s="172"/>
      <c r="MCE119" s="172"/>
      <c r="MCF119" s="172"/>
      <c r="MCG119" s="172"/>
      <c r="MCH119" s="172"/>
      <c r="MCI119" s="172"/>
      <c r="MCJ119" s="172"/>
      <c r="MCK119" s="172"/>
      <c r="MCL119" s="172"/>
      <c r="MCM119" s="172"/>
      <c r="MCN119" s="172"/>
      <c r="MCO119" s="172"/>
      <c r="MCP119" s="172"/>
      <c r="MCQ119" s="172"/>
      <c r="MCR119" s="172"/>
      <c r="MCS119" s="172"/>
      <c r="MCT119" s="172"/>
      <c r="MCU119" s="172"/>
      <c r="MCV119" s="172"/>
      <c r="MCW119" s="172"/>
      <c r="MCX119" s="172"/>
      <c r="MCY119" s="172"/>
      <c r="MCZ119" s="172"/>
      <c r="MDA119" s="172"/>
      <c r="MDB119" s="172"/>
      <c r="MDC119" s="172"/>
      <c r="MDD119" s="172"/>
      <c r="MDE119" s="172"/>
      <c r="MDF119" s="172"/>
      <c r="MDG119" s="172"/>
      <c r="MDH119" s="172"/>
      <c r="MDI119" s="172"/>
      <c r="MDJ119" s="172"/>
      <c r="MDK119" s="172"/>
      <c r="MDL119" s="172"/>
      <c r="MDM119" s="172"/>
      <c r="MDN119" s="172"/>
      <c r="MDO119" s="172"/>
      <c r="MDP119" s="172"/>
      <c r="MDQ119" s="172"/>
      <c r="MDR119" s="172"/>
      <c r="MDS119" s="172"/>
      <c r="MDT119" s="172"/>
      <c r="MDU119" s="172"/>
      <c r="MDV119" s="172"/>
      <c r="MDW119" s="172"/>
      <c r="MDX119" s="172"/>
      <c r="MDY119" s="172"/>
      <c r="MDZ119" s="172"/>
      <c r="MEA119" s="172"/>
      <c r="MEB119" s="172"/>
      <c r="MEC119" s="172"/>
      <c r="MED119" s="172"/>
      <c r="MEE119" s="172"/>
      <c r="MEF119" s="172"/>
      <c r="MEG119" s="172"/>
      <c r="MEH119" s="172"/>
      <c r="MEI119" s="172"/>
      <c r="MEJ119" s="172"/>
      <c r="MEK119" s="172"/>
      <c r="MEL119" s="172"/>
      <c r="MEM119" s="172"/>
      <c r="MEN119" s="172"/>
      <c r="MEO119" s="172"/>
      <c r="MEP119" s="172"/>
      <c r="MEQ119" s="172"/>
      <c r="MER119" s="172"/>
      <c r="MES119" s="172"/>
      <c r="MET119" s="172"/>
      <c r="MEU119" s="172"/>
      <c r="MEV119" s="172"/>
      <c r="MEW119" s="172"/>
      <c r="MEX119" s="172"/>
      <c r="MEY119" s="172"/>
      <c r="MEZ119" s="172"/>
      <c r="MFA119" s="172"/>
      <c r="MFB119" s="172"/>
      <c r="MFC119" s="172"/>
      <c r="MFD119" s="172"/>
      <c r="MFE119" s="172"/>
      <c r="MFF119" s="172"/>
      <c r="MFG119" s="172"/>
      <c r="MFH119" s="172"/>
      <c r="MFI119" s="172"/>
      <c r="MFJ119" s="172"/>
      <c r="MFK119" s="172"/>
      <c r="MFL119" s="172"/>
      <c r="MFM119" s="172"/>
      <c r="MFN119" s="172"/>
      <c r="MFO119" s="172"/>
      <c r="MFP119" s="172"/>
      <c r="MFQ119" s="172"/>
      <c r="MFR119" s="172"/>
      <c r="MFS119" s="172"/>
      <c r="MFT119" s="172"/>
      <c r="MFU119" s="172"/>
      <c r="MFV119" s="172"/>
      <c r="MFW119" s="172"/>
      <c r="MFX119" s="172"/>
      <c r="MFY119" s="172"/>
      <c r="MFZ119" s="172"/>
      <c r="MGA119" s="172"/>
      <c r="MGB119" s="172"/>
      <c r="MGC119" s="172"/>
      <c r="MGD119" s="172"/>
      <c r="MGE119" s="172"/>
      <c r="MGF119" s="172"/>
      <c r="MGG119" s="172"/>
      <c r="MGH119" s="172"/>
      <c r="MGI119" s="172"/>
      <c r="MGJ119" s="172"/>
      <c r="MGK119" s="172"/>
      <c r="MGL119" s="172"/>
      <c r="MGM119" s="172"/>
      <c r="MGN119" s="172"/>
      <c r="MGO119" s="172"/>
      <c r="MGP119" s="172"/>
      <c r="MGQ119" s="172"/>
      <c r="MGR119" s="172"/>
      <c r="MGS119" s="172"/>
      <c r="MGT119" s="172"/>
      <c r="MGU119" s="172"/>
      <c r="MGV119" s="172"/>
      <c r="MGW119" s="172"/>
      <c r="MGX119" s="172"/>
      <c r="MGY119" s="172"/>
      <c r="MGZ119" s="172"/>
      <c r="MHA119" s="172"/>
      <c r="MHB119" s="172"/>
      <c r="MHC119" s="172"/>
      <c r="MHD119" s="172"/>
      <c r="MHE119" s="172"/>
      <c r="MHF119" s="172"/>
      <c r="MHG119" s="172"/>
      <c r="MHH119" s="172"/>
      <c r="MHI119" s="172"/>
      <c r="MHJ119" s="172"/>
      <c r="MHK119" s="172"/>
      <c r="MHL119" s="172"/>
      <c r="MHM119" s="172"/>
      <c r="MHN119" s="172"/>
      <c r="MHO119" s="172"/>
      <c r="MHP119" s="172"/>
      <c r="MHQ119" s="172"/>
      <c r="MHR119" s="172"/>
      <c r="MHS119" s="172"/>
      <c r="MHT119" s="172"/>
      <c r="MHU119" s="172"/>
      <c r="MHV119" s="172"/>
      <c r="MHW119" s="172"/>
      <c r="MHX119" s="172"/>
      <c r="MHY119" s="172"/>
      <c r="MHZ119" s="172"/>
      <c r="MIA119" s="172"/>
      <c r="MIB119" s="172"/>
      <c r="MIC119" s="172"/>
      <c r="MID119" s="172"/>
      <c r="MIE119" s="172"/>
      <c r="MIF119" s="172"/>
      <c r="MIG119" s="172"/>
      <c r="MIH119" s="172"/>
      <c r="MII119" s="172"/>
      <c r="MIJ119" s="172"/>
      <c r="MIK119" s="172"/>
      <c r="MIL119" s="172"/>
      <c r="MIM119" s="172"/>
      <c r="MIN119" s="172"/>
      <c r="MIO119" s="172"/>
      <c r="MIP119" s="172"/>
      <c r="MIQ119" s="172"/>
      <c r="MIR119" s="172"/>
      <c r="MIS119" s="172"/>
      <c r="MIT119" s="172"/>
      <c r="MIU119" s="172"/>
      <c r="MIV119" s="172"/>
      <c r="MIW119" s="172"/>
      <c r="MIX119" s="172"/>
      <c r="MIY119" s="172"/>
      <c r="MIZ119" s="172"/>
      <c r="MJA119" s="172"/>
      <c r="MJB119" s="172"/>
      <c r="MJC119" s="172"/>
      <c r="MJD119" s="172"/>
      <c r="MJE119" s="172"/>
      <c r="MJF119" s="172"/>
      <c r="MJG119" s="172"/>
      <c r="MJH119" s="172"/>
      <c r="MJI119" s="172"/>
      <c r="MJJ119" s="172"/>
      <c r="MJK119" s="172"/>
      <c r="MJL119" s="172"/>
      <c r="MJM119" s="172"/>
      <c r="MJN119" s="172"/>
      <c r="MJO119" s="172"/>
      <c r="MJP119" s="172"/>
      <c r="MJQ119" s="172"/>
      <c r="MJR119" s="172"/>
      <c r="MJS119" s="172"/>
      <c r="MJT119" s="172"/>
      <c r="MJU119" s="172"/>
      <c r="MJV119" s="172"/>
      <c r="MJW119" s="172"/>
      <c r="MJX119" s="172"/>
      <c r="MJY119" s="172"/>
      <c r="MJZ119" s="172"/>
      <c r="MKA119" s="172"/>
      <c r="MKB119" s="172"/>
      <c r="MKC119" s="172"/>
      <c r="MKD119" s="172"/>
      <c r="MKE119" s="172"/>
      <c r="MKF119" s="172"/>
      <c r="MKG119" s="172"/>
      <c r="MKH119" s="172"/>
      <c r="MKI119" s="172"/>
      <c r="MKJ119" s="172"/>
      <c r="MKK119" s="172"/>
      <c r="MKL119" s="172"/>
      <c r="MKM119" s="172"/>
      <c r="MKN119" s="172"/>
      <c r="MKO119" s="172"/>
      <c r="MKP119" s="172"/>
      <c r="MKQ119" s="172"/>
      <c r="MKR119" s="172"/>
      <c r="MKS119" s="172"/>
      <c r="MKT119" s="172"/>
      <c r="MKU119" s="172"/>
      <c r="MKV119" s="172"/>
      <c r="MKW119" s="172"/>
      <c r="MKX119" s="172"/>
      <c r="MKY119" s="172"/>
      <c r="MKZ119" s="172"/>
      <c r="MLA119" s="172"/>
      <c r="MLB119" s="172"/>
      <c r="MLC119" s="172"/>
      <c r="MLD119" s="172"/>
      <c r="MLE119" s="172"/>
      <c r="MLF119" s="172"/>
      <c r="MLG119" s="172"/>
      <c r="MLH119" s="172"/>
      <c r="MLI119" s="172"/>
      <c r="MLJ119" s="172"/>
      <c r="MLK119" s="172"/>
      <c r="MLL119" s="172"/>
      <c r="MLM119" s="172"/>
      <c r="MLN119" s="172"/>
      <c r="MLO119" s="172"/>
      <c r="MLP119" s="172"/>
      <c r="MLQ119" s="172"/>
      <c r="MLR119" s="172"/>
      <c r="MLS119" s="172"/>
      <c r="MLT119" s="172"/>
      <c r="MLU119" s="172"/>
      <c r="MLV119" s="172"/>
      <c r="MLW119" s="172"/>
      <c r="MLX119" s="172"/>
      <c r="MLY119" s="172"/>
      <c r="MLZ119" s="172"/>
      <c r="MMA119" s="172"/>
      <c r="MMB119" s="172"/>
      <c r="MMC119" s="172"/>
      <c r="MMD119" s="172"/>
      <c r="MME119" s="172"/>
      <c r="MMF119" s="172"/>
      <c r="MMG119" s="172"/>
      <c r="MMH119" s="172"/>
      <c r="MMI119" s="172"/>
      <c r="MMJ119" s="172"/>
      <c r="MMK119" s="172"/>
      <c r="MML119" s="172"/>
      <c r="MMM119" s="172"/>
      <c r="MMN119" s="172"/>
      <c r="MMO119" s="172"/>
      <c r="MMP119" s="172"/>
      <c r="MMQ119" s="172"/>
      <c r="MMR119" s="172"/>
      <c r="MMS119" s="172"/>
      <c r="MMT119" s="172"/>
      <c r="MMU119" s="172"/>
      <c r="MMV119" s="172"/>
      <c r="MMW119" s="172"/>
      <c r="MMX119" s="172"/>
      <c r="MMY119" s="172"/>
      <c r="MMZ119" s="172"/>
      <c r="MNA119" s="172"/>
      <c r="MNB119" s="172"/>
      <c r="MNC119" s="172"/>
      <c r="MND119" s="172"/>
      <c r="MNE119" s="172"/>
      <c r="MNF119" s="172"/>
      <c r="MNG119" s="172"/>
      <c r="MNH119" s="172"/>
      <c r="MNI119" s="172"/>
      <c r="MNJ119" s="172"/>
      <c r="MNK119" s="172"/>
      <c r="MNL119" s="172"/>
      <c r="MNM119" s="172"/>
      <c r="MNN119" s="172"/>
      <c r="MNO119" s="172"/>
      <c r="MNP119" s="172"/>
      <c r="MNQ119" s="172"/>
      <c r="MNR119" s="172"/>
      <c r="MNS119" s="172"/>
      <c r="MNT119" s="172"/>
      <c r="MNU119" s="172"/>
      <c r="MNV119" s="172"/>
      <c r="MNW119" s="172"/>
      <c r="MNX119" s="172"/>
      <c r="MNY119" s="172"/>
      <c r="MNZ119" s="172"/>
      <c r="MOA119" s="172"/>
      <c r="MOB119" s="172"/>
      <c r="MOC119" s="172"/>
      <c r="MOD119" s="172"/>
      <c r="MOE119" s="172"/>
      <c r="MOF119" s="172"/>
      <c r="MOG119" s="172"/>
      <c r="MOH119" s="172"/>
      <c r="MOI119" s="172"/>
      <c r="MOJ119" s="172"/>
      <c r="MOK119" s="172"/>
      <c r="MOL119" s="172"/>
      <c r="MOM119" s="172"/>
      <c r="MON119" s="172"/>
      <c r="MOO119" s="172"/>
      <c r="MOP119" s="172"/>
      <c r="MOQ119" s="172"/>
      <c r="MOR119" s="172"/>
      <c r="MOS119" s="172"/>
      <c r="MOT119" s="172"/>
      <c r="MOU119" s="172"/>
      <c r="MOV119" s="172"/>
      <c r="MOW119" s="172"/>
      <c r="MOX119" s="172"/>
      <c r="MOY119" s="172"/>
      <c r="MOZ119" s="172"/>
      <c r="MPA119" s="172"/>
      <c r="MPB119" s="172"/>
      <c r="MPC119" s="172"/>
      <c r="MPD119" s="172"/>
      <c r="MPE119" s="172"/>
      <c r="MPF119" s="172"/>
      <c r="MPG119" s="172"/>
      <c r="MPH119" s="172"/>
      <c r="MPI119" s="172"/>
      <c r="MPJ119" s="172"/>
      <c r="MPK119" s="172"/>
      <c r="MPL119" s="172"/>
      <c r="MPM119" s="172"/>
      <c r="MPN119" s="172"/>
      <c r="MPO119" s="172"/>
      <c r="MPP119" s="172"/>
      <c r="MPQ119" s="172"/>
      <c r="MPR119" s="172"/>
      <c r="MPS119" s="172"/>
      <c r="MPT119" s="172"/>
      <c r="MPU119" s="172"/>
      <c r="MPV119" s="172"/>
      <c r="MPW119" s="172"/>
      <c r="MPX119" s="172"/>
      <c r="MPY119" s="172"/>
      <c r="MPZ119" s="172"/>
      <c r="MQA119" s="172"/>
      <c r="MQB119" s="172"/>
      <c r="MQC119" s="172"/>
      <c r="MQD119" s="172"/>
      <c r="MQE119" s="172"/>
      <c r="MQF119" s="172"/>
      <c r="MQG119" s="172"/>
      <c r="MQH119" s="172"/>
      <c r="MQI119" s="172"/>
      <c r="MQJ119" s="172"/>
      <c r="MQK119" s="172"/>
      <c r="MQL119" s="172"/>
      <c r="MQM119" s="172"/>
      <c r="MQN119" s="172"/>
      <c r="MQO119" s="172"/>
      <c r="MQP119" s="172"/>
      <c r="MQQ119" s="172"/>
      <c r="MQR119" s="172"/>
      <c r="MQS119" s="172"/>
      <c r="MQT119" s="172"/>
      <c r="MQU119" s="172"/>
      <c r="MQV119" s="172"/>
      <c r="MQW119" s="172"/>
      <c r="MQX119" s="172"/>
      <c r="MQY119" s="172"/>
      <c r="MQZ119" s="172"/>
      <c r="MRA119" s="172"/>
      <c r="MRB119" s="172"/>
      <c r="MRC119" s="172"/>
      <c r="MRD119" s="172"/>
      <c r="MRE119" s="172"/>
      <c r="MRF119" s="172"/>
      <c r="MRG119" s="172"/>
      <c r="MRH119" s="172"/>
      <c r="MRI119" s="172"/>
      <c r="MRJ119" s="172"/>
      <c r="MRK119" s="172"/>
      <c r="MRL119" s="172"/>
      <c r="MRM119" s="172"/>
      <c r="MRN119" s="172"/>
      <c r="MRO119" s="172"/>
      <c r="MRP119" s="172"/>
      <c r="MRQ119" s="172"/>
      <c r="MRR119" s="172"/>
      <c r="MRS119" s="172"/>
      <c r="MRT119" s="172"/>
      <c r="MRU119" s="172"/>
      <c r="MRV119" s="172"/>
      <c r="MRW119" s="172"/>
      <c r="MRX119" s="172"/>
      <c r="MRY119" s="172"/>
      <c r="MRZ119" s="172"/>
      <c r="MSA119" s="172"/>
      <c r="MSB119" s="172"/>
      <c r="MSC119" s="172"/>
      <c r="MSD119" s="172"/>
      <c r="MSE119" s="172"/>
      <c r="MSF119" s="172"/>
      <c r="MSG119" s="172"/>
      <c r="MSH119" s="172"/>
      <c r="MSI119" s="172"/>
      <c r="MSJ119" s="172"/>
      <c r="MSK119" s="172"/>
      <c r="MSL119" s="172"/>
      <c r="MSM119" s="172"/>
      <c r="MSN119" s="172"/>
      <c r="MSO119" s="172"/>
      <c r="MSP119" s="172"/>
      <c r="MSQ119" s="172"/>
      <c r="MSR119" s="172"/>
      <c r="MSS119" s="172"/>
      <c r="MST119" s="172"/>
      <c r="MSU119" s="172"/>
      <c r="MSV119" s="172"/>
      <c r="MSW119" s="172"/>
      <c r="MSX119" s="172"/>
      <c r="MSY119" s="172"/>
      <c r="MSZ119" s="172"/>
      <c r="MTA119" s="172"/>
      <c r="MTB119" s="172"/>
      <c r="MTC119" s="172"/>
      <c r="MTD119" s="172"/>
      <c r="MTE119" s="172"/>
      <c r="MTF119" s="172"/>
      <c r="MTG119" s="172"/>
      <c r="MTH119" s="172"/>
      <c r="MTI119" s="172"/>
      <c r="MTJ119" s="172"/>
      <c r="MTK119" s="172"/>
      <c r="MTL119" s="172"/>
      <c r="MTM119" s="172"/>
      <c r="MTN119" s="172"/>
      <c r="MTO119" s="172"/>
      <c r="MTP119" s="172"/>
      <c r="MTQ119" s="172"/>
      <c r="MTR119" s="172"/>
      <c r="MTS119" s="172"/>
      <c r="MTT119" s="172"/>
      <c r="MTU119" s="172"/>
      <c r="MTV119" s="172"/>
      <c r="MTW119" s="172"/>
      <c r="MTX119" s="172"/>
      <c r="MTY119" s="172"/>
      <c r="MTZ119" s="172"/>
      <c r="MUA119" s="172"/>
      <c r="MUB119" s="172"/>
      <c r="MUC119" s="172"/>
      <c r="MUD119" s="172"/>
      <c r="MUE119" s="172"/>
      <c r="MUF119" s="172"/>
      <c r="MUG119" s="172"/>
      <c r="MUH119" s="172"/>
      <c r="MUI119" s="172"/>
      <c r="MUJ119" s="172"/>
      <c r="MUK119" s="172"/>
      <c r="MUL119" s="172"/>
      <c r="MUM119" s="172"/>
      <c r="MUN119" s="172"/>
      <c r="MUO119" s="172"/>
      <c r="MUP119" s="172"/>
      <c r="MUQ119" s="172"/>
      <c r="MUR119" s="172"/>
      <c r="MUS119" s="172"/>
      <c r="MUT119" s="172"/>
      <c r="MUU119" s="172"/>
      <c r="MUV119" s="172"/>
      <c r="MUW119" s="172"/>
      <c r="MUX119" s="172"/>
      <c r="MUY119" s="172"/>
      <c r="MUZ119" s="172"/>
      <c r="MVA119" s="172"/>
      <c r="MVB119" s="172"/>
      <c r="MVC119" s="172"/>
      <c r="MVD119" s="172"/>
      <c r="MVE119" s="172"/>
      <c r="MVF119" s="172"/>
      <c r="MVG119" s="172"/>
      <c r="MVH119" s="172"/>
      <c r="MVI119" s="172"/>
      <c r="MVJ119" s="172"/>
      <c r="MVK119" s="172"/>
      <c r="MVL119" s="172"/>
      <c r="MVM119" s="172"/>
      <c r="MVN119" s="172"/>
      <c r="MVO119" s="172"/>
      <c r="MVP119" s="172"/>
      <c r="MVQ119" s="172"/>
      <c r="MVR119" s="172"/>
      <c r="MVS119" s="172"/>
      <c r="MVT119" s="172"/>
      <c r="MVU119" s="172"/>
      <c r="MVV119" s="172"/>
      <c r="MVW119" s="172"/>
      <c r="MVX119" s="172"/>
      <c r="MVY119" s="172"/>
      <c r="MVZ119" s="172"/>
      <c r="MWA119" s="172"/>
      <c r="MWB119" s="172"/>
      <c r="MWC119" s="172"/>
      <c r="MWD119" s="172"/>
      <c r="MWE119" s="172"/>
      <c r="MWF119" s="172"/>
      <c r="MWG119" s="172"/>
      <c r="MWH119" s="172"/>
      <c r="MWI119" s="172"/>
      <c r="MWJ119" s="172"/>
      <c r="MWK119" s="172"/>
      <c r="MWL119" s="172"/>
      <c r="MWM119" s="172"/>
      <c r="MWN119" s="172"/>
      <c r="MWO119" s="172"/>
      <c r="MWP119" s="172"/>
      <c r="MWQ119" s="172"/>
      <c r="MWR119" s="172"/>
      <c r="MWS119" s="172"/>
      <c r="MWT119" s="172"/>
      <c r="MWU119" s="172"/>
      <c r="MWV119" s="172"/>
      <c r="MWW119" s="172"/>
      <c r="MWX119" s="172"/>
      <c r="MWY119" s="172"/>
      <c r="MWZ119" s="172"/>
      <c r="MXA119" s="172"/>
      <c r="MXB119" s="172"/>
      <c r="MXC119" s="172"/>
      <c r="MXD119" s="172"/>
      <c r="MXE119" s="172"/>
      <c r="MXF119" s="172"/>
      <c r="MXG119" s="172"/>
      <c r="MXH119" s="172"/>
      <c r="MXI119" s="172"/>
      <c r="MXJ119" s="172"/>
      <c r="MXK119" s="172"/>
      <c r="MXL119" s="172"/>
      <c r="MXM119" s="172"/>
      <c r="MXN119" s="172"/>
      <c r="MXO119" s="172"/>
      <c r="MXP119" s="172"/>
      <c r="MXQ119" s="172"/>
      <c r="MXR119" s="172"/>
      <c r="MXS119" s="172"/>
      <c r="MXT119" s="172"/>
      <c r="MXU119" s="172"/>
      <c r="MXV119" s="172"/>
      <c r="MXW119" s="172"/>
      <c r="MXX119" s="172"/>
      <c r="MXY119" s="172"/>
      <c r="MXZ119" s="172"/>
      <c r="MYA119" s="172"/>
      <c r="MYB119" s="172"/>
      <c r="MYC119" s="172"/>
      <c r="MYD119" s="172"/>
      <c r="MYE119" s="172"/>
      <c r="MYF119" s="172"/>
      <c r="MYG119" s="172"/>
      <c r="MYH119" s="172"/>
      <c r="MYI119" s="172"/>
      <c r="MYJ119" s="172"/>
      <c r="MYK119" s="172"/>
      <c r="MYL119" s="172"/>
      <c r="MYM119" s="172"/>
      <c r="MYN119" s="172"/>
      <c r="MYO119" s="172"/>
      <c r="MYP119" s="172"/>
      <c r="MYQ119" s="172"/>
      <c r="MYR119" s="172"/>
      <c r="MYS119" s="172"/>
      <c r="MYT119" s="172"/>
      <c r="MYU119" s="172"/>
      <c r="MYV119" s="172"/>
      <c r="MYW119" s="172"/>
      <c r="MYX119" s="172"/>
      <c r="MYY119" s="172"/>
      <c r="MYZ119" s="172"/>
      <c r="MZA119" s="172"/>
      <c r="MZB119" s="172"/>
      <c r="MZC119" s="172"/>
      <c r="MZD119" s="172"/>
      <c r="MZE119" s="172"/>
      <c r="MZF119" s="172"/>
      <c r="MZG119" s="172"/>
      <c r="MZH119" s="172"/>
      <c r="MZI119" s="172"/>
      <c r="MZJ119" s="172"/>
      <c r="MZK119" s="172"/>
      <c r="MZL119" s="172"/>
      <c r="MZM119" s="172"/>
      <c r="MZN119" s="172"/>
      <c r="MZO119" s="172"/>
      <c r="MZP119" s="172"/>
      <c r="MZQ119" s="172"/>
      <c r="MZR119" s="172"/>
      <c r="MZS119" s="172"/>
      <c r="MZT119" s="172"/>
      <c r="MZU119" s="172"/>
      <c r="MZV119" s="172"/>
      <c r="MZW119" s="172"/>
      <c r="MZX119" s="172"/>
      <c r="MZY119" s="172"/>
      <c r="MZZ119" s="172"/>
      <c r="NAA119" s="172"/>
      <c r="NAB119" s="172"/>
      <c r="NAC119" s="172"/>
      <c r="NAD119" s="172"/>
      <c r="NAE119" s="172"/>
      <c r="NAF119" s="172"/>
      <c r="NAG119" s="172"/>
      <c r="NAH119" s="172"/>
      <c r="NAI119" s="172"/>
      <c r="NAJ119" s="172"/>
      <c r="NAK119" s="172"/>
      <c r="NAL119" s="172"/>
      <c r="NAM119" s="172"/>
      <c r="NAN119" s="172"/>
      <c r="NAO119" s="172"/>
      <c r="NAP119" s="172"/>
      <c r="NAQ119" s="172"/>
      <c r="NAR119" s="172"/>
      <c r="NAS119" s="172"/>
      <c r="NAT119" s="172"/>
      <c r="NAU119" s="172"/>
      <c r="NAV119" s="172"/>
      <c r="NAW119" s="172"/>
      <c r="NAX119" s="172"/>
      <c r="NAY119" s="172"/>
      <c r="NAZ119" s="172"/>
      <c r="NBA119" s="172"/>
      <c r="NBB119" s="172"/>
      <c r="NBC119" s="172"/>
      <c r="NBD119" s="172"/>
      <c r="NBE119" s="172"/>
      <c r="NBF119" s="172"/>
      <c r="NBG119" s="172"/>
      <c r="NBH119" s="172"/>
      <c r="NBI119" s="172"/>
      <c r="NBJ119" s="172"/>
      <c r="NBK119" s="172"/>
      <c r="NBL119" s="172"/>
      <c r="NBM119" s="172"/>
      <c r="NBN119" s="172"/>
      <c r="NBO119" s="172"/>
      <c r="NBP119" s="172"/>
      <c r="NBQ119" s="172"/>
      <c r="NBR119" s="172"/>
      <c r="NBS119" s="172"/>
      <c r="NBT119" s="172"/>
      <c r="NBU119" s="172"/>
      <c r="NBV119" s="172"/>
      <c r="NBW119" s="172"/>
      <c r="NBX119" s="172"/>
      <c r="NBY119" s="172"/>
      <c r="NBZ119" s="172"/>
      <c r="NCA119" s="172"/>
      <c r="NCB119" s="172"/>
      <c r="NCC119" s="172"/>
      <c r="NCD119" s="172"/>
      <c r="NCE119" s="172"/>
      <c r="NCF119" s="172"/>
      <c r="NCG119" s="172"/>
      <c r="NCH119" s="172"/>
      <c r="NCI119" s="172"/>
      <c r="NCJ119" s="172"/>
      <c r="NCK119" s="172"/>
      <c r="NCL119" s="172"/>
      <c r="NCM119" s="172"/>
      <c r="NCN119" s="172"/>
      <c r="NCO119" s="172"/>
      <c r="NCP119" s="172"/>
      <c r="NCQ119" s="172"/>
      <c r="NCR119" s="172"/>
      <c r="NCS119" s="172"/>
      <c r="NCT119" s="172"/>
      <c r="NCU119" s="172"/>
      <c r="NCV119" s="172"/>
      <c r="NCW119" s="172"/>
      <c r="NCX119" s="172"/>
      <c r="NCY119" s="172"/>
      <c r="NCZ119" s="172"/>
      <c r="NDA119" s="172"/>
      <c r="NDB119" s="172"/>
      <c r="NDC119" s="172"/>
      <c r="NDD119" s="172"/>
      <c r="NDE119" s="172"/>
      <c r="NDF119" s="172"/>
      <c r="NDG119" s="172"/>
      <c r="NDH119" s="172"/>
      <c r="NDI119" s="172"/>
      <c r="NDJ119" s="172"/>
      <c r="NDK119" s="172"/>
      <c r="NDL119" s="172"/>
      <c r="NDM119" s="172"/>
      <c r="NDN119" s="172"/>
      <c r="NDO119" s="172"/>
      <c r="NDP119" s="172"/>
      <c r="NDQ119" s="172"/>
      <c r="NDR119" s="172"/>
      <c r="NDS119" s="172"/>
      <c r="NDT119" s="172"/>
      <c r="NDU119" s="172"/>
      <c r="NDV119" s="172"/>
      <c r="NDW119" s="172"/>
      <c r="NDX119" s="172"/>
      <c r="NDY119" s="172"/>
      <c r="NDZ119" s="172"/>
      <c r="NEA119" s="172"/>
      <c r="NEB119" s="172"/>
      <c r="NEC119" s="172"/>
      <c r="NED119" s="172"/>
      <c r="NEE119" s="172"/>
      <c r="NEF119" s="172"/>
      <c r="NEG119" s="172"/>
      <c r="NEH119" s="172"/>
      <c r="NEI119" s="172"/>
      <c r="NEJ119" s="172"/>
      <c r="NEK119" s="172"/>
      <c r="NEL119" s="172"/>
      <c r="NEM119" s="172"/>
      <c r="NEN119" s="172"/>
      <c r="NEO119" s="172"/>
      <c r="NEP119" s="172"/>
      <c r="NEQ119" s="172"/>
      <c r="NER119" s="172"/>
      <c r="NES119" s="172"/>
      <c r="NET119" s="172"/>
      <c r="NEU119" s="172"/>
      <c r="NEV119" s="172"/>
      <c r="NEW119" s="172"/>
      <c r="NEX119" s="172"/>
      <c r="NEY119" s="172"/>
      <c r="NEZ119" s="172"/>
      <c r="NFA119" s="172"/>
      <c r="NFB119" s="172"/>
      <c r="NFC119" s="172"/>
      <c r="NFD119" s="172"/>
      <c r="NFE119" s="172"/>
      <c r="NFF119" s="172"/>
      <c r="NFG119" s="172"/>
      <c r="NFH119" s="172"/>
      <c r="NFI119" s="172"/>
      <c r="NFJ119" s="172"/>
      <c r="NFK119" s="172"/>
      <c r="NFL119" s="172"/>
      <c r="NFM119" s="172"/>
      <c r="NFN119" s="172"/>
      <c r="NFO119" s="172"/>
      <c r="NFP119" s="172"/>
      <c r="NFQ119" s="172"/>
      <c r="NFR119" s="172"/>
      <c r="NFS119" s="172"/>
      <c r="NFT119" s="172"/>
      <c r="NFU119" s="172"/>
      <c r="NFV119" s="172"/>
      <c r="NFW119" s="172"/>
      <c r="NFX119" s="172"/>
      <c r="NFY119" s="172"/>
      <c r="NFZ119" s="172"/>
      <c r="NGA119" s="172"/>
      <c r="NGB119" s="172"/>
      <c r="NGC119" s="172"/>
      <c r="NGD119" s="172"/>
      <c r="NGE119" s="172"/>
      <c r="NGF119" s="172"/>
      <c r="NGG119" s="172"/>
      <c r="NGH119" s="172"/>
      <c r="NGI119" s="172"/>
      <c r="NGJ119" s="172"/>
      <c r="NGK119" s="172"/>
      <c r="NGL119" s="172"/>
      <c r="NGM119" s="172"/>
      <c r="NGN119" s="172"/>
      <c r="NGO119" s="172"/>
      <c r="NGP119" s="172"/>
      <c r="NGQ119" s="172"/>
      <c r="NGR119" s="172"/>
      <c r="NGS119" s="172"/>
      <c r="NGT119" s="172"/>
      <c r="NGU119" s="172"/>
      <c r="NGV119" s="172"/>
      <c r="NGW119" s="172"/>
      <c r="NGX119" s="172"/>
      <c r="NGY119" s="172"/>
      <c r="NGZ119" s="172"/>
      <c r="NHA119" s="172"/>
      <c r="NHB119" s="172"/>
      <c r="NHC119" s="172"/>
      <c r="NHD119" s="172"/>
      <c r="NHE119" s="172"/>
      <c r="NHF119" s="172"/>
      <c r="NHG119" s="172"/>
      <c r="NHH119" s="172"/>
      <c r="NHI119" s="172"/>
      <c r="NHJ119" s="172"/>
      <c r="NHK119" s="172"/>
      <c r="NHL119" s="172"/>
      <c r="NHM119" s="172"/>
      <c r="NHN119" s="172"/>
      <c r="NHO119" s="172"/>
      <c r="NHP119" s="172"/>
      <c r="NHQ119" s="172"/>
      <c r="NHR119" s="172"/>
      <c r="NHS119" s="172"/>
      <c r="NHT119" s="172"/>
      <c r="NHU119" s="172"/>
      <c r="NHV119" s="172"/>
      <c r="NHW119" s="172"/>
      <c r="NHX119" s="172"/>
      <c r="NHY119" s="172"/>
      <c r="NHZ119" s="172"/>
      <c r="NIA119" s="172"/>
      <c r="NIB119" s="172"/>
      <c r="NIC119" s="172"/>
      <c r="NID119" s="172"/>
      <c r="NIE119" s="172"/>
      <c r="NIF119" s="172"/>
      <c r="NIG119" s="172"/>
      <c r="NIH119" s="172"/>
      <c r="NII119" s="172"/>
      <c r="NIJ119" s="172"/>
      <c r="NIK119" s="172"/>
      <c r="NIL119" s="172"/>
      <c r="NIM119" s="172"/>
      <c r="NIN119" s="172"/>
      <c r="NIO119" s="172"/>
      <c r="NIP119" s="172"/>
      <c r="NIQ119" s="172"/>
      <c r="NIR119" s="172"/>
      <c r="NIS119" s="172"/>
      <c r="NIT119" s="172"/>
      <c r="NIU119" s="172"/>
      <c r="NIV119" s="172"/>
      <c r="NIW119" s="172"/>
      <c r="NIX119" s="172"/>
      <c r="NIY119" s="172"/>
      <c r="NIZ119" s="172"/>
      <c r="NJA119" s="172"/>
      <c r="NJB119" s="172"/>
      <c r="NJC119" s="172"/>
      <c r="NJD119" s="172"/>
      <c r="NJE119" s="172"/>
      <c r="NJF119" s="172"/>
      <c r="NJG119" s="172"/>
      <c r="NJH119" s="172"/>
      <c r="NJI119" s="172"/>
      <c r="NJJ119" s="172"/>
      <c r="NJK119" s="172"/>
      <c r="NJL119" s="172"/>
      <c r="NJM119" s="172"/>
      <c r="NJN119" s="172"/>
      <c r="NJO119" s="172"/>
      <c r="NJP119" s="172"/>
      <c r="NJQ119" s="172"/>
      <c r="NJR119" s="172"/>
      <c r="NJS119" s="172"/>
      <c r="NJT119" s="172"/>
      <c r="NJU119" s="172"/>
      <c r="NJV119" s="172"/>
      <c r="NJW119" s="172"/>
      <c r="NJX119" s="172"/>
      <c r="NJY119" s="172"/>
      <c r="NJZ119" s="172"/>
      <c r="NKA119" s="172"/>
      <c r="NKB119" s="172"/>
      <c r="NKC119" s="172"/>
      <c r="NKD119" s="172"/>
      <c r="NKE119" s="172"/>
      <c r="NKF119" s="172"/>
      <c r="NKG119" s="172"/>
      <c r="NKH119" s="172"/>
      <c r="NKI119" s="172"/>
      <c r="NKJ119" s="172"/>
      <c r="NKK119" s="172"/>
      <c r="NKL119" s="172"/>
      <c r="NKM119" s="172"/>
      <c r="NKN119" s="172"/>
      <c r="NKO119" s="172"/>
      <c r="NKP119" s="172"/>
      <c r="NKQ119" s="172"/>
      <c r="NKR119" s="172"/>
      <c r="NKS119" s="172"/>
      <c r="NKT119" s="172"/>
      <c r="NKU119" s="172"/>
      <c r="NKV119" s="172"/>
      <c r="NKW119" s="172"/>
      <c r="NKX119" s="172"/>
      <c r="NKY119" s="172"/>
      <c r="NKZ119" s="172"/>
      <c r="NLA119" s="172"/>
      <c r="NLB119" s="172"/>
      <c r="NLC119" s="172"/>
      <c r="NLD119" s="172"/>
      <c r="NLE119" s="172"/>
      <c r="NLF119" s="172"/>
      <c r="NLG119" s="172"/>
      <c r="NLH119" s="172"/>
      <c r="NLI119" s="172"/>
      <c r="NLJ119" s="172"/>
      <c r="NLK119" s="172"/>
      <c r="NLL119" s="172"/>
      <c r="NLM119" s="172"/>
      <c r="NLN119" s="172"/>
      <c r="NLO119" s="172"/>
      <c r="NLP119" s="172"/>
      <c r="NLQ119" s="172"/>
      <c r="NLR119" s="172"/>
      <c r="NLS119" s="172"/>
      <c r="NLT119" s="172"/>
      <c r="NLU119" s="172"/>
      <c r="NLV119" s="172"/>
      <c r="NLW119" s="172"/>
      <c r="NLX119" s="172"/>
      <c r="NLY119" s="172"/>
      <c r="NLZ119" s="172"/>
      <c r="NMA119" s="172"/>
      <c r="NMB119" s="172"/>
      <c r="NMC119" s="172"/>
      <c r="NMD119" s="172"/>
      <c r="NME119" s="172"/>
      <c r="NMF119" s="172"/>
      <c r="NMG119" s="172"/>
      <c r="NMH119" s="172"/>
      <c r="NMI119" s="172"/>
      <c r="NMJ119" s="172"/>
      <c r="NMK119" s="172"/>
      <c r="NML119" s="172"/>
      <c r="NMM119" s="172"/>
      <c r="NMN119" s="172"/>
      <c r="NMO119" s="172"/>
      <c r="NMP119" s="172"/>
      <c r="NMQ119" s="172"/>
      <c r="NMR119" s="172"/>
      <c r="NMS119" s="172"/>
      <c r="NMT119" s="172"/>
      <c r="NMU119" s="172"/>
      <c r="NMV119" s="172"/>
      <c r="NMW119" s="172"/>
      <c r="NMX119" s="172"/>
      <c r="NMY119" s="172"/>
      <c r="NMZ119" s="172"/>
      <c r="NNA119" s="172"/>
      <c r="NNB119" s="172"/>
      <c r="NNC119" s="172"/>
      <c r="NND119" s="172"/>
      <c r="NNE119" s="172"/>
      <c r="NNF119" s="172"/>
      <c r="NNG119" s="172"/>
      <c r="NNH119" s="172"/>
      <c r="NNI119" s="172"/>
      <c r="NNJ119" s="172"/>
      <c r="NNK119" s="172"/>
      <c r="NNL119" s="172"/>
      <c r="NNM119" s="172"/>
      <c r="NNN119" s="172"/>
      <c r="NNO119" s="172"/>
      <c r="NNP119" s="172"/>
      <c r="NNQ119" s="172"/>
      <c r="NNR119" s="172"/>
      <c r="NNS119" s="172"/>
      <c r="NNT119" s="172"/>
      <c r="NNU119" s="172"/>
      <c r="NNV119" s="172"/>
      <c r="NNW119" s="172"/>
      <c r="NNX119" s="172"/>
      <c r="NNY119" s="172"/>
      <c r="NNZ119" s="172"/>
      <c r="NOA119" s="172"/>
      <c r="NOB119" s="172"/>
      <c r="NOC119" s="172"/>
      <c r="NOD119" s="172"/>
      <c r="NOE119" s="172"/>
      <c r="NOF119" s="172"/>
      <c r="NOG119" s="172"/>
      <c r="NOH119" s="172"/>
      <c r="NOI119" s="172"/>
      <c r="NOJ119" s="172"/>
      <c r="NOK119" s="172"/>
      <c r="NOL119" s="172"/>
      <c r="NOM119" s="172"/>
      <c r="NON119" s="172"/>
      <c r="NOO119" s="172"/>
      <c r="NOP119" s="172"/>
      <c r="NOQ119" s="172"/>
      <c r="NOR119" s="172"/>
      <c r="NOS119" s="172"/>
      <c r="NOT119" s="172"/>
      <c r="NOU119" s="172"/>
      <c r="NOV119" s="172"/>
      <c r="NOW119" s="172"/>
      <c r="NOX119" s="172"/>
      <c r="NOY119" s="172"/>
      <c r="NOZ119" s="172"/>
      <c r="NPA119" s="172"/>
      <c r="NPB119" s="172"/>
      <c r="NPC119" s="172"/>
      <c r="NPD119" s="172"/>
      <c r="NPE119" s="172"/>
      <c r="NPF119" s="172"/>
      <c r="NPG119" s="172"/>
      <c r="NPH119" s="172"/>
      <c r="NPI119" s="172"/>
      <c r="NPJ119" s="172"/>
      <c r="NPK119" s="172"/>
      <c r="NPL119" s="172"/>
      <c r="NPM119" s="172"/>
      <c r="NPN119" s="172"/>
      <c r="NPO119" s="172"/>
      <c r="NPP119" s="172"/>
      <c r="NPQ119" s="172"/>
      <c r="NPR119" s="172"/>
      <c r="NPS119" s="172"/>
      <c r="NPT119" s="172"/>
      <c r="NPU119" s="172"/>
      <c r="NPV119" s="172"/>
      <c r="NPW119" s="172"/>
      <c r="NPX119" s="172"/>
      <c r="NPY119" s="172"/>
      <c r="NPZ119" s="172"/>
      <c r="NQA119" s="172"/>
      <c r="NQB119" s="172"/>
      <c r="NQC119" s="172"/>
      <c r="NQD119" s="172"/>
      <c r="NQE119" s="172"/>
      <c r="NQF119" s="172"/>
      <c r="NQG119" s="172"/>
      <c r="NQH119" s="172"/>
      <c r="NQI119" s="172"/>
      <c r="NQJ119" s="172"/>
      <c r="NQK119" s="172"/>
      <c r="NQL119" s="172"/>
      <c r="NQM119" s="172"/>
      <c r="NQN119" s="172"/>
      <c r="NQO119" s="172"/>
      <c r="NQP119" s="172"/>
      <c r="NQQ119" s="172"/>
      <c r="NQR119" s="172"/>
      <c r="NQS119" s="172"/>
      <c r="NQT119" s="172"/>
      <c r="NQU119" s="172"/>
      <c r="NQV119" s="172"/>
      <c r="NQW119" s="172"/>
      <c r="NQX119" s="172"/>
      <c r="NQY119" s="172"/>
      <c r="NQZ119" s="172"/>
      <c r="NRA119" s="172"/>
      <c r="NRB119" s="172"/>
      <c r="NRC119" s="172"/>
      <c r="NRD119" s="172"/>
      <c r="NRE119" s="172"/>
      <c r="NRF119" s="172"/>
      <c r="NRG119" s="172"/>
      <c r="NRH119" s="172"/>
      <c r="NRI119" s="172"/>
      <c r="NRJ119" s="172"/>
      <c r="NRK119" s="172"/>
      <c r="NRL119" s="172"/>
      <c r="NRM119" s="172"/>
      <c r="NRN119" s="172"/>
      <c r="NRO119" s="172"/>
      <c r="NRP119" s="172"/>
      <c r="NRQ119" s="172"/>
      <c r="NRR119" s="172"/>
      <c r="NRS119" s="172"/>
      <c r="NRT119" s="172"/>
      <c r="NRU119" s="172"/>
      <c r="NRV119" s="172"/>
      <c r="NRW119" s="172"/>
      <c r="NRX119" s="172"/>
      <c r="NRY119" s="172"/>
      <c r="NRZ119" s="172"/>
      <c r="NSA119" s="172"/>
      <c r="NSB119" s="172"/>
      <c r="NSC119" s="172"/>
      <c r="NSD119" s="172"/>
      <c r="NSE119" s="172"/>
      <c r="NSF119" s="172"/>
      <c r="NSG119" s="172"/>
      <c r="NSH119" s="172"/>
      <c r="NSI119" s="172"/>
      <c r="NSJ119" s="172"/>
      <c r="NSK119" s="172"/>
      <c r="NSL119" s="172"/>
      <c r="NSM119" s="172"/>
      <c r="NSN119" s="172"/>
      <c r="NSO119" s="172"/>
      <c r="NSP119" s="172"/>
      <c r="NSQ119" s="172"/>
      <c r="NSR119" s="172"/>
      <c r="NSS119" s="172"/>
      <c r="NST119" s="172"/>
      <c r="NSU119" s="172"/>
      <c r="NSV119" s="172"/>
      <c r="NSW119" s="172"/>
      <c r="NSX119" s="172"/>
      <c r="NSY119" s="172"/>
      <c r="NSZ119" s="172"/>
      <c r="NTA119" s="172"/>
      <c r="NTB119" s="172"/>
      <c r="NTC119" s="172"/>
      <c r="NTD119" s="172"/>
      <c r="NTE119" s="172"/>
      <c r="NTF119" s="172"/>
      <c r="NTG119" s="172"/>
      <c r="NTH119" s="172"/>
      <c r="NTI119" s="172"/>
      <c r="NTJ119" s="172"/>
      <c r="NTK119" s="172"/>
      <c r="NTL119" s="172"/>
      <c r="NTM119" s="172"/>
      <c r="NTN119" s="172"/>
      <c r="NTO119" s="172"/>
      <c r="NTP119" s="172"/>
      <c r="NTQ119" s="172"/>
      <c r="NTR119" s="172"/>
      <c r="NTS119" s="172"/>
      <c r="NTT119" s="172"/>
      <c r="NTU119" s="172"/>
      <c r="NTV119" s="172"/>
      <c r="NTW119" s="172"/>
      <c r="NTX119" s="172"/>
      <c r="NTY119" s="172"/>
      <c r="NTZ119" s="172"/>
      <c r="NUA119" s="172"/>
      <c r="NUB119" s="172"/>
      <c r="NUC119" s="172"/>
      <c r="NUD119" s="172"/>
      <c r="NUE119" s="172"/>
      <c r="NUF119" s="172"/>
      <c r="NUG119" s="172"/>
      <c r="NUH119" s="172"/>
      <c r="NUI119" s="172"/>
      <c r="NUJ119" s="172"/>
      <c r="NUK119" s="172"/>
      <c r="NUL119" s="172"/>
      <c r="NUM119" s="172"/>
      <c r="NUN119" s="172"/>
      <c r="NUO119" s="172"/>
      <c r="NUP119" s="172"/>
      <c r="NUQ119" s="172"/>
      <c r="NUR119" s="172"/>
      <c r="NUS119" s="172"/>
      <c r="NUT119" s="172"/>
      <c r="NUU119" s="172"/>
      <c r="NUV119" s="172"/>
      <c r="NUW119" s="172"/>
      <c r="NUX119" s="172"/>
      <c r="NUY119" s="172"/>
      <c r="NUZ119" s="172"/>
      <c r="NVA119" s="172"/>
      <c r="NVB119" s="172"/>
      <c r="NVC119" s="172"/>
      <c r="NVD119" s="172"/>
      <c r="NVE119" s="172"/>
      <c r="NVF119" s="172"/>
      <c r="NVG119" s="172"/>
      <c r="NVH119" s="172"/>
      <c r="NVI119" s="172"/>
      <c r="NVJ119" s="172"/>
      <c r="NVK119" s="172"/>
      <c r="NVL119" s="172"/>
      <c r="NVM119" s="172"/>
      <c r="NVN119" s="172"/>
      <c r="NVO119" s="172"/>
      <c r="NVP119" s="172"/>
      <c r="NVQ119" s="172"/>
      <c r="NVR119" s="172"/>
      <c r="NVS119" s="172"/>
      <c r="NVT119" s="172"/>
      <c r="NVU119" s="172"/>
      <c r="NVV119" s="172"/>
      <c r="NVW119" s="172"/>
      <c r="NVX119" s="172"/>
      <c r="NVY119" s="172"/>
      <c r="NVZ119" s="172"/>
      <c r="NWA119" s="172"/>
      <c r="NWB119" s="172"/>
      <c r="NWC119" s="172"/>
      <c r="NWD119" s="172"/>
      <c r="NWE119" s="172"/>
      <c r="NWF119" s="172"/>
      <c r="NWG119" s="172"/>
      <c r="NWH119" s="172"/>
      <c r="NWI119" s="172"/>
      <c r="NWJ119" s="172"/>
      <c r="NWK119" s="172"/>
      <c r="NWL119" s="172"/>
      <c r="NWM119" s="172"/>
      <c r="NWN119" s="172"/>
      <c r="NWO119" s="172"/>
      <c r="NWP119" s="172"/>
      <c r="NWQ119" s="172"/>
      <c r="NWR119" s="172"/>
      <c r="NWS119" s="172"/>
      <c r="NWT119" s="172"/>
      <c r="NWU119" s="172"/>
      <c r="NWV119" s="172"/>
      <c r="NWW119" s="172"/>
      <c r="NWX119" s="172"/>
      <c r="NWY119" s="172"/>
      <c r="NWZ119" s="172"/>
      <c r="NXA119" s="172"/>
      <c r="NXB119" s="172"/>
      <c r="NXC119" s="172"/>
      <c r="NXD119" s="172"/>
      <c r="NXE119" s="172"/>
      <c r="NXF119" s="172"/>
      <c r="NXG119" s="172"/>
      <c r="NXH119" s="172"/>
      <c r="NXI119" s="172"/>
      <c r="NXJ119" s="172"/>
      <c r="NXK119" s="172"/>
      <c r="NXL119" s="172"/>
      <c r="NXM119" s="172"/>
      <c r="NXN119" s="172"/>
      <c r="NXO119" s="172"/>
      <c r="NXP119" s="172"/>
      <c r="NXQ119" s="172"/>
      <c r="NXR119" s="172"/>
      <c r="NXS119" s="172"/>
      <c r="NXT119" s="172"/>
      <c r="NXU119" s="172"/>
      <c r="NXV119" s="172"/>
      <c r="NXW119" s="172"/>
      <c r="NXX119" s="172"/>
      <c r="NXY119" s="172"/>
      <c r="NXZ119" s="172"/>
      <c r="NYA119" s="172"/>
      <c r="NYB119" s="172"/>
      <c r="NYC119" s="172"/>
      <c r="NYD119" s="172"/>
      <c r="NYE119" s="172"/>
      <c r="NYF119" s="172"/>
      <c r="NYG119" s="172"/>
      <c r="NYH119" s="172"/>
      <c r="NYI119" s="172"/>
      <c r="NYJ119" s="172"/>
      <c r="NYK119" s="172"/>
      <c r="NYL119" s="172"/>
      <c r="NYM119" s="172"/>
      <c r="NYN119" s="172"/>
      <c r="NYO119" s="172"/>
      <c r="NYP119" s="172"/>
      <c r="NYQ119" s="172"/>
      <c r="NYR119" s="172"/>
      <c r="NYS119" s="172"/>
      <c r="NYT119" s="172"/>
      <c r="NYU119" s="172"/>
      <c r="NYV119" s="172"/>
      <c r="NYW119" s="172"/>
      <c r="NYX119" s="172"/>
      <c r="NYY119" s="172"/>
      <c r="NYZ119" s="172"/>
      <c r="NZA119" s="172"/>
      <c r="NZB119" s="172"/>
      <c r="NZC119" s="172"/>
      <c r="NZD119" s="172"/>
      <c r="NZE119" s="172"/>
      <c r="NZF119" s="172"/>
      <c r="NZG119" s="172"/>
      <c r="NZH119" s="172"/>
      <c r="NZI119" s="172"/>
      <c r="NZJ119" s="172"/>
      <c r="NZK119" s="172"/>
      <c r="NZL119" s="172"/>
      <c r="NZM119" s="172"/>
      <c r="NZN119" s="172"/>
      <c r="NZO119" s="172"/>
      <c r="NZP119" s="172"/>
      <c r="NZQ119" s="172"/>
      <c r="NZR119" s="172"/>
      <c r="NZS119" s="172"/>
      <c r="NZT119" s="172"/>
      <c r="NZU119" s="172"/>
      <c r="NZV119" s="172"/>
      <c r="NZW119" s="172"/>
      <c r="NZX119" s="172"/>
      <c r="NZY119" s="172"/>
      <c r="NZZ119" s="172"/>
      <c r="OAA119" s="172"/>
      <c r="OAB119" s="172"/>
      <c r="OAC119" s="172"/>
      <c r="OAD119" s="172"/>
      <c r="OAE119" s="172"/>
      <c r="OAF119" s="172"/>
      <c r="OAG119" s="172"/>
      <c r="OAH119" s="172"/>
      <c r="OAI119" s="172"/>
      <c r="OAJ119" s="172"/>
      <c r="OAK119" s="172"/>
      <c r="OAL119" s="172"/>
      <c r="OAM119" s="172"/>
      <c r="OAN119" s="172"/>
      <c r="OAO119" s="172"/>
      <c r="OAP119" s="172"/>
      <c r="OAQ119" s="172"/>
      <c r="OAR119" s="172"/>
      <c r="OAS119" s="172"/>
      <c r="OAT119" s="172"/>
      <c r="OAU119" s="172"/>
      <c r="OAV119" s="172"/>
      <c r="OAW119" s="172"/>
      <c r="OAX119" s="172"/>
      <c r="OAY119" s="172"/>
      <c r="OAZ119" s="172"/>
      <c r="OBA119" s="172"/>
      <c r="OBB119" s="172"/>
      <c r="OBC119" s="172"/>
      <c r="OBD119" s="172"/>
      <c r="OBE119" s="172"/>
      <c r="OBF119" s="172"/>
      <c r="OBG119" s="172"/>
      <c r="OBH119" s="172"/>
      <c r="OBI119" s="172"/>
      <c r="OBJ119" s="172"/>
      <c r="OBK119" s="172"/>
      <c r="OBL119" s="172"/>
      <c r="OBM119" s="172"/>
      <c r="OBN119" s="172"/>
      <c r="OBO119" s="172"/>
      <c r="OBP119" s="172"/>
      <c r="OBQ119" s="172"/>
      <c r="OBR119" s="172"/>
      <c r="OBS119" s="172"/>
      <c r="OBT119" s="172"/>
      <c r="OBU119" s="172"/>
      <c r="OBV119" s="172"/>
      <c r="OBW119" s="172"/>
      <c r="OBX119" s="172"/>
      <c r="OBY119" s="172"/>
      <c r="OBZ119" s="172"/>
      <c r="OCA119" s="172"/>
      <c r="OCB119" s="172"/>
      <c r="OCC119" s="172"/>
      <c r="OCD119" s="172"/>
      <c r="OCE119" s="172"/>
      <c r="OCF119" s="172"/>
      <c r="OCG119" s="172"/>
      <c r="OCH119" s="172"/>
      <c r="OCI119" s="172"/>
      <c r="OCJ119" s="172"/>
      <c r="OCK119" s="172"/>
      <c r="OCL119" s="172"/>
      <c r="OCM119" s="172"/>
      <c r="OCN119" s="172"/>
      <c r="OCO119" s="172"/>
      <c r="OCP119" s="172"/>
      <c r="OCQ119" s="172"/>
      <c r="OCR119" s="172"/>
      <c r="OCS119" s="172"/>
      <c r="OCT119" s="172"/>
      <c r="OCU119" s="172"/>
      <c r="OCV119" s="172"/>
      <c r="OCW119" s="172"/>
      <c r="OCX119" s="172"/>
      <c r="OCY119" s="172"/>
      <c r="OCZ119" s="172"/>
      <c r="ODA119" s="172"/>
      <c r="ODB119" s="172"/>
      <c r="ODC119" s="172"/>
      <c r="ODD119" s="172"/>
      <c r="ODE119" s="172"/>
      <c r="ODF119" s="172"/>
      <c r="ODG119" s="172"/>
      <c r="ODH119" s="172"/>
      <c r="ODI119" s="172"/>
      <c r="ODJ119" s="172"/>
      <c r="ODK119" s="172"/>
      <c r="ODL119" s="172"/>
      <c r="ODM119" s="172"/>
      <c r="ODN119" s="172"/>
      <c r="ODO119" s="172"/>
      <c r="ODP119" s="172"/>
      <c r="ODQ119" s="172"/>
      <c r="ODR119" s="172"/>
      <c r="ODS119" s="172"/>
      <c r="ODT119" s="172"/>
      <c r="ODU119" s="172"/>
      <c r="ODV119" s="172"/>
      <c r="ODW119" s="172"/>
      <c r="ODX119" s="172"/>
      <c r="ODY119" s="172"/>
      <c r="ODZ119" s="172"/>
      <c r="OEA119" s="172"/>
      <c r="OEB119" s="172"/>
      <c r="OEC119" s="172"/>
      <c r="OED119" s="172"/>
      <c r="OEE119" s="172"/>
      <c r="OEF119" s="172"/>
      <c r="OEG119" s="172"/>
      <c r="OEH119" s="172"/>
      <c r="OEI119" s="172"/>
      <c r="OEJ119" s="172"/>
      <c r="OEK119" s="172"/>
      <c r="OEL119" s="172"/>
      <c r="OEM119" s="172"/>
      <c r="OEN119" s="172"/>
      <c r="OEO119" s="172"/>
      <c r="OEP119" s="172"/>
      <c r="OEQ119" s="172"/>
      <c r="OER119" s="172"/>
      <c r="OES119" s="172"/>
      <c r="OET119" s="172"/>
      <c r="OEU119" s="172"/>
      <c r="OEV119" s="172"/>
      <c r="OEW119" s="172"/>
      <c r="OEX119" s="172"/>
      <c r="OEY119" s="172"/>
      <c r="OEZ119" s="172"/>
      <c r="OFA119" s="172"/>
      <c r="OFB119" s="172"/>
      <c r="OFC119" s="172"/>
      <c r="OFD119" s="172"/>
      <c r="OFE119" s="172"/>
      <c r="OFF119" s="172"/>
      <c r="OFG119" s="172"/>
      <c r="OFH119" s="172"/>
      <c r="OFI119" s="172"/>
      <c r="OFJ119" s="172"/>
      <c r="OFK119" s="172"/>
      <c r="OFL119" s="172"/>
      <c r="OFM119" s="172"/>
      <c r="OFN119" s="172"/>
      <c r="OFO119" s="172"/>
      <c r="OFP119" s="172"/>
      <c r="OFQ119" s="172"/>
      <c r="OFR119" s="172"/>
      <c r="OFS119" s="172"/>
      <c r="OFT119" s="172"/>
      <c r="OFU119" s="172"/>
      <c r="OFV119" s="172"/>
      <c r="OFW119" s="172"/>
      <c r="OFX119" s="172"/>
      <c r="OFY119" s="172"/>
      <c r="OFZ119" s="172"/>
      <c r="OGA119" s="172"/>
      <c r="OGB119" s="172"/>
      <c r="OGC119" s="172"/>
      <c r="OGD119" s="172"/>
      <c r="OGE119" s="172"/>
      <c r="OGF119" s="172"/>
      <c r="OGG119" s="172"/>
      <c r="OGH119" s="172"/>
      <c r="OGI119" s="172"/>
      <c r="OGJ119" s="172"/>
      <c r="OGK119" s="172"/>
      <c r="OGL119" s="172"/>
      <c r="OGM119" s="172"/>
      <c r="OGN119" s="172"/>
      <c r="OGO119" s="172"/>
      <c r="OGP119" s="172"/>
      <c r="OGQ119" s="172"/>
      <c r="OGR119" s="172"/>
      <c r="OGS119" s="172"/>
      <c r="OGT119" s="172"/>
      <c r="OGU119" s="172"/>
      <c r="OGV119" s="172"/>
      <c r="OGW119" s="172"/>
      <c r="OGX119" s="172"/>
      <c r="OGY119" s="172"/>
      <c r="OGZ119" s="172"/>
      <c r="OHA119" s="172"/>
      <c r="OHB119" s="172"/>
      <c r="OHC119" s="172"/>
      <c r="OHD119" s="172"/>
      <c r="OHE119" s="172"/>
      <c r="OHF119" s="172"/>
      <c r="OHG119" s="172"/>
      <c r="OHH119" s="172"/>
      <c r="OHI119" s="172"/>
      <c r="OHJ119" s="172"/>
      <c r="OHK119" s="172"/>
      <c r="OHL119" s="172"/>
      <c r="OHM119" s="172"/>
      <c r="OHN119" s="172"/>
      <c r="OHO119" s="172"/>
      <c r="OHP119" s="172"/>
      <c r="OHQ119" s="172"/>
      <c r="OHR119" s="172"/>
      <c r="OHS119" s="172"/>
      <c r="OHT119" s="172"/>
      <c r="OHU119" s="172"/>
      <c r="OHV119" s="172"/>
      <c r="OHW119" s="172"/>
      <c r="OHX119" s="172"/>
      <c r="OHY119" s="172"/>
      <c r="OHZ119" s="172"/>
      <c r="OIA119" s="172"/>
      <c r="OIB119" s="172"/>
      <c r="OIC119" s="172"/>
      <c r="OID119" s="172"/>
      <c r="OIE119" s="172"/>
      <c r="OIF119" s="172"/>
      <c r="OIG119" s="172"/>
      <c r="OIH119" s="172"/>
      <c r="OII119" s="172"/>
      <c r="OIJ119" s="172"/>
      <c r="OIK119" s="172"/>
      <c r="OIL119" s="172"/>
      <c r="OIM119" s="172"/>
      <c r="OIN119" s="172"/>
      <c r="OIO119" s="172"/>
      <c r="OIP119" s="172"/>
      <c r="OIQ119" s="172"/>
      <c r="OIR119" s="172"/>
      <c r="OIS119" s="172"/>
      <c r="OIT119" s="172"/>
      <c r="OIU119" s="172"/>
      <c r="OIV119" s="172"/>
      <c r="OIW119" s="172"/>
      <c r="OIX119" s="172"/>
      <c r="OIY119" s="172"/>
      <c r="OIZ119" s="172"/>
      <c r="OJA119" s="172"/>
      <c r="OJB119" s="172"/>
      <c r="OJC119" s="172"/>
      <c r="OJD119" s="172"/>
      <c r="OJE119" s="172"/>
      <c r="OJF119" s="172"/>
      <c r="OJG119" s="172"/>
      <c r="OJH119" s="172"/>
      <c r="OJI119" s="172"/>
      <c r="OJJ119" s="172"/>
      <c r="OJK119" s="172"/>
      <c r="OJL119" s="172"/>
      <c r="OJM119" s="172"/>
      <c r="OJN119" s="172"/>
      <c r="OJO119" s="172"/>
      <c r="OJP119" s="172"/>
      <c r="OJQ119" s="172"/>
      <c r="OJR119" s="172"/>
      <c r="OJS119" s="172"/>
      <c r="OJT119" s="172"/>
      <c r="OJU119" s="172"/>
      <c r="OJV119" s="172"/>
      <c r="OJW119" s="172"/>
      <c r="OJX119" s="172"/>
      <c r="OJY119" s="172"/>
      <c r="OJZ119" s="172"/>
      <c r="OKA119" s="172"/>
      <c r="OKB119" s="172"/>
      <c r="OKC119" s="172"/>
      <c r="OKD119" s="172"/>
      <c r="OKE119" s="172"/>
      <c r="OKF119" s="172"/>
      <c r="OKG119" s="172"/>
      <c r="OKH119" s="172"/>
      <c r="OKI119" s="172"/>
      <c r="OKJ119" s="172"/>
      <c r="OKK119" s="172"/>
      <c r="OKL119" s="172"/>
      <c r="OKM119" s="172"/>
      <c r="OKN119" s="172"/>
      <c r="OKO119" s="172"/>
      <c r="OKP119" s="172"/>
      <c r="OKQ119" s="172"/>
      <c r="OKR119" s="172"/>
      <c r="OKS119" s="172"/>
      <c r="OKT119" s="172"/>
      <c r="OKU119" s="172"/>
      <c r="OKV119" s="172"/>
      <c r="OKW119" s="172"/>
      <c r="OKX119" s="172"/>
      <c r="OKY119" s="172"/>
      <c r="OKZ119" s="172"/>
      <c r="OLA119" s="172"/>
      <c r="OLB119" s="172"/>
      <c r="OLC119" s="172"/>
      <c r="OLD119" s="172"/>
      <c r="OLE119" s="172"/>
      <c r="OLF119" s="172"/>
      <c r="OLG119" s="172"/>
      <c r="OLH119" s="172"/>
      <c r="OLI119" s="172"/>
      <c r="OLJ119" s="172"/>
      <c r="OLK119" s="172"/>
      <c r="OLL119" s="172"/>
      <c r="OLM119" s="172"/>
      <c r="OLN119" s="172"/>
      <c r="OLO119" s="172"/>
      <c r="OLP119" s="172"/>
      <c r="OLQ119" s="172"/>
      <c r="OLR119" s="172"/>
      <c r="OLS119" s="172"/>
      <c r="OLT119" s="172"/>
      <c r="OLU119" s="172"/>
      <c r="OLV119" s="172"/>
      <c r="OLW119" s="172"/>
      <c r="OLX119" s="172"/>
      <c r="OLY119" s="172"/>
      <c r="OLZ119" s="172"/>
      <c r="OMA119" s="172"/>
      <c r="OMB119" s="172"/>
      <c r="OMC119" s="172"/>
      <c r="OMD119" s="172"/>
      <c r="OME119" s="172"/>
      <c r="OMF119" s="172"/>
      <c r="OMG119" s="172"/>
      <c r="OMH119" s="172"/>
      <c r="OMI119" s="172"/>
      <c r="OMJ119" s="172"/>
      <c r="OMK119" s="172"/>
      <c r="OML119" s="172"/>
      <c r="OMM119" s="172"/>
      <c r="OMN119" s="172"/>
      <c r="OMO119" s="172"/>
      <c r="OMP119" s="172"/>
      <c r="OMQ119" s="172"/>
      <c r="OMR119" s="172"/>
      <c r="OMS119" s="172"/>
      <c r="OMT119" s="172"/>
      <c r="OMU119" s="172"/>
      <c r="OMV119" s="172"/>
      <c r="OMW119" s="172"/>
      <c r="OMX119" s="172"/>
      <c r="OMY119" s="172"/>
      <c r="OMZ119" s="172"/>
      <c r="ONA119" s="172"/>
      <c r="ONB119" s="172"/>
      <c r="ONC119" s="172"/>
      <c r="OND119" s="172"/>
      <c r="ONE119" s="172"/>
      <c r="ONF119" s="172"/>
      <c r="ONG119" s="172"/>
      <c r="ONH119" s="172"/>
      <c r="ONI119" s="172"/>
      <c r="ONJ119" s="172"/>
      <c r="ONK119" s="172"/>
      <c r="ONL119" s="172"/>
      <c r="ONM119" s="172"/>
      <c r="ONN119" s="172"/>
      <c r="ONO119" s="172"/>
      <c r="ONP119" s="172"/>
      <c r="ONQ119" s="172"/>
      <c r="ONR119" s="172"/>
      <c r="ONS119" s="172"/>
      <c r="ONT119" s="172"/>
      <c r="ONU119" s="172"/>
      <c r="ONV119" s="172"/>
      <c r="ONW119" s="172"/>
      <c r="ONX119" s="172"/>
      <c r="ONY119" s="172"/>
      <c r="ONZ119" s="172"/>
      <c r="OOA119" s="172"/>
      <c r="OOB119" s="172"/>
      <c r="OOC119" s="172"/>
      <c r="OOD119" s="172"/>
      <c r="OOE119" s="172"/>
      <c r="OOF119" s="172"/>
      <c r="OOG119" s="172"/>
      <c r="OOH119" s="172"/>
      <c r="OOI119" s="172"/>
      <c r="OOJ119" s="172"/>
      <c r="OOK119" s="172"/>
      <c r="OOL119" s="172"/>
      <c r="OOM119" s="172"/>
      <c r="OON119" s="172"/>
      <c r="OOO119" s="172"/>
      <c r="OOP119" s="172"/>
      <c r="OOQ119" s="172"/>
      <c r="OOR119" s="172"/>
      <c r="OOS119" s="172"/>
      <c r="OOT119" s="172"/>
      <c r="OOU119" s="172"/>
      <c r="OOV119" s="172"/>
      <c r="OOW119" s="172"/>
      <c r="OOX119" s="172"/>
      <c r="OOY119" s="172"/>
      <c r="OOZ119" s="172"/>
      <c r="OPA119" s="172"/>
      <c r="OPB119" s="172"/>
      <c r="OPC119" s="172"/>
      <c r="OPD119" s="172"/>
      <c r="OPE119" s="172"/>
      <c r="OPF119" s="172"/>
      <c r="OPG119" s="172"/>
      <c r="OPH119" s="172"/>
      <c r="OPI119" s="172"/>
      <c r="OPJ119" s="172"/>
      <c r="OPK119" s="172"/>
      <c r="OPL119" s="172"/>
      <c r="OPM119" s="172"/>
      <c r="OPN119" s="172"/>
      <c r="OPO119" s="172"/>
      <c r="OPP119" s="172"/>
      <c r="OPQ119" s="172"/>
      <c r="OPR119" s="172"/>
      <c r="OPS119" s="172"/>
      <c r="OPT119" s="172"/>
      <c r="OPU119" s="172"/>
      <c r="OPV119" s="172"/>
      <c r="OPW119" s="172"/>
      <c r="OPX119" s="172"/>
      <c r="OPY119" s="172"/>
      <c r="OPZ119" s="172"/>
      <c r="OQA119" s="172"/>
      <c r="OQB119" s="172"/>
      <c r="OQC119" s="172"/>
      <c r="OQD119" s="172"/>
      <c r="OQE119" s="172"/>
      <c r="OQF119" s="172"/>
      <c r="OQG119" s="172"/>
      <c r="OQH119" s="172"/>
      <c r="OQI119" s="172"/>
      <c r="OQJ119" s="172"/>
      <c r="OQK119" s="172"/>
      <c r="OQL119" s="172"/>
      <c r="OQM119" s="172"/>
      <c r="OQN119" s="172"/>
      <c r="OQO119" s="172"/>
      <c r="OQP119" s="172"/>
      <c r="OQQ119" s="172"/>
      <c r="OQR119" s="172"/>
      <c r="OQS119" s="172"/>
      <c r="OQT119" s="172"/>
      <c r="OQU119" s="172"/>
      <c r="OQV119" s="172"/>
      <c r="OQW119" s="172"/>
      <c r="OQX119" s="172"/>
      <c r="OQY119" s="172"/>
      <c r="OQZ119" s="172"/>
      <c r="ORA119" s="172"/>
      <c r="ORB119" s="172"/>
      <c r="ORC119" s="172"/>
      <c r="ORD119" s="172"/>
      <c r="ORE119" s="172"/>
      <c r="ORF119" s="172"/>
      <c r="ORG119" s="172"/>
      <c r="ORH119" s="172"/>
      <c r="ORI119" s="172"/>
      <c r="ORJ119" s="172"/>
      <c r="ORK119" s="172"/>
      <c r="ORL119" s="172"/>
      <c r="ORM119" s="172"/>
      <c r="ORN119" s="172"/>
      <c r="ORO119" s="172"/>
      <c r="ORP119" s="172"/>
      <c r="ORQ119" s="172"/>
      <c r="ORR119" s="172"/>
      <c r="ORS119" s="172"/>
      <c r="ORT119" s="172"/>
      <c r="ORU119" s="172"/>
      <c r="ORV119" s="172"/>
      <c r="ORW119" s="172"/>
      <c r="ORX119" s="172"/>
      <c r="ORY119" s="172"/>
      <c r="ORZ119" s="172"/>
      <c r="OSA119" s="172"/>
      <c r="OSB119" s="172"/>
      <c r="OSC119" s="172"/>
      <c r="OSD119" s="172"/>
      <c r="OSE119" s="172"/>
      <c r="OSF119" s="172"/>
      <c r="OSG119" s="172"/>
      <c r="OSH119" s="172"/>
      <c r="OSI119" s="172"/>
      <c r="OSJ119" s="172"/>
      <c r="OSK119" s="172"/>
      <c r="OSL119" s="172"/>
      <c r="OSM119" s="172"/>
      <c r="OSN119" s="172"/>
      <c r="OSO119" s="172"/>
      <c r="OSP119" s="172"/>
      <c r="OSQ119" s="172"/>
      <c r="OSR119" s="172"/>
      <c r="OSS119" s="172"/>
      <c r="OST119" s="172"/>
      <c r="OSU119" s="172"/>
      <c r="OSV119" s="172"/>
      <c r="OSW119" s="172"/>
      <c r="OSX119" s="172"/>
      <c r="OSY119" s="172"/>
      <c r="OSZ119" s="172"/>
      <c r="OTA119" s="172"/>
      <c r="OTB119" s="172"/>
      <c r="OTC119" s="172"/>
      <c r="OTD119" s="172"/>
      <c r="OTE119" s="172"/>
      <c r="OTF119" s="172"/>
      <c r="OTG119" s="172"/>
      <c r="OTH119" s="172"/>
      <c r="OTI119" s="172"/>
      <c r="OTJ119" s="172"/>
      <c r="OTK119" s="172"/>
      <c r="OTL119" s="172"/>
      <c r="OTM119" s="172"/>
      <c r="OTN119" s="172"/>
      <c r="OTO119" s="172"/>
      <c r="OTP119" s="172"/>
      <c r="OTQ119" s="172"/>
      <c r="OTR119" s="172"/>
      <c r="OTS119" s="172"/>
      <c r="OTT119" s="172"/>
      <c r="OTU119" s="172"/>
      <c r="OTV119" s="172"/>
      <c r="OTW119" s="172"/>
      <c r="OTX119" s="172"/>
      <c r="OTY119" s="172"/>
      <c r="OTZ119" s="172"/>
      <c r="OUA119" s="172"/>
      <c r="OUB119" s="172"/>
      <c r="OUC119" s="172"/>
      <c r="OUD119" s="172"/>
      <c r="OUE119" s="172"/>
      <c r="OUF119" s="172"/>
      <c r="OUG119" s="172"/>
      <c r="OUH119" s="172"/>
      <c r="OUI119" s="172"/>
      <c r="OUJ119" s="172"/>
      <c r="OUK119" s="172"/>
      <c r="OUL119" s="172"/>
      <c r="OUM119" s="172"/>
      <c r="OUN119" s="172"/>
      <c r="OUO119" s="172"/>
      <c r="OUP119" s="172"/>
      <c r="OUQ119" s="172"/>
      <c r="OUR119" s="172"/>
      <c r="OUS119" s="172"/>
      <c r="OUT119" s="172"/>
      <c r="OUU119" s="172"/>
      <c r="OUV119" s="172"/>
      <c r="OUW119" s="172"/>
      <c r="OUX119" s="172"/>
      <c r="OUY119" s="172"/>
      <c r="OUZ119" s="172"/>
      <c r="OVA119" s="172"/>
      <c r="OVB119" s="172"/>
      <c r="OVC119" s="172"/>
      <c r="OVD119" s="172"/>
      <c r="OVE119" s="172"/>
      <c r="OVF119" s="172"/>
      <c r="OVG119" s="172"/>
      <c r="OVH119" s="172"/>
      <c r="OVI119" s="172"/>
      <c r="OVJ119" s="172"/>
      <c r="OVK119" s="172"/>
      <c r="OVL119" s="172"/>
      <c r="OVM119" s="172"/>
      <c r="OVN119" s="172"/>
      <c r="OVO119" s="172"/>
      <c r="OVP119" s="172"/>
      <c r="OVQ119" s="172"/>
      <c r="OVR119" s="172"/>
      <c r="OVS119" s="172"/>
      <c r="OVT119" s="172"/>
      <c r="OVU119" s="172"/>
      <c r="OVV119" s="172"/>
      <c r="OVW119" s="172"/>
      <c r="OVX119" s="172"/>
      <c r="OVY119" s="172"/>
      <c r="OVZ119" s="172"/>
      <c r="OWA119" s="172"/>
      <c r="OWB119" s="172"/>
      <c r="OWC119" s="172"/>
      <c r="OWD119" s="172"/>
      <c r="OWE119" s="172"/>
      <c r="OWF119" s="172"/>
      <c r="OWG119" s="172"/>
      <c r="OWH119" s="172"/>
      <c r="OWI119" s="172"/>
      <c r="OWJ119" s="172"/>
      <c r="OWK119" s="172"/>
      <c r="OWL119" s="172"/>
      <c r="OWM119" s="172"/>
      <c r="OWN119" s="172"/>
      <c r="OWO119" s="172"/>
      <c r="OWP119" s="172"/>
      <c r="OWQ119" s="172"/>
      <c r="OWR119" s="172"/>
      <c r="OWS119" s="172"/>
      <c r="OWT119" s="172"/>
      <c r="OWU119" s="172"/>
      <c r="OWV119" s="172"/>
      <c r="OWW119" s="172"/>
      <c r="OWX119" s="172"/>
      <c r="OWY119" s="172"/>
      <c r="OWZ119" s="172"/>
      <c r="OXA119" s="172"/>
      <c r="OXB119" s="172"/>
      <c r="OXC119" s="172"/>
      <c r="OXD119" s="172"/>
      <c r="OXE119" s="172"/>
      <c r="OXF119" s="172"/>
      <c r="OXG119" s="172"/>
      <c r="OXH119" s="172"/>
      <c r="OXI119" s="172"/>
      <c r="OXJ119" s="172"/>
      <c r="OXK119" s="172"/>
      <c r="OXL119" s="172"/>
      <c r="OXM119" s="172"/>
      <c r="OXN119" s="172"/>
      <c r="OXO119" s="172"/>
      <c r="OXP119" s="172"/>
      <c r="OXQ119" s="172"/>
      <c r="OXR119" s="172"/>
      <c r="OXS119" s="172"/>
      <c r="OXT119" s="172"/>
      <c r="OXU119" s="172"/>
      <c r="OXV119" s="172"/>
      <c r="OXW119" s="172"/>
      <c r="OXX119" s="172"/>
      <c r="OXY119" s="172"/>
      <c r="OXZ119" s="172"/>
      <c r="OYA119" s="172"/>
      <c r="OYB119" s="172"/>
      <c r="OYC119" s="172"/>
      <c r="OYD119" s="172"/>
      <c r="OYE119" s="172"/>
      <c r="OYF119" s="172"/>
      <c r="OYG119" s="172"/>
      <c r="OYH119" s="172"/>
      <c r="OYI119" s="172"/>
      <c r="OYJ119" s="172"/>
      <c r="OYK119" s="172"/>
      <c r="OYL119" s="172"/>
      <c r="OYM119" s="172"/>
      <c r="OYN119" s="172"/>
      <c r="OYO119" s="172"/>
      <c r="OYP119" s="172"/>
      <c r="OYQ119" s="172"/>
      <c r="OYR119" s="172"/>
      <c r="OYS119" s="172"/>
      <c r="OYT119" s="172"/>
      <c r="OYU119" s="172"/>
      <c r="OYV119" s="172"/>
      <c r="OYW119" s="172"/>
      <c r="OYX119" s="172"/>
      <c r="OYY119" s="172"/>
      <c r="OYZ119" s="172"/>
      <c r="OZA119" s="172"/>
      <c r="OZB119" s="172"/>
      <c r="OZC119" s="172"/>
      <c r="OZD119" s="172"/>
      <c r="OZE119" s="172"/>
      <c r="OZF119" s="172"/>
      <c r="OZG119" s="172"/>
      <c r="OZH119" s="172"/>
      <c r="OZI119" s="172"/>
      <c r="OZJ119" s="172"/>
      <c r="OZK119" s="172"/>
      <c r="OZL119" s="172"/>
      <c r="OZM119" s="172"/>
      <c r="OZN119" s="172"/>
      <c r="OZO119" s="172"/>
      <c r="OZP119" s="172"/>
      <c r="OZQ119" s="172"/>
      <c r="OZR119" s="172"/>
      <c r="OZS119" s="172"/>
      <c r="OZT119" s="172"/>
      <c r="OZU119" s="172"/>
      <c r="OZV119" s="172"/>
      <c r="OZW119" s="172"/>
      <c r="OZX119" s="172"/>
      <c r="OZY119" s="172"/>
      <c r="OZZ119" s="172"/>
      <c r="PAA119" s="172"/>
      <c r="PAB119" s="172"/>
      <c r="PAC119" s="172"/>
      <c r="PAD119" s="172"/>
      <c r="PAE119" s="172"/>
      <c r="PAF119" s="172"/>
      <c r="PAG119" s="172"/>
      <c r="PAH119" s="172"/>
      <c r="PAI119" s="172"/>
      <c r="PAJ119" s="172"/>
      <c r="PAK119" s="172"/>
      <c r="PAL119" s="172"/>
      <c r="PAM119" s="172"/>
      <c r="PAN119" s="172"/>
      <c r="PAO119" s="172"/>
      <c r="PAP119" s="172"/>
      <c r="PAQ119" s="172"/>
      <c r="PAR119" s="172"/>
      <c r="PAS119" s="172"/>
      <c r="PAT119" s="172"/>
      <c r="PAU119" s="172"/>
      <c r="PAV119" s="172"/>
      <c r="PAW119" s="172"/>
      <c r="PAX119" s="172"/>
      <c r="PAY119" s="172"/>
      <c r="PAZ119" s="172"/>
      <c r="PBA119" s="172"/>
      <c r="PBB119" s="172"/>
      <c r="PBC119" s="172"/>
      <c r="PBD119" s="172"/>
      <c r="PBE119" s="172"/>
      <c r="PBF119" s="172"/>
      <c r="PBG119" s="172"/>
      <c r="PBH119" s="172"/>
      <c r="PBI119" s="172"/>
      <c r="PBJ119" s="172"/>
      <c r="PBK119" s="172"/>
      <c r="PBL119" s="172"/>
      <c r="PBM119" s="172"/>
      <c r="PBN119" s="172"/>
      <c r="PBO119" s="172"/>
      <c r="PBP119" s="172"/>
      <c r="PBQ119" s="172"/>
      <c r="PBR119" s="172"/>
      <c r="PBS119" s="172"/>
      <c r="PBT119" s="172"/>
      <c r="PBU119" s="172"/>
      <c r="PBV119" s="172"/>
      <c r="PBW119" s="172"/>
      <c r="PBX119" s="172"/>
      <c r="PBY119" s="172"/>
      <c r="PBZ119" s="172"/>
      <c r="PCA119" s="172"/>
      <c r="PCB119" s="172"/>
      <c r="PCC119" s="172"/>
      <c r="PCD119" s="172"/>
      <c r="PCE119" s="172"/>
      <c r="PCF119" s="172"/>
      <c r="PCG119" s="172"/>
      <c r="PCH119" s="172"/>
      <c r="PCI119" s="172"/>
      <c r="PCJ119" s="172"/>
      <c r="PCK119" s="172"/>
      <c r="PCL119" s="172"/>
      <c r="PCM119" s="172"/>
      <c r="PCN119" s="172"/>
      <c r="PCO119" s="172"/>
      <c r="PCP119" s="172"/>
      <c r="PCQ119" s="172"/>
      <c r="PCR119" s="172"/>
      <c r="PCS119" s="172"/>
      <c r="PCT119" s="172"/>
      <c r="PCU119" s="172"/>
      <c r="PCV119" s="172"/>
      <c r="PCW119" s="172"/>
      <c r="PCX119" s="172"/>
      <c r="PCY119" s="172"/>
      <c r="PCZ119" s="172"/>
      <c r="PDA119" s="172"/>
      <c r="PDB119" s="172"/>
      <c r="PDC119" s="172"/>
      <c r="PDD119" s="172"/>
      <c r="PDE119" s="172"/>
      <c r="PDF119" s="172"/>
      <c r="PDG119" s="172"/>
      <c r="PDH119" s="172"/>
      <c r="PDI119" s="172"/>
      <c r="PDJ119" s="172"/>
      <c r="PDK119" s="172"/>
      <c r="PDL119" s="172"/>
      <c r="PDM119" s="172"/>
      <c r="PDN119" s="172"/>
      <c r="PDO119" s="172"/>
      <c r="PDP119" s="172"/>
      <c r="PDQ119" s="172"/>
      <c r="PDR119" s="172"/>
      <c r="PDS119" s="172"/>
      <c r="PDT119" s="172"/>
      <c r="PDU119" s="172"/>
      <c r="PDV119" s="172"/>
      <c r="PDW119" s="172"/>
      <c r="PDX119" s="172"/>
      <c r="PDY119" s="172"/>
      <c r="PDZ119" s="172"/>
      <c r="PEA119" s="172"/>
      <c r="PEB119" s="172"/>
      <c r="PEC119" s="172"/>
      <c r="PED119" s="172"/>
      <c r="PEE119" s="172"/>
      <c r="PEF119" s="172"/>
      <c r="PEG119" s="172"/>
      <c r="PEH119" s="172"/>
      <c r="PEI119" s="172"/>
      <c r="PEJ119" s="172"/>
      <c r="PEK119" s="172"/>
      <c r="PEL119" s="172"/>
      <c r="PEM119" s="172"/>
      <c r="PEN119" s="172"/>
      <c r="PEO119" s="172"/>
      <c r="PEP119" s="172"/>
      <c r="PEQ119" s="172"/>
      <c r="PER119" s="172"/>
      <c r="PES119" s="172"/>
      <c r="PET119" s="172"/>
      <c r="PEU119" s="172"/>
      <c r="PEV119" s="172"/>
      <c r="PEW119" s="172"/>
      <c r="PEX119" s="172"/>
      <c r="PEY119" s="172"/>
      <c r="PEZ119" s="172"/>
      <c r="PFA119" s="172"/>
      <c r="PFB119" s="172"/>
      <c r="PFC119" s="172"/>
      <c r="PFD119" s="172"/>
      <c r="PFE119" s="172"/>
      <c r="PFF119" s="172"/>
      <c r="PFG119" s="172"/>
      <c r="PFH119" s="172"/>
      <c r="PFI119" s="172"/>
      <c r="PFJ119" s="172"/>
      <c r="PFK119" s="172"/>
      <c r="PFL119" s="172"/>
      <c r="PFM119" s="172"/>
      <c r="PFN119" s="172"/>
      <c r="PFO119" s="172"/>
      <c r="PFP119" s="172"/>
      <c r="PFQ119" s="172"/>
      <c r="PFR119" s="172"/>
      <c r="PFS119" s="172"/>
      <c r="PFT119" s="172"/>
      <c r="PFU119" s="172"/>
      <c r="PFV119" s="172"/>
      <c r="PFW119" s="172"/>
      <c r="PFX119" s="172"/>
      <c r="PFY119" s="172"/>
      <c r="PFZ119" s="172"/>
      <c r="PGA119" s="172"/>
      <c r="PGB119" s="172"/>
      <c r="PGC119" s="172"/>
      <c r="PGD119" s="172"/>
      <c r="PGE119" s="172"/>
      <c r="PGF119" s="172"/>
      <c r="PGG119" s="172"/>
      <c r="PGH119" s="172"/>
      <c r="PGI119" s="172"/>
      <c r="PGJ119" s="172"/>
      <c r="PGK119" s="172"/>
      <c r="PGL119" s="172"/>
      <c r="PGM119" s="172"/>
      <c r="PGN119" s="172"/>
      <c r="PGO119" s="172"/>
      <c r="PGP119" s="172"/>
      <c r="PGQ119" s="172"/>
      <c r="PGR119" s="172"/>
      <c r="PGS119" s="172"/>
      <c r="PGT119" s="172"/>
      <c r="PGU119" s="172"/>
      <c r="PGV119" s="172"/>
      <c r="PGW119" s="172"/>
      <c r="PGX119" s="172"/>
      <c r="PGY119" s="172"/>
      <c r="PGZ119" s="172"/>
      <c r="PHA119" s="172"/>
      <c r="PHB119" s="172"/>
      <c r="PHC119" s="172"/>
      <c r="PHD119" s="172"/>
      <c r="PHE119" s="172"/>
      <c r="PHF119" s="172"/>
      <c r="PHG119" s="172"/>
      <c r="PHH119" s="172"/>
      <c r="PHI119" s="172"/>
      <c r="PHJ119" s="172"/>
      <c r="PHK119" s="172"/>
      <c r="PHL119" s="172"/>
      <c r="PHM119" s="172"/>
      <c r="PHN119" s="172"/>
      <c r="PHO119" s="172"/>
      <c r="PHP119" s="172"/>
      <c r="PHQ119" s="172"/>
      <c r="PHR119" s="172"/>
      <c r="PHS119" s="172"/>
      <c r="PHT119" s="172"/>
      <c r="PHU119" s="172"/>
      <c r="PHV119" s="172"/>
      <c r="PHW119" s="172"/>
      <c r="PHX119" s="172"/>
      <c r="PHY119" s="172"/>
      <c r="PHZ119" s="172"/>
      <c r="PIA119" s="172"/>
      <c r="PIB119" s="172"/>
      <c r="PIC119" s="172"/>
      <c r="PID119" s="172"/>
      <c r="PIE119" s="172"/>
      <c r="PIF119" s="172"/>
      <c r="PIG119" s="172"/>
      <c r="PIH119" s="172"/>
      <c r="PII119" s="172"/>
      <c r="PIJ119" s="172"/>
      <c r="PIK119" s="172"/>
      <c r="PIL119" s="172"/>
      <c r="PIM119" s="172"/>
      <c r="PIN119" s="172"/>
      <c r="PIO119" s="172"/>
      <c r="PIP119" s="172"/>
      <c r="PIQ119" s="172"/>
      <c r="PIR119" s="172"/>
      <c r="PIS119" s="172"/>
      <c r="PIT119" s="172"/>
      <c r="PIU119" s="172"/>
      <c r="PIV119" s="172"/>
      <c r="PIW119" s="172"/>
      <c r="PIX119" s="172"/>
      <c r="PIY119" s="172"/>
      <c r="PIZ119" s="172"/>
      <c r="PJA119" s="172"/>
      <c r="PJB119" s="172"/>
      <c r="PJC119" s="172"/>
      <c r="PJD119" s="172"/>
      <c r="PJE119" s="172"/>
      <c r="PJF119" s="172"/>
      <c r="PJG119" s="172"/>
      <c r="PJH119" s="172"/>
      <c r="PJI119" s="172"/>
      <c r="PJJ119" s="172"/>
      <c r="PJK119" s="172"/>
      <c r="PJL119" s="172"/>
      <c r="PJM119" s="172"/>
      <c r="PJN119" s="172"/>
      <c r="PJO119" s="172"/>
      <c r="PJP119" s="172"/>
      <c r="PJQ119" s="172"/>
      <c r="PJR119" s="172"/>
      <c r="PJS119" s="172"/>
      <c r="PJT119" s="172"/>
      <c r="PJU119" s="172"/>
      <c r="PJV119" s="172"/>
      <c r="PJW119" s="172"/>
      <c r="PJX119" s="172"/>
      <c r="PJY119" s="172"/>
      <c r="PJZ119" s="172"/>
      <c r="PKA119" s="172"/>
      <c r="PKB119" s="172"/>
      <c r="PKC119" s="172"/>
      <c r="PKD119" s="172"/>
      <c r="PKE119" s="172"/>
      <c r="PKF119" s="172"/>
      <c r="PKG119" s="172"/>
      <c r="PKH119" s="172"/>
      <c r="PKI119" s="172"/>
      <c r="PKJ119" s="172"/>
      <c r="PKK119" s="172"/>
      <c r="PKL119" s="172"/>
      <c r="PKM119" s="172"/>
      <c r="PKN119" s="172"/>
      <c r="PKO119" s="172"/>
      <c r="PKP119" s="172"/>
      <c r="PKQ119" s="172"/>
      <c r="PKR119" s="172"/>
      <c r="PKS119" s="172"/>
      <c r="PKT119" s="172"/>
      <c r="PKU119" s="172"/>
      <c r="PKV119" s="172"/>
      <c r="PKW119" s="172"/>
      <c r="PKX119" s="172"/>
      <c r="PKY119" s="172"/>
      <c r="PKZ119" s="172"/>
      <c r="PLA119" s="172"/>
      <c r="PLB119" s="172"/>
      <c r="PLC119" s="172"/>
      <c r="PLD119" s="172"/>
      <c r="PLE119" s="172"/>
      <c r="PLF119" s="172"/>
      <c r="PLG119" s="172"/>
      <c r="PLH119" s="172"/>
      <c r="PLI119" s="172"/>
      <c r="PLJ119" s="172"/>
      <c r="PLK119" s="172"/>
      <c r="PLL119" s="172"/>
      <c r="PLM119" s="172"/>
      <c r="PLN119" s="172"/>
      <c r="PLO119" s="172"/>
      <c r="PLP119" s="172"/>
      <c r="PLQ119" s="172"/>
      <c r="PLR119" s="172"/>
      <c r="PLS119" s="172"/>
      <c r="PLT119" s="172"/>
      <c r="PLU119" s="172"/>
      <c r="PLV119" s="172"/>
      <c r="PLW119" s="172"/>
      <c r="PLX119" s="172"/>
      <c r="PLY119" s="172"/>
      <c r="PLZ119" s="172"/>
      <c r="PMA119" s="172"/>
      <c r="PMB119" s="172"/>
      <c r="PMC119" s="172"/>
      <c r="PMD119" s="172"/>
      <c r="PME119" s="172"/>
      <c r="PMF119" s="172"/>
      <c r="PMG119" s="172"/>
      <c r="PMH119" s="172"/>
      <c r="PMI119" s="172"/>
      <c r="PMJ119" s="172"/>
      <c r="PMK119" s="172"/>
      <c r="PML119" s="172"/>
      <c r="PMM119" s="172"/>
      <c r="PMN119" s="172"/>
      <c r="PMO119" s="172"/>
      <c r="PMP119" s="172"/>
      <c r="PMQ119" s="172"/>
      <c r="PMR119" s="172"/>
      <c r="PMS119" s="172"/>
      <c r="PMT119" s="172"/>
      <c r="PMU119" s="172"/>
      <c r="PMV119" s="172"/>
      <c r="PMW119" s="172"/>
      <c r="PMX119" s="172"/>
      <c r="PMY119" s="172"/>
      <c r="PMZ119" s="172"/>
      <c r="PNA119" s="172"/>
      <c r="PNB119" s="172"/>
      <c r="PNC119" s="172"/>
      <c r="PND119" s="172"/>
      <c r="PNE119" s="172"/>
      <c r="PNF119" s="172"/>
      <c r="PNG119" s="172"/>
      <c r="PNH119" s="172"/>
      <c r="PNI119" s="172"/>
      <c r="PNJ119" s="172"/>
      <c r="PNK119" s="172"/>
      <c r="PNL119" s="172"/>
      <c r="PNM119" s="172"/>
      <c r="PNN119" s="172"/>
      <c r="PNO119" s="172"/>
      <c r="PNP119" s="172"/>
      <c r="PNQ119" s="172"/>
      <c r="PNR119" s="172"/>
      <c r="PNS119" s="172"/>
      <c r="PNT119" s="172"/>
      <c r="PNU119" s="172"/>
      <c r="PNV119" s="172"/>
      <c r="PNW119" s="172"/>
      <c r="PNX119" s="172"/>
      <c r="PNY119" s="172"/>
      <c r="PNZ119" s="172"/>
      <c r="POA119" s="172"/>
      <c r="POB119" s="172"/>
      <c r="POC119" s="172"/>
      <c r="POD119" s="172"/>
      <c r="POE119" s="172"/>
      <c r="POF119" s="172"/>
      <c r="POG119" s="172"/>
      <c r="POH119" s="172"/>
      <c r="POI119" s="172"/>
      <c r="POJ119" s="172"/>
      <c r="POK119" s="172"/>
      <c r="POL119" s="172"/>
      <c r="POM119" s="172"/>
      <c r="PON119" s="172"/>
      <c r="POO119" s="172"/>
      <c r="POP119" s="172"/>
      <c r="POQ119" s="172"/>
      <c r="POR119" s="172"/>
      <c r="POS119" s="172"/>
      <c r="POT119" s="172"/>
      <c r="POU119" s="172"/>
      <c r="POV119" s="172"/>
      <c r="POW119" s="172"/>
      <c r="POX119" s="172"/>
      <c r="POY119" s="172"/>
      <c r="POZ119" s="172"/>
      <c r="PPA119" s="172"/>
      <c r="PPB119" s="172"/>
      <c r="PPC119" s="172"/>
      <c r="PPD119" s="172"/>
      <c r="PPE119" s="172"/>
      <c r="PPF119" s="172"/>
      <c r="PPG119" s="172"/>
      <c r="PPH119" s="172"/>
      <c r="PPI119" s="172"/>
      <c r="PPJ119" s="172"/>
      <c r="PPK119" s="172"/>
      <c r="PPL119" s="172"/>
      <c r="PPM119" s="172"/>
      <c r="PPN119" s="172"/>
      <c r="PPO119" s="172"/>
      <c r="PPP119" s="172"/>
      <c r="PPQ119" s="172"/>
      <c r="PPR119" s="172"/>
      <c r="PPS119" s="172"/>
      <c r="PPT119" s="172"/>
      <c r="PPU119" s="172"/>
      <c r="PPV119" s="172"/>
      <c r="PPW119" s="172"/>
      <c r="PPX119" s="172"/>
      <c r="PPY119" s="172"/>
      <c r="PPZ119" s="172"/>
      <c r="PQA119" s="172"/>
      <c r="PQB119" s="172"/>
      <c r="PQC119" s="172"/>
      <c r="PQD119" s="172"/>
      <c r="PQE119" s="172"/>
      <c r="PQF119" s="172"/>
      <c r="PQG119" s="172"/>
      <c r="PQH119" s="172"/>
      <c r="PQI119" s="172"/>
      <c r="PQJ119" s="172"/>
      <c r="PQK119" s="172"/>
      <c r="PQL119" s="172"/>
      <c r="PQM119" s="172"/>
      <c r="PQN119" s="172"/>
      <c r="PQO119" s="172"/>
      <c r="PQP119" s="172"/>
      <c r="PQQ119" s="172"/>
      <c r="PQR119" s="172"/>
      <c r="PQS119" s="172"/>
      <c r="PQT119" s="172"/>
      <c r="PQU119" s="172"/>
      <c r="PQV119" s="172"/>
      <c r="PQW119" s="172"/>
      <c r="PQX119" s="172"/>
      <c r="PQY119" s="172"/>
      <c r="PQZ119" s="172"/>
      <c r="PRA119" s="172"/>
      <c r="PRB119" s="172"/>
      <c r="PRC119" s="172"/>
      <c r="PRD119" s="172"/>
      <c r="PRE119" s="172"/>
      <c r="PRF119" s="172"/>
      <c r="PRG119" s="172"/>
      <c r="PRH119" s="172"/>
      <c r="PRI119" s="172"/>
      <c r="PRJ119" s="172"/>
      <c r="PRK119" s="172"/>
      <c r="PRL119" s="172"/>
      <c r="PRM119" s="172"/>
      <c r="PRN119" s="172"/>
      <c r="PRO119" s="172"/>
      <c r="PRP119" s="172"/>
      <c r="PRQ119" s="172"/>
      <c r="PRR119" s="172"/>
      <c r="PRS119" s="172"/>
      <c r="PRT119" s="172"/>
      <c r="PRU119" s="172"/>
      <c r="PRV119" s="172"/>
      <c r="PRW119" s="172"/>
      <c r="PRX119" s="172"/>
      <c r="PRY119" s="172"/>
      <c r="PRZ119" s="172"/>
      <c r="PSA119" s="172"/>
      <c r="PSB119" s="172"/>
      <c r="PSC119" s="172"/>
      <c r="PSD119" s="172"/>
      <c r="PSE119" s="172"/>
      <c r="PSF119" s="172"/>
      <c r="PSG119" s="172"/>
      <c r="PSH119" s="172"/>
      <c r="PSI119" s="172"/>
      <c r="PSJ119" s="172"/>
      <c r="PSK119" s="172"/>
      <c r="PSL119" s="172"/>
      <c r="PSM119" s="172"/>
      <c r="PSN119" s="172"/>
      <c r="PSO119" s="172"/>
      <c r="PSP119" s="172"/>
      <c r="PSQ119" s="172"/>
      <c r="PSR119" s="172"/>
      <c r="PSS119" s="172"/>
      <c r="PST119" s="172"/>
      <c r="PSU119" s="172"/>
      <c r="PSV119" s="172"/>
      <c r="PSW119" s="172"/>
      <c r="PSX119" s="172"/>
      <c r="PSY119" s="172"/>
      <c r="PSZ119" s="172"/>
      <c r="PTA119" s="172"/>
      <c r="PTB119" s="172"/>
      <c r="PTC119" s="172"/>
      <c r="PTD119" s="172"/>
      <c r="PTE119" s="172"/>
      <c r="PTF119" s="172"/>
      <c r="PTG119" s="172"/>
      <c r="PTH119" s="172"/>
      <c r="PTI119" s="172"/>
      <c r="PTJ119" s="172"/>
      <c r="PTK119" s="172"/>
      <c r="PTL119" s="172"/>
      <c r="PTM119" s="172"/>
      <c r="PTN119" s="172"/>
      <c r="PTO119" s="172"/>
      <c r="PTP119" s="172"/>
      <c r="PTQ119" s="172"/>
      <c r="PTR119" s="172"/>
      <c r="PTS119" s="172"/>
      <c r="PTT119" s="172"/>
      <c r="PTU119" s="172"/>
      <c r="PTV119" s="172"/>
      <c r="PTW119" s="172"/>
      <c r="PTX119" s="172"/>
      <c r="PTY119" s="172"/>
      <c r="PTZ119" s="172"/>
      <c r="PUA119" s="172"/>
      <c r="PUB119" s="172"/>
      <c r="PUC119" s="172"/>
      <c r="PUD119" s="172"/>
      <c r="PUE119" s="172"/>
      <c r="PUF119" s="172"/>
      <c r="PUG119" s="172"/>
      <c r="PUH119" s="172"/>
      <c r="PUI119" s="172"/>
      <c r="PUJ119" s="172"/>
      <c r="PUK119" s="172"/>
      <c r="PUL119" s="172"/>
      <c r="PUM119" s="172"/>
      <c r="PUN119" s="172"/>
      <c r="PUO119" s="172"/>
      <c r="PUP119" s="172"/>
      <c r="PUQ119" s="172"/>
      <c r="PUR119" s="172"/>
      <c r="PUS119" s="172"/>
      <c r="PUT119" s="172"/>
      <c r="PUU119" s="172"/>
      <c r="PUV119" s="172"/>
      <c r="PUW119" s="172"/>
      <c r="PUX119" s="172"/>
      <c r="PUY119" s="172"/>
      <c r="PUZ119" s="172"/>
      <c r="PVA119" s="172"/>
      <c r="PVB119" s="172"/>
      <c r="PVC119" s="172"/>
      <c r="PVD119" s="172"/>
      <c r="PVE119" s="172"/>
      <c r="PVF119" s="172"/>
      <c r="PVG119" s="172"/>
      <c r="PVH119" s="172"/>
      <c r="PVI119" s="172"/>
      <c r="PVJ119" s="172"/>
      <c r="PVK119" s="172"/>
      <c r="PVL119" s="172"/>
      <c r="PVM119" s="172"/>
      <c r="PVN119" s="172"/>
      <c r="PVO119" s="172"/>
      <c r="PVP119" s="172"/>
      <c r="PVQ119" s="172"/>
      <c r="PVR119" s="172"/>
      <c r="PVS119" s="172"/>
      <c r="PVT119" s="172"/>
      <c r="PVU119" s="172"/>
      <c r="PVV119" s="172"/>
      <c r="PVW119" s="172"/>
      <c r="PVX119" s="172"/>
      <c r="PVY119" s="172"/>
      <c r="PVZ119" s="172"/>
      <c r="PWA119" s="172"/>
      <c r="PWB119" s="172"/>
      <c r="PWC119" s="172"/>
      <c r="PWD119" s="172"/>
      <c r="PWE119" s="172"/>
      <c r="PWF119" s="172"/>
      <c r="PWG119" s="172"/>
      <c r="PWH119" s="172"/>
      <c r="PWI119" s="172"/>
      <c r="PWJ119" s="172"/>
      <c r="PWK119" s="172"/>
      <c r="PWL119" s="172"/>
      <c r="PWM119" s="172"/>
      <c r="PWN119" s="172"/>
      <c r="PWO119" s="172"/>
      <c r="PWP119" s="172"/>
      <c r="PWQ119" s="172"/>
      <c r="PWR119" s="172"/>
      <c r="PWS119" s="172"/>
      <c r="PWT119" s="172"/>
      <c r="PWU119" s="172"/>
      <c r="PWV119" s="172"/>
      <c r="PWW119" s="172"/>
      <c r="PWX119" s="172"/>
      <c r="PWY119" s="172"/>
      <c r="PWZ119" s="172"/>
      <c r="PXA119" s="172"/>
      <c r="PXB119" s="172"/>
      <c r="PXC119" s="172"/>
      <c r="PXD119" s="172"/>
      <c r="PXE119" s="172"/>
      <c r="PXF119" s="172"/>
      <c r="PXG119" s="172"/>
      <c r="PXH119" s="172"/>
      <c r="PXI119" s="172"/>
      <c r="PXJ119" s="172"/>
      <c r="PXK119" s="172"/>
      <c r="PXL119" s="172"/>
      <c r="PXM119" s="172"/>
      <c r="PXN119" s="172"/>
      <c r="PXO119" s="172"/>
      <c r="PXP119" s="172"/>
      <c r="PXQ119" s="172"/>
      <c r="PXR119" s="172"/>
      <c r="PXS119" s="172"/>
      <c r="PXT119" s="172"/>
      <c r="PXU119" s="172"/>
      <c r="PXV119" s="172"/>
      <c r="PXW119" s="172"/>
      <c r="PXX119" s="172"/>
      <c r="PXY119" s="172"/>
      <c r="PXZ119" s="172"/>
      <c r="PYA119" s="172"/>
      <c r="PYB119" s="172"/>
      <c r="PYC119" s="172"/>
      <c r="PYD119" s="172"/>
      <c r="PYE119" s="172"/>
      <c r="PYF119" s="172"/>
      <c r="PYG119" s="172"/>
      <c r="PYH119" s="172"/>
      <c r="PYI119" s="172"/>
      <c r="PYJ119" s="172"/>
      <c r="PYK119" s="172"/>
      <c r="PYL119" s="172"/>
      <c r="PYM119" s="172"/>
      <c r="PYN119" s="172"/>
      <c r="PYO119" s="172"/>
      <c r="PYP119" s="172"/>
      <c r="PYQ119" s="172"/>
      <c r="PYR119" s="172"/>
      <c r="PYS119" s="172"/>
      <c r="PYT119" s="172"/>
      <c r="PYU119" s="172"/>
      <c r="PYV119" s="172"/>
      <c r="PYW119" s="172"/>
      <c r="PYX119" s="172"/>
      <c r="PYY119" s="172"/>
      <c r="PYZ119" s="172"/>
      <c r="PZA119" s="172"/>
      <c r="PZB119" s="172"/>
      <c r="PZC119" s="172"/>
      <c r="PZD119" s="172"/>
      <c r="PZE119" s="172"/>
      <c r="PZF119" s="172"/>
      <c r="PZG119" s="172"/>
      <c r="PZH119" s="172"/>
      <c r="PZI119" s="172"/>
      <c r="PZJ119" s="172"/>
      <c r="PZK119" s="172"/>
      <c r="PZL119" s="172"/>
      <c r="PZM119" s="172"/>
      <c r="PZN119" s="172"/>
      <c r="PZO119" s="172"/>
      <c r="PZP119" s="172"/>
      <c r="PZQ119" s="172"/>
      <c r="PZR119" s="172"/>
      <c r="PZS119" s="172"/>
      <c r="PZT119" s="172"/>
      <c r="PZU119" s="172"/>
      <c r="PZV119" s="172"/>
      <c r="PZW119" s="172"/>
      <c r="PZX119" s="172"/>
      <c r="PZY119" s="172"/>
      <c r="PZZ119" s="172"/>
      <c r="QAA119" s="172"/>
      <c r="QAB119" s="172"/>
      <c r="QAC119" s="172"/>
      <c r="QAD119" s="172"/>
      <c r="QAE119" s="172"/>
      <c r="QAF119" s="172"/>
      <c r="QAG119" s="172"/>
      <c r="QAH119" s="172"/>
      <c r="QAI119" s="172"/>
      <c r="QAJ119" s="172"/>
      <c r="QAK119" s="172"/>
      <c r="QAL119" s="172"/>
      <c r="QAM119" s="172"/>
      <c r="QAN119" s="172"/>
      <c r="QAO119" s="172"/>
      <c r="QAP119" s="172"/>
      <c r="QAQ119" s="172"/>
      <c r="QAR119" s="172"/>
      <c r="QAS119" s="172"/>
      <c r="QAT119" s="172"/>
      <c r="QAU119" s="172"/>
      <c r="QAV119" s="172"/>
      <c r="QAW119" s="172"/>
      <c r="QAX119" s="172"/>
      <c r="QAY119" s="172"/>
      <c r="QAZ119" s="172"/>
      <c r="QBA119" s="172"/>
      <c r="QBB119" s="172"/>
      <c r="QBC119" s="172"/>
      <c r="QBD119" s="172"/>
      <c r="QBE119" s="172"/>
      <c r="QBF119" s="172"/>
      <c r="QBG119" s="172"/>
      <c r="QBH119" s="172"/>
      <c r="QBI119" s="172"/>
      <c r="QBJ119" s="172"/>
      <c r="QBK119" s="172"/>
      <c r="QBL119" s="172"/>
      <c r="QBM119" s="172"/>
      <c r="QBN119" s="172"/>
      <c r="QBO119" s="172"/>
      <c r="QBP119" s="172"/>
      <c r="QBQ119" s="172"/>
      <c r="QBR119" s="172"/>
      <c r="QBS119" s="172"/>
      <c r="QBT119" s="172"/>
      <c r="QBU119" s="172"/>
      <c r="QBV119" s="172"/>
      <c r="QBW119" s="172"/>
      <c r="QBX119" s="172"/>
      <c r="QBY119" s="172"/>
      <c r="QBZ119" s="172"/>
      <c r="QCA119" s="172"/>
      <c r="QCB119" s="172"/>
      <c r="QCC119" s="172"/>
      <c r="QCD119" s="172"/>
      <c r="QCE119" s="172"/>
      <c r="QCF119" s="172"/>
      <c r="QCG119" s="172"/>
      <c r="QCH119" s="172"/>
      <c r="QCI119" s="172"/>
      <c r="QCJ119" s="172"/>
      <c r="QCK119" s="172"/>
      <c r="QCL119" s="172"/>
      <c r="QCM119" s="172"/>
      <c r="QCN119" s="172"/>
      <c r="QCO119" s="172"/>
      <c r="QCP119" s="172"/>
      <c r="QCQ119" s="172"/>
      <c r="QCR119" s="172"/>
      <c r="QCS119" s="172"/>
      <c r="QCT119" s="172"/>
      <c r="QCU119" s="172"/>
      <c r="QCV119" s="172"/>
      <c r="QCW119" s="172"/>
      <c r="QCX119" s="172"/>
      <c r="QCY119" s="172"/>
      <c r="QCZ119" s="172"/>
      <c r="QDA119" s="172"/>
      <c r="QDB119" s="172"/>
      <c r="QDC119" s="172"/>
      <c r="QDD119" s="172"/>
      <c r="QDE119" s="172"/>
      <c r="QDF119" s="172"/>
      <c r="QDG119" s="172"/>
      <c r="QDH119" s="172"/>
      <c r="QDI119" s="172"/>
      <c r="QDJ119" s="172"/>
      <c r="QDK119" s="172"/>
      <c r="QDL119" s="172"/>
      <c r="QDM119" s="172"/>
      <c r="QDN119" s="172"/>
      <c r="QDO119" s="172"/>
      <c r="QDP119" s="172"/>
      <c r="QDQ119" s="172"/>
      <c r="QDR119" s="172"/>
      <c r="QDS119" s="172"/>
      <c r="QDT119" s="172"/>
      <c r="QDU119" s="172"/>
      <c r="QDV119" s="172"/>
      <c r="QDW119" s="172"/>
      <c r="QDX119" s="172"/>
      <c r="QDY119" s="172"/>
      <c r="QDZ119" s="172"/>
      <c r="QEA119" s="172"/>
      <c r="QEB119" s="172"/>
      <c r="QEC119" s="172"/>
      <c r="QED119" s="172"/>
      <c r="QEE119" s="172"/>
      <c r="QEF119" s="172"/>
      <c r="QEG119" s="172"/>
      <c r="QEH119" s="172"/>
      <c r="QEI119" s="172"/>
      <c r="QEJ119" s="172"/>
      <c r="QEK119" s="172"/>
      <c r="QEL119" s="172"/>
      <c r="QEM119" s="172"/>
      <c r="QEN119" s="172"/>
      <c r="QEO119" s="172"/>
      <c r="QEP119" s="172"/>
      <c r="QEQ119" s="172"/>
      <c r="QER119" s="172"/>
      <c r="QES119" s="172"/>
      <c r="QET119" s="172"/>
      <c r="QEU119" s="172"/>
      <c r="QEV119" s="172"/>
      <c r="QEW119" s="172"/>
      <c r="QEX119" s="172"/>
      <c r="QEY119" s="172"/>
      <c r="QEZ119" s="172"/>
      <c r="QFA119" s="172"/>
      <c r="QFB119" s="172"/>
      <c r="QFC119" s="172"/>
      <c r="QFD119" s="172"/>
      <c r="QFE119" s="172"/>
      <c r="QFF119" s="172"/>
      <c r="QFG119" s="172"/>
      <c r="QFH119" s="172"/>
      <c r="QFI119" s="172"/>
      <c r="QFJ119" s="172"/>
      <c r="QFK119" s="172"/>
      <c r="QFL119" s="172"/>
      <c r="QFM119" s="172"/>
      <c r="QFN119" s="172"/>
      <c r="QFO119" s="172"/>
      <c r="QFP119" s="172"/>
      <c r="QFQ119" s="172"/>
      <c r="QFR119" s="172"/>
      <c r="QFS119" s="172"/>
      <c r="QFT119" s="172"/>
      <c r="QFU119" s="172"/>
      <c r="QFV119" s="172"/>
      <c r="QFW119" s="172"/>
      <c r="QFX119" s="172"/>
      <c r="QFY119" s="172"/>
      <c r="QFZ119" s="172"/>
      <c r="QGA119" s="172"/>
      <c r="QGB119" s="172"/>
      <c r="QGC119" s="172"/>
      <c r="QGD119" s="172"/>
      <c r="QGE119" s="172"/>
      <c r="QGF119" s="172"/>
      <c r="QGG119" s="172"/>
      <c r="QGH119" s="172"/>
      <c r="QGI119" s="172"/>
      <c r="QGJ119" s="172"/>
      <c r="QGK119" s="172"/>
      <c r="QGL119" s="172"/>
      <c r="QGM119" s="172"/>
      <c r="QGN119" s="172"/>
      <c r="QGO119" s="172"/>
      <c r="QGP119" s="172"/>
      <c r="QGQ119" s="172"/>
      <c r="QGR119" s="172"/>
      <c r="QGS119" s="172"/>
      <c r="QGT119" s="172"/>
      <c r="QGU119" s="172"/>
      <c r="QGV119" s="172"/>
      <c r="QGW119" s="172"/>
      <c r="QGX119" s="172"/>
      <c r="QGY119" s="172"/>
      <c r="QGZ119" s="172"/>
      <c r="QHA119" s="172"/>
      <c r="QHB119" s="172"/>
      <c r="QHC119" s="172"/>
      <c r="QHD119" s="172"/>
      <c r="QHE119" s="172"/>
      <c r="QHF119" s="172"/>
      <c r="QHG119" s="172"/>
      <c r="QHH119" s="172"/>
      <c r="QHI119" s="172"/>
      <c r="QHJ119" s="172"/>
      <c r="QHK119" s="172"/>
      <c r="QHL119" s="172"/>
      <c r="QHM119" s="172"/>
      <c r="QHN119" s="172"/>
      <c r="QHO119" s="172"/>
      <c r="QHP119" s="172"/>
      <c r="QHQ119" s="172"/>
      <c r="QHR119" s="172"/>
      <c r="QHS119" s="172"/>
      <c r="QHT119" s="172"/>
      <c r="QHU119" s="172"/>
      <c r="QHV119" s="172"/>
      <c r="QHW119" s="172"/>
      <c r="QHX119" s="172"/>
      <c r="QHY119" s="172"/>
      <c r="QHZ119" s="172"/>
      <c r="QIA119" s="172"/>
      <c r="QIB119" s="172"/>
      <c r="QIC119" s="172"/>
      <c r="QID119" s="172"/>
      <c r="QIE119" s="172"/>
      <c r="QIF119" s="172"/>
      <c r="QIG119" s="172"/>
      <c r="QIH119" s="172"/>
      <c r="QII119" s="172"/>
      <c r="QIJ119" s="172"/>
      <c r="QIK119" s="172"/>
      <c r="QIL119" s="172"/>
      <c r="QIM119" s="172"/>
      <c r="QIN119" s="172"/>
      <c r="QIO119" s="172"/>
      <c r="QIP119" s="172"/>
      <c r="QIQ119" s="172"/>
      <c r="QIR119" s="172"/>
      <c r="QIS119" s="172"/>
      <c r="QIT119" s="172"/>
      <c r="QIU119" s="172"/>
      <c r="QIV119" s="172"/>
      <c r="QIW119" s="172"/>
      <c r="QIX119" s="172"/>
      <c r="QIY119" s="172"/>
      <c r="QIZ119" s="172"/>
      <c r="QJA119" s="172"/>
      <c r="QJB119" s="172"/>
      <c r="QJC119" s="172"/>
      <c r="QJD119" s="172"/>
      <c r="QJE119" s="172"/>
      <c r="QJF119" s="172"/>
      <c r="QJG119" s="172"/>
      <c r="QJH119" s="172"/>
      <c r="QJI119" s="172"/>
      <c r="QJJ119" s="172"/>
      <c r="QJK119" s="172"/>
      <c r="QJL119" s="172"/>
      <c r="QJM119" s="172"/>
      <c r="QJN119" s="172"/>
      <c r="QJO119" s="172"/>
      <c r="QJP119" s="172"/>
      <c r="QJQ119" s="172"/>
      <c r="QJR119" s="172"/>
      <c r="QJS119" s="172"/>
      <c r="QJT119" s="172"/>
      <c r="QJU119" s="172"/>
      <c r="QJV119" s="172"/>
      <c r="QJW119" s="172"/>
      <c r="QJX119" s="172"/>
      <c r="QJY119" s="172"/>
      <c r="QJZ119" s="172"/>
      <c r="QKA119" s="172"/>
      <c r="QKB119" s="172"/>
      <c r="QKC119" s="172"/>
      <c r="QKD119" s="172"/>
      <c r="QKE119" s="172"/>
      <c r="QKF119" s="172"/>
      <c r="QKG119" s="172"/>
      <c r="QKH119" s="172"/>
      <c r="QKI119" s="172"/>
      <c r="QKJ119" s="172"/>
      <c r="QKK119" s="172"/>
      <c r="QKL119" s="172"/>
      <c r="QKM119" s="172"/>
      <c r="QKN119" s="172"/>
      <c r="QKO119" s="172"/>
      <c r="QKP119" s="172"/>
      <c r="QKQ119" s="172"/>
      <c r="QKR119" s="172"/>
      <c r="QKS119" s="172"/>
      <c r="QKT119" s="172"/>
      <c r="QKU119" s="172"/>
      <c r="QKV119" s="172"/>
      <c r="QKW119" s="172"/>
      <c r="QKX119" s="172"/>
      <c r="QKY119" s="172"/>
      <c r="QKZ119" s="172"/>
      <c r="QLA119" s="172"/>
      <c r="QLB119" s="172"/>
      <c r="QLC119" s="172"/>
      <c r="QLD119" s="172"/>
      <c r="QLE119" s="172"/>
      <c r="QLF119" s="172"/>
      <c r="QLG119" s="172"/>
      <c r="QLH119" s="172"/>
      <c r="QLI119" s="172"/>
      <c r="QLJ119" s="172"/>
      <c r="QLK119" s="172"/>
      <c r="QLL119" s="172"/>
      <c r="QLM119" s="172"/>
      <c r="QLN119" s="172"/>
      <c r="QLO119" s="172"/>
      <c r="QLP119" s="172"/>
      <c r="QLQ119" s="172"/>
      <c r="QLR119" s="172"/>
      <c r="QLS119" s="172"/>
      <c r="QLT119" s="172"/>
      <c r="QLU119" s="172"/>
      <c r="QLV119" s="172"/>
      <c r="QLW119" s="172"/>
      <c r="QLX119" s="172"/>
      <c r="QLY119" s="172"/>
      <c r="QLZ119" s="172"/>
      <c r="QMA119" s="172"/>
      <c r="QMB119" s="172"/>
      <c r="QMC119" s="172"/>
      <c r="QMD119" s="172"/>
      <c r="QME119" s="172"/>
      <c r="QMF119" s="172"/>
      <c r="QMG119" s="172"/>
      <c r="QMH119" s="172"/>
      <c r="QMI119" s="172"/>
      <c r="QMJ119" s="172"/>
      <c r="QMK119" s="172"/>
      <c r="QML119" s="172"/>
      <c r="QMM119" s="172"/>
      <c r="QMN119" s="172"/>
      <c r="QMO119" s="172"/>
      <c r="QMP119" s="172"/>
      <c r="QMQ119" s="172"/>
      <c r="QMR119" s="172"/>
      <c r="QMS119" s="172"/>
      <c r="QMT119" s="172"/>
      <c r="QMU119" s="172"/>
      <c r="QMV119" s="172"/>
      <c r="QMW119" s="172"/>
      <c r="QMX119" s="172"/>
      <c r="QMY119" s="172"/>
      <c r="QMZ119" s="172"/>
      <c r="QNA119" s="172"/>
      <c r="QNB119" s="172"/>
      <c r="QNC119" s="172"/>
      <c r="QND119" s="172"/>
      <c r="QNE119" s="172"/>
      <c r="QNF119" s="172"/>
      <c r="QNG119" s="172"/>
      <c r="QNH119" s="172"/>
      <c r="QNI119" s="172"/>
      <c r="QNJ119" s="172"/>
      <c r="QNK119" s="172"/>
      <c r="QNL119" s="172"/>
      <c r="QNM119" s="172"/>
      <c r="QNN119" s="172"/>
      <c r="QNO119" s="172"/>
      <c r="QNP119" s="172"/>
      <c r="QNQ119" s="172"/>
      <c r="QNR119" s="172"/>
      <c r="QNS119" s="172"/>
      <c r="QNT119" s="172"/>
      <c r="QNU119" s="172"/>
      <c r="QNV119" s="172"/>
      <c r="QNW119" s="172"/>
      <c r="QNX119" s="172"/>
      <c r="QNY119" s="172"/>
      <c r="QNZ119" s="172"/>
      <c r="QOA119" s="172"/>
      <c r="QOB119" s="172"/>
      <c r="QOC119" s="172"/>
      <c r="QOD119" s="172"/>
      <c r="QOE119" s="172"/>
      <c r="QOF119" s="172"/>
      <c r="QOG119" s="172"/>
      <c r="QOH119" s="172"/>
      <c r="QOI119" s="172"/>
      <c r="QOJ119" s="172"/>
      <c r="QOK119" s="172"/>
      <c r="QOL119" s="172"/>
      <c r="QOM119" s="172"/>
      <c r="QON119" s="172"/>
      <c r="QOO119" s="172"/>
      <c r="QOP119" s="172"/>
      <c r="QOQ119" s="172"/>
      <c r="QOR119" s="172"/>
      <c r="QOS119" s="172"/>
      <c r="QOT119" s="172"/>
      <c r="QOU119" s="172"/>
      <c r="QOV119" s="172"/>
      <c r="QOW119" s="172"/>
      <c r="QOX119" s="172"/>
      <c r="QOY119" s="172"/>
      <c r="QOZ119" s="172"/>
      <c r="QPA119" s="172"/>
      <c r="QPB119" s="172"/>
      <c r="QPC119" s="172"/>
      <c r="QPD119" s="172"/>
      <c r="QPE119" s="172"/>
      <c r="QPF119" s="172"/>
      <c r="QPG119" s="172"/>
      <c r="QPH119" s="172"/>
      <c r="QPI119" s="172"/>
      <c r="QPJ119" s="172"/>
      <c r="QPK119" s="172"/>
      <c r="QPL119" s="172"/>
      <c r="QPM119" s="172"/>
      <c r="QPN119" s="172"/>
      <c r="QPO119" s="172"/>
      <c r="QPP119" s="172"/>
      <c r="QPQ119" s="172"/>
      <c r="QPR119" s="172"/>
      <c r="QPS119" s="172"/>
      <c r="QPT119" s="172"/>
      <c r="QPU119" s="172"/>
      <c r="QPV119" s="172"/>
      <c r="QPW119" s="172"/>
      <c r="QPX119" s="172"/>
      <c r="QPY119" s="172"/>
      <c r="QPZ119" s="172"/>
      <c r="QQA119" s="172"/>
      <c r="QQB119" s="172"/>
      <c r="QQC119" s="172"/>
      <c r="QQD119" s="172"/>
      <c r="QQE119" s="172"/>
      <c r="QQF119" s="172"/>
      <c r="QQG119" s="172"/>
      <c r="QQH119" s="172"/>
      <c r="QQI119" s="172"/>
      <c r="QQJ119" s="172"/>
      <c r="QQK119" s="172"/>
      <c r="QQL119" s="172"/>
      <c r="QQM119" s="172"/>
      <c r="QQN119" s="172"/>
      <c r="QQO119" s="172"/>
      <c r="QQP119" s="172"/>
      <c r="QQQ119" s="172"/>
      <c r="QQR119" s="172"/>
      <c r="QQS119" s="172"/>
      <c r="QQT119" s="172"/>
      <c r="QQU119" s="172"/>
      <c r="QQV119" s="172"/>
      <c r="QQW119" s="172"/>
      <c r="QQX119" s="172"/>
      <c r="QQY119" s="172"/>
      <c r="QQZ119" s="172"/>
      <c r="QRA119" s="172"/>
      <c r="QRB119" s="172"/>
      <c r="QRC119" s="172"/>
      <c r="QRD119" s="172"/>
      <c r="QRE119" s="172"/>
      <c r="QRF119" s="172"/>
      <c r="QRG119" s="172"/>
      <c r="QRH119" s="172"/>
      <c r="QRI119" s="172"/>
      <c r="QRJ119" s="172"/>
      <c r="QRK119" s="172"/>
      <c r="QRL119" s="172"/>
      <c r="QRM119" s="172"/>
      <c r="QRN119" s="172"/>
      <c r="QRO119" s="172"/>
      <c r="QRP119" s="172"/>
      <c r="QRQ119" s="172"/>
      <c r="QRR119" s="172"/>
      <c r="QRS119" s="172"/>
      <c r="QRT119" s="172"/>
      <c r="QRU119" s="172"/>
      <c r="QRV119" s="172"/>
      <c r="QRW119" s="172"/>
      <c r="QRX119" s="172"/>
      <c r="QRY119" s="172"/>
      <c r="QRZ119" s="172"/>
      <c r="QSA119" s="172"/>
      <c r="QSB119" s="172"/>
      <c r="QSC119" s="172"/>
      <c r="QSD119" s="172"/>
      <c r="QSE119" s="172"/>
      <c r="QSF119" s="172"/>
      <c r="QSG119" s="172"/>
      <c r="QSH119" s="172"/>
      <c r="QSI119" s="172"/>
      <c r="QSJ119" s="172"/>
      <c r="QSK119" s="172"/>
      <c r="QSL119" s="172"/>
      <c r="QSM119" s="172"/>
      <c r="QSN119" s="172"/>
      <c r="QSO119" s="172"/>
      <c r="QSP119" s="172"/>
      <c r="QSQ119" s="172"/>
      <c r="QSR119" s="172"/>
      <c r="QSS119" s="172"/>
      <c r="QST119" s="172"/>
      <c r="QSU119" s="172"/>
      <c r="QSV119" s="172"/>
      <c r="QSW119" s="172"/>
      <c r="QSX119" s="172"/>
      <c r="QSY119" s="172"/>
      <c r="QSZ119" s="172"/>
      <c r="QTA119" s="172"/>
      <c r="QTB119" s="172"/>
      <c r="QTC119" s="172"/>
      <c r="QTD119" s="172"/>
      <c r="QTE119" s="172"/>
      <c r="QTF119" s="172"/>
      <c r="QTG119" s="172"/>
      <c r="QTH119" s="172"/>
      <c r="QTI119" s="172"/>
      <c r="QTJ119" s="172"/>
      <c r="QTK119" s="172"/>
      <c r="QTL119" s="172"/>
      <c r="QTM119" s="172"/>
      <c r="QTN119" s="172"/>
      <c r="QTO119" s="172"/>
      <c r="QTP119" s="172"/>
      <c r="QTQ119" s="172"/>
      <c r="QTR119" s="172"/>
      <c r="QTS119" s="172"/>
      <c r="QTT119" s="172"/>
      <c r="QTU119" s="172"/>
      <c r="QTV119" s="172"/>
      <c r="QTW119" s="172"/>
      <c r="QTX119" s="172"/>
      <c r="QTY119" s="172"/>
      <c r="QTZ119" s="172"/>
      <c r="QUA119" s="172"/>
      <c r="QUB119" s="172"/>
      <c r="QUC119" s="172"/>
      <c r="QUD119" s="172"/>
      <c r="QUE119" s="172"/>
      <c r="QUF119" s="172"/>
      <c r="QUG119" s="172"/>
      <c r="QUH119" s="172"/>
      <c r="QUI119" s="172"/>
      <c r="QUJ119" s="172"/>
      <c r="QUK119" s="172"/>
      <c r="QUL119" s="172"/>
      <c r="QUM119" s="172"/>
      <c r="QUN119" s="172"/>
      <c r="QUO119" s="172"/>
      <c r="QUP119" s="172"/>
      <c r="QUQ119" s="172"/>
      <c r="QUR119" s="172"/>
      <c r="QUS119" s="172"/>
      <c r="QUT119" s="172"/>
      <c r="QUU119" s="172"/>
      <c r="QUV119" s="172"/>
      <c r="QUW119" s="172"/>
      <c r="QUX119" s="172"/>
      <c r="QUY119" s="172"/>
      <c r="QUZ119" s="172"/>
      <c r="QVA119" s="172"/>
      <c r="QVB119" s="172"/>
      <c r="QVC119" s="172"/>
      <c r="QVD119" s="172"/>
      <c r="QVE119" s="172"/>
      <c r="QVF119" s="172"/>
      <c r="QVG119" s="172"/>
      <c r="QVH119" s="172"/>
      <c r="QVI119" s="172"/>
      <c r="QVJ119" s="172"/>
      <c r="QVK119" s="172"/>
      <c r="QVL119" s="172"/>
      <c r="QVM119" s="172"/>
      <c r="QVN119" s="172"/>
      <c r="QVO119" s="172"/>
      <c r="QVP119" s="172"/>
      <c r="QVQ119" s="172"/>
      <c r="QVR119" s="172"/>
      <c r="QVS119" s="172"/>
      <c r="QVT119" s="172"/>
      <c r="QVU119" s="172"/>
      <c r="QVV119" s="172"/>
      <c r="QVW119" s="172"/>
      <c r="QVX119" s="172"/>
      <c r="QVY119" s="172"/>
      <c r="QVZ119" s="172"/>
      <c r="QWA119" s="172"/>
      <c r="QWB119" s="172"/>
      <c r="QWC119" s="172"/>
      <c r="QWD119" s="172"/>
      <c r="QWE119" s="172"/>
      <c r="QWF119" s="172"/>
      <c r="QWG119" s="172"/>
      <c r="QWH119" s="172"/>
      <c r="QWI119" s="172"/>
      <c r="QWJ119" s="172"/>
      <c r="QWK119" s="172"/>
      <c r="QWL119" s="172"/>
      <c r="QWM119" s="172"/>
      <c r="QWN119" s="172"/>
      <c r="QWO119" s="172"/>
      <c r="QWP119" s="172"/>
      <c r="QWQ119" s="172"/>
      <c r="QWR119" s="172"/>
      <c r="QWS119" s="172"/>
      <c r="QWT119" s="172"/>
      <c r="QWU119" s="172"/>
      <c r="QWV119" s="172"/>
      <c r="QWW119" s="172"/>
      <c r="QWX119" s="172"/>
      <c r="QWY119" s="172"/>
      <c r="QWZ119" s="172"/>
      <c r="QXA119" s="172"/>
      <c r="QXB119" s="172"/>
      <c r="QXC119" s="172"/>
      <c r="QXD119" s="172"/>
      <c r="QXE119" s="172"/>
      <c r="QXF119" s="172"/>
      <c r="QXG119" s="172"/>
      <c r="QXH119" s="172"/>
      <c r="QXI119" s="172"/>
      <c r="QXJ119" s="172"/>
      <c r="QXK119" s="172"/>
      <c r="QXL119" s="172"/>
      <c r="QXM119" s="172"/>
      <c r="QXN119" s="172"/>
      <c r="QXO119" s="172"/>
      <c r="QXP119" s="172"/>
      <c r="QXQ119" s="172"/>
      <c r="QXR119" s="172"/>
      <c r="QXS119" s="172"/>
      <c r="QXT119" s="172"/>
      <c r="QXU119" s="172"/>
      <c r="QXV119" s="172"/>
      <c r="QXW119" s="172"/>
      <c r="QXX119" s="172"/>
      <c r="QXY119" s="172"/>
      <c r="QXZ119" s="172"/>
      <c r="QYA119" s="172"/>
      <c r="QYB119" s="172"/>
      <c r="QYC119" s="172"/>
      <c r="QYD119" s="172"/>
      <c r="QYE119" s="172"/>
      <c r="QYF119" s="172"/>
      <c r="QYG119" s="172"/>
      <c r="QYH119" s="172"/>
      <c r="QYI119" s="172"/>
      <c r="QYJ119" s="172"/>
      <c r="QYK119" s="172"/>
      <c r="QYL119" s="172"/>
      <c r="QYM119" s="172"/>
      <c r="QYN119" s="172"/>
      <c r="QYO119" s="172"/>
      <c r="QYP119" s="172"/>
      <c r="QYQ119" s="172"/>
      <c r="QYR119" s="172"/>
      <c r="QYS119" s="172"/>
      <c r="QYT119" s="172"/>
      <c r="QYU119" s="172"/>
      <c r="QYV119" s="172"/>
      <c r="QYW119" s="172"/>
      <c r="QYX119" s="172"/>
      <c r="QYY119" s="172"/>
      <c r="QYZ119" s="172"/>
      <c r="QZA119" s="172"/>
      <c r="QZB119" s="172"/>
      <c r="QZC119" s="172"/>
      <c r="QZD119" s="172"/>
      <c r="QZE119" s="172"/>
      <c r="QZF119" s="172"/>
      <c r="QZG119" s="172"/>
      <c r="QZH119" s="172"/>
      <c r="QZI119" s="172"/>
      <c r="QZJ119" s="172"/>
      <c r="QZK119" s="172"/>
      <c r="QZL119" s="172"/>
      <c r="QZM119" s="172"/>
      <c r="QZN119" s="172"/>
      <c r="QZO119" s="172"/>
      <c r="QZP119" s="172"/>
      <c r="QZQ119" s="172"/>
      <c r="QZR119" s="172"/>
      <c r="QZS119" s="172"/>
      <c r="QZT119" s="172"/>
      <c r="QZU119" s="172"/>
      <c r="QZV119" s="172"/>
      <c r="QZW119" s="172"/>
      <c r="QZX119" s="172"/>
      <c r="QZY119" s="172"/>
      <c r="QZZ119" s="172"/>
      <c r="RAA119" s="172"/>
      <c r="RAB119" s="172"/>
      <c r="RAC119" s="172"/>
      <c r="RAD119" s="172"/>
      <c r="RAE119" s="172"/>
      <c r="RAF119" s="172"/>
      <c r="RAG119" s="172"/>
      <c r="RAH119" s="172"/>
      <c r="RAI119" s="172"/>
      <c r="RAJ119" s="172"/>
      <c r="RAK119" s="172"/>
      <c r="RAL119" s="172"/>
      <c r="RAM119" s="172"/>
      <c r="RAN119" s="172"/>
      <c r="RAO119" s="172"/>
      <c r="RAP119" s="172"/>
      <c r="RAQ119" s="172"/>
      <c r="RAR119" s="172"/>
      <c r="RAS119" s="172"/>
      <c r="RAT119" s="172"/>
      <c r="RAU119" s="172"/>
      <c r="RAV119" s="172"/>
      <c r="RAW119" s="172"/>
      <c r="RAX119" s="172"/>
      <c r="RAY119" s="172"/>
      <c r="RAZ119" s="172"/>
      <c r="RBA119" s="172"/>
      <c r="RBB119" s="172"/>
      <c r="RBC119" s="172"/>
      <c r="RBD119" s="172"/>
      <c r="RBE119" s="172"/>
      <c r="RBF119" s="172"/>
      <c r="RBG119" s="172"/>
      <c r="RBH119" s="172"/>
      <c r="RBI119" s="172"/>
      <c r="RBJ119" s="172"/>
      <c r="RBK119" s="172"/>
      <c r="RBL119" s="172"/>
      <c r="RBM119" s="172"/>
      <c r="RBN119" s="172"/>
      <c r="RBO119" s="172"/>
      <c r="RBP119" s="172"/>
      <c r="RBQ119" s="172"/>
      <c r="RBR119" s="172"/>
      <c r="RBS119" s="172"/>
      <c r="RBT119" s="172"/>
      <c r="RBU119" s="172"/>
      <c r="RBV119" s="172"/>
      <c r="RBW119" s="172"/>
      <c r="RBX119" s="172"/>
      <c r="RBY119" s="172"/>
      <c r="RBZ119" s="172"/>
      <c r="RCA119" s="172"/>
      <c r="RCB119" s="172"/>
      <c r="RCC119" s="172"/>
      <c r="RCD119" s="172"/>
      <c r="RCE119" s="172"/>
      <c r="RCF119" s="172"/>
      <c r="RCG119" s="172"/>
      <c r="RCH119" s="172"/>
      <c r="RCI119" s="172"/>
      <c r="RCJ119" s="172"/>
      <c r="RCK119" s="172"/>
      <c r="RCL119" s="172"/>
      <c r="RCM119" s="172"/>
      <c r="RCN119" s="172"/>
      <c r="RCO119" s="172"/>
      <c r="RCP119" s="172"/>
      <c r="RCQ119" s="172"/>
      <c r="RCR119" s="172"/>
      <c r="RCS119" s="172"/>
      <c r="RCT119" s="172"/>
      <c r="RCU119" s="172"/>
      <c r="RCV119" s="172"/>
      <c r="RCW119" s="172"/>
      <c r="RCX119" s="172"/>
      <c r="RCY119" s="172"/>
      <c r="RCZ119" s="172"/>
      <c r="RDA119" s="172"/>
      <c r="RDB119" s="172"/>
      <c r="RDC119" s="172"/>
      <c r="RDD119" s="172"/>
      <c r="RDE119" s="172"/>
      <c r="RDF119" s="172"/>
      <c r="RDG119" s="172"/>
      <c r="RDH119" s="172"/>
      <c r="RDI119" s="172"/>
      <c r="RDJ119" s="172"/>
      <c r="RDK119" s="172"/>
      <c r="RDL119" s="172"/>
      <c r="RDM119" s="172"/>
      <c r="RDN119" s="172"/>
      <c r="RDO119" s="172"/>
      <c r="RDP119" s="172"/>
      <c r="RDQ119" s="172"/>
      <c r="RDR119" s="172"/>
      <c r="RDS119" s="172"/>
      <c r="RDT119" s="172"/>
      <c r="RDU119" s="172"/>
      <c r="RDV119" s="172"/>
      <c r="RDW119" s="172"/>
      <c r="RDX119" s="172"/>
      <c r="RDY119" s="172"/>
      <c r="RDZ119" s="172"/>
      <c r="REA119" s="172"/>
      <c r="REB119" s="172"/>
      <c r="REC119" s="172"/>
      <c r="RED119" s="172"/>
      <c r="REE119" s="172"/>
      <c r="REF119" s="172"/>
      <c r="REG119" s="172"/>
      <c r="REH119" s="172"/>
      <c r="REI119" s="172"/>
      <c r="REJ119" s="172"/>
      <c r="REK119" s="172"/>
      <c r="REL119" s="172"/>
      <c r="REM119" s="172"/>
      <c r="REN119" s="172"/>
      <c r="REO119" s="172"/>
      <c r="REP119" s="172"/>
      <c r="REQ119" s="172"/>
      <c r="RER119" s="172"/>
      <c r="RES119" s="172"/>
      <c r="RET119" s="172"/>
      <c r="REU119" s="172"/>
      <c r="REV119" s="172"/>
      <c r="REW119" s="172"/>
      <c r="REX119" s="172"/>
      <c r="REY119" s="172"/>
      <c r="REZ119" s="172"/>
      <c r="RFA119" s="172"/>
      <c r="RFB119" s="172"/>
      <c r="RFC119" s="172"/>
      <c r="RFD119" s="172"/>
      <c r="RFE119" s="172"/>
      <c r="RFF119" s="172"/>
      <c r="RFG119" s="172"/>
      <c r="RFH119" s="172"/>
      <c r="RFI119" s="172"/>
      <c r="RFJ119" s="172"/>
      <c r="RFK119" s="172"/>
      <c r="RFL119" s="172"/>
      <c r="RFM119" s="172"/>
      <c r="RFN119" s="172"/>
      <c r="RFO119" s="172"/>
      <c r="RFP119" s="172"/>
      <c r="RFQ119" s="172"/>
      <c r="RFR119" s="172"/>
      <c r="RFS119" s="172"/>
      <c r="RFT119" s="172"/>
      <c r="RFU119" s="172"/>
      <c r="RFV119" s="172"/>
      <c r="RFW119" s="172"/>
      <c r="RFX119" s="172"/>
      <c r="RFY119" s="172"/>
      <c r="RFZ119" s="172"/>
      <c r="RGA119" s="172"/>
      <c r="RGB119" s="172"/>
      <c r="RGC119" s="172"/>
      <c r="RGD119" s="172"/>
      <c r="RGE119" s="172"/>
      <c r="RGF119" s="172"/>
      <c r="RGG119" s="172"/>
      <c r="RGH119" s="172"/>
      <c r="RGI119" s="172"/>
      <c r="RGJ119" s="172"/>
      <c r="RGK119" s="172"/>
      <c r="RGL119" s="172"/>
      <c r="RGM119" s="172"/>
      <c r="RGN119" s="172"/>
      <c r="RGO119" s="172"/>
      <c r="RGP119" s="172"/>
      <c r="RGQ119" s="172"/>
      <c r="RGR119" s="172"/>
      <c r="RGS119" s="172"/>
      <c r="RGT119" s="172"/>
      <c r="RGU119" s="172"/>
      <c r="RGV119" s="172"/>
      <c r="RGW119" s="172"/>
      <c r="RGX119" s="172"/>
      <c r="RGY119" s="172"/>
      <c r="RGZ119" s="172"/>
      <c r="RHA119" s="172"/>
      <c r="RHB119" s="172"/>
      <c r="RHC119" s="172"/>
      <c r="RHD119" s="172"/>
      <c r="RHE119" s="172"/>
      <c r="RHF119" s="172"/>
      <c r="RHG119" s="172"/>
      <c r="RHH119" s="172"/>
      <c r="RHI119" s="172"/>
      <c r="RHJ119" s="172"/>
      <c r="RHK119" s="172"/>
      <c r="RHL119" s="172"/>
      <c r="RHM119" s="172"/>
      <c r="RHN119" s="172"/>
      <c r="RHO119" s="172"/>
      <c r="RHP119" s="172"/>
      <c r="RHQ119" s="172"/>
      <c r="RHR119" s="172"/>
      <c r="RHS119" s="172"/>
      <c r="RHT119" s="172"/>
      <c r="RHU119" s="172"/>
      <c r="RHV119" s="172"/>
      <c r="RHW119" s="172"/>
      <c r="RHX119" s="172"/>
      <c r="RHY119" s="172"/>
      <c r="RHZ119" s="172"/>
      <c r="RIA119" s="172"/>
      <c r="RIB119" s="172"/>
      <c r="RIC119" s="172"/>
      <c r="RID119" s="172"/>
      <c r="RIE119" s="172"/>
      <c r="RIF119" s="172"/>
      <c r="RIG119" s="172"/>
      <c r="RIH119" s="172"/>
      <c r="RII119" s="172"/>
      <c r="RIJ119" s="172"/>
      <c r="RIK119" s="172"/>
      <c r="RIL119" s="172"/>
      <c r="RIM119" s="172"/>
      <c r="RIN119" s="172"/>
      <c r="RIO119" s="172"/>
      <c r="RIP119" s="172"/>
      <c r="RIQ119" s="172"/>
      <c r="RIR119" s="172"/>
      <c r="RIS119" s="172"/>
      <c r="RIT119" s="172"/>
      <c r="RIU119" s="172"/>
      <c r="RIV119" s="172"/>
      <c r="RIW119" s="172"/>
      <c r="RIX119" s="172"/>
      <c r="RIY119" s="172"/>
      <c r="RIZ119" s="172"/>
      <c r="RJA119" s="172"/>
      <c r="RJB119" s="172"/>
      <c r="RJC119" s="172"/>
      <c r="RJD119" s="172"/>
      <c r="RJE119" s="172"/>
      <c r="RJF119" s="172"/>
      <c r="RJG119" s="172"/>
      <c r="RJH119" s="172"/>
      <c r="RJI119" s="172"/>
      <c r="RJJ119" s="172"/>
      <c r="RJK119" s="172"/>
      <c r="RJL119" s="172"/>
      <c r="RJM119" s="172"/>
      <c r="RJN119" s="172"/>
      <c r="RJO119" s="172"/>
      <c r="RJP119" s="172"/>
      <c r="RJQ119" s="172"/>
      <c r="RJR119" s="172"/>
      <c r="RJS119" s="172"/>
      <c r="RJT119" s="172"/>
      <c r="RJU119" s="172"/>
      <c r="RJV119" s="172"/>
      <c r="RJW119" s="172"/>
      <c r="RJX119" s="172"/>
      <c r="RJY119" s="172"/>
      <c r="RJZ119" s="172"/>
      <c r="RKA119" s="172"/>
      <c r="RKB119" s="172"/>
      <c r="RKC119" s="172"/>
      <c r="RKD119" s="172"/>
      <c r="RKE119" s="172"/>
      <c r="RKF119" s="172"/>
      <c r="RKG119" s="172"/>
      <c r="RKH119" s="172"/>
      <c r="RKI119" s="172"/>
      <c r="RKJ119" s="172"/>
      <c r="RKK119" s="172"/>
      <c r="RKL119" s="172"/>
      <c r="RKM119" s="172"/>
      <c r="RKN119" s="172"/>
      <c r="RKO119" s="172"/>
      <c r="RKP119" s="172"/>
      <c r="RKQ119" s="172"/>
      <c r="RKR119" s="172"/>
      <c r="RKS119" s="172"/>
      <c r="RKT119" s="172"/>
      <c r="RKU119" s="172"/>
      <c r="RKV119" s="172"/>
      <c r="RKW119" s="172"/>
      <c r="RKX119" s="172"/>
      <c r="RKY119" s="172"/>
      <c r="RKZ119" s="172"/>
      <c r="RLA119" s="172"/>
      <c r="RLB119" s="172"/>
      <c r="RLC119" s="172"/>
      <c r="RLD119" s="172"/>
      <c r="RLE119" s="172"/>
      <c r="RLF119" s="172"/>
      <c r="RLG119" s="172"/>
      <c r="RLH119" s="172"/>
      <c r="RLI119" s="172"/>
      <c r="RLJ119" s="172"/>
      <c r="RLK119" s="172"/>
      <c r="RLL119" s="172"/>
      <c r="RLM119" s="172"/>
      <c r="RLN119" s="172"/>
      <c r="RLO119" s="172"/>
      <c r="RLP119" s="172"/>
      <c r="RLQ119" s="172"/>
      <c r="RLR119" s="172"/>
      <c r="RLS119" s="172"/>
      <c r="RLT119" s="172"/>
      <c r="RLU119" s="172"/>
      <c r="RLV119" s="172"/>
      <c r="RLW119" s="172"/>
      <c r="RLX119" s="172"/>
      <c r="RLY119" s="172"/>
      <c r="RLZ119" s="172"/>
      <c r="RMA119" s="172"/>
      <c r="RMB119" s="172"/>
      <c r="RMC119" s="172"/>
      <c r="RMD119" s="172"/>
      <c r="RME119" s="172"/>
      <c r="RMF119" s="172"/>
      <c r="RMG119" s="172"/>
      <c r="RMH119" s="172"/>
      <c r="RMI119" s="172"/>
      <c r="RMJ119" s="172"/>
      <c r="RMK119" s="172"/>
      <c r="RML119" s="172"/>
      <c r="RMM119" s="172"/>
      <c r="RMN119" s="172"/>
      <c r="RMO119" s="172"/>
      <c r="RMP119" s="172"/>
      <c r="RMQ119" s="172"/>
      <c r="RMR119" s="172"/>
      <c r="RMS119" s="172"/>
      <c r="RMT119" s="172"/>
      <c r="RMU119" s="172"/>
      <c r="RMV119" s="172"/>
      <c r="RMW119" s="172"/>
      <c r="RMX119" s="172"/>
      <c r="RMY119" s="172"/>
      <c r="RMZ119" s="172"/>
      <c r="RNA119" s="172"/>
      <c r="RNB119" s="172"/>
      <c r="RNC119" s="172"/>
      <c r="RND119" s="172"/>
      <c r="RNE119" s="172"/>
      <c r="RNF119" s="172"/>
      <c r="RNG119" s="172"/>
      <c r="RNH119" s="172"/>
      <c r="RNI119" s="172"/>
      <c r="RNJ119" s="172"/>
      <c r="RNK119" s="172"/>
      <c r="RNL119" s="172"/>
      <c r="RNM119" s="172"/>
      <c r="RNN119" s="172"/>
      <c r="RNO119" s="172"/>
      <c r="RNP119" s="172"/>
      <c r="RNQ119" s="172"/>
      <c r="RNR119" s="172"/>
      <c r="RNS119" s="172"/>
      <c r="RNT119" s="172"/>
      <c r="RNU119" s="172"/>
      <c r="RNV119" s="172"/>
      <c r="RNW119" s="172"/>
      <c r="RNX119" s="172"/>
      <c r="RNY119" s="172"/>
      <c r="RNZ119" s="172"/>
      <c r="ROA119" s="172"/>
      <c r="ROB119" s="172"/>
      <c r="ROC119" s="172"/>
      <c r="ROD119" s="172"/>
      <c r="ROE119" s="172"/>
      <c r="ROF119" s="172"/>
      <c r="ROG119" s="172"/>
      <c r="ROH119" s="172"/>
      <c r="ROI119" s="172"/>
      <c r="ROJ119" s="172"/>
      <c r="ROK119" s="172"/>
      <c r="ROL119" s="172"/>
      <c r="ROM119" s="172"/>
      <c r="RON119" s="172"/>
      <c r="ROO119" s="172"/>
      <c r="ROP119" s="172"/>
      <c r="ROQ119" s="172"/>
      <c r="ROR119" s="172"/>
      <c r="ROS119" s="172"/>
      <c r="ROT119" s="172"/>
      <c r="ROU119" s="172"/>
      <c r="ROV119" s="172"/>
      <c r="ROW119" s="172"/>
      <c r="ROX119" s="172"/>
      <c r="ROY119" s="172"/>
      <c r="ROZ119" s="172"/>
      <c r="RPA119" s="172"/>
      <c r="RPB119" s="172"/>
      <c r="RPC119" s="172"/>
      <c r="RPD119" s="172"/>
      <c r="RPE119" s="172"/>
      <c r="RPF119" s="172"/>
      <c r="RPG119" s="172"/>
      <c r="RPH119" s="172"/>
      <c r="RPI119" s="172"/>
      <c r="RPJ119" s="172"/>
      <c r="RPK119" s="172"/>
      <c r="RPL119" s="172"/>
      <c r="RPM119" s="172"/>
      <c r="RPN119" s="172"/>
      <c r="RPO119" s="172"/>
      <c r="RPP119" s="172"/>
      <c r="RPQ119" s="172"/>
      <c r="RPR119" s="172"/>
      <c r="RPS119" s="172"/>
      <c r="RPT119" s="172"/>
      <c r="RPU119" s="172"/>
      <c r="RPV119" s="172"/>
      <c r="RPW119" s="172"/>
      <c r="RPX119" s="172"/>
      <c r="RPY119" s="172"/>
      <c r="RPZ119" s="172"/>
      <c r="RQA119" s="172"/>
      <c r="RQB119" s="172"/>
      <c r="RQC119" s="172"/>
      <c r="RQD119" s="172"/>
      <c r="RQE119" s="172"/>
      <c r="RQF119" s="172"/>
      <c r="RQG119" s="172"/>
      <c r="RQH119" s="172"/>
      <c r="RQI119" s="172"/>
      <c r="RQJ119" s="172"/>
      <c r="RQK119" s="172"/>
      <c r="RQL119" s="172"/>
      <c r="RQM119" s="172"/>
      <c r="RQN119" s="172"/>
      <c r="RQO119" s="172"/>
      <c r="RQP119" s="172"/>
      <c r="RQQ119" s="172"/>
      <c r="RQR119" s="172"/>
      <c r="RQS119" s="172"/>
      <c r="RQT119" s="172"/>
      <c r="RQU119" s="172"/>
      <c r="RQV119" s="172"/>
      <c r="RQW119" s="172"/>
      <c r="RQX119" s="172"/>
      <c r="RQY119" s="172"/>
      <c r="RQZ119" s="172"/>
      <c r="RRA119" s="172"/>
      <c r="RRB119" s="172"/>
      <c r="RRC119" s="172"/>
      <c r="RRD119" s="172"/>
      <c r="RRE119" s="172"/>
      <c r="RRF119" s="172"/>
      <c r="RRG119" s="172"/>
      <c r="RRH119" s="172"/>
      <c r="RRI119" s="172"/>
      <c r="RRJ119" s="172"/>
      <c r="RRK119" s="172"/>
      <c r="RRL119" s="172"/>
      <c r="RRM119" s="172"/>
      <c r="RRN119" s="172"/>
      <c r="RRO119" s="172"/>
      <c r="RRP119" s="172"/>
      <c r="RRQ119" s="172"/>
      <c r="RRR119" s="172"/>
      <c r="RRS119" s="172"/>
      <c r="RRT119" s="172"/>
      <c r="RRU119" s="172"/>
      <c r="RRV119" s="172"/>
      <c r="RRW119" s="172"/>
      <c r="RRX119" s="172"/>
      <c r="RRY119" s="172"/>
      <c r="RRZ119" s="172"/>
      <c r="RSA119" s="172"/>
      <c r="RSB119" s="172"/>
      <c r="RSC119" s="172"/>
      <c r="RSD119" s="172"/>
      <c r="RSE119" s="172"/>
      <c r="RSF119" s="172"/>
      <c r="RSG119" s="172"/>
      <c r="RSH119" s="172"/>
      <c r="RSI119" s="172"/>
      <c r="RSJ119" s="172"/>
      <c r="RSK119" s="172"/>
      <c r="RSL119" s="172"/>
      <c r="RSM119" s="172"/>
      <c r="RSN119" s="172"/>
      <c r="RSO119" s="172"/>
      <c r="RSP119" s="172"/>
      <c r="RSQ119" s="172"/>
      <c r="RSR119" s="172"/>
      <c r="RSS119" s="172"/>
      <c r="RST119" s="172"/>
      <c r="RSU119" s="172"/>
      <c r="RSV119" s="172"/>
      <c r="RSW119" s="172"/>
      <c r="RSX119" s="172"/>
      <c r="RSY119" s="172"/>
      <c r="RSZ119" s="172"/>
      <c r="RTA119" s="172"/>
      <c r="RTB119" s="172"/>
      <c r="RTC119" s="172"/>
      <c r="RTD119" s="172"/>
      <c r="RTE119" s="172"/>
      <c r="RTF119" s="172"/>
      <c r="RTG119" s="172"/>
      <c r="RTH119" s="172"/>
      <c r="RTI119" s="172"/>
      <c r="RTJ119" s="172"/>
      <c r="RTK119" s="172"/>
      <c r="RTL119" s="172"/>
      <c r="RTM119" s="172"/>
      <c r="RTN119" s="172"/>
      <c r="RTO119" s="172"/>
      <c r="RTP119" s="172"/>
      <c r="RTQ119" s="172"/>
      <c r="RTR119" s="172"/>
      <c r="RTS119" s="172"/>
      <c r="RTT119" s="172"/>
      <c r="RTU119" s="172"/>
      <c r="RTV119" s="172"/>
      <c r="RTW119" s="172"/>
      <c r="RTX119" s="172"/>
      <c r="RTY119" s="172"/>
      <c r="RTZ119" s="172"/>
      <c r="RUA119" s="172"/>
      <c r="RUB119" s="172"/>
      <c r="RUC119" s="172"/>
      <c r="RUD119" s="172"/>
      <c r="RUE119" s="172"/>
      <c r="RUF119" s="172"/>
      <c r="RUG119" s="172"/>
      <c r="RUH119" s="172"/>
      <c r="RUI119" s="172"/>
      <c r="RUJ119" s="172"/>
      <c r="RUK119" s="172"/>
      <c r="RUL119" s="172"/>
      <c r="RUM119" s="172"/>
      <c r="RUN119" s="172"/>
      <c r="RUO119" s="172"/>
      <c r="RUP119" s="172"/>
      <c r="RUQ119" s="172"/>
      <c r="RUR119" s="172"/>
      <c r="RUS119" s="172"/>
      <c r="RUT119" s="172"/>
      <c r="RUU119" s="172"/>
      <c r="RUV119" s="172"/>
      <c r="RUW119" s="172"/>
      <c r="RUX119" s="172"/>
      <c r="RUY119" s="172"/>
      <c r="RUZ119" s="172"/>
      <c r="RVA119" s="172"/>
      <c r="RVB119" s="172"/>
      <c r="RVC119" s="172"/>
      <c r="RVD119" s="172"/>
      <c r="RVE119" s="172"/>
      <c r="RVF119" s="172"/>
      <c r="RVG119" s="172"/>
      <c r="RVH119" s="172"/>
      <c r="RVI119" s="172"/>
      <c r="RVJ119" s="172"/>
      <c r="RVK119" s="172"/>
      <c r="RVL119" s="172"/>
      <c r="RVM119" s="172"/>
      <c r="RVN119" s="172"/>
      <c r="RVO119" s="172"/>
      <c r="RVP119" s="172"/>
      <c r="RVQ119" s="172"/>
      <c r="RVR119" s="172"/>
      <c r="RVS119" s="172"/>
      <c r="RVT119" s="172"/>
      <c r="RVU119" s="172"/>
      <c r="RVV119" s="172"/>
      <c r="RVW119" s="172"/>
      <c r="RVX119" s="172"/>
      <c r="RVY119" s="172"/>
      <c r="RVZ119" s="172"/>
      <c r="RWA119" s="172"/>
      <c r="RWB119" s="172"/>
      <c r="RWC119" s="172"/>
      <c r="RWD119" s="172"/>
      <c r="RWE119" s="172"/>
      <c r="RWF119" s="172"/>
      <c r="RWG119" s="172"/>
      <c r="RWH119" s="172"/>
      <c r="RWI119" s="172"/>
      <c r="RWJ119" s="172"/>
      <c r="RWK119" s="172"/>
      <c r="RWL119" s="172"/>
      <c r="RWM119" s="172"/>
      <c r="RWN119" s="172"/>
      <c r="RWO119" s="172"/>
      <c r="RWP119" s="172"/>
      <c r="RWQ119" s="172"/>
      <c r="RWR119" s="172"/>
      <c r="RWS119" s="172"/>
      <c r="RWT119" s="172"/>
      <c r="RWU119" s="172"/>
      <c r="RWV119" s="172"/>
      <c r="RWW119" s="172"/>
      <c r="RWX119" s="172"/>
      <c r="RWY119" s="172"/>
      <c r="RWZ119" s="172"/>
      <c r="RXA119" s="172"/>
      <c r="RXB119" s="172"/>
      <c r="RXC119" s="172"/>
      <c r="RXD119" s="172"/>
      <c r="RXE119" s="172"/>
      <c r="RXF119" s="172"/>
      <c r="RXG119" s="172"/>
      <c r="RXH119" s="172"/>
      <c r="RXI119" s="172"/>
      <c r="RXJ119" s="172"/>
      <c r="RXK119" s="172"/>
      <c r="RXL119" s="172"/>
      <c r="RXM119" s="172"/>
      <c r="RXN119" s="172"/>
      <c r="RXO119" s="172"/>
      <c r="RXP119" s="172"/>
      <c r="RXQ119" s="172"/>
      <c r="RXR119" s="172"/>
      <c r="RXS119" s="172"/>
      <c r="RXT119" s="172"/>
      <c r="RXU119" s="172"/>
      <c r="RXV119" s="172"/>
      <c r="RXW119" s="172"/>
      <c r="RXX119" s="172"/>
      <c r="RXY119" s="172"/>
      <c r="RXZ119" s="172"/>
      <c r="RYA119" s="172"/>
      <c r="RYB119" s="172"/>
      <c r="RYC119" s="172"/>
      <c r="RYD119" s="172"/>
      <c r="RYE119" s="172"/>
      <c r="RYF119" s="172"/>
      <c r="RYG119" s="172"/>
      <c r="RYH119" s="172"/>
      <c r="RYI119" s="172"/>
      <c r="RYJ119" s="172"/>
      <c r="RYK119" s="172"/>
      <c r="RYL119" s="172"/>
      <c r="RYM119" s="172"/>
      <c r="RYN119" s="172"/>
      <c r="RYO119" s="172"/>
      <c r="RYP119" s="172"/>
      <c r="RYQ119" s="172"/>
      <c r="RYR119" s="172"/>
      <c r="RYS119" s="172"/>
      <c r="RYT119" s="172"/>
      <c r="RYU119" s="172"/>
      <c r="RYV119" s="172"/>
      <c r="RYW119" s="172"/>
      <c r="RYX119" s="172"/>
      <c r="RYY119" s="172"/>
      <c r="RYZ119" s="172"/>
      <c r="RZA119" s="172"/>
      <c r="RZB119" s="172"/>
      <c r="RZC119" s="172"/>
      <c r="RZD119" s="172"/>
      <c r="RZE119" s="172"/>
      <c r="RZF119" s="172"/>
      <c r="RZG119" s="172"/>
      <c r="RZH119" s="172"/>
      <c r="RZI119" s="172"/>
      <c r="RZJ119" s="172"/>
      <c r="RZK119" s="172"/>
      <c r="RZL119" s="172"/>
      <c r="RZM119" s="172"/>
      <c r="RZN119" s="172"/>
      <c r="RZO119" s="172"/>
      <c r="RZP119" s="172"/>
      <c r="RZQ119" s="172"/>
      <c r="RZR119" s="172"/>
      <c r="RZS119" s="172"/>
      <c r="RZT119" s="172"/>
      <c r="RZU119" s="172"/>
      <c r="RZV119" s="172"/>
      <c r="RZW119" s="172"/>
      <c r="RZX119" s="172"/>
      <c r="RZY119" s="172"/>
      <c r="RZZ119" s="172"/>
      <c r="SAA119" s="172"/>
      <c r="SAB119" s="172"/>
      <c r="SAC119" s="172"/>
      <c r="SAD119" s="172"/>
      <c r="SAE119" s="172"/>
      <c r="SAF119" s="172"/>
      <c r="SAG119" s="172"/>
      <c r="SAH119" s="172"/>
      <c r="SAI119" s="172"/>
      <c r="SAJ119" s="172"/>
      <c r="SAK119" s="172"/>
      <c r="SAL119" s="172"/>
      <c r="SAM119" s="172"/>
      <c r="SAN119" s="172"/>
      <c r="SAO119" s="172"/>
      <c r="SAP119" s="172"/>
      <c r="SAQ119" s="172"/>
      <c r="SAR119" s="172"/>
      <c r="SAS119" s="172"/>
      <c r="SAT119" s="172"/>
      <c r="SAU119" s="172"/>
      <c r="SAV119" s="172"/>
      <c r="SAW119" s="172"/>
      <c r="SAX119" s="172"/>
      <c r="SAY119" s="172"/>
      <c r="SAZ119" s="172"/>
      <c r="SBA119" s="172"/>
      <c r="SBB119" s="172"/>
      <c r="SBC119" s="172"/>
      <c r="SBD119" s="172"/>
      <c r="SBE119" s="172"/>
      <c r="SBF119" s="172"/>
      <c r="SBG119" s="172"/>
      <c r="SBH119" s="172"/>
      <c r="SBI119" s="172"/>
      <c r="SBJ119" s="172"/>
      <c r="SBK119" s="172"/>
      <c r="SBL119" s="172"/>
      <c r="SBM119" s="172"/>
      <c r="SBN119" s="172"/>
      <c r="SBO119" s="172"/>
      <c r="SBP119" s="172"/>
      <c r="SBQ119" s="172"/>
      <c r="SBR119" s="172"/>
      <c r="SBS119" s="172"/>
      <c r="SBT119" s="172"/>
      <c r="SBU119" s="172"/>
      <c r="SBV119" s="172"/>
      <c r="SBW119" s="172"/>
      <c r="SBX119" s="172"/>
      <c r="SBY119" s="172"/>
      <c r="SBZ119" s="172"/>
      <c r="SCA119" s="172"/>
      <c r="SCB119" s="172"/>
      <c r="SCC119" s="172"/>
      <c r="SCD119" s="172"/>
      <c r="SCE119" s="172"/>
      <c r="SCF119" s="172"/>
      <c r="SCG119" s="172"/>
      <c r="SCH119" s="172"/>
      <c r="SCI119" s="172"/>
      <c r="SCJ119" s="172"/>
      <c r="SCK119" s="172"/>
      <c r="SCL119" s="172"/>
      <c r="SCM119" s="172"/>
      <c r="SCN119" s="172"/>
      <c r="SCO119" s="172"/>
      <c r="SCP119" s="172"/>
      <c r="SCQ119" s="172"/>
      <c r="SCR119" s="172"/>
      <c r="SCS119" s="172"/>
      <c r="SCT119" s="172"/>
      <c r="SCU119" s="172"/>
      <c r="SCV119" s="172"/>
      <c r="SCW119" s="172"/>
      <c r="SCX119" s="172"/>
      <c r="SCY119" s="172"/>
      <c r="SCZ119" s="172"/>
      <c r="SDA119" s="172"/>
      <c r="SDB119" s="172"/>
      <c r="SDC119" s="172"/>
      <c r="SDD119" s="172"/>
      <c r="SDE119" s="172"/>
      <c r="SDF119" s="172"/>
      <c r="SDG119" s="172"/>
      <c r="SDH119" s="172"/>
      <c r="SDI119" s="172"/>
      <c r="SDJ119" s="172"/>
      <c r="SDK119" s="172"/>
      <c r="SDL119" s="172"/>
      <c r="SDM119" s="172"/>
      <c r="SDN119" s="172"/>
      <c r="SDO119" s="172"/>
      <c r="SDP119" s="172"/>
      <c r="SDQ119" s="172"/>
      <c r="SDR119" s="172"/>
      <c r="SDS119" s="172"/>
      <c r="SDT119" s="172"/>
      <c r="SDU119" s="172"/>
      <c r="SDV119" s="172"/>
      <c r="SDW119" s="172"/>
      <c r="SDX119" s="172"/>
      <c r="SDY119" s="172"/>
      <c r="SDZ119" s="172"/>
      <c r="SEA119" s="172"/>
      <c r="SEB119" s="172"/>
      <c r="SEC119" s="172"/>
      <c r="SED119" s="172"/>
      <c r="SEE119" s="172"/>
      <c r="SEF119" s="172"/>
      <c r="SEG119" s="172"/>
      <c r="SEH119" s="172"/>
      <c r="SEI119" s="172"/>
      <c r="SEJ119" s="172"/>
      <c r="SEK119" s="172"/>
      <c r="SEL119" s="172"/>
      <c r="SEM119" s="172"/>
      <c r="SEN119" s="172"/>
      <c r="SEO119" s="172"/>
      <c r="SEP119" s="172"/>
      <c r="SEQ119" s="172"/>
      <c r="SER119" s="172"/>
      <c r="SES119" s="172"/>
      <c r="SET119" s="172"/>
      <c r="SEU119" s="172"/>
      <c r="SEV119" s="172"/>
      <c r="SEW119" s="172"/>
      <c r="SEX119" s="172"/>
      <c r="SEY119" s="172"/>
      <c r="SEZ119" s="172"/>
      <c r="SFA119" s="172"/>
      <c r="SFB119" s="172"/>
      <c r="SFC119" s="172"/>
      <c r="SFD119" s="172"/>
      <c r="SFE119" s="172"/>
      <c r="SFF119" s="172"/>
      <c r="SFG119" s="172"/>
      <c r="SFH119" s="172"/>
      <c r="SFI119" s="172"/>
      <c r="SFJ119" s="172"/>
      <c r="SFK119" s="172"/>
      <c r="SFL119" s="172"/>
      <c r="SFM119" s="172"/>
      <c r="SFN119" s="172"/>
      <c r="SFO119" s="172"/>
      <c r="SFP119" s="172"/>
      <c r="SFQ119" s="172"/>
      <c r="SFR119" s="172"/>
      <c r="SFS119" s="172"/>
      <c r="SFT119" s="172"/>
      <c r="SFU119" s="172"/>
      <c r="SFV119" s="172"/>
      <c r="SFW119" s="172"/>
      <c r="SFX119" s="172"/>
      <c r="SFY119" s="172"/>
      <c r="SFZ119" s="172"/>
      <c r="SGA119" s="172"/>
      <c r="SGB119" s="172"/>
      <c r="SGC119" s="172"/>
      <c r="SGD119" s="172"/>
      <c r="SGE119" s="172"/>
      <c r="SGF119" s="172"/>
      <c r="SGG119" s="172"/>
      <c r="SGH119" s="172"/>
      <c r="SGI119" s="172"/>
      <c r="SGJ119" s="172"/>
      <c r="SGK119" s="172"/>
      <c r="SGL119" s="172"/>
      <c r="SGM119" s="172"/>
      <c r="SGN119" s="172"/>
      <c r="SGO119" s="172"/>
      <c r="SGP119" s="172"/>
      <c r="SGQ119" s="172"/>
      <c r="SGR119" s="172"/>
      <c r="SGS119" s="172"/>
      <c r="SGT119" s="172"/>
      <c r="SGU119" s="172"/>
      <c r="SGV119" s="172"/>
      <c r="SGW119" s="172"/>
      <c r="SGX119" s="172"/>
      <c r="SGY119" s="172"/>
      <c r="SGZ119" s="172"/>
      <c r="SHA119" s="172"/>
      <c r="SHB119" s="172"/>
      <c r="SHC119" s="172"/>
      <c r="SHD119" s="172"/>
      <c r="SHE119" s="172"/>
      <c r="SHF119" s="172"/>
      <c r="SHG119" s="172"/>
      <c r="SHH119" s="172"/>
      <c r="SHI119" s="172"/>
      <c r="SHJ119" s="172"/>
      <c r="SHK119" s="172"/>
      <c r="SHL119" s="172"/>
      <c r="SHM119" s="172"/>
      <c r="SHN119" s="172"/>
      <c r="SHO119" s="172"/>
      <c r="SHP119" s="172"/>
      <c r="SHQ119" s="172"/>
      <c r="SHR119" s="172"/>
      <c r="SHS119" s="172"/>
      <c r="SHT119" s="172"/>
      <c r="SHU119" s="172"/>
      <c r="SHV119" s="172"/>
      <c r="SHW119" s="172"/>
      <c r="SHX119" s="172"/>
      <c r="SHY119" s="172"/>
      <c r="SHZ119" s="172"/>
      <c r="SIA119" s="172"/>
      <c r="SIB119" s="172"/>
      <c r="SIC119" s="172"/>
      <c r="SID119" s="172"/>
      <c r="SIE119" s="172"/>
      <c r="SIF119" s="172"/>
      <c r="SIG119" s="172"/>
      <c r="SIH119" s="172"/>
      <c r="SII119" s="172"/>
      <c r="SIJ119" s="172"/>
      <c r="SIK119" s="172"/>
      <c r="SIL119" s="172"/>
      <c r="SIM119" s="172"/>
      <c r="SIN119" s="172"/>
      <c r="SIO119" s="172"/>
      <c r="SIP119" s="172"/>
      <c r="SIQ119" s="172"/>
      <c r="SIR119" s="172"/>
      <c r="SIS119" s="172"/>
      <c r="SIT119" s="172"/>
      <c r="SIU119" s="172"/>
      <c r="SIV119" s="172"/>
      <c r="SIW119" s="172"/>
      <c r="SIX119" s="172"/>
      <c r="SIY119" s="172"/>
      <c r="SIZ119" s="172"/>
      <c r="SJA119" s="172"/>
      <c r="SJB119" s="172"/>
      <c r="SJC119" s="172"/>
      <c r="SJD119" s="172"/>
      <c r="SJE119" s="172"/>
      <c r="SJF119" s="172"/>
      <c r="SJG119" s="172"/>
      <c r="SJH119" s="172"/>
      <c r="SJI119" s="172"/>
      <c r="SJJ119" s="172"/>
      <c r="SJK119" s="172"/>
      <c r="SJL119" s="172"/>
      <c r="SJM119" s="172"/>
      <c r="SJN119" s="172"/>
      <c r="SJO119" s="172"/>
      <c r="SJP119" s="172"/>
      <c r="SJQ119" s="172"/>
      <c r="SJR119" s="172"/>
      <c r="SJS119" s="172"/>
      <c r="SJT119" s="172"/>
      <c r="SJU119" s="172"/>
      <c r="SJV119" s="172"/>
      <c r="SJW119" s="172"/>
      <c r="SJX119" s="172"/>
      <c r="SJY119" s="172"/>
      <c r="SJZ119" s="172"/>
      <c r="SKA119" s="172"/>
      <c r="SKB119" s="172"/>
      <c r="SKC119" s="172"/>
      <c r="SKD119" s="172"/>
      <c r="SKE119" s="172"/>
      <c r="SKF119" s="172"/>
      <c r="SKG119" s="172"/>
      <c r="SKH119" s="172"/>
      <c r="SKI119" s="172"/>
      <c r="SKJ119" s="172"/>
      <c r="SKK119" s="172"/>
      <c r="SKL119" s="172"/>
      <c r="SKM119" s="172"/>
      <c r="SKN119" s="172"/>
      <c r="SKO119" s="172"/>
      <c r="SKP119" s="172"/>
      <c r="SKQ119" s="172"/>
      <c r="SKR119" s="172"/>
      <c r="SKS119" s="172"/>
      <c r="SKT119" s="172"/>
      <c r="SKU119" s="172"/>
      <c r="SKV119" s="172"/>
      <c r="SKW119" s="172"/>
      <c r="SKX119" s="172"/>
      <c r="SKY119" s="172"/>
      <c r="SKZ119" s="172"/>
      <c r="SLA119" s="172"/>
      <c r="SLB119" s="172"/>
      <c r="SLC119" s="172"/>
      <c r="SLD119" s="172"/>
      <c r="SLE119" s="172"/>
      <c r="SLF119" s="172"/>
      <c r="SLG119" s="172"/>
      <c r="SLH119" s="172"/>
      <c r="SLI119" s="172"/>
      <c r="SLJ119" s="172"/>
      <c r="SLK119" s="172"/>
      <c r="SLL119" s="172"/>
      <c r="SLM119" s="172"/>
      <c r="SLN119" s="172"/>
      <c r="SLO119" s="172"/>
      <c r="SLP119" s="172"/>
      <c r="SLQ119" s="172"/>
      <c r="SLR119" s="172"/>
      <c r="SLS119" s="172"/>
      <c r="SLT119" s="172"/>
      <c r="SLU119" s="172"/>
      <c r="SLV119" s="172"/>
      <c r="SLW119" s="172"/>
      <c r="SLX119" s="172"/>
      <c r="SLY119" s="172"/>
      <c r="SLZ119" s="172"/>
      <c r="SMA119" s="172"/>
      <c r="SMB119" s="172"/>
      <c r="SMC119" s="172"/>
      <c r="SMD119" s="172"/>
      <c r="SME119" s="172"/>
      <c r="SMF119" s="172"/>
      <c r="SMG119" s="172"/>
      <c r="SMH119" s="172"/>
      <c r="SMI119" s="172"/>
      <c r="SMJ119" s="172"/>
      <c r="SMK119" s="172"/>
      <c r="SML119" s="172"/>
      <c r="SMM119" s="172"/>
      <c r="SMN119" s="172"/>
      <c r="SMO119" s="172"/>
      <c r="SMP119" s="172"/>
      <c r="SMQ119" s="172"/>
      <c r="SMR119" s="172"/>
      <c r="SMS119" s="172"/>
      <c r="SMT119" s="172"/>
      <c r="SMU119" s="172"/>
      <c r="SMV119" s="172"/>
      <c r="SMW119" s="172"/>
      <c r="SMX119" s="172"/>
      <c r="SMY119" s="172"/>
      <c r="SMZ119" s="172"/>
      <c r="SNA119" s="172"/>
      <c r="SNB119" s="172"/>
      <c r="SNC119" s="172"/>
      <c r="SND119" s="172"/>
      <c r="SNE119" s="172"/>
      <c r="SNF119" s="172"/>
      <c r="SNG119" s="172"/>
      <c r="SNH119" s="172"/>
      <c r="SNI119" s="172"/>
      <c r="SNJ119" s="172"/>
      <c r="SNK119" s="172"/>
      <c r="SNL119" s="172"/>
      <c r="SNM119" s="172"/>
      <c r="SNN119" s="172"/>
      <c r="SNO119" s="172"/>
      <c r="SNP119" s="172"/>
      <c r="SNQ119" s="172"/>
      <c r="SNR119" s="172"/>
      <c r="SNS119" s="172"/>
      <c r="SNT119" s="172"/>
      <c r="SNU119" s="172"/>
      <c r="SNV119" s="172"/>
      <c r="SNW119" s="172"/>
      <c r="SNX119" s="172"/>
      <c r="SNY119" s="172"/>
      <c r="SNZ119" s="172"/>
      <c r="SOA119" s="172"/>
      <c r="SOB119" s="172"/>
      <c r="SOC119" s="172"/>
      <c r="SOD119" s="172"/>
      <c r="SOE119" s="172"/>
      <c r="SOF119" s="172"/>
      <c r="SOG119" s="172"/>
      <c r="SOH119" s="172"/>
      <c r="SOI119" s="172"/>
      <c r="SOJ119" s="172"/>
      <c r="SOK119" s="172"/>
      <c r="SOL119" s="172"/>
      <c r="SOM119" s="172"/>
      <c r="SON119" s="172"/>
      <c r="SOO119" s="172"/>
      <c r="SOP119" s="172"/>
      <c r="SOQ119" s="172"/>
      <c r="SOR119" s="172"/>
      <c r="SOS119" s="172"/>
      <c r="SOT119" s="172"/>
      <c r="SOU119" s="172"/>
      <c r="SOV119" s="172"/>
      <c r="SOW119" s="172"/>
      <c r="SOX119" s="172"/>
      <c r="SOY119" s="172"/>
      <c r="SOZ119" s="172"/>
      <c r="SPA119" s="172"/>
      <c r="SPB119" s="172"/>
      <c r="SPC119" s="172"/>
      <c r="SPD119" s="172"/>
      <c r="SPE119" s="172"/>
      <c r="SPF119" s="172"/>
      <c r="SPG119" s="172"/>
      <c r="SPH119" s="172"/>
      <c r="SPI119" s="172"/>
      <c r="SPJ119" s="172"/>
      <c r="SPK119" s="172"/>
      <c r="SPL119" s="172"/>
      <c r="SPM119" s="172"/>
      <c r="SPN119" s="172"/>
      <c r="SPO119" s="172"/>
      <c r="SPP119" s="172"/>
      <c r="SPQ119" s="172"/>
      <c r="SPR119" s="172"/>
      <c r="SPS119" s="172"/>
      <c r="SPT119" s="172"/>
      <c r="SPU119" s="172"/>
      <c r="SPV119" s="172"/>
      <c r="SPW119" s="172"/>
      <c r="SPX119" s="172"/>
      <c r="SPY119" s="172"/>
      <c r="SPZ119" s="172"/>
      <c r="SQA119" s="172"/>
      <c r="SQB119" s="172"/>
      <c r="SQC119" s="172"/>
      <c r="SQD119" s="172"/>
      <c r="SQE119" s="172"/>
      <c r="SQF119" s="172"/>
      <c r="SQG119" s="172"/>
      <c r="SQH119" s="172"/>
      <c r="SQI119" s="172"/>
      <c r="SQJ119" s="172"/>
      <c r="SQK119" s="172"/>
      <c r="SQL119" s="172"/>
      <c r="SQM119" s="172"/>
      <c r="SQN119" s="172"/>
      <c r="SQO119" s="172"/>
      <c r="SQP119" s="172"/>
      <c r="SQQ119" s="172"/>
      <c r="SQR119" s="172"/>
      <c r="SQS119" s="172"/>
      <c r="SQT119" s="172"/>
      <c r="SQU119" s="172"/>
      <c r="SQV119" s="172"/>
      <c r="SQW119" s="172"/>
      <c r="SQX119" s="172"/>
      <c r="SQY119" s="172"/>
      <c r="SQZ119" s="172"/>
      <c r="SRA119" s="172"/>
      <c r="SRB119" s="172"/>
      <c r="SRC119" s="172"/>
      <c r="SRD119" s="172"/>
      <c r="SRE119" s="172"/>
      <c r="SRF119" s="172"/>
      <c r="SRG119" s="172"/>
      <c r="SRH119" s="172"/>
      <c r="SRI119" s="172"/>
      <c r="SRJ119" s="172"/>
      <c r="SRK119" s="172"/>
      <c r="SRL119" s="172"/>
      <c r="SRM119" s="172"/>
      <c r="SRN119" s="172"/>
      <c r="SRO119" s="172"/>
      <c r="SRP119" s="172"/>
      <c r="SRQ119" s="172"/>
      <c r="SRR119" s="172"/>
      <c r="SRS119" s="172"/>
      <c r="SRT119" s="172"/>
      <c r="SRU119" s="172"/>
      <c r="SRV119" s="172"/>
      <c r="SRW119" s="172"/>
      <c r="SRX119" s="172"/>
      <c r="SRY119" s="172"/>
      <c r="SRZ119" s="172"/>
      <c r="SSA119" s="172"/>
      <c r="SSB119" s="172"/>
      <c r="SSC119" s="172"/>
      <c r="SSD119" s="172"/>
      <c r="SSE119" s="172"/>
      <c r="SSF119" s="172"/>
      <c r="SSG119" s="172"/>
      <c r="SSH119" s="172"/>
      <c r="SSI119" s="172"/>
      <c r="SSJ119" s="172"/>
      <c r="SSK119" s="172"/>
      <c r="SSL119" s="172"/>
      <c r="SSM119" s="172"/>
      <c r="SSN119" s="172"/>
      <c r="SSO119" s="172"/>
      <c r="SSP119" s="172"/>
      <c r="SSQ119" s="172"/>
      <c r="SSR119" s="172"/>
      <c r="SSS119" s="172"/>
      <c r="SST119" s="172"/>
      <c r="SSU119" s="172"/>
      <c r="SSV119" s="172"/>
      <c r="SSW119" s="172"/>
      <c r="SSX119" s="172"/>
      <c r="SSY119" s="172"/>
      <c r="SSZ119" s="172"/>
      <c r="STA119" s="172"/>
      <c r="STB119" s="172"/>
      <c r="STC119" s="172"/>
      <c r="STD119" s="172"/>
      <c r="STE119" s="172"/>
      <c r="STF119" s="172"/>
      <c r="STG119" s="172"/>
      <c r="STH119" s="172"/>
      <c r="STI119" s="172"/>
      <c r="STJ119" s="172"/>
      <c r="STK119" s="172"/>
      <c r="STL119" s="172"/>
      <c r="STM119" s="172"/>
      <c r="STN119" s="172"/>
      <c r="STO119" s="172"/>
      <c r="STP119" s="172"/>
      <c r="STQ119" s="172"/>
      <c r="STR119" s="172"/>
      <c r="STS119" s="172"/>
      <c r="STT119" s="172"/>
      <c r="STU119" s="172"/>
      <c r="STV119" s="172"/>
      <c r="STW119" s="172"/>
      <c r="STX119" s="172"/>
      <c r="STY119" s="172"/>
      <c r="STZ119" s="172"/>
      <c r="SUA119" s="172"/>
      <c r="SUB119" s="172"/>
      <c r="SUC119" s="172"/>
      <c r="SUD119" s="172"/>
      <c r="SUE119" s="172"/>
      <c r="SUF119" s="172"/>
      <c r="SUG119" s="172"/>
      <c r="SUH119" s="172"/>
      <c r="SUI119" s="172"/>
      <c r="SUJ119" s="172"/>
      <c r="SUK119" s="172"/>
      <c r="SUL119" s="172"/>
      <c r="SUM119" s="172"/>
      <c r="SUN119" s="172"/>
      <c r="SUO119" s="172"/>
      <c r="SUP119" s="172"/>
      <c r="SUQ119" s="172"/>
      <c r="SUR119" s="172"/>
      <c r="SUS119" s="172"/>
      <c r="SUT119" s="172"/>
      <c r="SUU119" s="172"/>
      <c r="SUV119" s="172"/>
      <c r="SUW119" s="172"/>
      <c r="SUX119" s="172"/>
      <c r="SUY119" s="172"/>
      <c r="SUZ119" s="172"/>
      <c r="SVA119" s="172"/>
      <c r="SVB119" s="172"/>
      <c r="SVC119" s="172"/>
      <c r="SVD119" s="172"/>
      <c r="SVE119" s="172"/>
      <c r="SVF119" s="172"/>
      <c r="SVG119" s="172"/>
      <c r="SVH119" s="172"/>
      <c r="SVI119" s="172"/>
      <c r="SVJ119" s="172"/>
      <c r="SVK119" s="172"/>
      <c r="SVL119" s="172"/>
      <c r="SVM119" s="172"/>
      <c r="SVN119" s="172"/>
      <c r="SVO119" s="172"/>
      <c r="SVP119" s="172"/>
      <c r="SVQ119" s="172"/>
      <c r="SVR119" s="172"/>
      <c r="SVS119" s="172"/>
      <c r="SVT119" s="172"/>
      <c r="SVU119" s="172"/>
      <c r="SVV119" s="172"/>
      <c r="SVW119" s="172"/>
      <c r="SVX119" s="172"/>
      <c r="SVY119" s="172"/>
      <c r="SVZ119" s="172"/>
      <c r="SWA119" s="172"/>
      <c r="SWB119" s="172"/>
      <c r="SWC119" s="172"/>
      <c r="SWD119" s="172"/>
      <c r="SWE119" s="172"/>
      <c r="SWF119" s="172"/>
      <c r="SWG119" s="172"/>
      <c r="SWH119" s="172"/>
      <c r="SWI119" s="172"/>
      <c r="SWJ119" s="172"/>
      <c r="SWK119" s="172"/>
      <c r="SWL119" s="172"/>
      <c r="SWM119" s="172"/>
      <c r="SWN119" s="172"/>
      <c r="SWO119" s="172"/>
      <c r="SWP119" s="172"/>
      <c r="SWQ119" s="172"/>
      <c r="SWR119" s="172"/>
      <c r="SWS119" s="172"/>
      <c r="SWT119" s="172"/>
      <c r="SWU119" s="172"/>
      <c r="SWV119" s="172"/>
      <c r="SWW119" s="172"/>
      <c r="SWX119" s="172"/>
      <c r="SWY119" s="172"/>
      <c r="SWZ119" s="172"/>
      <c r="SXA119" s="172"/>
      <c r="SXB119" s="172"/>
      <c r="SXC119" s="172"/>
      <c r="SXD119" s="172"/>
      <c r="SXE119" s="172"/>
      <c r="SXF119" s="172"/>
      <c r="SXG119" s="172"/>
      <c r="SXH119" s="172"/>
      <c r="SXI119" s="172"/>
      <c r="SXJ119" s="172"/>
      <c r="SXK119" s="172"/>
      <c r="SXL119" s="172"/>
      <c r="SXM119" s="172"/>
      <c r="SXN119" s="172"/>
      <c r="SXO119" s="172"/>
      <c r="SXP119" s="172"/>
      <c r="SXQ119" s="172"/>
      <c r="SXR119" s="172"/>
      <c r="SXS119" s="172"/>
      <c r="SXT119" s="172"/>
      <c r="SXU119" s="172"/>
      <c r="SXV119" s="172"/>
      <c r="SXW119" s="172"/>
      <c r="SXX119" s="172"/>
      <c r="SXY119" s="172"/>
      <c r="SXZ119" s="172"/>
      <c r="SYA119" s="172"/>
      <c r="SYB119" s="172"/>
      <c r="SYC119" s="172"/>
      <c r="SYD119" s="172"/>
      <c r="SYE119" s="172"/>
      <c r="SYF119" s="172"/>
      <c r="SYG119" s="172"/>
      <c r="SYH119" s="172"/>
      <c r="SYI119" s="172"/>
      <c r="SYJ119" s="172"/>
      <c r="SYK119" s="172"/>
      <c r="SYL119" s="172"/>
      <c r="SYM119" s="172"/>
      <c r="SYN119" s="172"/>
      <c r="SYO119" s="172"/>
      <c r="SYP119" s="172"/>
      <c r="SYQ119" s="172"/>
      <c r="SYR119" s="172"/>
      <c r="SYS119" s="172"/>
      <c r="SYT119" s="172"/>
      <c r="SYU119" s="172"/>
      <c r="SYV119" s="172"/>
      <c r="SYW119" s="172"/>
      <c r="SYX119" s="172"/>
      <c r="SYY119" s="172"/>
      <c r="SYZ119" s="172"/>
      <c r="SZA119" s="172"/>
      <c r="SZB119" s="172"/>
      <c r="SZC119" s="172"/>
      <c r="SZD119" s="172"/>
      <c r="SZE119" s="172"/>
      <c r="SZF119" s="172"/>
      <c r="SZG119" s="172"/>
      <c r="SZH119" s="172"/>
      <c r="SZI119" s="172"/>
      <c r="SZJ119" s="172"/>
      <c r="SZK119" s="172"/>
      <c r="SZL119" s="172"/>
      <c r="SZM119" s="172"/>
      <c r="SZN119" s="172"/>
      <c r="SZO119" s="172"/>
      <c r="SZP119" s="172"/>
      <c r="SZQ119" s="172"/>
      <c r="SZR119" s="172"/>
      <c r="SZS119" s="172"/>
      <c r="SZT119" s="172"/>
      <c r="SZU119" s="172"/>
      <c r="SZV119" s="172"/>
      <c r="SZW119" s="172"/>
      <c r="SZX119" s="172"/>
      <c r="SZY119" s="172"/>
      <c r="SZZ119" s="172"/>
      <c r="TAA119" s="172"/>
      <c r="TAB119" s="172"/>
      <c r="TAC119" s="172"/>
      <c r="TAD119" s="172"/>
      <c r="TAE119" s="172"/>
      <c r="TAF119" s="172"/>
      <c r="TAG119" s="172"/>
      <c r="TAH119" s="172"/>
      <c r="TAI119" s="172"/>
      <c r="TAJ119" s="172"/>
      <c r="TAK119" s="172"/>
      <c r="TAL119" s="172"/>
      <c r="TAM119" s="172"/>
      <c r="TAN119" s="172"/>
      <c r="TAO119" s="172"/>
      <c r="TAP119" s="172"/>
      <c r="TAQ119" s="172"/>
      <c r="TAR119" s="172"/>
      <c r="TAS119" s="172"/>
      <c r="TAT119" s="172"/>
      <c r="TAU119" s="172"/>
      <c r="TAV119" s="172"/>
      <c r="TAW119" s="172"/>
      <c r="TAX119" s="172"/>
      <c r="TAY119" s="172"/>
      <c r="TAZ119" s="172"/>
      <c r="TBA119" s="172"/>
      <c r="TBB119" s="172"/>
      <c r="TBC119" s="172"/>
      <c r="TBD119" s="172"/>
      <c r="TBE119" s="172"/>
      <c r="TBF119" s="172"/>
      <c r="TBG119" s="172"/>
      <c r="TBH119" s="172"/>
      <c r="TBI119" s="172"/>
      <c r="TBJ119" s="172"/>
      <c r="TBK119" s="172"/>
      <c r="TBL119" s="172"/>
      <c r="TBM119" s="172"/>
      <c r="TBN119" s="172"/>
      <c r="TBO119" s="172"/>
      <c r="TBP119" s="172"/>
      <c r="TBQ119" s="172"/>
      <c r="TBR119" s="172"/>
      <c r="TBS119" s="172"/>
      <c r="TBT119" s="172"/>
      <c r="TBU119" s="172"/>
      <c r="TBV119" s="172"/>
      <c r="TBW119" s="172"/>
      <c r="TBX119" s="172"/>
      <c r="TBY119" s="172"/>
      <c r="TBZ119" s="172"/>
      <c r="TCA119" s="172"/>
      <c r="TCB119" s="172"/>
      <c r="TCC119" s="172"/>
      <c r="TCD119" s="172"/>
      <c r="TCE119" s="172"/>
      <c r="TCF119" s="172"/>
      <c r="TCG119" s="172"/>
      <c r="TCH119" s="172"/>
      <c r="TCI119" s="172"/>
      <c r="TCJ119" s="172"/>
      <c r="TCK119" s="172"/>
      <c r="TCL119" s="172"/>
      <c r="TCM119" s="172"/>
      <c r="TCN119" s="172"/>
      <c r="TCO119" s="172"/>
      <c r="TCP119" s="172"/>
      <c r="TCQ119" s="172"/>
      <c r="TCR119" s="172"/>
      <c r="TCS119" s="172"/>
      <c r="TCT119" s="172"/>
      <c r="TCU119" s="172"/>
      <c r="TCV119" s="172"/>
      <c r="TCW119" s="172"/>
      <c r="TCX119" s="172"/>
      <c r="TCY119" s="172"/>
      <c r="TCZ119" s="172"/>
      <c r="TDA119" s="172"/>
      <c r="TDB119" s="172"/>
      <c r="TDC119" s="172"/>
      <c r="TDD119" s="172"/>
      <c r="TDE119" s="172"/>
      <c r="TDF119" s="172"/>
      <c r="TDG119" s="172"/>
      <c r="TDH119" s="172"/>
      <c r="TDI119" s="172"/>
      <c r="TDJ119" s="172"/>
      <c r="TDK119" s="172"/>
      <c r="TDL119" s="172"/>
      <c r="TDM119" s="172"/>
      <c r="TDN119" s="172"/>
      <c r="TDO119" s="172"/>
      <c r="TDP119" s="172"/>
      <c r="TDQ119" s="172"/>
      <c r="TDR119" s="172"/>
      <c r="TDS119" s="172"/>
      <c r="TDT119" s="172"/>
      <c r="TDU119" s="172"/>
      <c r="TDV119" s="172"/>
      <c r="TDW119" s="172"/>
      <c r="TDX119" s="172"/>
      <c r="TDY119" s="172"/>
      <c r="TDZ119" s="172"/>
      <c r="TEA119" s="172"/>
      <c r="TEB119" s="172"/>
      <c r="TEC119" s="172"/>
      <c r="TED119" s="172"/>
      <c r="TEE119" s="172"/>
      <c r="TEF119" s="172"/>
      <c r="TEG119" s="172"/>
      <c r="TEH119" s="172"/>
      <c r="TEI119" s="172"/>
      <c r="TEJ119" s="172"/>
      <c r="TEK119" s="172"/>
      <c r="TEL119" s="172"/>
      <c r="TEM119" s="172"/>
      <c r="TEN119" s="172"/>
      <c r="TEO119" s="172"/>
      <c r="TEP119" s="172"/>
      <c r="TEQ119" s="172"/>
      <c r="TER119" s="172"/>
      <c r="TES119" s="172"/>
      <c r="TET119" s="172"/>
      <c r="TEU119" s="172"/>
      <c r="TEV119" s="172"/>
      <c r="TEW119" s="172"/>
      <c r="TEX119" s="172"/>
      <c r="TEY119" s="172"/>
      <c r="TEZ119" s="172"/>
      <c r="TFA119" s="172"/>
      <c r="TFB119" s="172"/>
      <c r="TFC119" s="172"/>
      <c r="TFD119" s="172"/>
      <c r="TFE119" s="172"/>
      <c r="TFF119" s="172"/>
      <c r="TFG119" s="172"/>
      <c r="TFH119" s="172"/>
      <c r="TFI119" s="172"/>
      <c r="TFJ119" s="172"/>
      <c r="TFK119" s="172"/>
      <c r="TFL119" s="172"/>
      <c r="TFM119" s="172"/>
      <c r="TFN119" s="172"/>
      <c r="TFO119" s="172"/>
      <c r="TFP119" s="172"/>
      <c r="TFQ119" s="172"/>
      <c r="TFR119" s="172"/>
      <c r="TFS119" s="172"/>
      <c r="TFT119" s="172"/>
      <c r="TFU119" s="172"/>
      <c r="TFV119" s="172"/>
      <c r="TFW119" s="172"/>
      <c r="TFX119" s="172"/>
      <c r="TFY119" s="172"/>
      <c r="TFZ119" s="172"/>
      <c r="TGA119" s="172"/>
      <c r="TGB119" s="172"/>
      <c r="TGC119" s="172"/>
      <c r="TGD119" s="172"/>
      <c r="TGE119" s="172"/>
      <c r="TGF119" s="172"/>
      <c r="TGG119" s="172"/>
      <c r="TGH119" s="172"/>
      <c r="TGI119" s="172"/>
      <c r="TGJ119" s="172"/>
      <c r="TGK119" s="172"/>
      <c r="TGL119" s="172"/>
      <c r="TGM119" s="172"/>
      <c r="TGN119" s="172"/>
      <c r="TGO119" s="172"/>
      <c r="TGP119" s="172"/>
      <c r="TGQ119" s="172"/>
      <c r="TGR119" s="172"/>
      <c r="TGS119" s="172"/>
      <c r="TGT119" s="172"/>
      <c r="TGU119" s="172"/>
      <c r="TGV119" s="172"/>
      <c r="TGW119" s="172"/>
      <c r="TGX119" s="172"/>
      <c r="TGY119" s="172"/>
      <c r="TGZ119" s="172"/>
      <c r="THA119" s="172"/>
      <c r="THB119" s="172"/>
      <c r="THC119" s="172"/>
      <c r="THD119" s="172"/>
      <c r="THE119" s="172"/>
      <c r="THF119" s="172"/>
      <c r="THG119" s="172"/>
      <c r="THH119" s="172"/>
      <c r="THI119" s="172"/>
      <c r="THJ119" s="172"/>
      <c r="THK119" s="172"/>
      <c r="THL119" s="172"/>
      <c r="THM119" s="172"/>
      <c r="THN119" s="172"/>
      <c r="THO119" s="172"/>
      <c r="THP119" s="172"/>
      <c r="THQ119" s="172"/>
      <c r="THR119" s="172"/>
      <c r="THS119" s="172"/>
      <c r="THT119" s="172"/>
      <c r="THU119" s="172"/>
      <c r="THV119" s="172"/>
      <c r="THW119" s="172"/>
      <c r="THX119" s="172"/>
      <c r="THY119" s="172"/>
      <c r="THZ119" s="172"/>
      <c r="TIA119" s="172"/>
      <c r="TIB119" s="172"/>
      <c r="TIC119" s="172"/>
      <c r="TID119" s="172"/>
      <c r="TIE119" s="172"/>
      <c r="TIF119" s="172"/>
      <c r="TIG119" s="172"/>
      <c r="TIH119" s="172"/>
      <c r="TII119" s="172"/>
      <c r="TIJ119" s="172"/>
      <c r="TIK119" s="172"/>
      <c r="TIL119" s="172"/>
      <c r="TIM119" s="172"/>
      <c r="TIN119" s="172"/>
      <c r="TIO119" s="172"/>
      <c r="TIP119" s="172"/>
      <c r="TIQ119" s="172"/>
      <c r="TIR119" s="172"/>
      <c r="TIS119" s="172"/>
      <c r="TIT119" s="172"/>
      <c r="TIU119" s="172"/>
      <c r="TIV119" s="172"/>
      <c r="TIW119" s="172"/>
      <c r="TIX119" s="172"/>
      <c r="TIY119" s="172"/>
      <c r="TIZ119" s="172"/>
      <c r="TJA119" s="172"/>
      <c r="TJB119" s="172"/>
      <c r="TJC119" s="172"/>
      <c r="TJD119" s="172"/>
      <c r="TJE119" s="172"/>
      <c r="TJF119" s="172"/>
      <c r="TJG119" s="172"/>
      <c r="TJH119" s="172"/>
      <c r="TJI119" s="172"/>
      <c r="TJJ119" s="172"/>
      <c r="TJK119" s="172"/>
      <c r="TJL119" s="172"/>
      <c r="TJM119" s="172"/>
      <c r="TJN119" s="172"/>
      <c r="TJO119" s="172"/>
      <c r="TJP119" s="172"/>
      <c r="TJQ119" s="172"/>
      <c r="TJR119" s="172"/>
      <c r="TJS119" s="172"/>
      <c r="TJT119" s="172"/>
      <c r="TJU119" s="172"/>
      <c r="TJV119" s="172"/>
      <c r="TJW119" s="172"/>
      <c r="TJX119" s="172"/>
      <c r="TJY119" s="172"/>
      <c r="TJZ119" s="172"/>
      <c r="TKA119" s="172"/>
      <c r="TKB119" s="172"/>
      <c r="TKC119" s="172"/>
      <c r="TKD119" s="172"/>
      <c r="TKE119" s="172"/>
      <c r="TKF119" s="172"/>
      <c r="TKG119" s="172"/>
      <c r="TKH119" s="172"/>
      <c r="TKI119" s="172"/>
      <c r="TKJ119" s="172"/>
      <c r="TKK119" s="172"/>
      <c r="TKL119" s="172"/>
      <c r="TKM119" s="172"/>
      <c r="TKN119" s="172"/>
      <c r="TKO119" s="172"/>
      <c r="TKP119" s="172"/>
      <c r="TKQ119" s="172"/>
      <c r="TKR119" s="172"/>
      <c r="TKS119" s="172"/>
      <c r="TKT119" s="172"/>
      <c r="TKU119" s="172"/>
      <c r="TKV119" s="172"/>
      <c r="TKW119" s="172"/>
      <c r="TKX119" s="172"/>
      <c r="TKY119" s="172"/>
      <c r="TKZ119" s="172"/>
      <c r="TLA119" s="172"/>
      <c r="TLB119" s="172"/>
      <c r="TLC119" s="172"/>
      <c r="TLD119" s="172"/>
      <c r="TLE119" s="172"/>
      <c r="TLF119" s="172"/>
      <c r="TLG119" s="172"/>
      <c r="TLH119" s="172"/>
      <c r="TLI119" s="172"/>
      <c r="TLJ119" s="172"/>
      <c r="TLK119" s="172"/>
      <c r="TLL119" s="172"/>
      <c r="TLM119" s="172"/>
      <c r="TLN119" s="172"/>
      <c r="TLO119" s="172"/>
      <c r="TLP119" s="172"/>
      <c r="TLQ119" s="172"/>
      <c r="TLR119" s="172"/>
      <c r="TLS119" s="172"/>
      <c r="TLT119" s="172"/>
      <c r="TLU119" s="172"/>
      <c r="TLV119" s="172"/>
      <c r="TLW119" s="172"/>
      <c r="TLX119" s="172"/>
      <c r="TLY119" s="172"/>
      <c r="TLZ119" s="172"/>
      <c r="TMA119" s="172"/>
      <c r="TMB119" s="172"/>
      <c r="TMC119" s="172"/>
      <c r="TMD119" s="172"/>
      <c r="TME119" s="172"/>
      <c r="TMF119" s="172"/>
      <c r="TMG119" s="172"/>
      <c r="TMH119" s="172"/>
      <c r="TMI119" s="172"/>
      <c r="TMJ119" s="172"/>
      <c r="TMK119" s="172"/>
      <c r="TML119" s="172"/>
      <c r="TMM119" s="172"/>
      <c r="TMN119" s="172"/>
      <c r="TMO119" s="172"/>
      <c r="TMP119" s="172"/>
      <c r="TMQ119" s="172"/>
      <c r="TMR119" s="172"/>
      <c r="TMS119" s="172"/>
      <c r="TMT119" s="172"/>
      <c r="TMU119" s="172"/>
      <c r="TMV119" s="172"/>
      <c r="TMW119" s="172"/>
      <c r="TMX119" s="172"/>
      <c r="TMY119" s="172"/>
      <c r="TMZ119" s="172"/>
      <c r="TNA119" s="172"/>
      <c r="TNB119" s="172"/>
      <c r="TNC119" s="172"/>
      <c r="TND119" s="172"/>
      <c r="TNE119" s="172"/>
      <c r="TNF119" s="172"/>
      <c r="TNG119" s="172"/>
      <c r="TNH119" s="172"/>
      <c r="TNI119" s="172"/>
      <c r="TNJ119" s="172"/>
      <c r="TNK119" s="172"/>
      <c r="TNL119" s="172"/>
      <c r="TNM119" s="172"/>
      <c r="TNN119" s="172"/>
      <c r="TNO119" s="172"/>
      <c r="TNP119" s="172"/>
      <c r="TNQ119" s="172"/>
      <c r="TNR119" s="172"/>
      <c r="TNS119" s="172"/>
      <c r="TNT119" s="172"/>
      <c r="TNU119" s="172"/>
      <c r="TNV119" s="172"/>
      <c r="TNW119" s="172"/>
      <c r="TNX119" s="172"/>
      <c r="TNY119" s="172"/>
      <c r="TNZ119" s="172"/>
      <c r="TOA119" s="172"/>
      <c r="TOB119" s="172"/>
      <c r="TOC119" s="172"/>
      <c r="TOD119" s="172"/>
      <c r="TOE119" s="172"/>
      <c r="TOF119" s="172"/>
      <c r="TOG119" s="172"/>
      <c r="TOH119" s="172"/>
      <c r="TOI119" s="172"/>
      <c r="TOJ119" s="172"/>
      <c r="TOK119" s="172"/>
      <c r="TOL119" s="172"/>
      <c r="TOM119" s="172"/>
      <c r="TON119" s="172"/>
      <c r="TOO119" s="172"/>
      <c r="TOP119" s="172"/>
      <c r="TOQ119" s="172"/>
      <c r="TOR119" s="172"/>
      <c r="TOS119" s="172"/>
      <c r="TOT119" s="172"/>
      <c r="TOU119" s="172"/>
      <c r="TOV119" s="172"/>
      <c r="TOW119" s="172"/>
      <c r="TOX119" s="172"/>
      <c r="TOY119" s="172"/>
      <c r="TOZ119" s="172"/>
      <c r="TPA119" s="172"/>
      <c r="TPB119" s="172"/>
      <c r="TPC119" s="172"/>
      <c r="TPD119" s="172"/>
      <c r="TPE119" s="172"/>
      <c r="TPF119" s="172"/>
      <c r="TPG119" s="172"/>
      <c r="TPH119" s="172"/>
      <c r="TPI119" s="172"/>
      <c r="TPJ119" s="172"/>
      <c r="TPK119" s="172"/>
      <c r="TPL119" s="172"/>
      <c r="TPM119" s="172"/>
      <c r="TPN119" s="172"/>
      <c r="TPO119" s="172"/>
      <c r="TPP119" s="172"/>
      <c r="TPQ119" s="172"/>
      <c r="TPR119" s="172"/>
      <c r="TPS119" s="172"/>
      <c r="TPT119" s="172"/>
      <c r="TPU119" s="172"/>
      <c r="TPV119" s="172"/>
      <c r="TPW119" s="172"/>
      <c r="TPX119" s="172"/>
      <c r="TPY119" s="172"/>
      <c r="TPZ119" s="172"/>
      <c r="TQA119" s="172"/>
      <c r="TQB119" s="172"/>
      <c r="TQC119" s="172"/>
      <c r="TQD119" s="172"/>
      <c r="TQE119" s="172"/>
      <c r="TQF119" s="172"/>
      <c r="TQG119" s="172"/>
      <c r="TQH119" s="172"/>
      <c r="TQI119" s="172"/>
      <c r="TQJ119" s="172"/>
      <c r="TQK119" s="172"/>
      <c r="TQL119" s="172"/>
      <c r="TQM119" s="172"/>
      <c r="TQN119" s="172"/>
      <c r="TQO119" s="172"/>
      <c r="TQP119" s="172"/>
      <c r="TQQ119" s="172"/>
      <c r="TQR119" s="172"/>
      <c r="TQS119" s="172"/>
      <c r="TQT119" s="172"/>
      <c r="TQU119" s="172"/>
      <c r="TQV119" s="172"/>
      <c r="TQW119" s="172"/>
      <c r="TQX119" s="172"/>
      <c r="TQY119" s="172"/>
      <c r="TQZ119" s="172"/>
      <c r="TRA119" s="172"/>
      <c r="TRB119" s="172"/>
      <c r="TRC119" s="172"/>
      <c r="TRD119" s="172"/>
      <c r="TRE119" s="172"/>
      <c r="TRF119" s="172"/>
      <c r="TRG119" s="172"/>
      <c r="TRH119" s="172"/>
      <c r="TRI119" s="172"/>
      <c r="TRJ119" s="172"/>
      <c r="TRK119" s="172"/>
      <c r="TRL119" s="172"/>
      <c r="TRM119" s="172"/>
      <c r="TRN119" s="172"/>
      <c r="TRO119" s="172"/>
      <c r="TRP119" s="172"/>
      <c r="TRQ119" s="172"/>
      <c r="TRR119" s="172"/>
      <c r="TRS119" s="172"/>
      <c r="TRT119" s="172"/>
      <c r="TRU119" s="172"/>
      <c r="TRV119" s="172"/>
      <c r="TRW119" s="172"/>
      <c r="TRX119" s="172"/>
      <c r="TRY119" s="172"/>
      <c r="TRZ119" s="172"/>
      <c r="TSA119" s="172"/>
      <c r="TSB119" s="172"/>
      <c r="TSC119" s="172"/>
      <c r="TSD119" s="172"/>
      <c r="TSE119" s="172"/>
      <c r="TSF119" s="172"/>
      <c r="TSG119" s="172"/>
      <c r="TSH119" s="172"/>
      <c r="TSI119" s="172"/>
      <c r="TSJ119" s="172"/>
      <c r="TSK119" s="172"/>
      <c r="TSL119" s="172"/>
      <c r="TSM119" s="172"/>
      <c r="TSN119" s="172"/>
      <c r="TSO119" s="172"/>
      <c r="TSP119" s="172"/>
      <c r="TSQ119" s="172"/>
      <c r="TSR119" s="172"/>
      <c r="TSS119" s="172"/>
      <c r="TST119" s="172"/>
      <c r="TSU119" s="172"/>
      <c r="TSV119" s="172"/>
      <c r="TSW119" s="172"/>
      <c r="TSX119" s="172"/>
      <c r="TSY119" s="172"/>
      <c r="TSZ119" s="172"/>
      <c r="TTA119" s="172"/>
      <c r="TTB119" s="172"/>
      <c r="TTC119" s="172"/>
      <c r="TTD119" s="172"/>
      <c r="TTE119" s="172"/>
      <c r="TTF119" s="172"/>
      <c r="TTG119" s="172"/>
      <c r="TTH119" s="172"/>
      <c r="TTI119" s="172"/>
      <c r="TTJ119" s="172"/>
      <c r="TTK119" s="172"/>
      <c r="TTL119" s="172"/>
      <c r="TTM119" s="172"/>
      <c r="TTN119" s="172"/>
      <c r="TTO119" s="172"/>
      <c r="TTP119" s="172"/>
      <c r="TTQ119" s="172"/>
      <c r="TTR119" s="172"/>
      <c r="TTS119" s="172"/>
      <c r="TTT119" s="172"/>
      <c r="TTU119" s="172"/>
      <c r="TTV119" s="172"/>
      <c r="TTW119" s="172"/>
      <c r="TTX119" s="172"/>
      <c r="TTY119" s="172"/>
      <c r="TTZ119" s="172"/>
      <c r="TUA119" s="172"/>
      <c r="TUB119" s="172"/>
      <c r="TUC119" s="172"/>
      <c r="TUD119" s="172"/>
      <c r="TUE119" s="172"/>
      <c r="TUF119" s="172"/>
      <c r="TUG119" s="172"/>
      <c r="TUH119" s="172"/>
      <c r="TUI119" s="172"/>
      <c r="TUJ119" s="172"/>
      <c r="TUK119" s="172"/>
      <c r="TUL119" s="172"/>
      <c r="TUM119" s="172"/>
      <c r="TUN119" s="172"/>
      <c r="TUO119" s="172"/>
      <c r="TUP119" s="172"/>
      <c r="TUQ119" s="172"/>
      <c r="TUR119" s="172"/>
      <c r="TUS119" s="172"/>
      <c r="TUT119" s="172"/>
      <c r="TUU119" s="172"/>
      <c r="TUV119" s="172"/>
      <c r="TUW119" s="172"/>
      <c r="TUX119" s="172"/>
      <c r="TUY119" s="172"/>
      <c r="TUZ119" s="172"/>
      <c r="TVA119" s="172"/>
      <c r="TVB119" s="172"/>
      <c r="TVC119" s="172"/>
      <c r="TVD119" s="172"/>
      <c r="TVE119" s="172"/>
      <c r="TVF119" s="172"/>
      <c r="TVG119" s="172"/>
      <c r="TVH119" s="172"/>
      <c r="TVI119" s="172"/>
      <c r="TVJ119" s="172"/>
      <c r="TVK119" s="172"/>
      <c r="TVL119" s="172"/>
      <c r="TVM119" s="172"/>
      <c r="TVN119" s="172"/>
      <c r="TVO119" s="172"/>
      <c r="TVP119" s="172"/>
      <c r="TVQ119" s="172"/>
      <c r="TVR119" s="172"/>
      <c r="TVS119" s="172"/>
      <c r="TVT119" s="172"/>
      <c r="TVU119" s="172"/>
      <c r="TVV119" s="172"/>
      <c r="TVW119" s="172"/>
      <c r="TVX119" s="172"/>
      <c r="TVY119" s="172"/>
      <c r="TVZ119" s="172"/>
      <c r="TWA119" s="172"/>
      <c r="TWB119" s="172"/>
      <c r="TWC119" s="172"/>
      <c r="TWD119" s="172"/>
      <c r="TWE119" s="172"/>
      <c r="TWF119" s="172"/>
      <c r="TWG119" s="172"/>
      <c r="TWH119" s="172"/>
      <c r="TWI119" s="172"/>
      <c r="TWJ119" s="172"/>
      <c r="TWK119" s="172"/>
      <c r="TWL119" s="172"/>
      <c r="TWM119" s="172"/>
      <c r="TWN119" s="172"/>
      <c r="TWO119" s="172"/>
      <c r="TWP119" s="172"/>
      <c r="TWQ119" s="172"/>
      <c r="TWR119" s="172"/>
      <c r="TWS119" s="172"/>
      <c r="TWT119" s="172"/>
      <c r="TWU119" s="172"/>
      <c r="TWV119" s="172"/>
      <c r="TWW119" s="172"/>
      <c r="TWX119" s="172"/>
      <c r="TWY119" s="172"/>
      <c r="TWZ119" s="172"/>
      <c r="TXA119" s="172"/>
      <c r="TXB119" s="172"/>
      <c r="TXC119" s="172"/>
      <c r="TXD119" s="172"/>
      <c r="TXE119" s="172"/>
      <c r="TXF119" s="172"/>
      <c r="TXG119" s="172"/>
      <c r="TXH119" s="172"/>
      <c r="TXI119" s="172"/>
      <c r="TXJ119" s="172"/>
      <c r="TXK119" s="172"/>
      <c r="TXL119" s="172"/>
      <c r="TXM119" s="172"/>
      <c r="TXN119" s="172"/>
      <c r="TXO119" s="172"/>
      <c r="TXP119" s="172"/>
      <c r="TXQ119" s="172"/>
      <c r="TXR119" s="172"/>
      <c r="TXS119" s="172"/>
      <c r="TXT119" s="172"/>
      <c r="TXU119" s="172"/>
      <c r="TXV119" s="172"/>
      <c r="TXW119" s="172"/>
      <c r="TXX119" s="172"/>
      <c r="TXY119" s="172"/>
      <c r="TXZ119" s="172"/>
      <c r="TYA119" s="172"/>
      <c r="TYB119" s="172"/>
      <c r="TYC119" s="172"/>
      <c r="TYD119" s="172"/>
      <c r="TYE119" s="172"/>
      <c r="TYF119" s="172"/>
      <c r="TYG119" s="172"/>
      <c r="TYH119" s="172"/>
      <c r="TYI119" s="172"/>
      <c r="TYJ119" s="172"/>
      <c r="TYK119" s="172"/>
      <c r="TYL119" s="172"/>
      <c r="TYM119" s="172"/>
      <c r="TYN119" s="172"/>
      <c r="TYO119" s="172"/>
      <c r="TYP119" s="172"/>
      <c r="TYQ119" s="172"/>
      <c r="TYR119" s="172"/>
      <c r="TYS119" s="172"/>
      <c r="TYT119" s="172"/>
      <c r="TYU119" s="172"/>
      <c r="TYV119" s="172"/>
      <c r="TYW119" s="172"/>
      <c r="TYX119" s="172"/>
      <c r="TYY119" s="172"/>
      <c r="TYZ119" s="172"/>
      <c r="TZA119" s="172"/>
      <c r="TZB119" s="172"/>
      <c r="TZC119" s="172"/>
      <c r="TZD119" s="172"/>
      <c r="TZE119" s="172"/>
      <c r="TZF119" s="172"/>
      <c r="TZG119" s="172"/>
      <c r="TZH119" s="172"/>
      <c r="TZI119" s="172"/>
      <c r="TZJ119" s="172"/>
      <c r="TZK119" s="172"/>
      <c r="TZL119" s="172"/>
      <c r="TZM119" s="172"/>
      <c r="TZN119" s="172"/>
      <c r="TZO119" s="172"/>
      <c r="TZP119" s="172"/>
      <c r="TZQ119" s="172"/>
      <c r="TZR119" s="172"/>
      <c r="TZS119" s="172"/>
      <c r="TZT119" s="172"/>
      <c r="TZU119" s="172"/>
      <c r="TZV119" s="172"/>
      <c r="TZW119" s="172"/>
      <c r="TZX119" s="172"/>
      <c r="TZY119" s="172"/>
      <c r="TZZ119" s="172"/>
      <c r="UAA119" s="172"/>
      <c r="UAB119" s="172"/>
      <c r="UAC119" s="172"/>
      <c r="UAD119" s="172"/>
      <c r="UAE119" s="172"/>
      <c r="UAF119" s="172"/>
      <c r="UAG119" s="172"/>
      <c r="UAH119" s="172"/>
      <c r="UAI119" s="172"/>
      <c r="UAJ119" s="172"/>
      <c r="UAK119" s="172"/>
      <c r="UAL119" s="172"/>
      <c r="UAM119" s="172"/>
      <c r="UAN119" s="172"/>
      <c r="UAO119" s="172"/>
      <c r="UAP119" s="172"/>
      <c r="UAQ119" s="172"/>
      <c r="UAR119" s="172"/>
      <c r="UAS119" s="172"/>
      <c r="UAT119" s="172"/>
      <c r="UAU119" s="172"/>
      <c r="UAV119" s="172"/>
      <c r="UAW119" s="172"/>
      <c r="UAX119" s="172"/>
      <c r="UAY119" s="172"/>
      <c r="UAZ119" s="172"/>
      <c r="UBA119" s="172"/>
      <c r="UBB119" s="172"/>
      <c r="UBC119" s="172"/>
      <c r="UBD119" s="172"/>
      <c r="UBE119" s="172"/>
      <c r="UBF119" s="172"/>
      <c r="UBG119" s="172"/>
      <c r="UBH119" s="172"/>
      <c r="UBI119" s="172"/>
      <c r="UBJ119" s="172"/>
      <c r="UBK119" s="172"/>
      <c r="UBL119" s="172"/>
      <c r="UBM119" s="172"/>
      <c r="UBN119" s="172"/>
      <c r="UBO119" s="172"/>
      <c r="UBP119" s="172"/>
      <c r="UBQ119" s="172"/>
      <c r="UBR119" s="172"/>
      <c r="UBS119" s="172"/>
      <c r="UBT119" s="172"/>
      <c r="UBU119" s="172"/>
      <c r="UBV119" s="172"/>
      <c r="UBW119" s="172"/>
      <c r="UBX119" s="172"/>
      <c r="UBY119" s="172"/>
      <c r="UBZ119" s="172"/>
      <c r="UCA119" s="172"/>
      <c r="UCB119" s="172"/>
      <c r="UCC119" s="172"/>
      <c r="UCD119" s="172"/>
      <c r="UCE119" s="172"/>
      <c r="UCF119" s="172"/>
      <c r="UCG119" s="172"/>
      <c r="UCH119" s="172"/>
      <c r="UCI119" s="172"/>
      <c r="UCJ119" s="172"/>
      <c r="UCK119" s="172"/>
      <c r="UCL119" s="172"/>
      <c r="UCM119" s="172"/>
      <c r="UCN119" s="172"/>
      <c r="UCO119" s="172"/>
      <c r="UCP119" s="172"/>
      <c r="UCQ119" s="172"/>
      <c r="UCR119" s="172"/>
      <c r="UCS119" s="172"/>
      <c r="UCT119" s="172"/>
      <c r="UCU119" s="172"/>
      <c r="UCV119" s="172"/>
      <c r="UCW119" s="172"/>
      <c r="UCX119" s="172"/>
      <c r="UCY119" s="172"/>
      <c r="UCZ119" s="172"/>
      <c r="UDA119" s="172"/>
      <c r="UDB119" s="172"/>
      <c r="UDC119" s="172"/>
      <c r="UDD119" s="172"/>
      <c r="UDE119" s="172"/>
      <c r="UDF119" s="172"/>
      <c r="UDG119" s="172"/>
      <c r="UDH119" s="172"/>
      <c r="UDI119" s="172"/>
      <c r="UDJ119" s="172"/>
      <c r="UDK119" s="172"/>
      <c r="UDL119" s="172"/>
      <c r="UDM119" s="172"/>
      <c r="UDN119" s="172"/>
      <c r="UDO119" s="172"/>
      <c r="UDP119" s="172"/>
      <c r="UDQ119" s="172"/>
      <c r="UDR119" s="172"/>
      <c r="UDS119" s="172"/>
      <c r="UDT119" s="172"/>
      <c r="UDU119" s="172"/>
      <c r="UDV119" s="172"/>
      <c r="UDW119" s="172"/>
      <c r="UDX119" s="172"/>
      <c r="UDY119" s="172"/>
      <c r="UDZ119" s="172"/>
      <c r="UEA119" s="172"/>
      <c r="UEB119" s="172"/>
      <c r="UEC119" s="172"/>
      <c r="UED119" s="172"/>
      <c r="UEE119" s="172"/>
      <c r="UEF119" s="172"/>
      <c r="UEG119" s="172"/>
      <c r="UEH119" s="172"/>
      <c r="UEI119" s="172"/>
      <c r="UEJ119" s="172"/>
      <c r="UEK119" s="172"/>
      <c r="UEL119" s="172"/>
      <c r="UEM119" s="172"/>
      <c r="UEN119" s="172"/>
      <c r="UEO119" s="172"/>
      <c r="UEP119" s="172"/>
      <c r="UEQ119" s="172"/>
      <c r="UER119" s="172"/>
      <c r="UES119" s="172"/>
      <c r="UET119" s="172"/>
      <c r="UEU119" s="172"/>
      <c r="UEV119" s="172"/>
      <c r="UEW119" s="172"/>
      <c r="UEX119" s="172"/>
      <c r="UEY119" s="172"/>
      <c r="UEZ119" s="172"/>
      <c r="UFA119" s="172"/>
      <c r="UFB119" s="172"/>
      <c r="UFC119" s="172"/>
      <c r="UFD119" s="172"/>
      <c r="UFE119" s="172"/>
      <c r="UFF119" s="172"/>
      <c r="UFG119" s="172"/>
      <c r="UFH119" s="172"/>
      <c r="UFI119" s="172"/>
      <c r="UFJ119" s="172"/>
      <c r="UFK119" s="172"/>
      <c r="UFL119" s="172"/>
      <c r="UFM119" s="172"/>
      <c r="UFN119" s="172"/>
      <c r="UFO119" s="172"/>
      <c r="UFP119" s="172"/>
      <c r="UFQ119" s="172"/>
      <c r="UFR119" s="172"/>
      <c r="UFS119" s="172"/>
      <c r="UFT119" s="172"/>
      <c r="UFU119" s="172"/>
      <c r="UFV119" s="172"/>
      <c r="UFW119" s="172"/>
      <c r="UFX119" s="172"/>
      <c r="UFY119" s="172"/>
      <c r="UFZ119" s="172"/>
      <c r="UGA119" s="172"/>
      <c r="UGB119" s="172"/>
      <c r="UGC119" s="172"/>
      <c r="UGD119" s="172"/>
      <c r="UGE119" s="172"/>
      <c r="UGF119" s="172"/>
      <c r="UGG119" s="172"/>
      <c r="UGH119" s="172"/>
      <c r="UGI119" s="172"/>
      <c r="UGJ119" s="172"/>
      <c r="UGK119" s="172"/>
      <c r="UGL119" s="172"/>
      <c r="UGM119" s="172"/>
      <c r="UGN119" s="172"/>
      <c r="UGO119" s="172"/>
      <c r="UGP119" s="172"/>
      <c r="UGQ119" s="172"/>
      <c r="UGR119" s="172"/>
      <c r="UGS119" s="172"/>
      <c r="UGT119" s="172"/>
      <c r="UGU119" s="172"/>
      <c r="UGV119" s="172"/>
      <c r="UGW119" s="172"/>
      <c r="UGX119" s="172"/>
      <c r="UGY119" s="172"/>
      <c r="UGZ119" s="172"/>
      <c r="UHA119" s="172"/>
      <c r="UHB119" s="172"/>
      <c r="UHC119" s="172"/>
      <c r="UHD119" s="172"/>
      <c r="UHE119" s="172"/>
      <c r="UHF119" s="172"/>
      <c r="UHG119" s="172"/>
      <c r="UHH119" s="172"/>
      <c r="UHI119" s="172"/>
      <c r="UHJ119" s="172"/>
      <c r="UHK119" s="172"/>
      <c r="UHL119" s="172"/>
      <c r="UHM119" s="172"/>
      <c r="UHN119" s="172"/>
      <c r="UHO119" s="172"/>
      <c r="UHP119" s="172"/>
      <c r="UHQ119" s="172"/>
      <c r="UHR119" s="172"/>
      <c r="UHS119" s="172"/>
      <c r="UHT119" s="172"/>
      <c r="UHU119" s="172"/>
      <c r="UHV119" s="172"/>
      <c r="UHW119" s="172"/>
      <c r="UHX119" s="172"/>
      <c r="UHY119" s="172"/>
      <c r="UHZ119" s="172"/>
      <c r="UIA119" s="172"/>
      <c r="UIB119" s="172"/>
      <c r="UIC119" s="172"/>
      <c r="UID119" s="172"/>
      <c r="UIE119" s="172"/>
      <c r="UIF119" s="172"/>
      <c r="UIG119" s="172"/>
      <c r="UIH119" s="172"/>
      <c r="UII119" s="172"/>
      <c r="UIJ119" s="172"/>
      <c r="UIK119" s="172"/>
      <c r="UIL119" s="172"/>
      <c r="UIM119" s="172"/>
      <c r="UIN119" s="172"/>
      <c r="UIO119" s="172"/>
      <c r="UIP119" s="172"/>
      <c r="UIQ119" s="172"/>
      <c r="UIR119" s="172"/>
      <c r="UIS119" s="172"/>
      <c r="UIT119" s="172"/>
      <c r="UIU119" s="172"/>
      <c r="UIV119" s="172"/>
      <c r="UIW119" s="172"/>
      <c r="UIX119" s="172"/>
      <c r="UIY119" s="172"/>
      <c r="UIZ119" s="172"/>
      <c r="UJA119" s="172"/>
      <c r="UJB119" s="172"/>
      <c r="UJC119" s="172"/>
      <c r="UJD119" s="172"/>
      <c r="UJE119" s="172"/>
      <c r="UJF119" s="172"/>
      <c r="UJG119" s="172"/>
      <c r="UJH119" s="172"/>
      <c r="UJI119" s="172"/>
      <c r="UJJ119" s="172"/>
      <c r="UJK119" s="172"/>
      <c r="UJL119" s="172"/>
      <c r="UJM119" s="172"/>
      <c r="UJN119" s="172"/>
      <c r="UJO119" s="172"/>
      <c r="UJP119" s="172"/>
      <c r="UJQ119" s="172"/>
      <c r="UJR119" s="172"/>
      <c r="UJS119" s="172"/>
      <c r="UJT119" s="172"/>
      <c r="UJU119" s="172"/>
      <c r="UJV119" s="172"/>
      <c r="UJW119" s="172"/>
      <c r="UJX119" s="172"/>
      <c r="UJY119" s="172"/>
      <c r="UJZ119" s="172"/>
      <c r="UKA119" s="172"/>
      <c r="UKB119" s="172"/>
      <c r="UKC119" s="172"/>
      <c r="UKD119" s="172"/>
      <c r="UKE119" s="172"/>
      <c r="UKF119" s="172"/>
      <c r="UKG119" s="172"/>
      <c r="UKH119" s="172"/>
      <c r="UKI119" s="172"/>
      <c r="UKJ119" s="172"/>
      <c r="UKK119" s="172"/>
      <c r="UKL119" s="172"/>
      <c r="UKM119" s="172"/>
      <c r="UKN119" s="172"/>
      <c r="UKO119" s="172"/>
      <c r="UKP119" s="172"/>
      <c r="UKQ119" s="172"/>
      <c r="UKR119" s="172"/>
      <c r="UKS119" s="172"/>
      <c r="UKT119" s="172"/>
      <c r="UKU119" s="172"/>
      <c r="UKV119" s="172"/>
      <c r="UKW119" s="172"/>
      <c r="UKX119" s="172"/>
      <c r="UKY119" s="172"/>
      <c r="UKZ119" s="172"/>
      <c r="ULA119" s="172"/>
      <c r="ULB119" s="172"/>
      <c r="ULC119" s="172"/>
      <c r="ULD119" s="172"/>
      <c r="ULE119" s="172"/>
      <c r="ULF119" s="172"/>
      <c r="ULG119" s="172"/>
      <c r="ULH119" s="172"/>
      <c r="ULI119" s="172"/>
      <c r="ULJ119" s="172"/>
      <c r="ULK119" s="172"/>
      <c r="ULL119" s="172"/>
      <c r="ULM119" s="172"/>
      <c r="ULN119" s="172"/>
      <c r="ULO119" s="172"/>
      <c r="ULP119" s="172"/>
      <c r="ULQ119" s="172"/>
      <c r="ULR119" s="172"/>
      <c r="ULS119" s="172"/>
      <c r="ULT119" s="172"/>
      <c r="ULU119" s="172"/>
      <c r="ULV119" s="172"/>
      <c r="ULW119" s="172"/>
      <c r="ULX119" s="172"/>
      <c r="ULY119" s="172"/>
      <c r="ULZ119" s="172"/>
      <c r="UMA119" s="172"/>
      <c r="UMB119" s="172"/>
      <c r="UMC119" s="172"/>
      <c r="UMD119" s="172"/>
      <c r="UME119" s="172"/>
      <c r="UMF119" s="172"/>
      <c r="UMG119" s="172"/>
      <c r="UMH119" s="172"/>
      <c r="UMI119" s="172"/>
      <c r="UMJ119" s="172"/>
      <c r="UMK119" s="172"/>
      <c r="UML119" s="172"/>
      <c r="UMM119" s="172"/>
      <c r="UMN119" s="172"/>
      <c r="UMO119" s="172"/>
      <c r="UMP119" s="172"/>
      <c r="UMQ119" s="172"/>
      <c r="UMR119" s="172"/>
      <c r="UMS119" s="172"/>
      <c r="UMT119" s="172"/>
      <c r="UMU119" s="172"/>
      <c r="UMV119" s="172"/>
      <c r="UMW119" s="172"/>
      <c r="UMX119" s="172"/>
      <c r="UMY119" s="172"/>
      <c r="UMZ119" s="172"/>
      <c r="UNA119" s="172"/>
      <c r="UNB119" s="172"/>
      <c r="UNC119" s="172"/>
      <c r="UND119" s="172"/>
      <c r="UNE119" s="172"/>
      <c r="UNF119" s="172"/>
      <c r="UNG119" s="172"/>
      <c r="UNH119" s="172"/>
      <c r="UNI119" s="172"/>
      <c r="UNJ119" s="172"/>
      <c r="UNK119" s="172"/>
      <c r="UNL119" s="172"/>
      <c r="UNM119" s="172"/>
      <c r="UNN119" s="172"/>
      <c r="UNO119" s="172"/>
      <c r="UNP119" s="172"/>
      <c r="UNQ119" s="172"/>
      <c r="UNR119" s="172"/>
      <c r="UNS119" s="172"/>
      <c r="UNT119" s="172"/>
      <c r="UNU119" s="172"/>
      <c r="UNV119" s="172"/>
      <c r="UNW119" s="172"/>
      <c r="UNX119" s="172"/>
      <c r="UNY119" s="172"/>
      <c r="UNZ119" s="172"/>
      <c r="UOA119" s="172"/>
      <c r="UOB119" s="172"/>
      <c r="UOC119" s="172"/>
      <c r="UOD119" s="172"/>
      <c r="UOE119" s="172"/>
      <c r="UOF119" s="172"/>
      <c r="UOG119" s="172"/>
      <c r="UOH119" s="172"/>
      <c r="UOI119" s="172"/>
      <c r="UOJ119" s="172"/>
      <c r="UOK119" s="172"/>
      <c r="UOL119" s="172"/>
      <c r="UOM119" s="172"/>
      <c r="UON119" s="172"/>
      <c r="UOO119" s="172"/>
      <c r="UOP119" s="172"/>
      <c r="UOQ119" s="172"/>
      <c r="UOR119" s="172"/>
      <c r="UOS119" s="172"/>
      <c r="UOT119" s="172"/>
      <c r="UOU119" s="172"/>
      <c r="UOV119" s="172"/>
      <c r="UOW119" s="172"/>
      <c r="UOX119" s="172"/>
      <c r="UOY119" s="172"/>
      <c r="UOZ119" s="172"/>
      <c r="UPA119" s="172"/>
      <c r="UPB119" s="172"/>
      <c r="UPC119" s="172"/>
      <c r="UPD119" s="172"/>
      <c r="UPE119" s="172"/>
      <c r="UPF119" s="172"/>
      <c r="UPG119" s="172"/>
      <c r="UPH119" s="172"/>
      <c r="UPI119" s="172"/>
      <c r="UPJ119" s="172"/>
      <c r="UPK119" s="172"/>
      <c r="UPL119" s="172"/>
      <c r="UPM119" s="172"/>
      <c r="UPN119" s="172"/>
      <c r="UPO119" s="172"/>
      <c r="UPP119" s="172"/>
      <c r="UPQ119" s="172"/>
      <c r="UPR119" s="172"/>
      <c r="UPS119" s="172"/>
      <c r="UPT119" s="172"/>
      <c r="UPU119" s="172"/>
      <c r="UPV119" s="172"/>
      <c r="UPW119" s="172"/>
      <c r="UPX119" s="172"/>
      <c r="UPY119" s="172"/>
      <c r="UPZ119" s="172"/>
      <c r="UQA119" s="172"/>
      <c r="UQB119" s="172"/>
      <c r="UQC119" s="172"/>
      <c r="UQD119" s="172"/>
      <c r="UQE119" s="172"/>
      <c r="UQF119" s="172"/>
      <c r="UQG119" s="172"/>
      <c r="UQH119" s="172"/>
      <c r="UQI119" s="172"/>
      <c r="UQJ119" s="172"/>
      <c r="UQK119" s="172"/>
      <c r="UQL119" s="172"/>
      <c r="UQM119" s="172"/>
      <c r="UQN119" s="172"/>
      <c r="UQO119" s="172"/>
      <c r="UQP119" s="172"/>
      <c r="UQQ119" s="172"/>
      <c r="UQR119" s="172"/>
      <c r="UQS119" s="172"/>
      <c r="UQT119" s="172"/>
      <c r="UQU119" s="172"/>
      <c r="UQV119" s="172"/>
      <c r="UQW119" s="172"/>
      <c r="UQX119" s="172"/>
      <c r="UQY119" s="172"/>
      <c r="UQZ119" s="172"/>
      <c r="URA119" s="172"/>
      <c r="URB119" s="172"/>
      <c r="URC119" s="172"/>
      <c r="URD119" s="172"/>
      <c r="URE119" s="172"/>
      <c r="URF119" s="172"/>
      <c r="URG119" s="172"/>
      <c r="URH119" s="172"/>
      <c r="URI119" s="172"/>
      <c r="URJ119" s="172"/>
      <c r="URK119" s="172"/>
      <c r="URL119" s="172"/>
      <c r="URM119" s="172"/>
      <c r="URN119" s="172"/>
      <c r="URO119" s="172"/>
      <c r="URP119" s="172"/>
      <c r="URQ119" s="172"/>
      <c r="URR119" s="172"/>
      <c r="URS119" s="172"/>
      <c r="URT119" s="172"/>
      <c r="URU119" s="172"/>
      <c r="URV119" s="172"/>
      <c r="URW119" s="172"/>
      <c r="URX119" s="172"/>
      <c r="URY119" s="172"/>
      <c r="URZ119" s="172"/>
      <c r="USA119" s="172"/>
      <c r="USB119" s="172"/>
      <c r="USC119" s="172"/>
      <c r="USD119" s="172"/>
      <c r="USE119" s="172"/>
      <c r="USF119" s="172"/>
      <c r="USG119" s="172"/>
      <c r="USH119" s="172"/>
      <c r="USI119" s="172"/>
      <c r="USJ119" s="172"/>
      <c r="USK119" s="172"/>
      <c r="USL119" s="172"/>
      <c r="USM119" s="172"/>
      <c r="USN119" s="172"/>
      <c r="USO119" s="172"/>
      <c r="USP119" s="172"/>
      <c r="USQ119" s="172"/>
      <c r="USR119" s="172"/>
      <c r="USS119" s="172"/>
      <c r="UST119" s="172"/>
      <c r="USU119" s="172"/>
      <c r="USV119" s="172"/>
      <c r="USW119" s="172"/>
      <c r="USX119" s="172"/>
      <c r="USY119" s="172"/>
      <c r="USZ119" s="172"/>
      <c r="UTA119" s="172"/>
      <c r="UTB119" s="172"/>
      <c r="UTC119" s="172"/>
      <c r="UTD119" s="172"/>
      <c r="UTE119" s="172"/>
      <c r="UTF119" s="172"/>
      <c r="UTG119" s="172"/>
      <c r="UTH119" s="172"/>
      <c r="UTI119" s="172"/>
      <c r="UTJ119" s="172"/>
      <c r="UTK119" s="172"/>
      <c r="UTL119" s="172"/>
      <c r="UTM119" s="172"/>
      <c r="UTN119" s="172"/>
      <c r="UTO119" s="172"/>
      <c r="UTP119" s="172"/>
      <c r="UTQ119" s="172"/>
      <c r="UTR119" s="172"/>
      <c r="UTS119" s="172"/>
      <c r="UTT119" s="172"/>
      <c r="UTU119" s="172"/>
      <c r="UTV119" s="172"/>
      <c r="UTW119" s="172"/>
      <c r="UTX119" s="172"/>
      <c r="UTY119" s="172"/>
      <c r="UTZ119" s="172"/>
      <c r="UUA119" s="172"/>
      <c r="UUB119" s="172"/>
      <c r="UUC119" s="172"/>
      <c r="UUD119" s="172"/>
      <c r="UUE119" s="172"/>
      <c r="UUF119" s="172"/>
      <c r="UUG119" s="172"/>
      <c r="UUH119" s="172"/>
      <c r="UUI119" s="172"/>
      <c r="UUJ119" s="172"/>
      <c r="UUK119" s="172"/>
      <c r="UUL119" s="172"/>
      <c r="UUM119" s="172"/>
      <c r="UUN119" s="172"/>
      <c r="UUO119" s="172"/>
      <c r="UUP119" s="172"/>
      <c r="UUQ119" s="172"/>
      <c r="UUR119" s="172"/>
      <c r="UUS119" s="172"/>
      <c r="UUT119" s="172"/>
      <c r="UUU119" s="172"/>
      <c r="UUV119" s="172"/>
      <c r="UUW119" s="172"/>
      <c r="UUX119" s="172"/>
      <c r="UUY119" s="172"/>
      <c r="UUZ119" s="172"/>
      <c r="UVA119" s="172"/>
      <c r="UVB119" s="172"/>
      <c r="UVC119" s="172"/>
      <c r="UVD119" s="172"/>
      <c r="UVE119" s="172"/>
      <c r="UVF119" s="172"/>
      <c r="UVG119" s="172"/>
      <c r="UVH119" s="172"/>
      <c r="UVI119" s="172"/>
      <c r="UVJ119" s="172"/>
      <c r="UVK119" s="172"/>
      <c r="UVL119" s="172"/>
      <c r="UVM119" s="172"/>
      <c r="UVN119" s="172"/>
      <c r="UVO119" s="172"/>
      <c r="UVP119" s="172"/>
      <c r="UVQ119" s="172"/>
      <c r="UVR119" s="172"/>
      <c r="UVS119" s="172"/>
      <c r="UVT119" s="172"/>
      <c r="UVU119" s="172"/>
      <c r="UVV119" s="172"/>
      <c r="UVW119" s="172"/>
      <c r="UVX119" s="172"/>
      <c r="UVY119" s="172"/>
      <c r="UVZ119" s="172"/>
      <c r="UWA119" s="172"/>
      <c r="UWB119" s="172"/>
      <c r="UWC119" s="172"/>
      <c r="UWD119" s="172"/>
      <c r="UWE119" s="172"/>
      <c r="UWF119" s="172"/>
      <c r="UWG119" s="172"/>
      <c r="UWH119" s="172"/>
      <c r="UWI119" s="172"/>
      <c r="UWJ119" s="172"/>
      <c r="UWK119" s="172"/>
      <c r="UWL119" s="172"/>
      <c r="UWM119" s="172"/>
      <c r="UWN119" s="172"/>
      <c r="UWO119" s="172"/>
      <c r="UWP119" s="172"/>
      <c r="UWQ119" s="172"/>
      <c r="UWR119" s="172"/>
      <c r="UWS119" s="172"/>
      <c r="UWT119" s="172"/>
      <c r="UWU119" s="172"/>
      <c r="UWV119" s="172"/>
      <c r="UWW119" s="172"/>
      <c r="UWX119" s="172"/>
      <c r="UWY119" s="172"/>
      <c r="UWZ119" s="172"/>
      <c r="UXA119" s="172"/>
      <c r="UXB119" s="172"/>
      <c r="UXC119" s="172"/>
      <c r="UXD119" s="172"/>
      <c r="UXE119" s="172"/>
      <c r="UXF119" s="172"/>
      <c r="UXG119" s="172"/>
      <c r="UXH119" s="172"/>
      <c r="UXI119" s="172"/>
      <c r="UXJ119" s="172"/>
      <c r="UXK119" s="172"/>
      <c r="UXL119" s="172"/>
      <c r="UXM119" s="172"/>
      <c r="UXN119" s="172"/>
      <c r="UXO119" s="172"/>
      <c r="UXP119" s="172"/>
      <c r="UXQ119" s="172"/>
      <c r="UXR119" s="172"/>
      <c r="UXS119" s="172"/>
      <c r="UXT119" s="172"/>
      <c r="UXU119" s="172"/>
      <c r="UXV119" s="172"/>
      <c r="UXW119" s="172"/>
      <c r="UXX119" s="172"/>
      <c r="UXY119" s="172"/>
      <c r="UXZ119" s="172"/>
      <c r="UYA119" s="172"/>
      <c r="UYB119" s="172"/>
      <c r="UYC119" s="172"/>
      <c r="UYD119" s="172"/>
      <c r="UYE119" s="172"/>
      <c r="UYF119" s="172"/>
      <c r="UYG119" s="172"/>
      <c r="UYH119" s="172"/>
      <c r="UYI119" s="172"/>
      <c r="UYJ119" s="172"/>
      <c r="UYK119" s="172"/>
      <c r="UYL119" s="172"/>
      <c r="UYM119" s="172"/>
      <c r="UYN119" s="172"/>
      <c r="UYO119" s="172"/>
      <c r="UYP119" s="172"/>
      <c r="UYQ119" s="172"/>
      <c r="UYR119" s="172"/>
      <c r="UYS119" s="172"/>
      <c r="UYT119" s="172"/>
      <c r="UYU119" s="172"/>
      <c r="UYV119" s="172"/>
      <c r="UYW119" s="172"/>
      <c r="UYX119" s="172"/>
      <c r="UYY119" s="172"/>
      <c r="UYZ119" s="172"/>
      <c r="UZA119" s="172"/>
      <c r="UZB119" s="172"/>
      <c r="UZC119" s="172"/>
      <c r="UZD119" s="172"/>
      <c r="UZE119" s="172"/>
      <c r="UZF119" s="172"/>
      <c r="UZG119" s="172"/>
      <c r="UZH119" s="172"/>
      <c r="UZI119" s="172"/>
      <c r="UZJ119" s="172"/>
      <c r="UZK119" s="172"/>
      <c r="UZL119" s="172"/>
      <c r="UZM119" s="172"/>
      <c r="UZN119" s="172"/>
      <c r="UZO119" s="172"/>
      <c r="UZP119" s="172"/>
      <c r="UZQ119" s="172"/>
      <c r="UZR119" s="172"/>
      <c r="UZS119" s="172"/>
      <c r="UZT119" s="172"/>
      <c r="UZU119" s="172"/>
      <c r="UZV119" s="172"/>
      <c r="UZW119" s="172"/>
      <c r="UZX119" s="172"/>
      <c r="UZY119" s="172"/>
      <c r="UZZ119" s="172"/>
      <c r="VAA119" s="172"/>
      <c r="VAB119" s="172"/>
      <c r="VAC119" s="172"/>
      <c r="VAD119" s="172"/>
      <c r="VAE119" s="172"/>
      <c r="VAF119" s="172"/>
      <c r="VAG119" s="172"/>
      <c r="VAH119" s="172"/>
      <c r="VAI119" s="172"/>
      <c r="VAJ119" s="172"/>
      <c r="VAK119" s="172"/>
      <c r="VAL119" s="172"/>
      <c r="VAM119" s="172"/>
      <c r="VAN119" s="172"/>
      <c r="VAO119" s="172"/>
      <c r="VAP119" s="172"/>
      <c r="VAQ119" s="172"/>
      <c r="VAR119" s="172"/>
      <c r="VAS119" s="172"/>
      <c r="VAT119" s="172"/>
      <c r="VAU119" s="172"/>
      <c r="VAV119" s="172"/>
      <c r="VAW119" s="172"/>
      <c r="VAX119" s="172"/>
      <c r="VAY119" s="172"/>
      <c r="VAZ119" s="172"/>
      <c r="VBA119" s="172"/>
      <c r="VBB119" s="172"/>
      <c r="VBC119" s="172"/>
      <c r="VBD119" s="172"/>
      <c r="VBE119" s="172"/>
      <c r="VBF119" s="172"/>
      <c r="VBG119" s="172"/>
      <c r="VBH119" s="172"/>
      <c r="VBI119" s="172"/>
      <c r="VBJ119" s="172"/>
      <c r="VBK119" s="172"/>
      <c r="VBL119" s="172"/>
      <c r="VBM119" s="172"/>
      <c r="VBN119" s="172"/>
      <c r="VBO119" s="172"/>
      <c r="VBP119" s="172"/>
      <c r="VBQ119" s="172"/>
      <c r="VBR119" s="172"/>
      <c r="VBS119" s="172"/>
      <c r="VBT119" s="172"/>
      <c r="VBU119" s="172"/>
      <c r="VBV119" s="172"/>
      <c r="VBW119" s="172"/>
      <c r="VBX119" s="172"/>
      <c r="VBY119" s="172"/>
      <c r="VBZ119" s="172"/>
      <c r="VCA119" s="172"/>
      <c r="VCB119" s="172"/>
      <c r="VCC119" s="172"/>
      <c r="VCD119" s="172"/>
      <c r="VCE119" s="172"/>
      <c r="VCF119" s="172"/>
      <c r="VCG119" s="172"/>
      <c r="VCH119" s="172"/>
      <c r="VCI119" s="172"/>
      <c r="VCJ119" s="172"/>
      <c r="VCK119" s="172"/>
      <c r="VCL119" s="172"/>
      <c r="VCM119" s="172"/>
      <c r="VCN119" s="172"/>
      <c r="VCO119" s="172"/>
      <c r="VCP119" s="172"/>
      <c r="VCQ119" s="172"/>
      <c r="VCR119" s="172"/>
      <c r="VCS119" s="172"/>
      <c r="VCT119" s="172"/>
      <c r="VCU119" s="172"/>
      <c r="VCV119" s="172"/>
      <c r="VCW119" s="172"/>
      <c r="VCX119" s="172"/>
      <c r="VCY119" s="172"/>
      <c r="VCZ119" s="172"/>
      <c r="VDA119" s="172"/>
      <c r="VDB119" s="172"/>
      <c r="VDC119" s="172"/>
      <c r="VDD119" s="172"/>
      <c r="VDE119" s="172"/>
      <c r="VDF119" s="172"/>
      <c r="VDG119" s="172"/>
      <c r="VDH119" s="172"/>
      <c r="VDI119" s="172"/>
      <c r="VDJ119" s="172"/>
      <c r="VDK119" s="172"/>
      <c r="VDL119" s="172"/>
      <c r="VDM119" s="172"/>
      <c r="VDN119" s="172"/>
      <c r="VDO119" s="172"/>
      <c r="VDP119" s="172"/>
      <c r="VDQ119" s="172"/>
      <c r="VDR119" s="172"/>
      <c r="VDS119" s="172"/>
      <c r="VDT119" s="172"/>
      <c r="VDU119" s="172"/>
      <c r="VDV119" s="172"/>
      <c r="VDW119" s="172"/>
      <c r="VDX119" s="172"/>
      <c r="VDY119" s="172"/>
      <c r="VDZ119" s="172"/>
      <c r="VEA119" s="172"/>
      <c r="VEB119" s="172"/>
      <c r="VEC119" s="172"/>
      <c r="VED119" s="172"/>
      <c r="VEE119" s="172"/>
      <c r="VEF119" s="172"/>
      <c r="VEG119" s="172"/>
      <c r="VEH119" s="172"/>
      <c r="VEI119" s="172"/>
      <c r="VEJ119" s="172"/>
      <c r="VEK119" s="172"/>
      <c r="VEL119" s="172"/>
      <c r="VEM119" s="172"/>
      <c r="VEN119" s="172"/>
      <c r="VEO119" s="172"/>
      <c r="VEP119" s="172"/>
      <c r="VEQ119" s="172"/>
      <c r="VER119" s="172"/>
      <c r="VES119" s="172"/>
      <c r="VET119" s="172"/>
      <c r="VEU119" s="172"/>
      <c r="VEV119" s="172"/>
      <c r="VEW119" s="172"/>
      <c r="VEX119" s="172"/>
      <c r="VEY119" s="172"/>
      <c r="VEZ119" s="172"/>
      <c r="VFA119" s="172"/>
      <c r="VFB119" s="172"/>
      <c r="VFC119" s="172"/>
      <c r="VFD119" s="172"/>
      <c r="VFE119" s="172"/>
      <c r="VFF119" s="172"/>
      <c r="VFG119" s="172"/>
      <c r="VFH119" s="172"/>
      <c r="VFI119" s="172"/>
      <c r="VFJ119" s="172"/>
      <c r="VFK119" s="172"/>
      <c r="VFL119" s="172"/>
      <c r="VFM119" s="172"/>
      <c r="VFN119" s="172"/>
      <c r="VFO119" s="172"/>
      <c r="VFP119" s="172"/>
      <c r="VFQ119" s="172"/>
      <c r="VFR119" s="172"/>
      <c r="VFS119" s="172"/>
      <c r="VFT119" s="172"/>
      <c r="VFU119" s="172"/>
      <c r="VFV119" s="172"/>
      <c r="VFW119" s="172"/>
      <c r="VFX119" s="172"/>
      <c r="VFY119" s="172"/>
      <c r="VFZ119" s="172"/>
      <c r="VGA119" s="172"/>
      <c r="VGB119" s="172"/>
      <c r="VGC119" s="172"/>
      <c r="VGD119" s="172"/>
      <c r="VGE119" s="172"/>
      <c r="VGF119" s="172"/>
      <c r="VGG119" s="172"/>
      <c r="VGH119" s="172"/>
      <c r="VGI119" s="172"/>
      <c r="VGJ119" s="172"/>
      <c r="VGK119" s="172"/>
      <c r="VGL119" s="172"/>
      <c r="VGM119" s="172"/>
      <c r="VGN119" s="172"/>
      <c r="VGO119" s="172"/>
      <c r="VGP119" s="172"/>
      <c r="VGQ119" s="172"/>
      <c r="VGR119" s="172"/>
      <c r="VGS119" s="172"/>
      <c r="VGT119" s="172"/>
      <c r="VGU119" s="172"/>
      <c r="VGV119" s="172"/>
      <c r="VGW119" s="172"/>
      <c r="VGX119" s="172"/>
      <c r="VGY119" s="172"/>
      <c r="VGZ119" s="172"/>
      <c r="VHA119" s="172"/>
      <c r="VHB119" s="172"/>
      <c r="VHC119" s="172"/>
      <c r="VHD119" s="172"/>
      <c r="VHE119" s="172"/>
      <c r="VHF119" s="172"/>
      <c r="VHG119" s="172"/>
      <c r="VHH119" s="172"/>
      <c r="VHI119" s="172"/>
      <c r="VHJ119" s="172"/>
      <c r="VHK119" s="172"/>
      <c r="VHL119" s="172"/>
      <c r="VHM119" s="172"/>
      <c r="VHN119" s="172"/>
      <c r="VHO119" s="172"/>
      <c r="VHP119" s="172"/>
      <c r="VHQ119" s="172"/>
      <c r="VHR119" s="172"/>
      <c r="VHS119" s="172"/>
      <c r="VHT119" s="172"/>
      <c r="VHU119" s="172"/>
      <c r="VHV119" s="172"/>
      <c r="VHW119" s="172"/>
      <c r="VHX119" s="172"/>
      <c r="VHY119" s="172"/>
      <c r="VHZ119" s="172"/>
      <c r="VIA119" s="172"/>
      <c r="VIB119" s="172"/>
      <c r="VIC119" s="172"/>
      <c r="VID119" s="172"/>
      <c r="VIE119" s="172"/>
      <c r="VIF119" s="172"/>
      <c r="VIG119" s="172"/>
      <c r="VIH119" s="172"/>
      <c r="VII119" s="172"/>
      <c r="VIJ119" s="172"/>
      <c r="VIK119" s="172"/>
      <c r="VIL119" s="172"/>
      <c r="VIM119" s="172"/>
      <c r="VIN119" s="172"/>
      <c r="VIO119" s="172"/>
      <c r="VIP119" s="172"/>
      <c r="VIQ119" s="172"/>
      <c r="VIR119" s="172"/>
      <c r="VIS119" s="172"/>
      <c r="VIT119" s="172"/>
      <c r="VIU119" s="172"/>
      <c r="VIV119" s="172"/>
      <c r="VIW119" s="172"/>
      <c r="VIX119" s="172"/>
      <c r="VIY119" s="172"/>
      <c r="VIZ119" s="172"/>
      <c r="VJA119" s="172"/>
      <c r="VJB119" s="172"/>
      <c r="VJC119" s="172"/>
      <c r="VJD119" s="172"/>
      <c r="VJE119" s="172"/>
      <c r="VJF119" s="172"/>
      <c r="VJG119" s="172"/>
      <c r="VJH119" s="172"/>
      <c r="VJI119" s="172"/>
      <c r="VJJ119" s="172"/>
      <c r="VJK119" s="172"/>
      <c r="VJL119" s="172"/>
      <c r="VJM119" s="172"/>
      <c r="VJN119" s="172"/>
      <c r="VJO119" s="172"/>
      <c r="VJP119" s="172"/>
      <c r="VJQ119" s="172"/>
      <c r="VJR119" s="172"/>
      <c r="VJS119" s="172"/>
      <c r="VJT119" s="172"/>
      <c r="VJU119" s="172"/>
      <c r="VJV119" s="172"/>
      <c r="VJW119" s="172"/>
      <c r="VJX119" s="172"/>
      <c r="VJY119" s="172"/>
      <c r="VJZ119" s="172"/>
      <c r="VKA119" s="172"/>
      <c r="VKB119" s="172"/>
      <c r="VKC119" s="172"/>
      <c r="VKD119" s="172"/>
      <c r="VKE119" s="172"/>
      <c r="VKF119" s="172"/>
      <c r="VKG119" s="172"/>
      <c r="VKH119" s="172"/>
      <c r="VKI119" s="172"/>
      <c r="VKJ119" s="172"/>
      <c r="VKK119" s="172"/>
      <c r="VKL119" s="172"/>
      <c r="VKM119" s="172"/>
      <c r="VKN119" s="172"/>
      <c r="VKO119" s="172"/>
      <c r="VKP119" s="172"/>
      <c r="VKQ119" s="172"/>
      <c r="VKR119" s="172"/>
      <c r="VKS119" s="172"/>
      <c r="VKT119" s="172"/>
      <c r="VKU119" s="172"/>
      <c r="VKV119" s="172"/>
      <c r="VKW119" s="172"/>
      <c r="VKX119" s="172"/>
      <c r="VKY119" s="172"/>
      <c r="VKZ119" s="172"/>
      <c r="VLA119" s="172"/>
      <c r="VLB119" s="172"/>
      <c r="VLC119" s="172"/>
      <c r="VLD119" s="172"/>
      <c r="VLE119" s="172"/>
      <c r="VLF119" s="172"/>
      <c r="VLG119" s="172"/>
      <c r="VLH119" s="172"/>
      <c r="VLI119" s="172"/>
      <c r="VLJ119" s="172"/>
      <c r="VLK119" s="172"/>
      <c r="VLL119" s="172"/>
      <c r="VLM119" s="172"/>
      <c r="VLN119" s="172"/>
      <c r="VLO119" s="172"/>
      <c r="VLP119" s="172"/>
      <c r="VLQ119" s="172"/>
      <c r="VLR119" s="172"/>
      <c r="VLS119" s="172"/>
      <c r="VLT119" s="172"/>
      <c r="VLU119" s="172"/>
      <c r="VLV119" s="172"/>
      <c r="VLW119" s="172"/>
      <c r="VLX119" s="172"/>
      <c r="VLY119" s="172"/>
      <c r="VLZ119" s="172"/>
      <c r="VMA119" s="172"/>
      <c r="VMB119" s="172"/>
      <c r="VMC119" s="172"/>
      <c r="VMD119" s="172"/>
      <c r="VME119" s="172"/>
      <c r="VMF119" s="172"/>
      <c r="VMG119" s="172"/>
      <c r="VMH119" s="172"/>
      <c r="VMI119" s="172"/>
      <c r="VMJ119" s="172"/>
      <c r="VMK119" s="172"/>
      <c r="VML119" s="172"/>
      <c r="VMM119" s="172"/>
      <c r="VMN119" s="172"/>
      <c r="VMO119" s="172"/>
      <c r="VMP119" s="172"/>
      <c r="VMQ119" s="172"/>
      <c r="VMR119" s="172"/>
      <c r="VMS119" s="172"/>
      <c r="VMT119" s="172"/>
      <c r="VMU119" s="172"/>
      <c r="VMV119" s="172"/>
      <c r="VMW119" s="172"/>
      <c r="VMX119" s="172"/>
      <c r="VMY119" s="172"/>
      <c r="VMZ119" s="172"/>
      <c r="VNA119" s="172"/>
      <c r="VNB119" s="172"/>
      <c r="VNC119" s="172"/>
      <c r="VND119" s="172"/>
      <c r="VNE119" s="172"/>
      <c r="VNF119" s="172"/>
      <c r="VNG119" s="172"/>
      <c r="VNH119" s="172"/>
      <c r="VNI119" s="172"/>
      <c r="VNJ119" s="172"/>
      <c r="VNK119" s="172"/>
      <c r="VNL119" s="172"/>
      <c r="VNM119" s="172"/>
      <c r="VNN119" s="172"/>
      <c r="VNO119" s="172"/>
      <c r="VNP119" s="172"/>
      <c r="VNQ119" s="172"/>
      <c r="VNR119" s="172"/>
      <c r="VNS119" s="172"/>
      <c r="VNT119" s="172"/>
      <c r="VNU119" s="172"/>
      <c r="VNV119" s="172"/>
      <c r="VNW119" s="172"/>
      <c r="VNX119" s="172"/>
      <c r="VNY119" s="172"/>
      <c r="VNZ119" s="172"/>
      <c r="VOA119" s="172"/>
      <c r="VOB119" s="172"/>
      <c r="VOC119" s="172"/>
      <c r="VOD119" s="172"/>
      <c r="VOE119" s="172"/>
      <c r="VOF119" s="172"/>
      <c r="VOG119" s="172"/>
      <c r="VOH119" s="172"/>
      <c r="VOI119" s="172"/>
      <c r="VOJ119" s="172"/>
      <c r="VOK119" s="172"/>
      <c r="VOL119" s="172"/>
      <c r="VOM119" s="172"/>
      <c r="VON119" s="172"/>
      <c r="VOO119" s="172"/>
      <c r="VOP119" s="172"/>
      <c r="VOQ119" s="172"/>
      <c r="VOR119" s="172"/>
      <c r="VOS119" s="172"/>
      <c r="VOT119" s="172"/>
      <c r="VOU119" s="172"/>
      <c r="VOV119" s="172"/>
      <c r="VOW119" s="172"/>
      <c r="VOX119" s="172"/>
      <c r="VOY119" s="172"/>
      <c r="VOZ119" s="172"/>
      <c r="VPA119" s="172"/>
      <c r="VPB119" s="172"/>
      <c r="VPC119" s="172"/>
      <c r="VPD119" s="172"/>
      <c r="VPE119" s="172"/>
      <c r="VPF119" s="172"/>
      <c r="VPG119" s="172"/>
      <c r="VPH119" s="172"/>
      <c r="VPI119" s="172"/>
      <c r="VPJ119" s="172"/>
      <c r="VPK119" s="172"/>
      <c r="VPL119" s="172"/>
      <c r="VPM119" s="172"/>
      <c r="VPN119" s="172"/>
      <c r="VPO119" s="172"/>
      <c r="VPP119" s="172"/>
      <c r="VPQ119" s="172"/>
      <c r="VPR119" s="172"/>
      <c r="VPS119" s="172"/>
      <c r="VPT119" s="172"/>
      <c r="VPU119" s="172"/>
      <c r="VPV119" s="172"/>
      <c r="VPW119" s="172"/>
      <c r="VPX119" s="172"/>
      <c r="VPY119" s="172"/>
      <c r="VPZ119" s="172"/>
      <c r="VQA119" s="172"/>
      <c r="VQB119" s="172"/>
      <c r="VQC119" s="172"/>
      <c r="VQD119" s="172"/>
      <c r="VQE119" s="172"/>
      <c r="VQF119" s="172"/>
      <c r="VQG119" s="172"/>
      <c r="VQH119" s="172"/>
      <c r="VQI119" s="172"/>
      <c r="VQJ119" s="172"/>
      <c r="VQK119" s="172"/>
      <c r="VQL119" s="172"/>
      <c r="VQM119" s="172"/>
      <c r="VQN119" s="172"/>
      <c r="VQO119" s="172"/>
      <c r="VQP119" s="172"/>
      <c r="VQQ119" s="172"/>
      <c r="VQR119" s="172"/>
      <c r="VQS119" s="172"/>
      <c r="VQT119" s="172"/>
      <c r="VQU119" s="172"/>
      <c r="VQV119" s="172"/>
      <c r="VQW119" s="172"/>
      <c r="VQX119" s="172"/>
      <c r="VQY119" s="172"/>
      <c r="VQZ119" s="172"/>
      <c r="VRA119" s="172"/>
      <c r="VRB119" s="172"/>
      <c r="VRC119" s="172"/>
      <c r="VRD119" s="172"/>
      <c r="VRE119" s="172"/>
      <c r="VRF119" s="172"/>
      <c r="VRG119" s="172"/>
      <c r="VRH119" s="172"/>
      <c r="VRI119" s="172"/>
      <c r="VRJ119" s="172"/>
      <c r="VRK119" s="172"/>
      <c r="VRL119" s="172"/>
      <c r="VRM119" s="172"/>
      <c r="VRN119" s="172"/>
      <c r="VRO119" s="172"/>
      <c r="VRP119" s="172"/>
      <c r="VRQ119" s="172"/>
      <c r="VRR119" s="172"/>
      <c r="VRS119" s="172"/>
      <c r="VRT119" s="172"/>
      <c r="VRU119" s="172"/>
      <c r="VRV119" s="172"/>
      <c r="VRW119" s="172"/>
      <c r="VRX119" s="172"/>
      <c r="VRY119" s="172"/>
      <c r="VRZ119" s="172"/>
      <c r="VSA119" s="172"/>
      <c r="VSB119" s="172"/>
      <c r="VSC119" s="172"/>
      <c r="VSD119" s="172"/>
      <c r="VSE119" s="172"/>
      <c r="VSF119" s="172"/>
      <c r="VSG119" s="172"/>
      <c r="VSH119" s="172"/>
      <c r="VSI119" s="172"/>
      <c r="VSJ119" s="172"/>
      <c r="VSK119" s="172"/>
      <c r="VSL119" s="172"/>
      <c r="VSM119" s="172"/>
      <c r="VSN119" s="172"/>
      <c r="VSO119" s="172"/>
      <c r="VSP119" s="172"/>
      <c r="VSQ119" s="172"/>
      <c r="VSR119" s="172"/>
      <c r="VSS119" s="172"/>
      <c r="VST119" s="172"/>
      <c r="VSU119" s="172"/>
      <c r="VSV119" s="172"/>
      <c r="VSW119" s="172"/>
      <c r="VSX119" s="172"/>
      <c r="VSY119" s="172"/>
      <c r="VSZ119" s="172"/>
      <c r="VTA119" s="172"/>
      <c r="VTB119" s="172"/>
      <c r="VTC119" s="172"/>
      <c r="VTD119" s="172"/>
      <c r="VTE119" s="172"/>
      <c r="VTF119" s="172"/>
      <c r="VTG119" s="172"/>
      <c r="VTH119" s="172"/>
      <c r="VTI119" s="172"/>
      <c r="VTJ119" s="172"/>
      <c r="VTK119" s="172"/>
      <c r="VTL119" s="172"/>
      <c r="VTM119" s="172"/>
      <c r="VTN119" s="172"/>
      <c r="VTO119" s="172"/>
      <c r="VTP119" s="172"/>
      <c r="VTQ119" s="172"/>
      <c r="VTR119" s="172"/>
      <c r="VTS119" s="172"/>
      <c r="VTT119" s="172"/>
      <c r="VTU119" s="172"/>
      <c r="VTV119" s="172"/>
      <c r="VTW119" s="172"/>
      <c r="VTX119" s="172"/>
      <c r="VTY119" s="172"/>
      <c r="VTZ119" s="172"/>
      <c r="VUA119" s="172"/>
      <c r="VUB119" s="172"/>
      <c r="VUC119" s="172"/>
      <c r="VUD119" s="172"/>
      <c r="VUE119" s="172"/>
      <c r="VUF119" s="172"/>
      <c r="VUG119" s="172"/>
      <c r="VUH119" s="172"/>
      <c r="VUI119" s="172"/>
      <c r="VUJ119" s="172"/>
      <c r="VUK119" s="172"/>
      <c r="VUL119" s="172"/>
      <c r="VUM119" s="172"/>
      <c r="VUN119" s="172"/>
      <c r="VUO119" s="172"/>
      <c r="VUP119" s="172"/>
      <c r="VUQ119" s="172"/>
      <c r="VUR119" s="172"/>
      <c r="VUS119" s="172"/>
      <c r="VUT119" s="172"/>
      <c r="VUU119" s="172"/>
      <c r="VUV119" s="172"/>
      <c r="VUW119" s="172"/>
      <c r="VUX119" s="172"/>
      <c r="VUY119" s="172"/>
      <c r="VUZ119" s="172"/>
      <c r="VVA119" s="172"/>
      <c r="VVB119" s="172"/>
      <c r="VVC119" s="172"/>
      <c r="VVD119" s="172"/>
      <c r="VVE119" s="172"/>
      <c r="VVF119" s="172"/>
      <c r="VVG119" s="172"/>
      <c r="VVH119" s="172"/>
      <c r="VVI119" s="172"/>
      <c r="VVJ119" s="172"/>
      <c r="VVK119" s="172"/>
      <c r="VVL119" s="172"/>
      <c r="VVM119" s="172"/>
      <c r="VVN119" s="172"/>
      <c r="VVO119" s="172"/>
      <c r="VVP119" s="172"/>
      <c r="VVQ119" s="172"/>
      <c r="VVR119" s="172"/>
      <c r="VVS119" s="172"/>
      <c r="VVT119" s="172"/>
      <c r="VVU119" s="172"/>
      <c r="VVV119" s="172"/>
      <c r="VVW119" s="172"/>
      <c r="VVX119" s="172"/>
      <c r="VVY119" s="172"/>
      <c r="VVZ119" s="172"/>
      <c r="VWA119" s="172"/>
      <c r="VWB119" s="172"/>
      <c r="VWC119" s="172"/>
      <c r="VWD119" s="172"/>
      <c r="VWE119" s="172"/>
      <c r="VWF119" s="172"/>
      <c r="VWG119" s="172"/>
      <c r="VWH119" s="172"/>
      <c r="VWI119" s="172"/>
      <c r="VWJ119" s="172"/>
      <c r="VWK119" s="172"/>
      <c r="VWL119" s="172"/>
      <c r="VWM119" s="172"/>
      <c r="VWN119" s="172"/>
      <c r="VWO119" s="172"/>
      <c r="VWP119" s="172"/>
      <c r="VWQ119" s="172"/>
      <c r="VWR119" s="172"/>
      <c r="VWS119" s="172"/>
      <c r="VWT119" s="172"/>
      <c r="VWU119" s="172"/>
      <c r="VWV119" s="172"/>
      <c r="VWW119" s="172"/>
      <c r="VWX119" s="172"/>
      <c r="VWY119" s="172"/>
      <c r="VWZ119" s="172"/>
      <c r="VXA119" s="172"/>
      <c r="VXB119" s="172"/>
      <c r="VXC119" s="172"/>
      <c r="VXD119" s="172"/>
      <c r="VXE119" s="172"/>
      <c r="VXF119" s="172"/>
      <c r="VXG119" s="172"/>
      <c r="VXH119" s="172"/>
      <c r="VXI119" s="172"/>
      <c r="VXJ119" s="172"/>
      <c r="VXK119" s="172"/>
      <c r="VXL119" s="172"/>
      <c r="VXM119" s="172"/>
      <c r="VXN119" s="172"/>
      <c r="VXO119" s="172"/>
      <c r="VXP119" s="172"/>
      <c r="VXQ119" s="172"/>
      <c r="VXR119" s="172"/>
      <c r="VXS119" s="172"/>
      <c r="VXT119" s="172"/>
      <c r="VXU119" s="172"/>
      <c r="VXV119" s="172"/>
      <c r="VXW119" s="172"/>
      <c r="VXX119" s="172"/>
      <c r="VXY119" s="172"/>
      <c r="VXZ119" s="172"/>
      <c r="VYA119" s="172"/>
      <c r="VYB119" s="172"/>
      <c r="VYC119" s="172"/>
      <c r="VYD119" s="172"/>
      <c r="VYE119" s="172"/>
      <c r="VYF119" s="172"/>
      <c r="VYG119" s="172"/>
      <c r="VYH119" s="172"/>
      <c r="VYI119" s="172"/>
      <c r="VYJ119" s="172"/>
      <c r="VYK119" s="172"/>
      <c r="VYL119" s="172"/>
      <c r="VYM119" s="172"/>
      <c r="VYN119" s="172"/>
      <c r="VYO119" s="172"/>
      <c r="VYP119" s="172"/>
      <c r="VYQ119" s="172"/>
      <c r="VYR119" s="172"/>
      <c r="VYS119" s="172"/>
      <c r="VYT119" s="172"/>
      <c r="VYU119" s="172"/>
      <c r="VYV119" s="172"/>
      <c r="VYW119" s="172"/>
      <c r="VYX119" s="172"/>
      <c r="VYY119" s="172"/>
      <c r="VYZ119" s="172"/>
      <c r="VZA119" s="172"/>
      <c r="VZB119" s="172"/>
      <c r="VZC119" s="172"/>
      <c r="VZD119" s="172"/>
      <c r="VZE119" s="172"/>
      <c r="VZF119" s="172"/>
      <c r="VZG119" s="172"/>
      <c r="VZH119" s="172"/>
      <c r="VZI119" s="172"/>
      <c r="VZJ119" s="172"/>
      <c r="VZK119" s="172"/>
      <c r="VZL119" s="172"/>
      <c r="VZM119" s="172"/>
      <c r="VZN119" s="172"/>
      <c r="VZO119" s="172"/>
      <c r="VZP119" s="172"/>
      <c r="VZQ119" s="172"/>
      <c r="VZR119" s="172"/>
      <c r="VZS119" s="172"/>
      <c r="VZT119" s="172"/>
      <c r="VZU119" s="172"/>
      <c r="VZV119" s="172"/>
      <c r="VZW119" s="172"/>
      <c r="VZX119" s="172"/>
      <c r="VZY119" s="172"/>
      <c r="VZZ119" s="172"/>
      <c r="WAA119" s="172"/>
      <c r="WAB119" s="172"/>
      <c r="WAC119" s="172"/>
      <c r="WAD119" s="172"/>
      <c r="WAE119" s="172"/>
      <c r="WAF119" s="172"/>
      <c r="WAG119" s="172"/>
      <c r="WAH119" s="172"/>
      <c r="WAI119" s="172"/>
      <c r="WAJ119" s="172"/>
      <c r="WAK119" s="172"/>
      <c r="WAL119" s="172"/>
      <c r="WAM119" s="172"/>
      <c r="WAN119" s="172"/>
      <c r="WAO119" s="172"/>
      <c r="WAP119" s="172"/>
      <c r="WAQ119" s="172"/>
      <c r="WAR119" s="172"/>
      <c r="WAS119" s="172"/>
      <c r="WAT119" s="172"/>
      <c r="WAU119" s="172"/>
      <c r="WAV119" s="172"/>
      <c r="WAW119" s="172"/>
      <c r="WAX119" s="172"/>
      <c r="WAY119" s="172"/>
      <c r="WAZ119" s="172"/>
      <c r="WBA119" s="172"/>
      <c r="WBB119" s="172"/>
      <c r="WBC119" s="172"/>
      <c r="WBD119" s="172"/>
      <c r="WBE119" s="172"/>
      <c r="WBF119" s="172"/>
      <c r="WBG119" s="172"/>
      <c r="WBH119" s="172"/>
      <c r="WBI119" s="172"/>
      <c r="WBJ119" s="172"/>
      <c r="WBK119" s="172"/>
      <c r="WBL119" s="172"/>
      <c r="WBM119" s="172"/>
      <c r="WBN119" s="172"/>
      <c r="WBO119" s="172"/>
      <c r="WBP119" s="172"/>
      <c r="WBQ119" s="172"/>
      <c r="WBR119" s="172"/>
      <c r="WBS119" s="172"/>
      <c r="WBT119" s="172"/>
      <c r="WBU119" s="172"/>
      <c r="WBV119" s="172"/>
      <c r="WBW119" s="172"/>
      <c r="WBX119" s="172"/>
      <c r="WBY119" s="172"/>
      <c r="WBZ119" s="172"/>
      <c r="WCA119" s="172"/>
      <c r="WCB119" s="172"/>
      <c r="WCC119" s="172"/>
      <c r="WCD119" s="172"/>
      <c r="WCE119" s="172"/>
      <c r="WCF119" s="172"/>
      <c r="WCG119" s="172"/>
      <c r="WCH119" s="172"/>
      <c r="WCI119" s="172"/>
      <c r="WCJ119" s="172"/>
      <c r="WCK119" s="172"/>
      <c r="WCL119" s="172"/>
      <c r="WCM119" s="172"/>
      <c r="WCN119" s="172"/>
      <c r="WCO119" s="172"/>
      <c r="WCP119" s="172"/>
      <c r="WCQ119" s="172"/>
      <c r="WCR119" s="172"/>
      <c r="WCS119" s="172"/>
      <c r="WCT119" s="172"/>
      <c r="WCU119" s="172"/>
      <c r="WCV119" s="172"/>
      <c r="WCW119" s="172"/>
      <c r="WCX119" s="172"/>
      <c r="WCY119" s="172"/>
      <c r="WCZ119" s="172"/>
      <c r="WDA119" s="172"/>
      <c r="WDB119" s="172"/>
      <c r="WDC119" s="172"/>
      <c r="WDD119" s="172"/>
      <c r="WDE119" s="172"/>
      <c r="WDF119" s="172"/>
      <c r="WDG119" s="172"/>
      <c r="WDH119" s="172"/>
      <c r="WDI119" s="172"/>
      <c r="WDJ119" s="172"/>
      <c r="WDK119" s="172"/>
      <c r="WDL119" s="172"/>
      <c r="WDM119" s="172"/>
      <c r="WDN119" s="172"/>
      <c r="WDO119" s="172"/>
      <c r="WDP119" s="172"/>
      <c r="WDQ119" s="172"/>
      <c r="WDR119" s="172"/>
      <c r="WDS119" s="172"/>
      <c r="WDT119" s="172"/>
      <c r="WDU119" s="172"/>
      <c r="WDV119" s="172"/>
      <c r="WDW119" s="172"/>
      <c r="WDX119" s="172"/>
      <c r="WDY119" s="172"/>
      <c r="WDZ119" s="172"/>
      <c r="WEA119" s="172"/>
      <c r="WEB119" s="172"/>
      <c r="WEC119" s="172"/>
      <c r="WED119" s="172"/>
      <c r="WEE119" s="172"/>
      <c r="WEF119" s="172"/>
      <c r="WEG119" s="172"/>
      <c r="WEH119" s="172"/>
      <c r="WEI119" s="172"/>
      <c r="WEJ119" s="172"/>
      <c r="WEK119" s="172"/>
      <c r="WEL119" s="172"/>
      <c r="WEM119" s="172"/>
      <c r="WEN119" s="172"/>
      <c r="WEO119" s="172"/>
      <c r="WEP119" s="172"/>
      <c r="WEQ119" s="172"/>
      <c r="WER119" s="172"/>
      <c r="WES119" s="172"/>
      <c r="WET119" s="172"/>
      <c r="WEU119" s="172"/>
      <c r="WEV119" s="172"/>
      <c r="WEW119" s="172"/>
      <c r="WEX119" s="172"/>
      <c r="WEY119" s="172"/>
      <c r="WEZ119" s="172"/>
      <c r="WFA119" s="172"/>
      <c r="WFB119" s="172"/>
      <c r="WFC119" s="172"/>
      <c r="WFD119" s="172"/>
      <c r="WFE119" s="172"/>
      <c r="WFF119" s="172"/>
      <c r="WFG119" s="172"/>
      <c r="WFH119" s="172"/>
      <c r="WFI119" s="172"/>
      <c r="WFJ119" s="172"/>
      <c r="WFK119" s="172"/>
      <c r="WFL119" s="172"/>
      <c r="WFM119" s="172"/>
      <c r="WFN119" s="172"/>
      <c r="WFO119" s="172"/>
      <c r="WFP119" s="172"/>
      <c r="WFQ119" s="172"/>
      <c r="WFR119" s="172"/>
      <c r="WFS119" s="172"/>
      <c r="WFT119" s="172"/>
      <c r="WFU119" s="172"/>
      <c r="WFV119" s="172"/>
      <c r="WFW119" s="172"/>
      <c r="WFX119" s="172"/>
      <c r="WFY119" s="172"/>
      <c r="WFZ119" s="172"/>
      <c r="WGA119" s="172"/>
      <c r="WGB119" s="172"/>
      <c r="WGC119" s="172"/>
      <c r="WGD119" s="172"/>
      <c r="WGE119" s="172"/>
      <c r="WGF119" s="172"/>
      <c r="WGG119" s="172"/>
      <c r="WGH119" s="172"/>
      <c r="WGI119" s="172"/>
      <c r="WGJ119" s="172"/>
      <c r="WGK119" s="172"/>
      <c r="WGL119" s="172"/>
      <c r="WGM119" s="172"/>
      <c r="WGN119" s="172"/>
      <c r="WGO119" s="172"/>
      <c r="WGP119" s="172"/>
      <c r="WGQ119" s="172"/>
      <c r="WGR119" s="172"/>
      <c r="WGS119" s="172"/>
      <c r="WGT119" s="172"/>
      <c r="WGU119" s="172"/>
      <c r="WGV119" s="172"/>
      <c r="WGW119" s="172"/>
      <c r="WGX119" s="172"/>
      <c r="WGY119" s="172"/>
      <c r="WGZ119" s="172"/>
      <c r="WHA119" s="172"/>
      <c r="WHB119" s="172"/>
      <c r="WHC119" s="172"/>
      <c r="WHD119" s="172"/>
      <c r="WHE119" s="172"/>
      <c r="WHF119" s="172"/>
      <c r="WHG119" s="172"/>
      <c r="WHH119" s="172"/>
      <c r="WHI119" s="172"/>
      <c r="WHJ119" s="172"/>
      <c r="WHK119" s="172"/>
      <c r="WHL119" s="172"/>
      <c r="WHM119" s="172"/>
      <c r="WHN119" s="172"/>
      <c r="WHO119" s="172"/>
      <c r="WHP119" s="172"/>
      <c r="WHQ119" s="172"/>
      <c r="WHR119" s="172"/>
      <c r="WHS119" s="172"/>
      <c r="WHT119" s="172"/>
      <c r="WHU119" s="172"/>
      <c r="WHV119" s="172"/>
      <c r="WHW119" s="172"/>
      <c r="WHX119" s="172"/>
      <c r="WHY119" s="172"/>
      <c r="WHZ119" s="172"/>
      <c r="WIA119" s="172"/>
      <c r="WIB119" s="172"/>
      <c r="WIC119" s="172"/>
      <c r="WID119" s="172"/>
      <c r="WIE119" s="172"/>
      <c r="WIF119" s="172"/>
      <c r="WIG119" s="172"/>
      <c r="WIH119" s="172"/>
      <c r="WII119" s="172"/>
      <c r="WIJ119" s="172"/>
      <c r="WIK119" s="172"/>
      <c r="WIL119" s="172"/>
      <c r="WIM119" s="172"/>
      <c r="WIN119" s="172"/>
      <c r="WIO119" s="172"/>
      <c r="WIP119" s="172"/>
      <c r="WIQ119" s="172"/>
      <c r="WIR119" s="172"/>
      <c r="WIS119" s="172"/>
      <c r="WIT119" s="172"/>
      <c r="WIU119" s="172"/>
      <c r="WIV119" s="172"/>
      <c r="WIW119" s="172"/>
      <c r="WIX119" s="172"/>
      <c r="WIY119" s="172"/>
      <c r="WIZ119" s="172"/>
      <c r="WJA119" s="172"/>
      <c r="WJB119" s="172"/>
      <c r="WJC119" s="172"/>
      <c r="WJD119" s="172"/>
      <c r="WJE119" s="172"/>
      <c r="WJF119" s="172"/>
      <c r="WJG119" s="172"/>
      <c r="WJH119" s="172"/>
      <c r="WJI119" s="172"/>
      <c r="WJJ119" s="172"/>
      <c r="WJK119" s="172"/>
      <c r="WJL119" s="172"/>
      <c r="WJM119" s="172"/>
      <c r="WJN119" s="172"/>
      <c r="WJO119" s="172"/>
      <c r="WJP119" s="172"/>
      <c r="WJQ119" s="172"/>
      <c r="WJR119" s="172"/>
      <c r="WJS119" s="172"/>
      <c r="WJT119" s="172"/>
      <c r="WJU119" s="172"/>
      <c r="WJV119" s="172"/>
      <c r="WJW119" s="172"/>
      <c r="WJX119" s="172"/>
      <c r="WJY119" s="172"/>
      <c r="WJZ119" s="172"/>
      <c r="WKA119" s="172"/>
      <c r="WKB119" s="172"/>
      <c r="WKC119" s="172"/>
      <c r="WKD119" s="172"/>
      <c r="WKE119" s="172"/>
      <c r="WKF119" s="172"/>
      <c r="WKG119" s="172"/>
      <c r="WKH119" s="172"/>
      <c r="WKI119" s="172"/>
      <c r="WKJ119" s="172"/>
      <c r="WKK119" s="172"/>
      <c r="WKL119" s="172"/>
      <c r="WKM119" s="172"/>
      <c r="WKN119" s="172"/>
      <c r="WKO119" s="172"/>
      <c r="WKP119" s="172"/>
      <c r="WKQ119" s="172"/>
      <c r="WKR119" s="172"/>
      <c r="WKS119" s="172"/>
      <c r="WKT119" s="172"/>
      <c r="WKU119" s="172"/>
      <c r="WKV119" s="172"/>
      <c r="WKW119" s="172"/>
      <c r="WKX119" s="172"/>
      <c r="WKY119" s="172"/>
      <c r="WKZ119" s="172"/>
      <c r="WLA119" s="172"/>
      <c r="WLB119" s="172"/>
      <c r="WLC119" s="172"/>
      <c r="WLD119" s="172"/>
      <c r="WLE119" s="172"/>
      <c r="WLF119" s="172"/>
      <c r="WLG119" s="172"/>
      <c r="WLH119" s="172"/>
      <c r="WLI119" s="172"/>
      <c r="WLJ119" s="172"/>
      <c r="WLK119" s="172"/>
      <c r="WLL119" s="172"/>
      <c r="WLM119" s="172"/>
      <c r="WLN119" s="172"/>
      <c r="WLO119" s="172"/>
      <c r="WLP119" s="172"/>
      <c r="WLQ119" s="172"/>
      <c r="WLR119" s="172"/>
      <c r="WLS119" s="172"/>
      <c r="WLT119" s="172"/>
      <c r="WLU119" s="172"/>
      <c r="WLV119" s="172"/>
      <c r="WLW119" s="172"/>
      <c r="WLX119" s="172"/>
      <c r="WLY119" s="172"/>
      <c r="WLZ119" s="172"/>
      <c r="WMA119" s="172"/>
      <c r="WMB119" s="172"/>
      <c r="WMC119" s="172"/>
      <c r="WMD119" s="172"/>
      <c r="WME119" s="172"/>
      <c r="WMF119" s="172"/>
      <c r="WMG119" s="172"/>
      <c r="WMH119" s="172"/>
      <c r="WMI119" s="172"/>
      <c r="WMJ119" s="172"/>
      <c r="WMK119" s="172"/>
      <c r="WML119" s="172"/>
      <c r="WMM119" s="172"/>
      <c r="WMN119" s="172"/>
      <c r="WMO119" s="172"/>
      <c r="WMP119" s="172"/>
      <c r="WMQ119" s="172"/>
      <c r="WMR119" s="172"/>
      <c r="WMS119" s="172"/>
      <c r="WMT119" s="172"/>
      <c r="WMU119" s="172"/>
      <c r="WMV119" s="172"/>
      <c r="WMW119" s="172"/>
      <c r="WMX119" s="172"/>
      <c r="WMY119" s="172"/>
      <c r="WMZ119" s="172"/>
      <c r="WNA119" s="172"/>
      <c r="WNB119" s="172"/>
      <c r="WNC119" s="172"/>
      <c r="WND119" s="172"/>
      <c r="WNE119" s="172"/>
      <c r="WNF119" s="172"/>
      <c r="WNG119" s="172"/>
      <c r="WNH119" s="172"/>
      <c r="WNI119" s="172"/>
      <c r="WNJ119" s="172"/>
      <c r="WNK119" s="172"/>
      <c r="WNL119" s="172"/>
      <c r="WNM119" s="172"/>
      <c r="WNN119" s="172"/>
      <c r="WNO119" s="172"/>
      <c r="WNP119" s="172"/>
      <c r="WNQ119" s="172"/>
      <c r="WNR119" s="172"/>
      <c r="WNS119" s="172"/>
      <c r="WNT119" s="172"/>
      <c r="WNU119" s="172"/>
      <c r="WNV119" s="172"/>
      <c r="WNW119" s="172"/>
      <c r="WNX119" s="172"/>
      <c r="WNY119" s="172"/>
      <c r="WNZ119" s="172"/>
      <c r="WOA119" s="172"/>
      <c r="WOB119" s="172"/>
      <c r="WOC119" s="172"/>
      <c r="WOD119" s="172"/>
      <c r="WOE119" s="172"/>
      <c r="WOF119" s="172"/>
      <c r="WOG119" s="172"/>
      <c r="WOH119" s="172"/>
      <c r="WOI119" s="172"/>
      <c r="WOJ119" s="172"/>
      <c r="WOK119" s="172"/>
      <c r="WOL119" s="172"/>
      <c r="WOM119" s="172"/>
      <c r="WON119" s="172"/>
      <c r="WOO119" s="172"/>
      <c r="WOP119" s="172"/>
      <c r="WOQ119" s="172"/>
      <c r="WOR119" s="172"/>
      <c r="WOS119" s="172"/>
      <c r="WOT119" s="172"/>
      <c r="WOU119" s="172"/>
      <c r="WOV119" s="172"/>
      <c r="WOW119" s="172"/>
      <c r="WOX119" s="172"/>
      <c r="WOY119" s="172"/>
      <c r="WOZ119" s="172"/>
      <c r="WPA119" s="172"/>
      <c r="WPB119" s="172"/>
      <c r="WPC119" s="172"/>
      <c r="WPD119" s="172"/>
      <c r="WPE119" s="172"/>
      <c r="WPF119" s="172"/>
      <c r="WPG119" s="172"/>
      <c r="WPH119" s="172"/>
      <c r="WPI119" s="172"/>
      <c r="WPJ119" s="172"/>
      <c r="WPK119" s="172"/>
      <c r="WPL119" s="172"/>
      <c r="WPM119" s="172"/>
      <c r="WPN119" s="172"/>
      <c r="WPO119" s="172"/>
      <c r="WPP119" s="172"/>
      <c r="WPQ119" s="172"/>
      <c r="WPR119" s="172"/>
      <c r="WPS119" s="172"/>
      <c r="WPT119" s="172"/>
      <c r="WPU119" s="172"/>
      <c r="WPV119" s="172"/>
      <c r="WPW119" s="172"/>
      <c r="WPX119" s="172"/>
      <c r="WPY119" s="172"/>
      <c r="WPZ119" s="172"/>
      <c r="WQA119" s="172"/>
      <c r="WQB119" s="172"/>
      <c r="WQC119" s="172"/>
      <c r="WQD119" s="172"/>
      <c r="WQE119" s="172"/>
      <c r="WQF119" s="172"/>
      <c r="WQG119" s="172"/>
      <c r="WQH119" s="172"/>
      <c r="WQI119" s="172"/>
      <c r="WQJ119" s="172"/>
      <c r="WQK119" s="172"/>
      <c r="WQL119" s="172"/>
      <c r="WQM119" s="172"/>
      <c r="WQN119" s="172"/>
      <c r="WQO119" s="172"/>
      <c r="WQP119" s="172"/>
      <c r="WQQ119" s="172"/>
      <c r="WQR119" s="172"/>
      <c r="WQS119" s="172"/>
      <c r="WQT119" s="172"/>
      <c r="WQU119" s="172"/>
      <c r="WQV119" s="172"/>
      <c r="WQW119" s="172"/>
      <c r="WQX119" s="172"/>
      <c r="WQY119" s="172"/>
      <c r="WQZ119" s="172"/>
      <c r="WRA119" s="172"/>
      <c r="WRB119" s="172"/>
      <c r="WRC119" s="172"/>
      <c r="WRD119" s="172"/>
      <c r="WRE119" s="172"/>
      <c r="WRF119" s="172"/>
      <c r="WRG119" s="172"/>
      <c r="WRH119" s="172"/>
      <c r="WRI119" s="172"/>
      <c r="WRJ119" s="172"/>
      <c r="WRK119" s="172"/>
      <c r="WRL119" s="172"/>
      <c r="WRM119" s="172"/>
      <c r="WRN119" s="172"/>
      <c r="WRO119" s="172"/>
      <c r="WRP119" s="172"/>
      <c r="WRQ119" s="172"/>
      <c r="WRR119" s="172"/>
      <c r="WRS119" s="172"/>
      <c r="WRT119" s="172"/>
      <c r="WRU119" s="172"/>
      <c r="WRV119" s="172"/>
      <c r="WRW119" s="172"/>
      <c r="WRX119" s="172"/>
      <c r="WRY119" s="172"/>
      <c r="WRZ119" s="172"/>
      <c r="WSA119" s="172"/>
      <c r="WSB119" s="172"/>
      <c r="WSC119" s="172"/>
      <c r="WSD119" s="172"/>
      <c r="WSE119" s="172"/>
      <c r="WSF119" s="172"/>
      <c r="WSG119" s="172"/>
      <c r="WSH119" s="172"/>
      <c r="WSI119" s="172"/>
      <c r="WSJ119" s="172"/>
      <c r="WSK119" s="172"/>
      <c r="WSL119" s="172"/>
      <c r="WSM119" s="172"/>
      <c r="WSN119" s="172"/>
      <c r="WSO119" s="172"/>
      <c r="WSP119" s="172"/>
      <c r="WSQ119" s="172"/>
      <c r="WSR119" s="172"/>
      <c r="WSS119" s="172"/>
      <c r="WST119" s="172"/>
      <c r="WSU119" s="172"/>
      <c r="WSV119" s="172"/>
      <c r="WSW119" s="172"/>
      <c r="WSX119" s="172"/>
      <c r="WSY119" s="172"/>
      <c r="WSZ119" s="172"/>
      <c r="WTA119" s="172"/>
      <c r="WTB119" s="172"/>
      <c r="WTC119" s="172"/>
      <c r="WTD119" s="172"/>
      <c r="WTE119" s="172"/>
      <c r="WTF119" s="172"/>
      <c r="WTG119" s="172"/>
      <c r="WTH119" s="172"/>
      <c r="WTI119" s="172"/>
      <c r="WTJ119" s="172"/>
      <c r="WTK119" s="172"/>
      <c r="WTL119" s="172"/>
      <c r="WTM119" s="172"/>
      <c r="WTN119" s="172"/>
      <c r="WTO119" s="172"/>
      <c r="WTP119" s="172"/>
      <c r="WTQ119" s="172"/>
      <c r="WTR119" s="172"/>
      <c r="WTS119" s="172"/>
      <c r="WTT119" s="172"/>
      <c r="WTU119" s="172"/>
      <c r="WTV119" s="172"/>
      <c r="WTW119" s="172"/>
      <c r="WTX119" s="172"/>
      <c r="WTY119" s="172"/>
      <c r="WTZ119" s="172"/>
      <c r="WUA119" s="172"/>
      <c r="WUB119" s="172"/>
      <c r="WUC119" s="172"/>
      <c r="WUD119" s="172"/>
      <c r="WUE119" s="172"/>
      <c r="WUF119" s="172"/>
      <c r="WUG119" s="172"/>
      <c r="WUH119" s="172"/>
      <c r="WUI119" s="172"/>
      <c r="WUJ119" s="172"/>
      <c r="WUK119" s="172"/>
      <c r="WUL119" s="172"/>
      <c r="WUM119" s="172"/>
      <c r="WUN119" s="172"/>
      <c r="WUO119" s="172"/>
      <c r="WUP119" s="172"/>
      <c r="WUQ119" s="172"/>
      <c r="WUR119" s="172"/>
      <c r="WUS119" s="172"/>
      <c r="WUT119" s="172"/>
      <c r="WUU119" s="172"/>
      <c r="WUV119" s="172"/>
      <c r="WUW119" s="172"/>
      <c r="WUX119" s="172"/>
      <c r="WUY119" s="172"/>
      <c r="WUZ119" s="172"/>
      <c r="WVA119" s="172"/>
      <c r="WVB119" s="172"/>
      <c r="WVC119" s="172"/>
      <c r="WVD119" s="172"/>
      <c r="WVE119" s="172"/>
      <c r="WVF119" s="172"/>
      <c r="WVG119" s="172"/>
      <c r="WVH119" s="172"/>
      <c r="WVI119" s="172"/>
      <c r="WVJ119" s="172"/>
      <c r="WVK119" s="172"/>
      <c r="WVL119" s="172"/>
      <c r="WVM119" s="172"/>
      <c r="WVN119" s="172"/>
      <c r="WVO119" s="172"/>
      <c r="WVP119" s="172"/>
      <c r="WVQ119" s="172"/>
      <c r="WVR119" s="172"/>
      <c r="WVS119" s="172"/>
      <c r="WVT119" s="172"/>
      <c r="WVU119" s="172"/>
      <c r="WVV119" s="172"/>
      <c r="WVW119" s="172"/>
      <c r="WVX119" s="172"/>
      <c r="WVY119" s="172"/>
      <c r="WVZ119" s="172"/>
      <c r="WWA119" s="172"/>
      <c r="WWB119" s="172"/>
      <c r="WWC119" s="172"/>
      <c r="WWD119" s="172"/>
      <c r="WWE119" s="172"/>
      <c r="WWF119" s="172"/>
      <c r="WWG119" s="172"/>
      <c r="WWH119" s="172"/>
      <c r="WWI119" s="172"/>
      <c r="WWJ119" s="172"/>
      <c r="WWK119" s="172"/>
      <c r="WWL119" s="172"/>
      <c r="WWM119" s="172"/>
      <c r="WWN119" s="172"/>
      <c r="WWO119" s="172"/>
      <c r="WWP119" s="172"/>
      <c r="WWQ119" s="172"/>
      <c r="WWR119" s="172"/>
      <c r="WWS119" s="172"/>
      <c r="WWT119" s="172"/>
      <c r="WWU119" s="172"/>
      <c r="WWV119" s="172"/>
      <c r="WWW119" s="172"/>
      <c r="WWX119" s="172"/>
      <c r="WWY119" s="172"/>
      <c r="WWZ119" s="172"/>
      <c r="WXA119" s="172"/>
      <c r="WXB119" s="172"/>
      <c r="WXC119" s="172"/>
      <c r="WXD119" s="172"/>
      <c r="WXE119" s="172"/>
      <c r="WXF119" s="172"/>
      <c r="WXG119" s="172"/>
      <c r="WXH119" s="172"/>
      <c r="WXI119" s="172"/>
      <c r="WXJ119" s="172"/>
      <c r="WXK119" s="172"/>
      <c r="WXL119" s="172"/>
      <c r="WXM119" s="172"/>
      <c r="WXN119" s="172"/>
      <c r="WXO119" s="172"/>
      <c r="WXP119" s="172"/>
      <c r="WXQ119" s="172"/>
      <c r="WXR119" s="172"/>
      <c r="WXS119" s="172"/>
      <c r="WXT119" s="172"/>
      <c r="WXU119" s="172"/>
      <c r="WXV119" s="172"/>
      <c r="WXW119" s="172"/>
      <c r="WXX119" s="172"/>
      <c r="WXY119" s="172"/>
      <c r="WXZ119" s="172"/>
      <c r="WYA119" s="172"/>
      <c r="WYB119" s="172"/>
      <c r="WYC119" s="172"/>
      <c r="WYD119" s="172"/>
      <c r="WYE119" s="172"/>
      <c r="WYF119" s="172"/>
      <c r="WYG119" s="172"/>
      <c r="WYH119" s="172"/>
      <c r="WYI119" s="172"/>
      <c r="WYJ119" s="172"/>
      <c r="WYK119" s="172"/>
      <c r="WYL119" s="172"/>
      <c r="WYM119" s="172"/>
      <c r="WYN119" s="172"/>
      <c r="WYO119" s="172"/>
      <c r="WYP119" s="172"/>
      <c r="WYQ119" s="172"/>
      <c r="WYR119" s="172"/>
      <c r="WYS119" s="172"/>
      <c r="WYT119" s="172"/>
      <c r="WYU119" s="172"/>
      <c r="WYV119" s="172"/>
      <c r="WYW119" s="172"/>
      <c r="WYX119" s="172"/>
      <c r="WYY119" s="172"/>
      <c r="WYZ119" s="172"/>
      <c r="WZA119" s="172"/>
      <c r="WZB119" s="172"/>
      <c r="WZC119" s="172"/>
      <c r="WZD119" s="172"/>
      <c r="WZE119" s="172"/>
      <c r="WZF119" s="172"/>
      <c r="WZG119" s="172"/>
      <c r="WZH119" s="172"/>
      <c r="WZI119" s="172"/>
      <c r="WZJ119" s="172"/>
      <c r="WZK119" s="172"/>
      <c r="WZL119" s="172"/>
      <c r="WZM119" s="172"/>
      <c r="WZN119" s="172"/>
      <c r="WZO119" s="172"/>
      <c r="WZP119" s="172"/>
      <c r="WZQ119" s="172"/>
      <c r="WZR119" s="172"/>
      <c r="WZS119" s="172"/>
      <c r="WZT119" s="172"/>
      <c r="WZU119" s="172"/>
      <c r="WZV119" s="172"/>
      <c r="WZW119" s="172"/>
      <c r="WZX119" s="172"/>
      <c r="WZY119" s="172"/>
      <c r="WZZ119" s="172"/>
      <c r="XAA119" s="172"/>
      <c r="XAB119" s="172"/>
      <c r="XAC119" s="172"/>
      <c r="XAD119" s="172"/>
      <c r="XAE119" s="172"/>
      <c r="XAF119" s="172"/>
      <c r="XAG119" s="172"/>
      <c r="XAH119" s="172"/>
      <c r="XAI119" s="172"/>
      <c r="XAJ119" s="172"/>
      <c r="XAK119" s="172"/>
      <c r="XAL119" s="172"/>
      <c r="XAM119" s="172"/>
      <c r="XAN119" s="172"/>
      <c r="XAO119" s="172"/>
      <c r="XAP119" s="172"/>
      <c r="XAQ119" s="172"/>
      <c r="XAR119" s="172"/>
      <c r="XAS119" s="172"/>
      <c r="XAT119" s="172"/>
      <c r="XAU119" s="172"/>
      <c r="XAV119" s="172"/>
      <c r="XAW119" s="172"/>
      <c r="XAX119" s="172"/>
      <c r="XAY119" s="172"/>
      <c r="XAZ119" s="172"/>
      <c r="XBA119" s="172"/>
      <c r="XBB119" s="172"/>
      <c r="XBC119" s="172"/>
      <c r="XBD119" s="172"/>
      <c r="XBE119" s="172"/>
      <c r="XBF119" s="172"/>
      <c r="XBG119" s="172"/>
      <c r="XBH119" s="172"/>
      <c r="XBI119" s="172"/>
      <c r="XBJ119" s="172"/>
      <c r="XBK119" s="172"/>
      <c r="XBL119" s="172"/>
      <c r="XBM119" s="172"/>
      <c r="XBN119" s="172"/>
      <c r="XBO119" s="172"/>
      <c r="XBP119" s="172"/>
      <c r="XBQ119" s="172"/>
      <c r="XBR119" s="172"/>
      <c r="XBS119" s="172"/>
      <c r="XBT119" s="172"/>
      <c r="XBU119" s="172"/>
      <c r="XBV119" s="172"/>
      <c r="XBW119" s="172"/>
      <c r="XBX119" s="172"/>
      <c r="XBY119" s="172"/>
      <c r="XBZ119" s="172"/>
      <c r="XCA119" s="172"/>
      <c r="XCB119" s="172"/>
      <c r="XCC119" s="172"/>
      <c r="XCD119" s="172"/>
      <c r="XCE119" s="172"/>
      <c r="XCF119" s="172"/>
      <c r="XCG119" s="172"/>
      <c r="XCH119" s="172"/>
      <c r="XCI119" s="172"/>
      <c r="XCJ119" s="172"/>
      <c r="XCK119" s="172"/>
      <c r="XCL119" s="172"/>
      <c r="XCM119" s="172"/>
      <c r="XCN119" s="172"/>
      <c r="XCO119" s="172"/>
      <c r="XCP119" s="172"/>
      <c r="XCQ119" s="172"/>
      <c r="XCR119" s="172"/>
      <c r="XCS119" s="172"/>
      <c r="XCT119" s="172"/>
      <c r="XCU119" s="172"/>
      <c r="XCV119" s="172"/>
      <c r="XCW119" s="172"/>
      <c r="XCX119" s="172"/>
      <c r="XCY119" s="172"/>
      <c r="XCZ119" s="172"/>
      <c r="XDA119" s="172"/>
      <c r="XDB119" s="172"/>
      <c r="XDC119" s="172"/>
      <c r="XDD119" s="172"/>
      <c r="XDE119" s="172"/>
      <c r="XDF119" s="172"/>
      <c r="XDG119" s="172"/>
      <c r="XDH119" s="172"/>
      <c r="XDI119" s="172"/>
      <c r="XDJ119" s="172"/>
      <c r="XDK119" s="172"/>
      <c r="XDL119" s="172"/>
      <c r="XDM119" s="172"/>
      <c r="XDN119" s="172"/>
      <c r="XDO119" s="172"/>
      <c r="XDP119" s="172"/>
      <c r="XDQ119" s="172"/>
      <c r="XDR119" s="172"/>
      <c r="XDS119" s="172"/>
      <c r="XDT119" s="172"/>
      <c r="XDU119" s="172"/>
      <c r="XDV119" s="172"/>
      <c r="XDW119" s="172"/>
      <c r="XDX119" s="172"/>
      <c r="XDY119" s="172"/>
      <c r="XDZ119" s="172"/>
      <c r="XEA119" s="172"/>
      <c r="XEB119" s="172"/>
      <c r="XEC119" s="172"/>
      <c r="XED119" s="172"/>
      <c r="XEE119" s="172"/>
      <c r="XEF119" s="172"/>
      <c r="XEG119" s="172"/>
      <c r="XEH119" s="172"/>
      <c r="XEI119" s="172"/>
      <c r="XEJ119" s="172"/>
      <c r="XEK119" s="172"/>
      <c r="XEL119" s="172"/>
      <c r="XEM119" s="172"/>
      <c r="XEN119" s="172"/>
      <c r="XEO119" s="172"/>
      <c r="XEP119" s="172"/>
      <c r="XEQ119" s="172"/>
      <c r="XER119" s="172"/>
      <c r="XES119" s="172"/>
      <c r="XET119" s="172"/>
      <c r="XEU119" s="172"/>
      <c r="XEV119" s="172"/>
      <c r="XEW119" s="172"/>
      <c r="XEX119" s="172"/>
      <c r="XEY119" s="172"/>
      <c r="XEZ119" s="172"/>
      <c r="XFA119" s="172"/>
      <c r="XFB119" s="172"/>
      <c r="XFC119" s="172"/>
      <c r="XFD119" s="172"/>
    </row>
    <row r="120" spans="3:16384" ht="15" customHeight="1">
      <c r="E120" s="340"/>
      <c r="F120" s="340" t="s">
        <v>540</v>
      </c>
      <c r="G120" s="340"/>
      <c r="H120" s="341"/>
      <c r="I120" s="341"/>
      <c r="J120" s="341"/>
      <c r="K120" s="341"/>
      <c r="L120" s="341"/>
      <c r="M120" s="341"/>
      <c r="N120" s="341"/>
      <c r="O120" s="341"/>
      <c r="P120" s="341"/>
      <c r="Q120" s="342"/>
      <c r="R120" s="341"/>
      <c r="S120" s="341"/>
      <c r="T120" s="348" t="s">
        <v>541</v>
      </c>
      <c r="U120" s="348" t="s">
        <v>541</v>
      </c>
      <c r="V120" s="348" t="s">
        <v>541</v>
      </c>
      <c r="W120" s="348" t="s">
        <v>541</v>
      </c>
      <c r="X120" s="348" t="s">
        <v>541</v>
      </c>
      <c r="Y120" s="348" t="s">
        <v>541</v>
      </c>
      <c r="Z120" s="348" t="s">
        <v>541</v>
      </c>
      <c r="AA120" s="348">
        <v>44105</v>
      </c>
      <c r="AB120" s="348">
        <v>44470</v>
      </c>
      <c r="AC120" s="348">
        <v>44835</v>
      </c>
      <c r="AD120" s="348">
        <v>45200</v>
      </c>
      <c r="AE120" s="348">
        <v>45566</v>
      </c>
      <c r="AF120" s="348">
        <v>45931</v>
      </c>
      <c r="AG120" s="348">
        <v>46296</v>
      </c>
      <c r="AH120" s="348">
        <v>46661</v>
      </c>
      <c r="AI120" s="348">
        <v>47027</v>
      </c>
      <c r="AJ120" s="348">
        <v>47392</v>
      </c>
      <c r="AK120" s="172"/>
      <c r="AL120" s="349"/>
      <c r="AM120" s="349"/>
      <c r="AN120" s="349"/>
      <c r="AO120" s="349"/>
      <c r="AP120" s="349" t="s">
        <v>541</v>
      </c>
      <c r="AQ120" s="349">
        <v>41548</v>
      </c>
      <c r="AR120" s="349">
        <v>41913</v>
      </c>
      <c r="AS120" s="349">
        <v>42278</v>
      </c>
      <c r="AT120" s="349">
        <v>42644</v>
      </c>
      <c r="AU120" s="349">
        <v>43009</v>
      </c>
      <c r="AV120" s="349">
        <v>43374</v>
      </c>
      <c r="AW120" s="349">
        <v>43739</v>
      </c>
      <c r="AX120" s="349">
        <v>44105</v>
      </c>
      <c r="AY120" s="172"/>
      <c r="AZ120" s="348"/>
      <c r="BA120" s="348"/>
      <c r="BB120" s="348"/>
      <c r="BC120" s="348"/>
      <c r="BD120" s="348"/>
      <c r="BE120" s="348"/>
      <c r="BF120" s="348"/>
      <c r="BG120" s="348"/>
      <c r="BH120" s="348"/>
      <c r="BI120" s="348"/>
      <c r="BJ120" s="172"/>
      <c r="BK120" s="172"/>
      <c r="BL120" s="172"/>
      <c r="BM120" s="172"/>
      <c r="BN120" s="172"/>
      <c r="BO120" s="172"/>
      <c r="BP120" s="172" t="s">
        <v>541</v>
      </c>
      <c r="BQ120" s="172" t="s">
        <v>541</v>
      </c>
      <c r="BR120" s="172" t="s">
        <v>541</v>
      </c>
      <c r="BS120" s="172" t="s">
        <v>541</v>
      </c>
      <c r="BT120" s="172" t="s">
        <v>541</v>
      </c>
      <c r="BU120" s="172" t="s">
        <v>541</v>
      </c>
      <c r="BV120" s="172" t="s">
        <v>541</v>
      </c>
      <c r="BW120" s="172">
        <v>44105</v>
      </c>
      <c r="BX120" s="172">
        <v>44470</v>
      </c>
      <c r="BY120" s="172">
        <v>44835</v>
      </c>
      <c r="BZ120" s="172">
        <v>45200</v>
      </c>
      <c r="CA120" s="172"/>
      <c r="CB120" s="172"/>
      <c r="CC120" s="172"/>
      <c r="CD120" s="172"/>
      <c r="CE120" s="172"/>
      <c r="CF120" s="172"/>
      <c r="CG120" s="172"/>
      <c r="CH120" s="172"/>
      <c r="CI120" s="172"/>
      <c r="CJ120" s="172"/>
      <c r="CK120" s="172"/>
      <c r="CL120" s="172"/>
      <c r="CM120" s="172"/>
      <c r="CN120" s="172"/>
      <c r="CO120" s="172"/>
      <c r="CP120" s="172"/>
      <c r="CQ120" s="172"/>
      <c r="CR120" s="172"/>
      <c r="CS120" s="345"/>
      <c r="CT120" s="172"/>
      <c r="CU120" s="172"/>
      <c r="CV120" s="172">
        <v>0</v>
      </c>
      <c r="CW120" s="172">
        <v>0</v>
      </c>
      <c r="CX120" s="172">
        <v>0</v>
      </c>
      <c r="CY120" s="172">
        <v>0</v>
      </c>
      <c r="CZ120" s="172">
        <v>0</v>
      </c>
      <c r="DA120" s="172">
        <v>0</v>
      </c>
      <c r="DB120" s="172">
        <v>0</v>
      </c>
      <c r="DC120" s="172">
        <v>0</v>
      </c>
      <c r="DD120" s="172">
        <v>0</v>
      </c>
      <c r="DE120" s="172">
        <v>0</v>
      </c>
      <c r="DF120" s="172">
        <v>41000</v>
      </c>
      <c r="DG120" s="172" t="s">
        <v>541</v>
      </c>
      <c r="DH120" s="172">
        <v>41548</v>
      </c>
      <c r="DI120" s="172"/>
      <c r="DJ120" s="172"/>
      <c r="DK120" s="172"/>
      <c r="DL120" s="172"/>
      <c r="DM120" s="172"/>
      <c r="DN120" s="172"/>
      <c r="DO120" s="172"/>
      <c r="DP120" s="172"/>
      <c r="DQ120" s="172"/>
      <c r="DR120" s="172"/>
      <c r="DS120" s="172"/>
      <c r="DT120" s="172"/>
      <c r="DU120" s="172"/>
      <c r="DV120" s="172"/>
      <c r="DW120" s="172"/>
      <c r="DX120" s="172"/>
      <c r="DY120" s="172"/>
      <c r="DZ120" s="172"/>
      <c r="EA120" s="172"/>
      <c r="EB120" s="172"/>
      <c r="EC120" s="172"/>
      <c r="ED120" s="172"/>
      <c r="EE120" s="172"/>
      <c r="EF120" s="172"/>
      <c r="EG120" s="172"/>
      <c r="EH120" s="172"/>
      <c r="EI120" s="172"/>
      <c r="EJ120" s="172"/>
      <c r="EK120" s="172"/>
      <c r="EL120" s="172"/>
      <c r="EM120" s="172"/>
      <c r="EN120" s="172"/>
      <c r="EO120" s="172"/>
      <c r="EP120" s="172"/>
      <c r="EQ120" s="159"/>
      <c r="ER120" s="159"/>
      <c r="ES120" s="159"/>
      <c r="ET120" s="159"/>
      <c r="EU120" s="159"/>
      <c r="EV120" s="159"/>
      <c r="EW120" s="159"/>
      <c r="EX120" s="159"/>
      <c r="EY120" s="159"/>
      <c r="EZ120" s="159"/>
      <c r="FA120" s="159"/>
      <c r="FB120" s="159"/>
      <c r="FC120" s="159"/>
      <c r="FD120" s="172"/>
      <c r="FE120" s="210"/>
      <c r="FF120" s="210"/>
      <c r="FG120" s="210"/>
      <c r="FH120" s="210"/>
      <c r="FI120" s="210"/>
      <c r="FJ120" s="210"/>
      <c r="FK120" s="210"/>
      <c r="FL120" s="210"/>
      <c r="FM120" s="210"/>
      <c r="FN120" s="210"/>
      <c r="GB120" s="159"/>
      <c r="GC120" s="159"/>
      <c r="GD120" s="159"/>
      <c r="GE120" s="159"/>
      <c r="GF120" s="159"/>
      <c r="GG120" s="159"/>
      <c r="GH120" s="159"/>
      <c r="GI120" s="159"/>
      <c r="GJ120" s="159"/>
      <c r="GK120" s="159"/>
      <c r="GL120" s="172"/>
      <c r="GM120" s="350">
        <v>40513</v>
      </c>
      <c r="GN120" s="351">
        <v>41000</v>
      </c>
      <c r="GO120" s="351">
        <v>41275</v>
      </c>
      <c r="GP120" s="349">
        <v>41548</v>
      </c>
      <c r="GQ120" s="349">
        <v>41913</v>
      </c>
      <c r="GR120" s="349">
        <v>42278</v>
      </c>
      <c r="GS120" s="349">
        <v>42644</v>
      </c>
      <c r="GT120" s="349">
        <v>43009</v>
      </c>
      <c r="GU120" s="349">
        <v>43374</v>
      </c>
      <c r="GV120" s="349">
        <v>43739</v>
      </c>
      <c r="GW120" s="172"/>
      <c r="GX120" s="347"/>
      <c r="GY120" s="349" t="s">
        <v>541</v>
      </c>
      <c r="GZ120" s="349">
        <v>41548</v>
      </c>
      <c r="HA120" s="349">
        <v>41913</v>
      </c>
      <c r="HB120" s="349">
        <v>42278</v>
      </c>
      <c r="HC120" s="349">
        <v>42644</v>
      </c>
      <c r="HD120" s="349">
        <v>43009</v>
      </c>
      <c r="HE120" s="349">
        <v>43374</v>
      </c>
      <c r="HF120" s="349">
        <v>43739</v>
      </c>
      <c r="HG120" s="349">
        <v>44105</v>
      </c>
      <c r="HH120" s="172"/>
      <c r="HI120" s="172"/>
      <c r="HJ120" s="172"/>
      <c r="HK120" s="172"/>
      <c r="HL120" s="172"/>
      <c r="HM120" s="172"/>
      <c r="HN120" s="172"/>
      <c r="HO120" s="172"/>
      <c r="HP120" s="172"/>
      <c r="HQ120" s="172"/>
      <c r="HR120" s="172"/>
      <c r="HS120" s="172"/>
      <c r="HT120" s="172"/>
      <c r="HU120" s="172"/>
      <c r="HV120" s="172"/>
      <c r="HW120" s="172"/>
      <c r="HX120" s="172"/>
      <c r="HY120" s="172"/>
      <c r="HZ120" s="172"/>
      <c r="IA120" s="172"/>
      <c r="IB120" s="172"/>
      <c r="IC120" s="172"/>
      <c r="ID120" s="172"/>
      <c r="IE120" s="172"/>
      <c r="IF120" s="172"/>
      <c r="IG120" s="172"/>
      <c r="IH120" s="172"/>
      <c r="II120" s="172"/>
      <c r="IJ120" s="172"/>
      <c r="IK120" s="172"/>
      <c r="IL120" s="172"/>
      <c r="IM120" s="172"/>
      <c r="IN120" s="172"/>
      <c r="IO120" s="172"/>
      <c r="IP120" s="172"/>
      <c r="IQ120" s="172"/>
      <c r="IR120" s="172"/>
      <c r="IS120" s="172"/>
      <c r="IT120" s="172"/>
      <c r="IU120" s="172"/>
      <c r="IV120" s="172"/>
      <c r="IW120" s="172"/>
      <c r="IX120" s="172"/>
      <c r="IY120" s="172"/>
      <c r="IZ120" s="172"/>
      <c r="JA120" s="172"/>
      <c r="JB120" s="172"/>
      <c r="JC120" s="172"/>
      <c r="JD120" s="172"/>
      <c r="JE120" s="172"/>
      <c r="JF120" s="172"/>
      <c r="JG120" s="172"/>
      <c r="JH120" s="172"/>
      <c r="JI120" s="172"/>
      <c r="JJ120" s="172"/>
      <c r="JK120" s="172"/>
      <c r="JL120" s="172"/>
      <c r="JM120" s="172"/>
      <c r="JN120" s="172"/>
      <c r="JO120" s="172"/>
      <c r="JP120" s="172"/>
      <c r="JQ120" s="172"/>
      <c r="JR120" s="172"/>
      <c r="JS120" s="172"/>
      <c r="JT120" s="172"/>
      <c r="JU120" s="172"/>
      <c r="JV120" s="172"/>
      <c r="JW120" s="172"/>
      <c r="JX120" s="172"/>
      <c r="JY120" s="172"/>
      <c r="JZ120" s="172"/>
      <c r="KA120" s="172"/>
      <c r="KB120" s="172"/>
      <c r="KC120" s="172"/>
      <c r="KD120" s="172"/>
      <c r="KE120" s="172"/>
      <c r="KF120" s="172"/>
      <c r="KG120" s="172"/>
      <c r="KH120" s="172"/>
      <c r="KI120" s="172"/>
      <c r="KJ120" s="172"/>
      <c r="KK120" s="172"/>
      <c r="KL120" s="172"/>
      <c r="KM120" s="172"/>
      <c r="KN120" s="172"/>
      <c r="KO120" s="172"/>
      <c r="KP120" s="172"/>
      <c r="KQ120" s="172"/>
      <c r="KR120" s="172"/>
      <c r="KS120" s="172"/>
      <c r="KT120" s="172"/>
      <c r="KU120" s="172"/>
      <c r="KV120" s="172"/>
      <c r="KW120" s="172"/>
      <c r="KX120" s="172"/>
      <c r="KY120" s="172"/>
      <c r="KZ120" s="172"/>
      <c r="LA120" s="172"/>
      <c r="LB120" s="172"/>
      <c r="LC120" s="172"/>
      <c r="LD120" s="172"/>
      <c r="LE120" s="172"/>
      <c r="LF120" s="172"/>
      <c r="LG120" s="172"/>
      <c r="LH120" s="172"/>
      <c r="LI120" s="172"/>
      <c r="LJ120" s="172"/>
      <c r="LK120" s="172"/>
      <c r="LL120" s="172"/>
      <c r="LM120" s="172"/>
      <c r="LN120" s="172"/>
      <c r="LO120" s="172"/>
      <c r="LP120" s="172"/>
      <c r="LQ120" s="172"/>
      <c r="LR120" s="172"/>
      <c r="LS120" s="172"/>
      <c r="LT120" s="172"/>
      <c r="LU120" s="172"/>
      <c r="LV120" s="172"/>
      <c r="LW120" s="172"/>
      <c r="LX120" s="172"/>
      <c r="LY120" s="172"/>
      <c r="LZ120" s="172"/>
      <c r="MA120" s="172"/>
      <c r="MB120" s="172"/>
      <c r="MC120" s="172"/>
      <c r="MD120" s="172"/>
      <c r="ME120" s="172"/>
      <c r="MF120" s="172"/>
      <c r="MG120" s="172"/>
      <c r="MH120" s="172"/>
      <c r="MI120" s="172"/>
      <c r="MJ120" s="172"/>
      <c r="MK120" s="172"/>
      <c r="ML120" s="172"/>
      <c r="MM120" s="172"/>
      <c r="MN120" s="172"/>
      <c r="MO120" s="172"/>
      <c r="MP120" s="172"/>
      <c r="MQ120" s="172"/>
      <c r="MR120" s="172"/>
      <c r="MS120" s="172"/>
      <c r="MT120" s="172"/>
      <c r="MU120" s="172"/>
      <c r="MV120" s="172"/>
      <c r="MW120" s="172"/>
      <c r="MX120" s="172"/>
      <c r="MY120" s="172"/>
      <c r="MZ120" s="172"/>
      <c r="NA120" s="172"/>
      <c r="NB120" s="172"/>
      <c r="NC120" s="172"/>
      <c r="ND120" s="172"/>
      <c r="NE120" s="172"/>
      <c r="NF120" s="172"/>
      <c r="NG120" s="172"/>
      <c r="NH120" s="172"/>
      <c r="NI120" s="172"/>
      <c r="NJ120" s="172"/>
      <c r="NK120" s="172"/>
      <c r="NL120" s="172"/>
      <c r="NM120" s="172"/>
      <c r="NN120" s="172"/>
      <c r="NO120" s="172"/>
      <c r="NP120" s="172"/>
      <c r="NQ120" s="172"/>
      <c r="NR120" s="172"/>
      <c r="NS120" s="172"/>
      <c r="NT120" s="172"/>
      <c r="NU120" s="172"/>
      <c r="NV120" s="172"/>
      <c r="NW120" s="172"/>
      <c r="NX120" s="172"/>
      <c r="NY120" s="172"/>
      <c r="NZ120" s="172"/>
      <c r="OA120" s="172"/>
      <c r="OB120" s="172"/>
      <c r="OC120" s="172"/>
      <c r="OD120" s="172"/>
      <c r="OE120" s="172"/>
      <c r="OF120" s="172"/>
      <c r="OG120" s="172"/>
      <c r="OH120" s="172"/>
      <c r="OI120" s="172"/>
      <c r="OJ120" s="172"/>
      <c r="OK120" s="172"/>
      <c r="OL120" s="172"/>
      <c r="OM120" s="172"/>
      <c r="ON120" s="172"/>
      <c r="OO120" s="172"/>
      <c r="OP120" s="172"/>
      <c r="OQ120" s="172"/>
      <c r="OR120" s="172"/>
      <c r="OS120" s="172"/>
      <c r="OT120" s="172"/>
      <c r="OU120" s="172"/>
      <c r="OV120" s="172"/>
      <c r="OW120" s="172"/>
      <c r="OX120" s="172"/>
      <c r="OY120" s="172"/>
      <c r="OZ120" s="172"/>
      <c r="PA120" s="172"/>
      <c r="PB120" s="172"/>
      <c r="PC120" s="172"/>
      <c r="PD120" s="172"/>
      <c r="PE120" s="172"/>
      <c r="PF120" s="172"/>
      <c r="PG120" s="172"/>
      <c r="PH120" s="172"/>
      <c r="PI120" s="172"/>
      <c r="PJ120" s="172"/>
      <c r="PK120" s="172"/>
      <c r="PL120" s="172"/>
      <c r="PM120" s="172"/>
      <c r="PN120" s="172"/>
      <c r="PO120" s="172"/>
      <c r="PP120" s="172"/>
      <c r="PQ120" s="172"/>
      <c r="PR120" s="172"/>
      <c r="PS120" s="172"/>
      <c r="PT120" s="172"/>
      <c r="PU120" s="172"/>
      <c r="PV120" s="172"/>
      <c r="PW120" s="172"/>
      <c r="PX120" s="172"/>
      <c r="PY120" s="172"/>
      <c r="PZ120" s="172"/>
      <c r="QA120" s="172"/>
      <c r="QB120" s="172"/>
      <c r="QC120" s="172"/>
      <c r="QD120" s="172"/>
      <c r="QE120" s="172"/>
      <c r="QF120" s="172"/>
      <c r="QG120" s="172"/>
      <c r="QH120" s="172"/>
      <c r="QI120" s="172"/>
      <c r="QJ120" s="172"/>
      <c r="QK120" s="172"/>
      <c r="QL120" s="172"/>
      <c r="QM120" s="172"/>
      <c r="QN120" s="172"/>
      <c r="QO120" s="172"/>
      <c r="QP120" s="172"/>
      <c r="QQ120" s="172"/>
      <c r="QR120" s="172"/>
      <c r="QS120" s="172"/>
      <c r="QT120" s="172"/>
      <c r="QU120" s="172"/>
      <c r="QV120" s="172"/>
      <c r="QW120" s="172"/>
      <c r="QX120" s="172"/>
      <c r="QY120" s="172"/>
      <c r="QZ120" s="172"/>
      <c r="RA120" s="172"/>
      <c r="RB120" s="172"/>
      <c r="RC120" s="172"/>
      <c r="RD120" s="172"/>
      <c r="RE120" s="172"/>
      <c r="RF120" s="172"/>
      <c r="RG120" s="172"/>
      <c r="RH120" s="172"/>
      <c r="RI120" s="172"/>
      <c r="RJ120" s="172"/>
      <c r="RK120" s="172"/>
      <c r="RL120" s="172"/>
      <c r="RM120" s="172"/>
      <c r="RN120" s="172"/>
      <c r="RO120" s="172"/>
      <c r="RP120" s="172"/>
      <c r="RQ120" s="172"/>
      <c r="RR120" s="172"/>
      <c r="RS120" s="172"/>
      <c r="RT120" s="172"/>
      <c r="RU120" s="172"/>
      <c r="RV120" s="172"/>
      <c r="RW120" s="172"/>
      <c r="RX120" s="172"/>
      <c r="RY120" s="172"/>
      <c r="RZ120" s="172"/>
      <c r="SA120" s="172"/>
      <c r="SB120" s="172"/>
      <c r="SC120" s="172"/>
      <c r="SD120" s="172"/>
      <c r="SE120" s="172"/>
      <c r="SF120" s="172"/>
      <c r="SG120" s="172"/>
      <c r="SH120" s="172"/>
      <c r="SI120" s="172"/>
      <c r="SJ120" s="172"/>
      <c r="SK120" s="172"/>
      <c r="SL120" s="172"/>
      <c r="SM120" s="172"/>
      <c r="SN120" s="172"/>
      <c r="SO120" s="172"/>
      <c r="SP120" s="172"/>
      <c r="SQ120" s="172"/>
      <c r="SR120" s="172"/>
      <c r="SS120" s="172"/>
      <c r="ST120" s="172"/>
      <c r="SU120" s="172"/>
      <c r="SV120" s="172"/>
      <c r="SW120" s="172"/>
      <c r="SX120" s="172"/>
      <c r="SY120" s="172"/>
      <c r="SZ120" s="172"/>
      <c r="TA120" s="172"/>
      <c r="TB120" s="172"/>
      <c r="TC120" s="172"/>
      <c r="TD120" s="172"/>
      <c r="TE120" s="172"/>
      <c r="TF120" s="172"/>
      <c r="TG120" s="172"/>
      <c r="TH120" s="172"/>
      <c r="TI120" s="172"/>
      <c r="TJ120" s="172"/>
      <c r="TK120" s="172"/>
      <c r="TL120" s="172"/>
      <c r="TM120" s="172"/>
      <c r="TN120" s="172"/>
      <c r="TO120" s="172"/>
      <c r="TP120" s="172"/>
      <c r="TQ120" s="172"/>
      <c r="TR120" s="172"/>
      <c r="TS120" s="172"/>
      <c r="TT120" s="172"/>
      <c r="TU120" s="172"/>
      <c r="TV120" s="172"/>
      <c r="TW120" s="172"/>
      <c r="TX120" s="172"/>
      <c r="TY120" s="172"/>
      <c r="TZ120" s="172"/>
      <c r="UA120" s="172"/>
      <c r="UB120" s="172"/>
      <c r="UC120" s="172"/>
      <c r="UD120" s="172"/>
      <c r="UE120" s="172"/>
      <c r="UF120" s="172"/>
      <c r="UG120" s="172"/>
      <c r="UH120" s="172"/>
      <c r="UI120" s="172"/>
      <c r="UJ120" s="172"/>
      <c r="UK120" s="172"/>
      <c r="UL120" s="172"/>
      <c r="UM120" s="172"/>
      <c r="UN120" s="172"/>
      <c r="UO120" s="172"/>
      <c r="UP120" s="172"/>
      <c r="UQ120" s="172"/>
      <c r="UR120" s="172"/>
      <c r="US120" s="172"/>
      <c r="UT120" s="172"/>
      <c r="UU120" s="172"/>
      <c r="UV120" s="172"/>
      <c r="UW120" s="172"/>
      <c r="UX120" s="172"/>
      <c r="UY120" s="172"/>
      <c r="UZ120" s="172"/>
      <c r="VA120" s="172"/>
      <c r="VB120" s="172"/>
      <c r="VC120" s="172"/>
      <c r="VD120" s="172"/>
      <c r="VE120" s="172"/>
      <c r="VF120" s="172"/>
      <c r="VG120" s="172"/>
      <c r="VH120" s="172"/>
      <c r="VI120" s="172"/>
      <c r="VJ120" s="172"/>
      <c r="VK120" s="172"/>
      <c r="VL120" s="172"/>
      <c r="VM120" s="172"/>
      <c r="VN120" s="172"/>
      <c r="VO120" s="172"/>
      <c r="VP120" s="172"/>
      <c r="VQ120" s="172"/>
      <c r="VR120" s="172"/>
      <c r="VS120" s="172"/>
      <c r="VT120" s="172"/>
      <c r="VU120" s="172"/>
      <c r="VV120" s="172"/>
      <c r="VW120" s="172"/>
      <c r="VX120" s="172"/>
      <c r="VY120" s="172"/>
      <c r="VZ120" s="172"/>
      <c r="WA120" s="172"/>
      <c r="WB120" s="172"/>
      <c r="WC120" s="172"/>
      <c r="WD120" s="172"/>
      <c r="WE120" s="172"/>
      <c r="WF120" s="172"/>
      <c r="WG120" s="172"/>
      <c r="WH120" s="172"/>
      <c r="WI120" s="172"/>
      <c r="WJ120" s="172"/>
      <c r="WK120" s="172"/>
      <c r="WL120" s="172"/>
      <c r="WM120" s="172"/>
      <c r="WN120" s="172"/>
      <c r="WO120" s="172"/>
      <c r="WP120" s="172"/>
      <c r="WQ120" s="172"/>
      <c r="WR120" s="172"/>
      <c r="WS120" s="172"/>
      <c r="WT120" s="172"/>
      <c r="WU120" s="172"/>
      <c r="WV120" s="172"/>
      <c r="WW120" s="172"/>
      <c r="WX120" s="172"/>
      <c r="WY120" s="172"/>
      <c r="WZ120" s="172"/>
      <c r="XA120" s="172"/>
      <c r="XB120" s="172"/>
      <c r="XC120" s="172"/>
      <c r="XD120" s="172"/>
      <c r="XE120" s="172"/>
      <c r="XF120" s="172"/>
      <c r="XG120" s="172"/>
      <c r="XH120" s="172"/>
      <c r="XI120" s="172"/>
      <c r="XJ120" s="172"/>
      <c r="XK120" s="172"/>
      <c r="XL120" s="172"/>
      <c r="XM120" s="172"/>
      <c r="XN120" s="172"/>
      <c r="XO120" s="172"/>
      <c r="XP120" s="172"/>
      <c r="XQ120" s="172"/>
      <c r="XR120" s="172"/>
      <c r="XS120" s="172"/>
      <c r="XT120" s="172"/>
      <c r="XU120" s="172"/>
      <c r="XV120" s="172"/>
      <c r="XW120" s="172"/>
      <c r="XX120" s="172"/>
      <c r="XY120" s="172"/>
      <c r="XZ120" s="172"/>
      <c r="YA120" s="172"/>
      <c r="YB120" s="172"/>
      <c r="YC120" s="172"/>
      <c r="YD120" s="172"/>
      <c r="YE120" s="172"/>
      <c r="YF120" s="172"/>
      <c r="YG120" s="172"/>
      <c r="YH120" s="172"/>
      <c r="YI120" s="172"/>
      <c r="YJ120" s="172"/>
      <c r="YK120" s="172"/>
      <c r="YL120" s="172"/>
      <c r="YM120" s="172"/>
      <c r="YN120" s="172"/>
      <c r="YO120" s="172"/>
      <c r="YP120" s="172"/>
      <c r="YQ120" s="172"/>
      <c r="YR120" s="172"/>
      <c r="YS120" s="172"/>
      <c r="YT120" s="172"/>
      <c r="YU120" s="172"/>
      <c r="YV120" s="172"/>
      <c r="YW120" s="172"/>
      <c r="YX120" s="172"/>
      <c r="YY120" s="172"/>
      <c r="YZ120" s="172"/>
      <c r="ZA120" s="172"/>
      <c r="ZB120" s="172"/>
      <c r="ZC120" s="172"/>
      <c r="ZD120" s="172"/>
      <c r="ZE120" s="172"/>
      <c r="ZF120" s="172"/>
      <c r="ZG120" s="172"/>
      <c r="ZH120" s="172"/>
      <c r="ZI120" s="172"/>
      <c r="ZJ120" s="172"/>
      <c r="ZK120" s="172"/>
      <c r="ZL120" s="172"/>
      <c r="ZM120" s="172"/>
      <c r="ZN120" s="172"/>
      <c r="ZO120" s="172"/>
      <c r="ZP120" s="172"/>
      <c r="ZQ120" s="172"/>
      <c r="ZR120" s="172"/>
      <c r="ZS120" s="172"/>
      <c r="ZT120" s="172"/>
      <c r="ZU120" s="172"/>
      <c r="ZV120" s="172"/>
      <c r="ZW120" s="172"/>
      <c r="ZX120" s="172"/>
      <c r="ZY120" s="172"/>
      <c r="ZZ120" s="172"/>
      <c r="AAA120" s="172"/>
      <c r="AAB120" s="172"/>
      <c r="AAC120" s="172"/>
      <c r="AAD120" s="172"/>
      <c r="AAE120" s="172"/>
      <c r="AAF120" s="172"/>
      <c r="AAG120" s="172"/>
      <c r="AAH120" s="172"/>
      <c r="AAI120" s="172"/>
      <c r="AAJ120" s="172"/>
      <c r="AAK120" s="172"/>
      <c r="AAL120" s="172"/>
      <c r="AAM120" s="172"/>
      <c r="AAN120" s="172"/>
      <c r="AAO120" s="172"/>
      <c r="AAP120" s="172"/>
      <c r="AAQ120" s="172"/>
      <c r="AAR120" s="172"/>
      <c r="AAS120" s="172"/>
      <c r="AAT120" s="172"/>
      <c r="AAU120" s="172"/>
      <c r="AAV120" s="172"/>
      <c r="AAW120" s="172"/>
      <c r="AAX120" s="172"/>
      <c r="AAY120" s="172"/>
      <c r="AAZ120" s="172"/>
      <c r="ABA120" s="172"/>
      <c r="ABB120" s="172"/>
      <c r="ABC120" s="172"/>
      <c r="ABD120" s="172"/>
      <c r="ABE120" s="172"/>
      <c r="ABF120" s="172"/>
      <c r="ABG120" s="172"/>
      <c r="ABH120" s="172"/>
      <c r="ABI120" s="172"/>
      <c r="ABJ120" s="172"/>
      <c r="ABK120" s="172"/>
      <c r="ABL120" s="172"/>
      <c r="ABM120" s="172"/>
      <c r="ABN120" s="172"/>
      <c r="ABO120" s="172"/>
      <c r="ABP120" s="172"/>
      <c r="ABQ120" s="172"/>
      <c r="ABR120" s="172"/>
      <c r="ABS120" s="172"/>
      <c r="ABT120" s="172"/>
      <c r="ABU120" s="172"/>
      <c r="ABV120" s="172"/>
      <c r="ABW120" s="172"/>
      <c r="ABX120" s="172"/>
      <c r="ABY120" s="172"/>
      <c r="ABZ120" s="172"/>
      <c r="ACA120" s="172"/>
      <c r="ACB120" s="172"/>
      <c r="ACC120" s="172"/>
      <c r="ACD120" s="172"/>
      <c r="ACE120" s="172"/>
      <c r="ACF120" s="172"/>
      <c r="ACG120" s="172"/>
      <c r="ACH120" s="172"/>
      <c r="ACI120" s="172"/>
      <c r="ACJ120" s="172"/>
      <c r="ACK120" s="172"/>
      <c r="ACL120" s="172"/>
      <c r="ACM120" s="172"/>
      <c r="ACN120" s="172"/>
      <c r="ACO120" s="172"/>
      <c r="ACP120" s="172"/>
      <c r="ACQ120" s="172"/>
      <c r="ACR120" s="172"/>
      <c r="ACS120" s="172"/>
      <c r="ACT120" s="172"/>
      <c r="ACU120" s="172"/>
      <c r="ACV120" s="172"/>
      <c r="ACW120" s="172"/>
      <c r="ACX120" s="172"/>
      <c r="ACY120" s="172"/>
      <c r="ACZ120" s="172"/>
      <c r="ADA120" s="172"/>
      <c r="ADB120" s="172"/>
      <c r="ADC120" s="172"/>
      <c r="ADD120" s="172"/>
      <c r="ADE120" s="172"/>
      <c r="ADF120" s="172"/>
      <c r="ADG120" s="172"/>
      <c r="ADH120" s="172"/>
      <c r="ADI120" s="172"/>
      <c r="ADJ120" s="172"/>
      <c r="ADK120" s="172"/>
      <c r="ADL120" s="172"/>
      <c r="ADM120" s="172"/>
      <c r="ADN120" s="172"/>
      <c r="ADO120" s="172"/>
      <c r="ADP120" s="172"/>
      <c r="ADQ120" s="172"/>
      <c r="ADR120" s="172"/>
      <c r="ADS120" s="172"/>
      <c r="ADT120" s="172"/>
      <c r="ADU120" s="172"/>
      <c r="ADV120" s="172"/>
      <c r="ADW120" s="172"/>
      <c r="ADX120" s="172"/>
      <c r="ADY120" s="172"/>
      <c r="ADZ120" s="172"/>
      <c r="AEA120" s="172"/>
      <c r="AEB120" s="172"/>
      <c r="AEC120" s="172"/>
      <c r="AED120" s="172"/>
      <c r="AEE120" s="172"/>
      <c r="AEF120" s="172"/>
      <c r="AEG120" s="172"/>
      <c r="AEH120" s="172"/>
      <c r="AEI120" s="172"/>
      <c r="AEJ120" s="172"/>
      <c r="AEK120" s="172"/>
      <c r="AEL120" s="172"/>
      <c r="AEM120" s="172"/>
      <c r="AEN120" s="172"/>
      <c r="AEO120" s="172"/>
      <c r="AEP120" s="172"/>
      <c r="AEQ120" s="172"/>
      <c r="AER120" s="172"/>
      <c r="AES120" s="172"/>
      <c r="AET120" s="172"/>
      <c r="AEU120" s="172"/>
      <c r="AEV120" s="172"/>
      <c r="AEW120" s="172"/>
      <c r="AEX120" s="172"/>
      <c r="AEY120" s="172"/>
      <c r="AEZ120" s="172"/>
      <c r="AFA120" s="172"/>
      <c r="AFB120" s="172"/>
      <c r="AFC120" s="172"/>
      <c r="AFD120" s="172"/>
      <c r="AFE120" s="172"/>
      <c r="AFF120" s="172"/>
      <c r="AFG120" s="172"/>
      <c r="AFH120" s="172"/>
      <c r="AFI120" s="172"/>
      <c r="AFJ120" s="172"/>
      <c r="AFK120" s="172"/>
      <c r="AFL120" s="172"/>
      <c r="AFM120" s="172"/>
      <c r="AFN120" s="172"/>
      <c r="AFO120" s="172"/>
      <c r="AFP120" s="172"/>
      <c r="AFQ120" s="172"/>
      <c r="AFR120" s="172"/>
      <c r="AFS120" s="172"/>
      <c r="AFT120" s="172"/>
      <c r="AFU120" s="172"/>
      <c r="AFV120" s="172"/>
      <c r="AFW120" s="172"/>
      <c r="AFX120" s="172"/>
      <c r="AFY120" s="172"/>
      <c r="AFZ120" s="172"/>
      <c r="AGA120" s="172"/>
      <c r="AGB120" s="172"/>
      <c r="AGC120" s="172"/>
      <c r="AGD120" s="172"/>
      <c r="AGE120" s="172"/>
      <c r="AGF120" s="172"/>
      <c r="AGG120" s="172"/>
      <c r="AGH120" s="172"/>
      <c r="AGI120" s="172"/>
      <c r="AGJ120" s="172"/>
      <c r="AGK120" s="172"/>
      <c r="AGL120" s="172"/>
      <c r="AGM120" s="172"/>
      <c r="AGN120" s="172"/>
      <c r="AGO120" s="172"/>
      <c r="AGP120" s="172"/>
      <c r="AGQ120" s="172"/>
      <c r="AGR120" s="172"/>
      <c r="AGS120" s="172"/>
      <c r="AGT120" s="172"/>
      <c r="AGU120" s="172"/>
      <c r="AGV120" s="172"/>
      <c r="AGW120" s="172"/>
      <c r="AGX120" s="172"/>
      <c r="AGY120" s="172"/>
      <c r="AGZ120" s="172"/>
      <c r="AHA120" s="172"/>
      <c r="AHB120" s="172"/>
      <c r="AHC120" s="172"/>
      <c r="AHD120" s="172"/>
      <c r="AHE120" s="172"/>
      <c r="AHF120" s="172"/>
      <c r="AHG120" s="172"/>
      <c r="AHH120" s="172"/>
      <c r="AHI120" s="172"/>
      <c r="AHJ120" s="172"/>
      <c r="AHK120" s="172"/>
      <c r="AHL120" s="172"/>
      <c r="AHM120" s="172"/>
      <c r="AHN120" s="172"/>
      <c r="AHO120" s="172"/>
      <c r="AHP120" s="172"/>
      <c r="AHQ120" s="172"/>
      <c r="AHR120" s="172"/>
      <c r="AHS120" s="172"/>
      <c r="AHT120" s="172"/>
      <c r="AHU120" s="172"/>
      <c r="AHV120" s="172"/>
      <c r="AHW120" s="172"/>
      <c r="AHX120" s="172"/>
      <c r="AHY120" s="172"/>
      <c r="AHZ120" s="172"/>
      <c r="AIA120" s="172"/>
      <c r="AIB120" s="172"/>
      <c r="AIC120" s="172"/>
      <c r="AID120" s="172"/>
      <c r="AIE120" s="172"/>
      <c r="AIF120" s="172"/>
      <c r="AIG120" s="172"/>
      <c r="AIH120" s="172"/>
      <c r="AII120" s="172"/>
      <c r="AIJ120" s="172"/>
      <c r="AIK120" s="172"/>
      <c r="AIL120" s="172"/>
      <c r="AIM120" s="172"/>
      <c r="AIN120" s="172"/>
      <c r="AIO120" s="172"/>
      <c r="AIP120" s="172"/>
      <c r="AIQ120" s="172"/>
      <c r="AIR120" s="172"/>
      <c r="AIS120" s="172"/>
      <c r="AIT120" s="172"/>
      <c r="AIU120" s="172"/>
      <c r="AIV120" s="172"/>
      <c r="AIW120" s="172"/>
      <c r="AIX120" s="172"/>
      <c r="AIY120" s="172"/>
      <c r="AIZ120" s="172"/>
      <c r="AJA120" s="172"/>
      <c r="AJB120" s="172"/>
      <c r="AJC120" s="172"/>
      <c r="AJD120" s="172"/>
      <c r="AJE120" s="172"/>
      <c r="AJF120" s="172"/>
      <c r="AJG120" s="172"/>
      <c r="AJH120" s="172"/>
      <c r="AJI120" s="172"/>
      <c r="AJJ120" s="172"/>
      <c r="AJK120" s="172"/>
      <c r="AJL120" s="172"/>
      <c r="AJM120" s="172"/>
      <c r="AJN120" s="172"/>
      <c r="AJO120" s="172"/>
      <c r="AJP120" s="172"/>
      <c r="AJQ120" s="172"/>
      <c r="AJR120" s="172"/>
      <c r="AJS120" s="172"/>
      <c r="AJT120" s="172"/>
      <c r="AJU120" s="172"/>
      <c r="AJV120" s="172"/>
      <c r="AJW120" s="172"/>
      <c r="AJX120" s="172"/>
      <c r="AJY120" s="172"/>
      <c r="AJZ120" s="172"/>
      <c r="AKA120" s="172"/>
      <c r="AKB120" s="172"/>
      <c r="AKC120" s="172"/>
      <c r="AKD120" s="172"/>
      <c r="AKE120" s="172"/>
      <c r="AKF120" s="172"/>
      <c r="AKG120" s="172"/>
      <c r="AKH120" s="172"/>
      <c r="AKI120" s="172"/>
      <c r="AKJ120" s="172"/>
      <c r="AKK120" s="172"/>
      <c r="AKL120" s="172"/>
      <c r="AKM120" s="172"/>
      <c r="AKN120" s="172"/>
      <c r="AKO120" s="172"/>
      <c r="AKP120" s="172"/>
      <c r="AKQ120" s="172"/>
      <c r="AKR120" s="172"/>
      <c r="AKS120" s="172"/>
      <c r="AKT120" s="172"/>
      <c r="AKU120" s="172"/>
      <c r="AKV120" s="172"/>
      <c r="AKW120" s="172"/>
      <c r="AKX120" s="172"/>
      <c r="AKY120" s="172"/>
      <c r="AKZ120" s="172"/>
      <c r="ALA120" s="172"/>
      <c r="ALB120" s="172"/>
      <c r="ALC120" s="172"/>
      <c r="ALD120" s="172"/>
      <c r="ALE120" s="172"/>
      <c r="ALF120" s="172"/>
      <c r="ALG120" s="172"/>
      <c r="ALH120" s="172"/>
      <c r="ALI120" s="172"/>
      <c r="ALJ120" s="172"/>
      <c r="ALK120" s="172"/>
      <c r="ALL120" s="172"/>
      <c r="ALM120" s="172"/>
      <c r="ALN120" s="172"/>
      <c r="ALO120" s="172"/>
      <c r="ALP120" s="172"/>
      <c r="ALQ120" s="172"/>
      <c r="ALR120" s="172"/>
      <c r="ALS120" s="172"/>
      <c r="ALT120" s="172"/>
      <c r="ALU120" s="172"/>
      <c r="ALV120" s="172"/>
      <c r="ALW120" s="172"/>
      <c r="ALX120" s="172"/>
      <c r="ALY120" s="172"/>
      <c r="ALZ120" s="172"/>
      <c r="AMA120" s="172"/>
      <c r="AMB120" s="172"/>
      <c r="AMC120" s="172"/>
      <c r="AMD120" s="172"/>
      <c r="AME120" s="172"/>
      <c r="AMF120" s="172"/>
      <c r="AMG120" s="172"/>
      <c r="AMH120" s="172"/>
      <c r="AMI120" s="172"/>
      <c r="AMJ120" s="172"/>
      <c r="AMK120" s="172"/>
      <c r="AML120" s="172"/>
      <c r="AMM120" s="172"/>
      <c r="AMN120" s="172"/>
      <c r="AMO120" s="172"/>
      <c r="AMP120" s="172"/>
      <c r="AMQ120" s="172"/>
      <c r="AMR120" s="172"/>
      <c r="AMS120" s="172"/>
      <c r="AMT120" s="172"/>
      <c r="AMU120" s="172"/>
      <c r="AMV120" s="172"/>
      <c r="AMW120" s="172"/>
      <c r="AMX120" s="172"/>
      <c r="AMY120" s="172"/>
      <c r="AMZ120" s="172"/>
      <c r="ANA120" s="172"/>
      <c r="ANB120" s="172"/>
      <c r="ANC120" s="172"/>
      <c r="AND120" s="172"/>
      <c r="ANE120" s="172"/>
      <c r="ANF120" s="172"/>
      <c r="ANG120" s="172"/>
      <c r="ANH120" s="172"/>
      <c r="ANI120" s="172"/>
      <c r="ANJ120" s="172"/>
      <c r="ANK120" s="172"/>
      <c r="ANL120" s="172"/>
      <c r="ANM120" s="172"/>
      <c r="ANN120" s="172"/>
      <c r="ANO120" s="172"/>
      <c r="ANP120" s="172"/>
      <c r="ANQ120" s="172"/>
      <c r="ANR120" s="172"/>
      <c r="ANS120" s="172"/>
      <c r="ANT120" s="172"/>
      <c r="ANU120" s="172"/>
      <c r="ANV120" s="172"/>
      <c r="ANW120" s="172"/>
      <c r="ANX120" s="172"/>
      <c r="ANY120" s="172"/>
      <c r="ANZ120" s="172"/>
      <c r="AOA120" s="172"/>
      <c r="AOB120" s="172"/>
      <c r="AOC120" s="172"/>
      <c r="AOD120" s="172"/>
      <c r="AOE120" s="172"/>
      <c r="AOF120" s="172"/>
      <c r="AOG120" s="172"/>
      <c r="AOH120" s="172"/>
      <c r="AOI120" s="172"/>
      <c r="AOJ120" s="172"/>
      <c r="AOK120" s="172"/>
      <c r="AOL120" s="172"/>
      <c r="AOM120" s="172"/>
      <c r="AON120" s="172"/>
      <c r="AOO120" s="172"/>
      <c r="AOP120" s="172"/>
      <c r="AOQ120" s="172"/>
      <c r="AOR120" s="172"/>
      <c r="AOS120" s="172"/>
      <c r="AOT120" s="172"/>
      <c r="AOU120" s="172"/>
      <c r="AOV120" s="172"/>
      <c r="AOW120" s="172"/>
      <c r="AOX120" s="172"/>
      <c r="AOY120" s="172"/>
      <c r="AOZ120" s="172"/>
      <c r="APA120" s="172"/>
      <c r="APB120" s="172"/>
      <c r="APC120" s="172"/>
      <c r="APD120" s="172"/>
      <c r="APE120" s="172"/>
      <c r="APF120" s="172"/>
      <c r="APG120" s="172"/>
      <c r="APH120" s="172"/>
      <c r="API120" s="172"/>
      <c r="APJ120" s="172"/>
      <c r="APK120" s="172"/>
      <c r="APL120" s="172"/>
      <c r="APM120" s="172"/>
      <c r="APN120" s="172"/>
      <c r="APO120" s="172"/>
      <c r="APP120" s="172"/>
      <c r="APQ120" s="172"/>
      <c r="APR120" s="172"/>
      <c r="APS120" s="172"/>
      <c r="APT120" s="172"/>
      <c r="APU120" s="172"/>
      <c r="APV120" s="172"/>
      <c r="APW120" s="172"/>
      <c r="APX120" s="172"/>
      <c r="APY120" s="172"/>
      <c r="APZ120" s="172"/>
      <c r="AQA120" s="172"/>
      <c r="AQB120" s="172"/>
      <c r="AQC120" s="172"/>
      <c r="AQD120" s="172"/>
      <c r="AQE120" s="172"/>
      <c r="AQF120" s="172"/>
      <c r="AQG120" s="172"/>
      <c r="AQH120" s="172"/>
      <c r="AQI120" s="172"/>
      <c r="AQJ120" s="172"/>
      <c r="AQK120" s="172"/>
      <c r="AQL120" s="172"/>
      <c r="AQM120" s="172"/>
      <c r="AQN120" s="172"/>
      <c r="AQO120" s="172"/>
      <c r="AQP120" s="172"/>
      <c r="AQQ120" s="172"/>
      <c r="AQR120" s="172"/>
      <c r="AQS120" s="172"/>
      <c r="AQT120" s="172"/>
      <c r="AQU120" s="172"/>
      <c r="AQV120" s="172"/>
      <c r="AQW120" s="172"/>
      <c r="AQX120" s="172"/>
      <c r="AQY120" s="172"/>
      <c r="AQZ120" s="172"/>
      <c r="ARA120" s="172"/>
      <c r="ARB120" s="172"/>
      <c r="ARC120" s="172"/>
      <c r="ARD120" s="172"/>
      <c r="ARE120" s="172"/>
      <c r="ARF120" s="172"/>
      <c r="ARG120" s="172"/>
      <c r="ARH120" s="172"/>
      <c r="ARI120" s="172"/>
      <c r="ARJ120" s="172"/>
      <c r="ARK120" s="172"/>
      <c r="ARL120" s="172"/>
      <c r="ARM120" s="172"/>
      <c r="ARN120" s="172"/>
      <c r="ARO120" s="172"/>
      <c r="ARP120" s="172"/>
      <c r="ARQ120" s="172"/>
      <c r="ARR120" s="172"/>
      <c r="ARS120" s="172"/>
      <c r="ART120" s="172"/>
      <c r="ARU120" s="172"/>
      <c r="ARV120" s="172"/>
      <c r="ARW120" s="172"/>
      <c r="ARX120" s="172"/>
      <c r="ARY120" s="172"/>
      <c r="ARZ120" s="172"/>
      <c r="ASA120" s="172"/>
      <c r="ASB120" s="172"/>
      <c r="ASC120" s="172"/>
      <c r="ASD120" s="172"/>
      <c r="ASE120" s="172"/>
      <c r="ASF120" s="172"/>
      <c r="ASG120" s="172"/>
      <c r="ASH120" s="172"/>
      <c r="ASI120" s="172"/>
      <c r="ASJ120" s="172"/>
      <c r="ASK120" s="172"/>
      <c r="ASL120" s="172"/>
      <c r="ASM120" s="172"/>
      <c r="ASN120" s="172"/>
      <c r="ASO120" s="172"/>
      <c r="ASP120" s="172"/>
      <c r="ASQ120" s="172"/>
      <c r="ASR120" s="172"/>
      <c r="ASS120" s="172"/>
      <c r="AST120" s="172"/>
      <c r="ASU120" s="172"/>
      <c r="ASV120" s="172"/>
      <c r="ASW120" s="172"/>
      <c r="ASX120" s="172"/>
      <c r="ASY120" s="172"/>
      <c r="ASZ120" s="172"/>
      <c r="ATA120" s="172"/>
      <c r="ATB120" s="172"/>
      <c r="ATC120" s="172"/>
      <c r="ATD120" s="172"/>
      <c r="ATE120" s="172"/>
      <c r="ATF120" s="172"/>
      <c r="ATG120" s="172"/>
      <c r="ATH120" s="172"/>
      <c r="ATI120" s="172"/>
      <c r="ATJ120" s="172"/>
      <c r="ATK120" s="172"/>
      <c r="ATL120" s="172"/>
      <c r="ATM120" s="172"/>
      <c r="ATN120" s="172"/>
      <c r="ATO120" s="172"/>
      <c r="ATP120" s="172"/>
      <c r="ATQ120" s="172"/>
      <c r="ATR120" s="172"/>
      <c r="ATS120" s="172"/>
      <c r="ATT120" s="172"/>
      <c r="ATU120" s="172"/>
      <c r="ATV120" s="172"/>
      <c r="ATW120" s="172"/>
      <c r="ATX120" s="172"/>
      <c r="ATY120" s="172"/>
      <c r="ATZ120" s="172"/>
      <c r="AUA120" s="172"/>
      <c r="AUB120" s="172"/>
      <c r="AUC120" s="172"/>
      <c r="AUD120" s="172"/>
      <c r="AUE120" s="172"/>
      <c r="AUF120" s="172"/>
      <c r="AUG120" s="172"/>
      <c r="AUH120" s="172"/>
      <c r="AUI120" s="172"/>
      <c r="AUJ120" s="172"/>
      <c r="AUK120" s="172"/>
      <c r="AUL120" s="172"/>
      <c r="AUM120" s="172"/>
      <c r="AUN120" s="172"/>
      <c r="AUO120" s="172"/>
      <c r="AUP120" s="172"/>
      <c r="AUQ120" s="172"/>
      <c r="AUR120" s="172"/>
      <c r="AUS120" s="172"/>
      <c r="AUT120" s="172"/>
      <c r="AUU120" s="172"/>
      <c r="AUV120" s="172"/>
      <c r="AUW120" s="172"/>
      <c r="AUX120" s="172"/>
      <c r="AUY120" s="172"/>
      <c r="AUZ120" s="172"/>
      <c r="AVA120" s="172"/>
      <c r="AVB120" s="172"/>
      <c r="AVC120" s="172"/>
      <c r="AVD120" s="172"/>
      <c r="AVE120" s="172"/>
      <c r="AVF120" s="172"/>
      <c r="AVG120" s="172"/>
      <c r="AVH120" s="172"/>
      <c r="AVI120" s="172"/>
      <c r="AVJ120" s="172"/>
      <c r="AVK120" s="172"/>
      <c r="AVL120" s="172"/>
      <c r="AVM120" s="172"/>
      <c r="AVN120" s="172"/>
      <c r="AVO120" s="172"/>
      <c r="AVP120" s="172"/>
      <c r="AVQ120" s="172"/>
      <c r="AVR120" s="172"/>
      <c r="AVS120" s="172"/>
      <c r="AVT120" s="172"/>
      <c r="AVU120" s="172"/>
      <c r="AVV120" s="172"/>
      <c r="AVW120" s="172"/>
      <c r="AVX120" s="172"/>
      <c r="AVY120" s="172"/>
      <c r="AVZ120" s="172"/>
      <c r="AWA120" s="172"/>
      <c r="AWB120" s="172"/>
      <c r="AWC120" s="172"/>
      <c r="AWD120" s="172"/>
      <c r="AWE120" s="172"/>
      <c r="AWF120" s="172"/>
      <c r="AWG120" s="172"/>
      <c r="AWH120" s="172"/>
      <c r="AWI120" s="172"/>
      <c r="AWJ120" s="172"/>
      <c r="AWK120" s="172"/>
      <c r="AWL120" s="172"/>
      <c r="AWM120" s="172"/>
      <c r="AWN120" s="172"/>
      <c r="AWO120" s="172"/>
      <c r="AWP120" s="172"/>
      <c r="AWQ120" s="172"/>
      <c r="AWR120" s="172"/>
      <c r="AWS120" s="172"/>
      <c r="AWT120" s="172"/>
      <c r="AWU120" s="172"/>
      <c r="AWV120" s="172"/>
      <c r="AWW120" s="172"/>
      <c r="AWX120" s="172"/>
      <c r="AWY120" s="172"/>
      <c r="AWZ120" s="172"/>
      <c r="AXA120" s="172"/>
      <c r="AXB120" s="172"/>
      <c r="AXC120" s="172"/>
      <c r="AXD120" s="172"/>
      <c r="AXE120" s="172"/>
      <c r="AXF120" s="172"/>
      <c r="AXG120" s="172"/>
      <c r="AXH120" s="172"/>
      <c r="AXI120" s="172"/>
      <c r="AXJ120" s="172"/>
      <c r="AXK120" s="172"/>
      <c r="AXL120" s="172"/>
      <c r="AXM120" s="172"/>
      <c r="AXN120" s="172"/>
      <c r="AXO120" s="172"/>
      <c r="AXP120" s="172"/>
      <c r="AXQ120" s="172"/>
      <c r="AXR120" s="172"/>
      <c r="AXS120" s="172"/>
      <c r="AXT120" s="172"/>
      <c r="AXU120" s="172"/>
      <c r="AXV120" s="172"/>
      <c r="AXW120" s="172"/>
      <c r="AXX120" s="172"/>
      <c r="AXY120" s="172"/>
      <c r="AXZ120" s="172"/>
      <c r="AYA120" s="172"/>
      <c r="AYB120" s="172"/>
      <c r="AYC120" s="172"/>
      <c r="AYD120" s="172"/>
      <c r="AYE120" s="172"/>
      <c r="AYF120" s="172"/>
      <c r="AYG120" s="172"/>
      <c r="AYH120" s="172"/>
      <c r="AYI120" s="172"/>
      <c r="AYJ120" s="172"/>
      <c r="AYK120" s="172"/>
      <c r="AYL120" s="172"/>
      <c r="AYM120" s="172"/>
      <c r="AYN120" s="172"/>
      <c r="AYO120" s="172"/>
      <c r="AYP120" s="172"/>
      <c r="AYQ120" s="172"/>
      <c r="AYR120" s="172"/>
      <c r="AYS120" s="172"/>
      <c r="AYT120" s="172"/>
      <c r="AYU120" s="172"/>
      <c r="AYV120" s="172"/>
      <c r="AYW120" s="172"/>
      <c r="AYX120" s="172"/>
      <c r="AYY120" s="172"/>
      <c r="AYZ120" s="172"/>
      <c r="AZA120" s="172"/>
      <c r="AZB120" s="172"/>
      <c r="AZC120" s="172"/>
      <c r="AZD120" s="172"/>
      <c r="AZE120" s="172"/>
      <c r="AZF120" s="172"/>
      <c r="AZG120" s="172"/>
      <c r="AZH120" s="172"/>
      <c r="AZI120" s="172"/>
      <c r="AZJ120" s="172"/>
      <c r="AZK120" s="172"/>
      <c r="AZL120" s="172"/>
      <c r="AZM120" s="172"/>
      <c r="AZN120" s="172"/>
      <c r="AZO120" s="172"/>
      <c r="AZP120" s="172"/>
      <c r="AZQ120" s="172"/>
      <c r="AZR120" s="172"/>
      <c r="AZS120" s="172"/>
      <c r="AZT120" s="172"/>
      <c r="AZU120" s="172"/>
      <c r="AZV120" s="172"/>
      <c r="AZW120" s="172"/>
      <c r="AZX120" s="172"/>
      <c r="AZY120" s="172"/>
      <c r="AZZ120" s="172"/>
      <c r="BAA120" s="172"/>
      <c r="BAB120" s="172"/>
      <c r="BAC120" s="172"/>
      <c r="BAD120" s="172"/>
      <c r="BAE120" s="172"/>
      <c r="BAF120" s="172"/>
      <c r="BAG120" s="172"/>
      <c r="BAH120" s="172"/>
      <c r="BAI120" s="172"/>
      <c r="BAJ120" s="172"/>
      <c r="BAK120" s="172"/>
      <c r="BAL120" s="172"/>
      <c r="BAM120" s="172"/>
      <c r="BAN120" s="172"/>
      <c r="BAO120" s="172"/>
      <c r="BAP120" s="172"/>
      <c r="BAQ120" s="172"/>
      <c r="BAR120" s="172"/>
      <c r="BAS120" s="172"/>
      <c r="BAT120" s="172"/>
      <c r="BAU120" s="172"/>
      <c r="BAV120" s="172"/>
      <c r="BAW120" s="172"/>
      <c r="BAX120" s="172"/>
      <c r="BAY120" s="172"/>
      <c r="BAZ120" s="172"/>
      <c r="BBA120" s="172"/>
      <c r="BBB120" s="172"/>
      <c r="BBC120" s="172"/>
      <c r="BBD120" s="172"/>
      <c r="BBE120" s="172"/>
      <c r="BBF120" s="172"/>
      <c r="BBG120" s="172"/>
      <c r="BBH120" s="172"/>
      <c r="BBI120" s="172"/>
      <c r="BBJ120" s="172"/>
      <c r="BBK120" s="172"/>
      <c r="BBL120" s="172"/>
      <c r="BBM120" s="172"/>
      <c r="BBN120" s="172"/>
      <c r="BBO120" s="172"/>
      <c r="BBP120" s="172"/>
      <c r="BBQ120" s="172"/>
      <c r="BBR120" s="172"/>
      <c r="BBS120" s="172"/>
      <c r="BBT120" s="172"/>
      <c r="BBU120" s="172"/>
      <c r="BBV120" s="172"/>
      <c r="BBW120" s="172"/>
      <c r="BBX120" s="172"/>
      <c r="BBY120" s="172"/>
      <c r="BBZ120" s="172"/>
      <c r="BCA120" s="172"/>
      <c r="BCB120" s="172"/>
      <c r="BCC120" s="172"/>
      <c r="BCD120" s="172"/>
      <c r="BCE120" s="172"/>
      <c r="BCF120" s="172"/>
      <c r="BCG120" s="172"/>
      <c r="BCH120" s="172"/>
      <c r="BCI120" s="172"/>
      <c r="BCJ120" s="172"/>
      <c r="BCK120" s="172"/>
      <c r="BCL120" s="172"/>
      <c r="BCM120" s="172"/>
      <c r="BCN120" s="172"/>
      <c r="BCO120" s="172"/>
      <c r="BCP120" s="172"/>
      <c r="BCQ120" s="172"/>
      <c r="BCR120" s="172"/>
      <c r="BCS120" s="172"/>
      <c r="BCT120" s="172"/>
      <c r="BCU120" s="172"/>
      <c r="BCV120" s="172"/>
      <c r="BCW120" s="172"/>
      <c r="BCX120" s="172"/>
      <c r="BCY120" s="172"/>
      <c r="BCZ120" s="172"/>
      <c r="BDA120" s="172"/>
      <c r="BDB120" s="172"/>
      <c r="BDC120" s="172"/>
      <c r="BDD120" s="172"/>
      <c r="BDE120" s="172"/>
      <c r="BDF120" s="172"/>
      <c r="BDG120" s="172"/>
      <c r="BDH120" s="172"/>
      <c r="BDI120" s="172"/>
      <c r="BDJ120" s="172"/>
      <c r="BDK120" s="172"/>
      <c r="BDL120" s="172"/>
      <c r="BDM120" s="172"/>
      <c r="BDN120" s="172"/>
      <c r="BDO120" s="172"/>
      <c r="BDP120" s="172"/>
      <c r="BDQ120" s="172"/>
      <c r="BDR120" s="172"/>
      <c r="BDS120" s="172"/>
      <c r="BDT120" s="172"/>
      <c r="BDU120" s="172"/>
      <c r="BDV120" s="172"/>
      <c r="BDW120" s="172"/>
      <c r="BDX120" s="172"/>
      <c r="BDY120" s="172"/>
      <c r="BDZ120" s="172"/>
      <c r="BEA120" s="172"/>
      <c r="BEB120" s="172"/>
      <c r="BEC120" s="172"/>
      <c r="BED120" s="172"/>
      <c r="BEE120" s="172"/>
      <c r="BEF120" s="172"/>
      <c r="BEG120" s="172"/>
      <c r="BEH120" s="172"/>
      <c r="BEI120" s="172"/>
      <c r="BEJ120" s="172"/>
      <c r="BEK120" s="172"/>
      <c r="BEL120" s="172"/>
      <c r="BEM120" s="172"/>
      <c r="BEN120" s="172"/>
      <c r="BEO120" s="172"/>
      <c r="BEP120" s="172"/>
      <c r="BEQ120" s="172"/>
      <c r="BER120" s="172"/>
      <c r="BES120" s="172"/>
      <c r="BET120" s="172"/>
      <c r="BEU120" s="172"/>
      <c r="BEV120" s="172"/>
      <c r="BEW120" s="172"/>
      <c r="BEX120" s="172"/>
      <c r="BEY120" s="172"/>
      <c r="BEZ120" s="172"/>
      <c r="BFA120" s="172"/>
      <c r="BFB120" s="172"/>
      <c r="BFC120" s="172"/>
      <c r="BFD120" s="172"/>
      <c r="BFE120" s="172"/>
      <c r="BFF120" s="172"/>
      <c r="BFG120" s="172"/>
      <c r="BFH120" s="172"/>
      <c r="BFI120" s="172"/>
      <c r="BFJ120" s="172"/>
      <c r="BFK120" s="172"/>
      <c r="BFL120" s="172"/>
      <c r="BFM120" s="172"/>
      <c r="BFN120" s="172"/>
      <c r="BFO120" s="172"/>
      <c r="BFP120" s="172"/>
      <c r="BFQ120" s="172"/>
      <c r="BFR120" s="172"/>
      <c r="BFS120" s="172"/>
      <c r="BFT120" s="172"/>
      <c r="BFU120" s="172"/>
      <c r="BFV120" s="172"/>
      <c r="BFW120" s="172"/>
      <c r="BFX120" s="172"/>
      <c r="BFY120" s="172"/>
      <c r="BFZ120" s="172"/>
      <c r="BGA120" s="172"/>
      <c r="BGB120" s="172"/>
      <c r="BGC120" s="172"/>
      <c r="BGD120" s="172"/>
      <c r="BGE120" s="172"/>
      <c r="BGF120" s="172"/>
      <c r="BGG120" s="172"/>
      <c r="BGH120" s="172"/>
      <c r="BGI120" s="172"/>
      <c r="BGJ120" s="172"/>
      <c r="BGK120" s="172"/>
      <c r="BGL120" s="172"/>
      <c r="BGM120" s="172"/>
      <c r="BGN120" s="172"/>
      <c r="BGO120" s="172"/>
      <c r="BGP120" s="172"/>
      <c r="BGQ120" s="172"/>
      <c r="BGR120" s="172"/>
      <c r="BGS120" s="172"/>
      <c r="BGT120" s="172"/>
      <c r="BGU120" s="172"/>
      <c r="BGV120" s="172"/>
      <c r="BGW120" s="172"/>
      <c r="BGX120" s="172"/>
      <c r="BGY120" s="172"/>
      <c r="BGZ120" s="172"/>
      <c r="BHA120" s="172"/>
      <c r="BHB120" s="172"/>
      <c r="BHC120" s="172"/>
      <c r="BHD120" s="172"/>
      <c r="BHE120" s="172"/>
      <c r="BHF120" s="172"/>
      <c r="BHG120" s="172"/>
      <c r="BHH120" s="172"/>
      <c r="BHI120" s="172"/>
      <c r="BHJ120" s="172"/>
      <c r="BHK120" s="172"/>
      <c r="BHL120" s="172"/>
      <c r="BHM120" s="172"/>
      <c r="BHN120" s="172"/>
      <c r="BHO120" s="172"/>
      <c r="BHP120" s="172"/>
      <c r="BHQ120" s="172"/>
      <c r="BHR120" s="172"/>
      <c r="BHS120" s="172"/>
      <c r="BHT120" s="172"/>
      <c r="BHU120" s="172"/>
      <c r="BHV120" s="172"/>
      <c r="BHW120" s="172"/>
      <c r="BHX120" s="172"/>
      <c r="BHY120" s="172"/>
      <c r="BHZ120" s="172"/>
      <c r="BIA120" s="172"/>
      <c r="BIB120" s="172"/>
      <c r="BIC120" s="172"/>
      <c r="BID120" s="172"/>
      <c r="BIE120" s="172"/>
      <c r="BIF120" s="172"/>
      <c r="BIG120" s="172"/>
      <c r="BIH120" s="172"/>
      <c r="BII120" s="172"/>
      <c r="BIJ120" s="172"/>
      <c r="BIK120" s="172"/>
      <c r="BIL120" s="172"/>
      <c r="BIM120" s="172"/>
      <c r="BIN120" s="172"/>
      <c r="BIO120" s="172"/>
      <c r="BIP120" s="172"/>
      <c r="BIQ120" s="172"/>
      <c r="BIR120" s="172"/>
      <c r="BIS120" s="172"/>
      <c r="BIT120" s="172"/>
      <c r="BIU120" s="172"/>
      <c r="BIV120" s="172"/>
      <c r="BIW120" s="172"/>
      <c r="BIX120" s="172"/>
      <c r="BIY120" s="172"/>
      <c r="BIZ120" s="172"/>
      <c r="BJA120" s="172"/>
      <c r="BJB120" s="172"/>
      <c r="BJC120" s="172"/>
      <c r="BJD120" s="172"/>
      <c r="BJE120" s="172"/>
      <c r="BJF120" s="172"/>
      <c r="BJG120" s="172"/>
      <c r="BJH120" s="172"/>
      <c r="BJI120" s="172"/>
      <c r="BJJ120" s="172"/>
      <c r="BJK120" s="172"/>
      <c r="BJL120" s="172"/>
      <c r="BJM120" s="172"/>
      <c r="BJN120" s="172"/>
      <c r="BJO120" s="172"/>
      <c r="BJP120" s="172"/>
      <c r="BJQ120" s="172"/>
      <c r="BJR120" s="172"/>
      <c r="BJS120" s="172"/>
      <c r="BJT120" s="172"/>
      <c r="BJU120" s="172"/>
      <c r="BJV120" s="172"/>
      <c r="BJW120" s="172"/>
      <c r="BJX120" s="172"/>
      <c r="BJY120" s="172"/>
      <c r="BJZ120" s="172"/>
      <c r="BKA120" s="172"/>
      <c r="BKB120" s="172"/>
      <c r="BKC120" s="172"/>
      <c r="BKD120" s="172"/>
      <c r="BKE120" s="172"/>
      <c r="BKF120" s="172"/>
      <c r="BKG120" s="172"/>
      <c r="BKH120" s="172"/>
      <c r="BKI120" s="172"/>
      <c r="BKJ120" s="172"/>
      <c r="BKK120" s="172"/>
      <c r="BKL120" s="172"/>
      <c r="BKM120" s="172"/>
      <c r="BKN120" s="172"/>
      <c r="BKO120" s="172"/>
      <c r="BKP120" s="172"/>
      <c r="BKQ120" s="172"/>
      <c r="BKR120" s="172"/>
      <c r="BKS120" s="172"/>
      <c r="BKT120" s="172"/>
      <c r="BKU120" s="172"/>
      <c r="BKV120" s="172"/>
      <c r="BKW120" s="172"/>
      <c r="BKX120" s="172"/>
      <c r="BKY120" s="172"/>
      <c r="BKZ120" s="172"/>
      <c r="BLA120" s="172"/>
      <c r="BLB120" s="172"/>
      <c r="BLC120" s="172"/>
      <c r="BLD120" s="172"/>
      <c r="BLE120" s="172"/>
      <c r="BLF120" s="172"/>
      <c r="BLG120" s="172"/>
      <c r="BLH120" s="172"/>
      <c r="BLI120" s="172"/>
      <c r="BLJ120" s="172"/>
      <c r="BLK120" s="172"/>
      <c r="BLL120" s="172"/>
      <c r="BLM120" s="172"/>
      <c r="BLN120" s="172"/>
      <c r="BLO120" s="172"/>
      <c r="BLP120" s="172"/>
      <c r="BLQ120" s="172"/>
      <c r="BLR120" s="172"/>
      <c r="BLS120" s="172"/>
      <c r="BLT120" s="172"/>
      <c r="BLU120" s="172"/>
      <c r="BLV120" s="172"/>
      <c r="BLW120" s="172"/>
      <c r="BLX120" s="172"/>
      <c r="BLY120" s="172"/>
      <c r="BLZ120" s="172"/>
      <c r="BMA120" s="172"/>
      <c r="BMB120" s="172"/>
      <c r="BMC120" s="172"/>
      <c r="BMD120" s="172"/>
      <c r="BME120" s="172"/>
      <c r="BMF120" s="172"/>
      <c r="BMG120" s="172"/>
      <c r="BMH120" s="172"/>
      <c r="BMI120" s="172"/>
      <c r="BMJ120" s="172"/>
      <c r="BMK120" s="172"/>
      <c r="BML120" s="172"/>
      <c r="BMM120" s="172"/>
      <c r="BMN120" s="172"/>
      <c r="BMO120" s="172"/>
      <c r="BMP120" s="172"/>
      <c r="BMQ120" s="172"/>
      <c r="BMR120" s="172"/>
      <c r="BMS120" s="172"/>
      <c r="BMT120" s="172"/>
      <c r="BMU120" s="172"/>
      <c r="BMV120" s="172"/>
      <c r="BMW120" s="172"/>
      <c r="BMX120" s="172"/>
      <c r="BMY120" s="172"/>
      <c r="BMZ120" s="172"/>
      <c r="BNA120" s="172"/>
      <c r="BNB120" s="172"/>
      <c r="BNC120" s="172"/>
      <c r="BND120" s="172"/>
      <c r="BNE120" s="172"/>
      <c r="BNF120" s="172"/>
      <c r="BNG120" s="172"/>
      <c r="BNH120" s="172"/>
      <c r="BNI120" s="172"/>
      <c r="BNJ120" s="172"/>
      <c r="BNK120" s="172"/>
      <c r="BNL120" s="172"/>
      <c r="BNM120" s="172"/>
      <c r="BNN120" s="172"/>
      <c r="BNO120" s="172"/>
      <c r="BNP120" s="172"/>
      <c r="BNQ120" s="172"/>
      <c r="BNR120" s="172"/>
      <c r="BNS120" s="172"/>
      <c r="BNT120" s="172"/>
      <c r="BNU120" s="172"/>
      <c r="BNV120" s="172"/>
      <c r="BNW120" s="172"/>
      <c r="BNX120" s="172"/>
      <c r="BNY120" s="172"/>
      <c r="BNZ120" s="172"/>
      <c r="BOA120" s="172"/>
      <c r="BOB120" s="172"/>
      <c r="BOC120" s="172"/>
      <c r="BOD120" s="172"/>
      <c r="BOE120" s="172"/>
      <c r="BOF120" s="172"/>
      <c r="BOG120" s="172"/>
      <c r="BOH120" s="172"/>
      <c r="BOI120" s="172"/>
      <c r="BOJ120" s="172"/>
      <c r="BOK120" s="172"/>
      <c r="BOL120" s="172"/>
      <c r="BOM120" s="172"/>
      <c r="BON120" s="172"/>
      <c r="BOO120" s="172"/>
      <c r="BOP120" s="172"/>
      <c r="BOQ120" s="172"/>
      <c r="BOR120" s="172"/>
      <c r="BOS120" s="172"/>
      <c r="BOT120" s="172"/>
      <c r="BOU120" s="172"/>
      <c r="BOV120" s="172"/>
      <c r="BOW120" s="172"/>
      <c r="BOX120" s="172"/>
      <c r="BOY120" s="172"/>
      <c r="BOZ120" s="172"/>
      <c r="BPA120" s="172"/>
      <c r="BPB120" s="172"/>
      <c r="BPC120" s="172"/>
      <c r="BPD120" s="172"/>
      <c r="BPE120" s="172"/>
      <c r="BPF120" s="172"/>
      <c r="BPG120" s="172"/>
      <c r="BPH120" s="172"/>
      <c r="BPI120" s="172"/>
      <c r="BPJ120" s="172"/>
      <c r="BPK120" s="172"/>
      <c r="BPL120" s="172"/>
      <c r="BPM120" s="172"/>
      <c r="BPN120" s="172"/>
      <c r="BPO120" s="172"/>
      <c r="BPP120" s="172"/>
      <c r="BPQ120" s="172"/>
      <c r="BPR120" s="172"/>
      <c r="BPS120" s="172"/>
      <c r="BPT120" s="172"/>
      <c r="BPU120" s="172"/>
      <c r="BPV120" s="172"/>
      <c r="BPW120" s="172"/>
      <c r="BPX120" s="172"/>
      <c r="BPY120" s="172"/>
      <c r="BPZ120" s="172"/>
      <c r="BQA120" s="172"/>
      <c r="BQB120" s="172"/>
      <c r="BQC120" s="172"/>
      <c r="BQD120" s="172"/>
      <c r="BQE120" s="172"/>
      <c r="BQF120" s="172"/>
      <c r="BQG120" s="172"/>
      <c r="BQH120" s="172"/>
      <c r="BQI120" s="172"/>
      <c r="BQJ120" s="172"/>
      <c r="BQK120" s="172"/>
      <c r="BQL120" s="172"/>
      <c r="BQM120" s="172"/>
      <c r="BQN120" s="172"/>
      <c r="BQO120" s="172"/>
      <c r="BQP120" s="172"/>
      <c r="BQQ120" s="172"/>
      <c r="BQR120" s="172"/>
      <c r="BQS120" s="172"/>
      <c r="BQT120" s="172"/>
      <c r="BQU120" s="172"/>
      <c r="BQV120" s="172"/>
      <c r="BQW120" s="172"/>
      <c r="BQX120" s="172"/>
      <c r="BQY120" s="172"/>
      <c r="BQZ120" s="172"/>
      <c r="BRA120" s="172"/>
      <c r="BRB120" s="172"/>
      <c r="BRC120" s="172"/>
      <c r="BRD120" s="172"/>
      <c r="BRE120" s="172"/>
      <c r="BRF120" s="172"/>
      <c r="BRG120" s="172"/>
      <c r="BRH120" s="172"/>
      <c r="BRI120" s="172"/>
      <c r="BRJ120" s="172"/>
      <c r="BRK120" s="172"/>
      <c r="BRL120" s="172"/>
      <c r="BRM120" s="172"/>
      <c r="BRN120" s="172"/>
      <c r="BRO120" s="172"/>
      <c r="BRP120" s="172"/>
      <c r="BRQ120" s="172"/>
      <c r="BRR120" s="172"/>
      <c r="BRS120" s="172"/>
      <c r="BRT120" s="172"/>
      <c r="BRU120" s="172"/>
      <c r="BRV120" s="172"/>
      <c r="BRW120" s="172"/>
      <c r="BRX120" s="172"/>
      <c r="BRY120" s="172"/>
      <c r="BRZ120" s="172"/>
      <c r="BSA120" s="172"/>
      <c r="BSB120" s="172"/>
      <c r="BSC120" s="172"/>
      <c r="BSD120" s="172"/>
      <c r="BSE120" s="172"/>
      <c r="BSF120" s="172"/>
      <c r="BSG120" s="172"/>
      <c r="BSH120" s="172"/>
      <c r="BSI120" s="172"/>
      <c r="BSJ120" s="172"/>
      <c r="BSK120" s="172"/>
      <c r="BSL120" s="172"/>
      <c r="BSM120" s="172"/>
      <c r="BSN120" s="172"/>
      <c r="BSO120" s="172"/>
      <c r="BSP120" s="172"/>
      <c r="BSQ120" s="172"/>
      <c r="BSR120" s="172"/>
      <c r="BSS120" s="172"/>
      <c r="BST120" s="172"/>
      <c r="BSU120" s="172"/>
      <c r="BSV120" s="172"/>
      <c r="BSW120" s="172"/>
      <c r="BSX120" s="172"/>
      <c r="BSY120" s="172"/>
      <c r="BSZ120" s="172"/>
      <c r="BTA120" s="172"/>
      <c r="BTB120" s="172"/>
      <c r="BTC120" s="172"/>
      <c r="BTD120" s="172"/>
      <c r="BTE120" s="172"/>
      <c r="BTF120" s="172"/>
      <c r="BTG120" s="172"/>
      <c r="BTH120" s="172"/>
      <c r="BTI120" s="172"/>
      <c r="BTJ120" s="172"/>
      <c r="BTK120" s="172"/>
      <c r="BTL120" s="172"/>
      <c r="BTM120" s="172"/>
      <c r="BTN120" s="172"/>
      <c r="BTO120" s="172"/>
      <c r="BTP120" s="172"/>
      <c r="BTQ120" s="172"/>
      <c r="BTR120" s="172"/>
      <c r="BTS120" s="172"/>
      <c r="BTT120" s="172"/>
      <c r="BTU120" s="172"/>
      <c r="BTV120" s="172"/>
      <c r="BTW120" s="172"/>
      <c r="BTX120" s="172"/>
      <c r="BTY120" s="172"/>
      <c r="BTZ120" s="172"/>
      <c r="BUA120" s="172"/>
      <c r="BUB120" s="172"/>
      <c r="BUC120" s="172"/>
      <c r="BUD120" s="172"/>
      <c r="BUE120" s="172"/>
      <c r="BUF120" s="172"/>
      <c r="BUG120" s="172"/>
      <c r="BUH120" s="172"/>
      <c r="BUI120" s="172"/>
      <c r="BUJ120" s="172"/>
      <c r="BUK120" s="172"/>
      <c r="BUL120" s="172"/>
      <c r="BUM120" s="172"/>
      <c r="BUN120" s="172"/>
      <c r="BUO120" s="172"/>
      <c r="BUP120" s="172"/>
      <c r="BUQ120" s="172"/>
      <c r="BUR120" s="172"/>
      <c r="BUS120" s="172"/>
      <c r="BUT120" s="172"/>
      <c r="BUU120" s="172"/>
      <c r="BUV120" s="172"/>
      <c r="BUW120" s="172"/>
      <c r="BUX120" s="172"/>
      <c r="BUY120" s="172"/>
      <c r="BUZ120" s="172"/>
      <c r="BVA120" s="172"/>
      <c r="BVB120" s="172"/>
      <c r="BVC120" s="172"/>
      <c r="BVD120" s="172"/>
      <c r="BVE120" s="172"/>
      <c r="BVF120" s="172"/>
      <c r="BVG120" s="172"/>
      <c r="BVH120" s="172"/>
      <c r="BVI120" s="172"/>
      <c r="BVJ120" s="172"/>
      <c r="BVK120" s="172"/>
      <c r="BVL120" s="172"/>
      <c r="BVM120" s="172"/>
      <c r="BVN120" s="172"/>
      <c r="BVO120" s="172"/>
      <c r="BVP120" s="172"/>
      <c r="BVQ120" s="172"/>
      <c r="BVR120" s="172"/>
      <c r="BVS120" s="172"/>
      <c r="BVT120" s="172"/>
      <c r="BVU120" s="172"/>
      <c r="BVV120" s="172"/>
      <c r="BVW120" s="172"/>
      <c r="BVX120" s="172"/>
      <c r="BVY120" s="172"/>
      <c r="BVZ120" s="172"/>
      <c r="BWA120" s="172"/>
      <c r="BWB120" s="172"/>
      <c r="BWC120" s="172"/>
      <c r="BWD120" s="172"/>
      <c r="BWE120" s="172"/>
      <c r="BWF120" s="172"/>
      <c r="BWG120" s="172"/>
      <c r="BWH120" s="172"/>
      <c r="BWI120" s="172"/>
      <c r="BWJ120" s="172"/>
      <c r="BWK120" s="172"/>
      <c r="BWL120" s="172"/>
      <c r="BWM120" s="172"/>
      <c r="BWN120" s="172"/>
      <c r="BWO120" s="172"/>
      <c r="BWP120" s="172"/>
      <c r="BWQ120" s="172"/>
      <c r="BWR120" s="172"/>
      <c r="BWS120" s="172"/>
      <c r="BWT120" s="172"/>
      <c r="BWU120" s="172"/>
      <c r="BWV120" s="172"/>
      <c r="BWW120" s="172"/>
      <c r="BWX120" s="172"/>
      <c r="BWY120" s="172"/>
      <c r="BWZ120" s="172"/>
      <c r="BXA120" s="172"/>
      <c r="BXB120" s="172"/>
      <c r="BXC120" s="172"/>
      <c r="BXD120" s="172"/>
      <c r="BXE120" s="172"/>
      <c r="BXF120" s="172"/>
      <c r="BXG120" s="172"/>
      <c r="BXH120" s="172"/>
      <c r="BXI120" s="172"/>
      <c r="BXJ120" s="172"/>
      <c r="BXK120" s="172"/>
      <c r="BXL120" s="172"/>
      <c r="BXM120" s="172"/>
      <c r="BXN120" s="172"/>
      <c r="BXO120" s="172"/>
      <c r="BXP120" s="172"/>
      <c r="BXQ120" s="172"/>
      <c r="BXR120" s="172"/>
      <c r="BXS120" s="172"/>
      <c r="BXT120" s="172"/>
      <c r="BXU120" s="172"/>
      <c r="BXV120" s="172"/>
      <c r="BXW120" s="172"/>
      <c r="BXX120" s="172"/>
      <c r="BXY120" s="172"/>
      <c r="BXZ120" s="172"/>
      <c r="BYA120" s="172"/>
      <c r="BYB120" s="172"/>
      <c r="BYC120" s="172"/>
      <c r="BYD120" s="172"/>
      <c r="BYE120" s="172"/>
      <c r="BYF120" s="172"/>
      <c r="BYG120" s="172"/>
      <c r="BYH120" s="172"/>
      <c r="BYI120" s="172"/>
      <c r="BYJ120" s="172"/>
      <c r="BYK120" s="172"/>
      <c r="BYL120" s="172"/>
      <c r="BYM120" s="172"/>
      <c r="BYN120" s="172"/>
      <c r="BYO120" s="172"/>
      <c r="BYP120" s="172"/>
      <c r="BYQ120" s="172"/>
      <c r="BYR120" s="172"/>
      <c r="BYS120" s="172"/>
      <c r="BYT120" s="172"/>
      <c r="BYU120" s="172"/>
      <c r="BYV120" s="172"/>
      <c r="BYW120" s="172"/>
      <c r="BYX120" s="172"/>
      <c r="BYY120" s="172"/>
      <c r="BYZ120" s="172"/>
      <c r="BZA120" s="172"/>
      <c r="BZB120" s="172"/>
      <c r="BZC120" s="172"/>
      <c r="BZD120" s="172"/>
      <c r="BZE120" s="172"/>
      <c r="BZF120" s="172"/>
      <c r="BZG120" s="172"/>
      <c r="BZH120" s="172"/>
      <c r="BZI120" s="172"/>
      <c r="BZJ120" s="172"/>
      <c r="BZK120" s="172"/>
      <c r="BZL120" s="172"/>
      <c r="BZM120" s="172"/>
      <c r="BZN120" s="172"/>
      <c r="BZO120" s="172"/>
      <c r="BZP120" s="172"/>
      <c r="BZQ120" s="172"/>
      <c r="BZR120" s="172"/>
      <c r="BZS120" s="172"/>
      <c r="BZT120" s="172"/>
      <c r="BZU120" s="172"/>
      <c r="BZV120" s="172"/>
      <c r="BZW120" s="172"/>
      <c r="BZX120" s="172"/>
      <c r="BZY120" s="172"/>
      <c r="BZZ120" s="172"/>
      <c r="CAA120" s="172"/>
      <c r="CAB120" s="172"/>
      <c r="CAC120" s="172"/>
      <c r="CAD120" s="172"/>
      <c r="CAE120" s="172"/>
      <c r="CAF120" s="172"/>
      <c r="CAG120" s="172"/>
      <c r="CAH120" s="172"/>
      <c r="CAI120" s="172"/>
      <c r="CAJ120" s="172"/>
      <c r="CAK120" s="172"/>
      <c r="CAL120" s="172"/>
      <c r="CAM120" s="172"/>
      <c r="CAN120" s="172"/>
      <c r="CAO120" s="172"/>
      <c r="CAP120" s="172"/>
      <c r="CAQ120" s="172"/>
      <c r="CAR120" s="172"/>
      <c r="CAS120" s="172"/>
      <c r="CAT120" s="172"/>
      <c r="CAU120" s="172"/>
      <c r="CAV120" s="172"/>
      <c r="CAW120" s="172"/>
      <c r="CAX120" s="172"/>
      <c r="CAY120" s="172"/>
      <c r="CAZ120" s="172"/>
      <c r="CBA120" s="172"/>
      <c r="CBB120" s="172"/>
      <c r="CBC120" s="172"/>
      <c r="CBD120" s="172"/>
      <c r="CBE120" s="172"/>
      <c r="CBF120" s="172"/>
      <c r="CBG120" s="172"/>
      <c r="CBH120" s="172"/>
      <c r="CBI120" s="172"/>
      <c r="CBJ120" s="172"/>
      <c r="CBK120" s="172"/>
      <c r="CBL120" s="172"/>
      <c r="CBM120" s="172"/>
      <c r="CBN120" s="172"/>
      <c r="CBO120" s="172"/>
      <c r="CBP120" s="172"/>
      <c r="CBQ120" s="172"/>
      <c r="CBR120" s="172"/>
      <c r="CBS120" s="172"/>
      <c r="CBT120" s="172"/>
      <c r="CBU120" s="172"/>
      <c r="CBV120" s="172"/>
      <c r="CBW120" s="172"/>
      <c r="CBX120" s="172"/>
      <c r="CBY120" s="172"/>
      <c r="CBZ120" s="172"/>
      <c r="CCA120" s="172"/>
      <c r="CCB120" s="172"/>
      <c r="CCC120" s="172"/>
      <c r="CCD120" s="172"/>
      <c r="CCE120" s="172"/>
      <c r="CCF120" s="172"/>
      <c r="CCG120" s="172"/>
      <c r="CCH120" s="172"/>
      <c r="CCI120" s="172"/>
      <c r="CCJ120" s="172"/>
      <c r="CCK120" s="172"/>
      <c r="CCL120" s="172"/>
      <c r="CCM120" s="172"/>
      <c r="CCN120" s="172"/>
      <c r="CCO120" s="172"/>
      <c r="CCP120" s="172"/>
      <c r="CCQ120" s="172"/>
      <c r="CCR120" s="172"/>
      <c r="CCS120" s="172"/>
      <c r="CCT120" s="172"/>
      <c r="CCU120" s="172"/>
      <c r="CCV120" s="172"/>
      <c r="CCW120" s="172"/>
      <c r="CCX120" s="172"/>
      <c r="CCY120" s="172"/>
      <c r="CCZ120" s="172"/>
      <c r="CDA120" s="172"/>
      <c r="CDB120" s="172"/>
      <c r="CDC120" s="172"/>
      <c r="CDD120" s="172"/>
      <c r="CDE120" s="172"/>
      <c r="CDF120" s="172"/>
      <c r="CDG120" s="172"/>
      <c r="CDH120" s="172"/>
      <c r="CDI120" s="172"/>
      <c r="CDJ120" s="172"/>
      <c r="CDK120" s="172"/>
      <c r="CDL120" s="172"/>
      <c r="CDM120" s="172"/>
      <c r="CDN120" s="172"/>
      <c r="CDO120" s="172"/>
      <c r="CDP120" s="172"/>
      <c r="CDQ120" s="172"/>
      <c r="CDR120" s="172"/>
      <c r="CDS120" s="172"/>
      <c r="CDT120" s="172"/>
      <c r="CDU120" s="172"/>
      <c r="CDV120" s="172"/>
      <c r="CDW120" s="172"/>
      <c r="CDX120" s="172"/>
      <c r="CDY120" s="172"/>
      <c r="CDZ120" s="172"/>
      <c r="CEA120" s="172"/>
      <c r="CEB120" s="172"/>
      <c r="CEC120" s="172"/>
      <c r="CED120" s="172"/>
      <c r="CEE120" s="172"/>
      <c r="CEF120" s="172"/>
      <c r="CEG120" s="172"/>
      <c r="CEH120" s="172"/>
      <c r="CEI120" s="172"/>
      <c r="CEJ120" s="172"/>
      <c r="CEK120" s="172"/>
      <c r="CEL120" s="172"/>
      <c r="CEM120" s="172"/>
      <c r="CEN120" s="172"/>
      <c r="CEO120" s="172"/>
      <c r="CEP120" s="172"/>
      <c r="CEQ120" s="172"/>
      <c r="CER120" s="172"/>
      <c r="CES120" s="172"/>
      <c r="CET120" s="172"/>
      <c r="CEU120" s="172"/>
      <c r="CEV120" s="172"/>
      <c r="CEW120" s="172"/>
      <c r="CEX120" s="172"/>
      <c r="CEY120" s="172"/>
      <c r="CEZ120" s="172"/>
      <c r="CFA120" s="172"/>
      <c r="CFB120" s="172"/>
      <c r="CFC120" s="172"/>
      <c r="CFD120" s="172"/>
      <c r="CFE120" s="172"/>
      <c r="CFF120" s="172"/>
      <c r="CFG120" s="172"/>
      <c r="CFH120" s="172"/>
      <c r="CFI120" s="172"/>
      <c r="CFJ120" s="172"/>
      <c r="CFK120" s="172"/>
      <c r="CFL120" s="172"/>
      <c r="CFM120" s="172"/>
      <c r="CFN120" s="172"/>
      <c r="CFO120" s="172"/>
      <c r="CFP120" s="172"/>
      <c r="CFQ120" s="172"/>
      <c r="CFR120" s="172"/>
      <c r="CFS120" s="172"/>
      <c r="CFT120" s="172"/>
      <c r="CFU120" s="172"/>
      <c r="CFV120" s="172"/>
      <c r="CFW120" s="172"/>
      <c r="CFX120" s="172"/>
      <c r="CFY120" s="172"/>
      <c r="CFZ120" s="172"/>
      <c r="CGA120" s="172"/>
      <c r="CGB120" s="172"/>
      <c r="CGC120" s="172"/>
      <c r="CGD120" s="172"/>
      <c r="CGE120" s="172"/>
      <c r="CGF120" s="172"/>
      <c r="CGG120" s="172"/>
      <c r="CGH120" s="172"/>
      <c r="CGI120" s="172"/>
      <c r="CGJ120" s="172"/>
      <c r="CGK120" s="172"/>
      <c r="CGL120" s="172"/>
      <c r="CGM120" s="172"/>
      <c r="CGN120" s="172"/>
      <c r="CGO120" s="172"/>
      <c r="CGP120" s="172"/>
      <c r="CGQ120" s="172"/>
      <c r="CGR120" s="172"/>
      <c r="CGS120" s="172"/>
      <c r="CGT120" s="172"/>
      <c r="CGU120" s="172"/>
      <c r="CGV120" s="172"/>
      <c r="CGW120" s="172"/>
      <c r="CGX120" s="172"/>
      <c r="CGY120" s="172"/>
      <c r="CGZ120" s="172"/>
      <c r="CHA120" s="172"/>
      <c r="CHB120" s="172"/>
      <c r="CHC120" s="172"/>
      <c r="CHD120" s="172"/>
      <c r="CHE120" s="172"/>
      <c r="CHF120" s="172"/>
      <c r="CHG120" s="172"/>
      <c r="CHH120" s="172"/>
      <c r="CHI120" s="172"/>
      <c r="CHJ120" s="172"/>
      <c r="CHK120" s="172"/>
      <c r="CHL120" s="172"/>
      <c r="CHM120" s="172"/>
      <c r="CHN120" s="172"/>
      <c r="CHO120" s="172"/>
      <c r="CHP120" s="172"/>
      <c r="CHQ120" s="172"/>
      <c r="CHR120" s="172"/>
      <c r="CHS120" s="172"/>
      <c r="CHT120" s="172"/>
      <c r="CHU120" s="172"/>
      <c r="CHV120" s="172"/>
      <c r="CHW120" s="172"/>
      <c r="CHX120" s="172"/>
      <c r="CHY120" s="172"/>
      <c r="CHZ120" s="172"/>
      <c r="CIA120" s="172"/>
      <c r="CIB120" s="172"/>
      <c r="CIC120" s="172"/>
      <c r="CID120" s="172"/>
      <c r="CIE120" s="172"/>
      <c r="CIF120" s="172"/>
      <c r="CIG120" s="172"/>
      <c r="CIH120" s="172"/>
      <c r="CII120" s="172"/>
      <c r="CIJ120" s="172"/>
      <c r="CIK120" s="172"/>
      <c r="CIL120" s="172"/>
      <c r="CIM120" s="172"/>
      <c r="CIN120" s="172"/>
      <c r="CIO120" s="172"/>
      <c r="CIP120" s="172"/>
      <c r="CIQ120" s="172"/>
      <c r="CIR120" s="172"/>
      <c r="CIS120" s="172"/>
      <c r="CIT120" s="172"/>
      <c r="CIU120" s="172"/>
      <c r="CIV120" s="172"/>
      <c r="CIW120" s="172"/>
      <c r="CIX120" s="172"/>
      <c r="CIY120" s="172"/>
      <c r="CIZ120" s="172"/>
      <c r="CJA120" s="172"/>
      <c r="CJB120" s="172"/>
      <c r="CJC120" s="172"/>
      <c r="CJD120" s="172"/>
      <c r="CJE120" s="172"/>
      <c r="CJF120" s="172"/>
      <c r="CJG120" s="172"/>
      <c r="CJH120" s="172"/>
      <c r="CJI120" s="172"/>
      <c r="CJJ120" s="172"/>
      <c r="CJK120" s="172"/>
      <c r="CJL120" s="172"/>
      <c r="CJM120" s="172"/>
      <c r="CJN120" s="172"/>
      <c r="CJO120" s="172"/>
      <c r="CJP120" s="172"/>
      <c r="CJQ120" s="172"/>
      <c r="CJR120" s="172"/>
      <c r="CJS120" s="172"/>
      <c r="CJT120" s="172"/>
      <c r="CJU120" s="172"/>
      <c r="CJV120" s="172"/>
      <c r="CJW120" s="172"/>
      <c r="CJX120" s="172"/>
      <c r="CJY120" s="172"/>
      <c r="CJZ120" s="172"/>
      <c r="CKA120" s="172"/>
      <c r="CKB120" s="172"/>
      <c r="CKC120" s="172"/>
      <c r="CKD120" s="172"/>
      <c r="CKE120" s="172"/>
      <c r="CKF120" s="172"/>
      <c r="CKG120" s="172"/>
      <c r="CKH120" s="172"/>
      <c r="CKI120" s="172"/>
      <c r="CKJ120" s="172"/>
      <c r="CKK120" s="172"/>
      <c r="CKL120" s="172"/>
      <c r="CKM120" s="172"/>
      <c r="CKN120" s="172"/>
      <c r="CKO120" s="172"/>
      <c r="CKP120" s="172"/>
      <c r="CKQ120" s="172"/>
      <c r="CKR120" s="172"/>
      <c r="CKS120" s="172"/>
      <c r="CKT120" s="172"/>
      <c r="CKU120" s="172"/>
      <c r="CKV120" s="172"/>
      <c r="CKW120" s="172"/>
      <c r="CKX120" s="172"/>
      <c r="CKY120" s="172"/>
      <c r="CKZ120" s="172"/>
      <c r="CLA120" s="172"/>
      <c r="CLB120" s="172"/>
      <c r="CLC120" s="172"/>
      <c r="CLD120" s="172"/>
      <c r="CLE120" s="172"/>
      <c r="CLF120" s="172"/>
      <c r="CLG120" s="172"/>
      <c r="CLH120" s="172"/>
      <c r="CLI120" s="172"/>
      <c r="CLJ120" s="172"/>
      <c r="CLK120" s="172"/>
      <c r="CLL120" s="172"/>
      <c r="CLM120" s="172"/>
      <c r="CLN120" s="172"/>
      <c r="CLO120" s="172"/>
      <c r="CLP120" s="172"/>
      <c r="CLQ120" s="172"/>
      <c r="CLR120" s="172"/>
      <c r="CLS120" s="172"/>
      <c r="CLT120" s="172"/>
      <c r="CLU120" s="172"/>
      <c r="CLV120" s="172"/>
      <c r="CLW120" s="172"/>
      <c r="CLX120" s="172"/>
      <c r="CLY120" s="172"/>
      <c r="CLZ120" s="172"/>
      <c r="CMA120" s="172"/>
      <c r="CMB120" s="172"/>
      <c r="CMC120" s="172"/>
      <c r="CMD120" s="172"/>
      <c r="CME120" s="172"/>
      <c r="CMF120" s="172"/>
      <c r="CMG120" s="172"/>
      <c r="CMH120" s="172"/>
      <c r="CMI120" s="172"/>
      <c r="CMJ120" s="172"/>
      <c r="CMK120" s="172"/>
      <c r="CML120" s="172"/>
      <c r="CMM120" s="172"/>
      <c r="CMN120" s="172"/>
      <c r="CMO120" s="172"/>
      <c r="CMP120" s="172"/>
      <c r="CMQ120" s="172"/>
      <c r="CMR120" s="172"/>
      <c r="CMS120" s="172"/>
      <c r="CMT120" s="172"/>
      <c r="CMU120" s="172"/>
      <c r="CMV120" s="172"/>
      <c r="CMW120" s="172"/>
      <c r="CMX120" s="172"/>
      <c r="CMY120" s="172"/>
      <c r="CMZ120" s="172"/>
      <c r="CNA120" s="172"/>
      <c r="CNB120" s="172"/>
      <c r="CNC120" s="172"/>
      <c r="CND120" s="172"/>
      <c r="CNE120" s="172"/>
      <c r="CNF120" s="172"/>
      <c r="CNG120" s="172"/>
      <c r="CNH120" s="172"/>
      <c r="CNI120" s="172"/>
      <c r="CNJ120" s="172"/>
      <c r="CNK120" s="172"/>
      <c r="CNL120" s="172"/>
      <c r="CNM120" s="172"/>
      <c r="CNN120" s="172"/>
      <c r="CNO120" s="172"/>
      <c r="CNP120" s="172"/>
      <c r="CNQ120" s="172"/>
      <c r="CNR120" s="172"/>
      <c r="CNS120" s="172"/>
      <c r="CNT120" s="172"/>
      <c r="CNU120" s="172"/>
      <c r="CNV120" s="172"/>
      <c r="CNW120" s="172"/>
      <c r="CNX120" s="172"/>
      <c r="CNY120" s="172"/>
      <c r="CNZ120" s="172"/>
      <c r="COA120" s="172"/>
      <c r="COB120" s="172"/>
      <c r="COC120" s="172"/>
      <c r="COD120" s="172"/>
      <c r="COE120" s="172"/>
      <c r="COF120" s="172"/>
      <c r="COG120" s="172"/>
      <c r="COH120" s="172"/>
      <c r="COI120" s="172"/>
      <c r="COJ120" s="172"/>
      <c r="COK120" s="172"/>
      <c r="COL120" s="172"/>
      <c r="COM120" s="172"/>
      <c r="CON120" s="172"/>
      <c r="COO120" s="172"/>
      <c r="COP120" s="172"/>
      <c r="COQ120" s="172"/>
      <c r="COR120" s="172"/>
      <c r="COS120" s="172"/>
      <c r="COT120" s="172"/>
      <c r="COU120" s="172"/>
      <c r="COV120" s="172"/>
      <c r="COW120" s="172"/>
      <c r="COX120" s="172"/>
      <c r="COY120" s="172"/>
      <c r="COZ120" s="172"/>
      <c r="CPA120" s="172"/>
      <c r="CPB120" s="172"/>
      <c r="CPC120" s="172"/>
      <c r="CPD120" s="172"/>
      <c r="CPE120" s="172"/>
      <c r="CPF120" s="172"/>
      <c r="CPG120" s="172"/>
      <c r="CPH120" s="172"/>
      <c r="CPI120" s="172"/>
      <c r="CPJ120" s="172"/>
      <c r="CPK120" s="172"/>
      <c r="CPL120" s="172"/>
      <c r="CPM120" s="172"/>
      <c r="CPN120" s="172"/>
      <c r="CPO120" s="172"/>
      <c r="CPP120" s="172"/>
      <c r="CPQ120" s="172"/>
      <c r="CPR120" s="172"/>
      <c r="CPS120" s="172"/>
      <c r="CPT120" s="172"/>
      <c r="CPU120" s="172"/>
      <c r="CPV120" s="172"/>
      <c r="CPW120" s="172"/>
      <c r="CPX120" s="172"/>
      <c r="CPY120" s="172"/>
      <c r="CPZ120" s="172"/>
      <c r="CQA120" s="172"/>
      <c r="CQB120" s="172"/>
      <c r="CQC120" s="172"/>
      <c r="CQD120" s="172"/>
      <c r="CQE120" s="172"/>
      <c r="CQF120" s="172"/>
      <c r="CQG120" s="172"/>
      <c r="CQH120" s="172"/>
      <c r="CQI120" s="172"/>
      <c r="CQJ120" s="172"/>
      <c r="CQK120" s="172"/>
      <c r="CQL120" s="172"/>
      <c r="CQM120" s="172"/>
      <c r="CQN120" s="172"/>
      <c r="CQO120" s="172"/>
      <c r="CQP120" s="172"/>
      <c r="CQQ120" s="172"/>
      <c r="CQR120" s="172"/>
      <c r="CQS120" s="172"/>
      <c r="CQT120" s="172"/>
      <c r="CQU120" s="172"/>
      <c r="CQV120" s="172"/>
      <c r="CQW120" s="172"/>
      <c r="CQX120" s="172"/>
      <c r="CQY120" s="172"/>
      <c r="CQZ120" s="172"/>
      <c r="CRA120" s="172"/>
      <c r="CRB120" s="172"/>
      <c r="CRC120" s="172"/>
      <c r="CRD120" s="172"/>
      <c r="CRE120" s="172"/>
      <c r="CRF120" s="172"/>
      <c r="CRG120" s="172"/>
      <c r="CRH120" s="172"/>
      <c r="CRI120" s="172"/>
      <c r="CRJ120" s="172"/>
      <c r="CRK120" s="172"/>
      <c r="CRL120" s="172"/>
      <c r="CRM120" s="172"/>
      <c r="CRN120" s="172"/>
      <c r="CRO120" s="172"/>
      <c r="CRP120" s="172"/>
      <c r="CRQ120" s="172"/>
      <c r="CRR120" s="172"/>
      <c r="CRS120" s="172"/>
      <c r="CRT120" s="172"/>
      <c r="CRU120" s="172"/>
      <c r="CRV120" s="172"/>
      <c r="CRW120" s="172"/>
      <c r="CRX120" s="172"/>
      <c r="CRY120" s="172"/>
      <c r="CRZ120" s="172"/>
      <c r="CSA120" s="172"/>
      <c r="CSB120" s="172"/>
      <c r="CSC120" s="172"/>
      <c r="CSD120" s="172"/>
      <c r="CSE120" s="172"/>
      <c r="CSF120" s="172"/>
      <c r="CSG120" s="172"/>
      <c r="CSH120" s="172"/>
      <c r="CSI120" s="172"/>
      <c r="CSJ120" s="172"/>
      <c r="CSK120" s="172"/>
      <c r="CSL120" s="172"/>
      <c r="CSM120" s="172"/>
      <c r="CSN120" s="172"/>
      <c r="CSO120" s="172"/>
      <c r="CSP120" s="172"/>
      <c r="CSQ120" s="172"/>
      <c r="CSR120" s="172"/>
      <c r="CSS120" s="172"/>
      <c r="CST120" s="172"/>
      <c r="CSU120" s="172"/>
      <c r="CSV120" s="172"/>
      <c r="CSW120" s="172"/>
      <c r="CSX120" s="172"/>
      <c r="CSY120" s="172"/>
      <c r="CSZ120" s="172"/>
      <c r="CTA120" s="172"/>
      <c r="CTB120" s="172"/>
      <c r="CTC120" s="172"/>
      <c r="CTD120" s="172"/>
      <c r="CTE120" s="172"/>
      <c r="CTF120" s="172"/>
      <c r="CTG120" s="172"/>
      <c r="CTH120" s="172"/>
      <c r="CTI120" s="172"/>
      <c r="CTJ120" s="172"/>
      <c r="CTK120" s="172"/>
      <c r="CTL120" s="172"/>
      <c r="CTM120" s="172"/>
      <c r="CTN120" s="172"/>
      <c r="CTO120" s="172"/>
      <c r="CTP120" s="172"/>
      <c r="CTQ120" s="172"/>
      <c r="CTR120" s="172"/>
      <c r="CTS120" s="172"/>
      <c r="CTT120" s="172"/>
      <c r="CTU120" s="172"/>
      <c r="CTV120" s="172"/>
      <c r="CTW120" s="172"/>
      <c r="CTX120" s="172"/>
      <c r="CTY120" s="172"/>
      <c r="CTZ120" s="172"/>
      <c r="CUA120" s="172"/>
      <c r="CUB120" s="172"/>
      <c r="CUC120" s="172"/>
      <c r="CUD120" s="172"/>
      <c r="CUE120" s="172"/>
      <c r="CUF120" s="172"/>
      <c r="CUG120" s="172"/>
      <c r="CUH120" s="172"/>
      <c r="CUI120" s="172"/>
      <c r="CUJ120" s="172"/>
      <c r="CUK120" s="172"/>
      <c r="CUL120" s="172"/>
      <c r="CUM120" s="172"/>
      <c r="CUN120" s="172"/>
      <c r="CUO120" s="172"/>
      <c r="CUP120" s="172"/>
      <c r="CUQ120" s="172"/>
      <c r="CUR120" s="172"/>
      <c r="CUS120" s="172"/>
      <c r="CUT120" s="172"/>
      <c r="CUU120" s="172"/>
      <c r="CUV120" s="172"/>
      <c r="CUW120" s="172"/>
      <c r="CUX120" s="172"/>
      <c r="CUY120" s="172"/>
      <c r="CUZ120" s="172"/>
      <c r="CVA120" s="172"/>
      <c r="CVB120" s="172"/>
      <c r="CVC120" s="172"/>
      <c r="CVD120" s="172"/>
      <c r="CVE120" s="172"/>
      <c r="CVF120" s="172"/>
      <c r="CVG120" s="172"/>
      <c r="CVH120" s="172"/>
      <c r="CVI120" s="172"/>
      <c r="CVJ120" s="172"/>
      <c r="CVK120" s="172"/>
      <c r="CVL120" s="172"/>
      <c r="CVM120" s="172"/>
      <c r="CVN120" s="172"/>
      <c r="CVO120" s="172"/>
      <c r="CVP120" s="172"/>
      <c r="CVQ120" s="172"/>
      <c r="CVR120" s="172"/>
      <c r="CVS120" s="172"/>
      <c r="CVT120" s="172"/>
      <c r="CVU120" s="172"/>
      <c r="CVV120" s="172"/>
      <c r="CVW120" s="172"/>
      <c r="CVX120" s="172"/>
      <c r="CVY120" s="172"/>
      <c r="CVZ120" s="172"/>
      <c r="CWA120" s="172"/>
      <c r="CWB120" s="172"/>
      <c r="CWC120" s="172"/>
      <c r="CWD120" s="172"/>
      <c r="CWE120" s="172"/>
      <c r="CWF120" s="172"/>
      <c r="CWG120" s="172"/>
      <c r="CWH120" s="172"/>
      <c r="CWI120" s="172"/>
      <c r="CWJ120" s="172"/>
      <c r="CWK120" s="172"/>
      <c r="CWL120" s="172"/>
      <c r="CWM120" s="172"/>
      <c r="CWN120" s="172"/>
      <c r="CWO120" s="172"/>
      <c r="CWP120" s="172"/>
      <c r="CWQ120" s="172"/>
      <c r="CWR120" s="172"/>
      <c r="CWS120" s="172"/>
      <c r="CWT120" s="172"/>
      <c r="CWU120" s="172"/>
      <c r="CWV120" s="172"/>
      <c r="CWW120" s="172"/>
      <c r="CWX120" s="172"/>
      <c r="CWY120" s="172"/>
      <c r="CWZ120" s="172"/>
      <c r="CXA120" s="172"/>
      <c r="CXB120" s="172"/>
      <c r="CXC120" s="172"/>
      <c r="CXD120" s="172"/>
      <c r="CXE120" s="172"/>
      <c r="CXF120" s="172"/>
      <c r="CXG120" s="172"/>
      <c r="CXH120" s="172"/>
      <c r="CXI120" s="172"/>
      <c r="CXJ120" s="172"/>
      <c r="CXK120" s="172"/>
      <c r="CXL120" s="172"/>
      <c r="CXM120" s="172"/>
      <c r="CXN120" s="172"/>
      <c r="CXO120" s="172"/>
      <c r="CXP120" s="172"/>
      <c r="CXQ120" s="172"/>
      <c r="CXR120" s="172"/>
      <c r="CXS120" s="172"/>
      <c r="CXT120" s="172"/>
      <c r="CXU120" s="172"/>
      <c r="CXV120" s="172"/>
      <c r="CXW120" s="172"/>
      <c r="CXX120" s="172"/>
      <c r="CXY120" s="172"/>
      <c r="CXZ120" s="172"/>
      <c r="CYA120" s="172"/>
      <c r="CYB120" s="172"/>
      <c r="CYC120" s="172"/>
      <c r="CYD120" s="172"/>
      <c r="CYE120" s="172"/>
      <c r="CYF120" s="172"/>
      <c r="CYG120" s="172"/>
      <c r="CYH120" s="172"/>
      <c r="CYI120" s="172"/>
      <c r="CYJ120" s="172"/>
      <c r="CYK120" s="172"/>
      <c r="CYL120" s="172"/>
      <c r="CYM120" s="172"/>
      <c r="CYN120" s="172"/>
      <c r="CYO120" s="172"/>
      <c r="CYP120" s="172"/>
      <c r="CYQ120" s="172"/>
      <c r="CYR120" s="172"/>
      <c r="CYS120" s="172"/>
      <c r="CYT120" s="172"/>
      <c r="CYU120" s="172"/>
      <c r="CYV120" s="172"/>
      <c r="CYW120" s="172"/>
      <c r="CYX120" s="172"/>
      <c r="CYY120" s="172"/>
      <c r="CYZ120" s="172"/>
      <c r="CZA120" s="172"/>
      <c r="CZB120" s="172"/>
      <c r="CZC120" s="172"/>
      <c r="CZD120" s="172"/>
      <c r="CZE120" s="172"/>
      <c r="CZF120" s="172"/>
      <c r="CZG120" s="172"/>
      <c r="CZH120" s="172"/>
      <c r="CZI120" s="172"/>
      <c r="CZJ120" s="172"/>
      <c r="CZK120" s="172"/>
      <c r="CZL120" s="172"/>
      <c r="CZM120" s="172"/>
      <c r="CZN120" s="172"/>
      <c r="CZO120" s="172"/>
      <c r="CZP120" s="172"/>
      <c r="CZQ120" s="172"/>
      <c r="CZR120" s="172"/>
      <c r="CZS120" s="172"/>
      <c r="CZT120" s="172"/>
      <c r="CZU120" s="172"/>
      <c r="CZV120" s="172"/>
      <c r="CZW120" s="172"/>
      <c r="CZX120" s="172"/>
      <c r="CZY120" s="172"/>
      <c r="CZZ120" s="172"/>
      <c r="DAA120" s="172"/>
      <c r="DAB120" s="172"/>
      <c r="DAC120" s="172"/>
      <c r="DAD120" s="172"/>
      <c r="DAE120" s="172"/>
      <c r="DAF120" s="172"/>
      <c r="DAG120" s="172"/>
      <c r="DAH120" s="172"/>
      <c r="DAI120" s="172"/>
      <c r="DAJ120" s="172"/>
      <c r="DAK120" s="172"/>
      <c r="DAL120" s="172"/>
      <c r="DAM120" s="172"/>
      <c r="DAN120" s="172"/>
      <c r="DAO120" s="172"/>
      <c r="DAP120" s="172"/>
      <c r="DAQ120" s="172"/>
      <c r="DAR120" s="172"/>
      <c r="DAS120" s="172"/>
      <c r="DAT120" s="172"/>
      <c r="DAU120" s="172"/>
      <c r="DAV120" s="172"/>
      <c r="DAW120" s="172"/>
      <c r="DAX120" s="172"/>
      <c r="DAY120" s="172"/>
      <c r="DAZ120" s="172"/>
      <c r="DBA120" s="172"/>
      <c r="DBB120" s="172"/>
      <c r="DBC120" s="172"/>
      <c r="DBD120" s="172"/>
      <c r="DBE120" s="172"/>
      <c r="DBF120" s="172"/>
      <c r="DBG120" s="172"/>
      <c r="DBH120" s="172"/>
      <c r="DBI120" s="172"/>
      <c r="DBJ120" s="172"/>
      <c r="DBK120" s="172"/>
      <c r="DBL120" s="172"/>
      <c r="DBM120" s="172"/>
      <c r="DBN120" s="172"/>
      <c r="DBO120" s="172"/>
      <c r="DBP120" s="172"/>
      <c r="DBQ120" s="172"/>
      <c r="DBR120" s="172"/>
      <c r="DBS120" s="172"/>
      <c r="DBT120" s="172"/>
      <c r="DBU120" s="172"/>
      <c r="DBV120" s="172"/>
      <c r="DBW120" s="172"/>
      <c r="DBX120" s="172"/>
      <c r="DBY120" s="172"/>
      <c r="DBZ120" s="172"/>
      <c r="DCA120" s="172"/>
      <c r="DCB120" s="172"/>
      <c r="DCC120" s="172"/>
      <c r="DCD120" s="172"/>
      <c r="DCE120" s="172"/>
      <c r="DCF120" s="172"/>
      <c r="DCG120" s="172"/>
      <c r="DCH120" s="172"/>
      <c r="DCI120" s="172"/>
      <c r="DCJ120" s="172"/>
      <c r="DCK120" s="172"/>
      <c r="DCL120" s="172"/>
      <c r="DCM120" s="172"/>
      <c r="DCN120" s="172"/>
      <c r="DCO120" s="172"/>
      <c r="DCP120" s="172"/>
      <c r="DCQ120" s="172"/>
      <c r="DCR120" s="172"/>
      <c r="DCS120" s="172"/>
      <c r="DCT120" s="172"/>
      <c r="DCU120" s="172"/>
      <c r="DCV120" s="172"/>
      <c r="DCW120" s="172"/>
      <c r="DCX120" s="172"/>
      <c r="DCY120" s="172"/>
      <c r="DCZ120" s="172"/>
      <c r="DDA120" s="172"/>
      <c r="DDB120" s="172"/>
      <c r="DDC120" s="172"/>
      <c r="DDD120" s="172"/>
      <c r="DDE120" s="172"/>
      <c r="DDF120" s="172"/>
      <c r="DDG120" s="172"/>
      <c r="DDH120" s="172"/>
      <c r="DDI120" s="172"/>
      <c r="DDJ120" s="172"/>
      <c r="DDK120" s="172"/>
      <c r="DDL120" s="172"/>
      <c r="DDM120" s="172"/>
      <c r="DDN120" s="172"/>
      <c r="DDO120" s="172"/>
      <c r="DDP120" s="172"/>
      <c r="DDQ120" s="172"/>
      <c r="DDR120" s="172"/>
      <c r="DDS120" s="172"/>
      <c r="DDT120" s="172"/>
      <c r="DDU120" s="172"/>
      <c r="DDV120" s="172"/>
      <c r="DDW120" s="172"/>
      <c r="DDX120" s="172"/>
      <c r="DDY120" s="172"/>
      <c r="DDZ120" s="172"/>
      <c r="DEA120" s="172"/>
      <c r="DEB120" s="172"/>
      <c r="DEC120" s="172"/>
      <c r="DED120" s="172"/>
      <c r="DEE120" s="172"/>
      <c r="DEF120" s="172"/>
      <c r="DEG120" s="172"/>
      <c r="DEH120" s="172"/>
      <c r="DEI120" s="172"/>
      <c r="DEJ120" s="172"/>
      <c r="DEK120" s="172"/>
      <c r="DEL120" s="172"/>
      <c r="DEM120" s="172"/>
      <c r="DEN120" s="172"/>
      <c r="DEO120" s="172"/>
      <c r="DEP120" s="172"/>
      <c r="DEQ120" s="172"/>
      <c r="DER120" s="172"/>
      <c r="DES120" s="172"/>
      <c r="DET120" s="172"/>
      <c r="DEU120" s="172"/>
      <c r="DEV120" s="172"/>
      <c r="DEW120" s="172"/>
      <c r="DEX120" s="172"/>
      <c r="DEY120" s="172"/>
      <c r="DEZ120" s="172"/>
      <c r="DFA120" s="172"/>
      <c r="DFB120" s="172"/>
      <c r="DFC120" s="172"/>
      <c r="DFD120" s="172"/>
      <c r="DFE120" s="172"/>
      <c r="DFF120" s="172"/>
      <c r="DFG120" s="172"/>
      <c r="DFH120" s="172"/>
      <c r="DFI120" s="172"/>
      <c r="DFJ120" s="172"/>
      <c r="DFK120" s="172"/>
      <c r="DFL120" s="172"/>
      <c r="DFM120" s="172"/>
      <c r="DFN120" s="172"/>
      <c r="DFO120" s="172"/>
      <c r="DFP120" s="172"/>
      <c r="DFQ120" s="172"/>
      <c r="DFR120" s="172"/>
      <c r="DFS120" s="172"/>
      <c r="DFT120" s="172"/>
      <c r="DFU120" s="172"/>
      <c r="DFV120" s="172"/>
      <c r="DFW120" s="172"/>
      <c r="DFX120" s="172"/>
      <c r="DFY120" s="172"/>
      <c r="DFZ120" s="172"/>
      <c r="DGA120" s="172"/>
      <c r="DGB120" s="172"/>
      <c r="DGC120" s="172"/>
      <c r="DGD120" s="172"/>
      <c r="DGE120" s="172"/>
      <c r="DGF120" s="172"/>
      <c r="DGG120" s="172"/>
      <c r="DGH120" s="172"/>
      <c r="DGI120" s="172"/>
      <c r="DGJ120" s="172"/>
      <c r="DGK120" s="172"/>
      <c r="DGL120" s="172"/>
      <c r="DGM120" s="172"/>
      <c r="DGN120" s="172"/>
      <c r="DGO120" s="172"/>
      <c r="DGP120" s="172"/>
      <c r="DGQ120" s="172"/>
      <c r="DGR120" s="172"/>
      <c r="DGS120" s="172"/>
      <c r="DGT120" s="172"/>
      <c r="DGU120" s="172"/>
      <c r="DGV120" s="172"/>
      <c r="DGW120" s="172"/>
      <c r="DGX120" s="172"/>
      <c r="DGY120" s="172"/>
      <c r="DGZ120" s="172"/>
      <c r="DHA120" s="172"/>
      <c r="DHB120" s="172"/>
      <c r="DHC120" s="172"/>
      <c r="DHD120" s="172"/>
      <c r="DHE120" s="172"/>
      <c r="DHF120" s="172"/>
      <c r="DHG120" s="172"/>
      <c r="DHH120" s="172"/>
      <c r="DHI120" s="172"/>
      <c r="DHJ120" s="172"/>
      <c r="DHK120" s="172"/>
      <c r="DHL120" s="172"/>
      <c r="DHM120" s="172"/>
      <c r="DHN120" s="172"/>
      <c r="DHO120" s="172"/>
      <c r="DHP120" s="172"/>
      <c r="DHQ120" s="172"/>
      <c r="DHR120" s="172"/>
      <c r="DHS120" s="172"/>
      <c r="DHT120" s="172"/>
      <c r="DHU120" s="172"/>
      <c r="DHV120" s="172"/>
      <c r="DHW120" s="172"/>
      <c r="DHX120" s="172"/>
      <c r="DHY120" s="172"/>
      <c r="DHZ120" s="172"/>
      <c r="DIA120" s="172"/>
      <c r="DIB120" s="172"/>
      <c r="DIC120" s="172"/>
      <c r="DID120" s="172"/>
      <c r="DIE120" s="172"/>
      <c r="DIF120" s="172"/>
      <c r="DIG120" s="172"/>
      <c r="DIH120" s="172"/>
      <c r="DII120" s="172"/>
      <c r="DIJ120" s="172"/>
      <c r="DIK120" s="172"/>
      <c r="DIL120" s="172"/>
      <c r="DIM120" s="172"/>
      <c r="DIN120" s="172"/>
      <c r="DIO120" s="172"/>
      <c r="DIP120" s="172"/>
      <c r="DIQ120" s="172"/>
      <c r="DIR120" s="172"/>
      <c r="DIS120" s="172"/>
      <c r="DIT120" s="172"/>
      <c r="DIU120" s="172"/>
      <c r="DIV120" s="172"/>
      <c r="DIW120" s="172"/>
      <c r="DIX120" s="172"/>
      <c r="DIY120" s="172"/>
      <c r="DIZ120" s="172"/>
      <c r="DJA120" s="172"/>
      <c r="DJB120" s="172"/>
      <c r="DJC120" s="172"/>
      <c r="DJD120" s="172"/>
      <c r="DJE120" s="172"/>
      <c r="DJF120" s="172"/>
      <c r="DJG120" s="172"/>
      <c r="DJH120" s="172"/>
      <c r="DJI120" s="172"/>
      <c r="DJJ120" s="172"/>
      <c r="DJK120" s="172"/>
      <c r="DJL120" s="172"/>
      <c r="DJM120" s="172"/>
      <c r="DJN120" s="172"/>
      <c r="DJO120" s="172"/>
      <c r="DJP120" s="172"/>
      <c r="DJQ120" s="172"/>
      <c r="DJR120" s="172"/>
      <c r="DJS120" s="172"/>
      <c r="DJT120" s="172"/>
      <c r="DJU120" s="172"/>
      <c r="DJV120" s="172"/>
      <c r="DJW120" s="172"/>
      <c r="DJX120" s="172"/>
      <c r="DJY120" s="172"/>
      <c r="DJZ120" s="172"/>
      <c r="DKA120" s="172"/>
      <c r="DKB120" s="172"/>
      <c r="DKC120" s="172"/>
      <c r="DKD120" s="172"/>
      <c r="DKE120" s="172"/>
      <c r="DKF120" s="172"/>
      <c r="DKG120" s="172"/>
      <c r="DKH120" s="172"/>
      <c r="DKI120" s="172"/>
      <c r="DKJ120" s="172"/>
      <c r="DKK120" s="172"/>
      <c r="DKL120" s="172"/>
      <c r="DKM120" s="172"/>
      <c r="DKN120" s="172"/>
      <c r="DKO120" s="172"/>
      <c r="DKP120" s="172"/>
      <c r="DKQ120" s="172"/>
      <c r="DKR120" s="172"/>
      <c r="DKS120" s="172"/>
      <c r="DKT120" s="172"/>
      <c r="DKU120" s="172"/>
      <c r="DKV120" s="172"/>
      <c r="DKW120" s="172"/>
      <c r="DKX120" s="172"/>
      <c r="DKY120" s="172"/>
      <c r="DKZ120" s="172"/>
      <c r="DLA120" s="172"/>
      <c r="DLB120" s="172"/>
      <c r="DLC120" s="172"/>
      <c r="DLD120" s="172"/>
      <c r="DLE120" s="172"/>
      <c r="DLF120" s="172"/>
      <c r="DLG120" s="172"/>
      <c r="DLH120" s="172"/>
      <c r="DLI120" s="172"/>
      <c r="DLJ120" s="172"/>
      <c r="DLK120" s="172"/>
      <c r="DLL120" s="172"/>
      <c r="DLM120" s="172"/>
      <c r="DLN120" s="172"/>
      <c r="DLO120" s="172"/>
      <c r="DLP120" s="172"/>
      <c r="DLQ120" s="172"/>
      <c r="DLR120" s="172"/>
      <c r="DLS120" s="172"/>
      <c r="DLT120" s="172"/>
      <c r="DLU120" s="172"/>
      <c r="DLV120" s="172"/>
      <c r="DLW120" s="172"/>
      <c r="DLX120" s="172"/>
      <c r="DLY120" s="172"/>
      <c r="DLZ120" s="172"/>
      <c r="DMA120" s="172"/>
      <c r="DMB120" s="172"/>
      <c r="DMC120" s="172"/>
      <c r="DMD120" s="172"/>
      <c r="DME120" s="172"/>
      <c r="DMF120" s="172"/>
      <c r="DMG120" s="172"/>
      <c r="DMH120" s="172"/>
      <c r="DMI120" s="172"/>
      <c r="DMJ120" s="172"/>
      <c r="DMK120" s="172"/>
      <c r="DML120" s="172"/>
      <c r="DMM120" s="172"/>
      <c r="DMN120" s="172"/>
      <c r="DMO120" s="172"/>
      <c r="DMP120" s="172"/>
      <c r="DMQ120" s="172"/>
      <c r="DMR120" s="172"/>
      <c r="DMS120" s="172"/>
      <c r="DMT120" s="172"/>
      <c r="DMU120" s="172"/>
      <c r="DMV120" s="172"/>
      <c r="DMW120" s="172"/>
      <c r="DMX120" s="172"/>
      <c r="DMY120" s="172"/>
      <c r="DMZ120" s="172"/>
      <c r="DNA120" s="172"/>
      <c r="DNB120" s="172"/>
      <c r="DNC120" s="172"/>
      <c r="DND120" s="172"/>
      <c r="DNE120" s="172"/>
      <c r="DNF120" s="172"/>
      <c r="DNG120" s="172"/>
      <c r="DNH120" s="172"/>
      <c r="DNI120" s="172"/>
      <c r="DNJ120" s="172"/>
      <c r="DNK120" s="172"/>
      <c r="DNL120" s="172"/>
      <c r="DNM120" s="172"/>
      <c r="DNN120" s="172"/>
      <c r="DNO120" s="172"/>
      <c r="DNP120" s="172"/>
      <c r="DNQ120" s="172"/>
      <c r="DNR120" s="172"/>
      <c r="DNS120" s="172"/>
      <c r="DNT120" s="172"/>
      <c r="DNU120" s="172"/>
      <c r="DNV120" s="172"/>
      <c r="DNW120" s="172"/>
      <c r="DNX120" s="172"/>
      <c r="DNY120" s="172"/>
      <c r="DNZ120" s="172"/>
      <c r="DOA120" s="172"/>
      <c r="DOB120" s="172"/>
      <c r="DOC120" s="172"/>
      <c r="DOD120" s="172"/>
      <c r="DOE120" s="172"/>
      <c r="DOF120" s="172"/>
      <c r="DOG120" s="172"/>
      <c r="DOH120" s="172"/>
      <c r="DOI120" s="172"/>
      <c r="DOJ120" s="172"/>
      <c r="DOK120" s="172"/>
      <c r="DOL120" s="172"/>
      <c r="DOM120" s="172"/>
      <c r="DON120" s="172"/>
      <c r="DOO120" s="172"/>
      <c r="DOP120" s="172"/>
      <c r="DOQ120" s="172"/>
      <c r="DOR120" s="172"/>
      <c r="DOS120" s="172"/>
      <c r="DOT120" s="172"/>
      <c r="DOU120" s="172"/>
      <c r="DOV120" s="172"/>
      <c r="DOW120" s="172"/>
      <c r="DOX120" s="172"/>
      <c r="DOY120" s="172"/>
      <c r="DOZ120" s="172"/>
      <c r="DPA120" s="172"/>
      <c r="DPB120" s="172"/>
      <c r="DPC120" s="172"/>
      <c r="DPD120" s="172"/>
      <c r="DPE120" s="172"/>
      <c r="DPF120" s="172"/>
      <c r="DPG120" s="172"/>
      <c r="DPH120" s="172"/>
      <c r="DPI120" s="172"/>
      <c r="DPJ120" s="172"/>
      <c r="DPK120" s="172"/>
      <c r="DPL120" s="172"/>
      <c r="DPM120" s="172"/>
      <c r="DPN120" s="172"/>
      <c r="DPO120" s="172"/>
      <c r="DPP120" s="172"/>
      <c r="DPQ120" s="172"/>
      <c r="DPR120" s="172"/>
      <c r="DPS120" s="172"/>
      <c r="DPT120" s="172"/>
      <c r="DPU120" s="172"/>
      <c r="DPV120" s="172"/>
      <c r="DPW120" s="172"/>
      <c r="DPX120" s="172"/>
      <c r="DPY120" s="172"/>
      <c r="DPZ120" s="172"/>
      <c r="DQA120" s="172"/>
      <c r="DQB120" s="172"/>
      <c r="DQC120" s="172"/>
      <c r="DQD120" s="172"/>
      <c r="DQE120" s="172"/>
      <c r="DQF120" s="172"/>
      <c r="DQG120" s="172"/>
      <c r="DQH120" s="172"/>
      <c r="DQI120" s="172"/>
      <c r="DQJ120" s="172"/>
      <c r="DQK120" s="172"/>
      <c r="DQL120" s="172"/>
      <c r="DQM120" s="172"/>
      <c r="DQN120" s="172"/>
      <c r="DQO120" s="172"/>
      <c r="DQP120" s="172"/>
      <c r="DQQ120" s="172"/>
      <c r="DQR120" s="172"/>
      <c r="DQS120" s="172"/>
      <c r="DQT120" s="172"/>
      <c r="DQU120" s="172"/>
      <c r="DQV120" s="172"/>
      <c r="DQW120" s="172"/>
      <c r="DQX120" s="172"/>
      <c r="DQY120" s="172"/>
      <c r="DQZ120" s="172"/>
      <c r="DRA120" s="172"/>
      <c r="DRB120" s="172"/>
      <c r="DRC120" s="172"/>
      <c r="DRD120" s="172"/>
      <c r="DRE120" s="172"/>
      <c r="DRF120" s="172"/>
      <c r="DRG120" s="172"/>
      <c r="DRH120" s="172"/>
      <c r="DRI120" s="172"/>
      <c r="DRJ120" s="172"/>
      <c r="DRK120" s="172"/>
      <c r="DRL120" s="172"/>
      <c r="DRM120" s="172"/>
      <c r="DRN120" s="172"/>
      <c r="DRO120" s="172"/>
      <c r="DRP120" s="172"/>
      <c r="DRQ120" s="172"/>
      <c r="DRR120" s="172"/>
      <c r="DRS120" s="172"/>
      <c r="DRT120" s="172"/>
      <c r="DRU120" s="172"/>
      <c r="DRV120" s="172"/>
      <c r="DRW120" s="172"/>
      <c r="DRX120" s="172"/>
      <c r="DRY120" s="172"/>
      <c r="DRZ120" s="172"/>
      <c r="DSA120" s="172"/>
      <c r="DSB120" s="172"/>
      <c r="DSC120" s="172"/>
      <c r="DSD120" s="172"/>
      <c r="DSE120" s="172"/>
      <c r="DSF120" s="172"/>
      <c r="DSG120" s="172"/>
      <c r="DSH120" s="172"/>
      <c r="DSI120" s="172"/>
      <c r="DSJ120" s="172"/>
      <c r="DSK120" s="172"/>
      <c r="DSL120" s="172"/>
      <c r="DSM120" s="172"/>
      <c r="DSN120" s="172"/>
      <c r="DSO120" s="172"/>
      <c r="DSP120" s="172"/>
      <c r="DSQ120" s="172"/>
      <c r="DSR120" s="172"/>
      <c r="DSS120" s="172"/>
      <c r="DST120" s="172"/>
      <c r="DSU120" s="172"/>
      <c r="DSV120" s="172"/>
      <c r="DSW120" s="172"/>
      <c r="DSX120" s="172"/>
      <c r="DSY120" s="172"/>
      <c r="DSZ120" s="172"/>
      <c r="DTA120" s="172"/>
      <c r="DTB120" s="172"/>
      <c r="DTC120" s="172"/>
      <c r="DTD120" s="172"/>
      <c r="DTE120" s="172"/>
      <c r="DTF120" s="172"/>
      <c r="DTG120" s="172"/>
      <c r="DTH120" s="172"/>
      <c r="DTI120" s="172"/>
      <c r="DTJ120" s="172"/>
      <c r="DTK120" s="172"/>
      <c r="DTL120" s="172"/>
      <c r="DTM120" s="172"/>
      <c r="DTN120" s="172"/>
      <c r="DTO120" s="172"/>
      <c r="DTP120" s="172"/>
      <c r="DTQ120" s="172"/>
      <c r="DTR120" s="172"/>
      <c r="DTS120" s="172"/>
      <c r="DTT120" s="172"/>
      <c r="DTU120" s="172"/>
      <c r="DTV120" s="172"/>
      <c r="DTW120" s="172"/>
      <c r="DTX120" s="172"/>
      <c r="DTY120" s="172"/>
      <c r="DTZ120" s="172"/>
      <c r="DUA120" s="172"/>
      <c r="DUB120" s="172"/>
      <c r="DUC120" s="172"/>
      <c r="DUD120" s="172"/>
      <c r="DUE120" s="172"/>
      <c r="DUF120" s="172"/>
      <c r="DUG120" s="172"/>
      <c r="DUH120" s="172"/>
      <c r="DUI120" s="172"/>
      <c r="DUJ120" s="172"/>
      <c r="DUK120" s="172"/>
      <c r="DUL120" s="172"/>
      <c r="DUM120" s="172"/>
      <c r="DUN120" s="172"/>
      <c r="DUO120" s="172"/>
      <c r="DUP120" s="172"/>
      <c r="DUQ120" s="172"/>
      <c r="DUR120" s="172"/>
      <c r="DUS120" s="172"/>
      <c r="DUT120" s="172"/>
      <c r="DUU120" s="172"/>
      <c r="DUV120" s="172"/>
      <c r="DUW120" s="172"/>
      <c r="DUX120" s="172"/>
      <c r="DUY120" s="172"/>
      <c r="DUZ120" s="172"/>
      <c r="DVA120" s="172"/>
      <c r="DVB120" s="172"/>
      <c r="DVC120" s="172"/>
      <c r="DVD120" s="172"/>
      <c r="DVE120" s="172"/>
      <c r="DVF120" s="172"/>
      <c r="DVG120" s="172"/>
      <c r="DVH120" s="172"/>
      <c r="DVI120" s="172"/>
      <c r="DVJ120" s="172"/>
      <c r="DVK120" s="172"/>
      <c r="DVL120" s="172"/>
      <c r="DVM120" s="172"/>
      <c r="DVN120" s="172"/>
      <c r="DVO120" s="172"/>
      <c r="DVP120" s="172"/>
      <c r="DVQ120" s="172"/>
      <c r="DVR120" s="172"/>
      <c r="DVS120" s="172"/>
      <c r="DVT120" s="172"/>
      <c r="DVU120" s="172"/>
      <c r="DVV120" s="172"/>
      <c r="DVW120" s="172"/>
      <c r="DVX120" s="172"/>
      <c r="DVY120" s="172"/>
      <c r="DVZ120" s="172"/>
      <c r="DWA120" s="172"/>
      <c r="DWB120" s="172"/>
      <c r="DWC120" s="172"/>
      <c r="DWD120" s="172"/>
      <c r="DWE120" s="172"/>
      <c r="DWF120" s="172"/>
      <c r="DWG120" s="172"/>
      <c r="DWH120" s="172"/>
      <c r="DWI120" s="172"/>
      <c r="DWJ120" s="172"/>
      <c r="DWK120" s="172"/>
      <c r="DWL120" s="172"/>
      <c r="DWM120" s="172"/>
      <c r="DWN120" s="172"/>
      <c r="DWO120" s="172"/>
      <c r="DWP120" s="172"/>
      <c r="DWQ120" s="172"/>
      <c r="DWR120" s="172"/>
      <c r="DWS120" s="172"/>
      <c r="DWT120" s="172"/>
      <c r="DWU120" s="172"/>
      <c r="DWV120" s="172"/>
      <c r="DWW120" s="172"/>
      <c r="DWX120" s="172"/>
      <c r="DWY120" s="172"/>
      <c r="DWZ120" s="172"/>
      <c r="DXA120" s="172"/>
      <c r="DXB120" s="172"/>
      <c r="DXC120" s="172"/>
      <c r="DXD120" s="172"/>
      <c r="DXE120" s="172"/>
      <c r="DXF120" s="172"/>
      <c r="DXG120" s="172"/>
      <c r="DXH120" s="172"/>
      <c r="DXI120" s="172"/>
      <c r="DXJ120" s="172"/>
      <c r="DXK120" s="172"/>
      <c r="DXL120" s="172"/>
      <c r="DXM120" s="172"/>
      <c r="DXN120" s="172"/>
      <c r="DXO120" s="172"/>
      <c r="DXP120" s="172"/>
      <c r="DXQ120" s="172"/>
      <c r="DXR120" s="172"/>
      <c r="DXS120" s="172"/>
      <c r="DXT120" s="172"/>
      <c r="DXU120" s="172"/>
      <c r="DXV120" s="172"/>
      <c r="DXW120" s="172"/>
      <c r="DXX120" s="172"/>
      <c r="DXY120" s="172"/>
      <c r="DXZ120" s="172"/>
      <c r="DYA120" s="172"/>
      <c r="DYB120" s="172"/>
      <c r="DYC120" s="172"/>
      <c r="DYD120" s="172"/>
      <c r="DYE120" s="172"/>
      <c r="DYF120" s="172"/>
      <c r="DYG120" s="172"/>
      <c r="DYH120" s="172"/>
      <c r="DYI120" s="172"/>
      <c r="DYJ120" s="172"/>
      <c r="DYK120" s="172"/>
      <c r="DYL120" s="172"/>
      <c r="DYM120" s="172"/>
      <c r="DYN120" s="172"/>
      <c r="DYO120" s="172"/>
      <c r="DYP120" s="172"/>
      <c r="DYQ120" s="172"/>
      <c r="DYR120" s="172"/>
      <c r="DYS120" s="172"/>
      <c r="DYT120" s="172"/>
      <c r="DYU120" s="172"/>
      <c r="DYV120" s="172"/>
      <c r="DYW120" s="172"/>
      <c r="DYX120" s="172"/>
      <c r="DYY120" s="172"/>
      <c r="DYZ120" s="172"/>
      <c r="DZA120" s="172"/>
      <c r="DZB120" s="172"/>
      <c r="DZC120" s="172"/>
      <c r="DZD120" s="172"/>
      <c r="DZE120" s="172"/>
      <c r="DZF120" s="172"/>
      <c r="DZG120" s="172"/>
      <c r="DZH120" s="172"/>
      <c r="DZI120" s="172"/>
      <c r="DZJ120" s="172"/>
      <c r="DZK120" s="172"/>
      <c r="DZL120" s="172"/>
      <c r="DZM120" s="172"/>
      <c r="DZN120" s="172"/>
      <c r="DZO120" s="172"/>
      <c r="DZP120" s="172"/>
      <c r="DZQ120" s="172"/>
      <c r="DZR120" s="172"/>
      <c r="DZS120" s="172"/>
      <c r="DZT120" s="172"/>
      <c r="DZU120" s="172"/>
      <c r="DZV120" s="172"/>
      <c r="DZW120" s="172"/>
      <c r="DZX120" s="172"/>
      <c r="DZY120" s="172"/>
      <c r="DZZ120" s="172"/>
      <c r="EAA120" s="172"/>
      <c r="EAB120" s="172"/>
      <c r="EAC120" s="172"/>
      <c r="EAD120" s="172"/>
      <c r="EAE120" s="172"/>
      <c r="EAF120" s="172"/>
      <c r="EAG120" s="172"/>
      <c r="EAH120" s="172"/>
      <c r="EAI120" s="172"/>
      <c r="EAJ120" s="172"/>
      <c r="EAK120" s="172"/>
      <c r="EAL120" s="172"/>
      <c r="EAM120" s="172"/>
      <c r="EAN120" s="172"/>
      <c r="EAO120" s="172"/>
      <c r="EAP120" s="172"/>
      <c r="EAQ120" s="172"/>
      <c r="EAR120" s="172"/>
      <c r="EAS120" s="172"/>
      <c r="EAT120" s="172"/>
      <c r="EAU120" s="172"/>
      <c r="EAV120" s="172"/>
      <c r="EAW120" s="172"/>
      <c r="EAX120" s="172"/>
      <c r="EAY120" s="172"/>
      <c r="EAZ120" s="172"/>
      <c r="EBA120" s="172"/>
      <c r="EBB120" s="172"/>
      <c r="EBC120" s="172"/>
      <c r="EBD120" s="172"/>
      <c r="EBE120" s="172"/>
      <c r="EBF120" s="172"/>
      <c r="EBG120" s="172"/>
      <c r="EBH120" s="172"/>
      <c r="EBI120" s="172"/>
      <c r="EBJ120" s="172"/>
      <c r="EBK120" s="172"/>
      <c r="EBL120" s="172"/>
      <c r="EBM120" s="172"/>
      <c r="EBN120" s="172"/>
      <c r="EBO120" s="172"/>
      <c r="EBP120" s="172"/>
      <c r="EBQ120" s="172"/>
      <c r="EBR120" s="172"/>
      <c r="EBS120" s="172"/>
      <c r="EBT120" s="172"/>
      <c r="EBU120" s="172"/>
      <c r="EBV120" s="172"/>
      <c r="EBW120" s="172"/>
      <c r="EBX120" s="172"/>
      <c r="EBY120" s="172"/>
      <c r="EBZ120" s="172"/>
      <c r="ECA120" s="172"/>
      <c r="ECB120" s="172"/>
      <c r="ECC120" s="172"/>
      <c r="ECD120" s="172"/>
      <c r="ECE120" s="172"/>
      <c r="ECF120" s="172"/>
      <c r="ECG120" s="172"/>
      <c r="ECH120" s="172"/>
      <c r="ECI120" s="172"/>
      <c r="ECJ120" s="172"/>
      <c r="ECK120" s="172"/>
      <c r="ECL120" s="172"/>
      <c r="ECM120" s="172"/>
      <c r="ECN120" s="172"/>
      <c r="ECO120" s="172"/>
      <c r="ECP120" s="172"/>
      <c r="ECQ120" s="172"/>
      <c r="ECR120" s="172"/>
      <c r="ECS120" s="172"/>
      <c r="ECT120" s="172"/>
      <c r="ECU120" s="172"/>
      <c r="ECV120" s="172"/>
      <c r="ECW120" s="172"/>
      <c r="ECX120" s="172"/>
      <c r="ECY120" s="172"/>
      <c r="ECZ120" s="172"/>
      <c r="EDA120" s="172"/>
      <c r="EDB120" s="172"/>
      <c r="EDC120" s="172"/>
      <c r="EDD120" s="172"/>
      <c r="EDE120" s="172"/>
      <c r="EDF120" s="172"/>
      <c r="EDG120" s="172"/>
      <c r="EDH120" s="172"/>
      <c r="EDI120" s="172"/>
      <c r="EDJ120" s="172"/>
      <c r="EDK120" s="172"/>
      <c r="EDL120" s="172"/>
      <c r="EDM120" s="172"/>
      <c r="EDN120" s="172"/>
      <c r="EDO120" s="172"/>
      <c r="EDP120" s="172"/>
      <c r="EDQ120" s="172"/>
      <c r="EDR120" s="172"/>
      <c r="EDS120" s="172"/>
      <c r="EDT120" s="172"/>
      <c r="EDU120" s="172"/>
      <c r="EDV120" s="172"/>
      <c r="EDW120" s="172"/>
      <c r="EDX120" s="172"/>
      <c r="EDY120" s="172"/>
      <c r="EDZ120" s="172"/>
      <c r="EEA120" s="172"/>
      <c r="EEB120" s="172"/>
      <c r="EEC120" s="172"/>
      <c r="EED120" s="172"/>
      <c r="EEE120" s="172"/>
      <c r="EEF120" s="172"/>
      <c r="EEG120" s="172"/>
      <c r="EEH120" s="172"/>
      <c r="EEI120" s="172"/>
      <c r="EEJ120" s="172"/>
      <c r="EEK120" s="172"/>
      <c r="EEL120" s="172"/>
      <c r="EEM120" s="172"/>
      <c r="EEN120" s="172"/>
      <c r="EEO120" s="172"/>
      <c r="EEP120" s="172"/>
      <c r="EEQ120" s="172"/>
      <c r="EER120" s="172"/>
      <c r="EES120" s="172"/>
      <c r="EET120" s="172"/>
      <c r="EEU120" s="172"/>
      <c r="EEV120" s="172"/>
      <c r="EEW120" s="172"/>
      <c r="EEX120" s="172"/>
      <c r="EEY120" s="172"/>
      <c r="EEZ120" s="172"/>
      <c r="EFA120" s="172"/>
      <c r="EFB120" s="172"/>
      <c r="EFC120" s="172"/>
      <c r="EFD120" s="172"/>
      <c r="EFE120" s="172"/>
      <c r="EFF120" s="172"/>
      <c r="EFG120" s="172"/>
      <c r="EFH120" s="172"/>
      <c r="EFI120" s="172"/>
      <c r="EFJ120" s="172"/>
      <c r="EFK120" s="172"/>
      <c r="EFL120" s="172"/>
      <c r="EFM120" s="172"/>
      <c r="EFN120" s="172"/>
      <c r="EFO120" s="172"/>
      <c r="EFP120" s="172"/>
      <c r="EFQ120" s="172"/>
      <c r="EFR120" s="172"/>
      <c r="EFS120" s="172"/>
      <c r="EFT120" s="172"/>
      <c r="EFU120" s="172"/>
      <c r="EFV120" s="172"/>
      <c r="EFW120" s="172"/>
      <c r="EFX120" s="172"/>
      <c r="EFY120" s="172"/>
      <c r="EFZ120" s="172"/>
      <c r="EGA120" s="172"/>
      <c r="EGB120" s="172"/>
      <c r="EGC120" s="172"/>
      <c r="EGD120" s="172"/>
      <c r="EGE120" s="172"/>
      <c r="EGF120" s="172"/>
      <c r="EGG120" s="172"/>
      <c r="EGH120" s="172"/>
      <c r="EGI120" s="172"/>
      <c r="EGJ120" s="172"/>
      <c r="EGK120" s="172"/>
      <c r="EGL120" s="172"/>
      <c r="EGM120" s="172"/>
      <c r="EGN120" s="172"/>
      <c r="EGO120" s="172"/>
      <c r="EGP120" s="172"/>
      <c r="EGQ120" s="172"/>
      <c r="EGR120" s="172"/>
      <c r="EGS120" s="172"/>
      <c r="EGT120" s="172"/>
      <c r="EGU120" s="172"/>
      <c r="EGV120" s="172"/>
      <c r="EGW120" s="172"/>
      <c r="EGX120" s="172"/>
      <c r="EGY120" s="172"/>
      <c r="EGZ120" s="172"/>
      <c r="EHA120" s="172"/>
      <c r="EHB120" s="172"/>
      <c r="EHC120" s="172"/>
      <c r="EHD120" s="172"/>
      <c r="EHE120" s="172"/>
      <c r="EHF120" s="172"/>
      <c r="EHG120" s="172"/>
      <c r="EHH120" s="172"/>
      <c r="EHI120" s="172"/>
      <c r="EHJ120" s="172"/>
      <c r="EHK120" s="172"/>
      <c r="EHL120" s="172"/>
      <c r="EHM120" s="172"/>
      <c r="EHN120" s="172"/>
      <c r="EHO120" s="172"/>
      <c r="EHP120" s="172"/>
      <c r="EHQ120" s="172"/>
      <c r="EHR120" s="172"/>
      <c r="EHS120" s="172"/>
      <c r="EHT120" s="172"/>
      <c r="EHU120" s="172"/>
      <c r="EHV120" s="172"/>
      <c r="EHW120" s="172"/>
      <c r="EHX120" s="172"/>
      <c r="EHY120" s="172"/>
      <c r="EHZ120" s="172"/>
      <c r="EIA120" s="172"/>
      <c r="EIB120" s="172"/>
      <c r="EIC120" s="172"/>
      <c r="EID120" s="172"/>
      <c r="EIE120" s="172"/>
      <c r="EIF120" s="172"/>
      <c r="EIG120" s="172"/>
      <c r="EIH120" s="172"/>
      <c r="EII120" s="172"/>
      <c r="EIJ120" s="172"/>
      <c r="EIK120" s="172"/>
      <c r="EIL120" s="172"/>
      <c r="EIM120" s="172"/>
      <c r="EIN120" s="172"/>
      <c r="EIO120" s="172"/>
      <c r="EIP120" s="172"/>
      <c r="EIQ120" s="172"/>
      <c r="EIR120" s="172"/>
      <c r="EIS120" s="172"/>
      <c r="EIT120" s="172"/>
      <c r="EIU120" s="172"/>
      <c r="EIV120" s="172"/>
      <c r="EIW120" s="172"/>
      <c r="EIX120" s="172"/>
      <c r="EIY120" s="172"/>
      <c r="EIZ120" s="172"/>
      <c r="EJA120" s="172"/>
      <c r="EJB120" s="172"/>
      <c r="EJC120" s="172"/>
      <c r="EJD120" s="172"/>
      <c r="EJE120" s="172"/>
      <c r="EJF120" s="172"/>
      <c r="EJG120" s="172"/>
      <c r="EJH120" s="172"/>
      <c r="EJI120" s="172"/>
      <c r="EJJ120" s="172"/>
      <c r="EJK120" s="172"/>
      <c r="EJL120" s="172"/>
      <c r="EJM120" s="172"/>
      <c r="EJN120" s="172"/>
      <c r="EJO120" s="172"/>
      <c r="EJP120" s="172"/>
      <c r="EJQ120" s="172"/>
      <c r="EJR120" s="172"/>
      <c r="EJS120" s="172"/>
      <c r="EJT120" s="172"/>
      <c r="EJU120" s="172"/>
      <c r="EJV120" s="172"/>
      <c r="EJW120" s="172"/>
      <c r="EJX120" s="172"/>
      <c r="EJY120" s="172"/>
      <c r="EJZ120" s="172"/>
      <c r="EKA120" s="172"/>
      <c r="EKB120" s="172"/>
      <c r="EKC120" s="172"/>
      <c r="EKD120" s="172"/>
      <c r="EKE120" s="172"/>
      <c r="EKF120" s="172"/>
      <c r="EKG120" s="172"/>
      <c r="EKH120" s="172"/>
      <c r="EKI120" s="172"/>
      <c r="EKJ120" s="172"/>
      <c r="EKK120" s="172"/>
      <c r="EKL120" s="172"/>
      <c r="EKM120" s="172"/>
      <c r="EKN120" s="172"/>
      <c r="EKO120" s="172"/>
      <c r="EKP120" s="172"/>
      <c r="EKQ120" s="172"/>
      <c r="EKR120" s="172"/>
      <c r="EKS120" s="172"/>
      <c r="EKT120" s="172"/>
      <c r="EKU120" s="172"/>
      <c r="EKV120" s="172"/>
      <c r="EKW120" s="172"/>
      <c r="EKX120" s="172"/>
      <c r="EKY120" s="172"/>
      <c r="EKZ120" s="172"/>
      <c r="ELA120" s="172"/>
      <c r="ELB120" s="172"/>
      <c r="ELC120" s="172"/>
      <c r="ELD120" s="172"/>
      <c r="ELE120" s="172"/>
      <c r="ELF120" s="172"/>
      <c r="ELG120" s="172"/>
      <c r="ELH120" s="172"/>
      <c r="ELI120" s="172"/>
      <c r="ELJ120" s="172"/>
      <c r="ELK120" s="172"/>
      <c r="ELL120" s="172"/>
      <c r="ELM120" s="172"/>
      <c r="ELN120" s="172"/>
      <c r="ELO120" s="172"/>
      <c r="ELP120" s="172"/>
      <c r="ELQ120" s="172"/>
      <c r="ELR120" s="172"/>
      <c r="ELS120" s="172"/>
      <c r="ELT120" s="172"/>
      <c r="ELU120" s="172"/>
      <c r="ELV120" s="172"/>
      <c r="ELW120" s="172"/>
      <c r="ELX120" s="172"/>
      <c r="ELY120" s="172"/>
      <c r="ELZ120" s="172"/>
      <c r="EMA120" s="172"/>
      <c r="EMB120" s="172"/>
      <c r="EMC120" s="172"/>
      <c r="EMD120" s="172"/>
      <c r="EME120" s="172"/>
      <c r="EMF120" s="172"/>
      <c r="EMG120" s="172"/>
      <c r="EMH120" s="172"/>
      <c r="EMI120" s="172"/>
      <c r="EMJ120" s="172"/>
      <c r="EMK120" s="172"/>
      <c r="EML120" s="172"/>
      <c r="EMM120" s="172"/>
      <c r="EMN120" s="172"/>
      <c r="EMO120" s="172"/>
      <c r="EMP120" s="172"/>
      <c r="EMQ120" s="172"/>
      <c r="EMR120" s="172"/>
      <c r="EMS120" s="172"/>
      <c r="EMT120" s="172"/>
      <c r="EMU120" s="172"/>
      <c r="EMV120" s="172"/>
      <c r="EMW120" s="172"/>
      <c r="EMX120" s="172"/>
      <c r="EMY120" s="172"/>
      <c r="EMZ120" s="172"/>
      <c r="ENA120" s="172"/>
      <c r="ENB120" s="172"/>
      <c r="ENC120" s="172"/>
      <c r="END120" s="172"/>
      <c r="ENE120" s="172"/>
      <c r="ENF120" s="172"/>
      <c r="ENG120" s="172"/>
      <c r="ENH120" s="172"/>
      <c r="ENI120" s="172"/>
      <c r="ENJ120" s="172"/>
      <c r="ENK120" s="172"/>
      <c r="ENL120" s="172"/>
      <c r="ENM120" s="172"/>
      <c r="ENN120" s="172"/>
      <c r="ENO120" s="172"/>
      <c r="ENP120" s="172"/>
      <c r="ENQ120" s="172"/>
      <c r="ENR120" s="172"/>
      <c r="ENS120" s="172"/>
      <c r="ENT120" s="172"/>
      <c r="ENU120" s="172"/>
      <c r="ENV120" s="172"/>
      <c r="ENW120" s="172"/>
      <c r="ENX120" s="172"/>
      <c r="ENY120" s="172"/>
      <c r="ENZ120" s="172"/>
      <c r="EOA120" s="172"/>
      <c r="EOB120" s="172"/>
      <c r="EOC120" s="172"/>
      <c r="EOD120" s="172"/>
      <c r="EOE120" s="172"/>
      <c r="EOF120" s="172"/>
      <c r="EOG120" s="172"/>
      <c r="EOH120" s="172"/>
      <c r="EOI120" s="172"/>
      <c r="EOJ120" s="172"/>
      <c r="EOK120" s="172"/>
      <c r="EOL120" s="172"/>
      <c r="EOM120" s="172"/>
      <c r="EON120" s="172"/>
      <c r="EOO120" s="172"/>
      <c r="EOP120" s="172"/>
      <c r="EOQ120" s="172"/>
      <c r="EOR120" s="172"/>
      <c r="EOS120" s="172"/>
      <c r="EOT120" s="172"/>
      <c r="EOU120" s="172"/>
      <c r="EOV120" s="172"/>
      <c r="EOW120" s="172"/>
      <c r="EOX120" s="172"/>
      <c r="EOY120" s="172"/>
      <c r="EOZ120" s="172"/>
      <c r="EPA120" s="172"/>
      <c r="EPB120" s="172"/>
      <c r="EPC120" s="172"/>
      <c r="EPD120" s="172"/>
      <c r="EPE120" s="172"/>
      <c r="EPF120" s="172"/>
      <c r="EPG120" s="172"/>
      <c r="EPH120" s="172"/>
      <c r="EPI120" s="172"/>
      <c r="EPJ120" s="172"/>
      <c r="EPK120" s="172"/>
      <c r="EPL120" s="172"/>
      <c r="EPM120" s="172"/>
      <c r="EPN120" s="172"/>
      <c r="EPO120" s="172"/>
      <c r="EPP120" s="172"/>
      <c r="EPQ120" s="172"/>
      <c r="EPR120" s="172"/>
      <c r="EPS120" s="172"/>
      <c r="EPT120" s="172"/>
      <c r="EPU120" s="172"/>
      <c r="EPV120" s="172"/>
      <c r="EPW120" s="172"/>
      <c r="EPX120" s="172"/>
      <c r="EPY120" s="172"/>
      <c r="EPZ120" s="172"/>
      <c r="EQA120" s="172"/>
      <c r="EQB120" s="172"/>
      <c r="EQC120" s="172"/>
      <c r="EQD120" s="172"/>
      <c r="EQE120" s="172"/>
      <c r="EQF120" s="172"/>
      <c r="EQG120" s="172"/>
      <c r="EQH120" s="172"/>
      <c r="EQI120" s="172"/>
      <c r="EQJ120" s="172"/>
      <c r="EQK120" s="172"/>
      <c r="EQL120" s="172"/>
      <c r="EQM120" s="172"/>
      <c r="EQN120" s="172"/>
      <c r="EQO120" s="172"/>
      <c r="EQP120" s="172"/>
      <c r="EQQ120" s="172"/>
      <c r="EQR120" s="172"/>
      <c r="EQS120" s="172"/>
      <c r="EQT120" s="172"/>
      <c r="EQU120" s="172"/>
      <c r="EQV120" s="172"/>
      <c r="EQW120" s="172"/>
      <c r="EQX120" s="172"/>
      <c r="EQY120" s="172"/>
      <c r="EQZ120" s="172"/>
      <c r="ERA120" s="172"/>
      <c r="ERB120" s="172"/>
      <c r="ERC120" s="172"/>
      <c r="ERD120" s="172"/>
      <c r="ERE120" s="172"/>
      <c r="ERF120" s="172"/>
      <c r="ERG120" s="172"/>
      <c r="ERH120" s="172"/>
      <c r="ERI120" s="172"/>
      <c r="ERJ120" s="172"/>
      <c r="ERK120" s="172"/>
      <c r="ERL120" s="172"/>
      <c r="ERM120" s="172"/>
      <c r="ERN120" s="172"/>
      <c r="ERO120" s="172"/>
      <c r="ERP120" s="172"/>
      <c r="ERQ120" s="172"/>
      <c r="ERR120" s="172"/>
      <c r="ERS120" s="172"/>
      <c r="ERT120" s="172"/>
      <c r="ERU120" s="172"/>
      <c r="ERV120" s="172"/>
      <c r="ERW120" s="172"/>
      <c r="ERX120" s="172"/>
      <c r="ERY120" s="172"/>
      <c r="ERZ120" s="172"/>
      <c r="ESA120" s="172"/>
      <c r="ESB120" s="172"/>
      <c r="ESC120" s="172"/>
      <c r="ESD120" s="172"/>
      <c r="ESE120" s="172"/>
      <c r="ESF120" s="172"/>
      <c r="ESG120" s="172"/>
      <c r="ESH120" s="172"/>
      <c r="ESI120" s="172"/>
      <c r="ESJ120" s="172"/>
      <c r="ESK120" s="172"/>
      <c r="ESL120" s="172"/>
      <c r="ESM120" s="172"/>
      <c r="ESN120" s="172"/>
      <c r="ESO120" s="172"/>
      <c r="ESP120" s="172"/>
      <c r="ESQ120" s="172"/>
      <c r="ESR120" s="172"/>
      <c r="ESS120" s="172"/>
      <c r="EST120" s="172"/>
      <c r="ESU120" s="172"/>
      <c r="ESV120" s="172"/>
      <c r="ESW120" s="172"/>
      <c r="ESX120" s="172"/>
      <c r="ESY120" s="172"/>
      <c r="ESZ120" s="172"/>
      <c r="ETA120" s="172"/>
      <c r="ETB120" s="172"/>
      <c r="ETC120" s="172"/>
      <c r="ETD120" s="172"/>
      <c r="ETE120" s="172"/>
      <c r="ETF120" s="172"/>
      <c r="ETG120" s="172"/>
      <c r="ETH120" s="172"/>
      <c r="ETI120" s="172"/>
      <c r="ETJ120" s="172"/>
      <c r="ETK120" s="172"/>
      <c r="ETL120" s="172"/>
      <c r="ETM120" s="172"/>
      <c r="ETN120" s="172"/>
      <c r="ETO120" s="172"/>
      <c r="ETP120" s="172"/>
      <c r="ETQ120" s="172"/>
      <c r="ETR120" s="172"/>
      <c r="ETS120" s="172"/>
      <c r="ETT120" s="172"/>
      <c r="ETU120" s="172"/>
      <c r="ETV120" s="172"/>
      <c r="ETW120" s="172"/>
      <c r="ETX120" s="172"/>
      <c r="ETY120" s="172"/>
      <c r="ETZ120" s="172"/>
      <c r="EUA120" s="172"/>
      <c r="EUB120" s="172"/>
      <c r="EUC120" s="172"/>
      <c r="EUD120" s="172"/>
      <c r="EUE120" s="172"/>
      <c r="EUF120" s="172"/>
      <c r="EUG120" s="172"/>
      <c r="EUH120" s="172"/>
      <c r="EUI120" s="172"/>
      <c r="EUJ120" s="172"/>
      <c r="EUK120" s="172"/>
      <c r="EUL120" s="172"/>
      <c r="EUM120" s="172"/>
      <c r="EUN120" s="172"/>
      <c r="EUO120" s="172"/>
      <c r="EUP120" s="172"/>
      <c r="EUQ120" s="172"/>
      <c r="EUR120" s="172"/>
      <c r="EUS120" s="172"/>
      <c r="EUT120" s="172"/>
      <c r="EUU120" s="172"/>
      <c r="EUV120" s="172"/>
      <c r="EUW120" s="172"/>
      <c r="EUX120" s="172"/>
      <c r="EUY120" s="172"/>
      <c r="EUZ120" s="172"/>
      <c r="EVA120" s="172"/>
      <c r="EVB120" s="172"/>
      <c r="EVC120" s="172"/>
      <c r="EVD120" s="172"/>
      <c r="EVE120" s="172"/>
      <c r="EVF120" s="172"/>
      <c r="EVG120" s="172"/>
      <c r="EVH120" s="172"/>
      <c r="EVI120" s="172"/>
      <c r="EVJ120" s="172"/>
      <c r="EVK120" s="172"/>
      <c r="EVL120" s="172"/>
      <c r="EVM120" s="172"/>
      <c r="EVN120" s="172"/>
      <c r="EVO120" s="172"/>
      <c r="EVP120" s="172"/>
      <c r="EVQ120" s="172"/>
      <c r="EVR120" s="172"/>
      <c r="EVS120" s="172"/>
      <c r="EVT120" s="172"/>
      <c r="EVU120" s="172"/>
      <c r="EVV120" s="172"/>
      <c r="EVW120" s="172"/>
      <c r="EVX120" s="172"/>
      <c r="EVY120" s="172"/>
      <c r="EVZ120" s="172"/>
      <c r="EWA120" s="172"/>
      <c r="EWB120" s="172"/>
      <c r="EWC120" s="172"/>
      <c r="EWD120" s="172"/>
      <c r="EWE120" s="172"/>
      <c r="EWF120" s="172"/>
      <c r="EWG120" s="172"/>
      <c r="EWH120" s="172"/>
      <c r="EWI120" s="172"/>
      <c r="EWJ120" s="172"/>
      <c r="EWK120" s="172"/>
      <c r="EWL120" s="172"/>
      <c r="EWM120" s="172"/>
      <c r="EWN120" s="172"/>
      <c r="EWO120" s="172"/>
      <c r="EWP120" s="172"/>
      <c r="EWQ120" s="172"/>
      <c r="EWR120" s="172"/>
      <c r="EWS120" s="172"/>
      <c r="EWT120" s="172"/>
      <c r="EWU120" s="172"/>
      <c r="EWV120" s="172"/>
      <c r="EWW120" s="172"/>
      <c r="EWX120" s="172"/>
      <c r="EWY120" s="172"/>
      <c r="EWZ120" s="172"/>
      <c r="EXA120" s="172"/>
      <c r="EXB120" s="172"/>
      <c r="EXC120" s="172"/>
      <c r="EXD120" s="172"/>
      <c r="EXE120" s="172"/>
      <c r="EXF120" s="172"/>
      <c r="EXG120" s="172"/>
      <c r="EXH120" s="172"/>
      <c r="EXI120" s="172"/>
      <c r="EXJ120" s="172"/>
      <c r="EXK120" s="172"/>
      <c r="EXL120" s="172"/>
      <c r="EXM120" s="172"/>
      <c r="EXN120" s="172"/>
      <c r="EXO120" s="172"/>
      <c r="EXP120" s="172"/>
      <c r="EXQ120" s="172"/>
      <c r="EXR120" s="172"/>
      <c r="EXS120" s="172"/>
      <c r="EXT120" s="172"/>
      <c r="EXU120" s="172"/>
      <c r="EXV120" s="172"/>
      <c r="EXW120" s="172"/>
      <c r="EXX120" s="172"/>
      <c r="EXY120" s="172"/>
      <c r="EXZ120" s="172"/>
      <c r="EYA120" s="172"/>
      <c r="EYB120" s="172"/>
      <c r="EYC120" s="172"/>
      <c r="EYD120" s="172"/>
      <c r="EYE120" s="172"/>
      <c r="EYF120" s="172"/>
      <c r="EYG120" s="172"/>
      <c r="EYH120" s="172"/>
      <c r="EYI120" s="172"/>
      <c r="EYJ120" s="172"/>
      <c r="EYK120" s="172"/>
      <c r="EYL120" s="172"/>
      <c r="EYM120" s="172"/>
      <c r="EYN120" s="172"/>
      <c r="EYO120" s="172"/>
      <c r="EYP120" s="172"/>
      <c r="EYQ120" s="172"/>
      <c r="EYR120" s="172"/>
      <c r="EYS120" s="172"/>
      <c r="EYT120" s="172"/>
      <c r="EYU120" s="172"/>
      <c r="EYV120" s="172"/>
      <c r="EYW120" s="172"/>
      <c r="EYX120" s="172"/>
      <c r="EYY120" s="172"/>
      <c r="EYZ120" s="172"/>
      <c r="EZA120" s="172"/>
      <c r="EZB120" s="172"/>
      <c r="EZC120" s="172"/>
      <c r="EZD120" s="172"/>
      <c r="EZE120" s="172"/>
      <c r="EZF120" s="172"/>
      <c r="EZG120" s="172"/>
      <c r="EZH120" s="172"/>
      <c r="EZI120" s="172"/>
      <c r="EZJ120" s="172"/>
      <c r="EZK120" s="172"/>
      <c r="EZL120" s="172"/>
      <c r="EZM120" s="172"/>
      <c r="EZN120" s="172"/>
      <c r="EZO120" s="172"/>
      <c r="EZP120" s="172"/>
      <c r="EZQ120" s="172"/>
      <c r="EZR120" s="172"/>
      <c r="EZS120" s="172"/>
      <c r="EZT120" s="172"/>
      <c r="EZU120" s="172"/>
      <c r="EZV120" s="172"/>
      <c r="EZW120" s="172"/>
      <c r="EZX120" s="172"/>
      <c r="EZY120" s="172"/>
      <c r="EZZ120" s="172"/>
      <c r="FAA120" s="172"/>
      <c r="FAB120" s="172"/>
      <c r="FAC120" s="172"/>
      <c r="FAD120" s="172"/>
      <c r="FAE120" s="172"/>
      <c r="FAF120" s="172"/>
      <c r="FAG120" s="172"/>
      <c r="FAH120" s="172"/>
      <c r="FAI120" s="172"/>
      <c r="FAJ120" s="172"/>
      <c r="FAK120" s="172"/>
      <c r="FAL120" s="172"/>
      <c r="FAM120" s="172"/>
      <c r="FAN120" s="172"/>
      <c r="FAO120" s="172"/>
      <c r="FAP120" s="172"/>
      <c r="FAQ120" s="172"/>
      <c r="FAR120" s="172"/>
      <c r="FAS120" s="172"/>
      <c r="FAT120" s="172"/>
      <c r="FAU120" s="172"/>
      <c r="FAV120" s="172"/>
      <c r="FAW120" s="172"/>
      <c r="FAX120" s="172"/>
      <c r="FAY120" s="172"/>
      <c r="FAZ120" s="172"/>
      <c r="FBA120" s="172"/>
      <c r="FBB120" s="172"/>
      <c r="FBC120" s="172"/>
      <c r="FBD120" s="172"/>
      <c r="FBE120" s="172"/>
      <c r="FBF120" s="172"/>
      <c r="FBG120" s="172"/>
      <c r="FBH120" s="172"/>
      <c r="FBI120" s="172"/>
      <c r="FBJ120" s="172"/>
      <c r="FBK120" s="172"/>
      <c r="FBL120" s="172"/>
      <c r="FBM120" s="172"/>
      <c r="FBN120" s="172"/>
      <c r="FBO120" s="172"/>
      <c r="FBP120" s="172"/>
      <c r="FBQ120" s="172"/>
      <c r="FBR120" s="172"/>
      <c r="FBS120" s="172"/>
      <c r="FBT120" s="172"/>
      <c r="FBU120" s="172"/>
      <c r="FBV120" s="172"/>
      <c r="FBW120" s="172"/>
      <c r="FBX120" s="172"/>
      <c r="FBY120" s="172"/>
      <c r="FBZ120" s="172"/>
      <c r="FCA120" s="172"/>
      <c r="FCB120" s="172"/>
      <c r="FCC120" s="172"/>
      <c r="FCD120" s="172"/>
      <c r="FCE120" s="172"/>
      <c r="FCF120" s="172"/>
      <c r="FCG120" s="172"/>
      <c r="FCH120" s="172"/>
      <c r="FCI120" s="172"/>
      <c r="FCJ120" s="172"/>
      <c r="FCK120" s="172"/>
      <c r="FCL120" s="172"/>
      <c r="FCM120" s="172"/>
      <c r="FCN120" s="172"/>
      <c r="FCO120" s="172"/>
      <c r="FCP120" s="172"/>
      <c r="FCQ120" s="172"/>
      <c r="FCR120" s="172"/>
      <c r="FCS120" s="172"/>
      <c r="FCT120" s="172"/>
      <c r="FCU120" s="172"/>
      <c r="FCV120" s="172"/>
      <c r="FCW120" s="172"/>
      <c r="FCX120" s="172"/>
      <c r="FCY120" s="172"/>
      <c r="FCZ120" s="172"/>
      <c r="FDA120" s="172"/>
      <c r="FDB120" s="172"/>
      <c r="FDC120" s="172"/>
      <c r="FDD120" s="172"/>
      <c r="FDE120" s="172"/>
      <c r="FDF120" s="172"/>
      <c r="FDG120" s="172"/>
      <c r="FDH120" s="172"/>
      <c r="FDI120" s="172"/>
      <c r="FDJ120" s="172"/>
      <c r="FDK120" s="172"/>
      <c r="FDL120" s="172"/>
      <c r="FDM120" s="172"/>
      <c r="FDN120" s="172"/>
      <c r="FDO120" s="172"/>
      <c r="FDP120" s="172"/>
      <c r="FDQ120" s="172"/>
      <c r="FDR120" s="172"/>
      <c r="FDS120" s="172"/>
      <c r="FDT120" s="172"/>
      <c r="FDU120" s="172"/>
      <c r="FDV120" s="172"/>
      <c r="FDW120" s="172"/>
      <c r="FDX120" s="172"/>
      <c r="FDY120" s="172"/>
      <c r="FDZ120" s="172"/>
      <c r="FEA120" s="172"/>
      <c r="FEB120" s="172"/>
      <c r="FEC120" s="172"/>
      <c r="FED120" s="172"/>
      <c r="FEE120" s="172"/>
      <c r="FEF120" s="172"/>
      <c r="FEG120" s="172"/>
      <c r="FEH120" s="172"/>
      <c r="FEI120" s="172"/>
      <c r="FEJ120" s="172"/>
      <c r="FEK120" s="172"/>
      <c r="FEL120" s="172"/>
      <c r="FEM120" s="172"/>
      <c r="FEN120" s="172"/>
      <c r="FEO120" s="172"/>
      <c r="FEP120" s="172"/>
      <c r="FEQ120" s="172"/>
      <c r="FER120" s="172"/>
      <c r="FES120" s="172"/>
      <c r="FET120" s="172"/>
      <c r="FEU120" s="172"/>
      <c r="FEV120" s="172"/>
      <c r="FEW120" s="172"/>
      <c r="FEX120" s="172"/>
      <c r="FEY120" s="172"/>
      <c r="FEZ120" s="172"/>
      <c r="FFA120" s="172"/>
      <c r="FFB120" s="172"/>
      <c r="FFC120" s="172"/>
      <c r="FFD120" s="172"/>
      <c r="FFE120" s="172"/>
      <c r="FFF120" s="172"/>
      <c r="FFG120" s="172"/>
      <c r="FFH120" s="172"/>
      <c r="FFI120" s="172"/>
      <c r="FFJ120" s="172"/>
      <c r="FFK120" s="172"/>
      <c r="FFL120" s="172"/>
      <c r="FFM120" s="172"/>
      <c r="FFN120" s="172"/>
      <c r="FFO120" s="172"/>
      <c r="FFP120" s="172"/>
      <c r="FFQ120" s="172"/>
      <c r="FFR120" s="172"/>
      <c r="FFS120" s="172"/>
      <c r="FFT120" s="172"/>
      <c r="FFU120" s="172"/>
      <c r="FFV120" s="172"/>
      <c r="FFW120" s="172"/>
      <c r="FFX120" s="172"/>
      <c r="FFY120" s="172"/>
      <c r="FFZ120" s="172"/>
      <c r="FGA120" s="172"/>
      <c r="FGB120" s="172"/>
      <c r="FGC120" s="172"/>
      <c r="FGD120" s="172"/>
      <c r="FGE120" s="172"/>
      <c r="FGF120" s="172"/>
      <c r="FGG120" s="172"/>
      <c r="FGH120" s="172"/>
      <c r="FGI120" s="172"/>
      <c r="FGJ120" s="172"/>
      <c r="FGK120" s="172"/>
      <c r="FGL120" s="172"/>
      <c r="FGM120" s="172"/>
      <c r="FGN120" s="172"/>
      <c r="FGO120" s="172"/>
      <c r="FGP120" s="172"/>
      <c r="FGQ120" s="172"/>
      <c r="FGR120" s="172"/>
      <c r="FGS120" s="172"/>
      <c r="FGT120" s="172"/>
      <c r="FGU120" s="172"/>
      <c r="FGV120" s="172"/>
      <c r="FGW120" s="172"/>
      <c r="FGX120" s="172"/>
      <c r="FGY120" s="172"/>
      <c r="FGZ120" s="172"/>
      <c r="FHA120" s="172"/>
      <c r="FHB120" s="172"/>
      <c r="FHC120" s="172"/>
      <c r="FHD120" s="172"/>
      <c r="FHE120" s="172"/>
      <c r="FHF120" s="172"/>
      <c r="FHG120" s="172"/>
      <c r="FHH120" s="172"/>
      <c r="FHI120" s="172"/>
      <c r="FHJ120" s="172"/>
      <c r="FHK120" s="172"/>
      <c r="FHL120" s="172"/>
      <c r="FHM120" s="172"/>
      <c r="FHN120" s="172"/>
      <c r="FHO120" s="172"/>
      <c r="FHP120" s="172"/>
      <c r="FHQ120" s="172"/>
      <c r="FHR120" s="172"/>
      <c r="FHS120" s="172"/>
      <c r="FHT120" s="172"/>
      <c r="FHU120" s="172"/>
      <c r="FHV120" s="172"/>
      <c r="FHW120" s="172"/>
      <c r="FHX120" s="172"/>
      <c r="FHY120" s="172"/>
      <c r="FHZ120" s="172"/>
      <c r="FIA120" s="172"/>
      <c r="FIB120" s="172"/>
      <c r="FIC120" s="172"/>
      <c r="FID120" s="172"/>
      <c r="FIE120" s="172"/>
      <c r="FIF120" s="172"/>
      <c r="FIG120" s="172"/>
      <c r="FIH120" s="172"/>
      <c r="FII120" s="172"/>
      <c r="FIJ120" s="172"/>
      <c r="FIK120" s="172"/>
      <c r="FIL120" s="172"/>
      <c r="FIM120" s="172"/>
      <c r="FIN120" s="172"/>
      <c r="FIO120" s="172"/>
      <c r="FIP120" s="172"/>
      <c r="FIQ120" s="172"/>
      <c r="FIR120" s="172"/>
      <c r="FIS120" s="172"/>
      <c r="FIT120" s="172"/>
      <c r="FIU120" s="172"/>
      <c r="FIV120" s="172"/>
      <c r="FIW120" s="172"/>
      <c r="FIX120" s="172"/>
      <c r="FIY120" s="172"/>
      <c r="FIZ120" s="172"/>
      <c r="FJA120" s="172"/>
      <c r="FJB120" s="172"/>
      <c r="FJC120" s="172"/>
      <c r="FJD120" s="172"/>
      <c r="FJE120" s="172"/>
      <c r="FJF120" s="172"/>
      <c r="FJG120" s="172"/>
      <c r="FJH120" s="172"/>
      <c r="FJI120" s="172"/>
      <c r="FJJ120" s="172"/>
      <c r="FJK120" s="172"/>
      <c r="FJL120" s="172"/>
      <c r="FJM120" s="172"/>
      <c r="FJN120" s="172"/>
      <c r="FJO120" s="172"/>
      <c r="FJP120" s="172"/>
      <c r="FJQ120" s="172"/>
      <c r="FJR120" s="172"/>
      <c r="FJS120" s="172"/>
      <c r="FJT120" s="172"/>
      <c r="FJU120" s="172"/>
      <c r="FJV120" s="172"/>
      <c r="FJW120" s="172"/>
      <c r="FJX120" s="172"/>
      <c r="FJY120" s="172"/>
      <c r="FJZ120" s="172"/>
      <c r="FKA120" s="172"/>
      <c r="FKB120" s="172"/>
      <c r="FKC120" s="172"/>
      <c r="FKD120" s="172"/>
      <c r="FKE120" s="172"/>
      <c r="FKF120" s="172"/>
      <c r="FKG120" s="172"/>
      <c r="FKH120" s="172"/>
      <c r="FKI120" s="172"/>
      <c r="FKJ120" s="172"/>
      <c r="FKK120" s="172"/>
      <c r="FKL120" s="172"/>
      <c r="FKM120" s="172"/>
      <c r="FKN120" s="172"/>
      <c r="FKO120" s="172"/>
      <c r="FKP120" s="172"/>
      <c r="FKQ120" s="172"/>
      <c r="FKR120" s="172"/>
      <c r="FKS120" s="172"/>
      <c r="FKT120" s="172"/>
      <c r="FKU120" s="172"/>
      <c r="FKV120" s="172"/>
      <c r="FKW120" s="172"/>
      <c r="FKX120" s="172"/>
      <c r="FKY120" s="172"/>
      <c r="FKZ120" s="172"/>
      <c r="FLA120" s="172"/>
      <c r="FLB120" s="172"/>
      <c r="FLC120" s="172"/>
      <c r="FLD120" s="172"/>
      <c r="FLE120" s="172"/>
      <c r="FLF120" s="172"/>
      <c r="FLG120" s="172"/>
      <c r="FLH120" s="172"/>
      <c r="FLI120" s="172"/>
      <c r="FLJ120" s="172"/>
      <c r="FLK120" s="172"/>
      <c r="FLL120" s="172"/>
      <c r="FLM120" s="172"/>
      <c r="FLN120" s="172"/>
      <c r="FLO120" s="172"/>
      <c r="FLP120" s="172"/>
      <c r="FLQ120" s="172"/>
      <c r="FLR120" s="172"/>
      <c r="FLS120" s="172"/>
      <c r="FLT120" s="172"/>
      <c r="FLU120" s="172"/>
      <c r="FLV120" s="172"/>
      <c r="FLW120" s="172"/>
      <c r="FLX120" s="172"/>
      <c r="FLY120" s="172"/>
      <c r="FLZ120" s="172"/>
      <c r="FMA120" s="172"/>
      <c r="FMB120" s="172"/>
      <c r="FMC120" s="172"/>
      <c r="FMD120" s="172"/>
      <c r="FME120" s="172"/>
      <c r="FMF120" s="172"/>
      <c r="FMG120" s="172"/>
      <c r="FMH120" s="172"/>
      <c r="FMI120" s="172"/>
      <c r="FMJ120" s="172"/>
      <c r="FMK120" s="172"/>
      <c r="FML120" s="172"/>
      <c r="FMM120" s="172"/>
      <c r="FMN120" s="172"/>
      <c r="FMO120" s="172"/>
      <c r="FMP120" s="172"/>
      <c r="FMQ120" s="172"/>
      <c r="FMR120" s="172"/>
      <c r="FMS120" s="172"/>
      <c r="FMT120" s="172"/>
      <c r="FMU120" s="172"/>
      <c r="FMV120" s="172"/>
      <c r="FMW120" s="172"/>
      <c r="FMX120" s="172"/>
      <c r="FMY120" s="172"/>
      <c r="FMZ120" s="172"/>
      <c r="FNA120" s="172"/>
      <c r="FNB120" s="172"/>
      <c r="FNC120" s="172"/>
      <c r="FND120" s="172"/>
      <c r="FNE120" s="172"/>
      <c r="FNF120" s="172"/>
      <c r="FNG120" s="172"/>
      <c r="FNH120" s="172"/>
      <c r="FNI120" s="172"/>
      <c r="FNJ120" s="172"/>
      <c r="FNK120" s="172"/>
      <c r="FNL120" s="172"/>
      <c r="FNM120" s="172"/>
      <c r="FNN120" s="172"/>
      <c r="FNO120" s="172"/>
      <c r="FNP120" s="172"/>
      <c r="FNQ120" s="172"/>
      <c r="FNR120" s="172"/>
      <c r="FNS120" s="172"/>
      <c r="FNT120" s="172"/>
      <c r="FNU120" s="172"/>
      <c r="FNV120" s="172"/>
      <c r="FNW120" s="172"/>
      <c r="FNX120" s="172"/>
      <c r="FNY120" s="172"/>
      <c r="FNZ120" s="172"/>
      <c r="FOA120" s="172"/>
      <c r="FOB120" s="172"/>
      <c r="FOC120" s="172"/>
      <c r="FOD120" s="172"/>
      <c r="FOE120" s="172"/>
      <c r="FOF120" s="172"/>
      <c r="FOG120" s="172"/>
      <c r="FOH120" s="172"/>
      <c r="FOI120" s="172"/>
      <c r="FOJ120" s="172"/>
      <c r="FOK120" s="172"/>
      <c r="FOL120" s="172"/>
      <c r="FOM120" s="172"/>
      <c r="FON120" s="172"/>
      <c r="FOO120" s="172"/>
      <c r="FOP120" s="172"/>
      <c r="FOQ120" s="172"/>
      <c r="FOR120" s="172"/>
      <c r="FOS120" s="172"/>
      <c r="FOT120" s="172"/>
      <c r="FOU120" s="172"/>
      <c r="FOV120" s="172"/>
      <c r="FOW120" s="172"/>
      <c r="FOX120" s="172"/>
      <c r="FOY120" s="172"/>
      <c r="FOZ120" s="172"/>
      <c r="FPA120" s="172"/>
      <c r="FPB120" s="172"/>
      <c r="FPC120" s="172"/>
      <c r="FPD120" s="172"/>
      <c r="FPE120" s="172"/>
      <c r="FPF120" s="172"/>
      <c r="FPG120" s="172"/>
      <c r="FPH120" s="172"/>
      <c r="FPI120" s="172"/>
      <c r="FPJ120" s="172"/>
      <c r="FPK120" s="172"/>
      <c r="FPL120" s="172"/>
      <c r="FPM120" s="172"/>
      <c r="FPN120" s="172"/>
      <c r="FPO120" s="172"/>
      <c r="FPP120" s="172"/>
      <c r="FPQ120" s="172"/>
      <c r="FPR120" s="172"/>
      <c r="FPS120" s="172"/>
      <c r="FPT120" s="172"/>
      <c r="FPU120" s="172"/>
      <c r="FPV120" s="172"/>
      <c r="FPW120" s="172"/>
      <c r="FPX120" s="172"/>
      <c r="FPY120" s="172"/>
      <c r="FPZ120" s="172"/>
      <c r="FQA120" s="172"/>
      <c r="FQB120" s="172"/>
      <c r="FQC120" s="172"/>
      <c r="FQD120" s="172"/>
      <c r="FQE120" s="172"/>
      <c r="FQF120" s="172"/>
      <c r="FQG120" s="172"/>
      <c r="FQH120" s="172"/>
      <c r="FQI120" s="172"/>
      <c r="FQJ120" s="172"/>
      <c r="FQK120" s="172"/>
      <c r="FQL120" s="172"/>
      <c r="FQM120" s="172"/>
      <c r="FQN120" s="172"/>
      <c r="FQO120" s="172"/>
      <c r="FQP120" s="172"/>
      <c r="FQQ120" s="172"/>
      <c r="FQR120" s="172"/>
      <c r="FQS120" s="172"/>
      <c r="FQT120" s="172"/>
      <c r="FQU120" s="172"/>
      <c r="FQV120" s="172"/>
      <c r="FQW120" s="172"/>
      <c r="FQX120" s="172"/>
      <c r="FQY120" s="172"/>
      <c r="FQZ120" s="172"/>
      <c r="FRA120" s="172"/>
      <c r="FRB120" s="172"/>
      <c r="FRC120" s="172"/>
      <c r="FRD120" s="172"/>
      <c r="FRE120" s="172"/>
      <c r="FRF120" s="172"/>
      <c r="FRG120" s="172"/>
      <c r="FRH120" s="172"/>
      <c r="FRI120" s="172"/>
      <c r="FRJ120" s="172"/>
      <c r="FRK120" s="172"/>
      <c r="FRL120" s="172"/>
      <c r="FRM120" s="172"/>
      <c r="FRN120" s="172"/>
      <c r="FRO120" s="172"/>
      <c r="FRP120" s="172"/>
      <c r="FRQ120" s="172"/>
      <c r="FRR120" s="172"/>
      <c r="FRS120" s="172"/>
      <c r="FRT120" s="172"/>
      <c r="FRU120" s="172"/>
      <c r="FRV120" s="172"/>
      <c r="FRW120" s="172"/>
      <c r="FRX120" s="172"/>
      <c r="FRY120" s="172"/>
      <c r="FRZ120" s="172"/>
      <c r="FSA120" s="172"/>
      <c r="FSB120" s="172"/>
      <c r="FSC120" s="172"/>
      <c r="FSD120" s="172"/>
      <c r="FSE120" s="172"/>
      <c r="FSF120" s="172"/>
      <c r="FSG120" s="172"/>
      <c r="FSH120" s="172"/>
      <c r="FSI120" s="172"/>
      <c r="FSJ120" s="172"/>
      <c r="FSK120" s="172"/>
      <c r="FSL120" s="172"/>
      <c r="FSM120" s="172"/>
      <c r="FSN120" s="172"/>
      <c r="FSO120" s="172"/>
      <c r="FSP120" s="172"/>
      <c r="FSQ120" s="172"/>
      <c r="FSR120" s="172"/>
      <c r="FSS120" s="172"/>
      <c r="FST120" s="172"/>
      <c r="FSU120" s="172"/>
      <c r="FSV120" s="172"/>
      <c r="FSW120" s="172"/>
      <c r="FSX120" s="172"/>
      <c r="FSY120" s="172"/>
      <c r="FSZ120" s="172"/>
      <c r="FTA120" s="172"/>
      <c r="FTB120" s="172"/>
      <c r="FTC120" s="172"/>
      <c r="FTD120" s="172"/>
      <c r="FTE120" s="172"/>
      <c r="FTF120" s="172"/>
      <c r="FTG120" s="172"/>
      <c r="FTH120" s="172"/>
      <c r="FTI120" s="172"/>
      <c r="FTJ120" s="172"/>
      <c r="FTK120" s="172"/>
      <c r="FTL120" s="172"/>
      <c r="FTM120" s="172"/>
      <c r="FTN120" s="172"/>
      <c r="FTO120" s="172"/>
      <c r="FTP120" s="172"/>
      <c r="FTQ120" s="172"/>
      <c r="FTR120" s="172"/>
      <c r="FTS120" s="172"/>
      <c r="FTT120" s="172"/>
      <c r="FTU120" s="172"/>
      <c r="FTV120" s="172"/>
      <c r="FTW120" s="172"/>
      <c r="FTX120" s="172"/>
      <c r="FTY120" s="172"/>
      <c r="FTZ120" s="172"/>
      <c r="FUA120" s="172"/>
      <c r="FUB120" s="172"/>
      <c r="FUC120" s="172"/>
      <c r="FUD120" s="172"/>
      <c r="FUE120" s="172"/>
      <c r="FUF120" s="172"/>
      <c r="FUG120" s="172"/>
      <c r="FUH120" s="172"/>
      <c r="FUI120" s="172"/>
      <c r="FUJ120" s="172"/>
      <c r="FUK120" s="172"/>
      <c r="FUL120" s="172"/>
      <c r="FUM120" s="172"/>
      <c r="FUN120" s="172"/>
      <c r="FUO120" s="172"/>
      <c r="FUP120" s="172"/>
      <c r="FUQ120" s="172"/>
      <c r="FUR120" s="172"/>
      <c r="FUS120" s="172"/>
      <c r="FUT120" s="172"/>
      <c r="FUU120" s="172"/>
      <c r="FUV120" s="172"/>
      <c r="FUW120" s="172"/>
      <c r="FUX120" s="172"/>
      <c r="FUY120" s="172"/>
      <c r="FUZ120" s="172"/>
      <c r="FVA120" s="172"/>
      <c r="FVB120" s="172"/>
      <c r="FVC120" s="172"/>
      <c r="FVD120" s="172"/>
      <c r="FVE120" s="172"/>
      <c r="FVF120" s="172"/>
      <c r="FVG120" s="172"/>
      <c r="FVH120" s="172"/>
      <c r="FVI120" s="172"/>
      <c r="FVJ120" s="172"/>
      <c r="FVK120" s="172"/>
      <c r="FVL120" s="172"/>
      <c r="FVM120" s="172"/>
      <c r="FVN120" s="172"/>
      <c r="FVO120" s="172"/>
      <c r="FVP120" s="172"/>
      <c r="FVQ120" s="172"/>
      <c r="FVR120" s="172"/>
      <c r="FVS120" s="172"/>
      <c r="FVT120" s="172"/>
      <c r="FVU120" s="172"/>
      <c r="FVV120" s="172"/>
      <c r="FVW120" s="172"/>
      <c r="FVX120" s="172"/>
      <c r="FVY120" s="172"/>
      <c r="FVZ120" s="172"/>
      <c r="FWA120" s="172"/>
      <c r="FWB120" s="172"/>
      <c r="FWC120" s="172"/>
      <c r="FWD120" s="172"/>
      <c r="FWE120" s="172"/>
      <c r="FWF120" s="172"/>
      <c r="FWG120" s="172"/>
      <c r="FWH120" s="172"/>
      <c r="FWI120" s="172"/>
      <c r="FWJ120" s="172"/>
      <c r="FWK120" s="172"/>
      <c r="FWL120" s="172"/>
      <c r="FWM120" s="172"/>
      <c r="FWN120" s="172"/>
      <c r="FWO120" s="172"/>
      <c r="FWP120" s="172"/>
      <c r="FWQ120" s="172"/>
      <c r="FWR120" s="172"/>
      <c r="FWS120" s="172"/>
      <c r="FWT120" s="172"/>
      <c r="FWU120" s="172"/>
      <c r="FWV120" s="172"/>
      <c r="FWW120" s="172"/>
      <c r="FWX120" s="172"/>
      <c r="FWY120" s="172"/>
      <c r="FWZ120" s="172"/>
      <c r="FXA120" s="172"/>
      <c r="FXB120" s="172"/>
      <c r="FXC120" s="172"/>
      <c r="FXD120" s="172"/>
      <c r="FXE120" s="172"/>
      <c r="FXF120" s="172"/>
      <c r="FXG120" s="172"/>
      <c r="FXH120" s="172"/>
      <c r="FXI120" s="172"/>
      <c r="FXJ120" s="172"/>
      <c r="FXK120" s="172"/>
      <c r="FXL120" s="172"/>
      <c r="FXM120" s="172"/>
      <c r="FXN120" s="172"/>
      <c r="FXO120" s="172"/>
      <c r="FXP120" s="172"/>
      <c r="FXQ120" s="172"/>
      <c r="FXR120" s="172"/>
      <c r="FXS120" s="172"/>
      <c r="FXT120" s="172"/>
      <c r="FXU120" s="172"/>
      <c r="FXV120" s="172"/>
      <c r="FXW120" s="172"/>
      <c r="FXX120" s="172"/>
      <c r="FXY120" s="172"/>
      <c r="FXZ120" s="172"/>
      <c r="FYA120" s="172"/>
      <c r="FYB120" s="172"/>
      <c r="FYC120" s="172"/>
      <c r="FYD120" s="172"/>
      <c r="FYE120" s="172"/>
      <c r="FYF120" s="172"/>
      <c r="FYG120" s="172"/>
      <c r="FYH120" s="172"/>
      <c r="FYI120" s="172"/>
      <c r="FYJ120" s="172"/>
      <c r="FYK120" s="172"/>
      <c r="FYL120" s="172"/>
      <c r="FYM120" s="172"/>
      <c r="FYN120" s="172"/>
      <c r="FYO120" s="172"/>
      <c r="FYP120" s="172"/>
      <c r="FYQ120" s="172"/>
      <c r="FYR120" s="172"/>
      <c r="FYS120" s="172"/>
      <c r="FYT120" s="172"/>
      <c r="FYU120" s="172"/>
      <c r="FYV120" s="172"/>
      <c r="FYW120" s="172"/>
      <c r="FYX120" s="172"/>
      <c r="FYY120" s="172"/>
      <c r="FYZ120" s="172"/>
      <c r="FZA120" s="172"/>
      <c r="FZB120" s="172"/>
      <c r="FZC120" s="172"/>
      <c r="FZD120" s="172"/>
      <c r="FZE120" s="172"/>
      <c r="FZF120" s="172"/>
      <c r="FZG120" s="172"/>
      <c r="FZH120" s="172"/>
      <c r="FZI120" s="172"/>
      <c r="FZJ120" s="172"/>
      <c r="FZK120" s="172"/>
      <c r="FZL120" s="172"/>
      <c r="FZM120" s="172"/>
      <c r="FZN120" s="172"/>
      <c r="FZO120" s="172"/>
      <c r="FZP120" s="172"/>
      <c r="FZQ120" s="172"/>
      <c r="FZR120" s="172"/>
      <c r="FZS120" s="172"/>
      <c r="FZT120" s="172"/>
      <c r="FZU120" s="172"/>
      <c r="FZV120" s="172"/>
      <c r="FZW120" s="172"/>
      <c r="FZX120" s="172"/>
      <c r="FZY120" s="172"/>
      <c r="FZZ120" s="172"/>
      <c r="GAA120" s="172"/>
      <c r="GAB120" s="172"/>
      <c r="GAC120" s="172"/>
      <c r="GAD120" s="172"/>
      <c r="GAE120" s="172"/>
      <c r="GAF120" s="172"/>
      <c r="GAG120" s="172"/>
      <c r="GAH120" s="172"/>
      <c r="GAI120" s="172"/>
      <c r="GAJ120" s="172"/>
      <c r="GAK120" s="172"/>
      <c r="GAL120" s="172"/>
      <c r="GAM120" s="172"/>
      <c r="GAN120" s="172"/>
      <c r="GAO120" s="172"/>
      <c r="GAP120" s="172"/>
      <c r="GAQ120" s="172"/>
      <c r="GAR120" s="172"/>
      <c r="GAS120" s="172"/>
      <c r="GAT120" s="172"/>
      <c r="GAU120" s="172"/>
      <c r="GAV120" s="172"/>
      <c r="GAW120" s="172"/>
      <c r="GAX120" s="172"/>
      <c r="GAY120" s="172"/>
      <c r="GAZ120" s="172"/>
      <c r="GBA120" s="172"/>
      <c r="GBB120" s="172"/>
      <c r="GBC120" s="172"/>
      <c r="GBD120" s="172"/>
      <c r="GBE120" s="172"/>
      <c r="GBF120" s="172"/>
      <c r="GBG120" s="172"/>
      <c r="GBH120" s="172"/>
      <c r="GBI120" s="172"/>
      <c r="GBJ120" s="172"/>
      <c r="GBK120" s="172"/>
      <c r="GBL120" s="172"/>
      <c r="GBM120" s="172"/>
      <c r="GBN120" s="172"/>
      <c r="GBO120" s="172"/>
      <c r="GBP120" s="172"/>
      <c r="GBQ120" s="172"/>
      <c r="GBR120" s="172"/>
      <c r="GBS120" s="172"/>
      <c r="GBT120" s="172"/>
      <c r="GBU120" s="172"/>
      <c r="GBV120" s="172"/>
      <c r="GBW120" s="172"/>
      <c r="GBX120" s="172"/>
      <c r="GBY120" s="172"/>
      <c r="GBZ120" s="172"/>
      <c r="GCA120" s="172"/>
      <c r="GCB120" s="172"/>
      <c r="GCC120" s="172"/>
      <c r="GCD120" s="172"/>
      <c r="GCE120" s="172"/>
      <c r="GCF120" s="172"/>
      <c r="GCG120" s="172"/>
      <c r="GCH120" s="172"/>
      <c r="GCI120" s="172"/>
      <c r="GCJ120" s="172"/>
      <c r="GCK120" s="172"/>
      <c r="GCL120" s="172"/>
      <c r="GCM120" s="172"/>
      <c r="GCN120" s="172"/>
      <c r="GCO120" s="172"/>
      <c r="GCP120" s="172"/>
      <c r="GCQ120" s="172"/>
      <c r="GCR120" s="172"/>
      <c r="GCS120" s="172"/>
      <c r="GCT120" s="172"/>
      <c r="GCU120" s="172"/>
      <c r="GCV120" s="172"/>
      <c r="GCW120" s="172"/>
      <c r="GCX120" s="172"/>
      <c r="GCY120" s="172"/>
      <c r="GCZ120" s="172"/>
      <c r="GDA120" s="172"/>
      <c r="GDB120" s="172"/>
      <c r="GDC120" s="172"/>
      <c r="GDD120" s="172"/>
      <c r="GDE120" s="172"/>
      <c r="GDF120" s="172"/>
      <c r="GDG120" s="172"/>
      <c r="GDH120" s="172"/>
      <c r="GDI120" s="172"/>
      <c r="GDJ120" s="172"/>
      <c r="GDK120" s="172"/>
      <c r="GDL120" s="172"/>
      <c r="GDM120" s="172"/>
      <c r="GDN120" s="172"/>
      <c r="GDO120" s="172"/>
      <c r="GDP120" s="172"/>
      <c r="GDQ120" s="172"/>
      <c r="GDR120" s="172"/>
      <c r="GDS120" s="172"/>
      <c r="GDT120" s="172"/>
      <c r="GDU120" s="172"/>
      <c r="GDV120" s="172"/>
      <c r="GDW120" s="172"/>
      <c r="GDX120" s="172"/>
      <c r="GDY120" s="172"/>
      <c r="GDZ120" s="172"/>
      <c r="GEA120" s="172"/>
      <c r="GEB120" s="172"/>
      <c r="GEC120" s="172"/>
      <c r="GED120" s="172"/>
      <c r="GEE120" s="172"/>
      <c r="GEF120" s="172"/>
      <c r="GEG120" s="172"/>
      <c r="GEH120" s="172"/>
      <c r="GEI120" s="172"/>
      <c r="GEJ120" s="172"/>
      <c r="GEK120" s="172"/>
      <c r="GEL120" s="172"/>
      <c r="GEM120" s="172"/>
      <c r="GEN120" s="172"/>
      <c r="GEO120" s="172"/>
      <c r="GEP120" s="172"/>
      <c r="GEQ120" s="172"/>
      <c r="GER120" s="172"/>
      <c r="GES120" s="172"/>
      <c r="GET120" s="172"/>
      <c r="GEU120" s="172"/>
      <c r="GEV120" s="172"/>
      <c r="GEW120" s="172"/>
      <c r="GEX120" s="172"/>
      <c r="GEY120" s="172"/>
      <c r="GEZ120" s="172"/>
      <c r="GFA120" s="172"/>
      <c r="GFB120" s="172"/>
      <c r="GFC120" s="172"/>
      <c r="GFD120" s="172"/>
      <c r="GFE120" s="172"/>
      <c r="GFF120" s="172"/>
      <c r="GFG120" s="172"/>
      <c r="GFH120" s="172"/>
      <c r="GFI120" s="172"/>
      <c r="GFJ120" s="172"/>
      <c r="GFK120" s="172"/>
      <c r="GFL120" s="172"/>
      <c r="GFM120" s="172"/>
      <c r="GFN120" s="172"/>
      <c r="GFO120" s="172"/>
      <c r="GFP120" s="172"/>
      <c r="GFQ120" s="172"/>
      <c r="GFR120" s="172"/>
      <c r="GFS120" s="172"/>
      <c r="GFT120" s="172"/>
      <c r="GFU120" s="172"/>
      <c r="GFV120" s="172"/>
      <c r="GFW120" s="172"/>
      <c r="GFX120" s="172"/>
      <c r="GFY120" s="172"/>
      <c r="GFZ120" s="172"/>
      <c r="GGA120" s="172"/>
      <c r="GGB120" s="172"/>
      <c r="GGC120" s="172"/>
      <c r="GGD120" s="172"/>
      <c r="GGE120" s="172"/>
      <c r="GGF120" s="172"/>
      <c r="GGG120" s="172"/>
      <c r="GGH120" s="172"/>
      <c r="GGI120" s="172"/>
      <c r="GGJ120" s="172"/>
      <c r="GGK120" s="172"/>
      <c r="GGL120" s="172"/>
      <c r="GGM120" s="172"/>
      <c r="GGN120" s="172"/>
      <c r="GGO120" s="172"/>
      <c r="GGP120" s="172"/>
      <c r="GGQ120" s="172"/>
      <c r="GGR120" s="172"/>
      <c r="GGS120" s="172"/>
      <c r="GGT120" s="172"/>
      <c r="GGU120" s="172"/>
      <c r="GGV120" s="172"/>
      <c r="GGW120" s="172"/>
      <c r="GGX120" s="172"/>
      <c r="GGY120" s="172"/>
      <c r="GGZ120" s="172"/>
      <c r="GHA120" s="172"/>
      <c r="GHB120" s="172"/>
      <c r="GHC120" s="172"/>
      <c r="GHD120" s="172"/>
      <c r="GHE120" s="172"/>
      <c r="GHF120" s="172"/>
      <c r="GHG120" s="172"/>
      <c r="GHH120" s="172"/>
      <c r="GHI120" s="172"/>
      <c r="GHJ120" s="172"/>
      <c r="GHK120" s="172"/>
      <c r="GHL120" s="172"/>
      <c r="GHM120" s="172"/>
      <c r="GHN120" s="172"/>
      <c r="GHO120" s="172"/>
      <c r="GHP120" s="172"/>
      <c r="GHQ120" s="172"/>
      <c r="GHR120" s="172"/>
      <c r="GHS120" s="172"/>
      <c r="GHT120" s="172"/>
      <c r="GHU120" s="172"/>
      <c r="GHV120" s="172"/>
      <c r="GHW120" s="172"/>
      <c r="GHX120" s="172"/>
      <c r="GHY120" s="172"/>
      <c r="GHZ120" s="172"/>
      <c r="GIA120" s="172"/>
      <c r="GIB120" s="172"/>
      <c r="GIC120" s="172"/>
      <c r="GID120" s="172"/>
      <c r="GIE120" s="172"/>
      <c r="GIF120" s="172"/>
      <c r="GIG120" s="172"/>
      <c r="GIH120" s="172"/>
      <c r="GII120" s="172"/>
      <c r="GIJ120" s="172"/>
      <c r="GIK120" s="172"/>
      <c r="GIL120" s="172"/>
      <c r="GIM120" s="172"/>
      <c r="GIN120" s="172"/>
      <c r="GIO120" s="172"/>
      <c r="GIP120" s="172"/>
      <c r="GIQ120" s="172"/>
      <c r="GIR120" s="172"/>
      <c r="GIS120" s="172"/>
      <c r="GIT120" s="172"/>
      <c r="GIU120" s="172"/>
      <c r="GIV120" s="172"/>
      <c r="GIW120" s="172"/>
      <c r="GIX120" s="172"/>
      <c r="GIY120" s="172"/>
      <c r="GIZ120" s="172"/>
      <c r="GJA120" s="172"/>
      <c r="GJB120" s="172"/>
      <c r="GJC120" s="172"/>
      <c r="GJD120" s="172"/>
      <c r="GJE120" s="172"/>
      <c r="GJF120" s="172"/>
      <c r="GJG120" s="172"/>
      <c r="GJH120" s="172"/>
      <c r="GJI120" s="172"/>
      <c r="GJJ120" s="172"/>
      <c r="GJK120" s="172"/>
      <c r="GJL120" s="172"/>
      <c r="GJM120" s="172"/>
      <c r="GJN120" s="172"/>
      <c r="GJO120" s="172"/>
      <c r="GJP120" s="172"/>
      <c r="GJQ120" s="172"/>
      <c r="GJR120" s="172"/>
      <c r="GJS120" s="172"/>
      <c r="GJT120" s="172"/>
      <c r="GJU120" s="172"/>
      <c r="GJV120" s="172"/>
      <c r="GJW120" s="172"/>
      <c r="GJX120" s="172"/>
      <c r="GJY120" s="172"/>
      <c r="GJZ120" s="172"/>
      <c r="GKA120" s="172"/>
      <c r="GKB120" s="172"/>
      <c r="GKC120" s="172"/>
      <c r="GKD120" s="172"/>
      <c r="GKE120" s="172"/>
      <c r="GKF120" s="172"/>
      <c r="GKG120" s="172"/>
      <c r="GKH120" s="172"/>
      <c r="GKI120" s="172"/>
      <c r="GKJ120" s="172"/>
      <c r="GKK120" s="172"/>
      <c r="GKL120" s="172"/>
      <c r="GKM120" s="172"/>
      <c r="GKN120" s="172"/>
      <c r="GKO120" s="172"/>
      <c r="GKP120" s="172"/>
      <c r="GKQ120" s="172"/>
      <c r="GKR120" s="172"/>
      <c r="GKS120" s="172"/>
      <c r="GKT120" s="172"/>
      <c r="GKU120" s="172"/>
      <c r="GKV120" s="172"/>
      <c r="GKW120" s="172"/>
      <c r="GKX120" s="172"/>
      <c r="GKY120" s="172"/>
      <c r="GKZ120" s="172"/>
      <c r="GLA120" s="172"/>
      <c r="GLB120" s="172"/>
      <c r="GLC120" s="172"/>
      <c r="GLD120" s="172"/>
      <c r="GLE120" s="172"/>
      <c r="GLF120" s="172"/>
      <c r="GLG120" s="172"/>
      <c r="GLH120" s="172"/>
      <c r="GLI120" s="172"/>
      <c r="GLJ120" s="172"/>
      <c r="GLK120" s="172"/>
      <c r="GLL120" s="172"/>
      <c r="GLM120" s="172"/>
      <c r="GLN120" s="172"/>
      <c r="GLO120" s="172"/>
      <c r="GLP120" s="172"/>
      <c r="GLQ120" s="172"/>
      <c r="GLR120" s="172"/>
      <c r="GLS120" s="172"/>
      <c r="GLT120" s="172"/>
      <c r="GLU120" s="172"/>
      <c r="GLV120" s="172"/>
      <c r="GLW120" s="172"/>
      <c r="GLX120" s="172"/>
      <c r="GLY120" s="172"/>
      <c r="GLZ120" s="172"/>
      <c r="GMA120" s="172"/>
      <c r="GMB120" s="172"/>
      <c r="GMC120" s="172"/>
      <c r="GMD120" s="172"/>
      <c r="GME120" s="172"/>
      <c r="GMF120" s="172"/>
      <c r="GMG120" s="172"/>
      <c r="GMH120" s="172"/>
      <c r="GMI120" s="172"/>
      <c r="GMJ120" s="172"/>
      <c r="GMK120" s="172"/>
      <c r="GML120" s="172"/>
      <c r="GMM120" s="172"/>
      <c r="GMN120" s="172"/>
      <c r="GMO120" s="172"/>
      <c r="GMP120" s="172"/>
      <c r="GMQ120" s="172"/>
      <c r="GMR120" s="172"/>
      <c r="GMS120" s="172"/>
      <c r="GMT120" s="172"/>
      <c r="GMU120" s="172"/>
      <c r="GMV120" s="172"/>
      <c r="GMW120" s="172"/>
      <c r="GMX120" s="172"/>
      <c r="GMY120" s="172"/>
      <c r="GMZ120" s="172"/>
      <c r="GNA120" s="172"/>
      <c r="GNB120" s="172"/>
      <c r="GNC120" s="172"/>
      <c r="GND120" s="172"/>
      <c r="GNE120" s="172"/>
      <c r="GNF120" s="172"/>
      <c r="GNG120" s="172"/>
      <c r="GNH120" s="172"/>
      <c r="GNI120" s="172"/>
      <c r="GNJ120" s="172"/>
      <c r="GNK120" s="172"/>
      <c r="GNL120" s="172"/>
      <c r="GNM120" s="172"/>
      <c r="GNN120" s="172"/>
      <c r="GNO120" s="172"/>
      <c r="GNP120" s="172"/>
      <c r="GNQ120" s="172"/>
      <c r="GNR120" s="172"/>
      <c r="GNS120" s="172"/>
      <c r="GNT120" s="172"/>
      <c r="GNU120" s="172"/>
      <c r="GNV120" s="172"/>
      <c r="GNW120" s="172"/>
      <c r="GNX120" s="172"/>
      <c r="GNY120" s="172"/>
      <c r="GNZ120" s="172"/>
      <c r="GOA120" s="172"/>
      <c r="GOB120" s="172"/>
      <c r="GOC120" s="172"/>
      <c r="GOD120" s="172"/>
      <c r="GOE120" s="172"/>
      <c r="GOF120" s="172"/>
      <c r="GOG120" s="172"/>
      <c r="GOH120" s="172"/>
      <c r="GOI120" s="172"/>
      <c r="GOJ120" s="172"/>
      <c r="GOK120" s="172"/>
      <c r="GOL120" s="172"/>
      <c r="GOM120" s="172"/>
      <c r="GON120" s="172"/>
      <c r="GOO120" s="172"/>
      <c r="GOP120" s="172"/>
      <c r="GOQ120" s="172"/>
      <c r="GOR120" s="172"/>
      <c r="GOS120" s="172"/>
      <c r="GOT120" s="172"/>
      <c r="GOU120" s="172"/>
      <c r="GOV120" s="172"/>
      <c r="GOW120" s="172"/>
      <c r="GOX120" s="172"/>
      <c r="GOY120" s="172"/>
      <c r="GOZ120" s="172"/>
      <c r="GPA120" s="172"/>
      <c r="GPB120" s="172"/>
      <c r="GPC120" s="172"/>
      <c r="GPD120" s="172"/>
      <c r="GPE120" s="172"/>
      <c r="GPF120" s="172"/>
      <c r="GPG120" s="172"/>
      <c r="GPH120" s="172"/>
      <c r="GPI120" s="172"/>
      <c r="GPJ120" s="172"/>
      <c r="GPK120" s="172"/>
      <c r="GPL120" s="172"/>
      <c r="GPM120" s="172"/>
      <c r="GPN120" s="172"/>
      <c r="GPO120" s="172"/>
      <c r="GPP120" s="172"/>
      <c r="GPQ120" s="172"/>
      <c r="GPR120" s="172"/>
      <c r="GPS120" s="172"/>
      <c r="GPT120" s="172"/>
      <c r="GPU120" s="172"/>
      <c r="GPV120" s="172"/>
      <c r="GPW120" s="172"/>
      <c r="GPX120" s="172"/>
      <c r="GPY120" s="172"/>
      <c r="GPZ120" s="172"/>
      <c r="GQA120" s="172"/>
      <c r="GQB120" s="172"/>
      <c r="GQC120" s="172"/>
      <c r="GQD120" s="172"/>
      <c r="GQE120" s="172"/>
      <c r="GQF120" s="172"/>
      <c r="GQG120" s="172"/>
      <c r="GQH120" s="172"/>
      <c r="GQI120" s="172"/>
      <c r="GQJ120" s="172"/>
      <c r="GQK120" s="172"/>
      <c r="GQL120" s="172"/>
      <c r="GQM120" s="172"/>
      <c r="GQN120" s="172"/>
      <c r="GQO120" s="172"/>
      <c r="GQP120" s="172"/>
      <c r="GQQ120" s="172"/>
      <c r="GQR120" s="172"/>
      <c r="GQS120" s="172"/>
      <c r="GQT120" s="172"/>
      <c r="GQU120" s="172"/>
      <c r="GQV120" s="172"/>
      <c r="GQW120" s="172"/>
      <c r="GQX120" s="172"/>
      <c r="GQY120" s="172"/>
      <c r="GQZ120" s="172"/>
      <c r="GRA120" s="172"/>
      <c r="GRB120" s="172"/>
      <c r="GRC120" s="172"/>
      <c r="GRD120" s="172"/>
      <c r="GRE120" s="172"/>
      <c r="GRF120" s="172"/>
      <c r="GRG120" s="172"/>
      <c r="GRH120" s="172"/>
      <c r="GRI120" s="172"/>
      <c r="GRJ120" s="172"/>
      <c r="GRK120" s="172"/>
      <c r="GRL120" s="172"/>
      <c r="GRM120" s="172"/>
      <c r="GRN120" s="172"/>
      <c r="GRO120" s="172"/>
      <c r="GRP120" s="172"/>
      <c r="GRQ120" s="172"/>
      <c r="GRR120" s="172"/>
      <c r="GRS120" s="172"/>
      <c r="GRT120" s="172"/>
      <c r="GRU120" s="172"/>
      <c r="GRV120" s="172"/>
      <c r="GRW120" s="172"/>
      <c r="GRX120" s="172"/>
      <c r="GRY120" s="172"/>
      <c r="GRZ120" s="172"/>
      <c r="GSA120" s="172"/>
      <c r="GSB120" s="172"/>
      <c r="GSC120" s="172"/>
      <c r="GSD120" s="172"/>
      <c r="GSE120" s="172"/>
      <c r="GSF120" s="172"/>
      <c r="GSG120" s="172"/>
      <c r="GSH120" s="172"/>
      <c r="GSI120" s="172"/>
      <c r="GSJ120" s="172"/>
      <c r="GSK120" s="172"/>
      <c r="GSL120" s="172"/>
      <c r="GSM120" s="172"/>
      <c r="GSN120" s="172"/>
      <c r="GSO120" s="172"/>
      <c r="GSP120" s="172"/>
      <c r="GSQ120" s="172"/>
      <c r="GSR120" s="172"/>
      <c r="GSS120" s="172"/>
      <c r="GST120" s="172"/>
      <c r="GSU120" s="172"/>
      <c r="GSV120" s="172"/>
      <c r="GSW120" s="172"/>
      <c r="GSX120" s="172"/>
      <c r="GSY120" s="172"/>
      <c r="GSZ120" s="172"/>
      <c r="GTA120" s="172"/>
      <c r="GTB120" s="172"/>
      <c r="GTC120" s="172"/>
      <c r="GTD120" s="172"/>
      <c r="GTE120" s="172"/>
      <c r="GTF120" s="172"/>
      <c r="GTG120" s="172"/>
      <c r="GTH120" s="172"/>
      <c r="GTI120" s="172"/>
      <c r="GTJ120" s="172"/>
      <c r="GTK120" s="172"/>
      <c r="GTL120" s="172"/>
      <c r="GTM120" s="172"/>
      <c r="GTN120" s="172"/>
      <c r="GTO120" s="172"/>
      <c r="GTP120" s="172"/>
      <c r="GTQ120" s="172"/>
      <c r="GTR120" s="172"/>
      <c r="GTS120" s="172"/>
      <c r="GTT120" s="172"/>
      <c r="GTU120" s="172"/>
      <c r="GTV120" s="172"/>
      <c r="GTW120" s="172"/>
      <c r="GTX120" s="172"/>
      <c r="GTY120" s="172"/>
      <c r="GTZ120" s="172"/>
      <c r="GUA120" s="172"/>
      <c r="GUB120" s="172"/>
      <c r="GUC120" s="172"/>
      <c r="GUD120" s="172"/>
      <c r="GUE120" s="172"/>
      <c r="GUF120" s="172"/>
      <c r="GUG120" s="172"/>
      <c r="GUH120" s="172"/>
      <c r="GUI120" s="172"/>
      <c r="GUJ120" s="172"/>
      <c r="GUK120" s="172"/>
      <c r="GUL120" s="172"/>
      <c r="GUM120" s="172"/>
      <c r="GUN120" s="172"/>
      <c r="GUO120" s="172"/>
      <c r="GUP120" s="172"/>
      <c r="GUQ120" s="172"/>
      <c r="GUR120" s="172"/>
      <c r="GUS120" s="172"/>
      <c r="GUT120" s="172"/>
      <c r="GUU120" s="172"/>
      <c r="GUV120" s="172"/>
      <c r="GUW120" s="172"/>
      <c r="GUX120" s="172"/>
      <c r="GUY120" s="172"/>
      <c r="GUZ120" s="172"/>
      <c r="GVA120" s="172"/>
      <c r="GVB120" s="172"/>
      <c r="GVC120" s="172"/>
      <c r="GVD120" s="172"/>
      <c r="GVE120" s="172"/>
      <c r="GVF120" s="172"/>
      <c r="GVG120" s="172"/>
      <c r="GVH120" s="172"/>
      <c r="GVI120" s="172"/>
      <c r="GVJ120" s="172"/>
      <c r="GVK120" s="172"/>
      <c r="GVL120" s="172"/>
      <c r="GVM120" s="172"/>
      <c r="GVN120" s="172"/>
      <c r="GVO120" s="172"/>
      <c r="GVP120" s="172"/>
      <c r="GVQ120" s="172"/>
      <c r="GVR120" s="172"/>
      <c r="GVS120" s="172"/>
      <c r="GVT120" s="172"/>
      <c r="GVU120" s="172"/>
      <c r="GVV120" s="172"/>
      <c r="GVW120" s="172"/>
      <c r="GVX120" s="172"/>
      <c r="GVY120" s="172"/>
      <c r="GVZ120" s="172"/>
      <c r="GWA120" s="172"/>
      <c r="GWB120" s="172"/>
      <c r="GWC120" s="172"/>
      <c r="GWD120" s="172"/>
      <c r="GWE120" s="172"/>
      <c r="GWF120" s="172"/>
      <c r="GWG120" s="172"/>
      <c r="GWH120" s="172"/>
      <c r="GWI120" s="172"/>
      <c r="GWJ120" s="172"/>
      <c r="GWK120" s="172"/>
      <c r="GWL120" s="172"/>
      <c r="GWM120" s="172"/>
      <c r="GWN120" s="172"/>
      <c r="GWO120" s="172"/>
      <c r="GWP120" s="172"/>
      <c r="GWQ120" s="172"/>
      <c r="GWR120" s="172"/>
      <c r="GWS120" s="172"/>
      <c r="GWT120" s="172"/>
      <c r="GWU120" s="172"/>
      <c r="GWV120" s="172"/>
      <c r="GWW120" s="172"/>
      <c r="GWX120" s="172"/>
      <c r="GWY120" s="172"/>
      <c r="GWZ120" s="172"/>
      <c r="GXA120" s="172"/>
      <c r="GXB120" s="172"/>
      <c r="GXC120" s="172"/>
      <c r="GXD120" s="172"/>
      <c r="GXE120" s="172"/>
      <c r="GXF120" s="172"/>
      <c r="GXG120" s="172"/>
      <c r="GXH120" s="172"/>
      <c r="GXI120" s="172"/>
      <c r="GXJ120" s="172"/>
      <c r="GXK120" s="172"/>
      <c r="GXL120" s="172"/>
      <c r="GXM120" s="172"/>
      <c r="GXN120" s="172"/>
      <c r="GXO120" s="172"/>
      <c r="GXP120" s="172"/>
      <c r="GXQ120" s="172"/>
      <c r="GXR120" s="172"/>
      <c r="GXS120" s="172"/>
      <c r="GXT120" s="172"/>
      <c r="GXU120" s="172"/>
      <c r="GXV120" s="172"/>
      <c r="GXW120" s="172"/>
      <c r="GXX120" s="172"/>
      <c r="GXY120" s="172"/>
      <c r="GXZ120" s="172"/>
      <c r="GYA120" s="172"/>
      <c r="GYB120" s="172"/>
      <c r="GYC120" s="172"/>
      <c r="GYD120" s="172"/>
      <c r="GYE120" s="172"/>
      <c r="GYF120" s="172"/>
      <c r="GYG120" s="172"/>
      <c r="GYH120" s="172"/>
      <c r="GYI120" s="172"/>
      <c r="GYJ120" s="172"/>
      <c r="GYK120" s="172"/>
      <c r="GYL120" s="172"/>
      <c r="GYM120" s="172"/>
      <c r="GYN120" s="172"/>
      <c r="GYO120" s="172"/>
      <c r="GYP120" s="172"/>
      <c r="GYQ120" s="172"/>
      <c r="GYR120" s="172"/>
      <c r="GYS120" s="172"/>
      <c r="GYT120" s="172"/>
      <c r="GYU120" s="172"/>
      <c r="GYV120" s="172"/>
      <c r="GYW120" s="172"/>
      <c r="GYX120" s="172"/>
      <c r="GYY120" s="172"/>
      <c r="GYZ120" s="172"/>
      <c r="GZA120" s="172"/>
      <c r="GZB120" s="172"/>
      <c r="GZC120" s="172"/>
      <c r="GZD120" s="172"/>
      <c r="GZE120" s="172"/>
      <c r="GZF120" s="172"/>
      <c r="GZG120" s="172"/>
      <c r="GZH120" s="172"/>
      <c r="GZI120" s="172"/>
      <c r="GZJ120" s="172"/>
      <c r="GZK120" s="172"/>
      <c r="GZL120" s="172"/>
      <c r="GZM120" s="172"/>
      <c r="GZN120" s="172"/>
      <c r="GZO120" s="172"/>
      <c r="GZP120" s="172"/>
      <c r="GZQ120" s="172"/>
      <c r="GZR120" s="172"/>
      <c r="GZS120" s="172"/>
      <c r="GZT120" s="172"/>
      <c r="GZU120" s="172"/>
      <c r="GZV120" s="172"/>
      <c r="GZW120" s="172"/>
      <c r="GZX120" s="172"/>
      <c r="GZY120" s="172"/>
      <c r="GZZ120" s="172"/>
      <c r="HAA120" s="172"/>
      <c r="HAB120" s="172"/>
      <c r="HAC120" s="172"/>
      <c r="HAD120" s="172"/>
      <c r="HAE120" s="172"/>
      <c r="HAF120" s="172"/>
      <c r="HAG120" s="172"/>
      <c r="HAH120" s="172"/>
      <c r="HAI120" s="172"/>
      <c r="HAJ120" s="172"/>
      <c r="HAK120" s="172"/>
      <c r="HAL120" s="172"/>
      <c r="HAM120" s="172"/>
      <c r="HAN120" s="172"/>
      <c r="HAO120" s="172"/>
      <c r="HAP120" s="172"/>
      <c r="HAQ120" s="172"/>
      <c r="HAR120" s="172"/>
      <c r="HAS120" s="172"/>
      <c r="HAT120" s="172"/>
      <c r="HAU120" s="172"/>
      <c r="HAV120" s="172"/>
      <c r="HAW120" s="172"/>
      <c r="HAX120" s="172"/>
      <c r="HAY120" s="172"/>
      <c r="HAZ120" s="172"/>
      <c r="HBA120" s="172"/>
      <c r="HBB120" s="172"/>
      <c r="HBC120" s="172"/>
      <c r="HBD120" s="172"/>
      <c r="HBE120" s="172"/>
      <c r="HBF120" s="172"/>
      <c r="HBG120" s="172"/>
      <c r="HBH120" s="172"/>
      <c r="HBI120" s="172"/>
      <c r="HBJ120" s="172"/>
      <c r="HBK120" s="172"/>
      <c r="HBL120" s="172"/>
      <c r="HBM120" s="172"/>
      <c r="HBN120" s="172"/>
      <c r="HBO120" s="172"/>
      <c r="HBP120" s="172"/>
      <c r="HBQ120" s="172"/>
      <c r="HBR120" s="172"/>
      <c r="HBS120" s="172"/>
      <c r="HBT120" s="172"/>
      <c r="HBU120" s="172"/>
      <c r="HBV120" s="172"/>
      <c r="HBW120" s="172"/>
      <c r="HBX120" s="172"/>
      <c r="HBY120" s="172"/>
      <c r="HBZ120" s="172"/>
      <c r="HCA120" s="172"/>
      <c r="HCB120" s="172"/>
      <c r="HCC120" s="172"/>
      <c r="HCD120" s="172"/>
      <c r="HCE120" s="172"/>
      <c r="HCF120" s="172"/>
      <c r="HCG120" s="172"/>
      <c r="HCH120" s="172"/>
      <c r="HCI120" s="172"/>
      <c r="HCJ120" s="172"/>
      <c r="HCK120" s="172"/>
      <c r="HCL120" s="172"/>
      <c r="HCM120" s="172"/>
      <c r="HCN120" s="172"/>
      <c r="HCO120" s="172"/>
      <c r="HCP120" s="172"/>
      <c r="HCQ120" s="172"/>
      <c r="HCR120" s="172"/>
      <c r="HCS120" s="172"/>
      <c r="HCT120" s="172"/>
      <c r="HCU120" s="172"/>
      <c r="HCV120" s="172"/>
      <c r="HCW120" s="172"/>
      <c r="HCX120" s="172"/>
      <c r="HCY120" s="172"/>
      <c r="HCZ120" s="172"/>
      <c r="HDA120" s="172"/>
      <c r="HDB120" s="172"/>
      <c r="HDC120" s="172"/>
      <c r="HDD120" s="172"/>
      <c r="HDE120" s="172"/>
      <c r="HDF120" s="172"/>
      <c r="HDG120" s="172"/>
      <c r="HDH120" s="172"/>
      <c r="HDI120" s="172"/>
      <c r="HDJ120" s="172"/>
      <c r="HDK120" s="172"/>
      <c r="HDL120" s="172"/>
      <c r="HDM120" s="172"/>
      <c r="HDN120" s="172"/>
      <c r="HDO120" s="172"/>
      <c r="HDP120" s="172"/>
      <c r="HDQ120" s="172"/>
      <c r="HDR120" s="172"/>
      <c r="HDS120" s="172"/>
      <c r="HDT120" s="172"/>
      <c r="HDU120" s="172"/>
      <c r="HDV120" s="172"/>
      <c r="HDW120" s="172"/>
      <c r="HDX120" s="172"/>
      <c r="HDY120" s="172"/>
      <c r="HDZ120" s="172"/>
      <c r="HEA120" s="172"/>
      <c r="HEB120" s="172"/>
      <c r="HEC120" s="172"/>
      <c r="HED120" s="172"/>
      <c r="HEE120" s="172"/>
      <c r="HEF120" s="172"/>
      <c r="HEG120" s="172"/>
      <c r="HEH120" s="172"/>
      <c r="HEI120" s="172"/>
      <c r="HEJ120" s="172"/>
      <c r="HEK120" s="172"/>
      <c r="HEL120" s="172"/>
      <c r="HEM120" s="172"/>
      <c r="HEN120" s="172"/>
      <c r="HEO120" s="172"/>
      <c r="HEP120" s="172"/>
      <c r="HEQ120" s="172"/>
      <c r="HER120" s="172"/>
      <c r="HES120" s="172"/>
      <c r="HET120" s="172"/>
      <c r="HEU120" s="172"/>
      <c r="HEV120" s="172"/>
      <c r="HEW120" s="172"/>
      <c r="HEX120" s="172"/>
      <c r="HEY120" s="172"/>
      <c r="HEZ120" s="172"/>
      <c r="HFA120" s="172"/>
      <c r="HFB120" s="172"/>
      <c r="HFC120" s="172"/>
      <c r="HFD120" s="172"/>
      <c r="HFE120" s="172"/>
      <c r="HFF120" s="172"/>
      <c r="HFG120" s="172"/>
      <c r="HFH120" s="172"/>
      <c r="HFI120" s="172"/>
      <c r="HFJ120" s="172"/>
      <c r="HFK120" s="172"/>
      <c r="HFL120" s="172"/>
      <c r="HFM120" s="172"/>
      <c r="HFN120" s="172"/>
      <c r="HFO120" s="172"/>
      <c r="HFP120" s="172"/>
      <c r="HFQ120" s="172"/>
      <c r="HFR120" s="172"/>
      <c r="HFS120" s="172"/>
      <c r="HFT120" s="172"/>
      <c r="HFU120" s="172"/>
      <c r="HFV120" s="172"/>
      <c r="HFW120" s="172"/>
      <c r="HFX120" s="172"/>
      <c r="HFY120" s="172"/>
      <c r="HFZ120" s="172"/>
      <c r="HGA120" s="172"/>
      <c r="HGB120" s="172"/>
      <c r="HGC120" s="172"/>
      <c r="HGD120" s="172"/>
      <c r="HGE120" s="172"/>
      <c r="HGF120" s="172"/>
      <c r="HGG120" s="172"/>
      <c r="HGH120" s="172"/>
      <c r="HGI120" s="172"/>
      <c r="HGJ120" s="172"/>
      <c r="HGK120" s="172"/>
      <c r="HGL120" s="172"/>
      <c r="HGM120" s="172"/>
      <c r="HGN120" s="172"/>
      <c r="HGO120" s="172"/>
      <c r="HGP120" s="172"/>
      <c r="HGQ120" s="172"/>
      <c r="HGR120" s="172"/>
      <c r="HGS120" s="172"/>
      <c r="HGT120" s="172"/>
      <c r="HGU120" s="172"/>
      <c r="HGV120" s="172"/>
      <c r="HGW120" s="172"/>
      <c r="HGX120" s="172"/>
      <c r="HGY120" s="172"/>
      <c r="HGZ120" s="172"/>
      <c r="HHA120" s="172"/>
      <c r="HHB120" s="172"/>
      <c r="HHC120" s="172"/>
      <c r="HHD120" s="172"/>
      <c r="HHE120" s="172"/>
      <c r="HHF120" s="172"/>
      <c r="HHG120" s="172"/>
      <c r="HHH120" s="172"/>
      <c r="HHI120" s="172"/>
      <c r="HHJ120" s="172"/>
      <c r="HHK120" s="172"/>
      <c r="HHL120" s="172"/>
      <c r="HHM120" s="172"/>
      <c r="HHN120" s="172"/>
      <c r="HHO120" s="172"/>
      <c r="HHP120" s="172"/>
      <c r="HHQ120" s="172"/>
      <c r="HHR120" s="172"/>
      <c r="HHS120" s="172"/>
      <c r="HHT120" s="172"/>
      <c r="HHU120" s="172"/>
      <c r="HHV120" s="172"/>
      <c r="HHW120" s="172"/>
      <c r="HHX120" s="172"/>
      <c r="HHY120" s="172"/>
      <c r="HHZ120" s="172"/>
      <c r="HIA120" s="172"/>
      <c r="HIB120" s="172"/>
      <c r="HIC120" s="172"/>
      <c r="HID120" s="172"/>
      <c r="HIE120" s="172"/>
      <c r="HIF120" s="172"/>
      <c r="HIG120" s="172"/>
      <c r="HIH120" s="172"/>
      <c r="HII120" s="172"/>
      <c r="HIJ120" s="172"/>
      <c r="HIK120" s="172"/>
      <c r="HIL120" s="172"/>
      <c r="HIM120" s="172"/>
      <c r="HIN120" s="172"/>
      <c r="HIO120" s="172"/>
      <c r="HIP120" s="172"/>
      <c r="HIQ120" s="172"/>
      <c r="HIR120" s="172"/>
      <c r="HIS120" s="172"/>
      <c r="HIT120" s="172"/>
      <c r="HIU120" s="172"/>
      <c r="HIV120" s="172"/>
      <c r="HIW120" s="172"/>
      <c r="HIX120" s="172"/>
      <c r="HIY120" s="172"/>
      <c r="HIZ120" s="172"/>
      <c r="HJA120" s="172"/>
      <c r="HJB120" s="172"/>
      <c r="HJC120" s="172"/>
      <c r="HJD120" s="172"/>
      <c r="HJE120" s="172"/>
      <c r="HJF120" s="172"/>
      <c r="HJG120" s="172"/>
      <c r="HJH120" s="172"/>
      <c r="HJI120" s="172"/>
      <c r="HJJ120" s="172"/>
      <c r="HJK120" s="172"/>
      <c r="HJL120" s="172"/>
      <c r="HJM120" s="172"/>
      <c r="HJN120" s="172"/>
      <c r="HJO120" s="172"/>
      <c r="HJP120" s="172"/>
      <c r="HJQ120" s="172"/>
      <c r="HJR120" s="172"/>
      <c r="HJS120" s="172"/>
      <c r="HJT120" s="172"/>
      <c r="HJU120" s="172"/>
      <c r="HJV120" s="172"/>
      <c r="HJW120" s="172"/>
      <c r="HJX120" s="172"/>
      <c r="HJY120" s="172"/>
      <c r="HJZ120" s="172"/>
      <c r="HKA120" s="172"/>
      <c r="HKB120" s="172"/>
      <c r="HKC120" s="172"/>
      <c r="HKD120" s="172"/>
      <c r="HKE120" s="172"/>
      <c r="HKF120" s="172"/>
      <c r="HKG120" s="172"/>
      <c r="HKH120" s="172"/>
      <c r="HKI120" s="172"/>
      <c r="HKJ120" s="172"/>
      <c r="HKK120" s="172"/>
      <c r="HKL120" s="172"/>
      <c r="HKM120" s="172"/>
      <c r="HKN120" s="172"/>
      <c r="HKO120" s="172"/>
      <c r="HKP120" s="172"/>
      <c r="HKQ120" s="172"/>
      <c r="HKR120" s="172"/>
      <c r="HKS120" s="172"/>
      <c r="HKT120" s="172"/>
      <c r="HKU120" s="172"/>
      <c r="HKV120" s="172"/>
      <c r="HKW120" s="172"/>
      <c r="HKX120" s="172"/>
      <c r="HKY120" s="172"/>
      <c r="HKZ120" s="172"/>
      <c r="HLA120" s="172"/>
      <c r="HLB120" s="172"/>
      <c r="HLC120" s="172"/>
      <c r="HLD120" s="172"/>
      <c r="HLE120" s="172"/>
      <c r="HLF120" s="172"/>
      <c r="HLG120" s="172"/>
      <c r="HLH120" s="172"/>
      <c r="HLI120" s="172"/>
      <c r="HLJ120" s="172"/>
      <c r="HLK120" s="172"/>
      <c r="HLL120" s="172"/>
      <c r="HLM120" s="172"/>
      <c r="HLN120" s="172"/>
      <c r="HLO120" s="172"/>
      <c r="HLP120" s="172"/>
      <c r="HLQ120" s="172"/>
      <c r="HLR120" s="172"/>
      <c r="HLS120" s="172"/>
      <c r="HLT120" s="172"/>
      <c r="HLU120" s="172"/>
      <c r="HLV120" s="172"/>
      <c r="HLW120" s="172"/>
      <c r="HLX120" s="172"/>
      <c r="HLY120" s="172"/>
      <c r="HLZ120" s="172"/>
      <c r="HMA120" s="172"/>
      <c r="HMB120" s="172"/>
      <c r="HMC120" s="172"/>
      <c r="HMD120" s="172"/>
      <c r="HME120" s="172"/>
      <c r="HMF120" s="172"/>
      <c r="HMG120" s="172"/>
      <c r="HMH120" s="172"/>
      <c r="HMI120" s="172"/>
      <c r="HMJ120" s="172"/>
      <c r="HMK120" s="172"/>
      <c r="HML120" s="172"/>
      <c r="HMM120" s="172"/>
      <c r="HMN120" s="172"/>
      <c r="HMO120" s="172"/>
      <c r="HMP120" s="172"/>
      <c r="HMQ120" s="172"/>
      <c r="HMR120" s="172"/>
      <c r="HMS120" s="172"/>
      <c r="HMT120" s="172"/>
      <c r="HMU120" s="172"/>
      <c r="HMV120" s="172"/>
      <c r="HMW120" s="172"/>
      <c r="HMX120" s="172"/>
      <c r="HMY120" s="172"/>
      <c r="HMZ120" s="172"/>
      <c r="HNA120" s="172"/>
      <c r="HNB120" s="172"/>
      <c r="HNC120" s="172"/>
      <c r="HND120" s="172"/>
      <c r="HNE120" s="172"/>
      <c r="HNF120" s="172"/>
      <c r="HNG120" s="172"/>
      <c r="HNH120" s="172"/>
      <c r="HNI120" s="172"/>
      <c r="HNJ120" s="172"/>
      <c r="HNK120" s="172"/>
      <c r="HNL120" s="172"/>
      <c r="HNM120" s="172"/>
      <c r="HNN120" s="172"/>
      <c r="HNO120" s="172"/>
      <c r="HNP120" s="172"/>
      <c r="HNQ120" s="172"/>
      <c r="HNR120" s="172"/>
      <c r="HNS120" s="172"/>
      <c r="HNT120" s="172"/>
      <c r="HNU120" s="172"/>
      <c r="HNV120" s="172"/>
      <c r="HNW120" s="172"/>
      <c r="HNX120" s="172"/>
      <c r="HNY120" s="172"/>
      <c r="HNZ120" s="172"/>
      <c r="HOA120" s="172"/>
      <c r="HOB120" s="172"/>
      <c r="HOC120" s="172"/>
      <c r="HOD120" s="172"/>
      <c r="HOE120" s="172"/>
      <c r="HOF120" s="172"/>
      <c r="HOG120" s="172"/>
      <c r="HOH120" s="172"/>
      <c r="HOI120" s="172"/>
      <c r="HOJ120" s="172"/>
      <c r="HOK120" s="172"/>
      <c r="HOL120" s="172"/>
      <c r="HOM120" s="172"/>
      <c r="HON120" s="172"/>
      <c r="HOO120" s="172"/>
      <c r="HOP120" s="172"/>
      <c r="HOQ120" s="172"/>
      <c r="HOR120" s="172"/>
      <c r="HOS120" s="172"/>
      <c r="HOT120" s="172"/>
      <c r="HOU120" s="172"/>
      <c r="HOV120" s="172"/>
      <c r="HOW120" s="172"/>
      <c r="HOX120" s="172"/>
      <c r="HOY120" s="172"/>
      <c r="HOZ120" s="172"/>
      <c r="HPA120" s="172"/>
      <c r="HPB120" s="172"/>
      <c r="HPC120" s="172"/>
      <c r="HPD120" s="172"/>
      <c r="HPE120" s="172"/>
      <c r="HPF120" s="172"/>
      <c r="HPG120" s="172"/>
      <c r="HPH120" s="172"/>
      <c r="HPI120" s="172"/>
      <c r="HPJ120" s="172"/>
      <c r="HPK120" s="172"/>
      <c r="HPL120" s="172"/>
      <c r="HPM120" s="172"/>
      <c r="HPN120" s="172"/>
      <c r="HPO120" s="172"/>
      <c r="HPP120" s="172"/>
      <c r="HPQ120" s="172"/>
      <c r="HPR120" s="172"/>
      <c r="HPS120" s="172"/>
      <c r="HPT120" s="172"/>
      <c r="HPU120" s="172"/>
      <c r="HPV120" s="172"/>
      <c r="HPW120" s="172"/>
      <c r="HPX120" s="172"/>
      <c r="HPY120" s="172"/>
      <c r="HPZ120" s="172"/>
      <c r="HQA120" s="172"/>
      <c r="HQB120" s="172"/>
      <c r="HQC120" s="172"/>
      <c r="HQD120" s="172"/>
      <c r="HQE120" s="172"/>
      <c r="HQF120" s="172"/>
      <c r="HQG120" s="172"/>
      <c r="HQH120" s="172"/>
      <c r="HQI120" s="172"/>
      <c r="HQJ120" s="172"/>
      <c r="HQK120" s="172"/>
      <c r="HQL120" s="172"/>
      <c r="HQM120" s="172"/>
      <c r="HQN120" s="172"/>
      <c r="HQO120" s="172"/>
      <c r="HQP120" s="172"/>
      <c r="HQQ120" s="172"/>
      <c r="HQR120" s="172"/>
      <c r="HQS120" s="172"/>
      <c r="HQT120" s="172"/>
      <c r="HQU120" s="172"/>
      <c r="HQV120" s="172"/>
      <c r="HQW120" s="172"/>
      <c r="HQX120" s="172"/>
      <c r="HQY120" s="172"/>
      <c r="HQZ120" s="172"/>
      <c r="HRA120" s="172"/>
      <c r="HRB120" s="172"/>
      <c r="HRC120" s="172"/>
      <c r="HRD120" s="172"/>
      <c r="HRE120" s="172"/>
      <c r="HRF120" s="172"/>
      <c r="HRG120" s="172"/>
      <c r="HRH120" s="172"/>
      <c r="HRI120" s="172"/>
      <c r="HRJ120" s="172"/>
      <c r="HRK120" s="172"/>
      <c r="HRL120" s="172"/>
      <c r="HRM120" s="172"/>
      <c r="HRN120" s="172"/>
      <c r="HRO120" s="172"/>
      <c r="HRP120" s="172"/>
      <c r="HRQ120" s="172"/>
      <c r="HRR120" s="172"/>
      <c r="HRS120" s="172"/>
      <c r="HRT120" s="172"/>
      <c r="HRU120" s="172"/>
      <c r="HRV120" s="172"/>
      <c r="HRW120" s="172"/>
      <c r="HRX120" s="172"/>
      <c r="HRY120" s="172"/>
      <c r="HRZ120" s="172"/>
      <c r="HSA120" s="172"/>
      <c r="HSB120" s="172"/>
      <c r="HSC120" s="172"/>
      <c r="HSD120" s="172"/>
      <c r="HSE120" s="172"/>
      <c r="HSF120" s="172"/>
      <c r="HSG120" s="172"/>
      <c r="HSH120" s="172"/>
      <c r="HSI120" s="172"/>
      <c r="HSJ120" s="172"/>
      <c r="HSK120" s="172"/>
      <c r="HSL120" s="172"/>
      <c r="HSM120" s="172"/>
      <c r="HSN120" s="172"/>
      <c r="HSO120" s="172"/>
      <c r="HSP120" s="172"/>
      <c r="HSQ120" s="172"/>
      <c r="HSR120" s="172"/>
      <c r="HSS120" s="172"/>
      <c r="HST120" s="172"/>
      <c r="HSU120" s="172"/>
      <c r="HSV120" s="172"/>
      <c r="HSW120" s="172"/>
      <c r="HSX120" s="172"/>
      <c r="HSY120" s="172"/>
      <c r="HSZ120" s="172"/>
      <c r="HTA120" s="172"/>
      <c r="HTB120" s="172"/>
      <c r="HTC120" s="172"/>
      <c r="HTD120" s="172"/>
      <c r="HTE120" s="172"/>
      <c r="HTF120" s="172"/>
      <c r="HTG120" s="172"/>
      <c r="HTH120" s="172"/>
      <c r="HTI120" s="172"/>
      <c r="HTJ120" s="172"/>
      <c r="HTK120" s="172"/>
      <c r="HTL120" s="172"/>
      <c r="HTM120" s="172"/>
      <c r="HTN120" s="172"/>
      <c r="HTO120" s="172"/>
      <c r="HTP120" s="172"/>
      <c r="HTQ120" s="172"/>
      <c r="HTR120" s="172"/>
      <c r="HTS120" s="172"/>
      <c r="HTT120" s="172"/>
      <c r="HTU120" s="172"/>
      <c r="HTV120" s="172"/>
      <c r="HTW120" s="172"/>
      <c r="HTX120" s="172"/>
      <c r="HTY120" s="172"/>
      <c r="HTZ120" s="172"/>
      <c r="HUA120" s="172"/>
      <c r="HUB120" s="172"/>
      <c r="HUC120" s="172"/>
      <c r="HUD120" s="172"/>
      <c r="HUE120" s="172"/>
      <c r="HUF120" s="172"/>
      <c r="HUG120" s="172"/>
      <c r="HUH120" s="172"/>
      <c r="HUI120" s="172"/>
      <c r="HUJ120" s="172"/>
      <c r="HUK120" s="172"/>
      <c r="HUL120" s="172"/>
      <c r="HUM120" s="172"/>
      <c r="HUN120" s="172"/>
      <c r="HUO120" s="172"/>
      <c r="HUP120" s="172"/>
      <c r="HUQ120" s="172"/>
      <c r="HUR120" s="172"/>
      <c r="HUS120" s="172"/>
      <c r="HUT120" s="172"/>
      <c r="HUU120" s="172"/>
      <c r="HUV120" s="172"/>
      <c r="HUW120" s="172"/>
      <c r="HUX120" s="172"/>
      <c r="HUY120" s="172"/>
      <c r="HUZ120" s="172"/>
      <c r="HVA120" s="172"/>
      <c r="HVB120" s="172"/>
      <c r="HVC120" s="172"/>
      <c r="HVD120" s="172"/>
      <c r="HVE120" s="172"/>
      <c r="HVF120" s="172"/>
      <c r="HVG120" s="172"/>
      <c r="HVH120" s="172"/>
      <c r="HVI120" s="172"/>
      <c r="HVJ120" s="172"/>
      <c r="HVK120" s="172"/>
      <c r="HVL120" s="172"/>
      <c r="HVM120" s="172"/>
      <c r="HVN120" s="172"/>
      <c r="HVO120" s="172"/>
      <c r="HVP120" s="172"/>
      <c r="HVQ120" s="172"/>
      <c r="HVR120" s="172"/>
      <c r="HVS120" s="172"/>
      <c r="HVT120" s="172"/>
      <c r="HVU120" s="172"/>
      <c r="HVV120" s="172"/>
      <c r="HVW120" s="172"/>
      <c r="HVX120" s="172"/>
      <c r="HVY120" s="172"/>
      <c r="HVZ120" s="172"/>
      <c r="HWA120" s="172"/>
      <c r="HWB120" s="172"/>
      <c r="HWC120" s="172"/>
      <c r="HWD120" s="172"/>
      <c r="HWE120" s="172"/>
      <c r="HWF120" s="172"/>
      <c r="HWG120" s="172"/>
      <c r="HWH120" s="172"/>
      <c r="HWI120" s="172"/>
      <c r="HWJ120" s="172"/>
      <c r="HWK120" s="172"/>
      <c r="HWL120" s="172"/>
      <c r="HWM120" s="172"/>
      <c r="HWN120" s="172"/>
      <c r="HWO120" s="172"/>
      <c r="HWP120" s="172"/>
      <c r="HWQ120" s="172"/>
      <c r="HWR120" s="172"/>
      <c r="HWS120" s="172"/>
      <c r="HWT120" s="172"/>
      <c r="HWU120" s="172"/>
      <c r="HWV120" s="172"/>
      <c r="HWW120" s="172"/>
      <c r="HWX120" s="172"/>
      <c r="HWY120" s="172"/>
      <c r="HWZ120" s="172"/>
      <c r="HXA120" s="172"/>
      <c r="HXB120" s="172"/>
      <c r="HXC120" s="172"/>
      <c r="HXD120" s="172"/>
      <c r="HXE120" s="172"/>
      <c r="HXF120" s="172"/>
      <c r="HXG120" s="172"/>
      <c r="HXH120" s="172"/>
      <c r="HXI120" s="172"/>
      <c r="HXJ120" s="172"/>
      <c r="HXK120" s="172"/>
      <c r="HXL120" s="172"/>
      <c r="HXM120" s="172"/>
      <c r="HXN120" s="172"/>
      <c r="HXO120" s="172"/>
      <c r="HXP120" s="172"/>
      <c r="HXQ120" s="172"/>
      <c r="HXR120" s="172"/>
      <c r="HXS120" s="172"/>
      <c r="HXT120" s="172"/>
      <c r="HXU120" s="172"/>
      <c r="HXV120" s="172"/>
      <c r="HXW120" s="172"/>
      <c r="HXX120" s="172"/>
      <c r="HXY120" s="172"/>
      <c r="HXZ120" s="172"/>
      <c r="HYA120" s="172"/>
      <c r="HYB120" s="172"/>
      <c r="HYC120" s="172"/>
      <c r="HYD120" s="172"/>
      <c r="HYE120" s="172"/>
      <c r="HYF120" s="172"/>
      <c r="HYG120" s="172"/>
      <c r="HYH120" s="172"/>
      <c r="HYI120" s="172"/>
      <c r="HYJ120" s="172"/>
      <c r="HYK120" s="172"/>
      <c r="HYL120" s="172"/>
      <c r="HYM120" s="172"/>
      <c r="HYN120" s="172"/>
      <c r="HYO120" s="172"/>
      <c r="HYP120" s="172"/>
      <c r="HYQ120" s="172"/>
      <c r="HYR120" s="172"/>
      <c r="HYS120" s="172"/>
      <c r="HYT120" s="172"/>
      <c r="HYU120" s="172"/>
      <c r="HYV120" s="172"/>
      <c r="HYW120" s="172"/>
      <c r="HYX120" s="172"/>
      <c r="HYY120" s="172"/>
      <c r="HYZ120" s="172"/>
      <c r="HZA120" s="172"/>
      <c r="HZB120" s="172"/>
      <c r="HZC120" s="172"/>
      <c r="HZD120" s="172"/>
      <c r="HZE120" s="172"/>
      <c r="HZF120" s="172"/>
      <c r="HZG120" s="172"/>
      <c r="HZH120" s="172"/>
      <c r="HZI120" s="172"/>
      <c r="HZJ120" s="172"/>
      <c r="HZK120" s="172"/>
      <c r="HZL120" s="172"/>
      <c r="HZM120" s="172"/>
      <c r="HZN120" s="172"/>
      <c r="HZO120" s="172"/>
      <c r="HZP120" s="172"/>
      <c r="HZQ120" s="172"/>
      <c r="HZR120" s="172"/>
      <c r="HZS120" s="172"/>
      <c r="HZT120" s="172"/>
      <c r="HZU120" s="172"/>
      <c r="HZV120" s="172"/>
      <c r="HZW120" s="172"/>
      <c r="HZX120" s="172"/>
      <c r="HZY120" s="172"/>
      <c r="HZZ120" s="172"/>
      <c r="IAA120" s="172"/>
      <c r="IAB120" s="172"/>
      <c r="IAC120" s="172"/>
      <c r="IAD120" s="172"/>
      <c r="IAE120" s="172"/>
      <c r="IAF120" s="172"/>
      <c r="IAG120" s="172"/>
      <c r="IAH120" s="172"/>
      <c r="IAI120" s="172"/>
      <c r="IAJ120" s="172"/>
      <c r="IAK120" s="172"/>
      <c r="IAL120" s="172"/>
      <c r="IAM120" s="172"/>
      <c r="IAN120" s="172"/>
      <c r="IAO120" s="172"/>
      <c r="IAP120" s="172"/>
      <c r="IAQ120" s="172"/>
      <c r="IAR120" s="172"/>
      <c r="IAS120" s="172"/>
      <c r="IAT120" s="172"/>
      <c r="IAU120" s="172"/>
      <c r="IAV120" s="172"/>
      <c r="IAW120" s="172"/>
      <c r="IAX120" s="172"/>
      <c r="IAY120" s="172"/>
      <c r="IAZ120" s="172"/>
      <c r="IBA120" s="172"/>
      <c r="IBB120" s="172"/>
      <c r="IBC120" s="172"/>
      <c r="IBD120" s="172"/>
      <c r="IBE120" s="172"/>
      <c r="IBF120" s="172"/>
      <c r="IBG120" s="172"/>
      <c r="IBH120" s="172"/>
      <c r="IBI120" s="172"/>
      <c r="IBJ120" s="172"/>
      <c r="IBK120" s="172"/>
      <c r="IBL120" s="172"/>
      <c r="IBM120" s="172"/>
      <c r="IBN120" s="172"/>
      <c r="IBO120" s="172"/>
      <c r="IBP120" s="172"/>
      <c r="IBQ120" s="172"/>
      <c r="IBR120" s="172"/>
      <c r="IBS120" s="172"/>
      <c r="IBT120" s="172"/>
      <c r="IBU120" s="172"/>
      <c r="IBV120" s="172"/>
      <c r="IBW120" s="172"/>
      <c r="IBX120" s="172"/>
      <c r="IBY120" s="172"/>
      <c r="IBZ120" s="172"/>
      <c r="ICA120" s="172"/>
      <c r="ICB120" s="172"/>
      <c r="ICC120" s="172"/>
      <c r="ICD120" s="172"/>
      <c r="ICE120" s="172"/>
      <c r="ICF120" s="172"/>
      <c r="ICG120" s="172"/>
      <c r="ICH120" s="172"/>
      <c r="ICI120" s="172"/>
      <c r="ICJ120" s="172"/>
      <c r="ICK120" s="172"/>
      <c r="ICL120" s="172"/>
      <c r="ICM120" s="172"/>
      <c r="ICN120" s="172"/>
      <c r="ICO120" s="172"/>
      <c r="ICP120" s="172"/>
      <c r="ICQ120" s="172"/>
      <c r="ICR120" s="172"/>
      <c r="ICS120" s="172"/>
      <c r="ICT120" s="172"/>
      <c r="ICU120" s="172"/>
      <c r="ICV120" s="172"/>
      <c r="ICW120" s="172"/>
      <c r="ICX120" s="172"/>
      <c r="ICY120" s="172"/>
      <c r="ICZ120" s="172"/>
      <c r="IDA120" s="172"/>
      <c r="IDB120" s="172"/>
      <c r="IDC120" s="172"/>
      <c r="IDD120" s="172"/>
      <c r="IDE120" s="172"/>
      <c r="IDF120" s="172"/>
      <c r="IDG120" s="172"/>
      <c r="IDH120" s="172"/>
      <c r="IDI120" s="172"/>
      <c r="IDJ120" s="172"/>
      <c r="IDK120" s="172"/>
      <c r="IDL120" s="172"/>
      <c r="IDM120" s="172"/>
      <c r="IDN120" s="172"/>
      <c r="IDO120" s="172"/>
      <c r="IDP120" s="172"/>
      <c r="IDQ120" s="172"/>
      <c r="IDR120" s="172"/>
      <c r="IDS120" s="172"/>
      <c r="IDT120" s="172"/>
      <c r="IDU120" s="172"/>
      <c r="IDV120" s="172"/>
      <c r="IDW120" s="172"/>
      <c r="IDX120" s="172"/>
      <c r="IDY120" s="172"/>
      <c r="IDZ120" s="172"/>
      <c r="IEA120" s="172"/>
      <c r="IEB120" s="172"/>
      <c r="IEC120" s="172"/>
      <c r="IED120" s="172"/>
      <c r="IEE120" s="172"/>
      <c r="IEF120" s="172"/>
      <c r="IEG120" s="172"/>
      <c r="IEH120" s="172"/>
      <c r="IEI120" s="172"/>
      <c r="IEJ120" s="172"/>
      <c r="IEK120" s="172"/>
      <c r="IEL120" s="172"/>
      <c r="IEM120" s="172"/>
      <c r="IEN120" s="172"/>
      <c r="IEO120" s="172"/>
      <c r="IEP120" s="172"/>
      <c r="IEQ120" s="172"/>
      <c r="IER120" s="172"/>
      <c r="IES120" s="172"/>
      <c r="IET120" s="172"/>
      <c r="IEU120" s="172"/>
      <c r="IEV120" s="172"/>
      <c r="IEW120" s="172"/>
      <c r="IEX120" s="172"/>
      <c r="IEY120" s="172"/>
      <c r="IEZ120" s="172"/>
      <c r="IFA120" s="172"/>
      <c r="IFB120" s="172"/>
      <c r="IFC120" s="172"/>
      <c r="IFD120" s="172"/>
      <c r="IFE120" s="172"/>
      <c r="IFF120" s="172"/>
      <c r="IFG120" s="172"/>
      <c r="IFH120" s="172"/>
      <c r="IFI120" s="172"/>
      <c r="IFJ120" s="172"/>
      <c r="IFK120" s="172"/>
      <c r="IFL120" s="172"/>
      <c r="IFM120" s="172"/>
      <c r="IFN120" s="172"/>
      <c r="IFO120" s="172"/>
      <c r="IFP120" s="172"/>
      <c r="IFQ120" s="172"/>
      <c r="IFR120" s="172"/>
      <c r="IFS120" s="172"/>
      <c r="IFT120" s="172"/>
      <c r="IFU120" s="172"/>
      <c r="IFV120" s="172"/>
      <c r="IFW120" s="172"/>
      <c r="IFX120" s="172"/>
      <c r="IFY120" s="172"/>
      <c r="IFZ120" s="172"/>
      <c r="IGA120" s="172"/>
      <c r="IGB120" s="172"/>
      <c r="IGC120" s="172"/>
      <c r="IGD120" s="172"/>
      <c r="IGE120" s="172"/>
      <c r="IGF120" s="172"/>
      <c r="IGG120" s="172"/>
      <c r="IGH120" s="172"/>
      <c r="IGI120" s="172"/>
      <c r="IGJ120" s="172"/>
      <c r="IGK120" s="172"/>
      <c r="IGL120" s="172"/>
      <c r="IGM120" s="172"/>
      <c r="IGN120" s="172"/>
      <c r="IGO120" s="172"/>
      <c r="IGP120" s="172"/>
      <c r="IGQ120" s="172"/>
      <c r="IGR120" s="172"/>
      <c r="IGS120" s="172"/>
      <c r="IGT120" s="172"/>
      <c r="IGU120" s="172"/>
      <c r="IGV120" s="172"/>
      <c r="IGW120" s="172"/>
      <c r="IGX120" s="172"/>
      <c r="IGY120" s="172"/>
      <c r="IGZ120" s="172"/>
      <c r="IHA120" s="172"/>
      <c r="IHB120" s="172"/>
      <c r="IHC120" s="172"/>
      <c r="IHD120" s="172"/>
      <c r="IHE120" s="172"/>
      <c r="IHF120" s="172"/>
      <c r="IHG120" s="172"/>
      <c r="IHH120" s="172"/>
      <c r="IHI120" s="172"/>
      <c r="IHJ120" s="172"/>
      <c r="IHK120" s="172"/>
      <c r="IHL120" s="172"/>
      <c r="IHM120" s="172"/>
      <c r="IHN120" s="172"/>
      <c r="IHO120" s="172"/>
      <c r="IHP120" s="172"/>
      <c r="IHQ120" s="172"/>
      <c r="IHR120" s="172"/>
      <c r="IHS120" s="172"/>
      <c r="IHT120" s="172"/>
      <c r="IHU120" s="172"/>
      <c r="IHV120" s="172"/>
      <c r="IHW120" s="172"/>
      <c r="IHX120" s="172"/>
      <c r="IHY120" s="172"/>
      <c r="IHZ120" s="172"/>
      <c r="IIA120" s="172"/>
      <c r="IIB120" s="172"/>
      <c r="IIC120" s="172"/>
      <c r="IID120" s="172"/>
      <c r="IIE120" s="172"/>
      <c r="IIF120" s="172"/>
      <c r="IIG120" s="172"/>
      <c r="IIH120" s="172"/>
      <c r="III120" s="172"/>
      <c r="IIJ120" s="172"/>
      <c r="IIK120" s="172"/>
      <c r="IIL120" s="172"/>
      <c r="IIM120" s="172"/>
      <c r="IIN120" s="172"/>
      <c r="IIO120" s="172"/>
      <c r="IIP120" s="172"/>
      <c r="IIQ120" s="172"/>
      <c r="IIR120" s="172"/>
      <c r="IIS120" s="172"/>
      <c r="IIT120" s="172"/>
      <c r="IIU120" s="172"/>
      <c r="IIV120" s="172"/>
      <c r="IIW120" s="172"/>
      <c r="IIX120" s="172"/>
      <c r="IIY120" s="172"/>
      <c r="IIZ120" s="172"/>
      <c r="IJA120" s="172"/>
      <c r="IJB120" s="172"/>
      <c r="IJC120" s="172"/>
      <c r="IJD120" s="172"/>
      <c r="IJE120" s="172"/>
      <c r="IJF120" s="172"/>
      <c r="IJG120" s="172"/>
      <c r="IJH120" s="172"/>
      <c r="IJI120" s="172"/>
      <c r="IJJ120" s="172"/>
      <c r="IJK120" s="172"/>
      <c r="IJL120" s="172"/>
      <c r="IJM120" s="172"/>
      <c r="IJN120" s="172"/>
      <c r="IJO120" s="172"/>
      <c r="IJP120" s="172"/>
      <c r="IJQ120" s="172"/>
      <c r="IJR120" s="172"/>
      <c r="IJS120" s="172"/>
      <c r="IJT120" s="172"/>
      <c r="IJU120" s="172"/>
      <c r="IJV120" s="172"/>
      <c r="IJW120" s="172"/>
      <c r="IJX120" s="172"/>
      <c r="IJY120" s="172"/>
      <c r="IJZ120" s="172"/>
      <c r="IKA120" s="172"/>
      <c r="IKB120" s="172"/>
      <c r="IKC120" s="172"/>
      <c r="IKD120" s="172"/>
      <c r="IKE120" s="172"/>
      <c r="IKF120" s="172"/>
      <c r="IKG120" s="172"/>
      <c r="IKH120" s="172"/>
      <c r="IKI120" s="172"/>
      <c r="IKJ120" s="172"/>
      <c r="IKK120" s="172"/>
      <c r="IKL120" s="172"/>
      <c r="IKM120" s="172"/>
      <c r="IKN120" s="172"/>
      <c r="IKO120" s="172"/>
      <c r="IKP120" s="172"/>
      <c r="IKQ120" s="172"/>
      <c r="IKR120" s="172"/>
      <c r="IKS120" s="172"/>
      <c r="IKT120" s="172"/>
      <c r="IKU120" s="172"/>
      <c r="IKV120" s="172"/>
      <c r="IKW120" s="172"/>
      <c r="IKX120" s="172"/>
      <c r="IKY120" s="172"/>
      <c r="IKZ120" s="172"/>
      <c r="ILA120" s="172"/>
      <c r="ILB120" s="172"/>
      <c r="ILC120" s="172"/>
      <c r="ILD120" s="172"/>
      <c r="ILE120" s="172"/>
      <c r="ILF120" s="172"/>
      <c r="ILG120" s="172"/>
      <c r="ILH120" s="172"/>
      <c r="ILI120" s="172"/>
      <c r="ILJ120" s="172"/>
      <c r="ILK120" s="172"/>
      <c r="ILL120" s="172"/>
      <c r="ILM120" s="172"/>
      <c r="ILN120" s="172"/>
      <c r="ILO120" s="172"/>
      <c r="ILP120" s="172"/>
      <c r="ILQ120" s="172"/>
      <c r="ILR120" s="172"/>
      <c r="ILS120" s="172"/>
      <c r="ILT120" s="172"/>
      <c r="ILU120" s="172"/>
      <c r="ILV120" s="172"/>
      <c r="ILW120" s="172"/>
      <c r="ILX120" s="172"/>
      <c r="ILY120" s="172"/>
      <c r="ILZ120" s="172"/>
      <c r="IMA120" s="172"/>
      <c r="IMB120" s="172"/>
      <c r="IMC120" s="172"/>
      <c r="IMD120" s="172"/>
      <c r="IME120" s="172"/>
      <c r="IMF120" s="172"/>
      <c r="IMG120" s="172"/>
      <c r="IMH120" s="172"/>
      <c r="IMI120" s="172"/>
      <c r="IMJ120" s="172"/>
      <c r="IMK120" s="172"/>
      <c r="IML120" s="172"/>
      <c r="IMM120" s="172"/>
      <c r="IMN120" s="172"/>
      <c r="IMO120" s="172"/>
      <c r="IMP120" s="172"/>
      <c r="IMQ120" s="172"/>
      <c r="IMR120" s="172"/>
      <c r="IMS120" s="172"/>
      <c r="IMT120" s="172"/>
      <c r="IMU120" s="172"/>
      <c r="IMV120" s="172"/>
      <c r="IMW120" s="172"/>
      <c r="IMX120" s="172"/>
      <c r="IMY120" s="172"/>
      <c r="IMZ120" s="172"/>
      <c r="INA120" s="172"/>
      <c r="INB120" s="172"/>
      <c r="INC120" s="172"/>
      <c r="IND120" s="172"/>
      <c r="INE120" s="172"/>
      <c r="INF120" s="172"/>
      <c r="ING120" s="172"/>
      <c r="INH120" s="172"/>
      <c r="INI120" s="172"/>
      <c r="INJ120" s="172"/>
      <c r="INK120" s="172"/>
      <c r="INL120" s="172"/>
      <c r="INM120" s="172"/>
      <c r="INN120" s="172"/>
      <c r="INO120" s="172"/>
      <c r="INP120" s="172"/>
      <c r="INQ120" s="172"/>
      <c r="INR120" s="172"/>
      <c r="INS120" s="172"/>
      <c r="INT120" s="172"/>
      <c r="INU120" s="172"/>
      <c r="INV120" s="172"/>
      <c r="INW120" s="172"/>
      <c r="INX120" s="172"/>
      <c r="INY120" s="172"/>
      <c r="INZ120" s="172"/>
      <c r="IOA120" s="172"/>
      <c r="IOB120" s="172"/>
      <c r="IOC120" s="172"/>
      <c r="IOD120" s="172"/>
      <c r="IOE120" s="172"/>
      <c r="IOF120" s="172"/>
      <c r="IOG120" s="172"/>
      <c r="IOH120" s="172"/>
      <c r="IOI120" s="172"/>
      <c r="IOJ120" s="172"/>
      <c r="IOK120" s="172"/>
      <c r="IOL120" s="172"/>
      <c r="IOM120" s="172"/>
      <c r="ION120" s="172"/>
      <c r="IOO120" s="172"/>
      <c r="IOP120" s="172"/>
      <c r="IOQ120" s="172"/>
      <c r="IOR120" s="172"/>
      <c r="IOS120" s="172"/>
      <c r="IOT120" s="172"/>
      <c r="IOU120" s="172"/>
      <c r="IOV120" s="172"/>
      <c r="IOW120" s="172"/>
      <c r="IOX120" s="172"/>
      <c r="IOY120" s="172"/>
      <c r="IOZ120" s="172"/>
      <c r="IPA120" s="172"/>
      <c r="IPB120" s="172"/>
      <c r="IPC120" s="172"/>
      <c r="IPD120" s="172"/>
      <c r="IPE120" s="172"/>
      <c r="IPF120" s="172"/>
      <c r="IPG120" s="172"/>
      <c r="IPH120" s="172"/>
      <c r="IPI120" s="172"/>
      <c r="IPJ120" s="172"/>
      <c r="IPK120" s="172"/>
      <c r="IPL120" s="172"/>
      <c r="IPM120" s="172"/>
      <c r="IPN120" s="172"/>
      <c r="IPO120" s="172"/>
      <c r="IPP120" s="172"/>
      <c r="IPQ120" s="172"/>
      <c r="IPR120" s="172"/>
      <c r="IPS120" s="172"/>
      <c r="IPT120" s="172"/>
      <c r="IPU120" s="172"/>
      <c r="IPV120" s="172"/>
      <c r="IPW120" s="172"/>
      <c r="IPX120" s="172"/>
      <c r="IPY120" s="172"/>
      <c r="IPZ120" s="172"/>
      <c r="IQA120" s="172"/>
      <c r="IQB120" s="172"/>
      <c r="IQC120" s="172"/>
      <c r="IQD120" s="172"/>
      <c r="IQE120" s="172"/>
      <c r="IQF120" s="172"/>
      <c r="IQG120" s="172"/>
      <c r="IQH120" s="172"/>
      <c r="IQI120" s="172"/>
      <c r="IQJ120" s="172"/>
      <c r="IQK120" s="172"/>
      <c r="IQL120" s="172"/>
      <c r="IQM120" s="172"/>
      <c r="IQN120" s="172"/>
      <c r="IQO120" s="172"/>
      <c r="IQP120" s="172"/>
      <c r="IQQ120" s="172"/>
      <c r="IQR120" s="172"/>
      <c r="IQS120" s="172"/>
      <c r="IQT120" s="172"/>
      <c r="IQU120" s="172"/>
      <c r="IQV120" s="172"/>
      <c r="IQW120" s="172"/>
      <c r="IQX120" s="172"/>
      <c r="IQY120" s="172"/>
      <c r="IQZ120" s="172"/>
      <c r="IRA120" s="172"/>
      <c r="IRB120" s="172"/>
      <c r="IRC120" s="172"/>
      <c r="IRD120" s="172"/>
      <c r="IRE120" s="172"/>
      <c r="IRF120" s="172"/>
      <c r="IRG120" s="172"/>
      <c r="IRH120" s="172"/>
      <c r="IRI120" s="172"/>
      <c r="IRJ120" s="172"/>
      <c r="IRK120" s="172"/>
      <c r="IRL120" s="172"/>
      <c r="IRM120" s="172"/>
      <c r="IRN120" s="172"/>
      <c r="IRO120" s="172"/>
      <c r="IRP120" s="172"/>
      <c r="IRQ120" s="172"/>
      <c r="IRR120" s="172"/>
      <c r="IRS120" s="172"/>
      <c r="IRT120" s="172"/>
      <c r="IRU120" s="172"/>
      <c r="IRV120" s="172"/>
      <c r="IRW120" s="172"/>
      <c r="IRX120" s="172"/>
      <c r="IRY120" s="172"/>
      <c r="IRZ120" s="172"/>
      <c r="ISA120" s="172"/>
      <c r="ISB120" s="172"/>
      <c r="ISC120" s="172"/>
      <c r="ISD120" s="172"/>
      <c r="ISE120" s="172"/>
      <c r="ISF120" s="172"/>
      <c r="ISG120" s="172"/>
      <c r="ISH120" s="172"/>
      <c r="ISI120" s="172"/>
      <c r="ISJ120" s="172"/>
      <c r="ISK120" s="172"/>
      <c r="ISL120" s="172"/>
      <c r="ISM120" s="172"/>
      <c r="ISN120" s="172"/>
      <c r="ISO120" s="172"/>
      <c r="ISP120" s="172"/>
      <c r="ISQ120" s="172"/>
      <c r="ISR120" s="172"/>
      <c r="ISS120" s="172"/>
      <c r="IST120" s="172"/>
      <c r="ISU120" s="172"/>
      <c r="ISV120" s="172"/>
      <c r="ISW120" s="172"/>
      <c r="ISX120" s="172"/>
      <c r="ISY120" s="172"/>
      <c r="ISZ120" s="172"/>
      <c r="ITA120" s="172"/>
      <c r="ITB120" s="172"/>
      <c r="ITC120" s="172"/>
      <c r="ITD120" s="172"/>
      <c r="ITE120" s="172"/>
      <c r="ITF120" s="172"/>
      <c r="ITG120" s="172"/>
      <c r="ITH120" s="172"/>
      <c r="ITI120" s="172"/>
      <c r="ITJ120" s="172"/>
      <c r="ITK120" s="172"/>
      <c r="ITL120" s="172"/>
      <c r="ITM120" s="172"/>
      <c r="ITN120" s="172"/>
      <c r="ITO120" s="172"/>
      <c r="ITP120" s="172"/>
      <c r="ITQ120" s="172"/>
      <c r="ITR120" s="172"/>
      <c r="ITS120" s="172"/>
      <c r="ITT120" s="172"/>
      <c r="ITU120" s="172"/>
      <c r="ITV120" s="172"/>
      <c r="ITW120" s="172"/>
      <c r="ITX120" s="172"/>
      <c r="ITY120" s="172"/>
      <c r="ITZ120" s="172"/>
      <c r="IUA120" s="172"/>
      <c r="IUB120" s="172"/>
      <c r="IUC120" s="172"/>
      <c r="IUD120" s="172"/>
      <c r="IUE120" s="172"/>
      <c r="IUF120" s="172"/>
      <c r="IUG120" s="172"/>
      <c r="IUH120" s="172"/>
      <c r="IUI120" s="172"/>
      <c r="IUJ120" s="172"/>
      <c r="IUK120" s="172"/>
      <c r="IUL120" s="172"/>
      <c r="IUM120" s="172"/>
      <c r="IUN120" s="172"/>
      <c r="IUO120" s="172"/>
      <c r="IUP120" s="172"/>
      <c r="IUQ120" s="172"/>
      <c r="IUR120" s="172"/>
      <c r="IUS120" s="172"/>
      <c r="IUT120" s="172"/>
      <c r="IUU120" s="172"/>
      <c r="IUV120" s="172"/>
      <c r="IUW120" s="172"/>
      <c r="IUX120" s="172"/>
      <c r="IUY120" s="172"/>
      <c r="IUZ120" s="172"/>
      <c r="IVA120" s="172"/>
      <c r="IVB120" s="172"/>
      <c r="IVC120" s="172"/>
      <c r="IVD120" s="172"/>
      <c r="IVE120" s="172"/>
      <c r="IVF120" s="172"/>
      <c r="IVG120" s="172"/>
      <c r="IVH120" s="172"/>
      <c r="IVI120" s="172"/>
      <c r="IVJ120" s="172"/>
      <c r="IVK120" s="172"/>
      <c r="IVL120" s="172"/>
      <c r="IVM120" s="172"/>
      <c r="IVN120" s="172"/>
      <c r="IVO120" s="172"/>
      <c r="IVP120" s="172"/>
      <c r="IVQ120" s="172"/>
      <c r="IVR120" s="172"/>
      <c r="IVS120" s="172"/>
      <c r="IVT120" s="172"/>
      <c r="IVU120" s="172"/>
      <c r="IVV120" s="172"/>
      <c r="IVW120" s="172"/>
      <c r="IVX120" s="172"/>
      <c r="IVY120" s="172"/>
      <c r="IVZ120" s="172"/>
      <c r="IWA120" s="172"/>
      <c r="IWB120" s="172"/>
      <c r="IWC120" s="172"/>
      <c r="IWD120" s="172"/>
      <c r="IWE120" s="172"/>
      <c r="IWF120" s="172"/>
      <c r="IWG120" s="172"/>
      <c r="IWH120" s="172"/>
      <c r="IWI120" s="172"/>
      <c r="IWJ120" s="172"/>
      <c r="IWK120" s="172"/>
      <c r="IWL120" s="172"/>
      <c r="IWM120" s="172"/>
      <c r="IWN120" s="172"/>
      <c r="IWO120" s="172"/>
      <c r="IWP120" s="172"/>
      <c r="IWQ120" s="172"/>
      <c r="IWR120" s="172"/>
      <c r="IWS120" s="172"/>
      <c r="IWT120" s="172"/>
      <c r="IWU120" s="172"/>
      <c r="IWV120" s="172"/>
      <c r="IWW120" s="172"/>
      <c r="IWX120" s="172"/>
      <c r="IWY120" s="172"/>
      <c r="IWZ120" s="172"/>
      <c r="IXA120" s="172"/>
      <c r="IXB120" s="172"/>
      <c r="IXC120" s="172"/>
      <c r="IXD120" s="172"/>
      <c r="IXE120" s="172"/>
      <c r="IXF120" s="172"/>
      <c r="IXG120" s="172"/>
      <c r="IXH120" s="172"/>
      <c r="IXI120" s="172"/>
      <c r="IXJ120" s="172"/>
      <c r="IXK120" s="172"/>
      <c r="IXL120" s="172"/>
      <c r="IXM120" s="172"/>
      <c r="IXN120" s="172"/>
      <c r="IXO120" s="172"/>
      <c r="IXP120" s="172"/>
      <c r="IXQ120" s="172"/>
      <c r="IXR120" s="172"/>
      <c r="IXS120" s="172"/>
      <c r="IXT120" s="172"/>
      <c r="IXU120" s="172"/>
      <c r="IXV120" s="172"/>
      <c r="IXW120" s="172"/>
      <c r="IXX120" s="172"/>
      <c r="IXY120" s="172"/>
      <c r="IXZ120" s="172"/>
      <c r="IYA120" s="172"/>
      <c r="IYB120" s="172"/>
      <c r="IYC120" s="172"/>
      <c r="IYD120" s="172"/>
      <c r="IYE120" s="172"/>
      <c r="IYF120" s="172"/>
      <c r="IYG120" s="172"/>
      <c r="IYH120" s="172"/>
      <c r="IYI120" s="172"/>
      <c r="IYJ120" s="172"/>
      <c r="IYK120" s="172"/>
      <c r="IYL120" s="172"/>
      <c r="IYM120" s="172"/>
      <c r="IYN120" s="172"/>
      <c r="IYO120" s="172"/>
      <c r="IYP120" s="172"/>
      <c r="IYQ120" s="172"/>
      <c r="IYR120" s="172"/>
      <c r="IYS120" s="172"/>
      <c r="IYT120" s="172"/>
      <c r="IYU120" s="172"/>
      <c r="IYV120" s="172"/>
      <c r="IYW120" s="172"/>
      <c r="IYX120" s="172"/>
      <c r="IYY120" s="172"/>
      <c r="IYZ120" s="172"/>
      <c r="IZA120" s="172"/>
      <c r="IZB120" s="172"/>
      <c r="IZC120" s="172"/>
      <c r="IZD120" s="172"/>
      <c r="IZE120" s="172"/>
      <c r="IZF120" s="172"/>
      <c r="IZG120" s="172"/>
      <c r="IZH120" s="172"/>
      <c r="IZI120" s="172"/>
      <c r="IZJ120" s="172"/>
      <c r="IZK120" s="172"/>
      <c r="IZL120" s="172"/>
      <c r="IZM120" s="172"/>
      <c r="IZN120" s="172"/>
      <c r="IZO120" s="172"/>
      <c r="IZP120" s="172"/>
      <c r="IZQ120" s="172"/>
      <c r="IZR120" s="172"/>
      <c r="IZS120" s="172"/>
      <c r="IZT120" s="172"/>
      <c r="IZU120" s="172"/>
      <c r="IZV120" s="172"/>
      <c r="IZW120" s="172"/>
      <c r="IZX120" s="172"/>
      <c r="IZY120" s="172"/>
      <c r="IZZ120" s="172"/>
      <c r="JAA120" s="172"/>
      <c r="JAB120" s="172"/>
      <c r="JAC120" s="172"/>
      <c r="JAD120" s="172"/>
      <c r="JAE120" s="172"/>
      <c r="JAF120" s="172"/>
      <c r="JAG120" s="172"/>
      <c r="JAH120" s="172"/>
      <c r="JAI120" s="172"/>
      <c r="JAJ120" s="172"/>
      <c r="JAK120" s="172"/>
      <c r="JAL120" s="172"/>
      <c r="JAM120" s="172"/>
      <c r="JAN120" s="172"/>
      <c r="JAO120" s="172"/>
      <c r="JAP120" s="172"/>
      <c r="JAQ120" s="172"/>
      <c r="JAR120" s="172"/>
      <c r="JAS120" s="172"/>
      <c r="JAT120" s="172"/>
      <c r="JAU120" s="172"/>
      <c r="JAV120" s="172"/>
      <c r="JAW120" s="172"/>
      <c r="JAX120" s="172"/>
      <c r="JAY120" s="172"/>
      <c r="JAZ120" s="172"/>
      <c r="JBA120" s="172"/>
      <c r="JBB120" s="172"/>
      <c r="JBC120" s="172"/>
      <c r="JBD120" s="172"/>
      <c r="JBE120" s="172"/>
      <c r="JBF120" s="172"/>
      <c r="JBG120" s="172"/>
      <c r="JBH120" s="172"/>
      <c r="JBI120" s="172"/>
      <c r="JBJ120" s="172"/>
      <c r="JBK120" s="172"/>
      <c r="JBL120" s="172"/>
      <c r="JBM120" s="172"/>
      <c r="JBN120" s="172"/>
      <c r="JBO120" s="172"/>
      <c r="JBP120" s="172"/>
      <c r="JBQ120" s="172"/>
      <c r="JBR120" s="172"/>
      <c r="JBS120" s="172"/>
      <c r="JBT120" s="172"/>
      <c r="JBU120" s="172"/>
      <c r="JBV120" s="172"/>
      <c r="JBW120" s="172"/>
      <c r="JBX120" s="172"/>
      <c r="JBY120" s="172"/>
      <c r="JBZ120" s="172"/>
      <c r="JCA120" s="172"/>
      <c r="JCB120" s="172"/>
      <c r="JCC120" s="172"/>
      <c r="JCD120" s="172"/>
      <c r="JCE120" s="172"/>
      <c r="JCF120" s="172"/>
      <c r="JCG120" s="172"/>
      <c r="JCH120" s="172"/>
      <c r="JCI120" s="172"/>
      <c r="JCJ120" s="172"/>
      <c r="JCK120" s="172"/>
      <c r="JCL120" s="172"/>
      <c r="JCM120" s="172"/>
      <c r="JCN120" s="172"/>
      <c r="JCO120" s="172"/>
      <c r="JCP120" s="172"/>
      <c r="JCQ120" s="172"/>
      <c r="JCR120" s="172"/>
      <c r="JCS120" s="172"/>
      <c r="JCT120" s="172"/>
      <c r="JCU120" s="172"/>
      <c r="JCV120" s="172"/>
      <c r="JCW120" s="172"/>
      <c r="JCX120" s="172"/>
      <c r="JCY120" s="172"/>
      <c r="JCZ120" s="172"/>
      <c r="JDA120" s="172"/>
      <c r="JDB120" s="172"/>
      <c r="JDC120" s="172"/>
      <c r="JDD120" s="172"/>
      <c r="JDE120" s="172"/>
      <c r="JDF120" s="172"/>
      <c r="JDG120" s="172"/>
      <c r="JDH120" s="172"/>
      <c r="JDI120" s="172"/>
      <c r="JDJ120" s="172"/>
      <c r="JDK120" s="172"/>
      <c r="JDL120" s="172"/>
      <c r="JDM120" s="172"/>
      <c r="JDN120" s="172"/>
      <c r="JDO120" s="172"/>
      <c r="JDP120" s="172"/>
      <c r="JDQ120" s="172"/>
      <c r="JDR120" s="172"/>
      <c r="JDS120" s="172"/>
      <c r="JDT120" s="172"/>
      <c r="JDU120" s="172"/>
      <c r="JDV120" s="172"/>
      <c r="JDW120" s="172"/>
      <c r="JDX120" s="172"/>
      <c r="JDY120" s="172"/>
      <c r="JDZ120" s="172"/>
      <c r="JEA120" s="172"/>
      <c r="JEB120" s="172"/>
      <c r="JEC120" s="172"/>
      <c r="JED120" s="172"/>
      <c r="JEE120" s="172"/>
      <c r="JEF120" s="172"/>
      <c r="JEG120" s="172"/>
      <c r="JEH120" s="172"/>
      <c r="JEI120" s="172"/>
      <c r="JEJ120" s="172"/>
      <c r="JEK120" s="172"/>
      <c r="JEL120" s="172"/>
      <c r="JEM120" s="172"/>
      <c r="JEN120" s="172"/>
      <c r="JEO120" s="172"/>
      <c r="JEP120" s="172"/>
      <c r="JEQ120" s="172"/>
      <c r="JER120" s="172"/>
      <c r="JES120" s="172"/>
      <c r="JET120" s="172"/>
      <c r="JEU120" s="172"/>
      <c r="JEV120" s="172"/>
      <c r="JEW120" s="172"/>
      <c r="JEX120" s="172"/>
      <c r="JEY120" s="172"/>
      <c r="JEZ120" s="172"/>
      <c r="JFA120" s="172"/>
      <c r="JFB120" s="172"/>
      <c r="JFC120" s="172"/>
      <c r="JFD120" s="172"/>
      <c r="JFE120" s="172"/>
      <c r="JFF120" s="172"/>
      <c r="JFG120" s="172"/>
      <c r="JFH120" s="172"/>
      <c r="JFI120" s="172"/>
      <c r="JFJ120" s="172"/>
      <c r="JFK120" s="172"/>
      <c r="JFL120" s="172"/>
      <c r="JFM120" s="172"/>
      <c r="JFN120" s="172"/>
      <c r="JFO120" s="172"/>
      <c r="JFP120" s="172"/>
      <c r="JFQ120" s="172"/>
      <c r="JFR120" s="172"/>
      <c r="JFS120" s="172"/>
      <c r="JFT120" s="172"/>
      <c r="JFU120" s="172"/>
      <c r="JFV120" s="172"/>
      <c r="JFW120" s="172"/>
      <c r="JFX120" s="172"/>
      <c r="JFY120" s="172"/>
      <c r="JFZ120" s="172"/>
      <c r="JGA120" s="172"/>
      <c r="JGB120" s="172"/>
      <c r="JGC120" s="172"/>
      <c r="JGD120" s="172"/>
      <c r="JGE120" s="172"/>
      <c r="JGF120" s="172"/>
      <c r="JGG120" s="172"/>
      <c r="JGH120" s="172"/>
      <c r="JGI120" s="172"/>
      <c r="JGJ120" s="172"/>
      <c r="JGK120" s="172"/>
      <c r="JGL120" s="172"/>
      <c r="JGM120" s="172"/>
      <c r="JGN120" s="172"/>
      <c r="JGO120" s="172"/>
      <c r="JGP120" s="172"/>
      <c r="JGQ120" s="172"/>
      <c r="JGR120" s="172"/>
      <c r="JGS120" s="172"/>
      <c r="JGT120" s="172"/>
      <c r="JGU120" s="172"/>
      <c r="JGV120" s="172"/>
      <c r="JGW120" s="172"/>
      <c r="JGX120" s="172"/>
      <c r="JGY120" s="172"/>
      <c r="JGZ120" s="172"/>
      <c r="JHA120" s="172"/>
      <c r="JHB120" s="172"/>
      <c r="JHC120" s="172"/>
      <c r="JHD120" s="172"/>
      <c r="JHE120" s="172"/>
      <c r="JHF120" s="172"/>
      <c r="JHG120" s="172"/>
      <c r="JHH120" s="172"/>
      <c r="JHI120" s="172"/>
      <c r="JHJ120" s="172"/>
      <c r="JHK120" s="172"/>
      <c r="JHL120" s="172"/>
      <c r="JHM120" s="172"/>
      <c r="JHN120" s="172"/>
      <c r="JHO120" s="172"/>
      <c r="JHP120" s="172"/>
      <c r="JHQ120" s="172"/>
      <c r="JHR120" s="172"/>
      <c r="JHS120" s="172"/>
      <c r="JHT120" s="172"/>
      <c r="JHU120" s="172"/>
      <c r="JHV120" s="172"/>
      <c r="JHW120" s="172"/>
      <c r="JHX120" s="172"/>
      <c r="JHY120" s="172"/>
      <c r="JHZ120" s="172"/>
      <c r="JIA120" s="172"/>
      <c r="JIB120" s="172"/>
      <c r="JIC120" s="172"/>
      <c r="JID120" s="172"/>
      <c r="JIE120" s="172"/>
      <c r="JIF120" s="172"/>
      <c r="JIG120" s="172"/>
      <c r="JIH120" s="172"/>
      <c r="JII120" s="172"/>
      <c r="JIJ120" s="172"/>
      <c r="JIK120" s="172"/>
      <c r="JIL120" s="172"/>
      <c r="JIM120" s="172"/>
      <c r="JIN120" s="172"/>
      <c r="JIO120" s="172"/>
      <c r="JIP120" s="172"/>
      <c r="JIQ120" s="172"/>
      <c r="JIR120" s="172"/>
      <c r="JIS120" s="172"/>
      <c r="JIT120" s="172"/>
      <c r="JIU120" s="172"/>
      <c r="JIV120" s="172"/>
      <c r="JIW120" s="172"/>
      <c r="JIX120" s="172"/>
      <c r="JIY120" s="172"/>
      <c r="JIZ120" s="172"/>
      <c r="JJA120" s="172"/>
      <c r="JJB120" s="172"/>
      <c r="JJC120" s="172"/>
      <c r="JJD120" s="172"/>
      <c r="JJE120" s="172"/>
      <c r="JJF120" s="172"/>
      <c r="JJG120" s="172"/>
      <c r="JJH120" s="172"/>
      <c r="JJI120" s="172"/>
      <c r="JJJ120" s="172"/>
      <c r="JJK120" s="172"/>
      <c r="JJL120" s="172"/>
      <c r="JJM120" s="172"/>
      <c r="JJN120" s="172"/>
      <c r="JJO120" s="172"/>
      <c r="JJP120" s="172"/>
      <c r="JJQ120" s="172"/>
      <c r="JJR120" s="172"/>
      <c r="JJS120" s="172"/>
      <c r="JJT120" s="172"/>
      <c r="JJU120" s="172"/>
      <c r="JJV120" s="172"/>
      <c r="JJW120" s="172"/>
      <c r="JJX120" s="172"/>
      <c r="JJY120" s="172"/>
      <c r="JJZ120" s="172"/>
      <c r="JKA120" s="172"/>
      <c r="JKB120" s="172"/>
      <c r="JKC120" s="172"/>
      <c r="JKD120" s="172"/>
      <c r="JKE120" s="172"/>
      <c r="JKF120" s="172"/>
      <c r="JKG120" s="172"/>
      <c r="JKH120" s="172"/>
      <c r="JKI120" s="172"/>
      <c r="JKJ120" s="172"/>
      <c r="JKK120" s="172"/>
      <c r="JKL120" s="172"/>
      <c r="JKM120" s="172"/>
      <c r="JKN120" s="172"/>
      <c r="JKO120" s="172"/>
      <c r="JKP120" s="172"/>
      <c r="JKQ120" s="172"/>
      <c r="JKR120" s="172"/>
      <c r="JKS120" s="172"/>
      <c r="JKT120" s="172"/>
      <c r="JKU120" s="172"/>
      <c r="JKV120" s="172"/>
      <c r="JKW120" s="172"/>
      <c r="JKX120" s="172"/>
      <c r="JKY120" s="172"/>
      <c r="JKZ120" s="172"/>
      <c r="JLA120" s="172"/>
      <c r="JLB120" s="172"/>
      <c r="JLC120" s="172"/>
      <c r="JLD120" s="172"/>
      <c r="JLE120" s="172"/>
      <c r="JLF120" s="172"/>
      <c r="JLG120" s="172"/>
      <c r="JLH120" s="172"/>
      <c r="JLI120" s="172"/>
      <c r="JLJ120" s="172"/>
      <c r="JLK120" s="172"/>
      <c r="JLL120" s="172"/>
      <c r="JLM120" s="172"/>
      <c r="JLN120" s="172"/>
      <c r="JLO120" s="172"/>
      <c r="JLP120" s="172"/>
      <c r="JLQ120" s="172"/>
      <c r="JLR120" s="172"/>
      <c r="JLS120" s="172"/>
      <c r="JLT120" s="172"/>
      <c r="JLU120" s="172"/>
      <c r="JLV120" s="172"/>
      <c r="JLW120" s="172"/>
      <c r="JLX120" s="172"/>
      <c r="JLY120" s="172"/>
      <c r="JLZ120" s="172"/>
      <c r="JMA120" s="172"/>
      <c r="JMB120" s="172"/>
      <c r="JMC120" s="172"/>
      <c r="JMD120" s="172"/>
      <c r="JME120" s="172"/>
      <c r="JMF120" s="172"/>
      <c r="JMG120" s="172"/>
      <c r="JMH120" s="172"/>
      <c r="JMI120" s="172"/>
      <c r="JMJ120" s="172"/>
      <c r="JMK120" s="172"/>
      <c r="JML120" s="172"/>
      <c r="JMM120" s="172"/>
      <c r="JMN120" s="172"/>
      <c r="JMO120" s="172"/>
      <c r="JMP120" s="172"/>
      <c r="JMQ120" s="172"/>
      <c r="JMR120" s="172"/>
      <c r="JMS120" s="172"/>
      <c r="JMT120" s="172"/>
      <c r="JMU120" s="172"/>
      <c r="JMV120" s="172"/>
      <c r="JMW120" s="172"/>
      <c r="JMX120" s="172"/>
      <c r="JMY120" s="172"/>
      <c r="JMZ120" s="172"/>
      <c r="JNA120" s="172"/>
      <c r="JNB120" s="172"/>
      <c r="JNC120" s="172"/>
      <c r="JND120" s="172"/>
      <c r="JNE120" s="172"/>
      <c r="JNF120" s="172"/>
      <c r="JNG120" s="172"/>
      <c r="JNH120" s="172"/>
      <c r="JNI120" s="172"/>
      <c r="JNJ120" s="172"/>
      <c r="JNK120" s="172"/>
      <c r="JNL120" s="172"/>
      <c r="JNM120" s="172"/>
      <c r="JNN120" s="172"/>
      <c r="JNO120" s="172"/>
      <c r="JNP120" s="172"/>
      <c r="JNQ120" s="172"/>
      <c r="JNR120" s="172"/>
      <c r="JNS120" s="172"/>
      <c r="JNT120" s="172"/>
      <c r="JNU120" s="172"/>
      <c r="JNV120" s="172"/>
      <c r="JNW120" s="172"/>
      <c r="JNX120" s="172"/>
      <c r="JNY120" s="172"/>
      <c r="JNZ120" s="172"/>
      <c r="JOA120" s="172"/>
      <c r="JOB120" s="172"/>
      <c r="JOC120" s="172"/>
      <c r="JOD120" s="172"/>
      <c r="JOE120" s="172"/>
      <c r="JOF120" s="172"/>
      <c r="JOG120" s="172"/>
      <c r="JOH120" s="172"/>
      <c r="JOI120" s="172"/>
      <c r="JOJ120" s="172"/>
      <c r="JOK120" s="172"/>
      <c r="JOL120" s="172"/>
      <c r="JOM120" s="172"/>
      <c r="JON120" s="172"/>
      <c r="JOO120" s="172"/>
      <c r="JOP120" s="172"/>
      <c r="JOQ120" s="172"/>
      <c r="JOR120" s="172"/>
      <c r="JOS120" s="172"/>
      <c r="JOT120" s="172"/>
      <c r="JOU120" s="172"/>
      <c r="JOV120" s="172"/>
      <c r="JOW120" s="172"/>
      <c r="JOX120" s="172"/>
      <c r="JOY120" s="172"/>
      <c r="JOZ120" s="172"/>
      <c r="JPA120" s="172"/>
      <c r="JPB120" s="172"/>
      <c r="JPC120" s="172"/>
      <c r="JPD120" s="172"/>
      <c r="JPE120" s="172"/>
      <c r="JPF120" s="172"/>
      <c r="JPG120" s="172"/>
      <c r="JPH120" s="172"/>
      <c r="JPI120" s="172"/>
      <c r="JPJ120" s="172"/>
      <c r="JPK120" s="172"/>
      <c r="JPL120" s="172"/>
      <c r="JPM120" s="172"/>
      <c r="JPN120" s="172"/>
      <c r="JPO120" s="172"/>
      <c r="JPP120" s="172"/>
      <c r="JPQ120" s="172"/>
      <c r="JPR120" s="172"/>
      <c r="JPS120" s="172"/>
      <c r="JPT120" s="172"/>
      <c r="JPU120" s="172"/>
      <c r="JPV120" s="172"/>
      <c r="JPW120" s="172"/>
      <c r="JPX120" s="172"/>
      <c r="JPY120" s="172"/>
      <c r="JPZ120" s="172"/>
      <c r="JQA120" s="172"/>
      <c r="JQB120" s="172"/>
      <c r="JQC120" s="172"/>
      <c r="JQD120" s="172"/>
      <c r="JQE120" s="172"/>
      <c r="JQF120" s="172"/>
      <c r="JQG120" s="172"/>
      <c r="JQH120" s="172"/>
      <c r="JQI120" s="172"/>
      <c r="JQJ120" s="172"/>
      <c r="JQK120" s="172"/>
      <c r="JQL120" s="172"/>
      <c r="JQM120" s="172"/>
      <c r="JQN120" s="172"/>
      <c r="JQO120" s="172"/>
      <c r="JQP120" s="172"/>
      <c r="JQQ120" s="172"/>
      <c r="JQR120" s="172"/>
      <c r="JQS120" s="172"/>
      <c r="JQT120" s="172"/>
      <c r="JQU120" s="172"/>
      <c r="JQV120" s="172"/>
      <c r="JQW120" s="172"/>
      <c r="JQX120" s="172"/>
      <c r="JQY120" s="172"/>
      <c r="JQZ120" s="172"/>
      <c r="JRA120" s="172"/>
      <c r="JRB120" s="172"/>
      <c r="JRC120" s="172"/>
      <c r="JRD120" s="172"/>
      <c r="JRE120" s="172"/>
      <c r="JRF120" s="172"/>
      <c r="JRG120" s="172"/>
      <c r="JRH120" s="172"/>
      <c r="JRI120" s="172"/>
      <c r="JRJ120" s="172"/>
      <c r="JRK120" s="172"/>
      <c r="JRL120" s="172"/>
      <c r="JRM120" s="172"/>
      <c r="JRN120" s="172"/>
      <c r="JRO120" s="172"/>
      <c r="JRP120" s="172"/>
      <c r="JRQ120" s="172"/>
      <c r="JRR120" s="172"/>
      <c r="JRS120" s="172"/>
      <c r="JRT120" s="172"/>
      <c r="JRU120" s="172"/>
      <c r="JRV120" s="172"/>
      <c r="JRW120" s="172"/>
      <c r="JRX120" s="172"/>
      <c r="JRY120" s="172"/>
      <c r="JRZ120" s="172"/>
      <c r="JSA120" s="172"/>
      <c r="JSB120" s="172"/>
      <c r="JSC120" s="172"/>
      <c r="JSD120" s="172"/>
      <c r="JSE120" s="172"/>
      <c r="JSF120" s="172"/>
      <c r="JSG120" s="172"/>
      <c r="JSH120" s="172"/>
      <c r="JSI120" s="172"/>
      <c r="JSJ120" s="172"/>
      <c r="JSK120" s="172"/>
      <c r="JSL120" s="172"/>
      <c r="JSM120" s="172"/>
      <c r="JSN120" s="172"/>
      <c r="JSO120" s="172"/>
      <c r="JSP120" s="172"/>
      <c r="JSQ120" s="172"/>
      <c r="JSR120" s="172"/>
      <c r="JSS120" s="172"/>
      <c r="JST120" s="172"/>
      <c r="JSU120" s="172"/>
      <c r="JSV120" s="172"/>
      <c r="JSW120" s="172"/>
      <c r="JSX120" s="172"/>
      <c r="JSY120" s="172"/>
      <c r="JSZ120" s="172"/>
      <c r="JTA120" s="172"/>
      <c r="JTB120" s="172"/>
      <c r="JTC120" s="172"/>
      <c r="JTD120" s="172"/>
      <c r="JTE120" s="172"/>
      <c r="JTF120" s="172"/>
      <c r="JTG120" s="172"/>
      <c r="JTH120" s="172"/>
      <c r="JTI120" s="172"/>
      <c r="JTJ120" s="172"/>
      <c r="JTK120" s="172"/>
      <c r="JTL120" s="172"/>
      <c r="JTM120" s="172"/>
      <c r="JTN120" s="172"/>
      <c r="JTO120" s="172"/>
      <c r="JTP120" s="172"/>
      <c r="JTQ120" s="172"/>
      <c r="JTR120" s="172"/>
      <c r="JTS120" s="172"/>
      <c r="JTT120" s="172"/>
      <c r="JTU120" s="172"/>
      <c r="JTV120" s="172"/>
      <c r="JTW120" s="172"/>
      <c r="JTX120" s="172"/>
      <c r="JTY120" s="172"/>
      <c r="JTZ120" s="172"/>
      <c r="JUA120" s="172"/>
      <c r="JUB120" s="172"/>
      <c r="JUC120" s="172"/>
      <c r="JUD120" s="172"/>
      <c r="JUE120" s="172"/>
      <c r="JUF120" s="172"/>
      <c r="JUG120" s="172"/>
      <c r="JUH120" s="172"/>
      <c r="JUI120" s="172"/>
      <c r="JUJ120" s="172"/>
      <c r="JUK120" s="172"/>
      <c r="JUL120" s="172"/>
      <c r="JUM120" s="172"/>
      <c r="JUN120" s="172"/>
      <c r="JUO120" s="172"/>
      <c r="JUP120" s="172"/>
      <c r="JUQ120" s="172"/>
      <c r="JUR120" s="172"/>
      <c r="JUS120" s="172"/>
      <c r="JUT120" s="172"/>
      <c r="JUU120" s="172"/>
      <c r="JUV120" s="172"/>
      <c r="JUW120" s="172"/>
      <c r="JUX120" s="172"/>
      <c r="JUY120" s="172"/>
      <c r="JUZ120" s="172"/>
      <c r="JVA120" s="172"/>
      <c r="JVB120" s="172"/>
      <c r="JVC120" s="172"/>
      <c r="JVD120" s="172"/>
      <c r="JVE120" s="172"/>
      <c r="JVF120" s="172"/>
      <c r="JVG120" s="172"/>
      <c r="JVH120" s="172"/>
      <c r="JVI120" s="172"/>
      <c r="JVJ120" s="172"/>
      <c r="JVK120" s="172"/>
      <c r="JVL120" s="172"/>
      <c r="JVM120" s="172"/>
      <c r="JVN120" s="172"/>
      <c r="JVO120" s="172"/>
      <c r="JVP120" s="172"/>
      <c r="JVQ120" s="172"/>
      <c r="JVR120" s="172"/>
      <c r="JVS120" s="172"/>
      <c r="JVT120" s="172"/>
      <c r="JVU120" s="172"/>
      <c r="JVV120" s="172"/>
      <c r="JVW120" s="172"/>
      <c r="JVX120" s="172"/>
      <c r="JVY120" s="172"/>
      <c r="JVZ120" s="172"/>
      <c r="JWA120" s="172"/>
      <c r="JWB120" s="172"/>
      <c r="JWC120" s="172"/>
      <c r="JWD120" s="172"/>
      <c r="JWE120" s="172"/>
      <c r="JWF120" s="172"/>
      <c r="JWG120" s="172"/>
      <c r="JWH120" s="172"/>
      <c r="JWI120" s="172"/>
      <c r="JWJ120" s="172"/>
      <c r="JWK120" s="172"/>
      <c r="JWL120" s="172"/>
      <c r="JWM120" s="172"/>
      <c r="JWN120" s="172"/>
      <c r="JWO120" s="172"/>
      <c r="JWP120" s="172"/>
      <c r="JWQ120" s="172"/>
      <c r="JWR120" s="172"/>
      <c r="JWS120" s="172"/>
      <c r="JWT120" s="172"/>
      <c r="JWU120" s="172"/>
      <c r="JWV120" s="172"/>
      <c r="JWW120" s="172"/>
      <c r="JWX120" s="172"/>
      <c r="JWY120" s="172"/>
      <c r="JWZ120" s="172"/>
      <c r="JXA120" s="172"/>
      <c r="JXB120" s="172"/>
      <c r="JXC120" s="172"/>
      <c r="JXD120" s="172"/>
      <c r="JXE120" s="172"/>
      <c r="JXF120" s="172"/>
      <c r="JXG120" s="172"/>
      <c r="JXH120" s="172"/>
      <c r="JXI120" s="172"/>
      <c r="JXJ120" s="172"/>
      <c r="JXK120" s="172"/>
      <c r="JXL120" s="172"/>
      <c r="JXM120" s="172"/>
      <c r="JXN120" s="172"/>
      <c r="JXO120" s="172"/>
      <c r="JXP120" s="172"/>
      <c r="JXQ120" s="172"/>
      <c r="JXR120" s="172"/>
      <c r="JXS120" s="172"/>
      <c r="JXT120" s="172"/>
      <c r="JXU120" s="172"/>
      <c r="JXV120" s="172"/>
      <c r="JXW120" s="172"/>
      <c r="JXX120" s="172"/>
      <c r="JXY120" s="172"/>
      <c r="JXZ120" s="172"/>
      <c r="JYA120" s="172"/>
      <c r="JYB120" s="172"/>
      <c r="JYC120" s="172"/>
      <c r="JYD120" s="172"/>
      <c r="JYE120" s="172"/>
      <c r="JYF120" s="172"/>
      <c r="JYG120" s="172"/>
      <c r="JYH120" s="172"/>
      <c r="JYI120" s="172"/>
      <c r="JYJ120" s="172"/>
      <c r="JYK120" s="172"/>
      <c r="JYL120" s="172"/>
      <c r="JYM120" s="172"/>
      <c r="JYN120" s="172"/>
      <c r="JYO120" s="172"/>
      <c r="JYP120" s="172"/>
      <c r="JYQ120" s="172"/>
      <c r="JYR120" s="172"/>
      <c r="JYS120" s="172"/>
      <c r="JYT120" s="172"/>
      <c r="JYU120" s="172"/>
      <c r="JYV120" s="172"/>
      <c r="JYW120" s="172"/>
      <c r="JYX120" s="172"/>
      <c r="JYY120" s="172"/>
      <c r="JYZ120" s="172"/>
      <c r="JZA120" s="172"/>
      <c r="JZB120" s="172"/>
      <c r="JZC120" s="172"/>
      <c r="JZD120" s="172"/>
      <c r="JZE120" s="172"/>
      <c r="JZF120" s="172"/>
      <c r="JZG120" s="172"/>
      <c r="JZH120" s="172"/>
      <c r="JZI120" s="172"/>
      <c r="JZJ120" s="172"/>
      <c r="JZK120" s="172"/>
      <c r="JZL120" s="172"/>
      <c r="JZM120" s="172"/>
      <c r="JZN120" s="172"/>
      <c r="JZO120" s="172"/>
      <c r="JZP120" s="172"/>
      <c r="JZQ120" s="172"/>
      <c r="JZR120" s="172"/>
      <c r="JZS120" s="172"/>
      <c r="JZT120" s="172"/>
      <c r="JZU120" s="172"/>
      <c r="JZV120" s="172"/>
      <c r="JZW120" s="172"/>
      <c r="JZX120" s="172"/>
      <c r="JZY120" s="172"/>
      <c r="JZZ120" s="172"/>
      <c r="KAA120" s="172"/>
      <c r="KAB120" s="172"/>
      <c r="KAC120" s="172"/>
      <c r="KAD120" s="172"/>
      <c r="KAE120" s="172"/>
      <c r="KAF120" s="172"/>
      <c r="KAG120" s="172"/>
      <c r="KAH120" s="172"/>
      <c r="KAI120" s="172"/>
      <c r="KAJ120" s="172"/>
      <c r="KAK120" s="172"/>
      <c r="KAL120" s="172"/>
      <c r="KAM120" s="172"/>
      <c r="KAN120" s="172"/>
      <c r="KAO120" s="172"/>
      <c r="KAP120" s="172"/>
      <c r="KAQ120" s="172"/>
      <c r="KAR120" s="172"/>
      <c r="KAS120" s="172"/>
      <c r="KAT120" s="172"/>
      <c r="KAU120" s="172"/>
      <c r="KAV120" s="172"/>
      <c r="KAW120" s="172"/>
      <c r="KAX120" s="172"/>
      <c r="KAY120" s="172"/>
      <c r="KAZ120" s="172"/>
      <c r="KBA120" s="172"/>
      <c r="KBB120" s="172"/>
      <c r="KBC120" s="172"/>
      <c r="KBD120" s="172"/>
      <c r="KBE120" s="172"/>
      <c r="KBF120" s="172"/>
      <c r="KBG120" s="172"/>
      <c r="KBH120" s="172"/>
      <c r="KBI120" s="172"/>
      <c r="KBJ120" s="172"/>
      <c r="KBK120" s="172"/>
      <c r="KBL120" s="172"/>
      <c r="KBM120" s="172"/>
      <c r="KBN120" s="172"/>
      <c r="KBO120" s="172"/>
      <c r="KBP120" s="172"/>
      <c r="KBQ120" s="172"/>
      <c r="KBR120" s="172"/>
      <c r="KBS120" s="172"/>
      <c r="KBT120" s="172"/>
      <c r="KBU120" s="172"/>
      <c r="KBV120" s="172"/>
      <c r="KBW120" s="172"/>
      <c r="KBX120" s="172"/>
      <c r="KBY120" s="172"/>
      <c r="KBZ120" s="172"/>
      <c r="KCA120" s="172"/>
      <c r="KCB120" s="172"/>
      <c r="KCC120" s="172"/>
      <c r="KCD120" s="172"/>
      <c r="KCE120" s="172"/>
      <c r="KCF120" s="172"/>
      <c r="KCG120" s="172"/>
      <c r="KCH120" s="172"/>
      <c r="KCI120" s="172"/>
      <c r="KCJ120" s="172"/>
      <c r="KCK120" s="172"/>
      <c r="KCL120" s="172"/>
      <c r="KCM120" s="172"/>
      <c r="KCN120" s="172"/>
      <c r="KCO120" s="172"/>
      <c r="KCP120" s="172"/>
      <c r="KCQ120" s="172"/>
      <c r="KCR120" s="172"/>
      <c r="KCS120" s="172"/>
      <c r="KCT120" s="172"/>
      <c r="KCU120" s="172"/>
      <c r="KCV120" s="172"/>
      <c r="KCW120" s="172"/>
      <c r="KCX120" s="172"/>
      <c r="KCY120" s="172"/>
      <c r="KCZ120" s="172"/>
      <c r="KDA120" s="172"/>
      <c r="KDB120" s="172"/>
      <c r="KDC120" s="172"/>
      <c r="KDD120" s="172"/>
      <c r="KDE120" s="172"/>
      <c r="KDF120" s="172"/>
      <c r="KDG120" s="172"/>
      <c r="KDH120" s="172"/>
      <c r="KDI120" s="172"/>
      <c r="KDJ120" s="172"/>
      <c r="KDK120" s="172"/>
      <c r="KDL120" s="172"/>
      <c r="KDM120" s="172"/>
      <c r="KDN120" s="172"/>
      <c r="KDO120" s="172"/>
      <c r="KDP120" s="172"/>
      <c r="KDQ120" s="172"/>
      <c r="KDR120" s="172"/>
      <c r="KDS120" s="172"/>
      <c r="KDT120" s="172"/>
      <c r="KDU120" s="172"/>
      <c r="KDV120" s="172"/>
      <c r="KDW120" s="172"/>
      <c r="KDX120" s="172"/>
      <c r="KDY120" s="172"/>
      <c r="KDZ120" s="172"/>
      <c r="KEA120" s="172"/>
      <c r="KEB120" s="172"/>
      <c r="KEC120" s="172"/>
      <c r="KED120" s="172"/>
      <c r="KEE120" s="172"/>
      <c r="KEF120" s="172"/>
      <c r="KEG120" s="172"/>
      <c r="KEH120" s="172"/>
      <c r="KEI120" s="172"/>
      <c r="KEJ120" s="172"/>
      <c r="KEK120" s="172"/>
      <c r="KEL120" s="172"/>
      <c r="KEM120" s="172"/>
      <c r="KEN120" s="172"/>
      <c r="KEO120" s="172"/>
      <c r="KEP120" s="172"/>
      <c r="KEQ120" s="172"/>
      <c r="KER120" s="172"/>
      <c r="KES120" s="172"/>
      <c r="KET120" s="172"/>
      <c r="KEU120" s="172"/>
      <c r="KEV120" s="172"/>
      <c r="KEW120" s="172"/>
      <c r="KEX120" s="172"/>
      <c r="KEY120" s="172"/>
      <c r="KEZ120" s="172"/>
      <c r="KFA120" s="172"/>
      <c r="KFB120" s="172"/>
      <c r="KFC120" s="172"/>
      <c r="KFD120" s="172"/>
      <c r="KFE120" s="172"/>
      <c r="KFF120" s="172"/>
      <c r="KFG120" s="172"/>
      <c r="KFH120" s="172"/>
      <c r="KFI120" s="172"/>
      <c r="KFJ120" s="172"/>
      <c r="KFK120" s="172"/>
      <c r="KFL120" s="172"/>
      <c r="KFM120" s="172"/>
      <c r="KFN120" s="172"/>
      <c r="KFO120" s="172"/>
      <c r="KFP120" s="172"/>
      <c r="KFQ120" s="172"/>
      <c r="KFR120" s="172"/>
      <c r="KFS120" s="172"/>
      <c r="KFT120" s="172"/>
      <c r="KFU120" s="172"/>
      <c r="KFV120" s="172"/>
      <c r="KFW120" s="172"/>
      <c r="KFX120" s="172"/>
      <c r="KFY120" s="172"/>
      <c r="KFZ120" s="172"/>
      <c r="KGA120" s="172"/>
      <c r="KGB120" s="172"/>
      <c r="KGC120" s="172"/>
      <c r="KGD120" s="172"/>
      <c r="KGE120" s="172"/>
      <c r="KGF120" s="172"/>
      <c r="KGG120" s="172"/>
      <c r="KGH120" s="172"/>
      <c r="KGI120" s="172"/>
      <c r="KGJ120" s="172"/>
      <c r="KGK120" s="172"/>
      <c r="KGL120" s="172"/>
      <c r="KGM120" s="172"/>
      <c r="KGN120" s="172"/>
      <c r="KGO120" s="172"/>
      <c r="KGP120" s="172"/>
      <c r="KGQ120" s="172"/>
      <c r="KGR120" s="172"/>
      <c r="KGS120" s="172"/>
      <c r="KGT120" s="172"/>
      <c r="KGU120" s="172"/>
      <c r="KGV120" s="172"/>
      <c r="KGW120" s="172"/>
      <c r="KGX120" s="172"/>
      <c r="KGY120" s="172"/>
      <c r="KGZ120" s="172"/>
      <c r="KHA120" s="172"/>
      <c r="KHB120" s="172"/>
      <c r="KHC120" s="172"/>
      <c r="KHD120" s="172"/>
      <c r="KHE120" s="172"/>
      <c r="KHF120" s="172"/>
      <c r="KHG120" s="172"/>
      <c r="KHH120" s="172"/>
      <c r="KHI120" s="172"/>
      <c r="KHJ120" s="172"/>
      <c r="KHK120" s="172"/>
      <c r="KHL120" s="172"/>
      <c r="KHM120" s="172"/>
      <c r="KHN120" s="172"/>
      <c r="KHO120" s="172"/>
      <c r="KHP120" s="172"/>
      <c r="KHQ120" s="172"/>
      <c r="KHR120" s="172"/>
      <c r="KHS120" s="172"/>
      <c r="KHT120" s="172"/>
      <c r="KHU120" s="172"/>
      <c r="KHV120" s="172"/>
      <c r="KHW120" s="172"/>
      <c r="KHX120" s="172"/>
      <c r="KHY120" s="172"/>
      <c r="KHZ120" s="172"/>
      <c r="KIA120" s="172"/>
      <c r="KIB120" s="172"/>
      <c r="KIC120" s="172"/>
      <c r="KID120" s="172"/>
      <c r="KIE120" s="172"/>
      <c r="KIF120" s="172"/>
      <c r="KIG120" s="172"/>
      <c r="KIH120" s="172"/>
      <c r="KII120" s="172"/>
      <c r="KIJ120" s="172"/>
      <c r="KIK120" s="172"/>
      <c r="KIL120" s="172"/>
      <c r="KIM120" s="172"/>
      <c r="KIN120" s="172"/>
      <c r="KIO120" s="172"/>
      <c r="KIP120" s="172"/>
      <c r="KIQ120" s="172"/>
      <c r="KIR120" s="172"/>
      <c r="KIS120" s="172"/>
      <c r="KIT120" s="172"/>
      <c r="KIU120" s="172"/>
      <c r="KIV120" s="172"/>
      <c r="KIW120" s="172"/>
      <c r="KIX120" s="172"/>
      <c r="KIY120" s="172"/>
      <c r="KIZ120" s="172"/>
      <c r="KJA120" s="172"/>
      <c r="KJB120" s="172"/>
      <c r="KJC120" s="172"/>
      <c r="KJD120" s="172"/>
      <c r="KJE120" s="172"/>
      <c r="KJF120" s="172"/>
      <c r="KJG120" s="172"/>
      <c r="KJH120" s="172"/>
      <c r="KJI120" s="172"/>
      <c r="KJJ120" s="172"/>
      <c r="KJK120" s="172"/>
      <c r="KJL120" s="172"/>
      <c r="KJM120" s="172"/>
      <c r="KJN120" s="172"/>
      <c r="KJO120" s="172"/>
      <c r="KJP120" s="172"/>
      <c r="KJQ120" s="172"/>
      <c r="KJR120" s="172"/>
      <c r="KJS120" s="172"/>
      <c r="KJT120" s="172"/>
      <c r="KJU120" s="172"/>
      <c r="KJV120" s="172"/>
      <c r="KJW120" s="172"/>
      <c r="KJX120" s="172"/>
      <c r="KJY120" s="172"/>
      <c r="KJZ120" s="172"/>
      <c r="KKA120" s="172"/>
      <c r="KKB120" s="172"/>
      <c r="KKC120" s="172"/>
      <c r="KKD120" s="172"/>
      <c r="KKE120" s="172"/>
      <c r="KKF120" s="172"/>
      <c r="KKG120" s="172"/>
      <c r="KKH120" s="172"/>
      <c r="KKI120" s="172"/>
      <c r="KKJ120" s="172"/>
      <c r="KKK120" s="172"/>
      <c r="KKL120" s="172"/>
      <c r="KKM120" s="172"/>
      <c r="KKN120" s="172"/>
      <c r="KKO120" s="172"/>
      <c r="KKP120" s="172"/>
      <c r="KKQ120" s="172"/>
      <c r="KKR120" s="172"/>
      <c r="KKS120" s="172"/>
      <c r="KKT120" s="172"/>
      <c r="KKU120" s="172"/>
      <c r="KKV120" s="172"/>
      <c r="KKW120" s="172"/>
      <c r="KKX120" s="172"/>
      <c r="KKY120" s="172"/>
      <c r="KKZ120" s="172"/>
      <c r="KLA120" s="172"/>
      <c r="KLB120" s="172"/>
      <c r="KLC120" s="172"/>
      <c r="KLD120" s="172"/>
      <c r="KLE120" s="172"/>
      <c r="KLF120" s="172"/>
      <c r="KLG120" s="172"/>
      <c r="KLH120" s="172"/>
      <c r="KLI120" s="172"/>
      <c r="KLJ120" s="172"/>
      <c r="KLK120" s="172"/>
      <c r="KLL120" s="172"/>
      <c r="KLM120" s="172"/>
      <c r="KLN120" s="172"/>
      <c r="KLO120" s="172"/>
      <c r="KLP120" s="172"/>
      <c r="KLQ120" s="172"/>
      <c r="KLR120" s="172"/>
      <c r="KLS120" s="172"/>
      <c r="KLT120" s="172"/>
      <c r="KLU120" s="172"/>
      <c r="KLV120" s="172"/>
      <c r="KLW120" s="172"/>
      <c r="KLX120" s="172"/>
      <c r="KLY120" s="172"/>
      <c r="KLZ120" s="172"/>
      <c r="KMA120" s="172"/>
      <c r="KMB120" s="172"/>
      <c r="KMC120" s="172"/>
      <c r="KMD120" s="172"/>
      <c r="KME120" s="172"/>
      <c r="KMF120" s="172"/>
      <c r="KMG120" s="172"/>
      <c r="KMH120" s="172"/>
      <c r="KMI120" s="172"/>
      <c r="KMJ120" s="172"/>
      <c r="KMK120" s="172"/>
      <c r="KML120" s="172"/>
      <c r="KMM120" s="172"/>
      <c r="KMN120" s="172"/>
      <c r="KMO120" s="172"/>
      <c r="KMP120" s="172"/>
      <c r="KMQ120" s="172"/>
      <c r="KMR120" s="172"/>
      <c r="KMS120" s="172"/>
      <c r="KMT120" s="172"/>
      <c r="KMU120" s="172"/>
      <c r="KMV120" s="172"/>
      <c r="KMW120" s="172"/>
      <c r="KMX120" s="172"/>
      <c r="KMY120" s="172"/>
      <c r="KMZ120" s="172"/>
      <c r="KNA120" s="172"/>
      <c r="KNB120" s="172"/>
      <c r="KNC120" s="172"/>
      <c r="KND120" s="172"/>
      <c r="KNE120" s="172"/>
      <c r="KNF120" s="172"/>
      <c r="KNG120" s="172"/>
      <c r="KNH120" s="172"/>
      <c r="KNI120" s="172"/>
      <c r="KNJ120" s="172"/>
      <c r="KNK120" s="172"/>
      <c r="KNL120" s="172"/>
      <c r="KNM120" s="172"/>
      <c r="KNN120" s="172"/>
      <c r="KNO120" s="172"/>
      <c r="KNP120" s="172"/>
      <c r="KNQ120" s="172"/>
      <c r="KNR120" s="172"/>
      <c r="KNS120" s="172"/>
      <c r="KNT120" s="172"/>
      <c r="KNU120" s="172"/>
      <c r="KNV120" s="172"/>
      <c r="KNW120" s="172"/>
      <c r="KNX120" s="172"/>
      <c r="KNY120" s="172"/>
      <c r="KNZ120" s="172"/>
      <c r="KOA120" s="172"/>
      <c r="KOB120" s="172"/>
      <c r="KOC120" s="172"/>
      <c r="KOD120" s="172"/>
      <c r="KOE120" s="172"/>
      <c r="KOF120" s="172"/>
      <c r="KOG120" s="172"/>
      <c r="KOH120" s="172"/>
      <c r="KOI120" s="172"/>
      <c r="KOJ120" s="172"/>
      <c r="KOK120" s="172"/>
      <c r="KOL120" s="172"/>
      <c r="KOM120" s="172"/>
      <c r="KON120" s="172"/>
      <c r="KOO120" s="172"/>
      <c r="KOP120" s="172"/>
      <c r="KOQ120" s="172"/>
      <c r="KOR120" s="172"/>
      <c r="KOS120" s="172"/>
      <c r="KOT120" s="172"/>
      <c r="KOU120" s="172"/>
      <c r="KOV120" s="172"/>
      <c r="KOW120" s="172"/>
      <c r="KOX120" s="172"/>
      <c r="KOY120" s="172"/>
      <c r="KOZ120" s="172"/>
      <c r="KPA120" s="172"/>
      <c r="KPB120" s="172"/>
      <c r="KPC120" s="172"/>
      <c r="KPD120" s="172"/>
      <c r="KPE120" s="172"/>
      <c r="KPF120" s="172"/>
      <c r="KPG120" s="172"/>
      <c r="KPH120" s="172"/>
      <c r="KPI120" s="172"/>
      <c r="KPJ120" s="172"/>
      <c r="KPK120" s="172"/>
      <c r="KPL120" s="172"/>
      <c r="KPM120" s="172"/>
      <c r="KPN120" s="172"/>
      <c r="KPO120" s="172"/>
      <c r="KPP120" s="172"/>
      <c r="KPQ120" s="172"/>
      <c r="KPR120" s="172"/>
      <c r="KPS120" s="172"/>
      <c r="KPT120" s="172"/>
      <c r="KPU120" s="172"/>
      <c r="KPV120" s="172"/>
      <c r="KPW120" s="172"/>
      <c r="KPX120" s="172"/>
      <c r="KPY120" s="172"/>
      <c r="KPZ120" s="172"/>
      <c r="KQA120" s="172"/>
      <c r="KQB120" s="172"/>
      <c r="KQC120" s="172"/>
      <c r="KQD120" s="172"/>
      <c r="KQE120" s="172"/>
      <c r="KQF120" s="172"/>
      <c r="KQG120" s="172"/>
      <c r="KQH120" s="172"/>
      <c r="KQI120" s="172"/>
      <c r="KQJ120" s="172"/>
      <c r="KQK120" s="172"/>
      <c r="KQL120" s="172"/>
      <c r="KQM120" s="172"/>
      <c r="KQN120" s="172"/>
      <c r="KQO120" s="172"/>
      <c r="KQP120" s="172"/>
      <c r="KQQ120" s="172"/>
      <c r="KQR120" s="172"/>
      <c r="KQS120" s="172"/>
      <c r="KQT120" s="172"/>
      <c r="KQU120" s="172"/>
      <c r="KQV120" s="172"/>
      <c r="KQW120" s="172"/>
      <c r="KQX120" s="172"/>
      <c r="KQY120" s="172"/>
      <c r="KQZ120" s="172"/>
      <c r="KRA120" s="172"/>
      <c r="KRB120" s="172"/>
      <c r="KRC120" s="172"/>
      <c r="KRD120" s="172"/>
      <c r="KRE120" s="172"/>
      <c r="KRF120" s="172"/>
      <c r="KRG120" s="172"/>
      <c r="KRH120" s="172"/>
      <c r="KRI120" s="172"/>
      <c r="KRJ120" s="172"/>
      <c r="KRK120" s="172"/>
      <c r="KRL120" s="172"/>
      <c r="KRM120" s="172"/>
      <c r="KRN120" s="172"/>
      <c r="KRO120" s="172"/>
      <c r="KRP120" s="172"/>
      <c r="KRQ120" s="172"/>
      <c r="KRR120" s="172"/>
      <c r="KRS120" s="172"/>
      <c r="KRT120" s="172"/>
      <c r="KRU120" s="172"/>
      <c r="KRV120" s="172"/>
      <c r="KRW120" s="172"/>
      <c r="KRX120" s="172"/>
      <c r="KRY120" s="172"/>
      <c r="KRZ120" s="172"/>
      <c r="KSA120" s="172"/>
      <c r="KSB120" s="172"/>
      <c r="KSC120" s="172"/>
      <c r="KSD120" s="172"/>
      <c r="KSE120" s="172"/>
      <c r="KSF120" s="172"/>
      <c r="KSG120" s="172"/>
      <c r="KSH120" s="172"/>
      <c r="KSI120" s="172"/>
      <c r="KSJ120" s="172"/>
      <c r="KSK120" s="172"/>
      <c r="KSL120" s="172"/>
      <c r="KSM120" s="172"/>
      <c r="KSN120" s="172"/>
      <c r="KSO120" s="172"/>
      <c r="KSP120" s="172"/>
      <c r="KSQ120" s="172"/>
      <c r="KSR120" s="172"/>
      <c r="KSS120" s="172"/>
      <c r="KST120" s="172"/>
      <c r="KSU120" s="172"/>
      <c r="KSV120" s="172"/>
      <c r="KSW120" s="172"/>
      <c r="KSX120" s="172"/>
      <c r="KSY120" s="172"/>
      <c r="KSZ120" s="172"/>
      <c r="KTA120" s="172"/>
      <c r="KTB120" s="172"/>
      <c r="KTC120" s="172"/>
      <c r="KTD120" s="172"/>
      <c r="KTE120" s="172"/>
      <c r="KTF120" s="172"/>
      <c r="KTG120" s="172"/>
      <c r="KTH120" s="172"/>
      <c r="KTI120" s="172"/>
      <c r="KTJ120" s="172"/>
      <c r="KTK120" s="172"/>
      <c r="KTL120" s="172"/>
      <c r="KTM120" s="172"/>
      <c r="KTN120" s="172"/>
      <c r="KTO120" s="172"/>
      <c r="KTP120" s="172"/>
      <c r="KTQ120" s="172"/>
      <c r="KTR120" s="172"/>
      <c r="KTS120" s="172"/>
      <c r="KTT120" s="172"/>
      <c r="KTU120" s="172"/>
      <c r="KTV120" s="172"/>
      <c r="KTW120" s="172"/>
      <c r="KTX120" s="172"/>
      <c r="KTY120" s="172"/>
      <c r="KTZ120" s="172"/>
      <c r="KUA120" s="172"/>
      <c r="KUB120" s="172"/>
      <c r="KUC120" s="172"/>
      <c r="KUD120" s="172"/>
      <c r="KUE120" s="172"/>
      <c r="KUF120" s="172"/>
      <c r="KUG120" s="172"/>
      <c r="KUH120" s="172"/>
      <c r="KUI120" s="172"/>
      <c r="KUJ120" s="172"/>
      <c r="KUK120" s="172"/>
      <c r="KUL120" s="172"/>
      <c r="KUM120" s="172"/>
      <c r="KUN120" s="172"/>
      <c r="KUO120" s="172"/>
      <c r="KUP120" s="172"/>
      <c r="KUQ120" s="172"/>
      <c r="KUR120" s="172"/>
      <c r="KUS120" s="172"/>
      <c r="KUT120" s="172"/>
      <c r="KUU120" s="172"/>
      <c r="KUV120" s="172"/>
      <c r="KUW120" s="172"/>
      <c r="KUX120" s="172"/>
      <c r="KUY120" s="172"/>
      <c r="KUZ120" s="172"/>
      <c r="KVA120" s="172"/>
      <c r="KVB120" s="172"/>
      <c r="KVC120" s="172"/>
      <c r="KVD120" s="172"/>
      <c r="KVE120" s="172"/>
      <c r="KVF120" s="172"/>
      <c r="KVG120" s="172"/>
      <c r="KVH120" s="172"/>
      <c r="KVI120" s="172"/>
      <c r="KVJ120" s="172"/>
      <c r="KVK120" s="172"/>
      <c r="KVL120" s="172"/>
      <c r="KVM120" s="172"/>
      <c r="KVN120" s="172"/>
      <c r="KVO120" s="172"/>
      <c r="KVP120" s="172"/>
      <c r="KVQ120" s="172"/>
      <c r="KVR120" s="172"/>
      <c r="KVS120" s="172"/>
      <c r="KVT120" s="172"/>
      <c r="KVU120" s="172"/>
      <c r="KVV120" s="172"/>
      <c r="KVW120" s="172"/>
      <c r="KVX120" s="172"/>
      <c r="KVY120" s="172"/>
      <c r="KVZ120" s="172"/>
      <c r="KWA120" s="172"/>
      <c r="KWB120" s="172"/>
      <c r="KWC120" s="172"/>
      <c r="KWD120" s="172"/>
      <c r="KWE120" s="172"/>
      <c r="KWF120" s="172"/>
      <c r="KWG120" s="172"/>
      <c r="KWH120" s="172"/>
      <c r="KWI120" s="172"/>
      <c r="KWJ120" s="172"/>
      <c r="KWK120" s="172"/>
      <c r="KWL120" s="172"/>
      <c r="KWM120" s="172"/>
      <c r="KWN120" s="172"/>
      <c r="KWO120" s="172"/>
      <c r="KWP120" s="172"/>
      <c r="KWQ120" s="172"/>
      <c r="KWR120" s="172"/>
      <c r="KWS120" s="172"/>
      <c r="KWT120" s="172"/>
      <c r="KWU120" s="172"/>
      <c r="KWV120" s="172"/>
      <c r="KWW120" s="172"/>
      <c r="KWX120" s="172"/>
      <c r="KWY120" s="172"/>
      <c r="KWZ120" s="172"/>
      <c r="KXA120" s="172"/>
      <c r="KXB120" s="172"/>
      <c r="KXC120" s="172"/>
      <c r="KXD120" s="172"/>
      <c r="KXE120" s="172"/>
      <c r="KXF120" s="172"/>
      <c r="KXG120" s="172"/>
      <c r="KXH120" s="172"/>
      <c r="KXI120" s="172"/>
      <c r="KXJ120" s="172"/>
      <c r="KXK120" s="172"/>
      <c r="KXL120" s="172"/>
      <c r="KXM120" s="172"/>
      <c r="KXN120" s="172"/>
      <c r="KXO120" s="172"/>
      <c r="KXP120" s="172"/>
      <c r="KXQ120" s="172"/>
      <c r="KXR120" s="172"/>
      <c r="KXS120" s="172"/>
      <c r="KXT120" s="172"/>
      <c r="KXU120" s="172"/>
      <c r="KXV120" s="172"/>
      <c r="KXW120" s="172"/>
      <c r="KXX120" s="172"/>
      <c r="KXY120" s="172"/>
      <c r="KXZ120" s="172"/>
      <c r="KYA120" s="172"/>
      <c r="KYB120" s="172"/>
      <c r="KYC120" s="172"/>
      <c r="KYD120" s="172"/>
      <c r="KYE120" s="172"/>
      <c r="KYF120" s="172"/>
      <c r="KYG120" s="172"/>
      <c r="KYH120" s="172"/>
      <c r="KYI120" s="172"/>
      <c r="KYJ120" s="172"/>
      <c r="KYK120" s="172"/>
      <c r="KYL120" s="172"/>
      <c r="KYM120" s="172"/>
      <c r="KYN120" s="172"/>
      <c r="KYO120" s="172"/>
      <c r="KYP120" s="172"/>
      <c r="KYQ120" s="172"/>
      <c r="KYR120" s="172"/>
      <c r="KYS120" s="172"/>
      <c r="KYT120" s="172"/>
      <c r="KYU120" s="172"/>
      <c r="KYV120" s="172"/>
      <c r="KYW120" s="172"/>
      <c r="KYX120" s="172"/>
      <c r="KYY120" s="172"/>
      <c r="KYZ120" s="172"/>
      <c r="KZA120" s="172"/>
      <c r="KZB120" s="172"/>
      <c r="KZC120" s="172"/>
      <c r="KZD120" s="172"/>
      <c r="KZE120" s="172"/>
      <c r="KZF120" s="172"/>
      <c r="KZG120" s="172"/>
      <c r="KZH120" s="172"/>
      <c r="KZI120" s="172"/>
      <c r="KZJ120" s="172"/>
      <c r="KZK120" s="172"/>
      <c r="KZL120" s="172"/>
      <c r="KZM120" s="172"/>
      <c r="KZN120" s="172"/>
      <c r="KZO120" s="172"/>
      <c r="KZP120" s="172"/>
      <c r="KZQ120" s="172"/>
      <c r="KZR120" s="172"/>
      <c r="KZS120" s="172"/>
      <c r="KZT120" s="172"/>
      <c r="KZU120" s="172"/>
      <c r="KZV120" s="172"/>
      <c r="KZW120" s="172"/>
      <c r="KZX120" s="172"/>
      <c r="KZY120" s="172"/>
      <c r="KZZ120" s="172"/>
      <c r="LAA120" s="172"/>
      <c r="LAB120" s="172"/>
      <c r="LAC120" s="172"/>
      <c r="LAD120" s="172"/>
      <c r="LAE120" s="172"/>
      <c r="LAF120" s="172"/>
      <c r="LAG120" s="172"/>
      <c r="LAH120" s="172"/>
      <c r="LAI120" s="172"/>
      <c r="LAJ120" s="172"/>
      <c r="LAK120" s="172"/>
      <c r="LAL120" s="172"/>
      <c r="LAM120" s="172"/>
      <c r="LAN120" s="172"/>
      <c r="LAO120" s="172"/>
      <c r="LAP120" s="172"/>
      <c r="LAQ120" s="172"/>
      <c r="LAR120" s="172"/>
      <c r="LAS120" s="172"/>
      <c r="LAT120" s="172"/>
      <c r="LAU120" s="172"/>
      <c r="LAV120" s="172"/>
      <c r="LAW120" s="172"/>
      <c r="LAX120" s="172"/>
      <c r="LAY120" s="172"/>
      <c r="LAZ120" s="172"/>
      <c r="LBA120" s="172"/>
      <c r="LBB120" s="172"/>
      <c r="LBC120" s="172"/>
      <c r="LBD120" s="172"/>
      <c r="LBE120" s="172"/>
      <c r="LBF120" s="172"/>
      <c r="LBG120" s="172"/>
      <c r="LBH120" s="172"/>
      <c r="LBI120" s="172"/>
      <c r="LBJ120" s="172"/>
      <c r="LBK120" s="172"/>
      <c r="LBL120" s="172"/>
      <c r="LBM120" s="172"/>
      <c r="LBN120" s="172"/>
      <c r="LBO120" s="172"/>
      <c r="LBP120" s="172"/>
      <c r="LBQ120" s="172"/>
      <c r="LBR120" s="172"/>
      <c r="LBS120" s="172"/>
      <c r="LBT120" s="172"/>
      <c r="LBU120" s="172"/>
      <c r="LBV120" s="172"/>
      <c r="LBW120" s="172"/>
      <c r="LBX120" s="172"/>
      <c r="LBY120" s="172"/>
      <c r="LBZ120" s="172"/>
      <c r="LCA120" s="172"/>
      <c r="LCB120" s="172"/>
      <c r="LCC120" s="172"/>
      <c r="LCD120" s="172"/>
      <c r="LCE120" s="172"/>
      <c r="LCF120" s="172"/>
      <c r="LCG120" s="172"/>
      <c r="LCH120" s="172"/>
      <c r="LCI120" s="172"/>
      <c r="LCJ120" s="172"/>
      <c r="LCK120" s="172"/>
      <c r="LCL120" s="172"/>
      <c r="LCM120" s="172"/>
      <c r="LCN120" s="172"/>
      <c r="LCO120" s="172"/>
      <c r="LCP120" s="172"/>
      <c r="LCQ120" s="172"/>
      <c r="LCR120" s="172"/>
      <c r="LCS120" s="172"/>
      <c r="LCT120" s="172"/>
      <c r="LCU120" s="172"/>
      <c r="LCV120" s="172"/>
      <c r="LCW120" s="172"/>
      <c r="LCX120" s="172"/>
      <c r="LCY120" s="172"/>
      <c r="LCZ120" s="172"/>
      <c r="LDA120" s="172"/>
      <c r="LDB120" s="172"/>
      <c r="LDC120" s="172"/>
      <c r="LDD120" s="172"/>
      <c r="LDE120" s="172"/>
      <c r="LDF120" s="172"/>
      <c r="LDG120" s="172"/>
      <c r="LDH120" s="172"/>
      <c r="LDI120" s="172"/>
      <c r="LDJ120" s="172"/>
      <c r="LDK120" s="172"/>
      <c r="LDL120" s="172"/>
      <c r="LDM120" s="172"/>
      <c r="LDN120" s="172"/>
      <c r="LDO120" s="172"/>
      <c r="LDP120" s="172"/>
      <c r="LDQ120" s="172"/>
      <c r="LDR120" s="172"/>
      <c r="LDS120" s="172"/>
      <c r="LDT120" s="172"/>
      <c r="LDU120" s="172"/>
      <c r="LDV120" s="172"/>
      <c r="LDW120" s="172"/>
      <c r="LDX120" s="172"/>
      <c r="LDY120" s="172"/>
      <c r="LDZ120" s="172"/>
      <c r="LEA120" s="172"/>
      <c r="LEB120" s="172"/>
      <c r="LEC120" s="172"/>
      <c r="LED120" s="172"/>
      <c r="LEE120" s="172"/>
      <c r="LEF120" s="172"/>
      <c r="LEG120" s="172"/>
      <c r="LEH120" s="172"/>
      <c r="LEI120" s="172"/>
      <c r="LEJ120" s="172"/>
      <c r="LEK120" s="172"/>
      <c r="LEL120" s="172"/>
      <c r="LEM120" s="172"/>
      <c r="LEN120" s="172"/>
      <c r="LEO120" s="172"/>
      <c r="LEP120" s="172"/>
      <c r="LEQ120" s="172"/>
      <c r="LER120" s="172"/>
      <c r="LES120" s="172"/>
      <c r="LET120" s="172"/>
      <c r="LEU120" s="172"/>
      <c r="LEV120" s="172"/>
      <c r="LEW120" s="172"/>
      <c r="LEX120" s="172"/>
      <c r="LEY120" s="172"/>
      <c r="LEZ120" s="172"/>
      <c r="LFA120" s="172"/>
      <c r="LFB120" s="172"/>
      <c r="LFC120" s="172"/>
      <c r="LFD120" s="172"/>
      <c r="LFE120" s="172"/>
      <c r="LFF120" s="172"/>
      <c r="LFG120" s="172"/>
      <c r="LFH120" s="172"/>
      <c r="LFI120" s="172"/>
      <c r="LFJ120" s="172"/>
      <c r="LFK120" s="172"/>
      <c r="LFL120" s="172"/>
      <c r="LFM120" s="172"/>
      <c r="LFN120" s="172"/>
      <c r="LFO120" s="172"/>
      <c r="LFP120" s="172"/>
      <c r="LFQ120" s="172"/>
      <c r="LFR120" s="172"/>
      <c r="LFS120" s="172"/>
      <c r="LFT120" s="172"/>
      <c r="LFU120" s="172"/>
      <c r="LFV120" s="172"/>
      <c r="LFW120" s="172"/>
      <c r="LFX120" s="172"/>
      <c r="LFY120" s="172"/>
      <c r="LFZ120" s="172"/>
      <c r="LGA120" s="172"/>
      <c r="LGB120" s="172"/>
      <c r="LGC120" s="172"/>
      <c r="LGD120" s="172"/>
      <c r="LGE120" s="172"/>
      <c r="LGF120" s="172"/>
      <c r="LGG120" s="172"/>
      <c r="LGH120" s="172"/>
      <c r="LGI120" s="172"/>
      <c r="LGJ120" s="172"/>
      <c r="LGK120" s="172"/>
      <c r="LGL120" s="172"/>
      <c r="LGM120" s="172"/>
      <c r="LGN120" s="172"/>
      <c r="LGO120" s="172"/>
      <c r="LGP120" s="172"/>
      <c r="LGQ120" s="172"/>
      <c r="LGR120" s="172"/>
      <c r="LGS120" s="172"/>
      <c r="LGT120" s="172"/>
      <c r="LGU120" s="172"/>
      <c r="LGV120" s="172"/>
      <c r="LGW120" s="172"/>
      <c r="LGX120" s="172"/>
      <c r="LGY120" s="172"/>
      <c r="LGZ120" s="172"/>
      <c r="LHA120" s="172"/>
      <c r="LHB120" s="172"/>
      <c r="LHC120" s="172"/>
      <c r="LHD120" s="172"/>
      <c r="LHE120" s="172"/>
      <c r="LHF120" s="172"/>
      <c r="LHG120" s="172"/>
      <c r="LHH120" s="172"/>
      <c r="LHI120" s="172"/>
      <c r="LHJ120" s="172"/>
      <c r="LHK120" s="172"/>
      <c r="LHL120" s="172"/>
      <c r="LHM120" s="172"/>
      <c r="LHN120" s="172"/>
      <c r="LHO120" s="172"/>
      <c r="LHP120" s="172"/>
      <c r="LHQ120" s="172"/>
      <c r="LHR120" s="172"/>
      <c r="LHS120" s="172"/>
      <c r="LHT120" s="172"/>
      <c r="LHU120" s="172"/>
      <c r="LHV120" s="172"/>
      <c r="LHW120" s="172"/>
      <c r="LHX120" s="172"/>
      <c r="LHY120" s="172"/>
      <c r="LHZ120" s="172"/>
      <c r="LIA120" s="172"/>
      <c r="LIB120" s="172"/>
      <c r="LIC120" s="172"/>
      <c r="LID120" s="172"/>
      <c r="LIE120" s="172"/>
      <c r="LIF120" s="172"/>
      <c r="LIG120" s="172"/>
      <c r="LIH120" s="172"/>
      <c r="LII120" s="172"/>
      <c r="LIJ120" s="172"/>
      <c r="LIK120" s="172"/>
      <c r="LIL120" s="172"/>
      <c r="LIM120" s="172"/>
      <c r="LIN120" s="172"/>
      <c r="LIO120" s="172"/>
      <c r="LIP120" s="172"/>
      <c r="LIQ120" s="172"/>
      <c r="LIR120" s="172"/>
      <c r="LIS120" s="172"/>
      <c r="LIT120" s="172"/>
      <c r="LIU120" s="172"/>
      <c r="LIV120" s="172"/>
      <c r="LIW120" s="172"/>
      <c r="LIX120" s="172"/>
      <c r="LIY120" s="172"/>
      <c r="LIZ120" s="172"/>
      <c r="LJA120" s="172"/>
      <c r="LJB120" s="172"/>
      <c r="LJC120" s="172"/>
      <c r="LJD120" s="172"/>
      <c r="LJE120" s="172"/>
      <c r="LJF120" s="172"/>
      <c r="LJG120" s="172"/>
      <c r="LJH120" s="172"/>
      <c r="LJI120" s="172"/>
      <c r="LJJ120" s="172"/>
      <c r="LJK120" s="172"/>
      <c r="LJL120" s="172"/>
      <c r="LJM120" s="172"/>
      <c r="LJN120" s="172"/>
      <c r="LJO120" s="172"/>
      <c r="LJP120" s="172"/>
      <c r="LJQ120" s="172"/>
      <c r="LJR120" s="172"/>
      <c r="LJS120" s="172"/>
      <c r="LJT120" s="172"/>
      <c r="LJU120" s="172"/>
      <c r="LJV120" s="172"/>
      <c r="LJW120" s="172"/>
      <c r="LJX120" s="172"/>
      <c r="LJY120" s="172"/>
      <c r="LJZ120" s="172"/>
      <c r="LKA120" s="172"/>
      <c r="LKB120" s="172"/>
      <c r="LKC120" s="172"/>
      <c r="LKD120" s="172"/>
      <c r="LKE120" s="172"/>
      <c r="LKF120" s="172"/>
      <c r="LKG120" s="172"/>
      <c r="LKH120" s="172"/>
      <c r="LKI120" s="172"/>
      <c r="LKJ120" s="172"/>
      <c r="LKK120" s="172"/>
      <c r="LKL120" s="172"/>
      <c r="LKM120" s="172"/>
      <c r="LKN120" s="172"/>
      <c r="LKO120" s="172"/>
      <c r="LKP120" s="172"/>
      <c r="LKQ120" s="172"/>
      <c r="LKR120" s="172"/>
      <c r="LKS120" s="172"/>
      <c r="LKT120" s="172"/>
      <c r="LKU120" s="172"/>
      <c r="LKV120" s="172"/>
      <c r="LKW120" s="172"/>
      <c r="LKX120" s="172"/>
      <c r="LKY120" s="172"/>
      <c r="LKZ120" s="172"/>
      <c r="LLA120" s="172"/>
      <c r="LLB120" s="172"/>
      <c r="LLC120" s="172"/>
      <c r="LLD120" s="172"/>
      <c r="LLE120" s="172"/>
      <c r="LLF120" s="172"/>
      <c r="LLG120" s="172"/>
      <c r="LLH120" s="172"/>
      <c r="LLI120" s="172"/>
      <c r="LLJ120" s="172"/>
      <c r="LLK120" s="172"/>
      <c r="LLL120" s="172"/>
      <c r="LLM120" s="172"/>
      <c r="LLN120" s="172"/>
      <c r="LLO120" s="172"/>
      <c r="LLP120" s="172"/>
      <c r="LLQ120" s="172"/>
      <c r="LLR120" s="172"/>
      <c r="LLS120" s="172"/>
      <c r="LLT120" s="172"/>
      <c r="LLU120" s="172"/>
      <c r="LLV120" s="172"/>
      <c r="LLW120" s="172"/>
      <c r="LLX120" s="172"/>
      <c r="LLY120" s="172"/>
      <c r="LLZ120" s="172"/>
      <c r="LMA120" s="172"/>
      <c r="LMB120" s="172"/>
      <c r="LMC120" s="172"/>
      <c r="LMD120" s="172"/>
      <c r="LME120" s="172"/>
      <c r="LMF120" s="172"/>
      <c r="LMG120" s="172"/>
      <c r="LMH120" s="172"/>
      <c r="LMI120" s="172"/>
      <c r="LMJ120" s="172"/>
      <c r="LMK120" s="172"/>
      <c r="LML120" s="172"/>
      <c r="LMM120" s="172"/>
      <c r="LMN120" s="172"/>
      <c r="LMO120" s="172"/>
      <c r="LMP120" s="172"/>
      <c r="LMQ120" s="172"/>
      <c r="LMR120" s="172"/>
      <c r="LMS120" s="172"/>
      <c r="LMT120" s="172"/>
      <c r="LMU120" s="172"/>
      <c r="LMV120" s="172"/>
      <c r="LMW120" s="172"/>
      <c r="LMX120" s="172"/>
      <c r="LMY120" s="172"/>
      <c r="LMZ120" s="172"/>
      <c r="LNA120" s="172"/>
      <c r="LNB120" s="172"/>
      <c r="LNC120" s="172"/>
      <c r="LND120" s="172"/>
      <c r="LNE120" s="172"/>
      <c r="LNF120" s="172"/>
      <c r="LNG120" s="172"/>
      <c r="LNH120" s="172"/>
      <c r="LNI120" s="172"/>
      <c r="LNJ120" s="172"/>
      <c r="LNK120" s="172"/>
      <c r="LNL120" s="172"/>
      <c r="LNM120" s="172"/>
      <c r="LNN120" s="172"/>
      <c r="LNO120" s="172"/>
      <c r="LNP120" s="172"/>
      <c r="LNQ120" s="172"/>
      <c r="LNR120" s="172"/>
      <c r="LNS120" s="172"/>
      <c r="LNT120" s="172"/>
      <c r="LNU120" s="172"/>
      <c r="LNV120" s="172"/>
      <c r="LNW120" s="172"/>
      <c r="LNX120" s="172"/>
      <c r="LNY120" s="172"/>
      <c r="LNZ120" s="172"/>
      <c r="LOA120" s="172"/>
      <c r="LOB120" s="172"/>
      <c r="LOC120" s="172"/>
      <c r="LOD120" s="172"/>
      <c r="LOE120" s="172"/>
      <c r="LOF120" s="172"/>
      <c r="LOG120" s="172"/>
      <c r="LOH120" s="172"/>
      <c r="LOI120" s="172"/>
      <c r="LOJ120" s="172"/>
      <c r="LOK120" s="172"/>
      <c r="LOL120" s="172"/>
      <c r="LOM120" s="172"/>
      <c r="LON120" s="172"/>
      <c r="LOO120" s="172"/>
      <c r="LOP120" s="172"/>
      <c r="LOQ120" s="172"/>
      <c r="LOR120" s="172"/>
      <c r="LOS120" s="172"/>
      <c r="LOT120" s="172"/>
      <c r="LOU120" s="172"/>
      <c r="LOV120" s="172"/>
      <c r="LOW120" s="172"/>
      <c r="LOX120" s="172"/>
      <c r="LOY120" s="172"/>
      <c r="LOZ120" s="172"/>
      <c r="LPA120" s="172"/>
      <c r="LPB120" s="172"/>
      <c r="LPC120" s="172"/>
      <c r="LPD120" s="172"/>
      <c r="LPE120" s="172"/>
      <c r="LPF120" s="172"/>
      <c r="LPG120" s="172"/>
      <c r="LPH120" s="172"/>
      <c r="LPI120" s="172"/>
      <c r="LPJ120" s="172"/>
      <c r="LPK120" s="172"/>
      <c r="LPL120" s="172"/>
      <c r="LPM120" s="172"/>
      <c r="LPN120" s="172"/>
      <c r="LPO120" s="172"/>
      <c r="LPP120" s="172"/>
      <c r="LPQ120" s="172"/>
      <c r="LPR120" s="172"/>
      <c r="LPS120" s="172"/>
      <c r="LPT120" s="172"/>
      <c r="LPU120" s="172"/>
      <c r="LPV120" s="172"/>
      <c r="LPW120" s="172"/>
      <c r="LPX120" s="172"/>
      <c r="LPY120" s="172"/>
      <c r="LPZ120" s="172"/>
      <c r="LQA120" s="172"/>
      <c r="LQB120" s="172"/>
      <c r="LQC120" s="172"/>
      <c r="LQD120" s="172"/>
      <c r="LQE120" s="172"/>
      <c r="LQF120" s="172"/>
      <c r="LQG120" s="172"/>
      <c r="LQH120" s="172"/>
      <c r="LQI120" s="172"/>
      <c r="LQJ120" s="172"/>
      <c r="LQK120" s="172"/>
      <c r="LQL120" s="172"/>
      <c r="LQM120" s="172"/>
      <c r="LQN120" s="172"/>
      <c r="LQO120" s="172"/>
      <c r="LQP120" s="172"/>
      <c r="LQQ120" s="172"/>
      <c r="LQR120" s="172"/>
      <c r="LQS120" s="172"/>
      <c r="LQT120" s="172"/>
      <c r="LQU120" s="172"/>
      <c r="LQV120" s="172"/>
      <c r="LQW120" s="172"/>
      <c r="LQX120" s="172"/>
      <c r="LQY120" s="172"/>
      <c r="LQZ120" s="172"/>
      <c r="LRA120" s="172"/>
      <c r="LRB120" s="172"/>
      <c r="LRC120" s="172"/>
      <c r="LRD120" s="172"/>
      <c r="LRE120" s="172"/>
      <c r="LRF120" s="172"/>
      <c r="LRG120" s="172"/>
      <c r="LRH120" s="172"/>
      <c r="LRI120" s="172"/>
      <c r="LRJ120" s="172"/>
      <c r="LRK120" s="172"/>
      <c r="LRL120" s="172"/>
      <c r="LRM120" s="172"/>
      <c r="LRN120" s="172"/>
      <c r="LRO120" s="172"/>
      <c r="LRP120" s="172"/>
      <c r="LRQ120" s="172"/>
      <c r="LRR120" s="172"/>
      <c r="LRS120" s="172"/>
      <c r="LRT120" s="172"/>
      <c r="LRU120" s="172"/>
      <c r="LRV120" s="172"/>
      <c r="LRW120" s="172"/>
      <c r="LRX120" s="172"/>
      <c r="LRY120" s="172"/>
      <c r="LRZ120" s="172"/>
      <c r="LSA120" s="172"/>
      <c r="LSB120" s="172"/>
      <c r="LSC120" s="172"/>
      <c r="LSD120" s="172"/>
      <c r="LSE120" s="172"/>
      <c r="LSF120" s="172"/>
      <c r="LSG120" s="172"/>
      <c r="LSH120" s="172"/>
      <c r="LSI120" s="172"/>
      <c r="LSJ120" s="172"/>
      <c r="LSK120" s="172"/>
      <c r="LSL120" s="172"/>
      <c r="LSM120" s="172"/>
      <c r="LSN120" s="172"/>
      <c r="LSO120" s="172"/>
      <c r="LSP120" s="172"/>
      <c r="LSQ120" s="172"/>
      <c r="LSR120" s="172"/>
      <c r="LSS120" s="172"/>
      <c r="LST120" s="172"/>
      <c r="LSU120" s="172"/>
      <c r="LSV120" s="172"/>
      <c r="LSW120" s="172"/>
      <c r="LSX120" s="172"/>
      <c r="LSY120" s="172"/>
      <c r="LSZ120" s="172"/>
      <c r="LTA120" s="172"/>
      <c r="LTB120" s="172"/>
      <c r="LTC120" s="172"/>
      <c r="LTD120" s="172"/>
      <c r="LTE120" s="172"/>
      <c r="LTF120" s="172"/>
      <c r="LTG120" s="172"/>
      <c r="LTH120" s="172"/>
      <c r="LTI120" s="172"/>
      <c r="LTJ120" s="172"/>
      <c r="LTK120" s="172"/>
      <c r="LTL120" s="172"/>
      <c r="LTM120" s="172"/>
      <c r="LTN120" s="172"/>
      <c r="LTO120" s="172"/>
      <c r="LTP120" s="172"/>
      <c r="LTQ120" s="172"/>
      <c r="LTR120" s="172"/>
      <c r="LTS120" s="172"/>
      <c r="LTT120" s="172"/>
      <c r="LTU120" s="172"/>
      <c r="LTV120" s="172"/>
      <c r="LTW120" s="172"/>
      <c r="LTX120" s="172"/>
      <c r="LTY120" s="172"/>
      <c r="LTZ120" s="172"/>
      <c r="LUA120" s="172"/>
      <c r="LUB120" s="172"/>
      <c r="LUC120" s="172"/>
      <c r="LUD120" s="172"/>
      <c r="LUE120" s="172"/>
      <c r="LUF120" s="172"/>
      <c r="LUG120" s="172"/>
      <c r="LUH120" s="172"/>
      <c r="LUI120" s="172"/>
      <c r="LUJ120" s="172"/>
      <c r="LUK120" s="172"/>
      <c r="LUL120" s="172"/>
      <c r="LUM120" s="172"/>
      <c r="LUN120" s="172"/>
      <c r="LUO120" s="172"/>
      <c r="LUP120" s="172"/>
      <c r="LUQ120" s="172"/>
      <c r="LUR120" s="172"/>
      <c r="LUS120" s="172"/>
      <c r="LUT120" s="172"/>
      <c r="LUU120" s="172"/>
      <c r="LUV120" s="172"/>
      <c r="LUW120" s="172"/>
      <c r="LUX120" s="172"/>
      <c r="LUY120" s="172"/>
      <c r="LUZ120" s="172"/>
      <c r="LVA120" s="172"/>
      <c r="LVB120" s="172"/>
      <c r="LVC120" s="172"/>
      <c r="LVD120" s="172"/>
      <c r="LVE120" s="172"/>
      <c r="LVF120" s="172"/>
      <c r="LVG120" s="172"/>
      <c r="LVH120" s="172"/>
      <c r="LVI120" s="172"/>
      <c r="LVJ120" s="172"/>
      <c r="LVK120" s="172"/>
      <c r="LVL120" s="172"/>
      <c r="LVM120" s="172"/>
      <c r="LVN120" s="172"/>
      <c r="LVO120" s="172"/>
      <c r="LVP120" s="172"/>
      <c r="LVQ120" s="172"/>
      <c r="LVR120" s="172"/>
      <c r="LVS120" s="172"/>
      <c r="LVT120" s="172"/>
      <c r="LVU120" s="172"/>
      <c r="LVV120" s="172"/>
      <c r="LVW120" s="172"/>
      <c r="LVX120" s="172"/>
      <c r="LVY120" s="172"/>
      <c r="LVZ120" s="172"/>
      <c r="LWA120" s="172"/>
      <c r="LWB120" s="172"/>
      <c r="LWC120" s="172"/>
      <c r="LWD120" s="172"/>
      <c r="LWE120" s="172"/>
      <c r="LWF120" s="172"/>
      <c r="LWG120" s="172"/>
      <c r="LWH120" s="172"/>
      <c r="LWI120" s="172"/>
      <c r="LWJ120" s="172"/>
      <c r="LWK120" s="172"/>
      <c r="LWL120" s="172"/>
      <c r="LWM120" s="172"/>
      <c r="LWN120" s="172"/>
      <c r="LWO120" s="172"/>
      <c r="LWP120" s="172"/>
      <c r="LWQ120" s="172"/>
      <c r="LWR120" s="172"/>
      <c r="LWS120" s="172"/>
      <c r="LWT120" s="172"/>
      <c r="LWU120" s="172"/>
      <c r="LWV120" s="172"/>
      <c r="LWW120" s="172"/>
      <c r="LWX120" s="172"/>
      <c r="LWY120" s="172"/>
      <c r="LWZ120" s="172"/>
      <c r="LXA120" s="172"/>
      <c r="LXB120" s="172"/>
      <c r="LXC120" s="172"/>
      <c r="LXD120" s="172"/>
      <c r="LXE120" s="172"/>
      <c r="LXF120" s="172"/>
      <c r="LXG120" s="172"/>
      <c r="LXH120" s="172"/>
      <c r="LXI120" s="172"/>
      <c r="LXJ120" s="172"/>
      <c r="LXK120" s="172"/>
      <c r="LXL120" s="172"/>
      <c r="LXM120" s="172"/>
      <c r="LXN120" s="172"/>
      <c r="LXO120" s="172"/>
      <c r="LXP120" s="172"/>
      <c r="LXQ120" s="172"/>
      <c r="LXR120" s="172"/>
      <c r="LXS120" s="172"/>
      <c r="LXT120" s="172"/>
      <c r="LXU120" s="172"/>
      <c r="LXV120" s="172"/>
      <c r="LXW120" s="172"/>
      <c r="LXX120" s="172"/>
      <c r="LXY120" s="172"/>
      <c r="LXZ120" s="172"/>
      <c r="LYA120" s="172"/>
      <c r="LYB120" s="172"/>
      <c r="LYC120" s="172"/>
      <c r="LYD120" s="172"/>
      <c r="LYE120" s="172"/>
      <c r="LYF120" s="172"/>
      <c r="LYG120" s="172"/>
      <c r="LYH120" s="172"/>
      <c r="LYI120" s="172"/>
      <c r="LYJ120" s="172"/>
      <c r="LYK120" s="172"/>
      <c r="LYL120" s="172"/>
      <c r="LYM120" s="172"/>
      <c r="LYN120" s="172"/>
      <c r="LYO120" s="172"/>
      <c r="LYP120" s="172"/>
      <c r="LYQ120" s="172"/>
      <c r="LYR120" s="172"/>
      <c r="LYS120" s="172"/>
      <c r="LYT120" s="172"/>
      <c r="LYU120" s="172"/>
      <c r="LYV120" s="172"/>
      <c r="LYW120" s="172"/>
      <c r="LYX120" s="172"/>
      <c r="LYY120" s="172"/>
      <c r="LYZ120" s="172"/>
      <c r="LZA120" s="172"/>
      <c r="LZB120" s="172"/>
      <c r="LZC120" s="172"/>
      <c r="LZD120" s="172"/>
      <c r="LZE120" s="172"/>
      <c r="LZF120" s="172"/>
      <c r="LZG120" s="172"/>
      <c r="LZH120" s="172"/>
      <c r="LZI120" s="172"/>
      <c r="LZJ120" s="172"/>
      <c r="LZK120" s="172"/>
      <c r="LZL120" s="172"/>
      <c r="LZM120" s="172"/>
      <c r="LZN120" s="172"/>
      <c r="LZO120" s="172"/>
      <c r="LZP120" s="172"/>
      <c r="LZQ120" s="172"/>
      <c r="LZR120" s="172"/>
      <c r="LZS120" s="172"/>
      <c r="LZT120" s="172"/>
      <c r="LZU120" s="172"/>
      <c r="LZV120" s="172"/>
      <c r="LZW120" s="172"/>
      <c r="LZX120" s="172"/>
      <c r="LZY120" s="172"/>
      <c r="LZZ120" s="172"/>
      <c r="MAA120" s="172"/>
      <c r="MAB120" s="172"/>
      <c r="MAC120" s="172"/>
      <c r="MAD120" s="172"/>
      <c r="MAE120" s="172"/>
      <c r="MAF120" s="172"/>
      <c r="MAG120" s="172"/>
      <c r="MAH120" s="172"/>
      <c r="MAI120" s="172"/>
      <c r="MAJ120" s="172"/>
      <c r="MAK120" s="172"/>
      <c r="MAL120" s="172"/>
      <c r="MAM120" s="172"/>
      <c r="MAN120" s="172"/>
      <c r="MAO120" s="172"/>
      <c r="MAP120" s="172"/>
      <c r="MAQ120" s="172"/>
      <c r="MAR120" s="172"/>
      <c r="MAS120" s="172"/>
      <c r="MAT120" s="172"/>
      <c r="MAU120" s="172"/>
      <c r="MAV120" s="172"/>
      <c r="MAW120" s="172"/>
      <c r="MAX120" s="172"/>
      <c r="MAY120" s="172"/>
      <c r="MAZ120" s="172"/>
      <c r="MBA120" s="172"/>
      <c r="MBB120" s="172"/>
      <c r="MBC120" s="172"/>
      <c r="MBD120" s="172"/>
      <c r="MBE120" s="172"/>
      <c r="MBF120" s="172"/>
      <c r="MBG120" s="172"/>
      <c r="MBH120" s="172"/>
      <c r="MBI120" s="172"/>
      <c r="MBJ120" s="172"/>
      <c r="MBK120" s="172"/>
      <c r="MBL120" s="172"/>
      <c r="MBM120" s="172"/>
      <c r="MBN120" s="172"/>
      <c r="MBO120" s="172"/>
      <c r="MBP120" s="172"/>
      <c r="MBQ120" s="172"/>
      <c r="MBR120" s="172"/>
      <c r="MBS120" s="172"/>
      <c r="MBT120" s="172"/>
      <c r="MBU120" s="172"/>
      <c r="MBV120" s="172"/>
      <c r="MBW120" s="172"/>
      <c r="MBX120" s="172"/>
      <c r="MBY120" s="172"/>
      <c r="MBZ120" s="172"/>
      <c r="MCA120" s="172"/>
      <c r="MCB120" s="172"/>
      <c r="MCC120" s="172"/>
      <c r="MCD120" s="172"/>
      <c r="MCE120" s="172"/>
      <c r="MCF120" s="172"/>
      <c r="MCG120" s="172"/>
      <c r="MCH120" s="172"/>
      <c r="MCI120" s="172"/>
      <c r="MCJ120" s="172"/>
      <c r="MCK120" s="172"/>
      <c r="MCL120" s="172"/>
      <c r="MCM120" s="172"/>
      <c r="MCN120" s="172"/>
      <c r="MCO120" s="172"/>
      <c r="MCP120" s="172"/>
      <c r="MCQ120" s="172"/>
      <c r="MCR120" s="172"/>
      <c r="MCS120" s="172"/>
      <c r="MCT120" s="172"/>
      <c r="MCU120" s="172"/>
      <c r="MCV120" s="172"/>
      <c r="MCW120" s="172"/>
      <c r="MCX120" s="172"/>
      <c r="MCY120" s="172"/>
      <c r="MCZ120" s="172"/>
      <c r="MDA120" s="172"/>
      <c r="MDB120" s="172"/>
      <c r="MDC120" s="172"/>
      <c r="MDD120" s="172"/>
      <c r="MDE120" s="172"/>
      <c r="MDF120" s="172"/>
      <c r="MDG120" s="172"/>
      <c r="MDH120" s="172"/>
      <c r="MDI120" s="172"/>
      <c r="MDJ120" s="172"/>
      <c r="MDK120" s="172"/>
      <c r="MDL120" s="172"/>
      <c r="MDM120" s="172"/>
      <c r="MDN120" s="172"/>
      <c r="MDO120" s="172"/>
      <c r="MDP120" s="172"/>
      <c r="MDQ120" s="172"/>
      <c r="MDR120" s="172"/>
      <c r="MDS120" s="172"/>
      <c r="MDT120" s="172"/>
      <c r="MDU120" s="172"/>
      <c r="MDV120" s="172"/>
      <c r="MDW120" s="172"/>
      <c r="MDX120" s="172"/>
      <c r="MDY120" s="172"/>
      <c r="MDZ120" s="172"/>
      <c r="MEA120" s="172"/>
      <c r="MEB120" s="172"/>
      <c r="MEC120" s="172"/>
      <c r="MED120" s="172"/>
      <c r="MEE120" s="172"/>
      <c r="MEF120" s="172"/>
      <c r="MEG120" s="172"/>
      <c r="MEH120" s="172"/>
      <c r="MEI120" s="172"/>
      <c r="MEJ120" s="172"/>
      <c r="MEK120" s="172"/>
      <c r="MEL120" s="172"/>
      <c r="MEM120" s="172"/>
      <c r="MEN120" s="172"/>
      <c r="MEO120" s="172"/>
      <c r="MEP120" s="172"/>
      <c r="MEQ120" s="172"/>
      <c r="MER120" s="172"/>
      <c r="MES120" s="172"/>
      <c r="MET120" s="172"/>
      <c r="MEU120" s="172"/>
      <c r="MEV120" s="172"/>
      <c r="MEW120" s="172"/>
      <c r="MEX120" s="172"/>
      <c r="MEY120" s="172"/>
      <c r="MEZ120" s="172"/>
      <c r="MFA120" s="172"/>
      <c r="MFB120" s="172"/>
      <c r="MFC120" s="172"/>
      <c r="MFD120" s="172"/>
      <c r="MFE120" s="172"/>
      <c r="MFF120" s="172"/>
      <c r="MFG120" s="172"/>
      <c r="MFH120" s="172"/>
      <c r="MFI120" s="172"/>
      <c r="MFJ120" s="172"/>
      <c r="MFK120" s="172"/>
      <c r="MFL120" s="172"/>
      <c r="MFM120" s="172"/>
      <c r="MFN120" s="172"/>
      <c r="MFO120" s="172"/>
      <c r="MFP120" s="172"/>
      <c r="MFQ120" s="172"/>
      <c r="MFR120" s="172"/>
      <c r="MFS120" s="172"/>
      <c r="MFT120" s="172"/>
      <c r="MFU120" s="172"/>
      <c r="MFV120" s="172"/>
      <c r="MFW120" s="172"/>
      <c r="MFX120" s="172"/>
      <c r="MFY120" s="172"/>
      <c r="MFZ120" s="172"/>
      <c r="MGA120" s="172"/>
      <c r="MGB120" s="172"/>
      <c r="MGC120" s="172"/>
      <c r="MGD120" s="172"/>
      <c r="MGE120" s="172"/>
      <c r="MGF120" s="172"/>
      <c r="MGG120" s="172"/>
      <c r="MGH120" s="172"/>
      <c r="MGI120" s="172"/>
      <c r="MGJ120" s="172"/>
      <c r="MGK120" s="172"/>
      <c r="MGL120" s="172"/>
      <c r="MGM120" s="172"/>
      <c r="MGN120" s="172"/>
      <c r="MGO120" s="172"/>
      <c r="MGP120" s="172"/>
      <c r="MGQ120" s="172"/>
      <c r="MGR120" s="172"/>
      <c r="MGS120" s="172"/>
      <c r="MGT120" s="172"/>
      <c r="MGU120" s="172"/>
      <c r="MGV120" s="172"/>
      <c r="MGW120" s="172"/>
      <c r="MGX120" s="172"/>
      <c r="MGY120" s="172"/>
      <c r="MGZ120" s="172"/>
      <c r="MHA120" s="172"/>
      <c r="MHB120" s="172"/>
      <c r="MHC120" s="172"/>
      <c r="MHD120" s="172"/>
      <c r="MHE120" s="172"/>
      <c r="MHF120" s="172"/>
      <c r="MHG120" s="172"/>
      <c r="MHH120" s="172"/>
      <c r="MHI120" s="172"/>
      <c r="MHJ120" s="172"/>
      <c r="MHK120" s="172"/>
      <c r="MHL120" s="172"/>
      <c r="MHM120" s="172"/>
      <c r="MHN120" s="172"/>
      <c r="MHO120" s="172"/>
      <c r="MHP120" s="172"/>
      <c r="MHQ120" s="172"/>
      <c r="MHR120" s="172"/>
      <c r="MHS120" s="172"/>
      <c r="MHT120" s="172"/>
      <c r="MHU120" s="172"/>
      <c r="MHV120" s="172"/>
      <c r="MHW120" s="172"/>
      <c r="MHX120" s="172"/>
      <c r="MHY120" s="172"/>
      <c r="MHZ120" s="172"/>
      <c r="MIA120" s="172"/>
      <c r="MIB120" s="172"/>
      <c r="MIC120" s="172"/>
      <c r="MID120" s="172"/>
      <c r="MIE120" s="172"/>
      <c r="MIF120" s="172"/>
      <c r="MIG120" s="172"/>
      <c r="MIH120" s="172"/>
      <c r="MII120" s="172"/>
      <c r="MIJ120" s="172"/>
      <c r="MIK120" s="172"/>
      <c r="MIL120" s="172"/>
      <c r="MIM120" s="172"/>
      <c r="MIN120" s="172"/>
      <c r="MIO120" s="172"/>
      <c r="MIP120" s="172"/>
      <c r="MIQ120" s="172"/>
      <c r="MIR120" s="172"/>
      <c r="MIS120" s="172"/>
      <c r="MIT120" s="172"/>
      <c r="MIU120" s="172"/>
      <c r="MIV120" s="172"/>
      <c r="MIW120" s="172"/>
      <c r="MIX120" s="172"/>
      <c r="MIY120" s="172"/>
      <c r="MIZ120" s="172"/>
      <c r="MJA120" s="172"/>
      <c r="MJB120" s="172"/>
      <c r="MJC120" s="172"/>
      <c r="MJD120" s="172"/>
      <c r="MJE120" s="172"/>
      <c r="MJF120" s="172"/>
      <c r="MJG120" s="172"/>
      <c r="MJH120" s="172"/>
      <c r="MJI120" s="172"/>
      <c r="MJJ120" s="172"/>
      <c r="MJK120" s="172"/>
      <c r="MJL120" s="172"/>
      <c r="MJM120" s="172"/>
      <c r="MJN120" s="172"/>
      <c r="MJO120" s="172"/>
      <c r="MJP120" s="172"/>
      <c r="MJQ120" s="172"/>
      <c r="MJR120" s="172"/>
      <c r="MJS120" s="172"/>
      <c r="MJT120" s="172"/>
      <c r="MJU120" s="172"/>
      <c r="MJV120" s="172"/>
      <c r="MJW120" s="172"/>
      <c r="MJX120" s="172"/>
      <c r="MJY120" s="172"/>
      <c r="MJZ120" s="172"/>
      <c r="MKA120" s="172"/>
      <c r="MKB120" s="172"/>
      <c r="MKC120" s="172"/>
      <c r="MKD120" s="172"/>
      <c r="MKE120" s="172"/>
      <c r="MKF120" s="172"/>
      <c r="MKG120" s="172"/>
      <c r="MKH120" s="172"/>
      <c r="MKI120" s="172"/>
      <c r="MKJ120" s="172"/>
      <c r="MKK120" s="172"/>
      <c r="MKL120" s="172"/>
      <c r="MKM120" s="172"/>
      <c r="MKN120" s="172"/>
      <c r="MKO120" s="172"/>
      <c r="MKP120" s="172"/>
      <c r="MKQ120" s="172"/>
      <c r="MKR120" s="172"/>
      <c r="MKS120" s="172"/>
      <c r="MKT120" s="172"/>
      <c r="MKU120" s="172"/>
      <c r="MKV120" s="172"/>
      <c r="MKW120" s="172"/>
      <c r="MKX120" s="172"/>
      <c r="MKY120" s="172"/>
      <c r="MKZ120" s="172"/>
      <c r="MLA120" s="172"/>
      <c r="MLB120" s="172"/>
      <c r="MLC120" s="172"/>
      <c r="MLD120" s="172"/>
      <c r="MLE120" s="172"/>
      <c r="MLF120" s="172"/>
      <c r="MLG120" s="172"/>
      <c r="MLH120" s="172"/>
      <c r="MLI120" s="172"/>
      <c r="MLJ120" s="172"/>
      <c r="MLK120" s="172"/>
      <c r="MLL120" s="172"/>
      <c r="MLM120" s="172"/>
      <c r="MLN120" s="172"/>
      <c r="MLO120" s="172"/>
      <c r="MLP120" s="172"/>
      <c r="MLQ120" s="172"/>
      <c r="MLR120" s="172"/>
      <c r="MLS120" s="172"/>
      <c r="MLT120" s="172"/>
      <c r="MLU120" s="172"/>
      <c r="MLV120" s="172"/>
      <c r="MLW120" s="172"/>
      <c r="MLX120" s="172"/>
      <c r="MLY120" s="172"/>
      <c r="MLZ120" s="172"/>
      <c r="MMA120" s="172"/>
      <c r="MMB120" s="172"/>
      <c r="MMC120" s="172"/>
      <c r="MMD120" s="172"/>
      <c r="MME120" s="172"/>
      <c r="MMF120" s="172"/>
      <c r="MMG120" s="172"/>
      <c r="MMH120" s="172"/>
      <c r="MMI120" s="172"/>
      <c r="MMJ120" s="172"/>
      <c r="MMK120" s="172"/>
      <c r="MML120" s="172"/>
      <c r="MMM120" s="172"/>
      <c r="MMN120" s="172"/>
      <c r="MMO120" s="172"/>
      <c r="MMP120" s="172"/>
      <c r="MMQ120" s="172"/>
      <c r="MMR120" s="172"/>
      <c r="MMS120" s="172"/>
      <c r="MMT120" s="172"/>
      <c r="MMU120" s="172"/>
      <c r="MMV120" s="172"/>
      <c r="MMW120" s="172"/>
      <c r="MMX120" s="172"/>
      <c r="MMY120" s="172"/>
      <c r="MMZ120" s="172"/>
      <c r="MNA120" s="172"/>
      <c r="MNB120" s="172"/>
      <c r="MNC120" s="172"/>
      <c r="MND120" s="172"/>
      <c r="MNE120" s="172"/>
      <c r="MNF120" s="172"/>
      <c r="MNG120" s="172"/>
      <c r="MNH120" s="172"/>
      <c r="MNI120" s="172"/>
      <c r="MNJ120" s="172"/>
      <c r="MNK120" s="172"/>
      <c r="MNL120" s="172"/>
      <c r="MNM120" s="172"/>
      <c r="MNN120" s="172"/>
      <c r="MNO120" s="172"/>
      <c r="MNP120" s="172"/>
      <c r="MNQ120" s="172"/>
      <c r="MNR120" s="172"/>
      <c r="MNS120" s="172"/>
      <c r="MNT120" s="172"/>
      <c r="MNU120" s="172"/>
      <c r="MNV120" s="172"/>
      <c r="MNW120" s="172"/>
      <c r="MNX120" s="172"/>
      <c r="MNY120" s="172"/>
      <c r="MNZ120" s="172"/>
      <c r="MOA120" s="172"/>
      <c r="MOB120" s="172"/>
      <c r="MOC120" s="172"/>
      <c r="MOD120" s="172"/>
      <c r="MOE120" s="172"/>
      <c r="MOF120" s="172"/>
      <c r="MOG120" s="172"/>
      <c r="MOH120" s="172"/>
      <c r="MOI120" s="172"/>
      <c r="MOJ120" s="172"/>
      <c r="MOK120" s="172"/>
      <c r="MOL120" s="172"/>
      <c r="MOM120" s="172"/>
      <c r="MON120" s="172"/>
      <c r="MOO120" s="172"/>
      <c r="MOP120" s="172"/>
      <c r="MOQ120" s="172"/>
      <c r="MOR120" s="172"/>
      <c r="MOS120" s="172"/>
      <c r="MOT120" s="172"/>
      <c r="MOU120" s="172"/>
      <c r="MOV120" s="172"/>
      <c r="MOW120" s="172"/>
      <c r="MOX120" s="172"/>
      <c r="MOY120" s="172"/>
      <c r="MOZ120" s="172"/>
      <c r="MPA120" s="172"/>
      <c r="MPB120" s="172"/>
      <c r="MPC120" s="172"/>
      <c r="MPD120" s="172"/>
      <c r="MPE120" s="172"/>
      <c r="MPF120" s="172"/>
      <c r="MPG120" s="172"/>
      <c r="MPH120" s="172"/>
      <c r="MPI120" s="172"/>
      <c r="MPJ120" s="172"/>
      <c r="MPK120" s="172"/>
      <c r="MPL120" s="172"/>
      <c r="MPM120" s="172"/>
      <c r="MPN120" s="172"/>
      <c r="MPO120" s="172"/>
      <c r="MPP120" s="172"/>
      <c r="MPQ120" s="172"/>
      <c r="MPR120" s="172"/>
      <c r="MPS120" s="172"/>
      <c r="MPT120" s="172"/>
      <c r="MPU120" s="172"/>
      <c r="MPV120" s="172"/>
      <c r="MPW120" s="172"/>
      <c r="MPX120" s="172"/>
      <c r="MPY120" s="172"/>
      <c r="MPZ120" s="172"/>
      <c r="MQA120" s="172"/>
      <c r="MQB120" s="172"/>
      <c r="MQC120" s="172"/>
      <c r="MQD120" s="172"/>
      <c r="MQE120" s="172"/>
      <c r="MQF120" s="172"/>
      <c r="MQG120" s="172"/>
      <c r="MQH120" s="172"/>
      <c r="MQI120" s="172"/>
      <c r="MQJ120" s="172"/>
      <c r="MQK120" s="172"/>
      <c r="MQL120" s="172"/>
      <c r="MQM120" s="172"/>
      <c r="MQN120" s="172"/>
      <c r="MQO120" s="172"/>
      <c r="MQP120" s="172"/>
      <c r="MQQ120" s="172"/>
      <c r="MQR120" s="172"/>
      <c r="MQS120" s="172"/>
      <c r="MQT120" s="172"/>
      <c r="MQU120" s="172"/>
      <c r="MQV120" s="172"/>
      <c r="MQW120" s="172"/>
      <c r="MQX120" s="172"/>
      <c r="MQY120" s="172"/>
      <c r="MQZ120" s="172"/>
      <c r="MRA120" s="172"/>
      <c r="MRB120" s="172"/>
      <c r="MRC120" s="172"/>
      <c r="MRD120" s="172"/>
      <c r="MRE120" s="172"/>
      <c r="MRF120" s="172"/>
      <c r="MRG120" s="172"/>
      <c r="MRH120" s="172"/>
      <c r="MRI120" s="172"/>
      <c r="MRJ120" s="172"/>
      <c r="MRK120" s="172"/>
      <c r="MRL120" s="172"/>
      <c r="MRM120" s="172"/>
      <c r="MRN120" s="172"/>
      <c r="MRO120" s="172"/>
      <c r="MRP120" s="172"/>
      <c r="MRQ120" s="172"/>
      <c r="MRR120" s="172"/>
      <c r="MRS120" s="172"/>
      <c r="MRT120" s="172"/>
      <c r="MRU120" s="172"/>
      <c r="MRV120" s="172"/>
      <c r="MRW120" s="172"/>
      <c r="MRX120" s="172"/>
      <c r="MRY120" s="172"/>
      <c r="MRZ120" s="172"/>
      <c r="MSA120" s="172"/>
      <c r="MSB120" s="172"/>
      <c r="MSC120" s="172"/>
      <c r="MSD120" s="172"/>
      <c r="MSE120" s="172"/>
      <c r="MSF120" s="172"/>
      <c r="MSG120" s="172"/>
      <c r="MSH120" s="172"/>
      <c r="MSI120" s="172"/>
      <c r="MSJ120" s="172"/>
      <c r="MSK120" s="172"/>
      <c r="MSL120" s="172"/>
      <c r="MSM120" s="172"/>
      <c r="MSN120" s="172"/>
      <c r="MSO120" s="172"/>
      <c r="MSP120" s="172"/>
      <c r="MSQ120" s="172"/>
      <c r="MSR120" s="172"/>
      <c r="MSS120" s="172"/>
      <c r="MST120" s="172"/>
      <c r="MSU120" s="172"/>
      <c r="MSV120" s="172"/>
      <c r="MSW120" s="172"/>
      <c r="MSX120" s="172"/>
      <c r="MSY120" s="172"/>
      <c r="MSZ120" s="172"/>
      <c r="MTA120" s="172"/>
      <c r="MTB120" s="172"/>
      <c r="MTC120" s="172"/>
      <c r="MTD120" s="172"/>
      <c r="MTE120" s="172"/>
      <c r="MTF120" s="172"/>
      <c r="MTG120" s="172"/>
      <c r="MTH120" s="172"/>
      <c r="MTI120" s="172"/>
      <c r="MTJ120" s="172"/>
      <c r="MTK120" s="172"/>
      <c r="MTL120" s="172"/>
      <c r="MTM120" s="172"/>
      <c r="MTN120" s="172"/>
      <c r="MTO120" s="172"/>
      <c r="MTP120" s="172"/>
      <c r="MTQ120" s="172"/>
      <c r="MTR120" s="172"/>
      <c r="MTS120" s="172"/>
      <c r="MTT120" s="172"/>
      <c r="MTU120" s="172"/>
      <c r="MTV120" s="172"/>
      <c r="MTW120" s="172"/>
      <c r="MTX120" s="172"/>
      <c r="MTY120" s="172"/>
      <c r="MTZ120" s="172"/>
      <c r="MUA120" s="172"/>
      <c r="MUB120" s="172"/>
      <c r="MUC120" s="172"/>
      <c r="MUD120" s="172"/>
      <c r="MUE120" s="172"/>
      <c r="MUF120" s="172"/>
      <c r="MUG120" s="172"/>
      <c r="MUH120" s="172"/>
      <c r="MUI120" s="172"/>
      <c r="MUJ120" s="172"/>
      <c r="MUK120" s="172"/>
      <c r="MUL120" s="172"/>
      <c r="MUM120" s="172"/>
      <c r="MUN120" s="172"/>
      <c r="MUO120" s="172"/>
      <c r="MUP120" s="172"/>
      <c r="MUQ120" s="172"/>
      <c r="MUR120" s="172"/>
      <c r="MUS120" s="172"/>
      <c r="MUT120" s="172"/>
      <c r="MUU120" s="172"/>
      <c r="MUV120" s="172"/>
      <c r="MUW120" s="172"/>
      <c r="MUX120" s="172"/>
      <c r="MUY120" s="172"/>
      <c r="MUZ120" s="172"/>
      <c r="MVA120" s="172"/>
      <c r="MVB120" s="172"/>
      <c r="MVC120" s="172"/>
      <c r="MVD120" s="172"/>
      <c r="MVE120" s="172"/>
      <c r="MVF120" s="172"/>
      <c r="MVG120" s="172"/>
      <c r="MVH120" s="172"/>
      <c r="MVI120" s="172"/>
      <c r="MVJ120" s="172"/>
      <c r="MVK120" s="172"/>
      <c r="MVL120" s="172"/>
      <c r="MVM120" s="172"/>
      <c r="MVN120" s="172"/>
      <c r="MVO120" s="172"/>
      <c r="MVP120" s="172"/>
      <c r="MVQ120" s="172"/>
      <c r="MVR120" s="172"/>
      <c r="MVS120" s="172"/>
      <c r="MVT120" s="172"/>
      <c r="MVU120" s="172"/>
      <c r="MVV120" s="172"/>
      <c r="MVW120" s="172"/>
      <c r="MVX120" s="172"/>
      <c r="MVY120" s="172"/>
      <c r="MVZ120" s="172"/>
      <c r="MWA120" s="172"/>
      <c r="MWB120" s="172"/>
      <c r="MWC120" s="172"/>
      <c r="MWD120" s="172"/>
      <c r="MWE120" s="172"/>
      <c r="MWF120" s="172"/>
      <c r="MWG120" s="172"/>
      <c r="MWH120" s="172"/>
      <c r="MWI120" s="172"/>
      <c r="MWJ120" s="172"/>
      <c r="MWK120" s="172"/>
      <c r="MWL120" s="172"/>
      <c r="MWM120" s="172"/>
      <c r="MWN120" s="172"/>
      <c r="MWO120" s="172"/>
      <c r="MWP120" s="172"/>
      <c r="MWQ120" s="172"/>
      <c r="MWR120" s="172"/>
      <c r="MWS120" s="172"/>
      <c r="MWT120" s="172"/>
      <c r="MWU120" s="172"/>
      <c r="MWV120" s="172"/>
      <c r="MWW120" s="172"/>
      <c r="MWX120" s="172"/>
      <c r="MWY120" s="172"/>
      <c r="MWZ120" s="172"/>
      <c r="MXA120" s="172"/>
      <c r="MXB120" s="172"/>
      <c r="MXC120" s="172"/>
      <c r="MXD120" s="172"/>
      <c r="MXE120" s="172"/>
      <c r="MXF120" s="172"/>
      <c r="MXG120" s="172"/>
      <c r="MXH120" s="172"/>
      <c r="MXI120" s="172"/>
      <c r="MXJ120" s="172"/>
      <c r="MXK120" s="172"/>
      <c r="MXL120" s="172"/>
      <c r="MXM120" s="172"/>
      <c r="MXN120" s="172"/>
      <c r="MXO120" s="172"/>
      <c r="MXP120" s="172"/>
      <c r="MXQ120" s="172"/>
      <c r="MXR120" s="172"/>
      <c r="MXS120" s="172"/>
      <c r="MXT120" s="172"/>
      <c r="MXU120" s="172"/>
      <c r="MXV120" s="172"/>
      <c r="MXW120" s="172"/>
      <c r="MXX120" s="172"/>
      <c r="MXY120" s="172"/>
      <c r="MXZ120" s="172"/>
      <c r="MYA120" s="172"/>
      <c r="MYB120" s="172"/>
      <c r="MYC120" s="172"/>
      <c r="MYD120" s="172"/>
      <c r="MYE120" s="172"/>
      <c r="MYF120" s="172"/>
      <c r="MYG120" s="172"/>
      <c r="MYH120" s="172"/>
      <c r="MYI120" s="172"/>
      <c r="MYJ120" s="172"/>
      <c r="MYK120" s="172"/>
      <c r="MYL120" s="172"/>
      <c r="MYM120" s="172"/>
      <c r="MYN120" s="172"/>
      <c r="MYO120" s="172"/>
      <c r="MYP120" s="172"/>
      <c r="MYQ120" s="172"/>
      <c r="MYR120" s="172"/>
      <c r="MYS120" s="172"/>
      <c r="MYT120" s="172"/>
      <c r="MYU120" s="172"/>
      <c r="MYV120" s="172"/>
      <c r="MYW120" s="172"/>
      <c r="MYX120" s="172"/>
      <c r="MYY120" s="172"/>
      <c r="MYZ120" s="172"/>
      <c r="MZA120" s="172"/>
      <c r="MZB120" s="172"/>
      <c r="MZC120" s="172"/>
      <c r="MZD120" s="172"/>
      <c r="MZE120" s="172"/>
      <c r="MZF120" s="172"/>
      <c r="MZG120" s="172"/>
      <c r="MZH120" s="172"/>
      <c r="MZI120" s="172"/>
      <c r="MZJ120" s="172"/>
      <c r="MZK120" s="172"/>
      <c r="MZL120" s="172"/>
      <c r="MZM120" s="172"/>
      <c r="MZN120" s="172"/>
      <c r="MZO120" s="172"/>
      <c r="MZP120" s="172"/>
      <c r="MZQ120" s="172"/>
      <c r="MZR120" s="172"/>
      <c r="MZS120" s="172"/>
      <c r="MZT120" s="172"/>
      <c r="MZU120" s="172"/>
      <c r="MZV120" s="172"/>
      <c r="MZW120" s="172"/>
      <c r="MZX120" s="172"/>
      <c r="MZY120" s="172"/>
      <c r="MZZ120" s="172"/>
      <c r="NAA120" s="172"/>
      <c r="NAB120" s="172"/>
      <c r="NAC120" s="172"/>
      <c r="NAD120" s="172"/>
      <c r="NAE120" s="172"/>
      <c r="NAF120" s="172"/>
      <c r="NAG120" s="172"/>
      <c r="NAH120" s="172"/>
      <c r="NAI120" s="172"/>
      <c r="NAJ120" s="172"/>
      <c r="NAK120" s="172"/>
      <c r="NAL120" s="172"/>
      <c r="NAM120" s="172"/>
      <c r="NAN120" s="172"/>
      <c r="NAO120" s="172"/>
      <c r="NAP120" s="172"/>
      <c r="NAQ120" s="172"/>
      <c r="NAR120" s="172"/>
      <c r="NAS120" s="172"/>
      <c r="NAT120" s="172"/>
      <c r="NAU120" s="172"/>
      <c r="NAV120" s="172"/>
      <c r="NAW120" s="172"/>
      <c r="NAX120" s="172"/>
      <c r="NAY120" s="172"/>
      <c r="NAZ120" s="172"/>
      <c r="NBA120" s="172"/>
      <c r="NBB120" s="172"/>
      <c r="NBC120" s="172"/>
      <c r="NBD120" s="172"/>
      <c r="NBE120" s="172"/>
      <c r="NBF120" s="172"/>
      <c r="NBG120" s="172"/>
      <c r="NBH120" s="172"/>
      <c r="NBI120" s="172"/>
      <c r="NBJ120" s="172"/>
      <c r="NBK120" s="172"/>
      <c r="NBL120" s="172"/>
      <c r="NBM120" s="172"/>
      <c r="NBN120" s="172"/>
      <c r="NBO120" s="172"/>
      <c r="NBP120" s="172"/>
      <c r="NBQ120" s="172"/>
      <c r="NBR120" s="172"/>
      <c r="NBS120" s="172"/>
      <c r="NBT120" s="172"/>
      <c r="NBU120" s="172"/>
      <c r="NBV120" s="172"/>
      <c r="NBW120" s="172"/>
      <c r="NBX120" s="172"/>
      <c r="NBY120" s="172"/>
      <c r="NBZ120" s="172"/>
      <c r="NCA120" s="172"/>
      <c r="NCB120" s="172"/>
      <c r="NCC120" s="172"/>
      <c r="NCD120" s="172"/>
      <c r="NCE120" s="172"/>
      <c r="NCF120" s="172"/>
      <c r="NCG120" s="172"/>
      <c r="NCH120" s="172"/>
      <c r="NCI120" s="172"/>
      <c r="NCJ120" s="172"/>
      <c r="NCK120" s="172"/>
      <c r="NCL120" s="172"/>
      <c r="NCM120" s="172"/>
      <c r="NCN120" s="172"/>
      <c r="NCO120" s="172"/>
      <c r="NCP120" s="172"/>
      <c r="NCQ120" s="172"/>
      <c r="NCR120" s="172"/>
      <c r="NCS120" s="172"/>
      <c r="NCT120" s="172"/>
      <c r="NCU120" s="172"/>
      <c r="NCV120" s="172"/>
      <c r="NCW120" s="172"/>
      <c r="NCX120" s="172"/>
      <c r="NCY120" s="172"/>
      <c r="NCZ120" s="172"/>
      <c r="NDA120" s="172"/>
      <c r="NDB120" s="172"/>
      <c r="NDC120" s="172"/>
      <c r="NDD120" s="172"/>
      <c r="NDE120" s="172"/>
      <c r="NDF120" s="172"/>
      <c r="NDG120" s="172"/>
      <c r="NDH120" s="172"/>
      <c r="NDI120" s="172"/>
      <c r="NDJ120" s="172"/>
      <c r="NDK120" s="172"/>
      <c r="NDL120" s="172"/>
      <c r="NDM120" s="172"/>
      <c r="NDN120" s="172"/>
      <c r="NDO120" s="172"/>
      <c r="NDP120" s="172"/>
      <c r="NDQ120" s="172"/>
      <c r="NDR120" s="172"/>
      <c r="NDS120" s="172"/>
      <c r="NDT120" s="172"/>
      <c r="NDU120" s="172"/>
      <c r="NDV120" s="172"/>
      <c r="NDW120" s="172"/>
      <c r="NDX120" s="172"/>
      <c r="NDY120" s="172"/>
      <c r="NDZ120" s="172"/>
      <c r="NEA120" s="172"/>
      <c r="NEB120" s="172"/>
      <c r="NEC120" s="172"/>
      <c r="NED120" s="172"/>
      <c r="NEE120" s="172"/>
      <c r="NEF120" s="172"/>
      <c r="NEG120" s="172"/>
      <c r="NEH120" s="172"/>
      <c r="NEI120" s="172"/>
      <c r="NEJ120" s="172"/>
      <c r="NEK120" s="172"/>
      <c r="NEL120" s="172"/>
      <c r="NEM120" s="172"/>
      <c r="NEN120" s="172"/>
      <c r="NEO120" s="172"/>
      <c r="NEP120" s="172"/>
      <c r="NEQ120" s="172"/>
      <c r="NER120" s="172"/>
      <c r="NES120" s="172"/>
      <c r="NET120" s="172"/>
      <c r="NEU120" s="172"/>
      <c r="NEV120" s="172"/>
      <c r="NEW120" s="172"/>
      <c r="NEX120" s="172"/>
      <c r="NEY120" s="172"/>
      <c r="NEZ120" s="172"/>
      <c r="NFA120" s="172"/>
      <c r="NFB120" s="172"/>
      <c r="NFC120" s="172"/>
      <c r="NFD120" s="172"/>
      <c r="NFE120" s="172"/>
      <c r="NFF120" s="172"/>
      <c r="NFG120" s="172"/>
      <c r="NFH120" s="172"/>
      <c r="NFI120" s="172"/>
      <c r="NFJ120" s="172"/>
      <c r="NFK120" s="172"/>
      <c r="NFL120" s="172"/>
      <c r="NFM120" s="172"/>
      <c r="NFN120" s="172"/>
      <c r="NFO120" s="172"/>
      <c r="NFP120" s="172"/>
      <c r="NFQ120" s="172"/>
      <c r="NFR120" s="172"/>
      <c r="NFS120" s="172"/>
      <c r="NFT120" s="172"/>
      <c r="NFU120" s="172"/>
      <c r="NFV120" s="172"/>
      <c r="NFW120" s="172"/>
      <c r="NFX120" s="172"/>
      <c r="NFY120" s="172"/>
      <c r="NFZ120" s="172"/>
      <c r="NGA120" s="172"/>
      <c r="NGB120" s="172"/>
      <c r="NGC120" s="172"/>
      <c r="NGD120" s="172"/>
      <c r="NGE120" s="172"/>
      <c r="NGF120" s="172"/>
      <c r="NGG120" s="172"/>
      <c r="NGH120" s="172"/>
      <c r="NGI120" s="172"/>
      <c r="NGJ120" s="172"/>
      <c r="NGK120" s="172"/>
      <c r="NGL120" s="172"/>
      <c r="NGM120" s="172"/>
      <c r="NGN120" s="172"/>
      <c r="NGO120" s="172"/>
      <c r="NGP120" s="172"/>
      <c r="NGQ120" s="172"/>
      <c r="NGR120" s="172"/>
      <c r="NGS120" s="172"/>
      <c r="NGT120" s="172"/>
      <c r="NGU120" s="172"/>
      <c r="NGV120" s="172"/>
      <c r="NGW120" s="172"/>
      <c r="NGX120" s="172"/>
      <c r="NGY120" s="172"/>
      <c r="NGZ120" s="172"/>
      <c r="NHA120" s="172"/>
      <c r="NHB120" s="172"/>
      <c r="NHC120" s="172"/>
      <c r="NHD120" s="172"/>
      <c r="NHE120" s="172"/>
      <c r="NHF120" s="172"/>
      <c r="NHG120" s="172"/>
      <c r="NHH120" s="172"/>
      <c r="NHI120" s="172"/>
      <c r="NHJ120" s="172"/>
      <c r="NHK120" s="172"/>
      <c r="NHL120" s="172"/>
      <c r="NHM120" s="172"/>
      <c r="NHN120" s="172"/>
      <c r="NHO120" s="172"/>
      <c r="NHP120" s="172"/>
      <c r="NHQ120" s="172"/>
      <c r="NHR120" s="172"/>
      <c r="NHS120" s="172"/>
      <c r="NHT120" s="172"/>
      <c r="NHU120" s="172"/>
      <c r="NHV120" s="172"/>
      <c r="NHW120" s="172"/>
      <c r="NHX120" s="172"/>
      <c r="NHY120" s="172"/>
      <c r="NHZ120" s="172"/>
      <c r="NIA120" s="172"/>
      <c r="NIB120" s="172"/>
      <c r="NIC120" s="172"/>
      <c r="NID120" s="172"/>
      <c r="NIE120" s="172"/>
      <c r="NIF120" s="172"/>
      <c r="NIG120" s="172"/>
      <c r="NIH120" s="172"/>
      <c r="NII120" s="172"/>
      <c r="NIJ120" s="172"/>
      <c r="NIK120" s="172"/>
      <c r="NIL120" s="172"/>
      <c r="NIM120" s="172"/>
      <c r="NIN120" s="172"/>
      <c r="NIO120" s="172"/>
      <c r="NIP120" s="172"/>
      <c r="NIQ120" s="172"/>
      <c r="NIR120" s="172"/>
      <c r="NIS120" s="172"/>
      <c r="NIT120" s="172"/>
      <c r="NIU120" s="172"/>
      <c r="NIV120" s="172"/>
      <c r="NIW120" s="172"/>
      <c r="NIX120" s="172"/>
      <c r="NIY120" s="172"/>
      <c r="NIZ120" s="172"/>
      <c r="NJA120" s="172"/>
      <c r="NJB120" s="172"/>
      <c r="NJC120" s="172"/>
      <c r="NJD120" s="172"/>
      <c r="NJE120" s="172"/>
      <c r="NJF120" s="172"/>
      <c r="NJG120" s="172"/>
      <c r="NJH120" s="172"/>
      <c r="NJI120" s="172"/>
      <c r="NJJ120" s="172"/>
      <c r="NJK120" s="172"/>
      <c r="NJL120" s="172"/>
      <c r="NJM120" s="172"/>
      <c r="NJN120" s="172"/>
      <c r="NJO120" s="172"/>
      <c r="NJP120" s="172"/>
      <c r="NJQ120" s="172"/>
      <c r="NJR120" s="172"/>
      <c r="NJS120" s="172"/>
      <c r="NJT120" s="172"/>
      <c r="NJU120" s="172"/>
      <c r="NJV120" s="172"/>
      <c r="NJW120" s="172"/>
      <c r="NJX120" s="172"/>
      <c r="NJY120" s="172"/>
      <c r="NJZ120" s="172"/>
      <c r="NKA120" s="172"/>
      <c r="NKB120" s="172"/>
      <c r="NKC120" s="172"/>
      <c r="NKD120" s="172"/>
      <c r="NKE120" s="172"/>
      <c r="NKF120" s="172"/>
      <c r="NKG120" s="172"/>
      <c r="NKH120" s="172"/>
      <c r="NKI120" s="172"/>
      <c r="NKJ120" s="172"/>
      <c r="NKK120" s="172"/>
      <c r="NKL120" s="172"/>
      <c r="NKM120" s="172"/>
      <c r="NKN120" s="172"/>
      <c r="NKO120" s="172"/>
      <c r="NKP120" s="172"/>
      <c r="NKQ120" s="172"/>
      <c r="NKR120" s="172"/>
      <c r="NKS120" s="172"/>
      <c r="NKT120" s="172"/>
      <c r="NKU120" s="172"/>
      <c r="NKV120" s="172"/>
      <c r="NKW120" s="172"/>
      <c r="NKX120" s="172"/>
      <c r="NKY120" s="172"/>
      <c r="NKZ120" s="172"/>
      <c r="NLA120" s="172"/>
      <c r="NLB120" s="172"/>
      <c r="NLC120" s="172"/>
      <c r="NLD120" s="172"/>
      <c r="NLE120" s="172"/>
      <c r="NLF120" s="172"/>
      <c r="NLG120" s="172"/>
      <c r="NLH120" s="172"/>
      <c r="NLI120" s="172"/>
      <c r="NLJ120" s="172"/>
      <c r="NLK120" s="172"/>
      <c r="NLL120" s="172"/>
      <c r="NLM120" s="172"/>
      <c r="NLN120" s="172"/>
      <c r="NLO120" s="172"/>
      <c r="NLP120" s="172"/>
      <c r="NLQ120" s="172"/>
      <c r="NLR120" s="172"/>
      <c r="NLS120" s="172"/>
      <c r="NLT120" s="172"/>
      <c r="NLU120" s="172"/>
      <c r="NLV120" s="172"/>
      <c r="NLW120" s="172"/>
      <c r="NLX120" s="172"/>
      <c r="NLY120" s="172"/>
      <c r="NLZ120" s="172"/>
      <c r="NMA120" s="172"/>
      <c r="NMB120" s="172"/>
      <c r="NMC120" s="172"/>
      <c r="NMD120" s="172"/>
      <c r="NME120" s="172"/>
      <c r="NMF120" s="172"/>
      <c r="NMG120" s="172"/>
      <c r="NMH120" s="172"/>
      <c r="NMI120" s="172"/>
      <c r="NMJ120" s="172"/>
      <c r="NMK120" s="172"/>
      <c r="NML120" s="172"/>
      <c r="NMM120" s="172"/>
      <c r="NMN120" s="172"/>
      <c r="NMO120" s="172"/>
      <c r="NMP120" s="172"/>
      <c r="NMQ120" s="172"/>
      <c r="NMR120" s="172"/>
      <c r="NMS120" s="172"/>
      <c r="NMT120" s="172"/>
      <c r="NMU120" s="172"/>
      <c r="NMV120" s="172"/>
      <c r="NMW120" s="172"/>
      <c r="NMX120" s="172"/>
      <c r="NMY120" s="172"/>
      <c r="NMZ120" s="172"/>
      <c r="NNA120" s="172"/>
      <c r="NNB120" s="172"/>
      <c r="NNC120" s="172"/>
      <c r="NND120" s="172"/>
      <c r="NNE120" s="172"/>
      <c r="NNF120" s="172"/>
      <c r="NNG120" s="172"/>
      <c r="NNH120" s="172"/>
      <c r="NNI120" s="172"/>
      <c r="NNJ120" s="172"/>
      <c r="NNK120" s="172"/>
      <c r="NNL120" s="172"/>
      <c r="NNM120" s="172"/>
      <c r="NNN120" s="172"/>
      <c r="NNO120" s="172"/>
      <c r="NNP120" s="172"/>
      <c r="NNQ120" s="172"/>
      <c r="NNR120" s="172"/>
      <c r="NNS120" s="172"/>
      <c r="NNT120" s="172"/>
      <c r="NNU120" s="172"/>
      <c r="NNV120" s="172"/>
      <c r="NNW120" s="172"/>
      <c r="NNX120" s="172"/>
      <c r="NNY120" s="172"/>
      <c r="NNZ120" s="172"/>
      <c r="NOA120" s="172"/>
      <c r="NOB120" s="172"/>
      <c r="NOC120" s="172"/>
      <c r="NOD120" s="172"/>
      <c r="NOE120" s="172"/>
      <c r="NOF120" s="172"/>
      <c r="NOG120" s="172"/>
      <c r="NOH120" s="172"/>
      <c r="NOI120" s="172"/>
      <c r="NOJ120" s="172"/>
      <c r="NOK120" s="172"/>
      <c r="NOL120" s="172"/>
      <c r="NOM120" s="172"/>
      <c r="NON120" s="172"/>
      <c r="NOO120" s="172"/>
      <c r="NOP120" s="172"/>
      <c r="NOQ120" s="172"/>
      <c r="NOR120" s="172"/>
      <c r="NOS120" s="172"/>
      <c r="NOT120" s="172"/>
      <c r="NOU120" s="172"/>
      <c r="NOV120" s="172"/>
      <c r="NOW120" s="172"/>
      <c r="NOX120" s="172"/>
      <c r="NOY120" s="172"/>
      <c r="NOZ120" s="172"/>
      <c r="NPA120" s="172"/>
      <c r="NPB120" s="172"/>
      <c r="NPC120" s="172"/>
      <c r="NPD120" s="172"/>
      <c r="NPE120" s="172"/>
      <c r="NPF120" s="172"/>
      <c r="NPG120" s="172"/>
      <c r="NPH120" s="172"/>
      <c r="NPI120" s="172"/>
      <c r="NPJ120" s="172"/>
      <c r="NPK120" s="172"/>
      <c r="NPL120" s="172"/>
      <c r="NPM120" s="172"/>
      <c r="NPN120" s="172"/>
      <c r="NPO120" s="172"/>
      <c r="NPP120" s="172"/>
      <c r="NPQ120" s="172"/>
      <c r="NPR120" s="172"/>
      <c r="NPS120" s="172"/>
      <c r="NPT120" s="172"/>
      <c r="NPU120" s="172"/>
      <c r="NPV120" s="172"/>
      <c r="NPW120" s="172"/>
      <c r="NPX120" s="172"/>
      <c r="NPY120" s="172"/>
      <c r="NPZ120" s="172"/>
      <c r="NQA120" s="172"/>
      <c r="NQB120" s="172"/>
      <c r="NQC120" s="172"/>
      <c r="NQD120" s="172"/>
      <c r="NQE120" s="172"/>
      <c r="NQF120" s="172"/>
      <c r="NQG120" s="172"/>
      <c r="NQH120" s="172"/>
      <c r="NQI120" s="172"/>
      <c r="NQJ120" s="172"/>
      <c r="NQK120" s="172"/>
      <c r="NQL120" s="172"/>
      <c r="NQM120" s="172"/>
      <c r="NQN120" s="172"/>
      <c r="NQO120" s="172"/>
      <c r="NQP120" s="172"/>
      <c r="NQQ120" s="172"/>
      <c r="NQR120" s="172"/>
      <c r="NQS120" s="172"/>
      <c r="NQT120" s="172"/>
      <c r="NQU120" s="172"/>
      <c r="NQV120" s="172"/>
      <c r="NQW120" s="172"/>
      <c r="NQX120" s="172"/>
      <c r="NQY120" s="172"/>
      <c r="NQZ120" s="172"/>
      <c r="NRA120" s="172"/>
      <c r="NRB120" s="172"/>
      <c r="NRC120" s="172"/>
      <c r="NRD120" s="172"/>
      <c r="NRE120" s="172"/>
      <c r="NRF120" s="172"/>
      <c r="NRG120" s="172"/>
      <c r="NRH120" s="172"/>
      <c r="NRI120" s="172"/>
      <c r="NRJ120" s="172"/>
      <c r="NRK120" s="172"/>
      <c r="NRL120" s="172"/>
      <c r="NRM120" s="172"/>
      <c r="NRN120" s="172"/>
      <c r="NRO120" s="172"/>
      <c r="NRP120" s="172"/>
      <c r="NRQ120" s="172"/>
      <c r="NRR120" s="172"/>
      <c r="NRS120" s="172"/>
      <c r="NRT120" s="172"/>
      <c r="NRU120" s="172"/>
      <c r="NRV120" s="172"/>
      <c r="NRW120" s="172"/>
      <c r="NRX120" s="172"/>
      <c r="NRY120" s="172"/>
      <c r="NRZ120" s="172"/>
      <c r="NSA120" s="172"/>
      <c r="NSB120" s="172"/>
      <c r="NSC120" s="172"/>
      <c r="NSD120" s="172"/>
      <c r="NSE120" s="172"/>
      <c r="NSF120" s="172"/>
      <c r="NSG120" s="172"/>
      <c r="NSH120" s="172"/>
      <c r="NSI120" s="172"/>
      <c r="NSJ120" s="172"/>
      <c r="NSK120" s="172"/>
      <c r="NSL120" s="172"/>
      <c r="NSM120" s="172"/>
      <c r="NSN120" s="172"/>
      <c r="NSO120" s="172"/>
      <c r="NSP120" s="172"/>
      <c r="NSQ120" s="172"/>
      <c r="NSR120" s="172"/>
      <c r="NSS120" s="172"/>
      <c r="NST120" s="172"/>
      <c r="NSU120" s="172"/>
      <c r="NSV120" s="172"/>
      <c r="NSW120" s="172"/>
      <c r="NSX120" s="172"/>
      <c r="NSY120" s="172"/>
      <c r="NSZ120" s="172"/>
      <c r="NTA120" s="172"/>
      <c r="NTB120" s="172"/>
      <c r="NTC120" s="172"/>
      <c r="NTD120" s="172"/>
      <c r="NTE120" s="172"/>
      <c r="NTF120" s="172"/>
      <c r="NTG120" s="172"/>
      <c r="NTH120" s="172"/>
      <c r="NTI120" s="172"/>
      <c r="NTJ120" s="172"/>
      <c r="NTK120" s="172"/>
      <c r="NTL120" s="172"/>
      <c r="NTM120" s="172"/>
      <c r="NTN120" s="172"/>
      <c r="NTO120" s="172"/>
      <c r="NTP120" s="172"/>
      <c r="NTQ120" s="172"/>
      <c r="NTR120" s="172"/>
      <c r="NTS120" s="172"/>
      <c r="NTT120" s="172"/>
      <c r="NTU120" s="172"/>
      <c r="NTV120" s="172"/>
      <c r="NTW120" s="172"/>
      <c r="NTX120" s="172"/>
      <c r="NTY120" s="172"/>
      <c r="NTZ120" s="172"/>
      <c r="NUA120" s="172"/>
      <c r="NUB120" s="172"/>
      <c r="NUC120" s="172"/>
      <c r="NUD120" s="172"/>
      <c r="NUE120" s="172"/>
      <c r="NUF120" s="172"/>
      <c r="NUG120" s="172"/>
      <c r="NUH120" s="172"/>
      <c r="NUI120" s="172"/>
      <c r="NUJ120" s="172"/>
      <c r="NUK120" s="172"/>
      <c r="NUL120" s="172"/>
      <c r="NUM120" s="172"/>
      <c r="NUN120" s="172"/>
      <c r="NUO120" s="172"/>
      <c r="NUP120" s="172"/>
      <c r="NUQ120" s="172"/>
      <c r="NUR120" s="172"/>
      <c r="NUS120" s="172"/>
      <c r="NUT120" s="172"/>
      <c r="NUU120" s="172"/>
      <c r="NUV120" s="172"/>
      <c r="NUW120" s="172"/>
      <c r="NUX120" s="172"/>
      <c r="NUY120" s="172"/>
      <c r="NUZ120" s="172"/>
      <c r="NVA120" s="172"/>
      <c r="NVB120" s="172"/>
      <c r="NVC120" s="172"/>
      <c r="NVD120" s="172"/>
      <c r="NVE120" s="172"/>
      <c r="NVF120" s="172"/>
      <c r="NVG120" s="172"/>
      <c r="NVH120" s="172"/>
      <c r="NVI120" s="172"/>
      <c r="NVJ120" s="172"/>
      <c r="NVK120" s="172"/>
      <c r="NVL120" s="172"/>
      <c r="NVM120" s="172"/>
      <c r="NVN120" s="172"/>
      <c r="NVO120" s="172"/>
      <c r="NVP120" s="172"/>
      <c r="NVQ120" s="172"/>
      <c r="NVR120" s="172"/>
      <c r="NVS120" s="172"/>
      <c r="NVT120" s="172"/>
      <c r="NVU120" s="172"/>
      <c r="NVV120" s="172"/>
      <c r="NVW120" s="172"/>
      <c r="NVX120" s="172"/>
      <c r="NVY120" s="172"/>
      <c r="NVZ120" s="172"/>
      <c r="NWA120" s="172"/>
      <c r="NWB120" s="172"/>
      <c r="NWC120" s="172"/>
      <c r="NWD120" s="172"/>
      <c r="NWE120" s="172"/>
      <c r="NWF120" s="172"/>
      <c r="NWG120" s="172"/>
      <c r="NWH120" s="172"/>
      <c r="NWI120" s="172"/>
      <c r="NWJ120" s="172"/>
      <c r="NWK120" s="172"/>
      <c r="NWL120" s="172"/>
      <c r="NWM120" s="172"/>
      <c r="NWN120" s="172"/>
      <c r="NWO120" s="172"/>
      <c r="NWP120" s="172"/>
      <c r="NWQ120" s="172"/>
      <c r="NWR120" s="172"/>
      <c r="NWS120" s="172"/>
      <c r="NWT120" s="172"/>
      <c r="NWU120" s="172"/>
      <c r="NWV120" s="172"/>
      <c r="NWW120" s="172"/>
      <c r="NWX120" s="172"/>
      <c r="NWY120" s="172"/>
      <c r="NWZ120" s="172"/>
      <c r="NXA120" s="172"/>
      <c r="NXB120" s="172"/>
      <c r="NXC120" s="172"/>
      <c r="NXD120" s="172"/>
      <c r="NXE120" s="172"/>
      <c r="NXF120" s="172"/>
      <c r="NXG120" s="172"/>
      <c r="NXH120" s="172"/>
      <c r="NXI120" s="172"/>
      <c r="NXJ120" s="172"/>
      <c r="NXK120" s="172"/>
      <c r="NXL120" s="172"/>
      <c r="NXM120" s="172"/>
      <c r="NXN120" s="172"/>
      <c r="NXO120" s="172"/>
      <c r="NXP120" s="172"/>
      <c r="NXQ120" s="172"/>
      <c r="NXR120" s="172"/>
      <c r="NXS120" s="172"/>
      <c r="NXT120" s="172"/>
      <c r="NXU120" s="172"/>
      <c r="NXV120" s="172"/>
      <c r="NXW120" s="172"/>
      <c r="NXX120" s="172"/>
      <c r="NXY120" s="172"/>
      <c r="NXZ120" s="172"/>
      <c r="NYA120" s="172"/>
      <c r="NYB120" s="172"/>
      <c r="NYC120" s="172"/>
      <c r="NYD120" s="172"/>
      <c r="NYE120" s="172"/>
      <c r="NYF120" s="172"/>
      <c r="NYG120" s="172"/>
      <c r="NYH120" s="172"/>
      <c r="NYI120" s="172"/>
      <c r="NYJ120" s="172"/>
      <c r="NYK120" s="172"/>
      <c r="NYL120" s="172"/>
      <c r="NYM120" s="172"/>
      <c r="NYN120" s="172"/>
      <c r="NYO120" s="172"/>
      <c r="NYP120" s="172"/>
      <c r="NYQ120" s="172"/>
      <c r="NYR120" s="172"/>
      <c r="NYS120" s="172"/>
      <c r="NYT120" s="172"/>
      <c r="NYU120" s="172"/>
      <c r="NYV120" s="172"/>
      <c r="NYW120" s="172"/>
      <c r="NYX120" s="172"/>
      <c r="NYY120" s="172"/>
      <c r="NYZ120" s="172"/>
      <c r="NZA120" s="172"/>
      <c r="NZB120" s="172"/>
      <c r="NZC120" s="172"/>
      <c r="NZD120" s="172"/>
      <c r="NZE120" s="172"/>
      <c r="NZF120" s="172"/>
      <c r="NZG120" s="172"/>
      <c r="NZH120" s="172"/>
      <c r="NZI120" s="172"/>
      <c r="NZJ120" s="172"/>
      <c r="NZK120" s="172"/>
      <c r="NZL120" s="172"/>
      <c r="NZM120" s="172"/>
      <c r="NZN120" s="172"/>
      <c r="NZO120" s="172"/>
      <c r="NZP120" s="172"/>
      <c r="NZQ120" s="172"/>
      <c r="NZR120" s="172"/>
      <c r="NZS120" s="172"/>
      <c r="NZT120" s="172"/>
      <c r="NZU120" s="172"/>
      <c r="NZV120" s="172"/>
      <c r="NZW120" s="172"/>
      <c r="NZX120" s="172"/>
      <c r="NZY120" s="172"/>
      <c r="NZZ120" s="172"/>
      <c r="OAA120" s="172"/>
      <c r="OAB120" s="172"/>
      <c r="OAC120" s="172"/>
      <c r="OAD120" s="172"/>
      <c r="OAE120" s="172"/>
      <c r="OAF120" s="172"/>
      <c r="OAG120" s="172"/>
      <c r="OAH120" s="172"/>
      <c r="OAI120" s="172"/>
      <c r="OAJ120" s="172"/>
      <c r="OAK120" s="172"/>
      <c r="OAL120" s="172"/>
      <c r="OAM120" s="172"/>
      <c r="OAN120" s="172"/>
      <c r="OAO120" s="172"/>
      <c r="OAP120" s="172"/>
      <c r="OAQ120" s="172"/>
      <c r="OAR120" s="172"/>
      <c r="OAS120" s="172"/>
      <c r="OAT120" s="172"/>
      <c r="OAU120" s="172"/>
      <c r="OAV120" s="172"/>
      <c r="OAW120" s="172"/>
      <c r="OAX120" s="172"/>
      <c r="OAY120" s="172"/>
      <c r="OAZ120" s="172"/>
      <c r="OBA120" s="172"/>
      <c r="OBB120" s="172"/>
      <c r="OBC120" s="172"/>
      <c r="OBD120" s="172"/>
      <c r="OBE120" s="172"/>
      <c r="OBF120" s="172"/>
      <c r="OBG120" s="172"/>
      <c r="OBH120" s="172"/>
      <c r="OBI120" s="172"/>
      <c r="OBJ120" s="172"/>
      <c r="OBK120" s="172"/>
      <c r="OBL120" s="172"/>
      <c r="OBM120" s="172"/>
      <c r="OBN120" s="172"/>
      <c r="OBO120" s="172"/>
      <c r="OBP120" s="172"/>
      <c r="OBQ120" s="172"/>
      <c r="OBR120" s="172"/>
      <c r="OBS120" s="172"/>
      <c r="OBT120" s="172"/>
      <c r="OBU120" s="172"/>
      <c r="OBV120" s="172"/>
      <c r="OBW120" s="172"/>
      <c r="OBX120" s="172"/>
      <c r="OBY120" s="172"/>
      <c r="OBZ120" s="172"/>
      <c r="OCA120" s="172"/>
      <c r="OCB120" s="172"/>
      <c r="OCC120" s="172"/>
      <c r="OCD120" s="172"/>
      <c r="OCE120" s="172"/>
      <c r="OCF120" s="172"/>
      <c r="OCG120" s="172"/>
      <c r="OCH120" s="172"/>
      <c r="OCI120" s="172"/>
      <c r="OCJ120" s="172"/>
      <c r="OCK120" s="172"/>
      <c r="OCL120" s="172"/>
      <c r="OCM120" s="172"/>
      <c r="OCN120" s="172"/>
      <c r="OCO120" s="172"/>
      <c r="OCP120" s="172"/>
      <c r="OCQ120" s="172"/>
      <c r="OCR120" s="172"/>
      <c r="OCS120" s="172"/>
      <c r="OCT120" s="172"/>
      <c r="OCU120" s="172"/>
      <c r="OCV120" s="172"/>
      <c r="OCW120" s="172"/>
      <c r="OCX120" s="172"/>
      <c r="OCY120" s="172"/>
      <c r="OCZ120" s="172"/>
      <c r="ODA120" s="172"/>
      <c r="ODB120" s="172"/>
      <c r="ODC120" s="172"/>
      <c r="ODD120" s="172"/>
      <c r="ODE120" s="172"/>
      <c r="ODF120" s="172"/>
      <c r="ODG120" s="172"/>
      <c r="ODH120" s="172"/>
      <c r="ODI120" s="172"/>
      <c r="ODJ120" s="172"/>
      <c r="ODK120" s="172"/>
      <c r="ODL120" s="172"/>
      <c r="ODM120" s="172"/>
      <c r="ODN120" s="172"/>
      <c r="ODO120" s="172"/>
      <c r="ODP120" s="172"/>
      <c r="ODQ120" s="172"/>
      <c r="ODR120" s="172"/>
      <c r="ODS120" s="172"/>
      <c r="ODT120" s="172"/>
      <c r="ODU120" s="172"/>
      <c r="ODV120" s="172"/>
      <c r="ODW120" s="172"/>
      <c r="ODX120" s="172"/>
      <c r="ODY120" s="172"/>
      <c r="ODZ120" s="172"/>
      <c r="OEA120" s="172"/>
      <c r="OEB120" s="172"/>
      <c r="OEC120" s="172"/>
      <c r="OED120" s="172"/>
      <c r="OEE120" s="172"/>
      <c r="OEF120" s="172"/>
      <c r="OEG120" s="172"/>
      <c r="OEH120" s="172"/>
      <c r="OEI120" s="172"/>
      <c r="OEJ120" s="172"/>
      <c r="OEK120" s="172"/>
      <c r="OEL120" s="172"/>
      <c r="OEM120" s="172"/>
      <c r="OEN120" s="172"/>
      <c r="OEO120" s="172"/>
      <c r="OEP120" s="172"/>
      <c r="OEQ120" s="172"/>
      <c r="OER120" s="172"/>
      <c r="OES120" s="172"/>
      <c r="OET120" s="172"/>
      <c r="OEU120" s="172"/>
      <c r="OEV120" s="172"/>
      <c r="OEW120" s="172"/>
      <c r="OEX120" s="172"/>
      <c r="OEY120" s="172"/>
      <c r="OEZ120" s="172"/>
      <c r="OFA120" s="172"/>
      <c r="OFB120" s="172"/>
      <c r="OFC120" s="172"/>
      <c r="OFD120" s="172"/>
      <c r="OFE120" s="172"/>
      <c r="OFF120" s="172"/>
      <c r="OFG120" s="172"/>
      <c r="OFH120" s="172"/>
      <c r="OFI120" s="172"/>
      <c r="OFJ120" s="172"/>
      <c r="OFK120" s="172"/>
      <c r="OFL120" s="172"/>
      <c r="OFM120" s="172"/>
      <c r="OFN120" s="172"/>
      <c r="OFO120" s="172"/>
      <c r="OFP120" s="172"/>
      <c r="OFQ120" s="172"/>
      <c r="OFR120" s="172"/>
      <c r="OFS120" s="172"/>
      <c r="OFT120" s="172"/>
      <c r="OFU120" s="172"/>
      <c r="OFV120" s="172"/>
      <c r="OFW120" s="172"/>
      <c r="OFX120" s="172"/>
      <c r="OFY120" s="172"/>
      <c r="OFZ120" s="172"/>
      <c r="OGA120" s="172"/>
      <c r="OGB120" s="172"/>
      <c r="OGC120" s="172"/>
      <c r="OGD120" s="172"/>
      <c r="OGE120" s="172"/>
      <c r="OGF120" s="172"/>
      <c r="OGG120" s="172"/>
      <c r="OGH120" s="172"/>
      <c r="OGI120" s="172"/>
      <c r="OGJ120" s="172"/>
      <c r="OGK120" s="172"/>
      <c r="OGL120" s="172"/>
      <c r="OGM120" s="172"/>
      <c r="OGN120" s="172"/>
      <c r="OGO120" s="172"/>
      <c r="OGP120" s="172"/>
      <c r="OGQ120" s="172"/>
      <c r="OGR120" s="172"/>
      <c r="OGS120" s="172"/>
      <c r="OGT120" s="172"/>
      <c r="OGU120" s="172"/>
      <c r="OGV120" s="172"/>
      <c r="OGW120" s="172"/>
      <c r="OGX120" s="172"/>
      <c r="OGY120" s="172"/>
      <c r="OGZ120" s="172"/>
      <c r="OHA120" s="172"/>
      <c r="OHB120" s="172"/>
      <c r="OHC120" s="172"/>
      <c r="OHD120" s="172"/>
      <c r="OHE120" s="172"/>
      <c r="OHF120" s="172"/>
      <c r="OHG120" s="172"/>
      <c r="OHH120" s="172"/>
      <c r="OHI120" s="172"/>
      <c r="OHJ120" s="172"/>
      <c r="OHK120" s="172"/>
      <c r="OHL120" s="172"/>
      <c r="OHM120" s="172"/>
      <c r="OHN120" s="172"/>
      <c r="OHO120" s="172"/>
      <c r="OHP120" s="172"/>
      <c r="OHQ120" s="172"/>
      <c r="OHR120" s="172"/>
      <c r="OHS120" s="172"/>
      <c r="OHT120" s="172"/>
      <c r="OHU120" s="172"/>
      <c r="OHV120" s="172"/>
      <c r="OHW120" s="172"/>
      <c r="OHX120" s="172"/>
      <c r="OHY120" s="172"/>
      <c r="OHZ120" s="172"/>
      <c r="OIA120" s="172"/>
      <c r="OIB120" s="172"/>
      <c r="OIC120" s="172"/>
      <c r="OID120" s="172"/>
      <c r="OIE120" s="172"/>
      <c r="OIF120" s="172"/>
      <c r="OIG120" s="172"/>
      <c r="OIH120" s="172"/>
      <c r="OII120" s="172"/>
      <c r="OIJ120" s="172"/>
      <c r="OIK120" s="172"/>
      <c r="OIL120" s="172"/>
      <c r="OIM120" s="172"/>
      <c r="OIN120" s="172"/>
      <c r="OIO120" s="172"/>
      <c r="OIP120" s="172"/>
      <c r="OIQ120" s="172"/>
      <c r="OIR120" s="172"/>
      <c r="OIS120" s="172"/>
      <c r="OIT120" s="172"/>
      <c r="OIU120" s="172"/>
      <c r="OIV120" s="172"/>
      <c r="OIW120" s="172"/>
      <c r="OIX120" s="172"/>
      <c r="OIY120" s="172"/>
      <c r="OIZ120" s="172"/>
      <c r="OJA120" s="172"/>
      <c r="OJB120" s="172"/>
      <c r="OJC120" s="172"/>
      <c r="OJD120" s="172"/>
      <c r="OJE120" s="172"/>
      <c r="OJF120" s="172"/>
      <c r="OJG120" s="172"/>
      <c r="OJH120" s="172"/>
      <c r="OJI120" s="172"/>
      <c r="OJJ120" s="172"/>
      <c r="OJK120" s="172"/>
      <c r="OJL120" s="172"/>
      <c r="OJM120" s="172"/>
      <c r="OJN120" s="172"/>
      <c r="OJO120" s="172"/>
      <c r="OJP120" s="172"/>
      <c r="OJQ120" s="172"/>
      <c r="OJR120" s="172"/>
      <c r="OJS120" s="172"/>
      <c r="OJT120" s="172"/>
      <c r="OJU120" s="172"/>
      <c r="OJV120" s="172"/>
      <c r="OJW120" s="172"/>
      <c r="OJX120" s="172"/>
      <c r="OJY120" s="172"/>
      <c r="OJZ120" s="172"/>
      <c r="OKA120" s="172"/>
      <c r="OKB120" s="172"/>
      <c r="OKC120" s="172"/>
      <c r="OKD120" s="172"/>
      <c r="OKE120" s="172"/>
      <c r="OKF120" s="172"/>
      <c r="OKG120" s="172"/>
      <c r="OKH120" s="172"/>
      <c r="OKI120" s="172"/>
      <c r="OKJ120" s="172"/>
      <c r="OKK120" s="172"/>
      <c r="OKL120" s="172"/>
      <c r="OKM120" s="172"/>
      <c r="OKN120" s="172"/>
      <c r="OKO120" s="172"/>
      <c r="OKP120" s="172"/>
      <c r="OKQ120" s="172"/>
      <c r="OKR120" s="172"/>
      <c r="OKS120" s="172"/>
      <c r="OKT120" s="172"/>
      <c r="OKU120" s="172"/>
      <c r="OKV120" s="172"/>
      <c r="OKW120" s="172"/>
      <c r="OKX120" s="172"/>
      <c r="OKY120" s="172"/>
      <c r="OKZ120" s="172"/>
      <c r="OLA120" s="172"/>
      <c r="OLB120" s="172"/>
      <c r="OLC120" s="172"/>
      <c r="OLD120" s="172"/>
      <c r="OLE120" s="172"/>
      <c r="OLF120" s="172"/>
      <c r="OLG120" s="172"/>
      <c r="OLH120" s="172"/>
      <c r="OLI120" s="172"/>
      <c r="OLJ120" s="172"/>
      <c r="OLK120" s="172"/>
      <c r="OLL120" s="172"/>
      <c r="OLM120" s="172"/>
      <c r="OLN120" s="172"/>
      <c r="OLO120" s="172"/>
      <c r="OLP120" s="172"/>
      <c r="OLQ120" s="172"/>
      <c r="OLR120" s="172"/>
      <c r="OLS120" s="172"/>
      <c r="OLT120" s="172"/>
      <c r="OLU120" s="172"/>
      <c r="OLV120" s="172"/>
      <c r="OLW120" s="172"/>
      <c r="OLX120" s="172"/>
      <c r="OLY120" s="172"/>
      <c r="OLZ120" s="172"/>
      <c r="OMA120" s="172"/>
      <c r="OMB120" s="172"/>
      <c r="OMC120" s="172"/>
      <c r="OMD120" s="172"/>
      <c r="OME120" s="172"/>
      <c r="OMF120" s="172"/>
      <c r="OMG120" s="172"/>
      <c r="OMH120" s="172"/>
      <c r="OMI120" s="172"/>
      <c r="OMJ120" s="172"/>
      <c r="OMK120" s="172"/>
      <c r="OML120" s="172"/>
      <c r="OMM120" s="172"/>
      <c r="OMN120" s="172"/>
      <c r="OMO120" s="172"/>
      <c r="OMP120" s="172"/>
      <c r="OMQ120" s="172"/>
      <c r="OMR120" s="172"/>
      <c r="OMS120" s="172"/>
      <c r="OMT120" s="172"/>
      <c r="OMU120" s="172"/>
      <c r="OMV120" s="172"/>
      <c r="OMW120" s="172"/>
      <c r="OMX120" s="172"/>
      <c r="OMY120" s="172"/>
      <c r="OMZ120" s="172"/>
      <c r="ONA120" s="172"/>
      <c r="ONB120" s="172"/>
      <c r="ONC120" s="172"/>
      <c r="OND120" s="172"/>
      <c r="ONE120" s="172"/>
      <c r="ONF120" s="172"/>
      <c r="ONG120" s="172"/>
      <c r="ONH120" s="172"/>
      <c r="ONI120" s="172"/>
      <c r="ONJ120" s="172"/>
      <c r="ONK120" s="172"/>
      <c r="ONL120" s="172"/>
      <c r="ONM120" s="172"/>
      <c r="ONN120" s="172"/>
      <c r="ONO120" s="172"/>
      <c r="ONP120" s="172"/>
      <c r="ONQ120" s="172"/>
      <c r="ONR120" s="172"/>
      <c r="ONS120" s="172"/>
      <c r="ONT120" s="172"/>
      <c r="ONU120" s="172"/>
      <c r="ONV120" s="172"/>
      <c r="ONW120" s="172"/>
      <c r="ONX120" s="172"/>
      <c r="ONY120" s="172"/>
      <c r="ONZ120" s="172"/>
      <c r="OOA120" s="172"/>
      <c r="OOB120" s="172"/>
      <c r="OOC120" s="172"/>
      <c r="OOD120" s="172"/>
      <c r="OOE120" s="172"/>
      <c r="OOF120" s="172"/>
      <c r="OOG120" s="172"/>
      <c r="OOH120" s="172"/>
      <c r="OOI120" s="172"/>
      <c r="OOJ120" s="172"/>
      <c r="OOK120" s="172"/>
      <c r="OOL120" s="172"/>
      <c r="OOM120" s="172"/>
      <c r="OON120" s="172"/>
      <c r="OOO120" s="172"/>
      <c r="OOP120" s="172"/>
      <c r="OOQ120" s="172"/>
      <c r="OOR120" s="172"/>
      <c r="OOS120" s="172"/>
      <c r="OOT120" s="172"/>
      <c r="OOU120" s="172"/>
      <c r="OOV120" s="172"/>
      <c r="OOW120" s="172"/>
      <c r="OOX120" s="172"/>
      <c r="OOY120" s="172"/>
      <c r="OOZ120" s="172"/>
      <c r="OPA120" s="172"/>
      <c r="OPB120" s="172"/>
      <c r="OPC120" s="172"/>
      <c r="OPD120" s="172"/>
      <c r="OPE120" s="172"/>
      <c r="OPF120" s="172"/>
      <c r="OPG120" s="172"/>
      <c r="OPH120" s="172"/>
      <c r="OPI120" s="172"/>
      <c r="OPJ120" s="172"/>
      <c r="OPK120" s="172"/>
      <c r="OPL120" s="172"/>
      <c r="OPM120" s="172"/>
      <c r="OPN120" s="172"/>
      <c r="OPO120" s="172"/>
      <c r="OPP120" s="172"/>
      <c r="OPQ120" s="172"/>
      <c r="OPR120" s="172"/>
      <c r="OPS120" s="172"/>
      <c r="OPT120" s="172"/>
      <c r="OPU120" s="172"/>
      <c r="OPV120" s="172"/>
      <c r="OPW120" s="172"/>
      <c r="OPX120" s="172"/>
      <c r="OPY120" s="172"/>
      <c r="OPZ120" s="172"/>
      <c r="OQA120" s="172"/>
      <c r="OQB120" s="172"/>
      <c r="OQC120" s="172"/>
      <c r="OQD120" s="172"/>
      <c r="OQE120" s="172"/>
      <c r="OQF120" s="172"/>
      <c r="OQG120" s="172"/>
      <c r="OQH120" s="172"/>
      <c r="OQI120" s="172"/>
      <c r="OQJ120" s="172"/>
      <c r="OQK120" s="172"/>
      <c r="OQL120" s="172"/>
      <c r="OQM120" s="172"/>
      <c r="OQN120" s="172"/>
      <c r="OQO120" s="172"/>
      <c r="OQP120" s="172"/>
      <c r="OQQ120" s="172"/>
      <c r="OQR120" s="172"/>
      <c r="OQS120" s="172"/>
      <c r="OQT120" s="172"/>
      <c r="OQU120" s="172"/>
      <c r="OQV120" s="172"/>
      <c r="OQW120" s="172"/>
      <c r="OQX120" s="172"/>
      <c r="OQY120" s="172"/>
      <c r="OQZ120" s="172"/>
      <c r="ORA120" s="172"/>
      <c r="ORB120" s="172"/>
      <c r="ORC120" s="172"/>
      <c r="ORD120" s="172"/>
      <c r="ORE120" s="172"/>
      <c r="ORF120" s="172"/>
      <c r="ORG120" s="172"/>
      <c r="ORH120" s="172"/>
      <c r="ORI120" s="172"/>
      <c r="ORJ120" s="172"/>
      <c r="ORK120" s="172"/>
      <c r="ORL120" s="172"/>
      <c r="ORM120" s="172"/>
      <c r="ORN120" s="172"/>
      <c r="ORO120" s="172"/>
      <c r="ORP120" s="172"/>
      <c r="ORQ120" s="172"/>
      <c r="ORR120" s="172"/>
      <c r="ORS120" s="172"/>
      <c r="ORT120" s="172"/>
      <c r="ORU120" s="172"/>
      <c r="ORV120" s="172"/>
      <c r="ORW120" s="172"/>
      <c r="ORX120" s="172"/>
      <c r="ORY120" s="172"/>
      <c r="ORZ120" s="172"/>
      <c r="OSA120" s="172"/>
      <c r="OSB120" s="172"/>
      <c r="OSC120" s="172"/>
      <c r="OSD120" s="172"/>
      <c r="OSE120" s="172"/>
      <c r="OSF120" s="172"/>
      <c r="OSG120" s="172"/>
      <c r="OSH120" s="172"/>
      <c r="OSI120" s="172"/>
      <c r="OSJ120" s="172"/>
      <c r="OSK120" s="172"/>
      <c r="OSL120" s="172"/>
      <c r="OSM120" s="172"/>
      <c r="OSN120" s="172"/>
      <c r="OSO120" s="172"/>
      <c r="OSP120" s="172"/>
      <c r="OSQ120" s="172"/>
      <c r="OSR120" s="172"/>
      <c r="OSS120" s="172"/>
      <c r="OST120" s="172"/>
      <c r="OSU120" s="172"/>
      <c r="OSV120" s="172"/>
      <c r="OSW120" s="172"/>
      <c r="OSX120" s="172"/>
      <c r="OSY120" s="172"/>
      <c r="OSZ120" s="172"/>
      <c r="OTA120" s="172"/>
      <c r="OTB120" s="172"/>
      <c r="OTC120" s="172"/>
      <c r="OTD120" s="172"/>
      <c r="OTE120" s="172"/>
      <c r="OTF120" s="172"/>
      <c r="OTG120" s="172"/>
      <c r="OTH120" s="172"/>
      <c r="OTI120" s="172"/>
      <c r="OTJ120" s="172"/>
      <c r="OTK120" s="172"/>
      <c r="OTL120" s="172"/>
      <c r="OTM120" s="172"/>
      <c r="OTN120" s="172"/>
      <c r="OTO120" s="172"/>
      <c r="OTP120" s="172"/>
      <c r="OTQ120" s="172"/>
      <c r="OTR120" s="172"/>
      <c r="OTS120" s="172"/>
      <c r="OTT120" s="172"/>
      <c r="OTU120" s="172"/>
      <c r="OTV120" s="172"/>
      <c r="OTW120" s="172"/>
      <c r="OTX120" s="172"/>
      <c r="OTY120" s="172"/>
      <c r="OTZ120" s="172"/>
      <c r="OUA120" s="172"/>
      <c r="OUB120" s="172"/>
      <c r="OUC120" s="172"/>
      <c r="OUD120" s="172"/>
      <c r="OUE120" s="172"/>
      <c r="OUF120" s="172"/>
      <c r="OUG120" s="172"/>
      <c r="OUH120" s="172"/>
      <c r="OUI120" s="172"/>
      <c r="OUJ120" s="172"/>
      <c r="OUK120" s="172"/>
      <c r="OUL120" s="172"/>
      <c r="OUM120" s="172"/>
      <c r="OUN120" s="172"/>
      <c r="OUO120" s="172"/>
      <c r="OUP120" s="172"/>
      <c r="OUQ120" s="172"/>
      <c r="OUR120" s="172"/>
      <c r="OUS120" s="172"/>
      <c r="OUT120" s="172"/>
      <c r="OUU120" s="172"/>
      <c r="OUV120" s="172"/>
      <c r="OUW120" s="172"/>
      <c r="OUX120" s="172"/>
      <c r="OUY120" s="172"/>
      <c r="OUZ120" s="172"/>
      <c r="OVA120" s="172"/>
      <c r="OVB120" s="172"/>
      <c r="OVC120" s="172"/>
      <c r="OVD120" s="172"/>
      <c r="OVE120" s="172"/>
      <c r="OVF120" s="172"/>
      <c r="OVG120" s="172"/>
      <c r="OVH120" s="172"/>
      <c r="OVI120" s="172"/>
      <c r="OVJ120" s="172"/>
      <c r="OVK120" s="172"/>
      <c r="OVL120" s="172"/>
      <c r="OVM120" s="172"/>
      <c r="OVN120" s="172"/>
      <c r="OVO120" s="172"/>
      <c r="OVP120" s="172"/>
      <c r="OVQ120" s="172"/>
      <c r="OVR120" s="172"/>
      <c r="OVS120" s="172"/>
      <c r="OVT120" s="172"/>
      <c r="OVU120" s="172"/>
      <c r="OVV120" s="172"/>
      <c r="OVW120" s="172"/>
      <c r="OVX120" s="172"/>
      <c r="OVY120" s="172"/>
      <c r="OVZ120" s="172"/>
      <c r="OWA120" s="172"/>
      <c r="OWB120" s="172"/>
      <c r="OWC120" s="172"/>
      <c r="OWD120" s="172"/>
      <c r="OWE120" s="172"/>
      <c r="OWF120" s="172"/>
      <c r="OWG120" s="172"/>
      <c r="OWH120" s="172"/>
      <c r="OWI120" s="172"/>
      <c r="OWJ120" s="172"/>
      <c r="OWK120" s="172"/>
      <c r="OWL120" s="172"/>
      <c r="OWM120" s="172"/>
      <c r="OWN120" s="172"/>
      <c r="OWO120" s="172"/>
      <c r="OWP120" s="172"/>
      <c r="OWQ120" s="172"/>
      <c r="OWR120" s="172"/>
      <c r="OWS120" s="172"/>
      <c r="OWT120" s="172"/>
      <c r="OWU120" s="172"/>
      <c r="OWV120" s="172"/>
      <c r="OWW120" s="172"/>
      <c r="OWX120" s="172"/>
      <c r="OWY120" s="172"/>
      <c r="OWZ120" s="172"/>
      <c r="OXA120" s="172"/>
      <c r="OXB120" s="172"/>
      <c r="OXC120" s="172"/>
      <c r="OXD120" s="172"/>
      <c r="OXE120" s="172"/>
      <c r="OXF120" s="172"/>
      <c r="OXG120" s="172"/>
      <c r="OXH120" s="172"/>
      <c r="OXI120" s="172"/>
      <c r="OXJ120" s="172"/>
      <c r="OXK120" s="172"/>
      <c r="OXL120" s="172"/>
      <c r="OXM120" s="172"/>
      <c r="OXN120" s="172"/>
      <c r="OXO120" s="172"/>
      <c r="OXP120" s="172"/>
      <c r="OXQ120" s="172"/>
      <c r="OXR120" s="172"/>
      <c r="OXS120" s="172"/>
      <c r="OXT120" s="172"/>
      <c r="OXU120" s="172"/>
      <c r="OXV120" s="172"/>
      <c r="OXW120" s="172"/>
      <c r="OXX120" s="172"/>
      <c r="OXY120" s="172"/>
      <c r="OXZ120" s="172"/>
      <c r="OYA120" s="172"/>
      <c r="OYB120" s="172"/>
      <c r="OYC120" s="172"/>
      <c r="OYD120" s="172"/>
      <c r="OYE120" s="172"/>
      <c r="OYF120" s="172"/>
      <c r="OYG120" s="172"/>
      <c r="OYH120" s="172"/>
      <c r="OYI120" s="172"/>
      <c r="OYJ120" s="172"/>
      <c r="OYK120" s="172"/>
      <c r="OYL120" s="172"/>
      <c r="OYM120" s="172"/>
      <c r="OYN120" s="172"/>
      <c r="OYO120" s="172"/>
      <c r="OYP120" s="172"/>
      <c r="OYQ120" s="172"/>
      <c r="OYR120" s="172"/>
      <c r="OYS120" s="172"/>
      <c r="OYT120" s="172"/>
      <c r="OYU120" s="172"/>
      <c r="OYV120" s="172"/>
      <c r="OYW120" s="172"/>
      <c r="OYX120" s="172"/>
      <c r="OYY120" s="172"/>
      <c r="OYZ120" s="172"/>
      <c r="OZA120" s="172"/>
      <c r="OZB120" s="172"/>
      <c r="OZC120" s="172"/>
      <c r="OZD120" s="172"/>
      <c r="OZE120" s="172"/>
      <c r="OZF120" s="172"/>
      <c r="OZG120" s="172"/>
      <c r="OZH120" s="172"/>
      <c r="OZI120" s="172"/>
      <c r="OZJ120" s="172"/>
      <c r="OZK120" s="172"/>
      <c r="OZL120" s="172"/>
      <c r="OZM120" s="172"/>
      <c r="OZN120" s="172"/>
      <c r="OZO120" s="172"/>
      <c r="OZP120" s="172"/>
      <c r="OZQ120" s="172"/>
      <c r="OZR120" s="172"/>
      <c r="OZS120" s="172"/>
      <c r="OZT120" s="172"/>
      <c r="OZU120" s="172"/>
      <c r="OZV120" s="172"/>
      <c r="OZW120" s="172"/>
      <c r="OZX120" s="172"/>
      <c r="OZY120" s="172"/>
      <c r="OZZ120" s="172"/>
      <c r="PAA120" s="172"/>
      <c r="PAB120" s="172"/>
      <c r="PAC120" s="172"/>
      <c r="PAD120" s="172"/>
      <c r="PAE120" s="172"/>
      <c r="PAF120" s="172"/>
      <c r="PAG120" s="172"/>
      <c r="PAH120" s="172"/>
      <c r="PAI120" s="172"/>
      <c r="PAJ120" s="172"/>
      <c r="PAK120" s="172"/>
      <c r="PAL120" s="172"/>
      <c r="PAM120" s="172"/>
      <c r="PAN120" s="172"/>
      <c r="PAO120" s="172"/>
      <c r="PAP120" s="172"/>
      <c r="PAQ120" s="172"/>
      <c r="PAR120" s="172"/>
      <c r="PAS120" s="172"/>
      <c r="PAT120" s="172"/>
      <c r="PAU120" s="172"/>
      <c r="PAV120" s="172"/>
      <c r="PAW120" s="172"/>
      <c r="PAX120" s="172"/>
      <c r="PAY120" s="172"/>
      <c r="PAZ120" s="172"/>
      <c r="PBA120" s="172"/>
      <c r="PBB120" s="172"/>
      <c r="PBC120" s="172"/>
      <c r="PBD120" s="172"/>
      <c r="PBE120" s="172"/>
      <c r="PBF120" s="172"/>
      <c r="PBG120" s="172"/>
      <c r="PBH120" s="172"/>
      <c r="PBI120" s="172"/>
      <c r="PBJ120" s="172"/>
      <c r="PBK120" s="172"/>
      <c r="PBL120" s="172"/>
      <c r="PBM120" s="172"/>
      <c r="PBN120" s="172"/>
      <c r="PBO120" s="172"/>
      <c r="PBP120" s="172"/>
      <c r="PBQ120" s="172"/>
      <c r="PBR120" s="172"/>
      <c r="PBS120" s="172"/>
      <c r="PBT120" s="172"/>
      <c r="PBU120" s="172"/>
      <c r="PBV120" s="172"/>
      <c r="PBW120" s="172"/>
      <c r="PBX120" s="172"/>
      <c r="PBY120" s="172"/>
      <c r="PBZ120" s="172"/>
      <c r="PCA120" s="172"/>
      <c r="PCB120" s="172"/>
      <c r="PCC120" s="172"/>
      <c r="PCD120" s="172"/>
      <c r="PCE120" s="172"/>
      <c r="PCF120" s="172"/>
      <c r="PCG120" s="172"/>
      <c r="PCH120" s="172"/>
      <c r="PCI120" s="172"/>
      <c r="PCJ120" s="172"/>
      <c r="PCK120" s="172"/>
      <c r="PCL120" s="172"/>
      <c r="PCM120" s="172"/>
      <c r="PCN120" s="172"/>
      <c r="PCO120" s="172"/>
      <c r="PCP120" s="172"/>
      <c r="PCQ120" s="172"/>
      <c r="PCR120" s="172"/>
      <c r="PCS120" s="172"/>
      <c r="PCT120" s="172"/>
      <c r="PCU120" s="172"/>
      <c r="PCV120" s="172"/>
      <c r="PCW120" s="172"/>
      <c r="PCX120" s="172"/>
      <c r="PCY120" s="172"/>
      <c r="PCZ120" s="172"/>
      <c r="PDA120" s="172"/>
      <c r="PDB120" s="172"/>
      <c r="PDC120" s="172"/>
      <c r="PDD120" s="172"/>
      <c r="PDE120" s="172"/>
      <c r="PDF120" s="172"/>
      <c r="PDG120" s="172"/>
      <c r="PDH120" s="172"/>
      <c r="PDI120" s="172"/>
      <c r="PDJ120" s="172"/>
      <c r="PDK120" s="172"/>
      <c r="PDL120" s="172"/>
      <c r="PDM120" s="172"/>
      <c r="PDN120" s="172"/>
      <c r="PDO120" s="172"/>
      <c r="PDP120" s="172"/>
      <c r="PDQ120" s="172"/>
      <c r="PDR120" s="172"/>
      <c r="PDS120" s="172"/>
      <c r="PDT120" s="172"/>
      <c r="PDU120" s="172"/>
      <c r="PDV120" s="172"/>
      <c r="PDW120" s="172"/>
      <c r="PDX120" s="172"/>
      <c r="PDY120" s="172"/>
      <c r="PDZ120" s="172"/>
      <c r="PEA120" s="172"/>
      <c r="PEB120" s="172"/>
      <c r="PEC120" s="172"/>
      <c r="PED120" s="172"/>
      <c r="PEE120" s="172"/>
      <c r="PEF120" s="172"/>
      <c r="PEG120" s="172"/>
      <c r="PEH120" s="172"/>
      <c r="PEI120" s="172"/>
      <c r="PEJ120" s="172"/>
      <c r="PEK120" s="172"/>
      <c r="PEL120" s="172"/>
      <c r="PEM120" s="172"/>
      <c r="PEN120" s="172"/>
      <c r="PEO120" s="172"/>
      <c r="PEP120" s="172"/>
      <c r="PEQ120" s="172"/>
      <c r="PER120" s="172"/>
      <c r="PES120" s="172"/>
      <c r="PET120" s="172"/>
      <c r="PEU120" s="172"/>
      <c r="PEV120" s="172"/>
      <c r="PEW120" s="172"/>
      <c r="PEX120" s="172"/>
      <c r="PEY120" s="172"/>
      <c r="PEZ120" s="172"/>
      <c r="PFA120" s="172"/>
      <c r="PFB120" s="172"/>
      <c r="PFC120" s="172"/>
      <c r="PFD120" s="172"/>
      <c r="PFE120" s="172"/>
      <c r="PFF120" s="172"/>
      <c r="PFG120" s="172"/>
      <c r="PFH120" s="172"/>
      <c r="PFI120" s="172"/>
      <c r="PFJ120" s="172"/>
      <c r="PFK120" s="172"/>
      <c r="PFL120" s="172"/>
      <c r="PFM120" s="172"/>
      <c r="PFN120" s="172"/>
      <c r="PFO120" s="172"/>
      <c r="PFP120" s="172"/>
      <c r="PFQ120" s="172"/>
      <c r="PFR120" s="172"/>
      <c r="PFS120" s="172"/>
      <c r="PFT120" s="172"/>
      <c r="PFU120" s="172"/>
      <c r="PFV120" s="172"/>
      <c r="PFW120" s="172"/>
      <c r="PFX120" s="172"/>
      <c r="PFY120" s="172"/>
      <c r="PFZ120" s="172"/>
      <c r="PGA120" s="172"/>
      <c r="PGB120" s="172"/>
      <c r="PGC120" s="172"/>
      <c r="PGD120" s="172"/>
      <c r="PGE120" s="172"/>
      <c r="PGF120" s="172"/>
      <c r="PGG120" s="172"/>
      <c r="PGH120" s="172"/>
      <c r="PGI120" s="172"/>
      <c r="PGJ120" s="172"/>
      <c r="PGK120" s="172"/>
      <c r="PGL120" s="172"/>
      <c r="PGM120" s="172"/>
      <c r="PGN120" s="172"/>
      <c r="PGO120" s="172"/>
      <c r="PGP120" s="172"/>
      <c r="PGQ120" s="172"/>
      <c r="PGR120" s="172"/>
      <c r="PGS120" s="172"/>
      <c r="PGT120" s="172"/>
      <c r="PGU120" s="172"/>
      <c r="PGV120" s="172"/>
      <c r="PGW120" s="172"/>
      <c r="PGX120" s="172"/>
      <c r="PGY120" s="172"/>
      <c r="PGZ120" s="172"/>
      <c r="PHA120" s="172"/>
      <c r="PHB120" s="172"/>
      <c r="PHC120" s="172"/>
      <c r="PHD120" s="172"/>
      <c r="PHE120" s="172"/>
      <c r="PHF120" s="172"/>
      <c r="PHG120" s="172"/>
      <c r="PHH120" s="172"/>
      <c r="PHI120" s="172"/>
      <c r="PHJ120" s="172"/>
      <c r="PHK120" s="172"/>
      <c r="PHL120" s="172"/>
      <c r="PHM120" s="172"/>
      <c r="PHN120" s="172"/>
      <c r="PHO120" s="172"/>
      <c r="PHP120" s="172"/>
      <c r="PHQ120" s="172"/>
      <c r="PHR120" s="172"/>
      <c r="PHS120" s="172"/>
      <c r="PHT120" s="172"/>
      <c r="PHU120" s="172"/>
      <c r="PHV120" s="172"/>
      <c r="PHW120" s="172"/>
      <c r="PHX120" s="172"/>
      <c r="PHY120" s="172"/>
      <c r="PHZ120" s="172"/>
      <c r="PIA120" s="172"/>
      <c r="PIB120" s="172"/>
      <c r="PIC120" s="172"/>
      <c r="PID120" s="172"/>
      <c r="PIE120" s="172"/>
      <c r="PIF120" s="172"/>
      <c r="PIG120" s="172"/>
      <c r="PIH120" s="172"/>
      <c r="PII120" s="172"/>
      <c r="PIJ120" s="172"/>
      <c r="PIK120" s="172"/>
      <c r="PIL120" s="172"/>
      <c r="PIM120" s="172"/>
      <c r="PIN120" s="172"/>
      <c r="PIO120" s="172"/>
      <c r="PIP120" s="172"/>
      <c r="PIQ120" s="172"/>
      <c r="PIR120" s="172"/>
      <c r="PIS120" s="172"/>
      <c r="PIT120" s="172"/>
      <c r="PIU120" s="172"/>
      <c r="PIV120" s="172"/>
      <c r="PIW120" s="172"/>
      <c r="PIX120" s="172"/>
      <c r="PIY120" s="172"/>
      <c r="PIZ120" s="172"/>
      <c r="PJA120" s="172"/>
      <c r="PJB120" s="172"/>
      <c r="PJC120" s="172"/>
      <c r="PJD120" s="172"/>
      <c r="PJE120" s="172"/>
      <c r="PJF120" s="172"/>
      <c r="PJG120" s="172"/>
      <c r="PJH120" s="172"/>
      <c r="PJI120" s="172"/>
      <c r="PJJ120" s="172"/>
      <c r="PJK120" s="172"/>
      <c r="PJL120" s="172"/>
      <c r="PJM120" s="172"/>
      <c r="PJN120" s="172"/>
      <c r="PJO120" s="172"/>
      <c r="PJP120" s="172"/>
      <c r="PJQ120" s="172"/>
      <c r="PJR120" s="172"/>
      <c r="PJS120" s="172"/>
      <c r="PJT120" s="172"/>
      <c r="PJU120" s="172"/>
      <c r="PJV120" s="172"/>
      <c r="PJW120" s="172"/>
      <c r="PJX120" s="172"/>
      <c r="PJY120" s="172"/>
      <c r="PJZ120" s="172"/>
      <c r="PKA120" s="172"/>
      <c r="PKB120" s="172"/>
      <c r="PKC120" s="172"/>
      <c r="PKD120" s="172"/>
      <c r="PKE120" s="172"/>
      <c r="PKF120" s="172"/>
      <c r="PKG120" s="172"/>
      <c r="PKH120" s="172"/>
      <c r="PKI120" s="172"/>
      <c r="PKJ120" s="172"/>
      <c r="PKK120" s="172"/>
      <c r="PKL120" s="172"/>
      <c r="PKM120" s="172"/>
      <c r="PKN120" s="172"/>
      <c r="PKO120" s="172"/>
      <c r="PKP120" s="172"/>
      <c r="PKQ120" s="172"/>
      <c r="PKR120" s="172"/>
      <c r="PKS120" s="172"/>
      <c r="PKT120" s="172"/>
      <c r="PKU120" s="172"/>
      <c r="PKV120" s="172"/>
      <c r="PKW120" s="172"/>
      <c r="PKX120" s="172"/>
      <c r="PKY120" s="172"/>
      <c r="PKZ120" s="172"/>
      <c r="PLA120" s="172"/>
      <c r="PLB120" s="172"/>
      <c r="PLC120" s="172"/>
      <c r="PLD120" s="172"/>
      <c r="PLE120" s="172"/>
      <c r="PLF120" s="172"/>
      <c r="PLG120" s="172"/>
      <c r="PLH120" s="172"/>
      <c r="PLI120" s="172"/>
      <c r="PLJ120" s="172"/>
      <c r="PLK120" s="172"/>
      <c r="PLL120" s="172"/>
      <c r="PLM120" s="172"/>
      <c r="PLN120" s="172"/>
      <c r="PLO120" s="172"/>
      <c r="PLP120" s="172"/>
      <c r="PLQ120" s="172"/>
      <c r="PLR120" s="172"/>
      <c r="PLS120" s="172"/>
      <c r="PLT120" s="172"/>
      <c r="PLU120" s="172"/>
      <c r="PLV120" s="172"/>
      <c r="PLW120" s="172"/>
      <c r="PLX120" s="172"/>
      <c r="PLY120" s="172"/>
      <c r="PLZ120" s="172"/>
      <c r="PMA120" s="172"/>
      <c r="PMB120" s="172"/>
      <c r="PMC120" s="172"/>
      <c r="PMD120" s="172"/>
      <c r="PME120" s="172"/>
      <c r="PMF120" s="172"/>
      <c r="PMG120" s="172"/>
      <c r="PMH120" s="172"/>
      <c r="PMI120" s="172"/>
      <c r="PMJ120" s="172"/>
      <c r="PMK120" s="172"/>
      <c r="PML120" s="172"/>
      <c r="PMM120" s="172"/>
      <c r="PMN120" s="172"/>
      <c r="PMO120" s="172"/>
      <c r="PMP120" s="172"/>
      <c r="PMQ120" s="172"/>
      <c r="PMR120" s="172"/>
      <c r="PMS120" s="172"/>
      <c r="PMT120" s="172"/>
      <c r="PMU120" s="172"/>
      <c r="PMV120" s="172"/>
      <c r="PMW120" s="172"/>
      <c r="PMX120" s="172"/>
      <c r="PMY120" s="172"/>
      <c r="PMZ120" s="172"/>
      <c r="PNA120" s="172"/>
      <c r="PNB120" s="172"/>
      <c r="PNC120" s="172"/>
      <c r="PND120" s="172"/>
      <c r="PNE120" s="172"/>
      <c r="PNF120" s="172"/>
      <c r="PNG120" s="172"/>
      <c r="PNH120" s="172"/>
      <c r="PNI120" s="172"/>
      <c r="PNJ120" s="172"/>
      <c r="PNK120" s="172"/>
      <c r="PNL120" s="172"/>
      <c r="PNM120" s="172"/>
      <c r="PNN120" s="172"/>
      <c r="PNO120" s="172"/>
      <c r="PNP120" s="172"/>
      <c r="PNQ120" s="172"/>
      <c r="PNR120" s="172"/>
      <c r="PNS120" s="172"/>
      <c r="PNT120" s="172"/>
      <c r="PNU120" s="172"/>
      <c r="PNV120" s="172"/>
      <c r="PNW120" s="172"/>
      <c r="PNX120" s="172"/>
      <c r="PNY120" s="172"/>
      <c r="PNZ120" s="172"/>
      <c r="POA120" s="172"/>
      <c r="POB120" s="172"/>
      <c r="POC120" s="172"/>
      <c r="POD120" s="172"/>
      <c r="POE120" s="172"/>
      <c r="POF120" s="172"/>
      <c r="POG120" s="172"/>
      <c r="POH120" s="172"/>
      <c r="POI120" s="172"/>
      <c r="POJ120" s="172"/>
      <c r="POK120" s="172"/>
      <c r="POL120" s="172"/>
      <c r="POM120" s="172"/>
      <c r="PON120" s="172"/>
      <c r="POO120" s="172"/>
      <c r="POP120" s="172"/>
      <c r="POQ120" s="172"/>
      <c r="POR120" s="172"/>
      <c r="POS120" s="172"/>
      <c r="POT120" s="172"/>
      <c r="POU120" s="172"/>
      <c r="POV120" s="172"/>
      <c r="POW120" s="172"/>
      <c r="POX120" s="172"/>
      <c r="POY120" s="172"/>
      <c r="POZ120" s="172"/>
      <c r="PPA120" s="172"/>
      <c r="PPB120" s="172"/>
      <c r="PPC120" s="172"/>
      <c r="PPD120" s="172"/>
      <c r="PPE120" s="172"/>
      <c r="PPF120" s="172"/>
      <c r="PPG120" s="172"/>
      <c r="PPH120" s="172"/>
      <c r="PPI120" s="172"/>
      <c r="PPJ120" s="172"/>
      <c r="PPK120" s="172"/>
      <c r="PPL120" s="172"/>
      <c r="PPM120" s="172"/>
      <c r="PPN120" s="172"/>
      <c r="PPO120" s="172"/>
      <c r="PPP120" s="172"/>
      <c r="PPQ120" s="172"/>
      <c r="PPR120" s="172"/>
      <c r="PPS120" s="172"/>
      <c r="PPT120" s="172"/>
      <c r="PPU120" s="172"/>
      <c r="PPV120" s="172"/>
      <c r="PPW120" s="172"/>
      <c r="PPX120" s="172"/>
      <c r="PPY120" s="172"/>
      <c r="PPZ120" s="172"/>
      <c r="PQA120" s="172"/>
      <c r="PQB120" s="172"/>
      <c r="PQC120" s="172"/>
      <c r="PQD120" s="172"/>
      <c r="PQE120" s="172"/>
      <c r="PQF120" s="172"/>
      <c r="PQG120" s="172"/>
      <c r="PQH120" s="172"/>
      <c r="PQI120" s="172"/>
      <c r="PQJ120" s="172"/>
      <c r="PQK120" s="172"/>
      <c r="PQL120" s="172"/>
      <c r="PQM120" s="172"/>
      <c r="PQN120" s="172"/>
      <c r="PQO120" s="172"/>
      <c r="PQP120" s="172"/>
      <c r="PQQ120" s="172"/>
      <c r="PQR120" s="172"/>
      <c r="PQS120" s="172"/>
      <c r="PQT120" s="172"/>
      <c r="PQU120" s="172"/>
      <c r="PQV120" s="172"/>
      <c r="PQW120" s="172"/>
      <c r="PQX120" s="172"/>
      <c r="PQY120" s="172"/>
      <c r="PQZ120" s="172"/>
      <c r="PRA120" s="172"/>
      <c r="PRB120" s="172"/>
      <c r="PRC120" s="172"/>
      <c r="PRD120" s="172"/>
      <c r="PRE120" s="172"/>
      <c r="PRF120" s="172"/>
      <c r="PRG120" s="172"/>
      <c r="PRH120" s="172"/>
      <c r="PRI120" s="172"/>
      <c r="PRJ120" s="172"/>
      <c r="PRK120" s="172"/>
      <c r="PRL120" s="172"/>
      <c r="PRM120" s="172"/>
      <c r="PRN120" s="172"/>
      <c r="PRO120" s="172"/>
      <c r="PRP120" s="172"/>
      <c r="PRQ120" s="172"/>
      <c r="PRR120" s="172"/>
      <c r="PRS120" s="172"/>
      <c r="PRT120" s="172"/>
      <c r="PRU120" s="172"/>
      <c r="PRV120" s="172"/>
      <c r="PRW120" s="172"/>
      <c r="PRX120" s="172"/>
      <c r="PRY120" s="172"/>
      <c r="PRZ120" s="172"/>
      <c r="PSA120" s="172"/>
      <c r="PSB120" s="172"/>
      <c r="PSC120" s="172"/>
      <c r="PSD120" s="172"/>
      <c r="PSE120" s="172"/>
      <c r="PSF120" s="172"/>
      <c r="PSG120" s="172"/>
      <c r="PSH120" s="172"/>
      <c r="PSI120" s="172"/>
      <c r="PSJ120" s="172"/>
      <c r="PSK120" s="172"/>
      <c r="PSL120" s="172"/>
      <c r="PSM120" s="172"/>
      <c r="PSN120" s="172"/>
      <c r="PSO120" s="172"/>
      <c r="PSP120" s="172"/>
      <c r="PSQ120" s="172"/>
      <c r="PSR120" s="172"/>
      <c r="PSS120" s="172"/>
      <c r="PST120" s="172"/>
      <c r="PSU120" s="172"/>
      <c r="PSV120" s="172"/>
      <c r="PSW120" s="172"/>
      <c r="PSX120" s="172"/>
      <c r="PSY120" s="172"/>
      <c r="PSZ120" s="172"/>
      <c r="PTA120" s="172"/>
      <c r="PTB120" s="172"/>
      <c r="PTC120" s="172"/>
      <c r="PTD120" s="172"/>
      <c r="PTE120" s="172"/>
      <c r="PTF120" s="172"/>
      <c r="PTG120" s="172"/>
      <c r="PTH120" s="172"/>
      <c r="PTI120" s="172"/>
      <c r="PTJ120" s="172"/>
      <c r="PTK120" s="172"/>
      <c r="PTL120" s="172"/>
      <c r="PTM120" s="172"/>
      <c r="PTN120" s="172"/>
      <c r="PTO120" s="172"/>
      <c r="PTP120" s="172"/>
      <c r="PTQ120" s="172"/>
      <c r="PTR120" s="172"/>
      <c r="PTS120" s="172"/>
      <c r="PTT120" s="172"/>
      <c r="PTU120" s="172"/>
      <c r="PTV120" s="172"/>
      <c r="PTW120" s="172"/>
      <c r="PTX120" s="172"/>
      <c r="PTY120" s="172"/>
      <c r="PTZ120" s="172"/>
      <c r="PUA120" s="172"/>
      <c r="PUB120" s="172"/>
      <c r="PUC120" s="172"/>
      <c r="PUD120" s="172"/>
      <c r="PUE120" s="172"/>
      <c r="PUF120" s="172"/>
      <c r="PUG120" s="172"/>
      <c r="PUH120" s="172"/>
      <c r="PUI120" s="172"/>
      <c r="PUJ120" s="172"/>
      <c r="PUK120" s="172"/>
      <c r="PUL120" s="172"/>
      <c r="PUM120" s="172"/>
      <c r="PUN120" s="172"/>
      <c r="PUO120" s="172"/>
      <c r="PUP120" s="172"/>
      <c r="PUQ120" s="172"/>
      <c r="PUR120" s="172"/>
      <c r="PUS120" s="172"/>
      <c r="PUT120" s="172"/>
      <c r="PUU120" s="172"/>
      <c r="PUV120" s="172"/>
      <c r="PUW120" s="172"/>
      <c r="PUX120" s="172"/>
      <c r="PUY120" s="172"/>
      <c r="PUZ120" s="172"/>
      <c r="PVA120" s="172"/>
      <c r="PVB120" s="172"/>
      <c r="PVC120" s="172"/>
      <c r="PVD120" s="172"/>
      <c r="PVE120" s="172"/>
      <c r="PVF120" s="172"/>
      <c r="PVG120" s="172"/>
      <c r="PVH120" s="172"/>
      <c r="PVI120" s="172"/>
      <c r="PVJ120" s="172"/>
      <c r="PVK120" s="172"/>
      <c r="PVL120" s="172"/>
      <c r="PVM120" s="172"/>
      <c r="PVN120" s="172"/>
      <c r="PVO120" s="172"/>
      <c r="PVP120" s="172"/>
      <c r="PVQ120" s="172"/>
      <c r="PVR120" s="172"/>
      <c r="PVS120" s="172"/>
      <c r="PVT120" s="172"/>
      <c r="PVU120" s="172"/>
      <c r="PVV120" s="172"/>
      <c r="PVW120" s="172"/>
      <c r="PVX120" s="172"/>
      <c r="PVY120" s="172"/>
      <c r="PVZ120" s="172"/>
      <c r="PWA120" s="172"/>
      <c r="PWB120" s="172"/>
      <c r="PWC120" s="172"/>
      <c r="PWD120" s="172"/>
      <c r="PWE120" s="172"/>
      <c r="PWF120" s="172"/>
      <c r="PWG120" s="172"/>
      <c r="PWH120" s="172"/>
      <c r="PWI120" s="172"/>
      <c r="PWJ120" s="172"/>
      <c r="PWK120" s="172"/>
      <c r="PWL120" s="172"/>
      <c r="PWM120" s="172"/>
      <c r="PWN120" s="172"/>
      <c r="PWO120" s="172"/>
      <c r="PWP120" s="172"/>
      <c r="PWQ120" s="172"/>
      <c r="PWR120" s="172"/>
      <c r="PWS120" s="172"/>
      <c r="PWT120" s="172"/>
      <c r="PWU120" s="172"/>
      <c r="PWV120" s="172"/>
      <c r="PWW120" s="172"/>
      <c r="PWX120" s="172"/>
      <c r="PWY120" s="172"/>
      <c r="PWZ120" s="172"/>
      <c r="PXA120" s="172"/>
      <c r="PXB120" s="172"/>
      <c r="PXC120" s="172"/>
      <c r="PXD120" s="172"/>
      <c r="PXE120" s="172"/>
      <c r="PXF120" s="172"/>
      <c r="PXG120" s="172"/>
      <c r="PXH120" s="172"/>
      <c r="PXI120" s="172"/>
      <c r="PXJ120" s="172"/>
      <c r="PXK120" s="172"/>
      <c r="PXL120" s="172"/>
      <c r="PXM120" s="172"/>
      <c r="PXN120" s="172"/>
      <c r="PXO120" s="172"/>
      <c r="PXP120" s="172"/>
      <c r="PXQ120" s="172"/>
      <c r="PXR120" s="172"/>
      <c r="PXS120" s="172"/>
      <c r="PXT120" s="172"/>
      <c r="PXU120" s="172"/>
      <c r="PXV120" s="172"/>
      <c r="PXW120" s="172"/>
      <c r="PXX120" s="172"/>
      <c r="PXY120" s="172"/>
      <c r="PXZ120" s="172"/>
      <c r="PYA120" s="172"/>
      <c r="PYB120" s="172"/>
      <c r="PYC120" s="172"/>
      <c r="PYD120" s="172"/>
      <c r="PYE120" s="172"/>
      <c r="PYF120" s="172"/>
      <c r="PYG120" s="172"/>
      <c r="PYH120" s="172"/>
      <c r="PYI120" s="172"/>
      <c r="PYJ120" s="172"/>
      <c r="PYK120" s="172"/>
      <c r="PYL120" s="172"/>
      <c r="PYM120" s="172"/>
      <c r="PYN120" s="172"/>
      <c r="PYO120" s="172"/>
      <c r="PYP120" s="172"/>
      <c r="PYQ120" s="172"/>
      <c r="PYR120" s="172"/>
      <c r="PYS120" s="172"/>
      <c r="PYT120" s="172"/>
      <c r="PYU120" s="172"/>
      <c r="PYV120" s="172"/>
      <c r="PYW120" s="172"/>
      <c r="PYX120" s="172"/>
      <c r="PYY120" s="172"/>
      <c r="PYZ120" s="172"/>
      <c r="PZA120" s="172"/>
      <c r="PZB120" s="172"/>
      <c r="PZC120" s="172"/>
      <c r="PZD120" s="172"/>
      <c r="PZE120" s="172"/>
      <c r="PZF120" s="172"/>
      <c r="PZG120" s="172"/>
      <c r="PZH120" s="172"/>
      <c r="PZI120" s="172"/>
      <c r="PZJ120" s="172"/>
      <c r="PZK120" s="172"/>
      <c r="PZL120" s="172"/>
      <c r="PZM120" s="172"/>
      <c r="PZN120" s="172"/>
      <c r="PZO120" s="172"/>
      <c r="PZP120" s="172"/>
      <c r="PZQ120" s="172"/>
      <c r="PZR120" s="172"/>
      <c r="PZS120" s="172"/>
      <c r="PZT120" s="172"/>
      <c r="PZU120" s="172"/>
      <c r="PZV120" s="172"/>
      <c r="PZW120" s="172"/>
      <c r="PZX120" s="172"/>
      <c r="PZY120" s="172"/>
      <c r="PZZ120" s="172"/>
      <c r="QAA120" s="172"/>
      <c r="QAB120" s="172"/>
      <c r="QAC120" s="172"/>
      <c r="QAD120" s="172"/>
      <c r="QAE120" s="172"/>
      <c r="QAF120" s="172"/>
      <c r="QAG120" s="172"/>
      <c r="QAH120" s="172"/>
      <c r="QAI120" s="172"/>
      <c r="QAJ120" s="172"/>
      <c r="QAK120" s="172"/>
      <c r="QAL120" s="172"/>
      <c r="QAM120" s="172"/>
      <c r="QAN120" s="172"/>
      <c r="QAO120" s="172"/>
      <c r="QAP120" s="172"/>
      <c r="QAQ120" s="172"/>
      <c r="QAR120" s="172"/>
      <c r="QAS120" s="172"/>
      <c r="QAT120" s="172"/>
      <c r="QAU120" s="172"/>
      <c r="QAV120" s="172"/>
      <c r="QAW120" s="172"/>
      <c r="QAX120" s="172"/>
      <c r="QAY120" s="172"/>
      <c r="QAZ120" s="172"/>
      <c r="QBA120" s="172"/>
      <c r="QBB120" s="172"/>
      <c r="QBC120" s="172"/>
      <c r="QBD120" s="172"/>
      <c r="QBE120" s="172"/>
      <c r="QBF120" s="172"/>
      <c r="QBG120" s="172"/>
      <c r="QBH120" s="172"/>
      <c r="QBI120" s="172"/>
      <c r="QBJ120" s="172"/>
      <c r="QBK120" s="172"/>
      <c r="QBL120" s="172"/>
      <c r="QBM120" s="172"/>
      <c r="QBN120" s="172"/>
      <c r="QBO120" s="172"/>
      <c r="QBP120" s="172"/>
      <c r="QBQ120" s="172"/>
      <c r="QBR120" s="172"/>
      <c r="QBS120" s="172"/>
      <c r="QBT120" s="172"/>
      <c r="QBU120" s="172"/>
      <c r="QBV120" s="172"/>
      <c r="QBW120" s="172"/>
      <c r="QBX120" s="172"/>
      <c r="QBY120" s="172"/>
      <c r="QBZ120" s="172"/>
      <c r="QCA120" s="172"/>
      <c r="QCB120" s="172"/>
      <c r="QCC120" s="172"/>
      <c r="QCD120" s="172"/>
      <c r="QCE120" s="172"/>
      <c r="QCF120" s="172"/>
      <c r="QCG120" s="172"/>
      <c r="QCH120" s="172"/>
      <c r="QCI120" s="172"/>
      <c r="QCJ120" s="172"/>
      <c r="QCK120" s="172"/>
      <c r="QCL120" s="172"/>
      <c r="QCM120" s="172"/>
      <c r="QCN120" s="172"/>
      <c r="QCO120" s="172"/>
      <c r="QCP120" s="172"/>
      <c r="QCQ120" s="172"/>
      <c r="QCR120" s="172"/>
      <c r="QCS120" s="172"/>
      <c r="QCT120" s="172"/>
      <c r="QCU120" s="172"/>
      <c r="QCV120" s="172"/>
      <c r="QCW120" s="172"/>
      <c r="QCX120" s="172"/>
      <c r="QCY120" s="172"/>
      <c r="QCZ120" s="172"/>
      <c r="QDA120" s="172"/>
      <c r="QDB120" s="172"/>
      <c r="QDC120" s="172"/>
      <c r="QDD120" s="172"/>
      <c r="QDE120" s="172"/>
      <c r="QDF120" s="172"/>
      <c r="QDG120" s="172"/>
      <c r="QDH120" s="172"/>
      <c r="QDI120" s="172"/>
      <c r="QDJ120" s="172"/>
      <c r="QDK120" s="172"/>
      <c r="QDL120" s="172"/>
      <c r="QDM120" s="172"/>
      <c r="QDN120" s="172"/>
      <c r="QDO120" s="172"/>
      <c r="QDP120" s="172"/>
      <c r="QDQ120" s="172"/>
      <c r="QDR120" s="172"/>
      <c r="QDS120" s="172"/>
      <c r="QDT120" s="172"/>
      <c r="QDU120" s="172"/>
      <c r="QDV120" s="172"/>
      <c r="QDW120" s="172"/>
      <c r="QDX120" s="172"/>
      <c r="QDY120" s="172"/>
      <c r="QDZ120" s="172"/>
      <c r="QEA120" s="172"/>
      <c r="QEB120" s="172"/>
      <c r="QEC120" s="172"/>
      <c r="QED120" s="172"/>
      <c r="QEE120" s="172"/>
      <c r="QEF120" s="172"/>
      <c r="QEG120" s="172"/>
      <c r="QEH120" s="172"/>
      <c r="QEI120" s="172"/>
      <c r="QEJ120" s="172"/>
      <c r="QEK120" s="172"/>
      <c r="QEL120" s="172"/>
      <c r="QEM120" s="172"/>
      <c r="QEN120" s="172"/>
      <c r="QEO120" s="172"/>
      <c r="QEP120" s="172"/>
      <c r="QEQ120" s="172"/>
      <c r="QER120" s="172"/>
      <c r="QES120" s="172"/>
      <c r="QET120" s="172"/>
      <c r="QEU120" s="172"/>
      <c r="QEV120" s="172"/>
      <c r="QEW120" s="172"/>
      <c r="QEX120" s="172"/>
      <c r="QEY120" s="172"/>
      <c r="QEZ120" s="172"/>
      <c r="QFA120" s="172"/>
      <c r="QFB120" s="172"/>
      <c r="QFC120" s="172"/>
      <c r="QFD120" s="172"/>
      <c r="QFE120" s="172"/>
      <c r="QFF120" s="172"/>
      <c r="QFG120" s="172"/>
      <c r="QFH120" s="172"/>
      <c r="QFI120" s="172"/>
      <c r="QFJ120" s="172"/>
      <c r="QFK120" s="172"/>
      <c r="QFL120" s="172"/>
      <c r="QFM120" s="172"/>
      <c r="QFN120" s="172"/>
      <c r="QFO120" s="172"/>
      <c r="QFP120" s="172"/>
      <c r="QFQ120" s="172"/>
      <c r="QFR120" s="172"/>
      <c r="QFS120" s="172"/>
      <c r="QFT120" s="172"/>
      <c r="QFU120" s="172"/>
      <c r="QFV120" s="172"/>
      <c r="QFW120" s="172"/>
      <c r="QFX120" s="172"/>
      <c r="QFY120" s="172"/>
      <c r="QFZ120" s="172"/>
      <c r="QGA120" s="172"/>
      <c r="QGB120" s="172"/>
      <c r="QGC120" s="172"/>
      <c r="QGD120" s="172"/>
      <c r="QGE120" s="172"/>
      <c r="QGF120" s="172"/>
      <c r="QGG120" s="172"/>
      <c r="QGH120" s="172"/>
      <c r="QGI120" s="172"/>
      <c r="QGJ120" s="172"/>
      <c r="QGK120" s="172"/>
      <c r="QGL120" s="172"/>
      <c r="QGM120" s="172"/>
      <c r="QGN120" s="172"/>
      <c r="QGO120" s="172"/>
      <c r="QGP120" s="172"/>
      <c r="QGQ120" s="172"/>
      <c r="QGR120" s="172"/>
      <c r="QGS120" s="172"/>
      <c r="QGT120" s="172"/>
      <c r="QGU120" s="172"/>
      <c r="QGV120" s="172"/>
      <c r="QGW120" s="172"/>
      <c r="QGX120" s="172"/>
      <c r="QGY120" s="172"/>
      <c r="QGZ120" s="172"/>
      <c r="QHA120" s="172"/>
      <c r="QHB120" s="172"/>
      <c r="QHC120" s="172"/>
      <c r="QHD120" s="172"/>
      <c r="QHE120" s="172"/>
      <c r="QHF120" s="172"/>
      <c r="QHG120" s="172"/>
      <c r="QHH120" s="172"/>
      <c r="QHI120" s="172"/>
      <c r="QHJ120" s="172"/>
      <c r="QHK120" s="172"/>
      <c r="QHL120" s="172"/>
      <c r="QHM120" s="172"/>
      <c r="QHN120" s="172"/>
      <c r="QHO120" s="172"/>
      <c r="QHP120" s="172"/>
      <c r="QHQ120" s="172"/>
      <c r="QHR120" s="172"/>
      <c r="QHS120" s="172"/>
      <c r="QHT120" s="172"/>
      <c r="QHU120" s="172"/>
      <c r="QHV120" s="172"/>
      <c r="QHW120" s="172"/>
      <c r="QHX120" s="172"/>
      <c r="QHY120" s="172"/>
      <c r="QHZ120" s="172"/>
      <c r="QIA120" s="172"/>
      <c r="QIB120" s="172"/>
      <c r="QIC120" s="172"/>
      <c r="QID120" s="172"/>
      <c r="QIE120" s="172"/>
      <c r="QIF120" s="172"/>
      <c r="QIG120" s="172"/>
      <c r="QIH120" s="172"/>
      <c r="QII120" s="172"/>
      <c r="QIJ120" s="172"/>
      <c r="QIK120" s="172"/>
      <c r="QIL120" s="172"/>
      <c r="QIM120" s="172"/>
      <c r="QIN120" s="172"/>
      <c r="QIO120" s="172"/>
      <c r="QIP120" s="172"/>
      <c r="QIQ120" s="172"/>
      <c r="QIR120" s="172"/>
      <c r="QIS120" s="172"/>
      <c r="QIT120" s="172"/>
      <c r="QIU120" s="172"/>
      <c r="QIV120" s="172"/>
      <c r="QIW120" s="172"/>
      <c r="QIX120" s="172"/>
      <c r="QIY120" s="172"/>
      <c r="QIZ120" s="172"/>
      <c r="QJA120" s="172"/>
      <c r="QJB120" s="172"/>
      <c r="QJC120" s="172"/>
      <c r="QJD120" s="172"/>
      <c r="QJE120" s="172"/>
      <c r="QJF120" s="172"/>
      <c r="QJG120" s="172"/>
      <c r="QJH120" s="172"/>
      <c r="QJI120" s="172"/>
      <c r="QJJ120" s="172"/>
      <c r="QJK120" s="172"/>
      <c r="QJL120" s="172"/>
      <c r="QJM120" s="172"/>
      <c r="QJN120" s="172"/>
      <c r="QJO120" s="172"/>
      <c r="QJP120" s="172"/>
      <c r="QJQ120" s="172"/>
      <c r="QJR120" s="172"/>
      <c r="QJS120" s="172"/>
      <c r="QJT120" s="172"/>
      <c r="QJU120" s="172"/>
      <c r="QJV120" s="172"/>
      <c r="QJW120" s="172"/>
      <c r="QJX120" s="172"/>
      <c r="QJY120" s="172"/>
      <c r="QJZ120" s="172"/>
      <c r="QKA120" s="172"/>
      <c r="QKB120" s="172"/>
      <c r="QKC120" s="172"/>
      <c r="QKD120" s="172"/>
      <c r="QKE120" s="172"/>
      <c r="QKF120" s="172"/>
      <c r="QKG120" s="172"/>
      <c r="QKH120" s="172"/>
      <c r="QKI120" s="172"/>
      <c r="QKJ120" s="172"/>
      <c r="QKK120" s="172"/>
      <c r="QKL120" s="172"/>
      <c r="QKM120" s="172"/>
      <c r="QKN120" s="172"/>
      <c r="QKO120" s="172"/>
      <c r="QKP120" s="172"/>
      <c r="QKQ120" s="172"/>
      <c r="QKR120" s="172"/>
      <c r="QKS120" s="172"/>
      <c r="QKT120" s="172"/>
      <c r="QKU120" s="172"/>
      <c r="QKV120" s="172"/>
      <c r="QKW120" s="172"/>
      <c r="QKX120" s="172"/>
      <c r="QKY120" s="172"/>
      <c r="QKZ120" s="172"/>
      <c r="QLA120" s="172"/>
      <c r="QLB120" s="172"/>
      <c r="QLC120" s="172"/>
      <c r="QLD120" s="172"/>
      <c r="QLE120" s="172"/>
      <c r="QLF120" s="172"/>
      <c r="QLG120" s="172"/>
      <c r="QLH120" s="172"/>
      <c r="QLI120" s="172"/>
      <c r="QLJ120" s="172"/>
      <c r="QLK120" s="172"/>
      <c r="QLL120" s="172"/>
      <c r="QLM120" s="172"/>
      <c r="QLN120" s="172"/>
      <c r="QLO120" s="172"/>
      <c r="QLP120" s="172"/>
      <c r="QLQ120" s="172"/>
      <c r="QLR120" s="172"/>
      <c r="QLS120" s="172"/>
      <c r="QLT120" s="172"/>
      <c r="QLU120" s="172"/>
      <c r="QLV120" s="172"/>
      <c r="QLW120" s="172"/>
      <c r="QLX120" s="172"/>
      <c r="QLY120" s="172"/>
      <c r="QLZ120" s="172"/>
      <c r="QMA120" s="172"/>
      <c r="QMB120" s="172"/>
      <c r="QMC120" s="172"/>
      <c r="QMD120" s="172"/>
      <c r="QME120" s="172"/>
      <c r="QMF120" s="172"/>
      <c r="QMG120" s="172"/>
      <c r="QMH120" s="172"/>
      <c r="QMI120" s="172"/>
      <c r="QMJ120" s="172"/>
      <c r="QMK120" s="172"/>
      <c r="QML120" s="172"/>
      <c r="QMM120" s="172"/>
      <c r="QMN120" s="172"/>
      <c r="QMO120" s="172"/>
      <c r="QMP120" s="172"/>
      <c r="QMQ120" s="172"/>
      <c r="QMR120" s="172"/>
      <c r="QMS120" s="172"/>
      <c r="QMT120" s="172"/>
      <c r="QMU120" s="172"/>
      <c r="QMV120" s="172"/>
      <c r="QMW120" s="172"/>
      <c r="QMX120" s="172"/>
      <c r="QMY120" s="172"/>
      <c r="QMZ120" s="172"/>
      <c r="QNA120" s="172"/>
      <c r="QNB120" s="172"/>
      <c r="QNC120" s="172"/>
      <c r="QND120" s="172"/>
      <c r="QNE120" s="172"/>
      <c r="QNF120" s="172"/>
      <c r="QNG120" s="172"/>
      <c r="QNH120" s="172"/>
      <c r="QNI120" s="172"/>
      <c r="QNJ120" s="172"/>
      <c r="QNK120" s="172"/>
      <c r="QNL120" s="172"/>
      <c r="QNM120" s="172"/>
      <c r="QNN120" s="172"/>
      <c r="QNO120" s="172"/>
      <c r="QNP120" s="172"/>
      <c r="QNQ120" s="172"/>
      <c r="QNR120" s="172"/>
      <c r="QNS120" s="172"/>
      <c r="QNT120" s="172"/>
      <c r="QNU120" s="172"/>
      <c r="QNV120" s="172"/>
      <c r="QNW120" s="172"/>
      <c r="QNX120" s="172"/>
      <c r="QNY120" s="172"/>
      <c r="QNZ120" s="172"/>
      <c r="QOA120" s="172"/>
      <c r="QOB120" s="172"/>
      <c r="QOC120" s="172"/>
      <c r="QOD120" s="172"/>
      <c r="QOE120" s="172"/>
      <c r="QOF120" s="172"/>
      <c r="QOG120" s="172"/>
      <c r="QOH120" s="172"/>
      <c r="QOI120" s="172"/>
      <c r="QOJ120" s="172"/>
      <c r="QOK120" s="172"/>
      <c r="QOL120" s="172"/>
      <c r="QOM120" s="172"/>
      <c r="QON120" s="172"/>
      <c r="QOO120" s="172"/>
      <c r="QOP120" s="172"/>
      <c r="QOQ120" s="172"/>
      <c r="QOR120" s="172"/>
      <c r="QOS120" s="172"/>
      <c r="QOT120" s="172"/>
      <c r="QOU120" s="172"/>
      <c r="QOV120" s="172"/>
      <c r="QOW120" s="172"/>
      <c r="QOX120" s="172"/>
      <c r="QOY120" s="172"/>
      <c r="QOZ120" s="172"/>
      <c r="QPA120" s="172"/>
      <c r="QPB120" s="172"/>
      <c r="QPC120" s="172"/>
      <c r="QPD120" s="172"/>
      <c r="QPE120" s="172"/>
      <c r="QPF120" s="172"/>
      <c r="QPG120" s="172"/>
      <c r="QPH120" s="172"/>
      <c r="QPI120" s="172"/>
      <c r="QPJ120" s="172"/>
      <c r="QPK120" s="172"/>
      <c r="QPL120" s="172"/>
      <c r="QPM120" s="172"/>
      <c r="QPN120" s="172"/>
      <c r="QPO120" s="172"/>
      <c r="QPP120" s="172"/>
      <c r="QPQ120" s="172"/>
      <c r="QPR120" s="172"/>
      <c r="QPS120" s="172"/>
      <c r="QPT120" s="172"/>
      <c r="QPU120" s="172"/>
      <c r="QPV120" s="172"/>
      <c r="QPW120" s="172"/>
      <c r="QPX120" s="172"/>
      <c r="QPY120" s="172"/>
      <c r="QPZ120" s="172"/>
      <c r="QQA120" s="172"/>
      <c r="QQB120" s="172"/>
      <c r="QQC120" s="172"/>
      <c r="QQD120" s="172"/>
      <c r="QQE120" s="172"/>
      <c r="QQF120" s="172"/>
      <c r="QQG120" s="172"/>
      <c r="QQH120" s="172"/>
      <c r="QQI120" s="172"/>
      <c r="QQJ120" s="172"/>
      <c r="QQK120" s="172"/>
      <c r="QQL120" s="172"/>
      <c r="QQM120" s="172"/>
      <c r="QQN120" s="172"/>
      <c r="QQO120" s="172"/>
      <c r="QQP120" s="172"/>
      <c r="QQQ120" s="172"/>
      <c r="QQR120" s="172"/>
      <c r="QQS120" s="172"/>
      <c r="QQT120" s="172"/>
      <c r="QQU120" s="172"/>
      <c r="QQV120" s="172"/>
      <c r="QQW120" s="172"/>
      <c r="QQX120" s="172"/>
      <c r="QQY120" s="172"/>
      <c r="QQZ120" s="172"/>
      <c r="QRA120" s="172"/>
      <c r="QRB120" s="172"/>
      <c r="QRC120" s="172"/>
      <c r="QRD120" s="172"/>
      <c r="QRE120" s="172"/>
      <c r="QRF120" s="172"/>
      <c r="QRG120" s="172"/>
      <c r="QRH120" s="172"/>
      <c r="QRI120" s="172"/>
      <c r="QRJ120" s="172"/>
      <c r="QRK120" s="172"/>
      <c r="QRL120" s="172"/>
      <c r="QRM120" s="172"/>
      <c r="QRN120" s="172"/>
      <c r="QRO120" s="172"/>
      <c r="QRP120" s="172"/>
      <c r="QRQ120" s="172"/>
      <c r="QRR120" s="172"/>
      <c r="QRS120" s="172"/>
      <c r="QRT120" s="172"/>
      <c r="QRU120" s="172"/>
      <c r="QRV120" s="172"/>
      <c r="QRW120" s="172"/>
      <c r="QRX120" s="172"/>
      <c r="QRY120" s="172"/>
      <c r="QRZ120" s="172"/>
      <c r="QSA120" s="172"/>
      <c r="QSB120" s="172"/>
      <c r="QSC120" s="172"/>
      <c r="QSD120" s="172"/>
      <c r="QSE120" s="172"/>
      <c r="QSF120" s="172"/>
      <c r="QSG120" s="172"/>
      <c r="QSH120" s="172"/>
      <c r="QSI120" s="172"/>
      <c r="QSJ120" s="172"/>
      <c r="QSK120" s="172"/>
      <c r="QSL120" s="172"/>
      <c r="QSM120" s="172"/>
      <c r="QSN120" s="172"/>
      <c r="QSO120" s="172"/>
      <c r="QSP120" s="172"/>
      <c r="QSQ120" s="172"/>
      <c r="QSR120" s="172"/>
      <c r="QSS120" s="172"/>
      <c r="QST120" s="172"/>
      <c r="QSU120" s="172"/>
      <c r="QSV120" s="172"/>
      <c r="QSW120" s="172"/>
      <c r="QSX120" s="172"/>
      <c r="QSY120" s="172"/>
      <c r="QSZ120" s="172"/>
      <c r="QTA120" s="172"/>
      <c r="QTB120" s="172"/>
      <c r="QTC120" s="172"/>
      <c r="QTD120" s="172"/>
      <c r="QTE120" s="172"/>
      <c r="QTF120" s="172"/>
      <c r="QTG120" s="172"/>
      <c r="QTH120" s="172"/>
      <c r="QTI120" s="172"/>
      <c r="QTJ120" s="172"/>
      <c r="QTK120" s="172"/>
      <c r="QTL120" s="172"/>
      <c r="QTM120" s="172"/>
      <c r="QTN120" s="172"/>
      <c r="QTO120" s="172"/>
      <c r="QTP120" s="172"/>
      <c r="QTQ120" s="172"/>
      <c r="QTR120" s="172"/>
      <c r="QTS120" s="172"/>
      <c r="QTT120" s="172"/>
      <c r="QTU120" s="172"/>
      <c r="QTV120" s="172"/>
      <c r="QTW120" s="172"/>
      <c r="QTX120" s="172"/>
      <c r="QTY120" s="172"/>
      <c r="QTZ120" s="172"/>
      <c r="QUA120" s="172"/>
      <c r="QUB120" s="172"/>
      <c r="QUC120" s="172"/>
      <c r="QUD120" s="172"/>
      <c r="QUE120" s="172"/>
      <c r="QUF120" s="172"/>
      <c r="QUG120" s="172"/>
      <c r="QUH120" s="172"/>
      <c r="QUI120" s="172"/>
      <c r="QUJ120" s="172"/>
      <c r="QUK120" s="172"/>
      <c r="QUL120" s="172"/>
      <c r="QUM120" s="172"/>
      <c r="QUN120" s="172"/>
      <c r="QUO120" s="172"/>
      <c r="QUP120" s="172"/>
      <c r="QUQ120" s="172"/>
      <c r="QUR120" s="172"/>
      <c r="QUS120" s="172"/>
      <c r="QUT120" s="172"/>
      <c r="QUU120" s="172"/>
      <c r="QUV120" s="172"/>
      <c r="QUW120" s="172"/>
      <c r="QUX120" s="172"/>
      <c r="QUY120" s="172"/>
      <c r="QUZ120" s="172"/>
      <c r="QVA120" s="172"/>
      <c r="QVB120" s="172"/>
      <c r="QVC120" s="172"/>
      <c r="QVD120" s="172"/>
      <c r="QVE120" s="172"/>
      <c r="QVF120" s="172"/>
      <c r="QVG120" s="172"/>
      <c r="QVH120" s="172"/>
      <c r="QVI120" s="172"/>
      <c r="QVJ120" s="172"/>
      <c r="QVK120" s="172"/>
      <c r="QVL120" s="172"/>
      <c r="QVM120" s="172"/>
      <c r="QVN120" s="172"/>
      <c r="QVO120" s="172"/>
      <c r="QVP120" s="172"/>
      <c r="QVQ120" s="172"/>
      <c r="QVR120" s="172"/>
      <c r="QVS120" s="172"/>
      <c r="QVT120" s="172"/>
      <c r="QVU120" s="172"/>
      <c r="QVV120" s="172"/>
      <c r="QVW120" s="172"/>
      <c r="QVX120" s="172"/>
      <c r="QVY120" s="172"/>
      <c r="QVZ120" s="172"/>
      <c r="QWA120" s="172"/>
      <c r="QWB120" s="172"/>
      <c r="QWC120" s="172"/>
      <c r="QWD120" s="172"/>
      <c r="QWE120" s="172"/>
      <c r="QWF120" s="172"/>
      <c r="QWG120" s="172"/>
      <c r="QWH120" s="172"/>
      <c r="QWI120" s="172"/>
      <c r="QWJ120" s="172"/>
      <c r="QWK120" s="172"/>
      <c r="QWL120" s="172"/>
      <c r="QWM120" s="172"/>
      <c r="QWN120" s="172"/>
      <c r="QWO120" s="172"/>
      <c r="QWP120" s="172"/>
      <c r="QWQ120" s="172"/>
      <c r="QWR120" s="172"/>
      <c r="QWS120" s="172"/>
      <c r="QWT120" s="172"/>
      <c r="QWU120" s="172"/>
      <c r="QWV120" s="172"/>
      <c r="QWW120" s="172"/>
      <c r="QWX120" s="172"/>
      <c r="QWY120" s="172"/>
      <c r="QWZ120" s="172"/>
      <c r="QXA120" s="172"/>
      <c r="QXB120" s="172"/>
      <c r="QXC120" s="172"/>
      <c r="QXD120" s="172"/>
      <c r="QXE120" s="172"/>
      <c r="QXF120" s="172"/>
      <c r="QXG120" s="172"/>
      <c r="QXH120" s="172"/>
      <c r="QXI120" s="172"/>
      <c r="QXJ120" s="172"/>
      <c r="QXK120" s="172"/>
      <c r="QXL120" s="172"/>
      <c r="QXM120" s="172"/>
      <c r="QXN120" s="172"/>
      <c r="QXO120" s="172"/>
      <c r="QXP120" s="172"/>
      <c r="QXQ120" s="172"/>
      <c r="QXR120" s="172"/>
      <c r="QXS120" s="172"/>
      <c r="QXT120" s="172"/>
      <c r="QXU120" s="172"/>
      <c r="QXV120" s="172"/>
      <c r="QXW120" s="172"/>
      <c r="QXX120" s="172"/>
      <c r="QXY120" s="172"/>
      <c r="QXZ120" s="172"/>
      <c r="QYA120" s="172"/>
      <c r="QYB120" s="172"/>
      <c r="QYC120" s="172"/>
      <c r="QYD120" s="172"/>
      <c r="QYE120" s="172"/>
      <c r="QYF120" s="172"/>
      <c r="QYG120" s="172"/>
      <c r="QYH120" s="172"/>
      <c r="QYI120" s="172"/>
      <c r="QYJ120" s="172"/>
      <c r="QYK120" s="172"/>
      <c r="QYL120" s="172"/>
      <c r="QYM120" s="172"/>
      <c r="QYN120" s="172"/>
      <c r="QYO120" s="172"/>
      <c r="QYP120" s="172"/>
      <c r="QYQ120" s="172"/>
      <c r="QYR120" s="172"/>
      <c r="QYS120" s="172"/>
      <c r="QYT120" s="172"/>
      <c r="QYU120" s="172"/>
      <c r="QYV120" s="172"/>
      <c r="QYW120" s="172"/>
      <c r="QYX120" s="172"/>
      <c r="QYY120" s="172"/>
      <c r="QYZ120" s="172"/>
      <c r="QZA120" s="172"/>
      <c r="QZB120" s="172"/>
      <c r="QZC120" s="172"/>
      <c r="QZD120" s="172"/>
      <c r="QZE120" s="172"/>
      <c r="QZF120" s="172"/>
      <c r="QZG120" s="172"/>
      <c r="QZH120" s="172"/>
      <c r="QZI120" s="172"/>
      <c r="QZJ120" s="172"/>
      <c r="QZK120" s="172"/>
      <c r="QZL120" s="172"/>
      <c r="QZM120" s="172"/>
      <c r="QZN120" s="172"/>
      <c r="QZO120" s="172"/>
      <c r="QZP120" s="172"/>
      <c r="QZQ120" s="172"/>
      <c r="QZR120" s="172"/>
      <c r="QZS120" s="172"/>
      <c r="QZT120" s="172"/>
      <c r="QZU120" s="172"/>
      <c r="QZV120" s="172"/>
      <c r="QZW120" s="172"/>
      <c r="QZX120" s="172"/>
      <c r="QZY120" s="172"/>
      <c r="QZZ120" s="172"/>
      <c r="RAA120" s="172"/>
      <c r="RAB120" s="172"/>
      <c r="RAC120" s="172"/>
      <c r="RAD120" s="172"/>
      <c r="RAE120" s="172"/>
      <c r="RAF120" s="172"/>
      <c r="RAG120" s="172"/>
      <c r="RAH120" s="172"/>
      <c r="RAI120" s="172"/>
      <c r="RAJ120" s="172"/>
      <c r="RAK120" s="172"/>
      <c r="RAL120" s="172"/>
      <c r="RAM120" s="172"/>
      <c r="RAN120" s="172"/>
      <c r="RAO120" s="172"/>
      <c r="RAP120" s="172"/>
      <c r="RAQ120" s="172"/>
      <c r="RAR120" s="172"/>
      <c r="RAS120" s="172"/>
      <c r="RAT120" s="172"/>
      <c r="RAU120" s="172"/>
      <c r="RAV120" s="172"/>
      <c r="RAW120" s="172"/>
      <c r="RAX120" s="172"/>
      <c r="RAY120" s="172"/>
      <c r="RAZ120" s="172"/>
      <c r="RBA120" s="172"/>
      <c r="RBB120" s="172"/>
      <c r="RBC120" s="172"/>
      <c r="RBD120" s="172"/>
      <c r="RBE120" s="172"/>
      <c r="RBF120" s="172"/>
      <c r="RBG120" s="172"/>
      <c r="RBH120" s="172"/>
      <c r="RBI120" s="172"/>
      <c r="RBJ120" s="172"/>
      <c r="RBK120" s="172"/>
      <c r="RBL120" s="172"/>
      <c r="RBM120" s="172"/>
      <c r="RBN120" s="172"/>
      <c r="RBO120" s="172"/>
      <c r="RBP120" s="172"/>
      <c r="RBQ120" s="172"/>
      <c r="RBR120" s="172"/>
      <c r="RBS120" s="172"/>
      <c r="RBT120" s="172"/>
      <c r="RBU120" s="172"/>
      <c r="RBV120" s="172"/>
      <c r="RBW120" s="172"/>
      <c r="RBX120" s="172"/>
      <c r="RBY120" s="172"/>
      <c r="RBZ120" s="172"/>
      <c r="RCA120" s="172"/>
      <c r="RCB120" s="172"/>
      <c r="RCC120" s="172"/>
      <c r="RCD120" s="172"/>
      <c r="RCE120" s="172"/>
      <c r="RCF120" s="172"/>
      <c r="RCG120" s="172"/>
      <c r="RCH120" s="172"/>
      <c r="RCI120" s="172"/>
      <c r="RCJ120" s="172"/>
      <c r="RCK120" s="172"/>
      <c r="RCL120" s="172"/>
      <c r="RCM120" s="172"/>
      <c r="RCN120" s="172"/>
      <c r="RCO120" s="172"/>
      <c r="RCP120" s="172"/>
      <c r="RCQ120" s="172"/>
      <c r="RCR120" s="172"/>
      <c r="RCS120" s="172"/>
      <c r="RCT120" s="172"/>
      <c r="RCU120" s="172"/>
      <c r="RCV120" s="172"/>
      <c r="RCW120" s="172"/>
      <c r="RCX120" s="172"/>
      <c r="RCY120" s="172"/>
      <c r="RCZ120" s="172"/>
      <c r="RDA120" s="172"/>
      <c r="RDB120" s="172"/>
      <c r="RDC120" s="172"/>
      <c r="RDD120" s="172"/>
      <c r="RDE120" s="172"/>
      <c r="RDF120" s="172"/>
      <c r="RDG120" s="172"/>
      <c r="RDH120" s="172"/>
      <c r="RDI120" s="172"/>
      <c r="RDJ120" s="172"/>
      <c r="RDK120" s="172"/>
      <c r="RDL120" s="172"/>
      <c r="RDM120" s="172"/>
      <c r="RDN120" s="172"/>
      <c r="RDO120" s="172"/>
      <c r="RDP120" s="172"/>
      <c r="RDQ120" s="172"/>
      <c r="RDR120" s="172"/>
      <c r="RDS120" s="172"/>
      <c r="RDT120" s="172"/>
      <c r="RDU120" s="172"/>
      <c r="RDV120" s="172"/>
      <c r="RDW120" s="172"/>
      <c r="RDX120" s="172"/>
      <c r="RDY120" s="172"/>
      <c r="RDZ120" s="172"/>
      <c r="REA120" s="172"/>
      <c r="REB120" s="172"/>
      <c r="REC120" s="172"/>
      <c r="RED120" s="172"/>
      <c r="REE120" s="172"/>
      <c r="REF120" s="172"/>
      <c r="REG120" s="172"/>
      <c r="REH120" s="172"/>
      <c r="REI120" s="172"/>
      <c r="REJ120" s="172"/>
      <c r="REK120" s="172"/>
      <c r="REL120" s="172"/>
      <c r="REM120" s="172"/>
      <c r="REN120" s="172"/>
      <c r="REO120" s="172"/>
      <c r="REP120" s="172"/>
      <c r="REQ120" s="172"/>
      <c r="RER120" s="172"/>
      <c r="RES120" s="172"/>
      <c r="RET120" s="172"/>
      <c r="REU120" s="172"/>
      <c r="REV120" s="172"/>
      <c r="REW120" s="172"/>
      <c r="REX120" s="172"/>
      <c r="REY120" s="172"/>
      <c r="REZ120" s="172"/>
      <c r="RFA120" s="172"/>
      <c r="RFB120" s="172"/>
      <c r="RFC120" s="172"/>
      <c r="RFD120" s="172"/>
      <c r="RFE120" s="172"/>
      <c r="RFF120" s="172"/>
      <c r="RFG120" s="172"/>
      <c r="RFH120" s="172"/>
      <c r="RFI120" s="172"/>
      <c r="RFJ120" s="172"/>
      <c r="RFK120" s="172"/>
      <c r="RFL120" s="172"/>
      <c r="RFM120" s="172"/>
      <c r="RFN120" s="172"/>
      <c r="RFO120" s="172"/>
      <c r="RFP120" s="172"/>
      <c r="RFQ120" s="172"/>
      <c r="RFR120" s="172"/>
      <c r="RFS120" s="172"/>
      <c r="RFT120" s="172"/>
      <c r="RFU120" s="172"/>
      <c r="RFV120" s="172"/>
      <c r="RFW120" s="172"/>
      <c r="RFX120" s="172"/>
      <c r="RFY120" s="172"/>
      <c r="RFZ120" s="172"/>
      <c r="RGA120" s="172"/>
      <c r="RGB120" s="172"/>
      <c r="RGC120" s="172"/>
      <c r="RGD120" s="172"/>
      <c r="RGE120" s="172"/>
      <c r="RGF120" s="172"/>
      <c r="RGG120" s="172"/>
      <c r="RGH120" s="172"/>
      <c r="RGI120" s="172"/>
      <c r="RGJ120" s="172"/>
      <c r="RGK120" s="172"/>
      <c r="RGL120" s="172"/>
      <c r="RGM120" s="172"/>
      <c r="RGN120" s="172"/>
      <c r="RGO120" s="172"/>
      <c r="RGP120" s="172"/>
      <c r="RGQ120" s="172"/>
      <c r="RGR120" s="172"/>
      <c r="RGS120" s="172"/>
      <c r="RGT120" s="172"/>
      <c r="RGU120" s="172"/>
      <c r="RGV120" s="172"/>
      <c r="RGW120" s="172"/>
      <c r="RGX120" s="172"/>
      <c r="RGY120" s="172"/>
      <c r="RGZ120" s="172"/>
      <c r="RHA120" s="172"/>
      <c r="RHB120" s="172"/>
      <c r="RHC120" s="172"/>
      <c r="RHD120" s="172"/>
      <c r="RHE120" s="172"/>
      <c r="RHF120" s="172"/>
      <c r="RHG120" s="172"/>
      <c r="RHH120" s="172"/>
      <c r="RHI120" s="172"/>
      <c r="RHJ120" s="172"/>
      <c r="RHK120" s="172"/>
      <c r="RHL120" s="172"/>
      <c r="RHM120" s="172"/>
      <c r="RHN120" s="172"/>
      <c r="RHO120" s="172"/>
      <c r="RHP120" s="172"/>
      <c r="RHQ120" s="172"/>
      <c r="RHR120" s="172"/>
      <c r="RHS120" s="172"/>
      <c r="RHT120" s="172"/>
      <c r="RHU120" s="172"/>
      <c r="RHV120" s="172"/>
      <c r="RHW120" s="172"/>
      <c r="RHX120" s="172"/>
      <c r="RHY120" s="172"/>
      <c r="RHZ120" s="172"/>
      <c r="RIA120" s="172"/>
      <c r="RIB120" s="172"/>
      <c r="RIC120" s="172"/>
      <c r="RID120" s="172"/>
      <c r="RIE120" s="172"/>
      <c r="RIF120" s="172"/>
      <c r="RIG120" s="172"/>
      <c r="RIH120" s="172"/>
      <c r="RII120" s="172"/>
      <c r="RIJ120" s="172"/>
      <c r="RIK120" s="172"/>
      <c r="RIL120" s="172"/>
      <c r="RIM120" s="172"/>
      <c r="RIN120" s="172"/>
      <c r="RIO120" s="172"/>
      <c r="RIP120" s="172"/>
      <c r="RIQ120" s="172"/>
      <c r="RIR120" s="172"/>
      <c r="RIS120" s="172"/>
      <c r="RIT120" s="172"/>
      <c r="RIU120" s="172"/>
      <c r="RIV120" s="172"/>
      <c r="RIW120" s="172"/>
      <c r="RIX120" s="172"/>
      <c r="RIY120" s="172"/>
      <c r="RIZ120" s="172"/>
      <c r="RJA120" s="172"/>
      <c r="RJB120" s="172"/>
      <c r="RJC120" s="172"/>
      <c r="RJD120" s="172"/>
      <c r="RJE120" s="172"/>
      <c r="RJF120" s="172"/>
      <c r="RJG120" s="172"/>
      <c r="RJH120" s="172"/>
      <c r="RJI120" s="172"/>
      <c r="RJJ120" s="172"/>
      <c r="RJK120" s="172"/>
      <c r="RJL120" s="172"/>
      <c r="RJM120" s="172"/>
      <c r="RJN120" s="172"/>
      <c r="RJO120" s="172"/>
      <c r="RJP120" s="172"/>
      <c r="RJQ120" s="172"/>
      <c r="RJR120" s="172"/>
      <c r="RJS120" s="172"/>
      <c r="RJT120" s="172"/>
      <c r="RJU120" s="172"/>
      <c r="RJV120" s="172"/>
      <c r="RJW120" s="172"/>
      <c r="RJX120" s="172"/>
      <c r="RJY120" s="172"/>
      <c r="RJZ120" s="172"/>
      <c r="RKA120" s="172"/>
      <c r="RKB120" s="172"/>
      <c r="RKC120" s="172"/>
      <c r="RKD120" s="172"/>
      <c r="RKE120" s="172"/>
      <c r="RKF120" s="172"/>
      <c r="RKG120" s="172"/>
      <c r="RKH120" s="172"/>
      <c r="RKI120" s="172"/>
      <c r="RKJ120" s="172"/>
      <c r="RKK120" s="172"/>
      <c r="RKL120" s="172"/>
      <c r="RKM120" s="172"/>
      <c r="RKN120" s="172"/>
      <c r="RKO120" s="172"/>
      <c r="RKP120" s="172"/>
      <c r="RKQ120" s="172"/>
      <c r="RKR120" s="172"/>
      <c r="RKS120" s="172"/>
      <c r="RKT120" s="172"/>
      <c r="RKU120" s="172"/>
      <c r="RKV120" s="172"/>
      <c r="RKW120" s="172"/>
      <c r="RKX120" s="172"/>
      <c r="RKY120" s="172"/>
      <c r="RKZ120" s="172"/>
      <c r="RLA120" s="172"/>
      <c r="RLB120" s="172"/>
      <c r="RLC120" s="172"/>
      <c r="RLD120" s="172"/>
      <c r="RLE120" s="172"/>
      <c r="RLF120" s="172"/>
      <c r="RLG120" s="172"/>
      <c r="RLH120" s="172"/>
      <c r="RLI120" s="172"/>
      <c r="RLJ120" s="172"/>
      <c r="RLK120" s="172"/>
      <c r="RLL120" s="172"/>
      <c r="RLM120" s="172"/>
      <c r="RLN120" s="172"/>
      <c r="RLO120" s="172"/>
      <c r="RLP120" s="172"/>
      <c r="RLQ120" s="172"/>
      <c r="RLR120" s="172"/>
      <c r="RLS120" s="172"/>
      <c r="RLT120" s="172"/>
      <c r="RLU120" s="172"/>
      <c r="RLV120" s="172"/>
      <c r="RLW120" s="172"/>
      <c r="RLX120" s="172"/>
      <c r="RLY120" s="172"/>
      <c r="RLZ120" s="172"/>
      <c r="RMA120" s="172"/>
      <c r="RMB120" s="172"/>
      <c r="RMC120" s="172"/>
      <c r="RMD120" s="172"/>
      <c r="RME120" s="172"/>
      <c r="RMF120" s="172"/>
      <c r="RMG120" s="172"/>
      <c r="RMH120" s="172"/>
      <c r="RMI120" s="172"/>
      <c r="RMJ120" s="172"/>
      <c r="RMK120" s="172"/>
      <c r="RML120" s="172"/>
      <c r="RMM120" s="172"/>
      <c r="RMN120" s="172"/>
      <c r="RMO120" s="172"/>
      <c r="RMP120" s="172"/>
      <c r="RMQ120" s="172"/>
      <c r="RMR120" s="172"/>
      <c r="RMS120" s="172"/>
      <c r="RMT120" s="172"/>
      <c r="RMU120" s="172"/>
      <c r="RMV120" s="172"/>
      <c r="RMW120" s="172"/>
      <c r="RMX120" s="172"/>
      <c r="RMY120" s="172"/>
      <c r="RMZ120" s="172"/>
      <c r="RNA120" s="172"/>
      <c r="RNB120" s="172"/>
      <c r="RNC120" s="172"/>
      <c r="RND120" s="172"/>
      <c r="RNE120" s="172"/>
      <c r="RNF120" s="172"/>
      <c r="RNG120" s="172"/>
      <c r="RNH120" s="172"/>
      <c r="RNI120" s="172"/>
      <c r="RNJ120" s="172"/>
      <c r="RNK120" s="172"/>
      <c r="RNL120" s="172"/>
      <c r="RNM120" s="172"/>
      <c r="RNN120" s="172"/>
      <c r="RNO120" s="172"/>
      <c r="RNP120" s="172"/>
      <c r="RNQ120" s="172"/>
      <c r="RNR120" s="172"/>
      <c r="RNS120" s="172"/>
      <c r="RNT120" s="172"/>
      <c r="RNU120" s="172"/>
      <c r="RNV120" s="172"/>
      <c r="RNW120" s="172"/>
      <c r="RNX120" s="172"/>
      <c r="RNY120" s="172"/>
      <c r="RNZ120" s="172"/>
      <c r="ROA120" s="172"/>
      <c r="ROB120" s="172"/>
      <c r="ROC120" s="172"/>
      <c r="ROD120" s="172"/>
      <c r="ROE120" s="172"/>
      <c r="ROF120" s="172"/>
      <c r="ROG120" s="172"/>
      <c r="ROH120" s="172"/>
      <c r="ROI120" s="172"/>
      <c r="ROJ120" s="172"/>
      <c r="ROK120" s="172"/>
      <c r="ROL120" s="172"/>
      <c r="ROM120" s="172"/>
      <c r="RON120" s="172"/>
      <c r="ROO120" s="172"/>
      <c r="ROP120" s="172"/>
      <c r="ROQ120" s="172"/>
      <c r="ROR120" s="172"/>
      <c r="ROS120" s="172"/>
      <c r="ROT120" s="172"/>
      <c r="ROU120" s="172"/>
      <c r="ROV120" s="172"/>
      <c r="ROW120" s="172"/>
      <c r="ROX120" s="172"/>
      <c r="ROY120" s="172"/>
      <c r="ROZ120" s="172"/>
      <c r="RPA120" s="172"/>
      <c r="RPB120" s="172"/>
      <c r="RPC120" s="172"/>
      <c r="RPD120" s="172"/>
      <c r="RPE120" s="172"/>
      <c r="RPF120" s="172"/>
      <c r="RPG120" s="172"/>
      <c r="RPH120" s="172"/>
      <c r="RPI120" s="172"/>
      <c r="RPJ120" s="172"/>
      <c r="RPK120" s="172"/>
      <c r="RPL120" s="172"/>
      <c r="RPM120" s="172"/>
      <c r="RPN120" s="172"/>
      <c r="RPO120" s="172"/>
      <c r="RPP120" s="172"/>
      <c r="RPQ120" s="172"/>
      <c r="RPR120" s="172"/>
      <c r="RPS120" s="172"/>
      <c r="RPT120" s="172"/>
      <c r="RPU120" s="172"/>
      <c r="RPV120" s="172"/>
      <c r="RPW120" s="172"/>
      <c r="RPX120" s="172"/>
      <c r="RPY120" s="172"/>
      <c r="RPZ120" s="172"/>
      <c r="RQA120" s="172"/>
      <c r="RQB120" s="172"/>
      <c r="RQC120" s="172"/>
      <c r="RQD120" s="172"/>
      <c r="RQE120" s="172"/>
      <c r="RQF120" s="172"/>
      <c r="RQG120" s="172"/>
      <c r="RQH120" s="172"/>
      <c r="RQI120" s="172"/>
      <c r="RQJ120" s="172"/>
      <c r="RQK120" s="172"/>
      <c r="RQL120" s="172"/>
      <c r="RQM120" s="172"/>
      <c r="RQN120" s="172"/>
      <c r="RQO120" s="172"/>
      <c r="RQP120" s="172"/>
      <c r="RQQ120" s="172"/>
      <c r="RQR120" s="172"/>
      <c r="RQS120" s="172"/>
      <c r="RQT120" s="172"/>
      <c r="RQU120" s="172"/>
      <c r="RQV120" s="172"/>
      <c r="RQW120" s="172"/>
      <c r="RQX120" s="172"/>
      <c r="RQY120" s="172"/>
      <c r="RQZ120" s="172"/>
      <c r="RRA120" s="172"/>
      <c r="RRB120" s="172"/>
      <c r="RRC120" s="172"/>
      <c r="RRD120" s="172"/>
      <c r="RRE120" s="172"/>
      <c r="RRF120" s="172"/>
      <c r="RRG120" s="172"/>
      <c r="RRH120" s="172"/>
      <c r="RRI120" s="172"/>
      <c r="RRJ120" s="172"/>
      <c r="RRK120" s="172"/>
      <c r="RRL120" s="172"/>
      <c r="RRM120" s="172"/>
      <c r="RRN120" s="172"/>
      <c r="RRO120" s="172"/>
      <c r="RRP120" s="172"/>
      <c r="RRQ120" s="172"/>
      <c r="RRR120" s="172"/>
      <c r="RRS120" s="172"/>
      <c r="RRT120" s="172"/>
      <c r="RRU120" s="172"/>
      <c r="RRV120" s="172"/>
      <c r="RRW120" s="172"/>
      <c r="RRX120" s="172"/>
      <c r="RRY120" s="172"/>
      <c r="RRZ120" s="172"/>
      <c r="RSA120" s="172"/>
      <c r="RSB120" s="172"/>
      <c r="RSC120" s="172"/>
      <c r="RSD120" s="172"/>
      <c r="RSE120" s="172"/>
      <c r="RSF120" s="172"/>
      <c r="RSG120" s="172"/>
      <c r="RSH120" s="172"/>
      <c r="RSI120" s="172"/>
      <c r="RSJ120" s="172"/>
      <c r="RSK120" s="172"/>
      <c r="RSL120" s="172"/>
      <c r="RSM120" s="172"/>
      <c r="RSN120" s="172"/>
      <c r="RSO120" s="172"/>
      <c r="RSP120" s="172"/>
      <c r="RSQ120" s="172"/>
      <c r="RSR120" s="172"/>
      <c r="RSS120" s="172"/>
      <c r="RST120" s="172"/>
      <c r="RSU120" s="172"/>
      <c r="RSV120" s="172"/>
      <c r="RSW120" s="172"/>
      <c r="RSX120" s="172"/>
      <c r="RSY120" s="172"/>
      <c r="RSZ120" s="172"/>
      <c r="RTA120" s="172"/>
      <c r="RTB120" s="172"/>
      <c r="RTC120" s="172"/>
      <c r="RTD120" s="172"/>
      <c r="RTE120" s="172"/>
      <c r="RTF120" s="172"/>
      <c r="RTG120" s="172"/>
      <c r="RTH120" s="172"/>
      <c r="RTI120" s="172"/>
      <c r="RTJ120" s="172"/>
      <c r="RTK120" s="172"/>
      <c r="RTL120" s="172"/>
      <c r="RTM120" s="172"/>
      <c r="RTN120" s="172"/>
      <c r="RTO120" s="172"/>
      <c r="RTP120" s="172"/>
      <c r="RTQ120" s="172"/>
      <c r="RTR120" s="172"/>
      <c r="RTS120" s="172"/>
      <c r="RTT120" s="172"/>
      <c r="RTU120" s="172"/>
      <c r="RTV120" s="172"/>
      <c r="RTW120" s="172"/>
      <c r="RTX120" s="172"/>
      <c r="RTY120" s="172"/>
      <c r="RTZ120" s="172"/>
      <c r="RUA120" s="172"/>
      <c r="RUB120" s="172"/>
      <c r="RUC120" s="172"/>
      <c r="RUD120" s="172"/>
      <c r="RUE120" s="172"/>
      <c r="RUF120" s="172"/>
      <c r="RUG120" s="172"/>
      <c r="RUH120" s="172"/>
      <c r="RUI120" s="172"/>
      <c r="RUJ120" s="172"/>
      <c r="RUK120" s="172"/>
      <c r="RUL120" s="172"/>
      <c r="RUM120" s="172"/>
      <c r="RUN120" s="172"/>
      <c r="RUO120" s="172"/>
      <c r="RUP120" s="172"/>
      <c r="RUQ120" s="172"/>
      <c r="RUR120" s="172"/>
      <c r="RUS120" s="172"/>
      <c r="RUT120" s="172"/>
      <c r="RUU120" s="172"/>
      <c r="RUV120" s="172"/>
      <c r="RUW120" s="172"/>
      <c r="RUX120" s="172"/>
      <c r="RUY120" s="172"/>
      <c r="RUZ120" s="172"/>
      <c r="RVA120" s="172"/>
      <c r="RVB120" s="172"/>
      <c r="RVC120" s="172"/>
      <c r="RVD120" s="172"/>
      <c r="RVE120" s="172"/>
      <c r="RVF120" s="172"/>
      <c r="RVG120" s="172"/>
      <c r="RVH120" s="172"/>
      <c r="RVI120" s="172"/>
      <c r="RVJ120" s="172"/>
      <c r="RVK120" s="172"/>
      <c r="RVL120" s="172"/>
      <c r="RVM120" s="172"/>
      <c r="RVN120" s="172"/>
      <c r="RVO120" s="172"/>
      <c r="RVP120" s="172"/>
      <c r="RVQ120" s="172"/>
      <c r="RVR120" s="172"/>
      <c r="RVS120" s="172"/>
      <c r="RVT120" s="172"/>
      <c r="RVU120" s="172"/>
      <c r="RVV120" s="172"/>
      <c r="RVW120" s="172"/>
      <c r="RVX120" s="172"/>
      <c r="RVY120" s="172"/>
      <c r="RVZ120" s="172"/>
      <c r="RWA120" s="172"/>
      <c r="RWB120" s="172"/>
      <c r="RWC120" s="172"/>
      <c r="RWD120" s="172"/>
      <c r="RWE120" s="172"/>
      <c r="RWF120" s="172"/>
      <c r="RWG120" s="172"/>
      <c r="RWH120" s="172"/>
      <c r="RWI120" s="172"/>
      <c r="RWJ120" s="172"/>
      <c r="RWK120" s="172"/>
      <c r="RWL120" s="172"/>
      <c r="RWM120" s="172"/>
      <c r="RWN120" s="172"/>
      <c r="RWO120" s="172"/>
      <c r="RWP120" s="172"/>
      <c r="RWQ120" s="172"/>
      <c r="RWR120" s="172"/>
      <c r="RWS120" s="172"/>
      <c r="RWT120" s="172"/>
      <c r="RWU120" s="172"/>
      <c r="RWV120" s="172"/>
      <c r="RWW120" s="172"/>
      <c r="RWX120" s="172"/>
      <c r="RWY120" s="172"/>
      <c r="RWZ120" s="172"/>
      <c r="RXA120" s="172"/>
      <c r="RXB120" s="172"/>
      <c r="RXC120" s="172"/>
      <c r="RXD120" s="172"/>
      <c r="RXE120" s="172"/>
      <c r="RXF120" s="172"/>
      <c r="RXG120" s="172"/>
      <c r="RXH120" s="172"/>
      <c r="RXI120" s="172"/>
      <c r="RXJ120" s="172"/>
      <c r="RXK120" s="172"/>
      <c r="RXL120" s="172"/>
      <c r="RXM120" s="172"/>
      <c r="RXN120" s="172"/>
      <c r="RXO120" s="172"/>
      <c r="RXP120" s="172"/>
      <c r="RXQ120" s="172"/>
      <c r="RXR120" s="172"/>
      <c r="RXS120" s="172"/>
      <c r="RXT120" s="172"/>
      <c r="RXU120" s="172"/>
      <c r="RXV120" s="172"/>
      <c r="RXW120" s="172"/>
      <c r="RXX120" s="172"/>
      <c r="RXY120" s="172"/>
      <c r="RXZ120" s="172"/>
      <c r="RYA120" s="172"/>
      <c r="RYB120" s="172"/>
      <c r="RYC120" s="172"/>
      <c r="RYD120" s="172"/>
      <c r="RYE120" s="172"/>
      <c r="RYF120" s="172"/>
      <c r="RYG120" s="172"/>
      <c r="RYH120" s="172"/>
      <c r="RYI120" s="172"/>
      <c r="RYJ120" s="172"/>
      <c r="RYK120" s="172"/>
      <c r="RYL120" s="172"/>
      <c r="RYM120" s="172"/>
      <c r="RYN120" s="172"/>
      <c r="RYO120" s="172"/>
      <c r="RYP120" s="172"/>
      <c r="RYQ120" s="172"/>
      <c r="RYR120" s="172"/>
      <c r="RYS120" s="172"/>
      <c r="RYT120" s="172"/>
      <c r="RYU120" s="172"/>
      <c r="RYV120" s="172"/>
      <c r="RYW120" s="172"/>
      <c r="RYX120" s="172"/>
      <c r="RYY120" s="172"/>
      <c r="RYZ120" s="172"/>
      <c r="RZA120" s="172"/>
      <c r="RZB120" s="172"/>
      <c r="RZC120" s="172"/>
      <c r="RZD120" s="172"/>
      <c r="RZE120" s="172"/>
      <c r="RZF120" s="172"/>
      <c r="RZG120" s="172"/>
      <c r="RZH120" s="172"/>
      <c r="RZI120" s="172"/>
      <c r="RZJ120" s="172"/>
      <c r="RZK120" s="172"/>
      <c r="RZL120" s="172"/>
      <c r="RZM120" s="172"/>
      <c r="RZN120" s="172"/>
      <c r="RZO120" s="172"/>
      <c r="RZP120" s="172"/>
      <c r="RZQ120" s="172"/>
      <c r="RZR120" s="172"/>
      <c r="RZS120" s="172"/>
      <c r="RZT120" s="172"/>
      <c r="RZU120" s="172"/>
      <c r="RZV120" s="172"/>
      <c r="RZW120" s="172"/>
      <c r="RZX120" s="172"/>
      <c r="RZY120" s="172"/>
      <c r="RZZ120" s="172"/>
      <c r="SAA120" s="172"/>
      <c r="SAB120" s="172"/>
      <c r="SAC120" s="172"/>
      <c r="SAD120" s="172"/>
      <c r="SAE120" s="172"/>
      <c r="SAF120" s="172"/>
      <c r="SAG120" s="172"/>
      <c r="SAH120" s="172"/>
      <c r="SAI120" s="172"/>
      <c r="SAJ120" s="172"/>
      <c r="SAK120" s="172"/>
      <c r="SAL120" s="172"/>
      <c r="SAM120" s="172"/>
      <c r="SAN120" s="172"/>
      <c r="SAO120" s="172"/>
      <c r="SAP120" s="172"/>
      <c r="SAQ120" s="172"/>
      <c r="SAR120" s="172"/>
      <c r="SAS120" s="172"/>
      <c r="SAT120" s="172"/>
      <c r="SAU120" s="172"/>
      <c r="SAV120" s="172"/>
      <c r="SAW120" s="172"/>
      <c r="SAX120" s="172"/>
      <c r="SAY120" s="172"/>
      <c r="SAZ120" s="172"/>
      <c r="SBA120" s="172"/>
      <c r="SBB120" s="172"/>
      <c r="SBC120" s="172"/>
      <c r="SBD120" s="172"/>
      <c r="SBE120" s="172"/>
      <c r="SBF120" s="172"/>
      <c r="SBG120" s="172"/>
      <c r="SBH120" s="172"/>
      <c r="SBI120" s="172"/>
      <c r="SBJ120" s="172"/>
      <c r="SBK120" s="172"/>
      <c r="SBL120" s="172"/>
      <c r="SBM120" s="172"/>
      <c r="SBN120" s="172"/>
      <c r="SBO120" s="172"/>
      <c r="SBP120" s="172"/>
      <c r="SBQ120" s="172"/>
      <c r="SBR120" s="172"/>
      <c r="SBS120" s="172"/>
      <c r="SBT120" s="172"/>
      <c r="SBU120" s="172"/>
      <c r="SBV120" s="172"/>
      <c r="SBW120" s="172"/>
      <c r="SBX120" s="172"/>
      <c r="SBY120" s="172"/>
      <c r="SBZ120" s="172"/>
      <c r="SCA120" s="172"/>
      <c r="SCB120" s="172"/>
      <c r="SCC120" s="172"/>
      <c r="SCD120" s="172"/>
      <c r="SCE120" s="172"/>
      <c r="SCF120" s="172"/>
      <c r="SCG120" s="172"/>
      <c r="SCH120" s="172"/>
      <c r="SCI120" s="172"/>
      <c r="SCJ120" s="172"/>
      <c r="SCK120" s="172"/>
      <c r="SCL120" s="172"/>
      <c r="SCM120" s="172"/>
      <c r="SCN120" s="172"/>
      <c r="SCO120" s="172"/>
      <c r="SCP120" s="172"/>
      <c r="SCQ120" s="172"/>
      <c r="SCR120" s="172"/>
      <c r="SCS120" s="172"/>
      <c r="SCT120" s="172"/>
      <c r="SCU120" s="172"/>
      <c r="SCV120" s="172"/>
      <c r="SCW120" s="172"/>
      <c r="SCX120" s="172"/>
      <c r="SCY120" s="172"/>
      <c r="SCZ120" s="172"/>
      <c r="SDA120" s="172"/>
      <c r="SDB120" s="172"/>
      <c r="SDC120" s="172"/>
      <c r="SDD120" s="172"/>
      <c r="SDE120" s="172"/>
      <c r="SDF120" s="172"/>
      <c r="SDG120" s="172"/>
      <c r="SDH120" s="172"/>
      <c r="SDI120" s="172"/>
      <c r="SDJ120" s="172"/>
      <c r="SDK120" s="172"/>
      <c r="SDL120" s="172"/>
      <c r="SDM120" s="172"/>
      <c r="SDN120" s="172"/>
      <c r="SDO120" s="172"/>
      <c r="SDP120" s="172"/>
      <c r="SDQ120" s="172"/>
      <c r="SDR120" s="172"/>
      <c r="SDS120" s="172"/>
      <c r="SDT120" s="172"/>
      <c r="SDU120" s="172"/>
      <c r="SDV120" s="172"/>
      <c r="SDW120" s="172"/>
      <c r="SDX120" s="172"/>
      <c r="SDY120" s="172"/>
      <c r="SDZ120" s="172"/>
      <c r="SEA120" s="172"/>
      <c r="SEB120" s="172"/>
      <c r="SEC120" s="172"/>
      <c r="SED120" s="172"/>
      <c r="SEE120" s="172"/>
      <c r="SEF120" s="172"/>
      <c r="SEG120" s="172"/>
      <c r="SEH120" s="172"/>
      <c r="SEI120" s="172"/>
      <c r="SEJ120" s="172"/>
      <c r="SEK120" s="172"/>
      <c r="SEL120" s="172"/>
      <c r="SEM120" s="172"/>
      <c r="SEN120" s="172"/>
      <c r="SEO120" s="172"/>
      <c r="SEP120" s="172"/>
      <c r="SEQ120" s="172"/>
      <c r="SER120" s="172"/>
      <c r="SES120" s="172"/>
      <c r="SET120" s="172"/>
      <c r="SEU120" s="172"/>
      <c r="SEV120" s="172"/>
      <c r="SEW120" s="172"/>
      <c r="SEX120" s="172"/>
      <c r="SEY120" s="172"/>
      <c r="SEZ120" s="172"/>
      <c r="SFA120" s="172"/>
      <c r="SFB120" s="172"/>
      <c r="SFC120" s="172"/>
      <c r="SFD120" s="172"/>
      <c r="SFE120" s="172"/>
      <c r="SFF120" s="172"/>
      <c r="SFG120" s="172"/>
      <c r="SFH120" s="172"/>
      <c r="SFI120" s="172"/>
      <c r="SFJ120" s="172"/>
      <c r="SFK120" s="172"/>
      <c r="SFL120" s="172"/>
      <c r="SFM120" s="172"/>
      <c r="SFN120" s="172"/>
      <c r="SFO120" s="172"/>
      <c r="SFP120" s="172"/>
      <c r="SFQ120" s="172"/>
      <c r="SFR120" s="172"/>
      <c r="SFS120" s="172"/>
      <c r="SFT120" s="172"/>
      <c r="SFU120" s="172"/>
      <c r="SFV120" s="172"/>
      <c r="SFW120" s="172"/>
      <c r="SFX120" s="172"/>
      <c r="SFY120" s="172"/>
      <c r="SFZ120" s="172"/>
      <c r="SGA120" s="172"/>
      <c r="SGB120" s="172"/>
      <c r="SGC120" s="172"/>
      <c r="SGD120" s="172"/>
      <c r="SGE120" s="172"/>
      <c r="SGF120" s="172"/>
      <c r="SGG120" s="172"/>
      <c r="SGH120" s="172"/>
      <c r="SGI120" s="172"/>
      <c r="SGJ120" s="172"/>
      <c r="SGK120" s="172"/>
      <c r="SGL120" s="172"/>
      <c r="SGM120" s="172"/>
      <c r="SGN120" s="172"/>
      <c r="SGO120" s="172"/>
      <c r="SGP120" s="172"/>
      <c r="SGQ120" s="172"/>
      <c r="SGR120" s="172"/>
      <c r="SGS120" s="172"/>
      <c r="SGT120" s="172"/>
      <c r="SGU120" s="172"/>
      <c r="SGV120" s="172"/>
      <c r="SGW120" s="172"/>
      <c r="SGX120" s="172"/>
      <c r="SGY120" s="172"/>
      <c r="SGZ120" s="172"/>
      <c r="SHA120" s="172"/>
      <c r="SHB120" s="172"/>
      <c r="SHC120" s="172"/>
      <c r="SHD120" s="172"/>
      <c r="SHE120" s="172"/>
      <c r="SHF120" s="172"/>
      <c r="SHG120" s="172"/>
      <c r="SHH120" s="172"/>
      <c r="SHI120" s="172"/>
      <c r="SHJ120" s="172"/>
      <c r="SHK120" s="172"/>
      <c r="SHL120" s="172"/>
      <c r="SHM120" s="172"/>
      <c r="SHN120" s="172"/>
      <c r="SHO120" s="172"/>
      <c r="SHP120" s="172"/>
      <c r="SHQ120" s="172"/>
      <c r="SHR120" s="172"/>
      <c r="SHS120" s="172"/>
      <c r="SHT120" s="172"/>
      <c r="SHU120" s="172"/>
      <c r="SHV120" s="172"/>
      <c r="SHW120" s="172"/>
      <c r="SHX120" s="172"/>
      <c r="SHY120" s="172"/>
      <c r="SHZ120" s="172"/>
      <c r="SIA120" s="172"/>
      <c r="SIB120" s="172"/>
      <c r="SIC120" s="172"/>
      <c r="SID120" s="172"/>
      <c r="SIE120" s="172"/>
      <c r="SIF120" s="172"/>
      <c r="SIG120" s="172"/>
      <c r="SIH120" s="172"/>
      <c r="SII120" s="172"/>
      <c r="SIJ120" s="172"/>
      <c r="SIK120" s="172"/>
      <c r="SIL120" s="172"/>
      <c r="SIM120" s="172"/>
      <c r="SIN120" s="172"/>
      <c r="SIO120" s="172"/>
      <c r="SIP120" s="172"/>
      <c r="SIQ120" s="172"/>
      <c r="SIR120" s="172"/>
      <c r="SIS120" s="172"/>
      <c r="SIT120" s="172"/>
      <c r="SIU120" s="172"/>
      <c r="SIV120" s="172"/>
      <c r="SIW120" s="172"/>
      <c r="SIX120" s="172"/>
      <c r="SIY120" s="172"/>
      <c r="SIZ120" s="172"/>
      <c r="SJA120" s="172"/>
      <c r="SJB120" s="172"/>
      <c r="SJC120" s="172"/>
      <c r="SJD120" s="172"/>
      <c r="SJE120" s="172"/>
      <c r="SJF120" s="172"/>
      <c r="SJG120" s="172"/>
      <c r="SJH120" s="172"/>
      <c r="SJI120" s="172"/>
      <c r="SJJ120" s="172"/>
      <c r="SJK120" s="172"/>
      <c r="SJL120" s="172"/>
      <c r="SJM120" s="172"/>
      <c r="SJN120" s="172"/>
      <c r="SJO120" s="172"/>
      <c r="SJP120" s="172"/>
      <c r="SJQ120" s="172"/>
      <c r="SJR120" s="172"/>
      <c r="SJS120" s="172"/>
      <c r="SJT120" s="172"/>
      <c r="SJU120" s="172"/>
      <c r="SJV120" s="172"/>
      <c r="SJW120" s="172"/>
      <c r="SJX120" s="172"/>
      <c r="SJY120" s="172"/>
      <c r="SJZ120" s="172"/>
      <c r="SKA120" s="172"/>
      <c r="SKB120" s="172"/>
      <c r="SKC120" s="172"/>
      <c r="SKD120" s="172"/>
      <c r="SKE120" s="172"/>
      <c r="SKF120" s="172"/>
      <c r="SKG120" s="172"/>
      <c r="SKH120" s="172"/>
      <c r="SKI120" s="172"/>
      <c r="SKJ120" s="172"/>
      <c r="SKK120" s="172"/>
      <c r="SKL120" s="172"/>
      <c r="SKM120" s="172"/>
      <c r="SKN120" s="172"/>
      <c r="SKO120" s="172"/>
      <c r="SKP120" s="172"/>
      <c r="SKQ120" s="172"/>
      <c r="SKR120" s="172"/>
      <c r="SKS120" s="172"/>
      <c r="SKT120" s="172"/>
      <c r="SKU120" s="172"/>
      <c r="SKV120" s="172"/>
      <c r="SKW120" s="172"/>
      <c r="SKX120" s="172"/>
      <c r="SKY120" s="172"/>
      <c r="SKZ120" s="172"/>
      <c r="SLA120" s="172"/>
      <c r="SLB120" s="172"/>
      <c r="SLC120" s="172"/>
      <c r="SLD120" s="172"/>
      <c r="SLE120" s="172"/>
      <c r="SLF120" s="172"/>
      <c r="SLG120" s="172"/>
      <c r="SLH120" s="172"/>
      <c r="SLI120" s="172"/>
      <c r="SLJ120" s="172"/>
      <c r="SLK120" s="172"/>
      <c r="SLL120" s="172"/>
      <c r="SLM120" s="172"/>
      <c r="SLN120" s="172"/>
      <c r="SLO120" s="172"/>
      <c r="SLP120" s="172"/>
      <c r="SLQ120" s="172"/>
      <c r="SLR120" s="172"/>
      <c r="SLS120" s="172"/>
      <c r="SLT120" s="172"/>
      <c r="SLU120" s="172"/>
      <c r="SLV120" s="172"/>
      <c r="SLW120" s="172"/>
      <c r="SLX120" s="172"/>
      <c r="SLY120" s="172"/>
      <c r="SLZ120" s="172"/>
      <c r="SMA120" s="172"/>
      <c r="SMB120" s="172"/>
      <c r="SMC120" s="172"/>
      <c r="SMD120" s="172"/>
      <c r="SME120" s="172"/>
      <c r="SMF120" s="172"/>
      <c r="SMG120" s="172"/>
      <c r="SMH120" s="172"/>
      <c r="SMI120" s="172"/>
      <c r="SMJ120" s="172"/>
      <c r="SMK120" s="172"/>
      <c r="SML120" s="172"/>
      <c r="SMM120" s="172"/>
      <c r="SMN120" s="172"/>
      <c r="SMO120" s="172"/>
      <c r="SMP120" s="172"/>
      <c r="SMQ120" s="172"/>
      <c r="SMR120" s="172"/>
      <c r="SMS120" s="172"/>
      <c r="SMT120" s="172"/>
      <c r="SMU120" s="172"/>
      <c r="SMV120" s="172"/>
      <c r="SMW120" s="172"/>
      <c r="SMX120" s="172"/>
      <c r="SMY120" s="172"/>
      <c r="SMZ120" s="172"/>
      <c r="SNA120" s="172"/>
      <c r="SNB120" s="172"/>
      <c r="SNC120" s="172"/>
      <c r="SND120" s="172"/>
      <c r="SNE120" s="172"/>
      <c r="SNF120" s="172"/>
      <c r="SNG120" s="172"/>
      <c r="SNH120" s="172"/>
      <c r="SNI120" s="172"/>
      <c r="SNJ120" s="172"/>
      <c r="SNK120" s="172"/>
      <c r="SNL120" s="172"/>
      <c r="SNM120" s="172"/>
      <c r="SNN120" s="172"/>
      <c r="SNO120" s="172"/>
      <c r="SNP120" s="172"/>
      <c r="SNQ120" s="172"/>
      <c r="SNR120" s="172"/>
      <c r="SNS120" s="172"/>
      <c r="SNT120" s="172"/>
      <c r="SNU120" s="172"/>
      <c r="SNV120" s="172"/>
      <c r="SNW120" s="172"/>
      <c r="SNX120" s="172"/>
      <c r="SNY120" s="172"/>
      <c r="SNZ120" s="172"/>
      <c r="SOA120" s="172"/>
      <c r="SOB120" s="172"/>
      <c r="SOC120" s="172"/>
      <c r="SOD120" s="172"/>
      <c r="SOE120" s="172"/>
      <c r="SOF120" s="172"/>
      <c r="SOG120" s="172"/>
      <c r="SOH120" s="172"/>
      <c r="SOI120" s="172"/>
      <c r="SOJ120" s="172"/>
      <c r="SOK120" s="172"/>
      <c r="SOL120" s="172"/>
      <c r="SOM120" s="172"/>
      <c r="SON120" s="172"/>
      <c r="SOO120" s="172"/>
      <c r="SOP120" s="172"/>
      <c r="SOQ120" s="172"/>
      <c r="SOR120" s="172"/>
      <c r="SOS120" s="172"/>
      <c r="SOT120" s="172"/>
      <c r="SOU120" s="172"/>
      <c r="SOV120" s="172"/>
      <c r="SOW120" s="172"/>
      <c r="SOX120" s="172"/>
      <c r="SOY120" s="172"/>
      <c r="SOZ120" s="172"/>
      <c r="SPA120" s="172"/>
      <c r="SPB120" s="172"/>
      <c r="SPC120" s="172"/>
      <c r="SPD120" s="172"/>
      <c r="SPE120" s="172"/>
      <c r="SPF120" s="172"/>
      <c r="SPG120" s="172"/>
      <c r="SPH120" s="172"/>
      <c r="SPI120" s="172"/>
      <c r="SPJ120" s="172"/>
      <c r="SPK120" s="172"/>
      <c r="SPL120" s="172"/>
      <c r="SPM120" s="172"/>
      <c r="SPN120" s="172"/>
      <c r="SPO120" s="172"/>
      <c r="SPP120" s="172"/>
      <c r="SPQ120" s="172"/>
      <c r="SPR120" s="172"/>
      <c r="SPS120" s="172"/>
      <c r="SPT120" s="172"/>
      <c r="SPU120" s="172"/>
      <c r="SPV120" s="172"/>
      <c r="SPW120" s="172"/>
      <c r="SPX120" s="172"/>
      <c r="SPY120" s="172"/>
      <c r="SPZ120" s="172"/>
      <c r="SQA120" s="172"/>
      <c r="SQB120" s="172"/>
      <c r="SQC120" s="172"/>
      <c r="SQD120" s="172"/>
      <c r="SQE120" s="172"/>
      <c r="SQF120" s="172"/>
      <c r="SQG120" s="172"/>
      <c r="SQH120" s="172"/>
      <c r="SQI120" s="172"/>
      <c r="SQJ120" s="172"/>
      <c r="SQK120" s="172"/>
      <c r="SQL120" s="172"/>
      <c r="SQM120" s="172"/>
      <c r="SQN120" s="172"/>
      <c r="SQO120" s="172"/>
      <c r="SQP120" s="172"/>
      <c r="SQQ120" s="172"/>
      <c r="SQR120" s="172"/>
      <c r="SQS120" s="172"/>
      <c r="SQT120" s="172"/>
      <c r="SQU120" s="172"/>
      <c r="SQV120" s="172"/>
      <c r="SQW120" s="172"/>
      <c r="SQX120" s="172"/>
      <c r="SQY120" s="172"/>
      <c r="SQZ120" s="172"/>
      <c r="SRA120" s="172"/>
      <c r="SRB120" s="172"/>
      <c r="SRC120" s="172"/>
      <c r="SRD120" s="172"/>
      <c r="SRE120" s="172"/>
      <c r="SRF120" s="172"/>
      <c r="SRG120" s="172"/>
      <c r="SRH120" s="172"/>
      <c r="SRI120" s="172"/>
      <c r="SRJ120" s="172"/>
      <c r="SRK120" s="172"/>
      <c r="SRL120" s="172"/>
      <c r="SRM120" s="172"/>
      <c r="SRN120" s="172"/>
      <c r="SRO120" s="172"/>
      <c r="SRP120" s="172"/>
      <c r="SRQ120" s="172"/>
      <c r="SRR120" s="172"/>
      <c r="SRS120" s="172"/>
      <c r="SRT120" s="172"/>
      <c r="SRU120" s="172"/>
      <c r="SRV120" s="172"/>
      <c r="SRW120" s="172"/>
      <c r="SRX120" s="172"/>
      <c r="SRY120" s="172"/>
      <c r="SRZ120" s="172"/>
      <c r="SSA120" s="172"/>
      <c r="SSB120" s="172"/>
      <c r="SSC120" s="172"/>
      <c r="SSD120" s="172"/>
      <c r="SSE120" s="172"/>
      <c r="SSF120" s="172"/>
      <c r="SSG120" s="172"/>
      <c r="SSH120" s="172"/>
      <c r="SSI120" s="172"/>
      <c r="SSJ120" s="172"/>
      <c r="SSK120" s="172"/>
      <c r="SSL120" s="172"/>
      <c r="SSM120" s="172"/>
      <c r="SSN120" s="172"/>
      <c r="SSO120" s="172"/>
      <c r="SSP120" s="172"/>
      <c r="SSQ120" s="172"/>
      <c r="SSR120" s="172"/>
      <c r="SSS120" s="172"/>
      <c r="SST120" s="172"/>
      <c r="SSU120" s="172"/>
      <c r="SSV120" s="172"/>
      <c r="SSW120" s="172"/>
      <c r="SSX120" s="172"/>
      <c r="SSY120" s="172"/>
      <c r="SSZ120" s="172"/>
      <c r="STA120" s="172"/>
      <c r="STB120" s="172"/>
      <c r="STC120" s="172"/>
      <c r="STD120" s="172"/>
      <c r="STE120" s="172"/>
      <c r="STF120" s="172"/>
      <c r="STG120" s="172"/>
      <c r="STH120" s="172"/>
      <c r="STI120" s="172"/>
      <c r="STJ120" s="172"/>
      <c r="STK120" s="172"/>
      <c r="STL120" s="172"/>
      <c r="STM120" s="172"/>
      <c r="STN120" s="172"/>
      <c r="STO120" s="172"/>
      <c r="STP120" s="172"/>
      <c r="STQ120" s="172"/>
      <c r="STR120" s="172"/>
      <c r="STS120" s="172"/>
      <c r="STT120" s="172"/>
      <c r="STU120" s="172"/>
      <c r="STV120" s="172"/>
      <c r="STW120" s="172"/>
      <c r="STX120" s="172"/>
      <c r="STY120" s="172"/>
      <c r="STZ120" s="172"/>
      <c r="SUA120" s="172"/>
      <c r="SUB120" s="172"/>
      <c r="SUC120" s="172"/>
      <c r="SUD120" s="172"/>
      <c r="SUE120" s="172"/>
      <c r="SUF120" s="172"/>
      <c r="SUG120" s="172"/>
      <c r="SUH120" s="172"/>
      <c r="SUI120" s="172"/>
      <c r="SUJ120" s="172"/>
      <c r="SUK120" s="172"/>
      <c r="SUL120" s="172"/>
      <c r="SUM120" s="172"/>
      <c r="SUN120" s="172"/>
      <c r="SUO120" s="172"/>
      <c r="SUP120" s="172"/>
      <c r="SUQ120" s="172"/>
      <c r="SUR120" s="172"/>
      <c r="SUS120" s="172"/>
      <c r="SUT120" s="172"/>
      <c r="SUU120" s="172"/>
      <c r="SUV120" s="172"/>
      <c r="SUW120" s="172"/>
      <c r="SUX120" s="172"/>
      <c r="SUY120" s="172"/>
      <c r="SUZ120" s="172"/>
      <c r="SVA120" s="172"/>
      <c r="SVB120" s="172"/>
      <c r="SVC120" s="172"/>
      <c r="SVD120" s="172"/>
      <c r="SVE120" s="172"/>
      <c r="SVF120" s="172"/>
      <c r="SVG120" s="172"/>
      <c r="SVH120" s="172"/>
      <c r="SVI120" s="172"/>
      <c r="SVJ120" s="172"/>
      <c r="SVK120" s="172"/>
      <c r="SVL120" s="172"/>
      <c r="SVM120" s="172"/>
      <c r="SVN120" s="172"/>
      <c r="SVO120" s="172"/>
      <c r="SVP120" s="172"/>
      <c r="SVQ120" s="172"/>
      <c r="SVR120" s="172"/>
      <c r="SVS120" s="172"/>
      <c r="SVT120" s="172"/>
      <c r="SVU120" s="172"/>
      <c r="SVV120" s="172"/>
      <c r="SVW120" s="172"/>
      <c r="SVX120" s="172"/>
      <c r="SVY120" s="172"/>
      <c r="SVZ120" s="172"/>
      <c r="SWA120" s="172"/>
      <c r="SWB120" s="172"/>
      <c r="SWC120" s="172"/>
      <c r="SWD120" s="172"/>
      <c r="SWE120" s="172"/>
      <c r="SWF120" s="172"/>
      <c r="SWG120" s="172"/>
      <c r="SWH120" s="172"/>
      <c r="SWI120" s="172"/>
      <c r="SWJ120" s="172"/>
      <c r="SWK120" s="172"/>
      <c r="SWL120" s="172"/>
      <c r="SWM120" s="172"/>
      <c r="SWN120" s="172"/>
      <c r="SWO120" s="172"/>
      <c r="SWP120" s="172"/>
      <c r="SWQ120" s="172"/>
      <c r="SWR120" s="172"/>
      <c r="SWS120" s="172"/>
      <c r="SWT120" s="172"/>
      <c r="SWU120" s="172"/>
      <c r="SWV120" s="172"/>
      <c r="SWW120" s="172"/>
      <c r="SWX120" s="172"/>
      <c r="SWY120" s="172"/>
      <c r="SWZ120" s="172"/>
      <c r="SXA120" s="172"/>
      <c r="SXB120" s="172"/>
      <c r="SXC120" s="172"/>
      <c r="SXD120" s="172"/>
      <c r="SXE120" s="172"/>
      <c r="SXF120" s="172"/>
      <c r="SXG120" s="172"/>
      <c r="SXH120" s="172"/>
      <c r="SXI120" s="172"/>
      <c r="SXJ120" s="172"/>
      <c r="SXK120" s="172"/>
      <c r="SXL120" s="172"/>
      <c r="SXM120" s="172"/>
      <c r="SXN120" s="172"/>
      <c r="SXO120" s="172"/>
      <c r="SXP120" s="172"/>
      <c r="SXQ120" s="172"/>
      <c r="SXR120" s="172"/>
      <c r="SXS120" s="172"/>
      <c r="SXT120" s="172"/>
      <c r="SXU120" s="172"/>
      <c r="SXV120" s="172"/>
      <c r="SXW120" s="172"/>
      <c r="SXX120" s="172"/>
      <c r="SXY120" s="172"/>
      <c r="SXZ120" s="172"/>
      <c r="SYA120" s="172"/>
      <c r="SYB120" s="172"/>
      <c r="SYC120" s="172"/>
      <c r="SYD120" s="172"/>
      <c r="SYE120" s="172"/>
      <c r="SYF120" s="172"/>
      <c r="SYG120" s="172"/>
      <c r="SYH120" s="172"/>
      <c r="SYI120" s="172"/>
      <c r="SYJ120" s="172"/>
      <c r="SYK120" s="172"/>
      <c r="SYL120" s="172"/>
      <c r="SYM120" s="172"/>
      <c r="SYN120" s="172"/>
      <c r="SYO120" s="172"/>
      <c r="SYP120" s="172"/>
      <c r="SYQ120" s="172"/>
      <c r="SYR120" s="172"/>
      <c r="SYS120" s="172"/>
      <c r="SYT120" s="172"/>
      <c r="SYU120" s="172"/>
      <c r="SYV120" s="172"/>
      <c r="SYW120" s="172"/>
      <c r="SYX120" s="172"/>
      <c r="SYY120" s="172"/>
      <c r="SYZ120" s="172"/>
      <c r="SZA120" s="172"/>
      <c r="SZB120" s="172"/>
      <c r="SZC120" s="172"/>
      <c r="SZD120" s="172"/>
      <c r="SZE120" s="172"/>
      <c r="SZF120" s="172"/>
      <c r="SZG120" s="172"/>
      <c r="SZH120" s="172"/>
      <c r="SZI120" s="172"/>
      <c r="SZJ120" s="172"/>
      <c r="SZK120" s="172"/>
      <c r="SZL120" s="172"/>
      <c r="SZM120" s="172"/>
      <c r="SZN120" s="172"/>
      <c r="SZO120" s="172"/>
      <c r="SZP120" s="172"/>
      <c r="SZQ120" s="172"/>
      <c r="SZR120" s="172"/>
      <c r="SZS120" s="172"/>
      <c r="SZT120" s="172"/>
      <c r="SZU120" s="172"/>
      <c r="SZV120" s="172"/>
      <c r="SZW120" s="172"/>
      <c r="SZX120" s="172"/>
      <c r="SZY120" s="172"/>
      <c r="SZZ120" s="172"/>
      <c r="TAA120" s="172"/>
      <c r="TAB120" s="172"/>
      <c r="TAC120" s="172"/>
      <c r="TAD120" s="172"/>
      <c r="TAE120" s="172"/>
      <c r="TAF120" s="172"/>
      <c r="TAG120" s="172"/>
      <c r="TAH120" s="172"/>
      <c r="TAI120" s="172"/>
      <c r="TAJ120" s="172"/>
      <c r="TAK120" s="172"/>
      <c r="TAL120" s="172"/>
      <c r="TAM120" s="172"/>
      <c r="TAN120" s="172"/>
      <c r="TAO120" s="172"/>
      <c r="TAP120" s="172"/>
      <c r="TAQ120" s="172"/>
      <c r="TAR120" s="172"/>
      <c r="TAS120" s="172"/>
      <c r="TAT120" s="172"/>
      <c r="TAU120" s="172"/>
      <c r="TAV120" s="172"/>
      <c r="TAW120" s="172"/>
      <c r="TAX120" s="172"/>
      <c r="TAY120" s="172"/>
      <c r="TAZ120" s="172"/>
      <c r="TBA120" s="172"/>
      <c r="TBB120" s="172"/>
      <c r="TBC120" s="172"/>
      <c r="TBD120" s="172"/>
      <c r="TBE120" s="172"/>
      <c r="TBF120" s="172"/>
      <c r="TBG120" s="172"/>
      <c r="TBH120" s="172"/>
      <c r="TBI120" s="172"/>
      <c r="TBJ120" s="172"/>
      <c r="TBK120" s="172"/>
      <c r="TBL120" s="172"/>
      <c r="TBM120" s="172"/>
      <c r="TBN120" s="172"/>
      <c r="TBO120" s="172"/>
      <c r="TBP120" s="172"/>
      <c r="TBQ120" s="172"/>
      <c r="TBR120" s="172"/>
      <c r="TBS120" s="172"/>
      <c r="TBT120" s="172"/>
      <c r="TBU120" s="172"/>
      <c r="TBV120" s="172"/>
      <c r="TBW120" s="172"/>
      <c r="TBX120" s="172"/>
      <c r="TBY120" s="172"/>
      <c r="TBZ120" s="172"/>
      <c r="TCA120" s="172"/>
      <c r="TCB120" s="172"/>
      <c r="TCC120" s="172"/>
      <c r="TCD120" s="172"/>
      <c r="TCE120" s="172"/>
      <c r="TCF120" s="172"/>
      <c r="TCG120" s="172"/>
      <c r="TCH120" s="172"/>
      <c r="TCI120" s="172"/>
      <c r="TCJ120" s="172"/>
      <c r="TCK120" s="172"/>
      <c r="TCL120" s="172"/>
      <c r="TCM120" s="172"/>
      <c r="TCN120" s="172"/>
      <c r="TCO120" s="172"/>
      <c r="TCP120" s="172"/>
      <c r="TCQ120" s="172"/>
      <c r="TCR120" s="172"/>
      <c r="TCS120" s="172"/>
      <c r="TCT120" s="172"/>
      <c r="TCU120" s="172"/>
      <c r="TCV120" s="172"/>
      <c r="TCW120" s="172"/>
      <c r="TCX120" s="172"/>
      <c r="TCY120" s="172"/>
      <c r="TCZ120" s="172"/>
      <c r="TDA120" s="172"/>
      <c r="TDB120" s="172"/>
      <c r="TDC120" s="172"/>
      <c r="TDD120" s="172"/>
      <c r="TDE120" s="172"/>
      <c r="TDF120" s="172"/>
      <c r="TDG120" s="172"/>
      <c r="TDH120" s="172"/>
      <c r="TDI120" s="172"/>
      <c r="TDJ120" s="172"/>
      <c r="TDK120" s="172"/>
      <c r="TDL120" s="172"/>
      <c r="TDM120" s="172"/>
      <c r="TDN120" s="172"/>
      <c r="TDO120" s="172"/>
      <c r="TDP120" s="172"/>
      <c r="TDQ120" s="172"/>
      <c r="TDR120" s="172"/>
      <c r="TDS120" s="172"/>
      <c r="TDT120" s="172"/>
      <c r="TDU120" s="172"/>
      <c r="TDV120" s="172"/>
      <c r="TDW120" s="172"/>
      <c r="TDX120" s="172"/>
      <c r="TDY120" s="172"/>
      <c r="TDZ120" s="172"/>
      <c r="TEA120" s="172"/>
      <c r="TEB120" s="172"/>
      <c r="TEC120" s="172"/>
      <c r="TED120" s="172"/>
      <c r="TEE120" s="172"/>
      <c r="TEF120" s="172"/>
      <c r="TEG120" s="172"/>
      <c r="TEH120" s="172"/>
      <c r="TEI120" s="172"/>
      <c r="TEJ120" s="172"/>
      <c r="TEK120" s="172"/>
      <c r="TEL120" s="172"/>
      <c r="TEM120" s="172"/>
      <c r="TEN120" s="172"/>
      <c r="TEO120" s="172"/>
      <c r="TEP120" s="172"/>
      <c r="TEQ120" s="172"/>
      <c r="TER120" s="172"/>
      <c r="TES120" s="172"/>
      <c r="TET120" s="172"/>
      <c r="TEU120" s="172"/>
      <c r="TEV120" s="172"/>
      <c r="TEW120" s="172"/>
      <c r="TEX120" s="172"/>
      <c r="TEY120" s="172"/>
      <c r="TEZ120" s="172"/>
      <c r="TFA120" s="172"/>
      <c r="TFB120" s="172"/>
      <c r="TFC120" s="172"/>
      <c r="TFD120" s="172"/>
      <c r="TFE120" s="172"/>
      <c r="TFF120" s="172"/>
      <c r="TFG120" s="172"/>
      <c r="TFH120" s="172"/>
      <c r="TFI120" s="172"/>
      <c r="TFJ120" s="172"/>
      <c r="TFK120" s="172"/>
      <c r="TFL120" s="172"/>
      <c r="TFM120" s="172"/>
      <c r="TFN120" s="172"/>
      <c r="TFO120" s="172"/>
      <c r="TFP120" s="172"/>
      <c r="TFQ120" s="172"/>
      <c r="TFR120" s="172"/>
      <c r="TFS120" s="172"/>
      <c r="TFT120" s="172"/>
      <c r="TFU120" s="172"/>
      <c r="TFV120" s="172"/>
      <c r="TFW120" s="172"/>
      <c r="TFX120" s="172"/>
      <c r="TFY120" s="172"/>
      <c r="TFZ120" s="172"/>
      <c r="TGA120" s="172"/>
      <c r="TGB120" s="172"/>
      <c r="TGC120" s="172"/>
      <c r="TGD120" s="172"/>
      <c r="TGE120" s="172"/>
      <c r="TGF120" s="172"/>
      <c r="TGG120" s="172"/>
      <c r="TGH120" s="172"/>
      <c r="TGI120" s="172"/>
      <c r="TGJ120" s="172"/>
      <c r="TGK120" s="172"/>
      <c r="TGL120" s="172"/>
      <c r="TGM120" s="172"/>
      <c r="TGN120" s="172"/>
      <c r="TGO120" s="172"/>
      <c r="TGP120" s="172"/>
      <c r="TGQ120" s="172"/>
      <c r="TGR120" s="172"/>
      <c r="TGS120" s="172"/>
      <c r="TGT120" s="172"/>
      <c r="TGU120" s="172"/>
      <c r="TGV120" s="172"/>
      <c r="TGW120" s="172"/>
      <c r="TGX120" s="172"/>
      <c r="TGY120" s="172"/>
      <c r="TGZ120" s="172"/>
      <c r="THA120" s="172"/>
      <c r="THB120" s="172"/>
      <c r="THC120" s="172"/>
      <c r="THD120" s="172"/>
      <c r="THE120" s="172"/>
      <c r="THF120" s="172"/>
      <c r="THG120" s="172"/>
      <c r="THH120" s="172"/>
      <c r="THI120" s="172"/>
      <c r="THJ120" s="172"/>
      <c r="THK120" s="172"/>
      <c r="THL120" s="172"/>
      <c r="THM120" s="172"/>
      <c r="THN120" s="172"/>
      <c r="THO120" s="172"/>
      <c r="THP120" s="172"/>
      <c r="THQ120" s="172"/>
      <c r="THR120" s="172"/>
      <c r="THS120" s="172"/>
      <c r="THT120" s="172"/>
      <c r="THU120" s="172"/>
      <c r="THV120" s="172"/>
      <c r="THW120" s="172"/>
      <c r="THX120" s="172"/>
      <c r="THY120" s="172"/>
      <c r="THZ120" s="172"/>
      <c r="TIA120" s="172"/>
      <c r="TIB120" s="172"/>
      <c r="TIC120" s="172"/>
      <c r="TID120" s="172"/>
      <c r="TIE120" s="172"/>
      <c r="TIF120" s="172"/>
      <c r="TIG120" s="172"/>
      <c r="TIH120" s="172"/>
      <c r="TII120" s="172"/>
      <c r="TIJ120" s="172"/>
      <c r="TIK120" s="172"/>
      <c r="TIL120" s="172"/>
      <c r="TIM120" s="172"/>
      <c r="TIN120" s="172"/>
      <c r="TIO120" s="172"/>
      <c r="TIP120" s="172"/>
      <c r="TIQ120" s="172"/>
      <c r="TIR120" s="172"/>
      <c r="TIS120" s="172"/>
      <c r="TIT120" s="172"/>
      <c r="TIU120" s="172"/>
      <c r="TIV120" s="172"/>
      <c r="TIW120" s="172"/>
      <c r="TIX120" s="172"/>
      <c r="TIY120" s="172"/>
      <c r="TIZ120" s="172"/>
      <c r="TJA120" s="172"/>
      <c r="TJB120" s="172"/>
      <c r="TJC120" s="172"/>
      <c r="TJD120" s="172"/>
      <c r="TJE120" s="172"/>
      <c r="TJF120" s="172"/>
      <c r="TJG120" s="172"/>
      <c r="TJH120" s="172"/>
      <c r="TJI120" s="172"/>
      <c r="TJJ120" s="172"/>
      <c r="TJK120" s="172"/>
      <c r="TJL120" s="172"/>
      <c r="TJM120" s="172"/>
      <c r="TJN120" s="172"/>
      <c r="TJO120" s="172"/>
      <c r="TJP120" s="172"/>
      <c r="TJQ120" s="172"/>
      <c r="TJR120" s="172"/>
      <c r="TJS120" s="172"/>
      <c r="TJT120" s="172"/>
      <c r="TJU120" s="172"/>
      <c r="TJV120" s="172"/>
      <c r="TJW120" s="172"/>
      <c r="TJX120" s="172"/>
      <c r="TJY120" s="172"/>
      <c r="TJZ120" s="172"/>
      <c r="TKA120" s="172"/>
      <c r="TKB120" s="172"/>
      <c r="TKC120" s="172"/>
      <c r="TKD120" s="172"/>
      <c r="TKE120" s="172"/>
      <c r="TKF120" s="172"/>
      <c r="TKG120" s="172"/>
      <c r="TKH120" s="172"/>
      <c r="TKI120" s="172"/>
      <c r="TKJ120" s="172"/>
      <c r="TKK120" s="172"/>
      <c r="TKL120" s="172"/>
      <c r="TKM120" s="172"/>
      <c r="TKN120" s="172"/>
      <c r="TKO120" s="172"/>
      <c r="TKP120" s="172"/>
      <c r="TKQ120" s="172"/>
      <c r="TKR120" s="172"/>
      <c r="TKS120" s="172"/>
      <c r="TKT120" s="172"/>
      <c r="TKU120" s="172"/>
      <c r="TKV120" s="172"/>
      <c r="TKW120" s="172"/>
      <c r="TKX120" s="172"/>
      <c r="TKY120" s="172"/>
      <c r="TKZ120" s="172"/>
      <c r="TLA120" s="172"/>
      <c r="TLB120" s="172"/>
      <c r="TLC120" s="172"/>
      <c r="TLD120" s="172"/>
      <c r="TLE120" s="172"/>
      <c r="TLF120" s="172"/>
      <c r="TLG120" s="172"/>
      <c r="TLH120" s="172"/>
      <c r="TLI120" s="172"/>
      <c r="TLJ120" s="172"/>
      <c r="TLK120" s="172"/>
      <c r="TLL120" s="172"/>
      <c r="TLM120" s="172"/>
      <c r="TLN120" s="172"/>
      <c r="TLO120" s="172"/>
      <c r="TLP120" s="172"/>
      <c r="TLQ120" s="172"/>
      <c r="TLR120" s="172"/>
      <c r="TLS120" s="172"/>
      <c r="TLT120" s="172"/>
      <c r="TLU120" s="172"/>
      <c r="TLV120" s="172"/>
      <c r="TLW120" s="172"/>
      <c r="TLX120" s="172"/>
      <c r="TLY120" s="172"/>
      <c r="TLZ120" s="172"/>
      <c r="TMA120" s="172"/>
      <c r="TMB120" s="172"/>
      <c r="TMC120" s="172"/>
      <c r="TMD120" s="172"/>
      <c r="TME120" s="172"/>
      <c r="TMF120" s="172"/>
      <c r="TMG120" s="172"/>
      <c r="TMH120" s="172"/>
      <c r="TMI120" s="172"/>
      <c r="TMJ120" s="172"/>
      <c r="TMK120" s="172"/>
      <c r="TML120" s="172"/>
      <c r="TMM120" s="172"/>
      <c r="TMN120" s="172"/>
      <c r="TMO120" s="172"/>
      <c r="TMP120" s="172"/>
      <c r="TMQ120" s="172"/>
      <c r="TMR120" s="172"/>
      <c r="TMS120" s="172"/>
      <c r="TMT120" s="172"/>
      <c r="TMU120" s="172"/>
      <c r="TMV120" s="172"/>
      <c r="TMW120" s="172"/>
      <c r="TMX120" s="172"/>
      <c r="TMY120" s="172"/>
      <c r="TMZ120" s="172"/>
      <c r="TNA120" s="172"/>
      <c r="TNB120" s="172"/>
      <c r="TNC120" s="172"/>
      <c r="TND120" s="172"/>
      <c r="TNE120" s="172"/>
      <c r="TNF120" s="172"/>
      <c r="TNG120" s="172"/>
      <c r="TNH120" s="172"/>
      <c r="TNI120" s="172"/>
      <c r="TNJ120" s="172"/>
      <c r="TNK120" s="172"/>
      <c r="TNL120" s="172"/>
      <c r="TNM120" s="172"/>
      <c r="TNN120" s="172"/>
      <c r="TNO120" s="172"/>
      <c r="TNP120" s="172"/>
      <c r="TNQ120" s="172"/>
      <c r="TNR120" s="172"/>
      <c r="TNS120" s="172"/>
      <c r="TNT120" s="172"/>
      <c r="TNU120" s="172"/>
      <c r="TNV120" s="172"/>
      <c r="TNW120" s="172"/>
      <c r="TNX120" s="172"/>
      <c r="TNY120" s="172"/>
      <c r="TNZ120" s="172"/>
      <c r="TOA120" s="172"/>
      <c r="TOB120" s="172"/>
      <c r="TOC120" s="172"/>
      <c r="TOD120" s="172"/>
      <c r="TOE120" s="172"/>
      <c r="TOF120" s="172"/>
      <c r="TOG120" s="172"/>
      <c r="TOH120" s="172"/>
      <c r="TOI120" s="172"/>
      <c r="TOJ120" s="172"/>
      <c r="TOK120" s="172"/>
      <c r="TOL120" s="172"/>
      <c r="TOM120" s="172"/>
      <c r="TON120" s="172"/>
      <c r="TOO120" s="172"/>
      <c r="TOP120" s="172"/>
      <c r="TOQ120" s="172"/>
      <c r="TOR120" s="172"/>
      <c r="TOS120" s="172"/>
      <c r="TOT120" s="172"/>
      <c r="TOU120" s="172"/>
      <c r="TOV120" s="172"/>
      <c r="TOW120" s="172"/>
      <c r="TOX120" s="172"/>
      <c r="TOY120" s="172"/>
      <c r="TOZ120" s="172"/>
      <c r="TPA120" s="172"/>
      <c r="TPB120" s="172"/>
      <c r="TPC120" s="172"/>
      <c r="TPD120" s="172"/>
      <c r="TPE120" s="172"/>
      <c r="TPF120" s="172"/>
      <c r="TPG120" s="172"/>
      <c r="TPH120" s="172"/>
      <c r="TPI120" s="172"/>
      <c r="TPJ120" s="172"/>
      <c r="TPK120" s="172"/>
      <c r="TPL120" s="172"/>
      <c r="TPM120" s="172"/>
      <c r="TPN120" s="172"/>
      <c r="TPO120" s="172"/>
      <c r="TPP120" s="172"/>
      <c r="TPQ120" s="172"/>
      <c r="TPR120" s="172"/>
      <c r="TPS120" s="172"/>
      <c r="TPT120" s="172"/>
      <c r="TPU120" s="172"/>
      <c r="TPV120" s="172"/>
      <c r="TPW120" s="172"/>
      <c r="TPX120" s="172"/>
      <c r="TPY120" s="172"/>
      <c r="TPZ120" s="172"/>
      <c r="TQA120" s="172"/>
      <c r="TQB120" s="172"/>
      <c r="TQC120" s="172"/>
      <c r="TQD120" s="172"/>
      <c r="TQE120" s="172"/>
      <c r="TQF120" s="172"/>
      <c r="TQG120" s="172"/>
      <c r="TQH120" s="172"/>
      <c r="TQI120" s="172"/>
      <c r="TQJ120" s="172"/>
      <c r="TQK120" s="172"/>
      <c r="TQL120" s="172"/>
      <c r="TQM120" s="172"/>
      <c r="TQN120" s="172"/>
      <c r="TQO120" s="172"/>
      <c r="TQP120" s="172"/>
      <c r="TQQ120" s="172"/>
      <c r="TQR120" s="172"/>
      <c r="TQS120" s="172"/>
      <c r="TQT120" s="172"/>
      <c r="TQU120" s="172"/>
      <c r="TQV120" s="172"/>
      <c r="TQW120" s="172"/>
      <c r="TQX120" s="172"/>
      <c r="TQY120" s="172"/>
      <c r="TQZ120" s="172"/>
      <c r="TRA120" s="172"/>
      <c r="TRB120" s="172"/>
      <c r="TRC120" s="172"/>
      <c r="TRD120" s="172"/>
      <c r="TRE120" s="172"/>
      <c r="TRF120" s="172"/>
      <c r="TRG120" s="172"/>
      <c r="TRH120" s="172"/>
      <c r="TRI120" s="172"/>
      <c r="TRJ120" s="172"/>
      <c r="TRK120" s="172"/>
      <c r="TRL120" s="172"/>
      <c r="TRM120" s="172"/>
      <c r="TRN120" s="172"/>
      <c r="TRO120" s="172"/>
      <c r="TRP120" s="172"/>
      <c r="TRQ120" s="172"/>
      <c r="TRR120" s="172"/>
      <c r="TRS120" s="172"/>
      <c r="TRT120" s="172"/>
      <c r="TRU120" s="172"/>
      <c r="TRV120" s="172"/>
      <c r="TRW120" s="172"/>
      <c r="TRX120" s="172"/>
      <c r="TRY120" s="172"/>
      <c r="TRZ120" s="172"/>
      <c r="TSA120" s="172"/>
      <c r="TSB120" s="172"/>
      <c r="TSC120" s="172"/>
      <c r="TSD120" s="172"/>
      <c r="TSE120" s="172"/>
      <c r="TSF120" s="172"/>
      <c r="TSG120" s="172"/>
      <c r="TSH120" s="172"/>
      <c r="TSI120" s="172"/>
      <c r="TSJ120" s="172"/>
      <c r="TSK120" s="172"/>
      <c r="TSL120" s="172"/>
      <c r="TSM120" s="172"/>
      <c r="TSN120" s="172"/>
      <c r="TSO120" s="172"/>
      <c r="TSP120" s="172"/>
      <c r="TSQ120" s="172"/>
      <c r="TSR120" s="172"/>
      <c r="TSS120" s="172"/>
      <c r="TST120" s="172"/>
      <c r="TSU120" s="172"/>
      <c r="TSV120" s="172"/>
      <c r="TSW120" s="172"/>
      <c r="TSX120" s="172"/>
      <c r="TSY120" s="172"/>
      <c r="TSZ120" s="172"/>
      <c r="TTA120" s="172"/>
      <c r="TTB120" s="172"/>
      <c r="TTC120" s="172"/>
      <c r="TTD120" s="172"/>
      <c r="TTE120" s="172"/>
      <c r="TTF120" s="172"/>
      <c r="TTG120" s="172"/>
      <c r="TTH120" s="172"/>
      <c r="TTI120" s="172"/>
      <c r="TTJ120" s="172"/>
      <c r="TTK120" s="172"/>
      <c r="TTL120" s="172"/>
      <c r="TTM120" s="172"/>
      <c r="TTN120" s="172"/>
      <c r="TTO120" s="172"/>
      <c r="TTP120" s="172"/>
      <c r="TTQ120" s="172"/>
      <c r="TTR120" s="172"/>
      <c r="TTS120" s="172"/>
      <c r="TTT120" s="172"/>
      <c r="TTU120" s="172"/>
      <c r="TTV120" s="172"/>
      <c r="TTW120" s="172"/>
      <c r="TTX120" s="172"/>
      <c r="TTY120" s="172"/>
      <c r="TTZ120" s="172"/>
      <c r="TUA120" s="172"/>
      <c r="TUB120" s="172"/>
      <c r="TUC120" s="172"/>
      <c r="TUD120" s="172"/>
      <c r="TUE120" s="172"/>
      <c r="TUF120" s="172"/>
      <c r="TUG120" s="172"/>
      <c r="TUH120" s="172"/>
      <c r="TUI120" s="172"/>
      <c r="TUJ120" s="172"/>
      <c r="TUK120" s="172"/>
      <c r="TUL120" s="172"/>
      <c r="TUM120" s="172"/>
      <c r="TUN120" s="172"/>
      <c r="TUO120" s="172"/>
      <c r="TUP120" s="172"/>
      <c r="TUQ120" s="172"/>
      <c r="TUR120" s="172"/>
      <c r="TUS120" s="172"/>
      <c r="TUT120" s="172"/>
      <c r="TUU120" s="172"/>
      <c r="TUV120" s="172"/>
      <c r="TUW120" s="172"/>
      <c r="TUX120" s="172"/>
      <c r="TUY120" s="172"/>
      <c r="TUZ120" s="172"/>
      <c r="TVA120" s="172"/>
      <c r="TVB120" s="172"/>
      <c r="TVC120" s="172"/>
      <c r="TVD120" s="172"/>
      <c r="TVE120" s="172"/>
      <c r="TVF120" s="172"/>
      <c r="TVG120" s="172"/>
      <c r="TVH120" s="172"/>
      <c r="TVI120" s="172"/>
      <c r="TVJ120" s="172"/>
      <c r="TVK120" s="172"/>
      <c r="TVL120" s="172"/>
      <c r="TVM120" s="172"/>
      <c r="TVN120" s="172"/>
      <c r="TVO120" s="172"/>
      <c r="TVP120" s="172"/>
      <c r="TVQ120" s="172"/>
      <c r="TVR120" s="172"/>
      <c r="TVS120" s="172"/>
      <c r="TVT120" s="172"/>
      <c r="TVU120" s="172"/>
      <c r="TVV120" s="172"/>
      <c r="TVW120" s="172"/>
      <c r="TVX120" s="172"/>
      <c r="TVY120" s="172"/>
      <c r="TVZ120" s="172"/>
      <c r="TWA120" s="172"/>
      <c r="TWB120" s="172"/>
      <c r="TWC120" s="172"/>
      <c r="TWD120" s="172"/>
      <c r="TWE120" s="172"/>
      <c r="TWF120" s="172"/>
      <c r="TWG120" s="172"/>
      <c r="TWH120" s="172"/>
      <c r="TWI120" s="172"/>
      <c r="TWJ120" s="172"/>
      <c r="TWK120" s="172"/>
      <c r="TWL120" s="172"/>
      <c r="TWM120" s="172"/>
      <c r="TWN120" s="172"/>
      <c r="TWO120" s="172"/>
      <c r="TWP120" s="172"/>
      <c r="TWQ120" s="172"/>
      <c r="TWR120" s="172"/>
      <c r="TWS120" s="172"/>
      <c r="TWT120" s="172"/>
      <c r="TWU120" s="172"/>
      <c r="TWV120" s="172"/>
      <c r="TWW120" s="172"/>
      <c r="TWX120" s="172"/>
      <c r="TWY120" s="172"/>
      <c r="TWZ120" s="172"/>
      <c r="TXA120" s="172"/>
      <c r="TXB120" s="172"/>
      <c r="TXC120" s="172"/>
      <c r="TXD120" s="172"/>
      <c r="TXE120" s="172"/>
      <c r="TXF120" s="172"/>
      <c r="TXG120" s="172"/>
      <c r="TXH120" s="172"/>
      <c r="TXI120" s="172"/>
      <c r="TXJ120" s="172"/>
      <c r="TXK120" s="172"/>
      <c r="TXL120" s="172"/>
      <c r="TXM120" s="172"/>
      <c r="TXN120" s="172"/>
      <c r="TXO120" s="172"/>
      <c r="TXP120" s="172"/>
      <c r="TXQ120" s="172"/>
      <c r="TXR120" s="172"/>
      <c r="TXS120" s="172"/>
      <c r="TXT120" s="172"/>
      <c r="TXU120" s="172"/>
      <c r="TXV120" s="172"/>
      <c r="TXW120" s="172"/>
      <c r="TXX120" s="172"/>
      <c r="TXY120" s="172"/>
      <c r="TXZ120" s="172"/>
      <c r="TYA120" s="172"/>
      <c r="TYB120" s="172"/>
      <c r="TYC120" s="172"/>
      <c r="TYD120" s="172"/>
      <c r="TYE120" s="172"/>
      <c r="TYF120" s="172"/>
      <c r="TYG120" s="172"/>
      <c r="TYH120" s="172"/>
      <c r="TYI120" s="172"/>
      <c r="TYJ120" s="172"/>
      <c r="TYK120" s="172"/>
      <c r="TYL120" s="172"/>
      <c r="TYM120" s="172"/>
      <c r="TYN120" s="172"/>
      <c r="TYO120" s="172"/>
      <c r="TYP120" s="172"/>
      <c r="TYQ120" s="172"/>
      <c r="TYR120" s="172"/>
      <c r="TYS120" s="172"/>
      <c r="TYT120" s="172"/>
      <c r="TYU120" s="172"/>
      <c r="TYV120" s="172"/>
      <c r="TYW120" s="172"/>
      <c r="TYX120" s="172"/>
      <c r="TYY120" s="172"/>
      <c r="TYZ120" s="172"/>
      <c r="TZA120" s="172"/>
      <c r="TZB120" s="172"/>
      <c r="TZC120" s="172"/>
      <c r="TZD120" s="172"/>
      <c r="TZE120" s="172"/>
      <c r="TZF120" s="172"/>
      <c r="TZG120" s="172"/>
      <c r="TZH120" s="172"/>
      <c r="TZI120" s="172"/>
      <c r="TZJ120" s="172"/>
      <c r="TZK120" s="172"/>
      <c r="TZL120" s="172"/>
      <c r="TZM120" s="172"/>
      <c r="TZN120" s="172"/>
      <c r="TZO120" s="172"/>
      <c r="TZP120" s="172"/>
      <c r="TZQ120" s="172"/>
      <c r="TZR120" s="172"/>
      <c r="TZS120" s="172"/>
      <c r="TZT120" s="172"/>
      <c r="TZU120" s="172"/>
      <c r="TZV120" s="172"/>
      <c r="TZW120" s="172"/>
      <c r="TZX120" s="172"/>
      <c r="TZY120" s="172"/>
      <c r="TZZ120" s="172"/>
      <c r="UAA120" s="172"/>
      <c r="UAB120" s="172"/>
      <c r="UAC120" s="172"/>
      <c r="UAD120" s="172"/>
      <c r="UAE120" s="172"/>
      <c r="UAF120" s="172"/>
      <c r="UAG120" s="172"/>
      <c r="UAH120" s="172"/>
      <c r="UAI120" s="172"/>
      <c r="UAJ120" s="172"/>
      <c r="UAK120" s="172"/>
      <c r="UAL120" s="172"/>
      <c r="UAM120" s="172"/>
      <c r="UAN120" s="172"/>
      <c r="UAO120" s="172"/>
      <c r="UAP120" s="172"/>
      <c r="UAQ120" s="172"/>
      <c r="UAR120" s="172"/>
      <c r="UAS120" s="172"/>
      <c r="UAT120" s="172"/>
      <c r="UAU120" s="172"/>
      <c r="UAV120" s="172"/>
      <c r="UAW120" s="172"/>
      <c r="UAX120" s="172"/>
      <c r="UAY120" s="172"/>
      <c r="UAZ120" s="172"/>
      <c r="UBA120" s="172"/>
      <c r="UBB120" s="172"/>
      <c r="UBC120" s="172"/>
      <c r="UBD120" s="172"/>
      <c r="UBE120" s="172"/>
      <c r="UBF120" s="172"/>
      <c r="UBG120" s="172"/>
      <c r="UBH120" s="172"/>
      <c r="UBI120" s="172"/>
      <c r="UBJ120" s="172"/>
      <c r="UBK120" s="172"/>
      <c r="UBL120" s="172"/>
      <c r="UBM120" s="172"/>
      <c r="UBN120" s="172"/>
      <c r="UBO120" s="172"/>
      <c r="UBP120" s="172"/>
      <c r="UBQ120" s="172"/>
      <c r="UBR120" s="172"/>
      <c r="UBS120" s="172"/>
      <c r="UBT120" s="172"/>
      <c r="UBU120" s="172"/>
      <c r="UBV120" s="172"/>
      <c r="UBW120" s="172"/>
      <c r="UBX120" s="172"/>
      <c r="UBY120" s="172"/>
      <c r="UBZ120" s="172"/>
      <c r="UCA120" s="172"/>
      <c r="UCB120" s="172"/>
      <c r="UCC120" s="172"/>
      <c r="UCD120" s="172"/>
      <c r="UCE120" s="172"/>
      <c r="UCF120" s="172"/>
      <c r="UCG120" s="172"/>
      <c r="UCH120" s="172"/>
      <c r="UCI120" s="172"/>
      <c r="UCJ120" s="172"/>
      <c r="UCK120" s="172"/>
      <c r="UCL120" s="172"/>
      <c r="UCM120" s="172"/>
      <c r="UCN120" s="172"/>
      <c r="UCO120" s="172"/>
      <c r="UCP120" s="172"/>
      <c r="UCQ120" s="172"/>
      <c r="UCR120" s="172"/>
      <c r="UCS120" s="172"/>
      <c r="UCT120" s="172"/>
      <c r="UCU120" s="172"/>
      <c r="UCV120" s="172"/>
      <c r="UCW120" s="172"/>
      <c r="UCX120" s="172"/>
      <c r="UCY120" s="172"/>
      <c r="UCZ120" s="172"/>
      <c r="UDA120" s="172"/>
      <c r="UDB120" s="172"/>
      <c r="UDC120" s="172"/>
      <c r="UDD120" s="172"/>
      <c r="UDE120" s="172"/>
      <c r="UDF120" s="172"/>
      <c r="UDG120" s="172"/>
      <c r="UDH120" s="172"/>
      <c r="UDI120" s="172"/>
      <c r="UDJ120" s="172"/>
      <c r="UDK120" s="172"/>
      <c r="UDL120" s="172"/>
      <c r="UDM120" s="172"/>
      <c r="UDN120" s="172"/>
      <c r="UDO120" s="172"/>
      <c r="UDP120" s="172"/>
      <c r="UDQ120" s="172"/>
      <c r="UDR120" s="172"/>
      <c r="UDS120" s="172"/>
      <c r="UDT120" s="172"/>
      <c r="UDU120" s="172"/>
      <c r="UDV120" s="172"/>
      <c r="UDW120" s="172"/>
      <c r="UDX120" s="172"/>
      <c r="UDY120" s="172"/>
      <c r="UDZ120" s="172"/>
      <c r="UEA120" s="172"/>
      <c r="UEB120" s="172"/>
      <c r="UEC120" s="172"/>
      <c r="UED120" s="172"/>
      <c r="UEE120" s="172"/>
      <c r="UEF120" s="172"/>
      <c r="UEG120" s="172"/>
      <c r="UEH120" s="172"/>
      <c r="UEI120" s="172"/>
      <c r="UEJ120" s="172"/>
      <c r="UEK120" s="172"/>
      <c r="UEL120" s="172"/>
      <c r="UEM120" s="172"/>
      <c r="UEN120" s="172"/>
      <c r="UEO120" s="172"/>
      <c r="UEP120" s="172"/>
      <c r="UEQ120" s="172"/>
      <c r="UER120" s="172"/>
      <c r="UES120" s="172"/>
      <c r="UET120" s="172"/>
      <c r="UEU120" s="172"/>
      <c r="UEV120" s="172"/>
      <c r="UEW120" s="172"/>
      <c r="UEX120" s="172"/>
      <c r="UEY120" s="172"/>
      <c r="UEZ120" s="172"/>
      <c r="UFA120" s="172"/>
      <c r="UFB120" s="172"/>
      <c r="UFC120" s="172"/>
      <c r="UFD120" s="172"/>
      <c r="UFE120" s="172"/>
      <c r="UFF120" s="172"/>
      <c r="UFG120" s="172"/>
      <c r="UFH120" s="172"/>
      <c r="UFI120" s="172"/>
      <c r="UFJ120" s="172"/>
      <c r="UFK120" s="172"/>
      <c r="UFL120" s="172"/>
      <c r="UFM120" s="172"/>
      <c r="UFN120" s="172"/>
      <c r="UFO120" s="172"/>
      <c r="UFP120" s="172"/>
      <c r="UFQ120" s="172"/>
      <c r="UFR120" s="172"/>
      <c r="UFS120" s="172"/>
      <c r="UFT120" s="172"/>
      <c r="UFU120" s="172"/>
      <c r="UFV120" s="172"/>
      <c r="UFW120" s="172"/>
      <c r="UFX120" s="172"/>
      <c r="UFY120" s="172"/>
      <c r="UFZ120" s="172"/>
      <c r="UGA120" s="172"/>
      <c r="UGB120" s="172"/>
      <c r="UGC120" s="172"/>
      <c r="UGD120" s="172"/>
      <c r="UGE120" s="172"/>
      <c r="UGF120" s="172"/>
      <c r="UGG120" s="172"/>
      <c r="UGH120" s="172"/>
      <c r="UGI120" s="172"/>
      <c r="UGJ120" s="172"/>
      <c r="UGK120" s="172"/>
      <c r="UGL120" s="172"/>
      <c r="UGM120" s="172"/>
      <c r="UGN120" s="172"/>
      <c r="UGO120" s="172"/>
      <c r="UGP120" s="172"/>
      <c r="UGQ120" s="172"/>
      <c r="UGR120" s="172"/>
      <c r="UGS120" s="172"/>
      <c r="UGT120" s="172"/>
      <c r="UGU120" s="172"/>
      <c r="UGV120" s="172"/>
      <c r="UGW120" s="172"/>
      <c r="UGX120" s="172"/>
      <c r="UGY120" s="172"/>
      <c r="UGZ120" s="172"/>
      <c r="UHA120" s="172"/>
      <c r="UHB120" s="172"/>
      <c r="UHC120" s="172"/>
      <c r="UHD120" s="172"/>
      <c r="UHE120" s="172"/>
      <c r="UHF120" s="172"/>
      <c r="UHG120" s="172"/>
      <c r="UHH120" s="172"/>
      <c r="UHI120" s="172"/>
      <c r="UHJ120" s="172"/>
      <c r="UHK120" s="172"/>
      <c r="UHL120" s="172"/>
      <c r="UHM120" s="172"/>
      <c r="UHN120" s="172"/>
      <c r="UHO120" s="172"/>
      <c r="UHP120" s="172"/>
      <c r="UHQ120" s="172"/>
      <c r="UHR120" s="172"/>
      <c r="UHS120" s="172"/>
      <c r="UHT120" s="172"/>
      <c r="UHU120" s="172"/>
      <c r="UHV120" s="172"/>
      <c r="UHW120" s="172"/>
      <c r="UHX120" s="172"/>
      <c r="UHY120" s="172"/>
      <c r="UHZ120" s="172"/>
      <c r="UIA120" s="172"/>
      <c r="UIB120" s="172"/>
      <c r="UIC120" s="172"/>
      <c r="UID120" s="172"/>
      <c r="UIE120" s="172"/>
      <c r="UIF120" s="172"/>
      <c r="UIG120" s="172"/>
      <c r="UIH120" s="172"/>
      <c r="UII120" s="172"/>
      <c r="UIJ120" s="172"/>
      <c r="UIK120" s="172"/>
      <c r="UIL120" s="172"/>
      <c r="UIM120" s="172"/>
      <c r="UIN120" s="172"/>
      <c r="UIO120" s="172"/>
      <c r="UIP120" s="172"/>
      <c r="UIQ120" s="172"/>
      <c r="UIR120" s="172"/>
      <c r="UIS120" s="172"/>
      <c r="UIT120" s="172"/>
      <c r="UIU120" s="172"/>
      <c r="UIV120" s="172"/>
      <c r="UIW120" s="172"/>
      <c r="UIX120" s="172"/>
      <c r="UIY120" s="172"/>
      <c r="UIZ120" s="172"/>
      <c r="UJA120" s="172"/>
      <c r="UJB120" s="172"/>
      <c r="UJC120" s="172"/>
      <c r="UJD120" s="172"/>
      <c r="UJE120" s="172"/>
      <c r="UJF120" s="172"/>
      <c r="UJG120" s="172"/>
      <c r="UJH120" s="172"/>
      <c r="UJI120" s="172"/>
      <c r="UJJ120" s="172"/>
      <c r="UJK120" s="172"/>
      <c r="UJL120" s="172"/>
      <c r="UJM120" s="172"/>
      <c r="UJN120" s="172"/>
      <c r="UJO120" s="172"/>
      <c r="UJP120" s="172"/>
      <c r="UJQ120" s="172"/>
      <c r="UJR120" s="172"/>
      <c r="UJS120" s="172"/>
      <c r="UJT120" s="172"/>
      <c r="UJU120" s="172"/>
      <c r="UJV120" s="172"/>
      <c r="UJW120" s="172"/>
      <c r="UJX120" s="172"/>
      <c r="UJY120" s="172"/>
      <c r="UJZ120" s="172"/>
      <c r="UKA120" s="172"/>
      <c r="UKB120" s="172"/>
      <c r="UKC120" s="172"/>
      <c r="UKD120" s="172"/>
      <c r="UKE120" s="172"/>
      <c r="UKF120" s="172"/>
      <c r="UKG120" s="172"/>
      <c r="UKH120" s="172"/>
      <c r="UKI120" s="172"/>
      <c r="UKJ120" s="172"/>
      <c r="UKK120" s="172"/>
      <c r="UKL120" s="172"/>
      <c r="UKM120" s="172"/>
      <c r="UKN120" s="172"/>
      <c r="UKO120" s="172"/>
      <c r="UKP120" s="172"/>
      <c r="UKQ120" s="172"/>
      <c r="UKR120" s="172"/>
      <c r="UKS120" s="172"/>
      <c r="UKT120" s="172"/>
      <c r="UKU120" s="172"/>
      <c r="UKV120" s="172"/>
      <c r="UKW120" s="172"/>
      <c r="UKX120" s="172"/>
      <c r="UKY120" s="172"/>
      <c r="UKZ120" s="172"/>
      <c r="ULA120" s="172"/>
      <c r="ULB120" s="172"/>
      <c r="ULC120" s="172"/>
      <c r="ULD120" s="172"/>
      <c r="ULE120" s="172"/>
      <c r="ULF120" s="172"/>
      <c r="ULG120" s="172"/>
      <c r="ULH120" s="172"/>
      <c r="ULI120" s="172"/>
      <c r="ULJ120" s="172"/>
      <c r="ULK120" s="172"/>
      <c r="ULL120" s="172"/>
      <c r="ULM120" s="172"/>
      <c r="ULN120" s="172"/>
      <c r="ULO120" s="172"/>
      <c r="ULP120" s="172"/>
      <c r="ULQ120" s="172"/>
      <c r="ULR120" s="172"/>
      <c r="ULS120" s="172"/>
      <c r="ULT120" s="172"/>
      <c r="ULU120" s="172"/>
      <c r="ULV120" s="172"/>
      <c r="ULW120" s="172"/>
      <c r="ULX120" s="172"/>
      <c r="ULY120" s="172"/>
      <c r="ULZ120" s="172"/>
      <c r="UMA120" s="172"/>
      <c r="UMB120" s="172"/>
      <c r="UMC120" s="172"/>
      <c r="UMD120" s="172"/>
      <c r="UME120" s="172"/>
      <c r="UMF120" s="172"/>
      <c r="UMG120" s="172"/>
      <c r="UMH120" s="172"/>
      <c r="UMI120" s="172"/>
      <c r="UMJ120" s="172"/>
      <c r="UMK120" s="172"/>
      <c r="UML120" s="172"/>
      <c r="UMM120" s="172"/>
      <c r="UMN120" s="172"/>
      <c r="UMO120" s="172"/>
      <c r="UMP120" s="172"/>
      <c r="UMQ120" s="172"/>
      <c r="UMR120" s="172"/>
      <c r="UMS120" s="172"/>
      <c r="UMT120" s="172"/>
      <c r="UMU120" s="172"/>
      <c r="UMV120" s="172"/>
      <c r="UMW120" s="172"/>
      <c r="UMX120" s="172"/>
      <c r="UMY120" s="172"/>
      <c r="UMZ120" s="172"/>
      <c r="UNA120" s="172"/>
      <c r="UNB120" s="172"/>
      <c r="UNC120" s="172"/>
      <c r="UND120" s="172"/>
      <c r="UNE120" s="172"/>
      <c r="UNF120" s="172"/>
      <c r="UNG120" s="172"/>
      <c r="UNH120" s="172"/>
      <c r="UNI120" s="172"/>
      <c r="UNJ120" s="172"/>
      <c r="UNK120" s="172"/>
      <c r="UNL120" s="172"/>
      <c r="UNM120" s="172"/>
      <c r="UNN120" s="172"/>
      <c r="UNO120" s="172"/>
      <c r="UNP120" s="172"/>
      <c r="UNQ120" s="172"/>
      <c r="UNR120" s="172"/>
      <c r="UNS120" s="172"/>
      <c r="UNT120" s="172"/>
      <c r="UNU120" s="172"/>
      <c r="UNV120" s="172"/>
      <c r="UNW120" s="172"/>
      <c r="UNX120" s="172"/>
      <c r="UNY120" s="172"/>
      <c r="UNZ120" s="172"/>
      <c r="UOA120" s="172"/>
      <c r="UOB120" s="172"/>
      <c r="UOC120" s="172"/>
      <c r="UOD120" s="172"/>
      <c r="UOE120" s="172"/>
      <c r="UOF120" s="172"/>
      <c r="UOG120" s="172"/>
      <c r="UOH120" s="172"/>
      <c r="UOI120" s="172"/>
      <c r="UOJ120" s="172"/>
      <c r="UOK120" s="172"/>
      <c r="UOL120" s="172"/>
      <c r="UOM120" s="172"/>
      <c r="UON120" s="172"/>
      <c r="UOO120" s="172"/>
      <c r="UOP120" s="172"/>
      <c r="UOQ120" s="172"/>
      <c r="UOR120" s="172"/>
      <c r="UOS120" s="172"/>
      <c r="UOT120" s="172"/>
      <c r="UOU120" s="172"/>
      <c r="UOV120" s="172"/>
      <c r="UOW120" s="172"/>
      <c r="UOX120" s="172"/>
      <c r="UOY120" s="172"/>
      <c r="UOZ120" s="172"/>
      <c r="UPA120" s="172"/>
      <c r="UPB120" s="172"/>
      <c r="UPC120" s="172"/>
      <c r="UPD120" s="172"/>
      <c r="UPE120" s="172"/>
      <c r="UPF120" s="172"/>
      <c r="UPG120" s="172"/>
      <c r="UPH120" s="172"/>
      <c r="UPI120" s="172"/>
      <c r="UPJ120" s="172"/>
      <c r="UPK120" s="172"/>
      <c r="UPL120" s="172"/>
      <c r="UPM120" s="172"/>
      <c r="UPN120" s="172"/>
      <c r="UPO120" s="172"/>
      <c r="UPP120" s="172"/>
      <c r="UPQ120" s="172"/>
      <c r="UPR120" s="172"/>
      <c r="UPS120" s="172"/>
      <c r="UPT120" s="172"/>
      <c r="UPU120" s="172"/>
      <c r="UPV120" s="172"/>
      <c r="UPW120" s="172"/>
      <c r="UPX120" s="172"/>
      <c r="UPY120" s="172"/>
      <c r="UPZ120" s="172"/>
      <c r="UQA120" s="172"/>
      <c r="UQB120" s="172"/>
      <c r="UQC120" s="172"/>
      <c r="UQD120" s="172"/>
      <c r="UQE120" s="172"/>
      <c r="UQF120" s="172"/>
      <c r="UQG120" s="172"/>
      <c r="UQH120" s="172"/>
      <c r="UQI120" s="172"/>
      <c r="UQJ120" s="172"/>
      <c r="UQK120" s="172"/>
      <c r="UQL120" s="172"/>
      <c r="UQM120" s="172"/>
      <c r="UQN120" s="172"/>
      <c r="UQO120" s="172"/>
      <c r="UQP120" s="172"/>
      <c r="UQQ120" s="172"/>
      <c r="UQR120" s="172"/>
      <c r="UQS120" s="172"/>
      <c r="UQT120" s="172"/>
      <c r="UQU120" s="172"/>
      <c r="UQV120" s="172"/>
      <c r="UQW120" s="172"/>
      <c r="UQX120" s="172"/>
      <c r="UQY120" s="172"/>
      <c r="UQZ120" s="172"/>
      <c r="URA120" s="172"/>
      <c r="URB120" s="172"/>
      <c r="URC120" s="172"/>
      <c r="URD120" s="172"/>
      <c r="URE120" s="172"/>
      <c r="URF120" s="172"/>
      <c r="URG120" s="172"/>
      <c r="URH120" s="172"/>
      <c r="URI120" s="172"/>
      <c r="URJ120" s="172"/>
      <c r="URK120" s="172"/>
      <c r="URL120" s="172"/>
      <c r="URM120" s="172"/>
      <c r="URN120" s="172"/>
      <c r="URO120" s="172"/>
      <c r="URP120" s="172"/>
      <c r="URQ120" s="172"/>
      <c r="URR120" s="172"/>
      <c r="URS120" s="172"/>
      <c r="URT120" s="172"/>
      <c r="URU120" s="172"/>
      <c r="URV120" s="172"/>
      <c r="URW120" s="172"/>
      <c r="URX120" s="172"/>
      <c r="URY120" s="172"/>
      <c r="URZ120" s="172"/>
      <c r="USA120" s="172"/>
      <c r="USB120" s="172"/>
      <c r="USC120" s="172"/>
      <c r="USD120" s="172"/>
      <c r="USE120" s="172"/>
      <c r="USF120" s="172"/>
      <c r="USG120" s="172"/>
      <c r="USH120" s="172"/>
      <c r="USI120" s="172"/>
      <c r="USJ120" s="172"/>
      <c r="USK120" s="172"/>
      <c r="USL120" s="172"/>
      <c r="USM120" s="172"/>
      <c r="USN120" s="172"/>
      <c r="USO120" s="172"/>
      <c r="USP120" s="172"/>
      <c r="USQ120" s="172"/>
      <c r="USR120" s="172"/>
      <c r="USS120" s="172"/>
      <c r="UST120" s="172"/>
      <c r="USU120" s="172"/>
      <c r="USV120" s="172"/>
      <c r="USW120" s="172"/>
      <c r="USX120" s="172"/>
      <c r="USY120" s="172"/>
      <c r="USZ120" s="172"/>
      <c r="UTA120" s="172"/>
      <c r="UTB120" s="172"/>
      <c r="UTC120" s="172"/>
      <c r="UTD120" s="172"/>
      <c r="UTE120" s="172"/>
      <c r="UTF120" s="172"/>
      <c r="UTG120" s="172"/>
      <c r="UTH120" s="172"/>
      <c r="UTI120" s="172"/>
      <c r="UTJ120" s="172"/>
      <c r="UTK120" s="172"/>
      <c r="UTL120" s="172"/>
      <c r="UTM120" s="172"/>
      <c r="UTN120" s="172"/>
      <c r="UTO120" s="172"/>
      <c r="UTP120" s="172"/>
      <c r="UTQ120" s="172"/>
      <c r="UTR120" s="172"/>
      <c r="UTS120" s="172"/>
      <c r="UTT120" s="172"/>
      <c r="UTU120" s="172"/>
      <c r="UTV120" s="172"/>
      <c r="UTW120" s="172"/>
      <c r="UTX120" s="172"/>
      <c r="UTY120" s="172"/>
      <c r="UTZ120" s="172"/>
      <c r="UUA120" s="172"/>
      <c r="UUB120" s="172"/>
      <c r="UUC120" s="172"/>
      <c r="UUD120" s="172"/>
      <c r="UUE120" s="172"/>
      <c r="UUF120" s="172"/>
      <c r="UUG120" s="172"/>
      <c r="UUH120" s="172"/>
      <c r="UUI120" s="172"/>
      <c r="UUJ120" s="172"/>
      <c r="UUK120" s="172"/>
      <c r="UUL120" s="172"/>
      <c r="UUM120" s="172"/>
      <c r="UUN120" s="172"/>
      <c r="UUO120" s="172"/>
      <c r="UUP120" s="172"/>
      <c r="UUQ120" s="172"/>
      <c r="UUR120" s="172"/>
      <c r="UUS120" s="172"/>
      <c r="UUT120" s="172"/>
      <c r="UUU120" s="172"/>
      <c r="UUV120" s="172"/>
      <c r="UUW120" s="172"/>
      <c r="UUX120" s="172"/>
      <c r="UUY120" s="172"/>
      <c r="UUZ120" s="172"/>
      <c r="UVA120" s="172"/>
      <c r="UVB120" s="172"/>
      <c r="UVC120" s="172"/>
      <c r="UVD120" s="172"/>
      <c r="UVE120" s="172"/>
      <c r="UVF120" s="172"/>
      <c r="UVG120" s="172"/>
      <c r="UVH120" s="172"/>
      <c r="UVI120" s="172"/>
      <c r="UVJ120" s="172"/>
      <c r="UVK120" s="172"/>
      <c r="UVL120" s="172"/>
      <c r="UVM120" s="172"/>
      <c r="UVN120" s="172"/>
      <c r="UVO120" s="172"/>
      <c r="UVP120" s="172"/>
      <c r="UVQ120" s="172"/>
      <c r="UVR120" s="172"/>
      <c r="UVS120" s="172"/>
      <c r="UVT120" s="172"/>
      <c r="UVU120" s="172"/>
      <c r="UVV120" s="172"/>
      <c r="UVW120" s="172"/>
      <c r="UVX120" s="172"/>
      <c r="UVY120" s="172"/>
      <c r="UVZ120" s="172"/>
      <c r="UWA120" s="172"/>
      <c r="UWB120" s="172"/>
      <c r="UWC120" s="172"/>
      <c r="UWD120" s="172"/>
      <c r="UWE120" s="172"/>
      <c r="UWF120" s="172"/>
      <c r="UWG120" s="172"/>
      <c r="UWH120" s="172"/>
      <c r="UWI120" s="172"/>
      <c r="UWJ120" s="172"/>
      <c r="UWK120" s="172"/>
      <c r="UWL120" s="172"/>
      <c r="UWM120" s="172"/>
      <c r="UWN120" s="172"/>
      <c r="UWO120" s="172"/>
      <c r="UWP120" s="172"/>
      <c r="UWQ120" s="172"/>
      <c r="UWR120" s="172"/>
      <c r="UWS120" s="172"/>
      <c r="UWT120" s="172"/>
      <c r="UWU120" s="172"/>
      <c r="UWV120" s="172"/>
      <c r="UWW120" s="172"/>
      <c r="UWX120" s="172"/>
      <c r="UWY120" s="172"/>
      <c r="UWZ120" s="172"/>
      <c r="UXA120" s="172"/>
      <c r="UXB120" s="172"/>
      <c r="UXC120" s="172"/>
      <c r="UXD120" s="172"/>
      <c r="UXE120" s="172"/>
      <c r="UXF120" s="172"/>
      <c r="UXG120" s="172"/>
      <c r="UXH120" s="172"/>
      <c r="UXI120" s="172"/>
      <c r="UXJ120" s="172"/>
      <c r="UXK120" s="172"/>
      <c r="UXL120" s="172"/>
      <c r="UXM120" s="172"/>
      <c r="UXN120" s="172"/>
      <c r="UXO120" s="172"/>
      <c r="UXP120" s="172"/>
      <c r="UXQ120" s="172"/>
      <c r="UXR120" s="172"/>
      <c r="UXS120" s="172"/>
      <c r="UXT120" s="172"/>
      <c r="UXU120" s="172"/>
      <c r="UXV120" s="172"/>
      <c r="UXW120" s="172"/>
      <c r="UXX120" s="172"/>
      <c r="UXY120" s="172"/>
      <c r="UXZ120" s="172"/>
      <c r="UYA120" s="172"/>
      <c r="UYB120" s="172"/>
      <c r="UYC120" s="172"/>
      <c r="UYD120" s="172"/>
      <c r="UYE120" s="172"/>
      <c r="UYF120" s="172"/>
      <c r="UYG120" s="172"/>
      <c r="UYH120" s="172"/>
      <c r="UYI120" s="172"/>
      <c r="UYJ120" s="172"/>
      <c r="UYK120" s="172"/>
      <c r="UYL120" s="172"/>
      <c r="UYM120" s="172"/>
      <c r="UYN120" s="172"/>
      <c r="UYO120" s="172"/>
      <c r="UYP120" s="172"/>
      <c r="UYQ120" s="172"/>
      <c r="UYR120" s="172"/>
      <c r="UYS120" s="172"/>
      <c r="UYT120" s="172"/>
      <c r="UYU120" s="172"/>
      <c r="UYV120" s="172"/>
      <c r="UYW120" s="172"/>
      <c r="UYX120" s="172"/>
      <c r="UYY120" s="172"/>
      <c r="UYZ120" s="172"/>
      <c r="UZA120" s="172"/>
      <c r="UZB120" s="172"/>
      <c r="UZC120" s="172"/>
      <c r="UZD120" s="172"/>
      <c r="UZE120" s="172"/>
      <c r="UZF120" s="172"/>
      <c r="UZG120" s="172"/>
      <c r="UZH120" s="172"/>
      <c r="UZI120" s="172"/>
      <c r="UZJ120" s="172"/>
      <c r="UZK120" s="172"/>
      <c r="UZL120" s="172"/>
      <c r="UZM120" s="172"/>
      <c r="UZN120" s="172"/>
      <c r="UZO120" s="172"/>
      <c r="UZP120" s="172"/>
      <c r="UZQ120" s="172"/>
      <c r="UZR120" s="172"/>
      <c r="UZS120" s="172"/>
      <c r="UZT120" s="172"/>
      <c r="UZU120" s="172"/>
      <c r="UZV120" s="172"/>
      <c r="UZW120" s="172"/>
      <c r="UZX120" s="172"/>
      <c r="UZY120" s="172"/>
      <c r="UZZ120" s="172"/>
      <c r="VAA120" s="172"/>
      <c r="VAB120" s="172"/>
      <c r="VAC120" s="172"/>
      <c r="VAD120" s="172"/>
      <c r="VAE120" s="172"/>
      <c r="VAF120" s="172"/>
      <c r="VAG120" s="172"/>
      <c r="VAH120" s="172"/>
      <c r="VAI120" s="172"/>
      <c r="VAJ120" s="172"/>
      <c r="VAK120" s="172"/>
      <c r="VAL120" s="172"/>
      <c r="VAM120" s="172"/>
      <c r="VAN120" s="172"/>
      <c r="VAO120" s="172"/>
      <c r="VAP120" s="172"/>
      <c r="VAQ120" s="172"/>
      <c r="VAR120" s="172"/>
      <c r="VAS120" s="172"/>
      <c r="VAT120" s="172"/>
      <c r="VAU120" s="172"/>
      <c r="VAV120" s="172"/>
      <c r="VAW120" s="172"/>
      <c r="VAX120" s="172"/>
      <c r="VAY120" s="172"/>
      <c r="VAZ120" s="172"/>
      <c r="VBA120" s="172"/>
      <c r="VBB120" s="172"/>
      <c r="VBC120" s="172"/>
      <c r="VBD120" s="172"/>
      <c r="VBE120" s="172"/>
      <c r="VBF120" s="172"/>
      <c r="VBG120" s="172"/>
      <c r="VBH120" s="172"/>
      <c r="VBI120" s="172"/>
      <c r="VBJ120" s="172"/>
      <c r="VBK120" s="172"/>
      <c r="VBL120" s="172"/>
      <c r="VBM120" s="172"/>
      <c r="VBN120" s="172"/>
      <c r="VBO120" s="172"/>
      <c r="VBP120" s="172"/>
      <c r="VBQ120" s="172"/>
      <c r="VBR120" s="172"/>
      <c r="VBS120" s="172"/>
      <c r="VBT120" s="172"/>
      <c r="VBU120" s="172"/>
      <c r="VBV120" s="172"/>
      <c r="VBW120" s="172"/>
      <c r="VBX120" s="172"/>
      <c r="VBY120" s="172"/>
      <c r="VBZ120" s="172"/>
      <c r="VCA120" s="172"/>
      <c r="VCB120" s="172"/>
      <c r="VCC120" s="172"/>
      <c r="VCD120" s="172"/>
      <c r="VCE120" s="172"/>
      <c r="VCF120" s="172"/>
      <c r="VCG120" s="172"/>
      <c r="VCH120" s="172"/>
      <c r="VCI120" s="172"/>
      <c r="VCJ120" s="172"/>
      <c r="VCK120" s="172"/>
      <c r="VCL120" s="172"/>
      <c r="VCM120" s="172"/>
      <c r="VCN120" s="172"/>
      <c r="VCO120" s="172"/>
      <c r="VCP120" s="172"/>
      <c r="VCQ120" s="172"/>
      <c r="VCR120" s="172"/>
      <c r="VCS120" s="172"/>
      <c r="VCT120" s="172"/>
      <c r="VCU120" s="172"/>
      <c r="VCV120" s="172"/>
      <c r="VCW120" s="172"/>
      <c r="VCX120" s="172"/>
      <c r="VCY120" s="172"/>
      <c r="VCZ120" s="172"/>
      <c r="VDA120" s="172"/>
      <c r="VDB120" s="172"/>
      <c r="VDC120" s="172"/>
      <c r="VDD120" s="172"/>
      <c r="VDE120" s="172"/>
      <c r="VDF120" s="172"/>
      <c r="VDG120" s="172"/>
      <c r="VDH120" s="172"/>
      <c r="VDI120" s="172"/>
      <c r="VDJ120" s="172"/>
      <c r="VDK120" s="172"/>
      <c r="VDL120" s="172"/>
      <c r="VDM120" s="172"/>
      <c r="VDN120" s="172"/>
      <c r="VDO120" s="172"/>
      <c r="VDP120" s="172"/>
      <c r="VDQ120" s="172"/>
      <c r="VDR120" s="172"/>
      <c r="VDS120" s="172"/>
      <c r="VDT120" s="172"/>
      <c r="VDU120" s="172"/>
      <c r="VDV120" s="172"/>
      <c r="VDW120" s="172"/>
      <c r="VDX120" s="172"/>
      <c r="VDY120" s="172"/>
      <c r="VDZ120" s="172"/>
      <c r="VEA120" s="172"/>
      <c r="VEB120" s="172"/>
      <c r="VEC120" s="172"/>
      <c r="VED120" s="172"/>
      <c r="VEE120" s="172"/>
      <c r="VEF120" s="172"/>
      <c r="VEG120" s="172"/>
      <c r="VEH120" s="172"/>
      <c r="VEI120" s="172"/>
      <c r="VEJ120" s="172"/>
      <c r="VEK120" s="172"/>
      <c r="VEL120" s="172"/>
      <c r="VEM120" s="172"/>
      <c r="VEN120" s="172"/>
      <c r="VEO120" s="172"/>
      <c r="VEP120" s="172"/>
      <c r="VEQ120" s="172"/>
      <c r="VER120" s="172"/>
      <c r="VES120" s="172"/>
      <c r="VET120" s="172"/>
      <c r="VEU120" s="172"/>
      <c r="VEV120" s="172"/>
      <c r="VEW120" s="172"/>
      <c r="VEX120" s="172"/>
      <c r="VEY120" s="172"/>
      <c r="VEZ120" s="172"/>
      <c r="VFA120" s="172"/>
      <c r="VFB120" s="172"/>
      <c r="VFC120" s="172"/>
      <c r="VFD120" s="172"/>
      <c r="VFE120" s="172"/>
      <c r="VFF120" s="172"/>
      <c r="VFG120" s="172"/>
      <c r="VFH120" s="172"/>
      <c r="VFI120" s="172"/>
      <c r="VFJ120" s="172"/>
      <c r="VFK120" s="172"/>
      <c r="VFL120" s="172"/>
      <c r="VFM120" s="172"/>
      <c r="VFN120" s="172"/>
      <c r="VFO120" s="172"/>
      <c r="VFP120" s="172"/>
      <c r="VFQ120" s="172"/>
      <c r="VFR120" s="172"/>
      <c r="VFS120" s="172"/>
      <c r="VFT120" s="172"/>
      <c r="VFU120" s="172"/>
      <c r="VFV120" s="172"/>
      <c r="VFW120" s="172"/>
      <c r="VFX120" s="172"/>
      <c r="VFY120" s="172"/>
      <c r="VFZ120" s="172"/>
      <c r="VGA120" s="172"/>
      <c r="VGB120" s="172"/>
      <c r="VGC120" s="172"/>
      <c r="VGD120" s="172"/>
      <c r="VGE120" s="172"/>
      <c r="VGF120" s="172"/>
      <c r="VGG120" s="172"/>
      <c r="VGH120" s="172"/>
      <c r="VGI120" s="172"/>
      <c r="VGJ120" s="172"/>
      <c r="VGK120" s="172"/>
      <c r="VGL120" s="172"/>
      <c r="VGM120" s="172"/>
      <c r="VGN120" s="172"/>
      <c r="VGO120" s="172"/>
      <c r="VGP120" s="172"/>
      <c r="VGQ120" s="172"/>
      <c r="VGR120" s="172"/>
      <c r="VGS120" s="172"/>
      <c r="VGT120" s="172"/>
      <c r="VGU120" s="172"/>
      <c r="VGV120" s="172"/>
      <c r="VGW120" s="172"/>
      <c r="VGX120" s="172"/>
      <c r="VGY120" s="172"/>
      <c r="VGZ120" s="172"/>
      <c r="VHA120" s="172"/>
      <c r="VHB120" s="172"/>
      <c r="VHC120" s="172"/>
      <c r="VHD120" s="172"/>
      <c r="VHE120" s="172"/>
      <c r="VHF120" s="172"/>
      <c r="VHG120" s="172"/>
      <c r="VHH120" s="172"/>
      <c r="VHI120" s="172"/>
      <c r="VHJ120" s="172"/>
      <c r="VHK120" s="172"/>
      <c r="VHL120" s="172"/>
      <c r="VHM120" s="172"/>
      <c r="VHN120" s="172"/>
      <c r="VHO120" s="172"/>
      <c r="VHP120" s="172"/>
      <c r="VHQ120" s="172"/>
      <c r="VHR120" s="172"/>
      <c r="VHS120" s="172"/>
      <c r="VHT120" s="172"/>
      <c r="VHU120" s="172"/>
      <c r="VHV120" s="172"/>
      <c r="VHW120" s="172"/>
      <c r="VHX120" s="172"/>
      <c r="VHY120" s="172"/>
      <c r="VHZ120" s="172"/>
      <c r="VIA120" s="172"/>
      <c r="VIB120" s="172"/>
      <c r="VIC120" s="172"/>
      <c r="VID120" s="172"/>
      <c r="VIE120" s="172"/>
      <c r="VIF120" s="172"/>
      <c r="VIG120" s="172"/>
      <c r="VIH120" s="172"/>
      <c r="VII120" s="172"/>
      <c r="VIJ120" s="172"/>
      <c r="VIK120" s="172"/>
      <c r="VIL120" s="172"/>
      <c r="VIM120" s="172"/>
      <c r="VIN120" s="172"/>
      <c r="VIO120" s="172"/>
      <c r="VIP120" s="172"/>
      <c r="VIQ120" s="172"/>
      <c r="VIR120" s="172"/>
      <c r="VIS120" s="172"/>
      <c r="VIT120" s="172"/>
      <c r="VIU120" s="172"/>
      <c r="VIV120" s="172"/>
      <c r="VIW120" s="172"/>
      <c r="VIX120" s="172"/>
      <c r="VIY120" s="172"/>
      <c r="VIZ120" s="172"/>
      <c r="VJA120" s="172"/>
      <c r="VJB120" s="172"/>
      <c r="VJC120" s="172"/>
      <c r="VJD120" s="172"/>
      <c r="VJE120" s="172"/>
      <c r="VJF120" s="172"/>
      <c r="VJG120" s="172"/>
      <c r="VJH120" s="172"/>
      <c r="VJI120" s="172"/>
      <c r="VJJ120" s="172"/>
      <c r="VJK120" s="172"/>
      <c r="VJL120" s="172"/>
      <c r="VJM120" s="172"/>
      <c r="VJN120" s="172"/>
      <c r="VJO120" s="172"/>
      <c r="VJP120" s="172"/>
      <c r="VJQ120" s="172"/>
      <c r="VJR120" s="172"/>
      <c r="VJS120" s="172"/>
      <c r="VJT120" s="172"/>
      <c r="VJU120" s="172"/>
      <c r="VJV120" s="172"/>
      <c r="VJW120" s="172"/>
      <c r="VJX120" s="172"/>
      <c r="VJY120" s="172"/>
      <c r="VJZ120" s="172"/>
      <c r="VKA120" s="172"/>
      <c r="VKB120" s="172"/>
      <c r="VKC120" s="172"/>
      <c r="VKD120" s="172"/>
      <c r="VKE120" s="172"/>
      <c r="VKF120" s="172"/>
      <c r="VKG120" s="172"/>
      <c r="VKH120" s="172"/>
      <c r="VKI120" s="172"/>
      <c r="VKJ120" s="172"/>
      <c r="VKK120" s="172"/>
      <c r="VKL120" s="172"/>
      <c r="VKM120" s="172"/>
      <c r="VKN120" s="172"/>
      <c r="VKO120" s="172"/>
      <c r="VKP120" s="172"/>
      <c r="VKQ120" s="172"/>
      <c r="VKR120" s="172"/>
      <c r="VKS120" s="172"/>
      <c r="VKT120" s="172"/>
      <c r="VKU120" s="172"/>
      <c r="VKV120" s="172"/>
      <c r="VKW120" s="172"/>
      <c r="VKX120" s="172"/>
      <c r="VKY120" s="172"/>
      <c r="VKZ120" s="172"/>
      <c r="VLA120" s="172"/>
      <c r="VLB120" s="172"/>
      <c r="VLC120" s="172"/>
      <c r="VLD120" s="172"/>
      <c r="VLE120" s="172"/>
      <c r="VLF120" s="172"/>
      <c r="VLG120" s="172"/>
      <c r="VLH120" s="172"/>
      <c r="VLI120" s="172"/>
      <c r="VLJ120" s="172"/>
      <c r="VLK120" s="172"/>
      <c r="VLL120" s="172"/>
      <c r="VLM120" s="172"/>
      <c r="VLN120" s="172"/>
      <c r="VLO120" s="172"/>
      <c r="VLP120" s="172"/>
      <c r="VLQ120" s="172"/>
      <c r="VLR120" s="172"/>
      <c r="VLS120" s="172"/>
      <c r="VLT120" s="172"/>
      <c r="VLU120" s="172"/>
      <c r="VLV120" s="172"/>
      <c r="VLW120" s="172"/>
      <c r="VLX120" s="172"/>
      <c r="VLY120" s="172"/>
      <c r="VLZ120" s="172"/>
      <c r="VMA120" s="172"/>
      <c r="VMB120" s="172"/>
      <c r="VMC120" s="172"/>
      <c r="VMD120" s="172"/>
      <c r="VME120" s="172"/>
      <c r="VMF120" s="172"/>
      <c r="VMG120" s="172"/>
      <c r="VMH120" s="172"/>
      <c r="VMI120" s="172"/>
      <c r="VMJ120" s="172"/>
      <c r="VMK120" s="172"/>
      <c r="VML120" s="172"/>
      <c r="VMM120" s="172"/>
      <c r="VMN120" s="172"/>
      <c r="VMO120" s="172"/>
      <c r="VMP120" s="172"/>
      <c r="VMQ120" s="172"/>
      <c r="VMR120" s="172"/>
      <c r="VMS120" s="172"/>
      <c r="VMT120" s="172"/>
      <c r="VMU120" s="172"/>
      <c r="VMV120" s="172"/>
      <c r="VMW120" s="172"/>
      <c r="VMX120" s="172"/>
      <c r="VMY120" s="172"/>
      <c r="VMZ120" s="172"/>
      <c r="VNA120" s="172"/>
      <c r="VNB120" s="172"/>
      <c r="VNC120" s="172"/>
      <c r="VND120" s="172"/>
      <c r="VNE120" s="172"/>
      <c r="VNF120" s="172"/>
      <c r="VNG120" s="172"/>
      <c r="VNH120" s="172"/>
      <c r="VNI120" s="172"/>
      <c r="VNJ120" s="172"/>
      <c r="VNK120" s="172"/>
      <c r="VNL120" s="172"/>
      <c r="VNM120" s="172"/>
      <c r="VNN120" s="172"/>
      <c r="VNO120" s="172"/>
      <c r="VNP120" s="172"/>
      <c r="VNQ120" s="172"/>
      <c r="VNR120" s="172"/>
      <c r="VNS120" s="172"/>
      <c r="VNT120" s="172"/>
      <c r="VNU120" s="172"/>
      <c r="VNV120" s="172"/>
      <c r="VNW120" s="172"/>
      <c r="VNX120" s="172"/>
      <c r="VNY120" s="172"/>
      <c r="VNZ120" s="172"/>
      <c r="VOA120" s="172"/>
      <c r="VOB120" s="172"/>
      <c r="VOC120" s="172"/>
      <c r="VOD120" s="172"/>
      <c r="VOE120" s="172"/>
      <c r="VOF120" s="172"/>
      <c r="VOG120" s="172"/>
      <c r="VOH120" s="172"/>
      <c r="VOI120" s="172"/>
      <c r="VOJ120" s="172"/>
      <c r="VOK120" s="172"/>
      <c r="VOL120" s="172"/>
      <c r="VOM120" s="172"/>
      <c r="VON120" s="172"/>
      <c r="VOO120" s="172"/>
      <c r="VOP120" s="172"/>
      <c r="VOQ120" s="172"/>
      <c r="VOR120" s="172"/>
      <c r="VOS120" s="172"/>
      <c r="VOT120" s="172"/>
      <c r="VOU120" s="172"/>
      <c r="VOV120" s="172"/>
      <c r="VOW120" s="172"/>
      <c r="VOX120" s="172"/>
      <c r="VOY120" s="172"/>
      <c r="VOZ120" s="172"/>
      <c r="VPA120" s="172"/>
      <c r="VPB120" s="172"/>
      <c r="VPC120" s="172"/>
      <c r="VPD120" s="172"/>
      <c r="VPE120" s="172"/>
      <c r="VPF120" s="172"/>
      <c r="VPG120" s="172"/>
      <c r="VPH120" s="172"/>
      <c r="VPI120" s="172"/>
      <c r="VPJ120" s="172"/>
      <c r="VPK120" s="172"/>
      <c r="VPL120" s="172"/>
      <c r="VPM120" s="172"/>
      <c r="VPN120" s="172"/>
      <c r="VPO120" s="172"/>
      <c r="VPP120" s="172"/>
      <c r="VPQ120" s="172"/>
      <c r="VPR120" s="172"/>
      <c r="VPS120" s="172"/>
      <c r="VPT120" s="172"/>
      <c r="VPU120" s="172"/>
      <c r="VPV120" s="172"/>
      <c r="VPW120" s="172"/>
      <c r="VPX120" s="172"/>
      <c r="VPY120" s="172"/>
      <c r="VPZ120" s="172"/>
      <c r="VQA120" s="172"/>
      <c r="VQB120" s="172"/>
      <c r="VQC120" s="172"/>
      <c r="VQD120" s="172"/>
      <c r="VQE120" s="172"/>
      <c r="VQF120" s="172"/>
      <c r="VQG120" s="172"/>
      <c r="VQH120" s="172"/>
      <c r="VQI120" s="172"/>
      <c r="VQJ120" s="172"/>
      <c r="VQK120" s="172"/>
      <c r="VQL120" s="172"/>
      <c r="VQM120" s="172"/>
      <c r="VQN120" s="172"/>
      <c r="VQO120" s="172"/>
      <c r="VQP120" s="172"/>
      <c r="VQQ120" s="172"/>
      <c r="VQR120" s="172"/>
      <c r="VQS120" s="172"/>
      <c r="VQT120" s="172"/>
      <c r="VQU120" s="172"/>
      <c r="VQV120" s="172"/>
      <c r="VQW120" s="172"/>
      <c r="VQX120" s="172"/>
      <c r="VQY120" s="172"/>
      <c r="VQZ120" s="172"/>
      <c r="VRA120" s="172"/>
      <c r="VRB120" s="172"/>
      <c r="VRC120" s="172"/>
      <c r="VRD120" s="172"/>
      <c r="VRE120" s="172"/>
      <c r="VRF120" s="172"/>
      <c r="VRG120" s="172"/>
      <c r="VRH120" s="172"/>
      <c r="VRI120" s="172"/>
      <c r="VRJ120" s="172"/>
      <c r="VRK120" s="172"/>
      <c r="VRL120" s="172"/>
      <c r="VRM120" s="172"/>
      <c r="VRN120" s="172"/>
      <c r="VRO120" s="172"/>
      <c r="VRP120" s="172"/>
      <c r="VRQ120" s="172"/>
      <c r="VRR120" s="172"/>
      <c r="VRS120" s="172"/>
      <c r="VRT120" s="172"/>
      <c r="VRU120" s="172"/>
      <c r="VRV120" s="172"/>
      <c r="VRW120" s="172"/>
      <c r="VRX120" s="172"/>
      <c r="VRY120" s="172"/>
      <c r="VRZ120" s="172"/>
      <c r="VSA120" s="172"/>
      <c r="VSB120" s="172"/>
      <c r="VSC120" s="172"/>
      <c r="VSD120" s="172"/>
      <c r="VSE120" s="172"/>
      <c r="VSF120" s="172"/>
      <c r="VSG120" s="172"/>
      <c r="VSH120" s="172"/>
      <c r="VSI120" s="172"/>
      <c r="VSJ120" s="172"/>
      <c r="VSK120" s="172"/>
      <c r="VSL120" s="172"/>
      <c r="VSM120" s="172"/>
      <c r="VSN120" s="172"/>
      <c r="VSO120" s="172"/>
      <c r="VSP120" s="172"/>
      <c r="VSQ120" s="172"/>
      <c r="VSR120" s="172"/>
      <c r="VSS120" s="172"/>
      <c r="VST120" s="172"/>
      <c r="VSU120" s="172"/>
      <c r="VSV120" s="172"/>
      <c r="VSW120" s="172"/>
      <c r="VSX120" s="172"/>
      <c r="VSY120" s="172"/>
      <c r="VSZ120" s="172"/>
      <c r="VTA120" s="172"/>
      <c r="VTB120" s="172"/>
      <c r="VTC120" s="172"/>
      <c r="VTD120" s="172"/>
      <c r="VTE120" s="172"/>
      <c r="VTF120" s="172"/>
      <c r="VTG120" s="172"/>
      <c r="VTH120" s="172"/>
      <c r="VTI120" s="172"/>
      <c r="VTJ120" s="172"/>
      <c r="VTK120" s="172"/>
      <c r="VTL120" s="172"/>
      <c r="VTM120" s="172"/>
      <c r="VTN120" s="172"/>
      <c r="VTO120" s="172"/>
      <c r="VTP120" s="172"/>
      <c r="VTQ120" s="172"/>
      <c r="VTR120" s="172"/>
      <c r="VTS120" s="172"/>
      <c r="VTT120" s="172"/>
      <c r="VTU120" s="172"/>
      <c r="VTV120" s="172"/>
      <c r="VTW120" s="172"/>
      <c r="VTX120" s="172"/>
      <c r="VTY120" s="172"/>
      <c r="VTZ120" s="172"/>
      <c r="VUA120" s="172"/>
      <c r="VUB120" s="172"/>
      <c r="VUC120" s="172"/>
      <c r="VUD120" s="172"/>
      <c r="VUE120" s="172"/>
      <c r="VUF120" s="172"/>
      <c r="VUG120" s="172"/>
      <c r="VUH120" s="172"/>
      <c r="VUI120" s="172"/>
      <c r="VUJ120" s="172"/>
      <c r="VUK120" s="172"/>
      <c r="VUL120" s="172"/>
      <c r="VUM120" s="172"/>
      <c r="VUN120" s="172"/>
      <c r="VUO120" s="172"/>
      <c r="VUP120" s="172"/>
      <c r="VUQ120" s="172"/>
      <c r="VUR120" s="172"/>
      <c r="VUS120" s="172"/>
      <c r="VUT120" s="172"/>
      <c r="VUU120" s="172"/>
      <c r="VUV120" s="172"/>
      <c r="VUW120" s="172"/>
      <c r="VUX120" s="172"/>
      <c r="VUY120" s="172"/>
      <c r="VUZ120" s="172"/>
      <c r="VVA120" s="172"/>
      <c r="VVB120" s="172"/>
      <c r="VVC120" s="172"/>
      <c r="VVD120" s="172"/>
      <c r="VVE120" s="172"/>
      <c r="VVF120" s="172"/>
      <c r="VVG120" s="172"/>
      <c r="VVH120" s="172"/>
      <c r="VVI120" s="172"/>
      <c r="VVJ120" s="172"/>
      <c r="VVK120" s="172"/>
      <c r="VVL120" s="172"/>
      <c r="VVM120" s="172"/>
      <c r="VVN120" s="172"/>
      <c r="VVO120" s="172"/>
      <c r="VVP120" s="172"/>
      <c r="VVQ120" s="172"/>
      <c r="VVR120" s="172"/>
      <c r="VVS120" s="172"/>
      <c r="VVT120" s="172"/>
      <c r="VVU120" s="172"/>
      <c r="VVV120" s="172"/>
      <c r="VVW120" s="172"/>
      <c r="VVX120" s="172"/>
      <c r="VVY120" s="172"/>
      <c r="VVZ120" s="172"/>
      <c r="VWA120" s="172"/>
      <c r="VWB120" s="172"/>
      <c r="VWC120" s="172"/>
      <c r="VWD120" s="172"/>
      <c r="VWE120" s="172"/>
      <c r="VWF120" s="172"/>
      <c r="VWG120" s="172"/>
      <c r="VWH120" s="172"/>
      <c r="VWI120" s="172"/>
      <c r="VWJ120" s="172"/>
      <c r="VWK120" s="172"/>
      <c r="VWL120" s="172"/>
      <c r="VWM120" s="172"/>
      <c r="VWN120" s="172"/>
      <c r="VWO120" s="172"/>
      <c r="VWP120" s="172"/>
      <c r="VWQ120" s="172"/>
      <c r="VWR120" s="172"/>
      <c r="VWS120" s="172"/>
      <c r="VWT120" s="172"/>
      <c r="VWU120" s="172"/>
      <c r="VWV120" s="172"/>
      <c r="VWW120" s="172"/>
      <c r="VWX120" s="172"/>
      <c r="VWY120" s="172"/>
      <c r="VWZ120" s="172"/>
      <c r="VXA120" s="172"/>
      <c r="VXB120" s="172"/>
      <c r="VXC120" s="172"/>
      <c r="VXD120" s="172"/>
      <c r="VXE120" s="172"/>
      <c r="VXF120" s="172"/>
      <c r="VXG120" s="172"/>
      <c r="VXH120" s="172"/>
      <c r="VXI120" s="172"/>
      <c r="VXJ120" s="172"/>
      <c r="VXK120" s="172"/>
      <c r="VXL120" s="172"/>
      <c r="VXM120" s="172"/>
      <c r="VXN120" s="172"/>
      <c r="VXO120" s="172"/>
      <c r="VXP120" s="172"/>
      <c r="VXQ120" s="172"/>
      <c r="VXR120" s="172"/>
      <c r="VXS120" s="172"/>
      <c r="VXT120" s="172"/>
      <c r="VXU120" s="172"/>
      <c r="VXV120" s="172"/>
      <c r="VXW120" s="172"/>
      <c r="VXX120" s="172"/>
      <c r="VXY120" s="172"/>
      <c r="VXZ120" s="172"/>
      <c r="VYA120" s="172"/>
      <c r="VYB120" s="172"/>
      <c r="VYC120" s="172"/>
      <c r="VYD120" s="172"/>
      <c r="VYE120" s="172"/>
      <c r="VYF120" s="172"/>
      <c r="VYG120" s="172"/>
      <c r="VYH120" s="172"/>
      <c r="VYI120" s="172"/>
      <c r="VYJ120" s="172"/>
      <c r="VYK120" s="172"/>
      <c r="VYL120" s="172"/>
      <c r="VYM120" s="172"/>
      <c r="VYN120" s="172"/>
      <c r="VYO120" s="172"/>
      <c r="VYP120" s="172"/>
      <c r="VYQ120" s="172"/>
      <c r="VYR120" s="172"/>
      <c r="VYS120" s="172"/>
      <c r="VYT120" s="172"/>
      <c r="VYU120" s="172"/>
      <c r="VYV120" s="172"/>
      <c r="VYW120" s="172"/>
      <c r="VYX120" s="172"/>
      <c r="VYY120" s="172"/>
      <c r="VYZ120" s="172"/>
      <c r="VZA120" s="172"/>
      <c r="VZB120" s="172"/>
      <c r="VZC120" s="172"/>
      <c r="VZD120" s="172"/>
      <c r="VZE120" s="172"/>
      <c r="VZF120" s="172"/>
      <c r="VZG120" s="172"/>
      <c r="VZH120" s="172"/>
      <c r="VZI120" s="172"/>
      <c r="VZJ120" s="172"/>
      <c r="VZK120" s="172"/>
      <c r="VZL120" s="172"/>
      <c r="VZM120" s="172"/>
      <c r="VZN120" s="172"/>
      <c r="VZO120" s="172"/>
      <c r="VZP120" s="172"/>
      <c r="VZQ120" s="172"/>
      <c r="VZR120" s="172"/>
      <c r="VZS120" s="172"/>
      <c r="VZT120" s="172"/>
      <c r="VZU120" s="172"/>
      <c r="VZV120" s="172"/>
      <c r="VZW120" s="172"/>
      <c r="VZX120" s="172"/>
      <c r="VZY120" s="172"/>
      <c r="VZZ120" s="172"/>
      <c r="WAA120" s="172"/>
      <c r="WAB120" s="172"/>
      <c r="WAC120" s="172"/>
      <c r="WAD120" s="172"/>
      <c r="WAE120" s="172"/>
      <c r="WAF120" s="172"/>
      <c r="WAG120" s="172"/>
      <c r="WAH120" s="172"/>
      <c r="WAI120" s="172"/>
      <c r="WAJ120" s="172"/>
      <c r="WAK120" s="172"/>
      <c r="WAL120" s="172"/>
      <c r="WAM120" s="172"/>
      <c r="WAN120" s="172"/>
      <c r="WAO120" s="172"/>
      <c r="WAP120" s="172"/>
      <c r="WAQ120" s="172"/>
      <c r="WAR120" s="172"/>
      <c r="WAS120" s="172"/>
      <c r="WAT120" s="172"/>
      <c r="WAU120" s="172"/>
      <c r="WAV120" s="172"/>
      <c r="WAW120" s="172"/>
      <c r="WAX120" s="172"/>
      <c r="WAY120" s="172"/>
      <c r="WAZ120" s="172"/>
      <c r="WBA120" s="172"/>
      <c r="WBB120" s="172"/>
      <c r="WBC120" s="172"/>
      <c r="WBD120" s="172"/>
      <c r="WBE120" s="172"/>
      <c r="WBF120" s="172"/>
      <c r="WBG120" s="172"/>
      <c r="WBH120" s="172"/>
      <c r="WBI120" s="172"/>
      <c r="WBJ120" s="172"/>
      <c r="WBK120" s="172"/>
      <c r="WBL120" s="172"/>
      <c r="WBM120" s="172"/>
      <c r="WBN120" s="172"/>
      <c r="WBO120" s="172"/>
      <c r="WBP120" s="172"/>
      <c r="WBQ120" s="172"/>
      <c r="WBR120" s="172"/>
      <c r="WBS120" s="172"/>
      <c r="WBT120" s="172"/>
      <c r="WBU120" s="172"/>
      <c r="WBV120" s="172"/>
      <c r="WBW120" s="172"/>
      <c r="WBX120" s="172"/>
      <c r="WBY120" s="172"/>
      <c r="WBZ120" s="172"/>
      <c r="WCA120" s="172"/>
      <c r="WCB120" s="172"/>
      <c r="WCC120" s="172"/>
      <c r="WCD120" s="172"/>
      <c r="WCE120" s="172"/>
      <c r="WCF120" s="172"/>
      <c r="WCG120" s="172"/>
      <c r="WCH120" s="172"/>
      <c r="WCI120" s="172"/>
      <c r="WCJ120" s="172"/>
      <c r="WCK120" s="172"/>
      <c r="WCL120" s="172"/>
      <c r="WCM120" s="172"/>
      <c r="WCN120" s="172"/>
      <c r="WCO120" s="172"/>
      <c r="WCP120" s="172"/>
      <c r="WCQ120" s="172"/>
      <c r="WCR120" s="172"/>
      <c r="WCS120" s="172"/>
      <c r="WCT120" s="172"/>
      <c r="WCU120" s="172"/>
      <c r="WCV120" s="172"/>
      <c r="WCW120" s="172"/>
      <c r="WCX120" s="172"/>
      <c r="WCY120" s="172"/>
      <c r="WCZ120" s="172"/>
      <c r="WDA120" s="172"/>
      <c r="WDB120" s="172"/>
      <c r="WDC120" s="172"/>
      <c r="WDD120" s="172"/>
      <c r="WDE120" s="172"/>
      <c r="WDF120" s="172"/>
      <c r="WDG120" s="172"/>
      <c r="WDH120" s="172"/>
      <c r="WDI120" s="172"/>
      <c r="WDJ120" s="172"/>
      <c r="WDK120" s="172"/>
      <c r="WDL120" s="172"/>
      <c r="WDM120" s="172"/>
      <c r="WDN120" s="172"/>
      <c r="WDO120" s="172"/>
      <c r="WDP120" s="172"/>
      <c r="WDQ120" s="172"/>
      <c r="WDR120" s="172"/>
      <c r="WDS120" s="172"/>
      <c r="WDT120" s="172"/>
      <c r="WDU120" s="172"/>
      <c r="WDV120" s="172"/>
      <c r="WDW120" s="172"/>
      <c r="WDX120" s="172"/>
      <c r="WDY120" s="172"/>
      <c r="WDZ120" s="172"/>
      <c r="WEA120" s="172"/>
      <c r="WEB120" s="172"/>
      <c r="WEC120" s="172"/>
      <c r="WED120" s="172"/>
      <c r="WEE120" s="172"/>
      <c r="WEF120" s="172"/>
      <c r="WEG120" s="172"/>
      <c r="WEH120" s="172"/>
      <c r="WEI120" s="172"/>
      <c r="WEJ120" s="172"/>
      <c r="WEK120" s="172"/>
      <c r="WEL120" s="172"/>
      <c r="WEM120" s="172"/>
      <c r="WEN120" s="172"/>
      <c r="WEO120" s="172"/>
      <c r="WEP120" s="172"/>
      <c r="WEQ120" s="172"/>
      <c r="WER120" s="172"/>
      <c r="WES120" s="172"/>
      <c r="WET120" s="172"/>
      <c r="WEU120" s="172"/>
      <c r="WEV120" s="172"/>
      <c r="WEW120" s="172"/>
      <c r="WEX120" s="172"/>
      <c r="WEY120" s="172"/>
      <c r="WEZ120" s="172"/>
      <c r="WFA120" s="172"/>
      <c r="WFB120" s="172"/>
      <c r="WFC120" s="172"/>
      <c r="WFD120" s="172"/>
      <c r="WFE120" s="172"/>
      <c r="WFF120" s="172"/>
      <c r="WFG120" s="172"/>
      <c r="WFH120" s="172"/>
      <c r="WFI120" s="172"/>
      <c r="WFJ120" s="172"/>
      <c r="WFK120" s="172"/>
      <c r="WFL120" s="172"/>
      <c r="WFM120" s="172"/>
      <c r="WFN120" s="172"/>
      <c r="WFO120" s="172"/>
      <c r="WFP120" s="172"/>
      <c r="WFQ120" s="172"/>
      <c r="WFR120" s="172"/>
      <c r="WFS120" s="172"/>
      <c r="WFT120" s="172"/>
      <c r="WFU120" s="172"/>
      <c r="WFV120" s="172"/>
      <c r="WFW120" s="172"/>
      <c r="WFX120" s="172"/>
      <c r="WFY120" s="172"/>
      <c r="WFZ120" s="172"/>
      <c r="WGA120" s="172"/>
      <c r="WGB120" s="172"/>
      <c r="WGC120" s="172"/>
      <c r="WGD120" s="172"/>
      <c r="WGE120" s="172"/>
      <c r="WGF120" s="172"/>
      <c r="WGG120" s="172"/>
      <c r="WGH120" s="172"/>
      <c r="WGI120" s="172"/>
      <c r="WGJ120" s="172"/>
      <c r="WGK120" s="172"/>
      <c r="WGL120" s="172"/>
      <c r="WGM120" s="172"/>
      <c r="WGN120" s="172"/>
      <c r="WGO120" s="172"/>
      <c r="WGP120" s="172"/>
      <c r="WGQ120" s="172"/>
      <c r="WGR120" s="172"/>
      <c r="WGS120" s="172"/>
      <c r="WGT120" s="172"/>
      <c r="WGU120" s="172"/>
      <c r="WGV120" s="172"/>
      <c r="WGW120" s="172"/>
      <c r="WGX120" s="172"/>
      <c r="WGY120" s="172"/>
      <c r="WGZ120" s="172"/>
      <c r="WHA120" s="172"/>
      <c r="WHB120" s="172"/>
      <c r="WHC120" s="172"/>
      <c r="WHD120" s="172"/>
      <c r="WHE120" s="172"/>
      <c r="WHF120" s="172"/>
      <c r="WHG120" s="172"/>
      <c r="WHH120" s="172"/>
      <c r="WHI120" s="172"/>
      <c r="WHJ120" s="172"/>
      <c r="WHK120" s="172"/>
      <c r="WHL120" s="172"/>
      <c r="WHM120" s="172"/>
      <c r="WHN120" s="172"/>
      <c r="WHO120" s="172"/>
      <c r="WHP120" s="172"/>
      <c r="WHQ120" s="172"/>
      <c r="WHR120" s="172"/>
      <c r="WHS120" s="172"/>
      <c r="WHT120" s="172"/>
      <c r="WHU120" s="172"/>
      <c r="WHV120" s="172"/>
      <c r="WHW120" s="172"/>
      <c r="WHX120" s="172"/>
      <c r="WHY120" s="172"/>
      <c r="WHZ120" s="172"/>
      <c r="WIA120" s="172"/>
      <c r="WIB120" s="172"/>
      <c r="WIC120" s="172"/>
      <c r="WID120" s="172"/>
      <c r="WIE120" s="172"/>
      <c r="WIF120" s="172"/>
      <c r="WIG120" s="172"/>
      <c r="WIH120" s="172"/>
      <c r="WII120" s="172"/>
      <c r="WIJ120" s="172"/>
      <c r="WIK120" s="172"/>
      <c r="WIL120" s="172"/>
      <c r="WIM120" s="172"/>
      <c r="WIN120" s="172"/>
      <c r="WIO120" s="172"/>
      <c r="WIP120" s="172"/>
      <c r="WIQ120" s="172"/>
      <c r="WIR120" s="172"/>
      <c r="WIS120" s="172"/>
      <c r="WIT120" s="172"/>
      <c r="WIU120" s="172"/>
      <c r="WIV120" s="172"/>
      <c r="WIW120" s="172"/>
      <c r="WIX120" s="172"/>
      <c r="WIY120" s="172"/>
      <c r="WIZ120" s="172"/>
      <c r="WJA120" s="172"/>
      <c r="WJB120" s="172"/>
      <c r="WJC120" s="172"/>
      <c r="WJD120" s="172"/>
      <c r="WJE120" s="172"/>
      <c r="WJF120" s="172"/>
      <c r="WJG120" s="172"/>
      <c r="WJH120" s="172"/>
      <c r="WJI120" s="172"/>
      <c r="WJJ120" s="172"/>
      <c r="WJK120" s="172"/>
      <c r="WJL120" s="172"/>
      <c r="WJM120" s="172"/>
      <c r="WJN120" s="172"/>
      <c r="WJO120" s="172"/>
      <c r="WJP120" s="172"/>
      <c r="WJQ120" s="172"/>
      <c r="WJR120" s="172"/>
      <c r="WJS120" s="172"/>
      <c r="WJT120" s="172"/>
      <c r="WJU120" s="172"/>
      <c r="WJV120" s="172"/>
      <c r="WJW120" s="172"/>
      <c r="WJX120" s="172"/>
      <c r="WJY120" s="172"/>
      <c r="WJZ120" s="172"/>
      <c r="WKA120" s="172"/>
      <c r="WKB120" s="172"/>
      <c r="WKC120" s="172"/>
      <c r="WKD120" s="172"/>
      <c r="WKE120" s="172"/>
      <c r="WKF120" s="172"/>
      <c r="WKG120" s="172"/>
      <c r="WKH120" s="172"/>
      <c r="WKI120" s="172"/>
      <c r="WKJ120" s="172"/>
      <c r="WKK120" s="172"/>
      <c r="WKL120" s="172"/>
      <c r="WKM120" s="172"/>
      <c r="WKN120" s="172"/>
      <c r="WKO120" s="172"/>
      <c r="WKP120" s="172"/>
      <c r="WKQ120" s="172"/>
      <c r="WKR120" s="172"/>
      <c r="WKS120" s="172"/>
      <c r="WKT120" s="172"/>
      <c r="WKU120" s="172"/>
      <c r="WKV120" s="172"/>
      <c r="WKW120" s="172"/>
      <c r="WKX120" s="172"/>
      <c r="WKY120" s="172"/>
      <c r="WKZ120" s="172"/>
      <c r="WLA120" s="172"/>
      <c r="WLB120" s="172"/>
      <c r="WLC120" s="172"/>
      <c r="WLD120" s="172"/>
      <c r="WLE120" s="172"/>
      <c r="WLF120" s="172"/>
      <c r="WLG120" s="172"/>
      <c r="WLH120" s="172"/>
      <c r="WLI120" s="172"/>
      <c r="WLJ120" s="172"/>
      <c r="WLK120" s="172"/>
      <c r="WLL120" s="172"/>
      <c r="WLM120" s="172"/>
      <c r="WLN120" s="172"/>
      <c r="WLO120" s="172"/>
      <c r="WLP120" s="172"/>
      <c r="WLQ120" s="172"/>
      <c r="WLR120" s="172"/>
      <c r="WLS120" s="172"/>
      <c r="WLT120" s="172"/>
      <c r="WLU120" s="172"/>
      <c r="WLV120" s="172"/>
      <c r="WLW120" s="172"/>
      <c r="WLX120" s="172"/>
      <c r="WLY120" s="172"/>
      <c r="WLZ120" s="172"/>
      <c r="WMA120" s="172"/>
      <c r="WMB120" s="172"/>
      <c r="WMC120" s="172"/>
      <c r="WMD120" s="172"/>
      <c r="WME120" s="172"/>
      <c r="WMF120" s="172"/>
      <c r="WMG120" s="172"/>
      <c r="WMH120" s="172"/>
      <c r="WMI120" s="172"/>
      <c r="WMJ120" s="172"/>
      <c r="WMK120" s="172"/>
      <c r="WML120" s="172"/>
      <c r="WMM120" s="172"/>
      <c r="WMN120" s="172"/>
      <c r="WMO120" s="172"/>
      <c r="WMP120" s="172"/>
      <c r="WMQ120" s="172"/>
      <c r="WMR120" s="172"/>
      <c r="WMS120" s="172"/>
      <c r="WMT120" s="172"/>
      <c r="WMU120" s="172"/>
      <c r="WMV120" s="172"/>
      <c r="WMW120" s="172"/>
      <c r="WMX120" s="172"/>
      <c r="WMY120" s="172"/>
      <c r="WMZ120" s="172"/>
      <c r="WNA120" s="172"/>
      <c r="WNB120" s="172"/>
      <c r="WNC120" s="172"/>
      <c r="WND120" s="172"/>
      <c r="WNE120" s="172"/>
      <c r="WNF120" s="172"/>
      <c r="WNG120" s="172"/>
      <c r="WNH120" s="172"/>
      <c r="WNI120" s="172"/>
      <c r="WNJ120" s="172"/>
      <c r="WNK120" s="172"/>
      <c r="WNL120" s="172"/>
      <c r="WNM120" s="172"/>
      <c r="WNN120" s="172"/>
      <c r="WNO120" s="172"/>
      <c r="WNP120" s="172"/>
      <c r="WNQ120" s="172"/>
      <c r="WNR120" s="172"/>
      <c r="WNS120" s="172"/>
      <c r="WNT120" s="172"/>
      <c r="WNU120" s="172"/>
      <c r="WNV120" s="172"/>
      <c r="WNW120" s="172"/>
      <c r="WNX120" s="172"/>
      <c r="WNY120" s="172"/>
      <c r="WNZ120" s="172"/>
      <c r="WOA120" s="172"/>
      <c r="WOB120" s="172"/>
      <c r="WOC120" s="172"/>
      <c r="WOD120" s="172"/>
      <c r="WOE120" s="172"/>
      <c r="WOF120" s="172"/>
      <c r="WOG120" s="172"/>
      <c r="WOH120" s="172"/>
      <c r="WOI120" s="172"/>
      <c r="WOJ120" s="172"/>
      <c r="WOK120" s="172"/>
      <c r="WOL120" s="172"/>
      <c r="WOM120" s="172"/>
      <c r="WON120" s="172"/>
      <c r="WOO120" s="172"/>
      <c r="WOP120" s="172"/>
      <c r="WOQ120" s="172"/>
      <c r="WOR120" s="172"/>
      <c r="WOS120" s="172"/>
      <c r="WOT120" s="172"/>
      <c r="WOU120" s="172"/>
      <c r="WOV120" s="172"/>
      <c r="WOW120" s="172"/>
      <c r="WOX120" s="172"/>
      <c r="WOY120" s="172"/>
      <c r="WOZ120" s="172"/>
      <c r="WPA120" s="172"/>
      <c r="WPB120" s="172"/>
      <c r="WPC120" s="172"/>
      <c r="WPD120" s="172"/>
      <c r="WPE120" s="172"/>
      <c r="WPF120" s="172"/>
      <c r="WPG120" s="172"/>
      <c r="WPH120" s="172"/>
      <c r="WPI120" s="172"/>
      <c r="WPJ120" s="172"/>
      <c r="WPK120" s="172"/>
      <c r="WPL120" s="172"/>
      <c r="WPM120" s="172"/>
      <c r="WPN120" s="172"/>
      <c r="WPO120" s="172"/>
      <c r="WPP120" s="172"/>
      <c r="WPQ120" s="172"/>
      <c r="WPR120" s="172"/>
      <c r="WPS120" s="172"/>
      <c r="WPT120" s="172"/>
      <c r="WPU120" s="172"/>
      <c r="WPV120" s="172"/>
      <c r="WPW120" s="172"/>
      <c r="WPX120" s="172"/>
      <c r="WPY120" s="172"/>
      <c r="WPZ120" s="172"/>
      <c r="WQA120" s="172"/>
      <c r="WQB120" s="172"/>
      <c r="WQC120" s="172"/>
      <c r="WQD120" s="172"/>
      <c r="WQE120" s="172"/>
      <c r="WQF120" s="172"/>
      <c r="WQG120" s="172"/>
      <c r="WQH120" s="172"/>
      <c r="WQI120" s="172"/>
      <c r="WQJ120" s="172"/>
      <c r="WQK120" s="172"/>
      <c r="WQL120" s="172"/>
      <c r="WQM120" s="172"/>
      <c r="WQN120" s="172"/>
      <c r="WQO120" s="172"/>
      <c r="WQP120" s="172"/>
      <c r="WQQ120" s="172"/>
      <c r="WQR120" s="172"/>
      <c r="WQS120" s="172"/>
      <c r="WQT120" s="172"/>
      <c r="WQU120" s="172"/>
      <c r="WQV120" s="172"/>
      <c r="WQW120" s="172"/>
      <c r="WQX120" s="172"/>
      <c r="WQY120" s="172"/>
      <c r="WQZ120" s="172"/>
      <c r="WRA120" s="172"/>
      <c r="WRB120" s="172"/>
      <c r="WRC120" s="172"/>
      <c r="WRD120" s="172"/>
      <c r="WRE120" s="172"/>
      <c r="WRF120" s="172"/>
      <c r="WRG120" s="172"/>
      <c r="WRH120" s="172"/>
      <c r="WRI120" s="172"/>
      <c r="WRJ120" s="172"/>
      <c r="WRK120" s="172"/>
      <c r="WRL120" s="172"/>
      <c r="WRM120" s="172"/>
      <c r="WRN120" s="172"/>
      <c r="WRO120" s="172"/>
      <c r="WRP120" s="172"/>
      <c r="WRQ120" s="172"/>
      <c r="WRR120" s="172"/>
      <c r="WRS120" s="172"/>
      <c r="WRT120" s="172"/>
      <c r="WRU120" s="172"/>
      <c r="WRV120" s="172"/>
      <c r="WRW120" s="172"/>
      <c r="WRX120" s="172"/>
      <c r="WRY120" s="172"/>
      <c r="WRZ120" s="172"/>
      <c r="WSA120" s="172"/>
      <c r="WSB120" s="172"/>
      <c r="WSC120" s="172"/>
      <c r="WSD120" s="172"/>
      <c r="WSE120" s="172"/>
      <c r="WSF120" s="172"/>
      <c r="WSG120" s="172"/>
      <c r="WSH120" s="172"/>
      <c r="WSI120" s="172"/>
      <c r="WSJ120" s="172"/>
      <c r="WSK120" s="172"/>
      <c r="WSL120" s="172"/>
      <c r="WSM120" s="172"/>
      <c r="WSN120" s="172"/>
      <c r="WSO120" s="172"/>
      <c r="WSP120" s="172"/>
      <c r="WSQ120" s="172"/>
      <c r="WSR120" s="172"/>
      <c r="WSS120" s="172"/>
      <c r="WST120" s="172"/>
      <c r="WSU120" s="172"/>
      <c r="WSV120" s="172"/>
      <c r="WSW120" s="172"/>
      <c r="WSX120" s="172"/>
      <c r="WSY120" s="172"/>
      <c r="WSZ120" s="172"/>
      <c r="WTA120" s="172"/>
      <c r="WTB120" s="172"/>
      <c r="WTC120" s="172"/>
      <c r="WTD120" s="172"/>
      <c r="WTE120" s="172"/>
      <c r="WTF120" s="172"/>
      <c r="WTG120" s="172"/>
      <c r="WTH120" s="172"/>
      <c r="WTI120" s="172"/>
      <c r="WTJ120" s="172"/>
      <c r="WTK120" s="172"/>
      <c r="WTL120" s="172"/>
      <c r="WTM120" s="172"/>
      <c r="WTN120" s="172"/>
      <c r="WTO120" s="172"/>
      <c r="WTP120" s="172"/>
      <c r="WTQ120" s="172"/>
      <c r="WTR120" s="172"/>
      <c r="WTS120" s="172"/>
      <c r="WTT120" s="172"/>
      <c r="WTU120" s="172"/>
      <c r="WTV120" s="172"/>
      <c r="WTW120" s="172"/>
      <c r="WTX120" s="172"/>
      <c r="WTY120" s="172"/>
      <c r="WTZ120" s="172"/>
      <c r="WUA120" s="172"/>
      <c r="WUB120" s="172"/>
      <c r="WUC120" s="172"/>
      <c r="WUD120" s="172"/>
      <c r="WUE120" s="172"/>
      <c r="WUF120" s="172"/>
      <c r="WUG120" s="172"/>
      <c r="WUH120" s="172"/>
      <c r="WUI120" s="172"/>
      <c r="WUJ120" s="172"/>
      <c r="WUK120" s="172"/>
      <c r="WUL120" s="172"/>
      <c r="WUM120" s="172"/>
      <c r="WUN120" s="172"/>
      <c r="WUO120" s="172"/>
      <c r="WUP120" s="172"/>
      <c r="WUQ120" s="172"/>
      <c r="WUR120" s="172"/>
      <c r="WUS120" s="172"/>
      <c r="WUT120" s="172"/>
      <c r="WUU120" s="172"/>
      <c r="WUV120" s="172"/>
      <c r="WUW120" s="172"/>
      <c r="WUX120" s="172"/>
      <c r="WUY120" s="172"/>
      <c r="WUZ120" s="172"/>
      <c r="WVA120" s="172"/>
      <c r="WVB120" s="172"/>
      <c r="WVC120" s="172"/>
      <c r="WVD120" s="172"/>
      <c r="WVE120" s="172"/>
      <c r="WVF120" s="172"/>
      <c r="WVG120" s="172"/>
      <c r="WVH120" s="172"/>
      <c r="WVI120" s="172"/>
      <c r="WVJ120" s="172"/>
      <c r="WVK120" s="172"/>
      <c r="WVL120" s="172"/>
      <c r="WVM120" s="172"/>
      <c r="WVN120" s="172"/>
      <c r="WVO120" s="172"/>
      <c r="WVP120" s="172"/>
      <c r="WVQ120" s="172"/>
      <c r="WVR120" s="172"/>
      <c r="WVS120" s="172"/>
      <c r="WVT120" s="172"/>
      <c r="WVU120" s="172"/>
      <c r="WVV120" s="172"/>
      <c r="WVW120" s="172"/>
      <c r="WVX120" s="172"/>
      <c r="WVY120" s="172"/>
      <c r="WVZ120" s="172"/>
      <c r="WWA120" s="172"/>
      <c r="WWB120" s="172"/>
      <c r="WWC120" s="172"/>
      <c r="WWD120" s="172"/>
      <c r="WWE120" s="172"/>
      <c r="WWF120" s="172"/>
      <c r="WWG120" s="172"/>
      <c r="WWH120" s="172"/>
      <c r="WWI120" s="172"/>
      <c r="WWJ120" s="172"/>
      <c r="WWK120" s="172"/>
      <c r="WWL120" s="172"/>
      <c r="WWM120" s="172"/>
      <c r="WWN120" s="172"/>
      <c r="WWO120" s="172"/>
      <c r="WWP120" s="172"/>
      <c r="WWQ120" s="172"/>
      <c r="WWR120" s="172"/>
      <c r="WWS120" s="172"/>
      <c r="WWT120" s="172"/>
      <c r="WWU120" s="172"/>
      <c r="WWV120" s="172"/>
      <c r="WWW120" s="172"/>
      <c r="WWX120" s="172"/>
      <c r="WWY120" s="172"/>
      <c r="WWZ120" s="172"/>
      <c r="WXA120" s="172"/>
      <c r="WXB120" s="172"/>
      <c r="WXC120" s="172"/>
      <c r="WXD120" s="172"/>
      <c r="WXE120" s="172"/>
      <c r="WXF120" s="172"/>
      <c r="WXG120" s="172"/>
      <c r="WXH120" s="172"/>
      <c r="WXI120" s="172"/>
      <c r="WXJ120" s="172"/>
      <c r="WXK120" s="172"/>
      <c r="WXL120" s="172"/>
      <c r="WXM120" s="172"/>
      <c r="WXN120" s="172"/>
      <c r="WXO120" s="172"/>
      <c r="WXP120" s="172"/>
      <c r="WXQ120" s="172"/>
      <c r="WXR120" s="172"/>
      <c r="WXS120" s="172"/>
      <c r="WXT120" s="172"/>
      <c r="WXU120" s="172"/>
      <c r="WXV120" s="172"/>
      <c r="WXW120" s="172"/>
      <c r="WXX120" s="172"/>
      <c r="WXY120" s="172"/>
      <c r="WXZ120" s="172"/>
      <c r="WYA120" s="172"/>
      <c r="WYB120" s="172"/>
      <c r="WYC120" s="172"/>
      <c r="WYD120" s="172"/>
      <c r="WYE120" s="172"/>
      <c r="WYF120" s="172"/>
      <c r="WYG120" s="172"/>
      <c r="WYH120" s="172"/>
      <c r="WYI120" s="172"/>
      <c r="WYJ120" s="172"/>
      <c r="WYK120" s="172"/>
      <c r="WYL120" s="172"/>
      <c r="WYM120" s="172"/>
      <c r="WYN120" s="172"/>
      <c r="WYO120" s="172"/>
      <c r="WYP120" s="172"/>
      <c r="WYQ120" s="172"/>
      <c r="WYR120" s="172"/>
      <c r="WYS120" s="172"/>
      <c r="WYT120" s="172"/>
      <c r="WYU120" s="172"/>
      <c r="WYV120" s="172"/>
      <c r="WYW120" s="172"/>
      <c r="WYX120" s="172"/>
      <c r="WYY120" s="172"/>
      <c r="WYZ120" s="172"/>
      <c r="WZA120" s="172"/>
      <c r="WZB120" s="172"/>
      <c r="WZC120" s="172"/>
      <c r="WZD120" s="172"/>
      <c r="WZE120" s="172"/>
      <c r="WZF120" s="172"/>
      <c r="WZG120" s="172"/>
      <c r="WZH120" s="172"/>
      <c r="WZI120" s="172"/>
      <c r="WZJ120" s="172"/>
      <c r="WZK120" s="172"/>
      <c r="WZL120" s="172"/>
      <c r="WZM120" s="172"/>
      <c r="WZN120" s="172"/>
      <c r="WZO120" s="172"/>
      <c r="WZP120" s="172"/>
      <c r="WZQ120" s="172"/>
      <c r="WZR120" s="172"/>
      <c r="WZS120" s="172"/>
      <c r="WZT120" s="172"/>
      <c r="WZU120" s="172"/>
      <c r="WZV120" s="172"/>
      <c r="WZW120" s="172"/>
      <c r="WZX120" s="172"/>
      <c r="WZY120" s="172"/>
      <c r="WZZ120" s="172"/>
      <c r="XAA120" s="172"/>
      <c r="XAB120" s="172"/>
      <c r="XAC120" s="172"/>
      <c r="XAD120" s="172"/>
      <c r="XAE120" s="172"/>
      <c r="XAF120" s="172"/>
      <c r="XAG120" s="172"/>
      <c r="XAH120" s="172"/>
      <c r="XAI120" s="172"/>
      <c r="XAJ120" s="172"/>
      <c r="XAK120" s="172"/>
      <c r="XAL120" s="172"/>
      <c r="XAM120" s="172"/>
      <c r="XAN120" s="172"/>
      <c r="XAO120" s="172"/>
      <c r="XAP120" s="172"/>
      <c r="XAQ120" s="172"/>
      <c r="XAR120" s="172"/>
      <c r="XAS120" s="172"/>
      <c r="XAT120" s="172"/>
      <c r="XAU120" s="172"/>
      <c r="XAV120" s="172"/>
      <c r="XAW120" s="172"/>
      <c r="XAX120" s="172"/>
      <c r="XAY120" s="172"/>
      <c r="XAZ120" s="172"/>
      <c r="XBA120" s="172"/>
      <c r="XBB120" s="172"/>
      <c r="XBC120" s="172"/>
      <c r="XBD120" s="172"/>
      <c r="XBE120" s="172"/>
      <c r="XBF120" s="172"/>
      <c r="XBG120" s="172"/>
      <c r="XBH120" s="172"/>
      <c r="XBI120" s="172"/>
      <c r="XBJ120" s="172"/>
      <c r="XBK120" s="172"/>
      <c r="XBL120" s="172"/>
      <c r="XBM120" s="172"/>
      <c r="XBN120" s="172"/>
      <c r="XBO120" s="172"/>
      <c r="XBP120" s="172"/>
      <c r="XBQ120" s="172"/>
      <c r="XBR120" s="172"/>
      <c r="XBS120" s="172"/>
      <c r="XBT120" s="172"/>
      <c r="XBU120" s="172"/>
      <c r="XBV120" s="172"/>
      <c r="XBW120" s="172"/>
      <c r="XBX120" s="172"/>
      <c r="XBY120" s="172"/>
      <c r="XBZ120" s="172"/>
      <c r="XCA120" s="172"/>
      <c r="XCB120" s="172"/>
      <c r="XCC120" s="172"/>
      <c r="XCD120" s="172"/>
      <c r="XCE120" s="172"/>
      <c r="XCF120" s="172"/>
      <c r="XCG120" s="172"/>
      <c r="XCH120" s="172"/>
      <c r="XCI120" s="172"/>
      <c r="XCJ120" s="172"/>
      <c r="XCK120" s="172"/>
      <c r="XCL120" s="172"/>
      <c r="XCM120" s="172"/>
      <c r="XCN120" s="172"/>
      <c r="XCO120" s="172"/>
      <c r="XCP120" s="172"/>
      <c r="XCQ120" s="172"/>
      <c r="XCR120" s="172"/>
      <c r="XCS120" s="172"/>
      <c r="XCT120" s="172"/>
      <c r="XCU120" s="172"/>
      <c r="XCV120" s="172"/>
      <c r="XCW120" s="172"/>
      <c r="XCX120" s="172"/>
      <c r="XCY120" s="172"/>
      <c r="XCZ120" s="172"/>
      <c r="XDA120" s="172"/>
      <c r="XDB120" s="172"/>
      <c r="XDC120" s="172"/>
      <c r="XDD120" s="172"/>
      <c r="XDE120" s="172"/>
      <c r="XDF120" s="172"/>
      <c r="XDG120" s="172"/>
      <c r="XDH120" s="172"/>
      <c r="XDI120" s="172"/>
      <c r="XDJ120" s="172"/>
      <c r="XDK120" s="172"/>
      <c r="XDL120" s="172"/>
      <c r="XDM120" s="172"/>
      <c r="XDN120" s="172"/>
      <c r="XDO120" s="172"/>
      <c r="XDP120" s="172"/>
      <c r="XDQ120" s="172"/>
      <c r="XDR120" s="172"/>
      <c r="XDS120" s="172"/>
      <c r="XDT120" s="172"/>
      <c r="XDU120" s="172"/>
      <c r="XDV120" s="172"/>
      <c r="XDW120" s="172"/>
      <c r="XDX120" s="172"/>
      <c r="XDY120" s="172"/>
      <c r="XDZ120" s="172"/>
      <c r="XEA120" s="172"/>
      <c r="XEB120" s="172"/>
      <c r="XEC120" s="172"/>
      <c r="XED120" s="172"/>
      <c r="XEE120" s="172"/>
      <c r="XEF120" s="172"/>
      <c r="XEG120" s="172"/>
      <c r="XEH120" s="172"/>
      <c r="XEI120" s="172"/>
      <c r="XEJ120" s="172"/>
      <c r="XEK120" s="172"/>
      <c r="XEL120" s="172"/>
      <c r="XEM120" s="172"/>
      <c r="XEN120" s="172"/>
      <c r="XEO120" s="172"/>
      <c r="XEP120" s="172"/>
      <c r="XEQ120" s="172"/>
      <c r="XER120" s="172"/>
      <c r="XES120" s="172"/>
      <c r="XET120" s="172"/>
      <c r="XEU120" s="172"/>
      <c r="XEV120" s="172"/>
      <c r="XEW120" s="172"/>
      <c r="XEX120" s="172"/>
      <c r="XEY120" s="172"/>
      <c r="XEZ120" s="172"/>
      <c r="XFA120" s="172"/>
      <c r="XFB120" s="172"/>
      <c r="XFC120" s="172"/>
      <c r="XFD120" s="172"/>
    </row>
    <row r="121" spans="3:16384" ht="15" customHeight="1">
      <c r="E121" s="340"/>
      <c r="F121" s="340" t="s">
        <v>542</v>
      </c>
      <c r="G121" s="340"/>
      <c r="H121" s="341"/>
      <c r="I121" s="341"/>
      <c r="J121" s="341"/>
      <c r="K121" s="341"/>
      <c r="L121" s="341"/>
      <c r="M121" s="341"/>
      <c r="N121" s="341"/>
      <c r="O121" s="341"/>
      <c r="P121" s="341"/>
      <c r="Q121" s="342"/>
      <c r="R121" s="341"/>
      <c r="S121" s="341"/>
      <c r="T121" s="352">
        <v>4.4999999999999998E-2</v>
      </c>
      <c r="U121" s="352">
        <v>4.4999999999999998E-2</v>
      </c>
      <c r="V121" s="352">
        <v>4.4999999999999998E-2</v>
      </c>
      <c r="W121" s="352">
        <v>4.4999999999999998E-2</v>
      </c>
      <c r="X121" s="352">
        <v>4.4999999999999998E-2</v>
      </c>
      <c r="Y121" s="352">
        <v>4.4999999999999998E-2</v>
      </c>
      <c r="Z121" s="352">
        <v>4.4999999999999998E-2</v>
      </c>
      <c r="AA121" s="352">
        <v>4.4999999999999998E-2</v>
      </c>
      <c r="AB121" s="352">
        <v>4.4999999999999998E-2</v>
      </c>
      <c r="AC121" s="352">
        <v>4.4999999999999998E-2</v>
      </c>
      <c r="AD121" s="352">
        <v>4.4999999999999998E-2</v>
      </c>
      <c r="AE121" s="352">
        <v>4.4999999999999998E-2</v>
      </c>
      <c r="AF121" s="352">
        <v>4.4999999999999998E-2</v>
      </c>
      <c r="AG121" s="352">
        <v>4.4999999999999998E-2</v>
      </c>
      <c r="AH121" s="352">
        <v>4.4999999999999998E-2</v>
      </c>
      <c r="AI121" s="352">
        <v>4.4999999999999998E-2</v>
      </c>
      <c r="AJ121" s="352">
        <v>4.4999999999999998E-2</v>
      </c>
      <c r="AK121" s="172"/>
      <c r="AL121" s="353"/>
      <c r="AM121" s="353"/>
      <c r="AN121" s="353"/>
      <c r="AO121" s="353"/>
      <c r="AP121" s="353">
        <v>4.4999999999999998E-2</v>
      </c>
      <c r="AQ121" s="353">
        <v>4.4999999999999998E-2</v>
      </c>
      <c r="AR121" s="353">
        <v>4.4999999999999998E-2</v>
      </c>
      <c r="AS121" s="353">
        <v>4.4999999999999998E-2</v>
      </c>
      <c r="AT121" s="353">
        <v>4.4999999999999998E-2</v>
      </c>
      <c r="AU121" s="353">
        <v>4.4999999999999998E-2</v>
      </c>
      <c r="AV121" s="353">
        <v>4.4999999999999998E-2</v>
      </c>
      <c r="AW121" s="353">
        <v>4.4999999999999998E-2</v>
      </c>
      <c r="AX121" s="353">
        <v>4.4999999999999998E-2</v>
      </c>
      <c r="AY121" s="172"/>
      <c r="AZ121" s="352">
        <v>0</v>
      </c>
      <c r="BA121" s="352">
        <v>-4.4999999999999998E-2</v>
      </c>
      <c r="BB121" s="352">
        <v>0</v>
      </c>
      <c r="BC121" s="352">
        <v>0</v>
      </c>
      <c r="BD121" s="352">
        <v>0</v>
      </c>
      <c r="BE121" s="352">
        <v>0</v>
      </c>
      <c r="BF121" s="352">
        <v>0</v>
      </c>
      <c r="BG121" s="352">
        <v>0</v>
      </c>
      <c r="BH121" s="352">
        <v>0</v>
      </c>
      <c r="BI121" s="352">
        <v>0</v>
      </c>
      <c r="BJ121" s="172"/>
      <c r="BK121" s="172"/>
      <c r="BL121" s="172"/>
      <c r="BM121" s="172"/>
      <c r="BN121" s="172"/>
      <c r="BO121" s="172"/>
      <c r="BP121" s="172">
        <v>4.4999999999999998E-2</v>
      </c>
      <c r="BQ121" s="172">
        <v>4.4999999999999998E-2</v>
      </c>
      <c r="BR121" s="172">
        <v>4.4999999999999998E-2</v>
      </c>
      <c r="BS121" s="172">
        <v>4.4999999999999998E-2</v>
      </c>
      <c r="BT121" s="172">
        <v>4.4999999999999998E-2</v>
      </c>
      <c r="BU121" s="172">
        <v>4.4999999999999998E-2</v>
      </c>
      <c r="BV121" s="172">
        <v>4.4999999999999998E-2</v>
      </c>
      <c r="BW121" s="172">
        <v>4.4999999999999998E-2</v>
      </c>
      <c r="BX121" s="172">
        <v>4.4999999999999998E-2</v>
      </c>
      <c r="BY121" s="172">
        <v>4.4999999999999998E-2</v>
      </c>
      <c r="BZ121" s="172">
        <v>4.4999999999999998E-2</v>
      </c>
      <c r="CA121" s="172"/>
      <c r="CB121" s="172"/>
      <c r="CC121" s="172"/>
      <c r="CD121" s="172"/>
      <c r="CE121" s="172"/>
      <c r="CF121" s="172"/>
      <c r="CG121" s="172"/>
      <c r="CH121" s="172"/>
      <c r="CI121" s="172"/>
      <c r="CJ121" s="172"/>
      <c r="CK121" s="172"/>
      <c r="CL121" s="172"/>
      <c r="CM121" s="172"/>
      <c r="CN121" s="172"/>
      <c r="CO121" s="172"/>
      <c r="CP121" s="172"/>
      <c r="CQ121" s="172"/>
      <c r="CR121" s="172"/>
      <c r="CS121" s="345"/>
      <c r="CT121" s="172"/>
      <c r="CU121" s="172"/>
      <c r="CV121" s="172">
        <v>0</v>
      </c>
      <c r="CW121" s="172">
        <v>0</v>
      </c>
      <c r="CX121" s="172">
        <v>0</v>
      </c>
      <c r="CY121" s="172">
        <v>0</v>
      </c>
      <c r="CZ121" s="172">
        <v>0</v>
      </c>
      <c r="DA121" s="172">
        <v>0</v>
      </c>
      <c r="DB121" s="172">
        <v>0</v>
      </c>
      <c r="DC121" s="172">
        <v>0</v>
      </c>
      <c r="DD121" s="172">
        <v>0</v>
      </c>
      <c r="DE121" s="172">
        <v>0</v>
      </c>
      <c r="DF121" s="172">
        <v>0.05</v>
      </c>
      <c r="DG121" s="172">
        <v>4.4999999999999998E-2</v>
      </c>
      <c r="DH121" s="172">
        <v>4.4999999999999998E-2</v>
      </c>
      <c r="DI121" s="172"/>
      <c r="DJ121" s="172"/>
      <c r="DK121" s="172"/>
      <c r="DL121" s="172"/>
      <c r="DM121" s="172"/>
      <c r="DN121" s="172"/>
      <c r="DO121" s="172"/>
      <c r="DP121" s="172"/>
      <c r="DQ121" s="172"/>
      <c r="DR121" s="172"/>
      <c r="DS121" s="172"/>
      <c r="DT121" s="172"/>
      <c r="DU121" s="172"/>
      <c r="DV121" s="172"/>
      <c r="DW121" s="172"/>
      <c r="DX121" s="172"/>
      <c r="DY121" s="172"/>
      <c r="DZ121" s="172"/>
      <c r="EA121" s="172"/>
      <c r="EB121" s="172"/>
      <c r="EC121" s="172"/>
      <c r="ED121" s="172"/>
      <c r="EE121" s="172"/>
      <c r="EF121" s="172"/>
      <c r="EG121" s="172"/>
      <c r="EH121" s="172"/>
      <c r="EI121" s="172"/>
      <c r="EJ121" s="172"/>
      <c r="EK121" s="172"/>
      <c r="EL121" s="172"/>
      <c r="EM121" s="172"/>
      <c r="EN121" s="172"/>
      <c r="EO121" s="172"/>
      <c r="EP121" s="172"/>
      <c r="EQ121" s="159"/>
      <c r="ER121" s="159"/>
      <c r="ES121" s="159"/>
      <c r="ET121" s="159"/>
      <c r="EU121" s="159"/>
      <c r="EV121" s="159"/>
      <c r="EW121" s="159"/>
      <c r="EX121" s="159"/>
      <c r="EY121" s="159"/>
      <c r="EZ121" s="159"/>
      <c r="FA121" s="159"/>
      <c r="FB121" s="159"/>
      <c r="FC121" s="159"/>
      <c r="FD121" s="172"/>
      <c r="FE121" s="159"/>
      <c r="FF121" s="159"/>
      <c r="FG121" s="159"/>
      <c r="FH121" s="159"/>
      <c r="FI121" s="159"/>
      <c r="FJ121" s="159"/>
      <c r="FK121" s="159"/>
      <c r="FL121" s="159"/>
      <c r="FM121" s="159"/>
      <c r="FN121" s="159"/>
      <c r="FO121" s="172"/>
      <c r="GA121" s="172"/>
      <c r="GB121" s="159"/>
      <c r="GC121" s="159"/>
      <c r="GD121" s="159"/>
      <c r="GE121" s="159"/>
      <c r="GF121" s="159"/>
      <c r="GG121" s="159"/>
      <c r="GH121" s="159"/>
      <c r="GI121" s="159"/>
      <c r="GJ121" s="159"/>
      <c r="GK121" s="159"/>
      <c r="GL121" s="172"/>
      <c r="GM121" s="354"/>
      <c r="GN121" s="353">
        <v>0.05</v>
      </c>
      <c r="GO121" s="353">
        <v>0.05</v>
      </c>
      <c r="GP121" s="353">
        <v>0.05</v>
      </c>
      <c r="GQ121" s="353">
        <v>0.05</v>
      </c>
      <c r="GR121" s="353">
        <v>0.05</v>
      </c>
      <c r="GS121" s="353">
        <v>0.05</v>
      </c>
      <c r="GT121" s="353">
        <v>0.05</v>
      </c>
      <c r="GU121" s="353">
        <v>0.05</v>
      </c>
      <c r="GV121" s="353">
        <v>0.05</v>
      </c>
      <c r="GW121" s="172"/>
      <c r="GX121" s="347"/>
      <c r="GY121" s="353">
        <v>4.4999999999999998E-2</v>
      </c>
      <c r="GZ121" s="353">
        <v>4.4999999999999998E-2</v>
      </c>
      <c r="HA121" s="353">
        <v>4.4999999999999998E-2</v>
      </c>
      <c r="HB121" s="353">
        <v>4.4999999999999998E-2</v>
      </c>
      <c r="HC121" s="353">
        <v>4.4999999999999998E-2</v>
      </c>
      <c r="HD121" s="353">
        <v>4.4999999999999998E-2</v>
      </c>
      <c r="HE121" s="353">
        <v>4.4999999999999998E-2</v>
      </c>
      <c r="HF121" s="353">
        <v>4.4999999999999998E-2</v>
      </c>
      <c r="HG121" s="353">
        <v>4.4999999999999998E-2</v>
      </c>
      <c r="HH121" s="172"/>
      <c r="HI121" s="172"/>
      <c r="HJ121" s="172"/>
      <c r="HK121" s="172"/>
      <c r="HL121" s="172"/>
      <c r="HM121" s="172"/>
      <c r="HN121" s="172"/>
      <c r="HO121" s="172"/>
      <c r="HP121" s="172"/>
      <c r="HQ121" s="172"/>
      <c r="HR121" s="172"/>
      <c r="HS121" s="172"/>
      <c r="HT121" s="172"/>
      <c r="HU121" s="172"/>
      <c r="HV121" s="172"/>
      <c r="HW121" s="172"/>
      <c r="HX121" s="172"/>
      <c r="HY121" s="172"/>
      <c r="HZ121" s="172"/>
      <c r="IA121" s="172"/>
      <c r="IB121" s="172"/>
      <c r="IC121" s="172"/>
      <c r="ID121" s="172"/>
      <c r="IE121" s="172"/>
      <c r="IF121" s="172"/>
      <c r="IG121" s="172"/>
      <c r="IH121" s="172"/>
      <c r="II121" s="172"/>
      <c r="IJ121" s="172"/>
      <c r="IK121" s="172"/>
      <c r="IL121" s="172"/>
      <c r="IM121" s="172"/>
      <c r="IN121" s="172"/>
      <c r="IO121" s="172"/>
      <c r="IP121" s="172"/>
      <c r="IQ121" s="172"/>
      <c r="IR121" s="172"/>
      <c r="IS121" s="172"/>
      <c r="IT121" s="172"/>
      <c r="IU121" s="172"/>
      <c r="IV121" s="172"/>
      <c r="IW121" s="172"/>
      <c r="IX121" s="172"/>
      <c r="IY121" s="172"/>
      <c r="IZ121" s="172"/>
      <c r="JA121" s="172"/>
      <c r="JB121" s="172"/>
      <c r="JC121" s="172"/>
      <c r="JD121" s="172"/>
      <c r="JE121" s="172"/>
      <c r="JF121" s="172"/>
      <c r="JG121" s="172"/>
      <c r="JH121" s="172"/>
      <c r="JI121" s="172"/>
      <c r="JJ121" s="172"/>
      <c r="JK121" s="172"/>
      <c r="JL121" s="172"/>
      <c r="JM121" s="172"/>
      <c r="JN121" s="172"/>
      <c r="JO121" s="172"/>
      <c r="JP121" s="172"/>
      <c r="JQ121" s="172"/>
      <c r="JR121" s="172"/>
      <c r="JS121" s="172"/>
      <c r="JT121" s="172"/>
      <c r="JU121" s="172"/>
      <c r="JV121" s="172"/>
      <c r="JW121" s="172"/>
      <c r="JX121" s="172"/>
      <c r="JY121" s="172"/>
      <c r="JZ121" s="172"/>
      <c r="KA121" s="172"/>
      <c r="KB121" s="172"/>
      <c r="KC121" s="172"/>
      <c r="KD121" s="172"/>
      <c r="KE121" s="172"/>
      <c r="KF121" s="172"/>
      <c r="KG121" s="172"/>
      <c r="KH121" s="172"/>
      <c r="KI121" s="172"/>
      <c r="KJ121" s="172"/>
      <c r="KK121" s="172"/>
      <c r="KL121" s="172"/>
      <c r="KM121" s="172"/>
      <c r="KN121" s="172"/>
      <c r="KO121" s="172"/>
      <c r="KP121" s="172"/>
      <c r="KQ121" s="172"/>
      <c r="KR121" s="172"/>
      <c r="KS121" s="172"/>
      <c r="KT121" s="172"/>
      <c r="KU121" s="172"/>
      <c r="KV121" s="172"/>
      <c r="KW121" s="172"/>
      <c r="KX121" s="172"/>
      <c r="KY121" s="172"/>
      <c r="KZ121" s="172"/>
      <c r="LA121" s="172"/>
      <c r="LB121" s="172"/>
      <c r="LC121" s="172"/>
      <c r="LD121" s="172"/>
      <c r="LE121" s="172"/>
      <c r="LF121" s="172"/>
      <c r="LG121" s="172"/>
      <c r="LH121" s="172"/>
      <c r="LI121" s="172"/>
      <c r="LJ121" s="172"/>
      <c r="LK121" s="172"/>
      <c r="LL121" s="172"/>
      <c r="LM121" s="172"/>
      <c r="LN121" s="172"/>
      <c r="LO121" s="172"/>
      <c r="LP121" s="172"/>
      <c r="LQ121" s="172"/>
      <c r="LR121" s="172"/>
      <c r="LS121" s="172"/>
      <c r="LT121" s="172"/>
      <c r="LU121" s="172"/>
      <c r="LV121" s="172"/>
      <c r="LW121" s="172"/>
      <c r="LX121" s="172"/>
      <c r="LY121" s="172"/>
      <c r="LZ121" s="172"/>
      <c r="MA121" s="172"/>
      <c r="MB121" s="172"/>
      <c r="MC121" s="172"/>
      <c r="MD121" s="172"/>
      <c r="ME121" s="172"/>
      <c r="MF121" s="172"/>
      <c r="MG121" s="172"/>
      <c r="MH121" s="172"/>
      <c r="MI121" s="172"/>
      <c r="MJ121" s="172"/>
      <c r="MK121" s="172"/>
      <c r="ML121" s="172"/>
      <c r="MM121" s="172"/>
      <c r="MN121" s="172"/>
      <c r="MO121" s="172"/>
      <c r="MP121" s="172"/>
      <c r="MQ121" s="172"/>
      <c r="MR121" s="172"/>
      <c r="MS121" s="172"/>
      <c r="MT121" s="172"/>
      <c r="MU121" s="172"/>
      <c r="MV121" s="172"/>
      <c r="MW121" s="172"/>
      <c r="MX121" s="172"/>
      <c r="MY121" s="172"/>
      <c r="MZ121" s="172"/>
      <c r="NA121" s="172"/>
      <c r="NB121" s="172"/>
      <c r="NC121" s="172"/>
      <c r="ND121" s="172"/>
      <c r="NE121" s="172"/>
      <c r="NF121" s="172"/>
      <c r="NG121" s="172"/>
      <c r="NH121" s="172"/>
      <c r="NI121" s="172"/>
      <c r="NJ121" s="172"/>
      <c r="NK121" s="172"/>
      <c r="NL121" s="172"/>
      <c r="NM121" s="172"/>
      <c r="NN121" s="172"/>
      <c r="NO121" s="172"/>
      <c r="NP121" s="172"/>
      <c r="NQ121" s="172"/>
      <c r="NR121" s="172"/>
      <c r="NS121" s="172"/>
      <c r="NT121" s="172"/>
      <c r="NU121" s="172"/>
      <c r="NV121" s="172"/>
      <c r="NW121" s="172"/>
      <c r="NX121" s="172"/>
      <c r="NY121" s="172"/>
      <c r="NZ121" s="172"/>
      <c r="OA121" s="172"/>
      <c r="OB121" s="172"/>
      <c r="OC121" s="172"/>
      <c r="OD121" s="172"/>
      <c r="OE121" s="172"/>
      <c r="OF121" s="172"/>
      <c r="OG121" s="172"/>
      <c r="OH121" s="172"/>
      <c r="OI121" s="172"/>
      <c r="OJ121" s="172"/>
      <c r="OK121" s="172"/>
      <c r="OL121" s="172"/>
      <c r="OM121" s="172"/>
      <c r="ON121" s="172"/>
      <c r="OO121" s="172"/>
      <c r="OP121" s="172"/>
      <c r="OQ121" s="172"/>
      <c r="OR121" s="172"/>
      <c r="OS121" s="172"/>
      <c r="OT121" s="172"/>
      <c r="OU121" s="172"/>
      <c r="OV121" s="172"/>
      <c r="OW121" s="172"/>
      <c r="OX121" s="172"/>
      <c r="OY121" s="172"/>
      <c r="OZ121" s="172"/>
      <c r="PA121" s="172"/>
      <c r="PB121" s="172"/>
      <c r="PC121" s="172"/>
      <c r="PD121" s="172"/>
      <c r="PE121" s="172"/>
      <c r="PF121" s="172"/>
      <c r="PG121" s="172"/>
      <c r="PH121" s="172"/>
      <c r="PI121" s="172"/>
      <c r="PJ121" s="172"/>
      <c r="PK121" s="172"/>
      <c r="PL121" s="172"/>
      <c r="PM121" s="172"/>
      <c r="PN121" s="172"/>
      <c r="PO121" s="172"/>
      <c r="PP121" s="172"/>
      <c r="PQ121" s="172"/>
      <c r="PR121" s="172"/>
      <c r="PS121" s="172"/>
      <c r="PT121" s="172"/>
      <c r="PU121" s="172"/>
      <c r="PV121" s="172"/>
      <c r="PW121" s="172"/>
      <c r="PX121" s="172"/>
      <c r="PY121" s="172"/>
      <c r="PZ121" s="172"/>
      <c r="QA121" s="172"/>
      <c r="QB121" s="172"/>
      <c r="QC121" s="172"/>
      <c r="QD121" s="172"/>
      <c r="QE121" s="172"/>
      <c r="QF121" s="172"/>
      <c r="QG121" s="172"/>
      <c r="QH121" s="172"/>
      <c r="QI121" s="172"/>
      <c r="QJ121" s="172"/>
      <c r="QK121" s="172"/>
      <c r="QL121" s="172"/>
      <c r="QM121" s="172"/>
      <c r="QN121" s="172"/>
      <c r="QO121" s="172"/>
      <c r="QP121" s="172"/>
      <c r="QQ121" s="172"/>
      <c r="QR121" s="172"/>
      <c r="QS121" s="172"/>
      <c r="QT121" s="172"/>
      <c r="QU121" s="172"/>
      <c r="QV121" s="172"/>
      <c r="QW121" s="172"/>
      <c r="QX121" s="172"/>
      <c r="QY121" s="172"/>
      <c r="QZ121" s="172"/>
      <c r="RA121" s="172"/>
      <c r="RB121" s="172"/>
      <c r="RC121" s="172"/>
      <c r="RD121" s="172"/>
      <c r="RE121" s="172"/>
      <c r="RF121" s="172"/>
      <c r="RG121" s="172"/>
      <c r="RH121" s="172"/>
      <c r="RI121" s="172"/>
      <c r="RJ121" s="172"/>
      <c r="RK121" s="172"/>
      <c r="RL121" s="172"/>
      <c r="RM121" s="172"/>
      <c r="RN121" s="172"/>
      <c r="RO121" s="172"/>
      <c r="RP121" s="172"/>
      <c r="RQ121" s="172"/>
      <c r="RR121" s="172"/>
      <c r="RS121" s="172"/>
      <c r="RT121" s="172"/>
      <c r="RU121" s="172"/>
      <c r="RV121" s="172"/>
      <c r="RW121" s="172"/>
      <c r="RX121" s="172"/>
      <c r="RY121" s="172"/>
      <c r="RZ121" s="172"/>
      <c r="SA121" s="172"/>
      <c r="SB121" s="172"/>
      <c r="SC121" s="172"/>
      <c r="SD121" s="172"/>
      <c r="SE121" s="172"/>
      <c r="SF121" s="172"/>
      <c r="SG121" s="172"/>
      <c r="SH121" s="172"/>
      <c r="SI121" s="172"/>
      <c r="SJ121" s="172"/>
      <c r="SK121" s="172"/>
      <c r="SL121" s="172"/>
      <c r="SM121" s="172"/>
      <c r="SN121" s="172"/>
      <c r="SO121" s="172"/>
      <c r="SP121" s="172"/>
      <c r="SQ121" s="172"/>
      <c r="SR121" s="172"/>
      <c r="SS121" s="172"/>
      <c r="ST121" s="172"/>
      <c r="SU121" s="172"/>
      <c r="SV121" s="172"/>
      <c r="SW121" s="172"/>
      <c r="SX121" s="172"/>
      <c r="SY121" s="172"/>
      <c r="SZ121" s="172"/>
      <c r="TA121" s="172"/>
      <c r="TB121" s="172"/>
      <c r="TC121" s="172"/>
      <c r="TD121" s="172"/>
      <c r="TE121" s="172"/>
      <c r="TF121" s="172"/>
      <c r="TG121" s="172"/>
      <c r="TH121" s="172"/>
      <c r="TI121" s="172"/>
      <c r="TJ121" s="172"/>
      <c r="TK121" s="172"/>
      <c r="TL121" s="172"/>
      <c r="TM121" s="172"/>
      <c r="TN121" s="172"/>
      <c r="TO121" s="172"/>
      <c r="TP121" s="172"/>
      <c r="TQ121" s="172"/>
      <c r="TR121" s="172"/>
      <c r="TS121" s="172"/>
      <c r="TT121" s="172"/>
      <c r="TU121" s="172"/>
      <c r="TV121" s="172"/>
      <c r="TW121" s="172"/>
      <c r="TX121" s="172"/>
      <c r="TY121" s="172"/>
      <c r="TZ121" s="172"/>
      <c r="UA121" s="172"/>
      <c r="UB121" s="172"/>
      <c r="UC121" s="172"/>
      <c r="UD121" s="172"/>
      <c r="UE121" s="172"/>
      <c r="UF121" s="172"/>
      <c r="UG121" s="172"/>
      <c r="UH121" s="172"/>
      <c r="UI121" s="172"/>
      <c r="UJ121" s="172"/>
      <c r="UK121" s="172"/>
      <c r="UL121" s="172"/>
      <c r="UM121" s="172"/>
      <c r="UN121" s="172"/>
      <c r="UO121" s="172"/>
      <c r="UP121" s="172"/>
      <c r="UQ121" s="172"/>
      <c r="UR121" s="172"/>
      <c r="US121" s="172"/>
      <c r="UT121" s="172"/>
      <c r="UU121" s="172"/>
      <c r="UV121" s="172"/>
      <c r="UW121" s="172"/>
      <c r="UX121" s="172"/>
      <c r="UY121" s="172"/>
      <c r="UZ121" s="172"/>
      <c r="VA121" s="172"/>
      <c r="VB121" s="172"/>
      <c r="VC121" s="172"/>
      <c r="VD121" s="172"/>
      <c r="VE121" s="172"/>
      <c r="VF121" s="172"/>
      <c r="VG121" s="172"/>
      <c r="VH121" s="172"/>
      <c r="VI121" s="172"/>
      <c r="VJ121" s="172"/>
      <c r="VK121" s="172"/>
      <c r="VL121" s="172"/>
      <c r="VM121" s="172"/>
      <c r="VN121" s="172"/>
      <c r="VO121" s="172"/>
      <c r="VP121" s="172"/>
      <c r="VQ121" s="172"/>
      <c r="VR121" s="172"/>
      <c r="VS121" s="172"/>
      <c r="VT121" s="172"/>
      <c r="VU121" s="172"/>
      <c r="VV121" s="172"/>
      <c r="VW121" s="172"/>
      <c r="VX121" s="172"/>
      <c r="VY121" s="172"/>
      <c r="VZ121" s="172"/>
      <c r="WA121" s="172"/>
      <c r="WB121" s="172"/>
      <c r="WC121" s="172"/>
      <c r="WD121" s="172"/>
      <c r="WE121" s="172"/>
      <c r="WF121" s="172"/>
      <c r="WG121" s="172"/>
      <c r="WH121" s="172"/>
      <c r="WI121" s="172"/>
      <c r="WJ121" s="172"/>
      <c r="WK121" s="172"/>
      <c r="WL121" s="172"/>
      <c r="WM121" s="172"/>
      <c r="WN121" s="172"/>
      <c r="WO121" s="172"/>
      <c r="WP121" s="172"/>
      <c r="WQ121" s="172"/>
      <c r="WR121" s="172"/>
      <c r="WS121" s="172"/>
      <c r="WT121" s="172"/>
      <c r="WU121" s="172"/>
      <c r="WV121" s="172"/>
      <c r="WW121" s="172"/>
      <c r="WX121" s="172"/>
      <c r="WY121" s="172"/>
      <c r="WZ121" s="172"/>
      <c r="XA121" s="172"/>
      <c r="XB121" s="172"/>
      <c r="XC121" s="172"/>
      <c r="XD121" s="172"/>
      <c r="XE121" s="172"/>
      <c r="XF121" s="172"/>
      <c r="XG121" s="172"/>
      <c r="XH121" s="172"/>
      <c r="XI121" s="172"/>
      <c r="XJ121" s="172"/>
      <c r="XK121" s="172"/>
      <c r="XL121" s="172"/>
      <c r="XM121" s="172"/>
      <c r="XN121" s="172"/>
      <c r="XO121" s="172"/>
      <c r="XP121" s="172"/>
      <c r="XQ121" s="172"/>
      <c r="XR121" s="172"/>
      <c r="XS121" s="172"/>
      <c r="XT121" s="172"/>
      <c r="XU121" s="172"/>
      <c r="XV121" s="172"/>
      <c r="XW121" s="172"/>
      <c r="XX121" s="172"/>
      <c r="XY121" s="172"/>
      <c r="XZ121" s="172"/>
      <c r="YA121" s="172"/>
      <c r="YB121" s="172"/>
      <c r="YC121" s="172"/>
      <c r="YD121" s="172"/>
      <c r="YE121" s="172"/>
      <c r="YF121" s="172"/>
      <c r="YG121" s="172"/>
      <c r="YH121" s="172"/>
      <c r="YI121" s="172"/>
      <c r="YJ121" s="172"/>
      <c r="YK121" s="172"/>
      <c r="YL121" s="172"/>
      <c r="YM121" s="172"/>
      <c r="YN121" s="172"/>
      <c r="YO121" s="172"/>
      <c r="YP121" s="172"/>
      <c r="YQ121" s="172"/>
      <c r="YR121" s="172"/>
      <c r="YS121" s="172"/>
      <c r="YT121" s="172"/>
      <c r="YU121" s="172"/>
      <c r="YV121" s="172"/>
      <c r="YW121" s="172"/>
      <c r="YX121" s="172"/>
      <c r="YY121" s="172"/>
      <c r="YZ121" s="172"/>
      <c r="ZA121" s="172"/>
      <c r="ZB121" s="172"/>
      <c r="ZC121" s="172"/>
      <c r="ZD121" s="172"/>
      <c r="ZE121" s="172"/>
      <c r="ZF121" s="172"/>
      <c r="ZG121" s="172"/>
      <c r="ZH121" s="172"/>
      <c r="ZI121" s="172"/>
      <c r="ZJ121" s="172"/>
      <c r="ZK121" s="172"/>
      <c r="ZL121" s="172"/>
      <c r="ZM121" s="172"/>
      <c r="ZN121" s="172"/>
      <c r="ZO121" s="172"/>
      <c r="ZP121" s="172"/>
      <c r="ZQ121" s="172"/>
      <c r="ZR121" s="172"/>
      <c r="ZS121" s="172"/>
      <c r="ZT121" s="172"/>
      <c r="ZU121" s="172"/>
      <c r="ZV121" s="172"/>
      <c r="ZW121" s="172"/>
      <c r="ZX121" s="172"/>
      <c r="ZY121" s="172"/>
      <c r="ZZ121" s="172"/>
      <c r="AAA121" s="172"/>
      <c r="AAB121" s="172"/>
      <c r="AAC121" s="172"/>
      <c r="AAD121" s="172"/>
      <c r="AAE121" s="172"/>
      <c r="AAF121" s="172"/>
      <c r="AAG121" s="172"/>
      <c r="AAH121" s="172"/>
      <c r="AAI121" s="172"/>
      <c r="AAJ121" s="172"/>
      <c r="AAK121" s="172"/>
      <c r="AAL121" s="172"/>
      <c r="AAM121" s="172"/>
      <c r="AAN121" s="172"/>
      <c r="AAO121" s="172"/>
      <c r="AAP121" s="172"/>
      <c r="AAQ121" s="172"/>
      <c r="AAR121" s="172"/>
      <c r="AAS121" s="172"/>
      <c r="AAT121" s="172"/>
      <c r="AAU121" s="172"/>
      <c r="AAV121" s="172"/>
      <c r="AAW121" s="172"/>
      <c r="AAX121" s="172"/>
      <c r="AAY121" s="172"/>
      <c r="AAZ121" s="172"/>
      <c r="ABA121" s="172"/>
      <c r="ABB121" s="172"/>
      <c r="ABC121" s="172"/>
      <c r="ABD121" s="172"/>
      <c r="ABE121" s="172"/>
      <c r="ABF121" s="172"/>
      <c r="ABG121" s="172"/>
      <c r="ABH121" s="172"/>
      <c r="ABI121" s="172"/>
      <c r="ABJ121" s="172"/>
      <c r="ABK121" s="172"/>
      <c r="ABL121" s="172"/>
      <c r="ABM121" s="172"/>
      <c r="ABN121" s="172"/>
      <c r="ABO121" s="172"/>
      <c r="ABP121" s="172"/>
      <c r="ABQ121" s="172"/>
      <c r="ABR121" s="172"/>
      <c r="ABS121" s="172"/>
      <c r="ABT121" s="172"/>
      <c r="ABU121" s="172"/>
      <c r="ABV121" s="172"/>
      <c r="ABW121" s="172"/>
      <c r="ABX121" s="172"/>
      <c r="ABY121" s="172"/>
      <c r="ABZ121" s="172"/>
      <c r="ACA121" s="172"/>
      <c r="ACB121" s="172"/>
      <c r="ACC121" s="172"/>
      <c r="ACD121" s="172"/>
      <c r="ACE121" s="172"/>
      <c r="ACF121" s="172"/>
      <c r="ACG121" s="172"/>
      <c r="ACH121" s="172"/>
      <c r="ACI121" s="172"/>
      <c r="ACJ121" s="172"/>
      <c r="ACK121" s="172"/>
      <c r="ACL121" s="172"/>
      <c r="ACM121" s="172"/>
      <c r="ACN121" s="172"/>
      <c r="ACO121" s="172"/>
      <c r="ACP121" s="172"/>
      <c r="ACQ121" s="172"/>
      <c r="ACR121" s="172"/>
      <c r="ACS121" s="172"/>
      <c r="ACT121" s="172"/>
      <c r="ACU121" s="172"/>
      <c r="ACV121" s="172"/>
      <c r="ACW121" s="172"/>
      <c r="ACX121" s="172"/>
      <c r="ACY121" s="172"/>
      <c r="ACZ121" s="172"/>
      <c r="ADA121" s="172"/>
      <c r="ADB121" s="172"/>
      <c r="ADC121" s="172"/>
      <c r="ADD121" s="172"/>
      <c r="ADE121" s="172"/>
      <c r="ADF121" s="172"/>
      <c r="ADG121" s="172"/>
      <c r="ADH121" s="172"/>
      <c r="ADI121" s="172"/>
      <c r="ADJ121" s="172"/>
      <c r="ADK121" s="172"/>
      <c r="ADL121" s="172"/>
      <c r="ADM121" s="172"/>
      <c r="ADN121" s="172"/>
      <c r="ADO121" s="172"/>
      <c r="ADP121" s="172"/>
      <c r="ADQ121" s="172"/>
      <c r="ADR121" s="172"/>
      <c r="ADS121" s="172"/>
      <c r="ADT121" s="172"/>
      <c r="ADU121" s="172"/>
      <c r="ADV121" s="172"/>
      <c r="ADW121" s="172"/>
      <c r="ADX121" s="172"/>
      <c r="ADY121" s="172"/>
      <c r="ADZ121" s="172"/>
      <c r="AEA121" s="172"/>
      <c r="AEB121" s="172"/>
      <c r="AEC121" s="172"/>
      <c r="AED121" s="172"/>
      <c r="AEE121" s="172"/>
      <c r="AEF121" s="172"/>
      <c r="AEG121" s="172"/>
      <c r="AEH121" s="172"/>
      <c r="AEI121" s="172"/>
      <c r="AEJ121" s="172"/>
      <c r="AEK121" s="172"/>
      <c r="AEL121" s="172"/>
      <c r="AEM121" s="172"/>
      <c r="AEN121" s="172"/>
      <c r="AEO121" s="172"/>
      <c r="AEP121" s="172"/>
      <c r="AEQ121" s="172"/>
      <c r="AER121" s="172"/>
      <c r="AES121" s="172"/>
      <c r="AET121" s="172"/>
      <c r="AEU121" s="172"/>
      <c r="AEV121" s="172"/>
      <c r="AEW121" s="172"/>
      <c r="AEX121" s="172"/>
      <c r="AEY121" s="172"/>
      <c r="AEZ121" s="172"/>
      <c r="AFA121" s="172"/>
      <c r="AFB121" s="172"/>
      <c r="AFC121" s="172"/>
      <c r="AFD121" s="172"/>
      <c r="AFE121" s="172"/>
      <c r="AFF121" s="172"/>
      <c r="AFG121" s="172"/>
      <c r="AFH121" s="172"/>
      <c r="AFI121" s="172"/>
      <c r="AFJ121" s="172"/>
      <c r="AFK121" s="172"/>
      <c r="AFL121" s="172"/>
      <c r="AFM121" s="172"/>
      <c r="AFN121" s="172"/>
      <c r="AFO121" s="172"/>
      <c r="AFP121" s="172"/>
      <c r="AFQ121" s="172"/>
      <c r="AFR121" s="172"/>
      <c r="AFS121" s="172"/>
      <c r="AFT121" s="172"/>
      <c r="AFU121" s="172"/>
      <c r="AFV121" s="172"/>
      <c r="AFW121" s="172"/>
      <c r="AFX121" s="172"/>
      <c r="AFY121" s="172"/>
      <c r="AFZ121" s="172"/>
      <c r="AGA121" s="172"/>
      <c r="AGB121" s="172"/>
      <c r="AGC121" s="172"/>
      <c r="AGD121" s="172"/>
      <c r="AGE121" s="172"/>
      <c r="AGF121" s="172"/>
      <c r="AGG121" s="172"/>
      <c r="AGH121" s="172"/>
      <c r="AGI121" s="172"/>
      <c r="AGJ121" s="172"/>
      <c r="AGK121" s="172"/>
      <c r="AGL121" s="172"/>
      <c r="AGM121" s="172"/>
      <c r="AGN121" s="172"/>
      <c r="AGO121" s="172"/>
      <c r="AGP121" s="172"/>
      <c r="AGQ121" s="172"/>
      <c r="AGR121" s="172"/>
      <c r="AGS121" s="172"/>
      <c r="AGT121" s="172"/>
      <c r="AGU121" s="172"/>
      <c r="AGV121" s="172"/>
      <c r="AGW121" s="172"/>
      <c r="AGX121" s="172"/>
      <c r="AGY121" s="172"/>
      <c r="AGZ121" s="172"/>
      <c r="AHA121" s="172"/>
      <c r="AHB121" s="172"/>
      <c r="AHC121" s="172"/>
      <c r="AHD121" s="172"/>
      <c r="AHE121" s="172"/>
      <c r="AHF121" s="172"/>
      <c r="AHG121" s="172"/>
      <c r="AHH121" s="172"/>
      <c r="AHI121" s="172"/>
      <c r="AHJ121" s="172"/>
      <c r="AHK121" s="172"/>
      <c r="AHL121" s="172"/>
      <c r="AHM121" s="172"/>
      <c r="AHN121" s="172"/>
      <c r="AHO121" s="172"/>
      <c r="AHP121" s="172"/>
      <c r="AHQ121" s="172"/>
      <c r="AHR121" s="172"/>
      <c r="AHS121" s="172"/>
      <c r="AHT121" s="172"/>
      <c r="AHU121" s="172"/>
      <c r="AHV121" s="172"/>
      <c r="AHW121" s="172"/>
      <c r="AHX121" s="172"/>
      <c r="AHY121" s="172"/>
      <c r="AHZ121" s="172"/>
      <c r="AIA121" s="172"/>
      <c r="AIB121" s="172"/>
      <c r="AIC121" s="172"/>
      <c r="AID121" s="172"/>
      <c r="AIE121" s="172"/>
      <c r="AIF121" s="172"/>
      <c r="AIG121" s="172"/>
      <c r="AIH121" s="172"/>
      <c r="AII121" s="172"/>
      <c r="AIJ121" s="172"/>
      <c r="AIK121" s="172"/>
      <c r="AIL121" s="172"/>
      <c r="AIM121" s="172"/>
      <c r="AIN121" s="172"/>
      <c r="AIO121" s="172"/>
      <c r="AIP121" s="172"/>
      <c r="AIQ121" s="172"/>
      <c r="AIR121" s="172"/>
      <c r="AIS121" s="172"/>
      <c r="AIT121" s="172"/>
      <c r="AIU121" s="172"/>
      <c r="AIV121" s="172"/>
      <c r="AIW121" s="172"/>
      <c r="AIX121" s="172"/>
      <c r="AIY121" s="172"/>
      <c r="AIZ121" s="172"/>
      <c r="AJA121" s="172"/>
      <c r="AJB121" s="172"/>
      <c r="AJC121" s="172"/>
      <c r="AJD121" s="172"/>
      <c r="AJE121" s="172"/>
      <c r="AJF121" s="172"/>
      <c r="AJG121" s="172"/>
      <c r="AJH121" s="172"/>
      <c r="AJI121" s="172"/>
      <c r="AJJ121" s="172"/>
      <c r="AJK121" s="172"/>
      <c r="AJL121" s="172"/>
      <c r="AJM121" s="172"/>
      <c r="AJN121" s="172"/>
      <c r="AJO121" s="172"/>
      <c r="AJP121" s="172"/>
      <c r="AJQ121" s="172"/>
      <c r="AJR121" s="172"/>
      <c r="AJS121" s="172"/>
      <c r="AJT121" s="172"/>
      <c r="AJU121" s="172"/>
      <c r="AJV121" s="172"/>
      <c r="AJW121" s="172"/>
      <c r="AJX121" s="172"/>
      <c r="AJY121" s="172"/>
      <c r="AJZ121" s="172"/>
      <c r="AKA121" s="172"/>
      <c r="AKB121" s="172"/>
      <c r="AKC121" s="172"/>
      <c r="AKD121" s="172"/>
      <c r="AKE121" s="172"/>
      <c r="AKF121" s="172"/>
      <c r="AKG121" s="172"/>
      <c r="AKH121" s="172"/>
      <c r="AKI121" s="172"/>
      <c r="AKJ121" s="172"/>
      <c r="AKK121" s="172"/>
      <c r="AKL121" s="172"/>
      <c r="AKM121" s="172"/>
      <c r="AKN121" s="172"/>
      <c r="AKO121" s="172"/>
      <c r="AKP121" s="172"/>
      <c r="AKQ121" s="172"/>
      <c r="AKR121" s="172"/>
      <c r="AKS121" s="172"/>
      <c r="AKT121" s="172"/>
      <c r="AKU121" s="172"/>
      <c r="AKV121" s="172"/>
      <c r="AKW121" s="172"/>
      <c r="AKX121" s="172"/>
      <c r="AKY121" s="172"/>
      <c r="AKZ121" s="172"/>
      <c r="ALA121" s="172"/>
      <c r="ALB121" s="172"/>
      <c r="ALC121" s="172"/>
      <c r="ALD121" s="172"/>
      <c r="ALE121" s="172"/>
      <c r="ALF121" s="172"/>
      <c r="ALG121" s="172"/>
      <c r="ALH121" s="172"/>
      <c r="ALI121" s="172"/>
      <c r="ALJ121" s="172"/>
      <c r="ALK121" s="172"/>
      <c r="ALL121" s="172"/>
      <c r="ALM121" s="172"/>
      <c r="ALN121" s="172"/>
      <c r="ALO121" s="172"/>
      <c r="ALP121" s="172"/>
      <c r="ALQ121" s="172"/>
      <c r="ALR121" s="172"/>
      <c r="ALS121" s="172"/>
      <c r="ALT121" s="172"/>
      <c r="ALU121" s="172"/>
      <c r="ALV121" s="172"/>
      <c r="ALW121" s="172"/>
      <c r="ALX121" s="172"/>
      <c r="ALY121" s="172"/>
      <c r="ALZ121" s="172"/>
      <c r="AMA121" s="172"/>
      <c r="AMB121" s="172"/>
      <c r="AMC121" s="172"/>
      <c r="AMD121" s="172"/>
      <c r="AME121" s="172"/>
      <c r="AMF121" s="172"/>
      <c r="AMG121" s="172"/>
      <c r="AMH121" s="172"/>
      <c r="AMI121" s="172"/>
      <c r="AMJ121" s="172"/>
      <c r="AMK121" s="172"/>
      <c r="AML121" s="172"/>
      <c r="AMM121" s="172"/>
      <c r="AMN121" s="172"/>
      <c r="AMO121" s="172"/>
      <c r="AMP121" s="172"/>
      <c r="AMQ121" s="172"/>
      <c r="AMR121" s="172"/>
      <c r="AMS121" s="172"/>
      <c r="AMT121" s="172"/>
      <c r="AMU121" s="172"/>
      <c r="AMV121" s="172"/>
      <c r="AMW121" s="172"/>
      <c r="AMX121" s="172"/>
      <c r="AMY121" s="172"/>
      <c r="AMZ121" s="172"/>
      <c r="ANA121" s="172"/>
      <c r="ANB121" s="172"/>
      <c r="ANC121" s="172"/>
      <c r="AND121" s="172"/>
      <c r="ANE121" s="172"/>
      <c r="ANF121" s="172"/>
      <c r="ANG121" s="172"/>
      <c r="ANH121" s="172"/>
      <c r="ANI121" s="172"/>
      <c r="ANJ121" s="172"/>
      <c r="ANK121" s="172"/>
      <c r="ANL121" s="172"/>
      <c r="ANM121" s="172"/>
      <c r="ANN121" s="172"/>
      <c r="ANO121" s="172"/>
      <c r="ANP121" s="172"/>
      <c r="ANQ121" s="172"/>
      <c r="ANR121" s="172"/>
      <c r="ANS121" s="172"/>
      <c r="ANT121" s="172"/>
      <c r="ANU121" s="172"/>
      <c r="ANV121" s="172"/>
      <c r="ANW121" s="172"/>
      <c r="ANX121" s="172"/>
      <c r="ANY121" s="172"/>
      <c r="ANZ121" s="172"/>
      <c r="AOA121" s="172"/>
      <c r="AOB121" s="172"/>
      <c r="AOC121" s="172"/>
      <c r="AOD121" s="172"/>
      <c r="AOE121" s="172"/>
      <c r="AOF121" s="172"/>
      <c r="AOG121" s="172"/>
      <c r="AOH121" s="172"/>
      <c r="AOI121" s="172"/>
      <c r="AOJ121" s="172"/>
      <c r="AOK121" s="172"/>
      <c r="AOL121" s="172"/>
      <c r="AOM121" s="172"/>
      <c r="AON121" s="172"/>
      <c r="AOO121" s="172"/>
      <c r="AOP121" s="172"/>
      <c r="AOQ121" s="172"/>
      <c r="AOR121" s="172"/>
      <c r="AOS121" s="172"/>
      <c r="AOT121" s="172"/>
      <c r="AOU121" s="172"/>
      <c r="AOV121" s="172"/>
      <c r="AOW121" s="172"/>
      <c r="AOX121" s="172"/>
      <c r="AOY121" s="172"/>
      <c r="AOZ121" s="172"/>
      <c r="APA121" s="172"/>
      <c r="APB121" s="172"/>
      <c r="APC121" s="172"/>
      <c r="APD121" s="172"/>
      <c r="APE121" s="172"/>
      <c r="APF121" s="172"/>
      <c r="APG121" s="172"/>
      <c r="APH121" s="172"/>
      <c r="API121" s="172"/>
      <c r="APJ121" s="172"/>
      <c r="APK121" s="172"/>
      <c r="APL121" s="172"/>
      <c r="APM121" s="172"/>
      <c r="APN121" s="172"/>
      <c r="APO121" s="172"/>
      <c r="APP121" s="172"/>
      <c r="APQ121" s="172"/>
      <c r="APR121" s="172"/>
      <c r="APS121" s="172"/>
      <c r="APT121" s="172"/>
      <c r="APU121" s="172"/>
      <c r="APV121" s="172"/>
      <c r="APW121" s="172"/>
      <c r="APX121" s="172"/>
      <c r="APY121" s="172"/>
      <c r="APZ121" s="172"/>
      <c r="AQA121" s="172"/>
      <c r="AQB121" s="172"/>
      <c r="AQC121" s="172"/>
      <c r="AQD121" s="172"/>
      <c r="AQE121" s="172"/>
      <c r="AQF121" s="172"/>
      <c r="AQG121" s="172"/>
      <c r="AQH121" s="172"/>
      <c r="AQI121" s="172"/>
      <c r="AQJ121" s="172"/>
      <c r="AQK121" s="172"/>
      <c r="AQL121" s="172"/>
      <c r="AQM121" s="172"/>
      <c r="AQN121" s="172"/>
      <c r="AQO121" s="172"/>
      <c r="AQP121" s="172"/>
      <c r="AQQ121" s="172"/>
      <c r="AQR121" s="172"/>
      <c r="AQS121" s="172"/>
      <c r="AQT121" s="172"/>
      <c r="AQU121" s="172"/>
      <c r="AQV121" s="172"/>
      <c r="AQW121" s="172"/>
      <c r="AQX121" s="172"/>
      <c r="AQY121" s="172"/>
      <c r="AQZ121" s="172"/>
      <c r="ARA121" s="172"/>
      <c r="ARB121" s="172"/>
      <c r="ARC121" s="172"/>
      <c r="ARD121" s="172"/>
      <c r="ARE121" s="172"/>
      <c r="ARF121" s="172"/>
      <c r="ARG121" s="172"/>
      <c r="ARH121" s="172"/>
      <c r="ARI121" s="172"/>
      <c r="ARJ121" s="172"/>
      <c r="ARK121" s="172"/>
      <c r="ARL121" s="172"/>
      <c r="ARM121" s="172"/>
      <c r="ARN121" s="172"/>
      <c r="ARO121" s="172"/>
      <c r="ARP121" s="172"/>
      <c r="ARQ121" s="172"/>
      <c r="ARR121" s="172"/>
      <c r="ARS121" s="172"/>
      <c r="ART121" s="172"/>
      <c r="ARU121" s="172"/>
      <c r="ARV121" s="172"/>
      <c r="ARW121" s="172"/>
      <c r="ARX121" s="172"/>
      <c r="ARY121" s="172"/>
      <c r="ARZ121" s="172"/>
      <c r="ASA121" s="172"/>
      <c r="ASB121" s="172"/>
      <c r="ASC121" s="172"/>
      <c r="ASD121" s="172"/>
      <c r="ASE121" s="172"/>
      <c r="ASF121" s="172"/>
      <c r="ASG121" s="172"/>
      <c r="ASH121" s="172"/>
      <c r="ASI121" s="172"/>
      <c r="ASJ121" s="172"/>
      <c r="ASK121" s="172"/>
      <c r="ASL121" s="172"/>
      <c r="ASM121" s="172"/>
      <c r="ASN121" s="172"/>
      <c r="ASO121" s="172"/>
      <c r="ASP121" s="172"/>
      <c r="ASQ121" s="172"/>
      <c r="ASR121" s="172"/>
      <c r="ASS121" s="172"/>
      <c r="AST121" s="172"/>
      <c r="ASU121" s="172"/>
      <c r="ASV121" s="172"/>
      <c r="ASW121" s="172"/>
      <c r="ASX121" s="172"/>
      <c r="ASY121" s="172"/>
      <c r="ASZ121" s="172"/>
      <c r="ATA121" s="172"/>
      <c r="ATB121" s="172"/>
      <c r="ATC121" s="172"/>
      <c r="ATD121" s="172"/>
      <c r="ATE121" s="172"/>
      <c r="ATF121" s="172"/>
      <c r="ATG121" s="172"/>
      <c r="ATH121" s="172"/>
      <c r="ATI121" s="172"/>
      <c r="ATJ121" s="172"/>
      <c r="ATK121" s="172"/>
      <c r="ATL121" s="172"/>
      <c r="ATM121" s="172"/>
      <c r="ATN121" s="172"/>
      <c r="ATO121" s="172"/>
      <c r="ATP121" s="172"/>
      <c r="ATQ121" s="172"/>
      <c r="ATR121" s="172"/>
      <c r="ATS121" s="172"/>
      <c r="ATT121" s="172"/>
      <c r="ATU121" s="172"/>
      <c r="ATV121" s="172"/>
      <c r="ATW121" s="172"/>
      <c r="ATX121" s="172"/>
      <c r="ATY121" s="172"/>
      <c r="ATZ121" s="172"/>
      <c r="AUA121" s="172"/>
      <c r="AUB121" s="172"/>
      <c r="AUC121" s="172"/>
      <c r="AUD121" s="172"/>
      <c r="AUE121" s="172"/>
      <c r="AUF121" s="172"/>
      <c r="AUG121" s="172"/>
      <c r="AUH121" s="172"/>
      <c r="AUI121" s="172"/>
      <c r="AUJ121" s="172"/>
      <c r="AUK121" s="172"/>
      <c r="AUL121" s="172"/>
      <c r="AUM121" s="172"/>
      <c r="AUN121" s="172"/>
      <c r="AUO121" s="172"/>
      <c r="AUP121" s="172"/>
      <c r="AUQ121" s="172"/>
      <c r="AUR121" s="172"/>
      <c r="AUS121" s="172"/>
      <c r="AUT121" s="172"/>
      <c r="AUU121" s="172"/>
      <c r="AUV121" s="172"/>
      <c r="AUW121" s="172"/>
      <c r="AUX121" s="172"/>
      <c r="AUY121" s="172"/>
      <c r="AUZ121" s="172"/>
      <c r="AVA121" s="172"/>
      <c r="AVB121" s="172"/>
      <c r="AVC121" s="172"/>
      <c r="AVD121" s="172"/>
      <c r="AVE121" s="172"/>
      <c r="AVF121" s="172"/>
      <c r="AVG121" s="172"/>
      <c r="AVH121" s="172"/>
      <c r="AVI121" s="172"/>
      <c r="AVJ121" s="172"/>
      <c r="AVK121" s="172"/>
      <c r="AVL121" s="172"/>
      <c r="AVM121" s="172"/>
      <c r="AVN121" s="172"/>
      <c r="AVO121" s="172"/>
      <c r="AVP121" s="172"/>
      <c r="AVQ121" s="172"/>
      <c r="AVR121" s="172"/>
      <c r="AVS121" s="172"/>
      <c r="AVT121" s="172"/>
      <c r="AVU121" s="172"/>
      <c r="AVV121" s="172"/>
      <c r="AVW121" s="172"/>
      <c r="AVX121" s="172"/>
      <c r="AVY121" s="172"/>
      <c r="AVZ121" s="172"/>
      <c r="AWA121" s="172"/>
      <c r="AWB121" s="172"/>
      <c r="AWC121" s="172"/>
      <c r="AWD121" s="172"/>
      <c r="AWE121" s="172"/>
      <c r="AWF121" s="172"/>
      <c r="AWG121" s="172"/>
      <c r="AWH121" s="172"/>
      <c r="AWI121" s="172"/>
      <c r="AWJ121" s="172"/>
      <c r="AWK121" s="172"/>
      <c r="AWL121" s="172"/>
      <c r="AWM121" s="172"/>
      <c r="AWN121" s="172"/>
      <c r="AWO121" s="172"/>
      <c r="AWP121" s="172"/>
      <c r="AWQ121" s="172"/>
      <c r="AWR121" s="172"/>
      <c r="AWS121" s="172"/>
      <c r="AWT121" s="172"/>
      <c r="AWU121" s="172"/>
      <c r="AWV121" s="172"/>
      <c r="AWW121" s="172"/>
      <c r="AWX121" s="172"/>
      <c r="AWY121" s="172"/>
      <c r="AWZ121" s="172"/>
      <c r="AXA121" s="172"/>
      <c r="AXB121" s="172"/>
      <c r="AXC121" s="172"/>
      <c r="AXD121" s="172"/>
      <c r="AXE121" s="172"/>
      <c r="AXF121" s="172"/>
      <c r="AXG121" s="172"/>
      <c r="AXH121" s="172"/>
      <c r="AXI121" s="172"/>
      <c r="AXJ121" s="172"/>
      <c r="AXK121" s="172"/>
      <c r="AXL121" s="172"/>
      <c r="AXM121" s="172"/>
      <c r="AXN121" s="172"/>
      <c r="AXO121" s="172"/>
      <c r="AXP121" s="172"/>
      <c r="AXQ121" s="172"/>
      <c r="AXR121" s="172"/>
      <c r="AXS121" s="172"/>
      <c r="AXT121" s="172"/>
      <c r="AXU121" s="172"/>
      <c r="AXV121" s="172"/>
      <c r="AXW121" s="172"/>
      <c r="AXX121" s="172"/>
      <c r="AXY121" s="172"/>
      <c r="AXZ121" s="172"/>
      <c r="AYA121" s="172"/>
      <c r="AYB121" s="172"/>
      <c r="AYC121" s="172"/>
      <c r="AYD121" s="172"/>
      <c r="AYE121" s="172"/>
      <c r="AYF121" s="172"/>
      <c r="AYG121" s="172"/>
      <c r="AYH121" s="172"/>
      <c r="AYI121" s="172"/>
      <c r="AYJ121" s="172"/>
      <c r="AYK121" s="172"/>
      <c r="AYL121" s="172"/>
      <c r="AYM121" s="172"/>
      <c r="AYN121" s="172"/>
      <c r="AYO121" s="172"/>
      <c r="AYP121" s="172"/>
      <c r="AYQ121" s="172"/>
      <c r="AYR121" s="172"/>
      <c r="AYS121" s="172"/>
      <c r="AYT121" s="172"/>
      <c r="AYU121" s="172"/>
      <c r="AYV121" s="172"/>
      <c r="AYW121" s="172"/>
      <c r="AYX121" s="172"/>
      <c r="AYY121" s="172"/>
      <c r="AYZ121" s="172"/>
      <c r="AZA121" s="172"/>
      <c r="AZB121" s="172"/>
      <c r="AZC121" s="172"/>
      <c r="AZD121" s="172"/>
      <c r="AZE121" s="172"/>
      <c r="AZF121" s="172"/>
      <c r="AZG121" s="172"/>
      <c r="AZH121" s="172"/>
      <c r="AZI121" s="172"/>
      <c r="AZJ121" s="172"/>
      <c r="AZK121" s="172"/>
      <c r="AZL121" s="172"/>
      <c r="AZM121" s="172"/>
      <c r="AZN121" s="172"/>
      <c r="AZO121" s="172"/>
      <c r="AZP121" s="172"/>
      <c r="AZQ121" s="172"/>
      <c r="AZR121" s="172"/>
      <c r="AZS121" s="172"/>
      <c r="AZT121" s="172"/>
      <c r="AZU121" s="172"/>
      <c r="AZV121" s="172"/>
      <c r="AZW121" s="172"/>
      <c r="AZX121" s="172"/>
      <c r="AZY121" s="172"/>
      <c r="AZZ121" s="172"/>
      <c r="BAA121" s="172"/>
      <c r="BAB121" s="172"/>
      <c r="BAC121" s="172"/>
      <c r="BAD121" s="172"/>
      <c r="BAE121" s="172"/>
      <c r="BAF121" s="172"/>
      <c r="BAG121" s="172"/>
      <c r="BAH121" s="172"/>
      <c r="BAI121" s="172"/>
      <c r="BAJ121" s="172"/>
      <c r="BAK121" s="172"/>
      <c r="BAL121" s="172"/>
      <c r="BAM121" s="172"/>
      <c r="BAN121" s="172"/>
      <c r="BAO121" s="172"/>
      <c r="BAP121" s="172"/>
      <c r="BAQ121" s="172"/>
      <c r="BAR121" s="172"/>
      <c r="BAS121" s="172"/>
      <c r="BAT121" s="172"/>
      <c r="BAU121" s="172"/>
      <c r="BAV121" s="172"/>
      <c r="BAW121" s="172"/>
      <c r="BAX121" s="172"/>
      <c r="BAY121" s="172"/>
      <c r="BAZ121" s="172"/>
      <c r="BBA121" s="172"/>
      <c r="BBB121" s="172"/>
      <c r="BBC121" s="172"/>
      <c r="BBD121" s="172"/>
      <c r="BBE121" s="172"/>
      <c r="BBF121" s="172"/>
      <c r="BBG121" s="172"/>
      <c r="BBH121" s="172"/>
      <c r="BBI121" s="172"/>
      <c r="BBJ121" s="172"/>
      <c r="BBK121" s="172"/>
      <c r="BBL121" s="172"/>
      <c r="BBM121" s="172"/>
      <c r="BBN121" s="172"/>
      <c r="BBO121" s="172"/>
      <c r="BBP121" s="172"/>
      <c r="BBQ121" s="172"/>
      <c r="BBR121" s="172"/>
      <c r="BBS121" s="172"/>
      <c r="BBT121" s="172"/>
      <c r="BBU121" s="172"/>
      <c r="BBV121" s="172"/>
      <c r="BBW121" s="172"/>
      <c r="BBX121" s="172"/>
      <c r="BBY121" s="172"/>
      <c r="BBZ121" s="172"/>
      <c r="BCA121" s="172"/>
      <c r="BCB121" s="172"/>
      <c r="BCC121" s="172"/>
      <c r="BCD121" s="172"/>
      <c r="BCE121" s="172"/>
      <c r="BCF121" s="172"/>
      <c r="BCG121" s="172"/>
      <c r="BCH121" s="172"/>
      <c r="BCI121" s="172"/>
      <c r="BCJ121" s="172"/>
      <c r="BCK121" s="172"/>
      <c r="BCL121" s="172"/>
      <c r="BCM121" s="172"/>
      <c r="BCN121" s="172"/>
      <c r="BCO121" s="172"/>
      <c r="BCP121" s="172"/>
      <c r="BCQ121" s="172"/>
      <c r="BCR121" s="172"/>
      <c r="BCS121" s="172"/>
      <c r="BCT121" s="172"/>
      <c r="BCU121" s="172"/>
      <c r="BCV121" s="172"/>
      <c r="BCW121" s="172"/>
      <c r="BCX121" s="172"/>
      <c r="BCY121" s="172"/>
      <c r="BCZ121" s="172"/>
      <c r="BDA121" s="172"/>
      <c r="BDB121" s="172"/>
      <c r="BDC121" s="172"/>
      <c r="BDD121" s="172"/>
      <c r="BDE121" s="172"/>
      <c r="BDF121" s="172"/>
      <c r="BDG121" s="172"/>
      <c r="BDH121" s="172"/>
      <c r="BDI121" s="172"/>
      <c r="BDJ121" s="172"/>
      <c r="BDK121" s="172"/>
      <c r="BDL121" s="172"/>
      <c r="BDM121" s="172"/>
      <c r="BDN121" s="172"/>
      <c r="BDO121" s="172"/>
      <c r="BDP121" s="172"/>
      <c r="BDQ121" s="172"/>
      <c r="BDR121" s="172"/>
      <c r="BDS121" s="172"/>
      <c r="BDT121" s="172"/>
      <c r="BDU121" s="172"/>
      <c r="BDV121" s="172"/>
      <c r="BDW121" s="172"/>
      <c r="BDX121" s="172"/>
      <c r="BDY121" s="172"/>
      <c r="BDZ121" s="172"/>
      <c r="BEA121" s="172"/>
      <c r="BEB121" s="172"/>
      <c r="BEC121" s="172"/>
      <c r="BED121" s="172"/>
      <c r="BEE121" s="172"/>
      <c r="BEF121" s="172"/>
      <c r="BEG121" s="172"/>
      <c r="BEH121" s="172"/>
      <c r="BEI121" s="172"/>
      <c r="BEJ121" s="172"/>
      <c r="BEK121" s="172"/>
      <c r="BEL121" s="172"/>
      <c r="BEM121" s="172"/>
      <c r="BEN121" s="172"/>
      <c r="BEO121" s="172"/>
      <c r="BEP121" s="172"/>
      <c r="BEQ121" s="172"/>
      <c r="BER121" s="172"/>
      <c r="BES121" s="172"/>
      <c r="BET121" s="172"/>
      <c r="BEU121" s="172"/>
      <c r="BEV121" s="172"/>
      <c r="BEW121" s="172"/>
      <c r="BEX121" s="172"/>
      <c r="BEY121" s="172"/>
      <c r="BEZ121" s="172"/>
      <c r="BFA121" s="172"/>
      <c r="BFB121" s="172"/>
      <c r="BFC121" s="172"/>
      <c r="BFD121" s="172"/>
      <c r="BFE121" s="172"/>
      <c r="BFF121" s="172"/>
      <c r="BFG121" s="172"/>
      <c r="BFH121" s="172"/>
      <c r="BFI121" s="172"/>
      <c r="BFJ121" s="172"/>
      <c r="BFK121" s="172"/>
      <c r="BFL121" s="172"/>
      <c r="BFM121" s="172"/>
      <c r="BFN121" s="172"/>
      <c r="BFO121" s="172"/>
      <c r="BFP121" s="172"/>
      <c r="BFQ121" s="172"/>
      <c r="BFR121" s="172"/>
      <c r="BFS121" s="172"/>
      <c r="BFT121" s="172"/>
      <c r="BFU121" s="172"/>
      <c r="BFV121" s="172"/>
      <c r="BFW121" s="172"/>
      <c r="BFX121" s="172"/>
      <c r="BFY121" s="172"/>
      <c r="BFZ121" s="172"/>
      <c r="BGA121" s="172"/>
      <c r="BGB121" s="172"/>
      <c r="BGC121" s="172"/>
      <c r="BGD121" s="172"/>
      <c r="BGE121" s="172"/>
      <c r="BGF121" s="172"/>
      <c r="BGG121" s="172"/>
      <c r="BGH121" s="172"/>
      <c r="BGI121" s="172"/>
      <c r="BGJ121" s="172"/>
      <c r="BGK121" s="172"/>
      <c r="BGL121" s="172"/>
      <c r="BGM121" s="172"/>
      <c r="BGN121" s="172"/>
      <c r="BGO121" s="172"/>
      <c r="BGP121" s="172"/>
      <c r="BGQ121" s="172"/>
      <c r="BGR121" s="172"/>
      <c r="BGS121" s="172"/>
      <c r="BGT121" s="172"/>
      <c r="BGU121" s="172"/>
      <c r="BGV121" s="172"/>
      <c r="BGW121" s="172"/>
      <c r="BGX121" s="172"/>
      <c r="BGY121" s="172"/>
      <c r="BGZ121" s="172"/>
      <c r="BHA121" s="172"/>
      <c r="BHB121" s="172"/>
      <c r="BHC121" s="172"/>
      <c r="BHD121" s="172"/>
      <c r="BHE121" s="172"/>
      <c r="BHF121" s="172"/>
      <c r="BHG121" s="172"/>
      <c r="BHH121" s="172"/>
      <c r="BHI121" s="172"/>
      <c r="BHJ121" s="172"/>
      <c r="BHK121" s="172"/>
      <c r="BHL121" s="172"/>
      <c r="BHM121" s="172"/>
      <c r="BHN121" s="172"/>
      <c r="BHO121" s="172"/>
      <c r="BHP121" s="172"/>
      <c r="BHQ121" s="172"/>
      <c r="BHR121" s="172"/>
      <c r="BHS121" s="172"/>
      <c r="BHT121" s="172"/>
      <c r="BHU121" s="172"/>
      <c r="BHV121" s="172"/>
      <c r="BHW121" s="172"/>
      <c r="BHX121" s="172"/>
      <c r="BHY121" s="172"/>
      <c r="BHZ121" s="172"/>
      <c r="BIA121" s="172"/>
      <c r="BIB121" s="172"/>
      <c r="BIC121" s="172"/>
      <c r="BID121" s="172"/>
      <c r="BIE121" s="172"/>
      <c r="BIF121" s="172"/>
      <c r="BIG121" s="172"/>
      <c r="BIH121" s="172"/>
      <c r="BII121" s="172"/>
      <c r="BIJ121" s="172"/>
      <c r="BIK121" s="172"/>
      <c r="BIL121" s="172"/>
      <c r="BIM121" s="172"/>
      <c r="BIN121" s="172"/>
      <c r="BIO121" s="172"/>
      <c r="BIP121" s="172"/>
      <c r="BIQ121" s="172"/>
      <c r="BIR121" s="172"/>
      <c r="BIS121" s="172"/>
      <c r="BIT121" s="172"/>
      <c r="BIU121" s="172"/>
      <c r="BIV121" s="172"/>
      <c r="BIW121" s="172"/>
      <c r="BIX121" s="172"/>
      <c r="BIY121" s="172"/>
      <c r="BIZ121" s="172"/>
      <c r="BJA121" s="172"/>
      <c r="BJB121" s="172"/>
      <c r="BJC121" s="172"/>
      <c r="BJD121" s="172"/>
      <c r="BJE121" s="172"/>
      <c r="BJF121" s="172"/>
      <c r="BJG121" s="172"/>
      <c r="BJH121" s="172"/>
      <c r="BJI121" s="172"/>
      <c r="BJJ121" s="172"/>
      <c r="BJK121" s="172"/>
      <c r="BJL121" s="172"/>
      <c r="BJM121" s="172"/>
      <c r="BJN121" s="172"/>
      <c r="BJO121" s="172"/>
      <c r="BJP121" s="172"/>
      <c r="BJQ121" s="172"/>
      <c r="BJR121" s="172"/>
      <c r="BJS121" s="172"/>
      <c r="BJT121" s="172"/>
      <c r="BJU121" s="172"/>
      <c r="BJV121" s="172"/>
      <c r="BJW121" s="172"/>
      <c r="BJX121" s="172"/>
      <c r="BJY121" s="172"/>
      <c r="BJZ121" s="172"/>
      <c r="BKA121" s="172"/>
      <c r="BKB121" s="172"/>
      <c r="BKC121" s="172"/>
      <c r="BKD121" s="172"/>
      <c r="BKE121" s="172"/>
      <c r="BKF121" s="172"/>
      <c r="BKG121" s="172"/>
      <c r="BKH121" s="172"/>
      <c r="BKI121" s="172"/>
      <c r="BKJ121" s="172"/>
      <c r="BKK121" s="172"/>
      <c r="BKL121" s="172"/>
      <c r="BKM121" s="172"/>
      <c r="BKN121" s="172"/>
      <c r="BKO121" s="172"/>
      <c r="BKP121" s="172"/>
      <c r="BKQ121" s="172"/>
      <c r="BKR121" s="172"/>
      <c r="BKS121" s="172"/>
      <c r="BKT121" s="172"/>
      <c r="BKU121" s="172"/>
      <c r="BKV121" s="172"/>
      <c r="BKW121" s="172"/>
      <c r="BKX121" s="172"/>
      <c r="BKY121" s="172"/>
      <c r="BKZ121" s="172"/>
      <c r="BLA121" s="172"/>
      <c r="BLB121" s="172"/>
      <c r="BLC121" s="172"/>
      <c r="BLD121" s="172"/>
      <c r="BLE121" s="172"/>
      <c r="BLF121" s="172"/>
      <c r="BLG121" s="172"/>
      <c r="BLH121" s="172"/>
      <c r="BLI121" s="172"/>
      <c r="BLJ121" s="172"/>
      <c r="BLK121" s="172"/>
      <c r="BLL121" s="172"/>
      <c r="BLM121" s="172"/>
      <c r="BLN121" s="172"/>
      <c r="BLO121" s="172"/>
      <c r="BLP121" s="172"/>
      <c r="BLQ121" s="172"/>
      <c r="BLR121" s="172"/>
      <c r="BLS121" s="172"/>
      <c r="BLT121" s="172"/>
      <c r="BLU121" s="172"/>
      <c r="BLV121" s="172"/>
      <c r="BLW121" s="172"/>
      <c r="BLX121" s="172"/>
      <c r="BLY121" s="172"/>
      <c r="BLZ121" s="172"/>
      <c r="BMA121" s="172"/>
      <c r="BMB121" s="172"/>
      <c r="BMC121" s="172"/>
      <c r="BMD121" s="172"/>
      <c r="BME121" s="172"/>
      <c r="BMF121" s="172"/>
      <c r="BMG121" s="172"/>
      <c r="BMH121" s="172"/>
      <c r="BMI121" s="172"/>
      <c r="BMJ121" s="172"/>
      <c r="BMK121" s="172"/>
      <c r="BML121" s="172"/>
      <c r="BMM121" s="172"/>
      <c r="BMN121" s="172"/>
      <c r="BMO121" s="172"/>
      <c r="BMP121" s="172"/>
      <c r="BMQ121" s="172"/>
      <c r="BMR121" s="172"/>
      <c r="BMS121" s="172"/>
      <c r="BMT121" s="172"/>
      <c r="BMU121" s="172"/>
      <c r="BMV121" s="172"/>
      <c r="BMW121" s="172"/>
      <c r="BMX121" s="172"/>
      <c r="BMY121" s="172"/>
      <c r="BMZ121" s="172"/>
      <c r="BNA121" s="172"/>
      <c r="BNB121" s="172"/>
      <c r="BNC121" s="172"/>
      <c r="BND121" s="172"/>
      <c r="BNE121" s="172"/>
      <c r="BNF121" s="172"/>
      <c r="BNG121" s="172"/>
      <c r="BNH121" s="172"/>
      <c r="BNI121" s="172"/>
      <c r="BNJ121" s="172"/>
      <c r="BNK121" s="172"/>
      <c r="BNL121" s="172"/>
      <c r="BNM121" s="172"/>
      <c r="BNN121" s="172"/>
      <c r="BNO121" s="172"/>
      <c r="BNP121" s="172"/>
      <c r="BNQ121" s="172"/>
      <c r="BNR121" s="172"/>
      <c r="BNS121" s="172"/>
      <c r="BNT121" s="172"/>
      <c r="BNU121" s="172"/>
      <c r="BNV121" s="172"/>
      <c r="BNW121" s="172"/>
      <c r="BNX121" s="172"/>
      <c r="BNY121" s="172"/>
      <c r="BNZ121" s="172"/>
      <c r="BOA121" s="172"/>
      <c r="BOB121" s="172"/>
      <c r="BOC121" s="172"/>
      <c r="BOD121" s="172"/>
      <c r="BOE121" s="172"/>
      <c r="BOF121" s="172"/>
      <c r="BOG121" s="172"/>
      <c r="BOH121" s="172"/>
      <c r="BOI121" s="172"/>
      <c r="BOJ121" s="172"/>
      <c r="BOK121" s="172"/>
      <c r="BOL121" s="172"/>
      <c r="BOM121" s="172"/>
      <c r="BON121" s="172"/>
      <c r="BOO121" s="172"/>
      <c r="BOP121" s="172"/>
      <c r="BOQ121" s="172"/>
      <c r="BOR121" s="172"/>
      <c r="BOS121" s="172"/>
      <c r="BOT121" s="172"/>
      <c r="BOU121" s="172"/>
      <c r="BOV121" s="172"/>
      <c r="BOW121" s="172"/>
      <c r="BOX121" s="172"/>
      <c r="BOY121" s="172"/>
      <c r="BOZ121" s="172"/>
      <c r="BPA121" s="172"/>
      <c r="BPB121" s="172"/>
      <c r="BPC121" s="172"/>
      <c r="BPD121" s="172"/>
      <c r="BPE121" s="172"/>
      <c r="BPF121" s="172"/>
      <c r="BPG121" s="172"/>
      <c r="BPH121" s="172"/>
      <c r="BPI121" s="172"/>
      <c r="BPJ121" s="172"/>
      <c r="BPK121" s="172"/>
      <c r="BPL121" s="172"/>
      <c r="BPM121" s="172"/>
      <c r="BPN121" s="172"/>
      <c r="BPO121" s="172"/>
      <c r="BPP121" s="172"/>
      <c r="BPQ121" s="172"/>
      <c r="BPR121" s="172"/>
      <c r="BPS121" s="172"/>
      <c r="BPT121" s="172"/>
      <c r="BPU121" s="172"/>
      <c r="BPV121" s="172"/>
      <c r="BPW121" s="172"/>
      <c r="BPX121" s="172"/>
      <c r="BPY121" s="172"/>
      <c r="BPZ121" s="172"/>
      <c r="BQA121" s="172"/>
      <c r="BQB121" s="172"/>
      <c r="BQC121" s="172"/>
      <c r="BQD121" s="172"/>
      <c r="BQE121" s="172"/>
      <c r="BQF121" s="172"/>
      <c r="BQG121" s="172"/>
      <c r="BQH121" s="172"/>
      <c r="BQI121" s="172"/>
      <c r="BQJ121" s="172"/>
      <c r="BQK121" s="172"/>
      <c r="BQL121" s="172"/>
      <c r="BQM121" s="172"/>
      <c r="BQN121" s="172"/>
      <c r="BQO121" s="172"/>
      <c r="BQP121" s="172"/>
      <c r="BQQ121" s="172"/>
      <c r="BQR121" s="172"/>
      <c r="BQS121" s="172"/>
      <c r="BQT121" s="172"/>
      <c r="BQU121" s="172"/>
      <c r="BQV121" s="172"/>
      <c r="BQW121" s="172"/>
      <c r="BQX121" s="172"/>
      <c r="BQY121" s="172"/>
      <c r="BQZ121" s="172"/>
      <c r="BRA121" s="172"/>
      <c r="BRB121" s="172"/>
      <c r="BRC121" s="172"/>
      <c r="BRD121" s="172"/>
      <c r="BRE121" s="172"/>
      <c r="BRF121" s="172"/>
      <c r="BRG121" s="172"/>
      <c r="BRH121" s="172"/>
      <c r="BRI121" s="172"/>
      <c r="BRJ121" s="172"/>
      <c r="BRK121" s="172"/>
      <c r="BRL121" s="172"/>
      <c r="BRM121" s="172"/>
      <c r="BRN121" s="172"/>
      <c r="BRO121" s="172"/>
      <c r="BRP121" s="172"/>
      <c r="BRQ121" s="172"/>
      <c r="BRR121" s="172"/>
      <c r="BRS121" s="172"/>
      <c r="BRT121" s="172"/>
      <c r="BRU121" s="172"/>
      <c r="BRV121" s="172"/>
      <c r="BRW121" s="172"/>
      <c r="BRX121" s="172"/>
      <c r="BRY121" s="172"/>
      <c r="BRZ121" s="172"/>
      <c r="BSA121" s="172"/>
      <c r="BSB121" s="172"/>
      <c r="BSC121" s="172"/>
      <c r="BSD121" s="172"/>
      <c r="BSE121" s="172"/>
      <c r="BSF121" s="172"/>
      <c r="BSG121" s="172"/>
      <c r="BSH121" s="172"/>
      <c r="BSI121" s="172"/>
      <c r="BSJ121" s="172"/>
      <c r="BSK121" s="172"/>
      <c r="BSL121" s="172"/>
      <c r="BSM121" s="172"/>
      <c r="BSN121" s="172"/>
      <c r="BSO121" s="172"/>
      <c r="BSP121" s="172"/>
      <c r="BSQ121" s="172"/>
      <c r="BSR121" s="172"/>
      <c r="BSS121" s="172"/>
      <c r="BST121" s="172"/>
      <c r="BSU121" s="172"/>
      <c r="BSV121" s="172"/>
      <c r="BSW121" s="172"/>
      <c r="BSX121" s="172"/>
      <c r="BSY121" s="172"/>
      <c r="BSZ121" s="172"/>
      <c r="BTA121" s="172"/>
      <c r="BTB121" s="172"/>
      <c r="BTC121" s="172"/>
      <c r="BTD121" s="172"/>
      <c r="BTE121" s="172"/>
      <c r="BTF121" s="172"/>
      <c r="BTG121" s="172"/>
      <c r="BTH121" s="172"/>
      <c r="BTI121" s="172"/>
      <c r="BTJ121" s="172"/>
      <c r="BTK121" s="172"/>
      <c r="BTL121" s="172"/>
      <c r="BTM121" s="172"/>
      <c r="BTN121" s="172"/>
      <c r="BTO121" s="172"/>
      <c r="BTP121" s="172"/>
      <c r="BTQ121" s="172"/>
      <c r="BTR121" s="172"/>
      <c r="BTS121" s="172"/>
      <c r="BTT121" s="172"/>
      <c r="BTU121" s="172"/>
      <c r="BTV121" s="172"/>
      <c r="BTW121" s="172"/>
      <c r="BTX121" s="172"/>
      <c r="BTY121" s="172"/>
      <c r="BTZ121" s="172"/>
      <c r="BUA121" s="172"/>
      <c r="BUB121" s="172"/>
      <c r="BUC121" s="172"/>
      <c r="BUD121" s="172"/>
      <c r="BUE121" s="172"/>
      <c r="BUF121" s="172"/>
      <c r="BUG121" s="172"/>
      <c r="BUH121" s="172"/>
      <c r="BUI121" s="172"/>
      <c r="BUJ121" s="172"/>
      <c r="BUK121" s="172"/>
      <c r="BUL121" s="172"/>
      <c r="BUM121" s="172"/>
      <c r="BUN121" s="172"/>
      <c r="BUO121" s="172"/>
      <c r="BUP121" s="172"/>
      <c r="BUQ121" s="172"/>
      <c r="BUR121" s="172"/>
      <c r="BUS121" s="172"/>
      <c r="BUT121" s="172"/>
      <c r="BUU121" s="172"/>
      <c r="BUV121" s="172"/>
      <c r="BUW121" s="172"/>
      <c r="BUX121" s="172"/>
      <c r="BUY121" s="172"/>
      <c r="BUZ121" s="172"/>
      <c r="BVA121" s="172"/>
      <c r="BVB121" s="172"/>
      <c r="BVC121" s="172"/>
      <c r="BVD121" s="172"/>
      <c r="BVE121" s="172"/>
      <c r="BVF121" s="172"/>
      <c r="BVG121" s="172"/>
      <c r="BVH121" s="172"/>
      <c r="BVI121" s="172"/>
      <c r="BVJ121" s="172"/>
      <c r="BVK121" s="172"/>
      <c r="BVL121" s="172"/>
      <c r="BVM121" s="172"/>
      <c r="BVN121" s="172"/>
      <c r="BVO121" s="172"/>
      <c r="BVP121" s="172"/>
      <c r="BVQ121" s="172"/>
      <c r="BVR121" s="172"/>
      <c r="BVS121" s="172"/>
      <c r="BVT121" s="172"/>
      <c r="BVU121" s="172"/>
      <c r="BVV121" s="172"/>
      <c r="BVW121" s="172"/>
      <c r="BVX121" s="172"/>
      <c r="BVY121" s="172"/>
      <c r="BVZ121" s="172"/>
      <c r="BWA121" s="172"/>
      <c r="BWB121" s="172"/>
      <c r="BWC121" s="172"/>
      <c r="BWD121" s="172"/>
      <c r="BWE121" s="172"/>
      <c r="BWF121" s="172"/>
      <c r="BWG121" s="172"/>
      <c r="BWH121" s="172"/>
      <c r="BWI121" s="172"/>
      <c r="BWJ121" s="172"/>
      <c r="BWK121" s="172"/>
      <c r="BWL121" s="172"/>
      <c r="BWM121" s="172"/>
      <c r="BWN121" s="172"/>
      <c r="BWO121" s="172"/>
      <c r="BWP121" s="172"/>
      <c r="BWQ121" s="172"/>
      <c r="BWR121" s="172"/>
      <c r="BWS121" s="172"/>
      <c r="BWT121" s="172"/>
      <c r="BWU121" s="172"/>
      <c r="BWV121" s="172"/>
      <c r="BWW121" s="172"/>
      <c r="BWX121" s="172"/>
      <c r="BWY121" s="172"/>
      <c r="BWZ121" s="172"/>
      <c r="BXA121" s="172"/>
      <c r="BXB121" s="172"/>
      <c r="BXC121" s="172"/>
      <c r="BXD121" s="172"/>
      <c r="BXE121" s="172"/>
      <c r="BXF121" s="172"/>
      <c r="BXG121" s="172"/>
      <c r="BXH121" s="172"/>
      <c r="BXI121" s="172"/>
      <c r="BXJ121" s="172"/>
      <c r="BXK121" s="172"/>
      <c r="BXL121" s="172"/>
      <c r="BXM121" s="172"/>
      <c r="BXN121" s="172"/>
      <c r="BXO121" s="172"/>
      <c r="BXP121" s="172"/>
      <c r="BXQ121" s="172"/>
      <c r="BXR121" s="172"/>
      <c r="BXS121" s="172"/>
      <c r="BXT121" s="172"/>
      <c r="BXU121" s="172"/>
      <c r="BXV121" s="172"/>
      <c r="BXW121" s="172"/>
      <c r="BXX121" s="172"/>
      <c r="BXY121" s="172"/>
      <c r="BXZ121" s="172"/>
      <c r="BYA121" s="172"/>
      <c r="BYB121" s="172"/>
      <c r="BYC121" s="172"/>
      <c r="BYD121" s="172"/>
      <c r="BYE121" s="172"/>
      <c r="BYF121" s="172"/>
      <c r="BYG121" s="172"/>
      <c r="BYH121" s="172"/>
      <c r="BYI121" s="172"/>
      <c r="BYJ121" s="172"/>
      <c r="BYK121" s="172"/>
      <c r="BYL121" s="172"/>
      <c r="BYM121" s="172"/>
      <c r="BYN121" s="172"/>
      <c r="BYO121" s="172"/>
      <c r="BYP121" s="172"/>
      <c r="BYQ121" s="172"/>
      <c r="BYR121" s="172"/>
      <c r="BYS121" s="172"/>
      <c r="BYT121" s="172"/>
      <c r="BYU121" s="172"/>
      <c r="BYV121" s="172"/>
      <c r="BYW121" s="172"/>
      <c r="BYX121" s="172"/>
      <c r="BYY121" s="172"/>
      <c r="BYZ121" s="172"/>
      <c r="BZA121" s="172"/>
      <c r="BZB121" s="172"/>
      <c r="BZC121" s="172"/>
      <c r="BZD121" s="172"/>
      <c r="BZE121" s="172"/>
      <c r="BZF121" s="172"/>
      <c r="BZG121" s="172"/>
      <c r="BZH121" s="172"/>
      <c r="BZI121" s="172"/>
      <c r="BZJ121" s="172"/>
      <c r="BZK121" s="172"/>
      <c r="BZL121" s="172"/>
      <c r="BZM121" s="172"/>
      <c r="BZN121" s="172"/>
      <c r="BZO121" s="172"/>
      <c r="BZP121" s="172"/>
      <c r="BZQ121" s="172"/>
      <c r="BZR121" s="172"/>
      <c r="BZS121" s="172"/>
      <c r="BZT121" s="172"/>
      <c r="BZU121" s="172"/>
      <c r="BZV121" s="172"/>
      <c r="BZW121" s="172"/>
      <c r="BZX121" s="172"/>
      <c r="BZY121" s="172"/>
      <c r="BZZ121" s="172"/>
      <c r="CAA121" s="172"/>
      <c r="CAB121" s="172"/>
      <c r="CAC121" s="172"/>
      <c r="CAD121" s="172"/>
      <c r="CAE121" s="172"/>
      <c r="CAF121" s="172"/>
      <c r="CAG121" s="172"/>
      <c r="CAH121" s="172"/>
      <c r="CAI121" s="172"/>
      <c r="CAJ121" s="172"/>
      <c r="CAK121" s="172"/>
      <c r="CAL121" s="172"/>
      <c r="CAM121" s="172"/>
      <c r="CAN121" s="172"/>
      <c r="CAO121" s="172"/>
      <c r="CAP121" s="172"/>
      <c r="CAQ121" s="172"/>
      <c r="CAR121" s="172"/>
      <c r="CAS121" s="172"/>
      <c r="CAT121" s="172"/>
      <c r="CAU121" s="172"/>
      <c r="CAV121" s="172"/>
      <c r="CAW121" s="172"/>
      <c r="CAX121" s="172"/>
      <c r="CAY121" s="172"/>
      <c r="CAZ121" s="172"/>
      <c r="CBA121" s="172"/>
      <c r="CBB121" s="172"/>
      <c r="CBC121" s="172"/>
      <c r="CBD121" s="172"/>
      <c r="CBE121" s="172"/>
      <c r="CBF121" s="172"/>
      <c r="CBG121" s="172"/>
      <c r="CBH121" s="172"/>
      <c r="CBI121" s="172"/>
      <c r="CBJ121" s="172"/>
      <c r="CBK121" s="172"/>
      <c r="CBL121" s="172"/>
      <c r="CBM121" s="172"/>
      <c r="CBN121" s="172"/>
      <c r="CBO121" s="172"/>
      <c r="CBP121" s="172"/>
      <c r="CBQ121" s="172"/>
      <c r="CBR121" s="172"/>
      <c r="CBS121" s="172"/>
      <c r="CBT121" s="172"/>
      <c r="CBU121" s="172"/>
      <c r="CBV121" s="172"/>
      <c r="CBW121" s="172"/>
      <c r="CBX121" s="172"/>
      <c r="CBY121" s="172"/>
      <c r="CBZ121" s="172"/>
      <c r="CCA121" s="172"/>
      <c r="CCB121" s="172"/>
      <c r="CCC121" s="172"/>
      <c r="CCD121" s="172"/>
      <c r="CCE121" s="172"/>
      <c r="CCF121" s="172"/>
      <c r="CCG121" s="172"/>
      <c r="CCH121" s="172"/>
      <c r="CCI121" s="172"/>
      <c r="CCJ121" s="172"/>
      <c r="CCK121" s="172"/>
      <c r="CCL121" s="172"/>
      <c r="CCM121" s="172"/>
      <c r="CCN121" s="172"/>
      <c r="CCO121" s="172"/>
      <c r="CCP121" s="172"/>
      <c r="CCQ121" s="172"/>
      <c r="CCR121" s="172"/>
      <c r="CCS121" s="172"/>
      <c r="CCT121" s="172"/>
      <c r="CCU121" s="172"/>
      <c r="CCV121" s="172"/>
      <c r="CCW121" s="172"/>
      <c r="CCX121" s="172"/>
      <c r="CCY121" s="172"/>
      <c r="CCZ121" s="172"/>
      <c r="CDA121" s="172"/>
      <c r="CDB121" s="172"/>
      <c r="CDC121" s="172"/>
      <c r="CDD121" s="172"/>
      <c r="CDE121" s="172"/>
      <c r="CDF121" s="172"/>
      <c r="CDG121" s="172"/>
      <c r="CDH121" s="172"/>
      <c r="CDI121" s="172"/>
      <c r="CDJ121" s="172"/>
      <c r="CDK121" s="172"/>
      <c r="CDL121" s="172"/>
      <c r="CDM121" s="172"/>
      <c r="CDN121" s="172"/>
      <c r="CDO121" s="172"/>
      <c r="CDP121" s="172"/>
      <c r="CDQ121" s="172"/>
      <c r="CDR121" s="172"/>
      <c r="CDS121" s="172"/>
      <c r="CDT121" s="172"/>
      <c r="CDU121" s="172"/>
      <c r="CDV121" s="172"/>
      <c r="CDW121" s="172"/>
      <c r="CDX121" s="172"/>
      <c r="CDY121" s="172"/>
      <c r="CDZ121" s="172"/>
      <c r="CEA121" s="172"/>
      <c r="CEB121" s="172"/>
      <c r="CEC121" s="172"/>
      <c r="CED121" s="172"/>
      <c r="CEE121" s="172"/>
      <c r="CEF121" s="172"/>
      <c r="CEG121" s="172"/>
      <c r="CEH121" s="172"/>
      <c r="CEI121" s="172"/>
      <c r="CEJ121" s="172"/>
      <c r="CEK121" s="172"/>
      <c r="CEL121" s="172"/>
      <c r="CEM121" s="172"/>
      <c r="CEN121" s="172"/>
      <c r="CEO121" s="172"/>
      <c r="CEP121" s="172"/>
      <c r="CEQ121" s="172"/>
      <c r="CER121" s="172"/>
      <c r="CES121" s="172"/>
      <c r="CET121" s="172"/>
      <c r="CEU121" s="172"/>
      <c r="CEV121" s="172"/>
      <c r="CEW121" s="172"/>
      <c r="CEX121" s="172"/>
      <c r="CEY121" s="172"/>
      <c r="CEZ121" s="172"/>
      <c r="CFA121" s="172"/>
      <c r="CFB121" s="172"/>
      <c r="CFC121" s="172"/>
      <c r="CFD121" s="172"/>
      <c r="CFE121" s="172"/>
      <c r="CFF121" s="172"/>
      <c r="CFG121" s="172"/>
      <c r="CFH121" s="172"/>
      <c r="CFI121" s="172"/>
      <c r="CFJ121" s="172"/>
      <c r="CFK121" s="172"/>
      <c r="CFL121" s="172"/>
      <c r="CFM121" s="172"/>
      <c r="CFN121" s="172"/>
      <c r="CFO121" s="172"/>
      <c r="CFP121" s="172"/>
      <c r="CFQ121" s="172"/>
      <c r="CFR121" s="172"/>
      <c r="CFS121" s="172"/>
      <c r="CFT121" s="172"/>
      <c r="CFU121" s="172"/>
      <c r="CFV121" s="172"/>
      <c r="CFW121" s="172"/>
      <c r="CFX121" s="172"/>
      <c r="CFY121" s="172"/>
      <c r="CFZ121" s="172"/>
      <c r="CGA121" s="172"/>
      <c r="CGB121" s="172"/>
      <c r="CGC121" s="172"/>
      <c r="CGD121" s="172"/>
      <c r="CGE121" s="172"/>
      <c r="CGF121" s="172"/>
      <c r="CGG121" s="172"/>
      <c r="CGH121" s="172"/>
      <c r="CGI121" s="172"/>
      <c r="CGJ121" s="172"/>
      <c r="CGK121" s="172"/>
      <c r="CGL121" s="172"/>
      <c r="CGM121" s="172"/>
      <c r="CGN121" s="172"/>
      <c r="CGO121" s="172"/>
      <c r="CGP121" s="172"/>
      <c r="CGQ121" s="172"/>
      <c r="CGR121" s="172"/>
      <c r="CGS121" s="172"/>
      <c r="CGT121" s="172"/>
      <c r="CGU121" s="172"/>
      <c r="CGV121" s="172"/>
      <c r="CGW121" s="172"/>
      <c r="CGX121" s="172"/>
      <c r="CGY121" s="172"/>
      <c r="CGZ121" s="172"/>
      <c r="CHA121" s="172"/>
      <c r="CHB121" s="172"/>
      <c r="CHC121" s="172"/>
      <c r="CHD121" s="172"/>
      <c r="CHE121" s="172"/>
      <c r="CHF121" s="172"/>
      <c r="CHG121" s="172"/>
      <c r="CHH121" s="172"/>
      <c r="CHI121" s="172"/>
      <c r="CHJ121" s="172"/>
      <c r="CHK121" s="172"/>
      <c r="CHL121" s="172"/>
      <c r="CHM121" s="172"/>
      <c r="CHN121" s="172"/>
      <c r="CHO121" s="172"/>
      <c r="CHP121" s="172"/>
      <c r="CHQ121" s="172"/>
      <c r="CHR121" s="172"/>
      <c r="CHS121" s="172"/>
      <c r="CHT121" s="172"/>
      <c r="CHU121" s="172"/>
      <c r="CHV121" s="172"/>
      <c r="CHW121" s="172"/>
      <c r="CHX121" s="172"/>
      <c r="CHY121" s="172"/>
      <c r="CHZ121" s="172"/>
      <c r="CIA121" s="172"/>
      <c r="CIB121" s="172"/>
      <c r="CIC121" s="172"/>
      <c r="CID121" s="172"/>
      <c r="CIE121" s="172"/>
      <c r="CIF121" s="172"/>
      <c r="CIG121" s="172"/>
      <c r="CIH121" s="172"/>
      <c r="CII121" s="172"/>
      <c r="CIJ121" s="172"/>
      <c r="CIK121" s="172"/>
      <c r="CIL121" s="172"/>
      <c r="CIM121" s="172"/>
      <c r="CIN121" s="172"/>
      <c r="CIO121" s="172"/>
      <c r="CIP121" s="172"/>
      <c r="CIQ121" s="172"/>
      <c r="CIR121" s="172"/>
      <c r="CIS121" s="172"/>
      <c r="CIT121" s="172"/>
      <c r="CIU121" s="172"/>
      <c r="CIV121" s="172"/>
      <c r="CIW121" s="172"/>
      <c r="CIX121" s="172"/>
      <c r="CIY121" s="172"/>
      <c r="CIZ121" s="172"/>
      <c r="CJA121" s="172"/>
      <c r="CJB121" s="172"/>
      <c r="CJC121" s="172"/>
      <c r="CJD121" s="172"/>
      <c r="CJE121" s="172"/>
      <c r="CJF121" s="172"/>
      <c r="CJG121" s="172"/>
      <c r="CJH121" s="172"/>
      <c r="CJI121" s="172"/>
      <c r="CJJ121" s="172"/>
      <c r="CJK121" s="172"/>
      <c r="CJL121" s="172"/>
      <c r="CJM121" s="172"/>
      <c r="CJN121" s="172"/>
      <c r="CJO121" s="172"/>
      <c r="CJP121" s="172"/>
      <c r="CJQ121" s="172"/>
      <c r="CJR121" s="172"/>
      <c r="CJS121" s="172"/>
      <c r="CJT121" s="172"/>
      <c r="CJU121" s="172"/>
      <c r="CJV121" s="172"/>
      <c r="CJW121" s="172"/>
      <c r="CJX121" s="172"/>
      <c r="CJY121" s="172"/>
      <c r="CJZ121" s="172"/>
      <c r="CKA121" s="172"/>
      <c r="CKB121" s="172"/>
      <c r="CKC121" s="172"/>
      <c r="CKD121" s="172"/>
      <c r="CKE121" s="172"/>
      <c r="CKF121" s="172"/>
      <c r="CKG121" s="172"/>
      <c r="CKH121" s="172"/>
      <c r="CKI121" s="172"/>
      <c r="CKJ121" s="172"/>
      <c r="CKK121" s="172"/>
      <c r="CKL121" s="172"/>
      <c r="CKM121" s="172"/>
      <c r="CKN121" s="172"/>
      <c r="CKO121" s="172"/>
      <c r="CKP121" s="172"/>
      <c r="CKQ121" s="172"/>
      <c r="CKR121" s="172"/>
      <c r="CKS121" s="172"/>
      <c r="CKT121" s="172"/>
      <c r="CKU121" s="172"/>
      <c r="CKV121" s="172"/>
      <c r="CKW121" s="172"/>
      <c r="CKX121" s="172"/>
      <c r="CKY121" s="172"/>
      <c r="CKZ121" s="172"/>
      <c r="CLA121" s="172"/>
      <c r="CLB121" s="172"/>
      <c r="CLC121" s="172"/>
      <c r="CLD121" s="172"/>
      <c r="CLE121" s="172"/>
      <c r="CLF121" s="172"/>
      <c r="CLG121" s="172"/>
      <c r="CLH121" s="172"/>
      <c r="CLI121" s="172"/>
      <c r="CLJ121" s="172"/>
      <c r="CLK121" s="172"/>
      <c r="CLL121" s="172"/>
      <c r="CLM121" s="172"/>
      <c r="CLN121" s="172"/>
      <c r="CLO121" s="172"/>
      <c r="CLP121" s="172"/>
      <c r="CLQ121" s="172"/>
      <c r="CLR121" s="172"/>
      <c r="CLS121" s="172"/>
      <c r="CLT121" s="172"/>
      <c r="CLU121" s="172"/>
      <c r="CLV121" s="172"/>
      <c r="CLW121" s="172"/>
      <c r="CLX121" s="172"/>
      <c r="CLY121" s="172"/>
      <c r="CLZ121" s="172"/>
      <c r="CMA121" s="172"/>
      <c r="CMB121" s="172"/>
      <c r="CMC121" s="172"/>
      <c r="CMD121" s="172"/>
      <c r="CME121" s="172"/>
      <c r="CMF121" s="172"/>
      <c r="CMG121" s="172"/>
      <c r="CMH121" s="172"/>
      <c r="CMI121" s="172"/>
      <c r="CMJ121" s="172"/>
      <c r="CMK121" s="172"/>
      <c r="CML121" s="172"/>
      <c r="CMM121" s="172"/>
      <c r="CMN121" s="172"/>
      <c r="CMO121" s="172"/>
      <c r="CMP121" s="172"/>
      <c r="CMQ121" s="172"/>
      <c r="CMR121" s="172"/>
      <c r="CMS121" s="172"/>
      <c r="CMT121" s="172"/>
      <c r="CMU121" s="172"/>
      <c r="CMV121" s="172"/>
      <c r="CMW121" s="172"/>
      <c r="CMX121" s="172"/>
      <c r="CMY121" s="172"/>
      <c r="CMZ121" s="172"/>
      <c r="CNA121" s="172"/>
      <c r="CNB121" s="172"/>
      <c r="CNC121" s="172"/>
      <c r="CND121" s="172"/>
      <c r="CNE121" s="172"/>
      <c r="CNF121" s="172"/>
      <c r="CNG121" s="172"/>
      <c r="CNH121" s="172"/>
      <c r="CNI121" s="172"/>
      <c r="CNJ121" s="172"/>
      <c r="CNK121" s="172"/>
      <c r="CNL121" s="172"/>
      <c r="CNM121" s="172"/>
      <c r="CNN121" s="172"/>
      <c r="CNO121" s="172"/>
      <c r="CNP121" s="172"/>
      <c r="CNQ121" s="172"/>
      <c r="CNR121" s="172"/>
      <c r="CNS121" s="172"/>
      <c r="CNT121" s="172"/>
      <c r="CNU121" s="172"/>
      <c r="CNV121" s="172"/>
      <c r="CNW121" s="172"/>
      <c r="CNX121" s="172"/>
      <c r="CNY121" s="172"/>
      <c r="CNZ121" s="172"/>
      <c r="COA121" s="172"/>
      <c r="COB121" s="172"/>
      <c r="COC121" s="172"/>
      <c r="COD121" s="172"/>
      <c r="COE121" s="172"/>
      <c r="COF121" s="172"/>
      <c r="COG121" s="172"/>
      <c r="COH121" s="172"/>
      <c r="COI121" s="172"/>
      <c r="COJ121" s="172"/>
      <c r="COK121" s="172"/>
      <c r="COL121" s="172"/>
      <c r="COM121" s="172"/>
      <c r="CON121" s="172"/>
      <c r="COO121" s="172"/>
      <c r="COP121" s="172"/>
      <c r="COQ121" s="172"/>
      <c r="COR121" s="172"/>
      <c r="COS121" s="172"/>
      <c r="COT121" s="172"/>
      <c r="COU121" s="172"/>
      <c r="COV121" s="172"/>
      <c r="COW121" s="172"/>
      <c r="COX121" s="172"/>
      <c r="COY121" s="172"/>
      <c r="COZ121" s="172"/>
      <c r="CPA121" s="172"/>
      <c r="CPB121" s="172"/>
      <c r="CPC121" s="172"/>
      <c r="CPD121" s="172"/>
      <c r="CPE121" s="172"/>
      <c r="CPF121" s="172"/>
      <c r="CPG121" s="172"/>
      <c r="CPH121" s="172"/>
      <c r="CPI121" s="172"/>
      <c r="CPJ121" s="172"/>
      <c r="CPK121" s="172"/>
      <c r="CPL121" s="172"/>
      <c r="CPM121" s="172"/>
      <c r="CPN121" s="172"/>
      <c r="CPO121" s="172"/>
      <c r="CPP121" s="172"/>
      <c r="CPQ121" s="172"/>
      <c r="CPR121" s="172"/>
      <c r="CPS121" s="172"/>
      <c r="CPT121" s="172"/>
      <c r="CPU121" s="172"/>
      <c r="CPV121" s="172"/>
      <c r="CPW121" s="172"/>
      <c r="CPX121" s="172"/>
      <c r="CPY121" s="172"/>
      <c r="CPZ121" s="172"/>
      <c r="CQA121" s="172"/>
      <c r="CQB121" s="172"/>
      <c r="CQC121" s="172"/>
      <c r="CQD121" s="172"/>
      <c r="CQE121" s="172"/>
      <c r="CQF121" s="172"/>
      <c r="CQG121" s="172"/>
      <c r="CQH121" s="172"/>
      <c r="CQI121" s="172"/>
      <c r="CQJ121" s="172"/>
      <c r="CQK121" s="172"/>
      <c r="CQL121" s="172"/>
      <c r="CQM121" s="172"/>
      <c r="CQN121" s="172"/>
      <c r="CQO121" s="172"/>
      <c r="CQP121" s="172"/>
      <c r="CQQ121" s="172"/>
      <c r="CQR121" s="172"/>
      <c r="CQS121" s="172"/>
      <c r="CQT121" s="172"/>
      <c r="CQU121" s="172"/>
      <c r="CQV121" s="172"/>
      <c r="CQW121" s="172"/>
      <c r="CQX121" s="172"/>
      <c r="CQY121" s="172"/>
      <c r="CQZ121" s="172"/>
      <c r="CRA121" s="172"/>
      <c r="CRB121" s="172"/>
      <c r="CRC121" s="172"/>
      <c r="CRD121" s="172"/>
      <c r="CRE121" s="172"/>
      <c r="CRF121" s="172"/>
      <c r="CRG121" s="172"/>
      <c r="CRH121" s="172"/>
      <c r="CRI121" s="172"/>
      <c r="CRJ121" s="172"/>
      <c r="CRK121" s="172"/>
      <c r="CRL121" s="172"/>
      <c r="CRM121" s="172"/>
      <c r="CRN121" s="172"/>
      <c r="CRO121" s="172"/>
      <c r="CRP121" s="172"/>
      <c r="CRQ121" s="172"/>
      <c r="CRR121" s="172"/>
      <c r="CRS121" s="172"/>
      <c r="CRT121" s="172"/>
      <c r="CRU121" s="172"/>
      <c r="CRV121" s="172"/>
      <c r="CRW121" s="172"/>
      <c r="CRX121" s="172"/>
      <c r="CRY121" s="172"/>
      <c r="CRZ121" s="172"/>
      <c r="CSA121" s="172"/>
      <c r="CSB121" s="172"/>
      <c r="CSC121" s="172"/>
      <c r="CSD121" s="172"/>
      <c r="CSE121" s="172"/>
      <c r="CSF121" s="172"/>
      <c r="CSG121" s="172"/>
      <c r="CSH121" s="172"/>
      <c r="CSI121" s="172"/>
      <c r="CSJ121" s="172"/>
      <c r="CSK121" s="172"/>
      <c r="CSL121" s="172"/>
      <c r="CSM121" s="172"/>
      <c r="CSN121" s="172"/>
      <c r="CSO121" s="172"/>
      <c r="CSP121" s="172"/>
      <c r="CSQ121" s="172"/>
      <c r="CSR121" s="172"/>
      <c r="CSS121" s="172"/>
      <c r="CST121" s="172"/>
      <c r="CSU121" s="172"/>
      <c r="CSV121" s="172"/>
      <c r="CSW121" s="172"/>
      <c r="CSX121" s="172"/>
      <c r="CSY121" s="172"/>
      <c r="CSZ121" s="172"/>
      <c r="CTA121" s="172"/>
      <c r="CTB121" s="172"/>
      <c r="CTC121" s="172"/>
      <c r="CTD121" s="172"/>
      <c r="CTE121" s="172"/>
      <c r="CTF121" s="172"/>
      <c r="CTG121" s="172"/>
      <c r="CTH121" s="172"/>
      <c r="CTI121" s="172"/>
      <c r="CTJ121" s="172"/>
      <c r="CTK121" s="172"/>
      <c r="CTL121" s="172"/>
      <c r="CTM121" s="172"/>
      <c r="CTN121" s="172"/>
      <c r="CTO121" s="172"/>
      <c r="CTP121" s="172"/>
      <c r="CTQ121" s="172"/>
      <c r="CTR121" s="172"/>
      <c r="CTS121" s="172"/>
      <c r="CTT121" s="172"/>
      <c r="CTU121" s="172"/>
      <c r="CTV121" s="172"/>
      <c r="CTW121" s="172"/>
      <c r="CTX121" s="172"/>
      <c r="CTY121" s="172"/>
      <c r="CTZ121" s="172"/>
      <c r="CUA121" s="172"/>
      <c r="CUB121" s="172"/>
      <c r="CUC121" s="172"/>
      <c r="CUD121" s="172"/>
      <c r="CUE121" s="172"/>
      <c r="CUF121" s="172"/>
      <c r="CUG121" s="172"/>
      <c r="CUH121" s="172"/>
      <c r="CUI121" s="172"/>
      <c r="CUJ121" s="172"/>
      <c r="CUK121" s="172"/>
      <c r="CUL121" s="172"/>
      <c r="CUM121" s="172"/>
      <c r="CUN121" s="172"/>
      <c r="CUO121" s="172"/>
      <c r="CUP121" s="172"/>
      <c r="CUQ121" s="172"/>
      <c r="CUR121" s="172"/>
      <c r="CUS121" s="172"/>
      <c r="CUT121" s="172"/>
      <c r="CUU121" s="172"/>
      <c r="CUV121" s="172"/>
      <c r="CUW121" s="172"/>
      <c r="CUX121" s="172"/>
      <c r="CUY121" s="172"/>
      <c r="CUZ121" s="172"/>
      <c r="CVA121" s="172"/>
      <c r="CVB121" s="172"/>
      <c r="CVC121" s="172"/>
      <c r="CVD121" s="172"/>
      <c r="CVE121" s="172"/>
      <c r="CVF121" s="172"/>
      <c r="CVG121" s="172"/>
      <c r="CVH121" s="172"/>
      <c r="CVI121" s="172"/>
      <c r="CVJ121" s="172"/>
      <c r="CVK121" s="172"/>
      <c r="CVL121" s="172"/>
      <c r="CVM121" s="172"/>
      <c r="CVN121" s="172"/>
      <c r="CVO121" s="172"/>
      <c r="CVP121" s="172"/>
      <c r="CVQ121" s="172"/>
      <c r="CVR121" s="172"/>
      <c r="CVS121" s="172"/>
      <c r="CVT121" s="172"/>
      <c r="CVU121" s="172"/>
      <c r="CVV121" s="172"/>
      <c r="CVW121" s="172"/>
      <c r="CVX121" s="172"/>
      <c r="CVY121" s="172"/>
      <c r="CVZ121" s="172"/>
      <c r="CWA121" s="172"/>
      <c r="CWB121" s="172"/>
      <c r="CWC121" s="172"/>
      <c r="CWD121" s="172"/>
      <c r="CWE121" s="172"/>
      <c r="CWF121" s="172"/>
      <c r="CWG121" s="172"/>
      <c r="CWH121" s="172"/>
      <c r="CWI121" s="172"/>
      <c r="CWJ121" s="172"/>
      <c r="CWK121" s="172"/>
      <c r="CWL121" s="172"/>
      <c r="CWM121" s="172"/>
      <c r="CWN121" s="172"/>
      <c r="CWO121" s="172"/>
      <c r="CWP121" s="172"/>
      <c r="CWQ121" s="172"/>
      <c r="CWR121" s="172"/>
      <c r="CWS121" s="172"/>
      <c r="CWT121" s="172"/>
      <c r="CWU121" s="172"/>
      <c r="CWV121" s="172"/>
      <c r="CWW121" s="172"/>
      <c r="CWX121" s="172"/>
      <c r="CWY121" s="172"/>
      <c r="CWZ121" s="172"/>
      <c r="CXA121" s="172"/>
      <c r="CXB121" s="172"/>
      <c r="CXC121" s="172"/>
      <c r="CXD121" s="172"/>
      <c r="CXE121" s="172"/>
      <c r="CXF121" s="172"/>
      <c r="CXG121" s="172"/>
      <c r="CXH121" s="172"/>
      <c r="CXI121" s="172"/>
      <c r="CXJ121" s="172"/>
      <c r="CXK121" s="172"/>
      <c r="CXL121" s="172"/>
      <c r="CXM121" s="172"/>
      <c r="CXN121" s="172"/>
      <c r="CXO121" s="172"/>
      <c r="CXP121" s="172"/>
      <c r="CXQ121" s="172"/>
      <c r="CXR121" s="172"/>
      <c r="CXS121" s="172"/>
      <c r="CXT121" s="172"/>
      <c r="CXU121" s="172"/>
      <c r="CXV121" s="172"/>
      <c r="CXW121" s="172"/>
      <c r="CXX121" s="172"/>
      <c r="CXY121" s="172"/>
      <c r="CXZ121" s="172"/>
      <c r="CYA121" s="172"/>
      <c r="CYB121" s="172"/>
      <c r="CYC121" s="172"/>
      <c r="CYD121" s="172"/>
      <c r="CYE121" s="172"/>
      <c r="CYF121" s="172"/>
      <c r="CYG121" s="172"/>
      <c r="CYH121" s="172"/>
      <c r="CYI121" s="172"/>
      <c r="CYJ121" s="172"/>
      <c r="CYK121" s="172"/>
      <c r="CYL121" s="172"/>
      <c r="CYM121" s="172"/>
      <c r="CYN121" s="172"/>
      <c r="CYO121" s="172"/>
      <c r="CYP121" s="172"/>
      <c r="CYQ121" s="172"/>
      <c r="CYR121" s="172"/>
      <c r="CYS121" s="172"/>
      <c r="CYT121" s="172"/>
      <c r="CYU121" s="172"/>
      <c r="CYV121" s="172"/>
      <c r="CYW121" s="172"/>
      <c r="CYX121" s="172"/>
      <c r="CYY121" s="172"/>
      <c r="CYZ121" s="172"/>
      <c r="CZA121" s="172"/>
      <c r="CZB121" s="172"/>
      <c r="CZC121" s="172"/>
      <c r="CZD121" s="172"/>
      <c r="CZE121" s="172"/>
      <c r="CZF121" s="172"/>
      <c r="CZG121" s="172"/>
      <c r="CZH121" s="172"/>
      <c r="CZI121" s="172"/>
      <c r="CZJ121" s="172"/>
      <c r="CZK121" s="172"/>
      <c r="CZL121" s="172"/>
      <c r="CZM121" s="172"/>
      <c r="CZN121" s="172"/>
      <c r="CZO121" s="172"/>
      <c r="CZP121" s="172"/>
      <c r="CZQ121" s="172"/>
      <c r="CZR121" s="172"/>
      <c r="CZS121" s="172"/>
      <c r="CZT121" s="172"/>
      <c r="CZU121" s="172"/>
      <c r="CZV121" s="172"/>
      <c r="CZW121" s="172"/>
      <c r="CZX121" s="172"/>
      <c r="CZY121" s="172"/>
      <c r="CZZ121" s="172"/>
      <c r="DAA121" s="172"/>
      <c r="DAB121" s="172"/>
      <c r="DAC121" s="172"/>
      <c r="DAD121" s="172"/>
      <c r="DAE121" s="172"/>
      <c r="DAF121" s="172"/>
      <c r="DAG121" s="172"/>
      <c r="DAH121" s="172"/>
      <c r="DAI121" s="172"/>
      <c r="DAJ121" s="172"/>
      <c r="DAK121" s="172"/>
      <c r="DAL121" s="172"/>
      <c r="DAM121" s="172"/>
      <c r="DAN121" s="172"/>
      <c r="DAO121" s="172"/>
      <c r="DAP121" s="172"/>
      <c r="DAQ121" s="172"/>
      <c r="DAR121" s="172"/>
      <c r="DAS121" s="172"/>
      <c r="DAT121" s="172"/>
      <c r="DAU121" s="172"/>
      <c r="DAV121" s="172"/>
      <c r="DAW121" s="172"/>
      <c r="DAX121" s="172"/>
      <c r="DAY121" s="172"/>
      <c r="DAZ121" s="172"/>
      <c r="DBA121" s="172"/>
      <c r="DBB121" s="172"/>
      <c r="DBC121" s="172"/>
      <c r="DBD121" s="172"/>
      <c r="DBE121" s="172"/>
      <c r="DBF121" s="172"/>
      <c r="DBG121" s="172"/>
      <c r="DBH121" s="172"/>
      <c r="DBI121" s="172"/>
      <c r="DBJ121" s="172"/>
      <c r="DBK121" s="172"/>
      <c r="DBL121" s="172"/>
      <c r="DBM121" s="172"/>
      <c r="DBN121" s="172"/>
      <c r="DBO121" s="172"/>
      <c r="DBP121" s="172"/>
      <c r="DBQ121" s="172"/>
      <c r="DBR121" s="172"/>
      <c r="DBS121" s="172"/>
      <c r="DBT121" s="172"/>
      <c r="DBU121" s="172"/>
      <c r="DBV121" s="172"/>
      <c r="DBW121" s="172"/>
      <c r="DBX121" s="172"/>
      <c r="DBY121" s="172"/>
      <c r="DBZ121" s="172"/>
      <c r="DCA121" s="172"/>
      <c r="DCB121" s="172"/>
      <c r="DCC121" s="172"/>
      <c r="DCD121" s="172"/>
      <c r="DCE121" s="172"/>
      <c r="DCF121" s="172"/>
      <c r="DCG121" s="172"/>
      <c r="DCH121" s="172"/>
      <c r="DCI121" s="172"/>
      <c r="DCJ121" s="172"/>
      <c r="DCK121" s="172"/>
      <c r="DCL121" s="172"/>
      <c r="DCM121" s="172"/>
      <c r="DCN121" s="172"/>
      <c r="DCO121" s="172"/>
      <c r="DCP121" s="172"/>
      <c r="DCQ121" s="172"/>
      <c r="DCR121" s="172"/>
      <c r="DCS121" s="172"/>
      <c r="DCT121" s="172"/>
      <c r="DCU121" s="172"/>
      <c r="DCV121" s="172"/>
      <c r="DCW121" s="172"/>
      <c r="DCX121" s="172"/>
      <c r="DCY121" s="172"/>
      <c r="DCZ121" s="172"/>
      <c r="DDA121" s="172"/>
      <c r="DDB121" s="172"/>
      <c r="DDC121" s="172"/>
      <c r="DDD121" s="172"/>
      <c r="DDE121" s="172"/>
      <c r="DDF121" s="172"/>
      <c r="DDG121" s="172"/>
      <c r="DDH121" s="172"/>
      <c r="DDI121" s="172"/>
      <c r="DDJ121" s="172"/>
      <c r="DDK121" s="172"/>
      <c r="DDL121" s="172"/>
      <c r="DDM121" s="172"/>
      <c r="DDN121" s="172"/>
      <c r="DDO121" s="172"/>
      <c r="DDP121" s="172"/>
      <c r="DDQ121" s="172"/>
      <c r="DDR121" s="172"/>
      <c r="DDS121" s="172"/>
      <c r="DDT121" s="172"/>
      <c r="DDU121" s="172"/>
      <c r="DDV121" s="172"/>
      <c r="DDW121" s="172"/>
      <c r="DDX121" s="172"/>
      <c r="DDY121" s="172"/>
      <c r="DDZ121" s="172"/>
      <c r="DEA121" s="172"/>
      <c r="DEB121" s="172"/>
      <c r="DEC121" s="172"/>
      <c r="DED121" s="172"/>
      <c r="DEE121" s="172"/>
      <c r="DEF121" s="172"/>
      <c r="DEG121" s="172"/>
      <c r="DEH121" s="172"/>
      <c r="DEI121" s="172"/>
      <c r="DEJ121" s="172"/>
      <c r="DEK121" s="172"/>
      <c r="DEL121" s="172"/>
      <c r="DEM121" s="172"/>
      <c r="DEN121" s="172"/>
      <c r="DEO121" s="172"/>
      <c r="DEP121" s="172"/>
      <c r="DEQ121" s="172"/>
      <c r="DER121" s="172"/>
      <c r="DES121" s="172"/>
      <c r="DET121" s="172"/>
      <c r="DEU121" s="172"/>
      <c r="DEV121" s="172"/>
      <c r="DEW121" s="172"/>
      <c r="DEX121" s="172"/>
      <c r="DEY121" s="172"/>
      <c r="DEZ121" s="172"/>
      <c r="DFA121" s="172"/>
      <c r="DFB121" s="172"/>
      <c r="DFC121" s="172"/>
      <c r="DFD121" s="172"/>
      <c r="DFE121" s="172"/>
      <c r="DFF121" s="172"/>
      <c r="DFG121" s="172"/>
      <c r="DFH121" s="172"/>
      <c r="DFI121" s="172"/>
      <c r="DFJ121" s="172"/>
      <c r="DFK121" s="172"/>
      <c r="DFL121" s="172"/>
      <c r="DFM121" s="172"/>
      <c r="DFN121" s="172"/>
      <c r="DFO121" s="172"/>
      <c r="DFP121" s="172"/>
      <c r="DFQ121" s="172"/>
      <c r="DFR121" s="172"/>
      <c r="DFS121" s="172"/>
      <c r="DFT121" s="172"/>
      <c r="DFU121" s="172"/>
      <c r="DFV121" s="172"/>
      <c r="DFW121" s="172"/>
      <c r="DFX121" s="172"/>
      <c r="DFY121" s="172"/>
      <c r="DFZ121" s="172"/>
      <c r="DGA121" s="172"/>
      <c r="DGB121" s="172"/>
      <c r="DGC121" s="172"/>
      <c r="DGD121" s="172"/>
      <c r="DGE121" s="172"/>
      <c r="DGF121" s="172"/>
      <c r="DGG121" s="172"/>
      <c r="DGH121" s="172"/>
      <c r="DGI121" s="172"/>
      <c r="DGJ121" s="172"/>
      <c r="DGK121" s="172"/>
      <c r="DGL121" s="172"/>
      <c r="DGM121" s="172"/>
      <c r="DGN121" s="172"/>
      <c r="DGO121" s="172"/>
      <c r="DGP121" s="172"/>
      <c r="DGQ121" s="172"/>
      <c r="DGR121" s="172"/>
      <c r="DGS121" s="172"/>
      <c r="DGT121" s="172"/>
      <c r="DGU121" s="172"/>
      <c r="DGV121" s="172"/>
      <c r="DGW121" s="172"/>
      <c r="DGX121" s="172"/>
      <c r="DGY121" s="172"/>
      <c r="DGZ121" s="172"/>
      <c r="DHA121" s="172"/>
      <c r="DHB121" s="172"/>
      <c r="DHC121" s="172"/>
      <c r="DHD121" s="172"/>
      <c r="DHE121" s="172"/>
      <c r="DHF121" s="172"/>
      <c r="DHG121" s="172"/>
      <c r="DHH121" s="172"/>
      <c r="DHI121" s="172"/>
      <c r="DHJ121" s="172"/>
      <c r="DHK121" s="172"/>
      <c r="DHL121" s="172"/>
      <c r="DHM121" s="172"/>
      <c r="DHN121" s="172"/>
      <c r="DHO121" s="172"/>
      <c r="DHP121" s="172"/>
      <c r="DHQ121" s="172"/>
      <c r="DHR121" s="172"/>
      <c r="DHS121" s="172"/>
      <c r="DHT121" s="172"/>
      <c r="DHU121" s="172"/>
      <c r="DHV121" s="172"/>
      <c r="DHW121" s="172"/>
      <c r="DHX121" s="172"/>
      <c r="DHY121" s="172"/>
      <c r="DHZ121" s="172"/>
      <c r="DIA121" s="172"/>
      <c r="DIB121" s="172"/>
      <c r="DIC121" s="172"/>
      <c r="DID121" s="172"/>
      <c r="DIE121" s="172"/>
      <c r="DIF121" s="172"/>
      <c r="DIG121" s="172"/>
      <c r="DIH121" s="172"/>
      <c r="DII121" s="172"/>
      <c r="DIJ121" s="172"/>
      <c r="DIK121" s="172"/>
      <c r="DIL121" s="172"/>
      <c r="DIM121" s="172"/>
      <c r="DIN121" s="172"/>
      <c r="DIO121" s="172"/>
      <c r="DIP121" s="172"/>
      <c r="DIQ121" s="172"/>
      <c r="DIR121" s="172"/>
      <c r="DIS121" s="172"/>
      <c r="DIT121" s="172"/>
      <c r="DIU121" s="172"/>
      <c r="DIV121" s="172"/>
      <c r="DIW121" s="172"/>
      <c r="DIX121" s="172"/>
      <c r="DIY121" s="172"/>
      <c r="DIZ121" s="172"/>
      <c r="DJA121" s="172"/>
      <c r="DJB121" s="172"/>
      <c r="DJC121" s="172"/>
      <c r="DJD121" s="172"/>
      <c r="DJE121" s="172"/>
      <c r="DJF121" s="172"/>
      <c r="DJG121" s="172"/>
      <c r="DJH121" s="172"/>
      <c r="DJI121" s="172"/>
      <c r="DJJ121" s="172"/>
      <c r="DJK121" s="172"/>
      <c r="DJL121" s="172"/>
      <c r="DJM121" s="172"/>
      <c r="DJN121" s="172"/>
      <c r="DJO121" s="172"/>
      <c r="DJP121" s="172"/>
      <c r="DJQ121" s="172"/>
      <c r="DJR121" s="172"/>
      <c r="DJS121" s="172"/>
      <c r="DJT121" s="172"/>
      <c r="DJU121" s="172"/>
      <c r="DJV121" s="172"/>
      <c r="DJW121" s="172"/>
      <c r="DJX121" s="172"/>
      <c r="DJY121" s="172"/>
      <c r="DJZ121" s="172"/>
      <c r="DKA121" s="172"/>
      <c r="DKB121" s="172"/>
      <c r="DKC121" s="172"/>
      <c r="DKD121" s="172"/>
      <c r="DKE121" s="172"/>
      <c r="DKF121" s="172"/>
      <c r="DKG121" s="172"/>
      <c r="DKH121" s="172"/>
      <c r="DKI121" s="172"/>
      <c r="DKJ121" s="172"/>
      <c r="DKK121" s="172"/>
      <c r="DKL121" s="172"/>
      <c r="DKM121" s="172"/>
      <c r="DKN121" s="172"/>
      <c r="DKO121" s="172"/>
      <c r="DKP121" s="172"/>
      <c r="DKQ121" s="172"/>
      <c r="DKR121" s="172"/>
      <c r="DKS121" s="172"/>
      <c r="DKT121" s="172"/>
      <c r="DKU121" s="172"/>
      <c r="DKV121" s="172"/>
      <c r="DKW121" s="172"/>
      <c r="DKX121" s="172"/>
      <c r="DKY121" s="172"/>
      <c r="DKZ121" s="172"/>
      <c r="DLA121" s="172"/>
      <c r="DLB121" s="172"/>
      <c r="DLC121" s="172"/>
      <c r="DLD121" s="172"/>
      <c r="DLE121" s="172"/>
      <c r="DLF121" s="172"/>
      <c r="DLG121" s="172"/>
      <c r="DLH121" s="172"/>
      <c r="DLI121" s="172"/>
      <c r="DLJ121" s="172"/>
      <c r="DLK121" s="172"/>
      <c r="DLL121" s="172"/>
      <c r="DLM121" s="172"/>
      <c r="DLN121" s="172"/>
      <c r="DLO121" s="172"/>
      <c r="DLP121" s="172"/>
      <c r="DLQ121" s="172"/>
      <c r="DLR121" s="172"/>
      <c r="DLS121" s="172"/>
      <c r="DLT121" s="172"/>
      <c r="DLU121" s="172"/>
      <c r="DLV121" s="172"/>
      <c r="DLW121" s="172"/>
      <c r="DLX121" s="172"/>
      <c r="DLY121" s="172"/>
      <c r="DLZ121" s="172"/>
      <c r="DMA121" s="172"/>
      <c r="DMB121" s="172"/>
      <c r="DMC121" s="172"/>
      <c r="DMD121" s="172"/>
      <c r="DME121" s="172"/>
      <c r="DMF121" s="172"/>
      <c r="DMG121" s="172"/>
      <c r="DMH121" s="172"/>
      <c r="DMI121" s="172"/>
      <c r="DMJ121" s="172"/>
      <c r="DMK121" s="172"/>
      <c r="DML121" s="172"/>
      <c r="DMM121" s="172"/>
      <c r="DMN121" s="172"/>
      <c r="DMO121" s="172"/>
      <c r="DMP121" s="172"/>
      <c r="DMQ121" s="172"/>
      <c r="DMR121" s="172"/>
      <c r="DMS121" s="172"/>
      <c r="DMT121" s="172"/>
      <c r="DMU121" s="172"/>
      <c r="DMV121" s="172"/>
      <c r="DMW121" s="172"/>
      <c r="DMX121" s="172"/>
      <c r="DMY121" s="172"/>
      <c r="DMZ121" s="172"/>
      <c r="DNA121" s="172"/>
      <c r="DNB121" s="172"/>
      <c r="DNC121" s="172"/>
      <c r="DND121" s="172"/>
      <c r="DNE121" s="172"/>
      <c r="DNF121" s="172"/>
      <c r="DNG121" s="172"/>
      <c r="DNH121" s="172"/>
      <c r="DNI121" s="172"/>
      <c r="DNJ121" s="172"/>
      <c r="DNK121" s="172"/>
      <c r="DNL121" s="172"/>
      <c r="DNM121" s="172"/>
      <c r="DNN121" s="172"/>
      <c r="DNO121" s="172"/>
      <c r="DNP121" s="172"/>
      <c r="DNQ121" s="172"/>
      <c r="DNR121" s="172"/>
      <c r="DNS121" s="172"/>
      <c r="DNT121" s="172"/>
      <c r="DNU121" s="172"/>
      <c r="DNV121" s="172"/>
      <c r="DNW121" s="172"/>
      <c r="DNX121" s="172"/>
      <c r="DNY121" s="172"/>
      <c r="DNZ121" s="172"/>
      <c r="DOA121" s="172"/>
      <c r="DOB121" s="172"/>
      <c r="DOC121" s="172"/>
      <c r="DOD121" s="172"/>
      <c r="DOE121" s="172"/>
      <c r="DOF121" s="172"/>
      <c r="DOG121" s="172"/>
      <c r="DOH121" s="172"/>
      <c r="DOI121" s="172"/>
      <c r="DOJ121" s="172"/>
      <c r="DOK121" s="172"/>
      <c r="DOL121" s="172"/>
      <c r="DOM121" s="172"/>
      <c r="DON121" s="172"/>
      <c r="DOO121" s="172"/>
      <c r="DOP121" s="172"/>
      <c r="DOQ121" s="172"/>
      <c r="DOR121" s="172"/>
      <c r="DOS121" s="172"/>
      <c r="DOT121" s="172"/>
      <c r="DOU121" s="172"/>
      <c r="DOV121" s="172"/>
      <c r="DOW121" s="172"/>
      <c r="DOX121" s="172"/>
      <c r="DOY121" s="172"/>
      <c r="DOZ121" s="172"/>
      <c r="DPA121" s="172"/>
      <c r="DPB121" s="172"/>
      <c r="DPC121" s="172"/>
      <c r="DPD121" s="172"/>
      <c r="DPE121" s="172"/>
      <c r="DPF121" s="172"/>
      <c r="DPG121" s="172"/>
      <c r="DPH121" s="172"/>
      <c r="DPI121" s="172"/>
      <c r="DPJ121" s="172"/>
      <c r="DPK121" s="172"/>
      <c r="DPL121" s="172"/>
      <c r="DPM121" s="172"/>
      <c r="DPN121" s="172"/>
      <c r="DPO121" s="172"/>
      <c r="DPP121" s="172"/>
      <c r="DPQ121" s="172"/>
      <c r="DPR121" s="172"/>
      <c r="DPS121" s="172"/>
      <c r="DPT121" s="172"/>
      <c r="DPU121" s="172"/>
      <c r="DPV121" s="172"/>
      <c r="DPW121" s="172"/>
      <c r="DPX121" s="172"/>
      <c r="DPY121" s="172"/>
      <c r="DPZ121" s="172"/>
      <c r="DQA121" s="172"/>
      <c r="DQB121" s="172"/>
      <c r="DQC121" s="172"/>
      <c r="DQD121" s="172"/>
      <c r="DQE121" s="172"/>
      <c r="DQF121" s="172"/>
      <c r="DQG121" s="172"/>
      <c r="DQH121" s="172"/>
      <c r="DQI121" s="172"/>
      <c r="DQJ121" s="172"/>
      <c r="DQK121" s="172"/>
      <c r="DQL121" s="172"/>
      <c r="DQM121" s="172"/>
      <c r="DQN121" s="172"/>
      <c r="DQO121" s="172"/>
      <c r="DQP121" s="172"/>
      <c r="DQQ121" s="172"/>
      <c r="DQR121" s="172"/>
      <c r="DQS121" s="172"/>
      <c r="DQT121" s="172"/>
      <c r="DQU121" s="172"/>
      <c r="DQV121" s="172"/>
      <c r="DQW121" s="172"/>
      <c r="DQX121" s="172"/>
      <c r="DQY121" s="172"/>
      <c r="DQZ121" s="172"/>
      <c r="DRA121" s="172"/>
      <c r="DRB121" s="172"/>
      <c r="DRC121" s="172"/>
      <c r="DRD121" s="172"/>
      <c r="DRE121" s="172"/>
      <c r="DRF121" s="172"/>
      <c r="DRG121" s="172"/>
      <c r="DRH121" s="172"/>
      <c r="DRI121" s="172"/>
      <c r="DRJ121" s="172"/>
      <c r="DRK121" s="172"/>
      <c r="DRL121" s="172"/>
      <c r="DRM121" s="172"/>
      <c r="DRN121" s="172"/>
      <c r="DRO121" s="172"/>
      <c r="DRP121" s="172"/>
      <c r="DRQ121" s="172"/>
      <c r="DRR121" s="172"/>
      <c r="DRS121" s="172"/>
      <c r="DRT121" s="172"/>
      <c r="DRU121" s="172"/>
      <c r="DRV121" s="172"/>
      <c r="DRW121" s="172"/>
      <c r="DRX121" s="172"/>
      <c r="DRY121" s="172"/>
      <c r="DRZ121" s="172"/>
      <c r="DSA121" s="172"/>
      <c r="DSB121" s="172"/>
      <c r="DSC121" s="172"/>
      <c r="DSD121" s="172"/>
      <c r="DSE121" s="172"/>
      <c r="DSF121" s="172"/>
      <c r="DSG121" s="172"/>
      <c r="DSH121" s="172"/>
      <c r="DSI121" s="172"/>
      <c r="DSJ121" s="172"/>
      <c r="DSK121" s="172"/>
      <c r="DSL121" s="172"/>
      <c r="DSM121" s="172"/>
      <c r="DSN121" s="172"/>
      <c r="DSO121" s="172"/>
      <c r="DSP121" s="172"/>
      <c r="DSQ121" s="172"/>
      <c r="DSR121" s="172"/>
      <c r="DSS121" s="172"/>
      <c r="DST121" s="172"/>
      <c r="DSU121" s="172"/>
      <c r="DSV121" s="172"/>
      <c r="DSW121" s="172"/>
      <c r="DSX121" s="172"/>
      <c r="DSY121" s="172"/>
      <c r="DSZ121" s="172"/>
      <c r="DTA121" s="172"/>
      <c r="DTB121" s="172"/>
      <c r="DTC121" s="172"/>
      <c r="DTD121" s="172"/>
      <c r="DTE121" s="172"/>
      <c r="DTF121" s="172"/>
      <c r="DTG121" s="172"/>
      <c r="DTH121" s="172"/>
      <c r="DTI121" s="172"/>
      <c r="DTJ121" s="172"/>
      <c r="DTK121" s="172"/>
      <c r="DTL121" s="172"/>
      <c r="DTM121" s="172"/>
      <c r="DTN121" s="172"/>
      <c r="DTO121" s="172"/>
      <c r="DTP121" s="172"/>
      <c r="DTQ121" s="172"/>
      <c r="DTR121" s="172"/>
      <c r="DTS121" s="172"/>
      <c r="DTT121" s="172"/>
      <c r="DTU121" s="172"/>
      <c r="DTV121" s="172"/>
      <c r="DTW121" s="172"/>
      <c r="DTX121" s="172"/>
      <c r="DTY121" s="172"/>
      <c r="DTZ121" s="172"/>
      <c r="DUA121" s="172"/>
      <c r="DUB121" s="172"/>
      <c r="DUC121" s="172"/>
      <c r="DUD121" s="172"/>
      <c r="DUE121" s="172"/>
      <c r="DUF121" s="172"/>
      <c r="DUG121" s="172"/>
      <c r="DUH121" s="172"/>
      <c r="DUI121" s="172"/>
      <c r="DUJ121" s="172"/>
      <c r="DUK121" s="172"/>
      <c r="DUL121" s="172"/>
      <c r="DUM121" s="172"/>
      <c r="DUN121" s="172"/>
      <c r="DUO121" s="172"/>
      <c r="DUP121" s="172"/>
      <c r="DUQ121" s="172"/>
      <c r="DUR121" s="172"/>
      <c r="DUS121" s="172"/>
      <c r="DUT121" s="172"/>
      <c r="DUU121" s="172"/>
      <c r="DUV121" s="172"/>
      <c r="DUW121" s="172"/>
      <c r="DUX121" s="172"/>
      <c r="DUY121" s="172"/>
      <c r="DUZ121" s="172"/>
      <c r="DVA121" s="172"/>
      <c r="DVB121" s="172"/>
      <c r="DVC121" s="172"/>
      <c r="DVD121" s="172"/>
      <c r="DVE121" s="172"/>
      <c r="DVF121" s="172"/>
      <c r="DVG121" s="172"/>
      <c r="DVH121" s="172"/>
      <c r="DVI121" s="172"/>
      <c r="DVJ121" s="172"/>
      <c r="DVK121" s="172"/>
      <c r="DVL121" s="172"/>
      <c r="DVM121" s="172"/>
      <c r="DVN121" s="172"/>
      <c r="DVO121" s="172"/>
      <c r="DVP121" s="172"/>
      <c r="DVQ121" s="172"/>
      <c r="DVR121" s="172"/>
      <c r="DVS121" s="172"/>
      <c r="DVT121" s="172"/>
      <c r="DVU121" s="172"/>
      <c r="DVV121" s="172"/>
      <c r="DVW121" s="172"/>
      <c r="DVX121" s="172"/>
      <c r="DVY121" s="172"/>
      <c r="DVZ121" s="172"/>
      <c r="DWA121" s="172"/>
      <c r="DWB121" s="172"/>
      <c r="DWC121" s="172"/>
      <c r="DWD121" s="172"/>
      <c r="DWE121" s="172"/>
      <c r="DWF121" s="172"/>
      <c r="DWG121" s="172"/>
      <c r="DWH121" s="172"/>
      <c r="DWI121" s="172"/>
      <c r="DWJ121" s="172"/>
      <c r="DWK121" s="172"/>
      <c r="DWL121" s="172"/>
      <c r="DWM121" s="172"/>
      <c r="DWN121" s="172"/>
      <c r="DWO121" s="172"/>
      <c r="DWP121" s="172"/>
      <c r="DWQ121" s="172"/>
      <c r="DWR121" s="172"/>
      <c r="DWS121" s="172"/>
      <c r="DWT121" s="172"/>
      <c r="DWU121" s="172"/>
      <c r="DWV121" s="172"/>
      <c r="DWW121" s="172"/>
      <c r="DWX121" s="172"/>
      <c r="DWY121" s="172"/>
      <c r="DWZ121" s="172"/>
      <c r="DXA121" s="172"/>
      <c r="DXB121" s="172"/>
      <c r="DXC121" s="172"/>
      <c r="DXD121" s="172"/>
      <c r="DXE121" s="172"/>
      <c r="DXF121" s="172"/>
      <c r="DXG121" s="172"/>
      <c r="DXH121" s="172"/>
      <c r="DXI121" s="172"/>
      <c r="DXJ121" s="172"/>
      <c r="DXK121" s="172"/>
      <c r="DXL121" s="172"/>
      <c r="DXM121" s="172"/>
      <c r="DXN121" s="172"/>
      <c r="DXO121" s="172"/>
      <c r="DXP121" s="172"/>
      <c r="DXQ121" s="172"/>
      <c r="DXR121" s="172"/>
      <c r="DXS121" s="172"/>
      <c r="DXT121" s="172"/>
      <c r="DXU121" s="172"/>
      <c r="DXV121" s="172"/>
      <c r="DXW121" s="172"/>
      <c r="DXX121" s="172"/>
      <c r="DXY121" s="172"/>
      <c r="DXZ121" s="172"/>
      <c r="DYA121" s="172"/>
      <c r="DYB121" s="172"/>
      <c r="DYC121" s="172"/>
      <c r="DYD121" s="172"/>
      <c r="DYE121" s="172"/>
      <c r="DYF121" s="172"/>
      <c r="DYG121" s="172"/>
      <c r="DYH121" s="172"/>
      <c r="DYI121" s="172"/>
      <c r="DYJ121" s="172"/>
      <c r="DYK121" s="172"/>
      <c r="DYL121" s="172"/>
      <c r="DYM121" s="172"/>
      <c r="DYN121" s="172"/>
      <c r="DYO121" s="172"/>
      <c r="DYP121" s="172"/>
      <c r="DYQ121" s="172"/>
      <c r="DYR121" s="172"/>
      <c r="DYS121" s="172"/>
      <c r="DYT121" s="172"/>
      <c r="DYU121" s="172"/>
      <c r="DYV121" s="172"/>
      <c r="DYW121" s="172"/>
      <c r="DYX121" s="172"/>
      <c r="DYY121" s="172"/>
      <c r="DYZ121" s="172"/>
      <c r="DZA121" s="172"/>
      <c r="DZB121" s="172"/>
      <c r="DZC121" s="172"/>
      <c r="DZD121" s="172"/>
      <c r="DZE121" s="172"/>
      <c r="DZF121" s="172"/>
      <c r="DZG121" s="172"/>
      <c r="DZH121" s="172"/>
      <c r="DZI121" s="172"/>
      <c r="DZJ121" s="172"/>
      <c r="DZK121" s="172"/>
      <c r="DZL121" s="172"/>
      <c r="DZM121" s="172"/>
      <c r="DZN121" s="172"/>
      <c r="DZO121" s="172"/>
      <c r="DZP121" s="172"/>
      <c r="DZQ121" s="172"/>
      <c r="DZR121" s="172"/>
      <c r="DZS121" s="172"/>
      <c r="DZT121" s="172"/>
      <c r="DZU121" s="172"/>
      <c r="DZV121" s="172"/>
      <c r="DZW121" s="172"/>
      <c r="DZX121" s="172"/>
      <c r="DZY121" s="172"/>
      <c r="DZZ121" s="172"/>
      <c r="EAA121" s="172"/>
      <c r="EAB121" s="172"/>
      <c r="EAC121" s="172"/>
      <c r="EAD121" s="172"/>
      <c r="EAE121" s="172"/>
      <c r="EAF121" s="172"/>
      <c r="EAG121" s="172"/>
      <c r="EAH121" s="172"/>
      <c r="EAI121" s="172"/>
      <c r="EAJ121" s="172"/>
      <c r="EAK121" s="172"/>
      <c r="EAL121" s="172"/>
      <c r="EAM121" s="172"/>
      <c r="EAN121" s="172"/>
      <c r="EAO121" s="172"/>
      <c r="EAP121" s="172"/>
      <c r="EAQ121" s="172"/>
      <c r="EAR121" s="172"/>
      <c r="EAS121" s="172"/>
      <c r="EAT121" s="172"/>
      <c r="EAU121" s="172"/>
      <c r="EAV121" s="172"/>
      <c r="EAW121" s="172"/>
      <c r="EAX121" s="172"/>
      <c r="EAY121" s="172"/>
      <c r="EAZ121" s="172"/>
      <c r="EBA121" s="172"/>
      <c r="EBB121" s="172"/>
      <c r="EBC121" s="172"/>
      <c r="EBD121" s="172"/>
      <c r="EBE121" s="172"/>
      <c r="EBF121" s="172"/>
      <c r="EBG121" s="172"/>
      <c r="EBH121" s="172"/>
      <c r="EBI121" s="172"/>
      <c r="EBJ121" s="172"/>
      <c r="EBK121" s="172"/>
      <c r="EBL121" s="172"/>
      <c r="EBM121" s="172"/>
      <c r="EBN121" s="172"/>
      <c r="EBO121" s="172"/>
      <c r="EBP121" s="172"/>
      <c r="EBQ121" s="172"/>
      <c r="EBR121" s="172"/>
      <c r="EBS121" s="172"/>
      <c r="EBT121" s="172"/>
      <c r="EBU121" s="172"/>
      <c r="EBV121" s="172"/>
      <c r="EBW121" s="172"/>
      <c r="EBX121" s="172"/>
      <c r="EBY121" s="172"/>
      <c r="EBZ121" s="172"/>
      <c r="ECA121" s="172"/>
      <c r="ECB121" s="172"/>
      <c r="ECC121" s="172"/>
      <c r="ECD121" s="172"/>
      <c r="ECE121" s="172"/>
      <c r="ECF121" s="172"/>
      <c r="ECG121" s="172"/>
      <c r="ECH121" s="172"/>
      <c r="ECI121" s="172"/>
      <c r="ECJ121" s="172"/>
      <c r="ECK121" s="172"/>
      <c r="ECL121" s="172"/>
      <c r="ECM121" s="172"/>
      <c r="ECN121" s="172"/>
      <c r="ECO121" s="172"/>
      <c r="ECP121" s="172"/>
      <c r="ECQ121" s="172"/>
      <c r="ECR121" s="172"/>
      <c r="ECS121" s="172"/>
      <c r="ECT121" s="172"/>
      <c r="ECU121" s="172"/>
      <c r="ECV121" s="172"/>
      <c r="ECW121" s="172"/>
      <c r="ECX121" s="172"/>
      <c r="ECY121" s="172"/>
      <c r="ECZ121" s="172"/>
      <c r="EDA121" s="172"/>
      <c r="EDB121" s="172"/>
      <c r="EDC121" s="172"/>
      <c r="EDD121" s="172"/>
      <c r="EDE121" s="172"/>
      <c r="EDF121" s="172"/>
      <c r="EDG121" s="172"/>
      <c r="EDH121" s="172"/>
      <c r="EDI121" s="172"/>
      <c r="EDJ121" s="172"/>
      <c r="EDK121" s="172"/>
      <c r="EDL121" s="172"/>
      <c r="EDM121" s="172"/>
      <c r="EDN121" s="172"/>
      <c r="EDO121" s="172"/>
      <c r="EDP121" s="172"/>
      <c r="EDQ121" s="172"/>
      <c r="EDR121" s="172"/>
      <c r="EDS121" s="172"/>
      <c r="EDT121" s="172"/>
      <c r="EDU121" s="172"/>
      <c r="EDV121" s="172"/>
      <c r="EDW121" s="172"/>
      <c r="EDX121" s="172"/>
      <c r="EDY121" s="172"/>
      <c r="EDZ121" s="172"/>
      <c r="EEA121" s="172"/>
      <c r="EEB121" s="172"/>
      <c r="EEC121" s="172"/>
      <c r="EED121" s="172"/>
      <c r="EEE121" s="172"/>
      <c r="EEF121" s="172"/>
      <c r="EEG121" s="172"/>
      <c r="EEH121" s="172"/>
      <c r="EEI121" s="172"/>
      <c r="EEJ121" s="172"/>
      <c r="EEK121" s="172"/>
      <c r="EEL121" s="172"/>
      <c r="EEM121" s="172"/>
      <c r="EEN121" s="172"/>
      <c r="EEO121" s="172"/>
      <c r="EEP121" s="172"/>
      <c r="EEQ121" s="172"/>
      <c r="EER121" s="172"/>
      <c r="EES121" s="172"/>
      <c r="EET121" s="172"/>
      <c r="EEU121" s="172"/>
      <c r="EEV121" s="172"/>
      <c r="EEW121" s="172"/>
      <c r="EEX121" s="172"/>
      <c r="EEY121" s="172"/>
      <c r="EEZ121" s="172"/>
      <c r="EFA121" s="172"/>
      <c r="EFB121" s="172"/>
      <c r="EFC121" s="172"/>
      <c r="EFD121" s="172"/>
      <c r="EFE121" s="172"/>
      <c r="EFF121" s="172"/>
      <c r="EFG121" s="172"/>
      <c r="EFH121" s="172"/>
      <c r="EFI121" s="172"/>
      <c r="EFJ121" s="172"/>
      <c r="EFK121" s="172"/>
      <c r="EFL121" s="172"/>
      <c r="EFM121" s="172"/>
      <c r="EFN121" s="172"/>
      <c r="EFO121" s="172"/>
      <c r="EFP121" s="172"/>
      <c r="EFQ121" s="172"/>
      <c r="EFR121" s="172"/>
      <c r="EFS121" s="172"/>
      <c r="EFT121" s="172"/>
      <c r="EFU121" s="172"/>
      <c r="EFV121" s="172"/>
      <c r="EFW121" s="172"/>
      <c r="EFX121" s="172"/>
      <c r="EFY121" s="172"/>
      <c r="EFZ121" s="172"/>
      <c r="EGA121" s="172"/>
      <c r="EGB121" s="172"/>
      <c r="EGC121" s="172"/>
      <c r="EGD121" s="172"/>
      <c r="EGE121" s="172"/>
      <c r="EGF121" s="172"/>
      <c r="EGG121" s="172"/>
      <c r="EGH121" s="172"/>
      <c r="EGI121" s="172"/>
      <c r="EGJ121" s="172"/>
      <c r="EGK121" s="172"/>
      <c r="EGL121" s="172"/>
      <c r="EGM121" s="172"/>
      <c r="EGN121" s="172"/>
      <c r="EGO121" s="172"/>
      <c r="EGP121" s="172"/>
      <c r="EGQ121" s="172"/>
      <c r="EGR121" s="172"/>
      <c r="EGS121" s="172"/>
      <c r="EGT121" s="172"/>
      <c r="EGU121" s="172"/>
      <c r="EGV121" s="172"/>
      <c r="EGW121" s="172"/>
      <c r="EGX121" s="172"/>
      <c r="EGY121" s="172"/>
      <c r="EGZ121" s="172"/>
      <c r="EHA121" s="172"/>
      <c r="EHB121" s="172"/>
      <c r="EHC121" s="172"/>
      <c r="EHD121" s="172"/>
      <c r="EHE121" s="172"/>
      <c r="EHF121" s="172"/>
      <c r="EHG121" s="172"/>
      <c r="EHH121" s="172"/>
      <c r="EHI121" s="172"/>
      <c r="EHJ121" s="172"/>
      <c r="EHK121" s="172"/>
      <c r="EHL121" s="172"/>
      <c r="EHM121" s="172"/>
      <c r="EHN121" s="172"/>
      <c r="EHO121" s="172"/>
      <c r="EHP121" s="172"/>
      <c r="EHQ121" s="172"/>
      <c r="EHR121" s="172"/>
      <c r="EHS121" s="172"/>
      <c r="EHT121" s="172"/>
      <c r="EHU121" s="172"/>
      <c r="EHV121" s="172"/>
      <c r="EHW121" s="172"/>
      <c r="EHX121" s="172"/>
      <c r="EHY121" s="172"/>
      <c r="EHZ121" s="172"/>
      <c r="EIA121" s="172"/>
      <c r="EIB121" s="172"/>
      <c r="EIC121" s="172"/>
      <c r="EID121" s="172"/>
      <c r="EIE121" s="172"/>
      <c r="EIF121" s="172"/>
      <c r="EIG121" s="172"/>
      <c r="EIH121" s="172"/>
      <c r="EII121" s="172"/>
      <c r="EIJ121" s="172"/>
      <c r="EIK121" s="172"/>
      <c r="EIL121" s="172"/>
      <c r="EIM121" s="172"/>
      <c r="EIN121" s="172"/>
      <c r="EIO121" s="172"/>
      <c r="EIP121" s="172"/>
      <c r="EIQ121" s="172"/>
      <c r="EIR121" s="172"/>
      <c r="EIS121" s="172"/>
      <c r="EIT121" s="172"/>
      <c r="EIU121" s="172"/>
      <c r="EIV121" s="172"/>
      <c r="EIW121" s="172"/>
      <c r="EIX121" s="172"/>
      <c r="EIY121" s="172"/>
      <c r="EIZ121" s="172"/>
      <c r="EJA121" s="172"/>
      <c r="EJB121" s="172"/>
      <c r="EJC121" s="172"/>
      <c r="EJD121" s="172"/>
      <c r="EJE121" s="172"/>
      <c r="EJF121" s="172"/>
      <c r="EJG121" s="172"/>
      <c r="EJH121" s="172"/>
      <c r="EJI121" s="172"/>
      <c r="EJJ121" s="172"/>
      <c r="EJK121" s="172"/>
      <c r="EJL121" s="172"/>
      <c r="EJM121" s="172"/>
      <c r="EJN121" s="172"/>
      <c r="EJO121" s="172"/>
      <c r="EJP121" s="172"/>
      <c r="EJQ121" s="172"/>
      <c r="EJR121" s="172"/>
      <c r="EJS121" s="172"/>
      <c r="EJT121" s="172"/>
      <c r="EJU121" s="172"/>
      <c r="EJV121" s="172"/>
      <c r="EJW121" s="172"/>
      <c r="EJX121" s="172"/>
      <c r="EJY121" s="172"/>
      <c r="EJZ121" s="172"/>
      <c r="EKA121" s="172"/>
      <c r="EKB121" s="172"/>
      <c r="EKC121" s="172"/>
      <c r="EKD121" s="172"/>
      <c r="EKE121" s="172"/>
      <c r="EKF121" s="172"/>
      <c r="EKG121" s="172"/>
      <c r="EKH121" s="172"/>
      <c r="EKI121" s="172"/>
      <c r="EKJ121" s="172"/>
      <c r="EKK121" s="172"/>
      <c r="EKL121" s="172"/>
      <c r="EKM121" s="172"/>
      <c r="EKN121" s="172"/>
      <c r="EKO121" s="172"/>
      <c r="EKP121" s="172"/>
      <c r="EKQ121" s="172"/>
      <c r="EKR121" s="172"/>
      <c r="EKS121" s="172"/>
      <c r="EKT121" s="172"/>
      <c r="EKU121" s="172"/>
      <c r="EKV121" s="172"/>
      <c r="EKW121" s="172"/>
      <c r="EKX121" s="172"/>
      <c r="EKY121" s="172"/>
      <c r="EKZ121" s="172"/>
      <c r="ELA121" s="172"/>
      <c r="ELB121" s="172"/>
      <c r="ELC121" s="172"/>
      <c r="ELD121" s="172"/>
      <c r="ELE121" s="172"/>
      <c r="ELF121" s="172"/>
      <c r="ELG121" s="172"/>
      <c r="ELH121" s="172"/>
      <c r="ELI121" s="172"/>
      <c r="ELJ121" s="172"/>
      <c r="ELK121" s="172"/>
      <c r="ELL121" s="172"/>
      <c r="ELM121" s="172"/>
      <c r="ELN121" s="172"/>
      <c r="ELO121" s="172"/>
      <c r="ELP121" s="172"/>
      <c r="ELQ121" s="172"/>
      <c r="ELR121" s="172"/>
      <c r="ELS121" s="172"/>
      <c r="ELT121" s="172"/>
      <c r="ELU121" s="172"/>
      <c r="ELV121" s="172"/>
      <c r="ELW121" s="172"/>
      <c r="ELX121" s="172"/>
      <c r="ELY121" s="172"/>
      <c r="ELZ121" s="172"/>
      <c r="EMA121" s="172"/>
      <c r="EMB121" s="172"/>
      <c r="EMC121" s="172"/>
      <c r="EMD121" s="172"/>
      <c r="EME121" s="172"/>
      <c r="EMF121" s="172"/>
      <c r="EMG121" s="172"/>
      <c r="EMH121" s="172"/>
      <c r="EMI121" s="172"/>
      <c r="EMJ121" s="172"/>
      <c r="EMK121" s="172"/>
      <c r="EML121" s="172"/>
      <c r="EMM121" s="172"/>
      <c r="EMN121" s="172"/>
      <c r="EMO121" s="172"/>
      <c r="EMP121" s="172"/>
      <c r="EMQ121" s="172"/>
      <c r="EMR121" s="172"/>
      <c r="EMS121" s="172"/>
      <c r="EMT121" s="172"/>
      <c r="EMU121" s="172"/>
      <c r="EMV121" s="172"/>
      <c r="EMW121" s="172"/>
      <c r="EMX121" s="172"/>
      <c r="EMY121" s="172"/>
      <c r="EMZ121" s="172"/>
      <c r="ENA121" s="172"/>
      <c r="ENB121" s="172"/>
      <c r="ENC121" s="172"/>
      <c r="END121" s="172"/>
      <c r="ENE121" s="172"/>
      <c r="ENF121" s="172"/>
      <c r="ENG121" s="172"/>
      <c r="ENH121" s="172"/>
      <c r="ENI121" s="172"/>
      <c r="ENJ121" s="172"/>
      <c r="ENK121" s="172"/>
      <c r="ENL121" s="172"/>
      <c r="ENM121" s="172"/>
      <c r="ENN121" s="172"/>
      <c r="ENO121" s="172"/>
      <c r="ENP121" s="172"/>
      <c r="ENQ121" s="172"/>
      <c r="ENR121" s="172"/>
      <c r="ENS121" s="172"/>
      <c r="ENT121" s="172"/>
      <c r="ENU121" s="172"/>
      <c r="ENV121" s="172"/>
      <c r="ENW121" s="172"/>
      <c r="ENX121" s="172"/>
      <c r="ENY121" s="172"/>
      <c r="ENZ121" s="172"/>
      <c r="EOA121" s="172"/>
      <c r="EOB121" s="172"/>
      <c r="EOC121" s="172"/>
      <c r="EOD121" s="172"/>
      <c r="EOE121" s="172"/>
      <c r="EOF121" s="172"/>
      <c r="EOG121" s="172"/>
      <c r="EOH121" s="172"/>
      <c r="EOI121" s="172"/>
      <c r="EOJ121" s="172"/>
      <c r="EOK121" s="172"/>
      <c r="EOL121" s="172"/>
      <c r="EOM121" s="172"/>
      <c r="EON121" s="172"/>
      <c r="EOO121" s="172"/>
      <c r="EOP121" s="172"/>
      <c r="EOQ121" s="172"/>
      <c r="EOR121" s="172"/>
      <c r="EOS121" s="172"/>
      <c r="EOT121" s="172"/>
      <c r="EOU121" s="172"/>
      <c r="EOV121" s="172"/>
      <c r="EOW121" s="172"/>
      <c r="EOX121" s="172"/>
      <c r="EOY121" s="172"/>
      <c r="EOZ121" s="172"/>
      <c r="EPA121" s="172"/>
      <c r="EPB121" s="172"/>
      <c r="EPC121" s="172"/>
      <c r="EPD121" s="172"/>
      <c r="EPE121" s="172"/>
      <c r="EPF121" s="172"/>
      <c r="EPG121" s="172"/>
      <c r="EPH121" s="172"/>
      <c r="EPI121" s="172"/>
      <c r="EPJ121" s="172"/>
      <c r="EPK121" s="172"/>
      <c r="EPL121" s="172"/>
      <c r="EPM121" s="172"/>
      <c r="EPN121" s="172"/>
      <c r="EPO121" s="172"/>
      <c r="EPP121" s="172"/>
      <c r="EPQ121" s="172"/>
      <c r="EPR121" s="172"/>
      <c r="EPS121" s="172"/>
      <c r="EPT121" s="172"/>
      <c r="EPU121" s="172"/>
      <c r="EPV121" s="172"/>
      <c r="EPW121" s="172"/>
      <c r="EPX121" s="172"/>
      <c r="EPY121" s="172"/>
      <c r="EPZ121" s="172"/>
      <c r="EQA121" s="172"/>
      <c r="EQB121" s="172"/>
      <c r="EQC121" s="172"/>
      <c r="EQD121" s="172"/>
      <c r="EQE121" s="172"/>
      <c r="EQF121" s="172"/>
      <c r="EQG121" s="172"/>
      <c r="EQH121" s="172"/>
      <c r="EQI121" s="172"/>
      <c r="EQJ121" s="172"/>
      <c r="EQK121" s="172"/>
      <c r="EQL121" s="172"/>
      <c r="EQM121" s="172"/>
      <c r="EQN121" s="172"/>
      <c r="EQO121" s="172"/>
      <c r="EQP121" s="172"/>
      <c r="EQQ121" s="172"/>
      <c r="EQR121" s="172"/>
      <c r="EQS121" s="172"/>
      <c r="EQT121" s="172"/>
      <c r="EQU121" s="172"/>
      <c r="EQV121" s="172"/>
      <c r="EQW121" s="172"/>
      <c r="EQX121" s="172"/>
      <c r="EQY121" s="172"/>
      <c r="EQZ121" s="172"/>
      <c r="ERA121" s="172"/>
      <c r="ERB121" s="172"/>
      <c r="ERC121" s="172"/>
      <c r="ERD121" s="172"/>
      <c r="ERE121" s="172"/>
      <c r="ERF121" s="172"/>
      <c r="ERG121" s="172"/>
      <c r="ERH121" s="172"/>
      <c r="ERI121" s="172"/>
      <c r="ERJ121" s="172"/>
      <c r="ERK121" s="172"/>
      <c r="ERL121" s="172"/>
      <c r="ERM121" s="172"/>
      <c r="ERN121" s="172"/>
      <c r="ERO121" s="172"/>
      <c r="ERP121" s="172"/>
      <c r="ERQ121" s="172"/>
      <c r="ERR121" s="172"/>
      <c r="ERS121" s="172"/>
      <c r="ERT121" s="172"/>
      <c r="ERU121" s="172"/>
      <c r="ERV121" s="172"/>
      <c r="ERW121" s="172"/>
      <c r="ERX121" s="172"/>
      <c r="ERY121" s="172"/>
      <c r="ERZ121" s="172"/>
      <c r="ESA121" s="172"/>
      <c r="ESB121" s="172"/>
      <c r="ESC121" s="172"/>
      <c r="ESD121" s="172"/>
      <c r="ESE121" s="172"/>
      <c r="ESF121" s="172"/>
      <c r="ESG121" s="172"/>
      <c r="ESH121" s="172"/>
      <c r="ESI121" s="172"/>
      <c r="ESJ121" s="172"/>
      <c r="ESK121" s="172"/>
      <c r="ESL121" s="172"/>
      <c r="ESM121" s="172"/>
      <c r="ESN121" s="172"/>
      <c r="ESO121" s="172"/>
      <c r="ESP121" s="172"/>
      <c r="ESQ121" s="172"/>
      <c r="ESR121" s="172"/>
      <c r="ESS121" s="172"/>
      <c r="EST121" s="172"/>
      <c r="ESU121" s="172"/>
      <c r="ESV121" s="172"/>
      <c r="ESW121" s="172"/>
      <c r="ESX121" s="172"/>
      <c r="ESY121" s="172"/>
      <c r="ESZ121" s="172"/>
      <c r="ETA121" s="172"/>
      <c r="ETB121" s="172"/>
      <c r="ETC121" s="172"/>
      <c r="ETD121" s="172"/>
      <c r="ETE121" s="172"/>
      <c r="ETF121" s="172"/>
      <c r="ETG121" s="172"/>
      <c r="ETH121" s="172"/>
      <c r="ETI121" s="172"/>
      <c r="ETJ121" s="172"/>
      <c r="ETK121" s="172"/>
      <c r="ETL121" s="172"/>
      <c r="ETM121" s="172"/>
      <c r="ETN121" s="172"/>
      <c r="ETO121" s="172"/>
      <c r="ETP121" s="172"/>
      <c r="ETQ121" s="172"/>
      <c r="ETR121" s="172"/>
      <c r="ETS121" s="172"/>
      <c r="ETT121" s="172"/>
      <c r="ETU121" s="172"/>
      <c r="ETV121" s="172"/>
      <c r="ETW121" s="172"/>
      <c r="ETX121" s="172"/>
      <c r="ETY121" s="172"/>
      <c r="ETZ121" s="172"/>
      <c r="EUA121" s="172"/>
      <c r="EUB121" s="172"/>
      <c r="EUC121" s="172"/>
      <c r="EUD121" s="172"/>
      <c r="EUE121" s="172"/>
      <c r="EUF121" s="172"/>
      <c r="EUG121" s="172"/>
      <c r="EUH121" s="172"/>
      <c r="EUI121" s="172"/>
      <c r="EUJ121" s="172"/>
      <c r="EUK121" s="172"/>
      <c r="EUL121" s="172"/>
      <c r="EUM121" s="172"/>
      <c r="EUN121" s="172"/>
      <c r="EUO121" s="172"/>
      <c r="EUP121" s="172"/>
      <c r="EUQ121" s="172"/>
      <c r="EUR121" s="172"/>
      <c r="EUS121" s="172"/>
      <c r="EUT121" s="172"/>
      <c r="EUU121" s="172"/>
      <c r="EUV121" s="172"/>
      <c r="EUW121" s="172"/>
      <c r="EUX121" s="172"/>
      <c r="EUY121" s="172"/>
      <c r="EUZ121" s="172"/>
      <c r="EVA121" s="172"/>
      <c r="EVB121" s="172"/>
      <c r="EVC121" s="172"/>
      <c r="EVD121" s="172"/>
      <c r="EVE121" s="172"/>
      <c r="EVF121" s="172"/>
      <c r="EVG121" s="172"/>
      <c r="EVH121" s="172"/>
      <c r="EVI121" s="172"/>
      <c r="EVJ121" s="172"/>
      <c r="EVK121" s="172"/>
      <c r="EVL121" s="172"/>
      <c r="EVM121" s="172"/>
      <c r="EVN121" s="172"/>
      <c r="EVO121" s="172"/>
      <c r="EVP121" s="172"/>
      <c r="EVQ121" s="172"/>
      <c r="EVR121" s="172"/>
      <c r="EVS121" s="172"/>
      <c r="EVT121" s="172"/>
      <c r="EVU121" s="172"/>
      <c r="EVV121" s="172"/>
      <c r="EVW121" s="172"/>
      <c r="EVX121" s="172"/>
      <c r="EVY121" s="172"/>
      <c r="EVZ121" s="172"/>
      <c r="EWA121" s="172"/>
      <c r="EWB121" s="172"/>
      <c r="EWC121" s="172"/>
      <c r="EWD121" s="172"/>
      <c r="EWE121" s="172"/>
      <c r="EWF121" s="172"/>
      <c r="EWG121" s="172"/>
      <c r="EWH121" s="172"/>
      <c r="EWI121" s="172"/>
      <c r="EWJ121" s="172"/>
      <c r="EWK121" s="172"/>
      <c r="EWL121" s="172"/>
      <c r="EWM121" s="172"/>
      <c r="EWN121" s="172"/>
      <c r="EWO121" s="172"/>
      <c r="EWP121" s="172"/>
      <c r="EWQ121" s="172"/>
      <c r="EWR121" s="172"/>
      <c r="EWS121" s="172"/>
      <c r="EWT121" s="172"/>
      <c r="EWU121" s="172"/>
      <c r="EWV121" s="172"/>
      <c r="EWW121" s="172"/>
      <c r="EWX121" s="172"/>
      <c r="EWY121" s="172"/>
      <c r="EWZ121" s="172"/>
      <c r="EXA121" s="172"/>
      <c r="EXB121" s="172"/>
      <c r="EXC121" s="172"/>
      <c r="EXD121" s="172"/>
      <c r="EXE121" s="172"/>
      <c r="EXF121" s="172"/>
      <c r="EXG121" s="172"/>
      <c r="EXH121" s="172"/>
      <c r="EXI121" s="172"/>
      <c r="EXJ121" s="172"/>
      <c r="EXK121" s="172"/>
      <c r="EXL121" s="172"/>
      <c r="EXM121" s="172"/>
      <c r="EXN121" s="172"/>
      <c r="EXO121" s="172"/>
      <c r="EXP121" s="172"/>
      <c r="EXQ121" s="172"/>
      <c r="EXR121" s="172"/>
      <c r="EXS121" s="172"/>
      <c r="EXT121" s="172"/>
      <c r="EXU121" s="172"/>
      <c r="EXV121" s="172"/>
      <c r="EXW121" s="172"/>
      <c r="EXX121" s="172"/>
      <c r="EXY121" s="172"/>
      <c r="EXZ121" s="172"/>
      <c r="EYA121" s="172"/>
      <c r="EYB121" s="172"/>
      <c r="EYC121" s="172"/>
      <c r="EYD121" s="172"/>
      <c r="EYE121" s="172"/>
      <c r="EYF121" s="172"/>
      <c r="EYG121" s="172"/>
      <c r="EYH121" s="172"/>
      <c r="EYI121" s="172"/>
      <c r="EYJ121" s="172"/>
      <c r="EYK121" s="172"/>
      <c r="EYL121" s="172"/>
      <c r="EYM121" s="172"/>
      <c r="EYN121" s="172"/>
      <c r="EYO121" s="172"/>
      <c r="EYP121" s="172"/>
      <c r="EYQ121" s="172"/>
      <c r="EYR121" s="172"/>
      <c r="EYS121" s="172"/>
      <c r="EYT121" s="172"/>
      <c r="EYU121" s="172"/>
      <c r="EYV121" s="172"/>
      <c r="EYW121" s="172"/>
      <c r="EYX121" s="172"/>
      <c r="EYY121" s="172"/>
      <c r="EYZ121" s="172"/>
      <c r="EZA121" s="172"/>
      <c r="EZB121" s="172"/>
      <c r="EZC121" s="172"/>
      <c r="EZD121" s="172"/>
      <c r="EZE121" s="172"/>
      <c r="EZF121" s="172"/>
      <c r="EZG121" s="172"/>
      <c r="EZH121" s="172"/>
      <c r="EZI121" s="172"/>
      <c r="EZJ121" s="172"/>
      <c r="EZK121" s="172"/>
      <c r="EZL121" s="172"/>
      <c r="EZM121" s="172"/>
      <c r="EZN121" s="172"/>
      <c r="EZO121" s="172"/>
      <c r="EZP121" s="172"/>
      <c r="EZQ121" s="172"/>
      <c r="EZR121" s="172"/>
      <c r="EZS121" s="172"/>
      <c r="EZT121" s="172"/>
      <c r="EZU121" s="172"/>
      <c r="EZV121" s="172"/>
      <c r="EZW121" s="172"/>
      <c r="EZX121" s="172"/>
      <c r="EZY121" s="172"/>
      <c r="EZZ121" s="172"/>
      <c r="FAA121" s="172"/>
      <c r="FAB121" s="172"/>
      <c r="FAC121" s="172"/>
      <c r="FAD121" s="172"/>
      <c r="FAE121" s="172"/>
      <c r="FAF121" s="172"/>
      <c r="FAG121" s="172"/>
      <c r="FAH121" s="172"/>
      <c r="FAI121" s="172"/>
      <c r="FAJ121" s="172"/>
      <c r="FAK121" s="172"/>
      <c r="FAL121" s="172"/>
      <c r="FAM121" s="172"/>
      <c r="FAN121" s="172"/>
      <c r="FAO121" s="172"/>
      <c r="FAP121" s="172"/>
      <c r="FAQ121" s="172"/>
      <c r="FAR121" s="172"/>
      <c r="FAS121" s="172"/>
      <c r="FAT121" s="172"/>
      <c r="FAU121" s="172"/>
      <c r="FAV121" s="172"/>
      <c r="FAW121" s="172"/>
      <c r="FAX121" s="172"/>
      <c r="FAY121" s="172"/>
      <c r="FAZ121" s="172"/>
      <c r="FBA121" s="172"/>
      <c r="FBB121" s="172"/>
      <c r="FBC121" s="172"/>
      <c r="FBD121" s="172"/>
      <c r="FBE121" s="172"/>
      <c r="FBF121" s="172"/>
      <c r="FBG121" s="172"/>
      <c r="FBH121" s="172"/>
      <c r="FBI121" s="172"/>
      <c r="FBJ121" s="172"/>
      <c r="FBK121" s="172"/>
      <c r="FBL121" s="172"/>
      <c r="FBM121" s="172"/>
      <c r="FBN121" s="172"/>
      <c r="FBO121" s="172"/>
      <c r="FBP121" s="172"/>
      <c r="FBQ121" s="172"/>
      <c r="FBR121" s="172"/>
      <c r="FBS121" s="172"/>
      <c r="FBT121" s="172"/>
      <c r="FBU121" s="172"/>
      <c r="FBV121" s="172"/>
      <c r="FBW121" s="172"/>
      <c r="FBX121" s="172"/>
      <c r="FBY121" s="172"/>
      <c r="FBZ121" s="172"/>
      <c r="FCA121" s="172"/>
      <c r="FCB121" s="172"/>
      <c r="FCC121" s="172"/>
      <c r="FCD121" s="172"/>
      <c r="FCE121" s="172"/>
      <c r="FCF121" s="172"/>
      <c r="FCG121" s="172"/>
      <c r="FCH121" s="172"/>
      <c r="FCI121" s="172"/>
      <c r="FCJ121" s="172"/>
      <c r="FCK121" s="172"/>
      <c r="FCL121" s="172"/>
      <c r="FCM121" s="172"/>
      <c r="FCN121" s="172"/>
      <c r="FCO121" s="172"/>
      <c r="FCP121" s="172"/>
      <c r="FCQ121" s="172"/>
      <c r="FCR121" s="172"/>
      <c r="FCS121" s="172"/>
      <c r="FCT121" s="172"/>
      <c r="FCU121" s="172"/>
      <c r="FCV121" s="172"/>
      <c r="FCW121" s="172"/>
      <c r="FCX121" s="172"/>
      <c r="FCY121" s="172"/>
      <c r="FCZ121" s="172"/>
      <c r="FDA121" s="172"/>
      <c r="FDB121" s="172"/>
      <c r="FDC121" s="172"/>
      <c r="FDD121" s="172"/>
      <c r="FDE121" s="172"/>
      <c r="FDF121" s="172"/>
      <c r="FDG121" s="172"/>
      <c r="FDH121" s="172"/>
      <c r="FDI121" s="172"/>
      <c r="FDJ121" s="172"/>
      <c r="FDK121" s="172"/>
      <c r="FDL121" s="172"/>
      <c r="FDM121" s="172"/>
      <c r="FDN121" s="172"/>
      <c r="FDO121" s="172"/>
      <c r="FDP121" s="172"/>
      <c r="FDQ121" s="172"/>
      <c r="FDR121" s="172"/>
      <c r="FDS121" s="172"/>
      <c r="FDT121" s="172"/>
      <c r="FDU121" s="172"/>
      <c r="FDV121" s="172"/>
      <c r="FDW121" s="172"/>
      <c r="FDX121" s="172"/>
      <c r="FDY121" s="172"/>
      <c r="FDZ121" s="172"/>
      <c r="FEA121" s="172"/>
      <c r="FEB121" s="172"/>
      <c r="FEC121" s="172"/>
      <c r="FED121" s="172"/>
      <c r="FEE121" s="172"/>
      <c r="FEF121" s="172"/>
      <c r="FEG121" s="172"/>
      <c r="FEH121" s="172"/>
      <c r="FEI121" s="172"/>
      <c r="FEJ121" s="172"/>
      <c r="FEK121" s="172"/>
      <c r="FEL121" s="172"/>
      <c r="FEM121" s="172"/>
      <c r="FEN121" s="172"/>
      <c r="FEO121" s="172"/>
      <c r="FEP121" s="172"/>
      <c r="FEQ121" s="172"/>
      <c r="FER121" s="172"/>
      <c r="FES121" s="172"/>
      <c r="FET121" s="172"/>
      <c r="FEU121" s="172"/>
      <c r="FEV121" s="172"/>
      <c r="FEW121" s="172"/>
      <c r="FEX121" s="172"/>
      <c r="FEY121" s="172"/>
      <c r="FEZ121" s="172"/>
      <c r="FFA121" s="172"/>
      <c r="FFB121" s="172"/>
      <c r="FFC121" s="172"/>
      <c r="FFD121" s="172"/>
      <c r="FFE121" s="172"/>
      <c r="FFF121" s="172"/>
      <c r="FFG121" s="172"/>
      <c r="FFH121" s="172"/>
      <c r="FFI121" s="172"/>
      <c r="FFJ121" s="172"/>
      <c r="FFK121" s="172"/>
      <c r="FFL121" s="172"/>
      <c r="FFM121" s="172"/>
      <c r="FFN121" s="172"/>
      <c r="FFO121" s="172"/>
      <c r="FFP121" s="172"/>
      <c r="FFQ121" s="172"/>
      <c r="FFR121" s="172"/>
      <c r="FFS121" s="172"/>
      <c r="FFT121" s="172"/>
      <c r="FFU121" s="172"/>
      <c r="FFV121" s="172"/>
      <c r="FFW121" s="172"/>
      <c r="FFX121" s="172"/>
      <c r="FFY121" s="172"/>
      <c r="FFZ121" s="172"/>
      <c r="FGA121" s="172"/>
      <c r="FGB121" s="172"/>
      <c r="FGC121" s="172"/>
      <c r="FGD121" s="172"/>
      <c r="FGE121" s="172"/>
      <c r="FGF121" s="172"/>
      <c r="FGG121" s="172"/>
      <c r="FGH121" s="172"/>
      <c r="FGI121" s="172"/>
      <c r="FGJ121" s="172"/>
      <c r="FGK121" s="172"/>
      <c r="FGL121" s="172"/>
      <c r="FGM121" s="172"/>
      <c r="FGN121" s="172"/>
      <c r="FGO121" s="172"/>
      <c r="FGP121" s="172"/>
      <c r="FGQ121" s="172"/>
      <c r="FGR121" s="172"/>
      <c r="FGS121" s="172"/>
      <c r="FGT121" s="172"/>
      <c r="FGU121" s="172"/>
      <c r="FGV121" s="172"/>
      <c r="FGW121" s="172"/>
      <c r="FGX121" s="172"/>
      <c r="FGY121" s="172"/>
      <c r="FGZ121" s="172"/>
      <c r="FHA121" s="172"/>
      <c r="FHB121" s="172"/>
      <c r="FHC121" s="172"/>
      <c r="FHD121" s="172"/>
      <c r="FHE121" s="172"/>
      <c r="FHF121" s="172"/>
      <c r="FHG121" s="172"/>
      <c r="FHH121" s="172"/>
      <c r="FHI121" s="172"/>
      <c r="FHJ121" s="172"/>
      <c r="FHK121" s="172"/>
      <c r="FHL121" s="172"/>
      <c r="FHM121" s="172"/>
      <c r="FHN121" s="172"/>
      <c r="FHO121" s="172"/>
      <c r="FHP121" s="172"/>
      <c r="FHQ121" s="172"/>
      <c r="FHR121" s="172"/>
      <c r="FHS121" s="172"/>
      <c r="FHT121" s="172"/>
      <c r="FHU121" s="172"/>
      <c r="FHV121" s="172"/>
      <c r="FHW121" s="172"/>
      <c r="FHX121" s="172"/>
      <c r="FHY121" s="172"/>
      <c r="FHZ121" s="172"/>
      <c r="FIA121" s="172"/>
      <c r="FIB121" s="172"/>
      <c r="FIC121" s="172"/>
      <c r="FID121" s="172"/>
      <c r="FIE121" s="172"/>
      <c r="FIF121" s="172"/>
      <c r="FIG121" s="172"/>
      <c r="FIH121" s="172"/>
      <c r="FII121" s="172"/>
      <c r="FIJ121" s="172"/>
      <c r="FIK121" s="172"/>
      <c r="FIL121" s="172"/>
      <c r="FIM121" s="172"/>
      <c r="FIN121" s="172"/>
      <c r="FIO121" s="172"/>
      <c r="FIP121" s="172"/>
      <c r="FIQ121" s="172"/>
      <c r="FIR121" s="172"/>
      <c r="FIS121" s="172"/>
      <c r="FIT121" s="172"/>
      <c r="FIU121" s="172"/>
      <c r="FIV121" s="172"/>
      <c r="FIW121" s="172"/>
      <c r="FIX121" s="172"/>
      <c r="FIY121" s="172"/>
      <c r="FIZ121" s="172"/>
      <c r="FJA121" s="172"/>
      <c r="FJB121" s="172"/>
      <c r="FJC121" s="172"/>
      <c r="FJD121" s="172"/>
      <c r="FJE121" s="172"/>
      <c r="FJF121" s="172"/>
      <c r="FJG121" s="172"/>
      <c r="FJH121" s="172"/>
      <c r="FJI121" s="172"/>
      <c r="FJJ121" s="172"/>
      <c r="FJK121" s="172"/>
      <c r="FJL121" s="172"/>
      <c r="FJM121" s="172"/>
      <c r="FJN121" s="172"/>
      <c r="FJO121" s="172"/>
      <c r="FJP121" s="172"/>
      <c r="FJQ121" s="172"/>
      <c r="FJR121" s="172"/>
      <c r="FJS121" s="172"/>
      <c r="FJT121" s="172"/>
      <c r="FJU121" s="172"/>
      <c r="FJV121" s="172"/>
      <c r="FJW121" s="172"/>
      <c r="FJX121" s="172"/>
      <c r="FJY121" s="172"/>
      <c r="FJZ121" s="172"/>
      <c r="FKA121" s="172"/>
      <c r="FKB121" s="172"/>
      <c r="FKC121" s="172"/>
      <c r="FKD121" s="172"/>
      <c r="FKE121" s="172"/>
      <c r="FKF121" s="172"/>
      <c r="FKG121" s="172"/>
      <c r="FKH121" s="172"/>
      <c r="FKI121" s="172"/>
      <c r="FKJ121" s="172"/>
      <c r="FKK121" s="172"/>
      <c r="FKL121" s="172"/>
      <c r="FKM121" s="172"/>
      <c r="FKN121" s="172"/>
      <c r="FKO121" s="172"/>
      <c r="FKP121" s="172"/>
      <c r="FKQ121" s="172"/>
      <c r="FKR121" s="172"/>
      <c r="FKS121" s="172"/>
      <c r="FKT121" s="172"/>
      <c r="FKU121" s="172"/>
      <c r="FKV121" s="172"/>
      <c r="FKW121" s="172"/>
      <c r="FKX121" s="172"/>
      <c r="FKY121" s="172"/>
      <c r="FKZ121" s="172"/>
      <c r="FLA121" s="172"/>
      <c r="FLB121" s="172"/>
      <c r="FLC121" s="172"/>
      <c r="FLD121" s="172"/>
      <c r="FLE121" s="172"/>
      <c r="FLF121" s="172"/>
      <c r="FLG121" s="172"/>
      <c r="FLH121" s="172"/>
      <c r="FLI121" s="172"/>
      <c r="FLJ121" s="172"/>
      <c r="FLK121" s="172"/>
      <c r="FLL121" s="172"/>
      <c r="FLM121" s="172"/>
      <c r="FLN121" s="172"/>
      <c r="FLO121" s="172"/>
      <c r="FLP121" s="172"/>
      <c r="FLQ121" s="172"/>
      <c r="FLR121" s="172"/>
      <c r="FLS121" s="172"/>
      <c r="FLT121" s="172"/>
      <c r="FLU121" s="172"/>
      <c r="FLV121" s="172"/>
      <c r="FLW121" s="172"/>
      <c r="FLX121" s="172"/>
      <c r="FLY121" s="172"/>
      <c r="FLZ121" s="172"/>
      <c r="FMA121" s="172"/>
      <c r="FMB121" s="172"/>
      <c r="FMC121" s="172"/>
      <c r="FMD121" s="172"/>
      <c r="FME121" s="172"/>
      <c r="FMF121" s="172"/>
      <c r="FMG121" s="172"/>
      <c r="FMH121" s="172"/>
      <c r="FMI121" s="172"/>
      <c r="FMJ121" s="172"/>
      <c r="FMK121" s="172"/>
      <c r="FML121" s="172"/>
      <c r="FMM121" s="172"/>
      <c r="FMN121" s="172"/>
      <c r="FMO121" s="172"/>
      <c r="FMP121" s="172"/>
      <c r="FMQ121" s="172"/>
      <c r="FMR121" s="172"/>
      <c r="FMS121" s="172"/>
      <c r="FMT121" s="172"/>
      <c r="FMU121" s="172"/>
      <c r="FMV121" s="172"/>
      <c r="FMW121" s="172"/>
      <c r="FMX121" s="172"/>
      <c r="FMY121" s="172"/>
      <c r="FMZ121" s="172"/>
      <c r="FNA121" s="172"/>
      <c r="FNB121" s="172"/>
      <c r="FNC121" s="172"/>
      <c r="FND121" s="172"/>
      <c r="FNE121" s="172"/>
      <c r="FNF121" s="172"/>
      <c r="FNG121" s="172"/>
      <c r="FNH121" s="172"/>
      <c r="FNI121" s="172"/>
      <c r="FNJ121" s="172"/>
      <c r="FNK121" s="172"/>
      <c r="FNL121" s="172"/>
      <c r="FNM121" s="172"/>
      <c r="FNN121" s="172"/>
      <c r="FNO121" s="172"/>
      <c r="FNP121" s="172"/>
      <c r="FNQ121" s="172"/>
      <c r="FNR121" s="172"/>
      <c r="FNS121" s="172"/>
      <c r="FNT121" s="172"/>
      <c r="FNU121" s="172"/>
      <c r="FNV121" s="172"/>
      <c r="FNW121" s="172"/>
      <c r="FNX121" s="172"/>
      <c r="FNY121" s="172"/>
      <c r="FNZ121" s="172"/>
      <c r="FOA121" s="172"/>
      <c r="FOB121" s="172"/>
      <c r="FOC121" s="172"/>
      <c r="FOD121" s="172"/>
      <c r="FOE121" s="172"/>
      <c r="FOF121" s="172"/>
      <c r="FOG121" s="172"/>
      <c r="FOH121" s="172"/>
      <c r="FOI121" s="172"/>
      <c r="FOJ121" s="172"/>
      <c r="FOK121" s="172"/>
      <c r="FOL121" s="172"/>
      <c r="FOM121" s="172"/>
      <c r="FON121" s="172"/>
      <c r="FOO121" s="172"/>
      <c r="FOP121" s="172"/>
      <c r="FOQ121" s="172"/>
      <c r="FOR121" s="172"/>
      <c r="FOS121" s="172"/>
      <c r="FOT121" s="172"/>
      <c r="FOU121" s="172"/>
      <c r="FOV121" s="172"/>
      <c r="FOW121" s="172"/>
      <c r="FOX121" s="172"/>
      <c r="FOY121" s="172"/>
      <c r="FOZ121" s="172"/>
      <c r="FPA121" s="172"/>
      <c r="FPB121" s="172"/>
      <c r="FPC121" s="172"/>
      <c r="FPD121" s="172"/>
      <c r="FPE121" s="172"/>
      <c r="FPF121" s="172"/>
      <c r="FPG121" s="172"/>
      <c r="FPH121" s="172"/>
      <c r="FPI121" s="172"/>
      <c r="FPJ121" s="172"/>
      <c r="FPK121" s="172"/>
      <c r="FPL121" s="172"/>
      <c r="FPM121" s="172"/>
      <c r="FPN121" s="172"/>
      <c r="FPO121" s="172"/>
      <c r="FPP121" s="172"/>
      <c r="FPQ121" s="172"/>
      <c r="FPR121" s="172"/>
      <c r="FPS121" s="172"/>
      <c r="FPT121" s="172"/>
      <c r="FPU121" s="172"/>
      <c r="FPV121" s="172"/>
      <c r="FPW121" s="172"/>
      <c r="FPX121" s="172"/>
      <c r="FPY121" s="172"/>
      <c r="FPZ121" s="172"/>
      <c r="FQA121" s="172"/>
      <c r="FQB121" s="172"/>
      <c r="FQC121" s="172"/>
      <c r="FQD121" s="172"/>
      <c r="FQE121" s="172"/>
      <c r="FQF121" s="172"/>
      <c r="FQG121" s="172"/>
      <c r="FQH121" s="172"/>
      <c r="FQI121" s="172"/>
      <c r="FQJ121" s="172"/>
      <c r="FQK121" s="172"/>
      <c r="FQL121" s="172"/>
      <c r="FQM121" s="172"/>
      <c r="FQN121" s="172"/>
      <c r="FQO121" s="172"/>
      <c r="FQP121" s="172"/>
      <c r="FQQ121" s="172"/>
      <c r="FQR121" s="172"/>
      <c r="FQS121" s="172"/>
      <c r="FQT121" s="172"/>
      <c r="FQU121" s="172"/>
      <c r="FQV121" s="172"/>
      <c r="FQW121" s="172"/>
      <c r="FQX121" s="172"/>
      <c r="FQY121" s="172"/>
      <c r="FQZ121" s="172"/>
      <c r="FRA121" s="172"/>
      <c r="FRB121" s="172"/>
      <c r="FRC121" s="172"/>
      <c r="FRD121" s="172"/>
      <c r="FRE121" s="172"/>
      <c r="FRF121" s="172"/>
      <c r="FRG121" s="172"/>
      <c r="FRH121" s="172"/>
      <c r="FRI121" s="172"/>
      <c r="FRJ121" s="172"/>
      <c r="FRK121" s="172"/>
      <c r="FRL121" s="172"/>
      <c r="FRM121" s="172"/>
      <c r="FRN121" s="172"/>
      <c r="FRO121" s="172"/>
      <c r="FRP121" s="172"/>
      <c r="FRQ121" s="172"/>
      <c r="FRR121" s="172"/>
      <c r="FRS121" s="172"/>
      <c r="FRT121" s="172"/>
      <c r="FRU121" s="172"/>
      <c r="FRV121" s="172"/>
      <c r="FRW121" s="172"/>
      <c r="FRX121" s="172"/>
      <c r="FRY121" s="172"/>
      <c r="FRZ121" s="172"/>
      <c r="FSA121" s="172"/>
      <c r="FSB121" s="172"/>
      <c r="FSC121" s="172"/>
      <c r="FSD121" s="172"/>
      <c r="FSE121" s="172"/>
      <c r="FSF121" s="172"/>
      <c r="FSG121" s="172"/>
      <c r="FSH121" s="172"/>
      <c r="FSI121" s="172"/>
      <c r="FSJ121" s="172"/>
      <c r="FSK121" s="172"/>
      <c r="FSL121" s="172"/>
      <c r="FSM121" s="172"/>
      <c r="FSN121" s="172"/>
      <c r="FSO121" s="172"/>
      <c r="FSP121" s="172"/>
      <c r="FSQ121" s="172"/>
      <c r="FSR121" s="172"/>
      <c r="FSS121" s="172"/>
      <c r="FST121" s="172"/>
      <c r="FSU121" s="172"/>
      <c r="FSV121" s="172"/>
      <c r="FSW121" s="172"/>
      <c r="FSX121" s="172"/>
      <c r="FSY121" s="172"/>
      <c r="FSZ121" s="172"/>
      <c r="FTA121" s="172"/>
      <c r="FTB121" s="172"/>
      <c r="FTC121" s="172"/>
      <c r="FTD121" s="172"/>
      <c r="FTE121" s="172"/>
      <c r="FTF121" s="172"/>
      <c r="FTG121" s="172"/>
      <c r="FTH121" s="172"/>
      <c r="FTI121" s="172"/>
      <c r="FTJ121" s="172"/>
      <c r="FTK121" s="172"/>
      <c r="FTL121" s="172"/>
      <c r="FTM121" s="172"/>
      <c r="FTN121" s="172"/>
      <c r="FTO121" s="172"/>
      <c r="FTP121" s="172"/>
      <c r="FTQ121" s="172"/>
      <c r="FTR121" s="172"/>
      <c r="FTS121" s="172"/>
      <c r="FTT121" s="172"/>
      <c r="FTU121" s="172"/>
      <c r="FTV121" s="172"/>
      <c r="FTW121" s="172"/>
      <c r="FTX121" s="172"/>
      <c r="FTY121" s="172"/>
      <c r="FTZ121" s="172"/>
      <c r="FUA121" s="172"/>
      <c r="FUB121" s="172"/>
      <c r="FUC121" s="172"/>
      <c r="FUD121" s="172"/>
      <c r="FUE121" s="172"/>
      <c r="FUF121" s="172"/>
      <c r="FUG121" s="172"/>
      <c r="FUH121" s="172"/>
      <c r="FUI121" s="172"/>
      <c r="FUJ121" s="172"/>
      <c r="FUK121" s="172"/>
      <c r="FUL121" s="172"/>
      <c r="FUM121" s="172"/>
      <c r="FUN121" s="172"/>
      <c r="FUO121" s="172"/>
      <c r="FUP121" s="172"/>
      <c r="FUQ121" s="172"/>
      <c r="FUR121" s="172"/>
      <c r="FUS121" s="172"/>
      <c r="FUT121" s="172"/>
      <c r="FUU121" s="172"/>
      <c r="FUV121" s="172"/>
      <c r="FUW121" s="172"/>
      <c r="FUX121" s="172"/>
      <c r="FUY121" s="172"/>
      <c r="FUZ121" s="172"/>
      <c r="FVA121" s="172"/>
      <c r="FVB121" s="172"/>
      <c r="FVC121" s="172"/>
      <c r="FVD121" s="172"/>
      <c r="FVE121" s="172"/>
      <c r="FVF121" s="172"/>
      <c r="FVG121" s="172"/>
      <c r="FVH121" s="172"/>
      <c r="FVI121" s="172"/>
      <c r="FVJ121" s="172"/>
      <c r="FVK121" s="172"/>
      <c r="FVL121" s="172"/>
      <c r="FVM121" s="172"/>
      <c r="FVN121" s="172"/>
      <c r="FVO121" s="172"/>
      <c r="FVP121" s="172"/>
      <c r="FVQ121" s="172"/>
      <c r="FVR121" s="172"/>
      <c r="FVS121" s="172"/>
      <c r="FVT121" s="172"/>
      <c r="FVU121" s="172"/>
      <c r="FVV121" s="172"/>
      <c r="FVW121" s="172"/>
      <c r="FVX121" s="172"/>
      <c r="FVY121" s="172"/>
      <c r="FVZ121" s="172"/>
      <c r="FWA121" s="172"/>
      <c r="FWB121" s="172"/>
      <c r="FWC121" s="172"/>
      <c r="FWD121" s="172"/>
      <c r="FWE121" s="172"/>
      <c r="FWF121" s="172"/>
      <c r="FWG121" s="172"/>
      <c r="FWH121" s="172"/>
      <c r="FWI121" s="172"/>
      <c r="FWJ121" s="172"/>
      <c r="FWK121" s="172"/>
      <c r="FWL121" s="172"/>
      <c r="FWM121" s="172"/>
      <c r="FWN121" s="172"/>
      <c r="FWO121" s="172"/>
      <c r="FWP121" s="172"/>
      <c r="FWQ121" s="172"/>
      <c r="FWR121" s="172"/>
      <c r="FWS121" s="172"/>
      <c r="FWT121" s="172"/>
      <c r="FWU121" s="172"/>
      <c r="FWV121" s="172"/>
      <c r="FWW121" s="172"/>
      <c r="FWX121" s="172"/>
      <c r="FWY121" s="172"/>
      <c r="FWZ121" s="172"/>
      <c r="FXA121" s="172"/>
      <c r="FXB121" s="172"/>
      <c r="FXC121" s="172"/>
      <c r="FXD121" s="172"/>
      <c r="FXE121" s="172"/>
      <c r="FXF121" s="172"/>
      <c r="FXG121" s="172"/>
      <c r="FXH121" s="172"/>
      <c r="FXI121" s="172"/>
      <c r="FXJ121" s="172"/>
      <c r="FXK121" s="172"/>
      <c r="FXL121" s="172"/>
      <c r="FXM121" s="172"/>
      <c r="FXN121" s="172"/>
      <c r="FXO121" s="172"/>
      <c r="FXP121" s="172"/>
      <c r="FXQ121" s="172"/>
      <c r="FXR121" s="172"/>
      <c r="FXS121" s="172"/>
      <c r="FXT121" s="172"/>
      <c r="FXU121" s="172"/>
      <c r="FXV121" s="172"/>
      <c r="FXW121" s="172"/>
      <c r="FXX121" s="172"/>
      <c r="FXY121" s="172"/>
      <c r="FXZ121" s="172"/>
      <c r="FYA121" s="172"/>
      <c r="FYB121" s="172"/>
      <c r="FYC121" s="172"/>
      <c r="FYD121" s="172"/>
      <c r="FYE121" s="172"/>
      <c r="FYF121" s="172"/>
      <c r="FYG121" s="172"/>
      <c r="FYH121" s="172"/>
      <c r="FYI121" s="172"/>
      <c r="FYJ121" s="172"/>
      <c r="FYK121" s="172"/>
      <c r="FYL121" s="172"/>
      <c r="FYM121" s="172"/>
      <c r="FYN121" s="172"/>
      <c r="FYO121" s="172"/>
      <c r="FYP121" s="172"/>
      <c r="FYQ121" s="172"/>
      <c r="FYR121" s="172"/>
      <c r="FYS121" s="172"/>
      <c r="FYT121" s="172"/>
      <c r="FYU121" s="172"/>
      <c r="FYV121" s="172"/>
      <c r="FYW121" s="172"/>
      <c r="FYX121" s="172"/>
      <c r="FYY121" s="172"/>
      <c r="FYZ121" s="172"/>
      <c r="FZA121" s="172"/>
      <c r="FZB121" s="172"/>
      <c r="FZC121" s="172"/>
      <c r="FZD121" s="172"/>
      <c r="FZE121" s="172"/>
      <c r="FZF121" s="172"/>
      <c r="FZG121" s="172"/>
      <c r="FZH121" s="172"/>
      <c r="FZI121" s="172"/>
      <c r="FZJ121" s="172"/>
      <c r="FZK121" s="172"/>
      <c r="FZL121" s="172"/>
      <c r="FZM121" s="172"/>
      <c r="FZN121" s="172"/>
      <c r="FZO121" s="172"/>
      <c r="FZP121" s="172"/>
      <c r="FZQ121" s="172"/>
      <c r="FZR121" s="172"/>
      <c r="FZS121" s="172"/>
      <c r="FZT121" s="172"/>
      <c r="FZU121" s="172"/>
      <c r="FZV121" s="172"/>
      <c r="FZW121" s="172"/>
      <c r="FZX121" s="172"/>
      <c r="FZY121" s="172"/>
      <c r="FZZ121" s="172"/>
      <c r="GAA121" s="172"/>
      <c r="GAB121" s="172"/>
      <c r="GAC121" s="172"/>
      <c r="GAD121" s="172"/>
      <c r="GAE121" s="172"/>
      <c r="GAF121" s="172"/>
      <c r="GAG121" s="172"/>
      <c r="GAH121" s="172"/>
      <c r="GAI121" s="172"/>
      <c r="GAJ121" s="172"/>
      <c r="GAK121" s="172"/>
      <c r="GAL121" s="172"/>
      <c r="GAM121" s="172"/>
      <c r="GAN121" s="172"/>
      <c r="GAO121" s="172"/>
      <c r="GAP121" s="172"/>
      <c r="GAQ121" s="172"/>
      <c r="GAR121" s="172"/>
      <c r="GAS121" s="172"/>
      <c r="GAT121" s="172"/>
      <c r="GAU121" s="172"/>
      <c r="GAV121" s="172"/>
      <c r="GAW121" s="172"/>
      <c r="GAX121" s="172"/>
      <c r="GAY121" s="172"/>
      <c r="GAZ121" s="172"/>
      <c r="GBA121" s="172"/>
      <c r="GBB121" s="172"/>
      <c r="GBC121" s="172"/>
      <c r="GBD121" s="172"/>
      <c r="GBE121" s="172"/>
      <c r="GBF121" s="172"/>
      <c r="GBG121" s="172"/>
      <c r="GBH121" s="172"/>
      <c r="GBI121" s="172"/>
      <c r="GBJ121" s="172"/>
      <c r="GBK121" s="172"/>
      <c r="GBL121" s="172"/>
      <c r="GBM121" s="172"/>
      <c r="GBN121" s="172"/>
      <c r="GBO121" s="172"/>
      <c r="GBP121" s="172"/>
      <c r="GBQ121" s="172"/>
      <c r="GBR121" s="172"/>
      <c r="GBS121" s="172"/>
      <c r="GBT121" s="172"/>
      <c r="GBU121" s="172"/>
      <c r="GBV121" s="172"/>
      <c r="GBW121" s="172"/>
      <c r="GBX121" s="172"/>
      <c r="GBY121" s="172"/>
      <c r="GBZ121" s="172"/>
      <c r="GCA121" s="172"/>
      <c r="GCB121" s="172"/>
      <c r="GCC121" s="172"/>
      <c r="GCD121" s="172"/>
      <c r="GCE121" s="172"/>
      <c r="GCF121" s="172"/>
      <c r="GCG121" s="172"/>
      <c r="GCH121" s="172"/>
      <c r="GCI121" s="172"/>
      <c r="GCJ121" s="172"/>
      <c r="GCK121" s="172"/>
      <c r="GCL121" s="172"/>
      <c r="GCM121" s="172"/>
      <c r="GCN121" s="172"/>
      <c r="GCO121" s="172"/>
      <c r="GCP121" s="172"/>
      <c r="GCQ121" s="172"/>
      <c r="GCR121" s="172"/>
      <c r="GCS121" s="172"/>
      <c r="GCT121" s="172"/>
      <c r="GCU121" s="172"/>
      <c r="GCV121" s="172"/>
      <c r="GCW121" s="172"/>
      <c r="GCX121" s="172"/>
      <c r="GCY121" s="172"/>
      <c r="GCZ121" s="172"/>
      <c r="GDA121" s="172"/>
      <c r="GDB121" s="172"/>
      <c r="GDC121" s="172"/>
      <c r="GDD121" s="172"/>
      <c r="GDE121" s="172"/>
      <c r="GDF121" s="172"/>
      <c r="GDG121" s="172"/>
      <c r="GDH121" s="172"/>
      <c r="GDI121" s="172"/>
      <c r="GDJ121" s="172"/>
      <c r="GDK121" s="172"/>
      <c r="GDL121" s="172"/>
      <c r="GDM121" s="172"/>
      <c r="GDN121" s="172"/>
      <c r="GDO121" s="172"/>
      <c r="GDP121" s="172"/>
      <c r="GDQ121" s="172"/>
      <c r="GDR121" s="172"/>
      <c r="GDS121" s="172"/>
      <c r="GDT121" s="172"/>
      <c r="GDU121" s="172"/>
      <c r="GDV121" s="172"/>
      <c r="GDW121" s="172"/>
      <c r="GDX121" s="172"/>
      <c r="GDY121" s="172"/>
      <c r="GDZ121" s="172"/>
      <c r="GEA121" s="172"/>
      <c r="GEB121" s="172"/>
      <c r="GEC121" s="172"/>
      <c r="GED121" s="172"/>
      <c r="GEE121" s="172"/>
      <c r="GEF121" s="172"/>
      <c r="GEG121" s="172"/>
      <c r="GEH121" s="172"/>
      <c r="GEI121" s="172"/>
      <c r="GEJ121" s="172"/>
      <c r="GEK121" s="172"/>
      <c r="GEL121" s="172"/>
      <c r="GEM121" s="172"/>
      <c r="GEN121" s="172"/>
      <c r="GEO121" s="172"/>
      <c r="GEP121" s="172"/>
      <c r="GEQ121" s="172"/>
      <c r="GER121" s="172"/>
      <c r="GES121" s="172"/>
      <c r="GET121" s="172"/>
      <c r="GEU121" s="172"/>
      <c r="GEV121" s="172"/>
      <c r="GEW121" s="172"/>
      <c r="GEX121" s="172"/>
      <c r="GEY121" s="172"/>
      <c r="GEZ121" s="172"/>
      <c r="GFA121" s="172"/>
      <c r="GFB121" s="172"/>
      <c r="GFC121" s="172"/>
      <c r="GFD121" s="172"/>
      <c r="GFE121" s="172"/>
      <c r="GFF121" s="172"/>
      <c r="GFG121" s="172"/>
      <c r="GFH121" s="172"/>
      <c r="GFI121" s="172"/>
      <c r="GFJ121" s="172"/>
      <c r="GFK121" s="172"/>
      <c r="GFL121" s="172"/>
      <c r="GFM121" s="172"/>
      <c r="GFN121" s="172"/>
      <c r="GFO121" s="172"/>
      <c r="GFP121" s="172"/>
      <c r="GFQ121" s="172"/>
      <c r="GFR121" s="172"/>
      <c r="GFS121" s="172"/>
      <c r="GFT121" s="172"/>
      <c r="GFU121" s="172"/>
      <c r="GFV121" s="172"/>
      <c r="GFW121" s="172"/>
      <c r="GFX121" s="172"/>
      <c r="GFY121" s="172"/>
      <c r="GFZ121" s="172"/>
      <c r="GGA121" s="172"/>
      <c r="GGB121" s="172"/>
      <c r="GGC121" s="172"/>
      <c r="GGD121" s="172"/>
      <c r="GGE121" s="172"/>
      <c r="GGF121" s="172"/>
      <c r="GGG121" s="172"/>
      <c r="GGH121" s="172"/>
      <c r="GGI121" s="172"/>
      <c r="GGJ121" s="172"/>
      <c r="GGK121" s="172"/>
      <c r="GGL121" s="172"/>
      <c r="GGM121" s="172"/>
      <c r="GGN121" s="172"/>
      <c r="GGO121" s="172"/>
      <c r="GGP121" s="172"/>
      <c r="GGQ121" s="172"/>
      <c r="GGR121" s="172"/>
      <c r="GGS121" s="172"/>
      <c r="GGT121" s="172"/>
      <c r="GGU121" s="172"/>
      <c r="GGV121" s="172"/>
      <c r="GGW121" s="172"/>
      <c r="GGX121" s="172"/>
      <c r="GGY121" s="172"/>
      <c r="GGZ121" s="172"/>
      <c r="GHA121" s="172"/>
      <c r="GHB121" s="172"/>
      <c r="GHC121" s="172"/>
      <c r="GHD121" s="172"/>
      <c r="GHE121" s="172"/>
      <c r="GHF121" s="172"/>
      <c r="GHG121" s="172"/>
      <c r="GHH121" s="172"/>
      <c r="GHI121" s="172"/>
      <c r="GHJ121" s="172"/>
      <c r="GHK121" s="172"/>
      <c r="GHL121" s="172"/>
      <c r="GHM121" s="172"/>
      <c r="GHN121" s="172"/>
      <c r="GHO121" s="172"/>
      <c r="GHP121" s="172"/>
      <c r="GHQ121" s="172"/>
      <c r="GHR121" s="172"/>
      <c r="GHS121" s="172"/>
      <c r="GHT121" s="172"/>
      <c r="GHU121" s="172"/>
      <c r="GHV121" s="172"/>
      <c r="GHW121" s="172"/>
      <c r="GHX121" s="172"/>
      <c r="GHY121" s="172"/>
      <c r="GHZ121" s="172"/>
      <c r="GIA121" s="172"/>
      <c r="GIB121" s="172"/>
      <c r="GIC121" s="172"/>
      <c r="GID121" s="172"/>
      <c r="GIE121" s="172"/>
      <c r="GIF121" s="172"/>
      <c r="GIG121" s="172"/>
      <c r="GIH121" s="172"/>
      <c r="GII121" s="172"/>
      <c r="GIJ121" s="172"/>
      <c r="GIK121" s="172"/>
      <c r="GIL121" s="172"/>
      <c r="GIM121" s="172"/>
      <c r="GIN121" s="172"/>
      <c r="GIO121" s="172"/>
      <c r="GIP121" s="172"/>
      <c r="GIQ121" s="172"/>
      <c r="GIR121" s="172"/>
      <c r="GIS121" s="172"/>
      <c r="GIT121" s="172"/>
      <c r="GIU121" s="172"/>
      <c r="GIV121" s="172"/>
      <c r="GIW121" s="172"/>
      <c r="GIX121" s="172"/>
      <c r="GIY121" s="172"/>
      <c r="GIZ121" s="172"/>
      <c r="GJA121" s="172"/>
      <c r="GJB121" s="172"/>
      <c r="GJC121" s="172"/>
      <c r="GJD121" s="172"/>
      <c r="GJE121" s="172"/>
      <c r="GJF121" s="172"/>
      <c r="GJG121" s="172"/>
      <c r="GJH121" s="172"/>
      <c r="GJI121" s="172"/>
      <c r="GJJ121" s="172"/>
      <c r="GJK121" s="172"/>
      <c r="GJL121" s="172"/>
      <c r="GJM121" s="172"/>
      <c r="GJN121" s="172"/>
      <c r="GJO121" s="172"/>
      <c r="GJP121" s="172"/>
      <c r="GJQ121" s="172"/>
      <c r="GJR121" s="172"/>
      <c r="GJS121" s="172"/>
      <c r="GJT121" s="172"/>
      <c r="GJU121" s="172"/>
      <c r="GJV121" s="172"/>
      <c r="GJW121" s="172"/>
      <c r="GJX121" s="172"/>
      <c r="GJY121" s="172"/>
      <c r="GJZ121" s="172"/>
      <c r="GKA121" s="172"/>
      <c r="GKB121" s="172"/>
      <c r="GKC121" s="172"/>
      <c r="GKD121" s="172"/>
      <c r="GKE121" s="172"/>
      <c r="GKF121" s="172"/>
      <c r="GKG121" s="172"/>
      <c r="GKH121" s="172"/>
      <c r="GKI121" s="172"/>
      <c r="GKJ121" s="172"/>
      <c r="GKK121" s="172"/>
      <c r="GKL121" s="172"/>
      <c r="GKM121" s="172"/>
      <c r="GKN121" s="172"/>
      <c r="GKO121" s="172"/>
      <c r="GKP121" s="172"/>
      <c r="GKQ121" s="172"/>
      <c r="GKR121" s="172"/>
      <c r="GKS121" s="172"/>
      <c r="GKT121" s="172"/>
      <c r="GKU121" s="172"/>
      <c r="GKV121" s="172"/>
      <c r="GKW121" s="172"/>
      <c r="GKX121" s="172"/>
      <c r="GKY121" s="172"/>
      <c r="GKZ121" s="172"/>
      <c r="GLA121" s="172"/>
      <c r="GLB121" s="172"/>
      <c r="GLC121" s="172"/>
      <c r="GLD121" s="172"/>
      <c r="GLE121" s="172"/>
      <c r="GLF121" s="172"/>
      <c r="GLG121" s="172"/>
      <c r="GLH121" s="172"/>
      <c r="GLI121" s="172"/>
      <c r="GLJ121" s="172"/>
      <c r="GLK121" s="172"/>
      <c r="GLL121" s="172"/>
      <c r="GLM121" s="172"/>
      <c r="GLN121" s="172"/>
      <c r="GLO121" s="172"/>
      <c r="GLP121" s="172"/>
      <c r="GLQ121" s="172"/>
      <c r="GLR121" s="172"/>
      <c r="GLS121" s="172"/>
      <c r="GLT121" s="172"/>
      <c r="GLU121" s="172"/>
      <c r="GLV121" s="172"/>
      <c r="GLW121" s="172"/>
      <c r="GLX121" s="172"/>
      <c r="GLY121" s="172"/>
      <c r="GLZ121" s="172"/>
      <c r="GMA121" s="172"/>
      <c r="GMB121" s="172"/>
      <c r="GMC121" s="172"/>
      <c r="GMD121" s="172"/>
      <c r="GME121" s="172"/>
      <c r="GMF121" s="172"/>
      <c r="GMG121" s="172"/>
      <c r="GMH121" s="172"/>
      <c r="GMI121" s="172"/>
      <c r="GMJ121" s="172"/>
      <c r="GMK121" s="172"/>
      <c r="GML121" s="172"/>
      <c r="GMM121" s="172"/>
      <c r="GMN121" s="172"/>
      <c r="GMO121" s="172"/>
      <c r="GMP121" s="172"/>
      <c r="GMQ121" s="172"/>
      <c r="GMR121" s="172"/>
      <c r="GMS121" s="172"/>
      <c r="GMT121" s="172"/>
      <c r="GMU121" s="172"/>
      <c r="GMV121" s="172"/>
      <c r="GMW121" s="172"/>
      <c r="GMX121" s="172"/>
      <c r="GMY121" s="172"/>
      <c r="GMZ121" s="172"/>
      <c r="GNA121" s="172"/>
      <c r="GNB121" s="172"/>
      <c r="GNC121" s="172"/>
      <c r="GND121" s="172"/>
      <c r="GNE121" s="172"/>
      <c r="GNF121" s="172"/>
      <c r="GNG121" s="172"/>
      <c r="GNH121" s="172"/>
      <c r="GNI121" s="172"/>
      <c r="GNJ121" s="172"/>
      <c r="GNK121" s="172"/>
      <c r="GNL121" s="172"/>
      <c r="GNM121" s="172"/>
      <c r="GNN121" s="172"/>
      <c r="GNO121" s="172"/>
      <c r="GNP121" s="172"/>
      <c r="GNQ121" s="172"/>
      <c r="GNR121" s="172"/>
      <c r="GNS121" s="172"/>
      <c r="GNT121" s="172"/>
      <c r="GNU121" s="172"/>
      <c r="GNV121" s="172"/>
      <c r="GNW121" s="172"/>
      <c r="GNX121" s="172"/>
      <c r="GNY121" s="172"/>
      <c r="GNZ121" s="172"/>
      <c r="GOA121" s="172"/>
      <c r="GOB121" s="172"/>
      <c r="GOC121" s="172"/>
      <c r="GOD121" s="172"/>
      <c r="GOE121" s="172"/>
      <c r="GOF121" s="172"/>
      <c r="GOG121" s="172"/>
      <c r="GOH121" s="172"/>
      <c r="GOI121" s="172"/>
      <c r="GOJ121" s="172"/>
      <c r="GOK121" s="172"/>
      <c r="GOL121" s="172"/>
      <c r="GOM121" s="172"/>
      <c r="GON121" s="172"/>
      <c r="GOO121" s="172"/>
      <c r="GOP121" s="172"/>
      <c r="GOQ121" s="172"/>
      <c r="GOR121" s="172"/>
      <c r="GOS121" s="172"/>
      <c r="GOT121" s="172"/>
      <c r="GOU121" s="172"/>
      <c r="GOV121" s="172"/>
      <c r="GOW121" s="172"/>
      <c r="GOX121" s="172"/>
      <c r="GOY121" s="172"/>
      <c r="GOZ121" s="172"/>
      <c r="GPA121" s="172"/>
      <c r="GPB121" s="172"/>
      <c r="GPC121" s="172"/>
      <c r="GPD121" s="172"/>
      <c r="GPE121" s="172"/>
      <c r="GPF121" s="172"/>
      <c r="GPG121" s="172"/>
      <c r="GPH121" s="172"/>
      <c r="GPI121" s="172"/>
      <c r="GPJ121" s="172"/>
      <c r="GPK121" s="172"/>
      <c r="GPL121" s="172"/>
      <c r="GPM121" s="172"/>
      <c r="GPN121" s="172"/>
      <c r="GPO121" s="172"/>
      <c r="GPP121" s="172"/>
      <c r="GPQ121" s="172"/>
      <c r="GPR121" s="172"/>
      <c r="GPS121" s="172"/>
      <c r="GPT121" s="172"/>
      <c r="GPU121" s="172"/>
      <c r="GPV121" s="172"/>
      <c r="GPW121" s="172"/>
      <c r="GPX121" s="172"/>
      <c r="GPY121" s="172"/>
      <c r="GPZ121" s="172"/>
      <c r="GQA121" s="172"/>
      <c r="GQB121" s="172"/>
      <c r="GQC121" s="172"/>
      <c r="GQD121" s="172"/>
      <c r="GQE121" s="172"/>
      <c r="GQF121" s="172"/>
      <c r="GQG121" s="172"/>
      <c r="GQH121" s="172"/>
      <c r="GQI121" s="172"/>
      <c r="GQJ121" s="172"/>
      <c r="GQK121" s="172"/>
      <c r="GQL121" s="172"/>
      <c r="GQM121" s="172"/>
      <c r="GQN121" s="172"/>
      <c r="GQO121" s="172"/>
      <c r="GQP121" s="172"/>
      <c r="GQQ121" s="172"/>
      <c r="GQR121" s="172"/>
      <c r="GQS121" s="172"/>
      <c r="GQT121" s="172"/>
      <c r="GQU121" s="172"/>
      <c r="GQV121" s="172"/>
      <c r="GQW121" s="172"/>
      <c r="GQX121" s="172"/>
      <c r="GQY121" s="172"/>
      <c r="GQZ121" s="172"/>
      <c r="GRA121" s="172"/>
      <c r="GRB121" s="172"/>
      <c r="GRC121" s="172"/>
      <c r="GRD121" s="172"/>
      <c r="GRE121" s="172"/>
      <c r="GRF121" s="172"/>
      <c r="GRG121" s="172"/>
      <c r="GRH121" s="172"/>
      <c r="GRI121" s="172"/>
      <c r="GRJ121" s="172"/>
      <c r="GRK121" s="172"/>
      <c r="GRL121" s="172"/>
      <c r="GRM121" s="172"/>
      <c r="GRN121" s="172"/>
      <c r="GRO121" s="172"/>
      <c r="GRP121" s="172"/>
      <c r="GRQ121" s="172"/>
      <c r="GRR121" s="172"/>
      <c r="GRS121" s="172"/>
      <c r="GRT121" s="172"/>
      <c r="GRU121" s="172"/>
      <c r="GRV121" s="172"/>
      <c r="GRW121" s="172"/>
      <c r="GRX121" s="172"/>
      <c r="GRY121" s="172"/>
      <c r="GRZ121" s="172"/>
      <c r="GSA121" s="172"/>
      <c r="GSB121" s="172"/>
      <c r="GSC121" s="172"/>
      <c r="GSD121" s="172"/>
      <c r="GSE121" s="172"/>
      <c r="GSF121" s="172"/>
      <c r="GSG121" s="172"/>
      <c r="GSH121" s="172"/>
      <c r="GSI121" s="172"/>
      <c r="GSJ121" s="172"/>
      <c r="GSK121" s="172"/>
      <c r="GSL121" s="172"/>
      <c r="GSM121" s="172"/>
      <c r="GSN121" s="172"/>
      <c r="GSO121" s="172"/>
      <c r="GSP121" s="172"/>
      <c r="GSQ121" s="172"/>
      <c r="GSR121" s="172"/>
      <c r="GSS121" s="172"/>
      <c r="GST121" s="172"/>
      <c r="GSU121" s="172"/>
      <c r="GSV121" s="172"/>
      <c r="GSW121" s="172"/>
      <c r="GSX121" s="172"/>
      <c r="GSY121" s="172"/>
      <c r="GSZ121" s="172"/>
      <c r="GTA121" s="172"/>
      <c r="GTB121" s="172"/>
      <c r="GTC121" s="172"/>
      <c r="GTD121" s="172"/>
      <c r="GTE121" s="172"/>
      <c r="GTF121" s="172"/>
      <c r="GTG121" s="172"/>
      <c r="GTH121" s="172"/>
      <c r="GTI121" s="172"/>
      <c r="GTJ121" s="172"/>
      <c r="GTK121" s="172"/>
      <c r="GTL121" s="172"/>
      <c r="GTM121" s="172"/>
      <c r="GTN121" s="172"/>
      <c r="GTO121" s="172"/>
      <c r="GTP121" s="172"/>
      <c r="GTQ121" s="172"/>
      <c r="GTR121" s="172"/>
      <c r="GTS121" s="172"/>
      <c r="GTT121" s="172"/>
      <c r="GTU121" s="172"/>
      <c r="GTV121" s="172"/>
      <c r="GTW121" s="172"/>
      <c r="GTX121" s="172"/>
      <c r="GTY121" s="172"/>
      <c r="GTZ121" s="172"/>
      <c r="GUA121" s="172"/>
      <c r="GUB121" s="172"/>
      <c r="GUC121" s="172"/>
      <c r="GUD121" s="172"/>
      <c r="GUE121" s="172"/>
      <c r="GUF121" s="172"/>
      <c r="GUG121" s="172"/>
      <c r="GUH121" s="172"/>
      <c r="GUI121" s="172"/>
      <c r="GUJ121" s="172"/>
      <c r="GUK121" s="172"/>
      <c r="GUL121" s="172"/>
      <c r="GUM121" s="172"/>
      <c r="GUN121" s="172"/>
      <c r="GUO121" s="172"/>
      <c r="GUP121" s="172"/>
      <c r="GUQ121" s="172"/>
      <c r="GUR121" s="172"/>
      <c r="GUS121" s="172"/>
      <c r="GUT121" s="172"/>
      <c r="GUU121" s="172"/>
      <c r="GUV121" s="172"/>
      <c r="GUW121" s="172"/>
      <c r="GUX121" s="172"/>
      <c r="GUY121" s="172"/>
      <c r="GUZ121" s="172"/>
      <c r="GVA121" s="172"/>
      <c r="GVB121" s="172"/>
      <c r="GVC121" s="172"/>
      <c r="GVD121" s="172"/>
      <c r="GVE121" s="172"/>
      <c r="GVF121" s="172"/>
      <c r="GVG121" s="172"/>
      <c r="GVH121" s="172"/>
      <c r="GVI121" s="172"/>
      <c r="GVJ121" s="172"/>
      <c r="GVK121" s="172"/>
      <c r="GVL121" s="172"/>
      <c r="GVM121" s="172"/>
      <c r="GVN121" s="172"/>
      <c r="GVO121" s="172"/>
      <c r="GVP121" s="172"/>
      <c r="GVQ121" s="172"/>
      <c r="GVR121" s="172"/>
      <c r="GVS121" s="172"/>
      <c r="GVT121" s="172"/>
      <c r="GVU121" s="172"/>
      <c r="GVV121" s="172"/>
      <c r="GVW121" s="172"/>
      <c r="GVX121" s="172"/>
      <c r="GVY121" s="172"/>
      <c r="GVZ121" s="172"/>
      <c r="GWA121" s="172"/>
      <c r="GWB121" s="172"/>
      <c r="GWC121" s="172"/>
      <c r="GWD121" s="172"/>
      <c r="GWE121" s="172"/>
      <c r="GWF121" s="172"/>
      <c r="GWG121" s="172"/>
      <c r="GWH121" s="172"/>
      <c r="GWI121" s="172"/>
      <c r="GWJ121" s="172"/>
      <c r="GWK121" s="172"/>
      <c r="GWL121" s="172"/>
      <c r="GWM121" s="172"/>
      <c r="GWN121" s="172"/>
      <c r="GWO121" s="172"/>
      <c r="GWP121" s="172"/>
      <c r="GWQ121" s="172"/>
      <c r="GWR121" s="172"/>
      <c r="GWS121" s="172"/>
      <c r="GWT121" s="172"/>
      <c r="GWU121" s="172"/>
      <c r="GWV121" s="172"/>
      <c r="GWW121" s="172"/>
      <c r="GWX121" s="172"/>
      <c r="GWY121" s="172"/>
      <c r="GWZ121" s="172"/>
      <c r="GXA121" s="172"/>
      <c r="GXB121" s="172"/>
      <c r="GXC121" s="172"/>
      <c r="GXD121" s="172"/>
      <c r="GXE121" s="172"/>
      <c r="GXF121" s="172"/>
      <c r="GXG121" s="172"/>
      <c r="GXH121" s="172"/>
      <c r="GXI121" s="172"/>
      <c r="GXJ121" s="172"/>
      <c r="GXK121" s="172"/>
      <c r="GXL121" s="172"/>
      <c r="GXM121" s="172"/>
      <c r="GXN121" s="172"/>
      <c r="GXO121" s="172"/>
      <c r="GXP121" s="172"/>
      <c r="GXQ121" s="172"/>
      <c r="GXR121" s="172"/>
      <c r="GXS121" s="172"/>
      <c r="GXT121" s="172"/>
      <c r="GXU121" s="172"/>
      <c r="GXV121" s="172"/>
      <c r="GXW121" s="172"/>
      <c r="GXX121" s="172"/>
      <c r="GXY121" s="172"/>
      <c r="GXZ121" s="172"/>
      <c r="GYA121" s="172"/>
      <c r="GYB121" s="172"/>
      <c r="GYC121" s="172"/>
      <c r="GYD121" s="172"/>
      <c r="GYE121" s="172"/>
      <c r="GYF121" s="172"/>
      <c r="GYG121" s="172"/>
      <c r="GYH121" s="172"/>
      <c r="GYI121" s="172"/>
      <c r="GYJ121" s="172"/>
      <c r="GYK121" s="172"/>
      <c r="GYL121" s="172"/>
      <c r="GYM121" s="172"/>
      <c r="GYN121" s="172"/>
      <c r="GYO121" s="172"/>
      <c r="GYP121" s="172"/>
      <c r="GYQ121" s="172"/>
      <c r="GYR121" s="172"/>
      <c r="GYS121" s="172"/>
      <c r="GYT121" s="172"/>
      <c r="GYU121" s="172"/>
      <c r="GYV121" s="172"/>
      <c r="GYW121" s="172"/>
      <c r="GYX121" s="172"/>
      <c r="GYY121" s="172"/>
      <c r="GYZ121" s="172"/>
      <c r="GZA121" s="172"/>
      <c r="GZB121" s="172"/>
      <c r="GZC121" s="172"/>
      <c r="GZD121" s="172"/>
      <c r="GZE121" s="172"/>
      <c r="GZF121" s="172"/>
      <c r="GZG121" s="172"/>
      <c r="GZH121" s="172"/>
      <c r="GZI121" s="172"/>
      <c r="GZJ121" s="172"/>
      <c r="GZK121" s="172"/>
      <c r="GZL121" s="172"/>
      <c r="GZM121" s="172"/>
      <c r="GZN121" s="172"/>
      <c r="GZO121" s="172"/>
      <c r="GZP121" s="172"/>
      <c r="GZQ121" s="172"/>
      <c r="GZR121" s="172"/>
      <c r="GZS121" s="172"/>
      <c r="GZT121" s="172"/>
      <c r="GZU121" s="172"/>
      <c r="GZV121" s="172"/>
      <c r="GZW121" s="172"/>
      <c r="GZX121" s="172"/>
      <c r="GZY121" s="172"/>
      <c r="GZZ121" s="172"/>
      <c r="HAA121" s="172"/>
      <c r="HAB121" s="172"/>
      <c r="HAC121" s="172"/>
      <c r="HAD121" s="172"/>
      <c r="HAE121" s="172"/>
      <c r="HAF121" s="172"/>
      <c r="HAG121" s="172"/>
      <c r="HAH121" s="172"/>
      <c r="HAI121" s="172"/>
      <c r="HAJ121" s="172"/>
      <c r="HAK121" s="172"/>
      <c r="HAL121" s="172"/>
      <c r="HAM121" s="172"/>
      <c r="HAN121" s="172"/>
      <c r="HAO121" s="172"/>
      <c r="HAP121" s="172"/>
      <c r="HAQ121" s="172"/>
      <c r="HAR121" s="172"/>
      <c r="HAS121" s="172"/>
      <c r="HAT121" s="172"/>
      <c r="HAU121" s="172"/>
      <c r="HAV121" s="172"/>
      <c r="HAW121" s="172"/>
      <c r="HAX121" s="172"/>
      <c r="HAY121" s="172"/>
      <c r="HAZ121" s="172"/>
      <c r="HBA121" s="172"/>
      <c r="HBB121" s="172"/>
      <c r="HBC121" s="172"/>
      <c r="HBD121" s="172"/>
      <c r="HBE121" s="172"/>
      <c r="HBF121" s="172"/>
      <c r="HBG121" s="172"/>
      <c r="HBH121" s="172"/>
      <c r="HBI121" s="172"/>
      <c r="HBJ121" s="172"/>
      <c r="HBK121" s="172"/>
      <c r="HBL121" s="172"/>
      <c r="HBM121" s="172"/>
      <c r="HBN121" s="172"/>
      <c r="HBO121" s="172"/>
      <c r="HBP121" s="172"/>
      <c r="HBQ121" s="172"/>
      <c r="HBR121" s="172"/>
      <c r="HBS121" s="172"/>
      <c r="HBT121" s="172"/>
      <c r="HBU121" s="172"/>
      <c r="HBV121" s="172"/>
      <c r="HBW121" s="172"/>
      <c r="HBX121" s="172"/>
      <c r="HBY121" s="172"/>
      <c r="HBZ121" s="172"/>
      <c r="HCA121" s="172"/>
      <c r="HCB121" s="172"/>
      <c r="HCC121" s="172"/>
      <c r="HCD121" s="172"/>
      <c r="HCE121" s="172"/>
      <c r="HCF121" s="172"/>
      <c r="HCG121" s="172"/>
      <c r="HCH121" s="172"/>
      <c r="HCI121" s="172"/>
      <c r="HCJ121" s="172"/>
      <c r="HCK121" s="172"/>
      <c r="HCL121" s="172"/>
      <c r="HCM121" s="172"/>
      <c r="HCN121" s="172"/>
      <c r="HCO121" s="172"/>
      <c r="HCP121" s="172"/>
      <c r="HCQ121" s="172"/>
      <c r="HCR121" s="172"/>
      <c r="HCS121" s="172"/>
      <c r="HCT121" s="172"/>
      <c r="HCU121" s="172"/>
      <c r="HCV121" s="172"/>
      <c r="HCW121" s="172"/>
      <c r="HCX121" s="172"/>
      <c r="HCY121" s="172"/>
      <c r="HCZ121" s="172"/>
      <c r="HDA121" s="172"/>
      <c r="HDB121" s="172"/>
      <c r="HDC121" s="172"/>
      <c r="HDD121" s="172"/>
      <c r="HDE121" s="172"/>
      <c r="HDF121" s="172"/>
      <c r="HDG121" s="172"/>
      <c r="HDH121" s="172"/>
      <c r="HDI121" s="172"/>
      <c r="HDJ121" s="172"/>
      <c r="HDK121" s="172"/>
      <c r="HDL121" s="172"/>
      <c r="HDM121" s="172"/>
      <c r="HDN121" s="172"/>
      <c r="HDO121" s="172"/>
      <c r="HDP121" s="172"/>
      <c r="HDQ121" s="172"/>
      <c r="HDR121" s="172"/>
      <c r="HDS121" s="172"/>
      <c r="HDT121" s="172"/>
      <c r="HDU121" s="172"/>
      <c r="HDV121" s="172"/>
      <c r="HDW121" s="172"/>
      <c r="HDX121" s="172"/>
      <c r="HDY121" s="172"/>
      <c r="HDZ121" s="172"/>
      <c r="HEA121" s="172"/>
      <c r="HEB121" s="172"/>
      <c r="HEC121" s="172"/>
      <c r="HED121" s="172"/>
      <c r="HEE121" s="172"/>
      <c r="HEF121" s="172"/>
      <c r="HEG121" s="172"/>
      <c r="HEH121" s="172"/>
      <c r="HEI121" s="172"/>
      <c r="HEJ121" s="172"/>
      <c r="HEK121" s="172"/>
      <c r="HEL121" s="172"/>
      <c r="HEM121" s="172"/>
      <c r="HEN121" s="172"/>
      <c r="HEO121" s="172"/>
      <c r="HEP121" s="172"/>
      <c r="HEQ121" s="172"/>
      <c r="HER121" s="172"/>
      <c r="HES121" s="172"/>
      <c r="HET121" s="172"/>
      <c r="HEU121" s="172"/>
      <c r="HEV121" s="172"/>
      <c r="HEW121" s="172"/>
      <c r="HEX121" s="172"/>
      <c r="HEY121" s="172"/>
      <c r="HEZ121" s="172"/>
      <c r="HFA121" s="172"/>
      <c r="HFB121" s="172"/>
      <c r="HFC121" s="172"/>
      <c r="HFD121" s="172"/>
      <c r="HFE121" s="172"/>
      <c r="HFF121" s="172"/>
      <c r="HFG121" s="172"/>
      <c r="HFH121" s="172"/>
      <c r="HFI121" s="172"/>
      <c r="HFJ121" s="172"/>
      <c r="HFK121" s="172"/>
      <c r="HFL121" s="172"/>
      <c r="HFM121" s="172"/>
      <c r="HFN121" s="172"/>
      <c r="HFO121" s="172"/>
      <c r="HFP121" s="172"/>
      <c r="HFQ121" s="172"/>
      <c r="HFR121" s="172"/>
      <c r="HFS121" s="172"/>
      <c r="HFT121" s="172"/>
      <c r="HFU121" s="172"/>
      <c r="HFV121" s="172"/>
      <c r="HFW121" s="172"/>
      <c r="HFX121" s="172"/>
      <c r="HFY121" s="172"/>
      <c r="HFZ121" s="172"/>
      <c r="HGA121" s="172"/>
      <c r="HGB121" s="172"/>
      <c r="HGC121" s="172"/>
      <c r="HGD121" s="172"/>
      <c r="HGE121" s="172"/>
      <c r="HGF121" s="172"/>
      <c r="HGG121" s="172"/>
      <c r="HGH121" s="172"/>
      <c r="HGI121" s="172"/>
      <c r="HGJ121" s="172"/>
      <c r="HGK121" s="172"/>
      <c r="HGL121" s="172"/>
      <c r="HGM121" s="172"/>
      <c r="HGN121" s="172"/>
      <c r="HGO121" s="172"/>
      <c r="HGP121" s="172"/>
      <c r="HGQ121" s="172"/>
      <c r="HGR121" s="172"/>
      <c r="HGS121" s="172"/>
      <c r="HGT121" s="172"/>
      <c r="HGU121" s="172"/>
      <c r="HGV121" s="172"/>
      <c r="HGW121" s="172"/>
      <c r="HGX121" s="172"/>
      <c r="HGY121" s="172"/>
      <c r="HGZ121" s="172"/>
      <c r="HHA121" s="172"/>
      <c r="HHB121" s="172"/>
      <c r="HHC121" s="172"/>
      <c r="HHD121" s="172"/>
      <c r="HHE121" s="172"/>
      <c r="HHF121" s="172"/>
      <c r="HHG121" s="172"/>
      <c r="HHH121" s="172"/>
      <c r="HHI121" s="172"/>
      <c r="HHJ121" s="172"/>
      <c r="HHK121" s="172"/>
      <c r="HHL121" s="172"/>
      <c r="HHM121" s="172"/>
      <c r="HHN121" s="172"/>
      <c r="HHO121" s="172"/>
      <c r="HHP121" s="172"/>
      <c r="HHQ121" s="172"/>
      <c r="HHR121" s="172"/>
      <c r="HHS121" s="172"/>
      <c r="HHT121" s="172"/>
      <c r="HHU121" s="172"/>
      <c r="HHV121" s="172"/>
      <c r="HHW121" s="172"/>
      <c r="HHX121" s="172"/>
      <c r="HHY121" s="172"/>
      <c r="HHZ121" s="172"/>
      <c r="HIA121" s="172"/>
      <c r="HIB121" s="172"/>
      <c r="HIC121" s="172"/>
      <c r="HID121" s="172"/>
      <c r="HIE121" s="172"/>
      <c r="HIF121" s="172"/>
      <c r="HIG121" s="172"/>
      <c r="HIH121" s="172"/>
      <c r="HII121" s="172"/>
      <c r="HIJ121" s="172"/>
      <c r="HIK121" s="172"/>
      <c r="HIL121" s="172"/>
      <c r="HIM121" s="172"/>
      <c r="HIN121" s="172"/>
      <c r="HIO121" s="172"/>
      <c r="HIP121" s="172"/>
      <c r="HIQ121" s="172"/>
      <c r="HIR121" s="172"/>
      <c r="HIS121" s="172"/>
      <c r="HIT121" s="172"/>
      <c r="HIU121" s="172"/>
      <c r="HIV121" s="172"/>
      <c r="HIW121" s="172"/>
      <c r="HIX121" s="172"/>
      <c r="HIY121" s="172"/>
      <c r="HIZ121" s="172"/>
      <c r="HJA121" s="172"/>
      <c r="HJB121" s="172"/>
      <c r="HJC121" s="172"/>
      <c r="HJD121" s="172"/>
      <c r="HJE121" s="172"/>
      <c r="HJF121" s="172"/>
      <c r="HJG121" s="172"/>
      <c r="HJH121" s="172"/>
      <c r="HJI121" s="172"/>
      <c r="HJJ121" s="172"/>
      <c r="HJK121" s="172"/>
      <c r="HJL121" s="172"/>
      <c r="HJM121" s="172"/>
      <c r="HJN121" s="172"/>
      <c r="HJO121" s="172"/>
      <c r="HJP121" s="172"/>
      <c r="HJQ121" s="172"/>
      <c r="HJR121" s="172"/>
      <c r="HJS121" s="172"/>
      <c r="HJT121" s="172"/>
      <c r="HJU121" s="172"/>
      <c r="HJV121" s="172"/>
      <c r="HJW121" s="172"/>
      <c r="HJX121" s="172"/>
      <c r="HJY121" s="172"/>
      <c r="HJZ121" s="172"/>
      <c r="HKA121" s="172"/>
      <c r="HKB121" s="172"/>
      <c r="HKC121" s="172"/>
      <c r="HKD121" s="172"/>
      <c r="HKE121" s="172"/>
      <c r="HKF121" s="172"/>
      <c r="HKG121" s="172"/>
      <c r="HKH121" s="172"/>
      <c r="HKI121" s="172"/>
      <c r="HKJ121" s="172"/>
      <c r="HKK121" s="172"/>
      <c r="HKL121" s="172"/>
      <c r="HKM121" s="172"/>
      <c r="HKN121" s="172"/>
      <c r="HKO121" s="172"/>
      <c r="HKP121" s="172"/>
      <c r="HKQ121" s="172"/>
      <c r="HKR121" s="172"/>
      <c r="HKS121" s="172"/>
      <c r="HKT121" s="172"/>
      <c r="HKU121" s="172"/>
      <c r="HKV121" s="172"/>
      <c r="HKW121" s="172"/>
      <c r="HKX121" s="172"/>
      <c r="HKY121" s="172"/>
      <c r="HKZ121" s="172"/>
      <c r="HLA121" s="172"/>
      <c r="HLB121" s="172"/>
      <c r="HLC121" s="172"/>
      <c r="HLD121" s="172"/>
      <c r="HLE121" s="172"/>
      <c r="HLF121" s="172"/>
      <c r="HLG121" s="172"/>
      <c r="HLH121" s="172"/>
      <c r="HLI121" s="172"/>
      <c r="HLJ121" s="172"/>
      <c r="HLK121" s="172"/>
      <c r="HLL121" s="172"/>
      <c r="HLM121" s="172"/>
      <c r="HLN121" s="172"/>
      <c r="HLO121" s="172"/>
      <c r="HLP121" s="172"/>
      <c r="HLQ121" s="172"/>
      <c r="HLR121" s="172"/>
      <c r="HLS121" s="172"/>
      <c r="HLT121" s="172"/>
      <c r="HLU121" s="172"/>
      <c r="HLV121" s="172"/>
      <c r="HLW121" s="172"/>
      <c r="HLX121" s="172"/>
      <c r="HLY121" s="172"/>
      <c r="HLZ121" s="172"/>
      <c r="HMA121" s="172"/>
      <c r="HMB121" s="172"/>
      <c r="HMC121" s="172"/>
      <c r="HMD121" s="172"/>
      <c r="HME121" s="172"/>
      <c r="HMF121" s="172"/>
      <c r="HMG121" s="172"/>
      <c r="HMH121" s="172"/>
      <c r="HMI121" s="172"/>
      <c r="HMJ121" s="172"/>
      <c r="HMK121" s="172"/>
      <c r="HML121" s="172"/>
      <c r="HMM121" s="172"/>
      <c r="HMN121" s="172"/>
      <c r="HMO121" s="172"/>
      <c r="HMP121" s="172"/>
      <c r="HMQ121" s="172"/>
      <c r="HMR121" s="172"/>
      <c r="HMS121" s="172"/>
      <c r="HMT121" s="172"/>
      <c r="HMU121" s="172"/>
      <c r="HMV121" s="172"/>
      <c r="HMW121" s="172"/>
      <c r="HMX121" s="172"/>
      <c r="HMY121" s="172"/>
      <c r="HMZ121" s="172"/>
      <c r="HNA121" s="172"/>
      <c r="HNB121" s="172"/>
      <c r="HNC121" s="172"/>
      <c r="HND121" s="172"/>
      <c r="HNE121" s="172"/>
      <c r="HNF121" s="172"/>
      <c r="HNG121" s="172"/>
      <c r="HNH121" s="172"/>
      <c r="HNI121" s="172"/>
      <c r="HNJ121" s="172"/>
      <c r="HNK121" s="172"/>
      <c r="HNL121" s="172"/>
      <c r="HNM121" s="172"/>
      <c r="HNN121" s="172"/>
      <c r="HNO121" s="172"/>
      <c r="HNP121" s="172"/>
      <c r="HNQ121" s="172"/>
      <c r="HNR121" s="172"/>
      <c r="HNS121" s="172"/>
      <c r="HNT121" s="172"/>
      <c r="HNU121" s="172"/>
      <c r="HNV121" s="172"/>
      <c r="HNW121" s="172"/>
      <c r="HNX121" s="172"/>
      <c r="HNY121" s="172"/>
      <c r="HNZ121" s="172"/>
      <c r="HOA121" s="172"/>
      <c r="HOB121" s="172"/>
      <c r="HOC121" s="172"/>
      <c r="HOD121" s="172"/>
      <c r="HOE121" s="172"/>
      <c r="HOF121" s="172"/>
      <c r="HOG121" s="172"/>
      <c r="HOH121" s="172"/>
      <c r="HOI121" s="172"/>
      <c r="HOJ121" s="172"/>
      <c r="HOK121" s="172"/>
      <c r="HOL121" s="172"/>
      <c r="HOM121" s="172"/>
      <c r="HON121" s="172"/>
      <c r="HOO121" s="172"/>
      <c r="HOP121" s="172"/>
      <c r="HOQ121" s="172"/>
      <c r="HOR121" s="172"/>
      <c r="HOS121" s="172"/>
      <c r="HOT121" s="172"/>
      <c r="HOU121" s="172"/>
      <c r="HOV121" s="172"/>
      <c r="HOW121" s="172"/>
      <c r="HOX121" s="172"/>
      <c r="HOY121" s="172"/>
      <c r="HOZ121" s="172"/>
      <c r="HPA121" s="172"/>
      <c r="HPB121" s="172"/>
      <c r="HPC121" s="172"/>
      <c r="HPD121" s="172"/>
      <c r="HPE121" s="172"/>
      <c r="HPF121" s="172"/>
      <c r="HPG121" s="172"/>
      <c r="HPH121" s="172"/>
      <c r="HPI121" s="172"/>
      <c r="HPJ121" s="172"/>
      <c r="HPK121" s="172"/>
      <c r="HPL121" s="172"/>
      <c r="HPM121" s="172"/>
      <c r="HPN121" s="172"/>
      <c r="HPO121" s="172"/>
      <c r="HPP121" s="172"/>
      <c r="HPQ121" s="172"/>
      <c r="HPR121" s="172"/>
      <c r="HPS121" s="172"/>
      <c r="HPT121" s="172"/>
      <c r="HPU121" s="172"/>
      <c r="HPV121" s="172"/>
      <c r="HPW121" s="172"/>
      <c r="HPX121" s="172"/>
      <c r="HPY121" s="172"/>
      <c r="HPZ121" s="172"/>
      <c r="HQA121" s="172"/>
      <c r="HQB121" s="172"/>
      <c r="HQC121" s="172"/>
      <c r="HQD121" s="172"/>
      <c r="HQE121" s="172"/>
      <c r="HQF121" s="172"/>
      <c r="HQG121" s="172"/>
      <c r="HQH121" s="172"/>
      <c r="HQI121" s="172"/>
      <c r="HQJ121" s="172"/>
      <c r="HQK121" s="172"/>
      <c r="HQL121" s="172"/>
      <c r="HQM121" s="172"/>
      <c r="HQN121" s="172"/>
      <c r="HQO121" s="172"/>
      <c r="HQP121" s="172"/>
      <c r="HQQ121" s="172"/>
      <c r="HQR121" s="172"/>
      <c r="HQS121" s="172"/>
      <c r="HQT121" s="172"/>
      <c r="HQU121" s="172"/>
      <c r="HQV121" s="172"/>
      <c r="HQW121" s="172"/>
      <c r="HQX121" s="172"/>
      <c r="HQY121" s="172"/>
      <c r="HQZ121" s="172"/>
      <c r="HRA121" s="172"/>
      <c r="HRB121" s="172"/>
      <c r="HRC121" s="172"/>
      <c r="HRD121" s="172"/>
      <c r="HRE121" s="172"/>
      <c r="HRF121" s="172"/>
      <c r="HRG121" s="172"/>
      <c r="HRH121" s="172"/>
      <c r="HRI121" s="172"/>
      <c r="HRJ121" s="172"/>
      <c r="HRK121" s="172"/>
      <c r="HRL121" s="172"/>
      <c r="HRM121" s="172"/>
      <c r="HRN121" s="172"/>
      <c r="HRO121" s="172"/>
      <c r="HRP121" s="172"/>
      <c r="HRQ121" s="172"/>
      <c r="HRR121" s="172"/>
      <c r="HRS121" s="172"/>
      <c r="HRT121" s="172"/>
      <c r="HRU121" s="172"/>
      <c r="HRV121" s="172"/>
      <c r="HRW121" s="172"/>
      <c r="HRX121" s="172"/>
      <c r="HRY121" s="172"/>
      <c r="HRZ121" s="172"/>
      <c r="HSA121" s="172"/>
      <c r="HSB121" s="172"/>
      <c r="HSC121" s="172"/>
      <c r="HSD121" s="172"/>
      <c r="HSE121" s="172"/>
      <c r="HSF121" s="172"/>
      <c r="HSG121" s="172"/>
      <c r="HSH121" s="172"/>
      <c r="HSI121" s="172"/>
      <c r="HSJ121" s="172"/>
      <c r="HSK121" s="172"/>
      <c r="HSL121" s="172"/>
      <c r="HSM121" s="172"/>
      <c r="HSN121" s="172"/>
      <c r="HSO121" s="172"/>
      <c r="HSP121" s="172"/>
      <c r="HSQ121" s="172"/>
      <c r="HSR121" s="172"/>
      <c r="HSS121" s="172"/>
      <c r="HST121" s="172"/>
      <c r="HSU121" s="172"/>
      <c r="HSV121" s="172"/>
      <c r="HSW121" s="172"/>
      <c r="HSX121" s="172"/>
      <c r="HSY121" s="172"/>
      <c r="HSZ121" s="172"/>
      <c r="HTA121" s="172"/>
      <c r="HTB121" s="172"/>
      <c r="HTC121" s="172"/>
      <c r="HTD121" s="172"/>
      <c r="HTE121" s="172"/>
      <c r="HTF121" s="172"/>
      <c r="HTG121" s="172"/>
      <c r="HTH121" s="172"/>
      <c r="HTI121" s="172"/>
      <c r="HTJ121" s="172"/>
      <c r="HTK121" s="172"/>
      <c r="HTL121" s="172"/>
      <c r="HTM121" s="172"/>
      <c r="HTN121" s="172"/>
      <c r="HTO121" s="172"/>
      <c r="HTP121" s="172"/>
      <c r="HTQ121" s="172"/>
      <c r="HTR121" s="172"/>
      <c r="HTS121" s="172"/>
      <c r="HTT121" s="172"/>
      <c r="HTU121" s="172"/>
      <c r="HTV121" s="172"/>
      <c r="HTW121" s="172"/>
      <c r="HTX121" s="172"/>
      <c r="HTY121" s="172"/>
      <c r="HTZ121" s="172"/>
      <c r="HUA121" s="172"/>
      <c r="HUB121" s="172"/>
      <c r="HUC121" s="172"/>
      <c r="HUD121" s="172"/>
      <c r="HUE121" s="172"/>
      <c r="HUF121" s="172"/>
      <c r="HUG121" s="172"/>
      <c r="HUH121" s="172"/>
      <c r="HUI121" s="172"/>
      <c r="HUJ121" s="172"/>
      <c r="HUK121" s="172"/>
      <c r="HUL121" s="172"/>
      <c r="HUM121" s="172"/>
      <c r="HUN121" s="172"/>
      <c r="HUO121" s="172"/>
      <c r="HUP121" s="172"/>
      <c r="HUQ121" s="172"/>
      <c r="HUR121" s="172"/>
      <c r="HUS121" s="172"/>
      <c r="HUT121" s="172"/>
      <c r="HUU121" s="172"/>
      <c r="HUV121" s="172"/>
      <c r="HUW121" s="172"/>
      <c r="HUX121" s="172"/>
      <c r="HUY121" s="172"/>
      <c r="HUZ121" s="172"/>
      <c r="HVA121" s="172"/>
      <c r="HVB121" s="172"/>
      <c r="HVC121" s="172"/>
      <c r="HVD121" s="172"/>
      <c r="HVE121" s="172"/>
      <c r="HVF121" s="172"/>
      <c r="HVG121" s="172"/>
      <c r="HVH121" s="172"/>
      <c r="HVI121" s="172"/>
      <c r="HVJ121" s="172"/>
      <c r="HVK121" s="172"/>
      <c r="HVL121" s="172"/>
      <c r="HVM121" s="172"/>
      <c r="HVN121" s="172"/>
      <c r="HVO121" s="172"/>
      <c r="HVP121" s="172"/>
      <c r="HVQ121" s="172"/>
      <c r="HVR121" s="172"/>
      <c r="HVS121" s="172"/>
      <c r="HVT121" s="172"/>
      <c r="HVU121" s="172"/>
      <c r="HVV121" s="172"/>
      <c r="HVW121" s="172"/>
      <c r="HVX121" s="172"/>
      <c r="HVY121" s="172"/>
      <c r="HVZ121" s="172"/>
      <c r="HWA121" s="172"/>
      <c r="HWB121" s="172"/>
      <c r="HWC121" s="172"/>
      <c r="HWD121" s="172"/>
      <c r="HWE121" s="172"/>
      <c r="HWF121" s="172"/>
      <c r="HWG121" s="172"/>
      <c r="HWH121" s="172"/>
      <c r="HWI121" s="172"/>
      <c r="HWJ121" s="172"/>
      <c r="HWK121" s="172"/>
      <c r="HWL121" s="172"/>
      <c r="HWM121" s="172"/>
      <c r="HWN121" s="172"/>
      <c r="HWO121" s="172"/>
      <c r="HWP121" s="172"/>
      <c r="HWQ121" s="172"/>
      <c r="HWR121" s="172"/>
      <c r="HWS121" s="172"/>
      <c r="HWT121" s="172"/>
      <c r="HWU121" s="172"/>
      <c r="HWV121" s="172"/>
      <c r="HWW121" s="172"/>
      <c r="HWX121" s="172"/>
      <c r="HWY121" s="172"/>
      <c r="HWZ121" s="172"/>
      <c r="HXA121" s="172"/>
      <c r="HXB121" s="172"/>
      <c r="HXC121" s="172"/>
      <c r="HXD121" s="172"/>
      <c r="HXE121" s="172"/>
      <c r="HXF121" s="172"/>
      <c r="HXG121" s="172"/>
      <c r="HXH121" s="172"/>
      <c r="HXI121" s="172"/>
      <c r="HXJ121" s="172"/>
      <c r="HXK121" s="172"/>
      <c r="HXL121" s="172"/>
      <c r="HXM121" s="172"/>
      <c r="HXN121" s="172"/>
      <c r="HXO121" s="172"/>
      <c r="HXP121" s="172"/>
      <c r="HXQ121" s="172"/>
      <c r="HXR121" s="172"/>
      <c r="HXS121" s="172"/>
      <c r="HXT121" s="172"/>
      <c r="HXU121" s="172"/>
      <c r="HXV121" s="172"/>
      <c r="HXW121" s="172"/>
      <c r="HXX121" s="172"/>
      <c r="HXY121" s="172"/>
      <c r="HXZ121" s="172"/>
      <c r="HYA121" s="172"/>
      <c r="HYB121" s="172"/>
      <c r="HYC121" s="172"/>
      <c r="HYD121" s="172"/>
      <c r="HYE121" s="172"/>
      <c r="HYF121" s="172"/>
      <c r="HYG121" s="172"/>
      <c r="HYH121" s="172"/>
      <c r="HYI121" s="172"/>
      <c r="HYJ121" s="172"/>
      <c r="HYK121" s="172"/>
      <c r="HYL121" s="172"/>
      <c r="HYM121" s="172"/>
      <c r="HYN121" s="172"/>
      <c r="HYO121" s="172"/>
      <c r="HYP121" s="172"/>
      <c r="HYQ121" s="172"/>
      <c r="HYR121" s="172"/>
      <c r="HYS121" s="172"/>
      <c r="HYT121" s="172"/>
      <c r="HYU121" s="172"/>
      <c r="HYV121" s="172"/>
      <c r="HYW121" s="172"/>
      <c r="HYX121" s="172"/>
      <c r="HYY121" s="172"/>
      <c r="HYZ121" s="172"/>
      <c r="HZA121" s="172"/>
      <c r="HZB121" s="172"/>
      <c r="HZC121" s="172"/>
      <c r="HZD121" s="172"/>
      <c r="HZE121" s="172"/>
      <c r="HZF121" s="172"/>
      <c r="HZG121" s="172"/>
      <c r="HZH121" s="172"/>
      <c r="HZI121" s="172"/>
      <c r="HZJ121" s="172"/>
      <c r="HZK121" s="172"/>
      <c r="HZL121" s="172"/>
      <c r="HZM121" s="172"/>
      <c r="HZN121" s="172"/>
      <c r="HZO121" s="172"/>
      <c r="HZP121" s="172"/>
      <c r="HZQ121" s="172"/>
      <c r="HZR121" s="172"/>
      <c r="HZS121" s="172"/>
      <c r="HZT121" s="172"/>
      <c r="HZU121" s="172"/>
      <c r="HZV121" s="172"/>
      <c r="HZW121" s="172"/>
      <c r="HZX121" s="172"/>
      <c r="HZY121" s="172"/>
      <c r="HZZ121" s="172"/>
      <c r="IAA121" s="172"/>
      <c r="IAB121" s="172"/>
      <c r="IAC121" s="172"/>
      <c r="IAD121" s="172"/>
      <c r="IAE121" s="172"/>
      <c r="IAF121" s="172"/>
      <c r="IAG121" s="172"/>
      <c r="IAH121" s="172"/>
      <c r="IAI121" s="172"/>
      <c r="IAJ121" s="172"/>
      <c r="IAK121" s="172"/>
      <c r="IAL121" s="172"/>
      <c r="IAM121" s="172"/>
      <c r="IAN121" s="172"/>
      <c r="IAO121" s="172"/>
      <c r="IAP121" s="172"/>
      <c r="IAQ121" s="172"/>
      <c r="IAR121" s="172"/>
      <c r="IAS121" s="172"/>
      <c r="IAT121" s="172"/>
      <c r="IAU121" s="172"/>
      <c r="IAV121" s="172"/>
      <c r="IAW121" s="172"/>
      <c r="IAX121" s="172"/>
      <c r="IAY121" s="172"/>
      <c r="IAZ121" s="172"/>
      <c r="IBA121" s="172"/>
      <c r="IBB121" s="172"/>
      <c r="IBC121" s="172"/>
      <c r="IBD121" s="172"/>
      <c r="IBE121" s="172"/>
      <c r="IBF121" s="172"/>
      <c r="IBG121" s="172"/>
      <c r="IBH121" s="172"/>
      <c r="IBI121" s="172"/>
      <c r="IBJ121" s="172"/>
      <c r="IBK121" s="172"/>
      <c r="IBL121" s="172"/>
      <c r="IBM121" s="172"/>
      <c r="IBN121" s="172"/>
      <c r="IBO121" s="172"/>
      <c r="IBP121" s="172"/>
      <c r="IBQ121" s="172"/>
      <c r="IBR121" s="172"/>
      <c r="IBS121" s="172"/>
      <c r="IBT121" s="172"/>
      <c r="IBU121" s="172"/>
      <c r="IBV121" s="172"/>
      <c r="IBW121" s="172"/>
      <c r="IBX121" s="172"/>
      <c r="IBY121" s="172"/>
      <c r="IBZ121" s="172"/>
      <c r="ICA121" s="172"/>
      <c r="ICB121" s="172"/>
      <c r="ICC121" s="172"/>
      <c r="ICD121" s="172"/>
      <c r="ICE121" s="172"/>
      <c r="ICF121" s="172"/>
      <c r="ICG121" s="172"/>
      <c r="ICH121" s="172"/>
      <c r="ICI121" s="172"/>
      <c r="ICJ121" s="172"/>
      <c r="ICK121" s="172"/>
      <c r="ICL121" s="172"/>
      <c r="ICM121" s="172"/>
      <c r="ICN121" s="172"/>
      <c r="ICO121" s="172"/>
      <c r="ICP121" s="172"/>
      <c r="ICQ121" s="172"/>
      <c r="ICR121" s="172"/>
      <c r="ICS121" s="172"/>
      <c r="ICT121" s="172"/>
      <c r="ICU121" s="172"/>
      <c r="ICV121" s="172"/>
      <c r="ICW121" s="172"/>
      <c r="ICX121" s="172"/>
      <c r="ICY121" s="172"/>
      <c r="ICZ121" s="172"/>
      <c r="IDA121" s="172"/>
      <c r="IDB121" s="172"/>
      <c r="IDC121" s="172"/>
      <c r="IDD121" s="172"/>
      <c r="IDE121" s="172"/>
      <c r="IDF121" s="172"/>
      <c r="IDG121" s="172"/>
      <c r="IDH121" s="172"/>
      <c r="IDI121" s="172"/>
      <c r="IDJ121" s="172"/>
      <c r="IDK121" s="172"/>
      <c r="IDL121" s="172"/>
      <c r="IDM121" s="172"/>
      <c r="IDN121" s="172"/>
      <c r="IDO121" s="172"/>
      <c r="IDP121" s="172"/>
      <c r="IDQ121" s="172"/>
      <c r="IDR121" s="172"/>
      <c r="IDS121" s="172"/>
      <c r="IDT121" s="172"/>
      <c r="IDU121" s="172"/>
      <c r="IDV121" s="172"/>
      <c r="IDW121" s="172"/>
      <c r="IDX121" s="172"/>
      <c r="IDY121" s="172"/>
      <c r="IDZ121" s="172"/>
      <c r="IEA121" s="172"/>
      <c r="IEB121" s="172"/>
      <c r="IEC121" s="172"/>
      <c r="IED121" s="172"/>
      <c r="IEE121" s="172"/>
      <c r="IEF121" s="172"/>
      <c r="IEG121" s="172"/>
      <c r="IEH121" s="172"/>
      <c r="IEI121" s="172"/>
      <c r="IEJ121" s="172"/>
      <c r="IEK121" s="172"/>
      <c r="IEL121" s="172"/>
      <c r="IEM121" s="172"/>
      <c r="IEN121" s="172"/>
      <c r="IEO121" s="172"/>
      <c r="IEP121" s="172"/>
      <c r="IEQ121" s="172"/>
      <c r="IER121" s="172"/>
      <c r="IES121" s="172"/>
      <c r="IET121" s="172"/>
      <c r="IEU121" s="172"/>
      <c r="IEV121" s="172"/>
      <c r="IEW121" s="172"/>
      <c r="IEX121" s="172"/>
      <c r="IEY121" s="172"/>
      <c r="IEZ121" s="172"/>
      <c r="IFA121" s="172"/>
      <c r="IFB121" s="172"/>
      <c r="IFC121" s="172"/>
      <c r="IFD121" s="172"/>
      <c r="IFE121" s="172"/>
      <c r="IFF121" s="172"/>
      <c r="IFG121" s="172"/>
      <c r="IFH121" s="172"/>
      <c r="IFI121" s="172"/>
      <c r="IFJ121" s="172"/>
      <c r="IFK121" s="172"/>
      <c r="IFL121" s="172"/>
      <c r="IFM121" s="172"/>
      <c r="IFN121" s="172"/>
      <c r="IFO121" s="172"/>
      <c r="IFP121" s="172"/>
      <c r="IFQ121" s="172"/>
      <c r="IFR121" s="172"/>
      <c r="IFS121" s="172"/>
      <c r="IFT121" s="172"/>
      <c r="IFU121" s="172"/>
      <c r="IFV121" s="172"/>
      <c r="IFW121" s="172"/>
      <c r="IFX121" s="172"/>
      <c r="IFY121" s="172"/>
      <c r="IFZ121" s="172"/>
      <c r="IGA121" s="172"/>
      <c r="IGB121" s="172"/>
      <c r="IGC121" s="172"/>
      <c r="IGD121" s="172"/>
      <c r="IGE121" s="172"/>
      <c r="IGF121" s="172"/>
      <c r="IGG121" s="172"/>
      <c r="IGH121" s="172"/>
      <c r="IGI121" s="172"/>
      <c r="IGJ121" s="172"/>
      <c r="IGK121" s="172"/>
      <c r="IGL121" s="172"/>
      <c r="IGM121" s="172"/>
      <c r="IGN121" s="172"/>
      <c r="IGO121" s="172"/>
      <c r="IGP121" s="172"/>
      <c r="IGQ121" s="172"/>
      <c r="IGR121" s="172"/>
      <c r="IGS121" s="172"/>
      <c r="IGT121" s="172"/>
      <c r="IGU121" s="172"/>
      <c r="IGV121" s="172"/>
      <c r="IGW121" s="172"/>
      <c r="IGX121" s="172"/>
      <c r="IGY121" s="172"/>
      <c r="IGZ121" s="172"/>
      <c r="IHA121" s="172"/>
      <c r="IHB121" s="172"/>
      <c r="IHC121" s="172"/>
      <c r="IHD121" s="172"/>
      <c r="IHE121" s="172"/>
      <c r="IHF121" s="172"/>
      <c r="IHG121" s="172"/>
      <c r="IHH121" s="172"/>
      <c r="IHI121" s="172"/>
      <c r="IHJ121" s="172"/>
      <c r="IHK121" s="172"/>
      <c r="IHL121" s="172"/>
      <c r="IHM121" s="172"/>
      <c r="IHN121" s="172"/>
      <c r="IHO121" s="172"/>
      <c r="IHP121" s="172"/>
      <c r="IHQ121" s="172"/>
      <c r="IHR121" s="172"/>
      <c r="IHS121" s="172"/>
      <c r="IHT121" s="172"/>
      <c r="IHU121" s="172"/>
      <c r="IHV121" s="172"/>
      <c r="IHW121" s="172"/>
      <c r="IHX121" s="172"/>
      <c r="IHY121" s="172"/>
      <c r="IHZ121" s="172"/>
      <c r="IIA121" s="172"/>
      <c r="IIB121" s="172"/>
      <c r="IIC121" s="172"/>
      <c r="IID121" s="172"/>
      <c r="IIE121" s="172"/>
      <c r="IIF121" s="172"/>
      <c r="IIG121" s="172"/>
      <c r="IIH121" s="172"/>
      <c r="III121" s="172"/>
      <c r="IIJ121" s="172"/>
      <c r="IIK121" s="172"/>
      <c r="IIL121" s="172"/>
      <c r="IIM121" s="172"/>
      <c r="IIN121" s="172"/>
      <c r="IIO121" s="172"/>
      <c r="IIP121" s="172"/>
      <c r="IIQ121" s="172"/>
      <c r="IIR121" s="172"/>
      <c r="IIS121" s="172"/>
      <c r="IIT121" s="172"/>
      <c r="IIU121" s="172"/>
      <c r="IIV121" s="172"/>
      <c r="IIW121" s="172"/>
      <c r="IIX121" s="172"/>
      <c r="IIY121" s="172"/>
      <c r="IIZ121" s="172"/>
      <c r="IJA121" s="172"/>
      <c r="IJB121" s="172"/>
      <c r="IJC121" s="172"/>
      <c r="IJD121" s="172"/>
      <c r="IJE121" s="172"/>
      <c r="IJF121" s="172"/>
      <c r="IJG121" s="172"/>
      <c r="IJH121" s="172"/>
      <c r="IJI121" s="172"/>
      <c r="IJJ121" s="172"/>
      <c r="IJK121" s="172"/>
      <c r="IJL121" s="172"/>
      <c r="IJM121" s="172"/>
      <c r="IJN121" s="172"/>
      <c r="IJO121" s="172"/>
      <c r="IJP121" s="172"/>
      <c r="IJQ121" s="172"/>
      <c r="IJR121" s="172"/>
      <c r="IJS121" s="172"/>
      <c r="IJT121" s="172"/>
      <c r="IJU121" s="172"/>
      <c r="IJV121" s="172"/>
      <c r="IJW121" s="172"/>
      <c r="IJX121" s="172"/>
      <c r="IJY121" s="172"/>
      <c r="IJZ121" s="172"/>
      <c r="IKA121" s="172"/>
      <c r="IKB121" s="172"/>
      <c r="IKC121" s="172"/>
      <c r="IKD121" s="172"/>
      <c r="IKE121" s="172"/>
      <c r="IKF121" s="172"/>
      <c r="IKG121" s="172"/>
      <c r="IKH121" s="172"/>
      <c r="IKI121" s="172"/>
      <c r="IKJ121" s="172"/>
      <c r="IKK121" s="172"/>
      <c r="IKL121" s="172"/>
      <c r="IKM121" s="172"/>
      <c r="IKN121" s="172"/>
      <c r="IKO121" s="172"/>
      <c r="IKP121" s="172"/>
      <c r="IKQ121" s="172"/>
      <c r="IKR121" s="172"/>
      <c r="IKS121" s="172"/>
      <c r="IKT121" s="172"/>
      <c r="IKU121" s="172"/>
      <c r="IKV121" s="172"/>
      <c r="IKW121" s="172"/>
      <c r="IKX121" s="172"/>
      <c r="IKY121" s="172"/>
      <c r="IKZ121" s="172"/>
      <c r="ILA121" s="172"/>
      <c r="ILB121" s="172"/>
      <c r="ILC121" s="172"/>
      <c r="ILD121" s="172"/>
      <c r="ILE121" s="172"/>
      <c r="ILF121" s="172"/>
      <c r="ILG121" s="172"/>
      <c r="ILH121" s="172"/>
      <c r="ILI121" s="172"/>
      <c r="ILJ121" s="172"/>
      <c r="ILK121" s="172"/>
      <c r="ILL121" s="172"/>
      <c r="ILM121" s="172"/>
      <c r="ILN121" s="172"/>
      <c r="ILO121" s="172"/>
      <c r="ILP121" s="172"/>
      <c r="ILQ121" s="172"/>
      <c r="ILR121" s="172"/>
      <c r="ILS121" s="172"/>
      <c r="ILT121" s="172"/>
      <c r="ILU121" s="172"/>
      <c r="ILV121" s="172"/>
      <c r="ILW121" s="172"/>
      <c r="ILX121" s="172"/>
      <c r="ILY121" s="172"/>
      <c r="ILZ121" s="172"/>
      <c r="IMA121" s="172"/>
      <c r="IMB121" s="172"/>
      <c r="IMC121" s="172"/>
      <c r="IMD121" s="172"/>
      <c r="IME121" s="172"/>
      <c r="IMF121" s="172"/>
      <c r="IMG121" s="172"/>
      <c r="IMH121" s="172"/>
      <c r="IMI121" s="172"/>
      <c r="IMJ121" s="172"/>
      <c r="IMK121" s="172"/>
      <c r="IML121" s="172"/>
      <c r="IMM121" s="172"/>
      <c r="IMN121" s="172"/>
      <c r="IMO121" s="172"/>
      <c r="IMP121" s="172"/>
      <c r="IMQ121" s="172"/>
      <c r="IMR121" s="172"/>
      <c r="IMS121" s="172"/>
      <c r="IMT121" s="172"/>
      <c r="IMU121" s="172"/>
      <c r="IMV121" s="172"/>
      <c r="IMW121" s="172"/>
      <c r="IMX121" s="172"/>
      <c r="IMY121" s="172"/>
      <c r="IMZ121" s="172"/>
      <c r="INA121" s="172"/>
      <c r="INB121" s="172"/>
      <c r="INC121" s="172"/>
      <c r="IND121" s="172"/>
      <c r="INE121" s="172"/>
      <c r="INF121" s="172"/>
      <c r="ING121" s="172"/>
      <c r="INH121" s="172"/>
      <c r="INI121" s="172"/>
      <c r="INJ121" s="172"/>
      <c r="INK121" s="172"/>
      <c r="INL121" s="172"/>
      <c r="INM121" s="172"/>
      <c r="INN121" s="172"/>
      <c r="INO121" s="172"/>
      <c r="INP121" s="172"/>
      <c r="INQ121" s="172"/>
      <c r="INR121" s="172"/>
      <c r="INS121" s="172"/>
      <c r="INT121" s="172"/>
      <c r="INU121" s="172"/>
      <c r="INV121" s="172"/>
      <c r="INW121" s="172"/>
      <c r="INX121" s="172"/>
      <c r="INY121" s="172"/>
      <c r="INZ121" s="172"/>
      <c r="IOA121" s="172"/>
      <c r="IOB121" s="172"/>
      <c r="IOC121" s="172"/>
      <c r="IOD121" s="172"/>
      <c r="IOE121" s="172"/>
      <c r="IOF121" s="172"/>
      <c r="IOG121" s="172"/>
      <c r="IOH121" s="172"/>
      <c r="IOI121" s="172"/>
      <c r="IOJ121" s="172"/>
      <c r="IOK121" s="172"/>
      <c r="IOL121" s="172"/>
      <c r="IOM121" s="172"/>
      <c r="ION121" s="172"/>
      <c r="IOO121" s="172"/>
      <c r="IOP121" s="172"/>
      <c r="IOQ121" s="172"/>
      <c r="IOR121" s="172"/>
      <c r="IOS121" s="172"/>
      <c r="IOT121" s="172"/>
      <c r="IOU121" s="172"/>
      <c r="IOV121" s="172"/>
      <c r="IOW121" s="172"/>
      <c r="IOX121" s="172"/>
      <c r="IOY121" s="172"/>
      <c r="IOZ121" s="172"/>
      <c r="IPA121" s="172"/>
      <c r="IPB121" s="172"/>
      <c r="IPC121" s="172"/>
      <c r="IPD121" s="172"/>
      <c r="IPE121" s="172"/>
      <c r="IPF121" s="172"/>
      <c r="IPG121" s="172"/>
      <c r="IPH121" s="172"/>
      <c r="IPI121" s="172"/>
      <c r="IPJ121" s="172"/>
      <c r="IPK121" s="172"/>
      <c r="IPL121" s="172"/>
      <c r="IPM121" s="172"/>
      <c r="IPN121" s="172"/>
      <c r="IPO121" s="172"/>
      <c r="IPP121" s="172"/>
      <c r="IPQ121" s="172"/>
      <c r="IPR121" s="172"/>
      <c r="IPS121" s="172"/>
      <c r="IPT121" s="172"/>
      <c r="IPU121" s="172"/>
      <c r="IPV121" s="172"/>
      <c r="IPW121" s="172"/>
      <c r="IPX121" s="172"/>
      <c r="IPY121" s="172"/>
      <c r="IPZ121" s="172"/>
      <c r="IQA121" s="172"/>
      <c r="IQB121" s="172"/>
      <c r="IQC121" s="172"/>
      <c r="IQD121" s="172"/>
      <c r="IQE121" s="172"/>
      <c r="IQF121" s="172"/>
      <c r="IQG121" s="172"/>
      <c r="IQH121" s="172"/>
      <c r="IQI121" s="172"/>
      <c r="IQJ121" s="172"/>
      <c r="IQK121" s="172"/>
      <c r="IQL121" s="172"/>
      <c r="IQM121" s="172"/>
      <c r="IQN121" s="172"/>
      <c r="IQO121" s="172"/>
      <c r="IQP121" s="172"/>
      <c r="IQQ121" s="172"/>
      <c r="IQR121" s="172"/>
      <c r="IQS121" s="172"/>
      <c r="IQT121" s="172"/>
      <c r="IQU121" s="172"/>
      <c r="IQV121" s="172"/>
      <c r="IQW121" s="172"/>
      <c r="IQX121" s="172"/>
      <c r="IQY121" s="172"/>
      <c r="IQZ121" s="172"/>
      <c r="IRA121" s="172"/>
      <c r="IRB121" s="172"/>
      <c r="IRC121" s="172"/>
      <c r="IRD121" s="172"/>
      <c r="IRE121" s="172"/>
      <c r="IRF121" s="172"/>
      <c r="IRG121" s="172"/>
      <c r="IRH121" s="172"/>
      <c r="IRI121" s="172"/>
      <c r="IRJ121" s="172"/>
      <c r="IRK121" s="172"/>
      <c r="IRL121" s="172"/>
      <c r="IRM121" s="172"/>
      <c r="IRN121" s="172"/>
      <c r="IRO121" s="172"/>
      <c r="IRP121" s="172"/>
      <c r="IRQ121" s="172"/>
      <c r="IRR121" s="172"/>
      <c r="IRS121" s="172"/>
      <c r="IRT121" s="172"/>
      <c r="IRU121" s="172"/>
      <c r="IRV121" s="172"/>
      <c r="IRW121" s="172"/>
      <c r="IRX121" s="172"/>
      <c r="IRY121" s="172"/>
      <c r="IRZ121" s="172"/>
      <c r="ISA121" s="172"/>
      <c r="ISB121" s="172"/>
      <c r="ISC121" s="172"/>
      <c r="ISD121" s="172"/>
      <c r="ISE121" s="172"/>
      <c r="ISF121" s="172"/>
      <c r="ISG121" s="172"/>
      <c r="ISH121" s="172"/>
      <c r="ISI121" s="172"/>
      <c r="ISJ121" s="172"/>
      <c r="ISK121" s="172"/>
      <c r="ISL121" s="172"/>
      <c r="ISM121" s="172"/>
      <c r="ISN121" s="172"/>
      <c r="ISO121" s="172"/>
      <c r="ISP121" s="172"/>
      <c r="ISQ121" s="172"/>
      <c r="ISR121" s="172"/>
      <c r="ISS121" s="172"/>
      <c r="IST121" s="172"/>
      <c r="ISU121" s="172"/>
      <c r="ISV121" s="172"/>
      <c r="ISW121" s="172"/>
      <c r="ISX121" s="172"/>
      <c r="ISY121" s="172"/>
      <c r="ISZ121" s="172"/>
      <c r="ITA121" s="172"/>
      <c r="ITB121" s="172"/>
      <c r="ITC121" s="172"/>
      <c r="ITD121" s="172"/>
      <c r="ITE121" s="172"/>
      <c r="ITF121" s="172"/>
      <c r="ITG121" s="172"/>
      <c r="ITH121" s="172"/>
      <c r="ITI121" s="172"/>
      <c r="ITJ121" s="172"/>
      <c r="ITK121" s="172"/>
      <c r="ITL121" s="172"/>
      <c r="ITM121" s="172"/>
      <c r="ITN121" s="172"/>
      <c r="ITO121" s="172"/>
      <c r="ITP121" s="172"/>
      <c r="ITQ121" s="172"/>
      <c r="ITR121" s="172"/>
      <c r="ITS121" s="172"/>
      <c r="ITT121" s="172"/>
      <c r="ITU121" s="172"/>
      <c r="ITV121" s="172"/>
      <c r="ITW121" s="172"/>
      <c r="ITX121" s="172"/>
      <c r="ITY121" s="172"/>
      <c r="ITZ121" s="172"/>
      <c r="IUA121" s="172"/>
      <c r="IUB121" s="172"/>
      <c r="IUC121" s="172"/>
      <c r="IUD121" s="172"/>
      <c r="IUE121" s="172"/>
      <c r="IUF121" s="172"/>
      <c r="IUG121" s="172"/>
      <c r="IUH121" s="172"/>
      <c r="IUI121" s="172"/>
      <c r="IUJ121" s="172"/>
      <c r="IUK121" s="172"/>
      <c r="IUL121" s="172"/>
      <c r="IUM121" s="172"/>
      <c r="IUN121" s="172"/>
      <c r="IUO121" s="172"/>
      <c r="IUP121" s="172"/>
      <c r="IUQ121" s="172"/>
      <c r="IUR121" s="172"/>
      <c r="IUS121" s="172"/>
      <c r="IUT121" s="172"/>
      <c r="IUU121" s="172"/>
      <c r="IUV121" s="172"/>
      <c r="IUW121" s="172"/>
      <c r="IUX121" s="172"/>
      <c r="IUY121" s="172"/>
      <c r="IUZ121" s="172"/>
      <c r="IVA121" s="172"/>
      <c r="IVB121" s="172"/>
      <c r="IVC121" s="172"/>
      <c r="IVD121" s="172"/>
      <c r="IVE121" s="172"/>
      <c r="IVF121" s="172"/>
      <c r="IVG121" s="172"/>
      <c r="IVH121" s="172"/>
      <c r="IVI121" s="172"/>
      <c r="IVJ121" s="172"/>
      <c r="IVK121" s="172"/>
      <c r="IVL121" s="172"/>
      <c r="IVM121" s="172"/>
      <c r="IVN121" s="172"/>
      <c r="IVO121" s="172"/>
      <c r="IVP121" s="172"/>
      <c r="IVQ121" s="172"/>
      <c r="IVR121" s="172"/>
      <c r="IVS121" s="172"/>
      <c r="IVT121" s="172"/>
      <c r="IVU121" s="172"/>
      <c r="IVV121" s="172"/>
      <c r="IVW121" s="172"/>
      <c r="IVX121" s="172"/>
      <c r="IVY121" s="172"/>
      <c r="IVZ121" s="172"/>
      <c r="IWA121" s="172"/>
      <c r="IWB121" s="172"/>
      <c r="IWC121" s="172"/>
      <c r="IWD121" s="172"/>
      <c r="IWE121" s="172"/>
      <c r="IWF121" s="172"/>
      <c r="IWG121" s="172"/>
      <c r="IWH121" s="172"/>
      <c r="IWI121" s="172"/>
      <c r="IWJ121" s="172"/>
      <c r="IWK121" s="172"/>
      <c r="IWL121" s="172"/>
      <c r="IWM121" s="172"/>
      <c r="IWN121" s="172"/>
      <c r="IWO121" s="172"/>
      <c r="IWP121" s="172"/>
      <c r="IWQ121" s="172"/>
      <c r="IWR121" s="172"/>
      <c r="IWS121" s="172"/>
      <c r="IWT121" s="172"/>
      <c r="IWU121" s="172"/>
      <c r="IWV121" s="172"/>
      <c r="IWW121" s="172"/>
      <c r="IWX121" s="172"/>
      <c r="IWY121" s="172"/>
      <c r="IWZ121" s="172"/>
      <c r="IXA121" s="172"/>
      <c r="IXB121" s="172"/>
      <c r="IXC121" s="172"/>
      <c r="IXD121" s="172"/>
      <c r="IXE121" s="172"/>
      <c r="IXF121" s="172"/>
      <c r="IXG121" s="172"/>
      <c r="IXH121" s="172"/>
      <c r="IXI121" s="172"/>
      <c r="IXJ121" s="172"/>
      <c r="IXK121" s="172"/>
      <c r="IXL121" s="172"/>
      <c r="IXM121" s="172"/>
      <c r="IXN121" s="172"/>
      <c r="IXO121" s="172"/>
      <c r="IXP121" s="172"/>
      <c r="IXQ121" s="172"/>
      <c r="IXR121" s="172"/>
      <c r="IXS121" s="172"/>
      <c r="IXT121" s="172"/>
      <c r="IXU121" s="172"/>
      <c r="IXV121" s="172"/>
      <c r="IXW121" s="172"/>
      <c r="IXX121" s="172"/>
      <c r="IXY121" s="172"/>
      <c r="IXZ121" s="172"/>
      <c r="IYA121" s="172"/>
      <c r="IYB121" s="172"/>
      <c r="IYC121" s="172"/>
      <c r="IYD121" s="172"/>
      <c r="IYE121" s="172"/>
      <c r="IYF121" s="172"/>
      <c r="IYG121" s="172"/>
      <c r="IYH121" s="172"/>
      <c r="IYI121" s="172"/>
      <c r="IYJ121" s="172"/>
      <c r="IYK121" s="172"/>
      <c r="IYL121" s="172"/>
      <c r="IYM121" s="172"/>
      <c r="IYN121" s="172"/>
      <c r="IYO121" s="172"/>
      <c r="IYP121" s="172"/>
      <c r="IYQ121" s="172"/>
      <c r="IYR121" s="172"/>
      <c r="IYS121" s="172"/>
      <c r="IYT121" s="172"/>
      <c r="IYU121" s="172"/>
      <c r="IYV121" s="172"/>
      <c r="IYW121" s="172"/>
      <c r="IYX121" s="172"/>
      <c r="IYY121" s="172"/>
      <c r="IYZ121" s="172"/>
      <c r="IZA121" s="172"/>
      <c r="IZB121" s="172"/>
      <c r="IZC121" s="172"/>
      <c r="IZD121" s="172"/>
      <c r="IZE121" s="172"/>
      <c r="IZF121" s="172"/>
      <c r="IZG121" s="172"/>
      <c r="IZH121" s="172"/>
      <c r="IZI121" s="172"/>
      <c r="IZJ121" s="172"/>
      <c r="IZK121" s="172"/>
      <c r="IZL121" s="172"/>
      <c r="IZM121" s="172"/>
      <c r="IZN121" s="172"/>
      <c r="IZO121" s="172"/>
      <c r="IZP121" s="172"/>
      <c r="IZQ121" s="172"/>
      <c r="IZR121" s="172"/>
      <c r="IZS121" s="172"/>
      <c r="IZT121" s="172"/>
      <c r="IZU121" s="172"/>
      <c r="IZV121" s="172"/>
      <c r="IZW121" s="172"/>
      <c r="IZX121" s="172"/>
      <c r="IZY121" s="172"/>
      <c r="IZZ121" s="172"/>
      <c r="JAA121" s="172"/>
      <c r="JAB121" s="172"/>
      <c r="JAC121" s="172"/>
      <c r="JAD121" s="172"/>
      <c r="JAE121" s="172"/>
      <c r="JAF121" s="172"/>
      <c r="JAG121" s="172"/>
      <c r="JAH121" s="172"/>
      <c r="JAI121" s="172"/>
      <c r="JAJ121" s="172"/>
      <c r="JAK121" s="172"/>
      <c r="JAL121" s="172"/>
      <c r="JAM121" s="172"/>
      <c r="JAN121" s="172"/>
      <c r="JAO121" s="172"/>
      <c r="JAP121" s="172"/>
      <c r="JAQ121" s="172"/>
      <c r="JAR121" s="172"/>
      <c r="JAS121" s="172"/>
      <c r="JAT121" s="172"/>
      <c r="JAU121" s="172"/>
      <c r="JAV121" s="172"/>
      <c r="JAW121" s="172"/>
      <c r="JAX121" s="172"/>
      <c r="JAY121" s="172"/>
      <c r="JAZ121" s="172"/>
      <c r="JBA121" s="172"/>
      <c r="JBB121" s="172"/>
      <c r="JBC121" s="172"/>
      <c r="JBD121" s="172"/>
      <c r="JBE121" s="172"/>
      <c r="JBF121" s="172"/>
      <c r="JBG121" s="172"/>
      <c r="JBH121" s="172"/>
      <c r="JBI121" s="172"/>
      <c r="JBJ121" s="172"/>
      <c r="JBK121" s="172"/>
      <c r="JBL121" s="172"/>
      <c r="JBM121" s="172"/>
      <c r="JBN121" s="172"/>
      <c r="JBO121" s="172"/>
      <c r="JBP121" s="172"/>
      <c r="JBQ121" s="172"/>
      <c r="JBR121" s="172"/>
      <c r="JBS121" s="172"/>
      <c r="JBT121" s="172"/>
      <c r="JBU121" s="172"/>
      <c r="JBV121" s="172"/>
      <c r="JBW121" s="172"/>
      <c r="JBX121" s="172"/>
      <c r="JBY121" s="172"/>
      <c r="JBZ121" s="172"/>
      <c r="JCA121" s="172"/>
      <c r="JCB121" s="172"/>
      <c r="JCC121" s="172"/>
      <c r="JCD121" s="172"/>
      <c r="JCE121" s="172"/>
      <c r="JCF121" s="172"/>
      <c r="JCG121" s="172"/>
      <c r="JCH121" s="172"/>
      <c r="JCI121" s="172"/>
      <c r="JCJ121" s="172"/>
      <c r="JCK121" s="172"/>
      <c r="JCL121" s="172"/>
      <c r="JCM121" s="172"/>
      <c r="JCN121" s="172"/>
      <c r="JCO121" s="172"/>
      <c r="JCP121" s="172"/>
      <c r="JCQ121" s="172"/>
      <c r="JCR121" s="172"/>
      <c r="JCS121" s="172"/>
      <c r="JCT121" s="172"/>
      <c r="JCU121" s="172"/>
      <c r="JCV121" s="172"/>
      <c r="JCW121" s="172"/>
      <c r="JCX121" s="172"/>
      <c r="JCY121" s="172"/>
      <c r="JCZ121" s="172"/>
      <c r="JDA121" s="172"/>
      <c r="JDB121" s="172"/>
      <c r="JDC121" s="172"/>
      <c r="JDD121" s="172"/>
      <c r="JDE121" s="172"/>
      <c r="JDF121" s="172"/>
      <c r="JDG121" s="172"/>
      <c r="JDH121" s="172"/>
      <c r="JDI121" s="172"/>
      <c r="JDJ121" s="172"/>
      <c r="JDK121" s="172"/>
      <c r="JDL121" s="172"/>
      <c r="JDM121" s="172"/>
      <c r="JDN121" s="172"/>
      <c r="JDO121" s="172"/>
      <c r="JDP121" s="172"/>
      <c r="JDQ121" s="172"/>
      <c r="JDR121" s="172"/>
      <c r="JDS121" s="172"/>
      <c r="JDT121" s="172"/>
      <c r="JDU121" s="172"/>
      <c r="JDV121" s="172"/>
      <c r="JDW121" s="172"/>
      <c r="JDX121" s="172"/>
      <c r="JDY121" s="172"/>
      <c r="JDZ121" s="172"/>
      <c r="JEA121" s="172"/>
      <c r="JEB121" s="172"/>
      <c r="JEC121" s="172"/>
      <c r="JED121" s="172"/>
      <c r="JEE121" s="172"/>
      <c r="JEF121" s="172"/>
      <c r="JEG121" s="172"/>
      <c r="JEH121" s="172"/>
      <c r="JEI121" s="172"/>
      <c r="JEJ121" s="172"/>
      <c r="JEK121" s="172"/>
      <c r="JEL121" s="172"/>
      <c r="JEM121" s="172"/>
      <c r="JEN121" s="172"/>
      <c r="JEO121" s="172"/>
      <c r="JEP121" s="172"/>
      <c r="JEQ121" s="172"/>
      <c r="JER121" s="172"/>
      <c r="JES121" s="172"/>
      <c r="JET121" s="172"/>
      <c r="JEU121" s="172"/>
      <c r="JEV121" s="172"/>
      <c r="JEW121" s="172"/>
      <c r="JEX121" s="172"/>
      <c r="JEY121" s="172"/>
      <c r="JEZ121" s="172"/>
      <c r="JFA121" s="172"/>
      <c r="JFB121" s="172"/>
      <c r="JFC121" s="172"/>
      <c r="JFD121" s="172"/>
      <c r="JFE121" s="172"/>
      <c r="JFF121" s="172"/>
      <c r="JFG121" s="172"/>
      <c r="JFH121" s="172"/>
      <c r="JFI121" s="172"/>
      <c r="JFJ121" s="172"/>
      <c r="JFK121" s="172"/>
      <c r="JFL121" s="172"/>
      <c r="JFM121" s="172"/>
      <c r="JFN121" s="172"/>
      <c r="JFO121" s="172"/>
      <c r="JFP121" s="172"/>
      <c r="JFQ121" s="172"/>
      <c r="JFR121" s="172"/>
      <c r="JFS121" s="172"/>
      <c r="JFT121" s="172"/>
      <c r="JFU121" s="172"/>
      <c r="JFV121" s="172"/>
      <c r="JFW121" s="172"/>
      <c r="JFX121" s="172"/>
      <c r="JFY121" s="172"/>
      <c r="JFZ121" s="172"/>
      <c r="JGA121" s="172"/>
      <c r="JGB121" s="172"/>
      <c r="JGC121" s="172"/>
      <c r="JGD121" s="172"/>
      <c r="JGE121" s="172"/>
      <c r="JGF121" s="172"/>
      <c r="JGG121" s="172"/>
      <c r="JGH121" s="172"/>
      <c r="JGI121" s="172"/>
      <c r="JGJ121" s="172"/>
      <c r="JGK121" s="172"/>
      <c r="JGL121" s="172"/>
      <c r="JGM121" s="172"/>
      <c r="JGN121" s="172"/>
      <c r="JGO121" s="172"/>
      <c r="JGP121" s="172"/>
      <c r="JGQ121" s="172"/>
      <c r="JGR121" s="172"/>
      <c r="JGS121" s="172"/>
      <c r="JGT121" s="172"/>
      <c r="JGU121" s="172"/>
      <c r="JGV121" s="172"/>
      <c r="JGW121" s="172"/>
      <c r="JGX121" s="172"/>
      <c r="JGY121" s="172"/>
      <c r="JGZ121" s="172"/>
      <c r="JHA121" s="172"/>
      <c r="JHB121" s="172"/>
      <c r="JHC121" s="172"/>
      <c r="JHD121" s="172"/>
      <c r="JHE121" s="172"/>
      <c r="JHF121" s="172"/>
      <c r="JHG121" s="172"/>
      <c r="JHH121" s="172"/>
      <c r="JHI121" s="172"/>
      <c r="JHJ121" s="172"/>
      <c r="JHK121" s="172"/>
      <c r="JHL121" s="172"/>
      <c r="JHM121" s="172"/>
      <c r="JHN121" s="172"/>
      <c r="JHO121" s="172"/>
      <c r="JHP121" s="172"/>
      <c r="JHQ121" s="172"/>
      <c r="JHR121" s="172"/>
      <c r="JHS121" s="172"/>
      <c r="JHT121" s="172"/>
      <c r="JHU121" s="172"/>
      <c r="JHV121" s="172"/>
      <c r="JHW121" s="172"/>
      <c r="JHX121" s="172"/>
      <c r="JHY121" s="172"/>
      <c r="JHZ121" s="172"/>
      <c r="JIA121" s="172"/>
      <c r="JIB121" s="172"/>
      <c r="JIC121" s="172"/>
      <c r="JID121" s="172"/>
      <c r="JIE121" s="172"/>
      <c r="JIF121" s="172"/>
      <c r="JIG121" s="172"/>
      <c r="JIH121" s="172"/>
      <c r="JII121" s="172"/>
      <c r="JIJ121" s="172"/>
      <c r="JIK121" s="172"/>
      <c r="JIL121" s="172"/>
      <c r="JIM121" s="172"/>
      <c r="JIN121" s="172"/>
      <c r="JIO121" s="172"/>
      <c r="JIP121" s="172"/>
      <c r="JIQ121" s="172"/>
      <c r="JIR121" s="172"/>
      <c r="JIS121" s="172"/>
      <c r="JIT121" s="172"/>
      <c r="JIU121" s="172"/>
      <c r="JIV121" s="172"/>
      <c r="JIW121" s="172"/>
      <c r="JIX121" s="172"/>
      <c r="JIY121" s="172"/>
      <c r="JIZ121" s="172"/>
      <c r="JJA121" s="172"/>
      <c r="JJB121" s="172"/>
      <c r="JJC121" s="172"/>
      <c r="JJD121" s="172"/>
      <c r="JJE121" s="172"/>
      <c r="JJF121" s="172"/>
      <c r="JJG121" s="172"/>
      <c r="JJH121" s="172"/>
      <c r="JJI121" s="172"/>
      <c r="JJJ121" s="172"/>
      <c r="JJK121" s="172"/>
      <c r="JJL121" s="172"/>
      <c r="JJM121" s="172"/>
      <c r="JJN121" s="172"/>
      <c r="JJO121" s="172"/>
      <c r="JJP121" s="172"/>
      <c r="JJQ121" s="172"/>
      <c r="JJR121" s="172"/>
      <c r="JJS121" s="172"/>
      <c r="JJT121" s="172"/>
      <c r="JJU121" s="172"/>
      <c r="JJV121" s="172"/>
      <c r="JJW121" s="172"/>
      <c r="JJX121" s="172"/>
      <c r="JJY121" s="172"/>
      <c r="JJZ121" s="172"/>
      <c r="JKA121" s="172"/>
      <c r="JKB121" s="172"/>
      <c r="JKC121" s="172"/>
      <c r="JKD121" s="172"/>
      <c r="JKE121" s="172"/>
      <c r="JKF121" s="172"/>
      <c r="JKG121" s="172"/>
      <c r="JKH121" s="172"/>
      <c r="JKI121" s="172"/>
      <c r="JKJ121" s="172"/>
      <c r="JKK121" s="172"/>
      <c r="JKL121" s="172"/>
      <c r="JKM121" s="172"/>
      <c r="JKN121" s="172"/>
      <c r="JKO121" s="172"/>
      <c r="JKP121" s="172"/>
      <c r="JKQ121" s="172"/>
      <c r="JKR121" s="172"/>
      <c r="JKS121" s="172"/>
      <c r="JKT121" s="172"/>
      <c r="JKU121" s="172"/>
      <c r="JKV121" s="172"/>
      <c r="JKW121" s="172"/>
      <c r="JKX121" s="172"/>
      <c r="JKY121" s="172"/>
      <c r="JKZ121" s="172"/>
      <c r="JLA121" s="172"/>
      <c r="JLB121" s="172"/>
      <c r="JLC121" s="172"/>
      <c r="JLD121" s="172"/>
      <c r="JLE121" s="172"/>
      <c r="JLF121" s="172"/>
      <c r="JLG121" s="172"/>
      <c r="JLH121" s="172"/>
      <c r="JLI121" s="172"/>
      <c r="JLJ121" s="172"/>
      <c r="JLK121" s="172"/>
      <c r="JLL121" s="172"/>
      <c r="JLM121" s="172"/>
      <c r="JLN121" s="172"/>
      <c r="JLO121" s="172"/>
      <c r="JLP121" s="172"/>
      <c r="JLQ121" s="172"/>
      <c r="JLR121" s="172"/>
      <c r="JLS121" s="172"/>
      <c r="JLT121" s="172"/>
      <c r="JLU121" s="172"/>
      <c r="JLV121" s="172"/>
      <c r="JLW121" s="172"/>
      <c r="JLX121" s="172"/>
      <c r="JLY121" s="172"/>
      <c r="JLZ121" s="172"/>
      <c r="JMA121" s="172"/>
      <c r="JMB121" s="172"/>
      <c r="JMC121" s="172"/>
      <c r="JMD121" s="172"/>
      <c r="JME121" s="172"/>
      <c r="JMF121" s="172"/>
      <c r="JMG121" s="172"/>
      <c r="JMH121" s="172"/>
      <c r="JMI121" s="172"/>
      <c r="JMJ121" s="172"/>
      <c r="JMK121" s="172"/>
      <c r="JML121" s="172"/>
      <c r="JMM121" s="172"/>
      <c r="JMN121" s="172"/>
      <c r="JMO121" s="172"/>
      <c r="JMP121" s="172"/>
      <c r="JMQ121" s="172"/>
      <c r="JMR121" s="172"/>
      <c r="JMS121" s="172"/>
      <c r="JMT121" s="172"/>
      <c r="JMU121" s="172"/>
      <c r="JMV121" s="172"/>
      <c r="JMW121" s="172"/>
      <c r="JMX121" s="172"/>
      <c r="JMY121" s="172"/>
      <c r="JMZ121" s="172"/>
      <c r="JNA121" s="172"/>
      <c r="JNB121" s="172"/>
      <c r="JNC121" s="172"/>
      <c r="JND121" s="172"/>
      <c r="JNE121" s="172"/>
      <c r="JNF121" s="172"/>
      <c r="JNG121" s="172"/>
      <c r="JNH121" s="172"/>
      <c r="JNI121" s="172"/>
      <c r="JNJ121" s="172"/>
      <c r="JNK121" s="172"/>
      <c r="JNL121" s="172"/>
      <c r="JNM121" s="172"/>
      <c r="JNN121" s="172"/>
      <c r="JNO121" s="172"/>
      <c r="JNP121" s="172"/>
      <c r="JNQ121" s="172"/>
      <c r="JNR121" s="172"/>
      <c r="JNS121" s="172"/>
      <c r="JNT121" s="172"/>
      <c r="JNU121" s="172"/>
      <c r="JNV121" s="172"/>
      <c r="JNW121" s="172"/>
      <c r="JNX121" s="172"/>
      <c r="JNY121" s="172"/>
      <c r="JNZ121" s="172"/>
      <c r="JOA121" s="172"/>
      <c r="JOB121" s="172"/>
      <c r="JOC121" s="172"/>
      <c r="JOD121" s="172"/>
      <c r="JOE121" s="172"/>
      <c r="JOF121" s="172"/>
      <c r="JOG121" s="172"/>
      <c r="JOH121" s="172"/>
      <c r="JOI121" s="172"/>
      <c r="JOJ121" s="172"/>
      <c r="JOK121" s="172"/>
      <c r="JOL121" s="172"/>
      <c r="JOM121" s="172"/>
      <c r="JON121" s="172"/>
      <c r="JOO121" s="172"/>
      <c r="JOP121" s="172"/>
      <c r="JOQ121" s="172"/>
      <c r="JOR121" s="172"/>
      <c r="JOS121" s="172"/>
      <c r="JOT121" s="172"/>
      <c r="JOU121" s="172"/>
      <c r="JOV121" s="172"/>
      <c r="JOW121" s="172"/>
      <c r="JOX121" s="172"/>
      <c r="JOY121" s="172"/>
      <c r="JOZ121" s="172"/>
      <c r="JPA121" s="172"/>
      <c r="JPB121" s="172"/>
      <c r="JPC121" s="172"/>
      <c r="JPD121" s="172"/>
      <c r="JPE121" s="172"/>
      <c r="JPF121" s="172"/>
      <c r="JPG121" s="172"/>
      <c r="JPH121" s="172"/>
      <c r="JPI121" s="172"/>
      <c r="JPJ121" s="172"/>
      <c r="JPK121" s="172"/>
      <c r="JPL121" s="172"/>
      <c r="JPM121" s="172"/>
      <c r="JPN121" s="172"/>
      <c r="JPO121" s="172"/>
      <c r="JPP121" s="172"/>
      <c r="JPQ121" s="172"/>
      <c r="JPR121" s="172"/>
      <c r="JPS121" s="172"/>
      <c r="JPT121" s="172"/>
      <c r="JPU121" s="172"/>
      <c r="JPV121" s="172"/>
      <c r="JPW121" s="172"/>
      <c r="JPX121" s="172"/>
      <c r="JPY121" s="172"/>
      <c r="JPZ121" s="172"/>
      <c r="JQA121" s="172"/>
      <c r="JQB121" s="172"/>
      <c r="JQC121" s="172"/>
      <c r="JQD121" s="172"/>
      <c r="JQE121" s="172"/>
      <c r="JQF121" s="172"/>
      <c r="JQG121" s="172"/>
      <c r="JQH121" s="172"/>
      <c r="JQI121" s="172"/>
      <c r="JQJ121" s="172"/>
      <c r="JQK121" s="172"/>
      <c r="JQL121" s="172"/>
      <c r="JQM121" s="172"/>
      <c r="JQN121" s="172"/>
      <c r="JQO121" s="172"/>
      <c r="JQP121" s="172"/>
      <c r="JQQ121" s="172"/>
      <c r="JQR121" s="172"/>
      <c r="JQS121" s="172"/>
      <c r="JQT121" s="172"/>
      <c r="JQU121" s="172"/>
      <c r="JQV121" s="172"/>
      <c r="JQW121" s="172"/>
      <c r="JQX121" s="172"/>
      <c r="JQY121" s="172"/>
      <c r="JQZ121" s="172"/>
      <c r="JRA121" s="172"/>
      <c r="JRB121" s="172"/>
      <c r="JRC121" s="172"/>
      <c r="JRD121" s="172"/>
      <c r="JRE121" s="172"/>
      <c r="JRF121" s="172"/>
      <c r="JRG121" s="172"/>
      <c r="JRH121" s="172"/>
      <c r="JRI121" s="172"/>
      <c r="JRJ121" s="172"/>
      <c r="JRK121" s="172"/>
      <c r="JRL121" s="172"/>
      <c r="JRM121" s="172"/>
      <c r="JRN121" s="172"/>
      <c r="JRO121" s="172"/>
      <c r="JRP121" s="172"/>
      <c r="JRQ121" s="172"/>
      <c r="JRR121" s="172"/>
      <c r="JRS121" s="172"/>
      <c r="JRT121" s="172"/>
      <c r="JRU121" s="172"/>
      <c r="JRV121" s="172"/>
      <c r="JRW121" s="172"/>
      <c r="JRX121" s="172"/>
      <c r="JRY121" s="172"/>
      <c r="JRZ121" s="172"/>
      <c r="JSA121" s="172"/>
      <c r="JSB121" s="172"/>
      <c r="JSC121" s="172"/>
      <c r="JSD121" s="172"/>
      <c r="JSE121" s="172"/>
      <c r="JSF121" s="172"/>
      <c r="JSG121" s="172"/>
      <c r="JSH121" s="172"/>
      <c r="JSI121" s="172"/>
      <c r="JSJ121" s="172"/>
      <c r="JSK121" s="172"/>
      <c r="JSL121" s="172"/>
      <c r="JSM121" s="172"/>
      <c r="JSN121" s="172"/>
      <c r="JSO121" s="172"/>
      <c r="JSP121" s="172"/>
      <c r="JSQ121" s="172"/>
      <c r="JSR121" s="172"/>
      <c r="JSS121" s="172"/>
      <c r="JST121" s="172"/>
      <c r="JSU121" s="172"/>
      <c r="JSV121" s="172"/>
      <c r="JSW121" s="172"/>
      <c r="JSX121" s="172"/>
      <c r="JSY121" s="172"/>
      <c r="JSZ121" s="172"/>
      <c r="JTA121" s="172"/>
      <c r="JTB121" s="172"/>
      <c r="JTC121" s="172"/>
      <c r="JTD121" s="172"/>
      <c r="JTE121" s="172"/>
      <c r="JTF121" s="172"/>
      <c r="JTG121" s="172"/>
      <c r="JTH121" s="172"/>
      <c r="JTI121" s="172"/>
      <c r="JTJ121" s="172"/>
      <c r="JTK121" s="172"/>
      <c r="JTL121" s="172"/>
      <c r="JTM121" s="172"/>
      <c r="JTN121" s="172"/>
      <c r="JTO121" s="172"/>
      <c r="JTP121" s="172"/>
      <c r="JTQ121" s="172"/>
      <c r="JTR121" s="172"/>
      <c r="JTS121" s="172"/>
      <c r="JTT121" s="172"/>
      <c r="JTU121" s="172"/>
      <c r="JTV121" s="172"/>
      <c r="JTW121" s="172"/>
      <c r="JTX121" s="172"/>
      <c r="JTY121" s="172"/>
      <c r="JTZ121" s="172"/>
      <c r="JUA121" s="172"/>
      <c r="JUB121" s="172"/>
      <c r="JUC121" s="172"/>
      <c r="JUD121" s="172"/>
      <c r="JUE121" s="172"/>
      <c r="JUF121" s="172"/>
      <c r="JUG121" s="172"/>
      <c r="JUH121" s="172"/>
      <c r="JUI121" s="172"/>
      <c r="JUJ121" s="172"/>
      <c r="JUK121" s="172"/>
      <c r="JUL121" s="172"/>
      <c r="JUM121" s="172"/>
      <c r="JUN121" s="172"/>
      <c r="JUO121" s="172"/>
      <c r="JUP121" s="172"/>
      <c r="JUQ121" s="172"/>
      <c r="JUR121" s="172"/>
      <c r="JUS121" s="172"/>
      <c r="JUT121" s="172"/>
      <c r="JUU121" s="172"/>
      <c r="JUV121" s="172"/>
      <c r="JUW121" s="172"/>
      <c r="JUX121" s="172"/>
      <c r="JUY121" s="172"/>
      <c r="JUZ121" s="172"/>
      <c r="JVA121" s="172"/>
      <c r="JVB121" s="172"/>
      <c r="JVC121" s="172"/>
      <c r="JVD121" s="172"/>
      <c r="JVE121" s="172"/>
      <c r="JVF121" s="172"/>
      <c r="JVG121" s="172"/>
      <c r="JVH121" s="172"/>
      <c r="JVI121" s="172"/>
      <c r="JVJ121" s="172"/>
      <c r="JVK121" s="172"/>
      <c r="JVL121" s="172"/>
      <c r="JVM121" s="172"/>
      <c r="JVN121" s="172"/>
      <c r="JVO121" s="172"/>
      <c r="JVP121" s="172"/>
      <c r="JVQ121" s="172"/>
      <c r="JVR121" s="172"/>
      <c r="JVS121" s="172"/>
      <c r="JVT121" s="172"/>
      <c r="JVU121" s="172"/>
      <c r="JVV121" s="172"/>
      <c r="JVW121" s="172"/>
      <c r="JVX121" s="172"/>
      <c r="JVY121" s="172"/>
      <c r="JVZ121" s="172"/>
      <c r="JWA121" s="172"/>
      <c r="JWB121" s="172"/>
      <c r="JWC121" s="172"/>
      <c r="JWD121" s="172"/>
      <c r="JWE121" s="172"/>
      <c r="JWF121" s="172"/>
      <c r="JWG121" s="172"/>
      <c r="JWH121" s="172"/>
      <c r="JWI121" s="172"/>
      <c r="JWJ121" s="172"/>
      <c r="JWK121" s="172"/>
      <c r="JWL121" s="172"/>
      <c r="JWM121" s="172"/>
      <c r="JWN121" s="172"/>
      <c r="JWO121" s="172"/>
      <c r="JWP121" s="172"/>
      <c r="JWQ121" s="172"/>
      <c r="JWR121" s="172"/>
      <c r="JWS121" s="172"/>
      <c r="JWT121" s="172"/>
      <c r="JWU121" s="172"/>
      <c r="JWV121" s="172"/>
      <c r="JWW121" s="172"/>
      <c r="JWX121" s="172"/>
      <c r="JWY121" s="172"/>
      <c r="JWZ121" s="172"/>
      <c r="JXA121" s="172"/>
      <c r="JXB121" s="172"/>
      <c r="JXC121" s="172"/>
      <c r="JXD121" s="172"/>
      <c r="JXE121" s="172"/>
      <c r="JXF121" s="172"/>
      <c r="JXG121" s="172"/>
      <c r="JXH121" s="172"/>
      <c r="JXI121" s="172"/>
      <c r="JXJ121" s="172"/>
      <c r="JXK121" s="172"/>
      <c r="JXL121" s="172"/>
      <c r="JXM121" s="172"/>
      <c r="JXN121" s="172"/>
      <c r="JXO121" s="172"/>
      <c r="JXP121" s="172"/>
      <c r="JXQ121" s="172"/>
      <c r="JXR121" s="172"/>
      <c r="JXS121" s="172"/>
      <c r="JXT121" s="172"/>
      <c r="JXU121" s="172"/>
      <c r="JXV121" s="172"/>
      <c r="JXW121" s="172"/>
      <c r="JXX121" s="172"/>
      <c r="JXY121" s="172"/>
      <c r="JXZ121" s="172"/>
      <c r="JYA121" s="172"/>
      <c r="JYB121" s="172"/>
      <c r="JYC121" s="172"/>
      <c r="JYD121" s="172"/>
      <c r="JYE121" s="172"/>
      <c r="JYF121" s="172"/>
      <c r="JYG121" s="172"/>
      <c r="JYH121" s="172"/>
      <c r="JYI121" s="172"/>
      <c r="JYJ121" s="172"/>
      <c r="JYK121" s="172"/>
      <c r="JYL121" s="172"/>
      <c r="JYM121" s="172"/>
      <c r="JYN121" s="172"/>
      <c r="JYO121" s="172"/>
      <c r="JYP121" s="172"/>
      <c r="JYQ121" s="172"/>
      <c r="JYR121" s="172"/>
      <c r="JYS121" s="172"/>
      <c r="JYT121" s="172"/>
      <c r="JYU121" s="172"/>
      <c r="JYV121" s="172"/>
      <c r="JYW121" s="172"/>
      <c r="JYX121" s="172"/>
      <c r="JYY121" s="172"/>
      <c r="JYZ121" s="172"/>
      <c r="JZA121" s="172"/>
      <c r="JZB121" s="172"/>
      <c r="JZC121" s="172"/>
      <c r="JZD121" s="172"/>
      <c r="JZE121" s="172"/>
      <c r="JZF121" s="172"/>
      <c r="JZG121" s="172"/>
      <c r="JZH121" s="172"/>
      <c r="JZI121" s="172"/>
      <c r="JZJ121" s="172"/>
      <c r="JZK121" s="172"/>
      <c r="JZL121" s="172"/>
      <c r="JZM121" s="172"/>
      <c r="JZN121" s="172"/>
      <c r="JZO121" s="172"/>
      <c r="JZP121" s="172"/>
      <c r="JZQ121" s="172"/>
      <c r="JZR121" s="172"/>
      <c r="JZS121" s="172"/>
      <c r="JZT121" s="172"/>
      <c r="JZU121" s="172"/>
      <c r="JZV121" s="172"/>
      <c r="JZW121" s="172"/>
      <c r="JZX121" s="172"/>
      <c r="JZY121" s="172"/>
      <c r="JZZ121" s="172"/>
      <c r="KAA121" s="172"/>
      <c r="KAB121" s="172"/>
      <c r="KAC121" s="172"/>
      <c r="KAD121" s="172"/>
      <c r="KAE121" s="172"/>
      <c r="KAF121" s="172"/>
      <c r="KAG121" s="172"/>
      <c r="KAH121" s="172"/>
      <c r="KAI121" s="172"/>
      <c r="KAJ121" s="172"/>
      <c r="KAK121" s="172"/>
      <c r="KAL121" s="172"/>
      <c r="KAM121" s="172"/>
      <c r="KAN121" s="172"/>
      <c r="KAO121" s="172"/>
      <c r="KAP121" s="172"/>
      <c r="KAQ121" s="172"/>
      <c r="KAR121" s="172"/>
      <c r="KAS121" s="172"/>
      <c r="KAT121" s="172"/>
      <c r="KAU121" s="172"/>
      <c r="KAV121" s="172"/>
      <c r="KAW121" s="172"/>
      <c r="KAX121" s="172"/>
      <c r="KAY121" s="172"/>
      <c r="KAZ121" s="172"/>
      <c r="KBA121" s="172"/>
      <c r="KBB121" s="172"/>
      <c r="KBC121" s="172"/>
      <c r="KBD121" s="172"/>
      <c r="KBE121" s="172"/>
      <c r="KBF121" s="172"/>
      <c r="KBG121" s="172"/>
      <c r="KBH121" s="172"/>
      <c r="KBI121" s="172"/>
      <c r="KBJ121" s="172"/>
      <c r="KBK121" s="172"/>
      <c r="KBL121" s="172"/>
      <c r="KBM121" s="172"/>
      <c r="KBN121" s="172"/>
      <c r="KBO121" s="172"/>
      <c r="KBP121" s="172"/>
      <c r="KBQ121" s="172"/>
      <c r="KBR121" s="172"/>
      <c r="KBS121" s="172"/>
      <c r="KBT121" s="172"/>
      <c r="KBU121" s="172"/>
      <c r="KBV121" s="172"/>
      <c r="KBW121" s="172"/>
      <c r="KBX121" s="172"/>
      <c r="KBY121" s="172"/>
      <c r="KBZ121" s="172"/>
      <c r="KCA121" s="172"/>
      <c r="KCB121" s="172"/>
      <c r="KCC121" s="172"/>
      <c r="KCD121" s="172"/>
      <c r="KCE121" s="172"/>
      <c r="KCF121" s="172"/>
      <c r="KCG121" s="172"/>
      <c r="KCH121" s="172"/>
      <c r="KCI121" s="172"/>
      <c r="KCJ121" s="172"/>
      <c r="KCK121" s="172"/>
      <c r="KCL121" s="172"/>
      <c r="KCM121" s="172"/>
      <c r="KCN121" s="172"/>
      <c r="KCO121" s="172"/>
      <c r="KCP121" s="172"/>
      <c r="KCQ121" s="172"/>
      <c r="KCR121" s="172"/>
      <c r="KCS121" s="172"/>
      <c r="KCT121" s="172"/>
      <c r="KCU121" s="172"/>
      <c r="KCV121" s="172"/>
      <c r="KCW121" s="172"/>
      <c r="KCX121" s="172"/>
      <c r="KCY121" s="172"/>
      <c r="KCZ121" s="172"/>
      <c r="KDA121" s="172"/>
      <c r="KDB121" s="172"/>
      <c r="KDC121" s="172"/>
      <c r="KDD121" s="172"/>
      <c r="KDE121" s="172"/>
      <c r="KDF121" s="172"/>
      <c r="KDG121" s="172"/>
      <c r="KDH121" s="172"/>
      <c r="KDI121" s="172"/>
      <c r="KDJ121" s="172"/>
      <c r="KDK121" s="172"/>
      <c r="KDL121" s="172"/>
      <c r="KDM121" s="172"/>
      <c r="KDN121" s="172"/>
      <c r="KDO121" s="172"/>
      <c r="KDP121" s="172"/>
      <c r="KDQ121" s="172"/>
      <c r="KDR121" s="172"/>
      <c r="KDS121" s="172"/>
      <c r="KDT121" s="172"/>
      <c r="KDU121" s="172"/>
      <c r="KDV121" s="172"/>
      <c r="KDW121" s="172"/>
      <c r="KDX121" s="172"/>
      <c r="KDY121" s="172"/>
      <c r="KDZ121" s="172"/>
      <c r="KEA121" s="172"/>
      <c r="KEB121" s="172"/>
      <c r="KEC121" s="172"/>
      <c r="KED121" s="172"/>
      <c r="KEE121" s="172"/>
      <c r="KEF121" s="172"/>
      <c r="KEG121" s="172"/>
      <c r="KEH121" s="172"/>
      <c r="KEI121" s="172"/>
      <c r="KEJ121" s="172"/>
      <c r="KEK121" s="172"/>
      <c r="KEL121" s="172"/>
      <c r="KEM121" s="172"/>
      <c r="KEN121" s="172"/>
      <c r="KEO121" s="172"/>
      <c r="KEP121" s="172"/>
      <c r="KEQ121" s="172"/>
      <c r="KER121" s="172"/>
      <c r="KES121" s="172"/>
      <c r="KET121" s="172"/>
      <c r="KEU121" s="172"/>
      <c r="KEV121" s="172"/>
      <c r="KEW121" s="172"/>
      <c r="KEX121" s="172"/>
      <c r="KEY121" s="172"/>
      <c r="KEZ121" s="172"/>
      <c r="KFA121" s="172"/>
      <c r="KFB121" s="172"/>
      <c r="KFC121" s="172"/>
      <c r="KFD121" s="172"/>
      <c r="KFE121" s="172"/>
      <c r="KFF121" s="172"/>
      <c r="KFG121" s="172"/>
      <c r="KFH121" s="172"/>
      <c r="KFI121" s="172"/>
      <c r="KFJ121" s="172"/>
      <c r="KFK121" s="172"/>
      <c r="KFL121" s="172"/>
      <c r="KFM121" s="172"/>
      <c r="KFN121" s="172"/>
      <c r="KFO121" s="172"/>
      <c r="KFP121" s="172"/>
      <c r="KFQ121" s="172"/>
      <c r="KFR121" s="172"/>
      <c r="KFS121" s="172"/>
      <c r="KFT121" s="172"/>
      <c r="KFU121" s="172"/>
      <c r="KFV121" s="172"/>
      <c r="KFW121" s="172"/>
      <c r="KFX121" s="172"/>
      <c r="KFY121" s="172"/>
      <c r="KFZ121" s="172"/>
      <c r="KGA121" s="172"/>
      <c r="KGB121" s="172"/>
      <c r="KGC121" s="172"/>
      <c r="KGD121" s="172"/>
      <c r="KGE121" s="172"/>
      <c r="KGF121" s="172"/>
      <c r="KGG121" s="172"/>
      <c r="KGH121" s="172"/>
      <c r="KGI121" s="172"/>
      <c r="KGJ121" s="172"/>
      <c r="KGK121" s="172"/>
      <c r="KGL121" s="172"/>
      <c r="KGM121" s="172"/>
      <c r="KGN121" s="172"/>
      <c r="KGO121" s="172"/>
      <c r="KGP121" s="172"/>
      <c r="KGQ121" s="172"/>
      <c r="KGR121" s="172"/>
      <c r="KGS121" s="172"/>
      <c r="KGT121" s="172"/>
      <c r="KGU121" s="172"/>
      <c r="KGV121" s="172"/>
      <c r="KGW121" s="172"/>
      <c r="KGX121" s="172"/>
      <c r="KGY121" s="172"/>
      <c r="KGZ121" s="172"/>
      <c r="KHA121" s="172"/>
      <c r="KHB121" s="172"/>
      <c r="KHC121" s="172"/>
      <c r="KHD121" s="172"/>
      <c r="KHE121" s="172"/>
      <c r="KHF121" s="172"/>
      <c r="KHG121" s="172"/>
      <c r="KHH121" s="172"/>
      <c r="KHI121" s="172"/>
      <c r="KHJ121" s="172"/>
      <c r="KHK121" s="172"/>
      <c r="KHL121" s="172"/>
      <c r="KHM121" s="172"/>
      <c r="KHN121" s="172"/>
      <c r="KHO121" s="172"/>
      <c r="KHP121" s="172"/>
      <c r="KHQ121" s="172"/>
      <c r="KHR121" s="172"/>
      <c r="KHS121" s="172"/>
      <c r="KHT121" s="172"/>
      <c r="KHU121" s="172"/>
      <c r="KHV121" s="172"/>
      <c r="KHW121" s="172"/>
      <c r="KHX121" s="172"/>
      <c r="KHY121" s="172"/>
      <c r="KHZ121" s="172"/>
      <c r="KIA121" s="172"/>
      <c r="KIB121" s="172"/>
      <c r="KIC121" s="172"/>
      <c r="KID121" s="172"/>
      <c r="KIE121" s="172"/>
      <c r="KIF121" s="172"/>
      <c r="KIG121" s="172"/>
      <c r="KIH121" s="172"/>
      <c r="KII121" s="172"/>
      <c r="KIJ121" s="172"/>
      <c r="KIK121" s="172"/>
      <c r="KIL121" s="172"/>
      <c r="KIM121" s="172"/>
      <c r="KIN121" s="172"/>
      <c r="KIO121" s="172"/>
      <c r="KIP121" s="172"/>
      <c r="KIQ121" s="172"/>
      <c r="KIR121" s="172"/>
      <c r="KIS121" s="172"/>
      <c r="KIT121" s="172"/>
      <c r="KIU121" s="172"/>
      <c r="KIV121" s="172"/>
      <c r="KIW121" s="172"/>
      <c r="KIX121" s="172"/>
      <c r="KIY121" s="172"/>
      <c r="KIZ121" s="172"/>
      <c r="KJA121" s="172"/>
      <c r="KJB121" s="172"/>
      <c r="KJC121" s="172"/>
      <c r="KJD121" s="172"/>
      <c r="KJE121" s="172"/>
      <c r="KJF121" s="172"/>
      <c r="KJG121" s="172"/>
      <c r="KJH121" s="172"/>
      <c r="KJI121" s="172"/>
      <c r="KJJ121" s="172"/>
      <c r="KJK121" s="172"/>
      <c r="KJL121" s="172"/>
      <c r="KJM121" s="172"/>
      <c r="KJN121" s="172"/>
      <c r="KJO121" s="172"/>
      <c r="KJP121" s="172"/>
      <c r="KJQ121" s="172"/>
      <c r="KJR121" s="172"/>
      <c r="KJS121" s="172"/>
      <c r="KJT121" s="172"/>
      <c r="KJU121" s="172"/>
      <c r="KJV121" s="172"/>
      <c r="KJW121" s="172"/>
      <c r="KJX121" s="172"/>
      <c r="KJY121" s="172"/>
      <c r="KJZ121" s="172"/>
      <c r="KKA121" s="172"/>
      <c r="KKB121" s="172"/>
      <c r="KKC121" s="172"/>
      <c r="KKD121" s="172"/>
      <c r="KKE121" s="172"/>
      <c r="KKF121" s="172"/>
      <c r="KKG121" s="172"/>
      <c r="KKH121" s="172"/>
      <c r="KKI121" s="172"/>
      <c r="KKJ121" s="172"/>
      <c r="KKK121" s="172"/>
      <c r="KKL121" s="172"/>
      <c r="KKM121" s="172"/>
      <c r="KKN121" s="172"/>
      <c r="KKO121" s="172"/>
      <c r="KKP121" s="172"/>
      <c r="KKQ121" s="172"/>
      <c r="KKR121" s="172"/>
      <c r="KKS121" s="172"/>
      <c r="KKT121" s="172"/>
      <c r="KKU121" s="172"/>
      <c r="KKV121" s="172"/>
      <c r="KKW121" s="172"/>
      <c r="KKX121" s="172"/>
      <c r="KKY121" s="172"/>
      <c r="KKZ121" s="172"/>
      <c r="KLA121" s="172"/>
      <c r="KLB121" s="172"/>
      <c r="KLC121" s="172"/>
      <c r="KLD121" s="172"/>
      <c r="KLE121" s="172"/>
      <c r="KLF121" s="172"/>
      <c r="KLG121" s="172"/>
      <c r="KLH121" s="172"/>
      <c r="KLI121" s="172"/>
      <c r="KLJ121" s="172"/>
      <c r="KLK121" s="172"/>
      <c r="KLL121" s="172"/>
      <c r="KLM121" s="172"/>
      <c r="KLN121" s="172"/>
      <c r="KLO121" s="172"/>
      <c r="KLP121" s="172"/>
      <c r="KLQ121" s="172"/>
      <c r="KLR121" s="172"/>
      <c r="KLS121" s="172"/>
      <c r="KLT121" s="172"/>
      <c r="KLU121" s="172"/>
      <c r="KLV121" s="172"/>
      <c r="KLW121" s="172"/>
      <c r="KLX121" s="172"/>
      <c r="KLY121" s="172"/>
      <c r="KLZ121" s="172"/>
      <c r="KMA121" s="172"/>
      <c r="KMB121" s="172"/>
      <c r="KMC121" s="172"/>
      <c r="KMD121" s="172"/>
      <c r="KME121" s="172"/>
      <c r="KMF121" s="172"/>
      <c r="KMG121" s="172"/>
      <c r="KMH121" s="172"/>
      <c r="KMI121" s="172"/>
      <c r="KMJ121" s="172"/>
      <c r="KMK121" s="172"/>
      <c r="KML121" s="172"/>
      <c r="KMM121" s="172"/>
      <c r="KMN121" s="172"/>
      <c r="KMO121" s="172"/>
      <c r="KMP121" s="172"/>
      <c r="KMQ121" s="172"/>
      <c r="KMR121" s="172"/>
      <c r="KMS121" s="172"/>
      <c r="KMT121" s="172"/>
      <c r="KMU121" s="172"/>
      <c r="KMV121" s="172"/>
      <c r="KMW121" s="172"/>
      <c r="KMX121" s="172"/>
      <c r="KMY121" s="172"/>
      <c r="KMZ121" s="172"/>
      <c r="KNA121" s="172"/>
      <c r="KNB121" s="172"/>
      <c r="KNC121" s="172"/>
      <c r="KND121" s="172"/>
      <c r="KNE121" s="172"/>
      <c r="KNF121" s="172"/>
      <c r="KNG121" s="172"/>
      <c r="KNH121" s="172"/>
      <c r="KNI121" s="172"/>
      <c r="KNJ121" s="172"/>
      <c r="KNK121" s="172"/>
      <c r="KNL121" s="172"/>
      <c r="KNM121" s="172"/>
      <c r="KNN121" s="172"/>
      <c r="KNO121" s="172"/>
      <c r="KNP121" s="172"/>
      <c r="KNQ121" s="172"/>
      <c r="KNR121" s="172"/>
      <c r="KNS121" s="172"/>
      <c r="KNT121" s="172"/>
      <c r="KNU121" s="172"/>
      <c r="KNV121" s="172"/>
      <c r="KNW121" s="172"/>
      <c r="KNX121" s="172"/>
      <c r="KNY121" s="172"/>
      <c r="KNZ121" s="172"/>
      <c r="KOA121" s="172"/>
      <c r="KOB121" s="172"/>
      <c r="KOC121" s="172"/>
      <c r="KOD121" s="172"/>
      <c r="KOE121" s="172"/>
      <c r="KOF121" s="172"/>
      <c r="KOG121" s="172"/>
      <c r="KOH121" s="172"/>
      <c r="KOI121" s="172"/>
      <c r="KOJ121" s="172"/>
      <c r="KOK121" s="172"/>
      <c r="KOL121" s="172"/>
      <c r="KOM121" s="172"/>
      <c r="KON121" s="172"/>
      <c r="KOO121" s="172"/>
      <c r="KOP121" s="172"/>
      <c r="KOQ121" s="172"/>
      <c r="KOR121" s="172"/>
      <c r="KOS121" s="172"/>
      <c r="KOT121" s="172"/>
      <c r="KOU121" s="172"/>
      <c r="KOV121" s="172"/>
      <c r="KOW121" s="172"/>
      <c r="KOX121" s="172"/>
      <c r="KOY121" s="172"/>
      <c r="KOZ121" s="172"/>
      <c r="KPA121" s="172"/>
      <c r="KPB121" s="172"/>
      <c r="KPC121" s="172"/>
      <c r="KPD121" s="172"/>
      <c r="KPE121" s="172"/>
      <c r="KPF121" s="172"/>
      <c r="KPG121" s="172"/>
      <c r="KPH121" s="172"/>
      <c r="KPI121" s="172"/>
      <c r="KPJ121" s="172"/>
      <c r="KPK121" s="172"/>
      <c r="KPL121" s="172"/>
      <c r="KPM121" s="172"/>
      <c r="KPN121" s="172"/>
      <c r="KPO121" s="172"/>
      <c r="KPP121" s="172"/>
      <c r="KPQ121" s="172"/>
      <c r="KPR121" s="172"/>
      <c r="KPS121" s="172"/>
      <c r="KPT121" s="172"/>
      <c r="KPU121" s="172"/>
      <c r="KPV121" s="172"/>
      <c r="KPW121" s="172"/>
      <c r="KPX121" s="172"/>
      <c r="KPY121" s="172"/>
      <c r="KPZ121" s="172"/>
      <c r="KQA121" s="172"/>
      <c r="KQB121" s="172"/>
      <c r="KQC121" s="172"/>
      <c r="KQD121" s="172"/>
      <c r="KQE121" s="172"/>
      <c r="KQF121" s="172"/>
      <c r="KQG121" s="172"/>
      <c r="KQH121" s="172"/>
      <c r="KQI121" s="172"/>
      <c r="KQJ121" s="172"/>
      <c r="KQK121" s="172"/>
      <c r="KQL121" s="172"/>
      <c r="KQM121" s="172"/>
      <c r="KQN121" s="172"/>
      <c r="KQO121" s="172"/>
      <c r="KQP121" s="172"/>
      <c r="KQQ121" s="172"/>
      <c r="KQR121" s="172"/>
      <c r="KQS121" s="172"/>
      <c r="KQT121" s="172"/>
      <c r="KQU121" s="172"/>
      <c r="KQV121" s="172"/>
      <c r="KQW121" s="172"/>
      <c r="KQX121" s="172"/>
      <c r="KQY121" s="172"/>
      <c r="KQZ121" s="172"/>
      <c r="KRA121" s="172"/>
      <c r="KRB121" s="172"/>
      <c r="KRC121" s="172"/>
      <c r="KRD121" s="172"/>
      <c r="KRE121" s="172"/>
      <c r="KRF121" s="172"/>
      <c r="KRG121" s="172"/>
      <c r="KRH121" s="172"/>
      <c r="KRI121" s="172"/>
      <c r="KRJ121" s="172"/>
      <c r="KRK121" s="172"/>
      <c r="KRL121" s="172"/>
      <c r="KRM121" s="172"/>
      <c r="KRN121" s="172"/>
      <c r="KRO121" s="172"/>
      <c r="KRP121" s="172"/>
      <c r="KRQ121" s="172"/>
      <c r="KRR121" s="172"/>
      <c r="KRS121" s="172"/>
      <c r="KRT121" s="172"/>
      <c r="KRU121" s="172"/>
      <c r="KRV121" s="172"/>
      <c r="KRW121" s="172"/>
      <c r="KRX121" s="172"/>
      <c r="KRY121" s="172"/>
      <c r="KRZ121" s="172"/>
      <c r="KSA121" s="172"/>
      <c r="KSB121" s="172"/>
      <c r="KSC121" s="172"/>
      <c r="KSD121" s="172"/>
      <c r="KSE121" s="172"/>
      <c r="KSF121" s="172"/>
      <c r="KSG121" s="172"/>
      <c r="KSH121" s="172"/>
      <c r="KSI121" s="172"/>
      <c r="KSJ121" s="172"/>
      <c r="KSK121" s="172"/>
      <c r="KSL121" s="172"/>
      <c r="KSM121" s="172"/>
      <c r="KSN121" s="172"/>
      <c r="KSO121" s="172"/>
      <c r="KSP121" s="172"/>
      <c r="KSQ121" s="172"/>
      <c r="KSR121" s="172"/>
      <c r="KSS121" s="172"/>
      <c r="KST121" s="172"/>
      <c r="KSU121" s="172"/>
      <c r="KSV121" s="172"/>
      <c r="KSW121" s="172"/>
      <c r="KSX121" s="172"/>
      <c r="KSY121" s="172"/>
      <c r="KSZ121" s="172"/>
      <c r="KTA121" s="172"/>
      <c r="KTB121" s="172"/>
      <c r="KTC121" s="172"/>
      <c r="KTD121" s="172"/>
      <c r="KTE121" s="172"/>
      <c r="KTF121" s="172"/>
      <c r="KTG121" s="172"/>
      <c r="KTH121" s="172"/>
      <c r="KTI121" s="172"/>
      <c r="KTJ121" s="172"/>
      <c r="KTK121" s="172"/>
      <c r="KTL121" s="172"/>
      <c r="KTM121" s="172"/>
      <c r="KTN121" s="172"/>
      <c r="KTO121" s="172"/>
      <c r="KTP121" s="172"/>
      <c r="KTQ121" s="172"/>
      <c r="KTR121" s="172"/>
      <c r="KTS121" s="172"/>
      <c r="KTT121" s="172"/>
      <c r="KTU121" s="172"/>
      <c r="KTV121" s="172"/>
      <c r="KTW121" s="172"/>
      <c r="KTX121" s="172"/>
      <c r="KTY121" s="172"/>
      <c r="KTZ121" s="172"/>
      <c r="KUA121" s="172"/>
      <c r="KUB121" s="172"/>
      <c r="KUC121" s="172"/>
      <c r="KUD121" s="172"/>
      <c r="KUE121" s="172"/>
      <c r="KUF121" s="172"/>
      <c r="KUG121" s="172"/>
      <c r="KUH121" s="172"/>
      <c r="KUI121" s="172"/>
      <c r="KUJ121" s="172"/>
      <c r="KUK121" s="172"/>
      <c r="KUL121" s="172"/>
      <c r="KUM121" s="172"/>
      <c r="KUN121" s="172"/>
      <c r="KUO121" s="172"/>
      <c r="KUP121" s="172"/>
      <c r="KUQ121" s="172"/>
      <c r="KUR121" s="172"/>
      <c r="KUS121" s="172"/>
      <c r="KUT121" s="172"/>
      <c r="KUU121" s="172"/>
      <c r="KUV121" s="172"/>
      <c r="KUW121" s="172"/>
      <c r="KUX121" s="172"/>
      <c r="KUY121" s="172"/>
      <c r="KUZ121" s="172"/>
      <c r="KVA121" s="172"/>
      <c r="KVB121" s="172"/>
      <c r="KVC121" s="172"/>
      <c r="KVD121" s="172"/>
      <c r="KVE121" s="172"/>
      <c r="KVF121" s="172"/>
      <c r="KVG121" s="172"/>
      <c r="KVH121" s="172"/>
      <c r="KVI121" s="172"/>
      <c r="KVJ121" s="172"/>
      <c r="KVK121" s="172"/>
      <c r="KVL121" s="172"/>
      <c r="KVM121" s="172"/>
      <c r="KVN121" s="172"/>
      <c r="KVO121" s="172"/>
      <c r="KVP121" s="172"/>
      <c r="KVQ121" s="172"/>
      <c r="KVR121" s="172"/>
      <c r="KVS121" s="172"/>
      <c r="KVT121" s="172"/>
      <c r="KVU121" s="172"/>
      <c r="KVV121" s="172"/>
      <c r="KVW121" s="172"/>
      <c r="KVX121" s="172"/>
      <c r="KVY121" s="172"/>
      <c r="KVZ121" s="172"/>
      <c r="KWA121" s="172"/>
      <c r="KWB121" s="172"/>
      <c r="KWC121" s="172"/>
      <c r="KWD121" s="172"/>
      <c r="KWE121" s="172"/>
      <c r="KWF121" s="172"/>
      <c r="KWG121" s="172"/>
      <c r="KWH121" s="172"/>
      <c r="KWI121" s="172"/>
      <c r="KWJ121" s="172"/>
      <c r="KWK121" s="172"/>
      <c r="KWL121" s="172"/>
      <c r="KWM121" s="172"/>
      <c r="KWN121" s="172"/>
      <c r="KWO121" s="172"/>
      <c r="KWP121" s="172"/>
      <c r="KWQ121" s="172"/>
      <c r="KWR121" s="172"/>
      <c r="KWS121" s="172"/>
      <c r="KWT121" s="172"/>
      <c r="KWU121" s="172"/>
      <c r="KWV121" s="172"/>
      <c r="KWW121" s="172"/>
      <c r="KWX121" s="172"/>
      <c r="KWY121" s="172"/>
      <c r="KWZ121" s="172"/>
      <c r="KXA121" s="172"/>
      <c r="KXB121" s="172"/>
      <c r="KXC121" s="172"/>
      <c r="KXD121" s="172"/>
      <c r="KXE121" s="172"/>
      <c r="KXF121" s="172"/>
      <c r="KXG121" s="172"/>
      <c r="KXH121" s="172"/>
      <c r="KXI121" s="172"/>
      <c r="KXJ121" s="172"/>
      <c r="KXK121" s="172"/>
      <c r="KXL121" s="172"/>
      <c r="KXM121" s="172"/>
      <c r="KXN121" s="172"/>
      <c r="KXO121" s="172"/>
      <c r="KXP121" s="172"/>
      <c r="KXQ121" s="172"/>
      <c r="KXR121" s="172"/>
      <c r="KXS121" s="172"/>
      <c r="KXT121" s="172"/>
      <c r="KXU121" s="172"/>
      <c r="KXV121" s="172"/>
      <c r="KXW121" s="172"/>
      <c r="KXX121" s="172"/>
      <c r="KXY121" s="172"/>
      <c r="KXZ121" s="172"/>
      <c r="KYA121" s="172"/>
      <c r="KYB121" s="172"/>
      <c r="KYC121" s="172"/>
      <c r="KYD121" s="172"/>
      <c r="KYE121" s="172"/>
      <c r="KYF121" s="172"/>
      <c r="KYG121" s="172"/>
      <c r="KYH121" s="172"/>
      <c r="KYI121" s="172"/>
      <c r="KYJ121" s="172"/>
      <c r="KYK121" s="172"/>
      <c r="KYL121" s="172"/>
      <c r="KYM121" s="172"/>
      <c r="KYN121" s="172"/>
      <c r="KYO121" s="172"/>
      <c r="KYP121" s="172"/>
      <c r="KYQ121" s="172"/>
      <c r="KYR121" s="172"/>
      <c r="KYS121" s="172"/>
      <c r="KYT121" s="172"/>
      <c r="KYU121" s="172"/>
      <c r="KYV121" s="172"/>
      <c r="KYW121" s="172"/>
      <c r="KYX121" s="172"/>
      <c r="KYY121" s="172"/>
      <c r="KYZ121" s="172"/>
      <c r="KZA121" s="172"/>
      <c r="KZB121" s="172"/>
      <c r="KZC121" s="172"/>
      <c r="KZD121" s="172"/>
      <c r="KZE121" s="172"/>
      <c r="KZF121" s="172"/>
      <c r="KZG121" s="172"/>
      <c r="KZH121" s="172"/>
      <c r="KZI121" s="172"/>
      <c r="KZJ121" s="172"/>
      <c r="KZK121" s="172"/>
      <c r="KZL121" s="172"/>
      <c r="KZM121" s="172"/>
      <c r="KZN121" s="172"/>
      <c r="KZO121" s="172"/>
      <c r="KZP121" s="172"/>
      <c r="KZQ121" s="172"/>
      <c r="KZR121" s="172"/>
      <c r="KZS121" s="172"/>
      <c r="KZT121" s="172"/>
      <c r="KZU121" s="172"/>
      <c r="KZV121" s="172"/>
      <c r="KZW121" s="172"/>
      <c r="KZX121" s="172"/>
      <c r="KZY121" s="172"/>
      <c r="KZZ121" s="172"/>
      <c r="LAA121" s="172"/>
      <c r="LAB121" s="172"/>
      <c r="LAC121" s="172"/>
      <c r="LAD121" s="172"/>
      <c r="LAE121" s="172"/>
      <c r="LAF121" s="172"/>
      <c r="LAG121" s="172"/>
      <c r="LAH121" s="172"/>
      <c r="LAI121" s="172"/>
      <c r="LAJ121" s="172"/>
      <c r="LAK121" s="172"/>
      <c r="LAL121" s="172"/>
      <c r="LAM121" s="172"/>
      <c r="LAN121" s="172"/>
      <c r="LAO121" s="172"/>
      <c r="LAP121" s="172"/>
      <c r="LAQ121" s="172"/>
      <c r="LAR121" s="172"/>
      <c r="LAS121" s="172"/>
      <c r="LAT121" s="172"/>
      <c r="LAU121" s="172"/>
      <c r="LAV121" s="172"/>
      <c r="LAW121" s="172"/>
      <c r="LAX121" s="172"/>
      <c r="LAY121" s="172"/>
      <c r="LAZ121" s="172"/>
      <c r="LBA121" s="172"/>
      <c r="LBB121" s="172"/>
      <c r="LBC121" s="172"/>
      <c r="LBD121" s="172"/>
      <c r="LBE121" s="172"/>
      <c r="LBF121" s="172"/>
      <c r="LBG121" s="172"/>
      <c r="LBH121" s="172"/>
      <c r="LBI121" s="172"/>
      <c r="LBJ121" s="172"/>
      <c r="LBK121" s="172"/>
      <c r="LBL121" s="172"/>
      <c r="LBM121" s="172"/>
      <c r="LBN121" s="172"/>
      <c r="LBO121" s="172"/>
      <c r="LBP121" s="172"/>
      <c r="LBQ121" s="172"/>
      <c r="LBR121" s="172"/>
      <c r="LBS121" s="172"/>
      <c r="LBT121" s="172"/>
      <c r="LBU121" s="172"/>
      <c r="LBV121" s="172"/>
      <c r="LBW121" s="172"/>
      <c r="LBX121" s="172"/>
      <c r="LBY121" s="172"/>
      <c r="LBZ121" s="172"/>
      <c r="LCA121" s="172"/>
      <c r="LCB121" s="172"/>
      <c r="LCC121" s="172"/>
      <c r="LCD121" s="172"/>
      <c r="LCE121" s="172"/>
      <c r="LCF121" s="172"/>
      <c r="LCG121" s="172"/>
      <c r="LCH121" s="172"/>
      <c r="LCI121" s="172"/>
      <c r="LCJ121" s="172"/>
      <c r="LCK121" s="172"/>
      <c r="LCL121" s="172"/>
      <c r="LCM121" s="172"/>
      <c r="LCN121" s="172"/>
      <c r="LCO121" s="172"/>
      <c r="LCP121" s="172"/>
      <c r="LCQ121" s="172"/>
      <c r="LCR121" s="172"/>
      <c r="LCS121" s="172"/>
      <c r="LCT121" s="172"/>
      <c r="LCU121" s="172"/>
      <c r="LCV121" s="172"/>
      <c r="LCW121" s="172"/>
      <c r="LCX121" s="172"/>
      <c r="LCY121" s="172"/>
      <c r="LCZ121" s="172"/>
      <c r="LDA121" s="172"/>
      <c r="LDB121" s="172"/>
      <c r="LDC121" s="172"/>
      <c r="LDD121" s="172"/>
      <c r="LDE121" s="172"/>
      <c r="LDF121" s="172"/>
      <c r="LDG121" s="172"/>
      <c r="LDH121" s="172"/>
      <c r="LDI121" s="172"/>
      <c r="LDJ121" s="172"/>
      <c r="LDK121" s="172"/>
      <c r="LDL121" s="172"/>
      <c r="LDM121" s="172"/>
      <c r="LDN121" s="172"/>
      <c r="LDO121" s="172"/>
      <c r="LDP121" s="172"/>
      <c r="LDQ121" s="172"/>
      <c r="LDR121" s="172"/>
      <c r="LDS121" s="172"/>
      <c r="LDT121" s="172"/>
      <c r="LDU121" s="172"/>
      <c r="LDV121" s="172"/>
      <c r="LDW121" s="172"/>
      <c r="LDX121" s="172"/>
      <c r="LDY121" s="172"/>
      <c r="LDZ121" s="172"/>
      <c r="LEA121" s="172"/>
      <c r="LEB121" s="172"/>
      <c r="LEC121" s="172"/>
      <c r="LED121" s="172"/>
      <c r="LEE121" s="172"/>
      <c r="LEF121" s="172"/>
      <c r="LEG121" s="172"/>
      <c r="LEH121" s="172"/>
      <c r="LEI121" s="172"/>
      <c r="LEJ121" s="172"/>
      <c r="LEK121" s="172"/>
      <c r="LEL121" s="172"/>
      <c r="LEM121" s="172"/>
      <c r="LEN121" s="172"/>
      <c r="LEO121" s="172"/>
      <c r="LEP121" s="172"/>
      <c r="LEQ121" s="172"/>
      <c r="LER121" s="172"/>
      <c r="LES121" s="172"/>
      <c r="LET121" s="172"/>
      <c r="LEU121" s="172"/>
      <c r="LEV121" s="172"/>
      <c r="LEW121" s="172"/>
      <c r="LEX121" s="172"/>
      <c r="LEY121" s="172"/>
      <c r="LEZ121" s="172"/>
      <c r="LFA121" s="172"/>
      <c r="LFB121" s="172"/>
      <c r="LFC121" s="172"/>
      <c r="LFD121" s="172"/>
      <c r="LFE121" s="172"/>
      <c r="LFF121" s="172"/>
      <c r="LFG121" s="172"/>
      <c r="LFH121" s="172"/>
      <c r="LFI121" s="172"/>
      <c r="LFJ121" s="172"/>
      <c r="LFK121" s="172"/>
      <c r="LFL121" s="172"/>
      <c r="LFM121" s="172"/>
      <c r="LFN121" s="172"/>
      <c r="LFO121" s="172"/>
      <c r="LFP121" s="172"/>
      <c r="LFQ121" s="172"/>
      <c r="LFR121" s="172"/>
      <c r="LFS121" s="172"/>
      <c r="LFT121" s="172"/>
      <c r="LFU121" s="172"/>
      <c r="LFV121" s="172"/>
      <c r="LFW121" s="172"/>
      <c r="LFX121" s="172"/>
      <c r="LFY121" s="172"/>
      <c r="LFZ121" s="172"/>
      <c r="LGA121" s="172"/>
      <c r="LGB121" s="172"/>
      <c r="LGC121" s="172"/>
      <c r="LGD121" s="172"/>
      <c r="LGE121" s="172"/>
      <c r="LGF121" s="172"/>
      <c r="LGG121" s="172"/>
      <c r="LGH121" s="172"/>
      <c r="LGI121" s="172"/>
      <c r="LGJ121" s="172"/>
      <c r="LGK121" s="172"/>
      <c r="LGL121" s="172"/>
      <c r="LGM121" s="172"/>
      <c r="LGN121" s="172"/>
      <c r="LGO121" s="172"/>
      <c r="LGP121" s="172"/>
      <c r="LGQ121" s="172"/>
      <c r="LGR121" s="172"/>
      <c r="LGS121" s="172"/>
      <c r="LGT121" s="172"/>
      <c r="LGU121" s="172"/>
      <c r="LGV121" s="172"/>
      <c r="LGW121" s="172"/>
      <c r="LGX121" s="172"/>
      <c r="LGY121" s="172"/>
      <c r="LGZ121" s="172"/>
      <c r="LHA121" s="172"/>
      <c r="LHB121" s="172"/>
      <c r="LHC121" s="172"/>
      <c r="LHD121" s="172"/>
      <c r="LHE121" s="172"/>
      <c r="LHF121" s="172"/>
      <c r="LHG121" s="172"/>
      <c r="LHH121" s="172"/>
      <c r="LHI121" s="172"/>
      <c r="LHJ121" s="172"/>
      <c r="LHK121" s="172"/>
      <c r="LHL121" s="172"/>
      <c r="LHM121" s="172"/>
      <c r="LHN121" s="172"/>
      <c r="LHO121" s="172"/>
      <c r="LHP121" s="172"/>
      <c r="LHQ121" s="172"/>
      <c r="LHR121" s="172"/>
      <c r="LHS121" s="172"/>
      <c r="LHT121" s="172"/>
      <c r="LHU121" s="172"/>
      <c r="LHV121" s="172"/>
      <c r="LHW121" s="172"/>
      <c r="LHX121" s="172"/>
      <c r="LHY121" s="172"/>
      <c r="LHZ121" s="172"/>
      <c r="LIA121" s="172"/>
      <c r="LIB121" s="172"/>
      <c r="LIC121" s="172"/>
      <c r="LID121" s="172"/>
      <c r="LIE121" s="172"/>
      <c r="LIF121" s="172"/>
      <c r="LIG121" s="172"/>
      <c r="LIH121" s="172"/>
      <c r="LII121" s="172"/>
      <c r="LIJ121" s="172"/>
      <c r="LIK121" s="172"/>
      <c r="LIL121" s="172"/>
      <c r="LIM121" s="172"/>
      <c r="LIN121" s="172"/>
      <c r="LIO121" s="172"/>
      <c r="LIP121" s="172"/>
      <c r="LIQ121" s="172"/>
      <c r="LIR121" s="172"/>
      <c r="LIS121" s="172"/>
      <c r="LIT121" s="172"/>
      <c r="LIU121" s="172"/>
      <c r="LIV121" s="172"/>
      <c r="LIW121" s="172"/>
      <c r="LIX121" s="172"/>
      <c r="LIY121" s="172"/>
      <c r="LIZ121" s="172"/>
      <c r="LJA121" s="172"/>
      <c r="LJB121" s="172"/>
      <c r="LJC121" s="172"/>
      <c r="LJD121" s="172"/>
      <c r="LJE121" s="172"/>
      <c r="LJF121" s="172"/>
      <c r="LJG121" s="172"/>
      <c r="LJH121" s="172"/>
      <c r="LJI121" s="172"/>
      <c r="LJJ121" s="172"/>
      <c r="LJK121" s="172"/>
      <c r="LJL121" s="172"/>
      <c r="LJM121" s="172"/>
      <c r="LJN121" s="172"/>
      <c r="LJO121" s="172"/>
      <c r="LJP121" s="172"/>
      <c r="LJQ121" s="172"/>
      <c r="LJR121" s="172"/>
      <c r="LJS121" s="172"/>
      <c r="LJT121" s="172"/>
      <c r="LJU121" s="172"/>
      <c r="LJV121" s="172"/>
      <c r="LJW121" s="172"/>
      <c r="LJX121" s="172"/>
      <c r="LJY121" s="172"/>
      <c r="LJZ121" s="172"/>
      <c r="LKA121" s="172"/>
      <c r="LKB121" s="172"/>
      <c r="LKC121" s="172"/>
      <c r="LKD121" s="172"/>
      <c r="LKE121" s="172"/>
      <c r="LKF121" s="172"/>
      <c r="LKG121" s="172"/>
      <c r="LKH121" s="172"/>
      <c r="LKI121" s="172"/>
      <c r="LKJ121" s="172"/>
      <c r="LKK121" s="172"/>
      <c r="LKL121" s="172"/>
      <c r="LKM121" s="172"/>
      <c r="LKN121" s="172"/>
      <c r="LKO121" s="172"/>
      <c r="LKP121" s="172"/>
      <c r="LKQ121" s="172"/>
      <c r="LKR121" s="172"/>
      <c r="LKS121" s="172"/>
      <c r="LKT121" s="172"/>
      <c r="LKU121" s="172"/>
      <c r="LKV121" s="172"/>
      <c r="LKW121" s="172"/>
      <c r="LKX121" s="172"/>
      <c r="LKY121" s="172"/>
      <c r="LKZ121" s="172"/>
      <c r="LLA121" s="172"/>
      <c r="LLB121" s="172"/>
      <c r="LLC121" s="172"/>
      <c r="LLD121" s="172"/>
      <c r="LLE121" s="172"/>
      <c r="LLF121" s="172"/>
      <c r="LLG121" s="172"/>
      <c r="LLH121" s="172"/>
      <c r="LLI121" s="172"/>
      <c r="LLJ121" s="172"/>
      <c r="LLK121" s="172"/>
      <c r="LLL121" s="172"/>
      <c r="LLM121" s="172"/>
      <c r="LLN121" s="172"/>
      <c r="LLO121" s="172"/>
      <c r="LLP121" s="172"/>
      <c r="LLQ121" s="172"/>
      <c r="LLR121" s="172"/>
      <c r="LLS121" s="172"/>
      <c r="LLT121" s="172"/>
      <c r="LLU121" s="172"/>
      <c r="LLV121" s="172"/>
      <c r="LLW121" s="172"/>
      <c r="LLX121" s="172"/>
      <c r="LLY121" s="172"/>
      <c r="LLZ121" s="172"/>
      <c r="LMA121" s="172"/>
      <c r="LMB121" s="172"/>
      <c r="LMC121" s="172"/>
      <c r="LMD121" s="172"/>
      <c r="LME121" s="172"/>
      <c r="LMF121" s="172"/>
      <c r="LMG121" s="172"/>
      <c r="LMH121" s="172"/>
      <c r="LMI121" s="172"/>
      <c r="LMJ121" s="172"/>
      <c r="LMK121" s="172"/>
      <c r="LML121" s="172"/>
      <c r="LMM121" s="172"/>
      <c r="LMN121" s="172"/>
      <c r="LMO121" s="172"/>
      <c r="LMP121" s="172"/>
      <c r="LMQ121" s="172"/>
      <c r="LMR121" s="172"/>
      <c r="LMS121" s="172"/>
      <c r="LMT121" s="172"/>
      <c r="LMU121" s="172"/>
      <c r="LMV121" s="172"/>
      <c r="LMW121" s="172"/>
      <c r="LMX121" s="172"/>
      <c r="LMY121" s="172"/>
      <c r="LMZ121" s="172"/>
      <c r="LNA121" s="172"/>
      <c r="LNB121" s="172"/>
      <c r="LNC121" s="172"/>
      <c r="LND121" s="172"/>
      <c r="LNE121" s="172"/>
      <c r="LNF121" s="172"/>
      <c r="LNG121" s="172"/>
      <c r="LNH121" s="172"/>
      <c r="LNI121" s="172"/>
      <c r="LNJ121" s="172"/>
      <c r="LNK121" s="172"/>
      <c r="LNL121" s="172"/>
      <c r="LNM121" s="172"/>
      <c r="LNN121" s="172"/>
      <c r="LNO121" s="172"/>
      <c r="LNP121" s="172"/>
      <c r="LNQ121" s="172"/>
      <c r="LNR121" s="172"/>
      <c r="LNS121" s="172"/>
      <c r="LNT121" s="172"/>
      <c r="LNU121" s="172"/>
      <c r="LNV121" s="172"/>
      <c r="LNW121" s="172"/>
      <c r="LNX121" s="172"/>
      <c r="LNY121" s="172"/>
      <c r="LNZ121" s="172"/>
      <c r="LOA121" s="172"/>
      <c r="LOB121" s="172"/>
      <c r="LOC121" s="172"/>
      <c r="LOD121" s="172"/>
      <c r="LOE121" s="172"/>
      <c r="LOF121" s="172"/>
      <c r="LOG121" s="172"/>
      <c r="LOH121" s="172"/>
      <c r="LOI121" s="172"/>
      <c r="LOJ121" s="172"/>
      <c r="LOK121" s="172"/>
      <c r="LOL121" s="172"/>
      <c r="LOM121" s="172"/>
      <c r="LON121" s="172"/>
      <c r="LOO121" s="172"/>
      <c r="LOP121" s="172"/>
      <c r="LOQ121" s="172"/>
      <c r="LOR121" s="172"/>
      <c r="LOS121" s="172"/>
      <c r="LOT121" s="172"/>
      <c r="LOU121" s="172"/>
      <c r="LOV121" s="172"/>
      <c r="LOW121" s="172"/>
      <c r="LOX121" s="172"/>
      <c r="LOY121" s="172"/>
      <c r="LOZ121" s="172"/>
      <c r="LPA121" s="172"/>
      <c r="LPB121" s="172"/>
      <c r="LPC121" s="172"/>
      <c r="LPD121" s="172"/>
      <c r="LPE121" s="172"/>
      <c r="LPF121" s="172"/>
      <c r="LPG121" s="172"/>
      <c r="LPH121" s="172"/>
      <c r="LPI121" s="172"/>
      <c r="LPJ121" s="172"/>
      <c r="LPK121" s="172"/>
      <c r="LPL121" s="172"/>
      <c r="LPM121" s="172"/>
      <c r="LPN121" s="172"/>
      <c r="LPO121" s="172"/>
      <c r="LPP121" s="172"/>
      <c r="LPQ121" s="172"/>
      <c r="LPR121" s="172"/>
      <c r="LPS121" s="172"/>
      <c r="LPT121" s="172"/>
      <c r="LPU121" s="172"/>
      <c r="LPV121" s="172"/>
      <c r="LPW121" s="172"/>
      <c r="LPX121" s="172"/>
      <c r="LPY121" s="172"/>
      <c r="LPZ121" s="172"/>
      <c r="LQA121" s="172"/>
      <c r="LQB121" s="172"/>
      <c r="LQC121" s="172"/>
      <c r="LQD121" s="172"/>
      <c r="LQE121" s="172"/>
      <c r="LQF121" s="172"/>
      <c r="LQG121" s="172"/>
      <c r="LQH121" s="172"/>
      <c r="LQI121" s="172"/>
      <c r="LQJ121" s="172"/>
      <c r="LQK121" s="172"/>
      <c r="LQL121" s="172"/>
      <c r="LQM121" s="172"/>
      <c r="LQN121" s="172"/>
      <c r="LQO121" s="172"/>
      <c r="LQP121" s="172"/>
      <c r="LQQ121" s="172"/>
      <c r="LQR121" s="172"/>
      <c r="LQS121" s="172"/>
      <c r="LQT121" s="172"/>
      <c r="LQU121" s="172"/>
      <c r="LQV121" s="172"/>
      <c r="LQW121" s="172"/>
      <c r="LQX121" s="172"/>
      <c r="LQY121" s="172"/>
      <c r="LQZ121" s="172"/>
      <c r="LRA121" s="172"/>
      <c r="LRB121" s="172"/>
      <c r="LRC121" s="172"/>
      <c r="LRD121" s="172"/>
      <c r="LRE121" s="172"/>
      <c r="LRF121" s="172"/>
      <c r="LRG121" s="172"/>
      <c r="LRH121" s="172"/>
      <c r="LRI121" s="172"/>
      <c r="LRJ121" s="172"/>
      <c r="LRK121" s="172"/>
      <c r="LRL121" s="172"/>
      <c r="LRM121" s="172"/>
      <c r="LRN121" s="172"/>
      <c r="LRO121" s="172"/>
      <c r="LRP121" s="172"/>
      <c r="LRQ121" s="172"/>
      <c r="LRR121" s="172"/>
      <c r="LRS121" s="172"/>
      <c r="LRT121" s="172"/>
      <c r="LRU121" s="172"/>
      <c r="LRV121" s="172"/>
      <c r="LRW121" s="172"/>
      <c r="LRX121" s="172"/>
      <c r="LRY121" s="172"/>
      <c r="LRZ121" s="172"/>
      <c r="LSA121" s="172"/>
      <c r="LSB121" s="172"/>
      <c r="LSC121" s="172"/>
      <c r="LSD121" s="172"/>
      <c r="LSE121" s="172"/>
      <c r="LSF121" s="172"/>
      <c r="LSG121" s="172"/>
      <c r="LSH121" s="172"/>
      <c r="LSI121" s="172"/>
      <c r="LSJ121" s="172"/>
      <c r="LSK121" s="172"/>
      <c r="LSL121" s="172"/>
      <c r="LSM121" s="172"/>
      <c r="LSN121" s="172"/>
      <c r="LSO121" s="172"/>
      <c r="LSP121" s="172"/>
      <c r="LSQ121" s="172"/>
      <c r="LSR121" s="172"/>
      <c r="LSS121" s="172"/>
      <c r="LST121" s="172"/>
      <c r="LSU121" s="172"/>
      <c r="LSV121" s="172"/>
      <c r="LSW121" s="172"/>
      <c r="LSX121" s="172"/>
      <c r="LSY121" s="172"/>
      <c r="LSZ121" s="172"/>
      <c r="LTA121" s="172"/>
      <c r="LTB121" s="172"/>
      <c r="LTC121" s="172"/>
      <c r="LTD121" s="172"/>
      <c r="LTE121" s="172"/>
      <c r="LTF121" s="172"/>
      <c r="LTG121" s="172"/>
      <c r="LTH121" s="172"/>
      <c r="LTI121" s="172"/>
      <c r="LTJ121" s="172"/>
      <c r="LTK121" s="172"/>
      <c r="LTL121" s="172"/>
      <c r="LTM121" s="172"/>
      <c r="LTN121" s="172"/>
      <c r="LTO121" s="172"/>
      <c r="LTP121" s="172"/>
      <c r="LTQ121" s="172"/>
      <c r="LTR121" s="172"/>
      <c r="LTS121" s="172"/>
      <c r="LTT121" s="172"/>
      <c r="LTU121" s="172"/>
      <c r="LTV121" s="172"/>
      <c r="LTW121" s="172"/>
      <c r="LTX121" s="172"/>
      <c r="LTY121" s="172"/>
      <c r="LTZ121" s="172"/>
      <c r="LUA121" s="172"/>
      <c r="LUB121" s="172"/>
      <c r="LUC121" s="172"/>
      <c r="LUD121" s="172"/>
      <c r="LUE121" s="172"/>
      <c r="LUF121" s="172"/>
      <c r="LUG121" s="172"/>
      <c r="LUH121" s="172"/>
      <c r="LUI121" s="172"/>
      <c r="LUJ121" s="172"/>
      <c r="LUK121" s="172"/>
      <c r="LUL121" s="172"/>
      <c r="LUM121" s="172"/>
      <c r="LUN121" s="172"/>
      <c r="LUO121" s="172"/>
      <c r="LUP121" s="172"/>
      <c r="LUQ121" s="172"/>
      <c r="LUR121" s="172"/>
      <c r="LUS121" s="172"/>
      <c r="LUT121" s="172"/>
      <c r="LUU121" s="172"/>
      <c r="LUV121" s="172"/>
      <c r="LUW121" s="172"/>
      <c r="LUX121" s="172"/>
      <c r="LUY121" s="172"/>
      <c r="LUZ121" s="172"/>
      <c r="LVA121" s="172"/>
      <c r="LVB121" s="172"/>
      <c r="LVC121" s="172"/>
      <c r="LVD121" s="172"/>
      <c r="LVE121" s="172"/>
      <c r="LVF121" s="172"/>
      <c r="LVG121" s="172"/>
      <c r="LVH121" s="172"/>
      <c r="LVI121" s="172"/>
      <c r="LVJ121" s="172"/>
      <c r="LVK121" s="172"/>
      <c r="LVL121" s="172"/>
      <c r="LVM121" s="172"/>
      <c r="LVN121" s="172"/>
      <c r="LVO121" s="172"/>
      <c r="LVP121" s="172"/>
      <c r="LVQ121" s="172"/>
      <c r="LVR121" s="172"/>
      <c r="LVS121" s="172"/>
      <c r="LVT121" s="172"/>
      <c r="LVU121" s="172"/>
      <c r="LVV121" s="172"/>
      <c r="LVW121" s="172"/>
      <c r="LVX121" s="172"/>
      <c r="LVY121" s="172"/>
      <c r="LVZ121" s="172"/>
      <c r="LWA121" s="172"/>
      <c r="LWB121" s="172"/>
      <c r="LWC121" s="172"/>
      <c r="LWD121" s="172"/>
      <c r="LWE121" s="172"/>
      <c r="LWF121" s="172"/>
      <c r="LWG121" s="172"/>
      <c r="LWH121" s="172"/>
      <c r="LWI121" s="172"/>
      <c r="LWJ121" s="172"/>
      <c r="LWK121" s="172"/>
      <c r="LWL121" s="172"/>
      <c r="LWM121" s="172"/>
      <c r="LWN121" s="172"/>
      <c r="LWO121" s="172"/>
      <c r="LWP121" s="172"/>
      <c r="LWQ121" s="172"/>
      <c r="LWR121" s="172"/>
      <c r="LWS121" s="172"/>
      <c r="LWT121" s="172"/>
      <c r="LWU121" s="172"/>
      <c r="LWV121" s="172"/>
      <c r="LWW121" s="172"/>
      <c r="LWX121" s="172"/>
      <c r="LWY121" s="172"/>
      <c r="LWZ121" s="172"/>
      <c r="LXA121" s="172"/>
      <c r="LXB121" s="172"/>
      <c r="LXC121" s="172"/>
      <c r="LXD121" s="172"/>
      <c r="LXE121" s="172"/>
      <c r="LXF121" s="172"/>
      <c r="LXG121" s="172"/>
      <c r="LXH121" s="172"/>
      <c r="LXI121" s="172"/>
      <c r="LXJ121" s="172"/>
      <c r="LXK121" s="172"/>
      <c r="LXL121" s="172"/>
      <c r="LXM121" s="172"/>
      <c r="LXN121" s="172"/>
      <c r="LXO121" s="172"/>
      <c r="LXP121" s="172"/>
      <c r="LXQ121" s="172"/>
      <c r="LXR121" s="172"/>
      <c r="LXS121" s="172"/>
      <c r="LXT121" s="172"/>
      <c r="LXU121" s="172"/>
      <c r="LXV121" s="172"/>
      <c r="LXW121" s="172"/>
      <c r="LXX121" s="172"/>
      <c r="LXY121" s="172"/>
      <c r="LXZ121" s="172"/>
      <c r="LYA121" s="172"/>
      <c r="LYB121" s="172"/>
      <c r="LYC121" s="172"/>
      <c r="LYD121" s="172"/>
      <c r="LYE121" s="172"/>
      <c r="LYF121" s="172"/>
      <c r="LYG121" s="172"/>
      <c r="LYH121" s="172"/>
      <c r="LYI121" s="172"/>
      <c r="LYJ121" s="172"/>
      <c r="LYK121" s="172"/>
      <c r="LYL121" s="172"/>
      <c r="LYM121" s="172"/>
      <c r="LYN121" s="172"/>
      <c r="LYO121" s="172"/>
      <c r="LYP121" s="172"/>
      <c r="LYQ121" s="172"/>
      <c r="LYR121" s="172"/>
      <c r="LYS121" s="172"/>
      <c r="LYT121" s="172"/>
      <c r="LYU121" s="172"/>
      <c r="LYV121" s="172"/>
      <c r="LYW121" s="172"/>
      <c r="LYX121" s="172"/>
      <c r="LYY121" s="172"/>
      <c r="LYZ121" s="172"/>
      <c r="LZA121" s="172"/>
      <c r="LZB121" s="172"/>
      <c r="LZC121" s="172"/>
      <c r="LZD121" s="172"/>
      <c r="LZE121" s="172"/>
      <c r="LZF121" s="172"/>
      <c r="LZG121" s="172"/>
      <c r="LZH121" s="172"/>
      <c r="LZI121" s="172"/>
      <c r="LZJ121" s="172"/>
      <c r="LZK121" s="172"/>
      <c r="LZL121" s="172"/>
      <c r="LZM121" s="172"/>
      <c r="LZN121" s="172"/>
      <c r="LZO121" s="172"/>
      <c r="LZP121" s="172"/>
      <c r="LZQ121" s="172"/>
      <c r="LZR121" s="172"/>
      <c r="LZS121" s="172"/>
      <c r="LZT121" s="172"/>
      <c r="LZU121" s="172"/>
      <c r="LZV121" s="172"/>
      <c r="LZW121" s="172"/>
      <c r="LZX121" s="172"/>
      <c r="LZY121" s="172"/>
      <c r="LZZ121" s="172"/>
      <c r="MAA121" s="172"/>
      <c r="MAB121" s="172"/>
      <c r="MAC121" s="172"/>
      <c r="MAD121" s="172"/>
      <c r="MAE121" s="172"/>
      <c r="MAF121" s="172"/>
      <c r="MAG121" s="172"/>
      <c r="MAH121" s="172"/>
      <c r="MAI121" s="172"/>
      <c r="MAJ121" s="172"/>
      <c r="MAK121" s="172"/>
      <c r="MAL121" s="172"/>
      <c r="MAM121" s="172"/>
      <c r="MAN121" s="172"/>
      <c r="MAO121" s="172"/>
      <c r="MAP121" s="172"/>
      <c r="MAQ121" s="172"/>
      <c r="MAR121" s="172"/>
      <c r="MAS121" s="172"/>
      <c r="MAT121" s="172"/>
      <c r="MAU121" s="172"/>
      <c r="MAV121" s="172"/>
      <c r="MAW121" s="172"/>
      <c r="MAX121" s="172"/>
      <c r="MAY121" s="172"/>
      <c r="MAZ121" s="172"/>
      <c r="MBA121" s="172"/>
      <c r="MBB121" s="172"/>
      <c r="MBC121" s="172"/>
      <c r="MBD121" s="172"/>
      <c r="MBE121" s="172"/>
      <c r="MBF121" s="172"/>
      <c r="MBG121" s="172"/>
      <c r="MBH121" s="172"/>
      <c r="MBI121" s="172"/>
      <c r="MBJ121" s="172"/>
      <c r="MBK121" s="172"/>
      <c r="MBL121" s="172"/>
      <c r="MBM121" s="172"/>
      <c r="MBN121" s="172"/>
      <c r="MBO121" s="172"/>
      <c r="MBP121" s="172"/>
      <c r="MBQ121" s="172"/>
      <c r="MBR121" s="172"/>
      <c r="MBS121" s="172"/>
      <c r="MBT121" s="172"/>
      <c r="MBU121" s="172"/>
      <c r="MBV121" s="172"/>
      <c r="MBW121" s="172"/>
      <c r="MBX121" s="172"/>
      <c r="MBY121" s="172"/>
      <c r="MBZ121" s="172"/>
      <c r="MCA121" s="172"/>
      <c r="MCB121" s="172"/>
      <c r="MCC121" s="172"/>
      <c r="MCD121" s="172"/>
      <c r="MCE121" s="172"/>
      <c r="MCF121" s="172"/>
      <c r="MCG121" s="172"/>
      <c r="MCH121" s="172"/>
      <c r="MCI121" s="172"/>
      <c r="MCJ121" s="172"/>
      <c r="MCK121" s="172"/>
      <c r="MCL121" s="172"/>
      <c r="MCM121" s="172"/>
      <c r="MCN121" s="172"/>
      <c r="MCO121" s="172"/>
      <c r="MCP121" s="172"/>
      <c r="MCQ121" s="172"/>
      <c r="MCR121" s="172"/>
      <c r="MCS121" s="172"/>
      <c r="MCT121" s="172"/>
      <c r="MCU121" s="172"/>
      <c r="MCV121" s="172"/>
      <c r="MCW121" s="172"/>
      <c r="MCX121" s="172"/>
      <c r="MCY121" s="172"/>
      <c r="MCZ121" s="172"/>
      <c r="MDA121" s="172"/>
      <c r="MDB121" s="172"/>
      <c r="MDC121" s="172"/>
      <c r="MDD121" s="172"/>
      <c r="MDE121" s="172"/>
      <c r="MDF121" s="172"/>
      <c r="MDG121" s="172"/>
      <c r="MDH121" s="172"/>
      <c r="MDI121" s="172"/>
      <c r="MDJ121" s="172"/>
      <c r="MDK121" s="172"/>
      <c r="MDL121" s="172"/>
      <c r="MDM121" s="172"/>
      <c r="MDN121" s="172"/>
      <c r="MDO121" s="172"/>
      <c r="MDP121" s="172"/>
      <c r="MDQ121" s="172"/>
      <c r="MDR121" s="172"/>
      <c r="MDS121" s="172"/>
      <c r="MDT121" s="172"/>
      <c r="MDU121" s="172"/>
      <c r="MDV121" s="172"/>
      <c r="MDW121" s="172"/>
      <c r="MDX121" s="172"/>
      <c r="MDY121" s="172"/>
      <c r="MDZ121" s="172"/>
      <c r="MEA121" s="172"/>
      <c r="MEB121" s="172"/>
      <c r="MEC121" s="172"/>
      <c r="MED121" s="172"/>
      <c r="MEE121" s="172"/>
      <c r="MEF121" s="172"/>
      <c r="MEG121" s="172"/>
      <c r="MEH121" s="172"/>
      <c r="MEI121" s="172"/>
      <c r="MEJ121" s="172"/>
      <c r="MEK121" s="172"/>
      <c r="MEL121" s="172"/>
      <c r="MEM121" s="172"/>
      <c r="MEN121" s="172"/>
      <c r="MEO121" s="172"/>
      <c r="MEP121" s="172"/>
      <c r="MEQ121" s="172"/>
      <c r="MER121" s="172"/>
      <c r="MES121" s="172"/>
      <c r="MET121" s="172"/>
      <c r="MEU121" s="172"/>
      <c r="MEV121" s="172"/>
      <c r="MEW121" s="172"/>
      <c r="MEX121" s="172"/>
      <c r="MEY121" s="172"/>
      <c r="MEZ121" s="172"/>
      <c r="MFA121" s="172"/>
      <c r="MFB121" s="172"/>
      <c r="MFC121" s="172"/>
      <c r="MFD121" s="172"/>
      <c r="MFE121" s="172"/>
      <c r="MFF121" s="172"/>
      <c r="MFG121" s="172"/>
      <c r="MFH121" s="172"/>
      <c r="MFI121" s="172"/>
      <c r="MFJ121" s="172"/>
      <c r="MFK121" s="172"/>
      <c r="MFL121" s="172"/>
      <c r="MFM121" s="172"/>
      <c r="MFN121" s="172"/>
      <c r="MFO121" s="172"/>
      <c r="MFP121" s="172"/>
      <c r="MFQ121" s="172"/>
      <c r="MFR121" s="172"/>
      <c r="MFS121" s="172"/>
      <c r="MFT121" s="172"/>
      <c r="MFU121" s="172"/>
      <c r="MFV121" s="172"/>
      <c r="MFW121" s="172"/>
      <c r="MFX121" s="172"/>
      <c r="MFY121" s="172"/>
      <c r="MFZ121" s="172"/>
      <c r="MGA121" s="172"/>
      <c r="MGB121" s="172"/>
      <c r="MGC121" s="172"/>
      <c r="MGD121" s="172"/>
      <c r="MGE121" s="172"/>
      <c r="MGF121" s="172"/>
      <c r="MGG121" s="172"/>
      <c r="MGH121" s="172"/>
      <c r="MGI121" s="172"/>
      <c r="MGJ121" s="172"/>
      <c r="MGK121" s="172"/>
      <c r="MGL121" s="172"/>
      <c r="MGM121" s="172"/>
      <c r="MGN121" s="172"/>
      <c r="MGO121" s="172"/>
      <c r="MGP121" s="172"/>
      <c r="MGQ121" s="172"/>
      <c r="MGR121" s="172"/>
      <c r="MGS121" s="172"/>
      <c r="MGT121" s="172"/>
      <c r="MGU121" s="172"/>
      <c r="MGV121" s="172"/>
      <c r="MGW121" s="172"/>
      <c r="MGX121" s="172"/>
      <c r="MGY121" s="172"/>
      <c r="MGZ121" s="172"/>
      <c r="MHA121" s="172"/>
      <c r="MHB121" s="172"/>
      <c r="MHC121" s="172"/>
      <c r="MHD121" s="172"/>
      <c r="MHE121" s="172"/>
      <c r="MHF121" s="172"/>
      <c r="MHG121" s="172"/>
      <c r="MHH121" s="172"/>
      <c r="MHI121" s="172"/>
      <c r="MHJ121" s="172"/>
      <c r="MHK121" s="172"/>
      <c r="MHL121" s="172"/>
      <c r="MHM121" s="172"/>
      <c r="MHN121" s="172"/>
      <c r="MHO121" s="172"/>
      <c r="MHP121" s="172"/>
      <c r="MHQ121" s="172"/>
      <c r="MHR121" s="172"/>
      <c r="MHS121" s="172"/>
      <c r="MHT121" s="172"/>
      <c r="MHU121" s="172"/>
      <c r="MHV121" s="172"/>
      <c r="MHW121" s="172"/>
      <c r="MHX121" s="172"/>
      <c r="MHY121" s="172"/>
      <c r="MHZ121" s="172"/>
      <c r="MIA121" s="172"/>
      <c r="MIB121" s="172"/>
      <c r="MIC121" s="172"/>
      <c r="MID121" s="172"/>
      <c r="MIE121" s="172"/>
      <c r="MIF121" s="172"/>
      <c r="MIG121" s="172"/>
      <c r="MIH121" s="172"/>
      <c r="MII121" s="172"/>
      <c r="MIJ121" s="172"/>
      <c r="MIK121" s="172"/>
      <c r="MIL121" s="172"/>
      <c r="MIM121" s="172"/>
      <c r="MIN121" s="172"/>
      <c r="MIO121" s="172"/>
      <c r="MIP121" s="172"/>
      <c r="MIQ121" s="172"/>
      <c r="MIR121" s="172"/>
      <c r="MIS121" s="172"/>
      <c r="MIT121" s="172"/>
      <c r="MIU121" s="172"/>
      <c r="MIV121" s="172"/>
      <c r="MIW121" s="172"/>
      <c r="MIX121" s="172"/>
      <c r="MIY121" s="172"/>
      <c r="MIZ121" s="172"/>
      <c r="MJA121" s="172"/>
      <c r="MJB121" s="172"/>
      <c r="MJC121" s="172"/>
      <c r="MJD121" s="172"/>
      <c r="MJE121" s="172"/>
      <c r="MJF121" s="172"/>
      <c r="MJG121" s="172"/>
      <c r="MJH121" s="172"/>
      <c r="MJI121" s="172"/>
      <c r="MJJ121" s="172"/>
      <c r="MJK121" s="172"/>
      <c r="MJL121" s="172"/>
      <c r="MJM121" s="172"/>
      <c r="MJN121" s="172"/>
      <c r="MJO121" s="172"/>
      <c r="MJP121" s="172"/>
      <c r="MJQ121" s="172"/>
      <c r="MJR121" s="172"/>
      <c r="MJS121" s="172"/>
      <c r="MJT121" s="172"/>
      <c r="MJU121" s="172"/>
      <c r="MJV121" s="172"/>
      <c r="MJW121" s="172"/>
      <c r="MJX121" s="172"/>
      <c r="MJY121" s="172"/>
      <c r="MJZ121" s="172"/>
      <c r="MKA121" s="172"/>
      <c r="MKB121" s="172"/>
      <c r="MKC121" s="172"/>
      <c r="MKD121" s="172"/>
      <c r="MKE121" s="172"/>
      <c r="MKF121" s="172"/>
      <c r="MKG121" s="172"/>
      <c r="MKH121" s="172"/>
      <c r="MKI121" s="172"/>
      <c r="MKJ121" s="172"/>
      <c r="MKK121" s="172"/>
      <c r="MKL121" s="172"/>
      <c r="MKM121" s="172"/>
      <c r="MKN121" s="172"/>
      <c r="MKO121" s="172"/>
      <c r="MKP121" s="172"/>
      <c r="MKQ121" s="172"/>
      <c r="MKR121" s="172"/>
      <c r="MKS121" s="172"/>
      <c r="MKT121" s="172"/>
      <c r="MKU121" s="172"/>
      <c r="MKV121" s="172"/>
      <c r="MKW121" s="172"/>
      <c r="MKX121" s="172"/>
      <c r="MKY121" s="172"/>
      <c r="MKZ121" s="172"/>
      <c r="MLA121" s="172"/>
      <c r="MLB121" s="172"/>
      <c r="MLC121" s="172"/>
      <c r="MLD121" s="172"/>
      <c r="MLE121" s="172"/>
      <c r="MLF121" s="172"/>
      <c r="MLG121" s="172"/>
      <c r="MLH121" s="172"/>
      <c r="MLI121" s="172"/>
      <c r="MLJ121" s="172"/>
      <c r="MLK121" s="172"/>
      <c r="MLL121" s="172"/>
      <c r="MLM121" s="172"/>
      <c r="MLN121" s="172"/>
      <c r="MLO121" s="172"/>
      <c r="MLP121" s="172"/>
      <c r="MLQ121" s="172"/>
      <c r="MLR121" s="172"/>
      <c r="MLS121" s="172"/>
      <c r="MLT121" s="172"/>
      <c r="MLU121" s="172"/>
      <c r="MLV121" s="172"/>
      <c r="MLW121" s="172"/>
      <c r="MLX121" s="172"/>
      <c r="MLY121" s="172"/>
      <c r="MLZ121" s="172"/>
      <c r="MMA121" s="172"/>
      <c r="MMB121" s="172"/>
      <c r="MMC121" s="172"/>
      <c r="MMD121" s="172"/>
      <c r="MME121" s="172"/>
      <c r="MMF121" s="172"/>
      <c r="MMG121" s="172"/>
      <c r="MMH121" s="172"/>
      <c r="MMI121" s="172"/>
      <c r="MMJ121" s="172"/>
      <c r="MMK121" s="172"/>
      <c r="MML121" s="172"/>
      <c r="MMM121" s="172"/>
      <c r="MMN121" s="172"/>
      <c r="MMO121" s="172"/>
      <c r="MMP121" s="172"/>
      <c r="MMQ121" s="172"/>
      <c r="MMR121" s="172"/>
      <c r="MMS121" s="172"/>
      <c r="MMT121" s="172"/>
      <c r="MMU121" s="172"/>
      <c r="MMV121" s="172"/>
      <c r="MMW121" s="172"/>
      <c r="MMX121" s="172"/>
      <c r="MMY121" s="172"/>
      <c r="MMZ121" s="172"/>
      <c r="MNA121" s="172"/>
      <c r="MNB121" s="172"/>
      <c r="MNC121" s="172"/>
      <c r="MND121" s="172"/>
      <c r="MNE121" s="172"/>
      <c r="MNF121" s="172"/>
      <c r="MNG121" s="172"/>
      <c r="MNH121" s="172"/>
      <c r="MNI121" s="172"/>
      <c r="MNJ121" s="172"/>
      <c r="MNK121" s="172"/>
      <c r="MNL121" s="172"/>
      <c r="MNM121" s="172"/>
      <c r="MNN121" s="172"/>
      <c r="MNO121" s="172"/>
      <c r="MNP121" s="172"/>
      <c r="MNQ121" s="172"/>
      <c r="MNR121" s="172"/>
      <c r="MNS121" s="172"/>
      <c r="MNT121" s="172"/>
      <c r="MNU121" s="172"/>
      <c r="MNV121" s="172"/>
      <c r="MNW121" s="172"/>
      <c r="MNX121" s="172"/>
      <c r="MNY121" s="172"/>
      <c r="MNZ121" s="172"/>
      <c r="MOA121" s="172"/>
      <c r="MOB121" s="172"/>
      <c r="MOC121" s="172"/>
      <c r="MOD121" s="172"/>
      <c r="MOE121" s="172"/>
      <c r="MOF121" s="172"/>
      <c r="MOG121" s="172"/>
      <c r="MOH121" s="172"/>
      <c r="MOI121" s="172"/>
      <c r="MOJ121" s="172"/>
      <c r="MOK121" s="172"/>
      <c r="MOL121" s="172"/>
      <c r="MOM121" s="172"/>
      <c r="MON121" s="172"/>
      <c r="MOO121" s="172"/>
      <c r="MOP121" s="172"/>
      <c r="MOQ121" s="172"/>
      <c r="MOR121" s="172"/>
      <c r="MOS121" s="172"/>
      <c r="MOT121" s="172"/>
      <c r="MOU121" s="172"/>
      <c r="MOV121" s="172"/>
      <c r="MOW121" s="172"/>
      <c r="MOX121" s="172"/>
      <c r="MOY121" s="172"/>
      <c r="MOZ121" s="172"/>
      <c r="MPA121" s="172"/>
      <c r="MPB121" s="172"/>
      <c r="MPC121" s="172"/>
      <c r="MPD121" s="172"/>
      <c r="MPE121" s="172"/>
      <c r="MPF121" s="172"/>
      <c r="MPG121" s="172"/>
      <c r="MPH121" s="172"/>
      <c r="MPI121" s="172"/>
      <c r="MPJ121" s="172"/>
      <c r="MPK121" s="172"/>
      <c r="MPL121" s="172"/>
      <c r="MPM121" s="172"/>
      <c r="MPN121" s="172"/>
      <c r="MPO121" s="172"/>
      <c r="MPP121" s="172"/>
      <c r="MPQ121" s="172"/>
      <c r="MPR121" s="172"/>
      <c r="MPS121" s="172"/>
      <c r="MPT121" s="172"/>
      <c r="MPU121" s="172"/>
      <c r="MPV121" s="172"/>
      <c r="MPW121" s="172"/>
      <c r="MPX121" s="172"/>
      <c r="MPY121" s="172"/>
      <c r="MPZ121" s="172"/>
      <c r="MQA121" s="172"/>
      <c r="MQB121" s="172"/>
      <c r="MQC121" s="172"/>
      <c r="MQD121" s="172"/>
      <c r="MQE121" s="172"/>
      <c r="MQF121" s="172"/>
      <c r="MQG121" s="172"/>
      <c r="MQH121" s="172"/>
      <c r="MQI121" s="172"/>
      <c r="MQJ121" s="172"/>
      <c r="MQK121" s="172"/>
      <c r="MQL121" s="172"/>
      <c r="MQM121" s="172"/>
      <c r="MQN121" s="172"/>
      <c r="MQO121" s="172"/>
      <c r="MQP121" s="172"/>
      <c r="MQQ121" s="172"/>
      <c r="MQR121" s="172"/>
      <c r="MQS121" s="172"/>
      <c r="MQT121" s="172"/>
      <c r="MQU121" s="172"/>
      <c r="MQV121" s="172"/>
      <c r="MQW121" s="172"/>
      <c r="MQX121" s="172"/>
      <c r="MQY121" s="172"/>
      <c r="MQZ121" s="172"/>
      <c r="MRA121" s="172"/>
      <c r="MRB121" s="172"/>
      <c r="MRC121" s="172"/>
      <c r="MRD121" s="172"/>
      <c r="MRE121" s="172"/>
      <c r="MRF121" s="172"/>
      <c r="MRG121" s="172"/>
      <c r="MRH121" s="172"/>
      <c r="MRI121" s="172"/>
      <c r="MRJ121" s="172"/>
      <c r="MRK121" s="172"/>
      <c r="MRL121" s="172"/>
      <c r="MRM121" s="172"/>
      <c r="MRN121" s="172"/>
      <c r="MRO121" s="172"/>
      <c r="MRP121" s="172"/>
      <c r="MRQ121" s="172"/>
      <c r="MRR121" s="172"/>
      <c r="MRS121" s="172"/>
      <c r="MRT121" s="172"/>
      <c r="MRU121" s="172"/>
      <c r="MRV121" s="172"/>
      <c r="MRW121" s="172"/>
      <c r="MRX121" s="172"/>
      <c r="MRY121" s="172"/>
      <c r="MRZ121" s="172"/>
      <c r="MSA121" s="172"/>
      <c r="MSB121" s="172"/>
      <c r="MSC121" s="172"/>
      <c r="MSD121" s="172"/>
      <c r="MSE121" s="172"/>
      <c r="MSF121" s="172"/>
      <c r="MSG121" s="172"/>
      <c r="MSH121" s="172"/>
      <c r="MSI121" s="172"/>
      <c r="MSJ121" s="172"/>
      <c r="MSK121" s="172"/>
      <c r="MSL121" s="172"/>
      <c r="MSM121" s="172"/>
      <c r="MSN121" s="172"/>
      <c r="MSO121" s="172"/>
      <c r="MSP121" s="172"/>
      <c r="MSQ121" s="172"/>
      <c r="MSR121" s="172"/>
      <c r="MSS121" s="172"/>
      <c r="MST121" s="172"/>
      <c r="MSU121" s="172"/>
      <c r="MSV121" s="172"/>
      <c r="MSW121" s="172"/>
      <c r="MSX121" s="172"/>
      <c r="MSY121" s="172"/>
      <c r="MSZ121" s="172"/>
      <c r="MTA121" s="172"/>
      <c r="MTB121" s="172"/>
      <c r="MTC121" s="172"/>
      <c r="MTD121" s="172"/>
      <c r="MTE121" s="172"/>
      <c r="MTF121" s="172"/>
      <c r="MTG121" s="172"/>
      <c r="MTH121" s="172"/>
      <c r="MTI121" s="172"/>
      <c r="MTJ121" s="172"/>
      <c r="MTK121" s="172"/>
      <c r="MTL121" s="172"/>
      <c r="MTM121" s="172"/>
      <c r="MTN121" s="172"/>
      <c r="MTO121" s="172"/>
      <c r="MTP121" s="172"/>
      <c r="MTQ121" s="172"/>
      <c r="MTR121" s="172"/>
      <c r="MTS121" s="172"/>
      <c r="MTT121" s="172"/>
      <c r="MTU121" s="172"/>
      <c r="MTV121" s="172"/>
      <c r="MTW121" s="172"/>
      <c r="MTX121" s="172"/>
      <c r="MTY121" s="172"/>
      <c r="MTZ121" s="172"/>
      <c r="MUA121" s="172"/>
      <c r="MUB121" s="172"/>
      <c r="MUC121" s="172"/>
      <c r="MUD121" s="172"/>
      <c r="MUE121" s="172"/>
      <c r="MUF121" s="172"/>
      <c r="MUG121" s="172"/>
      <c r="MUH121" s="172"/>
      <c r="MUI121" s="172"/>
      <c r="MUJ121" s="172"/>
      <c r="MUK121" s="172"/>
      <c r="MUL121" s="172"/>
      <c r="MUM121" s="172"/>
      <c r="MUN121" s="172"/>
      <c r="MUO121" s="172"/>
      <c r="MUP121" s="172"/>
      <c r="MUQ121" s="172"/>
      <c r="MUR121" s="172"/>
      <c r="MUS121" s="172"/>
      <c r="MUT121" s="172"/>
      <c r="MUU121" s="172"/>
      <c r="MUV121" s="172"/>
      <c r="MUW121" s="172"/>
      <c r="MUX121" s="172"/>
      <c r="MUY121" s="172"/>
      <c r="MUZ121" s="172"/>
      <c r="MVA121" s="172"/>
      <c r="MVB121" s="172"/>
      <c r="MVC121" s="172"/>
      <c r="MVD121" s="172"/>
      <c r="MVE121" s="172"/>
      <c r="MVF121" s="172"/>
      <c r="MVG121" s="172"/>
      <c r="MVH121" s="172"/>
      <c r="MVI121" s="172"/>
      <c r="MVJ121" s="172"/>
      <c r="MVK121" s="172"/>
      <c r="MVL121" s="172"/>
      <c r="MVM121" s="172"/>
      <c r="MVN121" s="172"/>
      <c r="MVO121" s="172"/>
      <c r="MVP121" s="172"/>
      <c r="MVQ121" s="172"/>
      <c r="MVR121" s="172"/>
      <c r="MVS121" s="172"/>
      <c r="MVT121" s="172"/>
      <c r="MVU121" s="172"/>
      <c r="MVV121" s="172"/>
      <c r="MVW121" s="172"/>
      <c r="MVX121" s="172"/>
      <c r="MVY121" s="172"/>
      <c r="MVZ121" s="172"/>
      <c r="MWA121" s="172"/>
      <c r="MWB121" s="172"/>
      <c r="MWC121" s="172"/>
      <c r="MWD121" s="172"/>
      <c r="MWE121" s="172"/>
      <c r="MWF121" s="172"/>
      <c r="MWG121" s="172"/>
      <c r="MWH121" s="172"/>
      <c r="MWI121" s="172"/>
      <c r="MWJ121" s="172"/>
      <c r="MWK121" s="172"/>
      <c r="MWL121" s="172"/>
      <c r="MWM121" s="172"/>
      <c r="MWN121" s="172"/>
      <c r="MWO121" s="172"/>
      <c r="MWP121" s="172"/>
      <c r="MWQ121" s="172"/>
      <c r="MWR121" s="172"/>
      <c r="MWS121" s="172"/>
      <c r="MWT121" s="172"/>
      <c r="MWU121" s="172"/>
      <c r="MWV121" s="172"/>
      <c r="MWW121" s="172"/>
      <c r="MWX121" s="172"/>
      <c r="MWY121" s="172"/>
      <c r="MWZ121" s="172"/>
      <c r="MXA121" s="172"/>
      <c r="MXB121" s="172"/>
      <c r="MXC121" s="172"/>
      <c r="MXD121" s="172"/>
      <c r="MXE121" s="172"/>
      <c r="MXF121" s="172"/>
      <c r="MXG121" s="172"/>
      <c r="MXH121" s="172"/>
      <c r="MXI121" s="172"/>
      <c r="MXJ121" s="172"/>
      <c r="MXK121" s="172"/>
      <c r="MXL121" s="172"/>
      <c r="MXM121" s="172"/>
      <c r="MXN121" s="172"/>
      <c r="MXO121" s="172"/>
      <c r="MXP121" s="172"/>
      <c r="MXQ121" s="172"/>
      <c r="MXR121" s="172"/>
      <c r="MXS121" s="172"/>
      <c r="MXT121" s="172"/>
      <c r="MXU121" s="172"/>
      <c r="MXV121" s="172"/>
      <c r="MXW121" s="172"/>
      <c r="MXX121" s="172"/>
      <c r="MXY121" s="172"/>
      <c r="MXZ121" s="172"/>
      <c r="MYA121" s="172"/>
      <c r="MYB121" s="172"/>
      <c r="MYC121" s="172"/>
      <c r="MYD121" s="172"/>
      <c r="MYE121" s="172"/>
      <c r="MYF121" s="172"/>
      <c r="MYG121" s="172"/>
      <c r="MYH121" s="172"/>
      <c r="MYI121" s="172"/>
      <c r="MYJ121" s="172"/>
      <c r="MYK121" s="172"/>
      <c r="MYL121" s="172"/>
      <c r="MYM121" s="172"/>
      <c r="MYN121" s="172"/>
      <c r="MYO121" s="172"/>
      <c r="MYP121" s="172"/>
      <c r="MYQ121" s="172"/>
      <c r="MYR121" s="172"/>
      <c r="MYS121" s="172"/>
      <c r="MYT121" s="172"/>
      <c r="MYU121" s="172"/>
      <c r="MYV121" s="172"/>
      <c r="MYW121" s="172"/>
      <c r="MYX121" s="172"/>
      <c r="MYY121" s="172"/>
      <c r="MYZ121" s="172"/>
      <c r="MZA121" s="172"/>
      <c r="MZB121" s="172"/>
      <c r="MZC121" s="172"/>
      <c r="MZD121" s="172"/>
      <c r="MZE121" s="172"/>
      <c r="MZF121" s="172"/>
      <c r="MZG121" s="172"/>
      <c r="MZH121" s="172"/>
      <c r="MZI121" s="172"/>
      <c r="MZJ121" s="172"/>
      <c r="MZK121" s="172"/>
      <c r="MZL121" s="172"/>
      <c r="MZM121" s="172"/>
      <c r="MZN121" s="172"/>
      <c r="MZO121" s="172"/>
      <c r="MZP121" s="172"/>
      <c r="MZQ121" s="172"/>
      <c r="MZR121" s="172"/>
      <c r="MZS121" s="172"/>
      <c r="MZT121" s="172"/>
      <c r="MZU121" s="172"/>
      <c r="MZV121" s="172"/>
      <c r="MZW121" s="172"/>
      <c r="MZX121" s="172"/>
      <c r="MZY121" s="172"/>
      <c r="MZZ121" s="172"/>
      <c r="NAA121" s="172"/>
      <c r="NAB121" s="172"/>
      <c r="NAC121" s="172"/>
      <c r="NAD121" s="172"/>
      <c r="NAE121" s="172"/>
      <c r="NAF121" s="172"/>
      <c r="NAG121" s="172"/>
      <c r="NAH121" s="172"/>
      <c r="NAI121" s="172"/>
      <c r="NAJ121" s="172"/>
      <c r="NAK121" s="172"/>
      <c r="NAL121" s="172"/>
      <c r="NAM121" s="172"/>
      <c r="NAN121" s="172"/>
      <c r="NAO121" s="172"/>
      <c r="NAP121" s="172"/>
      <c r="NAQ121" s="172"/>
      <c r="NAR121" s="172"/>
      <c r="NAS121" s="172"/>
      <c r="NAT121" s="172"/>
      <c r="NAU121" s="172"/>
      <c r="NAV121" s="172"/>
      <c r="NAW121" s="172"/>
      <c r="NAX121" s="172"/>
      <c r="NAY121" s="172"/>
      <c r="NAZ121" s="172"/>
      <c r="NBA121" s="172"/>
      <c r="NBB121" s="172"/>
      <c r="NBC121" s="172"/>
      <c r="NBD121" s="172"/>
      <c r="NBE121" s="172"/>
      <c r="NBF121" s="172"/>
      <c r="NBG121" s="172"/>
      <c r="NBH121" s="172"/>
      <c r="NBI121" s="172"/>
      <c r="NBJ121" s="172"/>
      <c r="NBK121" s="172"/>
      <c r="NBL121" s="172"/>
      <c r="NBM121" s="172"/>
      <c r="NBN121" s="172"/>
      <c r="NBO121" s="172"/>
      <c r="NBP121" s="172"/>
      <c r="NBQ121" s="172"/>
      <c r="NBR121" s="172"/>
      <c r="NBS121" s="172"/>
      <c r="NBT121" s="172"/>
      <c r="NBU121" s="172"/>
      <c r="NBV121" s="172"/>
      <c r="NBW121" s="172"/>
      <c r="NBX121" s="172"/>
      <c r="NBY121" s="172"/>
      <c r="NBZ121" s="172"/>
      <c r="NCA121" s="172"/>
      <c r="NCB121" s="172"/>
      <c r="NCC121" s="172"/>
      <c r="NCD121" s="172"/>
      <c r="NCE121" s="172"/>
      <c r="NCF121" s="172"/>
      <c r="NCG121" s="172"/>
      <c r="NCH121" s="172"/>
      <c r="NCI121" s="172"/>
      <c r="NCJ121" s="172"/>
      <c r="NCK121" s="172"/>
      <c r="NCL121" s="172"/>
      <c r="NCM121" s="172"/>
      <c r="NCN121" s="172"/>
      <c r="NCO121" s="172"/>
      <c r="NCP121" s="172"/>
      <c r="NCQ121" s="172"/>
      <c r="NCR121" s="172"/>
      <c r="NCS121" s="172"/>
      <c r="NCT121" s="172"/>
      <c r="NCU121" s="172"/>
      <c r="NCV121" s="172"/>
      <c r="NCW121" s="172"/>
      <c r="NCX121" s="172"/>
      <c r="NCY121" s="172"/>
      <c r="NCZ121" s="172"/>
      <c r="NDA121" s="172"/>
      <c r="NDB121" s="172"/>
      <c r="NDC121" s="172"/>
      <c r="NDD121" s="172"/>
      <c r="NDE121" s="172"/>
      <c r="NDF121" s="172"/>
      <c r="NDG121" s="172"/>
      <c r="NDH121" s="172"/>
      <c r="NDI121" s="172"/>
      <c r="NDJ121" s="172"/>
      <c r="NDK121" s="172"/>
      <c r="NDL121" s="172"/>
      <c r="NDM121" s="172"/>
      <c r="NDN121" s="172"/>
      <c r="NDO121" s="172"/>
      <c r="NDP121" s="172"/>
      <c r="NDQ121" s="172"/>
      <c r="NDR121" s="172"/>
      <c r="NDS121" s="172"/>
      <c r="NDT121" s="172"/>
      <c r="NDU121" s="172"/>
      <c r="NDV121" s="172"/>
      <c r="NDW121" s="172"/>
      <c r="NDX121" s="172"/>
      <c r="NDY121" s="172"/>
      <c r="NDZ121" s="172"/>
      <c r="NEA121" s="172"/>
      <c r="NEB121" s="172"/>
      <c r="NEC121" s="172"/>
      <c r="NED121" s="172"/>
      <c r="NEE121" s="172"/>
      <c r="NEF121" s="172"/>
      <c r="NEG121" s="172"/>
      <c r="NEH121" s="172"/>
      <c r="NEI121" s="172"/>
      <c r="NEJ121" s="172"/>
      <c r="NEK121" s="172"/>
      <c r="NEL121" s="172"/>
      <c r="NEM121" s="172"/>
      <c r="NEN121" s="172"/>
      <c r="NEO121" s="172"/>
      <c r="NEP121" s="172"/>
      <c r="NEQ121" s="172"/>
      <c r="NER121" s="172"/>
      <c r="NES121" s="172"/>
      <c r="NET121" s="172"/>
      <c r="NEU121" s="172"/>
      <c r="NEV121" s="172"/>
      <c r="NEW121" s="172"/>
      <c r="NEX121" s="172"/>
      <c r="NEY121" s="172"/>
      <c r="NEZ121" s="172"/>
      <c r="NFA121" s="172"/>
      <c r="NFB121" s="172"/>
      <c r="NFC121" s="172"/>
      <c r="NFD121" s="172"/>
      <c r="NFE121" s="172"/>
      <c r="NFF121" s="172"/>
      <c r="NFG121" s="172"/>
      <c r="NFH121" s="172"/>
      <c r="NFI121" s="172"/>
      <c r="NFJ121" s="172"/>
      <c r="NFK121" s="172"/>
      <c r="NFL121" s="172"/>
      <c r="NFM121" s="172"/>
      <c r="NFN121" s="172"/>
      <c r="NFO121" s="172"/>
      <c r="NFP121" s="172"/>
      <c r="NFQ121" s="172"/>
      <c r="NFR121" s="172"/>
      <c r="NFS121" s="172"/>
      <c r="NFT121" s="172"/>
      <c r="NFU121" s="172"/>
      <c r="NFV121" s="172"/>
      <c r="NFW121" s="172"/>
      <c r="NFX121" s="172"/>
      <c r="NFY121" s="172"/>
      <c r="NFZ121" s="172"/>
      <c r="NGA121" s="172"/>
      <c r="NGB121" s="172"/>
      <c r="NGC121" s="172"/>
      <c r="NGD121" s="172"/>
      <c r="NGE121" s="172"/>
      <c r="NGF121" s="172"/>
      <c r="NGG121" s="172"/>
      <c r="NGH121" s="172"/>
      <c r="NGI121" s="172"/>
      <c r="NGJ121" s="172"/>
      <c r="NGK121" s="172"/>
      <c r="NGL121" s="172"/>
      <c r="NGM121" s="172"/>
      <c r="NGN121" s="172"/>
      <c r="NGO121" s="172"/>
      <c r="NGP121" s="172"/>
      <c r="NGQ121" s="172"/>
      <c r="NGR121" s="172"/>
      <c r="NGS121" s="172"/>
      <c r="NGT121" s="172"/>
      <c r="NGU121" s="172"/>
      <c r="NGV121" s="172"/>
      <c r="NGW121" s="172"/>
      <c r="NGX121" s="172"/>
      <c r="NGY121" s="172"/>
      <c r="NGZ121" s="172"/>
      <c r="NHA121" s="172"/>
      <c r="NHB121" s="172"/>
      <c r="NHC121" s="172"/>
      <c r="NHD121" s="172"/>
      <c r="NHE121" s="172"/>
      <c r="NHF121" s="172"/>
      <c r="NHG121" s="172"/>
      <c r="NHH121" s="172"/>
      <c r="NHI121" s="172"/>
      <c r="NHJ121" s="172"/>
      <c r="NHK121" s="172"/>
      <c r="NHL121" s="172"/>
      <c r="NHM121" s="172"/>
      <c r="NHN121" s="172"/>
      <c r="NHO121" s="172"/>
      <c r="NHP121" s="172"/>
      <c r="NHQ121" s="172"/>
      <c r="NHR121" s="172"/>
      <c r="NHS121" s="172"/>
      <c r="NHT121" s="172"/>
      <c r="NHU121" s="172"/>
      <c r="NHV121" s="172"/>
      <c r="NHW121" s="172"/>
      <c r="NHX121" s="172"/>
      <c r="NHY121" s="172"/>
      <c r="NHZ121" s="172"/>
      <c r="NIA121" s="172"/>
      <c r="NIB121" s="172"/>
      <c r="NIC121" s="172"/>
      <c r="NID121" s="172"/>
      <c r="NIE121" s="172"/>
      <c r="NIF121" s="172"/>
      <c r="NIG121" s="172"/>
      <c r="NIH121" s="172"/>
      <c r="NII121" s="172"/>
      <c r="NIJ121" s="172"/>
      <c r="NIK121" s="172"/>
      <c r="NIL121" s="172"/>
      <c r="NIM121" s="172"/>
      <c r="NIN121" s="172"/>
      <c r="NIO121" s="172"/>
      <c r="NIP121" s="172"/>
      <c r="NIQ121" s="172"/>
      <c r="NIR121" s="172"/>
      <c r="NIS121" s="172"/>
      <c r="NIT121" s="172"/>
      <c r="NIU121" s="172"/>
      <c r="NIV121" s="172"/>
      <c r="NIW121" s="172"/>
      <c r="NIX121" s="172"/>
      <c r="NIY121" s="172"/>
      <c r="NIZ121" s="172"/>
      <c r="NJA121" s="172"/>
      <c r="NJB121" s="172"/>
      <c r="NJC121" s="172"/>
      <c r="NJD121" s="172"/>
      <c r="NJE121" s="172"/>
      <c r="NJF121" s="172"/>
      <c r="NJG121" s="172"/>
      <c r="NJH121" s="172"/>
      <c r="NJI121" s="172"/>
      <c r="NJJ121" s="172"/>
      <c r="NJK121" s="172"/>
      <c r="NJL121" s="172"/>
      <c r="NJM121" s="172"/>
      <c r="NJN121" s="172"/>
      <c r="NJO121" s="172"/>
      <c r="NJP121" s="172"/>
      <c r="NJQ121" s="172"/>
      <c r="NJR121" s="172"/>
      <c r="NJS121" s="172"/>
      <c r="NJT121" s="172"/>
      <c r="NJU121" s="172"/>
      <c r="NJV121" s="172"/>
      <c r="NJW121" s="172"/>
      <c r="NJX121" s="172"/>
      <c r="NJY121" s="172"/>
      <c r="NJZ121" s="172"/>
      <c r="NKA121" s="172"/>
      <c r="NKB121" s="172"/>
      <c r="NKC121" s="172"/>
      <c r="NKD121" s="172"/>
      <c r="NKE121" s="172"/>
      <c r="NKF121" s="172"/>
      <c r="NKG121" s="172"/>
      <c r="NKH121" s="172"/>
      <c r="NKI121" s="172"/>
      <c r="NKJ121" s="172"/>
      <c r="NKK121" s="172"/>
      <c r="NKL121" s="172"/>
      <c r="NKM121" s="172"/>
      <c r="NKN121" s="172"/>
      <c r="NKO121" s="172"/>
      <c r="NKP121" s="172"/>
      <c r="NKQ121" s="172"/>
      <c r="NKR121" s="172"/>
      <c r="NKS121" s="172"/>
      <c r="NKT121" s="172"/>
      <c r="NKU121" s="172"/>
      <c r="NKV121" s="172"/>
      <c r="NKW121" s="172"/>
      <c r="NKX121" s="172"/>
      <c r="NKY121" s="172"/>
      <c r="NKZ121" s="172"/>
      <c r="NLA121" s="172"/>
      <c r="NLB121" s="172"/>
      <c r="NLC121" s="172"/>
      <c r="NLD121" s="172"/>
      <c r="NLE121" s="172"/>
      <c r="NLF121" s="172"/>
      <c r="NLG121" s="172"/>
      <c r="NLH121" s="172"/>
      <c r="NLI121" s="172"/>
      <c r="NLJ121" s="172"/>
      <c r="NLK121" s="172"/>
      <c r="NLL121" s="172"/>
      <c r="NLM121" s="172"/>
      <c r="NLN121" s="172"/>
      <c r="NLO121" s="172"/>
      <c r="NLP121" s="172"/>
      <c r="NLQ121" s="172"/>
      <c r="NLR121" s="172"/>
      <c r="NLS121" s="172"/>
      <c r="NLT121" s="172"/>
      <c r="NLU121" s="172"/>
      <c r="NLV121" s="172"/>
      <c r="NLW121" s="172"/>
      <c r="NLX121" s="172"/>
      <c r="NLY121" s="172"/>
      <c r="NLZ121" s="172"/>
      <c r="NMA121" s="172"/>
      <c r="NMB121" s="172"/>
      <c r="NMC121" s="172"/>
      <c r="NMD121" s="172"/>
      <c r="NME121" s="172"/>
      <c r="NMF121" s="172"/>
      <c r="NMG121" s="172"/>
      <c r="NMH121" s="172"/>
      <c r="NMI121" s="172"/>
      <c r="NMJ121" s="172"/>
      <c r="NMK121" s="172"/>
      <c r="NML121" s="172"/>
      <c r="NMM121" s="172"/>
      <c r="NMN121" s="172"/>
      <c r="NMO121" s="172"/>
      <c r="NMP121" s="172"/>
      <c r="NMQ121" s="172"/>
      <c r="NMR121" s="172"/>
      <c r="NMS121" s="172"/>
      <c r="NMT121" s="172"/>
      <c r="NMU121" s="172"/>
      <c r="NMV121" s="172"/>
      <c r="NMW121" s="172"/>
      <c r="NMX121" s="172"/>
      <c r="NMY121" s="172"/>
      <c r="NMZ121" s="172"/>
      <c r="NNA121" s="172"/>
      <c r="NNB121" s="172"/>
      <c r="NNC121" s="172"/>
      <c r="NND121" s="172"/>
      <c r="NNE121" s="172"/>
      <c r="NNF121" s="172"/>
      <c r="NNG121" s="172"/>
      <c r="NNH121" s="172"/>
      <c r="NNI121" s="172"/>
      <c r="NNJ121" s="172"/>
      <c r="NNK121" s="172"/>
      <c r="NNL121" s="172"/>
      <c r="NNM121" s="172"/>
      <c r="NNN121" s="172"/>
      <c r="NNO121" s="172"/>
      <c r="NNP121" s="172"/>
      <c r="NNQ121" s="172"/>
      <c r="NNR121" s="172"/>
      <c r="NNS121" s="172"/>
      <c r="NNT121" s="172"/>
      <c r="NNU121" s="172"/>
      <c r="NNV121" s="172"/>
      <c r="NNW121" s="172"/>
      <c r="NNX121" s="172"/>
      <c r="NNY121" s="172"/>
      <c r="NNZ121" s="172"/>
      <c r="NOA121" s="172"/>
      <c r="NOB121" s="172"/>
      <c r="NOC121" s="172"/>
      <c r="NOD121" s="172"/>
      <c r="NOE121" s="172"/>
      <c r="NOF121" s="172"/>
      <c r="NOG121" s="172"/>
      <c r="NOH121" s="172"/>
      <c r="NOI121" s="172"/>
      <c r="NOJ121" s="172"/>
      <c r="NOK121" s="172"/>
      <c r="NOL121" s="172"/>
      <c r="NOM121" s="172"/>
      <c r="NON121" s="172"/>
      <c r="NOO121" s="172"/>
      <c r="NOP121" s="172"/>
      <c r="NOQ121" s="172"/>
      <c r="NOR121" s="172"/>
      <c r="NOS121" s="172"/>
      <c r="NOT121" s="172"/>
      <c r="NOU121" s="172"/>
      <c r="NOV121" s="172"/>
      <c r="NOW121" s="172"/>
      <c r="NOX121" s="172"/>
      <c r="NOY121" s="172"/>
      <c r="NOZ121" s="172"/>
      <c r="NPA121" s="172"/>
      <c r="NPB121" s="172"/>
      <c r="NPC121" s="172"/>
      <c r="NPD121" s="172"/>
      <c r="NPE121" s="172"/>
      <c r="NPF121" s="172"/>
      <c r="NPG121" s="172"/>
      <c r="NPH121" s="172"/>
      <c r="NPI121" s="172"/>
      <c r="NPJ121" s="172"/>
      <c r="NPK121" s="172"/>
      <c r="NPL121" s="172"/>
      <c r="NPM121" s="172"/>
      <c r="NPN121" s="172"/>
      <c r="NPO121" s="172"/>
      <c r="NPP121" s="172"/>
      <c r="NPQ121" s="172"/>
      <c r="NPR121" s="172"/>
      <c r="NPS121" s="172"/>
      <c r="NPT121" s="172"/>
      <c r="NPU121" s="172"/>
      <c r="NPV121" s="172"/>
      <c r="NPW121" s="172"/>
      <c r="NPX121" s="172"/>
      <c r="NPY121" s="172"/>
      <c r="NPZ121" s="172"/>
      <c r="NQA121" s="172"/>
      <c r="NQB121" s="172"/>
      <c r="NQC121" s="172"/>
      <c r="NQD121" s="172"/>
      <c r="NQE121" s="172"/>
      <c r="NQF121" s="172"/>
      <c r="NQG121" s="172"/>
      <c r="NQH121" s="172"/>
      <c r="NQI121" s="172"/>
      <c r="NQJ121" s="172"/>
      <c r="NQK121" s="172"/>
      <c r="NQL121" s="172"/>
      <c r="NQM121" s="172"/>
      <c r="NQN121" s="172"/>
      <c r="NQO121" s="172"/>
      <c r="NQP121" s="172"/>
      <c r="NQQ121" s="172"/>
      <c r="NQR121" s="172"/>
      <c r="NQS121" s="172"/>
      <c r="NQT121" s="172"/>
      <c r="NQU121" s="172"/>
      <c r="NQV121" s="172"/>
      <c r="NQW121" s="172"/>
      <c r="NQX121" s="172"/>
      <c r="NQY121" s="172"/>
      <c r="NQZ121" s="172"/>
      <c r="NRA121" s="172"/>
      <c r="NRB121" s="172"/>
      <c r="NRC121" s="172"/>
      <c r="NRD121" s="172"/>
      <c r="NRE121" s="172"/>
      <c r="NRF121" s="172"/>
      <c r="NRG121" s="172"/>
      <c r="NRH121" s="172"/>
      <c r="NRI121" s="172"/>
      <c r="NRJ121" s="172"/>
      <c r="NRK121" s="172"/>
      <c r="NRL121" s="172"/>
      <c r="NRM121" s="172"/>
      <c r="NRN121" s="172"/>
      <c r="NRO121" s="172"/>
      <c r="NRP121" s="172"/>
      <c r="NRQ121" s="172"/>
      <c r="NRR121" s="172"/>
      <c r="NRS121" s="172"/>
      <c r="NRT121" s="172"/>
      <c r="NRU121" s="172"/>
      <c r="NRV121" s="172"/>
      <c r="NRW121" s="172"/>
      <c r="NRX121" s="172"/>
      <c r="NRY121" s="172"/>
      <c r="NRZ121" s="172"/>
      <c r="NSA121" s="172"/>
      <c r="NSB121" s="172"/>
      <c r="NSC121" s="172"/>
      <c r="NSD121" s="172"/>
      <c r="NSE121" s="172"/>
      <c r="NSF121" s="172"/>
      <c r="NSG121" s="172"/>
      <c r="NSH121" s="172"/>
      <c r="NSI121" s="172"/>
      <c r="NSJ121" s="172"/>
      <c r="NSK121" s="172"/>
      <c r="NSL121" s="172"/>
      <c r="NSM121" s="172"/>
      <c r="NSN121" s="172"/>
      <c r="NSO121" s="172"/>
      <c r="NSP121" s="172"/>
      <c r="NSQ121" s="172"/>
      <c r="NSR121" s="172"/>
      <c r="NSS121" s="172"/>
      <c r="NST121" s="172"/>
      <c r="NSU121" s="172"/>
      <c r="NSV121" s="172"/>
      <c r="NSW121" s="172"/>
      <c r="NSX121" s="172"/>
      <c r="NSY121" s="172"/>
      <c r="NSZ121" s="172"/>
      <c r="NTA121" s="172"/>
      <c r="NTB121" s="172"/>
      <c r="NTC121" s="172"/>
      <c r="NTD121" s="172"/>
      <c r="NTE121" s="172"/>
      <c r="NTF121" s="172"/>
      <c r="NTG121" s="172"/>
      <c r="NTH121" s="172"/>
      <c r="NTI121" s="172"/>
      <c r="NTJ121" s="172"/>
      <c r="NTK121" s="172"/>
      <c r="NTL121" s="172"/>
      <c r="NTM121" s="172"/>
      <c r="NTN121" s="172"/>
      <c r="NTO121" s="172"/>
      <c r="NTP121" s="172"/>
      <c r="NTQ121" s="172"/>
      <c r="NTR121" s="172"/>
      <c r="NTS121" s="172"/>
      <c r="NTT121" s="172"/>
      <c r="NTU121" s="172"/>
      <c r="NTV121" s="172"/>
      <c r="NTW121" s="172"/>
      <c r="NTX121" s="172"/>
      <c r="NTY121" s="172"/>
      <c r="NTZ121" s="172"/>
      <c r="NUA121" s="172"/>
      <c r="NUB121" s="172"/>
      <c r="NUC121" s="172"/>
      <c r="NUD121" s="172"/>
      <c r="NUE121" s="172"/>
      <c r="NUF121" s="172"/>
      <c r="NUG121" s="172"/>
      <c r="NUH121" s="172"/>
      <c r="NUI121" s="172"/>
      <c r="NUJ121" s="172"/>
      <c r="NUK121" s="172"/>
      <c r="NUL121" s="172"/>
      <c r="NUM121" s="172"/>
      <c r="NUN121" s="172"/>
      <c r="NUO121" s="172"/>
      <c r="NUP121" s="172"/>
      <c r="NUQ121" s="172"/>
      <c r="NUR121" s="172"/>
      <c r="NUS121" s="172"/>
      <c r="NUT121" s="172"/>
      <c r="NUU121" s="172"/>
      <c r="NUV121" s="172"/>
      <c r="NUW121" s="172"/>
      <c r="NUX121" s="172"/>
      <c r="NUY121" s="172"/>
      <c r="NUZ121" s="172"/>
      <c r="NVA121" s="172"/>
      <c r="NVB121" s="172"/>
      <c r="NVC121" s="172"/>
      <c r="NVD121" s="172"/>
      <c r="NVE121" s="172"/>
      <c r="NVF121" s="172"/>
      <c r="NVG121" s="172"/>
      <c r="NVH121" s="172"/>
      <c r="NVI121" s="172"/>
      <c r="NVJ121" s="172"/>
      <c r="NVK121" s="172"/>
      <c r="NVL121" s="172"/>
      <c r="NVM121" s="172"/>
      <c r="NVN121" s="172"/>
      <c r="NVO121" s="172"/>
      <c r="NVP121" s="172"/>
      <c r="NVQ121" s="172"/>
      <c r="NVR121" s="172"/>
      <c r="NVS121" s="172"/>
      <c r="NVT121" s="172"/>
      <c r="NVU121" s="172"/>
      <c r="NVV121" s="172"/>
      <c r="NVW121" s="172"/>
      <c r="NVX121" s="172"/>
      <c r="NVY121" s="172"/>
      <c r="NVZ121" s="172"/>
      <c r="NWA121" s="172"/>
      <c r="NWB121" s="172"/>
      <c r="NWC121" s="172"/>
      <c r="NWD121" s="172"/>
      <c r="NWE121" s="172"/>
      <c r="NWF121" s="172"/>
      <c r="NWG121" s="172"/>
      <c r="NWH121" s="172"/>
      <c r="NWI121" s="172"/>
      <c r="NWJ121" s="172"/>
      <c r="NWK121" s="172"/>
      <c r="NWL121" s="172"/>
      <c r="NWM121" s="172"/>
      <c r="NWN121" s="172"/>
      <c r="NWO121" s="172"/>
      <c r="NWP121" s="172"/>
      <c r="NWQ121" s="172"/>
      <c r="NWR121" s="172"/>
      <c r="NWS121" s="172"/>
      <c r="NWT121" s="172"/>
      <c r="NWU121" s="172"/>
      <c r="NWV121" s="172"/>
      <c r="NWW121" s="172"/>
      <c r="NWX121" s="172"/>
      <c r="NWY121" s="172"/>
      <c r="NWZ121" s="172"/>
      <c r="NXA121" s="172"/>
      <c r="NXB121" s="172"/>
      <c r="NXC121" s="172"/>
      <c r="NXD121" s="172"/>
      <c r="NXE121" s="172"/>
      <c r="NXF121" s="172"/>
      <c r="NXG121" s="172"/>
      <c r="NXH121" s="172"/>
      <c r="NXI121" s="172"/>
      <c r="NXJ121" s="172"/>
      <c r="NXK121" s="172"/>
      <c r="NXL121" s="172"/>
      <c r="NXM121" s="172"/>
      <c r="NXN121" s="172"/>
      <c r="NXO121" s="172"/>
      <c r="NXP121" s="172"/>
      <c r="NXQ121" s="172"/>
      <c r="NXR121" s="172"/>
      <c r="NXS121" s="172"/>
      <c r="NXT121" s="172"/>
      <c r="NXU121" s="172"/>
      <c r="NXV121" s="172"/>
      <c r="NXW121" s="172"/>
      <c r="NXX121" s="172"/>
      <c r="NXY121" s="172"/>
      <c r="NXZ121" s="172"/>
      <c r="NYA121" s="172"/>
      <c r="NYB121" s="172"/>
      <c r="NYC121" s="172"/>
      <c r="NYD121" s="172"/>
      <c r="NYE121" s="172"/>
      <c r="NYF121" s="172"/>
      <c r="NYG121" s="172"/>
      <c r="NYH121" s="172"/>
      <c r="NYI121" s="172"/>
      <c r="NYJ121" s="172"/>
      <c r="NYK121" s="172"/>
      <c r="NYL121" s="172"/>
      <c r="NYM121" s="172"/>
      <c r="NYN121" s="172"/>
      <c r="NYO121" s="172"/>
      <c r="NYP121" s="172"/>
      <c r="NYQ121" s="172"/>
      <c r="NYR121" s="172"/>
      <c r="NYS121" s="172"/>
      <c r="NYT121" s="172"/>
      <c r="NYU121" s="172"/>
      <c r="NYV121" s="172"/>
      <c r="NYW121" s="172"/>
      <c r="NYX121" s="172"/>
      <c r="NYY121" s="172"/>
      <c r="NYZ121" s="172"/>
      <c r="NZA121" s="172"/>
      <c r="NZB121" s="172"/>
      <c r="NZC121" s="172"/>
      <c r="NZD121" s="172"/>
      <c r="NZE121" s="172"/>
      <c r="NZF121" s="172"/>
      <c r="NZG121" s="172"/>
      <c r="NZH121" s="172"/>
      <c r="NZI121" s="172"/>
      <c r="NZJ121" s="172"/>
      <c r="NZK121" s="172"/>
      <c r="NZL121" s="172"/>
      <c r="NZM121" s="172"/>
      <c r="NZN121" s="172"/>
      <c r="NZO121" s="172"/>
      <c r="NZP121" s="172"/>
      <c r="NZQ121" s="172"/>
      <c r="NZR121" s="172"/>
      <c r="NZS121" s="172"/>
      <c r="NZT121" s="172"/>
      <c r="NZU121" s="172"/>
      <c r="NZV121" s="172"/>
      <c r="NZW121" s="172"/>
      <c r="NZX121" s="172"/>
      <c r="NZY121" s="172"/>
      <c r="NZZ121" s="172"/>
      <c r="OAA121" s="172"/>
      <c r="OAB121" s="172"/>
      <c r="OAC121" s="172"/>
      <c r="OAD121" s="172"/>
      <c r="OAE121" s="172"/>
      <c r="OAF121" s="172"/>
      <c r="OAG121" s="172"/>
      <c r="OAH121" s="172"/>
      <c r="OAI121" s="172"/>
      <c r="OAJ121" s="172"/>
      <c r="OAK121" s="172"/>
      <c r="OAL121" s="172"/>
      <c r="OAM121" s="172"/>
      <c r="OAN121" s="172"/>
      <c r="OAO121" s="172"/>
      <c r="OAP121" s="172"/>
      <c r="OAQ121" s="172"/>
      <c r="OAR121" s="172"/>
      <c r="OAS121" s="172"/>
      <c r="OAT121" s="172"/>
      <c r="OAU121" s="172"/>
      <c r="OAV121" s="172"/>
      <c r="OAW121" s="172"/>
      <c r="OAX121" s="172"/>
      <c r="OAY121" s="172"/>
      <c r="OAZ121" s="172"/>
      <c r="OBA121" s="172"/>
      <c r="OBB121" s="172"/>
      <c r="OBC121" s="172"/>
      <c r="OBD121" s="172"/>
      <c r="OBE121" s="172"/>
      <c r="OBF121" s="172"/>
      <c r="OBG121" s="172"/>
      <c r="OBH121" s="172"/>
      <c r="OBI121" s="172"/>
      <c r="OBJ121" s="172"/>
      <c r="OBK121" s="172"/>
      <c r="OBL121" s="172"/>
      <c r="OBM121" s="172"/>
      <c r="OBN121" s="172"/>
      <c r="OBO121" s="172"/>
      <c r="OBP121" s="172"/>
      <c r="OBQ121" s="172"/>
      <c r="OBR121" s="172"/>
      <c r="OBS121" s="172"/>
      <c r="OBT121" s="172"/>
      <c r="OBU121" s="172"/>
      <c r="OBV121" s="172"/>
      <c r="OBW121" s="172"/>
      <c r="OBX121" s="172"/>
      <c r="OBY121" s="172"/>
      <c r="OBZ121" s="172"/>
      <c r="OCA121" s="172"/>
      <c r="OCB121" s="172"/>
      <c r="OCC121" s="172"/>
      <c r="OCD121" s="172"/>
      <c r="OCE121" s="172"/>
      <c r="OCF121" s="172"/>
      <c r="OCG121" s="172"/>
      <c r="OCH121" s="172"/>
      <c r="OCI121" s="172"/>
      <c r="OCJ121" s="172"/>
      <c r="OCK121" s="172"/>
      <c r="OCL121" s="172"/>
      <c r="OCM121" s="172"/>
      <c r="OCN121" s="172"/>
      <c r="OCO121" s="172"/>
      <c r="OCP121" s="172"/>
      <c r="OCQ121" s="172"/>
      <c r="OCR121" s="172"/>
      <c r="OCS121" s="172"/>
      <c r="OCT121" s="172"/>
      <c r="OCU121" s="172"/>
      <c r="OCV121" s="172"/>
      <c r="OCW121" s="172"/>
      <c r="OCX121" s="172"/>
      <c r="OCY121" s="172"/>
      <c r="OCZ121" s="172"/>
      <c r="ODA121" s="172"/>
      <c r="ODB121" s="172"/>
      <c r="ODC121" s="172"/>
      <c r="ODD121" s="172"/>
      <c r="ODE121" s="172"/>
      <c r="ODF121" s="172"/>
      <c r="ODG121" s="172"/>
      <c r="ODH121" s="172"/>
      <c r="ODI121" s="172"/>
      <c r="ODJ121" s="172"/>
      <c r="ODK121" s="172"/>
      <c r="ODL121" s="172"/>
      <c r="ODM121" s="172"/>
      <c r="ODN121" s="172"/>
      <c r="ODO121" s="172"/>
      <c r="ODP121" s="172"/>
      <c r="ODQ121" s="172"/>
      <c r="ODR121" s="172"/>
      <c r="ODS121" s="172"/>
      <c r="ODT121" s="172"/>
      <c r="ODU121" s="172"/>
      <c r="ODV121" s="172"/>
      <c r="ODW121" s="172"/>
      <c r="ODX121" s="172"/>
      <c r="ODY121" s="172"/>
      <c r="ODZ121" s="172"/>
      <c r="OEA121" s="172"/>
      <c r="OEB121" s="172"/>
      <c r="OEC121" s="172"/>
      <c r="OED121" s="172"/>
      <c r="OEE121" s="172"/>
      <c r="OEF121" s="172"/>
      <c r="OEG121" s="172"/>
      <c r="OEH121" s="172"/>
      <c r="OEI121" s="172"/>
      <c r="OEJ121" s="172"/>
      <c r="OEK121" s="172"/>
      <c r="OEL121" s="172"/>
      <c r="OEM121" s="172"/>
      <c r="OEN121" s="172"/>
      <c r="OEO121" s="172"/>
      <c r="OEP121" s="172"/>
      <c r="OEQ121" s="172"/>
      <c r="OER121" s="172"/>
      <c r="OES121" s="172"/>
      <c r="OET121" s="172"/>
      <c r="OEU121" s="172"/>
      <c r="OEV121" s="172"/>
      <c r="OEW121" s="172"/>
      <c r="OEX121" s="172"/>
      <c r="OEY121" s="172"/>
      <c r="OEZ121" s="172"/>
      <c r="OFA121" s="172"/>
      <c r="OFB121" s="172"/>
      <c r="OFC121" s="172"/>
      <c r="OFD121" s="172"/>
      <c r="OFE121" s="172"/>
      <c r="OFF121" s="172"/>
      <c r="OFG121" s="172"/>
      <c r="OFH121" s="172"/>
      <c r="OFI121" s="172"/>
      <c r="OFJ121" s="172"/>
      <c r="OFK121" s="172"/>
      <c r="OFL121" s="172"/>
      <c r="OFM121" s="172"/>
      <c r="OFN121" s="172"/>
      <c r="OFO121" s="172"/>
      <c r="OFP121" s="172"/>
      <c r="OFQ121" s="172"/>
      <c r="OFR121" s="172"/>
      <c r="OFS121" s="172"/>
      <c r="OFT121" s="172"/>
      <c r="OFU121" s="172"/>
      <c r="OFV121" s="172"/>
      <c r="OFW121" s="172"/>
      <c r="OFX121" s="172"/>
      <c r="OFY121" s="172"/>
      <c r="OFZ121" s="172"/>
      <c r="OGA121" s="172"/>
      <c r="OGB121" s="172"/>
      <c r="OGC121" s="172"/>
      <c r="OGD121" s="172"/>
      <c r="OGE121" s="172"/>
      <c r="OGF121" s="172"/>
      <c r="OGG121" s="172"/>
      <c r="OGH121" s="172"/>
      <c r="OGI121" s="172"/>
      <c r="OGJ121" s="172"/>
      <c r="OGK121" s="172"/>
      <c r="OGL121" s="172"/>
      <c r="OGM121" s="172"/>
      <c r="OGN121" s="172"/>
      <c r="OGO121" s="172"/>
      <c r="OGP121" s="172"/>
      <c r="OGQ121" s="172"/>
      <c r="OGR121" s="172"/>
      <c r="OGS121" s="172"/>
      <c r="OGT121" s="172"/>
      <c r="OGU121" s="172"/>
      <c r="OGV121" s="172"/>
      <c r="OGW121" s="172"/>
      <c r="OGX121" s="172"/>
      <c r="OGY121" s="172"/>
      <c r="OGZ121" s="172"/>
      <c r="OHA121" s="172"/>
      <c r="OHB121" s="172"/>
      <c r="OHC121" s="172"/>
      <c r="OHD121" s="172"/>
      <c r="OHE121" s="172"/>
      <c r="OHF121" s="172"/>
      <c r="OHG121" s="172"/>
      <c r="OHH121" s="172"/>
      <c r="OHI121" s="172"/>
      <c r="OHJ121" s="172"/>
      <c r="OHK121" s="172"/>
      <c r="OHL121" s="172"/>
      <c r="OHM121" s="172"/>
      <c r="OHN121" s="172"/>
      <c r="OHO121" s="172"/>
      <c r="OHP121" s="172"/>
      <c r="OHQ121" s="172"/>
      <c r="OHR121" s="172"/>
      <c r="OHS121" s="172"/>
      <c r="OHT121" s="172"/>
      <c r="OHU121" s="172"/>
      <c r="OHV121" s="172"/>
      <c r="OHW121" s="172"/>
      <c r="OHX121" s="172"/>
      <c r="OHY121" s="172"/>
      <c r="OHZ121" s="172"/>
      <c r="OIA121" s="172"/>
      <c r="OIB121" s="172"/>
      <c r="OIC121" s="172"/>
      <c r="OID121" s="172"/>
      <c r="OIE121" s="172"/>
      <c r="OIF121" s="172"/>
      <c r="OIG121" s="172"/>
      <c r="OIH121" s="172"/>
      <c r="OII121" s="172"/>
      <c r="OIJ121" s="172"/>
      <c r="OIK121" s="172"/>
      <c r="OIL121" s="172"/>
      <c r="OIM121" s="172"/>
      <c r="OIN121" s="172"/>
      <c r="OIO121" s="172"/>
      <c r="OIP121" s="172"/>
      <c r="OIQ121" s="172"/>
      <c r="OIR121" s="172"/>
      <c r="OIS121" s="172"/>
      <c r="OIT121" s="172"/>
      <c r="OIU121" s="172"/>
      <c r="OIV121" s="172"/>
      <c r="OIW121" s="172"/>
      <c r="OIX121" s="172"/>
      <c r="OIY121" s="172"/>
      <c r="OIZ121" s="172"/>
      <c r="OJA121" s="172"/>
      <c r="OJB121" s="172"/>
      <c r="OJC121" s="172"/>
      <c r="OJD121" s="172"/>
      <c r="OJE121" s="172"/>
      <c r="OJF121" s="172"/>
      <c r="OJG121" s="172"/>
      <c r="OJH121" s="172"/>
      <c r="OJI121" s="172"/>
      <c r="OJJ121" s="172"/>
      <c r="OJK121" s="172"/>
      <c r="OJL121" s="172"/>
      <c r="OJM121" s="172"/>
      <c r="OJN121" s="172"/>
      <c r="OJO121" s="172"/>
      <c r="OJP121" s="172"/>
      <c r="OJQ121" s="172"/>
      <c r="OJR121" s="172"/>
      <c r="OJS121" s="172"/>
      <c r="OJT121" s="172"/>
      <c r="OJU121" s="172"/>
      <c r="OJV121" s="172"/>
      <c r="OJW121" s="172"/>
      <c r="OJX121" s="172"/>
      <c r="OJY121" s="172"/>
      <c r="OJZ121" s="172"/>
      <c r="OKA121" s="172"/>
      <c r="OKB121" s="172"/>
      <c r="OKC121" s="172"/>
      <c r="OKD121" s="172"/>
      <c r="OKE121" s="172"/>
      <c r="OKF121" s="172"/>
      <c r="OKG121" s="172"/>
      <c r="OKH121" s="172"/>
      <c r="OKI121" s="172"/>
      <c r="OKJ121" s="172"/>
      <c r="OKK121" s="172"/>
      <c r="OKL121" s="172"/>
      <c r="OKM121" s="172"/>
      <c r="OKN121" s="172"/>
      <c r="OKO121" s="172"/>
      <c r="OKP121" s="172"/>
      <c r="OKQ121" s="172"/>
      <c r="OKR121" s="172"/>
      <c r="OKS121" s="172"/>
      <c r="OKT121" s="172"/>
      <c r="OKU121" s="172"/>
      <c r="OKV121" s="172"/>
      <c r="OKW121" s="172"/>
      <c r="OKX121" s="172"/>
      <c r="OKY121" s="172"/>
      <c r="OKZ121" s="172"/>
      <c r="OLA121" s="172"/>
      <c r="OLB121" s="172"/>
      <c r="OLC121" s="172"/>
      <c r="OLD121" s="172"/>
      <c r="OLE121" s="172"/>
      <c r="OLF121" s="172"/>
      <c r="OLG121" s="172"/>
      <c r="OLH121" s="172"/>
      <c r="OLI121" s="172"/>
      <c r="OLJ121" s="172"/>
      <c r="OLK121" s="172"/>
      <c r="OLL121" s="172"/>
      <c r="OLM121" s="172"/>
      <c r="OLN121" s="172"/>
      <c r="OLO121" s="172"/>
      <c r="OLP121" s="172"/>
      <c r="OLQ121" s="172"/>
      <c r="OLR121" s="172"/>
      <c r="OLS121" s="172"/>
      <c r="OLT121" s="172"/>
      <c r="OLU121" s="172"/>
      <c r="OLV121" s="172"/>
      <c r="OLW121" s="172"/>
      <c r="OLX121" s="172"/>
      <c r="OLY121" s="172"/>
      <c r="OLZ121" s="172"/>
      <c r="OMA121" s="172"/>
      <c r="OMB121" s="172"/>
      <c r="OMC121" s="172"/>
      <c r="OMD121" s="172"/>
      <c r="OME121" s="172"/>
      <c r="OMF121" s="172"/>
      <c r="OMG121" s="172"/>
      <c r="OMH121" s="172"/>
      <c r="OMI121" s="172"/>
      <c r="OMJ121" s="172"/>
      <c r="OMK121" s="172"/>
      <c r="OML121" s="172"/>
      <c r="OMM121" s="172"/>
      <c r="OMN121" s="172"/>
      <c r="OMO121" s="172"/>
      <c r="OMP121" s="172"/>
      <c r="OMQ121" s="172"/>
      <c r="OMR121" s="172"/>
      <c r="OMS121" s="172"/>
      <c r="OMT121" s="172"/>
      <c r="OMU121" s="172"/>
      <c r="OMV121" s="172"/>
      <c r="OMW121" s="172"/>
      <c r="OMX121" s="172"/>
      <c r="OMY121" s="172"/>
      <c r="OMZ121" s="172"/>
      <c r="ONA121" s="172"/>
      <c r="ONB121" s="172"/>
      <c r="ONC121" s="172"/>
      <c r="OND121" s="172"/>
      <c r="ONE121" s="172"/>
      <c r="ONF121" s="172"/>
      <c r="ONG121" s="172"/>
      <c r="ONH121" s="172"/>
      <c r="ONI121" s="172"/>
      <c r="ONJ121" s="172"/>
      <c r="ONK121" s="172"/>
      <c r="ONL121" s="172"/>
      <c r="ONM121" s="172"/>
      <c r="ONN121" s="172"/>
      <c r="ONO121" s="172"/>
      <c r="ONP121" s="172"/>
      <c r="ONQ121" s="172"/>
      <c r="ONR121" s="172"/>
      <c r="ONS121" s="172"/>
      <c r="ONT121" s="172"/>
      <c r="ONU121" s="172"/>
      <c r="ONV121" s="172"/>
      <c r="ONW121" s="172"/>
      <c r="ONX121" s="172"/>
      <c r="ONY121" s="172"/>
      <c r="ONZ121" s="172"/>
      <c r="OOA121" s="172"/>
      <c r="OOB121" s="172"/>
      <c r="OOC121" s="172"/>
      <c r="OOD121" s="172"/>
      <c r="OOE121" s="172"/>
      <c r="OOF121" s="172"/>
      <c r="OOG121" s="172"/>
      <c r="OOH121" s="172"/>
      <c r="OOI121" s="172"/>
      <c r="OOJ121" s="172"/>
      <c r="OOK121" s="172"/>
      <c r="OOL121" s="172"/>
      <c r="OOM121" s="172"/>
      <c r="OON121" s="172"/>
      <c r="OOO121" s="172"/>
      <c r="OOP121" s="172"/>
      <c r="OOQ121" s="172"/>
      <c r="OOR121" s="172"/>
      <c r="OOS121" s="172"/>
      <c r="OOT121" s="172"/>
      <c r="OOU121" s="172"/>
      <c r="OOV121" s="172"/>
      <c r="OOW121" s="172"/>
      <c r="OOX121" s="172"/>
      <c r="OOY121" s="172"/>
      <c r="OOZ121" s="172"/>
      <c r="OPA121" s="172"/>
      <c r="OPB121" s="172"/>
      <c r="OPC121" s="172"/>
      <c r="OPD121" s="172"/>
      <c r="OPE121" s="172"/>
      <c r="OPF121" s="172"/>
      <c r="OPG121" s="172"/>
      <c r="OPH121" s="172"/>
      <c r="OPI121" s="172"/>
      <c r="OPJ121" s="172"/>
      <c r="OPK121" s="172"/>
      <c r="OPL121" s="172"/>
      <c r="OPM121" s="172"/>
      <c r="OPN121" s="172"/>
      <c r="OPO121" s="172"/>
      <c r="OPP121" s="172"/>
      <c r="OPQ121" s="172"/>
      <c r="OPR121" s="172"/>
      <c r="OPS121" s="172"/>
      <c r="OPT121" s="172"/>
      <c r="OPU121" s="172"/>
      <c r="OPV121" s="172"/>
      <c r="OPW121" s="172"/>
      <c r="OPX121" s="172"/>
      <c r="OPY121" s="172"/>
      <c r="OPZ121" s="172"/>
      <c r="OQA121" s="172"/>
      <c r="OQB121" s="172"/>
      <c r="OQC121" s="172"/>
      <c r="OQD121" s="172"/>
      <c r="OQE121" s="172"/>
      <c r="OQF121" s="172"/>
      <c r="OQG121" s="172"/>
      <c r="OQH121" s="172"/>
      <c r="OQI121" s="172"/>
      <c r="OQJ121" s="172"/>
      <c r="OQK121" s="172"/>
      <c r="OQL121" s="172"/>
      <c r="OQM121" s="172"/>
      <c r="OQN121" s="172"/>
      <c r="OQO121" s="172"/>
      <c r="OQP121" s="172"/>
      <c r="OQQ121" s="172"/>
      <c r="OQR121" s="172"/>
      <c r="OQS121" s="172"/>
      <c r="OQT121" s="172"/>
      <c r="OQU121" s="172"/>
      <c r="OQV121" s="172"/>
      <c r="OQW121" s="172"/>
      <c r="OQX121" s="172"/>
      <c r="OQY121" s="172"/>
      <c r="OQZ121" s="172"/>
      <c r="ORA121" s="172"/>
      <c r="ORB121" s="172"/>
      <c r="ORC121" s="172"/>
      <c r="ORD121" s="172"/>
      <c r="ORE121" s="172"/>
      <c r="ORF121" s="172"/>
      <c r="ORG121" s="172"/>
      <c r="ORH121" s="172"/>
      <c r="ORI121" s="172"/>
      <c r="ORJ121" s="172"/>
      <c r="ORK121" s="172"/>
      <c r="ORL121" s="172"/>
      <c r="ORM121" s="172"/>
      <c r="ORN121" s="172"/>
      <c r="ORO121" s="172"/>
      <c r="ORP121" s="172"/>
      <c r="ORQ121" s="172"/>
      <c r="ORR121" s="172"/>
      <c r="ORS121" s="172"/>
      <c r="ORT121" s="172"/>
      <c r="ORU121" s="172"/>
      <c r="ORV121" s="172"/>
      <c r="ORW121" s="172"/>
      <c r="ORX121" s="172"/>
      <c r="ORY121" s="172"/>
      <c r="ORZ121" s="172"/>
      <c r="OSA121" s="172"/>
      <c r="OSB121" s="172"/>
      <c r="OSC121" s="172"/>
      <c r="OSD121" s="172"/>
      <c r="OSE121" s="172"/>
      <c r="OSF121" s="172"/>
      <c r="OSG121" s="172"/>
      <c r="OSH121" s="172"/>
      <c r="OSI121" s="172"/>
      <c r="OSJ121" s="172"/>
      <c r="OSK121" s="172"/>
      <c r="OSL121" s="172"/>
      <c r="OSM121" s="172"/>
      <c r="OSN121" s="172"/>
      <c r="OSO121" s="172"/>
      <c r="OSP121" s="172"/>
      <c r="OSQ121" s="172"/>
      <c r="OSR121" s="172"/>
      <c r="OSS121" s="172"/>
      <c r="OST121" s="172"/>
      <c r="OSU121" s="172"/>
      <c r="OSV121" s="172"/>
      <c r="OSW121" s="172"/>
      <c r="OSX121" s="172"/>
      <c r="OSY121" s="172"/>
      <c r="OSZ121" s="172"/>
      <c r="OTA121" s="172"/>
      <c r="OTB121" s="172"/>
      <c r="OTC121" s="172"/>
      <c r="OTD121" s="172"/>
      <c r="OTE121" s="172"/>
      <c r="OTF121" s="172"/>
      <c r="OTG121" s="172"/>
      <c r="OTH121" s="172"/>
      <c r="OTI121" s="172"/>
      <c r="OTJ121" s="172"/>
      <c r="OTK121" s="172"/>
      <c r="OTL121" s="172"/>
      <c r="OTM121" s="172"/>
      <c r="OTN121" s="172"/>
      <c r="OTO121" s="172"/>
      <c r="OTP121" s="172"/>
      <c r="OTQ121" s="172"/>
      <c r="OTR121" s="172"/>
      <c r="OTS121" s="172"/>
      <c r="OTT121" s="172"/>
      <c r="OTU121" s="172"/>
      <c r="OTV121" s="172"/>
      <c r="OTW121" s="172"/>
      <c r="OTX121" s="172"/>
      <c r="OTY121" s="172"/>
      <c r="OTZ121" s="172"/>
      <c r="OUA121" s="172"/>
      <c r="OUB121" s="172"/>
      <c r="OUC121" s="172"/>
      <c r="OUD121" s="172"/>
      <c r="OUE121" s="172"/>
      <c r="OUF121" s="172"/>
      <c r="OUG121" s="172"/>
      <c r="OUH121" s="172"/>
      <c r="OUI121" s="172"/>
      <c r="OUJ121" s="172"/>
      <c r="OUK121" s="172"/>
      <c r="OUL121" s="172"/>
      <c r="OUM121" s="172"/>
      <c r="OUN121" s="172"/>
      <c r="OUO121" s="172"/>
      <c r="OUP121" s="172"/>
      <c r="OUQ121" s="172"/>
      <c r="OUR121" s="172"/>
      <c r="OUS121" s="172"/>
      <c r="OUT121" s="172"/>
      <c r="OUU121" s="172"/>
      <c r="OUV121" s="172"/>
      <c r="OUW121" s="172"/>
      <c r="OUX121" s="172"/>
      <c r="OUY121" s="172"/>
      <c r="OUZ121" s="172"/>
      <c r="OVA121" s="172"/>
      <c r="OVB121" s="172"/>
      <c r="OVC121" s="172"/>
      <c r="OVD121" s="172"/>
      <c r="OVE121" s="172"/>
      <c r="OVF121" s="172"/>
      <c r="OVG121" s="172"/>
      <c r="OVH121" s="172"/>
      <c r="OVI121" s="172"/>
      <c r="OVJ121" s="172"/>
      <c r="OVK121" s="172"/>
      <c r="OVL121" s="172"/>
      <c r="OVM121" s="172"/>
      <c r="OVN121" s="172"/>
      <c r="OVO121" s="172"/>
      <c r="OVP121" s="172"/>
      <c r="OVQ121" s="172"/>
      <c r="OVR121" s="172"/>
      <c r="OVS121" s="172"/>
      <c r="OVT121" s="172"/>
      <c r="OVU121" s="172"/>
      <c r="OVV121" s="172"/>
      <c r="OVW121" s="172"/>
      <c r="OVX121" s="172"/>
      <c r="OVY121" s="172"/>
      <c r="OVZ121" s="172"/>
      <c r="OWA121" s="172"/>
      <c r="OWB121" s="172"/>
      <c r="OWC121" s="172"/>
      <c r="OWD121" s="172"/>
      <c r="OWE121" s="172"/>
      <c r="OWF121" s="172"/>
      <c r="OWG121" s="172"/>
      <c r="OWH121" s="172"/>
      <c r="OWI121" s="172"/>
      <c r="OWJ121" s="172"/>
      <c r="OWK121" s="172"/>
      <c r="OWL121" s="172"/>
      <c r="OWM121" s="172"/>
      <c r="OWN121" s="172"/>
      <c r="OWO121" s="172"/>
      <c r="OWP121" s="172"/>
      <c r="OWQ121" s="172"/>
      <c r="OWR121" s="172"/>
      <c r="OWS121" s="172"/>
      <c r="OWT121" s="172"/>
      <c r="OWU121" s="172"/>
      <c r="OWV121" s="172"/>
      <c r="OWW121" s="172"/>
      <c r="OWX121" s="172"/>
      <c r="OWY121" s="172"/>
      <c r="OWZ121" s="172"/>
      <c r="OXA121" s="172"/>
      <c r="OXB121" s="172"/>
      <c r="OXC121" s="172"/>
      <c r="OXD121" s="172"/>
      <c r="OXE121" s="172"/>
      <c r="OXF121" s="172"/>
      <c r="OXG121" s="172"/>
      <c r="OXH121" s="172"/>
      <c r="OXI121" s="172"/>
      <c r="OXJ121" s="172"/>
      <c r="OXK121" s="172"/>
      <c r="OXL121" s="172"/>
      <c r="OXM121" s="172"/>
      <c r="OXN121" s="172"/>
      <c r="OXO121" s="172"/>
      <c r="OXP121" s="172"/>
      <c r="OXQ121" s="172"/>
      <c r="OXR121" s="172"/>
      <c r="OXS121" s="172"/>
      <c r="OXT121" s="172"/>
      <c r="OXU121" s="172"/>
      <c r="OXV121" s="172"/>
      <c r="OXW121" s="172"/>
      <c r="OXX121" s="172"/>
      <c r="OXY121" s="172"/>
      <c r="OXZ121" s="172"/>
      <c r="OYA121" s="172"/>
      <c r="OYB121" s="172"/>
      <c r="OYC121" s="172"/>
      <c r="OYD121" s="172"/>
      <c r="OYE121" s="172"/>
      <c r="OYF121" s="172"/>
      <c r="OYG121" s="172"/>
      <c r="OYH121" s="172"/>
      <c r="OYI121" s="172"/>
      <c r="OYJ121" s="172"/>
      <c r="OYK121" s="172"/>
      <c r="OYL121" s="172"/>
      <c r="OYM121" s="172"/>
      <c r="OYN121" s="172"/>
      <c r="OYO121" s="172"/>
      <c r="OYP121" s="172"/>
      <c r="OYQ121" s="172"/>
      <c r="OYR121" s="172"/>
      <c r="OYS121" s="172"/>
      <c r="OYT121" s="172"/>
      <c r="OYU121" s="172"/>
      <c r="OYV121" s="172"/>
      <c r="OYW121" s="172"/>
      <c r="OYX121" s="172"/>
      <c r="OYY121" s="172"/>
      <c r="OYZ121" s="172"/>
      <c r="OZA121" s="172"/>
      <c r="OZB121" s="172"/>
      <c r="OZC121" s="172"/>
      <c r="OZD121" s="172"/>
      <c r="OZE121" s="172"/>
      <c r="OZF121" s="172"/>
      <c r="OZG121" s="172"/>
      <c r="OZH121" s="172"/>
      <c r="OZI121" s="172"/>
      <c r="OZJ121" s="172"/>
      <c r="OZK121" s="172"/>
      <c r="OZL121" s="172"/>
      <c r="OZM121" s="172"/>
      <c r="OZN121" s="172"/>
      <c r="OZO121" s="172"/>
      <c r="OZP121" s="172"/>
      <c r="OZQ121" s="172"/>
      <c r="OZR121" s="172"/>
      <c r="OZS121" s="172"/>
      <c r="OZT121" s="172"/>
      <c r="OZU121" s="172"/>
      <c r="OZV121" s="172"/>
      <c r="OZW121" s="172"/>
      <c r="OZX121" s="172"/>
      <c r="OZY121" s="172"/>
      <c r="OZZ121" s="172"/>
      <c r="PAA121" s="172"/>
      <c r="PAB121" s="172"/>
      <c r="PAC121" s="172"/>
      <c r="PAD121" s="172"/>
      <c r="PAE121" s="172"/>
      <c r="PAF121" s="172"/>
      <c r="PAG121" s="172"/>
      <c r="PAH121" s="172"/>
      <c r="PAI121" s="172"/>
      <c r="PAJ121" s="172"/>
      <c r="PAK121" s="172"/>
      <c r="PAL121" s="172"/>
      <c r="PAM121" s="172"/>
      <c r="PAN121" s="172"/>
      <c r="PAO121" s="172"/>
      <c r="PAP121" s="172"/>
      <c r="PAQ121" s="172"/>
      <c r="PAR121" s="172"/>
      <c r="PAS121" s="172"/>
      <c r="PAT121" s="172"/>
      <c r="PAU121" s="172"/>
      <c r="PAV121" s="172"/>
      <c r="PAW121" s="172"/>
      <c r="PAX121" s="172"/>
      <c r="PAY121" s="172"/>
      <c r="PAZ121" s="172"/>
      <c r="PBA121" s="172"/>
      <c r="PBB121" s="172"/>
      <c r="PBC121" s="172"/>
      <c r="PBD121" s="172"/>
      <c r="PBE121" s="172"/>
      <c r="PBF121" s="172"/>
      <c r="PBG121" s="172"/>
      <c r="PBH121" s="172"/>
      <c r="PBI121" s="172"/>
      <c r="PBJ121" s="172"/>
      <c r="PBK121" s="172"/>
      <c r="PBL121" s="172"/>
      <c r="PBM121" s="172"/>
      <c r="PBN121" s="172"/>
      <c r="PBO121" s="172"/>
      <c r="PBP121" s="172"/>
      <c r="PBQ121" s="172"/>
      <c r="PBR121" s="172"/>
      <c r="PBS121" s="172"/>
      <c r="PBT121" s="172"/>
      <c r="PBU121" s="172"/>
      <c r="PBV121" s="172"/>
      <c r="PBW121" s="172"/>
      <c r="PBX121" s="172"/>
      <c r="PBY121" s="172"/>
      <c r="PBZ121" s="172"/>
      <c r="PCA121" s="172"/>
      <c r="PCB121" s="172"/>
      <c r="PCC121" s="172"/>
      <c r="PCD121" s="172"/>
      <c r="PCE121" s="172"/>
      <c r="PCF121" s="172"/>
      <c r="PCG121" s="172"/>
      <c r="PCH121" s="172"/>
      <c r="PCI121" s="172"/>
      <c r="PCJ121" s="172"/>
      <c r="PCK121" s="172"/>
      <c r="PCL121" s="172"/>
      <c r="PCM121" s="172"/>
      <c r="PCN121" s="172"/>
      <c r="PCO121" s="172"/>
      <c r="PCP121" s="172"/>
      <c r="PCQ121" s="172"/>
      <c r="PCR121" s="172"/>
      <c r="PCS121" s="172"/>
      <c r="PCT121" s="172"/>
      <c r="PCU121" s="172"/>
      <c r="PCV121" s="172"/>
      <c r="PCW121" s="172"/>
      <c r="PCX121" s="172"/>
      <c r="PCY121" s="172"/>
      <c r="PCZ121" s="172"/>
      <c r="PDA121" s="172"/>
      <c r="PDB121" s="172"/>
      <c r="PDC121" s="172"/>
      <c r="PDD121" s="172"/>
      <c r="PDE121" s="172"/>
      <c r="PDF121" s="172"/>
      <c r="PDG121" s="172"/>
      <c r="PDH121" s="172"/>
      <c r="PDI121" s="172"/>
      <c r="PDJ121" s="172"/>
      <c r="PDK121" s="172"/>
      <c r="PDL121" s="172"/>
      <c r="PDM121" s="172"/>
      <c r="PDN121" s="172"/>
      <c r="PDO121" s="172"/>
      <c r="PDP121" s="172"/>
      <c r="PDQ121" s="172"/>
      <c r="PDR121" s="172"/>
      <c r="PDS121" s="172"/>
      <c r="PDT121" s="172"/>
      <c r="PDU121" s="172"/>
      <c r="PDV121" s="172"/>
      <c r="PDW121" s="172"/>
      <c r="PDX121" s="172"/>
      <c r="PDY121" s="172"/>
      <c r="PDZ121" s="172"/>
      <c r="PEA121" s="172"/>
      <c r="PEB121" s="172"/>
      <c r="PEC121" s="172"/>
      <c r="PED121" s="172"/>
      <c r="PEE121" s="172"/>
      <c r="PEF121" s="172"/>
      <c r="PEG121" s="172"/>
      <c r="PEH121" s="172"/>
      <c r="PEI121" s="172"/>
      <c r="PEJ121" s="172"/>
      <c r="PEK121" s="172"/>
      <c r="PEL121" s="172"/>
      <c r="PEM121" s="172"/>
      <c r="PEN121" s="172"/>
      <c r="PEO121" s="172"/>
      <c r="PEP121" s="172"/>
      <c r="PEQ121" s="172"/>
      <c r="PER121" s="172"/>
      <c r="PES121" s="172"/>
      <c r="PET121" s="172"/>
      <c r="PEU121" s="172"/>
      <c r="PEV121" s="172"/>
      <c r="PEW121" s="172"/>
      <c r="PEX121" s="172"/>
      <c r="PEY121" s="172"/>
      <c r="PEZ121" s="172"/>
      <c r="PFA121" s="172"/>
      <c r="PFB121" s="172"/>
      <c r="PFC121" s="172"/>
      <c r="PFD121" s="172"/>
      <c r="PFE121" s="172"/>
      <c r="PFF121" s="172"/>
      <c r="PFG121" s="172"/>
      <c r="PFH121" s="172"/>
      <c r="PFI121" s="172"/>
      <c r="PFJ121" s="172"/>
      <c r="PFK121" s="172"/>
      <c r="PFL121" s="172"/>
      <c r="PFM121" s="172"/>
      <c r="PFN121" s="172"/>
      <c r="PFO121" s="172"/>
      <c r="PFP121" s="172"/>
      <c r="PFQ121" s="172"/>
      <c r="PFR121" s="172"/>
      <c r="PFS121" s="172"/>
      <c r="PFT121" s="172"/>
      <c r="PFU121" s="172"/>
      <c r="PFV121" s="172"/>
      <c r="PFW121" s="172"/>
      <c r="PFX121" s="172"/>
      <c r="PFY121" s="172"/>
      <c r="PFZ121" s="172"/>
      <c r="PGA121" s="172"/>
      <c r="PGB121" s="172"/>
      <c r="PGC121" s="172"/>
      <c r="PGD121" s="172"/>
      <c r="PGE121" s="172"/>
      <c r="PGF121" s="172"/>
      <c r="PGG121" s="172"/>
      <c r="PGH121" s="172"/>
      <c r="PGI121" s="172"/>
      <c r="PGJ121" s="172"/>
      <c r="PGK121" s="172"/>
      <c r="PGL121" s="172"/>
      <c r="PGM121" s="172"/>
      <c r="PGN121" s="172"/>
      <c r="PGO121" s="172"/>
      <c r="PGP121" s="172"/>
      <c r="PGQ121" s="172"/>
      <c r="PGR121" s="172"/>
      <c r="PGS121" s="172"/>
      <c r="PGT121" s="172"/>
      <c r="PGU121" s="172"/>
      <c r="PGV121" s="172"/>
      <c r="PGW121" s="172"/>
      <c r="PGX121" s="172"/>
      <c r="PGY121" s="172"/>
      <c r="PGZ121" s="172"/>
      <c r="PHA121" s="172"/>
      <c r="PHB121" s="172"/>
      <c r="PHC121" s="172"/>
      <c r="PHD121" s="172"/>
      <c r="PHE121" s="172"/>
      <c r="PHF121" s="172"/>
      <c r="PHG121" s="172"/>
      <c r="PHH121" s="172"/>
      <c r="PHI121" s="172"/>
      <c r="PHJ121" s="172"/>
      <c r="PHK121" s="172"/>
      <c r="PHL121" s="172"/>
      <c r="PHM121" s="172"/>
      <c r="PHN121" s="172"/>
      <c r="PHO121" s="172"/>
      <c r="PHP121" s="172"/>
      <c r="PHQ121" s="172"/>
      <c r="PHR121" s="172"/>
      <c r="PHS121" s="172"/>
      <c r="PHT121" s="172"/>
      <c r="PHU121" s="172"/>
      <c r="PHV121" s="172"/>
      <c r="PHW121" s="172"/>
      <c r="PHX121" s="172"/>
      <c r="PHY121" s="172"/>
      <c r="PHZ121" s="172"/>
      <c r="PIA121" s="172"/>
      <c r="PIB121" s="172"/>
      <c r="PIC121" s="172"/>
      <c r="PID121" s="172"/>
      <c r="PIE121" s="172"/>
      <c r="PIF121" s="172"/>
      <c r="PIG121" s="172"/>
      <c r="PIH121" s="172"/>
      <c r="PII121" s="172"/>
      <c r="PIJ121" s="172"/>
      <c r="PIK121" s="172"/>
      <c r="PIL121" s="172"/>
      <c r="PIM121" s="172"/>
      <c r="PIN121" s="172"/>
      <c r="PIO121" s="172"/>
      <c r="PIP121" s="172"/>
      <c r="PIQ121" s="172"/>
      <c r="PIR121" s="172"/>
      <c r="PIS121" s="172"/>
      <c r="PIT121" s="172"/>
      <c r="PIU121" s="172"/>
      <c r="PIV121" s="172"/>
      <c r="PIW121" s="172"/>
      <c r="PIX121" s="172"/>
      <c r="PIY121" s="172"/>
      <c r="PIZ121" s="172"/>
      <c r="PJA121" s="172"/>
      <c r="PJB121" s="172"/>
      <c r="PJC121" s="172"/>
      <c r="PJD121" s="172"/>
      <c r="PJE121" s="172"/>
      <c r="PJF121" s="172"/>
      <c r="PJG121" s="172"/>
      <c r="PJH121" s="172"/>
      <c r="PJI121" s="172"/>
      <c r="PJJ121" s="172"/>
      <c r="PJK121" s="172"/>
      <c r="PJL121" s="172"/>
      <c r="PJM121" s="172"/>
      <c r="PJN121" s="172"/>
      <c r="PJO121" s="172"/>
      <c r="PJP121" s="172"/>
      <c r="PJQ121" s="172"/>
      <c r="PJR121" s="172"/>
      <c r="PJS121" s="172"/>
      <c r="PJT121" s="172"/>
      <c r="PJU121" s="172"/>
      <c r="PJV121" s="172"/>
      <c r="PJW121" s="172"/>
      <c r="PJX121" s="172"/>
      <c r="PJY121" s="172"/>
      <c r="PJZ121" s="172"/>
      <c r="PKA121" s="172"/>
      <c r="PKB121" s="172"/>
      <c r="PKC121" s="172"/>
      <c r="PKD121" s="172"/>
      <c r="PKE121" s="172"/>
      <c r="PKF121" s="172"/>
      <c r="PKG121" s="172"/>
      <c r="PKH121" s="172"/>
      <c r="PKI121" s="172"/>
      <c r="PKJ121" s="172"/>
      <c r="PKK121" s="172"/>
      <c r="PKL121" s="172"/>
      <c r="PKM121" s="172"/>
      <c r="PKN121" s="172"/>
      <c r="PKO121" s="172"/>
      <c r="PKP121" s="172"/>
      <c r="PKQ121" s="172"/>
      <c r="PKR121" s="172"/>
      <c r="PKS121" s="172"/>
      <c r="PKT121" s="172"/>
      <c r="PKU121" s="172"/>
      <c r="PKV121" s="172"/>
      <c r="PKW121" s="172"/>
      <c r="PKX121" s="172"/>
      <c r="PKY121" s="172"/>
      <c r="PKZ121" s="172"/>
      <c r="PLA121" s="172"/>
      <c r="PLB121" s="172"/>
      <c r="PLC121" s="172"/>
      <c r="PLD121" s="172"/>
      <c r="PLE121" s="172"/>
      <c r="PLF121" s="172"/>
      <c r="PLG121" s="172"/>
      <c r="PLH121" s="172"/>
      <c r="PLI121" s="172"/>
      <c r="PLJ121" s="172"/>
      <c r="PLK121" s="172"/>
      <c r="PLL121" s="172"/>
      <c r="PLM121" s="172"/>
      <c r="PLN121" s="172"/>
      <c r="PLO121" s="172"/>
      <c r="PLP121" s="172"/>
      <c r="PLQ121" s="172"/>
      <c r="PLR121" s="172"/>
      <c r="PLS121" s="172"/>
      <c r="PLT121" s="172"/>
      <c r="PLU121" s="172"/>
      <c r="PLV121" s="172"/>
      <c r="PLW121" s="172"/>
      <c r="PLX121" s="172"/>
      <c r="PLY121" s="172"/>
      <c r="PLZ121" s="172"/>
      <c r="PMA121" s="172"/>
      <c r="PMB121" s="172"/>
      <c r="PMC121" s="172"/>
      <c r="PMD121" s="172"/>
      <c r="PME121" s="172"/>
      <c r="PMF121" s="172"/>
      <c r="PMG121" s="172"/>
      <c r="PMH121" s="172"/>
      <c r="PMI121" s="172"/>
      <c r="PMJ121" s="172"/>
      <c r="PMK121" s="172"/>
      <c r="PML121" s="172"/>
      <c r="PMM121" s="172"/>
      <c r="PMN121" s="172"/>
      <c r="PMO121" s="172"/>
      <c r="PMP121" s="172"/>
      <c r="PMQ121" s="172"/>
      <c r="PMR121" s="172"/>
      <c r="PMS121" s="172"/>
      <c r="PMT121" s="172"/>
      <c r="PMU121" s="172"/>
      <c r="PMV121" s="172"/>
      <c r="PMW121" s="172"/>
      <c r="PMX121" s="172"/>
      <c r="PMY121" s="172"/>
      <c r="PMZ121" s="172"/>
      <c r="PNA121" s="172"/>
      <c r="PNB121" s="172"/>
      <c r="PNC121" s="172"/>
      <c r="PND121" s="172"/>
      <c r="PNE121" s="172"/>
      <c r="PNF121" s="172"/>
      <c r="PNG121" s="172"/>
      <c r="PNH121" s="172"/>
      <c r="PNI121" s="172"/>
      <c r="PNJ121" s="172"/>
      <c r="PNK121" s="172"/>
      <c r="PNL121" s="172"/>
      <c r="PNM121" s="172"/>
      <c r="PNN121" s="172"/>
      <c r="PNO121" s="172"/>
      <c r="PNP121" s="172"/>
      <c r="PNQ121" s="172"/>
      <c r="PNR121" s="172"/>
      <c r="PNS121" s="172"/>
      <c r="PNT121" s="172"/>
      <c r="PNU121" s="172"/>
      <c r="PNV121" s="172"/>
      <c r="PNW121" s="172"/>
      <c r="PNX121" s="172"/>
      <c r="PNY121" s="172"/>
      <c r="PNZ121" s="172"/>
      <c r="POA121" s="172"/>
      <c r="POB121" s="172"/>
      <c r="POC121" s="172"/>
      <c r="POD121" s="172"/>
      <c r="POE121" s="172"/>
      <c r="POF121" s="172"/>
      <c r="POG121" s="172"/>
      <c r="POH121" s="172"/>
      <c r="POI121" s="172"/>
      <c r="POJ121" s="172"/>
      <c r="POK121" s="172"/>
      <c r="POL121" s="172"/>
      <c r="POM121" s="172"/>
      <c r="PON121" s="172"/>
      <c r="POO121" s="172"/>
      <c r="POP121" s="172"/>
      <c r="POQ121" s="172"/>
      <c r="POR121" s="172"/>
      <c r="POS121" s="172"/>
      <c r="POT121" s="172"/>
      <c r="POU121" s="172"/>
      <c r="POV121" s="172"/>
      <c r="POW121" s="172"/>
      <c r="POX121" s="172"/>
      <c r="POY121" s="172"/>
      <c r="POZ121" s="172"/>
      <c r="PPA121" s="172"/>
      <c r="PPB121" s="172"/>
      <c r="PPC121" s="172"/>
      <c r="PPD121" s="172"/>
      <c r="PPE121" s="172"/>
      <c r="PPF121" s="172"/>
      <c r="PPG121" s="172"/>
      <c r="PPH121" s="172"/>
      <c r="PPI121" s="172"/>
      <c r="PPJ121" s="172"/>
      <c r="PPK121" s="172"/>
      <c r="PPL121" s="172"/>
      <c r="PPM121" s="172"/>
      <c r="PPN121" s="172"/>
      <c r="PPO121" s="172"/>
      <c r="PPP121" s="172"/>
      <c r="PPQ121" s="172"/>
      <c r="PPR121" s="172"/>
      <c r="PPS121" s="172"/>
      <c r="PPT121" s="172"/>
      <c r="PPU121" s="172"/>
      <c r="PPV121" s="172"/>
      <c r="PPW121" s="172"/>
      <c r="PPX121" s="172"/>
      <c r="PPY121" s="172"/>
      <c r="PPZ121" s="172"/>
      <c r="PQA121" s="172"/>
      <c r="PQB121" s="172"/>
      <c r="PQC121" s="172"/>
      <c r="PQD121" s="172"/>
      <c r="PQE121" s="172"/>
      <c r="PQF121" s="172"/>
      <c r="PQG121" s="172"/>
      <c r="PQH121" s="172"/>
      <c r="PQI121" s="172"/>
      <c r="PQJ121" s="172"/>
      <c r="PQK121" s="172"/>
      <c r="PQL121" s="172"/>
      <c r="PQM121" s="172"/>
      <c r="PQN121" s="172"/>
      <c r="PQO121" s="172"/>
      <c r="PQP121" s="172"/>
      <c r="PQQ121" s="172"/>
      <c r="PQR121" s="172"/>
      <c r="PQS121" s="172"/>
      <c r="PQT121" s="172"/>
      <c r="PQU121" s="172"/>
      <c r="PQV121" s="172"/>
      <c r="PQW121" s="172"/>
      <c r="PQX121" s="172"/>
      <c r="PQY121" s="172"/>
      <c r="PQZ121" s="172"/>
      <c r="PRA121" s="172"/>
      <c r="PRB121" s="172"/>
      <c r="PRC121" s="172"/>
      <c r="PRD121" s="172"/>
      <c r="PRE121" s="172"/>
      <c r="PRF121" s="172"/>
      <c r="PRG121" s="172"/>
      <c r="PRH121" s="172"/>
      <c r="PRI121" s="172"/>
      <c r="PRJ121" s="172"/>
      <c r="PRK121" s="172"/>
      <c r="PRL121" s="172"/>
      <c r="PRM121" s="172"/>
      <c r="PRN121" s="172"/>
      <c r="PRO121" s="172"/>
      <c r="PRP121" s="172"/>
      <c r="PRQ121" s="172"/>
      <c r="PRR121" s="172"/>
      <c r="PRS121" s="172"/>
      <c r="PRT121" s="172"/>
      <c r="PRU121" s="172"/>
      <c r="PRV121" s="172"/>
      <c r="PRW121" s="172"/>
      <c r="PRX121" s="172"/>
      <c r="PRY121" s="172"/>
      <c r="PRZ121" s="172"/>
      <c r="PSA121" s="172"/>
      <c r="PSB121" s="172"/>
      <c r="PSC121" s="172"/>
      <c r="PSD121" s="172"/>
      <c r="PSE121" s="172"/>
      <c r="PSF121" s="172"/>
      <c r="PSG121" s="172"/>
      <c r="PSH121" s="172"/>
      <c r="PSI121" s="172"/>
      <c r="PSJ121" s="172"/>
      <c r="PSK121" s="172"/>
      <c r="PSL121" s="172"/>
      <c r="PSM121" s="172"/>
      <c r="PSN121" s="172"/>
      <c r="PSO121" s="172"/>
      <c r="PSP121" s="172"/>
      <c r="PSQ121" s="172"/>
      <c r="PSR121" s="172"/>
      <c r="PSS121" s="172"/>
      <c r="PST121" s="172"/>
      <c r="PSU121" s="172"/>
      <c r="PSV121" s="172"/>
      <c r="PSW121" s="172"/>
      <c r="PSX121" s="172"/>
      <c r="PSY121" s="172"/>
      <c r="PSZ121" s="172"/>
      <c r="PTA121" s="172"/>
      <c r="PTB121" s="172"/>
      <c r="PTC121" s="172"/>
      <c r="PTD121" s="172"/>
      <c r="PTE121" s="172"/>
      <c r="PTF121" s="172"/>
      <c r="PTG121" s="172"/>
      <c r="PTH121" s="172"/>
      <c r="PTI121" s="172"/>
      <c r="PTJ121" s="172"/>
      <c r="PTK121" s="172"/>
      <c r="PTL121" s="172"/>
      <c r="PTM121" s="172"/>
      <c r="PTN121" s="172"/>
      <c r="PTO121" s="172"/>
      <c r="PTP121" s="172"/>
      <c r="PTQ121" s="172"/>
      <c r="PTR121" s="172"/>
      <c r="PTS121" s="172"/>
      <c r="PTT121" s="172"/>
      <c r="PTU121" s="172"/>
      <c r="PTV121" s="172"/>
      <c r="PTW121" s="172"/>
      <c r="PTX121" s="172"/>
      <c r="PTY121" s="172"/>
      <c r="PTZ121" s="172"/>
      <c r="PUA121" s="172"/>
      <c r="PUB121" s="172"/>
      <c r="PUC121" s="172"/>
      <c r="PUD121" s="172"/>
      <c r="PUE121" s="172"/>
      <c r="PUF121" s="172"/>
      <c r="PUG121" s="172"/>
      <c r="PUH121" s="172"/>
      <c r="PUI121" s="172"/>
      <c r="PUJ121" s="172"/>
      <c r="PUK121" s="172"/>
      <c r="PUL121" s="172"/>
      <c r="PUM121" s="172"/>
      <c r="PUN121" s="172"/>
      <c r="PUO121" s="172"/>
      <c r="PUP121" s="172"/>
      <c r="PUQ121" s="172"/>
      <c r="PUR121" s="172"/>
      <c r="PUS121" s="172"/>
      <c r="PUT121" s="172"/>
      <c r="PUU121" s="172"/>
      <c r="PUV121" s="172"/>
      <c r="PUW121" s="172"/>
      <c r="PUX121" s="172"/>
      <c r="PUY121" s="172"/>
      <c r="PUZ121" s="172"/>
      <c r="PVA121" s="172"/>
      <c r="PVB121" s="172"/>
      <c r="PVC121" s="172"/>
      <c r="PVD121" s="172"/>
      <c r="PVE121" s="172"/>
      <c r="PVF121" s="172"/>
      <c r="PVG121" s="172"/>
      <c r="PVH121" s="172"/>
      <c r="PVI121" s="172"/>
      <c r="PVJ121" s="172"/>
      <c r="PVK121" s="172"/>
      <c r="PVL121" s="172"/>
      <c r="PVM121" s="172"/>
      <c r="PVN121" s="172"/>
      <c r="PVO121" s="172"/>
      <c r="PVP121" s="172"/>
      <c r="PVQ121" s="172"/>
      <c r="PVR121" s="172"/>
      <c r="PVS121" s="172"/>
      <c r="PVT121" s="172"/>
      <c r="PVU121" s="172"/>
      <c r="PVV121" s="172"/>
      <c r="PVW121" s="172"/>
      <c r="PVX121" s="172"/>
      <c r="PVY121" s="172"/>
      <c r="PVZ121" s="172"/>
      <c r="PWA121" s="172"/>
      <c r="PWB121" s="172"/>
      <c r="PWC121" s="172"/>
      <c r="PWD121" s="172"/>
      <c r="PWE121" s="172"/>
      <c r="PWF121" s="172"/>
      <c r="PWG121" s="172"/>
      <c r="PWH121" s="172"/>
      <c r="PWI121" s="172"/>
      <c r="PWJ121" s="172"/>
      <c r="PWK121" s="172"/>
      <c r="PWL121" s="172"/>
      <c r="PWM121" s="172"/>
      <c r="PWN121" s="172"/>
      <c r="PWO121" s="172"/>
      <c r="PWP121" s="172"/>
      <c r="PWQ121" s="172"/>
      <c r="PWR121" s="172"/>
      <c r="PWS121" s="172"/>
      <c r="PWT121" s="172"/>
      <c r="PWU121" s="172"/>
      <c r="PWV121" s="172"/>
      <c r="PWW121" s="172"/>
      <c r="PWX121" s="172"/>
      <c r="PWY121" s="172"/>
      <c r="PWZ121" s="172"/>
      <c r="PXA121" s="172"/>
      <c r="PXB121" s="172"/>
      <c r="PXC121" s="172"/>
      <c r="PXD121" s="172"/>
      <c r="PXE121" s="172"/>
      <c r="PXF121" s="172"/>
      <c r="PXG121" s="172"/>
      <c r="PXH121" s="172"/>
      <c r="PXI121" s="172"/>
      <c r="PXJ121" s="172"/>
      <c r="PXK121" s="172"/>
      <c r="PXL121" s="172"/>
      <c r="PXM121" s="172"/>
      <c r="PXN121" s="172"/>
      <c r="PXO121" s="172"/>
      <c r="PXP121" s="172"/>
      <c r="PXQ121" s="172"/>
      <c r="PXR121" s="172"/>
      <c r="PXS121" s="172"/>
      <c r="PXT121" s="172"/>
      <c r="PXU121" s="172"/>
      <c r="PXV121" s="172"/>
      <c r="PXW121" s="172"/>
      <c r="PXX121" s="172"/>
      <c r="PXY121" s="172"/>
      <c r="PXZ121" s="172"/>
      <c r="PYA121" s="172"/>
      <c r="PYB121" s="172"/>
      <c r="PYC121" s="172"/>
      <c r="PYD121" s="172"/>
      <c r="PYE121" s="172"/>
      <c r="PYF121" s="172"/>
      <c r="PYG121" s="172"/>
      <c r="PYH121" s="172"/>
      <c r="PYI121" s="172"/>
      <c r="PYJ121" s="172"/>
      <c r="PYK121" s="172"/>
      <c r="PYL121" s="172"/>
      <c r="PYM121" s="172"/>
      <c r="PYN121" s="172"/>
      <c r="PYO121" s="172"/>
      <c r="PYP121" s="172"/>
      <c r="PYQ121" s="172"/>
      <c r="PYR121" s="172"/>
      <c r="PYS121" s="172"/>
      <c r="PYT121" s="172"/>
      <c r="PYU121" s="172"/>
      <c r="PYV121" s="172"/>
      <c r="PYW121" s="172"/>
      <c r="PYX121" s="172"/>
      <c r="PYY121" s="172"/>
      <c r="PYZ121" s="172"/>
      <c r="PZA121" s="172"/>
      <c r="PZB121" s="172"/>
      <c r="PZC121" s="172"/>
      <c r="PZD121" s="172"/>
      <c r="PZE121" s="172"/>
      <c r="PZF121" s="172"/>
      <c r="PZG121" s="172"/>
      <c r="PZH121" s="172"/>
      <c r="PZI121" s="172"/>
      <c r="PZJ121" s="172"/>
      <c r="PZK121" s="172"/>
      <c r="PZL121" s="172"/>
      <c r="PZM121" s="172"/>
      <c r="PZN121" s="172"/>
      <c r="PZO121" s="172"/>
      <c r="PZP121" s="172"/>
      <c r="PZQ121" s="172"/>
      <c r="PZR121" s="172"/>
      <c r="PZS121" s="172"/>
      <c r="PZT121" s="172"/>
      <c r="PZU121" s="172"/>
      <c r="PZV121" s="172"/>
      <c r="PZW121" s="172"/>
      <c r="PZX121" s="172"/>
      <c r="PZY121" s="172"/>
      <c r="PZZ121" s="172"/>
      <c r="QAA121" s="172"/>
      <c r="QAB121" s="172"/>
      <c r="QAC121" s="172"/>
      <c r="QAD121" s="172"/>
      <c r="QAE121" s="172"/>
      <c r="QAF121" s="172"/>
      <c r="QAG121" s="172"/>
      <c r="QAH121" s="172"/>
      <c r="QAI121" s="172"/>
      <c r="QAJ121" s="172"/>
      <c r="QAK121" s="172"/>
      <c r="QAL121" s="172"/>
      <c r="QAM121" s="172"/>
      <c r="QAN121" s="172"/>
      <c r="QAO121" s="172"/>
      <c r="QAP121" s="172"/>
      <c r="QAQ121" s="172"/>
      <c r="QAR121" s="172"/>
      <c r="QAS121" s="172"/>
      <c r="QAT121" s="172"/>
      <c r="QAU121" s="172"/>
      <c r="QAV121" s="172"/>
      <c r="QAW121" s="172"/>
      <c r="QAX121" s="172"/>
      <c r="QAY121" s="172"/>
      <c r="QAZ121" s="172"/>
      <c r="QBA121" s="172"/>
      <c r="QBB121" s="172"/>
      <c r="QBC121" s="172"/>
      <c r="QBD121" s="172"/>
      <c r="QBE121" s="172"/>
      <c r="QBF121" s="172"/>
      <c r="QBG121" s="172"/>
      <c r="QBH121" s="172"/>
      <c r="QBI121" s="172"/>
      <c r="QBJ121" s="172"/>
      <c r="QBK121" s="172"/>
      <c r="QBL121" s="172"/>
      <c r="QBM121" s="172"/>
      <c r="QBN121" s="172"/>
      <c r="QBO121" s="172"/>
      <c r="QBP121" s="172"/>
      <c r="QBQ121" s="172"/>
      <c r="QBR121" s="172"/>
      <c r="QBS121" s="172"/>
      <c r="QBT121" s="172"/>
      <c r="QBU121" s="172"/>
      <c r="QBV121" s="172"/>
      <c r="QBW121" s="172"/>
      <c r="QBX121" s="172"/>
      <c r="QBY121" s="172"/>
      <c r="QBZ121" s="172"/>
      <c r="QCA121" s="172"/>
      <c r="QCB121" s="172"/>
      <c r="QCC121" s="172"/>
      <c r="QCD121" s="172"/>
      <c r="QCE121" s="172"/>
      <c r="QCF121" s="172"/>
      <c r="QCG121" s="172"/>
      <c r="QCH121" s="172"/>
      <c r="QCI121" s="172"/>
      <c r="QCJ121" s="172"/>
      <c r="QCK121" s="172"/>
      <c r="QCL121" s="172"/>
      <c r="QCM121" s="172"/>
      <c r="QCN121" s="172"/>
      <c r="QCO121" s="172"/>
      <c r="QCP121" s="172"/>
      <c r="QCQ121" s="172"/>
      <c r="QCR121" s="172"/>
      <c r="QCS121" s="172"/>
      <c r="QCT121" s="172"/>
      <c r="QCU121" s="172"/>
      <c r="QCV121" s="172"/>
      <c r="QCW121" s="172"/>
      <c r="QCX121" s="172"/>
      <c r="QCY121" s="172"/>
      <c r="QCZ121" s="172"/>
      <c r="QDA121" s="172"/>
      <c r="QDB121" s="172"/>
      <c r="QDC121" s="172"/>
      <c r="QDD121" s="172"/>
      <c r="QDE121" s="172"/>
      <c r="QDF121" s="172"/>
      <c r="QDG121" s="172"/>
      <c r="QDH121" s="172"/>
      <c r="QDI121" s="172"/>
      <c r="QDJ121" s="172"/>
      <c r="QDK121" s="172"/>
      <c r="QDL121" s="172"/>
      <c r="QDM121" s="172"/>
      <c r="QDN121" s="172"/>
      <c r="QDO121" s="172"/>
      <c r="QDP121" s="172"/>
      <c r="QDQ121" s="172"/>
      <c r="QDR121" s="172"/>
      <c r="QDS121" s="172"/>
      <c r="QDT121" s="172"/>
      <c r="QDU121" s="172"/>
      <c r="QDV121" s="172"/>
      <c r="QDW121" s="172"/>
      <c r="QDX121" s="172"/>
      <c r="QDY121" s="172"/>
      <c r="QDZ121" s="172"/>
      <c r="QEA121" s="172"/>
      <c r="QEB121" s="172"/>
      <c r="QEC121" s="172"/>
      <c r="QED121" s="172"/>
      <c r="QEE121" s="172"/>
      <c r="QEF121" s="172"/>
      <c r="QEG121" s="172"/>
      <c r="QEH121" s="172"/>
      <c r="QEI121" s="172"/>
      <c r="QEJ121" s="172"/>
      <c r="QEK121" s="172"/>
      <c r="QEL121" s="172"/>
      <c r="QEM121" s="172"/>
      <c r="QEN121" s="172"/>
      <c r="QEO121" s="172"/>
      <c r="QEP121" s="172"/>
      <c r="QEQ121" s="172"/>
      <c r="QER121" s="172"/>
      <c r="QES121" s="172"/>
      <c r="QET121" s="172"/>
      <c r="QEU121" s="172"/>
      <c r="QEV121" s="172"/>
      <c r="QEW121" s="172"/>
      <c r="QEX121" s="172"/>
      <c r="QEY121" s="172"/>
      <c r="QEZ121" s="172"/>
      <c r="QFA121" s="172"/>
      <c r="QFB121" s="172"/>
      <c r="QFC121" s="172"/>
      <c r="QFD121" s="172"/>
      <c r="QFE121" s="172"/>
      <c r="QFF121" s="172"/>
      <c r="QFG121" s="172"/>
      <c r="QFH121" s="172"/>
      <c r="QFI121" s="172"/>
      <c r="QFJ121" s="172"/>
      <c r="QFK121" s="172"/>
      <c r="QFL121" s="172"/>
      <c r="QFM121" s="172"/>
      <c r="QFN121" s="172"/>
      <c r="QFO121" s="172"/>
      <c r="QFP121" s="172"/>
      <c r="QFQ121" s="172"/>
      <c r="QFR121" s="172"/>
      <c r="QFS121" s="172"/>
      <c r="QFT121" s="172"/>
      <c r="QFU121" s="172"/>
      <c r="QFV121" s="172"/>
      <c r="QFW121" s="172"/>
      <c r="QFX121" s="172"/>
      <c r="QFY121" s="172"/>
      <c r="QFZ121" s="172"/>
      <c r="QGA121" s="172"/>
      <c r="QGB121" s="172"/>
      <c r="QGC121" s="172"/>
      <c r="QGD121" s="172"/>
      <c r="QGE121" s="172"/>
      <c r="QGF121" s="172"/>
      <c r="QGG121" s="172"/>
      <c r="QGH121" s="172"/>
      <c r="QGI121" s="172"/>
      <c r="QGJ121" s="172"/>
      <c r="QGK121" s="172"/>
      <c r="QGL121" s="172"/>
      <c r="QGM121" s="172"/>
      <c r="QGN121" s="172"/>
      <c r="QGO121" s="172"/>
      <c r="QGP121" s="172"/>
      <c r="QGQ121" s="172"/>
      <c r="QGR121" s="172"/>
      <c r="QGS121" s="172"/>
      <c r="QGT121" s="172"/>
      <c r="QGU121" s="172"/>
      <c r="QGV121" s="172"/>
      <c r="QGW121" s="172"/>
      <c r="QGX121" s="172"/>
      <c r="QGY121" s="172"/>
      <c r="QGZ121" s="172"/>
      <c r="QHA121" s="172"/>
      <c r="QHB121" s="172"/>
      <c r="QHC121" s="172"/>
      <c r="QHD121" s="172"/>
      <c r="QHE121" s="172"/>
      <c r="QHF121" s="172"/>
      <c r="QHG121" s="172"/>
      <c r="QHH121" s="172"/>
      <c r="QHI121" s="172"/>
      <c r="QHJ121" s="172"/>
      <c r="QHK121" s="172"/>
      <c r="QHL121" s="172"/>
      <c r="QHM121" s="172"/>
      <c r="QHN121" s="172"/>
      <c r="QHO121" s="172"/>
      <c r="QHP121" s="172"/>
      <c r="QHQ121" s="172"/>
      <c r="QHR121" s="172"/>
      <c r="QHS121" s="172"/>
      <c r="QHT121" s="172"/>
      <c r="QHU121" s="172"/>
      <c r="QHV121" s="172"/>
      <c r="QHW121" s="172"/>
      <c r="QHX121" s="172"/>
      <c r="QHY121" s="172"/>
      <c r="QHZ121" s="172"/>
      <c r="QIA121" s="172"/>
      <c r="QIB121" s="172"/>
      <c r="QIC121" s="172"/>
      <c r="QID121" s="172"/>
      <c r="QIE121" s="172"/>
      <c r="QIF121" s="172"/>
      <c r="QIG121" s="172"/>
      <c r="QIH121" s="172"/>
      <c r="QII121" s="172"/>
      <c r="QIJ121" s="172"/>
      <c r="QIK121" s="172"/>
      <c r="QIL121" s="172"/>
      <c r="QIM121" s="172"/>
      <c r="QIN121" s="172"/>
      <c r="QIO121" s="172"/>
      <c r="QIP121" s="172"/>
      <c r="QIQ121" s="172"/>
      <c r="QIR121" s="172"/>
      <c r="QIS121" s="172"/>
      <c r="QIT121" s="172"/>
      <c r="QIU121" s="172"/>
      <c r="QIV121" s="172"/>
      <c r="QIW121" s="172"/>
      <c r="QIX121" s="172"/>
      <c r="QIY121" s="172"/>
      <c r="QIZ121" s="172"/>
      <c r="QJA121" s="172"/>
      <c r="QJB121" s="172"/>
      <c r="QJC121" s="172"/>
      <c r="QJD121" s="172"/>
      <c r="QJE121" s="172"/>
      <c r="QJF121" s="172"/>
      <c r="QJG121" s="172"/>
      <c r="QJH121" s="172"/>
      <c r="QJI121" s="172"/>
      <c r="QJJ121" s="172"/>
      <c r="QJK121" s="172"/>
      <c r="QJL121" s="172"/>
      <c r="QJM121" s="172"/>
      <c r="QJN121" s="172"/>
      <c r="QJO121" s="172"/>
      <c r="QJP121" s="172"/>
      <c r="QJQ121" s="172"/>
      <c r="QJR121" s="172"/>
      <c r="QJS121" s="172"/>
      <c r="QJT121" s="172"/>
      <c r="QJU121" s="172"/>
      <c r="QJV121" s="172"/>
      <c r="QJW121" s="172"/>
      <c r="QJX121" s="172"/>
      <c r="QJY121" s="172"/>
      <c r="QJZ121" s="172"/>
      <c r="QKA121" s="172"/>
      <c r="QKB121" s="172"/>
      <c r="QKC121" s="172"/>
      <c r="QKD121" s="172"/>
      <c r="QKE121" s="172"/>
      <c r="QKF121" s="172"/>
      <c r="QKG121" s="172"/>
      <c r="QKH121" s="172"/>
      <c r="QKI121" s="172"/>
      <c r="QKJ121" s="172"/>
      <c r="QKK121" s="172"/>
      <c r="QKL121" s="172"/>
      <c r="QKM121" s="172"/>
      <c r="QKN121" s="172"/>
      <c r="QKO121" s="172"/>
      <c r="QKP121" s="172"/>
      <c r="QKQ121" s="172"/>
      <c r="QKR121" s="172"/>
      <c r="QKS121" s="172"/>
      <c r="QKT121" s="172"/>
      <c r="QKU121" s="172"/>
      <c r="QKV121" s="172"/>
      <c r="QKW121" s="172"/>
      <c r="QKX121" s="172"/>
      <c r="QKY121" s="172"/>
      <c r="QKZ121" s="172"/>
      <c r="QLA121" s="172"/>
      <c r="QLB121" s="172"/>
      <c r="QLC121" s="172"/>
      <c r="QLD121" s="172"/>
      <c r="QLE121" s="172"/>
      <c r="QLF121" s="172"/>
      <c r="QLG121" s="172"/>
      <c r="QLH121" s="172"/>
      <c r="QLI121" s="172"/>
      <c r="QLJ121" s="172"/>
      <c r="QLK121" s="172"/>
      <c r="QLL121" s="172"/>
      <c r="QLM121" s="172"/>
      <c r="QLN121" s="172"/>
      <c r="QLO121" s="172"/>
      <c r="QLP121" s="172"/>
      <c r="QLQ121" s="172"/>
      <c r="QLR121" s="172"/>
      <c r="QLS121" s="172"/>
      <c r="QLT121" s="172"/>
      <c r="QLU121" s="172"/>
      <c r="QLV121" s="172"/>
      <c r="QLW121" s="172"/>
      <c r="QLX121" s="172"/>
      <c r="QLY121" s="172"/>
      <c r="QLZ121" s="172"/>
      <c r="QMA121" s="172"/>
      <c r="QMB121" s="172"/>
      <c r="QMC121" s="172"/>
      <c r="QMD121" s="172"/>
      <c r="QME121" s="172"/>
      <c r="QMF121" s="172"/>
      <c r="QMG121" s="172"/>
      <c r="QMH121" s="172"/>
      <c r="QMI121" s="172"/>
      <c r="QMJ121" s="172"/>
      <c r="QMK121" s="172"/>
      <c r="QML121" s="172"/>
      <c r="QMM121" s="172"/>
      <c r="QMN121" s="172"/>
      <c r="QMO121" s="172"/>
      <c r="QMP121" s="172"/>
      <c r="QMQ121" s="172"/>
      <c r="QMR121" s="172"/>
      <c r="QMS121" s="172"/>
      <c r="QMT121" s="172"/>
      <c r="QMU121" s="172"/>
      <c r="QMV121" s="172"/>
      <c r="QMW121" s="172"/>
      <c r="QMX121" s="172"/>
      <c r="QMY121" s="172"/>
      <c r="QMZ121" s="172"/>
      <c r="QNA121" s="172"/>
      <c r="QNB121" s="172"/>
      <c r="QNC121" s="172"/>
      <c r="QND121" s="172"/>
      <c r="QNE121" s="172"/>
      <c r="QNF121" s="172"/>
      <c r="QNG121" s="172"/>
      <c r="QNH121" s="172"/>
      <c r="QNI121" s="172"/>
      <c r="QNJ121" s="172"/>
      <c r="QNK121" s="172"/>
      <c r="QNL121" s="172"/>
      <c r="QNM121" s="172"/>
      <c r="QNN121" s="172"/>
      <c r="QNO121" s="172"/>
      <c r="QNP121" s="172"/>
      <c r="QNQ121" s="172"/>
      <c r="QNR121" s="172"/>
      <c r="QNS121" s="172"/>
      <c r="QNT121" s="172"/>
      <c r="QNU121" s="172"/>
      <c r="QNV121" s="172"/>
      <c r="QNW121" s="172"/>
      <c r="QNX121" s="172"/>
      <c r="QNY121" s="172"/>
      <c r="QNZ121" s="172"/>
      <c r="QOA121" s="172"/>
      <c r="QOB121" s="172"/>
      <c r="QOC121" s="172"/>
      <c r="QOD121" s="172"/>
      <c r="QOE121" s="172"/>
      <c r="QOF121" s="172"/>
      <c r="QOG121" s="172"/>
      <c r="QOH121" s="172"/>
      <c r="QOI121" s="172"/>
      <c r="QOJ121" s="172"/>
      <c r="QOK121" s="172"/>
      <c r="QOL121" s="172"/>
      <c r="QOM121" s="172"/>
      <c r="QON121" s="172"/>
      <c r="QOO121" s="172"/>
      <c r="QOP121" s="172"/>
      <c r="QOQ121" s="172"/>
      <c r="QOR121" s="172"/>
      <c r="QOS121" s="172"/>
      <c r="QOT121" s="172"/>
      <c r="QOU121" s="172"/>
      <c r="QOV121" s="172"/>
      <c r="QOW121" s="172"/>
      <c r="QOX121" s="172"/>
      <c r="QOY121" s="172"/>
      <c r="QOZ121" s="172"/>
      <c r="QPA121" s="172"/>
      <c r="QPB121" s="172"/>
      <c r="QPC121" s="172"/>
      <c r="QPD121" s="172"/>
      <c r="QPE121" s="172"/>
      <c r="QPF121" s="172"/>
      <c r="QPG121" s="172"/>
      <c r="QPH121" s="172"/>
      <c r="QPI121" s="172"/>
      <c r="QPJ121" s="172"/>
      <c r="QPK121" s="172"/>
      <c r="QPL121" s="172"/>
      <c r="QPM121" s="172"/>
      <c r="QPN121" s="172"/>
      <c r="QPO121" s="172"/>
      <c r="QPP121" s="172"/>
      <c r="QPQ121" s="172"/>
      <c r="QPR121" s="172"/>
      <c r="QPS121" s="172"/>
      <c r="QPT121" s="172"/>
      <c r="QPU121" s="172"/>
      <c r="QPV121" s="172"/>
      <c r="QPW121" s="172"/>
      <c r="QPX121" s="172"/>
      <c r="QPY121" s="172"/>
      <c r="QPZ121" s="172"/>
      <c r="QQA121" s="172"/>
      <c r="QQB121" s="172"/>
      <c r="QQC121" s="172"/>
      <c r="QQD121" s="172"/>
      <c r="QQE121" s="172"/>
      <c r="QQF121" s="172"/>
      <c r="QQG121" s="172"/>
      <c r="QQH121" s="172"/>
      <c r="QQI121" s="172"/>
      <c r="QQJ121" s="172"/>
      <c r="QQK121" s="172"/>
      <c r="QQL121" s="172"/>
      <c r="QQM121" s="172"/>
      <c r="QQN121" s="172"/>
      <c r="QQO121" s="172"/>
      <c r="QQP121" s="172"/>
      <c r="QQQ121" s="172"/>
      <c r="QQR121" s="172"/>
      <c r="QQS121" s="172"/>
      <c r="QQT121" s="172"/>
      <c r="QQU121" s="172"/>
      <c r="QQV121" s="172"/>
      <c r="QQW121" s="172"/>
      <c r="QQX121" s="172"/>
      <c r="QQY121" s="172"/>
      <c r="QQZ121" s="172"/>
      <c r="QRA121" s="172"/>
      <c r="QRB121" s="172"/>
      <c r="QRC121" s="172"/>
      <c r="QRD121" s="172"/>
      <c r="QRE121" s="172"/>
      <c r="QRF121" s="172"/>
      <c r="QRG121" s="172"/>
      <c r="QRH121" s="172"/>
      <c r="QRI121" s="172"/>
      <c r="QRJ121" s="172"/>
      <c r="QRK121" s="172"/>
      <c r="QRL121" s="172"/>
      <c r="QRM121" s="172"/>
      <c r="QRN121" s="172"/>
      <c r="QRO121" s="172"/>
      <c r="QRP121" s="172"/>
      <c r="QRQ121" s="172"/>
      <c r="QRR121" s="172"/>
      <c r="QRS121" s="172"/>
      <c r="QRT121" s="172"/>
      <c r="QRU121" s="172"/>
      <c r="QRV121" s="172"/>
      <c r="QRW121" s="172"/>
      <c r="QRX121" s="172"/>
      <c r="QRY121" s="172"/>
      <c r="QRZ121" s="172"/>
      <c r="QSA121" s="172"/>
      <c r="QSB121" s="172"/>
      <c r="QSC121" s="172"/>
      <c r="QSD121" s="172"/>
      <c r="QSE121" s="172"/>
      <c r="QSF121" s="172"/>
      <c r="QSG121" s="172"/>
      <c r="QSH121" s="172"/>
      <c r="QSI121" s="172"/>
      <c r="QSJ121" s="172"/>
      <c r="QSK121" s="172"/>
      <c r="QSL121" s="172"/>
      <c r="QSM121" s="172"/>
      <c r="QSN121" s="172"/>
      <c r="QSO121" s="172"/>
      <c r="QSP121" s="172"/>
      <c r="QSQ121" s="172"/>
      <c r="QSR121" s="172"/>
      <c r="QSS121" s="172"/>
      <c r="QST121" s="172"/>
      <c r="QSU121" s="172"/>
      <c r="QSV121" s="172"/>
      <c r="QSW121" s="172"/>
      <c r="QSX121" s="172"/>
      <c r="QSY121" s="172"/>
      <c r="QSZ121" s="172"/>
      <c r="QTA121" s="172"/>
      <c r="QTB121" s="172"/>
      <c r="QTC121" s="172"/>
      <c r="QTD121" s="172"/>
      <c r="QTE121" s="172"/>
      <c r="QTF121" s="172"/>
      <c r="QTG121" s="172"/>
      <c r="QTH121" s="172"/>
      <c r="QTI121" s="172"/>
      <c r="QTJ121" s="172"/>
      <c r="QTK121" s="172"/>
      <c r="QTL121" s="172"/>
      <c r="QTM121" s="172"/>
      <c r="QTN121" s="172"/>
      <c r="QTO121" s="172"/>
      <c r="QTP121" s="172"/>
      <c r="QTQ121" s="172"/>
      <c r="QTR121" s="172"/>
      <c r="QTS121" s="172"/>
      <c r="QTT121" s="172"/>
      <c r="QTU121" s="172"/>
      <c r="QTV121" s="172"/>
      <c r="QTW121" s="172"/>
      <c r="QTX121" s="172"/>
      <c r="QTY121" s="172"/>
      <c r="QTZ121" s="172"/>
      <c r="QUA121" s="172"/>
      <c r="QUB121" s="172"/>
      <c r="QUC121" s="172"/>
      <c r="QUD121" s="172"/>
      <c r="QUE121" s="172"/>
      <c r="QUF121" s="172"/>
      <c r="QUG121" s="172"/>
      <c r="QUH121" s="172"/>
      <c r="QUI121" s="172"/>
      <c r="QUJ121" s="172"/>
      <c r="QUK121" s="172"/>
      <c r="QUL121" s="172"/>
      <c r="QUM121" s="172"/>
      <c r="QUN121" s="172"/>
      <c r="QUO121" s="172"/>
      <c r="QUP121" s="172"/>
      <c r="QUQ121" s="172"/>
      <c r="QUR121" s="172"/>
      <c r="QUS121" s="172"/>
      <c r="QUT121" s="172"/>
      <c r="QUU121" s="172"/>
      <c r="QUV121" s="172"/>
      <c r="QUW121" s="172"/>
      <c r="QUX121" s="172"/>
      <c r="QUY121" s="172"/>
      <c r="QUZ121" s="172"/>
      <c r="QVA121" s="172"/>
      <c r="QVB121" s="172"/>
      <c r="QVC121" s="172"/>
      <c r="QVD121" s="172"/>
      <c r="QVE121" s="172"/>
      <c r="QVF121" s="172"/>
      <c r="QVG121" s="172"/>
      <c r="QVH121" s="172"/>
      <c r="QVI121" s="172"/>
      <c r="QVJ121" s="172"/>
      <c r="QVK121" s="172"/>
      <c r="QVL121" s="172"/>
      <c r="QVM121" s="172"/>
      <c r="QVN121" s="172"/>
      <c r="QVO121" s="172"/>
      <c r="QVP121" s="172"/>
      <c r="QVQ121" s="172"/>
      <c r="QVR121" s="172"/>
      <c r="QVS121" s="172"/>
      <c r="QVT121" s="172"/>
      <c r="QVU121" s="172"/>
      <c r="QVV121" s="172"/>
      <c r="QVW121" s="172"/>
      <c r="QVX121" s="172"/>
      <c r="QVY121" s="172"/>
      <c r="QVZ121" s="172"/>
      <c r="QWA121" s="172"/>
      <c r="QWB121" s="172"/>
      <c r="QWC121" s="172"/>
      <c r="QWD121" s="172"/>
      <c r="QWE121" s="172"/>
      <c r="QWF121" s="172"/>
      <c r="QWG121" s="172"/>
      <c r="QWH121" s="172"/>
      <c r="QWI121" s="172"/>
      <c r="QWJ121" s="172"/>
      <c r="QWK121" s="172"/>
      <c r="QWL121" s="172"/>
      <c r="QWM121" s="172"/>
      <c r="QWN121" s="172"/>
      <c r="QWO121" s="172"/>
      <c r="QWP121" s="172"/>
      <c r="QWQ121" s="172"/>
      <c r="QWR121" s="172"/>
      <c r="QWS121" s="172"/>
      <c r="QWT121" s="172"/>
      <c r="QWU121" s="172"/>
      <c r="QWV121" s="172"/>
      <c r="QWW121" s="172"/>
      <c r="QWX121" s="172"/>
      <c r="QWY121" s="172"/>
      <c r="QWZ121" s="172"/>
      <c r="QXA121" s="172"/>
      <c r="QXB121" s="172"/>
      <c r="QXC121" s="172"/>
      <c r="QXD121" s="172"/>
      <c r="QXE121" s="172"/>
      <c r="QXF121" s="172"/>
      <c r="QXG121" s="172"/>
      <c r="QXH121" s="172"/>
      <c r="QXI121" s="172"/>
      <c r="QXJ121" s="172"/>
      <c r="QXK121" s="172"/>
      <c r="QXL121" s="172"/>
      <c r="QXM121" s="172"/>
      <c r="QXN121" s="172"/>
      <c r="QXO121" s="172"/>
      <c r="QXP121" s="172"/>
      <c r="QXQ121" s="172"/>
      <c r="QXR121" s="172"/>
      <c r="QXS121" s="172"/>
      <c r="QXT121" s="172"/>
      <c r="QXU121" s="172"/>
      <c r="QXV121" s="172"/>
      <c r="QXW121" s="172"/>
      <c r="QXX121" s="172"/>
      <c r="QXY121" s="172"/>
      <c r="QXZ121" s="172"/>
      <c r="QYA121" s="172"/>
      <c r="QYB121" s="172"/>
      <c r="QYC121" s="172"/>
      <c r="QYD121" s="172"/>
      <c r="QYE121" s="172"/>
      <c r="QYF121" s="172"/>
      <c r="QYG121" s="172"/>
      <c r="QYH121" s="172"/>
      <c r="QYI121" s="172"/>
      <c r="QYJ121" s="172"/>
      <c r="QYK121" s="172"/>
      <c r="QYL121" s="172"/>
      <c r="QYM121" s="172"/>
      <c r="QYN121" s="172"/>
      <c r="QYO121" s="172"/>
      <c r="QYP121" s="172"/>
      <c r="QYQ121" s="172"/>
      <c r="QYR121" s="172"/>
      <c r="QYS121" s="172"/>
      <c r="QYT121" s="172"/>
      <c r="QYU121" s="172"/>
      <c r="QYV121" s="172"/>
      <c r="QYW121" s="172"/>
      <c r="QYX121" s="172"/>
      <c r="QYY121" s="172"/>
      <c r="QYZ121" s="172"/>
      <c r="QZA121" s="172"/>
      <c r="QZB121" s="172"/>
      <c r="QZC121" s="172"/>
      <c r="QZD121" s="172"/>
      <c r="QZE121" s="172"/>
      <c r="QZF121" s="172"/>
      <c r="QZG121" s="172"/>
      <c r="QZH121" s="172"/>
      <c r="QZI121" s="172"/>
      <c r="QZJ121" s="172"/>
      <c r="QZK121" s="172"/>
      <c r="QZL121" s="172"/>
      <c r="QZM121" s="172"/>
      <c r="QZN121" s="172"/>
      <c r="QZO121" s="172"/>
      <c r="QZP121" s="172"/>
      <c r="QZQ121" s="172"/>
      <c r="QZR121" s="172"/>
      <c r="QZS121" s="172"/>
      <c r="QZT121" s="172"/>
      <c r="QZU121" s="172"/>
      <c r="QZV121" s="172"/>
      <c r="QZW121" s="172"/>
      <c r="QZX121" s="172"/>
      <c r="QZY121" s="172"/>
      <c r="QZZ121" s="172"/>
      <c r="RAA121" s="172"/>
      <c r="RAB121" s="172"/>
      <c r="RAC121" s="172"/>
      <c r="RAD121" s="172"/>
      <c r="RAE121" s="172"/>
      <c r="RAF121" s="172"/>
      <c r="RAG121" s="172"/>
      <c r="RAH121" s="172"/>
      <c r="RAI121" s="172"/>
      <c r="RAJ121" s="172"/>
      <c r="RAK121" s="172"/>
      <c r="RAL121" s="172"/>
      <c r="RAM121" s="172"/>
      <c r="RAN121" s="172"/>
      <c r="RAO121" s="172"/>
      <c r="RAP121" s="172"/>
      <c r="RAQ121" s="172"/>
      <c r="RAR121" s="172"/>
      <c r="RAS121" s="172"/>
      <c r="RAT121" s="172"/>
      <c r="RAU121" s="172"/>
      <c r="RAV121" s="172"/>
      <c r="RAW121" s="172"/>
      <c r="RAX121" s="172"/>
      <c r="RAY121" s="172"/>
      <c r="RAZ121" s="172"/>
      <c r="RBA121" s="172"/>
      <c r="RBB121" s="172"/>
      <c r="RBC121" s="172"/>
      <c r="RBD121" s="172"/>
      <c r="RBE121" s="172"/>
      <c r="RBF121" s="172"/>
      <c r="RBG121" s="172"/>
      <c r="RBH121" s="172"/>
      <c r="RBI121" s="172"/>
      <c r="RBJ121" s="172"/>
      <c r="RBK121" s="172"/>
      <c r="RBL121" s="172"/>
      <c r="RBM121" s="172"/>
      <c r="RBN121" s="172"/>
      <c r="RBO121" s="172"/>
      <c r="RBP121" s="172"/>
      <c r="RBQ121" s="172"/>
      <c r="RBR121" s="172"/>
      <c r="RBS121" s="172"/>
      <c r="RBT121" s="172"/>
      <c r="RBU121" s="172"/>
      <c r="RBV121" s="172"/>
      <c r="RBW121" s="172"/>
      <c r="RBX121" s="172"/>
      <c r="RBY121" s="172"/>
      <c r="RBZ121" s="172"/>
      <c r="RCA121" s="172"/>
      <c r="RCB121" s="172"/>
      <c r="RCC121" s="172"/>
      <c r="RCD121" s="172"/>
      <c r="RCE121" s="172"/>
      <c r="RCF121" s="172"/>
      <c r="RCG121" s="172"/>
      <c r="RCH121" s="172"/>
      <c r="RCI121" s="172"/>
      <c r="RCJ121" s="172"/>
      <c r="RCK121" s="172"/>
      <c r="RCL121" s="172"/>
      <c r="RCM121" s="172"/>
      <c r="RCN121" s="172"/>
      <c r="RCO121" s="172"/>
      <c r="RCP121" s="172"/>
      <c r="RCQ121" s="172"/>
      <c r="RCR121" s="172"/>
      <c r="RCS121" s="172"/>
      <c r="RCT121" s="172"/>
      <c r="RCU121" s="172"/>
      <c r="RCV121" s="172"/>
      <c r="RCW121" s="172"/>
      <c r="RCX121" s="172"/>
      <c r="RCY121" s="172"/>
      <c r="RCZ121" s="172"/>
      <c r="RDA121" s="172"/>
      <c r="RDB121" s="172"/>
      <c r="RDC121" s="172"/>
      <c r="RDD121" s="172"/>
      <c r="RDE121" s="172"/>
      <c r="RDF121" s="172"/>
      <c r="RDG121" s="172"/>
      <c r="RDH121" s="172"/>
      <c r="RDI121" s="172"/>
      <c r="RDJ121" s="172"/>
      <c r="RDK121" s="172"/>
      <c r="RDL121" s="172"/>
      <c r="RDM121" s="172"/>
      <c r="RDN121" s="172"/>
      <c r="RDO121" s="172"/>
      <c r="RDP121" s="172"/>
      <c r="RDQ121" s="172"/>
      <c r="RDR121" s="172"/>
      <c r="RDS121" s="172"/>
      <c r="RDT121" s="172"/>
      <c r="RDU121" s="172"/>
      <c r="RDV121" s="172"/>
      <c r="RDW121" s="172"/>
      <c r="RDX121" s="172"/>
      <c r="RDY121" s="172"/>
      <c r="RDZ121" s="172"/>
      <c r="REA121" s="172"/>
      <c r="REB121" s="172"/>
      <c r="REC121" s="172"/>
      <c r="RED121" s="172"/>
      <c r="REE121" s="172"/>
      <c r="REF121" s="172"/>
      <c r="REG121" s="172"/>
      <c r="REH121" s="172"/>
      <c r="REI121" s="172"/>
      <c r="REJ121" s="172"/>
      <c r="REK121" s="172"/>
      <c r="REL121" s="172"/>
      <c r="REM121" s="172"/>
      <c r="REN121" s="172"/>
      <c r="REO121" s="172"/>
      <c r="REP121" s="172"/>
      <c r="REQ121" s="172"/>
      <c r="RER121" s="172"/>
      <c r="RES121" s="172"/>
      <c r="RET121" s="172"/>
      <c r="REU121" s="172"/>
      <c r="REV121" s="172"/>
      <c r="REW121" s="172"/>
      <c r="REX121" s="172"/>
      <c r="REY121" s="172"/>
      <c r="REZ121" s="172"/>
      <c r="RFA121" s="172"/>
      <c r="RFB121" s="172"/>
      <c r="RFC121" s="172"/>
      <c r="RFD121" s="172"/>
      <c r="RFE121" s="172"/>
      <c r="RFF121" s="172"/>
      <c r="RFG121" s="172"/>
      <c r="RFH121" s="172"/>
      <c r="RFI121" s="172"/>
      <c r="RFJ121" s="172"/>
      <c r="RFK121" s="172"/>
      <c r="RFL121" s="172"/>
      <c r="RFM121" s="172"/>
      <c r="RFN121" s="172"/>
      <c r="RFO121" s="172"/>
      <c r="RFP121" s="172"/>
      <c r="RFQ121" s="172"/>
      <c r="RFR121" s="172"/>
      <c r="RFS121" s="172"/>
      <c r="RFT121" s="172"/>
      <c r="RFU121" s="172"/>
      <c r="RFV121" s="172"/>
      <c r="RFW121" s="172"/>
      <c r="RFX121" s="172"/>
      <c r="RFY121" s="172"/>
      <c r="RFZ121" s="172"/>
      <c r="RGA121" s="172"/>
      <c r="RGB121" s="172"/>
      <c r="RGC121" s="172"/>
      <c r="RGD121" s="172"/>
      <c r="RGE121" s="172"/>
      <c r="RGF121" s="172"/>
      <c r="RGG121" s="172"/>
      <c r="RGH121" s="172"/>
      <c r="RGI121" s="172"/>
      <c r="RGJ121" s="172"/>
      <c r="RGK121" s="172"/>
      <c r="RGL121" s="172"/>
      <c r="RGM121" s="172"/>
      <c r="RGN121" s="172"/>
      <c r="RGO121" s="172"/>
      <c r="RGP121" s="172"/>
      <c r="RGQ121" s="172"/>
      <c r="RGR121" s="172"/>
      <c r="RGS121" s="172"/>
      <c r="RGT121" s="172"/>
      <c r="RGU121" s="172"/>
      <c r="RGV121" s="172"/>
      <c r="RGW121" s="172"/>
      <c r="RGX121" s="172"/>
      <c r="RGY121" s="172"/>
      <c r="RGZ121" s="172"/>
      <c r="RHA121" s="172"/>
      <c r="RHB121" s="172"/>
      <c r="RHC121" s="172"/>
      <c r="RHD121" s="172"/>
      <c r="RHE121" s="172"/>
      <c r="RHF121" s="172"/>
      <c r="RHG121" s="172"/>
      <c r="RHH121" s="172"/>
      <c r="RHI121" s="172"/>
      <c r="RHJ121" s="172"/>
      <c r="RHK121" s="172"/>
      <c r="RHL121" s="172"/>
      <c r="RHM121" s="172"/>
      <c r="RHN121" s="172"/>
      <c r="RHO121" s="172"/>
      <c r="RHP121" s="172"/>
      <c r="RHQ121" s="172"/>
      <c r="RHR121" s="172"/>
      <c r="RHS121" s="172"/>
      <c r="RHT121" s="172"/>
      <c r="RHU121" s="172"/>
      <c r="RHV121" s="172"/>
      <c r="RHW121" s="172"/>
      <c r="RHX121" s="172"/>
      <c r="RHY121" s="172"/>
      <c r="RHZ121" s="172"/>
      <c r="RIA121" s="172"/>
      <c r="RIB121" s="172"/>
      <c r="RIC121" s="172"/>
      <c r="RID121" s="172"/>
      <c r="RIE121" s="172"/>
      <c r="RIF121" s="172"/>
      <c r="RIG121" s="172"/>
      <c r="RIH121" s="172"/>
      <c r="RII121" s="172"/>
      <c r="RIJ121" s="172"/>
      <c r="RIK121" s="172"/>
      <c r="RIL121" s="172"/>
      <c r="RIM121" s="172"/>
      <c r="RIN121" s="172"/>
      <c r="RIO121" s="172"/>
      <c r="RIP121" s="172"/>
      <c r="RIQ121" s="172"/>
      <c r="RIR121" s="172"/>
      <c r="RIS121" s="172"/>
      <c r="RIT121" s="172"/>
      <c r="RIU121" s="172"/>
      <c r="RIV121" s="172"/>
      <c r="RIW121" s="172"/>
      <c r="RIX121" s="172"/>
      <c r="RIY121" s="172"/>
      <c r="RIZ121" s="172"/>
      <c r="RJA121" s="172"/>
      <c r="RJB121" s="172"/>
      <c r="RJC121" s="172"/>
      <c r="RJD121" s="172"/>
      <c r="RJE121" s="172"/>
      <c r="RJF121" s="172"/>
      <c r="RJG121" s="172"/>
      <c r="RJH121" s="172"/>
      <c r="RJI121" s="172"/>
      <c r="RJJ121" s="172"/>
      <c r="RJK121" s="172"/>
      <c r="RJL121" s="172"/>
      <c r="RJM121" s="172"/>
      <c r="RJN121" s="172"/>
      <c r="RJO121" s="172"/>
      <c r="RJP121" s="172"/>
      <c r="RJQ121" s="172"/>
      <c r="RJR121" s="172"/>
      <c r="RJS121" s="172"/>
      <c r="RJT121" s="172"/>
      <c r="RJU121" s="172"/>
      <c r="RJV121" s="172"/>
      <c r="RJW121" s="172"/>
      <c r="RJX121" s="172"/>
      <c r="RJY121" s="172"/>
      <c r="RJZ121" s="172"/>
      <c r="RKA121" s="172"/>
      <c r="RKB121" s="172"/>
      <c r="RKC121" s="172"/>
      <c r="RKD121" s="172"/>
      <c r="RKE121" s="172"/>
      <c r="RKF121" s="172"/>
      <c r="RKG121" s="172"/>
      <c r="RKH121" s="172"/>
      <c r="RKI121" s="172"/>
      <c r="RKJ121" s="172"/>
      <c r="RKK121" s="172"/>
      <c r="RKL121" s="172"/>
      <c r="RKM121" s="172"/>
      <c r="RKN121" s="172"/>
      <c r="RKO121" s="172"/>
      <c r="RKP121" s="172"/>
      <c r="RKQ121" s="172"/>
      <c r="RKR121" s="172"/>
      <c r="RKS121" s="172"/>
      <c r="RKT121" s="172"/>
      <c r="RKU121" s="172"/>
      <c r="RKV121" s="172"/>
      <c r="RKW121" s="172"/>
      <c r="RKX121" s="172"/>
      <c r="RKY121" s="172"/>
      <c r="RKZ121" s="172"/>
      <c r="RLA121" s="172"/>
      <c r="RLB121" s="172"/>
      <c r="RLC121" s="172"/>
      <c r="RLD121" s="172"/>
      <c r="RLE121" s="172"/>
      <c r="RLF121" s="172"/>
      <c r="RLG121" s="172"/>
      <c r="RLH121" s="172"/>
      <c r="RLI121" s="172"/>
      <c r="RLJ121" s="172"/>
      <c r="RLK121" s="172"/>
      <c r="RLL121" s="172"/>
      <c r="RLM121" s="172"/>
      <c r="RLN121" s="172"/>
      <c r="RLO121" s="172"/>
      <c r="RLP121" s="172"/>
      <c r="RLQ121" s="172"/>
      <c r="RLR121" s="172"/>
      <c r="RLS121" s="172"/>
      <c r="RLT121" s="172"/>
      <c r="RLU121" s="172"/>
      <c r="RLV121" s="172"/>
      <c r="RLW121" s="172"/>
      <c r="RLX121" s="172"/>
      <c r="RLY121" s="172"/>
      <c r="RLZ121" s="172"/>
      <c r="RMA121" s="172"/>
      <c r="RMB121" s="172"/>
      <c r="RMC121" s="172"/>
      <c r="RMD121" s="172"/>
      <c r="RME121" s="172"/>
      <c r="RMF121" s="172"/>
      <c r="RMG121" s="172"/>
      <c r="RMH121" s="172"/>
      <c r="RMI121" s="172"/>
      <c r="RMJ121" s="172"/>
      <c r="RMK121" s="172"/>
      <c r="RML121" s="172"/>
      <c r="RMM121" s="172"/>
      <c r="RMN121" s="172"/>
      <c r="RMO121" s="172"/>
      <c r="RMP121" s="172"/>
      <c r="RMQ121" s="172"/>
      <c r="RMR121" s="172"/>
      <c r="RMS121" s="172"/>
      <c r="RMT121" s="172"/>
      <c r="RMU121" s="172"/>
      <c r="RMV121" s="172"/>
      <c r="RMW121" s="172"/>
      <c r="RMX121" s="172"/>
      <c r="RMY121" s="172"/>
      <c r="RMZ121" s="172"/>
      <c r="RNA121" s="172"/>
      <c r="RNB121" s="172"/>
      <c r="RNC121" s="172"/>
      <c r="RND121" s="172"/>
      <c r="RNE121" s="172"/>
      <c r="RNF121" s="172"/>
      <c r="RNG121" s="172"/>
      <c r="RNH121" s="172"/>
      <c r="RNI121" s="172"/>
      <c r="RNJ121" s="172"/>
      <c r="RNK121" s="172"/>
      <c r="RNL121" s="172"/>
      <c r="RNM121" s="172"/>
      <c r="RNN121" s="172"/>
      <c r="RNO121" s="172"/>
      <c r="RNP121" s="172"/>
      <c r="RNQ121" s="172"/>
      <c r="RNR121" s="172"/>
      <c r="RNS121" s="172"/>
      <c r="RNT121" s="172"/>
      <c r="RNU121" s="172"/>
      <c r="RNV121" s="172"/>
      <c r="RNW121" s="172"/>
      <c r="RNX121" s="172"/>
      <c r="RNY121" s="172"/>
      <c r="RNZ121" s="172"/>
      <c r="ROA121" s="172"/>
      <c r="ROB121" s="172"/>
      <c r="ROC121" s="172"/>
      <c r="ROD121" s="172"/>
      <c r="ROE121" s="172"/>
      <c r="ROF121" s="172"/>
      <c r="ROG121" s="172"/>
      <c r="ROH121" s="172"/>
      <c r="ROI121" s="172"/>
      <c r="ROJ121" s="172"/>
      <c r="ROK121" s="172"/>
      <c r="ROL121" s="172"/>
      <c r="ROM121" s="172"/>
      <c r="RON121" s="172"/>
      <c r="ROO121" s="172"/>
      <c r="ROP121" s="172"/>
      <c r="ROQ121" s="172"/>
      <c r="ROR121" s="172"/>
      <c r="ROS121" s="172"/>
      <c r="ROT121" s="172"/>
      <c r="ROU121" s="172"/>
      <c r="ROV121" s="172"/>
      <c r="ROW121" s="172"/>
      <c r="ROX121" s="172"/>
      <c r="ROY121" s="172"/>
      <c r="ROZ121" s="172"/>
      <c r="RPA121" s="172"/>
      <c r="RPB121" s="172"/>
      <c r="RPC121" s="172"/>
      <c r="RPD121" s="172"/>
      <c r="RPE121" s="172"/>
      <c r="RPF121" s="172"/>
      <c r="RPG121" s="172"/>
      <c r="RPH121" s="172"/>
      <c r="RPI121" s="172"/>
      <c r="RPJ121" s="172"/>
      <c r="RPK121" s="172"/>
      <c r="RPL121" s="172"/>
      <c r="RPM121" s="172"/>
      <c r="RPN121" s="172"/>
      <c r="RPO121" s="172"/>
      <c r="RPP121" s="172"/>
      <c r="RPQ121" s="172"/>
      <c r="RPR121" s="172"/>
      <c r="RPS121" s="172"/>
      <c r="RPT121" s="172"/>
      <c r="RPU121" s="172"/>
      <c r="RPV121" s="172"/>
      <c r="RPW121" s="172"/>
      <c r="RPX121" s="172"/>
      <c r="RPY121" s="172"/>
      <c r="RPZ121" s="172"/>
      <c r="RQA121" s="172"/>
      <c r="RQB121" s="172"/>
      <c r="RQC121" s="172"/>
      <c r="RQD121" s="172"/>
      <c r="RQE121" s="172"/>
      <c r="RQF121" s="172"/>
      <c r="RQG121" s="172"/>
      <c r="RQH121" s="172"/>
      <c r="RQI121" s="172"/>
      <c r="RQJ121" s="172"/>
      <c r="RQK121" s="172"/>
      <c r="RQL121" s="172"/>
      <c r="RQM121" s="172"/>
      <c r="RQN121" s="172"/>
      <c r="RQO121" s="172"/>
      <c r="RQP121" s="172"/>
      <c r="RQQ121" s="172"/>
      <c r="RQR121" s="172"/>
      <c r="RQS121" s="172"/>
      <c r="RQT121" s="172"/>
      <c r="RQU121" s="172"/>
      <c r="RQV121" s="172"/>
      <c r="RQW121" s="172"/>
      <c r="RQX121" s="172"/>
      <c r="RQY121" s="172"/>
      <c r="RQZ121" s="172"/>
      <c r="RRA121" s="172"/>
      <c r="RRB121" s="172"/>
      <c r="RRC121" s="172"/>
      <c r="RRD121" s="172"/>
      <c r="RRE121" s="172"/>
      <c r="RRF121" s="172"/>
      <c r="RRG121" s="172"/>
      <c r="RRH121" s="172"/>
      <c r="RRI121" s="172"/>
      <c r="RRJ121" s="172"/>
      <c r="RRK121" s="172"/>
      <c r="RRL121" s="172"/>
      <c r="RRM121" s="172"/>
      <c r="RRN121" s="172"/>
      <c r="RRO121" s="172"/>
      <c r="RRP121" s="172"/>
      <c r="RRQ121" s="172"/>
      <c r="RRR121" s="172"/>
      <c r="RRS121" s="172"/>
      <c r="RRT121" s="172"/>
      <c r="RRU121" s="172"/>
      <c r="RRV121" s="172"/>
      <c r="RRW121" s="172"/>
      <c r="RRX121" s="172"/>
      <c r="RRY121" s="172"/>
      <c r="RRZ121" s="172"/>
      <c r="RSA121" s="172"/>
      <c r="RSB121" s="172"/>
      <c r="RSC121" s="172"/>
      <c r="RSD121" s="172"/>
      <c r="RSE121" s="172"/>
      <c r="RSF121" s="172"/>
      <c r="RSG121" s="172"/>
      <c r="RSH121" s="172"/>
      <c r="RSI121" s="172"/>
      <c r="RSJ121" s="172"/>
      <c r="RSK121" s="172"/>
      <c r="RSL121" s="172"/>
      <c r="RSM121" s="172"/>
      <c r="RSN121" s="172"/>
      <c r="RSO121" s="172"/>
      <c r="RSP121" s="172"/>
      <c r="RSQ121" s="172"/>
      <c r="RSR121" s="172"/>
      <c r="RSS121" s="172"/>
      <c r="RST121" s="172"/>
      <c r="RSU121" s="172"/>
      <c r="RSV121" s="172"/>
      <c r="RSW121" s="172"/>
      <c r="RSX121" s="172"/>
      <c r="RSY121" s="172"/>
      <c r="RSZ121" s="172"/>
      <c r="RTA121" s="172"/>
      <c r="RTB121" s="172"/>
      <c r="RTC121" s="172"/>
      <c r="RTD121" s="172"/>
      <c r="RTE121" s="172"/>
      <c r="RTF121" s="172"/>
      <c r="RTG121" s="172"/>
      <c r="RTH121" s="172"/>
      <c r="RTI121" s="172"/>
      <c r="RTJ121" s="172"/>
      <c r="RTK121" s="172"/>
      <c r="RTL121" s="172"/>
      <c r="RTM121" s="172"/>
      <c r="RTN121" s="172"/>
      <c r="RTO121" s="172"/>
      <c r="RTP121" s="172"/>
      <c r="RTQ121" s="172"/>
      <c r="RTR121" s="172"/>
      <c r="RTS121" s="172"/>
      <c r="RTT121" s="172"/>
      <c r="RTU121" s="172"/>
      <c r="RTV121" s="172"/>
      <c r="RTW121" s="172"/>
      <c r="RTX121" s="172"/>
      <c r="RTY121" s="172"/>
      <c r="RTZ121" s="172"/>
      <c r="RUA121" s="172"/>
      <c r="RUB121" s="172"/>
      <c r="RUC121" s="172"/>
      <c r="RUD121" s="172"/>
      <c r="RUE121" s="172"/>
      <c r="RUF121" s="172"/>
      <c r="RUG121" s="172"/>
      <c r="RUH121" s="172"/>
      <c r="RUI121" s="172"/>
      <c r="RUJ121" s="172"/>
      <c r="RUK121" s="172"/>
      <c r="RUL121" s="172"/>
      <c r="RUM121" s="172"/>
      <c r="RUN121" s="172"/>
      <c r="RUO121" s="172"/>
      <c r="RUP121" s="172"/>
      <c r="RUQ121" s="172"/>
      <c r="RUR121" s="172"/>
      <c r="RUS121" s="172"/>
      <c r="RUT121" s="172"/>
      <c r="RUU121" s="172"/>
      <c r="RUV121" s="172"/>
      <c r="RUW121" s="172"/>
      <c r="RUX121" s="172"/>
      <c r="RUY121" s="172"/>
      <c r="RUZ121" s="172"/>
      <c r="RVA121" s="172"/>
      <c r="RVB121" s="172"/>
      <c r="RVC121" s="172"/>
      <c r="RVD121" s="172"/>
      <c r="RVE121" s="172"/>
      <c r="RVF121" s="172"/>
      <c r="RVG121" s="172"/>
      <c r="RVH121" s="172"/>
      <c r="RVI121" s="172"/>
      <c r="RVJ121" s="172"/>
      <c r="RVK121" s="172"/>
      <c r="RVL121" s="172"/>
      <c r="RVM121" s="172"/>
      <c r="RVN121" s="172"/>
      <c r="RVO121" s="172"/>
      <c r="RVP121" s="172"/>
      <c r="RVQ121" s="172"/>
      <c r="RVR121" s="172"/>
      <c r="RVS121" s="172"/>
      <c r="RVT121" s="172"/>
      <c r="RVU121" s="172"/>
      <c r="RVV121" s="172"/>
      <c r="RVW121" s="172"/>
      <c r="RVX121" s="172"/>
      <c r="RVY121" s="172"/>
      <c r="RVZ121" s="172"/>
      <c r="RWA121" s="172"/>
      <c r="RWB121" s="172"/>
      <c r="RWC121" s="172"/>
      <c r="RWD121" s="172"/>
      <c r="RWE121" s="172"/>
      <c r="RWF121" s="172"/>
      <c r="RWG121" s="172"/>
      <c r="RWH121" s="172"/>
      <c r="RWI121" s="172"/>
      <c r="RWJ121" s="172"/>
      <c r="RWK121" s="172"/>
      <c r="RWL121" s="172"/>
      <c r="RWM121" s="172"/>
      <c r="RWN121" s="172"/>
      <c r="RWO121" s="172"/>
      <c r="RWP121" s="172"/>
      <c r="RWQ121" s="172"/>
      <c r="RWR121" s="172"/>
      <c r="RWS121" s="172"/>
      <c r="RWT121" s="172"/>
      <c r="RWU121" s="172"/>
      <c r="RWV121" s="172"/>
      <c r="RWW121" s="172"/>
      <c r="RWX121" s="172"/>
      <c r="RWY121" s="172"/>
      <c r="RWZ121" s="172"/>
      <c r="RXA121" s="172"/>
      <c r="RXB121" s="172"/>
      <c r="RXC121" s="172"/>
      <c r="RXD121" s="172"/>
      <c r="RXE121" s="172"/>
      <c r="RXF121" s="172"/>
      <c r="RXG121" s="172"/>
      <c r="RXH121" s="172"/>
      <c r="RXI121" s="172"/>
      <c r="RXJ121" s="172"/>
      <c r="RXK121" s="172"/>
      <c r="RXL121" s="172"/>
      <c r="RXM121" s="172"/>
      <c r="RXN121" s="172"/>
      <c r="RXO121" s="172"/>
      <c r="RXP121" s="172"/>
      <c r="RXQ121" s="172"/>
      <c r="RXR121" s="172"/>
      <c r="RXS121" s="172"/>
      <c r="RXT121" s="172"/>
      <c r="RXU121" s="172"/>
      <c r="RXV121" s="172"/>
      <c r="RXW121" s="172"/>
      <c r="RXX121" s="172"/>
      <c r="RXY121" s="172"/>
      <c r="RXZ121" s="172"/>
      <c r="RYA121" s="172"/>
      <c r="RYB121" s="172"/>
      <c r="RYC121" s="172"/>
      <c r="RYD121" s="172"/>
      <c r="RYE121" s="172"/>
      <c r="RYF121" s="172"/>
      <c r="RYG121" s="172"/>
      <c r="RYH121" s="172"/>
      <c r="RYI121" s="172"/>
      <c r="RYJ121" s="172"/>
      <c r="RYK121" s="172"/>
      <c r="RYL121" s="172"/>
      <c r="RYM121" s="172"/>
      <c r="RYN121" s="172"/>
      <c r="RYO121" s="172"/>
      <c r="RYP121" s="172"/>
      <c r="RYQ121" s="172"/>
      <c r="RYR121" s="172"/>
      <c r="RYS121" s="172"/>
      <c r="RYT121" s="172"/>
      <c r="RYU121" s="172"/>
      <c r="RYV121" s="172"/>
      <c r="RYW121" s="172"/>
      <c r="RYX121" s="172"/>
      <c r="RYY121" s="172"/>
      <c r="RYZ121" s="172"/>
      <c r="RZA121" s="172"/>
      <c r="RZB121" s="172"/>
      <c r="RZC121" s="172"/>
      <c r="RZD121" s="172"/>
      <c r="RZE121" s="172"/>
      <c r="RZF121" s="172"/>
      <c r="RZG121" s="172"/>
      <c r="RZH121" s="172"/>
      <c r="RZI121" s="172"/>
      <c r="RZJ121" s="172"/>
      <c r="RZK121" s="172"/>
      <c r="RZL121" s="172"/>
      <c r="RZM121" s="172"/>
      <c r="RZN121" s="172"/>
      <c r="RZO121" s="172"/>
      <c r="RZP121" s="172"/>
      <c r="RZQ121" s="172"/>
      <c r="RZR121" s="172"/>
      <c r="RZS121" s="172"/>
      <c r="RZT121" s="172"/>
      <c r="RZU121" s="172"/>
      <c r="RZV121" s="172"/>
      <c r="RZW121" s="172"/>
      <c r="RZX121" s="172"/>
      <c r="RZY121" s="172"/>
      <c r="RZZ121" s="172"/>
      <c r="SAA121" s="172"/>
      <c r="SAB121" s="172"/>
      <c r="SAC121" s="172"/>
      <c r="SAD121" s="172"/>
      <c r="SAE121" s="172"/>
      <c r="SAF121" s="172"/>
      <c r="SAG121" s="172"/>
      <c r="SAH121" s="172"/>
      <c r="SAI121" s="172"/>
      <c r="SAJ121" s="172"/>
      <c r="SAK121" s="172"/>
      <c r="SAL121" s="172"/>
      <c r="SAM121" s="172"/>
      <c r="SAN121" s="172"/>
      <c r="SAO121" s="172"/>
      <c r="SAP121" s="172"/>
      <c r="SAQ121" s="172"/>
      <c r="SAR121" s="172"/>
      <c r="SAS121" s="172"/>
      <c r="SAT121" s="172"/>
      <c r="SAU121" s="172"/>
      <c r="SAV121" s="172"/>
      <c r="SAW121" s="172"/>
      <c r="SAX121" s="172"/>
      <c r="SAY121" s="172"/>
      <c r="SAZ121" s="172"/>
      <c r="SBA121" s="172"/>
      <c r="SBB121" s="172"/>
      <c r="SBC121" s="172"/>
      <c r="SBD121" s="172"/>
      <c r="SBE121" s="172"/>
      <c r="SBF121" s="172"/>
      <c r="SBG121" s="172"/>
      <c r="SBH121" s="172"/>
      <c r="SBI121" s="172"/>
      <c r="SBJ121" s="172"/>
      <c r="SBK121" s="172"/>
      <c r="SBL121" s="172"/>
      <c r="SBM121" s="172"/>
      <c r="SBN121" s="172"/>
      <c r="SBO121" s="172"/>
      <c r="SBP121" s="172"/>
      <c r="SBQ121" s="172"/>
      <c r="SBR121" s="172"/>
      <c r="SBS121" s="172"/>
      <c r="SBT121" s="172"/>
      <c r="SBU121" s="172"/>
      <c r="SBV121" s="172"/>
      <c r="SBW121" s="172"/>
      <c r="SBX121" s="172"/>
      <c r="SBY121" s="172"/>
      <c r="SBZ121" s="172"/>
      <c r="SCA121" s="172"/>
      <c r="SCB121" s="172"/>
      <c r="SCC121" s="172"/>
      <c r="SCD121" s="172"/>
      <c r="SCE121" s="172"/>
      <c r="SCF121" s="172"/>
      <c r="SCG121" s="172"/>
      <c r="SCH121" s="172"/>
      <c r="SCI121" s="172"/>
      <c r="SCJ121" s="172"/>
      <c r="SCK121" s="172"/>
      <c r="SCL121" s="172"/>
      <c r="SCM121" s="172"/>
      <c r="SCN121" s="172"/>
      <c r="SCO121" s="172"/>
      <c r="SCP121" s="172"/>
      <c r="SCQ121" s="172"/>
      <c r="SCR121" s="172"/>
      <c r="SCS121" s="172"/>
      <c r="SCT121" s="172"/>
      <c r="SCU121" s="172"/>
      <c r="SCV121" s="172"/>
      <c r="SCW121" s="172"/>
      <c r="SCX121" s="172"/>
      <c r="SCY121" s="172"/>
      <c r="SCZ121" s="172"/>
      <c r="SDA121" s="172"/>
      <c r="SDB121" s="172"/>
      <c r="SDC121" s="172"/>
      <c r="SDD121" s="172"/>
      <c r="SDE121" s="172"/>
      <c r="SDF121" s="172"/>
      <c r="SDG121" s="172"/>
      <c r="SDH121" s="172"/>
      <c r="SDI121" s="172"/>
      <c r="SDJ121" s="172"/>
      <c r="SDK121" s="172"/>
      <c r="SDL121" s="172"/>
      <c r="SDM121" s="172"/>
      <c r="SDN121" s="172"/>
      <c r="SDO121" s="172"/>
      <c r="SDP121" s="172"/>
      <c r="SDQ121" s="172"/>
      <c r="SDR121" s="172"/>
      <c r="SDS121" s="172"/>
      <c r="SDT121" s="172"/>
      <c r="SDU121" s="172"/>
      <c r="SDV121" s="172"/>
      <c r="SDW121" s="172"/>
      <c r="SDX121" s="172"/>
      <c r="SDY121" s="172"/>
      <c r="SDZ121" s="172"/>
      <c r="SEA121" s="172"/>
      <c r="SEB121" s="172"/>
      <c r="SEC121" s="172"/>
      <c r="SED121" s="172"/>
      <c r="SEE121" s="172"/>
      <c r="SEF121" s="172"/>
      <c r="SEG121" s="172"/>
      <c r="SEH121" s="172"/>
      <c r="SEI121" s="172"/>
      <c r="SEJ121" s="172"/>
      <c r="SEK121" s="172"/>
      <c r="SEL121" s="172"/>
      <c r="SEM121" s="172"/>
      <c r="SEN121" s="172"/>
      <c r="SEO121" s="172"/>
      <c r="SEP121" s="172"/>
      <c r="SEQ121" s="172"/>
      <c r="SER121" s="172"/>
      <c r="SES121" s="172"/>
      <c r="SET121" s="172"/>
      <c r="SEU121" s="172"/>
      <c r="SEV121" s="172"/>
      <c r="SEW121" s="172"/>
      <c r="SEX121" s="172"/>
      <c r="SEY121" s="172"/>
      <c r="SEZ121" s="172"/>
      <c r="SFA121" s="172"/>
      <c r="SFB121" s="172"/>
      <c r="SFC121" s="172"/>
      <c r="SFD121" s="172"/>
      <c r="SFE121" s="172"/>
      <c r="SFF121" s="172"/>
      <c r="SFG121" s="172"/>
      <c r="SFH121" s="172"/>
      <c r="SFI121" s="172"/>
      <c r="SFJ121" s="172"/>
      <c r="SFK121" s="172"/>
      <c r="SFL121" s="172"/>
      <c r="SFM121" s="172"/>
      <c r="SFN121" s="172"/>
      <c r="SFO121" s="172"/>
      <c r="SFP121" s="172"/>
      <c r="SFQ121" s="172"/>
      <c r="SFR121" s="172"/>
      <c r="SFS121" s="172"/>
      <c r="SFT121" s="172"/>
      <c r="SFU121" s="172"/>
      <c r="SFV121" s="172"/>
      <c r="SFW121" s="172"/>
      <c r="SFX121" s="172"/>
      <c r="SFY121" s="172"/>
      <c r="SFZ121" s="172"/>
      <c r="SGA121" s="172"/>
      <c r="SGB121" s="172"/>
      <c r="SGC121" s="172"/>
      <c r="SGD121" s="172"/>
      <c r="SGE121" s="172"/>
      <c r="SGF121" s="172"/>
      <c r="SGG121" s="172"/>
      <c r="SGH121" s="172"/>
      <c r="SGI121" s="172"/>
      <c r="SGJ121" s="172"/>
      <c r="SGK121" s="172"/>
      <c r="SGL121" s="172"/>
      <c r="SGM121" s="172"/>
      <c r="SGN121" s="172"/>
      <c r="SGO121" s="172"/>
      <c r="SGP121" s="172"/>
      <c r="SGQ121" s="172"/>
      <c r="SGR121" s="172"/>
      <c r="SGS121" s="172"/>
      <c r="SGT121" s="172"/>
      <c r="SGU121" s="172"/>
      <c r="SGV121" s="172"/>
      <c r="SGW121" s="172"/>
      <c r="SGX121" s="172"/>
      <c r="SGY121" s="172"/>
      <c r="SGZ121" s="172"/>
      <c r="SHA121" s="172"/>
      <c r="SHB121" s="172"/>
      <c r="SHC121" s="172"/>
      <c r="SHD121" s="172"/>
      <c r="SHE121" s="172"/>
      <c r="SHF121" s="172"/>
      <c r="SHG121" s="172"/>
      <c r="SHH121" s="172"/>
      <c r="SHI121" s="172"/>
      <c r="SHJ121" s="172"/>
      <c r="SHK121" s="172"/>
      <c r="SHL121" s="172"/>
      <c r="SHM121" s="172"/>
      <c r="SHN121" s="172"/>
      <c r="SHO121" s="172"/>
      <c r="SHP121" s="172"/>
      <c r="SHQ121" s="172"/>
      <c r="SHR121" s="172"/>
      <c r="SHS121" s="172"/>
      <c r="SHT121" s="172"/>
      <c r="SHU121" s="172"/>
      <c r="SHV121" s="172"/>
      <c r="SHW121" s="172"/>
      <c r="SHX121" s="172"/>
      <c r="SHY121" s="172"/>
      <c r="SHZ121" s="172"/>
      <c r="SIA121" s="172"/>
      <c r="SIB121" s="172"/>
      <c r="SIC121" s="172"/>
      <c r="SID121" s="172"/>
      <c r="SIE121" s="172"/>
      <c r="SIF121" s="172"/>
      <c r="SIG121" s="172"/>
      <c r="SIH121" s="172"/>
      <c r="SII121" s="172"/>
      <c r="SIJ121" s="172"/>
      <c r="SIK121" s="172"/>
      <c r="SIL121" s="172"/>
      <c r="SIM121" s="172"/>
      <c r="SIN121" s="172"/>
      <c r="SIO121" s="172"/>
      <c r="SIP121" s="172"/>
      <c r="SIQ121" s="172"/>
      <c r="SIR121" s="172"/>
      <c r="SIS121" s="172"/>
      <c r="SIT121" s="172"/>
      <c r="SIU121" s="172"/>
      <c r="SIV121" s="172"/>
      <c r="SIW121" s="172"/>
      <c r="SIX121" s="172"/>
      <c r="SIY121" s="172"/>
      <c r="SIZ121" s="172"/>
      <c r="SJA121" s="172"/>
      <c r="SJB121" s="172"/>
      <c r="SJC121" s="172"/>
      <c r="SJD121" s="172"/>
      <c r="SJE121" s="172"/>
      <c r="SJF121" s="172"/>
      <c r="SJG121" s="172"/>
      <c r="SJH121" s="172"/>
      <c r="SJI121" s="172"/>
      <c r="SJJ121" s="172"/>
      <c r="SJK121" s="172"/>
      <c r="SJL121" s="172"/>
      <c r="SJM121" s="172"/>
      <c r="SJN121" s="172"/>
      <c r="SJO121" s="172"/>
      <c r="SJP121" s="172"/>
      <c r="SJQ121" s="172"/>
      <c r="SJR121" s="172"/>
      <c r="SJS121" s="172"/>
      <c r="SJT121" s="172"/>
      <c r="SJU121" s="172"/>
      <c r="SJV121" s="172"/>
      <c r="SJW121" s="172"/>
      <c r="SJX121" s="172"/>
      <c r="SJY121" s="172"/>
      <c r="SJZ121" s="172"/>
      <c r="SKA121" s="172"/>
      <c r="SKB121" s="172"/>
      <c r="SKC121" s="172"/>
      <c r="SKD121" s="172"/>
      <c r="SKE121" s="172"/>
      <c r="SKF121" s="172"/>
      <c r="SKG121" s="172"/>
      <c r="SKH121" s="172"/>
      <c r="SKI121" s="172"/>
      <c r="SKJ121" s="172"/>
      <c r="SKK121" s="172"/>
      <c r="SKL121" s="172"/>
      <c r="SKM121" s="172"/>
      <c r="SKN121" s="172"/>
      <c r="SKO121" s="172"/>
      <c r="SKP121" s="172"/>
      <c r="SKQ121" s="172"/>
      <c r="SKR121" s="172"/>
      <c r="SKS121" s="172"/>
      <c r="SKT121" s="172"/>
      <c r="SKU121" s="172"/>
      <c r="SKV121" s="172"/>
      <c r="SKW121" s="172"/>
      <c r="SKX121" s="172"/>
      <c r="SKY121" s="172"/>
      <c r="SKZ121" s="172"/>
      <c r="SLA121" s="172"/>
      <c r="SLB121" s="172"/>
      <c r="SLC121" s="172"/>
      <c r="SLD121" s="172"/>
      <c r="SLE121" s="172"/>
      <c r="SLF121" s="172"/>
      <c r="SLG121" s="172"/>
      <c r="SLH121" s="172"/>
      <c r="SLI121" s="172"/>
      <c r="SLJ121" s="172"/>
      <c r="SLK121" s="172"/>
      <c r="SLL121" s="172"/>
      <c r="SLM121" s="172"/>
      <c r="SLN121" s="172"/>
      <c r="SLO121" s="172"/>
      <c r="SLP121" s="172"/>
      <c r="SLQ121" s="172"/>
      <c r="SLR121" s="172"/>
      <c r="SLS121" s="172"/>
      <c r="SLT121" s="172"/>
      <c r="SLU121" s="172"/>
      <c r="SLV121" s="172"/>
      <c r="SLW121" s="172"/>
      <c r="SLX121" s="172"/>
      <c r="SLY121" s="172"/>
      <c r="SLZ121" s="172"/>
      <c r="SMA121" s="172"/>
      <c r="SMB121" s="172"/>
      <c r="SMC121" s="172"/>
      <c r="SMD121" s="172"/>
      <c r="SME121" s="172"/>
      <c r="SMF121" s="172"/>
      <c r="SMG121" s="172"/>
      <c r="SMH121" s="172"/>
      <c r="SMI121" s="172"/>
      <c r="SMJ121" s="172"/>
      <c r="SMK121" s="172"/>
      <c r="SML121" s="172"/>
      <c r="SMM121" s="172"/>
      <c r="SMN121" s="172"/>
      <c r="SMO121" s="172"/>
      <c r="SMP121" s="172"/>
      <c r="SMQ121" s="172"/>
      <c r="SMR121" s="172"/>
      <c r="SMS121" s="172"/>
      <c r="SMT121" s="172"/>
      <c r="SMU121" s="172"/>
      <c r="SMV121" s="172"/>
      <c r="SMW121" s="172"/>
      <c r="SMX121" s="172"/>
      <c r="SMY121" s="172"/>
      <c r="SMZ121" s="172"/>
      <c r="SNA121" s="172"/>
      <c r="SNB121" s="172"/>
      <c r="SNC121" s="172"/>
      <c r="SND121" s="172"/>
      <c r="SNE121" s="172"/>
      <c r="SNF121" s="172"/>
      <c r="SNG121" s="172"/>
      <c r="SNH121" s="172"/>
      <c r="SNI121" s="172"/>
      <c r="SNJ121" s="172"/>
      <c r="SNK121" s="172"/>
      <c r="SNL121" s="172"/>
      <c r="SNM121" s="172"/>
      <c r="SNN121" s="172"/>
      <c r="SNO121" s="172"/>
      <c r="SNP121" s="172"/>
      <c r="SNQ121" s="172"/>
      <c r="SNR121" s="172"/>
      <c r="SNS121" s="172"/>
      <c r="SNT121" s="172"/>
      <c r="SNU121" s="172"/>
      <c r="SNV121" s="172"/>
      <c r="SNW121" s="172"/>
      <c r="SNX121" s="172"/>
      <c r="SNY121" s="172"/>
      <c r="SNZ121" s="172"/>
      <c r="SOA121" s="172"/>
      <c r="SOB121" s="172"/>
      <c r="SOC121" s="172"/>
      <c r="SOD121" s="172"/>
      <c r="SOE121" s="172"/>
      <c r="SOF121" s="172"/>
      <c r="SOG121" s="172"/>
      <c r="SOH121" s="172"/>
      <c r="SOI121" s="172"/>
      <c r="SOJ121" s="172"/>
      <c r="SOK121" s="172"/>
      <c r="SOL121" s="172"/>
      <c r="SOM121" s="172"/>
      <c r="SON121" s="172"/>
      <c r="SOO121" s="172"/>
      <c r="SOP121" s="172"/>
      <c r="SOQ121" s="172"/>
      <c r="SOR121" s="172"/>
      <c r="SOS121" s="172"/>
      <c r="SOT121" s="172"/>
      <c r="SOU121" s="172"/>
      <c r="SOV121" s="172"/>
      <c r="SOW121" s="172"/>
      <c r="SOX121" s="172"/>
      <c r="SOY121" s="172"/>
      <c r="SOZ121" s="172"/>
      <c r="SPA121" s="172"/>
      <c r="SPB121" s="172"/>
      <c r="SPC121" s="172"/>
      <c r="SPD121" s="172"/>
      <c r="SPE121" s="172"/>
      <c r="SPF121" s="172"/>
      <c r="SPG121" s="172"/>
      <c r="SPH121" s="172"/>
      <c r="SPI121" s="172"/>
      <c r="SPJ121" s="172"/>
      <c r="SPK121" s="172"/>
      <c r="SPL121" s="172"/>
      <c r="SPM121" s="172"/>
      <c r="SPN121" s="172"/>
      <c r="SPO121" s="172"/>
      <c r="SPP121" s="172"/>
      <c r="SPQ121" s="172"/>
      <c r="SPR121" s="172"/>
      <c r="SPS121" s="172"/>
      <c r="SPT121" s="172"/>
      <c r="SPU121" s="172"/>
      <c r="SPV121" s="172"/>
      <c r="SPW121" s="172"/>
      <c r="SPX121" s="172"/>
      <c r="SPY121" s="172"/>
      <c r="SPZ121" s="172"/>
      <c r="SQA121" s="172"/>
      <c r="SQB121" s="172"/>
      <c r="SQC121" s="172"/>
      <c r="SQD121" s="172"/>
      <c r="SQE121" s="172"/>
      <c r="SQF121" s="172"/>
      <c r="SQG121" s="172"/>
      <c r="SQH121" s="172"/>
      <c r="SQI121" s="172"/>
      <c r="SQJ121" s="172"/>
      <c r="SQK121" s="172"/>
      <c r="SQL121" s="172"/>
      <c r="SQM121" s="172"/>
      <c r="SQN121" s="172"/>
      <c r="SQO121" s="172"/>
      <c r="SQP121" s="172"/>
      <c r="SQQ121" s="172"/>
      <c r="SQR121" s="172"/>
      <c r="SQS121" s="172"/>
      <c r="SQT121" s="172"/>
      <c r="SQU121" s="172"/>
      <c r="SQV121" s="172"/>
      <c r="SQW121" s="172"/>
      <c r="SQX121" s="172"/>
      <c r="SQY121" s="172"/>
      <c r="SQZ121" s="172"/>
      <c r="SRA121" s="172"/>
      <c r="SRB121" s="172"/>
      <c r="SRC121" s="172"/>
      <c r="SRD121" s="172"/>
      <c r="SRE121" s="172"/>
      <c r="SRF121" s="172"/>
      <c r="SRG121" s="172"/>
      <c r="SRH121" s="172"/>
      <c r="SRI121" s="172"/>
      <c r="SRJ121" s="172"/>
      <c r="SRK121" s="172"/>
      <c r="SRL121" s="172"/>
      <c r="SRM121" s="172"/>
      <c r="SRN121" s="172"/>
      <c r="SRO121" s="172"/>
      <c r="SRP121" s="172"/>
      <c r="SRQ121" s="172"/>
      <c r="SRR121" s="172"/>
      <c r="SRS121" s="172"/>
      <c r="SRT121" s="172"/>
      <c r="SRU121" s="172"/>
      <c r="SRV121" s="172"/>
      <c r="SRW121" s="172"/>
      <c r="SRX121" s="172"/>
      <c r="SRY121" s="172"/>
      <c r="SRZ121" s="172"/>
      <c r="SSA121" s="172"/>
      <c r="SSB121" s="172"/>
      <c r="SSC121" s="172"/>
      <c r="SSD121" s="172"/>
      <c r="SSE121" s="172"/>
      <c r="SSF121" s="172"/>
      <c r="SSG121" s="172"/>
      <c r="SSH121" s="172"/>
      <c r="SSI121" s="172"/>
      <c r="SSJ121" s="172"/>
      <c r="SSK121" s="172"/>
      <c r="SSL121" s="172"/>
      <c r="SSM121" s="172"/>
      <c r="SSN121" s="172"/>
      <c r="SSO121" s="172"/>
      <c r="SSP121" s="172"/>
      <c r="SSQ121" s="172"/>
      <c r="SSR121" s="172"/>
      <c r="SSS121" s="172"/>
      <c r="SST121" s="172"/>
      <c r="SSU121" s="172"/>
      <c r="SSV121" s="172"/>
      <c r="SSW121" s="172"/>
      <c r="SSX121" s="172"/>
      <c r="SSY121" s="172"/>
      <c r="SSZ121" s="172"/>
      <c r="STA121" s="172"/>
      <c r="STB121" s="172"/>
      <c r="STC121" s="172"/>
      <c r="STD121" s="172"/>
      <c r="STE121" s="172"/>
      <c r="STF121" s="172"/>
      <c r="STG121" s="172"/>
      <c r="STH121" s="172"/>
      <c r="STI121" s="172"/>
      <c r="STJ121" s="172"/>
      <c r="STK121" s="172"/>
      <c r="STL121" s="172"/>
      <c r="STM121" s="172"/>
      <c r="STN121" s="172"/>
      <c r="STO121" s="172"/>
      <c r="STP121" s="172"/>
      <c r="STQ121" s="172"/>
      <c r="STR121" s="172"/>
      <c r="STS121" s="172"/>
      <c r="STT121" s="172"/>
      <c r="STU121" s="172"/>
      <c r="STV121" s="172"/>
      <c r="STW121" s="172"/>
      <c r="STX121" s="172"/>
      <c r="STY121" s="172"/>
      <c r="STZ121" s="172"/>
      <c r="SUA121" s="172"/>
      <c r="SUB121" s="172"/>
      <c r="SUC121" s="172"/>
      <c r="SUD121" s="172"/>
      <c r="SUE121" s="172"/>
      <c r="SUF121" s="172"/>
      <c r="SUG121" s="172"/>
      <c r="SUH121" s="172"/>
      <c r="SUI121" s="172"/>
      <c r="SUJ121" s="172"/>
      <c r="SUK121" s="172"/>
      <c r="SUL121" s="172"/>
      <c r="SUM121" s="172"/>
      <c r="SUN121" s="172"/>
      <c r="SUO121" s="172"/>
      <c r="SUP121" s="172"/>
      <c r="SUQ121" s="172"/>
      <c r="SUR121" s="172"/>
      <c r="SUS121" s="172"/>
      <c r="SUT121" s="172"/>
      <c r="SUU121" s="172"/>
      <c r="SUV121" s="172"/>
      <c r="SUW121" s="172"/>
      <c r="SUX121" s="172"/>
      <c r="SUY121" s="172"/>
      <c r="SUZ121" s="172"/>
      <c r="SVA121" s="172"/>
      <c r="SVB121" s="172"/>
      <c r="SVC121" s="172"/>
      <c r="SVD121" s="172"/>
      <c r="SVE121" s="172"/>
      <c r="SVF121" s="172"/>
      <c r="SVG121" s="172"/>
      <c r="SVH121" s="172"/>
      <c r="SVI121" s="172"/>
      <c r="SVJ121" s="172"/>
      <c r="SVK121" s="172"/>
      <c r="SVL121" s="172"/>
      <c r="SVM121" s="172"/>
      <c r="SVN121" s="172"/>
      <c r="SVO121" s="172"/>
      <c r="SVP121" s="172"/>
      <c r="SVQ121" s="172"/>
      <c r="SVR121" s="172"/>
      <c r="SVS121" s="172"/>
      <c r="SVT121" s="172"/>
      <c r="SVU121" s="172"/>
      <c r="SVV121" s="172"/>
      <c r="SVW121" s="172"/>
      <c r="SVX121" s="172"/>
      <c r="SVY121" s="172"/>
      <c r="SVZ121" s="172"/>
      <c r="SWA121" s="172"/>
      <c r="SWB121" s="172"/>
      <c r="SWC121" s="172"/>
      <c r="SWD121" s="172"/>
      <c r="SWE121" s="172"/>
      <c r="SWF121" s="172"/>
      <c r="SWG121" s="172"/>
      <c r="SWH121" s="172"/>
      <c r="SWI121" s="172"/>
      <c r="SWJ121" s="172"/>
      <c r="SWK121" s="172"/>
      <c r="SWL121" s="172"/>
      <c r="SWM121" s="172"/>
      <c r="SWN121" s="172"/>
      <c r="SWO121" s="172"/>
      <c r="SWP121" s="172"/>
      <c r="SWQ121" s="172"/>
      <c r="SWR121" s="172"/>
      <c r="SWS121" s="172"/>
      <c r="SWT121" s="172"/>
      <c r="SWU121" s="172"/>
      <c r="SWV121" s="172"/>
      <c r="SWW121" s="172"/>
      <c r="SWX121" s="172"/>
      <c r="SWY121" s="172"/>
      <c r="SWZ121" s="172"/>
      <c r="SXA121" s="172"/>
      <c r="SXB121" s="172"/>
      <c r="SXC121" s="172"/>
      <c r="SXD121" s="172"/>
      <c r="SXE121" s="172"/>
      <c r="SXF121" s="172"/>
      <c r="SXG121" s="172"/>
      <c r="SXH121" s="172"/>
      <c r="SXI121" s="172"/>
      <c r="SXJ121" s="172"/>
      <c r="SXK121" s="172"/>
      <c r="SXL121" s="172"/>
      <c r="SXM121" s="172"/>
      <c r="SXN121" s="172"/>
      <c r="SXO121" s="172"/>
      <c r="SXP121" s="172"/>
      <c r="SXQ121" s="172"/>
      <c r="SXR121" s="172"/>
      <c r="SXS121" s="172"/>
      <c r="SXT121" s="172"/>
      <c r="SXU121" s="172"/>
      <c r="SXV121" s="172"/>
      <c r="SXW121" s="172"/>
      <c r="SXX121" s="172"/>
      <c r="SXY121" s="172"/>
      <c r="SXZ121" s="172"/>
      <c r="SYA121" s="172"/>
      <c r="SYB121" s="172"/>
      <c r="SYC121" s="172"/>
      <c r="SYD121" s="172"/>
      <c r="SYE121" s="172"/>
      <c r="SYF121" s="172"/>
      <c r="SYG121" s="172"/>
      <c r="SYH121" s="172"/>
      <c r="SYI121" s="172"/>
      <c r="SYJ121" s="172"/>
      <c r="SYK121" s="172"/>
      <c r="SYL121" s="172"/>
      <c r="SYM121" s="172"/>
      <c r="SYN121" s="172"/>
      <c r="SYO121" s="172"/>
      <c r="SYP121" s="172"/>
      <c r="SYQ121" s="172"/>
      <c r="SYR121" s="172"/>
      <c r="SYS121" s="172"/>
      <c r="SYT121" s="172"/>
      <c r="SYU121" s="172"/>
      <c r="SYV121" s="172"/>
      <c r="SYW121" s="172"/>
      <c r="SYX121" s="172"/>
      <c r="SYY121" s="172"/>
      <c r="SYZ121" s="172"/>
      <c r="SZA121" s="172"/>
      <c r="SZB121" s="172"/>
      <c r="SZC121" s="172"/>
      <c r="SZD121" s="172"/>
      <c r="SZE121" s="172"/>
      <c r="SZF121" s="172"/>
      <c r="SZG121" s="172"/>
      <c r="SZH121" s="172"/>
      <c r="SZI121" s="172"/>
      <c r="SZJ121" s="172"/>
      <c r="SZK121" s="172"/>
      <c r="SZL121" s="172"/>
      <c r="SZM121" s="172"/>
      <c r="SZN121" s="172"/>
      <c r="SZO121" s="172"/>
      <c r="SZP121" s="172"/>
      <c r="SZQ121" s="172"/>
      <c r="SZR121" s="172"/>
      <c r="SZS121" s="172"/>
      <c r="SZT121" s="172"/>
      <c r="SZU121" s="172"/>
      <c r="SZV121" s="172"/>
      <c r="SZW121" s="172"/>
      <c r="SZX121" s="172"/>
      <c r="SZY121" s="172"/>
      <c r="SZZ121" s="172"/>
      <c r="TAA121" s="172"/>
      <c r="TAB121" s="172"/>
      <c r="TAC121" s="172"/>
      <c r="TAD121" s="172"/>
      <c r="TAE121" s="172"/>
      <c r="TAF121" s="172"/>
      <c r="TAG121" s="172"/>
      <c r="TAH121" s="172"/>
      <c r="TAI121" s="172"/>
      <c r="TAJ121" s="172"/>
      <c r="TAK121" s="172"/>
      <c r="TAL121" s="172"/>
      <c r="TAM121" s="172"/>
      <c r="TAN121" s="172"/>
      <c r="TAO121" s="172"/>
      <c r="TAP121" s="172"/>
      <c r="TAQ121" s="172"/>
      <c r="TAR121" s="172"/>
      <c r="TAS121" s="172"/>
      <c r="TAT121" s="172"/>
      <c r="TAU121" s="172"/>
      <c r="TAV121" s="172"/>
      <c r="TAW121" s="172"/>
      <c r="TAX121" s="172"/>
      <c r="TAY121" s="172"/>
      <c r="TAZ121" s="172"/>
      <c r="TBA121" s="172"/>
      <c r="TBB121" s="172"/>
      <c r="TBC121" s="172"/>
      <c r="TBD121" s="172"/>
      <c r="TBE121" s="172"/>
      <c r="TBF121" s="172"/>
      <c r="TBG121" s="172"/>
      <c r="TBH121" s="172"/>
      <c r="TBI121" s="172"/>
      <c r="TBJ121" s="172"/>
      <c r="TBK121" s="172"/>
      <c r="TBL121" s="172"/>
      <c r="TBM121" s="172"/>
      <c r="TBN121" s="172"/>
      <c r="TBO121" s="172"/>
      <c r="TBP121" s="172"/>
      <c r="TBQ121" s="172"/>
      <c r="TBR121" s="172"/>
      <c r="TBS121" s="172"/>
      <c r="TBT121" s="172"/>
      <c r="TBU121" s="172"/>
      <c r="TBV121" s="172"/>
      <c r="TBW121" s="172"/>
      <c r="TBX121" s="172"/>
      <c r="TBY121" s="172"/>
      <c r="TBZ121" s="172"/>
      <c r="TCA121" s="172"/>
      <c r="TCB121" s="172"/>
      <c r="TCC121" s="172"/>
      <c r="TCD121" s="172"/>
      <c r="TCE121" s="172"/>
      <c r="TCF121" s="172"/>
      <c r="TCG121" s="172"/>
      <c r="TCH121" s="172"/>
      <c r="TCI121" s="172"/>
      <c r="TCJ121" s="172"/>
      <c r="TCK121" s="172"/>
      <c r="TCL121" s="172"/>
      <c r="TCM121" s="172"/>
      <c r="TCN121" s="172"/>
      <c r="TCO121" s="172"/>
      <c r="TCP121" s="172"/>
      <c r="TCQ121" s="172"/>
      <c r="TCR121" s="172"/>
      <c r="TCS121" s="172"/>
      <c r="TCT121" s="172"/>
      <c r="TCU121" s="172"/>
      <c r="TCV121" s="172"/>
      <c r="TCW121" s="172"/>
      <c r="TCX121" s="172"/>
      <c r="TCY121" s="172"/>
      <c r="TCZ121" s="172"/>
      <c r="TDA121" s="172"/>
      <c r="TDB121" s="172"/>
      <c r="TDC121" s="172"/>
      <c r="TDD121" s="172"/>
      <c r="TDE121" s="172"/>
      <c r="TDF121" s="172"/>
      <c r="TDG121" s="172"/>
      <c r="TDH121" s="172"/>
      <c r="TDI121" s="172"/>
      <c r="TDJ121" s="172"/>
      <c r="TDK121" s="172"/>
      <c r="TDL121" s="172"/>
      <c r="TDM121" s="172"/>
      <c r="TDN121" s="172"/>
      <c r="TDO121" s="172"/>
      <c r="TDP121" s="172"/>
      <c r="TDQ121" s="172"/>
      <c r="TDR121" s="172"/>
      <c r="TDS121" s="172"/>
      <c r="TDT121" s="172"/>
      <c r="TDU121" s="172"/>
      <c r="TDV121" s="172"/>
      <c r="TDW121" s="172"/>
      <c r="TDX121" s="172"/>
      <c r="TDY121" s="172"/>
      <c r="TDZ121" s="172"/>
      <c r="TEA121" s="172"/>
      <c r="TEB121" s="172"/>
      <c r="TEC121" s="172"/>
      <c r="TED121" s="172"/>
      <c r="TEE121" s="172"/>
      <c r="TEF121" s="172"/>
      <c r="TEG121" s="172"/>
      <c r="TEH121" s="172"/>
      <c r="TEI121" s="172"/>
      <c r="TEJ121" s="172"/>
      <c r="TEK121" s="172"/>
      <c r="TEL121" s="172"/>
      <c r="TEM121" s="172"/>
      <c r="TEN121" s="172"/>
      <c r="TEO121" s="172"/>
      <c r="TEP121" s="172"/>
      <c r="TEQ121" s="172"/>
      <c r="TER121" s="172"/>
      <c r="TES121" s="172"/>
      <c r="TET121" s="172"/>
      <c r="TEU121" s="172"/>
      <c r="TEV121" s="172"/>
      <c r="TEW121" s="172"/>
      <c r="TEX121" s="172"/>
      <c r="TEY121" s="172"/>
      <c r="TEZ121" s="172"/>
      <c r="TFA121" s="172"/>
      <c r="TFB121" s="172"/>
      <c r="TFC121" s="172"/>
      <c r="TFD121" s="172"/>
      <c r="TFE121" s="172"/>
      <c r="TFF121" s="172"/>
      <c r="TFG121" s="172"/>
      <c r="TFH121" s="172"/>
      <c r="TFI121" s="172"/>
      <c r="TFJ121" s="172"/>
      <c r="TFK121" s="172"/>
      <c r="TFL121" s="172"/>
      <c r="TFM121" s="172"/>
      <c r="TFN121" s="172"/>
      <c r="TFO121" s="172"/>
      <c r="TFP121" s="172"/>
      <c r="TFQ121" s="172"/>
      <c r="TFR121" s="172"/>
      <c r="TFS121" s="172"/>
      <c r="TFT121" s="172"/>
      <c r="TFU121" s="172"/>
      <c r="TFV121" s="172"/>
      <c r="TFW121" s="172"/>
      <c r="TFX121" s="172"/>
      <c r="TFY121" s="172"/>
      <c r="TFZ121" s="172"/>
      <c r="TGA121" s="172"/>
      <c r="TGB121" s="172"/>
      <c r="TGC121" s="172"/>
      <c r="TGD121" s="172"/>
      <c r="TGE121" s="172"/>
      <c r="TGF121" s="172"/>
      <c r="TGG121" s="172"/>
      <c r="TGH121" s="172"/>
      <c r="TGI121" s="172"/>
      <c r="TGJ121" s="172"/>
      <c r="TGK121" s="172"/>
      <c r="TGL121" s="172"/>
      <c r="TGM121" s="172"/>
      <c r="TGN121" s="172"/>
      <c r="TGO121" s="172"/>
      <c r="TGP121" s="172"/>
      <c r="TGQ121" s="172"/>
      <c r="TGR121" s="172"/>
      <c r="TGS121" s="172"/>
      <c r="TGT121" s="172"/>
      <c r="TGU121" s="172"/>
      <c r="TGV121" s="172"/>
      <c r="TGW121" s="172"/>
      <c r="TGX121" s="172"/>
      <c r="TGY121" s="172"/>
      <c r="TGZ121" s="172"/>
      <c r="THA121" s="172"/>
      <c r="THB121" s="172"/>
      <c r="THC121" s="172"/>
      <c r="THD121" s="172"/>
      <c r="THE121" s="172"/>
      <c r="THF121" s="172"/>
      <c r="THG121" s="172"/>
      <c r="THH121" s="172"/>
      <c r="THI121" s="172"/>
      <c r="THJ121" s="172"/>
      <c r="THK121" s="172"/>
      <c r="THL121" s="172"/>
      <c r="THM121" s="172"/>
      <c r="THN121" s="172"/>
      <c r="THO121" s="172"/>
      <c r="THP121" s="172"/>
      <c r="THQ121" s="172"/>
      <c r="THR121" s="172"/>
      <c r="THS121" s="172"/>
      <c r="THT121" s="172"/>
      <c r="THU121" s="172"/>
      <c r="THV121" s="172"/>
      <c r="THW121" s="172"/>
      <c r="THX121" s="172"/>
      <c r="THY121" s="172"/>
      <c r="THZ121" s="172"/>
      <c r="TIA121" s="172"/>
      <c r="TIB121" s="172"/>
      <c r="TIC121" s="172"/>
      <c r="TID121" s="172"/>
      <c r="TIE121" s="172"/>
      <c r="TIF121" s="172"/>
      <c r="TIG121" s="172"/>
      <c r="TIH121" s="172"/>
      <c r="TII121" s="172"/>
      <c r="TIJ121" s="172"/>
      <c r="TIK121" s="172"/>
      <c r="TIL121" s="172"/>
      <c r="TIM121" s="172"/>
      <c r="TIN121" s="172"/>
      <c r="TIO121" s="172"/>
      <c r="TIP121" s="172"/>
      <c r="TIQ121" s="172"/>
      <c r="TIR121" s="172"/>
      <c r="TIS121" s="172"/>
      <c r="TIT121" s="172"/>
      <c r="TIU121" s="172"/>
      <c r="TIV121" s="172"/>
      <c r="TIW121" s="172"/>
      <c r="TIX121" s="172"/>
      <c r="TIY121" s="172"/>
      <c r="TIZ121" s="172"/>
      <c r="TJA121" s="172"/>
      <c r="TJB121" s="172"/>
      <c r="TJC121" s="172"/>
      <c r="TJD121" s="172"/>
      <c r="TJE121" s="172"/>
      <c r="TJF121" s="172"/>
      <c r="TJG121" s="172"/>
      <c r="TJH121" s="172"/>
      <c r="TJI121" s="172"/>
      <c r="TJJ121" s="172"/>
      <c r="TJK121" s="172"/>
      <c r="TJL121" s="172"/>
      <c r="TJM121" s="172"/>
      <c r="TJN121" s="172"/>
      <c r="TJO121" s="172"/>
      <c r="TJP121" s="172"/>
      <c r="TJQ121" s="172"/>
      <c r="TJR121" s="172"/>
      <c r="TJS121" s="172"/>
      <c r="TJT121" s="172"/>
      <c r="TJU121" s="172"/>
      <c r="TJV121" s="172"/>
      <c r="TJW121" s="172"/>
      <c r="TJX121" s="172"/>
      <c r="TJY121" s="172"/>
      <c r="TJZ121" s="172"/>
      <c r="TKA121" s="172"/>
      <c r="TKB121" s="172"/>
      <c r="TKC121" s="172"/>
      <c r="TKD121" s="172"/>
      <c r="TKE121" s="172"/>
      <c r="TKF121" s="172"/>
      <c r="TKG121" s="172"/>
      <c r="TKH121" s="172"/>
      <c r="TKI121" s="172"/>
      <c r="TKJ121" s="172"/>
      <c r="TKK121" s="172"/>
      <c r="TKL121" s="172"/>
      <c r="TKM121" s="172"/>
      <c r="TKN121" s="172"/>
      <c r="TKO121" s="172"/>
      <c r="TKP121" s="172"/>
      <c r="TKQ121" s="172"/>
      <c r="TKR121" s="172"/>
      <c r="TKS121" s="172"/>
      <c r="TKT121" s="172"/>
      <c r="TKU121" s="172"/>
      <c r="TKV121" s="172"/>
      <c r="TKW121" s="172"/>
      <c r="TKX121" s="172"/>
      <c r="TKY121" s="172"/>
      <c r="TKZ121" s="172"/>
      <c r="TLA121" s="172"/>
      <c r="TLB121" s="172"/>
      <c r="TLC121" s="172"/>
      <c r="TLD121" s="172"/>
      <c r="TLE121" s="172"/>
      <c r="TLF121" s="172"/>
      <c r="TLG121" s="172"/>
      <c r="TLH121" s="172"/>
      <c r="TLI121" s="172"/>
      <c r="TLJ121" s="172"/>
      <c r="TLK121" s="172"/>
      <c r="TLL121" s="172"/>
      <c r="TLM121" s="172"/>
      <c r="TLN121" s="172"/>
      <c r="TLO121" s="172"/>
      <c r="TLP121" s="172"/>
      <c r="TLQ121" s="172"/>
      <c r="TLR121" s="172"/>
      <c r="TLS121" s="172"/>
      <c r="TLT121" s="172"/>
      <c r="TLU121" s="172"/>
      <c r="TLV121" s="172"/>
      <c r="TLW121" s="172"/>
      <c r="TLX121" s="172"/>
      <c r="TLY121" s="172"/>
      <c r="TLZ121" s="172"/>
      <c r="TMA121" s="172"/>
      <c r="TMB121" s="172"/>
      <c r="TMC121" s="172"/>
      <c r="TMD121" s="172"/>
      <c r="TME121" s="172"/>
      <c r="TMF121" s="172"/>
      <c r="TMG121" s="172"/>
      <c r="TMH121" s="172"/>
      <c r="TMI121" s="172"/>
      <c r="TMJ121" s="172"/>
      <c r="TMK121" s="172"/>
      <c r="TML121" s="172"/>
      <c r="TMM121" s="172"/>
      <c r="TMN121" s="172"/>
      <c r="TMO121" s="172"/>
      <c r="TMP121" s="172"/>
      <c r="TMQ121" s="172"/>
      <c r="TMR121" s="172"/>
      <c r="TMS121" s="172"/>
      <c r="TMT121" s="172"/>
      <c r="TMU121" s="172"/>
      <c r="TMV121" s="172"/>
      <c r="TMW121" s="172"/>
      <c r="TMX121" s="172"/>
      <c r="TMY121" s="172"/>
      <c r="TMZ121" s="172"/>
      <c r="TNA121" s="172"/>
      <c r="TNB121" s="172"/>
      <c r="TNC121" s="172"/>
      <c r="TND121" s="172"/>
      <c r="TNE121" s="172"/>
      <c r="TNF121" s="172"/>
      <c r="TNG121" s="172"/>
      <c r="TNH121" s="172"/>
      <c r="TNI121" s="172"/>
      <c r="TNJ121" s="172"/>
      <c r="TNK121" s="172"/>
      <c r="TNL121" s="172"/>
      <c r="TNM121" s="172"/>
      <c r="TNN121" s="172"/>
      <c r="TNO121" s="172"/>
      <c r="TNP121" s="172"/>
      <c r="TNQ121" s="172"/>
      <c r="TNR121" s="172"/>
      <c r="TNS121" s="172"/>
      <c r="TNT121" s="172"/>
      <c r="TNU121" s="172"/>
      <c r="TNV121" s="172"/>
      <c r="TNW121" s="172"/>
      <c r="TNX121" s="172"/>
      <c r="TNY121" s="172"/>
      <c r="TNZ121" s="172"/>
      <c r="TOA121" s="172"/>
      <c r="TOB121" s="172"/>
      <c r="TOC121" s="172"/>
      <c r="TOD121" s="172"/>
      <c r="TOE121" s="172"/>
      <c r="TOF121" s="172"/>
      <c r="TOG121" s="172"/>
      <c r="TOH121" s="172"/>
      <c r="TOI121" s="172"/>
      <c r="TOJ121" s="172"/>
      <c r="TOK121" s="172"/>
      <c r="TOL121" s="172"/>
      <c r="TOM121" s="172"/>
      <c r="TON121" s="172"/>
      <c r="TOO121" s="172"/>
      <c r="TOP121" s="172"/>
      <c r="TOQ121" s="172"/>
      <c r="TOR121" s="172"/>
      <c r="TOS121" s="172"/>
      <c r="TOT121" s="172"/>
      <c r="TOU121" s="172"/>
      <c r="TOV121" s="172"/>
      <c r="TOW121" s="172"/>
      <c r="TOX121" s="172"/>
      <c r="TOY121" s="172"/>
      <c r="TOZ121" s="172"/>
      <c r="TPA121" s="172"/>
      <c r="TPB121" s="172"/>
      <c r="TPC121" s="172"/>
      <c r="TPD121" s="172"/>
      <c r="TPE121" s="172"/>
      <c r="TPF121" s="172"/>
      <c r="TPG121" s="172"/>
      <c r="TPH121" s="172"/>
      <c r="TPI121" s="172"/>
      <c r="TPJ121" s="172"/>
      <c r="TPK121" s="172"/>
      <c r="TPL121" s="172"/>
      <c r="TPM121" s="172"/>
      <c r="TPN121" s="172"/>
      <c r="TPO121" s="172"/>
      <c r="TPP121" s="172"/>
      <c r="TPQ121" s="172"/>
      <c r="TPR121" s="172"/>
      <c r="TPS121" s="172"/>
      <c r="TPT121" s="172"/>
      <c r="TPU121" s="172"/>
      <c r="TPV121" s="172"/>
      <c r="TPW121" s="172"/>
      <c r="TPX121" s="172"/>
      <c r="TPY121" s="172"/>
      <c r="TPZ121" s="172"/>
      <c r="TQA121" s="172"/>
      <c r="TQB121" s="172"/>
      <c r="TQC121" s="172"/>
      <c r="TQD121" s="172"/>
      <c r="TQE121" s="172"/>
      <c r="TQF121" s="172"/>
      <c r="TQG121" s="172"/>
      <c r="TQH121" s="172"/>
      <c r="TQI121" s="172"/>
      <c r="TQJ121" s="172"/>
      <c r="TQK121" s="172"/>
      <c r="TQL121" s="172"/>
      <c r="TQM121" s="172"/>
      <c r="TQN121" s="172"/>
      <c r="TQO121" s="172"/>
      <c r="TQP121" s="172"/>
      <c r="TQQ121" s="172"/>
      <c r="TQR121" s="172"/>
      <c r="TQS121" s="172"/>
      <c r="TQT121" s="172"/>
      <c r="TQU121" s="172"/>
      <c r="TQV121" s="172"/>
      <c r="TQW121" s="172"/>
      <c r="TQX121" s="172"/>
      <c r="TQY121" s="172"/>
      <c r="TQZ121" s="172"/>
      <c r="TRA121" s="172"/>
      <c r="TRB121" s="172"/>
      <c r="TRC121" s="172"/>
      <c r="TRD121" s="172"/>
      <c r="TRE121" s="172"/>
      <c r="TRF121" s="172"/>
      <c r="TRG121" s="172"/>
      <c r="TRH121" s="172"/>
      <c r="TRI121" s="172"/>
      <c r="TRJ121" s="172"/>
      <c r="TRK121" s="172"/>
      <c r="TRL121" s="172"/>
      <c r="TRM121" s="172"/>
      <c r="TRN121" s="172"/>
      <c r="TRO121" s="172"/>
      <c r="TRP121" s="172"/>
      <c r="TRQ121" s="172"/>
      <c r="TRR121" s="172"/>
      <c r="TRS121" s="172"/>
      <c r="TRT121" s="172"/>
      <c r="TRU121" s="172"/>
      <c r="TRV121" s="172"/>
      <c r="TRW121" s="172"/>
      <c r="TRX121" s="172"/>
      <c r="TRY121" s="172"/>
      <c r="TRZ121" s="172"/>
      <c r="TSA121" s="172"/>
      <c r="TSB121" s="172"/>
      <c r="TSC121" s="172"/>
      <c r="TSD121" s="172"/>
      <c r="TSE121" s="172"/>
      <c r="TSF121" s="172"/>
      <c r="TSG121" s="172"/>
      <c r="TSH121" s="172"/>
      <c r="TSI121" s="172"/>
      <c r="TSJ121" s="172"/>
      <c r="TSK121" s="172"/>
      <c r="TSL121" s="172"/>
      <c r="TSM121" s="172"/>
      <c r="TSN121" s="172"/>
      <c r="TSO121" s="172"/>
      <c r="TSP121" s="172"/>
      <c r="TSQ121" s="172"/>
      <c r="TSR121" s="172"/>
      <c r="TSS121" s="172"/>
      <c r="TST121" s="172"/>
      <c r="TSU121" s="172"/>
      <c r="TSV121" s="172"/>
      <c r="TSW121" s="172"/>
      <c r="TSX121" s="172"/>
      <c r="TSY121" s="172"/>
      <c r="TSZ121" s="172"/>
      <c r="TTA121" s="172"/>
      <c r="TTB121" s="172"/>
      <c r="TTC121" s="172"/>
      <c r="TTD121" s="172"/>
      <c r="TTE121" s="172"/>
      <c r="TTF121" s="172"/>
      <c r="TTG121" s="172"/>
      <c r="TTH121" s="172"/>
      <c r="TTI121" s="172"/>
      <c r="TTJ121" s="172"/>
      <c r="TTK121" s="172"/>
      <c r="TTL121" s="172"/>
      <c r="TTM121" s="172"/>
      <c r="TTN121" s="172"/>
      <c r="TTO121" s="172"/>
      <c r="TTP121" s="172"/>
      <c r="TTQ121" s="172"/>
      <c r="TTR121" s="172"/>
      <c r="TTS121" s="172"/>
      <c r="TTT121" s="172"/>
      <c r="TTU121" s="172"/>
      <c r="TTV121" s="172"/>
      <c r="TTW121" s="172"/>
      <c r="TTX121" s="172"/>
      <c r="TTY121" s="172"/>
      <c r="TTZ121" s="172"/>
      <c r="TUA121" s="172"/>
      <c r="TUB121" s="172"/>
      <c r="TUC121" s="172"/>
      <c r="TUD121" s="172"/>
      <c r="TUE121" s="172"/>
      <c r="TUF121" s="172"/>
      <c r="TUG121" s="172"/>
      <c r="TUH121" s="172"/>
      <c r="TUI121" s="172"/>
      <c r="TUJ121" s="172"/>
      <c r="TUK121" s="172"/>
      <c r="TUL121" s="172"/>
      <c r="TUM121" s="172"/>
      <c r="TUN121" s="172"/>
      <c r="TUO121" s="172"/>
      <c r="TUP121" s="172"/>
      <c r="TUQ121" s="172"/>
      <c r="TUR121" s="172"/>
      <c r="TUS121" s="172"/>
      <c r="TUT121" s="172"/>
      <c r="TUU121" s="172"/>
      <c r="TUV121" s="172"/>
      <c r="TUW121" s="172"/>
      <c r="TUX121" s="172"/>
      <c r="TUY121" s="172"/>
      <c r="TUZ121" s="172"/>
      <c r="TVA121" s="172"/>
      <c r="TVB121" s="172"/>
      <c r="TVC121" s="172"/>
      <c r="TVD121" s="172"/>
      <c r="TVE121" s="172"/>
      <c r="TVF121" s="172"/>
      <c r="TVG121" s="172"/>
      <c r="TVH121" s="172"/>
      <c r="TVI121" s="172"/>
      <c r="TVJ121" s="172"/>
      <c r="TVK121" s="172"/>
      <c r="TVL121" s="172"/>
      <c r="TVM121" s="172"/>
      <c r="TVN121" s="172"/>
      <c r="TVO121" s="172"/>
      <c r="TVP121" s="172"/>
      <c r="TVQ121" s="172"/>
      <c r="TVR121" s="172"/>
      <c r="TVS121" s="172"/>
      <c r="TVT121" s="172"/>
      <c r="TVU121" s="172"/>
      <c r="TVV121" s="172"/>
      <c r="TVW121" s="172"/>
      <c r="TVX121" s="172"/>
      <c r="TVY121" s="172"/>
      <c r="TVZ121" s="172"/>
      <c r="TWA121" s="172"/>
      <c r="TWB121" s="172"/>
      <c r="TWC121" s="172"/>
      <c r="TWD121" s="172"/>
      <c r="TWE121" s="172"/>
      <c r="TWF121" s="172"/>
      <c r="TWG121" s="172"/>
      <c r="TWH121" s="172"/>
      <c r="TWI121" s="172"/>
      <c r="TWJ121" s="172"/>
      <c r="TWK121" s="172"/>
      <c r="TWL121" s="172"/>
      <c r="TWM121" s="172"/>
      <c r="TWN121" s="172"/>
      <c r="TWO121" s="172"/>
      <c r="TWP121" s="172"/>
      <c r="TWQ121" s="172"/>
      <c r="TWR121" s="172"/>
      <c r="TWS121" s="172"/>
      <c r="TWT121" s="172"/>
      <c r="TWU121" s="172"/>
      <c r="TWV121" s="172"/>
      <c r="TWW121" s="172"/>
      <c r="TWX121" s="172"/>
      <c r="TWY121" s="172"/>
      <c r="TWZ121" s="172"/>
      <c r="TXA121" s="172"/>
      <c r="TXB121" s="172"/>
      <c r="TXC121" s="172"/>
      <c r="TXD121" s="172"/>
      <c r="TXE121" s="172"/>
      <c r="TXF121" s="172"/>
      <c r="TXG121" s="172"/>
      <c r="TXH121" s="172"/>
      <c r="TXI121" s="172"/>
      <c r="TXJ121" s="172"/>
      <c r="TXK121" s="172"/>
      <c r="TXL121" s="172"/>
      <c r="TXM121" s="172"/>
      <c r="TXN121" s="172"/>
      <c r="TXO121" s="172"/>
      <c r="TXP121" s="172"/>
      <c r="TXQ121" s="172"/>
      <c r="TXR121" s="172"/>
      <c r="TXS121" s="172"/>
      <c r="TXT121" s="172"/>
      <c r="TXU121" s="172"/>
      <c r="TXV121" s="172"/>
      <c r="TXW121" s="172"/>
      <c r="TXX121" s="172"/>
      <c r="TXY121" s="172"/>
      <c r="TXZ121" s="172"/>
      <c r="TYA121" s="172"/>
      <c r="TYB121" s="172"/>
      <c r="TYC121" s="172"/>
      <c r="TYD121" s="172"/>
      <c r="TYE121" s="172"/>
      <c r="TYF121" s="172"/>
      <c r="TYG121" s="172"/>
      <c r="TYH121" s="172"/>
      <c r="TYI121" s="172"/>
      <c r="TYJ121" s="172"/>
      <c r="TYK121" s="172"/>
      <c r="TYL121" s="172"/>
      <c r="TYM121" s="172"/>
      <c r="TYN121" s="172"/>
      <c r="TYO121" s="172"/>
      <c r="TYP121" s="172"/>
      <c r="TYQ121" s="172"/>
      <c r="TYR121" s="172"/>
      <c r="TYS121" s="172"/>
      <c r="TYT121" s="172"/>
      <c r="TYU121" s="172"/>
      <c r="TYV121" s="172"/>
      <c r="TYW121" s="172"/>
      <c r="TYX121" s="172"/>
      <c r="TYY121" s="172"/>
      <c r="TYZ121" s="172"/>
      <c r="TZA121" s="172"/>
      <c r="TZB121" s="172"/>
      <c r="TZC121" s="172"/>
      <c r="TZD121" s="172"/>
      <c r="TZE121" s="172"/>
      <c r="TZF121" s="172"/>
      <c r="TZG121" s="172"/>
      <c r="TZH121" s="172"/>
      <c r="TZI121" s="172"/>
      <c r="TZJ121" s="172"/>
      <c r="TZK121" s="172"/>
      <c r="TZL121" s="172"/>
      <c r="TZM121" s="172"/>
      <c r="TZN121" s="172"/>
      <c r="TZO121" s="172"/>
      <c r="TZP121" s="172"/>
      <c r="TZQ121" s="172"/>
      <c r="TZR121" s="172"/>
      <c r="TZS121" s="172"/>
      <c r="TZT121" s="172"/>
      <c r="TZU121" s="172"/>
      <c r="TZV121" s="172"/>
      <c r="TZW121" s="172"/>
      <c r="TZX121" s="172"/>
      <c r="TZY121" s="172"/>
      <c r="TZZ121" s="172"/>
      <c r="UAA121" s="172"/>
      <c r="UAB121" s="172"/>
      <c r="UAC121" s="172"/>
      <c r="UAD121" s="172"/>
      <c r="UAE121" s="172"/>
      <c r="UAF121" s="172"/>
      <c r="UAG121" s="172"/>
      <c r="UAH121" s="172"/>
      <c r="UAI121" s="172"/>
      <c r="UAJ121" s="172"/>
      <c r="UAK121" s="172"/>
      <c r="UAL121" s="172"/>
      <c r="UAM121" s="172"/>
      <c r="UAN121" s="172"/>
      <c r="UAO121" s="172"/>
      <c r="UAP121" s="172"/>
      <c r="UAQ121" s="172"/>
      <c r="UAR121" s="172"/>
      <c r="UAS121" s="172"/>
      <c r="UAT121" s="172"/>
      <c r="UAU121" s="172"/>
      <c r="UAV121" s="172"/>
      <c r="UAW121" s="172"/>
      <c r="UAX121" s="172"/>
      <c r="UAY121" s="172"/>
      <c r="UAZ121" s="172"/>
      <c r="UBA121" s="172"/>
      <c r="UBB121" s="172"/>
      <c r="UBC121" s="172"/>
      <c r="UBD121" s="172"/>
      <c r="UBE121" s="172"/>
      <c r="UBF121" s="172"/>
      <c r="UBG121" s="172"/>
      <c r="UBH121" s="172"/>
      <c r="UBI121" s="172"/>
      <c r="UBJ121" s="172"/>
      <c r="UBK121" s="172"/>
      <c r="UBL121" s="172"/>
      <c r="UBM121" s="172"/>
      <c r="UBN121" s="172"/>
      <c r="UBO121" s="172"/>
      <c r="UBP121" s="172"/>
      <c r="UBQ121" s="172"/>
      <c r="UBR121" s="172"/>
      <c r="UBS121" s="172"/>
      <c r="UBT121" s="172"/>
      <c r="UBU121" s="172"/>
      <c r="UBV121" s="172"/>
      <c r="UBW121" s="172"/>
      <c r="UBX121" s="172"/>
      <c r="UBY121" s="172"/>
      <c r="UBZ121" s="172"/>
      <c r="UCA121" s="172"/>
      <c r="UCB121" s="172"/>
      <c r="UCC121" s="172"/>
      <c r="UCD121" s="172"/>
      <c r="UCE121" s="172"/>
      <c r="UCF121" s="172"/>
      <c r="UCG121" s="172"/>
      <c r="UCH121" s="172"/>
      <c r="UCI121" s="172"/>
      <c r="UCJ121" s="172"/>
      <c r="UCK121" s="172"/>
      <c r="UCL121" s="172"/>
      <c r="UCM121" s="172"/>
      <c r="UCN121" s="172"/>
      <c r="UCO121" s="172"/>
      <c r="UCP121" s="172"/>
      <c r="UCQ121" s="172"/>
      <c r="UCR121" s="172"/>
      <c r="UCS121" s="172"/>
      <c r="UCT121" s="172"/>
      <c r="UCU121" s="172"/>
      <c r="UCV121" s="172"/>
      <c r="UCW121" s="172"/>
      <c r="UCX121" s="172"/>
      <c r="UCY121" s="172"/>
      <c r="UCZ121" s="172"/>
      <c r="UDA121" s="172"/>
      <c r="UDB121" s="172"/>
      <c r="UDC121" s="172"/>
      <c r="UDD121" s="172"/>
      <c r="UDE121" s="172"/>
      <c r="UDF121" s="172"/>
      <c r="UDG121" s="172"/>
      <c r="UDH121" s="172"/>
      <c r="UDI121" s="172"/>
      <c r="UDJ121" s="172"/>
      <c r="UDK121" s="172"/>
      <c r="UDL121" s="172"/>
      <c r="UDM121" s="172"/>
      <c r="UDN121" s="172"/>
      <c r="UDO121" s="172"/>
      <c r="UDP121" s="172"/>
      <c r="UDQ121" s="172"/>
      <c r="UDR121" s="172"/>
      <c r="UDS121" s="172"/>
      <c r="UDT121" s="172"/>
      <c r="UDU121" s="172"/>
      <c r="UDV121" s="172"/>
      <c r="UDW121" s="172"/>
      <c r="UDX121" s="172"/>
      <c r="UDY121" s="172"/>
      <c r="UDZ121" s="172"/>
      <c r="UEA121" s="172"/>
      <c r="UEB121" s="172"/>
      <c r="UEC121" s="172"/>
      <c r="UED121" s="172"/>
      <c r="UEE121" s="172"/>
      <c r="UEF121" s="172"/>
      <c r="UEG121" s="172"/>
      <c r="UEH121" s="172"/>
      <c r="UEI121" s="172"/>
      <c r="UEJ121" s="172"/>
      <c r="UEK121" s="172"/>
      <c r="UEL121" s="172"/>
      <c r="UEM121" s="172"/>
      <c r="UEN121" s="172"/>
      <c r="UEO121" s="172"/>
      <c r="UEP121" s="172"/>
      <c r="UEQ121" s="172"/>
      <c r="UER121" s="172"/>
      <c r="UES121" s="172"/>
      <c r="UET121" s="172"/>
      <c r="UEU121" s="172"/>
      <c r="UEV121" s="172"/>
      <c r="UEW121" s="172"/>
      <c r="UEX121" s="172"/>
      <c r="UEY121" s="172"/>
      <c r="UEZ121" s="172"/>
      <c r="UFA121" s="172"/>
      <c r="UFB121" s="172"/>
      <c r="UFC121" s="172"/>
      <c r="UFD121" s="172"/>
      <c r="UFE121" s="172"/>
      <c r="UFF121" s="172"/>
      <c r="UFG121" s="172"/>
      <c r="UFH121" s="172"/>
      <c r="UFI121" s="172"/>
      <c r="UFJ121" s="172"/>
      <c r="UFK121" s="172"/>
      <c r="UFL121" s="172"/>
      <c r="UFM121" s="172"/>
      <c r="UFN121" s="172"/>
      <c r="UFO121" s="172"/>
      <c r="UFP121" s="172"/>
      <c r="UFQ121" s="172"/>
      <c r="UFR121" s="172"/>
      <c r="UFS121" s="172"/>
      <c r="UFT121" s="172"/>
      <c r="UFU121" s="172"/>
      <c r="UFV121" s="172"/>
      <c r="UFW121" s="172"/>
      <c r="UFX121" s="172"/>
      <c r="UFY121" s="172"/>
      <c r="UFZ121" s="172"/>
      <c r="UGA121" s="172"/>
      <c r="UGB121" s="172"/>
      <c r="UGC121" s="172"/>
      <c r="UGD121" s="172"/>
      <c r="UGE121" s="172"/>
      <c r="UGF121" s="172"/>
      <c r="UGG121" s="172"/>
      <c r="UGH121" s="172"/>
      <c r="UGI121" s="172"/>
      <c r="UGJ121" s="172"/>
      <c r="UGK121" s="172"/>
      <c r="UGL121" s="172"/>
      <c r="UGM121" s="172"/>
      <c r="UGN121" s="172"/>
      <c r="UGO121" s="172"/>
      <c r="UGP121" s="172"/>
      <c r="UGQ121" s="172"/>
      <c r="UGR121" s="172"/>
      <c r="UGS121" s="172"/>
      <c r="UGT121" s="172"/>
      <c r="UGU121" s="172"/>
      <c r="UGV121" s="172"/>
      <c r="UGW121" s="172"/>
      <c r="UGX121" s="172"/>
      <c r="UGY121" s="172"/>
      <c r="UGZ121" s="172"/>
      <c r="UHA121" s="172"/>
      <c r="UHB121" s="172"/>
      <c r="UHC121" s="172"/>
      <c r="UHD121" s="172"/>
      <c r="UHE121" s="172"/>
      <c r="UHF121" s="172"/>
      <c r="UHG121" s="172"/>
      <c r="UHH121" s="172"/>
      <c r="UHI121" s="172"/>
      <c r="UHJ121" s="172"/>
      <c r="UHK121" s="172"/>
      <c r="UHL121" s="172"/>
      <c r="UHM121" s="172"/>
      <c r="UHN121" s="172"/>
      <c r="UHO121" s="172"/>
      <c r="UHP121" s="172"/>
      <c r="UHQ121" s="172"/>
      <c r="UHR121" s="172"/>
      <c r="UHS121" s="172"/>
      <c r="UHT121" s="172"/>
      <c r="UHU121" s="172"/>
      <c r="UHV121" s="172"/>
      <c r="UHW121" s="172"/>
      <c r="UHX121" s="172"/>
      <c r="UHY121" s="172"/>
      <c r="UHZ121" s="172"/>
      <c r="UIA121" s="172"/>
      <c r="UIB121" s="172"/>
      <c r="UIC121" s="172"/>
      <c r="UID121" s="172"/>
      <c r="UIE121" s="172"/>
      <c r="UIF121" s="172"/>
      <c r="UIG121" s="172"/>
      <c r="UIH121" s="172"/>
      <c r="UII121" s="172"/>
      <c r="UIJ121" s="172"/>
      <c r="UIK121" s="172"/>
      <c r="UIL121" s="172"/>
      <c r="UIM121" s="172"/>
      <c r="UIN121" s="172"/>
      <c r="UIO121" s="172"/>
      <c r="UIP121" s="172"/>
      <c r="UIQ121" s="172"/>
      <c r="UIR121" s="172"/>
      <c r="UIS121" s="172"/>
      <c r="UIT121" s="172"/>
      <c r="UIU121" s="172"/>
      <c r="UIV121" s="172"/>
      <c r="UIW121" s="172"/>
      <c r="UIX121" s="172"/>
      <c r="UIY121" s="172"/>
      <c r="UIZ121" s="172"/>
      <c r="UJA121" s="172"/>
      <c r="UJB121" s="172"/>
      <c r="UJC121" s="172"/>
      <c r="UJD121" s="172"/>
      <c r="UJE121" s="172"/>
      <c r="UJF121" s="172"/>
      <c r="UJG121" s="172"/>
      <c r="UJH121" s="172"/>
      <c r="UJI121" s="172"/>
      <c r="UJJ121" s="172"/>
      <c r="UJK121" s="172"/>
      <c r="UJL121" s="172"/>
      <c r="UJM121" s="172"/>
      <c r="UJN121" s="172"/>
      <c r="UJO121" s="172"/>
      <c r="UJP121" s="172"/>
      <c r="UJQ121" s="172"/>
      <c r="UJR121" s="172"/>
      <c r="UJS121" s="172"/>
      <c r="UJT121" s="172"/>
      <c r="UJU121" s="172"/>
      <c r="UJV121" s="172"/>
      <c r="UJW121" s="172"/>
      <c r="UJX121" s="172"/>
      <c r="UJY121" s="172"/>
      <c r="UJZ121" s="172"/>
      <c r="UKA121" s="172"/>
      <c r="UKB121" s="172"/>
      <c r="UKC121" s="172"/>
      <c r="UKD121" s="172"/>
      <c r="UKE121" s="172"/>
      <c r="UKF121" s="172"/>
      <c r="UKG121" s="172"/>
      <c r="UKH121" s="172"/>
      <c r="UKI121" s="172"/>
      <c r="UKJ121" s="172"/>
      <c r="UKK121" s="172"/>
      <c r="UKL121" s="172"/>
      <c r="UKM121" s="172"/>
      <c r="UKN121" s="172"/>
      <c r="UKO121" s="172"/>
      <c r="UKP121" s="172"/>
      <c r="UKQ121" s="172"/>
      <c r="UKR121" s="172"/>
      <c r="UKS121" s="172"/>
      <c r="UKT121" s="172"/>
      <c r="UKU121" s="172"/>
      <c r="UKV121" s="172"/>
      <c r="UKW121" s="172"/>
      <c r="UKX121" s="172"/>
      <c r="UKY121" s="172"/>
      <c r="UKZ121" s="172"/>
      <c r="ULA121" s="172"/>
      <c r="ULB121" s="172"/>
      <c r="ULC121" s="172"/>
      <c r="ULD121" s="172"/>
      <c r="ULE121" s="172"/>
      <c r="ULF121" s="172"/>
      <c r="ULG121" s="172"/>
      <c r="ULH121" s="172"/>
      <c r="ULI121" s="172"/>
      <c r="ULJ121" s="172"/>
      <c r="ULK121" s="172"/>
      <c r="ULL121" s="172"/>
      <c r="ULM121" s="172"/>
      <c r="ULN121" s="172"/>
      <c r="ULO121" s="172"/>
      <c r="ULP121" s="172"/>
      <c r="ULQ121" s="172"/>
      <c r="ULR121" s="172"/>
      <c r="ULS121" s="172"/>
      <c r="ULT121" s="172"/>
      <c r="ULU121" s="172"/>
      <c r="ULV121" s="172"/>
      <c r="ULW121" s="172"/>
      <c r="ULX121" s="172"/>
      <c r="ULY121" s="172"/>
      <c r="ULZ121" s="172"/>
      <c r="UMA121" s="172"/>
      <c r="UMB121" s="172"/>
      <c r="UMC121" s="172"/>
      <c r="UMD121" s="172"/>
      <c r="UME121" s="172"/>
      <c r="UMF121" s="172"/>
      <c r="UMG121" s="172"/>
      <c r="UMH121" s="172"/>
      <c r="UMI121" s="172"/>
      <c r="UMJ121" s="172"/>
      <c r="UMK121" s="172"/>
      <c r="UML121" s="172"/>
      <c r="UMM121" s="172"/>
      <c r="UMN121" s="172"/>
      <c r="UMO121" s="172"/>
      <c r="UMP121" s="172"/>
      <c r="UMQ121" s="172"/>
      <c r="UMR121" s="172"/>
      <c r="UMS121" s="172"/>
      <c r="UMT121" s="172"/>
      <c r="UMU121" s="172"/>
      <c r="UMV121" s="172"/>
      <c r="UMW121" s="172"/>
      <c r="UMX121" s="172"/>
      <c r="UMY121" s="172"/>
      <c r="UMZ121" s="172"/>
      <c r="UNA121" s="172"/>
      <c r="UNB121" s="172"/>
      <c r="UNC121" s="172"/>
      <c r="UND121" s="172"/>
      <c r="UNE121" s="172"/>
      <c r="UNF121" s="172"/>
      <c r="UNG121" s="172"/>
      <c r="UNH121" s="172"/>
      <c r="UNI121" s="172"/>
      <c r="UNJ121" s="172"/>
      <c r="UNK121" s="172"/>
      <c r="UNL121" s="172"/>
      <c r="UNM121" s="172"/>
      <c r="UNN121" s="172"/>
      <c r="UNO121" s="172"/>
      <c r="UNP121" s="172"/>
      <c r="UNQ121" s="172"/>
      <c r="UNR121" s="172"/>
      <c r="UNS121" s="172"/>
      <c r="UNT121" s="172"/>
      <c r="UNU121" s="172"/>
      <c r="UNV121" s="172"/>
      <c r="UNW121" s="172"/>
      <c r="UNX121" s="172"/>
      <c r="UNY121" s="172"/>
      <c r="UNZ121" s="172"/>
      <c r="UOA121" s="172"/>
      <c r="UOB121" s="172"/>
      <c r="UOC121" s="172"/>
      <c r="UOD121" s="172"/>
      <c r="UOE121" s="172"/>
      <c r="UOF121" s="172"/>
      <c r="UOG121" s="172"/>
      <c r="UOH121" s="172"/>
      <c r="UOI121" s="172"/>
      <c r="UOJ121" s="172"/>
      <c r="UOK121" s="172"/>
      <c r="UOL121" s="172"/>
      <c r="UOM121" s="172"/>
      <c r="UON121" s="172"/>
      <c r="UOO121" s="172"/>
      <c r="UOP121" s="172"/>
      <c r="UOQ121" s="172"/>
      <c r="UOR121" s="172"/>
      <c r="UOS121" s="172"/>
      <c r="UOT121" s="172"/>
      <c r="UOU121" s="172"/>
      <c r="UOV121" s="172"/>
      <c r="UOW121" s="172"/>
      <c r="UOX121" s="172"/>
      <c r="UOY121" s="172"/>
      <c r="UOZ121" s="172"/>
      <c r="UPA121" s="172"/>
      <c r="UPB121" s="172"/>
      <c r="UPC121" s="172"/>
      <c r="UPD121" s="172"/>
      <c r="UPE121" s="172"/>
      <c r="UPF121" s="172"/>
      <c r="UPG121" s="172"/>
      <c r="UPH121" s="172"/>
      <c r="UPI121" s="172"/>
      <c r="UPJ121" s="172"/>
      <c r="UPK121" s="172"/>
      <c r="UPL121" s="172"/>
      <c r="UPM121" s="172"/>
      <c r="UPN121" s="172"/>
      <c r="UPO121" s="172"/>
      <c r="UPP121" s="172"/>
      <c r="UPQ121" s="172"/>
      <c r="UPR121" s="172"/>
      <c r="UPS121" s="172"/>
      <c r="UPT121" s="172"/>
      <c r="UPU121" s="172"/>
      <c r="UPV121" s="172"/>
      <c r="UPW121" s="172"/>
      <c r="UPX121" s="172"/>
      <c r="UPY121" s="172"/>
      <c r="UPZ121" s="172"/>
      <c r="UQA121" s="172"/>
      <c r="UQB121" s="172"/>
      <c r="UQC121" s="172"/>
      <c r="UQD121" s="172"/>
      <c r="UQE121" s="172"/>
      <c r="UQF121" s="172"/>
      <c r="UQG121" s="172"/>
      <c r="UQH121" s="172"/>
      <c r="UQI121" s="172"/>
      <c r="UQJ121" s="172"/>
      <c r="UQK121" s="172"/>
      <c r="UQL121" s="172"/>
      <c r="UQM121" s="172"/>
      <c r="UQN121" s="172"/>
      <c r="UQO121" s="172"/>
      <c r="UQP121" s="172"/>
      <c r="UQQ121" s="172"/>
      <c r="UQR121" s="172"/>
      <c r="UQS121" s="172"/>
      <c r="UQT121" s="172"/>
      <c r="UQU121" s="172"/>
      <c r="UQV121" s="172"/>
      <c r="UQW121" s="172"/>
      <c r="UQX121" s="172"/>
      <c r="UQY121" s="172"/>
      <c r="UQZ121" s="172"/>
      <c r="URA121" s="172"/>
      <c r="URB121" s="172"/>
      <c r="URC121" s="172"/>
      <c r="URD121" s="172"/>
      <c r="URE121" s="172"/>
      <c r="URF121" s="172"/>
      <c r="URG121" s="172"/>
      <c r="URH121" s="172"/>
      <c r="URI121" s="172"/>
      <c r="URJ121" s="172"/>
      <c r="URK121" s="172"/>
      <c r="URL121" s="172"/>
      <c r="URM121" s="172"/>
      <c r="URN121" s="172"/>
      <c r="URO121" s="172"/>
      <c r="URP121" s="172"/>
      <c r="URQ121" s="172"/>
      <c r="URR121" s="172"/>
      <c r="URS121" s="172"/>
      <c r="URT121" s="172"/>
      <c r="URU121" s="172"/>
      <c r="URV121" s="172"/>
      <c r="URW121" s="172"/>
      <c r="URX121" s="172"/>
      <c r="URY121" s="172"/>
      <c r="URZ121" s="172"/>
      <c r="USA121" s="172"/>
      <c r="USB121" s="172"/>
      <c r="USC121" s="172"/>
      <c r="USD121" s="172"/>
      <c r="USE121" s="172"/>
      <c r="USF121" s="172"/>
      <c r="USG121" s="172"/>
      <c r="USH121" s="172"/>
      <c r="USI121" s="172"/>
      <c r="USJ121" s="172"/>
      <c r="USK121" s="172"/>
      <c r="USL121" s="172"/>
      <c r="USM121" s="172"/>
      <c r="USN121" s="172"/>
      <c r="USO121" s="172"/>
      <c r="USP121" s="172"/>
      <c r="USQ121" s="172"/>
      <c r="USR121" s="172"/>
      <c r="USS121" s="172"/>
      <c r="UST121" s="172"/>
      <c r="USU121" s="172"/>
      <c r="USV121" s="172"/>
      <c r="USW121" s="172"/>
      <c r="USX121" s="172"/>
      <c r="USY121" s="172"/>
      <c r="USZ121" s="172"/>
      <c r="UTA121" s="172"/>
      <c r="UTB121" s="172"/>
      <c r="UTC121" s="172"/>
      <c r="UTD121" s="172"/>
      <c r="UTE121" s="172"/>
      <c r="UTF121" s="172"/>
      <c r="UTG121" s="172"/>
      <c r="UTH121" s="172"/>
      <c r="UTI121" s="172"/>
      <c r="UTJ121" s="172"/>
      <c r="UTK121" s="172"/>
      <c r="UTL121" s="172"/>
      <c r="UTM121" s="172"/>
      <c r="UTN121" s="172"/>
      <c r="UTO121" s="172"/>
      <c r="UTP121" s="172"/>
      <c r="UTQ121" s="172"/>
      <c r="UTR121" s="172"/>
      <c r="UTS121" s="172"/>
      <c r="UTT121" s="172"/>
      <c r="UTU121" s="172"/>
      <c r="UTV121" s="172"/>
      <c r="UTW121" s="172"/>
      <c r="UTX121" s="172"/>
      <c r="UTY121" s="172"/>
      <c r="UTZ121" s="172"/>
      <c r="UUA121" s="172"/>
      <c r="UUB121" s="172"/>
      <c r="UUC121" s="172"/>
      <c r="UUD121" s="172"/>
      <c r="UUE121" s="172"/>
      <c r="UUF121" s="172"/>
      <c r="UUG121" s="172"/>
      <c r="UUH121" s="172"/>
      <c r="UUI121" s="172"/>
      <c r="UUJ121" s="172"/>
      <c r="UUK121" s="172"/>
      <c r="UUL121" s="172"/>
      <c r="UUM121" s="172"/>
      <c r="UUN121" s="172"/>
      <c r="UUO121" s="172"/>
      <c r="UUP121" s="172"/>
      <c r="UUQ121" s="172"/>
      <c r="UUR121" s="172"/>
      <c r="UUS121" s="172"/>
      <c r="UUT121" s="172"/>
      <c r="UUU121" s="172"/>
      <c r="UUV121" s="172"/>
      <c r="UUW121" s="172"/>
      <c r="UUX121" s="172"/>
      <c r="UUY121" s="172"/>
      <c r="UUZ121" s="172"/>
      <c r="UVA121" s="172"/>
      <c r="UVB121" s="172"/>
      <c r="UVC121" s="172"/>
      <c r="UVD121" s="172"/>
      <c r="UVE121" s="172"/>
      <c r="UVF121" s="172"/>
      <c r="UVG121" s="172"/>
      <c r="UVH121" s="172"/>
      <c r="UVI121" s="172"/>
      <c r="UVJ121" s="172"/>
      <c r="UVK121" s="172"/>
      <c r="UVL121" s="172"/>
      <c r="UVM121" s="172"/>
      <c r="UVN121" s="172"/>
      <c r="UVO121" s="172"/>
      <c r="UVP121" s="172"/>
      <c r="UVQ121" s="172"/>
      <c r="UVR121" s="172"/>
      <c r="UVS121" s="172"/>
      <c r="UVT121" s="172"/>
      <c r="UVU121" s="172"/>
      <c r="UVV121" s="172"/>
      <c r="UVW121" s="172"/>
      <c r="UVX121" s="172"/>
      <c r="UVY121" s="172"/>
      <c r="UVZ121" s="172"/>
      <c r="UWA121" s="172"/>
      <c r="UWB121" s="172"/>
      <c r="UWC121" s="172"/>
      <c r="UWD121" s="172"/>
      <c r="UWE121" s="172"/>
      <c r="UWF121" s="172"/>
      <c r="UWG121" s="172"/>
      <c r="UWH121" s="172"/>
      <c r="UWI121" s="172"/>
      <c r="UWJ121" s="172"/>
      <c r="UWK121" s="172"/>
      <c r="UWL121" s="172"/>
      <c r="UWM121" s="172"/>
      <c r="UWN121" s="172"/>
      <c r="UWO121" s="172"/>
      <c r="UWP121" s="172"/>
      <c r="UWQ121" s="172"/>
      <c r="UWR121" s="172"/>
      <c r="UWS121" s="172"/>
      <c r="UWT121" s="172"/>
      <c r="UWU121" s="172"/>
      <c r="UWV121" s="172"/>
      <c r="UWW121" s="172"/>
      <c r="UWX121" s="172"/>
      <c r="UWY121" s="172"/>
      <c r="UWZ121" s="172"/>
      <c r="UXA121" s="172"/>
      <c r="UXB121" s="172"/>
      <c r="UXC121" s="172"/>
      <c r="UXD121" s="172"/>
      <c r="UXE121" s="172"/>
      <c r="UXF121" s="172"/>
      <c r="UXG121" s="172"/>
      <c r="UXH121" s="172"/>
      <c r="UXI121" s="172"/>
      <c r="UXJ121" s="172"/>
      <c r="UXK121" s="172"/>
      <c r="UXL121" s="172"/>
      <c r="UXM121" s="172"/>
      <c r="UXN121" s="172"/>
      <c r="UXO121" s="172"/>
      <c r="UXP121" s="172"/>
      <c r="UXQ121" s="172"/>
      <c r="UXR121" s="172"/>
      <c r="UXS121" s="172"/>
      <c r="UXT121" s="172"/>
      <c r="UXU121" s="172"/>
      <c r="UXV121" s="172"/>
      <c r="UXW121" s="172"/>
      <c r="UXX121" s="172"/>
      <c r="UXY121" s="172"/>
      <c r="UXZ121" s="172"/>
      <c r="UYA121" s="172"/>
      <c r="UYB121" s="172"/>
      <c r="UYC121" s="172"/>
      <c r="UYD121" s="172"/>
      <c r="UYE121" s="172"/>
      <c r="UYF121" s="172"/>
      <c r="UYG121" s="172"/>
      <c r="UYH121" s="172"/>
      <c r="UYI121" s="172"/>
      <c r="UYJ121" s="172"/>
      <c r="UYK121" s="172"/>
      <c r="UYL121" s="172"/>
      <c r="UYM121" s="172"/>
      <c r="UYN121" s="172"/>
      <c r="UYO121" s="172"/>
      <c r="UYP121" s="172"/>
      <c r="UYQ121" s="172"/>
      <c r="UYR121" s="172"/>
      <c r="UYS121" s="172"/>
      <c r="UYT121" s="172"/>
      <c r="UYU121" s="172"/>
      <c r="UYV121" s="172"/>
      <c r="UYW121" s="172"/>
      <c r="UYX121" s="172"/>
      <c r="UYY121" s="172"/>
      <c r="UYZ121" s="172"/>
      <c r="UZA121" s="172"/>
      <c r="UZB121" s="172"/>
      <c r="UZC121" s="172"/>
      <c r="UZD121" s="172"/>
      <c r="UZE121" s="172"/>
      <c r="UZF121" s="172"/>
      <c r="UZG121" s="172"/>
      <c r="UZH121" s="172"/>
      <c r="UZI121" s="172"/>
      <c r="UZJ121" s="172"/>
      <c r="UZK121" s="172"/>
      <c r="UZL121" s="172"/>
      <c r="UZM121" s="172"/>
      <c r="UZN121" s="172"/>
      <c r="UZO121" s="172"/>
      <c r="UZP121" s="172"/>
      <c r="UZQ121" s="172"/>
      <c r="UZR121" s="172"/>
      <c r="UZS121" s="172"/>
      <c r="UZT121" s="172"/>
      <c r="UZU121" s="172"/>
      <c r="UZV121" s="172"/>
      <c r="UZW121" s="172"/>
      <c r="UZX121" s="172"/>
      <c r="UZY121" s="172"/>
      <c r="UZZ121" s="172"/>
      <c r="VAA121" s="172"/>
      <c r="VAB121" s="172"/>
      <c r="VAC121" s="172"/>
      <c r="VAD121" s="172"/>
      <c r="VAE121" s="172"/>
      <c r="VAF121" s="172"/>
      <c r="VAG121" s="172"/>
      <c r="VAH121" s="172"/>
      <c r="VAI121" s="172"/>
      <c r="VAJ121" s="172"/>
      <c r="VAK121" s="172"/>
      <c r="VAL121" s="172"/>
      <c r="VAM121" s="172"/>
      <c r="VAN121" s="172"/>
      <c r="VAO121" s="172"/>
      <c r="VAP121" s="172"/>
      <c r="VAQ121" s="172"/>
      <c r="VAR121" s="172"/>
      <c r="VAS121" s="172"/>
      <c r="VAT121" s="172"/>
      <c r="VAU121" s="172"/>
      <c r="VAV121" s="172"/>
      <c r="VAW121" s="172"/>
      <c r="VAX121" s="172"/>
      <c r="VAY121" s="172"/>
      <c r="VAZ121" s="172"/>
      <c r="VBA121" s="172"/>
      <c r="VBB121" s="172"/>
      <c r="VBC121" s="172"/>
      <c r="VBD121" s="172"/>
      <c r="VBE121" s="172"/>
      <c r="VBF121" s="172"/>
      <c r="VBG121" s="172"/>
      <c r="VBH121" s="172"/>
      <c r="VBI121" s="172"/>
      <c r="VBJ121" s="172"/>
      <c r="VBK121" s="172"/>
      <c r="VBL121" s="172"/>
      <c r="VBM121" s="172"/>
      <c r="VBN121" s="172"/>
      <c r="VBO121" s="172"/>
      <c r="VBP121" s="172"/>
      <c r="VBQ121" s="172"/>
      <c r="VBR121" s="172"/>
      <c r="VBS121" s="172"/>
      <c r="VBT121" s="172"/>
      <c r="VBU121" s="172"/>
      <c r="VBV121" s="172"/>
      <c r="VBW121" s="172"/>
      <c r="VBX121" s="172"/>
      <c r="VBY121" s="172"/>
      <c r="VBZ121" s="172"/>
      <c r="VCA121" s="172"/>
      <c r="VCB121" s="172"/>
      <c r="VCC121" s="172"/>
      <c r="VCD121" s="172"/>
      <c r="VCE121" s="172"/>
      <c r="VCF121" s="172"/>
      <c r="VCG121" s="172"/>
      <c r="VCH121" s="172"/>
      <c r="VCI121" s="172"/>
      <c r="VCJ121" s="172"/>
      <c r="VCK121" s="172"/>
      <c r="VCL121" s="172"/>
      <c r="VCM121" s="172"/>
      <c r="VCN121" s="172"/>
      <c r="VCO121" s="172"/>
      <c r="VCP121" s="172"/>
      <c r="VCQ121" s="172"/>
      <c r="VCR121" s="172"/>
      <c r="VCS121" s="172"/>
      <c r="VCT121" s="172"/>
      <c r="VCU121" s="172"/>
      <c r="VCV121" s="172"/>
      <c r="VCW121" s="172"/>
      <c r="VCX121" s="172"/>
      <c r="VCY121" s="172"/>
      <c r="VCZ121" s="172"/>
      <c r="VDA121" s="172"/>
      <c r="VDB121" s="172"/>
      <c r="VDC121" s="172"/>
      <c r="VDD121" s="172"/>
      <c r="VDE121" s="172"/>
      <c r="VDF121" s="172"/>
      <c r="VDG121" s="172"/>
      <c r="VDH121" s="172"/>
      <c r="VDI121" s="172"/>
      <c r="VDJ121" s="172"/>
      <c r="VDK121" s="172"/>
      <c r="VDL121" s="172"/>
      <c r="VDM121" s="172"/>
      <c r="VDN121" s="172"/>
      <c r="VDO121" s="172"/>
      <c r="VDP121" s="172"/>
      <c r="VDQ121" s="172"/>
      <c r="VDR121" s="172"/>
      <c r="VDS121" s="172"/>
      <c r="VDT121" s="172"/>
      <c r="VDU121" s="172"/>
      <c r="VDV121" s="172"/>
      <c r="VDW121" s="172"/>
      <c r="VDX121" s="172"/>
      <c r="VDY121" s="172"/>
      <c r="VDZ121" s="172"/>
      <c r="VEA121" s="172"/>
      <c r="VEB121" s="172"/>
      <c r="VEC121" s="172"/>
      <c r="VED121" s="172"/>
      <c r="VEE121" s="172"/>
      <c r="VEF121" s="172"/>
      <c r="VEG121" s="172"/>
      <c r="VEH121" s="172"/>
      <c r="VEI121" s="172"/>
      <c r="VEJ121" s="172"/>
      <c r="VEK121" s="172"/>
      <c r="VEL121" s="172"/>
      <c r="VEM121" s="172"/>
      <c r="VEN121" s="172"/>
      <c r="VEO121" s="172"/>
      <c r="VEP121" s="172"/>
      <c r="VEQ121" s="172"/>
      <c r="VER121" s="172"/>
      <c r="VES121" s="172"/>
      <c r="VET121" s="172"/>
      <c r="VEU121" s="172"/>
      <c r="VEV121" s="172"/>
      <c r="VEW121" s="172"/>
      <c r="VEX121" s="172"/>
      <c r="VEY121" s="172"/>
      <c r="VEZ121" s="172"/>
      <c r="VFA121" s="172"/>
      <c r="VFB121" s="172"/>
      <c r="VFC121" s="172"/>
      <c r="VFD121" s="172"/>
      <c r="VFE121" s="172"/>
      <c r="VFF121" s="172"/>
      <c r="VFG121" s="172"/>
      <c r="VFH121" s="172"/>
      <c r="VFI121" s="172"/>
      <c r="VFJ121" s="172"/>
      <c r="VFK121" s="172"/>
      <c r="VFL121" s="172"/>
      <c r="VFM121" s="172"/>
      <c r="VFN121" s="172"/>
      <c r="VFO121" s="172"/>
      <c r="VFP121" s="172"/>
      <c r="VFQ121" s="172"/>
      <c r="VFR121" s="172"/>
      <c r="VFS121" s="172"/>
      <c r="VFT121" s="172"/>
      <c r="VFU121" s="172"/>
      <c r="VFV121" s="172"/>
      <c r="VFW121" s="172"/>
      <c r="VFX121" s="172"/>
      <c r="VFY121" s="172"/>
      <c r="VFZ121" s="172"/>
      <c r="VGA121" s="172"/>
      <c r="VGB121" s="172"/>
      <c r="VGC121" s="172"/>
      <c r="VGD121" s="172"/>
      <c r="VGE121" s="172"/>
      <c r="VGF121" s="172"/>
      <c r="VGG121" s="172"/>
      <c r="VGH121" s="172"/>
      <c r="VGI121" s="172"/>
      <c r="VGJ121" s="172"/>
      <c r="VGK121" s="172"/>
      <c r="VGL121" s="172"/>
      <c r="VGM121" s="172"/>
      <c r="VGN121" s="172"/>
      <c r="VGO121" s="172"/>
      <c r="VGP121" s="172"/>
      <c r="VGQ121" s="172"/>
      <c r="VGR121" s="172"/>
      <c r="VGS121" s="172"/>
      <c r="VGT121" s="172"/>
      <c r="VGU121" s="172"/>
      <c r="VGV121" s="172"/>
      <c r="VGW121" s="172"/>
      <c r="VGX121" s="172"/>
      <c r="VGY121" s="172"/>
      <c r="VGZ121" s="172"/>
      <c r="VHA121" s="172"/>
      <c r="VHB121" s="172"/>
      <c r="VHC121" s="172"/>
      <c r="VHD121" s="172"/>
      <c r="VHE121" s="172"/>
      <c r="VHF121" s="172"/>
      <c r="VHG121" s="172"/>
      <c r="VHH121" s="172"/>
      <c r="VHI121" s="172"/>
      <c r="VHJ121" s="172"/>
      <c r="VHK121" s="172"/>
      <c r="VHL121" s="172"/>
      <c r="VHM121" s="172"/>
      <c r="VHN121" s="172"/>
      <c r="VHO121" s="172"/>
      <c r="VHP121" s="172"/>
      <c r="VHQ121" s="172"/>
      <c r="VHR121" s="172"/>
      <c r="VHS121" s="172"/>
      <c r="VHT121" s="172"/>
      <c r="VHU121" s="172"/>
      <c r="VHV121" s="172"/>
      <c r="VHW121" s="172"/>
      <c r="VHX121" s="172"/>
      <c r="VHY121" s="172"/>
      <c r="VHZ121" s="172"/>
      <c r="VIA121" s="172"/>
      <c r="VIB121" s="172"/>
      <c r="VIC121" s="172"/>
      <c r="VID121" s="172"/>
      <c r="VIE121" s="172"/>
      <c r="VIF121" s="172"/>
      <c r="VIG121" s="172"/>
      <c r="VIH121" s="172"/>
      <c r="VII121" s="172"/>
      <c r="VIJ121" s="172"/>
      <c r="VIK121" s="172"/>
      <c r="VIL121" s="172"/>
      <c r="VIM121" s="172"/>
      <c r="VIN121" s="172"/>
      <c r="VIO121" s="172"/>
      <c r="VIP121" s="172"/>
      <c r="VIQ121" s="172"/>
      <c r="VIR121" s="172"/>
      <c r="VIS121" s="172"/>
      <c r="VIT121" s="172"/>
      <c r="VIU121" s="172"/>
      <c r="VIV121" s="172"/>
      <c r="VIW121" s="172"/>
      <c r="VIX121" s="172"/>
      <c r="VIY121" s="172"/>
      <c r="VIZ121" s="172"/>
      <c r="VJA121" s="172"/>
      <c r="VJB121" s="172"/>
      <c r="VJC121" s="172"/>
      <c r="VJD121" s="172"/>
      <c r="VJE121" s="172"/>
      <c r="VJF121" s="172"/>
      <c r="VJG121" s="172"/>
      <c r="VJH121" s="172"/>
      <c r="VJI121" s="172"/>
      <c r="VJJ121" s="172"/>
      <c r="VJK121" s="172"/>
      <c r="VJL121" s="172"/>
      <c r="VJM121" s="172"/>
      <c r="VJN121" s="172"/>
      <c r="VJO121" s="172"/>
      <c r="VJP121" s="172"/>
      <c r="VJQ121" s="172"/>
      <c r="VJR121" s="172"/>
      <c r="VJS121" s="172"/>
      <c r="VJT121" s="172"/>
      <c r="VJU121" s="172"/>
      <c r="VJV121" s="172"/>
      <c r="VJW121" s="172"/>
      <c r="VJX121" s="172"/>
      <c r="VJY121" s="172"/>
      <c r="VJZ121" s="172"/>
      <c r="VKA121" s="172"/>
      <c r="VKB121" s="172"/>
      <c r="VKC121" s="172"/>
      <c r="VKD121" s="172"/>
      <c r="VKE121" s="172"/>
      <c r="VKF121" s="172"/>
      <c r="VKG121" s="172"/>
      <c r="VKH121" s="172"/>
      <c r="VKI121" s="172"/>
      <c r="VKJ121" s="172"/>
      <c r="VKK121" s="172"/>
      <c r="VKL121" s="172"/>
      <c r="VKM121" s="172"/>
      <c r="VKN121" s="172"/>
      <c r="VKO121" s="172"/>
      <c r="VKP121" s="172"/>
      <c r="VKQ121" s="172"/>
      <c r="VKR121" s="172"/>
      <c r="VKS121" s="172"/>
      <c r="VKT121" s="172"/>
      <c r="VKU121" s="172"/>
      <c r="VKV121" s="172"/>
      <c r="VKW121" s="172"/>
      <c r="VKX121" s="172"/>
      <c r="VKY121" s="172"/>
      <c r="VKZ121" s="172"/>
      <c r="VLA121" s="172"/>
      <c r="VLB121" s="172"/>
      <c r="VLC121" s="172"/>
      <c r="VLD121" s="172"/>
      <c r="VLE121" s="172"/>
      <c r="VLF121" s="172"/>
      <c r="VLG121" s="172"/>
      <c r="VLH121" s="172"/>
      <c r="VLI121" s="172"/>
      <c r="VLJ121" s="172"/>
      <c r="VLK121" s="172"/>
      <c r="VLL121" s="172"/>
      <c r="VLM121" s="172"/>
      <c r="VLN121" s="172"/>
      <c r="VLO121" s="172"/>
      <c r="VLP121" s="172"/>
      <c r="VLQ121" s="172"/>
      <c r="VLR121" s="172"/>
      <c r="VLS121" s="172"/>
      <c r="VLT121" s="172"/>
      <c r="VLU121" s="172"/>
      <c r="VLV121" s="172"/>
      <c r="VLW121" s="172"/>
      <c r="VLX121" s="172"/>
      <c r="VLY121" s="172"/>
      <c r="VLZ121" s="172"/>
      <c r="VMA121" s="172"/>
      <c r="VMB121" s="172"/>
      <c r="VMC121" s="172"/>
      <c r="VMD121" s="172"/>
      <c r="VME121" s="172"/>
      <c r="VMF121" s="172"/>
      <c r="VMG121" s="172"/>
      <c r="VMH121" s="172"/>
      <c r="VMI121" s="172"/>
      <c r="VMJ121" s="172"/>
      <c r="VMK121" s="172"/>
      <c r="VML121" s="172"/>
      <c r="VMM121" s="172"/>
      <c r="VMN121" s="172"/>
      <c r="VMO121" s="172"/>
      <c r="VMP121" s="172"/>
      <c r="VMQ121" s="172"/>
      <c r="VMR121" s="172"/>
      <c r="VMS121" s="172"/>
      <c r="VMT121" s="172"/>
      <c r="VMU121" s="172"/>
      <c r="VMV121" s="172"/>
      <c r="VMW121" s="172"/>
      <c r="VMX121" s="172"/>
      <c r="VMY121" s="172"/>
      <c r="VMZ121" s="172"/>
      <c r="VNA121" s="172"/>
      <c r="VNB121" s="172"/>
      <c r="VNC121" s="172"/>
      <c r="VND121" s="172"/>
      <c r="VNE121" s="172"/>
      <c r="VNF121" s="172"/>
      <c r="VNG121" s="172"/>
      <c r="VNH121" s="172"/>
      <c r="VNI121" s="172"/>
      <c r="VNJ121" s="172"/>
      <c r="VNK121" s="172"/>
      <c r="VNL121" s="172"/>
      <c r="VNM121" s="172"/>
      <c r="VNN121" s="172"/>
      <c r="VNO121" s="172"/>
      <c r="VNP121" s="172"/>
      <c r="VNQ121" s="172"/>
      <c r="VNR121" s="172"/>
      <c r="VNS121" s="172"/>
      <c r="VNT121" s="172"/>
      <c r="VNU121" s="172"/>
      <c r="VNV121" s="172"/>
      <c r="VNW121" s="172"/>
      <c r="VNX121" s="172"/>
      <c r="VNY121" s="172"/>
      <c r="VNZ121" s="172"/>
      <c r="VOA121" s="172"/>
      <c r="VOB121" s="172"/>
      <c r="VOC121" s="172"/>
      <c r="VOD121" s="172"/>
      <c r="VOE121" s="172"/>
      <c r="VOF121" s="172"/>
      <c r="VOG121" s="172"/>
      <c r="VOH121" s="172"/>
      <c r="VOI121" s="172"/>
      <c r="VOJ121" s="172"/>
      <c r="VOK121" s="172"/>
      <c r="VOL121" s="172"/>
      <c r="VOM121" s="172"/>
      <c r="VON121" s="172"/>
      <c r="VOO121" s="172"/>
      <c r="VOP121" s="172"/>
      <c r="VOQ121" s="172"/>
      <c r="VOR121" s="172"/>
      <c r="VOS121" s="172"/>
      <c r="VOT121" s="172"/>
      <c r="VOU121" s="172"/>
      <c r="VOV121" s="172"/>
      <c r="VOW121" s="172"/>
      <c r="VOX121" s="172"/>
      <c r="VOY121" s="172"/>
      <c r="VOZ121" s="172"/>
      <c r="VPA121" s="172"/>
      <c r="VPB121" s="172"/>
      <c r="VPC121" s="172"/>
      <c r="VPD121" s="172"/>
      <c r="VPE121" s="172"/>
      <c r="VPF121" s="172"/>
      <c r="VPG121" s="172"/>
      <c r="VPH121" s="172"/>
      <c r="VPI121" s="172"/>
      <c r="VPJ121" s="172"/>
      <c r="VPK121" s="172"/>
      <c r="VPL121" s="172"/>
      <c r="VPM121" s="172"/>
      <c r="VPN121" s="172"/>
      <c r="VPO121" s="172"/>
      <c r="VPP121" s="172"/>
      <c r="VPQ121" s="172"/>
      <c r="VPR121" s="172"/>
      <c r="VPS121" s="172"/>
      <c r="VPT121" s="172"/>
      <c r="VPU121" s="172"/>
      <c r="VPV121" s="172"/>
      <c r="VPW121" s="172"/>
      <c r="VPX121" s="172"/>
      <c r="VPY121" s="172"/>
      <c r="VPZ121" s="172"/>
      <c r="VQA121" s="172"/>
      <c r="VQB121" s="172"/>
      <c r="VQC121" s="172"/>
      <c r="VQD121" s="172"/>
      <c r="VQE121" s="172"/>
      <c r="VQF121" s="172"/>
      <c r="VQG121" s="172"/>
      <c r="VQH121" s="172"/>
      <c r="VQI121" s="172"/>
      <c r="VQJ121" s="172"/>
      <c r="VQK121" s="172"/>
      <c r="VQL121" s="172"/>
      <c r="VQM121" s="172"/>
      <c r="VQN121" s="172"/>
      <c r="VQO121" s="172"/>
      <c r="VQP121" s="172"/>
      <c r="VQQ121" s="172"/>
      <c r="VQR121" s="172"/>
      <c r="VQS121" s="172"/>
      <c r="VQT121" s="172"/>
      <c r="VQU121" s="172"/>
      <c r="VQV121" s="172"/>
      <c r="VQW121" s="172"/>
      <c r="VQX121" s="172"/>
      <c r="VQY121" s="172"/>
      <c r="VQZ121" s="172"/>
      <c r="VRA121" s="172"/>
      <c r="VRB121" s="172"/>
      <c r="VRC121" s="172"/>
      <c r="VRD121" s="172"/>
      <c r="VRE121" s="172"/>
      <c r="VRF121" s="172"/>
      <c r="VRG121" s="172"/>
      <c r="VRH121" s="172"/>
      <c r="VRI121" s="172"/>
      <c r="VRJ121" s="172"/>
      <c r="VRK121" s="172"/>
      <c r="VRL121" s="172"/>
      <c r="VRM121" s="172"/>
      <c r="VRN121" s="172"/>
      <c r="VRO121" s="172"/>
      <c r="VRP121" s="172"/>
      <c r="VRQ121" s="172"/>
      <c r="VRR121" s="172"/>
      <c r="VRS121" s="172"/>
      <c r="VRT121" s="172"/>
      <c r="VRU121" s="172"/>
      <c r="VRV121" s="172"/>
      <c r="VRW121" s="172"/>
      <c r="VRX121" s="172"/>
      <c r="VRY121" s="172"/>
      <c r="VRZ121" s="172"/>
      <c r="VSA121" s="172"/>
      <c r="VSB121" s="172"/>
      <c r="VSC121" s="172"/>
      <c r="VSD121" s="172"/>
      <c r="VSE121" s="172"/>
      <c r="VSF121" s="172"/>
      <c r="VSG121" s="172"/>
      <c r="VSH121" s="172"/>
      <c r="VSI121" s="172"/>
      <c r="VSJ121" s="172"/>
      <c r="VSK121" s="172"/>
      <c r="VSL121" s="172"/>
      <c r="VSM121" s="172"/>
      <c r="VSN121" s="172"/>
      <c r="VSO121" s="172"/>
      <c r="VSP121" s="172"/>
      <c r="VSQ121" s="172"/>
      <c r="VSR121" s="172"/>
      <c r="VSS121" s="172"/>
      <c r="VST121" s="172"/>
      <c r="VSU121" s="172"/>
      <c r="VSV121" s="172"/>
      <c r="VSW121" s="172"/>
      <c r="VSX121" s="172"/>
      <c r="VSY121" s="172"/>
      <c r="VSZ121" s="172"/>
      <c r="VTA121" s="172"/>
      <c r="VTB121" s="172"/>
      <c r="VTC121" s="172"/>
      <c r="VTD121" s="172"/>
      <c r="VTE121" s="172"/>
      <c r="VTF121" s="172"/>
      <c r="VTG121" s="172"/>
      <c r="VTH121" s="172"/>
      <c r="VTI121" s="172"/>
      <c r="VTJ121" s="172"/>
      <c r="VTK121" s="172"/>
      <c r="VTL121" s="172"/>
      <c r="VTM121" s="172"/>
      <c r="VTN121" s="172"/>
      <c r="VTO121" s="172"/>
      <c r="VTP121" s="172"/>
      <c r="VTQ121" s="172"/>
      <c r="VTR121" s="172"/>
      <c r="VTS121" s="172"/>
      <c r="VTT121" s="172"/>
      <c r="VTU121" s="172"/>
      <c r="VTV121" s="172"/>
      <c r="VTW121" s="172"/>
      <c r="VTX121" s="172"/>
      <c r="VTY121" s="172"/>
      <c r="VTZ121" s="172"/>
      <c r="VUA121" s="172"/>
      <c r="VUB121" s="172"/>
      <c r="VUC121" s="172"/>
      <c r="VUD121" s="172"/>
      <c r="VUE121" s="172"/>
      <c r="VUF121" s="172"/>
      <c r="VUG121" s="172"/>
      <c r="VUH121" s="172"/>
      <c r="VUI121" s="172"/>
      <c r="VUJ121" s="172"/>
      <c r="VUK121" s="172"/>
      <c r="VUL121" s="172"/>
      <c r="VUM121" s="172"/>
      <c r="VUN121" s="172"/>
      <c r="VUO121" s="172"/>
      <c r="VUP121" s="172"/>
      <c r="VUQ121" s="172"/>
      <c r="VUR121" s="172"/>
      <c r="VUS121" s="172"/>
      <c r="VUT121" s="172"/>
      <c r="VUU121" s="172"/>
      <c r="VUV121" s="172"/>
      <c r="VUW121" s="172"/>
      <c r="VUX121" s="172"/>
      <c r="VUY121" s="172"/>
      <c r="VUZ121" s="172"/>
      <c r="VVA121" s="172"/>
      <c r="VVB121" s="172"/>
      <c r="VVC121" s="172"/>
      <c r="VVD121" s="172"/>
      <c r="VVE121" s="172"/>
      <c r="VVF121" s="172"/>
      <c r="VVG121" s="172"/>
      <c r="VVH121" s="172"/>
      <c r="VVI121" s="172"/>
      <c r="VVJ121" s="172"/>
      <c r="VVK121" s="172"/>
      <c r="VVL121" s="172"/>
      <c r="VVM121" s="172"/>
      <c r="VVN121" s="172"/>
      <c r="VVO121" s="172"/>
      <c r="VVP121" s="172"/>
      <c r="VVQ121" s="172"/>
      <c r="VVR121" s="172"/>
      <c r="VVS121" s="172"/>
      <c r="VVT121" s="172"/>
      <c r="VVU121" s="172"/>
      <c r="VVV121" s="172"/>
      <c r="VVW121" s="172"/>
      <c r="VVX121" s="172"/>
      <c r="VVY121" s="172"/>
      <c r="VVZ121" s="172"/>
      <c r="VWA121" s="172"/>
      <c r="VWB121" s="172"/>
      <c r="VWC121" s="172"/>
      <c r="VWD121" s="172"/>
      <c r="VWE121" s="172"/>
      <c r="VWF121" s="172"/>
      <c r="VWG121" s="172"/>
      <c r="VWH121" s="172"/>
      <c r="VWI121" s="172"/>
      <c r="VWJ121" s="172"/>
      <c r="VWK121" s="172"/>
      <c r="VWL121" s="172"/>
      <c r="VWM121" s="172"/>
      <c r="VWN121" s="172"/>
      <c r="VWO121" s="172"/>
      <c r="VWP121" s="172"/>
      <c r="VWQ121" s="172"/>
      <c r="VWR121" s="172"/>
      <c r="VWS121" s="172"/>
      <c r="VWT121" s="172"/>
      <c r="VWU121" s="172"/>
      <c r="VWV121" s="172"/>
      <c r="VWW121" s="172"/>
      <c r="VWX121" s="172"/>
      <c r="VWY121" s="172"/>
      <c r="VWZ121" s="172"/>
      <c r="VXA121" s="172"/>
      <c r="VXB121" s="172"/>
      <c r="VXC121" s="172"/>
      <c r="VXD121" s="172"/>
      <c r="VXE121" s="172"/>
      <c r="VXF121" s="172"/>
      <c r="VXG121" s="172"/>
      <c r="VXH121" s="172"/>
      <c r="VXI121" s="172"/>
      <c r="VXJ121" s="172"/>
      <c r="VXK121" s="172"/>
      <c r="VXL121" s="172"/>
      <c r="VXM121" s="172"/>
      <c r="VXN121" s="172"/>
      <c r="VXO121" s="172"/>
      <c r="VXP121" s="172"/>
      <c r="VXQ121" s="172"/>
      <c r="VXR121" s="172"/>
      <c r="VXS121" s="172"/>
      <c r="VXT121" s="172"/>
      <c r="VXU121" s="172"/>
      <c r="VXV121" s="172"/>
      <c r="VXW121" s="172"/>
      <c r="VXX121" s="172"/>
      <c r="VXY121" s="172"/>
      <c r="VXZ121" s="172"/>
      <c r="VYA121" s="172"/>
      <c r="VYB121" s="172"/>
      <c r="VYC121" s="172"/>
      <c r="VYD121" s="172"/>
      <c r="VYE121" s="172"/>
      <c r="VYF121" s="172"/>
      <c r="VYG121" s="172"/>
      <c r="VYH121" s="172"/>
      <c r="VYI121" s="172"/>
      <c r="VYJ121" s="172"/>
      <c r="VYK121" s="172"/>
      <c r="VYL121" s="172"/>
      <c r="VYM121" s="172"/>
      <c r="VYN121" s="172"/>
      <c r="VYO121" s="172"/>
      <c r="VYP121" s="172"/>
      <c r="VYQ121" s="172"/>
      <c r="VYR121" s="172"/>
      <c r="VYS121" s="172"/>
      <c r="VYT121" s="172"/>
      <c r="VYU121" s="172"/>
      <c r="VYV121" s="172"/>
      <c r="VYW121" s="172"/>
      <c r="VYX121" s="172"/>
      <c r="VYY121" s="172"/>
      <c r="VYZ121" s="172"/>
      <c r="VZA121" s="172"/>
      <c r="VZB121" s="172"/>
      <c r="VZC121" s="172"/>
      <c r="VZD121" s="172"/>
      <c r="VZE121" s="172"/>
      <c r="VZF121" s="172"/>
      <c r="VZG121" s="172"/>
      <c r="VZH121" s="172"/>
      <c r="VZI121" s="172"/>
      <c r="VZJ121" s="172"/>
      <c r="VZK121" s="172"/>
      <c r="VZL121" s="172"/>
      <c r="VZM121" s="172"/>
      <c r="VZN121" s="172"/>
      <c r="VZO121" s="172"/>
      <c r="VZP121" s="172"/>
      <c r="VZQ121" s="172"/>
      <c r="VZR121" s="172"/>
      <c r="VZS121" s="172"/>
      <c r="VZT121" s="172"/>
      <c r="VZU121" s="172"/>
      <c r="VZV121" s="172"/>
      <c r="VZW121" s="172"/>
      <c r="VZX121" s="172"/>
      <c r="VZY121" s="172"/>
      <c r="VZZ121" s="172"/>
      <c r="WAA121" s="172"/>
      <c r="WAB121" s="172"/>
      <c r="WAC121" s="172"/>
      <c r="WAD121" s="172"/>
      <c r="WAE121" s="172"/>
      <c r="WAF121" s="172"/>
      <c r="WAG121" s="172"/>
      <c r="WAH121" s="172"/>
      <c r="WAI121" s="172"/>
      <c r="WAJ121" s="172"/>
      <c r="WAK121" s="172"/>
      <c r="WAL121" s="172"/>
      <c r="WAM121" s="172"/>
      <c r="WAN121" s="172"/>
      <c r="WAO121" s="172"/>
      <c r="WAP121" s="172"/>
      <c r="WAQ121" s="172"/>
      <c r="WAR121" s="172"/>
      <c r="WAS121" s="172"/>
      <c r="WAT121" s="172"/>
      <c r="WAU121" s="172"/>
      <c r="WAV121" s="172"/>
      <c r="WAW121" s="172"/>
      <c r="WAX121" s="172"/>
      <c r="WAY121" s="172"/>
      <c r="WAZ121" s="172"/>
      <c r="WBA121" s="172"/>
      <c r="WBB121" s="172"/>
      <c r="WBC121" s="172"/>
      <c r="WBD121" s="172"/>
      <c r="WBE121" s="172"/>
      <c r="WBF121" s="172"/>
      <c r="WBG121" s="172"/>
      <c r="WBH121" s="172"/>
      <c r="WBI121" s="172"/>
      <c r="WBJ121" s="172"/>
      <c r="WBK121" s="172"/>
      <c r="WBL121" s="172"/>
      <c r="WBM121" s="172"/>
      <c r="WBN121" s="172"/>
      <c r="WBO121" s="172"/>
      <c r="WBP121" s="172"/>
      <c r="WBQ121" s="172"/>
      <c r="WBR121" s="172"/>
      <c r="WBS121" s="172"/>
      <c r="WBT121" s="172"/>
      <c r="WBU121" s="172"/>
      <c r="WBV121" s="172"/>
      <c r="WBW121" s="172"/>
      <c r="WBX121" s="172"/>
      <c r="WBY121" s="172"/>
      <c r="WBZ121" s="172"/>
      <c r="WCA121" s="172"/>
      <c r="WCB121" s="172"/>
      <c r="WCC121" s="172"/>
      <c r="WCD121" s="172"/>
      <c r="WCE121" s="172"/>
      <c r="WCF121" s="172"/>
      <c r="WCG121" s="172"/>
      <c r="WCH121" s="172"/>
      <c r="WCI121" s="172"/>
      <c r="WCJ121" s="172"/>
      <c r="WCK121" s="172"/>
      <c r="WCL121" s="172"/>
      <c r="WCM121" s="172"/>
      <c r="WCN121" s="172"/>
      <c r="WCO121" s="172"/>
      <c r="WCP121" s="172"/>
      <c r="WCQ121" s="172"/>
      <c r="WCR121" s="172"/>
      <c r="WCS121" s="172"/>
      <c r="WCT121" s="172"/>
      <c r="WCU121" s="172"/>
      <c r="WCV121" s="172"/>
      <c r="WCW121" s="172"/>
      <c r="WCX121" s="172"/>
      <c r="WCY121" s="172"/>
      <c r="WCZ121" s="172"/>
      <c r="WDA121" s="172"/>
      <c r="WDB121" s="172"/>
      <c r="WDC121" s="172"/>
      <c r="WDD121" s="172"/>
      <c r="WDE121" s="172"/>
      <c r="WDF121" s="172"/>
      <c r="WDG121" s="172"/>
      <c r="WDH121" s="172"/>
      <c r="WDI121" s="172"/>
      <c r="WDJ121" s="172"/>
      <c r="WDK121" s="172"/>
      <c r="WDL121" s="172"/>
      <c r="WDM121" s="172"/>
      <c r="WDN121" s="172"/>
      <c r="WDO121" s="172"/>
      <c r="WDP121" s="172"/>
      <c r="WDQ121" s="172"/>
      <c r="WDR121" s="172"/>
      <c r="WDS121" s="172"/>
      <c r="WDT121" s="172"/>
      <c r="WDU121" s="172"/>
      <c r="WDV121" s="172"/>
      <c r="WDW121" s="172"/>
      <c r="WDX121" s="172"/>
      <c r="WDY121" s="172"/>
      <c r="WDZ121" s="172"/>
      <c r="WEA121" s="172"/>
      <c r="WEB121" s="172"/>
      <c r="WEC121" s="172"/>
      <c r="WED121" s="172"/>
      <c r="WEE121" s="172"/>
      <c r="WEF121" s="172"/>
      <c r="WEG121" s="172"/>
      <c r="WEH121" s="172"/>
      <c r="WEI121" s="172"/>
      <c r="WEJ121" s="172"/>
      <c r="WEK121" s="172"/>
      <c r="WEL121" s="172"/>
      <c r="WEM121" s="172"/>
      <c r="WEN121" s="172"/>
      <c r="WEO121" s="172"/>
      <c r="WEP121" s="172"/>
      <c r="WEQ121" s="172"/>
      <c r="WER121" s="172"/>
      <c r="WES121" s="172"/>
      <c r="WET121" s="172"/>
      <c r="WEU121" s="172"/>
      <c r="WEV121" s="172"/>
      <c r="WEW121" s="172"/>
      <c r="WEX121" s="172"/>
      <c r="WEY121" s="172"/>
      <c r="WEZ121" s="172"/>
      <c r="WFA121" s="172"/>
      <c r="WFB121" s="172"/>
      <c r="WFC121" s="172"/>
      <c r="WFD121" s="172"/>
      <c r="WFE121" s="172"/>
      <c r="WFF121" s="172"/>
      <c r="WFG121" s="172"/>
      <c r="WFH121" s="172"/>
      <c r="WFI121" s="172"/>
      <c r="WFJ121" s="172"/>
      <c r="WFK121" s="172"/>
      <c r="WFL121" s="172"/>
      <c r="WFM121" s="172"/>
      <c r="WFN121" s="172"/>
      <c r="WFO121" s="172"/>
      <c r="WFP121" s="172"/>
      <c r="WFQ121" s="172"/>
      <c r="WFR121" s="172"/>
      <c r="WFS121" s="172"/>
      <c r="WFT121" s="172"/>
      <c r="WFU121" s="172"/>
      <c r="WFV121" s="172"/>
      <c r="WFW121" s="172"/>
      <c r="WFX121" s="172"/>
      <c r="WFY121" s="172"/>
      <c r="WFZ121" s="172"/>
      <c r="WGA121" s="172"/>
      <c r="WGB121" s="172"/>
      <c r="WGC121" s="172"/>
      <c r="WGD121" s="172"/>
      <c r="WGE121" s="172"/>
      <c r="WGF121" s="172"/>
      <c r="WGG121" s="172"/>
      <c r="WGH121" s="172"/>
      <c r="WGI121" s="172"/>
      <c r="WGJ121" s="172"/>
      <c r="WGK121" s="172"/>
      <c r="WGL121" s="172"/>
      <c r="WGM121" s="172"/>
      <c r="WGN121" s="172"/>
      <c r="WGO121" s="172"/>
      <c r="WGP121" s="172"/>
      <c r="WGQ121" s="172"/>
      <c r="WGR121" s="172"/>
      <c r="WGS121" s="172"/>
      <c r="WGT121" s="172"/>
      <c r="WGU121" s="172"/>
      <c r="WGV121" s="172"/>
      <c r="WGW121" s="172"/>
      <c r="WGX121" s="172"/>
      <c r="WGY121" s="172"/>
      <c r="WGZ121" s="172"/>
      <c r="WHA121" s="172"/>
      <c r="WHB121" s="172"/>
      <c r="WHC121" s="172"/>
      <c r="WHD121" s="172"/>
      <c r="WHE121" s="172"/>
      <c r="WHF121" s="172"/>
      <c r="WHG121" s="172"/>
      <c r="WHH121" s="172"/>
      <c r="WHI121" s="172"/>
      <c r="WHJ121" s="172"/>
      <c r="WHK121" s="172"/>
      <c r="WHL121" s="172"/>
      <c r="WHM121" s="172"/>
      <c r="WHN121" s="172"/>
      <c r="WHO121" s="172"/>
      <c r="WHP121" s="172"/>
      <c r="WHQ121" s="172"/>
      <c r="WHR121" s="172"/>
      <c r="WHS121" s="172"/>
      <c r="WHT121" s="172"/>
      <c r="WHU121" s="172"/>
      <c r="WHV121" s="172"/>
      <c r="WHW121" s="172"/>
      <c r="WHX121" s="172"/>
      <c r="WHY121" s="172"/>
      <c r="WHZ121" s="172"/>
      <c r="WIA121" s="172"/>
      <c r="WIB121" s="172"/>
      <c r="WIC121" s="172"/>
      <c r="WID121" s="172"/>
      <c r="WIE121" s="172"/>
      <c r="WIF121" s="172"/>
      <c r="WIG121" s="172"/>
      <c r="WIH121" s="172"/>
      <c r="WII121" s="172"/>
      <c r="WIJ121" s="172"/>
      <c r="WIK121" s="172"/>
      <c r="WIL121" s="172"/>
      <c r="WIM121" s="172"/>
      <c r="WIN121" s="172"/>
      <c r="WIO121" s="172"/>
      <c r="WIP121" s="172"/>
      <c r="WIQ121" s="172"/>
      <c r="WIR121" s="172"/>
      <c r="WIS121" s="172"/>
      <c r="WIT121" s="172"/>
      <c r="WIU121" s="172"/>
      <c r="WIV121" s="172"/>
      <c r="WIW121" s="172"/>
      <c r="WIX121" s="172"/>
      <c r="WIY121" s="172"/>
      <c r="WIZ121" s="172"/>
      <c r="WJA121" s="172"/>
      <c r="WJB121" s="172"/>
      <c r="WJC121" s="172"/>
      <c r="WJD121" s="172"/>
      <c r="WJE121" s="172"/>
      <c r="WJF121" s="172"/>
      <c r="WJG121" s="172"/>
      <c r="WJH121" s="172"/>
      <c r="WJI121" s="172"/>
      <c r="WJJ121" s="172"/>
      <c r="WJK121" s="172"/>
      <c r="WJL121" s="172"/>
      <c r="WJM121" s="172"/>
      <c r="WJN121" s="172"/>
      <c r="WJO121" s="172"/>
      <c r="WJP121" s="172"/>
      <c r="WJQ121" s="172"/>
      <c r="WJR121" s="172"/>
      <c r="WJS121" s="172"/>
      <c r="WJT121" s="172"/>
      <c r="WJU121" s="172"/>
      <c r="WJV121" s="172"/>
      <c r="WJW121" s="172"/>
      <c r="WJX121" s="172"/>
      <c r="WJY121" s="172"/>
      <c r="WJZ121" s="172"/>
      <c r="WKA121" s="172"/>
      <c r="WKB121" s="172"/>
      <c r="WKC121" s="172"/>
      <c r="WKD121" s="172"/>
      <c r="WKE121" s="172"/>
      <c r="WKF121" s="172"/>
      <c r="WKG121" s="172"/>
      <c r="WKH121" s="172"/>
      <c r="WKI121" s="172"/>
      <c r="WKJ121" s="172"/>
      <c r="WKK121" s="172"/>
      <c r="WKL121" s="172"/>
      <c r="WKM121" s="172"/>
      <c r="WKN121" s="172"/>
      <c r="WKO121" s="172"/>
      <c r="WKP121" s="172"/>
      <c r="WKQ121" s="172"/>
      <c r="WKR121" s="172"/>
      <c r="WKS121" s="172"/>
      <c r="WKT121" s="172"/>
      <c r="WKU121" s="172"/>
      <c r="WKV121" s="172"/>
      <c r="WKW121" s="172"/>
      <c r="WKX121" s="172"/>
      <c r="WKY121" s="172"/>
      <c r="WKZ121" s="172"/>
      <c r="WLA121" s="172"/>
      <c r="WLB121" s="172"/>
      <c r="WLC121" s="172"/>
      <c r="WLD121" s="172"/>
      <c r="WLE121" s="172"/>
      <c r="WLF121" s="172"/>
      <c r="WLG121" s="172"/>
      <c r="WLH121" s="172"/>
      <c r="WLI121" s="172"/>
      <c r="WLJ121" s="172"/>
      <c r="WLK121" s="172"/>
      <c r="WLL121" s="172"/>
      <c r="WLM121" s="172"/>
      <c r="WLN121" s="172"/>
      <c r="WLO121" s="172"/>
      <c r="WLP121" s="172"/>
      <c r="WLQ121" s="172"/>
      <c r="WLR121" s="172"/>
      <c r="WLS121" s="172"/>
      <c r="WLT121" s="172"/>
      <c r="WLU121" s="172"/>
      <c r="WLV121" s="172"/>
      <c r="WLW121" s="172"/>
      <c r="WLX121" s="172"/>
      <c r="WLY121" s="172"/>
      <c r="WLZ121" s="172"/>
      <c r="WMA121" s="172"/>
      <c r="WMB121" s="172"/>
      <c r="WMC121" s="172"/>
      <c r="WMD121" s="172"/>
      <c r="WME121" s="172"/>
      <c r="WMF121" s="172"/>
      <c r="WMG121" s="172"/>
      <c r="WMH121" s="172"/>
      <c r="WMI121" s="172"/>
      <c r="WMJ121" s="172"/>
      <c r="WMK121" s="172"/>
      <c r="WML121" s="172"/>
      <c r="WMM121" s="172"/>
      <c r="WMN121" s="172"/>
      <c r="WMO121" s="172"/>
      <c r="WMP121" s="172"/>
      <c r="WMQ121" s="172"/>
      <c r="WMR121" s="172"/>
      <c r="WMS121" s="172"/>
      <c r="WMT121" s="172"/>
      <c r="WMU121" s="172"/>
      <c r="WMV121" s="172"/>
      <c r="WMW121" s="172"/>
      <c r="WMX121" s="172"/>
      <c r="WMY121" s="172"/>
      <c r="WMZ121" s="172"/>
      <c r="WNA121" s="172"/>
      <c r="WNB121" s="172"/>
      <c r="WNC121" s="172"/>
      <c r="WND121" s="172"/>
      <c r="WNE121" s="172"/>
      <c r="WNF121" s="172"/>
      <c r="WNG121" s="172"/>
      <c r="WNH121" s="172"/>
      <c r="WNI121" s="172"/>
      <c r="WNJ121" s="172"/>
      <c r="WNK121" s="172"/>
      <c r="WNL121" s="172"/>
      <c r="WNM121" s="172"/>
      <c r="WNN121" s="172"/>
      <c r="WNO121" s="172"/>
      <c r="WNP121" s="172"/>
      <c r="WNQ121" s="172"/>
      <c r="WNR121" s="172"/>
      <c r="WNS121" s="172"/>
      <c r="WNT121" s="172"/>
      <c r="WNU121" s="172"/>
      <c r="WNV121" s="172"/>
      <c r="WNW121" s="172"/>
      <c r="WNX121" s="172"/>
      <c r="WNY121" s="172"/>
      <c r="WNZ121" s="172"/>
      <c r="WOA121" s="172"/>
      <c r="WOB121" s="172"/>
      <c r="WOC121" s="172"/>
      <c r="WOD121" s="172"/>
      <c r="WOE121" s="172"/>
      <c r="WOF121" s="172"/>
      <c r="WOG121" s="172"/>
      <c r="WOH121" s="172"/>
      <c r="WOI121" s="172"/>
      <c r="WOJ121" s="172"/>
      <c r="WOK121" s="172"/>
      <c r="WOL121" s="172"/>
      <c r="WOM121" s="172"/>
      <c r="WON121" s="172"/>
      <c r="WOO121" s="172"/>
      <c r="WOP121" s="172"/>
      <c r="WOQ121" s="172"/>
      <c r="WOR121" s="172"/>
      <c r="WOS121" s="172"/>
      <c r="WOT121" s="172"/>
      <c r="WOU121" s="172"/>
      <c r="WOV121" s="172"/>
      <c r="WOW121" s="172"/>
      <c r="WOX121" s="172"/>
      <c r="WOY121" s="172"/>
      <c r="WOZ121" s="172"/>
      <c r="WPA121" s="172"/>
      <c r="WPB121" s="172"/>
      <c r="WPC121" s="172"/>
      <c r="WPD121" s="172"/>
      <c r="WPE121" s="172"/>
      <c r="WPF121" s="172"/>
      <c r="WPG121" s="172"/>
      <c r="WPH121" s="172"/>
      <c r="WPI121" s="172"/>
      <c r="WPJ121" s="172"/>
      <c r="WPK121" s="172"/>
      <c r="WPL121" s="172"/>
      <c r="WPM121" s="172"/>
      <c r="WPN121" s="172"/>
      <c r="WPO121" s="172"/>
      <c r="WPP121" s="172"/>
      <c r="WPQ121" s="172"/>
      <c r="WPR121" s="172"/>
      <c r="WPS121" s="172"/>
      <c r="WPT121" s="172"/>
      <c r="WPU121" s="172"/>
      <c r="WPV121" s="172"/>
      <c r="WPW121" s="172"/>
      <c r="WPX121" s="172"/>
      <c r="WPY121" s="172"/>
      <c r="WPZ121" s="172"/>
      <c r="WQA121" s="172"/>
      <c r="WQB121" s="172"/>
      <c r="WQC121" s="172"/>
      <c r="WQD121" s="172"/>
      <c r="WQE121" s="172"/>
      <c r="WQF121" s="172"/>
      <c r="WQG121" s="172"/>
      <c r="WQH121" s="172"/>
      <c r="WQI121" s="172"/>
      <c r="WQJ121" s="172"/>
      <c r="WQK121" s="172"/>
      <c r="WQL121" s="172"/>
      <c r="WQM121" s="172"/>
      <c r="WQN121" s="172"/>
      <c r="WQO121" s="172"/>
      <c r="WQP121" s="172"/>
      <c r="WQQ121" s="172"/>
      <c r="WQR121" s="172"/>
      <c r="WQS121" s="172"/>
      <c r="WQT121" s="172"/>
      <c r="WQU121" s="172"/>
      <c r="WQV121" s="172"/>
      <c r="WQW121" s="172"/>
      <c r="WQX121" s="172"/>
      <c r="WQY121" s="172"/>
      <c r="WQZ121" s="172"/>
      <c r="WRA121" s="172"/>
      <c r="WRB121" s="172"/>
      <c r="WRC121" s="172"/>
      <c r="WRD121" s="172"/>
      <c r="WRE121" s="172"/>
      <c r="WRF121" s="172"/>
      <c r="WRG121" s="172"/>
      <c r="WRH121" s="172"/>
      <c r="WRI121" s="172"/>
      <c r="WRJ121" s="172"/>
      <c r="WRK121" s="172"/>
      <c r="WRL121" s="172"/>
      <c r="WRM121" s="172"/>
      <c r="WRN121" s="172"/>
      <c r="WRO121" s="172"/>
      <c r="WRP121" s="172"/>
      <c r="WRQ121" s="172"/>
      <c r="WRR121" s="172"/>
      <c r="WRS121" s="172"/>
      <c r="WRT121" s="172"/>
      <c r="WRU121" s="172"/>
      <c r="WRV121" s="172"/>
      <c r="WRW121" s="172"/>
      <c r="WRX121" s="172"/>
      <c r="WRY121" s="172"/>
      <c r="WRZ121" s="172"/>
      <c r="WSA121" s="172"/>
      <c r="WSB121" s="172"/>
      <c r="WSC121" s="172"/>
      <c r="WSD121" s="172"/>
      <c r="WSE121" s="172"/>
      <c r="WSF121" s="172"/>
      <c r="WSG121" s="172"/>
      <c r="WSH121" s="172"/>
      <c r="WSI121" s="172"/>
      <c r="WSJ121" s="172"/>
      <c r="WSK121" s="172"/>
      <c r="WSL121" s="172"/>
      <c r="WSM121" s="172"/>
      <c r="WSN121" s="172"/>
      <c r="WSO121" s="172"/>
      <c r="WSP121" s="172"/>
      <c r="WSQ121" s="172"/>
      <c r="WSR121" s="172"/>
      <c r="WSS121" s="172"/>
      <c r="WST121" s="172"/>
      <c r="WSU121" s="172"/>
      <c r="WSV121" s="172"/>
      <c r="WSW121" s="172"/>
      <c r="WSX121" s="172"/>
      <c r="WSY121" s="172"/>
      <c r="WSZ121" s="172"/>
      <c r="WTA121" s="172"/>
      <c r="WTB121" s="172"/>
      <c r="WTC121" s="172"/>
      <c r="WTD121" s="172"/>
      <c r="WTE121" s="172"/>
      <c r="WTF121" s="172"/>
      <c r="WTG121" s="172"/>
      <c r="WTH121" s="172"/>
      <c r="WTI121" s="172"/>
      <c r="WTJ121" s="172"/>
      <c r="WTK121" s="172"/>
      <c r="WTL121" s="172"/>
      <c r="WTM121" s="172"/>
      <c r="WTN121" s="172"/>
      <c r="WTO121" s="172"/>
      <c r="WTP121" s="172"/>
      <c r="WTQ121" s="172"/>
      <c r="WTR121" s="172"/>
      <c r="WTS121" s="172"/>
      <c r="WTT121" s="172"/>
      <c r="WTU121" s="172"/>
      <c r="WTV121" s="172"/>
      <c r="WTW121" s="172"/>
      <c r="WTX121" s="172"/>
      <c r="WTY121" s="172"/>
      <c r="WTZ121" s="172"/>
      <c r="WUA121" s="172"/>
      <c r="WUB121" s="172"/>
      <c r="WUC121" s="172"/>
      <c r="WUD121" s="172"/>
      <c r="WUE121" s="172"/>
      <c r="WUF121" s="172"/>
      <c r="WUG121" s="172"/>
      <c r="WUH121" s="172"/>
      <c r="WUI121" s="172"/>
      <c r="WUJ121" s="172"/>
      <c r="WUK121" s="172"/>
      <c r="WUL121" s="172"/>
      <c r="WUM121" s="172"/>
      <c r="WUN121" s="172"/>
      <c r="WUO121" s="172"/>
      <c r="WUP121" s="172"/>
      <c r="WUQ121" s="172"/>
      <c r="WUR121" s="172"/>
      <c r="WUS121" s="172"/>
      <c r="WUT121" s="172"/>
      <c r="WUU121" s="172"/>
      <c r="WUV121" s="172"/>
      <c r="WUW121" s="172"/>
      <c r="WUX121" s="172"/>
      <c r="WUY121" s="172"/>
      <c r="WUZ121" s="172"/>
      <c r="WVA121" s="172"/>
      <c r="WVB121" s="172"/>
      <c r="WVC121" s="172"/>
      <c r="WVD121" s="172"/>
      <c r="WVE121" s="172"/>
      <c r="WVF121" s="172"/>
      <c r="WVG121" s="172"/>
      <c r="WVH121" s="172"/>
      <c r="WVI121" s="172"/>
      <c r="WVJ121" s="172"/>
      <c r="WVK121" s="172"/>
      <c r="WVL121" s="172"/>
      <c r="WVM121" s="172"/>
      <c r="WVN121" s="172"/>
      <c r="WVO121" s="172"/>
      <c r="WVP121" s="172"/>
      <c r="WVQ121" s="172"/>
      <c r="WVR121" s="172"/>
      <c r="WVS121" s="172"/>
      <c r="WVT121" s="172"/>
      <c r="WVU121" s="172"/>
      <c r="WVV121" s="172"/>
      <c r="WVW121" s="172"/>
      <c r="WVX121" s="172"/>
      <c r="WVY121" s="172"/>
      <c r="WVZ121" s="172"/>
      <c r="WWA121" s="172"/>
      <c r="WWB121" s="172"/>
      <c r="WWC121" s="172"/>
      <c r="WWD121" s="172"/>
      <c r="WWE121" s="172"/>
      <c r="WWF121" s="172"/>
      <c r="WWG121" s="172"/>
      <c r="WWH121" s="172"/>
      <c r="WWI121" s="172"/>
      <c r="WWJ121" s="172"/>
      <c r="WWK121" s="172"/>
      <c r="WWL121" s="172"/>
      <c r="WWM121" s="172"/>
      <c r="WWN121" s="172"/>
      <c r="WWO121" s="172"/>
      <c r="WWP121" s="172"/>
      <c r="WWQ121" s="172"/>
      <c r="WWR121" s="172"/>
      <c r="WWS121" s="172"/>
      <c r="WWT121" s="172"/>
      <c r="WWU121" s="172"/>
      <c r="WWV121" s="172"/>
      <c r="WWW121" s="172"/>
      <c r="WWX121" s="172"/>
      <c r="WWY121" s="172"/>
      <c r="WWZ121" s="172"/>
      <c r="WXA121" s="172"/>
      <c r="WXB121" s="172"/>
      <c r="WXC121" s="172"/>
      <c r="WXD121" s="172"/>
      <c r="WXE121" s="172"/>
      <c r="WXF121" s="172"/>
      <c r="WXG121" s="172"/>
      <c r="WXH121" s="172"/>
      <c r="WXI121" s="172"/>
      <c r="WXJ121" s="172"/>
      <c r="WXK121" s="172"/>
      <c r="WXL121" s="172"/>
      <c r="WXM121" s="172"/>
      <c r="WXN121" s="172"/>
      <c r="WXO121" s="172"/>
      <c r="WXP121" s="172"/>
      <c r="WXQ121" s="172"/>
      <c r="WXR121" s="172"/>
      <c r="WXS121" s="172"/>
      <c r="WXT121" s="172"/>
      <c r="WXU121" s="172"/>
      <c r="WXV121" s="172"/>
      <c r="WXW121" s="172"/>
      <c r="WXX121" s="172"/>
      <c r="WXY121" s="172"/>
      <c r="WXZ121" s="172"/>
      <c r="WYA121" s="172"/>
      <c r="WYB121" s="172"/>
      <c r="WYC121" s="172"/>
      <c r="WYD121" s="172"/>
      <c r="WYE121" s="172"/>
      <c r="WYF121" s="172"/>
      <c r="WYG121" s="172"/>
      <c r="WYH121" s="172"/>
      <c r="WYI121" s="172"/>
      <c r="WYJ121" s="172"/>
      <c r="WYK121" s="172"/>
      <c r="WYL121" s="172"/>
      <c r="WYM121" s="172"/>
      <c r="WYN121" s="172"/>
      <c r="WYO121" s="172"/>
      <c r="WYP121" s="172"/>
      <c r="WYQ121" s="172"/>
      <c r="WYR121" s="172"/>
      <c r="WYS121" s="172"/>
      <c r="WYT121" s="172"/>
      <c r="WYU121" s="172"/>
      <c r="WYV121" s="172"/>
      <c r="WYW121" s="172"/>
      <c r="WYX121" s="172"/>
      <c r="WYY121" s="172"/>
      <c r="WYZ121" s="172"/>
      <c r="WZA121" s="172"/>
      <c r="WZB121" s="172"/>
      <c r="WZC121" s="172"/>
      <c r="WZD121" s="172"/>
      <c r="WZE121" s="172"/>
      <c r="WZF121" s="172"/>
      <c r="WZG121" s="172"/>
      <c r="WZH121" s="172"/>
      <c r="WZI121" s="172"/>
      <c r="WZJ121" s="172"/>
      <c r="WZK121" s="172"/>
      <c r="WZL121" s="172"/>
      <c r="WZM121" s="172"/>
      <c r="WZN121" s="172"/>
      <c r="WZO121" s="172"/>
      <c r="WZP121" s="172"/>
      <c r="WZQ121" s="172"/>
      <c r="WZR121" s="172"/>
      <c r="WZS121" s="172"/>
      <c r="WZT121" s="172"/>
      <c r="WZU121" s="172"/>
      <c r="WZV121" s="172"/>
      <c r="WZW121" s="172"/>
      <c r="WZX121" s="172"/>
      <c r="WZY121" s="172"/>
      <c r="WZZ121" s="172"/>
      <c r="XAA121" s="172"/>
      <c r="XAB121" s="172"/>
      <c r="XAC121" s="172"/>
      <c r="XAD121" s="172"/>
      <c r="XAE121" s="172"/>
      <c r="XAF121" s="172"/>
      <c r="XAG121" s="172"/>
      <c r="XAH121" s="172"/>
      <c r="XAI121" s="172"/>
      <c r="XAJ121" s="172"/>
      <c r="XAK121" s="172"/>
      <c r="XAL121" s="172"/>
      <c r="XAM121" s="172"/>
      <c r="XAN121" s="172"/>
      <c r="XAO121" s="172"/>
      <c r="XAP121" s="172"/>
      <c r="XAQ121" s="172"/>
      <c r="XAR121" s="172"/>
      <c r="XAS121" s="172"/>
      <c r="XAT121" s="172"/>
      <c r="XAU121" s="172"/>
      <c r="XAV121" s="172"/>
      <c r="XAW121" s="172"/>
      <c r="XAX121" s="172"/>
      <c r="XAY121" s="172"/>
      <c r="XAZ121" s="172"/>
      <c r="XBA121" s="172"/>
      <c r="XBB121" s="172"/>
      <c r="XBC121" s="172"/>
      <c r="XBD121" s="172"/>
      <c r="XBE121" s="172"/>
      <c r="XBF121" s="172"/>
      <c r="XBG121" s="172"/>
      <c r="XBH121" s="172"/>
      <c r="XBI121" s="172"/>
      <c r="XBJ121" s="172"/>
      <c r="XBK121" s="172"/>
      <c r="XBL121" s="172"/>
      <c r="XBM121" s="172"/>
      <c r="XBN121" s="172"/>
      <c r="XBO121" s="172"/>
      <c r="XBP121" s="172"/>
      <c r="XBQ121" s="172"/>
      <c r="XBR121" s="172"/>
      <c r="XBS121" s="172"/>
      <c r="XBT121" s="172"/>
      <c r="XBU121" s="172"/>
      <c r="XBV121" s="172"/>
      <c r="XBW121" s="172"/>
      <c r="XBX121" s="172"/>
      <c r="XBY121" s="172"/>
      <c r="XBZ121" s="172"/>
      <c r="XCA121" s="172"/>
      <c r="XCB121" s="172"/>
      <c r="XCC121" s="172"/>
      <c r="XCD121" s="172"/>
      <c r="XCE121" s="172"/>
      <c r="XCF121" s="172"/>
      <c r="XCG121" s="172"/>
      <c r="XCH121" s="172"/>
      <c r="XCI121" s="172"/>
      <c r="XCJ121" s="172"/>
      <c r="XCK121" s="172"/>
      <c r="XCL121" s="172"/>
      <c r="XCM121" s="172"/>
      <c r="XCN121" s="172"/>
      <c r="XCO121" s="172"/>
      <c r="XCP121" s="172"/>
      <c r="XCQ121" s="172"/>
      <c r="XCR121" s="172"/>
      <c r="XCS121" s="172"/>
      <c r="XCT121" s="172"/>
      <c r="XCU121" s="172"/>
      <c r="XCV121" s="172"/>
      <c r="XCW121" s="172"/>
      <c r="XCX121" s="172"/>
      <c r="XCY121" s="172"/>
      <c r="XCZ121" s="172"/>
      <c r="XDA121" s="172"/>
      <c r="XDB121" s="172"/>
      <c r="XDC121" s="172"/>
      <c r="XDD121" s="172"/>
      <c r="XDE121" s="172"/>
      <c r="XDF121" s="172"/>
      <c r="XDG121" s="172"/>
      <c r="XDH121" s="172"/>
      <c r="XDI121" s="172"/>
      <c r="XDJ121" s="172"/>
      <c r="XDK121" s="172"/>
      <c r="XDL121" s="172"/>
      <c r="XDM121" s="172"/>
      <c r="XDN121" s="172"/>
      <c r="XDO121" s="172"/>
      <c r="XDP121" s="172"/>
      <c r="XDQ121" s="172"/>
      <c r="XDR121" s="172"/>
      <c r="XDS121" s="172"/>
      <c r="XDT121" s="172"/>
      <c r="XDU121" s="172"/>
      <c r="XDV121" s="172"/>
      <c r="XDW121" s="172"/>
      <c r="XDX121" s="172"/>
      <c r="XDY121" s="172"/>
      <c r="XDZ121" s="172"/>
      <c r="XEA121" s="172"/>
      <c r="XEB121" s="172"/>
      <c r="XEC121" s="172"/>
      <c r="XED121" s="172"/>
      <c r="XEE121" s="172"/>
      <c r="XEF121" s="172"/>
      <c r="XEG121" s="172"/>
      <c r="XEH121" s="172"/>
      <c r="XEI121" s="172"/>
      <c r="XEJ121" s="172"/>
      <c r="XEK121" s="172"/>
      <c r="XEL121" s="172"/>
      <c r="XEM121" s="172"/>
      <c r="XEN121" s="172"/>
      <c r="XEO121" s="172"/>
      <c r="XEP121" s="172"/>
      <c r="XEQ121" s="172"/>
      <c r="XER121" s="172"/>
      <c r="XES121" s="172"/>
      <c r="XET121" s="172"/>
      <c r="XEU121" s="172"/>
      <c r="XEV121" s="172"/>
      <c r="XEW121" s="172"/>
      <c r="XEX121" s="172"/>
      <c r="XEY121" s="172"/>
      <c r="XEZ121" s="172"/>
      <c r="XFA121" s="172"/>
      <c r="XFB121" s="172"/>
      <c r="XFC121" s="172"/>
      <c r="XFD121" s="172"/>
    </row>
    <row r="122" spans="3:16384" ht="15" customHeight="1">
      <c r="E122" s="339" t="s">
        <v>543</v>
      </c>
      <c r="F122" s="340"/>
      <c r="G122" s="340"/>
      <c r="H122" s="341"/>
      <c r="I122" s="341"/>
      <c r="J122" s="341"/>
      <c r="K122" s="341"/>
      <c r="L122" s="341"/>
      <c r="M122" s="341"/>
      <c r="N122" s="341"/>
      <c r="O122" s="341"/>
      <c r="P122" s="341"/>
      <c r="Q122" s="341"/>
      <c r="R122" s="341"/>
      <c r="S122" s="341"/>
      <c r="T122" s="343">
        <v>0</v>
      </c>
      <c r="U122" s="343">
        <v>50</v>
      </c>
      <c r="V122" s="343">
        <v>60</v>
      </c>
      <c r="W122" s="343">
        <v>100</v>
      </c>
      <c r="X122" s="343">
        <v>90</v>
      </c>
      <c r="Y122" s="343">
        <v>110</v>
      </c>
      <c r="Z122" s="343">
        <v>110</v>
      </c>
      <c r="AA122" s="343">
        <v>0</v>
      </c>
      <c r="AB122" s="343">
        <v>0</v>
      </c>
      <c r="AC122" s="343">
        <v>0</v>
      </c>
      <c r="AD122" s="343">
        <v>0</v>
      </c>
      <c r="AE122" s="343">
        <v>0</v>
      </c>
      <c r="AF122" s="343">
        <v>0</v>
      </c>
      <c r="AG122" s="343">
        <v>0</v>
      </c>
      <c r="AH122" s="343">
        <v>0</v>
      </c>
      <c r="AI122" s="343">
        <v>0</v>
      </c>
      <c r="AJ122" s="343">
        <v>0</v>
      </c>
      <c r="AK122" s="172"/>
      <c r="AL122" s="344"/>
      <c r="AM122" s="344"/>
      <c r="AN122" s="344"/>
      <c r="AO122" s="344"/>
      <c r="AP122" s="344">
        <v>180</v>
      </c>
      <c r="AQ122" s="344">
        <v>20</v>
      </c>
      <c r="AR122" s="344">
        <v>0</v>
      </c>
      <c r="AS122" s="344">
        <v>0</v>
      </c>
      <c r="AT122" s="344">
        <v>90</v>
      </c>
      <c r="AU122" s="344">
        <v>130</v>
      </c>
      <c r="AV122" s="344">
        <v>150</v>
      </c>
      <c r="AW122" s="344">
        <v>140</v>
      </c>
      <c r="AX122" s="344">
        <v>70</v>
      </c>
      <c r="AY122" s="172"/>
      <c r="AZ122" s="343">
        <v>0</v>
      </c>
      <c r="BA122" s="343">
        <v>-180</v>
      </c>
      <c r="BB122" s="343">
        <v>-20</v>
      </c>
      <c r="BC122" s="343">
        <v>50</v>
      </c>
      <c r="BD122" s="343">
        <v>60</v>
      </c>
      <c r="BE122" s="343">
        <v>10</v>
      </c>
      <c r="BF122" s="343">
        <v>-40</v>
      </c>
      <c r="BG122" s="343">
        <v>-40</v>
      </c>
      <c r="BH122" s="343">
        <v>-30</v>
      </c>
      <c r="BI122" s="343">
        <v>-70</v>
      </c>
      <c r="BJ122" s="172"/>
      <c r="BK122" s="172"/>
      <c r="BL122" s="172"/>
      <c r="BM122" s="172"/>
      <c r="BN122" s="172"/>
      <c r="BO122" s="172"/>
      <c r="BP122" s="172">
        <v>0</v>
      </c>
      <c r="BQ122" s="172">
        <v>130</v>
      </c>
      <c r="BR122" s="172">
        <v>90</v>
      </c>
      <c r="BS122" s="172">
        <v>100</v>
      </c>
      <c r="BT122" s="172">
        <v>90</v>
      </c>
      <c r="BU122" s="172">
        <v>110</v>
      </c>
      <c r="BV122" s="172">
        <v>110</v>
      </c>
      <c r="BW122" s="172">
        <v>0</v>
      </c>
      <c r="BX122" s="172">
        <v>0</v>
      </c>
      <c r="BY122" s="172">
        <v>0</v>
      </c>
      <c r="BZ122" s="172">
        <v>0</v>
      </c>
      <c r="CA122" s="172"/>
      <c r="CB122" s="172"/>
      <c r="CC122" s="172"/>
      <c r="CD122" s="172"/>
      <c r="CE122" s="172"/>
      <c r="CF122" s="172"/>
      <c r="CG122" s="172"/>
      <c r="CH122" s="172"/>
      <c r="CI122" s="172"/>
      <c r="CJ122" s="172"/>
      <c r="CK122" s="172"/>
      <c r="CL122" s="172"/>
      <c r="CM122" s="172"/>
      <c r="CN122" s="172"/>
      <c r="CO122" s="172"/>
      <c r="CP122" s="172"/>
      <c r="CQ122" s="172"/>
      <c r="CR122" s="172"/>
      <c r="CS122" s="345"/>
      <c r="CT122" s="172"/>
      <c r="CU122" s="172"/>
      <c r="CV122" s="172">
        <v>0</v>
      </c>
      <c r="CW122" s="172">
        <v>0</v>
      </c>
      <c r="CX122" s="172">
        <v>0</v>
      </c>
      <c r="CY122" s="172">
        <v>0</v>
      </c>
      <c r="CZ122" s="172">
        <v>0</v>
      </c>
      <c r="DA122" s="172">
        <v>0</v>
      </c>
      <c r="DB122" s="172">
        <v>0</v>
      </c>
      <c r="DC122" s="172">
        <v>0</v>
      </c>
      <c r="DD122" s="172">
        <v>0</v>
      </c>
      <c r="DE122" s="172">
        <v>0</v>
      </c>
      <c r="DF122" s="172">
        <v>0</v>
      </c>
      <c r="DG122" s="172">
        <v>180</v>
      </c>
      <c r="DH122" s="172">
        <v>20</v>
      </c>
      <c r="DI122" s="172"/>
      <c r="DJ122" s="172"/>
      <c r="DK122" s="172"/>
      <c r="DL122" s="172"/>
      <c r="DM122" s="172"/>
      <c r="DN122" s="172"/>
      <c r="DO122" s="172"/>
      <c r="DP122" s="172"/>
      <c r="DQ122" s="172"/>
      <c r="DR122" s="172"/>
      <c r="DS122" s="172"/>
      <c r="DT122" s="172"/>
      <c r="DU122" s="172"/>
      <c r="DV122" s="172"/>
      <c r="DW122" s="172"/>
      <c r="DX122" s="172"/>
      <c r="DY122" s="172"/>
      <c r="DZ122" s="172"/>
      <c r="EA122" s="172"/>
      <c r="EB122" s="172"/>
      <c r="EC122" s="172"/>
      <c r="ED122" s="172"/>
      <c r="EE122" s="172"/>
      <c r="EF122" s="172"/>
      <c r="EG122" s="172"/>
      <c r="EH122" s="172"/>
      <c r="EI122" s="172"/>
      <c r="EJ122" s="172"/>
      <c r="EK122" s="172"/>
      <c r="EL122" s="172"/>
      <c r="EM122" s="172"/>
      <c r="EN122" s="172"/>
      <c r="EO122" s="172"/>
      <c r="EP122" s="172"/>
      <c r="EQ122" s="159"/>
      <c r="ER122" s="159"/>
      <c r="ES122" s="159"/>
      <c r="ET122" s="159"/>
      <c r="EU122" s="159"/>
      <c r="EV122" s="159"/>
      <c r="EW122" s="159"/>
      <c r="EX122" s="159"/>
      <c r="EY122" s="159"/>
      <c r="EZ122" s="159"/>
      <c r="FA122" s="159"/>
      <c r="FB122" s="159"/>
      <c r="FC122" s="159"/>
      <c r="FD122" s="172"/>
      <c r="FE122" s="159"/>
      <c r="FF122" s="159"/>
      <c r="FG122" s="159"/>
      <c r="FH122" s="159"/>
      <c r="FI122" s="159"/>
      <c r="FJ122" s="159"/>
      <c r="FK122" s="159"/>
      <c r="FL122" s="159"/>
      <c r="FM122" s="159"/>
      <c r="FN122" s="159"/>
      <c r="FO122" s="172"/>
      <c r="GA122" s="172"/>
      <c r="GB122" s="159"/>
      <c r="GC122" s="159"/>
      <c r="GD122" s="159"/>
      <c r="GE122" s="159"/>
      <c r="GF122" s="159"/>
      <c r="GG122" s="159"/>
      <c r="GH122" s="159"/>
      <c r="GI122" s="159"/>
      <c r="GJ122" s="159"/>
      <c r="GK122" s="159"/>
      <c r="GL122" s="172"/>
      <c r="GM122" s="347"/>
      <c r="GN122" s="344">
        <v>0</v>
      </c>
      <c r="GO122" s="344">
        <v>0</v>
      </c>
      <c r="GP122" s="344">
        <v>0</v>
      </c>
      <c r="GQ122" s="344">
        <v>110</v>
      </c>
      <c r="GR122" s="344">
        <v>85</v>
      </c>
      <c r="GS122" s="344">
        <v>110</v>
      </c>
      <c r="GT122" s="344">
        <v>135</v>
      </c>
      <c r="GU122" s="344">
        <v>150</v>
      </c>
      <c r="GV122" s="344">
        <v>170</v>
      </c>
      <c r="GW122" s="172"/>
      <c r="GX122" s="347"/>
      <c r="GY122" s="344">
        <v>180</v>
      </c>
      <c r="GZ122" s="344">
        <v>20</v>
      </c>
      <c r="HA122" s="344">
        <v>0</v>
      </c>
      <c r="HB122" s="344">
        <v>0</v>
      </c>
      <c r="HC122" s="344">
        <v>90</v>
      </c>
      <c r="HD122" s="344">
        <v>130</v>
      </c>
      <c r="HE122" s="344">
        <v>150</v>
      </c>
      <c r="HF122" s="344">
        <v>140</v>
      </c>
      <c r="HG122" s="344">
        <v>70</v>
      </c>
      <c r="HH122" s="172"/>
      <c r="HI122" s="172"/>
      <c r="HJ122" s="172"/>
      <c r="HK122" s="172"/>
      <c r="HL122" s="172"/>
      <c r="HM122" s="172"/>
      <c r="HN122" s="172"/>
      <c r="HO122" s="172"/>
      <c r="HP122" s="172"/>
      <c r="HQ122" s="172"/>
      <c r="HR122" s="172"/>
      <c r="HS122" s="172"/>
      <c r="HT122" s="172"/>
      <c r="HU122" s="172"/>
      <c r="HV122" s="172"/>
      <c r="HW122" s="172"/>
      <c r="HX122" s="172"/>
      <c r="HY122" s="172"/>
      <c r="HZ122" s="172"/>
      <c r="IA122" s="172"/>
      <c r="IB122" s="172"/>
      <c r="IC122" s="172"/>
      <c r="ID122" s="172"/>
      <c r="IE122" s="172"/>
      <c r="IF122" s="172"/>
      <c r="IG122" s="172"/>
      <c r="IH122" s="172"/>
      <c r="II122" s="172"/>
      <c r="IJ122" s="172"/>
      <c r="IK122" s="172"/>
      <c r="IL122" s="172"/>
      <c r="IM122" s="172"/>
      <c r="IN122" s="172"/>
      <c r="IO122" s="172"/>
      <c r="IP122" s="172"/>
      <c r="IQ122" s="172"/>
      <c r="IR122" s="172"/>
      <c r="IS122" s="172"/>
      <c r="IT122" s="172"/>
      <c r="IU122" s="172"/>
      <c r="IV122" s="172"/>
      <c r="IW122" s="172"/>
      <c r="IX122" s="172"/>
      <c r="IY122" s="172"/>
      <c r="IZ122" s="172"/>
      <c r="JA122" s="172"/>
      <c r="JB122" s="172"/>
      <c r="JC122" s="172"/>
      <c r="JD122" s="172"/>
      <c r="JE122" s="172"/>
      <c r="JF122" s="172"/>
      <c r="JG122" s="172"/>
      <c r="JH122" s="172"/>
      <c r="JI122" s="172"/>
      <c r="JJ122" s="172"/>
      <c r="JK122" s="172"/>
      <c r="JL122" s="172"/>
      <c r="JM122" s="172"/>
      <c r="JN122" s="172"/>
      <c r="JO122" s="172"/>
      <c r="JP122" s="172"/>
      <c r="JQ122" s="172"/>
      <c r="JR122" s="172"/>
      <c r="JS122" s="172"/>
      <c r="JT122" s="172"/>
      <c r="JU122" s="172"/>
      <c r="JV122" s="172"/>
      <c r="JW122" s="172"/>
      <c r="JX122" s="172"/>
      <c r="JY122" s="172"/>
      <c r="JZ122" s="172"/>
      <c r="KA122" s="172"/>
      <c r="KB122" s="172"/>
      <c r="KC122" s="172"/>
      <c r="KD122" s="172"/>
      <c r="KE122" s="172"/>
      <c r="KF122" s="172"/>
      <c r="KG122" s="172"/>
      <c r="KH122" s="172"/>
      <c r="KI122" s="172"/>
      <c r="KJ122" s="172"/>
      <c r="KK122" s="172"/>
      <c r="KL122" s="172"/>
      <c r="KM122" s="172"/>
      <c r="KN122" s="172"/>
      <c r="KO122" s="172"/>
      <c r="KP122" s="172"/>
      <c r="KQ122" s="172"/>
      <c r="KR122" s="172"/>
      <c r="KS122" s="172"/>
      <c r="KT122" s="172"/>
      <c r="KU122" s="172"/>
      <c r="KV122" s="172"/>
      <c r="KW122" s="172"/>
      <c r="KX122" s="172"/>
      <c r="KY122" s="172"/>
      <c r="KZ122" s="172"/>
      <c r="LA122" s="172"/>
      <c r="LB122" s="172"/>
      <c r="LC122" s="172"/>
      <c r="LD122" s="172"/>
      <c r="LE122" s="172"/>
      <c r="LF122" s="172"/>
      <c r="LG122" s="172"/>
      <c r="LH122" s="172"/>
      <c r="LI122" s="172"/>
      <c r="LJ122" s="172"/>
      <c r="LK122" s="172"/>
      <c r="LL122" s="172"/>
      <c r="LM122" s="172"/>
      <c r="LN122" s="172"/>
      <c r="LO122" s="172"/>
      <c r="LP122" s="172"/>
      <c r="LQ122" s="172"/>
      <c r="LR122" s="172"/>
      <c r="LS122" s="172"/>
      <c r="LT122" s="172"/>
      <c r="LU122" s="172"/>
      <c r="LV122" s="172"/>
      <c r="LW122" s="172"/>
      <c r="LX122" s="172"/>
      <c r="LY122" s="172"/>
      <c r="LZ122" s="172"/>
      <c r="MA122" s="172"/>
      <c r="MB122" s="172"/>
      <c r="MC122" s="172"/>
      <c r="MD122" s="172"/>
      <c r="ME122" s="172"/>
      <c r="MF122" s="172"/>
      <c r="MG122" s="172"/>
      <c r="MH122" s="172"/>
      <c r="MI122" s="172"/>
      <c r="MJ122" s="172"/>
      <c r="MK122" s="172"/>
      <c r="ML122" s="172"/>
      <c r="MM122" s="172"/>
      <c r="MN122" s="172"/>
      <c r="MO122" s="172"/>
      <c r="MP122" s="172"/>
      <c r="MQ122" s="172"/>
      <c r="MR122" s="172"/>
      <c r="MS122" s="172"/>
      <c r="MT122" s="172"/>
      <c r="MU122" s="172"/>
      <c r="MV122" s="172"/>
      <c r="MW122" s="172"/>
      <c r="MX122" s="172"/>
      <c r="MY122" s="172"/>
      <c r="MZ122" s="172"/>
      <c r="NA122" s="172"/>
      <c r="NB122" s="172"/>
      <c r="NC122" s="172"/>
      <c r="ND122" s="172"/>
      <c r="NE122" s="172"/>
      <c r="NF122" s="172"/>
      <c r="NG122" s="172"/>
      <c r="NH122" s="172"/>
      <c r="NI122" s="172"/>
      <c r="NJ122" s="172"/>
      <c r="NK122" s="172"/>
      <c r="NL122" s="172"/>
      <c r="NM122" s="172"/>
      <c r="NN122" s="172"/>
      <c r="NO122" s="172"/>
      <c r="NP122" s="172"/>
      <c r="NQ122" s="172"/>
      <c r="NR122" s="172"/>
      <c r="NS122" s="172"/>
      <c r="NT122" s="172"/>
      <c r="NU122" s="172"/>
      <c r="NV122" s="172"/>
      <c r="NW122" s="172"/>
      <c r="NX122" s="172"/>
      <c r="NY122" s="172"/>
      <c r="NZ122" s="172"/>
      <c r="OA122" s="172"/>
      <c r="OB122" s="172"/>
      <c r="OC122" s="172"/>
      <c r="OD122" s="172"/>
      <c r="OE122" s="172"/>
      <c r="OF122" s="172"/>
      <c r="OG122" s="172"/>
      <c r="OH122" s="172"/>
      <c r="OI122" s="172"/>
      <c r="OJ122" s="172"/>
      <c r="OK122" s="172"/>
      <c r="OL122" s="172"/>
      <c r="OM122" s="172"/>
      <c r="ON122" s="172"/>
      <c r="OO122" s="172"/>
      <c r="OP122" s="172"/>
      <c r="OQ122" s="172"/>
      <c r="OR122" s="172"/>
      <c r="OS122" s="172"/>
      <c r="OT122" s="172"/>
      <c r="OU122" s="172"/>
      <c r="OV122" s="172"/>
      <c r="OW122" s="172"/>
      <c r="OX122" s="172"/>
      <c r="OY122" s="172"/>
      <c r="OZ122" s="172"/>
      <c r="PA122" s="172"/>
      <c r="PB122" s="172"/>
      <c r="PC122" s="172"/>
      <c r="PD122" s="172"/>
      <c r="PE122" s="172"/>
      <c r="PF122" s="172"/>
      <c r="PG122" s="172"/>
      <c r="PH122" s="172"/>
      <c r="PI122" s="172"/>
      <c r="PJ122" s="172"/>
      <c r="PK122" s="172"/>
      <c r="PL122" s="172"/>
      <c r="PM122" s="172"/>
      <c r="PN122" s="172"/>
      <c r="PO122" s="172"/>
      <c r="PP122" s="172"/>
      <c r="PQ122" s="172"/>
      <c r="PR122" s="172"/>
      <c r="PS122" s="172"/>
      <c r="PT122" s="172"/>
      <c r="PU122" s="172"/>
      <c r="PV122" s="172"/>
      <c r="PW122" s="172"/>
      <c r="PX122" s="172"/>
      <c r="PY122" s="172"/>
      <c r="PZ122" s="172"/>
      <c r="QA122" s="172"/>
      <c r="QB122" s="172"/>
      <c r="QC122" s="172"/>
      <c r="QD122" s="172"/>
      <c r="QE122" s="172"/>
      <c r="QF122" s="172"/>
      <c r="QG122" s="172"/>
      <c r="QH122" s="172"/>
      <c r="QI122" s="172"/>
      <c r="QJ122" s="172"/>
      <c r="QK122" s="172"/>
      <c r="QL122" s="172"/>
      <c r="QM122" s="172"/>
      <c r="QN122" s="172"/>
      <c r="QO122" s="172"/>
      <c r="QP122" s="172"/>
      <c r="QQ122" s="172"/>
      <c r="QR122" s="172"/>
      <c r="QS122" s="172"/>
      <c r="QT122" s="172"/>
      <c r="QU122" s="172"/>
      <c r="QV122" s="172"/>
      <c r="QW122" s="172"/>
      <c r="QX122" s="172"/>
      <c r="QY122" s="172"/>
      <c r="QZ122" s="172"/>
      <c r="RA122" s="172"/>
      <c r="RB122" s="172"/>
      <c r="RC122" s="172"/>
      <c r="RD122" s="172"/>
      <c r="RE122" s="172"/>
      <c r="RF122" s="172"/>
      <c r="RG122" s="172"/>
      <c r="RH122" s="172"/>
      <c r="RI122" s="172"/>
      <c r="RJ122" s="172"/>
      <c r="RK122" s="172"/>
      <c r="RL122" s="172"/>
      <c r="RM122" s="172"/>
      <c r="RN122" s="172"/>
      <c r="RO122" s="172"/>
      <c r="RP122" s="172"/>
      <c r="RQ122" s="172"/>
      <c r="RR122" s="172"/>
      <c r="RS122" s="172"/>
      <c r="RT122" s="172"/>
      <c r="RU122" s="172"/>
      <c r="RV122" s="172"/>
      <c r="RW122" s="172"/>
      <c r="RX122" s="172"/>
      <c r="RY122" s="172"/>
      <c r="RZ122" s="172"/>
      <c r="SA122" s="172"/>
      <c r="SB122" s="172"/>
      <c r="SC122" s="172"/>
      <c r="SD122" s="172"/>
      <c r="SE122" s="172"/>
      <c r="SF122" s="172"/>
      <c r="SG122" s="172"/>
      <c r="SH122" s="172"/>
      <c r="SI122" s="172"/>
      <c r="SJ122" s="172"/>
      <c r="SK122" s="172"/>
      <c r="SL122" s="172"/>
      <c r="SM122" s="172"/>
      <c r="SN122" s="172"/>
      <c r="SO122" s="172"/>
      <c r="SP122" s="172"/>
      <c r="SQ122" s="172"/>
      <c r="SR122" s="172"/>
      <c r="SS122" s="172"/>
      <c r="ST122" s="172"/>
      <c r="SU122" s="172"/>
      <c r="SV122" s="172"/>
      <c r="SW122" s="172"/>
      <c r="SX122" s="172"/>
      <c r="SY122" s="172"/>
      <c r="SZ122" s="172"/>
      <c r="TA122" s="172"/>
      <c r="TB122" s="172"/>
      <c r="TC122" s="172"/>
      <c r="TD122" s="172"/>
      <c r="TE122" s="172"/>
      <c r="TF122" s="172"/>
      <c r="TG122" s="172"/>
      <c r="TH122" s="172"/>
      <c r="TI122" s="172"/>
      <c r="TJ122" s="172"/>
      <c r="TK122" s="172"/>
      <c r="TL122" s="172"/>
      <c r="TM122" s="172"/>
      <c r="TN122" s="172"/>
      <c r="TO122" s="172"/>
      <c r="TP122" s="172"/>
      <c r="TQ122" s="172"/>
      <c r="TR122" s="172"/>
      <c r="TS122" s="172"/>
      <c r="TT122" s="172"/>
      <c r="TU122" s="172"/>
      <c r="TV122" s="172"/>
      <c r="TW122" s="172"/>
      <c r="TX122" s="172"/>
      <c r="TY122" s="172"/>
      <c r="TZ122" s="172"/>
      <c r="UA122" s="172"/>
      <c r="UB122" s="172"/>
      <c r="UC122" s="172"/>
      <c r="UD122" s="172"/>
      <c r="UE122" s="172"/>
      <c r="UF122" s="172"/>
      <c r="UG122" s="172"/>
      <c r="UH122" s="172"/>
      <c r="UI122" s="172"/>
      <c r="UJ122" s="172"/>
      <c r="UK122" s="172"/>
      <c r="UL122" s="172"/>
      <c r="UM122" s="172"/>
      <c r="UN122" s="172"/>
      <c r="UO122" s="172"/>
      <c r="UP122" s="172"/>
      <c r="UQ122" s="172"/>
      <c r="UR122" s="172"/>
      <c r="US122" s="172"/>
      <c r="UT122" s="172"/>
      <c r="UU122" s="172"/>
      <c r="UV122" s="172"/>
      <c r="UW122" s="172"/>
      <c r="UX122" s="172"/>
      <c r="UY122" s="172"/>
      <c r="UZ122" s="172"/>
      <c r="VA122" s="172"/>
      <c r="VB122" s="172"/>
      <c r="VC122" s="172"/>
      <c r="VD122" s="172"/>
      <c r="VE122" s="172"/>
      <c r="VF122" s="172"/>
      <c r="VG122" s="172"/>
      <c r="VH122" s="172"/>
      <c r="VI122" s="172"/>
      <c r="VJ122" s="172"/>
      <c r="VK122" s="172"/>
      <c r="VL122" s="172"/>
      <c r="VM122" s="172"/>
      <c r="VN122" s="172"/>
      <c r="VO122" s="172"/>
      <c r="VP122" s="172"/>
      <c r="VQ122" s="172"/>
      <c r="VR122" s="172"/>
      <c r="VS122" s="172"/>
      <c r="VT122" s="172"/>
      <c r="VU122" s="172"/>
      <c r="VV122" s="172"/>
      <c r="VW122" s="172"/>
      <c r="VX122" s="172"/>
      <c r="VY122" s="172"/>
      <c r="VZ122" s="172"/>
      <c r="WA122" s="172"/>
      <c r="WB122" s="172"/>
      <c r="WC122" s="172"/>
      <c r="WD122" s="172"/>
      <c r="WE122" s="172"/>
      <c r="WF122" s="172"/>
      <c r="WG122" s="172"/>
      <c r="WH122" s="172"/>
      <c r="WI122" s="172"/>
      <c r="WJ122" s="172"/>
      <c r="WK122" s="172"/>
      <c r="WL122" s="172"/>
      <c r="WM122" s="172"/>
      <c r="WN122" s="172"/>
      <c r="WO122" s="172"/>
      <c r="WP122" s="172"/>
      <c r="WQ122" s="172"/>
      <c r="WR122" s="172"/>
      <c r="WS122" s="172"/>
      <c r="WT122" s="172"/>
      <c r="WU122" s="172"/>
      <c r="WV122" s="172"/>
      <c r="WW122" s="172"/>
      <c r="WX122" s="172"/>
      <c r="WY122" s="172"/>
      <c r="WZ122" s="172"/>
      <c r="XA122" s="172"/>
      <c r="XB122" s="172"/>
      <c r="XC122" s="172"/>
      <c r="XD122" s="172"/>
      <c r="XE122" s="172"/>
      <c r="XF122" s="172"/>
      <c r="XG122" s="172"/>
      <c r="XH122" s="172"/>
      <c r="XI122" s="172"/>
      <c r="XJ122" s="172"/>
      <c r="XK122" s="172"/>
      <c r="XL122" s="172"/>
      <c r="XM122" s="172"/>
      <c r="XN122" s="172"/>
      <c r="XO122" s="172"/>
      <c r="XP122" s="172"/>
      <c r="XQ122" s="172"/>
      <c r="XR122" s="172"/>
      <c r="XS122" s="172"/>
      <c r="XT122" s="172"/>
      <c r="XU122" s="172"/>
      <c r="XV122" s="172"/>
      <c r="XW122" s="172"/>
      <c r="XX122" s="172"/>
      <c r="XY122" s="172"/>
      <c r="XZ122" s="172"/>
      <c r="YA122" s="172"/>
      <c r="YB122" s="172"/>
      <c r="YC122" s="172"/>
      <c r="YD122" s="172"/>
      <c r="YE122" s="172"/>
      <c r="YF122" s="172"/>
      <c r="YG122" s="172"/>
      <c r="YH122" s="172"/>
      <c r="YI122" s="172"/>
      <c r="YJ122" s="172"/>
      <c r="YK122" s="172"/>
      <c r="YL122" s="172"/>
      <c r="YM122" s="172"/>
      <c r="YN122" s="172"/>
      <c r="YO122" s="172"/>
      <c r="YP122" s="172"/>
      <c r="YQ122" s="172"/>
      <c r="YR122" s="172"/>
      <c r="YS122" s="172"/>
      <c r="YT122" s="172"/>
      <c r="YU122" s="172"/>
      <c r="YV122" s="172"/>
      <c r="YW122" s="172"/>
      <c r="YX122" s="172"/>
      <c r="YY122" s="172"/>
      <c r="YZ122" s="172"/>
      <c r="ZA122" s="172"/>
      <c r="ZB122" s="172"/>
      <c r="ZC122" s="172"/>
      <c r="ZD122" s="172"/>
      <c r="ZE122" s="172"/>
      <c r="ZF122" s="172"/>
      <c r="ZG122" s="172"/>
      <c r="ZH122" s="172"/>
      <c r="ZI122" s="172"/>
      <c r="ZJ122" s="172"/>
      <c r="ZK122" s="172"/>
      <c r="ZL122" s="172"/>
      <c r="ZM122" s="172"/>
      <c r="ZN122" s="172"/>
      <c r="ZO122" s="172"/>
      <c r="ZP122" s="172"/>
      <c r="ZQ122" s="172"/>
      <c r="ZR122" s="172"/>
      <c r="ZS122" s="172"/>
      <c r="ZT122" s="172"/>
      <c r="ZU122" s="172"/>
      <c r="ZV122" s="172"/>
      <c r="ZW122" s="172"/>
      <c r="ZX122" s="172"/>
      <c r="ZY122" s="172"/>
      <c r="ZZ122" s="172"/>
      <c r="AAA122" s="172"/>
      <c r="AAB122" s="172"/>
      <c r="AAC122" s="172"/>
      <c r="AAD122" s="172"/>
      <c r="AAE122" s="172"/>
      <c r="AAF122" s="172"/>
      <c r="AAG122" s="172"/>
      <c r="AAH122" s="172"/>
      <c r="AAI122" s="172"/>
      <c r="AAJ122" s="172"/>
      <c r="AAK122" s="172"/>
      <c r="AAL122" s="172"/>
      <c r="AAM122" s="172"/>
      <c r="AAN122" s="172"/>
      <c r="AAO122" s="172"/>
      <c r="AAP122" s="172"/>
      <c r="AAQ122" s="172"/>
      <c r="AAR122" s="172"/>
      <c r="AAS122" s="172"/>
      <c r="AAT122" s="172"/>
      <c r="AAU122" s="172"/>
      <c r="AAV122" s="172"/>
      <c r="AAW122" s="172"/>
      <c r="AAX122" s="172"/>
      <c r="AAY122" s="172"/>
      <c r="AAZ122" s="172"/>
      <c r="ABA122" s="172"/>
      <c r="ABB122" s="172"/>
      <c r="ABC122" s="172"/>
      <c r="ABD122" s="172"/>
      <c r="ABE122" s="172"/>
      <c r="ABF122" s="172"/>
      <c r="ABG122" s="172"/>
      <c r="ABH122" s="172"/>
      <c r="ABI122" s="172"/>
      <c r="ABJ122" s="172"/>
      <c r="ABK122" s="172"/>
      <c r="ABL122" s="172"/>
      <c r="ABM122" s="172"/>
      <c r="ABN122" s="172"/>
      <c r="ABO122" s="172"/>
      <c r="ABP122" s="172"/>
      <c r="ABQ122" s="172"/>
      <c r="ABR122" s="172"/>
      <c r="ABS122" s="172"/>
      <c r="ABT122" s="172"/>
      <c r="ABU122" s="172"/>
      <c r="ABV122" s="172"/>
      <c r="ABW122" s="172"/>
      <c r="ABX122" s="172"/>
      <c r="ABY122" s="172"/>
      <c r="ABZ122" s="172"/>
      <c r="ACA122" s="172"/>
      <c r="ACB122" s="172"/>
      <c r="ACC122" s="172"/>
      <c r="ACD122" s="172"/>
      <c r="ACE122" s="172"/>
      <c r="ACF122" s="172"/>
      <c r="ACG122" s="172"/>
      <c r="ACH122" s="172"/>
      <c r="ACI122" s="172"/>
      <c r="ACJ122" s="172"/>
      <c r="ACK122" s="172"/>
      <c r="ACL122" s="172"/>
      <c r="ACM122" s="172"/>
      <c r="ACN122" s="172"/>
      <c r="ACO122" s="172"/>
      <c r="ACP122" s="172"/>
      <c r="ACQ122" s="172"/>
      <c r="ACR122" s="172"/>
      <c r="ACS122" s="172"/>
      <c r="ACT122" s="172"/>
      <c r="ACU122" s="172"/>
      <c r="ACV122" s="172"/>
      <c r="ACW122" s="172"/>
      <c r="ACX122" s="172"/>
      <c r="ACY122" s="172"/>
      <c r="ACZ122" s="172"/>
      <c r="ADA122" s="172"/>
      <c r="ADB122" s="172"/>
      <c r="ADC122" s="172"/>
      <c r="ADD122" s="172"/>
      <c r="ADE122" s="172"/>
      <c r="ADF122" s="172"/>
      <c r="ADG122" s="172"/>
      <c r="ADH122" s="172"/>
      <c r="ADI122" s="172"/>
      <c r="ADJ122" s="172"/>
      <c r="ADK122" s="172"/>
      <c r="ADL122" s="172"/>
      <c r="ADM122" s="172"/>
      <c r="ADN122" s="172"/>
      <c r="ADO122" s="172"/>
      <c r="ADP122" s="172"/>
      <c r="ADQ122" s="172"/>
      <c r="ADR122" s="172"/>
      <c r="ADS122" s="172"/>
      <c r="ADT122" s="172"/>
      <c r="ADU122" s="172"/>
      <c r="ADV122" s="172"/>
      <c r="ADW122" s="172"/>
      <c r="ADX122" s="172"/>
      <c r="ADY122" s="172"/>
      <c r="ADZ122" s="172"/>
      <c r="AEA122" s="172"/>
      <c r="AEB122" s="172"/>
      <c r="AEC122" s="172"/>
      <c r="AED122" s="172"/>
      <c r="AEE122" s="172"/>
      <c r="AEF122" s="172"/>
      <c r="AEG122" s="172"/>
      <c r="AEH122" s="172"/>
      <c r="AEI122" s="172"/>
      <c r="AEJ122" s="172"/>
      <c r="AEK122" s="172"/>
      <c r="AEL122" s="172"/>
      <c r="AEM122" s="172"/>
      <c r="AEN122" s="172"/>
      <c r="AEO122" s="172"/>
      <c r="AEP122" s="172"/>
      <c r="AEQ122" s="172"/>
      <c r="AER122" s="172"/>
      <c r="AES122" s="172"/>
      <c r="AET122" s="172"/>
      <c r="AEU122" s="172"/>
      <c r="AEV122" s="172"/>
      <c r="AEW122" s="172"/>
      <c r="AEX122" s="172"/>
      <c r="AEY122" s="172"/>
      <c r="AEZ122" s="172"/>
      <c r="AFA122" s="172"/>
      <c r="AFB122" s="172"/>
      <c r="AFC122" s="172"/>
      <c r="AFD122" s="172"/>
      <c r="AFE122" s="172"/>
      <c r="AFF122" s="172"/>
      <c r="AFG122" s="172"/>
      <c r="AFH122" s="172"/>
      <c r="AFI122" s="172"/>
      <c r="AFJ122" s="172"/>
      <c r="AFK122" s="172"/>
      <c r="AFL122" s="172"/>
      <c r="AFM122" s="172"/>
      <c r="AFN122" s="172"/>
      <c r="AFO122" s="172"/>
      <c r="AFP122" s="172"/>
      <c r="AFQ122" s="172"/>
      <c r="AFR122" s="172"/>
      <c r="AFS122" s="172"/>
      <c r="AFT122" s="172"/>
      <c r="AFU122" s="172"/>
      <c r="AFV122" s="172"/>
      <c r="AFW122" s="172"/>
      <c r="AFX122" s="172"/>
      <c r="AFY122" s="172"/>
      <c r="AFZ122" s="172"/>
      <c r="AGA122" s="172"/>
      <c r="AGB122" s="172"/>
      <c r="AGC122" s="172"/>
      <c r="AGD122" s="172"/>
      <c r="AGE122" s="172"/>
      <c r="AGF122" s="172"/>
      <c r="AGG122" s="172"/>
      <c r="AGH122" s="172"/>
      <c r="AGI122" s="172"/>
      <c r="AGJ122" s="172"/>
      <c r="AGK122" s="172"/>
      <c r="AGL122" s="172"/>
      <c r="AGM122" s="172"/>
      <c r="AGN122" s="172"/>
      <c r="AGO122" s="172"/>
      <c r="AGP122" s="172"/>
      <c r="AGQ122" s="172"/>
      <c r="AGR122" s="172"/>
      <c r="AGS122" s="172"/>
      <c r="AGT122" s="172"/>
      <c r="AGU122" s="172"/>
      <c r="AGV122" s="172"/>
      <c r="AGW122" s="172"/>
      <c r="AGX122" s="172"/>
      <c r="AGY122" s="172"/>
      <c r="AGZ122" s="172"/>
      <c r="AHA122" s="172"/>
      <c r="AHB122" s="172"/>
      <c r="AHC122" s="172"/>
      <c r="AHD122" s="172"/>
      <c r="AHE122" s="172"/>
      <c r="AHF122" s="172"/>
      <c r="AHG122" s="172"/>
      <c r="AHH122" s="172"/>
      <c r="AHI122" s="172"/>
      <c r="AHJ122" s="172"/>
      <c r="AHK122" s="172"/>
      <c r="AHL122" s="172"/>
      <c r="AHM122" s="172"/>
      <c r="AHN122" s="172"/>
      <c r="AHO122" s="172"/>
      <c r="AHP122" s="172"/>
      <c r="AHQ122" s="172"/>
      <c r="AHR122" s="172"/>
      <c r="AHS122" s="172"/>
      <c r="AHT122" s="172"/>
      <c r="AHU122" s="172"/>
      <c r="AHV122" s="172"/>
      <c r="AHW122" s="172"/>
      <c r="AHX122" s="172"/>
      <c r="AHY122" s="172"/>
      <c r="AHZ122" s="172"/>
      <c r="AIA122" s="172"/>
      <c r="AIB122" s="172"/>
      <c r="AIC122" s="172"/>
      <c r="AID122" s="172"/>
      <c r="AIE122" s="172"/>
      <c r="AIF122" s="172"/>
      <c r="AIG122" s="172"/>
      <c r="AIH122" s="172"/>
      <c r="AII122" s="172"/>
      <c r="AIJ122" s="172"/>
      <c r="AIK122" s="172"/>
      <c r="AIL122" s="172"/>
      <c r="AIM122" s="172"/>
      <c r="AIN122" s="172"/>
      <c r="AIO122" s="172"/>
      <c r="AIP122" s="172"/>
      <c r="AIQ122" s="172"/>
      <c r="AIR122" s="172"/>
      <c r="AIS122" s="172"/>
      <c r="AIT122" s="172"/>
      <c r="AIU122" s="172"/>
      <c r="AIV122" s="172"/>
      <c r="AIW122" s="172"/>
      <c r="AIX122" s="172"/>
      <c r="AIY122" s="172"/>
      <c r="AIZ122" s="172"/>
      <c r="AJA122" s="172"/>
      <c r="AJB122" s="172"/>
      <c r="AJC122" s="172"/>
      <c r="AJD122" s="172"/>
      <c r="AJE122" s="172"/>
      <c r="AJF122" s="172"/>
      <c r="AJG122" s="172"/>
      <c r="AJH122" s="172"/>
      <c r="AJI122" s="172"/>
      <c r="AJJ122" s="172"/>
      <c r="AJK122" s="172"/>
      <c r="AJL122" s="172"/>
      <c r="AJM122" s="172"/>
      <c r="AJN122" s="172"/>
      <c r="AJO122" s="172"/>
      <c r="AJP122" s="172"/>
      <c r="AJQ122" s="172"/>
      <c r="AJR122" s="172"/>
      <c r="AJS122" s="172"/>
      <c r="AJT122" s="172"/>
      <c r="AJU122" s="172"/>
      <c r="AJV122" s="172"/>
      <c r="AJW122" s="172"/>
      <c r="AJX122" s="172"/>
      <c r="AJY122" s="172"/>
      <c r="AJZ122" s="172"/>
      <c r="AKA122" s="172"/>
      <c r="AKB122" s="172"/>
      <c r="AKC122" s="172"/>
      <c r="AKD122" s="172"/>
      <c r="AKE122" s="172"/>
      <c r="AKF122" s="172"/>
      <c r="AKG122" s="172"/>
      <c r="AKH122" s="172"/>
      <c r="AKI122" s="172"/>
      <c r="AKJ122" s="172"/>
      <c r="AKK122" s="172"/>
      <c r="AKL122" s="172"/>
      <c r="AKM122" s="172"/>
      <c r="AKN122" s="172"/>
      <c r="AKO122" s="172"/>
      <c r="AKP122" s="172"/>
      <c r="AKQ122" s="172"/>
      <c r="AKR122" s="172"/>
      <c r="AKS122" s="172"/>
      <c r="AKT122" s="172"/>
      <c r="AKU122" s="172"/>
      <c r="AKV122" s="172"/>
      <c r="AKW122" s="172"/>
      <c r="AKX122" s="172"/>
      <c r="AKY122" s="172"/>
      <c r="AKZ122" s="172"/>
      <c r="ALA122" s="172"/>
      <c r="ALB122" s="172"/>
      <c r="ALC122" s="172"/>
      <c r="ALD122" s="172"/>
      <c r="ALE122" s="172"/>
      <c r="ALF122" s="172"/>
      <c r="ALG122" s="172"/>
      <c r="ALH122" s="172"/>
      <c r="ALI122" s="172"/>
      <c r="ALJ122" s="172"/>
      <c r="ALK122" s="172"/>
      <c r="ALL122" s="172"/>
      <c r="ALM122" s="172"/>
      <c r="ALN122" s="172"/>
      <c r="ALO122" s="172"/>
      <c r="ALP122" s="172"/>
      <c r="ALQ122" s="172"/>
      <c r="ALR122" s="172"/>
      <c r="ALS122" s="172"/>
      <c r="ALT122" s="172"/>
      <c r="ALU122" s="172"/>
      <c r="ALV122" s="172"/>
      <c r="ALW122" s="172"/>
      <c r="ALX122" s="172"/>
      <c r="ALY122" s="172"/>
      <c r="ALZ122" s="172"/>
      <c r="AMA122" s="172"/>
      <c r="AMB122" s="172"/>
      <c r="AMC122" s="172"/>
      <c r="AMD122" s="172"/>
      <c r="AME122" s="172"/>
      <c r="AMF122" s="172"/>
      <c r="AMG122" s="172"/>
      <c r="AMH122" s="172"/>
      <c r="AMI122" s="172"/>
      <c r="AMJ122" s="172"/>
      <c r="AMK122" s="172"/>
      <c r="AML122" s="172"/>
      <c r="AMM122" s="172"/>
      <c r="AMN122" s="172"/>
      <c r="AMO122" s="172"/>
      <c r="AMP122" s="172"/>
      <c r="AMQ122" s="172"/>
      <c r="AMR122" s="172"/>
      <c r="AMS122" s="172"/>
      <c r="AMT122" s="172"/>
      <c r="AMU122" s="172"/>
      <c r="AMV122" s="172"/>
      <c r="AMW122" s="172"/>
      <c r="AMX122" s="172"/>
      <c r="AMY122" s="172"/>
      <c r="AMZ122" s="172"/>
      <c r="ANA122" s="172"/>
      <c r="ANB122" s="172"/>
      <c r="ANC122" s="172"/>
      <c r="AND122" s="172"/>
      <c r="ANE122" s="172"/>
      <c r="ANF122" s="172"/>
      <c r="ANG122" s="172"/>
      <c r="ANH122" s="172"/>
      <c r="ANI122" s="172"/>
      <c r="ANJ122" s="172"/>
      <c r="ANK122" s="172"/>
      <c r="ANL122" s="172"/>
      <c r="ANM122" s="172"/>
      <c r="ANN122" s="172"/>
      <c r="ANO122" s="172"/>
      <c r="ANP122" s="172"/>
      <c r="ANQ122" s="172"/>
      <c r="ANR122" s="172"/>
      <c r="ANS122" s="172"/>
      <c r="ANT122" s="172"/>
      <c r="ANU122" s="172"/>
      <c r="ANV122" s="172"/>
      <c r="ANW122" s="172"/>
      <c r="ANX122" s="172"/>
      <c r="ANY122" s="172"/>
      <c r="ANZ122" s="172"/>
      <c r="AOA122" s="172"/>
      <c r="AOB122" s="172"/>
      <c r="AOC122" s="172"/>
      <c r="AOD122" s="172"/>
      <c r="AOE122" s="172"/>
      <c r="AOF122" s="172"/>
      <c r="AOG122" s="172"/>
      <c r="AOH122" s="172"/>
      <c r="AOI122" s="172"/>
      <c r="AOJ122" s="172"/>
      <c r="AOK122" s="172"/>
      <c r="AOL122" s="172"/>
      <c r="AOM122" s="172"/>
      <c r="AON122" s="172"/>
      <c r="AOO122" s="172"/>
      <c r="AOP122" s="172"/>
      <c r="AOQ122" s="172"/>
      <c r="AOR122" s="172"/>
      <c r="AOS122" s="172"/>
      <c r="AOT122" s="172"/>
      <c r="AOU122" s="172"/>
      <c r="AOV122" s="172"/>
      <c r="AOW122" s="172"/>
      <c r="AOX122" s="172"/>
      <c r="AOY122" s="172"/>
      <c r="AOZ122" s="172"/>
      <c r="APA122" s="172"/>
      <c r="APB122" s="172"/>
      <c r="APC122" s="172"/>
      <c r="APD122" s="172"/>
      <c r="APE122" s="172"/>
      <c r="APF122" s="172"/>
      <c r="APG122" s="172"/>
      <c r="APH122" s="172"/>
      <c r="API122" s="172"/>
      <c r="APJ122" s="172"/>
      <c r="APK122" s="172"/>
      <c r="APL122" s="172"/>
      <c r="APM122" s="172"/>
      <c r="APN122" s="172"/>
      <c r="APO122" s="172"/>
      <c r="APP122" s="172"/>
      <c r="APQ122" s="172"/>
      <c r="APR122" s="172"/>
      <c r="APS122" s="172"/>
      <c r="APT122" s="172"/>
      <c r="APU122" s="172"/>
      <c r="APV122" s="172"/>
      <c r="APW122" s="172"/>
      <c r="APX122" s="172"/>
      <c r="APY122" s="172"/>
      <c r="APZ122" s="172"/>
      <c r="AQA122" s="172"/>
      <c r="AQB122" s="172"/>
      <c r="AQC122" s="172"/>
      <c r="AQD122" s="172"/>
      <c r="AQE122" s="172"/>
      <c r="AQF122" s="172"/>
      <c r="AQG122" s="172"/>
      <c r="AQH122" s="172"/>
      <c r="AQI122" s="172"/>
      <c r="AQJ122" s="172"/>
      <c r="AQK122" s="172"/>
      <c r="AQL122" s="172"/>
      <c r="AQM122" s="172"/>
      <c r="AQN122" s="172"/>
      <c r="AQO122" s="172"/>
      <c r="AQP122" s="172"/>
      <c r="AQQ122" s="172"/>
      <c r="AQR122" s="172"/>
      <c r="AQS122" s="172"/>
      <c r="AQT122" s="172"/>
      <c r="AQU122" s="172"/>
      <c r="AQV122" s="172"/>
      <c r="AQW122" s="172"/>
      <c r="AQX122" s="172"/>
      <c r="AQY122" s="172"/>
      <c r="AQZ122" s="172"/>
      <c r="ARA122" s="172"/>
      <c r="ARB122" s="172"/>
      <c r="ARC122" s="172"/>
      <c r="ARD122" s="172"/>
      <c r="ARE122" s="172"/>
      <c r="ARF122" s="172"/>
      <c r="ARG122" s="172"/>
      <c r="ARH122" s="172"/>
      <c r="ARI122" s="172"/>
      <c r="ARJ122" s="172"/>
      <c r="ARK122" s="172"/>
      <c r="ARL122" s="172"/>
      <c r="ARM122" s="172"/>
      <c r="ARN122" s="172"/>
      <c r="ARO122" s="172"/>
      <c r="ARP122" s="172"/>
      <c r="ARQ122" s="172"/>
      <c r="ARR122" s="172"/>
      <c r="ARS122" s="172"/>
      <c r="ART122" s="172"/>
      <c r="ARU122" s="172"/>
      <c r="ARV122" s="172"/>
      <c r="ARW122" s="172"/>
      <c r="ARX122" s="172"/>
      <c r="ARY122" s="172"/>
      <c r="ARZ122" s="172"/>
      <c r="ASA122" s="172"/>
      <c r="ASB122" s="172"/>
      <c r="ASC122" s="172"/>
      <c r="ASD122" s="172"/>
      <c r="ASE122" s="172"/>
      <c r="ASF122" s="172"/>
      <c r="ASG122" s="172"/>
      <c r="ASH122" s="172"/>
      <c r="ASI122" s="172"/>
      <c r="ASJ122" s="172"/>
      <c r="ASK122" s="172"/>
      <c r="ASL122" s="172"/>
      <c r="ASM122" s="172"/>
      <c r="ASN122" s="172"/>
      <c r="ASO122" s="172"/>
      <c r="ASP122" s="172"/>
      <c r="ASQ122" s="172"/>
      <c r="ASR122" s="172"/>
      <c r="ASS122" s="172"/>
      <c r="AST122" s="172"/>
      <c r="ASU122" s="172"/>
      <c r="ASV122" s="172"/>
      <c r="ASW122" s="172"/>
      <c r="ASX122" s="172"/>
      <c r="ASY122" s="172"/>
      <c r="ASZ122" s="172"/>
      <c r="ATA122" s="172"/>
      <c r="ATB122" s="172"/>
      <c r="ATC122" s="172"/>
      <c r="ATD122" s="172"/>
      <c r="ATE122" s="172"/>
      <c r="ATF122" s="172"/>
      <c r="ATG122" s="172"/>
      <c r="ATH122" s="172"/>
      <c r="ATI122" s="172"/>
      <c r="ATJ122" s="172"/>
      <c r="ATK122" s="172"/>
      <c r="ATL122" s="172"/>
      <c r="ATM122" s="172"/>
      <c r="ATN122" s="172"/>
      <c r="ATO122" s="172"/>
      <c r="ATP122" s="172"/>
      <c r="ATQ122" s="172"/>
      <c r="ATR122" s="172"/>
      <c r="ATS122" s="172"/>
      <c r="ATT122" s="172"/>
      <c r="ATU122" s="172"/>
      <c r="ATV122" s="172"/>
      <c r="ATW122" s="172"/>
      <c r="ATX122" s="172"/>
      <c r="ATY122" s="172"/>
      <c r="ATZ122" s="172"/>
      <c r="AUA122" s="172"/>
      <c r="AUB122" s="172"/>
      <c r="AUC122" s="172"/>
      <c r="AUD122" s="172"/>
      <c r="AUE122" s="172"/>
      <c r="AUF122" s="172"/>
      <c r="AUG122" s="172"/>
      <c r="AUH122" s="172"/>
      <c r="AUI122" s="172"/>
      <c r="AUJ122" s="172"/>
      <c r="AUK122" s="172"/>
      <c r="AUL122" s="172"/>
      <c r="AUM122" s="172"/>
      <c r="AUN122" s="172"/>
      <c r="AUO122" s="172"/>
      <c r="AUP122" s="172"/>
      <c r="AUQ122" s="172"/>
      <c r="AUR122" s="172"/>
      <c r="AUS122" s="172"/>
      <c r="AUT122" s="172"/>
      <c r="AUU122" s="172"/>
      <c r="AUV122" s="172"/>
      <c r="AUW122" s="172"/>
      <c r="AUX122" s="172"/>
      <c r="AUY122" s="172"/>
      <c r="AUZ122" s="172"/>
      <c r="AVA122" s="172"/>
      <c r="AVB122" s="172"/>
      <c r="AVC122" s="172"/>
      <c r="AVD122" s="172"/>
      <c r="AVE122" s="172"/>
      <c r="AVF122" s="172"/>
      <c r="AVG122" s="172"/>
      <c r="AVH122" s="172"/>
      <c r="AVI122" s="172"/>
      <c r="AVJ122" s="172"/>
      <c r="AVK122" s="172"/>
      <c r="AVL122" s="172"/>
      <c r="AVM122" s="172"/>
      <c r="AVN122" s="172"/>
      <c r="AVO122" s="172"/>
      <c r="AVP122" s="172"/>
      <c r="AVQ122" s="172"/>
      <c r="AVR122" s="172"/>
      <c r="AVS122" s="172"/>
      <c r="AVT122" s="172"/>
      <c r="AVU122" s="172"/>
      <c r="AVV122" s="172"/>
      <c r="AVW122" s="172"/>
      <c r="AVX122" s="172"/>
      <c r="AVY122" s="172"/>
      <c r="AVZ122" s="172"/>
      <c r="AWA122" s="172"/>
      <c r="AWB122" s="172"/>
      <c r="AWC122" s="172"/>
      <c r="AWD122" s="172"/>
      <c r="AWE122" s="172"/>
      <c r="AWF122" s="172"/>
      <c r="AWG122" s="172"/>
      <c r="AWH122" s="172"/>
      <c r="AWI122" s="172"/>
      <c r="AWJ122" s="172"/>
      <c r="AWK122" s="172"/>
      <c r="AWL122" s="172"/>
      <c r="AWM122" s="172"/>
      <c r="AWN122" s="172"/>
      <c r="AWO122" s="172"/>
      <c r="AWP122" s="172"/>
      <c r="AWQ122" s="172"/>
      <c r="AWR122" s="172"/>
      <c r="AWS122" s="172"/>
      <c r="AWT122" s="172"/>
      <c r="AWU122" s="172"/>
      <c r="AWV122" s="172"/>
      <c r="AWW122" s="172"/>
      <c r="AWX122" s="172"/>
      <c r="AWY122" s="172"/>
      <c r="AWZ122" s="172"/>
      <c r="AXA122" s="172"/>
      <c r="AXB122" s="172"/>
      <c r="AXC122" s="172"/>
      <c r="AXD122" s="172"/>
      <c r="AXE122" s="172"/>
      <c r="AXF122" s="172"/>
      <c r="AXG122" s="172"/>
      <c r="AXH122" s="172"/>
      <c r="AXI122" s="172"/>
      <c r="AXJ122" s="172"/>
      <c r="AXK122" s="172"/>
      <c r="AXL122" s="172"/>
      <c r="AXM122" s="172"/>
      <c r="AXN122" s="172"/>
      <c r="AXO122" s="172"/>
      <c r="AXP122" s="172"/>
      <c r="AXQ122" s="172"/>
      <c r="AXR122" s="172"/>
      <c r="AXS122" s="172"/>
      <c r="AXT122" s="172"/>
      <c r="AXU122" s="172"/>
      <c r="AXV122" s="172"/>
      <c r="AXW122" s="172"/>
      <c r="AXX122" s="172"/>
      <c r="AXY122" s="172"/>
      <c r="AXZ122" s="172"/>
      <c r="AYA122" s="172"/>
      <c r="AYB122" s="172"/>
      <c r="AYC122" s="172"/>
      <c r="AYD122" s="172"/>
      <c r="AYE122" s="172"/>
      <c r="AYF122" s="172"/>
      <c r="AYG122" s="172"/>
      <c r="AYH122" s="172"/>
      <c r="AYI122" s="172"/>
      <c r="AYJ122" s="172"/>
      <c r="AYK122" s="172"/>
      <c r="AYL122" s="172"/>
      <c r="AYM122" s="172"/>
      <c r="AYN122" s="172"/>
      <c r="AYO122" s="172"/>
      <c r="AYP122" s="172"/>
      <c r="AYQ122" s="172"/>
      <c r="AYR122" s="172"/>
      <c r="AYS122" s="172"/>
      <c r="AYT122" s="172"/>
      <c r="AYU122" s="172"/>
      <c r="AYV122" s="172"/>
      <c r="AYW122" s="172"/>
      <c r="AYX122" s="172"/>
      <c r="AYY122" s="172"/>
      <c r="AYZ122" s="172"/>
      <c r="AZA122" s="172"/>
      <c r="AZB122" s="172"/>
      <c r="AZC122" s="172"/>
      <c r="AZD122" s="172"/>
      <c r="AZE122" s="172"/>
      <c r="AZF122" s="172"/>
      <c r="AZG122" s="172"/>
      <c r="AZH122" s="172"/>
      <c r="AZI122" s="172"/>
      <c r="AZJ122" s="172"/>
      <c r="AZK122" s="172"/>
      <c r="AZL122" s="172"/>
      <c r="AZM122" s="172"/>
      <c r="AZN122" s="172"/>
      <c r="AZO122" s="172"/>
      <c r="AZP122" s="172"/>
      <c r="AZQ122" s="172"/>
      <c r="AZR122" s="172"/>
      <c r="AZS122" s="172"/>
      <c r="AZT122" s="172"/>
      <c r="AZU122" s="172"/>
      <c r="AZV122" s="172"/>
      <c r="AZW122" s="172"/>
      <c r="AZX122" s="172"/>
      <c r="AZY122" s="172"/>
      <c r="AZZ122" s="172"/>
      <c r="BAA122" s="172"/>
      <c r="BAB122" s="172"/>
      <c r="BAC122" s="172"/>
      <c r="BAD122" s="172"/>
      <c r="BAE122" s="172"/>
      <c r="BAF122" s="172"/>
      <c r="BAG122" s="172"/>
      <c r="BAH122" s="172"/>
      <c r="BAI122" s="172"/>
      <c r="BAJ122" s="172"/>
      <c r="BAK122" s="172"/>
      <c r="BAL122" s="172"/>
      <c r="BAM122" s="172"/>
      <c r="BAN122" s="172"/>
      <c r="BAO122" s="172"/>
      <c r="BAP122" s="172"/>
      <c r="BAQ122" s="172"/>
      <c r="BAR122" s="172"/>
      <c r="BAS122" s="172"/>
      <c r="BAT122" s="172"/>
      <c r="BAU122" s="172"/>
      <c r="BAV122" s="172"/>
      <c r="BAW122" s="172"/>
      <c r="BAX122" s="172"/>
      <c r="BAY122" s="172"/>
      <c r="BAZ122" s="172"/>
      <c r="BBA122" s="172"/>
      <c r="BBB122" s="172"/>
      <c r="BBC122" s="172"/>
      <c r="BBD122" s="172"/>
      <c r="BBE122" s="172"/>
      <c r="BBF122" s="172"/>
      <c r="BBG122" s="172"/>
      <c r="BBH122" s="172"/>
      <c r="BBI122" s="172"/>
      <c r="BBJ122" s="172"/>
      <c r="BBK122" s="172"/>
      <c r="BBL122" s="172"/>
      <c r="BBM122" s="172"/>
      <c r="BBN122" s="172"/>
      <c r="BBO122" s="172"/>
      <c r="BBP122" s="172"/>
      <c r="BBQ122" s="172"/>
      <c r="BBR122" s="172"/>
      <c r="BBS122" s="172"/>
      <c r="BBT122" s="172"/>
      <c r="BBU122" s="172"/>
      <c r="BBV122" s="172"/>
      <c r="BBW122" s="172"/>
      <c r="BBX122" s="172"/>
      <c r="BBY122" s="172"/>
      <c r="BBZ122" s="172"/>
      <c r="BCA122" s="172"/>
      <c r="BCB122" s="172"/>
      <c r="BCC122" s="172"/>
      <c r="BCD122" s="172"/>
      <c r="BCE122" s="172"/>
      <c r="BCF122" s="172"/>
      <c r="BCG122" s="172"/>
      <c r="BCH122" s="172"/>
      <c r="BCI122" s="172"/>
      <c r="BCJ122" s="172"/>
      <c r="BCK122" s="172"/>
      <c r="BCL122" s="172"/>
      <c r="BCM122" s="172"/>
      <c r="BCN122" s="172"/>
      <c r="BCO122" s="172"/>
      <c r="BCP122" s="172"/>
      <c r="BCQ122" s="172"/>
      <c r="BCR122" s="172"/>
      <c r="BCS122" s="172"/>
      <c r="BCT122" s="172"/>
      <c r="BCU122" s="172"/>
      <c r="BCV122" s="172"/>
      <c r="BCW122" s="172"/>
      <c r="BCX122" s="172"/>
      <c r="BCY122" s="172"/>
      <c r="BCZ122" s="172"/>
      <c r="BDA122" s="172"/>
      <c r="BDB122" s="172"/>
      <c r="BDC122" s="172"/>
      <c r="BDD122" s="172"/>
      <c r="BDE122" s="172"/>
      <c r="BDF122" s="172"/>
      <c r="BDG122" s="172"/>
      <c r="BDH122" s="172"/>
      <c r="BDI122" s="172"/>
      <c r="BDJ122" s="172"/>
      <c r="BDK122" s="172"/>
      <c r="BDL122" s="172"/>
      <c r="BDM122" s="172"/>
      <c r="BDN122" s="172"/>
      <c r="BDO122" s="172"/>
      <c r="BDP122" s="172"/>
      <c r="BDQ122" s="172"/>
      <c r="BDR122" s="172"/>
      <c r="BDS122" s="172"/>
      <c r="BDT122" s="172"/>
      <c r="BDU122" s="172"/>
      <c r="BDV122" s="172"/>
      <c r="BDW122" s="172"/>
      <c r="BDX122" s="172"/>
      <c r="BDY122" s="172"/>
      <c r="BDZ122" s="172"/>
      <c r="BEA122" s="172"/>
      <c r="BEB122" s="172"/>
      <c r="BEC122" s="172"/>
      <c r="BED122" s="172"/>
      <c r="BEE122" s="172"/>
      <c r="BEF122" s="172"/>
      <c r="BEG122" s="172"/>
      <c r="BEH122" s="172"/>
      <c r="BEI122" s="172"/>
      <c r="BEJ122" s="172"/>
      <c r="BEK122" s="172"/>
      <c r="BEL122" s="172"/>
      <c r="BEM122" s="172"/>
      <c r="BEN122" s="172"/>
      <c r="BEO122" s="172"/>
      <c r="BEP122" s="172"/>
      <c r="BEQ122" s="172"/>
      <c r="BER122" s="172"/>
      <c r="BES122" s="172"/>
      <c r="BET122" s="172"/>
      <c r="BEU122" s="172"/>
      <c r="BEV122" s="172"/>
      <c r="BEW122" s="172"/>
      <c r="BEX122" s="172"/>
      <c r="BEY122" s="172"/>
      <c r="BEZ122" s="172"/>
      <c r="BFA122" s="172"/>
      <c r="BFB122" s="172"/>
      <c r="BFC122" s="172"/>
      <c r="BFD122" s="172"/>
      <c r="BFE122" s="172"/>
      <c r="BFF122" s="172"/>
      <c r="BFG122" s="172"/>
      <c r="BFH122" s="172"/>
      <c r="BFI122" s="172"/>
      <c r="BFJ122" s="172"/>
      <c r="BFK122" s="172"/>
      <c r="BFL122" s="172"/>
      <c r="BFM122" s="172"/>
      <c r="BFN122" s="172"/>
      <c r="BFO122" s="172"/>
      <c r="BFP122" s="172"/>
      <c r="BFQ122" s="172"/>
      <c r="BFR122" s="172"/>
      <c r="BFS122" s="172"/>
      <c r="BFT122" s="172"/>
      <c r="BFU122" s="172"/>
      <c r="BFV122" s="172"/>
      <c r="BFW122" s="172"/>
      <c r="BFX122" s="172"/>
      <c r="BFY122" s="172"/>
      <c r="BFZ122" s="172"/>
      <c r="BGA122" s="172"/>
      <c r="BGB122" s="172"/>
      <c r="BGC122" s="172"/>
      <c r="BGD122" s="172"/>
      <c r="BGE122" s="172"/>
      <c r="BGF122" s="172"/>
      <c r="BGG122" s="172"/>
      <c r="BGH122" s="172"/>
      <c r="BGI122" s="172"/>
      <c r="BGJ122" s="172"/>
      <c r="BGK122" s="172"/>
      <c r="BGL122" s="172"/>
      <c r="BGM122" s="172"/>
      <c r="BGN122" s="172"/>
      <c r="BGO122" s="172"/>
      <c r="BGP122" s="172"/>
      <c r="BGQ122" s="172"/>
      <c r="BGR122" s="172"/>
      <c r="BGS122" s="172"/>
      <c r="BGT122" s="172"/>
      <c r="BGU122" s="172"/>
      <c r="BGV122" s="172"/>
      <c r="BGW122" s="172"/>
      <c r="BGX122" s="172"/>
      <c r="BGY122" s="172"/>
      <c r="BGZ122" s="172"/>
      <c r="BHA122" s="172"/>
      <c r="BHB122" s="172"/>
      <c r="BHC122" s="172"/>
      <c r="BHD122" s="172"/>
      <c r="BHE122" s="172"/>
      <c r="BHF122" s="172"/>
      <c r="BHG122" s="172"/>
      <c r="BHH122" s="172"/>
      <c r="BHI122" s="172"/>
      <c r="BHJ122" s="172"/>
      <c r="BHK122" s="172"/>
      <c r="BHL122" s="172"/>
      <c r="BHM122" s="172"/>
      <c r="BHN122" s="172"/>
      <c r="BHO122" s="172"/>
      <c r="BHP122" s="172"/>
      <c r="BHQ122" s="172"/>
      <c r="BHR122" s="172"/>
      <c r="BHS122" s="172"/>
      <c r="BHT122" s="172"/>
      <c r="BHU122" s="172"/>
      <c r="BHV122" s="172"/>
      <c r="BHW122" s="172"/>
      <c r="BHX122" s="172"/>
      <c r="BHY122" s="172"/>
      <c r="BHZ122" s="172"/>
      <c r="BIA122" s="172"/>
      <c r="BIB122" s="172"/>
      <c r="BIC122" s="172"/>
      <c r="BID122" s="172"/>
      <c r="BIE122" s="172"/>
      <c r="BIF122" s="172"/>
      <c r="BIG122" s="172"/>
      <c r="BIH122" s="172"/>
      <c r="BII122" s="172"/>
      <c r="BIJ122" s="172"/>
      <c r="BIK122" s="172"/>
      <c r="BIL122" s="172"/>
      <c r="BIM122" s="172"/>
      <c r="BIN122" s="172"/>
      <c r="BIO122" s="172"/>
      <c r="BIP122" s="172"/>
      <c r="BIQ122" s="172"/>
      <c r="BIR122" s="172"/>
      <c r="BIS122" s="172"/>
      <c r="BIT122" s="172"/>
      <c r="BIU122" s="172"/>
      <c r="BIV122" s="172"/>
      <c r="BIW122" s="172"/>
      <c r="BIX122" s="172"/>
      <c r="BIY122" s="172"/>
      <c r="BIZ122" s="172"/>
      <c r="BJA122" s="172"/>
      <c r="BJB122" s="172"/>
      <c r="BJC122" s="172"/>
      <c r="BJD122" s="172"/>
      <c r="BJE122" s="172"/>
      <c r="BJF122" s="172"/>
      <c r="BJG122" s="172"/>
      <c r="BJH122" s="172"/>
      <c r="BJI122" s="172"/>
      <c r="BJJ122" s="172"/>
      <c r="BJK122" s="172"/>
      <c r="BJL122" s="172"/>
      <c r="BJM122" s="172"/>
      <c r="BJN122" s="172"/>
      <c r="BJO122" s="172"/>
      <c r="BJP122" s="172"/>
      <c r="BJQ122" s="172"/>
      <c r="BJR122" s="172"/>
      <c r="BJS122" s="172"/>
      <c r="BJT122" s="172"/>
      <c r="BJU122" s="172"/>
      <c r="BJV122" s="172"/>
      <c r="BJW122" s="172"/>
      <c r="BJX122" s="172"/>
      <c r="BJY122" s="172"/>
      <c r="BJZ122" s="172"/>
      <c r="BKA122" s="172"/>
      <c r="BKB122" s="172"/>
      <c r="BKC122" s="172"/>
      <c r="BKD122" s="172"/>
      <c r="BKE122" s="172"/>
      <c r="BKF122" s="172"/>
      <c r="BKG122" s="172"/>
      <c r="BKH122" s="172"/>
      <c r="BKI122" s="172"/>
      <c r="BKJ122" s="172"/>
      <c r="BKK122" s="172"/>
      <c r="BKL122" s="172"/>
      <c r="BKM122" s="172"/>
      <c r="BKN122" s="172"/>
      <c r="BKO122" s="172"/>
      <c r="BKP122" s="172"/>
      <c r="BKQ122" s="172"/>
      <c r="BKR122" s="172"/>
      <c r="BKS122" s="172"/>
      <c r="BKT122" s="172"/>
      <c r="BKU122" s="172"/>
      <c r="BKV122" s="172"/>
      <c r="BKW122" s="172"/>
      <c r="BKX122" s="172"/>
      <c r="BKY122" s="172"/>
      <c r="BKZ122" s="172"/>
      <c r="BLA122" s="172"/>
      <c r="BLB122" s="172"/>
      <c r="BLC122" s="172"/>
      <c r="BLD122" s="172"/>
      <c r="BLE122" s="172"/>
      <c r="BLF122" s="172"/>
      <c r="BLG122" s="172"/>
      <c r="BLH122" s="172"/>
      <c r="BLI122" s="172"/>
      <c r="BLJ122" s="172"/>
      <c r="BLK122" s="172"/>
      <c r="BLL122" s="172"/>
      <c r="BLM122" s="172"/>
      <c r="BLN122" s="172"/>
      <c r="BLO122" s="172"/>
      <c r="BLP122" s="172"/>
      <c r="BLQ122" s="172"/>
      <c r="BLR122" s="172"/>
      <c r="BLS122" s="172"/>
      <c r="BLT122" s="172"/>
      <c r="BLU122" s="172"/>
      <c r="BLV122" s="172"/>
      <c r="BLW122" s="172"/>
      <c r="BLX122" s="172"/>
      <c r="BLY122" s="172"/>
      <c r="BLZ122" s="172"/>
      <c r="BMA122" s="172"/>
      <c r="BMB122" s="172"/>
      <c r="BMC122" s="172"/>
      <c r="BMD122" s="172"/>
      <c r="BME122" s="172"/>
      <c r="BMF122" s="172"/>
      <c r="BMG122" s="172"/>
      <c r="BMH122" s="172"/>
      <c r="BMI122" s="172"/>
      <c r="BMJ122" s="172"/>
      <c r="BMK122" s="172"/>
      <c r="BML122" s="172"/>
      <c r="BMM122" s="172"/>
      <c r="BMN122" s="172"/>
      <c r="BMO122" s="172"/>
      <c r="BMP122" s="172"/>
      <c r="BMQ122" s="172"/>
      <c r="BMR122" s="172"/>
      <c r="BMS122" s="172"/>
      <c r="BMT122" s="172"/>
      <c r="BMU122" s="172"/>
      <c r="BMV122" s="172"/>
      <c r="BMW122" s="172"/>
      <c r="BMX122" s="172"/>
      <c r="BMY122" s="172"/>
      <c r="BMZ122" s="172"/>
      <c r="BNA122" s="172"/>
      <c r="BNB122" s="172"/>
      <c r="BNC122" s="172"/>
      <c r="BND122" s="172"/>
      <c r="BNE122" s="172"/>
      <c r="BNF122" s="172"/>
      <c r="BNG122" s="172"/>
      <c r="BNH122" s="172"/>
      <c r="BNI122" s="172"/>
      <c r="BNJ122" s="172"/>
      <c r="BNK122" s="172"/>
      <c r="BNL122" s="172"/>
      <c r="BNM122" s="172"/>
      <c r="BNN122" s="172"/>
      <c r="BNO122" s="172"/>
      <c r="BNP122" s="172"/>
      <c r="BNQ122" s="172"/>
      <c r="BNR122" s="172"/>
      <c r="BNS122" s="172"/>
      <c r="BNT122" s="172"/>
      <c r="BNU122" s="172"/>
      <c r="BNV122" s="172"/>
      <c r="BNW122" s="172"/>
      <c r="BNX122" s="172"/>
      <c r="BNY122" s="172"/>
      <c r="BNZ122" s="172"/>
      <c r="BOA122" s="172"/>
      <c r="BOB122" s="172"/>
      <c r="BOC122" s="172"/>
      <c r="BOD122" s="172"/>
      <c r="BOE122" s="172"/>
      <c r="BOF122" s="172"/>
      <c r="BOG122" s="172"/>
      <c r="BOH122" s="172"/>
      <c r="BOI122" s="172"/>
      <c r="BOJ122" s="172"/>
      <c r="BOK122" s="172"/>
      <c r="BOL122" s="172"/>
      <c r="BOM122" s="172"/>
      <c r="BON122" s="172"/>
      <c r="BOO122" s="172"/>
      <c r="BOP122" s="172"/>
      <c r="BOQ122" s="172"/>
      <c r="BOR122" s="172"/>
      <c r="BOS122" s="172"/>
      <c r="BOT122" s="172"/>
      <c r="BOU122" s="172"/>
      <c r="BOV122" s="172"/>
      <c r="BOW122" s="172"/>
      <c r="BOX122" s="172"/>
      <c r="BOY122" s="172"/>
      <c r="BOZ122" s="172"/>
      <c r="BPA122" s="172"/>
      <c r="BPB122" s="172"/>
      <c r="BPC122" s="172"/>
      <c r="BPD122" s="172"/>
      <c r="BPE122" s="172"/>
      <c r="BPF122" s="172"/>
      <c r="BPG122" s="172"/>
      <c r="BPH122" s="172"/>
      <c r="BPI122" s="172"/>
      <c r="BPJ122" s="172"/>
      <c r="BPK122" s="172"/>
      <c r="BPL122" s="172"/>
      <c r="BPM122" s="172"/>
      <c r="BPN122" s="172"/>
      <c r="BPO122" s="172"/>
      <c r="BPP122" s="172"/>
      <c r="BPQ122" s="172"/>
      <c r="BPR122" s="172"/>
      <c r="BPS122" s="172"/>
      <c r="BPT122" s="172"/>
      <c r="BPU122" s="172"/>
      <c r="BPV122" s="172"/>
      <c r="BPW122" s="172"/>
      <c r="BPX122" s="172"/>
      <c r="BPY122" s="172"/>
      <c r="BPZ122" s="172"/>
      <c r="BQA122" s="172"/>
      <c r="BQB122" s="172"/>
      <c r="BQC122" s="172"/>
      <c r="BQD122" s="172"/>
      <c r="BQE122" s="172"/>
      <c r="BQF122" s="172"/>
      <c r="BQG122" s="172"/>
      <c r="BQH122" s="172"/>
      <c r="BQI122" s="172"/>
      <c r="BQJ122" s="172"/>
      <c r="BQK122" s="172"/>
      <c r="BQL122" s="172"/>
      <c r="BQM122" s="172"/>
      <c r="BQN122" s="172"/>
      <c r="BQO122" s="172"/>
      <c r="BQP122" s="172"/>
      <c r="BQQ122" s="172"/>
      <c r="BQR122" s="172"/>
      <c r="BQS122" s="172"/>
      <c r="BQT122" s="172"/>
      <c r="BQU122" s="172"/>
      <c r="BQV122" s="172"/>
      <c r="BQW122" s="172"/>
      <c r="BQX122" s="172"/>
      <c r="BQY122" s="172"/>
      <c r="BQZ122" s="172"/>
      <c r="BRA122" s="172"/>
      <c r="BRB122" s="172"/>
      <c r="BRC122" s="172"/>
      <c r="BRD122" s="172"/>
      <c r="BRE122" s="172"/>
      <c r="BRF122" s="172"/>
      <c r="BRG122" s="172"/>
      <c r="BRH122" s="172"/>
      <c r="BRI122" s="172"/>
      <c r="BRJ122" s="172"/>
      <c r="BRK122" s="172"/>
      <c r="BRL122" s="172"/>
      <c r="BRM122" s="172"/>
      <c r="BRN122" s="172"/>
      <c r="BRO122" s="172"/>
      <c r="BRP122" s="172"/>
      <c r="BRQ122" s="172"/>
      <c r="BRR122" s="172"/>
      <c r="BRS122" s="172"/>
      <c r="BRT122" s="172"/>
      <c r="BRU122" s="172"/>
      <c r="BRV122" s="172"/>
      <c r="BRW122" s="172"/>
      <c r="BRX122" s="172"/>
      <c r="BRY122" s="172"/>
      <c r="BRZ122" s="172"/>
      <c r="BSA122" s="172"/>
      <c r="BSB122" s="172"/>
      <c r="BSC122" s="172"/>
      <c r="BSD122" s="172"/>
      <c r="BSE122" s="172"/>
      <c r="BSF122" s="172"/>
      <c r="BSG122" s="172"/>
      <c r="BSH122" s="172"/>
      <c r="BSI122" s="172"/>
      <c r="BSJ122" s="172"/>
      <c r="BSK122" s="172"/>
      <c r="BSL122" s="172"/>
      <c r="BSM122" s="172"/>
      <c r="BSN122" s="172"/>
      <c r="BSO122" s="172"/>
      <c r="BSP122" s="172"/>
      <c r="BSQ122" s="172"/>
      <c r="BSR122" s="172"/>
      <c r="BSS122" s="172"/>
      <c r="BST122" s="172"/>
      <c r="BSU122" s="172"/>
      <c r="BSV122" s="172"/>
      <c r="BSW122" s="172"/>
      <c r="BSX122" s="172"/>
      <c r="BSY122" s="172"/>
      <c r="BSZ122" s="172"/>
      <c r="BTA122" s="172"/>
      <c r="BTB122" s="172"/>
      <c r="BTC122" s="172"/>
      <c r="BTD122" s="172"/>
      <c r="BTE122" s="172"/>
      <c r="BTF122" s="172"/>
      <c r="BTG122" s="172"/>
      <c r="BTH122" s="172"/>
      <c r="BTI122" s="172"/>
      <c r="BTJ122" s="172"/>
      <c r="BTK122" s="172"/>
      <c r="BTL122" s="172"/>
      <c r="BTM122" s="172"/>
      <c r="BTN122" s="172"/>
      <c r="BTO122" s="172"/>
      <c r="BTP122" s="172"/>
      <c r="BTQ122" s="172"/>
      <c r="BTR122" s="172"/>
      <c r="BTS122" s="172"/>
      <c r="BTT122" s="172"/>
      <c r="BTU122" s="172"/>
      <c r="BTV122" s="172"/>
      <c r="BTW122" s="172"/>
      <c r="BTX122" s="172"/>
      <c r="BTY122" s="172"/>
      <c r="BTZ122" s="172"/>
      <c r="BUA122" s="172"/>
      <c r="BUB122" s="172"/>
      <c r="BUC122" s="172"/>
      <c r="BUD122" s="172"/>
      <c r="BUE122" s="172"/>
      <c r="BUF122" s="172"/>
      <c r="BUG122" s="172"/>
      <c r="BUH122" s="172"/>
      <c r="BUI122" s="172"/>
      <c r="BUJ122" s="172"/>
      <c r="BUK122" s="172"/>
      <c r="BUL122" s="172"/>
      <c r="BUM122" s="172"/>
      <c r="BUN122" s="172"/>
      <c r="BUO122" s="172"/>
      <c r="BUP122" s="172"/>
      <c r="BUQ122" s="172"/>
      <c r="BUR122" s="172"/>
      <c r="BUS122" s="172"/>
      <c r="BUT122" s="172"/>
      <c r="BUU122" s="172"/>
      <c r="BUV122" s="172"/>
      <c r="BUW122" s="172"/>
      <c r="BUX122" s="172"/>
      <c r="BUY122" s="172"/>
      <c r="BUZ122" s="172"/>
      <c r="BVA122" s="172"/>
      <c r="BVB122" s="172"/>
      <c r="BVC122" s="172"/>
      <c r="BVD122" s="172"/>
      <c r="BVE122" s="172"/>
      <c r="BVF122" s="172"/>
      <c r="BVG122" s="172"/>
      <c r="BVH122" s="172"/>
      <c r="BVI122" s="172"/>
      <c r="BVJ122" s="172"/>
      <c r="BVK122" s="172"/>
      <c r="BVL122" s="172"/>
      <c r="BVM122" s="172"/>
      <c r="BVN122" s="172"/>
      <c r="BVO122" s="172"/>
      <c r="BVP122" s="172"/>
      <c r="BVQ122" s="172"/>
      <c r="BVR122" s="172"/>
      <c r="BVS122" s="172"/>
      <c r="BVT122" s="172"/>
      <c r="BVU122" s="172"/>
      <c r="BVV122" s="172"/>
      <c r="BVW122" s="172"/>
      <c r="BVX122" s="172"/>
      <c r="BVY122" s="172"/>
      <c r="BVZ122" s="172"/>
      <c r="BWA122" s="172"/>
      <c r="BWB122" s="172"/>
      <c r="BWC122" s="172"/>
      <c r="BWD122" s="172"/>
      <c r="BWE122" s="172"/>
      <c r="BWF122" s="172"/>
      <c r="BWG122" s="172"/>
      <c r="BWH122" s="172"/>
      <c r="BWI122" s="172"/>
      <c r="BWJ122" s="172"/>
      <c r="BWK122" s="172"/>
      <c r="BWL122" s="172"/>
      <c r="BWM122" s="172"/>
      <c r="BWN122" s="172"/>
      <c r="BWO122" s="172"/>
      <c r="BWP122" s="172"/>
      <c r="BWQ122" s="172"/>
      <c r="BWR122" s="172"/>
      <c r="BWS122" s="172"/>
      <c r="BWT122" s="172"/>
      <c r="BWU122" s="172"/>
      <c r="BWV122" s="172"/>
      <c r="BWW122" s="172"/>
      <c r="BWX122" s="172"/>
      <c r="BWY122" s="172"/>
      <c r="BWZ122" s="172"/>
      <c r="BXA122" s="172"/>
      <c r="BXB122" s="172"/>
      <c r="BXC122" s="172"/>
      <c r="BXD122" s="172"/>
      <c r="BXE122" s="172"/>
      <c r="BXF122" s="172"/>
      <c r="BXG122" s="172"/>
      <c r="BXH122" s="172"/>
      <c r="BXI122" s="172"/>
      <c r="BXJ122" s="172"/>
      <c r="BXK122" s="172"/>
      <c r="BXL122" s="172"/>
      <c r="BXM122" s="172"/>
      <c r="BXN122" s="172"/>
      <c r="BXO122" s="172"/>
      <c r="BXP122" s="172"/>
      <c r="BXQ122" s="172"/>
      <c r="BXR122" s="172"/>
      <c r="BXS122" s="172"/>
      <c r="BXT122" s="172"/>
      <c r="BXU122" s="172"/>
      <c r="BXV122" s="172"/>
      <c r="BXW122" s="172"/>
      <c r="BXX122" s="172"/>
      <c r="BXY122" s="172"/>
      <c r="BXZ122" s="172"/>
      <c r="BYA122" s="172"/>
      <c r="BYB122" s="172"/>
      <c r="BYC122" s="172"/>
      <c r="BYD122" s="172"/>
      <c r="BYE122" s="172"/>
      <c r="BYF122" s="172"/>
      <c r="BYG122" s="172"/>
      <c r="BYH122" s="172"/>
      <c r="BYI122" s="172"/>
      <c r="BYJ122" s="172"/>
      <c r="BYK122" s="172"/>
      <c r="BYL122" s="172"/>
      <c r="BYM122" s="172"/>
      <c r="BYN122" s="172"/>
      <c r="BYO122" s="172"/>
      <c r="BYP122" s="172"/>
      <c r="BYQ122" s="172"/>
      <c r="BYR122" s="172"/>
      <c r="BYS122" s="172"/>
      <c r="BYT122" s="172"/>
      <c r="BYU122" s="172"/>
      <c r="BYV122" s="172"/>
      <c r="BYW122" s="172"/>
      <c r="BYX122" s="172"/>
      <c r="BYY122" s="172"/>
      <c r="BYZ122" s="172"/>
      <c r="BZA122" s="172"/>
      <c r="BZB122" s="172"/>
      <c r="BZC122" s="172"/>
      <c r="BZD122" s="172"/>
      <c r="BZE122" s="172"/>
      <c r="BZF122" s="172"/>
      <c r="BZG122" s="172"/>
      <c r="BZH122" s="172"/>
      <c r="BZI122" s="172"/>
      <c r="BZJ122" s="172"/>
      <c r="BZK122" s="172"/>
      <c r="BZL122" s="172"/>
      <c r="BZM122" s="172"/>
      <c r="BZN122" s="172"/>
      <c r="BZO122" s="172"/>
      <c r="BZP122" s="172"/>
      <c r="BZQ122" s="172"/>
      <c r="BZR122" s="172"/>
      <c r="BZS122" s="172"/>
      <c r="BZT122" s="172"/>
      <c r="BZU122" s="172"/>
      <c r="BZV122" s="172"/>
      <c r="BZW122" s="172"/>
      <c r="BZX122" s="172"/>
      <c r="BZY122" s="172"/>
      <c r="BZZ122" s="172"/>
      <c r="CAA122" s="172"/>
      <c r="CAB122" s="172"/>
      <c r="CAC122" s="172"/>
      <c r="CAD122" s="172"/>
      <c r="CAE122" s="172"/>
      <c r="CAF122" s="172"/>
      <c r="CAG122" s="172"/>
      <c r="CAH122" s="172"/>
      <c r="CAI122" s="172"/>
      <c r="CAJ122" s="172"/>
      <c r="CAK122" s="172"/>
      <c r="CAL122" s="172"/>
      <c r="CAM122" s="172"/>
      <c r="CAN122" s="172"/>
      <c r="CAO122" s="172"/>
      <c r="CAP122" s="172"/>
      <c r="CAQ122" s="172"/>
      <c r="CAR122" s="172"/>
      <c r="CAS122" s="172"/>
      <c r="CAT122" s="172"/>
      <c r="CAU122" s="172"/>
      <c r="CAV122" s="172"/>
      <c r="CAW122" s="172"/>
      <c r="CAX122" s="172"/>
      <c r="CAY122" s="172"/>
      <c r="CAZ122" s="172"/>
      <c r="CBA122" s="172"/>
      <c r="CBB122" s="172"/>
      <c r="CBC122" s="172"/>
      <c r="CBD122" s="172"/>
      <c r="CBE122" s="172"/>
      <c r="CBF122" s="172"/>
      <c r="CBG122" s="172"/>
      <c r="CBH122" s="172"/>
      <c r="CBI122" s="172"/>
      <c r="CBJ122" s="172"/>
      <c r="CBK122" s="172"/>
      <c r="CBL122" s="172"/>
      <c r="CBM122" s="172"/>
      <c r="CBN122" s="172"/>
      <c r="CBO122" s="172"/>
      <c r="CBP122" s="172"/>
      <c r="CBQ122" s="172"/>
      <c r="CBR122" s="172"/>
      <c r="CBS122" s="172"/>
      <c r="CBT122" s="172"/>
      <c r="CBU122" s="172"/>
      <c r="CBV122" s="172"/>
      <c r="CBW122" s="172"/>
      <c r="CBX122" s="172"/>
      <c r="CBY122" s="172"/>
      <c r="CBZ122" s="172"/>
      <c r="CCA122" s="172"/>
      <c r="CCB122" s="172"/>
      <c r="CCC122" s="172"/>
      <c r="CCD122" s="172"/>
      <c r="CCE122" s="172"/>
      <c r="CCF122" s="172"/>
      <c r="CCG122" s="172"/>
      <c r="CCH122" s="172"/>
      <c r="CCI122" s="172"/>
      <c r="CCJ122" s="172"/>
      <c r="CCK122" s="172"/>
      <c r="CCL122" s="172"/>
      <c r="CCM122" s="172"/>
      <c r="CCN122" s="172"/>
      <c r="CCO122" s="172"/>
      <c r="CCP122" s="172"/>
      <c r="CCQ122" s="172"/>
      <c r="CCR122" s="172"/>
      <c r="CCS122" s="172"/>
      <c r="CCT122" s="172"/>
      <c r="CCU122" s="172"/>
      <c r="CCV122" s="172"/>
      <c r="CCW122" s="172"/>
      <c r="CCX122" s="172"/>
      <c r="CCY122" s="172"/>
      <c r="CCZ122" s="172"/>
      <c r="CDA122" s="172"/>
      <c r="CDB122" s="172"/>
      <c r="CDC122" s="172"/>
      <c r="CDD122" s="172"/>
      <c r="CDE122" s="172"/>
      <c r="CDF122" s="172"/>
      <c r="CDG122" s="172"/>
      <c r="CDH122" s="172"/>
      <c r="CDI122" s="172"/>
      <c r="CDJ122" s="172"/>
      <c r="CDK122" s="172"/>
      <c r="CDL122" s="172"/>
      <c r="CDM122" s="172"/>
      <c r="CDN122" s="172"/>
      <c r="CDO122" s="172"/>
      <c r="CDP122" s="172"/>
      <c r="CDQ122" s="172"/>
      <c r="CDR122" s="172"/>
      <c r="CDS122" s="172"/>
      <c r="CDT122" s="172"/>
      <c r="CDU122" s="172"/>
      <c r="CDV122" s="172"/>
      <c r="CDW122" s="172"/>
      <c r="CDX122" s="172"/>
      <c r="CDY122" s="172"/>
      <c r="CDZ122" s="172"/>
      <c r="CEA122" s="172"/>
      <c r="CEB122" s="172"/>
      <c r="CEC122" s="172"/>
      <c r="CED122" s="172"/>
      <c r="CEE122" s="172"/>
      <c r="CEF122" s="172"/>
      <c r="CEG122" s="172"/>
      <c r="CEH122" s="172"/>
      <c r="CEI122" s="172"/>
      <c r="CEJ122" s="172"/>
      <c r="CEK122" s="172"/>
      <c r="CEL122" s="172"/>
      <c r="CEM122" s="172"/>
      <c r="CEN122" s="172"/>
      <c r="CEO122" s="172"/>
      <c r="CEP122" s="172"/>
      <c r="CEQ122" s="172"/>
      <c r="CER122" s="172"/>
      <c r="CES122" s="172"/>
      <c r="CET122" s="172"/>
      <c r="CEU122" s="172"/>
      <c r="CEV122" s="172"/>
      <c r="CEW122" s="172"/>
      <c r="CEX122" s="172"/>
      <c r="CEY122" s="172"/>
      <c r="CEZ122" s="172"/>
      <c r="CFA122" s="172"/>
      <c r="CFB122" s="172"/>
      <c r="CFC122" s="172"/>
      <c r="CFD122" s="172"/>
      <c r="CFE122" s="172"/>
      <c r="CFF122" s="172"/>
      <c r="CFG122" s="172"/>
      <c r="CFH122" s="172"/>
      <c r="CFI122" s="172"/>
      <c r="CFJ122" s="172"/>
      <c r="CFK122" s="172"/>
      <c r="CFL122" s="172"/>
      <c r="CFM122" s="172"/>
      <c r="CFN122" s="172"/>
      <c r="CFO122" s="172"/>
      <c r="CFP122" s="172"/>
      <c r="CFQ122" s="172"/>
      <c r="CFR122" s="172"/>
      <c r="CFS122" s="172"/>
      <c r="CFT122" s="172"/>
      <c r="CFU122" s="172"/>
      <c r="CFV122" s="172"/>
      <c r="CFW122" s="172"/>
      <c r="CFX122" s="172"/>
      <c r="CFY122" s="172"/>
      <c r="CFZ122" s="172"/>
      <c r="CGA122" s="172"/>
      <c r="CGB122" s="172"/>
      <c r="CGC122" s="172"/>
      <c r="CGD122" s="172"/>
      <c r="CGE122" s="172"/>
      <c r="CGF122" s="172"/>
      <c r="CGG122" s="172"/>
      <c r="CGH122" s="172"/>
      <c r="CGI122" s="172"/>
      <c r="CGJ122" s="172"/>
      <c r="CGK122" s="172"/>
      <c r="CGL122" s="172"/>
      <c r="CGM122" s="172"/>
      <c r="CGN122" s="172"/>
      <c r="CGO122" s="172"/>
      <c r="CGP122" s="172"/>
      <c r="CGQ122" s="172"/>
      <c r="CGR122" s="172"/>
      <c r="CGS122" s="172"/>
      <c r="CGT122" s="172"/>
      <c r="CGU122" s="172"/>
      <c r="CGV122" s="172"/>
      <c r="CGW122" s="172"/>
      <c r="CGX122" s="172"/>
      <c r="CGY122" s="172"/>
      <c r="CGZ122" s="172"/>
      <c r="CHA122" s="172"/>
      <c r="CHB122" s="172"/>
      <c r="CHC122" s="172"/>
      <c r="CHD122" s="172"/>
      <c r="CHE122" s="172"/>
      <c r="CHF122" s="172"/>
      <c r="CHG122" s="172"/>
      <c r="CHH122" s="172"/>
      <c r="CHI122" s="172"/>
      <c r="CHJ122" s="172"/>
      <c r="CHK122" s="172"/>
      <c r="CHL122" s="172"/>
      <c r="CHM122" s="172"/>
      <c r="CHN122" s="172"/>
      <c r="CHO122" s="172"/>
      <c r="CHP122" s="172"/>
      <c r="CHQ122" s="172"/>
      <c r="CHR122" s="172"/>
      <c r="CHS122" s="172"/>
      <c r="CHT122" s="172"/>
      <c r="CHU122" s="172"/>
      <c r="CHV122" s="172"/>
      <c r="CHW122" s="172"/>
      <c r="CHX122" s="172"/>
      <c r="CHY122" s="172"/>
      <c r="CHZ122" s="172"/>
      <c r="CIA122" s="172"/>
      <c r="CIB122" s="172"/>
      <c r="CIC122" s="172"/>
      <c r="CID122" s="172"/>
      <c r="CIE122" s="172"/>
      <c r="CIF122" s="172"/>
      <c r="CIG122" s="172"/>
      <c r="CIH122" s="172"/>
      <c r="CII122" s="172"/>
      <c r="CIJ122" s="172"/>
      <c r="CIK122" s="172"/>
      <c r="CIL122" s="172"/>
      <c r="CIM122" s="172"/>
      <c r="CIN122" s="172"/>
      <c r="CIO122" s="172"/>
      <c r="CIP122" s="172"/>
      <c r="CIQ122" s="172"/>
      <c r="CIR122" s="172"/>
      <c r="CIS122" s="172"/>
      <c r="CIT122" s="172"/>
      <c r="CIU122" s="172"/>
      <c r="CIV122" s="172"/>
      <c r="CIW122" s="172"/>
      <c r="CIX122" s="172"/>
      <c r="CIY122" s="172"/>
      <c r="CIZ122" s="172"/>
      <c r="CJA122" s="172"/>
      <c r="CJB122" s="172"/>
      <c r="CJC122" s="172"/>
      <c r="CJD122" s="172"/>
      <c r="CJE122" s="172"/>
      <c r="CJF122" s="172"/>
      <c r="CJG122" s="172"/>
      <c r="CJH122" s="172"/>
      <c r="CJI122" s="172"/>
      <c r="CJJ122" s="172"/>
      <c r="CJK122" s="172"/>
      <c r="CJL122" s="172"/>
      <c r="CJM122" s="172"/>
      <c r="CJN122" s="172"/>
      <c r="CJO122" s="172"/>
      <c r="CJP122" s="172"/>
      <c r="CJQ122" s="172"/>
      <c r="CJR122" s="172"/>
      <c r="CJS122" s="172"/>
      <c r="CJT122" s="172"/>
      <c r="CJU122" s="172"/>
      <c r="CJV122" s="172"/>
      <c r="CJW122" s="172"/>
      <c r="CJX122" s="172"/>
      <c r="CJY122" s="172"/>
      <c r="CJZ122" s="172"/>
      <c r="CKA122" s="172"/>
      <c r="CKB122" s="172"/>
      <c r="CKC122" s="172"/>
      <c r="CKD122" s="172"/>
      <c r="CKE122" s="172"/>
      <c r="CKF122" s="172"/>
      <c r="CKG122" s="172"/>
      <c r="CKH122" s="172"/>
      <c r="CKI122" s="172"/>
      <c r="CKJ122" s="172"/>
      <c r="CKK122" s="172"/>
      <c r="CKL122" s="172"/>
      <c r="CKM122" s="172"/>
      <c r="CKN122" s="172"/>
      <c r="CKO122" s="172"/>
      <c r="CKP122" s="172"/>
      <c r="CKQ122" s="172"/>
      <c r="CKR122" s="172"/>
      <c r="CKS122" s="172"/>
      <c r="CKT122" s="172"/>
      <c r="CKU122" s="172"/>
      <c r="CKV122" s="172"/>
      <c r="CKW122" s="172"/>
      <c r="CKX122" s="172"/>
      <c r="CKY122" s="172"/>
      <c r="CKZ122" s="172"/>
      <c r="CLA122" s="172"/>
      <c r="CLB122" s="172"/>
      <c r="CLC122" s="172"/>
      <c r="CLD122" s="172"/>
      <c r="CLE122" s="172"/>
      <c r="CLF122" s="172"/>
      <c r="CLG122" s="172"/>
      <c r="CLH122" s="172"/>
      <c r="CLI122" s="172"/>
      <c r="CLJ122" s="172"/>
      <c r="CLK122" s="172"/>
      <c r="CLL122" s="172"/>
      <c r="CLM122" s="172"/>
      <c r="CLN122" s="172"/>
      <c r="CLO122" s="172"/>
      <c r="CLP122" s="172"/>
      <c r="CLQ122" s="172"/>
      <c r="CLR122" s="172"/>
      <c r="CLS122" s="172"/>
      <c r="CLT122" s="172"/>
      <c r="CLU122" s="172"/>
      <c r="CLV122" s="172"/>
      <c r="CLW122" s="172"/>
      <c r="CLX122" s="172"/>
      <c r="CLY122" s="172"/>
      <c r="CLZ122" s="172"/>
      <c r="CMA122" s="172"/>
      <c r="CMB122" s="172"/>
      <c r="CMC122" s="172"/>
      <c r="CMD122" s="172"/>
      <c r="CME122" s="172"/>
      <c r="CMF122" s="172"/>
      <c r="CMG122" s="172"/>
      <c r="CMH122" s="172"/>
      <c r="CMI122" s="172"/>
      <c r="CMJ122" s="172"/>
      <c r="CMK122" s="172"/>
      <c r="CML122" s="172"/>
      <c r="CMM122" s="172"/>
      <c r="CMN122" s="172"/>
      <c r="CMO122" s="172"/>
      <c r="CMP122" s="172"/>
      <c r="CMQ122" s="172"/>
      <c r="CMR122" s="172"/>
      <c r="CMS122" s="172"/>
      <c r="CMT122" s="172"/>
      <c r="CMU122" s="172"/>
      <c r="CMV122" s="172"/>
      <c r="CMW122" s="172"/>
      <c r="CMX122" s="172"/>
      <c r="CMY122" s="172"/>
      <c r="CMZ122" s="172"/>
      <c r="CNA122" s="172"/>
      <c r="CNB122" s="172"/>
      <c r="CNC122" s="172"/>
      <c r="CND122" s="172"/>
      <c r="CNE122" s="172"/>
      <c r="CNF122" s="172"/>
      <c r="CNG122" s="172"/>
      <c r="CNH122" s="172"/>
      <c r="CNI122" s="172"/>
      <c r="CNJ122" s="172"/>
      <c r="CNK122" s="172"/>
      <c r="CNL122" s="172"/>
      <c r="CNM122" s="172"/>
      <c r="CNN122" s="172"/>
      <c r="CNO122" s="172"/>
      <c r="CNP122" s="172"/>
      <c r="CNQ122" s="172"/>
      <c r="CNR122" s="172"/>
      <c r="CNS122" s="172"/>
      <c r="CNT122" s="172"/>
      <c r="CNU122" s="172"/>
      <c r="CNV122" s="172"/>
      <c r="CNW122" s="172"/>
      <c r="CNX122" s="172"/>
      <c r="CNY122" s="172"/>
      <c r="CNZ122" s="172"/>
      <c r="COA122" s="172"/>
      <c r="COB122" s="172"/>
      <c r="COC122" s="172"/>
      <c r="COD122" s="172"/>
      <c r="COE122" s="172"/>
      <c r="COF122" s="172"/>
      <c r="COG122" s="172"/>
      <c r="COH122" s="172"/>
      <c r="COI122" s="172"/>
      <c r="COJ122" s="172"/>
      <c r="COK122" s="172"/>
      <c r="COL122" s="172"/>
      <c r="COM122" s="172"/>
      <c r="CON122" s="172"/>
      <c r="COO122" s="172"/>
      <c r="COP122" s="172"/>
      <c r="COQ122" s="172"/>
      <c r="COR122" s="172"/>
      <c r="COS122" s="172"/>
      <c r="COT122" s="172"/>
      <c r="COU122" s="172"/>
      <c r="COV122" s="172"/>
      <c r="COW122" s="172"/>
      <c r="COX122" s="172"/>
      <c r="COY122" s="172"/>
      <c r="COZ122" s="172"/>
      <c r="CPA122" s="172"/>
      <c r="CPB122" s="172"/>
      <c r="CPC122" s="172"/>
      <c r="CPD122" s="172"/>
      <c r="CPE122" s="172"/>
      <c r="CPF122" s="172"/>
      <c r="CPG122" s="172"/>
      <c r="CPH122" s="172"/>
      <c r="CPI122" s="172"/>
      <c r="CPJ122" s="172"/>
      <c r="CPK122" s="172"/>
      <c r="CPL122" s="172"/>
      <c r="CPM122" s="172"/>
      <c r="CPN122" s="172"/>
      <c r="CPO122" s="172"/>
      <c r="CPP122" s="172"/>
      <c r="CPQ122" s="172"/>
      <c r="CPR122" s="172"/>
      <c r="CPS122" s="172"/>
      <c r="CPT122" s="172"/>
      <c r="CPU122" s="172"/>
      <c r="CPV122" s="172"/>
      <c r="CPW122" s="172"/>
      <c r="CPX122" s="172"/>
      <c r="CPY122" s="172"/>
      <c r="CPZ122" s="172"/>
      <c r="CQA122" s="172"/>
      <c r="CQB122" s="172"/>
      <c r="CQC122" s="172"/>
      <c r="CQD122" s="172"/>
      <c r="CQE122" s="172"/>
      <c r="CQF122" s="172"/>
      <c r="CQG122" s="172"/>
      <c r="CQH122" s="172"/>
      <c r="CQI122" s="172"/>
      <c r="CQJ122" s="172"/>
      <c r="CQK122" s="172"/>
      <c r="CQL122" s="172"/>
      <c r="CQM122" s="172"/>
      <c r="CQN122" s="172"/>
      <c r="CQO122" s="172"/>
      <c r="CQP122" s="172"/>
      <c r="CQQ122" s="172"/>
      <c r="CQR122" s="172"/>
      <c r="CQS122" s="172"/>
      <c r="CQT122" s="172"/>
      <c r="CQU122" s="172"/>
      <c r="CQV122" s="172"/>
      <c r="CQW122" s="172"/>
      <c r="CQX122" s="172"/>
      <c r="CQY122" s="172"/>
      <c r="CQZ122" s="172"/>
      <c r="CRA122" s="172"/>
      <c r="CRB122" s="172"/>
      <c r="CRC122" s="172"/>
      <c r="CRD122" s="172"/>
      <c r="CRE122" s="172"/>
      <c r="CRF122" s="172"/>
      <c r="CRG122" s="172"/>
      <c r="CRH122" s="172"/>
      <c r="CRI122" s="172"/>
      <c r="CRJ122" s="172"/>
      <c r="CRK122" s="172"/>
      <c r="CRL122" s="172"/>
      <c r="CRM122" s="172"/>
      <c r="CRN122" s="172"/>
      <c r="CRO122" s="172"/>
      <c r="CRP122" s="172"/>
      <c r="CRQ122" s="172"/>
      <c r="CRR122" s="172"/>
      <c r="CRS122" s="172"/>
      <c r="CRT122" s="172"/>
      <c r="CRU122" s="172"/>
      <c r="CRV122" s="172"/>
      <c r="CRW122" s="172"/>
      <c r="CRX122" s="172"/>
      <c r="CRY122" s="172"/>
      <c r="CRZ122" s="172"/>
      <c r="CSA122" s="172"/>
      <c r="CSB122" s="172"/>
      <c r="CSC122" s="172"/>
      <c r="CSD122" s="172"/>
      <c r="CSE122" s="172"/>
      <c r="CSF122" s="172"/>
      <c r="CSG122" s="172"/>
      <c r="CSH122" s="172"/>
      <c r="CSI122" s="172"/>
      <c r="CSJ122" s="172"/>
      <c r="CSK122" s="172"/>
      <c r="CSL122" s="172"/>
      <c r="CSM122" s="172"/>
      <c r="CSN122" s="172"/>
      <c r="CSO122" s="172"/>
      <c r="CSP122" s="172"/>
      <c r="CSQ122" s="172"/>
      <c r="CSR122" s="172"/>
      <c r="CSS122" s="172"/>
      <c r="CST122" s="172"/>
      <c r="CSU122" s="172"/>
      <c r="CSV122" s="172"/>
      <c r="CSW122" s="172"/>
      <c r="CSX122" s="172"/>
      <c r="CSY122" s="172"/>
      <c r="CSZ122" s="172"/>
      <c r="CTA122" s="172"/>
      <c r="CTB122" s="172"/>
      <c r="CTC122" s="172"/>
      <c r="CTD122" s="172"/>
      <c r="CTE122" s="172"/>
      <c r="CTF122" s="172"/>
      <c r="CTG122" s="172"/>
      <c r="CTH122" s="172"/>
      <c r="CTI122" s="172"/>
      <c r="CTJ122" s="172"/>
      <c r="CTK122" s="172"/>
      <c r="CTL122" s="172"/>
      <c r="CTM122" s="172"/>
      <c r="CTN122" s="172"/>
      <c r="CTO122" s="172"/>
      <c r="CTP122" s="172"/>
      <c r="CTQ122" s="172"/>
      <c r="CTR122" s="172"/>
      <c r="CTS122" s="172"/>
      <c r="CTT122" s="172"/>
      <c r="CTU122" s="172"/>
      <c r="CTV122" s="172"/>
      <c r="CTW122" s="172"/>
      <c r="CTX122" s="172"/>
      <c r="CTY122" s="172"/>
      <c r="CTZ122" s="172"/>
      <c r="CUA122" s="172"/>
      <c r="CUB122" s="172"/>
      <c r="CUC122" s="172"/>
      <c r="CUD122" s="172"/>
      <c r="CUE122" s="172"/>
      <c r="CUF122" s="172"/>
      <c r="CUG122" s="172"/>
      <c r="CUH122" s="172"/>
      <c r="CUI122" s="172"/>
      <c r="CUJ122" s="172"/>
      <c r="CUK122" s="172"/>
      <c r="CUL122" s="172"/>
      <c r="CUM122" s="172"/>
      <c r="CUN122" s="172"/>
      <c r="CUO122" s="172"/>
      <c r="CUP122" s="172"/>
      <c r="CUQ122" s="172"/>
      <c r="CUR122" s="172"/>
      <c r="CUS122" s="172"/>
      <c r="CUT122" s="172"/>
      <c r="CUU122" s="172"/>
      <c r="CUV122" s="172"/>
      <c r="CUW122" s="172"/>
      <c r="CUX122" s="172"/>
      <c r="CUY122" s="172"/>
      <c r="CUZ122" s="172"/>
      <c r="CVA122" s="172"/>
      <c r="CVB122" s="172"/>
      <c r="CVC122" s="172"/>
      <c r="CVD122" s="172"/>
      <c r="CVE122" s="172"/>
      <c r="CVF122" s="172"/>
      <c r="CVG122" s="172"/>
      <c r="CVH122" s="172"/>
      <c r="CVI122" s="172"/>
      <c r="CVJ122" s="172"/>
      <c r="CVK122" s="172"/>
      <c r="CVL122" s="172"/>
      <c r="CVM122" s="172"/>
      <c r="CVN122" s="172"/>
      <c r="CVO122" s="172"/>
      <c r="CVP122" s="172"/>
      <c r="CVQ122" s="172"/>
      <c r="CVR122" s="172"/>
      <c r="CVS122" s="172"/>
      <c r="CVT122" s="172"/>
      <c r="CVU122" s="172"/>
      <c r="CVV122" s="172"/>
      <c r="CVW122" s="172"/>
      <c r="CVX122" s="172"/>
      <c r="CVY122" s="172"/>
      <c r="CVZ122" s="172"/>
      <c r="CWA122" s="172"/>
      <c r="CWB122" s="172"/>
      <c r="CWC122" s="172"/>
      <c r="CWD122" s="172"/>
      <c r="CWE122" s="172"/>
      <c r="CWF122" s="172"/>
      <c r="CWG122" s="172"/>
      <c r="CWH122" s="172"/>
      <c r="CWI122" s="172"/>
      <c r="CWJ122" s="172"/>
      <c r="CWK122" s="172"/>
      <c r="CWL122" s="172"/>
      <c r="CWM122" s="172"/>
      <c r="CWN122" s="172"/>
      <c r="CWO122" s="172"/>
      <c r="CWP122" s="172"/>
      <c r="CWQ122" s="172"/>
      <c r="CWR122" s="172"/>
      <c r="CWS122" s="172"/>
      <c r="CWT122" s="172"/>
      <c r="CWU122" s="172"/>
      <c r="CWV122" s="172"/>
      <c r="CWW122" s="172"/>
      <c r="CWX122" s="172"/>
      <c r="CWY122" s="172"/>
      <c r="CWZ122" s="172"/>
      <c r="CXA122" s="172"/>
      <c r="CXB122" s="172"/>
      <c r="CXC122" s="172"/>
      <c r="CXD122" s="172"/>
      <c r="CXE122" s="172"/>
      <c r="CXF122" s="172"/>
      <c r="CXG122" s="172"/>
      <c r="CXH122" s="172"/>
      <c r="CXI122" s="172"/>
      <c r="CXJ122" s="172"/>
      <c r="CXK122" s="172"/>
      <c r="CXL122" s="172"/>
      <c r="CXM122" s="172"/>
      <c r="CXN122" s="172"/>
      <c r="CXO122" s="172"/>
      <c r="CXP122" s="172"/>
      <c r="CXQ122" s="172"/>
      <c r="CXR122" s="172"/>
      <c r="CXS122" s="172"/>
      <c r="CXT122" s="172"/>
      <c r="CXU122" s="172"/>
      <c r="CXV122" s="172"/>
      <c r="CXW122" s="172"/>
      <c r="CXX122" s="172"/>
      <c r="CXY122" s="172"/>
      <c r="CXZ122" s="172"/>
      <c r="CYA122" s="172"/>
      <c r="CYB122" s="172"/>
      <c r="CYC122" s="172"/>
      <c r="CYD122" s="172"/>
      <c r="CYE122" s="172"/>
      <c r="CYF122" s="172"/>
      <c r="CYG122" s="172"/>
      <c r="CYH122" s="172"/>
      <c r="CYI122" s="172"/>
      <c r="CYJ122" s="172"/>
      <c r="CYK122" s="172"/>
      <c r="CYL122" s="172"/>
      <c r="CYM122" s="172"/>
      <c r="CYN122" s="172"/>
      <c r="CYO122" s="172"/>
      <c r="CYP122" s="172"/>
      <c r="CYQ122" s="172"/>
      <c r="CYR122" s="172"/>
      <c r="CYS122" s="172"/>
      <c r="CYT122" s="172"/>
      <c r="CYU122" s="172"/>
      <c r="CYV122" s="172"/>
      <c r="CYW122" s="172"/>
      <c r="CYX122" s="172"/>
      <c r="CYY122" s="172"/>
      <c r="CYZ122" s="172"/>
      <c r="CZA122" s="172"/>
      <c r="CZB122" s="172"/>
      <c r="CZC122" s="172"/>
      <c r="CZD122" s="172"/>
      <c r="CZE122" s="172"/>
      <c r="CZF122" s="172"/>
      <c r="CZG122" s="172"/>
      <c r="CZH122" s="172"/>
      <c r="CZI122" s="172"/>
      <c r="CZJ122" s="172"/>
      <c r="CZK122" s="172"/>
      <c r="CZL122" s="172"/>
      <c r="CZM122" s="172"/>
      <c r="CZN122" s="172"/>
      <c r="CZO122" s="172"/>
      <c r="CZP122" s="172"/>
      <c r="CZQ122" s="172"/>
      <c r="CZR122" s="172"/>
      <c r="CZS122" s="172"/>
      <c r="CZT122" s="172"/>
      <c r="CZU122" s="172"/>
      <c r="CZV122" s="172"/>
      <c r="CZW122" s="172"/>
      <c r="CZX122" s="172"/>
      <c r="CZY122" s="172"/>
      <c r="CZZ122" s="172"/>
      <c r="DAA122" s="172"/>
      <c r="DAB122" s="172"/>
      <c r="DAC122" s="172"/>
      <c r="DAD122" s="172"/>
      <c r="DAE122" s="172"/>
      <c r="DAF122" s="172"/>
      <c r="DAG122" s="172"/>
      <c r="DAH122" s="172"/>
      <c r="DAI122" s="172"/>
      <c r="DAJ122" s="172"/>
      <c r="DAK122" s="172"/>
      <c r="DAL122" s="172"/>
      <c r="DAM122" s="172"/>
      <c r="DAN122" s="172"/>
      <c r="DAO122" s="172"/>
      <c r="DAP122" s="172"/>
      <c r="DAQ122" s="172"/>
      <c r="DAR122" s="172"/>
      <c r="DAS122" s="172"/>
      <c r="DAT122" s="172"/>
      <c r="DAU122" s="172"/>
      <c r="DAV122" s="172"/>
      <c r="DAW122" s="172"/>
      <c r="DAX122" s="172"/>
      <c r="DAY122" s="172"/>
      <c r="DAZ122" s="172"/>
      <c r="DBA122" s="172"/>
      <c r="DBB122" s="172"/>
      <c r="DBC122" s="172"/>
      <c r="DBD122" s="172"/>
      <c r="DBE122" s="172"/>
      <c r="DBF122" s="172"/>
      <c r="DBG122" s="172"/>
      <c r="DBH122" s="172"/>
      <c r="DBI122" s="172"/>
      <c r="DBJ122" s="172"/>
      <c r="DBK122" s="172"/>
      <c r="DBL122" s="172"/>
      <c r="DBM122" s="172"/>
      <c r="DBN122" s="172"/>
      <c r="DBO122" s="172"/>
      <c r="DBP122" s="172"/>
      <c r="DBQ122" s="172"/>
      <c r="DBR122" s="172"/>
      <c r="DBS122" s="172"/>
      <c r="DBT122" s="172"/>
      <c r="DBU122" s="172"/>
      <c r="DBV122" s="172"/>
      <c r="DBW122" s="172"/>
      <c r="DBX122" s="172"/>
      <c r="DBY122" s="172"/>
      <c r="DBZ122" s="172"/>
      <c r="DCA122" s="172"/>
      <c r="DCB122" s="172"/>
      <c r="DCC122" s="172"/>
      <c r="DCD122" s="172"/>
      <c r="DCE122" s="172"/>
      <c r="DCF122" s="172"/>
      <c r="DCG122" s="172"/>
      <c r="DCH122" s="172"/>
      <c r="DCI122" s="172"/>
      <c r="DCJ122" s="172"/>
      <c r="DCK122" s="172"/>
      <c r="DCL122" s="172"/>
      <c r="DCM122" s="172"/>
      <c r="DCN122" s="172"/>
      <c r="DCO122" s="172"/>
      <c r="DCP122" s="172"/>
      <c r="DCQ122" s="172"/>
      <c r="DCR122" s="172"/>
      <c r="DCS122" s="172"/>
      <c r="DCT122" s="172"/>
      <c r="DCU122" s="172"/>
      <c r="DCV122" s="172"/>
      <c r="DCW122" s="172"/>
      <c r="DCX122" s="172"/>
      <c r="DCY122" s="172"/>
      <c r="DCZ122" s="172"/>
      <c r="DDA122" s="172"/>
      <c r="DDB122" s="172"/>
      <c r="DDC122" s="172"/>
      <c r="DDD122" s="172"/>
      <c r="DDE122" s="172"/>
      <c r="DDF122" s="172"/>
      <c r="DDG122" s="172"/>
      <c r="DDH122" s="172"/>
      <c r="DDI122" s="172"/>
      <c r="DDJ122" s="172"/>
      <c r="DDK122" s="172"/>
      <c r="DDL122" s="172"/>
      <c r="DDM122" s="172"/>
      <c r="DDN122" s="172"/>
      <c r="DDO122" s="172"/>
      <c r="DDP122" s="172"/>
      <c r="DDQ122" s="172"/>
      <c r="DDR122" s="172"/>
      <c r="DDS122" s="172"/>
      <c r="DDT122" s="172"/>
      <c r="DDU122" s="172"/>
      <c r="DDV122" s="172"/>
      <c r="DDW122" s="172"/>
      <c r="DDX122" s="172"/>
      <c r="DDY122" s="172"/>
      <c r="DDZ122" s="172"/>
      <c r="DEA122" s="172"/>
      <c r="DEB122" s="172"/>
      <c r="DEC122" s="172"/>
      <c r="DED122" s="172"/>
      <c r="DEE122" s="172"/>
      <c r="DEF122" s="172"/>
      <c r="DEG122" s="172"/>
      <c r="DEH122" s="172"/>
      <c r="DEI122" s="172"/>
      <c r="DEJ122" s="172"/>
      <c r="DEK122" s="172"/>
      <c r="DEL122" s="172"/>
      <c r="DEM122" s="172"/>
      <c r="DEN122" s="172"/>
      <c r="DEO122" s="172"/>
      <c r="DEP122" s="172"/>
      <c r="DEQ122" s="172"/>
      <c r="DER122" s="172"/>
      <c r="DES122" s="172"/>
      <c r="DET122" s="172"/>
      <c r="DEU122" s="172"/>
      <c r="DEV122" s="172"/>
      <c r="DEW122" s="172"/>
      <c r="DEX122" s="172"/>
      <c r="DEY122" s="172"/>
      <c r="DEZ122" s="172"/>
      <c r="DFA122" s="172"/>
      <c r="DFB122" s="172"/>
      <c r="DFC122" s="172"/>
      <c r="DFD122" s="172"/>
      <c r="DFE122" s="172"/>
      <c r="DFF122" s="172"/>
      <c r="DFG122" s="172"/>
      <c r="DFH122" s="172"/>
      <c r="DFI122" s="172"/>
      <c r="DFJ122" s="172"/>
      <c r="DFK122" s="172"/>
      <c r="DFL122" s="172"/>
      <c r="DFM122" s="172"/>
      <c r="DFN122" s="172"/>
      <c r="DFO122" s="172"/>
      <c r="DFP122" s="172"/>
      <c r="DFQ122" s="172"/>
      <c r="DFR122" s="172"/>
      <c r="DFS122" s="172"/>
      <c r="DFT122" s="172"/>
      <c r="DFU122" s="172"/>
      <c r="DFV122" s="172"/>
      <c r="DFW122" s="172"/>
      <c r="DFX122" s="172"/>
      <c r="DFY122" s="172"/>
      <c r="DFZ122" s="172"/>
      <c r="DGA122" s="172"/>
      <c r="DGB122" s="172"/>
      <c r="DGC122" s="172"/>
      <c r="DGD122" s="172"/>
      <c r="DGE122" s="172"/>
      <c r="DGF122" s="172"/>
      <c r="DGG122" s="172"/>
      <c r="DGH122" s="172"/>
      <c r="DGI122" s="172"/>
      <c r="DGJ122" s="172"/>
      <c r="DGK122" s="172"/>
      <c r="DGL122" s="172"/>
      <c r="DGM122" s="172"/>
      <c r="DGN122" s="172"/>
      <c r="DGO122" s="172"/>
      <c r="DGP122" s="172"/>
      <c r="DGQ122" s="172"/>
      <c r="DGR122" s="172"/>
      <c r="DGS122" s="172"/>
      <c r="DGT122" s="172"/>
      <c r="DGU122" s="172"/>
      <c r="DGV122" s="172"/>
      <c r="DGW122" s="172"/>
      <c r="DGX122" s="172"/>
      <c r="DGY122" s="172"/>
      <c r="DGZ122" s="172"/>
      <c r="DHA122" s="172"/>
      <c r="DHB122" s="172"/>
      <c r="DHC122" s="172"/>
      <c r="DHD122" s="172"/>
      <c r="DHE122" s="172"/>
      <c r="DHF122" s="172"/>
      <c r="DHG122" s="172"/>
      <c r="DHH122" s="172"/>
      <c r="DHI122" s="172"/>
      <c r="DHJ122" s="172"/>
      <c r="DHK122" s="172"/>
      <c r="DHL122" s="172"/>
      <c r="DHM122" s="172"/>
      <c r="DHN122" s="172"/>
      <c r="DHO122" s="172"/>
      <c r="DHP122" s="172"/>
      <c r="DHQ122" s="172"/>
      <c r="DHR122" s="172"/>
      <c r="DHS122" s="172"/>
      <c r="DHT122" s="172"/>
      <c r="DHU122" s="172"/>
      <c r="DHV122" s="172"/>
      <c r="DHW122" s="172"/>
      <c r="DHX122" s="172"/>
      <c r="DHY122" s="172"/>
      <c r="DHZ122" s="172"/>
      <c r="DIA122" s="172"/>
      <c r="DIB122" s="172"/>
      <c r="DIC122" s="172"/>
      <c r="DID122" s="172"/>
      <c r="DIE122" s="172"/>
      <c r="DIF122" s="172"/>
      <c r="DIG122" s="172"/>
      <c r="DIH122" s="172"/>
      <c r="DII122" s="172"/>
      <c r="DIJ122" s="172"/>
      <c r="DIK122" s="172"/>
      <c r="DIL122" s="172"/>
      <c r="DIM122" s="172"/>
      <c r="DIN122" s="172"/>
      <c r="DIO122" s="172"/>
      <c r="DIP122" s="172"/>
      <c r="DIQ122" s="172"/>
      <c r="DIR122" s="172"/>
      <c r="DIS122" s="172"/>
      <c r="DIT122" s="172"/>
      <c r="DIU122" s="172"/>
      <c r="DIV122" s="172"/>
      <c r="DIW122" s="172"/>
      <c r="DIX122" s="172"/>
      <c r="DIY122" s="172"/>
      <c r="DIZ122" s="172"/>
      <c r="DJA122" s="172"/>
      <c r="DJB122" s="172"/>
      <c r="DJC122" s="172"/>
      <c r="DJD122" s="172"/>
      <c r="DJE122" s="172"/>
      <c r="DJF122" s="172"/>
      <c r="DJG122" s="172"/>
      <c r="DJH122" s="172"/>
      <c r="DJI122" s="172"/>
      <c r="DJJ122" s="172"/>
      <c r="DJK122" s="172"/>
      <c r="DJL122" s="172"/>
      <c r="DJM122" s="172"/>
      <c r="DJN122" s="172"/>
      <c r="DJO122" s="172"/>
      <c r="DJP122" s="172"/>
      <c r="DJQ122" s="172"/>
      <c r="DJR122" s="172"/>
      <c r="DJS122" s="172"/>
      <c r="DJT122" s="172"/>
      <c r="DJU122" s="172"/>
      <c r="DJV122" s="172"/>
      <c r="DJW122" s="172"/>
      <c r="DJX122" s="172"/>
      <c r="DJY122" s="172"/>
      <c r="DJZ122" s="172"/>
      <c r="DKA122" s="172"/>
      <c r="DKB122" s="172"/>
      <c r="DKC122" s="172"/>
      <c r="DKD122" s="172"/>
      <c r="DKE122" s="172"/>
      <c r="DKF122" s="172"/>
      <c r="DKG122" s="172"/>
      <c r="DKH122" s="172"/>
      <c r="DKI122" s="172"/>
      <c r="DKJ122" s="172"/>
      <c r="DKK122" s="172"/>
      <c r="DKL122" s="172"/>
      <c r="DKM122" s="172"/>
      <c r="DKN122" s="172"/>
      <c r="DKO122" s="172"/>
      <c r="DKP122" s="172"/>
      <c r="DKQ122" s="172"/>
      <c r="DKR122" s="172"/>
      <c r="DKS122" s="172"/>
      <c r="DKT122" s="172"/>
      <c r="DKU122" s="172"/>
      <c r="DKV122" s="172"/>
      <c r="DKW122" s="172"/>
      <c r="DKX122" s="172"/>
      <c r="DKY122" s="172"/>
      <c r="DKZ122" s="172"/>
      <c r="DLA122" s="172"/>
      <c r="DLB122" s="172"/>
      <c r="DLC122" s="172"/>
      <c r="DLD122" s="172"/>
      <c r="DLE122" s="172"/>
      <c r="DLF122" s="172"/>
      <c r="DLG122" s="172"/>
      <c r="DLH122" s="172"/>
      <c r="DLI122" s="172"/>
      <c r="DLJ122" s="172"/>
      <c r="DLK122" s="172"/>
      <c r="DLL122" s="172"/>
      <c r="DLM122" s="172"/>
      <c r="DLN122" s="172"/>
      <c r="DLO122" s="172"/>
      <c r="DLP122" s="172"/>
      <c r="DLQ122" s="172"/>
      <c r="DLR122" s="172"/>
      <c r="DLS122" s="172"/>
      <c r="DLT122" s="172"/>
      <c r="DLU122" s="172"/>
      <c r="DLV122" s="172"/>
      <c r="DLW122" s="172"/>
      <c r="DLX122" s="172"/>
      <c r="DLY122" s="172"/>
      <c r="DLZ122" s="172"/>
      <c r="DMA122" s="172"/>
      <c r="DMB122" s="172"/>
      <c r="DMC122" s="172"/>
      <c r="DMD122" s="172"/>
      <c r="DME122" s="172"/>
      <c r="DMF122" s="172"/>
      <c r="DMG122" s="172"/>
      <c r="DMH122" s="172"/>
      <c r="DMI122" s="172"/>
      <c r="DMJ122" s="172"/>
      <c r="DMK122" s="172"/>
      <c r="DML122" s="172"/>
      <c r="DMM122" s="172"/>
      <c r="DMN122" s="172"/>
      <c r="DMO122" s="172"/>
      <c r="DMP122" s="172"/>
      <c r="DMQ122" s="172"/>
      <c r="DMR122" s="172"/>
      <c r="DMS122" s="172"/>
      <c r="DMT122" s="172"/>
      <c r="DMU122" s="172"/>
      <c r="DMV122" s="172"/>
      <c r="DMW122" s="172"/>
      <c r="DMX122" s="172"/>
      <c r="DMY122" s="172"/>
      <c r="DMZ122" s="172"/>
      <c r="DNA122" s="172"/>
      <c r="DNB122" s="172"/>
      <c r="DNC122" s="172"/>
      <c r="DND122" s="172"/>
      <c r="DNE122" s="172"/>
      <c r="DNF122" s="172"/>
      <c r="DNG122" s="172"/>
      <c r="DNH122" s="172"/>
      <c r="DNI122" s="172"/>
      <c r="DNJ122" s="172"/>
      <c r="DNK122" s="172"/>
      <c r="DNL122" s="172"/>
      <c r="DNM122" s="172"/>
      <c r="DNN122" s="172"/>
      <c r="DNO122" s="172"/>
      <c r="DNP122" s="172"/>
      <c r="DNQ122" s="172"/>
      <c r="DNR122" s="172"/>
      <c r="DNS122" s="172"/>
      <c r="DNT122" s="172"/>
      <c r="DNU122" s="172"/>
      <c r="DNV122" s="172"/>
      <c r="DNW122" s="172"/>
      <c r="DNX122" s="172"/>
      <c r="DNY122" s="172"/>
      <c r="DNZ122" s="172"/>
      <c r="DOA122" s="172"/>
      <c r="DOB122" s="172"/>
      <c r="DOC122" s="172"/>
      <c r="DOD122" s="172"/>
      <c r="DOE122" s="172"/>
      <c r="DOF122" s="172"/>
      <c r="DOG122" s="172"/>
      <c r="DOH122" s="172"/>
      <c r="DOI122" s="172"/>
      <c r="DOJ122" s="172"/>
      <c r="DOK122" s="172"/>
      <c r="DOL122" s="172"/>
      <c r="DOM122" s="172"/>
      <c r="DON122" s="172"/>
      <c r="DOO122" s="172"/>
      <c r="DOP122" s="172"/>
      <c r="DOQ122" s="172"/>
      <c r="DOR122" s="172"/>
      <c r="DOS122" s="172"/>
      <c r="DOT122" s="172"/>
      <c r="DOU122" s="172"/>
      <c r="DOV122" s="172"/>
      <c r="DOW122" s="172"/>
      <c r="DOX122" s="172"/>
      <c r="DOY122" s="172"/>
      <c r="DOZ122" s="172"/>
      <c r="DPA122" s="172"/>
      <c r="DPB122" s="172"/>
      <c r="DPC122" s="172"/>
      <c r="DPD122" s="172"/>
      <c r="DPE122" s="172"/>
      <c r="DPF122" s="172"/>
      <c r="DPG122" s="172"/>
      <c r="DPH122" s="172"/>
      <c r="DPI122" s="172"/>
      <c r="DPJ122" s="172"/>
      <c r="DPK122" s="172"/>
      <c r="DPL122" s="172"/>
      <c r="DPM122" s="172"/>
      <c r="DPN122" s="172"/>
      <c r="DPO122" s="172"/>
      <c r="DPP122" s="172"/>
      <c r="DPQ122" s="172"/>
      <c r="DPR122" s="172"/>
      <c r="DPS122" s="172"/>
      <c r="DPT122" s="172"/>
      <c r="DPU122" s="172"/>
      <c r="DPV122" s="172"/>
      <c r="DPW122" s="172"/>
      <c r="DPX122" s="172"/>
      <c r="DPY122" s="172"/>
      <c r="DPZ122" s="172"/>
      <c r="DQA122" s="172"/>
      <c r="DQB122" s="172"/>
      <c r="DQC122" s="172"/>
      <c r="DQD122" s="172"/>
      <c r="DQE122" s="172"/>
      <c r="DQF122" s="172"/>
      <c r="DQG122" s="172"/>
      <c r="DQH122" s="172"/>
      <c r="DQI122" s="172"/>
      <c r="DQJ122" s="172"/>
      <c r="DQK122" s="172"/>
      <c r="DQL122" s="172"/>
      <c r="DQM122" s="172"/>
      <c r="DQN122" s="172"/>
      <c r="DQO122" s="172"/>
      <c r="DQP122" s="172"/>
      <c r="DQQ122" s="172"/>
      <c r="DQR122" s="172"/>
      <c r="DQS122" s="172"/>
      <c r="DQT122" s="172"/>
      <c r="DQU122" s="172"/>
      <c r="DQV122" s="172"/>
      <c r="DQW122" s="172"/>
      <c r="DQX122" s="172"/>
      <c r="DQY122" s="172"/>
      <c r="DQZ122" s="172"/>
      <c r="DRA122" s="172"/>
      <c r="DRB122" s="172"/>
      <c r="DRC122" s="172"/>
      <c r="DRD122" s="172"/>
      <c r="DRE122" s="172"/>
      <c r="DRF122" s="172"/>
      <c r="DRG122" s="172"/>
      <c r="DRH122" s="172"/>
      <c r="DRI122" s="172"/>
      <c r="DRJ122" s="172"/>
      <c r="DRK122" s="172"/>
      <c r="DRL122" s="172"/>
      <c r="DRM122" s="172"/>
      <c r="DRN122" s="172"/>
      <c r="DRO122" s="172"/>
      <c r="DRP122" s="172"/>
      <c r="DRQ122" s="172"/>
      <c r="DRR122" s="172"/>
      <c r="DRS122" s="172"/>
      <c r="DRT122" s="172"/>
      <c r="DRU122" s="172"/>
      <c r="DRV122" s="172"/>
      <c r="DRW122" s="172"/>
      <c r="DRX122" s="172"/>
      <c r="DRY122" s="172"/>
      <c r="DRZ122" s="172"/>
      <c r="DSA122" s="172"/>
      <c r="DSB122" s="172"/>
      <c r="DSC122" s="172"/>
      <c r="DSD122" s="172"/>
      <c r="DSE122" s="172"/>
      <c r="DSF122" s="172"/>
      <c r="DSG122" s="172"/>
      <c r="DSH122" s="172"/>
      <c r="DSI122" s="172"/>
      <c r="DSJ122" s="172"/>
      <c r="DSK122" s="172"/>
      <c r="DSL122" s="172"/>
      <c r="DSM122" s="172"/>
      <c r="DSN122" s="172"/>
      <c r="DSO122" s="172"/>
      <c r="DSP122" s="172"/>
      <c r="DSQ122" s="172"/>
      <c r="DSR122" s="172"/>
      <c r="DSS122" s="172"/>
      <c r="DST122" s="172"/>
      <c r="DSU122" s="172"/>
      <c r="DSV122" s="172"/>
      <c r="DSW122" s="172"/>
      <c r="DSX122" s="172"/>
      <c r="DSY122" s="172"/>
      <c r="DSZ122" s="172"/>
      <c r="DTA122" s="172"/>
      <c r="DTB122" s="172"/>
      <c r="DTC122" s="172"/>
      <c r="DTD122" s="172"/>
      <c r="DTE122" s="172"/>
      <c r="DTF122" s="172"/>
      <c r="DTG122" s="172"/>
      <c r="DTH122" s="172"/>
      <c r="DTI122" s="172"/>
      <c r="DTJ122" s="172"/>
      <c r="DTK122" s="172"/>
      <c r="DTL122" s="172"/>
      <c r="DTM122" s="172"/>
      <c r="DTN122" s="172"/>
      <c r="DTO122" s="172"/>
      <c r="DTP122" s="172"/>
      <c r="DTQ122" s="172"/>
      <c r="DTR122" s="172"/>
      <c r="DTS122" s="172"/>
      <c r="DTT122" s="172"/>
      <c r="DTU122" s="172"/>
      <c r="DTV122" s="172"/>
      <c r="DTW122" s="172"/>
      <c r="DTX122" s="172"/>
      <c r="DTY122" s="172"/>
      <c r="DTZ122" s="172"/>
      <c r="DUA122" s="172"/>
      <c r="DUB122" s="172"/>
      <c r="DUC122" s="172"/>
      <c r="DUD122" s="172"/>
      <c r="DUE122" s="172"/>
      <c r="DUF122" s="172"/>
      <c r="DUG122" s="172"/>
      <c r="DUH122" s="172"/>
      <c r="DUI122" s="172"/>
      <c r="DUJ122" s="172"/>
      <c r="DUK122" s="172"/>
      <c r="DUL122" s="172"/>
      <c r="DUM122" s="172"/>
      <c r="DUN122" s="172"/>
      <c r="DUO122" s="172"/>
      <c r="DUP122" s="172"/>
      <c r="DUQ122" s="172"/>
      <c r="DUR122" s="172"/>
      <c r="DUS122" s="172"/>
      <c r="DUT122" s="172"/>
      <c r="DUU122" s="172"/>
      <c r="DUV122" s="172"/>
      <c r="DUW122" s="172"/>
      <c r="DUX122" s="172"/>
      <c r="DUY122" s="172"/>
      <c r="DUZ122" s="172"/>
      <c r="DVA122" s="172"/>
      <c r="DVB122" s="172"/>
      <c r="DVC122" s="172"/>
      <c r="DVD122" s="172"/>
      <c r="DVE122" s="172"/>
      <c r="DVF122" s="172"/>
      <c r="DVG122" s="172"/>
      <c r="DVH122" s="172"/>
      <c r="DVI122" s="172"/>
      <c r="DVJ122" s="172"/>
      <c r="DVK122" s="172"/>
      <c r="DVL122" s="172"/>
      <c r="DVM122" s="172"/>
      <c r="DVN122" s="172"/>
      <c r="DVO122" s="172"/>
      <c r="DVP122" s="172"/>
      <c r="DVQ122" s="172"/>
      <c r="DVR122" s="172"/>
      <c r="DVS122" s="172"/>
      <c r="DVT122" s="172"/>
      <c r="DVU122" s="172"/>
      <c r="DVV122" s="172"/>
      <c r="DVW122" s="172"/>
      <c r="DVX122" s="172"/>
      <c r="DVY122" s="172"/>
      <c r="DVZ122" s="172"/>
      <c r="DWA122" s="172"/>
      <c r="DWB122" s="172"/>
      <c r="DWC122" s="172"/>
      <c r="DWD122" s="172"/>
      <c r="DWE122" s="172"/>
      <c r="DWF122" s="172"/>
      <c r="DWG122" s="172"/>
      <c r="DWH122" s="172"/>
      <c r="DWI122" s="172"/>
      <c r="DWJ122" s="172"/>
      <c r="DWK122" s="172"/>
      <c r="DWL122" s="172"/>
      <c r="DWM122" s="172"/>
      <c r="DWN122" s="172"/>
      <c r="DWO122" s="172"/>
      <c r="DWP122" s="172"/>
      <c r="DWQ122" s="172"/>
      <c r="DWR122" s="172"/>
      <c r="DWS122" s="172"/>
      <c r="DWT122" s="172"/>
      <c r="DWU122" s="172"/>
      <c r="DWV122" s="172"/>
      <c r="DWW122" s="172"/>
      <c r="DWX122" s="172"/>
      <c r="DWY122" s="172"/>
      <c r="DWZ122" s="172"/>
      <c r="DXA122" s="172"/>
      <c r="DXB122" s="172"/>
      <c r="DXC122" s="172"/>
      <c r="DXD122" s="172"/>
      <c r="DXE122" s="172"/>
      <c r="DXF122" s="172"/>
      <c r="DXG122" s="172"/>
      <c r="DXH122" s="172"/>
      <c r="DXI122" s="172"/>
      <c r="DXJ122" s="172"/>
      <c r="DXK122" s="172"/>
      <c r="DXL122" s="172"/>
      <c r="DXM122" s="172"/>
      <c r="DXN122" s="172"/>
      <c r="DXO122" s="172"/>
      <c r="DXP122" s="172"/>
      <c r="DXQ122" s="172"/>
      <c r="DXR122" s="172"/>
      <c r="DXS122" s="172"/>
      <c r="DXT122" s="172"/>
      <c r="DXU122" s="172"/>
      <c r="DXV122" s="172"/>
      <c r="DXW122" s="172"/>
      <c r="DXX122" s="172"/>
      <c r="DXY122" s="172"/>
      <c r="DXZ122" s="172"/>
      <c r="DYA122" s="172"/>
      <c r="DYB122" s="172"/>
      <c r="DYC122" s="172"/>
      <c r="DYD122" s="172"/>
      <c r="DYE122" s="172"/>
      <c r="DYF122" s="172"/>
      <c r="DYG122" s="172"/>
      <c r="DYH122" s="172"/>
      <c r="DYI122" s="172"/>
      <c r="DYJ122" s="172"/>
      <c r="DYK122" s="172"/>
      <c r="DYL122" s="172"/>
      <c r="DYM122" s="172"/>
      <c r="DYN122" s="172"/>
      <c r="DYO122" s="172"/>
      <c r="DYP122" s="172"/>
      <c r="DYQ122" s="172"/>
      <c r="DYR122" s="172"/>
      <c r="DYS122" s="172"/>
      <c r="DYT122" s="172"/>
      <c r="DYU122" s="172"/>
      <c r="DYV122" s="172"/>
      <c r="DYW122" s="172"/>
      <c r="DYX122" s="172"/>
      <c r="DYY122" s="172"/>
      <c r="DYZ122" s="172"/>
      <c r="DZA122" s="172"/>
      <c r="DZB122" s="172"/>
      <c r="DZC122" s="172"/>
      <c r="DZD122" s="172"/>
      <c r="DZE122" s="172"/>
      <c r="DZF122" s="172"/>
      <c r="DZG122" s="172"/>
      <c r="DZH122" s="172"/>
      <c r="DZI122" s="172"/>
      <c r="DZJ122" s="172"/>
      <c r="DZK122" s="172"/>
      <c r="DZL122" s="172"/>
      <c r="DZM122" s="172"/>
      <c r="DZN122" s="172"/>
      <c r="DZO122" s="172"/>
      <c r="DZP122" s="172"/>
      <c r="DZQ122" s="172"/>
      <c r="DZR122" s="172"/>
      <c r="DZS122" s="172"/>
      <c r="DZT122" s="172"/>
      <c r="DZU122" s="172"/>
      <c r="DZV122" s="172"/>
      <c r="DZW122" s="172"/>
      <c r="DZX122" s="172"/>
      <c r="DZY122" s="172"/>
      <c r="DZZ122" s="172"/>
      <c r="EAA122" s="172"/>
      <c r="EAB122" s="172"/>
      <c r="EAC122" s="172"/>
      <c r="EAD122" s="172"/>
      <c r="EAE122" s="172"/>
      <c r="EAF122" s="172"/>
      <c r="EAG122" s="172"/>
      <c r="EAH122" s="172"/>
      <c r="EAI122" s="172"/>
      <c r="EAJ122" s="172"/>
      <c r="EAK122" s="172"/>
      <c r="EAL122" s="172"/>
      <c r="EAM122" s="172"/>
      <c r="EAN122" s="172"/>
      <c r="EAO122" s="172"/>
      <c r="EAP122" s="172"/>
      <c r="EAQ122" s="172"/>
      <c r="EAR122" s="172"/>
      <c r="EAS122" s="172"/>
      <c r="EAT122" s="172"/>
      <c r="EAU122" s="172"/>
      <c r="EAV122" s="172"/>
      <c r="EAW122" s="172"/>
      <c r="EAX122" s="172"/>
      <c r="EAY122" s="172"/>
      <c r="EAZ122" s="172"/>
      <c r="EBA122" s="172"/>
      <c r="EBB122" s="172"/>
      <c r="EBC122" s="172"/>
      <c r="EBD122" s="172"/>
      <c r="EBE122" s="172"/>
      <c r="EBF122" s="172"/>
      <c r="EBG122" s="172"/>
      <c r="EBH122" s="172"/>
      <c r="EBI122" s="172"/>
      <c r="EBJ122" s="172"/>
      <c r="EBK122" s="172"/>
      <c r="EBL122" s="172"/>
      <c r="EBM122" s="172"/>
      <c r="EBN122" s="172"/>
      <c r="EBO122" s="172"/>
      <c r="EBP122" s="172"/>
      <c r="EBQ122" s="172"/>
      <c r="EBR122" s="172"/>
      <c r="EBS122" s="172"/>
      <c r="EBT122" s="172"/>
      <c r="EBU122" s="172"/>
      <c r="EBV122" s="172"/>
      <c r="EBW122" s="172"/>
      <c r="EBX122" s="172"/>
      <c r="EBY122" s="172"/>
      <c r="EBZ122" s="172"/>
      <c r="ECA122" s="172"/>
      <c r="ECB122" s="172"/>
      <c r="ECC122" s="172"/>
      <c r="ECD122" s="172"/>
      <c r="ECE122" s="172"/>
      <c r="ECF122" s="172"/>
      <c r="ECG122" s="172"/>
      <c r="ECH122" s="172"/>
      <c r="ECI122" s="172"/>
      <c r="ECJ122" s="172"/>
      <c r="ECK122" s="172"/>
      <c r="ECL122" s="172"/>
      <c r="ECM122" s="172"/>
      <c r="ECN122" s="172"/>
      <c r="ECO122" s="172"/>
      <c r="ECP122" s="172"/>
      <c r="ECQ122" s="172"/>
      <c r="ECR122" s="172"/>
      <c r="ECS122" s="172"/>
      <c r="ECT122" s="172"/>
      <c r="ECU122" s="172"/>
      <c r="ECV122" s="172"/>
      <c r="ECW122" s="172"/>
      <c r="ECX122" s="172"/>
      <c r="ECY122" s="172"/>
      <c r="ECZ122" s="172"/>
      <c r="EDA122" s="172"/>
      <c r="EDB122" s="172"/>
      <c r="EDC122" s="172"/>
      <c r="EDD122" s="172"/>
      <c r="EDE122" s="172"/>
      <c r="EDF122" s="172"/>
      <c r="EDG122" s="172"/>
      <c r="EDH122" s="172"/>
      <c r="EDI122" s="172"/>
      <c r="EDJ122" s="172"/>
      <c r="EDK122" s="172"/>
      <c r="EDL122" s="172"/>
      <c r="EDM122" s="172"/>
      <c r="EDN122" s="172"/>
      <c r="EDO122" s="172"/>
      <c r="EDP122" s="172"/>
      <c r="EDQ122" s="172"/>
      <c r="EDR122" s="172"/>
      <c r="EDS122" s="172"/>
      <c r="EDT122" s="172"/>
      <c r="EDU122" s="172"/>
      <c r="EDV122" s="172"/>
      <c r="EDW122" s="172"/>
      <c r="EDX122" s="172"/>
      <c r="EDY122" s="172"/>
      <c r="EDZ122" s="172"/>
      <c r="EEA122" s="172"/>
      <c r="EEB122" s="172"/>
      <c r="EEC122" s="172"/>
      <c r="EED122" s="172"/>
      <c r="EEE122" s="172"/>
      <c r="EEF122" s="172"/>
      <c r="EEG122" s="172"/>
      <c r="EEH122" s="172"/>
      <c r="EEI122" s="172"/>
      <c r="EEJ122" s="172"/>
      <c r="EEK122" s="172"/>
      <c r="EEL122" s="172"/>
      <c r="EEM122" s="172"/>
      <c r="EEN122" s="172"/>
      <c r="EEO122" s="172"/>
      <c r="EEP122" s="172"/>
      <c r="EEQ122" s="172"/>
      <c r="EER122" s="172"/>
      <c r="EES122" s="172"/>
      <c r="EET122" s="172"/>
      <c r="EEU122" s="172"/>
      <c r="EEV122" s="172"/>
      <c r="EEW122" s="172"/>
      <c r="EEX122" s="172"/>
      <c r="EEY122" s="172"/>
      <c r="EEZ122" s="172"/>
      <c r="EFA122" s="172"/>
      <c r="EFB122" s="172"/>
      <c r="EFC122" s="172"/>
      <c r="EFD122" s="172"/>
      <c r="EFE122" s="172"/>
      <c r="EFF122" s="172"/>
      <c r="EFG122" s="172"/>
      <c r="EFH122" s="172"/>
      <c r="EFI122" s="172"/>
      <c r="EFJ122" s="172"/>
      <c r="EFK122" s="172"/>
      <c r="EFL122" s="172"/>
      <c r="EFM122" s="172"/>
      <c r="EFN122" s="172"/>
      <c r="EFO122" s="172"/>
      <c r="EFP122" s="172"/>
      <c r="EFQ122" s="172"/>
      <c r="EFR122" s="172"/>
      <c r="EFS122" s="172"/>
      <c r="EFT122" s="172"/>
      <c r="EFU122" s="172"/>
      <c r="EFV122" s="172"/>
      <c r="EFW122" s="172"/>
      <c r="EFX122" s="172"/>
      <c r="EFY122" s="172"/>
      <c r="EFZ122" s="172"/>
      <c r="EGA122" s="172"/>
      <c r="EGB122" s="172"/>
      <c r="EGC122" s="172"/>
      <c r="EGD122" s="172"/>
      <c r="EGE122" s="172"/>
      <c r="EGF122" s="172"/>
      <c r="EGG122" s="172"/>
      <c r="EGH122" s="172"/>
      <c r="EGI122" s="172"/>
      <c r="EGJ122" s="172"/>
      <c r="EGK122" s="172"/>
      <c r="EGL122" s="172"/>
      <c r="EGM122" s="172"/>
      <c r="EGN122" s="172"/>
      <c r="EGO122" s="172"/>
      <c r="EGP122" s="172"/>
      <c r="EGQ122" s="172"/>
      <c r="EGR122" s="172"/>
      <c r="EGS122" s="172"/>
      <c r="EGT122" s="172"/>
      <c r="EGU122" s="172"/>
      <c r="EGV122" s="172"/>
      <c r="EGW122" s="172"/>
      <c r="EGX122" s="172"/>
      <c r="EGY122" s="172"/>
      <c r="EGZ122" s="172"/>
      <c r="EHA122" s="172"/>
      <c r="EHB122" s="172"/>
      <c r="EHC122" s="172"/>
      <c r="EHD122" s="172"/>
      <c r="EHE122" s="172"/>
      <c r="EHF122" s="172"/>
      <c r="EHG122" s="172"/>
      <c r="EHH122" s="172"/>
      <c r="EHI122" s="172"/>
      <c r="EHJ122" s="172"/>
      <c r="EHK122" s="172"/>
      <c r="EHL122" s="172"/>
      <c r="EHM122" s="172"/>
      <c r="EHN122" s="172"/>
      <c r="EHO122" s="172"/>
      <c r="EHP122" s="172"/>
      <c r="EHQ122" s="172"/>
      <c r="EHR122" s="172"/>
      <c r="EHS122" s="172"/>
      <c r="EHT122" s="172"/>
      <c r="EHU122" s="172"/>
      <c r="EHV122" s="172"/>
      <c r="EHW122" s="172"/>
      <c r="EHX122" s="172"/>
      <c r="EHY122" s="172"/>
      <c r="EHZ122" s="172"/>
      <c r="EIA122" s="172"/>
      <c r="EIB122" s="172"/>
      <c r="EIC122" s="172"/>
      <c r="EID122" s="172"/>
      <c r="EIE122" s="172"/>
      <c r="EIF122" s="172"/>
      <c r="EIG122" s="172"/>
      <c r="EIH122" s="172"/>
      <c r="EII122" s="172"/>
      <c r="EIJ122" s="172"/>
      <c r="EIK122" s="172"/>
      <c r="EIL122" s="172"/>
      <c r="EIM122" s="172"/>
      <c r="EIN122" s="172"/>
      <c r="EIO122" s="172"/>
      <c r="EIP122" s="172"/>
      <c r="EIQ122" s="172"/>
      <c r="EIR122" s="172"/>
      <c r="EIS122" s="172"/>
      <c r="EIT122" s="172"/>
      <c r="EIU122" s="172"/>
      <c r="EIV122" s="172"/>
      <c r="EIW122" s="172"/>
      <c r="EIX122" s="172"/>
      <c r="EIY122" s="172"/>
      <c r="EIZ122" s="172"/>
      <c r="EJA122" s="172"/>
      <c r="EJB122" s="172"/>
      <c r="EJC122" s="172"/>
      <c r="EJD122" s="172"/>
      <c r="EJE122" s="172"/>
      <c r="EJF122" s="172"/>
      <c r="EJG122" s="172"/>
      <c r="EJH122" s="172"/>
      <c r="EJI122" s="172"/>
      <c r="EJJ122" s="172"/>
      <c r="EJK122" s="172"/>
      <c r="EJL122" s="172"/>
      <c r="EJM122" s="172"/>
      <c r="EJN122" s="172"/>
      <c r="EJO122" s="172"/>
      <c r="EJP122" s="172"/>
      <c r="EJQ122" s="172"/>
      <c r="EJR122" s="172"/>
      <c r="EJS122" s="172"/>
      <c r="EJT122" s="172"/>
      <c r="EJU122" s="172"/>
      <c r="EJV122" s="172"/>
      <c r="EJW122" s="172"/>
      <c r="EJX122" s="172"/>
      <c r="EJY122" s="172"/>
      <c r="EJZ122" s="172"/>
      <c r="EKA122" s="172"/>
      <c r="EKB122" s="172"/>
      <c r="EKC122" s="172"/>
      <c r="EKD122" s="172"/>
      <c r="EKE122" s="172"/>
      <c r="EKF122" s="172"/>
      <c r="EKG122" s="172"/>
      <c r="EKH122" s="172"/>
      <c r="EKI122" s="172"/>
      <c r="EKJ122" s="172"/>
      <c r="EKK122" s="172"/>
      <c r="EKL122" s="172"/>
      <c r="EKM122" s="172"/>
      <c r="EKN122" s="172"/>
      <c r="EKO122" s="172"/>
      <c r="EKP122" s="172"/>
      <c r="EKQ122" s="172"/>
      <c r="EKR122" s="172"/>
      <c r="EKS122" s="172"/>
      <c r="EKT122" s="172"/>
      <c r="EKU122" s="172"/>
      <c r="EKV122" s="172"/>
      <c r="EKW122" s="172"/>
      <c r="EKX122" s="172"/>
      <c r="EKY122" s="172"/>
      <c r="EKZ122" s="172"/>
      <c r="ELA122" s="172"/>
      <c r="ELB122" s="172"/>
      <c r="ELC122" s="172"/>
      <c r="ELD122" s="172"/>
      <c r="ELE122" s="172"/>
      <c r="ELF122" s="172"/>
      <c r="ELG122" s="172"/>
      <c r="ELH122" s="172"/>
      <c r="ELI122" s="172"/>
      <c r="ELJ122" s="172"/>
      <c r="ELK122" s="172"/>
      <c r="ELL122" s="172"/>
      <c r="ELM122" s="172"/>
      <c r="ELN122" s="172"/>
      <c r="ELO122" s="172"/>
      <c r="ELP122" s="172"/>
      <c r="ELQ122" s="172"/>
      <c r="ELR122" s="172"/>
      <c r="ELS122" s="172"/>
      <c r="ELT122" s="172"/>
      <c r="ELU122" s="172"/>
      <c r="ELV122" s="172"/>
      <c r="ELW122" s="172"/>
      <c r="ELX122" s="172"/>
      <c r="ELY122" s="172"/>
      <c r="ELZ122" s="172"/>
      <c r="EMA122" s="172"/>
      <c r="EMB122" s="172"/>
      <c r="EMC122" s="172"/>
      <c r="EMD122" s="172"/>
      <c r="EME122" s="172"/>
      <c r="EMF122" s="172"/>
      <c r="EMG122" s="172"/>
      <c r="EMH122" s="172"/>
      <c r="EMI122" s="172"/>
      <c r="EMJ122" s="172"/>
      <c r="EMK122" s="172"/>
      <c r="EML122" s="172"/>
      <c r="EMM122" s="172"/>
      <c r="EMN122" s="172"/>
      <c r="EMO122" s="172"/>
      <c r="EMP122" s="172"/>
      <c r="EMQ122" s="172"/>
      <c r="EMR122" s="172"/>
      <c r="EMS122" s="172"/>
      <c r="EMT122" s="172"/>
      <c r="EMU122" s="172"/>
      <c r="EMV122" s="172"/>
      <c r="EMW122" s="172"/>
      <c r="EMX122" s="172"/>
      <c r="EMY122" s="172"/>
      <c r="EMZ122" s="172"/>
      <c r="ENA122" s="172"/>
      <c r="ENB122" s="172"/>
      <c r="ENC122" s="172"/>
      <c r="END122" s="172"/>
      <c r="ENE122" s="172"/>
      <c r="ENF122" s="172"/>
      <c r="ENG122" s="172"/>
      <c r="ENH122" s="172"/>
      <c r="ENI122" s="172"/>
      <c r="ENJ122" s="172"/>
      <c r="ENK122" s="172"/>
      <c r="ENL122" s="172"/>
      <c r="ENM122" s="172"/>
      <c r="ENN122" s="172"/>
      <c r="ENO122" s="172"/>
      <c r="ENP122" s="172"/>
      <c r="ENQ122" s="172"/>
      <c r="ENR122" s="172"/>
      <c r="ENS122" s="172"/>
      <c r="ENT122" s="172"/>
      <c r="ENU122" s="172"/>
      <c r="ENV122" s="172"/>
      <c r="ENW122" s="172"/>
      <c r="ENX122" s="172"/>
      <c r="ENY122" s="172"/>
      <c r="ENZ122" s="172"/>
      <c r="EOA122" s="172"/>
      <c r="EOB122" s="172"/>
      <c r="EOC122" s="172"/>
      <c r="EOD122" s="172"/>
      <c r="EOE122" s="172"/>
      <c r="EOF122" s="172"/>
      <c r="EOG122" s="172"/>
      <c r="EOH122" s="172"/>
      <c r="EOI122" s="172"/>
      <c r="EOJ122" s="172"/>
      <c r="EOK122" s="172"/>
      <c r="EOL122" s="172"/>
      <c r="EOM122" s="172"/>
      <c r="EON122" s="172"/>
      <c r="EOO122" s="172"/>
      <c r="EOP122" s="172"/>
      <c r="EOQ122" s="172"/>
      <c r="EOR122" s="172"/>
      <c r="EOS122" s="172"/>
      <c r="EOT122" s="172"/>
      <c r="EOU122" s="172"/>
      <c r="EOV122" s="172"/>
      <c r="EOW122" s="172"/>
      <c r="EOX122" s="172"/>
      <c r="EOY122" s="172"/>
      <c r="EOZ122" s="172"/>
      <c r="EPA122" s="172"/>
      <c r="EPB122" s="172"/>
      <c r="EPC122" s="172"/>
      <c r="EPD122" s="172"/>
      <c r="EPE122" s="172"/>
      <c r="EPF122" s="172"/>
      <c r="EPG122" s="172"/>
      <c r="EPH122" s="172"/>
      <c r="EPI122" s="172"/>
      <c r="EPJ122" s="172"/>
      <c r="EPK122" s="172"/>
      <c r="EPL122" s="172"/>
      <c r="EPM122" s="172"/>
      <c r="EPN122" s="172"/>
      <c r="EPO122" s="172"/>
      <c r="EPP122" s="172"/>
      <c r="EPQ122" s="172"/>
      <c r="EPR122" s="172"/>
      <c r="EPS122" s="172"/>
      <c r="EPT122" s="172"/>
      <c r="EPU122" s="172"/>
      <c r="EPV122" s="172"/>
      <c r="EPW122" s="172"/>
      <c r="EPX122" s="172"/>
      <c r="EPY122" s="172"/>
      <c r="EPZ122" s="172"/>
      <c r="EQA122" s="172"/>
      <c r="EQB122" s="172"/>
      <c r="EQC122" s="172"/>
      <c r="EQD122" s="172"/>
      <c r="EQE122" s="172"/>
      <c r="EQF122" s="172"/>
      <c r="EQG122" s="172"/>
      <c r="EQH122" s="172"/>
      <c r="EQI122" s="172"/>
      <c r="EQJ122" s="172"/>
      <c r="EQK122" s="172"/>
      <c r="EQL122" s="172"/>
      <c r="EQM122" s="172"/>
      <c r="EQN122" s="172"/>
      <c r="EQO122" s="172"/>
      <c r="EQP122" s="172"/>
      <c r="EQQ122" s="172"/>
      <c r="EQR122" s="172"/>
      <c r="EQS122" s="172"/>
      <c r="EQT122" s="172"/>
      <c r="EQU122" s="172"/>
      <c r="EQV122" s="172"/>
      <c r="EQW122" s="172"/>
      <c r="EQX122" s="172"/>
      <c r="EQY122" s="172"/>
      <c r="EQZ122" s="172"/>
      <c r="ERA122" s="172"/>
      <c r="ERB122" s="172"/>
      <c r="ERC122" s="172"/>
      <c r="ERD122" s="172"/>
      <c r="ERE122" s="172"/>
      <c r="ERF122" s="172"/>
      <c r="ERG122" s="172"/>
      <c r="ERH122" s="172"/>
      <c r="ERI122" s="172"/>
      <c r="ERJ122" s="172"/>
      <c r="ERK122" s="172"/>
      <c r="ERL122" s="172"/>
      <c r="ERM122" s="172"/>
      <c r="ERN122" s="172"/>
      <c r="ERO122" s="172"/>
      <c r="ERP122" s="172"/>
      <c r="ERQ122" s="172"/>
      <c r="ERR122" s="172"/>
      <c r="ERS122" s="172"/>
      <c r="ERT122" s="172"/>
      <c r="ERU122" s="172"/>
      <c r="ERV122" s="172"/>
      <c r="ERW122" s="172"/>
      <c r="ERX122" s="172"/>
      <c r="ERY122" s="172"/>
      <c r="ERZ122" s="172"/>
      <c r="ESA122" s="172"/>
      <c r="ESB122" s="172"/>
      <c r="ESC122" s="172"/>
      <c r="ESD122" s="172"/>
      <c r="ESE122" s="172"/>
      <c r="ESF122" s="172"/>
      <c r="ESG122" s="172"/>
      <c r="ESH122" s="172"/>
      <c r="ESI122" s="172"/>
      <c r="ESJ122" s="172"/>
      <c r="ESK122" s="172"/>
      <c r="ESL122" s="172"/>
      <c r="ESM122" s="172"/>
      <c r="ESN122" s="172"/>
      <c r="ESO122" s="172"/>
      <c r="ESP122" s="172"/>
      <c r="ESQ122" s="172"/>
      <c r="ESR122" s="172"/>
      <c r="ESS122" s="172"/>
      <c r="EST122" s="172"/>
      <c r="ESU122" s="172"/>
      <c r="ESV122" s="172"/>
      <c r="ESW122" s="172"/>
      <c r="ESX122" s="172"/>
      <c r="ESY122" s="172"/>
      <c r="ESZ122" s="172"/>
      <c r="ETA122" s="172"/>
      <c r="ETB122" s="172"/>
      <c r="ETC122" s="172"/>
      <c r="ETD122" s="172"/>
      <c r="ETE122" s="172"/>
      <c r="ETF122" s="172"/>
      <c r="ETG122" s="172"/>
      <c r="ETH122" s="172"/>
      <c r="ETI122" s="172"/>
      <c r="ETJ122" s="172"/>
      <c r="ETK122" s="172"/>
      <c r="ETL122" s="172"/>
      <c r="ETM122" s="172"/>
      <c r="ETN122" s="172"/>
      <c r="ETO122" s="172"/>
      <c r="ETP122" s="172"/>
      <c r="ETQ122" s="172"/>
      <c r="ETR122" s="172"/>
      <c r="ETS122" s="172"/>
      <c r="ETT122" s="172"/>
      <c r="ETU122" s="172"/>
      <c r="ETV122" s="172"/>
      <c r="ETW122" s="172"/>
      <c r="ETX122" s="172"/>
      <c r="ETY122" s="172"/>
      <c r="ETZ122" s="172"/>
      <c r="EUA122" s="172"/>
      <c r="EUB122" s="172"/>
      <c r="EUC122" s="172"/>
      <c r="EUD122" s="172"/>
      <c r="EUE122" s="172"/>
      <c r="EUF122" s="172"/>
      <c r="EUG122" s="172"/>
      <c r="EUH122" s="172"/>
      <c r="EUI122" s="172"/>
      <c r="EUJ122" s="172"/>
      <c r="EUK122" s="172"/>
      <c r="EUL122" s="172"/>
      <c r="EUM122" s="172"/>
      <c r="EUN122" s="172"/>
      <c r="EUO122" s="172"/>
      <c r="EUP122" s="172"/>
      <c r="EUQ122" s="172"/>
      <c r="EUR122" s="172"/>
      <c r="EUS122" s="172"/>
      <c r="EUT122" s="172"/>
      <c r="EUU122" s="172"/>
      <c r="EUV122" s="172"/>
      <c r="EUW122" s="172"/>
      <c r="EUX122" s="172"/>
      <c r="EUY122" s="172"/>
      <c r="EUZ122" s="172"/>
      <c r="EVA122" s="172"/>
      <c r="EVB122" s="172"/>
      <c r="EVC122" s="172"/>
      <c r="EVD122" s="172"/>
      <c r="EVE122" s="172"/>
      <c r="EVF122" s="172"/>
      <c r="EVG122" s="172"/>
      <c r="EVH122" s="172"/>
      <c r="EVI122" s="172"/>
      <c r="EVJ122" s="172"/>
      <c r="EVK122" s="172"/>
      <c r="EVL122" s="172"/>
      <c r="EVM122" s="172"/>
      <c r="EVN122" s="172"/>
      <c r="EVO122" s="172"/>
      <c r="EVP122" s="172"/>
      <c r="EVQ122" s="172"/>
      <c r="EVR122" s="172"/>
      <c r="EVS122" s="172"/>
      <c r="EVT122" s="172"/>
      <c r="EVU122" s="172"/>
      <c r="EVV122" s="172"/>
      <c r="EVW122" s="172"/>
      <c r="EVX122" s="172"/>
      <c r="EVY122" s="172"/>
      <c r="EVZ122" s="172"/>
      <c r="EWA122" s="172"/>
      <c r="EWB122" s="172"/>
      <c r="EWC122" s="172"/>
      <c r="EWD122" s="172"/>
      <c r="EWE122" s="172"/>
      <c r="EWF122" s="172"/>
      <c r="EWG122" s="172"/>
      <c r="EWH122" s="172"/>
      <c r="EWI122" s="172"/>
      <c r="EWJ122" s="172"/>
      <c r="EWK122" s="172"/>
      <c r="EWL122" s="172"/>
      <c r="EWM122" s="172"/>
      <c r="EWN122" s="172"/>
      <c r="EWO122" s="172"/>
      <c r="EWP122" s="172"/>
      <c r="EWQ122" s="172"/>
      <c r="EWR122" s="172"/>
      <c r="EWS122" s="172"/>
      <c r="EWT122" s="172"/>
      <c r="EWU122" s="172"/>
      <c r="EWV122" s="172"/>
      <c r="EWW122" s="172"/>
      <c r="EWX122" s="172"/>
      <c r="EWY122" s="172"/>
      <c r="EWZ122" s="172"/>
      <c r="EXA122" s="172"/>
      <c r="EXB122" s="172"/>
      <c r="EXC122" s="172"/>
      <c r="EXD122" s="172"/>
      <c r="EXE122" s="172"/>
      <c r="EXF122" s="172"/>
      <c r="EXG122" s="172"/>
      <c r="EXH122" s="172"/>
      <c r="EXI122" s="172"/>
      <c r="EXJ122" s="172"/>
      <c r="EXK122" s="172"/>
      <c r="EXL122" s="172"/>
      <c r="EXM122" s="172"/>
      <c r="EXN122" s="172"/>
      <c r="EXO122" s="172"/>
      <c r="EXP122" s="172"/>
      <c r="EXQ122" s="172"/>
      <c r="EXR122" s="172"/>
      <c r="EXS122" s="172"/>
      <c r="EXT122" s="172"/>
      <c r="EXU122" s="172"/>
      <c r="EXV122" s="172"/>
      <c r="EXW122" s="172"/>
      <c r="EXX122" s="172"/>
      <c r="EXY122" s="172"/>
      <c r="EXZ122" s="172"/>
      <c r="EYA122" s="172"/>
      <c r="EYB122" s="172"/>
      <c r="EYC122" s="172"/>
      <c r="EYD122" s="172"/>
      <c r="EYE122" s="172"/>
      <c r="EYF122" s="172"/>
      <c r="EYG122" s="172"/>
      <c r="EYH122" s="172"/>
      <c r="EYI122" s="172"/>
      <c r="EYJ122" s="172"/>
      <c r="EYK122" s="172"/>
      <c r="EYL122" s="172"/>
      <c r="EYM122" s="172"/>
      <c r="EYN122" s="172"/>
      <c r="EYO122" s="172"/>
      <c r="EYP122" s="172"/>
      <c r="EYQ122" s="172"/>
      <c r="EYR122" s="172"/>
      <c r="EYS122" s="172"/>
      <c r="EYT122" s="172"/>
      <c r="EYU122" s="172"/>
      <c r="EYV122" s="172"/>
      <c r="EYW122" s="172"/>
      <c r="EYX122" s="172"/>
      <c r="EYY122" s="172"/>
      <c r="EYZ122" s="172"/>
      <c r="EZA122" s="172"/>
      <c r="EZB122" s="172"/>
      <c r="EZC122" s="172"/>
      <c r="EZD122" s="172"/>
      <c r="EZE122" s="172"/>
      <c r="EZF122" s="172"/>
      <c r="EZG122" s="172"/>
      <c r="EZH122" s="172"/>
      <c r="EZI122" s="172"/>
      <c r="EZJ122" s="172"/>
      <c r="EZK122" s="172"/>
      <c r="EZL122" s="172"/>
      <c r="EZM122" s="172"/>
      <c r="EZN122" s="172"/>
      <c r="EZO122" s="172"/>
      <c r="EZP122" s="172"/>
      <c r="EZQ122" s="172"/>
      <c r="EZR122" s="172"/>
      <c r="EZS122" s="172"/>
      <c r="EZT122" s="172"/>
      <c r="EZU122" s="172"/>
      <c r="EZV122" s="172"/>
      <c r="EZW122" s="172"/>
      <c r="EZX122" s="172"/>
      <c r="EZY122" s="172"/>
      <c r="EZZ122" s="172"/>
      <c r="FAA122" s="172"/>
      <c r="FAB122" s="172"/>
      <c r="FAC122" s="172"/>
      <c r="FAD122" s="172"/>
      <c r="FAE122" s="172"/>
      <c r="FAF122" s="172"/>
      <c r="FAG122" s="172"/>
      <c r="FAH122" s="172"/>
      <c r="FAI122" s="172"/>
      <c r="FAJ122" s="172"/>
      <c r="FAK122" s="172"/>
      <c r="FAL122" s="172"/>
      <c r="FAM122" s="172"/>
      <c r="FAN122" s="172"/>
      <c r="FAO122" s="172"/>
      <c r="FAP122" s="172"/>
      <c r="FAQ122" s="172"/>
      <c r="FAR122" s="172"/>
      <c r="FAS122" s="172"/>
      <c r="FAT122" s="172"/>
      <c r="FAU122" s="172"/>
      <c r="FAV122" s="172"/>
      <c r="FAW122" s="172"/>
      <c r="FAX122" s="172"/>
      <c r="FAY122" s="172"/>
      <c r="FAZ122" s="172"/>
      <c r="FBA122" s="172"/>
      <c r="FBB122" s="172"/>
      <c r="FBC122" s="172"/>
      <c r="FBD122" s="172"/>
      <c r="FBE122" s="172"/>
      <c r="FBF122" s="172"/>
      <c r="FBG122" s="172"/>
      <c r="FBH122" s="172"/>
      <c r="FBI122" s="172"/>
      <c r="FBJ122" s="172"/>
      <c r="FBK122" s="172"/>
      <c r="FBL122" s="172"/>
      <c r="FBM122" s="172"/>
      <c r="FBN122" s="172"/>
      <c r="FBO122" s="172"/>
      <c r="FBP122" s="172"/>
      <c r="FBQ122" s="172"/>
      <c r="FBR122" s="172"/>
      <c r="FBS122" s="172"/>
      <c r="FBT122" s="172"/>
      <c r="FBU122" s="172"/>
      <c r="FBV122" s="172"/>
      <c r="FBW122" s="172"/>
      <c r="FBX122" s="172"/>
      <c r="FBY122" s="172"/>
      <c r="FBZ122" s="172"/>
      <c r="FCA122" s="172"/>
      <c r="FCB122" s="172"/>
      <c r="FCC122" s="172"/>
      <c r="FCD122" s="172"/>
      <c r="FCE122" s="172"/>
      <c r="FCF122" s="172"/>
      <c r="FCG122" s="172"/>
      <c r="FCH122" s="172"/>
      <c r="FCI122" s="172"/>
      <c r="FCJ122" s="172"/>
      <c r="FCK122" s="172"/>
      <c r="FCL122" s="172"/>
      <c r="FCM122" s="172"/>
      <c r="FCN122" s="172"/>
      <c r="FCO122" s="172"/>
      <c r="FCP122" s="172"/>
      <c r="FCQ122" s="172"/>
      <c r="FCR122" s="172"/>
      <c r="FCS122" s="172"/>
      <c r="FCT122" s="172"/>
      <c r="FCU122" s="172"/>
      <c r="FCV122" s="172"/>
      <c r="FCW122" s="172"/>
      <c r="FCX122" s="172"/>
      <c r="FCY122" s="172"/>
      <c r="FCZ122" s="172"/>
      <c r="FDA122" s="172"/>
      <c r="FDB122" s="172"/>
      <c r="FDC122" s="172"/>
      <c r="FDD122" s="172"/>
      <c r="FDE122" s="172"/>
      <c r="FDF122" s="172"/>
      <c r="FDG122" s="172"/>
      <c r="FDH122" s="172"/>
      <c r="FDI122" s="172"/>
      <c r="FDJ122" s="172"/>
      <c r="FDK122" s="172"/>
      <c r="FDL122" s="172"/>
      <c r="FDM122" s="172"/>
      <c r="FDN122" s="172"/>
      <c r="FDO122" s="172"/>
      <c r="FDP122" s="172"/>
      <c r="FDQ122" s="172"/>
      <c r="FDR122" s="172"/>
      <c r="FDS122" s="172"/>
      <c r="FDT122" s="172"/>
      <c r="FDU122" s="172"/>
      <c r="FDV122" s="172"/>
      <c r="FDW122" s="172"/>
      <c r="FDX122" s="172"/>
      <c r="FDY122" s="172"/>
      <c r="FDZ122" s="172"/>
      <c r="FEA122" s="172"/>
      <c r="FEB122" s="172"/>
      <c r="FEC122" s="172"/>
      <c r="FED122" s="172"/>
      <c r="FEE122" s="172"/>
      <c r="FEF122" s="172"/>
      <c r="FEG122" s="172"/>
      <c r="FEH122" s="172"/>
      <c r="FEI122" s="172"/>
      <c r="FEJ122" s="172"/>
      <c r="FEK122" s="172"/>
      <c r="FEL122" s="172"/>
      <c r="FEM122" s="172"/>
      <c r="FEN122" s="172"/>
      <c r="FEO122" s="172"/>
      <c r="FEP122" s="172"/>
      <c r="FEQ122" s="172"/>
      <c r="FER122" s="172"/>
      <c r="FES122" s="172"/>
      <c r="FET122" s="172"/>
      <c r="FEU122" s="172"/>
      <c r="FEV122" s="172"/>
      <c r="FEW122" s="172"/>
      <c r="FEX122" s="172"/>
      <c r="FEY122" s="172"/>
      <c r="FEZ122" s="172"/>
      <c r="FFA122" s="172"/>
      <c r="FFB122" s="172"/>
      <c r="FFC122" s="172"/>
      <c r="FFD122" s="172"/>
      <c r="FFE122" s="172"/>
      <c r="FFF122" s="172"/>
      <c r="FFG122" s="172"/>
      <c r="FFH122" s="172"/>
      <c r="FFI122" s="172"/>
      <c r="FFJ122" s="172"/>
      <c r="FFK122" s="172"/>
      <c r="FFL122" s="172"/>
      <c r="FFM122" s="172"/>
      <c r="FFN122" s="172"/>
      <c r="FFO122" s="172"/>
      <c r="FFP122" s="172"/>
      <c r="FFQ122" s="172"/>
      <c r="FFR122" s="172"/>
      <c r="FFS122" s="172"/>
      <c r="FFT122" s="172"/>
      <c r="FFU122" s="172"/>
      <c r="FFV122" s="172"/>
      <c r="FFW122" s="172"/>
      <c r="FFX122" s="172"/>
      <c r="FFY122" s="172"/>
      <c r="FFZ122" s="172"/>
      <c r="FGA122" s="172"/>
      <c r="FGB122" s="172"/>
      <c r="FGC122" s="172"/>
      <c r="FGD122" s="172"/>
      <c r="FGE122" s="172"/>
      <c r="FGF122" s="172"/>
      <c r="FGG122" s="172"/>
      <c r="FGH122" s="172"/>
      <c r="FGI122" s="172"/>
      <c r="FGJ122" s="172"/>
      <c r="FGK122" s="172"/>
      <c r="FGL122" s="172"/>
      <c r="FGM122" s="172"/>
      <c r="FGN122" s="172"/>
      <c r="FGO122" s="172"/>
      <c r="FGP122" s="172"/>
      <c r="FGQ122" s="172"/>
      <c r="FGR122" s="172"/>
      <c r="FGS122" s="172"/>
      <c r="FGT122" s="172"/>
      <c r="FGU122" s="172"/>
      <c r="FGV122" s="172"/>
      <c r="FGW122" s="172"/>
      <c r="FGX122" s="172"/>
      <c r="FGY122" s="172"/>
      <c r="FGZ122" s="172"/>
      <c r="FHA122" s="172"/>
      <c r="FHB122" s="172"/>
      <c r="FHC122" s="172"/>
      <c r="FHD122" s="172"/>
      <c r="FHE122" s="172"/>
      <c r="FHF122" s="172"/>
      <c r="FHG122" s="172"/>
      <c r="FHH122" s="172"/>
      <c r="FHI122" s="172"/>
      <c r="FHJ122" s="172"/>
      <c r="FHK122" s="172"/>
      <c r="FHL122" s="172"/>
      <c r="FHM122" s="172"/>
      <c r="FHN122" s="172"/>
      <c r="FHO122" s="172"/>
      <c r="FHP122" s="172"/>
      <c r="FHQ122" s="172"/>
      <c r="FHR122" s="172"/>
      <c r="FHS122" s="172"/>
      <c r="FHT122" s="172"/>
      <c r="FHU122" s="172"/>
      <c r="FHV122" s="172"/>
      <c r="FHW122" s="172"/>
      <c r="FHX122" s="172"/>
      <c r="FHY122" s="172"/>
      <c r="FHZ122" s="172"/>
      <c r="FIA122" s="172"/>
      <c r="FIB122" s="172"/>
      <c r="FIC122" s="172"/>
      <c r="FID122" s="172"/>
      <c r="FIE122" s="172"/>
      <c r="FIF122" s="172"/>
      <c r="FIG122" s="172"/>
      <c r="FIH122" s="172"/>
      <c r="FII122" s="172"/>
      <c r="FIJ122" s="172"/>
      <c r="FIK122" s="172"/>
      <c r="FIL122" s="172"/>
      <c r="FIM122" s="172"/>
      <c r="FIN122" s="172"/>
      <c r="FIO122" s="172"/>
      <c r="FIP122" s="172"/>
      <c r="FIQ122" s="172"/>
      <c r="FIR122" s="172"/>
      <c r="FIS122" s="172"/>
      <c r="FIT122" s="172"/>
      <c r="FIU122" s="172"/>
      <c r="FIV122" s="172"/>
      <c r="FIW122" s="172"/>
      <c r="FIX122" s="172"/>
      <c r="FIY122" s="172"/>
      <c r="FIZ122" s="172"/>
      <c r="FJA122" s="172"/>
      <c r="FJB122" s="172"/>
      <c r="FJC122" s="172"/>
      <c r="FJD122" s="172"/>
      <c r="FJE122" s="172"/>
      <c r="FJF122" s="172"/>
      <c r="FJG122" s="172"/>
      <c r="FJH122" s="172"/>
      <c r="FJI122" s="172"/>
      <c r="FJJ122" s="172"/>
      <c r="FJK122" s="172"/>
      <c r="FJL122" s="172"/>
      <c r="FJM122" s="172"/>
      <c r="FJN122" s="172"/>
      <c r="FJO122" s="172"/>
      <c r="FJP122" s="172"/>
      <c r="FJQ122" s="172"/>
      <c r="FJR122" s="172"/>
      <c r="FJS122" s="172"/>
      <c r="FJT122" s="172"/>
      <c r="FJU122" s="172"/>
      <c r="FJV122" s="172"/>
      <c r="FJW122" s="172"/>
      <c r="FJX122" s="172"/>
      <c r="FJY122" s="172"/>
      <c r="FJZ122" s="172"/>
      <c r="FKA122" s="172"/>
      <c r="FKB122" s="172"/>
      <c r="FKC122" s="172"/>
      <c r="FKD122" s="172"/>
      <c r="FKE122" s="172"/>
      <c r="FKF122" s="172"/>
      <c r="FKG122" s="172"/>
      <c r="FKH122" s="172"/>
      <c r="FKI122" s="172"/>
      <c r="FKJ122" s="172"/>
      <c r="FKK122" s="172"/>
      <c r="FKL122" s="172"/>
      <c r="FKM122" s="172"/>
      <c r="FKN122" s="172"/>
      <c r="FKO122" s="172"/>
      <c r="FKP122" s="172"/>
      <c r="FKQ122" s="172"/>
      <c r="FKR122" s="172"/>
      <c r="FKS122" s="172"/>
      <c r="FKT122" s="172"/>
      <c r="FKU122" s="172"/>
      <c r="FKV122" s="172"/>
      <c r="FKW122" s="172"/>
      <c r="FKX122" s="172"/>
      <c r="FKY122" s="172"/>
      <c r="FKZ122" s="172"/>
      <c r="FLA122" s="172"/>
      <c r="FLB122" s="172"/>
      <c r="FLC122" s="172"/>
      <c r="FLD122" s="172"/>
      <c r="FLE122" s="172"/>
      <c r="FLF122" s="172"/>
      <c r="FLG122" s="172"/>
      <c r="FLH122" s="172"/>
      <c r="FLI122" s="172"/>
      <c r="FLJ122" s="172"/>
      <c r="FLK122" s="172"/>
      <c r="FLL122" s="172"/>
      <c r="FLM122" s="172"/>
      <c r="FLN122" s="172"/>
      <c r="FLO122" s="172"/>
      <c r="FLP122" s="172"/>
      <c r="FLQ122" s="172"/>
      <c r="FLR122" s="172"/>
      <c r="FLS122" s="172"/>
      <c r="FLT122" s="172"/>
      <c r="FLU122" s="172"/>
      <c r="FLV122" s="172"/>
      <c r="FLW122" s="172"/>
      <c r="FLX122" s="172"/>
      <c r="FLY122" s="172"/>
      <c r="FLZ122" s="172"/>
      <c r="FMA122" s="172"/>
      <c r="FMB122" s="172"/>
      <c r="FMC122" s="172"/>
      <c r="FMD122" s="172"/>
      <c r="FME122" s="172"/>
      <c r="FMF122" s="172"/>
      <c r="FMG122" s="172"/>
      <c r="FMH122" s="172"/>
      <c r="FMI122" s="172"/>
      <c r="FMJ122" s="172"/>
      <c r="FMK122" s="172"/>
      <c r="FML122" s="172"/>
      <c r="FMM122" s="172"/>
      <c r="FMN122" s="172"/>
      <c r="FMO122" s="172"/>
      <c r="FMP122" s="172"/>
      <c r="FMQ122" s="172"/>
      <c r="FMR122" s="172"/>
      <c r="FMS122" s="172"/>
      <c r="FMT122" s="172"/>
      <c r="FMU122" s="172"/>
      <c r="FMV122" s="172"/>
      <c r="FMW122" s="172"/>
      <c r="FMX122" s="172"/>
      <c r="FMY122" s="172"/>
      <c r="FMZ122" s="172"/>
      <c r="FNA122" s="172"/>
      <c r="FNB122" s="172"/>
      <c r="FNC122" s="172"/>
      <c r="FND122" s="172"/>
      <c r="FNE122" s="172"/>
      <c r="FNF122" s="172"/>
      <c r="FNG122" s="172"/>
      <c r="FNH122" s="172"/>
      <c r="FNI122" s="172"/>
      <c r="FNJ122" s="172"/>
      <c r="FNK122" s="172"/>
      <c r="FNL122" s="172"/>
      <c r="FNM122" s="172"/>
      <c r="FNN122" s="172"/>
      <c r="FNO122" s="172"/>
      <c r="FNP122" s="172"/>
      <c r="FNQ122" s="172"/>
      <c r="FNR122" s="172"/>
      <c r="FNS122" s="172"/>
      <c r="FNT122" s="172"/>
      <c r="FNU122" s="172"/>
      <c r="FNV122" s="172"/>
      <c r="FNW122" s="172"/>
      <c r="FNX122" s="172"/>
      <c r="FNY122" s="172"/>
      <c r="FNZ122" s="172"/>
      <c r="FOA122" s="172"/>
      <c r="FOB122" s="172"/>
      <c r="FOC122" s="172"/>
      <c r="FOD122" s="172"/>
      <c r="FOE122" s="172"/>
      <c r="FOF122" s="172"/>
      <c r="FOG122" s="172"/>
      <c r="FOH122" s="172"/>
      <c r="FOI122" s="172"/>
      <c r="FOJ122" s="172"/>
      <c r="FOK122" s="172"/>
      <c r="FOL122" s="172"/>
      <c r="FOM122" s="172"/>
      <c r="FON122" s="172"/>
      <c r="FOO122" s="172"/>
      <c r="FOP122" s="172"/>
      <c r="FOQ122" s="172"/>
      <c r="FOR122" s="172"/>
      <c r="FOS122" s="172"/>
      <c r="FOT122" s="172"/>
      <c r="FOU122" s="172"/>
      <c r="FOV122" s="172"/>
      <c r="FOW122" s="172"/>
      <c r="FOX122" s="172"/>
      <c r="FOY122" s="172"/>
      <c r="FOZ122" s="172"/>
      <c r="FPA122" s="172"/>
      <c r="FPB122" s="172"/>
      <c r="FPC122" s="172"/>
      <c r="FPD122" s="172"/>
      <c r="FPE122" s="172"/>
      <c r="FPF122" s="172"/>
      <c r="FPG122" s="172"/>
      <c r="FPH122" s="172"/>
      <c r="FPI122" s="172"/>
      <c r="FPJ122" s="172"/>
      <c r="FPK122" s="172"/>
      <c r="FPL122" s="172"/>
      <c r="FPM122" s="172"/>
      <c r="FPN122" s="172"/>
      <c r="FPO122" s="172"/>
      <c r="FPP122" s="172"/>
      <c r="FPQ122" s="172"/>
      <c r="FPR122" s="172"/>
      <c r="FPS122" s="172"/>
      <c r="FPT122" s="172"/>
      <c r="FPU122" s="172"/>
      <c r="FPV122" s="172"/>
      <c r="FPW122" s="172"/>
      <c r="FPX122" s="172"/>
      <c r="FPY122" s="172"/>
      <c r="FPZ122" s="172"/>
      <c r="FQA122" s="172"/>
      <c r="FQB122" s="172"/>
      <c r="FQC122" s="172"/>
      <c r="FQD122" s="172"/>
      <c r="FQE122" s="172"/>
      <c r="FQF122" s="172"/>
      <c r="FQG122" s="172"/>
      <c r="FQH122" s="172"/>
      <c r="FQI122" s="172"/>
      <c r="FQJ122" s="172"/>
      <c r="FQK122" s="172"/>
      <c r="FQL122" s="172"/>
      <c r="FQM122" s="172"/>
      <c r="FQN122" s="172"/>
      <c r="FQO122" s="172"/>
      <c r="FQP122" s="172"/>
      <c r="FQQ122" s="172"/>
      <c r="FQR122" s="172"/>
      <c r="FQS122" s="172"/>
      <c r="FQT122" s="172"/>
      <c r="FQU122" s="172"/>
      <c r="FQV122" s="172"/>
      <c r="FQW122" s="172"/>
      <c r="FQX122" s="172"/>
      <c r="FQY122" s="172"/>
      <c r="FQZ122" s="172"/>
      <c r="FRA122" s="172"/>
      <c r="FRB122" s="172"/>
      <c r="FRC122" s="172"/>
      <c r="FRD122" s="172"/>
      <c r="FRE122" s="172"/>
      <c r="FRF122" s="172"/>
      <c r="FRG122" s="172"/>
      <c r="FRH122" s="172"/>
      <c r="FRI122" s="172"/>
      <c r="FRJ122" s="172"/>
      <c r="FRK122" s="172"/>
      <c r="FRL122" s="172"/>
      <c r="FRM122" s="172"/>
      <c r="FRN122" s="172"/>
      <c r="FRO122" s="172"/>
      <c r="FRP122" s="172"/>
      <c r="FRQ122" s="172"/>
      <c r="FRR122" s="172"/>
      <c r="FRS122" s="172"/>
      <c r="FRT122" s="172"/>
      <c r="FRU122" s="172"/>
      <c r="FRV122" s="172"/>
      <c r="FRW122" s="172"/>
      <c r="FRX122" s="172"/>
      <c r="FRY122" s="172"/>
      <c r="FRZ122" s="172"/>
      <c r="FSA122" s="172"/>
      <c r="FSB122" s="172"/>
      <c r="FSC122" s="172"/>
      <c r="FSD122" s="172"/>
      <c r="FSE122" s="172"/>
      <c r="FSF122" s="172"/>
      <c r="FSG122" s="172"/>
      <c r="FSH122" s="172"/>
      <c r="FSI122" s="172"/>
      <c r="FSJ122" s="172"/>
      <c r="FSK122" s="172"/>
      <c r="FSL122" s="172"/>
      <c r="FSM122" s="172"/>
      <c r="FSN122" s="172"/>
      <c r="FSO122" s="172"/>
      <c r="FSP122" s="172"/>
      <c r="FSQ122" s="172"/>
      <c r="FSR122" s="172"/>
      <c r="FSS122" s="172"/>
      <c r="FST122" s="172"/>
      <c r="FSU122" s="172"/>
      <c r="FSV122" s="172"/>
      <c r="FSW122" s="172"/>
      <c r="FSX122" s="172"/>
      <c r="FSY122" s="172"/>
      <c r="FSZ122" s="172"/>
      <c r="FTA122" s="172"/>
      <c r="FTB122" s="172"/>
      <c r="FTC122" s="172"/>
      <c r="FTD122" s="172"/>
      <c r="FTE122" s="172"/>
      <c r="FTF122" s="172"/>
      <c r="FTG122" s="172"/>
      <c r="FTH122" s="172"/>
      <c r="FTI122" s="172"/>
      <c r="FTJ122" s="172"/>
      <c r="FTK122" s="172"/>
      <c r="FTL122" s="172"/>
      <c r="FTM122" s="172"/>
      <c r="FTN122" s="172"/>
      <c r="FTO122" s="172"/>
      <c r="FTP122" s="172"/>
      <c r="FTQ122" s="172"/>
      <c r="FTR122" s="172"/>
      <c r="FTS122" s="172"/>
      <c r="FTT122" s="172"/>
      <c r="FTU122" s="172"/>
      <c r="FTV122" s="172"/>
      <c r="FTW122" s="172"/>
      <c r="FTX122" s="172"/>
      <c r="FTY122" s="172"/>
      <c r="FTZ122" s="172"/>
      <c r="FUA122" s="172"/>
      <c r="FUB122" s="172"/>
      <c r="FUC122" s="172"/>
      <c r="FUD122" s="172"/>
      <c r="FUE122" s="172"/>
      <c r="FUF122" s="172"/>
      <c r="FUG122" s="172"/>
      <c r="FUH122" s="172"/>
      <c r="FUI122" s="172"/>
      <c r="FUJ122" s="172"/>
      <c r="FUK122" s="172"/>
      <c r="FUL122" s="172"/>
      <c r="FUM122" s="172"/>
      <c r="FUN122" s="172"/>
      <c r="FUO122" s="172"/>
      <c r="FUP122" s="172"/>
      <c r="FUQ122" s="172"/>
      <c r="FUR122" s="172"/>
      <c r="FUS122" s="172"/>
      <c r="FUT122" s="172"/>
      <c r="FUU122" s="172"/>
      <c r="FUV122" s="172"/>
      <c r="FUW122" s="172"/>
      <c r="FUX122" s="172"/>
      <c r="FUY122" s="172"/>
      <c r="FUZ122" s="172"/>
      <c r="FVA122" s="172"/>
      <c r="FVB122" s="172"/>
      <c r="FVC122" s="172"/>
      <c r="FVD122" s="172"/>
      <c r="FVE122" s="172"/>
      <c r="FVF122" s="172"/>
      <c r="FVG122" s="172"/>
      <c r="FVH122" s="172"/>
      <c r="FVI122" s="172"/>
      <c r="FVJ122" s="172"/>
      <c r="FVK122" s="172"/>
      <c r="FVL122" s="172"/>
      <c r="FVM122" s="172"/>
      <c r="FVN122" s="172"/>
      <c r="FVO122" s="172"/>
      <c r="FVP122" s="172"/>
      <c r="FVQ122" s="172"/>
      <c r="FVR122" s="172"/>
      <c r="FVS122" s="172"/>
      <c r="FVT122" s="172"/>
      <c r="FVU122" s="172"/>
      <c r="FVV122" s="172"/>
      <c r="FVW122" s="172"/>
      <c r="FVX122" s="172"/>
      <c r="FVY122" s="172"/>
      <c r="FVZ122" s="172"/>
      <c r="FWA122" s="172"/>
      <c r="FWB122" s="172"/>
      <c r="FWC122" s="172"/>
      <c r="FWD122" s="172"/>
      <c r="FWE122" s="172"/>
      <c r="FWF122" s="172"/>
      <c r="FWG122" s="172"/>
      <c r="FWH122" s="172"/>
      <c r="FWI122" s="172"/>
      <c r="FWJ122" s="172"/>
      <c r="FWK122" s="172"/>
      <c r="FWL122" s="172"/>
      <c r="FWM122" s="172"/>
      <c r="FWN122" s="172"/>
      <c r="FWO122" s="172"/>
      <c r="FWP122" s="172"/>
      <c r="FWQ122" s="172"/>
      <c r="FWR122" s="172"/>
      <c r="FWS122" s="172"/>
      <c r="FWT122" s="172"/>
      <c r="FWU122" s="172"/>
      <c r="FWV122" s="172"/>
      <c r="FWW122" s="172"/>
      <c r="FWX122" s="172"/>
      <c r="FWY122" s="172"/>
      <c r="FWZ122" s="172"/>
      <c r="FXA122" s="172"/>
      <c r="FXB122" s="172"/>
      <c r="FXC122" s="172"/>
      <c r="FXD122" s="172"/>
      <c r="FXE122" s="172"/>
      <c r="FXF122" s="172"/>
      <c r="FXG122" s="172"/>
      <c r="FXH122" s="172"/>
      <c r="FXI122" s="172"/>
      <c r="FXJ122" s="172"/>
      <c r="FXK122" s="172"/>
      <c r="FXL122" s="172"/>
      <c r="FXM122" s="172"/>
      <c r="FXN122" s="172"/>
      <c r="FXO122" s="172"/>
      <c r="FXP122" s="172"/>
      <c r="FXQ122" s="172"/>
      <c r="FXR122" s="172"/>
      <c r="FXS122" s="172"/>
      <c r="FXT122" s="172"/>
      <c r="FXU122" s="172"/>
      <c r="FXV122" s="172"/>
      <c r="FXW122" s="172"/>
      <c r="FXX122" s="172"/>
      <c r="FXY122" s="172"/>
      <c r="FXZ122" s="172"/>
      <c r="FYA122" s="172"/>
      <c r="FYB122" s="172"/>
      <c r="FYC122" s="172"/>
      <c r="FYD122" s="172"/>
      <c r="FYE122" s="172"/>
      <c r="FYF122" s="172"/>
      <c r="FYG122" s="172"/>
      <c r="FYH122" s="172"/>
      <c r="FYI122" s="172"/>
      <c r="FYJ122" s="172"/>
      <c r="FYK122" s="172"/>
      <c r="FYL122" s="172"/>
      <c r="FYM122" s="172"/>
      <c r="FYN122" s="172"/>
      <c r="FYO122" s="172"/>
      <c r="FYP122" s="172"/>
      <c r="FYQ122" s="172"/>
      <c r="FYR122" s="172"/>
      <c r="FYS122" s="172"/>
      <c r="FYT122" s="172"/>
      <c r="FYU122" s="172"/>
      <c r="FYV122" s="172"/>
      <c r="FYW122" s="172"/>
      <c r="FYX122" s="172"/>
      <c r="FYY122" s="172"/>
      <c r="FYZ122" s="172"/>
      <c r="FZA122" s="172"/>
      <c r="FZB122" s="172"/>
      <c r="FZC122" s="172"/>
      <c r="FZD122" s="172"/>
      <c r="FZE122" s="172"/>
      <c r="FZF122" s="172"/>
      <c r="FZG122" s="172"/>
      <c r="FZH122" s="172"/>
      <c r="FZI122" s="172"/>
      <c r="FZJ122" s="172"/>
      <c r="FZK122" s="172"/>
      <c r="FZL122" s="172"/>
      <c r="FZM122" s="172"/>
      <c r="FZN122" s="172"/>
      <c r="FZO122" s="172"/>
      <c r="FZP122" s="172"/>
      <c r="FZQ122" s="172"/>
      <c r="FZR122" s="172"/>
      <c r="FZS122" s="172"/>
      <c r="FZT122" s="172"/>
      <c r="FZU122" s="172"/>
      <c r="FZV122" s="172"/>
      <c r="FZW122" s="172"/>
      <c r="FZX122" s="172"/>
      <c r="FZY122" s="172"/>
      <c r="FZZ122" s="172"/>
      <c r="GAA122" s="172"/>
      <c r="GAB122" s="172"/>
      <c r="GAC122" s="172"/>
      <c r="GAD122" s="172"/>
      <c r="GAE122" s="172"/>
      <c r="GAF122" s="172"/>
      <c r="GAG122" s="172"/>
      <c r="GAH122" s="172"/>
      <c r="GAI122" s="172"/>
      <c r="GAJ122" s="172"/>
      <c r="GAK122" s="172"/>
      <c r="GAL122" s="172"/>
      <c r="GAM122" s="172"/>
      <c r="GAN122" s="172"/>
      <c r="GAO122" s="172"/>
      <c r="GAP122" s="172"/>
      <c r="GAQ122" s="172"/>
      <c r="GAR122" s="172"/>
      <c r="GAS122" s="172"/>
      <c r="GAT122" s="172"/>
      <c r="GAU122" s="172"/>
      <c r="GAV122" s="172"/>
      <c r="GAW122" s="172"/>
      <c r="GAX122" s="172"/>
      <c r="GAY122" s="172"/>
      <c r="GAZ122" s="172"/>
      <c r="GBA122" s="172"/>
      <c r="GBB122" s="172"/>
      <c r="GBC122" s="172"/>
      <c r="GBD122" s="172"/>
      <c r="GBE122" s="172"/>
      <c r="GBF122" s="172"/>
      <c r="GBG122" s="172"/>
      <c r="GBH122" s="172"/>
      <c r="GBI122" s="172"/>
      <c r="GBJ122" s="172"/>
      <c r="GBK122" s="172"/>
      <c r="GBL122" s="172"/>
      <c r="GBM122" s="172"/>
      <c r="GBN122" s="172"/>
      <c r="GBO122" s="172"/>
      <c r="GBP122" s="172"/>
      <c r="GBQ122" s="172"/>
      <c r="GBR122" s="172"/>
      <c r="GBS122" s="172"/>
      <c r="GBT122" s="172"/>
      <c r="GBU122" s="172"/>
      <c r="GBV122" s="172"/>
      <c r="GBW122" s="172"/>
      <c r="GBX122" s="172"/>
      <c r="GBY122" s="172"/>
      <c r="GBZ122" s="172"/>
      <c r="GCA122" s="172"/>
      <c r="GCB122" s="172"/>
      <c r="GCC122" s="172"/>
      <c r="GCD122" s="172"/>
      <c r="GCE122" s="172"/>
      <c r="GCF122" s="172"/>
      <c r="GCG122" s="172"/>
      <c r="GCH122" s="172"/>
      <c r="GCI122" s="172"/>
      <c r="GCJ122" s="172"/>
      <c r="GCK122" s="172"/>
      <c r="GCL122" s="172"/>
      <c r="GCM122" s="172"/>
      <c r="GCN122" s="172"/>
      <c r="GCO122" s="172"/>
      <c r="GCP122" s="172"/>
      <c r="GCQ122" s="172"/>
      <c r="GCR122" s="172"/>
      <c r="GCS122" s="172"/>
      <c r="GCT122" s="172"/>
      <c r="GCU122" s="172"/>
      <c r="GCV122" s="172"/>
      <c r="GCW122" s="172"/>
      <c r="GCX122" s="172"/>
      <c r="GCY122" s="172"/>
      <c r="GCZ122" s="172"/>
      <c r="GDA122" s="172"/>
      <c r="GDB122" s="172"/>
      <c r="GDC122" s="172"/>
      <c r="GDD122" s="172"/>
      <c r="GDE122" s="172"/>
      <c r="GDF122" s="172"/>
      <c r="GDG122" s="172"/>
      <c r="GDH122" s="172"/>
      <c r="GDI122" s="172"/>
      <c r="GDJ122" s="172"/>
      <c r="GDK122" s="172"/>
      <c r="GDL122" s="172"/>
      <c r="GDM122" s="172"/>
      <c r="GDN122" s="172"/>
      <c r="GDO122" s="172"/>
      <c r="GDP122" s="172"/>
      <c r="GDQ122" s="172"/>
      <c r="GDR122" s="172"/>
      <c r="GDS122" s="172"/>
      <c r="GDT122" s="172"/>
      <c r="GDU122" s="172"/>
      <c r="GDV122" s="172"/>
      <c r="GDW122" s="172"/>
      <c r="GDX122" s="172"/>
      <c r="GDY122" s="172"/>
      <c r="GDZ122" s="172"/>
      <c r="GEA122" s="172"/>
      <c r="GEB122" s="172"/>
      <c r="GEC122" s="172"/>
      <c r="GED122" s="172"/>
      <c r="GEE122" s="172"/>
      <c r="GEF122" s="172"/>
      <c r="GEG122" s="172"/>
      <c r="GEH122" s="172"/>
      <c r="GEI122" s="172"/>
      <c r="GEJ122" s="172"/>
      <c r="GEK122" s="172"/>
      <c r="GEL122" s="172"/>
      <c r="GEM122" s="172"/>
      <c r="GEN122" s="172"/>
      <c r="GEO122" s="172"/>
      <c r="GEP122" s="172"/>
      <c r="GEQ122" s="172"/>
      <c r="GER122" s="172"/>
      <c r="GES122" s="172"/>
      <c r="GET122" s="172"/>
      <c r="GEU122" s="172"/>
      <c r="GEV122" s="172"/>
      <c r="GEW122" s="172"/>
      <c r="GEX122" s="172"/>
      <c r="GEY122" s="172"/>
      <c r="GEZ122" s="172"/>
      <c r="GFA122" s="172"/>
      <c r="GFB122" s="172"/>
      <c r="GFC122" s="172"/>
      <c r="GFD122" s="172"/>
      <c r="GFE122" s="172"/>
      <c r="GFF122" s="172"/>
      <c r="GFG122" s="172"/>
      <c r="GFH122" s="172"/>
      <c r="GFI122" s="172"/>
      <c r="GFJ122" s="172"/>
      <c r="GFK122" s="172"/>
      <c r="GFL122" s="172"/>
      <c r="GFM122" s="172"/>
      <c r="GFN122" s="172"/>
      <c r="GFO122" s="172"/>
      <c r="GFP122" s="172"/>
      <c r="GFQ122" s="172"/>
      <c r="GFR122" s="172"/>
      <c r="GFS122" s="172"/>
      <c r="GFT122" s="172"/>
      <c r="GFU122" s="172"/>
      <c r="GFV122" s="172"/>
      <c r="GFW122" s="172"/>
      <c r="GFX122" s="172"/>
      <c r="GFY122" s="172"/>
      <c r="GFZ122" s="172"/>
      <c r="GGA122" s="172"/>
      <c r="GGB122" s="172"/>
      <c r="GGC122" s="172"/>
      <c r="GGD122" s="172"/>
      <c r="GGE122" s="172"/>
      <c r="GGF122" s="172"/>
      <c r="GGG122" s="172"/>
      <c r="GGH122" s="172"/>
      <c r="GGI122" s="172"/>
      <c r="GGJ122" s="172"/>
      <c r="GGK122" s="172"/>
      <c r="GGL122" s="172"/>
      <c r="GGM122" s="172"/>
      <c r="GGN122" s="172"/>
      <c r="GGO122" s="172"/>
      <c r="GGP122" s="172"/>
      <c r="GGQ122" s="172"/>
      <c r="GGR122" s="172"/>
      <c r="GGS122" s="172"/>
      <c r="GGT122" s="172"/>
      <c r="GGU122" s="172"/>
      <c r="GGV122" s="172"/>
      <c r="GGW122" s="172"/>
      <c r="GGX122" s="172"/>
      <c r="GGY122" s="172"/>
      <c r="GGZ122" s="172"/>
      <c r="GHA122" s="172"/>
      <c r="GHB122" s="172"/>
      <c r="GHC122" s="172"/>
      <c r="GHD122" s="172"/>
      <c r="GHE122" s="172"/>
      <c r="GHF122" s="172"/>
      <c r="GHG122" s="172"/>
      <c r="GHH122" s="172"/>
      <c r="GHI122" s="172"/>
      <c r="GHJ122" s="172"/>
      <c r="GHK122" s="172"/>
      <c r="GHL122" s="172"/>
      <c r="GHM122" s="172"/>
      <c r="GHN122" s="172"/>
      <c r="GHO122" s="172"/>
      <c r="GHP122" s="172"/>
      <c r="GHQ122" s="172"/>
      <c r="GHR122" s="172"/>
      <c r="GHS122" s="172"/>
      <c r="GHT122" s="172"/>
      <c r="GHU122" s="172"/>
      <c r="GHV122" s="172"/>
      <c r="GHW122" s="172"/>
      <c r="GHX122" s="172"/>
      <c r="GHY122" s="172"/>
      <c r="GHZ122" s="172"/>
      <c r="GIA122" s="172"/>
      <c r="GIB122" s="172"/>
      <c r="GIC122" s="172"/>
      <c r="GID122" s="172"/>
      <c r="GIE122" s="172"/>
      <c r="GIF122" s="172"/>
      <c r="GIG122" s="172"/>
      <c r="GIH122" s="172"/>
      <c r="GII122" s="172"/>
      <c r="GIJ122" s="172"/>
      <c r="GIK122" s="172"/>
      <c r="GIL122" s="172"/>
      <c r="GIM122" s="172"/>
      <c r="GIN122" s="172"/>
      <c r="GIO122" s="172"/>
      <c r="GIP122" s="172"/>
      <c r="GIQ122" s="172"/>
      <c r="GIR122" s="172"/>
      <c r="GIS122" s="172"/>
      <c r="GIT122" s="172"/>
      <c r="GIU122" s="172"/>
      <c r="GIV122" s="172"/>
      <c r="GIW122" s="172"/>
      <c r="GIX122" s="172"/>
      <c r="GIY122" s="172"/>
      <c r="GIZ122" s="172"/>
      <c r="GJA122" s="172"/>
      <c r="GJB122" s="172"/>
      <c r="GJC122" s="172"/>
      <c r="GJD122" s="172"/>
      <c r="GJE122" s="172"/>
      <c r="GJF122" s="172"/>
      <c r="GJG122" s="172"/>
      <c r="GJH122" s="172"/>
      <c r="GJI122" s="172"/>
      <c r="GJJ122" s="172"/>
      <c r="GJK122" s="172"/>
      <c r="GJL122" s="172"/>
      <c r="GJM122" s="172"/>
      <c r="GJN122" s="172"/>
      <c r="GJO122" s="172"/>
      <c r="GJP122" s="172"/>
      <c r="GJQ122" s="172"/>
      <c r="GJR122" s="172"/>
      <c r="GJS122" s="172"/>
      <c r="GJT122" s="172"/>
      <c r="GJU122" s="172"/>
      <c r="GJV122" s="172"/>
      <c r="GJW122" s="172"/>
      <c r="GJX122" s="172"/>
      <c r="GJY122" s="172"/>
      <c r="GJZ122" s="172"/>
      <c r="GKA122" s="172"/>
      <c r="GKB122" s="172"/>
      <c r="GKC122" s="172"/>
      <c r="GKD122" s="172"/>
      <c r="GKE122" s="172"/>
      <c r="GKF122" s="172"/>
      <c r="GKG122" s="172"/>
      <c r="GKH122" s="172"/>
      <c r="GKI122" s="172"/>
      <c r="GKJ122" s="172"/>
      <c r="GKK122" s="172"/>
      <c r="GKL122" s="172"/>
      <c r="GKM122" s="172"/>
      <c r="GKN122" s="172"/>
      <c r="GKO122" s="172"/>
      <c r="GKP122" s="172"/>
      <c r="GKQ122" s="172"/>
      <c r="GKR122" s="172"/>
      <c r="GKS122" s="172"/>
      <c r="GKT122" s="172"/>
      <c r="GKU122" s="172"/>
      <c r="GKV122" s="172"/>
      <c r="GKW122" s="172"/>
      <c r="GKX122" s="172"/>
      <c r="GKY122" s="172"/>
      <c r="GKZ122" s="172"/>
      <c r="GLA122" s="172"/>
      <c r="GLB122" s="172"/>
      <c r="GLC122" s="172"/>
      <c r="GLD122" s="172"/>
      <c r="GLE122" s="172"/>
      <c r="GLF122" s="172"/>
      <c r="GLG122" s="172"/>
      <c r="GLH122" s="172"/>
      <c r="GLI122" s="172"/>
      <c r="GLJ122" s="172"/>
      <c r="GLK122" s="172"/>
      <c r="GLL122" s="172"/>
      <c r="GLM122" s="172"/>
      <c r="GLN122" s="172"/>
      <c r="GLO122" s="172"/>
      <c r="GLP122" s="172"/>
      <c r="GLQ122" s="172"/>
      <c r="GLR122" s="172"/>
      <c r="GLS122" s="172"/>
      <c r="GLT122" s="172"/>
      <c r="GLU122" s="172"/>
      <c r="GLV122" s="172"/>
      <c r="GLW122" s="172"/>
      <c r="GLX122" s="172"/>
      <c r="GLY122" s="172"/>
      <c r="GLZ122" s="172"/>
      <c r="GMA122" s="172"/>
      <c r="GMB122" s="172"/>
      <c r="GMC122" s="172"/>
      <c r="GMD122" s="172"/>
      <c r="GME122" s="172"/>
      <c r="GMF122" s="172"/>
      <c r="GMG122" s="172"/>
      <c r="GMH122" s="172"/>
      <c r="GMI122" s="172"/>
      <c r="GMJ122" s="172"/>
      <c r="GMK122" s="172"/>
      <c r="GML122" s="172"/>
      <c r="GMM122" s="172"/>
      <c r="GMN122" s="172"/>
      <c r="GMO122" s="172"/>
      <c r="GMP122" s="172"/>
      <c r="GMQ122" s="172"/>
      <c r="GMR122" s="172"/>
      <c r="GMS122" s="172"/>
      <c r="GMT122" s="172"/>
      <c r="GMU122" s="172"/>
      <c r="GMV122" s="172"/>
      <c r="GMW122" s="172"/>
      <c r="GMX122" s="172"/>
      <c r="GMY122" s="172"/>
      <c r="GMZ122" s="172"/>
      <c r="GNA122" s="172"/>
      <c r="GNB122" s="172"/>
      <c r="GNC122" s="172"/>
      <c r="GND122" s="172"/>
      <c r="GNE122" s="172"/>
      <c r="GNF122" s="172"/>
      <c r="GNG122" s="172"/>
      <c r="GNH122" s="172"/>
      <c r="GNI122" s="172"/>
      <c r="GNJ122" s="172"/>
      <c r="GNK122" s="172"/>
      <c r="GNL122" s="172"/>
      <c r="GNM122" s="172"/>
      <c r="GNN122" s="172"/>
      <c r="GNO122" s="172"/>
      <c r="GNP122" s="172"/>
      <c r="GNQ122" s="172"/>
      <c r="GNR122" s="172"/>
      <c r="GNS122" s="172"/>
      <c r="GNT122" s="172"/>
      <c r="GNU122" s="172"/>
      <c r="GNV122" s="172"/>
      <c r="GNW122" s="172"/>
      <c r="GNX122" s="172"/>
      <c r="GNY122" s="172"/>
      <c r="GNZ122" s="172"/>
      <c r="GOA122" s="172"/>
      <c r="GOB122" s="172"/>
      <c r="GOC122" s="172"/>
      <c r="GOD122" s="172"/>
      <c r="GOE122" s="172"/>
      <c r="GOF122" s="172"/>
      <c r="GOG122" s="172"/>
      <c r="GOH122" s="172"/>
      <c r="GOI122" s="172"/>
      <c r="GOJ122" s="172"/>
      <c r="GOK122" s="172"/>
      <c r="GOL122" s="172"/>
      <c r="GOM122" s="172"/>
      <c r="GON122" s="172"/>
      <c r="GOO122" s="172"/>
      <c r="GOP122" s="172"/>
      <c r="GOQ122" s="172"/>
      <c r="GOR122" s="172"/>
      <c r="GOS122" s="172"/>
      <c r="GOT122" s="172"/>
      <c r="GOU122" s="172"/>
      <c r="GOV122" s="172"/>
      <c r="GOW122" s="172"/>
      <c r="GOX122" s="172"/>
      <c r="GOY122" s="172"/>
      <c r="GOZ122" s="172"/>
      <c r="GPA122" s="172"/>
      <c r="GPB122" s="172"/>
      <c r="GPC122" s="172"/>
      <c r="GPD122" s="172"/>
      <c r="GPE122" s="172"/>
      <c r="GPF122" s="172"/>
      <c r="GPG122" s="172"/>
      <c r="GPH122" s="172"/>
      <c r="GPI122" s="172"/>
      <c r="GPJ122" s="172"/>
      <c r="GPK122" s="172"/>
      <c r="GPL122" s="172"/>
      <c r="GPM122" s="172"/>
      <c r="GPN122" s="172"/>
      <c r="GPO122" s="172"/>
      <c r="GPP122" s="172"/>
      <c r="GPQ122" s="172"/>
      <c r="GPR122" s="172"/>
      <c r="GPS122" s="172"/>
      <c r="GPT122" s="172"/>
      <c r="GPU122" s="172"/>
      <c r="GPV122" s="172"/>
      <c r="GPW122" s="172"/>
      <c r="GPX122" s="172"/>
      <c r="GPY122" s="172"/>
      <c r="GPZ122" s="172"/>
      <c r="GQA122" s="172"/>
      <c r="GQB122" s="172"/>
      <c r="GQC122" s="172"/>
      <c r="GQD122" s="172"/>
      <c r="GQE122" s="172"/>
      <c r="GQF122" s="172"/>
      <c r="GQG122" s="172"/>
      <c r="GQH122" s="172"/>
      <c r="GQI122" s="172"/>
      <c r="GQJ122" s="172"/>
      <c r="GQK122" s="172"/>
      <c r="GQL122" s="172"/>
      <c r="GQM122" s="172"/>
      <c r="GQN122" s="172"/>
      <c r="GQO122" s="172"/>
      <c r="GQP122" s="172"/>
      <c r="GQQ122" s="172"/>
      <c r="GQR122" s="172"/>
      <c r="GQS122" s="172"/>
      <c r="GQT122" s="172"/>
      <c r="GQU122" s="172"/>
      <c r="GQV122" s="172"/>
      <c r="GQW122" s="172"/>
      <c r="GQX122" s="172"/>
      <c r="GQY122" s="172"/>
      <c r="GQZ122" s="172"/>
      <c r="GRA122" s="172"/>
      <c r="GRB122" s="172"/>
      <c r="GRC122" s="172"/>
      <c r="GRD122" s="172"/>
      <c r="GRE122" s="172"/>
      <c r="GRF122" s="172"/>
      <c r="GRG122" s="172"/>
      <c r="GRH122" s="172"/>
      <c r="GRI122" s="172"/>
      <c r="GRJ122" s="172"/>
      <c r="GRK122" s="172"/>
      <c r="GRL122" s="172"/>
      <c r="GRM122" s="172"/>
      <c r="GRN122" s="172"/>
      <c r="GRO122" s="172"/>
      <c r="GRP122" s="172"/>
      <c r="GRQ122" s="172"/>
      <c r="GRR122" s="172"/>
      <c r="GRS122" s="172"/>
      <c r="GRT122" s="172"/>
      <c r="GRU122" s="172"/>
      <c r="GRV122" s="172"/>
      <c r="GRW122" s="172"/>
      <c r="GRX122" s="172"/>
      <c r="GRY122" s="172"/>
      <c r="GRZ122" s="172"/>
      <c r="GSA122" s="172"/>
      <c r="GSB122" s="172"/>
      <c r="GSC122" s="172"/>
      <c r="GSD122" s="172"/>
      <c r="GSE122" s="172"/>
      <c r="GSF122" s="172"/>
      <c r="GSG122" s="172"/>
      <c r="GSH122" s="172"/>
      <c r="GSI122" s="172"/>
      <c r="GSJ122" s="172"/>
      <c r="GSK122" s="172"/>
      <c r="GSL122" s="172"/>
      <c r="GSM122" s="172"/>
      <c r="GSN122" s="172"/>
      <c r="GSO122" s="172"/>
      <c r="GSP122" s="172"/>
      <c r="GSQ122" s="172"/>
      <c r="GSR122" s="172"/>
      <c r="GSS122" s="172"/>
      <c r="GST122" s="172"/>
      <c r="GSU122" s="172"/>
      <c r="GSV122" s="172"/>
      <c r="GSW122" s="172"/>
      <c r="GSX122" s="172"/>
      <c r="GSY122" s="172"/>
      <c r="GSZ122" s="172"/>
      <c r="GTA122" s="172"/>
      <c r="GTB122" s="172"/>
      <c r="GTC122" s="172"/>
      <c r="GTD122" s="172"/>
      <c r="GTE122" s="172"/>
      <c r="GTF122" s="172"/>
      <c r="GTG122" s="172"/>
      <c r="GTH122" s="172"/>
      <c r="GTI122" s="172"/>
      <c r="GTJ122" s="172"/>
      <c r="GTK122" s="172"/>
      <c r="GTL122" s="172"/>
      <c r="GTM122" s="172"/>
      <c r="GTN122" s="172"/>
      <c r="GTO122" s="172"/>
      <c r="GTP122" s="172"/>
      <c r="GTQ122" s="172"/>
      <c r="GTR122" s="172"/>
      <c r="GTS122" s="172"/>
      <c r="GTT122" s="172"/>
      <c r="GTU122" s="172"/>
      <c r="GTV122" s="172"/>
      <c r="GTW122" s="172"/>
      <c r="GTX122" s="172"/>
      <c r="GTY122" s="172"/>
      <c r="GTZ122" s="172"/>
      <c r="GUA122" s="172"/>
      <c r="GUB122" s="172"/>
      <c r="GUC122" s="172"/>
      <c r="GUD122" s="172"/>
      <c r="GUE122" s="172"/>
      <c r="GUF122" s="172"/>
      <c r="GUG122" s="172"/>
      <c r="GUH122" s="172"/>
      <c r="GUI122" s="172"/>
      <c r="GUJ122" s="172"/>
      <c r="GUK122" s="172"/>
      <c r="GUL122" s="172"/>
      <c r="GUM122" s="172"/>
      <c r="GUN122" s="172"/>
      <c r="GUO122" s="172"/>
      <c r="GUP122" s="172"/>
      <c r="GUQ122" s="172"/>
      <c r="GUR122" s="172"/>
      <c r="GUS122" s="172"/>
      <c r="GUT122" s="172"/>
      <c r="GUU122" s="172"/>
      <c r="GUV122" s="172"/>
      <c r="GUW122" s="172"/>
      <c r="GUX122" s="172"/>
      <c r="GUY122" s="172"/>
      <c r="GUZ122" s="172"/>
      <c r="GVA122" s="172"/>
      <c r="GVB122" s="172"/>
      <c r="GVC122" s="172"/>
      <c r="GVD122" s="172"/>
      <c r="GVE122" s="172"/>
      <c r="GVF122" s="172"/>
      <c r="GVG122" s="172"/>
      <c r="GVH122" s="172"/>
      <c r="GVI122" s="172"/>
      <c r="GVJ122" s="172"/>
      <c r="GVK122" s="172"/>
      <c r="GVL122" s="172"/>
      <c r="GVM122" s="172"/>
      <c r="GVN122" s="172"/>
      <c r="GVO122" s="172"/>
      <c r="GVP122" s="172"/>
      <c r="GVQ122" s="172"/>
      <c r="GVR122" s="172"/>
      <c r="GVS122" s="172"/>
      <c r="GVT122" s="172"/>
      <c r="GVU122" s="172"/>
      <c r="GVV122" s="172"/>
      <c r="GVW122" s="172"/>
      <c r="GVX122" s="172"/>
      <c r="GVY122" s="172"/>
      <c r="GVZ122" s="172"/>
      <c r="GWA122" s="172"/>
      <c r="GWB122" s="172"/>
      <c r="GWC122" s="172"/>
      <c r="GWD122" s="172"/>
      <c r="GWE122" s="172"/>
      <c r="GWF122" s="172"/>
      <c r="GWG122" s="172"/>
      <c r="GWH122" s="172"/>
      <c r="GWI122" s="172"/>
      <c r="GWJ122" s="172"/>
      <c r="GWK122" s="172"/>
      <c r="GWL122" s="172"/>
      <c r="GWM122" s="172"/>
      <c r="GWN122" s="172"/>
      <c r="GWO122" s="172"/>
      <c r="GWP122" s="172"/>
      <c r="GWQ122" s="172"/>
      <c r="GWR122" s="172"/>
      <c r="GWS122" s="172"/>
      <c r="GWT122" s="172"/>
      <c r="GWU122" s="172"/>
      <c r="GWV122" s="172"/>
      <c r="GWW122" s="172"/>
      <c r="GWX122" s="172"/>
      <c r="GWY122" s="172"/>
      <c r="GWZ122" s="172"/>
      <c r="GXA122" s="172"/>
      <c r="GXB122" s="172"/>
      <c r="GXC122" s="172"/>
      <c r="GXD122" s="172"/>
      <c r="GXE122" s="172"/>
      <c r="GXF122" s="172"/>
      <c r="GXG122" s="172"/>
      <c r="GXH122" s="172"/>
      <c r="GXI122" s="172"/>
      <c r="GXJ122" s="172"/>
      <c r="GXK122" s="172"/>
      <c r="GXL122" s="172"/>
      <c r="GXM122" s="172"/>
      <c r="GXN122" s="172"/>
      <c r="GXO122" s="172"/>
      <c r="GXP122" s="172"/>
      <c r="GXQ122" s="172"/>
      <c r="GXR122" s="172"/>
      <c r="GXS122" s="172"/>
      <c r="GXT122" s="172"/>
      <c r="GXU122" s="172"/>
      <c r="GXV122" s="172"/>
      <c r="GXW122" s="172"/>
      <c r="GXX122" s="172"/>
      <c r="GXY122" s="172"/>
      <c r="GXZ122" s="172"/>
      <c r="GYA122" s="172"/>
      <c r="GYB122" s="172"/>
      <c r="GYC122" s="172"/>
      <c r="GYD122" s="172"/>
      <c r="GYE122" s="172"/>
      <c r="GYF122" s="172"/>
      <c r="GYG122" s="172"/>
      <c r="GYH122" s="172"/>
      <c r="GYI122" s="172"/>
      <c r="GYJ122" s="172"/>
      <c r="GYK122" s="172"/>
      <c r="GYL122" s="172"/>
      <c r="GYM122" s="172"/>
      <c r="GYN122" s="172"/>
      <c r="GYO122" s="172"/>
      <c r="GYP122" s="172"/>
      <c r="GYQ122" s="172"/>
      <c r="GYR122" s="172"/>
      <c r="GYS122" s="172"/>
      <c r="GYT122" s="172"/>
      <c r="GYU122" s="172"/>
      <c r="GYV122" s="172"/>
      <c r="GYW122" s="172"/>
      <c r="GYX122" s="172"/>
      <c r="GYY122" s="172"/>
      <c r="GYZ122" s="172"/>
      <c r="GZA122" s="172"/>
      <c r="GZB122" s="172"/>
      <c r="GZC122" s="172"/>
      <c r="GZD122" s="172"/>
      <c r="GZE122" s="172"/>
      <c r="GZF122" s="172"/>
      <c r="GZG122" s="172"/>
      <c r="GZH122" s="172"/>
      <c r="GZI122" s="172"/>
      <c r="GZJ122" s="172"/>
      <c r="GZK122" s="172"/>
      <c r="GZL122" s="172"/>
      <c r="GZM122" s="172"/>
      <c r="GZN122" s="172"/>
      <c r="GZO122" s="172"/>
      <c r="GZP122" s="172"/>
      <c r="GZQ122" s="172"/>
      <c r="GZR122" s="172"/>
      <c r="GZS122" s="172"/>
      <c r="GZT122" s="172"/>
      <c r="GZU122" s="172"/>
      <c r="GZV122" s="172"/>
      <c r="GZW122" s="172"/>
      <c r="GZX122" s="172"/>
      <c r="GZY122" s="172"/>
      <c r="GZZ122" s="172"/>
      <c r="HAA122" s="172"/>
      <c r="HAB122" s="172"/>
      <c r="HAC122" s="172"/>
      <c r="HAD122" s="172"/>
      <c r="HAE122" s="172"/>
      <c r="HAF122" s="172"/>
      <c r="HAG122" s="172"/>
      <c r="HAH122" s="172"/>
      <c r="HAI122" s="172"/>
      <c r="HAJ122" s="172"/>
      <c r="HAK122" s="172"/>
      <c r="HAL122" s="172"/>
      <c r="HAM122" s="172"/>
      <c r="HAN122" s="172"/>
      <c r="HAO122" s="172"/>
      <c r="HAP122" s="172"/>
      <c r="HAQ122" s="172"/>
      <c r="HAR122" s="172"/>
      <c r="HAS122" s="172"/>
      <c r="HAT122" s="172"/>
      <c r="HAU122" s="172"/>
      <c r="HAV122" s="172"/>
      <c r="HAW122" s="172"/>
      <c r="HAX122" s="172"/>
      <c r="HAY122" s="172"/>
      <c r="HAZ122" s="172"/>
      <c r="HBA122" s="172"/>
      <c r="HBB122" s="172"/>
      <c r="HBC122" s="172"/>
      <c r="HBD122" s="172"/>
      <c r="HBE122" s="172"/>
      <c r="HBF122" s="172"/>
      <c r="HBG122" s="172"/>
      <c r="HBH122" s="172"/>
      <c r="HBI122" s="172"/>
      <c r="HBJ122" s="172"/>
      <c r="HBK122" s="172"/>
      <c r="HBL122" s="172"/>
      <c r="HBM122" s="172"/>
      <c r="HBN122" s="172"/>
      <c r="HBO122" s="172"/>
      <c r="HBP122" s="172"/>
      <c r="HBQ122" s="172"/>
      <c r="HBR122" s="172"/>
      <c r="HBS122" s="172"/>
      <c r="HBT122" s="172"/>
      <c r="HBU122" s="172"/>
      <c r="HBV122" s="172"/>
      <c r="HBW122" s="172"/>
      <c r="HBX122" s="172"/>
      <c r="HBY122" s="172"/>
      <c r="HBZ122" s="172"/>
      <c r="HCA122" s="172"/>
      <c r="HCB122" s="172"/>
      <c r="HCC122" s="172"/>
      <c r="HCD122" s="172"/>
      <c r="HCE122" s="172"/>
      <c r="HCF122" s="172"/>
      <c r="HCG122" s="172"/>
      <c r="HCH122" s="172"/>
      <c r="HCI122" s="172"/>
      <c r="HCJ122" s="172"/>
      <c r="HCK122" s="172"/>
      <c r="HCL122" s="172"/>
      <c r="HCM122" s="172"/>
      <c r="HCN122" s="172"/>
      <c r="HCO122" s="172"/>
      <c r="HCP122" s="172"/>
      <c r="HCQ122" s="172"/>
      <c r="HCR122" s="172"/>
      <c r="HCS122" s="172"/>
      <c r="HCT122" s="172"/>
      <c r="HCU122" s="172"/>
      <c r="HCV122" s="172"/>
      <c r="HCW122" s="172"/>
      <c r="HCX122" s="172"/>
      <c r="HCY122" s="172"/>
      <c r="HCZ122" s="172"/>
      <c r="HDA122" s="172"/>
      <c r="HDB122" s="172"/>
      <c r="HDC122" s="172"/>
      <c r="HDD122" s="172"/>
      <c r="HDE122" s="172"/>
      <c r="HDF122" s="172"/>
      <c r="HDG122" s="172"/>
      <c r="HDH122" s="172"/>
      <c r="HDI122" s="172"/>
      <c r="HDJ122" s="172"/>
      <c r="HDK122" s="172"/>
      <c r="HDL122" s="172"/>
      <c r="HDM122" s="172"/>
      <c r="HDN122" s="172"/>
      <c r="HDO122" s="172"/>
      <c r="HDP122" s="172"/>
      <c r="HDQ122" s="172"/>
      <c r="HDR122" s="172"/>
      <c r="HDS122" s="172"/>
      <c r="HDT122" s="172"/>
      <c r="HDU122" s="172"/>
      <c r="HDV122" s="172"/>
      <c r="HDW122" s="172"/>
      <c r="HDX122" s="172"/>
      <c r="HDY122" s="172"/>
      <c r="HDZ122" s="172"/>
      <c r="HEA122" s="172"/>
      <c r="HEB122" s="172"/>
      <c r="HEC122" s="172"/>
      <c r="HED122" s="172"/>
      <c r="HEE122" s="172"/>
      <c r="HEF122" s="172"/>
      <c r="HEG122" s="172"/>
      <c r="HEH122" s="172"/>
      <c r="HEI122" s="172"/>
      <c r="HEJ122" s="172"/>
      <c r="HEK122" s="172"/>
      <c r="HEL122" s="172"/>
      <c r="HEM122" s="172"/>
      <c r="HEN122" s="172"/>
      <c r="HEO122" s="172"/>
      <c r="HEP122" s="172"/>
      <c r="HEQ122" s="172"/>
      <c r="HER122" s="172"/>
      <c r="HES122" s="172"/>
      <c r="HET122" s="172"/>
      <c r="HEU122" s="172"/>
      <c r="HEV122" s="172"/>
      <c r="HEW122" s="172"/>
      <c r="HEX122" s="172"/>
      <c r="HEY122" s="172"/>
      <c r="HEZ122" s="172"/>
      <c r="HFA122" s="172"/>
      <c r="HFB122" s="172"/>
      <c r="HFC122" s="172"/>
      <c r="HFD122" s="172"/>
      <c r="HFE122" s="172"/>
      <c r="HFF122" s="172"/>
      <c r="HFG122" s="172"/>
      <c r="HFH122" s="172"/>
      <c r="HFI122" s="172"/>
      <c r="HFJ122" s="172"/>
      <c r="HFK122" s="172"/>
      <c r="HFL122" s="172"/>
      <c r="HFM122" s="172"/>
      <c r="HFN122" s="172"/>
      <c r="HFO122" s="172"/>
      <c r="HFP122" s="172"/>
      <c r="HFQ122" s="172"/>
      <c r="HFR122" s="172"/>
      <c r="HFS122" s="172"/>
      <c r="HFT122" s="172"/>
      <c r="HFU122" s="172"/>
      <c r="HFV122" s="172"/>
      <c r="HFW122" s="172"/>
      <c r="HFX122" s="172"/>
      <c r="HFY122" s="172"/>
      <c r="HFZ122" s="172"/>
      <c r="HGA122" s="172"/>
      <c r="HGB122" s="172"/>
      <c r="HGC122" s="172"/>
      <c r="HGD122" s="172"/>
      <c r="HGE122" s="172"/>
      <c r="HGF122" s="172"/>
      <c r="HGG122" s="172"/>
      <c r="HGH122" s="172"/>
      <c r="HGI122" s="172"/>
      <c r="HGJ122" s="172"/>
      <c r="HGK122" s="172"/>
      <c r="HGL122" s="172"/>
      <c r="HGM122" s="172"/>
      <c r="HGN122" s="172"/>
      <c r="HGO122" s="172"/>
      <c r="HGP122" s="172"/>
      <c r="HGQ122" s="172"/>
      <c r="HGR122" s="172"/>
      <c r="HGS122" s="172"/>
      <c r="HGT122" s="172"/>
      <c r="HGU122" s="172"/>
      <c r="HGV122" s="172"/>
      <c r="HGW122" s="172"/>
      <c r="HGX122" s="172"/>
      <c r="HGY122" s="172"/>
      <c r="HGZ122" s="172"/>
      <c r="HHA122" s="172"/>
      <c r="HHB122" s="172"/>
      <c r="HHC122" s="172"/>
      <c r="HHD122" s="172"/>
      <c r="HHE122" s="172"/>
      <c r="HHF122" s="172"/>
      <c r="HHG122" s="172"/>
      <c r="HHH122" s="172"/>
      <c r="HHI122" s="172"/>
      <c r="HHJ122" s="172"/>
      <c r="HHK122" s="172"/>
      <c r="HHL122" s="172"/>
      <c r="HHM122" s="172"/>
      <c r="HHN122" s="172"/>
      <c r="HHO122" s="172"/>
      <c r="HHP122" s="172"/>
      <c r="HHQ122" s="172"/>
      <c r="HHR122" s="172"/>
      <c r="HHS122" s="172"/>
      <c r="HHT122" s="172"/>
      <c r="HHU122" s="172"/>
      <c r="HHV122" s="172"/>
      <c r="HHW122" s="172"/>
      <c r="HHX122" s="172"/>
      <c r="HHY122" s="172"/>
      <c r="HHZ122" s="172"/>
      <c r="HIA122" s="172"/>
      <c r="HIB122" s="172"/>
      <c r="HIC122" s="172"/>
      <c r="HID122" s="172"/>
      <c r="HIE122" s="172"/>
      <c r="HIF122" s="172"/>
      <c r="HIG122" s="172"/>
      <c r="HIH122" s="172"/>
      <c r="HII122" s="172"/>
      <c r="HIJ122" s="172"/>
      <c r="HIK122" s="172"/>
      <c r="HIL122" s="172"/>
      <c r="HIM122" s="172"/>
      <c r="HIN122" s="172"/>
      <c r="HIO122" s="172"/>
      <c r="HIP122" s="172"/>
      <c r="HIQ122" s="172"/>
      <c r="HIR122" s="172"/>
      <c r="HIS122" s="172"/>
      <c r="HIT122" s="172"/>
      <c r="HIU122" s="172"/>
      <c r="HIV122" s="172"/>
      <c r="HIW122" s="172"/>
      <c r="HIX122" s="172"/>
      <c r="HIY122" s="172"/>
      <c r="HIZ122" s="172"/>
      <c r="HJA122" s="172"/>
      <c r="HJB122" s="172"/>
      <c r="HJC122" s="172"/>
      <c r="HJD122" s="172"/>
      <c r="HJE122" s="172"/>
      <c r="HJF122" s="172"/>
      <c r="HJG122" s="172"/>
      <c r="HJH122" s="172"/>
      <c r="HJI122" s="172"/>
      <c r="HJJ122" s="172"/>
      <c r="HJK122" s="172"/>
      <c r="HJL122" s="172"/>
      <c r="HJM122" s="172"/>
      <c r="HJN122" s="172"/>
      <c r="HJO122" s="172"/>
      <c r="HJP122" s="172"/>
      <c r="HJQ122" s="172"/>
      <c r="HJR122" s="172"/>
      <c r="HJS122" s="172"/>
      <c r="HJT122" s="172"/>
      <c r="HJU122" s="172"/>
      <c r="HJV122" s="172"/>
      <c r="HJW122" s="172"/>
      <c r="HJX122" s="172"/>
      <c r="HJY122" s="172"/>
      <c r="HJZ122" s="172"/>
      <c r="HKA122" s="172"/>
      <c r="HKB122" s="172"/>
      <c r="HKC122" s="172"/>
      <c r="HKD122" s="172"/>
      <c r="HKE122" s="172"/>
      <c r="HKF122" s="172"/>
      <c r="HKG122" s="172"/>
      <c r="HKH122" s="172"/>
      <c r="HKI122" s="172"/>
      <c r="HKJ122" s="172"/>
      <c r="HKK122" s="172"/>
      <c r="HKL122" s="172"/>
      <c r="HKM122" s="172"/>
      <c r="HKN122" s="172"/>
      <c r="HKO122" s="172"/>
      <c r="HKP122" s="172"/>
      <c r="HKQ122" s="172"/>
      <c r="HKR122" s="172"/>
      <c r="HKS122" s="172"/>
      <c r="HKT122" s="172"/>
      <c r="HKU122" s="172"/>
      <c r="HKV122" s="172"/>
      <c r="HKW122" s="172"/>
      <c r="HKX122" s="172"/>
      <c r="HKY122" s="172"/>
      <c r="HKZ122" s="172"/>
      <c r="HLA122" s="172"/>
      <c r="HLB122" s="172"/>
      <c r="HLC122" s="172"/>
      <c r="HLD122" s="172"/>
      <c r="HLE122" s="172"/>
      <c r="HLF122" s="172"/>
      <c r="HLG122" s="172"/>
      <c r="HLH122" s="172"/>
      <c r="HLI122" s="172"/>
      <c r="HLJ122" s="172"/>
      <c r="HLK122" s="172"/>
      <c r="HLL122" s="172"/>
      <c r="HLM122" s="172"/>
      <c r="HLN122" s="172"/>
      <c r="HLO122" s="172"/>
      <c r="HLP122" s="172"/>
      <c r="HLQ122" s="172"/>
      <c r="HLR122" s="172"/>
      <c r="HLS122" s="172"/>
      <c r="HLT122" s="172"/>
      <c r="HLU122" s="172"/>
      <c r="HLV122" s="172"/>
      <c r="HLW122" s="172"/>
      <c r="HLX122" s="172"/>
      <c r="HLY122" s="172"/>
      <c r="HLZ122" s="172"/>
      <c r="HMA122" s="172"/>
      <c r="HMB122" s="172"/>
      <c r="HMC122" s="172"/>
      <c r="HMD122" s="172"/>
      <c r="HME122" s="172"/>
      <c r="HMF122" s="172"/>
      <c r="HMG122" s="172"/>
      <c r="HMH122" s="172"/>
      <c r="HMI122" s="172"/>
      <c r="HMJ122" s="172"/>
      <c r="HMK122" s="172"/>
      <c r="HML122" s="172"/>
      <c r="HMM122" s="172"/>
      <c r="HMN122" s="172"/>
      <c r="HMO122" s="172"/>
      <c r="HMP122" s="172"/>
      <c r="HMQ122" s="172"/>
      <c r="HMR122" s="172"/>
      <c r="HMS122" s="172"/>
      <c r="HMT122" s="172"/>
      <c r="HMU122" s="172"/>
      <c r="HMV122" s="172"/>
      <c r="HMW122" s="172"/>
      <c r="HMX122" s="172"/>
      <c r="HMY122" s="172"/>
      <c r="HMZ122" s="172"/>
      <c r="HNA122" s="172"/>
      <c r="HNB122" s="172"/>
      <c r="HNC122" s="172"/>
      <c r="HND122" s="172"/>
      <c r="HNE122" s="172"/>
      <c r="HNF122" s="172"/>
      <c r="HNG122" s="172"/>
      <c r="HNH122" s="172"/>
      <c r="HNI122" s="172"/>
      <c r="HNJ122" s="172"/>
      <c r="HNK122" s="172"/>
      <c r="HNL122" s="172"/>
      <c r="HNM122" s="172"/>
      <c r="HNN122" s="172"/>
      <c r="HNO122" s="172"/>
      <c r="HNP122" s="172"/>
      <c r="HNQ122" s="172"/>
      <c r="HNR122" s="172"/>
      <c r="HNS122" s="172"/>
      <c r="HNT122" s="172"/>
      <c r="HNU122" s="172"/>
      <c r="HNV122" s="172"/>
      <c r="HNW122" s="172"/>
      <c r="HNX122" s="172"/>
      <c r="HNY122" s="172"/>
      <c r="HNZ122" s="172"/>
      <c r="HOA122" s="172"/>
      <c r="HOB122" s="172"/>
      <c r="HOC122" s="172"/>
      <c r="HOD122" s="172"/>
      <c r="HOE122" s="172"/>
      <c r="HOF122" s="172"/>
      <c r="HOG122" s="172"/>
      <c r="HOH122" s="172"/>
      <c r="HOI122" s="172"/>
      <c r="HOJ122" s="172"/>
      <c r="HOK122" s="172"/>
      <c r="HOL122" s="172"/>
      <c r="HOM122" s="172"/>
      <c r="HON122" s="172"/>
      <c r="HOO122" s="172"/>
      <c r="HOP122" s="172"/>
      <c r="HOQ122" s="172"/>
      <c r="HOR122" s="172"/>
      <c r="HOS122" s="172"/>
      <c r="HOT122" s="172"/>
      <c r="HOU122" s="172"/>
      <c r="HOV122" s="172"/>
      <c r="HOW122" s="172"/>
      <c r="HOX122" s="172"/>
      <c r="HOY122" s="172"/>
      <c r="HOZ122" s="172"/>
      <c r="HPA122" s="172"/>
      <c r="HPB122" s="172"/>
      <c r="HPC122" s="172"/>
      <c r="HPD122" s="172"/>
      <c r="HPE122" s="172"/>
      <c r="HPF122" s="172"/>
      <c r="HPG122" s="172"/>
      <c r="HPH122" s="172"/>
      <c r="HPI122" s="172"/>
      <c r="HPJ122" s="172"/>
      <c r="HPK122" s="172"/>
      <c r="HPL122" s="172"/>
      <c r="HPM122" s="172"/>
      <c r="HPN122" s="172"/>
      <c r="HPO122" s="172"/>
      <c r="HPP122" s="172"/>
      <c r="HPQ122" s="172"/>
      <c r="HPR122" s="172"/>
      <c r="HPS122" s="172"/>
      <c r="HPT122" s="172"/>
      <c r="HPU122" s="172"/>
      <c r="HPV122" s="172"/>
      <c r="HPW122" s="172"/>
      <c r="HPX122" s="172"/>
      <c r="HPY122" s="172"/>
      <c r="HPZ122" s="172"/>
      <c r="HQA122" s="172"/>
      <c r="HQB122" s="172"/>
      <c r="HQC122" s="172"/>
      <c r="HQD122" s="172"/>
      <c r="HQE122" s="172"/>
      <c r="HQF122" s="172"/>
      <c r="HQG122" s="172"/>
      <c r="HQH122" s="172"/>
      <c r="HQI122" s="172"/>
      <c r="HQJ122" s="172"/>
      <c r="HQK122" s="172"/>
      <c r="HQL122" s="172"/>
      <c r="HQM122" s="172"/>
      <c r="HQN122" s="172"/>
      <c r="HQO122" s="172"/>
      <c r="HQP122" s="172"/>
      <c r="HQQ122" s="172"/>
      <c r="HQR122" s="172"/>
      <c r="HQS122" s="172"/>
      <c r="HQT122" s="172"/>
      <c r="HQU122" s="172"/>
      <c r="HQV122" s="172"/>
      <c r="HQW122" s="172"/>
      <c r="HQX122" s="172"/>
      <c r="HQY122" s="172"/>
      <c r="HQZ122" s="172"/>
      <c r="HRA122" s="172"/>
      <c r="HRB122" s="172"/>
      <c r="HRC122" s="172"/>
      <c r="HRD122" s="172"/>
      <c r="HRE122" s="172"/>
      <c r="HRF122" s="172"/>
      <c r="HRG122" s="172"/>
      <c r="HRH122" s="172"/>
      <c r="HRI122" s="172"/>
      <c r="HRJ122" s="172"/>
      <c r="HRK122" s="172"/>
      <c r="HRL122" s="172"/>
      <c r="HRM122" s="172"/>
      <c r="HRN122" s="172"/>
      <c r="HRO122" s="172"/>
      <c r="HRP122" s="172"/>
      <c r="HRQ122" s="172"/>
      <c r="HRR122" s="172"/>
      <c r="HRS122" s="172"/>
      <c r="HRT122" s="172"/>
      <c r="HRU122" s="172"/>
      <c r="HRV122" s="172"/>
      <c r="HRW122" s="172"/>
      <c r="HRX122" s="172"/>
      <c r="HRY122" s="172"/>
      <c r="HRZ122" s="172"/>
      <c r="HSA122" s="172"/>
      <c r="HSB122" s="172"/>
      <c r="HSC122" s="172"/>
      <c r="HSD122" s="172"/>
      <c r="HSE122" s="172"/>
      <c r="HSF122" s="172"/>
      <c r="HSG122" s="172"/>
      <c r="HSH122" s="172"/>
      <c r="HSI122" s="172"/>
      <c r="HSJ122" s="172"/>
      <c r="HSK122" s="172"/>
      <c r="HSL122" s="172"/>
      <c r="HSM122" s="172"/>
      <c r="HSN122" s="172"/>
      <c r="HSO122" s="172"/>
      <c r="HSP122" s="172"/>
      <c r="HSQ122" s="172"/>
      <c r="HSR122" s="172"/>
      <c r="HSS122" s="172"/>
      <c r="HST122" s="172"/>
      <c r="HSU122" s="172"/>
      <c r="HSV122" s="172"/>
      <c r="HSW122" s="172"/>
      <c r="HSX122" s="172"/>
      <c r="HSY122" s="172"/>
      <c r="HSZ122" s="172"/>
      <c r="HTA122" s="172"/>
      <c r="HTB122" s="172"/>
      <c r="HTC122" s="172"/>
      <c r="HTD122" s="172"/>
      <c r="HTE122" s="172"/>
      <c r="HTF122" s="172"/>
      <c r="HTG122" s="172"/>
      <c r="HTH122" s="172"/>
      <c r="HTI122" s="172"/>
      <c r="HTJ122" s="172"/>
      <c r="HTK122" s="172"/>
      <c r="HTL122" s="172"/>
      <c r="HTM122" s="172"/>
      <c r="HTN122" s="172"/>
      <c r="HTO122" s="172"/>
      <c r="HTP122" s="172"/>
      <c r="HTQ122" s="172"/>
      <c r="HTR122" s="172"/>
      <c r="HTS122" s="172"/>
      <c r="HTT122" s="172"/>
      <c r="HTU122" s="172"/>
      <c r="HTV122" s="172"/>
      <c r="HTW122" s="172"/>
      <c r="HTX122" s="172"/>
      <c r="HTY122" s="172"/>
      <c r="HTZ122" s="172"/>
      <c r="HUA122" s="172"/>
      <c r="HUB122" s="172"/>
      <c r="HUC122" s="172"/>
      <c r="HUD122" s="172"/>
      <c r="HUE122" s="172"/>
      <c r="HUF122" s="172"/>
      <c r="HUG122" s="172"/>
      <c r="HUH122" s="172"/>
      <c r="HUI122" s="172"/>
      <c r="HUJ122" s="172"/>
      <c r="HUK122" s="172"/>
      <c r="HUL122" s="172"/>
      <c r="HUM122" s="172"/>
      <c r="HUN122" s="172"/>
      <c r="HUO122" s="172"/>
      <c r="HUP122" s="172"/>
      <c r="HUQ122" s="172"/>
      <c r="HUR122" s="172"/>
      <c r="HUS122" s="172"/>
      <c r="HUT122" s="172"/>
      <c r="HUU122" s="172"/>
      <c r="HUV122" s="172"/>
      <c r="HUW122" s="172"/>
      <c r="HUX122" s="172"/>
      <c r="HUY122" s="172"/>
      <c r="HUZ122" s="172"/>
      <c r="HVA122" s="172"/>
      <c r="HVB122" s="172"/>
      <c r="HVC122" s="172"/>
      <c r="HVD122" s="172"/>
      <c r="HVE122" s="172"/>
      <c r="HVF122" s="172"/>
      <c r="HVG122" s="172"/>
      <c r="HVH122" s="172"/>
      <c r="HVI122" s="172"/>
      <c r="HVJ122" s="172"/>
      <c r="HVK122" s="172"/>
      <c r="HVL122" s="172"/>
      <c r="HVM122" s="172"/>
      <c r="HVN122" s="172"/>
      <c r="HVO122" s="172"/>
      <c r="HVP122" s="172"/>
      <c r="HVQ122" s="172"/>
      <c r="HVR122" s="172"/>
      <c r="HVS122" s="172"/>
      <c r="HVT122" s="172"/>
      <c r="HVU122" s="172"/>
      <c r="HVV122" s="172"/>
      <c r="HVW122" s="172"/>
      <c r="HVX122" s="172"/>
      <c r="HVY122" s="172"/>
      <c r="HVZ122" s="172"/>
      <c r="HWA122" s="172"/>
      <c r="HWB122" s="172"/>
      <c r="HWC122" s="172"/>
      <c r="HWD122" s="172"/>
      <c r="HWE122" s="172"/>
      <c r="HWF122" s="172"/>
      <c r="HWG122" s="172"/>
      <c r="HWH122" s="172"/>
      <c r="HWI122" s="172"/>
      <c r="HWJ122" s="172"/>
      <c r="HWK122" s="172"/>
      <c r="HWL122" s="172"/>
      <c r="HWM122" s="172"/>
      <c r="HWN122" s="172"/>
      <c r="HWO122" s="172"/>
      <c r="HWP122" s="172"/>
      <c r="HWQ122" s="172"/>
      <c r="HWR122" s="172"/>
      <c r="HWS122" s="172"/>
      <c r="HWT122" s="172"/>
      <c r="HWU122" s="172"/>
      <c r="HWV122" s="172"/>
      <c r="HWW122" s="172"/>
      <c r="HWX122" s="172"/>
      <c r="HWY122" s="172"/>
      <c r="HWZ122" s="172"/>
      <c r="HXA122" s="172"/>
      <c r="HXB122" s="172"/>
      <c r="HXC122" s="172"/>
      <c r="HXD122" s="172"/>
      <c r="HXE122" s="172"/>
      <c r="HXF122" s="172"/>
      <c r="HXG122" s="172"/>
      <c r="HXH122" s="172"/>
      <c r="HXI122" s="172"/>
      <c r="HXJ122" s="172"/>
      <c r="HXK122" s="172"/>
      <c r="HXL122" s="172"/>
      <c r="HXM122" s="172"/>
      <c r="HXN122" s="172"/>
      <c r="HXO122" s="172"/>
      <c r="HXP122" s="172"/>
      <c r="HXQ122" s="172"/>
      <c r="HXR122" s="172"/>
      <c r="HXS122" s="172"/>
      <c r="HXT122" s="172"/>
      <c r="HXU122" s="172"/>
      <c r="HXV122" s="172"/>
      <c r="HXW122" s="172"/>
      <c r="HXX122" s="172"/>
      <c r="HXY122" s="172"/>
      <c r="HXZ122" s="172"/>
      <c r="HYA122" s="172"/>
      <c r="HYB122" s="172"/>
      <c r="HYC122" s="172"/>
      <c r="HYD122" s="172"/>
      <c r="HYE122" s="172"/>
      <c r="HYF122" s="172"/>
      <c r="HYG122" s="172"/>
      <c r="HYH122" s="172"/>
      <c r="HYI122" s="172"/>
      <c r="HYJ122" s="172"/>
      <c r="HYK122" s="172"/>
      <c r="HYL122" s="172"/>
      <c r="HYM122" s="172"/>
      <c r="HYN122" s="172"/>
      <c r="HYO122" s="172"/>
      <c r="HYP122" s="172"/>
      <c r="HYQ122" s="172"/>
      <c r="HYR122" s="172"/>
      <c r="HYS122" s="172"/>
      <c r="HYT122" s="172"/>
      <c r="HYU122" s="172"/>
      <c r="HYV122" s="172"/>
      <c r="HYW122" s="172"/>
      <c r="HYX122" s="172"/>
      <c r="HYY122" s="172"/>
      <c r="HYZ122" s="172"/>
      <c r="HZA122" s="172"/>
      <c r="HZB122" s="172"/>
      <c r="HZC122" s="172"/>
      <c r="HZD122" s="172"/>
      <c r="HZE122" s="172"/>
      <c r="HZF122" s="172"/>
      <c r="HZG122" s="172"/>
      <c r="HZH122" s="172"/>
      <c r="HZI122" s="172"/>
      <c r="HZJ122" s="172"/>
      <c r="HZK122" s="172"/>
      <c r="HZL122" s="172"/>
      <c r="HZM122" s="172"/>
      <c r="HZN122" s="172"/>
      <c r="HZO122" s="172"/>
      <c r="HZP122" s="172"/>
      <c r="HZQ122" s="172"/>
      <c r="HZR122" s="172"/>
      <c r="HZS122" s="172"/>
      <c r="HZT122" s="172"/>
      <c r="HZU122" s="172"/>
      <c r="HZV122" s="172"/>
      <c r="HZW122" s="172"/>
      <c r="HZX122" s="172"/>
      <c r="HZY122" s="172"/>
      <c r="HZZ122" s="172"/>
      <c r="IAA122" s="172"/>
      <c r="IAB122" s="172"/>
      <c r="IAC122" s="172"/>
      <c r="IAD122" s="172"/>
      <c r="IAE122" s="172"/>
      <c r="IAF122" s="172"/>
      <c r="IAG122" s="172"/>
      <c r="IAH122" s="172"/>
      <c r="IAI122" s="172"/>
      <c r="IAJ122" s="172"/>
      <c r="IAK122" s="172"/>
      <c r="IAL122" s="172"/>
      <c r="IAM122" s="172"/>
      <c r="IAN122" s="172"/>
      <c r="IAO122" s="172"/>
      <c r="IAP122" s="172"/>
      <c r="IAQ122" s="172"/>
      <c r="IAR122" s="172"/>
      <c r="IAS122" s="172"/>
      <c r="IAT122" s="172"/>
      <c r="IAU122" s="172"/>
      <c r="IAV122" s="172"/>
      <c r="IAW122" s="172"/>
      <c r="IAX122" s="172"/>
      <c r="IAY122" s="172"/>
      <c r="IAZ122" s="172"/>
      <c r="IBA122" s="172"/>
      <c r="IBB122" s="172"/>
      <c r="IBC122" s="172"/>
      <c r="IBD122" s="172"/>
      <c r="IBE122" s="172"/>
      <c r="IBF122" s="172"/>
      <c r="IBG122" s="172"/>
      <c r="IBH122" s="172"/>
      <c r="IBI122" s="172"/>
      <c r="IBJ122" s="172"/>
      <c r="IBK122" s="172"/>
      <c r="IBL122" s="172"/>
      <c r="IBM122" s="172"/>
      <c r="IBN122" s="172"/>
      <c r="IBO122" s="172"/>
      <c r="IBP122" s="172"/>
      <c r="IBQ122" s="172"/>
      <c r="IBR122" s="172"/>
      <c r="IBS122" s="172"/>
      <c r="IBT122" s="172"/>
      <c r="IBU122" s="172"/>
      <c r="IBV122" s="172"/>
      <c r="IBW122" s="172"/>
      <c r="IBX122" s="172"/>
      <c r="IBY122" s="172"/>
      <c r="IBZ122" s="172"/>
      <c r="ICA122" s="172"/>
      <c r="ICB122" s="172"/>
      <c r="ICC122" s="172"/>
      <c r="ICD122" s="172"/>
      <c r="ICE122" s="172"/>
      <c r="ICF122" s="172"/>
      <c r="ICG122" s="172"/>
      <c r="ICH122" s="172"/>
      <c r="ICI122" s="172"/>
      <c r="ICJ122" s="172"/>
      <c r="ICK122" s="172"/>
      <c r="ICL122" s="172"/>
      <c r="ICM122" s="172"/>
      <c r="ICN122" s="172"/>
      <c r="ICO122" s="172"/>
      <c r="ICP122" s="172"/>
      <c r="ICQ122" s="172"/>
      <c r="ICR122" s="172"/>
      <c r="ICS122" s="172"/>
      <c r="ICT122" s="172"/>
      <c r="ICU122" s="172"/>
      <c r="ICV122" s="172"/>
      <c r="ICW122" s="172"/>
      <c r="ICX122" s="172"/>
      <c r="ICY122" s="172"/>
      <c r="ICZ122" s="172"/>
      <c r="IDA122" s="172"/>
      <c r="IDB122" s="172"/>
      <c r="IDC122" s="172"/>
      <c r="IDD122" s="172"/>
      <c r="IDE122" s="172"/>
      <c r="IDF122" s="172"/>
      <c r="IDG122" s="172"/>
      <c r="IDH122" s="172"/>
      <c r="IDI122" s="172"/>
      <c r="IDJ122" s="172"/>
      <c r="IDK122" s="172"/>
      <c r="IDL122" s="172"/>
      <c r="IDM122" s="172"/>
      <c r="IDN122" s="172"/>
      <c r="IDO122" s="172"/>
      <c r="IDP122" s="172"/>
      <c r="IDQ122" s="172"/>
      <c r="IDR122" s="172"/>
      <c r="IDS122" s="172"/>
      <c r="IDT122" s="172"/>
      <c r="IDU122" s="172"/>
      <c r="IDV122" s="172"/>
      <c r="IDW122" s="172"/>
      <c r="IDX122" s="172"/>
      <c r="IDY122" s="172"/>
      <c r="IDZ122" s="172"/>
      <c r="IEA122" s="172"/>
      <c r="IEB122" s="172"/>
      <c r="IEC122" s="172"/>
      <c r="IED122" s="172"/>
      <c r="IEE122" s="172"/>
      <c r="IEF122" s="172"/>
      <c r="IEG122" s="172"/>
      <c r="IEH122" s="172"/>
      <c r="IEI122" s="172"/>
      <c r="IEJ122" s="172"/>
      <c r="IEK122" s="172"/>
      <c r="IEL122" s="172"/>
      <c r="IEM122" s="172"/>
      <c r="IEN122" s="172"/>
      <c r="IEO122" s="172"/>
      <c r="IEP122" s="172"/>
      <c r="IEQ122" s="172"/>
      <c r="IER122" s="172"/>
      <c r="IES122" s="172"/>
      <c r="IET122" s="172"/>
      <c r="IEU122" s="172"/>
      <c r="IEV122" s="172"/>
      <c r="IEW122" s="172"/>
      <c r="IEX122" s="172"/>
      <c r="IEY122" s="172"/>
      <c r="IEZ122" s="172"/>
      <c r="IFA122" s="172"/>
      <c r="IFB122" s="172"/>
      <c r="IFC122" s="172"/>
      <c r="IFD122" s="172"/>
      <c r="IFE122" s="172"/>
      <c r="IFF122" s="172"/>
      <c r="IFG122" s="172"/>
      <c r="IFH122" s="172"/>
      <c r="IFI122" s="172"/>
      <c r="IFJ122" s="172"/>
      <c r="IFK122" s="172"/>
      <c r="IFL122" s="172"/>
      <c r="IFM122" s="172"/>
      <c r="IFN122" s="172"/>
      <c r="IFO122" s="172"/>
      <c r="IFP122" s="172"/>
      <c r="IFQ122" s="172"/>
      <c r="IFR122" s="172"/>
      <c r="IFS122" s="172"/>
      <c r="IFT122" s="172"/>
      <c r="IFU122" s="172"/>
      <c r="IFV122" s="172"/>
      <c r="IFW122" s="172"/>
      <c r="IFX122" s="172"/>
      <c r="IFY122" s="172"/>
      <c r="IFZ122" s="172"/>
      <c r="IGA122" s="172"/>
      <c r="IGB122" s="172"/>
      <c r="IGC122" s="172"/>
      <c r="IGD122" s="172"/>
      <c r="IGE122" s="172"/>
      <c r="IGF122" s="172"/>
      <c r="IGG122" s="172"/>
      <c r="IGH122" s="172"/>
      <c r="IGI122" s="172"/>
      <c r="IGJ122" s="172"/>
      <c r="IGK122" s="172"/>
      <c r="IGL122" s="172"/>
      <c r="IGM122" s="172"/>
      <c r="IGN122" s="172"/>
      <c r="IGO122" s="172"/>
      <c r="IGP122" s="172"/>
      <c r="IGQ122" s="172"/>
      <c r="IGR122" s="172"/>
      <c r="IGS122" s="172"/>
      <c r="IGT122" s="172"/>
      <c r="IGU122" s="172"/>
      <c r="IGV122" s="172"/>
      <c r="IGW122" s="172"/>
      <c r="IGX122" s="172"/>
      <c r="IGY122" s="172"/>
      <c r="IGZ122" s="172"/>
      <c r="IHA122" s="172"/>
      <c r="IHB122" s="172"/>
      <c r="IHC122" s="172"/>
      <c r="IHD122" s="172"/>
      <c r="IHE122" s="172"/>
      <c r="IHF122" s="172"/>
      <c r="IHG122" s="172"/>
      <c r="IHH122" s="172"/>
      <c r="IHI122" s="172"/>
      <c r="IHJ122" s="172"/>
      <c r="IHK122" s="172"/>
      <c r="IHL122" s="172"/>
      <c r="IHM122" s="172"/>
      <c r="IHN122" s="172"/>
      <c r="IHO122" s="172"/>
      <c r="IHP122" s="172"/>
      <c r="IHQ122" s="172"/>
      <c r="IHR122" s="172"/>
      <c r="IHS122" s="172"/>
      <c r="IHT122" s="172"/>
      <c r="IHU122" s="172"/>
      <c r="IHV122" s="172"/>
      <c r="IHW122" s="172"/>
      <c r="IHX122" s="172"/>
      <c r="IHY122" s="172"/>
      <c r="IHZ122" s="172"/>
      <c r="IIA122" s="172"/>
      <c r="IIB122" s="172"/>
      <c r="IIC122" s="172"/>
      <c r="IID122" s="172"/>
      <c r="IIE122" s="172"/>
      <c r="IIF122" s="172"/>
      <c r="IIG122" s="172"/>
      <c r="IIH122" s="172"/>
      <c r="III122" s="172"/>
      <c r="IIJ122" s="172"/>
      <c r="IIK122" s="172"/>
      <c r="IIL122" s="172"/>
      <c r="IIM122" s="172"/>
      <c r="IIN122" s="172"/>
      <c r="IIO122" s="172"/>
      <c r="IIP122" s="172"/>
      <c r="IIQ122" s="172"/>
      <c r="IIR122" s="172"/>
      <c r="IIS122" s="172"/>
      <c r="IIT122" s="172"/>
      <c r="IIU122" s="172"/>
      <c r="IIV122" s="172"/>
      <c r="IIW122" s="172"/>
      <c r="IIX122" s="172"/>
      <c r="IIY122" s="172"/>
      <c r="IIZ122" s="172"/>
      <c r="IJA122" s="172"/>
      <c r="IJB122" s="172"/>
      <c r="IJC122" s="172"/>
      <c r="IJD122" s="172"/>
      <c r="IJE122" s="172"/>
      <c r="IJF122" s="172"/>
      <c r="IJG122" s="172"/>
      <c r="IJH122" s="172"/>
      <c r="IJI122" s="172"/>
      <c r="IJJ122" s="172"/>
      <c r="IJK122" s="172"/>
      <c r="IJL122" s="172"/>
      <c r="IJM122" s="172"/>
      <c r="IJN122" s="172"/>
      <c r="IJO122" s="172"/>
      <c r="IJP122" s="172"/>
      <c r="IJQ122" s="172"/>
      <c r="IJR122" s="172"/>
      <c r="IJS122" s="172"/>
      <c r="IJT122" s="172"/>
      <c r="IJU122" s="172"/>
      <c r="IJV122" s="172"/>
      <c r="IJW122" s="172"/>
      <c r="IJX122" s="172"/>
      <c r="IJY122" s="172"/>
      <c r="IJZ122" s="172"/>
      <c r="IKA122" s="172"/>
      <c r="IKB122" s="172"/>
      <c r="IKC122" s="172"/>
      <c r="IKD122" s="172"/>
      <c r="IKE122" s="172"/>
      <c r="IKF122" s="172"/>
      <c r="IKG122" s="172"/>
      <c r="IKH122" s="172"/>
      <c r="IKI122" s="172"/>
      <c r="IKJ122" s="172"/>
      <c r="IKK122" s="172"/>
      <c r="IKL122" s="172"/>
      <c r="IKM122" s="172"/>
      <c r="IKN122" s="172"/>
      <c r="IKO122" s="172"/>
      <c r="IKP122" s="172"/>
      <c r="IKQ122" s="172"/>
      <c r="IKR122" s="172"/>
      <c r="IKS122" s="172"/>
      <c r="IKT122" s="172"/>
      <c r="IKU122" s="172"/>
      <c r="IKV122" s="172"/>
      <c r="IKW122" s="172"/>
      <c r="IKX122" s="172"/>
      <c r="IKY122" s="172"/>
      <c r="IKZ122" s="172"/>
      <c r="ILA122" s="172"/>
      <c r="ILB122" s="172"/>
      <c r="ILC122" s="172"/>
      <c r="ILD122" s="172"/>
      <c r="ILE122" s="172"/>
      <c r="ILF122" s="172"/>
      <c r="ILG122" s="172"/>
      <c r="ILH122" s="172"/>
      <c r="ILI122" s="172"/>
      <c r="ILJ122" s="172"/>
      <c r="ILK122" s="172"/>
      <c r="ILL122" s="172"/>
      <c r="ILM122" s="172"/>
      <c r="ILN122" s="172"/>
      <c r="ILO122" s="172"/>
      <c r="ILP122" s="172"/>
      <c r="ILQ122" s="172"/>
      <c r="ILR122" s="172"/>
      <c r="ILS122" s="172"/>
      <c r="ILT122" s="172"/>
      <c r="ILU122" s="172"/>
      <c r="ILV122" s="172"/>
      <c r="ILW122" s="172"/>
      <c r="ILX122" s="172"/>
      <c r="ILY122" s="172"/>
      <c r="ILZ122" s="172"/>
      <c r="IMA122" s="172"/>
      <c r="IMB122" s="172"/>
      <c r="IMC122" s="172"/>
      <c r="IMD122" s="172"/>
      <c r="IME122" s="172"/>
      <c r="IMF122" s="172"/>
      <c r="IMG122" s="172"/>
      <c r="IMH122" s="172"/>
      <c r="IMI122" s="172"/>
      <c r="IMJ122" s="172"/>
      <c r="IMK122" s="172"/>
      <c r="IML122" s="172"/>
      <c r="IMM122" s="172"/>
      <c r="IMN122" s="172"/>
      <c r="IMO122" s="172"/>
      <c r="IMP122" s="172"/>
      <c r="IMQ122" s="172"/>
      <c r="IMR122" s="172"/>
      <c r="IMS122" s="172"/>
      <c r="IMT122" s="172"/>
      <c r="IMU122" s="172"/>
      <c r="IMV122" s="172"/>
      <c r="IMW122" s="172"/>
      <c r="IMX122" s="172"/>
      <c r="IMY122" s="172"/>
      <c r="IMZ122" s="172"/>
      <c r="INA122" s="172"/>
      <c r="INB122" s="172"/>
      <c r="INC122" s="172"/>
      <c r="IND122" s="172"/>
      <c r="INE122" s="172"/>
      <c r="INF122" s="172"/>
      <c r="ING122" s="172"/>
      <c r="INH122" s="172"/>
      <c r="INI122" s="172"/>
      <c r="INJ122" s="172"/>
      <c r="INK122" s="172"/>
      <c r="INL122" s="172"/>
      <c r="INM122" s="172"/>
      <c r="INN122" s="172"/>
      <c r="INO122" s="172"/>
      <c r="INP122" s="172"/>
      <c r="INQ122" s="172"/>
      <c r="INR122" s="172"/>
      <c r="INS122" s="172"/>
      <c r="INT122" s="172"/>
      <c r="INU122" s="172"/>
      <c r="INV122" s="172"/>
      <c r="INW122" s="172"/>
      <c r="INX122" s="172"/>
      <c r="INY122" s="172"/>
      <c r="INZ122" s="172"/>
      <c r="IOA122" s="172"/>
      <c r="IOB122" s="172"/>
      <c r="IOC122" s="172"/>
      <c r="IOD122" s="172"/>
      <c r="IOE122" s="172"/>
      <c r="IOF122" s="172"/>
      <c r="IOG122" s="172"/>
      <c r="IOH122" s="172"/>
      <c r="IOI122" s="172"/>
      <c r="IOJ122" s="172"/>
      <c r="IOK122" s="172"/>
      <c r="IOL122" s="172"/>
      <c r="IOM122" s="172"/>
      <c r="ION122" s="172"/>
      <c r="IOO122" s="172"/>
      <c r="IOP122" s="172"/>
      <c r="IOQ122" s="172"/>
      <c r="IOR122" s="172"/>
      <c r="IOS122" s="172"/>
      <c r="IOT122" s="172"/>
      <c r="IOU122" s="172"/>
      <c r="IOV122" s="172"/>
      <c r="IOW122" s="172"/>
      <c r="IOX122" s="172"/>
      <c r="IOY122" s="172"/>
      <c r="IOZ122" s="172"/>
      <c r="IPA122" s="172"/>
      <c r="IPB122" s="172"/>
      <c r="IPC122" s="172"/>
      <c r="IPD122" s="172"/>
      <c r="IPE122" s="172"/>
      <c r="IPF122" s="172"/>
      <c r="IPG122" s="172"/>
      <c r="IPH122" s="172"/>
      <c r="IPI122" s="172"/>
      <c r="IPJ122" s="172"/>
      <c r="IPK122" s="172"/>
      <c r="IPL122" s="172"/>
      <c r="IPM122" s="172"/>
      <c r="IPN122" s="172"/>
      <c r="IPO122" s="172"/>
      <c r="IPP122" s="172"/>
      <c r="IPQ122" s="172"/>
      <c r="IPR122" s="172"/>
      <c r="IPS122" s="172"/>
      <c r="IPT122" s="172"/>
      <c r="IPU122" s="172"/>
      <c r="IPV122" s="172"/>
      <c r="IPW122" s="172"/>
      <c r="IPX122" s="172"/>
      <c r="IPY122" s="172"/>
      <c r="IPZ122" s="172"/>
      <c r="IQA122" s="172"/>
      <c r="IQB122" s="172"/>
      <c r="IQC122" s="172"/>
      <c r="IQD122" s="172"/>
      <c r="IQE122" s="172"/>
      <c r="IQF122" s="172"/>
      <c r="IQG122" s="172"/>
      <c r="IQH122" s="172"/>
      <c r="IQI122" s="172"/>
      <c r="IQJ122" s="172"/>
      <c r="IQK122" s="172"/>
      <c r="IQL122" s="172"/>
      <c r="IQM122" s="172"/>
      <c r="IQN122" s="172"/>
      <c r="IQO122" s="172"/>
      <c r="IQP122" s="172"/>
      <c r="IQQ122" s="172"/>
      <c r="IQR122" s="172"/>
      <c r="IQS122" s="172"/>
      <c r="IQT122" s="172"/>
      <c r="IQU122" s="172"/>
      <c r="IQV122" s="172"/>
      <c r="IQW122" s="172"/>
      <c r="IQX122" s="172"/>
      <c r="IQY122" s="172"/>
      <c r="IQZ122" s="172"/>
      <c r="IRA122" s="172"/>
      <c r="IRB122" s="172"/>
      <c r="IRC122" s="172"/>
      <c r="IRD122" s="172"/>
      <c r="IRE122" s="172"/>
      <c r="IRF122" s="172"/>
      <c r="IRG122" s="172"/>
      <c r="IRH122" s="172"/>
      <c r="IRI122" s="172"/>
      <c r="IRJ122" s="172"/>
      <c r="IRK122" s="172"/>
      <c r="IRL122" s="172"/>
      <c r="IRM122" s="172"/>
      <c r="IRN122" s="172"/>
      <c r="IRO122" s="172"/>
      <c r="IRP122" s="172"/>
      <c r="IRQ122" s="172"/>
      <c r="IRR122" s="172"/>
      <c r="IRS122" s="172"/>
      <c r="IRT122" s="172"/>
      <c r="IRU122" s="172"/>
      <c r="IRV122" s="172"/>
      <c r="IRW122" s="172"/>
      <c r="IRX122" s="172"/>
      <c r="IRY122" s="172"/>
      <c r="IRZ122" s="172"/>
      <c r="ISA122" s="172"/>
      <c r="ISB122" s="172"/>
      <c r="ISC122" s="172"/>
      <c r="ISD122" s="172"/>
      <c r="ISE122" s="172"/>
      <c r="ISF122" s="172"/>
      <c r="ISG122" s="172"/>
      <c r="ISH122" s="172"/>
      <c r="ISI122" s="172"/>
      <c r="ISJ122" s="172"/>
      <c r="ISK122" s="172"/>
      <c r="ISL122" s="172"/>
      <c r="ISM122" s="172"/>
      <c r="ISN122" s="172"/>
      <c r="ISO122" s="172"/>
      <c r="ISP122" s="172"/>
      <c r="ISQ122" s="172"/>
      <c r="ISR122" s="172"/>
      <c r="ISS122" s="172"/>
      <c r="IST122" s="172"/>
      <c r="ISU122" s="172"/>
      <c r="ISV122" s="172"/>
      <c r="ISW122" s="172"/>
      <c r="ISX122" s="172"/>
      <c r="ISY122" s="172"/>
      <c r="ISZ122" s="172"/>
      <c r="ITA122" s="172"/>
      <c r="ITB122" s="172"/>
      <c r="ITC122" s="172"/>
      <c r="ITD122" s="172"/>
      <c r="ITE122" s="172"/>
      <c r="ITF122" s="172"/>
      <c r="ITG122" s="172"/>
      <c r="ITH122" s="172"/>
      <c r="ITI122" s="172"/>
      <c r="ITJ122" s="172"/>
      <c r="ITK122" s="172"/>
      <c r="ITL122" s="172"/>
      <c r="ITM122" s="172"/>
      <c r="ITN122" s="172"/>
      <c r="ITO122" s="172"/>
      <c r="ITP122" s="172"/>
      <c r="ITQ122" s="172"/>
      <c r="ITR122" s="172"/>
      <c r="ITS122" s="172"/>
      <c r="ITT122" s="172"/>
      <c r="ITU122" s="172"/>
      <c r="ITV122" s="172"/>
      <c r="ITW122" s="172"/>
      <c r="ITX122" s="172"/>
      <c r="ITY122" s="172"/>
      <c r="ITZ122" s="172"/>
      <c r="IUA122" s="172"/>
      <c r="IUB122" s="172"/>
      <c r="IUC122" s="172"/>
      <c r="IUD122" s="172"/>
      <c r="IUE122" s="172"/>
      <c r="IUF122" s="172"/>
      <c r="IUG122" s="172"/>
      <c r="IUH122" s="172"/>
      <c r="IUI122" s="172"/>
      <c r="IUJ122" s="172"/>
      <c r="IUK122" s="172"/>
      <c r="IUL122" s="172"/>
      <c r="IUM122" s="172"/>
      <c r="IUN122" s="172"/>
      <c r="IUO122" s="172"/>
      <c r="IUP122" s="172"/>
      <c r="IUQ122" s="172"/>
      <c r="IUR122" s="172"/>
      <c r="IUS122" s="172"/>
      <c r="IUT122" s="172"/>
      <c r="IUU122" s="172"/>
      <c r="IUV122" s="172"/>
      <c r="IUW122" s="172"/>
      <c r="IUX122" s="172"/>
      <c r="IUY122" s="172"/>
      <c r="IUZ122" s="172"/>
      <c r="IVA122" s="172"/>
      <c r="IVB122" s="172"/>
      <c r="IVC122" s="172"/>
      <c r="IVD122" s="172"/>
      <c r="IVE122" s="172"/>
      <c r="IVF122" s="172"/>
      <c r="IVG122" s="172"/>
      <c r="IVH122" s="172"/>
      <c r="IVI122" s="172"/>
      <c r="IVJ122" s="172"/>
      <c r="IVK122" s="172"/>
      <c r="IVL122" s="172"/>
      <c r="IVM122" s="172"/>
      <c r="IVN122" s="172"/>
      <c r="IVO122" s="172"/>
      <c r="IVP122" s="172"/>
      <c r="IVQ122" s="172"/>
      <c r="IVR122" s="172"/>
      <c r="IVS122" s="172"/>
      <c r="IVT122" s="172"/>
      <c r="IVU122" s="172"/>
      <c r="IVV122" s="172"/>
      <c r="IVW122" s="172"/>
      <c r="IVX122" s="172"/>
      <c r="IVY122" s="172"/>
      <c r="IVZ122" s="172"/>
      <c r="IWA122" s="172"/>
      <c r="IWB122" s="172"/>
      <c r="IWC122" s="172"/>
      <c r="IWD122" s="172"/>
      <c r="IWE122" s="172"/>
      <c r="IWF122" s="172"/>
      <c r="IWG122" s="172"/>
      <c r="IWH122" s="172"/>
      <c r="IWI122" s="172"/>
      <c r="IWJ122" s="172"/>
      <c r="IWK122" s="172"/>
      <c r="IWL122" s="172"/>
      <c r="IWM122" s="172"/>
      <c r="IWN122" s="172"/>
      <c r="IWO122" s="172"/>
      <c r="IWP122" s="172"/>
      <c r="IWQ122" s="172"/>
      <c r="IWR122" s="172"/>
      <c r="IWS122" s="172"/>
      <c r="IWT122" s="172"/>
      <c r="IWU122" s="172"/>
      <c r="IWV122" s="172"/>
      <c r="IWW122" s="172"/>
      <c r="IWX122" s="172"/>
      <c r="IWY122" s="172"/>
      <c r="IWZ122" s="172"/>
      <c r="IXA122" s="172"/>
      <c r="IXB122" s="172"/>
      <c r="IXC122" s="172"/>
      <c r="IXD122" s="172"/>
      <c r="IXE122" s="172"/>
      <c r="IXF122" s="172"/>
      <c r="IXG122" s="172"/>
      <c r="IXH122" s="172"/>
      <c r="IXI122" s="172"/>
      <c r="IXJ122" s="172"/>
      <c r="IXK122" s="172"/>
      <c r="IXL122" s="172"/>
      <c r="IXM122" s="172"/>
      <c r="IXN122" s="172"/>
      <c r="IXO122" s="172"/>
      <c r="IXP122" s="172"/>
      <c r="IXQ122" s="172"/>
      <c r="IXR122" s="172"/>
      <c r="IXS122" s="172"/>
      <c r="IXT122" s="172"/>
      <c r="IXU122" s="172"/>
      <c r="IXV122" s="172"/>
      <c r="IXW122" s="172"/>
      <c r="IXX122" s="172"/>
      <c r="IXY122" s="172"/>
      <c r="IXZ122" s="172"/>
      <c r="IYA122" s="172"/>
      <c r="IYB122" s="172"/>
      <c r="IYC122" s="172"/>
      <c r="IYD122" s="172"/>
      <c r="IYE122" s="172"/>
      <c r="IYF122" s="172"/>
      <c r="IYG122" s="172"/>
      <c r="IYH122" s="172"/>
      <c r="IYI122" s="172"/>
      <c r="IYJ122" s="172"/>
      <c r="IYK122" s="172"/>
      <c r="IYL122" s="172"/>
      <c r="IYM122" s="172"/>
      <c r="IYN122" s="172"/>
      <c r="IYO122" s="172"/>
      <c r="IYP122" s="172"/>
      <c r="IYQ122" s="172"/>
      <c r="IYR122" s="172"/>
      <c r="IYS122" s="172"/>
      <c r="IYT122" s="172"/>
      <c r="IYU122" s="172"/>
      <c r="IYV122" s="172"/>
      <c r="IYW122" s="172"/>
      <c r="IYX122" s="172"/>
      <c r="IYY122" s="172"/>
      <c r="IYZ122" s="172"/>
      <c r="IZA122" s="172"/>
      <c r="IZB122" s="172"/>
      <c r="IZC122" s="172"/>
      <c r="IZD122" s="172"/>
      <c r="IZE122" s="172"/>
      <c r="IZF122" s="172"/>
      <c r="IZG122" s="172"/>
      <c r="IZH122" s="172"/>
      <c r="IZI122" s="172"/>
      <c r="IZJ122" s="172"/>
      <c r="IZK122" s="172"/>
      <c r="IZL122" s="172"/>
      <c r="IZM122" s="172"/>
      <c r="IZN122" s="172"/>
      <c r="IZO122" s="172"/>
      <c r="IZP122" s="172"/>
      <c r="IZQ122" s="172"/>
      <c r="IZR122" s="172"/>
      <c r="IZS122" s="172"/>
      <c r="IZT122" s="172"/>
      <c r="IZU122" s="172"/>
      <c r="IZV122" s="172"/>
      <c r="IZW122" s="172"/>
      <c r="IZX122" s="172"/>
      <c r="IZY122" s="172"/>
      <c r="IZZ122" s="172"/>
      <c r="JAA122" s="172"/>
      <c r="JAB122" s="172"/>
      <c r="JAC122" s="172"/>
      <c r="JAD122" s="172"/>
      <c r="JAE122" s="172"/>
      <c r="JAF122" s="172"/>
      <c r="JAG122" s="172"/>
      <c r="JAH122" s="172"/>
      <c r="JAI122" s="172"/>
      <c r="JAJ122" s="172"/>
      <c r="JAK122" s="172"/>
      <c r="JAL122" s="172"/>
      <c r="JAM122" s="172"/>
      <c r="JAN122" s="172"/>
      <c r="JAO122" s="172"/>
      <c r="JAP122" s="172"/>
      <c r="JAQ122" s="172"/>
      <c r="JAR122" s="172"/>
      <c r="JAS122" s="172"/>
      <c r="JAT122" s="172"/>
      <c r="JAU122" s="172"/>
      <c r="JAV122" s="172"/>
      <c r="JAW122" s="172"/>
      <c r="JAX122" s="172"/>
      <c r="JAY122" s="172"/>
      <c r="JAZ122" s="172"/>
      <c r="JBA122" s="172"/>
      <c r="JBB122" s="172"/>
      <c r="JBC122" s="172"/>
      <c r="JBD122" s="172"/>
      <c r="JBE122" s="172"/>
      <c r="JBF122" s="172"/>
      <c r="JBG122" s="172"/>
      <c r="JBH122" s="172"/>
      <c r="JBI122" s="172"/>
      <c r="JBJ122" s="172"/>
      <c r="JBK122" s="172"/>
      <c r="JBL122" s="172"/>
      <c r="JBM122" s="172"/>
      <c r="JBN122" s="172"/>
      <c r="JBO122" s="172"/>
      <c r="JBP122" s="172"/>
      <c r="JBQ122" s="172"/>
      <c r="JBR122" s="172"/>
      <c r="JBS122" s="172"/>
      <c r="JBT122" s="172"/>
      <c r="JBU122" s="172"/>
      <c r="JBV122" s="172"/>
      <c r="JBW122" s="172"/>
      <c r="JBX122" s="172"/>
      <c r="JBY122" s="172"/>
      <c r="JBZ122" s="172"/>
      <c r="JCA122" s="172"/>
      <c r="JCB122" s="172"/>
      <c r="JCC122" s="172"/>
      <c r="JCD122" s="172"/>
      <c r="JCE122" s="172"/>
      <c r="JCF122" s="172"/>
      <c r="JCG122" s="172"/>
      <c r="JCH122" s="172"/>
      <c r="JCI122" s="172"/>
      <c r="JCJ122" s="172"/>
      <c r="JCK122" s="172"/>
      <c r="JCL122" s="172"/>
      <c r="JCM122" s="172"/>
      <c r="JCN122" s="172"/>
      <c r="JCO122" s="172"/>
      <c r="JCP122" s="172"/>
      <c r="JCQ122" s="172"/>
      <c r="JCR122" s="172"/>
      <c r="JCS122" s="172"/>
      <c r="JCT122" s="172"/>
      <c r="JCU122" s="172"/>
      <c r="JCV122" s="172"/>
      <c r="JCW122" s="172"/>
      <c r="JCX122" s="172"/>
      <c r="JCY122" s="172"/>
      <c r="JCZ122" s="172"/>
      <c r="JDA122" s="172"/>
      <c r="JDB122" s="172"/>
      <c r="JDC122" s="172"/>
      <c r="JDD122" s="172"/>
      <c r="JDE122" s="172"/>
      <c r="JDF122" s="172"/>
      <c r="JDG122" s="172"/>
      <c r="JDH122" s="172"/>
      <c r="JDI122" s="172"/>
      <c r="JDJ122" s="172"/>
      <c r="JDK122" s="172"/>
      <c r="JDL122" s="172"/>
      <c r="JDM122" s="172"/>
      <c r="JDN122" s="172"/>
      <c r="JDO122" s="172"/>
      <c r="JDP122" s="172"/>
      <c r="JDQ122" s="172"/>
      <c r="JDR122" s="172"/>
      <c r="JDS122" s="172"/>
      <c r="JDT122" s="172"/>
      <c r="JDU122" s="172"/>
      <c r="JDV122" s="172"/>
      <c r="JDW122" s="172"/>
      <c r="JDX122" s="172"/>
      <c r="JDY122" s="172"/>
      <c r="JDZ122" s="172"/>
      <c r="JEA122" s="172"/>
      <c r="JEB122" s="172"/>
      <c r="JEC122" s="172"/>
      <c r="JED122" s="172"/>
      <c r="JEE122" s="172"/>
      <c r="JEF122" s="172"/>
      <c r="JEG122" s="172"/>
      <c r="JEH122" s="172"/>
      <c r="JEI122" s="172"/>
      <c r="JEJ122" s="172"/>
      <c r="JEK122" s="172"/>
      <c r="JEL122" s="172"/>
      <c r="JEM122" s="172"/>
      <c r="JEN122" s="172"/>
      <c r="JEO122" s="172"/>
      <c r="JEP122" s="172"/>
      <c r="JEQ122" s="172"/>
      <c r="JER122" s="172"/>
      <c r="JES122" s="172"/>
      <c r="JET122" s="172"/>
      <c r="JEU122" s="172"/>
      <c r="JEV122" s="172"/>
      <c r="JEW122" s="172"/>
      <c r="JEX122" s="172"/>
      <c r="JEY122" s="172"/>
      <c r="JEZ122" s="172"/>
      <c r="JFA122" s="172"/>
      <c r="JFB122" s="172"/>
      <c r="JFC122" s="172"/>
      <c r="JFD122" s="172"/>
      <c r="JFE122" s="172"/>
      <c r="JFF122" s="172"/>
      <c r="JFG122" s="172"/>
      <c r="JFH122" s="172"/>
      <c r="JFI122" s="172"/>
      <c r="JFJ122" s="172"/>
      <c r="JFK122" s="172"/>
      <c r="JFL122" s="172"/>
      <c r="JFM122" s="172"/>
      <c r="JFN122" s="172"/>
      <c r="JFO122" s="172"/>
      <c r="JFP122" s="172"/>
      <c r="JFQ122" s="172"/>
      <c r="JFR122" s="172"/>
      <c r="JFS122" s="172"/>
      <c r="JFT122" s="172"/>
      <c r="JFU122" s="172"/>
      <c r="JFV122" s="172"/>
      <c r="JFW122" s="172"/>
      <c r="JFX122" s="172"/>
      <c r="JFY122" s="172"/>
      <c r="JFZ122" s="172"/>
      <c r="JGA122" s="172"/>
      <c r="JGB122" s="172"/>
      <c r="JGC122" s="172"/>
      <c r="JGD122" s="172"/>
      <c r="JGE122" s="172"/>
      <c r="JGF122" s="172"/>
      <c r="JGG122" s="172"/>
      <c r="JGH122" s="172"/>
      <c r="JGI122" s="172"/>
      <c r="JGJ122" s="172"/>
      <c r="JGK122" s="172"/>
      <c r="JGL122" s="172"/>
      <c r="JGM122" s="172"/>
      <c r="JGN122" s="172"/>
      <c r="JGO122" s="172"/>
      <c r="JGP122" s="172"/>
      <c r="JGQ122" s="172"/>
      <c r="JGR122" s="172"/>
      <c r="JGS122" s="172"/>
      <c r="JGT122" s="172"/>
      <c r="JGU122" s="172"/>
      <c r="JGV122" s="172"/>
      <c r="JGW122" s="172"/>
      <c r="JGX122" s="172"/>
      <c r="JGY122" s="172"/>
      <c r="JGZ122" s="172"/>
      <c r="JHA122" s="172"/>
      <c r="JHB122" s="172"/>
      <c r="JHC122" s="172"/>
      <c r="JHD122" s="172"/>
      <c r="JHE122" s="172"/>
      <c r="JHF122" s="172"/>
      <c r="JHG122" s="172"/>
      <c r="JHH122" s="172"/>
      <c r="JHI122" s="172"/>
      <c r="JHJ122" s="172"/>
      <c r="JHK122" s="172"/>
      <c r="JHL122" s="172"/>
      <c r="JHM122" s="172"/>
      <c r="JHN122" s="172"/>
      <c r="JHO122" s="172"/>
      <c r="JHP122" s="172"/>
      <c r="JHQ122" s="172"/>
      <c r="JHR122" s="172"/>
      <c r="JHS122" s="172"/>
      <c r="JHT122" s="172"/>
      <c r="JHU122" s="172"/>
      <c r="JHV122" s="172"/>
      <c r="JHW122" s="172"/>
      <c r="JHX122" s="172"/>
      <c r="JHY122" s="172"/>
      <c r="JHZ122" s="172"/>
      <c r="JIA122" s="172"/>
      <c r="JIB122" s="172"/>
      <c r="JIC122" s="172"/>
      <c r="JID122" s="172"/>
      <c r="JIE122" s="172"/>
      <c r="JIF122" s="172"/>
      <c r="JIG122" s="172"/>
      <c r="JIH122" s="172"/>
      <c r="JII122" s="172"/>
      <c r="JIJ122" s="172"/>
      <c r="JIK122" s="172"/>
      <c r="JIL122" s="172"/>
      <c r="JIM122" s="172"/>
      <c r="JIN122" s="172"/>
      <c r="JIO122" s="172"/>
      <c r="JIP122" s="172"/>
      <c r="JIQ122" s="172"/>
      <c r="JIR122" s="172"/>
      <c r="JIS122" s="172"/>
      <c r="JIT122" s="172"/>
      <c r="JIU122" s="172"/>
      <c r="JIV122" s="172"/>
      <c r="JIW122" s="172"/>
      <c r="JIX122" s="172"/>
      <c r="JIY122" s="172"/>
      <c r="JIZ122" s="172"/>
      <c r="JJA122" s="172"/>
      <c r="JJB122" s="172"/>
      <c r="JJC122" s="172"/>
      <c r="JJD122" s="172"/>
      <c r="JJE122" s="172"/>
      <c r="JJF122" s="172"/>
      <c r="JJG122" s="172"/>
      <c r="JJH122" s="172"/>
      <c r="JJI122" s="172"/>
      <c r="JJJ122" s="172"/>
      <c r="JJK122" s="172"/>
      <c r="JJL122" s="172"/>
      <c r="JJM122" s="172"/>
      <c r="JJN122" s="172"/>
      <c r="JJO122" s="172"/>
      <c r="JJP122" s="172"/>
      <c r="JJQ122" s="172"/>
      <c r="JJR122" s="172"/>
      <c r="JJS122" s="172"/>
      <c r="JJT122" s="172"/>
      <c r="JJU122" s="172"/>
      <c r="JJV122" s="172"/>
      <c r="JJW122" s="172"/>
      <c r="JJX122" s="172"/>
      <c r="JJY122" s="172"/>
      <c r="JJZ122" s="172"/>
      <c r="JKA122" s="172"/>
      <c r="JKB122" s="172"/>
      <c r="JKC122" s="172"/>
      <c r="JKD122" s="172"/>
      <c r="JKE122" s="172"/>
      <c r="JKF122" s="172"/>
      <c r="JKG122" s="172"/>
      <c r="JKH122" s="172"/>
      <c r="JKI122" s="172"/>
      <c r="JKJ122" s="172"/>
      <c r="JKK122" s="172"/>
      <c r="JKL122" s="172"/>
      <c r="JKM122" s="172"/>
      <c r="JKN122" s="172"/>
      <c r="JKO122" s="172"/>
      <c r="JKP122" s="172"/>
      <c r="JKQ122" s="172"/>
      <c r="JKR122" s="172"/>
      <c r="JKS122" s="172"/>
      <c r="JKT122" s="172"/>
      <c r="JKU122" s="172"/>
      <c r="JKV122" s="172"/>
      <c r="JKW122" s="172"/>
      <c r="JKX122" s="172"/>
      <c r="JKY122" s="172"/>
      <c r="JKZ122" s="172"/>
      <c r="JLA122" s="172"/>
      <c r="JLB122" s="172"/>
      <c r="JLC122" s="172"/>
      <c r="JLD122" s="172"/>
      <c r="JLE122" s="172"/>
      <c r="JLF122" s="172"/>
      <c r="JLG122" s="172"/>
      <c r="JLH122" s="172"/>
      <c r="JLI122" s="172"/>
      <c r="JLJ122" s="172"/>
      <c r="JLK122" s="172"/>
      <c r="JLL122" s="172"/>
      <c r="JLM122" s="172"/>
      <c r="JLN122" s="172"/>
      <c r="JLO122" s="172"/>
      <c r="JLP122" s="172"/>
      <c r="JLQ122" s="172"/>
      <c r="JLR122" s="172"/>
      <c r="JLS122" s="172"/>
      <c r="JLT122" s="172"/>
      <c r="JLU122" s="172"/>
      <c r="JLV122" s="172"/>
      <c r="JLW122" s="172"/>
      <c r="JLX122" s="172"/>
      <c r="JLY122" s="172"/>
      <c r="JLZ122" s="172"/>
      <c r="JMA122" s="172"/>
      <c r="JMB122" s="172"/>
      <c r="JMC122" s="172"/>
      <c r="JMD122" s="172"/>
      <c r="JME122" s="172"/>
      <c r="JMF122" s="172"/>
      <c r="JMG122" s="172"/>
      <c r="JMH122" s="172"/>
      <c r="JMI122" s="172"/>
      <c r="JMJ122" s="172"/>
      <c r="JMK122" s="172"/>
      <c r="JML122" s="172"/>
      <c r="JMM122" s="172"/>
      <c r="JMN122" s="172"/>
      <c r="JMO122" s="172"/>
      <c r="JMP122" s="172"/>
      <c r="JMQ122" s="172"/>
      <c r="JMR122" s="172"/>
      <c r="JMS122" s="172"/>
      <c r="JMT122" s="172"/>
      <c r="JMU122" s="172"/>
      <c r="JMV122" s="172"/>
      <c r="JMW122" s="172"/>
      <c r="JMX122" s="172"/>
      <c r="JMY122" s="172"/>
      <c r="JMZ122" s="172"/>
      <c r="JNA122" s="172"/>
      <c r="JNB122" s="172"/>
      <c r="JNC122" s="172"/>
      <c r="JND122" s="172"/>
      <c r="JNE122" s="172"/>
      <c r="JNF122" s="172"/>
      <c r="JNG122" s="172"/>
      <c r="JNH122" s="172"/>
      <c r="JNI122" s="172"/>
      <c r="JNJ122" s="172"/>
      <c r="JNK122" s="172"/>
      <c r="JNL122" s="172"/>
      <c r="JNM122" s="172"/>
      <c r="JNN122" s="172"/>
      <c r="JNO122" s="172"/>
      <c r="JNP122" s="172"/>
      <c r="JNQ122" s="172"/>
      <c r="JNR122" s="172"/>
      <c r="JNS122" s="172"/>
      <c r="JNT122" s="172"/>
      <c r="JNU122" s="172"/>
      <c r="JNV122" s="172"/>
      <c r="JNW122" s="172"/>
      <c r="JNX122" s="172"/>
      <c r="JNY122" s="172"/>
      <c r="JNZ122" s="172"/>
      <c r="JOA122" s="172"/>
      <c r="JOB122" s="172"/>
      <c r="JOC122" s="172"/>
      <c r="JOD122" s="172"/>
      <c r="JOE122" s="172"/>
      <c r="JOF122" s="172"/>
      <c r="JOG122" s="172"/>
      <c r="JOH122" s="172"/>
      <c r="JOI122" s="172"/>
      <c r="JOJ122" s="172"/>
      <c r="JOK122" s="172"/>
      <c r="JOL122" s="172"/>
      <c r="JOM122" s="172"/>
      <c r="JON122" s="172"/>
      <c r="JOO122" s="172"/>
      <c r="JOP122" s="172"/>
      <c r="JOQ122" s="172"/>
      <c r="JOR122" s="172"/>
      <c r="JOS122" s="172"/>
      <c r="JOT122" s="172"/>
      <c r="JOU122" s="172"/>
      <c r="JOV122" s="172"/>
      <c r="JOW122" s="172"/>
      <c r="JOX122" s="172"/>
      <c r="JOY122" s="172"/>
      <c r="JOZ122" s="172"/>
      <c r="JPA122" s="172"/>
      <c r="JPB122" s="172"/>
      <c r="JPC122" s="172"/>
      <c r="JPD122" s="172"/>
      <c r="JPE122" s="172"/>
      <c r="JPF122" s="172"/>
      <c r="JPG122" s="172"/>
      <c r="JPH122" s="172"/>
      <c r="JPI122" s="172"/>
      <c r="JPJ122" s="172"/>
      <c r="JPK122" s="172"/>
      <c r="JPL122" s="172"/>
      <c r="JPM122" s="172"/>
      <c r="JPN122" s="172"/>
      <c r="JPO122" s="172"/>
      <c r="JPP122" s="172"/>
      <c r="JPQ122" s="172"/>
      <c r="JPR122" s="172"/>
      <c r="JPS122" s="172"/>
      <c r="JPT122" s="172"/>
      <c r="JPU122" s="172"/>
      <c r="JPV122" s="172"/>
      <c r="JPW122" s="172"/>
      <c r="JPX122" s="172"/>
      <c r="JPY122" s="172"/>
      <c r="JPZ122" s="172"/>
      <c r="JQA122" s="172"/>
      <c r="JQB122" s="172"/>
      <c r="JQC122" s="172"/>
      <c r="JQD122" s="172"/>
      <c r="JQE122" s="172"/>
      <c r="JQF122" s="172"/>
      <c r="JQG122" s="172"/>
      <c r="JQH122" s="172"/>
      <c r="JQI122" s="172"/>
      <c r="JQJ122" s="172"/>
      <c r="JQK122" s="172"/>
      <c r="JQL122" s="172"/>
      <c r="JQM122" s="172"/>
      <c r="JQN122" s="172"/>
      <c r="JQO122" s="172"/>
      <c r="JQP122" s="172"/>
      <c r="JQQ122" s="172"/>
      <c r="JQR122" s="172"/>
      <c r="JQS122" s="172"/>
      <c r="JQT122" s="172"/>
      <c r="JQU122" s="172"/>
      <c r="JQV122" s="172"/>
      <c r="JQW122" s="172"/>
      <c r="JQX122" s="172"/>
      <c r="JQY122" s="172"/>
      <c r="JQZ122" s="172"/>
      <c r="JRA122" s="172"/>
      <c r="JRB122" s="172"/>
      <c r="JRC122" s="172"/>
      <c r="JRD122" s="172"/>
      <c r="JRE122" s="172"/>
      <c r="JRF122" s="172"/>
      <c r="JRG122" s="172"/>
      <c r="JRH122" s="172"/>
      <c r="JRI122" s="172"/>
      <c r="JRJ122" s="172"/>
      <c r="JRK122" s="172"/>
      <c r="JRL122" s="172"/>
      <c r="JRM122" s="172"/>
      <c r="JRN122" s="172"/>
      <c r="JRO122" s="172"/>
      <c r="JRP122" s="172"/>
      <c r="JRQ122" s="172"/>
      <c r="JRR122" s="172"/>
      <c r="JRS122" s="172"/>
      <c r="JRT122" s="172"/>
      <c r="JRU122" s="172"/>
      <c r="JRV122" s="172"/>
      <c r="JRW122" s="172"/>
      <c r="JRX122" s="172"/>
      <c r="JRY122" s="172"/>
      <c r="JRZ122" s="172"/>
      <c r="JSA122" s="172"/>
      <c r="JSB122" s="172"/>
      <c r="JSC122" s="172"/>
      <c r="JSD122" s="172"/>
      <c r="JSE122" s="172"/>
      <c r="JSF122" s="172"/>
      <c r="JSG122" s="172"/>
      <c r="JSH122" s="172"/>
      <c r="JSI122" s="172"/>
      <c r="JSJ122" s="172"/>
      <c r="JSK122" s="172"/>
      <c r="JSL122" s="172"/>
      <c r="JSM122" s="172"/>
      <c r="JSN122" s="172"/>
      <c r="JSO122" s="172"/>
      <c r="JSP122" s="172"/>
      <c r="JSQ122" s="172"/>
      <c r="JSR122" s="172"/>
      <c r="JSS122" s="172"/>
      <c r="JST122" s="172"/>
      <c r="JSU122" s="172"/>
      <c r="JSV122" s="172"/>
      <c r="JSW122" s="172"/>
      <c r="JSX122" s="172"/>
      <c r="JSY122" s="172"/>
      <c r="JSZ122" s="172"/>
      <c r="JTA122" s="172"/>
      <c r="JTB122" s="172"/>
      <c r="JTC122" s="172"/>
      <c r="JTD122" s="172"/>
      <c r="JTE122" s="172"/>
      <c r="JTF122" s="172"/>
      <c r="JTG122" s="172"/>
      <c r="JTH122" s="172"/>
      <c r="JTI122" s="172"/>
      <c r="JTJ122" s="172"/>
      <c r="JTK122" s="172"/>
      <c r="JTL122" s="172"/>
      <c r="JTM122" s="172"/>
      <c r="JTN122" s="172"/>
      <c r="JTO122" s="172"/>
      <c r="JTP122" s="172"/>
      <c r="JTQ122" s="172"/>
      <c r="JTR122" s="172"/>
      <c r="JTS122" s="172"/>
      <c r="JTT122" s="172"/>
      <c r="JTU122" s="172"/>
      <c r="JTV122" s="172"/>
      <c r="JTW122" s="172"/>
      <c r="JTX122" s="172"/>
      <c r="JTY122" s="172"/>
      <c r="JTZ122" s="172"/>
      <c r="JUA122" s="172"/>
      <c r="JUB122" s="172"/>
      <c r="JUC122" s="172"/>
      <c r="JUD122" s="172"/>
      <c r="JUE122" s="172"/>
      <c r="JUF122" s="172"/>
      <c r="JUG122" s="172"/>
      <c r="JUH122" s="172"/>
      <c r="JUI122" s="172"/>
      <c r="JUJ122" s="172"/>
      <c r="JUK122" s="172"/>
      <c r="JUL122" s="172"/>
      <c r="JUM122" s="172"/>
      <c r="JUN122" s="172"/>
      <c r="JUO122" s="172"/>
      <c r="JUP122" s="172"/>
      <c r="JUQ122" s="172"/>
      <c r="JUR122" s="172"/>
      <c r="JUS122" s="172"/>
      <c r="JUT122" s="172"/>
      <c r="JUU122" s="172"/>
      <c r="JUV122" s="172"/>
      <c r="JUW122" s="172"/>
      <c r="JUX122" s="172"/>
      <c r="JUY122" s="172"/>
      <c r="JUZ122" s="172"/>
      <c r="JVA122" s="172"/>
      <c r="JVB122" s="172"/>
      <c r="JVC122" s="172"/>
      <c r="JVD122" s="172"/>
      <c r="JVE122" s="172"/>
      <c r="JVF122" s="172"/>
      <c r="JVG122" s="172"/>
      <c r="JVH122" s="172"/>
      <c r="JVI122" s="172"/>
      <c r="JVJ122" s="172"/>
      <c r="JVK122" s="172"/>
      <c r="JVL122" s="172"/>
      <c r="JVM122" s="172"/>
      <c r="JVN122" s="172"/>
      <c r="JVO122" s="172"/>
      <c r="JVP122" s="172"/>
      <c r="JVQ122" s="172"/>
      <c r="JVR122" s="172"/>
      <c r="JVS122" s="172"/>
      <c r="JVT122" s="172"/>
      <c r="JVU122" s="172"/>
      <c r="JVV122" s="172"/>
      <c r="JVW122" s="172"/>
      <c r="JVX122" s="172"/>
      <c r="JVY122" s="172"/>
      <c r="JVZ122" s="172"/>
      <c r="JWA122" s="172"/>
      <c r="JWB122" s="172"/>
      <c r="JWC122" s="172"/>
      <c r="JWD122" s="172"/>
      <c r="JWE122" s="172"/>
      <c r="JWF122" s="172"/>
      <c r="JWG122" s="172"/>
      <c r="JWH122" s="172"/>
      <c r="JWI122" s="172"/>
      <c r="JWJ122" s="172"/>
      <c r="JWK122" s="172"/>
      <c r="JWL122" s="172"/>
      <c r="JWM122" s="172"/>
      <c r="JWN122" s="172"/>
      <c r="JWO122" s="172"/>
      <c r="JWP122" s="172"/>
      <c r="JWQ122" s="172"/>
      <c r="JWR122" s="172"/>
      <c r="JWS122" s="172"/>
      <c r="JWT122" s="172"/>
      <c r="JWU122" s="172"/>
      <c r="JWV122" s="172"/>
      <c r="JWW122" s="172"/>
      <c r="JWX122" s="172"/>
      <c r="JWY122" s="172"/>
      <c r="JWZ122" s="172"/>
      <c r="JXA122" s="172"/>
      <c r="JXB122" s="172"/>
      <c r="JXC122" s="172"/>
      <c r="JXD122" s="172"/>
      <c r="JXE122" s="172"/>
      <c r="JXF122" s="172"/>
      <c r="JXG122" s="172"/>
      <c r="JXH122" s="172"/>
      <c r="JXI122" s="172"/>
      <c r="JXJ122" s="172"/>
      <c r="JXK122" s="172"/>
      <c r="JXL122" s="172"/>
      <c r="JXM122" s="172"/>
      <c r="JXN122" s="172"/>
      <c r="JXO122" s="172"/>
      <c r="JXP122" s="172"/>
      <c r="JXQ122" s="172"/>
      <c r="JXR122" s="172"/>
      <c r="JXS122" s="172"/>
      <c r="JXT122" s="172"/>
      <c r="JXU122" s="172"/>
      <c r="JXV122" s="172"/>
      <c r="JXW122" s="172"/>
      <c r="JXX122" s="172"/>
      <c r="JXY122" s="172"/>
      <c r="JXZ122" s="172"/>
      <c r="JYA122" s="172"/>
      <c r="JYB122" s="172"/>
      <c r="JYC122" s="172"/>
      <c r="JYD122" s="172"/>
      <c r="JYE122" s="172"/>
      <c r="JYF122" s="172"/>
      <c r="JYG122" s="172"/>
      <c r="JYH122" s="172"/>
      <c r="JYI122" s="172"/>
      <c r="JYJ122" s="172"/>
      <c r="JYK122" s="172"/>
      <c r="JYL122" s="172"/>
      <c r="JYM122" s="172"/>
      <c r="JYN122" s="172"/>
      <c r="JYO122" s="172"/>
      <c r="JYP122" s="172"/>
      <c r="JYQ122" s="172"/>
      <c r="JYR122" s="172"/>
      <c r="JYS122" s="172"/>
      <c r="JYT122" s="172"/>
      <c r="JYU122" s="172"/>
      <c r="JYV122" s="172"/>
      <c r="JYW122" s="172"/>
      <c r="JYX122" s="172"/>
      <c r="JYY122" s="172"/>
      <c r="JYZ122" s="172"/>
      <c r="JZA122" s="172"/>
      <c r="JZB122" s="172"/>
      <c r="JZC122" s="172"/>
      <c r="JZD122" s="172"/>
      <c r="JZE122" s="172"/>
      <c r="JZF122" s="172"/>
      <c r="JZG122" s="172"/>
      <c r="JZH122" s="172"/>
      <c r="JZI122" s="172"/>
      <c r="JZJ122" s="172"/>
      <c r="JZK122" s="172"/>
      <c r="JZL122" s="172"/>
      <c r="JZM122" s="172"/>
      <c r="JZN122" s="172"/>
      <c r="JZO122" s="172"/>
      <c r="JZP122" s="172"/>
      <c r="JZQ122" s="172"/>
      <c r="JZR122" s="172"/>
      <c r="JZS122" s="172"/>
      <c r="JZT122" s="172"/>
      <c r="JZU122" s="172"/>
      <c r="JZV122" s="172"/>
      <c r="JZW122" s="172"/>
      <c r="JZX122" s="172"/>
      <c r="JZY122" s="172"/>
      <c r="JZZ122" s="172"/>
      <c r="KAA122" s="172"/>
      <c r="KAB122" s="172"/>
      <c r="KAC122" s="172"/>
      <c r="KAD122" s="172"/>
      <c r="KAE122" s="172"/>
      <c r="KAF122" s="172"/>
      <c r="KAG122" s="172"/>
      <c r="KAH122" s="172"/>
      <c r="KAI122" s="172"/>
      <c r="KAJ122" s="172"/>
      <c r="KAK122" s="172"/>
      <c r="KAL122" s="172"/>
      <c r="KAM122" s="172"/>
      <c r="KAN122" s="172"/>
      <c r="KAO122" s="172"/>
      <c r="KAP122" s="172"/>
      <c r="KAQ122" s="172"/>
      <c r="KAR122" s="172"/>
      <c r="KAS122" s="172"/>
      <c r="KAT122" s="172"/>
      <c r="KAU122" s="172"/>
      <c r="KAV122" s="172"/>
      <c r="KAW122" s="172"/>
      <c r="KAX122" s="172"/>
      <c r="KAY122" s="172"/>
      <c r="KAZ122" s="172"/>
      <c r="KBA122" s="172"/>
      <c r="KBB122" s="172"/>
      <c r="KBC122" s="172"/>
      <c r="KBD122" s="172"/>
      <c r="KBE122" s="172"/>
      <c r="KBF122" s="172"/>
      <c r="KBG122" s="172"/>
      <c r="KBH122" s="172"/>
      <c r="KBI122" s="172"/>
      <c r="KBJ122" s="172"/>
      <c r="KBK122" s="172"/>
      <c r="KBL122" s="172"/>
      <c r="KBM122" s="172"/>
      <c r="KBN122" s="172"/>
      <c r="KBO122" s="172"/>
      <c r="KBP122" s="172"/>
      <c r="KBQ122" s="172"/>
      <c r="KBR122" s="172"/>
      <c r="KBS122" s="172"/>
      <c r="KBT122" s="172"/>
      <c r="KBU122" s="172"/>
      <c r="KBV122" s="172"/>
      <c r="KBW122" s="172"/>
      <c r="KBX122" s="172"/>
      <c r="KBY122" s="172"/>
      <c r="KBZ122" s="172"/>
      <c r="KCA122" s="172"/>
      <c r="KCB122" s="172"/>
      <c r="KCC122" s="172"/>
      <c r="KCD122" s="172"/>
      <c r="KCE122" s="172"/>
      <c r="KCF122" s="172"/>
      <c r="KCG122" s="172"/>
      <c r="KCH122" s="172"/>
      <c r="KCI122" s="172"/>
      <c r="KCJ122" s="172"/>
      <c r="KCK122" s="172"/>
      <c r="KCL122" s="172"/>
      <c r="KCM122" s="172"/>
      <c r="KCN122" s="172"/>
      <c r="KCO122" s="172"/>
      <c r="KCP122" s="172"/>
      <c r="KCQ122" s="172"/>
      <c r="KCR122" s="172"/>
      <c r="KCS122" s="172"/>
      <c r="KCT122" s="172"/>
      <c r="KCU122" s="172"/>
      <c r="KCV122" s="172"/>
      <c r="KCW122" s="172"/>
      <c r="KCX122" s="172"/>
      <c r="KCY122" s="172"/>
      <c r="KCZ122" s="172"/>
      <c r="KDA122" s="172"/>
      <c r="KDB122" s="172"/>
      <c r="KDC122" s="172"/>
      <c r="KDD122" s="172"/>
      <c r="KDE122" s="172"/>
      <c r="KDF122" s="172"/>
      <c r="KDG122" s="172"/>
      <c r="KDH122" s="172"/>
      <c r="KDI122" s="172"/>
      <c r="KDJ122" s="172"/>
      <c r="KDK122" s="172"/>
      <c r="KDL122" s="172"/>
      <c r="KDM122" s="172"/>
      <c r="KDN122" s="172"/>
      <c r="KDO122" s="172"/>
      <c r="KDP122" s="172"/>
      <c r="KDQ122" s="172"/>
      <c r="KDR122" s="172"/>
      <c r="KDS122" s="172"/>
      <c r="KDT122" s="172"/>
      <c r="KDU122" s="172"/>
      <c r="KDV122" s="172"/>
      <c r="KDW122" s="172"/>
      <c r="KDX122" s="172"/>
      <c r="KDY122" s="172"/>
      <c r="KDZ122" s="172"/>
      <c r="KEA122" s="172"/>
      <c r="KEB122" s="172"/>
      <c r="KEC122" s="172"/>
      <c r="KED122" s="172"/>
      <c r="KEE122" s="172"/>
      <c r="KEF122" s="172"/>
      <c r="KEG122" s="172"/>
      <c r="KEH122" s="172"/>
      <c r="KEI122" s="172"/>
      <c r="KEJ122" s="172"/>
      <c r="KEK122" s="172"/>
      <c r="KEL122" s="172"/>
      <c r="KEM122" s="172"/>
      <c r="KEN122" s="172"/>
      <c r="KEO122" s="172"/>
      <c r="KEP122" s="172"/>
      <c r="KEQ122" s="172"/>
      <c r="KER122" s="172"/>
      <c r="KES122" s="172"/>
      <c r="KET122" s="172"/>
      <c r="KEU122" s="172"/>
      <c r="KEV122" s="172"/>
      <c r="KEW122" s="172"/>
      <c r="KEX122" s="172"/>
      <c r="KEY122" s="172"/>
      <c r="KEZ122" s="172"/>
      <c r="KFA122" s="172"/>
      <c r="KFB122" s="172"/>
      <c r="KFC122" s="172"/>
      <c r="KFD122" s="172"/>
      <c r="KFE122" s="172"/>
      <c r="KFF122" s="172"/>
      <c r="KFG122" s="172"/>
      <c r="KFH122" s="172"/>
      <c r="KFI122" s="172"/>
      <c r="KFJ122" s="172"/>
      <c r="KFK122" s="172"/>
      <c r="KFL122" s="172"/>
      <c r="KFM122" s="172"/>
      <c r="KFN122" s="172"/>
      <c r="KFO122" s="172"/>
      <c r="KFP122" s="172"/>
      <c r="KFQ122" s="172"/>
      <c r="KFR122" s="172"/>
      <c r="KFS122" s="172"/>
      <c r="KFT122" s="172"/>
      <c r="KFU122" s="172"/>
      <c r="KFV122" s="172"/>
      <c r="KFW122" s="172"/>
      <c r="KFX122" s="172"/>
      <c r="KFY122" s="172"/>
      <c r="KFZ122" s="172"/>
      <c r="KGA122" s="172"/>
      <c r="KGB122" s="172"/>
      <c r="KGC122" s="172"/>
      <c r="KGD122" s="172"/>
      <c r="KGE122" s="172"/>
      <c r="KGF122" s="172"/>
      <c r="KGG122" s="172"/>
      <c r="KGH122" s="172"/>
      <c r="KGI122" s="172"/>
      <c r="KGJ122" s="172"/>
      <c r="KGK122" s="172"/>
      <c r="KGL122" s="172"/>
      <c r="KGM122" s="172"/>
      <c r="KGN122" s="172"/>
      <c r="KGO122" s="172"/>
      <c r="KGP122" s="172"/>
      <c r="KGQ122" s="172"/>
      <c r="KGR122" s="172"/>
      <c r="KGS122" s="172"/>
      <c r="KGT122" s="172"/>
      <c r="KGU122" s="172"/>
      <c r="KGV122" s="172"/>
      <c r="KGW122" s="172"/>
      <c r="KGX122" s="172"/>
      <c r="KGY122" s="172"/>
      <c r="KGZ122" s="172"/>
      <c r="KHA122" s="172"/>
      <c r="KHB122" s="172"/>
      <c r="KHC122" s="172"/>
      <c r="KHD122" s="172"/>
      <c r="KHE122" s="172"/>
      <c r="KHF122" s="172"/>
      <c r="KHG122" s="172"/>
      <c r="KHH122" s="172"/>
      <c r="KHI122" s="172"/>
      <c r="KHJ122" s="172"/>
      <c r="KHK122" s="172"/>
      <c r="KHL122" s="172"/>
      <c r="KHM122" s="172"/>
      <c r="KHN122" s="172"/>
      <c r="KHO122" s="172"/>
      <c r="KHP122" s="172"/>
      <c r="KHQ122" s="172"/>
      <c r="KHR122" s="172"/>
      <c r="KHS122" s="172"/>
      <c r="KHT122" s="172"/>
      <c r="KHU122" s="172"/>
      <c r="KHV122" s="172"/>
      <c r="KHW122" s="172"/>
      <c r="KHX122" s="172"/>
      <c r="KHY122" s="172"/>
      <c r="KHZ122" s="172"/>
      <c r="KIA122" s="172"/>
      <c r="KIB122" s="172"/>
      <c r="KIC122" s="172"/>
      <c r="KID122" s="172"/>
      <c r="KIE122" s="172"/>
      <c r="KIF122" s="172"/>
      <c r="KIG122" s="172"/>
      <c r="KIH122" s="172"/>
      <c r="KII122" s="172"/>
      <c r="KIJ122" s="172"/>
      <c r="KIK122" s="172"/>
      <c r="KIL122" s="172"/>
      <c r="KIM122" s="172"/>
      <c r="KIN122" s="172"/>
      <c r="KIO122" s="172"/>
      <c r="KIP122" s="172"/>
      <c r="KIQ122" s="172"/>
      <c r="KIR122" s="172"/>
      <c r="KIS122" s="172"/>
      <c r="KIT122" s="172"/>
      <c r="KIU122" s="172"/>
      <c r="KIV122" s="172"/>
      <c r="KIW122" s="172"/>
      <c r="KIX122" s="172"/>
      <c r="KIY122" s="172"/>
      <c r="KIZ122" s="172"/>
      <c r="KJA122" s="172"/>
      <c r="KJB122" s="172"/>
      <c r="KJC122" s="172"/>
      <c r="KJD122" s="172"/>
      <c r="KJE122" s="172"/>
      <c r="KJF122" s="172"/>
      <c r="KJG122" s="172"/>
      <c r="KJH122" s="172"/>
      <c r="KJI122" s="172"/>
      <c r="KJJ122" s="172"/>
      <c r="KJK122" s="172"/>
      <c r="KJL122" s="172"/>
      <c r="KJM122" s="172"/>
      <c r="KJN122" s="172"/>
      <c r="KJO122" s="172"/>
      <c r="KJP122" s="172"/>
      <c r="KJQ122" s="172"/>
      <c r="KJR122" s="172"/>
      <c r="KJS122" s="172"/>
      <c r="KJT122" s="172"/>
      <c r="KJU122" s="172"/>
      <c r="KJV122" s="172"/>
      <c r="KJW122" s="172"/>
      <c r="KJX122" s="172"/>
      <c r="KJY122" s="172"/>
      <c r="KJZ122" s="172"/>
      <c r="KKA122" s="172"/>
      <c r="KKB122" s="172"/>
      <c r="KKC122" s="172"/>
      <c r="KKD122" s="172"/>
      <c r="KKE122" s="172"/>
      <c r="KKF122" s="172"/>
      <c r="KKG122" s="172"/>
      <c r="KKH122" s="172"/>
      <c r="KKI122" s="172"/>
      <c r="KKJ122" s="172"/>
      <c r="KKK122" s="172"/>
      <c r="KKL122" s="172"/>
      <c r="KKM122" s="172"/>
      <c r="KKN122" s="172"/>
      <c r="KKO122" s="172"/>
      <c r="KKP122" s="172"/>
      <c r="KKQ122" s="172"/>
      <c r="KKR122" s="172"/>
      <c r="KKS122" s="172"/>
      <c r="KKT122" s="172"/>
      <c r="KKU122" s="172"/>
      <c r="KKV122" s="172"/>
      <c r="KKW122" s="172"/>
      <c r="KKX122" s="172"/>
      <c r="KKY122" s="172"/>
      <c r="KKZ122" s="172"/>
      <c r="KLA122" s="172"/>
      <c r="KLB122" s="172"/>
      <c r="KLC122" s="172"/>
      <c r="KLD122" s="172"/>
      <c r="KLE122" s="172"/>
      <c r="KLF122" s="172"/>
      <c r="KLG122" s="172"/>
      <c r="KLH122" s="172"/>
      <c r="KLI122" s="172"/>
      <c r="KLJ122" s="172"/>
      <c r="KLK122" s="172"/>
      <c r="KLL122" s="172"/>
      <c r="KLM122" s="172"/>
      <c r="KLN122" s="172"/>
      <c r="KLO122" s="172"/>
      <c r="KLP122" s="172"/>
      <c r="KLQ122" s="172"/>
      <c r="KLR122" s="172"/>
      <c r="KLS122" s="172"/>
      <c r="KLT122" s="172"/>
      <c r="KLU122" s="172"/>
      <c r="KLV122" s="172"/>
      <c r="KLW122" s="172"/>
      <c r="KLX122" s="172"/>
      <c r="KLY122" s="172"/>
      <c r="KLZ122" s="172"/>
      <c r="KMA122" s="172"/>
      <c r="KMB122" s="172"/>
      <c r="KMC122" s="172"/>
      <c r="KMD122" s="172"/>
      <c r="KME122" s="172"/>
      <c r="KMF122" s="172"/>
      <c r="KMG122" s="172"/>
      <c r="KMH122" s="172"/>
      <c r="KMI122" s="172"/>
      <c r="KMJ122" s="172"/>
      <c r="KMK122" s="172"/>
      <c r="KML122" s="172"/>
      <c r="KMM122" s="172"/>
      <c r="KMN122" s="172"/>
      <c r="KMO122" s="172"/>
      <c r="KMP122" s="172"/>
      <c r="KMQ122" s="172"/>
      <c r="KMR122" s="172"/>
      <c r="KMS122" s="172"/>
      <c r="KMT122" s="172"/>
      <c r="KMU122" s="172"/>
      <c r="KMV122" s="172"/>
      <c r="KMW122" s="172"/>
      <c r="KMX122" s="172"/>
      <c r="KMY122" s="172"/>
      <c r="KMZ122" s="172"/>
      <c r="KNA122" s="172"/>
      <c r="KNB122" s="172"/>
      <c r="KNC122" s="172"/>
      <c r="KND122" s="172"/>
      <c r="KNE122" s="172"/>
      <c r="KNF122" s="172"/>
      <c r="KNG122" s="172"/>
      <c r="KNH122" s="172"/>
      <c r="KNI122" s="172"/>
      <c r="KNJ122" s="172"/>
      <c r="KNK122" s="172"/>
      <c r="KNL122" s="172"/>
      <c r="KNM122" s="172"/>
      <c r="KNN122" s="172"/>
      <c r="KNO122" s="172"/>
      <c r="KNP122" s="172"/>
      <c r="KNQ122" s="172"/>
      <c r="KNR122" s="172"/>
      <c r="KNS122" s="172"/>
      <c r="KNT122" s="172"/>
      <c r="KNU122" s="172"/>
      <c r="KNV122" s="172"/>
      <c r="KNW122" s="172"/>
      <c r="KNX122" s="172"/>
      <c r="KNY122" s="172"/>
      <c r="KNZ122" s="172"/>
      <c r="KOA122" s="172"/>
      <c r="KOB122" s="172"/>
      <c r="KOC122" s="172"/>
      <c r="KOD122" s="172"/>
      <c r="KOE122" s="172"/>
      <c r="KOF122" s="172"/>
      <c r="KOG122" s="172"/>
      <c r="KOH122" s="172"/>
      <c r="KOI122" s="172"/>
      <c r="KOJ122" s="172"/>
      <c r="KOK122" s="172"/>
      <c r="KOL122" s="172"/>
      <c r="KOM122" s="172"/>
      <c r="KON122" s="172"/>
      <c r="KOO122" s="172"/>
      <c r="KOP122" s="172"/>
      <c r="KOQ122" s="172"/>
      <c r="KOR122" s="172"/>
      <c r="KOS122" s="172"/>
      <c r="KOT122" s="172"/>
      <c r="KOU122" s="172"/>
      <c r="KOV122" s="172"/>
      <c r="KOW122" s="172"/>
      <c r="KOX122" s="172"/>
      <c r="KOY122" s="172"/>
      <c r="KOZ122" s="172"/>
      <c r="KPA122" s="172"/>
      <c r="KPB122" s="172"/>
      <c r="KPC122" s="172"/>
      <c r="KPD122" s="172"/>
      <c r="KPE122" s="172"/>
      <c r="KPF122" s="172"/>
      <c r="KPG122" s="172"/>
      <c r="KPH122" s="172"/>
      <c r="KPI122" s="172"/>
      <c r="KPJ122" s="172"/>
      <c r="KPK122" s="172"/>
      <c r="KPL122" s="172"/>
      <c r="KPM122" s="172"/>
      <c r="KPN122" s="172"/>
      <c r="KPO122" s="172"/>
      <c r="KPP122" s="172"/>
      <c r="KPQ122" s="172"/>
      <c r="KPR122" s="172"/>
      <c r="KPS122" s="172"/>
      <c r="KPT122" s="172"/>
      <c r="KPU122" s="172"/>
      <c r="KPV122" s="172"/>
      <c r="KPW122" s="172"/>
      <c r="KPX122" s="172"/>
      <c r="KPY122" s="172"/>
      <c r="KPZ122" s="172"/>
      <c r="KQA122" s="172"/>
      <c r="KQB122" s="172"/>
      <c r="KQC122" s="172"/>
      <c r="KQD122" s="172"/>
      <c r="KQE122" s="172"/>
      <c r="KQF122" s="172"/>
      <c r="KQG122" s="172"/>
      <c r="KQH122" s="172"/>
      <c r="KQI122" s="172"/>
      <c r="KQJ122" s="172"/>
      <c r="KQK122" s="172"/>
      <c r="KQL122" s="172"/>
      <c r="KQM122" s="172"/>
      <c r="KQN122" s="172"/>
      <c r="KQO122" s="172"/>
      <c r="KQP122" s="172"/>
      <c r="KQQ122" s="172"/>
      <c r="KQR122" s="172"/>
      <c r="KQS122" s="172"/>
      <c r="KQT122" s="172"/>
      <c r="KQU122" s="172"/>
      <c r="KQV122" s="172"/>
      <c r="KQW122" s="172"/>
      <c r="KQX122" s="172"/>
      <c r="KQY122" s="172"/>
      <c r="KQZ122" s="172"/>
      <c r="KRA122" s="172"/>
      <c r="KRB122" s="172"/>
      <c r="KRC122" s="172"/>
      <c r="KRD122" s="172"/>
      <c r="KRE122" s="172"/>
      <c r="KRF122" s="172"/>
      <c r="KRG122" s="172"/>
      <c r="KRH122" s="172"/>
      <c r="KRI122" s="172"/>
      <c r="KRJ122" s="172"/>
      <c r="KRK122" s="172"/>
      <c r="KRL122" s="172"/>
      <c r="KRM122" s="172"/>
      <c r="KRN122" s="172"/>
      <c r="KRO122" s="172"/>
      <c r="KRP122" s="172"/>
      <c r="KRQ122" s="172"/>
      <c r="KRR122" s="172"/>
      <c r="KRS122" s="172"/>
      <c r="KRT122" s="172"/>
      <c r="KRU122" s="172"/>
      <c r="KRV122" s="172"/>
      <c r="KRW122" s="172"/>
      <c r="KRX122" s="172"/>
      <c r="KRY122" s="172"/>
      <c r="KRZ122" s="172"/>
      <c r="KSA122" s="172"/>
      <c r="KSB122" s="172"/>
      <c r="KSC122" s="172"/>
      <c r="KSD122" s="172"/>
      <c r="KSE122" s="172"/>
      <c r="KSF122" s="172"/>
      <c r="KSG122" s="172"/>
      <c r="KSH122" s="172"/>
      <c r="KSI122" s="172"/>
      <c r="KSJ122" s="172"/>
      <c r="KSK122" s="172"/>
      <c r="KSL122" s="172"/>
      <c r="KSM122" s="172"/>
      <c r="KSN122" s="172"/>
      <c r="KSO122" s="172"/>
      <c r="KSP122" s="172"/>
      <c r="KSQ122" s="172"/>
      <c r="KSR122" s="172"/>
      <c r="KSS122" s="172"/>
      <c r="KST122" s="172"/>
      <c r="KSU122" s="172"/>
      <c r="KSV122" s="172"/>
      <c r="KSW122" s="172"/>
      <c r="KSX122" s="172"/>
      <c r="KSY122" s="172"/>
      <c r="KSZ122" s="172"/>
      <c r="KTA122" s="172"/>
      <c r="KTB122" s="172"/>
      <c r="KTC122" s="172"/>
      <c r="KTD122" s="172"/>
      <c r="KTE122" s="172"/>
      <c r="KTF122" s="172"/>
      <c r="KTG122" s="172"/>
      <c r="KTH122" s="172"/>
      <c r="KTI122" s="172"/>
      <c r="KTJ122" s="172"/>
      <c r="KTK122" s="172"/>
      <c r="KTL122" s="172"/>
      <c r="KTM122" s="172"/>
      <c r="KTN122" s="172"/>
      <c r="KTO122" s="172"/>
      <c r="KTP122" s="172"/>
      <c r="KTQ122" s="172"/>
      <c r="KTR122" s="172"/>
      <c r="KTS122" s="172"/>
      <c r="KTT122" s="172"/>
      <c r="KTU122" s="172"/>
      <c r="KTV122" s="172"/>
      <c r="KTW122" s="172"/>
      <c r="KTX122" s="172"/>
      <c r="KTY122" s="172"/>
      <c r="KTZ122" s="172"/>
      <c r="KUA122" s="172"/>
      <c r="KUB122" s="172"/>
      <c r="KUC122" s="172"/>
      <c r="KUD122" s="172"/>
      <c r="KUE122" s="172"/>
      <c r="KUF122" s="172"/>
      <c r="KUG122" s="172"/>
      <c r="KUH122" s="172"/>
      <c r="KUI122" s="172"/>
      <c r="KUJ122" s="172"/>
      <c r="KUK122" s="172"/>
      <c r="KUL122" s="172"/>
      <c r="KUM122" s="172"/>
      <c r="KUN122" s="172"/>
      <c r="KUO122" s="172"/>
      <c r="KUP122" s="172"/>
      <c r="KUQ122" s="172"/>
      <c r="KUR122" s="172"/>
      <c r="KUS122" s="172"/>
      <c r="KUT122" s="172"/>
      <c r="KUU122" s="172"/>
      <c r="KUV122" s="172"/>
      <c r="KUW122" s="172"/>
      <c r="KUX122" s="172"/>
      <c r="KUY122" s="172"/>
      <c r="KUZ122" s="172"/>
      <c r="KVA122" s="172"/>
      <c r="KVB122" s="172"/>
      <c r="KVC122" s="172"/>
      <c r="KVD122" s="172"/>
      <c r="KVE122" s="172"/>
      <c r="KVF122" s="172"/>
      <c r="KVG122" s="172"/>
      <c r="KVH122" s="172"/>
      <c r="KVI122" s="172"/>
      <c r="KVJ122" s="172"/>
      <c r="KVK122" s="172"/>
      <c r="KVL122" s="172"/>
      <c r="KVM122" s="172"/>
      <c r="KVN122" s="172"/>
      <c r="KVO122" s="172"/>
      <c r="KVP122" s="172"/>
      <c r="KVQ122" s="172"/>
      <c r="KVR122" s="172"/>
      <c r="KVS122" s="172"/>
      <c r="KVT122" s="172"/>
      <c r="KVU122" s="172"/>
      <c r="KVV122" s="172"/>
      <c r="KVW122" s="172"/>
      <c r="KVX122" s="172"/>
      <c r="KVY122" s="172"/>
      <c r="KVZ122" s="172"/>
      <c r="KWA122" s="172"/>
      <c r="KWB122" s="172"/>
      <c r="KWC122" s="172"/>
      <c r="KWD122" s="172"/>
      <c r="KWE122" s="172"/>
      <c r="KWF122" s="172"/>
      <c r="KWG122" s="172"/>
      <c r="KWH122" s="172"/>
      <c r="KWI122" s="172"/>
      <c r="KWJ122" s="172"/>
      <c r="KWK122" s="172"/>
      <c r="KWL122" s="172"/>
      <c r="KWM122" s="172"/>
      <c r="KWN122" s="172"/>
      <c r="KWO122" s="172"/>
      <c r="KWP122" s="172"/>
      <c r="KWQ122" s="172"/>
      <c r="KWR122" s="172"/>
      <c r="KWS122" s="172"/>
      <c r="KWT122" s="172"/>
      <c r="KWU122" s="172"/>
      <c r="KWV122" s="172"/>
      <c r="KWW122" s="172"/>
      <c r="KWX122" s="172"/>
      <c r="KWY122" s="172"/>
      <c r="KWZ122" s="172"/>
      <c r="KXA122" s="172"/>
      <c r="KXB122" s="172"/>
      <c r="KXC122" s="172"/>
      <c r="KXD122" s="172"/>
      <c r="KXE122" s="172"/>
      <c r="KXF122" s="172"/>
      <c r="KXG122" s="172"/>
      <c r="KXH122" s="172"/>
      <c r="KXI122" s="172"/>
      <c r="KXJ122" s="172"/>
      <c r="KXK122" s="172"/>
      <c r="KXL122" s="172"/>
      <c r="KXM122" s="172"/>
      <c r="KXN122" s="172"/>
      <c r="KXO122" s="172"/>
      <c r="KXP122" s="172"/>
      <c r="KXQ122" s="172"/>
      <c r="KXR122" s="172"/>
      <c r="KXS122" s="172"/>
      <c r="KXT122" s="172"/>
      <c r="KXU122" s="172"/>
      <c r="KXV122" s="172"/>
      <c r="KXW122" s="172"/>
      <c r="KXX122" s="172"/>
      <c r="KXY122" s="172"/>
      <c r="KXZ122" s="172"/>
      <c r="KYA122" s="172"/>
      <c r="KYB122" s="172"/>
      <c r="KYC122" s="172"/>
      <c r="KYD122" s="172"/>
      <c r="KYE122" s="172"/>
      <c r="KYF122" s="172"/>
      <c r="KYG122" s="172"/>
      <c r="KYH122" s="172"/>
      <c r="KYI122" s="172"/>
      <c r="KYJ122" s="172"/>
      <c r="KYK122" s="172"/>
      <c r="KYL122" s="172"/>
      <c r="KYM122" s="172"/>
      <c r="KYN122" s="172"/>
      <c r="KYO122" s="172"/>
      <c r="KYP122" s="172"/>
      <c r="KYQ122" s="172"/>
      <c r="KYR122" s="172"/>
      <c r="KYS122" s="172"/>
      <c r="KYT122" s="172"/>
      <c r="KYU122" s="172"/>
      <c r="KYV122" s="172"/>
      <c r="KYW122" s="172"/>
      <c r="KYX122" s="172"/>
      <c r="KYY122" s="172"/>
      <c r="KYZ122" s="172"/>
      <c r="KZA122" s="172"/>
      <c r="KZB122" s="172"/>
      <c r="KZC122" s="172"/>
      <c r="KZD122" s="172"/>
      <c r="KZE122" s="172"/>
      <c r="KZF122" s="172"/>
      <c r="KZG122" s="172"/>
      <c r="KZH122" s="172"/>
      <c r="KZI122" s="172"/>
      <c r="KZJ122" s="172"/>
      <c r="KZK122" s="172"/>
      <c r="KZL122" s="172"/>
      <c r="KZM122" s="172"/>
      <c r="KZN122" s="172"/>
      <c r="KZO122" s="172"/>
      <c r="KZP122" s="172"/>
      <c r="KZQ122" s="172"/>
      <c r="KZR122" s="172"/>
      <c r="KZS122" s="172"/>
      <c r="KZT122" s="172"/>
      <c r="KZU122" s="172"/>
      <c r="KZV122" s="172"/>
      <c r="KZW122" s="172"/>
      <c r="KZX122" s="172"/>
      <c r="KZY122" s="172"/>
      <c r="KZZ122" s="172"/>
      <c r="LAA122" s="172"/>
      <c r="LAB122" s="172"/>
      <c r="LAC122" s="172"/>
      <c r="LAD122" s="172"/>
      <c r="LAE122" s="172"/>
      <c r="LAF122" s="172"/>
      <c r="LAG122" s="172"/>
      <c r="LAH122" s="172"/>
      <c r="LAI122" s="172"/>
      <c r="LAJ122" s="172"/>
      <c r="LAK122" s="172"/>
      <c r="LAL122" s="172"/>
      <c r="LAM122" s="172"/>
      <c r="LAN122" s="172"/>
      <c r="LAO122" s="172"/>
      <c r="LAP122" s="172"/>
      <c r="LAQ122" s="172"/>
      <c r="LAR122" s="172"/>
      <c r="LAS122" s="172"/>
      <c r="LAT122" s="172"/>
      <c r="LAU122" s="172"/>
      <c r="LAV122" s="172"/>
      <c r="LAW122" s="172"/>
      <c r="LAX122" s="172"/>
      <c r="LAY122" s="172"/>
      <c r="LAZ122" s="172"/>
      <c r="LBA122" s="172"/>
      <c r="LBB122" s="172"/>
      <c r="LBC122" s="172"/>
      <c r="LBD122" s="172"/>
      <c r="LBE122" s="172"/>
      <c r="LBF122" s="172"/>
      <c r="LBG122" s="172"/>
      <c r="LBH122" s="172"/>
      <c r="LBI122" s="172"/>
      <c r="LBJ122" s="172"/>
      <c r="LBK122" s="172"/>
      <c r="LBL122" s="172"/>
      <c r="LBM122" s="172"/>
      <c r="LBN122" s="172"/>
      <c r="LBO122" s="172"/>
      <c r="LBP122" s="172"/>
      <c r="LBQ122" s="172"/>
      <c r="LBR122" s="172"/>
      <c r="LBS122" s="172"/>
      <c r="LBT122" s="172"/>
      <c r="LBU122" s="172"/>
      <c r="LBV122" s="172"/>
      <c r="LBW122" s="172"/>
      <c r="LBX122" s="172"/>
      <c r="LBY122" s="172"/>
      <c r="LBZ122" s="172"/>
      <c r="LCA122" s="172"/>
      <c r="LCB122" s="172"/>
      <c r="LCC122" s="172"/>
      <c r="LCD122" s="172"/>
      <c r="LCE122" s="172"/>
      <c r="LCF122" s="172"/>
      <c r="LCG122" s="172"/>
      <c r="LCH122" s="172"/>
      <c r="LCI122" s="172"/>
      <c r="LCJ122" s="172"/>
      <c r="LCK122" s="172"/>
      <c r="LCL122" s="172"/>
      <c r="LCM122" s="172"/>
      <c r="LCN122" s="172"/>
      <c r="LCO122" s="172"/>
      <c r="LCP122" s="172"/>
      <c r="LCQ122" s="172"/>
      <c r="LCR122" s="172"/>
      <c r="LCS122" s="172"/>
      <c r="LCT122" s="172"/>
      <c r="LCU122" s="172"/>
      <c r="LCV122" s="172"/>
      <c r="LCW122" s="172"/>
      <c r="LCX122" s="172"/>
      <c r="LCY122" s="172"/>
      <c r="LCZ122" s="172"/>
      <c r="LDA122" s="172"/>
      <c r="LDB122" s="172"/>
      <c r="LDC122" s="172"/>
      <c r="LDD122" s="172"/>
      <c r="LDE122" s="172"/>
      <c r="LDF122" s="172"/>
      <c r="LDG122" s="172"/>
      <c r="LDH122" s="172"/>
      <c r="LDI122" s="172"/>
      <c r="LDJ122" s="172"/>
      <c r="LDK122" s="172"/>
      <c r="LDL122" s="172"/>
      <c r="LDM122" s="172"/>
      <c r="LDN122" s="172"/>
      <c r="LDO122" s="172"/>
      <c r="LDP122" s="172"/>
      <c r="LDQ122" s="172"/>
      <c r="LDR122" s="172"/>
      <c r="LDS122" s="172"/>
      <c r="LDT122" s="172"/>
      <c r="LDU122" s="172"/>
      <c r="LDV122" s="172"/>
      <c r="LDW122" s="172"/>
      <c r="LDX122" s="172"/>
      <c r="LDY122" s="172"/>
      <c r="LDZ122" s="172"/>
      <c r="LEA122" s="172"/>
      <c r="LEB122" s="172"/>
      <c r="LEC122" s="172"/>
      <c r="LED122" s="172"/>
      <c r="LEE122" s="172"/>
      <c r="LEF122" s="172"/>
      <c r="LEG122" s="172"/>
      <c r="LEH122" s="172"/>
      <c r="LEI122" s="172"/>
      <c r="LEJ122" s="172"/>
      <c r="LEK122" s="172"/>
      <c r="LEL122" s="172"/>
      <c r="LEM122" s="172"/>
      <c r="LEN122" s="172"/>
      <c r="LEO122" s="172"/>
      <c r="LEP122" s="172"/>
      <c r="LEQ122" s="172"/>
      <c r="LER122" s="172"/>
      <c r="LES122" s="172"/>
      <c r="LET122" s="172"/>
      <c r="LEU122" s="172"/>
      <c r="LEV122" s="172"/>
      <c r="LEW122" s="172"/>
      <c r="LEX122" s="172"/>
      <c r="LEY122" s="172"/>
      <c r="LEZ122" s="172"/>
      <c r="LFA122" s="172"/>
      <c r="LFB122" s="172"/>
      <c r="LFC122" s="172"/>
      <c r="LFD122" s="172"/>
      <c r="LFE122" s="172"/>
      <c r="LFF122" s="172"/>
      <c r="LFG122" s="172"/>
      <c r="LFH122" s="172"/>
      <c r="LFI122" s="172"/>
      <c r="LFJ122" s="172"/>
      <c r="LFK122" s="172"/>
      <c r="LFL122" s="172"/>
      <c r="LFM122" s="172"/>
      <c r="LFN122" s="172"/>
      <c r="LFO122" s="172"/>
      <c r="LFP122" s="172"/>
      <c r="LFQ122" s="172"/>
      <c r="LFR122" s="172"/>
      <c r="LFS122" s="172"/>
      <c r="LFT122" s="172"/>
      <c r="LFU122" s="172"/>
      <c r="LFV122" s="172"/>
      <c r="LFW122" s="172"/>
      <c r="LFX122" s="172"/>
      <c r="LFY122" s="172"/>
      <c r="LFZ122" s="172"/>
      <c r="LGA122" s="172"/>
      <c r="LGB122" s="172"/>
      <c r="LGC122" s="172"/>
      <c r="LGD122" s="172"/>
      <c r="LGE122" s="172"/>
      <c r="LGF122" s="172"/>
      <c r="LGG122" s="172"/>
      <c r="LGH122" s="172"/>
      <c r="LGI122" s="172"/>
      <c r="LGJ122" s="172"/>
      <c r="LGK122" s="172"/>
      <c r="LGL122" s="172"/>
      <c r="LGM122" s="172"/>
      <c r="LGN122" s="172"/>
      <c r="LGO122" s="172"/>
      <c r="LGP122" s="172"/>
      <c r="LGQ122" s="172"/>
      <c r="LGR122" s="172"/>
      <c r="LGS122" s="172"/>
      <c r="LGT122" s="172"/>
      <c r="LGU122" s="172"/>
      <c r="LGV122" s="172"/>
      <c r="LGW122" s="172"/>
      <c r="LGX122" s="172"/>
      <c r="LGY122" s="172"/>
      <c r="LGZ122" s="172"/>
      <c r="LHA122" s="172"/>
      <c r="LHB122" s="172"/>
      <c r="LHC122" s="172"/>
      <c r="LHD122" s="172"/>
      <c r="LHE122" s="172"/>
      <c r="LHF122" s="172"/>
      <c r="LHG122" s="172"/>
      <c r="LHH122" s="172"/>
      <c r="LHI122" s="172"/>
      <c r="LHJ122" s="172"/>
      <c r="LHK122" s="172"/>
      <c r="LHL122" s="172"/>
      <c r="LHM122" s="172"/>
      <c r="LHN122" s="172"/>
      <c r="LHO122" s="172"/>
      <c r="LHP122" s="172"/>
      <c r="LHQ122" s="172"/>
      <c r="LHR122" s="172"/>
      <c r="LHS122" s="172"/>
      <c r="LHT122" s="172"/>
      <c r="LHU122" s="172"/>
      <c r="LHV122" s="172"/>
      <c r="LHW122" s="172"/>
      <c r="LHX122" s="172"/>
      <c r="LHY122" s="172"/>
      <c r="LHZ122" s="172"/>
      <c r="LIA122" s="172"/>
      <c r="LIB122" s="172"/>
      <c r="LIC122" s="172"/>
      <c r="LID122" s="172"/>
      <c r="LIE122" s="172"/>
      <c r="LIF122" s="172"/>
      <c r="LIG122" s="172"/>
      <c r="LIH122" s="172"/>
      <c r="LII122" s="172"/>
      <c r="LIJ122" s="172"/>
      <c r="LIK122" s="172"/>
      <c r="LIL122" s="172"/>
      <c r="LIM122" s="172"/>
      <c r="LIN122" s="172"/>
      <c r="LIO122" s="172"/>
      <c r="LIP122" s="172"/>
      <c r="LIQ122" s="172"/>
      <c r="LIR122" s="172"/>
      <c r="LIS122" s="172"/>
      <c r="LIT122" s="172"/>
      <c r="LIU122" s="172"/>
      <c r="LIV122" s="172"/>
      <c r="LIW122" s="172"/>
      <c r="LIX122" s="172"/>
      <c r="LIY122" s="172"/>
      <c r="LIZ122" s="172"/>
      <c r="LJA122" s="172"/>
      <c r="LJB122" s="172"/>
      <c r="LJC122" s="172"/>
      <c r="LJD122" s="172"/>
      <c r="LJE122" s="172"/>
      <c r="LJF122" s="172"/>
      <c r="LJG122" s="172"/>
      <c r="LJH122" s="172"/>
      <c r="LJI122" s="172"/>
      <c r="LJJ122" s="172"/>
      <c r="LJK122" s="172"/>
      <c r="LJL122" s="172"/>
      <c r="LJM122" s="172"/>
      <c r="LJN122" s="172"/>
      <c r="LJO122" s="172"/>
      <c r="LJP122" s="172"/>
      <c r="LJQ122" s="172"/>
      <c r="LJR122" s="172"/>
      <c r="LJS122" s="172"/>
      <c r="LJT122" s="172"/>
      <c r="LJU122" s="172"/>
      <c r="LJV122" s="172"/>
      <c r="LJW122" s="172"/>
      <c r="LJX122" s="172"/>
      <c r="LJY122" s="172"/>
      <c r="LJZ122" s="172"/>
      <c r="LKA122" s="172"/>
      <c r="LKB122" s="172"/>
      <c r="LKC122" s="172"/>
      <c r="LKD122" s="172"/>
      <c r="LKE122" s="172"/>
      <c r="LKF122" s="172"/>
      <c r="LKG122" s="172"/>
      <c r="LKH122" s="172"/>
      <c r="LKI122" s="172"/>
      <c r="LKJ122" s="172"/>
      <c r="LKK122" s="172"/>
      <c r="LKL122" s="172"/>
      <c r="LKM122" s="172"/>
      <c r="LKN122" s="172"/>
      <c r="LKO122" s="172"/>
      <c r="LKP122" s="172"/>
      <c r="LKQ122" s="172"/>
      <c r="LKR122" s="172"/>
      <c r="LKS122" s="172"/>
      <c r="LKT122" s="172"/>
      <c r="LKU122" s="172"/>
      <c r="LKV122" s="172"/>
      <c r="LKW122" s="172"/>
      <c r="LKX122" s="172"/>
      <c r="LKY122" s="172"/>
      <c r="LKZ122" s="172"/>
      <c r="LLA122" s="172"/>
      <c r="LLB122" s="172"/>
      <c r="LLC122" s="172"/>
      <c r="LLD122" s="172"/>
      <c r="LLE122" s="172"/>
      <c r="LLF122" s="172"/>
      <c r="LLG122" s="172"/>
      <c r="LLH122" s="172"/>
      <c r="LLI122" s="172"/>
      <c r="LLJ122" s="172"/>
      <c r="LLK122" s="172"/>
      <c r="LLL122" s="172"/>
      <c r="LLM122" s="172"/>
      <c r="LLN122" s="172"/>
      <c r="LLO122" s="172"/>
      <c r="LLP122" s="172"/>
      <c r="LLQ122" s="172"/>
      <c r="LLR122" s="172"/>
      <c r="LLS122" s="172"/>
      <c r="LLT122" s="172"/>
      <c r="LLU122" s="172"/>
      <c r="LLV122" s="172"/>
      <c r="LLW122" s="172"/>
      <c r="LLX122" s="172"/>
      <c r="LLY122" s="172"/>
      <c r="LLZ122" s="172"/>
      <c r="LMA122" s="172"/>
      <c r="LMB122" s="172"/>
      <c r="LMC122" s="172"/>
      <c r="LMD122" s="172"/>
      <c r="LME122" s="172"/>
      <c r="LMF122" s="172"/>
      <c r="LMG122" s="172"/>
      <c r="LMH122" s="172"/>
      <c r="LMI122" s="172"/>
      <c r="LMJ122" s="172"/>
      <c r="LMK122" s="172"/>
      <c r="LML122" s="172"/>
      <c r="LMM122" s="172"/>
      <c r="LMN122" s="172"/>
      <c r="LMO122" s="172"/>
      <c r="LMP122" s="172"/>
      <c r="LMQ122" s="172"/>
      <c r="LMR122" s="172"/>
      <c r="LMS122" s="172"/>
      <c r="LMT122" s="172"/>
      <c r="LMU122" s="172"/>
      <c r="LMV122" s="172"/>
      <c r="LMW122" s="172"/>
      <c r="LMX122" s="172"/>
      <c r="LMY122" s="172"/>
      <c r="LMZ122" s="172"/>
      <c r="LNA122" s="172"/>
      <c r="LNB122" s="172"/>
      <c r="LNC122" s="172"/>
      <c r="LND122" s="172"/>
      <c r="LNE122" s="172"/>
      <c r="LNF122" s="172"/>
      <c r="LNG122" s="172"/>
      <c r="LNH122" s="172"/>
      <c r="LNI122" s="172"/>
      <c r="LNJ122" s="172"/>
      <c r="LNK122" s="172"/>
      <c r="LNL122" s="172"/>
      <c r="LNM122" s="172"/>
      <c r="LNN122" s="172"/>
      <c r="LNO122" s="172"/>
      <c r="LNP122" s="172"/>
      <c r="LNQ122" s="172"/>
      <c r="LNR122" s="172"/>
      <c r="LNS122" s="172"/>
      <c r="LNT122" s="172"/>
      <c r="LNU122" s="172"/>
      <c r="LNV122" s="172"/>
      <c r="LNW122" s="172"/>
      <c r="LNX122" s="172"/>
      <c r="LNY122" s="172"/>
      <c r="LNZ122" s="172"/>
      <c r="LOA122" s="172"/>
      <c r="LOB122" s="172"/>
      <c r="LOC122" s="172"/>
      <c r="LOD122" s="172"/>
      <c r="LOE122" s="172"/>
      <c r="LOF122" s="172"/>
      <c r="LOG122" s="172"/>
      <c r="LOH122" s="172"/>
      <c r="LOI122" s="172"/>
      <c r="LOJ122" s="172"/>
      <c r="LOK122" s="172"/>
      <c r="LOL122" s="172"/>
      <c r="LOM122" s="172"/>
      <c r="LON122" s="172"/>
      <c r="LOO122" s="172"/>
      <c r="LOP122" s="172"/>
      <c r="LOQ122" s="172"/>
      <c r="LOR122" s="172"/>
      <c r="LOS122" s="172"/>
      <c r="LOT122" s="172"/>
      <c r="LOU122" s="172"/>
      <c r="LOV122" s="172"/>
      <c r="LOW122" s="172"/>
      <c r="LOX122" s="172"/>
      <c r="LOY122" s="172"/>
      <c r="LOZ122" s="172"/>
      <c r="LPA122" s="172"/>
      <c r="LPB122" s="172"/>
      <c r="LPC122" s="172"/>
      <c r="LPD122" s="172"/>
      <c r="LPE122" s="172"/>
      <c r="LPF122" s="172"/>
      <c r="LPG122" s="172"/>
      <c r="LPH122" s="172"/>
      <c r="LPI122" s="172"/>
      <c r="LPJ122" s="172"/>
      <c r="LPK122" s="172"/>
      <c r="LPL122" s="172"/>
      <c r="LPM122" s="172"/>
      <c r="LPN122" s="172"/>
      <c r="LPO122" s="172"/>
      <c r="LPP122" s="172"/>
      <c r="LPQ122" s="172"/>
      <c r="LPR122" s="172"/>
      <c r="LPS122" s="172"/>
      <c r="LPT122" s="172"/>
      <c r="LPU122" s="172"/>
      <c r="LPV122" s="172"/>
      <c r="LPW122" s="172"/>
      <c r="LPX122" s="172"/>
      <c r="LPY122" s="172"/>
      <c r="LPZ122" s="172"/>
      <c r="LQA122" s="172"/>
      <c r="LQB122" s="172"/>
      <c r="LQC122" s="172"/>
      <c r="LQD122" s="172"/>
      <c r="LQE122" s="172"/>
      <c r="LQF122" s="172"/>
      <c r="LQG122" s="172"/>
      <c r="LQH122" s="172"/>
      <c r="LQI122" s="172"/>
      <c r="LQJ122" s="172"/>
      <c r="LQK122" s="172"/>
      <c r="LQL122" s="172"/>
      <c r="LQM122" s="172"/>
      <c r="LQN122" s="172"/>
      <c r="LQO122" s="172"/>
      <c r="LQP122" s="172"/>
      <c r="LQQ122" s="172"/>
      <c r="LQR122" s="172"/>
      <c r="LQS122" s="172"/>
      <c r="LQT122" s="172"/>
      <c r="LQU122" s="172"/>
      <c r="LQV122" s="172"/>
      <c r="LQW122" s="172"/>
      <c r="LQX122" s="172"/>
      <c r="LQY122" s="172"/>
      <c r="LQZ122" s="172"/>
      <c r="LRA122" s="172"/>
      <c r="LRB122" s="172"/>
      <c r="LRC122" s="172"/>
      <c r="LRD122" s="172"/>
      <c r="LRE122" s="172"/>
      <c r="LRF122" s="172"/>
      <c r="LRG122" s="172"/>
      <c r="LRH122" s="172"/>
      <c r="LRI122" s="172"/>
      <c r="LRJ122" s="172"/>
      <c r="LRK122" s="172"/>
      <c r="LRL122" s="172"/>
      <c r="LRM122" s="172"/>
      <c r="LRN122" s="172"/>
      <c r="LRO122" s="172"/>
      <c r="LRP122" s="172"/>
      <c r="LRQ122" s="172"/>
      <c r="LRR122" s="172"/>
      <c r="LRS122" s="172"/>
      <c r="LRT122" s="172"/>
      <c r="LRU122" s="172"/>
      <c r="LRV122" s="172"/>
      <c r="LRW122" s="172"/>
      <c r="LRX122" s="172"/>
      <c r="LRY122" s="172"/>
      <c r="LRZ122" s="172"/>
      <c r="LSA122" s="172"/>
      <c r="LSB122" s="172"/>
      <c r="LSC122" s="172"/>
      <c r="LSD122" s="172"/>
      <c r="LSE122" s="172"/>
      <c r="LSF122" s="172"/>
      <c r="LSG122" s="172"/>
      <c r="LSH122" s="172"/>
      <c r="LSI122" s="172"/>
      <c r="LSJ122" s="172"/>
      <c r="LSK122" s="172"/>
      <c r="LSL122" s="172"/>
      <c r="LSM122" s="172"/>
      <c r="LSN122" s="172"/>
      <c r="LSO122" s="172"/>
      <c r="LSP122" s="172"/>
      <c r="LSQ122" s="172"/>
      <c r="LSR122" s="172"/>
      <c r="LSS122" s="172"/>
      <c r="LST122" s="172"/>
      <c r="LSU122" s="172"/>
      <c r="LSV122" s="172"/>
      <c r="LSW122" s="172"/>
      <c r="LSX122" s="172"/>
      <c r="LSY122" s="172"/>
      <c r="LSZ122" s="172"/>
      <c r="LTA122" s="172"/>
      <c r="LTB122" s="172"/>
      <c r="LTC122" s="172"/>
      <c r="LTD122" s="172"/>
      <c r="LTE122" s="172"/>
      <c r="LTF122" s="172"/>
      <c r="LTG122" s="172"/>
      <c r="LTH122" s="172"/>
      <c r="LTI122" s="172"/>
      <c r="LTJ122" s="172"/>
      <c r="LTK122" s="172"/>
      <c r="LTL122" s="172"/>
      <c r="LTM122" s="172"/>
      <c r="LTN122" s="172"/>
      <c r="LTO122" s="172"/>
      <c r="LTP122" s="172"/>
      <c r="LTQ122" s="172"/>
      <c r="LTR122" s="172"/>
      <c r="LTS122" s="172"/>
      <c r="LTT122" s="172"/>
      <c r="LTU122" s="172"/>
      <c r="LTV122" s="172"/>
      <c r="LTW122" s="172"/>
      <c r="LTX122" s="172"/>
      <c r="LTY122" s="172"/>
      <c r="LTZ122" s="172"/>
      <c r="LUA122" s="172"/>
      <c r="LUB122" s="172"/>
      <c r="LUC122" s="172"/>
      <c r="LUD122" s="172"/>
      <c r="LUE122" s="172"/>
      <c r="LUF122" s="172"/>
      <c r="LUG122" s="172"/>
      <c r="LUH122" s="172"/>
      <c r="LUI122" s="172"/>
      <c r="LUJ122" s="172"/>
      <c r="LUK122" s="172"/>
      <c r="LUL122" s="172"/>
      <c r="LUM122" s="172"/>
      <c r="LUN122" s="172"/>
      <c r="LUO122" s="172"/>
      <c r="LUP122" s="172"/>
      <c r="LUQ122" s="172"/>
      <c r="LUR122" s="172"/>
      <c r="LUS122" s="172"/>
      <c r="LUT122" s="172"/>
      <c r="LUU122" s="172"/>
      <c r="LUV122" s="172"/>
      <c r="LUW122" s="172"/>
      <c r="LUX122" s="172"/>
      <c r="LUY122" s="172"/>
      <c r="LUZ122" s="172"/>
      <c r="LVA122" s="172"/>
      <c r="LVB122" s="172"/>
      <c r="LVC122" s="172"/>
      <c r="LVD122" s="172"/>
      <c r="LVE122" s="172"/>
      <c r="LVF122" s="172"/>
      <c r="LVG122" s="172"/>
      <c r="LVH122" s="172"/>
      <c r="LVI122" s="172"/>
      <c r="LVJ122" s="172"/>
      <c r="LVK122" s="172"/>
      <c r="LVL122" s="172"/>
      <c r="LVM122" s="172"/>
      <c r="LVN122" s="172"/>
      <c r="LVO122" s="172"/>
      <c r="LVP122" s="172"/>
      <c r="LVQ122" s="172"/>
      <c r="LVR122" s="172"/>
      <c r="LVS122" s="172"/>
      <c r="LVT122" s="172"/>
      <c r="LVU122" s="172"/>
      <c r="LVV122" s="172"/>
      <c r="LVW122" s="172"/>
      <c r="LVX122" s="172"/>
      <c r="LVY122" s="172"/>
      <c r="LVZ122" s="172"/>
      <c r="LWA122" s="172"/>
      <c r="LWB122" s="172"/>
      <c r="LWC122" s="172"/>
      <c r="LWD122" s="172"/>
      <c r="LWE122" s="172"/>
      <c r="LWF122" s="172"/>
      <c r="LWG122" s="172"/>
      <c r="LWH122" s="172"/>
      <c r="LWI122" s="172"/>
      <c r="LWJ122" s="172"/>
      <c r="LWK122" s="172"/>
      <c r="LWL122" s="172"/>
      <c r="LWM122" s="172"/>
      <c r="LWN122" s="172"/>
      <c r="LWO122" s="172"/>
      <c r="LWP122" s="172"/>
      <c r="LWQ122" s="172"/>
      <c r="LWR122" s="172"/>
      <c r="LWS122" s="172"/>
      <c r="LWT122" s="172"/>
      <c r="LWU122" s="172"/>
      <c r="LWV122" s="172"/>
      <c r="LWW122" s="172"/>
      <c r="LWX122" s="172"/>
      <c r="LWY122" s="172"/>
      <c r="LWZ122" s="172"/>
      <c r="LXA122" s="172"/>
      <c r="LXB122" s="172"/>
      <c r="LXC122" s="172"/>
      <c r="LXD122" s="172"/>
      <c r="LXE122" s="172"/>
      <c r="LXF122" s="172"/>
      <c r="LXG122" s="172"/>
      <c r="LXH122" s="172"/>
      <c r="LXI122" s="172"/>
      <c r="LXJ122" s="172"/>
      <c r="LXK122" s="172"/>
      <c r="LXL122" s="172"/>
      <c r="LXM122" s="172"/>
      <c r="LXN122" s="172"/>
      <c r="LXO122" s="172"/>
      <c r="LXP122" s="172"/>
      <c r="LXQ122" s="172"/>
      <c r="LXR122" s="172"/>
      <c r="LXS122" s="172"/>
      <c r="LXT122" s="172"/>
      <c r="LXU122" s="172"/>
      <c r="LXV122" s="172"/>
      <c r="LXW122" s="172"/>
      <c r="LXX122" s="172"/>
      <c r="LXY122" s="172"/>
      <c r="LXZ122" s="172"/>
      <c r="LYA122" s="172"/>
      <c r="LYB122" s="172"/>
      <c r="LYC122" s="172"/>
      <c r="LYD122" s="172"/>
      <c r="LYE122" s="172"/>
      <c r="LYF122" s="172"/>
      <c r="LYG122" s="172"/>
      <c r="LYH122" s="172"/>
      <c r="LYI122" s="172"/>
      <c r="LYJ122" s="172"/>
      <c r="LYK122" s="172"/>
      <c r="LYL122" s="172"/>
      <c r="LYM122" s="172"/>
      <c r="LYN122" s="172"/>
      <c r="LYO122" s="172"/>
      <c r="LYP122" s="172"/>
      <c r="LYQ122" s="172"/>
      <c r="LYR122" s="172"/>
      <c r="LYS122" s="172"/>
      <c r="LYT122" s="172"/>
      <c r="LYU122" s="172"/>
      <c r="LYV122" s="172"/>
      <c r="LYW122" s="172"/>
      <c r="LYX122" s="172"/>
      <c r="LYY122" s="172"/>
      <c r="LYZ122" s="172"/>
      <c r="LZA122" s="172"/>
      <c r="LZB122" s="172"/>
      <c r="LZC122" s="172"/>
      <c r="LZD122" s="172"/>
      <c r="LZE122" s="172"/>
      <c r="LZF122" s="172"/>
      <c r="LZG122" s="172"/>
      <c r="LZH122" s="172"/>
      <c r="LZI122" s="172"/>
      <c r="LZJ122" s="172"/>
      <c r="LZK122" s="172"/>
      <c r="LZL122" s="172"/>
      <c r="LZM122" s="172"/>
      <c r="LZN122" s="172"/>
      <c r="LZO122" s="172"/>
      <c r="LZP122" s="172"/>
      <c r="LZQ122" s="172"/>
      <c r="LZR122" s="172"/>
      <c r="LZS122" s="172"/>
      <c r="LZT122" s="172"/>
      <c r="LZU122" s="172"/>
      <c r="LZV122" s="172"/>
      <c r="LZW122" s="172"/>
      <c r="LZX122" s="172"/>
      <c r="LZY122" s="172"/>
      <c r="LZZ122" s="172"/>
      <c r="MAA122" s="172"/>
      <c r="MAB122" s="172"/>
      <c r="MAC122" s="172"/>
      <c r="MAD122" s="172"/>
      <c r="MAE122" s="172"/>
      <c r="MAF122" s="172"/>
      <c r="MAG122" s="172"/>
      <c r="MAH122" s="172"/>
      <c r="MAI122" s="172"/>
      <c r="MAJ122" s="172"/>
      <c r="MAK122" s="172"/>
      <c r="MAL122" s="172"/>
      <c r="MAM122" s="172"/>
      <c r="MAN122" s="172"/>
      <c r="MAO122" s="172"/>
      <c r="MAP122" s="172"/>
      <c r="MAQ122" s="172"/>
      <c r="MAR122" s="172"/>
      <c r="MAS122" s="172"/>
      <c r="MAT122" s="172"/>
      <c r="MAU122" s="172"/>
      <c r="MAV122" s="172"/>
      <c r="MAW122" s="172"/>
      <c r="MAX122" s="172"/>
      <c r="MAY122" s="172"/>
      <c r="MAZ122" s="172"/>
      <c r="MBA122" s="172"/>
      <c r="MBB122" s="172"/>
      <c r="MBC122" s="172"/>
      <c r="MBD122" s="172"/>
      <c r="MBE122" s="172"/>
      <c r="MBF122" s="172"/>
      <c r="MBG122" s="172"/>
      <c r="MBH122" s="172"/>
      <c r="MBI122" s="172"/>
      <c r="MBJ122" s="172"/>
      <c r="MBK122" s="172"/>
      <c r="MBL122" s="172"/>
      <c r="MBM122" s="172"/>
      <c r="MBN122" s="172"/>
      <c r="MBO122" s="172"/>
      <c r="MBP122" s="172"/>
      <c r="MBQ122" s="172"/>
      <c r="MBR122" s="172"/>
      <c r="MBS122" s="172"/>
      <c r="MBT122" s="172"/>
      <c r="MBU122" s="172"/>
      <c r="MBV122" s="172"/>
      <c r="MBW122" s="172"/>
      <c r="MBX122" s="172"/>
      <c r="MBY122" s="172"/>
      <c r="MBZ122" s="172"/>
      <c r="MCA122" s="172"/>
      <c r="MCB122" s="172"/>
      <c r="MCC122" s="172"/>
      <c r="MCD122" s="172"/>
      <c r="MCE122" s="172"/>
      <c r="MCF122" s="172"/>
      <c r="MCG122" s="172"/>
      <c r="MCH122" s="172"/>
      <c r="MCI122" s="172"/>
      <c r="MCJ122" s="172"/>
      <c r="MCK122" s="172"/>
      <c r="MCL122" s="172"/>
      <c r="MCM122" s="172"/>
      <c r="MCN122" s="172"/>
      <c r="MCO122" s="172"/>
      <c r="MCP122" s="172"/>
      <c r="MCQ122" s="172"/>
      <c r="MCR122" s="172"/>
      <c r="MCS122" s="172"/>
      <c r="MCT122" s="172"/>
      <c r="MCU122" s="172"/>
      <c r="MCV122" s="172"/>
      <c r="MCW122" s="172"/>
      <c r="MCX122" s="172"/>
      <c r="MCY122" s="172"/>
      <c r="MCZ122" s="172"/>
      <c r="MDA122" s="172"/>
      <c r="MDB122" s="172"/>
      <c r="MDC122" s="172"/>
      <c r="MDD122" s="172"/>
      <c r="MDE122" s="172"/>
      <c r="MDF122" s="172"/>
      <c r="MDG122" s="172"/>
      <c r="MDH122" s="172"/>
      <c r="MDI122" s="172"/>
      <c r="MDJ122" s="172"/>
      <c r="MDK122" s="172"/>
      <c r="MDL122" s="172"/>
      <c r="MDM122" s="172"/>
      <c r="MDN122" s="172"/>
      <c r="MDO122" s="172"/>
      <c r="MDP122" s="172"/>
      <c r="MDQ122" s="172"/>
      <c r="MDR122" s="172"/>
      <c r="MDS122" s="172"/>
      <c r="MDT122" s="172"/>
      <c r="MDU122" s="172"/>
      <c r="MDV122" s="172"/>
      <c r="MDW122" s="172"/>
      <c r="MDX122" s="172"/>
      <c r="MDY122" s="172"/>
      <c r="MDZ122" s="172"/>
      <c r="MEA122" s="172"/>
      <c r="MEB122" s="172"/>
      <c r="MEC122" s="172"/>
      <c r="MED122" s="172"/>
      <c r="MEE122" s="172"/>
      <c r="MEF122" s="172"/>
      <c r="MEG122" s="172"/>
      <c r="MEH122" s="172"/>
      <c r="MEI122" s="172"/>
      <c r="MEJ122" s="172"/>
      <c r="MEK122" s="172"/>
      <c r="MEL122" s="172"/>
      <c r="MEM122" s="172"/>
      <c r="MEN122" s="172"/>
      <c r="MEO122" s="172"/>
      <c r="MEP122" s="172"/>
      <c r="MEQ122" s="172"/>
      <c r="MER122" s="172"/>
      <c r="MES122" s="172"/>
      <c r="MET122" s="172"/>
      <c r="MEU122" s="172"/>
      <c r="MEV122" s="172"/>
      <c r="MEW122" s="172"/>
      <c r="MEX122" s="172"/>
      <c r="MEY122" s="172"/>
      <c r="MEZ122" s="172"/>
      <c r="MFA122" s="172"/>
      <c r="MFB122" s="172"/>
      <c r="MFC122" s="172"/>
      <c r="MFD122" s="172"/>
      <c r="MFE122" s="172"/>
      <c r="MFF122" s="172"/>
      <c r="MFG122" s="172"/>
      <c r="MFH122" s="172"/>
      <c r="MFI122" s="172"/>
      <c r="MFJ122" s="172"/>
      <c r="MFK122" s="172"/>
      <c r="MFL122" s="172"/>
      <c r="MFM122" s="172"/>
      <c r="MFN122" s="172"/>
      <c r="MFO122" s="172"/>
      <c r="MFP122" s="172"/>
      <c r="MFQ122" s="172"/>
      <c r="MFR122" s="172"/>
      <c r="MFS122" s="172"/>
      <c r="MFT122" s="172"/>
      <c r="MFU122" s="172"/>
      <c r="MFV122" s="172"/>
      <c r="MFW122" s="172"/>
      <c r="MFX122" s="172"/>
      <c r="MFY122" s="172"/>
      <c r="MFZ122" s="172"/>
      <c r="MGA122" s="172"/>
      <c r="MGB122" s="172"/>
      <c r="MGC122" s="172"/>
      <c r="MGD122" s="172"/>
      <c r="MGE122" s="172"/>
      <c r="MGF122" s="172"/>
      <c r="MGG122" s="172"/>
      <c r="MGH122" s="172"/>
      <c r="MGI122" s="172"/>
      <c r="MGJ122" s="172"/>
      <c r="MGK122" s="172"/>
      <c r="MGL122" s="172"/>
      <c r="MGM122" s="172"/>
      <c r="MGN122" s="172"/>
      <c r="MGO122" s="172"/>
      <c r="MGP122" s="172"/>
      <c r="MGQ122" s="172"/>
      <c r="MGR122" s="172"/>
      <c r="MGS122" s="172"/>
      <c r="MGT122" s="172"/>
      <c r="MGU122" s="172"/>
      <c r="MGV122" s="172"/>
      <c r="MGW122" s="172"/>
      <c r="MGX122" s="172"/>
      <c r="MGY122" s="172"/>
      <c r="MGZ122" s="172"/>
      <c r="MHA122" s="172"/>
      <c r="MHB122" s="172"/>
      <c r="MHC122" s="172"/>
      <c r="MHD122" s="172"/>
      <c r="MHE122" s="172"/>
      <c r="MHF122" s="172"/>
      <c r="MHG122" s="172"/>
      <c r="MHH122" s="172"/>
      <c r="MHI122" s="172"/>
      <c r="MHJ122" s="172"/>
      <c r="MHK122" s="172"/>
      <c r="MHL122" s="172"/>
      <c r="MHM122" s="172"/>
      <c r="MHN122" s="172"/>
      <c r="MHO122" s="172"/>
      <c r="MHP122" s="172"/>
      <c r="MHQ122" s="172"/>
      <c r="MHR122" s="172"/>
      <c r="MHS122" s="172"/>
      <c r="MHT122" s="172"/>
      <c r="MHU122" s="172"/>
      <c r="MHV122" s="172"/>
      <c r="MHW122" s="172"/>
      <c r="MHX122" s="172"/>
      <c r="MHY122" s="172"/>
      <c r="MHZ122" s="172"/>
      <c r="MIA122" s="172"/>
      <c r="MIB122" s="172"/>
      <c r="MIC122" s="172"/>
      <c r="MID122" s="172"/>
      <c r="MIE122" s="172"/>
      <c r="MIF122" s="172"/>
      <c r="MIG122" s="172"/>
      <c r="MIH122" s="172"/>
      <c r="MII122" s="172"/>
      <c r="MIJ122" s="172"/>
      <c r="MIK122" s="172"/>
      <c r="MIL122" s="172"/>
      <c r="MIM122" s="172"/>
      <c r="MIN122" s="172"/>
      <c r="MIO122" s="172"/>
      <c r="MIP122" s="172"/>
      <c r="MIQ122" s="172"/>
      <c r="MIR122" s="172"/>
      <c r="MIS122" s="172"/>
      <c r="MIT122" s="172"/>
      <c r="MIU122" s="172"/>
      <c r="MIV122" s="172"/>
      <c r="MIW122" s="172"/>
      <c r="MIX122" s="172"/>
      <c r="MIY122" s="172"/>
      <c r="MIZ122" s="172"/>
      <c r="MJA122" s="172"/>
      <c r="MJB122" s="172"/>
      <c r="MJC122" s="172"/>
      <c r="MJD122" s="172"/>
      <c r="MJE122" s="172"/>
      <c r="MJF122" s="172"/>
      <c r="MJG122" s="172"/>
      <c r="MJH122" s="172"/>
      <c r="MJI122" s="172"/>
      <c r="MJJ122" s="172"/>
      <c r="MJK122" s="172"/>
      <c r="MJL122" s="172"/>
      <c r="MJM122" s="172"/>
      <c r="MJN122" s="172"/>
      <c r="MJO122" s="172"/>
      <c r="MJP122" s="172"/>
      <c r="MJQ122" s="172"/>
      <c r="MJR122" s="172"/>
      <c r="MJS122" s="172"/>
      <c r="MJT122" s="172"/>
      <c r="MJU122" s="172"/>
      <c r="MJV122" s="172"/>
      <c r="MJW122" s="172"/>
      <c r="MJX122" s="172"/>
      <c r="MJY122" s="172"/>
      <c r="MJZ122" s="172"/>
      <c r="MKA122" s="172"/>
      <c r="MKB122" s="172"/>
      <c r="MKC122" s="172"/>
      <c r="MKD122" s="172"/>
      <c r="MKE122" s="172"/>
      <c r="MKF122" s="172"/>
      <c r="MKG122" s="172"/>
      <c r="MKH122" s="172"/>
      <c r="MKI122" s="172"/>
      <c r="MKJ122" s="172"/>
      <c r="MKK122" s="172"/>
      <c r="MKL122" s="172"/>
      <c r="MKM122" s="172"/>
      <c r="MKN122" s="172"/>
      <c r="MKO122" s="172"/>
      <c r="MKP122" s="172"/>
      <c r="MKQ122" s="172"/>
      <c r="MKR122" s="172"/>
      <c r="MKS122" s="172"/>
      <c r="MKT122" s="172"/>
      <c r="MKU122" s="172"/>
      <c r="MKV122" s="172"/>
      <c r="MKW122" s="172"/>
      <c r="MKX122" s="172"/>
      <c r="MKY122" s="172"/>
      <c r="MKZ122" s="172"/>
      <c r="MLA122" s="172"/>
      <c r="MLB122" s="172"/>
      <c r="MLC122" s="172"/>
      <c r="MLD122" s="172"/>
      <c r="MLE122" s="172"/>
      <c r="MLF122" s="172"/>
      <c r="MLG122" s="172"/>
      <c r="MLH122" s="172"/>
      <c r="MLI122" s="172"/>
      <c r="MLJ122" s="172"/>
      <c r="MLK122" s="172"/>
      <c r="MLL122" s="172"/>
      <c r="MLM122" s="172"/>
      <c r="MLN122" s="172"/>
      <c r="MLO122" s="172"/>
      <c r="MLP122" s="172"/>
      <c r="MLQ122" s="172"/>
      <c r="MLR122" s="172"/>
      <c r="MLS122" s="172"/>
      <c r="MLT122" s="172"/>
      <c r="MLU122" s="172"/>
      <c r="MLV122" s="172"/>
      <c r="MLW122" s="172"/>
      <c r="MLX122" s="172"/>
      <c r="MLY122" s="172"/>
      <c r="MLZ122" s="172"/>
      <c r="MMA122" s="172"/>
      <c r="MMB122" s="172"/>
      <c r="MMC122" s="172"/>
      <c r="MMD122" s="172"/>
      <c r="MME122" s="172"/>
      <c r="MMF122" s="172"/>
      <c r="MMG122" s="172"/>
      <c r="MMH122" s="172"/>
      <c r="MMI122" s="172"/>
      <c r="MMJ122" s="172"/>
      <c r="MMK122" s="172"/>
      <c r="MML122" s="172"/>
      <c r="MMM122" s="172"/>
      <c r="MMN122" s="172"/>
      <c r="MMO122" s="172"/>
      <c r="MMP122" s="172"/>
      <c r="MMQ122" s="172"/>
      <c r="MMR122" s="172"/>
      <c r="MMS122" s="172"/>
      <c r="MMT122" s="172"/>
      <c r="MMU122" s="172"/>
      <c r="MMV122" s="172"/>
      <c r="MMW122" s="172"/>
      <c r="MMX122" s="172"/>
      <c r="MMY122" s="172"/>
      <c r="MMZ122" s="172"/>
      <c r="MNA122" s="172"/>
      <c r="MNB122" s="172"/>
      <c r="MNC122" s="172"/>
      <c r="MND122" s="172"/>
      <c r="MNE122" s="172"/>
      <c r="MNF122" s="172"/>
      <c r="MNG122" s="172"/>
      <c r="MNH122" s="172"/>
      <c r="MNI122" s="172"/>
      <c r="MNJ122" s="172"/>
      <c r="MNK122" s="172"/>
      <c r="MNL122" s="172"/>
      <c r="MNM122" s="172"/>
      <c r="MNN122" s="172"/>
      <c r="MNO122" s="172"/>
      <c r="MNP122" s="172"/>
      <c r="MNQ122" s="172"/>
      <c r="MNR122" s="172"/>
      <c r="MNS122" s="172"/>
      <c r="MNT122" s="172"/>
      <c r="MNU122" s="172"/>
      <c r="MNV122" s="172"/>
      <c r="MNW122" s="172"/>
      <c r="MNX122" s="172"/>
      <c r="MNY122" s="172"/>
      <c r="MNZ122" s="172"/>
      <c r="MOA122" s="172"/>
      <c r="MOB122" s="172"/>
      <c r="MOC122" s="172"/>
      <c r="MOD122" s="172"/>
      <c r="MOE122" s="172"/>
      <c r="MOF122" s="172"/>
      <c r="MOG122" s="172"/>
      <c r="MOH122" s="172"/>
      <c r="MOI122" s="172"/>
      <c r="MOJ122" s="172"/>
      <c r="MOK122" s="172"/>
      <c r="MOL122" s="172"/>
      <c r="MOM122" s="172"/>
      <c r="MON122" s="172"/>
      <c r="MOO122" s="172"/>
      <c r="MOP122" s="172"/>
      <c r="MOQ122" s="172"/>
      <c r="MOR122" s="172"/>
      <c r="MOS122" s="172"/>
      <c r="MOT122" s="172"/>
      <c r="MOU122" s="172"/>
      <c r="MOV122" s="172"/>
      <c r="MOW122" s="172"/>
      <c r="MOX122" s="172"/>
      <c r="MOY122" s="172"/>
      <c r="MOZ122" s="172"/>
      <c r="MPA122" s="172"/>
      <c r="MPB122" s="172"/>
      <c r="MPC122" s="172"/>
      <c r="MPD122" s="172"/>
      <c r="MPE122" s="172"/>
      <c r="MPF122" s="172"/>
      <c r="MPG122" s="172"/>
      <c r="MPH122" s="172"/>
      <c r="MPI122" s="172"/>
      <c r="MPJ122" s="172"/>
      <c r="MPK122" s="172"/>
      <c r="MPL122" s="172"/>
      <c r="MPM122" s="172"/>
      <c r="MPN122" s="172"/>
      <c r="MPO122" s="172"/>
      <c r="MPP122" s="172"/>
      <c r="MPQ122" s="172"/>
      <c r="MPR122" s="172"/>
      <c r="MPS122" s="172"/>
      <c r="MPT122" s="172"/>
      <c r="MPU122" s="172"/>
      <c r="MPV122" s="172"/>
      <c r="MPW122" s="172"/>
      <c r="MPX122" s="172"/>
      <c r="MPY122" s="172"/>
      <c r="MPZ122" s="172"/>
      <c r="MQA122" s="172"/>
      <c r="MQB122" s="172"/>
      <c r="MQC122" s="172"/>
      <c r="MQD122" s="172"/>
      <c r="MQE122" s="172"/>
      <c r="MQF122" s="172"/>
      <c r="MQG122" s="172"/>
      <c r="MQH122" s="172"/>
      <c r="MQI122" s="172"/>
      <c r="MQJ122" s="172"/>
      <c r="MQK122" s="172"/>
      <c r="MQL122" s="172"/>
      <c r="MQM122" s="172"/>
      <c r="MQN122" s="172"/>
      <c r="MQO122" s="172"/>
      <c r="MQP122" s="172"/>
      <c r="MQQ122" s="172"/>
      <c r="MQR122" s="172"/>
      <c r="MQS122" s="172"/>
      <c r="MQT122" s="172"/>
      <c r="MQU122" s="172"/>
      <c r="MQV122" s="172"/>
      <c r="MQW122" s="172"/>
      <c r="MQX122" s="172"/>
      <c r="MQY122" s="172"/>
      <c r="MQZ122" s="172"/>
      <c r="MRA122" s="172"/>
      <c r="MRB122" s="172"/>
      <c r="MRC122" s="172"/>
      <c r="MRD122" s="172"/>
      <c r="MRE122" s="172"/>
      <c r="MRF122" s="172"/>
      <c r="MRG122" s="172"/>
      <c r="MRH122" s="172"/>
      <c r="MRI122" s="172"/>
      <c r="MRJ122" s="172"/>
      <c r="MRK122" s="172"/>
      <c r="MRL122" s="172"/>
      <c r="MRM122" s="172"/>
      <c r="MRN122" s="172"/>
      <c r="MRO122" s="172"/>
      <c r="MRP122" s="172"/>
      <c r="MRQ122" s="172"/>
      <c r="MRR122" s="172"/>
      <c r="MRS122" s="172"/>
      <c r="MRT122" s="172"/>
      <c r="MRU122" s="172"/>
      <c r="MRV122" s="172"/>
      <c r="MRW122" s="172"/>
      <c r="MRX122" s="172"/>
      <c r="MRY122" s="172"/>
      <c r="MRZ122" s="172"/>
      <c r="MSA122" s="172"/>
      <c r="MSB122" s="172"/>
      <c r="MSC122" s="172"/>
      <c r="MSD122" s="172"/>
      <c r="MSE122" s="172"/>
      <c r="MSF122" s="172"/>
      <c r="MSG122" s="172"/>
      <c r="MSH122" s="172"/>
      <c r="MSI122" s="172"/>
      <c r="MSJ122" s="172"/>
      <c r="MSK122" s="172"/>
      <c r="MSL122" s="172"/>
      <c r="MSM122" s="172"/>
      <c r="MSN122" s="172"/>
      <c r="MSO122" s="172"/>
      <c r="MSP122" s="172"/>
      <c r="MSQ122" s="172"/>
      <c r="MSR122" s="172"/>
      <c r="MSS122" s="172"/>
      <c r="MST122" s="172"/>
      <c r="MSU122" s="172"/>
      <c r="MSV122" s="172"/>
      <c r="MSW122" s="172"/>
      <c r="MSX122" s="172"/>
      <c r="MSY122" s="172"/>
      <c r="MSZ122" s="172"/>
      <c r="MTA122" s="172"/>
      <c r="MTB122" s="172"/>
      <c r="MTC122" s="172"/>
      <c r="MTD122" s="172"/>
      <c r="MTE122" s="172"/>
      <c r="MTF122" s="172"/>
      <c r="MTG122" s="172"/>
      <c r="MTH122" s="172"/>
      <c r="MTI122" s="172"/>
      <c r="MTJ122" s="172"/>
      <c r="MTK122" s="172"/>
      <c r="MTL122" s="172"/>
      <c r="MTM122" s="172"/>
      <c r="MTN122" s="172"/>
      <c r="MTO122" s="172"/>
      <c r="MTP122" s="172"/>
      <c r="MTQ122" s="172"/>
      <c r="MTR122" s="172"/>
      <c r="MTS122" s="172"/>
      <c r="MTT122" s="172"/>
      <c r="MTU122" s="172"/>
      <c r="MTV122" s="172"/>
      <c r="MTW122" s="172"/>
      <c r="MTX122" s="172"/>
      <c r="MTY122" s="172"/>
      <c r="MTZ122" s="172"/>
      <c r="MUA122" s="172"/>
      <c r="MUB122" s="172"/>
      <c r="MUC122" s="172"/>
      <c r="MUD122" s="172"/>
      <c r="MUE122" s="172"/>
      <c r="MUF122" s="172"/>
      <c r="MUG122" s="172"/>
      <c r="MUH122" s="172"/>
      <c r="MUI122" s="172"/>
      <c r="MUJ122" s="172"/>
      <c r="MUK122" s="172"/>
      <c r="MUL122" s="172"/>
      <c r="MUM122" s="172"/>
      <c r="MUN122" s="172"/>
      <c r="MUO122" s="172"/>
      <c r="MUP122" s="172"/>
      <c r="MUQ122" s="172"/>
      <c r="MUR122" s="172"/>
      <c r="MUS122" s="172"/>
      <c r="MUT122" s="172"/>
      <c r="MUU122" s="172"/>
      <c r="MUV122" s="172"/>
      <c r="MUW122" s="172"/>
      <c r="MUX122" s="172"/>
      <c r="MUY122" s="172"/>
      <c r="MUZ122" s="172"/>
      <c r="MVA122" s="172"/>
      <c r="MVB122" s="172"/>
      <c r="MVC122" s="172"/>
      <c r="MVD122" s="172"/>
      <c r="MVE122" s="172"/>
      <c r="MVF122" s="172"/>
      <c r="MVG122" s="172"/>
      <c r="MVH122" s="172"/>
      <c r="MVI122" s="172"/>
      <c r="MVJ122" s="172"/>
      <c r="MVK122" s="172"/>
      <c r="MVL122" s="172"/>
      <c r="MVM122" s="172"/>
      <c r="MVN122" s="172"/>
      <c r="MVO122" s="172"/>
      <c r="MVP122" s="172"/>
      <c r="MVQ122" s="172"/>
      <c r="MVR122" s="172"/>
      <c r="MVS122" s="172"/>
      <c r="MVT122" s="172"/>
      <c r="MVU122" s="172"/>
      <c r="MVV122" s="172"/>
      <c r="MVW122" s="172"/>
      <c r="MVX122" s="172"/>
      <c r="MVY122" s="172"/>
      <c r="MVZ122" s="172"/>
      <c r="MWA122" s="172"/>
      <c r="MWB122" s="172"/>
      <c r="MWC122" s="172"/>
      <c r="MWD122" s="172"/>
      <c r="MWE122" s="172"/>
      <c r="MWF122" s="172"/>
      <c r="MWG122" s="172"/>
      <c r="MWH122" s="172"/>
      <c r="MWI122" s="172"/>
      <c r="MWJ122" s="172"/>
      <c r="MWK122" s="172"/>
      <c r="MWL122" s="172"/>
      <c r="MWM122" s="172"/>
      <c r="MWN122" s="172"/>
      <c r="MWO122" s="172"/>
      <c r="MWP122" s="172"/>
      <c r="MWQ122" s="172"/>
      <c r="MWR122" s="172"/>
      <c r="MWS122" s="172"/>
      <c r="MWT122" s="172"/>
      <c r="MWU122" s="172"/>
      <c r="MWV122" s="172"/>
      <c r="MWW122" s="172"/>
      <c r="MWX122" s="172"/>
      <c r="MWY122" s="172"/>
      <c r="MWZ122" s="172"/>
      <c r="MXA122" s="172"/>
      <c r="MXB122" s="172"/>
      <c r="MXC122" s="172"/>
      <c r="MXD122" s="172"/>
      <c r="MXE122" s="172"/>
      <c r="MXF122" s="172"/>
      <c r="MXG122" s="172"/>
      <c r="MXH122" s="172"/>
      <c r="MXI122" s="172"/>
      <c r="MXJ122" s="172"/>
      <c r="MXK122" s="172"/>
      <c r="MXL122" s="172"/>
      <c r="MXM122" s="172"/>
      <c r="MXN122" s="172"/>
      <c r="MXO122" s="172"/>
      <c r="MXP122" s="172"/>
      <c r="MXQ122" s="172"/>
      <c r="MXR122" s="172"/>
      <c r="MXS122" s="172"/>
      <c r="MXT122" s="172"/>
      <c r="MXU122" s="172"/>
      <c r="MXV122" s="172"/>
      <c r="MXW122" s="172"/>
      <c r="MXX122" s="172"/>
      <c r="MXY122" s="172"/>
      <c r="MXZ122" s="172"/>
      <c r="MYA122" s="172"/>
      <c r="MYB122" s="172"/>
      <c r="MYC122" s="172"/>
      <c r="MYD122" s="172"/>
      <c r="MYE122" s="172"/>
      <c r="MYF122" s="172"/>
      <c r="MYG122" s="172"/>
      <c r="MYH122" s="172"/>
      <c r="MYI122" s="172"/>
      <c r="MYJ122" s="172"/>
      <c r="MYK122" s="172"/>
      <c r="MYL122" s="172"/>
      <c r="MYM122" s="172"/>
      <c r="MYN122" s="172"/>
      <c r="MYO122" s="172"/>
      <c r="MYP122" s="172"/>
      <c r="MYQ122" s="172"/>
      <c r="MYR122" s="172"/>
      <c r="MYS122" s="172"/>
      <c r="MYT122" s="172"/>
      <c r="MYU122" s="172"/>
      <c r="MYV122" s="172"/>
      <c r="MYW122" s="172"/>
      <c r="MYX122" s="172"/>
      <c r="MYY122" s="172"/>
      <c r="MYZ122" s="172"/>
      <c r="MZA122" s="172"/>
      <c r="MZB122" s="172"/>
      <c r="MZC122" s="172"/>
      <c r="MZD122" s="172"/>
      <c r="MZE122" s="172"/>
      <c r="MZF122" s="172"/>
      <c r="MZG122" s="172"/>
      <c r="MZH122" s="172"/>
      <c r="MZI122" s="172"/>
      <c r="MZJ122" s="172"/>
      <c r="MZK122" s="172"/>
      <c r="MZL122" s="172"/>
      <c r="MZM122" s="172"/>
      <c r="MZN122" s="172"/>
      <c r="MZO122" s="172"/>
      <c r="MZP122" s="172"/>
      <c r="MZQ122" s="172"/>
      <c r="MZR122" s="172"/>
      <c r="MZS122" s="172"/>
      <c r="MZT122" s="172"/>
      <c r="MZU122" s="172"/>
      <c r="MZV122" s="172"/>
      <c r="MZW122" s="172"/>
      <c r="MZX122" s="172"/>
      <c r="MZY122" s="172"/>
      <c r="MZZ122" s="172"/>
      <c r="NAA122" s="172"/>
      <c r="NAB122" s="172"/>
      <c r="NAC122" s="172"/>
      <c r="NAD122" s="172"/>
      <c r="NAE122" s="172"/>
      <c r="NAF122" s="172"/>
      <c r="NAG122" s="172"/>
      <c r="NAH122" s="172"/>
      <c r="NAI122" s="172"/>
      <c r="NAJ122" s="172"/>
      <c r="NAK122" s="172"/>
      <c r="NAL122" s="172"/>
      <c r="NAM122" s="172"/>
      <c r="NAN122" s="172"/>
      <c r="NAO122" s="172"/>
      <c r="NAP122" s="172"/>
      <c r="NAQ122" s="172"/>
      <c r="NAR122" s="172"/>
      <c r="NAS122" s="172"/>
      <c r="NAT122" s="172"/>
      <c r="NAU122" s="172"/>
      <c r="NAV122" s="172"/>
      <c r="NAW122" s="172"/>
      <c r="NAX122" s="172"/>
      <c r="NAY122" s="172"/>
      <c r="NAZ122" s="172"/>
      <c r="NBA122" s="172"/>
      <c r="NBB122" s="172"/>
      <c r="NBC122" s="172"/>
      <c r="NBD122" s="172"/>
      <c r="NBE122" s="172"/>
      <c r="NBF122" s="172"/>
      <c r="NBG122" s="172"/>
      <c r="NBH122" s="172"/>
      <c r="NBI122" s="172"/>
      <c r="NBJ122" s="172"/>
      <c r="NBK122" s="172"/>
      <c r="NBL122" s="172"/>
      <c r="NBM122" s="172"/>
      <c r="NBN122" s="172"/>
      <c r="NBO122" s="172"/>
      <c r="NBP122" s="172"/>
      <c r="NBQ122" s="172"/>
      <c r="NBR122" s="172"/>
      <c r="NBS122" s="172"/>
      <c r="NBT122" s="172"/>
      <c r="NBU122" s="172"/>
      <c r="NBV122" s="172"/>
      <c r="NBW122" s="172"/>
      <c r="NBX122" s="172"/>
      <c r="NBY122" s="172"/>
      <c r="NBZ122" s="172"/>
      <c r="NCA122" s="172"/>
      <c r="NCB122" s="172"/>
      <c r="NCC122" s="172"/>
      <c r="NCD122" s="172"/>
      <c r="NCE122" s="172"/>
      <c r="NCF122" s="172"/>
      <c r="NCG122" s="172"/>
      <c r="NCH122" s="172"/>
      <c r="NCI122" s="172"/>
      <c r="NCJ122" s="172"/>
      <c r="NCK122" s="172"/>
      <c r="NCL122" s="172"/>
      <c r="NCM122" s="172"/>
      <c r="NCN122" s="172"/>
      <c r="NCO122" s="172"/>
      <c r="NCP122" s="172"/>
      <c r="NCQ122" s="172"/>
      <c r="NCR122" s="172"/>
      <c r="NCS122" s="172"/>
      <c r="NCT122" s="172"/>
      <c r="NCU122" s="172"/>
      <c r="NCV122" s="172"/>
      <c r="NCW122" s="172"/>
      <c r="NCX122" s="172"/>
      <c r="NCY122" s="172"/>
      <c r="NCZ122" s="172"/>
      <c r="NDA122" s="172"/>
      <c r="NDB122" s="172"/>
      <c r="NDC122" s="172"/>
      <c r="NDD122" s="172"/>
      <c r="NDE122" s="172"/>
      <c r="NDF122" s="172"/>
      <c r="NDG122" s="172"/>
      <c r="NDH122" s="172"/>
      <c r="NDI122" s="172"/>
      <c r="NDJ122" s="172"/>
      <c r="NDK122" s="172"/>
      <c r="NDL122" s="172"/>
      <c r="NDM122" s="172"/>
      <c r="NDN122" s="172"/>
      <c r="NDO122" s="172"/>
      <c r="NDP122" s="172"/>
      <c r="NDQ122" s="172"/>
      <c r="NDR122" s="172"/>
      <c r="NDS122" s="172"/>
      <c r="NDT122" s="172"/>
      <c r="NDU122" s="172"/>
      <c r="NDV122" s="172"/>
      <c r="NDW122" s="172"/>
      <c r="NDX122" s="172"/>
      <c r="NDY122" s="172"/>
      <c r="NDZ122" s="172"/>
      <c r="NEA122" s="172"/>
      <c r="NEB122" s="172"/>
      <c r="NEC122" s="172"/>
      <c r="NED122" s="172"/>
      <c r="NEE122" s="172"/>
      <c r="NEF122" s="172"/>
      <c r="NEG122" s="172"/>
      <c r="NEH122" s="172"/>
      <c r="NEI122" s="172"/>
      <c r="NEJ122" s="172"/>
      <c r="NEK122" s="172"/>
      <c r="NEL122" s="172"/>
      <c r="NEM122" s="172"/>
      <c r="NEN122" s="172"/>
      <c r="NEO122" s="172"/>
      <c r="NEP122" s="172"/>
      <c r="NEQ122" s="172"/>
      <c r="NER122" s="172"/>
      <c r="NES122" s="172"/>
      <c r="NET122" s="172"/>
      <c r="NEU122" s="172"/>
      <c r="NEV122" s="172"/>
      <c r="NEW122" s="172"/>
      <c r="NEX122" s="172"/>
      <c r="NEY122" s="172"/>
      <c r="NEZ122" s="172"/>
      <c r="NFA122" s="172"/>
      <c r="NFB122" s="172"/>
      <c r="NFC122" s="172"/>
      <c r="NFD122" s="172"/>
      <c r="NFE122" s="172"/>
      <c r="NFF122" s="172"/>
      <c r="NFG122" s="172"/>
      <c r="NFH122" s="172"/>
      <c r="NFI122" s="172"/>
      <c r="NFJ122" s="172"/>
      <c r="NFK122" s="172"/>
      <c r="NFL122" s="172"/>
      <c r="NFM122" s="172"/>
      <c r="NFN122" s="172"/>
      <c r="NFO122" s="172"/>
      <c r="NFP122" s="172"/>
      <c r="NFQ122" s="172"/>
      <c r="NFR122" s="172"/>
      <c r="NFS122" s="172"/>
      <c r="NFT122" s="172"/>
      <c r="NFU122" s="172"/>
      <c r="NFV122" s="172"/>
      <c r="NFW122" s="172"/>
      <c r="NFX122" s="172"/>
      <c r="NFY122" s="172"/>
      <c r="NFZ122" s="172"/>
      <c r="NGA122" s="172"/>
      <c r="NGB122" s="172"/>
      <c r="NGC122" s="172"/>
      <c r="NGD122" s="172"/>
      <c r="NGE122" s="172"/>
      <c r="NGF122" s="172"/>
      <c r="NGG122" s="172"/>
      <c r="NGH122" s="172"/>
      <c r="NGI122" s="172"/>
      <c r="NGJ122" s="172"/>
      <c r="NGK122" s="172"/>
      <c r="NGL122" s="172"/>
      <c r="NGM122" s="172"/>
      <c r="NGN122" s="172"/>
      <c r="NGO122" s="172"/>
      <c r="NGP122" s="172"/>
      <c r="NGQ122" s="172"/>
      <c r="NGR122" s="172"/>
      <c r="NGS122" s="172"/>
      <c r="NGT122" s="172"/>
      <c r="NGU122" s="172"/>
      <c r="NGV122" s="172"/>
      <c r="NGW122" s="172"/>
      <c r="NGX122" s="172"/>
      <c r="NGY122" s="172"/>
      <c r="NGZ122" s="172"/>
      <c r="NHA122" s="172"/>
      <c r="NHB122" s="172"/>
      <c r="NHC122" s="172"/>
      <c r="NHD122" s="172"/>
      <c r="NHE122" s="172"/>
      <c r="NHF122" s="172"/>
      <c r="NHG122" s="172"/>
      <c r="NHH122" s="172"/>
      <c r="NHI122" s="172"/>
      <c r="NHJ122" s="172"/>
      <c r="NHK122" s="172"/>
      <c r="NHL122" s="172"/>
      <c r="NHM122" s="172"/>
      <c r="NHN122" s="172"/>
      <c r="NHO122" s="172"/>
      <c r="NHP122" s="172"/>
      <c r="NHQ122" s="172"/>
      <c r="NHR122" s="172"/>
      <c r="NHS122" s="172"/>
      <c r="NHT122" s="172"/>
      <c r="NHU122" s="172"/>
      <c r="NHV122" s="172"/>
      <c r="NHW122" s="172"/>
      <c r="NHX122" s="172"/>
      <c r="NHY122" s="172"/>
      <c r="NHZ122" s="172"/>
      <c r="NIA122" s="172"/>
      <c r="NIB122" s="172"/>
      <c r="NIC122" s="172"/>
      <c r="NID122" s="172"/>
      <c r="NIE122" s="172"/>
      <c r="NIF122" s="172"/>
      <c r="NIG122" s="172"/>
      <c r="NIH122" s="172"/>
      <c r="NII122" s="172"/>
      <c r="NIJ122" s="172"/>
      <c r="NIK122" s="172"/>
      <c r="NIL122" s="172"/>
      <c r="NIM122" s="172"/>
      <c r="NIN122" s="172"/>
      <c r="NIO122" s="172"/>
      <c r="NIP122" s="172"/>
      <c r="NIQ122" s="172"/>
      <c r="NIR122" s="172"/>
      <c r="NIS122" s="172"/>
      <c r="NIT122" s="172"/>
      <c r="NIU122" s="172"/>
      <c r="NIV122" s="172"/>
      <c r="NIW122" s="172"/>
      <c r="NIX122" s="172"/>
      <c r="NIY122" s="172"/>
      <c r="NIZ122" s="172"/>
      <c r="NJA122" s="172"/>
      <c r="NJB122" s="172"/>
      <c r="NJC122" s="172"/>
      <c r="NJD122" s="172"/>
      <c r="NJE122" s="172"/>
      <c r="NJF122" s="172"/>
      <c r="NJG122" s="172"/>
      <c r="NJH122" s="172"/>
      <c r="NJI122" s="172"/>
      <c r="NJJ122" s="172"/>
      <c r="NJK122" s="172"/>
      <c r="NJL122" s="172"/>
      <c r="NJM122" s="172"/>
      <c r="NJN122" s="172"/>
      <c r="NJO122" s="172"/>
      <c r="NJP122" s="172"/>
      <c r="NJQ122" s="172"/>
      <c r="NJR122" s="172"/>
      <c r="NJS122" s="172"/>
      <c r="NJT122" s="172"/>
      <c r="NJU122" s="172"/>
      <c r="NJV122" s="172"/>
      <c r="NJW122" s="172"/>
      <c r="NJX122" s="172"/>
      <c r="NJY122" s="172"/>
      <c r="NJZ122" s="172"/>
      <c r="NKA122" s="172"/>
      <c r="NKB122" s="172"/>
      <c r="NKC122" s="172"/>
      <c r="NKD122" s="172"/>
      <c r="NKE122" s="172"/>
      <c r="NKF122" s="172"/>
      <c r="NKG122" s="172"/>
      <c r="NKH122" s="172"/>
      <c r="NKI122" s="172"/>
      <c r="NKJ122" s="172"/>
      <c r="NKK122" s="172"/>
      <c r="NKL122" s="172"/>
      <c r="NKM122" s="172"/>
      <c r="NKN122" s="172"/>
      <c r="NKO122" s="172"/>
      <c r="NKP122" s="172"/>
      <c r="NKQ122" s="172"/>
      <c r="NKR122" s="172"/>
      <c r="NKS122" s="172"/>
      <c r="NKT122" s="172"/>
      <c r="NKU122" s="172"/>
      <c r="NKV122" s="172"/>
      <c r="NKW122" s="172"/>
      <c r="NKX122" s="172"/>
      <c r="NKY122" s="172"/>
      <c r="NKZ122" s="172"/>
      <c r="NLA122" s="172"/>
      <c r="NLB122" s="172"/>
      <c r="NLC122" s="172"/>
      <c r="NLD122" s="172"/>
      <c r="NLE122" s="172"/>
      <c r="NLF122" s="172"/>
      <c r="NLG122" s="172"/>
      <c r="NLH122" s="172"/>
      <c r="NLI122" s="172"/>
      <c r="NLJ122" s="172"/>
      <c r="NLK122" s="172"/>
      <c r="NLL122" s="172"/>
      <c r="NLM122" s="172"/>
      <c r="NLN122" s="172"/>
      <c r="NLO122" s="172"/>
      <c r="NLP122" s="172"/>
      <c r="NLQ122" s="172"/>
      <c r="NLR122" s="172"/>
      <c r="NLS122" s="172"/>
      <c r="NLT122" s="172"/>
      <c r="NLU122" s="172"/>
      <c r="NLV122" s="172"/>
      <c r="NLW122" s="172"/>
      <c r="NLX122" s="172"/>
      <c r="NLY122" s="172"/>
      <c r="NLZ122" s="172"/>
      <c r="NMA122" s="172"/>
      <c r="NMB122" s="172"/>
      <c r="NMC122" s="172"/>
      <c r="NMD122" s="172"/>
      <c r="NME122" s="172"/>
      <c r="NMF122" s="172"/>
      <c r="NMG122" s="172"/>
      <c r="NMH122" s="172"/>
      <c r="NMI122" s="172"/>
      <c r="NMJ122" s="172"/>
      <c r="NMK122" s="172"/>
      <c r="NML122" s="172"/>
      <c r="NMM122" s="172"/>
      <c r="NMN122" s="172"/>
      <c r="NMO122" s="172"/>
      <c r="NMP122" s="172"/>
      <c r="NMQ122" s="172"/>
      <c r="NMR122" s="172"/>
      <c r="NMS122" s="172"/>
      <c r="NMT122" s="172"/>
      <c r="NMU122" s="172"/>
      <c r="NMV122" s="172"/>
      <c r="NMW122" s="172"/>
      <c r="NMX122" s="172"/>
      <c r="NMY122" s="172"/>
      <c r="NMZ122" s="172"/>
      <c r="NNA122" s="172"/>
      <c r="NNB122" s="172"/>
      <c r="NNC122" s="172"/>
      <c r="NND122" s="172"/>
      <c r="NNE122" s="172"/>
      <c r="NNF122" s="172"/>
      <c r="NNG122" s="172"/>
      <c r="NNH122" s="172"/>
      <c r="NNI122" s="172"/>
      <c r="NNJ122" s="172"/>
      <c r="NNK122" s="172"/>
      <c r="NNL122" s="172"/>
      <c r="NNM122" s="172"/>
      <c r="NNN122" s="172"/>
      <c r="NNO122" s="172"/>
      <c r="NNP122" s="172"/>
      <c r="NNQ122" s="172"/>
      <c r="NNR122" s="172"/>
      <c r="NNS122" s="172"/>
      <c r="NNT122" s="172"/>
      <c r="NNU122" s="172"/>
      <c r="NNV122" s="172"/>
      <c r="NNW122" s="172"/>
      <c r="NNX122" s="172"/>
      <c r="NNY122" s="172"/>
      <c r="NNZ122" s="172"/>
      <c r="NOA122" s="172"/>
      <c r="NOB122" s="172"/>
      <c r="NOC122" s="172"/>
      <c r="NOD122" s="172"/>
      <c r="NOE122" s="172"/>
      <c r="NOF122" s="172"/>
      <c r="NOG122" s="172"/>
      <c r="NOH122" s="172"/>
      <c r="NOI122" s="172"/>
      <c r="NOJ122" s="172"/>
      <c r="NOK122" s="172"/>
      <c r="NOL122" s="172"/>
      <c r="NOM122" s="172"/>
      <c r="NON122" s="172"/>
      <c r="NOO122" s="172"/>
      <c r="NOP122" s="172"/>
      <c r="NOQ122" s="172"/>
      <c r="NOR122" s="172"/>
      <c r="NOS122" s="172"/>
      <c r="NOT122" s="172"/>
      <c r="NOU122" s="172"/>
      <c r="NOV122" s="172"/>
      <c r="NOW122" s="172"/>
      <c r="NOX122" s="172"/>
      <c r="NOY122" s="172"/>
      <c r="NOZ122" s="172"/>
      <c r="NPA122" s="172"/>
      <c r="NPB122" s="172"/>
      <c r="NPC122" s="172"/>
      <c r="NPD122" s="172"/>
      <c r="NPE122" s="172"/>
      <c r="NPF122" s="172"/>
      <c r="NPG122" s="172"/>
      <c r="NPH122" s="172"/>
      <c r="NPI122" s="172"/>
      <c r="NPJ122" s="172"/>
      <c r="NPK122" s="172"/>
      <c r="NPL122" s="172"/>
      <c r="NPM122" s="172"/>
      <c r="NPN122" s="172"/>
      <c r="NPO122" s="172"/>
      <c r="NPP122" s="172"/>
      <c r="NPQ122" s="172"/>
      <c r="NPR122" s="172"/>
      <c r="NPS122" s="172"/>
      <c r="NPT122" s="172"/>
      <c r="NPU122" s="172"/>
      <c r="NPV122" s="172"/>
      <c r="NPW122" s="172"/>
      <c r="NPX122" s="172"/>
      <c r="NPY122" s="172"/>
      <c r="NPZ122" s="172"/>
      <c r="NQA122" s="172"/>
      <c r="NQB122" s="172"/>
      <c r="NQC122" s="172"/>
      <c r="NQD122" s="172"/>
      <c r="NQE122" s="172"/>
      <c r="NQF122" s="172"/>
      <c r="NQG122" s="172"/>
      <c r="NQH122" s="172"/>
      <c r="NQI122" s="172"/>
      <c r="NQJ122" s="172"/>
      <c r="NQK122" s="172"/>
      <c r="NQL122" s="172"/>
      <c r="NQM122" s="172"/>
      <c r="NQN122" s="172"/>
      <c r="NQO122" s="172"/>
      <c r="NQP122" s="172"/>
      <c r="NQQ122" s="172"/>
      <c r="NQR122" s="172"/>
      <c r="NQS122" s="172"/>
      <c r="NQT122" s="172"/>
      <c r="NQU122" s="172"/>
      <c r="NQV122" s="172"/>
      <c r="NQW122" s="172"/>
      <c r="NQX122" s="172"/>
      <c r="NQY122" s="172"/>
      <c r="NQZ122" s="172"/>
      <c r="NRA122" s="172"/>
      <c r="NRB122" s="172"/>
      <c r="NRC122" s="172"/>
      <c r="NRD122" s="172"/>
      <c r="NRE122" s="172"/>
      <c r="NRF122" s="172"/>
      <c r="NRG122" s="172"/>
      <c r="NRH122" s="172"/>
      <c r="NRI122" s="172"/>
      <c r="NRJ122" s="172"/>
      <c r="NRK122" s="172"/>
      <c r="NRL122" s="172"/>
      <c r="NRM122" s="172"/>
      <c r="NRN122" s="172"/>
      <c r="NRO122" s="172"/>
      <c r="NRP122" s="172"/>
      <c r="NRQ122" s="172"/>
      <c r="NRR122" s="172"/>
      <c r="NRS122" s="172"/>
      <c r="NRT122" s="172"/>
      <c r="NRU122" s="172"/>
      <c r="NRV122" s="172"/>
      <c r="NRW122" s="172"/>
      <c r="NRX122" s="172"/>
      <c r="NRY122" s="172"/>
      <c r="NRZ122" s="172"/>
      <c r="NSA122" s="172"/>
      <c r="NSB122" s="172"/>
      <c r="NSC122" s="172"/>
      <c r="NSD122" s="172"/>
      <c r="NSE122" s="172"/>
      <c r="NSF122" s="172"/>
      <c r="NSG122" s="172"/>
      <c r="NSH122" s="172"/>
      <c r="NSI122" s="172"/>
      <c r="NSJ122" s="172"/>
      <c r="NSK122" s="172"/>
      <c r="NSL122" s="172"/>
      <c r="NSM122" s="172"/>
      <c r="NSN122" s="172"/>
      <c r="NSO122" s="172"/>
      <c r="NSP122" s="172"/>
      <c r="NSQ122" s="172"/>
      <c r="NSR122" s="172"/>
      <c r="NSS122" s="172"/>
      <c r="NST122" s="172"/>
      <c r="NSU122" s="172"/>
      <c r="NSV122" s="172"/>
      <c r="NSW122" s="172"/>
      <c r="NSX122" s="172"/>
      <c r="NSY122" s="172"/>
      <c r="NSZ122" s="172"/>
      <c r="NTA122" s="172"/>
      <c r="NTB122" s="172"/>
      <c r="NTC122" s="172"/>
      <c r="NTD122" s="172"/>
      <c r="NTE122" s="172"/>
      <c r="NTF122" s="172"/>
      <c r="NTG122" s="172"/>
      <c r="NTH122" s="172"/>
      <c r="NTI122" s="172"/>
      <c r="NTJ122" s="172"/>
      <c r="NTK122" s="172"/>
      <c r="NTL122" s="172"/>
      <c r="NTM122" s="172"/>
      <c r="NTN122" s="172"/>
      <c r="NTO122" s="172"/>
      <c r="NTP122" s="172"/>
      <c r="NTQ122" s="172"/>
      <c r="NTR122" s="172"/>
      <c r="NTS122" s="172"/>
      <c r="NTT122" s="172"/>
      <c r="NTU122" s="172"/>
      <c r="NTV122" s="172"/>
      <c r="NTW122" s="172"/>
      <c r="NTX122" s="172"/>
      <c r="NTY122" s="172"/>
      <c r="NTZ122" s="172"/>
      <c r="NUA122" s="172"/>
      <c r="NUB122" s="172"/>
      <c r="NUC122" s="172"/>
      <c r="NUD122" s="172"/>
      <c r="NUE122" s="172"/>
      <c r="NUF122" s="172"/>
      <c r="NUG122" s="172"/>
      <c r="NUH122" s="172"/>
      <c r="NUI122" s="172"/>
      <c r="NUJ122" s="172"/>
      <c r="NUK122" s="172"/>
      <c r="NUL122" s="172"/>
      <c r="NUM122" s="172"/>
      <c r="NUN122" s="172"/>
      <c r="NUO122" s="172"/>
      <c r="NUP122" s="172"/>
      <c r="NUQ122" s="172"/>
      <c r="NUR122" s="172"/>
      <c r="NUS122" s="172"/>
      <c r="NUT122" s="172"/>
      <c r="NUU122" s="172"/>
      <c r="NUV122" s="172"/>
      <c r="NUW122" s="172"/>
      <c r="NUX122" s="172"/>
      <c r="NUY122" s="172"/>
      <c r="NUZ122" s="172"/>
      <c r="NVA122" s="172"/>
      <c r="NVB122" s="172"/>
      <c r="NVC122" s="172"/>
      <c r="NVD122" s="172"/>
      <c r="NVE122" s="172"/>
      <c r="NVF122" s="172"/>
      <c r="NVG122" s="172"/>
      <c r="NVH122" s="172"/>
      <c r="NVI122" s="172"/>
      <c r="NVJ122" s="172"/>
      <c r="NVK122" s="172"/>
      <c r="NVL122" s="172"/>
      <c r="NVM122" s="172"/>
      <c r="NVN122" s="172"/>
      <c r="NVO122" s="172"/>
      <c r="NVP122" s="172"/>
      <c r="NVQ122" s="172"/>
      <c r="NVR122" s="172"/>
      <c r="NVS122" s="172"/>
      <c r="NVT122" s="172"/>
      <c r="NVU122" s="172"/>
      <c r="NVV122" s="172"/>
      <c r="NVW122" s="172"/>
      <c r="NVX122" s="172"/>
      <c r="NVY122" s="172"/>
      <c r="NVZ122" s="172"/>
      <c r="NWA122" s="172"/>
      <c r="NWB122" s="172"/>
      <c r="NWC122" s="172"/>
      <c r="NWD122" s="172"/>
      <c r="NWE122" s="172"/>
      <c r="NWF122" s="172"/>
      <c r="NWG122" s="172"/>
      <c r="NWH122" s="172"/>
      <c r="NWI122" s="172"/>
      <c r="NWJ122" s="172"/>
      <c r="NWK122" s="172"/>
      <c r="NWL122" s="172"/>
      <c r="NWM122" s="172"/>
      <c r="NWN122" s="172"/>
      <c r="NWO122" s="172"/>
      <c r="NWP122" s="172"/>
      <c r="NWQ122" s="172"/>
      <c r="NWR122" s="172"/>
      <c r="NWS122" s="172"/>
      <c r="NWT122" s="172"/>
      <c r="NWU122" s="172"/>
      <c r="NWV122" s="172"/>
      <c r="NWW122" s="172"/>
      <c r="NWX122" s="172"/>
      <c r="NWY122" s="172"/>
      <c r="NWZ122" s="172"/>
      <c r="NXA122" s="172"/>
      <c r="NXB122" s="172"/>
      <c r="NXC122" s="172"/>
      <c r="NXD122" s="172"/>
      <c r="NXE122" s="172"/>
      <c r="NXF122" s="172"/>
      <c r="NXG122" s="172"/>
      <c r="NXH122" s="172"/>
      <c r="NXI122" s="172"/>
      <c r="NXJ122" s="172"/>
      <c r="NXK122" s="172"/>
      <c r="NXL122" s="172"/>
      <c r="NXM122" s="172"/>
      <c r="NXN122" s="172"/>
      <c r="NXO122" s="172"/>
      <c r="NXP122" s="172"/>
      <c r="NXQ122" s="172"/>
      <c r="NXR122" s="172"/>
      <c r="NXS122" s="172"/>
      <c r="NXT122" s="172"/>
      <c r="NXU122" s="172"/>
      <c r="NXV122" s="172"/>
      <c r="NXW122" s="172"/>
      <c r="NXX122" s="172"/>
      <c r="NXY122" s="172"/>
      <c r="NXZ122" s="172"/>
      <c r="NYA122" s="172"/>
      <c r="NYB122" s="172"/>
      <c r="NYC122" s="172"/>
      <c r="NYD122" s="172"/>
      <c r="NYE122" s="172"/>
      <c r="NYF122" s="172"/>
      <c r="NYG122" s="172"/>
      <c r="NYH122" s="172"/>
      <c r="NYI122" s="172"/>
      <c r="NYJ122" s="172"/>
      <c r="NYK122" s="172"/>
      <c r="NYL122" s="172"/>
      <c r="NYM122" s="172"/>
      <c r="NYN122" s="172"/>
      <c r="NYO122" s="172"/>
      <c r="NYP122" s="172"/>
      <c r="NYQ122" s="172"/>
      <c r="NYR122" s="172"/>
      <c r="NYS122" s="172"/>
      <c r="NYT122" s="172"/>
      <c r="NYU122" s="172"/>
      <c r="NYV122" s="172"/>
      <c r="NYW122" s="172"/>
      <c r="NYX122" s="172"/>
      <c r="NYY122" s="172"/>
      <c r="NYZ122" s="172"/>
      <c r="NZA122" s="172"/>
      <c r="NZB122" s="172"/>
      <c r="NZC122" s="172"/>
      <c r="NZD122" s="172"/>
      <c r="NZE122" s="172"/>
      <c r="NZF122" s="172"/>
      <c r="NZG122" s="172"/>
      <c r="NZH122" s="172"/>
      <c r="NZI122" s="172"/>
      <c r="NZJ122" s="172"/>
      <c r="NZK122" s="172"/>
      <c r="NZL122" s="172"/>
      <c r="NZM122" s="172"/>
      <c r="NZN122" s="172"/>
      <c r="NZO122" s="172"/>
      <c r="NZP122" s="172"/>
      <c r="NZQ122" s="172"/>
      <c r="NZR122" s="172"/>
      <c r="NZS122" s="172"/>
      <c r="NZT122" s="172"/>
      <c r="NZU122" s="172"/>
      <c r="NZV122" s="172"/>
      <c r="NZW122" s="172"/>
      <c r="NZX122" s="172"/>
      <c r="NZY122" s="172"/>
      <c r="NZZ122" s="172"/>
      <c r="OAA122" s="172"/>
      <c r="OAB122" s="172"/>
      <c r="OAC122" s="172"/>
      <c r="OAD122" s="172"/>
      <c r="OAE122" s="172"/>
      <c r="OAF122" s="172"/>
      <c r="OAG122" s="172"/>
      <c r="OAH122" s="172"/>
      <c r="OAI122" s="172"/>
      <c r="OAJ122" s="172"/>
      <c r="OAK122" s="172"/>
      <c r="OAL122" s="172"/>
      <c r="OAM122" s="172"/>
      <c r="OAN122" s="172"/>
      <c r="OAO122" s="172"/>
      <c r="OAP122" s="172"/>
      <c r="OAQ122" s="172"/>
      <c r="OAR122" s="172"/>
      <c r="OAS122" s="172"/>
      <c r="OAT122" s="172"/>
      <c r="OAU122" s="172"/>
      <c r="OAV122" s="172"/>
      <c r="OAW122" s="172"/>
      <c r="OAX122" s="172"/>
      <c r="OAY122" s="172"/>
      <c r="OAZ122" s="172"/>
      <c r="OBA122" s="172"/>
      <c r="OBB122" s="172"/>
      <c r="OBC122" s="172"/>
      <c r="OBD122" s="172"/>
      <c r="OBE122" s="172"/>
      <c r="OBF122" s="172"/>
      <c r="OBG122" s="172"/>
      <c r="OBH122" s="172"/>
      <c r="OBI122" s="172"/>
      <c r="OBJ122" s="172"/>
      <c r="OBK122" s="172"/>
      <c r="OBL122" s="172"/>
      <c r="OBM122" s="172"/>
      <c r="OBN122" s="172"/>
      <c r="OBO122" s="172"/>
      <c r="OBP122" s="172"/>
      <c r="OBQ122" s="172"/>
      <c r="OBR122" s="172"/>
      <c r="OBS122" s="172"/>
      <c r="OBT122" s="172"/>
      <c r="OBU122" s="172"/>
      <c r="OBV122" s="172"/>
      <c r="OBW122" s="172"/>
      <c r="OBX122" s="172"/>
      <c r="OBY122" s="172"/>
      <c r="OBZ122" s="172"/>
      <c r="OCA122" s="172"/>
      <c r="OCB122" s="172"/>
      <c r="OCC122" s="172"/>
      <c r="OCD122" s="172"/>
      <c r="OCE122" s="172"/>
      <c r="OCF122" s="172"/>
      <c r="OCG122" s="172"/>
      <c r="OCH122" s="172"/>
      <c r="OCI122" s="172"/>
      <c r="OCJ122" s="172"/>
      <c r="OCK122" s="172"/>
      <c r="OCL122" s="172"/>
      <c r="OCM122" s="172"/>
      <c r="OCN122" s="172"/>
      <c r="OCO122" s="172"/>
      <c r="OCP122" s="172"/>
      <c r="OCQ122" s="172"/>
      <c r="OCR122" s="172"/>
      <c r="OCS122" s="172"/>
      <c r="OCT122" s="172"/>
      <c r="OCU122" s="172"/>
      <c r="OCV122" s="172"/>
      <c r="OCW122" s="172"/>
      <c r="OCX122" s="172"/>
      <c r="OCY122" s="172"/>
      <c r="OCZ122" s="172"/>
      <c r="ODA122" s="172"/>
      <c r="ODB122" s="172"/>
      <c r="ODC122" s="172"/>
      <c r="ODD122" s="172"/>
      <c r="ODE122" s="172"/>
      <c r="ODF122" s="172"/>
      <c r="ODG122" s="172"/>
      <c r="ODH122" s="172"/>
      <c r="ODI122" s="172"/>
      <c r="ODJ122" s="172"/>
      <c r="ODK122" s="172"/>
      <c r="ODL122" s="172"/>
      <c r="ODM122" s="172"/>
      <c r="ODN122" s="172"/>
      <c r="ODO122" s="172"/>
      <c r="ODP122" s="172"/>
      <c r="ODQ122" s="172"/>
      <c r="ODR122" s="172"/>
      <c r="ODS122" s="172"/>
      <c r="ODT122" s="172"/>
      <c r="ODU122" s="172"/>
      <c r="ODV122" s="172"/>
      <c r="ODW122" s="172"/>
      <c r="ODX122" s="172"/>
      <c r="ODY122" s="172"/>
      <c r="ODZ122" s="172"/>
      <c r="OEA122" s="172"/>
      <c r="OEB122" s="172"/>
      <c r="OEC122" s="172"/>
      <c r="OED122" s="172"/>
      <c r="OEE122" s="172"/>
      <c r="OEF122" s="172"/>
      <c r="OEG122" s="172"/>
      <c r="OEH122" s="172"/>
      <c r="OEI122" s="172"/>
      <c r="OEJ122" s="172"/>
      <c r="OEK122" s="172"/>
      <c r="OEL122" s="172"/>
      <c r="OEM122" s="172"/>
      <c r="OEN122" s="172"/>
      <c r="OEO122" s="172"/>
      <c r="OEP122" s="172"/>
      <c r="OEQ122" s="172"/>
      <c r="OER122" s="172"/>
      <c r="OES122" s="172"/>
      <c r="OET122" s="172"/>
      <c r="OEU122" s="172"/>
      <c r="OEV122" s="172"/>
      <c r="OEW122" s="172"/>
      <c r="OEX122" s="172"/>
      <c r="OEY122" s="172"/>
      <c r="OEZ122" s="172"/>
      <c r="OFA122" s="172"/>
      <c r="OFB122" s="172"/>
      <c r="OFC122" s="172"/>
      <c r="OFD122" s="172"/>
      <c r="OFE122" s="172"/>
      <c r="OFF122" s="172"/>
      <c r="OFG122" s="172"/>
      <c r="OFH122" s="172"/>
      <c r="OFI122" s="172"/>
      <c r="OFJ122" s="172"/>
      <c r="OFK122" s="172"/>
      <c r="OFL122" s="172"/>
      <c r="OFM122" s="172"/>
      <c r="OFN122" s="172"/>
      <c r="OFO122" s="172"/>
      <c r="OFP122" s="172"/>
      <c r="OFQ122" s="172"/>
      <c r="OFR122" s="172"/>
      <c r="OFS122" s="172"/>
      <c r="OFT122" s="172"/>
      <c r="OFU122" s="172"/>
      <c r="OFV122" s="172"/>
      <c r="OFW122" s="172"/>
      <c r="OFX122" s="172"/>
      <c r="OFY122" s="172"/>
      <c r="OFZ122" s="172"/>
      <c r="OGA122" s="172"/>
      <c r="OGB122" s="172"/>
      <c r="OGC122" s="172"/>
      <c r="OGD122" s="172"/>
      <c r="OGE122" s="172"/>
      <c r="OGF122" s="172"/>
      <c r="OGG122" s="172"/>
      <c r="OGH122" s="172"/>
      <c r="OGI122" s="172"/>
      <c r="OGJ122" s="172"/>
      <c r="OGK122" s="172"/>
      <c r="OGL122" s="172"/>
      <c r="OGM122" s="172"/>
      <c r="OGN122" s="172"/>
      <c r="OGO122" s="172"/>
      <c r="OGP122" s="172"/>
      <c r="OGQ122" s="172"/>
      <c r="OGR122" s="172"/>
      <c r="OGS122" s="172"/>
      <c r="OGT122" s="172"/>
      <c r="OGU122" s="172"/>
      <c r="OGV122" s="172"/>
      <c r="OGW122" s="172"/>
      <c r="OGX122" s="172"/>
      <c r="OGY122" s="172"/>
      <c r="OGZ122" s="172"/>
      <c r="OHA122" s="172"/>
      <c r="OHB122" s="172"/>
      <c r="OHC122" s="172"/>
      <c r="OHD122" s="172"/>
      <c r="OHE122" s="172"/>
      <c r="OHF122" s="172"/>
      <c r="OHG122" s="172"/>
      <c r="OHH122" s="172"/>
      <c r="OHI122" s="172"/>
      <c r="OHJ122" s="172"/>
      <c r="OHK122" s="172"/>
      <c r="OHL122" s="172"/>
      <c r="OHM122" s="172"/>
      <c r="OHN122" s="172"/>
      <c r="OHO122" s="172"/>
      <c r="OHP122" s="172"/>
      <c r="OHQ122" s="172"/>
      <c r="OHR122" s="172"/>
      <c r="OHS122" s="172"/>
      <c r="OHT122" s="172"/>
      <c r="OHU122" s="172"/>
      <c r="OHV122" s="172"/>
      <c r="OHW122" s="172"/>
      <c r="OHX122" s="172"/>
      <c r="OHY122" s="172"/>
      <c r="OHZ122" s="172"/>
      <c r="OIA122" s="172"/>
      <c r="OIB122" s="172"/>
      <c r="OIC122" s="172"/>
      <c r="OID122" s="172"/>
      <c r="OIE122" s="172"/>
      <c r="OIF122" s="172"/>
      <c r="OIG122" s="172"/>
      <c r="OIH122" s="172"/>
      <c r="OII122" s="172"/>
      <c r="OIJ122" s="172"/>
      <c r="OIK122" s="172"/>
      <c r="OIL122" s="172"/>
      <c r="OIM122" s="172"/>
      <c r="OIN122" s="172"/>
      <c r="OIO122" s="172"/>
      <c r="OIP122" s="172"/>
      <c r="OIQ122" s="172"/>
      <c r="OIR122" s="172"/>
      <c r="OIS122" s="172"/>
      <c r="OIT122" s="172"/>
      <c r="OIU122" s="172"/>
      <c r="OIV122" s="172"/>
      <c r="OIW122" s="172"/>
      <c r="OIX122" s="172"/>
      <c r="OIY122" s="172"/>
      <c r="OIZ122" s="172"/>
      <c r="OJA122" s="172"/>
      <c r="OJB122" s="172"/>
      <c r="OJC122" s="172"/>
      <c r="OJD122" s="172"/>
      <c r="OJE122" s="172"/>
      <c r="OJF122" s="172"/>
      <c r="OJG122" s="172"/>
      <c r="OJH122" s="172"/>
      <c r="OJI122" s="172"/>
      <c r="OJJ122" s="172"/>
      <c r="OJK122" s="172"/>
      <c r="OJL122" s="172"/>
      <c r="OJM122" s="172"/>
      <c r="OJN122" s="172"/>
      <c r="OJO122" s="172"/>
      <c r="OJP122" s="172"/>
      <c r="OJQ122" s="172"/>
      <c r="OJR122" s="172"/>
      <c r="OJS122" s="172"/>
      <c r="OJT122" s="172"/>
      <c r="OJU122" s="172"/>
      <c r="OJV122" s="172"/>
      <c r="OJW122" s="172"/>
      <c r="OJX122" s="172"/>
      <c r="OJY122" s="172"/>
      <c r="OJZ122" s="172"/>
      <c r="OKA122" s="172"/>
      <c r="OKB122" s="172"/>
      <c r="OKC122" s="172"/>
      <c r="OKD122" s="172"/>
      <c r="OKE122" s="172"/>
      <c r="OKF122" s="172"/>
      <c r="OKG122" s="172"/>
      <c r="OKH122" s="172"/>
      <c r="OKI122" s="172"/>
      <c r="OKJ122" s="172"/>
      <c r="OKK122" s="172"/>
      <c r="OKL122" s="172"/>
      <c r="OKM122" s="172"/>
      <c r="OKN122" s="172"/>
      <c r="OKO122" s="172"/>
      <c r="OKP122" s="172"/>
      <c r="OKQ122" s="172"/>
      <c r="OKR122" s="172"/>
      <c r="OKS122" s="172"/>
      <c r="OKT122" s="172"/>
      <c r="OKU122" s="172"/>
      <c r="OKV122" s="172"/>
      <c r="OKW122" s="172"/>
      <c r="OKX122" s="172"/>
      <c r="OKY122" s="172"/>
      <c r="OKZ122" s="172"/>
      <c r="OLA122" s="172"/>
      <c r="OLB122" s="172"/>
      <c r="OLC122" s="172"/>
      <c r="OLD122" s="172"/>
      <c r="OLE122" s="172"/>
      <c r="OLF122" s="172"/>
      <c r="OLG122" s="172"/>
      <c r="OLH122" s="172"/>
      <c r="OLI122" s="172"/>
      <c r="OLJ122" s="172"/>
      <c r="OLK122" s="172"/>
      <c r="OLL122" s="172"/>
      <c r="OLM122" s="172"/>
      <c r="OLN122" s="172"/>
      <c r="OLO122" s="172"/>
      <c r="OLP122" s="172"/>
      <c r="OLQ122" s="172"/>
      <c r="OLR122" s="172"/>
      <c r="OLS122" s="172"/>
      <c r="OLT122" s="172"/>
      <c r="OLU122" s="172"/>
      <c r="OLV122" s="172"/>
      <c r="OLW122" s="172"/>
      <c r="OLX122" s="172"/>
      <c r="OLY122" s="172"/>
      <c r="OLZ122" s="172"/>
      <c r="OMA122" s="172"/>
      <c r="OMB122" s="172"/>
      <c r="OMC122" s="172"/>
      <c r="OMD122" s="172"/>
      <c r="OME122" s="172"/>
      <c r="OMF122" s="172"/>
      <c r="OMG122" s="172"/>
      <c r="OMH122" s="172"/>
      <c r="OMI122" s="172"/>
      <c r="OMJ122" s="172"/>
      <c r="OMK122" s="172"/>
      <c r="OML122" s="172"/>
      <c r="OMM122" s="172"/>
      <c r="OMN122" s="172"/>
      <c r="OMO122" s="172"/>
      <c r="OMP122" s="172"/>
      <c r="OMQ122" s="172"/>
      <c r="OMR122" s="172"/>
      <c r="OMS122" s="172"/>
      <c r="OMT122" s="172"/>
      <c r="OMU122" s="172"/>
      <c r="OMV122" s="172"/>
      <c r="OMW122" s="172"/>
      <c r="OMX122" s="172"/>
      <c r="OMY122" s="172"/>
      <c r="OMZ122" s="172"/>
      <c r="ONA122" s="172"/>
      <c r="ONB122" s="172"/>
      <c r="ONC122" s="172"/>
      <c r="OND122" s="172"/>
      <c r="ONE122" s="172"/>
      <c r="ONF122" s="172"/>
      <c r="ONG122" s="172"/>
      <c r="ONH122" s="172"/>
      <c r="ONI122" s="172"/>
      <c r="ONJ122" s="172"/>
      <c r="ONK122" s="172"/>
      <c r="ONL122" s="172"/>
      <c r="ONM122" s="172"/>
      <c r="ONN122" s="172"/>
      <c r="ONO122" s="172"/>
      <c r="ONP122" s="172"/>
      <c r="ONQ122" s="172"/>
      <c r="ONR122" s="172"/>
      <c r="ONS122" s="172"/>
      <c r="ONT122" s="172"/>
      <c r="ONU122" s="172"/>
      <c r="ONV122" s="172"/>
      <c r="ONW122" s="172"/>
      <c r="ONX122" s="172"/>
      <c r="ONY122" s="172"/>
      <c r="ONZ122" s="172"/>
      <c r="OOA122" s="172"/>
      <c r="OOB122" s="172"/>
      <c r="OOC122" s="172"/>
      <c r="OOD122" s="172"/>
      <c r="OOE122" s="172"/>
      <c r="OOF122" s="172"/>
      <c r="OOG122" s="172"/>
      <c r="OOH122" s="172"/>
      <c r="OOI122" s="172"/>
      <c r="OOJ122" s="172"/>
      <c r="OOK122" s="172"/>
      <c r="OOL122" s="172"/>
      <c r="OOM122" s="172"/>
      <c r="OON122" s="172"/>
      <c r="OOO122" s="172"/>
      <c r="OOP122" s="172"/>
      <c r="OOQ122" s="172"/>
      <c r="OOR122" s="172"/>
      <c r="OOS122" s="172"/>
      <c r="OOT122" s="172"/>
      <c r="OOU122" s="172"/>
      <c r="OOV122" s="172"/>
      <c r="OOW122" s="172"/>
      <c r="OOX122" s="172"/>
      <c r="OOY122" s="172"/>
      <c r="OOZ122" s="172"/>
      <c r="OPA122" s="172"/>
      <c r="OPB122" s="172"/>
      <c r="OPC122" s="172"/>
      <c r="OPD122" s="172"/>
      <c r="OPE122" s="172"/>
      <c r="OPF122" s="172"/>
      <c r="OPG122" s="172"/>
      <c r="OPH122" s="172"/>
      <c r="OPI122" s="172"/>
      <c r="OPJ122" s="172"/>
      <c r="OPK122" s="172"/>
      <c r="OPL122" s="172"/>
      <c r="OPM122" s="172"/>
      <c r="OPN122" s="172"/>
      <c r="OPO122" s="172"/>
      <c r="OPP122" s="172"/>
      <c r="OPQ122" s="172"/>
      <c r="OPR122" s="172"/>
      <c r="OPS122" s="172"/>
      <c r="OPT122" s="172"/>
      <c r="OPU122" s="172"/>
      <c r="OPV122" s="172"/>
      <c r="OPW122" s="172"/>
      <c r="OPX122" s="172"/>
      <c r="OPY122" s="172"/>
      <c r="OPZ122" s="172"/>
      <c r="OQA122" s="172"/>
      <c r="OQB122" s="172"/>
      <c r="OQC122" s="172"/>
      <c r="OQD122" s="172"/>
      <c r="OQE122" s="172"/>
      <c r="OQF122" s="172"/>
      <c r="OQG122" s="172"/>
      <c r="OQH122" s="172"/>
      <c r="OQI122" s="172"/>
      <c r="OQJ122" s="172"/>
      <c r="OQK122" s="172"/>
      <c r="OQL122" s="172"/>
      <c r="OQM122" s="172"/>
      <c r="OQN122" s="172"/>
      <c r="OQO122" s="172"/>
      <c r="OQP122" s="172"/>
      <c r="OQQ122" s="172"/>
      <c r="OQR122" s="172"/>
      <c r="OQS122" s="172"/>
      <c r="OQT122" s="172"/>
      <c r="OQU122" s="172"/>
      <c r="OQV122" s="172"/>
      <c r="OQW122" s="172"/>
      <c r="OQX122" s="172"/>
      <c r="OQY122" s="172"/>
      <c r="OQZ122" s="172"/>
      <c r="ORA122" s="172"/>
      <c r="ORB122" s="172"/>
      <c r="ORC122" s="172"/>
      <c r="ORD122" s="172"/>
      <c r="ORE122" s="172"/>
      <c r="ORF122" s="172"/>
      <c r="ORG122" s="172"/>
      <c r="ORH122" s="172"/>
      <c r="ORI122" s="172"/>
      <c r="ORJ122" s="172"/>
      <c r="ORK122" s="172"/>
      <c r="ORL122" s="172"/>
      <c r="ORM122" s="172"/>
      <c r="ORN122" s="172"/>
      <c r="ORO122" s="172"/>
      <c r="ORP122" s="172"/>
      <c r="ORQ122" s="172"/>
      <c r="ORR122" s="172"/>
      <c r="ORS122" s="172"/>
      <c r="ORT122" s="172"/>
      <c r="ORU122" s="172"/>
      <c r="ORV122" s="172"/>
      <c r="ORW122" s="172"/>
      <c r="ORX122" s="172"/>
      <c r="ORY122" s="172"/>
      <c r="ORZ122" s="172"/>
      <c r="OSA122" s="172"/>
      <c r="OSB122" s="172"/>
      <c r="OSC122" s="172"/>
      <c r="OSD122" s="172"/>
      <c r="OSE122" s="172"/>
      <c r="OSF122" s="172"/>
      <c r="OSG122" s="172"/>
      <c r="OSH122" s="172"/>
      <c r="OSI122" s="172"/>
      <c r="OSJ122" s="172"/>
      <c r="OSK122" s="172"/>
      <c r="OSL122" s="172"/>
      <c r="OSM122" s="172"/>
      <c r="OSN122" s="172"/>
      <c r="OSO122" s="172"/>
      <c r="OSP122" s="172"/>
      <c r="OSQ122" s="172"/>
      <c r="OSR122" s="172"/>
      <c r="OSS122" s="172"/>
      <c r="OST122" s="172"/>
      <c r="OSU122" s="172"/>
      <c r="OSV122" s="172"/>
      <c r="OSW122" s="172"/>
      <c r="OSX122" s="172"/>
      <c r="OSY122" s="172"/>
      <c r="OSZ122" s="172"/>
      <c r="OTA122" s="172"/>
      <c r="OTB122" s="172"/>
      <c r="OTC122" s="172"/>
      <c r="OTD122" s="172"/>
      <c r="OTE122" s="172"/>
      <c r="OTF122" s="172"/>
      <c r="OTG122" s="172"/>
      <c r="OTH122" s="172"/>
      <c r="OTI122" s="172"/>
      <c r="OTJ122" s="172"/>
      <c r="OTK122" s="172"/>
      <c r="OTL122" s="172"/>
      <c r="OTM122" s="172"/>
      <c r="OTN122" s="172"/>
      <c r="OTO122" s="172"/>
      <c r="OTP122" s="172"/>
      <c r="OTQ122" s="172"/>
      <c r="OTR122" s="172"/>
      <c r="OTS122" s="172"/>
      <c r="OTT122" s="172"/>
      <c r="OTU122" s="172"/>
      <c r="OTV122" s="172"/>
      <c r="OTW122" s="172"/>
      <c r="OTX122" s="172"/>
      <c r="OTY122" s="172"/>
      <c r="OTZ122" s="172"/>
      <c r="OUA122" s="172"/>
      <c r="OUB122" s="172"/>
      <c r="OUC122" s="172"/>
      <c r="OUD122" s="172"/>
      <c r="OUE122" s="172"/>
      <c r="OUF122" s="172"/>
      <c r="OUG122" s="172"/>
      <c r="OUH122" s="172"/>
      <c r="OUI122" s="172"/>
      <c r="OUJ122" s="172"/>
      <c r="OUK122" s="172"/>
      <c r="OUL122" s="172"/>
      <c r="OUM122" s="172"/>
      <c r="OUN122" s="172"/>
      <c r="OUO122" s="172"/>
      <c r="OUP122" s="172"/>
      <c r="OUQ122" s="172"/>
      <c r="OUR122" s="172"/>
      <c r="OUS122" s="172"/>
      <c r="OUT122" s="172"/>
      <c r="OUU122" s="172"/>
      <c r="OUV122" s="172"/>
      <c r="OUW122" s="172"/>
      <c r="OUX122" s="172"/>
      <c r="OUY122" s="172"/>
      <c r="OUZ122" s="172"/>
      <c r="OVA122" s="172"/>
      <c r="OVB122" s="172"/>
      <c r="OVC122" s="172"/>
      <c r="OVD122" s="172"/>
      <c r="OVE122" s="172"/>
      <c r="OVF122" s="172"/>
      <c r="OVG122" s="172"/>
      <c r="OVH122" s="172"/>
      <c r="OVI122" s="172"/>
      <c r="OVJ122" s="172"/>
      <c r="OVK122" s="172"/>
      <c r="OVL122" s="172"/>
      <c r="OVM122" s="172"/>
      <c r="OVN122" s="172"/>
      <c r="OVO122" s="172"/>
      <c r="OVP122" s="172"/>
      <c r="OVQ122" s="172"/>
      <c r="OVR122" s="172"/>
      <c r="OVS122" s="172"/>
      <c r="OVT122" s="172"/>
      <c r="OVU122" s="172"/>
      <c r="OVV122" s="172"/>
      <c r="OVW122" s="172"/>
      <c r="OVX122" s="172"/>
      <c r="OVY122" s="172"/>
      <c r="OVZ122" s="172"/>
      <c r="OWA122" s="172"/>
      <c r="OWB122" s="172"/>
      <c r="OWC122" s="172"/>
      <c r="OWD122" s="172"/>
      <c r="OWE122" s="172"/>
      <c r="OWF122" s="172"/>
      <c r="OWG122" s="172"/>
      <c r="OWH122" s="172"/>
      <c r="OWI122" s="172"/>
      <c r="OWJ122" s="172"/>
      <c r="OWK122" s="172"/>
      <c r="OWL122" s="172"/>
      <c r="OWM122" s="172"/>
      <c r="OWN122" s="172"/>
      <c r="OWO122" s="172"/>
      <c r="OWP122" s="172"/>
      <c r="OWQ122" s="172"/>
      <c r="OWR122" s="172"/>
      <c r="OWS122" s="172"/>
      <c r="OWT122" s="172"/>
      <c r="OWU122" s="172"/>
      <c r="OWV122" s="172"/>
      <c r="OWW122" s="172"/>
      <c r="OWX122" s="172"/>
      <c r="OWY122" s="172"/>
      <c r="OWZ122" s="172"/>
      <c r="OXA122" s="172"/>
      <c r="OXB122" s="172"/>
      <c r="OXC122" s="172"/>
      <c r="OXD122" s="172"/>
      <c r="OXE122" s="172"/>
      <c r="OXF122" s="172"/>
      <c r="OXG122" s="172"/>
      <c r="OXH122" s="172"/>
      <c r="OXI122" s="172"/>
      <c r="OXJ122" s="172"/>
      <c r="OXK122" s="172"/>
      <c r="OXL122" s="172"/>
      <c r="OXM122" s="172"/>
      <c r="OXN122" s="172"/>
      <c r="OXO122" s="172"/>
      <c r="OXP122" s="172"/>
      <c r="OXQ122" s="172"/>
      <c r="OXR122" s="172"/>
      <c r="OXS122" s="172"/>
      <c r="OXT122" s="172"/>
      <c r="OXU122" s="172"/>
      <c r="OXV122" s="172"/>
      <c r="OXW122" s="172"/>
      <c r="OXX122" s="172"/>
      <c r="OXY122" s="172"/>
      <c r="OXZ122" s="172"/>
      <c r="OYA122" s="172"/>
      <c r="OYB122" s="172"/>
      <c r="OYC122" s="172"/>
      <c r="OYD122" s="172"/>
      <c r="OYE122" s="172"/>
      <c r="OYF122" s="172"/>
      <c r="OYG122" s="172"/>
      <c r="OYH122" s="172"/>
      <c r="OYI122" s="172"/>
      <c r="OYJ122" s="172"/>
      <c r="OYK122" s="172"/>
      <c r="OYL122" s="172"/>
      <c r="OYM122" s="172"/>
      <c r="OYN122" s="172"/>
      <c r="OYO122" s="172"/>
      <c r="OYP122" s="172"/>
      <c r="OYQ122" s="172"/>
      <c r="OYR122" s="172"/>
      <c r="OYS122" s="172"/>
      <c r="OYT122" s="172"/>
      <c r="OYU122" s="172"/>
      <c r="OYV122" s="172"/>
      <c r="OYW122" s="172"/>
      <c r="OYX122" s="172"/>
      <c r="OYY122" s="172"/>
      <c r="OYZ122" s="172"/>
      <c r="OZA122" s="172"/>
      <c r="OZB122" s="172"/>
      <c r="OZC122" s="172"/>
      <c r="OZD122" s="172"/>
      <c r="OZE122" s="172"/>
      <c r="OZF122" s="172"/>
      <c r="OZG122" s="172"/>
      <c r="OZH122" s="172"/>
      <c r="OZI122" s="172"/>
      <c r="OZJ122" s="172"/>
      <c r="OZK122" s="172"/>
      <c r="OZL122" s="172"/>
      <c r="OZM122" s="172"/>
      <c r="OZN122" s="172"/>
      <c r="OZO122" s="172"/>
      <c r="OZP122" s="172"/>
      <c r="OZQ122" s="172"/>
      <c r="OZR122" s="172"/>
      <c r="OZS122" s="172"/>
      <c r="OZT122" s="172"/>
      <c r="OZU122" s="172"/>
      <c r="OZV122" s="172"/>
      <c r="OZW122" s="172"/>
      <c r="OZX122" s="172"/>
      <c r="OZY122" s="172"/>
      <c r="OZZ122" s="172"/>
      <c r="PAA122" s="172"/>
      <c r="PAB122" s="172"/>
      <c r="PAC122" s="172"/>
      <c r="PAD122" s="172"/>
      <c r="PAE122" s="172"/>
      <c r="PAF122" s="172"/>
      <c r="PAG122" s="172"/>
      <c r="PAH122" s="172"/>
      <c r="PAI122" s="172"/>
      <c r="PAJ122" s="172"/>
      <c r="PAK122" s="172"/>
      <c r="PAL122" s="172"/>
      <c r="PAM122" s="172"/>
      <c r="PAN122" s="172"/>
      <c r="PAO122" s="172"/>
      <c r="PAP122" s="172"/>
      <c r="PAQ122" s="172"/>
      <c r="PAR122" s="172"/>
      <c r="PAS122" s="172"/>
      <c r="PAT122" s="172"/>
      <c r="PAU122" s="172"/>
      <c r="PAV122" s="172"/>
      <c r="PAW122" s="172"/>
      <c r="PAX122" s="172"/>
      <c r="PAY122" s="172"/>
      <c r="PAZ122" s="172"/>
      <c r="PBA122" s="172"/>
      <c r="PBB122" s="172"/>
      <c r="PBC122" s="172"/>
      <c r="PBD122" s="172"/>
      <c r="PBE122" s="172"/>
      <c r="PBF122" s="172"/>
      <c r="PBG122" s="172"/>
      <c r="PBH122" s="172"/>
      <c r="PBI122" s="172"/>
      <c r="PBJ122" s="172"/>
      <c r="PBK122" s="172"/>
      <c r="PBL122" s="172"/>
      <c r="PBM122" s="172"/>
      <c r="PBN122" s="172"/>
      <c r="PBO122" s="172"/>
      <c r="PBP122" s="172"/>
      <c r="PBQ122" s="172"/>
      <c r="PBR122" s="172"/>
      <c r="PBS122" s="172"/>
      <c r="PBT122" s="172"/>
      <c r="PBU122" s="172"/>
      <c r="PBV122" s="172"/>
      <c r="PBW122" s="172"/>
      <c r="PBX122" s="172"/>
      <c r="PBY122" s="172"/>
      <c r="PBZ122" s="172"/>
      <c r="PCA122" s="172"/>
      <c r="PCB122" s="172"/>
      <c r="PCC122" s="172"/>
      <c r="PCD122" s="172"/>
      <c r="PCE122" s="172"/>
      <c r="PCF122" s="172"/>
      <c r="PCG122" s="172"/>
      <c r="PCH122" s="172"/>
      <c r="PCI122" s="172"/>
      <c r="PCJ122" s="172"/>
      <c r="PCK122" s="172"/>
      <c r="PCL122" s="172"/>
      <c r="PCM122" s="172"/>
      <c r="PCN122" s="172"/>
      <c r="PCO122" s="172"/>
      <c r="PCP122" s="172"/>
      <c r="PCQ122" s="172"/>
      <c r="PCR122" s="172"/>
      <c r="PCS122" s="172"/>
      <c r="PCT122" s="172"/>
      <c r="PCU122" s="172"/>
      <c r="PCV122" s="172"/>
      <c r="PCW122" s="172"/>
      <c r="PCX122" s="172"/>
      <c r="PCY122" s="172"/>
      <c r="PCZ122" s="172"/>
      <c r="PDA122" s="172"/>
      <c r="PDB122" s="172"/>
      <c r="PDC122" s="172"/>
      <c r="PDD122" s="172"/>
      <c r="PDE122" s="172"/>
      <c r="PDF122" s="172"/>
      <c r="PDG122" s="172"/>
      <c r="PDH122" s="172"/>
      <c r="PDI122" s="172"/>
      <c r="PDJ122" s="172"/>
      <c r="PDK122" s="172"/>
      <c r="PDL122" s="172"/>
      <c r="PDM122" s="172"/>
      <c r="PDN122" s="172"/>
      <c r="PDO122" s="172"/>
      <c r="PDP122" s="172"/>
      <c r="PDQ122" s="172"/>
      <c r="PDR122" s="172"/>
      <c r="PDS122" s="172"/>
      <c r="PDT122" s="172"/>
      <c r="PDU122" s="172"/>
      <c r="PDV122" s="172"/>
      <c r="PDW122" s="172"/>
      <c r="PDX122" s="172"/>
      <c r="PDY122" s="172"/>
      <c r="PDZ122" s="172"/>
      <c r="PEA122" s="172"/>
      <c r="PEB122" s="172"/>
      <c r="PEC122" s="172"/>
      <c r="PED122" s="172"/>
      <c r="PEE122" s="172"/>
      <c r="PEF122" s="172"/>
      <c r="PEG122" s="172"/>
      <c r="PEH122" s="172"/>
      <c r="PEI122" s="172"/>
      <c r="PEJ122" s="172"/>
      <c r="PEK122" s="172"/>
      <c r="PEL122" s="172"/>
      <c r="PEM122" s="172"/>
      <c r="PEN122" s="172"/>
      <c r="PEO122" s="172"/>
      <c r="PEP122" s="172"/>
      <c r="PEQ122" s="172"/>
      <c r="PER122" s="172"/>
      <c r="PES122" s="172"/>
      <c r="PET122" s="172"/>
      <c r="PEU122" s="172"/>
      <c r="PEV122" s="172"/>
      <c r="PEW122" s="172"/>
      <c r="PEX122" s="172"/>
      <c r="PEY122" s="172"/>
      <c r="PEZ122" s="172"/>
      <c r="PFA122" s="172"/>
      <c r="PFB122" s="172"/>
      <c r="PFC122" s="172"/>
      <c r="PFD122" s="172"/>
      <c r="PFE122" s="172"/>
      <c r="PFF122" s="172"/>
      <c r="PFG122" s="172"/>
      <c r="PFH122" s="172"/>
      <c r="PFI122" s="172"/>
      <c r="PFJ122" s="172"/>
      <c r="PFK122" s="172"/>
      <c r="PFL122" s="172"/>
      <c r="PFM122" s="172"/>
      <c r="PFN122" s="172"/>
      <c r="PFO122" s="172"/>
      <c r="PFP122" s="172"/>
      <c r="PFQ122" s="172"/>
      <c r="PFR122" s="172"/>
      <c r="PFS122" s="172"/>
      <c r="PFT122" s="172"/>
      <c r="PFU122" s="172"/>
      <c r="PFV122" s="172"/>
      <c r="PFW122" s="172"/>
      <c r="PFX122" s="172"/>
      <c r="PFY122" s="172"/>
      <c r="PFZ122" s="172"/>
      <c r="PGA122" s="172"/>
      <c r="PGB122" s="172"/>
      <c r="PGC122" s="172"/>
      <c r="PGD122" s="172"/>
      <c r="PGE122" s="172"/>
      <c r="PGF122" s="172"/>
      <c r="PGG122" s="172"/>
      <c r="PGH122" s="172"/>
      <c r="PGI122" s="172"/>
      <c r="PGJ122" s="172"/>
      <c r="PGK122" s="172"/>
      <c r="PGL122" s="172"/>
      <c r="PGM122" s="172"/>
      <c r="PGN122" s="172"/>
      <c r="PGO122" s="172"/>
      <c r="PGP122" s="172"/>
      <c r="PGQ122" s="172"/>
      <c r="PGR122" s="172"/>
      <c r="PGS122" s="172"/>
      <c r="PGT122" s="172"/>
      <c r="PGU122" s="172"/>
      <c r="PGV122" s="172"/>
      <c r="PGW122" s="172"/>
      <c r="PGX122" s="172"/>
      <c r="PGY122" s="172"/>
      <c r="PGZ122" s="172"/>
      <c r="PHA122" s="172"/>
      <c r="PHB122" s="172"/>
      <c r="PHC122" s="172"/>
      <c r="PHD122" s="172"/>
      <c r="PHE122" s="172"/>
      <c r="PHF122" s="172"/>
      <c r="PHG122" s="172"/>
      <c r="PHH122" s="172"/>
      <c r="PHI122" s="172"/>
      <c r="PHJ122" s="172"/>
      <c r="PHK122" s="172"/>
      <c r="PHL122" s="172"/>
      <c r="PHM122" s="172"/>
      <c r="PHN122" s="172"/>
      <c r="PHO122" s="172"/>
      <c r="PHP122" s="172"/>
      <c r="PHQ122" s="172"/>
      <c r="PHR122" s="172"/>
      <c r="PHS122" s="172"/>
      <c r="PHT122" s="172"/>
      <c r="PHU122" s="172"/>
      <c r="PHV122" s="172"/>
      <c r="PHW122" s="172"/>
      <c r="PHX122" s="172"/>
      <c r="PHY122" s="172"/>
      <c r="PHZ122" s="172"/>
      <c r="PIA122" s="172"/>
      <c r="PIB122" s="172"/>
      <c r="PIC122" s="172"/>
      <c r="PID122" s="172"/>
      <c r="PIE122" s="172"/>
      <c r="PIF122" s="172"/>
      <c r="PIG122" s="172"/>
      <c r="PIH122" s="172"/>
      <c r="PII122" s="172"/>
      <c r="PIJ122" s="172"/>
      <c r="PIK122" s="172"/>
      <c r="PIL122" s="172"/>
      <c r="PIM122" s="172"/>
      <c r="PIN122" s="172"/>
      <c r="PIO122" s="172"/>
      <c r="PIP122" s="172"/>
      <c r="PIQ122" s="172"/>
      <c r="PIR122" s="172"/>
      <c r="PIS122" s="172"/>
      <c r="PIT122" s="172"/>
      <c r="PIU122" s="172"/>
      <c r="PIV122" s="172"/>
      <c r="PIW122" s="172"/>
      <c r="PIX122" s="172"/>
      <c r="PIY122" s="172"/>
      <c r="PIZ122" s="172"/>
      <c r="PJA122" s="172"/>
      <c r="PJB122" s="172"/>
      <c r="PJC122" s="172"/>
      <c r="PJD122" s="172"/>
      <c r="PJE122" s="172"/>
      <c r="PJF122" s="172"/>
      <c r="PJG122" s="172"/>
      <c r="PJH122" s="172"/>
      <c r="PJI122" s="172"/>
      <c r="PJJ122" s="172"/>
      <c r="PJK122" s="172"/>
      <c r="PJL122" s="172"/>
      <c r="PJM122" s="172"/>
      <c r="PJN122" s="172"/>
      <c r="PJO122" s="172"/>
      <c r="PJP122" s="172"/>
      <c r="PJQ122" s="172"/>
      <c r="PJR122" s="172"/>
      <c r="PJS122" s="172"/>
      <c r="PJT122" s="172"/>
      <c r="PJU122" s="172"/>
      <c r="PJV122" s="172"/>
      <c r="PJW122" s="172"/>
      <c r="PJX122" s="172"/>
      <c r="PJY122" s="172"/>
      <c r="PJZ122" s="172"/>
      <c r="PKA122" s="172"/>
      <c r="PKB122" s="172"/>
      <c r="PKC122" s="172"/>
      <c r="PKD122" s="172"/>
      <c r="PKE122" s="172"/>
      <c r="PKF122" s="172"/>
      <c r="PKG122" s="172"/>
      <c r="PKH122" s="172"/>
      <c r="PKI122" s="172"/>
      <c r="PKJ122" s="172"/>
      <c r="PKK122" s="172"/>
      <c r="PKL122" s="172"/>
      <c r="PKM122" s="172"/>
      <c r="PKN122" s="172"/>
      <c r="PKO122" s="172"/>
      <c r="PKP122" s="172"/>
      <c r="PKQ122" s="172"/>
      <c r="PKR122" s="172"/>
      <c r="PKS122" s="172"/>
      <c r="PKT122" s="172"/>
      <c r="PKU122" s="172"/>
      <c r="PKV122" s="172"/>
      <c r="PKW122" s="172"/>
      <c r="PKX122" s="172"/>
      <c r="PKY122" s="172"/>
      <c r="PKZ122" s="172"/>
      <c r="PLA122" s="172"/>
      <c r="PLB122" s="172"/>
      <c r="PLC122" s="172"/>
      <c r="PLD122" s="172"/>
      <c r="PLE122" s="172"/>
      <c r="PLF122" s="172"/>
      <c r="PLG122" s="172"/>
      <c r="PLH122" s="172"/>
      <c r="PLI122" s="172"/>
      <c r="PLJ122" s="172"/>
      <c r="PLK122" s="172"/>
      <c r="PLL122" s="172"/>
      <c r="PLM122" s="172"/>
      <c r="PLN122" s="172"/>
      <c r="PLO122" s="172"/>
      <c r="PLP122" s="172"/>
      <c r="PLQ122" s="172"/>
      <c r="PLR122" s="172"/>
      <c r="PLS122" s="172"/>
      <c r="PLT122" s="172"/>
      <c r="PLU122" s="172"/>
      <c r="PLV122" s="172"/>
      <c r="PLW122" s="172"/>
      <c r="PLX122" s="172"/>
      <c r="PLY122" s="172"/>
      <c r="PLZ122" s="172"/>
      <c r="PMA122" s="172"/>
      <c r="PMB122" s="172"/>
      <c r="PMC122" s="172"/>
      <c r="PMD122" s="172"/>
      <c r="PME122" s="172"/>
      <c r="PMF122" s="172"/>
      <c r="PMG122" s="172"/>
      <c r="PMH122" s="172"/>
      <c r="PMI122" s="172"/>
      <c r="PMJ122" s="172"/>
      <c r="PMK122" s="172"/>
      <c r="PML122" s="172"/>
      <c r="PMM122" s="172"/>
      <c r="PMN122" s="172"/>
      <c r="PMO122" s="172"/>
      <c r="PMP122" s="172"/>
      <c r="PMQ122" s="172"/>
      <c r="PMR122" s="172"/>
      <c r="PMS122" s="172"/>
      <c r="PMT122" s="172"/>
      <c r="PMU122" s="172"/>
      <c r="PMV122" s="172"/>
      <c r="PMW122" s="172"/>
      <c r="PMX122" s="172"/>
      <c r="PMY122" s="172"/>
      <c r="PMZ122" s="172"/>
      <c r="PNA122" s="172"/>
      <c r="PNB122" s="172"/>
      <c r="PNC122" s="172"/>
      <c r="PND122" s="172"/>
      <c r="PNE122" s="172"/>
      <c r="PNF122" s="172"/>
      <c r="PNG122" s="172"/>
      <c r="PNH122" s="172"/>
      <c r="PNI122" s="172"/>
      <c r="PNJ122" s="172"/>
      <c r="PNK122" s="172"/>
      <c r="PNL122" s="172"/>
      <c r="PNM122" s="172"/>
      <c r="PNN122" s="172"/>
      <c r="PNO122" s="172"/>
      <c r="PNP122" s="172"/>
      <c r="PNQ122" s="172"/>
      <c r="PNR122" s="172"/>
      <c r="PNS122" s="172"/>
      <c r="PNT122" s="172"/>
      <c r="PNU122" s="172"/>
      <c r="PNV122" s="172"/>
      <c r="PNW122" s="172"/>
      <c r="PNX122" s="172"/>
      <c r="PNY122" s="172"/>
      <c r="PNZ122" s="172"/>
      <c r="POA122" s="172"/>
      <c r="POB122" s="172"/>
      <c r="POC122" s="172"/>
      <c r="POD122" s="172"/>
      <c r="POE122" s="172"/>
      <c r="POF122" s="172"/>
      <c r="POG122" s="172"/>
      <c r="POH122" s="172"/>
      <c r="POI122" s="172"/>
      <c r="POJ122" s="172"/>
      <c r="POK122" s="172"/>
      <c r="POL122" s="172"/>
      <c r="POM122" s="172"/>
      <c r="PON122" s="172"/>
      <c r="POO122" s="172"/>
      <c r="POP122" s="172"/>
      <c r="POQ122" s="172"/>
      <c r="POR122" s="172"/>
      <c r="POS122" s="172"/>
      <c r="POT122" s="172"/>
      <c r="POU122" s="172"/>
      <c r="POV122" s="172"/>
      <c r="POW122" s="172"/>
      <c r="POX122" s="172"/>
      <c r="POY122" s="172"/>
      <c r="POZ122" s="172"/>
      <c r="PPA122" s="172"/>
      <c r="PPB122" s="172"/>
      <c r="PPC122" s="172"/>
      <c r="PPD122" s="172"/>
      <c r="PPE122" s="172"/>
      <c r="PPF122" s="172"/>
      <c r="PPG122" s="172"/>
      <c r="PPH122" s="172"/>
      <c r="PPI122" s="172"/>
      <c r="PPJ122" s="172"/>
      <c r="PPK122" s="172"/>
      <c r="PPL122" s="172"/>
      <c r="PPM122" s="172"/>
      <c r="PPN122" s="172"/>
      <c r="PPO122" s="172"/>
      <c r="PPP122" s="172"/>
      <c r="PPQ122" s="172"/>
      <c r="PPR122" s="172"/>
      <c r="PPS122" s="172"/>
      <c r="PPT122" s="172"/>
      <c r="PPU122" s="172"/>
      <c r="PPV122" s="172"/>
      <c r="PPW122" s="172"/>
      <c r="PPX122" s="172"/>
      <c r="PPY122" s="172"/>
      <c r="PPZ122" s="172"/>
      <c r="PQA122" s="172"/>
      <c r="PQB122" s="172"/>
      <c r="PQC122" s="172"/>
      <c r="PQD122" s="172"/>
      <c r="PQE122" s="172"/>
      <c r="PQF122" s="172"/>
      <c r="PQG122" s="172"/>
      <c r="PQH122" s="172"/>
      <c r="PQI122" s="172"/>
      <c r="PQJ122" s="172"/>
      <c r="PQK122" s="172"/>
      <c r="PQL122" s="172"/>
      <c r="PQM122" s="172"/>
      <c r="PQN122" s="172"/>
      <c r="PQO122" s="172"/>
      <c r="PQP122" s="172"/>
      <c r="PQQ122" s="172"/>
      <c r="PQR122" s="172"/>
      <c r="PQS122" s="172"/>
      <c r="PQT122" s="172"/>
      <c r="PQU122" s="172"/>
      <c r="PQV122" s="172"/>
      <c r="PQW122" s="172"/>
      <c r="PQX122" s="172"/>
      <c r="PQY122" s="172"/>
      <c r="PQZ122" s="172"/>
      <c r="PRA122" s="172"/>
      <c r="PRB122" s="172"/>
      <c r="PRC122" s="172"/>
      <c r="PRD122" s="172"/>
      <c r="PRE122" s="172"/>
      <c r="PRF122" s="172"/>
      <c r="PRG122" s="172"/>
      <c r="PRH122" s="172"/>
      <c r="PRI122" s="172"/>
      <c r="PRJ122" s="172"/>
      <c r="PRK122" s="172"/>
      <c r="PRL122" s="172"/>
      <c r="PRM122" s="172"/>
      <c r="PRN122" s="172"/>
      <c r="PRO122" s="172"/>
      <c r="PRP122" s="172"/>
      <c r="PRQ122" s="172"/>
      <c r="PRR122" s="172"/>
      <c r="PRS122" s="172"/>
      <c r="PRT122" s="172"/>
      <c r="PRU122" s="172"/>
      <c r="PRV122" s="172"/>
      <c r="PRW122" s="172"/>
      <c r="PRX122" s="172"/>
      <c r="PRY122" s="172"/>
      <c r="PRZ122" s="172"/>
      <c r="PSA122" s="172"/>
      <c r="PSB122" s="172"/>
      <c r="PSC122" s="172"/>
      <c r="PSD122" s="172"/>
      <c r="PSE122" s="172"/>
      <c r="PSF122" s="172"/>
      <c r="PSG122" s="172"/>
      <c r="PSH122" s="172"/>
      <c r="PSI122" s="172"/>
      <c r="PSJ122" s="172"/>
      <c r="PSK122" s="172"/>
      <c r="PSL122" s="172"/>
      <c r="PSM122" s="172"/>
      <c r="PSN122" s="172"/>
      <c r="PSO122" s="172"/>
      <c r="PSP122" s="172"/>
      <c r="PSQ122" s="172"/>
      <c r="PSR122" s="172"/>
      <c r="PSS122" s="172"/>
      <c r="PST122" s="172"/>
      <c r="PSU122" s="172"/>
      <c r="PSV122" s="172"/>
      <c r="PSW122" s="172"/>
      <c r="PSX122" s="172"/>
      <c r="PSY122" s="172"/>
      <c r="PSZ122" s="172"/>
      <c r="PTA122" s="172"/>
      <c r="PTB122" s="172"/>
      <c r="PTC122" s="172"/>
      <c r="PTD122" s="172"/>
      <c r="PTE122" s="172"/>
      <c r="PTF122" s="172"/>
      <c r="PTG122" s="172"/>
      <c r="PTH122" s="172"/>
      <c r="PTI122" s="172"/>
      <c r="PTJ122" s="172"/>
      <c r="PTK122" s="172"/>
      <c r="PTL122" s="172"/>
      <c r="PTM122" s="172"/>
      <c r="PTN122" s="172"/>
      <c r="PTO122" s="172"/>
      <c r="PTP122" s="172"/>
      <c r="PTQ122" s="172"/>
      <c r="PTR122" s="172"/>
      <c r="PTS122" s="172"/>
      <c r="PTT122" s="172"/>
      <c r="PTU122" s="172"/>
      <c r="PTV122" s="172"/>
      <c r="PTW122" s="172"/>
      <c r="PTX122" s="172"/>
      <c r="PTY122" s="172"/>
      <c r="PTZ122" s="172"/>
      <c r="PUA122" s="172"/>
      <c r="PUB122" s="172"/>
      <c r="PUC122" s="172"/>
      <c r="PUD122" s="172"/>
      <c r="PUE122" s="172"/>
      <c r="PUF122" s="172"/>
      <c r="PUG122" s="172"/>
      <c r="PUH122" s="172"/>
      <c r="PUI122" s="172"/>
      <c r="PUJ122" s="172"/>
      <c r="PUK122" s="172"/>
      <c r="PUL122" s="172"/>
      <c r="PUM122" s="172"/>
      <c r="PUN122" s="172"/>
      <c r="PUO122" s="172"/>
      <c r="PUP122" s="172"/>
      <c r="PUQ122" s="172"/>
      <c r="PUR122" s="172"/>
      <c r="PUS122" s="172"/>
      <c r="PUT122" s="172"/>
      <c r="PUU122" s="172"/>
      <c r="PUV122" s="172"/>
      <c r="PUW122" s="172"/>
      <c r="PUX122" s="172"/>
      <c r="PUY122" s="172"/>
      <c r="PUZ122" s="172"/>
      <c r="PVA122" s="172"/>
      <c r="PVB122" s="172"/>
      <c r="PVC122" s="172"/>
      <c r="PVD122" s="172"/>
      <c r="PVE122" s="172"/>
      <c r="PVF122" s="172"/>
      <c r="PVG122" s="172"/>
      <c r="PVH122" s="172"/>
      <c r="PVI122" s="172"/>
      <c r="PVJ122" s="172"/>
      <c r="PVK122" s="172"/>
      <c r="PVL122" s="172"/>
      <c r="PVM122" s="172"/>
      <c r="PVN122" s="172"/>
      <c r="PVO122" s="172"/>
      <c r="PVP122" s="172"/>
      <c r="PVQ122" s="172"/>
      <c r="PVR122" s="172"/>
      <c r="PVS122" s="172"/>
      <c r="PVT122" s="172"/>
      <c r="PVU122" s="172"/>
      <c r="PVV122" s="172"/>
      <c r="PVW122" s="172"/>
      <c r="PVX122" s="172"/>
      <c r="PVY122" s="172"/>
      <c r="PVZ122" s="172"/>
      <c r="PWA122" s="172"/>
      <c r="PWB122" s="172"/>
      <c r="PWC122" s="172"/>
      <c r="PWD122" s="172"/>
      <c r="PWE122" s="172"/>
      <c r="PWF122" s="172"/>
      <c r="PWG122" s="172"/>
      <c r="PWH122" s="172"/>
      <c r="PWI122" s="172"/>
      <c r="PWJ122" s="172"/>
      <c r="PWK122" s="172"/>
      <c r="PWL122" s="172"/>
      <c r="PWM122" s="172"/>
      <c r="PWN122" s="172"/>
      <c r="PWO122" s="172"/>
      <c r="PWP122" s="172"/>
      <c r="PWQ122" s="172"/>
      <c r="PWR122" s="172"/>
      <c r="PWS122" s="172"/>
      <c r="PWT122" s="172"/>
      <c r="PWU122" s="172"/>
      <c r="PWV122" s="172"/>
      <c r="PWW122" s="172"/>
      <c r="PWX122" s="172"/>
      <c r="PWY122" s="172"/>
      <c r="PWZ122" s="172"/>
      <c r="PXA122" s="172"/>
      <c r="PXB122" s="172"/>
      <c r="PXC122" s="172"/>
      <c r="PXD122" s="172"/>
      <c r="PXE122" s="172"/>
      <c r="PXF122" s="172"/>
      <c r="PXG122" s="172"/>
      <c r="PXH122" s="172"/>
      <c r="PXI122" s="172"/>
      <c r="PXJ122" s="172"/>
      <c r="PXK122" s="172"/>
      <c r="PXL122" s="172"/>
      <c r="PXM122" s="172"/>
      <c r="PXN122" s="172"/>
      <c r="PXO122" s="172"/>
      <c r="PXP122" s="172"/>
      <c r="PXQ122" s="172"/>
      <c r="PXR122" s="172"/>
      <c r="PXS122" s="172"/>
      <c r="PXT122" s="172"/>
      <c r="PXU122" s="172"/>
      <c r="PXV122" s="172"/>
      <c r="PXW122" s="172"/>
      <c r="PXX122" s="172"/>
      <c r="PXY122" s="172"/>
      <c r="PXZ122" s="172"/>
      <c r="PYA122" s="172"/>
      <c r="PYB122" s="172"/>
      <c r="PYC122" s="172"/>
      <c r="PYD122" s="172"/>
      <c r="PYE122" s="172"/>
      <c r="PYF122" s="172"/>
      <c r="PYG122" s="172"/>
      <c r="PYH122" s="172"/>
      <c r="PYI122" s="172"/>
      <c r="PYJ122" s="172"/>
      <c r="PYK122" s="172"/>
      <c r="PYL122" s="172"/>
      <c r="PYM122" s="172"/>
      <c r="PYN122" s="172"/>
      <c r="PYO122" s="172"/>
      <c r="PYP122" s="172"/>
      <c r="PYQ122" s="172"/>
      <c r="PYR122" s="172"/>
      <c r="PYS122" s="172"/>
      <c r="PYT122" s="172"/>
      <c r="PYU122" s="172"/>
      <c r="PYV122" s="172"/>
      <c r="PYW122" s="172"/>
      <c r="PYX122" s="172"/>
      <c r="PYY122" s="172"/>
      <c r="PYZ122" s="172"/>
      <c r="PZA122" s="172"/>
      <c r="PZB122" s="172"/>
      <c r="PZC122" s="172"/>
      <c r="PZD122" s="172"/>
      <c r="PZE122" s="172"/>
      <c r="PZF122" s="172"/>
      <c r="PZG122" s="172"/>
      <c r="PZH122" s="172"/>
      <c r="PZI122" s="172"/>
      <c r="PZJ122" s="172"/>
      <c r="PZK122" s="172"/>
      <c r="PZL122" s="172"/>
      <c r="PZM122" s="172"/>
      <c r="PZN122" s="172"/>
      <c r="PZO122" s="172"/>
      <c r="PZP122" s="172"/>
      <c r="PZQ122" s="172"/>
      <c r="PZR122" s="172"/>
      <c r="PZS122" s="172"/>
      <c r="PZT122" s="172"/>
      <c r="PZU122" s="172"/>
      <c r="PZV122" s="172"/>
      <c r="PZW122" s="172"/>
      <c r="PZX122" s="172"/>
      <c r="PZY122" s="172"/>
      <c r="PZZ122" s="172"/>
      <c r="QAA122" s="172"/>
      <c r="QAB122" s="172"/>
      <c r="QAC122" s="172"/>
      <c r="QAD122" s="172"/>
      <c r="QAE122" s="172"/>
      <c r="QAF122" s="172"/>
      <c r="QAG122" s="172"/>
      <c r="QAH122" s="172"/>
      <c r="QAI122" s="172"/>
      <c r="QAJ122" s="172"/>
      <c r="QAK122" s="172"/>
      <c r="QAL122" s="172"/>
      <c r="QAM122" s="172"/>
      <c r="QAN122" s="172"/>
      <c r="QAO122" s="172"/>
      <c r="QAP122" s="172"/>
      <c r="QAQ122" s="172"/>
      <c r="QAR122" s="172"/>
      <c r="QAS122" s="172"/>
      <c r="QAT122" s="172"/>
      <c r="QAU122" s="172"/>
      <c r="QAV122" s="172"/>
      <c r="QAW122" s="172"/>
      <c r="QAX122" s="172"/>
      <c r="QAY122" s="172"/>
      <c r="QAZ122" s="172"/>
      <c r="QBA122" s="172"/>
      <c r="QBB122" s="172"/>
      <c r="QBC122" s="172"/>
      <c r="QBD122" s="172"/>
      <c r="QBE122" s="172"/>
      <c r="QBF122" s="172"/>
      <c r="QBG122" s="172"/>
      <c r="QBH122" s="172"/>
      <c r="QBI122" s="172"/>
      <c r="QBJ122" s="172"/>
      <c r="QBK122" s="172"/>
      <c r="QBL122" s="172"/>
      <c r="QBM122" s="172"/>
      <c r="QBN122" s="172"/>
      <c r="QBO122" s="172"/>
      <c r="QBP122" s="172"/>
      <c r="QBQ122" s="172"/>
      <c r="QBR122" s="172"/>
      <c r="QBS122" s="172"/>
      <c r="QBT122" s="172"/>
      <c r="QBU122" s="172"/>
      <c r="QBV122" s="172"/>
      <c r="QBW122" s="172"/>
      <c r="QBX122" s="172"/>
      <c r="QBY122" s="172"/>
      <c r="QBZ122" s="172"/>
      <c r="QCA122" s="172"/>
      <c r="QCB122" s="172"/>
      <c r="QCC122" s="172"/>
      <c r="QCD122" s="172"/>
      <c r="QCE122" s="172"/>
      <c r="QCF122" s="172"/>
      <c r="QCG122" s="172"/>
      <c r="QCH122" s="172"/>
      <c r="QCI122" s="172"/>
      <c r="QCJ122" s="172"/>
      <c r="QCK122" s="172"/>
      <c r="QCL122" s="172"/>
      <c r="QCM122" s="172"/>
      <c r="QCN122" s="172"/>
      <c r="QCO122" s="172"/>
      <c r="QCP122" s="172"/>
      <c r="QCQ122" s="172"/>
      <c r="QCR122" s="172"/>
      <c r="QCS122" s="172"/>
      <c r="QCT122" s="172"/>
      <c r="QCU122" s="172"/>
      <c r="QCV122" s="172"/>
      <c r="QCW122" s="172"/>
      <c r="QCX122" s="172"/>
      <c r="QCY122" s="172"/>
      <c r="QCZ122" s="172"/>
      <c r="QDA122" s="172"/>
      <c r="QDB122" s="172"/>
      <c r="QDC122" s="172"/>
      <c r="QDD122" s="172"/>
      <c r="QDE122" s="172"/>
      <c r="QDF122" s="172"/>
      <c r="QDG122" s="172"/>
      <c r="QDH122" s="172"/>
      <c r="QDI122" s="172"/>
      <c r="QDJ122" s="172"/>
      <c r="QDK122" s="172"/>
      <c r="QDL122" s="172"/>
      <c r="QDM122" s="172"/>
      <c r="QDN122" s="172"/>
      <c r="QDO122" s="172"/>
      <c r="QDP122" s="172"/>
      <c r="QDQ122" s="172"/>
      <c r="QDR122" s="172"/>
      <c r="QDS122" s="172"/>
      <c r="QDT122" s="172"/>
      <c r="QDU122" s="172"/>
      <c r="QDV122" s="172"/>
      <c r="QDW122" s="172"/>
      <c r="QDX122" s="172"/>
      <c r="QDY122" s="172"/>
      <c r="QDZ122" s="172"/>
      <c r="QEA122" s="172"/>
      <c r="QEB122" s="172"/>
      <c r="QEC122" s="172"/>
      <c r="QED122" s="172"/>
      <c r="QEE122" s="172"/>
      <c r="QEF122" s="172"/>
      <c r="QEG122" s="172"/>
      <c r="QEH122" s="172"/>
      <c r="QEI122" s="172"/>
      <c r="QEJ122" s="172"/>
      <c r="QEK122" s="172"/>
      <c r="QEL122" s="172"/>
      <c r="QEM122" s="172"/>
      <c r="QEN122" s="172"/>
      <c r="QEO122" s="172"/>
      <c r="QEP122" s="172"/>
      <c r="QEQ122" s="172"/>
      <c r="QER122" s="172"/>
      <c r="QES122" s="172"/>
      <c r="QET122" s="172"/>
      <c r="QEU122" s="172"/>
      <c r="QEV122" s="172"/>
      <c r="QEW122" s="172"/>
      <c r="QEX122" s="172"/>
      <c r="QEY122" s="172"/>
      <c r="QEZ122" s="172"/>
      <c r="QFA122" s="172"/>
      <c r="QFB122" s="172"/>
      <c r="QFC122" s="172"/>
      <c r="QFD122" s="172"/>
      <c r="QFE122" s="172"/>
      <c r="QFF122" s="172"/>
      <c r="QFG122" s="172"/>
      <c r="QFH122" s="172"/>
      <c r="QFI122" s="172"/>
      <c r="QFJ122" s="172"/>
      <c r="QFK122" s="172"/>
      <c r="QFL122" s="172"/>
      <c r="QFM122" s="172"/>
      <c r="QFN122" s="172"/>
      <c r="QFO122" s="172"/>
      <c r="QFP122" s="172"/>
      <c r="QFQ122" s="172"/>
      <c r="QFR122" s="172"/>
      <c r="QFS122" s="172"/>
      <c r="QFT122" s="172"/>
      <c r="QFU122" s="172"/>
      <c r="QFV122" s="172"/>
      <c r="QFW122" s="172"/>
      <c r="QFX122" s="172"/>
      <c r="QFY122" s="172"/>
      <c r="QFZ122" s="172"/>
      <c r="QGA122" s="172"/>
      <c r="QGB122" s="172"/>
      <c r="QGC122" s="172"/>
      <c r="QGD122" s="172"/>
      <c r="QGE122" s="172"/>
      <c r="QGF122" s="172"/>
      <c r="QGG122" s="172"/>
      <c r="QGH122" s="172"/>
      <c r="QGI122" s="172"/>
      <c r="QGJ122" s="172"/>
      <c r="QGK122" s="172"/>
      <c r="QGL122" s="172"/>
      <c r="QGM122" s="172"/>
      <c r="QGN122" s="172"/>
      <c r="QGO122" s="172"/>
      <c r="QGP122" s="172"/>
      <c r="QGQ122" s="172"/>
      <c r="QGR122" s="172"/>
      <c r="QGS122" s="172"/>
      <c r="QGT122" s="172"/>
      <c r="QGU122" s="172"/>
      <c r="QGV122" s="172"/>
      <c r="QGW122" s="172"/>
      <c r="QGX122" s="172"/>
      <c r="QGY122" s="172"/>
      <c r="QGZ122" s="172"/>
      <c r="QHA122" s="172"/>
      <c r="QHB122" s="172"/>
      <c r="QHC122" s="172"/>
      <c r="QHD122" s="172"/>
      <c r="QHE122" s="172"/>
      <c r="QHF122" s="172"/>
      <c r="QHG122" s="172"/>
      <c r="QHH122" s="172"/>
      <c r="QHI122" s="172"/>
      <c r="QHJ122" s="172"/>
      <c r="QHK122" s="172"/>
      <c r="QHL122" s="172"/>
      <c r="QHM122" s="172"/>
      <c r="QHN122" s="172"/>
      <c r="QHO122" s="172"/>
      <c r="QHP122" s="172"/>
      <c r="QHQ122" s="172"/>
      <c r="QHR122" s="172"/>
      <c r="QHS122" s="172"/>
      <c r="QHT122" s="172"/>
      <c r="QHU122" s="172"/>
      <c r="QHV122" s="172"/>
      <c r="QHW122" s="172"/>
      <c r="QHX122" s="172"/>
      <c r="QHY122" s="172"/>
      <c r="QHZ122" s="172"/>
      <c r="QIA122" s="172"/>
      <c r="QIB122" s="172"/>
      <c r="QIC122" s="172"/>
      <c r="QID122" s="172"/>
      <c r="QIE122" s="172"/>
      <c r="QIF122" s="172"/>
      <c r="QIG122" s="172"/>
      <c r="QIH122" s="172"/>
      <c r="QII122" s="172"/>
      <c r="QIJ122" s="172"/>
      <c r="QIK122" s="172"/>
      <c r="QIL122" s="172"/>
      <c r="QIM122" s="172"/>
      <c r="QIN122" s="172"/>
      <c r="QIO122" s="172"/>
      <c r="QIP122" s="172"/>
      <c r="QIQ122" s="172"/>
      <c r="QIR122" s="172"/>
      <c r="QIS122" s="172"/>
      <c r="QIT122" s="172"/>
      <c r="QIU122" s="172"/>
      <c r="QIV122" s="172"/>
      <c r="QIW122" s="172"/>
      <c r="QIX122" s="172"/>
      <c r="QIY122" s="172"/>
      <c r="QIZ122" s="172"/>
      <c r="QJA122" s="172"/>
      <c r="QJB122" s="172"/>
      <c r="QJC122" s="172"/>
      <c r="QJD122" s="172"/>
      <c r="QJE122" s="172"/>
      <c r="QJF122" s="172"/>
      <c r="QJG122" s="172"/>
      <c r="QJH122" s="172"/>
      <c r="QJI122" s="172"/>
      <c r="QJJ122" s="172"/>
      <c r="QJK122" s="172"/>
      <c r="QJL122" s="172"/>
      <c r="QJM122" s="172"/>
      <c r="QJN122" s="172"/>
      <c r="QJO122" s="172"/>
      <c r="QJP122" s="172"/>
      <c r="QJQ122" s="172"/>
      <c r="QJR122" s="172"/>
      <c r="QJS122" s="172"/>
      <c r="QJT122" s="172"/>
      <c r="QJU122" s="172"/>
      <c r="QJV122" s="172"/>
      <c r="QJW122" s="172"/>
      <c r="QJX122" s="172"/>
      <c r="QJY122" s="172"/>
      <c r="QJZ122" s="172"/>
      <c r="QKA122" s="172"/>
      <c r="QKB122" s="172"/>
      <c r="QKC122" s="172"/>
      <c r="QKD122" s="172"/>
      <c r="QKE122" s="172"/>
      <c r="QKF122" s="172"/>
      <c r="QKG122" s="172"/>
      <c r="QKH122" s="172"/>
      <c r="QKI122" s="172"/>
      <c r="QKJ122" s="172"/>
      <c r="QKK122" s="172"/>
      <c r="QKL122" s="172"/>
      <c r="QKM122" s="172"/>
      <c r="QKN122" s="172"/>
      <c r="QKO122" s="172"/>
      <c r="QKP122" s="172"/>
      <c r="QKQ122" s="172"/>
      <c r="QKR122" s="172"/>
      <c r="QKS122" s="172"/>
      <c r="QKT122" s="172"/>
      <c r="QKU122" s="172"/>
      <c r="QKV122" s="172"/>
      <c r="QKW122" s="172"/>
      <c r="QKX122" s="172"/>
      <c r="QKY122" s="172"/>
      <c r="QKZ122" s="172"/>
      <c r="QLA122" s="172"/>
      <c r="QLB122" s="172"/>
      <c r="QLC122" s="172"/>
      <c r="QLD122" s="172"/>
      <c r="QLE122" s="172"/>
      <c r="QLF122" s="172"/>
      <c r="QLG122" s="172"/>
      <c r="QLH122" s="172"/>
      <c r="QLI122" s="172"/>
      <c r="QLJ122" s="172"/>
      <c r="QLK122" s="172"/>
      <c r="QLL122" s="172"/>
      <c r="QLM122" s="172"/>
      <c r="QLN122" s="172"/>
      <c r="QLO122" s="172"/>
      <c r="QLP122" s="172"/>
      <c r="QLQ122" s="172"/>
      <c r="QLR122" s="172"/>
      <c r="QLS122" s="172"/>
      <c r="QLT122" s="172"/>
      <c r="QLU122" s="172"/>
      <c r="QLV122" s="172"/>
      <c r="QLW122" s="172"/>
      <c r="QLX122" s="172"/>
      <c r="QLY122" s="172"/>
      <c r="QLZ122" s="172"/>
      <c r="QMA122" s="172"/>
      <c r="QMB122" s="172"/>
      <c r="QMC122" s="172"/>
      <c r="QMD122" s="172"/>
      <c r="QME122" s="172"/>
      <c r="QMF122" s="172"/>
      <c r="QMG122" s="172"/>
      <c r="QMH122" s="172"/>
      <c r="QMI122" s="172"/>
      <c r="QMJ122" s="172"/>
      <c r="QMK122" s="172"/>
      <c r="QML122" s="172"/>
      <c r="QMM122" s="172"/>
      <c r="QMN122" s="172"/>
      <c r="QMO122" s="172"/>
      <c r="QMP122" s="172"/>
      <c r="QMQ122" s="172"/>
      <c r="QMR122" s="172"/>
      <c r="QMS122" s="172"/>
      <c r="QMT122" s="172"/>
      <c r="QMU122" s="172"/>
      <c r="QMV122" s="172"/>
      <c r="QMW122" s="172"/>
      <c r="QMX122" s="172"/>
      <c r="QMY122" s="172"/>
      <c r="QMZ122" s="172"/>
      <c r="QNA122" s="172"/>
      <c r="QNB122" s="172"/>
      <c r="QNC122" s="172"/>
      <c r="QND122" s="172"/>
      <c r="QNE122" s="172"/>
      <c r="QNF122" s="172"/>
      <c r="QNG122" s="172"/>
      <c r="QNH122" s="172"/>
      <c r="QNI122" s="172"/>
      <c r="QNJ122" s="172"/>
      <c r="QNK122" s="172"/>
      <c r="QNL122" s="172"/>
      <c r="QNM122" s="172"/>
      <c r="QNN122" s="172"/>
      <c r="QNO122" s="172"/>
      <c r="QNP122" s="172"/>
      <c r="QNQ122" s="172"/>
      <c r="QNR122" s="172"/>
      <c r="QNS122" s="172"/>
      <c r="QNT122" s="172"/>
      <c r="QNU122" s="172"/>
      <c r="QNV122" s="172"/>
      <c r="QNW122" s="172"/>
      <c r="QNX122" s="172"/>
      <c r="QNY122" s="172"/>
      <c r="QNZ122" s="172"/>
      <c r="QOA122" s="172"/>
      <c r="QOB122" s="172"/>
      <c r="QOC122" s="172"/>
      <c r="QOD122" s="172"/>
      <c r="QOE122" s="172"/>
      <c r="QOF122" s="172"/>
      <c r="QOG122" s="172"/>
      <c r="QOH122" s="172"/>
      <c r="QOI122" s="172"/>
      <c r="QOJ122" s="172"/>
      <c r="QOK122" s="172"/>
      <c r="QOL122" s="172"/>
      <c r="QOM122" s="172"/>
      <c r="QON122" s="172"/>
      <c r="QOO122" s="172"/>
      <c r="QOP122" s="172"/>
      <c r="QOQ122" s="172"/>
      <c r="QOR122" s="172"/>
      <c r="QOS122" s="172"/>
      <c r="QOT122" s="172"/>
      <c r="QOU122" s="172"/>
      <c r="QOV122" s="172"/>
      <c r="QOW122" s="172"/>
      <c r="QOX122" s="172"/>
      <c r="QOY122" s="172"/>
      <c r="QOZ122" s="172"/>
      <c r="QPA122" s="172"/>
      <c r="QPB122" s="172"/>
      <c r="QPC122" s="172"/>
      <c r="QPD122" s="172"/>
      <c r="QPE122" s="172"/>
      <c r="QPF122" s="172"/>
      <c r="QPG122" s="172"/>
      <c r="QPH122" s="172"/>
      <c r="QPI122" s="172"/>
      <c r="QPJ122" s="172"/>
      <c r="QPK122" s="172"/>
      <c r="QPL122" s="172"/>
      <c r="QPM122" s="172"/>
      <c r="QPN122" s="172"/>
      <c r="QPO122" s="172"/>
      <c r="QPP122" s="172"/>
      <c r="QPQ122" s="172"/>
      <c r="QPR122" s="172"/>
      <c r="QPS122" s="172"/>
      <c r="QPT122" s="172"/>
      <c r="QPU122" s="172"/>
      <c r="QPV122" s="172"/>
      <c r="QPW122" s="172"/>
      <c r="QPX122" s="172"/>
      <c r="QPY122" s="172"/>
      <c r="QPZ122" s="172"/>
      <c r="QQA122" s="172"/>
      <c r="QQB122" s="172"/>
      <c r="QQC122" s="172"/>
      <c r="QQD122" s="172"/>
      <c r="QQE122" s="172"/>
      <c r="QQF122" s="172"/>
      <c r="QQG122" s="172"/>
      <c r="QQH122" s="172"/>
      <c r="QQI122" s="172"/>
      <c r="QQJ122" s="172"/>
      <c r="QQK122" s="172"/>
      <c r="QQL122" s="172"/>
      <c r="QQM122" s="172"/>
      <c r="QQN122" s="172"/>
      <c r="QQO122" s="172"/>
      <c r="QQP122" s="172"/>
      <c r="QQQ122" s="172"/>
      <c r="QQR122" s="172"/>
      <c r="QQS122" s="172"/>
      <c r="QQT122" s="172"/>
      <c r="QQU122" s="172"/>
      <c r="QQV122" s="172"/>
      <c r="QQW122" s="172"/>
      <c r="QQX122" s="172"/>
      <c r="QQY122" s="172"/>
      <c r="QQZ122" s="172"/>
      <c r="QRA122" s="172"/>
      <c r="QRB122" s="172"/>
      <c r="QRC122" s="172"/>
      <c r="QRD122" s="172"/>
      <c r="QRE122" s="172"/>
      <c r="QRF122" s="172"/>
      <c r="QRG122" s="172"/>
      <c r="QRH122" s="172"/>
      <c r="QRI122" s="172"/>
      <c r="QRJ122" s="172"/>
      <c r="QRK122" s="172"/>
      <c r="QRL122" s="172"/>
      <c r="QRM122" s="172"/>
      <c r="QRN122" s="172"/>
      <c r="QRO122" s="172"/>
      <c r="QRP122" s="172"/>
      <c r="QRQ122" s="172"/>
      <c r="QRR122" s="172"/>
      <c r="QRS122" s="172"/>
      <c r="QRT122" s="172"/>
      <c r="QRU122" s="172"/>
      <c r="QRV122" s="172"/>
      <c r="QRW122" s="172"/>
      <c r="QRX122" s="172"/>
      <c r="QRY122" s="172"/>
      <c r="QRZ122" s="172"/>
      <c r="QSA122" s="172"/>
      <c r="QSB122" s="172"/>
      <c r="QSC122" s="172"/>
      <c r="QSD122" s="172"/>
      <c r="QSE122" s="172"/>
      <c r="QSF122" s="172"/>
      <c r="QSG122" s="172"/>
      <c r="QSH122" s="172"/>
      <c r="QSI122" s="172"/>
      <c r="QSJ122" s="172"/>
      <c r="QSK122" s="172"/>
      <c r="QSL122" s="172"/>
      <c r="QSM122" s="172"/>
      <c r="QSN122" s="172"/>
      <c r="QSO122" s="172"/>
      <c r="QSP122" s="172"/>
      <c r="QSQ122" s="172"/>
      <c r="QSR122" s="172"/>
      <c r="QSS122" s="172"/>
      <c r="QST122" s="172"/>
      <c r="QSU122" s="172"/>
      <c r="QSV122" s="172"/>
      <c r="QSW122" s="172"/>
      <c r="QSX122" s="172"/>
      <c r="QSY122" s="172"/>
      <c r="QSZ122" s="172"/>
      <c r="QTA122" s="172"/>
      <c r="QTB122" s="172"/>
      <c r="QTC122" s="172"/>
      <c r="QTD122" s="172"/>
      <c r="QTE122" s="172"/>
      <c r="QTF122" s="172"/>
      <c r="QTG122" s="172"/>
      <c r="QTH122" s="172"/>
      <c r="QTI122" s="172"/>
      <c r="QTJ122" s="172"/>
      <c r="QTK122" s="172"/>
      <c r="QTL122" s="172"/>
      <c r="QTM122" s="172"/>
      <c r="QTN122" s="172"/>
      <c r="QTO122" s="172"/>
      <c r="QTP122" s="172"/>
      <c r="QTQ122" s="172"/>
      <c r="QTR122" s="172"/>
      <c r="QTS122" s="172"/>
      <c r="QTT122" s="172"/>
      <c r="QTU122" s="172"/>
      <c r="QTV122" s="172"/>
      <c r="QTW122" s="172"/>
      <c r="QTX122" s="172"/>
      <c r="QTY122" s="172"/>
      <c r="QTZ122" s="172"/>
      <c r="QUA122" s="172"/>
      <c r="QUB122" s="172"/>
      <c r="QUC122" s="172"/>
      <c r="QUD122" s="172"/>
      <c r="QUE122" s="172"/>
      <c r="QUF122" s="172"/>
      <c r="QUG122" s="172"/>
      <c r="QUH122" s="172"/>
      <c r="QUI122" s="172"/>
      <c r="QUJ122" s="172"/>
      <c r="QUK122" s="172"/>
      <c r="QUL122" s="172"/>
      <c r="QUM122" s="172"/>
      <c r="QUN122" s="172"/>
      <c r="QUO122" s="172"/>
      <c r="QUP122" s="172"/>
      <c r="QUQ122" s="172"/>
      <c r="QUR122" s="172"/>
      <c r="QUS122" s="172"/>
      <c r="QUT122" s="172"/>
      <c r="QUU122" s="172"/>
      <c r="QUV122" s="172"/>
      <c r="QUW122" s="172"/>
      <c r="QUX122" s="172"/>
      <c r="QUY122" s="172"/>
      <c r="QUZ122" s="172"/>
      <c r="QVA122" s="172"/>
      <c r="QVB122" s="172"/>
      <c r="QVC122" s="172"/>
      <c r="QVD122" s="172"/>
      <c r="QVE122" s="172"/>
      <c r="QVF122" s="172"/>
      <c r="QVG122" s="172"/>
      <c r="QVH122" s="172"/>
      <c r="QVI122" s="172"/>
      <c r="QVJ122" s="172"/>
      <c r="QVK122" s="172"/>
      <c r="QVL122" s="172"/>
      <c r="QVM122" s="172"/>
      <c r="QVN122" s="172"/>
      <c r="QVO122" s="172"/>
      <c r="QVP122" s="172"/>
      <c r="QVQ122" s="172"/>
      <c r="QVR122" s="172"/>
      <c r="QVS122" s="172"/>
      <c r="QVT122" s="172"/>
      <c r="QVU122" s="172"/>
      <c r="QVV122" s="172"/>
      <c r="QVW122" s="172"/>
      <c r="QVX122" s="172"/>
      <c r="QVY122" s="172"/>
      <c r="QVZ122" s="172"/>
      <c r="QWA122" s="172"/>
      <c r="QWB122" s="172"/>
      <c r="QWC122" s="172"/>
      <c r="QWD122" s="172"/>
      <c r="QWE122" s="172"/>
      <c r="QWF122" s="172"/>
      <c r="QWG122" s="172"/>
      <c r="QWH122" s="172"/>
      <c r="QWI122" s="172"/>
      <c r="QWJ122" s="172"/>
      <c r="QWK122" s="172"/>
      <c r="QWL122" s="172"/>
      <c r="QWM122" s="172"/>
      <c r="QWN122" s="172"/>
      <c r="QWO122" s="172"/>
      <c r="QWP122" s="172"/>
      <c r="QWQ122" s="172"/>
      <c r="QWR122" s="172"/>
      <c r="QWS122" s="172"/>
      <c r="QWT122" s="172"/>
      <c r="QWU122" s="172"/>
      <c r="QWV122" s="172"/>
      <c r="QWW122" s="172"/>
      <c r="QWX122" s="172"/>
      <c r="QWY122" s="172"/>
      <c r="QWZ122" s="172"/>
      <c r="QXA122" s="172"/>
      <c r="QXB122" s="172"/>
      <c r="QXC122" s="172"/>
      <c r="QXD122" s="172"/>
      <c r="QXE122" s="172"/>
      <c r="QXF122" s="172"/>
      <c r="QXG122" s="172"/>
      <c r="QXH122" s="172"/>
      <c r="QXI122" s="172"/>
      <c r="QXJ122" s="172"/>
      <c r="QXK122" s="172"/>
      <c r="QXL122" s="172"/>
      <c r="QXM122" s="172"/>
      <c r="QXN122" s="172"/>
      <c r="QXO122" s="172"/>
      <c r="QXP122" s="172"/>
      <c r="QXQ122" s="172"/>
      <c r="QXR122" s="172"/>
      <c r="QXS122" s="172"/>
      <c r="QXT122" s="172"/>
      <c r="QXU122" s="172"/>
      <c r="QXV122" s="172"/>
      <c r="QXW122" s="172"/>
      <c r="QXX122" s="172"/>
      <c r="QXY122" s="172"/>
      <c r="QXZ122" s="172"/>
      <c r="QYA122" s="172"/>
      <c r="QYB122" s="172"/>
      <c r="QYC122" s="172"/>
      <c r="QYD122" s="172"/>
      <c r="QYE122" s="172"/>
      <c r="QYF122" s="172"/>
      <c r="QYG122" s="172"/>
      <c r="QYH122" s="172"/>
      <c r="QYI122" s="172"/>
      <c r="QYJ122" s="172"/>
      <c r="QYK122" s="172"/>
      <c r="QYL122" s="172"/>
      <c r="QYM122" s="172"/>
      <c r="QYN122" s="172"/>
      <c r="QYO122" s="172"/>
      <c r="QYP122" s="172"/>
      <c r="QYQ122" s="172"/>
      <c r="QYR122" s="172"/>
      <c r="QYS122" s="172"/>
      <c r="QYT122" s="172"/>
      <c r="QYU122" s="172"/>
      <c r="QYV122" s="172"/>
      <c r="QYW122" s="172"/>
      <c r="QYX122" s="172"/>
      <c r="QYY122" s="172"/>
      <c r="QYZ122" s="172"/>
      <c r="QZA122" s="172"/>
      <c r="QZB122" s="172"/>
      <c r="QZC122" s="172"/>
      <c r="QZD122" s="172"/>
      <c r="QZE122" s="172"/>
      <c r="QZF122" s="172"/>
      <c r="QZG122" s="172"/>
      <c r="QZH122" s="172"/>
      <c r="QZI122" s="172"/>
      <c r="QZJ122" s="172"/>
      <c r="QZK122" s="172"/>
      <c r="QZL122" s="172"/>
      <c r="QZM122" s="172"/>
      <c r="QZN122" s="172"/>
      <c r="QZO122" s="172"/>
      <c r="QZP122" s="172"/>
      <c r="QZQ122" s="172"/>
      <c r="QZR122" s="172"/>
      <c r="QZS122" s="172"/>
      <c r="QZT122" s="172"/>
      <c r="QZU122" s="172"/>
      <c r="QZV122" s="172"/>
      <c r="QZW122" s="172"/>
      <c r="QZX122" s="172"/>
      <c r="QZY122" s="172"/>
      <c r="QZZ122" s="172"/>
      <c r="RAA122" s="172"/>
      <c r="RAB122" s="172"/>
      <c r="RAC122" s="172"/>
      <c r="RAD122" s="172"/>
      <c r="RAE122" s="172"/>
      <c r="RAF122" s="172"/>
      <c r="RAG122" s="172"/>
      <c r="RAH122" s="172"/>
      <c r="RAI122" s="172"/>
      <c r="RAJ122" s="172"/>
      <c r="RAK122" s="172"/>
      <c r="RAL122" s="172"/>
      <c r="RAM122" s="172"/>
      <c r="RAN122" s="172"/>
      <c r="RAO122" s="172"/>
      <c r="RAP122" s="172"/>
      <c r="RAQ122" s="172"/>
      <c r="RAR122" s="172"/>
      <c r="RAS122" s="172"/>
      <c r="RAT122" s="172"/>
      <c r="RAU122" s="172"/>
      <c r="RAV122" s="172"/>
      <c r="RAW122" s="172"/>
      <c r="RAX122" s="172"/>
      <c r="RAY122" s="172"/>
      <c r="RAZ122" s="172"/>
      <c r="RBA122" s="172"/>
      <c r="RBB122" s="172"/>
      <c r="RBC122" s="172"/>
      <c r="RBD122" s="172"/>
      <c r="RBE122" s="172"/>
      <c r="RBF122" s="172"/>
      <c r="RBG122" s="172"/>
      <c r="RBH122" s="172"/>
      <c r="RBI122" s="172"/>
      <c r="RBJ122" s="172"/>
      <c r="RBK122" s="172"/>
      <c r="RBL122" s="172"/>
      <c r="RBM122" s="172"/>
      <c r="RBN122" s="172"/>
      <c r="RBO122" s="172"/>
      <c r="RBP122" s="172"/>
      <c r="RBQ122" s="172"/>
      <c r="RBR122" s="172"/>
      <c r="RBS122" s="172"/>
      <c r="RBT122" s="172"/>
      <c r="RBU122" s="172"/>
      <c r="RBV122" s="172"/>
      <c r="RBW122" s="172"/>
      <c r="RBX122" s="172"/>
      <c r="RBY122" s="172"/>
      <c r="RBZ122" s="172"/>
      <c r="RCA122" s="172"/>
      <c r="RCB122" s="172"/>
      <c r="RCC122" s="172"/>
      <c r="RCD122" s="172"/>
      <c r="RCE122" s="172"/>
      <c r="RCF122" s="172"/>
      <c r="RCG122" s="172"/>
      <c r="RCH122" s="172"/>
      <c r="RCI122" s="172"/>
      <c r="RCJ122" s="172"/>
      <c r="RCK122" s="172"/>
      <c r="RCL122" s="172"/>
      <c r="RCM122" s="172"/>
      <c r="RCN122" s="172"/>
      <c r="RCO122" s="172"/>
      <c r="RCP122" s="172"/>
      <c r="RCQ122" s="172"/>
      <c r="RCR122" s="172"/>
      <c r="RCS122" s="172"/>
      <c r="RCT122" s="172"/>
      <c r="RCU122" s="172"/>
      <c r="RCV122" s="172"/>
      <c r="RCW122" s="172"/>
      <c r="RCX122" s="172"/>
      <c r="RCY122" s="172"/>
      <c r="RCZ122" s="172"/>
      <c r="RDA122" s="172"/>
      <c r="RDB122" s="172"/>
      <c r="RDC122" s="172"/>
      <c r="RDD122" s="172"/>
      <c r="RDE122" s="172"/>
      <c r="RDF122" s="172"/>
      <c r="RDG122" s="172"/>
      <c r="RDH122" s="172"/>
      <c r="RDI122" s="172"/>
      <c r="RDJ122" s="172"/>
      <c r="RDK122" s="172"/>
      <c r="RDL122" s="172"/>
      <c r="RDM122" s="172"/>
      <c r="RDN122" s="172"/>
      <c r="RDO122" s="172"/>
      <c r="RDP122" s="172"/>
      <c r="RDQ122" s="172"/>
      <c r="RDR122" s="172"/>
      <c r="RDS122" s="172"/>
      <c r="RDT122" s="172"/>
      <c r="RDU122" s="172"/>
      <c r="RDV122" s="172"/>
      <c r="RDW122" s="172"/>
      <c r="RDX122" s="172"/>
      <c r="RDY122" s="172"/>
      <c r="RDZ122" s="172"/>
      <c r="REA122" s="172"/>
      <c r="REB122" s="172"/>
      <c r="REC122" s="172"/>
      <c r="RED122" s="172"/>
      <c r="REE122" s="172"/>
      <c r="REF122" s="172"/>
      <c r="REG122" s="172"/>
      <c r="REH122" s="172"/>
      <c r="REI122" s="172"/>
      <c r="REJ122" s="172"/>
      <c r="REK122" s="172"/>
      <c r="REL122" s="172"/>
      <c r="REM122" s="172"/>
      <c r="REN122" s="172"/>
      <c r="REO122" s="172"/>
      <c r="REP122" s="172"/>
      <c r="REQ122" s="172"/>
      <c r="RER122" s="172"/>
      <c r="RES122" s="172"/>
      <c r="RET122" s="172"/>
      <c r="REU122" s="172"/>
      <c r="REV122" s="172"/>
      <c r="REW122" s="172"/>
      <c r="REX122" s="172"/>
      <c r="REY122" s="172"/>
      <c r="REZ122" s="172"/>
      <c r="RFA122" s="172"/>
      <c r="RFB122" s="172"/>
      <c r="RFC122" s="172"/>
      <c r="RFD122" s="172"/>
      <c r="RFE122" s="172"/>
      <c r="RFF122" s="172"/>
      <c r="RFG122" s="172"/>
      <c r="RFH122" s="172"/>
      <c r="RFI122" s="172"/>
      <c r="RFJ122" s="172"/>
      <c r="RFK122" s="172"/>
      <c r="RFL122" s="172"/>
      <c r="RFM122" s="172"/>
      <c r="RFN122" s="172"/>
      <c r="RFO122" s="172"/>
      <c r="RFP122" s="172"/>
      <c r="RFQ122" s="172"/>
      <c r="RFR122" s="172"/>
      <c r="RFS122" s="172"/>
      <c r="RFT122" s="172"/>
      <c r="RFU122" s="172"/>
      <c r="RFV122" s="172"/>
      <c r="RFW122" s="172"/>
      <c r="RFX122" s="172"/>
      <c r="RFY122" s="172"/>
      <c r="RFZ122" s="172"/>
      <c r="RGA122" s="172"/>
      <c r="RGB122" s="172"/>
      <c r="RGC122" s="172"/>
      <c r="RGD122" s="172"/>
      <c r="RGE122" s="172"/>
      <c r="RGF122" s="172"/>
      <c r="RGG122" s="172"/>
      <c r="RGH122" s="172"/>
      <c r="RGI122" s="172"/>
      <c r="RGJ122" s="172"/>
      <c r="RGK122" s="172"/>
      <c r="RGL122" s="172"/>
      <c r="RGM122" s="172"/>
      <c r="RGN122" s="172"/>
      <c r="RGO122" s="172"/>
      <c r="RGP122" s="172"/>
      <c r="RGQ122" s="172"/>
      <c r="RGR122" s="172"/>
      <c r="RGS122" s="172"/>
      <c r="RGT122" s="172"/>
      <c r="RGU122" s="172"/>
      <c r="RGV122" s="172"/>
      <c r="RGW122" s="172"/>
      <c r="RGX122" s="172"/>
      <c r="RGY122" s="172"/>
      <c r="RGZ122" s="172"/>
      <c r="RHA122" s="172"/>
      <c r="RHB122" s="172"/>
      <c r="RHC122" s="172"/>
      <c r="RHD122" s="172"/>
      <c r="RHE122" s="172"/>
      <c r="RHF122" s="172"/>
      <c r="RHG122" s="172"/>
      <c r="RHH122" s="172"/>
      <c r="RHI122" s="172"/>
      <c r="RHJ122" s="172"/>
      <c r="RHK122" s="172"/>
      <c r="RHL122" s="172"/>
      <c r="RHM122" s="172"/>
      <c r="RHN122" s="172"/>
      <c r="RHO122" s="172"/>
      <c r="RHP122" s="172"/>
      <c r="RHQ122" s="172"/>
      <c r="RHR122" s="172"/>
      <c r="RHS122" s="172"/>
      <c r="RHT122" s="172"/>
      <c r="RHU122" s="172"/>
      <c r="RHV122" s="172"/>
      <c r="RHW122" s="172"/>
      <c r="RHX122" s="172"/>
      <c r="RHY122" s="172"/>
      <c r="RHZ122" s="172"/>
      <c r="RIA122" s="172"/>
      <c r="RIB122" s="172"/>
      <c r="RIC122" s="172"/>
      <c r="RID122" s="172"/>
      <c r="RIE122" s="172"/>
      <c r="RIF122" s="172"/>
      <c r="RIG122" s="172"/>
      <c r="RIH122" s="172"/>
      <c r="RII122" s="172"/>
      <c r="RIJ122" s="172"/>
      <c r="RIK122" s="172"/>
      <c r="RIL122" s="172"/>
      <c r="RIM122" s="172"/>
      <c r="RIN122" s="172"/>
      <c r="RIO122" s="172"/>
      <c r="RIP122" s="172"/>
      <c r="RIQ122" s="172"/>
      <c r="RIR122" s="172"/>
      <c r="RIS122" s="172"/>
      <c r="RIT122" s="172"/>
      <c r="RIU122" s="172"/>
      <c r="RIV122" s="172"/>
      <c r="RIW122" s="172"/>
      <c r="RIX122" s="172"/>
      <c r="RIY122" s="172"/>
      <c r="RIZ122" s="172"/>
      <c r="RJA122" s="172"/>
      <c r="RJB122" s="172"/>
      <c r="RJC122" s="172"/>
      <c r="RJD122" s="172"/>
      <c r="RJE122" s="172"/>
      <c r="RJF122" s="172"/>
      <c r="RJG122" s="172"/>
      <c r="RJH122" s="172"/>
      <c r="RJI122" s="172"/>
      <c r="RJJ122" s="172"/>
      <c r="RJK122" s="172"/>
      <c r="RJL122" s="172"/>
      <c r="RJM122" s="172"/>
      <c r="RJN122" s="172"/>
      <c r="RJO122" s="172"/>
      <c r="RJP122" s="172"/>
      <c r="RJQ122" s="172"/>
      <c r="RJR122" s="172"/>
      <c r="RJS122" s="172"/>
      <c r="RJT122" s="172"/>
      <c r="RJU122" s="172"/>
      <c r="RJV122" s="172"/>
      <c r="RJW122" s="172"/>
      <c r="RJX122" s="172"/>
      <c r="RJY122" s="172"/>
      <c r="RJZ122" s="172"/>
      <c r="RKA122" s="172"/>
      <c r="RKB122" s="172"/>
      <c r="RKC122" s="172"/>
      <c r="RKD122" s="172"/>
      <c r="RKE122" s="172"/>
      <c r="RKF122" s="172"/>
      <c r="RKG122" s="172"/>
      <c r="RKH122" s="172"/>
      <c r="RKI122" s="172"/>
      <c r="RKJ122" s="172"/>
      <c r="RKK122" s="172"/>
      <c r="RKL122" s="172"/>
      <c r="RKM122" s="172"/>
      <c r="RKN122" s="172"/>
      <c r="RKO122" s="172"/>
      <c r="RKP122" s="172"/>
      <c r="RKQ122" s="172"/>
      <c r="RKR122" s="172"/>
      <c r="RKS122" s="172"/>
      <c r="RKT122" s="172"/>
      <c r="RKU122" s="172"/>
      <c r="RKV122" s="172"/>
      <c r="RKW122" s="172"/>
      <c r="RKX122" s="172"/>
      <c r="RKY122" s="172"/>
      <c r="RKZ122" s="172"/>
      <c r="RLA122" s="172"/>
      <c r="RLB122" s="172"/>
      <c r="RLC122" s="172"/>
      <c r="RLD122" s="172"/>
      <c r="RLE122" s="172"/>
      <c r="RLF122" s="172"/>
      <c r="RLG122" s="172"/>
      <c r="RLH122" s="172"/>
      <c r="RLI122" s="172"/>
      <c r="RLJ122" s="172"/>
      <c r="RLK122" s="172"/>
      <c r="RLL122" s="172"/>
      <c r="RLM122" s="172"/>
      <c r="RLN122" s="172"/>
      <c r="RLO122" s="172"/>
      <c r="RLP122" s="172"/>
      <c r="RLQ122" s="172"/>
      <c r="RLR122" s="172"/>
      <c r="RLS122" s="172"/>
      <c r="RLT122" s="172"/>
      <c r="RLU122" s="172"/>
      <c r="RLV122" s="172"/>
      <c r="RLW122" s="172"/>
      <c r="RLX122" s="172"/>
      <c r="RLY122" s="172"/>
      <c r="RLZ122" s="172"/>
      <c r="RMA122" s="172"/>
      <c r="RMB122" s="172"/>
      <c r="RMC122" s="172"/>
      <c r="RMD122" s="172"/>
      <c r="RME122" s="172"/>
      <c r="RMF122" s="172"/>
      <c r="RMG122" s="172"/>
      <c r="RMH122" s="172"/>
      <c r="RMI122" s="172"/>
      <c r="RMJ122" s="172"/>
      <c r="RMK122" s="172"/>
      <c r="RML122" s="172"/>
      <c r="RMM122" s="172"/>
      <c r="RMN122" s="172"/>
      <c r="RMO122" s="172"/>
      <c r="RMP122" s="172"/>
      <c r="RMQ122" s="172"/>
      <c r="RMR122" s="172"/>
      <c r="RMS122" s="172"/>
      <c r="RMT122" s="172"/>
      <c r="RMU122" s="172"/>
      <c r="RMV122" s="172"/>
      <c r="RMW122" s="172"/>
      <c r="RMX122" s="172"/>
      <c r="RMY122" s="172"/>
      <c r="RMZ122" s="172"/>
      <c r="RNA122" s="172"/>
      <c r="RNB122" s="172"/>
      <c r="RNC122" s="172"/>
      <c r="RND122" s="172"/>
      <c r="RNE122" s="172"/>
      <c r="RNF122" s="172"/>
      <c r="RNG122" s="172"/>
      <c r="RNH122" s="172"/>
      <c r="RNI122" s="172"/>
      <c r="RNJ122" s="172"/>
      <c r="RNK122" s="172"/>
      <c r="RNL122" s="172"/>
      <c r="RNM122" s="172"/>
      <c r="RNN122" s="172"/>
      <c r="RNO122" s="172"/>
      <c r="RNP122" s="172"/>
      <c r="RNQ122" s="172"/>
      <c r="RNR122" s="172"/>
      <c r="RNS122" s="172"/>
      <c r="RNT122" s="172"/>
      <c r="RNU122" s="172"/>
      <c r="RNV122" s="172"/>
      <c r="RNW122" s="172"/>
      <c r="RNX122" s="172"/>
      <c r="RNY122" s="172"/>
      <c r="RNZ122" s="172"/>
      <c r="ROA122" s="172"/>
      <c r="ROB122" s="172"/>
      <c r="ROC122" s="172"/>
      <c r="ROD122" s="172"/>
      <c r="ROE122" s="172"/>
      <c r="ROF122" s="172"/>
      <c r="ROG122" s="172"/>
      <c r="ROH122" s="172"/>
      <c r="ROI122" s="172"/>
      <c r="ROJ122" s="172"/>
      <c r="ROK122" s="172"/>
      <c r="ROL122" s="172"/>
      <c r="ROM122" s="172"/>
      <c r="RON122" s="172"/>
      <c r="ROO122" s="172"/>
      <c r="ROP122" s="172"/>
      <c r="ROQ122" s="172"/>
      <c r="ROR122" s="172"/>
      <c r="ROS122" s="172"/>
      <c r="ROT122" s="172"/>
      <c r="ROU122" s="172"/>
      <c r="ROV122" s="172"/>
      <c r="ROW122" s="172"/>
      <c r="ROX122" s="172"/>
      <c r="ROY122" s="172"/>
      <c r="ROZ122" s="172"/>
      <c r="RPA122" s="172"/>
      <c r="RPB122" s="172"/>
      <c r="RPC122" s="172"/>
      <c r="RPD122" s="172"/>
      <c r="RPE122" s="172"/>
      <c r="RPF122" s="172"/>
      <c r="RPG122" s="172"/>
      <c r="RPH122" s="172"/>
      <c r="RPI122" s="172"/>
      <c r="RPJ122" s="172"/>
      <c r="RPK122" s="172"/>
      <c r="RPL122" s="172"/>
      <c r="RPM122" s="172"/>
      <c r="RPN122" s="172"/>
      <c r="RPO122" s="172"/>
      <c r="RPP122" s="172"/>
      <c r="RPQ122" s="172"/>
      <c r="RPR122" s="172"/>
      <c r="RPS122" s="172"/>
      <c r="RPT122" s="172"/>
      <c r="RPU122" s="172"/>
      <c r="RPV122" s="172"/>
      <c r="RPW122" s="172"/>
      <c r="RPX122" s="172"/>
      <c r="RPY122" s="172"/>
      <c r="RPZ122" s="172"/>
      <c r="RQA122" s="172"/>
      <c r="RQB122" s="172"/>
      <c r="RQC122" s="172"/>
      <c r="RQD122" s="172"/>
      <c r="RQE122" s="172"/>
      <c r="RQF122" s="172"/>
      <c r="RQG122" s="172"/>
      <c r="RQH122" s="172"/>
      <c r="RQI122" s="172"/>
      <c r="RQJ122" s="172"/>
      <c r="RQK122" s="172"/>
      <c r="RQL122" s="172"/>
      <c r="RQM122" s="172"/>
      <c r="RQN122" s="172"/>
      <c r="RQO122" s="172"/>
      <c r="RQP122" s="172"/>
      <c r="RQQ122" s="172"/>
      <c r="RQR122" s="172"/>
      <c r="RQS122" s="172"/>
      <c r="RQT122" s="172"/>
      <c r="RQU122" s="172"/>
      <c r="RQV122" s="172"/>
      <c r="RQW122" s="172"/>
      <c r="RQX122" s="172"/>
      <c r="RQY122" s="172"/>
      <c r="RQZ122" s="172"/>
      <c r="RRA122" s="172"/>
      <c r="RRB122" s="172"/>
      <c r="RRC122" s="172"/>
      <c r="RRD122" s="172"/>
      <c r="RRE122" s="172"/>
      <c r="RRF122" s="172"/>
      <c r="RRG122" s="172"/>
      <c r="RRH122" s="172"/>
      <c r="RRI122" s="172"/>
      <c r="RRJ122" s="172"/>
      <c r="RRK122" s="172"/>
      <c r="RRL122" s="172"/>
      <c r="RRM122" s="172"/>
      <c r="RRN122" s="172"/>
      <c r="RRO122" s="172"/>
      <c r="RRP122" s="172"/>
      <c r="RRQ122" s="172"/>
      <c r="RRR122" s="172"/>
      <c r="RRS122" s="172"/>
      <c r="RRT122" s="172"/>
      <c r="RRU122" s="172"/>
      <c r="RRV122" s="172"/>
      <c r="RRW122" s="172"/>
      <c r="RRX122" s="172"/>
      <c r="RRY122" s="172"/>
      <c r="RRZ122" s="172"/>
      <c r="RSA122" s="172"/>
      <c r="RSB122" s="172"/>
      <c r="RSC122" s="172"/>
      <c r="RSD122" s="172"/>
      <c r="RSE122" s="172"/>
      <c r="RSF122" s="172"/>
      <c r="RSG122" s="172"/>
      <c r="RSH122" s="172"/>
      <c r="RSI122" s="172"/>
      <c r="RSJ122" s="172"/>
      <c r="RSK122" s="172"/>
      <c r="RSL122" s="172"/>
      <c r="RSM122" s="172"/>
      <c r="RSN122" s="172"/>
      <c r="RSO122" s="172"/>
      <c r="RSP122" s="172"/>
      <c r="RSQ122" s="172"/>
      <c r="RSR122" s="172"/>
      <c r="RSS122" s="172"/>
      <c r="RST122" s="172"/>
      <c r="RSU122" s="172"/>
      <c r="RSV122" s="172"/>
      <c r="RSW122" s="172"/>
      <c r="RSX122" s="172"/>
      <c r="RSY122" s="172"/>
      <c r="RSZ122" s="172"/>
      <c r="RTA122" s="172"/>
      <c r="RTB122" s="172"/>
      <c r="RTC122" s="172"/>
      <c r="RTD122" s="172"/>
      <c r="RTE122" s="172"/>
      <c r="RTF122" s="172"/>
      <c r="RTG122" s="172"/>
      <c r="RTH122" s="172"/>
      <c r="RTI122" s="172"/>
      <c r="RTJ122" s="172"/>
      <c r="RTK122" s="172"/>
      <c r="RTL122" s="172"/>
      <c r="RTM122" s="172"/>
      <c r="RTN122" s="172"/>
      <c r="RTO122" s="172"/>
      <c r="RTP122" s="172"/>
      <c r="RTQ122" s="172"/>
      <c r="RTR122" s="172"/>
      <c r="RTS122" s="172"/>
      <c r="RTT122" s="172"/>
      <c r="RTU122" s="172"/>
      <c r="RTV122" s="172"/>
      <c r="RTW122" s="172"/>
      <c r="RTX122" s="172"/>
      <c r="RTY122" s="172"/>
      <c r="RTZ122" s="172"/>
      <c r="RUA122" s="172"/>
      <c r="RUB122" s="172"/>
      <c r="RUC122" s="172"/>
      <c r="RUD122" s="172"/>
      <c r="RUE122" s="172"/>
      <c r="RUF122" s="172"/>
      <c r="RUG122" s="172"/>
      <c r="RUH122" s="172"/>
      <c r="RUI122" s="172"/>
      <c r="RUJ122" s="172"/>
      <c r="RUK122" s="172"/>
      <c r="RUL122" s="172"/>
      <c r="RUM122" s="172"/>
      <c r="RUN122" s="172"/>
      <c r="RUO122" s="172"/>
      <c r="RUP122" s="172"/>
      <c r="RUQ122" s="172"/>
      <c r="RUR122" s="172"/>
      <c r="RUS122" s="172"/>
      <c r="RUT122" s="172"/>
      <c r="RUU122" s="172"/>
      <c r="RUV122" s="172"/>
      <c r="RUW122" s="172"/>
      <c r="RUX122" s="172"/>
      <c r="RUY122" s="172"/>
      <c r="RUZ122" s="172"/>
      <c r="RVA122" s="172"/>
      <c r="RVB122" s="172"/>
      <c r="RVC122" s="172"/>
      <c r="RVD122" s="172"/>
      <c r="RVE122" s="172"/>
      <c r="RVF122" s="172"/>
      <c r="RVG122" s="172"/>
      <c r="RVH122" s="172"/>
      <c r="RVI122" s="172"/>
      <c r="RVJ122" s="172"/>
      <c r="RVK122" s="172"/>
      <c r="RVL122" s="172"/>
      <c r="RVM122" s="172"/>
      <c r="RVN122" s="172"/>
      <c r="RVO122" s="172"/>
      <c r="RVP122" s="172"/>
      <c r="RVQ122" s="172"/>
      <c r="RVR122" s="172"/>
      <c r="RVS122" s="172"/>
      <c r="RVT122" s="172"/>
      <c r="RVU122" s="172"/>
      <c r="RVV122" s="172"/>
      <c r="RVW122" s="172"/>
      <c r="RVX122" s="172"/>
      <c r="RVY122" s="172"/>
      <c r="RVZ122" s="172"/>
      <c r="RWA122" s="172"/>
      <c r="RWB122" s="172"/>
      <c r="RWC122" s="172"/>
      <c r="RWD122" s="172"/>
      <c r="RWE122" s="172"/>
      <c r="RWF122" s="172"/>
      <c r="RWG122" s="172"/>
      <c r="RWH122" s="172"/>
      <c r="RWI122" s="172"/>
      <c r="RWJ122" s="172"/>
      <c r="RWK122" s="172"/>
      <c r="RWL122" s="172"/>
      <c r="RWM122" s="172"/>
      <c r="RWN122" s="172"/>
      <c r="RWO122" s="172"/>
      <c r="RWP122" s="172"/>
      <c r="RWQ122" s="172"/>
      <c r="RWR122" s="172"/>
      <c r="RWS122" s="172"/>
      <c r="RWT122" s="172"/>
      <c r="RWU122" s="172"/>
      <c r="RWV122" s="172"/>
      <c r="RWW122" s="172"/>
      <c r="RWX122" s="172"/>
      <c r="RWY122" s="172"/>
      <c r="RWZ122" s="172"/>
      <c r="RXA122" s="172"/>
      <c r="RXB122" s="172"/>
      <c r="RXC122" s="172"/>
      <c r="RXD122" s="172"/>
      <c r="RXE122" s="172"/>
      <c r="RXF122" s="172"/>
      <c r="RXG122" s="172"/>
      <c r="RXH122" s="172"/>
      <c r="RXI122" s="172"/>
      <c r="RXJ122" s="172"/>
      <c r="RXK122" s="172"/>
      <c r="RXL122" s="172"/>
      <c r="RXM122" s="172"/>
      <c r="RXN122" s="172"/>
      <c r="RXO122" s="172"/>
      <c r="RXP122" s="172"/>
      <c r="RXQ122" s="172"/>
      <c r="RXR122" s="172"/>
      <c r="RXS122" s="172"/>
      <c r="RXT122" s="172"/>
      <c r="RXU122" s="172"/>
      <c r="RXV122" s="172"/>
      <c r="RXW122" s="172"/>
      <c r="RXX122" s="172"/>
      <c r="RXY122" s="172"/>
      <c r="RXZ122" s="172"/>
      <c r="RYA122" s="172"/>
      <c r="RYB122" s="172"/>
      <c r="RYC122" s="172"/>
      <c r="RYD122" s="172"/>
      <c r="RYE122" s="172"/>
      <c r="RYF122" s="172"/>
      <c r="RYG122" s="172"/>
      <c r="RYH122" s="172"/>
      <c r="RYI122" s="172"/>
      <c r="RYJ122" s="172"/>
      <c r="RYK122" s="172"/>
      <c r="RYL122" s="172"/>
      <c r="RYM122" s="172"/>
      <c r="RYN122" s="172"/>
      <c r="RYO122" s="172"/>
      <c r="RYP122" s="172"/>
      <c r="RYQ122" s="172"/>
      <c r="RYR122" s="172"/>
      <c r="RYS122" s="172"/>
      <c r="RYT122" s="172"/>
      <c r="RYU122" s="172"/>
      <c r="RYV122" s="172"/>
      <c r="RYW122" s="172"/>
      <c r="RYX122" s="172"/>
      <c r="RYY122" s="172"/>
      <c r="RYZ122" s="172"/>
      <c r="RZA122" s="172"/>
      <c r="RZB122" s="172"/>
      <c r="RZC122" s="172"/>
      <c r="RZD122" s="172"/>
      <c r="RZE122" s="172"/>
      <c r="RZF122" s="172"/>
      <c r="RZG122" s="172"/>
      <c r="RZH122" s="172"/>
      <c r="RZI122" s="172"/>
      <c r="RZJ122" s="172"/>
      <c r="RZK122" s="172"/>
      <c r="RZL122" s="172"/>
      <c r="RZM122" s="172"/>
      <c r="RZN122" s="172"/>
      <c r="RZO122" s="172"/>
      <c r="RZP122" s="172"/>
      <c r="RZQ122" s="172"/>
      <c r="RZR122" s="172"/>
      <c r="RZS122" s="172"/>
      <c r="RZT122" s="172"/>
      <c r="RZU122" s="172"/>
      <c r="RZV122" s="172"/>
      <c r="RZW122" s="172"/>
      <c r="RZX122" s="172"/>
      <c r="RZY122" s="172"/>
      <c r="RZZ122" s="172"/>
      <c r="SAA122" s="172"/>
      <c r="SAB122" s="172"/>
      <c r="SAC122" s="172"/>
      <c r="SAD122" s="172"/>
      <c r="SAE122" s="172"/>
      <c r="SAF122" s="172"/>
      <c r="SAG122" s="172"/>
      <c r="SAH122" s="172"/>
      <c r="SAI122" s="172"/>
      <c r="SAJ122" s="172"/>
      <c r="SAK122" s="172"/>
      <c r="SAL122" s="172"/>
      <c r="SAM122" s="172"/>
      <c r="SAN122" s="172"/>
      <c r="SAO122" s="172"/>
      <c r="SAP122" s="172"/>
      <c r="SAQ122" s="172"/>
      <c r="SAR122" s="172"/>
      <c r="SAS122" s="172"/>
      <c r="SAT122" s="172"/>
      <c r="SAU122" s="172"/>
      <c r="SAV122" s="172"/>
      <c r="SAW122" s="172"/>
      <c r="SAX122" s="172"/>
      <c r="SAY122" s="172"/>
      <c r="SAZ122" s="172"/>
      <c r="SBA122" s="172"/>
      <c r="SBB122" s="172"/>
      <c r="SBC122" s="172"/>
      <c r="SBD122" s="172"/>
      <c r="SBE122" s="172"/>
      <c r="SBF122" s="172"/>
      <c r="SBG122" s="172"/>
      <c r="SBH122" s="172"/>
      <c r="SBI122" s="172"/>
      <c r="SBJ122" s="172"/>
      <c r="SBK122" s="172"/>
      <c r="SBL122" s="172"/>
      <c r="SBM122" s="172"/>
      <c r="SBN122" s="172"/>
      <c r="SBO122" s="172"/>
      <c r="SBP122" s="172"/>
      <c r="SBQ122" s="172"/>
      <c r="SBR122" s="172"/>
      <c r="SBS122" s="172"/>
      <c r="SBT122" s="172"/>
      <c r="SBU122" s="172"/>
      <c r="SBV122" s="172"/>
      <c r="SBW122" s="172"/>
      <c r="SBX122" s="172"/>
      <c r="SBY122" s="172"/>
      <c r="SBZ122" s="172"/>
      <c r="SCA122" s="172"/>
      <c r="SCB122" s="172"/>
      <c r="SCC122" s="172"/>
      <c r="SCD122" s="172"/>
      <c r="SCE122" s="172"/>
      <c r="SCF122" s="172"/>
      <c r="SCG122" s="172"/>
      <c r="SCH122" s="172"/>
      <c r="SCI122" s="172"/>
      <c r="SCJ122" s="172"/>
      <c r="SCK122" s="172"/>
      <c r="SCL122" s="172"/>
      <c r="SCM122" s="172"/>
      <c r="SCN122" s="172"/>
      <c r="SCO122" s="172"/>
      <c r="SCP122" s="172"/>
      <c r="SCQ122" s="172"/>
      <c r="SCR122" s="172"/>
      <c r="SCS122" s="172"/>
      <c r="SCT122" s="172"/>
      <c r="SCU122" s="172"/>
      <c r="SCV122" s="172"/>
      <c r="SCW122" s="172"/>
      <c r="SCX122" s="172"/>
      <c r="SCY122" s="172"/>
      <c r="SCZ122" s="172"/>
      <c r="SDA122" s="172"/>
      <c r="SDB122" s="172"/>
      <c r="SDC122" s="172"/>
      <c r="SDD122" s="172"/>
      <c r="SDE122" s="172"/>
      <c r="SDF122" s="172"/>
      <c r="SDG122" s="172"/>
      <c r="SDH122" s="172"/>
      <c r="SDI122" s="172"/>
      <c r="SDJ122" s="172"/>
      <c r="SDK122" s="172"/>
      <c r="SDL122" s="172"/>
      <c r="SDM122" s="172"/>
      <c r="SDN122" s="172"/>
      <c r="SDO122" s="172"/>
      <c r="SDP122" s="172"/>
      <c r="SDQ122" s="172"/>
      <c r="SDR122" s="172"/>
      <c r="SDS122" s="172"/>
      <c r="SDT122" s="172"/>
      <c r="SDU122" s="172"/>
      <c r="SDV122" s="172"/>
      <c r="SDW122" s="172"/>
      <c r="SDX122" s="172"/>
      <c r="SDY122" s="172"/>
      <c r="SDZ122" s="172"/>
      <c r="SEA122" s="172"/>
      <c r="SEB122" s="172"/>
      <c r="SEC122" s="172"/>
      <c r="SED122" s="172"/>
      <c r="SEE122" s="172"/>
      <c r="SEF122" s="172"/>
      <c r="SEG122" s="172"/>
      <c r="SEH122" s="172"/>
      <c r="SEI122" s="172"/>
      <c r="SEJ122" s="172"/>
      <c r="SEK122" s="172"/>
      <c r="SEL122" s="172"/>
      <c r="SEM122" s="172"/>
      <c r="SEN122" s="172"/>
      <c r="SEO122" s="172"/>
      <c r="SEP122" s="172"/>
      <c r="SEQ122" s="172"/>
      <c r="SER122" s="172"/>
      <c r="SES122" s="172"/>
      <c r="SET122" s="172"/>
      <c r="SEU122" s="172"/>
      <c r="SEV122" s="172"/>
      <c r="SEW122" s="172"/>
      <c r="SEX122" s="172"/>
      <c r="SEY122" s="172"/>
      <c r="SEZ122" s="172"/>
      <c r="SFA122" s="172"/>
      <c r="SFB122" s="172"/>
      <c r="SFC122" s="172"/>
      <c r="SFD122" s="172"/>
      <c r="SFE122" s="172"/>
      <c r="SFF122" s="172"/>
      <c r="SFG122" s="172"/>
      <c r="SFH122" s="172"/>
      <c r="SFI122" s="172"/>
      <c r="SFJ122" s="172"/>
      <c r="SFK122" s="172"/>
      <c r="SFL122" s="172"/>
      <c r="SFM122" s="172"/>
      <c r="SFN122" s="172"/>
      <c r="SFO122" s="172"/>
      <c r="SFP122" s="172"/>
      <c r="SFQ122" s="172"/>
      <c r="SFR122" s="172"/>
      <c r="SFS122" s="172"/>
      <c r="SFT122" s="172"/>
      <c r="SFU122" s="172"/>
      <c r="SFV122" s="172"/>
      <c r="SFW122" s="172"/>
      <c r="SFX122" s="172"/>
      <c r="SFY122" s="172"/>
      <c r="SFZ122" s="172"/>
      <c r="SGA122" s="172"/>
      <c r="SGB122" s="172"/>
      <c r="SGC122" s="172"/>
      <c r="SGD122" s="172"/>
      <c r="SGE122" s="172"/>
      <c r="SGF122" s="172"/>
      <c r="SGG122" s="172"/>
      <c r="SGH122" s="172"/>
      <c r="SGI122" s="172"/>
      <c r="SGJ122" s="172"/>
      <c r="SGK122" s="172"/>
      <c r="SGL122" s="172"/>
      <c r="SGM122" s="172"/>
      <c r="SGN122" s="172"/>
      <c r="SGO122" s="172"/>
      <c r="SGP122" s="172"/>
      <c r="SGQ122" s="172"/>
      <c r="SGR122" s="172"/>
      <c r="SGS122" s="172"/>
      <c r="SGT122" s="172"/>
      <c r="SGU122" s="172"/>
      <c r="SGV122" s="172"/>
      <c r="SGW122" s="172"/>
      <c r="SGX122" s="172"/>
      <c r="SGY122" s="172"/>
      <c r="SGZ122" s="172"/>
      <c r="SHA122" s="172"/>
      <c r="SHB122" s="172"/>
      <c r="SHC122" s="172"/>
      <c r="SHD122" s="172"/>
      <c r="SHE122" s="172"/>
      <c r="SHF122" s="172"/>
      <c r="SHG122" s="172"/>
      <c r="SHH122" s="172"/>
      <c r="SHI122" s="172"/>
      <c r="SHJ122" s="172"/>
      <c r="SHK122" s="172"/>
      <c r="SHL122" s="172"/>
      <c r="SHM122" s="172"/>
      <c r="SHN122" s="172"/>
      <c r="SHO122" s="172"/>
      <c r="SHP122" s="172"/>
      <c r="SHQ122" s="172"/>
      <c r="SHR122" s="172"/>
      <c r="SHS122" s="172"/>
      <c r="SHT122" s="172"/>
      <c r="SHU122" s="172"/>
      <c r="SHV122" s="172"/>
      <c r="SHW122" s="172"/>
      <c r="SHX122" s="172"/>
      <c r="SHY122" s="172"/>
      <c r="SHZ122" s="172"/>
      <c r="SIA122" s="172"/>
      <c r="SIB122" s="172"/>
      <c r="SIC122" s="172"/>
      <c r="SID122" s="172"/>
      <c r="SIE122" s="172"/>
      <c r="SIF122" s="172"/>
      <c r="SIG122" s="172"/>
      <c r="SIH122" s="172"/>
      <c r="SII122" s="172"/>
      <c r="SIJ122" s="172"/>
      <c r="SIK122" s="172"/>
      <c r="SIL122" s="172"/>
      <c r="SIM122" s="172"/>
      <c r="SIN122" s="172"/>
      <c r="SIO122" s="172"/>
      <c r="SIP122" s="172"/>
      <c r="SIQ122" s="172"/>
      <c r="SIR122" s="172"/>
      <c r="SIS122" s="172"/>
      <c r="SIT122" s="172"/>
      <c r="SIU122" s="172"/>
      <c r="SIV122" s="172"/>
      <c r="SIW122" s="172"/>
      <c r="SIX122" s="172"/>
      <c r="SIY122" s="172"/>
      <c r="SIZ122" s="172"/>
      <c r="SJA122" s="172"/>
      <c r="SJB122" s="172"/>
      <c r="SJC122" s="172"/>
      <c r="SJD122" s="172"/>
      <c r="SJE122" s="172"/>
      <c r="SJF122" s="172"/>
      <c r="SJG122" s="172"/>
      <c r="SJH122" s="172"/>
      <c r="SJI122" s="172"/>
      <c r="SJJ122" s="172"/>
      <c r="SJK122" s="172"/>
      <c r="SJL122" s="172"/>
      <c r="SJM122" s="172"/>
      <c r="SJN122" s="172"/>
      <c r="SJO122" s="172"/>
      <c r="SJP122" s="172"/>
      <c r="SJQ122" s="172"/>
      <c r="SJR122" s="172"/>
      <c r="SJS122" s="172"/>
      <c r="SJT122" s="172"/>
      <c r="SJU122" s="172"/>
      <c r="SJV122" s="172"/>
      <c r="SJW122" s="172"/>
      <c r="SJX122" s="172"/>
      <c r="SJY122" s="172"/>
      <c r="SJZ122" s="172"/>
      <c r="SKA122" s="172"/>
      <c r="SKB122" s="172"/>
      <c r="SKC122" s="172"/>
      <c r="SKD122" s="172"/>
      <c r="SKE122" s="172"/>
      <c r="SKF122" s="172"/>
      <c r="SKG122" s="172"/>
      <c r="SKH122" s="172"/>
      <c r="SKI122" s="172"/>
      <c r="SKJ122" s="172"/>
      <c r="SKK122" s="172"/>
      <c r="SKL122" s="172"/>
      <c r="SKM122" s="172"/>
      <c r="SKN122" s="172"/>
      <c r="SKO122" s="172"/>
      <c r="SKP122" s="172"/>
      <c r="SKQ122" s="172"/>
      <c r="SKR122" s="172"/>
      <c r="SKS122" s="172"/>
      <c r="SKT122" s="172"/>
      <c r="SKU122" s="172"/>
      <c r="SKV122" s="172"/>
      <c r="SKW122" s="172"/>
      <c r="SKX122" s="172"/>
      <c r="SKY122" s="172"/>
      <c r="SKZ122" s="172"/>
      <c r="SLA122" s="172"/>
      <c r="SLB122" s="172"/>
      <c r="SLC122" s="172"/>
      <c r="SLD122" s="172"/>
      <c r="SLE122" s="172"/>
      <c r="SLF122" s="172"/>
      <c r="SLG122" s="172"/>
      <c r="SLH122" s="172"/>
      <c r="SLI122" s="172"/>
      <c r="SLJ122" s="172"/>
      <c r="SLK122" s="172"/>
      <c r="SLL122" s="172"/>
      <c r="SLM122" s="172"/>
      <c r="SLN122" s="172"/>
      <c r="SLO122" s="172"/>
      <c r="SLP122" s="172"/>
      <c r="SLQ122" s="172"/>
      <c r="SLR122" s="172"/>
      <c r="SLS122" s="172"/>
      <c r="SLT122" s="172"/>
      <c r="SLU122" s="172"/>
      <c r="SLV122" s="172"/>
      <c r="SLW122" s="172"/>
      <c r="SLX122" s="172"/>
      <c r="SLY122" s="172"/>
      <c r="SLZ122" s="172"/>
      <c r="SMA122" s="172"/>
      <c r="SMB122" s="172"/>
      <c r="SMC122" s="172"/>
      <c r="SMD122" s="172"/>
      <c r="SME122" s="172"/>
      <c r="SMF122" s="172"/>
      <c r="SMG122" s="172"/>
      <c r="SMH122" s="172"/>
      <c r="SMI122" s="172"/>
      <c r="SMJ122" s="172"/>
      <c r="SMK122" s="172"/>
      <c r="SML122" s="172"/>
      <c r="SMM122" s="172"/>
      <c r="SMN122" s="172"/>
      <c r="SMO122" s="172"/>
      <c r="SMP122" s="172"/>
      <c r="SMQ122" s="172"/>
      <c r="SMR122" s="172"/>
      <c r="SMS122" s="172"/>
      <c r="SMT122" s="172"/>
      <c r="SMU122" s="172"/>
      <c r="SMV122" s="172"/>
      <c r="SMW122" s="172"/>
      <c r="SMX122" s="172"/>
      <c r="SMY122" s="172"/>
      <c r="SMZ122" s="172"/>
      <c r="SNA122" s="172"/>
      <c r="SNB122" s="172"/>
      <c r="SNC122" s="172"/>
      <c r="SND122" s="172"/>
      <c r="SNE122" s="172"/>
      <c r="SNF122" s="172"/>
      <c r="SNG122" s="172"/>
      <c r="SNH122" s="172"/>
      <c r="SNI122" s="172"/>
      <c r="SNJ122" s="172"/>
      <c r="SNK122" s="172"/>
      <c r="SNL122" s="172"/>
      <c r="SNM122" s="172"/>
      <c r="SNN122" s="172"/>
      <c r="SNO122" s="172"/>
      <c r="SNP122" s="172"/>
      <c r="SNQ122" s="172"/>
      <c r="SNR122" s="172"/>
      <c r="SNS122" s="172"/>
      <c r="SNT122" s="172"/>
      <c r="SNU122" s="172"/>
      <c r="SNV122" s="172"/>
      <c r="SNW122" s="172"/>
      <c r="SNX122" s="172"/>
      <c r="SNY122" s="172"/>
      <c r="SNZ122" s="172"/>
      <c r="SOA122" s="172"/>
      <c r="SOB122" s="172"/>
      <c r="SOC122" s="172"/>
      <c r="SOD122" s="172"/>
      <c r="SOE122" s="172"/>
      <c r="SOF122" s="172"/>
      <c r="SOG122" s="172"/>
      <c r="SOH122" s="172"/>
      <c r="SOI122" s="172"/>
      <c r="SOJ122" s="172"/>
      <c r="SOK122" s="172"/>
      <c r="SOL122" s="172"/>
      <c r="SOM122" s="172"/>
      <c r="SON122" s="172"/>
      <c r="SOO122" s="172"/>
      <c r="SOP122" s="172"/>
      <c r="SOQ122" s="172"/>
      <c r="SOR122" s="172"/>
      <c r="SOS122" s="172"/>
      <c r="SOT122" s="172"/>
      <c r="SOU122" s="172"/>
      <c r="SOV122" s="172"/>
      <c r="SOW122" s="172"/>
      <c r="SOX122" s="172"/>
      <c r="SOY122" s="172"/>
      <c r="SOZ122" s="172"/>
      <c r="SPA122" s="172"/>
      <c r="SPB122" s="172"/>
      <c r="SPC122" s="172"/>
      <c r="SPD122" s="172"/>
      <c r="SPE122" s="172"/>
      <c r="SPF122" s="172"/>
      <c r="SPG122" s="172"/>
      <c r="SPH122" s="172"/>
      <c r="SPI122" s="172"/>
      <c r="SPJ122" s="172"/>
      <c r="SPK122" s="172"/>
      <c r="SPL122" s="172"/>
      <c r="SPM122" s="172"/>
      <c r="SPN122" s="172"/>
      <c r="SPO122" s="172"/>
      <c r="SPP122" s="172"/>
      <c r="SPQ122" s="172"/>
      <c r="SPR122" s="172"/>
      <c r="SPS122" s="172"/>
      <c r="SPT122" s="172"/>
      <c r="SPU122" s="172"/>
      <c r="SPV122" s="172"/>
      <c r="SPW122" s="172"/>
      <c r="SPX122" s="172"/>
      <c r="SPY122" s="172"/>
      <c r="SPZ122" s="172"/>
      <c r="SQA122" s="172"/>
      <c r="SQB122" s="172"/>
      <c r="SQC122" s="172"/>
      <c r="SQD122" s="172"/>
      <c r="SQE122" s="172"/>
      <c r="SQF122" s="172"/>
      <c r="SQG122" s="172"/>
      <c r="SQH122" s="172"/>
      <c r="SQI122" s="172"/>
      <c r="SQJ122" s="172"/>
      <c r="SQK122" s="172"/>
      <c r="SQL122" s="172"/>
      <c r="SQM122" s="172"/>
      <c r="SQN122" s="172"/>
      <c r="SQO122" s="172"/>
      <c r="SQP122" s="172"/>
      <c r="SQQ122" s="172"/>
      <c r="SQR122" s="172"/>
      <c r="SQS122" s="172"/>
      <c r="SQT122" s="172"/>
      <c r="SQU122" s="172"/>
      <c r="SQV122" s="172"/>
      <c r="SQW122" s="172"/>
      <c r="SQX122" s="172"/>
      <c r="SQY122" s="172"/>
      <c r="SQZ122" s="172"/>
      <c r="SRA122" s="172"/>
      <c r="SRB122" s="172"/>
      <c r="SRC122" s="172"/>
      <c r="SRD122" s="172"/>
      <c r="SRE122" s="172"/>
      <c r="SRF122" s="172"/>
      <c r="SRG122" s="172"/>
      <c r="SRH122" s="172"/>
      <c r="SRI122" s="172"/>
      <c r="SRJ122" s="172"/>
      <c r="SRK122" s="172"/>
      <c r="SRL122" s="172"/>
      <c r="SRM122" s="172"/>
      <c r="SRN122" s="172"/>
      <c r="SRO122" s="172"/>
      <c r="SRP122" s="172"/>
      <c r="SRQ122" s="172"/>
      <c r="SRR122" s="172"/>
      <c r="SRS122" s="172"/>
      <c r="SRT122" s="172"/>
      <c r="SRU122" s="172"/>
      <c r="SRV122" s="172"/>
      <c r="SRW122" s="172"/>
      <c r="SRX122" s="172"/>
      <c r="SRY122" s="172"/>
      <c r="SRZ122" s="172"/>
      <c r="SSA122" s="172"/>
      <c r="SSB122" s="172"/>
      <c r="SSC122" s="172"/>
      <c r="SSD122" s="172"/>
      <c r="SSE122" s="172"/>
      <c r="SSF122" s="172"/>
      <c r="SSG122" s="172"/>
      <c r="SSH122" s="172"/>
      <c r="SSI122" s="172"/>
      <c r="SSJ122" s="172"/>
      <c r="SSK122" s="172"/>
      <c r="SSL122" s="172"/>
      <c r="SSM122" s="172"/>
      <c r="SSN122" s="172"/>
      <c r="SSO122" s="172"/>
      <c r="SSP122" s="172"/>
      <c r="SSQ122" s="172"/>
      <c r="SSR122" s="172"/>
      <c r="SSS122" s="172"/>
      <c r="SST122" s="172"/>
      <c r="SSU122" s="172"/>
      <c r="SSV122" s="172"/>
      <c r="SSW122" s="172"/>
      <c r="SSX122" s="172"/>
      <c r="SSY122" s="172"/>
      <c r="SSZ122" s="172"/>
      <c r="STA122" s="172"/>
      <c r="STB122" s="172"/>
      <c r="STC122" s="172"/>
      <c r="STD122" s="172"/>
      <c r="STE122" s="172"/>
      <c r="STF122" s="172"/>
      <c r="STG122" s="172"/>
      <c r="STH122" s="172"/>
      <c r="STI122" s="172"/>
      <c r="STJ122" s="172"/>
      <c r="STK122" s="172"/>
      <c r="STL122" s="172"/>
      <c r="STM122" s="172"/>
      <c r="STN122" s="172"/>
      <c r="STO122" s="172"/>
      <c r="STP122" s="172"/>
      <c r="STQ122" s="172"/>
      <c r="STR122" s="172"/>
      <c r="STS122" s="172"/>
      <c r="STT122" s="172"/>
      <c r="STU122" s="172"/>
      <c r="STV122" s="172"/>
      <c r="STW122" s="172"/>
      <c r="STX122" s="172"/>
      <c r="STY122" s="172"/>
      <c r="STZ122" s="172"/>
      <c r="SUA122" s="172"/>
      <c r="SUB122" s="172"/>
      <c r="SUC122" s="172"/>
      <c r="SUD122" s="172"/>
      <c r="SUE122" s="172"/>
      <c r="SUF122" s="172"/>
      <c r="SUG122" s="172"/>
      <c r="SUH122" s="172"/>
      <c r="SUI122" s="172"/>
      <c r="SUJ122" s="172"/>
      <c r="SUK122" s="172"/>
      <c r="SUL122" s="172"/>
      <c r="SUM122" s="172"/>
      <c r="SUN122" s="172"/>
      <c r="SUO122" s="172"/>
      <c r="SUP122" s="172"/>
      <c r="SUQ122" s="172"/>
      <c r="SUR122" s="172"/>
      <c r="SUS122" s="172"/>
      <c r="SUT122" s="172"/>
      <c r="SUU122" s="172"/>
      <c r="SUV122" s="172"/>
      <c r="SUW122" s="172"/>
      <c r="SUX122" s="172"/>
      <c r="SUY122" s="172"/>
      <c r="SUZ122" s="172"/>
      <c r="SVA122" s="172"/>
      <c r="SVB122" s="172"/>
      <c r="SVC122" s="172"/>
      <c r="SVD122" s="172"/>
      <c r="SVE122" s="172"/>
      <c r="SVF122" s="172"/>
      <c r="SVG122" s="172"/>
      <c r="SVH122" s="172"/>
      <c r="SVI122" s="172"/>
      <c r="SVJ122" s="172"/>
      <c r="SVK122" s="172"/>
      <c r="SVL122" s="172"/>
      <c r="SVM122" s="172"/>
      <c r="SVN122" s="172"/>
      <c r="SVO122" s="172"/>
      <c r="SVP122" s="172"/>
      <c r="SVQ122" s="172"/>
      <c r="SVR122" s="172"/>
      <c r="SVS122" s="172"/>
      <c r="SVT122" s="172"/>
      <c r="SVU122" s="172"/>
      <c r="SVV122" s="172"/>
      <c r="SVW122" s="172"/>
      <c r="SVX122" s="172"/>
      <c r="SVY122" s="172"/>
      <c r="SVZ122" s="172"/>
      <c r="SWA122" s="172"/>
      <c r="SWB122" s="172"/>
      <c r="SWC122" s="172"/>
      <c r="SWD122" s="172"/>
      <c r="SWE122" s="172"/>
      <c r="SWF122" s="172"/>
      <c r="SWG122" s="172"/>
      <c r="SWH122" s="172"/>
      <c r="SWI122" s="172"/>
      <c r="SWJ122" s="172"/>
      <c r="SWK122" s="172"/>
      <c r="SWL122" s="172"/>
      <c r="SWM122" s="172"/>
      <c r="SWN122" s="172"/>
      <c r="SWO122" s="172"/>
      <c r="SWP122" s="172"/>
      <c r="SWQ122" s="172"/>
      <c r="SWR122" s="172"/>
      <c r="SWS122" s="172"/>
      <c r="SWT122" s="172"/>
      <c r="SWU122" s="172"/>
      <c r="SWV122" s="172"/>
      <c r="SWW122" s="172"/>
      <c r="SWX122" s="172"/>
      <c r="SWY122" s="172"/>
      <c r="SWZ122" s="172"/>
      <c r="SXA122" s="172"/>
      <c r="SXB122" s="172"/>
      <c r="SXC122" s="172"/>
      <c r="SXD122" s="172"/>
      <c r="SXE122" s="172"/>
      <c r="SXF122" s="172"/>
      <c r="SXG122" s="172"/>
      <c r="SXH122" s="172"/>
      <c r="SXI122" s="172"/>
      <c r="SXJ122" s="172"/>
      <c r="SXK122" s="172"/>
      <c r="SXL122" s="172"/>
      <c r="SXM122" s="172"/>
      <c r="SXN122" s="172"/>
      <c r="SXO122" s="172"/>
      <c r="SXP122" s="172"/>
      <c r="SXQ122" s="172"/>
      <c r="SXR122" s="172"/>
      <c r="SXS122" s="172"/>
      <c r="SXT122" s="172"/>
      <c r="SXU122" s="172"/>
      <c r="SXV122" s="172"/>
      <c r="SXW122" s="172"/>
      <c r="SXX122" s="172"/>
      <c r="SXY122" s="172"/>
      <c r="SXZ122" s="172"/>
      <c r="SYA122" s="172"/>
      <c r="SYB122" s="172"/>
      <c r="SYC122" s="172"/>
      <c r="SYD122" s="172"/>
      <c r="SYE122" s="172"/>
      <c r="SYF122" s="172"/>
      <c r="SYG122" s="172"/>
      <c r="SYH122" s="172"/>
      <c r="SYI122" s="172"/>
      <c r="SYJ122" s="172"/>
      <c r="SYK122" s="172"/>
      <c r="SYL122" s="172"/>
      <c r="SYM122" s="172"/>
      <c r="SYN122" s="172"/>
      <c r="SYO122" s="172"/>
      <c r="SYP122" s="172"/>
      <c r="SYQ122" s="172"/>
      <c r="SYR122" s="172"/>
      <c r="SYS122" s="172"/>
      <c r="SYT122" s="172"/>
      <c r="SYU122" s="172"/>
      <c r="SYV122" s="172"/>
      <c r="SYW122" s="172"/>
      <c r="SYX122" s="172"/>
      <c r="SYY122" s="172"/>
      <c r="SYZ122" s="172"/>
      <c r="SZA122" s="172"/>
      <c r="SZB122" s="172"/>
      <c r="SZC122" s="172"/>
      <c r="SZD122" s="172"/>
      <c r="SZE122" s="172"/>
      <c r="SZF122" s="172"/>
      <c r="SZG122" s="172"/>
      <c r="SZH122" s="172"/>
      <c r="SZI122" s="172"/>
      <c r="SZJ122" s="172"/>
      <c r="SZK122" s="172"/>
      <c r="SZL122" s="172"/>
      <c r="SZM122" s="172"/>
      <c r="SZN122" s="172"/>
      <c r="SZO122" s="172"/>
      <c r="SZP122" s="172"/>
      <c r="SZQ122" s="172"/>
      <c r="SZR122" s="172"/>
      <c r="SZS122" s="172"/>
      <c r="SZT122" s="172"/>
      <c r="SZU122" s="172"/>
      <c r="SZV122" s="172"/>
      <c r="SZW122" s="172"/>
      <c r="SZX122" s="172"/>
      <c r="SZY122" s="172"/>
      <c r="SZZ122" s="172"/>
      <c r="TAA122" s="172"/>
      <c r="TAB122" s="172"/>
      <c r="TAC122" s="172"/>
      <c r="TAD122" s="172"/>
      <c r="TAE122" s="172"/>
      <c r="TAF122" s="172"/>
      <c r="TAG122" s="172"/>
      <c r="TAH122" s="172"/>
      <c r="TAI122" s="172"/>
      <c r="TAJ122" s="172"/>
      <c r="TAK122" s="172"/>
      <c r="TAL122" s="172"/>
      <c r="TAM122" s="172"/>
      <c r="TAN122" s="172"/>
      <c r="TAO122" s="172"/>
      <c r="TAP122" s="172"/>
      <c r="TAQ122" s="172"/>
      <c r="TAR122" s="172"/>
      <c r="TAS122" s="172"/>
      <c r="TAT122" s="172"/>
      <c r="TAU122" s="172"/>
      <c r="TAV122" s="172"/>
      <c r="TAW122" s="172"/>
      <c r="TAX122" s="172"/>
      <c r="TAY122" s="172"/>
      <c r="TAZ122" s="172"/>
      <c r="TBA122" s="172"/>
      <c r="TBB122" s="172"/>
      <c r="TBC122" s="172"/>
      <c r="TBD122" s="172"/>
      <c r="TBE122" s="172"/>
      <c r="TBF122" s="172"/>
      <c r="TBG122" s="172"/>
      <c r="TBH122" s="172"/>
      <c r="TBI122" s="172"/>
      <c r="TBJ122" s="172"/>
      <c r="TBK122" s="172"/>
      <c r="TBL122" s="172"/>
      <c r="TBM122" s="172"/>
      <c r="TBN122" s="172"/>
      <c r="TBO122" s="172"/>
      <c r="TBP122" s="172"/>
      <c r="TBQ122" s="172"/>
      <c r="TBR122" s="172"/>
      <c r="TBS122" s="172"/>
      <c r="TBT122" s="172"/>
      <c r="TBU122" s="172"/>
      <c r="TBV122" s="172"/>
      <c r="TBW122" s="172"/>
      <c r="TBX122" s="172"/>
      <c r="TBY122" s="172"/>
      <c r="TBZ122" s="172"/>
      <c r="TCA122" s="172"/>
      <c r="TCB122" s="172"/>
      <c r="TCC122" s="172"/>
      <c r="TCD122" s="172"/>
      <c r="TCE122" s="172"/>
      <c r="TCF122" s="172"/>
      <c r="TCG122" s="172"/>
      <c r="TCH122" s="172"/>
      <c r="TCI122" s="172"/>
      <c r="TCJ122" s="172"/>
      <c r="TCK122" s="172"/>
      <c r="TCL122" s="172"/>
      <c r="TCM122" s="172"/>
      <c r="TCN122" s="172"/>
      <c r="TCO122" s="172"/>
      <c r="TCP122" s="172"/>
      <c r="TCQ122" s="172"/>
      <c r="TCR122" s="172"/>
      <c r="TCS122" s="172"/>
      <c r="TCT122" s="172"/>
      <c r="TCU122" s="172"/>
      <c r="TCV122" s="172"/>
      <c r="TCW122" s="172"/>
      <c r="TCX122" s="172"/>
      <c r="TCY122" s="172"/>
      <c r="TCZ122" s="172"/>
      <c r="TDA122" s="172"/>
      <c r="TDB122" s="172"/>
      <c r="TDC122" s="172"/>
      <c r="TDD122" s="172"/>
      <c r="TDE122" s="172"/>
      <c r="TDF122" s="172"/>
      <c r="TDG122" s="172"/>
      <c r="TDH122" s="172"/>
      <c r="TDI122" s="172"/>
      <c r="TDJ122" s="172"/>
      <c r="TDK122" s="172"/>
      <c r="TDL122" s="172"/>
      <c r="TDM122" s="172"/>
      <c r="TDN122" s="172"/>
      <c r="TDO122" s="172"/>
      <c r="TDP122" s="172"/>
      <c r="TDQ122" s="172"/>
      <c r="TDR122" s="172"/>
      <c r="TDS122" s="172"/>
      <c r="TDT122" s="172"/>
      <c r="TDU122" s="172"/>
      <c r="TDV122" s="172"/>
      <c r="TDW122" s="172"/>
      <c r="TDX122" s="172"/>
      <c r="TDY122" s="172"/>
      <c r="TDZ122" s="172"/>
      <c r="TEA122" s="172"/>
      <c r="TEB122" s="172"/>
      <c r="TEC122" s="172"/>
      <c r="TED122" s="172"/>
      <c r="TEE122" s="172"/>
      <c r="TEF122" s="172"/>
      <c r="TEG122" s="172"/>
      <c r="TEH122" s="172"/>
      <c r="TEI122" s="172"/>
      <c r="TEJ122" s="172"/>
      <c r="TEK122" s="172"/>
      <c r="TEL122" s="172"/>
      <c r="TEM122" s="172"/>
      <c r="TEN122" s="172"/>
      <c r="TEO122" s="172"/>
      <c r="TEP122" s="172"/>
      <c r="TEQ122" s="172"/>
      <c r="TER122" s="172"/>
      <c r="TES122" s="172"/>
      <c r="TET122" s="172"/>
      <c r="TEU122" s="172"/>
      <c r="TEV122" s="172"/>
      <c r="TEW122" s="172"/>
      <c r="TEX122" s="172"/>
      <c r="TEY122" s="172"/>
      <c r="TEZ122" s="172"/>
      <c r="TFA122" s="172"/>
      <c r="TFB122" s="172"/>
      <c r="TFC122" s="172"/>
      <c r="TFD122" s="172"/>
      <c r="TFE122" s="172"/>
      <c r="TFF122" s="172"/>
      <c r="TFG122" s="172"/>
      <c r="TFH122" s="172"/>
      <c r="TFI122" s="172"/>
      <c r="TFJ122" s="172"/>
      <c r="TFK122" s="172"/>
      <c r="TFL122" s="172"/>
      <c r="TFM122" s="172"/>
      <c r="TFN122" s="172"/>
      <c r="TFO122" s="172"/>
      <c r="TFP122" s="172"/>
      <c r="TFQ122" s="172"/>
      <c r="TFR122" s="172"/>
      <c r="TFS122" s="172"/>
      <c r="TFT122" s="172"/>
      <c r="TFU122" s="172"/>
      <c r="TFV122" s="172"/>
      <c r="TFW122" s="172"/>
      <c r="TFX122" s="172"/>
      <c r="TFY122" s="172"/>
      <c r="TFZ122" s="172"/>
      <c r="TGA122" s="172"/>
      <c r="TGB122" s="172"/>
      <c r="TGC122" s="172"/>
      <c r="TGD122" s="172"/>
      <c r="TGE122" s="172"/>
      <c r="TGF122" s="172"/>
      <c r="TGG122" s="172"/>
      <c r="TGH122" s="172"/>
      <c r="TGI122" s="172"/>
      <c r="TGJ122" s="172"/>
      <c r="TGK122" s="172"/>
      <c r="TGL122" s="172"/>
      <c r="TGM122" s="172"/>
      <c r="TGN122" s="172"/>
      <c r="TGO122" s="172"/>
      <c r="TGP122" s="172"/>
      <c r="TGQ122" s="172"/>
      <c r="TGR122" s="172"/>
      <c r="TGS122" s="172"/>
      <c r="TGT122" s="172"/>
      <c r="TGU122" s="172"/>
      <c r="TGV122" s="172"/>
      <c r="TGW122" s="172"/>
      <c r="TGX122" s="172"/>
      <c r="TGY122" s="172"/>
      <c r="TGZ122" s="172"/>
      <c r="THA122" s="172"/>
      <c r="THB122" s="172"/>
      <c r="THC122" s="172"/>
      <c r="THD122" s="172"/>
      <c r="THE122" s="172"/>
      <c r="THF122" s="172"/>
      <c r="THG122" s="172"/>
      <c r="THH122" s="172"/>
      <c r="THI122" s="172"/>
      <c r="THJ122" s="172"/>
      <c r="THK122" s="172"/>
      <c r="THL122" s="172"/>
      <c r="THM122" s="172"/>
      <c r="THN122" s="172"/>
      <c r="THO122" s="172"/>
      <c r="THP122" s="172"/>
      <c r="THQ122" s="172"/>
      <c r="THR122" s="172"/>
      <c r="THS122" s="172"/>
      <c r="THT122" s="172"/>
      <c r="THU122" s="172"/>
      <c r="THV122" s="172"/>
      <c r="THW122" s="172"/>
      <c r="THX122" s="172"/>
      <c r="THY122" s="172"/>
      <c r="THZ122" s="172"/>
      <c r="TIA122" s="172"/>
      <c r="TIB122" s="172"/>
      <c r="TIC122" s="172"/>
      <c r="TID122" s="172"/>
      <c r="TIE122" s="172"/>
      <c r="TIF122" s="172"/>
      <c r="TIG122" s="172"/>
      <c r="TIH122" s="172"/>
      <c r="TII122" s="172"/>
      <c r="TIJ122" s="172"/>
      <c r="TIK122" s="172"/>
      <c r="TIL122" s="172"/>
      <c r="TIM122" s="172"/>
      <c r="TIN122" s="172"/>
      <c r="TIO122" s="172"/>
      <c r="TIP122" s="172"/>
      <c r="TIQ122" s="172"/>
      <c r="TIR122" s="172"/>
      <c r="TIS122" s="172"/>
      <c r="TIT122" s="172"/>
      <c r="TIU122" s="172"/>
      <c r="TIV122" s="172"/>
      <c r="TIW122" s="172"/>
      <c r="TIX122" s="172"/>
      <c r="TIY122" s="172"/>
      <c r="TIZ122" s="172"/>
      <c r="TJA122" s="172"/>
      <c r="TJB122" s="172"/>
      <c r="TJC122" s="172"/>
      <c r="TJD122" s="172"/>
      <c r="TJE122" s="172"/>
      <c r="TJF122" s="172"/>
      <c r="TJG122" s="172"/>
      <c r="TJH122" s="172"/>
      <c r="TJI122" s="172"/>
      <c r="TJJ122" s="172"/>
      <c r="TJK122" s="172"/>
      <c r="TJL122" s="172"/>
      <c r="TJM122" s="172"/>
      <c r="TJN122" s="172"/>
      <c r="TJO122" s="172"/>
      <c r="TJP122" s="172"/>
      <c r="TJQ122" s="172"/>
      <c r="TJR122" s="172"/>
      <c r="TJS122" s="172"/>
      <c r="TJT122" s="172"/>
      <c r="TJU122" s="172"/>
      <c r="TJV122" s="172"/>
      <c r="TJW122" s="172"/>
      <c r="TJX122" s="172"/>
      <c r="TJY122" s="172"/>
      <c r="TJZ122" s="172"/>
      <c r="TKA122" s="172"/>
      <c r="TKB122" s="172"/>
      <c r="TKC122" s="172"/>
      <c r="TKD122" s="172"/>
      <c r="TKE122" s="172"/>
      <c r="TKF122" s="172"/>
      <c r="TKG122" s="172"/>
      <c r="TKH122" s="172"/>
      <c r="TKI122" s="172"/>
      <c r="TKJ122" s="172"/>
      <c r="TKK122" s="172"/>
      <c r="TKL122" s="172"/>
      <c r="TKM122" s="172"/>
      <c r="TKN122" s="172"/>
      <c r="TKO122" s="172"/>
      <c r="TKP122" s="172"/>
      <c r="TKQ122" s="172"/>
      <c r="TKR122" s="172"/>
      <c r="TKS122" s="172"/>
      <c r="TKT122" s="172"/>
      <c r="TKU122" s="172"/>
      <c r="TKV122" s="172"/>
      <c r="TKW122" s="172"/>
      <c r="TKX122" s="172"/>
      <c r="TKY122" s="172"/>
      <c r="TKZ122" s="172"/>
      <c r="TLA122" s="172"/>
      <c r="TLB122" s="172"/>
      <c r="TLC122" s="172"/>
      <c r="TLD122" s="172"/>
      <c r="TLE122" s="172"/>
      <c r="TLF122" s="172"/>
      <c r="TLG122" s="172"/>
      <c r="TLH122" s="172"/>
      <c r="TLI122" s="172"/>
      <c r="TLJ122" s="172"/>
      <c r="TLK122" s="172"/>
      <c r="TLL122" s="172"/>
      <c r="TLM122" s="172"/>
      <c r="TLN122" s="172"/>
      <c r="TLO122" s="172"/>
      <c r="TLP122" s="172"/>
      <c r="TLQ122" s="172"/>
      <c r="TLR122" s="172"/>
      <c r="TLS122" s="172"/>
      <c r="TLT122" s="172"/>
      <c r="TLU122" s="172"/>
      <c r="TLV122" s="172"/>
      <c r="TLW122" s="172"/>
      <c r="TLX122" s="172"/>
      <c r="TLY122" s="172"/>
      <c r="TLZ122" s="172"/>
      <c r="TMA122" s="172"/>
      <c r="TMB122" s="172"/>
      <c r="TMC122" s="172"/>
      <c r="TMD122" s="172"/>
      <c r="TME122" s="172"/>
      <c r="TMF122" s="172"/>
      <c r="TMG122" s="172"/>
      <c r="TMH122" s="172"/>
      <c r="TMI122" s="172"/>
      <c r="TMJ122" s="172"/>
      <c r="TMK122" s="172"/>
      <c r="TML122" s="172"/>
      <c r="TMM122" s="172"/>
      <c r="TMN122" s="172"/>
      <c r="TMO122" s="172"/>
      <c r="TMP122" s="172"/>
      <c r="TMQ122" s="172"/>
      <c r="TMR122" s="172"/>
      <c r="TMS122" s="172"/>
      <c r="TMT122" s="172"/>
      <c r="TMU122" s="172"/>
      <c r="TMV122" s="172"/>
      <c r="TMW122" s="172"/>
      <c r="TMX122" s="172"/>
      <c r="TMY122" s="172"/>
      <c r="TMZ122" s="172"/>
      <c r="TNA122" s="172"/>
      <c r="TNB122" s="172"/>
      <c r="TNC122" s="172"/>
      <c r="TND122" s="172"/>
      <c r="TNE122" s="172"/>
      <c r="TNF122" s="172"/>
      <c r="TNG122" s="172"/>
      <c r="TNH122" s="172"/>
      <c r="TNI122" s="172"/>
      <c r="TNJ122" s="172"/>
      <c r="TNK122" s="172"/>
      <c r="TNL122" s="172"/>
      <c r="TNM122" s="172"/>
      <c r="TNN122" s="172"/>
      <c r="TNO122" s="172"/>
      <c r="TNP122" s="172"/>
      <c r="TNQ122" s="172"/>
      <c r="TNR122" s="172"/>
      <c r="TNS122" s="172"/>
      <c r="TNT122" s="172"/>
      <c r="TNU122" s="172"/>
      <c r="TNV122" s="172"/>
      <c r="TNW122" s="172"/>
      <c r="TNX122" s="172"/>
      <c r="TNY122" s="172"/>
      <c r="TNZ122" s="172"/>
      <c r="TOA122" s="172"/>
      <c r="TOB122" s="172"/>
      <c r="TOC122" s="172"/>
      <c r="TOD122" s="172"/>
      <c r="TOE122" s="172"/>
      <c r="TOF122" s="172"/>
      <c r="TOG122" s="172"/>
      <c r="TOH122" s="172"/>
      <c r="TOI122" s="172"/>
      <c r="TOJ122" s="172"/>
      <c r="TOK122" s="172"/>
      <c r="TOL122" s="172"/>
      <c r="TOM122" s="172"/>
      <c r="TON122" s="172"/>
      <c r="TOO122" s="172"/>
      <c r="TOP122" s="172"/>
      <c r="TOQ122" s="172"/>
      <c r="TOR122" s="172"/>
      <c r="TOS122" s="172"/>
      <c r="TOT122" s="172"/>
      <c r="TOU122" s="172"/>
      <c r="TOV122" s="172"/>
      <c r="TOW122" s="172"/>
      <c r="TOX122" s="172"/>
      <c r="TOY122" s="172"/>
      <c r="TOZ122" s="172"/>
      <c r="TPA122" s="172"/>
      <c r="TPB122" s="172"/>
      <c r="TPC122" s="172"/>
      <c r="TPD122" s="172"/>
      <c r="TPE122" s="172"/>
      <c r="TPF122" s="172"/>
      <c r="TPG122" s="172"/>
      <c r="TPH122" s="172"/>
      <c r="TPI122" s="172"/>
      <c r="TPJ122" s="172"/>
      <c r="TPK122" s="172"/>
      <c r="TPL122" s="172"/>
      <c r="TPM122" s="172"/>
      <c r="TPN122" s="172"/>
      <c r="TPO122" s="172"/>
      <c r="TPP122" s="172"/>
      <c r="TPQ122" s="172"/>
      <c r="TPR122" s="172"/>
      <c r="TPS122" s="172"/>
      <c r="TPT122" s="172"/>
      <c r="TPU122" s="172"/>
      <c r="TPV122" s="172"/>
      <c r="TPW122" s="172"/>
      <c r="TPX122" s="172"/>
      <c r="TPY122" s="172"/>
      <c r="TPZ122" s="172"/>
      <c r="TQA122" s="172"/>
      <c r="TQB122" s="172"/>
      <c r="TQC122" s="172"/>
      <c r="TQD122" s="172"/>
      <c r="TQE122" s="172"/>
      <c r="TQF122" s="172"/>
      <c r="TQG122" s="172"/>
      <c r="TQH122" s="172"/>
      <c r="TQI122" s="172"/>
      <c r="TQJ122" s="172"/>
      <c r="TQK122" s="172"/>
      <c r="TQL122" s="172"/>
      <c r="TQM122" s="172"/>
      <c r="TQN122" s="172"/>
      <c r="TQO122" s="172"/>
      <c r="TQP122" s="172"/>
      <c r="TQQ122" s="172"/>
      <c r="TQR122" s="172"/>
      <c r="TQS122" s="172"/>
      <c r="TQT122" s="172"/>
      <c r="TQU122" s="172"/>
      <c r="TQV122" s="172"/>
      <c r="TQW122" s="172"/>
      <c r="TQX122" s="172"/>
      <c r="TQY122" s="172"/>
      <c r="TQZ122" s="172"/>
      <c r="TRA122" s="172"/>
      <c r="TRB122" s="172"/>
      <c r="TRC122" s="172"/>
      <c r="TRD122" s="172"/>
      <c r="TRE122" s="172"/>
      <c r="TRF122" s="172"/>
      <c r="TRG122" s="172"/>
      <c r="TRH122" s="172"/>
      <c r="TRI122" s="172"/>
      <c r="TRJ122" s="172"/>
      <c r="TRK122" s="172"/>
      <c r="TRL122" s="172"/>
      <c r="TRM122" s="172"/>
      <c r="TRN122" s="172"/>
      <c r="TRO122" s="172"/>
      <c r="TRP122" s="172"/>
      <c r="TRQ122" s="172"/>
      <c r="TRR122" s="172"/>
      <c r="TRS122" s="172"/>
      <c r="TRT122" s="172"/>
      <c r="TRU122" s="172"/>
      <c r="TRV122" s="172"/>
      <c r="TRW122" s="172"/>
      <c r="TRX122" s="172"/>
      <c r="TRY122" s="172"/>
      <c r="TRZ122" s="172"/>
      <c r="TSA122" s="172"/>
      <c r="TSB122" s="172"/>
      <c r="TSC122" s="172"/>
      <c r="TSD122" s="172"/>
      <c r="TSE122" s="172"/>
      <c r="TSF122" s="172"/>
      <c r="TSG122" s="172"/>
      <c r="TSH122" s="172"/>
      <c r="TSI122" s="172"/>
      <c r="TSJ122" s="172"/>
      <c r="TSK122" s="172"/>
      <c r="TSL122" s="172"/>
      <c r="TSM122" s="172"/>
      <c r="TSN122" s="172"/>
      <c r="TSO122" s="172"/>
      <c r="TSP122" s="172"/>
      <c r="TSQ122" s="172"/>
      <c r="TSR122" s="172"/>
      <c r="TSS122" s="172"/>
      <c r="TST122" s="172"/>
      <c r="TSU122" s="172"/>
      <c r="TSV122" s="172"/>
      <c r="TSW122" s="172"/>
      <c r="TSX122" s="172"/>
      <c r="TSY122" s="172"/>
      <c r="TSZ122" s="172"/>
      <c r="TTA122" s="172"/>
      <c r="TTB122" s="172"/>
      <c r="TTC122" s="172"/>
      <c r="TTD122" s="172"/>
      <c r="TTE122" s="172"/>
      <c r="TTF122" s="172"/>
      <c r="TTG122" s="172"/>
      <c r="TTH122" s="172"/>
      <c r="TTI122" s="172"/>
      <c r="TTJ122" s="172"/>
      <c r="TTK122" s="172"/>
      <c r="TTL122" s="172"/>
      <c r="TTM122" s="172"/>
      <c r="TTN122" s="172"/>
      <c r="TTO122" s="172"/>
      <c r="TTP122" s="172"/>
      <c r="TTQ122" s="172"/>
      <c r="TTR122" s="172"/>
      <c r="TTS122" s="172"/>
      <c r="TTT122" s="172"/>
      <c r="TTU122" s="172"/>
      <c r="TTV122" s="172"/>
      <c r="TTW122" s="172"/>
      <c r="TTX122" s="172"/>
      <c r="TTY122" s="172"/>
      <c r="TTZ122" s="172"/>
      <c r="TUA122" s="172"/>
      <c r="TUB122" s="172"/>
      <c r="TUC122" s="172"/>
      <c r="TUD122" s="172"/>
      <c r="TUE122" s="172"/>
      <c r="TUF122" s="172"/>
      <c r="TUG122" s="172"/>
      <c r="TUH122" s="172"/>
      <c r="TUI122" s="172"/>
      <c r="TUJ122" s="172"/>
      <c r="TUK122" s="172"/>
      <c r="TUL122" s="172"/>
      <c r="TUM122" s="172"/>
      <c r="TUN122" s="172"/>
      <c r="TUO122" s="172"/>
      <c r="TUP122" s="172"/>
      <c r="TUQ122" s="172"/>
      <c r="TUR122" s="172"/>
      <c r="TUS122" s="172"/>
      <c r="TUT122" s="172"/>
      <c r="TUU122" s="172"/>
      <c r="TUV122" s="172"/>
      <c r="TUW122" s="172"/>
      <c r="TUX122" s="172"/>
      <c r="TUY122" s="172"/>
      <c r="TUZ122" s="172"/>
      <c r="TVA122" s="172"/>
      <c r="TVB122" s="172"/>
      <c r="TVC122" s="172"/>
      <c r="TVD122" s="172"/>
      <c r="TVE122" s="172"/>
      <c r="TVF122" s="172"/>
      <c r="TVG122" s="172"/>
      <c r="TVH122" s="172"/>
      <c r="TVI122" s="172"/>
      <c r="TVJ122" s="172"/>
      <c r="TVK122" s="172"/>
      <c r="TVL122" s="172"/>
      <c r="TVM122" s="172"/>
      <c r="TVN122" s="172"/>
      <c r="TVO122" s="172"/>
      <c r="TVP122" s="172"/>
      <c r="TVQ122" s="172"/>
      <c r="TVR122" s="172"/>
      <c r="TVS122" s="172"/>
      <c r="TVT122" s="172"/>
      <c r="TVU122" s="172"/>
      <c r="TVV122" s="172"/>
      <c r="TVW122" s="172"/>
      <c r="TVX122" s="172"/>
      <c r="TVY122" s="172"/>
      <c r="TVZ122" s="172"/>
      <c r="TWA122" s="172"/>
      <c r="TWB122" s="172"/>
      <c r="TWC122" s="172"/>
      <c r="TWD122" s="172"/>
      <c r="TWE122" s="172"/>
      <c r="TWF122" s="172"/>
      <c r="TWG122" s="172"/>
      <c r="TWH122" s="172"/>
      <c r="TWI122" s="172"/>
      <c r="TWJ122" s="172"/>
      <c r="TWK122" s="172"/>
      <c r="TWL122" s="172"/>
      <c r="TWM122" s="172"/>
      <c r="TWN122" s="172"/>
      <c r="TWO122" s="172"/>
      <c r="TWP122" s="172"/>
      <c r="TWQ122" s="172"/>
      <c r="TWR122" s="172"/>
      <c r="TWS122" s="172"/>
      <c r="TWT122" s="172"/>
      <c r="TWU122" s="172"/>
      <c r="TWV122" s="172"/>
      <c r="TWW122" s="172"/>
      <c r="TWX122" s="172"/>
      <c r="TWY122" s="172"/>
      <c r="TWZ122" s="172"/>
      <c r="TXA122" s="172"/>
      <c r="TXB122" s="172"/>
      <c r="TXC122" s="172"/>
      <c r="TXD122" s="172"/>
      <c r="TXE122" s="172"/>
      <c r="TXF122" s="172"/>
      <c r="TXG122" s="172"/>
      <c r="TXH122" s="172"/>
      <c r="TXI122" s="172"/>
      <c r="TXJ122" s="172"/>
      <c r="TXK122" s="172"/>
      <c r="TXL122" s="172"/>
      <c r="TXM122" s="172"/>
      <c r="TXN122" s="172"/>
      <c r="TXO122" s="172"/>
      <c r="TXP122" s="172"/>
      <c r="TXQ122" s="172"/>
      <c r="TXR122" s="172"/>
      <c r="TXS122" s="172"/>
      <c r="TXT122" s="172"/>
      <c r="TXU122" s="172"/>
      <c r="TXV122" s="172"/>
      <c r="TXW122" s="172"/>
      <c r="TXX122" s="172"/>
      <c r="TXY122" s="172"/>
      <c r="TXZ122" s="172"/>
      <c r="TYA122" s="172"/>
      <c r="TYB122" s="172"/>
      <c r="TYC122" s="172"/>
      <c r="TYD122" s="172"/>
      <c r="TYE122" s="172"/>
      <c r="TYF122" s="172"/>
      <c r="TYG122" s="172"/>
      <c r="TYH122" s="172"/>
      <c r="TYI122" s="172"/>
      <c r="TYJ122" s="172"/>
      <c r="TYK122" s="172"/>
      <c r="TYL122" s="172"/>
      <c r="TYM122" s="172"/>
      <c r="TYN122" s="172"/>
      <c r="TYO122" s="172"/>
      <c r="TYP122" s="172"/>
      <c r="TYQ122" s="172"/>
      <c r="TYR122" s="172"/>
      <c r="TYS122" s="172"/>
      <c r="TYT122" s="172"/>
      <c r="TYU122" s="172"/>
      <c r="TYV122" s="172"/>
      <c r="TYW122" s="172"/>
      <c r="TYX122" s="172"/>
      <c r="TYY122" s="172"/>
      <c r="TYZ122" s="172"/>
      <c r="TZA122" s="172"/>
      <c r="TZB122" s="172"/>
      <c r="TZC122" s="172"/>
      <c r="TZD122" s="172"/>
      <c r="TZE122" s="172"/>
      <c r="TZF122" s="172"/>
      <c r="TZG122" s="172"/>
      <c r="TZH122" s="172"/>
      <c r="TZI122" s="172"/>
      <c r="TZJ122" s="172"/>
      <c r="TZK122" s="172"/>
      <c r="TZL122" s="172"/>
      <c r="TZM122" s="172"/>
      <c r="TZN122" s="172"/>
      <c r="TZO122" s="172"/>
      <c r="TZP122" s="172"/>
      <c r="TZQ122" s="172"/>
      <c r="TZR122" s="172"/>
      <c r="TZS122" s="172"/>
      <c r="TZT122" s="172"/>
      <c r="TZU122" s="172"/>
      <c r="TZV122" s="172"/>
      <c r="TZW122" s="172"/>
      <c r="TZX122" s="172"/>
      <c r="TZY122" s="172"/>
      <c r="TZZ122" s="172"/>
      <c r="UAA122" s="172"/>
      <c r="UAB122" s="172"/>
      <c r="UAC122" s="172"/>
      <c r="UAD122" s="172"/>
      <c r="UAE122" s="172"/>
      <c r="UAF122" s="172"/>
      <c r="UAG122" s="172"/>
      <c r="UAH122" s="172"/>
      <c r="UAI122" s="172"/>
      <c r="UAJ122" s="172"/>
      <c r="UAK122" s="172"/>
      <c r="UAL122" s="172"/>
      <c r="UAM122" s="172"/>
      <c r="UAN122" s="172"/>
      <c r="UAO122" s="172"/>
      <c r="UAP122" s="172"/>
      <c r="UAQ122" s="172"/>
      <c r="UAR122" s="172"/>
      <c r="UAS122" s="172"/>
      <c r="UAT122" s="172"/>
      <c r="UAU122" s="172"/>
      <c r="UAV122" s="172"/>
      <c r="UAW122" s="172"/>
      <c r="UAX122" s="172"/>
      <c r="UAY122" s="172"/>
      <c r="UAZ122" s="172"/>
      <c r="UBA122" s="172"/>
      <c r="UBB122" s="172"/>
      <c r="UBC122" s="172"/>
      <c r="UBD122" s="172"/>
      <c r="UBE122" s="172"/>
      <c r="UBF122" s="172"/>
      <c r="UBG122" s="172"/>
      <c r="UBH122" s="172"/>
      <c r="UBI122" s="172"/>
      <c r="UBJ122" s="172"/>
      <c r="UBK122" s="172"/>
      <c r="UBL122" s="172"/>
      <c r="UBM122" s="172"/>
      <c r="UBN122" s="172"/>
      <c r="UBO122" s="172"/>
      <c r="UBP122" s="172"/>
      <c r="UBQ122" s="172"/>
      <c r="UBR122" s="172"/>
      <c r="UBS122" s="172"/>
      <c r="UBT122" s="172"/>
      <c r="UBU122" s="172"/>
      <c r="UBV122" s="172"/>
      <c r="UBW122" s="172"/>
      <c r="UBX122" s="172"/>
      <c r="UBY122" s="172"/>
      <c r="UBZ122" s="172"/>
      <c r="UCA122" s="172"/>
      <c r="UCB122" s="172"/>
      <c r="UCC122" s="172"/>
      <c r="UCD122" s="172"/>
      <c r="UCE122" s="172"/>
      <c r="UCF122" s="172"/>
      <c r="UCG122" s="172"/>
      <c r="UCH122" s="172"/>
      <c r="UCI122" s="172"/>
      <c r="UCJ122" s="172"/>
      <c r="UCK122" s="172"/>
      <c r="UCL122" s="172"/>
      <c r="UCM122" s="172"/>
      <c r="UCN122" s="172"/>
      <c r="UCO122" s="172"/>
      <c r="UCP122" s="172"/>
      <c r="UCQ122" s="172"/>
      <c r="UCR122" s="172"/>
      <c r="UCS122" s="172"/>
      <c r="UCT122" s="172"/>
      <c r="UCU122" s="172"/>
      <c r="UCV122" s="172"/>
      <c r="UCW122" s="172"/>
      <c r="UCX122" s="172"/>
      <c r="UCY122" s="172"/>
      <c r="UCZ122" s="172"/>
      <c r="UDA122" s="172"/>
      <c r="UDB122" s="172"/>
      <c r="UDC122" s="172"/>
      <c r="UDD122" s="172"/>
      <c r="UDE122" s="172"/>
      <c r="UDF122" s="172"/>
      <c r="UDG122" s="172"/>
      <c r="UDH122" s="172"/>
      <c r="UDI122" s="172"/>
      <c r="UDJ122" s="172"/>
      <c r="UDK122" s="172"/>
      <c r="UDL122" s="172"/>
      <c r="UDM122" s="172"/>
      <c r="UDN122" s="172"/>
      <c r="UDO122" s="172"/>
      <c r="UDP122" s="172"/>
      <c r="UDQ122" s="172"/>
      <c r="UDR122" s="172"/>
      <c r="UDS122" s="172"/>
      <c r="UDT122" s="172"/>
      <c r="UDU122" s="172"/>
      <c r="UDV122" s="172"/>
      <c r="UDW122" s="172"/>
      <c r="UDX122" s="172"/>
      <c r="UDY122" s="172"/>
      <c r="UDZ122" s="172"/>
      <c r="UEA122" s="172"/>
      <c r="UEB122" s="172"/>
      <c r="UEC122" s="172"/>
      <c r="UED122" s="172"/>
      <c r="UEE122" s="172"/>
      <c r="UEF122" s="172"/>
      <c r="UEG122" s="172"/>
      <c r="UEH122" s="172"/>
      <c r="UEI122" s="172"/>
      <c r="UEJ122" s="172"/>
      <c r="UEK122" s="172"/>
      <c r="UEL122" s="172"/>
      <c r="UEM122" s="172"/>
      <c r="UEN122" s="172"/>
      <c r="UEO122" s="172"/>
      <c r="UEP122" s="172"/>
      <c r="UEQ122" s="172"/>
      <c r="UER122" s="172"/>
      <c r="UES122" s="172"/>
      <c r="UET122" s="172"/>
      <c r="UEU122" s="172"/>
      <c r="UEV122" s="172"/>
      <c r="UEW122" s="172"/>
      <c r="UEX122" s="172"/>
      <c r="UEY122" s="172"/>
      <c r="UEZ122" s="172"/>
      <c r="UFA122" s="172"/>
      <c r="UFB122" s="172"/>
      <c r="UFC122" s="172"/>
      <c r="UFD122" s="172"/>
      <c r="UFE122" s="172"/>
      <c r="UFF122" s="172"/>
      <c r="UFG122" s="172"/>
      <c r="UFH122" s="172"/>
      <c r="UFI122" s="172"/>
      <c r="UFJ122" s="172"/>
      <c r="UFK122" s="172"/>
      <c r="UFL122" s="172"/>
      <c r="UFM122" s="172"/>
      <c r="UFN122" s="172"/>
      <c r="UFO122" s="172"/>
      <c r="UFP122" s="172"/>
      <c r="UFQ122" s="172"/>
      <c r="UFR122" s="172"/>
      <c r="UFS122" s="172"/>
      <c r="UFT122" s="172"/>
      <c r="UFU122" s="172"/>
      <c r="UFV122" s="172"/>
      <c r="UFW122" s="172"/>
      <c r="UFX122" s="172"/>
      <c r="UFY122" s="172"/>
      <c r="UFZ122" s="172"/>
      <c r="UGA122" s="172"/>
      <c r="UGB122" s="172"/>
      <c r="UGC122" s="172"/>
      <c r="UGD122" s="172"/>
      <c r="UGE122" s="172"/>
      <c r="UGF122" s="172"/>
      <c r="UGG122" s="172"/>
      <c r="UGH122" s="172"/>
      <c r="UGI122" s="172"/>
      <c r="UGJ122" s="172"/>
      <c r="UGK122" s="172"/>
      <c r="UGL122" s="172"/>
      <c r="UGM122" s="172"/>
      <c r="UGN122" s="172"/>
      <c r="UGO122" s="172"/>
      <c r="UGP122" s="172"/>
      <c r="UGQ122" s="172"/>
      <c r="UGR122" s="172"/>
      <c r="UGS122" s="172"/>
      <c r="UGT122" s="172"/>
      <c r="UGU122" s="172"/>
      <c r="UGV122" s="172"/>
      <c r="UGW122" s="172"/>
      <c r="UGX122" s="172"/>
      <c r="UGY122" s="172"/>
      <c r="UGZ122" s="172"/>
      <c r="UHA122" s="172"/>
      <c r="UHB122" s="172"/>
      <c r="UHC122" s="172"/>
      <c r="UHD122" s="172"/>
      <c r="UHE122" s="172"/>
      <c r="UHF122" s="172"/>
      <c r="UHG122" s="172"/>
      <c r="UHH122" s="172"/>
      <c r="UHI122" s="172"/>
      <c r="UHJ122" s="172"/>
      <c r="UHK122" s="172"/>
      <c r="UHL122" s="172"/>
      <c r="UHM122" s="172"/>
      <c r="UHN122" s="172"/>
      <c r="UHO122" s="172"/>
      <c r="UHP122" s="172"/>
      <c r="UHQ122" s="172"/>
      <c r="UHR122" s="172"/>
      <c r="UHS122" s="172"/>
      <c r="UHT122" s="172"/>
      <c r="UHU122" s="172"/>
      <c r="UHV122" s="172"/>
      <c r="UHW122" s="172"/>
      <c r="UHX122" s="172"/>
      <c r="UHY122" s="172"/>
      <c r="UHZ122" s="172"/>
      <c r="UIA122" s="172"/>
      <c r="UIB122" s="172"/>
      <c r="UIC122" s="172"/>
      <c r="UID122" s="172"/>
      <c r="UIE122" s="172"/>
      <c r="UIF122" s="172"/>
      <c r="UIG122" s="172"/>
      <c r="UIH122" s="172"/>
      <c r="UII122" s="172"/>
      <c r="UIJ122" s="172"/>
      <c r="UIK122" s="172"/>
      <c r="UIL122" s="172"/>
      <c r="UIM122" s="172"/>
      <c r="UIN122" s="172"/>
      <c r="UIO122" s="172"/>
      <c r="UIP122" s="172"/>
      <c r="UIQ122" s="172"/>
      <c r="UIR122" s="172"/>
      <c r="UIS122" s="172"/>
      <c r="UIT122" s="172"/>
      <c r="UIU122" s="172"/>
      <c r="UIV122" s="172"/>
      <c r="UIW122" s="172"/>
      <c r="UIX122" s="172"/>
      <c r="UIY122" s="172"/>
      <c r="UIZ122" s="172"/>
      <c r="UJA122" s="172"/>
      <c r="UJB122" s="172"/>
      <c r="UJC122" s="172"/>
      <c r="UJD122" s="172"/>
      <c r="UJE122" s="172"/>
      <c r="UJF122" s="172"/>
      <c r="UJG122" s="172"/>
      <c r="UJH122" s="172"/>
      <c r="UJI122" s="172"/>
      <c r="UJJ122" s="172"/>
      <c r="UJK122" s="172"/>
      <c r="UJL122" s="172"/>
      <c r="UJM122" s="172"/>
      <c r="UJN122" s="172"/>
      <c r="UJO122" s="172"/>
      <c r="UJP122" s="172"/>
      <c r="UJQ122" s="172"/>
      <c r="UJR122" s="172"/>
      <c r="UJS122" s="172"/>
      <c r="UJT122" s="172"/>
      <c r="UJU122" s="172"/>
      <c r="UJV122" s="172"/>
      <c r="UJW122" s="172"/>
      <c r="UJX122" s="172"/>
      <c r="UJY122" s="172"/>
      <c r="UJZ122" s="172"/>
      <c r="UKA122" s="172"/>
      <c r="UKB122" s="172"/>
      <c r="UKC122" s="172"/>
      <c r="UKD122" s="172"/>
      <c r="UKE122" s="172"/>
      <c r="UKF122" s="172"/>
      <c r="UKG122" s="172"/>
      <c r="UKH122" s="172"/>
      <c r="UKI122" s="172"/>
      <c r="UKJ122" s="172"/>
      <c r="UKK122" s="172"/>
      <c r="UKL122" s="172"/>
      <c r="UKM122" s="172"/>
      <c r="UKN122" s="172"/>
      <c r="UKO122" s="172"/>
      <c r="UKP122" s="172"/>
      <c r="UKQ122" s="172"/>
      <c r="UKR122" s="172"/>
      <c r="UKS122" s="172"/>
      <c r="UKT122" s="172"/>
      <c r="UKU122" s="172"/>
      <c r="UKV122" s="172"/>
      <c r="UKW122" s="172"/>
      <c r="UKX122" s="172"/>
      <c r="UKY122" s="172"/>
      <c r="UKZ122" s="172"/>
      <c r="ULA122" s="172"/>
      <c r="ULB122" s="172"/>
      <c r="ULC122" s="172"/>
      <c r="ULD122" s="172"/>
      <c r="ULE122" s="172"/>
      <c r="ULF122" s="172"/>
      <c r="ULG122" s="172"/>
      <c r="ULH122" s="172"/>
      <c r="ULI122" s="172"/>
      <c r="ULJ122" s="172"/>
      <c r="ULK122" s="172"/>
      <c r="ULL122" s="172"/>
      <c r="ULM122" s="172"/>
      <c r="ULN122" s="172"/>
      <c r="ULO122" s="172"/>
      <c r="ULP122" s="172"/>
      <c r="ULQ122" s="172"/>
      <c r="ULR122" s="172"/>
      <c r="ULS122" s="172"/>
      <c r="ULT122" s="172"/>
      <c r="ULU122" s="172"/>
      <c r="ULV122" s="172"/>
      <c r="ULW122" s="172"/>
      <c r="ULX122" s="172"/>
      <c r="ULY122" s="172"/>
      <c r="ULZ122" s="172"/>
      <c r="UMA122" s="172"/>
      <c r="UMB122" s="172"/>
      <c r="UMC122" s="172"/>
      <c r="UMD122" s="172"/>
      <c r="UME122" s="172"/>
      <c r="UMF122" s="172"/>
      <c r="UMG122" s="172"/>
      <c r="UMH122" s="172"/>
      <c r="UMI122" s="172"/>
      <c r="UMJ122" s="172"/>
      <c r="UMK122" s="172"/>
      <c r="UML122" s="172"/>
      <c r="UMM122" s="172"/>
      <c r="UMN122" s="172"/>
      <c r="UMO122" s="172"/>
      <c r="UMP122" s="172"/>
      <c r="UMQ122" s="172"/>
      <c r="UMR122" s="172"/>
      <c r="UMS122" s="172"/>
      <c r="UMT122" s="172"/>
      <c r="UMU122" s="172"/>
      <c r="UMV122" s="172"/>
      <c r="UMW122" s="172"/>
      <c r="UMX122" s="172"/>
      <c r="UMY122" s="172"/>
      <c r="UMZ122" s="172"/>
      <c r="UNA122" s="172"/>
      <c r="UNB122" s="172"/>
      <c r="UNC122" s="172"/>
      <c r="UND122" s="172"/>
      <c r="UNE122" s="172"/>
      <c r="UNF122" s="172"/>
      <c r="UNG122" s="172"/>
      <c r="UNH122" s="172"/>
      <c r="UNI122" s="172"/>
      <c r="UNJ122" s="172"/>
      <c r="UNK122" s="172"/>
      <c r="UNL122" s="172"/>
      <c r="UNM122" s="172"/>
      <c r="UNN122" s="172"/>
      <c r="UNO122" s="172"/>
      <c r="UNP122" s="172"/>
      <c r="UNQ122" s="172"/>
      <c r="UNR122" s="172"/>
      <c r="UNS122" s="172"/>
      <c r="UNT122" s="172"/>
      <c r="UNU122" s="172"/>
      <c r="UNV122" s="172"/>
      <c r="UNW122" s="172"/>
      <c r="UNX122" s="172"/>
      <c r="UNY122" s="172"/>
      <c r="UNZ122" s="172"/>
      <c r="UOA122" s="172"/>
      <c r="UOB122" s="172"/>
      <c r="UOC122" s="172"/>
      <c r="UOD122" s="172"/>
      <c r="UOE122" s="172"/>
      <c r="UOF122" s="172"/>
      <c r="UOG122" s="172"/>
      <c r="UOH122" s="172"/>
      <c r="UOI122" s="172"/>
      <c r="UOJ122" s="172"/>
      <c r="UOK122" s="172"/>
      <c r="UOL122" s="172"/>
      <c r="UOM122" s="172"/>
      <c r="UON122" s="172"/>
      <c r="UOO122" s="172"/>
      <c r="UOP122" s="172"/>
      <c r="UOQ122" s="172"/>
      <c r="UOR122" s="172"/>
      <c r="UOS122" s="172"/>
      <c r="UOT122" s="172"/>
      <c r="UOU122" s="172"/>
      <c r="UOV122" s="172"/>
      <c r="UOW122" s="172"/>
      <c r="UOX122" s="172"/>
      <c r="UOY122" s="172"/>
      <c r="UOZ122" s="172"/>
      <c r="UPA122" s="172"/>
      <c r="UPB122" s="172"/>
      <c r="UPC122" s="172"/>
      <c r="UPD122" s="172"/>
      <c r="UPE122" s="172"/>
      <c r="UPF122" s="172"/>
      <c r="UPG122" s="172"/>
      <c r="UPH122" s="172"/>
      <c r="UPI122" s="172"/>
      <c r="UPJ122" s="172"/>
      <c r="UPK122" s="172"/>
      <c r="UPL122" s="172"/>
      <c r="UPM122" s="172"/>
      <c r="UPN122" s="172"/>
      <c r="UPO122" s="172"/>
      <c r="UPP122" s="172"/>
      <c r="UPQ122" s="172"/>
      <c r="UPR122" s="172"/>
      <c r="UPS122" s="172"/>
      <c r="UPT122" s="172"/>
      <c r="UPU122" s="172"/>
      <c r="UPV122" s="172"/>
      <c r="UPW122" s="172"/>
      <c r="UPX122" s="172"/>
      <c r="UPY122" s="172"/>
      <c r="UPZ122" s="172"/>
      <c r="UQA122" s="172"/>
      <c r="UQB122" s="172"/>
      <c r="UQC122" s="172"/>
      <c r="UQD122" s="172"/>
      <c r="UQE122" s="172"/>
      <c r="UQF122" s="172"/>
      <c r="UQG122" s="172"/>
      <c r="UQH122" s="172"/>
      <c r="UQI122" s="172"/>
      <c r="UQJ122" s="172"/>
      <c r="UQK122" s="172"/>
      <c r="UQL122" s="172"/>
      <c r="UQM122" s="172"/>
      <c r="UQN122" s="172"/>
      <c r="UQO122" s="172"/>
      <c r="UQP122" s="172"/>
      <c r="UQQ122" s="172"/>
      <c r="UQR122" s="172"/>
      <c r="UQS122" s="172"/>
      <c r="UQT122" s="172"/>
      <c r="UQU122" s="172"/>
      <c r="UQV122" s="172"/>
      <c r="UQW122" s="172"/>
      <c r="UQX122" s="172"/>
      <c r="UQY122" s="172"/>
      <c r="UQZ122" s="172"/>
      <c r="URA122" s="172"/>
      <c r="URB122" s="172"/>
      <c r="URC122" s="172"/>
      <c r="URD122" s="172"/>
      <c r="URE122" s="172"/>
      <c r="URF122" s="172"/>
      <c r="URG122" s="172"/>
      <c r="URH122" s="172"/>
      <c r="URI122" s="172"/>
      <c r="URJ122" s="172"/>
      <c r="URK122" s="172"/>
      <c r="URL122" s="172"/>
      <c r="URM122" s="172"/>
      <c r="URN122" s="172"/>
      <c r="URO122" s="172"/>
      <c r="URP122" s="172"/>
      <c r="URQ122" s="172"/>
      <c r="URR122" s="172"/>
      <c r="URS122" s="172"/>
      <c r="URT122" s="172"/>
      <c r="URU122" s="172"/>
      <c r="URV122" s="172"/>
      <c r="URW122" s="172"/>
      <c r="URX122" s="172"/>
      <c r="URY122" s="172"/>
      <c r="URZ122" s="172"/>
      <c r="USA122" s="172"/>
      <c r="USB122" s="172"/>
      <c r="USC122" s="172"/>
      <c r="USD122" s="172"/>
      <c r="USE122" s="172"/>
      <c r="USF122" s="172"/>
      <c r="USG122" s="172"/>
      <c r="USH122" s="172"/>
      <c r="USI122" s="172"/>
      <c r="USJ122" s="172"/>
      <c r="USK122" s="172"/>
      <c r="USL122" s="172"/>
      <c r="USM122" s="172"/>
      <c r="USN122" s="172"/>
      <c r="USO122" s="172"/>
      <c r="USP122" s="172"/>
      <c r="USQ122" s="172"/>
      <c r="USR122" s="172"/>
      <c r="USS122" s="172"/>
      <c r="UST122" s="172"/>
      <c r="USU122" s="172"/>
      <c r="USV122" s="172"/>
      <c r="USW122" s="172"/>
      <c r="USX122" s="172"/>
      <c r="USY122" s="172"/>
      <c r="USZ122" s="172"/>
      <c r="UTA122" s="172"/>
      <c r="UTB122" s="172"/>
      <c r="UTC122" s="172"/>
      <c r="UTD122" s="172"/>
      <c r="UTE122" s="172"/>
      <c r="UTF122" s="172"/>
      <c r="UTG122" s="172"/>
      <c r="UTH122" s="172"/>
      <c r="UTI122" s="172"/>
      <c r="UTJ122" s="172"/>
      <c r="UTK122" s="172"/>
      <c r="UTL122" s="172"/>
      <c r="UTM122" s="172"/>
      <c r="UTN122" s="172"/>
      <c r="UTO122" s="172"/>
      <c r="UTP122" s="172"/>
      <c r="UTQ122" s="172"/>
      <c r="UTR122" s="172"/>
      <c r="UTS122" s="172"/>
      <c r="UTT122" s="172"/>
      <c r="UTU122" s="172"/>
      <c r="UTV122" s="172"/>
      <c r="UTW122" s="172"/>
      <c r="UTX122" s="172"/>
      <c r="UTY122" s="172"/>
      <c r="UTZ122" s="172"/>
      <c r="UUA122" s="172"/>
      <c r="UUB122" s="172"/>
      <c r="UUC122" s="172"/>
      <c r="UUD122" s="172"/>
      <c r="UUE122" s="172"/>
      <c r="UUF122" s="172"/>
      <c r="UUG122" s="172"/>
      <c r="UUH122" s="172"/>
      <c r="UUI122" s="172"/>
      <c r="UUJ122" s="172"/>
      <c r="UUK122" s="172"/>
      <c r="UUL122" s="172"/>
      <c r="UUM122" s="172"/>
      <c r="UUN122" s="172"/>
      <c r="UUO122" s="172"/>
      <c r="UUP122" s="172"/>
      <c r="UUQ122" s="172"/>
      <c r="UUR122" s="172"/>
      <c r="UUS122" s="172"/>
      <c r="UUT122" s="172"/>
      <c r="UUU122" s="172"/>
      <c r="UUV122" s="172"/>
      <c r="UUW122" s="172"/>
      <c r="UUX122" s="172"/>
      <c r="UUY122" s="172"/>
      <c r="UUZ122" s="172"/>
      <c r="UVA122" s="172"/>
      <c r="UVB122" s="172"/>
      <c r="UVC122" s="172"/>
      <c r="UVD122" s="172"/>
      <c r="UVE122" s="172"/>
      <c r="UVF122" s="172"/>
      <c r="UVG122" s="172"/>
      <c r="UVH122" s="172"/>
      <c r="UVI122" s="172"/>
      <c r="UVJ122" s="172"/>
      <c r="UVK122" s="172"/>
      <c r="UVL122" s="172"/>
      <c r="UVM122" s="172"/>
      <c r="UVN122" s="172"/>
      <c r="UVO122" s="172"/>
      <c r="UVP122" s="172"/>
      <c r="UVQ122" s="172"/>
      <c r="UVR122" s="172"/>
      <c r="UVS122" s="172"/>
      <c r="UVT122" s="172"/>
      <c r="UVU122" s="172"/>
      <c r="UVV122" s="172"/>
      <c r="UVW122" s="172"/>
      <c r="UVX122" s="172"/>
      <c r="UVY122" s="172"/>
      <c r="UVZ122" s="172"/>
      <c r="UWA122" s="172"/>
      <c r="UWB122" s="172"/>
      <c r="UWC122" s="172"/>
      <c r="UWD122" s="172"/>
      <c r="UWE122" s="172"/>
      <c r="UWF122" s="172"/>
      <c r="UWG122" s="172"/>
      <c r="UWH122" s="172"/>
      <c r="UWI122" s="172"/>
      <c r="UWJ122" s="172"/>
      <c r="UWK122" s="172"/>
      <c r="UWL122" s="172"/>
      <c r="UWM122" s="172"/>
      <c r="UWN122" s="172"/>
      <c r="UWO122" s="172"/>
      <c r="UWP122" s="172"/>
      <c r="UWQ122" s="172"/>
      <c r="UWR122" s="172"/>
      <c r="UWS122" s="172"/>
      <c r="UWT122" s="172"/>
      <c r="UWU122" s="172"/>
      <c r="UWV122" s="172"/>
      <c r="UWW122" s="172"/>
      <c r="UWX122" s="172"/>
      <c r="UWY122" s="172"/>
      <c r="UWZ122" s="172"/>
      <c r="UXA122" s="172"/>
      <c r="UXB122" s="172"/>
      <c r="UXC122" s="172"/>
      <c r="UXD122" s="172"/>
      <c r="UXE122" s="172"/>
      <c r="UXF122" s="172"/>
      <c r="UXG122" s="172"/>
      <c r="UXH122" s="172"/>
      <c r="UXI122" s="172"/>
      <c r="UXJ122" s="172"/>
      <c r="UXK122" s="172"/>
      <c r="UXL122" s="172"/>
      <c r="UXM122" s="172"/>
      <c r="UXN122" s="172"/>
      <c r="UXO122" s="172"/>
      <c r="UXP122" s="172"/>
      <c r="UXQ122" s="172"/>
      <c r="UXR122" s="172"/>
      <c r="UXS122" s="172"/>
      <c r="UXT122" s="172"/>
      <c r="UXU122" s="172"/>
      <c r="UXV122" s="172"/>
      <c r="UXW122" s="172"/>
      <c r="UXX122" s="172"/>
      <c r="UXY122" s="172"/>
      <c r="UXZ122" s="172"/>
      <c r="UYA122" s="172"/>
      <c r="UYB122" s="172"/>
      <c r="UYC122" s="172"/>
      <c r="UYD122" s="172"/>
      <c r="UYE122" s="172"/>
      <c r="UYF122" s="172"/>
      <c r="UYG122" s="172"/>
      <c r="UYH122" s="172"/>
      <c r="UYI122" s="172"/>
      <c r="UYJ122" s="172"/>
      <c r="UYK122" s="172"/>
      <c r="UYL122" s="172"/>
      <c r="UYM122" s="172"/>
      <c r="UYN122" s="172"/>
      <c r="UYO122" s="172"/>
      <c r="UYP122" s="172"/>
      <c r="UYQ122" s="172"/>
      <c r="UYR122" s="172"/>
      <c r="UYS122" s="172"/>
      <c r="UYT122" s="172"/>
      <c r="UYU122" s="172"/>
      <c r="UYV122" s="172"/>
      <c r="UYW122" s="172"/>
      <c r="UYX122" s="172"/>
      <c r="UYY122" s="172"/>
      <c r="UYZ122" s="172"/>
      <c r="UZA122" s="172"/>
      <c r="UZB122" s="172"/>
      <c r="UZC122" s="172"/>
      <c r="UZD122" s="172"/>
      <c r="UZE122" s="172"/>
      <c r="UZF122" s="172"/>
      <c r="UZG122" s="172"/>
      <c r="UZH122" s="172"/>
      <c r="UZI122" s="172"/>
      <c r="UZJ122" s="172"/>
      <c r="UZK122" s="172"/>
      <c r="UZL122" s="172"/>
      <c r="UZM122" s="172"/>
      <c r="UZN122" s="172"/>
      <c r="UZO122" s="172"/>
      <c r="UZP122" s="172"/>
      <c r="UZQ122" s="172"/>
      <c r="UZR122" s="172"/>
      <c r="UZS122" s="172"/>
      <c r="UZT122" s="172"/>
      <c r="UZU122" s="172"/>
      <c r="UZV122" s="172"/>
      <c r="UZW122" s="172"/>
      <c r="UZX122" s="172"/>
      <c r="UZY122" s="172"/>
      <c r="UZZ122" s="172"/>
      <c r="VAA122" s="172"/>
      <c r="VAB122" s="172"/>
      <c r="VAC122" s="172"/>
      <c r="VAD122" s="172"/>
      <c r="VAE122" s="172"/>
      <c r="VAF122" s="172"/>
      <c r="VAG122" s="172"/>
      <c r="VAH122" s="172"/>
      <c r="VAI122" s="172"/>
      <c r="VAJ122" s="172"/>
      <c r="VAK122" s="172"/>
      <c r="VAL122" s="172"/>
      <c r="VAM122" s="172"/>
      <c r="VAN122" s="172"/>
      <c r="VAO122" s="172"/>
      <c r="VAP122" s="172"/>
      <c r="VAQ122" s="172"/>
      <c r="VAR122" s="172"/>
      <c r="VAS122" s="172"/>
      <c r="VAT122" s="172"/>
      <c r="VAU122" s="172"/>
      <c r="VAV122" s="172"/>
      <c r="VAW122" s="172"/>
      <c r="VAX122" s="172"/>
      <c r="VAY122" s="172"/>
      <c r="VAZ122" s="172"/>
      <c r="VBA122" s="172"/>
      <c r="VBB122" s="172"/>
      <c r="VBC122" s="172"/>
      <c r="VBD122" s="172"/>
      <c r="VBE122" s="172"/>
      <c r="VBF122" s="172"/>
      <c r="VBG122" s="172"/>
      <c r="VBH122" s="172"/>
      <c r="VBI122" s="172"/>
      <c r="VBJ122" s="172"/>
      <c r="VBK122" s="172"/>
      <c r="VBL122" s="172"/>
      <c r="VBM122" s="172"/>
      <c r="VBN122" s="172"/>
      <c r="VBO122" s="172"/>
      <c r="VBP122" s="172"/>
      <c r="VBQ122" s="172"/>
      <c r="VBR122" s="172"/>
      <c r="VBS122" s="172"/>
      <c r="VBT122" s="172"/>
      <c r="VBU122" s="172"/>
      <c r="VBV122" s="172"/>
      <c r="VBW122" s="172"/>
      <c r="VBX122" s="172"/>
      <c r="VBY122" s="172"/>
      <c r="VBZ122" s="172"/>
      <c r="VCA122" s="172"/>
      <c r="VCB122" s="172"/>
      <c r="VCC122" s="172"/>
      <c r="VCD122" s="172"/>
      <c r="VCE122" s="172"/>
      <c r="VCF122" s="172"/>
      <c r="VCG122" s="172"/>
      <c r="VCH122" s="172"/>
      <c r="VCI122" s="172"/>
      <c r="VCJ122" s="172"/>
      <c r="VCK122" s="172"/>
      <c r="VCL122" s="172"/>
      <c r="VCM122" s="172"/>
      <c r="VCN122" s="172"/>
      <c r="VCO122" s="172"/>
      <c r="VCP122" s="172"/>
      <c r="VCQ122" s="172"/>
      <c r="VCR122" s="172"/>
      <c r="VCS122" s="172"/>
      <c r="VCT122" s="172"/>
      <c r="VCU122" s="172"/>
      <c r="VCV122" s="172"/>
      <c r="VCW122" s="172"/>
      <c r="VCX122" s="172"/>
      <c r="VCY122" s="172"/>
      <c r="VCZ122" s="172"/>
      <c r="VDA122" s="172"/>
      <c r="VDB122" s="172"/>
      <c r="VDC122" s="172"/>
      <c r="VDD122" s="172"/>
      <c r="VDE122" s="172"/>
      <c r="VDF122" s="172"/>
      <c r="VDG122" s="172"/>
      <c r="VDH122" s="172"/>
      <c r="VDI122" s="172"/>
      <c r="VDJ122" s="172"/>
      <c r="VDK122" s="172"/>
      <c r="VDL122" s="172"/>
      <c r="VDM122" s="172"/>
      <c r="VDN122" s="172"/>
      <c r="VDO122" s="172"/>
      <c r="VDP122" s="172"/>
      <c r="VDQ122" s="172"/>
      <c r="VDR122" s="172"/>
      <c r="VDS122" s="172"/>
      <c r="VDT122" s="172"/>
      <c r="VDU122" s="172"/>
      <c r="VDV122" s="172"/>
      <c r="VDW122" s="172"/>
      <c r="VDX122" s="172"/>
      <c r="VDY122" s="172"/>
      <c r="VDZ122" s="172"/>
      <c r="VEA122" s="172"/>
      <c r="VEB122" s="172"/>
      <c r="VEC122" s="172"/>
      <c r="VED122" s="172"/>
      <c r="VEE122" s="172"/>
      <c r="VEF122" s="172"/>
      <c r="VEG122" s="172"/>
      <c r="VEH122" s="172"/>
      <c r="VEI122" s="172"/>
      <c r="VEJ122" s="172"/>
      <c r="VEK122" s="172"/>
      <c r="VEL122" s="172"/>
      <c r="VEM122" s="172"/>
      <c r="VEN122" s="172"/>
      <c r="VEO122" s="172"/>
      <c r="VEP122" s="172"/>
      <c r="VEQ122" s="172"/>
      <c r="VER122" s="172"/>
      <c r="VES122" s="172"/>
      <c r="VET122" s="172"/>
      <c r="VEU122" s="172"/>
      <c r="VEV122" s="172"/>
      <c r="VEW122" s="172"/>
      <c r="VEX122" s="172"/>
      <c r="VEY122" s="172"/>
      <c r="VEZ122" s="172"/>
      <c r="VFA122" s="172"/>
      <c r="VFB122" s="172"/>
      <c r="VFC122" s="172"/>
      <c r="VFD122" s="172"/>
      <c r="VFE122" s="172"/>
      <c r="VFF122" s="172"/>
      <c r="VFG122" s="172"/>
      <c r="VFH122" s="172"/>
      <c r="VFI122" s="172"/>
      <c r="VFJ122" s="172"/>
      <c r="VFK122" s="172"/>
      <c r="VFL122" s="172"/>
      <c r="VFM122" s="172"/>
      <c r="VFN122" s="172"/>
      <c r="VFO122" s="172"/>
      <c r="VFP122" s="172"/>
      <c r="VFQ122" s="172"/>
      <c r="VFR122" s="172"/>
      <c r="VFS122" s="172"/>
      <c r="VFT122" s="172"/>
      <c r="VFU122" s="172"/>
      <c r="VFV122" s="172"/>
      <c r="VFW122" s="172"/>
      <c r="VFX122" s="172"/>
      <c r="VFY122" s="172"/>
      <c r="VFZ122" s="172"/>
      <c r="VGA122" s="172"/>
      <c r="VGB122" s="172"/>
      <c r="VGC122" s="172"/>
      <c r="VGD122" s="172"/>
      <c r="VGE122" s="172"/>
      <c r="VGF122" s="172"/>
      <c r="VGG122" s="172"/>
      <c r="VGH122" s="172"/>
      <c r="VGI122" s="172"/>
      <c r="VGJ122" s="172"/>
      <c r="VGK122" s="172"/>
      <c r="VGL122" s="172"/>
      <c r="VGM122" s="172"/>
      <c r="VGN122" s="172"/>
      <c r="VGO122" s="172"/>
      <c r="VGP122" s="172"/>
      <c r="VGQ122" s="172"/>
      <c r="VGR122" s="172"/>
      <c r="VGS122" s="172"/>
      <c r="VGT122" s="172"/>
      <c r="VGU122" s="172"/>
      <c r="VGV122" s="172"/>
      <c r="VGW122" s="172"/>
      <c r="VGX122" s="172"/>
      <c r="VGY122" s="172"/>
      <c r="VGZ122" s="172"/>
      <c r="VHA122" s="172"/>
      <c r="VHB122" s="172"/>
      <c r="VHC122" s="172"/>
      <c r="VHD122" s="172"/>
      <c r="VHE122" s="172"/>
      <c r="VHF122" s="172"/>
      <c r="VHG122" s="172"/>
      <c r="VHH122" s="172"/>
      <c r="VHI122" s="172"/>
      <c r="VHJ122" s="172"/>
      <c r="VHK122" s="172"/>
      <c r="VHL122" s="172"/>
      <c r="VHM122" s="172"/>
      <c r="VHN122" s="172"/>
      <c r="VHO122" s="172"/>
      <c r="VHP122" s="172"/>
      <c r="VHQ122" s="172"/>
      <c r="VHR122" s="172"/>
      <c r="VHS122" s="172"/>
      <c r="VHT122" s="172"/>
      <c r="VHU122" s="172"/>
      <c r="VHV122" s="172"/>
      <c r="VHW122" s="172"/>
      <c r="VHX122" s="172"/>
      <c r="VHY122" s="172"/>
      <c r="VHZ122" s="172"/>
      <c r="VIA122" s="172"/>
      <c r="VIB122" s="172"/>
      <c r="VIC122" s="172"/>
      <c r="VID122" s="172"/>
      <c r="VIE122" s="172"/>
      <c r="VIF122" s="172"/>
      <c r="VIG122" s="172"/>
      <c r="VIH122" s="172"/>
      <c r="VII122" s="172"/>
      <c r="VIJ122" s="172"/>
      <c r="VIK122" s="172"/>
      <c r="VIL122" s="172"/>
      <c r="VIM122" s="172"/>
      <c r="VIN122" s="172"/>
      <c r="VIO122" s="172"/>
      <c r="VIP122" s="172"/>
      <c r="VIQ122" s="172"/>
      <c r="VIR122" s="172"/>
      <c r="VIS122" s="172"/>
      <c r="VIT122" s="172"/>
      <c r="VIU122" s="172"/>
      <c r="VIV122" s="172"/>
      <c r="VIW122" s="172"/>
      <c r="VIX122" s="172"/>
      <c r="VIY122" s="172"/>
      <c r="VIZ122" s="172"/>
      <c r="VJA122" s="172"/>
      <c r="VJB122" s="172"/>
      <c r="VJC122" s="172"/>
      <c r="VJD122" s="172"/>
      <c r="VJE122" s="172"/>
      <c r="VJF122" s="172"/>
      <c r="VJG122" s="172"/>
      <c r="VJH122" s="172"/>
      <c r="VJI122" s="172"/>
      <c r="VJJ122" s="172"/>
      <c r="VJK122" s="172"/>
      <c r="VJL122" s="172"/>
      <c r="VJM122" s="172"/>
      <c r="VJN122" s="172"/>
      <c r="VJO122" s="172"/>
      <c r="VJP122" s="172"/>
      <c r="VJQ122" s="172"/>
      <c r="VJR122" s="172"/>
      <c r="VJS122" s="172"/>
      <c r="VJT122" s="172"/>
      <c r="VJU122" s="172"/>
      <c r="VJV122" s="172"/>
      <c r="VJW122" s="172"/>
      <c r="VJX122" s="172"/>
      <c r="VJY122" s="172"/>
      <c r="VJZ122" s="172"/>
      <c r="VKA122" s="172"/>
      <c r="VKB122" s="172"/>
      <c r="VKC122" s="172"/>
      <c r="VKD122" s="172"/>
      <c r="VKE122" s="172"/>
      <c r="VKF122" s="172"/>
      <c r="VKG122" s="172"/>
      <c r="VKH122" s="172"/>
      <c r="VKI122" s="172"/>
      <c r="VKJ122" s="172"/>
      <c r="VKK122" s="172"/>
      <c r="VKL122" s="172"/>
      <c r="VKM122" s="172"/>
      <c r="VKN122" s="172"/>
      <c r="VKO122" s="172"/>
      <c r="VKP122" s="172"/>
      <c r="VKQ122" s="172"/>
      <c r="VKR122" s="172"/>
      <c r="VKS122" s="172"/>
      <c r="VKT122" s="172"/>
      <c r="VKU122" s="172"/>
      <c r="VKV122" s="172"/>
      <c r="VKW122" s="172"/>
      <c r="VKX122" s="172"/>
      <c r="VKY122" s="172"/>
      <c r="VKZ122" s="172"/>
      <c r="VLA122" s="172"/>
      <c r="VLB122" s="172"/>
      <c r="VLC122" s="172"/>
      <c r="VLD122" s="172"/>
      <c r="VLE122" s="172"/>
      <c r="VLF122" s="172"/>
      <c r="VLG122" s="172"/>
      <c r="VLH122" s="172"/>
      <c r="VLI122" s="172"/>
      <c r="VLJ122" s="172"/>
      <c r="VLK122" s="172"/>
      <c r="VLL122" s="172"/>
      <c r="VLM122" s="172"/>
      <c r="VLN122" s="172"/>
      <c r="VLO122" s="172"/>
      <c r="VLP122" s="172"/>
      <c r="VLQ122" s="172"/>
      <c r="VLR122" s="172"/>
      <c r="VLS122" s="172"/>
      <c r="VLT122" s="172"/>
      <c r="VLU122" s="172"/>
      <c r="VLV122" s="172"/>
      <c r="VLW122" s="172"/>
      <c r="VLX122" s="172"/>
      <c r="VLY122" s="172"/>
      <c r="VLZ122" s="172"/>
      <c r="VMA122" s="172"/>
      <c r="VMB122" s="172"/>
      <c r="VMC122" s="172"/>
      <c r="VMD122" s="172"/>
      <c r="VME122" s="172"/>
      <c r="VMF122" s="172"/>
      <c r="VMG122" s="172"/>
      <c r="VMH122" s="172"/>
      <c r="VMI122" s="172"/>
      <c r="VMJ122" s="172"/>
      <c r="VMK122" s="172"/>
      <c r="VML122" s="172"/>
      <c r="VMM122" s="172"/>
      <c r="VMN122" s="172"/>
      <c r="VMO122" s="172"/>
      <c r="VMP122" s="172"/>
      <c r="VMQ122" s="172"/>
      <c r="VMR122" s="172"/>
      <c r="VMS122" s="172"/>
      <c r="VMT122" s="172"/>
      <c r="VMU122" s="172"/>
      <c r="VMV122" s="172"/>
      <c r="VMW122" s="172"/>
      <c r="VMX122" s="172"/>
      <c r="VMY122" s="172"/>
      <c r="VMZ122" s="172"/>
      <c r="VNA122" s="172"/>
      <c r="VNB122" s="172"/>
      <c r="VNC122" s="172"/>
      <c r="VND122" s="172"/>
      <c r="VNE122" s="172"/>
      <c r="VNF122" s="172"/>
      <c r="VNG122" s="172"/>
      <c r="VNH122" s="172"/>
      <c r="VNI122" s="172"/>
      <c r="VNJ122" s="172"/>
      <c r="VNK122" s="172"/>
      <c r="VNL122" s="172"/>
      <c r="VNM122" s="172"/>
      <c r="VNN122" s="172"/>
      <c r="VNO122" s="172"/>
      <c r="VNP122" s="172"/>
      <c r="VNQ122" s="172"/>
      <c r="VNR122" s="172"/>
      <c r="VNS122" s="172"/>
      <c r="VNT122" s="172"/>
      <c r="VNU122" s="172"/>
      <c r="VNV122" s="172"/>
      <c r="VNW122" s="172"/>
      <c r="VNX122" s="172"/>
      <c r="VNY122" s="172"/>
      <c r="VNZ122" s="172"/>
      <c r="VOA122" s="172"/>
      <c r="VOB122" s="172"/>
      <c r="VOC122" s="172"/>
      <c r="VOD122" s="172"/>
      <c r="VOE122" s="172"/>
      <c r="VOF122" s="172"/>
      <c r="VOG122" s="172"/>
      <c r="VOH122" s="172"/>
      <c r="VOI122" s="172"/>
      <c r="VOJ122" s="172"/>
      <c r="VOK122" s="172"/>
      <c r="VOL122" s="172"/>
      <c r="VOM122" s="172"/>
      <c r="VON122" s="172"/>
      <c r="VOO122" s="172"/>
      <c r="VOP122" s="172"/>
      <c r="VOQ122" s="172"/>
      <c r="VOR122" s="172"/>
      <c r="VOS122" s="172"/>
      <c r="VOT122" s="172"/>
      <c r="VOU122" s="172"/>
      <c r="VOV122" s="172"/>
      <c r="VOW122" s="172"/>
      <c r="VOX122" s="172"/>
      <c r="VOY122" s="172"/>
      <c r="VOZ122" s="172"/>
      <c r="VPA122" s="172"/>
      <c r="VPB122" s="172"/>
      <c r="VPC122" s="172"/>
      <c r="VPD122" s="172"/>
      <c r="VPE122" s="172"/>
      <c r="VPF122" s="172"/>
      <c r="VPG122" s="172"/>
      <c r="VPH122" s="172"/>
      <c r="VPI122" s="172"/>
      <c r="VPJ122" s="172"/>
      <c r="VPK122" s="172"/>
      <c r="VPL122" s="172"/>
      <c r="VPM122" s="172"/>
      <c r="VPN122" s="172"/>
      <c r="VPO122" s="172"/>
      <c r="VPP122" s="172"/>
      <c r="VPQ122" s="172"/>
      <c r="VPR122" s="172"/>
      <c r="VPS122" s="172"/>
      <c r="VPT122" s="172"/>
      <c r="VPU122" s="172"/>
      <c r="VPV122" s="172"/>
      <c r="VPW122" s="172"/>
      <c r="VPX122" s="172"/>
      <c r="VPY122" s="172"/>
      <c r="VPZ122" s="172"/>
      <c r="VQA122" s="172"/>
      <c r="VQB122" s="172"/>
      <c r="VQC122" s="172"/>
      <c r="VQD122" s="172"/>
      <c r="VQE122" s="172"/>
      <c r="VQF122" s="172"/>
      <c r="VQG122" s="172"/>
      <c r="VQH122" s="172"/>
      <c r="VQI122" s="172"/>
      <c r="VQJ122" s="172"/>
      <c r="VQK122" s="172"/>
      <c r="VQL122" s="172"/>
      <c r="VQM122" s="172"/>
      <c r="VQN122" s="172"/>
      <c r="VQO122" s="172"/>
      <c r="VQP122" s="172"/>
      <c r="VQQ122" s="172"/>
      <c r="VQR122" s="172"/>
      <c r="VQS122" s="172"/>
      <c r="VQT122" s="172"/>
      <c r="VQU122" s="172"/>
      <c r="VQV122" s="172"/>
      <c r="VQW122" s="172"/>
      <c r="VQX122" s="172"/>
      <c r="VQY122" s="172"/>
      <c r="VQZ122" s="172"/>
      <c r="VRA122" s="172"/>
      <c r="VRB122" s="172"/>
      <c r="VRC122" s="172"/>
      <c r="VRD122" s="172"/>
      <c r="VRE122" s="172"/>
      <c r="VRF122" s="172"/>
      <c r="VRG122" s="172"/>
      <c r="VRH122" s="172"/>
      <c r="VRI122" s="172"/>
      <c r="VRJ122" s="172"/>
      <c r="VRK122" s="172"/>
      <c r="VRL122" s="172"/>
      <c r="VRM122" s="172"/>
      <c r="VRN122" s="172"/>
      <c r="VRO122" s="172"/>
      <c r="VRP122" s="172"/>
      <c r="VRQ122" s="172"/>
      <c r="VRR122" s="172"/>
      <c r="VRS122" s="172"/>
      <c r="VRT122" s="172"/>
      <c r="VRU122" s="172"/>
      <c r="VRV122" s="172"/>
      <c r="VRW122" s="172"/>
      <c r="VRX122" s="172"/>
      <c r="VRY122" s="172"/>
      <c r="VRZ122" s="172"/>
      <c r="VSA122" s="172"/>
      <c r="VSB122" s="172"/>
      <c r="VSC122" s="172"/>
      <c r="VSD122" s="172"/>
      <c r="VSE122" s="172"/>
      <c r="VSF122" s="172"/>
      <c r="VSG122" s="172"/>
      <c r="VSH122" s="172"/>
      <c r="VSI122" s="172"/>
      <c r="VSJ122" s="172"/>
      <c r="VSK122" s="172"/>
      <c r="VSL122" s="172"/>
      <c r="VSM122" s="172"/>
      <c r="VSN122" s="172"/>
      <c r="VSO122" s="172"/>
      <c r="VSP122" s="172"/>
      <c r="VSQ122" s="172"/>
      <c r="VSR122" s="172"/>
      <c r="VSS122" s="172"/>
      <c r="VST122" s="172"/>
      <c r="VSU122" s="172"/>
      <c r="VSV122" s="172"/>
      <c r="VSW122" s="172"/>
      <c r="VSX122" s="172"/>
      <c r="VSY122" s="172"/>
      <c r="VSZ122" s="172"/>
      <c r="VTA122" s="172"/>
      <c r="VTB122" s="172"/>
      <c r="VTC122" s="172"/>
      <c r="VTD122" s="172"/>
      <c r="VTE122" s="172"/>
      <c r="VTF122" s="172"/>
      <c r="VTG122" s="172"/>
      <c r="VTH122" s="172"/>
      <c r="VTI122" s="172"/>
      <c r="VTJ122" s="172"/>
      <c r="VTK122" s="172"/>
      <c r="VTL122" s="172"/>
      <c r="VTM122" s="172"/>
      <c r="VTN122" s="172"/>
      <c r="VTO122" s="172"/>
      <c r="VTP122" s="172"/>
      <c r="VTQ122" s="172"/>
      <c r="VTR122" s="172"/>
      <c r="VTS122" s="172"/>
      <c r="VTT122" s="172"/>
      <c r="VTU122" s="172"/>
      <c r="VTV122" s="172"/>
      <c r="VTW122" s="172"/>
      <c r="VTX122" s="172"/>
      <c r="VTY122" s="172"/>
      <c r="VTZ122" s="172"/>
      <c r="VUA122" s="172"/>
      <c r="VUB122" s="172"/>
      <c r="VUC122" s="172"/>
      <c r="VUD122" s="172"/>
      <c r="VUE122" s="172"/>
      <c r="VUF122" s="172"/>
      <c r="VUG122" s="172"/>
      <c r="VUH122" s="172"/>
      <c r="VUI122" s="172"/>
      <c r="VUJ122" s="172"/>
      <c r="VUK122" s="172"/>
      <c r="VUL122" s="172"/>
      <c r="VUM122" s="172"/>
      <c r="VUN122" s="172"/>
      <c r="VUO122" s="172"/>
      <c r="VUP122" s="172"/>
      <c r="VUQ122" s="172"/>
      <c r="VUR122" s="172"/>
      <c r="VUS122" s="172"/>
      <c r="VUT122" s="172"/>
      <c r="VUU122" s="172"/>
      <c r="VUV122" s="172"/>
      <c r="VUW122" s="172"/>
      <c r="VUX122" s="172"/>
      <c r="VUY122" s="172"/>
      <c r="VUZ122" s="172"/>
      <c r="VVA122" s="172"/>
      <c r="VVB122" s="172"/>
      <c r="VVC122" s="172"/>
      <c r="VVD122" s="172"/>
      <c r="VVE122" s="172"/>
      <c r="VVF122" s="172"/>
      <c r="VVG122" s="172"/>
      <c r="VVH122" s="172"/>
      <c r="VVI122" s="172"/>
      <c r="VVJ122" s="172"/>
      <c r="VVK122" s="172"/>
      <c r="VVL122" s="172"/>
      <c r="VVM122" s="172"/>
      <c r="VVN122" s="172"/>
      <c r="VVO122" s="172"/>
      <c r="VVP122" s="172"/>
      <c r="VVQ122" s="172"/>
      <c r="VVR122" s="172"/>
      <c r="VVS122" s="172"/>
      <c r="VVT122" s="172"/>
      <c r="VVU122" s="172"/>
      <c r="VVV122" s="172"/>
      <c r="VVW122" s="172"/>
      <c r="VVX122" s="172"/>
      <c r="VVY122" s="172"/>
      <c r="VVZ122" s="172"/>
      <c r="VWA122" s="172"/>
      <c r="VWB122" s="172"/>
      <c r="VWC122" s="172"/>
      <c r="VWD122" s="172"/>
      <c r="VWE122" s="172"/>
      <c r="VWF122" s="172"/>
      <c r="VWG122" s="172"/>
      <c r="VWH122" s="172"/>
      <c r="VWI122" s="172"/>
      <c r="VWJ122" s="172"/>
      <c r="VWK122" s="172"/>
      <c r="VWL122" s="172"/>
      <c r="VWM122" s="172"/>
      <c r="VWN122" s="172"/>
      <c r="VWO122" s="172"/>
      <c r="VWP122" s="172"/>
      <c r="VWQ122" s="172"/>
      <c r="VWR122" s="172"/>
      <c r="VWS122" s="172"/>
      <c r="VWT122" s="172"/>
      <c r="VWU122" s="172"/>
      <c r="VWV122" s="172"/>
      <c r="VWW122" s="172"/>
      <c r="VWX122" s="172"/>
      <c r="VWY122" s="172"/>
      <c r="VWZ122" s="172"/>
      <c r="VXA122" s="172"/>
      <c r="VXB122" s="172"/>
      <c r="VXC122" s="172"/>
      <c r="VXD122" s="172"/>
      <c r="VXE122" s="172"/>
      <c r="VXF122" s="172"/>
      <c r="VXG122" s="172"/>
      <c r="VXH122" s="172"/>
      <c r="VXI122" s="172"/>
      <c r="VXJ122" s="172"/>
      <c r="VXK122" s="172"/>
      <c r="VXL122" s="172"/>
      <c r="VXM122" s="172"/>
      <c r="VXN122" s="172"/>
      <c r="VXO122" s="172"/>
      <c r="VXP122" s="172"/>
      <c r="VXQ122" s="172"/>
      <c r="VXR122" s="172"/>
      <c r="VXS122" s="172"/>
      <c r="VXT122" s="172"/>
      <c r="VXU122" s="172"/>
      <c r="VXV122" s="172"/>
      <c r="VXW122" s="172"/>
      <c r="VXX122" s="172"/>
      <c r="VXY122" s="172"/>
      <c r="VXZ122" s="172"/>
      <c r="VYA122" s="172"/>
      <c r="VYB122" s="172"/>
      <c r="VYC122" s="172"/>
      <c r="VYD122" s="172"/>
      <c r="VYE122" s="172"/>
      <c r="VYF122" s="172"/>
      <c r="VYG122" s="172"/>
      <c r="VYH122" s="172"/>
      <c r="VYI122" s="172"/>
      <c r="VYJ122" s="172"/>
      <c r="VYK122" s="172"/>
      <c r="VYL122" s="172"/>
      <c r="VYM122" s="172"/>
      <c r="VYN122" s="172"/>
      <c r="VYO122" s="172"/>
      <c r="VYP122" s="172"/>
      <c r="VYQ122" s="172"/>
      <c r="VYR122" s="172"/>
      <c r="VYS122" s="172"/>
      <c r="VYT122" s="172"/>
      <c r="VYU122" s="172"/>
      <c r="VYV122" s="172"/>
      <c r="VYW122" s="172"/>
      <c r="VYX122" s="172"/>
      <c r="VYY122" s="172"/>
      <c r="VYZ122" s="172"/>
      <c r="VZA122" s="172"/>
      <c r="VZB122" s="172"/>
      <c r="VZC122" s="172"/>
      <c r="VZD122" s="172"/>
      <c r="VZE122" s="172"/>
      <c r="VZF122" s="172"/>
      <c r="VZG122" s="172"/>
      <c r="VZH122" s="172"/>
      <c r="VZI122" s="172"/>
      <c r="VZJ122" s="172"/>
      <c r="VZK122" s="172"/>
      <c r="VZL122" s="172"/>
      <c r="VZM122" s="172"/>
      <c r="VZN122" s="172"/>
      <c r="VZO122" s="172"/>
      <c r="VZP122" s="172"/>
      <c r="VZQ122" s="172"/>
      <c r="VZR122" s="172"/>
      <c r="VZS122" s="172"/>
      <c r="VZT122" s="172"/>
      <c r="VZU122" s="172"/>
      <c r="VZV122" s="172"/>
      <c r="VZW122" s="172"/>
      <c r="VZX122" s="172"/>
      <c r="VZY122" s="172"/>
      <c r="VZZ122" s="172"/>
      <c r="WAA122" s="172"/>
      <c r="WAB122" s="172"/>
      <c r="WAC122" s="172"/>
      <c r="WAD122" s="172"/>
      <c r="WAE122" s="172"/>
      <c r="WAF122" s="172"/>
      <c r="WAG122" s="172"/>
      <c r="WAH122" s="172"/>
      <c r="WAI122" s="172"/>
      <c r="WAJ122" s="172"/>
      <c r="WAK122" s="172"/>
      <c r="WAL122" s="172"/>
      <c r="WAM122" s="172"/>
      <c r="WAN122" s="172"/>
      <c r="WAO122" s="172"/>
      <c r="WAP122" s="172"/>
      <c r="WAQ122" s="172"/>
      <c r="WAR122" s="172"/>
      <c r="WAS122" s="172"/>
      <c r="WAT122" s="172"/>
      <c r="WAU122" s="172"/>
      <c r="WAV122" s="172"/>
      <c r="WAW122" s="172"/>
      <c r="WAX122" s="172"/>
      <c r="WAY122" s="172"/>
      <c r="WAZ122" s="172"/>
      <c r="WBA122" s="172"/>
      <c r="WBB122" s="172"/>
      <c r="WBC122" s="172"/>
      <c r="WBD122" s="172"/>
      <c r="WBE122" s="172"/>
      <c r="WBF122" s="172"/>
      <c r="WBG122" s="172"/>
      <c r="WBH122" s="172"/>
      <c r="WBI122" s="172"/>
      <c r="WBJ122" s="172"/>
      <c r="WBK122" s="172"/>
      <c r="WBL122" s="172"/>
      <c r="WBM122" s="172"/>
      <c r="WBN122" s="172"/>
      <c r="WBO122" s="172"/>
      <c r="WBP122" s="172"/>
      <c r="WBQ122" s="172"/>
      <c r="WBR122" s="172"/>
      <c r="WBS122" s="172"/>
      <c r="WBT122" s="172"/>
      <c r="WBU122" s="172"/>
      <c r="WBV122" s="172"/>
      <c r="WBW122" s="172"/>
      <c r="WBX122" s="172"/>
      <c r="WBY122" s="172"/>
      <c r="WBZ122" s="172"/>
      <c r="WCA122" s="172"/>
      <c r="WCB122" s="172"/>
      <c r="WCC122" s="172"/>
      <c r="WCD122" s="172"/>
      <c r="WCE122" s="172"/>
      <c r="WCF122" s="172"/>
      <c r="WCG122" s="172"/>
      <c r="WCH122" s="172"/>
      <c r="WCI122" s="172"/>
      <c r="WCJ122" s="172"/>
      <c r="WCK122" s="172"/>
      <c r="WCL122" s="172"/>
      <c r="WCM122" s="172"/>
      <c r="WCN122" s="172"/>
      <c r="WCO122" s="172"/>
      <c r="WCP122" s="172"/>
      <c r="WCQ122" s="172"/>
      <c r="WCR122" s="172"/>
      <c r="WCS122" s="172"/>
      <c r="WCT122" s="172"/>
      <c r="WCU122" s="172"/>
      <c r="WCV122" s="172"/>
      <c r="WCW122" s="172"/>
      <c r="WCX122" s="172"/>
      <c r="WCY122" s="172"/>
      <c r="WCZ122" s="172"/>
      <c r="WDA122" s="172"/>
      <c r="WDB122" s="172"/>
      <c r="WDC122" s="172"/>
      <c r="WDD122" s="172"/>
      <c r="WDE122" s="172"/>
      <c r="WDF122" s="172"/>
      <c r="WDG122" s="172"/>
      <c r="WDH122" s="172"/>
      <c r="WDI122" s="172"/>
      <c r="WDJ122" s="172"/>
      <c r="WDK122" s="172"/>
      <c r="WDL122" s="172"/>
      <c r="WDM122" s="172"/>
      <c r="WDN122" s="172"/>
      <c r="WDO122" s="172"/>
      <c r="WDP122" s="172"/>
      <c r="WDQ122" s="172"/>
      <c r="WDR122" s="172"/>
      <c r="WDS122" s="172"/>
      <c r="WDT122" s="172"/>
      <c r="WDU122" s="172"/>
      <c r="WDV122" s="172"/>
      <c r="WDW122" s="172"/>
      <c r="WDX122" s="172"/>
      <c r="WDY122" s="172"/>
      <c r="WDZ122" s="172"/>
      <c r="WEA122" s="172"/>
      <c r="WEB122" s="172"/>
      <c r="WEC122" s="172"/>
      <c r="WED122" s="172"/>
      <c r="WEE122" s="172"/>
      <c r="WEF122" s="172"/>
      <c r="WEG122" s="172"/>
      <c r="WEH122" s="172"/>
      <c r="WEI122" s="172"/>
      <c r="WEJ122" s="172"/>
      <c r="WEK122" s="172"/>
      <c r="WEL122" s="172"/>
      <c r="WEM122" s="172"/>
      <c r="WEN122" s="172"/>
      <c r="WEO122" s="172"/>
      <c r="WEP122" s="172"/>
      <c r="WEQ122" s="172"/>
      <c r="WER122" s="172"/>
      <c r="WES122" s="172"/>
      <c r="WET122" s="172"/>
      <c r="WEU122" s="172"/>
      <c r="WEV122" s="172"/>
      <c r="WEW122" s="172"/>
      <c r="WEX122" s="172"/>
      <c r="WEY122" s="172"/>
      <c r="WEZ122" s="172"/>
      <c r="WFA122" s="172"/>
      <c r="WFB122" s="172"/>
      <c r="WFC122" s="172"/>
      <c r="WFD122" s="172"/>
      <c r="WFE122" s="172"/>
      <c r="WFF122" s="172"/>
      <c r="WFG122" s="172"/>
      <c r="WFH122" s="172"/>
      <c r="WFI122" s="172"/>
      <c r="WFJ122" s="172"/>
      <c r="WFK122" s="172"/>
      <c r="WFL122" s="172"/>
      <c r="WFM122" s="172"/>
      <c r="WFN122" s="172"/>
      <c r="WFO122" s="172"/>
      <c r="WFP122" s="172"/>
      <c r="WFQ122" s="172"/>
      <c r="WFR122" s="172"/>
      <c r="WFS122" s="172"/>
      <c r="WFT122" s="172"/>
      <c r="WFU122" s="172"/>
      <c r="WFV122" s="172"/>
      <c r="WFW122" s="172"/>
      <c r="WFX122" s="172"/>
      <c r="WFY122" s="172"/>
      <c r="WFZ122" s="172"/>
      <c r="WGA122" s="172"/>
      <c r="WGB122" s="172"/>
      <c r="WGC122" s="172"/>
      <c r="WGD122" s="172"/>
      <c r="WGE122" s="172"/>
      <c r="WGF122" s="172"/>
      <c r="WGG122" s="172"/>
      <c r="WGH122" s="172"/>
      <c r="WGI122" s="172"/>
      <c r="WGJ122" s="172"/>
      <c r="WGK122" s="172"/>
      <c r="WGL122" s="172"/>
      <c r="WGM122" s="172"/>
      <c r="WGN122" s="172"/>
      <c r="WGO122" s="172"/>
      <c r="WGP122" s="172"/>
      <c r="WGQ122" s="172"/>
      <c r="WGR122" s="172"/>
      <c r="WGS122" s="172"/>
      <c r="WGT122" s="172"/>
      <c r="WGU122" s="172"/>
      <c r="WGV122" s="172"/>
      <c r="WGW122" s="172"/>
      <c r="WGX122" s="172"/>
      <c r="WGY122" s="172"/>
      <c r="WGZ122" s="172"/>
      <c r="WHA122" s="172"/>
      <c r="WHB122" s="172"/>
      <c r="WHC122" s="172"/>
      <c r="WHD122" s="172"/>
      <c r="WHE122" s="172"/>
      <c r="WHF122" s="172"/>
      <c r="WHG122" s="172"/>
      <c r="WHH122" s="172"/>
      <c r="WHI122" s="172"/>
      <c r="WHJ122" s="172"/>
      <c r="WHK122" s="172"/>
      <c r="WHL122" s="172"/>
      <c r="WHM122" s="172"/>
      <c r="WHN122" s="172"/>
      <c r="WHO122" s="172"/>
      <c r="WHP122" s="172"/>
      <c r="WHQ122" s="172"/>
      <c r="WHR122" s="172"/>
      <c r="WHS122" s="172"/>
      <c r="WHT122" s="172"/>
      <c r="WHU122" s="172"/>
      <c r="WHV122" s="172"/>
      <c r="WHW122" s="172"/>
      <c r="WHX122" s="172"/>
      <c r="WHY122" s="172"/>
      <c r="WHZ122" s="172"/>
      <c r="WIA122" s="172"/>
      <c r="WIB122" s="172"/>
      <c r="WIC122" s="172"/>
      <c r="WID122" s="172"/>
      <c r="WIE122" s="172"/>
      <c r="WIF122" s="172"/>
      <c r="WIG122" s="172"/>
      <c r="WIH122" s="172"/>
      <c r="WII122" s="172"/>
      <c r="WIJ122" s="172"/>
      <c r="WIK122" s="172"/>
      <c r="WIL122" s="172"/>
      <c r="WIM122" s="172"/>
      <c r="WIN122" s="172"/>
      <c r="WIO122" s="172"/>
      <c r="WIP122" s="172"/>
      <c r="WIQ122" s="172"/>
      <c r="WIR122" s="172"/>
      <c r="WIS122" s="172"/>
      <c r="WIT122" s="172"/>
      <c r="WIU122" s="172"/>
      <c r="WIV122" s="172"/>
      <c r="WIW122" s="172"/>
      <c r="WIX122" s="172"/>
      <c r="WIY122" s="172"/>
      <c r="WIZ122" s="172"/>
      <c r="WJA122" s="172"/>
      <c r="WJB122" s="172"/>
      <c r="WJC122" s="172"/>
      <c r="WJD122" s="172"/>
      <c r="WJE122" s="172"/>
      <c r="WJF122" s="172"/>
      <c r="WJG122" s="172"/>
      <c r="WJH122" s="172"/>
      <c r="WJI122" s="172"/>
      <c r="WJJ122" s="172"/>
      <c r="WJK122" s="172"/>
      <c r="WJL122" s="172"/>
      <c r="WJM122" s="172"/>
      <c r="WJN122" s="172"/>
      <c r="WJO122" s="172"/>
      <c r="WJP122" s="172"/>
      <c r="WJQ122" s="172"/>
      <c r="WJR122" s="172"/>
      <c r="WJS122" s="172"/>
      <c r="WJT122" s="172"/>
      <c r="WJU122" s="172"/>
      <c r="WJV122" s="172"/>
      <c r="WJW122" s="172"/>
      <c r="WJX122" s="172"/>
      <c r="WJY122" s="172"/>
      <c r="WJZ122" s="172"/>
      <c r="WKA122" s="172"/>
      <c r="WKB122" s="172"/>
      <c r="WKC122" s="172"/>
      <c r="WKD122" s="172"/>
      <c r="WKE122" s="172"/>
      <c r="WKF122" s="172"/>
      <c r="WKG122" s="172"/>
      <c r="WKH122" s="172"/>
      <c r="WKI122" s="172"/>
      <c r="WKJ122" s="172"/>
      <c r="WKK122" s="172"/>
      <c r="WKL122" s="172"/>
      <c r="WKM122" s="172"/>
      <c r="WKN122" s="172"/>
      <c r="WKO122" s="172"/>
      <c r="WKP122" s="172"/>
      <c r="WKQ122" s="172"/>
      <c r="WKR122" s="172"/>
      <c r="WKS122" s="172"/>
      <c r="WKT122" s="172"/>
      <c r="WKU122" s="172"/>
      <c r="WKV122" s="172"/>
      <c r="WKW122" s="172"/>
      <c r="WKX122" s="172"/>
      <c r="WKY122" s="172"/>
      <c r="WKZ122" s="172"/>
      <c r="WLA122" s="172"/>
      <c r="WLB122" s="172"/>
      <c r="WLC122" s="172"/>
      <c r="WLD122" s="172"/>
      <c r="WLE122" s="172"/>
      <c r="WLF122" s="172"/>
      <c r="WLG122" s="172"/>
      <c r="WLH122" s="172"/>
      <c r="WLI122" s="172"/>
      <c r="WLJ122" s="172"/>
      <c r="WLK122" s="172"/>
      <c r="WLL122" s="172"/>
      <c r="WLM122" s="172"/>
      <c r="WLN122" s="172"/>
      <c r="WLO122" s="172"/>
      <c r="WLP122" s="172"/>
      <c r="WLQ122" s="172"/>
      <c r="WLR122" s="172"/>
      <c r="WLS122" s="172"/>
      <c r="WLT122" s="172"/>
      <c r="WLU122" s="172"/>
      <c r="WLV122" s="172"/>
      <c r="WLW122" s="172"/>
      <c r="WLX122" s="172"/>
      <c r="WLY122" s="172"/>
      <c r="WLZ122" s="172"/>
      <c r="WMA122" s="172"/>
      <c r="WMB122" s="172"/>
      <c r="WMC122" s="172"/>
      <c r="WMD122" s="172"/>
      <c r="WME122" s="172"/>
      <c r="WMF122" s="172"/>
      <c r="WMG122" s="172"/>
      <c r="WMH122" s="172"/>
      <c r="WMI122" s="172"/>
      <c r="WMJ122" s="172"/>
      <c r="WMK122" s="172"/>
      <c r="WML122" s="172"/>
      <c r="WMM122" s="172"/>
      <c r="WMN122" s="172"/>
      <c r="WMO122" s="172"/>
      <c r="WMP122" s="172"/>
      <c r="WMQ122" s="172"/>
      <c r="WMR122" s="172"/>
      <c r="WMS122" s="172"/>
      <c r="WMT122" s="172"/>
      <c r="WMU122" s="172"/>
      <c r="WMV122" s="172"/>
      <c r="WMW122" s="172"/>
      <c r="WMX122" s="172"/>
      <c r="WMY122" s="172"/>
      <c r="WMZ122" s="172"/>
      <c r="WNA122" s="172"/>
      <c r="WNB122" s="172"/>
      <c r="WNC122" s="172"/>
      <c r="WND122" s="172"/>
      <c r="WNE122" s="172"/>
      <c r="WNF122" s="172"/>
      <c r="WNG122" s="172"/>
      <c r="WNH122" s="172"/>
      <c r="WNI122" s="172"/>
      <c r="WNJ122" s="172"/>
      <c r="WNK122" s="172"/>
      <c r="WNL122" s="172"/>
      <c r="WNM122" s="172"/>
      <c r="WNN122" s="172"/>
      <c r="WNO122" s="172"/>
      <c r="WNP122" s="172"/>
      <c r="WNQ122" s="172"/>
      <c r="WNR122" s="172"/>
      <c r="WNS122" s="172"/>
      <c r="WNT122" s="172"/>
      <c r="WNU122" s="172"/>
      <c r="WNV122" s="172"/>
      <c r="WNW122" s="172"/>
      <c r="WNX122" s="172"/>
      <c r="WNY122" s="172"/>
      <c r="WNZ122" s="172"/>
      <c r="WOA122" s="172"/>
      <c r="WOB122" s="172"/>
      <c r="WOC122" s="172"/>
      <c r="WOD122" s="172"/>
      <c r="WOE122" s="172"/>
      <c r="WOF122" s="172"/>
      <c r="WOG122" s="172"/>
      <c r="WOH122" s="172"/>
      <c r="WOI122" s="172"/>
      <c r="WOJ122" s="172"/>
      <c r="WOK122" s="172"/>
      <c r="WOL122" s="172"/>
      <c r="WOM122" s="172"/>
      <c r="WON122" s="172"/>
      <c r="WOO122" s="172"/>
      <c r="WOP122" s="172"/>
      <c r="WOQ122" s="172"/>
      <c r="WOR122" s="172"/>
      <c r="WOS122" s="172"/>
      <c r="WOT122" s="172"/>
      <c r="WOU122" s="172"/>
      <c r="WOV122" s="172"/>
      <c r="WOW122" s="172"/>
      <c r="WOX122" s="172"/>
      <c r="WOY122" s="172"/>
      <c r="WOZ122" s="172"/>
      <c r="WPA122" s="172"/>
      <c r="WPB122" s="172"/>
      <c r="WPC122" s="172"/>
      <c r="WPD122" s="172"/>
      <c r="WPE122" s="172"/>
      <c r="WPF122" s="172"/>
      <c r="WPG122" s="172"/>
      <c r="WPH122" s="172"/>
      <c r="WPI122" s="172"/>
      <c r="WPJ122" s="172"/>
      <c r="WPK122" s="172"/>
      <c r="WPL122" s="172"/>
      <c r="WPM122" s="172"/>
      <c r="WPN122" s="172"/>
      <c r="WPO122" s="172"/>
      <c r="WPP122" s="172"/>
      <c r="WPQ122" s="172"/>
      <c r="WPR122" s="172"/>
      <c r="WPS122" s="172"/>
      <c r="WPT122" s="172"/>
      <c r="WPU122" s="172"/>
      <c r="WPV122" s="172"/>
      <c r="WPW122" s="172"/>
      <c r="WPX122" s="172"/>
      <c r="WPY122" s="172"/>
      <c r="WPZ122" s="172"/>
      <c r="WQA122" s="172"/>
      <c r="WQB122" s="172"/>
      <c r="WQC122" s="172"/>
      <c r="WQD122" s="172"/>
      <c r="WQE122" s="172"/>
      <c r="WQF122" s="172"/>
      <c r="WQG122" s="172"/>
      <c r="WQH122" s="172"/>
      <c r="WQI122" s="172"/>
      <c r="WQJ122" s="172"/>
      <c r="WQK122" s="172"/>
      <c r="WQL122" s="172"/>
      <c r="WQM122" s="172"/>
      <c r="WQN122" s="172"/>
      <c r="WQO122" s="172"/>
      <c r="WQP122" s="172"/>
      <c r="WQQ122" s="172"/>
      <c r="WQR122" s="172"/>
      <c r="WQS122" s="172"/>
      <c r="WQT122" s="172"/>
      <c r="WQU122" s="172"/>
      <c r="WQV122" s="172"/>
      <c r="WQW122" s="172"/>
      <c r="WQX122" s="172"/>
      <c r="WQY122" s="172"/>
      <c r="WQZ122" s="172"/>
      <c r="WRA122" s="172"/>
      <c r="WRB122" s="172"/>
      <c r="WRC122" s="172"/>
      <c r="WRD122" s="172"/>
      <c r="WRE122" s="172"/>
      <c r="WRF122" s="172"/>
      <c r="WRG122" s="172"/>
      <c r="WRH122" s="172"/>
      <c r="WRI122" s="172"/>
      <c r="WRJ122" s="172"/>
      <c r="WRK122" s="172"/>
      <c r="WRL122" s="172"/>
      <c r="WRM122" s="172"/>
      <c r="WRN122" s="172"/>
      <c r="WRO122" s="172"/>
      <c r="WRP122" s="172"/>
      <c r="WRQ122" s="172"/>
      <c r="WRR122" s="172"/>
      <c r="WRS122" s="172"/>
      <c r="WRT122" s="172"/>
      <c r="WRU122" s="172"/>
      <c r="WRV122" s="172"/>
      <c r="WRW122" s="172"/>
      <c r="WRX122" s="172"/>
      <c r="WRY122" s="172"/>
      <c r="WRZ122" s="172"/>
      <c r="WSA122" s="172"/>
      <c r="WSB122" s="172"/>
      <c r="WSC122" s="172"/>
      <c r="WSD122" s="172"/>
      <c r="WSE122" s="172"/>
      <c r="WSF122" s="172"/>
      <c r="WSG122" s="172"/>
      <c r="WSH122" s="172"/>
      <c r="WSI122" s="172"/>
      <c r="WSJ122" s="172"/>
      <c r="WSK122" s="172"/>
      <c r="WSL122" s="172"/>
      <c r="WSM122" s="172"/>
      <c r="WSN122" s="172"/>
      <c r="WSO122" s="172"/>
      <c r="WSP122" s="172"/>
      <c r="WSQ122" s="172"/>
      <c r="WSR122" s="172"/>
      <c r="WSS122" s="172"/>
      <c r="WST122" s="172"/>
      <c r="WSU122" s="172"/>
      <c r="WSV122" s="172"/>
      <c r="WSW122" s="172"/>
      <c r="WSX122" s="172"/>
      <c r="WSY122" s="172"/>
      <c r="WSZ122" s="172"/>
      <c r="WTA122" s="172"/>
      <c r="WTB122" s="172"/>
      <c r="WTC122" s="172"/>
      <c r="WTD122" s="172"/>
      <c r="WTE122" s="172"/>
      <c r="WTF122" s="172"/>
      <c r="WTG122" s="172"/>
      <c r="WTH122" s="172"/>
      <c r="WTI122" s="172"/>
      <c r="WTJ122" s="172"/>
      <c r="WTK122" s="172"/>
      <c r="WTL122" s="172"/>
      <c r="WTM122" s="172"/>
      <c r="WTN122" s="172"/>
      <c r="WTO122" s="172"/>
      <c r="WTP122" s="172"/>
      <c r="WTQ122" s="172"/>
      <c r="WTR122" s="172"/>
      <c r="WTS122" s="172"/>
      <c r="WTT122" s="172"/>
      <c r="WTU122" s="172"/>
      <c r="WTV122" s="172"/>
      <c r="WTW122" s="172"/>
      <c r="WTX122" s="172"/>
      <c r="WTY122" s="172"/>
      <c r="WTZ122" s="172"/>
      <c r="WUA122" s="172"/>
      <c r="WUB122" s="172"/>
      <c r="WUC122" s="172"/>
      <c r="WUD122" s="172"/>
      <c r="WUE122" s="172"/>
      <c r="WUF122" s="172"/>
      <c r="WUG122" s="172"/>
      <c r="WUH122" s="172"/>
      <c r="WUI122" s="172"/>
      <c r="WUJ122" s="172"/>
      <c r="WUK122" s="172"/>
      <c r="WUL122" s="172"/>
      <c r="WUM122" s="172"/>
      <c r="WUN122" s="172"/>
      <c r="WUO122" s="172"/>
      <c r="WUP122" s="172"/>
      <c r="WUQ122" s="172"/>
      <c r="WUR122" s="172"/>
      <c r="WUS122" s="172"/>
      <c r="WUT122" s="172"/>
      <c r="WUU122" s="172"/>
      <c r="WUV122" s="172"/>
      <c r="WUW122" s="172"/>
      <c r="WUX122" s="172"/>
      <c r="WUY122" s="172"/>
      <c r="WUZ122" s="172"/>
      <c r="WVA122" s="172"/>
      <c r="WVB122" s="172"/>
      <c r="WVC122" s="172"/>
      <c r="WVD122" s="172"/>
      <c r="WVE122" s="172"/>
      <c r="WVF122" s="172"/>
      <c r="WVG122" s="172"/>
      <c r="WVH122" s="172"/>
      <c r="WVI122" s="172"/>
      <c r="WVJ122" s="172"/>
      <c r="WVK122" s="172"/>
      <c r="WVL122" s="172"/>
      <c r="WVM122" s="172"/>
      <c r="WVN122" s="172"/>
      <c r="WVO122" s="172"/>
      <c r="WVP122" s="172"/>
      <c r="WVQ122" s="172"/>
      <c r="WVR122" s="172"/>
      <c r="WVS122" s="172"/>
      <c r="WVT122" s="172"/>
      <c r="WVU122" s="172"/>
      <c r="WVV122" s="172"/>
      <c r="WVW122" s="172"/>
      <c r="WVX122" s="172"/>
      <c r="WVY122" s="172"/>
      <c r="WVZ122" s="172"/>
      <c r="WWA122" s="172"/>
      <c r="WWB122" s="172"/>
      <c r="WWC122" s="172"/>
      <c r="WWD122" s="172"/>
      <c r="WWE122" s="172"/>
      <c r="WWF122" s="172"/>
      <c r="WWG122" s="172"/>
      <c r="WWH122" s="172"/>
      <c r="WWI122" s="172"/>
      <c r="WWJ122" s="172"/>
      <c r="WWK122" s="172"/>
      <c r="WWL122" s="172"/>
      <c r="WWM122" s="172"/>
      <c r="WWN122" s="172"/>
      <c r="WWO122" s="172"/>
      <c r="WWP122" s="172"/>
      <c r="WWQ122" s="172"/>
      <c r="WWR122" s="172"/>
      <c r="WWS122" s="172"/>
      <c r="WWT122" s="172"/>
      <c r="WWU122" s="172"/>
      <c r="WWV122" s="172"/>
      <c r="WWW122" s="172"/>
      <c r="WWX122" s="172"/>
      <c r="WWY122" s="172"/>
      <c r="WWZ122" s="172"/>
      <c r="WXA122" s="172"/>
      <c r="WXB122" s="172"/>
      <c r="WXC122" s="172"/>
      <c r="WXD122" s="172"/>
      <c r="WXE122" s="172"/>
      <c r="WXF122" s="172"/>
      <c r="WXG122" s="172"/>
      <c r="WXH122" s="172"/>
      <c r="WXI122" s="172"/>
      <c r="WXJ122" s="172"/>
      <c r="WXK122" s="172"/>
      <c r="WXL122" s="172"/>
      <c r="WXM122" s="172"/>
      <c r="WXN122" s="172"/>
      <c r="WXO122" s="172"/>
      <c r="WXP122" s="172"/>
      <c r="WXQ122" s="172"/>
      <c r="WXR122" s="172"/>
      <c r="WXS122" s="172"/>
      <c r="WXT122" s="172"/>
      <c r="WXU122" s="172"/>
      <c r="WXV122" s="172"/>
      <c r="WXW122" s="172"/>
      <c r="WXX122" s="172"/>
      <c r="WXY122" s="172"/>
      <c r="WXZ122" s="172"/>
      <c r="WYA122" s="172"/>
      <c r="WYB122" s="172"/>
      <c r="WYC122" s="172"/>
      <c r="WYD122" s="172"/>
      <c r="WYE122" s="172"/>
      <c r="WYF122" s="172"/>
      <c r="WYG122" s="172"/>
      <c r="WYH122" s="172"/>
      <c r="WYI122" s="172"/>
      <c r="WYJ122" s="172"/>
      <c r="WYK122" s="172"/>
      <c r="WYL122" s="172"/>
      <c r="WYM122" s="172"/>
      <c r="WYN122" s="172"/>
      <c r="WYO122" s="172"/>
      <c r="WYP122" s="172"/>
      <c r="WYQ122" s="172"/>
      <c r="WYR122" s="172"/>
      <c r="WYS122" s="172"/>
      <c r="WYT122" s="172"/>
      <c r="WYU122" s="172"/>
      <c r="WYV122" s="172"/>
      <c r="WYW122" s="172"/>
      <c r="WYX122" s="172"/>
      <c r="WYY122" s="172"/>
      <c r="WYZ122" s="172"/>
      <c r="WZA122" s="172"/>
      <c r="WZB122" s="172"/>
      <c r="WZC122" s="172"/>
      <c r="WZD122" s="172"/>
      <c r="WZE122" s="172"/>
      <c r="WZF122" s="172"/>
      <c r="WZG122" s="172"/>
      <c r="WZH122" s="172"/>
      <c r="WZI122" s="172"/>
      <c r="WZJ122" s="172"/>
      <c r="WZK122" s="172"/>
      <c r="WZL122" s="172"/>
      <c r="WZM122" s="172"/>
      <c r="WZN122" s="172"/>
      <c r="WZO122" s="172"/>
      <c r="WZP122" s="172"/>
      <c r="WZQ122" s="172"/>
      <c r="WZR122" s="172"/>
      <c r="WZS122" s="172"/>
      <c r="WZT122" s="172"/>
      <c r="WZU122" s="172"/>
      <c r="WZV122" s="172"/>
      <c r="WZW122" s="172"/>
      <c r="WZX122" s="172"/>
      <c r="WZY122" s="172"/>
      <c r="WZZ122" s="172"/>
      <c r="XAA122" s="172"/>
      <c r="XAB122" s="172"/>
      <c r="XAC122" s="172"/>
      <c r="XAD122" s="172"/>
      <c r="XAE122" s="172"/>
      <c r="XAF122" s="172"/>
      <c r="XAG122" s="172"/>
      <c r="XAH122" s="172"/>
      <c r="XAI122" s="172"/>
      <c r="XAJ122" s="172"/>
      <c r="XAK122" s="172"/>
      <c r="XAL122" s="172"/>
      <c r="XAM122" s="172"/>
      <c r="XAN122" s="172"/>
      <c r="XAO122" s="172"/>
      <c r="XAP122" s="172"/>
      <c r="XAQ122" s="172"/>
      <c r="XAR122" s="172"/>
      <c r="XAS122" s="172"/>
      <c r="XAT122" s="172"/>
      <c r="XAU122" s="172"/>
      <c r="XAV122" s="172"/>
      <c r="XAW122" s="172"/>
      <c r="XAX122" s="172"/>
      <c r="XAY122" s="172"/>
      <c r="XAZ122" s="172"/>
      <c r="XBA122" s="172"/>
      <c r="XBB122" s="172"/>
      <c r="XBC122" s="172"/>
      <c r="XBD122" s="172"/>
      <c r="XBE122" s="172"/>
      <c r="XBF122" s="172"/>
      <c r="XBG122" s="172"/>
      <c r="XBH122" s="172"/>
      <c r="XBI122" s="172"/>
      <c r="XBJ122" s="172"/>
      <c r="XBK122" s="172"/>
      <c r="XBL122" s="172"/>
      <c r="XBM122" s="172"/>
      <c r="XBN122" s="172"/>
      <c r="XBO122" s="172"/>
      <c r="XBP122" s="172"/>
      <c r="XBQ122" s="172"/>
      <c r="XBR122" s="172"/>
      <c r="XBS122" s="172"/>
      <c r="XBT122" s="172"/>
      <c r="XBU122" s="172"/>
      <c r="XBV122" s="172"/>
      <c r="XBW122" s="172"/>
      <c r="XBX122" s="172"/>
      <c r="XBY122" s="172"/>
      <c r="XBZ122" s="172"/>
      <c r="XCA122" s="172"/>
      <c r="XCB122" s="172"/>
      <c r="XCC122" s="172"/>
      <c r="XCD122" s="172"/>
      <c r="XCE122" s="172"/>
      <c r="XCF122" s="172"/>
      <c r="XCG122" s="172"/>
      <c r="XCH122" s="172"/>
      <c r="XCI122" s="172"/>
      <c r="XCJ122" s="172"/>
      <c r="XCK122" s="172"/>
      <c r="XCL122" s="172"/>
      <c r="XCM122" s="172"/>
      <c r="XCN122" s="172"/>
      <c r="XCO122" s="172"/>
      <c r="XCP122" s="172"/>
      <c r="XCQ122" s="172"/>
      <c r="XCR122" s="172"/>
      <c r="XCS122" s="172"/>
      <c r="XCT122" s="172"/>
      <c r="XCU122" s="172"/>
      <c r="XCV122" s="172"/>
      <c r="XCW122" s="172"/>
      <c r="XCX122" s="172"/>
      <c r="XCY122" s="172"/>
      <c r="XCZ122" s="172"/>
      <c r="XDA122" s="172"/>
      <c r="XDB122" s="172"/>
      <c r="XDC122" s="172"/>
      <c r="XDD122" s="172"/>
      <c r="XDE122" s="172"/>
      <c r="XDF122" s="172"/>
      <c r="XDG122" s="172"/>
      <c r="XDH122" s="172"/>
      <c r="XDI122" s="172"/>
      <c r="XDJ122" s="172"/>
      <c r="XDK122" s="172"/>
      <c r="XDL122" s="172"/>
      <c r="XDM122" s="172"/>
      <c r="XDN122" s="172"/>
      <c r="XDO122" s="172"/>
      <c r="XDP122" s="172"/>
      <c r="XDQ122" s="172"/>
      <c r="XDR122" s="172"/>
      <c r="XDS122" s="172"/>
      <c r="XDT122" s="172"/>
      <c r="XDU122" s="172"/>
      <c r="XDV122" s="172"/>
      <c r="XDW122" s="172"/>
      <c r="XDX122" s="172"/>
      <c r="XDY122" s="172"/>
      <c r="XDZ122" s="172"/>
      <c r="XEA122" s="172"/>
      <c r="XEB122" s="172"/>
      <c r="XEC122" s="172"/>
      <c r="XED122" s="172"/>
      <c r="XEE122" s="172"/>
      <c r="XEF122" s="172"/>
      <c r="XEG122" s="172"/>
      <c r="XEH122" s="172"/>
      <c r="XEI122" s="172"/>
      <c r="XEJ122" s="172"/>
      <c r="XEK122" s="172"/>
      <c r="XEL122" s="172"/>
      <c r="XEM122" s="172"/>
      <c r="XEN122" s="172"/>
      <c r="XEO122" s="172"/>
      <c r="XEP122" s="172"/>
      <c r="XEQ122" s="172"/>
      <c r="XER122" s="172"/>
      <c r="XES122" s="172"/>
      <c r="XET122" s="172"/>
      <c r="XEU122" s="172"/>
      <c r="XEV122" s="172"/>
      <c r="XEW122" s="172"/>
      <c r="XEX122" s="172"/>
      <c r="XEY122" s="172"/>
      <c r="XEZ122" s="172"/>
      <c r="XFA122" s="172"/>
      <c r="XFB122" s="172"/>
      <c r="XFC122" s="172"/>
      <c r="XFD122" s="172"/>
    </row>
    <row r="123" spans="3:16384" ht="15" customHeight="1">
      <c r="E123" s="340"/>
      <c r="F123" s="340" t="s">
        <v>540</v>
      </c>
      <c r="G123" s="340"/>
      <c r="H123" s="341"/>
      <c r="I123" s="341"/>
      <c r="J123" s="341"/>
      <c r="K123" s="341"/>
      <c r="L123" s="341"/>
      <c r="M123" s="341"/>
      <c r="N123" s="341"/>
      <c r="O123" s="341"/>
      <c r="P123" s="341"/>
      <c r="Q123" s="341"/>
      <c r="R123" s="341"/>
      <c r="S123" s="341"/>
      <c r="T123" s="348" t="s">
        <v>541</v>
      </c>
      <c r="U123" s="348">
        <v>41913</v>
      </c>
      <c r="V123" s="348">
        <v>42278</v>
      </c>
      <c r="W123" s="348">
        <v>42644</v>
      </c>
      <c r="X123" s="348">
        <v>43009</v>
      </c>
      <c r="Y123" s="348">
        <v>43374</v>
      </c>
      <c r="Z123" s="348">
        <v>43739</v>
      </c>
      <c r="AA123" s="348" t="s">
        <v>541</v>
      </c>
      <c r="AB123" s="348" t="s">
        <v>541</v>
      </c>
      <c r="AC123" s="348" t="s">
        <v>541</v>
      </c>
      <c r="AD123" s="348" t="s">
        <v>541</v>
      </c>
      <c r="AE123" s="348" t="s">
        <v>541</v>
      </c>
      <c r="AF123" s="348" t="s">
        <v>541</v>
      </c>
      <c r="AG123" s="348" t="s">
        <v>541</v>
      </c>
      <c r="AH123" s="348" t="s">
        <v>541</v>
      </c>
      <c r="AI123" s="348" t="s">
        <v>541</v>
      </c>
      <c r="AJ123" s="348" t="s">
        <v>541</v>
      </c>
      <c r="AK123" s="172"/>
      <c r="AL123" s="349"/>
      <c r="AM123" s="349"/>
      <c r="AN123" s="349"/>
      <c r="AO123" s="349"/>
      <c r="AP123" s="349">
        <v>41183</v>
      </c>
      <c r="AQ123" s="349">
        <v>41548</v>
      </c>
      <c r="AR123" s="349" t="s">
        <v>541</v>
      </c>
      <c r="AS123" s="349" t="s">
        <v>541</v>
      </c>
      <c r="AT123" s="349">
        <v>42644</v>
      </c>
      <c r="AU123" s="349">
        <v>43009</v>
      </c>
      <c r="AV123" s="349">
        <v>43374</v>
      </c>
      <c r="AW123" s="349">
        <v>43739</v>
      </c>
      <c r="AX123" s="349">
        <v>44105</v>
      </c>
      <c r="AY123" s="172"/>
      <c r="AZ123" s="348"/>
      <c r="BA123" s="348"/>
      <c r="BB123" s="348"/>
      <c r="BC123" s="348"/>
      <c r="BD123" s="348"/>
      <c r="BE123" s="348"/>
      <c r="BF123" s="348"/>
      <c r="BG123" s="348"/>
      <c r="BH123" s="348"/>
      <c r="BI123" s="348"/>
      <c r="BJ123" s="172"/>
      <c r="BK123" s="172"/>
      <c r="BL123" s="172"/>
      <c r="BM123" s="172"/>
      <c r="BN123" s="172"/>
      <c r="BO123" s="172"/>
      <c r="BP123" s="172" t="s">
        <v>541</v>
      </c>
      <c r="BQ123" s="172">
        <v>41913</v>
      </c>
      <c r="BR123" s="172">
        <v>42278</v>
      </c>
      <c r="BS123" s="172">
        <v>42644</v>
      </c>
      <c r="BT123" s="172">
        <v>43009</v>
      </c>
      <c r="BU123" s="172">
        <v>43374</v>
      </c>
      <c r="BV123" s="172">
        <v>43739</v>
      </c>
      <c r="BW123" s="172" t="s">
        <v>541</v>
      </c>
      <c r="BX123" s="172" t="s">
        <v>541</v>
      </c>
      <c r="BY123" s="172" t="s">
        <v>541</v>
      </c>
      <c r="BZ123" s="172" t="s">
        <v>541</v>
      </c>
      <c r="CA123" s="172"/>
      <c r="CB123" s="172"/>
      <c r="CC123" s="172"/>
      <c r="CD123" s="172"/>
      <c r="CE123" s="172"/>
      <c r="CF123" s="172"/>
      <c r="CG123" s="172"/>
      <c r="CH123" s="172"/>
      <c r="CI123" s="172"/>
      <c r="CJ123" s="172"/>
      <c r="CK123" s="172"/>
      <c r="CL123" s="172"/>
      <c r="CM123" s="172"/>
      <c r="CN123" s="172"/>
      <c r="CO123" s="172"/>
      <c r="CP123" s="172"/>
      <c r="CQ123" s="172"/>
      <c r="CR123" s="172"/>
      <c r="CS123" s="345"/>
      <c r="CT123" s="172"/>
      <c r="CU123" s="172"/>
      <c r="CV123" s="172">
        <v>0</v>
      </c>
      <c r="CW123" s="172">
        <v>0</v>
      </c>
      <c r="CX123" s="172">
        <v>0</v>
      </c>
      <c r="CY123" s="172">
        <v>0</v>
      </c>
      <c r="CZ123" s="172">
        <v>0</v>
      </c>
      <c r="DA123" s="172">
        <v>0</v>
      </c>
      <c r="DB123" s="172">
        <v>0</v>
      </c>
      <c r="DC123" s="172">
        <v>0</v>
      </c>
      <c r="DD123" s="172">
        <v>0</v>
      </c>
      <c r="DE123" s="172">
        <v>0</v>
      </c>
      <c r="DF123" s="172" t="s">
        <v>541</v>
      </c>
      <c r="DG123" s="172">
        <v>41183</v>
      </c>
      <c r="DH123" s="172">
        <v>41548</v>
      </c>
      <c r="DI123" s="172"/>
      <c r="DJ123" s="172"/>
      <c r="DK123" s="172"/>
      <c r="DL123" s="172"/>
      <c r="DM123" s="172"/>
      <c r="DN123" s="172"/>
      <c r="DO123" s="172"/>
      <c r="DP123" s="172"/>
      <c r="DQ123" s="172"/>
      <c r="DR123" s="172"/>
      <c r="DS123" s="172"/>
      <c r="DT123" s="172"/>
      <c r="DU123" s="172"/>
      <c r="DV123" s="172"/>
      <c r="DW123" s="172"/>
      <c r="DX123" s="172"/>
      <c r="DY123" s="172"/>
      <c r="DZ123" s="172"/>
      <c r="EA123" s="172"/>
      <c r="EB123" s="172"/>
      <c r="EC123" s="172"/>
      <c r="ED123" s="172"/>
      <c r="EE123" s="172"/>
      <c r="EF123" s="172"/>
      <c r="EG123" s="172"/>
      <c r="EH123" s="172"/>
      <c r="EI123" s="172"/>
      <c r="EJ123" s="172"/>
      <c r="EK123" s="172"/>
      <c r="EL123" s="172"/>
      <c r="EM123" s="172"/>
      <c r="EN123" s="172"/>
      <c r="EO123" s="172"/>
      <c r="EP123" s="172"/>
      <c r="EQ123" s="159"/>
      <c r="ER123" s="159"/>
      <c r="ES123" s="159"/>
      <c r="ET123" s="159"/>
      <c r="EU123" s="159"/>
      <c r="EV123" s="159"/>
      <c r="EW123" s="159"/>
      <c r="EX123" s="159"/>
      <c r="EY123" s="159"/>
      <c r="EZ123" s="159"/>
      <c r="FA123" s="159"/>
      <c r="FB123" s="159"/>
      <c r="FC123" s="159"/>
      <c r="FD123" s="172"/>
      <c r="FE123" s="159"/>
      <c r="FF123" s="318"/>
      <c r="FG123" s="159"/>
      <c r="FH123" s="159"/>
      <c r="FI123" s="159"/>
      <c r="FJ123" s="159"/>
      <c r="FK123" s="159"/>
      <c r="FL123" s="159"/>
      <c r="FM123" s="159"/>
      <c r="FN123" s="159"/>
      <c r="FO123" s="172"/>
      <c r="GA123" s="172"/>
      <c r="GB123" s="159"/>
      <c r="GC123" s="159"/>
      <c r="GD123" s="159"/>
      <c r="GE123" s="159"/>
      <c r="GF123" s="159"/>
      <c r="GG123" s="159"/>
      <c r="GH123" s="159"/>
      <c r="GI123" s="159"/>
      <c r="GJ123" s="159"/>
      <c r="GK123" s="159"/>
      <c r="GL123" s="172"/>
      <c r="GM123" s="347"/>
      <c r="GN123" s="349" t="s">
        <v>541</v>
      </c>
      <c r="GO123" s="349" t="s">
        <v>541</v>
      </c>
      <c r="GP123" s="349" t="s">
        <v>541</v>
      </c>
      <c r="GQ123" s="349">
        <v>41913</v>
      </c>
      <c r="GR123" s="349">
        <v>42278</v>
      </c>
      <c r="GS123" s="349">
        <v>42644</v>
      </c>
      <c r="GT123" s="349">
        <v>43009</v>
      </c>
      <c r="GU123" s="349">
        <v>43374</v>
      </c>
      <c r="GV123" s="349">
        <v>43739</v>
      </c>
      <c r="GW123" s="172"/>
      <c r="GX123" s="347"/>
      <c r="GY123" s="349">
        <v>41183</v>
      </c>
      <c r="GZ123" s="349">
        <v>41548</v>
      </c>
      <c r="HA123" s="349" t="s">
        <v>541</v>
      </c>
      <c r="HB123" s="349" t="s">
        <v>541</v>
      </c>
      <c r="HC123" s="349">
        <v>42644</v>
      </c>
      <c r="HD123" s="349">
        <v>43009</v>
      </c>
      <c r="HE123" s="349">
        <v>43374</v>
      </c>
      <c r="HF123" s="349">
        <v>43739</v>
      </c>
      <c r="HG123" s="349">
        <v>44105</v>
      </c>
      <c r="HH123" s="172"/>
      <c r="HI123" s="172"/>
      <c r="HJ123" s="172"/>
      <c r="HK123" s="172"/>
      <c r="HL123" s="172"/>
      <c r="HM123" s="172"/>
      <c r="HN123" s="172"/>
      <c r="HO123" s="172"/>
      <c r="HP123" s="172"/>
      <c r="HQ123" s="172"/>
      <c r="HR123" s="172"/>
      <c r="HS123" s="172"/>
      <c r="HT123" s="172"/>
      <c r="HU123" s="172"/>
      <c r="HV123" s="172"/>
      <c r="HW123" s="172"/>
      <c r="HX123" s="172"/>
      <c r="HY123" s="172"/>
      <c r="HZ123" s="172"/>
      <c r="IA123" s="172"/>
      <c r="IB123" s="172"/>
      <c r="IC123" s="172"/>
      <c r="ID123" s="172"/>
      <c r="IE123" s="172"/>
      <c r="IF123" s="172"/>
      <c r="IG123" s="172"/>
      <c r="IH123" s="172"/>
      <c r="II123" s="172"/>
      <c r="IJ123" s="172"/>
      <c r="IK123" s="172"/>
      <c r="IL123" s="172"/>
      <c r="IM123" s="172"/>
      <c r="IN123" s="172"/>
      <c r="IO123" s="172"/>
      <c r="IP123" s="172"/>
      <c r="IQ123" s="172"/>
      <c r="IR123" s="172"/>
      <c r="IS123" s="172"/>
      <c r="IT123" s="172"/>
      <c r="IU123" s="172"/>
      <c r="IV123" s="172"/>
      <c r="IW123" s="172"/>
      <c r="IX123" s="172"/>
      <c r="IY123" s="172"/>
      <c r="IZ123" s="172"/>
      <c r="JA123" s="172"/>
      <c r="JB123" s="172"/>
      <c r="JC123" s="172"/>
      <c r="JD123" s="172"/>
      <c r="JE123" s="172"/>
      <c r="JF123" s="172"/>
      <c r="JG123" s="172"/>
      <c r="JH123" s="172"/>
      <c r="JI123" s="172"/>
      <c r="JJ123" s="172"/>
      <c r="JK123" s="172"/>
      <c r="JL123" s="172"/>
      <c r="JM123" s="172"/>
      <c r="JN123" s="172"/>
      <c r="JO123" s="172"/>
      <c r="JP123" s="172"/>
      <c r="JQ123" s="172"/>
      <c r="JR123" s="172"/>
      <c r="JS123" s="172"/>
      <c r="JT123" s="172"/>
      <c r="JU123" s="172"/>
      <c r="JV123" s="172"/>
      <c r="JW123" s="172"/>
      <c r="JX123" s="172"/>
      <c r="JY123" s="172"/>
      <c r="JZ123" s="172"/>
      <c r="KA123" s="172"/>
      <c r="KB123" s="172"/>
      <c r="KC123" s="172"/>
      <c r="KD123" s="172"/>
      <c r="KE123" s="172"/>
      <c r="KF123" s="172"/>
      <c r="KG123" s="172"/>
      <c r="KH123" s="172"/>
      <c r="KI123" s="172"/>
      <c r="KJ123" s="172"/>
      <c r="KK123" s="172"/>
      <c r="KL123" s="172"/>
      <c r="KM123" s="172"/>
      <c r="KN123" s="172"/>
      <c r="KO123" s="172"/>
      <c r="KP123" s="172"/>
      <c r="KQ123" s="172"/>
      <c r="KR123" s="172"/>
      <c r="KS123" s="172"/>
      <c r="KT123" s="172"/>
      <c r="KU123" s="172"/>
      <c r="KV123" s="172"/>
      <c r="KW123" s="172"/>
      <c r="KX123" s="172"/>
      <c r="KY123" s="172"/>
      <c r="KZ123" s="172"/>
      <c r="LA123" s="172"/>
      <c r="LB123" s="172"/>
      <c r="LC123" s="172"/>
      <c r="LD123" s="172"/>
      <c r="LE123" s="172"/>
      <c r="LF123" s="172"/>
      <c r="LG123" s="172"/>
      <c r="LH123" s="172"/>
      <c r="LI123" s="172"/>
      <c r="LJ123" s="172"/>
      <c r="LK123" s="172"/>
      <c r="LL123" s="172"/>
      <c r="LM123" s="172"/>
      <c r="LN123" s="172"/>
      <c r="LO123" s="172"/>
      <c r="LP123" s="172"/>
      <c r="LQ123" s="172"/>
      <c r="LR123" s="172"/>
      <c r="LS123" s="172"/>
      <c r="LT123" s="172"/>
      <c r="LU123" s="172"/>
      <c r="LV123" s="172"/>
      <c r="LW123" s="172"/>
      <c r="LX123" s="172"/>
      <c r="LY123" s="172"/>
      <c r="LZ123" s="172"/>
      <c r="MA123" s="172"/>
      <c r="MB123" s="172"/>
      <c r="MC123" s="172"/>
      <c r="MD123" s="172"/>
      <c r="ME123" s="172"/>
      <c r="MF123" s="172"/>
      <c r="MG123" s="172"/>
      <c r="MH123" s="172"/>
      <c r="MI123" s="172"/>
      <c r="MJ123" s="172"/>
      <c r="MK123" s="172"/>
      <c r="ML123" s="172"/>
      <c r="MM123" s="172"/>
      <c r="MN123" s="172"/>
      <c r="MO123" s="172"/>
      <c r="MP123" s="172"/>
      <c r="MQ123" s="172"/>
      <c r="MR123" s="172"/>
      <c r="MS123" s="172"/>
      <c r="MT123" s="172"/>
      <c r="MU123" s="172"/>
      <c r="MV123" s="172"/>
      <c r="MW123" s="172"/>
      <c r="MX123" s="172"/>
      <c r="MY123" s="172"/>
      <c r="MZ123" s="172"/>
      <c r="NA123" s="172"/>
      <c r="NB123" s="172"/>
      <c r="NC123" s="172"/>
      <c r="ND123" s="172"/>
      <c r="NE123" s="172"/>
      <c r="NF123" s="172"/>
      <c r="NG123" s="172"/>
      <c r="NH123" s="172"/>
      <c r="NI123" s="172"/>
      <c r="NJ123" s="172"/>
      <c r="NK123" s="172"/>
      <c r="NL123" s="172"/>
      <c r="NM123" s="172"/>
      <c r="NN123" s="172"/>
      <c r="NO123" s="172"/>
      <c r="NP123" s="172"/>
      <c r="NQ123" s="172"/>
      <c r="NR123" s="172"/>
      <c r="NS123" s="172"/>
      <c r="NT123" s="172"/>
      <c r="NU123" s="172"/>
      <c r="NV123" s="172"/>
      <c r="NW123" s="172"/>
      <c r="NX123" s="172"/>
      <c r="NY123" s="172"/>
      <c r="NZ123" s="172"/>
      <c r="OA123" s="172"/>
      <c r="OB123" s="172"/>
      <c r="OC123" s="172"/>
      <c r="OD123" s="172"/>
      <c r="OE123" s="172"/>
      <c r="OF123" s="172"/>
      <c r="OG123" s="172"/>
      <c r="OH123" s="172"/>
      <c r="OI123" s="172"/>
      <c r="OJ123" s="172"/>
      <c r="OK123" s="172"/>
      <c r="OL123" s="172"/>
      <c r="OM123" s="172"/>
      <c r="ON123" s="172"/>
      <c r="OO123" s="172"/>
      <c r="OP123" s="172"/>
      <c r="OQ123" s="172"/>
      <c r="OR123" s="172"/>
      <c r="OS123" s="172"/>
      <c r="OT123" s="172"/>
      <c r="OU123" s="172"/>
      <c r="OV123" s="172"/>
      <c r="OW123" s="172"/>
      <c r="OX123" s="172"/>
      <c r="OY123" s="172"/>
      <c r="OZ123" s="172"/>
      <c r="PA123" s="172"/>
      <c r="PB123" s="172"/>
      <c r="PC123" s="172"/>
      <c r="PD123" s="172"/>
      <c r="PE123" s="172"/>
      <c r="PF123" s="172"/>
      <c r="PG123" s="172"/>
      <c r="PH123" s="172"/>
      <c r="PI123" s="172"/>
      <c r="PJ123" s="172"/>
      <c r="PK123" s="172"/>
      <c r="PL123" s="172"/>
      <c r="PM123" s="172"/>
      <c r="PN123" s="172"/>
      <c r="PO123" s="172"/>
      <c r="PP123" s="172"/>
      <c r="PQ123" s="172"/>
      <c r="PR123" s="172"/>
      <c r="PS123" s="172"/>
      <c r="PT123" s="172"/>
      <c r="PU123" s="172"/>
      <c r="PV123" s="172"/>
      <c r="PW123" s="172"/>
      <c r="PX123" s="172"/>
      <c r="PY123" s="172"/>
      <c r="PZ123" s="172"/>
      <c r="QA123" s="172"/>
      <c r="QB123" s="172"/>
      <c r="QC123" s="172"/>
      <c r="QD123" s="172"/>
      <c r="QE123" s="172"/>
      <c r="QF123" s="172"/>
      <c r="QG123" s="172"/>
      <c r="QH123" s="172"/>
      <c r="QI123" s="172"/>
      <c r="QJ123" s="172"/>
      <c r="QK123" s="172"/>
      <c r="QL123" s="172"/>
      <c r="QM123" s="172"/>
      <c r="QN123" s="172"/>
      <c r="QO123" s="172"/>
      <c r="QP123" s="172"/>
      <c r="QQ123" s="172"/>
      <c r="QR123" s="172"/>
      <c r="QS123" s="172"/>
      <c r="QT123" s="172"/>
      <c r="QU123" s="172"/>
      <c r="QV123" s="172"/>
      <c r="QW123" s="172"/>
      <c r="QX123" s="172"/>
      <c r="QY123" s="172"/>
      <c r="QZ123" s="172"/>
      <c r="RA123" s="172"/>
      <c r="RB123" s="172"/>
      <c r="RC123" s="172"/>
      <c r="RD123" s="172"/>
      <c r="RE123" s="172"/>
      <c r="RF123" s="172"/>
      <c r="RG123" s="172"/>
      <c r="RH123" s="172"/>
      <c r="RI123" s="172"/>
      <c r="RJ123" s="172"/>
      <c r="RK123" s="172"/>
      <c r="RL123" s="172"/>
      <c r="RM123" s="172"/>
      <c r="RN123" s="172"/>
      <c r="RO123" s="172"/>
      <c r="RP123" s="172"/>
      <c r="RQ123" s="172"/>
      <c r="RR123" s="172"/>
      <c r="RS123" s="172"/>
      <c r="RT123" s="172"/>
      <c r="RU123" s="172"/>
      <c r="RV123" s="172"/>
      <c r="RW123" s="172"/>
      <c r="RX123" s="172"/>
      <c r="RY123" s="172"/>
      <c r="RZ123" s="172"/>
      <c r="SA123" s="172"/>
      <c r="SB123" s="172"/>
      <c r="SC123" s="172"/>
      <c r="SD123" s="172"/>
      <c r="SE123" s="172"/>
      <c r="SF123" s="172"/>
      <c r="SG123" s="172"/>
      <c r="SH123" s="172"/>
      <c r="SI123" s="172"/>
      <c r="SJ123" s="172"/>
      <c r="SK123" s="172"/>
      <c r="SL123" s="172"/>
      <c r="SM123" s="172"/>
      <c r="SN123" s="172"/>
      <c r="SO123" s="172"/>
      <c r="SP123" s="172"/>
      <c r="SQ123" s="172"/>
      <c r="SR123" s="172"/>
      <c r="SS123" s="172"/>
      <c r="ST123" s="172"/>
      <c r="SU123" s="172"/>
      <c r="SV123" s="172"/>
      <c r="SW123" s="172"/>
      <c r="SX123" s="172"/>
      <c r="SY123" s="172"/>
      <c r="SZ123" s="172"/>
      <c r="TA123" s="172"/>
      <c r="TB123" s="172"/>
      <c r="TC123" s="172"/>
      <c r="TD123" s="172"/>
      <c r="TE123" s="172"/>
      <c r="TF123" s="172"/>
      <c r="TG123" s="172"/>
      <c r="TH123" s="172"/>
      <c r="TI123" s="172"/>
      <c r="TJ123" s="172"/>
      <c r="TK123" s="172"/>
      <c r="TL123" s="172"/>
      <c r="TM123" s="172"/>
      <c r="TN123" s="172"/>
      <c r="TO123" s="172"/>
      <c r="TP123" s="172"/>
      <c r="TQ123" s="172"/>
      <c r="TR123" s="172"/>
      <c r="TS123" s="172"/>
      <c r="TT123" s="172"/>
      <c r="TU123" s="172"/>
      <c r="TV123" s="172"/>
      <c r="TW123" s="172"/>
      <c r="TX123" s="172"/>
      <c r="TY123" s="172"/>
      <c r="TZ123" s="172"/>
      <c r="UA123" s="172"/>
      <c r="UB123" s="172"/>
      <c r="UC123" s="172"/>
      <c r="UD123" s="172"/>
      <c r="UE123" s="172"/>
      <c r="UF123" s="172"/>
      <c r="UG123" s="172"/>
      <c r="UH123" s="172"/>
      <c r="UI123" s="172"/>
      <c r="UJ123" s="172"/>
      <c r="UK123" s="172"/>
      <c r="UL123" s="172"/>
      <c r="UM123" s="172"/>
      <c r="UN123" s="172"/>
      <c r="UO123" s="172"/>
      <c r="UP123" s="172"/>
      <c r="UQ123" s="172"/>
      <c r="UR123" s="172"/>
      <c r="US123" s="172"/>
      <c r="UT123" s="172"/>
      <c r="UU123" s="172"/>
      <c r="UV123" s="172"/>
      <c r="UW123" s="172"/>
      <c r="UX123" s="172"/>
      <c r="UY123" s="172"/>
      <c r="UZ123" s="172"/>
      <c r="VA123" s="172"/>
      <c r="VB123" s="172"/>
      <c r="VC123" s="172"/>
      <c r="VD123" s="172"/>
      <c r="VE123" s="172"/>
      <c r="VF123" s="172"/>
      <c r="VG123" s="172"/>
      <c r="VH123" s="172"/>
      <c r="VI123" s="172"/>
      <c r="VJ123" s="172"/>
      <c r="VK123" s="172"/>
      <c r="VL123" s="172"/>
      <c r="VM123" s="172"/>
      <c r="VN123" s="172"/>
      <c r="VO123" s="172"/>
      <c r="VP123" s="172"/>
      <c r="VQ123" s="172"/>
      <c r="VR123" s="172"/>
      <c r="VS123" s="172"/>
      <c r="VT123" s="172"/>
      <c r="VU123" s="172"/>
      <c r="VV123" s="172"/>
      <c r="VW123" s="172"/>
      <c r="VX123" s="172"/>
      <c r="VY123" s="172"/>
      <c r="VZ123" s="172"/>
      <c r="WA123" s="172"/>
      <c r="WB123" s="172"/>
      <c r="WC123" s="172"/>
      <c r="WD123" s="172"/>
      <c r="WE123" s="172"/>
      <c r="WF123" s="172"/>
      <c r="WG123" s="172"/>
      <c r="WH123" s="172"/>
      <c r="WI123" s="172"/>
      <c r="WJ123" s="172"/>
      <c r="WK123" s="172"/>
      <c r="WL123" s="172"/>
      <c r="WM123" s="172"/>
      <c r="WN123" s="172"/>
      <c r="WO123" s="172"/>
      <c r="WP123" s="172"/>
      <c r="WQ123" s="172"/>
      <c r="WR123" s="172"/>
      <c r="WS123" s="172"/>
      <c r="WT123" s="172"/>
      <c r="WU123" s="172"/>
      <c r="WV123" s="172"/>
      <c r="WW123" s="172"/>
      <c r="WX123" s="172"/>
      <c r="WY123" s="172"/>
      <c r="WZ123" s="172"/>
      <c r="XA123" s="172"/>
      <c r="XB123" s="172"/>
      <c r="XC123" s="172"/>
      <c r="XD123" s="172"/>
      <c r="XE123" s="172"/>
      <c r="XF123" s="172"/>
      <c r="XG123" s="172"/>
      <c r="XH123" s="172"/>
      <c r="XI123" s="172"/>
      <c r="XJ123" s="172"/>
      <c r="XK123" s="172"/>
      <c r="XL123" s="172"/>
      <c r="XM123" s="172"/>
      <c r="XN123" s="172"/>
      <c r="XO123" s="172"/>
      <c r="XP123" s="172"/>
      <c r="XQ123" s="172"/>
      <c r="XR123" s="172"/>
      <c r="XS123" s="172"/>
      <c r="XT123" s="172"/>
      <c r="XU123" s="172"/>
      <c r="XV123" s="172"/>
      <c r="XW123" s="172"/>
      <c r="XX123" s="172"/>
      <c r="XY123" s="172"/>
      <c r="XZ123" s="172"/>
      <c r="YA123" s="172"/>
      <c r="YB123" s="172"/>
      <c r="YC123" s="172"/>
      <c r="YD123" s="172"/>
      <c r="YE123" s="172"/>
      <c r="YF123" s="172"/>
      <c r="YG123" s="172"/>
      <c r="YH123" s="172"/>
      <c r="YI123" s="172"/>
      <c r="YJ123" s="172"/>
      <c r="YK123" s="172"/>
      <c r="YL123" s="172"/>
      <c r="YM123" s="172"/>
      <c r="YN123" s="172"/>
      <c r="YO123" s="172"/>
      <c r="YP123" s="172"/>
      <c r="YQ123" s="172"/>
      <c r="YR123" s="172"/>
      <c r="YS123" s="172"/>
      <c r="YT123" s="172"/>
      <c r="YU123" s="172"/>
      <c r="YV123" s="172"/>
      <c r="YW123" s="172"/>
      <c r="YX123" s="172"/>
      <c r="YY123" s="172"/>
      <c r="YZ123" s="172"/>
      <c r="ZA123" s="172"/>
      <c r="ZB123" s="172"/>
      <c r="ZC123" s="172"/>
      <c r="ZD123" s="172"/>
      <c r="ZE123" s="172"/>
      <c r="ZF123" s="172"/>
      <c r="ZG123" s="172"/>
      <c r="ZH123" s="172"/>
      <c r="ZI123" s="172"/>
      <c r="ZJ123" s="172"/>
      <c r="ZK123" s="172"/>
      <c r="ZL123" s="172"/>
      <c r="ZM123" s="172"/>
      <c r="ZN123" s="172"/>
      <c r="ZO123" s="172"/>
      <c r="ZP123" s="172"/>
      <c r="ZQ123" s="172"/>
      <c r="ZR123" s="172"/>
      <c r="ZS123" s="172"/>
      <c r="ZT123" s="172"/>
      <c r="ZU123" s="172"/>
      <c r="ZV123" s="172"/>
      <c r="ZW123" s="172"/>
      <c r="ZX123" s="172"/>
      <c r="ZY123" s="172"/>
      <c r="ZZ123" s="172"/>
      <c r="AAA123" s="172"/>
      <c r="AAB123" s="172"/>
      <c r="AAC123" s="172"/>
      <c r="AAD123" s="172"/>
      <c r="AAE123" s="172"/>
      <c r="AAF123" s="172"/>
      <c r="AAG123" s="172"/>
      <c r="AAH123" s="172"/>
      <c r="AAI123" s="172"/>
      <c r="AAJ123" s="172"/>
      <c r="AAK123" s="172"/>
      <c r="AAL123" s="172"/>
      <c r="AAM123" s="172"/>
      <c r="AAN123" s="172"/>
      <c r="AAO123" s="172"/>
      <c r="AAP123" s="172"/>
      <c r="AAQ123" s="172"/>
      <c r="AAR123" s="172"/>
      <c r="AAS123" s="172"/>
      <c r="AAT123" s="172"/>
      <c r="AAU123" s="172"/>
      <c r="AAV123" s="172"/>
      <c r="AAW123" s="172"/>
      <c r="AAX123" s="172"/>
      <c r="AAY123" s="172"/>
      <c r="AAZ123" s="172"/>
      <c r="ABA123" s="172"/>
      <c r="ABB123" s="172"/>
      <c r="ABC123" s="172"/>
      <c r="ABD123" s="172"/>
      <c r="ABE123" s="172"/>
      <c r="ABF123" s="172"/>
      <c r="ABG123" s="172"/>
      <c r="ABH123" s="172"/>
      <c r="ABI123" s="172"/>
      <c r="ABJ123" s="172"/>
      <c r="ABK123" s="172"/>
      <c r="ABL123" s="172"/>
      <c r="ABM123" s="172"/>
      <c r="ABN123" s="172"/>
      <c r="ABO123" s="172"/>
      <c r="ABP123" s="172"/>
      <c r="ABQ123" s="172"/>
      <c r="ABR123" s="172"/>
      <c r="ABS123" s="172"/>
      <c r="ABT123" s="172"/>
      <c r="ABU123" s="172"/>
      <c r="ABV123" s="172"/>
      <c r="ABW123" s="172"/>
      <c r="ABX123" s="172"/>
      <c r="ABY123" s="172"/>
      <c r="ABZ123" s="172"/>
      <c r="ACA123" s="172"/>
      <c r="ACB123" s="172"/>
      <c r="ACC123" s="172"/>
      <c r="ACD123" s="172"/>
      <c r="ACE123" s="172"/>
      <c r="ACF123" s="172"/>
      <c r="ACG123" s="172"/>
      <c r="ACH123" s="172"/>
      <c r="ACI123" s="172"/>
      <c r="ACJ123" s="172"/>
      <c r="ACK123" s="172"/>
      <c r="ACL123" s="172"/>
      <c r="ACM123" s="172"/>
      <c r="ACN123" s="172"/>
      <c r="ACO123" s="172"/>
      <c r="ACP123" s="172"/>
      <c r="ACQ123" s="172"/>
      <c r="ACR123" s="172"/>
      <c r="ACS123" s="172"/>
      <c r="ACT123" s="172"/>
      <c r="ACU123" s="172"/>
      <c r="ACV123" s="172"/>
      <c r="ACW123" s="172"/>
      <c r="ACX123" s="172"/>
      <c r="ACY123" s="172"/>
      <c r="ACZ123" s="172"/>
      <c r="ADA123" s="172"/>
      <c r="ADB123" s="172"/>
      <c r="ADC123" s="172"/>
      <c r="ADD123" s="172"/>
      <c r="ADE123" s="172"/>
      <c r="ADF123" s="172"/>
      <c r="ADG123" s="172"/>
      <c r="ADH123" s="172"/>
      <c r="ADI123" s="172"/>
      <c r="ADJ123" s="172"/>
      <c r="ADK123" s="172"/>
      <c r="ADL123" s="172"/>
      <c r="ADM123" s="172"/>
      <c r="ADN123" s="172"/>
      <c r="ADO123" s="172"/>
      <c r="ADP123" s="172"/>
      <c r="ADQ123" s="172"/>
      <c r="ADR123" s="172"/>
      <c r="ADS123" s="172"/>
      <c r="ADT123" s="172"/>
      <c r="ADU123" s="172"/>
      <c r="ADV123" s="172"/>
      <c r="ADW123" s="172"/>
      <c r="ADX123" s="172"/>
      <c r="ADY123" s="172"/>
      <c r="ADZ123" s="172"/>
      <c r="AEA123" s="172"/>
      <c r="AEB123" s="172"/>
      <c r="AEC123" s="172"/>
      <c r="AED123" s="172"/>
      <c r="AEE123" s="172"/>
      <c r="AEF123" s="172"/>
      <c r="AEG123" s="172"/>
      <c r="AEH123" s="172"/>
      <c r="AEI123" s="172"/>
      <c r="AEJ123" s="172"/>
      <c r="AEK123" s="172"/>
      <c r="AEL123" s="172"/>
      <c r="AEM123" s="172"/>
      <c r="AEN123" s="172"/>
      <c r="AEO123" s="172"/>
      <c r="AEP123" s="172"/>
      <c r="AEQ123" s="172"/>
      <c r="AER123" s="172"/>
      <c r="AES123" s="172"/>
      <c r="AET123" s="172"/>
      <c r="AEU123" s="172"/>
      <c r="AEV123" s="172"/>
      <c r="AEW123" s="172"/>
      <c r="AEX123" s="172"/>
      <c r="AEY123" s="172"/>
      <c r="AEZ123" s="172"/>
      <c r="AFA123" s="172"/>
      <c r="AFB123" s="172"/>
      <c r="AFC123" s="172"/>
      <c r="AFD123" s="172"/>
      <c r="AFE123" s="172"/>
      <c r="AFF123" s="172"/>
      <c r="AFG123" s="172"/>
      <c r="AFH123" s="172"/>
      <c r="AFI123" s="172"/>
      <c r="AFJ123" s="172"/>
      <c r="AFK123" s="172"/>
      <c r="AFL123" s="172"/>
      <c r="AFM123" s="172"/>
      <c r="AFN123" s="172"/>
      <c r="AFO123" s="172"/>
      <c r="AFP123" s="172"/>
      <c r="AFQ123" s="172"/>
      <c r="AFR123" s="172"/>
      <c r="AFS123" s="172"/>
      <c r="AFT123" s="172"/>
      <c r="AFU123" s="172"/>
      <c r="AFV123" s="172"/>
      <c r="AFW123" s="172"/>
      <c r="AFX123" s="172"/>
      <c r="AFY123" s="172"/>
      <c r="AFZ123" s="172"/>
      <c r="AGA123" s="172"/>
      <c r="AGB123" s="172"/>
      <c r="AGC123" s="172"/>
      <c r="AGD123" s="172"/>
      <c r="AGE123" s="172"/>
      <c r="AGF123" s="172"/>
      <c r="AGG123" s="172"/>
      <c r="AGH123" s="172"/>
      <c r="AGI123" s="172"/>
      <c r="AGJ123" s="172"/>
      <c r="AGK123" s="172"/>
      <c r="AGL123" s="172"/>
      <c r="AGM123" s="172"/>
      <c r="AGN123" s="172"/>
      <c r="AGO123" s="172"/>
      <c r="AGP123" s="172"/>
      <c r="AGQ123" s="172"/>
      <c r="AGR123" s="172"/>
      <c r="AGS123" s="172"/>
      <c r="AGT123" s="172"/>
      <c r="AGU123" s="172"/>
      <c r="AGV123" s="172"/>
      <c r="AGW123" s="172"/>
      <c r="AGX123" s="172"/>
      <c r="AGY123" s="172"/>
      <c r="AGZ123" s="172"/>
      <c r="AHA123" s="172"/>
      <c r="AHB123" s="172"/>
      <c r="AHC123" s="172"/>
      <c r="AHD123" s="172"/>
      <c r="AHE123" s="172"/>
      <c r="AHF123" s="172"/>
      <c r="AHG123" s="172"/>
      <c r="AHH123" s="172"/>
      <c r="AHI123" s="172"/>
      <c r="AHJ123" s="172"/>
      <c r="AHK123" s="172"/>
      <c r="AHL123" s="172"/>
      <c r="AHM123" s="172"/>
      <c r="AHN123" s="172"/>
      <c r="AHO123" s="172"/>
      <c r="AHP123" s="172"/>
      <c r="AHQ123" s="172"/>
      <c r="AHR123" s="172"/>
      <c r="AHS123" s="172"/>
      <c r="AHT123" s="172"/>
      <c r="AHU123" s="172"/>
      <c r="AHV123" s="172"/>
      <c r="AHW123" s="172"/>
      <c r="AHX123" s="172"/>
      <c r="AHY123" s="172"/>
      <c r="AHZ123" s="172"/>
      <c r="AIA123" s="172"/>
      <c r="AIB123" s="172"/>
      <c r="AIC123" s="172"/>
      <c r="AID123" s="172"/>
      <c r="AIE123" s="172"/>
      <c r="AIF123" s="172"/>
      <c r="AIG123" s="172"/>
      <c r="AIH123" s="172"/>
      <c r="AII123" s="172"/>
      <c r="AIJ123" s="172"/>
      <c r="AIK123" s="172"/>
      <c r="AIL123" s="172"/>
      <c r="AIM123" s="172"/>
      <c r="AIN123" s="172"/>
      <c r="AIO123" s="172"/>
      <c r="AIP123" s="172"/>
      <c r="AIQ123" s="172"/>
      <c r="AIR123" s="172"/>
      <c r="AIS123" s="172"/>
      <c r="AIT123" s="172"/>
      <c r="AIU123" s="172"/>
      <c r="AIV123" s="172"/>
      <c r="AIW123" s="172"/>
      <c r="AIX123" s="172"/>
      <c r="AIY123" s="172"/>
      <c r="AIZ123" s="172"/>
      <c r="AJA123" s="172"/>
      <c r="AJB123" s="172"/>
      <c r="AJC123" s="172"/>
      <c r="AJD123" s="172"/>
      <c r="AJE123" s="172"/>
      <c r="AJF123" s="172"/>
      <c r="AJG123" s="172"/>
      <c r="AJH123" s="172"/>
      <c r="AJI123" s="172"/>
      <c r="AJJ123" s="172"/>
      <c r="AJK123" s="172"/>
      <c r="AJL123" s="172"/>
      <c r="AJM123" s="172"/>
      <c r="AJN123" s="172"/>
      <c r="AJO123" s="172"/>
      <c r="AJP123" s="172"/>
      <c r="AJQ123" s="172"/>
      <c r="AJR123" s="172"/>
      <c r="AJS123" s="172"/>
      <c r="AJT123" s="172"/>
      <c r="AJU123" s="172"/>
      <c r="AJV123" s="172"/>
      <c r="AJW123" s="172"/>
      <c r="AJX123" s="172"/>
      <c r="AJY123" s="172"/>
      <c r="AJZ123" s="172"/>
      <c r="AKA123" s="172"/>
      <c r="AKB123" s="172"/>
      <c r="AKC123" s="172"/>
      <c r="AKD123" s="172"/>
      <c r="AKE123" s="172"/>
      <c r="AKF123" s="172"/>
      <c r="AKG123" s="172"/>
      <c r="AKH123" s="172"/>
      <c r="AKI123" s="172"/>
      <c r="AKJ123" s="172"/>
      <c r="AKK123" s="172"/>
      <c r="AKL123" s="172"/>
      <c r="AKM123" s="172"/>
      <c r="AKN123" s="172"/>
      <c r="AKO123" s="172"/>
      <c r="AKP123" s="172"/>
      <c r="AKQ123" s="172"/>
      <c r="AKR123" s="172"/>
      <c r="AKS123" s="172"/>
      <c r="AKT123" s="172"/>
      <c r="AKU123" s="172"/>
      <c r="AKV123" s="172"/>
      <c r="AKW123" s="172"/>
      <c r="AKX123" s="172"/>
      <c r="AKY123" s="172"/>
      <c r="AKZ123" s="172"/>
      <c r="ALA123" s="172"/>
      <c r="ALB123" s="172"/>
      <c r="ALC123" s="172"/>
      <c r="ALD123" s="172"/>
      <c r="ALE123" s="172"/>
      <c r="ALF123" s="172"/>
      <c r="ALG123" s="172"/>
      <c r="ALH123" s="172"/>
      <c r="ALI123" s="172"/>
      <c r="ALJ123" s="172"/>
      <c r="ALK123" s="172"/>
      <c r="ALL123" s="172"/>
      <c r="ALM123" s="172"/>
      <c r="ALN123" s="172"/>
      <c r="ALO123" s="172"/>
      <c r="ALP123" s="172"/>
      <c r="ALQ123" s="172"/>
      <c r="ALR123" s="172"/>
      <c r="ALS123" s="172"/>
      <c r="ALT123" s="172"/>
      <c r="ALU123" s="172"/>
      <c r="ALV123" s="172"/>
      <c r="ALW123" s="172"/>
      <c r="ALX123" s="172"/>
      <c r="ALY123" s="172"/>
      <c r="ALZ123" s="172"/>
      <c r="AMA123" s="172"/>
      <c r="AMB123" s="172"/>
      <c r="AMC123" s="172"/>
      <c r="AMD123" s="172"/>
      <c r="AME123" s="172"/>
      <c r="AMF123" s="172"/>
      <c r="AMG123" s="172"/>
      <c r="AMH123" s="172"/>
      <c r="AMI123" s="172"/>
      <c r="AMJ123" s="172"/>
      <c r="AMK123" s="172"/>
      <c r="AML123" s="172"/>
      <c r="AMM123" s="172"/>
      <c r="AMN123" s="172"/>
      <c r="AMO123" s="172"/>
      <c r="AMP123" s="172"/>
      <c r="AMQ123" s="172"/>
      <c r="AMR123" s="172"/>
      <c r="AMS123" s="172"/>
      <c r="AMT123" s="172"/>
      <c r="AMU123" s="172"/>
      <c r="AMV123" s="172"/>
      <c r="AMW123" s="172"/>
      <c r="AMX123" s="172"/>
      <c r="AMY123" s="172"/>
      <c r="AMZ123" s="172"/>
      <c r="ANA123" s="172"/>
      <c r="ANB123" s="172"/>
      <c r="ANC123" s="172"/>
      <c r="AND123" s="172"/>
      <c r="ANE123" s="172"/>
      <c r="ANF123" s="172"/>
      <c r="ANG123" s="172"/>
      <c r="ANH123" s="172"/>
      <c r="ANI123" s="172"/>
      <c r="ANJ123" s="172"/>
      <c r="ANK123" s="172"/>
      <c r="ANL123" s="172"/>
      <c r="ANM123" s="172"/>
      <c r="ANN123" s="172"/>
      <c r="ANO123" s="172"/>
      <c r="ANP123" s="172"/>
      <c r="ANQ123" s="172"/>
      <c r="ANR123" s="172"/>
      <c r="ANS123" s="172"/>
      <c r="ANT123" s="172"/>
      <c r="ANU123" s="172"/>
      <c r="ANV123" s="172"/>
      <c r="ANW123" s="172"/>
      <c r="ANX123" s="172"/>
      <c r="ANY123" s="172"/>
      <c r="ANZ123" s="172"/>
      <c r="AOA123" s="172"/>
      <c r="AOB123" s="172"/>
      <c r="AOC123" s="172"/>
      <c r="AOD123" s="172"/>
      <c r="AOE123" s="172"/>
      <c r="AOF123" s="172"/>
      <c r="AOG123" s="172"/>
      <c r="AOH123" s="172"/>
      <c r="AOI123" s="172"/>
      <c r="AOJ123" s="172"/>
      <c r="AOK123" s="172"/>
      <c r="AOL123" s="172"/>
      <c r="AOM123" s="172"/>
      <c r="AON123" s="172"/>
      <c r="AOO123" s="172"/>
      <c r="AOP123" s="172"/>
      <c r="AOQ123" s="172"/>
      <c r="AOR123" s="172"/>
      <c r="AOS123" s="172"/>
      <c r="AOT123" s="172"/>
      <c r="AOU123" s="172"/>
      <c r="AOV123" s="172"/>
      <c r="AOW123" s="172"/>
      <c r="AOX123" s="172"/>
      <c r="AOY123" s="172"/>
      <c r="AOZ123" s="172"/>
      <c r="APA123" s="172"/>
      <c r="APB123" s="172"/>
      <c r="APC123" s="172"/>
      <c r="APD123" s="172"/>
      <c r="APE123" s="172"/>
      <c r="APF123" s="172"/>
      <c r="APG123" s="172"/>
      <c r="APH123" s="172"/>
      <c r="API123" s="172"/>
      <c r="APJ123" s="172"/>
      <c r="APK123" s="172"/>
      <c r="APL123" s="172"/>
      <c r="APM123" s="172"/>
      <c r="APN123" s="172"/>
      <c r="APO123" s="172"/>
      <c r="APP123" s="172"/>
      <c r="APQ123" s="172"/>
      <c r="APR123" s="172"/>
      <c r="APS123" s="172"/>
      <c r="APT123" s="172"/>
      <c r="APU123" s="172"/>
      <c r="APV123" s="172"/>
      <c r="APW123" s="172"/>
      <c r="APX123" s="172"/>
      <c r="APY123" s="172"/>
      <c r="APZ123" s="172"/>
      <c r="AQA123" s="172"/>
      <c r="AQB123" s="172"/>
      <c r="AQC123" s="172"/>
      <c r="AQD123" s="172"/>
      <c r="AQE123" s="172"/>
      <c r="AQF123" s="172"/>
      <c r="AQG123" s="172"/>
      <c r="AQH123" s="172"/>
      <c r="AQI123" s="172"/>
      <c r="AQJ123" s="172"/>
      <c r="AQK123" s="172"/>
      <c r="AQL123" s="172"/>
      <c r="AQM123" s="172"/>
      <c r="AQN123" s="172"/>
      <c r="AQO123" s="172"/>
      <c r="AQP123" s="172"/>
      <c r="AQQ123" s="172"/>
      <c r="AQR123" s="172"/>
      <c r="AQS123" s="172"/>
      <c r="AQT123" s="172"/>
      <c r="AQU123" s="172"/>
      <c r="AQV123" s="172"/>
      <c r="AQW123" s="172"/>
      <c r="AQX123" s="172"/>
      <c r="AQY123" s="172"/>
      <c r="AQZ123" s="172"/>
      <c r="ARA123" s="172"/>
      <c r="ARB123" s="172"/>
      <c r="ARC123" s="172"/>
      <c r="ARD123" s="172"/>
      <c r="ARE123" s="172"/>
      <c r="ARF123" s="172"/>
      <c r="ARG123" s="172"/>
      <c r="ARH123" s="172"/>
      <c r="ARI123" s="172"/>
      <c r="ARJ123" s="172"/>
      <c r="ARK123" s="172"/>
      <c r="ARL123" s="172"/>
      <c r="ARM123" s="172"/>
      <c r="ARN123" s="172"/>
      <c r="ARO123" s="172"/>
      <c r="ARP123" s="172"/>
      <c r="ARQ123" s="172"/>
      <c r="ARR123" s="172"/>
      <c r="ARS123" s="172"/>
      <c r="ART123" s="172"/>
      <c r="ARU123" s="172"/>
      <c r="ARV123" s="172"/>
      <c r="ARW123" s="172"/>
      <c r="ARX123" s="172"/>
      <c r="ARY123" s="172"/>
      <c r="ARZ123" s="172"/>
      <c r="ASA123" s="172"/>
      <c r="ASB123" s="172"/>
      <c r="ASC123" s="172"/>
      <c r="ASD123" s="172"/>
      <c r="ASE123" s="172"/>
      <c r="ASF123" s="172"/>
      <c r="ASG123" s="172"/>
      <c r="ASH123" s="172"/>
      <c r="ASI123" s="172"/>
      <c r="ASJ123" s="172"/>
      <c r="ASK123" s="172"/>
      <c r="ASL123" s="172"/>
      <c r="ASM123" s="172"/>
      <c r="ASN123" s="172"/>
      <c r="ASO123" s="172"/>
      <c r="ASP123" s="172"/>
      <c r="ASQ123" s="172"/>
      <c r="ASR123" s="172"/>
      <c r="ASS123" s="172"/>
      <c r="AST123" s="172"/>
      <c r="ASU123" s="172"/>
      <c r="ASV123" s="172"/>
      <c r="ASW123" s="172"/>
      <c r="ASX123" s="172"/>
      <c r="ASY123" s="172"/>
      <c r="ASZ123" s="172"/>
      <c r="ATA123" s="172"/>
      <c r="ATB123" s="172"/>
      <c r="ATC123" s="172"/>
      <c r="ATD123" s="172"/>
      <c r="ATE123" s="172"/>
      <c r="ATF123" s="172"/>
      <c r="ATG123" s="172"/>
      <c r="ATH123" s="172"/>
      <c r="ATI123" s="172"/>
      <c r="ATJ123" s="172"/>
      <c r="ATK123" s="172"/>
      <c r="ATL123" s="172"/>
      <c r="ATM123" s="172"/>
      <c r="ATN123" s="172"/>
      <c r="ATO123" s="172"/>
      <c r="ATP123" s="172"/>
      <c r="ATQ123" s="172"/>
      <c r="ATR123" s="172"/>
      <c r="ATS123" s="172"/>
      <c r="ATT123" s="172"/>
      <c r="ATU123" s="172"/>
      <c r="ATV123" s="172"/>
      <c r="ATW123" s="172"/>
      <c r="ATX123" s="172"/>
      <c r="ATY123" s="172"/>
      <c r="ATZ123" s="172"/>
      <c r="AUA123" s="172"/>
      <c r="AUB123" s="172"/>
      <c r="AUC123" s="172"/>
      <c r="AUD123" s="172"/>
      <c r="AUE123" s="172"/>
      <c r="AUF123" s="172"/>
      <c r="AUG123" s="172"/>
      <c r="AUH123" s="172"/>
      <c r="AUI123" s="172"/>
      <c r="AUJ123" s="172"/>
      <c r="AUK123" s="172"/>
      <c r="AUL123" s="172"/>
      <c r="AUM123" s="172"/>
      <c r="AUN123" s="172"/>
      <c r="AUO123" s="172"/>
      <c r="AUP123" s="172"/>
      <c r="AUQ123" s="172"/>
      <c r="AUR123" s="172"/>
      <c r="AUS123" s="172"/>
      <c r="AUT123" s="172"/>
      <c r="AUU123" s="172"/>
      <c r="AUV123" s="172"/>
      <c r="AUW123" s="172"/>
      <c r="AUX123" s="172"/>
      <c r="AUY123" s="172"/>
      <c r="AUZ123" s="172"/>
      <c r="AVA123" s="172"/>
      <c r="AVB123" s="172"/>
      <c r="AVC123" s="172"/>
      <c r="AVD123" s="172"/>
      <c r="AVE123" s="172"/>
      <c r="AVF123" s="172"/>
      <c r="AVG123" s="172"/>
      <c r="AVH123" s="172"/>
      <c r="AVI123" s="172"/>
      <c r="AVJ123" s="172"/>
      <c r="AVK123" s="172"/>
      <c r="AVL123" s="172"/>
      <c r="AVM123" s="172"/>
      <c r="AVN123" s="172"/>
      <c r="AVO123" s="172"/>
      <c r="AVP123" s="172"/>
      <c r="AVQ123" s="172"/>
      <c r="AVR123" s="172"/>
      <c r="AVS123" s="172"/>
      <c r="AVT123" s="172"/>
      <c r="AVU123" s="172"/>
      <c r="AVV123" s="172"/>
      <c r="AVW123" s="172"/>
      <c r="AVX123" s="172"/>
      <c r="AVY123" s="172"/>
      <c r="AVZ123" s="172"/>
      <c r="AWA123" s="172"/>
      <c r="AWB123" s="172"/>
      <c r="AWC123" s="172"/>
      <c r="AWD123" s="172"/>
      <c r="AWE123" s="172"/>
      <c r="AWF123" s="172"/>
      <c r="AWG123" s="172"/>
      <c r="AWH123" s="172"/>
      <c r="AWI123" s="172"/>
      <c r="AWJ123" s="172"/>
      <c r="AWK123" s="172"/>
      <c r="AWL123" s="172"/>
      <c r="AWM123" s="172"/>
      <c r="AWN123" s="172"/>
      <c r="AWO123" s="172"/>
      <c r="AWP123" s="172"/>
      <c r="AWQ123" s="172"/>
      <c r="AWR123" s="172"/>
      <c r="AWS123" s="172"/>
      <c r="AWT123" s="172"/>
      <c r="AWU123" s="172"/>
      <c r="AWV123" s="172"/>
      <c r="AWW123" s="172"/>
      <c r="AWX123" s="172"/>
      <c r="AWY123" s="172"/>
      <c r="AWZ123" s="172"/>
      <c r="AXA123" s="172"/>
      <c r="AXB123" s="172"/>
      <c r="AXC123" s="172"/>
      <c r="AXD123" s="172"/>
      <c r="AXE123" s="172"/>
      <c r="AXF123" s="172"/>
      <c r="AXG123" s="172"/>
      <c r="AXH123" s="172"/>
      <c r="AXI123" s="172"/>
      <c r="AXJ123" s="172"/>
      <c r="AXK123" s="172"/>
      <c r="AXL123" s="172"/>
      <c r="AXM123" s="172"/>
      <c r="AXN123" s="172"/>
      <c r="AXO123" s="172"/>
      <c r="AXP123" s="172"/>
      <c r="AXQ123" s="172"/>
      <c r="AXR123" s="172"/>
      <c r="AXS123" s="172"/>
      <c r="AXT123" s="172"/>
      <c r="AXU123" s="172"/>
      <c r="AXV123" s="172"/>
      <c r="AXW123" s="172"/>
      <c r="AXX123" s="172"/>
      <c r="AXY123" s="172"/>
      <c r="AXZ123" s="172"/>
      <c r="AYA123" s="172"/>
      <c r="AYB123" s="172"/>
      <c r="AYC123" s="172"/>
      <c r="AYD123" s="172"/>
      <c r="AYE123" s="172"/>
      <c r="AYF123" s="172"/>
      <c r="AYG123" s="172"/>
      <c r="AYH123" s="172"/>
      <c r="AYI123" s="172"/>
      <c r="AYJ123" s="172"/>
      <c r="AYK123" s="172"/>
      <c r="AYL123" s="172"/>
      <c r="AYM123" s="172"/>
      <c r="AYN123" s="172"/>
      <c r="AYO123" s="172"/>
      <c r="AYP123" s="172"/>
      <c r="AYQ123" s="172"/>
      <c r="AYR123" s="172"/>
      <c r="AYS123" s="172"/>
      <c r="AYT123" s="172"/>
      <c r="AYU123" s="172"/>
      <c r="AYV123" s="172"/>
      <c r="AYW123" s="172"/>
      <c r="AYX123" s="172"/>
      <c r="AYY123" s="172"/>
      <c r="AYZ123" s="172"/>
      <c r="AZA123" s="172"/>
      <c r="AZB123" s="172"/>
      <c r="AZC123" s="172"/>
      <c r="AZD123" s="172"/>
      <c r="AZE123" s="172"/>
      <c r="AZF123" s="172"/>
      <c r="AZG123" s="172"/>
      <c r="AZH123" s="172"/>
      <c r="AZI123" s="172"/>
      <c r="AZJ123" s="172"/>
      <c r="AZK123" s="172"/>
      <c r="AZL123" s="172"/>
      <c r="AZM123" s="172"/>
      <c r="AZN123" s="172"/>
      <c r="AZO123" s="172"/>
      <c r="AZP123" s="172"/>
      <c r="AZQ123" s="172"/>
      <c r="AZR123" s="172"/>
      <c r="AZS123" s="172"/>
      <c r="AZT123" s="172"/>
      <c r="AZU123" s="172"/>
      <c r="AZV123" s="172"/>
      <c r="AZW123" s="172"/>
      <c r="AZX123" s="172"/>
      <c r="AZY123" s="172"/>
      <c r="AZZ123" s="172"/>
      <c r="BAA123" s="172"/>
      <c r="BAB123" s="172"/>
      <c r="BAC123" s="172"/>
      <c r="BAD123" s="172"/>
      <c r="BAE123" s="172"/>
      <c r="BAF123" s="172"/>
      <c r="BAG123" s="172"/>
      <c r="BAH123" s="172"/>
      <c r="BAI123" s="172"/>
      <c r="BAJ123" s="172"/>
      <c r="BAK123" s="172"/>
      <c r="BAL123" s="172"/>
      <c r="BAM123" s="172"/>
      <c r="BAN123" s="172"/>
      <c r="BAO123" s="172"/>
      <c r="BAP123" s="172"/>
      <c r="BAQ123" s="172"/>
      <c r="BAR123" s="172"/>
      <c r="BAS123" s="172"/>
      <c r="BAT123" s="172"/>
      <c r="BAU123" s="172"/>
      <c r="BAV123" s="172"/>
      <c r="BAW123" s="172"/>
      <c r="BAX123" s="172"/>
      <c r="BAY123" s="172"/>
      <c r="BAZ123" s="172"/>
      <c r="BBA123" s="172"/>
      <c r="BBB123" s="172"/>
      <c r="BBC123" s="172"/>
      <c r="BBD123" s="172"/>
      <c r="BBE123" s="172"/>
      <c r="BBF123" s="172"/>
      <c r="BBG123" s="172"/>
      <c r="BBH123" s="172"/>
      <c r="BBI123" s="172"/>
      <c r="BBJ123" s="172"/>
      <c r="BBK123" s="172"/>
      <c r="BBL123" s="172"/>
      <c r="BBM123" s="172"/>
      <c r="BBN123" s="172"/>
      <c r="BBO123" s="172"/>
      <c r="BBP123" s="172"/>
      <c r="BBQ123" s="172"/>
      <c r="BBR123" s="172"/>
      <c r="BBS123" s="172"/>
      <c r="BBT123" s="172"/>
      <c r="BBU123" s="172"/>
      <c r="BBV123" s="172"/>
      <c r="BBW123" s="172"/>
      <c r="BBX123" s="172"/>
      <c r="BBY123" s="172"/>
      <c r="BBZ123" s="172"/>
      <c r="BCA123" s="172"/>
      <c r="BCB123" s="172"/>
      <c r="BCC123" s="172"/>
      <c r="BCD123" s="172"/>
      <c r="BCE123" s="172"/>
      <c r="BCF123" s="172"/>
      <c r="BCG123" s="172"/>
      <c r="BCH123" s="172"/>
      <c r="BCI123" s="172"/>
      <c r="BCJ123" s="172"/>
      <c r="BCK123" s="172"/>
      <c r="BCL123" s="172"/>
      <c r="BCM123" s="172"/>
      <c r="BCN123" s="172"/>
      <c r="BCO123" s="172"/>
      <c r="BCP123" s="172"/>
      <c r="BCQ123" s="172"/>
      <c r="BCR123" s="172"/>
      <c r="BCS123" s="172"/>
      <c r="BCT123" s="172"/>
      <c r="BCU123" s="172"/>
      <c r="BCV123" s="172"/>
      <c r="BCW123" s="172"/>
      <c r="BCX123" s="172"/>
      <c r="BCY123" s="172"/>
      <c r="BCZ123" s="172"/>
      <c r="BDA123" s="172"/>
      <c r="BDB123" s="172"/>
      <c r="BDC123" s="172"/>
      <c r="BDD123" s="172"/>
      <c r="BDE123" s="172"/>
      <c r="BDF123" s="172"/>
      <c r="BDG123" s="172"/>
      <c r="BDH123" s="172"/>
      <c r="BDI123" s="172"/>
      <c r="BDJ123" s="172"/>
      <c r="BDK123" s="172"/>
      <c r="BDL123" s="172"/>
      <c r="BDM123" s="172"/>
      <c r="BDN123" s="172"/>
      <c r="BDO123" s="172"/>
      <c r="BDP123" s="172"/>
      <c r="BDQ123" s="172"/>
      <c r="BDR123" s="172"/>
      <c r="BDS123" s="172"/>
      <c r="BDT123" s="172"/>
      <c r="BDU123" s="172"/>
      <c r="BDV123" s="172"/>
      <c r="BDW123" s="172"/>
      <c r="BDX123" s="172"/>
      <c r="BDY123" s="172"/>
      <c r="BDZ123" s="172"/>
      <c r="BEA123" s="172"/>
      <c r="BEB123" s="172"/>
      <c r="BEC123" s="172"/>
      <c r="BED123" s="172"/>
      <c r="BEE123" s="172"/>
      <c r="BEF123" s="172"/>
      <c r="BEG123" s="172"/>
      <c r="BEH123" s="172"/>
      <c r="BEI123" s="172"/>
      <c r="BEJ123" s="172"/>
      <c r="BEK123" s="172"/>
      <c r="BEL123" s="172"/>
      <c r="BEM123" s="172"/>
      <c r="BEN123" s="172"/>
      <c r="BEO123" s="172"/>
      <c r="BEP123" s="172"/>
      <c r="BEQ123" s="172"/>
      <c r="BER123" s="172"/>
      <c r="BES123" s="172"/>
      <c r="BET123" s="172"/>
      <c r="BEU123" s="172"/>
      <c r="BEV123" s="172"/>
      <c r="BEW123" s="172"/>
      <c r="BEX123" s="172"/>
      <c r="BEY123" s="172"/>
      <c r="BEZ123" s="172"/>
      <c r="BFA123" s="172"/>
      <c r="BFB123" s="172"/>
      <c r="BFC123" s="172"/>
      <c r="BFD123" s="172"/>
      <c r="BFE123" s="172"/>
      <c r="BFF123" s="172"/>
      <c r="BFG123" s="172"/>
      <c r="BFH123" s="172"/>
      <c r="BFI123" s="172"/>
      <c r="BFJ123" s="172"/>
      <c r="BFK123" s="172"/>
      <c r="BFL123" s="172"/>
      <c r="BFM123" s="172"/>
      <c r="BFN123" s="172"/>
      <c r="BFO123" s="172"/>
      <c r="BFP123" s="172"/>
      <c r="BFQ123" s="172"/>
      <c r="BFR123" s="172"/>
      <c r="BFS123" s="172"/>
      <c r="BFT123" s="172"/>
      <c r="BFU123" s="172"/>
      <c r="BFV123" s="172"/>
      <c r="BFW123" s="172"/>
      <c r="BFX123" s="172"/>
      <c r="BFY123" s="172"/>
      <c r="BFZ123" s="172"/>
      <c r="BGA123" s="172"/>
      <c r="BGB123" s="172"/>
      <c r="BGC123" s="172"/>
      <c r="BGD123" s="172"/>
      <c r="BGE123" s="172"/>
      <c r="BGF123" s="172"/>
      <c r="BGG123" s="172"/>
      <c r="BGH123" s="172"/>
      <c r="BGI123" s="172"/>
      <c r="BGJ123" s="172"/>
      <c r="BGK123" s="172"/>
      <c r="BGL123" s="172"/>
      <c r="BGM123" s="172"/>
      <c r="BGN123" s="172"/>
      <c r="BGO123" s="172"/>
      <c r="BGP123" s="172"/>
      <c r="BGQ123" s="172"/>
      <c r="BGR123" s="172"/>
      <c r="BGS123" s="172"/>
      <c r="BGT123" s="172"/>
      <c r="BGU123" s="172"/>
      <c r="BGV123" s="172"/>
      <c r="BGW123" s="172"/>
      <c r="BGX123" s="172"/>
      <c r="BGY123" s="172"/>
      <c r="BGZ123" s="172"/>
      <c r="BHA123" s="172"/>
      <c r="BHB123" s="172"/>
      <c r="BHC123" s="172"/>
      <c r="BHD123" s="172"/>
      <c r="BHE123" s="172"/>
      <c r="BHF123" s="172"/>
      <c r="BHG123" s="172"/>
      <c r="BHH123" s="172"/>
      <c r="BHI123" s="172"/>
      <c r="BHJ123" s="172"/>
      <c r="BHK123" s="172"/>
      <c r="BHL123" s="172"/>
      <c r="BHM123" s="172"/>
      <c r="BHN123" s="172"/>
      <c r="BHO123" s="172"/>
      <c r="BHP123" s="172"/>
      <c r="BHQ123" s="172"/>
      <c r="BHR123" s="172"/>
      <c r="BHS123" s="172"/>
      <c r="BHT123" s="172"/>
      <c r="BHU123" s="172"/>
      <c r="BHV123" s="172"/>
      <c r="BHW123" s="172"/>
      <c r="BHX123" s="172"/>
      <c r="BHY123" s="172"/>
      <c r="BHZ123" s="172"/>
      <c r="BIA123" s="172"/>
      <c r="BIB123" s="172"/>
      <c r="BIC123" s="172"/>
      <c r="BID123" s="172"/>
      <c r="BIE123" s="172"/>
      <c r="BIF123" s="172"/>
      <c r="BIG123" s="172"/>
      <c r="BIH123" s="172"/>
      <c r="BII123" s="172"/>
      <c r="BIJ123" s="172"/>
      <c r="BIK123" s="172"/>
      <c r="BIL123" s="172"/>
      <c r="BIM123" s="172"/>
      <c r="BIN123" s="172"/>
      <c r="BIO123" s="172"/>
      <c r="BIP123" s="172"/>
      <c r="BIQ123" s="172"/>
      <c r="BIR123" s="172"/>
      <c r="BIS123" s="172"/>
      <c r="BIT123" s="172"/>
      <c r="BIU123" s="172"/>
      <c r="BIV123" s="172"/>
      <c r="BIW123" s="172"/>
      <c r="BIX123" s="172"/>
      <c r="BIY123" s="172"/>
      <c r="BIZ123" s="172"/>
      <c r="BJA123" s="172"/>
      <c r="BJB123" s="172"/>
      <c r="BJC123" s="172"/>
      <c r="BJD123" s="172"/>
      <c r="BJE123" s="172"/>
      <c r="BJF123" s="172"/>
      <c r="BJG123" s="172"/>
      <c r="BJH123" s="172"/>
      <c r="BJI123" s="172"/>
      <c r="BJJ123" s="172"/>
      <c r="BJK123" s="172"/>
      <c r="BJL123" s="172"/>
      <c r="BJM123" s="172"/>
      <c r="BJN123" s="172"/>
      <c r="BJO123" s="172"/>
      <c r="BJP123" s="172"/>
      <c r="BJQ123" s="172"/>
      <c r="BJR123" s="172"/>
      <c r="BJS123" s="172"/>
      <c r="BJT123" s="172"/>
      <c r="BJU123" s="172"/>
      <c r="BJV123" s="172"/>
      <c r="BJW123" s="172"/>
      <c r="BJX123" s="172"/>
      <c r="BJY123" s="172"/>
      <c r="BJZ123" s="172"/>
      <c r="BKA123" s="172"/>
      <c r="BKB123" s="172"/>
      <c r="BKC123" s="172"/>
      <c r="BKD123" s="172"/>
      <c r="BKE123" s="172"/>
      <c r="BKF123" s="172"/>
      <c r="BKG123" s="172"/>
      <c r="BKH123" s="172"/>
      <c r="BKI123" s="172"/>
      <c r="BKJ123" s="172"/>
      <c r="BKK123" s="172"/>
      <c r="BKL123" s="172"/>
      <c r="BKM123" s="172"/>
      <c r="BKN123" s="172"/>
      <c r="BKO123" s="172"/>
      <c r="BKP123" s="172"/>
      <c r="BKQ123" s="172"/>
      <c r="BKR123" s="172"/>
      <c r="BKS123" s="172"/>
      <c r="BKT123" s="172"/>
      <c r="BKU123" s="172"/>
      <c r="BKV123" s="172"/>
      <c r="BKW123" s="172"/>
      <c r="BKX123" s="172"/>
      <c r="BKY123" s="172"/>
      <c r="BKZ123" s="172"/>
      <c r="BLA123" s="172"/>
      <c r="BLB123" s="172"/>
      <c r="BLC123" s="172"/>
      <c r="BLD123" s="172"/>
      <c r="BLE123" s="172"/>
      <c r="BLF123" s="172"/>
      <c r="BLG123" s="172"/>
      <c r="BLH123" s="172"/>
      <c r="BLI123" s="172"/>
      <c r="BLJ123" s="172"/>
      <c r="BLK123" s="172"/>
      <c r="BLL123" s="172"/>
      <c r="BLM123" s="172"/>
      <c r="BLN123" s="172"/>
      <c r="BLO123" s="172"/>
      <c r="BLP123" s="172"/>
      <c r="BLQ123" s="172"/>
      <c r="BLR123" s="172"/>
      <c r="BLS123" s="172"/>
      <c r="BLT123" s="172"/>
      <c r="BLU123" s="172"/>
      <c r="BLV123" s="172"/>
      <c r="BLW123" s="172"/>
      <c r="BLX123" s="172"/>
      <c r="BLY123" s="172"/>
      <c r="BLZ123" s="172"/>
      <c r="BMA123" s="172"/>
      <c r="BMB123" s="172"/>
      <c r="BMC123" s="172"/>
      <c r="BMD123" s="172"/>
      <c r="BME123" s="172"/>
      <c r="BMF123" s="172"/>
      <c r="BMG123" s="172"/>
      <c r="BMH123" s="172"/>
      <c r="BMI123" s="172"/>
      <c r="BMJ123" s="172"/>
      <c r="BMK123" s="172"/>
      <c r="BML123" s="172"/>
      <c r="BMM123" s="172"/>
      <c r="BMN123" s="172"/>
      <c r="BMO123" s="172"/>
      <c r="BMP123" s="172"/>
      <c r="BMQ123" s="172"/>
      <c r="BMR123" s="172"/>
      <c r="BMS123" s="172"/>
      <c r="BMT123" s="172"/>
      <c r="BMU123" s="172"/>
      <c r="BMV123" s="172"/>
      <c r="BMW123" s="172"/>
      <c r="BMX123" s="172"/>
      <c r="BMY123" s="172"/>
      <c r="BMZ123" s="172"/>
      <c r="BNA123" s="172"/>
      <c r="BNB123" s="172"/>
      <c r="BNC123" s="172"/>
      <c r="BND123" s="172"/>
      <c r="BNE123" s="172"/>
      <c r="BNF123" s="172"/>
      <c r="BNG123" s="172"/>
      <c r="BNH123" s="172"/>
      <c r="BNI123" s="172"/>
      <c r="BNJ123" s="172"/>
      <c r="BNK123" s="172"/>
      <c r="BNL123" s="172"/>
      <c r="BNM123" s="172"/>
      <c r="BNN123" s="172"/>
      <c r="BNO123" s="172"/>
      <c r="BNP123" s="172"/>
      <c r="BNQ123" s="172"/>
      <c r="BNR123" s="172"/>
      <c r="BNS123" s="172"/>
      <c r="BNT123" s="172"/>
      <c r="BNU123" s="172"/>
      <c r="BNV123" s="172"/>
      <c r="BNW123" s="172"/>
      <c r="BNX123" s="172"/>
      <c r="BNY123" s="172"/>
      <c r="BNZ123" s="172"/>
      <c r="BOA123" s="172"/>
      <c r="BOB123" s="172"/>
      <c r="BOC123" s="172"/>
      <c r="BOD123" s="172"/>
      <c r="BOE123" s="172"/>
      <c r="BOF123" s="172"/>
      <c r="BOG123" s="172"/>
      <c r="BOH123" s="172"/>
      <c r="BOI123" s="172"/>
      <c r="BOJ123" s="172"/>
      <c r="BOK123" s="172"/>
      <c r="BOL123" s="172"/>
      <c r="BOM123" s="172"/>
      <c r="BON123" s="172"/>
      <c r="BOO123" s="172"/>
      <c r="BOP123" s="172"/>
      <c r="BOQ123" s="172"/>
      <c r="BOR123" s="172"/>
      <c r="BOS123" s="172"/>
      <c r="BOT123" s="172"/>
      <c r="BOU123" s="172"/>
      <c r="BOV123" s="172"/>
      <c r="BOW123" s="172"/>
      <c r="BOX123" s="172"/>
      <c r="BOY123" s="172"/>
      <c r="BOZ123" s="172"/>
      <c r="BPA123" s="172"/>
      <c r="BPB123" s="172"/>
      <c r="BPC123" s="172"/>
      <c r="BPD123" s="172"/>
      <c r="BPE123" s="172"/>
      <c r="BPF123" s="172"/>
      <c r="BPG123" s="172"/>
      <c r="BPH123" s="172"/>
      <c r="BPI123" s="172"/>
      <c r="BPJ123" s="172"/>
      <c r="BPK123" s="172"/>
      <c r="BPL123" s="172"/>
      <c r="BPM123" s="172"/>
      <c r="BPN123" s="172"/>
      <c r="BPO123" s="172"/>
      <c r="BPP123" s="172"/>
      <c r="BPQ123" s="172"/>
      <c r="BPR123" s="172"/>
      <c r="BPS123" s="172"/>
      <c r="BPT123" s="172"/>
      <c r="BPU123" s="172"/>
      <c r="BPV123" s="172"/>
      <c r="BPW123" s="172"/>
      <c r="BPX123" s="172"/>
      <c r="BPY123" s="172"/>
      <c r="BPZ123" s="172"/>
      <c r="BQA123" s="172"/>
      <c r="BQB123" s="172"/>
      <c r="BQC123" s="172"/>
      <c r="BQD123" s="172"/>
      <c r="BQE123" s="172"/>
      <c r="BQF123" s="172"/>
      <c r="BQG123" s="172"/>
      <c r="BQH123" s="172"/>
      <c r="BQI123" s="172"/>
      <c r="BQJ123" s="172"/>
      <c r="BQK123" s="172"/>
      <c r="BQL123" s="172"/>
      <c r="BQM123" s="172"/>
      <c r="BQN123" s="172"/>
      <c r="BQO123" s="172"/>
      <c r="BQP123" s="172"/>
      <c r="BQQ123" s="172"/>
      <c r="BQR123" s="172"/>
      <c r="BQS123" s="172"/>
      <c r="BQT123" s="172"/>
      <c r="BQU123" s="172"/>
      <c r="BQV123" s="172"/>
      <c r="BQW123" s="172"/>
      <c r="BQX123" s="172"/>
      <c r="BQY123" s="172"/>
      <c r="BQZ123" s="172"/>
      <c r="BRA123" s="172"/>
      <c r="BRB123" s="172"/>
      <c r="BRC123" s="172"/>
      <c r="BRD123" s="172"/>
      <c r="BRE123" s="172"/>
      <c r="BRF123" s="172"/>
      <c r="BRG123" s="172"/>
      <c r="BRH123" s="172"/>
      <c r="BRI123" s="172"/>
      <c r="BRJ123" s="172"/>
      <c r="BRK123" s="172"/>
      <c r="BRL123" s="172"/>
      <c r="BRM123" s="172"/>
      <c r="BRN123" s="172"/>
      <c r="BRO123" s="172"/>
      <c r="BRP123" s="172"/>
      <c r="BRQ123" s="172"/>
      <c r="BRR123" s="172"/>
      <c r="BRS123" s="172"/>
      <c r="BRT123" s="172"/>
      <c r="BRU123" s="172"/>
      <c r="BRV123" s="172"/>
      <c r="BRW123" s="172"/>
      <c r="BRX123" s="172"/>
      <c r="BRY123" s="172"/>
      <c r="BRZ123" s="172"/>
      <c r="BSA123" s="172"/>
      <c r="BSB123" s="172"/>
      <c r="BSC123" s="172"/>
      <c r="BSD123" s="172"/>
      <c r="BSE123" s="172"/>
      <c r="BSF123" s="172"/>
      <c r="BSG123" s="172"/>
      <c r="BSH123" s="172"/>
      <c r="BSI123" s="172"/>
      <c r="BSJ123" s="172"/>
      <c r="BSK123" s="172"/>
      <c r="BSL123" s="172"/>
      <c r="BSM123" s="172"/>
      <c r="BSN123" s="172"/>
      <c r="BSO123" s="172"/>
      <c r="BSP123" s="172"/>
      <c r="BSQ123" s="172"/>
      <c r="BSR123" s="172"/>
      <c r="BSS123" s="172"/>
      <c r="BST123" s="172"/>
      <c r="BSU123" s="172"/>
      <c r="BSV123" s="172"/>
      <c r="BSW123" s="172"/>
      <c r="BSX123" s="172"/>
      <c r="BSY123" s="172"/>
      <c r="BSZ123" s="172"/>
      <c r="BTA123" s="172"/>
      <c r="BTB123" s="172"/>
      <c r="BTC123" s="172"/>
      <c r="BTD123" s="172"/>
      <c r="BTE123" s="172"/>
      <c r="BTF123" s="172"/>
      <c r="BTG123" s="172"/>
      <c r="BTH123" s="172"/>
      <c r="BTI123" s="172"/>
      <c r="BTJ123" s="172"/>
      <c r="BTK123" s="172"/>
      <c r="BTL123" s="172"/>
      <c r="BTM123" s="172"/>
      <c r="BTN123" s="172"/>
      <c r="BTO123" s="172"/>
      <c r="BTP123" s="172"/>
      <c r="BTQ123" s="172"/>
      <c r="BTR123" s="172"/>
      <c r="BTS123" s="172"/>
      <c r="BTT123" s="172"/>
      <c r="BTU123" s="172"/>
      <c r="BTV123" s="172"/>
      <c r="BTW123" s="172"/>
      <c r="BTX123" s="172"/>
      <c r="BTY123" s="172"/>
      <c r="BTZ123" s="172"/>
      <c r="BUA123" s="172"/>
      <c r="BUB123" s="172"/>
      <c r="BUC123" s="172"/>
      <c r="BUD123" s="172"/>
      <c r="BUE123" s="172"/>
      <c r="BUF123" s="172"/>
      <c r="BUG123" s="172"/>
      <c r="BUH123" s="172"/>
      <c r="BUI123" s="172"/>
      <c r="BUJ123" s="172"/>
      <c r="BUK123" s="172"/>
      <c r="BUL123" s="172"/>
      <c r="BUM123" s="172"/>
      <c r="BUN123" s="172"/>
      <c r="BUO123" s="172"/>
      <c r="BUP123" s="172"/>
      <c r="BUQ123" s="172"/>
      <c r="BUR123" s="172"/>
      <c r="BUS123" s="172"/>
      <c r="BUT123" s="172"/>
      <c r="BUU123" s="172"/>
      <c r="BUV123" s="172"/>
      <c r="BUW123" s="172"/>
      <c r="BUX123" s="172"/>
      <c r="BUY123" s="172"/>
      <c r="BUZ123" s="172"/>
      <c r="BVA123" s="172"/>
      <c r="BVB123" s="172"/>
      <c r="BVC123" s="172"/>
      <c r="BVD123" s="172"/>
      <c r="BVE123" s="172"/>
      <c r="BVF123" s="172"/>
      <c r="BVG123" s="172"/>
      <c r="BVH123" s="172"/>
      <c r="BVI123" s="172"/>
      <c r="BVJ123" s="172"/>
      <c r="BVK123" s="172"/>
      <c r="BVL123" s="172"/>
      <c r="BVM123" s="172"/>
      <c r="BVN123" s="172"/>
      <c r="BVO123" s="172"/>
      <c r="BVP123" s="172"/>
      <c r="BVQ123" s="172"/>
      <c r="BVR123" s="172"/>
      <c r="BVS123" s="172"/>
      <c r="BVT123" s="172"/>
      <c r="BVU123" s="172"/>
      <c r="BVV123" s="172"/>
      <c r="BVW123" s="172"/>
      <c r="BVX123" s="172"/>
      <c r="BVY123" s="172"/>
      <c r="BVZ123" s="172"/>
      <c r="BWA123" s="172"/>
      <c r="BWB123" s="172"/>
      <c r="BWC123" s="172"/>
      <c r="BWD123" s="172"/>
      <c r="BWE123" s="172"/>
      <c r="BWF123" s="172"/>
      <c r="BWG123" s="172"/>
      <c r="BWH123" s="172"/>
      <c r="BWI123" s="172"/>
      <c r="BWJ123" s="172"/>
      <c r="BWK123" s="172"/>
      <c r="BWL123" s="172"/>
      <c r="BWM123" s="172"/>
      <c r="BWN123" s="172"/>
      <c r="BWO123" s="172"/>
      <c r="BWP123" s="172"/>
      <c r="BWQ123" s="172"/>
      <c r="BWR123" s="172"/>
      <c r="BWS123" s="172"/>
      <c r="BWT123" s="172"/>
      <c r="BWU123" s="172"/>
      <c r="BWV123" s="172"/>
      <c r="BWW123" s="172"/>
      <c r="BWX123" s="172"/>
      <c r="BWY123" s="172"/>
      <c r="BWZ123" s="172"/>
      <c r="BXA123" s="172"/>
      <c r="BXB123" s="172"/>
      <c r="BXC123" s="172"/>
      <c r="BXD123" s="172"/>
      <c r="BXE123" s="172"/>
      <c r="BXF123" s="172"/>
      <c r="BXG123" s="172"/>
      <c r="BXH123" s="172"/>
      <c r="BXI123" s="172"/>
      <c r="BXJ123" s="172"/>
      <c r="BXK123" s="172"/>
      <c r="BXL123" s="172"/>
      <c r="BXM123" s="172"/>
      <c r="BXN123" s="172"/>
      <c r="BXO123" s="172"/>
      <c r="BXP123" s="172"/>
      <c r="BXQ123" s="172"/>
      <c r="BXR123" s="172"/>
      <c r="BXS123" s="172"/>
      <c r="BXT123" s="172"/>
      <c r="BXU123" s="172"/>
      <c r="BXV123" s="172"/>
      <c r="BXW123" s="172"/>
      <c r="BXX123" s="172"/>
      <c r="BXY123" s="172"/>
      <c r="BXZ123" s="172"/>
      <c r="BYA123" s="172"/>
      <c r="BYB123" s="172"/>
      <c r="BYC123" s="172"/>
      <c r="BYD123" s="172"/>
      <c r="BYE123" s="172"/>
      <c r="BYF123" s="172"/>
      <c r="BYG123" s="172"/>
      <c r="BYH123" s="172"/>
      <c r="BYI123" s="172"/>
      <c r="BYJ123" s="172"/>
      <c r="BYK123" s="172"/>
      <c r="BYL123" s="172"/>
      <c r="BYM123" s="172"/>
      <c r="BYN123" s="172"/>
      <c r="BYO123" s="172"/>
      <c r="BYP123" s="172"/>
      <c r="BYQ123" s="172"/>
      <c r="BYR123" s="172"/>
      <c r="BYS123" s="172"/>
      <c r="BYT123" s="172"/>
      <c r="BYU123" s="172"/>
      <c r="BYV123" s="172"/>
      <c r="BYW123" s="172"/>
      <c r="BYX123" s="172"/>
      <c r="BYY123" s="172"/>
      <c r="BYZ123" s="172"/>
      <c r="BZA123" s="172"/>
      <c r="BZB123" s="172"/>
      <c r="BZC123" s="172"/>
      <c r="BZD123" s="172"/>
      <c r="BZE123" s="172"/>
      <c r="BZF123" s="172"/>
      <c r="BZG123" s="172"/>
      <c r="BZH123" s="172"/>
      <c r="BZI123" s="172"/>
      <c r="BZJ123" s="172"/>
      <c r="BZK123" s="172"/>
      <c r="BZL123" s="172"/>
      <c r="BZM123" s="172"/>
      <c r="BZN123" s="172"/>
      <c r="BZO123" s="172"/>
      <c r="BZP123" s="172"/>
      <c r="BZQ123" s="172"/>
      <c r="BZR123" s="172"/>
      <c r="BZS123" s="172"/>
      <c r="BZT123" s="172"/>
      <c r="BZU123" s="172"/>
      <c r="BZV123" s="172"/>
      <c r="BZW123" s="172"/>
      <c r="BZX123" s="172"/>
      <c r="BZY123" s="172"/>
      <c r="BZZ123" s="172"/>
      <c r="CAA123" s="172"/>
      <c r="CAB123" s="172"/>
      <c r="CAC123" s="172"/>
      <c r="CAD123" s="172"/>
      <c r="CAE123" s="172"/>
      <c r="CAF123" s="172"/>
      <c r="CAG123" s="172"/>
      <c r="CAH123" s="172"/>
      <c r="CAI123" s="172"/>
      <c r="CAJ123" s="172"/>
      <c r="CAK123" s="172"/>
      <c r="CAL123" s="172"/>
      <c r="CAM123" s="172"/>
      <c r="CAN123" s="172"/>
      <c r="CAO123" s="172"/>
      <c r="CAP123" s="172"/>
      <c r="CAQ123" s="172"/>
      <c r="CAR123" s="172"/>
      <c r="CAS123" s="172"/>
      <c r="CAT123" s="172"/>
      <c r="CAU123" s="172"/>
      <c r="CAV123" s="172"/>
      <c r="CAW123" s="172"/>
      <c r="CAX123" s="172"/>
      <c r="CAY123" s="172"/>
      <c r="CAZ123" s="172"/>
      <c r="CBA123" s="172"/>
      <c r="CBB123" s="172"/>
      <c r="CBC123" s="172"/>
      <c r="CBD123" s="172"/>
      <c r="CBE123" s="172"/>
      <c r="CBF123" s="172"/>
      <c r="CBG123" s="172"/>
      <c r="CBH123" s="172"/>
      <c r="CBI123" s="172"/>
      <c r="CBJ123" s="172"/>
      <c r="CBK123" s="172"/>
      <c r="CBL123" s="172"/>
      <c r="CBM123" s="172"/>
      <c r="CBN123" s="172"/>
      <c r="CBO123" s="172"/>
      <c r="CBP123" s="172"/>
      <c r="CBQ123" s="172"/>
      <c r="CBR123" s="172"/>
      <c r="CBS123" s="172"/>
      <c r="CBT123" s="172"/>
      <c r="CBU123" s="172"/>
      <c r="CBV123" s="172"/>
      <c r="CBW123" s="172"/>
      <c r="CBX123" s="172"/>
      <c r="CBY123" s="172"/>
      <c r="CBZ123" s="172"/>
      <c r="CCA123" s="172"/>
      <c r="CCB123" s="172"/>
      <c r="CCC123" s="172"/>
      <c r="CCD123" s="172"/>
      <c r="CCE123" s="172"/>
      <c r="CCF123" s="172"/>
      <c r="CCG123" s="172"/>
      <c r="CCH123" s="172"/>
      <c r="CCI123" s="172"/>
      <c r="CCJ123" s="172"/>
      <c r="CCK123" s="172"/>
      <c r="CCL123" s="172"/>
      <c r="CCM123" s="172"/>
      <c r="CCN123" s="172"/>
      <c r="CCO123" s="172"/>
      <c r="CCP123" s="172"/>
      <c r="CCQ123" s="172"/>
      <c r="CCR123" s="172"/>
      <c r="CCS123" s="172"/>
      <c r="CCT123" s="172"/>
      <c r="CCU123" s="172"/>
      <c r="CCV123" s="172"/>
      <c r="CCW123" s="172"/>
      <c r="CCX123" s="172"/>
      <c r="CCY123" s="172"/>
      <c r="CCZ123" s="172"/>
      <c r="CDA123" s="172"/>
      <c r="CDB123" s="172"/>
      <c r="CDC123" s="172"/>
      <c r="CDD123" s="172"/>
      <c r="CDE123" s="172"/>
      <c r="CDF123" s="172"/>
      <c r="CDG123" s="172"/>
      <c r="CDH123" s="172"/>
      <c r="CDI123" s="172"/>
      <c r="CDJ123" s="172"/>
      <c r="CDK123" s="172"/>
      <c r="CDL123" s="172"/>
      <c r="CDM123" s="172"/>
      <c r="CDN123" s="172"/>
      <c r="CDO123" s="172"/>
      <c r="CDP123" s="172"/>
      <c r="CDQ123" s="172"/>
      <c r="CDR123" s="172"/>
      <c r="CDS123" s="172"/>
      <c r="CDT123" s="172"/>
      <c r="CDU123" s="172"/>
      <c r="CDV123" s="172"/>
      <c r="CDW123" s="172"/>
      <c r="CDX123" s="172"/>
      <c r="CDY123" s="172"/>
      <c r="CDZ123" s="172"/>
      <c r="CEA123" s="172"/>
      <c r="CEB123" s="172"/>
      <c r="CEC123" s="172"/>
      <c r="CED123" s="172"/>
      <c r="CEE123" s="172"/>
      <c r="CEF123" s="172"/>
      <c r="CEG123" s="172"/>
      <c r="CEH123" s="172"/>
      <c r="CEI123" s="172"/>
      <c r="CEJ123" s="172"/>
      <c r="CEK123" s="172"/>
      <c r="CEL123" s="172"/>
      <c r="CEM123" s="172"/>
      <c r="CEN123" s="172"/>
      <c r="CEO123" s="172"/>
      <c r="CEP123" s="172"/>
      <c r="CEQ123" s="172"/>
      <c r="CER123" s="172"/>
      <c r="CES123" s="172"/>
      <c r="CET123" s="172"/>
      <c r="CEU123" s="172"/>
      <c r="CEV123" s="172"/>
      <c r="CEW123" s="172"/>
      <c r="CEX123" s="172"/>
      <c r="CEY123" s="172"/>
      <c r="CEZ123" s="172"/>
      <c r="CFA123" s="172"/>
      <c r="CFB123" s="172"/>
      <c r="CFC123" s="172"/>
      <c r="CFD123" s="172"/>
      <c r="CFE123" s="172"/>
      <c r="CFF123" s="172"/>
      <c r="CFG123" s="172"/>
      <c r="CFH123" s="172"/>
      <c r="CFI123" s="172"/>
      <c r="CFJ123" s="172"/>
      <c r="CFK123" s="172"/>
      <c r="CFL123" s="172"/>
      <c r="CFM123" s="172"/>
      <c r="CFN123" s="172"/>
      <c r="CFO123" s="172"/>
      <c r="CFP123" s="172"/>
      <c r="CFQ123" s="172"/>
      <c r="CFR123" s="172"/>
      <c r="CFS123" s="172"/>
      <c r="CFT123" s="172"/>
      <c r="CFU123" s="172"/>
      <c r="CFV123" s="172"/>
      <c r="CFW123" s="172"/>
      <c r="CFX123" s="172"/>
      <c r="CFY123" s="172"/>
      <c r="CFZ123" s="172"/>
      <c r="CGA123" s="172"/>
      <c r="CGB123" s="172"/>
      <c r="CGC123" s="172"/>
      <c r="CGD123" s="172"/>
      <c r="CGE123" s="172"/>
      <c r="CGF123" s="172"/>
      <c r="CGG123" s="172"/>
      <c r="CGH123" s="172"/>
      <c r="CGI123" s="172"/>
      <c r="CGJ123" s="172"/>
      <c r="CGK123" s="172"/>
      <c r="CGL123" s="172"/>
      <c r="CGM123" s="172"/>
      <c r="CGN123" s="172"/>
      <c r="CGO123" s="172"/>
      <c r="CGP123" s="172"/>
      <c r="CGQ123" s="172"/>
      <c r="CGR123" s="172"/>
      <c r="CGS123" s="172"/>
      <c r="CGT123" s="172"/>
      <c r="CGU123" s="172"/>
      <c r="CGV123" s="172"/>
      <c r="CGW123" s="172"/>
      <c r="CGX123" s="172"/>
      <c r="CGY123" s="172"/>
      <c r="CGZ123" s="172"/>
      <c r="CHA123" s="172"/>
      <c r="CHB123" s="172"/>
      <c r="CHC123" s="172"/>
      <c r="CHD123" s="172"/>
      <c r="CHE123" s="172"/>
      <c r="CHF123" s="172"/>
      <c r="CHG123" s="172"/>
      <c r="CHH123" s="172"/>
      <c r="CHI123" s="172"/>
      <c r="CHJ123" s="172"/>
      <c r="CHK123" s="172"/>
      <c r="CHL123" s="172"/>
      <c r="CHM123" s="172"/>
      <c r="CHN123" s="172"/>
      <c r="CHO123" s="172"/>
      <c r="CHP123" s="172"/>
      <c r="CHQ123" s="172"/>
      <c r="CHR123" s="172"/>
      <c r="CHS123" s="172"/>
      <c r="CHT123" s="172"/>
      <c r="CHU123" s="172"/>
      <c r="CHV123" s="172"/>
      <c r="CHW123" s="172"/>
      <c r="CHX123" s="172"/>
      <c r="CHY123" s="172"/>
      <c r="CHZ123" s="172"/>
      <c r="CIA123" s="172"/>
      <c r="CIB123" s="172"/>
      <c r="CIC123" s="172"/>
      <c r="CID123" s="172"/>
      <c r="CIE123" s="172"/>
      <c r="CIF123" s="172"/>
      <c r="CIG123" s="172"/>
      <c r="CIH123" s="172"/>
      <c r="CII123" s="172"/>
      <c r="CIJ123" s="172"/>
      <c r="CIK123" s="172"/>
      <c r="CIL123" s="172"/>
      <c r="CIM123" s="172"/>
      <c r="CIN123" s="172"/>
      <c r="CIO123" s="172"/>
      <c r="CIP123" s="172"/>
      <c r="CIQ123" s="172"/>
      <c r="CIR123" s="172"/>
      <c r="CIS123" s="172"/>
      <c r="CIT123" s="172"/>
      <c r="CIU123" s="172"/>
      <c r="CIV123" s="172"/>
      <c r="CIW123" s="172"/>
      <c r="CIX123" s="172"/>
      <c r="CIY123" s="172"/>
      <c r="CIZ123" s="172"/>
      <c r="CJA123" s="172"/>
      <c r="CJB123" s="172"/>
      <c r="CJC123" s="172"/>
      <c r="CJD123" s="172"/>
      <c r="CJE123" s="172"/>
      <c r="CJF123" s="172"/>
      <c r="CJG123" s="172"/>
      <c r="CJH123" s="172"/>
      <c r="CJI123" s="172"/>
      <c r="CJJ123" s="172"/>
      <c r="CJK123" s="172"/>
      <c r="CJL123" s="172"/>
      <c r="CJM123" s="172"/>
      <c r="CJN123" s="172"/>
      <c r="CJO123" s="172"/>
      <c r="CJP123" s="172"/>
      <c r="CJQ123" s="172"/>
      <c r="CJR123" s="172"/>
      <c r="CJS123" s="172"/>
      <c r="CJT123" s="172"/>
      <c r="CJU123" s="172"/>
      <c r="CJV123" s="172"/>
      <c r="CJW123" s="172"/>
      <c r="CJX123" s="172"/>
      <c r="CJY123" s="172"/>
      <c r="CJZ123" s="172"/>
      <c r="CKA123" s="172"/>
      <c r="CKB123" s="172"/>
      <c r="CKC123" s="172"/>
      <c r="CKD123" s="172"/>
      <c r="CKE123" s="172"/>
      <c r="CKF123" s="172"/>
      <c r="CKG123" s="172"/>
      <c r="CKH123" s="172"/>
      <c r="CKI123" s="172"/>
      <c r="CKJ123" s="172"/>
      <c r="CKK123" s="172"/>
      <c r="CKL123" s="172"/>
      <c r="CKM123" s="172"/>
      <c r="CKN123" s="172"/>
      <c r="CKO123" s="172"/>
      <c r="CKP123" s="172"/>
      <c r="CKQ123" s="172"/>
      <c r="CKR123" s="172"/>
      <c r="CKS123" s="172"/>
      <c r="CKT123" s="172"/>
      <c r="CKU123" s="172"/>
      <c r="CKV123" s="172"/>
      <c r="CKW123" s="172"/>
      <c r="CKX123" s="172"/>
      <c r="CKY123" s="172"/>
      <c r="CKZ123" s="172"/>
      <c r="CLA123" s="172"/>
      <c r="CLB123" s="172"/>
      <c r="CLC123" s="172"/>
      <c r="CLD123" s="172"/>
      <c r="CLE123" s="172"/>
      <c r="CLF123" s="172"/>
      <c r="CLG123" s="172"/>
      <c r="CLH123" s="172"/>
      <c r="CLI123" s="172"/>
      <c r="CLJ123" s="172"/>
      <c r="CLK123" s="172"/>
      <c r="CLL123" s="172"/>
      <c r="CLM123" s="172"/>
      <c r="CLN123" s="172"/>
      <c r="CLO123" s="172"/>
      <c r="CLP123" s="172"/>
      <c r="CLQ123" s="172"/>
      <c r="CLR123" s="172"/>
      <c r="CLS123" s="172"/>
      <c r="CLT123" s="172"/>
      <c r="CLU123" s="172"/>
      <c r="CLV123" s="172"/>
      <c r="CLW123" s="172"/>
      <c r="CLX123" s="172"/>
      <c r="CLY123" s="172"/>
      <c r="CLZ123" s="172"/>
      <c r="CMA123" s="172"/>
      <c r="CMB123" s="172"/>
      <c r="CMC123" s="172"/>
      <c r="CMD123" s="172"/>
      <c r="CME123" s="172"/>
      <c r="CMF123" s="172"/>
      <c r="CMG123" s="172"/>
      <c r="CMH123" s="172"/>
      <c r="CMI123" s="172"/>
      <c r="CMJ123" s="172"/>
      <c r="CMK123" s="172"/>
      <c r="CML123" s="172"/>
      <c r="CMM123" s="172"/>
      <c r="CMN123" s="172"/>
      <c r="CMO123" s="172"/>
      <c r="CMP123" s="172"/>
      <c r="CMQ123" s="172"/>
      <c r="CMR123" s="172"/>
      <c r="CMS123" s="172"/>
      <c r="CMT123" s="172"/>
      <c r="CMU123" s="172"/>
      <c r="CMV123" s="172"/>
      <c r="CMW123" s="172"/>
      <c r="CMX123" s="172"/>
      <c r="CMY123" s="172"/>
      <c r="CMZ123" s="172"/>
      <c r="CNA123" s="172"/>
      <c r="CNB123" s="172"/>
      <c r="CNC123" s="172"/>
      <c r="CND123" s="172"/>
      <c r="CNE123" s="172"/>
      <c r="CNF123" s="172"/>
      <c r="CNG123" s="172"/>
      <c r="CNH123" s="172"/>
      <c r="CNI123" s="172"/>
      <c r="CNJ123" s="172"/>
      <c r="CNK123" s="172"/>
      <c r="CNL123" s="172"/>
      <c r="CNM123" s="172"/>
      <c r="CNN123" s="172"/>
      <c r="CNO123" s="172"/>
      <c r="CNP123" s="172"/>
      <c r="CNQ123" s="172"/>
      <c r="CNR123" s="172"/>
      <c r="CNS123" s="172"/>
      <c r="CNT123" s="172"/>
      <c r="CNU123" s="172"/>
      <c r="CNV123" s="172"/>
      <c r="CNW123" s="172"/>
      <c r="CNX123" s="172"/>
      <c r="CNY123" s="172"/>
      <c r="CNZ123" s="172"/>
      <c r="COA123" s="172"/>
      <c r="COB123" s="172"/>
      <c r="COC123" s="172"/>
      <c r="COD123" s="172"/>
      <c r="COE123" s="172"/>
      <c r="COF123" s="172"/>
      <c r="COG123" s="172"/>
      <c r="COH123" s="172"/>
      <c r="COI123" s="172"/>
      <c r="COJ123" s="172"/>
      <c r="COK123" s="172"/>
      <c r="COL123" s="172"/>
      <c r="COM123" s="172"/>
      <c r="CON123" s="172"/>
      <c r="COO123" s="172"/>
      <c r="COP123" s="172"/>
      <c r="COQ123" s="172"/>
      <c r="COR123" s="172"/>
      <c r="COS123" s="172"/>
      <c r="COT123" s="172"/>
      <c r="COU123" s="172"/>
      <c r="COV123" s="172"/>
      <c r="COW123" s="172"/>
      <c r="COX123" s="172"/>
      <c r="COY123" s="172"/>
      <c r="COZ123" s="172"/>
      <c r="CPA123" s="172"/>
      <c r="CPB123" s="172"/>
      <c r="CPC123" s="172"/>
      <c r="CPD123" s="172"/>
      <c r="CPE123" s="172"/>
      <c r="CPF123" s="172"/>
      <c r="CPG123" s="172"/>
      <c r="CPH123" s="172"/>
      <c r="CPI123" s="172"/>
      <c r="CPJ123" s="172"/>
      <c r="CPK123" s="172"/>
      <c r="CPL123" s="172"/>
      <c r="CPM123" s="172"/>
      <c r="CPN123" s="172"/>
      <c r="CPO123" s="172"/>
      <c r="CPP123" s="172"/>
      <c r="CPQ123" s="172"/>
      <c r="CPR123" s="172"/>
      <c r="CPS123" s="172"/>
      <c r="CPT123" s="172"/>
      <c r="CPU123" s="172"/>
      <c r="CPV123" s="172"/>
      <c r="CPW123" s="172"/>
      <c r="CPX123" s="172"/>
      <c r="CPY123" s="172"/>
      <c r="CPZ123" s="172"/>
      <c r="CQA123" s="172"/>
      <c r="CQB123" s="172"/>
      <c r="CQC123" s="172"/>
      <c r="CQD123" s="172"/>
      <c r="CQE123" s="172"/>
      <c r="CQF123" s="172"/>
      <c r="CQG123" s="172"/>
      <c r="CQH123" s="172"/>
      <c r="CQI123" s="172"/>
      <c r="CQJ123" s="172"/>
      <c r="CQK123" s="172"/>
      <c r="CQL123" s="172"/>
      <c r="CQM123" s="172"/>
      <c r="CQN123" s="172"/>
      <c r="CQO123" s="172"/>
      <c r="CQP123" s="172"/>
      <c r="CQQ123" s="172"/>
      <c r="CQR123" s="172"/>
      <c r="CQS123" s="172"/>
      <c r="CQT123" s="172"/>
      <c r="CQU123" s="172"/>
      <c r="CQV123" s="172"/>
      <c r="CQW123" s="172"/>
      <c r="CQX123" s="172"/>
      <c r="CQY123" s="172"/>
      <c r="CQZ123" s="172"/>
      <c r="CRA123" s="172"/>
      <c r="CRB123" s="172"/>
      <c r="CRC123" s="172"/>
      <c r="CRD123" s="172"/>
      <c r="CRE123" s="172"/>
      <c r="CRF123" s="172"/>
      <c r="CRG123" s="172"/>
      <c r="CRH123" s="172"/>
      <c r="CRI123" s="172"/>
      <c r="CRJ123" s="172"/>
      <c r="CRK123" s="172"/>
      <c r="CRL123" s="172"/>
      <c r="CRM123" s="172"/>
      <c r="CRN123" s="172"/>
      <c r="CRO123" s="172"/>
      <c r="CRP123" s="172"/>
      <c r="CRQ123" s="172"/>
      <c r="CRR123" s="172"/>
      <c r="CRS123" s="172"/>
      <c r="CRT123" s="172"/>
      <c r="CRU123" s="172"/>
      <c r="CRV123" s="172"/>
      <c r="CRW123" s="172"/>
      <c r="CRX123" s="172"/>
      <c r="CRY123" s="172"/>
      <c r="CRZ123" s="172"/>
      <c r="CSA123" s="172"/>
      <c r="CSB123" s="172"/>
      <c r="CSC123" s="172"/>
      <c r="CSD123" s="172"/>
      <c r="CSE123" s="172"/>
      <c r="CSF123" s="172"/>
      <c r="CSG123" s="172"/>
      <c r="CSH123" s="172"/>
      <c r="CSI123" s="172"/>
      <c r="CSJ123" s="172"/>
      <c r="CSK123" s="172"/>
      <c r="CSL123" s="172"/>
      <c r="CSM123" s="172"/>
      <c r="CSN123" s="172"/>
      <c r="CSO123" s="172"/>
      <c r="CSP123" s="172"/>
      <c r="CSQ123" s="172"/>
      <c r="CSR123" s="172"/>
      <c r="CSS123" s="172"/>
      <c r="CST123" s="172"/>
      <c r="CSU123" s="172"/>
      <c r="CSV123" s="172"/>
      <c r="CSW123" s="172"/>
      <c r="CSX123" s="172"/>
      <c r="CSY123" s="172"/>
      <c r="CSZ123" s="172"/>
      <c r="CTA123" s="172"/>
      <c r="CTB123" s="172"/>
      <c r="CTC123" s="172"/>
      <c r="CTD123" s="172"/>
      <c r="CTE123" s="172"/>
      <c r="CTF123" s="172"/>
      <c r="CTG123" s="172"/>
      <c r="CTH123" s="172"/>
      <c r="CTI123" s="172"/>
      <c r="CTJ123" s="172"/>
      <c r="CTK123" s="172"/>
      <c r="CTL123" s="172"/>
      <c r="CTM123" s="172"/>
      <c r="CTN123" s="172"/>
      <c r="CTO123" s="172"/>
      <c r="CTP123" s="172"/>
      <c r="CTQ123" s="172"/>
      <c r="CTR123" s="172"/>
      <c r="CTS123" s="172"/>
      <c r="CTT123" s="172"/>
      <c r="CTU123" s="172"/>
      <c r="CTV123" s="172"/>
      <c r="CTW123" s="172"/>
      <c r="CTX123" s="172"/>
      <c r="CTY123" s="172"/>
      <c r="CTZ123" s="172"/>
      <c r="CUA123" s="172"/>
      <c r="CUB123" s="172"/>
      <c r="CUC123" s="172"/>
      <c r="CUD123" s="172"/>
      <c r="CUE123" s="172"/>
      <c r="CUF123" s="172"/>
      <c r="CUG123" s="172"/>
      <c r="CUH123" s="172"/>
      <c r="CUI123" s="172"/>
      <c r="CUJ123" s="172"/>
      <c r="CUK123" s="172"/>
      <c r="CUL123" s="172"/>
      <c r="CUM123" s="172"/>
      <c r="CUN123" s="172"/>
      <c r="CUO123" s="172"/>
      <c r="CUP123" s="172"/>
      <c r="CUQ123" s="172"/>
      <c r="CUR123" s="172"/>
      <c r="CUS123" s="172"/>
      <c r="CUT123" s="172"/>
      <c r="CUU123" s="172"/>
      <c r="CUV123" s="172"/>
      <c r="CUW123" s="172"/>
      <c r="CUX123" s="172"/>
      <c r="CUY123" s="172"/>
      <c r="CUZ123" s="172"/>
      <c r="CVA123" s="172"/>
      <c r="CVB123" s="172"/>
      <c r="CVC123" s="172"/>
      <c r="CVD123" s="172"/>
      <c r="CVE123" s="172"/>
      <c r="CVF123" s="172"/>
      <c r="CVG123" s="172"/>
      <c r="CVH123" s="172"/>
      <c r="CVI123" s="172"/>
      <c r="CVJ123" s="172"/>
      <c r="CVK123" s="172"/>
      <c r="CVL123" s="172"/>
      <c r="CVM123" s="172"/>
      <c r="CVN123" s="172"/>
      <c r="CVO123" s="172"/>
      <c r="CVP123" s="172"/>
      <c r="CVQ123" s="172"/>
      <c r="CVR123" s="172"/>
      <c r="CVS123" s="172"/>
      <c r="CVT123" s="172"/>
      <c r="CVU123" s="172"/>
      <c r="CVV123" s="172"/>
      <c r="CVW123" s="172"/>
      <c r="CVX123" s="172"/>
      <c r="CVY123" s="172"/>
      <c r="CVZ123" s="172"/>
      <c r="CWA123" s="172"/>
      <c r="CWB123" s="172"/>
      <c r="CWC123" s="172"/>
      <c r="CWD123" s="172"/>
      <c r="CWE123" s="172"/>
      <c r="CWF123" s="172"/>
      <c r="CWG123" s="172"/>
      <c r="CWH123" s="172"/>
      <c r="CWI123" s="172"/>
      <c r="CWJ123" s="172"/>
      <c r="CWK123" s="172"/>
      <c r="CWL123" s="172"/>
      <c r="CWM123" s="172"/>
      <c r="CWN123" s="172"/>
      <c r="CWO123" s="172"/>
      <c r="CWP123" s="172"/>
      <c r="CWQ123" s="172"/>
      <c r="CWR123" s="172"/>
      <c r="CWS123" s="172"/>
      <c r="CWT123" s="172"/>
      <c r="CWU123" s="172"/>
      <c r="CWV123" s="172"/>
      <c r="CWW123" s="172"/>
      <c r="CWX123" s="172"/>
      <c r="CWY123" s="172"/>
      <c r="CWZ123" s="172"/>
      <c r="CXA123" s="172"/>
      <c r="CXB123" s="172"/>
      <c r="CXC123" s="172"/>
      <c r="CXD123" s="172"/>
      <c r="CXE123" s="172"/>
      <c r="CXF123" s="172"/>
      <c r="CXG123" s="172"/>
      <c r="CXH123" s="172"/>
      <c r="CXI123" s="172"/>
      <c r="CXJ123" s="172"/>
      <c r="CXK123" s="172"/>
      <c r="CXL123" s="172"/>
      <c r="CXM123" s="172"/>
      <c r="CXN123" s="172"/>
      <c r="CXO123" s="172"/>
      <c r="CXP123" s="172"/>
      <c r="CXQ123" s="172"/>
      <c r="CXR123" s="172"/>
      <c r="CXS123" s="172"/>
      <c r="CXT123" s="172"/>
      <c r="CXU123" s="172"/>
      <c r="CXV123" s="172"/>
      <c r="CXW123" s="172"/>
      <c r="CXX123" s="172"/>
      <c r="CXY123" s="172"/>
      <c r="CXZ123" s="172"/>
      <c r="CYA123" s="172"/>
      <c r="CYB123" s="172"/>
      <c r="CYC123" s="172"/>
      <c r="CYD123" s="172"/>
      <c r="CYE123" s="172"/>
      <c r="CYF123" s="172"/>
      <c r="CYG123" s="172"/>
      <c r="CYH123" s="172"/>
      <c r="CYI123" s="172"/>
      <c r="CYJ123" s="172"/>
      <c r="CYK123" s="172"/>
      <c r="CYL123" s="172"/>
      <c r="CYM123" s="172"/>
      <c r="CYN123" s="172"/>
      <c r="CYO123" s="172"/>
      <c r="CYP123" s="172"/>
      <c r="CYQ123" s="172"/>
      <c r="CYR123" s="172"/>
      <c r="CYS123" s="172"/>
      <c r="CYT123" s="172"/>
      <c r="CYU123" s="172"/>
      <c r="CYV123" s="172"/>
      <c r="CYW123" s="172"/>
      <c r="CYX123" s="172"/>
      <c r="CYY123" s="172"/>
      <c r="CYZ123" s="172"/>
      <c r="CZA123" s="172"/>
      <c r="CZB123" s="172"/>
      <c r="CZC123" s="172"/>
      <c r="CZD123" s="172"/>
      <c r="CZE123" s="172"/>
      <c r="CZF123" s="172"/>
      <c r="CZG123" s="172"/>
      <c r="CZH123" s="172"/>
      <c r="CZI123" s="172"/>
      <c r="CZJ123" s="172"/>
      <c r="CZK123" s="172"/>
      <c r="CZL123" s="172"/>
      <c r="CZM123" s="172"/>
      <c r="CZN123" s="172"/>
      <c r="CZO123" s="172"/>
      <c r="CZP123" s="172"/>
      <c r="CZQ123" s="172"/>
      <c r="CZR123" s="172"/>
      <c r="CZS123" s="172"/>
      <c r="CZT123" s="172"/>
      <c r="CZU123" s="172"/>
      <c r="CZV123" s="172"/>
      <c r="CZW123" s="172"/>
      <c r="CZX123" s="172"/>
      <c r="CZY123" s="172"/>
      <c r="CZZ123" s="172"/>
      <c r="DAA123" s="172"/>
      <c r="DAB123" s="172"/>
      <c r="DAC123" s="172"/>
      <c r="DAD123" s="172"/>
      <c r="DAE123" s="172"/>
      <c r="DAF123" s="172"/>
      <c r="DAG123" s="172"/>
      <c r="DAH123" s="172"/>
      <c r="DAI123" s="172"/>
      <c r="DAJ123" s="172"/>
      <c r="DAK123" s="172"/>
      <c r="DAL123" s="172"/>
      <c r="DAM123" s="172"/>
      <c r="DAN123" s="172"/>
      <c r="DAO123" s="172"/>
      <c r="DAP123" s="172"/>
      <c r="DAQ123" s="172"/>
      <c r="DAR123" s="172"/>
      <c r="DAS123" s="172"/>
      <c r="DAT123" s="172"/>
      <c r="DAU123" s="172"/>
      <c r="DAV123" s="172"/>
      <c r="DAW123" s="172"/>
      <c r="DAX123" s="172"/>
      <c r="DAY123" s="172"/>
      <c r="DAZ123" s="172"/>
      <c r="DBA123" s="172"/>
      <c r="DBB123" s="172"/>
      <c r="DBC123" s="172"/>
      <c r="DBD123" s="172"/>
      <c r="DBE123" s="172"/>
      <c r="DBF123" s="172"/>
      <c r="DBG123" s="172"/>
      <c r="DBH123" s="172"/>
      <c r="DBI123" s="172"/>
      <c r="DBJ123" s="172"/>
      <c r="DBK123" s="172"/>
      <c r="DBL123" s="172"/>
      <c r="DBM123" s="172"/>
      <c r="DBN123" s="172"/>
      <c r="DBO123" s="172"/>
      <c r="DBP123" s="172"/>
      <c r="DBQ123" s="172"/>
      <c r="DBR123" s="172"/>
      <c r="DBS123" s="172"/>
      <c r="DBT123" s="172"/>
      <c r="DBU123" s="172"/>
      <c r="DBV123" s="172"/>
      <c r="DBW123" s="172"/>
      <c r="DBX123" s="172"/>
      <c r="DBY123" s="172"/>
      <c r="DBZ123" s="172"/>
      <c r="DCA123" s="172"/>
      <c r="DCB123" s="172"/>
      <c r="DCC123" s="172"/>
      <c r="DCD123" s="172"/>
      <c r="DCE123" s="172"/>
      <c r="DCF123" s="172"/>
      <c r="DCG123" s="172"/>
      <c r="DCH123" s="172"/>
      <c r="DCI123" s="172"/>
      <c r="DCJ123" s="172"/>
      <c r="DCK123" s="172"/>
      <c r="DCL123" s="172"/>
      <c r="DCM123" s="172"/>
      <c r="DCN123" s="172"/>
      <c r="DCO123" s="172"/>
      <c r="DCP123" s="172"/>
      <c r="DCQ123" s="172"/>
      <c r="DCR123" s="172"/>
      <c r="DCS123" s="172"/>
      <c r="DCT123" s="172"/>
      <c r="DCU123" s="172"/>
      <c r="DCV123" s="172"/>
      <c r="DCW123" s="172"/>
      <c r="DCX123" s="172"/>
      <c r="DCY123" s="172"/>
      <c r="DCZ123" s="172"/>
      <c r="DDA123" s="172"/>
      <c r="DDB123" s="172"/>
      <c r="DDC123" s="172"/>
      <c r="DDD123" s="172"/>
      <c r="DDE123" s="172"/>
      <c r="DDF123" s="172"/>
      <c r="DDG123" s="172"/>
      <c r="DDH123" s="172"/>
      <c r="DDI123" s="172"/>
      <c r="DDJ123" s="172"/>
      <c r="DDK123" s="172"/>
      <c r="DDL123" s="172"/>
      <c r="DDM123" s="172"/>
      <c r="DDN123" s="172"/>
      <c r="DDO123" s="172"/>
      <c r="DDP123" s="172"/>
      <c r="DDQ123" s="172"/>
      <c r="DDR123" s="172"/>
      <c r="DDS123" s="172"/>
      <c r="DDT123" s="172"/>
      <c r="DDU123" s="172"/>
      <c r="DDV123" s="172"/>
      <c r="DDW123" s="172"/>
      <c r="DDX123" s="172"/>
      <c r="DDY123" s="172"/>
      <c r="DDZ123" s="172"/>
      <c r="DEA123" s="172"/>
      <c r="DEB123" s="172"/>
      <c r="DEC123" s="172"/>
      <c r="DED123" s="172"/>
      <c r="DEE123" s="172"/>
      <c r="DEF123" s="172"/>
      <c r="DEG123" s="172"/>
      <c r="DEH123" s="172"/>
      <c r="DEI123" s="172"/>
      <c r="DEJ123" s="172"/>
      <c r="DEK123" s="172"/>
      <c r="DEL123" s="172"/>
      <c r="DEM123" s="172"/>
      <c r="DEN123" s="172"/>
      <c r="DEO123" s="172"/>
      <c r="DEP123" s="172"/>
      <c r="DEQ123" s="172"/>
      <c r="DER123" s="172"/>
      <c r="DES123" s="172"/>
      <c r="DET123" s="172"/>
      <c r="DEU123" s="172"/>
      <c r="DEV123" s="172"/>
      <c r="DEW123" s="172"/>
      <c r="DEX123" s="172"/>
      <c r="DEY123" s="172"/>
      <c r="DEZ123" s="172"/>
      <c r="DFA123" s="172"/>
      <c r="DFB123" s="172"/>
      <c r="DFC123" s="172"/>
      <c r="DFD123" s="172"/>
      <c r="DFE123" s="172"/>
      <c r="DFF123" s="172"/>
      <c r="DFG123" s="172"/>
      <c r="DFH123" s="172"/>
      <c r="DFI123" s="172"/>
      <c r="DFJ123" s="172"/>
      <c r="DFK123" s="172"/>
      <c r="DFL123" s="172"/>
      <c r="DFM123" s="172"/>
      <c r="DFN123" s="172"/>
      <c r="DFO123" s="172"/>
      <c r="DFP123" s="172"/>
      <c r="DFQ123" s="172"/>
      <c r="DFR123" s="172"/>
      <c r="DFS123" s="172"/>
      <c r="DFT123" s="172"/>
      <c r="DFU123" s="172"/>
      <c r="DFV123" s="172"/>
      <c r="DFW123" s="172"/>
      <c r="DFX123" s="172"/>
      <c r="DFY123" s="172"/>
      <c r="DFZ123" s="172"/>
      <c r="DGA123" s="172"/>
      <c r="DGB123" s="172"/>
      <c r="DGC123" s="172"/>
      <c r="DGD123" s="172"/>
      <c r="DGE123" s="172"/>
      <c r="DGF123" s="172"/>
      <c r="DGG123" s="172"/>
      <c r="DGH123" s="172"/>
      <c r="DGI123" s="172"/>
      <c r="DGJ123" s="172"/>
      <c r="DGK123" s="172"/>
      <c r="DGL123" s="172"/>
      <c r="DGM123" s="172"/>
      <c r="DGN123" s="172"/>
      <c r="DGO123" s="172"/>
      <c r="DGP123" s="172"/>
      <c r="DGQ123" s="172"/>
      <c r="DGR123" s="172"/>
      <c r="DGS123" s="172"/>
      <c r="DGT123" s="172"/>
      <c r="DGU123" s="172"/>
      <c r="DGV123" s="172"/>
      <c r="DGW123" s="172"/>
      <c r="DGX123" s="172"/>
      <c r="DGY123" s="172"/>
      <c r="DGZ123" s="172"/>
      <c r="DHA123" s="172"/>
      <c r="DHB123" s="172"/>
      <c r="DHC123" s="172"/>
      <c r="DHD123" s="172"/>
      <c r="DHE123" s="172"/>
      <c r="DHF123" s="172"/>
      <c r="DHG123" s="172"/>
      <c r="DHH123" s="172"/>
      <c r="DHI123" s="172"/>
      <c r="DHJ123" s="172"/>
      <c r="DHK123" s="172"/>
      <c r="DHL123" s="172"/>
      <c r="DHM123" s="172"/>
      <c r="DHN123" s="172"/>
      <c r="DHO123" s="172"/>
      <c r="DHP123" s="172"/>
      <c r="DHQ123" s="172"/>
      <c r="DHR123" s="172"/>
      <c r="DHS123" s="172"/>
      <c r="DHT123" s="172"/>
      <c r="DHU123" s="172"/>
      <c r="DHV123" s="172"/>
      <c r="DHW123" s="172"/>
      <c r="DHX123" s="172"/>
      <c r="DHY123" s="172"/>
      <c r="DHZ123" s="172"/>
      <c r="DIA123" s="172"/>
      <c r="DIB123" s="172"/>
      <c r="DIC123" s="172"/>
      <c r="DID123" s="172"/>
      <c r="DIE123" s="172"/>
      <c r="DIF123" s="172"/>
      <c r="DIG123" s="172"/>
      <c r="DIH123" s="172"/>
      <c r="DII123" s="172"/>
      <c r="DIJ123" s="172"/>
      <c r="DIK123" s="172"/>
      <c r="DIL123" s="172"/>
      <c r="DIM123" s="172"/>
      <c r="DIN123" s="172"/>
      <c r="DIO123" s="172"/>
      <c r="DIP123" s="172"/>
      <c r="DIQ123" s="172"/>
      <c r="DIR123" s="172"/>
      <c r="DIS123" s="172"/>
      <c r="DIT123" s="172"/>
      <c r="DIU123" s="172"/>
      <c r="DIV123" s="172"/>
      <c r="DIW123" s="172"/>
      <c r="DIX123" s="172"/>
      <c r="DIY123" s="172"/>
      <c r="DIZ123" s="172"/>
      <c r="DJA123" s="172"/>
      <c r="DJB123" s="172"/>
      <c r="DJC123" s="172"/>
      <c r="DJD123" s="172"/>
      <c r="DJE123" s="172"/>
      <c r="DJF123" s="172"/>
      <c r="DJG123" s="172"/>
      <c r="DJH123" s="172"/>
      <c r="DJI123" s="172"/>
      <c r="DJJ123" s="172"/>
      <c r="DJK123" s="172"/>
      <c r="DJL123" s="172"/>
      <c r="DJM123" s="172"/>
      <c r="DJN123" s="172"/>
      <c r="DJO123" s="172"/>
      <c r="DJP123" s="172"/>
      <c r="DJQ123" s="172"/>
      <c r="DJR123" s="172"/>
      <c r="DJS123" s="172"/>
      <c r="DJT123" s="172"/>
      <c r="DJU123" s="172"/>
      <c r="DJV123" s="172"/>
      <c r="DJW123" s="172"/>
      <c r="DJX123" s="172"/>
      <c r="DJY123" s="172"/>
      <c r="DJZ123" s="172"/>
      <c r="DKA123" s="172"/>
      <c r="DKB123" s="172"/>
      <c r="DKC123" s="172"/>
      <c r="DKD123" s="172"/>
      <c r="DKE123" s="172"/>
      <c r="DKF123" s="172"/>
      <c r="DKG123" s="172"/>
      <c r="DKH123" s="172"/>
      <c r="DKI123" s="172"/>
      <c r="DKJ123" s="172"/>
      <c r="DKK123" s="172"/>
      <c r="DKL123" s="172"/>
      <c r="DKM123" s="172"/>
      <c r="DKN123" s="172"/>
      <c r="DKO123" s="172"/>
      <c r="DKP123" s="172"/>
      <c r="DKQ123" s="172"/>
      <c r="DKR123" s="172"/>
      <c r="DKS123" s="172"/>
      <c r="DKT123" s="172"/>
      <c r="DKU123" s="172"/>
      <c r="DKV123" s="172"/>
      <c r="DKW123" s="172"/>
      <c r="DKX123" s="172"/>
      <c r="DKY123" s="172"/>
      <c r="DKZ123" s="172"/>
      <c r="DLA123" s="172"/>
      <c r="DLB123" s="172"/>
      <c r="DLC123" s="172"/>
      <c r="DLD123" s="172"/>
      <c r="DLE123" s="172"/>
      <c r="DLF123" s="172"/>
      <c r="DLG123" s="172"/>
      <c r="DLH123" s="172"/>
      <c r="DLI123" s="172"/>
      <c r="DLJ123" s="172"/>
      <c r="DLK123" s="172"/>
      <c r="DLL123" s="172"/>
      <c r="DLM123" s="172"/>
      <c r="DLN123" s="172"/>
      <c r="DLO123" s="172"/>
      <c r="DLP123" s="172"/>
      <c r="DLQ123" s="172"/>
      <c r="DLR123" s="172"/>
      <c r="DLS123" s="172"/>
      <c r="DLT123" s="172"/>
      <c r="DLU123" s="172"/>
      <c r="DLV123" s="172"/>
      <c r="DLW123" s="172"/>
      <c r="DLX123" s="172"/>
      <c r="DLY123" s="172"/>
      <c r="DLZ123" s="172"/>
      <c r="DMA123" s="172"/>
      <c r="DMB123" s="172"/>
      <c r="DMC123" s="172"/>
      <c r="DMD123" s="172"/>
      <c r="DME123" s="172"/>
      <c r="DMF123" s="172"/>
      <c r="DMG123" s="172"/>
      <c r="DMH123" s="172"/>
      <c r="DMI123" s="172"/>
      <c r="DMJ123" s="172"/>
      <c r="DMK123" s="172"/>
      <c r="DML123" s="172"/>
      <c r="DMM123" s="172"/>
      <c r="DMN123" s="172"/>
      <c r="DMO123" s="172"/>
      <c r="DMP123" s="172"/>
      <c r="DMQ123" s="172"/>
      <c r="DMR123" s="172"/>
      <c r="DMS123" s="172"/>
      <c r="DMT123" s="172"/>
      <c r="DMU123" s="172"/>
      <c r="DMV123" s="172"/>
      <c r="DMW123" s="172"/>
      <c r="DMX123" s="172"/>
      <c r="DMY123" s="172"/>
      <c r="DMZ123" s="172"/>
      <c r="DNA123" s="172"/>
      <c r="DNB123" s="172"/>
      <c r="DNC123" s="172"/>
      <c r="DND123" s="172"/>
      <c r="DNE123" s="172"/>
      <c r="DNF123" s="172"/>
      <c r="DNG123" s="172"/>
      <c r="DNH123" s="172"/>
      <c r="DNI123" s="172"/>
      <c r="DNJ123" s="172"/>
      <c r="DNK123" s="172"/>
      <c r="DNL123" s="172"/>
      <c r="DNM123" s="172"/>
      <c r="DNN123" s="172"/>
      <c r="DNO123" s="172"/>
      <c r="DNP123" s="172"/>
      <c r="DNQ123" s="172"/>
      <c r="DNR123" s="172"/>
      <c r="DNS123" s="172"/>
      <c r="DNT123" s="172"/>
      <c r="DNU123" s="172"/>
      <c r="DNV123" s="172"/>
      <c r="DNW123" s="172"/>
      <c r="DNX123" s="172"/>
      <c r="DNY123" s="172"/>
      <c r="DNZ123" s="172"/>
      <c r="DOA123" s="172"/>
      <c r="DOB123" s="172"/>
      <c r="DOC123" s="172"/>
      <c r="DOD123" s="172"/>
      <c r="DOE123" s="172"/>
      <c r="DOF123" s="172"/>
      <c r="DOG123" s="172"/>
      <c r="DOH123" s="172"/>
      <c r="DOI123" s="172"/>
      <c r="DOJ123" s="172"/>
      <c r="DOK123" s="172"/>
      <c r="DOL123" s="172"/>
      <c r="DOM123" s="172"/>
      <c r="DON123" s="172"/>
      <c r="DOO123" s="172"/>
      <c r="DOP123" s="172"/>
      <c r="DOQ123" s="172"/>
      <c r="DOR123" s="172"/>
      <c r="DOS123" s="172"/>
      <c r="DOT123" s="172"/>
      <c r="DOU123" s="172"/>
      <c r="DOV123" s="172"/>
      <c r="DOW123" s="172"/>
      <c r="DOX123" s="172"/>
      <c r="DOY123" s="172"/>
      <c r="DOZ123" s="172"/>
      <c r="DPA123" s="172"/>
      <c r="DPB123" s="172"/>
      <c r="DPC123" s="172"/>
      <c r="DPD123" s="172"/>
      <c r="DPE123" s="172"/>
      <c r="DPF123" s="172"/>
      <c r="DPG123" s="172"/>
      <c r="DPH123" s="172"/>
      <c r="DPI123" s="172"/>
      <c r="DPJ123" s="172"/>
      <c r="DPK123" s="172"/>
      <c r="DPL123" s="172"/>
      <c r="DPM123" s="172"/>
      <c r="DPN123" s="172"/>
      <c r="DPO123" s="172"/>
      <c r="DPP123" s="172"/>
      <c r="DPQ123" s="172"/>
      <c r="DPR123" s="172"/>
      <c r="DPS123" s="172"/>
      <c r="DPT123" s="172"/>
      <c r="DPU123" s="172"/>
      <c r="DPV123" s="172"/>
      <c r="DPW123" s="172"/>
      <c r="DPX123" s="172"/>
      <c r="DPY123" s="172"/>
      <c r="DPZ123" s="172"/>
      <c r="DQA123" s="172"/>
      <c r="DQB123" s="172"/>
      <c r="DQC123" s="172"/>
      <c r="DQD123" s="172"/>
      <c r="DQE123" s="172"/>
      <c r="DQF123" s="172"/>
      <c r="DQG123" s="172"/>
      <c r="DQH123" s="172"/>
      <c r="DQI123" s="172"/>
      <c r="DQJ123" s="172"/>
      <c r="DQK123" s="172"/>
      <c r="DQL123" s="172"/>
      <c r="DQM123" s="172"/>
      <c r="DQN123" s="172"/>
      <c r="DQO123" s="172"/>
      <c r="DQP123" s="172"/>
      <c r="DQQ123" s="172"/>
      <c r="DQR123" s="172"/>
      <c r="DQS123" s="172"/>
      <c r="DQT123" s="172"/>
      <c r="DQU123" s="172"/>
      <c r="DQV123" s="172"/>
      <c r="DQW123" s="172"/>
      <c r="DQX123" s="172"/>
      <c r="DQY123" s="172"/>
      <c r="DQZ123" s="172"/>
      <c r="DRA123" s="172"/>
      <c r="DRB123" s="172"/>
      <c r="DRC123" s="172"/>
      <c r="DRD123" s="172"/>
      <c r="DRE123" s="172"/>
      <c r="DRF123" s="172"/>
      <c r="DRG123" s="172"/>
      <c r="DRH123" s="172"/>
      <c r="DRI123" s="172"/>
      <c r="DRJ123" s="172"/>
      <c r="DRK123" s="172"/>
      <c r="DRL123" s="172"/>
      <c r="DRM123" s="172"/>
      <c r="DRN123" s="172"/>
      <c r="DRO123" s="172"/>
      <c r="DRP123" s="172"/>
      <c r="DRQ123" s="172"/>
      <c r="DRR123" s="172"/>
      <c r="DRS123" s="172"/>
      <c r="DRT123" s="172"/>
      <c r="DRU123" s="172"/>
      <c r="DRV123" s="172"/>
      <c r="DRW123" s="172"/>
      <c r="DRX123" s="172"/>
      <c r="DRY123" s="172"/>
      <c r="DRZ123" s="172"/>
      <c r="DSA123" s="172"/>
      <c r="DSB123" s="172"/>
      <c r="DSC123" s="172"/>
      <c r="DSD123" s="172"/>
      <c r="DSE123" s="172"/>
      <c r="DSF123" s="172"/>
      <c r="DSG123" s="172"/>
      <c r="DSH123" s="172"/>
      <c r="DSI123" s="172"/>
      <c r="DSJ123" s="172"/>
      <c r="DSK123" s="172"/>
      <c r="DSL123" s="172"/>
      <c r="DSM123" s="172"/>
      <c r="DSN123" s="172"/>
      <c r="DSO123" s="172"/>
      <c r="DSP123" s="172"/>
      <c r="DSQ123" s="172"/>
      <c r="DSR123" s="172"/>
      <c r="DSS123" s="172"/>
      <c r="DST123" s="172"/>
      <c r="DSU123" s="172"/>
      <c r="DSV123" s="172"/>
      <c r="DSW123" s="172"/>
      <c r="DSX123" s="172"/>
      <c r="DSY123" s="172"/>
      <c r="DSZ123" s="172"/>
      <c r="DTA123" s="172"/>
      <c r="DTB123" s="172"/>
      <c r="DTC123" s="172"/>
      <c r="DTD123" s="172"/>
      <c r="DTE123" s="172"/>
      <c r="DTF123" s="172"/>
      <c r="DTG123" s="172"/>
      <c r="DTH123" s="172"/>
      <c r="DTI123" s="172"/>
      <c r="DTJ123" s="172"/>
      <c r="DTK123" s="172"/>
      <c r="DTL123" s="172"/>
      <c r="DTM123" s="172"/>
      <c r="DTN123" s="172"/>
      <c r="DTO123" s="172"/>
      <c r="DTP123" s="172"/>
      <c r="DTQ123" s="172"/>
      <c r="DTR123" s="172"/>
      <c r="DTS123" s="172"/>
      <c r="DTT123" s="172"/>
      <c r="DTU123" s="172"/>
      <c r="DTV123" s="172"/>
      <c r="DTW123" s="172"/>
      <c r="DTX123" s="172"/>
      <c r="DTY123" s="172"/>
      <c r="DTZ123" s="172"/>
      <c r="DUA123" s="172"/>
      <c r="DUB123" s="172"/>
      <c r="DUC123" s="172"/>
      <c r="DUD123" s="172"/>
      <c r="DUE123" s="172"/>
      <c r="DUF123" s="172"/>
      <c r="DUG123" s="172"/>
      <c r="DUH123" s="172"/>
      <c r="DUI123" s="172"/>
      <c r="DUJ123" s="172"/>
      <c r="DUK123" s="172"/>
      <c r="DUL123" s="172"/>
      <c r="DUM123" s="172"/>
      <c r="DUN123" s="172"/>
      <c r="DUO123" s="172"/>
      <c r="DUP123" s="172"/>
      <c r="DUQ123" s="172"/>
      <c r="DUR123" s="172"/>
      <c r="DUS123" s="172"/>
      <c r="DUT123" s="172"/>
      <c r="DUU123" s="172"/>
      <c r="DUV123" s="172"/>
      <c r="DUW123" s="172"/>
      <c r="DUX123" s="172"/>
      <c r="DUY123" s="172"/>
      <c r="DUZ123" s="172"/>
      <c r="DVA123" s="172"/>
      <c r="DVB123" s="172"/>
      <c r="DVC123" s="172"/>
      <c r="DVD123" s="172"/>
      <c r="DVE123" s="172"/>
      <c r="DVF123" s="172"/>
      <c r="DVG123" s="172"/>
      <c r="DVH123" s="172"/>
      <c r="DVI123" s="172"/>
      <c r="DVJ123" s="172"/>
      <c r="DVK123" s="172"/>
      <c r="DVL123" s="172"/>
      <c r="DVM123" s="172"/>
      <c r="DVN123" s="172"/>
      <c r="DVO123" s="172"/>
      <c r="DVP123" s="172"/>
      <c r="DVQ123" s="172"/>
      <c r="DVR123" s="172"/>
      <c r="DVS123" s="172"/>
      <c r="DVT123" s="172"/>
      <c r="DVU123" s="172"/>
      <c r="DVV123" s="172"/>
      <c r="DVW123" s="172"/>
      <c r="DVX123" s="172"/>
      <c r="DVY123" s="172"/>
      <c r="DVZ123" s="172"/>
      <c r="DWA123" s="172"/>
      <c r="DWB123" s="172"/>
      <c r="DWC123" s="172"/>
      <c r="DWD123" s="172"/>
      <c r="DWE123" s="172"/>
      <c r="DWF123" s="172"/>
      <c r="DWG123" s="172"/>
      <c r="DWH123" s="172"/>
      <c r="DWI123" s="172"/>
      <c r="DWJ123" s="172"/>
      <c r="DWK123" s="172"/>
      <c r="DWL123" s="172"/>
      <c r="DWM123" s="172"/>
      <c r="DWN123" s="172"/>
      <c r="DWO123" s="172"/>
      <c r="DWP123" s="172"/>
      <c r="DWQ123" s="172"/>
      <c r="DWR123" s="172"/>
      <c r="DWS123" s="172"/>
      <c r="DWT123" s="172"/>
      <c r="DWU123" s="172"/>
      <c r="DWV123" s="172"/>
      <c r="DWW123" s="172"/>
      <c r="DWX123" s="172"/>
      <c r="DWY123" s="172"/>
      <c r="DWZ123" s="172"/>
      <c r="DXA123" s="172"/>
      <c r="DXB123" s="172"/>
      <c r="DXC123" s="172"/>
      <c r="DXD123" s="172"/>
      <c r="DXE123" s="172"/>
      <c r="DXF123" s="172"/>
      <c r="DXG123" s="172"/>
      <c r="DXH123" s="172"/>
      <c r="DXI123" s="172"/>
      <c r="DXJ123" s="172"/>
      <c r="DXK123" s="172"/>
      <c r="DXL123" s="172"/>
      <c r="DXM123" s="172"/>
      <c r="DXN123" s="172"/>
      <c r="DXO123" s="172"/>
      <c r="DXP123" s="172"/>
      <c r="DXQ123" s="172"/>
      <c r="DXR123" s="172"/>
      <c r="DXS123" s="172"/>
      <c r="DXT123" s="172"/>
      <c r="DXU123" s="172"/>
      <c r="DXV123" s="172"/>
      <c r="DXW123" s="172"/>
      <c r="DXX123" s="172"/>
      <c r="DXY123" s="172"/>
      <c r="DXZ123" s="172"/>
      <c r="DYA123" s="172"/>
      <c r="DYB123" s="172"/>
      <c r="DYC123" s="172"/>
      <c r="DYD123" s="172"/>
      <c r="DYE123" s="172"/>
      <c r="DYF123" s="172"/>
      <c r="DYG123" s="172"/>
      <c r="DYH123" s="172"/>
      <c r="DYI123" s="172"/>
      <c r="DYJ123" s="172"/>
      <c r="DYK123" s="172"/>
      <c r="DYL123" s="172"/>
      <c r="DYM123" s="172"/>
      <c r="DYN123" s="172"/>
      <c r="DYO123" s="172"/>
      <c r="DYP123" s="172"/>
      <c r="DYQ123" s="172"/>
      <c r="DYR123" s="172"/>
      <c r="DYS123" s="172"/>
      <c r="DYT123" s="172"/>
      <c r="DYU123" s="172"/>
      <c r="DYV123" s="172"/>
      <c r="DYW123" s="172"/>
      <c r="DYX123" s="172"/>
      <c r="DYY123" s="172"/>
      <c r="DYZ123" s="172"/>
      <c r="DZA123" s="172"/>
      <c r="DZB123" s="172"/>
      <c r="DZC123" s="172"/>
      <c r="DZD123" s="172"/>
      <c r="DZE123" s="172"/>
      <c r="DZF123" s="172"/>
      <c r="DZG123" s="172"/>
      <c r="DZH123" s="172"/>
      <c r="DZI123" s="172"/>
      <c r="DZJ123" s="172"/>
      <c r="DZK123" s="172"/>
      <c r="DZL123" s="172"/>
      <c r="DZM123" s="172"/>
      <c r="DZN123" s="172"/>
      <c r="DZO123" s="172"/>
      <c r="DZP123" s="172"/>
      <c r="DZQ123" s="172"/>
      <c r="DZR123" s="172"/>
      <c r="DZS123" s="172"/>
      <c r="DZT123" s="172"/>
      <c r="DZU123" s="172"/>
      <c r="DZV123" s="172"/>
      <c r="DZW123" s="172"/>
      <c r="DZX123" s="172"/>
      <c r="DZY123" s="172"/>
      <c r="DZZ123" s="172"/>
      <c r="EAA123" s="172"/>
      <c r="EAB123" s="172"/>
      <c r="EAC123" s="172"/>
      <c r="EAD123" s="172"/>
      <c r="EAE123" s="172"/>
      <c r="EAF123" s="172"/>
      <c r="EAG123" s="172"/>
      <c r="EAH123" s="172"/>
      <c r="EAI123" s="172"/>
      <c r="EAJ123" s="172"/>
      <c r="EAK123" s="172"/>
      <c r="EAL123" s="172"/>
      <c r="EAM123" s="172"/>
      <c r="EAN123" s="172"/>
      <c r="EAO123" s="172"/>
      <c r="EAP123" s="172"/>
      <c r="EAQ123" s="172"/>
      <c r="EAR123" s="172"/>
      <c r="EAS123" s="172"/>
      <c r="EAT123" s="172"/>
      <c r="EAU123" s="172"/>
      <c r="EAV123" s="172"/>
      <c r="EAW123" s="172"/>
      <c r="EAX123" s="172"/>
      <c r="EAY123" s="172"/>
      <c r="EAZ123" s="172"/>
      <c r="EBA123" s="172"/>
      <c r="EBB123" s="172"/>
      <c r="EBC123" s="172"/>
      <c r="EBD123" s="172"/>
      <c r="EBE123" s="172"/>
      <c r="EBF123" s="172"/>
      <c r="EBG123" s="172"/>
      <c r="EBH123" s="172"/>
      <c r="EBI123" s="172"/>
      <c r="EBJ123" s="172"/>
      <c r="EBK123" s="172"/>
      <c r="EBL123" s="172"/>
      <c r="EBM123" s="172"/>
      <c r="EBN123" s="172"/>
      <c r="EBO123" s="172"/>
      <c r="EBP123" s="172"/>
      <c r="EBQ123" s="172"/>
      <c r="EBR123" s="172"/>
      <c r="EBS123" s="172"/>
      <c r="EBT123" s="172"/>
      <c r="EBU123" s="172"/>
      <c r="EBV123" s="172"/>
      <c r="EBW123" s="172"/>
      <c r="EBX123" s="172"/>
      <c r="EBY123" s="172"/>
      <c r="EBZ123" s="172"/>
      <c r="ECA123" s="172"/>
      <c r="ECB123" s="172"/>
      <c r="ECC123" s="172"/>
      <c r="ECD123" s="172"/>
      <c r="ECE123" s="172"/>
      <c r="ECF123" s="172"/>
      <c r="ECG123" s="172"/>
      <c r="ECH123" s="172"/>
      <c r="ECI123" s="172"/>
      <c r="ECJ123" s="172"/>
      <c r="ECK123" s="172"/>
      <c r="ECL123" s="172"/>
      <c r="ECM123" s="172"/>
      <c r="ECN123" s="172"/>
      <c r="ECO123" s="172"/>
      <c r="ECP123" s="172"/>
      <c r="ECQ123" s="172"/>
      <c r="ECR123" s="172"/>
      <c r="ECS123" s="172"/>
      <c r="ECT123" s="172"/>
      <c r="ECU123" s="172"/>
      <c r="ECV123" s="172"/>
      <c r="ECW123" s="172"/>
      <c r="ECX123" s="172"/>
      <c r="ECY123" s="172"/>
      <c r="ECZ123" s="172"/>
      <c r="EDA123" s="172"/>
      <c r="EDB123" s="172"/>
      <c r="EDC123" s="172"/>
      <c r="EDD123" s="172"/>
      <c r="EDE123" s="172"/>
      <c r="EDF123" s="172"/>
      <c r="EDG123" s="172"/>
      <c r="EDH123" s="172"/>
      <c r="EDI123" s="172"/>
      <c r="EDJ123" s="172"/>
      <c r="EDK123" s="172"/>
      <c r="EDL123" s="172"/>
      <c r="EDM123" s="172"/>
      <c r="EDN123" s="172"/>
      <c r="EDO123" s="172"/>
      <c r="EDP123" s="172"/>
      <c r="EDQ123" s="172"/>
      <c r="EDR123" s="172"/>
      <c r="EDS123" s="172"/>
      <c r="EDT123" s="172"/>
      <c r="EDU123" s="172"/>
      <c r="EDV123" s="172"/>
      <c r="EDW123" s="172"/>
      <c r="EDX123" s="172"/>
      <c r="EDY123" s="172"/>
      <c r="EDZ123" s="172"/>
      <c r="EEA123" s="172"/>
      <c r="EEB123" s="172"/>
      <c r="EEC123" s="172"/>
      <c r="EED123" s="172"/>
      <c r="EEE123" s="172"/>
      <c r="EEF123" s="172"/>
      <c r="EEG123" s="172"/>
      <c r="EEH123" s="172"/>
      <c r="EEI123" s="172"/>
      <c r="EEJ123" s="172"/>
      <c r="EEK123" s="172"/>
      <c r="EEL123" s="172"/>
      <c r="EEM123" s="172"/>
      <c r="EEN123" s="172"/>
      <c r="EEO123" s="172"/>
      <c r="EEP123" s="172"/>
      <c r="EEQ123" s="172"/>
      <c r="EER123" s="172"/>
      <c r="EES123" s="172"/>
      <c r="EET123" s="172"/>
      <c r="EEU123" s="172"/>
      <c r="EEV123" s="172"/>
      <c r="EEW123" s="172"/>
      <c r="EEX123" s="172"/>
      <c r="EEY123" s="172"/>
      <c r="EEZ123" s="172"/>
      <c r="EFA123" s="172"/>
      <c r="EFB123" s="172"/>
      <c r="EFC123" s="172"/>
      <c r="EFD123" s="172"/>
      <c r="EFE123" s="172"/>
      <c r="EFF123" s="172"/>
      <c r="EFG123" s="172"/>
      <c r="EFH123" s="172"/>
      <c r="EFI123" s="172"/>
      <c r="EFJ123" s="172"/>
      <c r="EFK123" s="172"/>
      <c r="EFL123" s="172"/>
      <c r="EFM123" s="172"/>
      <c r="EFN123" s="172"/>
      <c r="EFO123" s="172"/>
      <c r="EFP123" s="172"/>
      <c r="EFQ123" s="172"/>
      <c r="EFR123" s="172"/>
      <c r="EFS123" s="172"/>
      <c r="EFT123" s="172"/>
      <c r="EFU123" s="172"/>
      <c r="EFV123" s="172"/>
      <c r="EFW123" s="172"/>
      <c r="EFX123" s="172"/>
      <c r="EFY123" s="172"/>
      <c r="EFZ123" s="172"/>
      <c r="EGA123" s="172"/>
      <c r="EGB123" s="172"/>
      <c r="EGC123" s="172"/>
      <c r="EGD123" s="172"/>
      <c r="EGE123" s="172"/>
      <c r="EGF123" s="172"/>
      <c r="EGG123" s="172"/>
      <c r="EGH123" s="172"/>
      <c r="EGI123" s="172"/>
      <c r="EGJ123" s="172"/>
      <c r="EGK123" s="172"/>
      <c r="EGL123" s="172"/>
      <c r="EGM123" s="172"/>
      <c r="EGN123" s="172"/>
      <c r="EGO123" s="172"/>
      <c r="EGP123" s="172"/>
      <c r="EGQ123" s="172"/>
      <c r="EGR123" s="172"/>
      <c r="EGS123" s="172"/>
      <c r="EGT123" s="172"/>
      <c r="EGU123" s="172"/>
      <c r="EGV123" s="172"/>
      <c r="EGW123" s="172"/>
      <c r="EGX123" s="172"/>
      <c r="EGY123" s="172"/>
      <c r="EGZ123" s="172"/>
      <c r="EHA123" s="172"/>
      <c r="EHB123" s="172"/>
      <c r="EHC123" s="172"/>
      <c r="EHD123" s="172"/>
      <c r="EHE123" s="172"/>
      <c r="EHF123" s="172"/>
      <c r="EHG123" s="172"/>
      <c r="EHH123" s="172"/>
      <c r="EHI123" s="172"/>
      <c r="EHJ123" s="172"/>
      <c r="EHK123" s="172"/>
      <c r="EHL123" s="172"/>
      <c r="EHM123" s="172"/>
      <c r="EHN123" s="172"/>
      <c r="EHO123" s="172"/>
      <c r="EHP123" s="172"/>
      <c r="EHQ123" s="172"/>
      <c r="EHR123" s="172"/>
      <c r="EHS123" s="172"/>
      <c r="EHT123" s="172"/>
      <c r="EHU123" s="172"/>
      <c r="EHV123" s="172"/>
      <c r="EHW123" s="172"/>
      <c r="EHX123" s="172"/>
      <c r="EHY123" s="172"/>
      <c r="EHZ123" s="172"/>
      <c r="EIA123" s="172"/>
      <c r="EIB123" s="172"/>
      <c r="EIC123" s="172"/>
      <c r="EID123" s="172"/>
      <c r="EIE123" s="172"/>
      <c r="EIF123" s="172"/>
      <c r="EIG123" s="172"/>
      <c r="EIH123" s="172"/>
      <c r="EII123" s="172"/>
      <c r="EIJ123" s="172"/>
      <c r="EIK123" s="172"/>
      <c r="EIL123" s="172"/>
      <c r="EIM123" s="172"/>
      <c r="EIN123" s="172"/>
      <c r="EIO123" s="172"/>
      <c r="EIP123" s="172"/>
      <c r="EIQ123" s="172"/>
      <c r="EIR123" s="172"/>
      <c r="EIS123" s="172"/>
      <c r="EIT123" s="172"/>
      <c r="EIU123" s="172"/>
      <c r="EIV123" s="172"/>
      <c r="EIW123" s="172"/>
      <c r="EIX123" s="172"/>
      <c r="EIY123" s="172"/>
      <c r="EIZ123" s="172"/>
      <c r="EJA123" s="172"/>
      <c r="EJB123" s="172"/>
      <c r="EJC123" s="172"/>
      <c r="EJD123" s="172"/>
      <c r="EJE123" s="172"/>
      <c r="EJF123" s="172"/>
      <c r="EJG123" s="172"/>
      <c r="EJH123" s="172"/>
      <c r="EJI123" s="172"/>
      <c r="EJJ123" s="172"/>
      <c r="EJK123" s="172"/>
      <c r="EJL123" s="172"/>
      <c r="EJM123" s="172"/>
      <c r="EJN123" s="172"/>
      <c r="EJO123" s="172"/>
      <c r="EJP123" s="172"/>
      <c r="EJQ123" s="172"/>
      <c r="EJR123" s="172"/>
      <c r="EJS123" s="172"/>
      <c r="EJT123" s="172"/>
      <c r="EJU123" s="172"/>
      <c r="EJV123" s="172"/>
      <c r="EJW123" s="172"/>
      <c r="EJX123" s="172"/>
      <c r="EJY123" s="172"/>
      <c r="EJZ123" s="172"/>
      <c r="EKA123" s="172"/>
      <c r="EKB123" s="172"/>
      <c r="EKC123" s="172"/>
      <c r="EKD123" s="172"/>
      <c r="EKE123" s="172"/>
      <c r="EKF123" s="172"/>
      <c r="EKG123" s="172"/>
      <c r="EKH123" s="172"/>
      <c r="EKI123" s="172"/>
      <c r="EKJ123" s="172"/>
      <c r="EKK123" s="172"/>
      <c r="EKL123" s="172"/>
      <c r="EKM123" s="172"/>
      <c r="EKN123" s="172"/>
      <c r="EKO123" s="172"/>
      <c r="EKP123" s="172"/>
      <c r="EKQ123" s="172"/>
      <c r="EKR123" s="172"/>
      <c r="EKS123" s="172"/>
      <c r="EKT123" s="172"/>
      <c r="EKU123" s="172"/>
      <c r="EKV123" s="172"/>
      <c r="EKW123" s="172"/>
      <c r="EKX123" s="172"/>
      <c r="EKY123" s="172"/>
      <c r="EKZ123" s="172"/>
      <c r="ELA123" s="172"/>
      <c r="ELB123" s="172"/>
      <c r="ELC123" s="172"/>
      <c r="ELD123" s="172"/>
      <c r="ELE123" s="172"/>
      <c r="ELF123" s="172"/>
      <c r="ELG123" s="172"/>
      <c r="ELH123" s="172"/>
      <c r="ELI123" s="172"/>
      <c r="ELJ123" s="172"/>
      <c r="ELK123" s="172"/>
      <c r="ELL123" s="172"/>
      <c r="ELM123" s="172"/>
      <c r="ELN123" s="172"/>
      <c r="ELO123" s="172"/>
      <c r="ELP123" s="172"/>
      <c r="ELQ123" s="172"/>
      <c r="ELR123" s="172"/>
      <c r="ELS123" s="172"/>
      <c r="ELT123" s="172"/>
      <c r="ELU123" s="172"/>
      <c r="ELV123" s="172"/>
      <c r="ELW123" s="172"/>
      <c r="ELX123" s="172"/>
      <c r="ELY123" s="172"/>
      <c r="ELZ123" s="172"/>
      <c r="EMA123" s="172"/>
      <c r="EMB123" s="172"/>
      <c r="EMC123" s="172"/>
      <c r="EMD123" s="172"/>
      <c r="EME123" s="172"/>
      <c r="EMF123" s="172"/>
      <c r="EMG123" s="172"/>
      <c r="EMH123" s="172"/>
      <c r="EMI123" s="172"/>
      <c r="EMJ123" s="172"/>
      <c r="EMK123" s="172"/>
      <c r="EML123" s="172"/>
      <c r="EMM123" s="172"/>
      <c r="EMN123" s="172"/>
      <c r="EMO123" s="172"/>
      <c r="EMP123" s="172"/>
      <c r="EMQ123" s="172"/>
      <c r="EMR123" s="172"/>
      <c r="EMS123" s="172"/>
      <c r="EMT123" s="172"/>
      <c r="EMU123" s="172"/>
      <c r="EMV123" s="172"/>
      <c r="EMW123" s="172"/>
      <c r="EMX123" s="172"/>
      <c r="EMY123" s="172"/>
      <c r="EMZ123" s="172"/>
      <c r="ENA123" s="172"/>
      <c r="ENB123" s="172"/>
      <c r="ENC123" s="172"/>
      <c r="END123" s="172"/>
      <c r="ENE123" s="172"/>
      <c r="ENF123" s="172"/>
      <c r="ENG123" s="172"/>
      <c r="ENH123" s="172"/>
      <c r="ENI123" s="172"/>
      <c r="ENJ123" s="172"/>
      <c r="ENK123" s="172"/>
      <c r="ENL123" s="172"/>
      <c r="ENM123" s="172"/>
      <c r="ENN123" s="172"/>
      <c r="ENO123" s="172"/>
      <c r="ENP123" s="172"/>
      <c r="ENQ123" s="172"/>
      <c r="ENR123" s="172"/>
      <c r="ENS123" s="172"/>
      <c r="ENT123" s="172"/>
      <c r="ENU123" s="172"/>
      <c r="ENV123" s="172"/>
      <c r="ENW123" s="172"/>
      <c r="ENX123" s="172"/>
      <c r="ENY123" s="172"/>
      <c r="ENZ123" s="172"/>
      <c r="EOA123" s="172"/>
      <c r="EOB123" s="172"/>
      <c r="EOC123" s="172"/>
      <c r="EOD123" s="172"/>
      <c r="EOE123" s="172"/>
      <c r="EOF123" s="172"/>
      <c r="EOG123" s="172"/>
      <c r="EOH123" s="172"/>
      <c r="EOI123" s="172"/>
      <c r="EOJ123" s="172"/>
      <c r="EOK123" s="172"/>
      <c r="EOL123" s="172"/>
      <c r="EOM123" s="172"/>
      <c r="EON123" s="172"/>
      <c r="EOO123" s="172"/>
      <c r="EOP123" s="172"/>
      <c r="EOQ123" s="172"/>
      <c r="EOR123" s="172"/>
      <c r="EOS123" s="172"/>
      <c r="EOT123" s="172"/>
      <c r="EOU123" s="172"/>
      <c r="EOV123" s="172"/>
      <c r="EOW123" s="172"/>
      <c r="EOX123" s="172"/>
      <c r="EOY123" s="172"/>
      <c r="EOZ123" s="172"/>
      <c r="EPA123" s="172"/>
      <c r="EPB123" s="172"/>
      <c r="EPC123" s="172"/>
      <c r="EPD123" s="172"/>
      <c r="EPE123" s="172"/>
      <c r="EPF123" s="172"/>
      <c r="EPG123" s="172"/>
      <c r="EPH123" s="172"/>
      <c r="EPI123" s="172"/>
      <c r="EPJ123" s="172"/>
      <c r="EPK123" s="172"/>
      <c r="EPL123" s="172"/>
      <c r="EPM123" s="172"/>
      <c r="EPN123" s="172"/>
      <c r="EPO123" s="172"/>
      <c r="EPP123" s="172"/>
      <c r="EPQ123" s="172"/>
      <c r="EPR123" s="172"/>
      <c r="EPS123" s="172"/>
      <c r="EPT123" s="172"/>
      <c r="EPU123" s="172"/>
      <c r="EPV123" s="172"/>
      <c r="EPW123" s="172"/>
      <c r="EPX123" s="172"/>
      <c r="EPY123" s="172"/>
      <c r="EPZ123" s="172"/>
      <c r="EQA123" s="172"/>
      <c r="EQB123" s="172"/>
      <c r="EQC123" s="172"/>
      <c r="EQD123" s="172"/>
      <c r="EQE123" s="172"/>
      <c r="EQF123" s="172"/>
      <c r="EQG123" s="172"/>
      <c r="EQH123" s="172"/>
      <c r="EQI123" s="172"/>
      <c r="EQJ123" s="172"/>
      <c r="EQK123" s="172"/>
      <c r="EQL123" s="172"/>
      <c r="EQM123" s="172"/>
      <c r="EQN123" s="172"/>
      <c r="EQO123" s="172"/>
      <c r="EQP123" s="172"/>
      <c r="EQQ123" s="172"/>
      <c r="EQR123" s="172"/>
      <c r="EQS123" s="172"/>
      <c r="EQT123" s="172"/>
      <c r="EQU123" s="172"/>
      <c r="EQV123" s="172"/>
      <c r="EQW123" s="172"/>
      <c r="EQX123" s="172"/>
      <c r="EQY123" s="172"/>
      <c r="EQZ123" s="172"/>
      <c r="ERA123" s="172"/>
      <c r="ERB123" s="172"/>
      <c r="ERC123" s="172"/>
      <c r="ERD123" s="172"/>
      <c r="ERE123" s="172"/>
      <c r="ERF123" s="172"/>
      <c r="ERG123" s="172"/>
      <c r="ERH123" s="172"/>
      <c r="ERI123" s="172"/>
      <c r="ERJ123" s="172"/>
      <c r="ERK123" s="172"/>
      <c r="ERL123" s="172"/>
      <c r="ERM123" s="172"/>
      <c r="ERN123" s="172"/>
      <c r="ERO123" s="172"/>
      <c r="ERP123" s="172"/>
      <c r="ERQ123" s="172"/>
      <c r="ERR123" s="172"/>
      <c r="ERS123" s="172"/>
      <c r="ERT123" s="172"/>
      <c r="ERU123" s="172"/>
      <c r="ERV123" s="172"/>
      <c r="ERW123" s="172"/>
      <c r="ERX123" s="172"/>
      <c r="ERY123" s="172"/>
      <c r="ERZ123" s="172"/>
      <c r="ESA123" s="172"/>
      <c r="ESB123" s="172"/>
      <c r="ESC123" s="172"/>
      <c r="ESD123" s="172"/>
      <c r="ESE123" s="172"/>
      <c r="ESF123" s="172"/>
      <c r="ESG123" s="172"/>
      <c r="ESH123" s="172"/>
      <c r="ESI123" s="172"/>
      <c r="ESJ123" s="172"/>
      <c r="ESK123" s="172"/>
      <c r="ESL123" s="172"/>
      <c r="ESM123" s="172"/>
      <c r="ESN123" s="172"/>
      <c r="ESO123" s="172"/>
      <c r="ESP123" s="172"/>
      <c r="ESQ123" s="172"/>
      <c r="ESR123" s="172"/>
      <c r="ESS123" s="172"/>
      <c r="EST123" s="172"/>
      <c r="ESU123" s="172"/>
      <c r="ESV123" s="172"/>
      <c r="ESW123" s="172"/>
      <c r="ESX123" s="172"/>
      <c r="ESY123" s="172"/>
      <c r="ESZ123" s="172"/>
      <c r="ETA123" s="172"/>
      <c r="ETB123" s="172"/>
      <c r="ETC123" s="172"/>
      <c r="ETD123" s="172"/>
      <c r="ETE123" s="172"/>
      <c r="ETF123" s="172"/>
      <c r="ETG123" s="172"/>
      <c r="ETH123" s="172"/>
      <c r="ETI123" s="172"/>
      <c r="ETJ123" s="172"/>
      <c r="ETK123" s="172"/>
      <c r="ETL123" s="172"/>
      <c r="ETM123" s="172"/>
      <c r="ETN123" s="172"/>
      <c r="ETO123" s="172"/>
      <c r="ETP123" s="172"/>
      <c r="ETQ123" s="172"/>
      <c r="ETR123" s="172"/>
      <c r="ETS123" s="172"/>
      <c r="ETT123" s="172"/>
      <c r="ETU123" s="172"/>
      <c r="ETV123" s="172"/>
      <c r="ETW123" s="172"/>
      <c r="ETX123" s="172"/>
      <c r="ETY123" s="172"/>
      <c r="ETZ123" s="172"/>
      <c r="EUA123" s="172"/>
      <c r="EUB123" s="172"/>
      <c r="EUC123" s="172"/>
      <c r="EUD123" s="172"/>
      <c r="EUE123" s="172"/>
      <c r="EUF123" s="172"/>
      <c r="EUG123" s="172"/>
      <c r="EUH123" s="172"/>
      <c r="EUI123" s="172"/>
      <c r="EUJ123" s="172"/>
      <c r="EUK123" s="172"/>
      <c r="EUL123" s="172"/>
      <c r="EUM123" s="172"/>
      <c r="EUN123" s="172"/>
      <c r="EUO123" s="172"/>
      <c r="EUP123" s="172"/>
      <c r="EUQ123" s="172"/>
      <c r="EUR123" s="172"/>
      <c r="EUS123" s="172"/>
      <c r="EUT123" s="172"/>
      <c r="EUU123" s="172"/>
      <c r="EUV123" s="172"/>
      <c r="EUW123" s="172"/>
      <c r="EUX123" s="172"/>
      <c r="EUY123" s="172"/>
      <c r="EUZ123" s="172"/>
      <c r="EVA123" s="172"/>
      <c r="EVB123" s="172"/>
      <c r="EVC123" s="172"/>
      <c r="EVD123" s="172"/>
      <c r="EVE123" s="172"/>
      <c r="EVF123" s="172"/>
      <c r="EVG123" s="172"/>
      <c r="EVH123" s="172"/>
      <c r="EVI123" s="172"/>
      <c r="EVJ123" s="172"/>
      <c r="EVK123" s="172"/>
      <c r="EVL123" s="172"/>
      <c r="EVM123" s="172"/>
      <c r="EVN123" s="172"/>
      <c r="EVO123" s="172"/>
      <c r="EVP123" s="172"/>
      <c r="EVQ123" s="172"/>
      <c r="EVR123" s="172"/>
      <c r="EVS123" s="172"/>
      <c r="EVT123" s="172"/>
      <c r="EVU123" s="172"/>
      <c r="EVV123" s="172"/>
      <c r="EVW123" s="172"/>
      <c r="EVX123" s="172"/>
      <c r="EVY123" s="172"/>
      <c r="EVZ123" s="172"/>
      <c r="EWA123" s="172"/>
      <c r="EWB123" s="172"/>
      <c r="EWC123" s="172"/>
      <c r="EWD123" s="172"/>
      <c r="EWE123" s="172"/>
      <c r="EWF123" s="172"/>
      <c r="EWG123" s="172"/>
      <c r="EWH123" s="172"/>
      <c r="EWI123" s="172"/>
      <c r="EWJ123" s="172"/>
      <c r="EWK123" s="172"/>
      <c r="EWL123" s="172"/>
      <c r="EWM123" s="172"/>
      <c r="EWN123" s="172"/>
      <c r="EWO123" s="172"/>
      <c r="EWP123" s="172"/>
      <c r="EWQ123" s="172"/>
      <c r="EWR123" s="172"/>
      <c r="EWS123" s="172"/>
      <c r="EWT123" s="172"/>
      <c r="EWU123" s="172"/>
      <c r="EWV123" s="172"/>
      <c r="EWW123" s="172"/>
      <c r="EWX123" s="172"/>
      <c r="EWY123" s="172"/>
      <c r="EWZ123" s="172"/>
      <c r="EXA123" s="172"/>
      <c r="EXB123" s="172"/>
      <c r="EXC123" s="172"/>
      <c r="EXD123" s="172"/>
      <c r="EXE123" s="172"/>
      <c r="EXF123" s="172"/>
      <c r="EXG123" s="172"/>
      <c r="EXH123" s="172"/>
      <c r="EXI123" s="172"/>
      <c r="EXJ123" s="172"/>
      <c r="EXK123" s="172"/>
      <c r="EXL123" s="172"/>
      <c r="EXM123" s="172"/>
      <c r="EXN123" s="172"/>
      <c r="EXO123" s="172"/>
      <c r="EXP123" s="172"/>
      <c r="EXQ123" s="172"/>
      <c r="EXR123" s="172"/>
      <c r="EXS123" s="172"/>
      <c r="EXT123" s="172"/>
      <c r="EXU123" s="172"/>
      <c r="EXV123" s="172"/>
      <c r="EXW123" s="172"/>
      <c r="EXX123" s="172"/>
      <c r="EXY123" s="172"/>
      <c r="EXZ123" s="172"/>
      <c r="EYA123" s="172"/>
      <c r="EYB123" s="172"/>
      <c r="EYC123" s="172"/>
      <c r="EYD123" s="172"/>
      <c r="EYE123" s="172"/>
      <c r="EYF123" s="172"/>
      <c r="EYG123" s="172"/>
      <c r="EYH123" s="172"/>
      <c r="EYI123" s="172"/>
      <c r="EYJ123" s="172"/>
      <c r="EYK123" s="172"/>
      <c r="EYL123" s="172"/>
      <c r="EYM123" s="172"/>
      <c r="EYN123" s="172"/>
      <c r="EYO123" s="172"/>
      <c r="EYP123" s="172"/>
      <c r="EYQ123" s="172"/>
      <c r="EYR123" s="172"/>
      <c r="EYS123" s="172"/>
      <c r="EYT123" s="172"/>
      <c r="EYU123" s="172"/>
      <c r="EYV123" s="172"/>
      <c r="EYW123" s="172"/>
      <c r="EYX123" s="172"/>
      <c r="EYY123" s="172"/>
      <c r="EYZ123" s="172"/>
      <c r="EZA123" s="172"/>
      <c r="EZB123" s="172"/>
      <c r="EZC123" s="172"/>
      <c r="EZD123" s="172"/>
      <c r="EZE123" s="172"/>
      <c r="EZF123" s="172"/>
      <c r="EZG123" s="172"/>
      <c r="EZH123" s="172"/>
      <c r="EZI123" s="172"/>
      <c r="EZJ123" s="172"/>
      <c r="EZK123" s="172"/>
      <c r="EZL123" s="172"/>
      <c r="EZM123" s="172"/>
      <c r="EZN123" s="172"/>
      <c r="EZO123" s="172"/>
      <c r="EZP123" s="172"/>
      <c r="EZQ123" s="172"/>
      <c r="EZR123" s="172"/>
      <c r="EZS123" s="172"/>
      <c r="EZT123" s="172"/>
      <c r="EZU123" s="172"/>
      <c r="EZV123" s="172"/>
      <c r="EZW123" s="172"/>
      <c r="EZX123" s="172"/>
      <c r="EZY123" s="172"/>
      <c r="EZZ123" s="172"/>
      <c r="FAA123" s="172"/>
      <c r="FAB123" s="172"/>
      <c r="FAC123" s="172"/>
      <c r="FAD123" s="172"/>
      <c r="FAE123" s="172"/>
      <c r="FAF123" s="172"/>
      <c r="FAG123" s="172"/>
      <c r="FAH123" s="172"/>
      <c r="FAI123" s="172"/>
      <c r="FAJ123" s="172"/>
      <c r="FAK123" s="172"/>
      <c r="FAL123" s="172"/>
      <c r="FAM123" s="172"/>
      <c r="FAN123" s="172"/>
      <c r="FAO123" s="172"/>
      <c r="FAP123" s="172"/>
      <c r="FAQ123" s="172"/>
      <c r="FAR123" s="172"/>
      <c r="FAS123" s="172"/>
      <c r="FAT123" s="172"/>
      <c r="FAU123" s="172"/>
      <c r="FAV123" s="172"/>
      <c r="FAW123" s="172"/>
      <c r="FAX123" s="172"/>
      <c r="FAY123" s="172"/>
      <c r="FAZ123" s="172"/>
      <c r="FBA123" s="172"/>
      <c r="FBB123" s="172"/>
      <c r="FBC123" s="172"/>
      <c r="FBD123" s="172"/>
      <c r="FBE123" s="172"/>
      <c r="FBF123" s="172"/>
      <c r="FBG123" s="172"/>
      <c r="FBH123" s="172"/>
      <c r="FBI123" s="172"/>
      <c r="FBJ123" s="172"/>
      <c r="FBK123" s="172"/>
      <c r="FBL123" s="172"/>
      <c r="FBM123" s="172"/>
      <c r="FBN123" s="172"/>
      <c r="FBO123" s="172"/>
      <c r="FBP123" s="172"/>
      <c r="FBQ123" s="172"/>
      <c r="FBR123" s="172"/>
      <c r="FBS123" s="172"/>
      <c r="FBT123" s="172"/>
      <c r="FBU123" s="172"/>
      <c r="FBV123" s="172"/>
      <c r="FBW123" s="172"/>
      <c r="FBX123" s="172"/>
      <c r="FBY123" s="172"/>
      <c r="FBZ123" s="172"/>
      <c r="FCA123" s="172"/>
      <c r="FCB123" s="172"/>
      <c r="FCC123" s="172"/>
      <c r="FCD123" s="172"/>
      <c r="FCE123" s="172"/>
      <c r="FCF123" s="172"/>
      <c r="FCG123" s="172"/>
      <c r="FCH123" s="172"/>
      <c r="FCI123" s="172"/>
      <c r="FCJ123" s="172"/>
      <c r="FCK123" s="172"/>
      <c r="FCL123" s="172"/>
      <c r="FCM123" s="172"/>
      <c r="FCN123" s="172"/>
      <c r="FCO123" s="172"/>
      <c r="FCP123" s="172"/>
      <c r="FCQ123" s="172"/>
      <c r="FCR123" s="172"/>
      <c r="FCS123" s="172"/>
      <c r="FCT123" s="172"/>
      <c r="FCU123" s="172"/>
      <c r="FCV123" s="172"/>
      <c r="FCW123" s="172"/>
      <c r="FCX123" s="172"/>
      <c r="FCY123" s="172"/>
      <c r="FCZ123" s="172"/>
      <c r="FDA123" s="172"/>
      <c r="FDB123" s="172"/>
      <c r="FDC123" s="172"/>
      <c r="FDD123" s="172"/>
      <c r="FDE123" s="172"/>
      <c r="FDF123" s="172"/>
      <c r="FDG123" s="172"/>
      <c r="FDH123" s="172"/>
      <c r="FDI123" s="172"/>
      <c r="FDJ123" s="172"/>
      <c r="FDK123" s="172"/>
      <c r="FDL123" s="172"/>
      <c r="FDM123" s="172"/>
      <c r="FDN123" s="172"/>
      <c r="FDO123" s="172"/>
      <c r="FDP123" s="172"/>
      <c r="FDQ123" s="172"/>
      <c r="FDR123" s="172"/>
      <c r="FDS123" s="172"/>
      <c r="FDT123" s="172"/>
      <c r="FDU123" s="172"/>
      <c r="FDV123" s="172"/>
      <c r="FDW123" s="172"/>
      <c r="FDX123" s="172"/>
      <c r="FDY123" s="172"/>
      <c r="FDZ123" s="172"/>
      <c r="FEA123" s="172"/>
      <c r="FEB123" s="172"/>
      <c r="FEC123" s="172"/>
      <c r="FED123" s="172"/>
      <c r="FEE123" s="172"/>
      <c r="FEF123" s="172"/>
      <c r="FEG123" s="172"/>
      <c r="FEH123" s="172"/>
      <c r="FEI123" s="172"/>
      <c r="FEJ123" s="172"/>
      <c r="FEK123" s="172"/>
      <c r="FEL123" s="172"/>
      <c r="FEM123" s="172"/>
      <c r="FEN123" s="172"/>
      <c r="FEO123" s="172"/>
      <c r="FEP123" s="172"/>
      <c r="FEQ123" s="172"/>
      <c r="FER123" s="172"/>
      <c r="FES123" s="172"/>
      <c r="FET123" s="172"/>
      <c r="FEU123" s="172"/>
      <c r="FEV123" s="172"/>
      <c r="FEW123" s="172"/>
      <c r="FEX123" s="172"/>
      <c r="FEY123" s="172"/>
      <c r="FEZ123" s="172"/>
      <c r="FFA123" s="172"/>
      <c r="FFB123" s="172"/>
      <c r="FFC123" s="172"/>
      <c r="FFD123" s="172"/>
      <c r="FFE123" s="172"/>
      <c r="FFF123" s="172"/>
      <c r="FFG123" s="172"/>
      <c r="FFH123" s="172"/>
      <c r="FFI123" s="172"/>
      <c r="FFJ123" s="172"/>
      <c r="FFK123" s="172"/>
      <c r="FFL123" s="172"/>
      <c r="FFM123" s="172"/>
      <c r="FFN123" s="172"/>
      <c r="FFO123" s="172"/>
      <c r="FFP123" s="172"/>
      <c r="FFQ123" s="172"/>
      <c r="FFR123" s="172"/>
      <c r="FFS123" s="172"/>
      <c r="FFT123" s="172"/>
      <c r="FFU123" s="172"/>
      <c r="FFV123" s="172"/>
      <c r="FFW123" s="172"/>
      <c r="FFX123" s="172"/>
      <c r="FFY123" s="172"/>
      <c r="FFZ123" s="172"/>
      <c r="FGA123" s="172"/>
      <c r="FGB123" s="172"/>
      <c r="FGC123" s="172"/>
      <c r="FGD123" s="172"/>
      <c r="FGE123" s="172"/>
      <c r="FGF123" s="172"/>
      <c r="FGG123" s="172"/>
      <c r="FGH123" s="172"/>
      <c r="FGI123" s="172"/>
      <c r="FGJ123" s="172"/>
      <c r="FGK123" s="172"/>
      <c r="FGL123" s="172"/>
      <c r="FGM123" s="172"/>
      <c r="FGN123" s="172"/>
      <c r="FGO123" s="172"/>
      <c r="FGP123" s="172"/>
      <c r="FGQ123" s="172"/>
      <c r="FGR123" s="172"/>
      <c r="FGS123" s="172"/>
      <c r="FGT123" s="172"/>
      <c r="FGU123" s="172"/>
      <c r="FGV123" s="172"/>
      <c r="FGW123" s="172"/>
      <c r="FGX123" s="172"/>
      <c r="FGY123" s="172"/>
      <c r="FGZ123" s="172"/>
      <c r="FHA123" s="172"/>
      <c r="FHB123" s="172"/>
      <c r="FHC123" s="172"/>
      <c r="FHD123" s="172"/>
      <c r="FHE123" s="172"/>
      <c r="FHF123" s="172"/>
      <c r="FHG123" s="172"/>
      <c r="FHH123" s="172"/>
      <c r="FHI123" s="172"/>
      <c r="FHJ123" s="172"/>
      <c r="FHK123" s="172"/>
      <c r="FHL123" s="172"/>
      <c r="FHM123" s="172"/>
      <c r="FHN123" s="172"/>
      <c r="FHO123" s="172"/>
      <c r="FHP123" s="172"/>
      <c r="FHQ123" s="172"/>
      <c r="FHR123" s="172"/>
      <c r="FHS123" s="172"/>
      <c r="FHT123" s="172"/>
      <c r="FHU123" s="172"/>
      <c r="FHV123" s="172"/>
      <c r="FHW123" s="172"/>
      <c r="FHX123" s="172"/>
      <c r="FHY123" s="172"/>
      <c r="FHZ123" s="172"/>
      <c r="FIA123" s="172"/>
      <c r="FIB123" s="172"/>
      <c r="FIC123" s="172"/>
      <c r="FID123" s="172"/>
      <c r="FIE123" s="172"/>
      <c r="FIF123" s="172"/>
      <c r="FIG123" s="172"/>
      <c r="FIH123" s="172"/>
      <c r="FII123" s="172"/>
      <c r="FIJ123" s="172"/>
      <c r="FIK123" s="172"/>
      <c r="FIL123" s="172"/>
      <c r="FIM123" s="172"/>
      <c r="FIN123" s="172"/>
      <c r="FIO123" s="172"/>
      <c r="FIP123" s="172"/>
      <c r="FIQ123" s="172"/>
      <c r="FIR123" s="172"/>
      <c r="FIS123" s="172"/>
      <c r="FIT123" s="172"/>
      <c r="FIU123" s="172"/>
      <c r="FIV123" s="172"/>
      <c r="FIW123" s="172"/>
      <c r="FIX123" s="172"/>
      <c r="FIY123" s="172"/>
      <c r="FIZ123" s="172"/>
      <c r="FJA123" s="172"/>
      <c r="FJB123" s="172"/>
      <c r="FJC123" s="172"/>
      <c r="FJD123" s="172"/>
      <c r="FJE123" s="172"/>
      <c r="FJF123" s="172"/>
      <c r="FJG123" s="172"/>
      <c r="FJH123" s="172"/>
      <c r="FJI123" s="172"/>
      <c r="FJJ123" s="172"/>
      <c r="FJK123" s="172"/>
      <c r="FJL123" s="172"/>
      <c r="FJM123" s="172"/>
      <c r="FJN123" s="172"/>
      <c r="FJO123" s="172"/>
      <c r="FJP123" s="172"/>
      <c r="FJQ123" s="172"/>
      <c r="FJR123" s="172"/>
      <c r="FJS123" s="172"/>
      <c r="FJT123" s="172"/>
      <c r="FJU123" s="172"/>
      <c r="FJV123" s="172"/>
      <c r="FJW123" s="172"/>
      <c r="FJX123" s="172"/>
      <c r="FJY123" s="172"/>
      <c r="FJZ123" s="172"/>
      <c r="FKA123" s="172"/>
      <c r="FKB123" s="172"/>
      <c r="FKC123" s="172"/>
      <c r="FKD123" s="172"/>
      <c r="FKE123" s="172"/>
      <c r="FKF123" s="172"/>
      <c r="FKG123" s="172"/>
      <c r="FKH123" s="172"/>
      <c r="FKI123" s="172"/>
      <c r="FKJ123" s="172"/>
      <c r="FKK123" s="172"/>
      <c r="FKL123" s="172"/>
      <c r="FKM123" s="172"/>
      <c r="FKN123" s="172"/>
      <c r="FKO123" s="172"/>
      <c r="FKP123" s="172"/>
      <c r="FKQ123" s="172"/>
      <c r="FKR123" s="172"/>
      <c r="FKS123" s="172"/>
      <c r="FKT123" s="172"/>
      <c r="FKU123" s="172"/>
      <c r="FKV123" s="172"/>
      <c r="FKW123" s="172"/>
      <c r="FKX123" s="172"/>
      <c r="FKY123" s="172"/>
      <c r="FKZ123" s="172"/>
      <c r="FLA123" s="172"/>
      <c r="FLB123" s="172"/>
      <c r="FLC123" s="172"/>
      <c r="FLD123" s="172"/>
      <c r="FLE123" s="172"/>
      <c r="FLF123" s="172"/>
      <c r="FLG123" s="172"/>
      <c r="FLH123" s="172"/>
      <c r="FLI123" s="172"/>
      <c r="FLJ123" s="172"/>
      <c r="FLK123" s="172"/>
      <c r="FLL123" s="172"/>
      <c r="FLM123" s="172"/>
      <c r="FLN123" s="172"/>
      <c r="FLO123" s="172"/>
      <c r="FLP123" s="172"/>
      <c r="FLQ123" s="172"/>
      <c r="FLR123" s="172"/>
      <c r="FLS123" s="172"/>
      <c r="FLT123" s="172"/>
      <c r="FLU123" s="172"/>
      <c r="FLV123" s="172"/>
      <c r="FLW123" s="172"/>
      <c r="FLX123" s="172"/>
      <c r="FLY123" s="172"/>
      <c r="FLZ123" s="172"/>
      <c r="FMA123" s="172"/>
      <c r="FMB123" s="172"/>
      <c r="FMC123" s="172"/>
      <c r="FMD123" s="172"/>
      <c r="FME123" s="172"/>
      <c r="FMF123" s="172"/>
      <c r="FMG123" s="172"/>
      <c r="FMH123" s="172"/>
      <c r="FMI123" s="172"/>
      <c r="FMJ123" s="172"/>
      <c r="FMK123" s="172"/>
      <c r="FML123" s="172"/>
      <c r="FMM123" s="172"/>
      <c r="FMN123" s="172"/>
      <c r="FMO123" s="172"/>
      <c r="FMP123" s="172"/>
      <c r="FMQ123" s="172"/>
      <c r="FMR123" s="172"/>
      <c r="FMS123" s="172"/>
      <c r="FMT123" s="172"/>
      <c r="FMU123" s="172"/>
      <c r="FMV123" s="172"/>
      <c r="FMW123" s="172"/>
      <c r="FMX123" s="172"/>
      <c r="FMY123" s="172"/>
      <c r="FMZ123" s="172"/>
      <c r="FNA123" s="172"/>
      <c r="FNB123" s="172"/>
      <c r="FNC123" s="172"/>
      <c r="FND123" s="172"/>
      <c r="FNE123" s="172"/>
      <c r="FNF123" s="172"/>
      <c r="FNG123" s="172"/>
      <c r="FNH123" s="172"/>
      <c r="FNI123" s="172"/>
      <c r="FNJ123" s="172"/>
      <c r="FNK123" s="172"/>
      <c r="FNL123" s="172"/>
      <c r="FNM123" s="172"/>
      <c r="FNN123" s="172"/>
      <c r="FNO123" s="172"/>
      <c r="FNP123" s="172"/>
      <c r="FNQ123" s="172"/>
      <c r="FNR123" s="172"/>
      <c r="FNS123" s="172"/>
      <c r="FNT123" s="172"/>
      <c r="FNU123" s="172"/>
      <c r="FNV123" s="172"/>
      <c r="FNW123" s="172"/>
      <c r="FNX123" s="172"/>
      <c r="FNY123" s="172"/>
      <c r="FNZ123" s="172"/>
      <c r="FOA123" s="172"/>
      <c r="FOB123" s="172"/>
      <c r="FOC123" s="172"/>
      <c r="FOD123" s="172"/>
      <c r="FOE123" s="172"/>
      <c r="FOF123" s="172"/>
      <c r="FOG123" s="172"/>
      <c r="FOH123" s="172"/>
      <c r="FOI123" s="172"/>
      <c r="FOJ123" s="172"/>
      <c r="FOK123" s="172"/>
      <c r="FOL123" s="172"/>
      <c r="FOM123" s="172"/>
      <c r="FON123" s="172"/>
      <c r="FOO123" s="172"/>
      <c r="FOP123" s="172"/>
      <c r="FOQ123" s="172"/>
      <c r="FOR123" s="172"/>
      <c r="FOS123" s="172"/>
      <c r="FOT123" s="172"/>
      <c r="FOU123" s="172"/>
      <c r="FOV123" s="172"/>
      <c r="FOW123" s="172"/>
      <c r="FOX123" s="172"/>
      <c r="FOY123" s="172"/>
      <c r="FOZ123" s="172"/>
      <c r="FPA123" s="172"/>
      <c r="FPB123" s="172"/>
      <c r="FPC123" s="172"/>
      <c r="FPD123" s="172"/>
      <c r="FPE123" s="172"/>
      <c r="FPF123" s="172"/>
      <c r="FPG123" s="172"/>
      <c r="FPH123" s="172"/>
      <c r="FPI123" s="172"/>
      <c r="FPJ123" s="172"/>
      <c r="FPK123" s="172"/>
      <c r="FPL123" s="172"/>
      <c r="FPM123" s="172"/>
      <c r="FPN123" s="172"/>
      <c r="FPO123" s="172"/>
      <c r="FPP123" s="172"/>
      <c r="FPQ123" s="172"/>
      <c r="FPR123" s="172"/>
      <c r="FPS123" s="172"/>
      <c r="FPT123" s="172"/>
      <c r="FPU123" s="172"/>
      <c r="FPV123" s="172"/>
      <c r="FPW123" s="172"/>
      <c r="FPX123" s="172"/>
      <c r="FPY123" s="172"/>
      <c r="FPZ123" s="172"/>
      <c r="FQA123" s="172"/>
      <c r="FQB123" s="172"/>
      <c r="FQC123" s="172"/>
      <c r="FQD123" s="172"/>
      <c r="FQE123" s="172"/>
      <c r="FQF123" s="172"/>
      <c r="FQG123" s="172"/>
      <c r="FQH123" s="172"/>
      <c r="FQI123" s="172"/>
      <c r="FQJ123" s="172"/>
      <c r="FQK123" s="172"/>
      <c r="FQL123" s="172"/>
      <c r="FQM123" s="172"/>
      <c r="FQN123" s="172"/>
      <c r="FQO123" s="172"/>
      <c r="FQP123" s="172"/>
      <c r="FQQ123" s="172"/>
      <c r="FQR123" s="172"/>
      <c r="FQS123" s="172"/>
      <c r="FQT123" s="172"/>
      <c r="FQU123" s="172"/>
      <c r="FQV123" s="172"/>
      <c r="FQW123" s="172"/>
      <c r="FQX123" s="172"/>
      <c r="FQY123" s="172"/>
      <c r="FQZ123" s="172"/>
      <c r="FRA123" s="172"/>
      <c r="FRB123" s="172"/>
      <c r="FRC123" s="172"/>
      <c r="FRD123" s="172"/>
      <c r="FRE123" s="172"/>
      <c r="FRF123" s="172"/>
      <c r="FRG123" s="172"/>
      <c r="FRH123" s="172"/>
      <c r="FRI123" s="172"/>
      <c r="FRJ123" s="172"/>
      <c r="FRK123" s="172"/>
      <c r="FRL123" s="172"/>
      <c r="FRM123" s="172"/>
      <c r="FRN123" s="172"/>
      <c r="FRO123" s="172"/>
      <c r="FRP123" s="172"/>
      <c r="FRQ123" s="172"/>
      <c r="FRR123" s="172"/>
      <c r="FRS123" s="172"/>
      <c r="FRT123" s="172"/>
      <c r="FRU123" s="172"/>
      <c r="FRV123" s="172"/>
      <c r="FRW123" s="172"/>
      <c r="FRX123" s="172"/>
      <c r="FRY123" s="172"/>
      <c r="FRZ123" s="172"/>
      <c r="FSA123" s="172"/>
      <c r="FSB123" s="172"/>
      <c r="FSC123" s="172"/>
      <c r="FSD123" s="172"/>
      <c r="FSE123" s="172"/>
      <c r="FSF123" s="172"/>
      <c r="FSG123" s="172"/>
      <c r="FSH123" s="172"/>
      <c r="FSI123" s="172"/>
      <c r="FSJ123" s="172"/>
      <c r="FSK123" s="172"/>
      <c r="FSL123" s="172"/>
      <c r="FSM123" s="172"/>
      <c r="FSN123" s="172"/>
      <c r="FSO123" s="172"/>
      <c r="FSP123" s="172"/>
      <c r="FSQ123" s="172"/>
      <c r="FSR123" s="172"/>
      <c r="FSS123" s="172"/>
      <c r="FST123" s="172"/>
      <c r="FSU123" s="172"/>
      <c r="FSV123" s="172"/>
      <c r="FSW123" s="172"/>
      <c r="FSX123" s="172"/>
      <c r="FSY123" s="172"/>
      <c r="FSZ123" s="172"/>
      <c r="FTA123" s="172"/>
      <c r="FTB123" s="172"/>
      <c r="FTC123" s="172"/>
      <c r="FTD123" s="172"/>
      <c r="FTE123" s="172"/>
      <c r="FTF123" s="172"/>
      <c r="FTG123" s="172"/>
      <c r="FTH123" s="172"/>
      <c r="FTI123" s="172"/>
      <c r="FTJ123" s="172"/>
      <c r="FTK123" s="172"/>
      <c r="FTL123" s="172"/>
      <c r="FTM123" s="172"/>
      <c r="FTN123" s="172"/>
      <c r="FTO123" s="172"/>
      <c r="FTP123" s="172"/>
      <c r="FTQ123" s="172"/>
      <c r="FTR123" s="172"/>
      <c r="FTS123" s="172"/>
      <c r="FTT123" s="172"/>
      <c r="FTU123" s="172"/>
      <c r="FTV123" s="172"/>
      <c r="FTW123" s="172"/>
      <c r="FTX123" s="172"/>
      <c r="FTY123" s="172"/>
      <c r="FTZ123" s="172"/>
      <c r="FUA123" s="172"/>
      <c r="FUB123" s="172"/>
      <c r="FUC123" s="172"/>
      <c r="FUD123" s="172"/>
      <c r="FUE123" s="172"/>
      <c r="FUF123" s="172"/>
      <c r="FUG123" s="172"/>
      <c r="FUH123" s="172"/>
      <c r="FUI123" s="172"/>
      <c r="FUJ123" s="172"/>
      <c r="FUK123" s="172"/>
      <c r="FUL123" s="172"/>
      <c r="FUM123" s="172"/>
      <c r="FUN123" s="172"/>
      <c r="FUO123" s="172"/>
      <c r="FUP123" s="172"/>
      <c r="FUQ123" s="172"/>
      <c r="FUR123" s="172"/>
      <c r="FUS123" s="172"/>
      <c r="FUT123" s="172"/>
      <c r="FUU123" s="172"/>
      <c r="FUV123" s="172"/>
      <c r="FUW123" s="172"/>
      <c r="FUX123" s="172"/>
      <c r="FUY123" s="172"/>
      <c r="FUZ123" s="172"/>
      <c r="FVA123" s="172"/>
      <c r="FVB123" s="172"/>
      <c r="FVC123" s="172"/>
      <c r="FVD123" s="172"/>
      <c r="FVE123" s="172"/>
      <c r="FVF123" s="172"/>
      <c r="FVG123" s="172"/>
      <c r="FVH123" s="172"/>
      <c r="FVI123" s="172"/>
      <c r="FVJ123" s="172"/>
      <c r="FVK123" s="172"/>
      <c r="FVL123" s="172"/>
      <c r="FVM123" s="172"/>
      <c r="FVN123" s="172"/>
      <c r="FVO123" s="172"/>
      <c r="FVP123" s="172"/>
      <c r="FVQ123" s="172"/>
      <c r="FVR123" s="172"/>
      <c r="FVS123" s="172"/>
      <c r="FVT123" s="172"/>
      <c r="FVU123" s="172"/>
      <c r="FVV123" s="172"/>
      <c r="FVW123" s="172"/>
      <c r="FVX123" s="172"/>
      <c r="FVY123" s="172"/>
      <c r="FVZ123" s="172"/>
      <c r="FWA123" s="172"/>
      <c r="FWB123" s="172"/>
      <c r="FWC123" s="172"/>
      <c r="FWD123" s="172"/>
      <c r="FWE123" s="172"/>
      <c r="FWF123" s="172"/>
      <c r="FWG123" s="172"/>
      <c r="FWH123" s="172"/>
      <c r="FWI123" s="172"/>
      <c r="FWJ123" s="172"/>
      <c r="FWK123" s="172"/>
      <c r="FWL123" s="172"/>
      <c r="FWM123" s="172"/>
      <c r="FWN123" s="172"/>
      <c r="FWO123" s="172"/>
      <c r="FWP123" s="172"/>
      <c r="FWQ123" s="172"/>
      <c r="FWR123" s="172"/>
      <c r="FWS123" s="172"/>
      <c r="FWT123" s="172"/>
      <c r="FWU123" s="172"/>
      <c r="FWV123" s="172"/>
      <c r="FWW123" s="172"/>
      <c r="FWX123" s="172"/>
      <c r="FWY123" s="172"/>
      <c r="FWZ123" s="172"/>
      <c r="FXA123" s="172"/>
      <c r="FXB123" s="172"/>
      <c r="FXC123" s="172"/>
      <c r="FXD123" s="172"/>
      <c r="FXE123" s="172"/>
      <c r="FXF123" s="172"/>
      <c r="FXG123" s="172"/>
      <c r="FXH123" s="172"/>
      <c r="FXI123" s="172"/>
      <c r="FXJ123" s="172"/>
      <c r="FXK123" s="172"/>
      <c r="FXL123" s="172"/>
      <c r="FXM123" s="172"/>
      <c r="FXN123" s="172"/>
      <c r="FXO123" s="172"/>
      <c r="FXP123" s="172"/>
      <c r="FXQ123" s="172"/>
      <c r="FXR123" s="172"/>
      <c r="FXS123" s="172"/>
      <c r="FXT123" s="172"/>
      <c r="FXU123" s="172"/>
      <c r="FXV123" s="172"/>
      <c r="FXW123" s="172"/>
      <c r="FXX123" s="172"/>
      <c r="FXY123" s="172"/>
      <c r="FXZ123" s="172"/>
      <c r="FYA123" s="172"/>
      <c r="FYB123" s="172"/>
      <c r="FYC123" s="172"/>
      <c r="FYD123" s="172"/>
      <c r="FYE123" s="172"/>
      <c r="FYF123" s="172"/>
      <c r="FYG123" s="172"/>
      <c r="FYH123" s="172"/>
      <c r="FYI123" s="172"/>
      <c r="FYJ123" s="172"/>
      <c r="FYK123" s="172"/>
      <c r="FYL123" s="172"/>
      <c r="FYM123" s="172"/>
      <c r="FYN123" s="172"/>
      <c r="FYO123" s="172"/>
      <c r="FYP123" s="172"/>
      <c r="FYQ123" s="172"/>
      <c r="FYR123" s="172"/>
      <c r="FYS123" s="172"/>
      <c r="FYT123" s="172"/>
      <c r="FYU123" s="172"/>
      <c r="FYV123" s="172"/>
      <c r="FYW123" s="172"/>
      <c r="FYX123" s="172"/>
      <c r="FYY123" s="172"/>
      <c r="FYZ123" s="172"/>
      <c r="FZA123" s="172"/>
      <c r="FZB123" s="172"/>
      <c r="FZC123" s="172"/>
      <c r="FZD123" s="172"/>
      <c r="FZE123" s="172"/>
      <c r="FZF123" s="172"/>
      <c r="FZG123" s="172"/>
      <c r="FZH123" s="172"/>
      <c r="FZI123" s="172"/>
      <c r="FZJ123" s="172"/>
      <c r="FZK123" s="172"/>
      <c r="FZL123" s="172"/>
      <c r="FZM123" s="172"/>
      <c r="FZN123" s="172"/>
      <c r="FZO123" s="172"/>
      <c r="FZP123" s="172"/>
      <c r="FZQ123" s="172"/>
      <c r="FZR123" s="172"/>
      <c r="FZS123" s="172"/>
      <c r="FZT123" s="172"/>
      <c r="FZU123" s="172"/>
      <c r="FZV123" s="172"/>
      <c r="FZW123" s="172"/>
      <c r="FZX123" s="172"/>
      <c r="FZY123" s="172"/>
      <c r="FZZ123" s="172"/>
      <c r="GAA123" s="172"/>
      <c r="GAB123" s="172"/>
      <c r="GAC123" s="172"/>
      <c r="GAD123" s="172"/>
      <c r="GAE123" s="172"/>
      <c r="GAF123" s="172"/>
      <c r="GAG123" s="172"/>
      <c r="GAH123" s="172"/>
      <c r="GAI123" s="172"/>
      <c r="GAJ123" s="172"/>
      <c r="GAK123" s="172"/>
      <c r="GAL123" s="172"/>
      <c r="GAM123" s="172"/>
      <c r="GAN123" s="172"/>
      <c r="GAO123" s="172"/>
      <c r="GAP123" s="172"/>
      <c r="GAQ123" s="172"/>
      <c r="GAR123" s="172"/>
      <c r="GAS123" s="172"/>
      <c r="GAT123" s="172"/>
      <c r="GAU123" s="172"/>
      <c r="GAV123" s="172"/>
      <c r="GAW123" s="172"/>
      <c r="GAX123" s="172"/>
      <c r="GAY123" s="172"/>
      <c r="GAZ123" s="172"/>
      <c r="GBA123" s="172"/>
      <c r="GBB123" s="172"/>
      <c r="GBC123" s="172"/>
      <c r="GBD123" s="172"/>
      <c r="GBE123" s="172"/>
      <c r="GBF123" s="172"/>
      <c r="GBG123" s="172"/>
      <c r="GBH123" s="172"/>
      <c r="GBI123" s="172"/>
      <c r="GBJ123" s="172"/>
      <c r="GBK123" s="172"/>
      <c r="GBL123" s="172"/>
      <c r="GBM123" s="172"/>
      <c r="GBN123" s="172"/>
      <c r="GBO123" s="172"/>
      <c r="GBP123" s="172"/>
      <c r="GBQ123" s="172"/>
      <c r="GBR123" s="172"/>
      <c r="GBS123" s="172"/>
      <c r="GBT123" s="172"/>
      <c r="GBU123" s="172"/>
      <c r="GBV123" s="172"/>
      <c r="GBW123" s="172"/>
      <c r="GBX123" s="172"/>
      <c r="GBY123" s="172"/>
      <c r="GBZ123" s="172"/>
      <c r="GCA123" s="172"/>
      <c r="GCB123" s="172"/>
      <c r="GCC123" s="172"/>
      <c r="GCD123" s="172"/>
      <c r="GCE123" s="172"/>
      <c r="GCF123" s="172"/>
      <c r="GCG123" s="172"/>
      <c r="GCH123" s="172"/>
      <c r="GCI123" s="172"/>
      <c r="GCJ123" s="172"/>
      <c r="GCK123" s="172"/>
      <c r="GCL123" s="172"/>
      <c r="GCM123" s="172"/>
      <c r="GCN123" s="172"/>
      <c r="GCO123" s="172"/>
      <c r="GCP123" s="172"/>
      <c r="GCQ123" s="172"/>
      <c r="GCR123" s="172"/>
      <c r="GCS123" s="172"/>
      <c r="GCT123" s="172"/>
      <c r="GCU123" s="172"/>
      <c r="GCV123" s="172"/>
      <c r="GCW123" s="172"/>
      <c r="GCX123" s="172"/>
      <c r="GCY123" s="172"/>
      <c r="GCZ123" s="172"/>
      <c r="GDA123" s="172"/>
      <c r="GDB123" s="172"/>
      <c r="GDC123" s="172"/>
      <c r="GDD123" s="172"/>
      <c r="GDE123" s="172"/>
      <c r="GDF123" s="172"/>
      <c r="GDG123" s="172"/>
      <c r="GDH123" s="172"/>
      <c r="GDI123" s="172"/>
      <c r="GDJ123" s="172"/>
      <c r="GDK123" s="172"/>
      <c r="GDL123" s="172"/>
      <c r="GDM123" s="172"/>
      <c r="GDN123" s="172"/>
      <c r="GDO123" s="172"/>
      <c r="GDP123" s="172"/>
      <c r="GDQ123" s="172"/>
      <c r="GDR123" s="172"/>
      <c r="GDS123" s="172"/>
      <c r="GDT123" s="172"/>
      <c r="GDU123" s="172"/>
      <c r="GDV123" s="172"/>
      <c r="GDW123" s="172"/>
      <c r="GDX123" s="172"/>
      <c r="GDY123" s="172"/>
      <c r="GDZ123" s="172"/>
      <c r="GEA123" s="172"/>
      <c r="GEB123" s="172"/>
      <c r="GEC123" s="172"/>
      <c r="GED123" s="172"/>
      <c r="GEE123" s="172"/>
      <c r="GEF123" s="172"/>
      <c r="GEG123" s="172"/>
      <c r="GEH123" s="172"/>
      <c r="GEI123" s="172"/>
      <c r="GEJ123" s="172"/>
      <c r="GEK123" s="172"/>
      <c r="GEL123" s="172"/>
      <c r="GEM123" s="172"/>
      <c r="GEN123" s="172"/>
      <c r="GEO123" s="172"/>
      <c r="GEP123" s="172"/>
      <c r="GEQ123" s="172"/>
      <c r="GER123" s="172"/>
      <c r="GES123" s="172"/>
      <c r="GET123" s="172"/>
      <c r="GEU123" s="172"/>
      <c r="GEV123" s="172"/>
      <c r="GEW123" s="172"/>
      <c r="GEX123" s="172"/>
      <c r="GEY123" s="172"/>
      <c r="GEZ123" s="172"/>
      <c r="GFA123" s="172"/>
      <c r="GFB123" s="172"/>
      <c r="GFC123" s="172"/>
      <c r="GFD123" s="172"/>
      <c r="GFE123" s="172"/>
      <c r="GFF123" s="172"/>
      <c r="GFG123" s="172"/>
      <c r="GFH123" s="172"/>
      <c r="GFI123" s="172"/>
      <c r="GFJ123" s="172"/>
      <c r="GFK123" s="172"/>
      <c r="GFL123" s="172"/>
      <c r="GFM123" s="172"/>
      <c r="GFN123" s="172"/>
      <c r="GFO123" s="172"/>
      <c r="GFP123" s="172"/>
      <c r="GFQ123" s="172"/>
      <c r="GFR123" s="172"/>
      <c r="GFS123" s="172"/>
      <c r="GFT123" s="172"/>
      <c r="GFU123" s="172"/>
      <c r="GFV123" s="172"/>
      <c r="GFW123" s="172"/>
      <c r="GFX123" s="172"/>
      <c r="GFY123" s="172"/>
      <c r="GFZ123" s="172"/>
      <c r="GGA123" s="172"/>
      <c r="GGB123" s="172"/>
      <c r="GGC123" s="172"/>
      <c r="GGD123" s="172"/>
      <c r="GGE123" s="172"/>
      <c r="GGF123" s="172"/>
      <c r="GGG123" s="172"/>
      <c r="GGH123" s="172"/>
      <c r="GGI123" s="172"/>
      <c r="GGJ123" s="172"/>
      <c r="GGK123" s="172"/>
      <c r="GGL123" s="172"/>
      <c r="GGM123" s="172"/>
      <c r="GGN123" s="172"/>
      <c r="GGO123" s="172"/>
      <c r="GGP123" s="172"/>
      <c r="GGQ123" s="172"/>
      <c r="GGR123" s="172"/>
      <c r="GGS123" s="172"/>
      <c r="GGT123" s="172"/>
      <c r="GGU123" s="172"/>
      <c r="GGV123" s="172"/>
      <c r="GGW123" s="172"/>
      <c r="GGX123" s="172"/>
      <c r="GGY123" s="172"/>
      <c r="GGZ123" s="172"/>
      <c r="GHA123" s="172"/>
      <c r="GHB123" s="172"/>
      <c r="GHC123" s="172"/>
      <c r="GHD123" s="172"/>
      <c r="GHE123" s="172"/>
      <c r="GHF123" s="172"/>
      <c r="GHG123" s="172"/>
      <c r="GHH123" s="172"/>
      <c r="GHI123" s="172"/>
      <c r="GHJ123" s="172"/>
      <c r="GHK123" s="172"/>
      <c r="GHL123" s="172"/>
      <c r="GHM123" s="172"/>
      <c r="GHN123" s="172"/>
      <c r="GHO123" s="172"/>
      <c r="GHP123" s="172"/>
      <c r="GHQ123" s="172"/>
      <c r="GHR123" s="172"/>
      <c r="GHS123" s="172"/>
      <c r="GHT123" s="172"/>
      <c r="GHU123" s="172"/>
      <c r="GHV123" s="172"/>
      <c r="GHW123" s="172"/>
      <c r="GHX123" s="172"/>
      <c r="GHY123" s="172"/>
      <c r="GHZ123" s="172"/>
      <c r="GIA123" s="172"/>
      <c r="GIB123" s="172"/>
      <c r="GIC123" s="172"/>
      <c r="GID123" s="172"/>
      <c r="GIE123" s="172"/>
      <c r="GIF123" s="172"/>
      <c r="GIG123" s="172"/>
      <c r="GIH123" s="172"/>
      <c r="GII123" s="172"/>
      <c r="GIJ123" s="172"/>
      <c r="GIK123" s="172"/>
      <c r="GIL123" s="172"/>
      <c r="GIM123" s="172"/>
      <c r="GIN123" s="172"/>
      <c r="GIO123" s="172"/>
      <c r="GIP123" s="172"/>
      <c r="GIQ123" s="172"/>
      <c r="GIR123" s="172"/>
      <c r="GIS123" s="172"/>
      <c r="GIT123" s="172"/>
      <c r="GIU123" s="172"/>
      <c r="GIV123" s="172"/>
      <c r="GIW123" s="172"/>
      <c r="GIX123" s="172"/>
      <c r="GIY123" s="172"/>
      <c r="GIZ123" s="172"/>
      <c r="GJA123" s="172"/>
      <c r="GJB123" s="172"/>
      <c r="GJC123" s="172"/>
      <c r="GJD123" s="172"/>
      <c r="GJE123" s="172"/>
      <c r="GJF123" s="172"/>
      <c r="GJG123" s="172"/>
      <c r="GJH123" s="172"/>
      <c r="GJI123" s="172"/>
      <c r="GJJ123" s="172"/>
      <c r="GJK123" s="172"/>
      <c r="GJL123" s="172"/>
      <c r="GJM123" s="172"/>
      <c r="GJN123" s="172"/>
      <c r="GJO123" s="172"/>
      <c r="GJP123" s="172"/>
      <c r="GJQ123" s="172"/>
      <c r="GJR123" s="172"/>
      <c r="GJS123" s="172"/>
      <c r="GJT123" s="172"/>
      <c r="GJU123" s="172"/>
      <c r="GJV123" s="172"/>
      <c r="GJW123" s="172"/>
      <c r="GJX123" s="172"/>
      <c r="GJY123" s="172"/>
      <c r="GJZ123" s="172"/>
      <c r="GKA123" s="172"/>
      <c r="GKB123" s="172"/>
      <c r="GKC123" s="172"/>
      <c r="GKD123" s="172"/>
      <c r="GKE123" s="172"/>
      <c r="GKF123" s="172"/>
      <c r="GKG123" s="172"/>
      <c r="GKH123" s="172"/>
      <c r="GKI123" s="172"/>
      <c r="GKJ123" s="172"/>
      <c r="GKK123" s="172"/>
      <c r="GKL123" s="172"/>
      <c r="GKM123" s="172"/>
      <c r="GKN123" s="172"/>
      <c r="GKO123" s="172"/>
      <c r="GKP123" s="172"/>
      <c r="GKQ123" s="172"/>
      <c r="GKR123" s="172"/>
      <c r="GKS123" s="172"/>
      <c r="GKT123" s="172"/>
      <c r="GKU123" s="172"/>
      <c r="GKV123" s="172"/>
      <c r="GKW123" s="172"/>
      <c r="GKX123" s="172"/>
      <c r="GKY123" s="172"/>
      <c r="GKZ123" s="172"/>
      <c r="GLA123" s="172"/>
      <c r="GLB123" s="172"/>
      <c r="GLC123" s="172"/>
      <c r="GLD123" s="172"/>
      <c r="GLE123" s="172"/>
      <c r="GLF123" s="172"/>
      <c r="GLG123" s="172"/>
      <c r="GLH123" s="172"/>
      <c r="GLI123" s="172"/>
      <c r="GLJ123" s="172"/>
      <c r="GLK123" s="172"/>
      <c r="GLL123" s="172"/>
      <c r="GLM123" s="172"/>
      <c r="GLN123" s="172"/>
      <c r="GLO123" s="172"/>
      <c r="GLP123" s="172"/>
      <c r="GLQ123" s="172"/>
      <c r="GLR123" s="172"/>
      <c r="GLS123" s="172"/>
      <c r="GLT123" s="172"/>
      <c r="GLU123" s="172"/>
      <c r="GLV123" s="172"/>
      <c r="GLW123" s="172"/>
      <c r="GLX123" s="172"/>
      <c r="GLY123" s="172"/>
      <c r="GLZ123" s="172"/>
      <c r="GMA123" s="172"/>
      <c r="GMB123" s="172"/>
      <c r="GMC123" s="172"/>
      <c r="GMD123" s="172"/>
      <c r="GME123" s="172"/>
      <c r="GMF123" s="172"/>
      <c r="GMG123" s="172"/>
      <c r="GMH123" s="172"/>
      <c r="GMI123" s="172"/>
      <c r="GMJ123" s="172"/>
      <c r="GMK123" s="172"/>
      <c r="GML123" s="172"/>
      <c r="GMM123" s="172"/>
      <c r="GMN123" s="172"/>
      <c r="GMO123" s="172"/>
      <c r="GMP123" s="172"/>
      <c r="GMQ123" s="172"/>
      <c r="GMR123" s="172"/>
      <c r="GMS123" s="172"/>
      <c r="GMT123" s="172"/>
      <c r="GMU123" s="172"/>
      <c r="GMV123" s="172"/>
      <c r="GMW123" s="172"/>
      <c r="GMX123" s="172"/>
      <c r="GMY123" s="172"/>
      <c r="GMZ123" s="172"/>
      <c r="GNA123" s="172"/>
      <c r="GNB123" s="172"/>
      <c r="GNC123" s="172"/>
      <c r="GND123" s="172"/>
      <c r="GNE123" s="172"/>
      <c r="GNF123" s="172"/>
      <c r="GNG123" s="172"/>
      <c r="GNH123" s="172"/>
      <c r="GNI123" s="172"/>
      <c r="GNJ123" s="172"/>
      <c r="GNK123" s="172"/>
      <c r="GNL123" s="172"/>
      <c r="GNM123" s="172"/>
      <c r="GNN123" s="172"/>
      <c r="GNO123" s="172"/>
      <c r="GNP123" s="172"/>
      <c r="GNQ123" s="172"/>
      <c r="GNR123" s="172"/>
      <c r="GNS123" s="172"/>
      <c r="GNT123" s="172"/>
      <c r="GNU123" s="172"/>
      <c r="GNV123" s="172"/>
      <c r="GNW123" s="172"/>
      <c r="GNX123" s="172"/>
      <c r="GNY123" s="172"/>
      <c r="GNZ123" s="172"/>
      <c r="GOA123" s="172"/>
      <c r="GOB123" s="172"/>
      <c r="GOC123" s="172"/>
      <c r="GOD123" s="172"/>
      <c r="GOE123" s="172"/>
      <c r="GOF123" s="172"/>
      <c r="GOG123" s="172"/>
      <c r="GOH123" s="172"/>
      <c r="GOI123" s="172"/>
      <c r="GOJ123" s="172"/>
      <c r="GOK123" s="172"/>
      <c r="GOL123" s="172"/>
      <c r="GOM123" s="172"/>
      <c r="GON123" s="172"/>
      <c r="GOO123" s="172"/>
      <c r="GOP123" s="172"/>
      <c r="GOQ123" s="172"/>
      <c r="GOR123" s="172"/>
      <c r="GOS123" s="172"/>
      <c r="GOT123" s="172"/>
      <c r="GOU123" s="172"/>
      <c r="GOV123" s="172"/>
      <c r="GOW123" s="172"/>
      <c r="GOX123" s="172"/>
      <c r="GOY123" s="172"/>
      <c r="GOZ123" s="172"/>
      <c r="GPA123" s="172"/>
      <c r="GPB123" s="172"/>
      <c r="GPC123" s="172"/>
      <c r="GPD123" s="172"/>
      <c r="GPE123" s="172"/>
      <c r="GPF123" s="172"/>
      <c r="GPG123" s="172"/>
      <c r="GPH123" s="172"/>
      <c r="GPI123" s="172"/>
      <c r="GPJ123" s="172"/>
      <c r="GPK123" s="172"/>
      <c r="GPL123" s="172"/>
      <c r="GPM123" s="172"/>
      <c r="GPN123" s="172"/>
      <c r="GPO123" s="172"/>
      <c r="GPP123" s="172"/>
      <c r="GPQ123" s="172"/>
      <c r="GPR123" s="172"/>
      <c r="GPS123" s="172"/>
      <c r="GPT123" s="172"/>
      <c r="GPU123" s="172"/>
      <c r="GPV123" s="172"/>
      <c r="GPW123" s="172"/>
      <c r="GPX123" s="172"/>
      <c r="GPY123" s="172"/>
      <c r="GPZ123" s="172"/>
      <c r="GQA123" s="172"/>
      <c r="GQB123" s="172"/>
      <c r="GQC123" s="172"/>
      <c r="GQD123" s="172"/>
      <c r="GQE123" s="172"/>
      <c r="GQF123" s="172"/>
      <c r="GQG123" s="172"/>
      <c r="GQH123" s="172"/>
      <c r="GQI123" s="172"/>
      <c r="GQJ123" s="172"/>
      <c r="GQK123" s="172"/>
      <c r="GQL123" s="172"/>
      <c r="GQM123" s="172"/>
      <c r="GQN123" s="172"/>
      <c r="GQO123" s="172"/>
      <c r="GQP123" s="172"/>
      <c r="GQQ123" s="172"/>
      <c r="GQR123" s="172"/>
      <c r="GQS123" s="172"/>
      <c r="GQT123" s="172"/>
      <c r="GQU123" s="172"/>
      <c r="GQV123" s="172"/>
      <c r="GQW123" s="172"/>
      <c r="GQX123" s="172"/>
      <c r="GQY123" s="172"/>
      <c r="GQZ123" s="172"/>
      <c r="GRA123" s="172"/>
      <c r="GRB123" s="172"/>
      <c r="GRC123" s="172"/>
      <c r="GRD123" s="172"/>
      <c r="GRE123" s="172"/>
      <c r="GRF123" s="172"/>
      <c r="GRG123" s="172"/>
      <c r="GRH123" s="172"/>
      <c r="GRI123" s="172"/>
      <c r="GRJ123" s="172"/>
      <c r="GRK123" s="172"/>
      <c r="GRL123" s="172"/>
      <c r="GRM123" s="172"/>
      <c r="GRN123" s="172"/>
      <c r="GRO123" s="172"/>
      <c r="GRP123" s="172"/>
      <c r="GRQ123" s="172"/>
      <c r="GRR123" s="172"/>
      <c r="GRS123" s="172"/>
      <c r="GRT123" s="172"/>
      <c r="GRU123" s="172"/>
      <c r="GRV123" s="172"/>
      <c r="GRW123" s="172"/>
      <c r="GRX123" s="172"/>
      <c r="GRY123" s="172"/>
      <c r="GRZ123" s="172"/>
      <c r="GSA123" s="172"/>
      <c r="GSB123" s="172"/>
      <c r="GSC123" s="172"/>
      <c r="GSD123" s="172"/>
      <c r="GSE123" s="172"/>
      <c r="GSF123" s="172"/>
      <c r="GSG123" s="172"/>
      <c r="GSH123" s="172"/>
      <c r="GSI123" s="172"/>
      <c r="GSJ123" s="172"/>
      <c r="GSK123" s="172"/>
      <c r="GSL123" s="172"/>
      <c r="GSM123" s="172"/>
      <c r="GSN123" s="172"/>
      <c r="GSO123" s="172"/>
      <c r="GSP123" s="172"/>
      <c r="GSQ123" s="172"/>
      <c r="GSR123" s="172"/>
      <c r="GSS123" s="172"/>
      <c r="GST123" s="172"/>
      <c r="GSU123" s="172"/>
      <c r="GSV123" s="172"/>
      <c r="GSW123" s="172"/>
      <c r="GSX123" s="172"/>
      <c r="GSY123" s="172"/>
      <c r="GSZ123" s="172"/>
      <c r="GTA123" s="172"/>
      <c r="GTB123" s="172"/>
      <c r="GTC123" s="172"/>
      <c r="GTD123" s="172"/>
      <c r="GTE123" s="172"/>
      <c r="GTF123" s="172"/>
      <c r="GTG123" s="172"/>
      <c r="GTH123" s="172"/>
      <c r="GTI123" s="172"/>
      <c r="GTJ123" s="172"/>
      <c r="GTK123" s="172"/>
      <c r="GTL123" s="172"/>
      <c r="GTM123" s="172"/>
      <c r="GTN123" s="172"/>
      <c r="GTO123" s="172"/>
      <c r="GTP123" s="172"/>
      <c r="GTQ123" s="172"/>
      <c r="GTR123" s="172"/>
      <c r="GTS123" s="172"/>
      <c r="GTT123" s="172"/>
      <c r="GTU123" s="172"/>
      <c r="GTV123" s="172"/>
      <c r="GTW123" s="172"/>
      <c r="GTX123" s="172"/>
      <c r="GTY123" s="172"/>
      <c r="GTZ123" s="172"/>
      <c r="GUA123" s="172"/>
      <c r="GUB123" s="172"/>
      <c r="GUC123" s="172"/>
      <c r="GUD123" s="172"/>
      <c r="GUE123" s="172"/>
      <c r="GUF123" s="172"/>
      <c r="GUG123" s="172"/>
      <c r="GUH123" s="172"/>
      <c r="GUI123" s="172"/>
      <c r="GUJ123" s="172"/>
      <c r="GUK123" s="172"/>
      <c r="GUL123" s="172"/>
      <c r="GUM123" s="172"/>
      <c r="GUN123" s="172"/>
      <c r="GUO123" s="172"/>
      <c r="GUP123" s="172"/>
      <c r="GUQ123" s="172"/>
      <c r="GUR123" s="172"/>
      <c r="GUS123" s="172"/>
      <c r="GUT123" s="172"/>
      <c r="GUU123" s="172"/>
      <c r="GUV123" s="172"/>
      <c r="GUW123" s="172"/>
      <c r="GUX123" s="172"/>
      <c r="GUY123" s="172"/>
      <c r="GUZ123" s="172"/>
      <c r="GVA123" s="172"/>
      <c r="GVB123" s="172"/>
      <c r="GVC123" s="172"/>
      <c r="GVD123" s="172"/>
      <c r="GVE123" s="172"/>
      <c r="GVF123" s="172"/>
      <c r="GVG123" s="172"/>
      <c r="GVH123" s="172"/>
      <c r="GVI123" s="172"/>
      <c r="GVJ123" s="172"/>
      <c r="GVK123" s="172"/>
      <c r="GVL123" s="172"/>
      <c r="GVM123" s="172"/>
      <c r="GVN123" s="172"/>
      <c r="GVO123" s="172"/>
      <c r="GVP123" s="172"/>
      <c r="GVQ123" s="172"/>
      <c r="GVR123" s="172"/>
      <c r="GVS123" s="172"/>
      <c r="GVT123" s="172"/>
      <c r="GVU123" s="172"/>
      <c r="GVV123" s="172"/>
      <c r="GVW123" s="172"/>
      <c r="GVX123" s="172"/>
      <c r="GVY123" s="172"/>
      <c r="GVZ123" s="172"/>
      <c r="GWA123" s="172"/>
      <c r="GWB123" s="172"/>
      <c r="GWC123" s="172"/>
      <c r="GWD123" s="172"/>
      <c r="GWE123" s="172"/>
      <c r="GWF123" s="172"/>
      <c r="GWG123" s="172"/>
      <c r="GWH123" s="172"/>
      <c r="GWI123" s="172"/>
      <c r="GWJ123" s="172"/>
      <c r="GWK123" s="172"/>
      <c r="GWL123" s="172"/>
      <c r="GWM123" s="172"/>
      <c r="GWN123" s="172"/>
      <c r="GWO123" s="172"/>
      <c r="GWP123" s="172"/>
      <c r="GWQ123" s="172"/>
      <c r="GWR123" s="172"/>
      <c r="GWS123" s="172"/>
      <c r="GWT123" s="172"/>
      <c r="GWU123" s="172"/>
      <c r="GWV123" s="172"/>
      <c r="GWW123" s="172"/>
      <c r="GWX123" s="172"/>
      <c r="GWY123" s="172"/>
      <c r="GWZ123" s="172"/>
      <c r="GXA123" s="172"/>
      <c r="GXB123" s="172"/>
      <c r="GXC123" s="172"/>
      <c r="GXD123" s="172"/>
      <c r="GXE123" s="172"/>
      <c r="GXF123" s="172"/>
      <c r="GXG123" s="172"/>
      <c r="GXH123" s="172"/>
      <c r="GXI123" s="172"/>
      <c r="GXJ123" s="172"/>
      <c r="GXK123" s="172"/>
      <c r="GXL123" s="172"/>
      <c r="GXM123" s="172"/>
      <c r="GXN123" s="172"/>
      <c r="GXO123" s="172"/>
      <c r="GXP123" s="172"/>
      <c r="GXQ123" s="172"/>
      <c r="GXR123" s="172"/>
      <c r="GXS123" s="172"/>
      <c r="GXT123" s="172"/>
      <c r="GXU123" s="172"/>
      <c r="GXV123" s="172"/>
      <c r="GXW123" s="172"/>
      <c r="GXX123" s="172"/>
      <c r="GXY123" s="172"/>
      <c r="GXZ123" s="172"/>
      <c r="GYA123" s="172"/>
      <c r="GYB123" s="172"/>
      <c r="GYC123" s="172"/>
      <c r="GYD123" s="172"/>
      <c r="GYE123" s="172"/>
      <c r="GYF123" s="172"/>
      <c r="GYG123" s="172"/>
      <c r="GYH123" s="172"/>
      <c r="GYI123" s="172"/>
      <c r="GYJ123" s="172"/>
      <c r="GYK123" s="172"/>
      <c r="GYL123" s="172"/>
      <c r="GYM123" s="172"/>
      <c r="GYN123" s="172"/>
      <c r="GYO123" s="172"/>
      <c r="GYP123" s="172"/>
      <c r="GYQ123" s="172"/>
      <c r="GYR123" s="172"/>
      <c r="GYS123" s="172"/>
      <c r="GYT123" s="172"/>
      <c r="GYU123" s="172"/>
      <c r="GYV123" s="172"/>
      <c r="GYW123" s="172"/>
      <c r="GYX123" s="172"/>
      <c r="GYY123" s="172"/>
      <c r="GYZ123" s="172"/>
      <c r="GZA123" s="172"/>
      <c r="GZB123" s="172"/>
      <c r="GZC123" s="172"/>
      <c r="GZD123" s="172"/>
      <c r="GZE123" s="172"/>
      <c r="GZF123" s="172"/>
      <c r="GZG123" s="172"/>
      <c r="GZH123" s="172"/>
      <c r="GZI123" s="172"/>
      <c r="GZJ123" s="172"/>
      <c r="GZK123" s="172"/>
      <c r="GZL123" s="172"/>
      <c r="GZM123" s="172"/>
      <c r="GZN123" s="172"/>
      <c r="GZO123" s="172"/>
      <c r="GZP123" s="172"/>
      <c r="GZQ123" s="172"/>
      <c r="GZR123" s="172"/>
      <c r="GZS123" s="172"/>
      <c r="GZT123" s="172"/>
      <c r="GZU123" s="172"/>
      <c r="GZV123" s="172"/>
      <c r="GZW123" s="172"/>
      <c r="GZX123" s="172"/>
      <c r="GZY123" s="172"/>
      <c r="GZZ123" s="172"/>
      <c r="HAA123" s="172"/>
      <c r="HAB123" s="172"/>
      <c r="HAC123" s="172"/>
      <c r="HAD123" s="172"/>
      <c r="HAE123" s="172"/>
      <c r="HAF123" s="172"/>
      <c r="HAG123" s="172"/>
      <c r="HAH123" s="172"/>
      <c r="HAI123" s="172"/>
      <c r="HAJ123" s="172"/>
      <c r="HAK123" s="172"/>
      <c r="HAL123" s="172"/>
      <c r="HAM123" s="172"/>
      <c r="HAN123" s="172"/>
      <c r="HAO123" s="172"/>
      <c r="HAP123" s="172"/>
      <c r="HAQ123" s="172"/>
      <c r="HAR123" s="172"/>
      <c r="HAS123" s="172"/>
      <c r="HAT123" s="172"/>
      <c r="HAU123" s="172"/>
      <c r="HAV123" s="172"/>
      <c r="HAW123" s="172"/>
      <c r="HAX123" s="172"/>
      <c r="HAY123" s="172"/>
      <c r="HAZ123" s="172"/>
      <c r="HBA123" s="172"/>
      <c r="HBB123" s="172"/>
      <c r="HBC123" s="172"/>
      <c r="HBD123" s="172"/>
      <c r="HBE123" s="172"/>
      <c r="HBF123" s="172"/>
      <c r="HBG123" s="172"/>
      <c r="HBH123" s="172"/>
      <c r="HBI123" s="172"/>
      <c r="HBJ123" s="172"/>
      <c r="HBK123" s="172"/>
      <c r="HBL123" s="172"/>
      <c r="HBM123" s="172"/>
      <c r="HBN123" s="172"/>
      <c r="HBO123" s="172"/>
      <c r="HBP123" s="172"/>
      <c r="HBQ123" s="172"/>
      <c r="HBR123" s="172"/>
      <c r="HBS123" s="172"/>
      <c r="HBT123" s="172"/>
      <c r="HBU123" s="172"/>
      <c r="HBV123" s="172"/>
      <c r="HBW123" s="172"/>
      <c r="HBX123" s="172"/>
      <c r="HBY123" s="172"/>
      <c r="HBZ123" s="172"/>
      <c r="HCA123" s="172"/>
      <c r="HCB123" s="172"/>
      <c r="HCC123" s="172"/>
      <c r="HCD123" s="172"/>
      <c r="HCE123" s="172"/>
      <c r="HCF123" s="172"/>
      <c r="HCG123" s="172"/>
      <c r="HCH123" s="172"/>
      <c r="HCI123" s="172"/>
      <c r="HCJ123" s="172"/>
      <c r="HCK123" s="172"/>
      <c r="HCL123" s="172"/>
      <c r="HCM123" s="172"/>
      <c r="HCN123" s="172"/>
      <c r="HCO123" s="172"/>
      <c r="HCP123" s="172"/>
      <c r="HCQ123" s="172"/>
      <c r="HCR123" s="172"/>
      <c r="HCS123" s="172"/>
      <c r="HCT123" s="172"/>
      <c r="HCU123" s="172"/>
      <c r="HCV123" s="172"/>
      <c r="HCW123" s="172"/>
      <c r="HCX123" s="172"/>
      <c r="HCY123" s="172"/>
      <c r="HCZ123" s="172"/>
      <c r="HDA123" s="172"/>
      <c r="HDB123" s="172"/>
      <c r="HDC123" s="172"/>
      <c r="HDD123" s="172"/>
      <c r="HDE123" s="172"/>
      <c r="HDF123" s="172"/>
      <c r="HDG123" s="172"/>
      <c r="HDH123" s="172"/>
      <c r="HDI123" s="172"/>
      <c r="HDJ123" s="172"/>
      <c r="HDK123" s="172"/>
      <c r="HDL123" s="172"/>
      <c r="HDM123" s="172"/>
      <c r="HDN123" s="172"/>
      <c r="HDO123" s="172"/>
      <c r="HDP123" s="172"/>
      <c r="HDQ123" s="172"/>
      <c r="HDR123" s="172"/>
      <c r="HDS123" s="172"/>
      <c r="HDT123" s="172"/>
      <c r="HDU123" s="172"/>
      <c r="HDV123" s="172"/>
      <c r="HDW123" s="172"/>
      <c r="HDX123" s="172"/>
      <c r="HDY123" s="172"/>
      <c r="HDZ123" s="172"/>
      <c r="HEA123" s="172"/>
      <c r="HEB123" s="172"/>
      <c r="HEC123" s="172"/>
      <c r="HED123" s="172"/>
      <c r="HEE123" s="172"/>
      <c r="HEF123" s="172"/>
      <c r="HEG123" s="172"/>
      <c r="HEH123" s="172"/>
      <c r="HEI123" s="172"/>
      <c r="HEJ123" s="172"/>
      <c r="HEK123" s="172"/>
      <c r="HEL123" s="172"/>
      <c r="HEM123" s="172"/>
      <c r="HEN123" s="172"/>
      <c r="HEO123" s="172"/>
      <c r="HEP123" s="172"/>
      <c r="HEQ123" s="172"/>
      <c r="HER123" s="172"/>
      <c r="HES123" s="172"/>
      <c r="HET123" s="172"/>
      <c r="HEU123" s="172"/>
      <c r="HEV123" s="172"/>
      <c r="HEW123" s="172"/>
      <c r="HEX123" s="172"/>
      <c r="HEY123" s="172"/>
      <c r="HEZ123" s="172"/>
      <c r="HFA123" s="172"/>
      <c r="HFB123" s="172"/>
      <c r="HFC123" s="172"/>
      <c r="HFD123" s="172"/>
      <c r="HFE123" s="172"/>
      <c r="HFF123" s="172"/>
      <c r="HFG123" s="172"/>
      <c r="HFH123" s="172"/>
      <c r="HFI123" s="172"/>
      <c r="HFJ123" s="172"/>
      <c r="HFK123" s="172"/>
      <c r="HFL123" s="172"/>
      <c r="HFM123" s="172"/>
      <c r="HFN123" s="172"/>
      <c r="HFO123" s="172"/>
      <c r="HFP123" s="172"/>
      <c r="HFQ123" s="172"/>
      <c r="HFR123" s="172"/>
      <c r="HFS123" s="172"/>
      <c r="HFT123" s="172"/>
      <c r="HFU123" s="172"/>
      <c r="HFV123" s="172"/>
      <c r="HFW123" s="172"/>
      <c r="HFX123" s="172"/>
      <c r="HFY123" s="172"/>
      <c r="HFZ123" s="172"/>
      <c r="HGA123" s="172"/>
      <c r="HGB123" s="172"/>
      <c r="HGC123" s="172"/>
      <c r="HGD123" s="172"/>
      <c r="HGE123" s="172"/>
      <c r="HGF123" s="172"/>
      <c r="HGG123" s="172"/>
      <c r="HGH123" s="172"/>
      <c r="HGI123" s="172"/>
      <c r="HGJ123" s="172"/>
      <c r="HGK123" s="172"/>
      <c r="HGL123" s="172"/>
      <c r="HGM123" s="172"/>
      <c r="HGN123" s="172"/>
      <c r="HGO123" s="172"/>
      <c r="HGP123" s="172"/>
      <c r="HGQ123" s="172"/>
      <c r="HGR123" s="172"/>
      <c r="HGS123" s="172"/>
      <c r="HGT123" s="172"/>
      <c r="HGU123" s="172"/>
      <c r="HGV123" s="172"/>
      <c r="HGW123" s="172"/>
      <c r="HGX123" s="172"/>
      <c r="HGY123" s="172"/>
      <c r="HGZ123" s="172"/>
      <c r="HHA123" s="172"/>
      <c r="HHB123" s="172"/>
      <c r="HHC123" s="172"/>
      <c r="HHD123" s="172"/>
      <c r="HHE123" s="172"/>
      <c r="HHF123" s="172"/>
      <c r="HHG123" s="172"/>
      <c r="HHH123" s="172"/>
      <c r="HHI123" s="172"/>
      <c r="HHJ123" s="172"/>
      <c r="HHK123" s="172"/>
      <c r="HHL123" s="172"/>
      <c r="HHM123" s="172"/>
      <c r="HHN123" s="172"/>
      <c r="HHO123" s="172"/>
      <c r="HHP123" s="172"/>
      <c r="HHQ123" s="172"/>
      <c r="HHR123" s="172"/>
      <c r="HHS123" s="172"/>
      <c r="HHT123" s="172"/>
      <c r="HHU123" s="172"/>
      <c r="HHV123" s="172"/>
      <c r="HHW123" s="172"/>
      <c r="HHX123" s="172"/>
      <c r="HHY123" s="172"/>
      <c r="HHZ123" s="172"/>
      <c r="HIA123" s="172"/>
      <c r="HIB123" s="172"/>
      <c r="HIC123" s="172"/>
      <c r="HID123" s="172"/>
      <c r="HIE123" s="172"/>
      <c r="HIF123" s="172"/>
      <c r="HIG123" s="172"/>
      <c r="HIH123" s="172"/>
      <c r="HII123" s="172"/>
      <c r="HIJ123" s="172"/>
      <c r="HIK123" s="172"/>
      <c r="HIL123" s="172"/>
      <c r="HIM123" s="172"/>
      <c r="HIN123" s="172"/>
      <c r="HIO123" s="172"/>
      <c r="HIP123" s="172"/>
      <c r="HIQ123" s="172"/>
      <c r="HIR123" s="172"/>
      <c r="HIS123" s="172"/>
      <c r="HIT123" s="172"/>
      <c r="HIU123" s="172"/>
      <c r="HIV123" s="172"/>
      <c r="HIW123" s="172"/>
      <c r="HIX123" s="172"/>
      <c r="HIY123" s="172"/>
      <c r="HIZ123" s="172"/>
      <c r="HJA123" s="172"/>
      <c r="HJB123" s="172"/>
      <c r="HJC123" s="172"/>
      <c r="HJD123" s="172"/>
      <c r="HJE123" s="172"/>
      <c r="HJF123" s="172"/>
      <c r="HJG123" s="172"/>
      <c r="HJH123" s="172"/>
      <c r="HJI123" s="172"/>
      <c r="HJJ123" s="172"/>
      <c r="HJK123" s="172"/>
      <c r="HJL123" s="172"/>
      <c r="HJM123" s="172"/>
      <c r="HJN123" s="172"/>
      <c r="HJO123" s="172"/>
      <c r="HJP123" s="172"/>
      <c r="HJQ123" s="172"/>
      <c r="HJR123" s="172"/>
      <c r="HJS123" s="172"/>
      <c r="HJT123" s="172"/>
      <c r="HJU123" s="172"/>
      <c r="HJV123" s="172"/>
      <c r="HJW123" s="172"/>
      <c r="HJX123" s="172"/>
      <c r="HJY123" s="172"/>
      <c r="HJZ123" s="172"/>
      <c r="HKA123" s="172"/>
      <c r="HKB123" s="172"/>
      <c r="HKC123" s="172"/>
      <c r="HKD123" s="172"/>
      <c r="HKE123" s="172"/>
      <c r="HKF123" s="172"/>
      <c r="HKG123" s="172"/>
      <c r="HKH123" s="172"/>
      <c r="HKI123" s="172"/>
      <c r="HKJ123" s="172"/>
      <c r="HKK123" s="172"/>
      <c r="HKL123" s="172"/>
      <c r="HKM123" s="172"/>
      <c r="HKN123" s="172"/>
      <c r="HKO123" s="172"/>
      <c r="HKP123" s="172"/>
      <c r="HKQ123" s="172"/>
      <c r="HKR123" s="172"/>
      <c r="HKS123" s="172"/>
      <c r="HKT123" s="172"/>
      <c r="HKU123" s="172"/>
      <c r="HKV123" s="172"/>
      <c r="HKW123" s="172"/>
      <c r="HKX123" s="172"/>
      <c r="HKY123" s="172"/>
      <c r="HKZ123" s="172"/>
      <c r="HLA123" s="172"/>
      <c r="HLB123" s="172"/>
      <c r="HLC123" s="172"/>
      <c r="HLD123" s="172"/>
      <c r="HLE123" s="172"/>
      <c r="HLF123" s="172"/>
      <c r="HLG123" s="172"/>
      <c r="HLH123" s="172"/>
      <c r="HLI123" s="172"/>
      <c r="HLJ123" s="172"/>
      <c r="HLK123" s="172"/>
      <c r="HLL123" s="172"/>
      <c r="HLM123" s="172"/>
      <c r="HLN123" s="172"/>
      <c r="HLO123" s="172"/>
      <c r="HLP123" s="172"/>
      <c r="HLQ123" s="172"/>
      <c r="HLR123" s="172"/>
      <c r="HLS123" s="172"/>
      <c r="HLT123" s="172"/>
      <c r="HLU123" s="172"/>
      <c r="HLV123" s="172"/>
      <c r="HLW123" s="172"/>
      <c r="HLX123" s="172"/>
      <c r="HLY123" s="172"/>
      <c r="HLZ123" s="172"/>
      <c r="HMA123" s="172"/>
      <c r="HMB123" s="172"/>
      <c r="HMC123" s="172"/>
      <c r="HMD123" s="172"/>
      <c r="HME123" s="172"/>
      <c r="HMF123" s="172"/>
      <c r="HMG123" s="172"/>
      <c r="HMH123" s="172"/>
      <c r="HMI123" s="172"/>
      <c r="HMJ123" s="172"/>
      <c r="HMK123" s="172"/>
      <c r="HML123" s="172"/>
      <c r="HMM123" s="172"/>
      <c r="HMN123" s="172"/>
      <c r="HMO123" s="172"/>
      <c r="HMP123" s="172"/>
      <c r="HMQ123" s="172"/>
      <c r="HMR123" s="172"/>
      <c r="HMS123" s="172"/>
      <c r="HMT123" s="172"/>
      <c r="HMU123" s="172"/>
      <c r="HMV123" s="172"/>
      <c r="HMW123" s="172"/>
      <c r="HMX123" s="172"/>
      <c r="HMY123" s="172"/>
      <c r="HMZ123" s="172"/>
      <c r="HNA123" s="172"/>
      <c r="HNB123" s="172"/>
      <c r="HNC123" s="172"/>
      <c r="HND123" s="172"/>
      <c r="HNE123" s="172"/>
      <c r="HNF123" s="172"/>
      <c r="HNG123" s="172"/>
      <c r="HNH123" s="172"/>
      <c r="HNI123" s="172"/>
      <c r="HNJ123" s="172"/>
      <c r="HNK123" s="172"/>
      <c r="HNL123" s="172"/>
      <c r="HNM123" s="172"/>
      <c r="HNN123" s="172"/>
      <c r="HNO123" s="172"/>
      <c r="HNP123" s="172"/>
      <c r="HNQ123" s="172"/>
      <c r="HNR123" s="172"/>
      <c r="HNS123" s="172"/>
      <c r="HNT123" s="172"/>
      <c r="HNU123" s="172"/>
      <c r="HNV123" s="172"/>
      <c r="HNW123" s="172"/>
      <c r="HNX123" s="172"/>
      <c r="HNY123" s="172"/>
      <c r="HNZ123" s="172"/>
      <c r="HOA123" s="172"/>
      <c r="HOB123" s="172"/>
      <c r="HOC123" s="172"/>
      <c r="HOD123" s="172"/>
      <c r="HOE123" s="172"/>
      <c r="HOF123" s="172"/>
      <c r="HOG123" s="172"/>
      <c r="HOH123" s="172"/>
      <c r="HOI123" s="172"/>
      <c r="HOJ123" s="172"/>
      <c r="HOK123" s="172"/>
      <c r="HOL123" s="172"/>
      <c r="HOM123" s="172"/>
      <c r="HON123" s="172"/>
      <c r="HOO123" s="172"/>
      <c r="HOP123" s="172"/>
      <c r="HOQ123" s="172"/>
      <c r="HOR123" s="172"/>
      <c r="HOS123" s="172"/>
      <c r="HOT123" s="172"/>
      <c r="HOU123" s="172"/>
      <c r="HOV123" s="172"/>
      <c r="HOW123" s="172"/>
      <c r="HOX123" s="172"/>
      <c r="HOY123" s="172"/>
      <c r="HOZ123" s="172"/>
      <c r="HPA123" s="172"/>
      <c r="HPB123" s="172"/>
      <c r="HPC123" s="172"/>
      <c r="HPD123" s="172"/>
      <c r="HPE123" s="172"/>
      <c r="HPF123" s="172"/>
      <c r="HPG123" s="172"/>
      <c r="HPH123" s="172"/>
      <c r="HPI123" s="172"/>
      <c r="HPJ123" s="172"/>
      <c r="HPK123" s="172"/>
      <c r="HPL123" s="172"/>
      <c r="HPM123" s="172"/>
      <c r="HPN123" s="172"/>
      <c r="HPO123" s="172"/>
      <c r="HPP123" s="172"/>
      <c r="HPQ123" s="172"/>
      <c r="HPR123" s="172"/>
      <c r="HPS123" s="172"/>
      <c r="HPT123" s="172"/>
      <c r="HPU123" s="172"/>
      <c r="HPV123" s="172"/>
      <c r="HPW123" s="172"/>
      <c r="HPX123" s="172"/>
      <c r="HPY123" s="172"/>
      <c r="HPZ123" s="172"/>
      <c r="HQA123" s="172"/>
      <c r="HQB123" s="172"/>
      <c r="HQC123" s="172"/>
      <c r="HQD123" s="172"/>
      <c r="HQE123" s="172"/>
      <c r="HQF123" s="172"/>
      <c r="HQG123" s="172"/>
      <c r="HQH123" s="172"/>
      <c r="HQI123" s="172"/>
      <c r="HQJ123" s="172"/>
      <c r="HQK123" s="172"/>
      <c r="HQL123" s="172"/>
      <c r="HQM123" s="172"/>
      <c r="HQN123" s="172"/>
      <c r="HQO123" s="172"/>
      <c r="HQP123" s="172"/>
      <c r="HQQ123" s="172"/>
      <c r="HQR123" s="172"/>
      <c r="HQS123" s="172"/>
      <c r="HQT123" s="172"/>
      <c r="HQU123" s="172"/>
      <c r="HQV123" s="172"/>
      <c r="HQW123" s="172"/>
      <c r="HQX123" s="172"/>
      <c r="HQY123" s="172"/>
      <c r="HQZ123" s="172"/>
      <c r="HRA123" s="172"/>
      <c r="HRB123" s="172"/>
      <c r="HRC123" s="172"/>
      <c r="HRD123" s="172"/>
      <c r="HRE123" s="172"/>
      <c r="HRF123" s="172"/>
      <c r="HRG123" s="172"/>
      <c r="HRH123" s="172"/>
      <c r="HRI123" s="172"/>
      <c r="HRJ123" s="172"/>
      <c r="HRK123" s="172"/>
      <c r="HRL123" s="172"/>
      <c r="HRM123" s="172"/>
      <c r="HRN123" s="172"/>
      <c r="HRO123" s="172"/>
      <c r="HRP123" s="172"/>
      <c r="HRQ123" s="172"/>
      <c r="HRR123" s="172"/>
      <c r="HRS123" s="172"/>
      <c r="HRT123" s="172"/>
      <c r="HRU123" s="172"/>
      <c r="HRV123" s="172"/>
      <c r="HRW123" s="172"/>
      <c r="HRX123" s="172"/>
      <c r="HRY123" s="172"/>
      <c r="HRZ123" s="172"/>
      <c r="HSA123" s="172"/>
      <c r="HSB123" s="172"/>
      <c r="HSC123" s="172"/>
      <c r="HSD123" s="172"/>
      <c r="HSE123" s="172"/>
      <c r="HSF123" s="172"/>
      <c r="HSG123" s="172"/>
      <c r="HSH123" s="172"/>
      <c r="HSI123" s="172"/>
      <c r="HSJ123" s="172"/>
      <c r="HSK123" s="172"/>
      <c r="HSL123" s="172"/>
      <c r="HSM123" s="172"/>
      <c r="HSN123" s="172"/>
      <c r="HSO123" s="172"/>
      <c r="HSP123" s="172"/>
      <c r="HSQ123" s="172"/>
      <c r="HSR123" s="172"/>
      <c r="HSS123" s="172"/>
      <c r="HST123" s="172"/>
      <c r="HSU123" s="172"/>
      <c r="HSV123" s="172"/>
      <c r="HSW123" s="172"/>
      <c r="HSX123" s="172"/>
      <c r="HSY123" s="172"/>
      <c r="HSZ123" s="172"/>
      <c r="HTA123" s="172"/>
      <c r="HTB123" s="172"/>
      <c r="HTC123" s="172"/>
      <c r="HTD123" s="172"/>
      <c r="HTE123" s="172"/>
      <c r="HTF123" s="172"/>
      <c r="HTG123" s="172"/>
      <c r="HTH123" s="172"/>
      <c r="HTI123" s="172"/>
      <c r="HTJ123" s="172"/>
      <c r="HTK123" s="172"/>
      <c r="HTL123" s="172"/>
      <c r="HTM123" s="172"/>
      <c r="HTN123" s="172"/>
      <c r="HTO123" s="172"/>
      <c r="HTP123" s="172"/>
      <c r="HTQ123" s="172"/>
      <c r="HTR123" s="172"/>
      <c r="HTS123" s="172"/>
      <c r="HTT123" s="172"/>
      <c r="HTU123" s="172"/>
      <c r="HTV123" s="172"/>
      <c r="HTW123" s="172"/>
      <c r="HTX123" s="172"/>
      <c r="HTY123" s="172"/>
      <c r="HTZ123" s="172"/>
      <c r="HUA123" s="172"/>
      <c r="HUB123" s="172"/>
      <c r="HUC123" s="172"/>
      <c r="HUD123" s="172"/>
      <c r="HUE123" s="172"/>
      <c r="HUF123" s="172"/>
      <c r="HUG123" s="172"/>
      <c r="HUH123" s="172"/>
      <c r="HUI123" s="172"/>
      <c r="HUJ123" s="172"/>
      <c r="HUK123" s="172"/>
      <c r="HUL123" s="172"/>
      <c r="HUM123" s="172"/>
      <c r="HUN123" s="172"/>
      <c r="HUO123" s="172"/>
      <c r="HUP123" s="172"/>
      <c r="HUQ123" s="172"/>
      <c r="HUR123" s="172"/>
      <c r="HUS123" s="172"/>
      <c r="HUT123" s="172"/>
      <c r="HUU123" s="172"/>
      <c r="HUV123" s="172"/>
      <c r="HUW123" s="172"/>
      <c r="HUX123" s="172"/>
      <c r="HUY123" s="172"/>
      <c r="HUZ123" s="172"/>
      <c r="HVA123" s="172"/>
      <c r="HVB123" s="172"/>
      <c r="HVC123" s="172"/>
      <c r="HVD123" s="172"/>
      <c r="HVE123" s="172"/>
      <c r="HVF123" s="172"/>
      <c r="HVG123" s="172"/>
      <c r="HVH123" s="172"/>
      <c r="HVI123" s="172"/>
      <c r="HVJ123" s="172"/>
      <c r="HVK123" s="172"/>
      <c r="HVL123" s="172"/>
      <c r="HVM123" s="172"/>
      <c r="HVN123" s="172"/>
      <c r="HVO123" s="172"/>
      <c r="HVP123" s="172"/>
      <c r="HVQ123" s="172"/>
      <c r="HVR123" s="172"/>
      <c r="HVS123" s="172"/>
      <c r="HVT123" s="172"/>
      <c r="HVU123" s="172"/>
      <c r="HVV123" s="172"/>
      <c r="HVW123" s="172"/>
      <c r="HVX123" s="172"/>
      <c r="HVY123" s="172"/>
      <c r="HVZ123" s="172"/>
      <c r="HWA123" s="172"/>
      <c r="HWB123" s="172"/>
      <c r="HWC123" s="172"/>
      <c r="HWD123" s="172"/>
      <c r="HWE123" s="172"/>
      <c r="HWF123" s="172"/>
      <c r="HWG123" s="172"/>
      <c r="HWH123" s="172"/>
      <c r="HWI123" s="172"/>
      <c r="HWJ123" s="172"/>
      <c r="HWK123" s="172"/>
      <c r="HWL123" s="172"/>
      <c r="HWM123" s="172"/>
      <c r="HWN123" s="172"/>
      <c r="HWO123" s="172"/>
      <c r="HWP123" s="172"/>
      <c r="HWQ123" s="172"/>
      <c r="HWR123" s="172"/>
      <c r="HWS123" s="172"/>
      <c r="HWT123" s="172"/>
      <c r="HWU123" s="172"/>
      <c r="HWV123" s="172"/>
      <c r="HWW123" s="172"/>
      <c r="HWX123" s="172"/>
      <c r="HWY123" s="172"/>
      <c r="HWZ123" s="172"/>
      <c r="HXA123" s="172"/>
      <c r="HXB123" s="172"/>
      <c r="HXC123" s="172"/>
      <c r="HXD123" s="172"/>
      <c r="HXE123" s="172"/>
      <c r="HXF123" s="172"/>
      <c r="HXG123" s="172"/>
      <c r="HXH123" s="172"/>
      <c r="HXI123" s="172"/>
      <c r="HXJ123" s="172"/>
      <c r="HXK123" s="172"/>
      <c r="HXL123" s="172"/>
      <c r="HXM123" s="172"/>
      <c r="HXN123" s="172"/>
      <c r="HXO123" s="172"/>
      <c r="HXP123" s="172"/>
      <c r="HXQ123" s="172"/>
      <c r="HXR123" s="172"/>
      <c r="HXS123" s="172"/>
      <c r="HXT123" s="172"/>
      <c r="HXU123" s="172"/>
      <c r="HXV123" s="172"/>
      <c r="HXW123" s="172"/>
      <c r="HXX123" s="172"/>
      <c r="HXY123" s="172"/>
      <c r="HXZ123" s="172"/>
      <c r="HYA123" s="172"/>
      <c r="HYB123" s="172"/>
      <c r="HYC123" s="172"/>
      <c r="HYD123" s="172"/>
      <c r="HYE123" s="172"/>
      <c r="HYF123" s="172"/>
      <c r="HYG123" s="172"/>
      <c r="HYH123" s="172"/>
      <c r="HYI123" s="172"/>
      <c r="HYJ123" s="172"/>
      <c r="HYK123" s="172"/>
      <c r="HYL123" s="172"/>
      <c r="HYM123" s="172"/>
      <c r="HYN123" s="172"/>
      <c r="HYO123" s="172"/>
      <c r="HYP123" s="172"/>
      <c r="HYQ123" s="172"/>
      <c r="HYR123" s="172"/>
      <c r="HYS123" s="172"/>
      <c r="HYT123" s="172"/>
      <c r="HYU123" s="172"/>
      <c r="HYV123" s="172"/>
      <c r="HYW123" s="172"/>
      <c r="HYX123" s="172"/>
      <c r="HYY123" s="172"/>
      <c r="HYZ123" s="172"/>
      <c r="HZA123" s="172"/>
      <c r="HZB123" s="172"/>
      <c r="HZC123" s="172"/>
      <c r="HZD123" s="172"/>
      <c r="HZE123" s="172"/>
      <c r="HZF123" s="172"/>
      <c r="HZG123" s="172"/>
      <c r="HZH123" s="172"/>
      <c r="HZI123" s="172"/>
      <c r="HZJ123" s="172"/>
      <c r="HZK123" s="172"/>
      <c r="HZL123" s="172"/>
      <c r="HZM123" s="172"/>
      <c r="HZN123" s="172"/>
      <c r="HZO123" s="172"/>
      <c r="HZP123" s="172"/>
      <c r="HZQ123" s="172"/>
      <c r="HZR123" s="172"/>
      <c r="HZS123" s="172"/>
      <c r="HZT123" s="172"/>
      <c r="HZU123" s="172"/>
      <c r="HZV123" s="172"/>
      <c r="HZW123" s="172"/>
      <c r="HZX123" s="172"/>
      <c r="HZY123" s="172"/>
      <c r="HZZ123" s="172"/>
      <c r="IAA123" s="172"/>
      <c r="IAB123" s="172"/>
      <c r="IAC123" s="172"/>
      <c r="IAD123" s="172"/>
      <c r="IAE123" s="172"/>
      <c r="IAF123" s="172"/>
      <c r="IAG123" s="172"/>
      <c r="IAH123" s="172"/>
      <c r="IAI123" s="172"/>
      <c r="IAJ123" s="172"/>
      <c r="IAK123" s="172"/>
      <c r="IAL123" s="172"/>
      <c r="IAM123" s="172"/>
      <c r="IAN123" s="172"/>
      <c r="IAO123" s="172"/>
      <c r="IAP123" s="172"/>
      <c r="IAQ123" s="172"/>
      <c r="IAR123" s="172"/>
      <c r="IAS123" s="172"/>
      <c r="IAT123" s="172"/>
      <c r="IAU123" s="172"/>
      <c r="IAV123" s="172"/>
      <c r="IAW123" s="172"/>
      <c r="IAX123" s="172"/>
      <c r="IAY123" s="172"/>
      <c r="IAZ123" s="172"/>
      <c r="IBA123" s="172"/>
      <c r="IBB123" s="172"/>
      <c r="IBC123" s="172"/>
      <c r="IBD123" s="172"/>
      <c r="IBE123" s="172"/>
      <c r="IBF123" s="172"/>
      <c r="IBG123" s="172"/>
      <c r="IBH123" s="172"/>
      <c r="IBI123" s="172"/>
      <c r="IBJ123" s="172"/>
      <c r="IBK123" s="172"/>
      <c r="IBL123" s="172"/>
      <c r="IBM123" s="172"/>
      <c r="IBN123" s="172"/>
      <c r="IBO123" s="172"/>
      <c r="IBP123" s="172"/>
      <c r="IBQ123" s="172"/>
      <c r="IBR123" s="172"/>
      <c r="IBS123" s="172"/>
      <c r="IBT123" s="172"/>
      <c r="IBU123" s="172"/>
      <c r="IBV123" s="172"/>
      <c r="IBW123" s="172"/>
      <c r="IBX123" s="172"/>
      <c r="IBY123" s="172"/>
      <c r="IBZ123" s="172"/>
      <c r="ICA123" s="172"/>
      <c r="ICB123" s="172"/>
      <c r="ICC123" s="172"/>
      <c r="ICD123" s="172"/>
      <c r="ICE123" s="172"/>
      <c r="ICF123" s="172"/>
      <c r="ICG123" s="172"/>
      <c r="ICH123" s="172"/>
      <c r="ICI123" s="172"/>
      <c r="ICJ123" s="172"/>
      <c r="ICK123" s="172"/>
      <c r="ICL123" s="172"/>
      <c r="ICM123" s="172"/>
      <c r="ICN123" s="172"/>
      <c r="ICO123" s="172"/>
      <c r="ICP123" s="172"/>
      <c r="ICQ123" s="172"/>
      <c r="ICR123" s="172"/>
      <c r="ICS123" s="172"/>
      <c r="ICT123" s="172"/>
      <c r="ICU123" s="172"/>
      <c r="ICV123" s="172"/>
      <c r="ICW123" s="172"/>
      <c r="ICX123" s="172"/>
      <c r="ICY123" s="172"/>
      <c r="ICZ123" s="172"/>
      <c r="IDA123" s="172"/>
      <c r="IDB123" s="172"/>
      <c r="IDC123" s="172"/>
      <c r="IDD123" s="172"/>
      <c r="IDE123" s="172"/>
      <c r="IDF123" s="172"/>
      <c r="IDG123" s="172"/>
      <c r="IDH123" s="172"/>
      <c r="IDI123" s="172"/>
      <c r="IDJ123" s="172"/>
      <c r="IDK123" s="172"/>
      <c r="IDL123" s="172"/>
      <c r="IDM123" s="172"/>
      <c r="IDN123" s="172"/>
      <c r="IDO123" s="172"/>
      <c r="IDP123" s="172"/>
      <c r="IDQ123" s="172"/>
      <c r="IDR123" s="172"/>
      <c r="IDS123" s="172"/>
      <c r="IDT123" s="172"/>
      <c r="IDU123" s="172"/>
      <c r="IDV123" s="172"/>
      <c r="IDW123" s="172"/>
      <c r="IDX123" s="172"/>
      <c r="IDY123" s="172"/>
      <c r="IDZ123" s="172"/>
      <c r="IEA123" s="172"/>
      <c r="IEB123" s="172"/>
      <c r="IEC123" s="172"/>
      <c r="IED123" s="172"/>
      <c r="IEE123" s="172"/>
      <c r="IEF123" s="172"/>
      <c r="IEG123" s="172"/>
      <c r="IEH123" s="172"/>
      <c r="IEI123" s="172"/>
      <c r="IEJ123" s="172"/>
      <c r="IEK123" s="172"/>
      <c r="IEL123" s="172"/>
      <c r="IEM123" s="172"/>
      <c r="IEN123" s="172"/>
      <c r="IEO123" s="172"/>
      <c r="IEP123" s="172"/>
      <c r="IEQ123" s="172"/>
      <c r="IER123" s="172"/>
      <c r="IES123" s="172"/>
      <c r="IET123" s="172"/>
      <c r="IEU123" s="172"/>
      <c r="IEV123" s="172"/>
      <c r="IEW123" s="172"/>
      <c r="IEX123" s="172"/>
      <c r="IEY123" s="172"/>
      <c r="IEZ123" s="172"/>
      <c r="IFA123" s="172"/>
      <c r="IFB123" s="172"/>
      <c r="IFC123" s="172"/>
      <c r="IFD123" s="172"/>
      <c r="IFE123" s="172"/>
      <c r="IFF123" s="172"/>
      <c r="IFG123" s="172"/>
      <c r="IFH123" s="172"/>
      <c r="IFI123" s="172"/>
      <c r="IFJ123" s="172"/>
      <c r="IFK123" s="172"/>
      <c r="IFL123" s="172"/>
      <c r="IFM123" s="172"/>
      <c r="IFN123" s="172"/>
      <c r="IFO123" s="172"/>
      <c r="IFP123" s="172"/>
      <c r="IFQ123" s="172"/>
      <c r="IFR123" s="172"/>
      <c r="IFS123" s="172"/>
      <c r="IFT123" s="172"/>
      <c r="IFU123" s="172"/>
      <c r="IFV123" s="172"/>
      <c r="IFW123" s="172"/>
      <c r="IFX123" s="172"/>
      <c r="IFY123" s="172"/>
      <c r="IFZ123" s="172"/>
      <c r="IGA123" s="172"/>
      <c r="IGB123" s="172"/>
      <c r="IGC123" s="172"/>
      <c r="IGD123" s="172"/>
      <c r="IGE123" s="172"/>
      <c r="IGF123" s="172"/>
      <c r="IGG123" s="172"/>
      <c r="IGH123" s="172"/>
      <c r="IGI123" s="172"/>
      <c r="IGJ123" s="172"/>
      <c r="IGK123" s="172"/>
      <c r="IGL123" s="172"/>
      <c r="IGM123" s="172"/>
      <c r="IGN123" s="172"/>
      <c r="IGO123" s="172"/>
      <c r="IGP123" s="172"/>
      <c r="IGQ123" s="172"/>
      <c r="IGR123" s="172"/>
      <c r="IGS123" s="172"/>
      <c r="IGT123" s="172"/>
      <c r="IGU123" s="172"/>
      <c r="IGV123" s="172"/>
      <c r="IGW123" s="172"/>
      <c r="IGX123" s="172"/>
      <c r="IGY123" s="172"/>
      <c r="IGZ123" s="172"/>
      <c r="IHA123" s="172"/>
      <c r="IHB123" s="172"/>
      <c r="IHC123" s="172"/>
      <c r="IHD123" s="172"/>
      <c r="IHE123" s="172"/>
      <c r="IHF123" s="172"/>
      <c r="IHG123" s="172"/>
      <c r="IHH123" s="172"/>
      <c r="IHI123" s="172"/>
      <c r="IHJ123" s="172"/>
      <c r="IHK123" s="172"/>
      <c r="IHL123" s="172"/>
      <c r="IHM123" s="172"/>
      <c r="IHN123" s="172"/>
      <c r="IHO123" s="172"/>
      <c r="IHP123" s="172"/>
      <c r="IHQ123" s="172"/>
      <c r="IHR123" s="172"/>
      <c r="IHS123" s="172"/>
      <c r="IHT123" s="172"/>
      <c r="IHU123" s="172"/>
      <c r="IHV123" s="172"/>
      <c r="IHW123" s="172"/>
      <c r="IHX123" s="172"/>
      <c r="IHY123" s="172"/>
      <c r="IHZ123" s="172"/>
      <c r="IIA123" s="172"/>
      <c r="IIB123" s="172"/>
      <c r="IIC123" s="172"/>
      <c r="IID123" s="172"/>
      <c r="IIE123" s="172"/>
      <c r="IIF123" s="172"/>
      <c r="IIG123" s="172"/>
      <c r="IIH123" s="172"/>
      <c r="III123" s="172"/>
      <c r="IIJ123" s="172"/>
      <c r="IIK123" s="172"/>
      <c r="IIL123" s="172"/>
      <c r="IIM123" s="172"/>
      <c r="IIN123" s="172"/>
      <c r="IIO123" s="172"/>
      <c r="IIP123" s="172"/>
      <c r="IIQ123" s="172"/>
      <c r="IIR123" s="172"/>
      <c r="IIS123" s="172"/>
      <c r="IIT123" s="172"/>
      <c r="IIU123" s="172"/>
      <c r="IIV123" s="172"/>
      <c r="IIW123" s="172"/>
      <c r="IIX123" s="172"/>
      <c r="IIY123" s="172"/>
      <c r="IIZ123" s="172"/>
      <c r="IJA123" s="172"/>
      <c r="IJB123" s="172"/>
      <c r="IJC123" s="172"/>
      <c r="IJD123" s="172"/>
      <c r="IJE123" s="172"/>
      <c r="IJF123" s="172"/>
      <c r="IJG123" s="172"/>
      <c r="IJH123" s="172"/>
      <c r="IJI123" s="172"/>
      <c r="IJJ123" s="172"/>
      <c r="IJK123" s="172"/>
      <c r="IJL123" s="172"/>
      <c r="IJM123" s="172"/>
      <c r="IJN123" s="172"/>
      <c r="IJO123" s="172"/>
      <c r="IJP123" s="172"/>
      <c r="IJQ123" s="172"/>
      <c r="IJR123" s="172"/>
      <c r="IJS123" s="172"/>
      <c r="IJT123" s="172"/>
      <c r="IJU123" s="172"/>
      <c r="IJV123" s="172"/>
      <c r="IJW123" s="172"/>
      <c r="IJX123" s="172"/>
      <c r="IJY123" s="172"/>
      <c r="IJZ123" s="172"/>
      <c r="IKA123" s="172"/>
      <c r="IKB123" s="172"/>
      <c r="IKC123" s="172"/>
      <c r="IKD123" s="172"/>
      <c r="IKE123" s="172"/>
      <c r="IKF123" s="172"/>
      <c r="IKG123" s="172"/>
      <c r="IKH123" s="172"/>
      <c r="IKI123" s="172"/>
      <c r="IKJ123" s="172"/>
      <c r="IKK123" s="172"/>
      <c r="IKL123" s="172"/>
      <c r="IKM123" s="172"/>
      <c r="IKN123" s="172"/>
      <c r="IKO123" s="172"/>
      <c r="IKP123" s="172"/>
      <c r="IKQ123" s="172"/>
      <c r="IKR123" s="172"/>
      <c r="IKS123" s="172"/>
      <c r="IKT123" s="172"/>
      <c r="IKU123" s="172"/>
      <c r="IKV123" s="172"/>
      <c r="IKW123" s="172"/>
      <c r="IKX123" s="172"/>
      <c r="IKY123" s="172"/>
      <c r="IKZ123" s="172"/>
      <c r="ILA123" s="172"/>
      <c r="ILB123" s="172"/>
      <c r="ILC123" s="172"/>
      <c r="ILD123" s="172"/>
      <c r="ILE123" s="172"/>
      <c r="ILF123" s="172"/>
      <c r="ILG123" s="172"/>
      <c r="ILH123" s="172"/>
      <c r="ILI123" s="172"/>
      <c r="ILJ123" s="172"/>
      <c r="ILK123" s="172"/>
      <c r="ILL123" s="172"/>
      <c r="ILM123" s="172"/>
      <c r="ILN123" s="172"/>
      <c r="ILO123" s="172"/>
      <c r="ILP123" s="172"/>
      <c r="ILQ123" s="172"/>
      <c r="ILR123" s="172"/>
      <c r="ILS123" s="172"/>
      <c r="ILT123" s="172"/>
      <c r="ILU123" s="172"/>
      <c r="ILV123" s="172"/>
      <c r="ILW123" s="172"/>
      <c r="ILX123" s="172"/>
      <c r="ILY123" s="172"/>
      <c r="ILZ123" s="172"/>
      <c r="IMA123" s="172"/>
      <c r="IMB123" s="172"/>
      <c r="IMC123" s="172"/>
      <c r="IMD123" s="172"/>
      <c r="IME123" s="172"/>
      <c r="IMF123" s="172"/>
      <c r="IMG123" s="172"/>
      <c r="IMH123" s="172"/>
      <c r="IMI123" s="172"/>
      <c r="IMJ123" s="172"/>
      <c r="IMK123" s="172"/>
      <c r="IML123" s="172"/>
      <c r="IMM123" s="172"/>
      <c r="IMN123" s="172"/>
      <c r="IMO123" s="172"/>
      <c r="IMP123" s="172"/>
      <c r="IMQ123" s="172"/>
      <c r="IMR123" s="172"/>
      <c r="IMS123" s="172"/>
      <c r="IMT123" s="172"/>
      <c r="IMU123" s="172"/>
      <c r="IMV123" s="172"/>
      <c r="IMW123" s="172"/>
      <c r="IMX123" s="172"/>
      <c r="IMY123" s="172"/>
      <c r="IMZ123" s="172"/>
      <c r="INA123" s="172"/>
      <c r="INB123" s="172"/>
      <c r="INC123" s="172"/>
      <c r="IND123" s="172"/>
      <c r="INE123" s="172"/>
      <c r="INF123" s="172"/>
      <c r="ING123" s="172"/>
      <c r="INH123" s="172"/>
      <c r="INI123" s="172"/>
      <c r="INJ123" s="172"/>
      <c r="INK123" s="172"/>
      <c r="INL123" s="172"/>
      <c r="INM123" s="172"/>
      <c r="INN123" s="172"/>
      <c r="INO123" s="172"/>
      <c r="INP123" s="172"/>
      <c r="INQ123" s="172"/>
      <c r="INR123" s="172"/>
      <c r="INS123" s="172"/>
      <c r="INT123" s="172"/>
      <c r="INU123" s="172"/>
      <c r="INV123" s="172"/>
      <c r="INW123" s="172"/>
      <c r="INX123" s="172"/>
      <c r="INY123" s="172"/>
      <c r="INZ123" s="172"/>
      <c r="IOA123" s="172"/>
      <c r="IOB123" s="172"/>
      <c r="IOC123" s="172"/>
      <c r="IOD123" s="172"/>
      <c r="IOE123" s="172"/>
      <c r="IOF123" s="172"/>
      <c r="IOG123" s="172"/>
      <c r="IOH123" s="172"/>
      <c r="IOI123" s="172"/>
      <c r="IOJ123" s="172"/>
      <c r="IOK123" s="172"/>
      <c r="IOL123" s="172"/>
      <c r="IOM123" s="172"/>
      <c r="ION123" s="172"/>
      <c r="IOO123" s="172"/>
      <c r="IOP123" s="172"/>
      <c r="IOQ123" s="172"/>
      <c r="IOR123" s="172"/>
      <c r="IOS123" s="172"/>
      <c r="IOT123" s="172"/>
      <c r="IOU123" s="172"/>
      <c r="IOV123" s="172"/>
      <c r="IOW123" s="172"/>
      <c r="IOX123" s="172"/>
      <c r="IOY123" s="172"/>
      <c r="IOZ123" s="172"/>
      <c r="IPA123" s="172"/>
      <c r="IPB123" s="172"/>
      <c r="IPC123" s="172"/>
      <c r="IPD123" s="172"/>
      <c r="IPE123" s="172"/>
      <c r="IPF123" s="172"/>
      <c r="IPG123" s="172"/>
      <c r="IPH123" s="172"/>
      <c r="IPI123" s="172"/>
      <c r="IPJ123" s="172"/>
      <c r="IPK123" s="172"/>
      <c r="IPL123" s="172"/>
      <c r="IPM123" s="172"/>
      <c r="IPN123" s="172"/>
      <c r="IPO123" s="172"/>
      <c r="IPP123" s="172"/>
      <c r="IPQ123" s="172"/>
      <c r="IPR123" s="172"/>
      <c r="IPS123" s="172"/>
      <c r="IPT123" s="172"/>
      <c r="IPU123" s="172"/>
      <c r="IPV123" s="172"/>
      <c r="IPW123" s="172"/>
      <c r="IPX123" s="172"/>
      <c r="IPY123" s="172"/>
      <c r="IPZ123" s="172"/>
      <c r="IQA123" s="172"/>
      <c r="IQB123" s="172"/>
      <c r="IQC123" s="172"/>
      <c r="IQD123" s="172"/>
      <c r="IQE123" s="172"/>
      <c r="IQF123" s="172"/>
      <c r="IQG123" s="172"/>
      <c r="IQH123" s="172"/>
      <c r="IQI123" s="172"/>
      <c r="IQJ123" s="172"/>
      <c r="IQK123" s="172"/>
      <c r="IQL123" s="172"/>
      <c r="IQM123" s="172"/>
      <c r="IQN123" s="172"/>
      <c r="IQO123" s="172"/>
      <c r="IQP123" s="172"/>
      <c r="IQQ123" s="172"/>
      <c r="IQR123" s="172"/>
      <c r="IQS123" s="172"/>
      <c r="IQT123" s="172"/>
      <c r="IQU123" s="172"/>
      <c r="IQV123" s="172"/>
      <c r="IQW123" s="172"/>
      <c r="IQX123" s="172"/>
      <c r="IQY123" s="172"/>
      <c r="IQZ123" s="172"/>
      <c r="IRA123" s="172"/>
      <c r="IRB123" s="172"/>
      <c r="IRC123" s="172"/>
      <c r="IRD123" s="172"/>
      <c r="IRE123" s="172"/>
      <c r="IRF123" s="172"/>
      <c r="IRG123" s="172"/>
      <c r="IRH123" s="172"/>
      <c r="IRI123" s="172"/>
      <c r="IRJ123" s="172"/>
      <c r="IRK123" s="172"/>
      <c r="IRL123" s="172"/>
      <c r="IRM123" s="172"/>
      <c r="IRN123" s="172"/>
      <c r="IRO123" s="172"/>
      <c r="IRP123" s="172"/>
      <c r="IRQ123" s="172"/>
      <c r="IRR123" s="172"/>
      <c r="IRS123" s="172"/>
      <c r="IRT123" s="172"/>
      <c r="IRU123" s="172"/>
      <c r="IRV123" s="172"/>
      <c r="IRW123" s="172"/>
      <c r="IRX123" s="172"/>
      <c r="IRY123" s="172"/>
      <c r="IRZ123" s="172"/>
      <c r="ISA123" s="172"/>
      <c r="ISB123" s="172"/>
      <c r="ISC123" s="172"/>
      <c r="ISD123" s="172"/>
      <c r="ISE123" s="172"/>
      <c r="ISF123" s="172"/>
      <c r="ISG123" s="172"/>
      <c r="ISH123" s="172"/>
      <c r="ISI123" s="172"/>
      <c r="ISJ123" s="172"/>
      <c r="ISK123" s="172"/>
      <c r="ISL123" s="172"/>
      <c r="ISM123" s="172"/>
      <c r="ISN123" s="172"/>
      <c r="ISO123" s="172"/>
      <c r="ISP123" s="172"/>
      <c r="ISQ123" s="172"/>
      <c r="ISR123" s="172"/>
      <c r="ISS123" s="172"/>
      <c r="IST123" s="172"/>
      <c r="ISU123" s="172"/>
      <c r="ISV123" s="172"/>
      <c r="ISW123" s="172"/>
      <c r="ISX123" s="172"/>
      <c r="ISY123" s="172"/>
      <c r="ISZ123" s="172"/>
      <c r="ITA123" s="172"/>
      <c r="ITB123" s="172"/>
      <c r="ITC123" s="172"/>
      <c r="ITD123" s="172"/>
      <c r="ITE123" s="172"/>
      <c r="ITF123" s="172"/>
      <c r="ITG123" s="172"/>
      <c r="ITH123" s="172"/>
      <c r="ITI123" s="172"/>
      <c r="ITJ123" s="172"/>
      <c r="ITK123" s="172"/>
      <c r="ITL123" s="172"/>
      <c r="ITM123" s="172"/>
      <c r="ITN123" s="172"/>
      <c r="ITO123" s="172"/>
      <c r="ITP123" s="172"/>
      <c r="ITQ123" s="172"/>
      <c r="ITR123" s="172"/>
      <c r="ITS123" s="172"/>
      <c r="ITT123" s="172"/>
      <c r="ITU123" s="172"/>
      <c r="ITV123" s="172"/>
      <c r="ITW123" s="172"/>
      <c r="ITX123" s="172"/>
      <c r="ITY123" s="172"/>
      <c r="ITZ123" s="172"/>
      <c r="IUA123" s="172"/>
      <c r="IUB123" s="172"/>
      <c r="IUC123" s="172"/>
      <c r="IUD123" s="172"/>
      <c r="IUE123" s="172"/>
      <c r="IUF123" s="172"/>
      <c r="IUG123" s="172"/>
      <c r="IUH123" s="172"/>
      <c r="IUI123" s="172"/>
      <c r="IUJ123" s="172"/>
      <c r="IUK123" s="172"/>
      <c r="IUL123" s="172"/>
      <c r="IUM123" s="172"/>
      <c r="IUN123" s="172"/>
      <c r="IUO123" s="172"/>
      <c r="IUP123" s="172"/>
      <c r="IUQ123" s="172"/>
      <c r="IUR123" s="172"/>
      <c r="IUS123" s="172"/>
      <c r="IUT123" s="172"/>
      <c r="IUU123" s="172"/>
      <c r="IUV123" s="172"/>
      <c r="IUW123" s="172"/>
      <c r="IUX123" s="172"/>
      <c r="IUY123" s="172"/>
      <c r="IUZ123" s="172"/>
      <c r="IVA123" s="172"/>
      <c r="IVB123" s="172"/>
      <c r="IVC123" s="172"/>
      <c r="IVD123" s="172"/>
      <c r="IVE123" s="172"/>
      <c r="IVF123" s="172"/>
      <c r="IVG123" s="172"/>
      <c r="IVH123" s="172"/>
      <c r="IVI123" s="172"/>
      <c r="IVJ123" s="172"/>
      <c r="IVK123" s="172"/>
      <c r="IVL123" s="172"/>
      <c r="IVM123" s="172"/>
      <c r="IVN123" s="172"/>
      <c r="IVO123" s="172"/>
      <c r="IVP123" s="172"/>
      <c r="IVQ123" s="172"/>
      <c r="IVR123" s="172"/>
      <c r="IVS123" s="172"/>
      <c r="IVT123" s="172"/>
      <c r="IVU123" s="172"/>
      <c r="IVV123" s="172"/>
      <c r="IVW123" s="172"/>
      <c r="IVX123" s="172"/>
      <c r="IVY123" s="172"/>
      <c r="IVZ123" s="172"/>
      <c r="IWA123" s="172"/>
      <c r="IWB123" s="172"/>
      <c r="IWC123" s="172"/>
      <c r="IWD123" s="172"/>
      <c r="IWE123" s="172"/>
      <c r="IWF123" s="172"/>
      <c r="IWG123" s="172"/>
      <c r="IWH123" s="172"/>
      <c r="IWI123" s="172"/>
      <c r="IWJ123" s="172"/>
      <c r="IWK123" s="172"/>
      <c r="IWL123" s="172"/>
      <c r="IWM123" s="172"/>
      <c r="IWN123" s="172"/>
      <c r="IWO123" s="172"/>
      <c r="IWP123" s="172"/>
      <c r="IWQ123" s="172"/>
      <c r="IWR123" s="172"/>
      <c r="IWS123" s="172"/>
      <c r="IWT123" s="172"/>
      <c r="IWU123" s="172"/>
      <c r="IWV123" s="172"/>
      <c r="IWW123" s="172"/>
      <c r="IWX123" s="172"/>
      <c r="IWY123" s="172"/>
      <c r="IWZ123" s="172"/>
      <c r="IXA123" s="172"/>
      <c r="IXB123" s="172"/>
      <c r="IXC123" s="172"/>
      <c r="IXD123" s="172"/>
      <c r="IXE123" s="172"/>
      <c r="IXF123" s="172"/>
      <c r="IXG123" s="172"/>
      <c r="IXH123" s="172"/>
      <c r="IXI123" s="172"/>
      <c r="IXJ123" s="172"/>
      <c r="IXK123" s="172"/>
      <c r="IXL123" s="172"/>
      <c r="IXM123" s="172"/>
      <c r="IXN123" s="172"/>
      <c r="IXO123" s="172"/>
      <c r="IXP123" s="172"/>
      <c r="IXQ123" s="172"/>
      <c r="IXR123" s="172"/>
      <c r="IXS123" s="172"/>
      <c r="IXT123" s="172"/>
      <c r="IXU123" s="172"/>
      <c r="IXV123" s="172"/>
      <c r="IXW123" s="172"/>
      <c r="IXX123" s="172"/>
      <c r="IXY123" s="172"/>
      <c r="IXZ123" s="172"/>
      <c r="IYA123" s="172"/>
      <c r="IYB123" s="172"/>
      <c r="IYC123" s="172"/>
      <c r="IYD123" s="172"/>
      <c r="IYE123" s="172"/>
      <c r="IYF123" s="172"/>
      <c r="IYG123" s="172"/>
      <c r="IYH123" s="172"/>
      <c r="IYI123" s="172"/>
      <c r="IYJ123" s="172"/>
      <c r="IYK123" s="172"/>
      <c r="IYL123" s="172"/>
      <c r="IYM123" s="172"/>
      <c r="IYN123" s="172"/>
      <c r="IYO123" s="172"/>
      <c r="IYP123" s="172"/>
      <c r="IYQ123" s="172"/>
      <c r="IYR123" s="172"/>
      <c r="IYS123" s="172"/>
      <c r="IYT123" s="172"/>
      <c r="IYU123" s="172"/>
      <c r="IYV123" s="172"/>
      <c r="IYW123" s="172"/>
      <c r="IYX123" s="172"/>
      <c r="IYY123" s="172"/>
      <c r="IYZ123" s="172"/>
      <c r="IZA123" s="172"/>
      <c r="IZB123" s="172"/>
      <c r="IZC123" s="172"/>
      <c r="IZD123" s="172"/>
      <c r="IZE123" s="172"/>
      <c r="IZF123" s="172"/>
      <c r="IZG123" s="172"/>
      <c r="IZH123" s="172"/>
      <c r="IZI123" s="172"/>
      <c r="IZJ123" s="172"/>
      <c r="IZK123" s="172"/>
      <c r="IZL123" s="172"/>
      <c r="IZM123" s="172"/>
      <c r="IZN123" s="172"/>
      <c r="IZO123" s="172"/>
      <c r="IZP123" s="172"/>
      <c r="IZQ123" s="172"/>
      <c r="IZR123" s="172"/>
      <c r="IZS123" s="172"/>
      <c r="IZT123" s="172"/>
      <c r="IZU123" s="172"/>
      <c r="IZV123" s="172"/>
      <c r="IZW123" s="172"/>
      <c r="IZX123" s="172"/>
      <c r="IZY123" s="172"/>
      <c r="IZZ123" s="172"/>
      <c r="JAA123" s="172"/>
      <c r="JAB123" s="172"/>
      <c r="JAC123" s="172"/>
      <c r="JAD123" s="172"/>
      <c r="JAE123" s="172"/>
      <c r="JAF123" s="172"/>
      <c r="JAG123" s="172"/>
      <c r="JAH123" s="172"/>
      <c r="JAI123" s="172"/>
      <c r="JAJ123" s="172"/>
      <c r="JAK123" s="172"/>
      <c r="JAL123" s="172"/>
      <c r="JAM123" s="172"/>
      <c r="JAN123" s="172"/>
      <c r="JAO123" s="172"/>
      <c r="JAP123" s="172"/>
      <c r="JAQ123" s="172"/>
      <c r="JAR123" s="172"/>
      <c r="JAS123" s="172"/>
      <c r="JAT123" s="172"/>
      <c r="JAU123" s="172"/>
      <c r="JAV123" s="172"/>
      <c r="JAW123" s="172"/>
      <c r="JAX123" s="172"/>
      <c r="JAY123" s="172"/>
      <c r="JAZ123" s="172"/>
      <c r="JBA123" s="172"/>
      <c r="JBB123" s="172"/>
      <c r="JBC123" s="172"/>
      <c r="JBD123" s="172"/>
      <c r="JBE123" s="172"/>
      <c r="JBF123" s="172"/>
      <c r="JBG123" s="172"/>
      <c r="JBH123" s="172"/>
      <c r="JBI123" s="172"/>
      <c r="JBJ123" s="172"/>
      <c r="JBK123" s="172"/>
      <c r="JBL123" s="172"/>
      <c r="JBM123" s="172"/>
      <c r="JBN123" s="172"/>
      <c r="JBO123" s="172"/>
      <c r="JBP123" s="172"/>
      <c r="JBQ123" s="172"/>
      <c r="JBR123" s="172"/>
      <c r="JBS123" s="172"/>
      <c r="JBT123" s="172"/>
      <c r="JBU123" s="172"/>
      <c r="JBV123" s="172"/>
      <c r="JBW123" s="172"/>
      <c r="JBX123" s="172"/>
      <c r="JBY123" s="172"/>
      <c r="JBZ123" s="172"/>
      <c r="JCA123" s="172"/>
      <c r="JCB123" s="172"/>
      <c r="JCC123" s="172"/>
      <c r="JCD123" s="172"/>
      <c r="JCE123" s="172"/>
      <c r="JCF123" s="172"/>
      <c r="JCG123" s="172"/>
      <c r="JCH123" s="172"/>
      <c r="JCI123" s="172"/>
      <c r="JCJ123" s="172"/>
      <c r="JCK123" s="172"/>
      <c r="JCL123" s="172"/>
      <c r="JCM123" s="172"/>
      <c r="JCN123" s="172"/>
      <c r="JCO123" s="172"/>
      <c r="JCP123" s="172"/>
      <c r="JCQ123" s="172"/>
      <c r="JCR123" s="172"/>
      <c r="JCS123" s="172"/>
      <c r="JCT123" s="172"/>
      <c r="JCU123" s="172"/>
      <c r="JCV123" s="172"/>
      <c r="JCW123" s="172"/>
      <c r="JCX123" s="172"/>
      <c r="JCY123" s="172"/>
      <c r="JCZ123" s="172"/>
      <c r="JDA123" s="172"/>
      <c r="JDB123" s="172"/>
      <c r="JDC123" s="172"/>
      <c r="JDD123" s="172"/>
      <c r="JDE123" s="172"/>
      <c r="JDF123" s="172"/>
      <c r="JDG123" s="172"/>
      <c r="JDH123" s="172"/>
      <c r="JDI123" s="172"/>
      <c r="JDJ123" s="172"/>
      <c r="JDK123" s="172"/>
      <c r="JDL123" s="172"/>
      <c r="JDM123" s="172"/>
      <c r="JDN123" s="172"/>
      <c r="JDO123" s="172"/>
      <c r="JDP123" s="172"/>
      <c r="JDQ123" s="172"/>
      <c r="JDR123" s="172"/>
      <c r="JDS123" s="172"/>
      <c r="JDT123" s="172"/>
      <c r="JDU123" s="172"/>
      <c r="JDV123" s="172"/>
      <c r="JDW123" s="172"/>
      <c r="JDX123" s="172"/>
      <c r="JDY123" s="172"/>
      <c r="JDZ123" s="172"/>
      <c r="JEA123" s="172"/>
      <c r="JEB123" s="172"/>
      <c r="JEC123" s="172"/>
      <c r="JED123" s="172"/>
      <c r="JEE123" s="172"/>
      <c r="JEF123" s="172"/>
      <c r="JEG123" s="172"/>
      <c r="JEH123" s="172"/>
      <c r="JEI123" s="172"/>
      <c r="JEJ123" s="172"/>
      <c r="JEK123" s="172"/>
      <c r="JEL123" s="172"/>
      <c r="JEM123" s="172"/>
      <c r="JEN123" s="172"/>
      <c r="JEO123" s="172"/>
      <c r="JEP123" s="172"/>
      <c r="JEQ123" s="172"/>
      <c r="JER123" s="172"/>
      <c r="JES123" s="172"/>
      <c r="JET123" s="172"/>
      <c r="JEU123" s="172"/>
      <c r="JEV123" s="172"/>
      <c r="JEW123" s="172"/>
      <c r="JEX123" s="172"/>
      <c r="JEY123" s="172"/>
      <c r="JEZ123" s="172"/>
      <c r="JFA123" s="172"/>
      <c r="JFB123" s="172"/>
      <c r="JFC123" s="172"/>
      <c r="JFD123" s="172"/>
      <c r="JFE123" s="172"/>
      <c r="JFF123" s="172"/>
      <c r="JFG123" s="172"/>
      <c r="JFH123" s="172"/>
      <c r="JFI123" s="172"/>
      <c r="JFJ123" s="172"/>
      <c r="JFK123" s="172"/>
      <c r="JFL123" s="172"/>
      <c r="JFM123" s="172"/>
      <c r="JFN123" s="172"/>
      <c r="JFO123" s="172"/>
      <c r="JFP123" s="172"/>
      <c r="JFQ123" s="172"/>
      <c r="JFR123" s="172"/>
      <c r="JFS123" s="172"/>
      <c r="JFT123" s="172"/>
      <c r="JFU123" s="172"/>
      <c r="JFV123" s="172"/>
      <c r="JFW123" s="172"/>
      <c r="JFX123" s="172"/>
      <c r="JFY123" s="172"/>
      <c r="JFZ123" s="172"/>
      <c r="JGA123" s="172"/>
      <c r="JGB123" s="172"/>
      <c r="JGC123" s="172"/>
      <c r="JGD123" s="172"/>
      <c r="JGE123" s="172"/>
      <c r="JGF123" s="172"/>
      <c r="JGG123" s="172"/>
      <c r="JGH123" s="172"/>
      <c r="JGI123" s="172"/>
      <c r="JGJ123" s="172"/>
      <c r="JGK123" s="172"/>
      <c r="JGL123" s="172"/>
      <c r="JGM123" s="172"/>
      <c r="JGN123" s="172"/>
      <c r="JGO123" s="172"/>
      <c r="JGP123" s="172"/>
      <c r="JGQ123" s="172"/>
      <c r="JGR123" s="172"/>
      <c r="JGS123" s="172"/>
      <c r="JGT123" s="172"/>
      <c r="JGU123" s="172"/>
      <c r="JGV123" s="172"/>
      <c r="JGW123" s="172"/>
      <c r="JGX123" s="172"/>
      <c r="JGY123" s="172"/>
      <c r="JGZ123" s="172"/>
      <c r="JHA123" s="172"/>
      <c r="JHB123" s="172"/>
      <c r="JHC123" s="172"/>
      <c r="JHD123" s="172"/>
      <c r="JHE123" s="172"/>
      <c r="JHF123" s="172"/>
      <c r="JHG123" s="172"/>
      <c r="JHH123" s="172"/>
      <c r="JHI123" s="172"/>
      <c r="JHJ123" s="172"/>
      <c r="JHK123" s="172"/>
      <c r="JHL123" s="172"/>
      <c r="JHM123" s="172"/>
      <c r="JHN123" s="172"/>
      <c r="JHO123" s="172"/>
      <c r="JHP123" s="172"/>
      <c r="JHQ123" s="172"/>
      <c r="JHR123" s="172"/>
      <c r="JHS123" s="172"/>
      <c r="JHT123" s="172"/>
      <c r="JHU123" s="172"/>
      <c r="JHV123" s="172"/>
      <c r="JHW123" s="172"/>
      <c r="JHX123" s="172"/>
      <c r="JHY123" s="172"/>
      <c r="JHZ123" s="172"/>
      <c r="JIA123" s="172"/>
      <c r="JIB123" s="172"/>
      <c r="JIC123" s="172"/>
      <c r="JID123" s="172"/>
      <c r="JIE123" s="172"/>
      <c r="JIF123" s="172"/>
      <c r="JIG123" s="172"/>
      <c r="JIH123" s="172"/>
      <c r="JII123" s="172"/>
      <c r="JIJ123" s="172"/>
      <c r="JIK123" s="172"/>
      <c r="JIL123" s="172"/>
      <c r="JIM123" s="172"/>
      <c r="JIN123" s="172"/>
      <c r="JIO123" s="172"/>
      <c r="JIP123" s="172"/>
      <c r="JIQ123" s="172"/>
      <c r="JIR123" s="172"/>
      <c r="JIS123" s="172"/>
      <c r="JIT123" s="172"/>
      <c r="JIU123" s="172"/>
      <c r="JIV123" s="172"/>
      <c r="JIW123" s="172"/>
      <c r="JIX123" s="172"/>
      <c r="JIY123" s="172"/>
      <c r="JIZ123" s="172"/>
      <c r="JJA123" s="172"/>
      <c r="JJB123" s="172"/>
      <c r="JJC123" s="172"/>
      <c r="JJD123" s="172"/>
      <c r="JJE123" s="172"/>
      <c r="JJF123" s="172"/>
      <c r="JJG123" s="172"/>
      <c r="JJH123" s="172"/>
      <c r="JJI123" s="172"/>
      <c r="JJJ123" s="172"/>
      <c r="JJK123" s="172"/>
      <c r="JJL123" s="172"/>
      <c r="JJM123" s="172"/>
      <c r="JJN123" s="172"/>
      <c r="JJO123" s="172"/>
      <c r="JJP123" s="172"/>
      <c r="JJQ123" s="172"/>
      <c r="JJR123" s="172"/>
      <c r="JJS123" s="172"/>
      <c r="JJT123" s="172"/>
      <c r="JJU123" s="172"/>
      <c r="JJV123" s="172"/>
      <c r="JJW123" s="172"/>
      <c r="JJX123" s="172"/>
      <c r="JJY123" s="172"/>
      <c r="JJZ123" s="172"/>
      <c r="JKA123" s="172"/>
      <c r="JKB123" s="172"/>
      <c r="JKC123" s="172"/>
      <c r="JKD123" s="172"/>
      <c r="JKE123" s="172"/>
      <c r="JKF123" s="172"/>
      <c r="JKG123" s="172"/>
      <c r="JKH123" s="172"/>
      <c r="JKI123" s="172"/>
      <c r="JKJ123" s="172"/>
      <c r="JKK123" s="172"/>
      <c r="JKL123" s="172"/>
      <c r="JKM123" s="172"/>
      <c r="JKN123" s="172"/>
      <c r="JKO123" s="172"/>
      <c r="JKP123" s="172"/>
      <c r="JKQ123" s="172"/>
      <c r="JKR123" s="172"/>
      <c r="JKS123" s="172"/>
      <c r="JKT123" s="172"/>
      <c r="JKU123" s="172"/>
      <c r="JKV123" s="172"/>
      <c r="JKW123" s="172"/>
      <c r="JKX123" s="172"/>
      <c r="JKY123" s="172"/>
      <c r="JKZ123" s="172"/>
      <c r="JLA123" s="172"/>
      <c r="JLB123" s="172"/>
      <c r="JLC123" s="172"/>
      <c r="JLD123" s="172"/>
      <c r="JLE123" s="172"/>
      <c r="JLF123" s="172"/>
      <c r="JLG123" s="172"/>
      <c r="JLH123" s="172"/>
      <c r="JLI123" s="172"/>
      <c r="JLJ123" s="172"/>
      <c r="JLK123" s="172"/>
      <c r="JLL123" s="172"/>
      <c r="JLM123" s="172"/>
      <c r="JLN123" s="172"/>
      <c r="JLO123" s="172"/>
      <c r="JLP123" s="172"/>
      <c r="JLQ123" s="172"/>
      <c r="JLR123" s="172"/>
      <c r="JLS123" s="172"/>
      <c r="JLT123" s="172"/>
      <c r="JLU123" s="172"/>
      <c r="JLV123" s="172"/>
      <c r="JLW123" s="172"/>
      <c r="JLX123" s="172"/>
      <c r="JLY123" s="172"/>
      <c r="JLZ123" s="172"/>
      <c r="JMA123" s="172"/>
      <c r="JMB123" s="172"/>
      <c r="JMC123" s="172"/>
      <c r="JMD123" s="172"/>
      <c r="JME123" s="172"/>
      <c r="JMF123" s="172"/>
      <c r="JMG123" s="172"/>
      <c r="JMH123" s="172"/>
      <c r="JMI123" s="172"/>
      <c r="JMJ123" s="172"/>
      <c r="JMK123" s="172"/>
      <c r="JML123" s="172"/>
      <c r="JMM123" s="172"/>
      <c r="JMN123" s="172"/>
      <c r="JMO123" s="172"/>
      <c r="JMP123" s="172"/>
      <c r="JMQ123" s="172"/>
      <c r="JMR123" s="172"/>
      <c r="JMS123" s="172"/>
      <c r="JMT123" s="172"/>
      <c r="JMU123" s="172"/>
      <c r="JMV123" s="172"/>
      <c r="JMW123" s="172"/>
      <c r="JMX123" s="172"/>
      <c r="JMY123" s="172"/>
      <c r="JMZ123" s="172"/>
      <c r="JNA123" s="172"/>
      <c r="JNB123" s="172"/>
      <c r="JNC123" s="172"/>
      <c r="JND123" s="172"/>
      <c r="JNE123" s="172"/>
      <c r="JNF123" s="172"/>
      <c r="JNG123" s="172"/>
      <c r="JNH123" s="172"/>
      <c r="JNI123" s="172"/>
      <c r="JNJ123" s="172"/>
      <c r="JNK123" s="172"/>
      <c r="JNL123" s="172"/>
      <c r="JNM123" s="172"/>
      <c r="JNN123" s="172"/>
      <c r="JNO123" s="172"/>
      <c r="JNP123" s="172"/>
      <c r="JNQ123" s="172"/>
      <c r="JNR123" s="172"/>
      <c r="JNS123" s="172"/>
      <c r="JNT123" s="172"/>
      <c r="JNU123" s="172"/>
      <c r="JNV123" s="172"/>
      <c r="JNW123" s="172"/>
      <c r="JNX123" s="172"/>
      <c r="JNY123" s="172"/>
      <c r="JNZ123" s="172"/>
      <c r="JOA123" s="172"/>
      <c r="JOB123" s="172"/>
      <c r="JOC123" s="172"/>
      <c r="JOD123" s="172"/>
      <c r="JOE123" s="172"/>
      <c r="JOF123" s="172"/>
      <c r="JOG123" s="172"/>
      <c r="JOH123" s="172"/>
      <c r="JOI123" s="172"/>
      <c r="JOJ123" s="172"/>
      <c r="JOK123" s="172"/>
      <c r="JOL123" s="172"/>
      <c r="JOM123" s="172"/>
      <c r="JON123" s="172"/>
      <c r="JOO123" s="172"/>
      <c r="JOP123" s="172"/>
      <c r="JOQ123" s="172"/>
      <c r="JOR123" s="172"/>
      <c r="JOS123" s="172"/>
      <c r="JOT123" s="172"/>
      <c r="JOU123" s="172"/>
      <c r="JOV123" s="172"/>
      <c r="JOW123" s="172"/>
      <c r="JOX123" s="172"/>
      <c r="JOY123" s="172"/>
      <c r="JOZ123" s="172"/>
      <c r="JPA123" s="172"/>
      <c r="JPB123" s="172"/>
      <c r="JPC123" s="172"/>
      <c r="JPD123" s="172"/>
      <c r="JPE123" s="172"/>
      <c r="JPF123" s="172"/>
      <c r="JPG123" s="172"/>
      <c r="JPH123" s="172"/>
      <c r="JPI123" s="172"/>
      <c r="JPJ123" s="172"/>
      <c r="JPK123" s="172"/>
      <c r="JPL123" s="172"/>
      <c r="JPM123" s="172"/>
      <c r="JPN123" s="172"/>
      <c r="JPO123" s="172"/>
      <c r="JPP123" s="172"/>
      <c r="JPQ123" s="172"/>
      <c r="JPR123" s="172"/>
      <c r="JPS123" s="172"/>
      <c r="JPT123" s="172"/>
      <c r="JPU123" s="172"/>
      <c r="JPV123" s="172"/>
      <c r="JPW123" s="172"/>
      <c r="JPX123" s="172"/>
      <c r="JPY123" s="172"/>
      <c r="JPZ123" s="172"/>
      <c r="JQA123" s="172"/>
      <c r="JQB123" s="172"/>
      <c r="JQC123" s="172"/>
      <c r="JQD123" s="172"/>
      <c r="JQE123" s="172"/>
      <c r="JQF123" s="172"/>
      <c r="JQG123" s="172"/>
      <c r="JQH123" s="172"/>
      <c r="JQI123" s="172"/>
      <c r="JQJ123" s="172"/>
      <c r="JQK123" s="172"/>
      <c r="JQL123" s="172"/>
      <c r="JQM123" s="172"/>
      <c r="JQN123" s="172"/>
      <c r="JQO123" s="172"/>
      <c r="JQP123" s="172"/>
      <c r="JQQ123" s="172"/>
      <c r="JQR123" s="172"/>
      <c r="JQS123" s="172"/>
      <c r="JQT123" s="172"/>
      <c r="JQU123" s="172"/>
      <c r="JQV123" s="172"/>
      <c r="JQW123" s="172"/>
      <c r="JQX123" s="172"/>
      <c r="JQY123" s="172"/>
      <c r="JQZ123" s="172"/>
      <c r="JRA123" s="172"/>
      <c r="JRB123" s="172"/>
      <c r="JRC123" s="172"/>
      <c r="JRD123" s="172"/>
      <c r="JRE123" s="172"/>
      <c r="JRF123" s="172"/>
      <c r="JRG123" s="172"/>
      <c r="JRH123" s="172"/>
      <c r="JRI123" s="172"/>
      <c r="JRJ123" s="172"/>
      <c r="JRK123" s="172"/>
      <c r="JRL123" s="172"/>
      <c r="JRM123" s="172"/>
      <c r="JRN123" s="172"/>
      <c r="JRO123" s="172"/>
      <c r="JRP123" s="172"/>
      <c r="JRQ123" s="172"/>
      <c r="JRR123" s="172"/>
      <c r="JRS123" s="172"/>
      <c r="JRT123" s="172"/>
      <c r="JRU123" s="172"/>
      <c r="JRV123" s="172"/>
      <c r="JRW123" s="172"/>
      <c r="JRX123" s="172"/>
      <c r="JRY123" s="172"/>
      <c r="JRZ123" s="172"/>
      <c r="JSA123" s="172"/>
      <c r="JSB123" s="172"/>
      <c r="JSC123" s="172"/>
      <c r="JSD123" s="172"/>
      <c r="JSE123" s="172"/>
      <c r="JSF123" s="172"/>
      <c r="JSG123" s="172"/>
      <c r="JSH123" s="172"/>
      <c r="JSI123" s="172"/>
      <c r="JSJ123" s="172"/>
      <c r="JSK123" s="172"/>
      <c r="JSL123" s="172"/>
      <c r="JSM123" s="172"/>
      <c r="JSN123" s="172"/>
      <c r="JSO123" s="172"/>
      <c r="JSP123" s="172"/>
      <c r="JSQ123" s="172"/>
      <c r="JSR123" s="172"/>
      <c r="JSS123" s="172"/>
      <c r="JST123" s="172"/>
      <c r="JSU123" s="172"/>
      <c r="JSV123" s="172"/>
      <c r="JSW123" s="172"/>
      <c r="JSX123" s="172"/>
      <c r="JSY123" s="172"/>
      <c r="JSZ123" s="172"/>
      <c r="JTA123" s="172"/>
      <c r="JTB123" s="172"/>
      <c r="JTC123" s="172"/>
      <c r="JTD123" s="172"/>
      <c r="JTE123" s="172"/>
      <c r="JTF123" s="172"/>
      <c r="JTG123" s="172"/>
      <c r="JTH123" s="172"/>
      <c r="JTI123" s="172"/>
      <c r="JTJ123" s="172"/>
      <c r="JTK123" s="172"/>
      <c r="JTL123" s="172"/>
      <c r="JTM123" s="172"/>
      <c r="JTN123" s="172"/>
      <c r="JTO123" s="172"/>
      <c r="JTP123" s="172"/>
      <c r="JTQ123" s="172"/>
      <c r="JTR123" s="172"/>
      <c r="JTS123" s="172"/>
      <c r="JTT123" s="172"/>
      <c r="JTU123" s="172"/>
      <c r="JTV123" s="172"/>
      <c r="JTW123" s="172"/>
      <c r="JTX123" s="172"/>
      <c r="JTY123" s="172"/>
      <c r="JTZ123" s="172"/>
      <c r="JUA123" s="172"/>
      <c r="JUB123" s="172"/>
      <c r="JUC123" s="172"/>
      <c r="JUD123" s="172"/>
      <c r="JUE123" s="172"/>
      <c r="JUF123" s="172"/>
      <c r="JUG123" s="172"/>
      <c r="JUH123" s="172"/>
      <c r="JUI123" s="172"/>
      <c r="JUJ123" s="172"/>
      <c r="JUK123" s="172"/>
      <c r="JUL123" s="172"/>
      <c r="JUM123" s="172"/>
      <c r="JUN123" s="172"/>
      <c r="JUO123" s="172"/>
      <c r="JUP123" s="172"/>
      <c r="JUQ123" s="172"/>
      <c r="JUR123" s="172"/>
      <c r="JUS123" s="172"/>
      <c r="JUT123" s="172"/>
      <c r="JUU123" s="172"/>
      <c r="JUV123" s="172"/>
      <c r="JUW123" s="172"/>
      <c r="JUX123" s="172"/>
      <c r="JUY123" s="172"/>
      <c r="JUZ123" s="172"/>
      <c r="JVA123" s="172"/>
      <c r="JVB123" s="172"/>
      <c r="JVC123" s="172"/>
      <c r="JVD123" s="172"/>
      <c r="JVE123" s="172"/>
      <c r="JVF123" s="172"/>
      <c r="JVG123" s="172"/>
      <c r="JVH123" s="172"/>
      <c r="JVI123" s="172"/>
      <c r="JVJ123" s="172"/>
      <c r="JVK123" s="172"/>
      <c r="JVL123" s="172"/>
      <c r="JVM123" s="172"/>
      <c r="JVN123" s="172"/>
      <c r="JVO123" s="172"/>
      <c r="JVP123" s="172"/>
      <c r="JVQ123" s="172"/>
      <c r="JVR123" s="172"/>
      <c r="JVS123" s="172"/>
      <c r="JVT123" s="172"/>
      <c r="JVU123" s="172"/>
      <c r="JVV123" s="172"/>
      <c r="JVW123" s="172"/>
      <c r="JVX123" s="172"/>
      <c r="JVY123" s="172"/>
      <c r="JVZ123" s="172"/>
      <c r="JWA123" s="172"/>
      <c r="JWB123" s="172"/>
      <c r="JWC123" s="172"/>
      <c r="JWD123" s="172"/>
      <c r="JWE123" s="172"/>
      <c r="JWF123" s="172"/>
      <c r="JWG123" s="172"/>
      <c r="JWH123" s="172"/>
      <c r="JWI123" s="172"/>
      <c r="JWJ123" s="172"/>
      <c r="JWK123" s="172"/>
      <c r="JWL123" s="172"/>
      <c r="JWM123" s="172"/>
      <c r="JWN123" s="172"/>
      <c r="JWO123" s="172"/>
      <c r="JWP123" s="172"/>
      <c r="JWQ123" s="172"/>
      <c r="JWR123" s="172"/>
      <c r="JWS123" s="172"/>
      <c r="JWT123" s="172"/>
      <c r="JWU123" s="172"/>
      <c r="JWV123" s="172"/>
      <c r="JWW123" s="172"/>
      <c r="JWX123" s="172"/>
      <c r="JWY123" s="172"/>
      <c r="JWZ123" s="172"/>
      <c r="JXA123" s="172"/>
      <c r="JXB123" s="172"/>
      <c r="JXC123" s="172"/>
      <c r="JXD123" s="172"/>
      <c r="JXE123" s="172"/>
      <c r="JXF123" s="172"/>
      <c r="JXG123" s="172"/>
      <c r="JXH123" s="172"/>
      <c r="JXI123" s="172"/>
      <c r="JXJ123" s="172"/>
      <c r="JXK123" s="172"/>
      <c r="JXL123" s="172"/>
      <c r="JXM123" s="172"/>
      <c r="JXN123" s="172"/>
      <c r="JXO123" s="172"/>
      <c r="JXP123" s="172"/>
      <c r="JXQ123" s="172"/>
      <c r="JXR123" s="172"/>
      <c r="JXS123" s="172"/>
      <c r="JXT123" s="172"/>
      <c r="JXU123" s="172"/>
      <c r="JXV123" s="172"/>
      <c r="JXW123" s="172"/>
      <c r="JXX123" s="172"/>
      <c r="JXY123" s="172"/>
      <c r="JXZ123" s="172"/>
      <c r="JYA123" s="172"/>
      <c r="JYB123" s="172"/>
      <c r="JYC123" s="172"/>
      <c r="JYD123" s="172"/>
      <c r="JYE123" s="172"/>
      <c r="JYF123" s="172"/>
      <c r="JYG123" s="172"/>
      <c r="JYH123" s="172"/>
      <c r="JYI123" s="172"/>
      <c r="JYJ123" s="172"/>
      <c r="JYK123" s="172"/>
      <c r="JYL123" s="172"/>
      <c r="JYM123" s="172"/>
      <c r="JYN123" s="172"/>
      <c r="JYO123" s="172"/>
      <c r="JYP123" s="172"/>
      <c r="JYQ123" s="172"/>
      <c r="JYR123" s="172"/>
      <c r="JYS123" s="172"/>
      <c r="JYT123" s="172"/>
      <c r="JYU123" s="172"/>
      <c r="JYV123" s="172"/>
      <c r="JYW123" s="172"/>
      <c r="JYX123" s="172"/>
      <c r="JYY123" s="172"/>
      <c r="JYZ123" s="172"/>
      <c r="JZA123" s="172"/>
      <c r="JZB123" s="172"/>
      <c r="JZC123" s="172"/>
      <c r="JZD123" s="172"/>
      <c r="JZE123" s="172"/>
      <c r="JZF123" s="172"/>
      <c r="JZG123" s="172"/>
      <c r="JZH123" s="172"/>
      <c r="JZI123" s="172"/>
      <c r="JZJ123" s="172"/>
      <c r="JZK123" s="172"/>
      <c r="JZL123" s="172"/>
      <c r="JZM123" s="172"/>
      <c r="JZN123" s="172"/>
      <c r="JZO123" s="172"/>
      <c r="JZP123" s="172"/>
      <c r="JZQ123" s="172"/>
      <c r="JZR123" s="172"/>
      <c r="JZS123" s="172"/>
      <c r="JZT123" s="172"/>
      <c r="JZU123" s="172"/>
      <c r="JZV123" s="172"/>
      <c r="JZW123" s="172"/>
      <c r="JZX123" s="172"/>
      <c r="JZY123" s="172"/>
      <c r="JZZ123" s="172"/>
      <c r="KAA123" s="172"/>
      <c r="KAB123" s="172"/>
      <c r="KAC123" s="172"/>
      <c r="KAD123" s="172"/>
      <c r="KAE123" s="172"/>
      <c r="KAF123" s="172"/>
      <c r="KAG123" s="172"/>
      <c r="KAH123" s="172"/>
      <c r="KAI123" s="172"/>
      <c r="KAJ123" s="172"/>
      <c r="KAK123" s="172"/>
      <c r="KAL123" s="172"/>
      <c r="KAM123" s="172"/>
      <c r="KAN123" s="172"/>
      <c r="KAO123" s="172"/>
      <c r="KAP123" s="172"/>
      <c r="KAQ123" s="172"/>
      <c r="KAR123" s="172"/>
      <c r="KAS123" s="172"/>
      <c r="KAT123" s="172"/>
      <c r="KAU123" s="172"/>
      <c r="KAV123" s="172"/>
      <c r="KAW123" s="172"/>
      <c r="KAX123" s="172"/>
      <c r="KAY123" s="172"/>
      <c r="KAZ123" s="172"/>
      <c r="KBA123" s="172"/>
      <c r="KBB123" s="172"/>
      <c r="KBC123" s="172"/>
      <c r="KBD123" s="172"/>
      <c r="KBE123" s="172"/>
      <c r="KBF123" s="172"/>
      <c r="KBG123" s="172"/>
      <c r="KBH123" s="172"/>
      <c r="KBI123" s="172"/>
      <c r="KBJ123" s="172"/>
      <c r="KBK123" s="172"/>
      <c r="KBL123" s="172"/>
      <c r="KBM123" s="172"/>
      <c r="KBN123" s="172"/>
      <c r="KBO123" s="172"/>
      <c r="KBP123" s="172"/>
      <c r="KBQ123" s="172"/>
      <c r="KBR123" s="172"/>
      <c r="KBS123" s="172"/>
      <c r="KBT123" s="172"/>
      <c r="KBU123" s="172"/>
      <c r="KBV123" s="172"/>
      <c r="KBW123" s="172"/>
      <c r="KBX123" s="172"/>
      <c r="KBY123" s="172"/>
      <c r="KBZ123" s="172"/>
      <c r="KCA123" s="172"/>
      <c r="KCB123" s="172"/>
      <c r="KCC123" s="172"/>
      <c r="KCD123" s="172"/>
      <c r="KCE123" s="172"/>
      <c r="KCF123" s="172"/>
      <c r="KCG123" s="172"/>
      <c r="KCH123" s="172"/>
      <c r="KCI123" s="172"/>
      <c r="KCJ123" s="172"/>
      <c r="KCK123" s="172"/>
      <c r="KCL123" s="172"/>
      <c r="KCM123" s="172"/>
      <c r="KCN123" s="172"/>
      <c r="KCO123" s="172"/>
      <c r="KCP123" s="172"/>
      <c r="KCQ123" s="172"/>
      <c r="KCR123" s="172"/>
      <c r="KCS123" s="172"/>
      <c r="KCT123" s="172"/>
      <c r="KCU123" s="172"/>
      <c r="KCV123" s="172"/>
      <c r="KCW123" s="172"/>
      <c r="KCX123" s="172"/>
      <c r="KCY123" s="172"/>
      <c r="KCZ123" s="172"/>
      <c r="KDA123" s="172"/>
      <c r="KDB123" s="172"/>
      <c r="KDC123" s="172"/>
      <c r="KDD123" s="172"/>
      <c r="KDE123" s="172"/>
      <c r="KDF123" s="172"/>
      <c r="KDG123" s="172"/>
      <c r="KDH123" s="172"/>
      <c r="KDI123" s="172"/>
      <c r="KDJ123" s="172"/>
      <c r="KDK123" s="172"/>
      <c r="KDL123" s="172"/>
      <c r="KDM123" s="172"/>
      <c r="KDN123" s="172"/>
      <c r="KDO123" s="172"/>
      <c r="KDP123" s="172"/>
      <c r="KDQ123" s="172"/>
      <c r="KDR123" s="172"/>
      <c r="KDS123" s="172"/>
      <c r="KDT123" s="172"/>
      <c r="KDU123" s="172"/>
      <c r="KDV123" s="172"/>
      <c r="KDW123" s="172"/>
      <c r="KDX123" s="172"/>
      <c r="KDY123" s="172"/>
      <c r="KDZ123" s="172"/>
      <c r="KEA123" s="172"/>
      <c r="KEB123" s="172"/>
      <c r="KEC123" s="172"/>
      <c r="KED123" s="172"/>
      <c r="KEE123" s="172"/>
      <c r="KEF123" s="172"/>
      <c r="KEG123" s="172"/>
      <c r="KEH123" s="172"/>
      <c r="KEI123" s="172"/>
      <c r="KEJ123" s="172"/>
      <c r="KEK123" s="172"/>
      <c r="KEL123" s="172"/>
      <c r="KEM123" s="172"/>
      <c r="KEN123" s="172"/>
      <c r="KEO123" s="172"/>
      <c r="KEP123" s="172"/>
      <c r="KEQ123" s="172"/>
      <c r="KER123" s="172"/>
      <c r="KES123" s="172"/>
      <c r="KET123" s="172"/>
      <c r="KEU123" s="172"/>
      <c r="KEV123" s="172"/>
      <c r="KEW123" s="172"/>
      <c r="KEX123" s="172"/>
      <c r="KEY123" s="172"/>
      <c r="KEZ123" s="172"/>
      <c r="KFA123" s="172"/>
      <c r="KFB123" s="172"/>
      <c r="KFC123" s="172"/>
      <c r="KFD123" s="172"/>
      <c r="KFE123" s="172"/>
      <c r="KFF123" s="172"/>
      <c r="KFG123" s="172"/>
      <c r="KFH123" s="172"/>
      <c r="KFI123" s="172"/>
      <c r="KFJ123" s="172"/>
      <c r="KFK123" s="172"/>
      <c r="KFL123" s="172"/>
      <c r="KFM123" s="172"/>
      <c r="KFN123" s="172"/>
      <c r="KFO123" s="172"/>
      <c r="KFP123" s="172"/>
      <c r="KFQ123" s="172"/>
      <c r="KFR123" s="172"/>
      <c r="KFS123" s="172"/>
      <c r="KFT123" s="172"/>
      <c r="KFU123" s="172"/>
      <c r="KFV123" s="172"/>
      <c r="KFW123" s="172"/>
      <c r="KFX123" s="172"/>
      <c r="KFY123" s="172"/>
      <c r="KFZ123" s="172"/>
      <c r="KGA123" s="172"/>
      <c r="KGB123" s="172"/>
      <c r="KGC123" s="172"/>
      <c r="KGD123" s="172"/>
      <c r="KGE123" s="172"/>
      <c r="KGF123" s="172"/>
      <c r="KGG123" s="172"/>
      <c r="KGH123" s="172"/>
      <c r="KGI123" s="172"/>
      <c r="KGJ123" s="172"/>
      <c r="KGK123" s="172"/>
      <c r="KGL123" s="172"/>
      <c r="KGM123" s="172"/>
      <c r="KGN123" s="172"/>
      <c r="KGO123" s="172"/>
      <c r="KGP123" s="172"/>
      <c r="KGQ123" s="172"/>
      <c r="KGR123" s="172"/>
      <c r="KGS123" s="172"/>
      <c r="KGT123" s="172"/>
      <c r="KGU123" s="172"/>
      <c r="KGV123" s="172"/>
      <c r="KGW123" s="172"/>
      <c r="KGX123" s="172"/>
      <c r="KGY123" s="172"/>
      <c r="KGZ123" s="172"/>
      <c r="KHA123" s="172"/>
      <c r="KHB123" s="172"/>
      <c r="KHC123" s="172"/>
      <c r="KHD123" s="172"/>
      <c r="KHE123" s="172"/>
      <c r="KHF123" s="172"/>
      <c r="KHG123" s="172"/>
      <c r="KHH123" s="172"/>
      <c r="KHI123" s="172"/>
      <c r="KHJ123" s="172"/>
      <c r="KHK123" s="172"/>
      <c r="KHL123" s="172"/>
      <c r="KHM123" s="172"/>
      <c r="KHN123" s="172"/>
      <c r="KHO123" s="172"/>
      <c r="KHP123" s="172"/>
      <c r="KHQ123" s="172"/>
      <c r="KHR123" s="172"/>
      <c r="KHS123" s="172"/>
      <c r="KHT123" s="172"/>
      <c r="KHU123" s="172"/>
      <c r="KHV123" s="172"/>
      <c r="KHW123" s="172"/>
      <c r="KHX123" s="172"/>
      <c r="KHY123" s="172"/>
      <c r="KHZ123" s="172"/>
      <c r="KIA123" s="172"/>
      <c r="KIB123" s="172"/>
      <c r="KIC123" s="172"/>
      <c r="KID123" s="172"/>
      <c r="KIE123" s="172"/>
      <c r="KIF123" s="172"/>
      <c r="KIG123" s="172"/>
      <c r="KIH123" s="172"/>
      <c r="KII123" s="172"/>
      <c r="KIJ123" s="172"/>
      <c r="KIK123" s="172"/>
      <c r="KIL123" s="172"/>
      <c r="KIM123" s="172"/>
      <c r="KIN123" s="172"/>
      <c r="KIO123" s="172"/>
      <c r="KIP123" s="172"/>
      <c r="KIQ123" s="172"/>
      <c r="KIR123" s="172"/>
      <c r="KIS123" s="172"/>
      <c r="KIT123" s="172"/>
      <c r="KIU123" s="172"/>
      <c r="KIV123" s="172"/>
      <c r="KIW123" s="172"/>
      <c r="KIX123" s="172"/>
      <c r="KIY123" s="172"/>
      <c r="KIZ123" s="172"/>
      <c r="KJA123" s="172"/>
      <c r="KJB123" s="172"/>
      <c r="KJC123" s="172"/>
      <c r="KJD123" s="172"/>
      <c r="KJE123" s="172"/>
      <c r="KJF123" s="172"/>
      <c r="KJG123" s="172"/>
      <c r="KJH123" s="172"/>
      <c r="KJI123" s="172"/>
      <c r="KJJ123" s="172"/>
      <c r="KJK123" s="172"/>
      <c r="KJL123" s="172"/>
      <c r="KJM123" s="172"/>
      <c r="KJN123" s="172"/>
      <c r="KJO123" s="172"/>
      <c r="KJP123" s="172"/>
      <c r="KJQ123" s="172"/>
      <c r="KJR123" s="172"/>
      <c r="KJS123" s="172"/>
      <c r="KJT123" s="172"/>
      <c r="KJU123" s="172"/>
      <c r="KJV123" s="172"/>
      <c r="KJW123" s="172"/>
      <c r="KJX123" s="172"/>
      <c r="KJY123" s="172"/>
      <c r="KJZ123" s="172"/>
      <c r="KKA123" s="172"/>
      <c r="KKB123" s="172"/>
      <c r="KKC123" s="172"/>
      <c r="KKD123" s="172"/>
      <c r="KKE123" s="172"/>
      <c r="KKF123" s="172"/>
      <c r="KKG123" s="172"/>
      <c r="KKH123" s="172"/>
      <c r="KKI123" s="172"/>
      <c r="KKJ123" s="172"/>
      <c r="KKK123" s="172"/>
      <c r="KKL123" s="172"/>
      <c r="KKM123" s="172"/>
      <c r="KKN123" s="172"/>
      <c r="KKO123" s="172"/>
      <c r="KKP123" s="172"/>
      <c r="KKQ123" s="172"/>
      <c r="KKR123" s="172"/>
      <c r="KKS123" s="172"/>
      <c r="KKT123" s="172"/>
      <c r="KKU123" s="172"/>
      <c r="KKV123" s="172"/>
      <c r="KKW123" s="172"/>
      <c r="KKX123" s="172"/>
      <c r="KKY123" s="172"/>
      <c r="KKZ123" s="172"/>
      <c r="KLA123" s="172"/>
      <c r="KLB123" s="172"/>
      <c r="KLC123" s="172"/>
      <c r="KLD123" s="172"/>
      <c r="KLE123" s="172"/>
      <c r="KLF123" s="172"/>
      <c r="KLG123" s="172"/>
      <c r="KLH123" s="172"/>
      <c r="KLI123" s="172"/>
      <c r="KLJ123" s="172"/>
      <c r="KLK123" s="172"/>
      <c r="KLL123" s="172"/>
      <c r="KLM123" s="172"/>
      <c r="KLN123" s="172"/>
      <c r="KLO123" s="172"/>
      <c r="KLP123" s="172"/>
      <c r="KLQ123" s="172"/>
      <c r="KLR123" s="172"/>
      <c r="KLS123" s="172"/>
      <c r="KLT123" s="172"/>
      <c r="KLU123" s="172"/>
      <c r="KLV123" s="172"/>
      <c r="KLW123" s="172"/>
      <c r="KLX123" s="172"/>
      <c r="KLY123" s="172"/>
      <c r="KLZ123" s="172"/>
      <c r="KMA123" s="172"/>
      <c r="KMB123" s="172"/>
      <c r="KMC123" s="172"/>
      <c r="KMD123" s="172"/>
      <c r="KME123" s="172"/>
      <c r="KMF123" s="172"/>
      <c r="KMG123" s="172"/>
      <c r="KMH123" s="172"/>
      <c r="KMI123" s="172"/>
      <c r="KMJ123" s="172"/>
      <c r="KMK123" s="172"/>
      <c r="KML123" s="172"/>
      <c r="KMM123" s="172"/>
      <c r="KMN123" s="172"/>
      <c r="KMO123" s="172"/>
      <c r="KMP123" s="172"/>
      <c r="KMQ123" s="172"/>
      <c r="KMR123" s="172"/>
      <c r="KMS123" s="172"/>
      <c r="KMT123" s="172"/>
      <c r="KMU123" s="172"/>
      <c r="KMV123" s="172"/>
      <c r="KMW123" s="172"/>
      <c r="KMX123" s="172"/>
      <c r="KMY123" s="172"/>
      <c r="KMZ123" s="172"/>
      <c r="KNA123" s="172"/>
      <c r="KNB123" s="172"/>
      <c r="KNC123" s="172"/>
      <c r="KND123" s="172"/>
      <c r="KNE123" s="172"/>
      <c r="KNF123" s="172"/>
      <c r="KNG123" s="172"/>
      <c r="KNH123" s="172"/>
      <c r="KNI123" s="172"/>
      <c r="KNJ123" s="172"/>
      <c r="KNK123" s="172"/>
      <c r="KNL123" s="172"/>
      <c r="KNM123" s="172"/>
      <c r="KNN123" s="172"/>
      <c r="KNO123" s="172"/>
      <c r="KNP123" s="172"/>
      <c r="KNQ123" s="172"/>
      <c r="KNR123" s="172"/>
      <c r="KNS123" s="172"/>
      <c r="KNT123" s="172"/>
      <c r="KNU123" s="172"/>
      <c r="KNV123" s="172"/>
      <c r="KNW123" s="172"/>
      <c r="KNX123" s="172"/>
      <c r="KNY123" s="172"/>
      <c r="KNZ123" s="172"/>
      <c r="KOA123" s="172"/>
      <c r="KOB123" s="172"/>
      <c r="KOC123" s="172"/>
      <c r="KOD123" s="172"/>
      <c r="KOE123" s="172"/>
      <c r="KOF123" s="172"/>
      <c r="KOG123" s="172"/>
      <c r="KOH123" s="172"/>
      <c r="KOI123" s="172"/>
      <c r="KOJ123" s="172"/>
      <c r="KOK123" s="172"/>
      <c r="KOL123" s="172"/>
      <c r="KOM123" s="172"/>
      <c r="KON123" s="172"/>
      <c r="KOO123" s="172"/>
      <c r="KOP123" s="172"/>
      <c r="KOQ123" s="172"/>
      <c r="KOR123" s="172"/>
      <c r="KOS123" s="172"/>
      <c r="KOT123" s="172"/>
      <c r="KOU123" s="172"/>
      <c r="KOV123" s="172"/>
      <c r="KOW123" s="172"/>
      <c r="KOX123" s="172"/>
      <c r="KOY123" s="172"/>
      <c r="KOZ123" s="172"/>
      <c r="KPA123" s="172"/>
      <c r="KPB123" s="172"/>
      <c r="KPC123" s="172"/>
      <c r="KPD123" s="172"/>
      <c r="KPE123" s="172"/>
      <c r="KPF123" s="172"/>
      <c r="KPG123" s="172"/>
      <c r="KPH123" s="172"/>
      <c r="KPI123" s="172"/>
      <c r="KPJ123" s="172"/>
      <c r="KPK123" s="172"/>
      <c r="KPL123" s="172"/>
      <c r="KPM123" s="172"/>
      <c r="KPN123" s="172"/>
      <c r="KPO123" s="172"/>
      <c r="KPP123" s="172"/>
      <c r="KPQ123" s="172"/>
      <c r="KPR123" s="172"/>
      <c r="KPS123" s="172"/>
      <c r="KPT123" s="172"/>
      <c r="KPU123" s="172"/>
      <c r="KPV123" s="172"/>
      <c r="KPW123" s="172"/>
      <c r="KPX123" s="172"/>
      <c r="KPY123" s="172"/>
      <c r="KPZ123" s="172"/>
      <c r="KQA123" s="172"/>
      <c r="KQB123" s="172"/>
      <c r="KQC123" s="172"/>
      <c r="KQD123" s="172"/>
      <c r="KQE123" s="172"/>
      <c r="KQF123" s="172"/>
      <c r="KQG123" s="172"/>
      <c r="KQH123" s="172"/>
      <c r="KQI123" s="172"/>
      <c r="KQJ123" s="172"/>
      <c r="KQK123" s="172"/>
      <c r="KQL123" s="172"/>
      <c r="KQM123" s="172"/>
      <c r="KQN123" s="172"/>
      <c r="KQO123" s="172"/>
      <c r="KQP123" s="172"/>
      <c r="KQQ123" s="172"/>
      <c r="KQR123" s="172"/>
      <c r="KQS123" s="172"/>
      <c r="KQT123" s="172"/>
      <c r="KQU123" s="172"/>
      <c r="KQV123" s="172"/>
      <c r="KQW123" s="172"/>
      <c r="KQX123" s="172"/>
      <c r="KQY123" s="172"/>
      <c r="KQZ123" s="172"/>
      <c r="KRA123" s="172"/>
      <c r="KRB123" s="172"/>
      <c r="KRC123" s="172"/>
      <c r="KRD123" s="172"/>
      <c r="KRE123" s="172"/>
      <c r="KRF123" s="172"/>
      <c r="KRG123" s="172"/>
      <c r="KRH123" s="172"/>
      <c r="KRI123" s="172"/>
      <c r="KRJ123" s="172"/>
      <c r="KRK123" s="172"/>
      <c r="KRL123" s="172"/>
      <c r="KRM123" s="172"/>
      <c r="KRN123" s="172"/>
      <c r="KRO123" s="172"/>
      <c r="KRP123" s="172"/>
      <c r="KRQ123" s="172"/>
      <c r="KRR123" s="172"/>
      <c r="KRS123" s="172"/>
      <c r="KRT123" s="172"/>
      <c r="KRU123" s="172"/>
      <c r="KRV123" s="172"/>
      <c r="KRW123" s="172"/>
      <c r="KRX123" s="172"/>
      <c r="KRY123" s="172"/>
      <c r="KRZ123" s="172"/>
      <c r="KSA123" s="172"/>
      <c r="KSB123" s="172"/>
      <c r="KSC123" s="172"/>
      <c r="KSD123" s="172"/>
      <c r="KSE123" s="172"/>
      <c r="KSF123" s="172"/>
      <c r="KSG123" s="172"/>
      <c r="KSH123" s="172"/>
      <c r="KSI123" s="172"/>
      <c r="KSJ123" s="172"/>
      <c r="KSK123" s="172"/>
      <c r="KSL123" s="172"/>
      <c r="KSM123" s="172"/>
      <c r="KSN123" s="172"/>
      <c r="KSO123" s="172"/>
      <c r="KSP123" s="172"/>
      <c r="KSQ123" s="172"/>
      <c r="KSR123" s="172"/>
      <c r="KSS123" s="172"/>
      <c r="KST123" s="172"/>
      <c r="KSU123" s="172"/>
      <c r="KSV123" s="172"/>
      <c r="KSW123" s="172"/>
      <c r="KSX123" s="172"/>
      <c r="KSY123" s="172"/>
      <c r="KSZ123" s="172"/>
      <c r="KTA123" s="172"/>
      <c r="KTB123" s="172"/>
      <c r="KTC123" s="172"/>
      <c r="KTD123" s="172"/>
      <c r="KTE123" s="172"/>
      <c r="KTF123" s="172"/>
      <c r="KTG123" s="172"/>
      <c r="KTH123" s="172"/>
      <c r="KTI123" s="172"/>
      <c r="KTJ123" s="172"/>
      <c r="KTK123" s="172"/>
      <c r="KTL123" s="172"/>
      <c r="KTM123" s="172"/>
      <c r="KTN123" s="172"/>
      <c r="KTO123" s="172"/>
      <c r="KTP123" s="172"/>
      <c r="KTQ123" s="172"/>
      <c r="KTR123" s="172"/>
      <c r="KTS123" s="172"/>
      <c r="KTT123" s="172"/>
      <c r="KTU123" s="172"/>
      <c r="KTV123" s="172"/>
      <c r="KTW123" s="172"/>
      <c r="KTX123" s="172"/>
      <c r="KTY123" s="172"/>
      <c r="KTZ123" s="172"/>
      <c r="KUA123" s="172"/>
      <c r="KUB123" s="172"/>
      <c r="KUC123" s="172"/>
      <c r="KUD123" s="172"/>
      <c r="KUE123" s="172"/>
      <c r="KUF123" s="172"/>
      <c r="KUG123" s="172"/>
      <c r="KUH123" s="172"/>
      <c r="KUI123" s="172"/>
      <c r="KUJ123" s="172"/>
      <c r="KUK123" s="172"/>
      <c r="KUL123" s="172"/>
      <c r="KUM123" s="172"/>
      <c r="KUN123" s="172"/>
      <c r="KUO123" s="172"/>
      <c r="KUP123" s="172"/>
      <c r="KUQ123" s="172"/>
      <c r="KUR123" s="172"/>
      <c r="KUS123" s="172"/>
      <c r="KUT123" s="172"/>
      <c r="KUU123" s="172"/>
      <c r="KUV123" s="172"/>
      <c r="KUW123" s="172"/>
      <c r="KUX123" s="172"/>
      <c r="KUY123" s="172"/>
      <c r="KUZ123" s="172"/>
      <c r="KVA123" s="172"/>
      <c r="KVB123" s="172"/>
      <c r="KVC123" s="172"/>
      <c r="KVD123" s="172"/>
      <c r="KVE123" s="172"/>
      <c r="KVF123" s="172"/>
      <c r="KVG123" s="172"/>
      <c r="KVH123" s="172"/>
      <c r="KVI123" s="172"/>
      <c r="KVJ123" s="172"/>
      <c r="KVK123" s="172"/>
      <c r="KVL123" s="172"/>
      <c r="KVM123" s="172"/>
      <c r="KVN123" s="172"/>
      <c r="KVO123" s="172"/>
      <c r="KVP123" s="172"/>
      <c r="KVQ123" s="172"/>
      <c r="KVR123" s="172"/>
      <c r="KVS123" s="172"/>
      <c r="KVT123" s="172"/>
      <c r="KVU123" s="172"/>
      <c r="KVV123" s="172"/>
      <c r="KVW123" s="172"/>
      <c r="KVX123" s="172"/>
      <c r="KVY123" s="172"/>
      <c r="KVZ123" s="172"/>
      <c r="KWA123" s="172"/>
      <c r="KWB123" s="172"/>
      <c r="KWC123" s="172"/>
      <c r="KWD123" s="172"/>
      <c r="KWE123" s="172"/>
      <c r="KWF123" s="172"/>
      <c r="KWG123" s="172"/>
      <c r="KWH123" s="172"/>
      <c r="KWI123" s="172"/>
      <c r="KWJ123" s="172"/>
      <c r="KWK123" s="172"/>
      <c r="KWL123" s="172"/>
      <c r="KWM123" s="172"/>
      <c r="KWN123" s="172"/>
      <c r="KWO123" s="172"/>
      <c r="KWP123" s="172"/>
      <c r="KWQ123" s="172"/>
      <c r="KWR123" s="172"/>
      <c r="KWS123" s="172"/>
      <c r="KWT123" s="172"/>
      <c r="KWU123" s="172"/>
      <c r="KWV123" s="172"/>
      <c r="KWW123" s="172"/>
      <c r="KWX123" s="172"/>
      <c r="KWY123" s="172"/>
      <c r="KWZ123" s="172"/>
      <c r="KXA123" s="172"/>
      <c r="KXB123" s="172"/>
      <c r="KXC123" s="172"/>
      <c r="KXD123" s="172"/>
      <c r="KXE123" s="172"/>
      <c r="KXF123" s="172"/>
      <c r="KXG123" s="172"/>
      <c r="KXH123" s="172"/>
      <c r="KXI123" s="172"/>
      <c r="KXJ123" s="172"/>
      <c r="KXK123" s="172"/>
      <c r="KXL123" s="172"/>
      <c r="KXM123" s="172"/>
      <c r="KXN123" s="172"/>
      <c r="KXO123" s="172"/>
      <c r="KXP123" s="172"/>
      <c r="KXQ123" s="172"/>
      <c r="KXR123" s="172"/>
      <c r="KXS123" s="172"/>
      <c r="KXT123" s="172"/>
      <c r="KXU123" s="172"/>
      <c r="KXV123" s="172"/>
      <c r="KXW123" s="172"/>
      <c r="KXX123" s="172"/>
      <c r="KXY123" s="172"/>
      <c r="KXZ123" s="172"/>
      <c r="KYA123" s="172"/>
      <c r="KYB123" s="172"/>
      <c r="KYC123" s="172"/>
      <c r="KYD123" s="172"/>
      <c r="KYE123" s="172"/>
      <c r="KYF123" s="172"/>
      <c r="KYG123" s="172"/>
      <c r="KYH123" s="172"/>
      <c r="KYI123" s="172"/>
      <c r="KYJ123" s="172"/>
      <c r="KYK123" s="172"/>
      <c r="KYL123" s="172"/>
      <c r="KYM123" s="172"/>
      <c r="KYN123" s="172"/>
      <c r="KYO123" s="172"/>
      <c r="KYP123" s="172"/>
      <c r="KYQ123" s="172"/>
      <c r="KYR123" s="172"/>
      <c r="KYS123" s="172"/>
      <c r="KYT123" s="172"/>
      <c r="KYU123" s="172"/>
      <c r="KYV123" s="172"/>
      <c r="KYW123" s="172"/>
      <c r="KYX123" s="172"/>
      <c r="KYY123" s="172"/>
      <c r="KYZ123" s="172"/>
      <c r="KZA123" s="172"/>
      <c r="KZB123" s="172"/>
      <c r="KZC123" s="172"/>
      <c r="KZD123" s="172"/>
      <c r="KZE123" s="172"/>
      <c r="KZF123" s="172"/>
      <c r="KZG123" s="172"/>
      <c r="KZH123" s="172"/>
      <c r="KZI123" s="172"/>
      <c r="KZJ123" s="172"/>
      <c r="KZK123" s="172"/>
      <c r="KZL123" s="172"/>
      <c r="KZM123" s="172"/>
      <c r="KZN123" s="172"/>
      <c r="KZO123" s="172"/>
      <c r="KZP123" s="172"/>
      <c r="KZQ123" s="172"/>
      <c r="KZR123" s="172"/>
      <c r="KZS123" s="172"/>
      <c r="KZT123" s="172"/>
      <c r="KZU123" s="172"/>
      <c r="KZV123" s="172"/>
      <c r="KZW123" s="172"/>
      <c r="KZX123" s="172"/>
      <c r="KZY123" s="172"/>
      <c r="KZZ123" s="172"/>
      <c r="LAA123" s="172"/>
      <c r="LAB123" s="172"/>
      <c r="LAC123" s="172"/>
      <c r="LAD123" s="172"/>
      <c r="LAE123" s="172"/>
      <c r="LAF123" s="172"/>
      <c r="LAG123" s="172"/>
      <c r="LAH123" s="172"/>
      <c r="LAI123" s="172"/>
      <c r="LAJ123" s="172"/>
      <c r="LAK123" s="172"/>
      <c r="LAL123" s="172"/>
      <c r="LAM123" s="172"/>
      <c r="LAN123" s="172"/>
      <c r="LAO123" s="172"/>
      <c r="LAP123" s="172"/>
      <c r="LAQ123" s="172"/>
      <c r="LAR123" s="172"/>
      <c r="LAS123" s="172"/>
      <c r="LAT123" s="172"/>
      <c r="LAU123" s="172"/>
      <c r="LAV123" s="172"/>
      <c r="LAW123" s="172"/>
      <c r="LAX123" s="172"/>
      <c r="LAY123" s="172"/>
      <c r="LAZ123" s="172"/>
      <c r="LBA123" s="172"/>
      <c r="LBB123" s="172"/>
      <c r="LBC123" s="172"/>
      <c r="LBD123" s="172"/>
      <c r="LBE123" s="172"/>
      <c r="LBF123" s="172"/>
      <c r="LBG123" s="172"/>
      <c r="LBH123" s="172"/>
      <c r="LBI123" s="172"/>
      <c r="LBJ123" s="172"/>
      <c r="LBK123" s="172"/>
      <c r="LBL123" s="172"/>
      <c r="LBM123" s="172"/>
      <c r="LBN123" s="172"/>
      <c r="LBO123" s="172"/>
      <c r="LBP123" s="172"/>
      <c r="LBQ123" s="172"/>
      <c r="LBR123" s="172"/>
      <c r="LBS123" s="172"/>
      <c r="LBT123" s="172"/>
      <c r="LBU123" s="172"/>
      <c r="LBV123" s="172"/>
      <c r="LBW123" s="172"/>
      <c r="LBX123" s="172"/>
      <c r="LBY123" s="172"/>
      <c r="LBZ123" s="172"/>
      <c r="LCA123" s="172"/>
      <c r="LCB123" s="172"/>
      <c r="LCC123" s="172"/>
      <c r="LCD123" s="172"/>
      <c r="LCE123" s="172"/>
      <c r="LCF123" s="172"/>
      <c r="LCG123" s="172"/>
      <c r="LCH123" s="172"/>
      <c r="LCI123" s="172"/>
      <c r="LCJ123" s="172"/>
      <c r="LCK123" s="172"/>
      <c r="LCL123" s="172"/>
      <c r="LCM123" s="172"/>
      <c r="LCN123" s="172"/>
      <c r="LCO123" s="172"/>
      <c r="LCP123" s="172"/>
      <c r="LCQ123" s="172"/>
      <c r="LCR123" s="172"/>
      <c r="LCS123" s="172"/>
      <c r="LCT123" s="172"/>
      <c r="LCU123" s="172"/>
      <c r="LCV123" s="172"/>
      <c r="LCW123" s="172"/>
      <c r="LCX123" s="172"/>
      <c r="LCY123" s="172"/>
      <c r="LCZ123" s="172"/>
      <c r="LDA123" s="172"/>
      <c r="LDB123" s="172"/>
      <c r="LDC123" s="172"/>
      <c r="LDD123" s="172"/>
      <c r="LDE123" s="172"/>
      <c r="LDF123" s="172"/>
      <c r="LDG123" s="172"/>
      <c r="LDH123" s="172"/>
      <c r="LDI123" s="172"/>
      <c r="LDJ123" s="172"/>
      <c r="LDK123" s="172"/>
      <c r="LDL123" s="172"/>
      <c r="LDM123" s="172"/>
      <c r="LDN123" s="172"/>
      <c r="LDO123" s="172"/>
      <c r="LDP123" s="172"/>
      <c r="LDQ123" s="172"/>
      <c r="LDR123" s="172"/>
      <c r="LDS123" s="172"/>
      <c r="LDT123" s="172"/>
      <c r="LDU123" s="172"/>
      <c r="LDV123" s="172"/>
      <c r="LDW123" s="172"/>
      <c r="LDX123" s="172"/>
      <c r="LDY123" s="172"/>
      <c r="LDZ123" s="172"/>
      <c r="LEA123" s="172"/>
      <c r="LEB123" s="172"/>
      <c r="LEC123" s="172"/>
      <c r="LED123" s="172"/>
      <c r="LEE123" s="172"/>
      <c r="LEF123" s="172"/>
      <c r="LEG123" s="172"/>
      <c r="LEH123" s="172"/>
      <c r="LEI123" s="172"/>
      <c r="LEJ123" s="172"/>
      <c r="LEK123" s="172"/>
      <c r="LEL123" s="172"/>
      <c r="LEM123" s="172"/>
      <c r="LEN123" s="172"/>
      <c r="LEO123" s="172"/>
      <c r="LEP123" s="172"/>
      <c r="LEQ123" s="172"/>
      <c r="LER123" s="172"/>
      <c r="LES123" s="172"/>
      <c r="LET123" s="172"/>
      <c r="LEU123" s="172"/>
      <c r="LEV123" s="172"/>
      <c r="LEW123" s="172"/>
      <c r="LEX123" s="172"/>
      <c r="LEY123" s="172"/>
      <c r="LEZ123" s="172"/>
      <c r="LFA123" s="172"/>
      <c r="LFB123" s="172"/>
      <c r="LFC123" s="172"/>
      <c r="LFD123" s="172"/>
      <c r="LFE123" s="172"/>
      <c r="LFF123" s="172"/>
      <c r="LFG123" s="172"/>
      <c r="LFH123" s="172"/>
      <c r="LFI123" s="172"/>
      <c r="LFJ123" s="172"/>
      <c r="LFK123" s="172"/>
      <c r="LFL123" s="172"/>
      <c r="LFM123" s="172"/>
      <c r="LFN123" s="172"/>
      <c r="LFO123" s="172"/>
      <c r="LFP123" s="172"/>
      <c r="LFQ123" s="172"/>
      <c r="LFR123" s="172"/>
      <c r="LFS123" s="172"/>
      <c r="LFT123" s="172"/>
      <c r="LFU123" s="172"/>
      <c r="LFV123" s="172"/>
      <c r="LFW123" s="172"/>
      <c r="LFX123" s="172"/>
      <c r="LFY123" s="172"/>
      <c r="LFZ123" s="172"/>
      <c r="LGA123" s="172"/>
      <c r="LGB123" s="172"/>
      <c r="LGC123" s="172"/>
      <c r="LGD123" s="172"/>
      <c r="LGE123" s="172"/>
      <c r="LGF123" s="172"/>
      <c r="LGG123" s="172"/>
      <c r="LGH123" s="172"/>
      <c r="LGI123" s="172"/>
      <c r="LGJ123" s="172"/>
      <c r="LGK123" s="172"/>
      <c r="LGL123" s="172"/>
      <c r="LGM123" s="172"/>
      <c r="LGN123" s="172"/>
      <c r="LGO123" s="172"/>
      <c r="LGP123" s="172"/>
      <c r="LGQ123" s="172"/>
      <c r="LGR123" s="172"/>
      <c r="LGS123" s="172"/>
      <c r="LGT123" s="172"/>
      <c r="LGU123" s="172"/>
      <c r="LGV123" s="172"/>
      <c r="LGW123" s="172"/>
      <c r="LGX123" s="172"/>
      <c r="LGY123" s="172"/>
      <c r="LGZ123" s="172"/>
      <c r="LHA123" s="172"/>
      <c r="LHB123" s="172"/>
      <c r="LHC123" s="172"/>
      <c r="LHD123" s="172"/>
      <c r="LHE123" s="172"/>
      <c r="LHF123" s="172"/>
      <c r="LHG123" s="172"/>
      <c r="LHH123" s="172"/>
      <c r="LHI123" s="172"/>
      <c r="LHJ123" s="172"/>
      <c r="LHK123" s="172"/>
      <c r="LHL123" s="172"/>
      <c r="LHM123" s="172"/>
      <c r="LHN123" s="172"/>
      <c r="LHO123" s="172"/>
      <c r="LHP123" s="172"/>
      <c r="LHQ123" s="172"/>
      <c r="LHR123" s="172"/>
      <c r="LHS123" s="172"/>
      <c r="LHT123" s="172"/>
      <c r="LHU123" s="172"/>
      <c r="LHV123" s="172"/>
      <c r="LHW123" s="172"/>
      <c r="LHX123" s="172"/>
      <c r="LHY123" s="172"/>
      <c r="LHZ123" s="172"/>
      <c r="LIA123" s="172"/>
      <c r="LIB123" s="172"/>
      <c r="LIC123" s="172"/>
      <c r="LID123" s="172"/>
      <c r="LIE123" s="172"/>
      <c r="LIF123" s="172"/>
      <c r="LIG123" s="172"/>
      <c r="LIH123" s="172"/>
      <c r="LII123" s="172"/>
      <c r="LIJ123" s="172"/>
      <c r="LIK123" s="172"/>
      <c r="LIL123" s="172"/>
      <c r="LIM123" s="172"/>
      <c r="LIN123" s="172"/>
      <c r="LIO123" s="172"/>
      <c r="LIP123" s="172"/>
      <c r="LIQ123" s="172"/>
      <c r="LIR123" s="172"/>
      <c r="LIS123" s="172"/>
      <c r="LIT123" s="172"/>
      <c r="LIU123" s="172"/>
      <c r="LIV123" s="172"/>
      <c r="LIW123" s="172"/>
      <c r="LIX123" s="172"/>
      <c r="LIY123" s="172"/>
      <c r="LIZ123" s="172"/>
      <c r="LJA123" s="172"/>
      <c r="LJB123" s="172"/>
      <c r="LJC123" s="172"/>
      <c r="LJD123" s="172"/>
      <c r="LJE123" s="172"/>
      <c r="LJF123" s="172"/>
      <c r="LJG123" s="172"/>
      <c r="LJH123" s="172"/>
      <c r="LJI123" s="172"/>
      <c r="LJJ123" s="172"/>
      <c r="LJK123" s="172"/>
      <c r="LJL123" s="172"/>
      <c r="LJM123" s="172"/>
      <c r="LJN123" s="172"/>
      <c r="LJO123" s="172"/>
      <c r="LJP123" s="172"/>
      <c r="LJQ123" s="172"/>
      <c r="LJR123" s="172"/>
      <c r="LJS123" s="172"/>
      <c r="LJT123" s="172"/>
      <c r="LJU123" s="172"/>
      <c r="LJV123" s="172"/>
      <c r="LJW123" s="172"/>
      <c r="LJX123" s="172"/>
      <c r="LJY123" s="172"/>
      <c r="LJZ123" s="172"/>
      <c r="LKA123" s="172"/>
      <c r="LKB123" s="172"/>
      <c r="LKC123" s="172"/>
      <c r="LKD123" s="172"/>
      <c r="LKE123" s="172"/>
      <c r="LKF123" s="172"/>
      <c r="LKG123" s="172"/>
      <c r="LKH123" s="172"/>
      <c r="LKI123" s="172"/>
      <c r="LKJ123" s="172"/>
      <c r="LKK123" s="172"/>
      <c r="LKL123" s="172"/>
      <c r="LKM123" s="172"/>
      <c r="LKN123" s="172"/>
      <c r="LKO123" s="172"/>
      <c r="LKP123" s="172"/>
      <c r="LKQ123" s="172"/>
      <c r="LKR123" s="172"/>
      <c r="LKS123" s="172"/>
      <c r="LKT123" s="172"/>
      <c r="LKU123" s="172"/>
      <c r="LKV123" s="172"/>
      <c r="LKW123" s="172"/>
      <c r="LKX123" s="172"/>
      <c r="LKY123" s="172"/>
      <c r="LKZ123" s="172"/>
      <c r="LLA123" s="172"/>
      <c r="LLB123" s="172"/>
      <c r="LLC123" s="172"/>
      <c r="LLD123" s="172"/>
      <c r="LLE123" s="172"/>
      <c r="LLF123" s="172"/>
      <c r="LLG123" s="172"/>
      <c r="LLH123" s="172"/>
      <c r="LLI123" s="172"/>
      <c r="LLJ123" s="172"/>
      <c r="LLK123" s="172"/>
      <c r="LLL123" s="172"/>
      <c r="LLM123" s="172"/>
      <c r="LLN123" s="172"/>
      <c r="LLO123" s="172"/>
      <c r="LLP123" s="172"/>
      <c r="LLQ123" s="172"/>
      <c r="LLR123" s="172"/>
      <c r="LLS123" s="172"/>
      <c r="LLT123" s="172"/>
      <c r="LLU123" s="172"/>
      <c r="LLV123" s="172"/>
      <c r="LLW123" s="172"/>
      <c r="LLX123" s="172"/>
      <c r="LLY123" s="172"/>
      <c r="LLZ123" s="172"/>
      <c r="LMA123" s="172"/>
      <c r="LMB123" s="172"/>
      <c r="LMC123" s="172"/>
      <c r="LMD123" s="172"/>
      <c r="LME123" s="172"/>
      <c r="LMF123" s="172"/>
      <c r="LMG123" s="172"/>
      <c r="LMH123" s="172"/>
      <c r="LMI123" s="172"/>
      <c r="LMJ123" s="172"/>
      <c r="LMK123" s="172"/>
      <c r="LML123" s="172"/>
      <c r="LMM123" s="172"/>
      <c r="LMN123" s="172"/>
      <c r="LMO123" s="172"/>
      <c r="LMP123" s="172"/>
      <c r="LMQ123" s="172"/>
      <c r="LMR123" s="172"/>
      <c r="LMS123" s="172"/>
      <c r="LMT123" s="172"/>
      <c r="LMU123" s="172"/>
      <c r="LMV123" s="172"/>
      <c r="LMW123" s="172"/>
      <c r="LMX123" s="172"/>
      <c r="LMY123" s="172"/>
      <c r="LMZ123" s="172"/>
      <c r="LNA123" s="172"/>
      <c r="LNB123" s="172"/>
      <c r="LNC123" s="172"/>
      <c r="LND123" s="172"/>
      <c r="LNE123" s="172"/>
      <c r="LNF123" s="172"/>
      <c r="LNG123" s="172"/>
      <c r="LNH123" s="172"/>
      <c r="LNI123" s="172"/>
      <c r="LNJ123" s="172"/>
      <c r="LNK123" s="172"/>
      <c r="LNL123" s="172"/>
      <c r="LNM123" s="172"/>
      <c r="LNN123" s="172"/>
      <c r="LNO123" s="172"/>
      <c r="LNP123" s="172"/>
      <c r="LNQ123" s="172"/>
      <c r="LNR123" s="172"/>
      <c r="LNS123" s="172"/>
      <c r="LNT123" s="172"/>
      <c r="LNU123" s="172"/>
      <c r="LNV123" s="172"/>
      <c r="LNW123" s="172"/>
      <c r="LNX123" s="172"/>
      <c r="LNY123" s="172"/>
      <c r="LNZ123" s="172"/>
      <c r="LOA123" s="172"/>
      <c r="LOB123" s="172"/>
      <c r="LOC123" s="172"/>
      <c r="LOD123" s="172"/>
      <c r="LOE123" s="172"/>
      <c r="LOF123" s="172"/>
      <c r="LOG123" s="172"/>
      <c r="LOH123" s="172"/>
      <c r="LOI123" s="172"/>
      <c r="LOJ123" s="172"/>
      <c r="LOK123" s="172"/>
      <c r="LOL123" s="172"/>
      <c r="LOM123" s="172"/>
      <c r="LON123" s="172"/>
      <c r="LOO123" s="172"/>
      <c r="LOP123" s="172"/>
      <c r="LOQ123" s="172"/>
      <c r="LOR123" s="172"/>
      <c r="LOS123" s="172"/>
      <c r="LOT123" s="172"/>
      <c r="LOU123" s="172"/>
      <c r="LOV123" s="172"/>
      <c r="LOW123" s="172"/>
      <c r="LOX123" s="172"/>
      <c r="LOY123" s="172"/>
      <c r="LOZ123" s="172"/>
      <c r="LPA123" s="172"/>
      <c r="LPB123" s="172"/>
      <c r="LPC123" s="172"/>
      <c r="LPD123" s="172"/>
      <c r="LPE123" s="172"/>
      <c r="LPF123" s="172"/>
      <c r="LPG123" s="172"/>
      <c r="LPH123" s="172"/>
      <c r="LPI123" s="172"/>
      <c r="LPJ123" s="172"/>
      <c r="LPK123" s="172"/>
      <c r="LPL123" s="172"/>
      <c r="LPM123" s="172"/>
      <c r="LPN123" s="172"/>
      <c r="LPO123" s="172"/>
      <c r="LPP123" s="172"/>
      <c r="LPQ123" s="172"/>
      <c r="LPR123" s="172"/>
      <c r="LPS123" s="172"/>
      <c r="LPT123" s="172"/>
      <c r="LPU123" s="172"/>
      <c r="LPV123" s="172"/>
      <c r="LPW123" s="172"/>
      <c r="LPX123" s="172"/>
      <c r="LPY123" s="172"/>
      <c r="LPZ123" s="172"/>
      <c r="LQA123" s="172"/>
      <c r="LQB123" s="172"/>
      <c r="LQC123" s="172"/>
      <c r="LQD123" s="172"/>
      <c r="LQE123" s="172"/>
      <c r="LQF123" s="172"/>
      <c r="LQG123" s="172"/>
      <c r="LQH123" s="172"/>
      <c r="LQI123" s="172"/>
      <c r="LQJ123" s="172"/>
      <c r="LQK123" s="172"/>
      <c r="LQL123" s="172"/>
      <c r="LQM123" s="172"/>
      <c r="LQN123" s="172"/>
      <c r="LQO123" s="172"/>
      <c r="LQP123" s="172"/>
      <c r="LQQ123" s="172"/>
      <c r="LQR123" s="172"/>
      <c r="LQS123" s="172"/>
      <c r="LQT123" s="172"/>
      <c r="LQU123" s="172"/>
      <c r="LQV123" s="172"/>
      <c r="LQW123" s="172"/>
      <c r="LQX123" s="172"/>
      <c r="LQY123" s="172"/>
      <c r="LQZ123" s="172"/>
      <c r="LRA123" s="172"/>
      <c r="LRB123" s="172"/>
      <c r="LRC123" s="172"/>
      <c r="LRD123" s="172"/>
      <c r="LRE123" s="172"/>
      <c r="LRF123" s="172"/>
      <c r="LRG123" s="172"/>
      <c r="LRH123" s="172"/>
      <c r="LRI123" s="172"/>
      <c r="LRJ123" s="172"/>
      <c r="LRK123" s="172"/>
      <c r="LRL123" s="172"/>
      <c r="LRM123" s="172"/>
      <c r="LRN123" s="172"/>
      <c r="LRO123" s="172"/>
      <c r="LRP123" s="172"/>
      <c r="LRQ123" s="172"/>
      <c r="LRR123" s="172"/>
      <c r="LRS123" s="172"/>
      <c r="LRT123" s="172"/>
      <c r="LRU123" s="172"/>
      <c r="LRV123" s="172"/>
      <c r="LRW123" s="172"/>
      <c r="LRX123" s="172"/>
      <c r="LRY123" s="172"/>
      <c r="LRZ123" s="172"/>
      <c r="LSA123" s="172"/>
      <c r="LSB123" s="172"/>
      <c r="LSC123" s="172"/>
      <c r="LSD123" s="172"/>
      <c r="LSE123" s="172"/>
      <c r="LSF123" s="172"/>
      <c r="LSG123" s="172"/>
      <c r="LSH123" s="172"/>
      <c r="LSI123" s="172"/>
      <c r="LSJ123" s="172"/>
      <c r="LSK123" s="172"/>
      <c r="LSL123" s="172"/>
      <c r="LSM123" s="172"/>
      <c r="LSN123" s="172"/>
      <c r="LSO123" s="172"/>
      <c r="LSP123" s="172"/>
      <c r="LSQ123" s="172"/>
      <c r="LSR123" s="172"/>
      <c r="LSS123" s="172"/>
      <c r="LST123" s="172"/>
      <c r="LSU123" s="172"/>
      <c r="LSV123" s="172"/>
      <c r="LSW123" s="172"/>
      <c r="LSX123" s="172"/>
      <c r="LSY123" s="172"/>
      <c r="LSZ123" s="172"/>
      <c r="LTA123" s="172"/>
      <c r="LTB123" s="172"/>
      <c r="LTC123" s="172"/>
      <c r="LTD123" s="172"/>
      <c r="LTE123" s="172"/>
      <c r="LTF123" s="172"/>
      <c r="LTG123" s="172"/>
      <c r="LTH123" s="172"/>
      <c r="LTI123" s="172"/>
      <c r="LTJ123" s="172"/>
      <c r="LTK123" s="172"/>
      <c r="LTL123" s="172"/>
      <c r="LTM123" s="172"/>
      <c r="LTN123" s="172"/>
      <c r="LTO123" s="172"/>
      <c r="LTP123" s="172"/>
      <c r="LTQ123" s="172"/>
      <c r="LTR123" s="172"/>
      <c r="LTS123" s="172"/>
      <c r="LTT123" s="172"/>
      <c r="LTU123" s="172"/>
      <c r="LTV123" s="172"/>
      <c r="LTW123" s="172"/>
      <c r="LTX123" s="172"/>
      <c r="LTY123" s="172"/>
      <c r="LTZ123" s="172"/>
      <c r="LUA123" s="172"/>
      <c r="LUB123" s="172"/>
      <c r="LUC123" s="172"/>
      <c r="LUD123" s="172"/>
      <c r="LUE123" s="172"/>
      <c r="LUF123" s="172"/>
      <c r="LUG123" s="172"/>
      <c r="LUH123" s="172"/>
      <c r="LUI123" s="172"/>
      <c r="LUJ123" s="172"/>
      <c r="LUK123" s="172"/>
      <c r="LUL123" s="172"/>
      <c r="LUM123" s="172"/>
      <c r="LUN123" s="172"/>
      <c r="LUO123" s="172"/>
      <c r="LUP123" s="172"/>
      <c r="LUQ123" s="172"/>
      <c r="LUR123" s="172"/>
      <c r="LUS123" s="172"/>
      <c r="LUT123" s="172"/>
      <c r="LUU123" s="172"/>
      <c r="LUV123" s="172"/>
      <c r="LUW123" s="172"/>
      <c r="LUX123" s="172"/>
      <c r="LUY123" s="172"/>
      <c r="LUZ123" s="172"/>
      <c r="LVA123" s="172"/>
      <c r="LVB123" s="172"/>
      <c r="LVC123" s="172"/>
      <c r="LVD123" s="172"/>
      <c r="LVE123" s="172"/>
      <c r="LVF123" s="172"/>
      <c r="LVG123" s="172"/>
      <c r="LVH123" s="172"/>
      <c r="LVI123" s="172"/>
      <c r="LVJ123" s="172"/>
      <c r="LVK123" s="172"/>
      <c r="LVL123" s="172"/>
      <c r="LVM123" s="172"/>
      <c r="LVN123" s="172"/>
      <c r="LVO123" s="172"/>
      <c r="LVP123" s="172"/>
      <c r="LVQ123" s="172"/>
      <c r="LVR123" s="172"/>
      <c r="LVS123" s="172"/>
      <c r="LVT123" s="172"/>
      <c r="LVU123" s="172"/>
      <c r="LVV123" s="172"/>
      <c r="LVW123" s="172"/>
      <c r="LVX123" s="172"/>
      <c r="LVY123" s="172"/>
      <c r="LVZ123" s="172"/>
      <c r="LWA123" s="172"/>
      <c r="LWB123" s="172"/>
      <c r="LWC123" s="172"/>
      <c r="LWD123" s="172"/>
      <c r="LWE123" s="172"/>
      <c r="LWF123" s="172"/>
      <c r="LWG123" s="172"/>
      <c r="LWH123" s="172"/>
      <c r="LWI123" s="172"/>
      <c r="LWJ123" s="172"/>
      <c r="LWK123" s="172"/>
      <c r="LWL123" s="172"/>
      <c r="LWM123" s="172"/>
      <c r="LWN123" s="172"/>
      <c r="LWO123" s="172"/>
      <c r="LWP123" s="172"/>
      <c r="LWQ123" s="172"/>
      <c r="LWR123" s="172"/>
      <c r="LWS123" s="172"/>
      <c r="LWT123" s="172"/>
      <c r="LWU123" s="172"/>
      <c r="LWV123" s="172"/>
      <c r="LWW123" s="172"/>
      <c r="LWX123" s="172"/>
      <c r="LWY123" s="172"/>
      <c r="LWZ123" s="172"/>
      <c r="LXA123" s="172"/>
      <c r="LXB123" s="172"/>
      <c r="LXC123" s="172"/>
      <c r="LXD123" s="172"/>
      <c r="LXE123" s="172"/>
      <c r="LXF123" s="172"/>
      <c r="LXG123" s="172"/>
      <c r="LXH123" s="172"/>
      <c r="LXI123" s="172"/>
      <c r="LXJ123" s="172"/>
      <c r="LXK123" s="172"/>
      <c r="LXL123" s="172"/>
      <c r="LXM123" s="172"/>
      <c r="LXN123" s="172"/>
      <c r="LXO123" s="172"/>
      <c r="LXP123" s="172"/>
      <c r="LXQ123" s="172"/>
      <c r="LXR123" s="172"/>
      <c r="LXS123" s="172"/>
      <c r="LXT123" s="172"/>
      <c r="LXU123" s="172"/>
      <c r="LXV123" s="172"/>
      <c r="LXW123" s="172"/>
      <c r="LXX123" s="172"/>
      <c r="LXY123" s="172"/>
      <c r="LXZ123" s="172"/>
      <c r="LYA123" s="172"/>
      <c r="LYB123" s="172"/>
      <c r="LYC123" s="172"/>
      <c r="LYD123" s="172"/>
      <c r="LYE123" s="172"/>
      <c r="LYF123" s="172"/>
      <c r="LYG123" s="172"/>
      <c r="LYH123" s="172"/>
      <c r="LYI123" s="172"/>
      <c r="LYJ123" s="172"/>
      <c r="LYK123" s="172"/>
      <c r="LYL123" s="172"/>
      <c r="LYM123" s="172"/>
      <c r="LYN123" s="172"/>
      <c r="LYO123" s="172"/>
      <c r="LYP123" s="172"/>
      <c r="LYQ123" s="172"/>
      <c r="LYR123" s="172"/>
      <c r="LYS123" s="172"/>
      <c r="LYT123" s="172"/>
      <c r="LYU123" s="172"/>
      <c r="LYV123" s="172"/>
      <c r="LYW123" s="172"/>
      <c r="LYX123" s="172"/>
      <c r="LYY123" s="172"/>
      <c r="LYZ123" s="172"/>
      <c r="LZA123" s="172"/>
      <c r="LZB123" s="172"/>
      <c r="LZC123" s="172"/>
      <c r="LZD123" s="172"/>
      <c r="LZE123" s="172"/>
      <c r="LZF123" s="172"/>
      <c r="LZG123" s="172"/>
      <c r="LZH123" s="172"/>
      <c r="LZI123" s="172"/>
      <c r="LZJ123" s="172"/>
      <c r="LZK123" s="172"/>
      <c r="LZL123" s="172"/>
      <c r="LZM123" s="172"/>
      <c r="LZN123" s="172"/>
      <c r="LZO123" s="172"/>
      <c r="LZP123" s="172"/>
      <c r="LZQ123" s="172"/>
      <c r="LZR123" s="172"/>
      <c r="LZS123" s="172"/>
      <c r="LZT123" s="172"/>
      <c r="LZU123" s="172"/>
      <c r="LZV123" s="172"/>
      <c r="LZW123" s="172"/>
      <c r="LZX123" s="172"/>
      <c r="LZY123" s="172"/>
      <c r="LZZ123" s="172"/>
      <c r="MAA123" s="172"/>
      <c r="MAB123" s="172"/>
      <c r="MAC123" s="172"/>
      <c r="MAD123" s="172"/>
      <c r="MAE123" s="172"/>
      <c r="MAF123" s="172"/>
      <c r="MAG123" s="172"/>
      <c r="MAH123" s="172"/>
      <c r="MAI123" s="172"/>
      <c r="MAJ123" s="172"/>
      <c r="MAK123" s="172"/>
      <c r="MAL123" s="172"/>
      <c r="MAM123" s="172"/>
      <c r="MAN123" s="172"/>
      <c r="MAO123" s="172"/>
      <c r="MAP123" s="172"/>
      <c r="MAQ123" s="172"/>
      <c r="MAR123" s="172"/>
      <c r="MAS123" s="172"/>
      <c r="MAT123" s="172"/>
      <c r="MAU123" s="172"/>
      <c r="MAV123" s="172"/>
      <c r="MAW123" s="172"/>
      <c r="MAX123" s="172"/>
      <c r="MAY123" s="172"/>
      <c r="MAZ123" s="172"/>
      <c r="MBA123" s="172"/>
      <c r="MBB123" s="172"/>
      <c r="MBC123" s="172"/>
      <c r="MBD123" s="172"/>
      <c r="MBE123" s="172"/>
      <c r="MBF123" s="172"/>
      <c r="MBG123" s="172"/>
      <c r="MBH123" s="172"/>
      <c r="MBI123" s="172"/>
      <c r="MBJ123" s="172"/>
      <c r="MBK123" s="172"/>
      <c r="MBL123" s="172"/>
      <c r="MBM123" s="172"/>
      <c r="MBN123" s="172"/>
      <c r="MBO123" s="172"/>
      <c r="MBP123" s="172"/>
      <c r="MBQ123" s="172"/>
      <c r="MBR123" s="172"/>
      <c r="MBS123" s="172"/>
      <c r="MBT123" s="172"/>
      <c r="MBU123" s="172"/>
      <c r="MBV123" s="172"/>
      <c r="MBW123" s="172"/>
      <c r="MBX123" s="172"/>
      <c r="MBY123" s="172"/>
      <c r="MBZ123" s="172"/>
      <c r="MCA123" s="172"/>
      <c r="MCB123" s="172"/>
      <c r="MCC123" s="172"/>
      <c r="MCD123" s="172"/>
      <c r="MCE123" s="172"/>
      <c r="MCF123" s="172"/>
      <c r="MCG123" s="172"/>
      <c r="MCH123" s="172"/>
      <c r="MCI123" s="172"/>
      <c r="MCJ123" s="172"/>
      <c r="MCK123" s="172"/>
      <c r="MCL123" s="172"/>
      <c r="MCM123" s="172"/>
      <c r="MCN123" s="172"/>
      <c r="MCO123" s="172"/>
      <c r="MCP123" s="172"/>
      <c r="MCQ123" s="172"/>
      <c r="MCR123" s="172"/>
      <c r="MCS123" s="172"/>
      <c r="MCT123" s="172"/>
      <c r="MCU123" s="172"/>
      <c r="MCV123" s="172"/>
      <c r="MCW123" s="172"/>
      <c r="MCX123" s="172"/>
      <c r="MCY123" s="172"/>
      <c r="MCZ123" s="172"/>
      <c r="MDA123" s="172"/>
      <c r="MDB123" s="172"/>
      <c r="MDC123" s="172"/>
      <c r="MDD123" s="172"/>
      <c r="MDE123" s="172"/>
      <c r="MDF123" s="172"/>
      <c r="MDG123" s="172"/>
      <c r="MDH123" s="172"/>
      <c r="MDI123" s="172"/>
      <c r="MDJ123" s="172"/>
      <c r="MDK123" s="172"/>
      <c r="MDL123" s="172"/>
      <c r="MDM123" s="172"/>
      <c r="MDN123" s="172"/>
      <c r="MDO123" s="172"/>
      <c r="MDP123" s="172"/>
      <c r="MDQ123" s="172"/>
      <c r="MDR123" s="172"/>
      <c r="MDS123" s="172"/>
      <c r="MDT123" s="172"/>
      <c r="MDU123" s="172"/>
      <c r="MDV123" s="172"/>
      <c r="MDW123" s="172"/>
      <c r="MDX123" s="172"/>
      <c r="MDY123" s="172"/>
      <c r="MDZ123" s="172"/>
      <c r="MEA123" s="172"/>
      <c r="MEB123" s="172"/>
      <c r="MEC123" s="172"/>
      <c r="MED123" s="172"/>
      <c r="MEE123" s="172"/>
      <c r="MEF123" s="172"/>
      <c r="MEG123" s="172"/>
      <c r="MEH123" s="172"/>
      <c r="MEI123" s="172"/>
      <c r="MEJ123" s="172"/>
      <c r="MEK123" s="172"/>
      <c r="MEL123" s="172"/>
      <c r="MEM123" s="172"/>
      <c r="MEN123" s="172"/>
      <c r="MEO123" s="172"/>
      <c r="MEP123" s="172"/>
      <c r="MEQ123" s="172"/>
      <c r="MER123" s="172"/>
      <c r="MES123" s="172"/>
      <c r="MET123" s="172"/>
      <c r="MEU123" s="172"/>
      <c r="MEV123" s="172"/>
      <c r="MEW123" s="172"/>
      <c r="MEX123" s="172"/>
      <c r="MEY123" s="172"/>
      <c r="MEZ123" s="172"/>
      <c r="MFA123" s="172"/>
      <c r="MFB123" s="172"/>
      <c r="MFC123" s="172"/>
      <c r="MFD123" s="172"/>
      <c r="MFE123" s="172"/>
      <c r="MFF123" s="172"/>
      <c r="MFG123" s="172"/>
      <c r="MFH123" s="172"/>
      <c r="MFI123" s="172"/>
      <c r="MFJ123" s="172"/>
      <c r="MFK123" s="172"/>
      <c r="MFL123" s="172"/>
      <c r="MFM123" s="172"/>
      <c r="MFN123" s="172"/>
      <c r="MFO123" s="172"/>
      <c r="MFP123" s="172"/>
      <c r="MFQ123" s="172"/>
      <c r="MFR123" s="172"/>
      <c r="MFS123" s="172"/>
      <c r="MFT123" s="172"/>
      <c r="MFU123" s="172"/>
      <c r="MFV123" s="172"/>
      <c r="MFW123" s="172"/>
      <c r="MFX123" s="172"/>
      <c r="MFY123" s="172"/>
      <c r="MFZ123" s="172"/>
      <c r="MGA123" s="172"/>
      <c r="MGB123" s="172"/>
      <c r="MGC123" s="172"/>
      <c r="MGD123" s="172"/>
      <c r="MGE123" s="172"/>
      <c r="MGF123" s="172"/>
      <c r="MGG123" s="172"/>
      <c r="MGH123" s="172"/>
      <c r="MGI123" s="172"/>
      <c r="MGJ123" s="172"/>
      <c r="MGK123" s="172"/>
      <c r="MGL123" s="172"/>
      <c r="MGM123" s="172"/>
      <c r="MGN123" s="172"/>
      <c r="MGO123" s="172"/>
      <c r="MGP123" s="172"/>
      <c r="MGQ123" s="172"/>
      <c r="MGR123" s="172"/>
      <c r="MGS123" s="172"/>
      <c r="MGT123" s="172"/>
      <c r="MGU123" s="172"/>
      <c r="MGV123" s="172"/>
      <c r="MGW123" s="172"/>
      <c r="MGX123" s="172"/>
      <c r="MGY123" s="172"/>
      <c r="MGZ123" s="172"/>
      <c r="MHA123" s="172"/>
      <c r="MHB123" s="172"/>
      <c r="MHC123" s="172"/>
      <c r="MHD123" s="172"/>
      <c r="MHE123" s="172"/>
      <c r="MHF123" s="172"/>
      <c r="MHG123" s="172"/>
      <c r="MHH123" s="172"/>
      <c r="MHI123" s="172"/>
      <c r="MHJ123" s="172"/>
      <c r="MHK123" s="172"/>
      <c r="MHL123" s="172"/>
      <c r="MHM123" s="172"/>
      <c r="MHN123" s="172"/>
      <c r="MHO123" s="172"/>
      <c r="MHP123" s="172"/>
      <c r="MHQ123" s="172"/>
      <c r="MHR123" s="172"/>
      <c r="MHS123" s="172"/>
      <c r="MHT123" s="172"/>
      <c r="MHU123" s="172"/>
      <c r="MHV123" s="172"/>
      <c r="MHW123" s="172"/>
      <c r="MHX123" s="172"/>
      <c r="MHY123" s="172"/>
      <c r="MHZ123" s="172"/>
      <c r="MIA123" s="172"/>
      <c r="MIB123" s="172"/>
      <c r="MIC123" s="172"/>
      <c r="MID123" s="172"/>
      <c r="MIE123" s="172"/>
      <c r="MIF123" s="172"/>
      <c r="MIG123" s="172"/>
      <c r="MIH123" s="172"/>
      <c r="MII123" s="172"/>
      <c r="MIJ123" s="172"/>
      <c r="MIK123" s="172"/>
      <c r="MIL123" s="172"/>
      <c r="MIM123" s="172"/>
      <c r="MIN123" s="172"/>
      <c r="MIO123" s="172"/>
      <c r="MIP123" s="172"/>
      <c r="MIQ123" s="172"/>
      <c r="MIR123" s="172"/>
      <c r="MIS123" s="172"/>
      <c r="MIT123" s="172"/>
      <c r="MIU123" s="172"/>
      <c r="MIV123" s="172"/>
      <c r="MIW123" s="172"/>
      <c r="MIX123" s="172"/>
      <c r="MIY123" s="172"/>
      <c r="MIZ123" s="172"/>
      <c r="MJA123" s="172"/>
      <c r="MJB123" s="172"/>
      <c r="MJC123" s="172"/>
      <c r="MJD123" s="172"/>
      <c r="MJE123" s="172"/>
      <c r="MJF123" s="172"/>
      <c r="MJG123" s="172"/>
      <c r="MJH123" s="172"/>
      <c r="MJI123" s="172"/>
      <c r="MJJ123" s="172"/>
      <c r="MJK123" s="172"/>
      <c r="MJL123" s="172"/>
      <c r="MJM123" s="172"/>
      <c r="MJN123" s="172"/>
      <c r="MJO123" s="172"/>
      <c r="MJP123" s="172"/>
      <c r="MJQ123" s="172"/>
      <c r="MJR123" s="172"/>
      <c r="MJS123" s="172"/>
      <c r="MJT123" s="172"/>
      <c r="MJU123" s="172"/>
      <c r="MJV123" s="172"/>
      <c r="MJW123" s="172"/>
      <c r="MJX123" s="172"/>
      <c r="MJY123" s="172"/>
      <c r="MJZ123" s="172"/>
      <c r="MKA123" s="172"/>
      <c r="MKB123" s="172"/>
      <c r="MKC123" s="172"/>
      <c r="MKD123" s="172"/>
      <c r="MKE123" s="172"/>
      <c r="MKF123" s="172"/>
      <c r="MKG123" s="172"/>
      <c r="MKH123" s="172"/>
      <c r="MKI123" s="172"/>
      <c r="MKJ123" s="172"/>
      <c r="MKK123" s="172"/>
      <c r="MKL123" s="172"/>
      <c r="MKM123" s="172"/>
      <c r="MKN123" s="172"/>
      <c r="MKO123" s="172"/>
      <c r="MKP123" s="172"/>
      <c r="MKQ123" s="172"/>
      <c r="MKR123" s="172"/>
      <c r="MKS123" s="172"/>
      <c r="MKT123" s="172"/>
      <c r="MKU123" s="172"/>
      <c r="MKV123" s="172"/>
      <c r="MKW123" s="172"/>
      <c r="MKX123" s="172"/>
      <c r="MKY123" s="172"/>
      <c r="MKZ123" s="172"/>
      <c r="MLA123" s="172"/>
      <c r="MLB123" s="172"/>
      <c r="MLC123" s="172"/>
      <c r="MLD123" s="172"/>
      <c r="MLE123" s="172"/>
      <c r="MLF123" s="172"/>
      <c r="MLG123" s="172"/>
      <c r="MLH123" s="172"/>
      <c r="MLI123" s="172"/>
      <c r="MLJ123" s="172"/>
      <c r="MLK123" s="172"/>
      <c r="MLL123" s="172"/>
      <c r="MLM123" s="172"/>
      <c r="MLN123" s="172"/>
      <c r="MLO123" s="172"/>
      <c r="MLP123" s="172"/>
      <c r="MLQ123" s="172"/>
      <c r="MLR123" s="172"/>
      <c r="MLS123" s="172"/>
      <c r="MLT123" s="172"/>
      <c r="MLU123" s="172"/>
      <c r="MLV123" s="172"/>
      <c r="MLW123" s="172"/>
      <c r="MLX123" s="172"/>
      <c r="MLY123" s="172"/>
      <c r="MLZ123" s="172"/>
      <c r="MMA123" s="172"/>
      <c r="MMB123" s="172"/>
      <c r="MMC123" s="172"/>
      <c r="MMD123" s="172"/>
      <c r="MME123" s="172"/>
      <c r="MMF123" s="172"/>
      <c r="MMG123" s="172"/>
      <c r="MMH123" s="172"/>
      <c r="MMI123" s="172"/>
      <c r="MMJ123" s="172"/>
      <c r="MMK123" s="172"/>
      <c r="MML123" s="172"/>
      <c r="MMM123" s="172"/>
      <c r="MMN123" s="172"/>
      <c r="MMO123" s="172"/>
      <c r="MMP123" s="172"/>
      <c r="MMQ123" s="172"/>
      <c r="MMR123" s="172"/>
      <c r="MMS123" s="172"/>
      <c r="MMT123" s="172"/>
      <c r="MMU123" s="172"/>
      <c r="MMV123" s="172"/>
      <c r="MMW123" s="172"/>
      <c r="MMX123" s="172"/>
      <c r="MMY123" s="172"/>
      <c r="MMZ123" s="172"/>
      <c r="MNA123" s="172"/>
      <c r="MNB123" s="172"/>
      <c r="MNC123" s="172"/>
      <c r="MND123" s="172"/>
      <c r="MNE123" s="172"/>
      <c r="MNF123" s="172"/>
      <c r="MNG123" s="172"/>
      <c r="MNH123" s="172"/>
      <c r="MNI123" s="172"/>
      <c r="MNJ123" s="172"/>
      <c r="MNK123" s="172"/>
      <c r="MNL123" s="172"/>
      <c r="MNM123" s="172"/>
      <c r="MNN123" s="172"/>
      <c r="MNO123" s="172"/>
      <c r="MNP123" s="172"/>
      <c r="MNQ123" s="172"/>
      <c r="MNR123" s="172"/>
      <c r="MNS123" s="172"/>
      <c r="MNT123" s="172"/>
      <c r="MNU123" s="172"/>
      <c r="MNV123" s="172"/>
      <c r="MNW123" s="172"/>
      <c r="MNX123" s="172"/>
      <c r="MNY123" s="172"/>
      <c r="MNZ123" s="172"/>
      <c r="MOA123" s="172"/>
      <c r="MOB123" s="172"/>
      <c r="MOC123" s="172"/>
      <c r="MOD123" s="172"/>
      <c r="MOE123" s="172"/>
      <c r="MOF123" s="172"/>
      <c r="MOG123" s="172"/>
      <c r="MOH123" s="172"/>
      <c r="MOI123" s="172"/>
      <c r="MOJ123" s="172"/>
      <c r="MOK123" s="172"/>
      <c r="MOL123" s="172"/>
      <c r="MOM123" s="172"/>
      <c r="MON123" s="172"/>
      <c r="MOO123" s="172"/>
      <c r="MOP123" s="172"/>
      <c r="MOQ123" s="172"/>
      <c r="MOR123" s="172"/>
      <c r="MOS123" s="172"/>
      <c r="MOT123" s="172"/>
      <c r="MOU123" s="172"/>
      <c r="MOV123" s="172"/>
      <c r="MOW123" s="172"/>
      <c r="MOX123" s="172"/>
      <c r="MOY123" s="172"/>
      <c r="MOZ123" s="172"/>
      <c r="MPA123" s="172"/>
      <c r="MPB123" s="172"/>
      <c r="MPC123" s="172"/>
      <c r="MPD123" s="172"/>
      <c r="MPE123" s="172"/>
      <c r="MPF123" s="172"/>
      <c r="MPG123" s="172"/>
      <c r="MPH123" s="172"/>
      <c r="MPI123" s="172"/>
      <c r="MPJ123" s="172"/>
      <c r="MPK123" s="172"/>
      <c r="MPL123" s="172"/>
      <c r="MPM123" s="172"/>
      <c r="MPN123" s="172"/>
      <c r="MPO123" s="172"/>
      <c r="MPP123" s="172"/>
      <c r="MPQ123" s="172"/>
      <c r="MPR123" s="172"/>
      <c r="MPS123" s="172"/>
      <c r="MPT123" s="172"/>
      <c r="MPU123" s="172"/>
      <c r="MPV123" s="172"/>
      <c r="MPW123" s="172"/>
      <c r="MPX123" s="172"/>
      <c r="MPY123" s="172"/>
      <c r="MPZ123" s="172"/>
      <c r="MQA123" s="172"/>
      <c r="MQB123" s="172"/>
      <c r="MQC123" s="172"/>
      <c r="MQD123" s="172"/>
      <c r="MQE123" s="172"/>
      <c r="MQF123" s="172"/>
      <c r="MQG123" s="172"/>
      <c r="MQH123" s="172"/>
      <c r="MQI123" s="172"/>
      <c r="MQJ123" s="172"/>
      <c r="MQK123" s="172"/>
      <c r="MQL123" s="172"/>
      <c r="MQM123" s="172"/>
      <c r="MQN123" s="172"/>
      <c r="MQO123" s="172"/>
      <c r="MQP123" s="172"/>
      <c r="MQQ123" s="172"/>
      <c r="MQR123" s="172"/>
      <c r="MQS123" s="172"/>
      <c r="MQT123" s="172"/>
      <c r="MQU123" s="172"/>
      <c r="MQV123" s="172"/>
      <c r="MQW123" s="172"/>
      <c r="MQX123" s="172"/>
      <c r="MQY123" s="172"/>
      <c r="MQZ123" s="172"/>
      <c r="MRA123" s="172"/>
      <c r="MRB123" s="172"/>
      <c r="MRC123" s="172"/>
      <c r="MRD123" s="172"/>
      <c r="MRE123" s="172"/>
      <c r="MRF123" s="172"/>
      <c r="MRG123" s="172"/>
      <c r="MRH123" s="172"/>
      <c r="MRI123" s="172"/>
      <c r="MRJ123" s="172"/>
      <c r="MRK123" s="172"/>
      <c r="MRL123" s="172"/>
      <c r="MRM123" s="172"/>
      <c r="MRN123" s="172"/>
      <c r="MRO123" s="172"/>
      <c r="MRP123" s="172"/>
      <c r="MRQ123" s="172"/>
      <c r="MRR123" s="172"/>
      <c r="MRS123" s="172"/>
      <c r="MRT123" s="172"/>
      <c r="MRU123" s="172"/>
      <c r="MRV123" s="172"/>
      <c r="MRW123" s="172"/>
      <c r="MRX123" s="172"/>
      <c r="MRY123" s="172"/>
      <c r="MRZ123" s="172"/>
      <c r="MSA123" s="172"/>
      <c r="MSB123" s="172"/>
      <c r="MSC123" s="172"/>
      <c r="MSD123" s="172"/>
      <c r="MSE123" s="172"/>
      <c r="MSF123" s="172"/>
      <c r="MSG123" s="172"/>
      <c r="MSH123" s="172"/>
      <c r="MSI123" s="172"/>
      <c r="MSJ123" s="172"/>
      <c r="MSK123" s="172"/>
      <c r="MSL123" s="172"/>
      <c r="MSM123" s="172"/>
      <c r="MSN123" s="172"/>
      <c r="MSO123" s="172"/>
      <c r="MSP123" s="172"/>
      <c r="MSQ123" s="172"/>
      <c r="MSR123" s="172"/>
      <c r="MSS123" s="172"/>
      <c r="MST123" s="172"/>
      <c r="MSU123" s="172"/>
      <c r="MSV123" s="172"/>
      <c r="MSW123" s="172"/>
      <c r="MSX123" s="172"/>
      <c r="MSY123" s="172"/>
      <c r="MSZ123" s="172"/>
      <c r="MTA123" s="172"/>
      <c r="MTB123" s="172"/>
      <c r="MTC123" s="172"/>
      <c r="MTD123" s="172"/>
      <c r="MTE123" s="172"/>
      <c r="MTF123" s="172"/>
      <c r="MTG123" s="172"/>
      <c r="MTH123" s="172"/>
      <c r="MTI123" s="172"/>
      <c r="MTJ123" s="172"/>
      <c r="MTK123" s="172"/>
      <c r="MTL123" s="172"/>
      <c r="MTM123" s="172"/>
      <c r="MTN123" s="172"/>
      <c r="MTO123" s="172"/>
      <c r="MTP123" s="172"/>
      <c r="MTQ123" s="172"/>
      <c r="MTR123" s="172"/>
      <c r="MTS123" s="172"/>
      <c r="MTT123" s="172"/>
      <c r="MTU123" s="172"/>
      <c r="MTV123" s="172"/>
      <c r="MTW123" s="172"/>
      <c r="MTX123" s="172"/>
      <c r="MTY123" s="172"/>
      <c r="MTZ123" s="172"/>
      <c r="MUA123" s="172"/>
      <c r="MUB123" s="172"/>
      <c r="MUC123" s="172"/>
      <c r="MUD123" s="172"/>
      <c r="MUE123" s="172"/>
      <c r="MUF123" s="172"/>
      <c r="MUG123" s="172"/>
      <c r="MUH123" s="172"/>
      <c r="MUI123" s="172"/>
      <c r="MUJ123" s="172"/>
      <c r="MUK123" s="172"/>
      <c r="MUL123" s="172"/>
      <c r="MUM123" s="172"/>
      <c r="MUN123" s="172"/>
      <c r="MUO123" s="172"/>
      <c r="MUP123" s="172"/>
      <c r="MUQ123" s="172"/>
      <c r="MUR123" s="172"/>
      <c r="MUS123" s="172"/>
      <c r="MUT123" s="172"/>
      <c r="MUU123" s="172"/>
      <c r="MUV123" s="172"/>
      <c r="MUW123" s="172"/>
      <c r="MUX123" s="172"/>
      <c r="MUY123" s="172"/>
      <c r="MUZ123" s="172"/>
      <c r="MVA123" s="172"/>
      <c r="MVB123" s="172"/>
      <c r="MVC123" s="172"/>
      <c r="MVD123" s="172"/>
      <c r="MVE123" s="172"/>
      <c r="MVF123" s="172"/>
      <c r="MVG123" s="172"/>
      <c r="MVH123" s="172"/>
      <c r="MVI123" s="172"/>
      <c r="MVJ123" s="172"/>
      <c r="MVK123" s="172"/>
      <c r="MVL123" s="172"/>
      <c r="MVM123" s="172"/>
      <c r="MVN123" s="172"/>
      <c r="MVO123" s="172"/>
      <c r="MVP123" s="172"/>
      <c r="MVQ123" s="172"/>
      <c r="MVR123" s="172"/>
      <c r="MVS123" s="172"/>
      <c r="MVT123" s="172"/>
      <c r="MVU123" s="172"/>
      <c r="MVV123" s="172"/>
      <c r="MVW123" s="172"/>
      <c r="MVX123" s="172"/>
      <c r="MVY123" s="172"/>
      <c r="MVZ123" s="172"/>
      <c r="MWA123" s="172"/>
      <c r="MWB123" s="172"/>
      <c r="MWC123" s="172"/>
      <c r="MWD123" s="172"/>
      <c r="MWE123" s="172"/>
      <c r="MWF123" s="172"/>
      <c r="MWG123" s="172"/>
      <c r="MWH123" s="172"/>
      <c r="MWI123" s="172"/>
      <c r="MWJ123" s="172"/>
      <c r="MWK123" s="172"/>
      <c r="MWL123" s="172"/>
      <c r="MWM123" s="172"/>
      <c r="MWN123" s="172"/>
      <c r="MWO123" s="172"/>
      <c r="MWP123" s="172"/>
      <c r="MWQ123" s="172"/>
      <c r="MWR123" s="172"/>
      <c r="MWS123" s="172"/>
      <c r="MWT123" s="172"/>
      <c r="MWU123" s="172"/>
      <c r="MWV123" s="172"/>
      <c r="MWW123" s="172"/>
      <c r="MWX123" s="172"/>
      <c r="MWY123" s="172"/>
      <c r="MWZ123" s="172"/>
      <c r="MXA123" s="172"/>
      <c r="MXB123" s="172"/>
      <c r="MXC123" s="172"/>
      <c r="MXD123" s="172"/>
      <c r="MXE123" s="172"/>
      <c r="MXF123" s="172"/>
      <c r="MXG123" s="172"/>
      <c r="MXH123" s="172"/>
      <c r="MXI123" s="172"/>
      <c r="MXJ123" s="172"/>
      <c r="MXK123" s="172"/>
      <c r="MXL123" s="172"/>
      <c r="MXM123" s="172"/>
      <c r="MXN123" s="172"/>
      <c r="MXO123" s="172"/>
      <c r="MXP123" s="172"/>
      <c r="MXQ123" s="172"/>
      <c r="MXR123" s="172"/>
      <c r="MXS123" s="172"/>
      <c r="MXT123" s="172"/>
      <c r="MXU123" s="172"/>
      <c r="MXV123" s="172"/>
      <c r="MXW123" s="172"/>
      <c r="MXX123" s="172"/>
      <c r="MXY123" s="172"/>
      <c r="MXZ123" s="172"/>
      <c r="MYA123" s="172"/>
      <c r="MYB123" s="172"/>
      <c r="MYC123" s="172"/>
      <c r="MYD123" s="172"/>
      <c r="MYE123" s="172"/>
      <c r="MYF123" s="172"/>
      <c r="MYG123" s="172"/>
      <c r="MYH123" s="172"/>
      <c r="MYI123" s="172"/>
      <c r="MYJ123" s="172"/>
      <c r="MYK123" s="172"/>
      <c r="MYL123" s="172"/>
      <c r="MYM123" s="172"/>
      <c r="MYN123" s="172"/>
      <c r="MYO123" s="172"/>
      <c r="MYP123" s="172"/>
      <c r="MYQ123" s="172"/>
      <c r="MYR123" s="172"/>
      <c r="MYS123" s="172"/>
      <c r="MYT123" s="172"/>
      <c r="MYU123" s="172"/>
      <c r="MYV123" s="172"/>
      <c r="MYW123" s="172"/>
      <c r="MYX123" s="172"/>
      <c r="MYY123" s="172"/>
      <c r="MYZ123" s="172"/>
      <c r="MZA123" s="172"/>
      <c r="MZB123" s="172"/>
      <c r="MZC123" s="172"/>
      <c r="MZD123" s="172"/>
      <c r="MZE123" s="172"/>
      <c r="MZF123" s="172"/>
      <c r="MZG123" s="172"/>
      <c r="MZH123" s="172"/>
      <c r="MZI123" s="172"/>
      <c r="MZJ123" s="172"/>
      <c r="MZK123" s="172"/>
      <c r="MZL123" s="172"/>
      <c r="MZM123" s="172"/>
      <c r="MZN123" s="172"/>
      <c r="MZO123" s="172"/>
      <c r="MZP123" s="172"/>
      <c r="MZQ123" s="172"/>
      <c r="MZR123" s="172"/>
      <c r="MZS123" s="172"/>
      <c r="MZT123" s="172"/>
      <c r="MZU123" s="172"/>
      <c r="MZV123" s="172"/>
      <c r="MZW123" s="172"/>
      <c r="MZX123" s="172"/>
      <c r="MZY123" s="172"/>
      <c r="MZZ123" s="172"/>
      <c r="NAA123" s="172"/>
      <c r="NAB123" s="172"/>
      <c r="NAC123" s="172"/>
      <c r="NAD123" s="172"/>
      <c r="NAE123" s="172"/>
      <c r="NAF123" s="172"/>
      <c r="NAG123" s="172"/>
      <c r="NAH123" s="172"/>
      <c r="NAI123" s="172"/>
      <c r="NAJ123" s="172"/>
      <c r="NAK123" s="172"/>
      <c r="NAL123" s="172"/>
      <c r="NAM123" s="172"/>
      <c r="NAN123" s="172"/>
      <c r="NAO123" s="172"/>
      <c r="NAP123" s="172"/>
      <c r="NAQ123" s="172"/>
      <c r="NAR123" s="172"/>
      <c r="NAS123" s="172"/>
      <c r="NAT123" s="172"/>
      <c r="NAU123" s="172"/>
      <c r="NAV123" s="172"/>
      <c r="NAW123" s="172"/>
      <c r="NAX123" s="172"/>
      <c r="NAY123" s="172"/>
      <c r="NAZ123" s="172"/>
      <c r="NBA123" s="172"/>
      <c r="NBB123" s="172"/>
      <c r="NBC123" s="172"/>
      <c r="NBD123" s="172"/>
      <c r="NBE123" s="172"/>
      <c r="NBF123" s="172"/>
      <c r="NBG123" s="172"/>
      <c r="NBH123" s="172"/>
      <c r="NBI123" s="172"/>
      <c r="NBJ123" s="172"/>
      <c r="NBK123" s="172"/>
      <c r="NBL123" s="172"/>
      <c r="NBM123" s="172"/>
      <c r="NBN123" s="172"/>
      <c r="NBO123" s="172"/>
      <c r="NBP123" s="172"/>
      <c r="NBQ123" s="172"/>
      <c r="NBR123" s="172"/>
      <c r="NBS123" s="172"/>
      <c r="NBT123" s="172"/>
      <c r="NBU123" s="172"/>
      <c r="NBV123" s="172"/>
      <c r="NBW123" s="172"/>
      <c r="NBX123" s="172"/>
      <c r="NBY123" s="172"/>
      <c r="NBZ123" s="172"/>
      <c r="NCA123" s="172"/>
      <c r="NCB123" s="172"/>
      <c r="NCC123" s="172"/>
      <c r="NCD123" s="172"/>
      <c r="NCE123" s="172"/>
      <c r="NCF123" s="172"/>
      <c r="NCG123" s="172"/>
      <c r="NCH123" s="172"/>
      <c r="NCI123" s="172"/>
      <c r="NCJ123" s="172"/>
      <c r="NCK123" s="172"/>
      <c r="NCL123" s="172"/>
      <c r="NCM123" s="172"/>
      <c r="NCN123" s="172"/>
      <c r="NCO123" s="172"/>
      <c r="NCP123" s="172"/>
      <c r="NCQ123" s="172"/>
      <c r="NCR123" s="172"/>
      <c r="NCS123" s="172"/>
      <c r="NCT123" s="172"/>
      <c r="NCU123" s="172"/>
      <c r="NCV123" s="172"/>
      <c r="NCW123" s="172"/>
      <c r="NCX123" s="172"/>
      <c r="NCY123" s="172"/>
      <c r="NCZ123" s="172"/>
      <c r="NDA123" s="172"/>
      <c r="NDB123" s="172"/>
      <c r="NDC123" s="172"/>
      <c r="NDD123" s="172"/>
      <c r="NDE123" s="172"/>
      <c r="NDF123" s="172"/>
      <c r="NDG123" s="172"/>
      <c r="NDH123" s="172"/>
      <c r="NDI123" s="172"/>
      <c r="NDJ123" s="172"/>
      <c r="NDK123" s="172"/>
      <c r="NDL123" s="172"/>
      <c r="NDM123" s="172"/>
      <c r="NDN123" s="172"/>
      <c r="NDO123" s="172"/>
      <c r="NDP123" s="172"/>
      <c r="NDQ123" s="172"/>
      <c r="NDR123" s="172"/>
      <c r="NDS123" s="172"/>
      <c r="NDT123" s="172"/>
      <c r="NDU123" s="172"/>
      <c r="NDV123" s="172"/>
      <c r="NDW123" s="172"/>
      <c r="NDX123" s="172"/>
      <c r="NDY123" s="172"/>
      <c r="NDZ123" s="172"/>
      <c r="NEA123" s="172"/>
      <c r="NEB123" s="172"/>
      <c r="NEC123" s="172"/>
      <c r="NED123" s="172"/>
      <c r="NEE123" s="172"/>
      <c r="NEF123" s="172"/>
      <c r="NEG123" s="172"/>
      <c r="NEH123" s="172"/>
      <c r="NEI123" s="172"/>
      <c r="NEJ123" s="172"/>
      <c r="NEK123" s="172"/>
      <c r="NEL123" s="172"/>
      <c r="NEM123" s="172"/>
      <c r="NEN123" s="172"/>
      <c r="NEO123" s="172"/>
      <c r="NEP123" s="172"/>
      <c r="NEQ123" s="172"/>
      <c r="NER123" s="172"/>
      <c r="NES123" s="172"/>
      <c r="NET123" s="172"/>
      <c r="NEU123" s="172"/>
      <c r="NEV123" s="172"/>
      <c r="NEW123" s="172"/>
      <c r="NEX123" s="172"/>
      <c r="NEY123" s="172"/>
      <c r="NEZ123" s="172"/>
      <c r="NFA123" s="172"/>
      <c r="NFB123" s="172"/>
      <c r="NFC123" s="172"/>
      <c r="NFD123" s="172"/>
      <c r="NFE123" s="172"/>
      <c r="NFF123" s="172"/>
      <c r="NFG123" s="172"/>
      <c r="NFH123" s="172"/>
      <c r="NFI123" s="172"/>
      <c r="NFJ123" s="172"/>
      <c r="NFK123" s="172"/>
      <c r="NFL123" s="172"/>
      <c r="NFM123" s="172"/>
      <c r="NFN123" s="172"/>
      <c r="NFO123" s="172"/>
      <c r="NFP123" s="172"/>
      <c r="NFQ123" s="172"/>
      <c r="NFR123" s="172"/>
      <c r="NFS123" s="172"/>
      <c r="NFT123" s="172"/>
      <c r="NFU123" s="172"/>
      <c r="NFV123" s="172"/>
      <c r="NFW123" s="172"/>
      <c r="NFX123" s="172"/>
      <c r="NFY123" s="172"/>
      <c r="NFZ123" s="172"/>
      <c r="NGA123" s="172"/>
      <c r="NGB123" s="172"/>
      <c r="NGC123" s="172"/>
      <c r="NGD123" s="172"/>
      <c r="NGE123" s="172"/>
      <c r="NGF123" s="172"/>
      <c r="NGG123" s="172"/>
      <c r="NGH123" s="172"/>
      <c r="NGI123" s="172"/>
      <c r="NGJ123" s="172"/>
      <c r="NGK123" s="172"/>
      <c r="NGL123" s="172"/>
      <c r="NGM123" s="172"/>
      <c r="NGN123" s="172"/>
      <c r="NGO123" s="172"/>
      <c r="NGP123" s="172"/>
      <c r="NGQ123" s="172"/>
      <c r="NGR123" s="172"/>
      <c r="NGS123" s="172"/>
      <c r="NGT123" s="172"/>
      <c r="NGU123" s="172"/>
      <c r="NGV123" s="172"/>
      <c r="NGW123" s="172"/>
      <c r="NGX123" s="172"/>
      <c r="NGY123" s="172"/>
      <c r="NGZ123" s="172"/>
      <c r="NHA123" s="172"/>
      <c r="NHB123" s="172"/>
      <c r="NHC123" s="172"/>
      <c r="NHD123" s="172"/>
      <c r="NHE123" s="172"/>
      <c r="NHF123" s="172"/>
      <c r="NHG123" s="172"/>
      <c r="NHH123" s="172"/>
      <c r="NHI123" s="172"/>
      <c r="NHJ123" s="172"/>
      <c r="NHK123" s="172"/>
      <c r="NHL123" s="172"/>
      <c r="NHM123" s="172"/>
      <c r="NHN123" s="172"/>
      <c r="NHO123" s="172"/>
      <c r="NHP123" s="172"/>
      <c r="NHQ123" s="172"/>
      <c r="NHR123" s="172"/>
      <c r="NHS123" s="172"/>
      <c r="NHT123" s="172"/>
      <c r="NHU123" s="172"/>
      <c r="NHV123" s="172"/>
      <c r="NHW123" s="172"/>
      <c r="NHX123" s="172"/>
      <c r="NHY123" s="172"/>
      <c r="NHZ123" s="172"/>
      <c r="NIA123" s="172"/>
      <c r="NIB123" s="172"/>
      <c r="NIC123" s="172"/>
      <c r="NID123" s="172"/>
      <c r="NIE123" s="172"/>
      <c r="NIF123" s="172"/>
      <c r="NIG123" s="172"/>
      <c r="NIH123" s="172"/>
      <c r="NII123" s="172"/>
      <c r="NIJ123" s="172"/>
      <c r="NIK123" s="172"/>
      <c r="NIL123" s="172"/>
      <c r="NIM123" s="172"/>
      <c r="NIN123" s="172"/>
      <c r="NIO123" s="172"/>
      <c r="NIP123" s="172"/>
      <c r="NIQ123" s="172"/>
      <c r="NIR123" s="172"/>
      <c r="NIS123" s="172"/>
      <c r="NIT123" s="172"/>
      <c r="NIU123" s="172"/>
      <c r="NIV123" s="172"/>
      <c r="NIW123" s="172"/>
      <c r="NIX123" s="172"/>
      <c r="NIY123" s="172"/>
      <c r="NIZ123" s="172"/>
      <c r="NJA123" s="172"/>
      <c r="NJB123" s="172"/>
      <c r="NJC123" s="172"/>
      <c r="NJD123" s="172"/>
      <c r="NJE123" s="172"/>
      <c r="NJF123" s="172"/>
      <c r="NJG123" s="172"/>
      <c r="NJH123" s="172"/>
      <c r="NJI123" s="172"/>
      <c r="NJJ123" s="172"/>
      <c r="NJK123" s="172"/>
      <c r="NJL123" s="172"/>
      <c r="NJM123" s="172"/>
      <c r="NJN123" s="172"/>
      <c r="NJO123" s="172"/>
      <c r="NJP123" s="172"/>
      <c r="NJQ123" s="172"/>
      <c r="NJR123" s="172"/>
      <c r="NJS123" s="172"/>
      <c r="NJT123" s="172"/>
      <c r="NJU123" s="172"/>
      <c r="NJV123" s="172"/>
      <c r="NJW123" s="172"/>
      <c r="NJX123" s="172"/>
      <c r="NJY123" s="172"/>
      <c r="NJZ123" s="172"/>
      <c r="NKA123" s="172"/>
      <c r="NKB123" s="172"/>
      <c r="NKC123" s="172"/>
      <c r="NKD123" s="172"/>
      <c r="NKE123" s="172"/>
      <c r="NKF123" s="172"/>
      <c r="NKG123" s="172"/>
      <c r="NKH123" s="172"/>
      <c r="NKI123" s="172"/>
      <c r="NKJ123" s="172"/>
      <c r="NKK123" s="172"/>
      <c r="NKL123" s="172"/>
      <c r="NKM123" s="172"/>
      <c r="NKN123" s="172"/>
      <c r="NKO123" s="172"/>
      <c r="NKP123" s="172"/>
      <c r="NKQ123" s="172"/>
      <c r="NKR123" s="172"/>
      <c r="NKS123" s="172"/>
      <c r="NKT123" s="172"/>
      <c r="NKU123" s="172"/>
      <c r="NKV123" s="172"/>
      <c r="NKW123" s="172"/>
      <c r="NKX123" s="172"/>
      <c r="NKY123" s="172"/>
      <c r="NKZ123" s="172"/>
      <c r="NLA123" s="172"/>
      <c r="NLB123" s="172"/>
      <c r="NLC123" s="172"/>
      <c r="NLD123" s="172"/>
      <c r="NLE123" s="172"/>
      <c r="NLF123" s="172"/>
      <c r="NLG123" s="172"/>
      <c r="NLH123" s="172"/>
      <c r="NLI123" s="172"/>
      <c r="NLJ123" s="172"/>
      <c r="NLK123" s="172"/>
      <c r="NLL123" s="172"/>
      <c r="NLM123" s="172"/>
      <c r="NLN123" s="172"/>
      <c r="NLO123" s="172"/>
      <c r="NLP123" s="172"/>
      <c r="NLQ123" s="172"/>
      <c r="NLR123" s="172"/>
      <c r="NLS123" s="172"/>
      <c r="NLT123" s="172"/>
      <c r="NLU123" s="172"/>
      <c r="NLV123" s="172"/>
      <c r="NLW123" s="172"/>
      <c r="NLX123" s="172"/>
      <c r="NLY123" s="172"/>
      <c r="NLZ123" s="172"/>
      <c r="NMA123" s="172"/>
      <c r="NMB123" s="172"/>
      <c r="NMC123" s="172"/>
      <c r="NMD123" s="172"/>
      <c r="NME123" s="172"/>
      <c r="NMF123" s="172"/>
      <c r="NMG123" s="172"/>
      <c r="NMH123" s="172"/>
      <c r="NMI123" s="172"/>
      <c r="NMJ123" s="172"/>
      <c r="NMK123" s="172"/>
      <c r="NML123" s="172"/>
      <c r="NMM123" s="172"/>
      <c r="NMN123" s="172"/>
      <c r="NMO123" s="172"/>
      <c r="NMP123" s="172"/>
      <c r="NMQ123" s="172"/>
      <c r="NMR123" s="172"/>
      <c r="NMS123" s="172"/>
      <c r="NMT123" s="172"/>
      <c r="NMU123" s="172"/>
      <c r="NMV123" s="172"/>
      <c r="NMW123" s="172"/>
      <c r="NMX123" s="172"/>
      <c r="NMY123" s="172"/>
      <c r="NMZ123" s="172"/>
      <c r="NNA123" s="172"/>
      <c r="NNB123" s="172"/>
      <c r="NNC123" s="172"/>
      <c r="NND123" s="172"/>
      <c r="NNE123" s="172"/>
      <c r="NNF123" s="172"/>
      <c r="NNG123" s="172"/>
      <c r="NNH123" s="172"/>
      <c r="NNI123" s="172"/>
      <c r="NNJ123" s="172"/>
      <c r="NNK123" s="172"/>
      <c r="NNL123" s="172"/>
      <c r="NNM123" s="172"/>
      <c r="NNN123" s="172"/>
      <c r="NNO123" s="172"/>
      <c r="NNP123" s="172"/>
      <c r="NNQ123" s="172"/>
      <c r="NNR123" s="172"/>
      <c r="NNS123" s="172"/>
      <c r="NNT123" s="172"/>
      <c r="NNU123" s="172"/>
      <c r="NNV123" s="172"/>
      <c r="NNW123" s="172"/>
      <c r="NNX123" s="172"/>
      <c r="NNY123" s="172"/>
      <c r="NNZ123" s="172"/>
      <c r="NOA123" s="172"/>
      <c r="NOB123" s="172"/>
      <c r="NOC123" s="172"/>
      <c r="NOD123" s="172"/>
      <c r="NOE123" s="172"/>
      <c r="NOF123" s="172"/>
      <c r="NOG123" s="172"/>
      <c r="NOH123" s="172"/>
      <c r="NOI123" s="172"/>
      <c r="NOJ123" s="172"/>
      <c r="NOK123" s="172"/>
      <c r="NOL123" s="172"/>
      <c r="NOM123" s="172"/>
      <c r="NON123" s="172"/>
      <c r="NOO123" s="172"/>
      <c r="NOP123" s="172"/>
      <c r="NOQ123" s="172"/>
      <c r="NOR123" s="172"/>
      <c r="NOS123" s="172"/>
      <c r="NOT123" s="172"/>
      <c r="NOU123" s="172"/>
      <c r="NOV123" s="172"/>
      <c r="NOW123" s="172"/>
      <c r="NOX123" s="172"/>
      <c r="NOY123" s="172"/>
      <c r="NOZ123" s="172"/>
      <c r="NPA123" s="172"/>
      <c r="NPB123" s="172"/>
      <c r="NPC123" s="172"/>
      <c r="NPD123" s="172"/>
      <c r="NPE123" s="172"/>
      <c r="NPF123" s="172"/>
      <c r="NPG123" s="172"/>
      <c r="NPH123" s="172"/>
      <c r="NPI123" s="172"/>
      <c r="NPJ123" s="172"/>
      <c r="NPK123" s="172"/>
      <c r="NPL123" s="172"/>
      <c r="NPM123" s="172"/>
      <c r="NPN123" s="172"/>
      <c r="NPO123" s="172"/>
      <c r="NPP123" s="172"/>
      <c r="NPQ123" s="172"/>
      <c r="NPR123" s="172"/>
      <c r="NPS123" s="172"/>
      <c r="NPT123" s="172"/>
      <c r="NPU123" s="172"/>
      <c r="NPV123" s="172"/>
      <c r="NPW123" s="172"/>
      <c r="NPX123" s="172"/>
      <c r="NPY123" s="172"/>
      <c r="NPZ123" s="172"/>
      <c r="NQA123" s="172"/>
      <c r="NQB123" s="172"/>
      <c r="NQC123" s="172"/>
      <c r="NQD123" s="172"/>
      <c r="NQE123" s="172"/>
      <c r="NQF123" s="172"/>
      <c r="NQG123" s="172"/>
      <c r="NQH123" s="172"/>
      <c r="NQI123" s="172"/>
      <c r="NQJ123" s="172"/>
      <c r="NQK123" s="172"/>
      <c r="NQL123" s="172"/>
      <c r="NQM123" s="172"/>
      <c r="NQN123" s="172"/>
      <c r="NQO123" s="172"/>
      <c r="NQP123" s="172"/>
      <c r="NQQ123" s="172"/>
      <c r="NQR123" s="172"/>
      <c r="NQS123" s="172"/>
      <c r="NQT123" s="172"/>
      <c r="NQU123" s="172"/>
      <c r="NQV123" s="172"/>
      <c r="NQW123" s="172"/>
      <c r="NQX123" s="172"/>
      <c r="NQY123" s="172"/>
      <c r="NQZ123" s="172"/>
      <c r="NRA123" s="172"/>
      <c r="NRB123" s="172"/>
      <c r="NRC123" s="172"/>
      <c r="NRD123" s="172"/>
      <c r="NRE123" s="172"/>
      <c r="NRF123" s="172"/>
      <c r="NRG123" s="172"/>
      <c r="NRH123" s="172"/>
      <c r="NRI123" s="172"/>
      <c r="NRJ123" s="172"/>
      <c r="NRK123" s="172"/>
      <c r="NRL123" s="172"/>
      <c r="NRM123" s="172"/>
      <c r="NRN123" s="172"/>
      <c r="NRO123" s="172"/>
      <c r="NRP123" s="172"/>
      <c r="NRQ123" s="172"/>
      <c r="NRR123" s="172"/>
      <c r="NRS123" s="172"/>
      <c r="NRT123" s="172"/>
      <c r="NRU123" s="172"/>
      <c r="NRV123" s="172"/>
      <c r="NRW123" s="172"/>
      <c r="NRX123" s="172"/>
      <c r="NRY123" s="172"/>
      <c r="NRZ123" s="172"/>
      <c r="NSA123" s="172"/>
      <c r="NSB123" s="172"/>
      <c r="NSC123" s="172"/>
      <c r="NSD123" s="172"/>
      <c r="NSE123" s="172"/>
      <c r="NSF123" s="172"/>
      <c r="NSG123" s="172"/>
      <c r="NSH123" s="172"/>
      <c r="NSI123" s="172"/>
      <c r="NSJ123" s="172"/>
      <c r="NSK123" s="172"/>
      <c r="NSL123" s="172"/>
      <c r="NSM123" s="172"/>
      <c r="NSN123" s="172"/>
      <c r="NSO123" s="172"/>
      <c r="NSP123" s="172"/>
      <c r="NSQ123" s="172"/>
      <c r="NSR123" s="172"/>
      <c r="NSS123" s="172"/>
      <c r="NST123" s="172"/>
      <c r="NSU123" s="172"/>
      <c r="NSV123" s="172"/>
      <c r="NSW123" s="172"/>
      <c r="NSX123" s="172"/>
      <c r="NSY123" s="172"/>
      <c r="NSZ123" s="172"/>
      <c r="NTA123" s="172"/>
      <c r="NTB123" s="172"/>
      <c r="NTC123" s="172"/>
      <c r="NTD123" s="172"/>
      <c r="NTE123" s="172"/>
      <c r="NTF123" s="172"/>
      <c r="NTG123" s="172"/>
      <c r="NTH123" s="172"/>
      <c r="NTI123" s="172"/>
      <c r="NTJ123" s="172"/>
      <c r="NTK123" s="172"/>
      <c r="NTL123" s="172"/>
      <c r="NTM123" s="172"/>
      <c r="NTN123" s="172"/>
      <c r="NTO123" s="172"/>
      <c r="NTP123" s="172"/>
      <c r="NTQ123" s="172"/>
      <c r="NTR123" s="172"/>
      <c r="NTS123" s="172"/>
      <c r="NTT123" s="172"/>
      <c r="NTU123" s="172"/>
      <c r="NTV123" s="172"/>
      <c r="NTW123" s="172"/>
      <c r="NTX123" s="172"/>
      <c r="NTY123" s="172"/>
      <c r="NTZ123" s="172"/>
      <c r="NUA123" s="172"/>
      <c r="NUB123" s="172"/>
      <c r="NUC123" s="172"/>
      <c r="NUD123" s="172"/>
      <c r="NUE123" s="172"/>
      <c r="NUF123" s="172"/>
      <c r="NUG123" s="172"/>
      <c r="NUH123" s="172"/>
      <c r="NUI123" s="172"/>
      <c r="NUJ123" s="172"/>
      <c r="NUK123" s="172"/>
      <c r="NUL123" s="172"/>
      <c r="NUM123" s="172"/>
      <c r="NUN123" s="172"/>
      <c r="NUO123" s="172"/>
      <c r="NUP123" s="172"/>
      <c r="NUQ123" s="172"/>
      <c r="NUR123" s="172"/>
      <c r="NUS123" s="172"/>
      <c r="NUT123" s="172"/>
      <c r="NUU123" s="172"/>
      <c r="NUV123" s="172"/>
      <c r="NUW123" s="172"/>
      <c r="NUX123" s="172"/>
      <c r="NUY123" s="172"/>
      <c r="NUZ123" s="172"/>
      <c r="NVA123" s="172"/>
      <c r="NVB123" s="172"/>
      <c r="NVC123" s="172"/>
      <c r="NVD123" s="172"/>
      <c r="NVE123" s="172"/>
      <c r="NVF123" s="172"/>
      <c r="NVG123" s="172"/>
      <c r="NVH123" s="172"/>
      <c r="NVI123" s="172"/>
      <c r="NVJ123" s="172"/>
      <c r="NVK123" s="172"/>
      <c r="NVL123" s="172"/>
      <c r="NVM123" s="172"/>
      <c r="NVN123" s="172"/>
      <c r="NVO123" s="172"/>
      <c r="NVP123" s="172"/>
      <c r="NVQ123" s="172"/>
      <c r="NVR123" s="172"/>
      <c r="NVS123" s="172"/>
      <c r="NVT123" s="172"/>
      <c r="NVU123" s="172"/>
      <c r="NVV123" s="172"/>
      <c r="NVW123" s="172"/>
      <c r="NVX123" s="172"/>
      <c r="NVY123" s="172"/>
      <c r="NVZ123" s="172"/>
      <c r="NWA123" s="172"/>
      <c r="NWB123" s="172"/>
      <c r="NWC123" s="172"/>
      <c r="NWD123" s="172"/>
      <c r="NWE123" s="172"/>
      <c r="NWF123" s="172"/>
      <c r="NWG123" s="172"/>
      <c r="NWH123" s="172"/>
      <c r="NWI123" s="172"/>
      <c r="NWJ123" s="172"/>
      <c r="NWK123" s="172"/>
      <c r="NWL123" s="172"/>
      <c r="NWM123" s="172"/>
      <c r="NWN123" s="172"/>
      <c r="NWO123" s="172"/>
      <c r="NWP123" s="172"/>
      <c r="NWQ123" s="172"/>
      <c r="NWR123" s="172"/>
      <c r="NWS123" s="172"/>
      <c r="NWT123" s="172"/>
      <c r="NWU123" s="172"/>
      <c r="NWV123" s="172"/>
      <c r="NWW123" s="172"/>
      <c r="NWX123" s="172"/>
      <c r="NWY123" s="172"/>
      <c r="NWZ123" s="172"/>
      <c r="NXA123" s="172"/>
      <c r="NXB123" s="172"/>
      <c r="NXC123" s="172"/>
      <c r="NXD123" s="172"/>
      <c r="NXE123" s="172"/>
      <c r="NXF123" s="172"/>
      <c r="NXG123" s="172"/>
      <c r="NXH123" s="172"/>
      <c r="NXI123" s="172"/>
      <c r="NXJ123" s="172"/>
      <c r="NXK123" s="172"/>
      <c r="NXL123" s="172"/>
      <c r="NXM123" s="172"/>
      <c r="NXN123" s="172"/>
      <c r="NXO123" s="172"/>
      <c r="NXP123" s="172"/>
      <c r="NXQ123" s="172"/>
      <c r="NXR123" s="172"/>
      <c r="NXS123" s="172"/>
      <c r="NXT123" s="172"/>
      <c r="NXU123" s="172"/>
      <c r="NXV123" s="172"/>
      <c r="NXW123" s="172"/>
      <c r="NXX123" s="172"/>
      <c r="NXY123" s="172"/>
      <c r="NXZ123" s="172"/>
      <c r="NYA123" s="172"/>
      <c r="NYB123" s="172"/>
      <c r="NYC123" s="172"/>
      <c r="NYD123" s="172"/>
      <c r="NYE123" s="172"/>
      <c r="NYF123" s="172"/>
      <c r="NYG123" s="172"/>
      <c r="NYH123" s="172"/>
      <c r="NYI123" s="172"/>
      <c r="NYJ123" s="172"/>
      <c r="NYK123" s="172"/>
      <c r="NYL123" s="172"/>
      <c r="NYM123" s="172"/>
      <c r="NYN123" s="172"/>
      <c r="NYO123" s="172"/>
      <c r="NYP123" s="172"/>
      <c r="NYQ123" s="172"/>
      <c r="NYR123" s="172"/>
      <c r="NYS123" s="172"/>
      <c r="NYT123" s="172"/>
      <c r="NYU123" s="172"/>
      <c r="NYV123" s="172"/>
      <c r="NYW123" s="172"/>
      <c r="NYX123" s="172"/>
      <c r="NYY123" s="172"/>
      <c r="NYZ123" s="172"/>
      <c r="NZA123" s="172"/>
      <c r="NZB123" s="172"/>
      <c r="NZC123" s="172"/>
      <c r="NZD123" s="172"/>
      <c r="NZE123" s="172"/>
      <c r="NZF123" s="172"/>
      <c r="NZG123" s="172"/>
      <c r="NZH123" s="172"/>
      <c r="NZI123" s="172"/>
      <c r="NZJ123" s="172"/>
      <c r="NZK123" s="172"/>
      <c r="NZL123" s="172"/>
      <c r="NZM123" s="172"/>
      <c r="NZN123" s="172"/>
      <c r="NZO123" s="172"/>
      <c r="NZP123" s="172"/>
      <c r="NZQ123" s="172"/>
      <c r="NZR123" s="172"/>
      <c r="NZS123" s="172"/>
      <c r="NZT123" s="172"/>
      <c r="NZU123" s="172"/>
      <c r="NZV123" s="172"/>
      <c r="NZW123" s="172"/>
      <c r="NZX123" s="172"/>
      <c r="NZY123" s="172"/>
      <c r="NZZ123" s="172"/>
      <c r="OAA123" s="172"/>
      <c r="OAB123" s="172"/>
      <c r="OAC123" s="172"/>
      <c r="OAD123" s="172"/>
      <c r="OAE123" s="172"/>
      <c r="OAF123" s="172"/>
      <c r="OAG123" s="172"/>
      <c r="OAH123" s="172"/>
      <c r="OAI123" s="172"/>
      <c r="OAJ123" s="172"/>
      <c r="OAK123" s="172"/>
      <c r="OAL123" s="172"/>
      <c r="OAM123" s="172"/>
      <c r="OAN123" s="172"/>
      <c r="OAO123" s="172"/>
      <c r="OAP123" s="172"/>
      <c r="OAQ123" s="172"/>
      <c r="OAR123" s="172"/>
      <c r="OAS123" s="172"/>
      <c r="OAT123" s="172"/>
      <c r="OAU123" s="172"/>
      <c r="OAV123" s="172"/>
      <c r="OAW123" s="172"/>
      <c r="OAX123" s="172"/>
      <c r="OAY123" s="172"/>
      <c r="OAZ123" s="172"/>
      <c r="OBA123" s="172"/>
      <c r="OBB123" s="172"/>
      <c r="OBC123" s="172"/>
      <c r="OBD123" s="172"/>
      <c r="OBE123" s="172"/>
      <c r="OBF123" s="172"/>
      <c r="OBG123" s="172"/>
      <c r="OBH123" s="172"/>
      <c r="OBI123" s="172"/>
      <c r="OBJ123" s="172"/>
      <c r="OBK123" s="172"/>
      <c r="OBL123" s="172"/>
      <c r="OBM123" s="172"/>
      <c r="OBN123" s="172"/>
      <c r="OBO123" s="172"/>
      <c r="OBP123" s="172"/>
      <c r="OBQ123" s="172"/>
      <c r="OBR123" s="172"/>
      <c r="OBS123" s="172"/>
      <c r="OBT123" s="172"/>
      <c r="OBU123" s="172"/>
      <c r="OBV123" s="172"/>
      <c r="OBW123" s="172"/>
      <c r="OBX123" s="172"/>
      <c r="OBY123" s="172"/>
      <c r="OBZ123" s="172"/>
      <c r="OCA123" s="172"/>
      <c r="OCB123" s="172"/>
      <c r="OCC123" s="172"/>
      <c r="OCD123" s="172"/>
      <c r="OCE123" s="172"/>
      <c r="OCF123" s="172"/>
      <c r="OCG123" s="172"/>
      <c r="OCH123" s="172"/>
      <c r="OCI123" s="172"/>
      <c r="OCJ123" s="172"/>
      <c r="OCK123" s="172"/>
      <c r="OCL123" s="172"/>
      <c r="OCM123" s="172"/>
      <c r="OCN123" s="172"/>
      <c r="OCO123" s="172"/>
      <c r="OCP123" s="172"/>
      <c r="OCQ123" s="172"/>
      <c r="OCR123" s="172"/>
      <c r="OCS123" s="172"/>
      <c r="OCT123" s="172"/>
      <c r="OCU123" s="172"/>
      <c r="OCV123" s="172"/>
      <c r="OCW123" s="172"/>
      <c r="OCX123" s="172"/>
      <c r="OCY123" s="172"/>
      <c r="OCZ123" s="172"/>
      <c r="ODA123" s="172"/>
      <c r="ODB123" s="172"/>
      <c r="ODC123" s="172"/>
      <c r="ODD123" s="172"/>
      <c r="ODE123" s="172"/>
      <c r="ODF123" s="172"/>
      <c r="ODG123" s="172"/>
      <c r="ODH123" s="172"/>
      <c r="ODI123" s="172"/>
      <c r="ODJ123" s="172"/>
      <c r="ODK123" s="172"/>
      <c r="ODL123" s="172"/>
      <c r="ODM123" s="172"/>
      <c r="ODN123" s="172"/>
      <c r="ODO123" s="172"/>
      <c r="ODP123" s="172"/>
      <c r="ODQ123" s="172"/>
      <c r="ODR123" s="172"/>
      <c r="ODS123" s="172"/>
      <c r="ODT123" s="172"/>
      <c r="ODU123" s="172"/>
      <c r="ODV123" s="172"/>
      <c r="ODW123" s="172"/>
      <c r="ODX123" s="172"/>
      <c r="ODY123" s="172"/>
      <c r="ODZ123" s="172"/>
      <c r="OEA123" s="172"/>
      <c r="OEB123" s="172"/>
      <c r="OEC123" s="172"/>
      <c r="OED123" s="172"/>
      <c r="OEE123" s="172"/>
      <c r="OEF123" s="172"/>
      <c r="OEG123" s="172"/>
      <c r="OEH123" s="172"/>
      <c r="OEI123" s="172"/>
      <c r="OEJ123" s="172"/>
      <c r="OEK123" s="172"/>
      <c r="OEL123" s="172"/>
      <c r="OEM123" s="172"/>
      <c r="OEN123" s="172"/>
      <c r="OEO123" s="172"/>
      <c r="OEP123" s="172"/>
      <c r="OEQ123" s="172"/>
      <c r="OER123" s="172"/>
      <c r="OES123" s="172"/>
      <c r="OET123" s="172"/>
      <c r="OEU123" s="172"/>
      <c r="OEV123" s="172"/>
      <c r="OEW123" s="172"/>
      <c r="OEX123" s="172"/>
      <c r="OEY123" s="172"/>
      <c r="OEZ123" s="172"/>
      <c r="OFA123" s="172"/>
      <c r="OFB123" s="172"/>
      <c r="OFC123" s="172"/>
      <c r="OFD123" s="172"/>
      <c r="OFE123" s="172"/>
      <c r="OFF123" s="172"/>
      <c r="OFG123" s="172"/>
      <c r="OFH123" s="172"/>
      <c r="OFI123" s="172"/>
      <c r="OFJ123" s="172"/>
      <c r="OFK123" s="172"/>
      <c r="OFL123" s="172"/>
      <c r="OFM123" s="172"/>
      <c r="OFN123" s="172"/>
      <c r="OFO123" s="172"/>
      <c r="OFP123" s="172"/>
      <c r="OFQ123" s="172"/>
      <c r="OFR123" s="172"/>
      <c r="OFS123" s="172"/>
      <c r="OFT123" s="172"/>
      <c r="OFU123" s="172"/>
      <c r="OFV123" s="172"/>
      <c r="OFW123" s="172"/>
      <c r="OFX123" s="172"/>
      <c r="OFY123" s="172"/>
      <c r="OFZ123" s="172"/>
      <c r="OGA123" s="172"/>
      <c r="OGB123" s="172"/>
      <c r="OGC123" s="172"/>
      <c r="OGD123" s="172"/>
      <c r="OGE123" s="172"/>
      <c r="OGF123" s="172"/>
      <c r="OGG123" s="172"/>
      <c r="OGH123" s="172"/>
      <c r="OGI123" s="172"/>
      <c r="OGJ123" s="172"/>
      <c r="OGK123" s="172"/>
      <c r="OGL123" s="172"/>
      <c r="OGM123" s="172"/>
      <c r="OGN123" s="172"/>
      <c r="OGO123" s="172"/>
      <c r="OGP123" s="172"/>
      <c r="OGQ123" s="172"/>
      <c r="OGR123" s="172"/>
      <c r="OGS123" s="172"/>
      <c r="OGT123" s="172"/>
      <c r="OGU123" s="172"/>
      <c r="OGV123" s="172"/>
      <c r="OGW123" s="172"/>
      <c r="OGX123" s="172"/>
      <c r="OGY123" s="172"/>
      <c r="OGZ123" s="172"/>
      <c r="OHA123" s="172"/>
      <c r="OHB123" s="172"/>
      <c r="OHC123" s="172"/>
      <c r="OHD123" s="172"/>
      <c r="OHE123" s="172"/>
      <c r="OHF123" s="172"/>
      <c r="OHG123" s="172"/>
      <c r="OHH123" s="172"/>
      <c r="OHI123" s="172"/>
      <c r="OHJ123" s="172"/>
      <c r="OHK123" s="172"/>
      <c r="OHL123" s="172"/>
      <c r="OHM123" s="172"/>
      <c r="OHN123" s="172"/>
      <c r="OHO123" s="172"/>
      <c r="OHP123" s="172"/>
      <c r="OHQ123" s="172"/>
      <c r="OHR123" s="172"/>
      <c r="OHS123" s="172"/>
      <c r="OHT123" s="172"/>
      <c r="OHU123" s="172"/>
      <c r="OHV123" s="172"/>
      <c r="OHW123" s="172"/>
      <c r="OHX123" s="172"/>
      <c r="OHY123" s="172"/>
      <c r="OHZ123" s="172"/>
      <c r="OIA123" s="172"/>
      <c r="OIB123" s="172"/>
      <c r="OIC123" s="172"/>
      <c r="OID123" s="172"/>
      <c r="OIE123" s="172"/>
      <c r="OIF123" s="172"/>
      <c r="OIG123" s="172"/>
      <c r="OIH123" s="172"/>
      <c r="OII123" s="172"/>
      <c r="OIJ123" s="172"/>
      <c r="OIK123" s="172"/>
      <c r="OIL123" s="172"/>
      <c r="OIM123" s="172"/>
      <c r="OIN123" s="172"/>
      <c r="OIO123" s="172"/>
      <c r="OIP123" s="172"/>
      <c r="OIQ123" s="172"/>
      <c r="OIR123" s="172"/>
      <c r="OIS123" s="172"/>
      <c r="OIT123" s="172"/>
      <c r="OIU123" s="172"/>
      <c r="OIV123" s="172"/>
      <c r="OIW123" s="172"/>
      <c r="OIX123" s="172"/>
      <c r="OIY123" s="172"/>
      <c r="OIZ123" s="172"/>
      <c r="OJA123" s="172"/>
      <c r="OJB123" s="172"/>
      <c r="OJC123" s="172"/>
      <c r="OJD123" s="172"/>
      <c r="OJE123" s="172"/>
      <c r="OJF123" s="172"/>
      <c r="OJG123" s="172"/>
      <c r="OJH123" s="172"/>
      <c r="OJI123" s="172"/>
      <c r="OJJ123" s="172"/>
      <c r="OJK123" s="172"/>
      <c r="OJL123" s="172"/>
      <c r="OJM123" s="172"/>
      <c r="OJN123" s="172"/>
      <c r="OJO123" s="172"/>
      <c r="OJP123" s="172"/>
      <c r="OJQ123" s="172"/>
      <c r="OJR123" s="172"/>
      <c r="OJS123" s="172"/>
      <c r="OJT123" s="172"/>
      <c r="OJU123" s="172"/>
      <c r="OJV123" s="172"/>
      <c r="OJW123" s="172"/>
      <c r="OJX123" s="172"/>
      <c r="OJY123" s="172"/>
      <c r="OJZ123" s="172"/>
      <c r="OKA123" s="172"/>
      <c r="OKB123" s="172"/>
      <c r="OKC123" s="172"/>
      <c r="OKD123" s="172"/>
      <c r="OKE123" s="172"/>
      <c r="OKF123" s="172"/>
      <c r="OKG123" s="172"/>
      <c r="OKH123" s="172"/>
      <c r="OKI123" s="172"/>
      <c r="OKJ123" s="172"/>
      <c r="OKK123" s="172"/>
      <c r="OKL123" s="172"/>
      <c r="OKM123" s="172"/>
      <c r="OKN123" s="172"/>
      <c r="OKO123" s="172"/>
      <c r="OKP123" s="172"/>
      <c r="OKQ123" s="172"/>
      <c r="OKR123" s="172"/>
      <c r="OKS123" s="172"/>
      <c r="OKT123" s="172"/>
      <c r="OKU123" s="172"/>
      <c r="OKV123" s="172"/>
      <c r="OKW123" s="172"/>
      <c r="OKX123" s="172"/>
      <c r="OKY123" s="172"/>
      <c r="OKZ123" s="172"/>
      <c r="OLA123" s="172"/>
      <c r="OLB123" s="172"/>
      <c r="OLC123" s="172"/>
      <c r="OLD123" s="172"/>
      <c r="OLE123" s="172"/>
      <c r="OLF123" s="172"/>
      <c r="OLG123" s="172"/>
      <c r="OLH123" s="172"/>
      <c r="OLI123" s="172"/>
      <c r="OLJ123" s="172"/>
      <c r="OLK123" s="172"/>
      <c r="OLL123" s="172"/>
      <c r="OLM123" s="172"/>
      <c r="OLN123" s="172"/>
      <c r="OLO123" s="172"/>
      <c r="OLP123" s="172"/>
      <c r="OLQ123" s="172"/>
      <c r="OLR123" s="172"/>
      <c r="OLS123" s="172"/>
      <c r="OLT123" s="172"/>
      <c r="OLU123" s="172"/>
      <c r="OLV123" s="172"/>
      <c r="OLW123" s="172"/>
      <c r="OLX123" s="172"/>
      <c r="OLY123" s="172"/>
      <c r="OLZ123" s="172"/>
      <c r="OMA123" s="172"/>
      <c r="OMB123" s="172"/>
      <c r="OMC123" s="172"/>
      <c r="OMD123" s="172"/>
      <c r="OME123" s="172"/>
      <c r="OMF123" s="172"/>
      <c r="OMG123" s="172"/>
      <c r="OMH123" s="172"/>
      <c r="OMI123" s="172"/>
      <c r="OMJ123" s="172"/>
      <c r="OMK123" s="172"/>
      <c r="OML123" s="172"/>
      <c r="OMM123" s="172"/>
      <c r="OMN123" s="172"/>
      <c r="OMO123" s="172"/>
      <c r="OMP123" s="172"/>
      <c r="OMQ123" s="172"/>
      <c r="OMR123" s="172"/>
      <c r="OMS123" s="172"/>
      <c r="OMT123" s="172"/>
      <c r="OMU123" s="172"/>
      <c r="OMV123" s="172"/>
      <c r="OMW123" s="172"/>
      <c r="OMX123" s="172"/>
      <c r="OMY123" s="172"/>
      <c r="OMZ123" s="172"/>
      <c r="ONA123" s="172"/>
      <c r="ONB123" s="172"/>
      <c r="ONC123" s="172"/>
      <c r="OND123" s="172"/>
      <c r="ONE123" s="172"/>
      <c r="ONF123" s="172"/>
      <c r="ONG123" s="172"/>
      <c r="ONH123" s="172"/>
      <c r="ONI123" s="172"/>
      <c r="ONJ123" s="172"/>
      <c r="ONK123" s="172"/>
      <c r="ONL123" s="172"/>
      <c r="ONM123" s="172"/>
      <c r="ONN123" s="172"/>
      <c r="ONO123" s="172"/>
      <c r="ONP123" s="172"/>
      <c r="ONQ123" s="172"/>
      <c r="ONR123" s="172"/>
      <c r="ONS123" s="172"/>
      <c r="ONT123" s="172"/>
      <c r="ONU123" s="172"/>
      <c r="ONV123" s="172"/>
      <c r="ONW123" s="172"/>
      <c r="ONX123" s="172"/>
      <c r="ONY123" s="172"/>
      <c r="ONZ123" s="172"/>
      <c r="OOA123" s="172"/>
      <c r="OOB123" s="172"/>
      <c r="OOC123" s="172"/>
      <c r="OOD123" s="172"/>
      <c r="OOE123" s="172"/>
      <c r="OOF123" s="172"/>
      <c r="OOG123" s="172"/>
      <c r="OOH123" s="172"/>
      <c r="OOI123" s="172"/>
      <c r="OOJ123" s="172"/>
      <c r="OOK123" s="172"/>
      <c r="OOL123" s="172"/>
      <c r="OOM123" s="172"/>
      <c r="OON123" s="172"/>
      <c r="OOO123" s="172"/>
      <c r="OOP123" s="172"/>
      <c r="OOQ123" s="172"/>
      <c r="OOR123" s="172"/>
      <c r="OOS123" s="172"/>
      <c r="OOT123" s="172"/>
      <c r="OOU123" s="172"/>
      <c r="OOV123" s="172"/>
      <c r="OOW123" s="172"/>
      <c r="OOX123" s="172"/>
      <c r="OOY123" s="172"/>
      <c r="OOZ123" s="172"/>
      <c r="OPA123" s="172"/>
      <c r="OPB123" s="172"/>
      <c r="OPC123" s="172"/>
      <c r="OPD123" s="172"/>
      <c r="OPE123" s="172"/>
      <c r="OPF123" s="172"/>
      <c r="OPG123" s="172"/>
      <c r="OPH123" s="172"/>
      <c r="OPI123" s="172"/>
      <c r="OPJ123" s="172"/>
      <c r="OPK123" s="172"/>
      <c r="OPL123" s="172"/>
      <c r="OPM123" s="172"/>
      <c r="OPN123" s="172"/>
      <c r="OPO123" s="172"/>
      <c r="OPP123" s="172"/>
      <c r="OPQ123" s="172"/>
      <c r="OPR123" s="172"/>
      <c r="OPS123" s="172"/>
      <c r="OPT123" s="172"/>
      <c r="OPU123" s="172"/>
      <c r="OPV123" s="172"/>
      <c r="OPW123" s="172"/>
      <c r="OPX123" s="172"/>
      <c r="OPY123" s="172"/>
      <c r="OPZ123" s="172"/>
      <c r="OQA123" s="172"/>
      <c r="OQB123" s="172"/>
      <c r="OQC123" s="172"/>
      <c r="OQD123" s="172"/>
      <c r="OQE123" s="172"/>
      <c r="OQF123" s="172"/>
      <c r="OQG123" s="172"/>
      <c r="OQH123" s="172"/>
      <c r="OQI123" s="172"/>
      <c r="OQJ123" s="172"/>
      <c r="OQK123" s="172"/>
      <c r="OQL123" s="172"/>
      <c r="OQM123" s="172"/>
      <c r="OQN123" s="172"/>
      <c r="OQO123" s="172"/>
      <c r="OQP123" s="172"/>
      <c r="OQQ123" s="172"/>
      <c r="OQR123" s="172"/>
      <c r="OQS123" s="172"/>
      <c r="OQT123" s="172"/>
      <c r="OQU123" s="172"/>
      <c r="OQV123" s="172"/>
      <c r="OQW123" s="172"/>
      <c r="OQX123" s="172"/>
      <c r="OQY123" s="172"/>
      <c r="OQZ123" s="172"/>
      <c r="ORA123" s="172"/>
      <c r="ORB123" s="172"/>
      <c r="ORC123" s="172"/>
      <c r="ORD123" s="172"/>
      <c r="ORE123" s="172"/>
      <c r="ORF123" s="172"/>
      <c r="ORG123" s="172"/>
      <c r="ORH123" s="172"/>
      <c r="ORI123" s="172"/>
      <c r="ORJ123" s="172"/>
      <c r="ORK123" s="172"/>
      <c r="ORL123" s="172"/>
      <c r="ORM123" s="172"/>
      <c r="ORN123" s="172"/>
      <c r="ORO123" s="172"/>
      <c r="ORP123" s="172"/>
      <c r="ORQ123" s="172"/>
      <c r="ORR123" s="172"/>
      <c r="ORS123" s="172"/>
      <c r="ORT123" s="172"/>
      <c r="ORU123" s="172"/>
      <c r="ORV123" s="172"/>
      <c r="ORW123" s="172"/>
      <c r="ORX123" s="172"/>
      <c r="ORY123" s="172"/>
      <c r="ORZ123" s="172"/>
      <c r="OSA123" s="172"/>
      <c r="OSB123" s="172"/>
      <c r="OSC123" s="172"/>
      <c r="OSD123" s="172"/>
      <c r="OSE123" s="172"/>
      <c r="OSF123" s="172"/>
      <c r="OSG123" s="172"/>
      <c r="OSH123" s="172"/>
      <c r="OSI123" s="172"/>
      <c r="OSJ123" s="172"/>
      <c r="OSK123" s="172"/>
      <c r="OSL123" s="172"/>
      <c r="OSM123" s="172"/>
      <c r="OSN123" s="172"/>
      <c r="OSO123" s="172"/>
      <c r="OSP123" s="172"/>
      <c r="OSQ123" s="172"/>
      <c r="OSR123" s="172"/>
      <c r="OSS123" s="172"/>
      <c r="OST123" s="172"/>
      <c r="OSU123" s="172"/>
      <c r="OSV123" s="172"/>
      <c r="OSW123" s="172"/>
      <c r="OSX123" s="172"/>
      <c r="OSY123" s="172"/>
      <c r="OSZ123" s="172"/>
      <c r="OTA123" s="172"/>
      <c r="OTB123" s="172"/>
      <c r="OTC123" s="172"/>
      <c r="OTD123" s="172"/>
      <c r="OTE123" s="172"/>
      <c r="OTF123" s="172"/>
      <c r="OTG123" s="172"/>
      <c r="OTH123" s="172"/>
      <c r="OTI123" s="172"/>
      <c r="OTJ123" s="172"/>
      <c r="OTK123" s="172"/>
      <c r="OTL123" s="172"/>
      <c r="OTM123" s="172"/>
      <c r="OTN123" s="172"/>
      <c r="OTO123" s="172"/>
      <c r="OTP123" s="172"/>
      <c r="OTQ123" s="172"/>
      <c r="OTR123" s="172"/>
      <c r="OTS123" s="172"/>
      <c r="OTT123" s="172"/>
      <c r="OTU123" s="172"/>
      <c r="OTV123" s="172"/>
      <c r="OTW123" s="172"/>
      <c r="OTX123" s="172"/>
      <c r="OTY123" s="172"/>
      <c r="OTZ123" s="172"/>
      <c r="OUA123" s="172"/>
      <c r="OUB123" s="172"/>
      <c r="OUC123" s="172"/>
      <c r="OUD123" s="172"/>
      <c r="OUE123" s="172"/>
      <c r="OUF123" s="172"/>
      <c r="OUG123" s="172"/>
      <c r="OUH123" s="172"/>
      <c r="OUI123" s="172"/>
      <c r="OUJ123" s="172"/>
      <c r="OUK123" s="172"/>
      <c r="OUL123" s="172"/>
      <c r="OUM123" s="172"/>
      <c r="OUN123" s="172"/>
      <c r="OUO123" s="172"/>
      <c r="OUP123" s="172"/>
      <c r="OUQ123" s="172"/>
      <c r="OUR123" s="172"/>
      <c r="OUS123" s="172"/>
      <c r="OUT123" s="172"/>
      <c r="OUU123" s="172"/>
      <c r="OUV123" s="172"/>
      <c r="OUW123" s="172"/>
      <c r="OUX123" s="172"/>
      <c r="OUY123" s="172"/>
      <c r="OUZ123" s="172"/>
      <c r="OVA123" s="172"/>
      <c r="OVB123" s="172"/>
      <c r="OVC123" s="172"/>
      <c r="OVD123" s="172"/>
      <c r="OVE123" s="172"/>
      <c r="OVF123" s="172"/>
      <c r="OVG123" s="172"/>
      <c r="OVH123" s="172"/>
      <c r="OVI123" s="172"/>
      <c r="OVJ123" s="172"/>
      <c r="OVK123" s="172"/>
      <c r="OVL123" s="172"/>
      <c r="OVM123" s="172"/>
      <c r="OVN123" s="172"/>
      <c r="OVO123" s="172"/>
      <c r="OVP123" s="172"/>
      <c r="OVQ123" s="172"/>
      <c r="OVR123" s="172"/>
      <c r="OVS123" s="172"/>
      <c r="OVT123" s="172"/>
      <c r="OVU123" s="172"/>
      <c r="OVV123" s="172"/>
      <c r="OVW123" s="172"/>
      <c r="OVX123" s="172"/>
      <c r="OVY123" s="172"/>
      <c r="OVZ123" s="172"/>
      <c r="OWA123" s="172"/>
      <c r="OWB123" s="172"/>
      <c r="OWC123" s="172"/>
      <c r="OWD123" s="172"/>
      <c r="OWE123" s="172"/>
      <c r="OWF123" s="172"/>
      <c r="OWG123" s="172"/>
      <c r="OWH123" s="172"/>
      <c r="OWI123" s="172"/>
      <c r="OWJ123" s="172"/>
      <c r="OWK123" s="172"/>
      <c r="OWL123" s="172"/>
      <c r="OWM123" s="172"/>
      <c r="OWN123" s="172"/>
      <c r="OWO123" s="172"/>
      <c r="OWP123" s="172"/>
      <c r="OWQ123" s="172"/>
      <c r="OWR123" s="172"/>
      <c r="OWS123" s="172"/>
      <c r="OWT123" s="172"/>
      <c r="OWU123" s="172"/>
      <c r="OWV123" s="172"/>
      <c r="OWW123" s="172"/>
      <c r="OWX123" s="172"/>
      <c r="OWY123" s="172"/>
      <c r="OWZ123" s="172"/>
      <c r="OXA123" s="172"/>
      <c r="OXB123" s="172"/>
      <c r="OXC123" s="172"/>
      <c r="OXD123" s="172"/>
      <c r="OXE123" s="172"/>
      <c r="OXF123" s="172"/>
      <c r="OXG123" s="172"/>
      <c r="OXH123" s="172"/>
      <c r="OXI123" s="172"/>
      <c r="OXJ123" s="172"/>
      <c r="OXK123" s="172"/>
      <c r="OXL123" s="172"/>
      <c r="OXM123" s="172"/>
      <c r="OXN123" s="172"/>
      <c r="OXO123" s="172"/>
      <c r="OXP123" s="172"/>
      <c r="OXQ123" s="172"/>
      <c r="OXR123" s="172"/>
      <c r="OXS123" s="172"/>
      <c r="OXT123" s="172"/>
      <c r="OXU123" s="172"/>
      <c r="OXV123" s="172"/>
      <c r="OXW123" s="172"/>
      <c r="OXX123" s="172"/>
      <c r="OXY123" s="172"/>
      <c r="OXZ123" s="172"/>
      <c r="OYA123" s="172"/>
      <c r="OYB123" s="172"/>
      <c r="OYC123" s="172"/>
      <c r="OYD123" s="172"/>
      <c r="OYE123" s="172"/>
      <c r="OYF123" s="172"/>
      <c r="OYG123" s="172"/>
      <c r="OYH123" s="172"/>
      <c r="OYI123" s="172"/>
      <c r="OYJ123" s="172"/>
      <c r="OYK123" s="172"/>
      <c r="OYL123" s="172"/>
      <c r="OYM123" s="172"/>
      <c r="OYN123" s="172"/>
      <c r="OYO123" s="172"/>
      <c r="OYP123" s="172"/>
      <c r="OYQ123" s="172"/>
      <c r="OYR123" s="172"/>
      <c r="OYS123" s="172"/>
      <c r="OYT123" s="172"/>
      <c r="OYU123" s="172"/>
      <c r="OYV123" s="172"/>
      <c r="OYW123" s="172"/>
      <c r="OYX123" s="172"/>
      <c r="OYY123" s="172"/>
      <c r="OYZ123" s="172"/>
      <c r="OZA123" s="172"/>
      <c r="OZB123" s="172"/>
      <c r="OZC123" s="172"/>
      <c r="OZD123" s="172"/>
      <c r="OZE123" s="172"/>
      <c r="OZF123" s="172"/>
      <c r="OZG123" s="172"/>
      <c r="OZH123" s="172"/>
      <c r="OZI123" s="172"/>
      <c r="OZJ123" s="172"/>
      <c r="OZK123" s="172"/>
      <c r="OZL123" s="172"/>
      <c r="OZM123" s="172"/>
      <c r="OZN123" s="172"/>
      <c r="OZO123" s="172"/>
      <c r="OZP123" s="172"/>
      <c r="OZQ123" s="172"/>
      <c r="OZR123" s="172"/>
      <c r="OZS123" s="172"/>
      <c r="OZT123" s="172"/>
      <c r="OZU123" s="172"/>
      <c r="OZV123" s="172"/>
      <c r="OZW123" s="172"/>
      <c r="OZX123" s="172"/>
      <c r="OZY123" s="172"/>
      <c r="OZZ123" s="172"/>
      <c r="PAA123" s="172"/>
      <c r="PAB123" s="172"/>
      <c r="PAC123" s="172"/>
      <c r="PAD123" s="172"/>
      <c r="PAE123" s="172"/>
      <c r="PAF123" s="172"/>
      <c r="PAG123" s="172"/>
      <c r="PAH123" s="172"/>
      <c r="PAI123" s="172"/>
      <c r="PAJ123" s="172"/>
      <c r="PAK123" s="172"/>
      <c r="PAL123" s="172"/>
      <c r="PAM123" s="172"/>
      <c r="PAN123" s="172"/>
      <c r="PAO123" s="172"/>
      <c r="PAP123" s="172"/>
      <c r="PAQ123" s="172"/>
      <c r="PAR123" s="172"/>
      <c r="PAS123" s="172"/>
      <c r="PAT123" s="172"/>
      <c r="PAU123" s="172"/>
      <c r="PAV123" s="172"/>
      <c r="PAW123" s="172"/>
      <c r="PAX123" s="172"/>
      <c r="PAY123" s="172"/>
      <c r="PAZ123" s="172"/>
      <c r="PBA123" s="172"/>
      <c r="PBB123" s="172"/>
      <c r="PBC123" s="172"/>
      <c r="PBD123" s="172"/>
      <c r="PBE123" s="172"/>
      <c r="PBF123" s="172"/>
      <c r="PBG123" s="172"/>
      <c r="PBH123" s="172"/>
      <c r="PBI123" s="172"/>
      <c r="PBJ123" s="172"/>
      <c r="PBK123" s="172"/>
      <c r="PBL123" s="172"/>
      <c r="PBM123" s="172"/>
      <c r="PBN123" s="172"/>
      <c r="PBO123" s="172"/>
      <c r="PBP123" s="172"/>
      <c r="PBQ123" s="172"/>
      <c r="PBR123" s="172"/>
      <c r="PBS123" s="172"/>
      <c r="PBT123" s="172"/>
      <c r="PBU123" s="172"/>
      <c r="PBV123" s="172"/>
      <c r="PBW123" s="172"/>
      <c r="PBX123" s="172"/>
      <c r="PBY123" s="172"/>
      <c r="PBZ123" s="172"/>
      <c r="PCA123" s="172"/>
      <c r="PCB123" s="172"/>
      <c r="PCC123" s="172"/>
      <c r="PCD123" s="172"/>
      <c r="PCE123" s="172"/>
      <c r="PCF123" s="172"/>
      <c r="PCG123" s="172"/>
      <c r="PCH123" s="172"/>
      <c r="PCI123" s="172"/>
      <c r="PCJ123" s="172"/>
      <c r="PCK123" s="172"/>
      <c r="PCL123" s="172"/>
      <c r="PCM123" s="172"/>
      <c r="PCN123" s="172"/>
      <c r="PCO123" s="172"/>
      <c r="PCP123" s="172"/>
      <c r="PCQ123" s="172"/>
      <c r="PCR123" s="172"/>
      <c r="PCS123" s="172"/>
      <c r="PCT123" s="172"/>
      <c r="PCU123" s="172"/>
      <c r="PCV123" s="172"/>
      <c r="PCW123" s="172"/>
      <c r="PCX123" s="172"/>
      <c r="PCY123" s="172"/>
      <c r="PCZ123" s="172"/>
      <c r="PDA123" s="172"/>
      <c r="PDB123" s="172"/>
      <c r="PDC123" s="172"/>
      <c r="PDD123" s="172"/>
      <c r="PDE123" s="172"/>
      <c r="PDF123" s="172"/>
      <c r="PDG123" s="172"/>
      <c r="PDH123" s="172"/>
      <c r="PDI123" s="172"/>
      <c r="PDJ123" s="172"/>
      <c r="PDK123" s="172"/>
      <c r="PDL123" s="172"/>
      <c r="PDM123" s="172"/>
      <c r="PDN123" s="172"/>
      <c r="PDO123" s="172"/>
      <c r="PDP123" s="172"/>
      <c r="PDQ123" s="172"/>
      <c r="PDR123" s="172"/>
      <c r="PDS123" s="172"/>
      <c r="PDT123" s="172"/>
      <c r="PDU123" s="172"/>
      <c r="PDV123" s="172"/>
      <c r="PDW123" s="172"/>
      <c r="PDX123" s="172"/>
      <c r="PDY123" s="172"/>
      <c r="PDZ123" s="172"/>
      <c r="PEA123" s="172"/>
      <c r="PEB123" s="172"/>
      <c r="PEC123" s="172"/>
      <c r="PED123" s="172"/>
      <c r="PEE123" s="172"/>
      <c r="PEF123" s="172"/>
      <c r="PEG123" s="172"/>
      <c r="PEH123" s="172"/>
      <c r="PEI123" s="172"/>
      <c r="PEJ123" s="172"/>
      <c r="PEK123" s="172"/>
      <c r="PEL123" s="172"/>
      <c r="PEM123" s="172"/>
      <c r="PEN123" s="172"/>
      <c r="PEO123" s="172"/>
      <c r="PEP123" s="172"/>
      <c r="PEQ123" s="172"/>
      <c r="PER123" s="172"/>
      <c r="PES123" s="172"/>
      <c r="PET123" s="172"/>
      <c r="PEU123" s="172"/>
      <c r="PEV123" s="172"/>
      <c r="PEW123" s="172"/>
      <c r="PEX123" s="172"/>
      <c r="PEY123" s="172"/>
      <c r="PEZ123" s="172"/>
      <c r="PFA123" s="172"/>
      <c r="PFB123" s="172"/>
      <c r="PFC123" s="172"/>
      <c r="PFD123" s="172"/>
      <c r="PFE123" s="172"/>
      <c r="PFF123" s="172"/>
      <c r="PFG123" s="172"/>
      <c r="PFH123" s="172"/>
      <c r="PFI123" s="172"/>
      <c r="PFJ123" s="172"/>
      <c r="PFK123" s="172"/>
      <c r="PFL123" s="172"/>
      <c r="PFM123" s="172"/>
      <c r="PFN123" s="172"/>
      <c r="PFO123" s="172"/>
      <c r="PFP123" s="172"/>
      <c r="PFQ123" s="172"/>
      <c r="PFR123" s="172"/>
      <c r="PFS123" s="172"/>
      <c r="PFT123" s="172"/>
      <c r="PFU123" s="172"/>
      <c r="PFV123" s="172"/>
      <c r="PFW123" s="172"/>
      <c r="PFX123" s="172"/>
      <c r="PFY123" s="172"/>
      <c r="PFZ123" s="172"/>
      <c r="PGA123" s="172"/>
      <c r="PGB123" s="172"/>
      <c r="PGC123" s="172"/>
      <c r="PGD123" s="172"/>
      <c r="PGE123" s="172"/>
      <c r="PGF123" s="172"/>
      <c r="PGG123" s="172"/>
      <c r="PGH123" s="172"/>
      <c r="PGI123" s="172"/>
      <c r="PGJ123" s="172"/>
      <c r="PGK123" s="172"/>
      <c r="PGL123" s="172"/>
      <c r="PGM123" s="172"/>
      <c r="PGN123" s="172"/>
      <c r="PGO123" s="172"/>
      <c r="PGP123" s="172"/>
      <c r="PGQ123" s="172"/>
      <c r="PGR123" s="172"/>
      <c r="PGS123" s="172"/>
      <c r="PGT123" s="172"/>
      <c r="PGU123" s="172"/>
      <c r="PGV123" s="172"/>
      <c r="PGW123" s="172"/>
      <c r="PGX123" s="172"/>
      <c r="PGY123" s="172"/>
      <c r="PGZ123" s="172"/>
      <c r="PHA123" s="172"/>
      <c r="PHB123" s="172"/>
      <c r="PHC123" s="172"/>
      <c r="PHD123" s="172"/>
      <c r="PHE123" s="172"/>
      <c r="PHF123" s="172"/>
      <c r="PHG123" s="172"/>
      <c r="PHH123" s="172"/>
      <c r="PHI123" s="172"/>
      <c r="PHJ123" s="172"/>
      <c r="PHK123" s="172"/>
      <c r="PHL123" s="172"/>
      <c r="PHM123" s="172"/>
      <c r="PHN123" s="172"/>
      <c r="PHO123" s="172"/>
      <c r="PHP123" s="172"/>
      <c r="PHQ123" s="172"/>
      <c r="PHR123" s="172"/>
      <c r="PHS123" s="172"/>
      <c r="PHT123" s="172"/>
      <c r="PHU123" s="172"/>
      <c r="PHV123" s="172"/>
      <c r="PHW123" s="172"/>
      <c r="PHX123" s="172"/>
      <c r="PHY123" s="172"/>
      <c r="PHZ123" s="172"/>
      <c r="PIA123" s="172"/>
      <c r="PIB123" s="172"/>
      <c r="PIC123" s="172"/>
      <c r="PID123" s="172"/>
      <c r="PIE123" s="172"/>
      <c r="PIF123" s="172"/>
      <c r="PIG123" s="172"/>
      <c r="PIH123" s="172"/>
      <c r="PII123" s="172"/>
      <c r="PIJ123" s="172"/>
      <c r="PIK123" s="172"/>
      <c r="PIL123" s="172"/>
      <c r="PIM123" s="172"/>
      <c r="PIN123" s="172"/>
      <c r="PIO123" s="172"/>
      <c r="PIP123" s="172"/>
      <c r="PIQ123" s="172"/>
      <c r="PIR123" s="172"/>
      <c r="PIS123" s="172"/>
      <c r="PIT123" s="172"/>
      <c r="PIU123" s="172"/>
      <c r="PIV123" s="172"/>
      <c r="PIW123" s="172"/>
      <c r="PIX123" s="172"/>
      <c r="PIY123" s="172"/>
      <c r="PIZ123" s="172"/>
      <c r="PJA123" s="172"/>
      <c r="PJB123" s="172"/>
      <c r="PJC123" s="172"/>
      <c r="PJD123" s="172"/>
      <c r="PJE123" s="172"/>
      <c r="PJF123" s="172"/>
      <c r="PJG123" s="172"/>
      <c r="PJH123" s="172"/>
      <c r="PJI123" s="172"/>
      <c r="PJJ123" s="172"/>
      <c r="PJK123" s="172"/>
      <c r="PJL123" s="172"/>
      <c r="PJM123" s="172"/>
      <c r="PJN123" s="172"/>
      <c r="PJO123" s="172"/>
      <c r="PJP123" s="172"/>
      <c r="PJQ123" s="172"/>
      <c r="PJR123" s="172"/>
      <c r="PJS123" s="172"/>
      <c r="PJT123" s="172"/>
      <c r="PJU123" s="172"/>
      <c r="PJV123" s="172"/>
      <c r="PJW123" s="172"/>
      <c r="PJX123" s="172"/>
      <c r="PJY123" s="172"/>
      <c r="PJZ123" s="172"/>
      <c r="PKA123" s="172"/>
      <c r="PKB123" s="172"/>
      <c r="PKC123" s="172"/>
      <c r="PKD123" s="172"/>
      <c r="PKE123" s="172"/>
      <c r="PKF123" s="172"/>
      <c r="PKG123" s="172"/>
      <c r="PKH123" s="172"/>
      <c r="PKI123" s="172"/>
      <c r="PKJ123" s="172"/>
      <c r="PKK123" s="172"/>
      <c r="PKL123" s="172"/>
      <c r="PKM123" s="172"/>
      <c r="PKN123" s="172"/>
      <c r="PKO123" s="172"/>
      <c r="PKP123" s="172"/>
      <c r="PKQ123" s="172"/>
      <c r="PKR123" s="172"/>
      <c r="PKS123" s="172"/>
      <c r="PKT123" s="172"/>
      <c r="PKU123" s="172"/>
      <c r="PKV123" s="172"/>
      <c r="PKW123" s="172"/>
      <c r="PKX123" s="172"/>
      <c r="PKY123" s="172"/>
      <c r="PKZ123" s="172"/>
      <c r="PLA123" s="172"/>
      <c r="PLB123" s="172"/>
      <c r="PLC123" s="172"/>
      <c r="PLD123" s="172"/>
      <c r="PLE123" s="172"/>
      <c r="PLF123" s="172"/>
      <c r="PLG123" s="172"/>
      <c r="PLH123" s="172"/>
      <c r="PLI123" s="172"/>
      <c r="PLJ123" s="172"/>
      <c r="PLK123" s="172"/>
      <c r="PLL123" s="172"/>
      <c r="PLM123" s="172"/>
      <c r="PLN123" s="172"/>
      <c r="PLO123" s="172"/>
      <c r="PLP123" s="172"/>
      <c r="PLQ123" s="172"/>
      <c r="PLR123" s="172"/>
      <c r="PLS123" s="172"/>
      <c r="PLT123" s="172"/>
      <c r="PLU123" s="172"/>
      <c r="PLV123" s="172"/>
      <c r="PLW123" s="172"/>
      <c r="PLX123" s="172"/>
      <c r="PLY123" s="172"/>
      <c r="PLZ123" s="172"/>
      <c r="PMA123" s="172"/>
      <c r="PMB123" s="172"/>
      <c r="PMC123" s="172"/>
      <c r="PMD123" s="172"/>
      <c r="PME123" s="172"/>
      <c r="PMF123" s="172"/>
      <c r="PMG123" s="172"/>
      <c r="PMH123" s="172"/>
      <c r="PMI123" s="172"/>
      <c r="PMJ123" s="172"/>
      <c r="PMK123" s="172"/>
      <c r="PML123" s="172"/>
      <c r="PMM123" s="172"/>
      <c r="PMN123" s="172"/>
      <c r="PMO123" s="172"/>
      <c r="PMP123" s="172"/>
      <c r="PMQ123" s="172"/>
      <c r="PMR123" s="172"/>
      <c r="PMS123" s="172"/>
      <c r="PMT123" s="172"/>
      <c r="PMU123" s="172"/>
      <c r="PMV123" s="172"/>
      <c r="PMW123" s="172"/>
      <c r="PMX123" s="172"/>
      <c r="PMY123" s="172"/>
      <c r="PMZ123" s="172"/>
      <c r="PNA123" s="172"/>
      <c r="PNB123" s="172"/>
      <c r="PNC123" s="172"/>
      <c r="PND123" s="172"/>
      <c r="PNE123" s="172"/>
      <c r="PNF123" s="172"/>
      <c r="PNG123" s="172"/>
      <c r="PNH123" s="172"/>
      <c r="PNI123" s="172"/>
      <c r="PNJ123" s="172"/>
      <c r="PNK123" s="172"/>
      <c r="PNL123" s="172"/>
      <c r="PNM123" s="172"/>
      <c r="PNN123" s="172"/>
      <c r="PNO123" s="172"/>
      <c r="PNP123" s="172"/>
      <c r="PNQ123" s="172"/>
      <c r="PNR123" s="172"/>
      <c r="PNS123" s="172"/>
      <c r="PNT123" s="172"/>
      <c r="PNU123" s="172"/>
      <c r="PNV123" s="172"/>
      <c r="PNW123" s="172"/>
      <c r="PNX123" s="172"/>
      <c r="PNY123" s="172"/>
      <c r="PNZ123" s="172"/>
      <c r="POA123" s="172"/>
      <c r="POB123" s="172"/>
      <c r="POC123" s="172"/>
      <c r="POD123" s="172"/>
      <c r="POE123" s="172"/>
      <c r="POF123" s="172"/>
      <c r="POG123" s="172"/>
      <c r="POH123" s="172"/>
      <c r="POI123" s="172"/>
      <c r="POJ123" s="172"/>
      <c r="POK123" s="172"/>
      <c r="POL123" s="172"/>
      <c r="POM123" s="172"/>
      <c r="PON123" s="172"/>
      <c r="POO123" s="172"/>
      <c r="POP123" s="172"/>
      <c r="POQ123" s="172"/>
      <c r="POR123" s="172"/>
      <c r="POS123" s="172"/>
      <c r="POT123" s="172"/>
      <c r="POU123" s="172"/>
      <c r="POV123" s="172"/>
      <c r="POW123" s="172"/>
      <c r="POX123" s="172"/>
      <c r="POY123" s="172"/>
      <c r="POZ123" s="172"/>
      <c r="PPA123" s="172"/>
      <c r="PPB123" s="172"/>
      <c r="PPC123" s="172"/>
      <c r="PPD123" s="172"/>
      <c r="PPE123" s="172"/>
      <c r="PPF123" s="172"/>
      <c r="PPG123" s="172"/>
      <c r="PPH123" s="172"/>
      <c r="PPI123" s="172"/>
      <c r="PPJ123" s="172"/>
      <c r="PPK123" s="172"/>
      <c r="PPL123" s="172"/>
      <c r="PPM123" s="172"/>
      <c r="PPN123" s="172"/>
      <c r="PPO123" s="172"/>
      <c r="PPP123" s="172"/>
      <c r="PPQ123" s="172"/>
      <c r="PPR123" s="172"/>
      <c r="PPS123" s="172"/>
      <c r="PPT123" s="172"/>
      <c r="PPU123" s="172"/>
      <c r="PPV123" s="172"/>
      <c r="PPW123" s="172"/>
      <c r="PPX123" s="172"/>
      <c r="PPY123" s="172"/>
      <c r="PPZ123" s="172"/>
      <c r="PQA123" s="172"/>
      <c r="PQB123" s="172"/>
      <c r="PQC123" s="172"/>
      <c r="PQD123" s="172"/>
      <c r="PQE123" s="172"/>
      <c r="PQF123" s="172"/>
      <c r="PQG123" s="172"/>
      <c r="PQH123" s="172"/>
      <c r="PQI123" s="172"/>
      <c r="PQJ123" s="172"/>
      <c r="PQK123" s="172"/>
      <c r="PQL123" s="172"/>
      <c r="PQM123" s="172"/>
      <c r="PQN123" s="172"/>
      <c r="PQO123" s="172"/>
      <c r="PQP123" s="172"/>
      <c r="PQQ123" s="172"/>
      <c r="PQR123" s="172"/>
      <c r="PQS123" s="172"/>
      <c r="PQT123" s="172"/>
      <c r="PQU123" s="172"/>
      <c r="PQV123" s="172"/>
      <c r="PQW123" s="172"/>
      <c r="PQX123" s="172"/>
      <c r="PQY123" s="172"/>
      <c r="PQZ123" s="172"/>
      <c r="PRA123" s="172"/>
      <c r="PRB123" s="172"/>
      <c r="PRC123" s="172"/>
      <c r="PRD123" s="172"/>
      <c r="PRE123" s="172"/>
      <c r="PRF123" s="172"/>
      <c r="PRG123" s="172"/>
      <c r="PRH123" s="172"/>
      <c r="PRI123" s="172"/>
      <c r="PRJ123" s="172"/>
      <c r="PRK123" s="172"/>
      <c r="PRL123" s="172"/>
      <c r="PRM123" s="172"/>
      <c r="PRN123" s="172"/>
      <c r="PRO123" s="172"/>
      <c r="PRP123" s="172"/>
      <c r="PRQ123" s="172"/>
      <c r="PRR123" s="172"/>
      <c r="PRS123" s="172"/>
      <c r="PRT123" s="172"/>
      <c r="PRU123" s="172"/>
      <c r="PRV123" s="172"/>
      <c r="PRW123" s="172"/>
      <c r="PRX123" s="172"/>
      <c r="PRY123" s="172"/>
      <c r="PRZ123" s="172"/>
      <c r="PSA123" s="172"/>
      <c r="PSB123" s="172"/>
      <c r="PSC123" s="172"/>
      <c r="PSD123" s="172"/>
      <c r="PSE123" s="172"/>
      <c r="PSF123" s="172"/>
      <c r="PSG123" s="172"/>
      <c r="PSH123" s="172"/>
      <c r="PSI123" s="172"/>
      <c r="PSJ123" s="172"/>
      <c r="PSK123" s="172"/>
      <c r="PSL123" s="172"/>
      <c r="PSM123" s="172"/>
      <c r="PSN123" s="172"/>
      <c r="PSO123" s="172"/>
      <c r="PSP123" s="172"/>
      <c r="PSQ123" s="172"/>
      <c r="PSR123" s="172"/>
      <c r="PSS123" s="172"/>
      <c r="PST123" s="172"/>
      <c r="PSU123" s="172"/>
      <c r="PSV123" s="172"/>
      <c r="PSW123" s="172"/>
      <c r="PSX123" s="172"/>
      <c r="PSY123" s="172"/>
      <c r="PSZ123" s="172"/>
      <c r="PTA123" s="172"/>
      <c r="PTB123" s="172"/>
      <c r="PTC123" s="172"/>
      <c r="PTD123" s="172"/>
      <c r="PTE123" s="172"/>
      <c r="PTF123" s="172"/>
      <c r="PTG123" s="172"/>
      <c r="PTH123" s="172"/>
      <c r="PTI123" s="172"/>
      <c r="PTJ123" s="172"/>
      <c r="PTK123" s="172"/>
      <c r="PTL123" s="172"/>
      <c r="PTM123" s="172"/>
      <c r="PTN123" s="172"/>
      <c r="PTO123" s="172"/>
      <c r="PTP123" s="172"/>
      <c r="PTQ123" s="172"/>
      <c r="PTR123" s="172"/>
      <c r="PTS123" s="172"/>
      <c r="PTT123" s="172"/>
      <c r="PTU123" s="172"/>
      <c r="PTV123" s="172"/>
      <c r="PTW123" s="172"/>
      <c r="PTX123" s="172"/>
      <c r="PTY123" s="172"/>
      <c r="PTZ123" s="172"/>
      <c r="PUA123" s="172"/>
      <c r="PUB123" s="172"/>
      <c r="PUC123" s="172"/>
      <c r="PUD123" s="172"/>
      <c r="PUE123" s="172"/>
      <c r="PUF123" s="172"/>
      <c r="PUG123" s="172"/>
      <c r="PUH123" s="172"/>
      <c r="PUI123" s="172"/>
      <c r="PUJ123" s="172"/>
      <c r="PUK123" s="172"/>
      <c r="PUL123" s="172"/>
      <c r="PUM123" s="172"/>
      <c r="PUN123" s="172"/>
      <c r="PUO123" s="172"/>
      <c r="PUP123" s="172"/>
      <c r="PUQ123" s="172"/>
      <c r="PUR123" s="172"/>
      <c r="PUS123" s="172"/>
      <c r="PUT123" s="172"/>
      <c r="PUU123" s="172"/>
      <c r="PUV123" s="172"/>
      <c r="PUW123" s="172"/>
      <c r="PUX123" s="172"/>
      <c r="PUY123" s="172"/>
      <c r="PUZ123" s="172"/>
      <c r="PVA123" s="172"/>
      <c r="PVB123" s="172"/>
      <c r="PVC123" s="172"/>
      <c r="PVD123" s="172"/>
      <c r="PVE123" s="172"/>
      <c r="PVF123" s="172"/>
      <c r="PVG123" s="172"/>
      <c r="PVH123" s="172"/>
      <c r="PVI123" s="172"/>
      <c r="PVJ123" s="172"/>
      <c r="PVK123" s="172"/>
      <c r="PVL123" s="172"/>
      <c r="PVM123" s="172"/>
      <c r="PVN123" s="172"/>
      <c r="PVO123" s="172"/>
      <c r="PVP123" s="172"/>
      <c r="PVQ123" s="172"/>
      <c r="PVR123" s="172"/>
      <c r="PVS123" s="172"/>
      <c r="PVT123" s="172"/>
      <c r="PVU123" s="172"/>
      <c r="PVV123" s="172"/>
      <c r="PVW123" s="172"/>
      <c r="PVX123" s="172"/>
      <c r="PVY123" s="172"/>
      <c r="PVZ123" s="172"/>
      <c r="PWA123" s="172"/>
      <c r="PWB123" s="172"/>
      <c r="PWC123" s="172"/>
      <c r="PWD123" s="172"/>
      <c r="PWE123" s="172"/>
      <c r="PWF123" s="172"/>
      <c r="PWG123" s="172"/>
      <c r="PWH123" s="172"/>
      <c r="PWI123" s="172"/>
      <c r="PWJ123" s="172"/>
      <c r="PWK123" s="172"/>
      <c r="PWL123" s="172"/>
      <c r="PWM123" s="172"/>
      <c r="PWN123" s="172"/>
      <c r="PWO123" s="172"/>
      <c r="PWP123" s="172"/>
      <c r="PWQ123" s="172"/>
      <c r="PWR123" s="172"/>
      <c r="PWS123" s="172"/>
      <c r="PWT123" s="172"/>
      <c r="PWU123" s="172"/>
      <c r="PWV123" s="172"/>
      <c r="PWW123" s="172"/>
      <c r="PWX123" s="172"/>
      <c r="PWY123" s="172"/>
      <c r="PWZ123" s="172"/>
      <c r="PXA123" s="172"/>
      <c r="PXB123" s="172"/>
      <c r="PXC123" s="172"/>
      <c r="PXD123" s="172"/>
      <c r="PXE123" s="172"/>
      <c r="PXF123" s="172"/>
      <c r="PXG123" s="172"/>
      <c r="PXH123" s="172"/>
      <c r="PXI123" s="172"/>
      <c r="PXJ123" s="172"/>
      <c r="PXK123" s="172"/>
      <c r="PXL123" s="172"/>
      <c r="PXM123" s="172"/>
      <c r="PXN123" s="172"/>
      <c r="PXO123" s="172"/>
      <c r="PXP123" s="172"/>
      <c r="PXQ123" s="172"/>
      <c r="PXR123" s="172"/>
      <c r="PXS123" s="172"/>
      <c r="PXT123" s="172"/>
      <c r="PXU123" s="172"/>
      <c r="PXV123" s="172"/>
      <c r="PXW123" s="172"/>
      <c r="PXX123" s="172"/>
      <c r="PXY123" s="172"/>
      <c r="PXZ123" s="172"/>
      <c r="PYA123" s="172"/>
      <c r="PYB123" s="172"/>
      <c r="PYC123" s="172"/>
      <c r="PYD123" s="172"/>
      <c r="PYE123" s="172"/>
      <c r="PYF123" s="172"/>
      <c r="PYG123" s="172"/>
      <c r="PYH123" s="172"/>
      <c r="PYI123" s="172"/>
      <c r="PYJ123" s="172"/>
      <c r="PYK123" s="172"/>
      <c r="PYL123" s="172"/>
      <c r="PYM123" s="172"/>
      <c r="PYN123" s="172"/>
      <c r="PYO123" s="172"/>
      <c r="PYP123" s="172"/>
      <c r="PYQ123" s="172"/>
      <c r="PYR123" s="172"/>
      <c r="PYS123" s="172"/>
      <c r="PYT123" s="172"/>
      <c r="PYU123" s="172"/>
      <c r="PYV123" s="172"/>
      <c r="PYW123" s="172"/>
      <c r="PYX123" s="172"/>
      <c r="PYY123" s="172"/>
      <c r="PYZ123" s="172"/>
      <c r="PZA123" s="172"/>
      <c r="PZB123" s="172"/>
      <c r="PZC123" s="172"/>
      <c r="PZD123" s="172"/>
      <c r="PZE123" s="172"/>
      <c r="PZF123" s="172"/>
      <c r="PZG123" s="172"/>
      <c r="PZH123" s="172"/>
      <c r="PZI123" s="172"/>
      <c r="PZJ123" s="172"/>
      <c r="PZK123" s="172"/>
      <c r="PZL123" s="172"/>
      <c r="PZM123" s="172"/>
      <c r="PZN123" s="172"/>
      <c r="PZO123" s="172"/>
      <c r="PZP123" s="172"/>
      <c r="PZQ123" s="172"/>
      <c r="PZR123" s="172"/>
      <c r="PZS123" s="172"/>
      <c r="PZT123" s="172"/>
      <c r="PZU123" s="172"/>
      <c r="PZV123" s="172"/>
      <c r="PZW123" s="172"/>
      <c r="PZX123" s="172"/>
      <c r="PZY123" s="172"/>
      <c r="PZZ123" s="172"/>
      <c r="QAA123" s="172"/>
      <c r="QAB123" s="172"/>
      <c r="QAC123" s="172"/>
      <c r="QAD123" s="172"/>
      <c r="QAE123" s="172"/>
      <c r="QAF123" s="172"/>
      <c r="QAG123" s="172"/>
      <c r="QAH123" s="172"/>
      <c r="QAI123" s="172"/>
      <c r="QAJ123" s="172"/>
      <c r="QAK123" s="172"/>
      <c r="QAL123" s="172"/>
      <c r="QAM123" s="172"/>
      <c r="QAN123" s="172"/>
      <c r="QAO123" s="172"/>
      <c r="QAP123" s="172"/>
      <c r="QAQ123" s="172"/>
      <c r="QAR123" s="172"/>
      <c r="QAS123" s="172"/>
      <c r="QAT123" s="172"/>
      <c r="QAU123" s="172"/>
      <c r="QAV123" s="172"/>
      <c r="QAW123" s="172"/>
      <c r="QAX123" s="172"/>
      <c r="QAY123" s="172"/>
      <c r="QAZ123" s="172"/>
      <c r="QBA123" s="172"/>
      <c r="QBB123" s="172"/>
      <c r="QBC123" s="172"/>
      <c r="QBD123" s="172"/>
      <c r="QBE123" s="172"/>
      <c r="QBF123" s="172"/>
      <c r="QBG123" s="172"/>
      <c r="QBH123" s="172"/>
      <c r="QBI123" s="172"/>
      <c r="QBJ123" s="172"/>
      <c r="QBK123" s="172"/>
      <c r="QBL123" s="172"/>
      <c r="QBM123" s="172"/>
      <c r="QBN123" s="172"/>
      <c r="QBO123" s="172"/>
      <c r="QBP123" s="172"/>
      <c r="QBQ123" s="172"/>
      <c r="QBR123" s="172"/>
      <c r="QBS123" s="172"/>
      <c r="QBT123" s="172"/>
      <c r="QBU123" s="172"/>
      <c r="QBV123" s="172"/>
      <c r="QBW123" s="172"/>
      <c r="QBX123" s="172"/>
      <c r="QBY123" s="172"/>
      <c r="QBZ123" s="172"/>
      <c r="QCA123" s="172"/>
      <c r="QCB123" s="172"/>
      <c r="QCC123" s="172"/>
      <c r="QCD123" s="172"/>
      <c r="QCE123" s="172"/>
      <c r="QCF123" s="172"/>
      <c r="QCG123" s="172"/>
      <c r="QCH123" s="172"/>
      <c r="QCI123" s="172"/>
      <c r="QCJ123" s="172"/>
      <c r="QCK123" s="172"/>
      <c r="QCL123" s="172"/>
      <c r="QCM123" s="172"/>
      <c r="QCN123" s="172"/>
      <c r="QCO123" s="172"/>
      <c r="QCP123" s="172"/>
      <c r="QCQ123" s="172"/>
      <c r="QCR123" s="172"/>
      <c r="QCS123" s="172"/>
      <c r="QCT123" s="172"/>
      <c r="QCU123" s="172"/>
      <c r="QCV123" s="172"/>
      <c r="QCW123" s="172"/>
      <c r="QCX123" s="172"/>
      <c r="QCY123" s="172"/>
      <c r="QCZ123" s="172"/>
      <c r="QDA123" s="172"/>
      <c r="QDB123" s="172"/>
      <c r="QDC123" s="172"/>
      <c r="QDD123" s="172"/>
      <c r="QDE123" s="172"/>
      <c r="QDF123" s="172"/>
      <c r="QDG123" s="172"/>
      <c r="QDH123" s="172"/>
      <c r="QDI123" s="172"/>
      <c r="QDJ123" s="172"/>
      <c r="QDK123" s="172"/>
      <c r="QDL123" s="172"/>
      <c r="QDM123" s="172"/>
      <c r="QDN123" s="172"/>
      <c r="QDO123" s="172"/>
      <c r="QDP123" s="172"/>
      <c r="QDQ123" s="172"/>
      <c r="QDR123" s="172"/>
      <c r="QDS123" s="172"/>
      <c r="QDT123" s="172"/>
      <c r="QDU123" s="172"/>
      <c r="QDV123" s="172"/>
      <c r="QDW123" s="172"/>
      <c r="QDX123" s="172"/>
      <c r="QDY123" s="172"/>
      <c r="QDZ123" s="172"/>
      <c r="QEA123" s="172"/>
      <c r="QEB123" s="172"/>
      <c r="QEC123" s="172"/>
      <c r="QED123" s="172"/>
      <c r="QEE123" s="172"/>
      <c r="QEF123" s="172"/>
      <c r="QEG123" s="172"/>
      <c r="QEH123" s="172"/>
      <c r="QEI123" s="172"/>
      <c r="QEJ123" s="172"/>
      <c r="QEK123" s="172"/>
      <c r="QEL123" s="172"/>
      <c r="QEM123" s="172"/>
      <c r="QEN123" s="172"/>
      <c r="QEO123" s="172"/>
      <c r="QEP123" s="172"/>
      <c r="QEQ123" s="172"/>
      <c r="QER123" s="172"/>
      <c r="QES123" s="172"/>
      <c r="QET123" s="172"/>
      <c r="QEU123" s="172"/>
      <c r="QEV123" s="172"/>
      <c r="QEW123" s="172"/>
      <c r="QEX123" s="172"/>
      <c r="QEY123" s="172"/>
      <c r="QEZ123" s="172"/>
      <c r="QFA123" s="172"/>
      <c r="QFB123" s="172"/>
      <c r="QFC123" s="172"/>
      <c r="QFD123" s="172"/>
      <c r="QFE123" s="172"/>
      <c r="QFF123" s="172"/>
      <c r="QFG123" s="172"/>
      <c r="QFH123" s="172"/>
      <c r="QFI123" s="172"/>
      <c r="QFJ123" s="172"/>
      <c r="QFK123" s="172"/>
      <c r="QFL123" s="172"/>
      <c r="QFM123" s="172"/>
      <c r="QFN123" s="172"/>
      <c r="QFO123" s="172"/>
      <c r="QFP123" s="172"/>
      <c r="QFQ123" s="172"/>
      <c r="QFR123" s="172"/>
      <c r="QFS123" s="172"/>
      <c r="QFT123" s="172"/>
      <c r="QFU123" s="172"/>
      <c r="QFV123" s="172"/>
      <c r="QFW123" s="172"/>
      <c r="QFX123" s="172"/>
      <c r="QFY123" s="172"/>
      <c r="QFZ123" s="172"/>
      <c r="QGA123" s="172"/>
      <c r="QGB123" s="172"/>
      <c r="QGC123" s="172"/>
      <c r="QGD123" s="172"/>
      <c r="QGE123" s="172"/>
      <c r="QGF123" s="172"/>
      <c r="QGG123" s="172"/>
      <c r="QGH123" s="172"/>
      <c r="QGI123" s="172"/>
      <c r="QGJ123" s="172"/>
      <c r="QGK123" s="172"/>
      <c r="QGL123" s="172"/>
      <c r="QGM123" s="172"/>
      <c r="QGN123" s="172"/>
      <c r="QGO123" s="172"/>
      <c r="QGP123" s="172"/>
      <c r="QGQ123" s="172"/>
      <c r="QGR123" s="172"/>
      <c r="QGS123" s="172"/>
      <c r="QGT123" s="172"/>
      <c r="QGU123" s="172"/>
      <c r="QGV123" s="172"/>
      <c r="QGW123" s="172"/>
      <c r="QGX123" s="172"/>
      <c r="QGY123" s="172"/>
      <c r="QGZ123" s="172"/>
      <c r="QHA123" s="172"/>
      <c r="QHB123" s="172"/>
      <c r="QHC123" s="172"/>
      <c r="QHD123" s="172"/>
      <c r="QHE123" s="172"/>
      <c r="QHF123" s="172"/>
      <c r="QHG123" s="172"/>
      <c r="QHH123" s="172"/>
      <c r="QHI123" s="172"/>
      <c r="QHJ123" s="172"/>
      <c r="QHK123" s="172"/>
      <c r="QHL123" s="172"/>
      <c r="QHM123" s="172"/>
      <c r="QHN123" s="172"/>
      <c r="QHO123" s="172"/>
      <c r="QHP123" s="172"/>
      <c r="QHQ123" s="172"/>
      <c r="QHR123" s="172"/>
      <c r="QHS123" s="172"/>
      <c r="QHT123" s="172"/>
      <c r="QHU123" s="172"/>
      <c r="QHV123" s="172"/>
      <c r="QHW123" s="172"/>
      <c r="QHX123" s="172"/>
      <c r="QHY123" s="172"/>
      <c r="QHZ123" s="172"/>
      <c r="QIA123" s="172"/>
      <c r="QIB123" s="172"/>
      <c r="QIC123" s="172"/>
      <c r="QID123" s="172"/>
      <c r="QIE123" s="172"/>
      <c r="QIF123" s="172"/>
      <c r="QIG123" s="172"/>
      <c r="QIH123" s="172"/>
      <c r="QII123" s="172"/>
      <c r="QIJ123" s="172"/>
      <c r="QIK123" s="172"/>
      <c r="QIL123" s="172"/>
      <c r="QIM123" s="172"/>
      <c r="QIN123" s="172"/>
      <c r="QIO123" s="172"/>
      <c r="QIP123" s="172"/>
      <c r="QIQ123" s="172"/>
      <c r="QIR123" s="172"/>
      <c r="QIS123" s="172"/>
      <c r="QIT123" s="172"/>
      <c r="QIU123" s="172"/>
      <c r="QIV123" s="172"/>
      <c r="QIW123" s="172"/>
      <c r="QIX123" s="172"/>
      <c r="QIY123" s="172"/>
      <c r="QIZ123" s="172"/>
      <c r="QJA123" s="172"/>
      <c r="QJB123" s="172"/>
      <c r="QJC123" s="172"/>
      <c r="QJD123" s="172"/>
      <c r="QJE123" s="172"/>
      <c r="QJF123" s="172"/>
      <c r="QJG123" s="172"/>
      <c r="QJH123" s="172"/>
      <c r="QJI123" s="172"/>
      <c r="QJJ123" s="172"/>
      <c r="QJK123" s="172"/>
      <c r="QJL123" s="172"/>
      <c r="QJM123" s="172"/>
      <c r="QJN123" s="172"/>
      <c r="QJO123" s="172"/>
      <c r="QJP123" s="172"/>
      <c r="QJQ123" s="172"/>
      <c r="QJR123" s="172"/>
      <c r="QJS123" s="172"/>
      <c r="QJT123" s="172"/>
      <c r="QJU123" s="172"/>
      <c r="QJV123" s="172"/>
      <c r="QJW123" s="172"/>
      <c r="QJX123" s="172"/>
      <c r="QJY123" s="172"/>
      <c r="QJZ123" s="172"/>
      <c r="QKA123" s="172"/>
      <c r="QKB123" s="172"/>
      <c r="QKC123" s="172"/>
      <c r="QKD123" s="172"/>
      <c r="QKE123" s="172"/>
      <c r="QKF123" s="172"/>
      <c r="QKG123" s="172"/>
      <c r="QKH123" s="172"/>
      <c r="QKI123" s="172"/>
      <c r="QKJ123" s="172"/>
      <c r="QKK123" s="172"/>
      <c r="QKL123" s="172"/>
      <c r="QKM123" s="172"/>
      <c r="QKN123" s="172"/>
      <c r="QKO123" s="172"/>
      <c r="QKP123" s="172"/>
      <c r="QKQ123" s="172"/>
      <c r="QKR123" s="172"/>
      <c r="QKS123" s="172"/>
      <c r="QKT123" s="172"/>
      <c r="QKU123" s="172"/>
      <c r="QKV123" s="172"/>
      <c r="QKW123" s="172"/>
      <c r="QKX123" s="172"/>
      <c r="QKY123" s="172"/>
      <c r="QKZ123" s="172"/>
      <c r="QLA123" s="172"/>
      <c r="QLB123" s="172"/>
      <c r="QLC123" s="172"/>
      <c r="QLD123" s="172"/>
      <c r="QLE123" s="172"/>
      <c r="QLF123" s="172"/>
      <c r="QLG123" s="172"/>
      <c r="QLH123" s="172"/>
      <c r="QLI123" s="172"/>
      <c r="QLJ123" s="172"/>
      <c r="QLK123" s="172"/>
      <c r="QLL123" s="172"/>
      <c r="QLM123" s="172"/>
      <c r="QLN123" s="172"/>
      <c r="QLO123" s="172"/>
      <c r="QLP123" s="172"/>
      <c r="QLQ123" s="172"/>
      <c r="QLR123" s="172"/>
      <c r="QLS123" s="172"/>
      <c r="QLT123" s="172"/>
      <c r="QLU123" s="172"/>
      <c r="QLV123" s="172"/>
      <c r="QLW123" s="172"/>
      <c r="QLX123" s="172"/>
      <c r="QLY123" s="172"/>
      <c r="QLZ123" s="172"/>
      <c r="QMA123" s="172"/>
      <c r="QMB123" s="172"/>
      <c r="QMC123" s="172"/>
      <c r="QMD123" s="172"/>
      <c r="QME123" s="172"/>
      <c r="QMF123" s="172"/>
      <c r="QMG123" s="172"/>
      <c r="QMH123" s="172"/>
      <c r="QMI123" s="172"/>
      <c r="QMJ123" s="172"/>
      <c r="QMK123" s="172"/>
      <c r="QML123" s="172"/>
      <c r="QMM123" s="172"/>
      <c r="QMN123" s="172"/>
      <c r="QMO123" s="172"/>
      <c r="QMP123" s="172"/>
      <c r="QMQ123" s="172"/>
      <c r="QMR123" s="172"/>
      <c r="QMS123" s="172"/>
      <c r="QMT123" s="172"/>
      <c r="QMU123" s="172"/>
      <c r="QMV123" s="172"/>
      <c r="QMW123" s="172"/>
      <c r="QMX123" s="172"/>
      <c r="QMY123" s="172"/>
      <c r="QMZ123" s="172"/>
      <c r="QNA123" s="172"/>
      <c r="QNB123" s="172"/>
      <c r="QNC123" s="172"/>
      <c r="QND123" s="172"/>
      <c r="QNE123" s="172"/>
      <c r="QNF123" s="172"/>
      <c r="QNG123" s="172"/>
      <c r="QNH123" s="172"/>
      <c r="QNI123" s="172"/>
      <c r="QNJ123" s="172"/>
      <c r="QNK123" s="172"/>
      <c r="QNL123" s="172"/>
      <c r="QNM123" s="172"/>
      <c r="QNN123" s="172"/>
      <c r="QNO123" s="172"/>
      <c r="QNP123" s="172"/>
      <c r="QNQ123" s="172"/>
      <c r="QNR123" s="172"/>
      <c r="QNS123" s="172"/>
      <c r="QNT123" s="172"/>
      <c r="QNU123" s="172"/>
      <c r="QNV123" s="172"/>
      <c r="QNW123" s="172"/>
      <c r="QNX123" s="172"/>
      <c r="QNY123" s="172"/>
      <c r="QNZ123" s="172"/>
      <c r="QOA123" s="172"/>
      <c r="QOB123" s="172"/>
      <c r="QOC123" s="172"/>
      <c r="QOD123" s="172"/>
      <c r="QOE123" s="172"/>
      <c r="QOF123" s="172"/>
      <c r="QOG123" s="172"/>
      <c r="QOH123" s="172"/>
      <c r="QOI123" s="172"/>
      <c r="QOJ123" s="172"/>
      <c r="QOK123" s="172"/>
      <c r="QOL123" s="172"/>
      <c r="QOM123" s="172"/>
      <c r="QON123" s="172"/>
      <c r="QOO123" s="172"/>
      <c r="QOP123" s="172"/>
      <c r="QOQ123" s="172"/>
      <c r="QOR123" s="172"/>
      <c r="QOS123" s="172"/>
      <c r="QOT123" s="172"/>
      <c r="QOU123" s="172"/>
      <c r="QOV123" s="172"/>
      <c r="QOW123" s="172"/>
      <c r="QOX123" s="172"/>
      <c r="QOY123" s="172"/>
      <c r="QOZ123" s="172"/>
      <c r="QPA123" s="172"/>
      <c r="QPB123" s="172"/>
      <c r="QPC123" s="172"/>
      <c r="QPD123" s="172"/>
      <c r="QPE123" s="172"/>
      <c r="QPF123" s="172"/>
      <c r="QPG123" s="172"/>
      <c r="QPH123" s="172"/>
      <c r="QPI123" s="172"/>
      <c r="QPJ123" s="172"/>
      <c r="QPK123" s="172"/>
      <c r="QPL123" s="172"/>
      <c r="QPM123" s="172"/>
      <c r="QPN123" s="172"/>
      <c r="QPO123" s="172"/>
      <c r="QPP123" s="172"/>
      <c r="QPQ123" s="172"/>
      <c r="QPR123" s="172"/>
      <c r="QPS123" s="172"/>
      <c r="QPT123" s="172"/>
      <c r="QPU123" s="172"/>
      <c r="QPV123" s="172"/>
      <c r="QPW123" s="172"/>
      <c r="QPX123" s="172"/>
      <c r="QPY123" s="172"/>
      <c r="QPZ123" s="172"/>
      <c r="QQA123" s="172"/>
      <c r="QQB123" s="172"/>
      <c r="QQC123" s="172"/>
      <c r="QQD123" s="172"/>
      <c r="QQE123" s="172"/>
      <c r="QQF123" s="172"/>
      <c r="QQG123" s="172"/>
      <c r="QQH123" s="172"/>
      <c r="QQI123" s="172"/>
      <c r="QQJ123" s="172"/>
      <c r="QQK123" s="172"/>
      <c r="QQL123" s="172"/>
      <c r="QQM123" s="172"/>
      <c r="QQN123" s="172"/>
      <c r="QQO123" s="172"/>
      <c r="QQP123" s="172"/>
      <c r="QQQ123" s="172"/>
      <c r="QQR123" s="172"/>
      <c r="QQS123" s="172"/>
      <c r="QQT123" s="172"/>
      <c r="QQU123" s="172"/>
      <c r="QQV123" s="172"/>
      <c r="QQW123" s="172"/>
      <c r="QQX123" s="172"/>
      <c r="QQY123" s="172"/>
      <c r="QQZ123" s="172"/>
      <c r="QRA123" s="172"/>
      <c r="QRB123" s="172"/>
      <c r="QRC123" s="172"/>
      <c r="QRD123" s="172"/>
      <c r="QRE123" s="172"/>
      <c r="QRF123" s="172"/>
      <c r="QRG123" s="172"/>
      <c r="QRH123" s="172"/>
      <c r="QRI123" s="172"/>
      <c r="QRJ123" s="172"/>
      <c r="QRK123" s="172"/>
      <c r="QRL123" s="172"/>
      <c r="QRM123" s="172"/>
      <c r="QRN123" s="172"/>
      <c r="QRO123" s="172"/>
      <c r="QRP123" s="172"/>
      <c r="QRQ123" s="172"/>
      <c r="QRR123" s="172"/>
      <c r="QRS123" s="172"/>
      <c r="QRT123" s="172"/>
      <c r="QRU123" s="172"/>
      <c r="QRV123" s="172"/>
      <c r="QRW123" s="172"/>
      <c r="QRX123" s="172"/>
      <c r="QRY123" s="172"/>
      <c r="QRZ123" s="172"/>
      <c r="QSA123" s="172"/>
      <c r="QSB123" s="172"/>
      <c r="QSC123" s="172"/>
      <c r="QSD123" s="172"/>
      <c r="QSE123" s="172"/>
      <c r="QSF123" s="172"/>
      <c r="QSG123" s="172"/>
      <c r="QSH123" s="172"/>
      <c r="QSI123" s="172"/>
      <c r="QSJ123" s="172"/>
      <c r="QSK123" s="172"/>
      <c r="QSL123" s="172"/>
      <c r="QSM123" s="172"/>
      <c r="QSN123" s="172"/>
      <c r="QSO123" s="172"/>
      <c r="QSP123" s="172"/>
      <c r="QSQ123" s="172"/>
      <c r="QSR123" s="172"/>
      <c r="QSS123" s="172"/>
      <c r="QST123" s="172"/>
      <c r="QSU123" s="172"/>
      <c r="QSV123" s="172"/>
      <c r="QSW123" s="172"/>
      <c r="QSX123" s="172"/>
      <c r="QSY123" s="172"/>
      <c r="QSZ123" s="172"/>
      <c r="QTA123" s="172"/>
      <c r="QTB123" s="172"/>
      <c r="QTC123" s="172"/>
      <c r="QTD123" s="172"/>
      <c r="QTE123" s="172"/>
      <c r="QTF123" s="172"/>
      <c r="QTG123" s="172"/>
      <c r="QTH123" s="172"/>
      <c r="QTI123" s="172"/>
      <c r="QTJ123" s="172"/>
      <c r="QTK123" s="172"/>
      <c r="QTL123" s="172"/>
      <c r="QTM123" s="172"/>
      <c r="QTN123" s="172"/>
      <c r="QTO123" s="172"/>
      <c r="QTP123" s="172"/>
      <c r="QTQ123" s="172"/>
      <c r="QTR123" s="172"/>
      <c r="QTS123" s="172"/>
      <c r="QTT123" s="172"/>
      <c r="QTU123" s="172"/>
      <c r="QTV123" s="172"/>
      <c r="QTW123" s="172"/>
      <c r="QTX123" s="172"/>
      <c r="QTY123" s="172"/>
      <c r="QTZ123" s="172"/>
      <c r="QUA123" s="172"/>
      <c r="QUB123" s="172"/>
      <c r="QUC123" s="172"/>
      <c r="QUD123" s="172"/>
      <c r="QUE123" s="172"/>
      <c r="QUF123" s="172"/>
      <c r="QUG123" s="172"/>
      <c r="QUH123" s="172"/>
      <c r="QUI123" s="172"/>
      <c r="QUJ123" s="172"/>
      <c r="QUK123" s="172"/>
      <c r="QUL123" s="172"/>
      <c r="QUM123" s="172"/>
      <c r="QUN123" s="172"/>
      <c r="QUO123" s="172"/>
      <c r="QUP123" s="172"/>
      <c r="QUQ123" s="172"/>
      <c r="QUR123" s="172"/>
      <c r="QUS123" s="172"/>
      <c r="QUT123" s="172"/>
      <c r="QUU123" s="172"/>
      <c r="QUV123" s="172"/>
      <c r="QUW123" s="172"/>
      <c r="QUX123" s="172"/>
      <c r="QUY123" s="172"/>
      <c r="QUZ123" s="172"/>
      <c r="QVA123" s="172"/>
      <c r="QVB123" s="172"/>
      <c r="QVC123" s="172"/>
      <c r="QVD123" s="172"/>
      <c r="QVE123" s="172"/>
      <c r="QVF123" s="172"/>
      <c r="QVG123" s="172"/>
      <c r="QVH123" s="172"/>
      <c r="QVI123" s="172"/>
      <c r="QVJ123" s="172"/>
      <c r="QVK123" s="172"/>
      <c r="QVL123" s="172"/>
      <c r="QVM123" s="172"/>
      <c r="QVN123" s="172"/>
      <c r="QVO123" s="172"/>
      <c r="QVP123" s="172"/>
      <c r="QVQ123" s="172"/>
      <c r="QVR123" s="172"/>
      <c r="QVS123" s="172"/>
      <c r="QVT123" s="172"/>
      <c r="QVU123" s="172"/>
      <c r="QVV123" s="172"/>
      <c r="QVW123" s="172"/>
      <c r="QVX123" s="172"/>
      <c r="QVY123" s="172"/>
      <c r="QVZ123" s="172"/>
      <c r="QWA123" s="172"/>
      <c r="QWB123" s="172"/>
      <c r="QWC123" s="172"/>
      <c r="QWD123" s="172"/>
      <c r="QWE123" s="172"/>
      <c r="QWF123" s="172"/>
      <c r="QWG123" s="172"/>
      <c r="QWH123" s="172"/>
      <c r="QWI123" s="172"/>
      <c r="QWJ123" s="172"/>
      <c r="QWK123" s="172"/>
      <c r="QWL123" s="172"/>
      <c r="QWM123" s="172"/>
      <c r="QWN123" s="172"/>
      <c r="QWO123" s="172"/>
      <c r="QWP123" s="172"/>
      <c r="QWQ123" s="172"/>
      <c r="QWR123" s="172"/>
      <c r="QWS123" s="172"/>
      <c r="QWT123" s="172"/>
      <c r="QWU123" s="172"/>
      <c r="QWV123" s="172"/>
      <c r="QWW123" s="172"/>
      <c r="QWX123" s="172"/>
      <c r="QWY123" s="172"/>
      <c r="QWZ123" s="172"/>
      <c r="QXA123" s="172"/>
      <c r="QXB123" s="172"/>
      <c r="QXC123" s="172"/>
      <c r="QXD123" s="172"/>
      <c r="QXE123" s="172"/>
      <c r="QXF123" s="172"/>
      <c r="QXG123" s="172"/>
      <c r="QXH123" s="172"/>
      <c r="QXI123" s="172"/>
      <c r="QXJ123" s="172"/>
      <c r="QXK123" s="172"/>
      <c r="QXL123" s="172"/>
      <c r="QXM123" s="172"/>
      <c r="QXN123" s="172"/>
      <c r="QXO123" s="172"/>
      <c r="QXP123" s="172"/>
      <c r="QXQ123" s="172"/>
      <c r="QXR123" s="172"/>
      <c r="QXS123" s="172"/>
      <c r="QXT123" s="172"/>
      <c r="QXU123" s="172"/>
      <c r="QXV123" s="172"/>
      <c r="QXW123" s="172"/>
      <c r="QXX123" s="172"/>
      <c r="QXY123" s="172"/>
      <c r="QXZ123" s="172"/>
      <c r="QYA123" s="172"/>
      <c r="QYB123" s="172"/>
      <c r="QYC123" s="172"/>
      <c r="QYD123" s="172"/>
      <c r="QYE123" s="172"/>
      <c r="QYF123" s="172"/>
      <c r="QYG123" s="172"/>
      <c r="QYH123" s="172"/>
      <c r="QYI123" s="172"/>
      <c r="QYJ123" s="172"/>
      <c r="QYK123" s="172"/>
      <c r="QYL123" s="172"/>
      <c r="QYM123" s="172"/>
      <c r="QYN123" s="172"/>
      <c r="QYO123" s="172"/>
      <c r="QYP123" s="172"/>
      <c r="QYQ123" s="172"/>
      <c r="QYR123" s="172"/>
      <c r="QYS123" s="172"/>
      <c r="QYT123" s="172"/>
      <c r="QYU123" s="172"/>
      <c r="QYV123" s="172"/>
      <c r="QYW123" s="172"/>
      <c r="QYX123" s="172"/>
      <c r="QYY123" s="172"/>
      <c r="QYZ123" s="172"/>
      <c r="QZA123" s="172"/>
      <c r="QZB123" s="172"/>
      <c r="QZC123" s="172"/>
      <c r="QZD123" s="172"/>
      <c r="QZE123" s="172"/>
      <c r="QZF123" s="172"/>
      <c r="QZG123" s="172"/>
      <c r="QZH123" s="172"/>
      <c r="QZI123" s="172"/>
      <c r="QZJ123" s="172"/>
      <c r="QZK123" s="172"/>
      <c r="QZL123" s="172"/>
      <c r="QZM123" s="172"/>
      <c r="QZN123" s="172"/>
      <c r="QZO123" s="172"/>
      <c r="QZP123" s="172"/>
      <c r="QZQ123" s="172"/>
      <c r="QZR123" s="172"/>
      <c r="QZS123" s="172"/>
      <c r="QZT123" s="172"/>
      <c r="QZU123" s="172"/>
      <c r="QZV123" s="172"/>
      <c r="QZW123" s="172"/>
      <c r="QZX123" s="172"/>
      <c r="QZY123" s="172"/>
      <c r="QZZ123" s="172"/>
      <c r="RAA123" s="172"/>
      <c r="RAB123" s="172"/>
      <c r="RAC123" s="172"/>
      <c r="RAD123" s="172"/>
      <c r="RAE123" s="172"/>
      <c r="RAF123" s="172"/>
      <c r="RAG123" s="172"/>
      <c r="RAH123" s="172"/>
      <c r="RAI123" s="172"/>
      <c r="RAJ123" s="172"/>
      <c r="RAK123" s="172"/>
      <c r="RAL123" s="172"/>
      <c r="RAM123" s="172"/>
      <c r="RAN123" s="172"/>
      <c r="RAO123" s="172"/>
      <c r="RAP123" s="172"/>
      <c r="RAQ123" s="172"/>
      <c r="RAR123" s="172"/>
      <c r="RAS123" s="172"/>
      <c r="RAT123" s="172"/>
      <c r="RAU123" s="172"/>
      <c r="RAV123" s="172"/>
      <c r="RAW123" s="172"/>
      <c r="RAX123" s="172"/>
      <c r="RAY123" s="172"/>
      <c r="RAZ123" s="172"/>
      <c r="RBA123" s="172"/>
      <c r="RBB123" s="172"/>
      <c r="RBC123" s="172"/>
      <c r="RBD123" s="172"/>
      <c r="RBE123" s="172"/>
      <c r="RBF123" s="172"/>
      <c r="RBG123" s="172"/>
      <c r="RBH123" s="172"/>
      <c r="RBI123" s="172"/>
      <c r="RBJ123" s="172"/>
      <c r="RBK123" s="172"/>
      <c r="RBL123" s="172"/>
      <c r="RBM123" s="172"/>
      <c r="RBN123" s="172"/>
      <c r="RBO123" s="172"/>
      <c r="RBP123" s="172"/>
      <c r="RBQ123" s="172"/>
      <c r="RBR123" s="172"/>
      <c r="RBS123" s="172"/>
      <c r="RBT123" s="172"/>
      <c r="RBU123" s="172"/>
      <c r="RBV123" s="172"/>
      <c r="RBW123" s="172"/>
      <c r="RBX123" s="172"/>
      <c r="RBY123" s="172"/>
      <c r="RBZ123" s="172"/>
      <c r="RCA123" s="172"/>
      <c r="RCB123" s="172"/>
      <c r="RCC123" s="172"/>
      <c r="RCD123" s="172"/>
      <c r="RCE123" s="172"/>
      <c r="RCF123" s="172"/>
      <c r="RCG123" s="172"/>
      <c r="RCH123" s="172"/>
      <c r="RCI123" s="172"/>
      <c r="RCJ123" s="172"/>
      <c r="RCK123" s="172"/>
      <c r="RCL123" s="172"/>
      <c r="RCM123" s="172"/>
      <c r="RCN123" s="172"/>
      <c r="RCO123" s="172"/>
      <c r="RCP123" s="172"/>
      <c r="RCQ123" s="172"/>
      <c r="RCR123" s="172"/>
      <c r="RCS123" s="172"/>
      <c r="RCT123" s="172"/>
      <c r="RCU123" s="172"/>
      <c r="RCV123" s="172"/>
      <c r="RCW123" s="172"/>
      <c r="RCX123" s="172"/>
      <c r="RCY123" s="172"/>
      <c r="RCZ123" s="172"/>
      <c r="RDA123" s="172"/>
      <c r="RDB123" s="172"/>
      <c r="RDC123" s="172"/>
      <c r="RDD123" s="172"/>
      <c r="RDE123" s="172"/>
      <c r="RDF123" s="172"/>
      <c r="RDG123" s="172"/>
      <c r="RDH123" s="172"/>
      <c r="RDI123" s="172"/>
      <c r="RDJ123" s="172"/>
      <c r="RDK123" s="172"/>
      <c r="RDL123" s="172"/>
      <c r="RDM123" s="172"/>
      <c r="RDN123" s="172"/>
      <c r="RDO123" s="172"/>
      <c r="RDP123" s="172"/>
      <c r="RDQ123" s="172"/>
      <c r="RDR123" s="172"/>
      <c r="RDS123" s="172"/>
      <c r="RDT123" s="172"/>
      <c r="RDU123" s="172"/>
      <c r="RDV123" s="172"/>
      <c r="RDW123" s="172"/>
      <c r="RDX123" s="172"/>
      <c r="RDY123" s="172"/>
      <c r="RDZ123" s="172"/>
      <c r="REA123" s="172"/>
      <c r="REB123" s="172"/>
      <c r="REC123" s="172"/>
      <c r="RED123" s="172"/>
      <c r="REE123" s="172"/>
      <c r="REF123" s="172"/>
      <c r="REG123" s="172"/>
      <c r="REH123" s="172"/>
      <c r="REI123" s="172"/>
      <c r="REJ123" s="172"/>
      <c r="REK123" s="172"/>
      <c r="REL123" s="172"/>
      <c r="REM123" s="172"/>
      <c r="REN123" s="172"/>
      <c r="REO123" s="172"/>
      <c r="REP123" s="172"/>
      <c r="REQ123" s="172"/>
      <c r="RER123" s="172"/>
      <c r="RES123" s="172"/>
      <c r="RET123" s="172"/>
      <c r="REU123" s="172"/>
      <c r="REV123" s="172"/>
      <c r="REW123" s="172"/>
      <c r="REX123" s="172"/>
      <c r="REY123" s="172"/>
      <c r="REZ123" s="172"/>
      <c r="RFA123" s="172"/>
      <c r="RFB123" s="172"/>
      <c r="RFC123" s="172"/>
      <c r="RFD123" s="172"/>
      <c r="RFE123" s="172"/>
      <c r="RFF123" s="172"/>
      <c r="RFG123" s="172"/>
      <c r="RFH123" s="172"/>
      <c r="RFI123" s="172"/>
      <c r="RFJ123" s="172"/>
      <c r="RFK123" s="172"/>
      <c r="RFL123" s="172"/>
      <c r="RFM123" s="172"/>
      <c r="RFN123" s="172"/>
      <c r="RFO123" s="172"/>
      <c r="RFP123" s="172"/>
      <c r="RFQ123" s="172"/>
      <c r="RFR123" s="172"/>
      <c r="RFS123" s="172"/>
      <c r="RFT123" s="172"/>
      <c r="RFU123" s="172"/>
      <c r="RFV123" s="172"/>
      <c r="RFW123" s="172"/>
      <c r="RFX123" s="172"/>
      <c r="RFY123" s="172"/>
      <c r="RFZ123" s="172"/>
      <c r="RGA123" s="172"/>
      <c r="RGB123" s="172"/>
      <c r="RGC123" s="172"/>
      <c r="RGD123" s="172"/>
      <c r="RGE123" s="172"/>
      <c r="RGF123" s="172"/>
      <c r="RGG123" s="172"/>
      <c r="RGH123" s="172"/>
      <c r="RGI123" s="172"/>
      <c r="RGJ123" s="172"/>
      <c r="RGK123" s="172"/>
      <c r="RGL123" s="172"/>
      <c r="RGM123" s="172"/>
      <c r="RGN123" s="172"/>
      <c r="RGO123" s="172"/>
      <c r="RGP123" s="172"/>
      <c r="RGQ123" s="172"/>
      <c r="RGR123" s="172"/>
      <c r="RGS123" s="172"/>
      <c r="RGT123" s="172"/>
      <c r="RGU123" s="172"/>
      <c r="RGV123" s="172"/>
      <c r="RGW123" s="172"/>
      <c r="RGX123" s="172"/>
      <c r="RGY123" s="172"/>
      <c r="RGZ123" s="172"/>
      <c r="RHA123" s="172"/>
      <c r="RHB123" s="172"/>
      <c r="RHC123" s="172"/>
      <c r="RHD123" s="172"/>
      <c r="RHE123" s="172"/>
      <c r="RHF123" s="172"/>
      <c r="RHG123" s="172"/>
      <c r="RHH123" s="172"/>
      <c r="RHI123" s="172"/>
      <c r="RHJ123" s="172"/>
      <c r="RHK123" s="172"/>
      <c r="RHL123" s="172"/>
      <c r="RHM123" s="172"/>
      <c r="RHN123" s="172"/>
      <c r="RHO123" s="172"/>
      <c r="RHP123" s="172"/>
      <c r="RHQ123" s="172"/>
      <c r="RHR123" s="172"/>
      <c r="RHS123" s="172"/>
      <c r="RHT123" s="172"/>
      <c r="RHU123" s="172"/>
      <c r="RHV123" s="172"/>
      <c r="RHW123" s="172"/>
      <c r="RHX123" s="172"/>
      <c r="RHY123" s="172"/>
      <c r="RHZ123" s="172"/>
      <c r="RIA123" s="172"/>
      <c r="RIB123" s="172"/>
      <c r="RIC123" s="172"/>
      <c r="RID123" s="172"/>
      <c r="RIE123" s="172"/>
      <c r="RIF123" s="172"/>
      <c r="RIG123" s="172"/>
      <c r="RIH123" s="172"/>
      <c r="RII123" s="172"/>
      <c r="RIJ123" s="172"/>
      <c r="RIK123" s="172"/>
      <c r="RIL123" s="172"/>
      <c r="RIM123" s="172"/>
      <c r="RIN123" s="172"/>
      <c r="RIO123" s="172"/>
      <c r="RIP123" s="172"/>
      <c r="RIQ123" s="172"/>
      <c r="RIR123" s="172"/>
      <c r="RIS123" s="172"/>
      <c r="RIT123" s="172"/>
      <c r="RIU123" s="172"/>
      <c r="RIV123" s="172"/>
      <c r="RIW123" s="172"/>
      <c r="RIX123" s="172"/>
      <c r="RIY123" s="172"/>
      <c r="RIZ123" s="172"/>
      <c r="RJA123" s="172"/>
      <c r="RJB123" s="172"/>
      <c r="RJC123" s="172"/>
      <c r="RJD123" s="172"/>
      <c r="RJE123" s="172"/>
      <c r="RJF123" s="172"/>
      <c r="RJG123" s="172"/>
      <c r="RJH123" s="172"/>
      <c r="RJI123" s="172"/>
      <c r="RJJ123" s="172"/>
      <c r="RJK123" s="172"/>
      <c r="RJL123" s="172"/>
      <c r="RJM123" s="172"/>
      <c r="RJN123" s="172"/>
      <c r="RJO123" s="172"/>
      <c r="RJP123" s="172"/>
      <c r="RJQ123" s="172"/>
      <c r="RJR123" s="172"/>
      <c r="RJS123" s="172"/>
      <c r="RJT123" s="172"/>
      <c r="RJU123" s="172"/>
      <c r="RJV123" s="172"/>
      <c r="RJW123" s="172"/>
      <c r="RJX123" s="172"/>
      <c r="RJY123" s="172"/>
      <c r="RJZ123" s="172"/>
      <c r="RKA123" s="172"/>
      <c r="RKB123" s="172"/>
      <c r="RKC123" s="172"/>
      <c r="RKD123" s="172"/>
      <c r="RKE123" s="172"/>
      <c r="RKF123" s="172"/>
      <c r="RKG123" s="172"/>
      <c r="RKH123" s="172"/>
      <c r="RKI123" s="172"/>
      <c r="RKJ123" s="172"/>
      <c r="RKK123" s="172"/>
      <c r="RKL123" s="172"/>
      <c r="RKM123" s="172"/>
      <c r="RKN123" s="172"/>
      <c r="RKO123" s="172"/>
      <c r="RKP123" s="172"/>
      <c r="RKQ123" s="172"/>
      <c r="RKR123" s="172"/>
      <c r="RKS123" s="172"/>
      <c r="RKT123" s="172"/>
      <c r="RKU123" s="172"/>
      <c r="RKV123" s="172"/>
      <c r="RKW123" s="172"/>
      <c r="RKX123" s="172"/>
      <c r="RKY123" s="172"/>
      <c r="RKZ123" s="172"/>
      <c r="RLA123" s="172"/>
      <c r="RLB123" s="172"/>
      <c r="RLC123" s="172"/>
      <c r="RLD123" s="172"/>
      <c r="RLE123" s="172"/>
      <c r="RLF123" s="172"/>
      <c r="RLG123" s="172"/>
      <c r="RLH123" s="172"/>
      <c r="RLI123" s="172"/>
      <c r="RLJ123" s="172"/>
      <c r="RLK123" s="172"/>
      <c r="RLL123" s="172"/>
      <c r="RLM123" s="172"/>
      <c r="RLN123" s="172"/>
      <c r="RLO123" s="172"/>
      <c r="RLP123" s="172"/>
      <c r="RLQ123" s="172"/>
      <c r="RLR123" s="172"/>
      <c r="RLS123" s="172"/>
      <c r="RLT123" s="172"/>
      <c r="RLU123" s="172"/>
      <c r="RLV123" s="172"/>
      <c r="RLW123" s="172"/>
      <c r="RLX123" s="172"/>
      <c r="RLY123" s="172"/>
      <c r="RLZ123" s="172"/>
      <c r="RMA123" s="172"/>
      <c r="RMB123" s="172"/>
      <c r="RMC123" s="172"/>
      <c r="RMD123" s="172"/>
      <c r="RME123" s="172"/>
      <c r="RMF123" s="172"/>
      <c r="RMG123" s="172"/>
      <c r="RMH123" s="172"/>
      <c r="RMI123" s="172"/>
      <c r="RMJ123" s="172"/>
      <c r="RMK123" s="172"/>
      <c r="RML123" s="172"/>
      <c r="RMM123" s="172"/>
      <c r="RMN123" s="172"/>
      <c r="RMO123" s="172"/>
      <c r="RMP123" s="172"/>
      <c r="RMQ123" s="172"/>
      <c r="RMR123" s="172"/>
      <c r="RMS123" s="172"/>
      <c r="RMT123" s="172"/>
      <c r="RMU123" s="172"/>
      <c r="RMV123" s="172"/>
      <c r="RMW123" s="172"/>
      <c r="RMX123" s="172"/>
      <c r="RMY123" s="172"/>
      <c r="RMZ123" s="172"/>
      <c r="RNA123" s="172"/>
      <c r="RNB123" s="172"/>
      <c r="RNC123" s="172"/>
      <c r="RND123" s="172"/>
      <c r="RNE123" s="172"/>
      <c r="RNF123" s="172"/>
      <c r="RNG123" s="172"/>
      <c r="RNH123" s="172"/>
      <c r="RNI123" s="172"/>
      <c r="RNJ123" s="172"/>
      <c r="RNK123" s="172"/>
      <c r="RNL123" s="172"/>
      <c r="RNM123" s="172"/>
      <c r="RNN123" s="172"/>
      <c r="RNO123" s="172"/>
      <c r="RNP123" s="172"/>
      <c r="RNQ123" s="172"/>
      <c r="RNR123" s="172"/>
      <c r="RNS123" s="172"/>
      <c r="RNT123" s="172"/>
      <c r="RNU123" s="172"/>
      <c r="RNV123" s="172"/>
      <c r="RNW123" s="172"/>
      <c r="RNX123" s="172"/>
      <c r="RNY123" s="172"/>
      <c r="RNZ123" s="172"/>
      <c r="ROA123" s="172"/>
      <c r="ROB123" s="172"/>
      <c r="ROC123" s="172"/>
      <c r="ROD123" s="172"/>
      <c r="ROE123" s="172"/>
      <c r="ROF123" s="172"/>
      <c r="ROG123" s="172"/>
      <c r="ROH123" s="172"/>
      <c r="ROI123" s="172"/>
      <c r="ROJ123" s="172"/>
      <c r="ROK123" s="172"/>
      <c r="ROL123" s="172"/>
      <c r="ROM123" s="172"/>
      <c r="RON123" s="172"/>
      <c r="ROO123" s="172"/>
      <c r="ROP123" s="172"/>
      <c r="ROQ123" s="172"/>
      <c r="ROR123" s="172"/>
      <c r="ROS123" s="172"/>
      <c r="ROT123" s="172"/>
      <c r="ROU123" s="172"/>
      <c r="ROV123" s="172"/>
      <c r="ROW123" s="172"/>
      <c r="ROX123" s="172"/>
      <c r="ROY123" s="172"/>
      <c r="ROZ123" s="172"/>
      <c r="RPA123" s="172"/>
      <c r="RPB123" s="172"/>
      <c r="RPC123" s="172"/>
      <c r="RPD123" s="172"/>
      <c r="RPE123" s="172"/>
      <c r="RPF123" s="172"/>
      <c r="RPG123" s="172"/>
      <c r="RPH123" s="172"/>
      <c r="RPI123" s="172"/>
      <c r="RPJ123" s="172"/>
      <c r="RPK123" s="172"/>
      <c r="RPL123" s="172"/>
      <c r="RPM123" s="172"/>
      <c r="RPN123" s="172"/>
      <c r="RPO123" s="172"/>
      <c r="RPP123" s="172"/>
      <c r="RPQ123" s="172"/>
      <c r="RPR123" s="172"/>
      <c r="RPS123" s="172"/>
      <c r="RPT123" s="172"/>
      <c r="RPU123" s="172"/>
      <c r="RPV123" s="172"/>
      <c r="RPW123" s="172"/>
      <c r="RPX123" s="172"/>
      <c r="RPY123" s="172"/>
      <c r="RPZ123" s="172"/>
      <c r="RQA123" s="172"/>
      <c r="RQB123" s="172"/>
      <c r="RQC123" s="172"/>
      <c r="RQD123" s="172"/>
      <c r="RQE123" s="172"/>
      <c r="RQF123" s="172"/>
      <c r="RQG123" s="172"/>
      <c r="RQH123" s="172"/>
      <c r="RQI123" s="172"/>
      <c r="RQJ123" s="172"/>
      <c r="RQK123" s="172"/>
      <c r="RQL123" s="172"/>
      <c r="RQM123" s="172"/>
      <c r="RQN123" s="172"/>
      <c r="RQO123" s="172"/>
      <c r="RQP123" s="172"/>
      <c r="RQQ123" s="172"/>
      <c r="RQR123" s="172"/>
      <c r="RQS123" s="172"/>
      <c r="RQT123" s="172"/>
      <c r="RQU123" s="172"/>
      <c r="RQV123" s="172"/>
      <c r="RQW123" s="172"/>
      <c r="RQX123" s="172"/>
      <c r="RQY123" s="172"/>
      <c r="RQZ123" s="172"/>
      <c r="RRA123" s="172"/>
      <c r="RRB123" s="172"/>
      <c r="RRC123" s="172"/>
      <c r="RRD123" s="172"/>
      <c r="RRE123" s="172"/>
      <c r="RRF123" s="172"/>
      <c r="RRG123" s="172"/>
      <c r="RRH123" s="172"/>
      <c r="RRI123" s="172"/>
      <c r="RRJ123" s="172"/>
      <c r="RRK123" s="172"/>
      <c r="RRL123" s="172"/>
      <c r="RRM123" s="172"/>
      <c r="RRN123" s="172"/>
      <c r="RRO123" s="172"/>
      <c r="RRP123" s="172"/>
      <c r="RRQ123" s="172"/>
      <c r="RRR123" s="172"/>
      <c r="RRS123" s="172"/>
      <c r="RRT123" s="172"/>
      <c r="RRU123" s="172"/>
      <c r="RRV123" s="172"/>
      <c r="RRW123" s="172"/>
      <c r="RRX123" s="172"/>
      <c r="RRY123" s="172"/>
      <c r="RRZ123" s="172"/>
      <c r="RSA123" s="172"/>
      <c r="RSB123" s="172"/>
      <c r="RSC123" s="172"/>
      <c r="RSD123" s="172"/>
      <c r="RSE123" s="172"/>
      <c r="RSF123" s="172"/>
      <c r="RSG123" s="172"/>
      <c r="RSH123" s="172"/>
      <c r="RSI123" s="172"/>
      <c r="RSJ123" s="172"/>
      <c r="RSK123" s="172"/>
      <c r="RSL123" s="172"/>
      <c r="RSM123" s="172"/>
      <c r="RSN123" s="172"/>
      <c r="RSO123" s="172"/>
      <c r="RSP123" s="172"/>
      <c r="RSQ123" s="172"/>
      <c r="RSR123" s="172"/>
      <c r="RSS123" s="172"/>
      <c r="RST123" s="172"/>
      <c r="RSU123" s="172"/>
      <c r="RSV123" s="172"/>
      <c r="RSW123" s="172"/>
      <c r="RSX123" s="172"/>
      <c r="RSY123" s="172"/>
      <c r="RSZ123" s="172"/>
      <c r="RTA123" s="172"/>
      <c r="RTB123" s="172"/>
      <c r="RTC123" s="172"/>
      <c r="RTD123" s="172"/>
      <c r="RTE123" s="172"/>
      <c r="RTF123" s="172"/>
      <c r="RTG123" s="172"/>
      <c r="RTH123" s="172"/>
      <c r="RTI123" s="172"/>
      <c r="RTJ123" s="172"/>
      <c r="RTK123" s="172"/>
      <c r="RTL123" s="172"/>
      <c r="RTM123" s="172"/>
      <c r="RTN123" s="172"/>
      <c r="RTO123" s="172"/>
      <c r="RTP123" s="172"/>
      <c r="RTQ123" s="172"/>
      <c r="RTR123" s="172"/>
      <c r="RTS123" s="172"/>
      <c r="RTT123" s="172"/>
      <c r="RTU123" s="172"/>
      <c r="RTV123" s="172"/>
      <c r="RTW123" s="172"/>
      <c r="RTX123" s="172"/>
      <c r="RTY123" s="172"/>
      <c r="RTZ123" s="172"/>
      <c r="RUA123" s="172"/>
      <c r="RUB123" s="172"/>
      <c r="RUC123" s="172"/>
      <c r="RUD123" s="172"/>
      <c r="RUE123" s="172"/>
      <c r="RUF123" s="172"/>
      <c r="RUG123" s="172"/>
      <c r="RUH123" s="172"/>
      <c r="RUI123" s="172"/>
      <c r="RUJ123" s="172"/>
      <c r="RUK123" s="172"/>
      <c r="RUL123" s="172"/>
      <c r="RUM123" s="172"/>
      <c r="RUN123" s="172"/>
      <c r="RUO123" s="172"/>
      <c r="RUP123" s="172"/>
      <c r="RUQ123" s="172"/>
      <c r="RUR123" s="172"/>
      <c r="RUS123" s="172"/>
      <c r="RUT123" s="172"/>
      <c r="RUU123" s="172"/>
      <c r="RUV123" s="172"/>
      <c r="RUW123" s="172"/>
      <c r="RUX123" s="172"/>
      <c r="RUY123" s="172"/>
      <c r="RUZ123" s="172"/>
      <c r="RVA123" s="172"/>
      <c r="RVB123" s="172"/>
      <c r="RVC123" s="172"/>
      <c r="RVD123" s="172"/>
      <c r="RVE123" s="172"/>
      <c r="RVF123" s="172"/>
      <c r="RVG123" s="172"/>
      <c r="RVH123" s="172"/>
      <c r="RVI123" s="172"/>
      <c r="RVJ123" s="172"/>
      <c r="RVK123" s="172"/>
      <c r="RVL123" s="172"/>
      <c r="RVM123" s="172"/>
      <c r="RVN123" s="172"/>
      <c r="RVO123" s="172"/>
      <c r="RVP123" s="172"/>
      <c r="RVQ123" s="172"/>
      <c r="RVR123" s="172"/>
      <c r="RVS123" s="172"/>
      <c r="RVT123" s="172"/>
      <c r="RVU123" s="172"/>
      <c r="RVV123" s="172"/>
      <c r="RVW123" s="172"/>
      <c r="RVX123" s="172"/>
      <c r="RVY123" s="172"/>
      <c r="RVZ123" s="172"/>
      <c r="RWA123" s="172"/>
      <c r="RWB123" s="172"/>
      <c r="RWC123" s="172"/>
      <c r="RWD123" s="172"/>
      <c r="RWE123" s="172"/>
      <c r="RWF123" s="172"/>
      <c r="RWG123" s="172"/>
      <c r="RWH123" s="172"/>
      <c r="RWI123" s="172"/>
      <c r="RWJ123" s="172"/>
      <c r="RWK123" s="172"/>
      <c r="RWL123" s="172"/>
      <c r="RWM123" s="172"/>
      <c r="RWN123" s="172"/>
      <c r="RWO123" s="172"/>
      <c r="RWP123" s="172"/>
      <c r="RWQ123" s="172"/>
      <c r="RWR123" s="172"/>
      <c r="RWS123" s="172"/>
      <c r="RWT123" s="172"/>
      <c r="RWU123" s="172"/>
      <c r="RWV123" s="172"/>
      <c r="RWW123" s="172"/>
      <c r="RWX123" s="172"/>
      <c r="RWY123" s="172"/>
      <c r="RWZ123" s="172"/>
      <c r="RXA123" s="172"/>
      <c r="RXB123" s="172"/>
      <c r="RXC123" s="172"/>
      <c r="RXD123" s="172"/>
      <c r="RXE123" s="172"/>
      <c r="RXF123" s="172"/>
      <c r="RXG123" s="172"/>
      <c r="RXH123" s="172"/>
      <c r="RXI123" s="172"/>
      <c r="RXJ123" s="172"/>
      <c r="RXK123" s="172"/>
      <c r="RXL123" s="172"/>
      <c r="RXM123" s="172"/>
      <c r="RXN123" s="172"/>
      <c r="RXO123" s="172"/>
      <c r="RXP123" s="172"/>
      <c r="RXQ123" s="172"/>
      <c r="RXR123" s="172"/>
      <c r="RXS123" s="172"/>
      <c r="RXT123" s="172"/>
      <c r="RXU123" s="172"/>
      <c r="RXV123" s="172"/>
      <c r="RXW123" s="172"/>
      <c r="RXX123" s="172"/>
      <c r="RXY123" s="172"/>
      <c r="RXZ123" s="172"/>
      <c r="RYA123" s="172"/>
      <c r="RYB123" s="172"/>
      <c r="RYC123" s="172"/>
      <c r="RYD123" s="172"/>
      <c r="RYE123" s="172"/>
      <c r="RYF123" s="172"/>
      <c r="RYG123" s="172"/>
      <c r="RYH123" s="172"/>
      <c r="RYI123" s="172"/>
      <c r="RYJ123" s="172"/>
      <c r="RYK123" s="172"/>
      <c r="RYL123" s="172"/>
      <c r="RYM123" s="172"/>
      <c r="RYN123" s="172"/>
      <c r="RYO123" s="172"/>
      <c r="RYP123" s="172"/>
      <c r="RYQ123" s="172"/>
      <c r="RYR123" s="172"/>
      <c r="RYS123" s="172"/>
      <c r="RYT123" s="172"/>
      <c r="RYU123" s="172"/>
      <c r="RYV123" s="172"/>
      <c r="RYW123" s="172"/>
      <c r="RYX123" s="172"/>
      <c r="RYY123" s="172"/>
      <c r="RYZ123" s="172"/>
      <c r="RZA123" s="172"/>
      <c r="RZB123" s="172"/>
      <c r="RZC123" s="172"/>
      <c r="RZD123" s="172"/>
      <c r="RZE123" s="172"/>
      <c r="RZF123" s="172"/>
      <c r="RZG123" s="172"/>
      <c r="RZH123" s="172"/>
      <c r="RZI123" s="172"/>
      <c r="RZJ123" s="172"/>
      <c r="RZK123" s="172"/>
      <c r="RZL123" s="172"/>
      <c r="RZM123" s="172"/>
      <c r="RZN123" s="172"/>
      <c r="RZO123" s="172"/>
      <c r="RZP123" s="172"/>
      <c r="RZQ123" s="172"/>
      <c r="RZR123" s="172"/>
      <c r="RZS123" s="172"/>
      <c r="RZT123" s="172"/>
      <c r="RZU123" s="172"/>
      <c r="RZV123" s="172"/>
      <c r="RZW123" s="172"/>
      <c r="RZX123" s="172"/>
      <c r="RZY123" s="172"/>
      <c r="RZZ123" s="172"/>
      <c r="SAA123" s="172"/>
      <c r="SAB123" s="172"/>
      <c r="SAC123" s="172"/>
      <c r="SAD123" s="172"/>
      <c r="SAE123" s="172"/>
      <c r="SAF123" s="172"/>
      <c r="SAG123" s="172"/>
      <c r="SAH123" s="172"/>
      <c r="SAI123" s="172"/>
      <c r="SAJ123" s="172"/>
      <c r="SAK123" s="172"/>
      <c r="SAL123" s="172"/>
      <c r="SAM123" s="172"/>
      <c r="SAN123" s="172"/>
      <c r="SAO123" s="172"/>
      <c r="SAP123" s="172"/>
      <c r="SAQ123" s="172"/>
      <c r="SAR123" s="172"/>
      <c r="SAS123" s="172"/>
      <c r="SAT123" s="172"/>
      <c r="SAU123" s="172"/>
      <c r="SAV123" s="172"/>
      <c r="SAW123" s="172"/>
      <c r="SAX123" s="172"/>
      <c r="SAY123" s="172"/>
      <c r="SAZ123" s="172"/>
      <c r="SBA123" s="172"/>
      <c r="SBB123" s="172"/>
      <c r="SBC123" s="172"/>
      <c r="SBD123" s="172"/>
      <c r="SBE123" s="172"/>
      <c r="SBF123" s="172"/>
      <c r="SBG123" s="172"/>
      <c r="SBH123" s="172"/>
      <c r="SBI123" s="172"/>
      <c r="SBJ123" s="172"/>
      <c r="SBK123" s="172"/>
      <c r="SBL123" s="172"/>
      <c r="SBM123" s="172"/>
      <c r="SBN123" s="172"/>
      <c r="SBO123" s="172"/>
      <c r="SBP123" s="172"/>
      <c r="SBQ123" s="172"/>
      <c r="SBR123" s="172"/>
      <c r="SBS123" s="172"/>
      <c r="SBT123" s="172"/>
      <c r="SBU123" s="172"/>
      <c r="SBV123" s="172"/>
      <c r="SBW123" s="172"/>
      <c r="SBX123" s="172"/>
      <c r="SBY123" s="172"/>
      <c r="SBZ123" s="172"/>
      <c r="SCA123" s="172"/>
      <c r="SCB123" s="172"/>
      <c r="SCC123" s="172"/>
      <c r="SCD123" s="172"/>
      <c r="SCE123" s="172"/>
      <c r="SCF123" s="172"/>
      <c r="SCG123" s="172"/>
      <c r="SCH123" s="172"/>
      <c r="SCI123" s="172"/>
      <c r="SCJ123" s="172"/>
      <c r="SCK123" s="172"/>
      <c r="SCL123" s="172"/>
      <c r="SCM123" s="172"/>
      <c r="SCN123" s="172"/>
      <c r="SCO123" s="172"/>
      <c r="SCP123" s="172"/>
      <c r="SCQ123" s="172"/>
      <c r="SCR123" s="172"/>
      <c r="SCS123" s="172"/>
      <c r="SCT123" s="172"/>
      <c r="SCU123" s="172"/>
      <c r="SCV123" s="172"/>
      <c r="SCW123" s="172"/>
      <c r="SCX123" s="172"/>
      <c r="SCY123" s="172"/>
      <c r="SCZ123" s="172"/>
      <c r="SDA123" s="172"/>
      <c r="SDB123" s="172"/>
      <c r="SDC123" s="172"/>
      <c r="SDD123" s="172"/>
      <c r="SDE123" s="172"/>
      <c r="SDF123" s="172"/>
      <c r="SDG123" s="172"/>
      <c r="SDH123" s="172"/>
      <c r="SDI123" s="172"/>
      <c r="SDJ123" s="172"/>
      <c r="SDK123" s="172"/>
      <c r="SDL123" s="172"/>
      <c r="SDM123" s="172"/>
      <c r="SDN123" s="172"/>
      <c r="SDO123" s="172"/>
      <c r="SDP123" s="172"/>
      <c r="SDQ123" s="172"/>
      <c r="SDR123" s="172"/>
      <c r="SDS123" s="172"/>
      <c r="SDT123" s="172"/>
      <c r="SDU123" s="172"/>
      <c r="SDV123" s="172"/>
      <c r="SDW123" s="172"/>
      <c r="SDX123" s="172"/>
      <c r="SDY123" s="172"/>
      <c r="SDZ123" s="172"/>
      <c r="SEA123" s="172"/>
      <c r="SEB123" s="172"/>
      <c r="SEC123" s="172"/>
      <c r="SED123" s="172"/>
      <c r="SEE123" s="172"/>
      <c r="SEF123" s="172"/>
      <c r="SEG123" s="172"/>
      <c r="SEH123" s="172"/>
      <c r="SEI123" s="172"/>
      <c r="SEJ123" s="172"/>
      <c r="SEK123" s="172"/>
      <c r="SEL123" s="172"/>
      <c r="SEM123" s="172"/>
      <c r="SEN123" s="172"/>
      <c r="SEO123" s="172"/>
      <c r="SEP123" s="172"/>
      <c r="SEQ123" s="172"/>
      <c r="SER123" s="172"/>
      <c r="SES123" s="172"/>
      <c r="SET123" s="172"/>
      <c r="SEU123" s="172"/>
      <c r="SEV123" s="172"/>
      <c r="SEW123" s="172"/>
      <c r="SEX123" s="172"/>
      <c r="SEY123" s="172"/>
      <c r="SEZ123" s="172"/>
      <c r="SFA123" s="172"/>
      <c r="SFB123" s="172"/>
      <c r="SFC123" s="172"/>
      <c r="SFD123" s="172"/>
      <c r="SFE123" s="172"/>
      <c r="SFF123" s="172"/>
      <c r="SFG123" s="172"/>
      <c r="SFH123" s="172"/>
      <c r="SFI123" s="172"/>
      <c r="SFJ123" s="172"/>
      <c r="SFK123" s="172"/>
      <c r="SFL123" s="172"/>
      <c r="SFM123" s="172"/>
      <c r="SFN123" s="172"/>
      <c r="SFO123" s="172"/>
      <c r="SFP123" s="172"/>
      <c r="SFQ123" s="172"/>
      <c r="SFR123" s="172"/>
      <c r="SFS123" s="172"/>
      <c r="SFT123" s="172"/>
      <c r="SFU123" s="172"/>
      <c r="SFV123" s="172"/>
      <c r="SFW123" s="172"/>
      <c r="SFX123" s="172"/>
      <c r="SFY123" s="172"/>
      <c r="SFZ123" s="172"/>
      <c r="SGA123" s="172"/>
      <c r="SGB123" s="172"/>
      <c r="SGC123" s="172"/>
      <c r="SGD123" s="172"/>
      <c r="SGE123" s="172"/>
      <c r="SGF123" s="172"/>
      <c r="SGG123" s="172"/>
      <c r="SGH123" s="172"/>
      <c r="SGI123" s="172"/>
      <c r="SGJ123" s="172"/>
      <c r="SGK123" s="172"/>
      <c r="SGL123" s="172"/>
      <c r="SGM123" s="172"/>
      <c r="SGN123" s="172"/>
      <c r="SGO123" s="172"/>
      <c r="SGP123" s="172"/>
      <c r="SGQ123" s="172"/>
      <c r="SGR123" s="172"/>
      <c r="SGS123" s="172"/>
      <c r="SGT123" s="172"/>
      <c r="SGU123" s="172"/>
      <c r="SGV123" s="172"/>
      <c r="SGW123" s="172"/>
      <c r="SGX123" s="172"/>
      <c r="SGY123" s="172"/>
      <c r="SGZ123" s="172"/>
      <c r="SHA123" s="172"/>
      <c r="SHB123" s="172"/>
      <c r="SHC123" s="172"/>
      <c r="SHD123" s="172"/>
      <c r="SHE123" s="172"/>
      <c r="SHF123" s="172"/>
      <c r="SHG123" s="172"/>
      <c r="SHH123" s="172"/>
      <c r="SHI123" s="172"/>
      <c r="SHJ123" s="172"/>
      <c r="SHK123" s="172"/>
      <c r="SHL123" s="172"/>
      <c r="SHM123" s="172"/>
      <c r="SHN123" s="172"/>
      <c r="SHO123" s="172"/>
      <c r="SHP123" s="172"/>
      <c r="SHQ123" s="172"/>
      <c r="SHR123" s="172"/>
      <c r="SHS123" s="172"/>
      <c r="SHT123" s="172"/>
      <c r="SHU123" s="172"/>
      <c r="SHV123" s="172"/>
      <c r="SHW123" s="172"/>
      <c r="SHX123" s="172"/>
      <c r="SHY123" s="172"/>
      <c r="SHZ123" s="172"/>
      <c r="SIA123" s="172"/>
      <c r="SIB123" s="172"/>
      <c r="SIC123" s="172"/>
      <c r="SID123" s="172"/>
      <c r="SIE123" s="172"/>
      <c r="SIF123" s="172"/>
      <c r="SIG123" s="172"/>
      <c r="SIH123" s="172"/>
      <c r="SII123" s="172"/>
      <c r="SIJ123" s="172"/>
      <c r="SIK123" s="172"/>
      <c r="SIL123" s="172"/>
      <c r="SIM123" s="172"/>
      <c r="SIN123" s="172"/>
      <c r="SIO123" s="172"/>
      <c r="SIP123" s="172"/>
      <c r="SIQ123" s="172"/>
      <c r="SIR123" s="172"/>
      <c r="SIS123" s="172"/>
      <c r="SIT123" s="172"/>
      <c r="SIU123" s="172"/>
      <c r="SIV123" s="172"/>
      <c r="SIW123" s="172"/>
      <c r="SIX123" s="172"/>
      <c r="SIY123" s="172"/>
      <c r="SIZ123" s="172"/>
      <c r="SJA123" s="172"/>
      <c r="SJB123" s="172"/>
      <c r="SJC123" s="172"/>
      <c r="SJD123" s="172"/>
      <c r="SJE123" s="172"/>
      <c r="SJF123" s="172"/>
      <c r="SJG123" s="172"/>
      <c r="SJH123" s="172"/>
      <c r="SJI123" s="172"/>
      <c r="SJJ123" s="172"/>
      <c r="SJK123" s="172"/>
      <c r="SJL123" s="172"/>
      <c r="SJM123" s="172"/>
      <c r="SJN123" s="172"/>
      <c r="SJO123" s="172"/>
      <c r="SJP123" s="172"/>
      <c r="SJQ123" s="172"/>
      <c r="SJR123" s="172"/>
      <c r="SJS123" s="172"/>
      <c r="SJT123" s="172"/>
      <c r="SJU123" s="172"/>
      <c r="SJV123" s="172"/>
      <c r="SJW123" s="172"/>
      <c r="SJX123" s="172"/>
      <c r="SJY123" s="172"/>
      <c r="SJZ123" s="172"/>
      <c r="SKA123" s="172"/>
      <c r="SKB123" s="172"/>
      <c r="SKC123" s="172"/>
      <c r="SKD123" s="172"/>
      <c r="SKE123" s="172"/>
      <c r="SKF123" s="172"/>
      <c r="SKG123" s="172"/>
      <c r="SKH123" s="172"/>
      <c r="SKI123" s="172"/>
      <c r="SKJ123" s="172"/>
      <c r="SKK123" s="172"/>
      <c r="SKL123" s="172"/>
      <c r="SKM123" s="172"/>
      <c r="SKN123" s="172"/>
      <c r="SKO123" s="172"/>
      <c r="SKP123" s="172"/>
      <c r="SKQ123" s="172"/>
      <c r="SKR123" s="172"/>
      <c r="SKS123" s="172"/>
      <c r="SKT123" s="172"/>
      <c r="SKU123" s="172"/>
      <c r="SKV123" s="172"/>
      <c r="SKW123" s="172"/>
      <c r="SKX123" s="172"/>
      <c r="SKY123" s="172"/>
      <c r="SKZ123" s="172"/>
      <c r="SLA123" s="172"/>
      <c r="SLB123" s="172"/>
      <c r="SLC123" s="172"/>
      <c r="SLD123" s="172"/>
      <c r="SLE123" s="172"/>
      <c r="SLF123" s="172"/>
      <c r="SLG123" s="172"/>
      <c r="SLH123" s="172"/>
      <c r="SLI123" s="172"/>
      <c r="SLJ123" s="172"/>
      <c r="SLK123" s="172"/>
      <c r="SLL123" s="172"/>
      <c r="SLM123" s="172"/>
      <c r="SLN123" s="172"/>
      <c r="SLO123" s="172"/>
      <c r="SLP123" s="172"/>
      <c r="SLQ123" s="172"/>
      <c r="SLR123" s="172"/>
      <c r="SLS123" s="172"/>
      <c r="SLT123" s="172"/>
      <c r="SLU123" s="172"/>
      <c r="SLV123" s="172"/>
      <c r="SLW123" s="172"/>
      <c r="SLX123" s="172"/>
      <c r="SLY123" s="172"/>
      <c r="SLZ123" s="172"/>
      <c r="SMA123" s="172"/>
      <c r="SMB123" s="172"/>
      <c r="SMC123" s="172"/>
      <c r="SMD123" s="172"/>
      <c r="SME123" s="172"/>
      <c r="SMF123" s="172"/>
      <c r="SMG123" s="172"/>
      <c r="SMH123" s="172"/>
      <c r="SMI123" s="172"/>
      <c r="SMJ123" s="172"/>
      <c r="SMK123" s="172"/>
      <c r="SML123" s="172"/>
      <c r="SMM123" s="172"/>
      <c r="SMN123" s="172"/>
      <c r="SMO123" s="172"/>
      <c r="SMP123" s="172"/>
      <c r="SMQ123" s="172"/>
      <c r="SMR123" s="172"/>
      <c r="SMS123" s="172"/>
      <c r="SMT123" s="172"/>
      <c r="SMU123" s="172"/>
      <c r="SMV123" s="172"/>
      <c r="SMW123" s="172"/>
      <c r="SMX123" s="172"/>
      <c r="SMY123" s="172"/>
      <c r="SMZ123" s="172"/>
      <c r="SNA123" s="172"/>
      <c r="SNB123" s="172"/>
      <c r="SNC123" s="172"/>
      <c r="SND123" s="172"/>
      <c r="SNE123" s="172"/>
      <c r="SNF123" s="172"/>
      <c r="SNG123" s="172"/>
      <c r="SNH123" s="172"/>
      <c r="SNI123" s="172"/>
      <c r="SNJ123" s="172"/>
      <c r="SNK123" s="172"/>
      <c r="SNL123" s="172"/>
      <c r="SNM123" s="172"/>
      <c r="SNN123" s="172"/>
      <c r="SNO123" s="172"/>
      <c r="SNP123" s="172"/>
      <c r="SNQ123" s="172"/>
      <c r="SNR123" s="172"/>
      <c r="SNS123" s="172"/>
      <c r="SNT123" s="172"/>
      <c r="SNU123" s="172"/>
      <c r="SNV123" s="172"/>
      <c r="SNW123" s="172"/>
      <c r="SNX123" s="172"/>
      <c r="SNY123" s="172"/>
      <c r="SNZ123" s="172"/>
      <c r="SOA123" s="172"/>
      <c r="SOB123" s="172"/>
      <c r="SOC123" s="172"/>
      <c r="SOD123" s="172"/>
      <c r="SOE123" s="172"/>
      <c r="SOF123" s="172"/>
      <c r="SOG123" s="172"/>
      <c r="SOH123" s="172"/>
      <c r="SOI123" s="172"/>
      <c r="SOJ123" s="172"/>
      <c r="SOK123" s="172"/>
      <c r="SOL123" s="172"/>
      <c r="SOM123" s="172"/>
      <c r="SON123" s="172"/>
      <c r="SOO123" s="172"/>
      <c r="SOP123" s="172"/>
      <c r="SOQ123" s="172"/>
      <c r="SOR123" s="172"/>
      <c r="SOS123" s="172"/>
      <c r="SOT123" s="172"/>
      <c r="SOU123" s="172"/>
      <c r="SOV123" s="172"/>
      <c r="SOW123" s="172"/>
      <c r="SOX123" s="172"/>
      <c r="SOY123" s="172"/>
      <c r="SOZ123" s="172"/>
      <c r="SPA123" s="172"/>
      <c r="SPB123" s="172"/>
      <c r="SPC123" s="172"/>
      <c r="SPD123" s="172"/>
      <c r="SPE123" s="172"/>
      <c r="SPF123" s="172"/>
      <c r="SPG123" s="172"/>
      <c r="SPH123" s="172"/>
      <c r="SPI123" s="172"/>
      <c r="SPJ123" s="172"/>
      <c r="SPK123" s="172"/>
      <c r="SPL123" s="172"/>
      <c r="SPM123" s="172"/>
      <c r="SPN123" s="172"/>
      <c r="SPO123" s="172"/>
      <c r="SPP123" s="172"/>
      <c r="SPQ123" s="172"/>
      <c r="SPR123" s="172"/>
      <c r="SPS123" s="172"/>
      <c r="SPT123" s="172"/>
      <c r="SPU123" s="172"/>
      <c r="SPV123" s="172"/>
      <c r="SPW123" s="172"/>
      <c r="SPX123" s="172"/>
      <c r="SPY123" s="172"/>
      <c r="SPZ123" s="172"/>
      <c r="SQA123" s="172"/>
      <c r="SQB123" s="172"/>
      <c r="SQC123" s="172"/>
      <c r="SQD123" s="172"/>
      <c r="SQE123" s="172"/>
      <c r="SQF123" s="172"/>
      <c r="SQG123" s="172"/>
      <c r="SQH123" s="172"/>
      <c r="SQI123" s="172"/>
      <c r="SQJ123" s="172"/>
      <c r="SQK123" s="172"/>
      <c r="SQL123" s="172"/>
      <c r="SQM123" s="172"/>
      <c r="SQN123" s="172"/>
      <c r="SQO123" s="172"/>
      <c r="SQP123" s="172"/>
      <c r="SQQ123" s="172"/>
      <c r="SQR123" s="172"/>
      <c r="SQS123" s="172"/>
      <c r="SQT123" s="172"/>
      <c r="SQU123" s="172"/>
      <c r="SQV123" s="172"/>
      <c r="SQW123" s="172"/>
      <c r="SQX123" s="172"/>
      <c r="SQY123" s="172"/>
      <c r="SQZ123" s="172"/>
      <c r="SRA123" s="172"/>
      <c r="SRB123" s="172"/>
      <c r="SRC123" s="172"/>
      <c r="SRD123" s="172"/>
      <c r="SRE123" s="172"/>
      <c r="SRF123" s="172"/>
      <c r="SRG123" s="172"/>
      <c r="SRH123" s="172"/>
      <c r="SRI123" s="172"/>
      <c r="SRJ123" s="172"/>
      <c r="SRK123" s="172"/>
      <c r="SRL123" s="172"/>
      <c r="SRM123" s="172"/>
      <c r="SRN123" s="172"/>
      <c r="SRO123" s="172"/>
      <c r="SRP123" s="172"/>
      <c r="SRQ123" s="172"/>
      <c r="SRR123" s="172"/>
      <c r="SRS123" s="172"/>
      <c r="SRT123" s="172"/>
      <c r="SRU123" s="172"/>
      <c r="SRV123" s="172"/>
      <c r="SRW123" s="172"/>
      <c r="SRX123" s="172"/>
      <c r="SRY123" s="172"/>
      <c r="SRZ123" s="172"/>
      <c r="SSA123" s="172"/>
      <c r="SSB123" s="172"/>
      <c r="SSC123" s="172"/>
      <c r="SSD123" s="172"/>
      <c r="SSE123" s="172"/>
      <c r="SSF123" s="172"/>
      <c r="SSG123" s="172"/>
      <c r="SSH123" s="172"/>
      <c r="SSI123" s="172"/>
      <c r="SSJ123" s="172"/>
      <c r="SSK123" s="172"/>
      <c r="SSL123" s="172"/>
      <c r="SSM123" s="172"/>
      <c r="SSN123" s="172"/>
      <c r="SSO123" s="172"/>
      <c r="SSP123" s="172"/>
      <c r="SSQ123" s="172"/>
      <c r="SSR123" s="172"/>
      <c r="SSS123" s="172"/>
      <c r="SST123" s="172"/>
      <c r="SSU123" s="172"/>
      <c r="SSV123" s="172"/>
      <c r="SSW123" s="172"/>
      <c r="SSX123" s="172"/>
      <c r="SSY123" s="172"/>
      <c r="SSZ123" s="172"/>
      <c r="STA123" s="172"/>
      <c r="STB123" s="172"/>
      <c r="STC123" s="172"/>
      <c r="STD123" s="172"/>
      <c r="STE123" s="172"/>
      <c r="STF123" s="172"/>
      <c r="STG123" s="172"/>
      <c r="STH123" s="172"/>
      <c r="STI123" s="172"/>
      <c r="STJ123" s="172"/>
      <c r="STK123" s="172"/>
      <c r="STL123" s="172"/>
      <c r="STM123" s="172"/>
      <c r="STN123" s="172"/>
      <c r="STO123" s="172"/>
      <c r="STP123" s="172"/>
      <c r="STQ123" s="172"/>
      <c r="STR123" s="172"/>
      <c r="STS123" s="172"/>
      <c r="STT123" s="172"/>
      <c r="STU123" s="172"/>
      <c r="STV123" s="172"/>
      <c r="STW123" s="172"/>
      <c r="STX123" s="172"/>
      <c r="STY123" s="172"/>
      <c r="STZ123" s="172"/>
      <c r="SUA123" s="172"/>
      <c r="SUB123" s="172"/>
      <c r="SUC123" s="172"/>
      <c r="SUD123" s="172"/>
      <c r="SUE123" s="172"/>
      <c r="SUF123" s="172"/>
      <c r="SUG123" s="172"/>
      <c r="SUH123" s="172"/>
      <c r="SUI123" s="172"/>
      <c r="SUJ123" s="172"/>
      <c r="SUK123" s="172"/>
      <c r="SUL123" s="172"/>
      <c r="SUM123" s="172"/>
      <c r="SUN123" s="172"/>
      <c r="SUO123" s="172"/>
      <c r="SUP123" s="172"/>
      <c r="SUQ123" s="172"/>
      <c r="SUR123" s="172"/>
      <c r="SUS123" s="172"/>
      <c r="SUT123" s="172"/>
      <c r="SUU123" s="172"/>
      <c r="SUV123" s="172"/>
      <c r="SUW123" s="172"/>
      <c r="SUX123" s="172"/>
      <c r="SUY123" s="172"/>
      <c r="SUZ123" s="172"/>
      <c r="SVA123" s="172"/>
      <c r="SVB123" s="172"/>
      <c r="SVC123" s="172"/>
      <c r="SVD123" s="172"/>
      <c r="SVE123" s="172"/>
      <c r="SVF123" s="172"/>
      <c r="SVG123" s="172"/>
      <c r="SVH123" s="172"/>
      <c r="SVI123" s="172"/>
      <c r="SVJ123" s="172"/>
      <c r="SVK123" s="172"/>
      <c r="SVL123" s="172"/>
      <c r="SVM123" s="172"/>
      <c r="SVN123" s="172"/>
      <c r="SVO123" s="172"/>
      <c r="SVP123" s="172"/>
      <c r="SVQ123" s="172"/>
      <c r="SVR123" s="172"/>
      <c r="SVS123" s="172"/>
      <c r="SVT123" s="172"/>
      <c r="SVU123" s="172"/>
      <c r="SVV123" s="172"/>
      <c r="SVW123" s="172"/>
      <c r="SVX123" s="172"/>
      <c r="SVY123" s="172"/>
      <c r="SVZ123" s="172"/>
      <c r="SWA123" s="172"/>
      <c r="SWB123" s="172"/>
      <c r="SWC123" s="172"/>
      <c r="SWD123" s="172"/>
      <c r="SWE123" s="172"/>
      <c r="SWF123" s="172"/>
      <c r="SWG123" s="172"/>
      <c r="SWH123" s="172"/>
      <c r="SWI123" s="172"/>
      <c r="SWJ123" s="172"/>
      <c r="SWK123" s="172"/>
      <c r="SWL123" s="172"/>
      <c r="SWM123" s="172"/>
      <c r="SWN123" s="172"/>
      <c r="SWO123" s="172"/>
      <c r="SWP123" s="172"/>
      <c r="SWQ123" s="172"/>
      <c r="SWR123" s="172"/>
      <c r="SWS123" s="172"/>
      <c r="SWT123" s="172"/>
      <c r="SWU123" s="172"/>
      <c r="SWV123" s="172"/>
      <c r="SWW123" s="172"/>
      <c r="SWX123" s="172"/>
      <c r="SWY123" s="172"/>
      <c r="SWZ123" s="172"/>
      <c r="SXA123" s="172"/>
      <c r="SXB123" s="172"/>
      <c r="SXC123" s="172"/>
      <c r="SXD123" s="172"/>
      <c r="SXE123" s="172"/>
      <c r="SXF123" s="172"/>
      <c r="SXG123" s="172"/>
      <c r="SXH123" s="172"/>
      <c r="SXI123" s="172"/>
      <c r="SXJ123" s="172"/>
      <c r="SXK123" s="172"/>
      <c r="SXL123" s="172"/>
      <c r="SXM123" s="172"/>
      <c r="SXN123" s="172"/>
      <c r="SXO123" s="172"/>
      <c r="SXP123" s="172"/>
      <c r="SXQ123" s="172"/>
      <c r="SXR123" s="172"/>
      <c r="SXS123" s="172"/>
      <c r="SXT123" s="172"/>
      <c r="SXU123" s="172"/>
      <c r="SXV123" s="172"/>
      <c r="SXW123" s="172"/>
      <c r="SXX123" s="172"/>
      <c r="SXY123" s="172"/>
      <c r="SXZ123" s="172"/>
      <c r="SYA123" s="172"/>
      <c r="SYB123" s="172"/>
      <c r="SYC123" s="172"/>
      <c r="SYD123" s="172"/>
      <c r="SYE123" s="172"/>
      <c r="SYF123" s="172"/>
      <c r="SYG123" s="172"/>
      <c r="SYH123" s="172"/>
      <c r="SYI123" s="172"/>
      <c r="SYJ123" s="172"/>
      <c r="SYK123" s="172"/>
      <c r="SYL123" s="172"/>
      <c r="SYM123" s="172"/>
      <c r="SYN123" s="172"/>
      <c r="SYO123" s="172"/>
      <c r="SYP123" s="172"/>
      <c r="SYQ123" s="172"/>
      <c r="SYR123" s="172"/>
      <c r="SYS123" s="172"/>
      <c r="SYT123" s="172"/>
      <c r="SYU123" s="172"/>
      <c r="SYV123" s="172"/>
      <c r="SYW123" s="172"/>
      <c r="SYX123" s="172"/>
      <c r="SYY123" s="172"/>
      <c r="SYZ123" s="172"/>
      <c r="SZA123" s="172"/>
      <c r="SZB123" s="172"/>
      <c r="SZC123" s="172"/>
      <c r="SZD123" s="172"/>
      <c r="SZE123" s="172"/>
      <c r="SZF123" s="172"/>
      <c r="SZG123" s="172"/>
      <c r="SZH123" s="172"/>
      <c r="SZI123" s="172"/>
      <c r="SZJ123" s="172"/>
      <c r="SZK123" s="172"/>
      <c r="SZL123" s="172"/>
      <c r="SZM123" s="172"/>
      <c r="SZN123" s="172"/>
      <c r="SZO123" s="172"/>
      <c r="SZP123" s="172"/>
      <c r="SZQ123" s="172"/>
      <c r="SZR123" s="172"/>
      <c r="SZS123" s="172"/>
      <c r="SZT123" s="172"/>
      <c r="SZU123" s="172"/>
      <c r="SZV123" s="172"/>
      <c r="SZW123" s="172"/>
      <c r="SZX123" s="172"/>
      <c r="SZY123" s="172"/>
      <c r="SZZ123" s="172"/>
      <c r="TAA123" s="172"/>
      <c r="TAB123" s="172"/>
      <c r="TAC123" s="172"/>
      <c r="TAD123" s="172"/>
      <c r="TAE123" s="172"/>
      <c r="TAF123" s="172"/>
      <c r="TAG123" s="172"/>
      <c r="TAH123" s="172"/>
      <c r="TAI123" s="172"/>
      <c r="TAJ123" s="172"/>
      <c r="TAK123" s="172"/>
      <c r="TAL123" s="172"/>
      <c r="TAM123" s="172"/>
      <c r="TAN123" s="172"/>
      <c r="TAO123" s="172"/>
      <c r="TAP123" s="172"/>
      <c r="TAQ123" s="172"/>
      <c r="TAR123" s="172"/>
      <c r="TAS123" s="172"/>
      <c r="TAT123" s="172"/>
      <c r="TAU123" s="172"/>
      <c r="TAV123" s="172"/>
      <c r="TAW123" s="172"/>
      <c r="TAX123" s="172"/>
      <c r="TAY123" s="172"/>
      <c r="TAZ123" s="172"/>
      <c r="TBA123" s="172"/>
      <c r="TBB123" s="172"/>
      <c r="TBC123" s="172"/>
      <c r="TBD123" s="172"/>
      <c r="TBE123" s="172"/>
      <c r="TBF123" s="172"/>
      <c r="TBG123" s="172"/>
      <c r="TBH123" s="172"/>
      <c r="TBI123" s="172"/>
      <c r="TBJ123" s="172"/>
      <c r="TBK123" s="172"/>
      <c r="TBL123" s="172"/>
      <c r="TBM123" s="172"/>
      <c r="TBN123" s="172"/>
      <c r="TBO123" s="172"/>
      <c r="TBP123" s="172"/>
      <c r="TBQ123" s="172"/>
      <c r="TBR123" s="172"/>
      <c r="TBS123" s="172"/>
      <c r="TBT123" s="172"/>
      <c r="TBU123" s="172"/>
      <c r="TBV123" s="172"/>
      <c r="TBW123" s="172"/>
      <c r="TBX123" s="172"/>
      <c r="TBY123" s="172"/>
      <c r="TBZ123" s="172"/>
      <c r="TCA123" s="172"/>
      <c r="TCB123" s="172"/>
      <c r="TCC123" s="172"/>
      <c r="TCD123" s="172"/>
      <c r="TCE123" s="172"/>
      <c r="TCF123" s="172"/>
      <c r="TCG123" s="172"/>
      <c r="TCH123" s="172"/>
      <c r="TCI123" s="172"/>
      <c r="TCJ123" s="172"/>
      <c r="TCK123" s="172"/>
      <c r="TCL123" s="172"/>
      <c r="TCM123" s="172"/>
      <c r="TCN123" s="172"/>
      <c r="TCO123" s="172"/>
      <c r="TCP123" s="172"/>
      <c r="TCQ123" s="172"/>
      <c r="TCR123" s="172"/>
      <c r="TCS123" s="172"/>
      <c r="TCT123" s="172"/>
      <c r="TCU123" s="172"/>
      <c r="TCV123" s="172"/>
      <c r="TCW123" s="172"/>
      <c r="TCX123" s="172"/>
      <c r="TCY123" s="172"/>
      <c r="TCZ123" s="172"/>
      <c r="TDA123" s="172"/>
      <c r="TDB123" s="172"/>
      <c r="TDC123" s="172"/>
      <c r="TDD123" s="172"/>
      <c r="TDE123" s="172"/>
      <c r="TDF123" s="172"/>
      <c r="TDG123" s="172"/>
      <c r="TDH123" s="172"/>
      <c r="TDI123" s="172"/>
      <c r="TDJ123" s="172"/>
      <c r="TDK123" s="172"/>
      <c r="TDL123" s="172"/>
      <c r="TDM123" s="172"/>
      <c r="TDN123" s="172"/>
      <c r="TDO123" s="172"/>
      <c r="TDP123" s="172"/>
      <c r="TDQ123" s="172"/>
      <c r="TDR123" s="172"/>
      <c r="TDS123" s="172"/>
      <c r="TDT123" s="172"/>
      <c r="TDU123" s="172"/>
      <c r="TDV123" s="172"/>
      <c r="TDW123" s="172"/>
      <c r="TDX123" s="172"/>
      <c r="TDY123" s="172"/>
      <c r="TDZ123" s="172"/>
      <c r="TEA123" s="172"/>
      <c r="TEB123" s="172"/>
      <c r="TEC123" s="172"/>
      <c r="TED123" s="172"/>
      <c r="TEE123" s="172"/>
      <c r="TEF123" s="172"/>
      <c r="TEG123" s="172"/>
      <c r="TEH123" s="172"/>
      <c r="TEI123" s="172"/>
      <c r="TEJ123" s="172"/>
      <c r="TEK123" s="172"/>
      <c r="TEL123" s="172"/>
      <c r="TEM123" s="172"/>
      <c r="TEN123" s="172"/>
      <c r="TEO123" s="172"/>
      <c r="TEP123" s="172"/>
      <c r="TEQ123" s="172"/>
      <c r="TER123" s="172"/>
      <c r="TES123" s="172"/>
      <c r="TET123" s="172"/>
      <c r="TEU123" s="172"/>
      <c r="TEV123" s="172"/>
      <c r="TEW123" s="172"/>
      <c r="TEX123" s="172"/>
      <c r="TEY123" s="172"/>
      <c r="TEZ123" s="172"/>
      <c r="TFA123" s="172"/>
      <c r="TFB123" s="172"/>
      <c r="TFC123" s="172"/>
      <c r="TFD123" s="172"/>
      <c r="TFE123" s="172"/>
      <c r="TFF123" s="172"/>
      <c r="TFG123" s="172"/>
      <c r="TFH123" s="172"/>
      <c r="TFI123" s="172"/>
      <c r="TFJ123" s="172"/>
      <c r="TFK123" s="172"/>
      <c r="TFL123" s="172"/>
      <c r="TFM123" s="172"/>
      <c r="TFN123" s="172"/>
      <c r="TFO123" s="172"/>
      <c r="TFP123" s="172"/>
      <c r="TFQ123" s="172"/>
      <c r="TFR123" s="172"/>
      <c r="TFS123" s="172"/>
      <c r="TFT123" s="172"/>
      <c r="TFU123" s="172"/>
      <c r="TFV123" s="172"/>
      <c r="TFW123" s="172"/>
      <c r="TFX123" s="172"/>
      <c r="TFY123" s="172"/>
      <c r="TFZ123" s="172"/>
      <c r="TGA123" s="172"/>
      <c r="TGB123" s="172"/>
      <c r="TGC123" s="172"/>
      <c r="TGD123" s="172"/>
      <c r="TGE123" s="172"/>
      <c r="TGF123" s="172"/>
      <c r="TGG123" s="172"/>
      <c r="TGH123" s="172"/>
      <c r="TGI123" s="172"/>
      <c r="TGJ123" s="172"/>
      <c r="TGK123" s="172"/>
      <c r="TGL123" s="172"/>
      <c r="TGM123" s="172"/>
      <c r="TGN123" s="172"/>
      <c r="TGO123" s="172"/>
      <c r="TGP123" s="172"/>
      <c r="TGQ123" s="172"/>
      <c r="TGR123" s="172"/>
      <c r="TGS123" s="172"/>
      <c r="TGT123" s="172"/>
      <c r="TGU123" s="172"/>
      <c r="TGV123" s="172"/>
      <c r="TGW123" s="172"/>
      <c r="TGX123" s="172"/>
      <c r="TGY123" s="172"/>
      <c r="TGZ123" s="172"/>
      <c r="THA123" s="172"/>
      <c r="THB123" s="172"/>
      <c r="THC123" s="172"/>
      <c r="THD123" s="172"/>
      <c r="THE123" s="172"/>
      <c r="THF123" s="172"/>
      <c r="THG123" s="172"/>
      <c r="THH123" s="172"/>
      <c r="THI123" s="172"/>
      <c r="THJ123" s="172"/>
      <c r="THK123" s="172"/>
      <c r="THL123" s="172"/>
      <c r="THM123" s="172"/>
      <c r="THN123" s="172"/>
      <c r="THO123" s="172"/>
      <c r="THP123" s="172"/>
      <c r="THQ123" s="172"/>
      <c r="THR123" s="172"/>
      <c r="THS123" s="172"/>
      <c r="THT123" s="172"/>
      <c r="THU123" s="172"/>
      <c r="THV123" s="172"/>
      <c r="THW123" s="172"/>
      <c r="THX123" s="172"/>
      <c r="THY123" s="172"/>
      <c r="THZ123" s="172"/>
      <c r="TIA123" s="172"/>
      <c r="TIB123" s="172"/>
      <c r="TIC123" s="172"/>
      <c r="TID123" s="172"/>
      <c r="TIE123" s="172"/>
      <c r="TIF123" s="172"/>
      <c r="TIG123" s="172"/>
      <c r="TIH123" s="172"/>
      <c r="TII123" s="172"/>
      <c r="TIJ123" s="172"/>
      <c r="TIK123" s="172"/>
      <c r="TIL123" s="172"/>
      <c r="TIM123" s="172"/>
      <c r="TIN123" s="172"/>
      <c r="TIO123" s="172"/>
      <c r="TIP123" s="172"/>
      <c r="TIQ123" s="172"/>
      <c r="TIR123" s="172"/>
      <c r="TIS123" s="172"/>
      <c r="TIT123" s="172"/>
      <c r="TIU123" s="172"/>
      <c r="TIV123" s="172"/>
      <c r="TIW123" s="172"/>
      <c r="TIX123" s="172"/>
      <c r="TIY123" s="172"/>
      <c r="TIZ123" s="172"/>
      <c r="TJA123" s="172"/>
      <c r="TJB123" s="172"/>
      <c r="TJC123" s="172"/>
      <c r="TJD123" s="172"/>
      <c r="TJE123" s="172"/>
      <c r="TJF123" s="172"/>
      <c r="TJG123" s="172"/>
      <c r="TJH123" s="172"/>
      <c r="TJI123" s="172"/>
      <c r="TJJ123" s="172"/>
      <c r="TJK123" s="172"/>
      <c r="TJL123" s="172"/>
      <c r="TJM123" s="172"/>
      <c r="TJN123" s="172"/>
      <c r="TJO123" s="172"/>
      <c r="TJP123" s="172"/>
      <c r="TJQ123" s="172"/>
      <c r="TJR123" s="172"/>
      <c r="TJS123" s="172"/>
      <c r="TJT123" s="172"/>
      <c r="TJU123" s="172"/>
      <c r="TJV123" s="172"/>
      <c r="TJW123" s="172"/>
      <c r="TJX123" s="172"/>
      <c r="TJY123" s="172"/>
      <c r="TJZ123" s="172"/>
      <c r="TKA123" s="172"/>
      <c r="TKB123" s="172"/>
      <c r="TKC123" s="172"/>
      <c r="TKD123" s="172"/>
      <c r="TKE123" s="172"/>
      <c r="TKF123" s="172"/>
      <c r="TKG123" s="172"/>
      <c r="TKH123" s="172"/>
      <c r="TKI123" s="172"/>
      <c r="TKJ123" s="172"/>
      <c r="TKK123" s="172"/>
      <c r="TKL123" s="172"/>
      <c r="TKM123" s="172"/>
      <c r="TKN123" s="172"/>
      <c r="TKO123" s="172"/>
      <c r="TKP123" s="172"/>
      <c r="TKQ123" s="172"/>
      <c r="TKR123" s="172"/>
      <c r="TKS123" s="172"/>
      <c r="TKT123" s="172"/>
      <c r="TKU123" s="172"/>
      <c r="TKV123" s="172"/>
      <c r="TKW123" s="172"/>
      <c r="TKX123" s="172"/>
      <c r="TKY123" s="172"/>
      <c r="TKZ123" s="172"/>
      <c r="TLA123" s="172"/>
      <c r="TLB123" s="172"/>
      <c r="TLC123" s="172"/>
      <c r="TLD123" s="172"/>
      <c r="TLE123" s="172"/>
      <c r="TLF123" s="172"/>
      <c r="TLG123" s="172"/>
      <c r="TLH123" s="172"/>
      <c r="TLI123" s="172"/>
      <c r="TLJ123" s="172"/>
      <c r="TLK123" s="172"/>
      <c r="TLL123" s="172"/>
      <c r="TLM123" s="172"/>
      <c r="TLN123" s="172"/>
      <c r="TLO123" s="172"/>
      <c r="TLP123" s="172"/>
      <c r="TLQ123" s="172"/>
      <c r="TLR123" s="172"/>
      <c r="TLS123" s="172"/>
      <c r="TLT123" s="172"/>
      <c r="TLU123" s="172"/>
      <c r="TLV123" s="172"/>
      <c r="TLW123" s="172"/>
      <c r="TLX123" s="172"/>
      <c r="TLY123" s="172"/>
      <c r="TLZ123" s="172"/>
      <c r="TMA123" s="172"/>
      <c r="TMB123" s="172"/>
      <c r="TMC123" s="172"/>
      <c r="TMD123" s="172"/>
      <c r="TME123" s="172"/>
      <c r="TMF123" s="172"/>
      <c r="TMG123" s="172"/>
      <c r="TMH123" s="172"/>
      <c r="TMI123" s="172"/>
      <c r="TMJ123" s="172"/>
      <c r="TMK123" s="172"/>
      <c r="TML123" s="172"/>
      <c r="TMM123" s="172"/>
      <c r="TMN123" s="172"/>
      <c r="TMO123" s="172"/>
      <c r="TMP123" s="172"/>
      <c r="TMQ123" s="172"/>
      <c r="TMR123" s="172"/>
      <c r="TMS123" s="172"/>
      <c r="TMT123" s="172"/>
      <c r="TMU123" s="172"/>
      <c r="TMV123" s="172"/>
      <c r="TMW123" s="172"/>
      <c r="TMX123" s="172"/>
      <c r="TMY123" s="172"/>
      <c r="TMZ123" s="172"/>
      <c r="TNA123" s="172"/>
      <c r="TNB123" s="172"/>
      <c r="TNC123" s="172"/>
      <c r="TND123" s="172"/>
      <c r="TNE123" s="172"/>
      <c r="TNF123" s="172"/>
      <c r="TNG123" s="172"/>
      <c r="TNH123" s="172"/>
      <c r="TNI123" s="172"/>
      <c r="TNJ123" s="172"/>
      <c r="TNK123" s="172"/>
      <c r="TNL123" s="172"/>
      <c r="TNM123" s="172"/>
      <c r="TNN123" s="172"/>
      <c r="TNO123" s="172"/>
      <c r="TNP123" s="172"/>
      <c r="TNQ123" s="172"/>
      <c r="TNR123" s="172"/>
      <c r="TNS123" s="172"/>
      <c r="TNT123" s="172"/>
      <c r="TNU123" s="172"/>
      <c r="TNV123" s="172"/>
      <c r="TNW123" s="172"/>
      <c r="TNX123" s="172"/>
      <c r="TNY123" s="172"/>
      <c r="TNZ123" s="172"/>
      <c r="TOA123" s="172"/>
      <c r="TOB123" s="172"/>
      <c r="TOC123" s="172"/>
      <c r="TOD123" s="172"/>
      <c r="TOE123" s="172"/>
      <c r="TOF123" s="172"/>
      <c r="TOG123" s="172"/>
      <c r="TOH123" s="172"/>
      <c r="TOI123" s="172"/>
      <c r="TOJ123" s="172"/>
      <c r="TOK123" s="172"/>
      <c r="TOL123" s="172"/>
      <c r="TOM123" s="172"/>
      <c r="TON123" s="172"/>
      <c r="TOO123" s="172"/>
      <c r="TOP123" s="172"/>
      <c r="TOQ123" s="172"/>
      <c r="TOR123" s="172"/>
      <c r="TOS123" s="172"/>
      <c r="TOT123" s="172"/>
      <c r="TOU123" s="172"/>
      <c r="TOV123" s="172"/>
      <c r="TOW123" s="172"/>
      <c r="TOX123" s="172"/>
      <c r="TOY123" s="172"/>
      <c r="TOZ123" s="172"/>
      <c r="TPA123" s="172"/>
      <c r="TPB123" s="172"/>
      <c r="TPC123" s="172"/>
      <c r="TPD123" s="172"/>
      <c r="TPE123" s="172"/>
      <c r="TPF123" s="172"/>
      <c r="TPG123" s="172"/>
      <c r="TPH123" s="172"/>
      <c r="TPI123" s="172"/>
      <c r="TPJ123" s="172"/>
      <c r="TPK123" s="172"/>
      <c r="TPL123" s="172"/>
      <c r="TPM123" s="172"/>
      <c r="TPN123" s="172"/>
      <c r="TPO123" s="172"/>
      <c r="TPP123" s="172"/>
      <c r="TPQ123" s="172"/>
      <c r="TPR123" s="172"/>
      <c r="TPS123" s="172"/>
      <c r="TPT123" s="172"/>
      <c r="TPU123" s="172"/>
      <c r="TPV123" s="172"/>
      <c r="TPW123" s="172"/>
      <c r="TPX123" s="172"/>
      <c r="TPY123" s="172"/>
      <c r="TPZ123" s="172"/>
      <c r="TQA123" s="172"/>
      <c r="TQB123" s="172"/>
      <c r="TQC123" s="172"/>
      <c r="TQD123" s="172"/>
      <c r="TQE123" s="172"/>
      <c r="TQF123" s="172"/>
      <c r="TQG123" s="172"/>
      <c r="TQH123" s="172"/>
      <c r="TQI123" s="172"/>
      <c r="TQJ123" s="172"/>
      <c r="TQK123" s="172"/>
      <c r="TQL123" s="172"/>
      <c r="TQM123" s="172"/>
      <c r="TQN123" s="172"/>
      <c r="TQO123" s="172"/>
      <c r="TQP123" s="172"/>
      <c r="TQQ123" s="172"/>
      <c r="TQR123" s="172"/>
      <c r="TQS123" s="172"/>
      <c r="TQT123" s="172"/>
      <c r="TQU123" s="172"/>
      <c r="TQV123" s="172"/>
      <c r="TQW123" s="172"/>
      <c r="TQX123" s="172"/>
      <c r="TQY123" s="172"/>
      <c r="TQZ123" s="172"/>
      <c r="TRA123" s="172"/>
      <c r="TRB123" s="172"/>
      <c r="TRC123" s="172"/>
      <c r="TRD123" s="172"/>
      <c r="TRE123" s="172"/>
      <c r="TRF123" s="172"/>
      <c r="TRG123" s="172"/>
      <c r="TRH123" s="172"/>
      <c r="TRI123" s="172"/>
      <c r="TRJ123" s="172"/>
      <c r="TRK123" s="172"/>
      <c r="TRL123" s="172"/>
      <c r="TRM123" s="172"/>
      <c r="TRN123" s="172"/>
      <c r="TRO123" s="172"/>
      <c r="TRP123" s="172"/>
      <c r="TRQ123" s="172"/>
      <c r="TRR123" s="172"/>
      <c r="TRS123" s="172"/>
      <c r="TRT123" s="172"/>
      <c r="TRU123" s="172"/>
      <c r="TRV123" s="172"/>
      <c r="TRW123" s="172"/>
      <c r="TRX123" s="172"/>
      <c r="TRY123" s="172"/>
      <c r="TRZ123" s="172"/>
      <c r="TSA123" s="172"/>
      <c r="TSB123" s="172"/>
      <c r="TSC123" s="172"/>
      <c r="TSD123" s="172"/>
      <c r="TSE123" s="172"/>
      <c r="TSF123" s="172"/>
      <c r="TSG123" s="172"/>
      <c r="TSH123" s="172"/>
      <c r="TSI123" s="172"/>
      <c r="TSJ123" s="172"/>
      <c r="TSK123" s="172"/>
      <c r="TSL123" s="172"/>
      <c r="TSM123" s="172"/>
      <c r="TSN123" s="172"/>
      <c r="TSO123" s="172"/>
      <c r="TSP123" s="172"/>
      <c r="TSQ123" s="172"/>
      <c r="TSR123" s="172"/>
      <c r="TSS123" s="172"/>
      <c r="TST123" s="172"/>
      <c r="TSU123" s="172"/>
      <c r="TSV123" s="172"/>
      <c r="TSW123" s="172"/>
      <c r="TSX123" s="172"/>
      <c r="TSY123" s="172"/>
      <c r="TSZ123" s="172"/>
      <c r="TTA123" s="172"/>
      <c r="TTB123" s="172"/>
      <c r="TTC123" s="172"/>
      <c r="TTD123" s="172"/>
      <c r="TTE123" s="172"/>
      <c r="TTF123" s="172"/>
      <c r="TTG123" s="172"/>
      <c r="TTH123" s="172"/>
      <c r="TTI123" s="172"/>
      <c r="TTJ123" s="172"/>
      <c r="TTK123" s="172"/>
      <c r="TTL123" s="172"/>
      <c r="TTM123" s="172"/>
      <c r="TTN123" s="172"/>
      <c r="TTO123" s="172"/>
      <c r="TTP123" s="172"/>
      <c r="TTQ123" s="172"/>
      <c r="TTR123" s="172"/>
      <c r="TTS123" s="172"/>
      <c r="TTT123" s="172"/>
      <c r="TTU123" s="172"/>
      <c r="TTV123" s="172"/>
      <c r="TTW123" s="172"/>
      <c r="TTX123" s="172"/>
      <c r="TTY123" s="172"/>
      <c r="TTZ123" s="172"/>
      <c r="TUA123" s="172"/>
      <c r="TUB123" s="172"/>
      <c r="TUC123" s="172"/>
      <c r="TUD123" s="172"/>
      <c r="TUE123" s="172"/>
      <c r="TUF123" s="172"/>
      <c r="TUG123" s="172"/>
      <c r="TUH123" s="172"/>
      <c r="TUI123" s="172"/>
      <c r="TUJ123" s="172"/>
      <c r="TUK123" s="172"/>
      <c r="TUL123" s="172"/>
      <c r="TUM123" s="172"/>
      <c r="TUN123" s="172"/>
      <c r="TUO123" s="172"/>
      <c r="TUP123" s="172"/>
      <c r="TUQ123" s="172"/>
      <c r="TUR123" s="172"/>
      <c r="TUS123" s="172"/>
      <c r="TUT123" s="172"/>
      <c r="TUU123" s="172"/>
      <c r="TUV123" s="172"/>
      <c r="TUW123" s="172"/>
      <c r="TUX123" s="172"/>
      <c r="TUY123" s="172"/>
      <c r="TUZ123" s="172"/>
      <c r="TVA123" s="172"/>
      <c r="TVB123" s="172"/>
      <c r="TVC123" s="172"/>
      <c r="TVD123" s="172"/>
      <c r="TVE123" s="172"/>
      <c r="TVF123" s="172"/>
      <c r="TVG123" s="172"/>
      <c r="TVH123" s="172"/>
      <c r="TVI123" s="172"/>
      <c r="TVJ123" s="172"/>
      <c r="TVK123" s="172"/>
      <c r="TVL123" s="172"/>
      <c r="TVM123" s="172"/>
      <c r="TVN123" s="172"/>
      <c r="TVO123" s="172"/>
      <c r="TVP123" s="172"/>
      <c r="TVQ123" s="172"/>
      <c r="TVR123" s="172"/>
      <c r="TVS123" s="172"/>
      <c r="TVT123" s="172"/>
      <c r="TVU123" s="172"/>
      <c r="TVV123" s="172"/>
      <c r="TVW123" s="172"/>
      <c r="TVX123" s="172"/>
      <c r="TVY123" s="172"/>
      <c r="TVZ123" s="172"/>
      <c r="TWA123" s="172"/>
      <c r="TWB123" s="172"/>
      <c r="TWC123" s="172"/>
      <c r="TWD123" s="172"/>
      <c r="TWE123" s="172"/>
      <c r="TWF123" s="172"/>
      <c r="TWG123" s="172"/>
      <c r="TWH123" s="172"/>
      <c r="TWI123" s="172"/>
      <c r="TWJ123" s="172"/>
      <c r="TWK123" s="172"/>
      <c r="TWL123" s="172"/>
      <c r="TWM123" s="172"/>
      <c r="TWN123" s="172"/>
      <c r="TWO123" s="172"/>
      <c r="TWP123" s="172"/>
      <c r="TWQ123" s="172"/>
      <c r="TWR123" s="172"/>
      <c r="TWS123" s="172"/>
      <c r="TWT123" s="172"/>
      <c r="TWU123" s="172"/>
      <c r="TWV123" s="172"/>
      <c r="TWW123" s="172"/>
      <c r="TWX123" s="172"/>
      <c r="TWY123" s="172"/>
      <c r="TWZ123" s="172"/>
      <c r="TXA123" s="172"/>
      <c r="TXB123" s="172"/>
      <c r="TXC123" s="172"/>
      <c r="TXD123" s="172"/>
      <c r="TXE123" s="172"/>
      <c r="TXF123" s="172"/>
      <c r="TXG123" s="172"/>
      <c r="TXH123" s="172"/>
      <c r="TXI123" s="172"/>
      <c r="TXJ123" s="172"/>
      <c r="TXK123" s="172"/>
      <c r="TXL123" s="172"/>
      <c r="TXM123" s="172"/>
      <c r="TXN123" s="172"/>
      <c r="TXO123" s="172"/>
      <c r="TXP123" s="172"/>
      <c r="TXQ123" s="172"/>
      <c r="TXR123" s="172"/>
      <c r="TXS123" s="172"/>
      <c r="TXT123" s="172"/>
      <c r="TXU123" s="172"/>
      <c r="TXV123" s="172"/>
      <c r="TXW123" s="172"/>
      <c r="TXX123" s="172"/>
      <c r="TXY123" s="172"/>
      <c r="TXZ123" s="172"/>
      <c r="TYA123" s="172"/>
      <c r="TYB123" s="172"/>
      <c r="TYC123" s="172"/>
      <c r="TYD123" s="172"/>
      <c r="TYE123" s="172"/>
      <c r="TYF123" s="172"/>
      <c r="TYG123" s="172"/>
      <c r="TYH123" s="172"/>
      <c r="TYI123" s="172"/>
      <c r="TYJ123" s="172"/>
      <c r="TYK123" s="172"/>
      <c r="TYL123" s="172"/>
      <c r="TYM123" s="172"/>
      <c r="TYN123" s="172"/>
      <c r="TYO123" s="172"/>
      <c r="TYP123" s="172"/>
      <c r="TYQ123" s="172"/>
      <c r="TYR123" s="172"/>
      <c r="TYS123" s="172"/>
      <c r="TYT123" s="172"/>
      <c r="TYU123" s="172"/>
      <c r="TYV123" s="172"/>
      <c r="TYW123" s="172"/>
      <c r="TYX123" s="172"/>
      <c r="TYY123" s="172"/>
      <c r="TYZ123" s="172"/>
      <c r="TZA123" s="172"/>
      <c r="TZB123" s="172"/>
      <c r="TZC123" s="172"/>
      <c r="TZD123" s="172"/>
      <c r="TZE123" s="172"/>
      <c r="TZF123" s="172"/>
      <c r="TZG123" s="172"/>
      <c r="TZH123" s="172"/>
      <c r="TZI123" s="172"/>
      <c r="TZJ123" s="172"/>
      <c r="TZK123" s="172"/>
      <c r="TZL123" s="172"/>
      <c r="TZM123" s="172"/>
      <c r="TZN123" s="172"/>
      <c r="TZO123" s="172"/>
      <c r="TZP123" s="172"/>
      <c r="TZQ123" s="172"/>
      <c r="TZR123" s="172"/>
      <c r="TZS123" s="172"/>
      <c r="TZT123" s="172"/>
      <c r="TZU123" s="172"/>
      <c r="TZV123" s="172"/>
      <c r="TZW123" s="172"/>
      <c r="TZX123" s="172"/>
      <c r="TZY123" s="172"/>
      <c r="TZZ123" s="172"/>
      <c r="UAA123" s="172"/>
      <c r="UAB123" s="172"/>
      <c r="UAC123" s="172"/>
      <c r="UAD123" s="172"/>
      <c r="UAE123" s="172"/>
      <c r="UAF123" s="172"/>
      <c r="UAG123" s="172"/>
      <c r="UAH123" s="172"/>
      <c r="UAI123" s="172"/>
      <c r="UAJ123" s="172"/>
      <c r="UAK123" s="172"/>
      <c r="UAL123" s="172"/>
      <c r="UAM123" s="172"/>
      <c r="UAN123" s="172"/>
      <c r="UAO123" s="172"/>
      <c r="UAP123" s="172"/>
      <c r="UAQ123" s="172"/>
      <c r="UAR123" s="172"/>
      <c r="UAS123" s="172"/>
      <c r="UAT123" s="172"/>
      <c r="UAU123" s="172"/>
      <c r="UAV123" s="172"/>
      <c r="UAW123" s="172"/>
      <c r="UAX123" s="172"/>
      <c r="UAY123" s="172"/>
      <c r="UAZ123" s="172"/>
      <c r="UBA123" s="172"/>
      <c r="UBB123" s="172"/>
      <c r="UBC123" s="172"/>
      <c r="UBD123" s="172"/>
      <c r="UBE123" s="172"/>
      <c r="UBF123" s="172"/>
      <c r="UBG123" s="172"/>
      <c r="UBH123" s="172"/>
      <c r="UBI123" s="172"/>
      <c r="UBJ123" s="172"/>
      <c r="UBK123" s="172"/>
      <c r="UBL123" s="172"/>
      <c r="UBM123" s="172"/>
      <c r="UBN123" s="172"/>
      <c r="UBO123" s="172"/>
      <c r="UBP123" s="172"/>
      <c r="UBQ123" s="172"/>
      <c r="UBR123" s="172"/>
      <c r="UBS123" s="172"/>
      <c r="UBT123" s="172"/>
      <c r="UBU123" s="172"/>
      <c r="UBV123" s="172"/>
      <c r="UBW123" s="172"/>
      <c r="UBX123" s="172"/>
      <c r="UBY123" s="172"/>
      <c r="UBZ123" s="172"/>
      <c r="UCA123" s="172"/>
      <c r="UCB123" s="172"/>
      <c r="UCC123" s="172"/>
      <c r="UCD123" s="172"/>
      <c r="UCE123" s="172"/>
      <c r="UCF123" s="172"/>
      <c r="UCG123" s="172"/>
      <c r="UCH123" s="172"/>
      <c r="UCI123" s="172"/>
      <c r="UCJ123" s="172"/>
      <c r="UCK123" s="172"/>
      <c r="UCL123" s="172"/>
      <c r="UCM123" s="172"/>
      <c r="UCN123" s="172"/>
      <c r="UCO123" s="172"/>
      <c r="UCP123" s="172"/>
      <c r="UCQ123" s="172"/>
      <c r="UCR123" s="172"/>
      <c r="UCS123" s="172"/>
      <c r="UCT123" s="172"/>
      <c r="UCU123" s="172"/>
      <c r="UCV123" s="172"/>
      <c r="UCW123" s="172"/>
      <c r="UCX123" s="172"/>
      <c r="UCY123" s="172"/>
      <c r="UCZ123" s="172"/>
      <c r="UDA123" s="172"/>
      <c r="UDB123" s="172"/>
      <c r="UDC123" s="172"/>
      <c r="UDD123" s="172"/>
      <c r="UDE123" s="172"/>
      <c r="UDF123" s="172"/>
      <c r="UDG123" s="172"/>
      <c r="UDH123" s="172"/>
      <c r="UDI123" s="172"/>
      <c r="UDJ123" s="172"/>
      <c r="UDK123" s="172"/>
      <c r="UDL123" s="172"/>
      <c r="UDM123" s="172"/>
      <c r="UDN123" s="172"/>
      <c r="UDO123" s="172"/>
      <c r="UDP123" s="172"/>
      <c r="UDQ123" s="172"/>
      <c r="UDR123" s="172"/>
      <c r="UDS123" s="172"/>
      <c r="UDT123" s="172"/>
      <c r="UDU123" s="172"/>
      <c r="UDV123" s="172"/>
      <c r="UDW123" s="172"/>
      <c r="UDX123" s="172"/>
      <c r="UDY123" s="172"/>
      <c r="UDZ123" s="172"/>
      <c r="UEA123" s="172"/>
      <c r="UEB123" s="172"/>
      <c r="UEC123" s="172"/>
      <c r="UED123" s="172"/>
      <c r="UEE123" s="172"/>
      <c r="UEF123" s="172"/>
      <c r="UEG123" s="172"/>
      <c r="UEH123" s="172"/>
      <c r="UEI123" s="172"/>
      <c r="UEJ123" s="172"/>
      <c r="UEK123" s="172"/>
      <c r="UEL123" s="172"/>
      <c r="UEM123" s="172"/>
      <c r="UEN123" s="172"/>
      <c r="UEO123" s="172"/>
      <c r="UEP123" s="172"/>
      <c r="UEQ123" s="172"/>
      <c r="UER123" s="172"/>
      <c r="UES123" s="172"/>
      <c r="UET123" s="172"/>
      <c r="UEU123" s="172"/>
      <c r="UEV123" s="172"/>
      <c r="UEW123" s="172"/>
      <c r="UEX123" s="172"/>
      <c r="UEY123" s="172"/>
      <c r="UEZ123" s="172"/>
      <c r="UFA123" s="172"/>
      <c r="UFB123" s="172"/>
      <c r="UFC123" s="172"/>
      <c r="UFD123" s="172"/>
      <c r="UFE123" s="172"/>
      <c r="UFF123" s="172"/>
      <c r="UFG123" s="172"/>
      <c r="UFH123" s="172"/>
      <c r="UFI123" s="172"/>
      <c r="UFJ123" s="172"/>
      <c r="UFK123" s="172"/>
      <c r="UFL123" s="172"/>
      <c r="UFM123" s="172"/>
      <c r="UFN123" s="172"/>
      <c r="UFO123" s="172"/>
      <c r="UFP123" s="172"/>
      <c r="UFQ123" s="172"/>
      <c r="UFR123" s="172"/>
      <c r="UFS123" s="172"/>
      <c r="UFT123" s="172"/>
      <c r="UFU123" s="172"/>
      <c r="UFV123" s="172"/>
      <c r="UFW123" s="172"/>
      <c r="UFX123" s="172"/>
      <c r="UFY123" s="172"/>
      <c r="UFZ123" s="172"/>
      <c r="UGA123" s="172"/>
      <c r="UGB123" s="172"/>
      <c r="UGC123" s="172"/>
      <c r="UGD123" s="172"/>
      <c r="UGE123" s="172"/>
      <c r="UGF123" s="172"/>
      <c r="UGG123" s="172"/>
      <c r="UGH123" s="172"/>
      <c r="UGI123" s="172"/>
      <c r="UGJ123" s="172"/>
      <c r="UGK123" s="172"/>
      <c r="UGL123" s="172"/>
      <c r="UGM123" s="172"/>
      <c r="UGN123" s="172"/>
      <c r="UGO123" s="172"/>
      <c r="UGP123" s="172"/>
      <c r="UGQ123" s="172"/>
      <c r="UGR123" s="172"/>
      <c r="UGS123" s="172"/>
      <c r="UGT123" s="172"/>
      <c r="UGU123" s="172"/>
      <c r="UGV123" s="172"/>
      <c r="UGW123" s="172"/>
      <c r="UGX123" s="172"/>
      <c r="UGY123" s="172"/>
      <c r="UGZ123" s="172"/>
      <c r="UHA123" s="172"/>
      <c r="UHB123" s="172"/>
      <c r="UHC123" s="172"/>
      <c r="UHD123" s="172"/>
      <c r="UHE123" s="172"/>
      <c r="UHF123" s="172"/>
      <c r="UHG123" s="172"/>
      <c r="UHH123" s="172"/>
      <c r="UHI123" s="172"/>
      <c r="UHJ123" s="172"/>
      <c r="UHK123" s="172"/>
      <c r="UHL123" s="172"/>
      <c r="UHM123" s="172"/>
      <c r="UHN123" s="172"/>
      <c r="UHO123" s="172"/>
      <c r="UHP123" s="172"/>
      <c r="UHQ123" s="172"/>
      <c r="UHR123" s="172"/>
      <c r="UHS123" s="172"/>
      <c r="UHT123" s="172"/>
      <c r="UHU123" s="172"/>
      <c r="UHV123" s="172"/>
      <c r="UHW123" s="172"/>
      <c r="UHX123" s="172"/>
      <c r="UHY123" s="172"/>
      <c r="UHZ123" s="172"/>
      <c r="UIA123" s="172"/>
      <c r="UIB123" s="172"/>
      <c r="UIC123" s="172"/>
      <c r="UID123" s="172"/>
      <c r="UIE123" s="172"/>
      <c r="UIF123" s="172"/>
      <c r="UIG123" s="172"/>
      <c r="UIH123" s="172"/>
      <c r="UII123" s="172"/>
      <c r="UIJ123" s="172"/>
      <c r="UIK123" s="172"/>
      <c r="UIL123" s="172"/>
      <c r="UIM123" s="172"/>
      <c r="UIN123" s="172"/>
      <c r="UIO123" s="172"/>
      <c r="UIP123" s="172"/>
      <c r="UIQ123" s="172"/>
      <c r="UIR123" s="172"/>
      <c r="UIS123" s="172"/>
      <c r="UIT123" s="172"/>
      <c r="UIU123" s="172"/>
      <c r="UIV123" s="172"/>
      <c r="UIW123" s="172"/>
      <c r="UIX123" s="172"/>
      <c r="UIY123" s="172"/>
      <c r="UIZ123" s="172"/>
      <c r="UJA123" s="172"/>
      <c r="UJB123" s="172"/>
      <c r="UJC123" s="172"/>
      <c r="UJD123" s="172"/>
      <c r="UJE123" s="172"/>
      <c r="UJF123" s="172"/>
      <c r="UJG123" s="172"/>
      <c r="UJH123" s="172"/>
      <c r="UJI123" s="172"/>
      <c r="UJJ123" s="172"/>
      <c r="UJK123" s="172"/>
      <c r="UJL123" s="172"/>
      <c r="UJM123" s="172"/>
      <c r="UJN123" s="172"/>
      <c r="UJO123" s="172"/>
      <c r="UJP123" s="172"/>
      <c r="UJQ123" s="172"/>
      <c r="UJR123" s="172"/>
      <c r="UJS123" s="172"/>
      <c r="UJT123" s="172"/>
      <c r="UJU123" s="172"/>
      <c r="UJV123" s="172"/>
      <c r="UJW123" s="172"/>
      <c r="UJX123" s="172"/>
      <c r="UJY123" s="172"/>
      <c r="UJZ123" s="172"/>
      <c r="UKA123" s="172"/>
      <c r="UKB123" s="172"/>
      <c r="UKC123" s="172"/>
      <c r="UKD123" s="172"/>
      <c r="UKE123" s="172"/>
      <c r="UKF123" s="172"/>
      <c r="UKG123" s="172"/>
      <c r="UKH123" s="172"/>
      <c r="UKI123" s="172"/>
      <c r="UKJ123" s="172"/>
      <c r="UKK123" s="172"/>
      <c r="UKL123" s="172"/>
      <c r="UKM123" s="172"/>
      <c r="UKN123" s="172"/>
      <c r="UKO123" s="172"/>
      <c r="UKP123" s="172"/>
      <c r="UKQ123" s="172"/>
      <c r="UKR123" s="172"/>
      <c r="UKS123" s="172"/>
      <c r="UKT123" s="172"/>
      <c r="UKU123" s="172"/>
      <c r="UKV123" s="172"/>
      <c r="UKW123" s="172"/>
      <c r="UKX123" s="172"/>
      <c r="UKY123" s="172"/>
      <c r="UKZ123" s="172"/>
      <c r="ULA123" s="172"/>
      <c r="ULB123" s="172"/>
      <c r="ULC123" s="172"/>
      <c r="ULD123" s="172"/>
      <c r="ULE123" s="172"/>
      <c r="ULF123" s="172"/>
      <c r="ULG123" s="172"/>
      <c r="ULH123" s="172"/>
      <c r="ULI123" s="172"/>
      <c r="ULJ123" s="172"/>
      <c r="ULK123" s="172"/>
      <c r="ULL123" s="172"/>
      <c r="ULM123" s="172"/>
      <c r="ULN123" s="172"/>
      <c r="ULO123" s="172"/>
      <c r="ULP123" s="172"/>
      <c r="ULQ123" s="172"/>
      <c r="ULR123" s="172"/>
      <c r="ULS123" s="172"/>
      <c r="ULT123" s="172"/>
      <c r="ULU123" s="172"/>
      <c r="ULV123" s="172"/>
      <c r="ULW123" s="172"/>
      <c r="ULX123" s="172"/>
      <c r="ULY123" s="172"/>
      <c r="ULZ123" s="172"/>
      <c r="UMA123" s="172"/>
      <c r="UMB123" s="172"/>
      <c r="UMC123" s="172"/>
      <c r="UMD123" s="172"/>
      <c r="UME123" s="172"/>
      <c r="UMF123" s="172"/>
      <c r="UMG123" s="172"/>
      <c r="UMH123" s="172"/>
      <c r="UMI123" s="172"/>
      <c r="UMJ123" s="172"/>
      <c r="UMK123" s="172"/>
      <c r="UML123" s="172"/>
      <c r="UMM123" s="172"/>
      <c r="UMN123" s="172"/>
      <c r="UMO123" s="172"/>
      <c r="UMP123" s="172"/>
      <c r="UMQ123" s="172"/>
      <c r="UMR123" s="172"/>
      <c r="UMS123" s="172"/>
      <c r="UMT123" s="172"/>
      <c r="UMU123" s="172"/>
      <c r="UMV123" s="172"/>
      <c r="UMW123" s="172"/>
      <c r="UMX123" s="172"/>
      <c r="UMY123" s="172"/>
      <c r="UMZ123" s="172"/>
      <c r="UNA123" s="172"/>
      <c r="UNB123" s="172"/>
      <c r="UNC123" s="172"/>
      <c r="UND123" s="172"/>
      <c r="UNE123" s="172"/>
      <c r="UNF123" s="172"/>
      <c r="UNG123" s="172"/>
      <c r="UNH123" s="172"/>
      <c r="UNI123" s="172"/>
      <c r="UNJ123" s="172"/>
      <c r="UNK123" s="172"/>
      <c r="UNL123" s="172"/>
      <c r="UNM123" s="172"/>
      <c r="UNN123" s="172"/>
      <c r="UNO123" s="172"/>
      <c r="UNP123" s="172"/>
      <c r="UNQ123" s="172"/>
      <c r="UNR123" s="172"/>
      <c r="UNS123" s="172"/>
      <c r="UNT123" s="172"/>
      <c r="UNU123" s="172"/>
      <c r="UNV123" s="172"/>
      <c r="UNW123" s="172"/>
      <c r="UNX123" s="172"/>
      <c r="UNY123" s="172"/>
      <c r="UNZ123" s="172"/>
      <c r="UOA123" s="172"/>
      <c r="UOB123" s="172"/>
      <c r="UOC123" s="172"/>
      <c r="UOD123" s="172"/>
      <c r="UOE123" s="172"/>
      <c r="UOF123" s="172"/>
      <c r="UOG123" s="172"/>
      <c r="UOH123" s="172"/>
      <c r="UOI123" s="172"/>
      <c r="UOJ123" s="172"/>
      <c r="UOK123" s="172"/>
      <c r="UOL123" s="172"/>
      <c r="UOM123" s="172"/>
      <c r="UON123" s="172"/>
      <c r="UOO123" s="172"/>
      <c r="UOP123" s="172"/>
      <c r="UOQ123" s="172"/>
      <c r="UOR123" s="172"/>
      <c r="UOS123" s="172"/>
      <c r="UOT123" s="172"/>
      <c r="UOU123" s="172"/>
      <c r="UOV123" s="172"/>
      <c r="UOW123" s="172"/>
      <c r="UOX123" s="172"/>
      <c r="UOY123" s="172"/>
      <c r="UOZ123" s="172"/>
      <c r="UPA123" s="172"/>
      <c r="UPB123" s="172"/>
      <c r="UPC123" s="172"/>
      <c r="UPD123" s="172"/>
      <c r="UPE123" s="172"/>
      <c r="UPF123" s="172"/>
      <c r="UPG123" s="172"/>
      <c r="UPH123" s="172"/>
      <c r="UPI123" s="172"/>
      <c r="UPJ123" s="172"/>
      <c r="UPK123" s="172"/>
      <c r="UPL123" s="172"/>
      <c r="UPM123" s="172"/>
      <c r="UPN123" s="172"/>
      <c r="UPO123" s="172"/>
      <c r="UPP123" s="172"/>
      <c r="UPQ123" s="172"/>
      <c r="UPR123" s="172"/>
      <c r="UPS123" s="172"/>
      <c r="UPT123" s="172"/>
      <c r="UPU123" s="172"/>
      <c r="UPV123" s="172"/>
      <c r="UPW123" s="172"/>
      <c r="UPX123" s="172"/>
      <c r="UPY123" s="172"/>
      <c r="UPZ123" s="172"/>
      <c r="UQA123" s="172"/>
      <c r="UQB123" s="172"/>
      <c r="UQC123" s="172"/>
      <c r="UQD123" s="172"/>
      <c r="UQE123" s="172"/>
      <c r="UQF123" s="172"/>
      <c r="UQG123" s="172"/>
      <c r="UQH123" s="172"/>
      <c r="UQI123" s="172"/>
      <c r="UQJ123" s="172"/>
      <c r="UQK123" s="172"/>
      <c r="UQL123" s="172"/>
      <c r="UQM123" s="172"/>
      <c r="UQN123" s="172"/>
      <c r="UQO123" s="172"/>
      <c r="UQP123" s="172"/>
      <c r="UQQ123" s="172"/>
      <c r="UQR123" s="172"/>
      <c r="UQS123" s="172"/>
      <c r="UQT123" s="172"/>
      <c r="UQU123" s="172"/>
      <c r="UQV123" s="172"/>
      <c r="UQW123" s="172"/>
      <c r="UQX123" s="172"/>
      <c r="UQY123" s="172"/>
      <c r="UQZ123" s="172"/>
      <c r="URA123" s="172"/>
      <c r="URB123" s="172"/>
      <c r="URC123" s="172"/>
      <c r="URD123" s="172"/>
      <c r="URE123" s="172"/>
      <c r="URF123" s="172"/>
      <c r="URG123" s="172"/>
      <c r="URH123" s="172"/>
      <c r="URI123" s="172"/>
      <c r="URJ123" s="172"/>
      <c r="URK123" s="172"/>
      <c r="URL123" s="172"/>
      <c r="URM123" s="172"/>
      <c r="URN123" s="172"/>
      <c r="URO123" s="172"/>
      <c r="URP123" s="172"/>
      <c r="URQ123" s="172"/>
      <c r="URR123" s="172"/>
      <c r="URS123" s="172"/>
      <c r="URT123" s="172"/>
      <c r="URU123" s="172"/>
      <c r="URV123" s="172"/>
      <c r="URW123" s="172"/>
      <c r="URX123" s="172"/>
      <c r="URY123" s="172"/>
      <c r="URZ123" s="172"/>
      <c r="USA123" s="172"/>
      <c r="USB123" s="172"/>
      <c r="USC123" s="172"/>
      <c r="USD123" s="172"/>
      <c r="USE123" s="172"/>
      <c r="USF123" s="172"/>
      <c r="USG123" s="172"/>
      <c r="USH123" s="172"/>
      <c r="USI123" s="172"/>
      <c r="USJ123" s="172"/>
      <c r="USK123" s="172"/>
      <c r="USL123" s="172"/>
      <c r="USM123" s="172"/>
      <c r="USN123" s="172"/>
      <c r="USO123" s="172"/>
      <c r="USP123" s="172"/>
      <c r="USQ123" s="172"/>
      <c r="USR123" s="172"/>
      <c r="USS123" s="172"/>
      <c r="UST123" s="172"/>
      <c r="USU123" s="172"/>
      <c r="USV123" s="172"/>
      <c r="USW123" s="172"/>
      <c r="USX123" s="172"/>
      <c r="USY123" s="172"/>
      <c r="USZ123" s="172"/>
      <c r="UTA123" s="172"/>
      <c r="UTB123" s="172"/>
      <c r="UTC123" s="172"/>
      <c r="UTD123" s="172"/>
      <c r="UTE123" s="172"/>
      <c r="UTF123" s="172"/>
      <c r="UTG123" s="172"/>
      <c r="UTH123" s="172"/>
      <c r="UTI123" s="172"/>
      <c r="UTJ123" s="172"/>
      <c r="UTK123" s="172"/>
      <c r="UTL123" s="172"/>
      <c r="UTM123" s="172"/>
      <c r="UTN123" s="172"/>
      <c r="UTO123" s="172"/>
      <c r="UTP123" s="172"/>
      <c r="UTQ123" s="172"/>
      <c r="UTR123" s="172"/>
      <c r="UTS123" s="172"/>
      <c r="UTT123" s="172"/>
      <c r="UTU123" s="172"/>
      <c r="UTV123" s="172"/>
      <c r="UTW123" s="172"/>
      <c r="UTX123" s="172"/>
      <c r="UTY123" s="172"/>
      <c r="UTZ123" s="172"/>
      <c r="UUA123" s="172"/>
      <c r="UUB123" s="172"/>
      <c r="UUC123" s="172"/>
      <c r="UUD123" s="172"/>
      <c r="UUE123" s="172"/>
      <c r="UUF123" s="172"/>
      <c r="UUG123" s="172"/>
      <c r="UUH123" s="172"/>
      <c r="UUI123" s="172"/>
      <c r="UUJ123" s="172"/>
      <c r="UUK123" s="172"/>
      <c r="UUL123" s="172"/>
      <c r="UUM123" s="172"/>
      <c r="UUN123" s="172"/>
      <c r="UUO123" s="172"/>
      <c r="UUP123" s="172"/>
      <c r="UUQ123" s="172"/>
      <c r="UUR123" s="172"/>
      <c r="UUS123" s="172"/>
      <c r="UUT123" s="172"/>
      <c r="UUU123" s="172"/>
      <c r="UUV123" s="172"/>
      <c r="UUW123" s="172"/>
      <c r="UUX123" s="172"/>
      <c r="UUY123" s="172"/>
      <c r="UUZ123" s="172"/>
      <c r="UVA123" s="172"/>
      <c r="UVB123" s="172"/>
      <c r="UVC123" s="172"/>
      <c r="UVD123" s="172"/>
      <c r="UVE123" s="172"/>
      <c r="UVF123" s="172"/>
      <c r="UVG123" s="172"/>
      <c r="UVH123" s="172"/>
      <c r="UVI123" s="172"/>
      <c r="UVJ123" s="172"/>
      <c r="UVK123" s="172"/>
      <c r="UVL123" s="172"/>
      <c r="UVM123" s="172"/>
      <c r="UVN123" s="172"/>
      <c r="UVO123" s="172"/>
      <c r="UVP123" s="172"/>
      <c r="UVQ123" s="172"/>
      <c r="UVR123" s="172"/>
      <c r="UVS123" s="172"/>
      <c r="UVT123" s="172"/>
      <c r="UVU123" s="172"/>
      <c r="UVV123" s="172"/>
      <c r="UVW123" s="172"/>
      <c r="UVX123" s="172"/>
      <c r="UVY123" s="172"/>
      <c r="UVZ123" s="172"/>
      <c r="UWA123" s="172"/>
      <c r="UWB123" s="172"/>
      <c r="UWC123" s="172"/>
      <c r="UWD123" s="172"/>
      <c r="UWE123" s="172"/>
      <c r="UWF123" s="172"/>
      <c r="UWG123" s="172"/>
      <c r="UWH123" s="172"/>
      <c r="UWI123" s="172"/>
      <c r="UWJ123" s="172"/>
      <c r="UWK123" s="172"/>
      <c r="UWL123" s="172"/>
      <c r="UWM123" s="172"/>
      <c r="UWN123" s="172"/>
      <c r="UWO123" s="172"/>
      <c r="UWP123" s="172"/>
      <c r="UWQ123" s="172"/>
      <c r="UWR123" s="172"/>
      <c r="UWS123" s="172"/>
      <c r="UWT123" s="172"/>
      <c r="UWU123" s="172"/>
      <c r="UWV123" s="172"/>
      <c r="UWW123" s="172"/>
      <c r="UWX123" s="172"/>
      <c r="UWY123" s="172"/>
      <c r="UWZ123" s="172"/>
      <c r="UXA123" s="172"/>
      <c r="UXB123" s="172"/>
      <c r="UXC123" s="172"/>
      <c r="UXD123" s="172"/>
      <c r="UXE123" s="172"/>
      <c r="UXF123" s="172"/>
      <c r="UXG123" s="172"/>
      <c r="UXH123" s="172"/>
      <c r="UXI123" s="172"/>
      <c r="UXJ123" s="172"/>
      <c r="UXK123" s="172"/>
      <c r="UXL123" s="172"/>
      <c r="UXM123" s="172"/>
      <c r="UXN123" s="172"/>
      <c r="UXO123" s="172"/>
      <c r="UXP123" s="172"/>
      <c r="UXQ123" s="172"/>
      <c r="UXR123" s="172"/>
      <c r="UXS123" s="172"/>
      <c r="UXT123" s="172"/>
      <c r="UXU123" s="172"/>
      <c r="UXV123" s="172"/>
      <c r="UXW123" s="172"/>
      <c r="UXX123" s="172"/>
      <c r="UXY123" s="172"/>
      <c r="UXZ123" s="172"/>
      <c r="UYA123" s="172"/>
      <c r="UYB123" s="172"/>
      <c r="UYC123" s="172"/>
      <c r="UYD123" s="172"/>
      <c r="UYE123" s="172"/>
      <c r="UYF123" s="172"/>
      <c r="UYG123" s="172"/>
      <c r="UYH123" s="172"/>
      <c r="UYI123" s="172"/>
      <c r="UYJ123" s="172"/>
      <c r="UYK123" s="172"/>
      <c r="UYL123" s="172"/>
      <c r="UYM123" s="172"/>
      <c r="UYN123" s="172"/>
      <c r="UYO123" s="172"/>
      <c r="UYP123" s="172"/>
      <c r="UYQ123" s="172"/>
      <c r="UYR123" s="172"/>
      <c r="UYS123" s="172"/>
      <c r="UYT123" s="172"/>
      <c r="UYU123" s="172"/>
      <c r="UYV123" s="172"/>
      <c r="UYW123" s="172"/>
      <c r="UYX123" s="172"/>
      <c r="UYY123" s="172"/>
      <c r="UYZ123" s="172"/>
      <c r="UZA123" s="172"/>
      <c r="UZB123" s="172"/>
      <c r="UZC123" s="172"/>
      <c r="UZD123" s="172"/>
      <c r="UZE123" s="172"/>
      <c r="UZF123" s="172"/>
      <c r="UZG123" s="172"/>
      <c r="UZH123" s="172"/>
      <c r="UZI123" s="172"/>
      <c r="UZJ123" s="172"/>
      <c r="UZK123" s="172"/>
      <c r="UZL123" s="172"/>
      <c r="UZM123" s="172"/>
      <c r="UZN123" s="172"/>
      <c r="UZO123" s="172"/>
      <c r="UZP123" s="172"/>
      <c r="UZQ123" s="172"/>
      <c r="UZR123" s="172"/>
      <c r="UZS123" s="172"/>
      <c r="UZT123" s="172"/>
      <c r="UZU123" s="172"/>
      <c r="UZV123" s="172"/>
      <c r="UZW123" s="172"/>
      <c r="UZX123" s="172"/>
      <c r="UZY123" s="172"/>
      <c r="UZZ123" s="172"/>
      <c r="VAA123" s="172"/>
      <c r="VAB123" s="172"/>
      <c r="VAC123" s="172"/>
      <c r="VAD123" s="172"/>
      <c r="VAE123" s="172"/>
      <c r="VAF123" s="172"/>
      <c r="VAG123" s="172"/>
      <c r="VAH123" s="172"/>
      <c r="VAI123" s="172"/>
      <c r="VAJ123" s="172"/>
      <c r="VAK123" s="172"/>
      <c r="VAL123" s="172"/>
      <c r="VAM123" s="172"/>
      <c r="VAN123" s="172"/>
      <c r="VAO123" s="172"/>
      <c r="VAP123" s="172"/>
      <c r="VAQ123" s="172"/>
      <c r="VAR123" s="172"/>
      <c r="VAS123" s="172"/>
      <c r="VAT123" s="172"/>
      <c r="VAU123" s="172"/>
      <c r="VAV123" s="172"/>
      <c r="VAW123" s="172"/>
      <c r="VAX123" s="172"/>
      <c r="VAY123" s="172"/>
      <c r="VAZ123" s="172"/>
      <c r="VBA123" s="172"/>
      <c r="VBB123" s="172"/>
      <c r="VBC123" s="172"/>
      <c r="VBD123" s="172"/>
      <c r="VBE123" s="172"/>
      <c r="VBF123" s="172"/>
      <c r="VBG123" s="172"/>
      <c r="VBH123" s="172"/>
      <c r="VBI123" s="172"/>
      <c r="VBJ123" s="172"/>
      <c r="VBK123" s="172"/>
      <c r="VBL123" s="172"/>
      <c r="VBM123" s="172"/>
      <c r="VBN123" s="172"/>
      <c r="VBO123" s="172"/>
      <c r="VBP123" s="172"/>
      <c r="VBQ123" s="172"/>
      <c r="VBR123" s="172"/>
      <c r="VBS123" s="172"/>
      <c r="VBT123" s="172"/>
      <c r="VBU123" s="172"/>
      <c r="VBV123" s="172"/>
      <c r="VBW123" s="172"/>
      <c r="VBX123" s="172"/>
      <c r="VBY123" s="172"/>
      <c r="VBZ123" s="172"/>
      <c r="VCA123" s="172"/>
      <c r="VCB123" s="172"/>
      <c r="VCC123" s="172"/>
      <c r="VCD123" s="172"/>
      <c r="VCE123" s="172"/>
      <c r="VCF123" s="172"/>
      <c r="VCG123" s="172"/>
      <c r="VCH123" s="172"/>
      <c r="VCI123" s="172"/>
      <c r="VCJ123" s="172"/>
      <c r="VCK123" s="172"/>
      <c r="VCL123" s="172"/>
      <c r="VCM123" s="172"/>
      <c r="VCN123" s="172"/>
      <c r="VCO123" s="172"/>
      <c r="VCP123" s="172"/>
      <c r="VCQ123" s="172"/>
      <c r="VCR123" s="172"/>
      <c r="VCS123" s="172"/>
      <c r="VCT123" s="172"/>
      <c r="VCU123" s="172"/>
      <c r="VCV123" s="172"/>
      <c r="VCW123" s="172"/>
      <c r="VCX123" s="172"/>
      <c r="VCY123" s="172"/>
      <c r="VCZ123" s="172"/>
      <c r="VDA123" s="172"/>
      <c r="VDB123" s="172"/>
      <c r="VDC123" s="172"/>
      <c r="VDD123" s="172"/>
      <c r="VDE123" s="172"/>
      <c r="VDF123" s="172"/>
      <c r="VDG123" s="172"/>
      <c r="VDH123" s="172"/>
      <c r="VDI123" s="172"/>
      <c r="VDJ123" s="172"/>
      <c r="VDK123" s="172"/>
      <c r="VDL123" s="172"/>
      <c r="VDM123" s="172"/>
      <c r="VDN123" s="172"/>
      <c r="VDO123" s="172"/>
      <c r="VDP123" s="172"/>
      <c r="VDQ123" s="172"/>
      <c r="VDR123" s="172"/>
      <c r="VDS123" s="172"/>
      <c r="VDT123" s="172"/>
      <c r="VDU123" s="172"/>
      <c r="VDV123" s="172"/>
      <c r="VDW123" s="172"/>
      <c r="VDX123" s="172"/>
      <c r="VDY123" s="172"/>
      <c r="VDZ123" s="172"/>
      <c r="VEA123" s="172"/>
      <c r="VEB123" s="172"/>
      <c r="VEC123" s="172"/>
      <c r="VED123" s="172"/>
      <c r="VEE123" s="172"/>
      <c r="VEF123" s="172"/>
      <c r="VEG123" s="172"/>
      <c r="VEH123" s="172"/>
      <c r="VEI123" s="172"/>
      <c r="VEJ123" s="172"/>
      <c r="VEK123" s="172"/>
      <c r="VEL123" s="172"/>
      <c r="VEM123" s="172"/>
      <c r="VEN123" s="172"/>
      <c r="VEO123" s="172"/>
      <c r="VEP123" s="172"/>
      <c r="VEQ123" s="172"/>
      <c r="VER123" s="172"/>
      <c r="VES123" s="172"/>
      <c r="VET123" s="172"/>
      <c r="VEU123" s="172"/>
      <c r="VEV123" s="172"/>
      <c r="VEW123" s="172"/>
      <c r="VEX123" s="172"/>
      <c r="VEY123" s="172"/>
      <c r="VEZ123" s="172"/>
      <c r="VFA123" s="172"/>
      <c r="VFB123" s="172"/>
      <c r="VFC123" s="172"/>
      <c r="VFD123" s="172"/>
      <c r="VFE123" s="172"/>
      <c r="VFF123" s="172"/>
      <c r="VFG123" s="172"/>
      <c r="VFH123" s="172"/>
      <c r="VFI123" s="172"/>
      <c r="VFJ123" s="172"/>
      <c r="VFK123" s="172"/>
      <c r="VFL123" s="172"/>
      <c r="VFM123" s="172"/>
      <c r="VFN123" s="172"/>
      <c r="VFO123" s="172"/>
      <c r="VFP123" s="172"/>
      <c r="VFQ123" s="172"/>
      <c r="VFR123" s="172"/>
      <c r="VFS123" s="172"/>
      <c r="VFT123" s="172"/>
      <c r="VFU123" s="172"/>
      <c r="VFV123" s="172"/>
      <c r="VFW123" s="172"/>
      <c r="VFX123" s="172"/>
      <c r="VFY123" s="172"/>
      <c r="VFZ123" s="172"/>
      <c r="VGA123" s="172"/>
      <c r="VGB123" s="172"/>
      <c r="VGC123" s="172"/>
      <c r="VGD123" s="172"/>
      <c r="VGE123" s="172"/>
      <c r="VGF123" s="172"/>
      <c r="VGG123" s="172"/>
      <c r="VGH123" s="172"/>
      <c r="VGI123" s="172"/>
      <c r="VGJ123" s="172"/>
      <c r="VGK123" s="172"/>
      <c r="VGL123" s="172"/>
      <c r="VGM123" s="172"/>
      <c r="VGN123" s="172"/>
      <c r="VGO123" s="172"/>
      <c r="VGP123" s="172"/>
      <c r="VGQ123" s="172"/>
      <c r="VGR123" s="172"/>
      <c r="VGS123" s="172"/>
      <c r="VGT123" s="172"/>
      <c r="VGU123" s="172"/>
      <c r="VGV123" s="172"/>
      <c r="VGW123" s="172"/>
      <c r="VGX123" s="172"/>
      <c r="VGY123" s="172"/>
      <c r="VGZ123" s="172"/>
      <c r="VHA123" s="172"/>
      <c r="VHB123" s="172"/>
      <c r="VHC123" s="172"/>
      <c r="VHD123" s="172"/>
      <c r="VHE123" s="172"/>
      <c r="VHF123" s="172"/>
      <c r="VHG123" s="172"/>
      <c r="VHH123" s="172"/>
      <c r="VHI123" s="172"/>
      <c r="VHJ123" s="172"/>
      <c r="VHK123" s="172"/>
      <c r="VHL123" s="172"/>
      <c r="VHM123" s="172"/>
      <c r="VHN123" s="172"/>
      <c r="VHO123" s="172"/>
      <c r="VHP123" s="172"/>
      <c r="VHQ123" s="172"/>
      <c r="VHR123" s="172"/>
      <c r="VHS123" s="172"/>
      <c r="VHT123" s="172"/>
      <c r="VHU123" s="172"/>
      <c r="VHV123" s="172"/>
      <c r="VHW123" s="172"/>
      <c r="VHX123" s="172"/>
      <c r="VHY123" s="172"/>
      <c r="VHZ123" s="172"/>
      <c r="VIA123" s="172"/>
      <c r="VIB123" s="172"/>
      <c r="VIC123" s="172"/>
      <c r="VID123" s="172"/>
      <c r="VIE123" s="172"/>
      <c r="VIF123" s="172"/>
      <c r="VIG123" s="172"/>
      <c r="VIH123" s="172"/>
      <c r="VII123" s="172"/>
      <c r="VIJ123" s="172"/>
      <c r="VIK123" s="172"/>
      <c r="VIL123" s="172"/>
      <c r="VIM123" s="172"/>
      <c r="VIN123" s="172"/>
      <c r="VIO123" s="172"/>
      <c r="VIP123" s="172"/>
      <c r="VIQ123" s="172"/>
      <c r="VIR123" s="172"/>
      <c r="VIS123" s="172"/>
      <c r="VIT123" s="172"/>
      <c r="VIU123" s="172"/>
      <c r="VIV123" s="172"/>
      <c r="VIW123" s="172"/>
      <c r="VIX123" s="172"/>
      <c r="VIY123" s="172"/>
      <c r="VIZ123" s="172"/>
      <c r="VJA123" s="172"/>
      <c r="VJB123" s="172"/>
      <c r="VJC123" s="172"/>
      <c r="VJD123" s="172"/>
      <c r="VJE123" s="172"/>
      <c r="VJF123" s="172"/>
      <c r="VJG123" s="172"/>
      <c r="VJH123" s="172"/>
      <c r="VJI123" s="172"/>
      <c r="VJJ123" s="172"/>
      <c r="VJK123" s="172"/>
      <c r="VJL123" s="172"/>
      <c r="VJM123" s="172"/>
      <c r="VJN123" s="172"/>
      <c r="VJO123" s="172"/>
      <c r="VJP123" s="172"/>
      <c r="VJQ123" s="172"/>
      <c r="VJR123" s="172"/>
      <c r="VJS123" s="172"/>
      <c r="VJT123" s="172"/>
      <c r="VJU123" s="172"/>
      <c r="VJV123" s="172"/>
      <c r="VJW123" s="172"/>
      <c r="VJX123" s="172"/>
      <c r="VJY123" s="172"/>
      <c r="VJZ123" s="172"/>
      <c r="VKA123" s="172"/>
      <c r="VKB123" s="172"/>
      <c r="VKC123" s="172"/>
      <c r="VKD123" s="172"/>
      <c r="VKE123" s="172"/>
      <c r="VKF123" s="172"/>
      <c r="VKG123" s="172"/>
      <c r="VKH123" s="172"/>
      <c r="VKI123" s="172"/>
      <c r="VKJ123" s="172"/>
      <c r="VKK123" s="172"/>
      <c r="VKL123" s="172"/>
      <c r="VKM123" s="172"/>
      <c r="VKN123" s="172"/>
      <c r="VKO123" s="172"/>
      <c r="VKP123" s="172"/>
      <c r="VKQ123" s="172"/>
      <c r="VKR123" s="172"/>
      <c r="VKS123" s="172"/>
      <c r="VKT123" s="172"/>
      <c r="VKU123" s="172"/>
      <c r="VKV123" s="172"/>
      <c r="VKW123" s="172"/>
      <c r="VKX123" s="172"/>
      <c r="VKY123" s="172"/>
      <c r="VKZ123" s="172"/>
      <c r="VLA123" s="172"/>
      <c r="VLB123" s="172"/>
      <c r="VLC123" s="172"/>
      <c r="VLD123" s="172"/>
      <c r="VLE123" s="172"/>
      <c r="VLF123" s="172"/>
      <c r="VLG123" s="172"/>
      <c r="VLH123" s="172"/>
      <c r="VLI123" s="172"/>
      <c r="VLJ123" s="172"/>
      <c r="VLK123" s="172"/>
      <c r="VLL123" s="172"/>
      <c r="VLM123" s="172"/>
      <c r="VLN123" s="172"/>
      <c r="VLO123" s="172"/>
      <c r="VLP123" s="172"/>
      <c r="VLQ123" s="172"/>
      <c r="VLR123" s="172"/>
      <c r="VLS123" s="172"/>
      <c r="VLT123" s="172"/>
      <c r="VLU123" s="172"/>
      <c r="VLV123" s="172"/>
      <c r="VLW123" s="172"/>
      <c r="VLX123" s="172"/>
      <c r="VLY123" s="172"/>
      <c r="VLZ123" s="172"/>
      <c r="VMA123" s="172"/>
      <c r="VMB123" s="172"/>
      <c r="VMC123" s="172"/>
      <c r="VMD123" s="172"/>
      <c r="VME123" s="172"/>
      <c r="VMF123" s="172"/>
      <c r="VMG123" s="172"/>
      <c r="VMH123" s="172"/>
      <c r="VMI123" s="172"/>
      <c r="VMJ123" s="172"/>
      <c r="VMK123" s="172"/>
      <c r="VML123" s="172"/>
      <c r="VMM123" s="172"/>
      <c r="VMN123" s="172"/>
      <c r="VMO123" s="172"/>
      <c r="VMP123" s="172"/>
      <c r="VMQ123" s="172"/>
      <c r="VMR123" s="172"/>
      <c r="VMS123" s="172"/>
      <c r="VMT123" s="172"/>
      <c r="VMU123" s="172"/>
      <c r="VMV123" s="172"/>
      <c r="VMW123" s="172"/>
      <c r="VMX123" s="172"/>
      <c r="VMY123" s="172"/>
      <c r="VMZ123" s="172"/>
      <c r="VNA123" s="172"/>
      <c r="VNB123" s="172"/>
      <c r="VNC123" s="172"/>
      <c r="VND123" s="172"/>
      <c r="VNE123" s="172"/>
      <c r="VNF123" s="172"/>
      <c r="VNG123" s="172"/>
      <c r="VNH123" s="172"/>
      <c r="VNI123" s="172"/>
      <c r="VNJ123" s="172"/>
      <c r="VNK123" s="172"/>
      <c r="VNL123" s="172"/>
      <c r="VNM123" s="172"/>
      <c r="VNN123" s="172"/>
      <c r="VNO123" s="172"/>
      <c r="VNP123" s="172"/>
      <c r="VNQ123" s="172"/>
      <c r="VNR123" s="172"/>
      <c r="VNS123" s="172"/>
      <c r="VNT123" s="172"/>
      <c r="VNU123" s="172"/>
      <c r="VNV123" s="172"/>
      <c r="VNW123" s="172"/>
      <c r="VNX123" s="172"/>
      <c r="VNY123" s="172"/>
      <c r="VNZ123" s="172"/>
      <c r="VOA123" s="172"/>
      <c r="VOB123" s="172"/>
      <c r="VOC123" s="172"/>
      <c r="VOD123" s="172"/>
      <c r="VOE123" s="172"/>
      <c r="VOF123" s="172"/>
      <c r="VOG123" s="172"/>
      <c r="VOH123" s="172"/>
      <c r="VOI123" s="172"/>
      <c r="VOJ123" s="172"/>
      <c r="VOK123" s="172"/>
      <c r="VOL123" s="172"/>
      <c r="VOM123" s="172"/>
      <c r="VON123" s="172"/>
      <c r="VOO123" s="172"/>
      <c r="VOP123" s="172"/>
      <c r="VOQ123" s="172"/>
      <c r="VOR123" s="172"/>
      <c r="VOS123" s="172"/>
      <c r="VOT123" s="172"/>
      <c r="VOU123" s="172"/>
      <c r="VOV123" s="172"/>
      <c r="VOW123" s="172"/>
      <c r="VOX123" s="172"/>
      <c r="VOY123" s="172"/>
      <c r="VOZ123" s="172"/>
      <c r="VPA123" s="172"/>
      <c r="VPB123" s="172"/>
      <c r="VPC123" s="172"/>
      <c r="VPD123" s="172"/>
      <c r="VPE123" s="172"/>
      <c r="VPF123" s="172"/>
      <c r="VPG123" s="172"/>
      <c r="VPH123" s="172"/>
      <c r="VPI123" s="172"/>
      <c r="VPJ123" s="172"/>
      <c r="VPK123" s="172"/>
      <c r="VPL123" s="172"/>
      <c r="VPM123" s="172"/>
      <c r="VPN123" s="172"/>
      <c r="VPO123" s="172"/>
      <c r="VPP123" s="172"/>
      <c r="VPQ123" s="172"/>
      <c r="VPR123" s="172"/>
      <c r="VPS123" s="172"/>
      <c r="VPT123" s="172"/>
      <c r="VPU123" s="172"/>
      <c r="VPV123" s="172"/>
      <c r="VPW123" s="172"/>
      <c r="VPX123" s="172"/>
      <c r="VPY123" s="172"/>
      <c r="VPZ123" s="172"/>
      <c r="VQA123" s="172"/>
      <c r="VQB123" s="172"/>
      <c r="VQC123" s="172"/>
      <c r="VQD123" s="172"/>
      <c r="VQE123" s="172"/>
      <c r="VQF123" s="172"/>
      <c r="VQG123" s="172"/>
      <c r="VQH123" s="172"/>
      <c r="VQI123" s="172"/>
      <c r="VQJ123" s="172"/>
      <c r="VQK123" s="172"/>
      <c r="VQL123" s="172"/>
      <c r="VQM123" s="172"/>
      <c r="VQN123" s="172"/>
      <c r="VQO123" s="172"/>
      <c r="VQP123" s="172"/>
      <c r="VQQ123" s="172"/>
      <c r="VQR123" s="172"/>
      <c r="VQS123" s="172"/>
      <c r="VQT123" s="172"/>
      <c r="VQU123" s="172"/>
      <c r="VQV123" s="172"/>
      <c r="VQW123" s="172"/>
      <c r="VQX123" s="172"/>
      <c r="VQY123" s="172"/>
      <c r="VQZ123" s="172"/>
      <c r="VRA123" s="172"/>
      <c r="VRB123" s="172"/>
      <c r="VRC123" s="172"/>
      <c r="VRD123" s="172"/>
      <c r="VRE123" s="172"/>
      <c r="VRF123" s="172"/>
      <c r="VRG123" s="172"/>
      <c r="VRH123" s="172"/>
      <c r="VRI123" s="172"/>
      <c r="VRJ123" s="172"/>
      <c r="VRK123" s="172"/>
      <c r="VRL123" s="172"/>
      <c r="VRM123" s="172"/>
      <c r="VRN123" s="172"/>
      <c r="VRO123" s="172"/>
      <c r="VRP123" s="172"/>
      <c r="VRQ123" s="172"/>
      <c r="VRR123" s="172"/>
      <c r="VRS123" s="172"/>
      <c r="VRT123" s="172"/>
      <c r="VRU123" s="172"/>
      <c r="VRV123" s="172"/>
      <c r="VRW123" s="172"/>
      <c r="VRX123" s="172"/>
      <c r="VRY123" s="172"/>
      <c r="VRZ123" s="172"/>
      <c r="VSA123" s="172"/>
      <c r="VSB123" s="172"/>
      <c r="VSC123" s="172"/>
      <c r="VSD123" s="172"/>
      <c r="VSE123" s="172"/>
      <c r="VSF123" s="172"/>
      <c r="VSG123" s="172"/>
      <c r="VSH123" s="172"/>
      <c r="VSI123" s="172"/>
      <c r="VSJ123" s="172"/>
      <c r="VSK123" s="172"/>
      <c r="VSL123" s="172"/>
      <c r="VSM123" s="172"/>
      <c r="VSN123" s="172"/>
      <c r="VSO123" s="172"/>
      <c r="VSP123" s="172"/>
      <c r="VSQ123" s="172"/>
      <c r="VSR123" s="172"/>
      <c r="VSS123" s="172"/>
      <c r="VST123" s="172"/>
      <c r="VSU123" s="172"/>
      <c r="VSV123" s="172"/>
      <c r="VSW123" s="172"/>
      <c r="VSX123" s="172"/>
      <c r="VSY123" s="172"/>
      <c r="VSZ123" s="172"/>
      <c r="VTA123" s="172"/>
      <c r="VTB123" s="172"/>
      <c r="VTC123" s="172"/>
      <c r="VTD123" s="172"/>
      <c r="VTE123" s="172"/>
      <c r="VTF123" s="172"/>
      <c r="VTG123" s="172"/>
      <c r="VTH123" s="172"/>
      <c r="VTI123" s="172"/>
      <c r="VTJ123" s="172"/>
      <c r="VTK123" s="172"/>
      <c r="VTL123" s="172"/>
      <c r="VTM123" s="172"/>
      <c r="VTN123" s="172"/>
      <c r="VTO123" s="172"/>
      <c r="VTP123" s="172"/>
      <c r="VTQ123" s="172"/>
      <c r="VTR123" s="172"/>
      <c r="VTS123" s="172"/>
      <c r="VTT123" s="172"/>
      <c r="VTU123" s="172"/>
      <c r="VTV123" s="172"/>
      <c r="VTW123" s="172"/>
      <c r="VTX123" s="172"/>
      <c r="VTY123" s="172"/>
      <c r="VTZ123" s="172"/>
      <c r="VUA123" s="172"/>
      <c r="VUB123" s="172"/>
      <c r="VUC123" s="172"/>
      <c r="VUD123" s="172"/>
      <c r="VUE123" s="172"/>
      <c r="VUF123" s="172"/>
      <c r="VUG123" s="172"/>
      <c r="VUH123" s="172"/>
      <c r="VUI123" s="172"/>
      <c r="VUJ123" s="172"/>
      <c r="VUK123" s="172"/>
      <c r="VUL123" s="172"/>
      <c r="VUM123" s="172"/>
      <c r="VUN123" s="172"/>
      <c r="VUO123" s="172"/>
      <c r="VUP123" s="172"/>
      <c r="VUQ123" s="172"/>
      <c r="VUR123" s="172"/>
      <c r="VUS123" s="172"/>
      <c r="VUT123" s="172"/>
      <c r="VUU123" s="172"/>
      <c r="VUV123" s="172"/>
      <c r="VUW123" s="172"/>
      <c r="VUX123" s="172"/>
      <c r="VUY123" s="172"/>
      <c r="VUZ123" s="172"/>
      <c r="VVA123" s="172"/>
      <c r="VVB123" s="172"/>
      <c r="VVC123" s="172"/>
      <c r="VVD123" s="172"/>
      <c r="VVE123" s="172"/>
      <c r="VVF123" s="172"/>
      <c r="VVG123" s="172"/>
      <c r="VVH123" s="172"/>
      <c r="VVI123" s="172"/>
      <c r="VVJ123" s="172"/>
      <c r="VVK123" s="172"/>
      <c r="VVL123" s="172"/>
      <c r="VVM123" s="172"/>
      <c r="VVN123" s="172"/>
      <c r="VVO123" s="172"/>
      <c r="VVP123" s="172"/>
      <c r="VVQ123" s="172"/>
      <c r="VVR123" s="172"/>
      <c r="VVS123" s="172"/>
      <c r="VVT123" s="172"/>
      <c r="VVU123" s="172"/>
      <c r="VVV123" s="172"/>
      <c r="VVW123" s="172"/>
      <c r="VVX123" s="172"/>
      <c r="VVY123" s="172"/>
      <c r="VVZ123" s="172"/>
      <c r="VWA123" s="172"/>
      <c r="VWB123" s="172"/>
      <c r="VWC123" s="172"/>
      <c r="VWD123" s="172"/>
      <c r="VWE123" s="172"/>
      <c r="VWF123" s="172"/>
      <c r="VWG123" s="172"/>
      <c r="VWH123" s="172"/>
      <c r="VWI123" s="172"/>
      <c r="VWJ123" s="172"/>
      <c r="VWK123" s="172"/>
      <c r="VWL123" s="172"/>
      <c r="VWM123" s="172"/>
      <c r="VWN123" s="172"/>
      <c r="VWO123" s="172"/>
      <c r="VWP123" s="172"/>
      <c r="VWQ123" s="172"/>
      <c r="VWR123" s="172"/>
      <c r="VWS123" s="172"/>
      <c r="VWT123" s="172"/>
      <c r="VWU123" s="172"/>
      <c r="VWV123" s="172"/>
      <c r="VWW123" s="172"/>
      <c r="VWX123" s="172"/>
      <c r="VWY123" s="172"/>
      <c r="VWZ123" s="172"/>
      <c r="VXA123" s="172"/>
      <c r="VXB123" s="172"/>
      <c r="VXC123" s="172"/>
      <c r="VXD123" s="172"/>
      <c r="VXE123" s="172"/>
      <c r="VXF123" s="172"/>
      <c r="VXG123" s="172"/>
      <c r="VXH123" s="172"/>
      <c r="VXI123" s="172"/>
      <c r="VXJ123" s="172"/>
      <c r="VXK123" s="172"/>
      <c r="VXL123" s="172"/>
      <c r="VXM123" s="172"/>
      <c r="VXN123" s="172"/>
      <c r="VXO123" s="172"/>
      <c r="VXP123" s="172"/>
      <c r="VXQ123" s="172"/>
      <c r="VXR123" s="172"/>
      <c r="VXS123" s="172"/>
      <c r="VXT123" s="172"/>
      <c r="VXU123" s="172"/>
      <c r="VXV123" s="172"/>
      <c r="VXW123" s="172"/>
      <c r="VXX123" s="172"/>
      <c r="VXY123" s="172"/>
      <c r="VXZ123" s="172"/>
      <c r="VYA123" s="172"/>
      <c r="VYB123" s="172"/>
      <c r="VYC123" s="172"/>
      <c r="VYD123" s="172"/>
      <c r="VYE123" s="172"/>
      <c r="VYF123" s="172"/>
      <c r="VYG123" s="172"/>
      <c r="VYH123" s="172"/>
      <c r="VYI123" s="172"/>
      <c r="VYJ123" s="172"/>
      <c r="VYK123" s="172"/>
      <c r="VYL123" s="172"/>
      <c r="VYM123" s="172"/>
      <c r="VYN123" s="172"/>
      <c r="VYO123" s="172"/>
      <c r="VYP123" s="172"/>
      <c r="VYQ123" s="172"/>
      <c r="VYR123" s="172"/>
      <c r="VYS123" s="172"/>
      <c r="VYT123" s="172"/>
      <c r="VYU123" s="172"/>
      <c r="VYV123" s="172"/>
      <c r="VYW123" s="172"/>
      <c r="VYX123" s="172"/>
      <c r="VYY123" s="172"/>
      <c r="VYZ123" s="172"/>
      <c r="VZA123" s="172"/>
      <c r="VZB123" s="172"/>
      <c r="VZC123" s="172"/>
      <c r="VZD123" s="172"/>
      <c r="VZE123" s="172"/>
      <c r="VZF123" s="172"/>
      <c r="VZG123" s="172"/>
      <c r="VZH123" s="172"/>
      <c r="VZI123" s="172"/>
      <c r="VZJ123" s="172"/>
      <c r="VZK123" s="172"/>
      <c r="VZL123" s="172"/>
      <c r="VZM123" s="172"/>
      <c r="VZN123" s="172"/>
      <c r="VZO123" s="172"/>
      <c r="VZP123" s="172"/>
      <c r="VZQ123" s="172"/>
      <c r="VZR123" s="172"/>
      <c r="VZS123" s="172"/>
      <c r="VZT123" s="172"/>
      <c r="VZU123" s="172"/>
      <c r="VZV123" s="172"/>
      <c r="VZW123" s="172"/>
      <c r="VZX123" s="172"/>
      <c r="VZY123" s="172"/>
      <c r="VZZ123" s="172"/>
      <c r="WAA123" s="172"/>
      <c r="WAB123" s="172"/>
      <c r="WAC123" s="172"/>
      <c r="WAD123" s="172"/>
      <c r="WAE123" s="172"/>
      <c r="WAF123" s="172"/>
      <c r="WAG123" s="172"/>
      <c r="WAH123" s="172"/>
      <c r="WAI123" s="172"/>
      <c r="WAJ123" s="172"/>
      <c r="WAK123" s="172"/>
      <c r="WAL123" s="172"/>
      <c r="WAM123" s="172"/>
      <c r="WAN123" s="172"/>
      <c r="WAO123" s="172"/>
      <c r="WAP123" s="172"/>
      <c r="WAQ123" s="172"/>
      <c r="WAR123" s="172"/>
      <c r="WAS123" s="172"/>
      <c r="WAT123" s="172"/>
      <c r="WAU123" s="172"/>
      <c r="WAV123" s="172"/>
      <c r="WAW123" s="172"/>
      <c r="WAX123" s="172"/>
      <c r="WAY123" s="172"/>
      <c r="WAZ123" s="172"/>
      <c r="WBA123" s="172"/>
      <c r="WBB123" s="172"/>
      <c r="WBC123" s="172"/>
      <c r="WBD123" s="172"/>
      <c r="WBE123" s="172"/>
      <c r="WBF123" s="172"/>
      <c r="WBG123" s="172"/>
      <c r="WBH123" s="172"/>
      <c r="WBI123" s="172"/>
      <c r="WBJ123" s="172"/>
      <c r="WBK123" s="172"/>
      <c r="WBL123" s="172"/>
      <c r="WBM123" s="172"/>
      <c r="WBN123" s="172"/>
      <c r="WBO123" s="172"/>
      <c r="WBP123" s="172"/>
      <c r="WBQ123" s="172"/>
      <c r="WBR123" s="172"/>
      <c r="WBS123" s="172"/>
      <c r="WBT123" s="172"/>
      <c r="WBU123" s="172"/>
      <c r="WBV123" s="172"/>
      <c r="WBW123" s="172"/>
      <c r="WBX123" s="172"/>
      <c r="WBY123" s="172"/>
      <c r="WBZ123" s="172"/>
      <c r="WCA123" s="172"/>
      <c r="WCB123" s="172"/>
      <c r="WCC123" s="172"/>
      <c r="WCD123" s="172"/>
      <c r="WCE123" s="172"/>
      <c r="WCF123" s="172"/>
      <c r="WCG123" s="172"/>
      <c r="WCH123" s="172"/>
      <c r="WCI123" s="172"/>
      <c r="WCJ123" s="172"/>
      <c r="WCK123" s="172"/>
      <c r="WCL123" s="172"/>
      <c r="WCM123" s="172"/>
      <c r="WCN123" s="172"/>
      <c r="WCO123" s="172"/>
      <c r="WCP123" s="172"/>
      <c r="WCQ123" s="172"/>
      <c r="WCR123" s="172"/>
      <c r="WCS123" s="172"/>
      <c r="WCT123" s="172"/>
      <c r="WCU123" s="172"/>
      <c r="WCV123" s="172"/>
      <c r="WCW123" s="172"/>
      <c r="WCX123" s="172"/>
      <c r="WCY123" s="172"/>
      <c r="WCZ123" s="172"/>
      <c r="WDA123" s="172"/>
      <c r="WDB123" s="172"/>
      <c r="WDC123" s="172"/>
      <c r="WDD123" s="172"/>
      <c r="WDE123" s="172"/>
      <c r="WDF123" s="172"/>
      <c r="WDG123" s="172"/>
      <c r="WDH123" s="172"/>
      <c r="WDI123" s="172"/>
      <c r="WDJ123" s="172"/>
      <c r="WDK123" s="172"/>
      <c r="WDL123" s="172"/>
      <c r="WDM123" s="172"/>
      <c r="WDN123" s="172"/>
      <c r="WDO123" s="172"/>
      <c r="WDP123" s="172"/>
      <c r="WDQ123" s="172"/>
      <c r="WDR123" s="172"/>
      <c r="WDS123" s="172"/>
      <c r="WDT123" s="172"/>
      <c r="WDU123" s="172"/>
      <c r="WDV123" s="172"/>
      <c r="WDW123" s="172"/>
      <c r="WDX123" s="172"/>
      <c r="WDY123" s="172"/>
      <c r="WDZ123" s="172"/>
      <c r="WEA123" s="172"/>
      <c r="WEB123" s="172"/>
      <c r="WEC123" s="172"/>
      <c r="WED123" s="172"/>
      <c r="WEE123" s="172"/>
      <c r="WEF123" s="172"/>
      <c r="WEG123" s="172"/>
      <c r="WEH123" s="172"/>
      <c r="WEI123" s="172"/>
      <c r="WEJ123" s="172"/>
      <c r="WEK123" s="172"/>
      <c r="WEL123" s="172"/>
      <c r="WEM123" s="172"/>
      <c r="WEN123" s="172"/>
      <c r="WEO123" s="172"/>
      <c r="WEP123" s="172"/>
      <c r="WEQ123" s="172"/>
      <c r="WER123" s="172"/>
      <c r="WES123" s="172"/>
      <c r="WET123" s="172"/>
      <c r="WEU123" s="172"/>
      <c r="WEV123" s="172"/>
      <c r="WEW123" s="172"/>
      <c r="WEX123" s="172"/>
      <c r="WEY123" s="172"/>
      <c r="WEZ123" s="172"/>
      <c r="WFA123" s="172"/>
      <c r="WFB123" s="172"/>
      <c r="WFC123" s="172"/>
      <c r="WFD123" s="172"/>
      <c r="WFE123" s="172"/>
      <c r="WFF123" s="172"/>
      <c r="WFG123" s="172"/>
      <c r="WFH123" s="172"/>
      <c r="WFI123" s="172"/>
      <c r="WFJ123" s="172"/>
      <c r="WFK123" s="172"/>
      <c r="WFL123" s="172"/>
      <c r="WFM123" s="172"/>
      <c r="WFN123" s="172"/>
      <c r="WFO123" s="172"/>
      <c r="WFP123" s="172"/>
      <c r="WFQ123" s="172"/>
      <c r="WFR123" s="172"/>
      <c r="WFS123" s="172"/>
      <c r="WFT123" s="172"/>
      <c r="WFU123" s="172"/>
      <c r="WFV123" s="172"/>
      <c r="WFW123" s="172"/>
      <c r="WFX123" s="172"/>
      <c r="WFY123" s="172"/>
      <c r="WFZ123" s="172"/>
      <c r="WGA123" s="172"/>
      <c r="WGB123" s="172"/>
      <c r="WGC123" s="172"/>
      <c r="WGD123" s="172"/>
      <c r="WGE123" s="172"/>
      <c r="WGF123" s="172"/>
      <c r="WGG123" s="172"/>
      <c r="WGH123" s="172"/>
      <c r="WGI123" s="172"/>
      <c r="WGJ123" s="172"/>
      <c r="WGK123" s="172"/>
      <c r="WGL123" s="172"/>
      <c r="WGM123" s="172"/>
      <c r="WGN123" s="172"/>
      <c r="WGO123" s="172"/>
      <c r="WGP123" s="172"/>
      <c r="WGQ123" s="172"/>
      <c r="WGR123" s="172"/>
      <c r="WGS123" s="172"/>
      <c r="WGT123" s="172"/>
      <c r="WGU123" s="172"/>
      <c r="WGV123" s="172"/>
      <c r="WGW123" s="172"/>
      <c r="WGX123" s="172"/>
      <c r="WGY123" s="172"/>
      <c r="WGZ123" s="172"/>
      <c r="WHA123" s="172"/>
      <c r="WHB123" s="172"/>
      <c r="WHC123" s="172"/>
      <c r="WHD123" s="172"/>
      <c r="WHE123" s="172"/>
      <c r="WHF123" s="172"/>
      <c r="WHG123" s="172"/>
      <c r="WHH123" s="172"/>
      <c r="WHI123" s="172"/>
      <c r="WHJ123" s="172"/>
      <c r="WHK123" s="172"/>
      <c r="WHL123" s="172"/>
      <c r="WHM123" s="172"/>
      <c r="WHN123" s="172"/>
      <c r="WHO123" s="172"/>
      <c r="WHP123" s="172"/>
      <c r="WHQ123" s="172"/>
      <c r="WHR123" s="172"/>
      <c r="WHS123" s="172"/>
      <c r="WHT123" s="172"/>
      <c r="WHU123" s="172"/>
      <c r="WHV123" s="172"/>
      <c r="WHW123" s="172"/>
      <c r="WHX123" s="172"/>
      <c r="WHY123" s="172"/>
      <c r="WHZ123" s="172"/>
      <c r="WIA123" s="172"/>
      <c r="WIB123" s="172"/>
      <c r="WIC123" s="172"/>
      <c r="WID123" s="172"/>
      <c r="WIE123" s="172"/>
      <c r="WIF123" s="172"/>
      <c r="WIG123" s="172"/>
      <c r="WIH123" s="172"/>
      <c r="WII123" s="172"/>
      <c r="WIJ123" s="172"/>
      <c r="WIK123" s="172"/>
      <c r="WIL123" s="172"/>
      <c r="WIM123" s="172"/>
      <c r="WIN123" s="172"/>
      <c r="WIO123" s="172"/>
      <c r="WIP123" s="172"/>
      <c r="WIQ123" s="172"/>
      <c r="WIR123" s="172"/>
      <c r="WIS123" s="172"/>
      <c r="WIT123" s="172"/>
      <c r="WIU123" s="172"/>
      <c r="WIV123" s="172"/>
      <c r="WIW123" s="172"/>
      <c r="WIX123" s="172"/>
      <c r="WIY123" s="172"/>
      <c r="WIZ123" s="172"/>
      <c r="WJA123" s="172"/>
      <c r="WJB123" s="172"/>
      <c r="WJC123" s="172"/>
      <c r="WJD123" s="172"/>
      <c r="WJE123" s="172"/>
      <c r="WJF123" s="172"/>
      <c r="WJG123" s="172"/>
      <c r="WJH123" s="172"/>
      <c r="WJI123" s="172"/>
      <c r="WJJ123" s="172"/>
      <c r="WJK123" s="172"/>
      <c r="WJL123" s="172"/>
      <c r="WJM123" s="172"/>
      <c r="WJN123" s="172"/>
      <c r="WJO123" s="172"/>
      <c r="WJP123" s="172"/>
      <c r="WJQ123" s="172"/>
      <c r="WJR123" s="172"/>
      <c r="WJS123" s="172"/>
      <c r="WJT123" s="172"/>
      <c r="WJU123" s="172"/>
      <c r="WJV123" s="172"/>
      <c r="WJW123" s="172"/>
      <c r="WJX123" s="172"/>
      <c r="WJY123" s="172"/>
      <c r="WJZ123" s="172"/>
      <c r="WKA123" s="172"/>
      <c r="WKB123" s="172"/>
      <c r="WKC123" s="172"/>
      <c r="WKD123" s="172"/>
      <c r="WKE123" s="172"/>
      <c r="WKF123" s="172"/>
      <c r="WKG123" s="172"/>
      <c r="WKH123" s="172"/>
      <c r="WKI123" s="172"/>
      <c r="WKJ123" s="172"/>
      <c r="WKK123" s="172"/>
      <c r="WKL123" s="172"/>
      <c r="WKM123" s="172"/>
      <c r="WKN123" s="172"/>
      <c r="WKO123" s="172"/>
      <c r="WKP123" s="172"/>
      <c r="WKQ123" s="172"/>
      <c r="WKR123" s="172"/>
      <c r="WKS123" s="172"/>
      <c r="WKT123" s="172"/>
      <c r="WKU123" s="172"/>
      <c r="WKV123" s="172"/>
      <c r="WKW123" s="172"/>
      <c r="WKX123" s="172"/>
      <c r="WKY123" s="172"/>
      <c r="WKZ123" s="172"/>
      <c r="WLA123" s="172"/>
      <c r="WLB123" s="172"/>
      <c r="WLC123" s="172"/>
      <c r="WLD123" s="172"/>
      <c r="WLE123" s="172"/>
      <c r="WLF123" s="172"/>
      <c r="WLG123" s="172"/>
      <c r="WLH123" s="172"/>
      <c r="WLI123" s="172"/>
      <c r="WLJ123" s="172"/>
      <c r="WLK123" s="172"/>
      <c r="WLL123" s="172"/>
      <c r="WLM123" s="172"/>
      <c r="WLN123" s="172"/>
      <c r="WLO123" s="172"/>
      <c r="WLP123" s="172"/>
      <c r="WLQ123" s="172"/>
      <c r="WLR123" s="172"/>
      <c r="WLS123" s="172"/>
      <c r="WLT123" s="172"/>
      <c r="WLU123" s="172"/>
      <c r="WLV123" s="172"/>
      <c r="WLW123" s="172"/>
      <c r="WLX123" s="172"/>
      <c r="WLY123" s="172"/>
      <c r="WLZ123" s="172"/>
      <c r="WMA123" s="172"/>
      <c r="WMB123" s="172"/>
      <c r="WMC123" s="172"/>
      <c r="WMD123" s="172"/>
      <c r="WME123" s="172"/>
      <c r="WMF123" s="172"/>
      <c r="WMG123" s="172"/>
      <c r="WMH123" s="172"/>
      <c r="WMI123" s="172"/>
      <c r="WMJ123" s="172"/>
      <c r="WMK123" s="172"/>
      <c r="WML123" s="172"/>
      <c r="WMM123" s="172"/>
      <c r="WMN123" s="172"/>
      <c r="WMO123" s="172"/>
      <c r="WMP123" s="172"/>
      <c r="WMQ123" s="172"/>
      <c r="WMR123" s="172"/>
      <c r="WMS123" s="172"/>
      <c r="WMT123" s="172"/>
      <c r="WMU123" s="172"/>
      <c r="WMV123" s="172"/>
      <c r="WMW123" s="172"/>
      <c r="WMX123" s="172"/>
      <c r="WMY123" s="172"/>
      <c r="WMZ123" s="172"/>
      <c r="WNA123" s="172"/>
      <c r="WNB123" s="172"/>
      <c r="WNC123" s="172"/>
      <c r="WND123" s="172"/>
      <c r="WNE123" s="172"/>
      <c r="WNF123" s="172"/>
      <c r="WNG123" s="172"/>
      <c r="WNH123" s="172"/>
      <c r="WNI123" s="172"/>
      <c r="WNJ123" s="172"/>
      <c r="WNK123" s="172"/>
      <c r="WNL123" s="172"/>
      <c r="WNM123" s="172"/>
      <c r="WNN123" s="172"/>
      <c r="WNO123" s="172"/>
      <c r="WNP123" s="172"/>
      <c r="WNQ123" s="172"/>
      <c r="WNR123" s="172"/>
      <c r="WNS123" s="172"/>
      <c r="WNT123" s="172"/>
      <c r="WNU123" s="172"/>
      <c r="WNV123" s="172"/>
      <c r="WNW123" s="172"/>
      <c r="WNX123" s="172"/>
      <c r="WNY123" s="172"/>
      <c r="WNZ123" s="172"/>
      <c r="WOA123" s="172"/>
      <c r="WOB123" s="172"/>
      <c r="WOC123" s="172"/>
      <c r="WOD123" s="172"/>
      <c r="WOE123" s="172"/>
      <c r="WOF123" s="172"/>
      <c r="WOG123" s="172"/>
      <c r="WOH123" s="172"/>
      <c r="WOI123" s="172"/>
      <c r="WOJ123" s="172"/>
      <c r="WOK123" s="172"/>
      <c r="WOL123" s="172"/>
      <c r="WOM123" s="172"/>
      <c r="WON123" s="172"/>
      <c r="WOO123" s="172"/>
      <c r="WOP123" s="172"/>
      <c r="WOQ123" s="172"/>
      <c r="WOR123" s="172"/>
      <c r="WOS123" s="172"/>
      <c r="WOT123" s="172"/>
      <c r="WOU123" s="172"/>
      <c r="WOV123" s="172"/>
      <c r="WOW123" s="172"/>
      <c r="WOX123" s="172"/>
      <c r="WOY123" s="172"/>
      <c r="WOZ123" s="172"/>
      <c r="WPA123" s="172"/>
      <c r="WPB123" s="172"/>
      <c r="WPC123" s="172"/>
      <c r="WPD123" s="172"/>
      <c r="WPE123" s="172"/>
      <c r="WPF123" s="172"/>
      <c r="WPG123" s="172"/>
      <c r="WPH123" s="172"/>
      <c r="WPI123" s="172"/>
      <c r="WPJ123" s="172"/>
      <c r="WPK123" s="172"/>
      <c r="WPL123" s="172"/>
      <c r="WPM123" s="172"/>
      <c r="WPN123" s="172"/>
      <c r="WPO123" s="172"/>
      <c r="WPP123" s="172"/>
      <c r="WPQ123" s="172"/>
      <c r="WPR123" s="172"/>
      <c r="WPS123" s="172"/>
      <c r="WPT123" s="172"/>
      <c r="WPU123" s="172"/>
      <c r="WPV123" s="172"/>
      <c r="WPW123" s="172"/>
      <c r="WPX123" s="172"/>
      <c r="WPY123" s="172"/>
      <c r="WPZ123" s="172"/>
      <c r="WQA123" s="172"/>
      <c r="WQB123" s="172"/>
      <c r="WQC123" s="172"/>
      <c r="WQD123" s="172"/>
      <c r="WQE123" s="172"/>
      <c r="WQF123" s="172"/>
      <c r="WQG123" s="172"/>
      <c r="WQH123" s="172"/>
      <c r="WQI123" s="172"/>
      <c r="WQJ123" s="172"/>
      <c r="WQK123" s="172"/>
      <c r="WQL123" s="172"/>
      <c r="WQM123" s="172"/>
      <c r="WQN123" s="172"/>
      <c r="WQO123" s="172"/>
      <c r="WQP123" s="172"/>
      <c r="WQQ123" s="172"/>
      <c r="WQR123" s="172"/>
      <c r="WQS123" s="172"/>
      <c r="WQT123" s="172"/>
      <c r="WQU123" s="172"/>
      <c r="WQV123" s="172"/>
      <c r="WQW123" s="172"/>
      <c r="WQX123" s="172"/>
      <c r="WQY123" s="172"/>
      <c r="WQZ123" s="172"/>
      <c r="WRA123" s="172"/>
      <c r="WRB123" s="172"/>
      <c r="WRC123" s="172"/>
      <c r="WRD123" s="172"/>
      <c r="WRE123" s="172"/>
      <c r="WRF123" s="172"/>
      <c r="WRG123" s="172"/>
      <c r="WRH123" s="172"/>
      <c r="WRI123" s="172"/>
      <c r="WRJ123" s="172"/>
      <c r="WRK123" s="172"/>
      <c r="WRL123" s="172"/>
      <c r="WRM123" s="172"/>
      <c r="WRN123" s="172"/>
      <c r="WRO123" s="172"/>
      <c r="WRP123" s="172"/>
      <c r="WRQ123" s="172"/>
      <c r="WRR123" s="172"/>
      <c r="WRS123" s="172"/>
      <c r="WRT123" s="172"/>
      <c r="WRU123" s="172"/>
      <c r="WRV123" s="172"/>
      <c r="WRW123" s="172"/>
      <c r="WRX123" s="172"/>
      <c r="WRY123" s="172"/>
      <c r="WRZ123" s="172"/>
      <c r="WSA123" s="172"/>
      <c r="WSB123" s="172"/>
      <c r="WSC123" s="172"/>
      <c r="WSD123" s="172"/>
      <c r="WSE123" s="172"/>
      <c r="WSF123" s="172"/>
      <c r="WSG123" s="172"/>
      <c r="WSH123" s="172"/>
      <c r="WSI123" s="172"/>
      <c r="WSJ123" s="172"/>
      <c r="WSK123" s="172"/>
      <c r="WSL123" s="172"/>
      <c r="WSM123" s="172"/>
      <c r="WSN123" s="172"/>
      <c r="WSO123" s="172"/>
      <c r="WSP123" s="172"/>
      <c r="WSQ123" s="172"/>
      <c r="WSR123" s="172"/>
      <c r="WSS123" s="172"/>
      <c r="WST123" s="172"/>
      <c r="WSU123" s="172"/>
      <c r="WSV123" s="172"/>
      <c r="WSW123" s="172"/>
      <c r="WSX123" s="172"/>
      <c r="WSY123" s="172"/>
      <c r="WSZ123" s="172"/>
      <c r="WTA123" s="172"/>
      <c r="WTB123" s="172"/>
      <c r="WTC123" s="172"/>
      <c r="WTD123" s="172"/>
      <c r="WTE123" s="172"/>
      <c r="WTF123" s="172"/>
      <c r="WTG123" s="172"/>
      <c r="WTH123" s="172"/>
      <c r="WTI123" s="172"/>
      <c r="WTJ123" s="172"/>
      <c r="WTK123" s="172"/>
      <c r="WTL123" s="172"/>
      <c r="WTM123" s="172"/>
      <c r="WTN123" s="172"/>
      <c r="WTO123" s="172"/>
      <c r="WTP123" s="172"/>
      <c r="WTQ123" s="172"/>
      <c r="WTR123" s="172"/>
      <c r="WTS123" s="172"/>
      <c r="WTT123" s="172"/>
      <c r="WTU123" s="172"/>
      <c r="WTV123" s="172"/>
      <c r="WTW123" s="172"/>
      <c r="WTX123" s="172"/>
      <c r="WTY123" s="172"/>
      <c r="WTZ123" s="172"/>
      <c r="WUA123" s="172"/>
      <c r="WUB123" s="172"/>
      <c r="WUC123" s="172"/>
      <c r="WUD123" s="172"/>
      <c r="WUE123" s="172"/>
      <c r="WUF123" s="172"/>
      <c r="WUG123" s="172"/>
      <c r="WUH123" s="172"/>
      <c r="WUI123" s="172"/>
      <c r="WUJ123" s="172"/>
      <c r="WUK123" s="172"/>
      <c r="WUL123" s="172"/>
      <c r="WUM123" s="172"/>
      <c r="WUN123" s="172"/>
      <c r="WUO123" s="172"/>
      <c r="WUP123" s="172"/>
      <c r="WUQ123" s="172"/>
      <c r="WUR123" s="172"/>
      <c r="WUS123" s="172"/>
      <c r="WUT123" s="172"/>
      <c r="WUU123" s="172"/>
      <c r="WUV123" s="172"/>
      <c r="WUW123" s="172"/>
      <c r="WUX123" s="172"/>
      <c r="WUY123" s="172"/>
      <c r="WUZ123" s="172"/>
      <c r="WVA123" s="172"/>
      <c r="WVB123" s="172"/>
      <c r="WVC123" s="172"/>
      <c r="WVD123" s="172"/>
      <c r="WVE123" s="172"/>
      <c r="WVF123" s="172"/>
      <c r="WVG123" s="172"/>
      <c r="WVH123" s="172"/>
      <c r="WVI123" s="172"/>
      <c r="WVJ123" s="172"/>
      <c r="WVK123" s="172"/>
      <c r="WVL123" s="172"/>
      <c r="WVM123" s="172"/>
      <c r="WVN123" s="172"/>
      <c r="WVO123" s="172"/>
      <c r="WVP123" s="172"/>
      <c r="WVQ123" s="172"/>
      <c r="WVR123" s="172"/>
      <c r="WVS123" s="172"/>
      <c r="WVT123" s="172"/>
      <c r="WVU123" s="172"/>
      <c r="WVV123" s="172"/>
      <c r="WVW123" s="172"/>
      <c r="WVX123" s="172"/>
      <c r="WVY123" s="172"/>
      <c r="WVZ123" s="172"/>
      <c r="WWA123" s="172"/>
      <c r="WWB123" s="172"/>
      <c r="WWC123" s="172"/>
      <c r="WWD123" s="172"/>
      <c r="WWE123" s="172"/>
      <c r="WWF123" s="172"/>
      <c r="WWG123" s="172"/>
      <c r="WWH123" s="172"/>
      <c r="WWI123" s="172"/>
      <c r="WWJ123" s="172"/>
      <c r="WWK123" s="172"/>
      <c r="WWL123" s="172"/>
      <c r="WWM123" s="172"/>
      <c r="WWN123" s="172"/>
      <c r="WWO123" s="172"/>
      <c r="WWP123" s="172"/>
      <c r="WWQ123" s="172"/>
      <c r="WWR123" s="172"/>
      <c r="WWS123" s="172"/>
      <c r="WWT123" s="172"/>
      <c r="WWU123" s="172"/>
      <c r="WWV123" s="172"/>
      <c r="WWW123" s="172"/>
      <c r="WWX123" s="172"/>
      <c r="WWY123" s="172"/>
      <c r="WWZ123" s="172"/>
      <c r="WXA123" s="172"/>
      <c r="WXB123" s="172"/>
      <c r="WXC123" s="172"/>
      <c r="WXD123" s="172"/>
      <c r="WXE123" s="172"/>
      <c r="WXF123" s="172"/>
      <c r="WXG123" s="172"/>
      <c r="WXH123" s="172"/>
      <c r="WXI123" s="172"/>
      <c r="WXJ123" s="172"/>
      <c r="WXK123" s="172"/>
      <c r="WXL123" s="172"/>
      <c r="WXM123" s="172"/>
      <c r="WXN123" s="172"/>
      <c r="WXO123" s="172"/>
      <c r="WXP123" s="172"/>
      <c r="WXQ123" s="172"/>
      <c r="WXR123" s="172"/>
      <c r="WXS123" s="172"/>
      <c r="WXT123" s="172"/>
      <c r="WXU123" s="172"/>
      <c r="WXV123" s="172"/>
      <c r="WXW123" s="172"/>
      <c r="WXX123" s="172"/>
      <c r="WXY123" s="172"/>
      <c r="WXZ123" s="172"/>
      <c r="WYA123" s="172"/>
      <c r="WYB123" s="172"/>
      <c r="WYC123" s="172"/>
      <c r="WYD123" s="172"/>
      <c r="WYE123" s="172"/>
      <c r="WYF123" s="172"/>
      <c r="WYG123" s="172"/>
      <c r="WYH123" s="172"/>
      <c r="WYI123" s="172"/>
      <c r="WYJ123" s="172"/>
      <c r="WYK123" s="172"/>
      <c r="WYL123" s="172"/>
      <c r="WYM123" s="172"/>
      <c r="WYN123" s="172"/>
      <c r="WYO123" s="172"/>
      <c r="WYP123" s="172"/>
      <c r="WYQ123" s="172"/>
      <c r="WYR123" s="172"/>
      <c r="WYS123" s="172"/>
      <c r="WYT123" s="172"/>
      <c r="WYU123" s="172"/>
      <c r="WYV123" s="172"/>
      <c r="WYW123" s="172"/>
      <c r="WYX123" s="172"/>
      <c r="WYY123" s="172"/>
      <c r="WYZ123" s="172"/>
      <c r="WZA123" s="172"/>
      <c r="WZB123" s="172"/>
      <c r="WZC123" s="172"/>
      <c r="WZD123" s="172"/>
      <c r="WZE123" s="172"/>
      <c r="WZF123" s="172"/>
      <c r="WZG123" s="172"/>
      <c r="WZH123" s="172"/>
      <c r="WZI123" s="172"/>
      <c r="WZJ123" s="172"/>
      <c r="WZK123" s="172"/>
      <c r="WZL123" s="172"/>
      <c r="WZM123" s="172"/>
      <c r="WZN123" s="172"/>
      <c r="WZO123" s="172"/>
      <c r="WZP123" s="172"/>
      <c r="WZQ123" s="172"/>
      <c r="WZR123" s="172"/>
      <c r="WZS123" s="172"/>
      <c r="WZT123" s="172"/>
      <c r="WZU123" s="172"/>
      <c r="WZV123" s="172"/>
      <c r="WZW123" s="172"/>
      <c r="WZX123" s="172"/>
      <c r="WZY123" s="172"/>
      <c r="WZZ123" s="172"/>
      <c r="XAA123" s="172"/>
      <c r="XAB123" s="172"/>
      <c r="XAC123" s="172"/>
      <c r="XAD123" s="172"/>
      <c r="XAE123" s="172"/>
      <c r="XAF123" s="172"/>
      <c r="XAG123" s="172"/>
      <c r="XAH123" s="172"/>
      <c r="XAI123" s="172"/>
      <c r="XAJ123" s="172"/>
      <c r="XAK123" s="172"/>
      <c r="XAL123" s="172"/>
      <c r="XAM123" s="172"/>
      <c r="XAN123" s="172"/>
      <c r="XAO123" s="172"/>
      <c r="XAP123" s="172"/>
      <c r="XAQ123" s="172"/>
      <c r="XAR123" s="172"/>
      <c r="XAS123" s="172"/>
      <c r="XAT123" s="172"/>
      <c r="XAU123" s="172"/>
      <c r="XAV123" s="172"/>
      <c r="XAW123" s="172"/>
      <c r="XAX123" s="172"/>
      <c r="XAY123" s="172"/>
      <c r="XAZ123" s="172"/>
      <c r="XBA123" s="172"/>
      <c r="XBB123" s="172"/>
      <c r="XBC123" s="172"/>
      <c r="XBD123" s="172"/>
      <c r="XBE123" s="172"/>
      <c r="XBF123" s="172"/>
      <c r="XBG123" s="172"/>
      <c r="XBH123" s="172"/>
      <c r="XBI123" s="172"/>
      <c r="XBJ123" s="172"/>
      <c r="XBK123" s="172"/>
      <c r="XBL123" s="172"/>
      <c r="XBM123" s="172"/>
      <c r="XBN123" s="172"/>
      <c r="XBO123" s="172"/>
      <c r="XBP123" s="172"/>
      <c r="XBQ123" s="172"/>
      <c r="XBR123" s="172"/>
      <c r="XBS123" s="172"/>
      <c r="XBT123" s="172"/>
      <c r="XBU123" s="172"/>
      <c r="XBV123" s="172"/>
      <c r="XBW123" s="172"/>
      <c r="XBX123" s="172"/>
      <c r="XBY123" s="172"/>
      <c r="XBZ123" s="172"/>
      <c r="XCA123" s="172"/>
      <c r="XCB123" s="172"/>
      <c r="XCC123" s="172"/>
      <c r="XCD123" s="172"/>
      <c r="XCE123" s="172"/>
      <c r="XCF123" s="172"/>
      <c r="XCG123" s="172"/>
      <c r="XCH123" s="172"/>
      <c r="XCI123" s="172"/>
      <c r="XCJ123" s="172"/>
      <c r="XCK123" s="172"/>
      <c r="XCL123" s="172"/>
      <c r="XCM123" s="172"/>
      <c r="XCN123" s="172"/>
      <c r="XCO123" s="172"/>
      <c r="XCP123" s="172"/>
      <c r="XCQ123" s="172"/>
      <c r="XCR123" s="172"/>
      <c r="XCS123" s="172"/>
      <c r="XCT123" s="172"/>
      <c r="XCU123" s="172"/>
      <c r="XCV123" s="172"/>
      <c r="XCW123" s="172"/>
      <c r="XCX123" s="172"/>
      <c r="XCY123" s="172"/>
      <c r="XCZ123" s="172"/>
      <c r="XDA123" s="172"/>
      <c r="XDB123" s="172"/>
      <c r="XDC123" s="172"/>
      <c r="XDD123" s="172"/>
      <c r="XDE123" s="172"/>
      <c r="XDF123" s="172"/>
      <c r="XDG123" s="172"/>
      <c r="XDH123" s="172"/>
      <c r="XDI123" s="172"/>
      <c r="XDJ123" s="172"/>
      <c r="XDK123" s="172"/>
      <c r="XDL123" s="172"/>
      <c r="XDM123" s="172"/>
      <c r="XDN123" s="172"/>
      <c r="XDO123" s="172"/>
      <c r="XDP123" s="172"/>
      <c r="XDQ123" s="172"/>
      <c r="XDR123" s="172"/>
      <c r="XDS123" s="172"/>
      <c r="XDT123" s="172"/>
      <c r="XDU123" s="172"/>
      <c r="XDV123" s="172"/>
      <c r="XDW123" s="172"/>
      <c r="XDX123" s="172"/>
      <c r="XDY123" s="172"/>
      <c r="XDZ123" s="172"/>
      <c r="XEA123" s="172"/>
      <c r="XEB123" s="172"/>
      <c r="XEC123" s="172"/>
      <c r="XED123" s="172"/>
      <c r="XEE123" s="172"/>
      <c r="XEF123" s="172"/>
      <c r="XEG123" s="172"/>
      <c r="XEH123" s="172"/>
      <c r="XEI123" s="172"/>
      <c r="XEJ123" s="172"/>
      <c r="XEK123" s="172"/>
      <c r="XEL123" s="172"/>
      <c r="XEM123" s="172"/>
      <c r="XEN123" s="172"/>
      <c r="XEO123" s="172"/>
      <c r="XEP123" s="172"/>
      <c r="XEQ123" s="172"/>
      <c r="XER123" s="172"/>
      <c r="XES123" s="172"/>
      <c r="XET123" s="172"/>
      <c r="XEU123" s="172"/>
      <c r="XEV123" s="172"/>
      <c r="XEW123" s="172"/>
      <c r="XEX123" s="172"/>
      <c r="XEY123" s="172"/>
      <c r="XEZ123" s="172"/>
      <c r="XFA123" s="172"/>
      <c r="XFB123" s="172"/>
      <c r="XFC123" s="172"/>
      <c r="XFD123" s="172"/>
    </row>
    <row r="124" spans="3:16384" ht="15" customHeight="1">
      <c r="E124" s="340"/>
      <c r="F124" s="340" t="s">
        <v>542</v>
      </c>
      <c r="G124" s="340"/>
      <c r="H124" s="341"/>
      <c r="I124" s="341"/>
      <c r="J124" s="341"/>
      <c r="K124" s="341"/>
      <c r="L124" s="341"/>
      <c r="M124" s="341"/>
      <c r="N124" s="341"/>
      <c r="O124" s="341"/>
      <c r="P124" s="341"/>
      <c r="Q124" s="341"/>
      <c r="R124" s="341"/>
      <c r="S124" s="341"/>
      <c r="T124" s="352">
        <v>1.1999999999999999E-3</v>
      </c>
      <c r="U124" s="352">
        <v>2E-3</v>
      </c>
      <c r="V124" s="352">
        <v>3.5000000000000001E-3</v>
      </c>
      <c r="W124" s="352">
        <v>4.62E-3</v>
      </c>
      <c r="X124" s="352">
        <v>4.62E-3</v>
      </c>
      <c r="Y124" s="352">
        <v>4.62E-3</v>
      </c>
      <c r="Z124" s="352">
        <v>4.62E-3</v>
      </c>
      <c r="AA124" s="352">
        <v>4.62E-3</v>
      </c>
      <c r="AB124" s="352">
        <v>4.62E-3</v>
      </c>
      <c r="AC124" s="352">
        <v>4.62E-3</v>
      </c>
      <c r="AD124" s="352">
        <v>4.62E-3</v>
      </c>
      <c r="AE124" s="352">
        <v>4.62E-3</v>
      </c>
      <c r="AF124" s="352">
        <v>4.62E-3</v>
      </c>
      <c r="AG124" s="352">
        <v>4.62E-3</v>
      </c>
      <c r="AH124" s="352">
        <v>4.62E-3</v>
      </c>
      <c r="AI124" s="352">
        <v>4.62E-3</v>
      </c>
      <c r="AJ124" s="352">
        <v>4.62E-3</v>
      </c>
      <c r="AK124" s="172"/>
      <c r="AL124" s="353"/>
      <c r="AM124" s="353"/>
      <c r="AN124" s="353"/>
      <c r="AO124" s="353"/>
      <c r="AP124" s="353">
        <v>4.4749999999999998E-3</v>
      </c>
      <c r="AQ124" s="353">
        <v>4.9875000000000006E-3</v>
      </c>
      <c r="AR124" s="353">
        <v>6.45E-3</v>
      </c>
      <c r="AS124" s="353">
        <v>6.45E-3</v>
      </c>
      <c r="AT124" s="353">
        <v>6.45E-3</v>
      </c>
      <c r="AU124" s="353">
        <v>6.45E-3</v>
      </c>
      <c r="AV124" s="353">
        <v>6.45E-3</v>
      </c>
      <c r="AW124" s="353">
        <v>6.45E-3</v>
      </c>
      <c r="AX124" s="353">
        <v>6.45E-3</v>
      </c>
      <c r="AY124" s="172"/>
      <c r="AZ124" s="352">
        <v>0</v>
      </c>
      <c r="BA124" s="352">
        <v>-4.4749999999999998E-3</v>
      </c>
      <c r="BB124" s="352">
        <v>-3.7875000000000009E-3</v>
      </c>
      <c r="BC124" s="352">
        <v>-4.45E-3</v>
      </c>
      <c r="BD124" s="352">
        <v>-2.9499999999999999E-3</v>
      </c>
      <c r="BE124" s="352">
        <v>-1.83E-3</v>
      </c>
      <c r="BF124" s="352">
        <v>-1.83E-3</v>
      </c>
      <c r="BG124" s="352">
        <v>-1.83E-3</v>
      </c>
      <c r="BH124" s="352">
        <v>-1.83E-3</v>
      </c>
      <c r="BI124" s="352">
        <v>-1.83E-3</v>
      </c>
      <c r="BJ124" s="172"/>
      <c r="BK124" s="172"/>
      <c r="BL124" s="172"/>
      <c r="BM124" s="172"/>
      <c r="BN124" s="172"/>
      <c r="BO124" s="172"/>
      <c r="BP124" s="172">
        <v>1.1999999999999999E-3</v>
      </c>
      <c r="BQ124" s="172">
        <v>2E-3</v>
      </c>
      <c r="BR124" s="172">
        <v>3.5000000000000001E-3</v>
      </c>
      <c r="BS124" s="172">
        <v>4.62E-3</v>
      </c>
      <c r="BT124" s="172">
        <v>4.62E-3</v>
      </c>
      <c r="BU124" s="172">
        <v>4.62E-3</v>
      </c>
      <c r="BV124" s="172">
        <v>4.62E-3</v>
      </c>
      <c r="BW124" s="172">
        <v>4.62E-3</v>
      </c>
      <c r="BX124" s="172">
        <v>4.62E-3</v>
      </c>
      <c r="BY124" s="172">
        <v>4.62E-3</v>
      </c>
      <c r="BZ124" s="172">
        <v>4.62E-3</v>
      </c>
      <c r="CA124" s="172"/>
      <c r="CB124" s="172"/>
      <c r="CC124" s="172"/>
      <c r="CD124" s="172"/>
      <c r="CE124" s="172"/>
      <c r="CF124" s="172"/>
      <c r="CG124" s="172"/>
      <c r="CH124" s="172"/>
      <c r="CI124" s="172"/>
      <c r="CJ124" s="172"/>
      <c r="CK124" s="172"/>
      <c r="CL124" s="172"/>
      <c r="CM124" s="172"/>
      <c r="CN124" s="172"/>
      <c r="CO124" s="172"/>
      <c r="CP124" s="172"/>
      <c r="CQ124" s="172"/>
      <c r="CR124" s="172"/>
      <c r="CS124" s="345"/>
      <c r="CT124" s="172"/>
      <c r="CU124" s="172"/>
      <c r="CV124" s="172">
        <v>0</v>
      </c>
      <c r="CW124" s="172">
        <v>0</v>
      </c>
      <c r="CX124" s="172">
        <v>0</v>
      </c>
      <c r="CY124" s="172">
        <v>0</v>
      </c>
      <c r="CZ124" s="172">
        <v>0</v>
      </c>
      <c r="DA124" s="172">
        <v>0</v>
      </c>
      <c r="DB124" s="172">
        <v>0</v>
      </c>
      <c r="DC124" s="172">
        <v>0</v>
      </c>
      <c r="DD124" s="172">
        <v>0</v>
      </c>
      <c r="DE124" s="172">
        <v>0</v>
      </c>
      <c r="DF124" s="172">
        <v>5.0000000000000001E-3</v>
      </c>
      <c r="DG124" s="172">
        <v>4.4749999999999998E-3</v>
      </c>
      <c r="DH124" s="172">
        <v>4.9875000000000006E-3</v>
      </c>
      <c r="DI124" s="172"/>
      <c r="DJ124" s="172"/>
      <c r="DK124" s="172"/>
      <c r="DL124" s="172"/>
      <c r="DM124" s="172"/>
      <c r="DN124" s="172"/>
      <c r="DO124" s="172"/>
      <c r="DP124" s="172"/>
      <c r="DQ124" s="172"/>
      <c r="DR124" s="172"/>
      <c r="DS124" s="172"/>
      <c r="DT124" s="172"/>
      <c r="DU124" s="172"/>
      <c r="DV124" s="172"/>
      <c r="DW124" s="172"/>
      <c r="DX124" s="172"/>
      <c r="DY124" s="172"/>
      <c r="DZ124" s="172"/>
      <c r="EA124" s="172"/>
      <c r="EB124" s="172"/>
      <c r="EC124" s="172"/>
      <c r="ED124" s="172"/>
      <c r="EE124" s="172"/>
      <c r="EF124" s="172"/>
      <c r="EG124" s="172"/>
      <c r="EH124" s="172"/>
      <c r="EI124" s="172"/>
      <c r="EJ124" s="172"/>
      <c r="EK124" s="172"/>
      <c r="EL124" s="172"/>
      <c r="EM124" s="172"/>
      <c r="EN124" s="172"/>
      <c r="EO124" s="172"/>
      <c r="EP124" s="172"/>
      <c r="EQ124" s="159"/>
      <c r="ER124" s="159"/>
      <c r="ES124" s="159"/>
      <c r="ET124" s="159"/>
      <c r="EU124" s="159"/>
      <c r="EV124" s="159"/>
      <c r="EW124" s="159"/>
      <c r="EX124" s="159"/>
      <c r="EY124" s="159"/>
      <c r="EZ124" s="159"/>
      <c r="FA124" s="159"/>
      <c r="FB124" s="159"/>
      <c r="FC124" s="159"/>
      <c r="FD124" s="172"/>
      <c r="FE124" s="159"/>
      <c r="FF124" s="159"/>
      <c r="FG124" s="159"/>
      <c r="FH124" s="159"/>
      <c r="FI124" s="159"/>
      <c r="FJ124" s="159"/>
      <c r="FK124" s="159"/>
      <c r="FL124" s="159"/>
      <c r="FM124" s="159"/>
      <c r="FN124" s="159"/>
      <c r="FO124" s="172"/>
      <c r="GA124" s="172"/>
      <c r="GB124" s="159"/>
      <c r="GC124" s="159"/>
      <c r="GD124" s="159"/>
      <c r="GE124" s="159"/>
      <c r="GF124" s="159"/>
      <c r="GG124" s="159"/>
      <c r="GH124" s="159"/>
      <c r="GI124" s="159"/>
      <c r="GJ124" s="159"/>
      <c r="GK124" s="159"/>
      <c r="GL124" s="172"/>
      <c r="GM124" s="347"/>
      <c r="GN124" s="353">
        <v>5.0000000000000001E-3</v>
      </c>
      <c r="GO124" s="353">
        <v>8.0000000000000002E-3</v>
      </c>
      <c r="GP124" s="353">
        <v>1.2E-2</v>
      </c>
      <c r="GQ124" s="353">
        <v>1.7000000000000001E-2</v>
      </c>
      <c r="GR124" s="353">
        <v>1.7000000000000001E-2</v>
      </c>
      <c r="GS124" s="353">
        <v>1.7000000000000001E-2</v>
      </c>
      <c r="GT124" s="353">
        <v>1.7000000000000001E-2</v>
      </c>
      <c r="GU124" s="353">
        <v>1.7000000000000001E-2</v>
      </c>
      <c r="GV124" s="353">
        <v>1.7000000000000001E-2</v>
      </c>
      <c r="GW124" s="172"/>
      <c r="GX124" s="347"/>
      <c r="GY124" s="353">
        <v>4.4749999999999998E-3</v>
      </c>
      <c r="GZ124" s="353">
        <v>4.9875000000000006E-3</v>
      </c>
      <c r="HA124" s="353">
        <v>6.45E-3</v>
      </c>
      <c r="HB124" s="353">
        <v>6.45E-3</v>
      </c>
      <c r="HC124" s="353">
        <v>6.45E-3</v>
      </c>
      <c r="HD124" s="353">
        <v>6.45E-3</v>
      </c>
      <c r="HE124" s="353">
        <v>6.45E-3</v>
      </c>
      <c r="HF124" s="353">
        <v>6.45E-3</v>
      </c>
      <c r="HG124" s="353">
        <v>6.45E-3</v>
      </c>
      <c r="HH124" s="172"/>
      <c r="HI124" s="172"/>
      <c r="HJ124" s="172"/>
      <c r="HK124" s="172"/>
      <c r="HL124" s="172"/>
      <c r="HM124" s="172"/>
      <c r="HN124" s="172"/>
      <c r="HO124" s="172"/>
      <c r="HP124" s="172"/>
      <c r="HQ124" s="172"/>
      <c r="HR124" s="172"/>
      <c r="HS124" s="172"/>
      <c r="HT124" s="172"/>
      <c r="HU124" s="172"/>
      <c r="HV124" s="172"/>
      <c r="HW124" s="172"/>
      <c r="HX124" s="172"/>
      <c r="HY124" s="172"/>
      <c r="HZ124" s="172"/>
      <c r="IA124" s="172"/>
      <c r="IB124" s="172"/>
      <c r="IC124" s="172"/>
      <c r="ID124" s="172"/>
      <c r="IE124" s="172"/>
      <c r="IF124" s="172"/>
      <c r="IG124" s="172"/>
      <c r="IH124" s="172"/>
      <c r="II124" s="172"/>
      <c r="IJ124" s="172"/>
      <c r="IK124" s="172"/>
      <c r="IL124" s="172"/>
      <c r="IM124" s="172"/>
      <c r="IN124" s="172"/>
      <c r="IO124" s="172"/>
      <c r="IP124" s="172"/>
      <c r="IQ124" s="172"/>
      <c r="IR124" s="172"/>
      <c r="IS124" s="172"/>
      <c r="IT124" s="172"/>
      <c r="IU124" s="172"/>
      <c r="IV124" s="172"/>
      <c r="IW124" s="172"/>
      <c r="IX124" s="172"/>
      <c r="IY124" s="172"/>
      <c r="IZ124" s="172"/>
      <c r="JA124" s="172"/>
      <c r="JB124" s="172"/>
      <c r="JC124" s="172"/>
      <c r="JD124" s="172"/>
      <c r="JE124" s="172"/>
      <c r="JF124" s="172"/>
      <c r="JG124" s="172"/>
      <c r="JH124" s="172"/>
      <c r="JI124" s="172"/>
      <c r="JJ124" s="172"/>
      <c r="JK124" s="172"/>
      <c r="JL124" s="172"/>
      <c r="JM124" s="172"/>
      <c r="JN124" s="172"/>
      <c r="JO124" s="172"/>
      <c r="JP124" s="172"/>
      <c r="JQ124" s="172"/>
      <c r="JR124" s="172"/>
      <c r="JS124" s="172"/>
      <c r="JT124" s="172"/>
      <c r="JU124" s="172"/>
      <c r="JV124" s="172"/>
      <c r="JW124" s="172"/>
      <c r="JX124" s="172"/>
      <c r="JY124" s="172"/>
      <c r="JZ124" s="172"/>
      <c r="KA124" s="172"/>
      <c r="KB124" s="172"/>
      <c r="KC124" s="172"/>
      <c r="KD124" s="172"/>
      <c r="KE124" s="172"/>
      <c r="KF124" s="172"/>
      <c r="KG124" s="172"/>
      <c r="KH124" s="172"/>
      <c r="KI124" s="172"/>
      <c r="KJ124" s="172"/>
      <c r="KK124" s="172"/>
      <c r="KL124" s="172"/>
      <c r="KM124" s="172"/>
      <c r="KN124" s="172"/>
      <c r="KO124" s="172"/>
      <c r="KP124" s="172"/>
      <c r="KQ124" s="172"/>
      <c r="KR124" s="172"/>
      <c r="KS124" s="172"/>
      <c r="KT124" s="172"/>
      <c r="KU124" s="172"/>
      <c r="KV124" s="172"/>
      <c r="KW124" s="172"/>
      <c r="KX124" s="172"/>
      <c r="KY124" s="172"/>
      <c r="KZ124" s="172"/>
      <c r="LA124" s="172"/>
      <c r="LB124" s="172"/>
      <c r="LC124" s="172"/>
      <c r="LD124" s="172"/>
      <c r="LE124" s="172"/>
      <c r="LF124" s="172"/>
      <c r="LG124" s="172"/>
      <c r="LH124" s="172"/>
      <c r="LI124" s="172"/>
      <c r="LJ124" s="172"/>
      <c r="LK124" s="172"/>
      <c r="LL124" s="172"/>
      <c r="LM124" s="172"/>
      <c r="LN124" s="172"/>
      <c r="LO124" s="172"/>
      <c r="LP124" s="172"/>
      <c r="LQ124" s="172"/>
      <c r="LR124" s="172"/>
      <c r="LS124" s="172"/>
      <c r="LT124" s="172"/>
      <c r="LU124" s="172"/>
      <c r="LV124" s="172"/>
      <c r="LW124" s="172"/>
      <c r="LX124" s="172"/>
      <c r="LY124" s="172"/>
      <c r="LZ124" s="172"/>
      <c r="MA124" s="172"/>
      <c r="MB124" s="172"/>
      <c r="MC124" s="172"/>
      <c r="MD124" s="172"/>
      <c r="ME124" s="172"/>
      <c r="MF124" s="172"/>
      <c r="MG124" s="172"/>
      <c r="MH124" s="172"/>
      <c r="MI124" s="172"/>
      <c r="MJ124" s="172"/>
      <c r="MK124" s="172"/>
      <c r="ML124" s="172"/>
      <c r="MM124" s="172"/>
      <c r="MN124" s="172"/>
      <c r="MO124" s="172"/>
      <c r="MP124" s="172"/>
      <c r="MQ124" s="172"/>
      <c r="MR124" s="172"/>
      <c r="MS124" s="172"/>
      <c r="MT124" s="172"/>
      <c r="MU124" s="172"/>
      <c r="MV124" s="172"/>
      <c r="MW124" s="172"/>
      <c r="MX124" s="172"/>
      <c r="MY124" s="172"/>
      <c r="MZ124" s="172"/>
      <c r="NA124" s="172"/>
      <c r="NB124" s="172"/>
      <c r="NC124" s="172"/>
      <c r="ND124" s="172"/>
      <c r="NE124" s="172"/>
      <c r="NF124" s="172"/>
      <c r="NG124" s="172"/>
      <c r="NH124" s="172"/>
      <c r="NI124" s="172"/>
      <c r="NJ124" s="172"/>
      <c r="NK124" s="172"/>
      <c r="NL124" s="172"/>
      <c r="NM124" s="172"/>
      <c r="NN124" s="172"/>
      <c r="NO124" s="172"/>
      <c r="NP124" s="172"/>
      <c r="NQ124" s="172"/>
      <c r="NR124" s="172"/>
      <c r="NS124" s="172"/>
      <c r="NT124" s="172"/>
      <c r="NU124" s="172"/>
      <c r="NV124" s="172"/>
      <c r="NW124" s="172"/>
      <c r="NX124" s="172"/>
      <c r="NY124" s="172"/>
      <c r="NZ124" s="172"/>
      <c r="OA124" s="172"/>
      <c r="OB124" s="172"/>
      <c r="OC124" s="172"/>
      <c r="OD124" s="172"/>
      <c r="OE124" s="172"/>
      <c r="OF124" s="172"/>
      <c r="OG124" s="172"/>
      <c r="OH124" s="172"/>
      <c r="OI124" s="172"/>
      <c r="OJ124" s="172"/>
      <c r="OK124" s="172"/>
      <c r="OL124" s="172"/>
      <c r="OM124" s="172"/>
      <c r="ON124" s="172"/>
      <c r="OO124" s="172"/>
      <c r="OP124" s="172"/>
      <c r="OQ124" s="172"/>
      <c r="OR124" s="172"/>
      <c r="OS124" s="172"/>
      <c r="OT124" s="172"/>
      <c r="OU124" s="172"/>
      <c r="OV124" s="172"/>
      <c r="OW124" s="172"/>
      <c r="OX124" s="172"/>
      <c r="OY124" s="172"/>
      <c r="OZ124" s="172"/>
      <c r="PA124" s="172"/>
      <c r="PB124" s="172"/>
      <c r="PC124" s="172"/>
      <c r="PD124" s="172"/>
      <c r="PE124" s="172"/>
      <c r="PF124" s="172"/>
      <c r="PG124" s="172"/>
      <c r="PH124" s="172"/>
      <c r="PI124" s="172"/>
      <c r="PJ124" s="172"/>
      <c r="PK124" s="172"/>
      <c r="PL124" s="172"/>
      <c r="PM124" s="172"/>
      <c r="PN124" s="172"/>
      <c r="PO124" s="172"/>
      <c r="PP124" s="172"/>
      <c r="PQ124" s="172"/>
      <c r="PR124" s="172"/>
      <c r="PS124" s="172"/>
      <c r="PT124" s="172"/>
      <c r="PU124" s="172"/>
      <c r="PV124" s="172"/>
      <c r="PW124" s="172"/>
      <c r="PX124" s="172"/>
      <c r="PY124" s="172"/>
      <c r="PZ124" s="172"/>
      <c r="QA124" s="172"/>
      <c r="QB124" s="172"/>
      <c r="QC124" s="172"/>
      <c r="QD124" s="172"/>
      <c r="QE124" s="172"/>
      <c r="QF124" s="172"/>
      <c r="QG124" s="172"/>
      <c r="QH124" s="172"/>
      <c r="QI124" s="172"/>
      <c r="QJ124" s="172"/>
      <c r="QK124" s="172"/>
      <c r="QL124" s="172"/>
      <c r="QM124" s="172"/>
      <c r="QN124" s="172"/>
      <c r="QO124" s="172"/>
      <c r="QP124" s="172"/>
      <c r="QQ124" s="172"/>
      <c r="QR124" s="172"/>
      <c r="QS124" s="172"/>
      <c r="QT124" s="172"/>
      <c r="QU124" s="172"/>
      <c r="QV124" s="172"/>
      <c r="QW124" s="172"/>
      <c r="QX124" s="172"/>
      <c r="QY124" s="172"/>
      <c r="QZ124" s="172"/>
      <c r="RA124" s="172"/>
      <c r="RB124" s="172"/>
      <c r="RC124" s="172"/>
      <c r="RD124" s="172"/>
      <c r="RE124" s="172"/>
      <c r="RF124" s="172"/>
      <c r="RG124" s="172"/>
      <c r="RH124" s="172"/>
      <c r="RI124" s="172"/>
      <c r="RJ124" s="172"/>
      <c r="RK124" s="172"/>
      <c r="RL124" s="172"/>
      <c r="RM124" s="172"/>
      <c r="RN124" s="172"/>
      <c r="RO124" s="172"/>
      <c r="RP124" s="172"/>
      <c r="RQ124" s="172"/>
      <c r="RR124" s="172"/>
      <c r="RS124" s="172"/>
      <c r="RT124" s="172"/>
      <c r="RU124" s="172"/>
      <c r="RV124" s="172"/>
      <c r="RW124" s="172"/>
      <c r="RX124" s="172"/>
      <c r="RY124" s="172"/>
      <c r="RZ124" s="172"/>
      <c r="SA124" s="172"/>
      <c r="SB124" s="172"/>
      <c r="SC124" s="172"/>
      <c r="SD124" s="172"/>
      <c r="SE124" s="172"/>
      <c r="SF124" s="172"/>
      <c r="SG124" s="172"/>
      <c r="SH124" s="172"/>
      <c r="SI124" s="172"/>
      <c r="SJ124" s="172"/>
      <c r="SK124" s="172"/>
      <c r="SL124" s="172"/>
      <c r="SM124" s="172"/>
      <c r="SN124" s="172"/>
      <c r="SO124" s="172"/>
      <c r="SP124" s="172"/>
      <c r="SQ124" s="172"/>
      <c r="SR124" s="172"/>
      <c r="SS124" s="172"/>
      <c r="ST124" s="172"/>
      <c r="SU124" s="172"/>
      <c r="SV124" s="172"/>
      <c r="SW124" s="172"/>
      <c r="SX124" s="172"/>
      <c r="SY124" s="172"/>
      <c r="SZ124" s="172"/>
      <c r="TA124" s="172"/>
      <c r="TB124" s="172"/>
      <c r="TC124" s="172"/>
      <c r="TD124" s="172"/>
      <c r="TE124" s="172"/>
      <c r="TF124" s="172"/>
      <c r="TG124" s="172"/>
      <c r="TH124" s="172"/>
      <c r="TI124" s="172"/>
      <c r="TJ124" s="172"/>
      <c r="TK124" s="172"/>
      <c r="TL124" s="172"/>
      <c r="TM124" s="172"/>
      <c r="TN124" s="172"/>
      <c r="TO124" s="172"/>
      <c r="TP124" s="172"/>
      <c r="TQ124" s="172"/>
      <c r="TR124" s="172"/>
      <c r="TS124" s="172"/>
      <c r="TT124" s="172"/>
      <c r="TU124" s="172"/>
      <c r="TV124" s="172"/>
      <c r="TW124" s="172"/>
      <c r="TX124" s="172"/>
      <c r="TY124" s="172"/>
      <c r="TZ124" s="172"/>
      <c r="UA124" s="172"/>
      <c r="UB124" s="172"/>
      <c r="UC124" s="172"/>
      <c r="UD124" s="172"/>
      <c r="UE124" s="172"/>
      <c r="UF124" s="172"/>
      <c r="UG124" s="172"/>
      <c r="UH124" s="172"/>
      <c r="UI124" s="172"/>
      <c r="UJ124" s="172"/>
      <c r="UK124" s="172"/>
      <c r="UL124" s="172"/>
      <c r="UM124" s="172"/>
      <c r="UN124" s="172"/>
      <c r="UO124" s="172"/>
      <c r="UP124" s="172"/>
      <c r="UQ124" s="172"/>
      <c r="UR124" s="172"/>
      <c r="US124" s="172"/>
      <c r="UT124" s="172"/>
      <c r="UU124" s="172"/>
      <c r="UV124" s="172"/>
      <c r="UW124" s="172"/>
      <c r="UX124" s="172"/>
      <c r="UY124" s="172"/>
      <c r="UZ124" s="172"/>
      <c r="VA124" s="172"/>
      <c r="VB124" s="172"/>
      <c r="VC124" s="172"/>
      <c r="VD124" s="172"/>
      <c r="VE124" s="172"/>
      <c r="VF124" s="172"/>
      <c r="VG124" s="172"/>
      <c r="VH124" s="172"/>
      <c r="VI124" s="172"/>
      <c r="VJ124" s="172"/>
      <c r="VK124" s="172"/>
      <c r="VL124" s="172"/>
      <c r="VM124" s="172"/>
      <c r="VN124" s="172"/>
      <c r="VO124" s="172"/>
      <c r="VP124" s="172"/>
      <c r="VQ124" s="172"/>
      <c r="VR124" s="172"/>
      <c r="VS124" s="172"/>
      <c r="VT124" s="172"/>
      <c r="VU124" s="172"/>
      <c r="VV124" s="172"/>
      <c r="VW124" s="172"/>
      <c r="VX124" s="172"/>
      <c r="VY124" s="172"/>
      <c r="VZ124" s="172"/>
      <c r="WA124" s="172"/>
      <c r="WB124" s="172"/>
      <c r="WC124" s="172"/>
      <c r="WD124" s="172"/>
      <c r="WE124" s="172"/>
      <c r="WF124" s="172"/>
      <c r="WG124" s="172"/>
      <c r="WH124" s="172"/>
      <c r="WI124" s="172"/>
      <c r="WJ124" s="172"/>
      <c r="WK124" s="172"/>
      <c r="WL124" s="172"/>
      <c r="WM124" s="172"/>
      <c r="WN124" s="172"/>
      <c r="WO124" s="172"/>
      <c r="WP124" s="172"/>
      <c r="WQ124" s="172"/>
      <c r="WR124" s="172"/>
      <c r="WS124" s="172"/>
      <c r="WT124" s="172"/>
      <c r="WU124" s="172"/>
      <c r="WV124" s="172"/>
      <c r="WW124" s="172"/>
      <c r="WX124" s="172"/>
      <c r="WY124" s="172"/>
      <c r="WZ124" s="172"/>
      <c r="XA124" s="172"/>
      <c r="XB124" s="172"/>
      <c r="XC124" s="172"/>
      <c r="XD124" s="172"/>
      <c r="XE124" s="172"/>
      <c r="XF124" s="172"/>
      <c r="XG124" s="172"/>
      <c r="XH124" s="172"/>
      <c r="XI124" s="172"/>
      <c r="XJ124" s="172"/>
      <c r="XK124" s="172"/>
      <c r="XL124" s="172"/>
      <c r="XM124" s="172"/>
      <c r="XN124" s="172"/>
      <c r="XO124" s="172"/>
      <c r="XP124" s="172"/>
      <c r="XQ124" s="172"/>
      <c r="XR124" s="172"/>
      <c r="XS124" s="172"/>
      <c r="XT124" s="172"/>
      <c r="XU124" s="172"/>
      <c r="XV124" s="172"/>
      <c r="XW124" s="172"/>
      <c r="XX124" s="172"/>
      <c r="XY124" s="172"/>
      <c r="XZ124" s="172"/>
      <c r="YA124" s="172"/>
      <c r="YB124" s="172"/>
      <c r="YC124" s="172"/>
      <c r="YD124" s="172"/>
      <c r="YE124" s="172"/>
      <c r="YF124" s="172"/>
      <c r="YG124" s="172"/>
      <c r="YH124" s="172"/>
      <c r="YI124" s="172"/>
      <c r="YJ124" s="172"/>
      <c r="YK124" s="172"/>
      <c r="YL124" s="172"/>
      <c r="YM124" s="172"/>
      <c r="YN124" s="172"/>
      <c r="YO124" s="172"/>
      <c r="YP124" s="172"/>
      <c r="YQ124" s="172"/>
      <c r="YR124" s="172"/>
      <c r="YS124" s="172"/>
      <c r="YT124" s="172"/>
      <c r="YU124" s="172"/>
      <c r="YV124" s="172"/>
      <c r="YW124" s="172"/>
      <c r="YX124" s="172"/>
      <c r="YY124" s="172"/>
      <c r="YZ124" s="172"/>
      <c r="ZA124" s="172"/>
      <c r="ZB124" s="172"/>
      <c r="ZC124" s="172"/>
      <c r="ZD124" s="172"/>
      <c r="ZE124" s="172"/>
      <c r="ZF124" s="172"/>
      <c r="ZG124" s="172"/>
      <c r="ZH124" s="172"/>
      <c r="ZI124" s="172"/>
      <c r="ZJ124" s="172"/>
      <c r="ZK124" s="172"/>
      <c r="ZL124" s="172"/>
      <c r="ZM124" s="172"/>
      <c r="ZN124" s="172"/>
      <c r="ZO124" s="172"/>
      <c r="ZP124" s="172"/>
      <c r="ZQ124" s="172"/>
      <c r="ZR124" s="172"/>
      <c r="ZS124" s="172"/>
      <c r="ZT124" s="172"/>
      <c r="ZU124" s="172"/>
      <c r="ZV124" s="172"/>
      <c r="ZW124" s="172"/>
      <c r="ZX124" s="172"/>
      <c r="ZY124" s="172"/>
      <c r="ZZ124" s="172"/>
      <c r="AAA124" s="172"/>
      <c r="AAB124" s="172"/>
      <c r="AAC124" s="172"/>
      <c r="AAD124" s="172"/>
      <c r="AAE124" s="172"/>
      <c r="AAF124" s="172"/>
      <c r="AAG124" s="172"/>
      <c r="AAH124" s="172"/>
      <c r="AAI124" s="172"/>
      <c r="AAJ124" s="172"/>
      <c r="AAK124" s="172"/>
      <c r="AAL124" s="172"/>
      <c r="AAM124" s="172"/>
      <c r="AAN124" s="172"/>
      <c r="AAO124" s="172"/>
      <c r="AAP124" s="172"/>
      <c r="AAQ124" s="172"/>
      <c r="AAR124" s="172"/>
      <c r="AAS124" s="172"/>
      <c r="AAT124" s="172"/>
      <c r="AAU124" s="172"/>
      <c r="AAV124" s="172"/>
      <c r="AAW124" s="172"/>
      <c r="AAX124" s="172"/>
      <c r="AAY124" s="172"/>
      <c r="AAZ124" s="172"/>
      <c r="ABA124" s="172"/>
      <c r="ABB124" s="172"/>
      <c r="ABC124" s="172"/>
      <c r="ABD124" s="172"/>
      <c r="ABE124" s="172"/>
      <c r="ABF124" s="172"/>
      <c r="ABG124" s="172"/>
      <c r="ABH124" s="172"/>
      <c r="ABI124" s="172"/>
      <c r="ABJ124" s="172"/>
      <c r="ABK124" s="172"/>
      <c r="ABL124" s="172"/>
      <c r="ABM124" s="172"/>
      <c r="ABN124" s="172"/>
      <c r="ABO124" s="172"/>
      <c r="ABP124" s="172"/>
      <c r="ABQ124" s="172"/>
      <c r="ABR124" s="172"/>
      <c r="ABS124" s="172"/>
      <c r="ABT124" s="172"/>
      <c r="ABU124" s="172"/>
      <c r="ABV124" s="172"/>
      <c r="ABW124" s="172"/>
      <c r="ABX124" s="172"/>
      <c r="ABY124" s="172"/>
      <c r="ABZ124" s="172"/>
      <c r="ACA124" s="172"/>
      <c r="ACB124" s="172"/>
      <c r="ACC124" s="172"/>
      <c r="ACD124" s="172"/>
      <c r="ACE124" s="172"/>
      <c r="ACF124" s="172"/>
      <c r="ACG124" s="172"/>
      <c r="ACH124" s="172"/>
      <c r="ACI124" s="172"/>
      <c r="ACJ124" s="172"/>
      <c r="ACK124" s="172"/>
      <c r="ACL124" s="172"/>
      <c r="ACM124" s="172"/>
      <c r="ACN124" s="172"/>
      <c r="ACO124" s="172"/>
      <c r="ACP124" s="172"/>
      <c r="ACQ124" s="172"/>
      <c r="ACR124" s="172"/>
      <c r="ACS124" s="172"/>
      <c r="ACT124" s="172"/>
      <c r="ACU124" s="172"/>
      <c r="ACV124" s="172"/>
      <c r="ACW124" s="172"/>
      <c r="ACX124" s="172"/>
      <c r="ACY124" s="172"/>
      <c r="ACZ124" s="172"/>
      <c r="ADA124" s="172"/>
      <c r="ADB124" s="172"/>
      <c r="ADC124" s="172"/>
      <c r="ADD124" s="172"/>
      <c r="ADE124" s="172"/>
      <c r="ADF124" s="172"/>
      <c r="ADG124" s="172"/>
      <c r="ADH124" s="172"/>
      <c r="ADI124" s="172"/>
      <c r="ADJ124" s="172"/>
      <c r="ADK124" s="172"/>
      <c r="ADL124" s="172"/>
      <c r="ADM124" s="172"/>
      <c r="ADN124" s="172"/>
      <c r="ADO124" s="172"/>
      <c r="ADP124" s="172"/>
      <c r="ADQ124" s="172"/>
      <c r="ADR124" s="172"/>
      <c r="ADS124" s="172"/>
      <c r="ADT124" s="172"/>
      <c r="ADU124" s="172"/>
      <c r="ADV124" s="172"/>
      <c r="ADW124" s="172"/>
      <c r="ADX124" s="172"/>
      <c r="ADY124" s="172"/>
      <c r="ADZ124" s="172"/>
      <c r="AEA124" s="172"/>
      <c r="AEB124" s="172"/>
      <c r="AEC124" s="172"/>
      <c r="AED124" s="172"/>
      <c r="AEE124" s="172"/>
      <c r="AEF124" s="172"/>
      <c r="AEG124" s="172"/>
      <c r="AEH124" s="172"/>
      <c r="AEI124" s="172"/>
      <c r="AEJ124" s="172"/>
      <c r="AEK124" s="172"/>
      <c r="AEL124" s="172"/>
      <c r="AEM124" s="172"/>
      <c r="AEN124" s="172"/>
      <c r="AEO124" s="172"/>
      <c r="AEP124" s="172"/>
      <c r="AEQ124" s="172"/>
      <c r="AER124" s="172"/>
      <c r="AES124" s="172"/>
      <c r="AET124" s="172"/>
      <c r="AEU124" s="172"/>
      <c r="AEV124" s="172"/>
      <c r="AEW124" s="172"/>
      <c r="AEX124" s="172"/>
      <c r="AEY124" s="172"/>
      <c r="AEZ124" s="172"/>
      <c r="AFA124" s="172"/>
      <c r="AFB124" s="172"/>
      <c r="AFC124" s="172"/>
      <c r="AFD124" s="172"/>
      <c r="AFE124" s="172"/>
      <c r="AFF124" s="172"/>
      <c r="AFG124" s="172"/>
      <c r="AFH124" s="172"/>
      <c r="AFI124" s="172"/>
      <c r="AFJ124" s="172"/>
      <c r="AFK124" s="172"/>
      <c r="AFL124" s="172"/>
      <c r="AFM124" s="172"/>
      <c r="AFN124" s="172"/>
      <c r="AFO124" s="172"/>
      <c r="AFP124" s="172"/>
      <c r="AFQ124" s="172"/>
      <c r="AFR124" s="172"/>
      <c r="AFS124" s="172"/>
      <c r="AFT124" s="172"/>
      <c r="AFU124" s="172"/>
      <c r="AFV124" s="172"/>
      <c r="AFW124" s="172"/>
      <c r="AFX124" s="172"/>
      <c r="AFY124" s="172"/>
      <c r="AFZ124" s="172"/>
      <c r="AGA124" s="172"/>
      <c r="AGB124" s="172"/>
      <c r="AGC124" s="172"/>
      <c r="AGD124" s="172"/>
      <c r="AGE124" s="172"/>
      <c r="AGF124" s="172"/>
      <c r="AGG124" s="172"/>
      <c r="AGH124" s="172"/>
      <c r="AGI124" s="172"/>
      <c r="AGJ124" s="172"/>
      <c r="AGK124" s="172"/>
      <c r="AGL124" s="172"/>
      <c r="AGM124" s="172"/>
      <c r="AGN124" s="172"/>
      <c r="AGO124" s="172"/>
      <c r="AGP124" s="172"/>
      <c r="AGQ124" s="172"/>
      <c r="AGR124" s="172"/>
      <c r="AGS124" s="172"/>
      <c r="AGT124" s="172"/>
      <c r="AGU124" s="172"/>
      <c r="AGV124" s="172"/>
      <c r="AGW124" s="172"/>
      <c r="AGX124" s="172"/>
      <c r="AGY124" s="172"/>
      <c r="AGZ124" s="172"/>
      <c r="AHA124" s="172"/>
      <c r="AHB124" s="172"/>
      <c r="AHC124" s="172"/>
      <c r="AHD124" s="172"/>
      <c r="AHE124" s="172"/>
      <c r="AHF124" s="172"/>
      <c r="AHG124" s="172"/>
      <c r="AHH124" s="172"/>
      <c r="AHI124" s="172"/>
      <c r="AHJ124" s="172"/>
      <c r="AHK124" s="172"/>
      <c r="AHL124" s="172"/>
      <c r="AHM124" s="172"/>
      <c r="AHN124" s="172"/>
      <c r="AHO124" s="172"/>
      <c r="AHP124" s="172"/>
      <c r="AHQ124" s="172"/>
      <c r="AHR124" s="172"/>
      <c r="AHS124" s="172"/>
      <c r="AHT124" s="172"/>
      <c r="AHU124" s="172"/>
      <c r="AHV124" s="172"/>
      <c r="AHW124" s="172"/>
      <c r="AHX124" s="172"/>
      <c r="AHY124" s="172"/>
      <c r="AHZ124" s="172"/>
      <c r="AIA124" s="172"/>
      <c r="AIB124" s="172"/>
      <c r="AIC124" s="172"/>
      <c r="AID124" s="172"/>
      <c r="AIE124" s="172"/>
      <c r="AIF124" s="172"/>
      <c r="AIG124" s="172"/>
      <c r="AIH124" s="172"/>
      <c r="AII124" s="172"/>
      <c r="AIJ124" s="172"/>
      <c r="AIK124" s="172"/>
      <c r="AIL124" s="172"/>
      <c r="AIM124" s="172"/>
      <c r="AIN124" s="172"/>
      <c r="AIO124" s="172"/>
      <c r="AIP124" s="172"/>
      <c r="AIQ124" s="172"/>
      <c r="AIR124" s="172"/>
      <c r="AIS124" s="172"/>
      <c r="AIT124" s="172"/>
      <c r="AIU124" s="172"/>
      <c r="AIV124" s="172"/>
      <c r="AIW124" s="172"/>
      <c r="AIX124" s="172"/>
      <c r="AIY124" s="172"/>
      <c r="AIZ124" s="172"/>
      <c r="AJA124" s="172"/>
      <c r="AJB124" s="172"/>
      <c r="AJC124" s="172"/>
      <c r="AJD124" s="172"/>
      <c r="AJE124" s="172"/>
      <c r="AJF124" s="172"/>
      <c r="AJG124" s="172"/>
      <c r="AJH124" s="172"/>
      <c r="AJI124" s="172"/>
      <c r="AJJ124" s="172"/>
      <c r="AJK124" s="172"/>
      <c r="AJL124" s="172"/>
      <c r="AJM124" s="172"/>
      <c r="AJN124" s="172"/>
      <c r="AJO124" s="172"/>
      <c r="AJP124" s="172"/>
      <c r="AJQ124" s="172"/>
      <c r="AJR124" s="172"/>
      <c r="AJS124" s="172"/>
      <c r="AJT124" s="172"/>
      <c r="AJU124" s="172"/>
      <c r="AJV124" s="172"/>
      <c r="AJW124" s="172"/>
      <c r="AJX124" s="172"/>
      <c r="AJY124" s="172"/>
      <c r="AJZ124" s="172"/>
      <c r="AKA124" s="172"/>
      <c r="AKB124" s="172"/>
      <c r="AKC124" s="172"/>
      <c r="AKD124" s="172"/>
      <c r="AKE124" s="172"/>
      <c r="AKF124" s="172"/>
      <c r="AKG124" s="172"/>
      <c r="AKH124" s="172"/>
      <c r="AKI124" s="172"/>
      <c r="AKJ124" s="172"/>
      <c r="AKK124" s="172"/>
      <c r="AKL124" s="172"/>
      <c r="AKM124" s="172"/>
      <c r="AKN124" s="172"/>
      <c r="AKO124" s="172"/>
      <c r="AKP124" s="172"/>
      <c r="AKQ124" s="172"/>
      <c r="AKR124" s="172"/>
      <c r="AKS124" s="172"/>
      <c r="AKT124" s="172"/>
      <c r="AKU124" s="172"/>
      <c r="AKV124" s="172"/>
      <c r="AKW124" s="172"/>
      <c r="AKX124" s="172"/>
      <c r="AKY124" s="172"/>
      <c r="AKZ124" s="172"/>
      <c r="ALA124" s="172"/>
      <c r="ALB124" s="172"/>
      <c r="ALC124" s="172"/>
      <c r="ALD124" s="172"/>
      <c r="ALE124" s="172"/>
      <c r="ALF124" s="172"/>
      <c r="ALG124" s="172"/>
      <c r="ALH124" s="172"/>
      <c r="ALI124" s="172"/>
      <c r="ALJ124" s="172"/>
      <c r="ALK124" s="172"/>
      <c r="ALL124" s="172"/>
      <c r="ALM124" s="172"/>
      <c r="ALN124" s="172"/>
      <c r="ALO124" s="172"/>
      <c r="ALP124" s="172"/>
      <c r="ALQ124" s="172"/>
      <c r="ALR124" s="172"/>
      <c r="ALS124" s="172"/>
      <c r="ALT124" s="172"/>
      <c r="ALU124" s="172"/>
      <c r="ALV124" s="172"/>
      <c r="ALW124" s="172"/>
      <c r="ALX124" s="172"/>
      <c r="ALY124" s="172"/>
      <c r="ALZ124" s="172"/>
      <c r="AMA124" s="172"/>
      <c r="AMB124" s="172"/>
      <c r="AMC124" s="172"/>
      <c r="AMD124" s="172"/>
      <c r="AME124" s="172"/>
      <c r="AMF124" s="172"/>
      <c r="AMG124" s="172"/>
      <c r="AMH124" s="172"/>
      <c r="AMI124" s="172"/>
      <c r="AMJ124" s="172"/>
      <c r="AMK124" s="172"/>
      <c r="AML124" s="172"/>
      <c r="AMM124" s="172"/>
      <c r="AMN124" s="172"/>
      <c r="AMO124" s="172"/>
      <c r="AMP124" s="172"/>
      <c r="AMQ124" s="172"/>
      <c r="AMR124" s="172"/>
      <c r="AMS124" s="172"/>
      <c r="AMT124" s="172"/>
      <c r="AMU124" s="172"/>
      <c r="AMV124" s="172"/>
      <c r="AMW124" s="172"/>
      <c r="AMX124" s="172"/>
      <c r="AMY124" s="172"/>
      <c r="AMZ124" s="172"/>
      <c r="ANA124" s="172"/>
      <c r="ANB124" s="172"/>
      <c r="ANC124" s="172"/>
      <c r="AND124" s="172"/>
      <c r="ANE124" s="172"/>
      <c r="ANF124" s="172"/>
      <c r="ANG124" s="172"/>
      <c r="ANH124" s="172"/>
      <c r="ANI124" s="172"/>
      <c r="ANJ124" s="172"/>
      <c r="ANK124" s="172"/>
      <c r="ANL124" s="172"/>
      <c r="ANM124" s="172"/>
      <c r="ANN124" s="172"/>
      <c r="ANO124" s="172"/>
      <c r="ANP124" s="172"/>
      <c r="ANQ124" s="172"/>
      <c r="ANR124" s="172"/>
      <c r="ANS124" s="172"/>
      <c r="ANT124" s="172"/>
      <c r="ANU124" s="172"/>
      <c r="ANV124" s="172"/>
      <c r="ANW124" s="172"/>
      <c r="ANX124" s="172"/>
      <c r="ANY124" s="172"/>
      <c r="ANZ124" s="172"/>
      <c r="AOA124" s="172"/>
      <c r="AOB124" s="172"/>
      <c r="AOC124" s="172"/>
      <c r="AOD124" s="172"/>
      <c r="AOE124" s="172"/>
      <c r="AOF124" s="172"/>
      <c r="AOG124" s="172"/>
      <c r="AOH124" s="172"/>
      <c r="AOI124" s="172"/>
      <c r="AOJ124" s="172"/>
      <c r="AOK124" s="172"/>
      <c r="AOL124" s="172"/>
      <c r="AOM124" s="172"/>
      <c r="AON124" s="172"/>
      <c r="AOO124" s="172"/>
      <c r="AOP124" s="172"/>
      <c r="AOQ124" s="172"/>
      <c r="AOR124" s="172"/>
      <c r="AOS124" s="172"/>
      <c r="AOT124" s="172"/>
      <c r="AOU124" s="172"/>
      <c r="AOV124" s="172"/>
      <c r="AOW124" s="172"/>
      <c r="AOX124" s="172"/>
      <c r="AOY124" s="172"/>
      <c r="AOZ124" s="172"/>
      <c r="APA124" s="172"/>
      <c r="APB124" s="172"/>
      <c r="APC124" s="172"/>
      <c r="APD124" s="172"/>
      <c r="APE124" s="172"/>
      <c r="APF124" s="172"/>
      <c r="APG124" s="172"/>
      <c r="APH124" s="172"/>
      <c r="API124" s="172"/>
      <c r="APJ124" s="172"/>
      <c r="APK124" s="172"/>
      <c r="APL124" s="172"/>
      <c r="APM124" s="172"/>
      <c r="APN124" s="172"/>
      <c r="APO124" s="172"/>
      <c r="APP124" s="172"/>
      <c r="APQ124" s="172"/>
      <c r="APR124" s="172"/>
      <c r="APS124" s="172"/>
      <c r="APT124" s="172"/>
      <c r="APU124" s="172"/>
      <c r="APV124" s="172"/>
      <c r="APW124" s="172"/>
      <c r="APX124" s="172"/>
      <c r="APY124" s="172"/>
      <c r="APZ124" s="172"/>
      <c r="AQA124" s="172"/>
      <c r="AQB124" s="172"/>
      <c r="AQC124" s="172"/>
      <c r="AQD124" s="172"/>
      <c r="AQE124" s="172"/>
      <c r="AQF124" s="172"/>
      <c r="AQG124" s="172"/>
      <c r="AQH124" s="172"/>
      <c r="AQI124" s="172"/>
      <c r="AQJ124" s="172"/>
      <c r="AQK124" s="172"/>
      <c r="AQL124" s="172"/>
      <c r="AQM124" s="172"/>
      <c r="AQN124" s="172"/>
      <c r="AQO124" s="172"/>
      <c r="AQP124" s="172"/>
      <c r="AQQ124" s="172"/>
      <c r="AQR124" s="172"/>
      <c r="AQS124" s="172"/>
      <c r="AQT124" s="172"/>
      <c r="AQU124" s="172"/>
      <c r="AQV124" s="172"/>
      <c r="AQW124" s="172"/>
      <c r="AQX124" s="172"/>
      <c r="AQY124" s="172"/>
      <c r="AQZ124" s="172"/>
      <c r="ARA124" s="172"/>
      <c r="ARB124" s="172"/>
      <c r="ARC124" s="172"/>
      <c r="ARD124" s="172"/>
      <c r="ARE124" s="172"/>
      <c r="ARF124" s="172"/>
      <c r="ARG124" s="172"/>
      <c r="ARH124" s="172"/>
      <c r="ARI124" s="172"/>
      <c r="ARJ124" s="172"/>
      <c r="ARK124" s="172"/>
      <c r="ARL124" s="172"/>
      <c r="ARM124" s="172"/>
      <c r="ARN124" s="172"/>
      <c r="ARO124" s="172"/>
      <c r="ARP124" s="172"/>
      <c r="ARQ124" s="172"/>
      <c r="ARR124" s="172"/>
      <c r="ARS124" s="172"/>
      <c r="ART124" s="172"/>
      <c r="ARU124" s="172"/>
      <c r="ARV124" s="172"/>
      <c r="ARW124" s="172"/>
      <c r="ARX124" s="172"/>
      <c r="ARY124" s="172"/>
      <c r="ARZ124" s="172"/>
      <c r="ASA124" s="172"/>
      <c r="ASB124" s="172"/>
      <c r="ASC124" s="172"/>
      <c r="ASD124" s="172"/>
      <c r="ASE124" s="172"/>
      <c r="ASF124" s="172"/>
      <c r="ASG124" s="172"/>
      <c r="ASH124" s="172"/>
      <c r="ASI124" s="172"/>
      <c r="ASJ124" s="172"/>
      <c r="ASK124" s="172"/>
      <c r="ASL124" s="172"/>
      <c r="ASM124" s="172"/>
      <c r="ASN124" s="172"/>
      <c r="ASO124" s="172"/>
      <c r="ASP124" s="172"/>
      <c r="ASQ124" s="172"/>
      <c r="ASR124" s="172"/>
      <c r="ASS124" s="172"/>
      <c r="AST124" s="172"/>
      <c r="ASU124" s="172"/>
      <c r="ASV124" s="172"/>
      <c r="ASW124" s="172"/>
      <c r="ASX124" s="172"/>
      <c r="ASY124" s="172"/>
      <c r="ASZ124" s="172"/>
      <c r="ATA124" s="172"/>
      <c r="ATB124" s="172"/>
      <c r="ATC124" s="172"/>
      <c r="ATD124" s="172"/>
      <c r="ATE124" s="172"/>
      <c r="ATF124" s="172"/>
      <c r="ATG124" s="172"/>
      <c r="ATH124" s="172"/>
      <c r="ATI124" s="172"/>
      <c r="ATJ124" s="172"/>
      <c r="ATK124" s="172"/>
      <c r="ATL124" s="172"/>
      <c r="ATM124" s="172"/>
      <c r="ATN124" s="172"/>
      <c r="ATO124" s="172"/>
      <c r="ATP124" s="172"/>
      <c r="ATQ124" s="172"/>
      <c r="ATR124" s="172"/>
      <c r="ATS124" s="172"/>
      <c r="ATT124" s="172"/>
      <c r="ATU124" s="172"/>
      <c r="ATV124" s="172"/>
      <c r="ATW124" s="172"/>
      <c r="ATX124" s="172"/>
      <c r="ATY124" s="172"/>
      <c r="ATZ124" s="172"/>
      <c r="AUA124" s="172"/>
      <c r="AUB124" s="172"/>
      <c r="AUC124" s="172"/>
      <c r="AUD124" s="172"/>
      <c r="AUE124" s="172"/>
      <c r="AUF124" s="172"/>
      <c r="AUG124" s="172"/>
      <c r="AUH124" s="172"/>
      <c r="AUI124" s="172"/>
      <c r="AUJ124" s="172"/>
      <c r="AUK124" s="172"/>
      <c r="AUL124" s="172"/>
      <c r="AUM124" s="172"/>
      <c r="AUN124" s="172"/>
      <c r="AUO124" s="172"/>
      <c r="AUP124" s="172"/>
      <c r="AUQ124" s="172"/>
      <c r="AUR124" s="172"/>
      <c r="AUS124" s="172"/>
      <c r="AUT124" s="172"/>
      <c r="AUU124" s="172"/>
      <c r="AUV124" s="172"/>
      <c r="AUW124" s="172"/>
      <c r="AUX124" s="172"/>
      <c r="AUY124" s="172"/>
      <c r="AUZ124" s="172"/>
      <c r="AVA124" s="172"/>
      <c r="AVB124" s="172"/>
      <c r="AVC124" s="172"/>
      <c r="AVD124" s="172"/>
      <c r="AVE124" s="172"/>
      <c r="AVF124" s="172"/>
      <c r="AVG124" s="172"/>
      <c r="AVH124" s="172"/>
      <c r="AVI124" s="172"/>
      <c r="AVJ124" s="172"/>
      <c r="AVK124" s="172"/>
      <c r="AVL124" s="172"/>
      <c r="AVM124" s="172"/>
      <c r="AVN124" s="172"/>
      <c r="AVO124" s="172"/>
      <c r="AVP124" s="172"/>
      <c r="AVQ124" s="172"/>
      <c r="AVR124" s="172"/>
      <c r="AVS124" s="172"/>
      <c r="AVT124" s="172"/>
      <c r="AVU124" s="172"/>
      <c r="AVV124" s="172"/>
      <c r="AVW124" s="172"/>
      <c r="AVX124" s="172"/>
      <c r="AVY124" s="172"/>
      <c r="AVZ124" s="172"/>
      <c r="AWA124" s="172"/>
      <c r="AWB124" s="172"/>
      <c r="AWC124" s="172"/>
      <c r="AWD124" s="172"/>
      <c r="AWE124" s="172"/>
      <c r="AWF124" s="172"/>
      <c r="AWG124" s="172"/>
      <c r="AWH124" s="172"/>
      <c r="AWI124" s="172"/>
      <c r="AWJ124" s="172"/>
      <c r="AWK124" s="172"/>
      <c r="AWL124" s="172"/>
      <c r="AWM124" s="172"/>
      <c r="AWN124" s="172"/>
      <c r="AWO124" s="172"/>
      <c r="AWP124" s="172"/>
      <c r="AWQ124" s="172"/>
      <c r="AWR124" s="172"/>
      <c r="AWS124" s="172"/>
      <c r="AWT124" s="172"/>
      <c r="AWU124" s="172"/>
      <c r="AWV124" s="172"/>
      <c r="AWW124" s="172"/>
      <c r="AWX124" s="172"/>
      <c r="AWY124" s="172"/>
      <c r="AWZ124" s="172"/>
      <c r="AXA124" s="172"/>
      <c r="AXB124" s="172"/>
      <c r="AXC124" s="172"/>
      <c r="AXD124" s="172"/>
      <c r="AXE124" s="172"/>
      <c r="AXF124" s="172"/>
      <c r="AXG124" s="172"/>
      <c r="AXH124" s="172"/>
      <c r="AXI124" s="172"/>
      <c r="AXJ124" s="172"/>
      <c r="AXK124" s="172"/>
      <c r="AXL124" s="172"/>
      <c r="AXM124" s="172"/>
      <c r="AXN124" s="172"/>
      <c r="AXO124" s="172"/>
      <c r="AXP124" s="172"/>
      <c r="AXQ124" s="172"/>
      <c r="AXR124" s="172"/>
      <c r="AXS124" s="172"/>
      <c r="AXT124" s="172"/>
      <c r="AXU124" s="172"/>
      <c r="AXV124" s="172"/>
      <c r="AXW124" s="172"/>
      <c r="AXX124" s="172"/>
      <c r="AXY124" s="172"/>
      <c r="AXZ124" s="172"/>
      <c r="AYA124" s="172"/>
      <c r="AYB124" s="172"/>
      <c r="AYC124" s="172"/>
      <c r="AYD124" s="172"/>
      <c r="AYE124" s="172"/>
      <c r="AYF124" s="172"/>
      <c r="AYG124" s="172"/>
      <c r="AYH124" s="172"/>
      <c r="AYI124" s="172"/>
      <c r="AYJ124" s="172"/>
      <c r="AYK124" s="172"/>
      <c r="AYL124" s="172"/>
      <c r="AYM124" s="172"/>
      <c r="AYN124" s="172"/>
      <c r="AYO124" s="172"/>
      <c r="AYP124" s="172"/>
      <c r="AYQ124" s="172"/>
      <c r="AYR124" s="172"/>
      <c r="AYS124" s="172"/>
      <c r="AYT124" s="172"/>
      <c r="AYU124" s="172"/>
      <c r="AYV124" s="172"/>
      <c r="AYW124" s="172"/>
      <c r="AYX124" s="172"/>
      <c r="AYY124" s="172"/>
      <c r="AYZ124" s="172"/>
      <c r="AZA124" s="172"/>
      <c r="AZB124" s="172"/>
      <c r="AZC124" s="172"/>
      <c r="AZD124" s="172"/>
      <c r="AZE124" s="172"/>
      <c r="AZF124" s="172"/>
      <c r="AZG124" s="172"/>
      <c r="AZH124" s="172"/>
      <c r="AZI124" s="172"/>
      <c r="AZJ124" s="172"/>
      <c r="AZK124" s="172"/>
      <c r="AZL124" s="172"/>
      <c r="AZM124" s="172"/>
      <c r="AZN124" s="172"/>
      <c r="AZO124" s="172"/>
      <c r="AZP124" s="172"/>
      <c r="AZQ124" s="172"/>
      <c r="AZR124" s="172"/>
      <c r="AZS124" s="172"/>
      <c r="AZT124" s="172"/>
      <c r="AZU124" s="172"/>
      <c r="AZV124" s="172"/>
      <c r="AZW124" s="172"/>
      <c r="AZX124" s="172"/>
      <c r="AZY124" s="172"/>
      <c r="AZZ124" s="172"/>
      <c r="BAA124" s="172"/>
      <c r="BAB124" s="172"/>
      <c r="BAC124" s="172"/>
      <c r="BAD124" s="172"/>
      <c r="BAE124" s="172"/>
      <c r="BAF124" s="172"/>
      <c r="BAG124" s="172"/>
      <c r="BAH124" s="172"/>
      <c r="BAI124" s="172"/>
      <c r="BAJ124" s="172"/>
      <c r="BAK124" s="172"/>
      <c r="BAL124" s="172"/>
      <c r="BAM124" s="172"/>
      <c r="BAN124" s="172"/>
      <c r="BAO124" s="172"/>
      <c r="BAP124" s="172"/>
      <c r="BAQ124" s="172"/>
      <c r="BAR124" s="172"/>
      <c r="BAS124" s="172"/>
      <c r="BAT124" s="172"/>
      <c r="BAU124" s="172"/>
      <c r="BAV124" s="172"/>
      <c r="BAW124" s="172"/>
      <c r="BAX124" s="172"/>
      <c r="BAY124" s="172"/>
      <c r="BAZ124" s="172"/>
      <c r="BBA124" s="172"/>
      <c r="BBB124" s="172"/>
      <c r="BBC124" s="172"/>
      <c r="BBD124" s="172"/>
      <c r="BBE124" s="172"/>
      <c r="BBF124" s="172"/>
      <c r="BBG124" s="172"/>
      <c r="BBH124" s="172"/>
      <c r="BBI124" s="172"/>
      <c r="BBJ124" s="172"/>
      <c r="BBK124" s="172"/>
      <c r="BBL124" s="172"/>
      <c r="BBM124" s="172"/>
      <c r="BBN124" s="172"/>
      <c r="BBO124" s="172"/>
      <c r="BBP124" s="172"/>
      <c r="BBQ124" s="172"/>
      <c r="BBR124" s="172"/>
      <c r="BBS124" s="172"/>
      <c r="BBT124" s="172"/>
      <c r="BBU124" s="172"/>
      <c r="BBV124" s="172"/>
      <c r="BBW124" s="172"/>
      <c r="BBX124" s="172"/>
      <c r="BBY124" s="172"/>
      <c r="BBZ124" s="172"/>
      <c r="BCA124" s="172"/>
      <c r="BCB124" s="172"/>
      <c r="BCC124" s="172"/>
      <c r="BCD124" s="172"/>
      <c r="BCE124" s="172"/>
      <c r="BCF124" s="172"/>
      <c r="BCG124" s="172"/>
      <c r="BCH124" s="172"/>
      <c r="BCI124" s="172"/>
      <c r="BCJ124" s="172"/>
      <c r="BCK124" s="172"/>
      <c r="BCL124" s="172"/>
      <c r="BCM124" s="172"/>
      <c r="BCN124" s="172"/>
      <c r="BCO124" s="172"/>
      <c r="BCP124" s="172"/>
      <c r="BCQ124" s="172"/>
      <c r="BCR124" s="172"/>
      <c r="BCS124" s="172"/>
      <c r="BCT124" s="172"/>
      <c r="BCU124" s="172"/>
      <c r="BCV124" s="172"/>
      <c r="BCW124" s="172"/>
      <c r="BCX124" s="172"/>
      <c r="BCY124" s="172"/>
      <c r="BCZ124" s="172"/>
      <c r="BDA124" s="172"/>
      <c r="BDB124" s="172"/>
      <c r="BDC124" s="172"/>
      <c r="BDD124" s="172"/>
      <c r="BDE124" s="172"/>
      <c r="BDF124" s="172"/>
      <c r="BDG124" s="172"/>
      <c r="BDH124" s="172"/>
      <c r="BDI124" s="172"/>
      <c r="BDJ124" s="172"/>
      <c r="BDK124" s="172"/>
      <c r="BDL124" s="172"/>
      <c r="BDM124" s="172"/>
      <c r="BDN124" s="172"/>
      <c r="BDO124" s="172"/>
      <c r="BDP124" s="172"/>
      <c r="BDQ124" s="172"/>
      <c r="BDR124" s="172"/>
      <c r="BDS124" s="172"/>
      <c r="BDT124" s="172"/>
      <c r="BDU124" s="172"/>
      <c r="BDV124" s="172"/>
      <c r="BDW124" s="172"/>
      <c r="BDX124" s="172"/>
      <c r="BDY124" s="172"/>
      <c r="BDZ124" s="172"/>
      <c r="BEA124" s="172"/>
      <c r="BEB124" s="172"/>
      <c r="BEC124" s="172"/>
      <c r="BED124" s="172"/>
      <c r="BEE124" s="172"/>
      <c r="BEF124" s="172"/>
      <c r="BEG124" s="172"/>
      <c r="BEH124" s="172"/>
      <c r="BEI124" s="172"/>
      <c r="BEJ124" s="172"/>
      <c r="BEK124" s="172"/>
      <c r="BEL124" s="172"/>
      <c r="BEM124" s="172"/>
      <c r="BEN124" s="172"/>
      <c r="BEO124" s="172"/>
      <c r="BEP124" s="172"/>
      <c r="BEQ124" s="172"/>
      <c r="BER124" s="172"/>
      <c r="BES124" s="172"/>
      <c r="BET124" s="172"/>
      <c r="BEU124" s="172"/>
      <c r="BEV124" s="172"/>
      <c r="BEW124" s="172"/>
      <c r="BEX124" s="172"/>
      <c r="BEY124" s="172"/>
      <c r="BEZ124" s="172"/>
      <c r="BFA124" s="172"/>
      <c r="BFB124" s="172"/>
      <c r="BFC124" s="172"/>
      <c r="BFD124" s="172"/>
      <c r="BFE124" s="172"/>
      <c r="BFF124" s="172"/>
      <c r="BFG124" s="172"/>
      <c r="BFH124" s="172"/>
      <c r="BFI124" s="172"/>
      <c r="BFJ124" s="172"/>
      <c r="BFK124" s="172"/>
      <c r="BFL124" s="172"/>
      <c r="BFM124" s="172"/>
      <c r="BFN124" s="172"/>
      <c r="BFO124" s="172"/>
      <c r="BFP124" s="172"/>
      <c r="BFQ124" s="172"/>
      <c r="BFR124" s="172"/>
      <c r="BFS124" s="172"/>
      <c r="BFT124" s="172"/>
      <c r="BFU124" s="172"/>
      <c r="BFV124" s="172"/>
      <c r="BFW124" s="172"/>
      <c r="BFX124" s="172"/>
      <c r="BFY124" s="172"/>
      <c r="BFZ124" s="172"/>
      <c r="BGA124" s="172"/>
      <c r="BGB124" s="172"/>
      <c r="BGC124" s="172"/>
      <c r="BGD124" s="172"/>
      <c r="BGE124" s="172"/>
      <c r="BGF124" s="172"/>
      <c r="BGG124" s="172"/>
      <c r="BGH124" s="172"/>
      <c r="BGI124" s="172"/>
      <c r="BGJ124" s="172"/>
      <c r="BGK124" s="172"/>
      <c r="BGL124" s="172"/>
      <c r="BGM124" s="172"/>
      <c r="BGN124" s="172"/>
      <c r="BGO124" s="172"/>
      <c r="BGP124" s="172"/>
      <c r="BGQ124" s="172"/>
      <c r="BGR124" s="172"/>
      <c r="BGS124" s="172"/>
      <c r="BGT124" s="172"/>
      <c r="BGU124" s="172"/>
      <c r="BGV124" s="172"/>
      <c r="BGW124" s="172"/>
      <c r="BGX124" s="172"/>
      <c r="BGY124" s="172"/>
      <c r="BGZ124" s="172"/>
      <c r="BHA124" s="172"/>
      <c r="BHB124" s="172"/>
      <c r="BHC124" s="172"/>
      <c r="BHD124" s="172"/>
      <c r="BHE124" s="172"/>
      <c r="BHF124" s="172"/>
      <c r="BHG124" s="172"/>
      <c r="BHH124" s="172"/>
      <c r="BHI124" s="172"/>
      <c r="BHJ124" s="172"/>
      <c r="BHK124" s="172"/>
      <c r="BHL124" s="172"/>
      <c r="BHM124" s="172"/>
      <c r="BHN124" s="172"/>
      <c r="BHO124" s="172"/>
      <c r="BHP124" s="172"/>
      <c r="BHQ124" s="172"/>
      <c r="BHR124" s="172"/>
      <c r="BHS124" s="172"/>
      <c r="BHT124" s="172"/>
      <c r="BHU124" s="172"/>
      <c r="BHV124" s="172"/>
      <c r="BHW124" s="172"/>
      <c r="BHX124" s="172"/>
      <c r="BHY124" s="172"/>
      <c r="BHZ124" s="172"/>
      <c r="BIA124" s="172"/>
      <c r="BIB124" s="172"/>
      <c r="BIC124" s="172"/>
      <c r="BID124" s="172"/>
      <c r="BIE124" s="172"/>
      <c r="BIF124" s="172"/>
      <c r="BIG124" s="172"/>
      <c r="BIH124" s="172"/>
      <c r="BII124" s="172"/>
      <c r="BIJ124" s="172"/>
      <c r="BIK124" s="172"/>
      <c r="BIL124" s="172"/>
      <c r="BIM124" s="172"/>
      <c r="BIN124" s="172"/>
      <c r="BIO124" s="172"/>
      <c r="BIP124" s="172"/>
      <c r="BIQ124" s="172"/>
      <c r="BIR124" s="172"/>
      <c r="BIS124" s="172"/>
      <c r="BIT124" s="172"/>
      <c r="BIU124" s="172"/>
      <c r="BIV124" s="172"/>
      <c r="BIW124" s="172"/>
      <c r="BIX124" s="172"/>
      <c r="BIY124" s="172"/>
      <c r="BIZ124" s="172"/>
      <c r="BJA124" s="172"/>
      <c r="BJB124" s="172"/>
      <c r="BJC124" s="172"/>
      <c r="BJD124" s="172"/>
      <c r="BJE124" s="172"/>
      <c r="BJF124" s="172"/>
      <c r="BJG124" s="172"/>
      <c r="BJH124" s="172"/>
      <c r="BJI124" s="172"/>
      <c r="BJJ124" s="172"/>
      <c r="BJK124" s="172"/>
      <c r="BJL124" s="172"/>
      <c r="BJM124" s="172"/>
      <c r="BJN124" s="172"/>
      <c r="BJO124" s="172"/>
      <c r="BJP124" s="172"/>
      <c r="BJQ124" s="172"/>
      <c r="BJR124" s="172"/>
      <c r="BJS124" s="172"/>
      <c r="BJT124" s="172"/>
      <c r="BJU124" s="172"/>
      <c r="BJV124" s="172"/>
      <c r="BJW124" s="172"/>
      <c r="BJX124" s="172"/>
      <c r="BJY124" s="172"/>
      <c r="BJZ124" s="172"/>
      <c r="BKA124" s="172"/>
      <c r="BKB124" s="172"/>
      <c r="BKC124" s="172"/>
      <c r="BKD124" s="172"/>
      <c r="BKE124" s="172"/>
      <c r="BKF124" s="172"/>
      <c r="BKG124" s="172"/>
      <c r="BKH124" s="172"/>
      <c r="BKI124" s="172"/>
      <c r="BKJ124" s="172"/>
      <c r="BKK124" s="172"/>
      <c r="BKL124" s="172"/>
      <c r="BKM124" s="172"/>
      <c r="BKN124" s="172"/>
      <c r="BKO124" s="172"/>
      <c r="BKP124" s="172"/>
      <c r="BKQ124" s="172"/>
      <c r="BKR124" s="172"/>
      <c r="BKS124" s="172"/>
      <c r="BKT124" s="172"/>
      <c r="BKU124" s="172"/>
      <c r="BKV124" s="172"/>
      <c r="BKW124" s="172"/>
      <c r="BKX124" s="172"/>
      <c r="BKY124" s="172"/>
      <c r="BKZ124" s="172"/>
      <c r="BLA124" s="172"/>
      <c r="BLB124" s="172"/>
      <c r="BLC124" s="172"/>
      <c r="BLD124" s="172"/>
      <c r="BLE124" s="172"/>
      <c r="BLF124" s="172"/>
      <c r="BLG124" s="172"/>
      <c r="BLH124" s="172"/>
      <c r="BLI124" s="172"/>
      <c r="BLJ124" s="172"/>
      <c r="BLK124" s="172"/>
      <c r="BLL124" s="172"/>
      <c r="BLM124" s="172"/>
      <c r="BLN124" s="172"/>
      <c r="BLO124" s="172"/>
      <c r="BLP124" s="172"/>
      <c r="BLQ124" s="172"/>
      <c r="BLR124" s="172"/>
      <c r="BLS124" s="172"/>
      <c r="BLT124" s="172"/>
      <c r="BLU124" s="172"/>
      <c r="BLV124" s="172"/>
      <c r="BLW124" s="172"/>
      <c r="BLX124" s="172"/>
      <c r="BLY124" s="172"/>
      <c r="BLZ124" s="172"/>
      <c r="BMA124" s="172"/>
      <c r="BMB124" s="172"/>
      <c r="BMC124" s="172"/>
      <c r="BMD124" s="172"/>
      <c r="BME124" s="172"/>
      <c r="BMF124" s="172"/>
      <c r="BMG124" s="172"/>
      <c r="BMH124" s="172"/>
      <c r="BMI124" s="172"/>
      <c r="BMJ124" s="172"/>
      <c r="BMK124" s="172"/>
      <c r="BML124" s="172"/>
      <c r="BMM124" s="172"/>
      <c r="BMN124" s="172"/>
      <c r="BMO124" s="172"/>
      <c r="BMP124" s="172"/>
      <c r="BMQ124" s="172"/>
      <c r="BMR124" s="172"/>
      <c r="BMS124" s="172"/>
      <c r="BMT124" s="172"/>
      <c r="BMU124" s="172"/>
      <c r="BMV124" s="172"/>
      <c r="BMW124" s="172"/>
      <c r="BMX124" s="172"/>
      <c r="BMY124" s="172"/>
      <c r="BMZ124" s="172"/>
      <c r="BNA124" s="172"/>
      <c r="BNB124" s="172"/>
      <c r="BNC124" s="172"/>
      <c r="BND124" s="172"/>
      <c r="BNE124" s="172"/>
      <c r="BNF124" s="172"/>
      <c r="BNG124" s="172"/>
      <c r="BNH124" s="172"/>
      <c r="BNI124" s="172"/>
      <c r="BNJ124" s="172"/>
      <c r="BNK124" s="172"/>
      <c r="BNL124" s="172"/>
      <c r="BNM124" s="172"/>
      <c r="BNN124" s="172"/>
      <c r="BNO124" s="172"/>
      <c r="BNP124" s="172"/>
      <c r="BNQ124" s="172"/>
      <c r="BNR124" s="172"/>
      <c r="BNS124" s="172"/>
      <c r="BNT124" s="172"/>
      <c r="BNU124" s="172"/>
      <c r="BNV124" s="172"/>
      <c r="BNW124" s="172"/>
      <c r="BNX124" s="172"/>
      <c r="BNY124" s="172"/>
      <c r="BNZ124" s="172"/>
      <c r="BOA124" s="172"/>
      <c r="BOB124" s="172"/>
      <c r="BOC124" s="172"/>
      <c r="BOD124" s="172"/>
      <c r="BOE124" s="172"/>
      <c r="BOF124" s="172"/>
      <c r="BOG124" s="172"/>
      <c r="BOH124" s="172"/>
      <c r="BOI124" s="172"/>
      <c r="BOJ124" s="172"/>
      <c r="BOK124" s="172"/>
      <c r="BOL124" s="172"/>
      <c r="BOM124" s="172"/>
      <c r="BON124" s="172"/>
      <c r="BOO124" s="172"/>
      <c r="BOP124" s="172"/>
      <c r="BOQ124" s="172"/>
      <c r="BOR124" s="172"/>
      <c r="BOS124" s="172"/>
      <c r="BOT124" s="172"/>
      <c r="BOU124" s="172"/>
      <c r="BOV124" s="172"/>
      <c r="BOW124" s="172"/>
      <c r="BOX124" s="172"/>
      <c r="BOY124" s="172"/>
      <c r="BOZ124" s="172"/>
      <c r="BPA124" s="172"/>
      <c r="BPB124" s="172"/>
      <c r="BPC124" s="172"/>
      <c r="BPD124" s="172"/>
      <c r="BPE124" s="172"/>
      <c r="BPF124" s="172"/>
      <c r="BPG124" s="172"/>
      <c r="BPH124" s="172"/>
      <c r="BPI124" s="172"/>
      <c r="BPJ124" s="172"/>
      <c r="BPK124" s="172"/>
      <c r="BPL124" s="172"/>
      <c r="BPM124" s="172"/>
      <c r="BPN124" s="172"/>
      <c r="BPO124" s="172"/>
      <c r="BPP124" s="172"/>
      <c r="BPQ124" s="172"/>
      <c r="BPR124" s="172"/>
      <c r="BPS124" s="172"/>
      <c r="BPT124" s="172"/>
      <c r="BPU124" s="172"/>
      <c r="BPV124" s="172"/>
      <c r="BPW124" s="172"/>
      <c r="BPX124" s="172"/>
      <c r="BPY124" s="172"/>
      <c r="BPZ124" s="172"/>
      <c r="BQA124" s="172"/>
      <c r="BQB124" s="172"/>
      <c r="BQC124" s="172"/>
      <c r="BQD124" s="172"/>
      <c r="BQE124" s="172"/>
      <c r="BQF124" s="172"/>
      <c r="BQG124" s="172"/>
      <c r="BQH124" s="172"/>
      <c r="BQI124" s="172"/>
      <c r="BQJ124" s="172"/>
      <c r="BQK124" s="172"/>
      <c r="BQL124" s="172"/>
      <c r="BQM124" s="172"/>
      <c r="BQN124" s="172"/>
      <c r="BQO124" s="172"/>
      <c r="BQP124" s="172"/>
      <c r="BQQ124" s="172"/>
      <c r="BQR124" s="172"/>
      <c r="BQS124" s="172"/>
      <c r="BQT124" s="172"/>
      <c r="BQU124" s="172"/>
      <c r="BQV124" s="172"/>
      <c r="BQW124" s="172"/>
      <c r="BQX124" s="172"/>
      <c r="BQY124" s="172"/>
      <c r="BQZ124" s="172"/>
      <c r="BRA124" s="172"/>
      <c r="BRB124" s="172"/>
      <c r="BRC124" s="172"/>
      <c r="BRD124" s="172"/>
      <c r="BRE124" s="172"/>
      <c r="BRF124" s="172"/>
      <c r="BRG124" s="172"/>
      <c r="BRH124" s="172"/>
      <c r="BRI124" s="172"/>
      <c r="BRJ124" s="172"/>
      <c r="BRK124" s="172"/>
      <c r="BRL124" s="172"/>
      <c r="BRM124" s="172"/>
      <c r="BRN124" s="172"/>
      <c r="BRO124" s="172"/>
      <c r="BRP124" s="172"/>
      <c r="BRQ124" s="172"/>
      <c r="BRR124" s="172"/>
      <c r="BRS124" s="172"/>
      <c r="BRT124" s="172"/>
      <c r="BRU124" s="172"/>
      <c r="BRV124" s="172"/>
      <c r="BRW124" s="172"/>
      <c r="BRX124" s="172"/>
      <c r="BRY124" s="172"/>
      <c r="BRZ124" s="172"/>
      <c r="BSA124" s="172"/>
      <c r="BSB124" s="172"/>
      <c r="BSC124" s="172"/>
      <c r="BSD124" s="172"/>
      <c r="BSE124" s="172"/>
      <c r="BSF124" s="172"/>
      <c r="BSG124" s="172"/>
      <c r="BSH124" s="172"/>
      <c r="BSI124" s="172"/>
      <c r="BSJ124" s="172"/>
      <c r="BSK124" s="172"/>
      <c r="BSL124" s="172"/>
      <c r="BSM124" s="172"/>
      <c r="BSN124" s="172"/>
      <c r="BSO124" s="172"/>
      <c r="BSP124" s="172"/>
      <c r="BSQ124" s="172"/>
      <c r="BSR124" s="172"/>
      <c r="BSS124" s="172"/>
      <c r="BST124" s="172"/>
      <c r="BSU124" s="172"/>
      <c r="BSV124" s="172"/>
      <c r="BSW124" s="172"/>
      <c r="BSX124" s="172"/>
      <c r="BSY124" s="172"/>
      <c r="BSZ124" s="172"/>
      <c r="BTA124" s="172"/>
      <c r="BTB124" s="172"/>
      <c r="BTC124" s="172"/>
      <c r="BTD124" s="172"/>
      <c r="BTE124" s="172"/>
      <c r="BTF124" s="172"/>
      <c r="BTG124" s="172"/>
      <c r="BTH124" s="172"/>
      <c r="BTI124" s="172"/>
      <c r="BTJ124" s="172"/>
      <c r="BTK124" s="172"/>
      <c r="BTL124" s="172"/>
      <c r="BTM124" s="172"/>
      <c r="BTN124" s="172"/>
      <c r="BTO124" s="172"/>
      <c r="BTP124" s="172"/>
      <c r="BTQ124" s="172"/>
      <c r="BTR124" s="172"/>
      <c r="BTS124" s="172"/>
      <c r="BTT124" s="172"/>
      <c r="BTU124" s="172"/>
      <c r="BTV124" s="172"/>
      <c r="BTW124" s="172"/>
      <c r="BTX124" s="172"/>
      <c r="BTY124" s="172"/>
      <c r="BTZ124" s="172"/>
      <c r="BUA124" s="172"/>
      <c r="BUB124" s="172"/>
      <c r="BUC124" s="172"/>
      <c r="BUD124" s="172"/>
      <c r="BUE124" s="172"/>
      <c r="BUF124" s="172"/>
      <c r="BUG124" s="172"/>
      <c r="BUH124" s="172"/>
      <c r="BUI124" s="172"/>
      <c r="BUJ124" s="172"/>
      <c r="BUK124" s="172"/>
      <c r="BUL124" s="172"/>
      <c r="BUM124" s="172"/>
      <c r="BUN124" s="172"/>
      <c r="BUO124" s="172"/>
      <c r="BUP124" s="172"/>
      <c r="BUQ124" s="172"/>
      <c r="BUR124" s="172"/>
      <c r="BUS124" s="172"/>
      <c r="BUT124" s="172"/>
      <c r="BUU124" s="172"/>
      <c r="BUV124" s="172"/>
      <c r="BUW124" s="172"/>
      <c r="BUX124" s="172"/>
      <c r="BUY124" s="172"/>
      <c r="BUZ124" s="172"/>
      <c r="BVA124" s="172"/>
      <c r="BVB124" s="172"/>
      <c r="BVC124" s="172"/>
      <c r="BVD124" s="172"/>
      <c r="BVE124" s="172"/>
      <c r="BVF124" s="172"/>
      <c r="BVG124" s="172"/>
      <c r="BVH124" s="172"/>
      <c r="BVI124" s="172"/>
      <c r="BVJ124" s="172"/>
      <c r="BVK124" s="172"/>
      <c r="BVL124" s="172"/>
      <c r="BVM124" s="172"/>
      <c r="BVN124" s="172"/>
      <c r="BVO124" s="172"/>
      <c r="BVP124" s="172"/>
      <c r="BVQ124" s="172"/>
      <c r="BVR124" s="172"/>
      <c r="BVS124" s="172"/>
      <c r="BVT124" s="172"/>
      <c r="BVU124" s="172"/>
      <c r="BVV124" s="172"/>
      <c r="BVW124" s="172"/>
      <c r="BVX124" s="172"/>
      <c r="BVY124" s="172"/>
      <c r="BVZ124" s="172"/>
      <c r="BWA124" s="172"/>
      <c r="BWB124" s="172"/>
      <c r="BWC124" s="172"/>
      <c r="BWD124" s="172"/>
      <c r="BWE124" s="172"/>
      <c r="BWF124" s="172"/>
      <c r="BWG124" s="172"/>
      <c r="BWH124" s="172"/>
      <c r="BWI124" s="172"/>
      <c r="BWJ124" s="172"/>
      <c r="BWK124" s="172"/>
      <c r="BWL124" s="172"/>
      <c r="BWM124" s="172"/>
      <c r="BWN124" s="172"/>
      <c r="BWO124" s="172"/>
      <c r="BWP124" s="172"/>
      <c r="BWQ124" s="172"/>
      <c r="BWR124" s="172"/>
      <c r="BWS124" s="172"/>
      <c r="BWT124" s="172"/>
      <c r="BWU124" s="172"/>
      <c r="BWV124" s="172"/>
      <c r="BWW124" s="172"/>
      <c r="BWX124" s="172"/>
      <c r="BWY124" s="172"/>
      <c r="BWZ124" s="172"/>
      <c r="BXA124" s="172"/>
      <c r="BXB124" s="172"/>
      <c r="BXC124" s="172"/>
      <c r="BXD124" s="172"/>
      <c r="BXE124" s="172"/>
      <c r="BXF124" s="172"/>
      <c r="BXG124" s="172"/>
      <c r="BXH124" s="172"/>
      <c r="BXI124" s="172"/>
      <c r="BXJ124" s="172"/>
      <c r="BXK124" s="172"/>
      <c r="BXL124" s="172"/>
      <c r="BXM124" s="172"/>
      <c r="BXN124" s="172"/>
      <c r="BXO124" s="172"/>
      <c r="BXP124" s="172"/>
      <c r="BXQ124" s="172"/>
      <c r="BXR124" s="172"/>
      <c r="BXS124" s="172"/>
      <c r="BXT124" s="172"/>
      <c r="BXU124" s="172"/>
      <c r="BXV124" s="172"/>
      <c r="BXW124" s="172"/>
      <c r="BXX124" s="172"/>
      <c r="BXY124" s="172"/>
      <c r="BXZ124" s="172"/>
      <c r="BYA124" s="172"/>
      <c r="BYB124" s="172"/>
      <c r="BYC124" s="172"/>
      <c r="BYD124" s="172"/>
      <c r="BYE124" s="172"/>
      <c r="BYF124" s="172"/>
      <c r="BYG124" s="172"/>
      <c r="BYH124" s="172"/>
      <c r="BYI124" s="172"/>
      <c r="BYJ124" s="172"/>
      <c r="BYK124" s="172"/>
      <c r="BYL124" s="172"/>
      <c r="BYM124" s="172"/>
      <c r="BYN124" s="172"/>
      <c r="BYO124" s="172"/>
      <c r="BYP124" s="172"/>
      <c r="BYQ124" s="172"/>
      <c r="BYR124" s="172"/>
      <c r="BYS124" s="172"/>
      <c r="BYT124" s="172"/>
      <c r="BYU124" s="172"/>
      <c r="BYV124" s="172"/>
      <c r="BYW124" s="172"/>
      <c r="BYX124" s="172"/>
      <c r="BYY124" s="172"/>
      <c r="BYZ124" s="172"/>
      <c r="BZA124" s="172"/>
      <c r="BZB124" s="172"/>
      <c r="BZC124" s="172"/>
      <c r="BZD124" s="172"/>
      <c r="BZE124" s="172"/>
      <c r="BZF124" s="172"/>
      <c r="BZG124" s="172"/>
      <c r="BZH124" s="172"/>
      <c r="BZI124" s="172"/>
      <c r="BZJ124" s="172"/>
      <c r="BZK124" s="172"/>
      <c r="BZL124" s="172"/>
      <c r="BZM124" s="172"/>
      <c r="BZN124" s="172"/>
      <c r="BZO124" s="172"/>
      <c r="BZP124" s="172"/>
      <c r="BZQ124" s="172"/>
      <c r="BZR124" s="172"/>
      <c r="BZS124" s="172"/>
      <c r="BZT124" s="172"/>
      <c r="BZU124" s="172"/>
      <c r="BZV124" s="172"/>
      <c r="BZW124" s="172"/>
      <c r="BZX124" s="172"/>
      <c r="BZY124" s="172"/>
      <c r="BZZ124" s="172"/>
      <c r="CAA124" s="172"/>
      <c r="CAB124" s="172"/>
      <c r="CAC124" s="172"/>
      <c r="CAD124" s="172"/>
      <c r="CAE124" s="172"/>
      <c r="CAF124" s="172"/>
      <c r="CAG124" s="172"/>
      <c r="CAH124" s="172"/>
      <c r="CAI124" s="172"/>
      <c r="CAJ124" s="172"/>
      <c r="CAK124" s="172"/>
      <c r="CAL124" s="172"/>
      <c r="CAM124" s="172"/>
      <c r="CAN124" s="172"/>
      <c r="CAO124" s="172"/>
      <c r="CAP124" s="172"/>
      <c r="CAQ124" s="172"/>
      <c r="CAR124" s="172"/>
      <c r="CAS124" s="172"/>
      <c r="CAT124" s="172"/>
      <c r="CAU124" s="172"/>
      <c r="CAV124" s="172"/>
      <c r="CAW124" s="172"/>
      <c r="CAX124" s="172"/>
      <c r="CAY124" s="172"/>
      <c r="CAZ124" s="172"/>
      <c r="CBA124" s="172"/>
      <c r="CBB124" s="172"/>
      <c r="CBC124" s="172"/>
      <c r="CBD124" s="172"/>
      <c r="CBE124" s="172"/>
      <c r="CBF124" s="172"/>
      <c r="CBG124" s="172"/>
      <c r="CBH124" s="172"/>
      <c r="CBI124" s="172"/>
      <c r="CBJ124" s="172"/>
      <c r="CBK124" s="172"/>
      <c r="CBL124" s="172"/>
      <c r="CBM124" s="172"/>
      <c r="CBN124" s="172"/>
      <c r="CBO124" s="172"/>
      <c r="CBP124" s="172"/>
      <c r="CBQ124" s="172"/>
      <c r="CBR124" s="172"/>
      <c r="CBS124" s="172"/>
      <c r="CBT124" s="172"/>
      <c r="CBU124" s="172"/>
      <c r="CBV124" s="172"/>
      <c r="CBW124" s="172"/>
      <c r="CBX124" s="172"/>
      <c r="CBY124" s="172"/>
      <c r="CBZ124" s="172"/>
      <c r="CCA124" s="172"/>
      <c r="CCB124" s="172"/>
      <c r="CCC124" s="172"/>
      <c r="CCD124" s="172"/>
      <c r="CCE124" s="172"/>
      <c r="CCF124" s="172"/>
      <c r="CCG124" s="172"/>
      <c r="CCH124" s="172"/>
      <c r="CCI124" s="172"/>
      <c r="CCJ124" s="172"/>
      <c r="CCK124" s="172"/>
      <c r="CCL124" s="172"/>
      <c r="CCM124" s="172"/>
      <c r="CCN124" s="172"/>
      <c r="CCO124" s="172"/>
      <c r="CCP124" s="172"/>
      <c r="CCQ124" s="172"/>
      <c r="CCR124" s="172"/>
      <c r="CCS124" s="172"/>
      <c r="CCT124" s="172"/>
      <c r="CCU124" s="172"/>
      <c r="CCV124" s="172"/>
      <c r="CCW124" s="172"/>
      <c r="CCX124" s="172"/>
      <c r="CCY124" s="172"/>
      <c r="CCZ124" s="172"/>
      <c r="CDA124" s="172"/>
      <c r="CDB124" s="172"/>
      <c r="CDC124" s="172"/>
      <c r="CDD124" s="172"/>
      <c r="CDE124" s="172"/>
      <c r="CDF124" s="172"/>
      <c r="CDG124" s="172"/>
      <c r="CDH124" s="172"/>
      <c r="CDI124" s="172"/>
      <c r="CDJ124" s="172"/>
      <c r="CDK124" s="172"/>
      <c r="CDL124" s="172"/>
      <c r="CDM124" s="172"/>
      <c r="CDN124" s="172"/>
      <c r="CDO124" s="172"/>
      <c r="CDP124" s="172"/>
      <c r="CDQ124" s="172"/>
      <c r="CDR124" s="172"/>
      <c r="CDS124" s="172"/>
      <c r="CDT124" s="172"/>
      <c r="CDU124" s="172"/>
      <c r="CDV124" s="172"/>
      <c r="CDW124" s="172"/>
      <c r="CDX124" s="172"/>
      <c r="CDY124" s="172"/>
      <c r="CDZ124" s="172"/>
      <c r="CEA124" s="172"/>
      <c r="CEB124" s="172"/>
      <c r="CEC124" s="172"/>
      <c r="CED124" s="172"/>
      <c r="CEE124" s="172"/>
      <c r="CEF124" s="172"/>
      <c r="CEG124" s="172"/>
      <c r="CEH124" s="172"/>
      <c r="CEI124" s="172"/>
      <c r="CEJ124" s="172"/>
      <c r="CEK124" s="172"/>
      <c r="CEL124" s="172"/>
      <c r="CEM124" s="172"/>
      <c r="CEN124" s="172"/>
      <c r="CEO124" s="172"/>
      <c r="CEP124" s="172"/>
      <c r="CEQ124" s="172"/>
      <c r="CER124" s="172"/>
      <c r="CES124" s="172"/>
      <c r="CET124" s="172"/>
      <c r="CEU124" s="172"/>
      <c r="CEV124" s="172"/>
      <c r="CEW124" s="172"/>
      <c r="CEX124" s="172"/>
      <c r="CEY124" s="172"/>
      <c r="CEZ124" s="172"/>
      <c r="CFA124" s="172"/>
      <c r="CFB124" s="172"/>
      <c r="CFC124" s="172"/>
      <c r="CFD124" s="172"/>
      <c r="CFE124" s="172"/>
      <c r="CFF124" s="172"/>
      <c r="CFG124" s="172"/>
      <c r="CFH124" s="172"/>
      <c r="CFI124" s="172"/>
      <c r="CFJ124" s="172"/>
      <c r="CFK124" s="172"/>
      <c r="CFL124" s="172"/>
      <c r="CFM124" s="172"/>
      <c r="CFN124" s="172"/>
      <c r="CFO124" s="172"/>
      <c r="CFP124" s="172"/>
      <c r="CFQ124" s="172"/>
      <c r="CFR124" s="172"/>
      <c r="CFS124" s="172"/>
      <c r="CFT124" s="172"/>
      <c r="CFU124" s="172"/>
      <c r="CFV124" s="172"/>
      <c r="CFW124" s="172"/>
      <c r="CFX124" s="172"/>
      <c r="CFY124" s="172"/>
      <c r="CFZ124" s="172"/>
      <c r="CGA124" s="172"/>
      <c r="CGB124" s="172"/>
      <c r="CGC124" s="172"/>
      <c r="CGD124" s="172"/>
      <c r="CGE124" s="172"/>
      <c r="CGF124" s="172"/>
      <c r="CGG124" s="172"/>
      <c r="CGH124" s="172"/>
      <c r="CGI124" s="172"/>
      <c r="CGJ124" s="172"/>
      <c r="CGK124" s="172"/>
      <c r="CGL124" s="172"/>
      <c r="CGM124" s="172"/>
      <c r="CGN124" s="172"/>
      <c r="CGO124" s="172"/>
      <c r="CGP124" s="172"/>
      <c r="CGQ124" s="172"/>
      <c r="CGR124" s="172"/>
      <c r="CGS124" s="172"/>
      <c r="CGT124" s="172"/>
      <c r="CGU124" s="172"/>
      <c r="CGV124" s="172"/>
      <c r="CGW124" s="172"/>
      <c r="CGX124" s="172"/>
      <c r="CGY124" s="172"/>
      <c r="CGZ124" s="172"/>
      <c r="CHA124" s="172"/>
      <c r="CHB124" s="172"/>
      <c r="CHC124" s="172"/>
      <c r="CHD124" s="172"/>
      <c r="CHE124" s="172"/>
      <c r="CHF124" s="172"/>
      <c r="CHG124" s="172"/>
      <c r="CHH124" s="172"/>
      <c r="CHI124" s="172"/>
      <c r="CHJ124" s="172"/>
      <c r="CHK124" s="172"/>
      <c r="CHL124" s="172"/>
      <c r="CHM124" s="172"/>
      <c r="CHN124" s="172"/>
      <c r="CHO124" s="172"/>
      <c r="CHP124" s="172"/>
      <c r="CHQ124" s="172"/>
      <c r="CHR124" s="172"/>
      <c r="CHS124" s="172"/>
      <c r="CHT124" s="172"/>
      <c r="CHU124" s="172"/>
      <c r="CHV124" s="172"/>
      <c r="CHW124" s="172"/>
      <c r="CHX124" s="172"/>
      <c r="CHY124" s="172"/>
      <c r="CHZ124" s="172"/>
      <c r="CIA124" s="172"/>
      <c r="CIB124" s="172"/>
      <c r="CIC124" s="172"/>
      <c r="CID124" s="172"/>
      <c r="CIE124" s="172"/>
      <c r="CIF124" s="172"/>
      <c r="CIG124" s="172"/>
      <c r="CIH124" s="172"/>
      <c r="CII124" s="172"/>
      <c r="CIJ124" s="172"/>
      <c r="CIK124" s="172"/>
      <c r="CIL124" s="172"/>
      <c r="CIM124" s="172"/>
      <c r="CIN124" s="172"/>
      <c r="CIO124" s="172"/>
      <c r="CIP124" s="172"/>
      <c r="CIQ124" s="172"/>
      <c r="CIR124" s="172"/>
      <c r="CIS124" s="172"/>
      <c r="CIT124" s="172"/>
      <c r="CIU124" s="172"/>
      <c r="CIV124" s="172"/>
      <c r="CIW124" s="172"/>
      <c r="CIX124" s="172"/>
      <c r="CIY124" s="172"/>
      <c r="CIZ124" s="172"/>
      <c r="CJA124" s="172"/>
      <c r="CJB124" s="172"/>
      <c r="CJC124" s="172"/>
      <c r="CJD124" s="172"/>
      <c r="CJE124" s="172"/>
      <c r="CJF124" s="172"/>
      <c r="CJG124" s="172"/>
      <c r="CJH124" s="172"/>
      <c r="CJI124" s="172"/>
      <c r="CJJ124" s="172"/>
      <c r="CJK124" s="172"/>
      <c r="CJL124" s="172"/>
      <c r="CJM124" s="172"/>
      <c r="CJN124" s="172"/>
      <c r="CJO124" s="172"/>
      <c r="CJP124" s="172"/>
      <c r="CJQ124" s="172"/>
      <c r="CJR124" s="172"/>
      <c r="CJS124" s="172"/>
      <c r="CJT124" s="172"/>
      <c r="CJU124" s="172"/>
      <c r="CJV124" s="172"/>
      <c r="CJW124" s="172"/>
      <c r="CJX124" s="172"/>
      <c r="CJY124" s="172"/>
      <c r="CJZ124" s="172"/>
      <c r="CKA124" s="172"/>
      <c r="CKB124" s="172"/>
      <c r="CKC124" s="172"/>
      <c r="CKD124" s="172"/>
      <c r="CKE124" s="172"/>
      <c r="CKF124" s="172"/>
      <c r="CKG124" s="172"/>
      <c r="CKH124" s="172"/>
      <c r="CKI124" s="172"/>
      <c r="CKJ124" s="172"/>
      <c r="CKK124" s="172"/>
      <c r="CKL124" s="172"/>
      <c r="CKM124" s="172"/>
      <c r="CKN124" s="172"/>
      <c r="CKO124" s="172"/>
      <c r="CKP124" s="172"/>
      <c r="CKQ124" s="172"/>
      <c r="CKR124" s="172"/>
      <c r="CKS124" s="172"/>
      <c r="CKT124" s="172"/>
      <c r="CKU124" s="172"/>
      <c r="CKV124" s="172"/>
      <c r="CKW124" s="172"/>
      <c r="CKX124" s="172"/>
      <c r="CKY124" s="172"/>
      <c r="CKZ124" s="172"/>
      <c r="CLA124" s="172"/>
      <c r="CLB124" s="172"/>
      <c r="CLC124" s="172"/>
      <c r="CLD124" s="172"/>
      <c r="CLE124" s="172"/>
      <c r="CLF124" s="172"/>
      <c r="CLG124" s="172"/>
      <c r="CLH124" s="172"/>
      <c r="CLI124" s="172"/>
      <c r="CLJ124" s="172"/>
      <c r="CLK124" s="172"/>
      <c r="CLL124" s="172"/>
      <c r="CLM124" s="172"/>
      <c r="CLN124" s="172"/>
      <c r="CLO124" s="172"/>
      <c r="CLP124" s="172"/>
      <c r="CLQ124" s="172"/>
      <c r="CLR124" s="172"/>
      <c r="CLS124" s="172"/>
      <c r="CLT124" s="172"/>
      <c r="CLU124" s="172"/>
      <c r="CLV124" s="172"/>
      <c r="CLW124" s="172"/>
      <c r="CLX124" s="172"/>
      <c r="CLY124" s="172"/>
      <c r="CLZ124" s="172"/>
      <c r="CMA124" s="172"/>
      <c r="CMB124" s="172"/>
      <c r="CMC124" s="172"/>
      <c r="CMD124" s="172"/>
      <c r="CME124" s="172"/>
      <c r="CMF124" s="172"/>
      <c r="CMG124" s="172"/>
      <c r="CMH124" s="172"/>
      <c r="CMI124" s="172"/>
      <c r="CMJ124" s="172"/>
      <c r="CMK124" s="172"/>
      <c r="CML124" s="172"/>
      <c r="CMM124" s="172"/>
      <c r="CMN124" s="172"/>
      <c r="CMO124" s="172"/>
      <c r="CMP124" s="172"/>
      <c r="CMQ124" s="172"/>
      <c r="CMR124" s="172"/>
      <c r="CMS124" s="172"/>
      <c r="CMT124" s="172"/>
      <c r="CMU124" s="172"/>
      <c r="CMV124" s="172"/>
      <c r="CMW124" s="172"/>
      <c r="CMX124" s="172"/>
      <c r="CMY124" s="172"/>
      <c r="CMZ124" s="172"/>
      <c r="CNA124" s="172"/>
      <c r="CNB124" s="172"/>
      <c r="CNC124" s="172"/>
      <c r="CND124" s="172"/>
      <c r="CNE124" s="172"/>
      <c r="CNF124" s="172"/>
      <c r="CNG124" s="172"/>
      <c r="CNH124" s="172"/>
      <c r="CNI124" s="172"/>
      <c r="CNJ124" s="172"/>
      <c r="CNK124" s="172"/>
      <c r="CNL124" s="172"/>
      <c r="CNM124" s="172"/>
      <c r="CNN124" s="172"/>
      <c r="CNO124" s="172"/>
      <c r="CNP124" s="172"/>
      <c r="CNQ124" s="172"/>
      <c r="CNR124" s="172"/>
      <c r="CNS124" s="172"/>
      <c r="CNT124" s="172"/>
      <c r="CNU124" s="172"/>
      <c r="CNV124" s="172"/>
      <c r="CNW124" s="172"/>
      <c r="CNX124" s="172"/>
      <c r="CNY124" s="172"/>
      <c r="CNZ124" s="172"/>
      <c r="COA124" s="172"/>
      <c r="COB124" s="172"/>
      <c r="COC124" s="172"/>
      <c r="COD124" s="172"/>
      <c r="COE124" s="172"/>
      <c r="COF124" s="172"/>
      <c r="COG124" s="172"/>
      <c r="COH124" s="172"/>
      <c r="COI124" s="172"/>
      <c r="COJ124" s="172"/>
      <c r="COK124" s="172"/>
      <c r="COL124" s="172"/>
      <c r="COM124" s="172"/>
      <c r="CON124" s="172"/>
      <c r="COO124" s="172"/>
      <c r="COP124" s="172"/>
      <c r="COQ124" s="172"/>
      <c r="COR124" s="172"/>
      <c r="COS124" s="172"/>
      <c r="COT124" s="172"/>
      <c r="COU124" s="172"/>
      <c r="COV124" s="172"/>
      <c r="COW124" s="172"/>
      <c r="COX124" s="172"/>
      <c r="COY124" s="172"/>
      <c r="COZ124" s="172"/>
      <c r="CPA124" s="172"/>
      <c r="CPB124" s="172"/>
      <c r="CPC124" s="172"/>
      <c r="CPD124" s="172"/>
      <c r="CPE124" s="172"/>
      <c r="CPF124" s="172"/>
      <c r="CPG124" s="172"/>
      <c r="CPH124" s="172"/>
      <c r="CPI124" s="172"/>
      <c r="CPJ124" s="172"/>
      <c r="CPK124" s="172"/>
      <c r="CPL124" s="172"/>
      <c r="CPM124" s="172"/>
      <c r="CPN124" s="172"/>
      <c r="CPO124" s="172"/>
      <c r="CPP124" s="172"/>
      <c r="CPQ124" s="172"/>
      <c r="CPR124" s="172"/>
      <c r="CPS124" s="172"/>
      <c r="CPT124" s="172"/>
      <c r="CPU124" s="172"/>
      <c r="CPV124" s="172"/>
      <c r="CPW124" s="172"/>
      <c r="CPX124" s="172"/>
      <c r="CPY124" s="172"/>
      <c r="CPZ124" s="172"/>
      <c r="CQA124" s="172"/>
      <c r="CQB124" s="172"/>
      <c r="CQC124" s="172"/>
      <c r="CQD124" s="172"/>
      <c r="CQE124" s="172"/>
      <c r="CQF124" s="172"/>
      <c r="CQG124" s="172"/>
      <c r="CQH124" s="172"/>
      <c r="CQI124" s="172"/>
      <c r="CQJ124" s="172"/>
      <c r="CQK124" s="172"/>
      <c r="CQL124" s="172"/>
      <c r="CQM124" s="172"/>
      <c r="CQN124" s="172"/>
      <c r="CQO124" s="172"/>
      <c r="CQP124" s="172"/>
      <c r="CQQ124" s="172"/>
      <c r="CQR124" s="172"/>
      <c r="CQS124" s="172"/>
      <c r="CQT124" s="172"/>
      <c r="CQU124" s="172"/>
      <c r="CQV124" s="172"/>
      <c r="CQW124" s="172"/>
      <c r="CQX124" s="172"/>
      <c r="CQY124" s="172"/>
      <c r="CQZ124" s="172"/>
      <c r="CRA124" s="172"/>
      <c r="CRB124" s="172"/>
      <c r="CRC124" s="172"/>
      <c r="CRD124" s="172"/>
      <c r="CRE124" s="172"/>
      <c r="CRF124" s="172"/>
      <c r="CRG124" s="172"/>
      <c r="CRH124" s="172"/>
      <c r="CRI124" s="172"/>
      <c r="CRJ124" s="172"/>
      <c r="CRK124" s="172"/>
      <c r="CRL124" s="172"/>
      <c r="CRM124" s="172"/>
      <c r="CRN124" s="172"/>
      <c r="CRO124" s="172"/>
      <c r="CRP124" s="172"/>
      <c r="CRQ124" s="172"/>
      <c r="CRR124" s="172"/>
      <c r="CRS124" s="172"/>
      <c r="CRT124" s="172"/>
      <c r="CRU124" s="172"/>
      <c r="CRV124" s="172"/>
      <c r="CRW124" s="172"/>
      <c r="CRX124" s="172"/>
      <c r="CRY124" s="172"/>
      <c r="CRZ124" s="172"/>
      <c r="CSA124" s="172"/>
      <c r="CSB124" s="172"/>
      <c r="CSC124" s="172"/>
      <c r="CSD124" s="172"/>
      <c r="CSE124" s="172"/>
      <c r="CSF124" s="172"/>
      <c r="CSG124" s="172"/>
      <c r="CSH124" s="172"/>
      <c r="CSI124" s="172"/>
      <c r="CSJ124" s="172"/>
      <c r="CSK124" s="172"/>
      <c r="CSL124" s="172"/>
      <c r="CSM124" s="172"/>
      <c r="CSN124" s="172"/>
      <c r="CSO124" s="172"/>
      <c r="CSP124" s="172"/>
      <c r="CSQ124" s="172"/>
      <c r="CSR124" s="172"/>
      <c r="CSS124" s="172"/>
      <c r="CST124" s="172"/>
      <c r="CSU124" s="172"/>
      <c r="CSV124" s="172"/>
      <c r="CSW124" s="172"/>
      <c r="CSX124" s="172"/>
      <c r="CSY124" s="172"/>
      <c r="CSZ124" s="172"/>
      <c r="CTA124" s="172"/>
      <c r="CTB124" s="172"/>
      <c r="CTC124" s="172"/>
      <c r="CTD124" s="172"/>
      <c r="CTE124" s="172"/>
      <c r="CTF124" s="172"/>
      <c r="CTG124" s="172"/>
      <c r="CTH124" s="172"/>
      <c r="CTI124" s="172"/>
      <c r="CTJ124" s="172"/>
      <c r="CTK124" s="172"/>
      <c r="CTL124" s="172"/>
      <c r="CTM124" s="172"/>
      <c r="CTN124" s="172"/>
      <c r="CTO124" s="172"/>
      <c r="CTP124" s="172"/>
      <c r="CTQ124" s="172"/>
      <c r="CTR124" s="172"/>
      <c r="CTS124" s="172"/>
      <c r="CTT124" s="172"/>
      <c r="CTU124" s="172"/>
      <c r="CTV124" s="172"/>
      <c r="CTW124" s="172"/>
      <c r="CTX124" s="172"/>
      <c r="CTY124" s="172"/>
      <c r="CTZ124" s="172"/>
      <c r="CUA124" s="172"/>
      <c r="CUB124" s="172"/>
      <c r="CUC124" s="172"/>
      <c r="CUD124" s="172"/>
      <c r="CUE124" s="172"/>
      <c r="CUF124" s="172"/>
      <c r="CUG124" s="172"/>
      <c r="CUH124" s="172"/>
      <c r="CUI124" s="172"/>
      <c r="CUJ124" s="172"/>
      <c r="CUK124" s="172"/>
      <c r="CUL124" s="172"/>
      <c r="CUM124" s="172"/>
      <c r="CUN124" s="172"/>
      <c r="CUO124" s="172"/>
      <c r="CUP124" s="172"/>
      <c r="CUQ124" s="172"/>
      <c r="CUR124" s="172"/>
      <c r="CUS124" s="172"/>
      <c r="CUT124" s="172"/>
      <c r="CUU124" s="172"/>
      <c r="CUV124" s="172"/>
      <c r="CUW124" s="172"/>
      <c r="CUX124" s="172"/>
      <c r="CUY124" s="172"/>
      <c r="CUZ124" s="172"/>
      <c r="CVA124" s="172"/>
      <c r="CVB124" s="172"/>
      <c r="CVC124" s="172"/>
      <c r="CVD124" s="172"/>
      <c r="CVE124" s="172"/>
      <c r="CVF124" s="172"/>
      <c r="CVG124" s="172"/>
      <c r="CVH124" s="172"/>
      <c r="CVI124" s="172"/>
      <c r="CVJ124" s="172"/>
      <c r="CVK124" s="172"/>
      <c r="CVL124" s="172"/>
      <c r="CVM124" s="172"/>
      <c r="CVN124" s="172"/>
      <c r="CVO124" s="172"/>
      <c r="CVP124" s="172"/>
      <c r="CVQ124" s="172"/>
      <c r="CVR124" s="172"/>
      <c r="CVS124" s="172"/>
      <c r="CVT124" s="172"/>
      <c r="CVU124" s="172"/>
      <c r="CVV124" s="172"/>
      <c r="CVW124" s="172"/>
      <c r="CVX124" s="172"/>
      <c r="CVY124" s="172"/>
      <c r="CVZ124" s="172"/>
      <c r="CWA124" s="172"/>
      <c r="CWB124" s="172"/>
      <c r="CWC124" s="172"/>
      <c r="CWD124" s="172"/>
      <c r="CWE124" s="172"/>
      <c r="CWF124" s="172"/>
      <c r="CWG124" s="172"/>
      <c r="CWH124" s="172"/>
      <c r="CWI124" s="172"/>
      <c r="CWJ124" s="172"/>
      <c r="CWK124" s="172"/>
      <c r="CWL124" s="172"/>
      <c r="CWM124" s="172"/>
      <c r="CWN124" s="172"/>
      <c r="CWO124" s="172"/>
      <c r="CWP124" s="172"/>
      <c r="CWQ124" s="172"/>
      <c r="CWR124" s="172"/>
      <c r="CWS124" s="172"/>
      <c r="CWT124" s="172"/>
      <c r="CWU124" s="172"/>
      <c r="CWV124" s="172"/>
      <c r="CWW124" s="172"/>
      <c r="CWX124" s="172"/>
      <c r="CWY124" s="172"/>
      <c r="CWZ124" s="172"/>
      <c r="CXA124" s="172"/>
      <c r="CXB124" s="172"/>
      <c r="CXC124" s="172"/>
      <c r="CXD124" s="172"/>
      <c r="CXE124" s="172"/>
      <c r="CXF124" s="172"/>
      <c r="CXG124" s="172"/>
      <c r="CXH124" s="172"/>
      <c r="CXI124" s="172"/>
      <c r="CXJ124" s="172"/>
      <c r="CXK124" s="172"/>
      <c r="CXL124" s="172"/>
      <c r="CXM124" s="172"/>
      <c r="CXN124" s="172"/>
      <c r="CXO124" s="172"/>
      <c r="CXP124" s="172"/>
      <c r="CXQ124" s="172"/>
      <c r="CXR124" s="172"/>
      <c r="CXS124" s="172"/>
      <c r="CXT124" s="172"/>
      <c r="CXU124" s="172"/>
      <c r="CXV124" s="172"/>
      <c r="CXW124" s="172"/>
      <c r="CXX124" s="172"/>
      <c r="CXY124" s="172"/>
      <c r="CXZ124" s="172"/>
      <c r="CYA124" s="172"/>
      <c r="CYB124" s="172"/>
      <c r="CYC124" s="172"/>
      <c r="CYD124" s="172"/>
      <c r="CYE124" s="172"/>
      <c r="CYF124" s="172"/>
      <c r="CYG124" s="172"/>
      <c r="CYH124" s="172"/>
      <c r="CYI124" s="172"/>
      <c r="CYJ124" s="172"/>
      <c r="CYK124" s="172"/>
      <c r="CYL124" s="172"/>
      <c r="CYM124" s="172"/>
      <c r="CYN124" s="172"/>
      <c r="CYO124" s="172"/>
      <c r="CYP124" s="172"/>
      <c r="CYQ124" s="172"/>
      <c r="CYR124" s="172"/>
      <c r="CYS124" s="172"/>
      <c r="CYT124" s="172"/>
      <c r="CYU124" s="172"/>
      <c r="CYV124" s="172"/>
      <c r="CYW124" s="172"/>
      <c r="CYX124" s="172"/>
      <c r="CYY124" s="172"/>
      <c r="CYZ124" s="172"/>
      <c r="CZA124" s="172"/>
      <c r="CZB124" s="172"/>
      <c r="CZC124" s="172"/>
      <c r="CZD124" s="172"/>
      <c r="CZE124" s="172"/>
      <c r="CZF124" s="172"/>
      <c r="CZG124" s="172"/>
      <c r="CZH124" s="172"/>
      <c r="CZI124" s="172"/>
      <c r="CZJ124" s="172"/>
      <c r="CZK124" s="172"/>
      <c r="CZL124" s="172"/>
      <c r="CZM124" s="172"/>
      <c r="CZN124" s="172"/>
      <c r="CZO124" s="172"/>
      <c r="CZP124" s="172"/>
      <c r="CZQ124" s="172"/>
      <c r="CZR124" s="172"/>
      <c r="CZS124" s="172"/>
      <c r="CZT124" s="172"/>
      <c r="CZU124" s="172"/>
      <c r="CZV124" s="172"/>
      <c r="CZW124" s="172"/>
      <c r="CZX124" s="172"/>
      <c r="CZY124" s="172"/>
      <c r="CZZ124" s="172"/>
      <c r="DAA124" s="172"/>
      <c r="DAB124" s="172"/>
      <c r="DAC124" s="172"/>
      <c r="DAD124" s="172"/>
      <c r="DAE124" s="172"/>
      <c r="DAF124" s="172"/>
      <c r="DAG124" s="172"/>
      <c r="DAH124" s="172"/>
      <c r="DAI124" s="172"/>
      <c r="DAJ124" s="172"/>
      <c r="DAK124" s="172"/>
      <c r="DAL124" s="172"/>
      <c r="DAM124" s="172"/>
      <c r="DAN124" s="172"/>
      <c r="DAO124" s="172"/>
      <c r="DAP124" s="172"/>
      <c r="DAQ124" s="172"/>
      <c r="DAR124" s="172"/>
      <c r="DAS124" s="172"/>
      <c r="DAT124" s="172"/>
      <c r="DAU124" s="172"/>
      <c r="DAV124" s="172"/>
      <c r="DAW124" s="172"/>
      <c r="DAX124" s="172"/>
      <c r="DAY124" s="172"/>
      <c r="DAZ124" s="172"/>
      <c r="DBA124" s="172"/>
      <c r="DBB124" s="172"/>
      <c r="DBC124" s="172"/>
      <c r="DBD124" s="172"/>
      <c r="DBE124" s="172"/>
      <c r="DBF124" s="172"/>
      <c r="DBG124" s="172"/>
      <c r="DBH124" s="172"/>
      <c r="DBI124" s="172"/>
      <c r="DBJ124" s="172"/>
      <c r="DBK124" s="172"/>
      <c r="DBL124" s="172"/>
      <c r="DBM124" s="172"/>
      <c r="DBN124" s="172"/>
      <c r="DBO124" s="172"/>
      <c r="DBP124" s="172"/>
      <c r="DBQ124" s="172"/>
      <c r="DBR124" s="172"/>
      <c r="DBS124" s="172"/>
      <c r="DBT124" s="172"/>
      <c r="DBU124" s="172"/>
      <c r="DBV124" s="172"/>
      <c r="DBW124" s="172"/>
      <c r="DBX124" s="172"/>
      <c r="DBY124" s="172"/>
      <c r="DBZ124" s="172"/>
      <c r="DCA124" s="172"/>
      <c r="DCB124" s="172"/>
      <c r="DCC124" s="172"/>
      <c r="DCD124" s="172"/>
      <c r="DCE124" s="172"/>
      <c r="DCF124" s="172"/>
      <c r="DCG124" s="172"/>
      <c r="DCH124" s="172"/>
      <c r="DCI124" s="172"/>
      <c r="DCJ124" s="172"/>
      <c r="DCK124" s="172"/>
      <c r="DCL124" s="172"/>
      <c r="DCM124" s="172"/>
      <c r="DCN124" s="172"/>
      <c r="DCO124" s="172"/>
      <c r="DCP124" s="172"/>
      <c r="DCQ124" s="172"/>
      <c r="DCR124" s="172"/>
      <c r="DCS124" s="172"/>
      <c r="DCT124" s="172"/>
      <c r="DCU124" s="172"/>
      <c r="DCV124" s="172"/>
      <c r="DCW124" s="172"/>
      <c r="DCX124" s="172"/>
      <c r="DCY124" s="172"/>
      <c r="DCZ124" s="172"/>
      <c r="DDA124" s="172"/>
      <c r="DDB124" s="172"/>
      <c r="DDC124" s="172"/>
      <c r="DDD124" s="172"/>
      <c r="DDE124" s="172"/>
      <c r="DDF124" s="172"/>
      <c r="DDG124" s="172"/>
      <c r="DDH124" s="172"/>
      <c r="DDI124" s="172"/>
      <c r="DDJ124" s="172"/>
      <c r="DDK124" s="172"/>
      <c r="DDL124" s="172"/>
      <c r="DDM124" s="172"/>
      <c r="DDN124" s="172"/>
      <c r="DDO124" s="172"/>
      <c r="DDP124" s="172"/>
      <c r="DDQ124" s="172"/>
      <c r="DDR124" s="172"/>
      <c r="DDS124" s="172"/>
      <c r="DDT124" s="172"/>
      <c r="DDU124" s="172"/>
      <c r="DDV124" s="172"/>
      <c r="DDW124" s="172"/>
      <c r="DDX124" s="172"/>
      <c r="DDY124" s="172"/>
      <c r="DDZ124" s="172"/>
      <c r="DEA124" s="172"/>
      <c r="DEB124" s="172"/>
      <c r="DEC124" s="172"/>
      <c r="DED124" s="172"/>
      <c r="DEE124" s="172"/>
      <c r="DEF124" s="172"/>
      <c r="DEG124" s="172"/>
      <c r="DEH124" s="172"/>
      <c r="DEI124" s="172"/>
      <c r="DEJ124" s="172"/>
      <c r="DEK124" s="172"/>
      <c r="DEL124" s="172"/>
      <c r="DEM124" s="172"/>
      <c r="DEN124" s="172"/>
      <c r="DEO124" s="172"/>
      <c r="DEP124" s="172"/>
      <c r="DEQ124" s="172"/>
      <c r="DER124" s="172"/>
      <c r="DES124" s="172"/>
      <c r="DET124" s="172"/>
      <c r="DEU124" s="172"/>
      <c r="DEV124" s="172"/>
      <c r="DEW124" s="172"/>
      <c r="DEX124" s="172"/>
      <c r="DEY124" s="172"/>
      <c r="DEZ124" s="172"/>
      <c r="DFA124" s="172"/>
      <c r="DFB124" s="172"/>
      <c r="DFC124" s="172"/>
      <c r="DFD124" s="172"/>
      <c r="DFE124" s="172"/>
      <c r="DFF124" s="172"/>
      <c r="DFG124" s="172"/>
      <c r="DFH124" s="172"/>
      <c r="DFI124" s="172"/>
      <c r="DFJ124" s="172"/>
      <c r="DFK124" s="172"/>
      <c r="DFL124" s="172"/>
      <c r="DFM124" s="172"/>
      <c r="DFN124" s="172"/>
      <c r="DFO124" s="172"/>
      <c r="DFP124" s="172"/>
      <c r="DFQ124" s="172"/>
      <c r="DFR124" s="172"/>
      <c r="DFS124" s="172"/>
      <c r="DFT124" s="172"/>
      <c r="DFU124" s="172"/>
      <c r="DFV124" s="172"/>
      <c r="DFW124" s="172"/>
      <c r="DFX124" s="172"/>
      <c r="DFY124" s="172"/>
      <c r="DFZ124" s="172"/>
      <c r="DGA124" s="172"/>
      <c r="DGB124" s="172"/>
      <c r="DGC124" s="172"/>
      <c r="DGD124" s="172"/>
      <c r="DGE124" s="172"/>
      <c r="DGF124" s="172"/>
      <c r="DGG124" s="172"/>
      <c r="DGH124" s="172"/>
      <c r="DGI124" s="172"/>
      <c r="DGJ124" s="172"/>
      <c r="DGK124" s="172"/>
      <c r="DGL124" s="172"/>
      <c r="DGM124" s="172"/>
      <c r="DGN124" s="172"/>
      <c r="DGO124" s="172"/>
      <c r="DGP124" s="172"/>
      <c r="DGQ124" s="172"/>
      <c r="DGR124" s="172"/>
      <c r="DGS124" s="172"/>
      <c r="DGT124" s="172"/>
      <c r="DGU124" s="172"/>
      <c r="DGV124" s="172"/>
      <c r="DGW124" s="172"/>
      <c r="DGX124" s="172"/>
      <c r="DGY124" s="172"/>
      <c r="DGZ124" s="172"/>
      <c r="DHA124" s="172"/>
      <c r="DHB124" s="172"/>
      <c r="DHC124" s="172"/>
      <c r="DHD124" s="172"/>
      <c r="DHE124" s="172"/>
      <c r="DHF124" s="172"/>
      <c r="DHG124" s="172"/>
      <c r="DHH124" s="172"/>
      <c r="DHI124" s="172"/>
      <c r="DHJ124" s="172"/>
      <c r="DHK124" s="172"/>
      <c r="DHL124" s="172"/>
      <c r="DHM124" s="172"/>
      <c r="DHN124" s="172"/>
      <c r="DHO124" s="172"/>
      <c r="DHP124" s="172"/>
      <c r="DHQ124" s="172"/>
      <c r="DHR124" s="172"/>
      <c r="DHS124" s="172"/>
      <c r="DHT124" s="172"/>
      <c r="DHU124" s="172"/>
      <c r="DHV124" s="172"/>
      <c r="DHW124" s="172"/>
      <c r="DHX124" s="172"/>
      <c r="DHY124" s="172"/>
      <c r="DHZ124" s="172"/>
      <c r="DIA124" s="172"/>
      <c r="DIB124" s="172"/>
      <c r="DIC124" s="172"/>
      <c r="DID124" s="172"/>
      <c r="DIE124" s="172"/>
      <c r="DIF124" s="172"/>
      <c r="DIG124" s="172"/>
      <c r="DIH124" s="172"/>
      <c r="DII124" s="172"/>
      <c r="DIJ124" s="172"/>
      <c r="DIK124" s="172"/>
      <c r="DIL124" s="172"/>
      <c r="DIM124" s="172"/>
      <c r="DIN124" s="172"/>
      <c r="DIO124" s="172"/>
      <c r="DIP124" s="172"/>
      <c r="DIQ124" s="172"/>
      <c r="DIR124" s="172"/>
      <c r="DIS124" s="172"/>
      <c r="DIT124" s="172"/>
      <c r="DIU124" s="172"/>
      <c r="DIV124" s="172"/>
      <c r="DIW124" s="172"/>
      <c r="DIX124" s="172"/>
      <c r="DIY124" s="172"/>
      <c r="DIZ124" s="172"/>
      <c r="DJA124" s="172"/>
      <c r="DJB124" s="172"/>
      <c r="DJC124" s="172"/>
      <c r="DJD124" s="172"/>
      <c r="DJE124" s="172"/>
      <c r="DJF124" s="172"/>
      <c r="DJG124" s="172"/>
      <c r="DJH124" s="172"/>
      <c r="DJI124" s="172"/>
      <c r="DJJ124" s="172"/>
      <c r="DJK124" s="172"/>
      <c r="DJL124" s="172"/>
      <c r="DJM124" s="172"/>
      <c r="DJN124" s="172"/>
      <c r="DJO124" s="172"/>
      <c r="DJP124" s="172"/>
      <c r="DJQ124" s="172"/>
      <c r="DJR124" s="172"/>
      <c r="DJS124" s="172"/>
      <c r="DJT124" s="172"/>
      <c r="DJU124" s="172"/>
      <c r="DJV124" s="172"/>
      <c r="DJW124" s="172"/>
      <c r="DJX124" s="172"/>
      <c r="DJY124" s="172"/>
      <c r="DJZ124" s="172"/>
      <c r="DKA124" s="172"/>
      <c r="DKB124" s="172"/>
      <c r="DKC124" s="172"/>
      <c r="DKD124" s="172"/>
      <c r="DKE124" s="172"/>
      <c r="DKF124" s="172"/>
      <c r="DKG124" s="172"/>
      <c r="DKH124" s="172"/>
      <c r="DKI124" s="172"/>
      <c r="DKJ124" s="172"/>
      <c r="DKK124" s="172"/>
      <c r="DKL124" s="172"/>
      <c r="DKM124" s="172"/>
      <c r="DKN124" s="172"/>
      <c r="DKO124" s="172"/>
      <c r="DKP124" s="172"/>
      <c r="DKQ124" s="172"/>
      <c r="DKR124" s="172"/>
      <c r="DKS124" s="172"/>
      <c r="DKT124" s="172"/>
      <c r="DKU124" s="172"/>
      <c r="DKV124" s="172"/>
      <c r="DKW124" s="172"/>
      <c r="DKX124" s="172"/>
      <c r="DKY124" s="172"/>
      <c r="DKZ124" s="172"/>
      <c r="DLA124" s="172"/>
      <c r="DLB124" s="172"/>
      <c r="DLC124" s="172"/>
      <c r="DLD124" s="172"/>
      <c r="DLE124" s="172"/>
      <c r="DLF124" s="172"/>
      <c r="DLG124" s="172"/>
      <c r="DLH124" s="172"/>
      <c r="DLI124" s="172"/>
      <c r="DLJ124" s="172"/>
      <c r="DLK124" s="172"/>
      <c r="DLL124" s="172"/>
      <c r="DLM124" s="172"/>
      <c r="DLN124" s="172"/>
      <c r="DLO124" s="172"/>
      <c r="DLP124" s="172"/>
      <c r="DLQ124" s="172"/>
      <c r="DLR124" s="172"/>
      <c r="DLS124" s="172"/>
      <c r="DLT124" s="172"/>
      <c r="DLU124" s="172"/>
      <c r="DLV124" s="172"/>
      <c r="DLW124" s="172"/>
      <c r="DLX124" s="172"/>
      <c r="DLY124" s="172"/>
      <c r="DLZ124" s="172"/>
      <c r="DMA124" s="172"/>
      <c r="DMB124" s="172"/>
      <c r="DMC124" s="172"/>
      <c r="DMD124" s="172"/>
      <c r="DME124" s="172"/>
      <c r="DMF124" s="172"/>
      <c r="DMG124" s="172"/>
      <c r="DMH124" s="172"/>
      <c r="DMI124" s="172"/>
      <c r="DMJ124" s="172"/>
      <c r="DMK124" s="172"/>
      <c r="DML124" s="172"/>
      <c r="DMM124" s="172"/>
      <c r="DMN124" s="172"/>
      <c r="DMO124" s="172"/>
      <c r="DMP124" s="172"/>
      <c r="DMQ124" s="172"/>
      <c r="DMR124" s="172"/>
      <c r="DMS124" s="172"/>
      <c r="DMT124" s="172"/>
      <c r="DMU124" s="172"/>
      <c r="DMV124" s="172"/>
      <c r="DMW124" s="172"/>
      <c r="DMX124" s="172"/>
      <c r="DMY124" s="172"/>
      <c r="DMZ124" s="172"/>
      <c r="DNA124" s="172"/>
      <c r="DNB124" s="172"/>
      <c r="DNC124" s="172"/>
      <c r="DND124" s="172"/>
      <c r="DNE124" s="172"/>
      <c r="DNF124" s="172"/>
      <c r="DNG124" s="172"/>
      <c r="DNH124" s="172"/>
      <c r="DNI124" s="172"/>
      <c r="DNJ124" s="172"/>
      <c r="DNK124" s="172"/>
      <c r="DNL124" s="172"/>
      <c r="DNM124" s="172"/>
      <c r="DNN124" s="172"/>
      <c r="DNO124" s="172"/>
      <c r="DNP124" s="172"/>
      <c r="DNQ124" s="172"/>
      <c r="DNR124" s="172"/>
      <c r="DNS124" s="172"/>
      <c r="DNT124" s="172"/>
      <c r="DNU124" s="172"/>
      <c r="DNV124" s="172"/>
      <c r="DNW124" s="172"/>
      <c r="DNX124" s="172"/>
      <c r="DNY124" s="172"/>
      <c r="DNZ124" s="172"/>
      <c r="DOA124" s="172"/>
      <c r="DOB124" s="172"/>
      <c r="DOC124" s="172"/>
      <c r="DOD124" s="172"/>
      <c r="DOE124" s="172"/>
      <c r="DOF124" s="172"/>
      <c r="DOG124" s="172"/>
      <c r="DOH124" s="172"/>
      <c r="DOI124" s="172"/>
      <c r="DOJ124" s="172"/>
      <c r="DOK124" s="172"/>
      <c r="DOL124" s="172"/>
      <c r="DOM124" s="172"/>
      <c r="DON124" s="172"/>
      <c r="DOO124" s="172"/>
      <c r="DOP124" s="172"/>
      <c r="DOQ124" s="172"/>
      <c r="DOR124" s="172"/>
      <c r="DOS124" s="172"/>
      <c r="DOT124" s="172"/>
      <c r="DOU124" s="172"/>
      <c r="DOV124" s="172"/>
      <c r="DOW124" s="172"/>
      <c r="DOX124" s="172"/>
      <c r="DOY124" s="172"/>
      <c r="DOZ124" s="172"/>
      <c r="DPA124" s="172"/>
      <c r="DPB124" s="172"/>
      <c r="DPC124" s="172"/>
      <c r="DPD124" s="172"/>
      <c r="DPE124" s="172"/>
      <c r="DPF124" s="172"/>
      <c r="DPG124" s="172"/>
      <c r="DPH124" s="172"/>
      <c r="DPI124" s="172"/>
      <c r="DPJ124" s="172"/>
      <c r="DPK124" s="172"/>
      <c r="DPL124" s="172"/>
      <c r="DPM124" s="172"/>
      <c r="DPN124" s="172"/>
      <c r="DPO124" s="172"/>
      <c r="DPP124" s="172"/>
      <c r="DPQ124" s="172"/>
      <c r="DPR124" s="172"/>
      <c r="DPS124" s="172"/>
      <c r="DPT124" s="172"/>
      <c r="DPU124" s="172"/>
      <c r="DPV124" s="172"/>
      <c r="DPW124" s="172"/>
      <c r="DPX124" s="172"/>
      <c r="DPY124" s="172"/>
      <c r="DPZ124" s="172"/>
      <c r="DQA124" s="172"/>
      <c r="DQB124" s="172"/>
      <c r="DQC124" s="172"/>
      <c r="DQD124" s="172"/>
      <c r="DQE124" s="172"/>
      <c r="DQF124" s="172"/>
      <c r="DQG124" s="172"/>
      <c r="DQH124" s="172"/>
      <c r="DQI124" s="172"/>
      <c r="DQJ124" s="172"/>
      <c r="DQK124" s="172"/>
      <c r="DQL124" s="172"/>
      <c r="DQM124" s="172"/>
      <c r="DQN124" s="172"/>
      <c r="DQO124" s="172"/>
      <c r="DQP124" s="172"/>
      <c r="DQQ124" s="172"/>
      <c r="DQR124" s="172"/>
      <c r="DQS124" s="172"/>
      <c r="DQT124" s="172"/>
      <c r="DQU124" s="172"/>
      <c r="DQV124" s="172"/>
      <c r="DQW124" s="172"/>
      <c r="DQX124" s="172"/>
      <c r="DQY124" s="172"/>
      <c r="DQZ124" s="172"/>
      <c r="DRA124" s="172"/>
      <c r="DRB124" s="172"/>
      <c r="DRC124" s="172"/>
      <c r="DRD124" s="172"/>
      <c r="DRE124" s="172"/>
      <c r="DRF124" s="172"/>
      <c r="DRG124" s="172"/>
      <c r="DRH124" s="172"/>
      <c r="DRI124" s="172"/>
      <c r="DRJ124" s="172"/>
      <c r="DRK124" s="172"/>
      <c r="DRL124" s="172"/>
      <c r="DRM124" s="172"/>
      <c r="DRN124" s="172"/>
      <c r="DRO124" s="172"/>
      <c r="DRP124" s="172"/>
      <c r="DRQ124" s="172"/>
      <c r="DRR124" s="172"/>
      <c r="DRS124" s="172"/>
      <c r="DRT124" s="172"/>
      <c r="DRU124" s="172"/>
      <c r="DRV124" s="172"/>
      <c r="DRW124" s="172"/>
      <c r="DRX124" s="172"/>
      <c r="DRY124" s="172"/>
      <c r="DRZ124" s="172"/>
      <c r="DSA124" s="172"/>
      <c r="DSB124" s="172"/>
      <c r="DSC124" s="172"/>
      <c r="DSD124" s="172"/>
      <c r="DSE124" s="172"/>
      <c r="DSF124" s="172"/>
      <c r="DSG124" s="172"/>
      <c r="DSH124" s="172"/>
      <c r="DSI124" s="172"/>
      <c r="DSJ124" s="172"/>
      <c r="DSK124" s="172"/>
      <c r="DSL124" s="172"/>
      <c r="DSM124" s="172"/>
      <c r="DSN124" s="172"/>
      <c r="DSO124" s="172"/>
      <c r="DSP124" s="172"/>
      <c r="DSQ124" s="172"/>
      <c r="DSR124" s="172"/>
      <c r="DSS124" s="172"/>
      <c r="DST124" s="172"/>
      <c r="DSU124" s="172"/>
      <c r="DSV124" s="172"/>
      <c r="DSW124" s="172"/>
      <c r="DSX124" s="172"/>
      <c r="DSY124" s="172"/>
      <c r="DSZ124" s="172"/>
      <c r="DTA124" s="172"/>
      <c r="DTB124" s="172"/>
      <c r="DTC124" s="172"/>
      <c r="DTD124" s="172"/>
      <c r="DTE124" s="172"/>
      <c r="DTF124" s="172"/>
      <c r="DTG124" s="172"/>
      <c r="DTH124" s="172"/>
      <c r="DTI124" s="172"/>
      <c r="DTJ124" s="172"/>
      <c r="DTK124" s="172"/>
      <c r="DTL124" s="172"/>
      <c r="DTM124" s="172"/>
      <c r="DTN124" s="172"/>
      <c r="DTO124" s="172"/>
      <c r="DTP124" s="172"/>
      <c r="DTQ124" s="172"/>
      <c r="DTR124" s="172"/>
      <c r="DTS124" s="172"/>
      <c r="DTT124" s="172"/>
      <c r="DTU124" s="172"/>
      <c r="DTV124" s="172"/>
      <c r="DTW124" s="172"/>
      <c r="DTX124" s="172"/>
      <c r="DTY124" s="172"/>
      <c r="DTZ124" s="172"/>
      <c r="DUA124" s="172"/>
      <c r="DUB124" s="172"/>
      <c r="DUC124" s="172"/>
      <c r="DUD124" s="172"/>
      <c r="DUE124" s="172"/>
      <c r="DUF124" s="172"/>
      <c r="DUG124" s="172"/>
      <c r="DUH124" s="172"/>
      <c r="DUI124" s="172"/>
      <c r="DUJ124" s="172"/>
      <c r="DUK124" s="172"/>
      <c r="DUL124" s="172"/>
      <c r="DUM124" s="172"/>
      <c r="DUN124" s="172"/>
      <c r="DUO124" s="172"/>
      <c r="DUP124" s="172"/>
      <c r="DUQ124" s="172"/>
      <c r="DUR124" s="172"/>
      <c r="DUS124" s="172"/>
      <c r="DUT124" s="172"/>
      <c r="DUU124" s="172"/>
      <c r="DUV124" s="172"/>
      <c r="DUW124" s="172"/>
      <c r="DUX124" s="172"/>
      <c r="DUY124" s="172"/>
      <c r="DUZ124" s="172"/>
      <c r="DVA124" s="172"/>
      <c r="DVB124" s="172"/>
      <c r="DVC124" s="172"/>
      <c r="DVD124" s="172"/>
      <c r="DVE124" s="172"/>
      <c r="DVF124" s="172"/>
      <c r="DVG124" s="172"/>
      <c r="DVH124" s="172"/>
      <c r="DVI124" s="172"/>
      <c r="DVJ124" s="172"/>
      <c r="DVK124" s="172"/>
      <c r="DVL124" s="172"/>
      <c r="DVM124" s="172"/>
      <c r="DVN124" s="172"/>
      <c r="DVO124" s="172"/>
      <c r="DVP124" s="172"/>
      <c r="DVQ124" s="172"/>
      <c r="DVR124" s="172"/>
      <c r="DVS124" s="172"/>
      <c r="DVT124" s="172"/>
      <c r="DVU124" s="172"/>
      <c r="DVV124" s="172"/>
      <c r="DVW124" s="172"/>
      <c r="DVX124" s="172"/>
      <c r="DVY124" s="172"/>
      <c r="DVZ124" s="172"/>
      <c r="DWA124" s="172"/>
      <c r="DWB124" s="172"/>
      <c r="DWC124" s="172"/>
      <c r="DWD124" s="172"/>
      <c r="DWE124" s="172"/>
      <c r="DWF124" s="172"/>
      <c r="DWG124" s="172"/>
      <c r="DWH124" s="172"/>
      <c r="DWI124" s="172"/>
      <c r="DWJ124" s="172"/>
      <c r="DWK124" s="172"/>
      <c r="DWL124" s="172"/>
      <c r="DWM124" s="172"/>
      <c r="DWN124" s="172"/>
      <c r="DWO124" s="172"/>
      <c r="DWP124" s="172"/>
      <c r="DWQ124" s="172"/>
      <c r="DWR124" s="172"/>
      <c r="DWS124" s="172"/>
      <c r="DWT124" s="172"/>
      <c r="DWU124" s="172"/>
      <c r="DWV124" s="172"/>
      <c r="DWW124" s="172"/>
      <c r="DWX124" s="172"/>
      <c r="DWY124" s="172"/>
      <c r="DWZ124" s="172"/>
      <c r="DXA124" s="172"/>
      <c r="DXB124" s="172"/>
      <c r="DXC124" s="172"/>
      <c r="DXD124" s="172"/>
      <c r="DXE124" s="172"/>
      <c r="DXF124" s="172"/>
      <c r="DXG124" s="172"/>
      <c r="DXH124" s="172"/>
      <c r="DXI124" s="172"/>
      <c r="DXJ124" s="172"/>
      <c r="DXK124" s="172"/>
      <c r="DXL124" s="172"/>
      <c r="DXM124" s="172"/>
      <c r="DXN124" s="172"/>
      <c r="DXO124" s="172"/>
      <c r="DXP124" s="172"/>
      <c r="DXQ124" s="172"/>
      <c r="DXR124" s="172"/>
      <c r="DXS124" s="172"/>
      <c r="DXT124" s="172"/>
      <c r="DXU124" s="172"/>
      <c r="DXV124" s="172"/>
      <c r="DXW124" s="172"/>
      <c r="DXX124" s="172"/>
      <c r="DXY124" s="172"/>
      <c r="DXZ124" s="172"/>
      <c r="DYA124" s="172"/>
      <c r="DYB124" s="172"/>
      <c r="DYC124" s="172"/>
      <c r="DYD124" s="172"/>
      <c r="DYE124" s="172"/>
      <c r="DYF124" s="172"/>
      <c r="DYG124" s="172"/>
      <c r="DYH124" s="172"/>
      <c r="DYI124" s="172"/>
      <c r="DYJ124" s="172"/>
      <c r="DYK124" s="172"/>
      <c r="DYL124" s="172"/>
      <c r="DYM124" s="172"/>
      <c r="DYN124" s="172"/>
      <c r="DYO124" s="172"/>
      <c r="DYP124" s="172"/>
      <c r="DYQ124" s="172"/>
      <c r="DYR124" s="172"/>
      <c r="DYS124" s="172"/>
      <c r="DYT124" s="172"/>
      <c r="DYU124" s="172"/>
      <c r="DYV124" s="172"/>
      <c r="DYW124" s="172"/>
      <c r="DYX124" s="172"/>
      <c r="DYY124" s="172"/>
      <c r="DYZ124" s="172"/>
      <c r="DZA124" s="172"/>
      <c r="DZB124" s="172"/>
      <c r="DZC124" s="172"/>
      <c r="DZD124" s="172"/>
      <c r="DZE124" s="172"/>
      <c r="DZF124" s="172"/>
      <c r="DZG124" s="172"/>
      <c r="DZH124" s="172"/>
      <c r="DZI124" s="172"/>
      <c r="DZJ124" s="172"/>
      <c r="DZK124" s="172"/>
      <c r="DZL124" s="172"/>
      <c r="DZM124" s="172"/>
      <c r="DZN124" s="172"/>
      <c r="DZO124" s="172"/>
      <c r="DZP124" s="172"/>
      <c r="DZQ124" s="172"/>
      <c r="DZR124" s="172"/>
      <c r="DZS124" s="172"/>
      <c r="DZT124" s="172"/>
      <c r="DZU124" s="172"/>
      <c r="DZV124" s="172"/>
      <c r="DZW124" s="172"/>
      <c r="DZX124" s="172"/>
      <c r="DZY124" s="172"/>
      <c r="DZZ124" s="172"/>
      <c r="EAA124" s="172"/>
      <c r="EAB124" s="172"/>
      <c r="EAC124" s="172"/>
      <c r="EAD124" s="172"/>
      <c r="EAE124" s="172"/>
      <c r="EAF124" s="172"/>
      <c r="EAG124" s="172"/>
      <c r="EAH124" s="172"/>
      <c r="EAI124" s="172"/>
      <c r="EAJ124" s="172"/>
      <c r="EAK124" s="172"/>
      <c r="EAL124" s="172"/>
      <c r="EAM124" s="172"/>
      <c r="EAN124" s="172"/>
      <c r="EAO124" s="172"/>
      <c r="EAP124" s="172"/>
      <c r="EAQ124" s="172"/>
      <c r="EAR124" s="172"/>
      <c r="EAS124" s="172"/>
      <c r="EAT124" s="172"/>
      <c r="EAU124" s="172"/>
      <c r="EAV124" s="172"/>
      <c r="EAW124" s="172"/>
      <c r="EAX124" s="172"/>
      <c r="EAY124" s="172"/>
      <c r="EAZ124" s="172"/>
      <c r="EBA124" s="172"/>
      <c r="EBB124" s="172"/>
      <c r="EBC124" s="172"/>
      <c r="EBD124" s="172"/>
      <c r="EBE124" s="172"/>
      <c r="EBF124" s="172"/>
      <c r="EBG124" s="172"/>
      <c r="EBH124" s="172"/>
      <c r="EBI124" s="172"/>
      <c r="EBJ124" s="172"/>
      <c r="EBK124" s="172"/>
      <c r="EBL124" s="172"/>
      <c r="EBM124" s="172"/>
      <c r="EBN124" s="172"/>
      <c r="EBO124" s="172"/>
      <c r="EBP124" s="172"/>
      <c r="EBQ124" s="172"/>
      <c r="EBR124" s="172"/>
      <c r="EBS124" s="172"/>
      <c r="EBT124" s="172"/>
      <c r="EBU124" s="172"/>
      <c r="EBV124" s="172"/>
      <c r="EBW124" s="172"/>
      <c r="EBX124" s="172"/>
      <c r="EBY124" s="172"/>
      <c r="EBZ124" s="172"/>
      <c r="ECA124" s="172"/>
      <c r="ECB124" s="172"/>
      <c r="ECC124" s="172"/>
      <c r="ECD124" s="172"/>
      <c r="ECE124" s="172"/>
      <c r="ECF124" s="172"/>
      <c r="ECG124" s="172"/>
      <c r="ECH124" s="172"/>
      <c r="ECI124" s="172"/>
      <c r="ECJ124" s="172"/>
      <c r="ECK124" s="172"/>
      <c r="ECL124" s="172"/>
      <c r="ECM124" s="172"/>
      <c r="ECN124" s="172"/>
      <c r="ECO124" s="172"/>
      <c r="ECP124" s="172"/>
      <c r="ECQ124" s="172"/>
      <c r="ECR124" s="172"/>
      <c r="ECS124" s="172"/>
      <c r="ECT124" s="172"/>
      <c r="ECU124" s="172"/>
      <c r="ECV124" s="172"/>
      <c r="ECW124" s="172"/>
      <c r="ECX124" s="172"/>
      <c r="ECY124" s="172"/>
      <c r="ECZ124" s="172"/>
      <c r="EDA124" s="172"/>
      <c r="EDB124" s="172"/>
      <c r="EDC124" s="172"/>
      <c r="EDD124" s="172"/>
      <c r="EDE124" s="172"/>
      <c r="EDF124" s="172"/>
      <c r="EDG124" s="172"/>
      <c r="EDH124" s="172"/>
      <c r="EDI124" s="172"/>
      <c r="EDJ124" s="172"/>
      <c r="EDK124" s="172"/>
      <c r="EDL124" s="172"/>
      <c r="EDM124" s="172"/>
      <c r="EDN124" s="172"/>
      <c r="EDO124" s="172"/>
      <c r="EDP124" s="172"/>
      <c r="EDQ124" s="172"/>
      <c r="EDR124" s="172"/>
      <c r="EDS124" s="172"/>
      <c r="EDT124" s="172"/>
      <c r="EDU124" s="172"/>
      <c r="EDV124" s="172"/>
      <c r="EDW124" s="172"/>
      <c r="EDX124" s="172"/>
      <c r="EDY124" s="172"/>
      <c r="EDZ124" s="172"/>
      <c r="EEA124" s="172"/>
      <c r="EEB124" s="172"/>
      <c r="EEC124" s="172"/>
      <c r="EED124" s="172"/>
      <c r="EEE124" s="172"/>
      <c r="EEF124" s="172"/>
      <c r="EEG124" s="172"/>
      <c r="EEH124" s="172"/>
      <c r="EEI124" s="172"/>
      <c r="EEJ124" s="172"/>
      <c r="EEK124" s="172"/>
      <c r="EEL124" s="172"/>
      <c r="EEM124" s="172"/>
      <c r="EEN124" s="172"/>
      <c r="EEO124" s="172"/>
      <c r="EEP124" s="172"/>
      <c r="EEQ124" s="172"/>
      <c r="EER124" s="172"/>
      <c r="EES124" s="172"/>
      <c r="EET124" s="172"/>
      <c r="EEU124" s="172"/>
      <c r="EEV124" s="172"/>
      <c r="EEW124" s="172"/>
      <c r="EEX124" s="172"/>
      <c r="EEY124" s="172"/>
      <c r="EEZ124" s="172"/>
      <c r="EFA124" s="172"/>
      <c r="EFB124" s="172"/>
      <c r="EFC124" s="172"/>
      <c r="EFD124" s="172"/>
      <c r="EFE124" s="172"/>
      <c r="EFF124" s="172"/>
      <c r="EFG124" s="172"/>
      <c r="EFH124" s="172"/>
      <c r="EFI124" s="172"/>
      <c r="EFJ124" s="172"/>
      <c r="EFK124" s="172"/>
      <c r="EFL124" s="172"/>
      <c r="EFM124" s="172"/>
      <c r="EFN124" s="172"/>
      <c r="EFO124" s="172"/>
      <c r="EFP124" s="172"/>
      <c r="EFQ124" s="172"/>
      <c r="EFR124" s="172"/>
      <c r="EFS124" s="172"/>
      <c r="EFT124" s="172"/>
      <c r="EFU124" s="172"/>
      <c r="EFV124" s="172"/>
      <c r="EFW124" s="172"/>
      <c r="EFX124" s="172"/>
      <c r="EFY124" s="172"/>
      <c r="EFZ124" s="172"/>
      <c r="EGA124" s="172"/>
      <c r="EGB124" s="172"/>
      <c r="EGC124" s="172"/>
      <c r="EGD124" s="172"/>
      <c r="EGE124" s="172"/>
      <c r="EGF124" s="172"/>
      <c r="EGG124" s="172"/>
      <c r="EGH124" s="172"/>
      <c r="EGI124" s="172"/>
      <c r="EGJ124" s="172"/>
      <c r="EGK124" s="172"/>
      <c r="EGL124" s="172"/>
      <c r="EGM124" s="172"/>
      <c r="EGN124" s="172"/>
      <c r="EGO124" s="172"/>
      <c r="EGP124" s="172"/>
      <c r="EGQ124" s="172"/>
      <c r="EGR124" s="172"/>
      <c r="EGS124" s="172"/>
      <c r="EGT124" s="172"/>
      <c r="EGU124" s="172"/>
      <c r="EGV124" s="172"/>
      <c r="EGW124" s="172"/>
      <c r="EGX124" s="172"/>
      <c r="EGY124" s="172"/>
      <c r="EGZ124" s="172"/>
      <c r="EHA124" s="172"/>
      <c r="EHB124" s="172"/>
      <c r="EHC124" s="172"/>
      <c r="EHD124" s="172"/>
      <c r="EHE124" s="172"/>
      <c r="EHF124" s="172"/>
      <c r="EHG124" s="172"/>
      <c r="EHH124" s="172"/>
      <c r="EHI124" s="172"/>
      <c r="EHJ124" s="172"/>
      <c r="EHK124" s="172"/>
      <c r="EHL124" s="172"/>
      <c r="EHM124" s="172"/>
      <c r="EHN124" s="172"/>
      <c r="EHO124" s="172"/>
      <c r="EHP124" s="172"/>
      <c r="EHQ124" s="172"/>
      <c r="EHR124" s="172"/>
      <c r="EHS124" s="172"/>
      <c r="EHT124" s="172"/>
      <c r="EHU124" s="172"/>
      <c r="EHV124" s="172"/>
      <c r="EHW124" s="172"/>
      <c r="EHX124" s="172"/>
      <c r="EHY124" s="172"/>
      <c r="EHZ124" s="172"/>
      <c r="EIA124" s="172"/>
      <c r="EIB124" s="172"/>
      <c r="EIC124" s="172"/>
      <c r="EID124" s="172"/>
      <c r="EIE124" s="172"/>
      <c r="EIF124" s="172"/>
      <c r="EIG124" s="172"/>
      <c r="EIH124" s="172"/>
      <c r="EII124" s="172"/>
      <c r="EIJ124" s="172"/>
      <c r="EIK124" s="172"/>
      <c r="EIL124" s="172"/>
      <c r="EIM124" s="172"/>
      <c r="EIN124" s="172"/>
      <c r="EIO124" s="172"/>
      <c r="EIP124" s="172"/>
      <c r="EIQ124" s="172"/>
      <c r="EIR124" s="172"/>
      <c r="EIS124" s="172"/>
      <c r="EIT124" s="172"/>
      <c r="EIU124" s="172"/>
      <c r="EIV124" s="172"/>
      <c r="EIW124" s="172"/>
      <c r="EIX124" s="172"/>
      <c r="EIY124" s="172"/>
      <c r="EIZ124" s="172"/>
      <c r="EJA124" s="172"/>
      <c r="EJB124" s="172"/>
      <c r="EJC124" s="172"/>
      <c r="EJD124" s="172"/>
      <c r="EJE124" s="172"/>
      <c r="EJF124" s="172"/>
      <c r="EJG124" s="172"/>
      <c r="EJH124" s="172"/>
      <c r="EJI124" s="172"/>
      <c r="EJJ124" s="172"/>
      <c r="EJK124" s="172"/>
      <c r="EJL124" s="172"/>
      <c r="EJM124" s="172"/>
      <c r="EJN124" s="172"/>
      <c r="EJO124" s="172"/>
      <c r="EJP124" s="172"/>
      <c r="EJQ124" s="172"/>
      <c r="EJR124" s="172"/>
      <c r="EJS124" s="172"/>
      <c r="EJT124" s="172"/>
      <c r="EJU124" s="172"/>
      <c r="EJV124" s="172"/>
      <c r="EJW124" s="172"/>
      <c r="EJX124" s="172"/>
      <c r="EJY124" s="172"/>
      <c r="EJZ124" s="172"/>
      <c r="EKA124" s="172"/>
      <c r="EKB124" s="172"/>
      <c r="EKC124" s="172"/>
      <c r="EKD124" s="172"/>
      <c r="EKE124" s="172"/>
      <c r="EKF124" s="172"/>
      <c r="EKG124" s="172"/>
      <c r="EKH124" s="172"/>
      <c r="EKI124" s="172"/>
      <c r="EKJ124" s="172"/>
      <c r="EKK124" s="172"/>
      <c r="EKL124" s="172"/>
      <c r="EKM124" s="172"/>
      <c r="EKN124" s="172"/>
      <c r="EKO124" s="172"/>
      <c r="EKP124" s="172"/>
      <c r="EKQ124" s="172"/>
      <c r="EKR124" s="172"/>
      <c r="EKS124" s="172"/>
      <c r="EKT124" s="172"/>
      <c r="EKU124" s="172"/>
      <c r="EKV124" s="172"/>
      <c r="EKW124" s="172"/>
      <c r="EKX124" s="172"/>
      <c r="EKY124" s="172"/>
      <c r="EKZ124" s="172"/>
      <c r="ELA124" s="172"/>
      <c r="ELB124" s="172"/>
      <c r="ELC124" s="172"/>
      <c r="ELD124" s="172"/>
      <c r="ELE124" s="172"/>
      <c r="ELF124" s="172"/>
      <c r="ELG124" s="172"/>
      <c r="ELH124" s="172"/>
      <c r="ELI124" s="172"/>
      <c r="ELJ124" s="172"/>
      <c r="ELK124" s="172"/>
      <c r="ELL124" s="172"/>
      <c r="ELM124" s="172"/>
      <c r="ELN124" s="172"/>
      <c r="ELO124" s="172"/>
      <c r="ELP124" s="172"/>
      <c r="ELQ124" s="172"/>
      <c r="ELR124" s="172"/>
      <c r="ELS124" s="172"/>
      <c r="ELT124" s="172"/>
      <c r="ELU124" s="172"/>
      <c r="ELV124" s="172"/>
      <c r="ELW124" s="172"/>
      <c r="ELX124" s="172"/>
      <c r="ELY124" s="172"/>
      <c r="ELZ124" s="172"/>
      <c r="EMA124" s="172"/>
      <c r="EMB124" s="172"/>
      <c r="EMC124" s="172"/>
      <c r="EMD124" s="172"/>
      <c r="EME124" s="172"/>
      <c r="EMF124" s="172"/>
      <c r="EMG124" s="172"/>
      <c r="EMH124" s="172"/>
      <c r="EMI124" s="172"/>
      <c r="EMJ124" s="172"/>
      <c r="EMK124" s="172"/>
      <c r="EML124" s="172"/>
      <c r="EMM124" s="172"/>
      <c r="EMN124" s="172"/>
      <c r="EMO124" s="172"/>
      <c r="EMP124" s="172"/>
      <c r="EMQ124" s="172"/>
      <c r="EMR124" s="172"/>
      <c r="EMS124" s="172"/>
      <c r="EMT124" s="172"/>
      <c r="EMU124" s="172"/>
      <c r="EMV124" s="172"/>
      <c r="EMW124" s="172"/>
      <c r="EMX124" s="172"/>
      <c r="EMY124" s="172"/>
      <c r="EMZ124" s="172"/>
      <c r="ENA124" s="172"/>
      <c r="ENB124" s="172"/>
      <c r="ENC124" s="172"/>
      <c r="END124" s="172"/>
      <c r="ENE124" s="172"/>
      <c r="ENF124" s="172"/>
      <c r="ENG124" s="172"/>
      <c r="ENH124" s="172"/>
      <c r="ENI124" s="172"/>
      <c r="ENJ124" s="172"/>
      <c r="ENK124" s="172"/>
      <c r="ENL124" s="172"/>
      <c r="ENM124" s="172"/>
      <c r="ENN124" s="172"/>
      <c r="ENO124" s="172"/>
      <c r="ENP124" s="172"/>
      <c r="ENQ124" s="172"/>
      <c r="ENR124" s="172"/>
      <c r="ENS124" s="172"/>
      <c r="ENT124" s="172"/>
      <c r="ENU124" s="172"/>
      <c r="ENV124" s="172"/>
      <c r="ENW124" s="172"/>
      <c r="ENX124" s="172"/>
      <c r="ENY124" s="172"/>
      <c r="ENZ124" s="172"/>
      <c r="EOA124" s="172"/>
      <c r="EOB124" s="172"/>
      <c r="EOC124" s="172"/>
      <c r="EOD124" s="172"/>
      <c r="EOE124" s="172"/>
      <c r="EOF124" s="172"/>
      <c r="EOG124" s="172"/>
      <c r="EOH124" s="172"/>
      <c r="EOI124" s="172"/>
      <c r="EOJ124" s="172"/>
      <c r="EOK124" s="172"/>
      <c r="EOL124" s="172"/>
      <c r="EOM124" s="172"/>
      <c r="EON124" s="172"/>
      <c r="EOO124" s="172"/>
      <c r="EOP124" s="172"/>
      <c r="EOQ124" s="172"/>
      <c r="EOR124" s="172"/>
      <c r="EOS124" s="172"/>
      <c r="EOT124" s="172"/>
      <c r="EOU124" s="172"/>
      <c r="EOV124" s="172"/>
      <c r="EOW124" s="172"/>
      <c r="EOX124" s="172"/>
      <c r="EOY124" s="172"/>
      <c r="EOZ124" s="172"/>
      <c r="EPA124" s="172"/>
      <c r="EPB124" s="172"/>
      <c r="EPC124" s="172"/>
      <c r="EPD124" s="172"/>
      <c r="EPE124" s="172"/>
      <c r="EPF124" s="172"/>
      <c r="EPG124" s="172"/>
      <c r="EPH124" s="172"/>
      <c r="EPI124" s="172"/>
      <c r="EPJ124" s="172"/>
      <c r="EPK124" s="172"/>
      <c r="EPL124" s="172"/>
      <c r="EPM124" s="172"/>
      <c r="EPN124" s="172"/>
      <c r="EPO124" s="172"/>
      <c r="EPP124" s="172"/>
      <c r="EPQ124" s="172"/>
      <c r="EPR124" s="172"/>
      <c r="EPS124" s="172"/>
      <c r="EPT124" s="172"/>
      <c r="EPU124" s="172"/>
      <c r="EPV124" s="172"/>
      <c r="EPW124" s="172"/>
      <c r="EPX124" s="172"/>
      <c r="EPY124" s="172"/>
      <c r="EPZ124" s="172"/>
      <c r="EQA124" s="172"/>
      <c r="EQB124" s="172"/>
      <c r="EQC124" s="172"/>
      <c r="EQD124" s="172"/>
      <c r="EQE124" s="172"/>
      <c r="EQF124" s="172"/>
      <c r="EQG124" s="172"/>
      <c r="EQH124" s="172"/>
      <c r="EQI124" s="172"/>
      <c r="EQJ124" s="172"/>
      <c r="EQK124" s="172"/>
      <c r="EQL124" s="172"/>
      <c r="EQM124" s="172"/>
      <c r="EQN124" s="172"/>
      <c r="EQO124" s="172"/>
      <c r="EQP124" s="172"/>
      <c r="EQQ124" s="172"/>
      <c r="EQR124" s="172"/>
      <c r="EQS124" s="172"/>
      <c r="EQT124" s="172"/>
      <c r="EQU124" s="172"/>
      <c r="EQV124" s="172"/>
      <c r="EQW124" s="172"/>
      <c r="EQX124" s="172"/>
      <c r="EQY124" s="172"/>
      <c r="EQZ124" s="172"/>
      <c r="ERA124" s="172"/>
      <c r="ERB124" s="172"/>
      <c r="ERC124" s="172"/>
      <c r="ERD124" s="172"/>
      <c r="ERE124" s="172"/>
      <c r="ERF124" s="172"/>
      <c r="ERG124" s="172"/>
      <c r="ERH124" s="172"/>
      <c r="ERI124" s="172"/>
      <c r="ERJ124" s="172"/>
      <c r="ERK124" s="172"/>
      <c r="ERL124" s="172"/>
      <c r="ERM124" s="172"/>
      <c r="ERN124" s="172"/>
      <c r="ERO124" s="172"/>
      <c r="ERP124" s="172"/>
      <c r="ERQ124" s="172"/>
      <c r="ERR124" s="172"/>
      <c r="ERS124" s="172"/>
      <c r="ERT124" s="172"/>
      <c r="ERU124" s="172"/>
      <c r="ERV124" s="172"/>
      <c r="ERW124" s="172"/>
      <c r="ERX124" s="172"/>
      <c r="ERY124" s="172"/>
      <c r="ERZ124" s="172"/>
      <c r="ESA124" s="172"/>
      <c r="ESB124" s="172"/>
      <c r="ESC124" s="172"/>
      <c r="ESD124" s="172"/>
      <c r="ESE124" s="172"/>
      <c r="ESF124" s="172"/>
      <c r="ESG124" s="172"/>
      <c r="ESH124" s="172"/>
      <c r="ESI124" s="172"/>
      <c r="ESJ124" s="172"/>
      <c r="ESK124" s="172"/>
      <c r="ESL124" s="172"/>
      <c r="ESM124" s="172"/>
      <c r="ESN124" s="172"/>
      <c r="ESO124" s="172"/>
      <c r="ESP124" s="172"/>
      <c r="ESQ124" s="172"/>
      <c r="ESR124" s="172"/>
      <c r="ESS124" s="172"/>
      <c r="EST124" s="172"/>
      <c r="ESU124" s="172"/>
      <c r="ESV124" s="172"/>
      <c r="ESW124" s="172"/>
      <c r="ESX124" s="172"/>
      <c r="ESY124" s="172"/>
      <c r="ESZ124" s="172"/>
      <c r="ETA124" s="172"/>
      <c r="ETB124" s="172"/>
      <c r="ETC124" s="172"/>
      <c r="ETD124" s="172"/>
      <c r="ETE124" s="172"/>
      <c r="ETF124" s="172"/>
      <c r="ETG124" s="172"/>
      <c r="ETH124" s="172"/>
      <c r="ETI124" s="172"/>
      <c r="ETJ124" s="172"/>
      <c r="ETK124" s="172"/>
      <c r="ETL124" s="172"/>
      <c r="ETM124" s="172"/>
      <c r="ETN124" s="172"/>
      <c r="ETO124" s="172"/>
      <c r="ETP124" s="172"/>
      <c r="ETQ124" s="172"/>
      <c r="ETR124" s="172"/>
      <c r="ETS124" s="172"/>
      <c r="ETT124" s="172"/>
      <c r="ETU124" s="172"/>
      <c r="ETV124" s="172"/>
      <c r="ETW124" s="172"/>
      <c r="ETX124" s="172"/>
      <c r="ETY124" s="172"/>
      <c r="ETZ124" s="172"/>
      <c r="EUA124" s="172"/>
      <c r="EUB124" s="172"/>
      <c r="EUC124" s="172"/>
      <c r="EUD124" s="172"/>
      <c r="EUE124" s="172"/>
      <c r="EUF124" s="172"/>
      <c r="EUG124" s="172"/>
      <c r="EUH124" s="172"/>
      <c r="EUI124" s="172"/>
      <c r="EUJ124" s="172"/>
      <c r="EUK124" s="172"/>
      <c r="EUL124" s="172"/>
      <c r="EUM124" s="172"/>
      <c r="EUN124" s="172"/>
      <c r="EUO124" s="172"/>
      <c r="EUP124" s="172"/>
      <c r="EUQ124" s="172"/>
      <c r="EUR124" s="172"/>
      <c r="EUS124" s="172"/>
      <c r="EUT124" s="172"/>
      <c r="EUU124" s="172"/>
      <c r="EUV124" s="172"/>
      <c r="EUW124" s="172"/>
      <c r="EUX124" s="172"/>
      <c r="EUY124" s="172"/>
      <c r="EUZ124" s="172"/>
      <c r="EVA124" s="172"/>
      <c r="EVB124" s="172"/>
      <c r="EVC124" s="172"/>
      <c r="EVD124" s="172"/>
      <c r="EVE124" s="172"/>
      <c r="EVF124" s="172"/>
      <c r="EVG124" s="172"/>
      <c r="EVH124" s="172"/>
      <c r="EVI124" s="172"/>
      <c r="EVJ124" s="172"/>
      <c r="EVK124" s="172"/>
      <c r="EVL124" s="172"/>
      <c r="EVM124" s="172"/>
      <c r="EVN124" s="172"/>
      <c r="EVO124" s="172"/>
      <c r="EVP124" s="172"/>
      <c r="EVQ124" s="172"/>
      <c r="EVR124" s="172"/>
      <c r="EVS124" s="172"/>
      <c r="EVT124" s="172"/>
      <c r="EVU124" s="172"/>
      <c r="EVV124" s="172"/>
      <c r="EVW124" s="172"/>
      <c r="EVX124" s="172"/>
      <c r="EVY124" s="172"/>
      <c r="EVZ124" s="172"/>
      <c r="EWA124" s="172"/>
      <c r="EWB124" s="172"/>
      <c r="EWC124" s="172"/>
      <c r="EWD124" s="172"/>
      <c r="EWE124" s="172"/>
      <c r="EWF124" s="172"/>
      <c r="EWG124" s="172"/>
      <c r="EWH124" s="172"/>
      <c r="EWI124" s="172"/>
      <c r="EWJ124" s="172"/>
      <c r="EWK124" s="172"/>
      <c r="EWL124" s="172"/>
      <c r="EWM124" s="172"/>
      <c r="EWN124" s="172"/>
      <c r="EWO124" s="172"/>
      <c r="EWP124" s="172"/>
      <c r="EWQ124" s="172"/>
      <c r="EWR124" s="172"/>
      <c r="EWS124" s="172"/>
      <c r="EWT124" s="172"/>
      <c r="EWU124" s="172"/>
      <c r="EWV124" s="172"/>
      <c r="EWW124" s="172"/>
      <c r="EWX124" s="172"/>
      <c r="EWY124" s="172"/>
      <c r="EWZ124" s="172"/>
      <c r="EXA124" s="172"/>
      <c r="EXB124" s="172"/>
      <c r="EXC124" s="172"/>
      <c r="EXD124" s="172"/>
      <c r="EXE124" s="172"/>
      <c r="EXF124" s="172"/>
      <c r="EXG124" s="172"/>
      <c r="EXH124" s="172"/>
      <c r="EXI124" s="172"/>
      <c r="EXJ124" s="172"/>
      <c r="EXK124" s="172"/>
      <c r="EXL124" s="172"/>
      <c r="EXM124" s="172"/>
      <c r="EXN124" s="172"/>
      <c r="EXO124" s="172"/>
      <c r="EXP124" s="172"/>
      <c r="EXQ124" s="172"/>
      <c r="EXR124" s="172"/>
      <c r="EXS124" s="172"/>
      <c r="EXT124" s="172"/>
      <c r="EXU124" s="172"/>
      <c r="EXV124" s="172"/>
      <c r="EXW124" s="172"/>
      <c r="EXX124" s="172"/>
      <c r="EXY124" s="172"/>
      <c r="EXZ124" s="172"/>
      <c r="EYA124" s="172"/>
      <c r="EYB124" s="172"/>
      <c r="EYC124" s="172"/>
      <c r="EYD124" s="172"/>
      <c r="EYE124" s="172"/>
      <c r="EYF124" s="172"/>
      <c r="EYG124" s="172"/>
      <c r="EYH124" s="172"/>
      <c r="EYI124" s="172"/>
      <c r="EYJ124" s="172"/>
      <c r="EYK124" s="172"/>
      <c r="EYL124" s="172"/>
      <c r="EYM124" s="172"/>
      <c r="EYN124" s="172"/>
      <c r="EYO124" s="172"/>
      <c r="EYP124" s="172"/>
      <c r="EYQ124" s="172"/>
      <c r="EYR124" s="172"/>
      <c r="EYS124" s="172"/>
      <c r="EYT124" s="172"/>
      <c r="EYU124" s="172"/>
      <c r="EYV124" s="172"/>
      <c r="EYW124" s="172"/>
      <c r="EYX124" s="172"/>
      <c r="EYY124" s="172"/>
      <c r="EYZ124" s="172"/>
      <c r="EZA124" s="172"/>
      <c r="EZB124" s="172"/>
      <c r="EZC124" s="172"/>
      <c r="EZD124" s="172"/>
      <c r="EZE124" s="172"/>
      <c r="EZF124" s="172"/>
      <c r="EZG124" s="172"/>
      <c r="EZH124" s="172"/>
      <c r="EZI124" s="172"/>
      <c r="EZJ124" s="172"/>
      <c r="EZK124" s="172"/>
      <c r="EZL124" s="172"/>
      <c r="EZM124" s="172"/>
      <c r="EZN124" s="172"/>
      <c r="EZO124" s="172"/>
      <c r="EZP124" s="172"/>
      <c r="EZQ124" s="172"/>
      <c r="EZR124" s="172"/>
      <c r="EZS124" s="172"/>
      <c r="EZT124" s="172"/>
      <c r="EZU124" s="172"/>
      <c r="EZV124" s="172"/>
      <c r="EZW124" s="172"/>
      <c r="EZX124" s="172"/>
      <c r="EZY124" s="172"/>
      <c r="EZZ124" s="172"/>
      <c r="FAA124" s="172"/>
      <c r="FAB124" s="172"/>
      <c r="FAC124" s="172"/>
      <c r="FAD124" s="172"/>
      <c r="FAE124" s="172"/>
      <c r="FAF124" s="172"/>
      <c r="FAG124" s="172"/>
      <c r="FAH124" s="172"/>
      <c r="FAI124" s="172"/>
      <c r="FAJ124" s="172"/>
      <c r="FAK124" s="172"/>
      <c r="FAL124" s="172"/>
      <c r="FAM124" s="172"/>
      <c r="FAN124" s="172"/>
      <c r="FAO124" s="172"/>
      <c r="FAP124" s="172"/>
      <c r="FAQ124" s="172"/>
      <c r="FAR124" s="172"/>
      <c r="FAS124" s="172"/>
      <c r="FAT124" s="172"/>
      <c r="FAU124" s="172"/>
      <c r="FAV124" s="172"/>
      <c r="FAW124" s="172"/>
      <c r="FAX124" s="172"/>
      <c r="FAY124" s="172"/>
      <c r="FAZ124" s="172"/>
      <c r="FBA124" s="172"/>
      <c r="FBB124" s="172"/>
      <c r="FBC124" s="172"/>
      <c r="FBD124" s="172"/>
      <c r="FBE124" s="172"/>
      <c r="FBF124" s="172"/>
      <c r="FBG124" s="172"/>
      <c r="FBH124" s="172"/>
      <c r="FBI124" s="172"/>
      <c r="FBJ124" s="172"/>
      <c r="FBK124" s="172"/>
      <c r="FBL124" s="172"/>
      <c r="FBM124" s="172"/>
      <c r="FBN124" s="172"/>
      <c r="FBO124" s="172"/>
      <c r="FBP124" s="172"/>
      <c r="FBQ124" s="172"/>
      <c r="FBR124" s="172"/>
      <c r="FBS124" s="172"/>
      <c r="FBT124" s="172"/>
      <c r="FBU124" s="172"/>
      <c r="FBV124" s="172"/>
      <c r="FBW124" s="172"/>
      <c r="FBX124" s="172"/>
      <c r="FBY124" s="172"/>
      <c r="FBZ124" s="172"/>
      <c r="FCA124" s="172"/>
      <c r="FCB124" s="172"/>
      <c r="FCC124" s="172"/>
      <c r="FCD124" s="172"/>
      <c r="FCE124" s="172"/>
      <c r="FCF124" s="172"/>
      <c r="FCG124" s="172"/>
      <c r="FCH124" s="172"/>
      <c r="FCI124" s="172"/>
      <c r="FCJ124" s="172"/>
      <c r="FCK124" s="172"/>
      <c r="FCL124" s="172"/>
      <c r="FCM124" s="172"/>
      <c r="FCN124" s="172"/>
      <c r="FCO124" s="172"/>
      <c r="FCP124" s="172"/>
      <c r="FCQ124" s="172"/>
      <c r="FCR124" s="172"/>
      <c r="FCS124" s="172"/>
      <c r="FCT124" s="172"/>
      <c r="FCU124" s="172"/>
      <c r="FCV124" s="172"/>
      <c r="FCW124" s="172"/>
      <c r="FCX124" s="172"/>
      <c r="FCY124" s="172"/>
      <c r="FCZ124" s="172"/>
      <c r="FDA124" s="172"/>
      <c r="FDB124" s="172"/>
      <c r="FDC124" s="172"/>
      <c r="FDD124" s="172"/>
      <c r="FDE124" s="172"/>
      <c r="FDF124" s="172"/>
      <c r="FDG124" s="172"/>
      <c r="FDH124" s="172"/>
      <c r="FDI124" s="172"/>
      <c r="FDJ124" s="172"/>
      <c r="FDK124" s="172"/>
      <c r="FDL124" s="172"/>
      <c r="FDM124" s="172"/>
      <c r="FDN124" s="172"/>
      <c r="FDO124" s="172"/>
      <c r="FDP124" s="172"/>
      <c r="FDQ124" s="172"/>
      <c r="FDR124" s="172"/>
      <c r="FDS124" s="172"/>
      <c r="FDT124" s="172"/>
      <c r="FDU124" s="172"/>
      <c r="FDV124" s="172"/>
      <c r="FDW124" s="172"/>
      <c r="FDX124" s="172"/>
      <c r="FDY124" s="172"/>
      <c r="FDZ124" s="172"/>
      <c r="FEA124" s="172"/>
      <c r="FEB124" s="172"/>
      <c r="FEC124" s="172"/>
      <c r="FED124" s="172"/>
      <c r="FEE124" s="172"/>
      <c r="FEF124" s="172"/>
      <c r="FEG124" s="172"/>
      <c r="FEH124" s="172"/>
      <c r="FEI124" s="172"/>
      <c r="FEJ124" s="172"/>
      <c r="FEK124" s="172"/>
      <c r="FEL124" s="172"/>
      <c r="FEM124" s="172"/>
      <c r="FEN124" s="172"/>
      <c r="FEO124" s="172"/>
      <c r="FEP124" s="172"/>
      <c r="FEQ124" s="172"/>
      <c r="FER124" s="172"/>
      <c r="FES124" s="172"/>
      <c r="FET124" s="172"/>
      <c r="FEU124" s="172"/>
      <c r="FEV124" s="172"/>
      <c r="FEW124" s="172"/>
      <c r="FEX124" s="172"/>
      <c r="FEY124" s="172"/>
      <c r="FEZ124" s="172"/>
      <c r="FFA124" s="172"/>
      <c r="FFB124" s="172"/>
      <c r="FFC124" s="172"/>
      <c r="FFD124" s="172"/>
      <c r="FFE124" s="172"/>
      <c r="FFF124" s="172"/>
      <c r="FFG124" s="172"/>
      <c r="FFH124" s="172"/>
      <c r="FFI124" s="172"/>
      <c r="FFJ124" s="172"/>
      <c r="FFK124" s="172"/>
      <c r="FFL124" s="172"/>
      <c r="FFM124" s="172"/>
      <c r="FFN124" s="172"/>
      <c r="FFO124" s="172"/>
      <c r="FFP124" s="172"/>
      <c r="FFQ124" s="172"/>
      <c r="FFR124" s="172"/>
      <c r="FFS124" s="172"/>
      <c r="FFT124" s="172"/>
      <c r="FFU124" s="172"/>
      <c r="FFV124" s="172"/>
      <c r="FFW124" s="172"/>
      <c r="FFX124" s="172"/>
      <c r="FFY124" s="172"/>
      <c r="FFZ124" s="172"/>
      <c r="FGA124" s="172"/>
      <c r="FGB124" s="172"/>
      <c r="FGC124" s="172"/>
      <c r="FGD124" s="172"/>
      <c r="FGE124" s="172"/>
      <c r="FGF124" s="172"/>
      <c r="FGG124" s="172"/>
      <c r="FGH124" s="172"/>
      <c r="FGI124" s="172"/>
      <c r="FGJ124" s="172"/>
      <c r="FGK124" s="172"/>
      <c r="FGL124" s="172"/>
      <c r="FGM124" s="172"/>
      <c r="FGN124" s="172"/>
      <c r="FGO124" s="172"/>
      <c r="FGP124" s="172"/>
      <c r="FGQ124" s="172"/>
      <c r="FGR124" s="172"/>
      <c r="FGS124" s="172"/>
      <c r="FGT124" s="172"/>
      <c r="FGU124" s="172"/>
      <c r="FGV124" s="172"/>
      <c r="FGW124" s="172"/>
      <c r="FGX124" s="172"/>
      <c r="FGY124" s="172"/>
      <c r="FGZ124" s="172"/>
      <c r="FHA124" s="172"/>
      <c r="FHB124" s="172"/>
      <c r="FHC124" s="172"/>
      <c r="FHD124" s="172"/>
      <c r="FHE124" s="172"/>
      <c r="FHF124" s="172"/>
      <c r="FHG124" s="172"/>
      <c r="FHH124" s="172"/>
      <c r="FHI124" s="172"/>
      <c r="FHJ124" s="172"/>
      <c r="FHK124" s="172"/>
      <c r="FHL124" s="172"/>
      <c r="FHM124" s="172"/>
      <c r="FHN124" s="172"/>
      <c r="FHO124" s="172"/>
      <c r="FHP124" s="172"/>
      <c r="FHQ124" s="172"/>
      <c r="FHR124" s="172"/>
      <c r="FHS124" s="172"/>
      <c r="FHT124" s="172"/>
      <c r="FHU124" s="172"/>
      <c r="FHV124" s="172"/>
      <c r="FHW124" s="172"/>
      <c r="FHX124" s="172"/>
      <c r="FHY124" s="172"/>
      <c r="FHZ124" s="172"/>
      <c r="FIA124" s="172"/>
      <c r="FIB124" s="172"/>
      <c r="FIC124" s="172"/>
      <c r="FID124" s="172"/>
      <c r="FIE124" s="172"/>
      <c r="FIF124" s="172"/>
      <c r="FIG124" s="172"/>
      <c r="FIH124" s="172"/>
      <c r="FII124" s="172"/>
      <c r="FIJ124" s="172"/>
      <c r="FIK124" s="172"/>
      <c r="FIL124" s="172"/>
      <c r="FIM124" s="172"/>
      <c r="FIN124" s="172"/>
      <c r="FIO124" s="172"/>
      <c r="FIP124" s="172"/>
      <c r="FIQ124" s="172"/>
      <c r="FIR124" s="172"/>
      <c r="FIS124" s="172"/>
      <c r="FIT124" s="172"/>
      <c r="FIU124" s="172"/>
      <c r="FIV124" s="172"/>
      <c r="FIW124" s="172"/>
      <c r="FIX124" s="172"/>
      <c r="FIY124" s="172"/>
      <c r="FIZ124" s="172"/>
      <c r="FJA124" s="172"/>
      <c r="FJB124" s="172"/>
      <c r="FJC124" s="172"/>
      <c r="FJD124" s="172"/>
      <c r="FJE124" s="172"/>
      <c r="FJF124" s="172"/>
      <c r="FJG124" s="172"/>
      <c r="FJH124" s="172"/>
      <c r="FJI124" s="172"/>
      <c r="FJJ124" s="172"/>
      <c r="FJK124" s="172"/>
      <c r="FJL124" s="172"/>
      <c r="FJM124" s="172"/>
      <c r="FJN124" s="172"/>
      <c r="FJO124" s="172"/>
      <c r="FJP124" s="172"/>
      <c r="FJQ124" s="172"/>
      <c r="FJR124" s="172"/>
      <c r="FJS124" s="172"/>
      <c r="FJT124" s="172"/>
      <c r="FJU124" s="172"/>
      <c r="FJV124" s="172"/>
      <c r="FJW124" s="172"/>
      <c r="FJX124" s="172"/>
      <c r="FJY124" s="172"/>
      <c r="FJZ124" s="172"/>
      <c r="FKA124" s="172"/>
      <c r="FKB124" s="172"/>
      <c r="FKC124" s="172"/>
      <c r="FKD124" s="172"/>
      <c r="FKE124" s="172"/>
      <c r="FKF124" s="172"/>
      <c r="FKG124" s="172"/>
      <c r="FKH124" s="172"/>
      <c r="FKI124" s="172"/>
      <c r="FKJ124" s="172"/>
      <c r="FKK124" s="172"/>
      <c r="FKL124" s="172"/>
      <c r="FKM124" s="172"/>
      <c r="FKN124" s="172"/>
      <c r="FKO124" s="172"/>
      <c r="FKP124" s="172"/>
      <c r="FKQ124" s="172"/>
      <c r="FKR124" s="172"/>
      <c r="FKS124" s="172"/>
      <c r="FKT124" s="172"/>
      <c r="FKU124" s="172"/>
      <c r="FKV124" s="172"/>
      <c r="FKW124" s="172"/>
      <c r="FKX124" s="172"/>
      <c r="FKY124" s="172"/>
      <c r="FKZ124" s="172"/>
      <c r="FLA124" s="172"/>
      <c r="FLB124" s="172"/>
      <c r="FLC124" s="172"/>
      <c r="FLD124" s="172"/>
      <c r="FLE124" s="172"/>
      <c r="FLF124" s="172"/>
      <c r="FLG124" s="172"/>
      <c r="FLH124" s="172"/>
      <c r="FLI124" s="172"/>
      <c r="FLJ124" s="172"/>
      <c r="FLK124" s="172"/>
      <c r="FLL124" s="172"/>
      <c r="FLM124" s="172"/>
      <c r="FLN124" s="172"/>
      <c r="FLO124" s="172"/>
      <c r="FLP124" s="172"/>
      <c r="FLQ124" s="172"/>
      <c r="FLR124" s="172"/>
      <c r="FLS124" s="172"/>
      <c r="FLT124" s="172"/>
      <c r="FLU124" s="172"/>
      <c r="FLV124" s="172"/>
      <c r="FLW124" s="172"/>
      <c r="FLX124" s="172"/>
      <c r="FLY124" s="172"/>
      <c r="FLZ124" s="172"/>
      <c r="FMA124" s="172"/>
      <c r="FMB124" s="172"/>
      <c r="FMC124" s="172"/>
      <c r="FMD124" s="172"/>
      <c r="FME124" s="172"/>
      <c r="FMF124" s="172"/>
      <c r="FMG124" s="172"/>
      <c r="FMH124" s="172"/>
      <c r="FMI124" s="172"/>
      <c r="FMJ124" s="172"/>
      <c r="FMK124" s="172"/>
      <c r="FML124" s="172"/>
      <c r="FMM124" s="172"/>
      <c r="FMN124" s="172"/>
      <c r="FMO124" s="172"/>
      <c r="FMP124" s="172"/>
      <c r="FMQ124" s="172"/>
      <c r="FMR124" s="172"/>
      <c r="FMS124" s="172"/>
      <c r="FMT124" s="172"/>
      <c r="FMU124" s="172"/>
      <c r="FMV124" s="172"/>
      <c r="FMW124" s="172"/>
      <c r="FMX124" s="172"/>
      <c r="FMY124" s="172"/>
      <c r="FMZ124" s="172"/>
      <c r="FNA124" s="172"/>
      <c r="FNB124" s="172"/>
      <c r="FNC124" s="172"/>
      <c r="FND124" s="172"/>
      <c r="FNE124" s="172"/>
      <c r="FNF124" s="172"/>
      <c r="FNG124" s="172"/>
      <c r="FNH124" s="172"/>
      <c r="FNI124" s="172"/>
      <c r="FNJ124" s="172"/>
      <c r="FNK124" s="172"/>
      <c r="FNL124" s="172"/>
      <c r="FNM124" s="172"/>
      <c r="FNN124" s="172"/>
      <c r="FNO124" s="172"/>
      <c r="FNP124" s="172"/>
      <c r="FNQ124" s="172"/>
      <c r="FNR124" s="172"/>
      <c r="FNS124" s="172"/>
      <c r="FNT124" s="172"/>
      <c r="FNU124" s="172"/>
      <c r="FNV124" s="172"/>
      <c r="FNW124" s="172"/>
      <c r="FNX124" s="172"/>
      <c r="FNY124" s="172"/>
      <c r="FNZ124" s="172"/>
      <c r="FOA124" s="172"/>
      <c r="FOB124" s="172"/>
      <c r="FOC124" s="172"/>
      <c r="FOD124" s="172"/>
      <c r="FOE124" s="172"/>
      <c r="FOF124" s="172"/>
      <c r="FOG124" s="172"/>
      <c r="FOH124" s="172"/>
      <c r="FOI124" s="172"/>
      <c r="FOJ124" s="172"/>
      <c r="FOK124" s="172"/>
      <c r="FOL124" s="172"/>
      <c r="FOM124" s="172"/>
      <c r="FON124" s="172"/>
      <c r="FOO124" s="172"/>
      <c r="FOP124" s="172"/>
      <c r="FOQ124" s="172"/>
      <c r="FOR124" s="172"/>
      <c r="FOS124" s="172"/>
      <c r="FOT124" s="172"/>
      <c r="FOU124" s="172"/>
      <c r="FOV124" s="172"/>
      <c r="FOW124" s="172"/>
      <c r="FOX124" s="172"/>
      <c r="FOY124" s="172"/>
      <c r="FOZ124" s="172"/>
      <c r="FPA124" s="172"/>
      <c r="FPB124" s="172"/>
      <c r="FPC124" s="172"/>
      <c r="FPD124" s="172"/>
      <c r="FPE124" s="172"/>
      <c r="FPF124" s="172"/>
      <c r="FPG124" s="172"/>
      <c r="FPH124" s="172"/>
      <c r="FPI124" s="172"/>
      <c r="FPJ124" s="172"/>
      <c r="FPK124" s="172"/>
      <c r="FPL124" s="172"/>
      <c r="FPM124" s="172"/>
      <c r="FPN124" s="172"/>
      <c r="FPO124" s="172"/>
      <c r="FPP124" s="172"/>
      <c r="FPQ124" s="172"/>
      <c r="FPR124" s="172"/>
      <c r="FPS124" s="172"/>
      <c r="FPT124" s="172"/>
      <c r="FPU124" s="172"/>
      <c r="FPV124" s="172"/>
      <c r="FPW124" s="172"/>
      <c r="FPX124" s="172"/>
      <c r="FPY124" s="172"/>
      <c r="FPZ124" s="172"/>
      <c r="FQA124" s="172"/>
      <c r="FQB124" s="172"/>
      <c r="FQC124" s="172"/>
      <c r="FQD124" s="172"/>
      <c r="FQE124" s="172"/>
      <c r="FQF124" s="172"/>
      <c r="FQG124" s="172"/>
      <c r="FQH124" s="172"/>
      <c r="FQI124" s="172"/>
      <c r="FQJ124" s="172"/>
      <c r="FQK124" s="172"/>
      <c r="FQL124" s="172"/>
      <c r="FQM124" s="172"/>
      <c r="FQN124" s="172"/>
      <c r="FQO124" s="172"/>
      <c r="FQP124" s="172"/>
      <c r="FQQ124" s="172"/>
      <c r="FQR124" s="172"/>
      <c r="FQS124" s="172"/>
      <c r="FQT124" s="172"/>
      <c r="FQU124" s="172"/>
      <c r="FQV124" s="172"/>
      <c r="FQW124" s="172"/>
      <c r="FQX124" s="172"/>
      <c r="FQY124" s="172"/>
      <c r="FQZ124" s="172"/>
      <c r="FRA124" s="172"/>
      <c r="FRB124" s="172"/>
      <c r="FRC124" s="172"/>
      <c r="FRD124" s="172"/>
      <c r="FRE124" s="172"/>
      <c r="FRF124" s="172"/>
      <c r="FRG124" s="172"/>
      <c r="FRH124" s="172"/>
      <c r="FRI124" s="172"/>
      <c r="FRJ124" s="172"/>
      <c r="FRK124" s="172"/>
      <c r="FRL124" s="172"/>
      <c r="FRM124" s="172"/>
      <c r="FRN124" s="172"/>
      <c r="FRO124" s="172"/>
      <c r="FRP124" s="172"/>
      <c r="FRQ124" s="172"/>
      <c r="FRR124" s="172"/>
      <c r="FRS124" s="172"/>
      <c r="FRT124" s="172"/>
      <c r="FRU124" s="172"/>
      <c r="FRV124" s="172"/>
      <c r="FRW124" s="172"/>
      <c r="FRX124" s="172"/>
      <c r="FRY124" s="172"/>
      <c r="FRZ124" s="172"/>
      <c r="FSA124" s="172"/>
      <c r="FSB124" s="172"/>
      <c r="FSC124" s="172"/>
      <c r="FSD124" s="172"/>
      <c r="FSE124" s="172"/>
      <c r="FSF124" s="172"/>
      <c r="FSG124" s="172"/>
      <c r="FSH124" s="172"/>
      <c r="FSI124" s="172"/>
      <c r="FSJ124" s="172"/>
      <c r="FSK124" s="172"/>
      <c r="FSL124" s="172"/>
      <c r="FSM124" s="172"/>
      <c r="FSN124" s="172"/>
      <c r="FSO124" s="172"/>
      <c r="FSP124" s="172"/>
      <c r="FSQ124" s="172"/>
      <c r="FSR124" s="172"/>
      <c r="FSS124" s="172"/>
      <c r="FST124" s="172"/>
      <c r="FSU124" s="172"/>
      <c r="FSV124" s="172"/>
      <c r="FSW124" s="172"/>
      <c r="FSX124" s="172"/>
      <c r="FSY124" s="172"/>
      <c r="FSZ124" s="172"/>
      <c r="FTA124" s="172"/>
      <c r="FTB124" s="172"/>
      <c r="FTC124" s="172"/>
      <c r="FTD124" s="172"/>
      <c r="FTE124" s="172"/>
      <c r="FTF124" s="172"/>
      <c r="FTG124" s="172"/>
      <c r="FTH124" s="172"/>
      <c r="FTI124" s="172"/>
      <c r="FTJ124" s="172"/>
      <c r="FTK124" s="172"/>
      <c r="FTL124" s="172"/>
      <c r="FTM124" s="172"/>
      <c r="FTN124" s="172"/>
      <c r="FTO124" s="172"/>
      <c r="FTP124" s="172"/>
      <c r="FTQ124" s="172"/>
      <c r="FTR124" s="172"/>
      <c r="FTS124" s="172"/>
      <c r="FTT124" s="172"/>
      <c r="FTU124" s="172"/>
      <c r="FTV124" s="172"/>
      <c r="FTW124" s="172"/>
      <c r="FTX124" s="172"/>
      <c r="FTY124" s="172"/>
      <c r="FTZ124" s="172"/>
      <c r="FUA124" s="172"/>
      <c r="FUB124" s="172"/>
      <c r="FUC124" s="172"/>
      <c r="FUD124" s="172"/>
      <c r="FUE124" s="172"/>
      <c r="FUF124" s="172"/>
      <c r="FUG124" s="172"/>
      <c r="FUH124" s="172"/>
      <c r="FUI124" s="172"/>
      <c r="FUJ124" s="172"/>
      <c r="FUK124" s="172"/>
      <c r="FUL124" s="172"/>
      <c r="FUM124" s="172"/>
      <c r="FUN124" s="172"/>
      <c r="FUO124" s="172"/>
      <c r="FUP124" s="172"/>
      <c r="FUQ124" s="172"/>
      <c r="FUR124" s="172"/>
      <c r="FUS124" s="172"/>
      <c r="FUT124" s="172"/>
      <c r="FUU124" s="172"/>
      <c r="FUV124" s="172"/>
      <c r="FUW124" s="172"/>
      <c r="FUX124" s="172"/>
      <c r="FUY124" s="172"/>
      <c r="FUZ124" s="172"/>
      <c r="FVA124" s="172"/>
      <c r="FVB124" s="172"/>
      <c r="FVC124" s="172"/>
      <c r="FVD124" s="172"/>
      <c r="FVE124" s="172"/>
      <c r="FVF124" s="172"/>
      <c r="FVG124" s="172"/>
      <c r="FVH124" s="172"/>
      <c r="FVI124" s="172"/>
      <c r="FVJ124" s="172"/>
      <c r="FVK124" s="172"/>
      <c r="FVL124" s="172"/>
      <c r="FVM124" s="172"/>
      <c r="FVN124" s="172"/>
      <c r="FVO124" s="172"/>
      <c r="FVP124" s="172"/>
      <c r="FVQ124" s="172"/>
      <c r="FVR124" s="172"/>
      <c r="FVS124" s="172"/>
      <c r="FVT124" s="172"/>
      <c r="FVU124" s="172"/>
      <c r="FVV124" s="172"/>
      <c r="FVW124" s="172"/>
      <c r="FVX124" s="172"/>
      <c r="FVY124" s="172"/>
      <c r="FVZ124" s="172"/>
      <c r="FWA124" s="172"/>
      <c r="FWB124" s="172"/>
      <c r="FWC124" s="172"/>
      <c r="FWD124" s="172"/>
      <c r="FWE124" s="172"/>
      <c r="FWF124" s="172"/>
      <c r="FWG124" s="172"/>
      <c r="FWH124" s="172"/>
      <c r="FWI124" s="172"/>
      <c r="FWJ124" s="172"/>
      <c r="FWK124" s="172"/>
      <c r="FWL124" s="172"/>
      <c r="FWM124" s="172"/>
      <c r="FWN124" s="172"/>
      <c r="FWO124" s="172"/>
      <c r="FWP124" s="172"/>
      <c r="FWQ124" s="172"/>
      <c r="FWR124" s="172"/>
      <c r="FWS124" s="172"/>
      <c r="FWT124" s="172"/>
      <c r="FWU124" s="172"/>
      <c r="FWV124" s="172"/>
      <c r="FWW124" s="172"/>
      <c r="FWX124" s="172"/>
      <c r="FWY124" s="172"/>
      <c r="FWZ124" s="172"/>
      <c r="FXA124" s="172"/>
      <c r="FXB124" s="172"/>
      <c r="FXC124" s="172"/>
      <c r="FXD124" s="172"/>
      <c r="FXE124" s="172"/>
      <c r="FXF124" s="172"/>
      <c r="FXG124" s="172"/>
      <c r="FXH124" s="172"/>
      <c r="FXI124" s="172"/>
      <c r="FXJ124" s="172"/>
      <c r="FXK124" s="172"/>
      <c r="FXL124" s="172"/>
      <c r="FXM124" s="172"/>
      <c r="FXN124" s="172"/>
      <c r="FXO124" s="172"/>
      <c r="FXP124" s="172"/>
      <c r="FXQ124" s="172"/>
      <c r="FXR124" s="172"/>
      <c r="FXS124" s="172"/>
      <c r="FXT124" s="172"/>
      <c r="FXU124" s="172"/>
      <c r="FXV124" s="172"/>
      <c r="FXW124" s="172"/>
      <c r="FXX124" s="172"/>
      <c r="FXY124" s="172"/>
      <c r="FXZ124" s="172"/>
      <c r="FYA124" s="172"/>
      <c r="FYB124" s="172"/>
      <c r="FYC124" s="172"/>
      <c r="FYD124" s="172"/>
      <c r="FYE124" s="172"/>
      <c r="FYF124" s="172"/>
      <c r="FYG124" s="172"/>
      <c r="FYH124" s="172"/>
      <c r="FYI124" s="172"/>
      <c r="FYJ124" s="172"/>
      <c r="FYK124" s="172"/>
      <c r="FYL124" s="172"/>
      <c r="FYM124" s="172"/>
      <c r="FYN124" s="172"/>
      <c r="FYO124" s="172"/>
      <c r="FYP124" s="172"/>
      <c r="FYQ124" s="172"/>
      <c r="FYR124" s="172"/>
      <c r="FYS124" s="172"/>
      <c r="FYT124" s="172"/>
      <c r="FYU124" s="172"/>
      <c r="FYV124" s="172"/>
      <c r="FYW124" s="172"/>
      <c r="FYX124" s="172"/>
      <c r="FYY124" s="172"/>
      <c r="FYZ124" s="172"/>
      <c r="FZA124" s="172"/>
      <c r="FZB124" s="172"/>
      <c r="FZC124" s="172"/>
      <c r="FZD124" s="172"/>
      <c r="FZE124" s="172"/>
      <c r="FZF124" s="172"/>
      <c r="FZG124" s="172"/>
      <c r="FZH124" s="172"/>
      <c r="FZI124" s="172"/>
      <c r="FZJ124" s="172"/>
      <c r="FZK124" s="172"/>
      <c r="FZL124" s="172"/>
      <c r="FZM124" s="172"/>
      <c r="FZN124" s="172"/>
      <c r="FZO124" s="172"/>
      <c r="FZP124" s="172"/>
      <c r="FZQ124" s="172"/>
      <c r="FZR124" s="172"/>
      <c r="FZS124" s="172"/>
      <c r="FZT124" s="172"/>
      <c r="FZU124" s="172"/>
      <c r="FZV124" s="172"/>
      <c r="FZW124" s="172"/>
      <c r="FZX124" s="172"/>
      <c r="FZY124" s="172"/>
      <c r="FZZ124" s="172"/>
      <c r="GAA124" s="172"/>
      <c r="GAB124" s="172"/>
      <c r="GAC124" s="172"/>
      <c r="GAD124" s="172"/>
      <c r="GAE124" s="172"/>
      <c r="GAF124" s="172"/>
      <c r="GAG124" s="172"/>
      <c r="GAH124" s="172"/>
      <c r="GAI124" s="172"/>
      <c r="GAJ124" s="172"/>
      <c r="GAK124" s="172"/>
      <c r="GAL124" s="172"/>
      <c r="GAM124" s="172"/>
      <c r="GAN124" s="172"/>
      <c r="GAO124" s="172"/>
      <c r="GAP124" s="172"/>
      <c r="GAQ124" s="172"/>
      <c r="GAR124" s="172"/>
      <c r="GAS124" s="172"/>
      <c r="GAT124" s="172"/>
      <c r="GAU124" s="172"/>
      <c r="GAV124" s="172"/>
      <c r="GAW124" s="172"/>
      <c r="GAX124" s="172"/>
      <c r="GAY124" s="172"/>
      <c r="GAZ124" s="172"/>
      <c r="GBA124" s="172"/>
      <c r="GBB124" s="172"/>
      <c r="GBC124" s="172"/>
      <c r="GBD124" s="172"/>
      <c r="GBE124" s="172"/>
      <c r="GBF124" s="172"/>
      <c r="GBG124" s="172"/>
      <c r="GBH124" s="172"/>
      <c r="GBI124" s="172"/>
      <c r="GBJ124" s="172"/>
      <c r="GBK124" s="172"/>
      <c r="GBL124" s="172"/>
      <c r="GBM124" s="172"/>
      <c r="GBN124" s="172"/>
      <c r="GBO124" s="172"/>
      <c r="GBP124" s="172"/>
      <c r="GBQ124" s="172"/>
      <c r="GBR124" s="172"/>
      <c r="GBS124" s="172"/>
      <c r="GBT124" s="172"/>
      <c r="GBU124" s="172"/>
      <c r="GBV124" s="172"/>
      <c r="GBW124" s="172"/>
      <c r="GBX124" s="172"/>
      <c r="GBY124" s="172"/>
      <c r="GBZ124" s="172"/>
      <c r="GCA124" s="172"/>
      <c r="GCB124" s="172"/>
      <c r="GCC124" s="172"/>
      <c r="GCD124" s="172"/>
      <c r="GCE124" s="172"/>
      <c r="GCF124" s="172"/>
      <c r="GCG124" s="172"/>
      <c r="GCH124" s="172"/>
      <c r="GCI124" s="172"/>
      <c r="GCJ124" s="172"/>
      <c r="GCK124" s="172"/>
      <c r="GCL124" s="172"/>
      <c r="GCM124" s="172"/>
      <c r="GCN124" s="172"/>
      <c r="GCO124" s="172"/>
      <c r="GCP124" s="172"/>
      <c r="GCQ124" s="172"/>
      <c r="GCR124" s="172"/>
      <c r="GCS124" s="172"/>
      <c r="GCT124" s="172"/>
      <c r="GCU124" s="172"/>
      <c r="GCV124" s="172"/>
      <c r="GCW124" s="172"/>
      <c r="GCX124" s="172"/>
      <c r="GCY124" s="172"/>
      <c r="GCZ124" s="172"/>
      <c r="GDA124" s="172"/>
      <c r="GDB124" s="172"/>
      <c r="GDC124" s="172"/>
      <c r="GDD124" s="172"/>
      <c r="GDE124" s="172"/>
      <c r="GDF124" s="172"/>
      <c r="GDG124" s="172"/>
      <c r="GDH124" s="172"/>
      <c r="GDI124" s="172"/>
      <c r="GDJ124" s="172"/>
      <c r="GDK124" s="172"/>
      <c r="GDL124" s="172"/>
      <c r="GDM124" s="172"/>
      <c r="GDN124" s="172"/>
      <c r="GDO124" s="172"/>
      <c r="GDP124" s="172"/>
      <c r="GDQ124" s="172"/>
      <c r="GDR124" s="172"/>
      <c r="GDS124" s="172"/>
      <c r="GDT124" s="172"/>
      <c r="GDU124" s="172"/>
      <c r="GDV124" s="172"/>
      <c r="GDW124" s="172"/>
      <c r="GDX124" s="172"/>
      <c r="GDY124" s="172"/>
      <c r="GDZ124" s="172"/>
      <c r="GEA124" s="172"/>
      <c r="GEB124" s="172"/>
      <c r="GEC124" s="172"/>
      <c r="GED124" s="172"/>
      <c r="GEE124" s="172"/>
      <c r="GEF124" s="172"/>
      <c r="GEG124" s="172"/>
      <c r="GEH124" s="172"/>
      <c r="GEI124" s="172"/>
      <c r="GEJ124" s="172"/>
      <c r="GEK124" s="172"/>
      <c r="GEL124" s="172"/>
      <c r="GEM124" s="172"/>
      <c r="GEN124" s="172"/>
      <c r="GEO124" s="172"/>
      <c r="GEP124" s="172"/>
      <c r="GEQ124" s="172"/>
      <c r="GER124" s="172"/>
      <c r="GES124" s="172"/>
      <c r="GET124" s="172"/>
      <c r="GEU124" s="172"/>
      <c r="GEV124" s="172"/>
      <c r="GEW124" s="172"/>
      <c r="GEX124" s="172"/>
      <c r="GEY124" s="172"/>
      <c r="GEZ124" s="172"/>
      <c r="GFA124" s="172"/>
      <c r="GFB124" s="172"/>
      <c r="GFC124" s="172"/>
      <c r="GFD124" s="172"/>
      <c r="GFE124" s="172"/>
      <c r="GFF124" s="172"/>
      <c r="GFG124" s="172"/>
      <c r="GFH124" s="172"/>
      <c r="GFI124" s="172"/>
      <c r="GFJ124" s="172"/>
      <c r="GFK124" s="172"/>
      <c r="GFL124" s="172"/>
      <c r="GFM124" s="172"/>
      <c r="GFN124" s="172"/>
      <c r="GFO124" s="172"/>
      <c r="GFP124" s="172"/>
      <c r="GFQ124" s="172"/>
      <c r="GFR124" s="172"/>
      <c r="GFS124" s="172"/>
      <c r="GFT124" s="172"/>
      <c r="GFU124" s="172"/>
      <c r="GFV124" s="172"/>
      <c r="GFW124" s="172"/>
      <c r="GFX124" s="172"/>
      <c r="GFY124" s="172"/>
      <c r="GFZ124" s="172"/>
      <c r="GGA124" s="172"/>
      <c r="GGB124" s="172"/>
      <c r="GGC124" s="172"/>
      <c r="GGD124" s="172"/>
      <c r="GGE124" s="172"/>
      <c r="GGF124" s="172"/>
      <c r="GGG124" s="172"/>
      <c r="GGH124" s="172"/>
      <c r="GGI124" s="172"/>
      <c r="GGJ124" s="172"/>
      <c r="GGK124" s="172"/>
      <c r="GGL124" s="172"/>
      <c r="GGM124" s="172"/>
      <c r="GGN124" s="172"/>
      <c r="GGO124" s="172"/>
      <c r="GGP124" s="172"/>
      <c r="GGQ124" s="172"/>
      <c r="GGR124" s="172"/>
      <c r="GGS124" s="172"/>
      <c r="GGT124" s="172"/>
      <c r="GGU124" s="172"/>
      <c r="GGV124" s="172"/>
      <c r="GGW124" s="172"/>
      <c r="GGX124" s="172"/>
      <c r="GGY124" s="172"/>
      <c r="GGZ124" s="172"/>
      <c r="GHA124" s="172"/>
      <c r="GHB124" s="172"/>
      <c r="GHC124" s="172"/>
      <c r="GHD124" s="172"/>
      <c r="GHE124" s="172"/>
      <c r="GHF124" s="172"/>
      <c r="GHG124" s="172"/>
      <c r="GHH124" s="172"/>
      <c r="GHI124" s="172"/>
      <c r="GHJ124" s="172"/>
      <c r="GHK124" s="172"/>
      <c r="GHL124" s="172"/>
      <c r="GHM124" s="172"/>
      <c r="GHN124" s="172"/>
      <c r="GHO124" s="172"/>
      <c r="GHP124" s="172"/>
      <c r="GHQ124" s="172"/>
      <c r="GHR124" s="172"/>
      <c r="GHS124" s="172"/>
      <c r="GHT124" s="172"/>
      <c r="GHU124" s="172"/>
      <c r="GHV124" s="172"/>
      <c r="GHW124" s="172"/>
      <c r="GHX124" s="172"/>
      <c r="GHY124" s="172"/>
      <c r="GHZ124" s="172"/>
      <c r="GIA124" s="172"/>
      <c r="GIB124" s="172"/>
      <c r="GIC124" s="172"/>
      <c r="GID124" s="172"/>
      <c r="GIE124" s="172"/>
      <c r="GIF124" s="172"/>
      <c r="GIG124" s="172"/>
      <c r="GIH124" s="172"/>
      <c r="GII124" s="172"/>
      <c r="GIJ124" s="172"/>
      <c r="GIK124" s="172"/>
      <c r="GIL124" s="172"/>
      <c r="GIM124" s="172"/>
      <c r="GIN124" s="172"/>
      <c r="GIO124" s="172"/>
      <c r="GIP124" s="172"/>
      <c r="GIQ124" s="172"/>
      <c r="GIR124" s="172"/>
      <c r="GIS124" s="172"/>
      <c r="GIT124" s="172"/>
      <c r="GIU124" s="172"/>
      <c r="GIV124" s="172"/>
      <c r="GIW124" s="172"/>
      <c r="GIX124" s="172"/>
      <c r="GIY124" s="172"/>
      <c r="GIZ124" s="172"/>
      <c r="GJA124" s="172"/>
      <c r="GJB124" s="172"/>
      <c r="GJC124" s="172"/>
      <c r="GJD124" s="172"/>
      <c r="GJE124" s="172"/>
      <c r="GJF124" s="172"/>
      <c r="GJG124" s="172"/>
      <c r="GJH124" s="172"/>
      <c r="GJI124" s="172"/>
      <c r="GJJ124" s="172"/>
      <c r="GJK124" s="172"/>
      <c r="GJL124" s="172"/>
      <c r="GJM124" s="172"/>
      <c r="GJN124" s="172"/>
      <c r="GJO124" s="172"/>
      <c r="GJP124" s="172"/>
      <c r="GJQ124" s="172"/>
      <c r="GJR124" s="172"/>
      <c r="GJS124" s="172"/>
      <c r="GJT124" s="172"/>
      <c r="GJU124" s="172"/>
      <c r="GJV124" s="172"/>
      <c r="GJW124" s="172"/>
      <c r="GJX124" s="172"/>
      <c r="GJY124" s="172"/>
      <c r="GJZ124" s="172"/>
      <c r="GKA124" s="172"/>
      <c r="GKB124" s="172"/>
      <c r="GKC124" s="172"/>
      <c r="GKD124" s="172"/>
      <c r="GKE124" s="172"/>
      <c r="GKF124" s="172"/>
      <c r="GKG124" s="172"/>
      <c r="GKH124" s="172"/>
      <c r="GKI124" s="172"/>
      <c r="GKJ124" s="172"/>
      <c r="GKK124" s="172"/>
      <c r="GKL124" s="172"/>
      <c r="GKM124" s="172"/>
      <c r="GKN124" s="172"/>
      <c r="GKO124" s="172"/>
      <c r="GKP124" s="172"/>
      <c r="GKQ124" s="172"/>
      <c r="GKR124" s="172"/>
      <c r="GKS124" s="172"/>
      <c r="GKT124" s="172"/>
      <c r="GKU124" s="172"/>
      <c r="GKV124" s="172"/>
      <c r="GKW124" s="172"/>
      <c r="GKX124" s="172"/>
      <c r="GKY124" s="172"/>
      <c r="GKZ124" s="172"/>
      <c r="GLA124" s="172"/>
      <c r="GLB124" s="172"/>
      <c r="GLC124" s="172"/>
      <c r="GLD124" s="172"/>
      <c r="GLE124" s="172"/>
      <c r="GLF124" s="172"/>
      <c r="GLG124" s="172"/>
      <c r="GLH124" s="172"/>
      <c r="GLI124" s="172"/>
      <c r="GLJ124" s="172"/>
      <c r="GLK124" s="172"/>
      <c r="GLL124" s="172"/>
      <c r="GLM124" s="172"/>
      <c r="GLN124" s="172"/>
      <c r="GLO124" s="172"/>
      <c r="GLP124" s="172"/>
      <c r="GLQ124" s="172"/>
      <c r="GLR124" s="172"/>
      <c r="GLS124" s="172"/>
      <c r="GLT124" s="172"/>
      <c r="GLU124" s="172"/>
      <c r="GLV124" s="172"/>
      <c r="GLW124" s="172"/>
      <c r="GLX124" s="172"/>
      <c r="GLY124" s="172"/>
      <c r="GLZ124" s="172"/>
      <c r="GMA124" s="172"/>
      <c r="GMB124" s="172"/>
      <c r="GMC124" s="172"/>
      <c r="GMD124" s="172"/>
      <c r="GME124" s="172"/>
      <c r="GMF124" s="172"/>
      <c r="GMG124" s="172"/>
      <c r="GMH124" s="172"/>
      <c r="GMI124" s="172"/>
      <c r="GMJ124" s="172"/>
      <c r="GMK124" s="172"/>
      <c r="GML124" s="172"/>
      <c r="GMM124" s="172"/>
      <c r="GMN124" s="172"/>
      <c r="GMO124" s="172"/>
      <c r="GMP124" s="172"/>
      <c r="GMQ124" s="172"/>
      <c r="GMR124" s="172"/>
      <c r="GMS124" s="172"/>
      <c r="GMT124" s="172"/>
      <c r="GMU124" s="172"/>
      <c r="GMV124" s="172"/>
      <c r="GMW124" s="172"/>
      <c r="GMX124" s="172"/>
      <c r="GMY124" s="172"/>
      <c r="GMZ124" s="172"/>
      <c r="GNA124" s="172"/>
      <c r="GNB124" s="172"/>
      <c r="GNC124" s="172"/>
      <c r="GND124" s="172"/>
      <c r="GNE124" s="172"/>
      <c r="GNF124" s="172"/>
      <c r="GNG124" s="172"/>
      <c r="GNH124" s="172"/>
      <c r="GNI124" s="172"/>
      <c r="GNJ124" s="172"/>
      <c r="GNK124" s="172"/>
      <c r="GNL124" s="172"/>
      <c r="GNM124" s="172"/>
      <c r="GNN124" s="172"/>
      <c r="GNO124" s="172"/>
      <c r="GNP124" s="172"/>
      <c r="GNQ124" s="172"/>
      <c r="GNR124" s="172"/>
      <c r="GNS124" s="172"/>
      <c r="GNT124" s="172"/>
      <c r="GNU124" s="172"/>
      <c r="GNV124" s="172"/>
      <c r="GNW124" s="172"/>
      <c r="GNX124" s="172"/>
      <c r="GNY124" s="172"/>
      <c r="GNZ124" s="172"/>
      <c r="GOA124" s="172"/>
      <c r="GOB124" s="172"/>
      <c r="GOC124" s="172"/>
      <c r="GOD124" s="172"/>
      <c r="GOE124" s="172"/>
      <c r="GOF124" s="172"/>
      <c r="GOG124" s="172"/>
      <c r="GOH124" s="172"/>
      <c r="GOI124" s="172"/>
      <c r="GOJ124" s="172"/>
      <c r="GOK124" s="172"/>
      <c r="GOL124" s="172"/>
      <c r="GOM124" s="172"/>
      <c r="GON124" s="172"/>
      <c r="GOO124" s="172"/>
      <c r="GOP124" s="172"/>
      <c r="GOQ124" s="172"/>
      <c r="GOR124" s="172"/>
      <c r="GOS124" s="172"/>
      <c r="GOT124" s="172"/>
      <c r="GOU124" s="172"/>
      <c r="GOV124" s="172"/>
      <c r="GOW124" s="172"/>
      <c r="GOX124" s="172"/>
      <c r="GOY124" s="172"/>
      <c r="GOZ124" s="172"/>
      <c r="GPA124" s="172"/>
      <c r="GPB124" s="172"/>
      <c r="GPC124" s="172"/>
      <c r="GPD124" s="172"/>
      <c r="GPE124" s="172"/>
      <c r="GPF124" s="172"/>
      <c r="GPG124" s="172"/>
      <c r="GPH124" s="172"/>
      <c r="GPI124" s="172"/>
      <c r="GPJ124" s="172"/>
      <c r="GPK124" s="172"/>
      <c r="GPL124" s="172"/>
      <c r="GPM124" s="172"/>
      <c r="GPN124" s="172"/>
      <c r="GPO124" s="172"/>
      <c r="GPP124" s="172"/>
      <c r="GPQ124" s="172"/>
      <c r="GPR124" s="172"/>
      <c r="GPS124" s="172"/>
      <c r="GPT124" s="172"/>
      <c r="GPU124" s="172"/>
      <c r="GPV124" s="172"/>
      <c r="GPW124" s="172"/>
      <c r="GPX124" s="172"/>
      <c r="GPY124" s="172"/>
      <c r="GPZ124" s="172"/>
      <c r="GQA124" s="172"/>
      <c r="GQB124" s="172"/>
      <c r="GQC124" s="172"/>
      <c r="GQD124" s="172"/>
      <c r="GQE124" s="172"/>
      <c r="GQF124" s="172"/>
      <c r="GQG124" s="172"/>
      <c r="GQH124" s="172"/>
      <c r="GQI124" s="172"/>
      <c r="GQJ124" s="172"/>
      <c r="GQK124" s="172"/>
      <c r="GQL124" s="172"/>
      <c r="GQM124" s="172"/>
      <c r="GQN124" s="172"/>
      <c r="GQO124" s="172"/>
      <c r="GQP124" s="172"/>
      <c r="GQQ124" s="172"/>
      <c r="GQR124" s="172"/>
      <c r="GQS124" s="172"/>
      <c r="GQT124" s="172"/>
      <c r="GQU124" s="172"/>
      <c r="GQV124" s="172"/>
      <c r="GQW124" s="172"/>
      <c r="GQX124" s="172"/>
      <c r="GQY124" s="172"/>
      <c r="GQZ124" s="172"/>
      <c r="GRA124" s="172"/>
      <c r="GRB124" s="172"/>
      <c r="GRC124" s="172"/>
      <c r="GRD124" s="172"/>
      <c r="GRE124" s="172"/>
      <c r="GRF124" s="172"/>
      <c r="GRG124" s="172"/>
      <c r="GRH124" s="172"/>
      <c r="GRI124" s="172"/>
      <c r="GRJ124" s="172"/>
      <c r="GRK124" s="172"/>
      <c r="GRL124" s="172"/>
      <c r="GRM124" s="172"/>
      <c r="GRN124" s="172"/>
      <c r="GRO124" s="172"/>
      <c r="GRP124" s="172"/>
      <c r="GRQ124" s="172"/>
      <c r="GRR124" s="172"/>
      <c r="GRS124" s="172"/>
      <c r="GRT124" s="172"/>
      <c r="GRU124" s="172"/>
      <c r="GRV124" s="172"/>
      <c r="GRW124" s="172"/>
      <c r="GRX124" s="172"/>
      <c r="GRY124" s="172"/>
      <c r="GRZ124" s="172"/>
      <c r="GSA124" s="172"/>
      <c r="GSB124" s="172"/>
      <c r="GSC124" s="172"/>
      <c r="GSD124" s="172"/>
      <c r="GSE124" s="172"/>
      <c r="GSF124" s="172"/>
      <c r="GSG124" s="172"/>
      <c r="GSH124" s="172"/>
      <c r="GSI124" s="172"/>
      <c r="GSJ124" s="172"/>
      <c r="GSK124" s="172"/>
      <c r="GSL124" s="172"/>
      <c r="GSM124" s="172"/>
      <c r="GSN124" s="172"/>
      <c r="GSO124" s="172"/>
      <c r="GSP124" s="172"/>
      <c r="GSQ124" s="172"/>
      <c r="GSR124" s="172"/>
      <c r="GSS124" s="172"/>
      <c r="GST124" s="172"/>
      <c r="GSU124" s="172"/>
      <c r="GSV124" s="172"/>
      <c r="GSW124" s="172"/>
      <c r="GSX124" s="172"/>
      <c r="GSY124" s="172"/>
      <c r="GSZ124" s="172"/>
      <c r="GTA124" s="172"/>
      <c r="GTB124" s="172"/>
      <c r="GTC124" s="172"/>
      <c r="GTD124" s="172"/>
      <c r="GTE124" s="172"/>
      <c r="GTF124" s="172"/>
      <c r="GTG124" s="172"/>
      <c r="GTH124" s="172"/>
      <c r="GTI124" s="172"/>
      <c r="GTJ124" s="172"/>
      <c r="GTK124" s="172"/>
      <c r="GTL124" s="172"/>
      <c r="GTM124" s="172"/>
      <c r="GTN124" s="172"/>
      <c r="GTO124" s="172"/>
      <c r="GTP124" s="172"/>
      <c r="GTQ124" s="172"/>
      <c r="GTR124" s="172"/>
      <c r="GTS124" s="172"/>
      <c r="GTT124" s="172"/>
      <c r="GTU124" s="172"/>
      <c r="GTV124" s="172"/>
      <c r="GTW124" s="172"/>
      <c r="GTX124" s="172"/>
      <c r="GTY124" s="172"/>
      <c r="GTZ124" s="172"/>
      <c r="GUA124" s="172"/>
      <c r="GUB124" s="172"/>
      <c r="GUC124" s="172"/>
      <c r="GUD124" s="172"/>
      <c r="GUE124" s="172"/>
      <c r="GUF124" s="172"/>
      <c r="GUG124" s="172"/>
      <c r="GUH124" s="172"/>
      <c r="GUI124" s="172"/>
      <c r="GUJ124" s="172"/>
      <c r="GUK124" s="172"/>
      <c r="GUL124" s="172"/>
      <c r="GUM124" s="172"/>
      <c r="GUN124" s="172"/>
      <c r="GUO124" s="172"/>
      <c r="GUP124" s="172"/>
      <c r="GUQ124" s="172"/>
      <c r="GUR124" s="172"/>
      <c r="GUS124" s="172"/>
      <c r="GUT124" s="172"/>
      <c r="GUU124" s="172"/>
      <c r="GUV124" s="172"/>
      <c r="GUW124" s="172"/>
      <c r="GUX124" s="172"/>
      <c r="GUY124" s="172"/>
      <c r="GUZ124" s="172"/>
      <c r="GVA124" s="172"/>
      <c r="GVB124" s="172"/>
      <c r="GVC124" s="172"/>
      <c r="GVD124" s="172"/>
      <c r="GVE124" s="172"/>
      <c r="GVF124" s="172"/>
      <c r="GVG124" s="172"/>
      <c r="GVH124" s="172"/>
      <c r="GVI124" s="172"/>
      <c r="GVJ124" s="172"/>
      <c r="GVK124" s="172"/>
      <c r="GVL124" s="172"/>
      <c r="GVM124" s="172"/>
      <c r="GVN124" s="172"/>
      <c r="GVO124" s="172"/>
      <c r="GVP124" s="172"/>
      <c r="GVQ124" s="172"/>
      <c r="GVR124" s="172"/>
      <c r="GVS124" s="172"/>
      <c r="GVT124" s="172"/>
      <c r="GVU124" s="172"/>
      <c r="GVV124" s="172"/>
      <c r="GVW124" s="172"/>
      <c r="GVX124" s="172"/>
      <c r="GVY124" s="172"/>
      <c r="GVZ124" s="172"/>
      <c r="GWA124" s="172"/>
      <c r="GWB124" s="172"/>
      <c r="GWC124" s="172"/>
      <c r="GWD124" s="172"/>
      <c r="GWE124" s="172"/>
      <c r="GWF124" s="172"/>
      <c r="GWG124" s="172"/>
      <c r="GWH124" s="172"/>
      <c r="GWI124" s="172"/>
      <c r="GWJ124" s="172"/>
      <c r="GWK124" s="172"/>
      <c r="GWL124" s="172"/>
      <c r="GWM124" s="172"/>
      <c r="GWN124" s="172"/>
      <c r="GWO124" s="172"/>
      <c r="GWP124" s="172"/>
      <c r="GWQ124" s="172"/>
      <c r="GWR124" s="172"/>
      <c r="GWS124" s="172"/>
      <c r="GWT124" s="172"/>
      <c r="GWU124" s="172"/>
      <c r="GWV124" s="172"/>
      <c r="GWW124" s="172"/>
      <c r="GWX124" s="172"/>
      <c r="GWY124" s="172"/>
      <c r="GWZ124" s="172"/>
      <c r="GXA124" s="172"/>
      <c r="GXB124" s="172"/>
      <c r="GXC124" s="172"/>
      <c r="GXD124" s="172"/>
      <c r="GXE124" s="172"/>
      <c r="GXF124" s="172"/>
      <c r="GXG124" s="172"/>
      <c r="GXH124" s="172"/>
      <c r="GXI124" s="172"/>
      <c r="GXJ124" s="172"/>
      <c r="GXK124" s="172"/>
      <c r="GXL124" s="172"/>
      <c r="GXM124" s="172"/>
      <c r="GXN124" s="172"/>
      <c r="GXO124" s="172"/>
      <c r="GXP124" s="172"/>
      <c r="GXQ124" s="172"/>
      <c r="GXR124" s="172"/>
      <c r="GXS124" s="172"/>
      <c r="GXT124" s="172"/>
      <c r="GXU124" s="172"/>
      <c r="GXV124" s="172"/>
      <c r="GXW124" s="172"/>
      <c r="GXX124" s="172"/>
      <c r="GXY124" s="172"/>
      <c r="GXZ124" s="172"/>
      <c r="GYA124" s="172"/>
      <c r="GYB124" s="172"/>
      <c r="GYC124" s="172"/>
      <c r="GYD124" s="172"/>
      <c r="GYE124" s="172"/>
      <c r="GYF124" s="172"/>
      <c r="GYG124" s="172"/>
      <c r="GYH124" s="172"/>
      <c r="GYI124" s="172"/>
      <c r="GYJ124" s="172"/>
      <c r="GYK124" s="172"/>
      <c r="GYL124" s="172"/>
      <c r="GYM124" s="172"/>
      <c r="GYN124" s="172"/>
      <c r="GYO124" s="172"/>
      <c r="GYP124" s="172"/>
      <c r="GYQ124" s="172"/>
      <c r="GYR124" s="172"/>
      <c r="GYS124" s="172"/>
      <c r="GYT124" s="172"/>
      <c r="GYU124" s="172"/>
      <c r="GYV124" s="172"/>
      <c r="GYW124" s="172"/>
      <c r="GYX124" s="172"/>
      <c r="GYY124" s="172"/>
      <c r="GYZ124" s="172"/>
      <c r="GZA124" s="172"/>
      <c r="GZB124" s="172"/>
      <c r="GZC124" s="172"/>
      <c r="GZD124" s="172"/>
      <c r="GZE124" s="172"/>
      <c r="GZF124" s="172"/>
      <c r="GZG124" s="172"/>
      <c r="GZH124" s="172"/>
      <c r="GZI124" s="172"/>
      <c r="GZJ124" s="172"/>
      <c r="GZK124" s="172"/>
      <c r="GZL124" s="172"/>
      <c r="GZM124" s="172"/>
      <c r="GZN124" s="172"/>
      <c r="GZO124" s="172"/>
      <c r="GZP124" s="172"/>
      <c r="GZQ124" s="172"/>
      <c r="GZR124" s="172"/>
      <c r="GZS124" s="172"/>
      <c r="GZT124" s="172"/>
      <c r="GZU124" s="172"/>
      <c r="GZV124" s="172"/>
      <c r="GZW124" s="172"/>
      <c r="GZX124" s="172"/>
      <c r="GZY124" s="172"/>
      <c r="GZZ124" s="172"/>
      <c r="HAA124" s="172"/>
      <c r="HAB124" s="172"/>
      <c r="HAC124" s="172"/>
      <c r="HAD124" s="172"/>
      <c r="HAE124" s="172"/>
      <c r="HAF124" s="172"/>
      <c r="HAG124" s="172"/>
      <c r="HAH124" s="172"/>
      <c r="HAI124" s="172"/>
      <c r="HAJ124" s="172"/>
      <c r="HAK124" s="172"/>
      <c r="HAL124" s="172"/>
      <c r="HAM124" s="172"/>
      <c r="HAN124" s="172"/>
      <c r="HAO124" s="172"/>
      <c r="HAP124" s="172"/>
      <c r="HAQ124" s="172"/>
      <c r="HAR124" s="172"/>
      <c r="HAS124" s="172"/>
      <c r="HAT124" s="172"/>
      <c r="HAU124" s="172"/>
      <c r="HAV124" s="172"/>
      <c r="HAW124" s="172"/>
      <c r="HAX124" s="172"/>
      <c r="HAY124" s="172"/>
      <c r="HAZ124" s="172"/>
      <c r="HBA124" s="172"/>
      <c r="HBB124" s="172"/>
      <c r="HBC124" s="172"/>
      <c r="HBD124" s="172"/>
      <c r="HBE124" s="172"/>
      <c r="HBF124" s="172"/>
      <c r="HBG124" s="172"/>
      <c r="HBH124" s="172"/>
      <c r="HBI124" s="172"/>
      <c r="HBJ124" s="172"/>
      <c r="HBK124" s="172"/>
      <c r="HBL124" s="172"/>
      <c r="HBM124" s="172"/>
      <c r="HBN124" s="172"/>
      <c r="HBO124" s="172"/>
      <c r="HBP124" s="172"/>
      <c r="HBQ124" s="172"/>
      <c r="HBR124" s="172"/>
      <c r="HBS124" s="172"/>
      <c r="HBT124" s="172"/>
      <c r="HBU124" s="172"/>
      <c r="HBV124" s="172"/>
      <c r="HBW124" s="172"/>
      <c r="HBX124" s="172"/>
      <c r="HBY124" s="172"/>
      <c r="HBZ124" s="172"/>
      <c r="HCA124" s="172"/>
      <c r="HCB124" s="172"/>
      <c r="HCC124" s="172"/>
      <c r="HCD124" s="172"/>
      <c r="HCE124" s="172"/>
      <c r="HCF124" s="172"/>
      <c r="HCG124" s="172"/>
      <c r="HCH124" s="172"/>
      <c r="HCI124" s="172"/>
      <c r="HCJ124" s="172"/>
      <c r="HCK124" s="172"/>
      <c r="HCL124" s="172"/>
      <c r="HCM124" s="172"/>
      <c r="HCN124" s="172"/>
      <c r="HCO124" s="172"/>
      <c r="HCP124" s="172"/>
      <c r="HCQ124" s="172"/>
      <c r="HCR124" s="172"/>
      <c r="HCS124" s="172"/>
      <c r="HCT124" s="172"/>
      <c r="HCU124" s="172"/>
      <c r="HCV124" s="172"/>
      <c r="HCW124" s="172"/>
      <c r="HCX124" s="172"/>
      <c r="HCY124" s="172"/>
      <c r="HCZ124" s="172"/>
      <c r="HDA124" s="172"/>
      <c r="HDB124" s="172"/>
      <c r="HDC124" s="172"/>
      <c r="HDD124" s="172"/>
      <c r="HDE124" s="172"/>
      <c r="HDF124" s="172"/>
      <c r="HDG124" s="172"/>
      <c r="HDH124" s="172"/>
      <c r="HDI124" s="172"/>
      <c r="HDJ124" s="172"/>
      <c r="HDK124" s="172"/>
      <c r="HDL124" s="172"/>
      <c r="HDM124" s="172"/>
      <c r="HDN124" s="172"/>
      <c r="HDO124" s="172"/>
      <c r="HDP124" s="172"/>
      <c r="HDQ124" s="172"/>
      <c r="HDR124" s="172"/>
      <c r="HDS124" s="172"/>
      <c r="HDT124" s="172"/>
      <c r="HDU124" s="172"/>
      <c r="HDV124" s="172"/>
      <c r="HDW124" s="172"/>
      <c r="HDX124" s="172"/>
      <c r="HDY124" s="172"/>
      <c r="HDZ124" s="172"/>
      <c r="HEA124" s="172"/>
      <c r="HEB124" s="172"/>
      <c r="HEC124" s="172"/>
      <c r="HED124" s="172"/>
      <c r="HEE124" s="172"/>
      <c r="HEF124" s="172"/>
      <c r="HEG124" s="172"/>
      <c r="HEH124" s="172"/>
      <c r="HEI124" s="172"/>
      <c r="HEJ124" s="172"/>
      <c r="HEK124" s="172"/>
      <c r="HEL124" s="172"/>
      <c r="HEM124" s="172"/>
      <c r="HEN124" s="172"/>
      <c r="HEO124" s="172"/>
      <c r="HEP124" s="172"/>
      <c r="HEQ124" s="172"/>
      <c r="HER124" s="172"/>
      <c r="HES124" s="172"/>
      <c r="HET124" s="172"/>
      <c r="HEU124" s="172"/>
      <c r="HEV124" s="172"/>
      <c r="HEW124" s="172"/>
      <c r="HEX124" s="172"/>
      <c r="HEY124" s="172"/>
      <c r="HEZ124" s="172"/>
      <c r="HFA124" s="172"/>
      <c r="HFB124" s="172"/>
      <c r="HFC124" s="172"/>
      <c r="HFD124" s="172"/>
      <c r="HFE124" s="172"/>
      <c r="HFF124" s="172"/>
      <c r="HFG124" s="172"/>
      <c r="HFH124" s="172"/>
      <c r="HFI124" s="172"/>
      <c r="HFJ124" s="172"/>
      <c r="HFK124" s="172"/>
      <c r="HFL124" s="172"/>
      <c r="HFM124" s="172"/>
      <c r="HFN124" s="172"/>
      <c r="HFO124" s="172"/>
      <c r="HFP124" s="172"/>
      <c r="HFQ124" s="172"/>
      <c r="HFR124" s="172"/>
      <c r="HFS124" s="172"/>
      <c r="HFT124" s="172"/>
      <c r="HFU124" s="172"/>
      <c r="HFV124" s="172"/>
      <c r="HFW124" s="172"/>
      <c r="HFX124" s="172"/>
      <c r="HFY124" s="172"/>
      <c r="HFZ124" s="172"/>
      <c r="HGA124" s="172"/>
      <c r="HGB124" s="172"/>
      <c r="HGC124" s="172"/>
      <c r="HGD124" s="172"/>
      <c r="HGE124" s="172"/>
      <c r="HGF124" s="172"/>
      <c r="HGG124" s="172"/>
      <c r="HGH124" s="172"/>
      <c r="HGI124" s="172"/>
      <c r="HGJ124" s="172"/>
      <c r="HGK124" s="172"/>
      <c r="HGL124" s="172"/>
      <c r="HGM124" s="172"/>
      <c r="HGN124" s="172"/>
      <c r="HGO124" s="172"/>
      <c r="HGP124" s="172"/>
      <c r="HGQ124" s="172"/>
      <c r="HGR124" s="172"/>
      <c r="HGS124" s="172"/>
      <c r="HGT124" s="172"/>
      <c r="HGU124" s="172"/>
      <c r="HGV124" s="172"/>
      <c r="HGW124" s="172"/>
      <c r="HGX124" s="172"/>
      <c r="HGY124" s="172"/>
      <c r="HGZ124" s="172"/>
      <c r="HHA124" s="172"/>
      <c r="HHB124" s="172"/>
      <c r="HHC124" s="172"/>
      <c r="HHD124" s="172"/>
      <c r="HHE124" s="172"/>
      <c r="HHF124" s="172"/>
      <c r="HHG124" s="172"/>
      <c r="HHH124" s="172"/>
      <c r="HHI124" s="172"/>
      <c r="HHJ124" s="172"/>
      <c r="HHK124" s="172"/>
      <c r="HHL124" s="172"/>
      <c r="HHM124" s="172"/>
      <c r="HHN124" s="172"/>
      <c r="HHO124" s="172"/>
      <c r="HHP124" s="172"/>
      <c r="HHQ124" s="172"/>
      <c r="HHR124" s="172"/>
      <c r="HHS124" s="172"/>
      <c r="HHT124" s="172"/>
      <c r="HHU124" s="172"/>
      <c r="HHV124" s="172"/>
      <c r="HHW124" s="172"/>
      <c r="HHX124" s="172"/>
      <c r="HHY124" s="172"/>
      <c r="HHZ124" s="172"/>
      <c r="HIA124" s="172"/>
      <c r="HIB124" s="172"/>
      <c r="HIC124" s="172"/>
      <c r="HID124" s="172"/>
      <c r="HIE124" s="172"/>
      <c r="HIF124" s="172"/>
      <c r="HIG124" s="172"/>
      <c r="HIH124" s="172"/>
      <c r="HII124" s="172"/>
      <c r="HIJ124" s="172"/>
      <c r="HIK124" s="172"/>
      <c r="HIL124" s="172"/>
      <c r="HIM124" s="172"/>
      <c r="HIN124" s="172"/>
      <c r="HIO124" s="172"/>
      <c r="HIP124" s="172"/>
      <c r="HIQ124" s="172"/>
      <c r="HIR124" s="172"/>
      <c r="HIS124" s="172"/>
      <c r="HIT124" s="172"/>
      <c r="HIU124" s="172"/>
      <c r="HIV124" s="172"/>
      <c r="HIW124" s="172"/>
      <c r="HIX124" s="172"/>
      <c r="HIY124" s="172"/>
      <c r="HIZ124" s="172"/>
      <c r="HJA124" s="172"/>
      <c r="HJB124" s="172"/>
      <c r="HJC124" s="172"/>
      <c r="HJD124" s="172"/>
      <c r="HJE124" s="172"/>
      <c r="HJF124" s="172"/>
      <c r="HJG124" s="172"/>
      <c r="HJH124" s="172"/>
      <c r="HJI124" s="172"/>
      <c r="HJJ124" s="172"/>
      <c r="HJK124" s="172"/>
      <c r="HJL124" s="172"/>
      <c r="HJM124" s="172"/>
      <c r="HJN124" s="172"/>
      <c r="HJO124" s="172"/>
      <c r="HJP124" s="172"/>
      <c r="HJQ124" s="172"/>
      <c r="HJR124" s="172"/>
      <c r="HJS124" s="172"/>
      <c r="HJT124" s="172"/>
      <c r="HJU124" s="172"/>
      <c r="HJV124" s="172"/>
      <c r="HJW124" s="172"/>
      <c r="HJX124" s="172"/>
      <c r="HJY124" s="172"/>
      <c r="HJZ124" s="172"/>
      <c r="HKA124" s="172"/>
      <c r="HKB124" s="172"/>
      <c r="HKC124" s="172"/>
      <c r="HKD124" s="172"/>
      <c r="HKE124" s="172"/>
      <c r="HKF124" s="172"/>
      <c r="HKG124" s="172"/>
      <c r="HKH124" s="172"/>
      <c r="HKI124" s="172"/>
      <c r="HKJ124" s="172"/>
      <c r="HKK124" s="172"/>
      <c r="HKL124" s="172"/>
      <c r="HKM124" s="172"/>
      <c r="HKN124" s="172"/>
      <c r="HKO124" s="172"/>
      <c r="HKP124" s="172"/>
      <c r="HKQ124" s="172"/>
      <c r="HKR124" s="172"/>
      <c r="HKS124" s="172"/>
      <c r="HKT124" s="172"/>
      <c r="HKU124" s="172"/>
      <c r="HKV124" s="172"/>
      <c r="HKW124" s="172"/>
      <c r="HKX124" s="172"/>
      <c r="HKY124" s="172"/>
      <c r="HKZ124" s="172"/>
      <c r="HLA124" s="172"/>
      <c r="HLB124" s="172"/>
      <c r="HLC124" s="172"/>
      <c r="HLD124" s="172"/>
      <c r="HLE124" s="172"/>
      <c r="HLF124" s="172"/>
      <c r="HLG124" s="172"/>
      <c r="HLH124" s="172"/>
      <c r="HLI124" s="172"/>
      <c r="HLJ124" s="172"/>
      <c r="HLK124" s="172"/>
      <c r="HLL124" s="172"/>
      <c r="HLM124" s="172"/>
      <c r="HLN124" s="172"/>
      <c r="HLO124" s="172"/>
      <c r="HLP124" s="172"/>
      <c r="HLQ124" s="172"/>
      <c r="HLR124" s="172"/>
      <c r="HLS124" s="172"/>
      <c r="HLT124" s="172"/>
      <c r="HLU124" s="172"/>
      <c r="HLV124" s="172"/>
      <c r="HLW124" s="172"/>
      <c r="HLX124" s="172"/>
      <c r="HLY124" s="172"/>
      <c r="HLZ124" s="172"/>
      <c r="HMA124" s="172"/>
      <c r="HMB124" s="172"/>
      <c r="HMC124" s="172"/>
      <c r="HMD124" s="172"/>
      <c r="HME124" s="172"/>
      <c r="HMF124" s="172"/>
      <c r="HMG124" s="172"/>
      <c r="HMH124" s="172"/>
      <c r="HMI124" s="172"/>
      <c r="HMJ124" s="172"/>
      <c r="HMK124" s="172"/>
      <c r="HML124" s="172"/>
      <c r="HMM124" s="172"/>
      <c r="HMN124" s="172"/>
      <c r="HMO124" s="172"/>
      <c r="HMP124" s="172"/>
      <c r="HMQ124" s="172"/>
      <c r="HMR124" s="172"/>
      <c r="HMS124" s="172"/>
      <c r="HMT124" s="172"/>
      <c r="HMU124" s="172"/>
      <c r="HMV124" s="172"/>
      <c r="HMW124" s="172"/>
      <c r="HMX124" s="172"/>
      <c r="HMY124" s="172"/>
      <c r="HMZ124" s="172"/>
      <c r="HNA124" s="172"/>
      <c r="HNB124" s="172"/>
      <c r="HNC124" s="172"/>
      <c r="HND124" s="172"/>
      <c r="HNE124" s="172"/>
      <c r="HNF124" s="172"/>
      <c r="HNG124" s="172"/>
      <c r="HNH124" s="172"/>
      <c r="HNI124" s="172"/>
      <c r="HNJ124" s="172"/>
      <c r="HNK124" s="172"/>
      <c r="HNL124" s="172"/>
      <c r="HNM124" s="172"/>
      <c r="HNN124" s="172"/>
      <c r="HNO124" s="172"/>
      <c r="HNP124" s="172"/>
      <c r="HNQ124" s="172"/>
      <c r="HNR124" s="172"/>
      <c r="HNS124" s="172"/>
      <c r="HNT124" s="172"/>
      <c r="HNU124" s="172"/>
      <c r="HNV124" s="172"/>
      <c r="HNW124" s="172"/>
      <c r="HNX124" s="172"/>
      <c r="HNY124" s="172"/>
      <c r="HNZ124" s="172"/>
      <c r="HOA124" s="172"/>
      <c r="HOB124" s="172"/>
      <c r="HOC124" s="172"/>
      <c r="HOD124" s="172"/>
      <c r="HOE124" s="172"/>
      <c r="HOF124" s="172"/>
      <c r="HOG124" s="172"/>
      <c r="HOH124" s="172"/>
      <c r="HOI124" s="172"/>
      <c r="HOJ124" s="172"/>
      <c r="HOK124" s="172"/>
      <c r="HOL124" s="172"/>
      <c r="HOM124" s="172"/>
      <c r="HON124" s="172"/>
      <c r="HOO124" s="172"/>
      <c r="HOP124" s="172"/>
      <c r="HOQ124" s="172"/>
      <c r="HOR124" s="172"/>
      <c r="HOS124" s="172"/>
      <c r="HOT124" s="172"/>
      <c r="HOU124" s="172"/>
      <c r="HOV124" s="172"/>
      <c r="HOW124" s="172"/>
      <c r="HOX124" s="172"/>
      <c r="HOY124" s="172"/>
      <c r="HOZ124" s="172"/>
      <c r="HPA124" s="172"/>
      <c r="HPB124" s="172"/>
      <c r="HPC124" s="172"/>
      <c r="HPD124" s="172"/>
      <c r="HPE124" s="172"/>
      <c r="HPF124" s="172"/>
      <c r="HPG124" s="172"/>
      <c r="HPH124" s="172"/>
      <c r="HPI124" s="172"/>
      <c r="HPJ124" s="172"/>
      <c r="HPK124" s="172"/>
      <c r="HPL124" s="172"/>
      <c r="HPM124" s="172"/>
      <c r="HPN124" s="172"/>
      <c r="HPO124" s="172"/>
      <c r="HPP124" s="172"/>
      <c r="HPQ124" s="172"/>
      <c r="HPR124" s="172"/>
      <c r="HPS124" s="172"/>
      <c r="HPT124" s="172"/>
      <c r="HPU124" s="172"/>
      <c r="HPV124" s="172"/>
      <c r="HPW124" s="172"/>
      <c r="HPX124" s="172"/>
      <c r="HPY124" s="172"/>
      <c r="HPZ124" s="172"/>
      <c r="HQA124" s="172"/>
      <c r="HQB124" s="172"/>
      <c r="HQC124" s="172"/>
      <c r="HQD124" s="172"/>
      <c r="HQE124" s="172"/>
      <c r="HQF124" s="172"/>
      <c r="HQG124" s="172"/>
      <c r="HQH124" s="172"/>
      <c r="HQI124" s="172"/>
      <c r="HQJ124" s="172"/>
      <c r="HQK124" s="172"/>
      <c r="HQL124" s="172"/>
      <c r="HQM124" s="172"/>
      <c r="HQN124" s="172"/>
      <c r="HQO124" s="172"/>
      <c r="HQP124" s="172"/>
      <c r="HQQ124" s="172"/>
      <c r="HQR124" s="172"/>
      <c r="HQS124" s="172"/>
      <c r="HQT124" s="172"/>
      <c r="HQU124" s="172"/>
      <c r="HQV124" s="172"/>
      <c r="HQW124" s="172"/>
      <c r="HQX124" s="172"/>
      <c r="HQY124" s="172"/>
      <c r="HQZ124" s="172"/>
      <c r="HRA124" s="172"/>
      <c r="HRB124" s="172"/>
      <c r="HRC124" s="172"/>
      <c r="HRD124" s="172"/>
      <c r="HRE124" s="172"/>
      <c r="HRF124" s="172"/>
      <c r="HRG124" s="172"/>
      <c r="HRH124" s="172"/>
      <c r="HRI124" s="172"/>
      <c r="HRJ124" s="172"/>
      <c r="HRK124" s="172"/>
      <c r="HRL124" s="172"/>
      <c r="HRM124" s="172"/>
      <c r="HRN124" s="172"/>
      <c r="HRO124" s="172"/>
      <c r="HRP124" s="172"/>
      <c r="HRQ124" s="172"/>
      <c r="HRR124" s="172"/>
      <c r="HRS124" s="172"/>
      <c r="HRT124" s="172"/>
      <c r="HRU124" s="172"/>
      <c r="HRV124" s="172"/>
      <c r="HRW124" s="172"/>
      <c r="HRX124" s="172"/>
      <c r="HRY124" s="172"/>
      <c r="HRZ124" s="172"/>
      <c r="HSA124" s="172"/>
      <c r="HSB124" s="172"/>
      <c r="HSC124" s="172"/>
      <c r="HSD124" s="172"/>
      <c r="HSE124" s="172"/>
      <c r="HSF124" s="172"/>
      <c r="HSG124" s="172"/>
      <c r="HSH124" s="172"/>
      <c r="HSI124" s="172"/>
      <c r="HSJ124" s="172"/>
      <c r="HSK124" s="172"/>
      <c r="HSL124" s="172"/>
      <c r="HSM124" s="172"/>
      <c r="HSN124" s="172"/>
      <c r="HSO124" s="172"/>
      <c r="HSP124" s="172"/>
      <c r="HSQ124" s="172"/>
      <c r="HSR124" s="172"/>
      <c r="HSS124" s="172"/>
      <c r="HST124" s="172"/>
      <c r="HSU124" s="172"/>
      <c r="HSV124" s="172"/>
      <c r="HSW124" s="172"/>
      <c r="HSX124" s="172"/>
      <c r="HSY124" s="172"/>
      <c r="HSZ124" s="172"/>
      <c r="HTA124" s="172"/>
      <c r="HTB124" s="172"/>
      <c r="HTC124" s="172"/>
      <c r="HTD124" s="172"/>
      <c r="HTE124" s="172"/>
      <c r="HTF124" s="172"/>
      <c r="HTG124" s="172"/>
      <c r="HTH124" s="172"/>
      <c r="HTI124" s="172"/>
      <c r="HTJ124" s="172"/>
      <c r="HTK124" s="172"/>
      <c r="HTL124" s="172"/>
      <c r="HTM124" s="172"/>
      <c r="HTN124" s="172"/>
      <c r="HTO124" s="172"/>
      <c r="HTP124" s="172"/>
      <c r="HTQ124" s="172"/>
      <c r="HTR124" s="172"/>
      <c r="HTS124" s="172"/>
      <c r="HTT124" s="172"/>
      <c r="HTU124" s="172"/>
      <c r="HTV124" s="172"/>
      <c r="HTW124" s="172"/>
      <c r="HTX124" s="172"/>
      <c r="HTY124" s="172"/>
      <c r="HTZ124" s="172"/>
      <c r="HUA124" s="172"/>
      <c r="HUB124" s="172"/>
      <c r="HUC124" s="172"/>
      <c r="HUD124" s="172"/>
      <c r="HUE124" s="172"/>
      <c r="HUF124" s="172"/>
      <c r="HUG124" s="172"/>
      <c r="HUH124" s="172"/>
      <c r="HUI124" s="172"/>
      <c r="HUJ124" s="172"/>
      <c r="HUK124" s="172"/>
      <c r="HUL124" s="172"/>
      <c r="HUM124" s="172"/>
      <c r="HUN124" s="172"/>
      <c r="HUO124" s="172"/>
      <c r="HUP124" s="172"/>
      <c r="HUQ124" s="172"/>
      <c r="HUR124" s="172"/>
      <c r="HUS124" s="172"/>
      <c r="HUT124" s="172"/>
      <c r="HUU124" s="172"/>
      <c r="HUV124" s="172"/>
      <c r="HUW124" s="172"/>
      <c r="HUX124" s="172"/>
      <c r="HUY124" s="172"/>
      <c r="HUZ124" s="172"/>
      <c r="HVA124" s="172"/>
      <c r="HVB124" s="172"/>
      <c r="HVC124" s="172"/>
      <c r="HVD124" s="172"/>
      <c r="HVE124" s="172"/>
      <c r="HVF124" s="172"/>
      <c r="HVG124" s="172"/>
      <c r="HVH124" s="172"/>
      <c r="HVI124" s="172"/>
      <c r="HVJ124" s="172"/>
      <c r="HVK124" s="172"/>
      <c r="HVL124" s="172"/>
      <c r="HVM124" s="172"/>
      <c r="HVN124" s="172"/>
      <c r="HVO124" s="172"/>
      <c r="HVP124" s="172"/>
      <c r="HVQ124" s="172"/>
      <c r="HVR124" s="172"/>
      <c r="HVS124" s="172"/>
      <c r="HVT124" s="172"/>
      <c r="HVU124" s="172"/>
      <c r="HVV124" s="172"/>
      <c r="HVW124" s="172"/>
      <c r="HVX124" s="172"/>
      <c r="HVY124" s="172"/>
      <c r="HVZ124" s="172"/>
      <c r="HWA124" s="172"/>
      <c r="HWB124" s="172"/>
      <c r="HWC124" s="172"/>
      <c r="HWD124" s="172"/>
      <c r="HWE124" s="172"/>
      <c r="HWF124" s="172"/>
      <c r="HWG124" s="172"/>
      <c r="HWH124" s="172"/>
      <c r="HWI124" s="172"/>
      <c r="HWJ124" s="172"/>
      <c r="HWK124" s="172"/>
      <c r="HWL124" s="172"/>
      <c r="HWM124" s="172"/>
      <c r="HWN124" s="172"/>
      <c r="HWO124" s="172"/>
      <c r="HWP124" s="172"/>
      <c r="HWQ124" s="172"/>
      <c r="HWR124" s="172"/>
      <c r="HWS124" s="172"/>
      <c r="HWT124" s="172"/>
      <c r="HWU124" s="172"/>
      <c r="HWV124" s="172"/>
      <c r="HWW124" s="172"/>
      <c r="HWX124" s="172"/>
      <c r="HWY124" s="172"/>
      <c r="HWZ124" s="172"/>
      <c r="HXA124" s="172"/>
      <c r="HXB124" s="172"/>
      <c r="HXC124" s="172"/>
      <c r="HXD124" s="172"/>
      <c r="HXE124" s="172"/>
      <c r="HXF124" s="172"/>
      <c r="HXG124" s="172"/>
      <c r="HXH124" s="172"/>
      <c r="HXI124" s="172"/>
      <c r="HXJ124" s="172"/>
      <c r="HXK124" s="172"/>
      <c r="HXL124" s="172"/>
      <c r="HXM124" s="172"/>
      <c r="HXN124" s="172"/>
      <c r="HXO124" s="172"/>
      <c r="HXP124" s="172"/>
      <c r="HXQ124" s="172"/>
      <c r="HXR124" s="172"/>
      <c r="HXS124" s="172"/>
      <c r="HXT124" s="172"/>
      <c r="HXU124" s="172"/>
      <c r="HXV124" s="172"/>
      <c r="HXW124" s="172"/>
      <c r="HXX124" s="172"/>
      <c r="HXY124" s="172"/>
      <c r="HXZ124" s="172"/>
      <c r="HYA124" s="172"/>
      <c r="HYB124" s="172"/>
      <c r="HYC124" s="172"/>
      <c r="HYD124" s="172"/>
      <c r="HYE124" s="172"/>
      <c r="HYF124" s="172"/>
      <c r="HYG124" s="172"/>
      <c r="HYH124" s="172"/>
      <c r="HYI124" s="172"/>
      <c r="HYJ124" s="172"/>
      <c r="HYK124" s="172"/>
      <c r="HYL124" s="172"/>
      <c r="HYM124" s="172"/>
      <c r="HYN124" s="172"/>
      <c r="HYO124" s="172"/>
      <c r="HYP124" s="172"/>
      <c r="HYQ124" s="172"/>
      <c r="HYR124" s="172"/>
      <c r="HYS124" s="172"/>
      <c r="HYT124" s="172"/>
      <c r="HYU124" s="172"/>
      <c r="HYV124" s="172"/>
      <c r="HYW124" s="172"/>
      <c r="HYX124" s="172"/>
      <c r="HYY124" s="172"/>
      <c r="HYZ124" s="172"/>
      <c r="HZA124" s="172"/>
      <c r="HZB124" s="172"/>
      <c r="HZC124" s="172"/>
      <c r="HZD124" s="172"/>
      <c r="HZE124" s="172"/>
      <c r="HZF124" s="172"/>
      <c r="HZG124" s="172"/>
      <c r="HZH124" s="172"/>
      <c r="HZI124" s="172"/>
      <c r="HZJ124" s="172"/>
      <c r="HZK124" s="172"/>
      <c r="HZL124" s="172"/>
      <c r="HZM124" s="172"/>
      <c r="HZN124" s="172"/>
      <c r="HZO124" s="172"/>
      <c r="HZP124" s="172"/>
      <c r="HZQ124" s="172"/>
      <c r="HZR124" s="172"/>
      <c r="HZS124" s="172"/>
      <c r="HZT124" s="172"/>
      <c r="HZU124" s="172"/>
      <c r="HZV124" s="172"/>
      <c r="HZW124" s="172"/>
      <c r="HZX124" s="172"/>
      <c r="HZY124" s="172"/>
      <c r="HZZ124" s="172"/>
      <c r="IAA124" s="172"/>
      <c r="IAB124" s="172"/>
      <c r="IAC124" s="172"/>
      <c r="IAD124" s="172"/>
      <c r="IAE124" s="172"/>
      <c r="IAF124" s="172"/>
      <c r="IAG124" s="172"/>
      <c r="IAH124" s="172"/>
      <c r="IAI124" s="172"/>
      <c r="IAJ124" s="172"/>
      <c r="IAK124" s="172"/>
      <c r="IAL124" s="172"/>
      <c r="IAM124" s="172"/>
      <c r="IAN124" s="172"/>
      <c r="IAO124" s="172"/>
      <c r="IAP124" s="172"/>
      <c r="IAQ124" s="172"/>
      <c r="IAR124" s="172"/>
      <c r="IAS124" s="172"/>
      <c r="IAT124" s="172"/>
      <c r="IAU124" s="172"/>
      <c r="IAV124" s="172"/>
      <c r="IAW124" s="172"/>
      <c r="IAX124" s="172"/>
      <c r="IAY124" s="172"/>
      <c r="IAZ124" s="172"/>
      <c r="IBA124" s="172"/>
      <c r="IBB124" s="172"/>
      <c r="IBC124" s="172"/>
      <c r="IBD124" s="172"/>
      <c r="IBE124" s="172"/>
      <c r="IBF124" s="172"/>
      <c r="IBG124" s="172"/>
      <c r="IBH124" s="172"/>
      <c r="IBI124" s="172"/>
      <c r="IBJ124" s="172"/>
      <c r="IBK124" s="172"/>
      <c r="IBL124" s="172"/>
      <c r="IBM124" s="172"/>
      <c r="IBN124" s="172"/>
      <c r="IBO124" s="172"/>
      <c r="IBP124" s="172"/>
      <c r="IBQ124" s="172"/>
      <c r="IBR124" s="172"/>
      <c r="IBS124" s="172"/>
      <c r="IBT124" s="172"/>
      <c r="IBU124" s="172"/>
      <c r="IBV124" s="172"/>
      <c r="IBW124" s="172"/>
      <c r="IBX124" s="172"/>
      <c r="IBY124" s="172"/>
      <c r="IBZ124" s="172"/>
      <c r="ICA124" s="172"/>
      <c r="ICB124" s="172"/>
      <c r="ICC124" s="172"/>
      <c r="ICD124" s="172"/>
      <c r="ICE124" s="172"/>
      <c r="ICF124" s="172"/>
      <c r="ICG124" s="172"/>
      <c r="ICH124" s="172"/>
      <c r="ICI124" s="172"/>
      <c r="ICJ124" s="172"/>
      <c r="ICK124" s="172"/>
      <c r="ICL124" s="172"/>
      <c r="ICM124" s="172"/>
      <c r="ICN124" s="172"/>
      <c r="ICO124" s="172"/>
      <c r="ICP124" s="172"/>
      <c r="ICQ124" s="172"/>
      <c r="ICR124" s="172"/>
      <c r="ICS124" s="172"/>
      <c r="ICT124" s="172"/>
      <c r="ICU124" s="172"/>
      <c r="ICV124" s="172"/>
      <c r="ICW124" s="172"/>
      <c r="ICX124" s="172"/>
      <c r="ICY124" s="172"/>
      <c r="ICZ124" s="172"/>
      <c r="IDA124" s="172"/>
      <c r="IDB124" s="172"/>
      <c r="IDC124" s="172"/>
      <c r="IDD124" s="172"/>
      <c r="IDE124" s="172"/>
      <c r="IDF124" s="172"/>
      <c r="IDG124" s="172"/>
      <c r="IDH124" s="172"/>
      <c r="IDI124" s="172"/>
      <c r="IDJ124" s="172"/>
      <c r="IDK124" s="172"/>
      <c r="IDL124" s="172"/>
      <c r="IDM124" s="172"/>
      <c r="IDN124" s="172"/>
      <c r="IDO124" s="172"/>
      <c r="IDP124" s="172"/>
      <c r="IDQ124" s="172"/>
      <c r="IDR124" s="172"/>
      <c r="IDS124" s="172"/>
      <c r="IDT124" s="172"/>
      <c r="IDU124" s="172"/>
      <c r="IDV124" s="172"/>
      <c r="IDW124" s="172"/>
      <c r="IDX124" s="172"/>
      <c r="IDY124" s="172"/>
      <c r="IDZ124" s="172"/>
      <c r="IEA124" s="172"/>
      <c r="IEB124" s="172"/>
      <c r="IEC124" s="172"/>
      <c r="IED124" s="172"/>
      <c r="IEE124" s="172"/>
      <c r="IEF124" s="172"/>
      <c r="IEG124" s="172"/>
      <c r="IEH124" s="172"/>
      <c r="IEI124" s="172"/>
      <c r="IEJ124" s="172"/>
      <c r="IEK124" s="172"/>
      <c r="IEL124" s="172"/>
      <c r="IEM124" s="172"/>
      <c r="IEN124" s="172"/>
      <c r="IEO124" s="172"/>
      <c r="IEP124" s="172"/>
      <c r="IEQ124" s="172"/>
      <c r="IER124" s="172"/>
      <c r="IES124" s="172"/>
      <c r="IET124" s="172"/>
      <c r="IEU124" s="172"/>
      <c r="IEV124" s="172"/>
      <c r="IEW124" s="172"/>
      <c r="IEX124" s="172"/>
      <c r="IEY124" s="172"/>
      <c r="IEZ124" s="172"/>
      <c r="IFA124" s="172"/>
      <c r="IFB124" s="172"/>
      <c r="IFC124" s="172"/>
      <c r="IFD124" s="172"/>
      <c r="IFE124" s="172"/>
      <c r="IFF124" s="172"/>
      <c r="IFG124" s="172"/>
      <c r="IFH124" s="172"/>
      <c r="IFI124" s="172"/>
      <c r="IFJ124" s="172"/>
      <c r="IFK124" s="172"/>
      <c r="IFL124" s="172"/>
      <c r="IFM124" s="172"/>
      <c r="IFN124" s="172"/>
      <c r="IFO124" s="172"/>
      <c r="IFP124" s="172"/>
      <c r="IFQ124" s="172"/>
      <c r="IFR124" s="172"/>
      <c r="IFS124" s="172"/>
      <c r="IFT124" s="172"/>
      <c r="IFU124" s="172"/>
      <c r="IFV124" s="172"/>
      <c r="IFW124" s="172"/>
      <c r="IFX124" s="172"/>
      <c r="IFY124" s="172"/>
      <c r="IFZ124" s="172"/>
      <c r="IGA124" s="172"/>
      <c r="IGB124" s="172"/>
      <c r="IGC124" s="172"/>
      <c r="IGD124" s="172"/>
      <c r="IGE124" s="172"/>
      <c r="IGF124" s="172"/>
      <c r="IGG124" s="172"/>
      <c r="IGH124" s="172"/>
      <c r="IGI124" s="172"/>
      <c r="IGJ124" s="172"/>
      <c r="IGK124" s="172"/>
      <c r="IGL124" s="172"/>
      <c r="IGM124" s="172"/>
      <c r="IGN124" s="172"/>
      <c r="IGO124" s="172"/>
      <c r="IGP124" s="172"/>
      <c r="IGQ124" s="172"/>
      <c r="IGR124" s="172"/>
      <c r="IGS124" s="172"/>
      <c r="IGT124" s="172"/>
      <c r="IGU124" s="172"/>
      <c r="IGV124" s="172"/>
      <c r="IGW124" s="172"/>
      <c r="IGX124" s="172"/>
      <c r="IGY124" s="172"/>
      <c r="IGZ124" s="172"/>
      <c r="IHA124" s="172"/>
      <c r="IHB124" s="172"/>
      <c r="IHC124" s="172"/>
      <c r="IHD124" s="172"/>
      <c r="IHE124" s="172"/>
      <c r="IHF124" s="172"/>
      <c r="IHG124" s="172"/>
      <c r="IHH124" s="172"/>
      <c r="IHI124" s="172"/>
      <c r="IHJ124" s="172"/>
      <c r="IHK124" s="172"/>
      <c r="IHL124" s="172"/>
      <c r="IHM124" s="172"/>
      <c r="IHN124" s="172"/>
      <c r="IHO124" s="172"/>
      <c r="IHP124" s="172"/>
      <c r="IHQ124" s="172"/>
      <c r="IHR124" s="172"/>
      <c r="IHS124" s="172"/>
      <c r="IHT124" s="172"/>
      <c r="IHU124" s="172"/>
      <c r="IHV124" s="172"/>
      <c r="IHW124" s="172"/>
      <c r="IHX124" s="172"/>
      <c r="IHY124" s="172"/>
      <c r="IHZ124" s="172"/>
      <c r="IIA124" s="172"/>
      <c r="IIB124" s="172"/>
      <c r="IIC124" s="172"/>
      <c r="IID124" s="172"/>
      <c r="IIE124" s="172"/>
      <c r="IIF124" s="172"/>
      <c r="IIG124" s="172"/>
      <c r="IIH124" s="172"/>
      <c r="III124" s="172"/>
      <c r="IIJ124" s="172"/>
      <c r="IIK124" s="172"/>
      <c r="IIL124" s="172"/>
      <c r="IIM124" s="172"/>
      <c r="IIN124" s="172"/>
      <c r="IIO124" s="172"/>
      <c r="IIP124" s="172"/>
      <c r="IIQ124" s="172"/>
      <c r="IIR124" s="172"/>
      <c r="IIS124" s="172"/>
      <c r="IIT124" s="172"/>
      <c r="IIU124" s="172"/>
      <c r="IIV124" s="172"/>
      <c r="IIW124" s="172"/>
      <c r="IIX124" s="172"/>
      <c r="IIY124" s="172"/>
      <c r="IIZ124" s="172"/>
      <c r="IJA124" s="172"/>
      <c r="IJB124" s="172"/>
      <c r="IJC124" s="172"/>
      <c r="IJD124" s="172"/>
      <c r="IJE124" s="172"/>
      <c r="IJF124" s="172"/>
      <c r="IJG124" s="172"/>
      <c r="IJH124" s="172"/>
      <c r="IJI124" s="172"/>
      <c r="IJJ124" s="172"/>
      <c r="IJK124" s="172"/>
      <c r="IJL124" s="172"/>
      <c r="IJM124" s="172"/>
      <c r="IJN124" s="172"/>
      <c r="IJO124" s="172"/>
      <c r="IJP124" s="172"/>
      <c r="IJQ124" s="172"/>
      <c r="IJR124" s="172"/>
      <c r="IJS124" s="172"/>
      <c r="IJT124" s="172"/>
      <c r="IJU124" s="172"/>
      <c r="IJV124" s="172"/>
      <c r="IJW124" s="172"/>
      <c r="IJX124" s="172"/>
      <c r="IJY124" s="172"/>
      <c r="IJZ124" s="172"/>
      <c r="IKA124" s="172"/>
      <c r="IKB124" s="172"/>
      <c r="IKC124" s="172"/>
      <c r="IKD124" s="172"/>
      <c r="IKE124" s="172"/>
      <c r="IKF124" s="172"/>
      <c r="IKG124" s="172"/>
      <c r="IKH124" s="172"/>
      <c r="IKI124" s="172"/>
      <c r="IKJ124" s="172"/>
      <c r="IKK124" s="172"/>
      <c r="IKL124" s="172"/>
      <c r="IKM124" s="172"/>
      <c r="IKN124" s="172"/>
      <c r="IKO124" s="172"/>
      <c r="IKP124" s="172"/>
      <c r="IKQ124" s="172"/>
      <c r="IKR124" s="172"/>
      <c r="IKS124" s="172"/>
      <c r="IKT124" s="172"/>
      <c r="IKU124" s="172"/>
      <c r="IKV124" s="172"/>
      <c r="IKW124" s="172"/>
      <c r="IKX124" s="172"/>
      <c r="IKY124" s="172"/>
      <c r="IKZ124" s="172"/>
      <c r="ILA124" s="172"/>
      <c r="ILB124" s="172"/>
      <c r="ILC124" s="172"/>
      <c r="ILD124" s="172"/>
      <c r="ILE124" s="172"/>
      <c r="ILF124" s="172"/>
      <c r="ILG124" s="172"/>
      <c r="ILH124" s="172"/>
      <c r="ILI124" s="172"/>
      <c r="ILJ124" s="172"/>
      <c r="ILK124" s="172"/>
      <c r="ILL124" s="172"/>
      <c r="ILM124" s="172"/>
      <c r="ILN124" s="172"/>
      <c r="ILO124" s="172"/>
      <c r="ILP124" s="172"/>
      <c r="ILQ124" s="172"/>
      <c r="ILR124" s="172"/>
      <c r="ILS124" s="172"/>
      <c r="ILT124" s="172"/>
      <c r="ILU124" s="172"/>
      <c r="ILV124" s="172"/>
      <c r="ILW124" s="172"/>
      <c r="ILX124" s="172"/>
      <c r="ILY124" s="172"/>
      <c r="ILZ124" s="172"/>
      <c r="IMA124" s="172"/>
      <c r="IMB124" s="172"/>
      <c r="IMC124" s="172"/>
      <c r="IMD124" s="172"/>
      <c r="IME124" s="172"/>
      <c r="IMF124" s="172"/>
      <c r="IMG124" s="172"/>
      <c r="IMH124" s="172"/>
      <c r="IMI124" s="172"/>
      <c r="IMJ124" s="172"/>
      <c r="IMK124" s="172"/>
      <c r="IML124" s="172"/>
      <c r="IMM124" s="172"/>
      <c r="IMN124" s="172"/>
      <c r="IMO124" s="172"/>
      <c r="IMP124" s="172"/>
      <c r="IMQ124" s="172"/>
      <c r="IMR124" s="172"/>
      <c r="IMS124" s="172"/>
      <c r="IMT124" s="172"/>
      <c r="IMU124" s="172"/>
      <c r="IMV124" s="172"/>
      <c r="IMW124" s="172"/>
      <c r="IMX124" s="172"/>
      <c r="IMY124" s="172"/>
      <c r="IMZ124" s="172"/>
      <c r="INA124" s="172"/>
      <c r="INB124" s="172"/>
      <c r="INC124" s="172"/>
      <c r="IND124" s="172"/>
      <c r="INE124" s="172"/>
      <c r="INF124" s="172"/>
      <c r="ING124" s="172"/>
      <c r="INH124" s="172"/>
      <c r="INI124" s="172"/>
      <c r="INJ124" s="172"/>
      <c r="INK124" s="172"/>
      <c r="INL124" s="172"/>
      <c r="INM124" s="172"/>
      <c r="INN124" s="172"/>
      <c r="INO124" s="172"/>
      <c r="INP124" s="172"/>
      <c r="INQ124" s="172"/>
      <c r="INR124" s="172"/>
      <c r="INS124" s="172"/>
      <c r="INT124" s="172"/>
      <c r="INU124" s="172"/>
      <c r="INV124" s="172"/>
      <c r="INW124" s="172"/>
      <c r="INX124" s="172"/>
      <c r="INY124" s="172"/>
      <c r="INZ124" s="172"/>
      <c r="IOA124" s="172"/>
      <c r="IOB124" s="172"/>
      <c r="IOC124" s="172"/>
      <c r="IOD124" s="172"/>
      <c r="IOE124" s="172"/>
      <c r="IOF124" s="172"/>
      <c r="IOG124" s="172"/>
      <c r="IOH124" s="172"/>
      <c r="IOI124" s="172"/>
      <c r="IOJ124" s="172"/>
      <c r="IOK124" s="172"/>
      <c r="IOL124" s="172"/>
      <c r="IOM124" s="172"/>
      <c r="ION124" s="172"/>
      <c r="IOO124" s="172"/>
      <c r="IOP124" s="172"/>
      <c r="IOQ124" s="172"/>
      <c r="IOR124" s="172"/>
      <c r="IOS124" s="172"/>
      <c r="IOT124" s="172"/>
      <c r="IOU124" s="172"/>
      <c r="IOV124" s="172"/>
      <c r="IOW124" s="172"/>
      <c r="IOX124" s="172"/>
      <c r="IOY124" s="172"/>
      <c r="IOZ124" s="172"/>
      <c r="IPA124" s="172"/>
      <c r="IPB124" s="172"/>
      <c r="IPC124" s="172"/>
      <c r="IPD124" s="172"/>
      <c r="IPE124" s="172"/>
      <c r="IPF124" s="172"/>
      <c r="IPG124" s="172"/>
      <c r="IPH124" s="172"/>
      <c r="IPI124" s="172"/>
      <c r="IPJ124" s="172"/>
      <c r="IPK124" s="172"/>
      <c r="IPL124" s="172"/>
      <c r="IPM124" s="172"/>
      <c r="IPN124" s="172"/>
      <c r="IPO124" s="172"/>
      <c r="IPP124" s="172"/>
      <c r="IPQ124" s="172"/>
      <c r="IPR124" s="172"/>
      <c r="IPS124" s="172"/>
      <c r="IPT124" s="172"/>
      <c r="IPU124" s="172"/>
      <c r="IPV124" s="172"/>
      <c r="IPW124" s="172"/>
      <c r="IPX124" s="172"/>
      <c r="IPY124" s="172"/>
      <c r="IPZ124" s="172"/>
      <c r="IQA124" s="172"/>
      <c r="IQB124" s="172"/>
      <c r="IQC124" s="172"/>
      <c r="IQD124" s="172"/>
      <c r="IQE124" s="172"/>
      <c r="IQF124" s="172"/>
      <c r="IQG124" s="172"/>
      <c r="IQH124" s="172"/>
      <c r="IQI124" s="172"/>
      <c r="IQJ124" s="172"/>
      <c r="IQK124" s="172"/>
      <c r="IQL124" s="172"/>
      <c r="IQM124" s="172"/>
      <c r="IQN124" s="172"/>
      <c r="IQO124" s="172"/>
      <c r="IQP124" s="172"/>
      <c r="IQQ124" s="172"/>
      <c r="IQR124" s="172"/>
      <c r="IQS124" s="172"/>
      <c r="IQT124" s="172"/>
      <c r="IQU124" s="172"/>
      <c r="IQV124" s="172"/>
      <c r="IQW124" s="172"/>
      <c r="IQX124" s="172"/>
      <c r="IQY124" s="172"/>
      <c r="IQZ124" s="172"/>
      <c r="IRA124" s="172"/>
      <c r="IRB124" s="172"/>
      <c r="IRC124" s="172"/>
      <c r="IRD124" s="172"/>
      <c r="IRE124" s="172"/>
      <c r="IRF124" s="172"/>
      <c r="IRG124" s="172"/>
      <c r="IRH124" s="172"/>
      <c r="IRI124" s="172"/>
      <c r="IRJ124" s="172"/>
      <c r="IRK124" s="172"/>
      <c r="IRL124" s="172"/>
      <c r="IRM124" s="172"/>
      <c r="IRN124" s="172"/>
      <c r="IRO124" s="172"/>
      <c r="IRP124" s="172"/>
      <c r="IRQ124" s="172"/>
      <c r="IRR124" s="172"/>
      <c r="IRS124" s="172"/>
      <c r="IRT124" s="172"/>
      <c r="IRU124" s="172"/>
      <c r="IRV124" s="172"/>
      <c r="IRW124" s="172"/>
      <c r="IRX124" s="172"/>
      <c r="IRY124" s="172"/>
      <c r="IRZ124" s="172"/>
      <c r="ISA124" s="172"/>
      <c r="ISB124" s="172"/>
      <c r="ISC124" s="172"/>
      <c r="ISD124" s="172"/>
      <c r="ISE124" s="172"/>
      <c r="ISF124" s="172"/>
      <c r="ISG124" s="172"/>
      <c r="ISH124" s="172"/>
      <c r="ISI124" s="172"/>
      <c r="ISJ124" s="172"/>
      <c r="ISK124" s="172"/>
      <c r="ISL124" s="172"/>
      <c r="ISM124" s="172"/>
      <c r="ISN124" s="172"/>
      <c r="ISO124" s="172"/>
      <c r="ISP124" s="172"/>
      <c r="ISQ124" s="172"/>
      <c r="ISR124" s="172"/>
      <c r="ISS124" s="172"/>
      <c r="IST124" s="172"/>
      <c r="ISU124" s="172"/>
      <c r="ISV124" s="172"/>
      <c r="ISW124" s="172"/>
      <c r="ISX124" s="172"/>
      <c r="ISY124" s="172"/>
      <c r="ISZ124" s="172"/>
      <c r="ITA124" s="172"/>
      <c r="ITB124" s="172"/>
      <c r="ITC124" s="172"/>
      <c r="ITD124" s="172"/>
      <c r="ITE124" s="172"/>
      <c r="ITF124" s="172"/>
      <c r="ITG124" s="172"/>
      <c r="ITH124" s="172"/>
      <c r="ITI124" s="172"/>
      <c r="ITJ124" s="172"/>
      <c r="ITK124" s="172"/>
      <c r="ITL124" s="172"/>
      <c r="ITM124" s="172"/>
      <c r="ITN124" s="172"/>
      <c r="ITO124" s="172"/>
      <c r="ITP124" s="172"/>
      <c r="ITQ124" s="172"/>
      <c r="ITR124" s="172"/>
      <c r="ITS124" s="172"/>
      <c r="ITT124" s="172"/>
      <c r="ITU124" s="172"/>
      <c r="ITV124" s="172"/>
      <c r="ITW124" s="172"/>
      <c r="ITX124" s="172"/>
      <c r="ITY124" s="172"/>
      <c r="ITZ124" s="172"/>
      <c r="IUA124" s="172"/>
      <c r="IUB124" s="172"/>
      <c r="IUC124" s="172"/>
      <c r="IUD124" s="172"/>
      <c r="IUE124" s="172"/>
      <c r="IUF124" s="172"/>
      <c r="IUG124" s="172"/>
      <c r="IUH124" s="172"/>
      <c r="IUI124" s="172"/>
      <c r="IUJ124" s="172"/>
      <c r="IUK124" s="172"/>
      <c r="IUL124" s="172"/>
      <c r="IUM124" s="172"/>
      <c r="IUN124" s="172"/>
      <c r="IUO124" s="172"/>
      <c r="IUP124" s="172"/>
      <c r="IUQ124" s="172"/>
      <c r="IUR124" s="172"/>
      <c r="IUS124" s="172"/>
      <c r="IUT124" s="172"/>
      <c r="IUU124" s="172"/>
      <c r="IUV124" s="172"/>
      <c r="IUW124" s="172"/>
      <c r="IUX124" s="172"/>
      <c r="IUY124" s="172"/>
      <c r="IUZ124" s="172"/>
      <c r="IVA124" s="172"/>
      <c r="IVB124" s="172"/>
      <c r="IVC124" s="172"/>
      <c r="IVD124" s="172"/>
      <c r="IVE124" s="172"/>
      <c r="IVF124" s="172"/>
      <c r="IVG124" s="172"/>
      <c r="IVH124" s="172"/>
      <c r="IVI124" s="172"/>
      <c r="IVJ124" s="172"/>
      <c r="IVK124" s="172"/>
      <c r="IVL124" s="172"/>
      <c r="IVM124" s="172"/>
      <c r="IVN124" s="172"/>
      <c r="IVO124" s="172"/>
      <c r="IVP124" s="172"/>
      <c r="IVQ124" s="172"/>
      <c r="IVR124" s="172"/>
      <c r="IVS124" s="172"/>
      <c r="IVT124" s="172"/>
      <c r="IVU124" s="172"/>
      <c r="IVV124" s="172"/>
      <c r="IVW124" s="172"/>
      <c r="IVX124" s="172"/>
      <c r="IVY124" s="172"/>
      <c r="IVZ124" s="172"/>
      <c r="IWA124" s="172"/>
      <c r="IWB124" s="172"/>
      <c r="IWC124" s="172"/>
      <c r="IWD124" s="172"/>
      <c r="IWE124" s="172"/>
      <c r="IWF124" s="172"/>
      <c r="IWG124" s="172"/>
      <c r="IWH124" s="172"/>
      <c r="IWI124" s="172"/>
      <c r="IWJ124" s="172"/>
      <c r="IWK124" s="172"/>
      <c r="IWL124" s="172"/>
      <c r="IWM124" s="172"/>
      <c r="IWN124" s="172"/>
      <c r="IWO124" s="172"/>
      <c r="IWP124" s="172"/>
      <c r="IWQ124" s="172"/>
      <c r="IWR124" s="172"/>
      <c r="IWS124" s="172"/>
      <c r="IWT124" s="172"/>
      <c r="IWU124" s="172"/>
      <c r="IWV124" s="172"/>
      <c r="IWW124" s="172"/>
      <c r="IWX124" s="172"/>
      <c r="IWY124" s="172"/>
      <c r="IWZ124" s="172"/>
      <c r="IXA124" s="172"/>
      <c r="IXB124" s="172"/>
      <c r="IXC124" s="172"/>
      <c r="IXD124" s="172"/>
      <c r="IXE124" s="172"/>
      <c r="IXF124" s="172"/>
      <c r="IXG124" s="172"/>
      <c r="IXH124" s="172"/>
      <c r="IXI124" s="172"/>
      <c r="IXJ124" s="172"/>
      <c r="IXK124" s="172"/>
      <c r="IXL124" s="172"/>
      <c r="IXM124" s="172"/>
      <c r="IXN124" s="172"/>
      <c r="IXO124" s="172"/>
      <c r="IXP124" s="172"/>
      <c r="IXQ124" s="172"/>
      <c r="IXR124" s="172"/>
      <c r="IXS124" s="172"/>
      <c r="IXT124" s="172"/>
      <c r="IXU124" s="172"/>
      <c r="IXV124" s="172"/>
      <c r="IXW124" s="172"/>
      <c r="IXX124" s="172"/>
      <c r="IXY124" s="172"/>
      <c r="IXZ124" s="172"/>
      <c r="IYA124" s="172"/>
      <c r="IYB124" s="172"/>
      <c r="IYC124" s="172"/>
      <c r="IYD124" s="172"/>
      <c r="IYE124" s="172"/>
      <c r="IYF124" s="172"/>
      <c r="IYG124" s="172"/>
      <c r="IYH124" s="172"/>
      <c r="IYI124" s="172"/>
      <c r="IYJ124" s="172"/>
      <c r="IYK124" s="172"/>
      <c r="IYL124" s="172"/>
      <c r="IYM124" s="172"/>
      <c r="IYN124" s="172"/>
      <c r="IYO124" s="172"/>
      <c r="IYP124" s="172"/>
      <c r="IYQ124" s="172"/>
      <c r="IYR124" s="172"/>
      <c r="IYS124" s="172"/>
      <c r="IYT124" s="172"/>
      <c r="IYU124" s="172"/>
      <c r="IYV124" s="172"/>
      <c r="IYW124" s="172"/>
      <c r="IYX124" s="172"/>
      <c r="IYY124" s="172"/>
      <c r="IYZ124" s="172"/>
      <c r="IZA124" s="172"/>
      <c r="IZB124" s="172"/>
      <c r="IZC124" s="172"/>
      <c r="IZD124" s="172"/>
      <c r="IZE124" s="172"/>
      <c r="IZF124" s="172"/>
      <c r="IZG124" s="172"/>
      <c r="IZH124" s="172"/>
      <c r="IZI124" s="172"/>
      <c r="IZJ124" s="172"/>
      <c r="IZK124" s="172"/>
      <c r="IZL124" s="172"/>
      <c r="IZM124" s="172"/>
      <c r="IZN124" s="172"/>
      <c r="IZO124" s="172"/>
      <c r="IZP124" s="172"/>
      <c r="IZQ124" s="172"/>
      <c r="IZR124" s="172"/>
      <c r="IZS124" s="172"/>
      <c r="IZT124" s="172"/>
      <c r="IZU124" s="172"/>
      <c r="IZV124" s="172"/>
      <c r="IZW124" s="172"/>
      <c r="IZX124" s="172"/>
      <c r="IZY124" s="172"/>
      <c r="IZZ124" s="172"/>
      <c r="JAA124" s="172"/>
      <c r="JAB124" s="172"/>
      <c r="JAC124" s="172"/>
      <c r="JAD124" s="172"/>
      <c r="JAE124" s="172"/>
      <c r="JAF124" s="172"/>
      <c r="JAG124" s="172"/>
      <c r="JAH124" s="172"/>
      <c r="JAI124" s="172"/>
      <c r="JAJ124" s="172"/>
      <c r="JAK124" s="172"/>
      <c r="JAL124" s="172"/>
      <c r="JAM124" s="172"/>
      <c r="JAN124" s="172"/>
      <c r="JAO124" s="172"/>
      <c r="JAP124" s="172"/>
      <c r="JAQ124" s="172"/>
      <c r="JAR124" s="172"/>
      <c r="JAS124" s="172"/>
      <c r="JAT124" s="172"/>
      <c r="JAU124" s="172"/>
      <c r="JAV124" s="172"/>
      <c r="JAW124" s="172"/>
      <c r="JAX124" s="172"/>
      <c r="JAY124" s="172"/>
      <c r="JAZ124" s="172"/>
      <c r="JBA124" s="172"/>
      <c r="JBB124" s="172"/>
      <c r="JBC124" s="172"/>
      <c r="JBD124" s="172"/>
      <c r="JBE124" s="172"/>
      <c r="JBF124" s="172"/>
      <c r="JBG124" s="172"/>
      <c r="JBH124" s="172"/>
      <c r="JBI124" s="172"/>
      <c r="JBJ124" s="172"/>
      <c r="JBK124" s="172"/>
      <c r="JBL124" s="172"/>
      <c r="JBM124" s="172"/>
      <c r="JBN124" s="172"/>
      <c r="JBO124" s="172"/>
      <c r="JBP124" s="172"/>
      <c r="JBQ124" s="172"/>
      <c r="JBR124" s="172"/>
      <c r="JBS124" s="172"/>
      <c r="JBT124" s="172"/>
      <c r="JBU124" s="172"/>
      <c r="JBV124" s="172"/>
      <c r="JBW124" s="172"/>
      <c r="JBX124" s="172"/>
      <c r="JBY124" s="172"/>
      <c r="JBZ124" s="172"/>
      <c r="JCA124" s="172"/>
      <c r="JCB124" s="172"/>
      <c r="JCC124" s="172"/>
      <c r="JCD124" s="172"/>
      <c r="JCE124" s="172"/>
      <c r="JCF124" s="172"/>
      <c r="JCG124" s="172"/>
      <c r="JCH124" s="172"/>
      <c r="JCI124" s="172"/>
      <c r="JCJ124" s="172"/>
      <c r="JCK124" s="172"/>
      <c r="JCL124" s="172"/>
      <c r="JCM124" s="172"/>
      <c r="JCN124" s="172"/>
      <c r="JCO124" s="172"/>
      <c r="JCP124" s="172"/>
      <c r="JCQ124" s="172"/>
      <c r="JCR124" s="172"/>
      <c r="JCS124" s="172"/>
      <c r="JCT124" s="172"/>
      <c r="JCU124" s="172"/>
      <c r="JCV124" s="172"/>
      <c r="JCW124" s="172"/>
      <c r="JCX124" s="172"/>
      <c r="JCY124" s="172"/>
      <c r="JCZ124" s="172"/>
      <c r="JDA124" s="172"/>
      <c r="JDB124" s="172"/>
      <c r="JDC124" s="172"/>
      <c r="JDD124" s="172"/>
      <c r="JDE124" s="172"/>
      <c r="JDF124" s="172"/>
      <c r="JDG124" s="172"/>
      <c r="JDH124" s="172"/>
      <c r="JDI124" s="172"/>
      <c r="JDJ124" s="172"/>
      <c r="JDK124" s="172"/>
      <c r="JDL124" s="172"/>
      <c r="JDM124" s="172"/>
      <c r="JDN124" s="172"/>
      <c r="JDO124" s="172"/>
      <c r="JDP124" s="172"/>
      <c r="JDQ124" s="172"/>
      <c r="JDR124" s="172"/>
      <c r="JDS124" s="172"/>
      <c r="JDT124" s="172"/>
      <c r="JDU124" s="172"/>
      <c r="JDV124" s="172"/>
      <c r="JDW124" s="172"/>
      <c r="JDX124" s="172"/>
      <c r="JDY124" s="172"/>
      <c r="JDZ124" s="172"/>
      <c r="JEA124" s="172"/>
      <c r="JEB124" s="172"/>
      <c r="JEC124" s="172"/>
      <c r="JED124" s="172"/>
      <c r="JEE124" s="172"/>
      <c r="JEF124" s="172"/>
      <c r="JEG124" s="172"/>
      <c r="JEH124" s="172"/>
      <c r="JEI124" s="172"/>
      <c r="JEJ124" s="172"/>
      <c r="JEK124" s="172"/>
      <c r="JEL124" s="172"/>
      <c r="JEM124" s="172"/>
      <c r="JEN124" s="172"/>
      <c r="JEO124" s="172"/>
      <c r="JEP124" s="172"/>
      <c r="JEQ124" s="172"/>
      <c r="JER124" s="172"/>
      <c r="JES124" s="172"/>
      <c r="JET124" s="172"/>
      <c r="JEU124" s="172"/>
      <c r="JEV124" s="172"/>
      <c r="JEW124" s="172"/>
      <c r="JEX124" s="172"/>
      <c r="JEY124" s="172"/>
      <c r="JEZ124" s="172"/>
      <c r="JFA124" s="172"/>
      <c r="JFB124" s="172"/>
      <c r="JFC124" s="172"/>
      <c r="JFD124" s="172"/>
      <c r="JFE124" s="172"/>
      <c r="JFF124" s="172"/>
      <c r="JFG124" s="172"/>
      <c r="JFH124" s="172"/>
      <c r="JFI124" s="172"/>
      <c r="JFJ124" s="172"/>
      <c r="JFK124" s="172"/>
      <c r="JFL124" s="172"/>
      <c r="JFM124" s="172"/>
      <c r="JFN124" s="172"/>
      <c r="JFO124" s="172"/>
      <c r="JFP124" s="172"/>
      <c r="JFQ124" s="172"/>
      <c r="JFR124" s="172"/>
      <c r="JFS124" s="172"/>
      <c r="JFT124" s="172"/>
      <c r="JFU124" s="172"/>
      <c r="JFV124" s="172"/>
      <c r="JFW124" s="172"/>
      <c r="JFX124" s="172"/>
      <c r="JFY124" s="172"/>
      <c r="JFZ124" s="172"/>
      <c r="JGA124" s="172"/>
      <c r="JGB124" s="172"/>
      <c r="JGC124" s="172"/>
      <c r="JGD124" s="172"/>
      <c r="JGE124" s="172"/>
      <c r="JGF124" s="172"/>
      <c r="JGG124" s="172"/>
      <c r="JGH124" s="172"/>
      <c r="JGI124" s="172"/>
      <c r="JGJ124" s="172"/>
      <c r="JGK124" s="172"/>
      <c r="JGL124" s="172"/>
      <c r="JGM124" s="172"/>
      <c r="JGN124" s="172"/>
      <c r="JGO124" s="172"/>
      <c r="JGP124" s="172"/>
      <c r="JGQ124" s="172"/>
      <c r="JGR124" s="172"/>
      <c r="JGS124" s="172"/>
      <c r="JGT124" s="172"/>
      <c r="JGU124" s="172"/>
      <c r="JGV124" s="172"/>
      <c r="JGW124" s="172"/>
      <c r="JGX124" s="172"/>
      <c r="JGY124" s="172"/>
      <c r="JGZ124" s="172"/>
      <c r="JHA124" s="172"/>
      <c r="JHB124" s="172"/>
      <c r="JHC124" s="172"/>
      <c r="JHD124" s="172"/>
      <c r="JHE124" s="172"/>
      <c r="JHF124" s="172"/>
      <c r="JHG124" s="172"/>
      <c r="JHH124" s="172"/>
      <c r="JHI124" s="172"/>
      <c r="JHJ124" s="172"/>
      <c r="JHK124" s="172"/>
      <c r="JHL124" s="172"/>
      <c r="JHM124" s="172"/>
      <c r="JHN124" s="172"/>
      <c r="JHO124" s="172"/>
      <c r="JHP124" s="172"/>
      <c r="JHQ124" s="172"/>
      <c r="JHR124" s="172"/>
      <c r="JHS124" s="172"/>
      <c r="JHT124" s="172"/>
      <c r="JHU124" s="172"/>
      <c r="JHV124" s="172"/>
      <c r="JHW124" s="172"/>
      <c r="JHX124" s="172"/>
      <c r="JHY124" s="172"/>
      <c r="JHZ124" s="172"/>
      <c r="JIA124" s="172"/>
      <c r="JIB124" s="172"/>
      <c r="JIC124" s="172"/>
      <c r="JID124" s="172"/>
      <c r="JIE124" s="172"/>
      <c r="JIF124" s="172"/>
      <c r="JIG124" s="172"/>
      <c r="JIH124" s="172"/>
      <c r="JII124" s="172"/>
      <c r="JIJ124" s="172"/>
      <c r="JIK124" s="172"/>
      <c r="JIL124" s="172"/>
      <c r="JIM124" s="172"/>
      <c r="JIN124" s="172"/>
      <c r="JIO124" s="172"/>
      <c r="JIP124" s="172"/>
      <c r="JIQ124" s="172"/>
      <c r="JIR124" s="172"/>
      <c r="JIS124" s="172"/>
      <c r="JIT124" s="172"/>
      <c r="JIU124" s="172"/>
      <c r="JIV124" s="172"/>
      <c r="JIW124" s="172"/>
      <c r="JIX124" s="172"/>
      <c r="JIY124" s="172"/>
      <c r="JIZ124" s="172"/>
      <c r="JJA124" s="172"/>
      <c r="JJB124" s="172"/>
      <c r="JJC124" s="172"/>
      <c r="JJD124" s="172"/>
      <c r="JJE124" s="172"/>
      <c r="JJF124" s="172"/>
      <c r="JJG124" s="172"/>
      <c r="JJH124" s="172"/>
      <c r="JJI124" s="172"/>
      <c r="JJJ124" s="172"/>
      <c r="JJK124" s="172"/>
      <c r="JJL124" s="172"/>
      <c r="JJM124" s="172"/>
      <c r="JJN124" s="172"/>
      <c r="JJO124" s="172"/>
      <c r="JJP124" s="172"/>
      <c r="JJQ124" s="172"/>
      <c r="JJR124" s="172"/>
      <c r="JJS124" s="172"/>
      <c r="JJT124" s="172"/>
      <c r="JJU124" s="172"/>
      <c r="JJV124" s="172"/>
      <c r="JJW124" s="172"/>
      <c r="JJX124" s="172"/>
      <c r="JJY124" s="172"/>
      <c r="JJZ124" s="172"/>
      <c r="JKA124" s="172"/>
      <c r="JKB124" s="172"/>
      <c r="JKC124" s="172"/>
      <c r="JKD124" s="172"/>
      <c r="JKE124" s="172"/>
      <c r="JKF124" s="172"/>
      <c r="JKG124" s="172"/>
      <c r="JKH124" s="172"/>
      <c r="JKI124" s="172"/>
      <c r="JKJ124" s="172"/>
      <c r="JKK124" s="172"/>
      <c r="JKL124" s="172"/>
      <c r="JKM124" s="172"/>
      <c r="JKN124" s="172"/>
      <c r="JKO124" s="172"/>
      <c r="JKP124" s="172"/>
      <c r="JKQ124" s="172"/>
      <c r="JKR124" s="172"/>
      <c r="JKS124" s="172"/>
      <c r="JKT124" s="172"/>
      <c r="JKU124" s="172"/>
      <c r="JKV124" s="172"/>
      <c r="JKW124" s="172"/>
      <c r="JKX124" s="172"/>
      <c r="JKY124" s="172"/>
      <c r="JKZ124" s="172"/>
      <c r="JLA124" s="172"/>
      <c r="JLB124" s="172"/>
      <c r="JLC124" s="172"/>
      <c r="JLD124" s="172"/>
      <c r="JLE124" s="172"/>
      <c r="JLF124" s="172"/>
      <c r="JLG124" s="172"/>
      <c r="JLH124" s="172"/>
      <c r="JLI124" s="172"/>
      <c r="JLJ124" s="172"/>
      <c r="JLK124" s="172"/>
      <c r="JLL124" s="172"/>
      <c r="JLM124" s="172"/>
      <c r="JLN124" s="172"/>
      <c r="JLO124" s="172"/>
      <c r="JLP124" s="172"/>
      <c r="JLQ124" s="172"/>
      <c r="JLR124" s="172"/>
      <c r="JLS124" s="172"/>
      <c r="JLT124" s="172"/>
      <c r="JLU124" s="172"/>
      <c r="JLV124" s="172"/>
      <c r="JLW124" s="172"/>
      <c r="JLX124" s="172"/>
      <c r="JLY124" s="172"/>
      <c r="JLZ124" s="172"/>
      <c r="JMA124" s="172"/>
      <c r="JMB124" s="172"/>
      <c r="JMC124" s="172"/>
      <c r="JMD124" s="172"/>
      <c r="JME124" s="172"/>
      <c r="JMF124" s="172"/>
      <c r="JMG124" s="172"/>
      <c r="JMH124" s="172"/>
      <c r="JMI124" s="172"/>
      <c r="JMJ124" s="172"/>
      <c r="JMK124" s="172"/>
      <c r="JML124" s="172"/>
      <c r="JMM124" s="172"/>
      <c r="JMN124" s="172"/>
      <c r="JMO124" s="172"/>
      <c r="JMP124" s="172"/>
      <c r="JMQ124" s="172"/>
      <c r="JMR124" s="172"/>
      <c r="JMS124" s="172"/>
      <c r="JMT124" s="172"/>
      <c r="JMU124" s="172"/>
      <c r="JMV124" s="172"/>
      <c r="JMW124" s="172"/>
      <c r="JMX124" s="172"/>
      <c r="JMY124" s="172"/>
      <c r="JMZ124" s="172"/>
      <c r="JNA124" s="172"/>
      <c r="JNB124" s="172"/>
      <c r="JNC124" s="172"/>
      <c r="JND124" s="172"/>
      <c r="JNE124" s="172"/>
      <c r="JNF124" s="172"/>
      <c r="JNG124" s="172"/>
      <c r="JNH124" s="172"/>
      <c r="JNI124" s="172"/>
      <c r="JNJ124" s="172"/>
      <c r="JNK124" s="172"/>
      <c r="JNL124" s="172"/>
      <c r="JNM124" s="172"/>
      <c r="JNN124" s="172"/>
      <c r="JNO124" s="172"/>
      <c r="JNP124" s="172"/>
      <c r="JNQ124" s="172"/>
      <c r="JNR124" s="172"/>
      <c r="JNS124" s="172"/>
      <c r="JNT124" s="172"/>
      <c r="JNU124" s="172"/>
      <c r="JNV124" s="172"/>
      <c r="JNW124" s="172"/>
      <c r="JNX124" s="172"/>
      <c r="JNY124" s="172"/>
      <c r="JNZ124" s="172"/>
      <c r="JOA124" s="172"/>
      <c r="JOB124" s="172"/>
      <c r="JOC124" s="172"/>
      <c r="JOD124" s="172"/>
      <c r="JOE124" s="172"/>
      <c r="JOF124" s="172"/>
      <c r="JOG124" s="172"/>
      <c r="JOH124" s="172"/>
      <c r="JOI124" s="172"/>
      <c r="JOJ124" s="172"/>
      <c r="JOK124" s="172"/>
      <c r="JOL124" s="172"/>
      <c r="JOM124" s="172"/>
      <c r="JON124" s="172"/>
      <c r="JOO124" s="172"/>
      <c r="JOP124" s="172"/>
      <c r="JOQ124" s="172"/>
      <c r="JOR124" s="172"/>
      <c r="JOS124" s="172"/>
      <c r="JOT124" s="172"/>
      <c r="JOU124" s="172"/>
      <c r="JOV124" s="172"/>
      <c r="JOW124" s="172"/>
      <c r="JOX124" s="172"/>
      <c r="JOY124" s="172"/>
      <c r="JOZ124" s="172"/>
      <c r="JPA124" s="172"/>
      <c r="JPB124" s="172"/>
      <c r="JPC124" s="172"/>
      <c r="JPD124" s="172"/>
      <c r="JPE124" s="172"/>
      <c r="JPF124" s="172"/>
      <c r="JPG124" s="172"/>
      <c r="JPH124" s="172"/>
      <c r="JPI124" s="172"/>
      <c r="JPJ124" s="172"/>
      <c r="JPK124" s="172"/>
      <c r="JPL124" s="172"/>
      <c r="JPM124" s="172"/>
      <c r="JPN124" s="172"/>
      <c r="JPO124" s="172"/>
      <c r="JPP124" s="172"/>
      <c r="JPQ124" s="172"/>
      <c r="JPR124" s="172"/>
      <c r="JPS124" s="172"/>
      <c r="JPT124" s="172"/>
      <c r="JPU124" s="172"/>
      <c r="JPV124" s="172"/>
      <c r="JPW124" s="172"/>
      <c r="JPX124" s="172"/>
      <c r="JPY124" s="172"/>
      <c r="JPZ124" s="172"/>
      <c r="JQA124" s="172"/>
      <c r="JQB124" s="172"/>
      <c r="JQC124" s="172"/>
      <c r="JQD124" s="172"/>
      <c r="JQE124" s="172"/>
      <c r="JQF124" s="172"/>
      <c r="JQG124" s="172"/>
      <c r="JQH124" s="172"/>
      <c r="JQI124" s="172"/>
      <c r="JQJ124" s="172"/>
      <c r="JQK124" s="172"/>
      <c r="JQL124" s="172"/>
      <c r="JQM124" s="172"/>
      <c r="JQN124" s="172"/>
      <c r="JQO124" s="172"/>
      <c r="JQP124" s="172"/>
      <c r="JQQ124" s="172"/>
      <c r="JQR124" s="172"/>
      <c r="JQS124" s="172"/>
      <c r="JQT124" s="172"/>
      <c r="JQU124" s="172"/>
      <c r="JQV124" s="172"/>
      <c r="JQW124" s="172"/>
      <c r="JQX124" s="172"/>
      <c r="JQY124" s="172"/>
      <c r="JQZ124" s="172"/>
      <c r="JRA124" s="172"/>
      <c r="JRB124" s="172"/>
      <c r="JRC124" s="172"/>
      <c r="JRD124" s="172"/>
      <c r="JRE124" s="172"/>
      <c r="JRF124" s="172"/>
      <c r="JRG124" s="172"/>
      <c r="JRH124" s="172"/>
      <c r="JRI124" s="172"/>
      <c r="JRJ124" s="172"/>
      <c r="JRK124" s="172"/>
      <c r="JRL124" s="172"/>
      <c r="JRM124" s="172"/>
      <c r="JRN124" s="172"/>
      <c r="JRO124" s="172"/>
      <c r="JRP124" s="172"/>
      <c r="JRQ124" s="172"/>
      <c r="JRR124" s="172"/>
      <c r="JRS124" s="172"/>
      <c r="JRT124" s="172"/>
      <c r="JRU124" s="172"/>
      <c r="JRV124" s="172"/>
      <c r="JRW124" s="172"/>
      <c r="JRX124" s="172"/>
      <c r="JRY124" s="172"/>
      <c r="JRZ124" s="172"/>
      <c r="JSA124" s="172"/>
      <c r="JSB124" s="172"/>
      <c r="JSC124" s="172"/>
      <c r="JSD124" s="172"/>
      <c r="JSE124" s="172"/>
      <c r="JSF124" s="172"/>
      <c r="JSG124" s="172"/>
      <c r="JSH124" s="172"/>
      <c r="JSI124" s="172"/>
      <c r="JSJ124" s="172"/>
      <c r="JSK124" s="172"/>
      <c r="JSL124" s="172"/>
      <c r="JSM124" s="172"/>
      <c r="JSN124" s="172"/>
      <c r="JSO124" s="172"/>
      <c r="JSP124" s="172"/>
      <c r="JSQ124" s="172"/>
      <c r="JSR124" s="172"/>
      <c r="JSS124" s="172"/>
      <c r="JST124" s="172"/>
      <c r="JSU124" s="172"/>
      <c r="JSV124" s="172"/>
      <c r="JSW124" s="172"/>
      <c r="JSX124" s="172"/>
      <c r="JSY124" s="172"/>
      <c r="JSZ124" s="172"/>
      <c r="JTA124" s="172"/>
      <c r="JTB124" s="172"/>
      <c r="JTC124" s="172"/>
      <c r="JTD124" s="172"/>
      <c r="JTE124" s="172"/>
      <c r="JTF124" s="172"/>
      <c r="JTG124" s="172"/>
      <c r="JTH124" s="172"/>
      <c r="JTI124" s="172"/>
      <c r="JTJ124" s="172"/>
      <c r="JTK124" s="172"/>
      <c r="JTL124" s="172"/>
      <c r="JTM124" s="172"/>
      <c r="JTN124" s="172"/>
      <c r="JTO124" s="172"/>
      <c r="JTP124" s="172"/>
      <c r="JTQ124" s="172"/>
      <c r="JTR124" s="172"/>
      <c r="JTS124" s="172"/>
      <c r="JTT124" s="172"/>
      <c r="JTU124" s="172"/>
      <c r="JTV124" s="172"/>
      <c r="JTW124" s="172"/>
      <c r="JTX124" s="172"/>
      <c r="JTY124" s="172"/>
      <c r="JTZ124" s="172"/>
      <c r="JUA124" s="172"/>
      <c r="JUB124" s="172"/>
      <c r="JUC124" s="172"/>
      <c r="JUD124" s="172"/>
      <c r="JUE124" s="172"/>
      <c r="JUF124" s="172"/>
      <c r="JUG124" s="172"/>
      <c r="JUH124" s="172"/>
      <c r="JUI124" s="172"/>
      <c r="JUJ124" s="172"/>
      <c r="JUK124" s="172"/>
      <c r="JUL124" s="172"/>
      <c r="JUM124" s="172"/>
      <c r="JUN124" s="172"/>
      <c r="JUO124" s="172"/>
      <c r="JUP124" s="172"/>
      <c r="JUQ124" s="172"/>
      <c r="JUR124" s="172"/>
      <c r="JUS124" s="172"/>
      <c r="JUT124" s="172"/>
      <c r="JUU124" s="172"/>
      <c r="JUV124" s="172"/>
      <c r="JUW124" s="172"/>
      <c r="JUX124" s="172"/>
      <c r="JUY124" s="172"/>
      <c r="JUZ124" s="172"/>
      <c r="JVA124" s="172"/>
      <c r="JVB124" s="172"/>
      <c r="JVC124" s="172"/>
      <c r="JVD124" s="172"/>
      <c r="JVE124" s="172"/>
      <c r="JVF124" s="172"/>
      <c r="JVG124" s="172"/>
      <c r="JVH124" s="172"/>
      <c r="JVI124" s="172"/>
      <c r="JVJ124" s="172"/>
      <c r="JVK124" s="172"/>
      <c r="JVL124" s="172"/>
      <c r="JVM124" s="172"/>
      <c r="JVN124" s="172"/>
      <c r="JVO124" s="172"/>
      <c r="JVP124" s="172"/>
      <c r="JVQ124" s="172"/>
      <c r="JVR124" s="172"/>
      <c r="JVS124" s="172"/>
      <c r="JVT124" s="172"/>
      <c r="JVU124" s="172"/>
      <c r="JVV124" s="172"/>
      <c r="JVW124" s="172"/>
      <c r="JVX124" s="172"/>
      <c r="JVY124" s="172"/>
      <c r="JVZ124" s="172"/>
      <c r="JWA124" s="172"/>
      <c r="JWB124" s="172"/>
      <c r="JWC124" s="172"/>
      <c r="JWD124" s="172"/>
      <c r="JWE124" s="172"/>
      <c r="JWF124" s="172"/>
      <c r="JWG124" s="172"/>
      <c r="JWH124" s="172"/>
      <c r="JWI124" s="172"/>
      <c r="JWJ124" s="172"/>
      <c r="JWK124" s="172"/>
      <c r="JWL124" s="172"/>
      <c r="JWM124" s="172"/>
      <c r="JWN124" s="172"/>
      <c r="JWO124" s="172"/>
      <c r="JWP124" s="172"/>
      <c r="JWQ124" s="172"/>
      <c r="JWR124" s="172"/>
      <c r="JWS124" s="172"/>
      <c r="JWT124" s="172"/>
      <c r="JWU124" s="172"/>
      <c r="JWV124" s="172"/>
      <c r="JWW124" s="172"/>
      <c r="JWX124" s="172"/>
      <c r="JWY124" s="172"/>
      <c r="JWZ124" s="172"/>
      <c r="JXA124" s="172"/>
      <c r="JXB124" s="172"/>
      <c r="JXC124" s="172"/>
      <c r="JXD124" s="172"/>
      <c r="JXE124" s="172"/>
      <c r="JXF124" s="172"/>
      <c r="JXG124" s="172"/>
      <c r="JXH124" s="172"/>
      <c r="JXI124" s="172"/>
      <c r="JXJ124" s="172"/>
      <c r="JXK124" s="172"/>
      <c r="JXL124" s="172"/>
      <c r="JXM124" s="172"/>
      <c r="JXN124" s="172"/>
      <c r="JXO124" s="172"/>
      <c r="JXP124" s="172"/>
      <c r="JXQ124" s="172"/>
      <c r="JXR124" s="172"/>
      <c r="JXS124" s="172"/>
      <c r="JXT124" s="172"/>
      <c r="JXU124" s="172"/>
      <c r="JXV124" s="172"/>
      <c r="JXW124" s="172"/>
      <c r="JXX124" s="172"/>
      <c r="JXY124" s="172"/>
      <c r="JXZ124" s="172"/>
      <c r="JYA124" s="172"/>
      <c r="JYB124" s="172"/>
      <c r="JYC124" s="172"/>
      <c r="JYD124" s="172"/>
      <c r="JYE124" s="172"/>
      <c r="JYF124" s="172"/>
      <c r="JYG124" s="172"/>
      <c r="JYH124" s="172"/>
      <c r="JYI124" s="172"/>
      <c r="JYJ124" s="172"/>
      <c r="JYK124" s="172"/>
      <c r="JYL124" s="172"/>
      <c r="JYM124" s="172"/>
      <c r="JYN124" s="172"/>
      <c r="JYO124" s="172"/>
      <c r="JYP124" s="172"/>
      <c r="JYQ124" s="172"/>
      <c r="JYR124" s="172"/>
      <c r="JYS124" s="172"/>
      <c r="JYT124" s="172"/>
      <c r="JYU124" s="172"/>
      <c r="JYV124" s="172"/>
      <c r="JYW124" s="172"/>
      <c r="JYX124" s="172"/>
      <c r="JYY124" s="172"/>
      <c r="JYZ124" s="172"/>
      <c r="JZA124" s="172"/>
      <c r="JZB124" s="172"/>
      <c r="JZC124" s="172"/>
      <c r="JZD124" s="172"/>
      <c r="JZE124" s="172"/>
      <c r="JZF124" s="172"/>
      <c r="JZG124" s="172"/>
      <c r="JZH124" s="172"/>
      <c r="JZI124" s="172"/>
      <c r="JZJ124" s="172"/>
      <c r="JZK124" s="172"/>
      <c r="JZL124" s="172"/>
      <c r="JZM124" s="172"/>
      <c r="JZN124" s="172"/>
      <c r="JZO124" s="172"/>
      <c r="JZP124" s="172"/>
      <c r="JZQ124" s="172"/>
      <c r="JZR124" s="172"/>
      <c r="JZS124" s="172"/>
      <c r="JZT124" s="172"/>
      <c r="JZU124" s="172"/>
      <c r="JZV124" s="172"/>
      <c r="JZW124" s="172"/>
      <c r="JZX124" s="172"/>
      <c r="JZY124" s="172"/>
      <c r="JZZ124" s="172"/>
      <c r="KAA124" s="172"/>
      <c r="KAB124" s="172"/>
      <c r="KAC124" s="172"/>
      <c r="KAD124" s="172"/>
      <c r="KAE124" s="172"/>
      <c r="KAF124" s="172"/>
      <c r="KAG124" s="172"/>
      <c r="KAH124" s="172"/>
      <c r="KAI124" s="172"/>
      <c r="KAJ124" s="172"/>
      <c r="KAK124" s="172"/>
      <c r="KAL124" s="172"/>
      <c r="KAM124" s="172"/>
      <c r="KAN124" s="172"/>
      <c r="KAO124" s="172"/>
      <c r="KAP124" s="172"/>
      <c r="KAQ124" s="172"/>
      <c r="KAR124" s="172"/>
      <c r="KAS124" s="172"/>
      <c r="KAT124" s="172"/>
      <c r="KAU124" s="172"/>
      <c r="KAV124" s="172"/>
      <c r="KAW124" s="172"/>
      <c r="KAX124" s="172"/>
      <c r="KAY124" s="172"/>
      <c r="KAZ124" s="172"/>
      <c r="KBA124" s="172"/>
      <c r="KBB124" s="172"/>
      <c r="KBC124" s="172"/>
      <c r="KBD124" s="172"/>
      <c r="KBE124" s="172"/>
      <c r="KBF124" s="172"/>
      <c r="KBG124" s="172"/>
      <c r="KBH124" s="172"/>
      <c r="KBI124" s="172"/>
      <c r="KBJ124" s="172"/>
      <c r="KBK124" s="172"/>
      <c r="KBL124" s="172"/>
      <c r="KBM124" s="172"/>
      <c r="KBN124" s="172"/>
      <c r="KBO124" s="172"/>
      <c r="KBP124" s="172"/>
      <c r="KBQ124" s="172"/>
      <c r="KBR124" s="172"/>
      <c r="KBS124" s="172"/>
      <c r="KBT124" s="172"/>
      <c r="KBU124" s="172"/>
      <c r="KBV124" s="172"/>
      <c r="KBW124" s="172"/>
      <c r="KBX124" s="172"/>
      <c r="KBY124" s="172"/>
      <c r="KBZ124" s="172"/>
      <c r="KCA124" s="172"/>
      <c r="KCB124" s="172"/>
      <c r="KCC124" s="172"/>
      <c r="KCD124" s="172"/>
      <c r="KCE124" s="172"/>
      <c r="KCF124" s="172"/>
      <c r="KCG124" s="172"/>
      <c r="KCH124" s="172"/>
      <c r="KCI124" s="172"/>
      <c r="KCJ124" s="172"/>
      <c r="KCK124" s="172"/>
      <c r="KCL124" s="172"/>
      <c r="KCM124" s="172"/>
      <c r="KCN124" s="172"/>
      <c r="KCO124" s="172"/>
      <c r="KCP124" s="172"/>
      <c r="KCQ124" s="172"/>
      <c r="KCR124" s="172"/>
      <c r="KCS124" s="172"/>
      <c r="KCT124" s="172"/>
      <c r="KCU124" s="172"/>
      <c r="KCV124" s="172"/>
      <c r="KCW124" s="172"/>
      <c r="KCX124" s="172"/>
      <c r="KCY124" s="172"/>
      <c r="KCZ124" s="172"/>
      <c r="KDA124" s="172"/>
      <c r="KDB124" s="172"/>
      <c r="KDC124" s="172"/>
      <c r="KDD124" s="172"/>
      <c r="KDE124" s="172"/>
      <c r="KDF124" s="172"/>
      <c r="KDG124" s="172"/>
      <c r="KDH124" s="172"/>
      <c r="KDI124" s="172"/>
      <c r="KDJ124" s="172"/>
      <c r="KDK124" s="172"/>
      <c r="KDL124" s="172"/>
      <c r="KDM124" s="172"/>
      <c r="KDN124" s="172"/>
      <c r="KDO124" s="172"/>
      <c r="KDP124" s="172"/>
      <c r="KDQ124" s="172"/>
      <c r="KDR124" s="172"/>
      <c r="KDS124" s="172"/>
      <c r="KDT124" s="172"/>
      <c r="KDU124" s="172"/>
      <c r="KDV124" s="172"/>
      <c r="KDW124" s="172"/>
      <c r="KDX124" s="172"/>
      <c r="KDY124" s="172"/>
      <c r="KDZ124" s="172"/>
      <c r="KEA124" s="172"/>
      <c r="KEB124" s="172"/>
      <c r="KEC124" s="172"/>
      <c r="KED124" s="172"/>
      <c r="KEE124" s="172"/>
      <c r="KEF124" s="172"/>
      <c r="KEG124" s="172"/>
      <c r="KEH124" s="172"/>
      <c r="KEI124" s="172"/>
      <c r="KEJ124" s="172"/>
      <c r="KEK124" s="172"/>
      <c r="KEL124" s="172"/>
      <c r="KEM124" s="172"/>
      <c r="KEN124" s="172"/>
      <c r="KEO124" s="172"/>
      <c r="KEP124" s="172"/>
      <c r="KEQ124" s="172"/>
      <c r="KER124" s="172"/>
      <c r="KES124" s="172"/>
      <c r="KET124" s="172"/>
      <c r="KEU124" s="172"/>
      <c r="KEV124" s="172"/>
      <c r="KEW124" s="172"/>
      <c r="KEX124" s="172"/>
      <c r="KEY124" s="172"/>
      <c r="KEZ124" s="172"/>
      <c r="KFA124" s="172"/>
      <c r="KFB124" s="172"/>
      <c r="KFC124" s="172"/>
      <c r="KFD124" s="172"/>
      <c r="KFE124" s="172"/>
      <c r="KFF124" s="172"/>
      <c r="KFG124" s="172"/>
      <c r="KFH124" s="172"/>
      <c r="KFI124" s="172"/>
      <c r="KFJ124" s="172"/>
      <c r="KFK124" s="172"/>
      <c r="KFL124" s="172"/>
      <c r="KFM124" s="172"/>
      <c r="KFN124" s="172"/>
      <c r="KFO124" s="172"/>
      <c r="KFP124" s="172"/>
      <c r="KFQ124" s="172"/>
      <c r="KFR124" s="172"/>
      <c r="KFS124" s="172"/>
      <c r="KFT124" s="172"/>
      <c r="KFU124" s="172"/>
      <c r="KFV124" s="172"/>
      <c r="KFW124" s="172"/>
      <c r="KFX124" s="172"/>
      <c r="KFY124" s="172"/>
      <c r="KFZ124" s="172"/>
      <c r="KGA124" s="172"/>
      <c r="KGB124" s="172"/>
      <c r="KGC124" s="172"/>
      <c r="KGD124" s="172"/>
      <c r="KGE124" s="172"/>
      <c r="KGF124" s="172"/>
      <c r="KGG124" s="172"/>
      <c r="KGH124" s="172"/>
      <c r="KGI124" s="172"/>
      <c r="KGJ124" s="172"/>
      <c r="KGK124" s="172"/>
      <c r="KGL124" s="172"/>
      <c r="KGM124" s="172"/>
      <c r="KGN124" s="172"/>
      <c r="KGO124" s="172"/>
      <c r="KGP124" s="172"/>
      <c r="KGQ124" s="172"/>
      <c r="KGR124" s="172"/>
      <c r="KGS124" s="172"/>
      <c r="KGT124" s="172"/>
      <c r="KGU124" s="172"/>
      <c r="KGV124" s="172"/>
      <c r="KGW124" s="172"/>
      <c r="KGX124" s="172"/>
      <c r="KGY124" s="172"/>
      <c r="KGZ124" s="172"/>
      <c r="KHA124" s="172"/>
      <c r="KHB124" s="172"/>
      <c r="KHC124" s="172"/>
      <c r="KHD124" s="172"/>
      <c r="KHE124" s="172"/>
      <c r="KHF124" s="172"/>
      <c r="KHG124" s="172"/>
      <c r="KHH124" s="172"/>
      <c r="KHI124" s="172"/>
      <c r="KHJ124" s="172"/>
      <c r="KHK124" s="172"/>
      <c r="KHL124" s="172"/>
      <c r="KHM124" s="172"/>
      <c r="KHN124" s="172"/>
      <c r="KHO124" s="172"/>
      <c r="KHP124" s="172"/>
      <c r="KHQ124" s="172"/>
      <c r="KHR124" s="172"/>
      <c r="KHS124" s="172"/>
      <c r="KHT124" s="172"/>
      <c r="KHU124" s="172"/>
      <c r="KHV124" s="172"/>
      <c r="KHW124" s="172"/>
      <c r="KHX124" s="172"/>
      <c r="KHY124" s="172"/>
      <c r="KHZ124" s="172"/>
      <c r="KIA124" s="172"/>
      <c r="KIB124" s="172"/>
      <c r="KIC124" s="172"/>
      <c r="KID124" s="172"/>
      <c r="KIE124" s="172"/>
      <c r="KIF124" s="172"/>
      <c r="KIG124" s="172"/>
      <c r="KIH124" s="172"/>
      <c r="KII124" s="172"/>
      <c r="KIJ124" s="172"/>
      <c r="KIK124" s="172"/>
      <c r="KIL124" s="172"/>
      <c r="KIM124" s="172"/>
      <c r="KIN124" s="172"/>
      <c r="KIO124" s="172"/>
      <c r="KIP124" s="172"/>
      <c r="KIQ124" s="172"/>
      <c r="KIR124" s="172"/>
      <c r="KIS124" s="172"/>
      <c r="KIT124" s="172"/>
      <c r="KIU124" s="172"/>
      <c r="KIV124" s="172"/>
      <c r="KIW124" s="172"/>
      <c r="KIX124" s="172"/>
      <c r="KIY124" s="172"/>
      <c r="KIZ124" s="172"/>
      <c r="KJA124" s="172"/>
      <c r="KJB124" s="172"/>
      <c r="KJC124" s="172"/>
      <c r="KJD124" s="172"/>
      <c r="KJE124" s="172"/>
      <c r="KJF124" s="172"/>
      <c r="KJG124" s="172"/>
      <c r="KJH124" s="172"/>
      <c r="KJI124" s="172"/>
      <c r="KJJ124" s="172"/>
      <c r="KJK124" s="172"/>
      <c r="KJL124" s="172"/>
      <c r="KJM124" s="172"/>
      <c r="KJN124" s="172"/>
      <c r="KJO124" s="172"/>
      <c r="KJP124" s="172"/>
      <c r="KJQ124" s="172"/>
      <c r="KJR124" s="172"/>
      <c r="KJS124" s="172"/>
      <c r="KJT124" s="172"/>
      <c r="KJU124" s="172"/>
      <c r="KJV124" s="172"/>
      <c r="KJW124" s="172"/>
      <c r="KJX124" s="172"/>
      <c r="KJY124" s="172"/>
      <c r="KJZ124" s="172"/>
      <c r="KKA124" s="172"/>
      <c r="KKB124" s="172"/>
      <c r="KKC124" s="172"/>
      <c r="KKD124" s="172"/>
      <c r="KKE124" s="172"/>
      <c r="KKF124" s="172"/>
      <c r="KKG124" s="172"/>
      <c r="KKH124" s="172"/>
      <c r="KKI124" s="172"/>
      <c r="KKJ124" s="172"/>
      <c r="KKK124" s="172"/>
      <c r="KKL124" s="172"/>
      <c r="KKM124" s="172"/>
      <c r="KKN124" s="172"/>
      <c r="KKO124" s="172"/>
      <c r="KKP124" s="172"/>
      <c r="KKQ124" s="172"/>
      <c r="KKR124" s="172"/>
      <c r="KKS124" s="172"/>
      <c r="KKT124" s="172"/>
      <c r="KKU124" s="172"/>
      <c r="KKV124" s="172"/>
      <c r="KKW124" s="172"/>
      <c r="KKX124" s="172"/>
      <c r="KKY124" s="172"/>
      <c r="KKZ124" s="172"/>
      <c r="KLA124" s="172"/>
      <c r="KLB124" s="172"/>
      <c r="KLC124" s="172"/>
      <c r="KLD124" s="172"/>
      <c r="KLE124" s="172"/>
      <c r="KLF124" s="172"/>
      <c r="KLG124" s="172"/>
      <c r="KLH124" s="172"/>
      <c r="KLI124" s="172"/>
      <c r="KLJ124" s="172"/>
      <c r="KLK124" s="172"/>
      <c r="KLL124" s="172"/>
      <c r="KLM124" s="172"/>
      <c r="KLN124" s="172"/>
      <c r="KLO124" s="172"/>
      <c r="KLP124" s="172"/>
      <c r="KLQ124" s="172"/>
      <c r="KLR124" s="172"/>
      <c r="KLS124" s="172"/>
      <c r="KLT124" s="172"/>
      <c r="KLU124" s="172"/>
      <c r="KLV124" s="172"/>
      <c r="KLW124" s="172"/>
      <c r="KLX124" s="172"/>
      <c r="KLY124" s="172"/>
      <c r="KLZ124" s="172"/>
      <c r="KMA124" s="172"/>
      <c r="KMB124" s="172"/>
      <c r="KMC124" s="172"/>
      <c r="KMD124" s="172"/>
      <c r="KME124" s="172"/>
      <c r="KMF124" s="172"/>
      <c r="KMG124" s="172"/>
      <c r="KMH124" s="172"/>
      <c r="KMI124" s="172"/>
      <c r="KMJ124" s="172"/>
      <c r="KMK124" s="172"/>
      <c r="KML124" s="172"/>
      <c r="KMM124" s="172"/>
      <c r="KMN124" s="172"/>
      <c r="KMO124" s="172"/>
      <c r="KMP124" s="172"/>
      <c r="KMQ124" s="172"/>
      <c r="KMR124" s="172"/>
      <c r="KMS124" s="172"/>
      <c r="KMT124" s="172"/>
      <c r="KMU124" s="172"/>
      <c r="KMV124" s="172"/>
      <c r="KMW124" s="172"/>
      <c r="KMX124" s="172"/>
      <c r="KMY124" s="172"/>
      <c r="KMZ124" s="172"/>
      <c r="KNA124" s="172"/>
      <c r="KNB124" s="172"/>
      <c r="KNC124" s="172"/>
      <c r="KND124" s="172"/>
      <c r="KNE124" s="172"/>
      <c r="KNF124" s="172"/>
      <c r="KNG124" s="172"/>
      <c r="KNH124" s="172"/>
      <c r="KNI124" s="172"/>
      <c r="KNJ124" s="172"/>
      <c r="KNK124" s="172"/>
      <c r="KNL124" s="172"/>
      <c r="KNM124" s="172"/>
      <c r="KNN124" s="172"/>
      <c r="KNO124" s="172"/>
      <c r="KNP124" s="172"/>
      <c r="KNQ124" s="172"/>
      <c r="KNR124" s="172"/>
      <c r="KNS124" s="172"/>
      <c r="KNT124" s="172"/>
      <c r="KNU124" s="172"/>
      <c r="KNV124" s="172"/>
      <c r="KNW124" s="172"/>
      <c r="KNX124" s="172"/>
      <c r="KNY124" s="172"/>
      <c r="KNZ124" s="172"/>
      <c r="KOA124" s="172"/>
      <c r="KOB124" s="172"/>
      <c r="KOC124" s="172"/>
      <c r="KOD124" s="172"/>
      <c r="KOE124" s="172"/>
      <c r="KOF124" s="172"/>
      <c r="KOG124" s="172"/>
      <c r="KOH124" s="172"/>
      <c r="KOI124" s="172"/>
      <c r="KOJ124" s="172"/>
      <c r="KOK124" s="172"/>
      <c r="KOL124" s="172"/>
      <c r="KOM124" s="172"/>
      <c r="KON124" s="172"/>
      <c r="KOO124" s="172"/>
      <c r="KOP124" s="172"/>
      <c r="KOQ124" s="172"/>
      <c r="KOR124" s="172"/>
      <c r="KOS124" s="172"/>
      <c r="KOT124" s="172"/>
      <c r="KOU124" s="172"/>
      <c r="KOV124" s="172"/>
      <c r="KOW124" s="172"/>
      <c r="KOX124" s="172"/>
      <c r="KOY124" s="172"/>
      <c r="KOZ124" s="172"/>
      <c r="KPA124" s="172"/>
      <c r="KPB124" s="172"/>
      <c r="KPC124" s="172"/>
      <c r="KPD124" s="172"/>
      <c r="KPE124" s="172"/>
      <c r="KPF124" s="172"/>
      <c r="KPG124" s="172"/>
      <c r="KPH124" s="172"/>
      <c r="KPI124" s="172"/>
      <c r="KPJ124" s="172"/>
      <c r="KPK124" s="172"/>
      <c r="KPL124" s="172"/>
      <c r="KPM124" s="172"/>
      <c r="KPN124" s="172"/>
      <c r="KPO124" s="172"/>
      <c r="KPP124" s="172"/>
      <c r="KPQ124" s="172"/>
      <c r="KPR124" s="172"/>
      <c r="KPS124" s="172"/>
      <c r="KPT124" s="172"/>
      <c r="KPU124" s="172"/>
      <c r="KPV124" s="172"/>
      <c r="KPW124" s="172"/>
      <c r="KPX124" s="172"/>
      <c r="KPY124" s="172"/>
      <c r="KPZ124" s="172"/>
      <c r="KQA124" s="172"/>
      <c r="KQB124" s="172"/>
      <c r="KQC124" s="172"/>
      <c r="KQD124" s="172"/>
      <c r="KQE124" s="172"/>
      <c r="KQF124" s="172"/>
      <c r="KQG124" s="172"/>
      <c r="KQH124" s="172"/>
      <c r="KQI124" s="172"/>
      <c r="KQJ124" s="172"/>
      <c r="KQK124" s="172"/>
      <c r="KQL124" s="172"/>
      <c r="KQM124" s="172"/>
      <c r="KQN124" s="172"/>
      <c r="KQO124" s="172"/>
      <c r="KQP124" s="172"/>
      <c r="KQQ124" s="172"/>
      <c r="KQR124" s="172"/>
      <c r="KQS124" s="172"/>
      <c r="KQT124" s="172"/>
      <c r="KQU124" s="172"/>
      <c r="KQV124" s="172"/>
      <c r="KQW124" s="172"/>
      <c r="KQX124" s="172"/>
      <c r="KQY124" s="172"/>
      <c r="KQZ124" s="172"/>
      <c r="KRA124" s="172"/>
      <c r="KRB124" s="172"/>
      <c r="KRC124" s="172"/>
      <c r="KRD124" s="172"/>
      <c r="KRE124" s="172"/>
      <c r="KRF124" s="172"/>
      <c r="KRG124" s="172"/>
      <c r="KRH124" s="172"/>
      <c r="KRI124" s="172"/>
      <c r="KRJ124" s="172"/>
      <c r="KRK124" s="172"/>
      <c r="KRL124" s="172"/>
      <c r="KRM124" s="172"/>
      <c r="KRN124" s="172"/>
      <c r="KRO124" s="172"/>
      <c r="KRP124" s="172"/>
      <c r="KRQ124" s="172"/>
      <c r="KRR124" s="172"/>
      <c r="KRS124" s="172"/>
      <c r="KRT124" s="172"/>
      <c r="KRU124" s="172"/>
      <c r="KRV124" s="172"/>
      <c r="KRW124" s="172"/>
      <c r="KRX124" s="172"/>
      <c r="KRY124" s="172"/>
      <c r="KRZ124" s="172"/>
      <c r="KSA124" s="172"/>
      <c r="KSB124" s="172"/>
      <c r="KSC124" s="172"/>
      <c r="KSD124" s="172"/>
      <c r="KSE124" s="172"/>
      <c r="KSF124" s="172"/>
      <c r="KSG124" s="172"/>
      <c r="KSH124" s="172"/>
      <c r="KSI124" s="172"/>
      <c r="KSJ124" s="172"/>
      <c r="KSK124" s="172"/>
      <c r="KSL124" s="172"/>
      <c r="KSM124" s="172"/>
      <c r="KSN124" s="172"/>
      <c r="KSO124" s="172"/>
      <c r="KSP124" s="172"/>
      <c r="KSQ124" s="172"/>
      <c r="KSR124" s="172"/>
      <c r="KSS124" s="172"/>
      <c r="KST124" s="172"/>
      <c r="KSU124" s="172"/>
      <c r="KSV124" s="172"/>
      <c r="KSW124" s="172"/>
      <c r="KSX124" s="172"/>
      <c r="KSY124" s="172"/>
      <c r="KSZ124" s="172"/>
      <c r="KTA124" s="172"/>
      <c r="KTB124" s="172"/>
      <c r="KTC124" s="172"/>
      <c r="KTD124" s="172"/>
      <c r="KTE124" s="172"/>
      <c r="KTF124" s="172"/>
      <c r="KTG124" s="172"/>
      <c r="KTH124" s="172"/>
      <c r="KTI124" s="172"/>
      <c r="KTJ124" s="172"/>
      <c r="KTK124" s="172"/>
      <c r="KTL124" s="172"/>
      <c r="KTM124" s="172"/>
      <c r="KTN124" s="172"/>
      <c r="KTO124" s="172"/>
      <c r="KTP124" s="172"/>
      <c r="KTQ124" s="172"/>
      <c r="KTR124" s="172"/>
      <c r="KTS124" s="172"/>
      <c r="KTT124" s="172"/>
      <c r="KTU124" s="172"/>
      <c r="KTV124" s="172"/>
      <c r="KTW124" s="172"/>
      <c r="KTX124" s="172"/>
      <c r="KTY124" s="172"/>
      <c r="KTZ124" s="172"/>
      <c r="KUA124" s="172"/>
      <c r="KUB124" s="172"/>
      <c r="KUC124" s="172"/>
      <c r="KUD124" s="172"/>
      <c r="KUE124" s="172"/>
      <c r="KUF124" s="172"/>
      <c r="KUG124" s="172"/>
      <c r="KUH124" s="172"/>
      <c r="KUI124" s="172"/>
      <c r="KUJ124" s="172"/>
      <c r="KUK124" s="172"/>
      <c r="KUL124" s="172"/>
      <c r="KUM124" s="172"/>
      <c r="KUN124" s="172"/>
      <c r="KUO124" s="172"/>
      <c r="KUP124" s="172"/>
      <c r="KUQ124" s="172"/>
      <c r="KUR124" s="172"/>
      <c r="KUS124" s="172"/>
      <c r="KUT124" s="172"/>
      <c r="KUU124" s="172"/>
      <c r="KUV124" s="172"/>
      <c r="KUW124" s="172"/>
      <c r="KUX124" s="172"/>
      <c r="KUY124" s="172"/>
      <c r="KUZ124" s="172"/>
      <c r="KVA124" s="172"/>
      <c r="KVB124" s="172"/>
      <c r="KVC124" s="172"/>
      <c r="KVD124" s="172"/>
      <c r="KVE124" s="172"/>
      <c r="KVF124" s="172"/>
      <c r="KVG124" s="172"/>
      <c r="KVH124" s="172"/>
      <c r="KVI124" s="172"/>
      <c r="KVJ124" s="172"/>
      <c r="KVK124" s="172"/>
      <c r="KVL124" s="172"/>
      <c r="KVM124" s="172"/>
      <c r="KVN124" s="172"/>
      <c r="KVO124" s="172"/>
      <c r="KVP124" s="172"/>
      <c r="KVQ124" s="172"/>
      <c r="KVR124" s="172"/>
      <c r="KVS124" s="172"/>
      <c r="KVT124" s="172"/>
      <c r="KVU124" s="172"/>
      <c r="KVV124" s="172"/>
      <c r="KVW124" s="172"/>
      <c r="KVX124" s="172"/>
      <c r="KVY124" s="172"/>
      <c r="KVZ124" s="172"/>
      <c r="KWA124" s="172"/>
      <c r="KWB124" s="172"/>
      <c r="KWC124" s="172"/>
      <c r="KWD124" s="172"/>
      <c r="KWE124" s="172"/>
      <c r="KWF124" s="172"/>
      <c r="KWG124" s="172"/>
      <c r="KWH124" s="172"/>
      <c r="KWI124" s="172"/>
      <c r="KWJ124" s="172"/>
      <c r="KWK124" s="172"/>
      <c r="KWL124" s="172"/>
      <c r="KWM124" s="172"/>
      <c r="KWN124" s="172"/>
      <c r="KWO124" s="172"/>
      <c r="KWP124" s="172"/>
      <c r="KWQ124" s="172"/>
      <c r="KWR124" s="172"/>
      <c r="KWS124" s="172"/>
      <c r="KWT124" s="172"/>
      <c r="KWU124" s="172"/>
      <c r="KWV124" s="172"/>
      <c r="KWW124" s="172"/>
      <c r="KWX124" s="172"/>
      <c r="KWY124" s="172"/>
      <c r="KWZ124" s="172"/>
      <c r="KXA124" s="172"/>
      <c r="KXB124" s="172"/>
      <c r="KXC124" s="172"/>
      <c r="KXD124" s="172"/>
      <c r="KXE124" s="172"/>
      <c r="KXF124" s="172"/>
      <c r="KXG124" s="172"/>
      <c r="KXH124" s="172"/>
      <c r="KXI124" s="172"/>
      <c r="KXJ124" s="172"/>
      <c r="KXK124" s="172"/>
      <c r="KXL124" s="172"/>
      <c r="KXM124" s="172"/>
      <c r="KXN124" s="172"/>
      <c r="KXO124" s="172"/>
      <c r="KXP124" s="172"/>
      <c r="KXQ124" s="172"/>
      <c r="KXR124" s="172"/>
      <c r="KXS124" s="172"/>
      <c r="KXT124" s="172"/>
      <c r="KXU124" s="172"/>
      <c r="KXV124" s="172"/>
      <c r="KXW124" s="172"/>
      <c r="KXX124" s="172"/>
      <c r="KXY124" s="172"/>
      <c r="KXZ124" s="172"/>
      <c r="KYA124" s="172"/>
      <c r="KYB124" s="172"/>
      <c r="KYC124" s="172"/>
      <c r="KYD124" s="172"/>
      <c r="KYE124" s="172"/>
      <c r="KYF124" s="172"/>
      <c r="KYG124" s="172"/>
      <c r="KYH124" s="172"/>
      <c r="KYI124" s="172"/>
      <c r="KYJ124" s="172"/>
      <c r="KYK124" s="172"/>
      <c r="KYL124" s="172"/>
      <c r="KYM124" s="172"/>
      <c r="KYN124" s="172"/>
      <c r="KYO124" s="172"/>
      <c r="KYP124" s="172"/>
      <c r="KYQ124" s="172"/>
      <c r="KYR124" s="172"/>
      <c r="KYS124" s="172"/>
      <c r="KYT124" s="172"/>
      <c r="KYU124" s="172"/>
      <c r="KYV124" s="172"/>
      <c r="KYW124" s="172"/>
      <c r="KYX124" s="172"/>
      <c r="KYY124" s="172"/>
      <c r="KYZ124" s="172"/>
      <c r="KZA124" s="172"/>
      <c r="KZB124" s="172"/>
      <c r="KZC124" s="172"/>
      <c r="KZD124" s="172"/>
      <c r="KZE124" s="172"/>
      <c r="KZF124" s="172"/>
      <c r="KZG124" s="172"/>
      <c r="KZH124" s="172"/>
      <c r="KZI124" s="172"/>
      <c r="KZJ124" s="172"/>
      <c r="KZK124" s="172"/>
      <c r="KZL124" s="172"/>
      <c r="KZM124" s="172"/>
      <c r="KZN124" s="172"/>
      <c r="KZO124" s="172"/>
      <c r="KZP124" s="172"/>
      <c r="KZQ124" s="172"/>
      <c r="KZR124" s="172"/>
      <c r="KZS124" s="172"/>
      <c r="KZT124" s="172"/>
      <c r="KZU124" s="172"/>
      <c r="KZV124" s="172"/>
      <c r="KZW124" s="172"/>
      <c r="KZX124" s="172"/>
      <c r="KZY124" s="172"/>
      <c r="KZZ124" s="172"/>
      <c r="LAA124" s="172"/>
      <c r="LAB124" s="172"/>
      <c r="LAC124" s="172"/>
      <c r="LAD124" s="172"/>
      <c r="LAE124" s="172"/>
      <c r="LAF124" s="172"/>
      <c r="LAG124" s="172"/>
      <c r="LAH124" s="172"/>
      <c r="LAI124" s="172"/>
      <c r="LAJ124" s="172"/>
      <c r="LAK124" s="172"/>
      <c r="LAL124" s="172"/>
      <c r="LAM124" s="172"/>
      <c r="LAN124" s="172"/>
      <c r="LAO124" s="172"/>
      <c r="LAP124" s="172"/>
      <c r="LAQ124" s="172"/>
      <c r="LAR124" s="172"/>
      <c r="LAS124" s="172"/>
      <c r="LAT124" s="172"/>
      <c r="LAU124" s="172"/>
      <c r="LAV124" s="172"/>
      <c r="LAW124" s="172"/>
      <c r="LAX124" s="172"/>
      <c r="LAY124" s="172"/>
      <c r="LAZ124" s="172"/>
      <c r="LBA124" s="172"/>
      <c r="LBB124" s="172"/>
      <c r="LBC124" s="172"/>
      <c r="LBD124" s="172"/>
      <c r="LBE124" s="172"/>
      <c r="LBF124" s="172"/>
      <c r="LBG124" s="172"/>
      <c r="LBH124" s="172"/>
      <c r="LBI124" s="172"/>
      <c r="LBJ124" s="172"/>
      <c r="LBK124" s="172"/>
      <c r="LBL124" s="172"/>
      <c r="LBM124" s="172"/>
      <c r="LBN124" s="172"/>
      <c r="LBO124" s="172"/>
      <c r="LBP124" s="172"/>
      <c r="LBQ124" s="172"/>
      <c r="LBR124" s="172"/>
      <c r="LBS124" s="172"/>
      <c r="LBT124" s="172"/>
      <c r="LBU124" s="172"/>
      <c r="LBV124" s="172"/>
      <c r="LBW124" s="172"/>
      <c r="LBX124" s="172"/>
      <c r="LBY124" s="172"/>
      <c r="LBZ124" s="172"/>
      <c r="LCA124" s="172"/>
      <c r="LCB124" s="172"/>
      <c r="LCC124" s="172"/>
      <c r="LCD124" s="172"/>
      <c r="LCE124" s="172"/>
      <c r="LCF124" s="172"/>
      <c r="LCG124" s="172"/>
      <c r="LCH124" s="172"/>
      <c r="LCI124" s="172"/>
      <c r="LCJ124" s="172"/>
      <c r="LCK124" s="172"/>
      <c r="LCL124" s="172"/>
      <c r="LCM124" s="172"/>
      <c r="LCN124" s="172"/>
      <c r="LCO124" s="172"/>
      <c r="LCP124" s="172"/>
      <c r="LCQ124" s="172"/>
      <c r="LCR124" s="172"/>
      <c r="LCS124" s="172"/>
      <c r="LCT124" s="172"/>
      <c r="LCU124" s="172"/>
      <c r="LCV124" s="172"/>
      <c r="LCW124" s="172"/>
      <c r="LCX124" s="172"/>
      <c r="LCY124" s="172"/>
      <c r="LCZ124" s="172"/>
      <c r="LDA124" s="172"/>
      <c r="LDB124" s="172"/>
      <c r="LDC124" s="172"/>
      <c r="LDD124" s="172"/>
      <c r="LDE124" s="172"/>
      <c r="LDF124" s="172"/>
      <c r="LDG124" s="172"/>
      <c r="LDH124" s="172"/>
      <c r="LDI124" s="172"/>
      <c r="LDJ124" s="172"/>
      <c r="LDK124" s="172"/>
      <c r="LDL124" s="172"/>
      <c r="LDM124" s="172"/>
      <c r="LDN124" s="172"/>
      <c r="LDO124" s="172"/>
      <c r="LDP124" s="172"/>
      <c r="LDQ124" s="172"/>
      <c r="LDR124" s="172"/>
      <c r="LDS124" s="172"/>
      <c r="LDT124" s="172"/>
      <c r="LDU124" s="172"/>
      <c r="LDV124" s="172"/>
      <c r="LDW124" s="172"/>
      <c r="LDX124" s="172"/>
      <c r="LDY124" s="172"/>
      <c r="LDZ124" s="172"/>
      <c r="LEA124" s="172"/>
      <c r="LEB124" s="172"/>
      <c r="LEC124" s="172"/>
      <c r="LED124" s="172"/>
      <c r="LEE124" s="172"/>
      <c r="LEF124" s="172"/>
      <c r="LEG124" s="172"/>
      <c r="LEH124" s="172"/>
      <c r="LEI124" s="172"/>
      <c r="LEJ124" s="172"/>
      <c r="LEK124" s="172"/>
      <c r="LEL124" s="172"/>
      <c r="LEM124" s="172"/>
      <c r="LEN124" s="172"/>
      <c r="LEO124" s="172"/>
      <c r="LEP124" s="172"/>
      <c r="LEQ124" s="172"/>
      <c r="LER124" s="172"/>
      <c r="LES124" s="172"/>
      <c r="LET124" s="172"/>
      <c r="LEU124" s="172"/>
      <c r="LEV124" s="172"/>
      <c r="LEW124" s="172"/>
      <c r="LEX124" s="172"/>
      <c r="LEY124" s="172"/>
      <c r="LEZ124" s="172"/>
      <c r="LFA124" s="172"/>
      <c r="LFB124" s="172"/>
      <c r="LFC124" s="172"/>
      <c r="LFD124" s="172"/>
      <c r="LFE124" s="172"/>
      <c r="LFF124" s="172"/>
      <c r="LFG124" s="172"/>
      <c r="LFH124" s="172"/>
      <c r="LFI124" s="172"/>
      <c r="LFJ124" s="172"/>
      <c r="LFK124" s="172"/>
      <c r="LFL124" s="172"/>
      <c r="LFM124" s="172"/>
      <c r="LFN124" s="172"/>
      <c r="LFO124" s="172"/>
      <c r="LFP124" s="172"/>
      <c r="LFQ124" s="172"/>
      <c r="LFR124" s="172"/>
      <c r="LFS124" s="172"/>
      <c r="LFT124" s="172"/>
      <c r="LFU124" s="172"/>
      <c r="LFV124" s="172"/>
      <c r="LFW124" s="172"/>
      <c r="LFX124" s="172"/>
      <c r="LFY124" s="172"/>
      <c r="LFZ124" s="172"/>
      <c r="LGA124" s="172"/>
      <c r="LGB124" s="172"/>
      <c r="LGC124" s="172"/>
      <c r="LGD124" s="172"/>
      <c r="LGE124" s="172"/>
      <c r="LGF124" s="172"/>
      <c r="LGG124" s="172"/>
      <c r="LGH124" s="172"/>
      <c r="LGI124" s="172"/>
      <c r="LGJ124" s="172"/>
      <c r="LGK124" s="172"/>
      <c r="LGL124" s="172"/>
      <c r="LGM124" s="172"/>
      <c r="LGN124" s="172"/>
      <c r="LGO124" s="172"/>
      <c r="LGP124" s="172"/>
      <c r="LGQ124" s="172"/>
      <c r="LGR124" s="172"/>
      <c r="LGS124" s="172"/>
      <c r="LGT124" s="172"/>
      <c r="LGU124" s="172"/>
      <c r="LGV124" s="172"/>
      <c r="LGW124" s="172"/>
      <c r="LGX124" s="172"/>
      <c r="LGY124" s="172"/>
      <c r="LGZ124" s="172"/>
      <c r="LHA124" s="172"/>
      <c r="LHB124" s="172"/>
      <c r="LHC124" s="172"/>
      <c r="LHD124" s="172"/>
      <c r="LHE124" s="172"/>
      <c r="LHF124" s="172"/>
      <c r="LHG124" s="172"/>
      <c r="LHH124" s="172"/>
      <c r="LHI124" s="172"/>
      <c r="LHJ124" s="172"/>
      <c r="LHK124" s="172"/>
      <c r="LHL124" s="172"/>
      <c r="LHM124" s="172"/>
      <c r="LHN124" s="172"/>
      <c r="LHO124" s="172"/>
      <c r="LHP124" s="172"/>
      <c r="LHQ124" s="172"/>
      <c r="LHR124" s="172"/>
      <c r="LHS124" s="172"/>
      <c r="LHT124" s="172"/>
      <c r="LHU124" s="172"/>
      <c r="LHV124" s="172"/>
      <c r="LHW124" s="172"/>
      <c r="LHX124" s="172"/>
      <c r="LHY124" s="172"/>
      <c r="LHZ124" s="172"/>
      <c r="LIA124" s="172"/>
      <c r="LIB124" s="172"/>
      <c r="LIC124" s="172"/>
      <c r="LID124" s="172"/>
      <c r="LIE124" s="172"/>
      <c r="LIF124" s="172"/>
      <c r="LIG124" s="172"/>
      <c r="LIH124" s="172"/>
      <c r="LII124" s="172"/>
      <c r="LIJ124" s="172"/>
      <c r="LIK124" s="172"/>
      <c r="LIL124" s="172"/>
      <c r="LIM124" s="172"/>
      <c r="LIN124" s="172"/>
      <c r="LIO124" s="172"/>
      <c r="LIP124" s="172"/>
      <c r="LIQ124" s="172"/>
      <c r="LIR124" s="172"/>
      <c r="LIS124" s="172"/>
      <c r="LIT124" s="172"/>
      <c r="LIU124" s="172"/>
      <c r="LIV124" s="172"/>
      <c r="LIW124" s="172"/>
      <c r="LIX124" s="172"/>
      <c r="LIY124" s="172"/>
      <c r="LIZ124" s="172"/>
      <c r="LJA124" s="172"/>
      <c r="LJB124" s="172"/>
      <c r="LJC124" s="172"/>
      <c r="LJD124" s="172"/>
      <c r="LJE124" s="172"/>
      <c r="LJF124" s="172"/>
      <c r="LJG124" s="172"/>
      <c r="LJH124" s="172"/>
      <c r="LJI124" s="172"/>
      <c r="LJJ124" s="172"/>
      <c r="LJK124" s="172"/>
      <c r="LJL124" s="172"/>
      <c r="LJM124" s="172"/>
      <c r="LJN124" s="172"/>
      <c r="LJO124" s="172"/>
      <c r="LJP124" s="172"/>
      <c r="LJQ124" s="172"/>
      <c r="LJR124" s="172"/>
      <c r="LJS124" s="172"/>
      <c r="LJT124" s="172"/>
      <c r="LJU124" s="172"/>
      <c r="LJV124" s="172"/>
      <c r="LJW124" s="172"/>
      <c r="LJX124" s="172"/>
      <c r="LJY124" s="172"/>
      <c r="LJZ124" s="172"/>
      <c r="LKA124" s="172"/>
      <c r="LKB124" s="172"/>
      <c r="LKC124" s="172"/>
      <c r="LKD124" s="172"/>
      <c r="LKE124" s="172"/>
      <c r="LKF124" s="172"/>
      <c r="LKG124" s="172"/>
      <c r="LKH124" s="172"/>
      <c r="LKI124" s="172"/>
      <c r="LKJ124" s="172"/>
      <c r="LKK124" s="172"/>
      <c r="LKL124" s="172"/>
      <c r="LKM124" s="172"/>
      <c r="LKN124" s="172"/>
      <c r="LKO124" s="172"/>
      <c r="LKP124" s="172"/>
      <c r="LKQ124" s="172"/>
      <c r="LKR124" s="172"/>
      <c r="LKS124" s="172"/>
      <c r="LKT124" s="172"/>
      <c r="LKU124" s="172"/>
      <c r="LKV124" s="172"/>
      <c r="LKW124" s="172"/>
      <c r="LKX124" s="172"/>
      <c r="LKY124" s="172"/>
      <c r="LKZ124" s="172"/>
      <c r="LLA124" s="172"/>
      <c r="LLB124" s="172"/>
      <c r="LLC124" s="172"/>
      <c r="LLD124" s="172"/>
      <c r="LLE124" s="172"/>
      <c r="LLF124" s="172"/>
      <c r="LLG124" s="172"/>
      <c r="LLH124" s="172"/>
      <c r="LLI124" s="172"/>
      <c r="LLJ124" s="172"/>
      <c r="LLK124" s="172"/>
      <c r="LLL124" s="172"/>
      <c r="LLM124" s="172"/>
      <c r="LLN124" s="172"/>
      <c r="LLO124" s="172"/>
      <c r="LLP124" s="172"/>
      <c r="LLQ124" s="172"/>
      <c r="LLR124" s="172"/>
      <c r="LLS124" s="172"/>
      <c r="LLT124" s="172"/>
      <c r="LLU124" s="172"/>
      <c r="LLV124" s="172"/>
      <c r="LLW124" s="172"/>
      <c r="LLX124" s="172"/>
      <c r="LLY124" s="172"/>
      <c r="LLZ124" s="172"/>
      <c r="LMA124" s="172"/>
      <c r="LMB124" s="172"/>
      <c r="LMC124" s="172"/>
      <c r="LMD124" s="172"/>
      <c r="LME124" s="172"/>
      <c r="LMF124" s="172"/>
      <c r="LMG124" s="172"/>
      <c r="LMH124" s="172"/>
      <c r="LMI124" s="172"/>
      <c r="LMJ124" s="172"/>
      <c r="LMK124" s="172"/>
      <c r="LML124" s="172"/>
      <c r="LMM124" s="172"/>
      <c r="LMN124" s="172"/>
      <c r="LMO124" s="172"/>
      <c r="LMP124" s="172"/>
      <c r="LMQ124" s="172"/>
      <c r="LMR124" s="172"/>
      <c r="LMS124" s="172"/>
      <c r="LMT124" s="172"/>
      <c r="LMU124" s="172"/>
      <c r="LMV124" s="172"/>
      <c r="LMW124" s="172"/>
      <c r="LMX124" s="172"/>
      <c r="LMY124" s="172"/>
      <c r="LMZ124" s="172"/>
      <c r="LNA124" s="172"/>
      <c r="LNB124" s="172"/>
      <c r="LNC124" s="172"/>
      <c r="LND124" s="172"/>
      <c r="LNE124" s="172"/>
      <c r="LNF124" s="172"/>
      <c r="LNG124" s="172"/>
      <c r="LNH124" s="172"/>
      <c r="LNI124" s="172"/>
      <c r="LNJ124" s="172"/>
      <c r="LNK124" s="172"/>
      <c r="LNL124" s="172"/>
      <c r="LNM124" s="172"/>
      <c r="LNN124" s="172"/>
      <c r="LNO124" s="172"/>
      <c r="LNP124" s="172"/>
      <c r="LNQ124" s="172"/>
      <c r="LNR124" s="172"/>
      <c r="LNS124" s="172"/>
      <c r="LNT124" s="172"/>
      <c r="LNU124" s="172"/>
      <c r="LNV124" s="172"/>
      <c r="LNW124" s="172"/>
      <c r="LNX124" s="172"/>
      <c r="LNY124" s="172"/>
      <c r="LNZ124" s="172"/>
      <c r="LOA124" s="172"/>
      <c r="LOB124" s="172"/>
      <c r="LOC124" s="172"/>
      <c r="LOD124" s="172"/>
      <c r="LOE124" s="172"/>
      <c r="LOF124" s="172"/>
      <c r="LOG124" s="172"/>
      <c r="LOH124" s="172"/>
      <c r="LOI124" s="172"/>
      <c r="LOJ124" s="172"/>
      <c r="LOK124" s="172"/>
      <c r="LOL124" s="172"/>
      <c r="LOM124" s="172"/>
      <c r="LON124" s="172"/>
      <c r="LOO124" s="172"/>
      <c r="LOP124" s="172"/>
      <c r="LOQ124" s="172"/>
      <c r="LOR124" s="172"/>
      <c r="LOS124" s="172"/>
      <c r="LOT124" s="172"/>
      <c r="LOU124" s="172"/>
      <c r="LOV124" s="172"/>
      <c r="LOW124" s="172"/>
      <c r="LOX124" s="172"/>
      <c r="LOY124" s="172"/>
      <c r="LOZ124" s="172"/>
      <c r="LPA124" s="172"/>
      <c r="LPB124" s="172"/>
      <c r="LPC124" s="172"/>
      <c r="LPD124" s="172"/>
      <c r="LPE124" s="172"/>
      <c r="LPF124" s="172"/>
      <c r="LPG124" s="172"/>
      <c r="LPH124" s="172"/>
      <c r="LPI124" s="172"/>
      <c r="LPJ124" s="172"/>
      <c r="LPK124" s="172"/>
      <c r="LPL124" s="172"/>
      <c r="LPM124" s="172"/>
      <c r="LPN124" s="172"/>
      <c r="LPO124" s="172"/>
      <c r="LPP124" s="172"/>
      <c r="LPQ124" s="172"/>
      <c r="LPR124" s="172"/>
      <c r="LPS124" s="172"/>
      <c r="LPT124" s="172"/>
      <c r="LPU124" s="172"/>
      <c r="LPV124" s="172"/>
      <c r="LPW124" s="172"/>
      <c r="LPX124" s="172"/>
      <c r="LPY124" s="172"/>
      <c r="LPZ124" s="172"/>
      <c r="LQA124" s="172"/>
      <c r="LQB124" s="172"/>
      <c r="LQC124" s="172"/>
      <c r="LQD124" s="172"/>
      <c r="LQE124" s="172"/>
      <c r="LQF124" s="172"/>
      <c r="LQG124" s="172"/>
      <c r="LQH124" s="172"/>
      <c r="LQI124" s="172"/>
      <c r="LQJ124" s="172"/>
      <c r="LQK124" s="172"/>
      <c r="LQL124" s="172"/>
      <c r="LQM124" s="172"/>
      <c r="LQN124" s="172"/>
      <c r="LQO124" s="172"/>
      <c r="LQP124" s="172"/>
      <c r="LQQ124" s="172"/>
      <c r="LQR124" s="172"/>
      <c r="LQS124" s="172"/>
      <c r="LQT124" s="172"/>
      <c r="LQU124" s="172"/>
      <c r="LQV124" s="172"/>
      <c r="LQW124" s="172"/>
      <c r="LQX124" s="172"/>
      <c r="LQY124" s="172"/>
      <c r="LQZ124" s="172"/>
      <c r="LRA124" s="172"/>
      <c r="LRB124" s="172"/>
      <c r="LRC124" s="172"/>
      <c r="LRD124" s="172"/>
      <c r="LRE124" s="172"/>
      <c r="LRF124" s="172"/>
      <c r="LRG124" s="172"/>
      <c r="LRH124" s="172"/>
      <c r="LRI124" s="172"/>
      <c r="LRJ124" s="172"/>
      <c r="LRK124" s="172"/>
      <c r="LRL124" s="172"/>
      <c r="LRM124" s="172"/>
      <c r="LRN124" s="172"/>
      <c r="LRO124" s="172"/>
      <c r="LRP124" s="172"/>
      <c r="LRQ124" s="172"/>
      <c r="LRR124" s="172"/>
      <c r="LRS124" s="172"/>
      <c r="LRT124" s="172"/>
      <c r="LRU124" s="172"/>
      <c r="LRV124" s="172"/>
      <c r="LRW124" s="172"/>
      <c r="LRX124" s="172"/>
      <c r="LRY124" s="172"/>
      <c r="LRZ124" s="172"/>
      <c r="LSA124" s="172"/>
      <c r="LSB124" s="172"/>
      <c r="LSC124" s="172"/>
      <c r="LSD124" s="172"/>
      <c r="LSE124" s="172"/>
      <c r="LSF124" s="172"/>
      <c r="LSG124" s="172"/>
      <c r="LSH124" s="172"/>
      <c r="LSI124" s="172"/>
      <c r="LSJ124" s="172"/>
      <c r="LSK124" s="172"/>
      <c r="LSL124" s="172"/>
      <c r="LSM124" s="172"/>
      <c r="LSN124" s="172"/>
      <c r="LSO124" s="172"/>
      <c r="LSP124" s="172"/>
      <c r="LSQ124" s="172"/>
      <c r="LSR124" s="172"/>
      <c r="LSS124" s="172"/>
      <c r="LST124" s="172"/>
      <c r="LSU124" s="172"/>
      <c r="LSV124" s="172"/>
      <c r="LSW124" s="172"/>
      <c r="LSX124" s="172"/>
      <c r="LSY124" s="172"/>
      <c r="LSZ124" s="172"/>
      <c r="LTA124" s="172"/>
      <c r="LTB124" s="172"/>
      <c r="LTC124" s="172"/>
      <c r="LTD124" s="172"/>
      <c r="LTE124" s="172"/>
      <c r="LTF124" s="172"/>
      <c r="LTG124" s="172"/>
      <c r="LTH124" s="172"/>
      <c r="LTI124" s="172"/>
      <c r="LTJ124" s="172"/>
      <c r="LTK124" s="172"/>
      <c r="LTL124" s="172"/>
      <c r="LTM124" s="172"/>
      <c r="LTN124" s="172"/>
      <c r="LTO124" s="172"/>
      <c r="LTP124" s="172"/>
      <c r="LTQ124" s="172"/>
      <c r="LTR124" s="172"/>
      <c r="LTS124" s="172"/>
      <c r="LTT124" s="172"/>
      <c r="LTU124" s="172"/>
      <c r="LTV124" s="172"/>
      <c r="LTW124" s="172"/>
      <c r="LTX124" s="172"/>
      <c r="LTY124" s="172"/>
      <c r="LTZ124" s="172"/>
      <c r="LUA124" s="172"/>
      <c r="LUB124" s="172"/>
      <c r="LUC124" s="172"/>
      <c r="LUD124" s="172"/>
      <c r="LUE124" s="172"/>
      <c r="LUF124" s="172"/>
      <c r="LUG124" s="172"/>
      <c r="LUH124" s="172"/>
      <c r="LUI124" s="172"/>
      <c r="LUJ124" s="172"/>
      <c r="LUK124" s="172"/>
      <c r="LUL124" s="172"/>
      <c r="LUM124" s="172"/>
      <c r="LUN124" s="172"/>
      <c r="LUO124" s="172"/>
      <c r="LUP124" s="172"/>
      <c r="LUQ124" s="172"/>
      <c r="LUR124" s="172"/>
      <c r="LUS124" s="172"/>
      <c r="LUT124" s="172"/>
      <c r="LUU124" s="172"/>
      <c r="LUV124" s="172"/>
      <c r="LUW124" s="172"/>
      <c r="LUX124" s="172"/>
      <c r="LUY124" s="172"/>
      <c r="LUZ124" s="172"/>
      <c r="LVA124" s="172"/>
      <c r="LVB124" s="172"/>
      <c r="LVC124" s="172"/>
      <c r="LVD124" s="172"/>
      <c r="LVE124" s="172"/>
      <c r="LVF124" s="172"/>
      <c r="LVG124" s="172"/>
      <c r="LVH124" s="172"/>
      <c r="LVI124" s="172"/>
      <c r="LVJ124" s="172"/>
      <c r="LVK124" s="172"/>
      <c r="LVL124" s="172"/>
      <c r="LVM124" s="172"/>
      <c r="LVN124" s="172"/>
      <c r="LVO124" s="172"/>
      <c r="LVP124" s="172"/>
      <c r="LVQ124" s="172"/>
      <c r="LVR124" s="172"/>
      <c r="LVS124" s="172"/>
      <c r="LVT124" s="172"/>
      <c r="LVU124" s="172"/>
      <c r="LVV124" s="172"/>
      <c r="LVW124" s="172"/>
      <c r="LVX124" s="172"/>
      <c r="LVY124" s="172"/>
      <c r="LVZ124" s="172"/>
      <c r="LWA124" s="172"/>
      <c r="LWB124" s="172"/>
      <c r="LWC124" s="172"/>
      <c r="LWD124" s="172"/>
      <c r="LWE124" s="172"/>
      <c r="LWF124" s="172"/>
      <c r="LWG124" s="172"/>
      <c r="LWH124" s="172"/>
      <c r="LWI124" s="172"/>
      <c r="LWJ124" s="172"/>
      <c r="LWK124" s="172"/>
      <c r="LWL124" s="172"/>
      <c r="LWM124" s="172"/>
      <c r="LWN124" s="172"/>
      <c r="LWO124" s="172"/>
      <c r="LWP124" s="172"/>
      <c r="LWQ124" s="172"/>
      <c r="LWR124" s="172"/>
      <c r="LWS124" s="172"/>
      <c r="LWT124" s="172"/>
      <c r="LWU124" s="172"/>
      <c r="LWV124" s="172"/>
      <c r="LWW124" s="172"/>
      <c r="LWX124" s="172"/>
      <c r="LWY124" s="172"/>
      <c r="LWZ124" s="172"/>
      <c r="LXA124" s="172"/>
      <c r="LXB124" s="172"/>
      <c r="LXC124" s="172"/>
      <c r="LXD124" s="172"/>
      <c r="LXE124" s="172"/>
      <c r="LXF124" s="172"/>
      <c r="LXG124" s="172"/>
      <c r="LXH124" s="172"/>
      <c r="LXI124" s="172"/>
      <c r="LXJ124" s="172"/>
      <c r="LXK124" s="172"/>
      <c r="LXL124" s="172"/>
      <c r="LXM124" s="172"/>
      <c r="LXN124" s="172"/>
      <c r="LXO124" s="172"/>
      <c r="LXP124" s="172"/>
      <c r="LXQ124" s="172"/>
      <c r="LXR124" s="172"/>
      <c r="LXS124" s="172"/>
      <c r="LXT124" s="172"/>
      <c r="LXU124" s="172"/>
      <c r="LXV124" s="172"/>
      <c r="LXW124" s="172"/>
      <c r="LXX124" s="172"/>
      <c r="LXY124" s="172"/>
      <c r="LXZ124" s="172"/>
      <c r="LYA124" s="172"/>
      <c r="LYB124" s="172"/>
      <c r="LYC124" s="172"/>
      <c r="LYD124" s="172"/>
      <c r="LYE124" s="172"/>
      <c r="LYF124" s="172"/>
      <c r="LYG124" s="172"/>
      <c r="LYH124" s="172"/>
      <c r="LYI124" s="172"/>
      <c r="LYJ124" s="172"/>
      <c r="LYK124" s="172"/>
      <c r="LYL124" s="172"/>
      <c r="LYM124" s="172"/>
      <c r="LYN124" s="172"/>
      <c r="LYO124" s="172"/>
      <c r="LYP124" s="172"/>
      <c r="LYQ124" s="172"/>
      <c r="LYR124" s="172"/>
      <c r="LYS124" s="172"/>
      <c r="LYT124" s="172"/>
      <c r="LYU124" s="172"/>
      <c r="LYV124" s="172"/>
      <c r="LYW124" s="172"/>
      <c r="LYX124" s="172"/>
      <c r="LYY124" s="172"/>
      <c r="LYZ124" s="172"/>
      <c r="LZA124" s="172"/>
      <c r="LZB124" s="172"/>
      <c r="LZC124" s="172"/>
      <c r="LZD124" s="172"/>
      <c r="LZE124" s="172"/>
      <c r="LZF124" s="172"/>
      <c r="LZG124" s="172"/>
      <c r="LZH124" s="172"/>
      <c r="LZI124" s="172"/>
      <c r="LZJ124" s="172"/>
      <c r="LZK124" s="172"/>
      <c r="LZL124" s="172"/>
      <c r="LZM124" s="172"/>
      <c r="LZN124" s="172"/>
      <c r="LZO124" s="172"/>
      <c r="LZP124" s="172"/>
      <c r="LZQ124" s="172"/>
      <c r="LZR124" s="172"/>
      <c r="LZS124" s="172"/>
      <c r="LZT124" s="172"/>
      <c r="LZU124" s="172"/>
      <c r="LZV124" s="172"/>
      <c r="LZW124" s="172"/>
      <c r="LZX124" s="172"/>
      <c r="LZY124" s="172"/>
      <c r="LZZ124" s="172"/>
      <c r="MAA124" s="172"/>
      <c r="MAB124" s="172"/>
      <c r="MAC124" s="172"/>
      <c r="MAD124" s="172"/>
      <c r="MAE124" s="172"/>
      <c r="MAF124" s="172"/>
      <c r="MAG124" s="172"/>
      <c r="MAH124" s="172"/>
      <c r="MAI124" s="172"/>
      <c r="MAJ124" s="172"/>
      <c r="MAK124" s="172"/>
      <c r="MAL124" s="172"/>
      <c r="MAM124" s="172"/>
      <c r="MAN124" s="172"/>
      <c r="MAO124" s="172"/>
      <c r="MAP124" s="172"/>
      <c r="MAQ124" s="172"/>
      <c r="MAR124" s="172"/>
      <c r="MAS124" s="172"/>
      <c r="MAT124" s="172"/>
      <c r="MAU124" s="172"/>
      <c r="MAV124" s="172"/>
      <c r="MAW124" s="172"/>
      <c r="MAX124" s="172"/>
      <c r="MAY124" s="172"/>
      <c r="MAZ124" s="172"/>
      <c r="MBA124" s="172"/>
      <c r="MBB124" s="172"/>
      <c r="MBC124" s="172"/>
      <c r="MBD124" s="172"/>
      <c r="MBE124" s="172"/>
      <c r="MBF124" s="172"/>
      <c r="MBG124" s="172"/>
      <c r="MBH124" s="172"/>
      <c r="MBI124" s="172"/>
      <c r="MBJ124" s="172"/>
      <c r="MBK124" s="172"/>
      <c r="MBL124" s="172"/>
      <c r="MBM124" s="172"/>
      <c r="MBN124" s="172"/>
      <c r="MBO124" s="172"/>
      <c r="MBP124" s="172"/>
      <c r="MBQ124" s="172"/>
      <c r="MBR124" s="172"/>
      <c r="MBS124" s="172"/>
      <c r="MBT124" s="172"/>
      <c r="MBU124" s="172"/>
      <c r="MBV124" s="172"/>
      <c r="MBW124" s="172"/>
      <c r="MBX124" s="172"/>
      <c r="MBY124" s="172"/>
      <c r="MBZ124" s="172"/>
      <c r="MCA124" s="172"/>
      <c r="MCB124" s="172"/>
      <c r="MCC124" s="172"/>
      <c r="MCD124" s="172"/>
      <c r="MCE124" s="172"/>
      <c r="MCF124" s="172"/>
      <c r="MCG124" s="172"/>
      <c r="MCH124" s="172"/>
      <c r="MCI124" s="172"/>
      <c r="MCJ124" s="172"/>
      <c r="MCK124" s="172"/>
      <c r="MCL124" s="172"/>
      <c r="MCM124" s="172"/>
      <c r="MCN124" s="172"/>
      <c r="MCO124" s="172"/>
      <c r="MCP124" s="172"/>
      <c r="MCQ124" s="172"/>
      <c r="MCR124" s="172"/>
      <c r="MCS124" s="172"/>
      <c r="MCT124" s="172"/>
      <c r="MCU124" s="172"/>
      <c r="MCV124" s="172"/>
      <c r="MCW124" s="172"/>
      <c r="MCX124" s="172"/>
      <c r="MCY124" s="172"/>
      <c r="MCZ124" s="172"/>
      <c r="MDA124" s="172"/>
      <c r="MDB124" s="172"/>
      <c r="MDC124" s="172"/>
      <c r="MDD124" s="172"/>
      <c r="MDE124" s="172"/>
      <c r="MDF124" s="172"/>
      <c r="MDG124" s="172"/>
      <c r="MDH124" s="172"/>
      <c r="MDI124" s="172"/>
      <c r="MDJ124" s="172"/>
      <c r="MDK124" s="172"/>
      <c r="MDL124" s="172"/>
      <c r="MDM124" s="172"/>
      <c r="MDN124" s="172"/>
      <c r="MDO124" s="172"/>
      <c r="MDP124" s="172"/>
      <c r="MDQ124" s="172"/>
      <c r="MDR124" s="172"/>
      <c r="MDS124" s="172"/>
      <c r="MDT124" s="172"/>
      <c r="MDU124" s="172"/>
      <c r="MDV124" s="172"/>
      <c r="MDW124" s="172"/>
      <c r="MDX124" s="172"/>
      <c r="MDY124" s="172"/>
      <c r="MDZ124" s="172"/>
      <c r="MEA124" s="172"/>
      <c r="MEB124" s="172"/>
      <c r="MEC124" s="172"/>
      <c r="MED124" s="172"/>
      <c r="MEE124" s="172"/>
      <c r="MEF124" s="172"/>
      <c r="MEG124" s="172"/>
      <c r="MEH124" s="172"/>
      <c r="MEI124" s="172"/>
      <c r="MEJ124" s="172"/>
      <c r="MEK124" s="172"/>
      <c r="MEL124" s="172"/>
      <c r="MEM124" s="172"/>
      <c r="MEN124" s="172"/>
      <c r="MEO124" s="172"/>
      <c r="MEP124" s="172"/>
      <c r="MEQ124" s="172"/>
      <c r="MER124" s="172"/>
      <c r="MES124" s="172"/>
      <c r="MET124" s="172"/>
      <c r="MEU124" s="172"/>
      <c r="MEV124" s="172"/>
      <c r="MEW124" s="172"/>
      <c r="MEX124" s="172"/>
      <c r="MEY124" s="172"/>
      <c r="MEZ124" s="172"/>
      <c r="MFA124" s="172"/>
      <c r="MFB124" s="172"/>
      <c r="MFC124" s="172"/>
      <c r="MFD124" s="172"/>
      <c r="MFE124" s="172"/>
      <c r="MFF124" s="172"/>
      <c r="MFG124" s="172"/>
      <c r="MFH124" s="172"/>
      <c r="MFI124" s="172"/>
      <c r="MFJ124" s="172"/>
      <c r="MFK124" s="172"/>
      <c r="MFL124" s="172"/>
      <c r="MFM124" s="172"/>
      <c r="MFN124" s="172"/>
      <c r="MFO124" s="172"/>
      <c r="MFP124" s="172"/>
      <c r="MFQ124" s="172"/>
      <c r="MFR124" s="172"/>
      <c r="MFS124" s="172"/>
      <c r="MFT124" s="172"/>
      <c r="MFU124" s="172"/>
      <c r="MFV124" s="172"/>
      <c r="MFW124" s="172"/>
      <c r="MFX124" s="172"/>
      <c r="MFY124" s="172"/>
      <c r="MFZ124" s="172"/>
      <c r="MGA124" s="172"/>
      <c r="MGB124" s="172"/>
      <c r="MGC124" s="172"/>
      <c r="MGD124" s="172"/>
      <c r="MGE124" s="172"/>
      <c r="MGF124" s="172"/>
      <c r="MGG124" s="172"/>
      <c r="MGH124" s="172"/>
      <c r="MGI124" s="172"/>
      <c r="MGJ124" s="172"/>
      <c r="MGK124" s="172"/>
      <c r="MGL124" s="172"/>
      <c r="MGM124" s="172"/>
      <c r="MGN124" s="172"/>
      <c r="MGO124" s="172"/>
      <c r="MGP124" s="172"/>
      <c r="MGQ124" s="172"/>
      <c r="MGR124" s="172"/>
      <c r="MGS124" s="172"/>
      <c r="MGT124" s="172"/>
      <c r="MGU124" s="172"/>
      <c r="MGV124" s="172"/>
      <c r="MGW124" s="172"/>
      <c r="MGX124" s="172"/>
      <c r="MGY124" s="172"/>
      <c r="MGZ124" s="172"/>
      <c r="MHA124" s="172"/>
      <c r="MHB124" s="172"/>
      <c r="MHC124" s="172"/>
      <c r="MHD124" s="172"/>
      <c r="MHE124" s="172"/>
      <c r="MHF124" s="172"/>
      <c r="MHG124" s="172"/>
      <c r="MHH124" s="172"/>
      <c r="MHI124" s="172"/>
      <c r="MHJ124" s="172"/>
      <c r="MHK124" s="172"/>
      <c r="MHL124" s="172"/>
      <c r="MHM124" s="172"/>
      <c r="MHN124" s="172"/>
      <c r="MHO124" s="172"/>
      <c r="MHP124" s="172"/>
      <c r="MHQ124" s="172"/>
      <c r="MHR124" s="172"/>
      <c r="MHS124" s="172"/>
      <c r="MHT124" s="172"/>
      <c r="MHU124" s="172"/>
      <c r="MHV124" s="172"/>
      <c r="MHW124" s="172"/>
      <c r="MHX124" s="172"/>
      <c r="MHY124" s="172"/>
      <c r="MHZ124" s="172"/>
      <c r="MIA124" s="172"/>
      <c r="MIB124" s="172"/>
      <c r="MIC124" s="172"/>
      <c r="MID124" s="172"/>
      <c r="MIE124" s="172"/>
      <c r="MIF124" s="172"/>
      <c r="MIG124" s="172"/>
      <c r="MIH124" s="172"/>
      <c r="MII124" s="172"/>
      <c r="MIJ124" s="172"/>
      <c r="MIK124" s="172"/>
      <c r="MIL124" s="172"/>
      <c r="MIM124" s="172"/>
      <c r="MIN124" s="172"/>
      <c r="MIO124" s="172"/>
      <c r="MIP124" s="172"/>
      <c r="MIQ124" s="172"/>
      <c r="MIR124" s="172"/>
      <c r="MIS124" s="172"/>
      <c r="MIT124" s="172"/>
      <c r="MIU124" s="172"/>
      <c r="MIV124" s="172"/>
      <c r="MIW124" s="172"/>
      <c r="MIX124" s="172"/>
      <c r="MIY124" s="172"/>
      <c r="MIZ124" s="172"/>
      <c r="MJA124" s="172"/>
      <c r="MJB124" s="172"/>
      <c r="MJC124" s="172"/>
      <c r="MJD124" s="172"/>
      <c r="MJE124" s="172"/>
      <c r="MJF124" s="172"/>
      <c r="MJG124" s="172"/>
      <c r="MJH124" s="172"/>
      <c r="MJI124" s="172"/>
      <c r="MJJ124" s="172"/>
      <c r="MJK124" s="172"/>
      <c r="MJL124" s="172"/>
      <c r="MJM124" s="172"/>
      <c r="MJN124" s="172"/>
      <c r="MJO124" s="172"/>
      <c r="MJP124" s="172"/>
      <c r="MJQ124" s="172"/>
      <c r="MJR124" s="172"/>
      <c r="MJS124" s="172"/>
      <c r="MJT124" s="172"/>
      <c r="MJU124" s="172"/>
      <c r="MJV124" s="172"/>
      <c r="MJW124" s="172"/>
      <c r="MJX124" s="172"/>
      <c r="MJY124" s="172"/>
      <c r="MJZ124" s="172"/>
      <c r="MKA124" s="172"/>
      <c r="MKB124" s="172"/>
      <c r="MKC124" s="172"/>
      <c r="MKD124" s="172"/>
      <c r="MKE124" s="172"/>
      <c r="MKF124" s="172"/>
      <c r="MKG124" s="172"/>
      <c r="MKH124" s="172"/>
      <c r="MKI124" s="172"/>
      <c r="MKJ124" s="172"/>
      <c r="MKK124" s="172"/>
      <c r="MKL124" s="172"/>
      <c r="MKM124" s="172"/>
      <c r="MKN124" s="172"/>
      <c r="MKO124" s="172"/>
      <c r="MKP124" s="172"/>
      <c r="MKQ124" s="172"/>
      <c r="MKR124" s="172"/>
      <c r="MKS124" s="172"/>
      <c r="MKT124" s="172"/>
      <c r="MKU124" s="172"/>
      <c r="MKV124" s="172"/>
      <c r="MKW124" s="172"/>
      <c r="MKX124" s="172"/>
      <c r="MKY124" s="172"/>
      <c r="MKZ124" s="172"/>
      <c r="MLA124" s="172"/>
      <c r="MLB124" s="172"/>
      <c r="MLC124" s="172"/>
      <c r="MLD124" s="172"/>
      <c r="MLE124" s="172"/>
      <c r="MLF124" s="172"/>
      <c r="MLG124" s="172"/>
      <c r="MLH124" s="172"/>
      <c r="MLI124" s="172"/>
      <c r="MLJ124" s="172"/>
      <c r="MLK124" s="172"/>
      <c r="MLL124" s="172"/>
      <c r="MLM124" s="172"/>
      <c r="MLN124" s="172"/>
      <c r="MLO124" s="172"/>
      <c r="MLP124" s="172"/>
      <c r="MLQ124" s="172"/>
      <c r="MLR124" s="172"/>
      <c r="MLS124" s="172"/>
      <c r="MLT124" s="172"/>
      <c r="MLU124" s="172"/>
      <c r="MLV124" s="172"/>
      <c r="MLW124" s="172"/>
      <c r="MLX124" s="172"/>
      <c r="MLY124" s="172"/>
      <c r="MLZ124" s="172"/>
      <c r="MMA124" s="172"/>
      <c r="MMB124" s="172"/>
      <c r="MMC124" s="172"/>
      <c r="MMD124" s="172"/>
      <c r="MME124" s="172"/>
      <c r="MMF124" s="172"/>
      <c r="MMG124" s="172"/>
      <c r="MMH124" s="172"/>
      <c r="MMI124" s="172"/>
      <c r="MMJ124" s="172"/>
      <c r="MMK124" s="172"/>
      <c r="MML124" s="172"/>
      <c r="MMM124" s="172"/>
      <c r="MMN124" s="172"/>
      <c r="MMO124" s="172"/>
      <c r="MMP124" s="172"/>
      <c r="MMQ124" s="172"/>
      <c r="MMR124" s="172"/>
      <c r="MMS124" s="172"/>
      <c r="MMT124" s="172"/>
      <c r="MMU124" s="172"/>
      <c r="MMV124" s="172"/>
      <c r="MMW124" s="172"/>
      <c r="MMX124" s="172"/>
      <c r="MMY124" s="172"/>
      <c r="MMZ124" s="172"/>
      <c r="MNA124" s="172"/>
      <c r="MNB124" s="172"/>
      <c r="MNC124" s="172"/>
      <c r="MND124" s="172"/>
      <c r="MNE124" s="172"/>
      <c r="MNF124" s="172"/>
      <c r="MNG124" s="172"/>
      <c r="MNH124" s="172"/>
      <c r="MNI124" s="172"/>
      <c r="MNJ124" s="172"/>
      <c r="MNK124" s="172"/>
      <c r="MNL124" s="172"/>
      <c r="MNM124" s="172"/>
      <c r="MNN124" s="172"/>
      <c r="MNO124" s="172"/>
      <c r="MNP124" s="172"/>
      <c r="MNQ124" s="172"/>
      <c r="MNR124" s="172"/>
      <c r="MNS124" s="172"/>
      <c r="MNT124" s="172"/>
      <c r="MNU124" s="172"/>
      <c r="MNV124" s="172"/>
      <c r="MNW124" s="172"/>
      <c r="MNX124" s="172"/>
      <c r="MNY124" s="172"/>
      <c r="MNZ124" s="172"/>
      <c r="MOA124" s="172"/>
      <c r="MOB124" s="172"/>
      <c r="MOC124" s="172"/>
      <c r="MOD124" s="172"/>
      <c r="MOE124" s="172"/>
      <c r="MOF124" s="172"/>
      <c r="MOG124" s="172"/>
      <c r="MOH124" s="172"/>
      <c r="MOI124" s="172"/>
      <c r="MOJ124" s="172"/>
      <c r="MOK124" s="172"/>
      <c r="MOL124" s="172"/>
      <c r="MOM124" s="172"/>
      <c r="MON124" s="172"/>
      <c r="MOO124" s="172"/>
      <c r="MOP124" s="172"/>
      <c r="MOQ124" s="172"/>
      <c r="MOR124" s="172"/>
      <c r="MOS124" s="172"/>
      <c r="MOT124" s="172"/>
      <c r="MOU124" s="172"/>
      <c r="MOV124" s="172"/>
      <c r="MOW124" s="172"/>
      <c r="MOX124" s="172"/>
      <c r="MOY124" s="172"/>
      <c r="MOZ124" s="172"/>
      <c r="MPA124" s="172"/>
      <c r="MPB124" s="172"/>
      <c r="MPC124" s="172"/>
      <c r="MPD124" s="172"/>
      <c r="MPE124" s="172"/>
      <c r="MPF124" s="172"/>
      <c r="MPG124" s="172"/>
      <c r="MPH124" s="172"/>
      <c r="MPI124" s="172"/>
      <c r="MPJ124" s="172"/>
      <c r="MPK124" s="172"/>
      <c r="MPL124" s="172"/>
      <c r="MPM124" s="172"/>
      <c r="MPN124" s="172"/>
      <c r="MPO124" s="172"/>
      <c r="MPP124" s="172"/>
      <c r="MPQ124" s="172"/>
      <c r="MPR124" s="172"/>
      <c r="MPS124" s="172"/>
      <c r="MPT124" s="172"/>
      <c r="MPU124" s="172"/>
      <c r="MPV124" s="172"/>
      <c r="MPW124" s="172"/>
      <c r="MPX124" s="172"/>
      <c r="MPY124" s="172"/>
      <c r="MPZ124" s="172"/>
      <c r="MQA124" s="172"/>
      <c r="MQB124" s="172"/>
      <c r="MQC124" s="172"/>
      <c r="MQD124" s="172"/>
      <c r="MQE124" s="172"/>
      <c r="MQF124" s="172"/>
      <c r="MQG124" s="172"/>
      <c r="MQH124" s="172"/>
      <c r="MQI124" s="172"/>
      <c r="MQJ124" s="172"/>
      <c r="MQK124" s="172"/>
      <c r="MQL124" s="172"/>
      <c r="MQM124" s="172"/>
      <c r="MQN124" s="172"/>
      <c r="MQO124" s="172"/>
      <c r="MQP124" s="172"/>
      <c r="MQQ124" s="172"/>
      <c r="MQR124" s="172"/>
      <c r="MQS124" s="172"/>
      <c r="MQT124" s="172"/>
      <c r="MQU124" s="172"/>
      <c r="MQV124" s="172"/>
      <c r="MQW124" s="172"/>
      <c r="MQX124" s="172"/>
      <c r="MQY124" s="172"/>
      <c r="MQZ124" s="172"/>
      <c r="MRA124" s="172"/>
      <c r="MRB124" s="172"/>
      <c r="MRC124" s="172"/>
      <c r="MRD124" s="172"/>
      <c r="MRE124" s="172"/>
      <c r="MRF124" s="172"/>
      <c r="MRG124" s="172"/>
      <c r="MRH124" s="172"/>
      <c r="MRI124" s="172"/>
      <c r="MRJ124" s="172"/>
      <c r="MRK124" s="172"/>
      <c r="MRL124" s="172"/>
      <c r="MRM124" s="172"/>
      <c r="MRN124" s="172"/>
      <c r="MRO124" s="172"/>
      <c r="MRP124" s="172"/>
      <c r="MRQ124" s="172"/>
      <c r="MRR124" s="172"/>
      <c r="MRS124" s="172"/>
      <c r="MRT124" s="172"/>
      <c r="MRU124" s="172"/>
      <c r="MRV124" s="172"/>
      <c r="MRW124" s="172"/>
      <c r="MRX124" s="172"/>
      <c r="MRY124" s="172"/>
      <c r="MRZ124" s="172"/>
      <c r="MSA124" s="172"/>
      <c r="MSB124" s="172"/>
      <c r="MSC124" s="172"/>
      <c r="MSD124" s="172"/>
      <c r="MSE124" s="172"/>
      <c r="MSF124" s="172"/>
      <c r="MSG124" s="172"/>
      <c r="MSH124" s="172"/>
      <c r="MSI124" s="172"/>
      <c r="MSJ124" s="172"/>
      <c r="MSK124" s="172"/>
      <c r="MSL124" s="172"/>
      <c r="MSM124" s="172"/>
      <c r="MSN124" s="172"/>
      <c r="MSO124" s="172"/>
      <c r="MSP124" s="172"/>
      <c r="MSQ124" s="172"/>
      <c r="MSR124" s="172"/>
      <c r="MSS124" s="172"/>
      <c r="MST124" s="172"/>
      <c r="MSU124" s="172"/>
      <c r="MSV124" s="172"/>
      <c r="MSW124" s="172"/>
      <c r="MSX124" s="172"/>
      <c r="MSY124" s="172"/>
      <c r="MSZ124" s="172"/>
      <c r="MTA124" s="172"/>
      <c r="MTB124" s="172"/>
      <c r="MTC124" s="172"/>
      <c r="MTD124" s="172"/>
      <c r="MTE124" s="172"/>
      <c r="MTF124" s="172"/>
      <c r="MTG124" s="172"/>
      <c r="MTH124" s="172"/>
      <c r="MTI124" s="172"/>
      <c r="MTJ124" s="172"/>
      <c r="MTK124" s="172"/>
      <c r="MTL124" s="172"/>
      <c r="MTM124" s="172"/>
      <c r="MTN124" s="172"/>
      <c r="MTO124" s="172"/>
      <c r="MTP124" s="172"/>
      <c r="MTQ124" s="172"/>
      <c r="MTR124" s="172"/>
      <c r="MTS124" s="172"/>
      <c r="MTT124" s="172"/>
      <c r="MTU124" s="172"/>
      <c r="MTV124" s="172"/>
      <c r="MTW124" s="172"/>
      <c r="MTX124" s="172"/>
      <c r="MTY124" s="172"/>
      <c r="MTZ124" s="172"/>
      <c r="MUA124" s="172"/>
      <c r="MUB124" s="172"/>
      <c r="MUC124" s="172"/>
      <c r="MUD124" s="172"/>
      <c r="MUE124" s="172"/>
      <c r="MUF124" s="172"/>
      <c r="MUG124" s="172"/>
      <c r="MUH124" s="172"/>
      <c r="MUI124" s="172"/>
      <c r="MUJ124" s="172"/>
      <c r="MUK124" s="172"/>
      <c r="MUL124" s="172"/>
      <c r="MUM124" s="172"/>
      <c r="MUN124" s="172"/>
      <c r="MUO124" s="172"/>
      <c r="MUP124" s="172"/>
      <c r="MUQ124" s="172"/>
      <c r="MUR124" s="172"/>
      <c r="MUS124" s="172"/>
      <c r="MUT124" s="172"/>
      <c r="MUU124" s="172"/>
      <c r="MUV124" s="172"/>
      <c r="MUW124" s="172"/>
      <c r="MUX124" s="172"/>
      <c r="MUY124" s="172"/>
      <c r="MUZ124" s="172"/>
      <c r="MVA124" s="172"/>
      <c r="MVB124" s="172"/>
      <c r="MVC124" s="172"/>
      <c r="MVD124" s="172"/>
      <c r="MVE124" s="172"/>
      <c r="MVF124" s="172"/>
      <c r="MVG124" s="172"/>
      <c r="MVH124" s="172"/>
      <c r="MVI124" s="172"/>
      <c r="MVJ124" s="172"/>
      <c r="MVK124" s="172"/>
      <c r="MVL124" s="172"/>
      <c r="MVM124" s="172"/>
      <c r="MVN124" s="172"/>
      <c r="MVO124" s="172"/>
      <c r="MVP124" s="172"/>
      <c r="MVQ124" s="172"/>
      <c r="MVR124" s="172"/>
      <c r="MVS124" s="172"/>
      <c r="MVT124" s="172"/>
      <c r="MVU124" s="172"/>
      <c r="MVV124" s="172"/>
      <c r="MVW124" s="172"/>
      <c r="MVX124" s="172"/>
      <c r="MVY124" s="172"/>
      <c r="MVZ124" s="172"/>
      <c r="MWA124" s="172"/>
      <c r="MWB124" s="172"/>
      <c r="MWC124" s="172"/>
      <c r="MWD124" s="172"/>
      <c r="MWE124" s="172"/>
      <c r="MWF124" s="172"/>
      <c r="MWG124" s="172"/>
      <c r="MWH124" s="172"/>
      <c r="MWI124" s="172"/>
      <c r="MWJ124" s="172"/>
      <c r="MWK124" s="172"/>
      <c r="MWL124" s="172"/>
      <c r="MWM124" s="172"/>
      <c r="MWN124" s="172"/>
      <c r="MWO124" s="172"/>
      <c r="MWP124" s="172"/>
      <c r="MWQ124" s="172"/>
      <c r="MWR124" s="172"/>
      <c r="MWS124" s="172"/>
      <c r="MWT124" s="172"/>
      <c r="MWU124" s="172"/>
      <c r="MWV124" s="172"/>
      <c r="MWW124" s="172"/>
      <c r="MWX124" s="172"/>
      <c r="MWY124" s="172"/>
      <c r="MWZ124" s="172"/>
      <c r="MXA124" s="172"/>
      <c r="MXB124" s="172"/>
      <c r="MXC124" s="172"/>
      <c r="MXD124" s="172"/>
      <c r="MXE124" s="172"/>
      <c r="MXF124" s="172"/>
      <c r="MXG124" s="172"/>
      <c r="MXH124" s="172"/>
      <c r="MXI124" s="172"/>
      <c r="MXJ124" s="172"/>
      <c r="MXK124" s="172"/>
      <c r="MXL124" s="172"/>
      <c r="MXM124" s="172"/>
      <c r="MXN124" s="172"/>
      <c r="MXO124" s="172"/>
      <c r="MXP124" s="172"/>
      <c r="MXQ124" s="172"/>
      <c r="MXR124" s="172"/>
      <c r="MXS124" s="172"/>
      <c r="MXT124" s="172"/>
      <c r="MXU124" s="172"/>
      <c r="MXV124" s="172"/>
      <c r="MXW124" s="172"/>
      <c r="MXX124" s="172"/>
      <c r="MXY124" s="172"/>
      <c r="MXZ124" s="172"/>
      <c r="MYA124" s="172"/>
      <c r="MYB124" s="172"/>
      <c r="MYC124" s="172"/>
      <c r="MYD124" s="172"/>
      <c r="MYE124" s="172"/>
      <c r="MYF124" s="172"/>
      <c r="MYG124" s="172"/>
      <c r="MYH124" s="172"/>
      <c r="MYI124" s="172"/>
      <c r="MYJ124" s="172"/>
      <c r="MYK124" s="172"/>
      <c r="MYL124" s="172"/>
      <c r="MYM124" s="172"/>
      <c r="MYN124" s="172"/>
      <c r="MYO124" s="172"/>
      <c r="MYP124" s="172"/>
      <c r="MYQ124" s="172"/>
      <c r="MYR124" s="172"/>
      <c r="MYS124" s="172"/>
      <c r="MYT124" s="172"/>
      <c r="MYU124" s="172"/>
      <c r="MYV124" s="172"/>
      <c r="MYW124" s="172"/>
      <c r="MYX124" s="172"/>
      <c r="MYY124" s="172"/>
      <c r="MYZ124" s="172"/>
      <c r="MZA124" s="172"/>
      <c r="MZB124" s="172"/>
      <c r="MZC124" s="172"/>
      <c r="MZD124" s="172"/>
      <c r="MZE124" s="172"/>
      <c r="MZF124" s="172"/>
      <c r="MZG124" s="172"/>
      <c r="MZH124" s="172"/>
      <c r="MZI124" s="172"/>
      <c r="MZJ124" s="172"/>
      <c r="MZK124" s="172"/>
      <c r="MZL124" s="172"/>
      <c r="MZM124" s="172"/>
      <c r="MZN124" s="172"/>
      <c r="MZO124" s="172"/>
      <c r="MZP124" s="172"/>
      <c r="MZQ124" s="172"/>
      <c r="MZR124" s="172"/>
      <c r="MZS124" s="172"/>
      <c r="MZT124" s="172"/>
      <c r="MZU124" s="172"/>
      <c r="MZV124" s="172"/>
      <c r="MZW124" s="172"/>
      <c r="MZX124" s="172"/>
      <c r="MZY124" s="172"/>
      <c r="MZZ124" s="172"/>
      <c r="NAA124" s="172"/>
      <c r="NAB124" s="172"/>
      <c r="NAC124" s="172"/>
      <c r="NAD124" s="172"/>
      <c r="NAE124" s="172"/>
      <c r="NAF124" s="172"/>
      <c r="NAG124" s="172"/>
      <c r="NAH124" s="172"/>
      <c r="NAI124" s="172"/>
      <c r="NAJ124" s="172"/>
      <c r="NAK124" s="172"/>
      <c r="NAL124" s="172"/>
      <c r="NAM124" s="172"/>
      <c r="NAN124" s="172"/>
      <c r="NAO124" s="172"/>
      <c r="NAP124" s="172"/>
      <c r="NAQ124" s="172"/>
      <c r="NAR124" s="172"/>
      <c r="NAS124" s="172"/>
      <c r="NAT124" s="172"/>
      <c r="NAU124" s="172"/>
      <c r="NAV124" s="172"/>
      <c r="NAW124" s="172"/>
      <c r="NAX124" s="172"/>
      <c r="NAY124" s="172"/>
      <c r="NAZ124" s="172"/>
      <c r="NBA124" s="172"/>
      <c r="NBB124" s="172"/>
      <c r="NBC124" s="172"/>
      <c r="NBD124" s="172"/>
      <c r="NBE124" s="172"/>
      <c r="NBF124" s="172"/>
      <c r="NBG124" s="172"/>
      <c r="NBH124" s="172"/>
      <c r="NBI124" s="172"/>
      <c r="NBJ124" s="172"/>
      <c r="NBK124" s="172"/>
      <c r="NBL124" s="172"/>
      <c r="NBM124" s="172"/>
      <c r="NBN124" s="172"/>
      <c r="NBO124" s="172"/>
      <c r="NBP124" s="172"/>
      <c r="NBQ124" s="172"/>
      <c r="NBR124" s="172"/>
      <c r="NBS124" s="172"/>
      <c r="NBT124" s="172"/>
      <c r="NBU124" s="172"/>
      <c r="NBV124" s="172"/>
      <c r="NBW124" s="172"/>
      <c r="NBX124" s="172"/>
      <c r="NBY124" s="172"/>
      <c r="NBZ124" s="172"/>
      <c r="NCA124" s="172"/>
      <c r="NCB124" s="172"/>
      <c r="NCC124" s="172"/>
      <c r="NCD124" s="172"/>
      <c r="NCE124" s="172"/>
      <c r="NCF124" s="172"/>
      <c r="NCG124" s="172"/>
      <c r="NCH124" s="172"/>
      <c r="NCI124" s="172"/>
      <c r="NCJ124" s="172"/>
      <c r="NCK124" s="172"/>
      <c r="NCL124" s="172"/>
      <c r="NCM124" s="172"/>
      <c r="NCN124" s="172"/>
      <c r="NCO124" s="172"/>
      <c r="NCP124" s="172"/>
      <c r="NCQ124" s="172"/>
      <c r="NCR124" s="172"/>
      <c r="NCS124" s="172"/>
      <c r="NCT124" s="172"/>
      <c r="NCU124" s="172"/>
      <c r="NCV124" s="172"/>
      <c r="NCW124" s="172"/>
      <c r="NCX124" s="172"/>
      <c r="NCY124" s="172"/>
      <c r="NCZ124" s="172"/>
      <c r="NDA124" s="172"/>
      <c r="NDB124" s="172"/>
      <c r="NDC124" s="172"/>
      <c r="NDD124" s="172"/>
      <c r="NDE124" s="172"/>
      <c r="NDF124" s="172"/>
      <c r="NDG124" s="172"/>
      <c r="NDH124" s="172"/>
      <c r="NDI124" s="172"/>
      <c r="NDJ124" s="172"/>
      <c r="NDK124" s="172"/>
      <c r="NDL124" s="172"/>
      <c r="NDM124" s="172"/>
      <c r="NDN124" s="172"/>
      <c r="NDO124" s="172"/>
      <c r="NDP124" s="172"/>
      <c r="NDQ124" s="172"/>
      <c r="NDR124" s="172"/>
      <c r="NDS124" s="172"/>
      <c r="NDT124" s="172"/>
      <c r="NDU124" s="172"/>
      <c r="NDV124" s="172"/>
      <c r="NDW124" s="172"/>
      <c r="NDX124" s="172"/>
      <c r="NDY124" s="172"/>
      <c r="NDZ124" s="172"/>
      <c r="NEA124" s="172"/>
      <c r="NEB124" s="172"/>
      <c r="NEC124" s="172"/>
      <c r="NED124" s="172"/>
      <c r="NEE124" s="172"/>
      <c r="NEF124" s="172"/>
      <c r="NEG124" s="172"/>
      <c r="NEH124" s="172"/>
      <c r="NEI124" s="172"/>
      <c r="NEJ124" s="172"/>
      <c r="NEK124" s="172"/>
      <c r="NEL124" s="172"/>
      <c r="NEM124" s="172"/>
      <c r="NEN124" s="172"/>
      <c r="NEO124" s="172"/>
      <c r="NEP124" s="172"/>
      <c r="NEQ124" s="172"/>
      <c r="NER124" s="172"/>
      <c r="NES124" s="172"/>
      <c r="NET124" s="172"/>
      <c r="NEU124" s="172"/>
      <c r="NEV124" s="172"/>
      <c r="NEW124" s="172"/>
      <c r="NEX124" s="172"/>
      <c r="NEY124" s="172"/>
      <c r="NEZ124" s="172"/>
      <c r="NFA124" s="172"/>
      <c r="NFB124" s="172"/>
      <c r="NFC124" s="172"/>
      <c r="NFD124" s="172"/>
      <c r="NFE124" s="172"/>
      <c r="NFF124" s="172"/>
      <c r="NFG124" s="172"/>
      <c r="NFH124" s="172"/>
      <c r="NFI124" s="172"/>
      <c r="NFJ124" s="172"/>
      <c r="NFK124" s="172"/>
      <c r="NFL124" s="172"/>
      <c r="NFM124" s="172"/>
      <c r="NFN124" s="172"/>
      <c r="NFO124" s="172"/>
      <c r="NFP124" s="172"/>
      <c r="NFQ124" s="172"/>
      <c r="NFR124" s="172"/>
      <c r="NFS124" s="172"/>
      <c r="NFT124" s="172"/>
      <c r="NFU124" s="172"/>
      <c r="NFV124" s="172"/>
      <c r="NFW124" s="172"/>
      <c r="NFX124" s="172"/>
      <c r="NFY124" s="172"/>
      <c r="NFZ124" s="172"/>
      <c r="NGA124" s="172"/>
      <c r="NGB124" s="172"/>
      <c r="NGC124" s="172"/>
      <c r="NGD124" s="172"/>
      <c r="NGE124" s="172"/>
      <c r="NGF124" s="172"/>
      <c r="NGG124" s="172"/>
      <c r="NGH124" s="172"/>
      <c r="NGI124" s="172"/>
      <c r="NGJ124" s="172"/>
      <c r="NGK124" s="172"/>
      <c r="NGL124" s="172"/>
      <c r="NGM124" s="172"/>
      <c r="NGN124" s="172"/>
      <c r="NGO124" s="172"/>
      <c r="NGP124" s="172"/>
      <c r="NGQ124" s="172"/>
      <c r="NGR124" s="172"/>
      <c r="NGS124" s="172"/>
      <c r="NGT124" s="172"/>
      <c r="NGU124" s="172"/>
      <c r="NGV124" s="172"/>
      <c r="NGW124" s="172"/>
      <c r="NGX124" s="172"/>
      <c r="NGY124" s="172"/>
      <c r="NGZ124" s="172"/>
      <c r="NHA124" s="172"/>
      <c r="NHB124" s="172"/>
      <c r="NHC124" s="172"/>
      <c r="NHD124" s="172"/>
      <c r="NHE124" s="172"/>
      <c r="NHF124" s="172"/>
      <c r="NHG124" s="172"/>
      <c r="NHH124" s="172"/>
      <c r="NHI124" s="172"/>
      <c r="NHJ124" s="172"/>
      <c r="NHK124" s="172"/>
      <c r="NHL124" s="172"/>
      <c r="NHM124" s="172"/>
      <c r="NHN124" s="172"/>
      <c r="NHO124" s="172"/>
      <c r="NHP124" s="172"/>
      <c r="NHQ124" s="172"/>
      <c r="NHR124" s="172"/>
      <c r="NHS124" s="172"/>
      <c r="NHT124" s="172"/>
      <c r="NHU124" s="172"/>
      <c r="NHV124" s="172"/>
      <c r="NHW124" s="172"/>
      <c r="NHX124" s="172"/>
      <c r="NHY124" s="172"/>
      <c r="NHZ124" s="172"/>
      <c r="NIA124" s="172"/>
      <c r="NIB124" s="172"/>
      <c r="NIC124" s="172"/>
      <c r="NID124" s="172"/>
      <c r="NIE124" s="172"/>
      <c r="NIF124" s="172"/>
      <c r="NIG124" s="172"/>
      <c r="NIH124" s="172"/>
      <c r="NII124" s="172"/>
      <c r="NIJ124" s="172"/>
      <c r="NIK124" s="172"/>
      <c r="NIL124" s="172"/>
      <c r="NIM124" s="172"/>
      <c r="NIN124" s="172"/>
      <c r="NIO124" s="172"/>
      <c r="NIP124" s="172"/>
      <c r="NIQ124" s="172"/>
      <c r="NIR124" s="172"/>
      <c r="NIS124" s="172"/>
      <c r="NIT124" s="172"/>
      <c r="NIU124" s="172"/>
      <c r="NIV124" s="172"/>
      <c r="NIW124" s="172"/>
      <c r="NIX124" s="172"/>
      <c r="NIY124" s="172"/>
      <c r="NIZ124" s="172"/>
      <c r="NJA124" s="172"/>
      <c r="NJB124" s="172"/>
      <c r="NJC124" s="172"/>
      <c r="NJD124" s="172"/>
      <c r="NJE124" s="172"/>
      <c r="NJF124" s="172"/>
      <c r="NJG124" s="172"/>
      <c r="NJH124" s="172"/>
      <c r="NJI124" s="172"/>
      <c r="NJJ124" s="172"/>
      <c r="NJK124" s="172"/>
      <c r="NJL124" s="172"/>
      <c r="NJM124" s="172"/>
      <c r="NJN124" s="172"/>
      <c r="NJO124" s="172"/>
      <c r="NJP124" s="172"/>
      <c r="NJQ124" s="172"/>
      <c r="NJR124" s="172"/>
      <c r="NJS124" s="172"/>
      <c r="NJT124" s="172"/>
      <c r="NJU124" s="172"/>
      <c r="NJV124" s="172"/>
      <c r="NJW124" s="172"/>
      <c r="NJX124" s="172"/>
      <c r="NJY124" s="172"/>
      <c r="NJZ124" s="172"/>
      <c r="NKA124" s="172"/>
      <c r="NKB124" s="172"/>
      <c r="NKC124" s="172"/>
      <c r="NKD124" s="172"/>
      <c r="NKE124" s="172"/>
      <c r="NKF124" s="172"/>
      <c r="NKG124" s="172"/>
      <c r="NKH124" s="172"/>
      <c r="NKI124" s="172"/>
      <c r="NKJ124" s="172"/>
      <c r="NKK124" s="172"/>
      <c r="NKL124" s="172"/>
      <c r="NKM124" s="172"/>
      <c r="NKN124" s="172"/>
      <c r="NKO124" s="172"/>
      <c r="NKP124" s="172"/>
      <c r="NKQ124" s="172"/>
      <c r="NKR124" s="172"/>
      <c r="NKS124" s="172"/>
      <c r="NKT124" s="172"/>
      <c r="NKU124" s="172"/>
      <c r="NKV124" s="172"/>
      <c r="NKW124" s="172"/>
      <c r="NKX124" s="172"/>
      <c r="NKY124" s="172"/>
      <c r="NKZ124" s="172"/>
      <c r="NLA124" s="172"/>
      <c r="NLB124" s="172"/>
      <c r="NLC124" s="172"/>
      <c r="NLD124" s="172"/>
      <c r="NLE124" s="172"/>
      <c r="NLF124" s="172"/>
      <c r="NLG124" s="172"/>
      <c r="NLH124" s="172"/>
      <c r="NLI124" s="172"/>
      <c r="NLJ124" s="172"/>
      <c r="NLK124" s="172"/>
      <c r="NLL124" s="172"/>
      <c r="NLM124" s="172"/>
      <c r="NLN124" s="172"/>
      <c r="NLO124" s="172"/>
      <c r="NLP124" s="172"/>
      <c r="NLQ124" s="172"/>
      <c r="NLR124" s="172"/>
      <c r="NLS124" s="172"/>
      <c r="NLT124" s="172"/>
      <c r="NLU124" s="172"/>
      <c r="NLV124" s="172"/>
      <c r="NLW124" s="172"/>
      <c r="NLX124" s="172"/>
      <c r="NLY124" s="172"/>
      <c r="NLZ124" s="172"/>
      <c r="NMA124" s="172"/>
      <c r="NMB124" s="172"/>
      <c r="NMC124" s="172"/>
      <c r="NMD124" s="172"/>
      <c r="NME124" s="172"/>
      <c r="NMF124" s="172"/>
      <c r="NMG124" s="172"/>
      <c r="NMH124" s="172"/>
      <c r="NMI124" s="172"/>
      <c r="NMJ124" s="172"/>
      <c r="NMK124" s="172"/>
      <c r="NML124" s="172"/>
      <c r="NMM124" s="172"/>
      <c r="NMN124" s="172"/>
      <c r="NMO124" s="172"/>
      <c r="NMP124" s="172"/>
      <c r="NMQ124" s="172"/>
      <c r="NMR124" s="172"/>
      <c r="NMS124" s="172"/>
      <c r="NMT124" s="172"/>
      <c r="NMU124" s="172"/>
      <c r="NMV124" s="172"/>
      <c r="NMW124" s="172"/>
      <c r="NMX124" s="172"/>
      <c r="NMY124" s="172"/>
      <c r="NMZ124" s="172"/>
      <c r="NNA124" s="172"/>
      <c r="NNB124" s="172"/>
      <c r="NNC124" s="172"/>
      <c r="NND124" s="172"/>
      <c r="NNE124" s="172"/>
      <c r="NNF124" s="172"/>
      <c r="NNG124" s="172"/>
      <c r="NNH124" s="172"/>
      <c r="NNI124" s="172"/>
      <c r="NNJ124" s="172"/>
      <c r="NNK124" s="172"/>
      <c r="NNL124" s="172"/>
      <c r="NNM124" s="172"/>
      <c r="NNN124" s="172"/>
      <c r="NNO124" s="172"/>
      <c r="NNP124" s="172"/>
      <c r="NNQ124" s="172"/>
      <c r="NNR124" s="172"/>
      <c r="NNS124" s="172"/>
      <c r="NNT124" s="172"/>
      <c r="NNU124" s="172"/>
      <c r="NNV124" s="172"/>
      <c r="NNW124" s="172"/>
      <c r="NNX124" s="172"/>
      <c r="NNY124" s="172"/>
      <c r="NNZ124" s="172"/>
      <c r="NOA124" s="172"/>
      <c r="NOB124" s="172"/>
      <c r="NOC124" s="172"/>
      <c r="NOD124" s="172"/>
      <c r="NOE124" s="172"/>
      <c r="NOF124" s="172"/>
      <c r="NOG124" s="172"/>
      <c r="NOH124" s="172"/>
      <c r="NOI124" s="172"/>
      <c r="NOJ124" s="172"/>
      <c r="NOK124" s="172"/>
      <c r="NOL124" s="172"/>
      <c r="NOM124" s="172"/>
      <c r="NON124" s="172"/>
      <c r="NOO124" s="172"/>
      <c r="NOP124" s="172"/>
      <c r="NOQ124" s="172"/>
      <c r="NOR124" s="172"/>
      <c r="NOS124" s="172"/>
      <c r="NOT124" s="172"/>
      <c r="NOU124" s="172"/>
      <c r="NOV124" s="172"/>
      <c r="NOW124" s="172"/>
      <c r="NOX124" s="172"/>
      <c r="NOY124" s="172"/>
      <c r="NOZ124" s="172"/>
      <c r="NPA124" s="172"/>
      <c r="NPB124" s="172"/>
      <c r="NPC124" s="172"/>
      <c r="NPD124" s="172"/>
      <c r="NPE124" s="172"/>
      <c r="NPF124" s="172"/>
      <c r="NPG124" s="172"/>
      <c r="NPH124" s="172"/>
      <c r="NPI124" s="172"/>
      <c r="NPJ124" s="172"/>
      <c r="NPK124" s="172"/>
      <c r="NPL124" s="172"/>
      <c r="NPM124" s="172"/>
      <c r="NPN124" s="172"/>
      <c r="NPO124" s="172"/>
      <c r="NPP124" s="172"/>
      <c r="NPQ124" s="172"/>
      <c r="NPR124" s="172"/>
      <c r="NPS124" s="172"/>
      <c r="NPT124" s="172"/>
      <c r="NPU124" s="172"/>
      <c r="NPV124" s="172"/>
      <c r="NPW124" s="172"/>
      <c r="NPX124" s="172"/>
      <c r="NPY124" s="172"/>
      <c r="NPZ124" s="172"/>
      <c r="NQA124" s="172"/>
      <c r="NQB124" s="172"/>
      <c r="NQC124" s="172"/>
      <c r="NQD124" s="172"/>
      <c r="NQE124" s="172"/>
      <c r="NQF124" s="172"/>
      <c r="NQG124" s="172"/>
      <c r="NQH124" s="172"/>
      <c r="NQI124" s="172"/>
      <c r="NQJ124" s="172"/>
      <c r="NQK124" s="172"/>
      <c r="NQL124" s="172"/>
      <c r="NQM124" s="172"/>
      <c r="NQN124" s="172"/>
      <c r="NQO124" s="172"/>
      <c r="NQP124" s="172"/>
      <c r="NQQ124" s="172"/>
      <c r="NQR124" s="172"/>
      <c r="NQS124" s="172"/>
      <c r="NQT124" s="172"/>
      <c r="NQU124" s="172"/>
      <c r="NQV124" s="172"/>
      <c r="NQW124" s="172"/>
      <c r="NQX124" s="172"/>
      <c r="NQY124" s="172"/>
      <c r="NQZ124" s="172"/>
      <c r="NRA124" s="172"/>
      <c r="NRB124" s="172"/>
      <c r="NRC124" s="172"/>
      <c r="NRD124" s="172"/>
      <c r="NRE124" s="172"/>
      <c r="NRF124" s="172"/>
      <c r="NRG124" s="172"/>
      <c r="NRH124" s="172"/>
      <c r="NRI124" s="172"/>
      <c r="NRJ124" s="172"/>
      <c r="NRK124" s="172"/>
      <c r="NRL124" s="172"/>
      <c r="NRM124" s="172"/>
      <c r="NRN124" s="172"/>
      <c r="NRO124" s="172"/>
      <c r="NRP124" s="172"/>
      <c r="NRQ124" s="172"/>
      <c r="NRR124" s="172"/>
      <c r="NRS124" s="172"/>
      <c r="NRT124" s="172"/>
      <c r="NRU124" s="172"/>
      <c r="NRV124" s="172"/>
      <c r="NRW124" s="172"/>
      <c r="NRX124" s="172"/>
      <c r="NRY124" s="172"/>
      <c r="NRZ124" s="172"/>
      <c r="NSA124" s="172"/>
      <c r="NSB124" s="172"/>
      <c r="NSC124" s="172"/>
      <c r="NSD124" s="172"/>
      <c r="NSE124" s="172"/>
      <c r="NSF124" s="172"/>
      <c r="NSG124" s="172"/>
      <c r="NSH124" s="172"/>
      <c r="NSI124" s="172"/>
      <c r="NSJ124" s="172"/>
      <c r="NSK124" s="172"/>
      <c r="NSL124" s="172"/>
      <c r="NSM124" s="172"/>
      <c r="NSN124" s="172"/>
      <c r="NSO124" s="172"/>
      <c r="NSP124" s="172"/>
      <c r="NSQ124" s="172"/>
      <c r="NSR124" s="172"/>
      <c r="NSS124" s="172"/>
      <c r="NST124" s="172"/>
      <c r="NSU124" s="172"/>
      <c r="NSV124" s="172"/>
      <c r="NSW124" s="172"/>
      <c r="NSX124" s="172"/>
      <c r="NSY124" s="172"/>
      <c r="NSZ124" s="172"/>
      <c r="NTA124" s="172"/>
      <c r="NTB124" s="172"/>
      <c r="NTC124" s="172"/>
      <c r="NTD124" s="172"/>
      <c r="NTE124" s="172"/>
      <c r="NTF124" s="172"/>
      <c r="NTG124" s="172"/>
      <c r="NTH124" s="172"/>
      <c r="NTI124" s="172"/>
      <c r="NTJ124" s="172"/>
      <c r="NTK124" s="172"/>
      <c r="NTL124" s="172"/>
      <c r="NTM124" s="172"/>
      <c r="NTN124" s="172"/>
      <c r="NTO124" s="172"/>
      <c r="NTP124" s="172"/>
      <c r="NTQ124" s="172"/>
      <c r="NTR124" s="172"/>
      <c r="NTS124" s="172"/>
      <c r="NTT124" s="172"/>
      <c r="NTU124" s="172"/>
      <c r="NTV124" s="172"/>
      <c r="NTW124" s="172"/>
      <c r="NTX124" s="172"/>
      <c r="NTY124" s="172"/>
      <c r="NTZ124" s="172"/>
      <c r="NUA124" s="172"/>
      <c r="NUB124" s="172"/>
      <c r="NUC124" s="172"/>
      <c r="NUD124" s="172"/>
      <c r="NUE124" s="172"/>
      <c r="NUF124" s="172"/>
      <c r="NUG124" s="172"/>
      <c r="NUH124" s="172"/>
      <c r="NUI124" s="172"/>
      <c r="NUJ124" s="172"/>
      <c r="NUK124" s="172"/>
      <c r="NUL124" s="172"/>
      <c r="NUM124" s="172"/>
      <c r="NUN124" s="172"/>
      <c r="NUO124" s="172"/>
      <c r="NUP124" s="172"/>
      <c r="NUQ124" s="172"/>
      <c r="NUR124" s="172"/>
      <c r="NUS124" s="172"/>
      <c r="NUT124" s="172"/>
      <c r="NUU124" s="172"/>
      <c r="NUV124" s="172"/>
      <c r="NUW124" s="172"/>
      <c r="NUX124" s="172"/>
      <c r="NUY124" s="172"/>
      <c r="NUZ124" s="172"/>
      <c r="NVA124" s="172"/>
      <c r="NVB124" s="172"/>
      <c r="NVC124" s="172"/>
      <c r="NVD124" s="172"/>
      <c r="NVE124" s="172"/>
      <c r="NVF124" s="172"/>
      <c r="NVG124" s="172"/>
      <c r="NVH124" s="172"/>
      <c r="NVI124" s="172"/>
      <c r="NVJ124" s="172"/>
      <c r="NVK124" s="172"/>
      <c r="NVL124" s="172"/>
      <c r="NVM124" s="172"/>
      <c r="NVN124" s="172"/>
      <c r="NVO124" s="172"/>
      <c r="NVP124" s="172"/>
      <c r="NVQ124" s="172"/>
      <c r="NVR124" s="172"/>
      <c r="NVS124" s="172"/>
      <c r="NVT124" s="172"/>
      <c r="NVU124" s="172"/>
      <c r="NVV124" s="172"/>
      <c r="NVW124" s="172"/>
      <c r="NVX124" s="172"/>
      <c r="NVY124" s="172"/>
      <c r="NVZ124" s="172"/>
      <c r="NWA124" s="172"/>
      <c r="NWB124" s="172"/>
      <c r="NWC124" s="172"/>
      <c r="NWD124" s="172"/>
      <c r="NWE124" s="172"/>
      <c r="NWF124" s="172"/>
      <c r="NWG124" s="172"/>
      <c r="NWH124" s="172"/>
      <c r="NWI124" s="172"/>
      <c r="NWJ124" s="172"/>
      <c r="NWK124" s="172"/>
      <c r="NWL124" s="172"/>
      <c r="NWM124" s="172"/>
      <c r="NWN124" s="172"/>
      <c r="NWO124" s="172"/>
      <c r="NWP124" s="172"/>
      <c r="NWQ124" s="172"/>
      <c r="NWR124" s="172"/>
      <c r="NWS124" s="172"/>
      <c r="NWT124" s="172"/>
      <c r="NWU124" s="172"/>
      <c r="NWV124" s="172"/>
      <c r="NWW124" s="172"/>
      <c r="NWX124" s="172"/>
      <c r="NWY124" s="172"/>
      <c r="NWZ124" s="172"/>
      <c r="NXA124" s="172"/>
      <c r="NXB124" s="172"/>
      <c r="NXC124" s="172"/>
      <c r="NXD124" s="172"/>
      <c r="NXE124" s="172"/>
      <c r="NXF124" s="172"/>
      <c r="NXG124" s="172"/>
      <c r="NXH124" s="172"/>
      <c r="NXI124" s="172"/>
      <c r="NXJ124" s="172"/>
      <c r="NXK124" s="172"/>
      <c r="NXL124" s="172"/>
      <c r="NXM124" s="172"/>
      <c r="NXN124" s="172"/>
      <c r="NXO124" s="172"/>
      <c r="NXP124" s="172"/>
      <c r="NXQ124" s="172"/>
      <c r="NXR124" s="172"/>
      <c r="NXS124" s="172"/>
      <c r="NXT124" s="172"/>
      <c r="NXU124" s="172"/>
      <c r="NXV124" s="172"/>
      <c r="NXW124" s="172"/>
      <c r="NXX124" s="172"/>
      <c r="NXY124" s="172"/>
      <c r="NXZ124" s="172"/>
      <c r="NYA124" s="172"/>
      <c r="NYB124" s="172"/>
      <c r="NYC124" s="172"/>
      <c r="NYD124" s="172"/>
      <c r="NYE124" s="172"/>
      <c r="NYF124" s="172"/>
      <c r="NYG124" s="172"/>
      <c r="NYH124" s="172"/>
      <c r="NYI124" s="172"/>
      <c r="NYJ124" s="172"/>
      <c r="NYK124" s="172"/>
      <c r="NYL124" s="172"/>
      <c r="NYM124" s="172"/>
      <c r="NYN124" s="172"/>
      <c r="NYO124" s="172"/>
      <c r="NYP124" s="172"/>
      <c r="NYQ124" s="172"/>
      <c r="NYR124" s="172"/>
      <c r="NYS124" s="172"/>
      <c r="NYT124" s="172"/>
      <c r="NYU124" s="172"/>
      <c r="NYV124" s="172"/>
      <c r="NYW124" s="172"/>
      <c r="NYX124" s="172"/>
      <c r="NYY124" s="172"/>
      <c r="NYZ124" s="172"/>
      <c r="NZA124" s="172"/>
      <c r="NZB124" s="172"/>
      <c r="NZC124" s="172"/>
      <c r="NZD124" s="172"/>
      <c r="NZE124" s="172"/>
      <c r="NZF124" s="172"/>
      <c r="NZG124" s="172"/>
      <c r="NZH124" s="172"/>
      <c r="NZI124" s="172"/>
      <c r="NZJ124" s="172"/>
      <c r="NZK124" s="172"/>
      <c r="NZL124" s="172"/>
      <c r="NZM124" s="172"/>
      <c r="NZN124" s="172"/>
      <c r="NZO124" s="172"/>
      <c r="NZP124" s="172"/>
      <c r="NZQ124" s="172"/>
      <c r="NZR124" s="172"/>
      <c r="NZS124" s="172"/>
      <c r="NZT124" s="172"/>
      <c r="NZU124" s="172"/>
      <c r="NZV124" s="172"/>
      <c r="NZW124" s="172"/>
      <c r="NZX124" s="172"/>
      <c r="NZY124" s="172"/>
      <c r="NZZ124" s="172"/>
      <c r="OAA124" s="172"/>
      <c r="OAB124" s="172"/>
      <c r="OAC124" s="172"/>
      <c r="OAD124" s="172"/>
      <c r="OAE124" s="172"/>
      <c r="OAF124" s="172"/>
      <c r="OAG124" s="172"/>
      <c r="OAH124" s="172"/>
      <c r="OAI124" s="172"/>
      <c r="OAJ124" s="172"/>
      <c r="OAK124" s="172"/>
      <c r="OAL124" s="172"/>
      <c r="OAM124" s="172"/>
      <c r="OAN124" s="172"/>
      <c r="OAO124" s="172"/>
      <c r="OAP124" s="172"/>
      <c r="OAQ124" s="172"/>
      <c r="OAR124" s="172"/>
      <c r="OAS124" s="172"/>
      <c r="OAT124" s="172"/>
      <c r="OAU124" s="172"/>
      <c r="OAV124" s="172"/>
      <c r="OAW124" s="172"/>
      <c r="OAX124" s="172"/>
      <c r="OAY124" s="172"/>
      <c r="OAZ124" s="172"/>
      <c r="OBA124" s="172"/>
      <c r="OBB124" s="172"/>
      <c r="OBC124" s="172"/>
      <c r="OBD124" s="172"/>
      <c r="OBE124" s="172"/>
      <c r="OBF124" s="172"/>
      <c r="OBG124" s="172"/>
      <c r="OBH124" s="172"/>
      <c r="OBI124" s="172"/>
      <c r="OBJ124" s="172"/>
      <c r="OBK124" s="172"/>
      <c r="OBL124" s="172"/>
      <c r="OBM124" s="172"/>
      <c r="OBN124" s="172"/>
      <c r="OBO124" s="172"/>
      <c r="OBP124" s="172"/>
      <c r="OBQ124" s="172"/>
      <c r="OBR124" s="172"/>
      <c r="OBS124" s="172"/>
      <c r="OBT124" s="172"/>
      <c r="OBU124" s="172"/>
      <c r="OBV124" s="172"/>
      <c r="OBW124" s="172"/>
      <c r="OBX124" s="172"/>
      <c r="OBY124" s="172"/>
      <c r="OBZ124" s="172"/>
      <c r="OCA124" s="172"/>
      <c r="OCB124" s="172"/>
      <c r="OCC124" s="172"/>
      <c r="OCD124" s="172"/>
      <c r="OCE124" s="172"/>
      <c r="OCF124" s="172"/>
      <c r="OCG124" s="172"/>
      <c r="OCH124" s="172"/>
      <c r="OCI124" s="172"/>
      <c r="OCJ124" s="172"/>
      <c r="OCK124" s="172"/>
      <c r="OCL124" s="172"/>
      <c r="OCM124" s="172"/>
      <c r="OCN124" s="172"/>
      <c r="OCO124" s="172"/>
      <c r="OCP124" s="172"/>
      <c r="OCQ124" s="172"/>
      <c r="OCR124" s="172"/>
      <c r="OCS124" s="172"/>
      <c r="OCT124" s="172"/>
      <c r="OCU124" s="172"/>
      <c r="OCV124" s="172"/>
      <c r="OCW124" s="172"/>
      <c r="OCX124" s="172"/>
      <c r="OCY124" s="172"/>
      <c r="OCZ124" s="172"/>
      <c r="ODA124" s="172"/>
      <c r="ODB124" s="172"/>
      <c r="ODC124" s="172"/>
      <c r="ODD124" s="172"/>
      <c r="ODE124" s="172"/>
      <c r="ODF124" s="172"/>
      <c r="ODG124" s="172"/>
      <c r="ODH124" s="172"/>
      <c r="ODI124" s="172"/>
      <c r="ODJ124" s="172"/>
      <c r="ODK124" s="172"/>
      <c r="ODL124" s="172"/>
      <c r="ODM124" s="172"/>
      <c r="ODN124" s="172"/>
      <c r="ODO124" s="172"/>
      <c r="ODP124" s="172"/>
      <c r="ODQ124" s="172"/>
      <c r="ODR124" s="172"/>
      <c r="ODS124" s="172"/>
      <c r="ODT124" s="172"/>
      <c r="ODU124" s="172"/>
      <c r="ODV124" s="172"/>
      <c r="ODW124" s="172"/>
      <c r="ODX124" s="172"/>
      <c r="ODY124" s="172"/>
      <c r="ODZ124" s="172"/>
      <c r="OEA124" s="172"/>
      <c r="OEB124" s="172"/>
      <c r="OEC124" s="172"/>
      <c r="OED124" s="172"/>
      <c r="OEE124" s="172"/>
      <c r="OEF124" s="172"/>
      <c r="OEG124" s="172"/>
      <c r="OEH124" s="172"/>
      <c r="OEI124" s="172"/>
      <c r="OEJ124" s="172"/>
      <c r="OEK124" s="172"/>
      <c r="OEL124" s="172"/>
      <c r="OEM124" s="172"/>
      <c r="OEN124" s="172"/>
      <c r="OEO124" s="172"/>
      <c r="OEP124" s="172"/>
      <c r="OEQ124" s="172"/>
      <c r="OER124" s="172"/>
      <c r="OES124" s="172"/>
      <c r="OET124" s="172"/>
      <c r="OEU124" s="172"/>
      <c r="OEV124" s="172"/>
      <c r="OEW124" s="172"/>
      <c r="OEX124" s="172"/>
      <c r="OEY124" s="172"/>
      <c r="OEZ124" s="172"/>
      <c r="OFA124" s="172"/>
      <c r="OFB124" s="172"/>
      <c r="OFC124" s="172"/>
      <c r="OFD124" s="172"/>
      <c r="OFE124" s="172"/>
      <c r="OFF124" s="172"/>
      <c r="OFG124" s="172"/>
      <c r="OFH124" s="172"/>
      <c r="OFI124" s="172"/>
      <c r="OFJ124" s="172"/>
      <c r="OFK124" s="172"/>
      <c r="OFL124" s="172"/>
      <c r="OFM124" s="172"/>
      <c r="OFN124" s="172"/>
      <c r="OFO124" s="172"/>
      <c r="OFP124" s="172"/>
      <c r="OFQ124" s="172"/>
      <c r="OFR124" s="172"/>
      <c r="OFS124" s="172"/>
      <c r="OFT124" s="172"/>
      <c r="OFU124" s="172"/>
      <c r="OFV124" s="172"/>
      <c r="OFW124" s="172"/>
      <c r="OFX124" s="172"/>
      <c r="OFY124" s="172"/>
      <c r="OFZ124" s="172"/>
      <c r="OGA124" s="172"/>
      <c r="OGB124" s="172"/>
      <c r="OGC124" s="172"/>
      <c r="OGD124" s="172"/>
      <c r="OGE124" s="172"/>
      <c r="OGF124" s="172"/>
      <c r="OGG124" s="172"/>
      <c r="OGH124" s="172"/>
      <c r="OGI124" s="172"/>
      <c r="OGJ124" s="172"/>
      <c r="OGK124" s="172"/>
      <c r="OGL124" s="172"/>
      <c r="OGM124" s="172"/>
      <c r="OGN124" s="172"/>
      <c r="OGO124" s="172"/>
      <c r="OGP124" s="172"/>
      <c r="OGQ124" s="172"/>
      <c r="OGR124" s="172"/>
      <c r="OGS124" s="172"/>
      <c r="OGT124" s="172"/>
      <c r="OGU124" s="172"/>
      <c r="OGV124" s="172"/>
      <c r="OGW124" s="172"/>
      <c r="OGX124" s="172"/>
      <c r="OGY124" s="172"/>
      <c r="OGZ124" s="172"/>
      <c r="OHA124" s="172"/>
      <c r="OHB124" s="172"/>
      <c r="OHC124" s="172"/>
      <c r="OHD124" s="172"/>
      <c r="OHE124" s="172"/>
      <c r="OHF124" s="172"/>
      <c r="OHG124" s="172"/>
      <c r="OHH124" s="172"/>
      <c r="OHI124" s="172"/>
      <c r="OHJ124" s="172"/>
      <c r="OHK124" s="172"/>
      <c r="OHL124" s="172"/>
      <c r="OHM124" s="172"/>
      <c r="OHN124" s="172"/>
      <c r="OHO124" s="172"/>
      <c r="OHP124" s="172"/>
      <c r="OHQ124" s="172"/>
      <c r="OHR124" s="172"/>
      <c r="OHS124" s="172"/>
      <c r="OHT124" s="172"/>
      <c r="OHU124" s="172"/>
      <c r="OHV124" s="172"/>
      <c r="OHW124" s="172"/>
      <c r="OHX124" s="172"/>
      <c r="OHY124" s="172"/>
      <c r="OHZ124" s="172"/>
      <c r="OIA124" s="172"/>
      <c r="OIB124" s="172"/>
      <c r="OIC124" s="172"/>
      <c r="OID124" s="172"/>
      <c r="OIE124" s="172"/>
      <c r="OIF124" s="172"/>
      <c r="OIG124" s="172"/>
      <c r="OIH124" s="172"/>
      <c r="OII124" s="172"/>
      <c r="OIJ124" s="172"/>
      <c r="OIK124" s="172"/>
      <c r="OIL124" s="172"/>
      <c r="OIM124" s="172"/>
      <c r="OIN124" s="172"/>
      <c r="OIO124" s="172"/>
      <c r="OIP124" s="172"/>
      <c r="OIQ124" s="172"/>
      <c r="OIR124" s="172"/>
      <c r="OIS124" s="172"/>
      <c r="OIT124" s="172"/>
      <c r="OIU124" s="172"/>
      <c r="OIV124" s="172"/>
      <c r="OIW124" s="172"/>
      <c r="OIX124" s="172"/>
      <c r="OIY124" s="172"/>
      <c r="OIZ124" s="172"/>
      <c r="OJA124" s="172"/>
      <c r="OJB124" s="172"/>
      <c r="OJC124" s="172"/>
      <c r="OJD124" s="172"/>
      <c r="OJE124" s="172"/>
      <c r="OJF124" s="172"/>
      <c r="OJG124" s="172"/>
      <c r="OJH124" s="172"/>
      <c r="OJI124" s="172"/>
      <c r="OJJ124" s="172"/>
      <c r="OJK124" s="172"/>
      <c r="OJL124" s="172"/>
      <c r="OJM124" s="172"/>
      <c r="OJN124" s="172"/>
      <c r="OJO124" s="172"/>
      <c r="OJP124" s="172"/>
      <c r="OJQ124" s="172"/>
      <c r="OJR124" s="172"/>
      <c r="OJS124" s="172"/>
      <c r="OJT124" s="172"/>
      <c r="OJU124" s="172"/>
      <c r="OJV124" s="172"/>
      <c r="OJW124" s="172"/>
      <c r="OJX124" s="172"/>
      <c r="OJY124" s="172"/>
      <c r="OJZ124" s="172"/>
      <c r="OKA124" s="172"/>
      <c r="OKB124" s="172"/>
      <c r="OKC124" s="172"/>
      <c r="OKD124" s="172"/>
      <c r="OKE124" s="172"/>
      <c r="OKF124" s="172"/>
      <c r="OKG124" s="172"/>
      <c r="OKH124" s="172"/>
      <c r="OKI124" s="172"/>
      <c r="OKJ124" s="172"/>
      <c r="OKK124" s="172"/>
      <c r="OKL124" s="172"/>
      <c r="OKM124" s="172"/>
      <c r="OKN124" s="172"/>
      <c r="OKO124" s="172"/>
      <c r="OKP124" s="172"/>
      <c r="OKQ124" s="172"/>
      <c r="OKR124" s="172"/>
      <c r="OKS124" s="172"/>
      <c r="OKT124" s="172"/>
      <c r="OKU124" s="172"/>
      <c r="OKV124" s="172"/>
      <c r="OKW124" s="172"/>
      <c r="OKX124" s="172"/>
      <c r="OKY124" s="172"/>
      <c r="OKZ124" s="172"/>
      <c r="OLA124" s="172"/>
      <c r="OLB124" s="172"/>
      <c r="OLC124" s="172"/>
      <c r="OLD124" s="172"/>
      <c r="OLE124" s="172"/>
      <c r="OLF124" s="172"/>
      <c r="OLG124" s="172"/>
      <c r="OLH124" s="172"/>
      <c r="OLI124" s="172"/>
      <c r="OLJ124" s="172"/>
      <c r="OLK124" s="172"/>
      <c r="OLL124" s="172"/>
      <c r="OLM124" s="172"/>
      <c r="OLN124" s="172"/>
      <c r="OLO124" s="172"/>
      <c r="OLP124" s="172"/>
      <c r="OLQ124" s="172"/>
      <c r="OLR124" s="172"/>
      <c r="OLS124" s="172"/>
      <c r="OLT124" s="172"/>
      <c r="OLU124" s="172"/>
      <c r="OLV124" s="172"/>
      <c r="OLW124" s="172"/>
      <c r="OLX124" s="172"/>
      <c r="OLY124" s="172"/>
      <c r="OLZ124" s="172"/>
      <c r="OMA124" s="172"/>
      <c r="OMB124" s="172"/>
      <c r="OMC124" s="172"/>
      <c r="OMD124" s="172"/>
      <c r="OME124" s="172"/>
      <c r="OMF124" s="172"/>
      <c r="OMG124" s="172"/>
      <c r="OMH124" s="172"/>
      <c r="OMI124" s="172"/>
      <c r="OMJ124" s="172"/>
      <c r="OMK124" s="172"/>
      <c r="OML124" s="172"/>
      <c r="OMM124" s="172"/>
      <c r="OMN124" s="172"/>
      <c r="OMO124" s="172"/>
      <c r="OMP124" s="172"/>
      <c r="OMQ124" s="172"/>
      <c r="OMR124" s="172"/>
      <c r="OMS124" s="172"/>
      <c r="OMT124" s="172"/>
      <c r="OMU124" s="172"/>
      <c r="OMV124" s="172"/>
      <c r="OMW124" s="172"/>
      <c r="OMX124" s="172"/>
      <c r="OMY124" s="172"/>
      <c r="OMZ124" s="172"/>
      <c r="ONA124" s="172"/>
      <c r="ONB124" s="172"/>
      <c r="ONC124" s="172"/>
      <c r="OND124" s="172"/>
      <c r="ONE124" s="172"/>
      <c r="ONF124" s="172"/>
      <c r="ONG124" s="172"/>
      <c r="ONH124" s="172"/>
      <c r="ONI124" s="172"/>
      <c r="ONJ124" s="172"/>
      <c r="ONK124" s="172"/>
      <c r="ONL124" s="172"/>
      <c r="ONM124" s="172"/>
      <c r="ONN124" s="172"/>
      <c r="ONO124" s="172"/>
      <c r="ONP124" s="172"/>
      <c r="ONQ124" s="172"/>
      <c r="ONR124" s="172"/>
      <c r="ONS124" s="172"/>
      <c r="ONT124" s="172"/>
      <c r="ONU124" s="172"/>
      <c r="ONV124" s="172"/>
      <c r="ONW124" s="172"/>
      <c r="ONX124" s="172"/>
      <c r="ONY124" s="172"/>
      <c r="ONZ124" s="172"/>
      <c r="OOA124" s="172"/>
      <c r="OOB124" s="172"/>
      <c r="OOC124" s="172"/>
      <c r="OOD124" s="172"/>
      <c r="OOE124" s="172"/>
      <c r="OOF124" s="172"/>
      <c r="OOG124" s="172"/>
      <c r="OOH124" s="172"/>
      <c r="OOI124" s="172"/>
      <c r="OOJ124" s="172"/>
      <c r="OOK124" s="172"/>
      <c r="OOL124" s="172"/>
      <c r="OOM124" s="172"/>
      <c r="OON124" s="172"/>
      <c r="OOO124" s="172"/>
      <c r="OOP124" s="172"/>
      <c r="OOQ124" s="172"/>
      <c r="OOR124" s="172"/>
      <c r="OOS124" s="172"/>
      <c r="OOT124" s="172"/>
      <c r="OOU124" s="172"/>
      <c r="OOV124" s="172"/>
      <c r="OOW124" s="172"/>
      <c r="OOX124" s="172"/>
      <c r="OOY124" s="172"/>
      <c r="OOZ124" s="172"/>
      <c r="OPA124" s="172"/>
      <c r="OPB124" s="172"/>
      <c r="OPC124" s="172"/>
      <c r="OPD124" s="172"/>
      <c r="OPE124" s="172"/>
      <c r="OPF124" s="172"/>
      <c r="OPG124" s="172"/>
      <c r="OPH124" s="172"/>
      <c r="OPI124" s="172"/>
      <c r="OPJ124" s="172"/>
      <c r="OPK124" s="172"/>
      <c r="OPL124" s="172"/>
      <c r="OPM124" s="172"/>
      <c r="OPN124" s="172"/>
      <c r="OPO124" s="172"/>
      <c r="OPP124" s="172"/>
      <c r="OPQ124" s="172"/>
      <c r="OPR124" s="172"/>
      <c r="OPS124" s="172"/>
      <c r="OPT124" s="172"/>
      <c r="OPU124" s="172"/>
      <c r="OPV124" s="172"/>
      <c r="OPW124" s="172"/>
      <c r="OPX124" s="172"/>
      <c r="OPY124" s="172"/>
      <c r="OPZ124" s="172"/>
      <c r="OQA124" s="172"/>
      <c r="OQB124" s="172"/>
      <c r="OQC124" s="172"/>
      <c r="OQD124" s="172"/>
      <c r="OQE124" s="172"/>
      <c r="OQF124" s="172"/>
      <c r="OQG124" s="172"/>
      <c r="OQH124" s="172"/>
      <c r="OQI124" s="172"/>
      <c r="OQJ124" s="172"/>
      <c r="OQK124" s="172"/>
      <c r="OQL124" s="172"/>
      <c r="OQM124" s="172"/>
      <c r="OQN124" s="172"/>
      <c r="OQO124" s="172"/>
      <c r="OQP124" s="172"/>
      <c r="OQQ124" s="172"/>
      <c r="OQR124" s="172"/>
      <c r="OQS124" s="172"/>
      <c r="OQT124" s="172"/>
      <c r="OQU124" s="172"/>
      <c r="OQV124" s="172"/>
      <c r="OQW124" s="172"/>
      <c r="OQX124" s="172"/>
      <c r="OQY124" s="172"/>
      <c r="OQZ124" s="172"/>
      <c r="ORA124" s="172"/>
      <c r="ORB124" s="172"/>
      <c r="ORC124" s="172"/>
      <c r="ORD124" s="172"/>
      <c r="ORE124" s="172"/>
      <c r="ORF124" s="172"/>
      <c r="ORG124" s="172"/>
      <c r="ORH124" s="172"/>
      <c r="ORI124" s="172"/>
      <c r="ORJ124" s="172"/>
      <c r="ORK124" s="172"/>
      <c r="ORL124" s="172"/>
      <c r="ORM124" s="172"/>
      <c r="ORN124" s="172"/>
      <c r="ORO124" s="172"/>
      <c r="ORP124" s="172"/>
      <c r="ORQ124" s="172"/>
      <c r="ORR124" s="172"/>
      <c r="ORS124" s="172"/>
      <c r="ORT124" s="172"/>
      <c r="ORU124" s="172"/>
      <c r="ORV124" s="172"/>
      <c r="ORW124" s="172"/>
      <c r="ORX124" s="172"/>
      <c r="ORY124" s="172"/>
      <c r="ORZ124" s="172"/>
      <c r="OSA124" s="172"/>
      <c r="OSB124" s="172"/>
      <c r="OSC124" s="172"/>
      <c r="OSD124" s="172"/>
      <c r="OSE124" s="172"/>
      <c r="OSF124" s="172"/>
      <c r="OSG124" s="172"/>
      <c r="OSH124" s="172"/>
      <c r="OSI124" s="172"/>
      <c r="OSJ124" s="172"/>
      <c r="OSK124" s="172"/>
      <c r="OSL124" s="172"/>
      <c r="OSM124" s="172"/>
      <c r="OSN124" s="172"/>
      <c r="OSO124" s="172"/>
      <c r="OSP124" s="172"/>
      <c r="OSQ124" s="172"/>
      <c r="OSR124" s="172"/>
      <c r="OSS124" s="172"/>
      <c r="OST124" s="172"/>
      <c r="OSU124" s="172"/>
      <c r="OSV124" s="172"/>
      <c r="OSW124" s="172"/>
      <c r="OSX124" s="172"/>
      <c r="OSY124" s="172"/>
      <c r="OSZ124" s="172"/>
      <c r="OTA124" s="172"/>
      <c r="OTB124" s="172"/>
      <c r="OTC124" s="172"/>
      <c r="OTD124" s="172"/>
      <c r="OTE124" s="172"/>
      <c r="OTF124" s="172"/>
      <c r="OTG124" s="172"/>
      <c r="OTH124" s="172"/>
      <c r="OTI124" s="172"/>
      <c r="OTJ124" s="172"/>
      <c r="OTK124" s="172"/>
      <c r="OTL124" s="172"/>
      <c r="OTM124" s="172"/>
      <c r="OTN124" s="172"/>
      <c r="OTO124" s="172"/>
      <c r="OTP124" s="172"/>
      <c r="OTQ124" s="172"/>
      <c r="OTR124" s="172"/>
      <c r="OTS124" s="172"/>
      <c r="OTT124" s="172"/>
      <c r="OTU124" s="172"/>
      <c r="OTV124" s="172"/>
      <c r="OTW124" s="172"/>
      <c r="OTX124" s="172"/>
      <c r="OTY124" s="172"/>
      <c r="OTZ124" s="172"/>
      <c r="OUA124" s="172"/>
      <c r="OUB124" s="172"/>
      <c r="OUC124" s="172"/>
      <c r="OUD124" s="172"/>
      <c r="OUE124" s="172"/>
      <c r="OUF124" s="172"/>
      <c r="OUG124" s="172"/>
      <c r="OUH124" s="172"/>
      <c r="OUI124" s="172"/>
      <c r="OUJ124" s="172"/>
      <c r="OUK124" s="172"/>
      <c r="OUL124" s="172"/>
      <c r="OUM124" s="172"/>
      <c r="OUN124" s="172"/>
      <c r="OUO124" s="172"/>
      <c r="OUP124" s="172"/>
      <c r="OUQ124" s="172"/>
      <c r="OUR124" s="172"/>
      <c r="OUS124" s="172"/>
      <c r="OUT124" s="172"/>
      <c r="OUU124" s="172"/>
      <c r="OUV124" s="172"/>
      <c r="OUW124" s="172"/>
      <c r="OUX124" s="172"/>
      <c r="OUY124" s="172"/>
      <c r="OUZ124" s="172"/>
      <c r="OVA124" s="172"/>
      <c r="OVB124" s="172"/>
      <c r="OVC124" s="172"/>
      <c r="OVD124" s="172"/>
      <c r="OVE124" s="172"/>
      <c r="OVF124" s="172"/>
      <c r="OVG124" s="172"/>
      <c r="OVH124" s="172"/>
      <c r="OVI124" s="172"/>
      <c r="OVJ124" s="172"/>
      <c r="OVK124" s="172"/>
      <c r="OVL124" s="172"/>
      <c r="OVM124" s="172"/>
      <c r="OVN124" s="172"/>
      <c r="OVO124" s="172"/>
      <c r="OVP124" s="172"/>
      <c r="OVQ124" s="172"/>
      <c r="OVR124" s="172"/>
      <c r="OVS124" s="172"/>
      <c r="OVT124" s="172"/>
      <c r="OVU124" s="172"/>
      <c r="OVV124" s="172"/>
      <c r="OVW124" s="172"/>
      <c r="OVX124" s="172"/>
      <c r="OVY124" s="172"/>
      <c r="OVZ124" s="172"/>
      <c r="OWA124" s="172"/>
      <c r="OWB124" s="172"/>
      <c r="OWC124" s="172"/>
      <c r="OWD124" s="172"/>
      <c r="OWE124" s="172"/>
      <c r="OWF124" s="172"/>
      <c r="OWG124" s="172"/>
      <c r="OWH124" s="172"/>
      <c r="OWI124" s="172"/>
      <c r="OWJ124" s="172"/>
      <c r="OWK124" s="172"/>
      <c r="OWL124" s="172"/>
      <c r="OWM124" s="172"/>
      <c r="OWN124" s="172"/>
      <c r="OWO124" s="172"/>
      <c r="OWP124" s="172"/>
      <c r="OWQ124" s="172"/>
      <c r="OWR124" s="172"/>
      <c r="OWS124" s="172"/>
      <c r="OWT124" s="172"/>
      <c r="OWU124" s="172"/>
      <c r="OWV124" s="172"/>
      <c r="OWW124" s="172"/>
      <c r="OWX124" s="172"/>
      <c r="OWY124" s="172"/>
      <c r="OWZ124" s="172"/>
      <c r="OXA124" s="172"/>
      <c r="OXB124" s="172"/>
      <c r="OXC124" s="172"/>
      <c r="OXD124" s="172"/>
      <c r="OXE124" s="172"/>
      <c r="OXF124" s="172"/>
      <c r="OXG124" s="172"/>
      <c r="OXH124" s="172"/>
      <c r="OXI124" s="172"/>
      <c r="OXJ124" s="172"/>
      <c r="OXK124" s="172"/>
      <c r="OXL124" s="172"/>
      <c r="OXM124" s="172"/>
      <c r="OXN124" s="172"/>
      <c r="OXO124" s="172"/>
      <c r="OXP124" s="172"/>
      <c r="OXQ124" s="172"/>
      <c r="OXR124" s="172"/>
      <c r="OXS124" s="172"/>
      <c r="OXT124" s="172"/>
      <c r="OXU124" s="172"/>
      <c r="OXV124" s="172"/>
      <c r="OXW124" s="172"/>
      <c r="OXX124" s="172"/>
      <c r="OXY124" s="172"/>
      <c r="OXZ124" s="172"/>
      <c r="OYA124" s="172"/>
      <c r="OYB124" s="172"/>
      <c r="OYC124" s="172"/>
      <c r="OYD124" s="172"/>
      <c r="OYE124" s="172"/>
      <c r="OYF124" s="172"/>
      <c r="OYG124" s="172"/>
      <c r="OYH124" s="172"/>
      <c r="OYI124" s="172"/>
      <c r="OYJ124" s="172"/>
      <c r="OYK124" s="172"/>
      <c r="OYL124" s="172"/>
      <c r="OYM124" s="172"/>
      <c r="OYN124" s="172"/>
      <c r="OYO124" s="172"/>
      <c r="OYP124" s="172"/>
      <c r="OYQ124" s="172"/>
      <c r="OYR124" s="172"/>
      <c r="OYS124" s="172"/>
      <c r="OYT124" s="172"/>
      <c r="OYU124" s="172"/>
      <c r="OYV124" s="172"/>
      <c r="OYW124" s="172"/>
      <c r="OYX124" s="172"/>
      <c r="OYY124" s="172"/>
      <c r="OYZ124" s="172"/>
      <c r="OZA124" s="172"/>
      <c r="OZB124" s="172"/>
      <c r="OZC124" s="172"/>
      <c r="OZD124" s="172"/>
      <c r="OZE124" s="172"/>
      <c r="OZF124" s="172"/>
      <c r="OZG124" s="172"/>
      <c r="OZH124" s="172"/>
      <c r="OZI124" s="172"/>
      <c r="OZJ124" s="172"/>
      <c r="OZK124" s="172"/>
      <c r="OZL124" s="172"/>
      <c r="OZM124" s="172"/>
      <c r="OZN124" s="172"/>
      <c r="OZO124" s="172"/>
      <c r="OZP124" s="172"/>
      <c r="OZQ124" s="172"/>
      <c r="OZR124" s="172"/>
      <c r="OZS124" s="172"/>
      <c r="OZT124" s="172"/>
      <c r="OZU124" s="172"/>
      <c r="OZV124" s="172"/>
      <c r="OZW124" s="172"/>
      <c r="OZX124" s="172"/>
      <c r="OZY124" s="172"/>
      <c r="OZZ124" s="172"/>
      <c r="PAA124" s="172"/>
      <c r="PAB124" s="172"/>
      <c r="PAC124" s="172"/>
      <c r="PAD124" s="172"/>
      <c r="PAE124" s="172"/>
      <c r="PAF124" s="172"/>
      <c r="PAG124" s="172"/>
      <c r="PAH124" s="172"/>
      <c r="PAI124" s="172"/>
      <c r="PAJ124" s="172"/>
      <c r="PAK124" s="172"/>
      <c r="PAL124" s="172"/>
      <c r="PAM124" s="172"/>
      <c r="PAN124" s="172"/>
      <c r="PAO124" s="172"/>
      <c r="PAP124" s="172"/>
      <c r="PAQ124" s="172"/>
      <c r="PAR124" s="172"/>
      <c r="PAS124" s="172"/>
      <c r="PAT124" s="172"/>
      <c r="PAU124" s="172"/>
      <c r="PAV124" s="172"/>
      <c r="PAW124" s="172"/>
      <c r="PAX124" s="172"/>
      <c r="PAY124" s="172"/>
      <c r="PAZ124" s="172"/>
      <c r="PBA124" s="172"/>
      <c r="PBB124" s="172"/>
      <c r="PBC124" s="172"/>
      <c r="PBD124" s="172"/>
      <c r="PBE124" s="172"/>
      <c r="PBF124" s="172"/>
      <c r="PBG124" s="172"/>
      <c r="PBH124" s="172"/>
      <c r="PBI124" s="172"/>
      <c r="PBJ124" s="172"/>
      <c r="PBK124" s="172"/>
      <c r="PBL124" s="172"/>
      <c r="PBM124" s="172"/>
      <c r="PBN124" s="172"/>
      <c r="PBO124" s="172"/>
      <c r="PBP124" s="172"/>
      <c r="PBQ124" s="172"/>
      <c r="PBR124" s="172"/>
      <c r="PBS124" s="172"/>
      <c r="PBT124" s="172"/>
      <c r="PBU124" s="172"/>
      <c r="PBV124" s="172"/>
      <c r="PBW124" s="172"/>
      <c r="PBX124" s="172"/>
      <c r="PBY124" s="172"/>
      <c r="PBZ124" s="172"/>
      <c r="PCA124" s="172"/>
      <c r="PCB124" s="172"/>
      <c r="PCC124" s="172"/>
      <c r="PCD124" s="172"/>
      <c r="PCE124" s="172"/>
      <c r="PCF124" s="172"/>
      <c r="PCG124" s="172"/>
      <c r="PCH124" s="172"/>
      <c r="PCI124" s="172"/>
      <c r="PCJ124" s="172"/>
      <c r="PCK124" s="172"/>
      <c r="PCL124" s="172"/>
      <c r="PCM124" s="172"/>
      <c r="PCN124" s="172"/>
      <c r="PCO124" s="172"/>
      <c r="PCP124" s="172"/>
      <c r="PCQ124" s="172"/>
      <c r="PCR124" s="172"/>
      <c r="PCS124" s="172"/>
      <c r="PCT124" s="172"/>
      <c r="PCU124" s="172"/>
      <c r="PCV124" s="172"/>
      <c r="PCW124" s="172"/>
      <c r="PCX124" s="172"/>
      <c r="PCY124" s="172"/>
      <c r="PCZ124" s="172"/>
      <c r="PDA124" s="172"/>
      <c r="PDB124" s="172"/>
      <c r="PDC124" s="172"/>
      <c r="PDD124" s="172"/>
      <c r="PDE124" s="172"/>
      <c r="PDF124" s="172"/>
      <c r="PDG124" s="172"/>
      <c r="PDH124" s="172"/>
      <c r="PDI124" s="172"/>
      <c r="PDJ124" s="172"/>
      <c r="PDK124" s="172"/>
      <c r="PDL124" s="172"/>
      <c r="PDM124" s="172"/>
      <c r="PDN124" s="172"/>
      <c r="PDO124" s="172"/>
      <c r="PDP124" s="172"/>
      <c r="PDQ124" s="172"/>
      <c r="PDR124" s="172"/>
      <c r="PDS124" s="172"/>
      <c r="PDT124" s="172"/>
      <c r="PDU124" s="172"/>
      <c r="PDV124" s="172"/>
      <c r="PDW124" s="172"/>
      <c r="PDX124" s="172"/>
      <c r="PDY124" s="172"/>
      <c r="PDZ124" s="172"/>
      <c r="PEA124" s="172"/>
      <c r="PEB124" s="172"/>
      <c r="PEC124" s="172"/>
      <c r="PED124" s="172"/>
      <c r="PEE124" s="172"/>
      <c r="PEF124" s="172"/>
      <c r="PEG124" s="172"/>
      <c r="PEH124" s="172"/>
      <c r="PEI124" s="172"/>
      <c r="PEJ124" s="172"/>
      <c r="PEK124" s="172"/>
      <c r="PEL124" s="172"/>
      <c r="PEM124" s="172"/>
      <c r="PEN124" s="172"/>
      <c r="PEO124" s="172"/>
      <c r="PEP124" s="172"/>
      <c r="PEQ124" s="172"/>
      <c r="PER124" s="172"/>
      <c r="PES124" s="172"/>
      <c r="PET124" s="172"/>
      <c r="PEU124" s="172"/>
      <c r="PEV124" s="172"/>
      <c r="PEW124" s="172"/>
      <c r="PEX124" s="172"/>
      <c r="PEY124" s="172"/>
      <c r="PEZ124" s="172"/>
      <c r="PFA124" s="172"/>
      <c r="PFB124" s="172"/>
      <c r="PFC124" s="172"/>
      <c r="PFD124" s="172"/>
      <c r="PFE124" s="172"/>
      <c r="PFF124" s="172"/>
      <c r="PFG124" s="172"/>
      <c r="PFH124" s="172"/>
      <c r="PFI124" s="172"/>
      <c r="PFJ124" s="172"/>
      <c r="PFK124" s="172"/>
      <c r="PFL124" s="172"/>
      <c r="PFM124" s="172"/>
      <c r="PFN124" s="172"/>
      <c r="PFO124" s="172"/>
      <c r="PFP124" s="172"/>
      <c r="PFQ124" s="172"/>
      <c r="PFR124" s="172"/>
      <c r="PFS124" s="172"/>
      <c r="PFT124" s="172"/>
      <c r="PFU124" s="172"/>
      <c r="PFV124" s="172"/>
      <c r="PFW124" s="172"/>
      <c r="PFX124" s="172"/>
      <c r="PFY124" s="172"/>
      <c r="PFZ124" s="172"/>
      <c r="PGA124" s="172"/>
      <c r="PGB124" s="172"/>
      <c r="PGC124" s="172"/>
      <c r="PGD124" s="172"/>
      <c r="PGE124" s="172"/>
      <c r="PGF124" s="172"/>
      <c r="PGG124" s="172"/>
      <c r="PGH124" s="172"/>
      <c r="PGI124" s="172"/>
      <c r="PGJ124" s="172"/>
      <c r="PGK124" s="172"/>
      <c r="PGL124" s="172"/>
      <c r="PGM124" s="172"/>
      <c r="PGN124" s="172"/>
      <c r="PGO124" s="172"/>
      <c r="PGP124" s="172"/>
      <c r="PGQ124" s="172"/>
      <c r="PGR124" s="172"/>
      <c r="PGS124" s="172"/>
      <c r="PGT124" s="172"/>
      <c r="PGU124" s="172"/>
      <c r="PGV124" s="172"/>
      <c r="PGW124" s="172"/>
      <c r="PGX124" s="172"/>
      <c r="PGY124" s="172"/>
      <c r="PGZ124" s="172"/>
      <c r="PHA124" s="172"/>
      <c r="PHB124" s="172"/>
      <c r="PHC124" s="172"/>
      <c r="PHD124" s="172"/>
      <c r="PHE124" s="172"/>
      <c r="PHF124" s="172"/>
      <c r="PHG124" s="172"/>
      <c r="PHH124" s="172"/>
      <c r="PHI124" s="172"/>
      <c r="PHJ124" s="172"/>
      <c r="PHK124" s="172"/>
      <c r="PHL124" s="172"/>
      <c r="PHM124" s="172"/>
      <c r="PHN124" s="172"/>
      <c r="PHO124" s="172"/>
      <c r="PHP124" s="172"/>
      <c r="PHQ124" s="172"/>
      <c r="PHR124" s="172"/>
      <c r="PHS124" s="172"/>
      <c r="PHT124" s="172"/>
      <c r="PHU124" s="172"/>
      <c r="PHV124" s="172"/>
      <c r="PHW124" s="172"/>
      <c r="PHX124" s="172"/>
      <c r="PHY124" s="172"/>
      <c r="PHZ124" s="172"/>
      <c r="PIA124" s="172"/>
      <c r="PIB124" s="172"/>
      <c r="PIC124" s="172"/>
      <c r="PID124" s="172"/>
      <c r="PIE124" s="172"/>
      <c r="PIF124" s="172"/>
      <c r="PIG124" s="172"/>
      <c r="PIH124" s="172"/>
      <c r="PII124" s="172"/>
      <c r="PIJ124" s="172"/>
      <c r="PIK124" s="172"/>
      <c r="PIL124" s="172"/>
      <c r="PIM124" s="172"/>
      <c r="PIN124" s="172"/>
      <c r="PIO124" s="172"/>
      <c r="PIP124" s="172"/>
      <c r="PIQ124" s="172"/>
      <c r="PIR124" s="172"/>
      <c r="PIS124" s="172"/>
      <c r="PIT124" s="172"/>
      <c r="PIU124" s="172"/>
      <c r="PIV124" s="172"/>
      <c r="PIW124" s="172"/>
      <c r="PIX124" s="172"/>
      <c r="PIY124" s="172"/>
      <c r="PIZ124" s="172"/>
      <c r="PJA124" s="172"/>
      <c r="PJB124" s="172"/>
      <c r="PJC124" s="172"/>
      <c r="PJD124" s="172"/>
      <c r="PJE124" s="172"/>
      <c r="PJF124" s="172"/>
      <c r="PJG124" s="172"/>
      <c r="PJH124" s="172"/>
      <c r="PJI124" s="172"/>
      <c r="PJJ124" s="172"/>
      <c r="PJK124" s="172"/>
      <c r="PJL124" s="172"/>
      <c r="PJM124" s="172"/>
      <c r="PJN124" s="172"/>
      <c r="PJO124" s="172"/>
      <c r="PJP124" s="172"/>
      <c r="PJQ124" s="172"/>
      <c r="PJR124" s="172"/>
      <c r="PJS124" s="172"/>
      <c r="PJT124" s="172"/>
      <c r="PJU124" s="172"/>
      <c r="PJV124" s="172"/>
      <c r="PJW124" s="172"/>
      <c r="PJX124" s="172"/>
      <c r="PJY124" s="172"/>
      <c r="PJZ124" s="172"/>
      <c r="PKA124" s="172"/>
      <c r="PKB124" s="172"/>
      <c r="PKC124" s="172"/>
      <c r="PKD124" s="172"/>
      <c r="PKE124" s="172"/>
      <c r="PKF124" s="172"/>
      <c r="PKG124" s="172"/>
      <c r="PKH124" s="172"/>
      <c r="PKI124" s="172"/>
      <c r="PKJ124" s="172"/>
      <c r="PKK124" s="172"/>
      <c r="PKL124" s="172"/>
      <c r="PKM124" s="172"/>
      <c r="PKN124" s="172"/>
      <c r="PKO124" s="172"/>
      <c r="PKP124" s="172"/>
      <c r="PKQ124" s="172"/>
      <c r="PKR124" s="172"/>
      <c r="PKS124" s="172"/>
      <c r="PKT124" s="172"/>
      <c r="PKU124" s="172"/>
      <c r="PKV124" s="172"/>
      <c r="PKW124" s="172"/>
      <c r="PKX124" s="172"/>
      <c r="PKY124" s="172"/>
      <c r="PKZ124" s="172"/>
      <c r="PLA124" s="172"/>
      <c r="PLB124" s="172"/>
      <c r="PLC124" s="172"/>
      <c r="PLD124" s="172"/>
      <c r="PLE124" s="172"/>
      <c r="PLF124" s="172"/>
      <c r="PLG124" s="172"/>
      <c r="PLH124" s="172"/>
      <c r="PLI124" s="172"/>
      <c r="PLJ124" s="172"/>
      <c r="PLK124" s="172"/>
      <c r="PLL124" s="172"/>
      <c r="PLM124" s="172"/>
      <c r="PLN124" s="172"/>
      <c r="PLO124" s="172"/>
      <c r="PLP124" s="172"/>
      <c r="PLQ124" s="172"/>
      <c r="PLR124" s="172"/>
      <c r="PLS124" s="172"/>
      <c r="PLT124" s="172"/>
      <c r="PLU124" s="172"/>
      <c r="PLV124" s="172"/>
      <c r="PLW124" s="172"/>
      <c r="PLX124" s="172"/>
      <c r="PLY124" s="172"/>
      <c r="PLZ124" s="172"/>
      <c r="PMA124" s="172"/>
      <c r="PMB124" s="172"/>
      <c r="PMC124" s="172"/>
      <c r="PMD124" s="172"/>
      <c r="PME124" s="172"/>
      <c r="PMF124" s="172"/>
      <c r="PMG124" s="172"/>
      <c r="PMH124" s="172"/>
      <c r="PMI124" s="172"/>
      <c r="PMJ124" s="172"/>
      <c r="PMK124" s="172"/>
      <c r="PML124" s="172"/>
      <c r="PMM124" s="172"/>
      <c r="PMN124" s="172"/>
      <c r="PMO124" s="172"/>
      <c r="PMP124" s="172"/>
      <c r="PMQ124" s="172"/>
      <c r="PMR124" s="172"/>
      <c r="PMS124" s="172"/>
      <c r="PMT124" s="172"/>
      <c r="PMU124" s="172"/>
      <c r="PMV124" s="172"/>
      <c r="PMW124" s="172"/>
      <c r="PMX124" s="172"/>
      <c r="PMY124" s="172"/>
      <c r="PMZ124" s="172"/>
      <c r="PNA124" s="172"/>
      <c r="PNB124" s="172"/>
      <c r="PNC124" s="172"/>
      <c r="PND124" s="172"/>
      <c r="PNE124" s="172"/>
      <c r="PNF124" s="172"/>
      <c r="PNG124" s="172"/>
      <c r="PNH124" s="172"/>
      <c r="PNI124" s="172"/>
      <c r="PNJ124" s="172"/>
      <c r="PNK124" s="172"/>
      <c r="PNL124" s="172"/>
      <c r="PNM124" s="172"/>
      <c r="PNN124" s="172"/>
      <c r="PNO124" s="172"/>
      <c r="PNP124" s="172"/>
      <c r="PNQ124" s="172"/>
      <c r="PNR124" s="172"/>
      <c r="PNS124" s="172"/>
      <c r="PNT124" s="172"/>
      <c r="PNU124" s="172"/>
      <c r="PNV124" s="172"/>
      <c r="PNW124" s="172"/>
      <c r="PNX124" s="172"/>
      <c r="PNY124" s="172"/>
      <c r="PNZ124" s="172"/>
      <c r="POA124" s="172"/>
      <c r="POB124" s="172"/>
      <c r="POC124" s="172"/>
      <c r="POD124" s="172"/>
      <c r="POE124" s="172"/>
      <c r="POF124" s="172"/>
      <c r="POG124" s="172"/>
      <c r="POH124" s="172"/>
      <c r="POI124" s="172"/>
      <c r="POJ124" s="172"/>
      <c r="POK124" s="172"/>
      <c r="POL124" s="172"/>
      <c r="POM124" s="172"/>
      <c r="PON124" s="172"/>
      <c r="POO124" s="172"/>
      <c r="POP124" s="172"/>
      <c r="POQ124" s="172"/>
      <c r="POR124" s="172"/>
      <c r="POS124" s="172"/>
      <c r="POT124" s="172"/>
      <c r="POU124" s="172"/>
      <c r="POV124" s="172"/>
      <c r="POW124" s="172"/>
      <c r="POX124" s="172"/>
      <c r="POY124" s="172"/>
      <c r="POZ124" s="172"/>
      <c r="PPA124" s="172"/>
      <c r="PPB124" s="172"/>
      <c r="PPC124" s="172"/>
      <c r="PPD124" s="172"/>
      <c r="PPE124" s="172"/>
      <c r="PPF124" s="172"/>
      <c r="PPG124" s="172"/>
      <c r="PPH124" s="172"/>
      <c r="PPI124" s="172"/>
      <c r="PPJ124" s="172"/>
      <c r="PPK124" s="172"/>
      <c r="PPL124" s="172"/>
      <c r="PPM124" s="172"/>
      <c r="PPN124" s="172"/>
      <c r="PPO124" s="172"/>
      <c r="PPP124" s="172"/>
      <c r="PPQ124" s="172"/>
      <c r="PPR124" s="172"/>
      <c r="PPS124" s="172"/>
      <c r="PPT124" s="172"/>
      <c r="PPU124" s="172"/>
      <c r="PPV124" s="172"/>
      <c r="PPW124" s="172"/>
      <c r="PPX124" s="172"/>
      <c r="PPY124" s="172"/>
      <c r="PPZ124" s="172"/>
      <c r="PQA124" s="172"/>
      <c r="PQB124" s="172"/>
      <c r="PQC124" s="172"/>
      <c r="PQD124" s="172"/>
      <c r="PQE124" s="172"/>
      <c r="PQF124" s="172"/>
      <c r="PQG124" s="172"/>
      <c r="PQH124" s="172"/>
      <c r="PQI124" s="172"/>
      <c r="PQJ124" s="172"/>
      <c r="PQK124" s="172"/>
      <c r="PQL124" s="172"/>
      <c r="PQM124" s="172"/>
      <c r="PQN124" s="172"/>
      <c r="PQO124" s="172"/>
      <c r="PQP124" s="172"/>
      <c r="PQQ124" s="172"/>
      <c r="PQR124" s="172"/>
      <c r="PQS124" s="172"/>
      <c r="PQT124" s="172"/>
      <c r="PQU124" s="172"/>
      <c r="PQV124" s="172"/>
      <c r="PQW124" s="172"/>
      <c r="PQX124" s="172"/>
      <c r="PQY124" s="172"/>
      <c r="PQZ124" s="172"/>
      <c r="PRA124" s="172"/>
      <c r="PRB124" s="172"/>
      <c r="PRC124" s="172"/>
      <c r="PRD124" s="172"/>
      <c r="PRE124" s="172"/>
      <c r="PRF124" s="172"/>
      <c r="PRG124" s="172"/>
      <c r="PRH124" s="172"/>
      <c r="PRI124" s="172"/>
      <c r="PRJ124" s="172"/>
      <c r="PRK124" s="172"/>
      <c r="PRL124" s="172"/>
      <c r="PRM124" s="172"/>
      <c r="PRN124" s="172"/>
      <c r="PRO124" s="172"/>
      <c r="PRP124" s="172"/>
      <c r="PRQ124" s="172"/>
      <c r="PRR124" s="172"/>
      <c r="PRS124" s="172"/>
      <c r="PRT124" s="172"/>
      <c r="PRU124" s="172"/>
      <c r="PRV124" s="172"/>
      <c r="PRW124" s="172"/>
      <c r="PRX124" s="172"/>
      <c r="PRY124" s="172"/>
      <c r="PRZ124" s="172"/>
      <c r="PSA124" s="172"/>
      <c r="PSB124" s="172"/>
      <c r="PSC124" s="172"/>
      <c r="PSD124" s="172"/>
      <c r="PSE124" s="172"/>
      <c r="PSF124" s="172"/>
      <c r="PSG124" s="172"/>
      <c r="PSH124" s="172"/>
      <c r="PSI124" s="172"/>
      <c r="PSJ124" s="172"/>
      <c r="PSK124" s="172"/>
      <c r="PSL124" s="172"/>
      <c r="PSM124" s="172"/>
      <c r="PSN124" s="172"/>
      <c r="PSO124" s="172"/>
      <c r="PSP124" s="172"/>
      <c r="PSQ124" s="172"/>
      <c r="PSR124" s="172"/>
      <c r="PSS124" s="172"/>
      <c r="PST124" s="172"/>
      <c r="PSU124" s="172"/>
      <c r="PSV124" s="172"/>
      <c r="PSW124" s="172"/>
      <c r="PSX124" s="172"/>
      <c r="PSY124" s="172"/>
      <c r="PSZ124" s="172"/>
      <c r="PTA124" s="172"/>
      <c r="PTB124" s="172"/>
      <c r="PTC124" s="172"/>
      <c r="PTD124" s="172"/>
      <c r="PTE124" s="172"/>
      <c r="PTF124" s="172"/>
      <c r="PTG124" s="172"/>
      <c r="PTH124" s="172"/>
      <c r="PTI124" s="172"/>
      <c r="PTJ124" s="172"/>
      <c r="PTK124" s="172"/>
      <c r="PTL124" s="172"/>
      <c r="PTM124" s="172"/>
      <c r="PTN124" s="172"/>
      <c r="PTO124" s="172"/>
      <c r="PTP124" s="172"/>
      <c r="PTQ124" s="172"/>
      <c r="PTR124" s="172"/>
      <c r="PTS124" s="172"/>
      <c r="PTT124" s="172"/>
      <c r="PTU124" s="172"/>
      <c r="PTV124" s="172"/>
      <c r="PTW124" s="172"/>
      <c r="PTX124" s="172"/>
      <c r="PTY124" s="172"/>
      <c r="PTZ124" s="172"/>
      <c r="PUA124" s="172"/>
      <c r="PUB124" s="172"/>
      <c r="PUC124" s="172"/>
      <c r="PUD124" s="172"/>
      <c r="PUE124" s="172"/>
      <c r="PUF124" s="172"/>
      <c r="PUG124" s="172"/>
      <c r="PUH124" s="172"/>
      <c r="PUI124" s="172"/>
      <c r="PUJ124" s="172"/>
      <c r="PUK124" s="172"/>
      <c r="PUL124" s="172"/>
      <c r="PUM124" s="172"/>
      <c r="PUN124" s="172"/>
      <c r="PUO124" s="172"/>
      <c r="PUP124" s="172"/>
      <c r="PUQ124" s="172"/>
      <c r="PUR124" s="172"/>
      <c r="PUS124" s="172"/>
      <c r="PUT124" s="172"/>
      <c r="PUU124" s="172"/>
      <c r="PUV124" s="172"/>
      <c r="PUW124" s="172"/>
      <c r="PUX124" s="172"/>
      <c r="PUY124" s="172"/>
      <c r="PUZ124" s="172"/>
      <c r="PVA124" s="172"/>
      <c r="PVB124" s="172"/>
      <c r="PVC124" s="172"/>
      <c r="PVD124" s="172"/>
      <c r="PVE124" s="172"/>
      <c r="PVF124" s="172"/>
      <c r="PVG124" s="172"/>
      <c r="PVH124" s="172"/>
      <c r="PVI124" s="172"/>
      <c r="PVJ124" s="172"/>
      <c r="PVK124" s="172"/>
      <c r="PVL124" s="172"/>
      <c r="PVM124" s="172"/>
      <c r="PVN124" s="172"/>
      <c r="PVO124" s="172"/>
      <c r="PVP124" s="172"/>
      <c r="PVQ124" s="172"/>
      <c r="PVR124" s="172"/>
      <c r="PVS124" s="172"/>
      <c r="PVT124" s="172"/>
      <c r="PVU124" s="172"/>
      <c r="PVV124" s="172"/>
      <c r="PVW124" s="172"/>
      <c r="PVX124" s="172"/>
      <c r="PVY124" s="172"/>
      <c r="PVZ124" s="172"/>
      <c r="PWA124" s="172"/>
      <c r="PWB124" s="172"/>
      <c r="PWC124" s="172"/>
      <c r="PWD124" s="172"/>
      <c r="PWE124" s="172"/>
      <c r="PWF124" s="172"/>
      <c r="PWG124" s="172"/>
      <c r="PWH124" s="172"/>
      <c r="PWI124" s="172"/>
      <c r="PWJ124" s="172"/>
      <c r="PWK124" s="172"/>
      <c r="PWL124" s="172"/>
      <c r="PWM124" s="172"/>
      <c r="PWN124" s="172"/>
      <c r="PWO124" s="172"/>
      <c r="PWP124" s="172"/>
      <c r="PWQ124" s="172"/>
      <c r="PWR124" s="172"/>
      <c r="PWS124" s="172"/>
      <c r="PWT124" s="172"/>
      <c r="PWU124" s="172"/>
      <c r="PWV124" s="172"/>
      <c r="PWW124" s="172"/>
      <c r="PWX124" s="172"/>
      <c r="PWY124" s="172"/>
      <c r="PWZ124" s="172"/>
      <c r="PXA124" s="172"/>
      <c r="PXB124" s="172"/>
      <c r="PXC124" s="172"/>
      <c r="PXD124" s="172"/>
      <c r="PXE124" s="172"/>
      <c r="PXF124" s="172"/>
      <c r="PXG124" s="172"/>
      <c r="PXH124" s="172"/>
      <c r="PXI124" s="172"/>
      <c r="PXJ124" s="172"/>
      <c r="PXK124" s="172"/>
      <c r="PXL124" s="172"/>
      <c r="PXM124" s="172"/>
      <c r="PXN124" s="172"/>
      <c r="PXO124" s="172"/>
      <c r="PXP124" s="172"/>
      <c r="PXQ124" s="172"/>
      <c r="PXR124" s="172"/>
      <c r="PXS124" s="172"/>
      <c r="PXT124" s="172"/>
      <c r="PXU124" s="172"/>
      <c r="PXV124" s="172"/>
      <c r="PXW124" s="172"/>
      <c r="PXX124" s="172"/>
      <c r="PXY124" s="172"/>
      <c r="PXZ124" s="172"/>
      <c r="PYA124" s="172"/>
      <c r="PYB124" s="172"/>
      <c r="PYC124" s="172"/>
      <c r="PYD124" s="172"/>
      <c r="PYE124" s="172"/>
      <c r="PYF124" s="172"/>
      <c r="PYG124" s="172"/>
      <c r="PYH124" s="172"/>
      <c r="PYI124" s="172"/>
      <c r="PYJ124" s="172"/>
      <c r="PYK124" s="172"/>
      <c r="PYL124" s="172"/>
      <c r="PYM124" s="172"/>
      <c r="PYN124" s="172"/>
      <c r="PYO124" s="172"/>
      <c r="PYP124" s="172"/>
      <c r="PYQ124" s="172"/>
      <c r="PYR124" s="172"/>
      <c r="PYS124" s="172"/>
      <c r="PYT124" s="172"/>
      <c r="PYU124" s="172"/>
      <c r="PYV124" s="172"/>
      <c r="PYW124" s="172"/>
      <c r="PYX124" s="172"/>
      <c r="PYY124" s="172"/>
      <c r="PYZ124" s="172"/>
      <c r="PZA124" s="172"/>
      <c r="PZB124" s="172"/>
      <c r="PZC124" s="172"/>
      <c r="PZD124" s="172"/>
      <c r="PZE124" s="172"/>
      <c r="PZF124" s="172"/>
      <c r="PZG124" s="172"/>
      <c r="PZH124" s="172"/>
      <c r="PZI124" s="172"/>
      <c r="PZJ124" s="172"/>
      <c r="PZK124" s="172"/>
      <c r="PZL124" s="172"/>
      <c r="PZM124" s="172"/>
      <c r="PZN124" s="172"/>
      <c r="PZO124" s="172"/>
      <c r="PZP124" s="172"/>
      <c r="PZQ124" s="172"/>
      <c r="PZR124" s="172"/>
      <c r="PZS124" s="172"/>
      <c r="PZT124" s="172"/>
      <c r="PZU124" s="172"/>
      <c r="PZV124" s="172"/>
      <c r="PZW124" s="172"/>
      <c r="PZX124" s="172"/>
      <c r="PZY124" s="172"/>
      <c r="PZZ124" s="172"/>
      <c r="QAA124" s="172"/>
      <c r="QAB124" s="172"/>
      <c r="QAC124" s="172"/>
      <c r="QAD124" s="172"/>
      <c r="QAE124" s="172"/>
      <c r="QAF124" s="172"/>
      <c r="QAG124" s="172"/>
      <c r="QAH124" s="172"/>
      <c r="QAI124" s="172"/>
      <c r="QAJ124" s="172"/>
      <c r="QAK124" s="172"/>
      <c r="QAL124" s="172"/>
      <c r="QAM124" s="172"/>
      <c r="QAN124" s="172"/>
      <c r="QAO124" s="172"/>
      <c r="QAP124" s="172"/>
      <c r="QAQ124" s="172"/>
      <c r="QAR124" s="172"/>
      <c r="QAS124" s="172"/>
      <c r="QAT124" s="172"/>
      <c r="QAU124" s="172"/>
      <c r="QAV124" s="172"/>
      <c r="QAW124" s="172"/>
      <c r="QAX124" s="172"/>
      <c r="QAY124" s="172"/>
      <c r="QAZ124" s="172"/>
      <c r="QBA124" s="172"/>
      <c r="QBB124" s="172"/>
      <c r="QBC124" s="172"/>
      <c r="QBD124" s="172"/>
      <c r="QBE124" s="172"/>
      <c r="QBF124" s="172"/>
      <c r="QBG124" s="172"/>
      <c r="QBH124" s="172"/>
      <c r="QBI124" s="172"/>
      <c r="QBJ124" s="172"/>
      <c r="QBK124" s="172"/>
      <c r="QBL124" s="172"/>
      <c r="QBM124" s="172"/>
      <c r="QBN124" s="172"/>
      <c r="QBO124" s="172"/>
      <c r="QBP124" s="172"/>
      <c r="QBQ124" s="172"/>
      <c r="QBR124" s="172"/>
      <c r="QBS124" s="172"/>
      <c r="QBT124" s="172"/>
      <c r="QBU124" s="172"/>
      <c r="QBV124" s="172"/>
      <c r="QBW124" s="172"/>
      <c r="QBX124" s="172"/>
      <c r="QBY124" s="172"/>
      <c r="QBZ124" s="172"/>
      <c r="QCA124" s="172"/>
      <c r="QCB124" s="172"/>
      <c r="QCC124" s="172"/>
      <c r="QCD124" s="172"/>
      <c r="QCE124" s="172"/>
      <c r="QCF124" s="172"/>
      <c r="QCG124" s="172"/>
      <c r="QCH124" s="172"/>
      <c r="QCI124" s="172"/>
      <c r="QCJ124" s="172"/>
      <c r="QCK124" s="172"/>
      <c r="QCL124" s="172"/>
      <c r="QCM124" s="172"/>
      <c r="QCN124" s="172"/>
      <c r="QCO124" s="172"/>
      <c r="QCP124" s="172"/>
      <c r="QCQ124" s="172"/>
      <c r="QCR124" s="172"/>
      <c r="QCS124" s="172"/>
      <c r="QCT124" s="172"/>
      <c r="QCU124" s="172"/>
      <c r="QCV124" s="172"/>
      <c r="QCW124" s="172"/>
      <c r="QCX124" s="172"/>
      <c r="QCY124" s="172"/>
      <c r="QCZ124" s="172"/>
      <c r="QDA124" s="172"/>
      <c r="QDB124" s="172"/>
      <c r="QDC124" s="172"/>
      <c r="QDD124" s="172"/>
      <c r="QDE124" s="172"/>
      <c r="QDF124" s="172"/>
      <c r="QDG124" s="172"/>
      <c r="QDH124" s="172"/>
      <c r="QDI124" s="172"/>
      <c r="QDJ124" s="172"/>
      <c r="QDK124" s="172"/>
      <c r="QDL124" s="172"/>
      <c r="QDM124" s="172"/>
      <c r="QDN124" s="172"/>
      <c r="QDO124" s="172"/>
      <c r="QDP124" s="172"/>
      <c r="QDQ124" s="172"/>
      <c r="QDR124" s="172"/>
      <c r="QDS124" s="172"/>
      <c r="QDT124" s="172"/>
      <c r="QDU124" s="172"/>
      <c r="QDV124" s="172"/>
      <c r="QDW124" s="172"/>
      <c r="QDX124" s="172"/>
      <c r="QDY124" s="172"/>
      <c r="QDZ124" s="172"/>
      <c r="QEA124" s="172"/>
      <c r="QEB124" s="172"/>
      <c r="QEC124" s="172"/>
      <c r="QED124" s="172"/>
      <c r="QEE124" s="172"/>
      <c r="QEF124" s="172"/>
      <c r="QEG124" s="172"/>
      <c r="QEH124" s="172"/>
      <c r="QEI124" s="172"/>
      <c r="QEJ124" s="172"/>
      <c r="QEK124" s="172"/>
      <c r="QEL124" s="172"/>
      <c r="QEM124" s="172"/>
      <c r="QEN124" s="172"/>
      <c r="QEO124" s="172"/>
      <c r="QEP124" s="172"/>
      <c r="QEQ124" s="172"/>
      <c r="QER124" s="172"/>
      <c r="QES124" s="172"/>
      <c r="QET124" s="172"/>
      <c r="QEU124" s="172"/>
      <c r="QEV124" s="172"/>
      <c r="QEW124" s="172"/>
      <c r="QEX124" s="172"/>
      <c r="QEY124" s="172"/>
      <c r="QEZ124" s="172"/>
      <c r="QFA124" s="172"/>
      <c r="QFB124" s="172"/>
      <c r="QFC124" s="172"/>
      <c r="QFD124" s="172"/>
      <c r="QFE124" s="172"/>
      <c r="QFF124" s="172"/>
      <c r="QFG124" s="172"/>
      <c r="QFH124" s="172"/>
      <c r="QFI124" s="172"/>
      <c r="QFJ124" s="172"/>
      <c r="QFK124" s="172"/>
      <c r="QFL124" s="172"/>
      <c r="QFM124" s="172"/>
      <c r="QFN124" s="172"/>
      <c r="QFO124" s="172"/>
      <c r="QFP124" s="172"/>
      <c r="QFQ124" s="172"/>
      <c r="QFR124" s="172"/>
      <c r="QFS124" s="172"/>
      <c r="QFT124" s="172"/>
      <c r="QFU124" s="172"/>
      <c r="QFV124" s="172"/>
      <c r="QFW124" s="172"/>
      <c r="QFX124" s="172"/>
      <c r="QFY124" s="172"/>
      <c r="QFZ124" s="172"/>
      <c r="QGA124" s="172"/>
      <c r="QGB124" s="172"/>
      <c r="QGC124" s="172"/>
      <c r="QGD124" s="172"/>
      <c r="QGE124" s="172"/>
      <c r="QGF124" s="172"/>
      <c r="QGG124" s="172"/>
      <c r="QGH124" s="172"/>
      <c r="QGI124" s="172"/>
      <c r="QGJ124" s="172"/>
      <c r="QGK124" s="172"/>
      <c r="QGL124" s="172"/>
      <c r="QGM124" s="172"/>
      <c r="QGN124" s="172"/>
      <c r="QGO124" s="172"/>
      <c r="QGP124" s="172"/>
      <c r="QGQ124" s="172"/>
      <c r="QGR124" s="172"/>
      <c r="QGS124" s="172"/>
      <c r="QGT124" s="172"/>
      <c r="QGU124" s="172"/>
      <c r="QGV124" s="172"/>
      <c r="QGW124" s="172"/>
      <c r="QGX124" s="172"/>
      <c r="QGY124" s="172"/>
      <c r="QGZ124" s="172"/>
      <c r="QHA124" s="172"/>
      <c r="QHB124" s="172"/>
      <c r="QHC124" s="172"/>
      <c r="QHD124" s="172"/>
      <c r="QHE124" s="172"/>
      <c r="QHF124" s="172"/>
      <c r="QHG124" s="172"/>
      <c r="QHH124" s="172"/>
      <c r="QHI124" s="172"/>
      <c r="QHJ124" s="172"/>
      <c r="QHK124" s="172"/>
      <c r="QHL124" s="172"/>
      <c r="QHM124" s="172"/>
      <c r="QHN124" s="172"/>
      <c r="QHO124" s="172"/>
      <c r="QHP124" s="172"/>
      <c r="QHQ124" s="172"/>
      <c r="QHR124" s="172"/>
      <c r="QHS124" s="172"/>
      <c r="QHT124" s="172"/>
      <c r="QHU124" s="172"/>
      <c r="QHV124" s="172"/>
      <c r="QHW124" s="172"/>
      <c r="QHX124" s="172"/>
      <c r="QHY124" s="172"/>
      <c r="QHZ124" s="172"/>
      <c r="QIA124" s="172"/>
      <c r="QIB124" s="172"/>
      <c r="QIC124" s="172"/>
      <c r="QID124" s="172"/>
      <c r="QIE124" s="172"/>
      <c r="QIF124" s="172"/>
      <c r="QIG124" s="172"/>
      <c r="QIH124" s="172"/>
      <c r="QII124" s="172"/>
      <c r="QIJ124" s="172"/>
      <c r="QIK124" s="172"/>
      <c r="QIL124" s="172"/>
      <c r="QIM124" s="172"/>
      <c r="QIN124" s="172"/>
      <c r="QIO124" s="172"/>
      <c r="QIP124" s="172"/>
      <c r="QIQ124" s="172"/>
      <c r="QIR124" s="172"/>
      <c r="QIS124" s="172"/>
      <c r="QIT124" s="172"/>
      <c r="QIU124" s="172"/>
      <c r="QIV124" s="172"/>
      <c r="QIW124" s="172"/>
      <c r="QIX124" s="172"/>
      <c r="QIY124" s="172"/>
      <c r="QIZ124" s="172"/>
      <c r="QJA124" s="172"/>
      <c r="QJB124" s="172"/>
      <c r="QJC124" s="172"/>
      <c r="QJD124" s="172"/>
      <c r="QJE124" s="172"/>
      <c r="QJF124" s="172"/>
      <c r="QJG124" s="172"/>
      <c r="QJH124" s="172"/>
      <c r="QJI124" s="172"/>
      <c r="QJJ124" s="172"/>
      <c r="QJK124" s="172"/>
      <c r="QJL124" s="172"/>
      <c r="QJM124" s="172"/>
      <c r="QJN124" s="172"/>
      <c r="QJO124" s="172"/>
      <c r="QJP124" s="172"/>
      <c r="QJQ124" s="172"/>
      <c r="QJR124" s="172"/>
      <c r="QJS124" s="172"/>
      <c r="QJT124" s="172"/>
      <c r="QJU124" s="172"/>
      <c r="QJV124" s="172"/>
      <c r="QJW124" s="172"/>
      <c r="QJX124" s="172"/>
      <c r="QJY124" s="172"/>
      <c r="QJZ124" s="172"/>
      <c r="QKA124" s="172"/>
      <c r="QKB124" s="172"/>
      <c r="QKC124" s="172"/>
      <c r="QKD124" s="172"/>
      <c r="QKE124" s="172"/>
      <c r="QKF124" s="172"/>
      <c r="QKG124" s="172"/>
      <c r="QKH124" s="172"/>
      <c r="QKI124" s="172"/>
      <c r="QKJ124" s="172"/>
      <c r="QKK124" s="172"/>
      <c r="QKL124" s="172"/>
      <c r="QKM124" s="172"/>
      <c r="QKN124" s="172"/>
      <c r="QKO124" s="172"/>
      <c r="QKP124" s="172"/>
      <c r="QKQ124" s="172"/>
      <c r="QKR124" s="172"/>
      <c r="QKS124" s="172"/>
      <c r="QKT124" s="172"/>
      <c r="QKU124" s="172"/>
      <c r="QKV124" s="172"/>
      <c r="QKW124" s="172"/>
      <c r="QKX124" s="172"/>
      <c r="QKY124" s="172"/>
      <c r="QKZ124" s="172"/>
      <c r="QLA124" s="172"/>
      <c r="QLB124" s="172"/>
      <c r="QLC124" s="172"/>
      <c r="QLD124" s="172"/>
      <c r="QLE124" s="172"/>
      <c r="QLF124" s="172"/>
      <c r="QLG124" s="172"/>
      <c r="QLH124" s="172"/>
      <c r="QLI124" s="172"/>
      <c r="QLJ124" s="172"/>
      <c r="QLK124" s="172"/>
      <c r="QLL124" s="172"/>
      <c r="QLM124" s="172"/>
      <c r="QLN124" s="172"/>
      <c r="QLO124" s="172"/>
      <c r="QLP124" s="172"/>
      <c r="QLQ124" s="172"/>
      <c r="QLR124" s="172"/>
      <c r="QLS124" s="172"/>
      <c r="QLT124" s="172"/>
      <c r="QLU124" s="172"/>
      <c r="QLV124" s="172"/>
      <c r="QLW124" s="172"/>
      <c r="QLX124" s="172"/>
      <c r="QLY124" s="172"/>
      <c r="QLZ124" s="172"/>
      <c r="QMA124" s="172"/>
      <c r="QMB124" s="172"/>
      <c r="QMC124" s="172"/>
      <c r="QMD124" s="172"/>
      <c r="QME124" s="172"/>
      <c r="QMF124" s="172"/>
      <c r="QMG124" s="172"/>
      <c r="QMH124" s="172"/>
      <c r="QMI124" s="172"/>
      <c r="QMJ124" s="172"/>
      <c r="QMK124" s="172"/>
      <c r="QML124" s="172"/>
      <c r="QMM124" s="172"/>
      <c r="QMN124" s="172"/>
      <c r="QMO124" s="172"/>
      <c r="QMP124" s="172"/>
      <c r="QMQ124" s="172"/>
      <c r="QMR124" s="172"/>
      <c r="QMS124" s="172"/>
      <c r="QMT124" s="172"/>
      <c r="QMU124" s="172"/>
      <c r="QMV124" s="172"/>
      <c r="QMW124" s="172"/>
      <c r="QMX124" s="172"/>
      <c r="QMY124" s="172"/>
      <c r="QMZ124" s="172"/>
      <c r="QNA124" s="172"/>
      <c r="QNB124" s="172"/>
      <c r="QNC124" s="172"/>
      <c r="QND124" s="172"/>
      <c r="QNE124" s="172"/>
      <c r="QNF124" s="172"/>
      <c r="QNG124" s="172"/>
      <c r="QNH124" s="172"/>
      <c r="QNI124" s="172"/>
      <c r="QNJ124" s="172"/>
      <c r="QNK124" s="172"/>
      <c r="QNL124" s="172"/>
      <c r="QNM124" s="172"/>
      <c r="QNN124" s="172"/>
      <c r="QNO124" s="172"/>
      <c r="QNP124" s="172"/>
      <c r="QNQ124" s="172"/>
      <c r="QNR124" s="172"/>
      <c r="QNS124" s="172"/>
      <c r="QNT124" s="172"/>
      <c r="QNU124" s="172"/>
      <c r="QNV124" s="172"/>
      <c r="QNW124" s="172"/>
      <c r="QNX124" s="172"/>
      <c r="QNY124" s="172"/>
      <c r="QNZ124" s="172"/>
      <c r="QOA124" s="172"/>
      <c r="QOB124" s="172"/>
      <c r="QOC124" s="172"/>
      <c r="QOD124" s="172"/>
      <c r="QOE124" s="172"/>
      <c r="QOF124" s="172"/>
      <c r="QOG124" s="172"/>
      <c r="QOH124" s="172"/>
      <c r="QOI124" s="172"/>
      <c r="QOJ124" s="172"/>
      <c r="QOK124" s="172"/>
      <c r="QOL124" s="172"/>
      <c r="QOM124" s="172"/>
      <c r="QON124" s="172"/>
      <c r="QOO124" s="172"/>
      <c r="QOP124" s="172"/>
      <c r="QOQ124" s="172"/>
      <c r="QOR124" s="172"/>
      <c r="QOS124" s="172"/>
      <c r="QOT124" s="172"/>
      <c r="QOU124" s="172"/>
      <c r="QOV124" s="172"/>
      <c r="QOW124" s="172"/>
      <c r="QOX124" s="172"/>
      <c r="QOY124" s="172"/>
      <c r="QOZ124" s="172"/>
      <c r="QPA124" s="172"/>
      <c r="QPB124" s="172"/>
      <c r="QPC124" s="172"/>
      <c r="QPD124" s="172"/>
      <c r="QPE124" s="172"/>
      <c r="QPF124" s="172"/>
      <c r="QPG124" s="172"/>
      <c r="QPH124" s="172"/>
      <c r="QPI124" s="172"/>
      <c r="QPJ124" s="172"/>
      <c r="QPK124" s="172"/>
      <c r="QPL124" s="172"/>
      <c r="QPM124" s="172"/>
      <c r="QPN124" s="172"/>
      <c r="QPO124" s="172"/>
      <c r="QPP124" s="172"/>
      <c r="QPQ124" s="172"/>
      <c r="QPR124" s="172"/>
      <c r="QPS124" s="172"/>
      <c r="QPT124" s="172"/>
      <c r="QPU124" s="172"/>
      <c r="QPV124" s="172"/>
      <c r="QPW124" s="172"/>
      <c r="QPX124" s="172"/>
      <c r="QPY124" s="172"/>
      <c r="QPZ124" s="172"/>
      <c r="QQA124" s="172"/>
      <c r="QQB124" s="172"/>
      <c r="QQC124" s="172"/>
      <c r="QQD124" s="172"/>
      <c r="QQE124" s="172"/>
      <c r="QQF124" s="172"/>
      <c r="QQG124" s="172"/>
      <c r="QQH124" s="172"/>
      <c r="QQI124" s="172"/>
      <c r="QQJ124" s="172"/>
      <c r="QQK124" s="172"/>
      <c r="QQL124" s="172"/>
      <c r="QQM124" s="172"/>
      <c r="QQN124" s="172"/>
      <c r="QQO124" s="172"/>
      <c r="QQP124" s="172"/>
      <c r="QQQ124" s="172"/>
      <c r="QQR124" s="172"/>
      <c r="QQS124" s="172"/>
      <c r="QQT124" s="172"/>
      <c r="QQU124" s="172"/>
      <c r="QQV124" s="172"/>
      <c r="QQW124" s="172"/>
      <c r="QQX124" s="172"/>
      <c r="QQY124" s="172"/>
      <c r="QQZ124" s="172"/>
      <c r="QRA124" s="172"/>
      <c r="QRB124" s="172"/>
      <c r="QRC124" s="172"/>
      <c r="QRD124" s="172"/>
      <c r="QRE124" s="172"/>
      <c r="QRF124" s="172"/>
      <c r="QRG124" s="172"/>
      <c r="QRH124" s="172"/>
      <c r="QRI124" s="172"/>
      <c r="QRJ124" s="172"/>
      <c r="QRK124" s="172"/>
      <c r="QRL124" s="172"/>
      <c r="QRM124" s="172"/>
      <c r="QRN124" s="172"/>
      <c r="QRO124" s="172"/>
      <c r="QRP124" s="172"/>
      <c r="QRQ124" s="172"/>
      <c r="QRR124" s="172"/>
      <c r="QRS124" s="172"/>
      <c r="QRT124" s="172"/>
      <c r="QRU124" s="172"/>
      <c r="QRV124" s="172"/>
      <c r="QRW124" s="172"/>
      <c r="QRX124" s="172"/>
      <c r="QRY124" s="172"/>
      <c r="QRZ124" s="172"/>
      <c r="QSA124" s="172"/>
      <c r="QSB124" s="172"/>
      <c r="QSC124" s="172"/>
      <c r="QSD124" s="172"/>
      <c r="QSE124" s="172"/>
      <c r="QSF124" s="172"/>
      <c r="QSG124" s="172"/>
      <c r="QSH124" s="172"/>
      <c r="QSI124" s="172"/>
      <c r="QSJ124" s="172"/>
      <c r="QSK124" s="172"/>
      <c r="QSL124" s="172"/>
      <c r="QSM124" s="172"/>
      <c r="QSN124" s="172"/>
      <c r="QSO124" s="172"/>
      <c r="QSP124" s="172"/>
      <c r="QSQ124" s="172"/>
      <c r="QSR124" s="172"/>
      <c r="QSS124" s="172"/>
      <c r="QST124" s="172"/>
      <c r="QSU124" s="172"/>
      <c r="QSV124" s="172"/>
      <c r="QSW124" s="172"/>
      <c r="QSX124" s="172"/>
      <c r="QSY124" s="172"/>
      <c r="QSZ124" s="172"/>
      <c r="QTA124" s="172"/>
      <c r="QTB124" s="172"/>
      <c r="QTC124" s="172"/>
      <c r="QTD124" s="172"/>
      <c r="QTE124" s="172"/>
      <c r="QTF124" s="172"/>
      <c r="QTG124" s="172"/>
      <c r="QTH124" s="172"/>
      <c r="QTI124" s="172"/>
      <c r="QTJ124" s="172"/>
      <c r="QTK124" s="172"/>
      <c r="QTL124" s="172"/>
      <c r="QTM124" s="172"/>
      <c r="QTN124" s="172"/>
      <c r="QTO124" s="172"/>
      <c r="QTP124" s="172"/>
      <c r="QTQ124" s="172"/>
      <c r="QTR124" s="172"/>
      <c r="QTS124" s="172"/>
      <c r="QTT124" s="172"/>
      <c r="QTU124" s="172"/>
      <c r="QTV124" s="172"/>
      <c r="QTW124" s="172"/>
      <c r="QTX124" s="172"/>
      <c r="QTY124" s="172"/>
      <c r="QTZ124" s="172"/>
      <c r="QUA124" s="172"/>
      <c r="QUB124" s="172"/>
      <c r="QUC124" s="172"/>
      <c r="QUD124" s="172"/>
      <c r="QUE124" s="172"/>
      <c r="QUF124" s="172"/>
      <c r="QUG124" s="172"/>
      <c r="QUH124" s="172"/>
      <c r="QUI124" s="172"/>
      <c r="QUJ124" s="172"/>
      <c r="QUK124" s="172"/>
      <c r="QUL124" s="172"/>
      <c r="QUM124" s="172"/>
      <c r="QUN124" s="172"/>
      <c r="QUO124" s="172"/>
      <c r="QUP124" s="172"/>
      <c r="QUQ124" s="172"/>
      <c r="QUR124" s="172"/>
      <c r="QUS124" s="172"/>
      <c r="QUT124" s="172"/>
      <c r="QUU124" s="172"/>
      <c r="QUV124" s="172"/>
      <c r="QUW124" s="172"/>
      <c r="QUX124" s="172"/>
      <c r="QUY124" s="172"/>
      <c r="QUZ124" s="172"/>
      <c r="QVA124" s="172"/>
      <c r="QVB124" s="172"/>
      <c r="QVC124" s="172"/>
      <c r="QVD124" s="172"/>
      <c r="QVE124" s="172"/>
      <c r="QVF124" s="172"/>
      <c r="QVG124" s="172"/>
      <c r="QVH124" s="172"/>
      <c r="QVI124" s="172"/>
      <c r="QVJ124" s="172"/>
      <c r="QVK124" s="172"/>
      <c r="QVL124" s="172"/>
      <c r="QVM124" s="172"/>
      <c r="QVN124" s="172"/>
      <c r="QVO124" s="172"/>
      <c r="QVP124" s="172"/>
      <c r="QVQ124" s="172"/>
      <c r="QVR124" s="172"/>
      <c r="QVS124" s="172"/>
      <c r="QVT124" s="172"/>
      <c r="QVU124" s="172"/>
      <c r="QVV124" s="172"/>
      <c r="QVW124" s="172"/>
      <c r="QVX124" s="172"/>
      <c r="QVY124" s="172"/>
      <c r="QVZ124" s="172"/>
      <c r="QWA124" s="172"/>
      <c r="QWB124" s="172"/>
      <c r="QWC124" s="172"/>
      <c r="QWD124" s="172"/>
      <c r="QWE124" s="172"/>
      <c r="QWF124" s="172"/>
      <c r="QWG124" s="172"/>
      <c r="QWH124" s="172"/>
      <c r="QWI124" s="172"/>
      <c r="QWJ124" s="172"/>
      <c r="QWK124" s="172"/>
      <c r="QWL124" s="172"/>
      <c r="QWM124" s="172"/>
      <c r="QWN124" s="172"/>
      <c r="QWO124" s="172"/>
      <c r="QWP124" s="172"/>
      <c r="QWQ124" s="172"/>
      <c r="QWR124" s="172"/>
      <c r="QWS124" s="172"/>
      <c r="QWT124" s="172"/>
      <c r="QWU124" s="172"/>
      <c r="QWV124" s="172"/>
      <c r="QWW124" s="172"/>
      <c r="QWX124" s="172"/>
      <c r="QWY124" s="172"/>
      <c r="QWZ124" s="172"/>
      <c r="QXA124" s="172"/>
      <c r="QXB124" s="172"/>
      <c r="QXC124" s="172"/>
      <c r="QXD124" s="172"/>
      <c r="QXE124" s="172"/>
      <c r="QXF124" s="172"/>
      <c r="QXG124" s="172"/>
      <c r="QXH124" s="172"/>
      <c r="QXI124" s="172"/>
      <c r="QXJ124" s="172"/>
      <c r="QXK124" s="172"/>
      <c r="QXL124" s="172"/>
      <c r="QXM124" s="172"/>
      <c r="QXN124" s="172"/>
      <c r="QXO124" s="172"/>
      <c r="QXP124" s="172"/>
      <c r="QXQ124" s="172"/>
      <c r="QXR124" s="172"/>
      <c r="QXS124" s="172"/>
      <c r="QXT124" s="172"/>
      <c r="QXU124" s="172"/>
      <c r="QXV124" s="172"/>
      <c r="QXW124" s="172"/>
      <c r="QXX124" s="172"/>
      <c r="QXY124" s="172"/>
      <c r="QXZ124" s="172"/>
      <c r="QYA124" s="172"/>
      <c r="QYB124" s="172"/>
      <c r="QYC124" s="172"/>
      <c r="QYD124" s="172"/>
      <c r="QYE124" s="172"/>
      <c r="QYF124" s="172"/>
      <c r="QYG124" s="172"/>
      <c r="QYH124" s="172"/>
      <c r="QYI124" s="172"/>
      <c r="QYJ124" s="172"/>
      <c r="QYK124" s="172"/>
      <c r="QYL124" s="172"/>
      <c r="QYM124" s="172"/>
      <c r="QYN124" s="172"/>
      <c r="QYO124" s="172"/>
      <c r="QYP124" s="172"/>
      <c r="QYQ124" s="172"/>
      <c r="QYR124" s="172"/>
      <c r="QYS124" s="172"/>
      <c r="QYT124" s="172"/>
      <c r="QYU124" s="172"/>
      <c r="QYV124" s="172"/>
      <c r="QYW124" s="172"/>
      <c r="QYX124" s="172"/>
      <c r="QYY124" s="172"/>
      <c r="QYZ124" s="172"/>
      <c r="QZA124" s="172"/>
      <c r="QZB124" s="172"/>
      <c r="QZC124" s="172"/>
      <c r="QZD124" s="172"/>
      <c r="QZE124" s="172"/>
      <c r="QZF124" s="172"/>
      <c r="QZG124" s="172"/>
      <c r="QZH124" s="172"/>
      <c r="QZI124" s="172"/>
      <c r="QZJ124" s="172"/>
      <c r="QZK124" s="172"/>
      <c r="QZL124" s="172"/>
      <c r="QZM124" s="172"/>
      <c r="QZN124" s="172"/>
      <c r="QZO124" s="172"/>
      <c r="QZP124" s="172"/>
      <c r="QZQ124" s="172"/>
      <c r="QZR124" s="172"/>
      <c r="QZS124" s="172"/>
      <c r="QZT124" s="172"/>
      <c r="QZU124" s="172"/>
      <c r="QZV124" s="172"/>
      <c r="QZW124" s="172"/>
      <c r="QZX124" s="172"/>
      <c r="QZY124" s="172"/>
      <c r="QZZ124" s="172"/>
      <c r="RAA124" s="172"/>
      <c r="RAB124" s="172"/>
      <c r="RAC124" s="172"/>
      <c r="RAD124" s="172"/>
      <c r="RAE124" s="172"/>
      <c r="RAF124" s="172"/>
      <c r="RAG124" s="172"/>
      <c r="RAH124" s="172"/>
      <c r="RAI124" s="172"/>
      <c r="RAJ124" s="172"/>
      <c r="RAK124" s="172"/>
      <c r="RAL124" s="172"/>
      <c r="RAM124" s="172"/>
      <c r="RAN124" s="172"/>
      <c r="RAO124" s="172"/>
      <c r="RAP124" s="172"/>
      <c r="RAQ124" s="172"/>
      <c r="RAR124" s="172"/>
      <c r="RAS124" s="172"/>
      <c r="RAT124" s="172"/>
      <c r="RAU124" s="172"/>
      <c r="RAV124" s="172"/>
      <c r="RAW124" s="172"/>
      <c r="RAX124" s="172"/>
      <c r="RAY124" s="172"/>
      <c r="RAZ124" s="172"/>
      <c r="RBA124" s="172"/>
      <c r="RBB124" s="172"/>
      <c r="RBC124" s="172"/>
      <c r="RBD124" s="172"/>
      <c r="RBE124" s="172"/>
      <c r="RBF124" s="172"/>
      <c r="RBG124" s="172"/>
      <c r="RBH124" s="172"/>
      <c r="RBI124" s="172"/>
      <c r="RBJ124" s="172"/>
      <c r="RBK124" s="172"/>
      <c r="RBL124" s="172"/>
      <c r="RBM124" s="172"/>
      <c r="RBN124" s="172"/>
      <c r="RBO124" s="172"/>
      <c r="RBP124" s="172"/>
      <c r="RBQ124" s="172"/>
      <c r="RBR124" s="172"/>
      <c r="RBS124" s="172"/>
      <c r="RBT124" s="172"/>
      <c r="RBU124" s="172"/>
      <c r="RBV124" s="172"/>
      <c r="RBW124" s="172"/>
      <c r="RBX124" s="172"/>
      <c r="RBY124" s="172"/>
      <c r="RBZ124" s="172"/>
      <c r="RCA124" s="172"/>
      <c r="RCB124" s="172"/>
      <c r="RCC124" s="172"/>
      <c r="RCD124" s="172"/>
      <c r="RCE124" s="172"/>
      <c r="RCF124" s="172"/>
      <c r="RCG124" s="172"/>
      <c r="RCH124" s="172"/>
      <c r="RCI124" s="172"/>
      <c r="RCJ124" s="172"/>
      <c r="RCK124" s="172"/>
      <c r="RCL124" s="172"/>
      <c r="RCM124" s="172"/>
      <c r="RCN124" s="172"/>
      <c r="RCO124" s="172"/>
      <c r="RCP124" s="172"/>
      <c r="RCQ124" s="172"/>
      <c r="RCR124" s="172"/>
      <c r="RCS124" s="172"/>
      <c r="RCT124" s="172"/>
      <c r="RCU124" s="172"/>
      <c r="RCV124" s="172"/>
      <c r="RCW124" s="172"/>
      <c r="RCX124" s="172"/>
      <c r="RCY124" s="172"/>
      <c r="RCZ124" s="172"/>
      <c r="RDA124" s="172"/>
      <c r="RDB124" s="172"/>
      <c r="RDC124" s="172"/>
      <c r="RDD124" s="172"/>
      <c r="RDE124" s="172"/>
      <c r="RDF124" s="172"/>
      <c r="RDG124" s="172"/>
      <c r="RDH124" s="172"/>
      <c r="RDI124" s="172"/>
      <c r="RDJ124" s="172"/>
      <c r="RDK124" s="172"/>
      <c r="RDL124" s="172"/>
      <c r="RDM124" s="172"/>
      <c r="RDN124" s="172"/>
      <c r="RDO124" s="172"/>
      <c r="RDP124" s="172"/>
      <c r="RDQ124" s="172"/>
      <c r="RDR124" s="172"/>
      <c r="RDS124" s="172"/>
      <c r="RDT124" s="172"/>
      <c r="RDU124" s="172"/>
      <c r="RDV124" s="172"/>
      <c r="RDW124" s="172"/>
      <c r="RDX124" s="172"/>
      <c r="RDY124" s="172"/>
      <c r="RDZ124" s="172"/>
      <c r="REA124" s="172"/>
      <c r="REB124" s="172"/>
      <c r="REC124" s="172"/>
      <c r="RED124" s="172"/>
      <c r="REE124" s="172"/>
      <c r="REF124" s="172"/>
      <c r="REG124" s="172"/>
      <c r="REH124" s="172"/>
      <c r="REI124" s="172"/>
      <c r="REJ124" s="172"/>
      <c r="REK124" s="172"/>
      <c r="REL124" s="172"/>
      <c r="REM124" s="172"/>
      <c r="REN124" s="172"/>
      <c r="REO124" s="172"/>
      <c r="REP124" s="172"/>
      <c r="REQ124" s="172"/>
      <c r="RER124" s="172"/>
      <c r="RES124" s="172"/>
      <c r="RET124" s="172"/>
      <c r="REU124" s="172"/>
      <c r="REV124" s="172"/>
      <c r="REW124" s="172"/>
      <c r="REX124" s="172"/>
      <c r="REY124" s="172"/>
      <c r="REZ124" s="172"/>
      <c r="RFA124" s="172"/>
      <c r="RFB124" s="172"/>
      <c r="RFC124" s="172"/>
      <c r="RFD124" s="172"/>
      <c r="RFE124" s="172"/>
      <c r="RFF124" s="172"/>
      <c r="RFG124" s="172"/>
      <c r="RFH124" s="172"/>
      <c r="RFI124" s="172"/>
      <c r="RFJ124" s="172"/>
      <c r="RFK124" s="172"/>
      <c r="RFL124" s="172"/>
      <c r="RFM124" s="172"/>
      <c r="RFN124" s="172"/>
      <c r="RFO124" s="172"/>
      <c r="RFP124" s="172"/>
      <c r="RFQ124" s="172"/>
      <c r="RFR124" s="172"/>
      <c r="RFS124" s="172"/>
      <c r="RFT124" s="172"/>
      <c r="RFU124" s="172"/>
      <c r="RFV124" s="172"/>
      <c r="RFW124" s="172"/>
      <c r="RFX124" s="172"/>
      <c r="RFY124" s="172"/>
      <c r="RFZ124" s="172"/>
      <c r="RGA124" s="172"/>
      <c r="RGB124" s="172"/>
      <c r="RGC124" s="172"/>
      <c r="RGD124" s="172"/>
      <c r="RGE124" s="172"/>
      <c r="RGF124" s="172"/>
      <c r="RGG124" s="172"/>
      <c r="RGH124" s="172"/>
      <c r="RGI124" s="172"/>
      <c r="RGJ124" s="172"/>
      <c r="RGK124" s="172"/>
      <c r="RGL124" s="172"/>
      <c r="RGM124" s="172"/>
      <c r="RGN124" s="172"/>
      <c r="RGO124" s="172"/>
      <c r="RGP124" s="172"/>
      <c r="RGQ124" s="172"/>
      <c r="RGR124" s="172"/>
      <c r="RGS124" s="172"/>
      <c r="RGT124" s="172"/>
      <c r="RGU124" s="172"/>
      <c r="RGV124" s="172"/>
      <c r="RGW124" s="172"/>
      <c r="RGX124" s="172"/>
      <c r="RGY124" s="172"/>
      <c r="RGZ124" s="172"/>
      <c r="RHA124" s="172"/>
      <c r="RHB124" s="172"/>
      <c r="RHC124" s="172"/>
      <c r="RHD124" s="172"/>
      <c r="RHE124" s="172"/>
      <c r="RHF124" s="172"/>
      <c r="RHG124" s="172"/>
      <c r="RHH124" s="172"/>
      <c r="RHI124" s="172"/>
      <c r="RHJ124" s="172"/>
      <c r="RHK124" s="172"/>
      <c r="RHL124" s="172"/>
      <c r="RHM124" s="172"/>
      <c r="RHN124" s="172"/>
      <c r="RHO124" s="172"/>
      <c r="RHP124" s="172"/>
      <c r="RHQ124" s="172"/>
      <c r="RHR124" s="172"/>
      <c r="RHS124" s="172"/>
      <c r="RHT124" s="172"/>
      <c r="RHU124" s="172"/>
      <c r="RHV124" s="172"/>
      <c r="RHW124" s="172"/>
      <c r="RHX124" s="172"/>
      <c r="RHY124" s="172"/>
      <c r="RHZ124" s="172"/>
      <c r="RIA124" s="172"/>
      <c r="RIB124" s="172"/>
      <c r="RIC124" s="172"/>
      <c r="RID124" s="172"/>
      <c r="RIE124" s="172"/>
      <c r="RIF124" s="172"/>
      <c r="RIG124" s="172"/>
      <c r="RIH124" s="172"/>
      <c r="RII124" s="172"/>
      <c r="RIJ124" s="172"/>
      <c r="RIK124" s="172"/>
      <c r="RIL124" s="172"/>
      <c r="RIM124" s="172"/>
      <c r="RIN124" s="172"/>
      <c r="RIO124" s="172"/>
      <c r="RIP124" s="172"/>
      <c r="RIQ124" s="172"/>
      <c r="RIR124" s="172"/>
      <c r="RIS124" s="172"/>
      <c r="RIT124" s="172"/>
      <c r="RIU124" s="172"/>
      <c r="RIV124" s="172"/>
      <c r="RIW124" s="172"/>
      <c r="RIX124" s="172"/>
      <c r="RIY124" s="172"/>
      <c r="RIZ124" s="172"/>
      <c r="RJA124" s="172"/>
      <c r="RJB124" s="172"/>
      <c r="RJC124" s="172"/>
      <c r="RJD124" s="172"/>
      <c r="RJE124" s="172"/>
      <c r="RJF124" s="172"/>
      <c r="RJG124" s="172"/>
      <c r="RJH124" s="172"/>
      <c r="RJI124" s="172"/>
      <c r="RJJ124" s="172"/>
      <c r="RJK124" s="172"/>
      <c r="RJL124" s="172"/>
      <c r="RJM124" s="172"/>
      <c r="RJN124" s="172"/>
      <c r="RJO124" s="172"/>
      <c r="RJP124" s="172"/>
      <c r="RJQ124" s="172"/>
      <c r="RJR124" s="172"/>
      <c r="RJS124" s="172"/>
      <c r="RJT124" s="172"/>
      <c r="RJU124" s="172"/>
      <c r="RJV124" s="172"/>
      <c r="RJW124" s="172"/>
      <c r="RJX124" s="172"/>
      <c r="RJY124" s="172"/>
      <c r="RJZ124" s="172"/>
      <c r="RKA124" s="172"/>
      <c r="RKB124" s="172"/>
      <c r="RKC124" s="172"/>
      <c r="RKD124" s="172"/>
      <c r="RKE124" s="172"/>
      <c r="RKF124" s="172"/>
      <c r="RKG124" s="172"/>
      <c r="RKH124" s="172"/>
      <c r="RKI124" s="172"/>
      <c r="RKJ124" s="172"/>
      <c r="RKK124" s="172"/>
      <c r="RKL124" s="172"/>
      <c r="RKM124" s="172"/>
      <c r="RKN124" s="172"/>
      <c r="RKO124" s="172"/>
      <c r="RKP124" s="172"/>
      <c r="RKQ124" s="172"/>
      <c r="RKR124" s="172"/>
      <c r="RKS124" s="172"/>
      <c r="RKT124" s="172"/>
      <c r="RKU124" s="172"/>
      <c r="RKV124" s="172"/>
      <c r="RKW124" s="172"/>
      <c r="RKX124" s="172"/>
      <c r="RKY124" s="172"/>
      <c r="RKZ124" s="172"/>
      <c r="RLA124" s="172"/>
      <c r="RLB124" s="172"/>
      <c r="RLC124" s="172"/>
      <c r="RLD124" s="172"/>
      <c r="RLE124" s="172"/>
      <c r="RLF124" s="172"/>
      <c r="RLG124" s="172"/>
      <c r="RLH124" s="172"/>
      <c r="RLI124" s="172"/>
      <c r="RLJ124" s="172"/>
      <c r="RLK124" s="172"/>
      <c r="RLL124" s="172"/>
      <c r="RLM124" s="172"/>
      <c r="RLN124" s="172"/>
      <c r="RLO124" s="172"/>
      <c r="RLP124" s="172"/>
      <c r="RLQ124" s="172"/>
      <c r="RLR124" s="172"/>
      <c r="RLS124" s="172"/>
      <c r="RLT124" s="172"/>
      <c r="RLU124" s="172"/>
      <c r="RLV124" s="172"/>
      <c r="RLW124" s="172"/>
      <c r="RLX124" s="172"/>
      <c r="RLY124" s="172"/>
      <c r="RLZ124" s="172"/>
      <c r="RMA124" s="172"/>
      <c r="RMB124" s="172"/>
      <c r="RMC124" s="172"/>
      <c r="RMD124" s="172"/>
      <c r="RME124" s="172"/>
      <c r="RMF124" s="172"/>
      <c r="RMG124" s="172"/>
      <c r="RMH124" s="172"/>
      <c r="RMI124" s="172"/>
      <c r="RMJ124" s="172"/>
      <c r="RMK124" s="172"/>
      <c r="RML124" s="172"/>
      <c r="RMM124" s="172"/>
      <c r="RMN124" s="172"/>
      <c r="RMO124" s="172"/>
      <c r="RMP124" s="172"/>
      <c r="RMQ124" s="172"/>
      <c r="RMR124" s="172"/>
      <c r="RMS124" s="172"/>
      <c r="RMT124" s="172"/>
      <c r="RMU124" s="172"/>
      <c r="RMV124" s="172"/>
      <c r="RMW124" s="172"/>
      <c r="RMX124" s="172"/>
      <c r="RMY124" s="172"/>
      <c r="RMZ124" s="172"/>
      <c r="RNA124" s="172"/>
      <c r="RNB124" s="172"/>
      <c r="RNC124" s="172"/>
      <c r="RND124" s="172"/>
      <c r="RNE124" s="172"/>
      <c r="RNF124" s="172"/>
      <c r="RNG124" s="172"/>
      <c r="RNH124" s="172"/>
      <c r="RNI124" s="172"/>
      <c r="RNJ124" s="172"/>
      <c r="RNK124" s="172"/>
      <c r="RNL124" s="172"/>
      <c r="RNM124" s="172"/>
      <c r="RNN124" s="172"/>
      <c r="RNO124" s="172"/>
      <c r="RNP124" s="172"/>
      <c r="RNQ124" s="172"/>
      <c r="RNR124" s="172"/>
      <c r="RNS124" s="172"/>
      <c r="RNT124" s="172"/>
      <c r="RNU124" s="172"/>
      <c r="RNV124" s="172"/>
      <c r="RNW124" s="172"/>
      <c r="RNX124" s="172"/>
      <c r="RNY124" s="172"/>
      <c r="RNZ124" s="172"/>
      <c r="ROA124" s="172"/>
      <c r="ROB124" s="172"/>
      <c r="ROC124" s="172"/>
      <c r="ROD124" s="172"/>
      <c r="ROE124" s="172"/>
      <c r="ROF124" s="172"/>
      <c r="ROG124" s="172"/>
      <c r="ROH124" s="172"/>
      <c r="ROI124" s="172"/>
      <c r="ROJ124" s="172"/>
      <c r="ROK124" s="172"/>
      <c r="ROL124" s="172"/>
      <c r="ROM124" s="172"/>
      <c r="RON124" s="172"/>
      <c r="ROO124" s="172"/>
      <c r="ROP124" s="172"/>
      <c r="ROQ124" s="172"/>
      <c r="ROR124" s="172"/>
      <c r="ROS124" s="172"/>
      <c r="ROT124" s="172"/>
      <c r="ROU124" s="172"/>
      <c r="ROV124" s="172"/>
      <c r="ROW124" s="172"/>
      <c r="ROX124" s="172"/>
      <c r="ROY124" s="172"/>
      <c r="ROZ124" s="172"/>
      <c r="RPA124" s="172"/>
      <c r="RPB124" s="172"/>
      <c r="RPC124" s="172"/>
      <c r="RPD124" s="172"/>
      <c r="RPE124" s="172"/>
      <c r="RPF124" s="172"/>
      <c r="RPG124" s="172"/>
      <c r="RPH124" s="172"/>
      <c r="RPI124" s="172"/>
      <c r="RPJ124" s="172"/>
      <c r="RPK124" s="172"/>
      <c r="RPL124" s="172"/>
      <c r="RPM124" s="172"/>
      <c r="RPN124" s="172"/>
      <c r="RPO124" s="172"/>
      <c r="RPP124" s="172"/>
      <c r="RPQ124" s="172"/>
      <c r="RPR124" s="172"/>
      <c r="RPS124" s="172"/>
      <c r="RPT124" s="172"/>
      <c r="RPU124" s="172"/>
      <c r="RPV124" s="172"/>
      <c r="RPW124" s="172"/>
      <c r="RPX124" s="172"/>
      <c r="RPY124" s="172"/>
      <c r="RPZ124" s="172"/>
      <c r="RQA124" s="172"/>
      <c r="RQB124" s="172"/>
      <c r="RQC124" s="172"/>
      <c r="RQD124" s="172"/>
      <c r="RQE124" s="172"/>
      <c r="RQF124" s="172"/>
      <c r="RQG124" s="172"/>
      <c r="RQH124" s="172"/>
      <c r="RQI124" s="172"/>
      <c r="RQJ124" s="172"/>
      <c r="RQK124" s="172"/>
      <c r="RQL124" s="172"/>
      <c r="RQM124" s="172"/>
      <c r="RQN124" s="172"/>
      <c r="RQO124" s="172"/>
      <c r="RQP124" s="172"/>
      <c r="RQQ124" s="172"/>
      <c r="RQR124" s="172"/>
      <c r="RQS124" s="172"/>
      <c r="RQT124" s="172"/>
      <c r="RQU124" s="172"/>
      <c r="RQV124" s="172"/>
      <c r="RQW124" s="172"/>
      <c r="RQX124" s="172"/>
      <c r="RQY124" s="172"/>
      <c r="RQZ124" s="172"/>
      <c r="RRA124" s="172"/>
      <c r="RRB124" s="172"/>
      <c r="RRC124" s="172"/>
      <c r="RRD124" s="172"/>
      <c r="RRE124" s="172"/>
      <c r="RRF124" s="172"/>
      <c r="RRG124" s="172"/>
      <c r="RRH124" s="172"/>
      <c r="RRI124" s="172"/>
      <c r="RRJ124" s="172"/>
      <c r="RRK124" s="172"/>
      <c r="RRL124" s="172"/>
      <c r="RRM124" s="172"/>
      <c r="RRN124" s="172"/>
      <c r="RRO124" s="172"/>
      <c r="RRP124" s="172"/>
      <c r="RRQ124" s="172"/>
      <c r="RRR124" s="172"/>
      <c r="RRS124" s="172"/>
      <c r="RRT124" s="172"/>
      <c r="RRU124" s="172"/>
      <c r="RRV124" s="172"/>
      <c r="RRW124" s="172"/>
      <c r="RRX124" s="172"/>
      <c r="RRY124" s="172"/>
      <c r="RRZ124" s="172"/>
      <c r="RSA124" s="172"/>
      <c r="RSB124" s="172"/>
      <c r="RSC124" s="172"/>
      <c r="RSD124" s="172"/>
      <c r="RSE124" s="172"/>
      <c r="RSF124" s="172"/>
      <c r="RSG124" s="172"/>
      <c r="RSH124" s="172"/>
      <c r="RSI124" s="172"/>
      <c r="RSJ124" s="172"/>
      <c r="RSK124" s="172"/>
      <c r="RSL124" s="172"/>
      <c r="RSM124" s="172"/>
      <c r="RSN124" s="172"/>
      <c r="RSO124" s="172"/>
      <c r="RSP124" s="172"/>
      <c r="RSQ124" s="172"/>
      <c r="RSR124" s="172"/>
      <c r="RSS124" s="172"/>
      <c r="RST124" s="172"/>
      <c r="RSU124" s="172"/>
      <c r="RSV124" s="172"/>
      <c r="RSW124" s="172"/>
      <c r="RSX124" s="172"/>
      <c r="RSY124" s="172"/>
      <c r="RSZ124" s="172"/>
      <c r="RTA124" s="172"/>
      <c r="RTB124" s="172"/>
      <c r="RTC124" s="172"/>
      <c r="RTD124" s="172"/>
      <c r="RTE124" s="172"/>
      <c r="RTF124" s="172"/>
      <c r="RTG124" s="172"/>
      <c r="RTH124" s="172"/>
      <c r="RTI124" s="172"/>
      <c r="RTJ124" s="172"/>
      <c r="RTK124" s="172"/>
      <c r="RTL124" s="172"/>
      <c r="RTM124" s="172"/>
      <c r="RTN124" s="172"/>
      <c r="RTO124" s="172"/>
      <c r="RTP124" s="172"/>
      <c r="RTQ124" s="172"/>
      <c r="RTR124" s="172"/>
      <c r="RTS124" s="172"/>
      <c r="RTT124" s="172"/>
      <c r="RTU124" s="172"/>
      <c r="RTV124" s="172"/>
      <c r="RTW124" s="172"/>
      <c r="RTX124" s="172"/>
      <c r="RTY124" s="172"/>
      <c r="RTZ124" s="172"/>
      <c r="RUA124" s="172"/>
      <c r="RUB124" s="172"/>
      <c r="RUC124" s="172"/>
      <c r="RUD124" s="172"/>
      <c r="RUE124" s="172"/>
      <c r="RUF124" s="172"/>
      <c r="RUG124" s="172"/>
      <c r="RUH124" s="172"/>
      <c r="RUI124" s="172"/>
      <c r="RUJ124" s="172"/>
      <c r="RUK124" s="172"/>
      <c r="RUL124" s="172"/>
      <c r="RUM124" s="172"/>
      <c r="RUN124" s="172"/>
      <c r="RUO124" s="172"/>
      <c r="RUP124" s="172"/>
      <c r="RUQ124" s="172"/>
      <c r="RUR124" s="172"/>
      <c r="RUS124" s="172"/>
      <c r="RUT124" s="172"/>
      <c r="RUU124" s="172"/>
      <c r="RUV124" s="172"/>
      <c r="RUW124" s="172"/>
      <c r="RUX124" s="172"/>
      <c r="RUY124" s="172"/>
      <c r="RUZ124" s="172"/>
      <c r="RVA124" s="172"/>
      <c r="RVB124" s="172"/>
      <c r="RVC124" s="172"/>
      <c r="RVD124" s="172"/>
      <c r="RVE124" s="172"/>
      <c r="RVF124" s="172"/>
      <c r="RVG124" s="172"/>
      <c r="RVH124" s="172"/>
      <c r="RVI124" s="172"/>
      <c r="RVJ124" s="172"/>
      <c r="RVK124" s="172"/>
      <c r="RVL124" s="172"/>
      <c r="RVM124" s="172"/>
      <c r="RVN124" s="172"/>
      <c r="RVO124" s="172"/>
      <c r="RVP124" s="172"/>
      <c r="RVQ124" s="172"/>
      <c r="RVR124" s="172"/>
      <c r="RVS124" s="172"/>
      <c r="RVT124" s="172"/>
      <c r="RVU124" s="172"/>
      <c r="RVV124" s="172"/>
      <c r="RVW124" s="172"/>
      <c r="RVX124" s="172"/>
      <c r="RVY124" s="172"/>
      <c r="RVZ124" s="172"/>
      <c r="RWA124" s="172"/>
      <c r="RWB124" s="172"/>
      <c r="RWC124" s="172"/>
      <c r="RWD124" s="172"/>
      <c r="RWE124" s="172"/>
      <c r="RWF124" s="172"/>
      <c r="RWG124" s="172"/>
      <c r="RWH124" s="172"/>
      <c r="RWI124" s="172"/>
      <c r="RWJ124" s="172"/>
      <c r="RWK124" s="172"/>
      <c r="RWL124" s="172"/>
      <c r="RWM124" s="172"/>
      <c r="RWN124" s="172"/>
      <c r="RWO124" s="172"/>
      <c r="RWP124" s="172"/>
      <c r="RWQ124" s="172"/>
      <c r="RWR124" s="172"/>
      <c r="RWS124" s="172"/>
      <c r="RWT124" s="172"/>
      <c r="RWU124" s="172"/>
      <c r="RWV124" s="172"/>
      <c r="RWW124" s="172"/>
      <c r="RWX124" s="172"/>
      <c r="RWY124" s="172"/>
      <c r="RWZ124" s="172"/>
      <c r="RXA124" s="172"/>
      <c r="RXB124" s="172"/>
      <c r="RXC124" s="172"/>
      <c r="RXD124" s="172"/>
      <c r="RXE124" s="172"/>
      <c r="RXF124" s="172"/>
      <c r="RXG124" s="172"/>
      <c r="RXH124" s="172"/>
      <c r="RXI124" s="172"/>
      <c r="RXJ124" s="172"/>
      <c r="RXK124" s="172"/>
      <c r="RXL124" s="172"/>
      <c r="RXM124" s="172"/>
      <c r="RXN124" s="172"/>
      <c r="RXO124" s="172"/>
      <c r="RXP124" s="172"/>
      <c r="RXQ124" s="172"/>
      <c r="RXR124" s="172"/>
      <c r="RXS124" s="172"/>
      <c r="RXT124" s="172"/>
      <c r="RXU124" s="172"/>
      <c r="RXV124" s="172"/>
      <c r="RXW124" s="172"/>
      <c r="RXX124" s="172"/>
      <c r="RXY124" s="172"/>
      <c r="RXZ124" s="172"/>
      <c r="RYA124" s="172"/>
      <c r="RYB124" s="172"/>
      <c r="RYC124" s="172"/>
      <c r="RYD124" s="172"/>
      <c r="RYE124" s="172"/>
      <c r="RYF124" s="172"/>
      <c r="RYG124" s="172"/>
      <c r="RYH124" s="172"/>
      <c r="RYI124" s="172"/>
      <c r="RYJ124" s="172"/>
      <c r="RYK124" s="172"/>
      <c r="RYL124" s="172"/>
      <c r="RYM124" s="172"/>
      <c r="RYN124" s="172"/>
      <c r="RYO124" s="172"/>
      <c r="RYP124" s="172"/>
      <c r="RYQ124" s="172"/>
      <c r="RYR124" s="172"/>
      <c r="RYS124" s="172"/>
      <c r="RYT124" s="172"/>
      <c r="RYU124" s="172"/>
      <c r="RYV124" s="172"/>
      <c r="RYW124" s="172"/>
      <c r="RYX124" s="172"/>
      <c r="RYY124" s="172"/>
      <c r="RYZ124" s="172"/>
      <c r="RZA124" s="172"/>
      <c r="RZB124" s="172"/>
      <c r="RZC124" s="172"/>
      <c r="RZD124" s="172"/>
      <c r="RZE124" s="172"/>
      <c r="RZF124" s="172"/>
      <c r="RZG124" s="172"/>
      <c r="RZH124" s="172"/>
      <c r="RZI124" s="172"/>
      <c r="RZJ124" s="172"/>
      <c r="RZK124" s="172"/>
      <c r="RZL124" s="172"/>
      <c r="RZM124" s="172"/>
      <c r="RZN124" s="172"/>
      <c r="RZO124" s="172"/>
      <c r="RZP124" s="172"/>
      <c r="RZQ124" s="172"/>
      <c r="RZR124" s="172"/>
      <c r="RZS124" s="172"/>
      <c r="RZT124" s="172"/>
      <c r="RZU124" s="172"/>
      <c r="RZV124" s="172"/>
      <c r="RZW124" s="172"/>
      <c r="RZX124" s="172"/>
      <c r="RZY124" s="172"/>
      <c r="RZZ124" s="172"/>
      <c r="SAA124" s="172"/>
      <c r="SAB124" s="172"/>
      <c r="SAC124" s="172"/>
      <c r="SAD124" s="172"/>
      <c r="SAE124" s="172"/>
      <c r="SAF124" s="172"/>
      <c r="SAG124" s="172"/>
      <c r="SAH124" s="172"/>
      <c r="SAI124" s="172"/>
      <c r="SAJ124" s="172"/>
      <c r="SAK124" s="172"/>
      <c r="SAL124" s="172"/>
      <c r="SAM124" s="172"/>
      <c r="SAN124" s="172"/>
      <c r="SAO124" s="172"/>
      <c r="SAP124" s="172"/>
      <c r="SAQ124" s="172"/>
      <c r="SAR124" s="172"/>
      <c r="SAS124" s="172"/>
      <c r="SAT124" s="172"/>
      <c r="SAU124" s="172"/>
      <c r="SAV124" s="172"/>
      <c r="SAW124" s="172"/>
      <c r="SAX124" s="172"/>
      <c r="SAY124" s="172"/>
      <c r="SAZ124" s="172"/>
      <c r="SBA124" s="172"/>
      <c r="SBB124" s="172"/>
      <c r="SBC124" s="172"/>
      <c r="SBD124" s="172"/>
      <c r="SBE124" s="172"/>
      <c r="SBF124" s="172"/>
      <c r="SBG124" s="172"/>
      <c r="SBH124" s="172"/>
      <c r="SBI124" s="172"/>
      <c r="SBJ124" s="172"/>
      <c r="SBK124" s="172"/>
      <c r="SBL124" s="172"/>
      <c r="SBM124" s="172"/>
      <c r="SBN124" s="172"/>
      <c r="SBO124" s="172"/>
      <c r="SBP124" s="172"/>
      <c r="SBQ124" s="172"/>
      <c r="SBR124" s="172"/>
      <c r="SBS124" s="172"/>
      <c r="SBT124" s="172"/>
      <c r="SBU124" s="172"/>
      <c r="SBV124" s="172"/>
      <c r="SBW124" s="172"/>
      <c r="SBX124" s="172"/>
      <c r="SBY124" s="172"/>
      <c r="SBZ124" s="172"/>
      <c r="SCA124" s="172"/>
      <c r="SCB124" s="172"/>
      <c r="SCC124" s="172"/>
      <c r="SCD124" s="172"/>
      <c r="SCE124" s="172"/>
      <c r="SCF124" s="172"/>
      <c r="SCG124" s="172"/>
      <c r="SCH124" s="172"/>
      <c r="SCI124" s="172"/>
      <c r="SCJ124" s="172"/>
      <c r="SCK124" s="172"/>
      <c r="SCL124" s="172"/>
      <c r="SCM124" s="172"/>
      <c r="SCN124" s="172"/>
      <c r="SCO124" s="172"/>
      <c r="SCP124" s="172"/>
      <c r="SCQ124" s="172"/>
      <c r="SCR124" s="172"/>
      <c r="SCS124" s="172"/>
      <c r="SCT124" s="172"/>
      <c r="SCU124" s="172"/>
      <c r="SCV124" s="172"/>
      <c r="SCW124" s="172"/>
      <c r="SCX124" s="172"/>
      <c r="SCY124" s="172"/>
      <c r="SCZ124" s="172"/>
      <c r="SDA124" s="172"/>
      <c r="SDB124" s="172"/>
      <c r="SDC124" s="172"/>
      <c r="SDD124" s="172"/>
      <c r="SDE124" s="172"/>
      <c r="SDF124" s="172"/>
      <c r="SDG124" s="172"/>
      <c r="SDH124" s="172"/>
      <c r="SDI124" s="172"/>
      <c r="SDJ124" s="172"/>
      <c r="SDK124" s="172"/>
      <c r="SDL124" s="172"/>
      <c r="SDM124" s="172"/>
      <c r="SDN124" s="172"/>
      <c r="SDO124" s="172"/>
      <c r="SDP124" s="172"/>
      <c r="SDQ124" s="172"/>
      <c r="SDR124" s="172"/>
      <c r="SDS124" s="172"/>
      <c r="SDT124" s="172"/>
      <c r="SDU124" s="172"/>
      <c r="SDV124" s="172"/>
      <c r="SDW124" s="172"/>
      <c r="SDX124" s="172"/>
      <c r="SDY124" s="172"/>
      <c r="SDZ124" s="172"/>
      <c r="SEA124" s="172"/>
      <c r="SEB124" s="172"/>
      <c r="SEC124" s="172"/>
      <c r="SED124" s="172"/>
      <c r="SEE124" s="172"/>
      <c r="SEF124" s="172"/>
      <c r="SEG124" s="172"/>
      <c r="SEH124" s="172"/>
      <c r="SEI124" s="172"/>
      <c r="SEJ124" s="172"/>
      <c r="SEK124" s="172"/>
      <c r="SEL124" s="172"/>
      <c r="SEM124" s="172"/>
      <c r="SEN124" s="172"/>
      <c r="SEO124" s="172"/>
      <c r="SEP124" s="172"/>
      <c r="SEQ124" s="172"/>
      <c r="SER124" s="172"/>
      <c r="SES124" s="172"/>
      <c r="SET124" s="172"/>
      <c r="SEU124" s="172"/>
      <c r="SEV124" s="172"/>
      <c r="SEW124" s="172"/>
      <c r="SEX124" s="172"/>
      <c r="SEY124" s="172"/>
      <c r="SEZ124" s="172"/>
      <c r="SFA124" s="172"/>
      <c r="SFB124" s="172"/>
      <c r="SFC124" s="172"/>
      <c r="SFD124" s="172"/>
      <c r="SFE124" s="172"/>
      <c r="SFF124" s="172"/>
      <c r="SFG124" s="172"/>
      <c r="SFH124" s="172"/>
      <c r="SFI124" s="172"/>
      <c r="SFJ124" s="172"/>
      <c r="SFK124" s="172"/>
      <c r="SFL124" s="172"/>
      <c r="SFM124" s="172"/>
      <c r="SFN124" s="172"/>
      <c r="SFO124" s="172"/>
      <c r="SFP124" s="172"/>
      <c r="SFQ124" s="172"/>
      <c r="SFR124" s="172"/>
      <c r="SFS124" s="172"/>
      <c r="SFT124" s="172"/>
      <c r="SFU124" s="172"/>
      <c r="SFV124" s="172"/>
      <c r="SFW124" s="172"/>
      <c r="SFX124" s="172"/>
      <c r="SFY124" s="172"/>
      <c r="SFZ124" s="172"/>
      <c r="SGA124" s="172"/>
      <c r="SGB124" s="172"/>
      <c r="SGC124" s="172"/>
      <c r="SGD124" s="172"/>
      <c r="SGE124" s="172"/>
      <c r="SGF124" s="172"/>
      <c r="SGG124" s="172"/>
      <c r="SGH124" s="172"/>
      <c r="SGI124" s="172"/>
      <c r="SGJ124" s="172"/>
      <c r="SGK124" s="172"/>
      <c r="SGL124" s="172"/>
      <c r="SGM124" s="172"/>
      <c r="SGN124" s="172"/>
      <c r="SGO124" s="172"/>
      <c r="SGP124" s="172"/>
      <c r="SGQ124" s="172"/>
      <c r="SGR124" s="172"/>
      <c r="SGS124" s="172"/>
      <c r="SGT124" s="172"/>
      <c r="SGU124" s="172"/>
      <c r="SGV124" s="172"/>
      <c r="SGW124" s="172"/>
      <c r="SGX124" s="172"/>
      <c r="SGY124" s="172"/>
      <c r="SGZ124" s="172"/>
      <c r="SHA124" s="172"/>
      <c r="SHB124" s="172"/>
      <c r="SHC124" s="172"/>
      <c r="SHD124" s="172"/>
      <c r="SHE124" s="172"/>
      <c r="SHF124" s="172"/>
      <c r="SHG124" s="172"/>
      <c r="SHH124" s="172"/>
      <c r="SHI124" s="172"/>
      <c r="SHJ124" s="172"/>
      <c r="SHK124" s="172"/>
      <c r="SHL124" s="172"/>
      <c r="SHM124" s="172"/>
      <c r="SHN124" s="172"/>
      <c r="SHO124" s="172"/>
      <c r="SHP124" s="172"/>
      <c r="SHQ124" s="172"/>
      <c r="SHR124" s="172"/>
      <c r="SHS124" s="172"/>
      <c r="SHT124" s="172"/>
      <c r="SHU124" s="172"/>
      <c r="SHV124" s="172"/>
      <c r="SHW124" s="172"/>
      <c r="SHX124" s="172"/>
      <c r="SHY124" s="172"/>
      <c r="SHZ124" s="172"/>
      <c r="SIA124" s="172"/>
      <c r="SIB124" s="172"/>
      <c r="SIC124" s="172"/>
      <c r="SID124" s="172"/>
      <c r="SIE124" s="172"/>
      <c r="SIF124" s="172"/>
      <c r="SIG124" s="172"/>
      <c r="SIH124" s="172"/>
      <c r="SII124" s="172"/>
      <c r="SIJ124" s="172"/>
      <c r="SIK124" s="172"/>
      <c r="SIL124" s="172"/>
      <c r="SIM124" s="172"/>
      <c r="SIN124" s="172"/>
      <c r="SIO124" s="172"/>
      <c r="SIP124" s="172"/>
      <c r="SIQ124" s="172"/>
      <c r="SIR124" s="172"/>
      <c r="SIS124" s="172"/>
      <c r="SIT124" s="172"/>
      <c r="SIU124" s="172"/>
      <c r="SIV124" s="172"/>
      <c r="SIW124" s="172"/>
      <c r="SIX124" s="172"/>
      <c r="SIY124" s="172"/>
      <c r="SIZ124" s="172"/>
      <c r="SJA124" s="172"/>
      <c r="SJB124" s="172"/>
      <c r="SJC124" s="172"/>
      <c r="SJD124" s="172"/>
      <c r="SJE124" s="172"/>
      <c r="SJF124" s="172"/>
      <c r="SJG124" s="172"/>
      <c r="SJH124" s="172"/>
      <c r="SJI124" s="172"/>
      <c r="SJJ124" s="172"/>
      <c r="SJK124" s="172"/>
      <c r="SJL124" s="172"/>
      <c r="SJM124" s="172"/>
      <c r="SJN124" s="172"/>
      <c r="SJO124" s="172"/>
      <c r="SJP124" s="172"/>
      <c r="SJQ124" s="172"/>
      <c r="SJR124" s="172"/>
      <c r="SJS124" s="172"/>
      <c r="SJT124" s="172"/>
      <c r="SJU124" s="172"/>
      <c r="SJV124" s="172"/>
      <c r="SJW124" s="172"/>
      <c r="SJX124" s="172"/>
      <c r="SJY124" s="172"/>
      <c r="SJZ124" s="172"/>
      <c r="SKA124" s="172"/>
      <c r="SKB124" s="172"/>
      <c r="SKC124" s="172"/>
      <c r="SKD124" s="172"/>
      <c r="SKE124" s="172"/>
      <c r="SKF124" s="172"/>
      <c r="SKG124" s="172"/>
      <c r="SKH124" s="172"/>
      <c r="SKI124" s="172"/>
      <c r="SKJ124" s="172"/>
      <c r="SKK124" s="172"/>
      <c r="SKL124" s="172"/>
      <c r="SKM124" s="172"/>
      <c r="SKN124" s="172"/>
      <c r="SKO124" s="172"/>
      <c r="SKP124" s="172"/>
      <c r="SKQ124" s="172"/>
      <c r="SKR124" s="172"/>
      <c r="SKS124" s="172"/>
      <c r="SKT124" s="172"/>
      <c r="SKU124" s="172"/>
      <c r="SKV124" s="172"/>
      <c r="SKW124" s="172"/>
      <c r="SKX124" s="172"/>
      <c r="SKY124" s="172"/>
      <c r="SKZ124" s="172"/>
      <c r="SLA124" s="172"/>
      <c r="SLB124" s="172"/>
      <c r="SLC124" s="172"/>
      <c r="SLD124" s="172"/>
      <c r="SLE124" s="172"/>
      <c r="SLF124" s="172"/>
      <c r="SLG124" s="172"/>
      <c r="SLH124" s="172"/>
      <c r="SLI124" s="172"/>
      <c r="SLJ124" s="172"/>
      <c r="SLK124" s="172"/>
      <c r="SLL124" s="172"/>
      <c r="SLM124" s="172"/>
      <c r="SLN124" s="172"/>
      <c r="SLO124" s="172"/>
      <c r="SLP124" s="172"/>
      <c r="SLQ124" s="172"/>
      <c r="SLR124" s="172"/>
      <c r="SLS124" s="172"/>
      <c r="SLT124" s="172"/>
      <c r="SLU124" s="172"/>
      <c r="SLV124" s="172"/>
      <c r="SLW124" s="172"/>
      <c r="SLX124" s="172"/>
      <c r="SLY124" s="172"/>
      <c r="SLZ124" s="172"/>
      <c r="SMA124" s="172"/>
      <c r="SMB124" s="172"/>
      <c r="SMC124" s="172"/>
      <c r="SMD124" s="172"/>
      <c r="SME124" s="172"/>
      <c r="SMF124" s="172"/>
      <c r="SMG124" s="172"/>
      <c r="SMH124" s="172"/>
      <c r="SMI124" s="172"/>
      <c r="SMJ124" s="172"/>
      <c r="SMK124" s="172"/>
      <c r="SML124" s="172"/>
      <c r="SMM124" s="172"/>
      <c r="SMN124" s="172"/>
      <c r="SMO124" s="172"/>
      <c r="SMP124" s="172"/>
      <c r="SMQ124" s="172"/>
      <c r="SMR124" s="172"/>
      <c r="SMS124" s="172"/>
      <c r="SMT124" s="172"/>
      <c r="SMU124" s="172"/>
      <c r="SMV124" s="172"/>
      <c r="SMW124" s="172"/>
      <c r="SMX124" s="172"/>
      <c r="SMY124" s="172"/>
      <c r="SMZ124" s="172"/>
      <c r="SNA124" s="172"/>
      <c r="SNB124" s="172"/>
      <c r="SNC124" s="172"/>
      <c r="SND124" s="172"/>
      <c r="SNE124" s="172"/>
      <c r="SNF124" s="172"/>
      <c r="SNG124" s="172"/>
      <c r="SNH124" s="172"/>
      <c r="SNI124" s="172"/>
      <c r="SNJ124" s="172"/>
      <c r="SNK124" s="172"/>
      <c r="SNL124" s="172"/>
      <c r="SNM124" s="172"/>
      <c r="SNN124" s="172"/>
      <c r="SNO124" s="172"/>
      <c r="SNP124" s="172"/>
      <c r="SNQ124" s="172"/>
      <c r="SNR124" s="172"/>
      <c r="SNS124" s="172"/>
      <c r="SNT124" s="172"/>
      <c r="SNU124" s="172"/>
      <c r="SNV124" s="172"/>
      <c r="SNW124" s="172"/>
      <c r="SNX124" s="172"/>
      <c r="SNY124" s="172"/>
      <c r="SNZ124" s="172"/>
      <c r="SOA124" s="172"/>
      <c r="SOB124" s="172"/>
      <c r="SOC124" s="172"/>
      <c r="SOD124" s="172"/>
      <c r="SOE124" s="172"/>
      <c r="SOF124" s="172"/>
      <c r="SOG124" s="172"/>
      <c r="SOH124" s="172"/>
      <c r="SOI124" s="172"/>
      <c r="SOJ124" s="172"/>
      <c r="SOK124" s="172"/>
      <c r="SOL124" s="172"/>
      <c r="SOM124" s="172"/>
      <c r="SON124" s="172"/>
      <c r="SOO124" s="172"/>
      <c r="SOP124" s="172"/>
      <c r="SOQ124" s="172"/>
      <c r="SOR124" s="172"/>
      <c r="SOS124" s="172"/>
      <c r="SOT124" s="172"/>
      <c r="SOU124" s="172"/>
      <c r="SOV124" s="172"/>
      <c r="SOW124" s="172"/>
      <c r="SOX124" s="172"/>
      <c r="SOY124" s="172"/>
      <c r="SOZ124" s="172"/>
      <c r="SPA124" s="172"/>
      <c r="SPB124" s="172"/>
      <c r="SPC124" s="172"/>
      <c r="SPD124" s="172"/>
      <c r="SPE124" s="172"/>
      <c r="SPF124" s="172"/>
      <c r="SPG124" s="172"/>
      <c r="SPH124" s="172"/>
      <c r="SPI124" s="172"/>
      <c r="SPJ124" s="172"/>
      <c r="SPK124" s="172"/>
      <c r="SPL124" s="172"/>
      <c r="SPM124" s="172"/>
      <c r="SPN124" s="172"/>
      <c r="SPO124" s="172"/>
      <c r="SPP124" s="172"/>
      <c r="SPQ124" s="172"/>
      <c r="SPR124" s="172"/>
      <c r="SPS124" s="172"/>
      <c r="SPT124" s="172"/>
      <c r="SPU124" s="172"/>
      <c r="SPV124" s="172"/>
      <c r="SPW124" s="172"/>
      <c r="SPX124" s="172"/>
      <c r="SPY124" s="172"/>
      <c r="SPZ124" s="172"/>
      <c r="SQA124" s="172"/>
      <c r="SQB124" s="172"/>
      <c r="SQC124" s="172"/>
      <c r="SQD124" s="172"/>
      <c r="SQE124" s="172"/>
      <c r="SQF124" s="172"/>
      <c r="SQG124" s="172"/>
      <c r="SQH124" s="172"/>
      <c r="SQI124" s="172"/>
      <c r="SQJ124" s="172"/>
      <c r="SQK124" s="172"/>
      <c r="SQL124" s="172"/>
      <c r="SQM124" s="172"/>
      <c r="SQN124" s="172"/>
      <c r="SQO124" s="172"/>
      <c r="SQP124" s="172"/>
      <c r="SQQ124" s="172"/>
      <c r="SQR124" s="172"/>
      <c r="SQS124" s="172"/>
      <c r="SQT124" s="172"/>
      <c r="SQU124" s="172"/>
      <c r="SQV124" s="172"/>
      <c r="SQW124" s="172"/>
      <c r="SQX124" s="172"/>
      <c r="SQY124" s="172"/>
      <c r="SQZ124" s="172"/>
      <c r="SRA124" s="172"/>
      <c r="SRB124" s="172"/>
      <c r="SRC124" s="172"/>
      <c r="SRD124" s="172"/>
      <c r="SRE124" s="172"/>
      <c r="SRF124" s="172"/>
      <c r="SRG124" s="172"/>
      <c r="SRH124" s="172"/>
      <c r="SRI124" s="172"/>
      <c r="SRJ124" s="172"/>
      <c r="SRK124" s="172"/>
      <c r="SRL124" s="172"/>
      <c r="SRM124" s="172"/>
      <c r="SRN124" s="172"/>
      <c r="SRO124" s="172"/>
      <c r="SRP124" s="172"/>
      <c r="SRQ124" s="172"/>
      <c r="SRR124" s="172"/>
      <c r="SRS124" s="172"/>
      <c r="SRT124" s="172"/>
      <c r="SRU124" s="172"/>
      <c r="SRV124" s="172"/>
      <c r="SRW124" s="172"/>
      <c r="SRX124" s="172"/>
      <c r="SRY124" s="172"/>
      <c r="SRZ124" s="172"/>
      <c r="SSA124" s="172"/>
      <c r="SSB124" s="172"/>
      <c r="SSC124" s="172"/>
      <c r="SSD124" s="172"/>
      <c r="SSE124" s="172"/>
      <c r="SSF124" s="172"/>
      <c r="SSG124" s="172"/>
      <c r="SSH124" s="172"/>
      <c r="SSI124" s="172"/>
      <c r="SSJ124" s="172"/>
      <c r="SSK124" s="172"/>
      <c r="SSL124" s="172"/>
      <c r="SSM124" s="172"/>
      <c r="SSN124" s="172"/>
      <c r="SSO124" s="172"/>
      <c r="SSP124" s="172"/>
      <c r="SSQ124" s="172"/>
      <c r="SSR124" s="172"/>
      <c r="SSS124" s="172"/>
      <c r="SST124" s="172"/>
      <c r="SSU124" s="172"/>
      <c r="SSV124" s="172"/>
      <c r="SSW124" s="172"/>
      <c r="SSX124" s="172"/>
      <c r="SSY124" s="172"/>
      <c r="SSZ124" s="172"/>
      <c r="STA124" s="172"/>
      <c r="STB124" s="172"/>
      <c r="STC124" s="172"/>
      <c r="STD124" s="172"/>
      <c r="STE124" s="172"/>
      <c r="STF124" s="172"/>
      <c r="STG124" s="172"/>
      <c r="STH124" s="172"/>
      <c r="STI124" s="172"/>
      <c r="STJ124" s="172"/>
      <c r="STK124" s="172"/>
      <c r="STL124" s="172"/>
      <c r="STM124" s="172"/>
      <c r="STN124" s="172"/>
      <c r="STO124" s="172"/>
      <c r="STP124" s="172"/>
      <c r="STQ124" s="172"/>
      <c r="STR124" s="172"/>
      <c r="STS124" s="172"/>
      <c r="STT124" s="172"/>
      <c r="STU124" s="172"/>
      <c r="STV124" s="172"/>
      <c r="STW124" s="172"/>
      <c r="STX124" s="172"/>
      <c r="STY124" s="172"/>
      <c r="STZ124" s="172"/>
      <c r="SUA124" s="172"/>
      <c r="SUB124" s="172"/>
      <c r="SUC124" s="172"/>
      <c r="SUD124" s="172"/>
      <c r="SUE124" s="172"/>
      <c r="SUF124" s="172"/>
      <c r="SUG124" s="172"/>
      <c r="SUH124" s="172"/>
      <c r="SUI124" s="172"/>
      <c r="SUJ124" s="172"/>
      <c r="SUK124" s="172"/>
      <c r="SUL124" s="172"/>
      <c r="SUM124" s="172"/>
      <c r="SUN124" s="172"/>
      <c r="SUO124" s="172"/>
      <c r="SUP124" s="172"/>
      <c r="SUQ124" s="172"/>
      <c r="SUR124" s="172"/>
      <c r="SUS124" s="172"/>
      <c r="SUT124" s="172"/>
      <c r="SUU124" s="172"/>
      <c r="SUV124" s="172"/>
      <c r="SUW124" s="172"/>
      <c r="SUX124" s="172"/>
      <c r="SUY124" s="172"/>
      <c r="SUZ124" s="172"/>
      <c r="SVA124" s="172"/>
      <c r="SVB124" s="172"/>
      <c r="SVC124" s="172"/>
      <c r="SVD124" s="172"/>
      <c r="SVE124" s="172"/>
      <c r="SVF124" s="172"/>
      <c r="SVG124" s="172"/>
      <c r="SVH124" s="172"/>
      <c r="SVI124" s="172"/>
      <c r="SVJ124" s="172"/>
      <c r="SVK124" s="172"/>
      <c r="SVL124" s="172"/>
      <c r="SVM124" s="172"/>
      <c r="SVN124" s="172"/>
      <c r="SVO124" s="172"/>
      <c r="SVP124" s="172"/>
      <c r="SVQ124" s="172"/>
      <c r="SVR124" s="172"/>
      <c r="SVS124" s="172"/>
      <c r="SVT124" s="172"/>
      <c r="SVU124" s="172"/>
      <c r="SVV124" s="172"/>
      <c r="SVW124" s="172"/>
      <c r="SVX124" s="172"/>
      <c r="SVY124" s="172"/>
      <c r="SVZ124" s="172"/>
      <c r="SWA124" s="172"/>
      <c r="SWB124" s="172"/>
      <c r="SWC124" s="172"/>
      <c r="SWD124" s="172"/>
      <c r="SWE124" s="172"/>
      <c r="SWF124" s="172"/>
      <c r="SWG124" s="172"/>
      <c r="SWH124" s="172"/>
      <c r="SWI124" s="172"/>
      <c r="SWJ124" s="172"/>
      <c r="SWK124" s="172"/>
      <c r="SWL124" s="172"/>
      <c r="SWM124" s="172"/>
      <c r="SWN124" s="172"/>
      <c r="SWO124" s="172"/>
      <c r="SWP124" s="172"/>
      <c r="SWQ124" s="172"/>
      <c r="SWR124" s="172"/>
      <c r="SWS124" s="172"/>
      <c r="SWT124" s="172"/>
      <c r="SWU124" s="172"/>
      <c r="SWV124" s="172"/>
      <c r="SWW124" s="172"/>
      <c r="SWX124" s="172"/>
      <c r="SWY124" s="172"/>
      <c r="SWZ124" s="172"/>
      <c r="SXA124" s="172"/>
      <c r="SXB124" s="172"/>
      <c r="SXC124" s="172"/>
      <c r="SXD124" s="172"/>
      <c r="SXE124" s="172"/>
      <c r="SXF124" s="172"/>
      <c r="SXG124" s="172"/>
      <c r="SXH124" s="172"/>
      <c r="SXI124" s="172"/>
      <c r="SXJ124" s="172"/>
      <c r="SXK124" s="172"/>
      <c r="SXL124" s="172"/>
      <c r="SXM124" s="172"/>
      <c r="SXN124" s="172"/>
      <c r="SXO124" s="172"/>
      <c r="SXP124" s="172"/>
      <c r="SXQ124" s="172"/>
      <c r="SXR124" s="172"/>
      <c r="SXS124" s="172"/>
      <c r="SXT124" s="172"/>
      <c r="SXU124" s="172"/>
      <c r="SXV124" s="172"/>
      <c r="SXW124" s="172"/>
      <c r="SXX124" s="172"/>
      <c r="SXY124" s="172"/>
      <c r="SXZ124" s="172"/>
      <c r="SYA124" s="172"/>
      <c r="SYB124" s="172"/>
      <c r="SYC124" s="172"/>
      <c r="SYD124" s="172"/>
      <c r="SYE124" s="172"/>
      <c r="SYF124" s="172"/>
      <c r="SYG124" s="172"/>
      <c r="SYH124" s="172"/>
      <c r="SYI124" s="172"/>
      <c r="SYJ124" s="172"/>
      <c r="SYK124" s="172"/>
      <c r="SYL124" s="172"/>
      <c r="SYM124" s="172"/>
      <c r="SYN124" s="172"/>
      <c r="SYO124" s="172"/>
      <c r="SYP124" s="172"/>
      <c r="SYQ124" s="172"/>
      <c r="SYR124" s="172"/>
      <c r="SYS124" s="172"/>
      <c r="SYT124" s="172"/>
      <c r="SYU124" s="172"/>
      <c r="SYV124" s="172"/>
      <c r="SYW124" s="172"/>
      <c r="SYX124" s="172"/>
      <c r="SYY124" s="172"/>
      <c r="SYZ124" s="172"/>
      <c r="SZA124" s="172"/>
      <c r="SZB124" s="172"/>
      <c r="SZC124" s="172"/>
      <c r="SZD124" s="172"/>
      <c r="SZE124" s="172"/>
      <c r="SZF124" s="172"/>
      <c r="SZG124" s="172"/>
      <c r="SZH124" s="172"/>
      <c r="SZI124" s="172"/>
      <c r="SZJ124" s="172"/>
      <c r="SZK124" s="172"/>
      <c r="SZL124" s="172"/>
      <c r="SZM124" s="172"/>
      <c r="SZN124" s="172"/>
      <c r="SZO124" s="172"/>
      <c r="SZP124" s="172"/>
      <c r="SZQ124" s="172"/>
      <c r="SZR124" s="172"/>
      <c r="SZS124" s="172"/>
      <c r="SZT124" s="172"/>
      <c r="SZU124" s="172"/>
      <c r="SZV124" s="172"/>
      <c r="SZW124" s="172"/>
      <c r="SZX124" s="172"/>
      <c r="SZY124" s="172"/>
      <c r="SZZ124" s="172"/>
      <c r="TAA124" s="172"/>
      <c r="TAB124" s="172"/>
      <c r="TAC124" s="172"/>
      <c r="TAD124" s="172"/>
      <c r="TAE124" s="172"/>
      <c r="TAF124" s="172"/>
      <c r="TAG124" s="172"/>
      <c r="TAH124" s="172"/>
      <c r="TAI124" s="172"/>
      <c r="TAJ124" s="172"/>
      <c r="TAK124" s="172"/>
      <c r="TAL124" s="172"/>
      <c r="TAM124" s="172"/>
      <c r="TAN124" s="172"/>
      <c r="TAO124" s="172"/>
      <c r="TAP124" s="172"/>
      <c r="TAQ124" s="172"/>
      <c r="TAR124" s="172"/>
      <c r="TAS124" s="172"/>
      <c r="TAT124" s="172"/>
      <c r="TAU124" s="172"/>
      <c r="TAV124" s="172"/>
      <c r="TAW124" s="172"/>
      <c r="TAX124" s="172"/>
      <c r="TAY124" s="172"/>
      <c r="TAZ124" s="172"/>
      <c r="TBA124" s="172"/>
      <c r="TBB124" s="172"/>
      <c r="TBC124" s="172"/>
      <c r="TBD124" s="172"/>
      <c r="TBE124" s="172"/>
      <c r="TBF124" s="172"/>
      <c r="TBG124" s="172"/>
      <c r="TBH124" s="172"/>
      <c r="TBI124" s="172"/>
      <c r="TBJ124" s="172"/>
      <c r="TBK124" s="172"/>
      <c r="TBL124" s="172"/>
      <c r="TBM124" s="172"/>
      <c r="TBN124" s="172"/>
      <c r="TBO124" s="172"/>
      <c r="TBP124" s="172"/>
      <c r="TBQ124" s="172"/>
      <c r="TBR124" s="172"/>
      <c r="TBS124" s="172"/>
      <c r="TBT124" s="172"/>
      <c r="TBU124" s="172"/>
      <c r="TBV124" s="172"/>
      <c r="TBW124" s="172"/>
      <c r="TBX124" s="172"/>
      <c r="TBY124" s="172"/>
      <c r="TBZ124" s="172"/>
      <c r="TCA124" s="172"/>
      <c r="TCB124" s="172"/>
      <c r="TCC124" s="172"/>
      <c r="TCD124" s="172"/>
      <c r="TCE124" s="172"/>
      <c r="TCF124" s="172"/>
      <c r="TCG124" s="172"/>
      <c r="TCH124" s="172"/>
      <c r="TCI124" s="172"/>
      <c r="TCJ124" s="172"/>
      <c r="TCK124" s="172"/>
      <c r="TCL124" s="172"/>
      <c r="TCM124" s="172"/>
      <c r="TCN124" s="172"/>
      <c r="TCO124" s="172"/>
      <c r="TCP124" s="172"/>
      <c r="TCQ124" s="172"/>
      <c r="TCR124" s="172"/>
      <c r="TCS124" s="172"/>
      <c r="TCT124" s="172"/>
      <c r="TCU124" s="172"/>
      <c r="TCV124" s="172"/>
      <c r="TCW124" s="172"/>
      <c r="TCX124" s="172"/>
      <c r="TCY124" s="172"/>
      <c r="TCZ124" s="172"/>
      <c r="TDA124" s="172"/>
      <c r="TDB124" s="172"/>
      <c r="TDC124" s="172"/>
      <c r="TDD124" s="172"/>
      <c r="TDE124" s="172"/>
      <c r="TDF124" s="172"/>
      <c r="TDG124" s="172"/>
      <c r="TDH124" s="172"/>
      <c r="TDI124" s="172"/>
      <c r="TDJ124" s="172"/>
      <c r="TDK124" s="172"/>
      <c r="TDL124" s="172"/>
      <c r="TDM124" s="172"/>
      <c r="TDN124" s="172"/>
      <c r="TDO124" s="172"/>
      <c r="TDP124" s="172"/>
      <c r="TDQ124" s="172"/>
      <c r="TDR124" s="172"/>
      <c r="TDS124" s="172"/>
      <c r="TDT124" s="172"/>
      <c r="TDU124" s="172"/>
      <c r="TDV124" s="172"/>
      <c r="TDW124" s="172"/>
      <c r="TDX124" s="172"/>
      <c r="TDY124" s="172"/>
      <c r="TDZ124" s="172"/>
      <c r="TEA124" s="172"/>
      <c r="TEB124" s="172"/>
      <c r="TEC124" s="172"/>
      <c r="TED124" s="172"/>
      <c r="TEE124" s="172"/>
      <c r="TEF124" s="172"/>
      <c r="TEG124" s="172"/>
      <c r="TEH124" s="172"/>
      <c r="TEI124" s="172"/>
      <c r="TEJ124" s="172"/>
      <c r="TEK124" s="172"/>
      <c r="TEL124" s="172"/>
      <c r="TEM124" s="172"/>
      <c r="TEN124" s="172"/>
      <c r="TEO124" s="172"/>
      <c r="TEP124" s="172"/>
      <c r="TEQ124" s="172"/>
      <c r="TER124" s="172"/>
      <c r="TES124" s="172"/>
      <c r="TET124" s="172"/>
      <c r="TEU124" s="172"/>
      <c r="TEV124" s="172"/>
      <c r="TEW124" s="172"/>
      <c r="TEX124" s="172"/>
      <c r="TEY124" s="172"/>
      <c r="TEZ124" s="172"/>
      <c r="TFA124" s="172"/>
      <c r="TFB124" s="172"/>
      <c r="TFC124" s="172"/>
      <c r="TFD124" s="172"/>
      <c r="TFE124" s="172"/>
      <c r="TFF124" s="172"/>
      <c r="TFG124" s="172"/>
      <c r="TFH124" s="172"/>
      <c r="TFI124" s="172"/>
      <c r="TFJ124" s="172"/>
      <c r="TFK124" s="172"/>
      <c r="TFL124" s="172"/>
      <c r="TFM124" s="172"/>
      <c r="TFN124" s="172"/>
      <c r="TFO124" s="172"/>
      <c r="TFP124" s="172"/>
      <c r="TFQ124" s="172"/>
      <c r="TFR124" s="172"/>
      <c r="TFS124" s="172"/>
      <c r="TFT124" s="172"/>
      <c r="TFU124" s="172"/>
      <c r="TFV124" s="172"/>
      <c r="TFW124" s="172"/>
      <c r="TFX124" s="172"/>
      <c r="TFY124" s="172"/>
      <c r="TFZ124" s="172"/>
      <c r="TGA124" s="172"/>
      <c r="TGB124" s="172"/>
      <c r="TGC124" s="172"/>
      <c r="TGD124" s="172"/>
      <c r="TGE124" s="172"/>
      <c r="TGF124" s="172"/>
      <c r="TGG124" s="172"/>
      <c r="TGH124" s="172"/>
      <c r="TGI124" s="172"/>
      <c r="TGJ124" s="172"/>
      <c r="TGK124" s="172"/>
      <c r="TGL124" s="172"/>
      <c r="TGM124" s="172"/>
      <c r="TGN124" s="172"/>
      <c r="TGO124" s="172"/>
      <c r="TGP124" s="172"/>
      <c r="TGQ124" s="172"/>
      <c r="TGR124" s="172"/>
      <c r="TGS124" s="172"/>
      <c r="TGT124" s="172"/>
      <c r="TGU124" s="172"/>
      <c r="TGV124" s="172"/>
      <c r="TGW124" s="172"/>
      <c r="TGX124" s="172"/>
      <c r="TGY124" s="172"/>
      <c r="TGZ124" s="172"/>
      <c r="THA124" s="172"/>
      <c r="THB124" s="172"/>
      <c r="THC124" s="172"/>
      <c r="THD124" s="172"/>
      <c r="THE124" s="172"/>
      <c r="THF124" s="172"/>
      <c r="THG124" s="172"/>
      <c r="THH124" s="172"/>
      <c r="THI124" s="172"/>
      <c r="THJ124" s="172"/>
      <c r="THK124" s="172"/>
      <c r="THL124" s="172"/>
      <c r="THM124" s="172"/>
      <c r="THN124" s="172"/>
      <c r="THO124" s="172"/>
      <c r="THP124" s="172"/>
      <c r="THQ124" s="172"/>
      <c r="THR124" s="172"/>
      <c r="THS124" s="172"/>
      <c r="THT124" s="172"/>
      <c r="THU124" s="172"/>
      <c r="THV124" s="172"/>
      <c r="THW124" s="172"/>
      <c r="THX124" s="172"/>
      <c r="THY124" s="172"/>
      <c r="THZ124" s="172"/>
      <c r="TIA124" s="172"/>
      <c r="TIB124" s="172"/>
      <c r="TIC124" s="172"/>
      <c r="TID124" s="172"/>
      <c r="TIE124" s="172"/>
      <c r="TIF124" s="172"/>
      <c r="TIG124" s="172"/>
      <c r="TIH124" s="172"/>
      <c r="TII124" s="172"/>
      <c r="TIJ124" s="172"/>
      <c r="TIK124" s="172"/>
      <c r="TIL124" s="172"/>
      <c r="TIM124" s="172"/>
      <c r="TIN124" s="172"/>
      <c r="TIO124" s="172"/>
      <c r="TIP124" s="172"/>
      <c r="TIQ124" s="172"/>
      <c r="TIR124" s="172"/>
      <c r="TIS124" s="172"/>
      <c r="TIT124" s="172"/>
      <c r="TIU124" s="172"/>
      <c r="TIV124" s="172"/>
      <c r="TIW124" s="172"/>
      <c r="TIX124" s="172"/>
      <c r="TIY124" s="172"/>
      <c r="TIZ124" s="172"/>
      <c r="TJA124" s="172"/>
      <c r="TJB124" s="172"/>
      <c r="TJC124" s="172"/>
      <c r="TJD124" s="172"/>
      <c r="TJE124" s="172"/>
      <c r="TJF124" s="172"/>
      <c r="TJG124" s="172"/>
      <c r="TJH124" s="172"/>
      <c r="TJI124" s="172"/>
      <c r="TJJ124" s="172"/>
      <c r="TJK124" s="172"/>
      <c r="TJL124" s="172"/>
      <c r="TJM124" s="172"/>
      <c r="TJN124" s="172"/>
      <c r="TJO124" s="172"/>
      <c r="TJP124" s="172"/>
      <c r="TJQ124" s="172"/>
      <c r="TJR124" s="172"/>
      <c r="TJS124" s="172"/>
      <c r="TJT124" s="172"/>
      <c r="TJU124" s="172"/>
      <c r="TJV124" s="172"/>
      <c r="TJW124" s="172"/>
      <c r="TJX124" s="172"/>
      <c r="TJY124" s="172"/>
      <c r="TJZ124" s="172"/>
      <c r="TKA124" s="172"/>
      <c r="TKB124" s="172"/>
      <c r="TKC124" s="172"/>
      <c r="TKD124" s="172"/>
      <c r="TKE124" s="172"/>
      <c r="TKF124" s="172"/>
      <c r="TKG124" s="172"/>
      <c r="TKH124" s="172"/>
      <c r="TKI124" s="172"/>
      <c r="TKJ124" s="172"/>
      <c r="TKK124" s="172"/>
      <c r="TKL124" s="172"/>
      <c r="TKM124" s="172"/>
      <c r="TKN124" s="172"/>
      <c r="TKO124" s="172"/>
      <c r="TKP124" s="172"/>
      <c r="TKQ124" s="172"/>
      <c r="TKR124" s="172"/>
      <c r="TKS124" s="172"/>
      <c r="TKT124" s="172"/>
      <c r="TKU124" s="172"/>
      <c r="TKV124" s="172"/>
      <c r="TKW124" s="172"/>
      <c r="TKX124" s="172"/>
      <c r="TKY124" s="172"/>
      <c r="TKZ124" s="172"/>
      <c r="TLA124" s="172"/>
      <c r="TLB124" s="172"/>
      <c r="TLC124" s="172"/>
      <c r="TLD124" s="172"/>
      <c r="TLE124" s="172"/>
      <c r="TLF124" s="172"/>
      <c r="TLG124" s="172"/>
      <c r="TLH124" s="172"/>
      <c r="TLI124" s="172"/>
      <c r="TLJ124" s="172"/>
      <c r="TLK124" s="172"/>
      <c r="TLL124" s="172"/>
      <c r="TLM124" s="172"/>
      <c r="TLN124" s="172"/>
      <c r="TLO124" s="172"/>
      <c r="TLP124" s="172"/>
      <c r="TLQ124" s="172"/>
      <c r="TLR124" s="172"/>
      <c r="TLS124" s="172"/>
      <c r="TLT124" s="172"/>
      <c r="TLU124" s="172"/>
      <c r="TLV124" s="172"/>
      <c r="TLW124" s="172"/>
      <c r="TLX124" s="172"/>
      <c r="TLY124" s="172"/>
      <c r="TLZ124" s="172"/>
      <c r="TMA124" s="172"/>
      <c r="TMB124" s="172"/>
      <c r="TMC124" s="172"/>
      <c r="TMD124" s="172"/>
      <c r="TME124" s="172"/>
      <c r="TMF124" s="172"/>
      <c r="TMG124" s="172"/>
      <c r="TMH124" s="172"/>
      <c r="TMI124" s="172"/>
      <c r="TMJ124" s="172"/>
      <c r="TMK124" s="172"/>
      <c r="TML124" s="172"/>
      <c r="TMM124" s="172"/>
      <c r="TMN124" s="172"/>
      <c r="TMO124" s="172"/>
      <c r="TMP124" s="172"/>
      <c r="TMQ124" s="172"/>
      <c r="TMR124" s="172"/>
      <c r="TMS124" s="172"/>
      <c r="TMT124" s="172"/>
      <c r="TMU124" s="172"/>
      <c r="TMV124" s="172"/>
      <c r="TMW124" s="172"/>
      <c r="TMX124" s="172"/>
      <c r="TMY124" s="172"/>
      <c r="TMZ124" s="172"/>
      <c r="TNA124" s="172"/>
      <c r="TNB124" s="172"/>
      <c r="TNC124" s="172"/>
      <c r="TND124" s="172"/>
      <c r="TNE124" s="172"/>
      <c r="TNF124" s="172"/>
      <c r="TNG124" s="172"/>
      <c r="TNH124" s="172"/>
      <c r="TNI124" s="172"/>
      <c r="TNJ124" s="172"/>
      <c r="TNK124" s="172"/>
      <c r="TNL124" s="172"/>
      <c r="TNM124" s="172"/>
      <c r="TNN124" s="172"/>
      <c r="TNO124" s="172"/>
      <c r="TNP124" s="172"/>
      <c r="TNQ124" s="172"/>
      <c r="TNR124" s="172"/>
      <c r="TNS124" s="172"/>
      <c r="TNT124" s="172"/>
      <c r="TNU124" s="172"/>
      <c r="TNV124" s="172"/>
      <c r="TNW124" s="172"/>
      <c r="TNX124" s="172"/>
      <c r="TNY124" s="172"/>
      <c r="TNZ124" s="172"/>
      <c r="TOA124" s="172"/>
      <c r="TOB124" s="172"/>
      <c r="TOC124" s="172"/>
      <c r="TOD124" s="172"/>
      <c r="TOE124" s="172"/>
      <c r="TOF124" s="172"/>
      <c r="TOG124" s="172"/>
      <c r="TOH124" s="172"/>
      <c r="TOI124" s="172"/>
      <c r="TOJ124" s="172"/>
      <c r="TOK124" s="172"/>
      <c r="TOL124" s="172"/>
      <c r="TOM124" s="172"/>
      <c r="TON124" s="172"/>
      <c r="TOO124" s="172"/>
      <c r="TOP124" s="172"/>
      <c r="TOQ124" s="172"/>
      <c r="TOR124" s="172"/>
      <c r="TOS124" s="172"/>
      <c r="TOT124" s="172"/>
      <c r="TOU124" s="172"/>
      <c r="TOV124" s="172"/>
      <c r="TOW124" s="172"/>
      <c r="TOX124" s="172"/>
      <c r="TOY124" s="172"/>
      <c r="TOZ124" s="172"/>
      <c r="TPA124" s="172"/>
      <c r="TPB124" s="172"/>
      <c r="TPC124" s="172"/>
      <c r="TPD124" s="172"/>
      <c r="TPE124" s="172"/>
      <c r="TPF124" s="172"/>
      <c r="TPG124" s="172"/>
      <c r="TPH124" s="172"/>
      <c r="TPI124" s="172"/>
      <c r="TPJ124" s="172"/>
      <c r="TPK124" s="172"/>
      <c r="TPL124" s="172"/>
      <c r="TPM124" s="172"/>
      <c r="TPN124" s="172"/>
      <c r="TPO124" s="172"/>
      <c r="TPP124" s="172"/>
      <c r="TPQ124" s="172"/>
      <c r="TPR124" s="172"/>
      <c r="TPS124" s="172"/>
      <c r="TPT124" s="172"/>
      <c r="TPU124" s="172"/>
      <c r="TPV124" s="172"/>
      <c r="TPW124" s="172"/>
      <c r="TPX124" s="172"/>
      <c r="TPY124" s="172"/>
      <c r="TPZ124" s="172"/>
      <c r="TQA124" s="172"/>
      <c r="TQB124" s="172"/>
      <c r="TQC124" s="172"/>
      <c r="TQD124" s="172"/>
      <c r="TQE124" s="172"/>
      <c r="TQF124" s="172"/>
      <c r="TQG124" s="172"/>
      <c r="TQH124" s="172"/>
      <c r="TQI124" s="172"/>
      <c r="TQJ124" s="172"/>
      <c r="TQK124" s="172"/>
      <c r="TQL124" s="172"/>
      <c r="TQM124" s="172"/>
      <c r="TQN124" s="172"/>
      <c r="TQO124" s="172"/>
      <c r="TQP124" s="172"/>
      <c r="TQQ124" s="172"/>
      <c r="TQR124" s="172"/>
      <c r="TQS124" s="172"/>
      <c r="TQT124" s="172"/>
      <c r="TQU124" s="172"/>
      <c r="TQV124" s="172"/>
      <c r="TQW124" s="172"/>
      <c r="TQX124" s="172"/>
      <c r="TQY124" s="172"/>
      <c r="TQZ124" s="172"/>
      <c r="TRA124" s="172"/>
      <c r="TRB124" s="172"/>
      <c r="TRC124" s="172"/>
      <c r="TRD124" s="172"/>
      <c r="TRE124" s="172"/>
      <c r="TRF124" s="172"/>
      <c r="TRG124" s="172"/>
      <c r="TRH124" s="172"/>
      <c r="TRI124" s="172"/>
      <c r="TRJ124" s="172"/>
      <c r="TRK124" s="172"/>
      <c r="TRL124" s="172"/>
      <c r="TRM124" s="172"/>
      <c r="TRN124" s="172"/>
      <c r="TRO124" s="172"/>
      <c r="TRP124" s="172"/>
      <c r="TRQ124" s="172"/>
      <c r="TRR124" s="172"/>
      <c r="TRS124" s="172"/>
      <c r="TRT124" s="172"/>
      <c r="TRU124" s="172"/>
      <c r="TRV124" s="172"/>
      <c r="TRW124" s="172"/>
      <c r="TRX124" s="172"/>
      <c r="TRY124" s="172"/>
      <c r="TRZ124" s="172"/>
      <c r="TSA124" s="172"/>
      <c r="TSB124" s="172"/>
      <c r="TSC124" s="172"/>
      <c r="TSD124" s="172"/>
      <c r="TSE124" s="172"/>
      <c r="TSF124" s="172"/>
      <c r="TSG124" s="172"/>
      <c r="TSH124" s="172"/>
      <c r="TSI124" s="172"/>
      <c r="TSJ124" s="172"/>
      <c r="TSK124" s="172"/>
      <c r="TSL124" s="172"/>
      <c r="TSM124" s="172"/>
      <c r="TSN124" s="172"/>
      <c r="TSO124" s="172"/>
      <c r="TSP124" s="172"/>
      <c r="TSQ124" s="172"/>
      <c r="TSR124" s="172"/>
      <c r="TSS124" s="172"/>
      <c r="TST124" s="172"/>
      <c r="TSU124" s="172"/>
      <c r="TSV124" s="172"/>
      <c r="TSW124" s="172"/>
      <c r="TSX124" s="172"/>
      <c r="TSY124" s="172"/>
      <c r="TSZ124" s="172"/>
      <c r="TTA124" s="172"/>
      <c r="TTB124" s="172"/>
      <c r="TTC124" s="172"/>
      <c r="TTD124" s="172"/>
      <c r="TTE124" s="172"/>
      <c r="TTF124" s="172"/>
      <c r="TTG124" s="172"/>
      <c r="TTH124" s="172"/>
      <c r="TTI124" s="172"/>
      <c r="TTJ124" s="172"/>
      <c r="TTK124" s="172"/>
      <c r="TTL124" s="172"/>
      <c r="TTM124" s="172"/>
      <c r="TTN124" s="172"/>
      <c r="TTO124" s="172"/>
      <c r="TTP124" s="172"/>
      <c r="TTQ124" s="172"/>
      <c r="TTR124" s="172"/>
      <c r="TTS124" s="172"/>
      <c r="TTT124" s="172"/>
      <c r="TTU124" s="172"/>
      <c r="TTV124" s="172"/>
      <c r="TTW124" s="172"/>
      <c r="TTX124" s="172"/>
      <c r="TTY124" s="172"/>
      <c r="TTZ124" s="172"/>
      <c r="TUA124" s="172"/>
      <c r="TUB124" s="172"/>
      <c r="TUC124" s="172"/>
      <c r="TUD124" s="172"/>
      <c r="TUE124" s="172"/>
      <c r="TUF124" s="172"/>
      <c r="TUG124" s="172"/>
      <c r="TUH124" s="172"/>
      <c r="TUI124" s="172"/>
      <c r="TUJ124" s="172"/>
      <c r="TUK124" s="172"/>
      <c r="TUL124" s="172"/>
      <c r="TUM124" s="172"/>
      <c r="TUN124" s="172"/>
      <c r="TUO124" s="172"/>
      <c r="TUP124" s="172"/>
      <c r="TUQ124" s="172"/>
      <c r="TUR124" s="172"/>
      <c r="TUS124" s="172"/>
      <c r="TUT124" s="172"/>
      <c r="TUU124" s="172"/>
      <c r="TUV124" s="172"/>
      <c r="TUW124" s="172"/>
      <c r="TUX124" s="172"/>
      <c r="TUY124" s="172"/>
      <c r="TUZ124" s="172"/>
      <c r="TVA124" s="172"/>
      <c r="TVB124" s="172"/>
      <c r="TVC124" s="172"/>
      <c r="TVD124" s="172"/>
      <c r="TVE124" s="172"/>
      <c r="TVF124" s="172"/>
      <c r="TVG124" s="172"/>
      <c r="TVH124" s="172"/>
      <c r="TVI124" s="172"/>
      <c r="TVJ124" s="172"/>
      <c r="TVK124" s="172"/>
      <c r="TVL124" s="172"/>
      <c r="TVM124" s="172"/>
      <c r="TVN124" s="172"/>
      <c r="TVO124" s="172"/>
      <c r="TVP124" s="172"/>
      <c r="TVQ124" s="172"/>
      <c r="TVR124" s="172"/>
      <c r="TVS124" s="172"/>
      <c r="TVT124" s="172"/>
      <c r="TVU124" s="172"/>
      <c r="TVV124" s="172"/>
      <c r="TVW124" s="172"/>
      <c r="TVX124" s="172"/>
      <c r="TVY124" s="172"/>
      <c r="TVZ124" s="172"/>
      <c r="TWA124" s="172"/>
      <c r="TWB124" s="172"/>
      <c r="TWC124" s="172"/>
      <c r="TWD124" s="172"/>
      <c r="TWE124" s="172"/>
      <c r="TWF124" s="172"/>
      <c r="TWG124" s="172"/>
      <c r="TWH124" s="172"/>
      <c r="TWI124" s="172"/>
      <c r="TWJ124" s="172"/>
      <c r="TWK124" s="172"/>
      <c r="TWL124" s="172"/>
      <c r="TWM124" s="172"/>
      <c r="TWN124" s="172"/>
      <c r="TWO124" s="172"/>
      <c r="TWP124" s="172"/>
      <c r="TWQ124" s="172"/>
      <c r="TWR124" s="172"/>
      <c r="TWS124" s="172"/>
      <c r="TWT124" s="172"/>
      <c r="TWU124" s="172"/>
      <c r="TWV124" s="172"/>
      <c r="TWW124" s="172"/>
      <c r="TWX124" s="172"/>
      <c r="TWY124" s="172"/>
      <c r="TWZ124" s="172"/>
      <c r="TXA124" s="172"/>
      <c r="TXB124" s="172"/>
      <c r="TXC124" s="172"/>
      <c r="TXD124" s="172"/>
      <c r="TXE124" s="172"/>
      <c r="TXF124" s="172"/>
      <c r="TXG124" s="172"/>
      <c r="TXH124" s="172"/>
      <c r="TXI124" s="172"/>
      <c r="TXJ124" s="172"/>
      <c r="TXK124" s="172"/>
      <c r="TXL124" s="172"/>
      <c r="TXM124" s="172"/>
      <c r="TXN124" s="172"/>
      <c r="TXO124" s="172"/>
      <c r="TXP124" s="172"/>
      <c r="TXQ124" s="172"/>
      <c r="TXR124" s="172"/>
      <c r="TXS124" s="172"/>
      <c r="TXT124" s="172"/>
      <c r="TXU124" s="172"/>
      <c r="TXV124" s="172"/>
      <c r="TXW124" s="172"/>
      <c r="TXX124" s="172"/>
      <c r="TXY124" s="172"/>
      <c r="TXZ124" s="172"/>
      <c r="TYA124" s="172"/>
      <c r="TYB124" s="172"/>
      <c r="TYC124" s="172"/>
      <c r="TYD124" s="172"/>
      <c r="TYE124" s="172"/>
      <c r="TYF124" s="172"/>
      <c r="TYG124" s="172"/>
      <c r="TYH124" s="172"/>
      <c r="TYI124" s="172"/>
      <c r="TYJ124" s="172"/>
      <c r="TYK124" s="172"/>
      <c r="TYL124" s="172"/>
      <c r="TYM124" s="172"/>
      <c r="TYN124" s="172"/>
      <c r="TYO124" s="172"/>
      <c r="TYP124" s="172"/>
      <c r="TYQ124" s="172"/>
      <c r="TYR124" s="172"/>
      <c r="TYS124" s="172"/>
      <c r="TYT124" s="172"/>
      <c r="TYU124" s="172"/>
      <c r="TYV124" s="172"/>
      <c r="TYW124" s="172"/>
      <c r="TYX124" s="172"/>
      <c r="TYY124" s="172"/>
      <c r="TYZ124" s="172"/>
      <c r="TZA124" s="172"/>
      <c r="TZB124" s="172"/>
      <c r="TZC124" s="172"/>
      <c r="TZD124" s="172"/>
      <c r="TZE124" s="172"/>
      <c r="TZF124" s="172"/>
      <c r="TZG124" s="172"/>
      <c r="TZH124" s="172"/>
      <c r="TZI124" s="172"/>
      <c r="TZJ124" s="172"/>
      <c r="TZK124" s="172"/>
      <c r="TZL124" s="172"/>
      <c r="TZM124" s="172"/>
      <c r="TZN124" s="172"/>
      <c r="TZO124" s="172"/>
      <c r="TZP124" s="172"/>
      <c r="TZQ124" s="172"/>
      <c r="TZR124" s="172"/>
      <c r="TZS124" s="172"/>
      <c r="TZT124" s="172"/>
      <c r="TZU124" s="172"/>
      <c r="TZV124" s="172"/>
      <c r="TZW124" s="172"/>
      <c r="TZX124" s="172"/>
      <c r="TZY124" s="172"/>
      <c r="TZZ124" s="172"/>
      <c r="UAA124" s="172"/>
      <c r="UAB124" s="172"/>
      <c r="UAC124" s="172"/>
      <c r="UAD124" s="172"/>
      <c r="UAE124" s="172"/>
      <c r="UAF124" s="172"/>
      <c r="UAG124" s="172"/>
      <c r="UAH124" s="172"/>
      <c r="UAI124" s="172"/>
      <c r="UAJ124" s="172"/>
      <c r="UAK124" s="172"/>
      <c r="UAL124" s="172"/>
      <c r="UAM124" s="172"/>
      <c r="UAN124" s="172"/>
      <c r="UAO124" s="172"/>
      <c r="UAP124" s="172"/>
      <c r="UAQ124" s="172"/>
      <c r="UAR124" s="172"/>
      <c r="UAS124" s="172"/>
      <c r="UAT124" s="172"/>
      <c r="UAU124" s="172"/>
      <c r="UAV124" s="172"/>
      <c r="UAW124" s="172"/>
      <c r="UAX124" s="172"/>
      <c r="UAY124" s="172"/>
      <c r="UAZ124" s="172"/>
      <c r="UBA124" s="172"/>
      <c r="UBB124" s="172"/>
      <c r="UBC124" s="172"/>
      <c r="UBD124" s="172"/>
      <c r="UBE124" s="172"/>
      <c r="UBF124" s="172"/>
      <c r="UBG124" s="172"/>
      <c r="UBH124" s="172"/>
      <c r="UBI124" s="172"/>
      <c r="UBJ124" s="172"/>
      <c r="UBK124" s="172"/>
      <c r="UBL124" s="172"/>
      <c r="UBM124" s="172"/>
      <c r="UBN124" s="172"/>
      <c r="UBO124" s="172"/>
      <c r="UBP124" s="172"/>
      <c r="UBQ124" s="172"/>
      <c r="UBR124" s="172"/>
      <c r="UBS124" s="172"/>
      <c r="UBT124" s="172"/>
      <c r="UBU124" s="172"/>
      <c r="UBV124" s="172"/>
      <c r="UBW124" s="172"/>
      <c r="UBX124" s="172"/>
      <c r="UBY124" s="172"/>
      <c r="UBZ124" s="172"/>
      <c r="UCA124" s="172"/>
      <c r="UCB124" s="172"/>
      <c r="UCC124" s="172"/>
      <c r="UCD124" s="172"/>
      <c r="UCE124" s="172"/>
      <c r="UCF124" s="172"/>
      <c r="UCG124" s="172"/>
      <c r="UCH124" s="172"/>
      <c r="UCI124" s="172"/>
      <c r="UCJ124" s="172"/>
      <c r="UCK124" s="172"/>
      <c r="UCL124" s="172"/>
      <c r="UCM124" s="172"/>
      <c r="UCN124" s="172"/>
      <c r="UCO124" s="172"/>
      <c r="UCP124" s="172"/>
      <c r="UCQ124" s="172"/>
      <c r="UCR124" s="172"/>
      <c r="UCS124" s="172"/>
      <c r="UCT124" s="172"/>
      <c r="UCU124" s="172"/>
      <c r="UCV124" s="172"/>
      <c r="UCW124" s="172"/>
      <c r="UCX124" s="172"/>
      <c r="UCY124" s="172"/>
      <c r="UCZ124" s="172"/>
      <c r="UDA124" s="172"/>
      <c r="UDB124" s="172"/>
      <c r="UDC124" s="172"/>
      <c r="UDD124" s="172"/>
      <c r="UDE124" s="172"/>
      <c r="UDF124" s="172"/>
      <c r="UDG124" s="172"/>
      <c r="UDH124" s="172"/>
      <c r="UDI124" s="172"/>
      <c r="UDJ124" s="172"/>
      <c r="UDK124" s="172"/>
      <c r="UDL124" s="172"/>
      <c r="UDM124" s="172"/>
      <c r="UDN124" s="172"/>
      <c r="UDO124" s="172"/>
      <c r="UDP124" s="172"/>
      <c r="UDQ124" s="172"/>
      <c r="UDR124" s="172"/>
      <c r="UDS124" s="172"/>
      <c r="UDT124" s="172"/>
      <c r="UDU124" s="172"/>
      <c r="UDV124" s="172"/>
      <c r="UDW124" s="172"/>
      <c r="UDX124" s="172"/>
      <c r="UDY124" s="172"/>
      <c r="UDZ124" s="172"/>
      <c r="UEA124" s="172"/>
      <c r="UEB124" s="172"/>
      <c r="UEC124" s="172"/>
      <c r="UED124" s="172"/>
      <c r="UEE124" s="172"/>
      <c r="UEF124" s="172"/>
      <c r="UEG124" s="172"/>
      <c r="UEH124" s="172"/>
      <c r="UEI124" s="172"/>
      <c r="UEJ124" s="172"/>
      <c r="UEK124" s="172"/>
      <c r="UEL124" s="172"/>
      <c r="UEM124" s="172"/>
      <c r="UEN124" s="172"/>
      <c r="UEO124" s="172"/>
      <c r="UEP124" s="172"/>
      <c r="UEQ124" s="172"/>
      <c r="UER124" s="172"/>
      <c r="UES124" s="172"/>
      <c r="UET124" s="172"/>
      <c r="UEU124" s="172"/>
      <c r="UEV124" s="172"/>
      <c r="UEW124" s="172"/>
      <c r="UEX124" s="172"/>
      <c r="UEY124" s="172"/>
      <c r="UEZ124" s="172"/>
      <c r="UFA124" s="172"/>
      <c r="UFB124" s="172"/>
      <c r="UFC124" s="172"/>
      <c r="UFD124" s="172"/>
      <c r="UFE124" s="172"/>
      <c r="UFF124" s="172"/>
      <c r="UFG124" s="172"/>
      <c r="UFH124" s="172"/>
      <c r="UFI124" s="172"/>
      <c r="UFJ124" s="172"/>
      <c r="UFK124" s="172"/>
      <c r="UFL124" s="172"/>
      <c r="UFM124" s="172"/>
      <c r="UFN124" s="172"/>
      <c r="UFO124" s="172"/>
      <c r="UFP124" s="172"/>
      <c r="UFQ124" s="172"/>
      <c r="UFR124" s="172"/>
      <c r="UFS124" s="172"/>
      <c r="UFT124" s="172"/>
      <c r="UFU124" s="172"/>
      <c r="UFV124" s="172"/>
      <c r="UFW124" s="172"/>
      <c r="UFX124" s="172"/>
      <c r="UFY124" s="172"/>
      <c r="UFZ124" s="172"/>
      <c r="UGA124" s="172"/>
      <c r="UGB124" s="172"/>
      <c r="UGC124" s="172"/>
      <c r="UGD124" s="172"/>
      <c r="UGE124" s="172"/>
      <c r="UGF124" s="172"/>
      <c r="UGG124" s="172"/>
      <c r="UGH124" s="172"/>
      <c r="UGI124" s="172"/>
      <c r="UGJ124" s="172"/>
      <c r="UGK124" s="172"/>
      <c r="UGL124" s="172"/>
      <c r="UGM124" s="172"/>
      <c r="UGN124" s="172"/>
      <c r="UGO124" s="172"/>
      <c r="UGP124" s="172"/>
      <c r="UGQ124" s="172"/>
      <c r="UGR124" s="172"/>
      <c r="UGS124" s="172"/>
      <c r="UGT124" s="172"/>
      <c r="UGU124" s="172"/>
      <c r="UGV124" s="172"/>
      <c r="UGW124" s="172"/>
      <c r="UGX124" s="172"/>
      <c r="UGY124" s="172"/>
      <c r="UGZ124" s="172"/>
      <c r="UHA124" s="172"/>
      <c r="UHB124" s="172"/>
      <c r="UHC124" s="172"/>
      <c r="UHD124" s="172"/>
      <c r="UHE124" s="172"/>
      <c r="UHF124" s="172"/>
      <c r="UHG124" s="172"/>
      <c r="UHH124" s="172"/>
      <c r="UHI124" s="172"/>
      <c r="UHJ124" s="172"/>
      <c r="UHK124" s="172"/>
      <c r="UHL124" s="172"/>
      <c r="UHM124" s="172"/>
      <c r="UHN124" s="172"/>
      <c r="UHO124" s="172"/>
      <c r="UHP124" s="172"/>
      <c r="UHQ124" s="172"/>
      <c r="UHR124" s="172"/>
      <c r="UHS124" s="172"/>
      <c r="UHT124" s="172"/>
      <c r="UHU124" s="172"/>
      <c r="UHV124" s="172"/>
      <c r="UHW124" s="172"/>
      <c r="UHX124" s="172"/>
      <c r="UHY124" s="172"/>
      <c r="UHZ124" s="172"/>
      <c r="UIA124" s="172"/>
      <c r="UIB124" s="172"/>
      <c r="UIC124" s="172"/>
      <c r="UID124" s="172"/>
      <c r="UIE124" s="172"/>
      <c r="UIF124" s="172"/>
      <c r="UIG124" s="172"/>
      <c r="UIH124" s="172"/>
      <c r="UII124" s="172"/>
      <c r="UIJ124" s="172"/>
      <c r="UIK124" s="172"/>
      <c r="UIL124" s="172"/>
      <c r="UIM124" s="172"/>
      <c r="UIN124" s="172"/>
      <c r="UIO124" s="172"/>
      <c r="UIP124" s="172"/>
      <c r="UIQ124" s="172"/>
      <c r="UIR124" s="172"/>
      <c r="UIS124" s="172"/>
      <c r="UIT124" s="172"/>
      <c r="UIU124" s="172"/>
      <c r="UIV124" s="172"/>
      <c r="UIW124" s="172"/>
      <c r="UIX124" s="172"/>
      <c r="UIY124" s="172"/>
      <c r="UIZ124" s="172"/>
      <c r="UJA124" s="172"/>
      <c r="UJB124" s="172"/>
      <c r="UJC124" s="172"/>
      <c r="UJD124" s="172"/>
      <c r="UJE124" s="172"/>
      <c r="UJF124" s="172"/>
      <c r="UJG124" s="172"/>
      <c r="UJH124" s="172"/>
      <c r="UJI124" s="172"/>
      <c r="UJJ124" s="172"/>
      <c r="UJK124" s="172"/>
      <c r="UJL124" s="172"/>
      <c r="UJM124" s="172"/>
      <c r="UJN124" s="172"/>
      <c r="UJO124" s="172"/>
      <c r="UJP124" s="172"/>
      <c r="UJQ124" s="172"/>
      <c r="UJR124" s="172"/>
      <c r="UJS124" s="172"/>
      <c r="UJT124" s="172"/>
      <c r="UJU124" s="172"/>
      <c r="UJV124" s="172"/>
      <c r="UJW124" s="172"/>
      <c r="UJX124" s="172"/>
      <c r="UJY124" s="172"/>
      <c r="UJZ124" s="172"/>
      <c r="UKA124" s="172"/>
      <c r="UKB124" s="172"/>
      <c r="UKC124" s="172"/>
      <c r="UKD124" s="172"/>
      <c r="UKE124" s="172"/>
      <c r="UKF124" s="172"/>
      <c r="UKG124" s="172"/>
      <c r="UKH124" s="172"/>
      <c r="UKI124" s="172"/>
      <c r="UKJ124" s="172"/>
      <c r="UKK124" s="172"/>
      <c r="UKL124" s="172"/>
      <c r="UKM124" s="172"/>
      <c r="UKN124" s="172"/>
      <c r="UKO124" s="172"/>
      <c r="UKP124" s="172"/>
      <c r="UKQ124" s="172"/>
      <c r="UKR124" s="172"/>
      <c r="UKS124" s="172"/>
      <c r="UKT124" s="172"/>
      <c r="UKU124" s="172"/>
      <c r="UKV124" s="172"/>
      <c r="UKW124" s="172"/>
      <c r="UKX124" s="172"/>
      <c r="UKY124" s="172"/>
      <c r="UKZ124" s="172"/>
      <c r="ULA124" s="172"/>
      <c r="ULB124" s="172"/>
      <c r="ULC124" s="172"/>
      <c r="ULD124" s="172"/>
      <c r="ULE124" s="172"/>
      <c r="ULF124" s="172"/>
      <c r="ULG124" s="172"/>
      <c r="ULH124" s="172"/>
      <c r="ULI124" s="172"/>
      <c r="ULJ124" s="172"/>
      <c r="ULK124" s="172"/>
      <c r="ULL124" s="172"/>
      <c r="ULM124" s="172"/>
      <c r="ULN124" s="172"/>
      <c r="ULO124" s="172"/>
      <c r="ULP124" s="172"/>
      <c r="ULQ124" s="172"/>
      <c r="ULR124" s="172"/>
      <c r="ULS124" s="172"/>
      <c r="ULT124" s="172"/>
      <c r="ULU124" s="172"/>
      <c r="ULV124" s="172"/>
      <c r="ULW124" s="172"/>
      <c r="ULX124" s="172"/>
      <c r="ULY124" s="172"/>
      <c r="ULZ124" s="172"/>
      <c r="UMA124" s="172"/>
      <c r="UMB124" s="172"/>
      <c r="UMC124" s="172"/>
      <c r="UMD124" s="172"/>
      <c r="UME124" s="172"/>
      <c r="UMF124" s="172"/>
      <c r="UMG124" s="172"/>
      <c r="UMH124" s="172"/>
      <c r="UMI124" s="172"/>
      <c r="UMJ124" s="172"/>
      <c r="UMK124" s="172"/>
      <c r="UML124" s="172"/>
      <c r="UMM124" s="172"/>
      <c r="UMN124" s="172"/>
      <c r="UMO124" s="172"/>
      <c r="UMP124" s="172"/>
      <c r="UMQ124" s="172"/>
      <c r="UMR124" s="172"/>
      <c r="UMS124" s="172"/>
      <c r="UMT124" s="172"/>
      <c r="UMU124" s="172"/>
      <c r="UMV124" s="172"/>
      <c r="UMW124" s="172"/>
      <c r="UMX124" s="172"/>
      <c r="UMY124" s="172"/>
      <c r="UMZ124" s="172"/>
      <c r="UNA124" s="172"/>
      <c r="UNB124" s="172"/>
      <c r="UNC124" s="172"/>
      <c r="UND124" s="172"/>
      <c r="UNE124" s="172"/>
      <c r="UNF124" s="172"/>
      <c r="UNG124" s="172"/>
      <c r="UNH124" s="172"/>
      <c r="UNI124" s="172"/>
      <c r="UNJ124" s="172"/>
      <c r="UNK124" s="172"/>
      <c r="UNL124" s="172"/>
      <c r="UNM124" s="172"/>
      <c r="UNN124" s="172"/>
      <c r="UNO124" s="172"/>
      <c r="UNP124" s="172"/>
      <c r="UNQ124" s="172"/>
      <c r="UNR124" s="172"/>
      <c r="UNS124" s="172"/>
      <c r="UNT124" s="172"/>
      <c r="UNU124" s="172"/>
      <c r="UNV124" s="172"/>
      <c r="UNW124" s="172"/>
      <c r="UNX124" s="172"/>
      <c r="UNY124" s="172"/>
      <c r="UNZ124" s="172"/>
      <c r="UOA124" s="172"/>
      <c r="UOB124" s="172"/>
      <c r="UOC124" s="172"/>
      <c r="UOD124" s="172"/>
      <c r="UOE124" s="172"/>
      <c r="UOF124" s="172"/>
      <c r="UOG124" s="172"/>
      <c r="UOH124" s="172"/>
      <c r="UOI124" s="172"/>
      <c r="UOJ124" s="172"/>
      <c r="UOK124" s="172"/>
      <c r="UOL124" s="172"/>
      <c r="UOM124" s="172"/>
      <c r="UON124" s="172"/>
      <c r="UOO124" s="172"/>
      <c r="UOP124" s="172"/>
      <c r="UOQ124" s="172"/>
      <c r="UOR124" s="172"/>
      <c r="UOS124" s="172"/>
      <c r="UOT124" s="172"/>
      <c r="UOU124" s="172"/>
      <c r="UOV124" s="172"/>
      <c r="UOW124" s="172"/>
      <c r="UOX124" s="172"/>
      <c r="UOY124" s="172"/>
      <c r="UOZ124" s="172"/>
      <c r="UPA124" s="172"/>
      <c r="UPB124" s="172"/>
      <c r="UPC124" s="172"/>
      <c r="UPD124" s="172"/>
      <c r="UPE124" s="172"/>
      <c r="UPF124" s="172"/>
      <c r="UPG124" s="172"/>
      <c r="UPH124" s="172"/>
      <c r="UPI124" s="172"/>
      <c r="UPJ124" s="172"/>
      <c r="UPK124" s="172"/>
      <c r="UPL124" s="172"/>
      <c r="UPM124" s="172"/>
      <c r="UPN124" s="172"/>
      <c r="UPO124" s="172"/>
      <c r="UPP124" s="172"/>
      <c r="UPQ124" s="172"/>
      <c r="UPR124" s="172"/>
      <c r="UPS124" s="172"/>
      <c r="UPT124" s="172"/>
      <c r="UPU124" s="172"/>
      <c r="UPV124" s="172"/>
      <c r="UPW124" s="172"/>
      <c r="UPX124" s="172"/>
      <c r="UPY124" s="172"/>
      <c r="UPZ124" s="172"/>
      <c r="UQA124" s="172"/>
      <c r="UQB124" s="172"/>
      <c r="UQC124" s="172"/>
      <c r="UQD124" s="172"/>
      <c r="UQE124" s="172"/>
      <c r="UQF124" s="172"/>
      <c r="UQG124" s="172"/>
      <c r="UQH124" s="172"/>
      <c r="UQI124" s="172"/>
      <c r="UQJ124" s="172"/>
      <c r="UQK124" s="172"/>
      <c r="UQL124" s="172"/>
      <c r="UQM124" s="172"/>
      <c r="UQN124" s="172"/>
      <c r="UQO124" s="172"/>
      <c r="UQP124" s="172"/>
      <c r="UQQ124" s="172"/>
      <c r="UQR124" s="172"/>
      <c r="UQS124" s="172"/>
      <c r="UQT124" s="172"/>
      <c r="UQU124" s="172"/>
      <c r="UQV124" s="172"/>
      <c r="UQW124" s="172"/>
      <c r="UQX124" s="172"/>
      <c r="UQY124" s="172"/>
      <c r="UQZ124" s="172"/>
      <c r="URA124" s="172"/>
      <c r="URB124" s="172"/>
      <c r="URC124" s="172"/>
      <c r="URD124" s="172"/>
      <c r="URE124" s="172"/>
      <c r="URF124" s="172"/>
      <c r="URG124" s="172"/>
      <c r="URH124" s="172"/>
      <c r="URI124" s="172"/>
      <c r="URJ124" s="172"/>
      <c r="URK124" s="172"/>
      <c r="URL124" s="172"/>
      <c r="URM124" s="172"/>
      <c r="URN124" s="172"/>
      <c r="URO124" s="172"/>
      <c r="URP124" s="172"/>
      <c r="URQ124" s="172"/>
      <c r="URR124" s="172"/>
      <c r="URS124" s="172"/>
      <c r="URT124" s="172"/>
      <c r="URU124" s="172"/>
      <c r="URV124" s="172"/>
      <c r="URW124" s="172"/>
      <c r="URX124" s="172"/>
      <c r="URY124" s="172"/>
      <c r="URZ124" s="172"/>
      <c r="USA124" s="172"/>
      <c r="USB124" s="172"/>
      <c r="USC124" s="172"/>
      <c r="USD124" s="172"/>
      <c r="USE124" s="172"/>
      <c r="USF124" s="172"/>
      <c r="USG124" s="172"/>
      <c r="USH124" s="172"/>
      <c r="USI124" s="172"/>
      <c r="USJ124" s="172"/>
      <c r="USK124" s="172"/>
      <c r="USL124" s="172"/>
      <c r="USM124" s="172"/>
      <c r="USN124" s="172"/>
      <c r="USO124" s="172"/>
      <c r="USP124" s="172"/>
      <c r="USQ124" s="172"/>
      <c r="USR124" s="172"/>
      <c r="USS124" s="172"/>
      <c r="UST124" s="172"/>
      <c r="USU124" s="172"/>
      <c r="USV124" s="172"/>
      <c r="USW124" s="172"/>
      <c r="USX124" s="172"/>
      <c r="USY124" s="172"/>
      <c r="USZ124" s="172"/>
      <c r="UTA124" s="172"/>
      <c r="UTB124" s="172"/>
      <c r="UTC124" s="172"/>
      <c r="UTD124" s="172"/>
      <c r="UTE124" s="172"/>
      <c r="UTF124" s="172"/>
      <c r="UTG124" s="172"/>
      <c r="UTH124" s="172"/>
      <c r="UTI124" s="172"/>
      <c r="UTJ124" s="172"/>
      <c r="UTK124" s="172"/>
      <c r="UTL124" s="172"/>
      <c r="UTM124" s="172"/>
      <c r="UTN124" s="172"/>
      <c r="UTO124" s="172"/>
      <c r="UTP124" s="172"/>
      <c r="UTQ124" s="172"/>
      <c r="UTR124" s="172"/>
      <c r="UTS124" s="172"/>
      <c r="UTT124" s="172"/>
      <c r="UTU124" s="172"/>
      <c r="UTV124" s="172"/>
      <c r="UTW124" s="172"/>
      <c r="UTX124" s="172"/>
      <c r="UTY124" s="172"/>
      <c r="UTZ124" s="172"/>
      <c r="UUA124" s="172"/>
      <c r="UUB124" s="172"/>
      <c r="UUC124" s="172"/>
      <c r="UUD124" s="172"/>
      <c r="UUE124" s="172"/>
      <c r="UUF124" s="172"/>
      <c r="UUG124" s="172"/>
      <c r="UUH124" s="172"/>
      <c r="UUI124" s="172"/>
      <c r="UUJ124" s="172"/>
      <c r="UUK124" s="172"/>
      <c r="UUL124" s="172"/>
      <c r="UUM124" s="172"/>
      <c r="UUN124" s="172"/>
      <c r="UUO124" s="172"/>
      <c r="UUP124" s="172"/>
      <c r="UUQ124" s="172"/>
      <c r="UUR124" s="172"/>
      <c r="UUS124" s="172"/>
      <c r="UUT124" s="172"/>
      <c r="UUU124" s="172"/>
      <c r="UUV124" s="172"/>
      <c r="UUW124" s="172"/>
      <c r="UUX124" s="172"/>
      <c r="UUY124" s="172"/>
      <c r="UUZ124" s="172"/>
      <c r="UVA124" s="172"/>
      <c r="UVB124" s="172"/>
      <c r="UVC124" s="172"/>
      <c r="UVD124" s="172"/>
      <c r="UVE124" s="172"/>
      <c r="UVF124" s="172"/>
      <c r="UVG124" s="172"/>
      <c r="UVH124" s="172"/>
      <c r="UVI124" s="172"/>
      <c r="UVJ124" s="172"/>
      <c r="UVK124" s="172"/>
      <c r="UVL124" s="172"/>
      <c r="UVM124" s="172"/>
      <c r="UVN124" s="172"/>
      <c r="UVO124" s="172"/>
      <c r="UVP124" s="172"/>
      <c r="UVQ124" s="172"/>
      <c r="UVR124" s="172"/>
      <c r="UVS124" s="172"/>
      <c r="UVT124" s="172"/>
      <c r="UVU124" s="172"/>
      <c r="UVV124" s="172"/>
      <c r="UVW124" s="172"/>
      <c r="UVX124" s="172"/>
      <c r="UVY124" s="172"/>
      <c r="UVZ124" s="172"/>
      <c r="UWA124" s="172"/>
      <c r="UWB124" s="172"/>
      <c r="UWC124" s="172"/>
      <c r="UWD124" s="172"/>
      <c r="UWE124" s="172"/>
      <c r="UWF124" s="172"/>
      <c r="UWG124" s="172"/>
      <c r="UWH124" s="172"/>
      <c r="UWI124" s="172"/>
      <c r="UWJ124" s="172"/>
      <c r="UWK124" s="172"/>
      <c r="UWL124" s="172"/>
      <c r="UWM124" s="172"/>
      <c r="UWN124" s="172"/>
      <c r="UWO124" s="172"/>
      <c r="UWP124" s="172"/>
      <c r="UWQ124" s="172"/>
      <c r="UWR124" s="172"/>
      <c r="UWS124" s="172"/>
      <c r="UWT124" s="172"/>
      <c r="UWU124" s="172"/>
      <c r="UWV124" s="172"/>
      <c r="UWW124" s="172"/>
      <c r="UWX124" s="172"/>
      <c r="UWY124" s="172"/>
      <c r="UWZ124" s="172"/>
      <c r="UXA124" s="172"/>
      <c r="UXB124" s="172"/>
      <c r="UXC124" s="172"/>
      <c r="UXD124" s="172"/>
      <c r="UXE124" s="172"/>
      <c r="UXF124" s="172"/>
      <c r="UXG124" s="172"/>
      <c r="UXH124" s="172"/>
      <c r="UXI124" s="172"/>
      <c r="UXJ124" s="172"/>
      <c r="UXK124" s="172"/>
      <c r="UXL124" s="172"/>
      <c r="UXM124" s="172"/>
      <c r="UXN124" s="172"/>
      <c r="UXO124" s="172"/>
      <c r="UXP124" s="172"/>
      <c r="UXQ124" s="172"/>
      <c r="UXR124" s="172"/>
      <c r="UXS124" s="172"/>
      <c r="UXT124" s="172"/>
      <c r="UXU124" s="172"/>
      <c r="UXV124" s="172"/>
      <c r="UXW124" s="172"/>
      <c r="UXX124" s="172"/>
      <c r="UXY124" s="172"/>
      <c r="UXZ124" s="172"/>
      <c r="UYA124" s="172"/>
      <c r="UYB124" s="172"/>
      <c r="UYC124" s="172"/>
      <c r="UYD124" s="172"/>
      <c r="UYE124" s="172"/>
      <c r="UYF124" s="172"/>
      <c r="UYG124" s="172"/>
      <c r="UYH124" s="172"/>
      <c r="UYI124" s="172"/>
      <c r="UYJ124" s="172"/>
      <c r="UYK124" s="172"/>
      <c r="UYL124" s="172"/>
      <c r="UYM124" s="172"/>
      <c r="UYN124" s="172"/>
      <c r="UYO124" s="172"/>
      <c r="UYP124" s="172"/>
      <c r="UYQ124" s="172"/>
      <c r="UYR124" s="172"/>
      <c r="UYS124" s="172"/>
      <c r="UYT124" s="172"/>
      <c r="UYU124" s="172"/>
      <c r="UYV124" s="172"/>
      <c r="UYW124" s="172"/>
      <c r="UYX124" s="172"/>
      <c r="UYY124" s="172"/>
      <c r="UYZ124" s="172"/>
      <c r="UZA124" s="172"/>
      <c r="UZB124" s="172"/>
      <c r="UZC124" s="172"/>
      <c r="UZD124" s="172"/>
      <c r="UZE124" s="172"/>
      <c r="UZF124" s="172"/>
      <c r="UZG124" s="172"/>
      <c r="UZH124" s="172"/>
      <c r="UZI124" s="172"/>
      <c r="UZJ124" s="172"/>
      <c r="UZK124" s="172"/>
      <c r="UZL124" s="172"/>
      <c r="UZM124" s="172"/>
      <c r="UZN124" s="172"/>
      <c r="UZO124" s="172"/>
      <c r="UZP124" s="172"/>
      <c r="UZQ124" s="172"/>
      <c r="UZR124" s="172"/>
      <c r="UZS124" s="172"/>
      <c r="UZT124" s="172"/>
      <c r="UZU124" s="172"/>
      <c r="UZV124" s="172"/>
      <c r="UZW124" s="172"/>
      <c r="UZX124" s="172"/>
      <c r="UZY124" s="172"/>
      <c r="UZZ124" s="172"/>
      <c r="VAA124" s="172"/>
      <c r="VAB124" s="172"/>
      <c r="VAC124" s="172"/>
      <c r="VAD124" s="172"/>
      <c r="VAE124" s="172"/>
      <c r="VAF124" s="172"/>
      <c r="VAG124" s="172"/>
      <c r="VAH124" s="172"/>
      <c r="VAI124" s="172"/>
      <c r="VAJ124" s="172"/>
      <c r="VAK124" s="172"/>
      <c r="VAL124" s="172"/>
      <c r="VAM124" s="172"/>
      <c r="VAN124" s="172"/>
      <c r="VAO124" s="172"/>
      <c r="VAP124" s="172"/>
      <c r="VAQ124" s="172"/>
      <c r="VAR124" s="172"/>
      <c r="VAS124" s="172"/>
      <c r="VAT124" s="172"/>
      <c r="VAU124" s="172"/>
      <c r="VAV124" s="172"/>
      <c r="VAW124" s="172"/>
      <c r="VAX124" s="172"/>
      <c r="VAY124" s="172"/>
      <c r="VAZ124" s="172"/>
      <c r="VBA124" s="172"/>
      <c r="VBB124" s="172"/>
      <c r="VBC124" s="172"/>
      <c r="VBD124" s="172"/>
      <c r="VBE124" s="172"/>
      <c r="VBF124" s="172"/>
      <c r="VBG124" s="172"/>
      <c r="VBH124" s="172"/>
      <c r="VBI124" s="172"/>
      <c r="VBJ124" s="172"/>
      <c r="VBK124" s="172"/>
      <c r="VBL124" s="172"/>
      <c r="VBM124" s="172"/>
      <c r="VBN124" s="172"/>
      <c r="VBO124" s="172"/>
      <c r="VBP124" s="172"/>
      <c r="VBQ124" s="172"/>
      <c r="VBR124" s="172"/>
      <c r="VBS124" s="172"/>
      <c r="VBT124" s="172"/>
      <c r="VBU124" s="172"/>
      <c r="VBV124" s="172"/>
      <c r="VBW124" s="172"/>
      <c r="VBX124" s="172"/>
      <c r="VBY124" s="172"/>
      <c r="VBZ124" s="172"/>
      <c r="VCA124" s="172"/>
      <c r="VCB124" s="172"/>
      <c r="VCC124" s="172"/>
      <c r="VCD124" s="172"/>
      <c r="VCE124" s="172"/>
      <c r="VCF124" s="172"/>
      <c r="VCG124" s="172"/>
      <c r="VCH124" s="172"/>
      <c r="VCI124" s="172"/>
      <c r="VCJ124" s="172"/>
      <c r="VCK124" s="172"/>
      <c r="VCL124" s="172"/>
      <c r="VCM124" s="172"/>
      <c r="VCN124" s="172"/>
      <c r="VCO124" s="172"/>
      <c r="VCP124" s="172"/>
      <c r="VCQ124" s="172"/>
      <c r="VCR124" s="172"/>
      <c r="VCS124" s="172"/>
      <c r="VCT124" s="172"/>
      <c r="VCU124" s="172"/>
      <c r="VCV124" s="172"/>
      <c r="VCW124" s="172"/>
      <c r="VCX124" s="172"/>
      <c r="VCY124" s="172"/>
      <c r="VCZ124" s="172"/>
      <c r="VDA124" s="172"/>
      <c r="VDB124" s="172"/>
      <c r="VDC124" s="172"/>
      <c r="VDD124" s="172"/>
      <c r="VDE124" s="172"/>
      <c r="VDF124" s="172"/>
      <c r="VDG124" s="172"/>
      <c r="VDH124" s="172"/>
      <c r="VDI124" s="172"/>
      <c r="VDJ124" s="172"/>
      <c r="VDK124" s="172"/>
      <c r="VDL124" s="172"/>
      <c r="VDM124" s="172"/>
      <c r="VDN124" s="172"/>
      <c r="VDO124" s="172"/>
      <c r="VDP124" s="172"/>
      <c r="VDQ124" s="172"/>
      <c r="VDR124" s="172"/>
      <c r="VDS124" s="172"/>
      <c r="VDT124" s="172"/>
      <c r="VDU124" s="172"/>
      <c r="VDV124" s="172"/>
      <c r="VDW124" s="172"/>
      <c r="VDX124" s="172"/>
      <c r="VDY124" s="172"/>
      <c r="VDZ124" s="172"/>
      <c r="VEA124" s="172"/>
      <c r="VEB124" s="172"/>
      <c r="VEC124" s="172"/>
      <c r="VED124" s="172"/>
      <c r="VEE124" s="172"/>
      <c r="VEF124" s="172"/>
      <c r="VEG124" s="172"/>
      <c r="VEH124" s="172"/>
      <c r="VEI124" s="172"/>
      <c r="VEJ124" s="172"/>
      <c r="VEK124" s="172"/>
      <c r="VEL124" s="172"/>
      <c r="VEM124" s="172"/>
      <c r="VEN124" s="172"/>
      <c r="VEO124" s="172"/>
      <c r="VEP124" s="172"/>
      <c r="VEQ124" s="172"/>
      <c r="VER124" s="172"/>
      <c r="VES124" s="172"/>
      <c r="VET124" s="172"/>
      <c r="VEU124" s="172"/>
      <c r="VEV124" s="172"/>
      <c r="VEW124" s="172"/>
      <c r="VEX124" s="172"/>
      <c r="VEY124" s="172"/>
      <c r="VEZ124" s="172"/>
      <c r="VFA124" s="172"/>
      <c r="VFB124" s="172"/>
      <c r="VFC124" s="172"/>
      <c r="VFD124" s="172"/>
      <c r="VFE124" s="172"/>
      <c r="VFF124" s="172"/>
      <c r="VFG124" s="172"/>
      <c r="VFH124" s="172"/>
      <c r="VFI124" s="172"/>
      <c r="VFJ124" s="172"/>
      <c r="VFK124" s="172"/>
      <c r="VFL124" s="172"/>
      <c r="VFM124" s="172"/>
      <c r="VFN124" s="172"/>
      <c r="VFO124" s="172"/>
      <c r="VFP124" s="172"/>
      <c r="VFQ124" s="172"/>
      <c r="VFR124" s="172"/>
      <c r="VFS124" s="172"/>
      <c r="VFT124" s="172"/>
      <c r="VFU124" s="172"/>
      <c r="VFV124" s="172"/>
      <c r="VFW124" s="172"/>
      <c r="VFX124" s="172"/>
      <c r="VFY124" s="172"/>
      <c r="VFZ124" s="172"/>
      <c r="VGA124" s="172"/>
      <c r="VGB124" s="172"/>
      <c r="VGC124" s="172"/>
      <c r="VGD124" s="172"/>
      <c r="VGE124" s="172"/>
      <c r="VGF124" s="172"/>
      <c r="VGG124" s="172"/>
      <c r="VGH124" s="172"/>
      <c r="VGI124" s="172"/>
      <c r="VGJ124" s="172"/>
      <c r="VGK124" s="172"/>
      <c r="VGL124" s="172"/>
      <c r="VGM124" s="172"/>
      <c r="VGN124" s="172"/>
      <c r="VGO124" s="172"/>
      <c r="VGP124" s="172"/>
      <c r="VGQ124" s="172"/>
      <c r="VGR124" s="172"/>
      <c r="VGS124" s="172"/>
      <c r="VGT124" s="172"/>
      <c r="VGU124" s="172"/>
      <c r="VGV124" s="172"/>
      <c r="VGW124" s="172"/>
      <c r="VGX124" s="172"/>
      <c r="VGY124" s="172"/>
      <c r="VGZ124" s="172"/>
      <c r="VHA124" s="172"/>
      <c r="VHB124" s="172"/>
      <c r="VHC124" s="172"/>
      <c r="VHD124" s="172"/>
      <c r="VHE124" s="172"/>
      <c r="VHF124" s="172"/>
      <c r="VHG124" s="172"/>
      <c r="VHH124" s="172"/>
      <c r="VHI124" s="172"/>
      <c r="VHJ124" s="172"/>
      <c r="VHK124" s="172"/>
      <c r="VHL124" s="172"/>
      <c r="VHM124" s="172"/>
      <c r="VHN124" s="172"/>
      <c r="VHO124" s="172"/>
      <c r="VHP124" s="172"/>
      <c r="VHQ124" s="172"/>
      <c r="VHR124" s="172"/>
      <c r="VHS124" s="172"/>
      <c r="VHT124" s="172"/>
      <c r="VHU124" s="172"/>
      <c r="VHV124" s="172"/>
      <c r="VHW124" s="172"/>
      <c r="VHX124" s="172"/>
      <c r="VHY124" s="172"/>
      <c r="VHZ124" s="172"/>
      <c r="VIA124" s="172"/>
      <c r="VIB124" s="172"/>
      <c r="VIC124" s="172"/>
      <c r="VID124" s="172"/>
      <c r="VIE124" s="172"/>
      <c r="VIF124" s="172"/>
      <c r="VIG124" s="172"/>
      <c r="VIH124" s="172"/>
      <c r="VII124" s="172"/>
      <c r="VIJ124" s="172"/>
      <c r="VIK124" s="172"/>
      <c r="VIL124" s="172"/>
      <c r="VIM124" s="172"/>
      <c r="VIN124" s="172"/>
      <c r="VIO124" s="172"/>
      <c r="VIP124" s="172"/>
      <c r="VIQ124" s="172"/>
      <c r="VIR124" s="172"/>
      <c r="VIS124" s="172"/>
      <c r="VIT124" s="172"/>
      <c r="VIU124" s="172"/>
      <c r="VIV124" s="172"/>
      <c r="VIW124" s="172"/>
      <c r="VIX124" s="172"/>
      <c r="VIY124" s="172"/>
      <c r="VIZ124" s="172"/>
      <c r="VJA124" s="172"/>
      <c r="VJB124" s="172"/>
      <c r="VJC124" s="172"/>
      <c r="VJD124" s="172"/>
      <c r="VJE124" s="172"/>
      <c r="VJF124" s="172"/>
      <c r="VJG124" s="172"/>
      <c r="VJH124" s="172"/>
      <c r="VJI124" s="172"/>
      <c r="VJJ124" s="172"/>
      <c r="VJK124" s="172"/>
      <c r="VJL124" s="172"/>
      <c r="VJM124" s="172"/>
      <c r="VJN124" s="172"/>
      <c r="VJO124" s="172"/>
      <c r="VJP124" s="172"/>
      <c r="VJQ124" s="172"/>
      <c r="VJR124" s="172"/>
      <c r="VJS124" s="172"/>
      <c r="VJT124" s="172"/>
      <c r="VJU124" s="172"/>
      <c r="VJV124" s="172"/>
      <c r="VJW124" s="172"/>
      <c r="VJX124" s="172"/>
      <c r="VJY124" s="172"/>
      <c r="VJZ124" s="172"/>
      <c r="VKA124" s="172"/>
      <c r="VKB124" s="172"/>
      <c r="VKC124" s="172"/>
      <c r="VKD124" s="172"/>
      <c r="VKE124" s="172"/>
      <c r="VKF124" s="172"/>
      <c r="VKG124" s="172"/>
      <c r="VKH124" s="172"/>
      <c r="VKI124" s="172"/>
      <c r="VKJ124" s="172"/>
      <c r="VKK124" s="172"/>
      <c r="VKL124" s="172"/>
      <c r="VKM124" s="172"/>
      <c r="VKN124" s="172"/>
      <c r="VKO124" s="172"/>
      <c r="VKP124" s="172"/>
      <c r="VKQ124" s="172"/>
      <c r="VKR124" s="172"/>
      <c r="VKS124" s="172"/>
      <c r="VKT124" s="172"/>
      <c r="VKU124" s="172"/>
      <c r="VKV124" s="172"/>
      <c r="VKW124" s="172"/>
      <c r="VKX124" s="172"/>
      <c r="VKY124" s="172"/>
      <c r="VKZ124" s="172"/>
      <c r="VLA124" s="172"/>
      <c r="VLB124" s="172"/>
      <c r="VLC124" s="172"/>
      <c r="VLD124" s="172"/>
      <c r="VLE124" s="172"/>
      <c r="VLF124" s="172"/>
      <c r="VLG124" s="172"/>
      <c r="VLH124" s="172"/>
      <c r="VLI124" s="172"/>
      <c r="VLJ124" s="172"/>
      <c r="VLK124" s="172"/>
      <c r="VLL124" s="172"/>
      <c r="VLM124" s="172"/>
      <c r="VLN124" s="172"/>
      <c r="VLO124" s="172"/>
      <c r="VLP124" s="172"/>
      <c r="VLQ124" s="172"/>
      <c r="VLR124" s="172"/>
      <c r="VLS124" s="172"/>
      <c r="VLT124" s="172"/>
      <c r="VLU124" s="172"/>
      <c r="VLV124" s="172"/>
      <c r="VLW124" s="172"/>
      <c r="VLX124" s="172"/>
      <c r="VLY124" s="172"/>
      <c r="VLZ124" s="172"/>
      <c r="VMA124" s="172"/>
      <c r="VMB124" s="172"/>
      <c r="VMC124" s="172"/>
      <c r="VMD124" s="172"/>
      <c r="VME124" s="172"/>
      <c r="VMF124" s="172"/>
      <c r="VMG124" s="172"/>
      <c r="VMH124" s="172"/>
      <c r="VMI124" s="172"/>
      <c r="VMJ124" s="172"/>
      <c r="VMK124" s="172"/>
      <c r="VML124" s="172"/>
      <c r="VMM124" s="172"/>
      <c r="VMN124" s="172"/>
      <c r="VMO124" s="172"/>
      <c r="VMP124" s="172"/>
      <c r="VMQ124" s="172"/>
      <c r="VMR124" s="172"/>
      <c r="VMS124" s="172"/>
      <c r="VMT124" s="172"/>
      <c r="VMU124" s="172"/>
      <c r="VMV124" s="172"/>
      <c r="VMW124" s="172"/>
      <c r="VMX124" s="172"/>
      <c r="VMY124" s="172"/>
      <c r="VMZ124" s="172"/>
      <c r="VNA124" s="172"/>
      <c r="VNB124" s="172"/>
      <c r="VNC124" s="172"/>
      <c r="VND124" s="172"/>
      <c r="VNE124" s="172"/>
      <c r="VNF124" s="172"/>
      <c r="VNG124" s="172"/>
      <c r="VNH124" s="172"/>
      <c r="VNI124" s="172"/>
      <c r="VNJ124" s="172"/>
      <c r="VNK124" s="172"/>
      <c r="VNL124" s="172"/>
      <c r="VNM124" s="172"/>
      <c r="VNN124" s="172"/>
      <c r="VNO124" s="172"/>
      <c r="VNP124" s="172"/>
      <c r="VNQ124" s="172"/>
      <c r="VNR124" s="172"/>
      <c r="VNS124" s="172"/>
      <c r="VNT124" s="172"/>
      <c r="VNU124" s="172"/>
      <c r="VNV124" s="172"/>
      <c r="VNW124" s="172"/>
      <c r="VNX124" s="172"/>
      <c r="VNY124" s="172"/>
      <c r="VNZ124" s="172"/>
      <c r="VOA124" s="172"/>
      <c r="VOB124" s="172"/>
      <c r="VOC124" s="172"/>
      <c r="VOD124" s="172"/>
      <c r="VOE124" s="172"/>
      <c r="VOF124" s="172"/>
      <c r="VOG124" s="172"/>
      <c r="VOH124" s="172"/>
      <c r="VOI124" s="172"/>
      <c r="VOJ124" s="172"/>
      <c r="VOK124" s="172"/>
      <c r="VOL124" s="172"/>
      <c r="VOM124" s="172"/>
      <c r="VON124" s="172"/>
      <c r="VOO124" s="172"/>
      <c r="VOP124" s="172"/>
      <c r="VOQ124" s="172"/>
      <c r="VOR124" s="172"/>
      <c r="VOS124" s="172"/>
      <c r="VOT124" s="172"/>
      <c r="VOU124" s="172"/>
      <c r="VOV124" s="172"/>
      <c r="VOW124" s="172"/>
      <c r="VOX124" s="172"/>
      <c r="VOY124" s="172"/>
      <c r="VOZ124" s="172"/>
      <c r="VPA124" s="172"/>
      <c r="VPB124" s="172"/>
      <c r="VPC124" s="172"/>
      <c r="VPD124" s="172"/>
      <c r="VPE124" s="172"/>
      <c r="VPF124" s="172"/>
      <c r="VPG124" s="172"/>
      <c r="VPH124" s="172"/>
      <c r="VPI124" s="172"/>
      <c r="VPJ124" s="172"/>
      <c r="VPK124" s="172"/>
      <c r="VPL124" s="172"/>
      <c r="VPM124" s="172"/>
      <c r="VPN124" s="172"/>
      <c r="VPO124" s="172"/>
      <c r="VPP124" s="172"/>
      <c r="VPQ124" s="172"/>
      <c r="VPR124" s="172"/>
      <c r="VPS124" s="172"/>
      <c r="VPT124" s="172"/>
      <c r="VPU124" s="172"/>
      <c r="VPV124" s="172"/>
      <c r="VPW124" s="172"/>
      <c r="VPX124" s="172"/>
      <c r="VPY124" s="172"/>
      <c r="VPZ124" s="172"/>
      <c r="VQA124" s="172"/>
      <c r="VQB124" s="172"/>
      <c r="VQC124" s="172"/>
      <c r="VQD124" s="172"/>
      <c r="VQE124" s="172"/>
      <c r="VQF124" s="172"/>
      <c r="VQG124" s="172"/>
      <c r="VQH124" s="172"/>
      <c r="VQI124" s="172"/>
      <c r="VQJ124" s="172"/>
      <c r="VQK124" s="172"/>
      <c r="VQL124" s="172"/>
      <c r="VQM124" s="172"/>
      <c r="VQN124" s="172"/>
      <c r="VQO124" s="172"/>
      <c r="VQP124" s="172"/>
      <c r="VQQ124" s="172"/>
      <c r="VQR124" s="172"/>
      <c r="VQS124" s="172"/>
      <c r="VQT124" s="172"/>
      <c r="VQU124" s="172"/>
      <c r="VQV124" s="172"/>
      <c r="VQW124" s="172"/>
      <c r="VQX124" s="172"/>
      <c r="VQY124" s="172"/>
      <c r="VQZ124" s="172"/>
      <c r="VRA124" s="172"/>
      <c r="VRB124" s="172"/>
      <c r="VRC124" s="172"/>
      <c r="VRD124" s="172"/>
      <c r="VRE124" s="172"/>
      <c r="VRF124" s="172"/>
      <c r="VRG124" s="172"/>
      <c r="VRH124" s="172"/>
      <c r="VRI124" s="172"/>
      <c r="VRJ124" s="172"/>
      <c r="VRK124" s="172"/>
      <c r="VRL124" s="172"/>
      <c r="VRM124" s="172"/>
      <c r="VRN124" s="172"/>
      <c r="VRO124" s="172"/>
      <c r="VRP124" s="172"/>
      <c r="VRQ124" s="172"/>
      <c r="VRR124" s="172"/>
      <c r="VRS124" s="172"/>
      <c r="VRT124" s="172"/>
      <c r="VRU124" s="172"/>
      <c r="VRV124" s="172"/>
      <c r="VRW124" s="172"/>
      <c r="VRX124" s="172"/>
      <c r="VRY124" s="172"/>
      <c r="VRZ124" s="172"/>
      <c r="VSA124" s="172"/>
      <c r="VSB124" s="172"/>
      <c r="VSC124" s="172"/>
      <c r="VSD124" s="172"/>
      <c r="VSE124" s="172"/>
      <c r="VSF124" s="172"/>
      <c r="VSG124" s="172"/>
      <c r="VSH124" s="172"/>
      <c r="VSI124" s="172"/>
      <c r="VSJ124" s="172"/>
      <c r="VSK124" s="172"/>
      <c r="VSL124" s="172"/>
      <c r="VSM124" s="172"/>
      <c r="VSN124" s="172"/>
      <c r="VSO124" s="172"/>
      <c r="VSP124" s="172"/>
      <c r="VSQ124" s="172"/>
      <c r="VSR124" s="172"/>
      <c r="VSS124" s="172"/>
      <c r="VST124" s="172"/>
      <c r="VSU124" s="172"/>
      <c r="VSV124" s="172"/>
      <c r="VSW124" s="172"/>
      <c r="VSX124" s="172"/>
      <c r="VSY124" s="172"/>
      <c r="VSZ124" s="172"/>
      <c r="VTA124" s="172"/>
      <c r="VTB124" s="172"/>
      <c r="VTC124" s="172"/>
      <c r="VTD124" s="172"/>
      <c r="VTE124" s="172"/>
      <c r="VTF124" s="172"/>
      <c r="VTG124" s="172"/>
      <c r="VTH124" s="172"/>
      <c r="VTI124" s="172"/>
      <c r="VTJ124" s="172"/>
      <c r="VTK124" s="172"/>
      <c r="VTL124" s="172"/>
      <c r="VTM124" s="172"/>
      <c r="VTN124" s="172"/>
      <c r="VTO124" s="172"/>
      <c r="VTP124" s="172"/>
      <c r="VTQ124" s="172"/>
      <c r="VTR124" s="172"/>
      <c r="VTS124" s="172"/>
      <c r="VTT124" s="172"/>
      <c r="VTU124" s="172"/>
      <c r="VTV124" s="172"/>
      <c r="VTW124" s="172"/>
      <c r="VTX124" s="172"/>
      <c r="VTY124" s="172"/>
      <c r="VTZ124" s="172"/>
      <c r="VUA124" s="172"/>
      <c r="VUB124" s="172"/>
      <c r="VUC124" s="172"/>
      <c r="VUD124" s="172"/>
      <c r="VUE124" s="172"/>
      <c r="VUF124" s="172"/>
      <c r="VUG124" s="172"/>
      <c r="VUH124" s="172"/>
      <c r="VUI124" s="172"/>
      <c r="VUJ124" s="172"/>
      <c r="VUK124" s="172"/>
      <c r="VUL124" s="172"/>
      <c r="VUM124" s="172"/>
      <c r="VUN124" s="172"/>
      <c r="VUO124" s="172"/>
      <c r="VUP124" s="172"/>
      <c r="VUQ124" s="172"/>
      <c r="VUR124" s="172"/>
      <c r="VUS124" s="172"/>
      <c r="VUT124" s="172"/>
      <c r="VUU124" s="172"/>
      <c r="VUV124" s="172"/>
      <c r="VUW124" s="172"/>
      <c r="VUX124" s="172"/>
      <c r="VUY124" s="172"/>
      <c r="VUZ124" s="172"/>
      <c r="VVA124" s="172"/>
      <c r="VVB124" s="172"/>
      <c r="VVC124" s="172"/>
      <c r="VVD124" s="172"/>
      <c r="VVE124" s="172"/>
      <c r="VVF124" s="172"/>
      <c r="VVG124" s="172"/>
      <c r="VVH124" s="172"/>
      <c r="VVI124" s="172"/>
      <c r="VVJ124" s="172"/>
      <c r="VVK124" s="172"/>
      <c r="VVL124" s="172"/>
      <c r="VVM124" s="172"/>
      <c r="VVN124" s="172"/>
      <c r="VVO124" s="172"/>
      <c r="VVP124" s="172"/>
      <c r="VVQ124" s="172"/>
      <c r="VVR124" s="172"/>
      <c r="VVS124" s="172"/>
      <c r="VVT124" s="172"/>
      <c r="VVU124" s="172"/>
      <c r="VVV124" s="172"/>
      <c r="VVW124" s="172"/>
      <c r="VVX124" s="172"/>
      <c r="VVY124" s="172"/>
      <c r="VVZ124" s="172"/>
      <c r="VWA124" s="172"/>
      <c r="VWB124" s="172"/>
      <c r="VWC124" s="172"/>
      <c r="VWD124" s="172"/>
      <c r="VWE124" s="172"/>
      <c r="VWF124" s="172"/>
      <c r="VWG124" s="172"/>
      <c r="VWH124" s="172"/>
      <c r="VWI124" s="172"/>
      <c r="VWJ124" s="172"/>
      <c r="VWK124" s="172"/>
      <c r="VWL124" s="172"/>
      <c r="VWM124" s="172"/>
      <c r="VWN124" s="172"/>
      <c r="VWO124" s="172"/>
      <c r="VWP124" s="172"/>
      <c r="VWQ124" s="172"/>
      <c r="VWR124" s="172"/>
      <c r="VWS124" s="172"/>
      <c r="VWT124" s="172"/>
      <c r="VWU124" s="172"/>
      <c r="VWV124" s="172"/>
      <c r="VWW124" s="172"/>
      <c r="VWX124" s="172"/>
      <c r="VWY124" s="172"/>
      <c r="VWZ124" s="172"/>
      <c r="VXA124" s="172"/>
      <c r="VXB124" s="172"/>
      <c r="VXC124" s="172"/>
      <c r="VXD124" s="172"/>
      <c r="VXE124" s="172"/>
      <c r="VXF124" s="172"/>
      <c r="VXG124" s="172"/>
      <c r="VXH124" s="172"/>
      <c r="VXI124" s="172"/>
      <c r="VXJ124" s="172"/>
      <c r="VXK124" s="172"/>
      <c r="VXL124" s="172"/>
      <c r="VXM124" s="172"/>
      <c r="VXN124" s="172"/>
      <c r="VXO124" s="172"/>
      <c r="VXP124" s="172"/>
      <c r="VXQ124" s="172"/>
      <c r="VXR124" s="172"/>
      <c r="VXS124" s="172"/>
      <c r="VXT124" s="172"/>
      <c r="VXU124" s="172"/>
      <c r="VXV124" s="172"/>
      <c r="VXW124" s="172"/>
      <c r="VXX124" s="172"/>
      <c r="VXY124" s="172"/>
      <c r="VXZ124" s="172"/>
      <c r="VYA124" s="172"/>
      <c r="VYB124" s="172"/>
      <c r="VYC124" s="172"/>
      <c r="VYD124" s="172"/>
      <c r="VYE124" s="172"/>
      <c r="VYF124" s="172"/>
      <c r="VYG124" s="172"/>
      <c r="VYH124" s="172"/>
      <c r="VYI124" s="172"/>
      <c r="VYJ124" s="172"/>
      <c r="VYK124" s="172"/>
      <c r="VYL124" s="172"/>
      <c r="VYM124" s="172"/>
      <c r="VYN124" s="172"/>
      <c r="VYO124" s="172"/>
      <c r="VYP124" s="172"/>
      <c r="VYQ124" s="172"/>
      <c r="VYR124" s="172"/>
      <c r="VYS124" s="172"/>
      <c r="VYT124" s="172"/>
      <c r="VYU124" s="172"/>
      <c r="VYV124" s="172"/>
      <c r="VYW124" s="172"/>
      <c r="VYX124" s="172"/>
      <c r="VYY124" s="172"/>
      <c r="VYZ124" s="172"/>
      <c r="VZA124" s="172"/>
      <c r="VZB124" s="172"/>
      <c r="VZC124" s="172"/>
      <c r="VZD124" s="172"/>
      <c r="VZE124" s="172"/>
      <c r="VZF124" s="172"/>
      <c r="VZG124" s="172"/>
      <c r="VZH124" s="172"/>
      <c r="VZI124" s="172"/>
      <c r="VZJ124" s="172"/>
      <c r="VZK124" s="172"/>
      <c r="VZL124" s="172"/>
      <c r="VZM124" s="172"/>
      <c r="VZN124" s="172"/>
      <c r="VZO124" s="172"/>
      <c r="VZP124" s="172"/>
      <c r="VZQ124" s="172"/>
      <c r="VZR124" s="172"/>
      <c r="VZS124" s="172"/>
      <c r="VZT124" s="172"/>
      <c r="VZU124" s="172"/>
      <c r="VZV124" s="172"/>
      <c r="VZW124" s="172"/>
      <c r="VZX124" s="172"/>
      <c r="VZY124" s="172"/>
      <c r="VZZ124" s="172"/>
      <c r="WAA124" s="172"/>
      <c r="WAB124" s="172"/>
      <c r="WAC124" s="172"/>
      <c r="WAD124" s="172"/>
      <c r="WAE124" s="172"/>
      <c r="WAF124" s="172"/>
      <c r="WAG124" s="172"/>
      <c r="WAH124" s="172"/>
      <c r="WAI124" s="172"/>
      <c r="WAJ124" s="172"/>
      <c r="WAK124" s="172"/>
      <c r="WAL124" s="172"/>
      <c r="WAM124" s="172"/>
      <c r="WAN124" s="172"/>
      <c r="WAO124" s="172"/>
      <c r="WAP124" s="172"/>
      <c r="WAQ124" s="172"/>
      <c r="WAR124" s="172"/>
      <c r="WAS124" s="172"/>
      <c r="WAT124" s="172"/>
      <c r="WAU124" s="172"/>
      <c r="WAV124" s="172"/>
      <c r="WAW124" s="172"/>
      <c r="WAX124" s="172"/>
      <c r="WAY124" s="172"/>
      <c r="WAZ124" s="172"/>
      <c r="WBA124" s="172"/>
      <c r="WBB124" s="172"/>
      <c r="WBC124" s="172"/>
      <c r="WBD124" s="172"/>
      <c r="WBE124" s="172"/>
      <c r="WBF124" s="172"/>
      <c r="WBG124" s="172"/>
      <c r="WBH124" s="172"/>
      <c r="WBI124" s="172"/>
      <c r="WBJ124" s="172"/>
      <c r="WBK124" s="172"/>
      <c r="WBL124" s="172"/>
      <c r="WBM124" s="172"/>
      <c r="WBN124" s="172"/>
      <c r="WBO124" s="172"/>
      <c r="WBP124" s="172"/>
      <c r="WBQ124" s="172"/>
      <c r="WBR124" s="172"/>
      <c r="WBS124" s="172"/>
      <c r="WBT124" s="172"/>
      <c r="WBU124" s="172"/>
      <c r="WBV124" s="172"/>
      <c r="WBW124" s="172"/>
      <c r="WBX124" s="172"/>
      <c r="WBY124" s="172"/>
      <c r="WBZ124" s="172"/>
      <c r="WCA124" s="172"/>
      <c r="WCB124" s="172"/>
      <c r="WCC124" s="172"/>
      <c r="WCD124" s="172"/>
      <c r="WCE124" s="172"/>
      <c r="WCF124" s="172"/>
      <c r="WCG124" s="172"/>
      <c r="WCH124" s="172"/>
      <c r="WCI124" s="172"/>
      <c r="WCJ124" s="172"/>
      <c r="WCK124" s="172"/>
      <c r="WCL124" s="172"/>
      <c r="WCM124" s="172"/>
      <c r="WCN124" s="172"/>
      <c r="WCO124" s="172"/>
      <c r="WCP124" s="172"/>
      <c r="WCQ124" s="172"/>
      <c r="WCR124" s="172"/>
      <c r="WCS124" s="172"/>
      <c r="WCT124" s="172"/>
      <c r="WCU124" s="172"/>
      <c r="WCV124" s="172"/>
      <c r="WCW124" s="172"/>
      <c r="WCX124" s="172"/>
      <c r="WCY124" s="172"/>
      <c r="WCZ124" s="172"/>
      <c r="WDA124" s="172"/>
      <c r="WDB124" s="172"/>
      <c r="WDC124" s="172"/>
      <c r="WDD124" s="172"/>
      <c r="WDE124" s="172"/>
      <c r="WDF124" s="172"/>
      <c r="WDG124" s="172"/>
      <c r="WDH124" s="172"/>
      <c r="WDI124" s="172"/>
      <c r="WDJ124" s="172"/>
      <c r="WDK124" s="172"/>
      <c r="WDL124" s="172"/>
      <c r="WDM124" s="172"/>
      <c r="WDN124" s="172"/>
      <c r="WDO124" s="172"/>
      <c r="WDP124" s="172"/>
      <c r="WDQ124" s="172"/>
      <c r="WDR124" s="172"/>
      <c r="WDS124" s="172"/>
      <c r="WDT124" s="172"/>
      <c r="WDU124" s="172"/>
      <c r="WDV124" s="172"/>
      <c r="WDW124" s="172"/>
      <c r="WDX124" s="172"/>
      <c r="WDY124" s="172"/>
      <c r="WDZ124" s="172"/>
      <c r="WEA124" s="172"/>
      <c r="WEB124" s="172"/>
      <c r="WEC124" s="172"/>
      <c r="WED124" s="172"/>
      <c r="WEE124" s="172"/>
      <c r="WEF124" s="172"/>
      <c r="WEG124" s="172"/>
      <c r="WEH124" s="172"/>
      <c r="WEI124" s="172"/>
      <c r="WEJ124" s="172"/>
      <c r="WEK124" s="172"/>
      <c r="WEL124" s="172"/>
      <c r="WEM124" s="172"/>
      <c r="WEN124" s="172"/>
      <c r="WEO124" s="172"/>
      <c r="WEP124" s="172"/>
      <c r="WEQ124" s="172"/>
      <c r="WER124" s="172"/>
      <c r="WES124" s="172"/>
      <c r="WET124" s="172"/>
      <c r="WEU124" s="172"/>
      <c r="WEV124" s="172"/>
      <c r="WEW124" s="172"/>
      <c r="WEX124" s="172"/>
      <c r="WEY124" s="172"/>
      <c r="WEZ124" s="172"/>
      <c r="WFA124" s="172"/>
      <c r="WFB124" s="172"/>
      <c r="WFC124" s="172"/>
      <c r="WFD124" s="172"/>
      <c r="WFE124" s="172"/>
      <c r="WFF124" s="172"/>
      <c r="WFG124" s="172"/>
      <c r="WFH124" s="172"/>
      <c r="WFI124" s="172"/>
      <c r="WFJ124" s="172"/>
      <c r="WFK124" s="172"/>
      <c r="WFL124" s="172"/>
      <c r="WFM124" s="172"/>
      <c r="WFN124" s="172"/>
      <c r="WFO124" s="172"/>
      <c r="WFP124" s="172"/>
      <c r="WFQ124" s="172"/>
      <c r="WFR124" s="172"/>
      <c r="WFS124" s="172"/>
      <c r="WFT124" s="172"/>
      <c r="WFU124" s="172"/>
      <c r="WFV124" s="172"/>
      <c r="WFW124" s="172"/>
      <c r="WFX124" s="172"/>
      <c r="WFY124" s="172"/>
      <c r="WFZ124" s="172"/>
      <c r="WGA124" s="172"/>
      <c r="WGB124" s="172"/>
      <c r="WGC124" s="172"/>
      <c r="WGD124" s="172"/>
      <c r="WGE124" s="172"/>
      <c r="WGF124" s="172"/>
      <c r="WGG124" s="172"/>
      <c r="WGH124" s="172"/>
      <c r="WGI124" s="172"/>
      <c r="WGJ124" s="172"/>
      <c r="WGK124" s="172"/>
      <c r="WGL124" s="172"/>
      <c r="WGM124" s="172"/>
      <c r="WGN124" s="172"/>
      <c r="WGO124" s="172"/>
      <c r="WGP124" s="172"/>
      <c r="WGQ124" s="172"/>
      <c r="WGR124" s="172"/>
      <c r="WGS124" s="172"/>
      <c r="WGT124" s="172"/>
      <c r="WGU124" s="172"/>
      <c r="WGV124" s="172"/>
      <c r="WGW124" s="172"/>
      <c r="WGX124" s="172"/>
      <c r="WGY124" s="172"/>
      <c r="WGZ124" s="172"/>
      <c r="WHA124" s="172"/>
      <c r="WHB124" s="172"/>
      <c r="WHC124" s="172"/>
      <c r="WHD124" s="172"/>
      <c r="WHE124" s="172"/>
      <c r="WHF124" s="172"/>
      <c r="WHG124" s="172"/>
      <c r="WHH124" s="172"/>
      <c r="WHI124" s="172"/>
      <c r="WHJ124" s="172"/>
      <c r="WHK124" s="172"/>
      <c r="WHL124" s="172"/>
      <c r="WHM124" s="172"/>
      <c r="WHN124" s="172"/>
      <c r="WHO124" s="172"/>
      <c r="WHP124" s="172"/>
      <c r="WHQ124" s="172"/>
      <c r="WHR124" s="172"/>
      <c r="WHS124" s="172"/>
      <c r="WHT124" s="172"/>
      <c r="WHU124" s="172"/>
      <c r="WHV124" s="172"/>
      <c r="WHW124" s="172"/>
      <c r="WHX124" s="172"/>
      <c r="WHY124" s="172"/>
      <c r="WHZ124" s="172"/>
      <c r="WIA124" s="172"/>
      <c r="WIB124" s="172"/>
      <c r="WIC124" s="172"/>
      <c r="WID124" s="172"/>
      <c r="WIE124" s="172"/>
      <c r="WIF124" s="172"/>
      <c r="WIG124" s="172"/>
      <c r="WIH124" s="172"/>
      <c r="WII124" s="172"/>
      <c r="WIJ124" s="172"/>
      <c r="WIK124" s="172"/>
      <c r="WIL124" s="172"/>
      <c r="WIM124" s="172"/>
      <c r="WIN124" s="172"/>
      <c r="WIO124" s="172"/>
      <c r="WIP124" s="172"/>
      <c r="WIQ124" s="172"/>
      <c r="WIR124" s="172"/>
      <c r="WIS124" s="172"/>
      <c r="WIT124" s="172"/>
      <c r="WIU124" s="172"/>
      <c r="WIV124" s="172"/>
      <c r="WIW124" s="172"/>
      <c r="WIX124" s="172"/>
      <c r="WIY124" s="172"/>
      <c r="WIZ124" s="172"/>
      <c r="WJA124" s="172"/>
      <c r="WJB124" s="172"/>
      <c r="WJC124" s="172"/>
      <c r="WJD124" s="172"/>
      <c r="WJE124" s="172"/>
      <c r="WJF124" s="172"/>
      <c r="WJG124" s="172"/>
      <c r="WJH124" s="172"/>
      <c r="WJI124" s="172"/>
      <c r="WJJ124" s="172"/>
      <c r="WJK124" s="172"/>
      <c r="WJL124" s="172"/>
      <c r="WJM124" s="172"/>
      <c r="WJN124" s="172"/>
      <c r="WJO124" s="172"/>
      <c r="WJP124" s="172"/>
      <c r="WJQ124" s="172"/>
      <c r="WJR124" s="172"/>
      <c r="WJS124" s="172"/>
      <c r="WJT124" s="172"/>
      <c r="WJU124" s="172"/>
      <c r="WJV124" s="172"/>
      <c r="WJW124" s="172"/>
      <c r="WJX124" s="172"/>
      <c r="WJY124" s="172"/>
      <c r="WJZ124" s="172"/>
      <c r="WKA124" s="172"/>
      <c r="WKB124" s="172"/>
      <c r="WKC124" s="172"/>
      <c r="WKD124" s="172"/>
      <c r="WKE124" s="172"/>
      <c r="WKF124" s="172"/>
      <c r="WKG124" s="172"/>
      <c r="WKH124" s="172"/>
      <c r="WKI124" s="172"/>
      <c r="WKJ124" s="172"/>
      <c r="WKK124" s="172"/>
      <c r="WKL124" s="172"/>
      <c r="WKM124" s="172"/>
      <c r="WKN124" s="172"/>
      <c r="WKO124" s="172"/>
      <c r="WKP124" s="172"/>
      <c r="WKQ124" s="172"/>
      <c r="WKR124" s="172"/>
      <c r="WKS124" s="172"/>
      <c r="WKT124" s="172"/>
      <c r="WKU124" s="172"/>
      <c r="WKV124" s="172"/>
      <c r="WKW124" s="172"/>
      <c r="WKX124" s="172"/>
      <c r="WKY124" s="172"/>
      <c r="WKZ124" s="172"/>
      <c r="WLA124" s="172"/>
      <c r="WLB124" s="172"/>
      <c r="WLC124" s="172"/>
      <c r="WLD124" s="172"/>
      <c r="WLE124" s="172"/>
      <c r="WLF124" s="172"/>
      <c r="WLG124" s="172"/>
      <c r="WLH124" s="172"/>
      <c r="WLI124" s="172"/>
      <c r="WLJ124" s="172"/>
      <c r="WLK124" s="172"/>
      <c r="WLL124" s="172"/>
      <c r="WLM124" s="172"/>
      <c r="WLN124" s="172"/>
      <c r="WLO124" s="172"/>
      <c r="WLP124" s="172"/>
      <c r="WLQ124" s="172"/>
      <c r="WLR124" s="172"/>
      <c r="WLS124" s="172"/>
      <c r="WLT124" s="172"/>
      <c r="WLU124" s="172"/>
      <c r="WLV124" s="172"/>
      <c r="WLW124" s="172"/>
      <c r="WLX124" s="172"/>
      <c r="WLY124" s="172"/>
      <c r="WLZ124" s="172"/>
      <c r="WMA124" s="172"/>
      <c r="WMB124" s="172"/>
      <c r="WMC124" s="172"/>
      <c r="WMD124" s="172"/>
      <c r="WME124" s="172"/>
      <c r="WMF124" s="172"/>
      <c r="WMG124" s="172"/>
      <c r="WMH124" s="172"/>
      <c r="WMI124" s="172"/>
      <c r="WMJ124" s="172"/>
      <c r="WMK124" s="172"/>
      <c r="WML124" s="172"/>
      <c r="WMM124" s="172"/>
      <c r="WMN124" s="172"/>
      <c r="WMO124" s="172"/>
      <c r="WMP124" s="172"/>
      <c r="WMQ124" s="172"/>
      <c r="WMR124" s="172"/>
      <c r="WMS124" s="172"/>
      <c r="WMT124" s="172"/>
      <c r="WMU124" s="172"/>
      <c r="WMV124" s="172"/>
      <c r="WMW124" s="172"/>
      <c r="WMX124" s="172"/>
      <c r="WMY124" s="172"/>
      <c r="WMZ124" s="172"/>
      <c r="WNA124" s="172"/>
      <c r="WNB124" s="172"/>
      <c r="WNC124" s="172"/>
      <c r="WND124" s="172"/>
      <c r="WNE124" s="172"/>
      <c r="WNF124" s="172"/>
      <c r="WNG124" s="172"/>
      <c r="WNH124" s="172"/>
      <c r="WNI124" s="172"/>
      <c r="WNJ124" s="172"/>
      <c r="WNK124" s="172"/>
      <c r="WNL124" s="172"/>
      <c r="WNM124" s="172"/>
      <c r="WNN124" s="172"/>
      <c r="WNO124" s="172"/>
      <c r="WNP124" s="172"/>
      <c r="WNQ124" s="172"/>
      <c r="WNR124" s="172"/>
      <c r="WNS124" s="172"/>
      <c r="WNT124" s="172"/>
      <c r="WNU124" s="172"/>
      <c r="WNV124" s="172"/>
      <c r="WNW124" s="172"/>
      <c r="WNX124" s="172"/>
      <c r="WNY124" s="172"/>
      <c r="WNZ124" s="172"/>
      <c r="WOA124" s="172"/>
      <c r="WOB124" s="172"/>
      <c r="WOC124" s="172"/>
      <c r="WOD124" s="172"/>
      <c r="WOE124" s="172"/>
      <c r="WOF124" s="172"/>
      <c r="WOG124" s="172"/>
      <c r="WOH124" s="172"/>
      <c r="WOI124" s="172"/>
      <c r="WOJ124" s="172"/>
      <c r="WOK124" s="172"/>
      <c r="WOL124" s="172"/>
      <c r="WOM124" s="172"/>
      <c r="WON124" s="172"/>
      <c r="WOO124" s="172"/>
      <c r="WOP124" s="172"/>
      <c r="WOQ124" s="172"/>
      <c r="WOR124" s="172"/>
      <c r="WOS124" s="172"/>
      <c r="WOT124" s="172"/>
      <c r="WOU124" s="172"/>
      <c r="WOV124" s="172"/>
      <c r="WOW124" s="172"/>
      <c r="WOX124" s="172"/>
      <c r="WOY124" s="172"/>
      <c r="WOZ124" s="172"/>
      <c r="WPA124" s="172"/>
      <c r="WPB124" s="172"/>
      <c r="WPC124" s="172"/>
      <c r="WPD124" s="172"/>
      <c r="WPE124" s="172"/>
      <c r="WPF124" s="172"/>
      <c r="WPG124" s="172"/>
      <c r="WPH124" s="172"/>
      <c r="WPI124" s="172"/>
      <c r="WPJ124" s="172"/>
      <c r="WPK124" s="172"/>
      <c r="WPL124" s="172"/>
      <c r="WPM124" s="172"/>
      <c r="WPN124" s="172"/>
      <c r="WPO124" s="172"/>
      <c r="WPP124" s="172"/>
      <c r="WPQ124" s="172"/>
      <c r="WPR124" s="172"/>
      <c r="WPS124" s="172"/>
      <c r="WPT124" s="172"/>
      <c r="WPU124" s="172"/>
      <c r="WPV124" s="172"/>
      <c r="WPW124" s="172"/>
      <c r="WPX124" s="172"/>
      <c r="WPY124" s="172"/>
      <c r="WPZ124" s="172"/>
      <c r="WQA124" s="172"/>
      <c r="WQB124" s="172"/>
      <c r="WQC124" s="172"/>
      <c r="WQD124" s="172"/>
      <c r="WQE124" s="172"/>
      <c r="WQF124" s="172"/>
      <c r="WQG124" s="172"/>
      <c r="WQH124" s="172"/>
      <c r="WQI124" s="172"/>
      <c r="WQJ124" s="172"/>
      <c r="WQK124" s="172"/>
      <c r="WQL124" s="172"/>
      <c r="WQM124" s="172"/>
      <c r="WQN124" s="172"/>
      <c r="WQO124" s="172"/>
      <c r="WQP124" s="172"/>
      <c r="WQQ124" s="172"/>
      <c r="WQR124" s="172"/>
      <c r="WQS124" s="172"/>
      <c r="WQT124" s="172"/>
      <c r="WQU124" s="172"/>
      <c r="WQV124" s="172"/>
      <c r="WQW124" s="172"/>
      <c r="WQX124" s="172"/>
      <c r="WQY124" s="172"/>
      <c r="WQZ124" s="172"/>
      <c r="WRA124" s="172"/>
      <c r="WRB124" s="172"/>
      <c r="WRC124" s="172"/>
      <c r="WRD124" s="172"/>
      <c r="WRE124" s="172"/>
      <c r="WRF124" s="172"/>
      <c r="WRG124" s="172"/>
      <c r="WRH124" s="172"/>
      <c r="WRI124" s="172"/>
      <c r="WRJ124" s="172"/>
      <c r="WRK124" s="172"/>
      <c r="WRL124" s="172"/>
      <c r="WRM124" s="172"/>
      <c r="WRN124" s="172"/>
      <c r="WRO124" s="172"/>
      <c r="WRP124" s="172"/>
      <c r="WRQ124" s="172"/>
      <c r="WRR124" s="172"/>
      <c r="WRS124" s="172"/>
      <c r="WRT124" s="172"/>
      <c r="WRU124" s="172"/>
      <c r="WRV124" s="172"/>
      <c r="WRW124" s="172"/>
      <c r="WRX124" s="172"/>
      <c r="WRY124" s="172"/>
      <c r="WRZ124" s="172"/>
      <c r="WSA124" s="172"/>
      <c r="WSB124" s="172"/>
      <c r="WSC124" s="172"/>
      <c r="WSD124" s="172"/>
      <c r="WSE124" s="172"/>
      <c r="WSF124" s="172"/>
      <c r="WSG124" s="172"/>
      <c r="WSH124" s="172"/>
      <c r="WSI124" s="172"/>
      <c r="WSJ124" s="172"/>
      <c r="WSK124" s="172"/>
      <c r="WSL124" s="172"/>
      <c r="WSM124" s="172"/>
      <c r="WSN124" s="172"/>
      <c r="WSO124" s="172"/>
      <c r="WSP124" s="172"/>
      <c r="WSQ124" s="172"/>
      <c r="WSR124" s="172"/>
      <c r="WSS124" s="172"/>
      <c r="WST124" s="172"/>
      <c r="WSU124" s="172"/>
      <c r="WSV124" s="172"/>
      <c r="WSW124" s="172"/>
      <c r="WSX124" s="172"/>
      <c r="WSY124" s="172"/>
      <c r="WSZ124" s="172"/>
      <c r="WTA124" s="172"/>
      <c r="WTB124" s="172"/>
      <c r="WTC124" s="172"/>
      <c r="WTD124" s="172"/>
      <c r="WTE124" s="172"/>
      <c r="WTF124" s="172"/>
      <c r="WTG124" s="172"/>
      <c r="WTH124" s="172"/>
      <c r="WTI124" s="172"/>
      <c r="WTJ124" s="172"/>
      <c r="WTK124" s="172"/>
      <c r="WTL124" s="172"/>
      <c r="WTM124" s="172"/>
      <c r="WTN124" s="172"/>
      <c r="WTO124" s="172"/>
      <c r="WTP124" s="172"/>
      <c r="WTQ124" s="172"/>
      <c r="WTR124" s="172"/>
      <c r="WTS124" s="172"/>
      <c r="WTT124" s="172"/>
      <c r="WTU124" s="172"/>
      <c r="WTV124" s="172"/>
      <c r="WTW124" s="172"/>
      <c r="WTX124" s="172"/>
      <c r="WTY124" s="172"/>
      <c r="WTZ124" s="172"/>
      <c r="WUA124" s="172"/>
      <c r="WUB124" s="172"/>
      <c r="WUC124" s="172"/>
      <c r="WUD124" s="172"/>
      <c r="WUE124" s="172"/>
      <c r="WUF124" s="172"/>
      <c r="WUG124" s="172"/>
      <c r="WUH124" s="172"/>
      <c r="WUI124" s="172"/>
      <c r="WUJ124" s="172"/>
      <c r="WUK124" s="172"/>
      <c r="WUL124" s="172"/>
      <c r="WUM124" s="172"/>
      <c r="WUN124" s="172"/>
      <c r="WUO124" s="172"/>
      <c r="WUP124" s="172"/>
      <c r="WUQ124" s="172"/>
      <c r="WUR124" s="172"/>
      <c r="WUS124" s="172"/>
      <c r="WUT124" s="172"/>
      <c r="WUU124" s="172"/>
      <c r="WUV124" s="172"/>
      <c r="WUW124" s="172"/>
      <c r="WUX124" s="172"/>
      <c r="WUY124" s="172"/>
      <c r="WUZ124" s="172"/>
      <c r="WVA124" s="172"/>
      <c r="WVB124" s="172"/>
      <c r="WVC124" s="172"/>
      <c r="WVD124" s="172"/>
      <c r="WVE124" s="172"/>
      <c r="WVF124" s="172"/>
      <c r="WVG124" s="172"/>
      <c r="WVH124" s="172"/>
      <c r="WVI124" s="172"/>
      <c r="WVJ124" s="172"/>
      <c r="WVK124" s="172"/>
      <c r="WVL124" s="172"/>
      <c r="WVM124" s="172"/>
      <c r="WVN124" s="172"/>
      <c r="WVO124" s="172"/>
      <c r="WVP124" s="172"/>
      <c r="WVQ124" s="172"/>
      <c r="WVR124" s="172"/>
      <c r="WVS124" s="172"/>
      <c r="WVT124" s="172"/>
      <c r="WVU124" s="172"/>
      <c r="WVV124" s="172"/>
      <c r="WVW124" s="172"/>
      <c r="WVX124" s="172"/>
      <c r="WVY124" s="172"/>
      <c r="WVZ124" s="172"/>
      <c r="WWA124" s="172"/>
      <c r="WWB124" s="172"/>
      <c r="WWC124" s="172"/>
      <c r="WWD124" s="172"/>
      <c r="WWE124" s="172"/>
      <c r="WWF124" s="172"/>
      <c r="WWG124" s="172"/>
      <c r="WWH124" s="172"/>
      <c r="WWI124" s="172"/>
      <c r="WWJ124" s="172"/>
      <c r="WWK124" s="172"/>
      <c r="WWL124" s="172"/>
      <c r="WWM124" s="172"/>
      <c r="WWN124" s="172"/>
      <c r="WWO124" s="172"/>
      <c r="WWP124" s="172"/>
      <c r="WWQ124" s="172"/>
      <c r="WWR124" s="172"/>
      <c r="WWS124" s="172"/>
      <c r="WWT124" s="172"/>
      <c r="WWU124" s="172"/>
      <c r="WWV124" s="172"/>
      <c r="WWW124" s="172"/>
      <c r="WWX124" s="172"/>
      <c r="WWY124" s="172"/>
      <c r="WWZ124" s="172"/>
      <c r="WXA124" s="172"/>
      <c r="WXB124" s="172"/>
      <c r="WXC124" s="172"/>
      <c r="WXD124" s="172"/>
      <c r="WXE124" s="172"/>
      <c r="WXF124" s="172"/>
      <c r="WXG124" s="172"/>
      <c r="WXH124" s="172"/>
      <c r="WXI124" s="172"/>
      <c r="WXJ124" s="172"/>
      <c r="WXK124" s="172"/>
      <c r="WXL124" s="172"/>
      <c r="WXM124" s="172"/>
      <c r="WXN124" s="172"/>
      <c r="WXO124" s="172"/>
      <c r="WXP124" s="172"/>
      <c r="WXQ124" s="172"/>
      <c r="WXR124" s="172"/>
      <c r="WXS124" s="172"/>
      <c r="WXT124" s="172"/>
      <c r="WXU124" s="172"/>
      <c r="WXV124" s="172"/>
      <c r="WXW124" s="172"/>
      <c r="WXX124" s="172"/>
      <c r="WXY124" s="172"/>
      <c r="WXZ124" s="172"/>
      <c r="WYA124" s="172"/>
      <c r="WYB124" s="172"/>
      <c r="WYC124" s="172"/>
      <c r="WYD124" s="172"/>
      <c r="WYE124" s="172"/>
      <c r="WYF124" s="172"/>
      <c r="WYG124" s="172"/>
      <c r="WYH124" s="172"/>
      <c r="WYI124" s="172"/>
      <c r="WYJ124" s="172"/>
      <c r="WYK124" s="172"/>
      <c r="WYL124" s="172"/>
      <c r="WYM124" s="172"/>
      <c r="WYN124" s="172"/>
      <c r="WYO124" s="172"/>
      <c r="WYP124" s="172"/>
      <c r="WYQ124" s="172"/>
      <c r="WYR124" s="172"/>
      <c r="WYS124" s="172"/>
      <c r="WYT124" s="172"/>
      <c r="WYU124" s="172"/>
      <c r="WYV124" s="172"/>
      <c r="WYW124" s="172"/>
      <c r="WYX124" s="172"/>
      <c r="WYY124" s="172"/>
      <c r="WYZ124" s="172"/>
      <c r="WZA124" s="172"/>
      <c r="WZB124" s="172"/>
      <c r="WZC124" s="172"/>
      <c r="WZD124" s="172"/>
      <c r="WZE124" s="172"/>
      <c r="WZF124" s="172"/>
      <c r="WZG124" s="172"/>
      <c r="WZH124" s="172"/>
      <c r="WZI124" s="172"/>
      <c r="WZJ124" s="172"/>
      <c r="WZK124" s="172"/>
      <c r="WZL124" s="172"/>
      <c r="WZM124" s="172"/>
      <c r="WZN124" s="172"/>
      <c r="WZO124" s="172"/>
      <c r="WZP124" s="172"/>
      <c r="WZQ124" s="172"/>
      <c r="WZR124" s="172"/>
      <c r="WZS124" s="172"/>
      <c r="WZT124" s="172"/>
      <c r="WZU124" s="172"/>
      <c r="WZV124" s="172"/>
      <c r="WZW124" s="172"/>
      <c r="WZX124" s="172"/>
      <c r="WZY124" s="172"/>
      <c r="WZZ124" s="172"/>
      <c r="XAA124" s="172"/>
      <c r="XAB124" s="172"/>
      <c r="XAC124" s="172"/>
      <c r="XAD124" s="172"/>
      <c r="XAE124" s="172"/>
      <c r="XAF124" s="172"/>
      <c r="XAG124" s="172"/>
      <c r="XAH124" s="172"/>
      <c r="XAI124" s="172"/>
      <c r="XAJ124" s="172"/>
      <c r="XAK124" s="172"/>
      <c r="XAL124" s="172"/>
      <c r="XAM124" s="172"/>
      <c r="XAN124" s="172"/>
      <c r="XAO124" s="172"/>
      <c r="XAP124" s="172"/>
      <c r="XAQ124" s="172"/>
      <c r="XAR124" s="172"/>
      <c r="XAS124" s="172"/>
      <c r="XAT124" s="172"/>
      <c r="XAU124" s="172"/>
      <c r="XAV124" s="172"/>
      <c r="XAW124" s="172"/>
      <c r="XAX124" s="172"/>
      <c r="XAY124" s="172"/>
      <c r="XAZ124" s="172"/>
      <c r="XBA124" s="172"/>
      <c r="XBB124" s="172"/>
      <c r="XBC124" s="172"/>
      <c r="XBD124" s="172"/>
      <c r="XBE124" s="172"/>
      <c r="XBF124" s="172"/>
      <c r="XBG124" s="172"/>
      <c r="XBH124" s="172"/>
      <c r="XBI124" s="172"/>
      <c r="XBJ124" s="172"/>
      <c r="XBK124" s="172"/>
      <c r="XBL124" s="172"/>
      <c r="XBM124" s="172"/>
      <c r="XBN124" s="172"/>
      <c r="XBO124" s="172"/>
      <c r="XBP124" s="172"/>
      <c r="XBQ124" s="172"/>
      <c r="XBR124" s="172"/>
      <c r="XBS124" s="172"/>
      <c r="XBT124" s="172"/>
      <c r="XBU124" s="172"/>
      <c r="XBV124" s="172"/>
      <c r="XBW124" s="172"/>
      <c r="XBX124" s="172"/>
      <c r="XBY124" s="172"/>
      <c r="XBZ124" s="172"/>
      <c r="XCA124" s="172"/>
      <c r="XCB124" s="172"/>
      <c r="XCC124" s="172"/>
      <c r="XCD124" s="172"/>
      <c r="XCE124" s="172"/>
      <c r="XCF124" s="172"/>
      <c r="XCG124" s="172"/>
      <c r="XCH124" s="172"/>
      <c r="XCI124" s="172"/>
      <c r="XCJ124" s="172"/>
      <c r="XCK124" s="172"/>
      <c r="XCL124" s="172"/>
      <c r="XCM124" s="172"/>
      <c r="XCN124" s="172"/>
      <c r="XCO124" s="172"/>
      <c r="XCP124" s="172"/>
      <c r="XCQ124" s="172"/>
      <c r="XCR124" s="172"/>
      <c r="XCS124" s="172"/>
      <c r="XCT124" s="172"/>
      <c r="XCU124" s="172"/>
      <c r="XCV124" s="172"/>
      <c r="XCW124" s="172"/>
      <c r="XCX124" s="172"/>
      <c r="XCY124" s="172"/>
      <c r="XCZ124" s="172"/>
      <c r="XDA124" s="172"/>
      <c r="XDB124" s="172"/>
      <c r="XDC124" s="172"/>
      <c r="XDD124" s="172"/>
      <c r="XDE124" s="172"/>
      <c r="XDF124" s="172"/>
      <c r="XDG124" s="172"/>
      <c r="XDH124" s="172"/>
      <c r="XDI124" s="172"/>
      <c r="XDJ124" s="172"/>
      <c r="XDK124" s="172"/>
      <c r="XDL124" s="172"/>
      <c r="XDM124" s="172"/>
      <c r="XDN124" s="172"/>
      <c r="XDO124" s="172"/>
      <c r="XDP124" s="172"/>
      <c r="XDQ124" s="172"/>
      <c r="XDR124" s="172"/>
      <c r="XDS124" s="172"/>
      <c r="XDT124" s="172"/>
      <c r="XDU124" s="172"/>
      <c r="XDV124" s="172"/>
      <c r="XDW124" s="172"/>
      <c r="XDX124" s="172"/>
      <c r="XDY124" s="172"/>
      <c r="XDZ124" s="172"/>
      <c r="XEA124" s="172"/>
      <c r="XEB124" s="172"/>
      <c r="XEC124" s="172"/>
      <c r="XED124" s="172"/>
      <c r="XEE124" s="172"/>
      <c r="XEF124" s="172"/>
      <c r="XEG124" s="172"/>
      <c r="XEH124" s="172"/>
      <c r="XEI124" s="172"/>
      <c r="XEJ124" s="172"/>
      <c r="XEK124" s="172"/>
      <c r="XEL124" s="172"/>
      <c r="XEM124" s="172"/>
      <c r="XEN124" s="172"/>
      <c r="XEO124" s="172"/>
      <c r="XEP124" s="172"/>
      <c r="XEQ124" s="172"/>
      <c r="XER124" s="172"/>
      <c r="XES124" s="172"/>
      <c r="XET124" s="172"/>
      <c r="XEU124" s="172"/>
      <c r="XEV124" s="172"/>
      <c r="XEW124" s="172"/>
      <c r="XEX124" s="172"/>
      <c r="XEY124" s="172"/>
      <c r="XEZ124" s="172"/>
      <c r="XFA124" s="172"/>
      <c r="XFB124" s="172"/>
      <c r="XFC124" s="172"/>
      <c r="XFD124" s="172"/>
    </row>
    <row r="125" spans="3:16384" ht="15" customHeight="1">
      <c r="E125" s="29"/>
      <c r="O125" s="256"/>
      <c r="P125" s="257"/>
      <c r="Q125" s="257"/>
      <c r="R125" s="257"/>
      <c r="AZ125" s="5"/>
      <c r="BA125" s="5"/>
      <c r="BB125" s="5"/>
      <c r="BC125" s="5"/>
      <c r="BD125" s="5"/>
      <c r="BE125" s="5"/>
      <c r="BF125" s="5"/>
      <c r="BG125" s="5"/>
      <c r="BH125" s="5"/>
      <c r="BI125" s="5"/>
      <c r="BK125" s="258"/>
      <c r="BL125" s="258"/>
      <c r="BM125" s="258"/>
      <c r="BN125" s="258"/>
      <c r="BO125" s="258"/>
      <c r="BP125" s="258"/>
      <c r="BQ125" s="258"/>
      <c r="BR125" s="258"/>
      <c r="BS125" s="258"/>
      <c r="BT125" s="258"/>
      <c r="BU125" s="258"/>
      <c r="BV125" s="258"/>
      <c r="BW125" s="258"/>
      <c r="BX125" s="258"/>
      <c r="BY125" s="258"/>
      <c r="BZ125" s="258"/>
      <c r="CB125" s="258"/>
      <c r="CC125" s="258"/>
      <c r="CD125" s="258"/>
      <c r="CE125" s="258"/>
      <c r="CF125" s="258"/>
      <c r="CG125" s="258"/>
      <c r="CH125" s="258"/>
      <c r="CI125" s="258"/>
      <c r="CJ125" s="258"/>
      <c r="CK125" s="258"/>
      <c r="CL125" s="258"/>
      <c r="CM125" s="258"/>
      <c r="CN125" s="258"/>
      <c r="CO125" s="258"/>
      <c r="CP125" s="258"/>
      <c r="CQ125" s="258"/>
      <c r="CV125" s="258"/>
      <c r="CW125" s="258"/>
      <c r="CX125" s="258"/>
      <c r="CY125" s="258"/>
      <c r="CZ125" s="258"/>
      <c r="DA125" s="258"/>
      <c r="DB125" s="258"/>
      <c r="DC125" s="258"/>
      <c r="DD125" s="258"/>
      <c r="DE125" s="258"/>
      <c r="DF125" s="258"/>
      <c r="DG125" s="258"/>
      <c r="DH125" s="258"/>
      <c r="EC125" s="172"/>
      <c r="ED125" s="172"/>
      <c r="EE125" s="172"/>
      <c r="EF125" s="172"/>
      <c r="EG125" s="172"/>
      <c r="EH125" s="172"/>
      <c r="EI125" s="172"/>
      <c r="EJ125" s="172"/>
      <c r="EK125" s="172"/>
      <c r="EL125" s="172"/>
      <c r="EM125" s="172"/>
      <c r="EN125" s="172"/>
      <c r="EO125" s="172"/>
      <c r="FE125" s="159"/>
      <c r="FF125" s="159"/>
      <c r="FG125" s="159"/>
      <c r="FH125" s="159"/>
      <c r="FI125" s="159"/>
      <c r="FJ125" s="159"/>
      <c r="FK125" s="159"/>
      <c r="FL125" s="159"/>
      <c r="FM125" s="159"/>
      <c r="FN125" s="159"/>
      <c r="FO125" s="172"/>
      <c r="GA125" s="172"/>
      <c r="GB125" s="159"/>
      <c r="GC125" s="159"/>
      <c r="GD125" s="159"/>
      <c r="GE125" s="159"/>
      <c r="GF125" s="159"/>
      <c r="GG125" s="159"/>
      <c r="GH125" s="159"/>
      <c r="GI125" s="159"/>
      <c r="GJ125" s="159"/>
      <c r="GK125" s="159"/>
      <c r="GL125" s="172"/>
      <c r="GM125" s="159"/>
      <c r="GN125" s="159"/>
      <c r="GO125" s="159"/>
      <c r="GP125" s="159"/>
      <c r="GQ125" s="159"/>
      <c r="GR125" s="159"/>
      <c r="GS125" s="159"/>
      <c r="GT125" s="159"/>
      <c r="GU125" s="159"/>
      <c r="GV125" s="159"/>
      <c r="HH125" s="172"/>
      <c r="HI125" s="258"/>
      <c r="HJ125" s="258"/>
      <c r="HK125" s="258"/>
      <c r="HL125" s="258"/>
      <c r="HM125" s="258"/>
      <c r="HN125" s="258"/>
      <c r="HO125" s="258"/>
      <c r="HP125" s="258"/>
      <c r="HQ125" s="258"/>
      <c r="HR125" s="258"/>
      <c r="HS125" s="258"/>
      <c r="HT125" s="258"/>
    </row>
    <row r="126" spans="3:16384" ht="23.25">
      <c r="E126" s="174" t="s">
        <v>544</v>
      </c>
      <c r="G126" s="29"/>
      <c r="H126" s="29"/>
      <c r="I126" s="29"/>
      <c r="J126" s="29"/>
      <c r="K126" s="29"/>
      <c r="AZ126" s="5"/>
      <c r="BA126" s="5"/>
      <c r="BB126" s="5"/>
      <c r="BC126" s="5"/>
      <c r="BD126" s="5"/>
      <c r="BE126" s="5"/>
      <c r="BF126" s="5"/>
      <c r="BG126" s="5"/>
      <c r="BH126" s="5"/>
      <c r="BI126" s="5"/>
      <c r="CV126" s="159"/>
      <c r="CW126" s="159"/>
      <c r="CX126" s="159"/>
      <c r="CY126" s="159"/>
      <c r="CZ126" s="159"/>
      <c r="DA126" s="159"/>
      <c r="DB126" s="159"/>
      <c r="DC126" s="159"/>
      <c r="DD126" s="159"/>
      <c r="DE126" s="159"/>
      <c r="DF126" s="159"/>
      <c r="DG126" s="159"/>
      <c r="DH126" s="159"/>
      <c r="FO126" s="172"/>
      <c r="GA126" s="172"/>
      <c r="GB126" s="159"/>
      <c r="GC126" s="159"/>
      <c r="GD126" s="159"/>
      <c r="GE126" s="159"/>
      <c r="GF126" s="159"/>
      <c r="GG126" s="159"/>
      <c r="GH126" s="159"/>
      <c r="GI126" s="159"/>
      <c r="GJ126" s="159"/>
      <c r="GK126" s="159"/>
      <c r="GM126" s="159"/>
      <c r="GN126" s="159"/>
      <c r="GO126" s="159"/>
      <c r="GP126" s="159"/>
      <c r="GQ126" s="159"/>
      <c r="GR126" s="159"/>
      <c r="GS126" s="159"/>
      <c r="GT126" s="159"/>
      <c r="GU126" s="159"/>
      <c r="GV126" s="159"/>
    </row>
    <row r="127" spans="3:16384" ht="15" customHeight="1">
      <c r="E127" s="187" t="s">
        <v>545</v>
      </c>
      <c r="F127" s="187"/>
      <c r="G127" s="187"/>
      <c r="H127" s="188">
        <v>2002</v>
      </c>
      <c r="I127" s="188">
        <v>2003</v>
      </c>
      <c r="J127" s="188">
        <v>2004</v>
      </c>
      <c r="K127" s="188">
        <v>2005</v>
      </c>
      <c r="L127" s="188">
        <v>2006</v>
      </c>
      <c r="M127" s="188">
        <v>2007</v>
      </c>
      <c r="N127" s="188">
        <v>2008</v>
      </c>
      <c r="O127" s="188">
        <v>2009</v>
      </c>
      <c r="P127" s="188">
        <v>2010</v>
      </c>
      <c r="Q127" s="188">
        <v>2011</v>
      </c>
      <c r="R127" s="188">
        <v>2012</v>
      </c>
      <c r="S127" s="188">
        <v>2013</v>
      </c>
      <c r="T127" s="188">
        <v>2014</v>
      </c>
      <c r="U127" s="188">
        <v>2015</v>
      </c>
      <c r="V127" s="188">
        <v>2016</v>
      </c>
      <c r="W127" s="188">
        <v>2017</v>
      </c>
      <c r="X127" s="188">
        <v>2018</v>
      </c>
      <c r="Y127" s="188">
        <v>2019</v>
      </c>
      <c r="Z127" s="188">
        <v>2020</v>
      </c>
      <c r="AA127" s="188">
        <v>2021</v>
      </c>
      <c r="AB127" s="188">
        <v>2022</v>
      </c>
      <c r="AC127" s="188">
        <v>2023</v>
      </c>
      <c r="AD127" s="188">
        <v>2024</v>
      </c>
      <c r="AE127" s="188">
        <v>2025</v>
      </c>
      <c r="AF127" s="188">
        <v>2026</v>
      </c>
      <c r="AG127" s="188">
        <v>2027</v>
      </c>
      <c r="AH127" s="188">
        <v>2028</v>
      </c>
      <c r="AI127" s="188">
        <v>2029</v>
      </c>
      <c r="AJ127" s="188">
        <v>2030</v>
      </c>
      <c r="AL127" s="189">
        <v>2009</v>
      </c>
      <c r="AM127" s="189">
        <v>2010</v>
      </c>
      <c r="AN127" s="189">
        <v>2011</v>
      </c>
      <c r="AO127" s="189">
        <v>2012</v>
      </c>
      <c r="AP127" s="189">
        <v>2013</v>
      </c>
      <c r="AQ127" s="189">
        <v>2014</v>
      </c>
      <c r="AR127" s="189">
        <v>2015</v>
      </c>
      <c r="AS127" s="189">
        <v>2016</v>
      </c>
      <c r="AT127" s="189">
        <v>2017</v>
      </c>
      <c r="AU127" s="189">
        <v>2018</v>
      </c>
      <c r="AV127" s="189">
        <v>2019</v>
      </c>
      <c r="AW127" s="189">
        <v>2020</v>
      </c>
      <c r="AX127" s="189">
        <v>2021</v>
      </c>
      <c r="AZ127" s="188">
        <v>2012</v>
      </c>
      <c r="BA127" s="188">
        <v>2013</v>
      </c>
      <c r="BB127" s="188">
        <v>2014</v>
      </c>
      <c r="BC127" s="188">
        <v>2015</v>
      </c>
      <c r="BD127" s="188">
        <v>2016</v>
      </c>
      <c r="BE127" s="188">
        <v>2017</v>
      </c>
      <c r="BF127" s="188">
        <v>2018</v>
      </c>
      <c r="BG127" s="188">
        <v>2019</v>
      </c>
      <c r="BH127" s="188">
        <v>2020</v>
      </c>
      <c r="BI127" s="188">
        <v>2021</v>
      </c>
      <c r="BK127" s="189">
        <v>2009</v>
      </c>
      <c r="BL127" s="189">
        <v>2010</v>
      </c>
      <c r="BM127" s="189">
        <v>2011</v>
      </c>
      <c r="BN127" s="189">
        <v>2012</v>
      </c>
      <c r="BO127" s="189">
        <v>2013</v>
      </c>
      <c r="BP127" s="189">
        <v>2014</v>
      </c>
      <c r="BQ127" s="189">
        <v>2015</v>
      </c>
      <c r="BR127" s="189">
        <v>2016</v>
      </c>
      <c r="BS127" s="189">
        <v>2017</v>
      </c>
      <c r="BT127" s="189">
        <v>2018</v>
      </c>
      <c r="BU127" s="189">
        <v>2019</v>
      </c>
      <c r="BV127" s="189">
        <v>2020</v>
      </c>
      <c r="BW127" s="189">
        <v>2021</v>
      </c>
      <c r="BX127" s="189">
        <v>2022</v>
      </c>
      <c r="BY127" s="189">
        <v>2023</v>
      </c>
      <c r="BZ127" s="189">
        <v>2024</v>
      </c>
      <c r="CB127" s="189">
        <v>2009</v>
      </c>
      <c r="CC127" s="189">
        <v>2010</v>
      </c>
      <c r="CD127" s="189">
        <v>2011</v>
      </c>
      <c r="CE127" s="189">
        <v>2012</v>
      </c>
      <c r="CF127" s="189">
        <v>2013</v>
      </c>
      <c r="CG127" s="189">
        <v>2014</v>
      </c>
      <c r="CH127" s="189">
        <v>2015</v>
      </c>
      <c r="CI127" s="189">
        <v>2016</v>
      </c>
      <c r="CJ127" s="189">
        <v>2017</v>
      </c>
      <c r="CK127" s="189">
        <v>2018</v>
      </c>
      <c r="CL127" s="189">
        <v>2019</v>
      </c>
      <c r="CM127" s="189">
        <v>2020</v>
      </c>
      <c r="CN127" s="189">
        <v>2021</v>
      </c>
      <c r="CO127" s="189">
        <v>2022</v>
      </c>
      <c r="CP127" s="189">
        <v>2023</v>
      </c>
      <c r="CQ127" s="189">
        <v>2024</v>
      </c>
      <c r="CV127" s="188">
        <v>2002</v>
      </c>
      <c r="CW127" s="188">
        <v>2003</v>
      </c>
      <c r="CX127" s="188">
        <v>2004</v>
      </c>
      <c r="CY127" s="188">
        <v>2005</v>
      </c>
      <c r="CZ127" s="188">
        <v>2006</v>
      </c>
      <c r="DA127" s="188">
        <v>2007</v>
      </c>
      <c r="DB127" s="188">
        <v>2008</v>
      </c>
      <c r="DC127" s="188">
        <v>2009</v>
      </c>
      <c r="DD127" s="188">
        <v>2010</v>
      </c>
      <c r="DE127" s="188">
        <v>2011</v>
      </c>
      <c r="DF127" s="188">
        <v>2012</v>
      </c>
      <c r="DG127" s="188">
        <v>2013</v>
      </c>
      <c r="DH127" s="188">
        <v>2014</v>
      </c>
      <c r="FP127" s="189">
        <v>2010</v>
      </c>
      <c r="FQ127" s="189">
        <v>2011</v>
      </c>
      <c r="FR127" s="189">
        <v>2012</v>
      </c>
      <c r="FS127" s="189">
        <v>2013</v>
      </c>
      <c r="FT127" s="189">
        <v>2014</v>
      </c>
      <c r="FU127" s="189">
        <v>2015</v>
      </c>
      <c r="FV127" s="189">
        <v>2016</v>
      </c>
      <c r="FW127" s="189">
        <v>2017</v>
      </c>
      <c r="FX127" s="189">
        <v>2018</v>
      </c>
      <c r="FY127" s="189">
        <v>2019</v>
      </c>
      <c r="FZ127" s="189">
        <v>2020</v>
      </c>
      <c r="GB127" s="189">
        <v>2011</v>
      </c>
      <c r="GC127" s="189">
        <v>2012</v>
      </c>
      <c r="GD127" s="189">
        <v>2013</v>
      </c>
      <c r="GE127" s="189">
        <v>2014</v>
      </c>
      <c r="GF127" s="189">
        <v>2015</v>
      </c>
      <c r="GG127" s="189">
        <v>2016</v>
      </c>
      <c r="GH127" s="189">
        <v>2017</v>
      </c>
      <c r="GI127" s="189">
        <v>2018</v>
      </c>
      <c r="GJ127" s="189">
        <v>2019</v>
      </c>
      <c r="GK127" s="189">
        <v>2020</v>
      </c>
      <c r="GM127" s="189">
        <v>2011</v>
      </c>
      <c r="GN127" s="189">
        <v>2012</v>
      </c>
      <c r="GO127" s="189">
        <v>2013</v>
      </c>
      <c r="GP127" s="189">
        <v>2014</v>
      </c>
      <c r="GQ127" s="189">
        <v>2015</v>
      </c>
      <c r="GR127" s="189">
        <v>2016</v>
      </c>
      <c r="GS127" s="189">
        <v>2017</v>
      </c>
      <c r="GT127" s="189">
        <v>2018</v>
      </c>
      <c r="GU127" s="189">
        <v>2019</v>
      </c>
      <c r="GV127" s="189">
        <v>2020</v>
      </c>
      <c r="GX127" s="189">
        <v>2012</v>
      </c>
      <c r="GY127" s="189">
        <v>2013</v>
      </c>
      <c r="GZ127" s="189">
        <v>2014</v>
      </c>
      <c r="HA127" s="189">
        <v>2015</v>
      </c>
      <c r="HB127" s="189">
        <v>2016</v>
      </c>
      <c r="HC127" s="189">
        <v>2017</v>
      </c>
      <c r="HD127" s="189">
        <v>2018</v>
      </c>
      <c r="HE127" s="189">
        <v>2019</v>
      </c>
      <c r="HF127" s="189">
        <v>2020</v>
      </c>
      <c r="HG127" s="189">
        <v>2021</v>
      </c>
      <c r="HI127" s="189">
        <v>2009</v>
      </c>
      <c r="HJ127" s="189">
        <v>2010</v>
      </c>
      <c r="HK127" s="189">
        <v>2011</v>
      </c>
      <c r="HL127" s="189">
        <v>2012</v>
      </c>
      <c r="HM127" s="189">
        <v>2013</v>
      </c>
      <c r="HN127" s="189">
        <v>2014</v>
      </c>
      <c r="HO127" s="189">
        <v>2015</v>
      </c>
      <c r="HP127" s="189">
        <v>2016</v>
      </c>
      <c r="HQ127" s="189">
        <v>2017</v>
      </c>
      <c r="HR127" s="189">
        <v>2018</v>
      </c>
      <c r="HS127" s="189">
        <v>2019</v>
      </c>
      <c r="HT127" s="189">
        <v>2020</v>
      </c>
    </row>
    <row r="128" spans="3:16384" ht="15" customHeight="1">
      <c r="C128" s="240"/>
      <c r="E128" s="29" t="s">
        <v>546</v>
      </c>
      <c r="H128" s="355">
        <v>0</v>
      </c>
      <c r="I128" s="355">
        <v>0</v>
      </c>
      <c r="J128" s="355">
        <v>0.02</v>
      </c>
      <c r="K128" s="355">
        <v>4.3999999999999997E-2</v>
      </c>
      <c r="L128" s="355">
        <v>1.6E-2</v>
      </c>
      <c r="M128" s="355">
        <v>3.4000000000000002E-2</v>
      </c>
      <c r="N128" s="355">
        <v>5.8000000000000003E-2</v>
      </c>
      <c r="O128" s="355">
        <v>0.14299999999999999</v>
      </c>
      <c r="P128" s="355">
        <v>0.19700000000000001</v>
      </c>
      <c r="Q128" s="355">
        <v>7.4999999999999997E-2</v>
      </c>
      <c r="R128" s="355">
        <v>7.4999999999999997E-2</v>
      </c>
      <c r="S128" s="355">
        <v>0.05</v>
      </c>
      <c r="T128" s="355">
        <v>0.05</v>
      </c>
      <c r="U128" s="411">
        <v>1.0396948288513426E-2</v>
      </c>
      <c r="V128" s="411">
        <v>9.7019210479738875E-3</v>
      </c>
      <c r="W128" s="411">
        <v>2.9731010876221962E-2</v>
      </c>
      <c r="X128" s="411">
        <v>3.0414967190530561E-2</v>
      </c>
      <c r="Y128" s="411">
        <v>5.0190515602771969E-2</v>
      </c>
      <c r="Z128" s="411">
        <v>5.0362258533846224E-2</v>
      </c>
      <c r="AA128" s="411">
        <v>4.9673985201569251E-2</v>
      </c>
      <c r="AB128" s="411">
        <v>4.9648467336135108E-2</v>
      </c>
      <c r="AC128" s="411">
        <v>5.0313065476385421E-2</v>
      </c>
      <c r="AD128" s="411">
        <v>4.9652420552365149E-2</v>
      </c>
      <c r="AE128" s="411">
        <v>5.867485842646538E-3</v>
      </c>
      <c r="AF128" s="411">
        <v>0.43913237012188788</v>
      </c>
      <c r="AG128" s="411">
        <v>0.1832197801633185</v>
      </c>
      <c r="AH128" s="411">
        <v>8.1710329427070655E-2</v>
      </c>
      <c r="AI128" s="411">
        <v>-0.14407978534876431</v>
      </c>
      <c r="AJ128" s="411">
        <v>-5.2874559318983383E-2</v>
      </c>
      <c r="AL128" s="357">
        <v>0.14255988570719028</v>
      </c>
      <c r="AM128" s="357">
        <v>0.19700000000000001</v>
      </c>
      <c r="AN128" s="357">
        <v>7.4872901057721999E-2</v>
      </c>
      <c r="AO128" s="357">
        <v>7.4768252726465118E-2</v>
      </c>
      <c r="AP128" s="357">
        <v>4.9570586939933936E-2</v>
      </c>
      <c r="AQ128" s="357">
        <v>4.9870300932718326E-2</v>
      </c>
      <c r="AR128" s="357">
        <v>3.0109098107095368E-2</v>
      </c>
      <c r="AS128" s="357">
        <v>4.0422253688152533E-2</v>
      </c>
      <c r="AT128" s="357">
        <v>4.0258077378789753E-2</v>
      </c>
      <c r="AU128" s="357">
        <v>4.0023270299633949E-2</v>
      </c>
      <c r="AV128" s="357">
        <v>4.1693513138715978E-2</v>
      </c>
      <c r="AW128" s="357">
        <v>5.813683602492261E-2</v>
      </c>
      <c r="AX128" s="357">
        <v>5.0955747219664775E-2</v>
      </c>
      <c r="AZ128" s="356">
        <v>2.3174727353487967E-4</v>
      </c>
      <c r="BA128" s="356">
        <v>4.2941306006606672E-4</v>
      </c>
      <c r="BB128" s="356">
        <v>1.2969906728167724E-4</v>
      </c>
      <c r="BC128" s="356">
        <v>-1.9712149818581944E-2</v>
      </c>
      <c r="BD128" s="356">
        <v>-3.0720332640178646E-2</v>
      </c>
      <c r="BE128" s="356">
        <v>-1.0527066502567791E-2</v>
      </c>
      <c r="BF128" s="356">
        <v>-9.6083031091033881E-3</v>
      </c>
      <c r="BG128" s="356">
        <v>8.4970024640559916E-3</v>
      </c>
      <c r="BH128" s="356">
        <v>-7.7745774910763857E-3</v>
      </c>
      <c r="BI128" s="356">
        <v>-1.2817620180955239E-3</v>
      </c>
      <c r="BK128" s="356">
        <v>0.14299999999999999</v>
      </c>
      <c r="BL128" s="356">
        <v>0.19700000000000001</v>
      </c>
      <c r="BM128" s="356">
        <v>7.4999999999999997E-2</v>
      </c>
      <c r="BN128" s="356">
        <v>7.4999999999999997E-2</v>
      </c>
      <c r="BO128" s="356">
        <v>0.05</v>
      </c>
      <c r="BP128" s="356">
        <v>0.05</v>
      </c>
      <c r="BQ128" s="356">
        <v>9.9286696426937431E-3</v>
      </c>
      <c r="BR128" s="356">
        <v>1.0279593976579742E-2</v>
      </c>
      <c r="BS128" s="356">
        <v>2.9956026918000873E-2</v>
      </c>
      <c r="BT128" s="356">
        <v>3.0148614136676861E-2</v>
      </c>
      <c r="BU128" s="356">
        <v>3.0165496328439657E-2</v>
      </c>
      <c r="BV128" s="356">
        <v>4.0099491795107835E-2</v>
      </c>
      <c r="BW128" s="356">
        <v>4.9814587472900018E-2</v>
      </c>
      <c r="BX128" s="356">
        <v>4.9604729011950247E-2</v>
      </c>
      <c r="BY128" s="356">
        <v>5.0243150852067264E-2</v>
      </c>
      <c r="BZ128" s="356">
        <v>5.0020235739173823E-2</v>
      </c>
      <c r="CB128" s="358">
        <v>0</v>
      </c>
      <c r="CC128" s="256">
        <v>0</v>
      </c>
      <c r="CD128" s="256">
        <v>0</v>
      </c>
      <c r="CE128" s="256">
        <v>0</v>
      </c>
      <c r="CF128" s="256">
        <v>0</v>
      </c>
      <c r="CG128" s="256">
        <v>0</v>
      </c>
      <c r="CH128" s="256">
        <v>4.6827864581968325E-4</v>
      </c>
      <c r="CI128" s="256">
        <v>-5.7767292860585497E-4</v>
      </c>
      <c r="CJ128" s="256">
        <v>-2.2501604177891169E-4</v>
      </c>
      <c r="CK128" s="256">
        <v>2.663530538536997E-4</v>
      </c>
      <c r="CL128" s="256">
        <v>2.0025019274332312E-2</v>
      </c>
      <c r="CM128" s="256">
        <v>1.0262766738738389E-2</v>
      </c>
      <c r="CN128" s="256">
        <v>-1.4060227133076697E-4</v>
      </c>
      <c r="CO128" s="256">
        <v>4.373832418486101E-5</v>
      </c>
      <c r="CP128" s="256">
        <v>6.9914624318156982E-5</v>
      </c>
      <c r="CQ128" s="256">
        <v>-3.678151868086732E-4</v>
      </c>
      <c r="CV128" s="256">
        <v>0</v>
      </c>
      <c r="CW128" s="256">
        <v>0</v>
      </c>
      <c r="CX128" s="256">
        <v>0</v>
      </c>
      <c r="CY128" s="256">
        <v>0</v>
      </c>
      <c r="CZ128" s="256">
        <v>0</v>
      </c>
      <c r="DA128" s="256">
        <v>0</v>
      </c>
      <c r="DB128" s="256">
        <v>0</v>
      </c>
      <c r="DC128" s="256">
        <v>0</v>
      </c>
      <c r="DD128" s="256">
        <v>0</v>
      </c>
      <c r="DE128" s="256">
        <v>7.4872901057721999E-2</v>
      </c>
      <c r="DF128" s="256">
        <v>7.4768252726465118E-2</v>
      </c>
      <c r="DG128" s="256">
        <v>4.9570586939933936E-2</v>
      </c>
      <c r="DH128" s="256">
        <v>4.9870300932718326E-2</v>
      </c>
      <c r="FP128" s="259">
        <v>0.19700000000000001</v>
      </c>
      <c r="FQ128" s="259">
        <v>7.4872901057721999E-2</v>
      </c>
      <c r="FR128" s="259">
        <v>7.4768252726465118E-2</v>
      </c>
      <c r="FS128" s="259">
        <v>4.9938525339074051E-2</v>
      </c>
      <c r="FT128" s="259">
        <v>5.022448746889524E-2</v>
      </c>
      <c r="FU128" s="259">
        <v>5.096152608365509E-2</v>
      </c>
      <c r="FV128" s="259">
        <v>6.6472363996063849E-2</v>
      </c>
      <c r="FW128" s="259">
        <v>4.0642169299146699E-2</v>
      </c>
      <c r="FX128" s="259">
        <v>3.9958993475987276E-2</v>
      </c>
      <c r="FY128" s="259">
        <v>2.9470352570410797E-2</v>
      </c>
      <c r="FZ128" s="259">
        <v>2.9908501941076773E-2</v>
      </c>
      <c r="GB128" s="359">
        <v>7.4872901057721999E-2</v>
      </c>
      <c r="GC128" s="359">
        <v>7.4768252726465118E-2</v>
      </c>
      <c r="GD128" s="357">
        <v>4.9938525339074051E-2</v>
      </c>
      <c r="GE128" s="357">
        <v>5.022448746889524E-2</v>
      </c>
      <c r="GF128" s="357">
        <v>5.096152608365509E-2</v>
      </c>
      <c r="GG128" s="357">
        <v>6.6472363996063849E-2</v>
      </c>
      <c r="GH128" s="357">
        <v>4.0642169299146699E-2</v>
      </c>
      <c r="GI128" s="357">
        <v>3.9958993475987276E-2</v>
      </c>
      <c r="GJ128" s="357">
        <v>2.9470352570410797E-2</v>
      </c>
      <c r="GK128" s="357">
        <v>2.9908501941076773E-2</v>
      </c>
      <c r="GM128" s="359">
        <v>7.4872901057721999E-2</v>
      </c>
      <c r="GN128" s="359">
        <v>7.4768252726465118E-2</v>
      </c>
      <c r="GO128" s="357">
        <v>4.8868646275933451E-2</v>
      </c>
      <c r="GP128" s="357">
        <v>4.940181357452552E-2</v>
      </c>
      <c r="GQ128" s="357">
        <v>5.0920380956158501E-2</v>
      </c>
      <c r="GR128" s="357">
        <v>5.8031259524152709E-2</v>
      </c>
      <c r="GS128" s="357">
        <v>5.8622049278125157E-2</v>
      </c>
      <c r="GT128" s="357">
        <v>5.7562867168584358E-2</v>
      </c>
      <c r="GU128" s="357">
        <v>5.7102053939415032E-2</v>
      </c>
      <c r="GV128" s="357">
        <v>5.8366798519835908E-2</v>
      </c>
      <c r="GX128" s="359">
        <v>7.4768252726465118E-2</v>
      </c>
      <c r="GY128" s="357">
        <v>4.9570586939933936E-2</v>
      </c>
      <c r="GZ128" s="357">
        <v>4.9870300932718326E-2</v>
      </c>
      <c r="HA128" s="357">
        <v>3.0109098107095368E-2</v>
      </c>
      <c r="HB128" s="357">
        <v>4.0422253688152533E-2</v>
      </c>
      <c r="HC128" s="357">
        <v>4.0258077378789753E-2</v>
      </c>
      <c r="HD128" s="357">
        <v>4.0023270299633949E-2</v>
      </c>
      <c r="HE128" s="357">
        <v>4.1693513138715978E-2</v>
      </c>
      <c r="HF128" s="357">
        <v>5.813683602492261E-2</v>
      </c>
      <c r="HG128" s="357">
        <v>5.0955747219664775E-2</v>
      </c>
      <c r="HI128" s="356">
        <v>0.14255988570719028</v>
      </c>
      <c r="HJ128" s="356">
        <v>0.19700000000000001</v>
      </c>
      <c r="HK128" s="356">
        <v>7.4872901057721999E-2</v>
      </c>
      <c r="HL128" s="356">
        <v>7.4768252726465118E-2</v>
      </c>
      <c r="HM128" s="356">
        <v>4.9966284204863189E-2</v>
      </c>
      <c r="HN128" s="356">
        <v>4.9400475084211262E-2</v>
      </c>
      <c r="HO128" s="356">
        <v>5.0082127319949626E-2</v>
      </c>
      <c r="HP128" s="356">
        <v>5.9723498212449849E-2</v>
      </c>
      <c r="HQ128" s="356">
        <v>5.99589143925843E-2</v>
      </c>
      <c r="HR128" s="356">
        <v>5.929877928690995E-2</v>
      </c>
      <c r="HS128" s="356">
        <v>5.9590799917736442E-2</v>
      </c>
      <c r="HT128" s="356">
        <v>5.9745450048337249E-2</v>
      </c>
    </row>
    <row r="129" spans="3:228" ht="15" customHeight="1">
      <c r="C129" s="240"/>
      <c r="E129" s="29" t="s">
        <v>547</v>
      </c>
      <c r="I129" s="355">
        <v>0</v>
      </c>
      <c r="J129" s="355">
        <v>0.12195121951219512</v>
      </c>
      <c r="K129" s="355">
        <v>0.21739130434782608</v>
      </c>
      <c r="L129" s="355">
        <v>8.9285714285714288E-2</v>
      </c>
      <c r="M129" s="355">
        <v>0.20491803278688525</v>
      </c>
      <c r="N129" s="355">
        <v>6.8027210884353748E-2</v>
      </c>
      <c r="O129" s="355">
        <v>6.3694267515923567E-2</v>
      </c>
      <c r="P129" s="355">
        <v>0.29940119760479039</v>
      </c>
      <c r="Q129" s="355">
        <v>0</v>
      </c>
      <c r="R129" s="355">
        <v>7.8341013824884786E-2</v>
      </c>
      <c r="S129" s="355">
        <v>8.5470085470085472E-2</v>
      </c>
      <c r="T129" s="355">
        <v>0.16929133858267717</v>
      </c>
      <c r="U129" s="356">
        <v>0.13804713804713806</v>
      </c>
      <c r="V129" s="356">
        <v>2.9585798816568046E-2</v>
      </c>
      <c r="W129" s="356">
        <v>6.0344827586206899E-2</v>
      </c>
      <c r="X129" s="356">
        <v>2.9810298102981029E-2</v>
      </c>
      <c r="Y129" s="356">
        <v>-2.8947368421052631E-2</v>
      </c>
      <c r="Z129" s="356">
        <v>-1.0840108401084011E-2</v>
      </c>
      <c r="AA129" s="356">
        <v>0</v>
      </c>
      <c r="AB129" s="356">
        <v>1.9178082191780823E-2</v>
      </c>
      <c r="AC129" s="356">
        <v>2.1505376344086023E-2</v>
      </c>
      <c r="AD129" s="356">
        <v>2.6315789473684209E-2</v>
      </c>
      <c r="AE129" s="356">
        <v>-4.1025641025641026E-2</v>
      </c>
      <c r="AF129" s="356">
        <v>0.48663101604278075</v>
      </c>
      <c r="AG129" s="356">
        <v>0.19424460431654678</v>
      </c>
      <c r="AH129" s="356">
        <v>-4.5180722891566265E-2</v>
      </c>
      <c r="AI129" s="356">
        <v>-0.18138801261829654</v>
      </c>
      <c r="AJ129" s="356">
        <v>5.2023121387283239E-2</v>
      </c>
      <c r="AL129" s="357"/>
      <c r="AM129" s="357"/>
      <c r="AN129" s="357"/>
      <c r="AO129" s="357"/>
      <c r="AP129" s="357"/>
      <c r="AQ129" s="357"/>
      <c r="AR129" s="357"/>
      <c r="AS129" s="357"/>
      <c r="AT129" s="357"/>
      <c r="AU129" s="357"/>
      <c r="AV129" s="357"/>
      <c r="AW129" s="357"/>
      <c r="AX129" s="357"/>
      <c r="AZ129" s="356"/>
      <c r="BA129" s="356"/>
      <c r="BB129" s="356"/>
      <c r="BC129" s="356"/>
      <c r="BD129" s="356"/>
      <c r="BE129" s="356"/>
      <c r="BF129" s="356"/>
      <c r="BG129" s="356"/>
      <c r="BH129" s="356"/>
      <c r="BI129" s="356"/>
      <c r="BK129" s="356">
        <v>6.3694267515923567E-2</v>
      </c>
      <c r="BL129" s="356">
        <v>0.29940119760479039</v>
      </c>
      <c r="BM129" s="356">
        <v>0</v>
      </c>
      <c r="BN129" s="356">
        <v>7.8341013824884786E-2</v>
      </c>
      <c r="BO129" s="356">
        <v>8.5470085470085472E-2</v>
      </c>
      <c r="BP129" s="356">
        <v>0.16929133858267717</v>
      </c>
      <c r="BQ129" s="356">
        <v>0.10101010101010101</v>
      </c>
      <c r="BR129" s="356">
        <v>3.3639143730886847E-2</v>
      </c>
      <c r="BS129" s="356">
        <v>6.8047337278106509E-2</v>
      </c>
      <c r="BT129" s="356">
        <v>2.7700831024930747E-2</v>
      </c>
      <c r="BU129" s="356">
        <v>-4.8517520215633422E-2</v>
      </c>
      <c r="BV129" s="356">
        <v>-8.4985835694051E-3</v>
      </c>
      <c r="BW129" s="356">
        <v>-8.5714285714285719E-3</v>
      </c>
      <c r="BX129" s="356">
        <v>2.3054755043227664E-2</v>
      </c>
      <c r="BY129" s="356">
        <v>2.2535211267605635E-2</v>
      </c>
      <c r="BZ129" s="356">
        <v>2.2038567493112948E-2</v>
      </c>
      <c r="CB129" s="358"/>
      <c r="CC129" s="256"/>
      <c r="CD129" s="256"/>
      <c r="CE129" s="256"/>
      <c r="CF129" s="256"/>
      <c r="CG129" s="256"/>
      <c r="CH129" s="256"/>
      <c r="CI129" s="256"/>
      <c r="CJ129" s="256"/>
      <c r="CK129" s="256"/>
      <c r="CL129" s="256"/>
      <c r="CM129" s="256"/>
      <c r="CN129" s="256"/>
      <c r="CO129" s="256"/>
      <c r="CP129" s="256"/>
      <c r="CQ129" s="256"/>
      <c r="CV129" s="256"/>
      <c r="CW129" s="256"/>
      <c r="CX129" s="256"/>
      <c r="CY129" s="256"/>
      <c r="CZ129" s="256"/>
      <c r="DA129" s="256"/>
      <c r="DB129" s="256"/>
      <c r="DC129" s="256"/>
      <c r="DD129" s="256"/>
      <c r="DE129" s="256"/>
      <c r="DF129" s="256"/>
      <c r="DG129" s="256"/>
      <c r="DH129" s="256"/>
      <c r="FP129" s="259"/>
      <c r="FQ129" s="259"/>
      <c r="FR129" s="259"/>
      <c r="FS129" s="259"/>
      <c r="FT129" s="259"/>
      <c r="FU129" s="259"/>
      <c r="FV129" s="259"/>
      <c r="FW129" s="259"/>
      <c r="FX129" s="259"/>
      <c r="FY129" s="259"/>
      <c r="FZ129" s="259"/>
      <c r="GB129" s="359"/>
      <c r="GC129" s="359"/>
      <c r="GD129" s="357"/>
      <c r="GE129" s="357"/>
      <c r="GF129" s="357"/>
      <c r="GG129" s="357"/>
      <c r="GH129" s="357"/>
      <c r="GI129" s="357"/>
      <c r="GJ129" s="357"/>
      <c r="GK129" s="357"/>
      <c r="GM129" s="359"/>
      <c r="GN129" s="359"/>
      <c r="GO129" s="357"/>
      <c r="GP129" s="357"/>
      <c r="GQ129" s="357"/>
      <c r="GR129" s="357"/>
      <c r="GS129" s="357"/>
      <c r="GT129" s="357"/>
      <c r="GU129" s="357"/>
      <c r="GV129" s="357"/>
      <c r="GX129" s="359"/>
      <c r="GY129" s="357"/>
      <c r="GZ129" s="357"/>
      <c r="HA129" s="357"/>
      <c r="HB129" s="357"/>
      <c r="HC129" s="357"/>
      <c r="HD129" s="357"/>
      <c r="HE129" s="357"/>
      <c r="HF129" s="357"/>
      <c r="HG129" s="357"/>
      <c r="HI129" s="356"/>
      <c r="HJ129" s="356"/>
      <c r="HK129" s="356"/>
      <c r="HL129" s="356"/>
      <c r="HM129" s="356"/>
      <c r="HN129" s="356"/>
      <c r="HO129" s="356"/>
      <c r="HP129" s="356"/>
      <c r="HQ129" s="356"/>
      <c r="HR129" s="356"/>
      <c r="HS129" s="356"/>
      <c r="HT129" s="356"/>
    </row>
    <row r="130" spans="3:228" ht="15" customHeight="1">
      <c r="C130" s="240"/>
      <c r="E130" s="29" t="s">
        <v>548</v>
      </c>
      <c r="M130" s="247"/>
      <c r="N130" s="247"/>
      <c r="O130" s="247"/>
      <c r="P130" s="247"/>
      <c r="Q130" s="247">
        <v>0</v>
      </c>
      <c r="R130" s="247">
        <v>0</v>
      </c>
      <c r="S130" s="247">
        <v>0</v>
      </c>
      <c r="T130" s="247">
        <v>845.30696820628862</v>
      </c>
      <c r="U130" s="247">
        <v>849.91461903728521</v>
      </c>
      <c r="V130" s="247">
        <v>856.07625546100348</v>
      </c>
      <c r="W130" s="247">
        <v>871.08752552598401</v>
      </c>
      <c r="X130" s="247">
        <v>897.49343038756956</v>
      </c>
      <c r="Y130" s="247">
        <v>939.71480044829457</v>
      </c>
      <c r="Z130" s="247">
        <v>992.80150058747211</v>
      </c>
      <c r="AA130" s="247">
        <v>1039.8039580449986</v>
      </c>
      <c r="AB130" s="247">
        <v>1090.7491139613878</v>
      </c>
      <c r="AC130" s="247">
        <v>1145.0648397286252</v>
      </c>
      <c r="AD130" s="247">
        <v>1200.5264194247682</v>
      </c>
      <c r="AE130" s="247">
        <v>1208.2117804039383</v>
      </c>
      <c r="AF130" s="247">
        <v>1737.2681893264485</v>
      </c>
      <c r="AG130" s="247">
        <v>2054.2364144547391</v>
      </c>
      <c r="AH130" s="247">
        <v>2220.622133167436</v>
      </c>
      <c r="AI130" s="247">
        <v>1899.6702824057256</v>
      </c>
      <c r="AJ130" s="247">
        <v>1801.5207017092105</v>
      </c>
      <c r="AL130" s="266"/>
      <c r="AM130" s="266"/>
      <c r="AN130" s="266">
        <v>0</v>
      </c>
      <c r="AO130" s="266">
        <v>783.07709206391894</v>
      </c>
      <c r="AP130" s="266">
        <v>817.71018145441531</v>
      </c>
      <c r="AQ130" s="266">
        <v>856.93957151323536</v>
      </c>
      <c r="AR130" s="266">
        <v>882.07480715972542</v>
      </c>
      <c r="AS130" s="266">
        <v>917.73025878666431</v>
      </c>
      <c r="AT130" s="266">
        <v>954.76569999129094</v>
      </c>
      <c r="AU130" s="266">
        <v>990.21200311147197</v>
      </c>
      <c r="AV130" s="266">
        <v>1028.6864419528272</v>
      </c>
      <c r="AW130" s="266">
        <v>1085.1514907117144</v>
      </c>
      <c r="AX130" s="266">
        <v>1139.0407148072522</v>
      </c>
      <c r="AZ130" s="247">
        <v>-783.07709206391894</v>
      </c>
      <c r="BA130" s="247">
        <v>-817.71018145441531</v>
      </c>
      <c r="BB130" s="247">
        <v>-11.632603306946748</v>
      </c>
      <c r="BC130" s="247">
        <v>-32.160188122440218</v>
      </c>
      <c r="BD130" s="247">
        <v>-61.654003325660824</v>
      </c>
      <c r="BE130" s="247">
        <v>-83.678174465306938</v>
      </c>
      <c r="BF130" s="247">
        <v>-92.718572723902412</v>
      </c>
      <c r="BG130" s="247">
        <v>-88.971641504532613</v>
      </c>
      <c r="BH130" s="247">
        <v>-92.349990124242254</v>
      </c>
      <c r="BI130" s="247">
        <v>-99.236756762253663</v>
      </c>
      <c r="BK130" s="247"/>
      <c r="BL130" s="247"/>
      <c r="BM130" s="247">
        <v>0</v>
      </c>
      <c r="BN130" s="247">
        <v>0</v>
      </c>
      <c r="BO130" s="247">
        <v>0</v>
      </c>
      <c r="BP130" s="247">
        <v>844.03462012749628</v>
      </c>
      <c r="BQ130" s="247">
        <v>847.3124563972774</v>
      </c>
      <c r="BR130" s="247">
        <v>853.96535019847693</v>
      </c>
      <c r="BS130" s="247">
        <v>869.4536450379818</v>
      </c>
      <c r="BT130" s="247">
        <v>895.74756734100833</v>
      </c>
      <c r="BU130" s="247">
        <v>920.27286405996563</v>
      </c>
      <c r="BV130" s="247">
        <v>962.84400305869178</v>
      </c>
      <c r="BW130" s="247">
        <v>1008.709022234031</v>
      </c>
      <c r="BX130" s="247">
        <v>1058.0736196526957</v>
      </c>
      <c r="BY130" s="247">
        <v>1110.6742939657729</v>
      </c>
      <c r="BZ130" s="247">
        <v>1164.8889689361697</v>
      </c>
      <c r="CB130" s="360">
        <v>0</v>
      </c>
      <c r="CC130" s="265">
        <v>0</v>
      </c>
      <c r="CD130" s="265">
        <v>0</v>
      </c>
      <c r="CE130" s="265">
        <v>0</v>
      </c>
      <c r="CF130" s="265">
        <v>0</v>
      </c>
      <c r="CG130" s="265">
        <v>1.2723480787923336</v>
      </c>
      <c r="CH130" s="265">
        <v>2.6021626400078048</v>
      </c>
      <c r="CI130" s="265">
        <v>2.1109052625265576</v>
      </c>
      <c r="CJ130" s="265">
        <v>1.6338804880022053</v>
      </c>
      <c r="CK130" s="265">
        <v>1.7458630465612259</v>
      </c>
      <c r="CL130" s="265">
        <v>19.441936388328941</v>
      </c>
      <c r="CM130" s="265">
        <v>29.957497528780323</v>
      </c>
      <c r="CN130" s="265">
        <v>31.094935810967627</v>
      </c>
      <c r="CO130" s="265">
        <v>32.675494308692123</v>
      </c>
      <c r="CP130" s="265">
        <v>34.390545762852298</v>
      </c>
      <c r="CQ130" s="265">
        <v>35.637450488598461</v>
      </c>
      <c r="CV130" s="265">
        <v>0</v>
      </c>
      <c r="CW130" s="265">
        <v>0</v>
      </c>
      <c r="CX130" s="265">
        <v>0</v>
      </c>
      <c r="CY130" s="265">
        <v>0</v>
      </c>
      <c r="CZ130" s="265">
        <v>0</v>
      </c>
      <c r="DA130" s="265">
        <v>0</v>
      </c>
      <c r="DB130" s="265">
        <v>0</v>
      </c>
      <c r="DC130" s="265">
        <v>0</v>
      </c>
      <c r="DD130" s="265">
        <v>0</v>
      </c>
      <c r="DE130" s="265">
        <v>734.8173115706478</v>
      </c>
      <c r="DF130" s="265">
        <v>775.59929035321954</v>
      </c>
      <c r="DG130" s="265">
        <v>817.71018145441531</v>
      </c>
      <c r="DH130" s="265">
        <v>856.93957151323536</v>
      </c>
      <c r="FQ130" s="159">
        <v>734.8173115706478</v>
      </c>
      <c r="FR130" s="159">
        <v>788.01403026238131</v>
      </c>
      <c r="FS130" s="159">
        <v>826.08397555673366</v>
      </c>
      <c r="FT130" s="159">
        <v>867.30720546514533</v>
      </c>
      <c r="FU130" s="159">
        <v>911.36203087469426</v>
      </c>
      <c r="FV130" s="159">
        <v>971.46268420176398</v>
      </c>
      <c r="FW130" s="159">
        <v>1009.6901558027735</v>
      </c>
      <c r="FX130" s="159">
        <v>1043.975365501215</v>
      </c>
      <c r="FY130" s="159">
        <v>1069.5298627468737</v>
      </c>
      <c r="FZ130" s="159">
        <v>1095.9059751517752</v>
      </c>
      <c r="GB130" s="266">
        <v>734.8173115706478</v>
      </c>
      <c r="GC130" s="266">
        <v>788.01403026238131</v>
      </c>
      <c r="GD130" s="266">
        <v>826.08397555673366</v>
      </c>
      <c r="GE130" s="266">
        <v>867.30720546514533</v>
      </c>
      <c r="GF130" s="266">
        <v>911.36203087469426</v>
      </c>
      <c r="GG130" s="266">
        <v>971.46268420176398</v>
      </c>
      <c r="GH130" s="266">
        <v>1009.6901558027735</v>
      </c>
      <c r="GI130" s="266">
        <v>1043.975365501215</v>
      </c>
      <c r="GJ130" s="266">
        <v>1069.5298627468737</v>
      </c>
      <c r="GK130" s="266">
        <v>1095.9059751517752</v>
      </c>
      <c r="GM130" s="266">
        <v>719.64263410166234</v>
      </c>
      <c r="GN130" s="266">
        <v>775.59929035321954</v>
      </c>
      <c r="GO130" s="266">
        <v>809.9989101847566</v>
      </c>
      <c r="GP130" s="266">
        <v>849.93162716701875</v>
      </c>
      <c r="GQ130" s="266">
        <v>893.16913918946398</v>
      </c>
      <c r="GR130" s="266">
        <v>945.33172809823304</v>
      </c>
      <c r="GS130" s="266">
        <v>1000.5941221229072</v>
      </c>
      <c r="GT130" s="266">
        <v>1054.9159602468496</v>
      </c>
      <c r="GU130" s="266">
        <v>1112.7976003999122</v>
      </c>
      <c r="GV130" s="266">
        <v>1174.1896194113262</v>
      </c>
      <c r="GX130" s="266">
        <v>783.07709206391894</v>
      </c>
      <c r="GY130" s="266">
        <v>817.71018145441531</v>
      </c>
      <c r="GZ130" s="266">
        <v>856.93957151323536</v>
      </c>
      <c r="HA130" s="266">
        <v>882.07480715972542</v>
      </c>
      <c r="HB130" s="266">
        <v>917.73025878666431</v>
      </c>
      <c r="HC130" s="266">
        <v>954.76569999129094</v>
      </c>
      <c r="HD130" s="266">
        <v>990.21200311147197</v>
      </c>
      <c r="HE130" s="266">
        <v>1028.6864419528272</v>
      </c>
      <c r="HF130" s="266">
        <v>1085.1514907117144</v>
      </c>
      <c r="HG130" s="266">
        <v>1139.0407148072522</v>
      </c>
      <c r="HI130" s="247"/>
      <c r="HJ130" s="247"/>
      <c r="HK130" s="247">
        <v>733.45958469035952</v>
      </c>
      <c r="HL130" s="247">
        <v>786.6971047679674</v>
      </c>
      <c r="HM130" s="247">
        <v>825.14474121139165</v>
      </c>
      <c r="HN130" s="247">
        <v>865.92273877174421</v>
      </c>
      <c r="HO130" s="247">
        <v>909.60120518234498</v>
      </c>
      <c r="HP130" s="247">
        <v>964.36479363082549</v>
      </c>
      <c r="HQ130" s="247">
        <v>1021.9785514058184</v>
      </c>
      <c r="HR130" s="247">
        <v>1078.4437350078936</v>
      </c>
      <c r="HS130" s="247">
        <v>1141.718528876447</v>
      </c>
      <c r="HT130" s="247">
        <v>1205.1066507472201</v>
      </c>
    </row>
    <row r="131" spans="3:228" ht="15" customHeight="1">
      <c r="C131" s="240"/>
      <c r="E131" s="29"/>
      <c r="F131" s="5" t="s">
        <v>530</v>
      </c>
      <c r="H131" s="5">
        <v>96</v>
      </c>
      <c r="I131" s="5">
        <v>73</v>
      </c>
      <c r="J131" s="5">
        <v>73</v>
      </c>
      <c r="K131" s="5">
        <v>73</v>
      </c>
      <c r="L131" s="5">
        <v>73</v>
      </c>
      <c r="M131" s="5">
        <v>73</v>
      </c>
      <c r="N131" s="5">
        <v>73</v>
      </c>
      <c r="O131" s="5">
        <v>134</v>
      </c>
      <c r="P131" s="5">
        <v>170</v>
      </c>
      <c r="Q131" s="5">
        <v>155</v>
      </c>
      <c r="R131" s="5">
        <v>164</v>
      </c>
      <c r="S131" s="5">
        <v>140</v>
      </c>
      <c r="T131" s="5">
        <v>148</v>
      </c>
      <c r="U131" s="5">
        <v>159</v>
      </c>
      <c r="V131" s="5">
        <v>152</v>
      </c>
      <c r="W131" s="5">
        <v>148</v>
      </c>
      <c r="X131" s="5">
        <v>148</v>
      </c>
      <c r="Y131" s="5">
        <v>158</v>
      </c>
      <c r="Z131" s="5">
        <v>164</v>
      </c>
      <c r="AA131" s="5">
        <v>165</v>
      </c>
      <c r="AB131" s="5">
        <v>168</v>
      </c>
      <c r="AC131" s="5">
        <v>171</v>
      </c>
      <c r="AD131" s="5">
        <v>174</v>
      </c>
      <c r="AE131" s="5">
        <v>171</v>
      </c>
      <c r="AF131" s="5">
        <v>271</v>
      </c>
      <c r="AG131" s="5">
        <v>304</v>
      </c>
      <c r="AH131" s="5">
        <v>316</v>
      </c>
      <c r="AI131" s="5">
        <v>216</v>
      </c>
      <c r="AJ131" s="5">
        <v>220</v>
      </c>
      <c r="AL131" s="159">
        <v>134</v>
      </c>
      <c r="AM131" s="159">
        <v>170</v>
      </c>
      <c r="AN131" s="159">
        <v>155</v>
      </c>
      <c r="AO131" s="159">
        <v>164</v>
      </c>
      <c r="AP131" s="159">
        <v>140</v>
      </c>
      <c r="AQ131" s="159">
        <v>148</v>
      </c>
      <c r="AR131" s="159">
        <v>148</v>
      </c>
      <c r="AS131" s="159">
        <v>152</v>
      </c>
      <c r="AT131" s="159">
        <v>151</v>
      </c>
      <c r="AU131" s="159">
        <v>152</v>
      </c>
      <c r="AV131" s="159">
        <v>161</v>
      </c>
      <c r="AW131" s="159">
        <v>173</v>
      </c>
      <c r="AX131" s="159">
        <v>187</v>
      </c>
      <c r="AZ131" s="5">
        <v>0</v>
      </c>
      <c r="BA131" s="5">
        <v>0</v>
      </c>
      <c r="BB131" s="5">
        <v>0</v>
      </c>
      <c r="BC131" s="5">
        <v>11</v>
      </c>
      <c r="BD131" s="5">
        <v>0</v>
      </c>
      <c r="BE131" s="5">
        <v>-3</v>
      </c>
      <c r="BF131" s="5">
        <v>-4</v>
      </c>
      <c r="BG131" s="5">
        <v>-3</v>
      </c>
      <c r="BH131" s="5">
        <v>-9</v>
      </c>
      <c r="BI131" s="5">
        <v>-22</v>
      </c>
      <c r="BK131" s="5">
        <v>134</v>
      </c>
      <c r="BL131" s="5">
        <v>170</v>
      </c>
      <c r="BM131" s="5">
        <v>155</v>
      </c>
      <c r="BN131" s="5">
        <v>164</v>
      </c>
      <c r="BO131" s="5">
        <v>140</v>
      </c>
      <c r="BP131" s="5">
        <v>148</v>
      </c>
      <c r="BQ131" s="5">
        <v>159</v>
      </c>
      <c r="BR131" s="5">
        <v>152</v>
      </c>
      <c r="BS131" s="5">
        <v>146</v>
      </c>
      <c r="BT131" s="5">
        <v>146</v>
      </c>
      <c r="BU131" s="5">
        <v>151</v>
      </c>
      <c r="BV131" s="5">
        <v>155</v>
      </c>
      <c r="BW131" s="5">
        <v>158</v>
      </c>
      <c r="BX131" s="5">
        <v>161</v>
      </c>
      <c r="BY131" s="5">
        <v>163</v>
      </c>
      <c r="BZ131" s="5">
        <v>165</v>
      </c>
      <c r="CB131" s="360"/>
      <c r="CC131" s="265"/>
      <c r="CD131" s="265"/>
      <c r="CE131" s="265"/>
      <c r="CF131" s="265"/>
      <c r="CG131" s="265"/>
      <c r="CH131" s="265"/>
      <c r="CI131" s="265"/>
      <c r="CJ131" s="265"/>
      <c r="CK131" s="265"/>
      <c r="CL131" s="265"/>
      <c r="CM131" s="265"/>
      <c r="CN131" s="265"/>
      <c r="CO131" s="265"/>
      <c r="CP131" s="265"/>
      <c r="CQ131" s="265"/>
      <c r="CV131" s="265">
        <v>0</v>
      </c>
      <c r="CW131" s="265">
        <v>0</v>
      </c>
      <c r="CX131" s="265">
        <v>0</v>
      </c>
      <c r="CY131" s="265">
        <v>0</v>
      </c>
      <c r="CZ131" s="265">
        <v>0</v>
      </c>
      <c r="DA131" s="265">
        <v>0</v>
      </c>
      <c r="DB131" s="265">
        <v>0</v>
      </c>
      <c r="DC131" s="265">
        <v>0</v>
      </c>
      <c r="DD131" s="265">
        <v>0</v>
      </c>
      <c r="DE131" s="265">
        <v>0</v>
      </c>
      <c r="DF131" s="265">
        <v>164</v>
      </c>
      <c r="DG131" s="265">
        <v>140</v>
      </c>
      <c r="DH131" s="265">
        <v>148</v>
      </c>
      <c r="FP131" s="5"/>
      <c r="FQ131" s="5"/>
      <c r="FR131" s="5"/>
      <c r="FS131" s="5"/>
      <c r="FT131" s="5"/>
      <c r="FU131" s="5"/>
      <c r="FV131" s="5"/>
      <c r="FW131" s="5"/>
      <c r="FX131" s="5"/>
      <c r="FY131" s="5"/>
      <c r="FZ131" s="5"/>
      <c r="GB131" s="258"/>
      <c r="GC131" s="258"/>
      <c r="GD131" s="258"/>
      <c r="GE131" s="258"/>
      <c r="GF131" s="258"/>
      <c r="GG131" s="258"/>
      <c r="GH131" s="258"/>
      <c r="GI131" s="258"/>
      <c r="GJ131" s="258"/>
      <c r="GK131" s="258"/>
      <c r="GM131" s="159">
        <v>155</v>
      </c>
      <c r="GN131" s="159">
        <v>164</v>
      </c>
      <c r="GO131" s="159">
        <v>140</v>
      </c>
      <c r="GP131" s="159">
        <v>152</v>
      </c>
      <c r="GQ131" s="159">
        <v>166</v>
      </c>
      <c r="GR131" s="159">
        <v>170</v>
      </c>
      <c r="GS131" s="159">
        <v>174</v>
      </c>
      <c r="GT131" s="159">
        <v>180</v>
      </c>
      <c r="GU131" s="159">
        <v>193</v>
      </c>
      <c r="GV131" s="159">
        <v>208</v>
      </c>
      <c r="GX131" s="159">
        <v>164</v>
      </c>
      <c r="GY131" s="159">
        <v>140</v>
      </c>
      <c r="GZ131" s="159">
        <v>148</v>
      </c>
      <c r="HA131" s="159">
        <v>148</v>
      </c>
      <c r="HB131" s="159">
        <v>152</v>
      </c>
      <c r="HC131" s="159">
        <v>151</v>
      </c>
      <c r="HD131" s="159">
        <v>152</v>
      </c>
      <c r="HE131" s="159">
        <v>161</v>
      </c>
      <c r="HF131" s="159">
        <v>173</v>
      </c>
      <c r="HG131" s="159">
        <v>187</v>
      </c>
      <c r="HI131" s="5"/>
      <c r="HJ131" s="5"/>
      <c r="HK131" s="5"/>
      <c r="HL131" s="5"/>
      <c r="HM131" s="5"/>
      <c r="HN131" s="5"/>
      <c r="HO131" s="5"/>
      <c r="HP131" s="5"/>
      <c r="HQ131" s="5"/>
      <c r="HR131" s="5"/>
      <c r="HS131" s="5"/>
      <c r="HT131" s="5"/>
    </row>
    <row r="132" spans="3:228" ht="15" customHeight="1">
      <c r="C132" s="240"/>
      <c r="E132" s="29"/>
      <c r="F132" s="5" t="s">
        <v>531</v>
      </c>
      <c r="H132" s="5">
        <v>96</v>
      </c>
      <c r="I132" s="5">
        <v>154</v>
      </c>
      <c r="J132" s="5">
        <v>154</v>
      </c>
      <c r="K132" s="5">
        <v>154</v>
      </c>
      <c r="L132" s="5">
        <v>169</v>
      </c>
      <c r="M132" s="5">
        <v>169</v>
      </c>
      <c r="N132" s="5">
        <v>171</v>
      </c>
      <c r="O132" s="5">
        <v>250</v>
      </c>
      <c r="P132" s="5">
        <v>280</v>
      </c>
      <c r="Q132" s="5">
        <v>280</v>
      </c>
      <c r="R132" s="5">
        <v>290</v>
      </c>
      <c r="S132" s="5">
        <v>290</v>
      </c>
      <c r="T132" s="5">
        <v>290</v>
      </c>
      <c r="U132" s="5">
        <v>290</v>
      </c>
      <c r="V132" s="5">
        <v>290</v>
      </c>
      <c r="W132" s="5">
        <v>290</v>
      </c>
      <c r="X132" s="5">
        <v>290</v>
      </c>
      <c r="Y132" s="5">
        <v>290</v>
      </c>
      <c r="Z132" s="5">
        <v>290</v>
      </c>
      <c r="AA132" s="5">
        <v>290</v>
      </c>
      <c r="AB132" s="5">
        <v>290</v>
      </c>
      <c r="AC132" s="5">
        <v>290</v>
      </c>
      <c r="AD132" s="5">
        <v>290</v>
      </c>
      <c r="AE132" s="5">
        <v>297</v>
      </c>
      <c r="AF132" s="5">
        <v>304</v>
      </c>
      <c r="AG132" s="5">
        <v>312</v>
      </c>
      <c r="AH132" s="5">
        <v>320</v>
      </c>
      <c r="AI132" s="5">
        <v>328</v>
      </c>
      <c r="AJ132" s="5">
        <v>336</v>
      </c>
      <c r="AL132" s="159">
        <v>250</v>
      </c>
      <c r="AM132" s="159">
        <v>280</v>
      </c>
      <c r="AN132" s="159">
        <v>280</v>
      </c>
      <c r="AO132" s="159">
        <v>290</v>
      </c>
      <c r="AP132" s="159">
        <v>290</v>
      </c>
      <c r="AQ132" s="159">
        <v>290</v>
      </c>
      <c r="AR132" s="159">
        <v>300</v>
      </c>
      <c r="AS132" s="159">
        <v>311</v>
      </c>
      <c r="AT132" s="159">
        <v>322</v>
      </c>
      <c r="AU132" s="159">
        <v>333</v>
      </c>
      <c r="AV132" s="159">
        <v>345</v>
      </c>
      <c r="AW132" s="159">
        <v>357</v>
      </c>
      <c r="AX132" s="159">
        <v>369</v>
      </c>
      <c r="AZ132" s="5">
        <v>0</v>
      </c>
      <c r="BA132" s="5">
        <v>0</v>
      </c>
      <c r="BB132" s="5">
        <v>0</v>
      </c>
      <c r="BC132" s="5">
        <v>-10</v>
      </c>
      <c r="BD132" s="5">
        <v>-21</v>
      </c>
      <c r="BE132" s="5">
        <v>-32</v>
      </c>
      <c r="BF132" s="5">
        <v>-43</v>
      </c>
      <c r="BG132" s="5">
        <v>-55</v>
      </c>
      <c r="BH132" s="5">
        <v>-67</v>
      </c>
      <c r="BI132" s="5">
        <v>-79</v>
      </c>
      <c r="BK132" s="5">
        <v>250</v>
      </c>
      <c r="BL132" s="5">
        <v>280</v>
      </c>
      <c r="BM132" s="5">
        <v>280</v>
      </c>
      <c r="BN132" s="5">
        <v>290</v>
      </c>
      <c r="BO132" s="5">
        <v>290</v>
      </c>
      <c r="BP132" s="5">
        <v>290</v>
      </c>
      <c r="BQ132" s="5">
        <v>290</v>
      </c>
      <c r="BR132" s="5">
        <v>290</v>
      </c>
      <c r="BS132" s="5">
        <v>290</v>
      </c>
      <c r="BT132" s="5">
        <v>290</v>
      </c>
      <c r="BU132" s="5">
        <v>290</v>
      </c>
      <c r="BV132" s="5">
        <v>290</v>
      </c>
      <c r="BW132" s="5">
        <v>290</v>
      </c>
      <c r="BX132" s="5">
        <v>290</v>
      </c>
      <c r="BY132" s="5">
        <v>290</v>
      </c>
      <c r="BZ132" s="5">
        <v>290</v>
      </c>
      <c r="CB132" s="360"/>
      <c r="CC132" s="265"/>
      <c r="CD132" s="265"/>
      <c r="CE132" s="265"/>
      <c r="CF132" s="265"/>
      <c r="CG132" s="265"/>
      <c r="CH132" s="265"/>
      <c r="CI132" s="265"/>
      <c r="CJ132" s="265"/>
      <c r="CK132" s="265"/>
      <c r="CL132" s="265"/>
      <c r="CM132" s="265"/>
      <c r="CN132" s="265"/>
      <c r="CO132" s="265"/>
      <c r="CP132" s="265"/>
      <c r="CQ132" s="265"/>
      <c r="CV132" s="265">
        <v>0</v>
      </c>
      <c r="CW132" s="265">
        <v>0</v>
      </c>
      <c r="CX132" s="265">
        <v>0</v>
      </c>
      <c r="CY132" s="265">
        <v>0</v>
      </c>
      <c r="CZ132" s="265">
        <v>0</v>
      </c>
      <c r="DA132" s="265">
        <v>0</v>
      </c>
      <c r="DB132" s="265">
        <v>0</v>
      </c>
      <c r="DC132" s="265">
        <v>0</v>
      </c>
      <c r="DD132" s="265">
        <v>0</v>
      </c>
      <c r="DE132" s="265">
        <v>0</v>
      </c>
      <c r="DF132" s="265">
        <v>290</v>
      </c>
      <c r="DG132" s="265">
        <v>290</v>
      </c>
      <c r="DH132" s="265">
        <v>290</v>
      </c>
      <c r="FP132" s="258"/>
      <c r="FQ132" s="258"/>
      <c r="FR132" s="258"/>
      <c r="FS132" s="258"/>
      <c r="FT132" s="258"/>
      <c r="FU132" s="258"/>
      <c r="FV132" s="258"/>
      <c r="FW132" s="258"/>
      <c r="FX132" s="258"/>
      <c r="FY132" s="258"/>
      <c r="FZ132" s="258"/>
      <c r="GB132" s="159"/>
      <c r="GC132" s="159"/>
      <c r="GD132" s="159"/>
      <c r="GE132" s="159"/>
      <c r="GF132" s="159"/>
      <c r="GG132" s="159"/>
      <c r="GH132" s="159"/>
      <c r="GI132" s="159"/>
      <c r="GJ132" s="159"/>
      <c r="GK132" s="159"/>
      <c r="GM132" s="159">
        <v>280</v>
      </c>
      <c r="GN132" s="159">
        <v>290</v>
      </c>
      <c r="GO132" s="159">
        <v>300</v>
      </c>
      <c r="GP132" s="159">
        <v>311</v>
      </c>
      <c r="GQ132" s="159">
        <v>322</v>
      </c>
      <c r="GR132" s="159">
        <v>333</v>
      </c>
      <c r="GS132" s="159">
        <v>345</v>
      </c>
      <c r="GT132" s="159">
        <v>357</v>
      </c>
      <c r="GU132" s="159">
        <v>369</v>
      </c>
      <c r="GV132" s="159">
        <v>382</v>
      </c>
      <c r="GX132" s="159">
        <v>290</v>
      </c>
      <c r="GY132" s="159">
        <v>290</v>
      </c>
      <c r="GZ132" s="159">
        <v>290</v>
      </c>
      <c r="HA132" s="159">
        <v>300</v>
      </c>
      <c r="HB132" s="159">
        <v>311</v>
      </c>
      <c r="HC132" s="159">
        <v>322</v>
      </c>
      <c r="HD132" s="159">
        <v>333</v>
      </c>
      <c r="HE132" s="159">
        <v>345</v>
      </c>
      <c r="HF132" s="159">
        <v>357</v>
      </c>
      <c r="HG132" s="159">
        <v>369</v>
      </c>
      <c r="HI132" s="5"/>
      <c r="HJ132" s="5"/>
      <c r="HK132" s="5"/>
      <c r="HL132" s="5"/>
      <c r="HM132" s="5"/>
      <c r="HN132" s="5"/>
      <c r="HO132" s="5"/>
      <c r="HP132" s="5"/>
      <c r="HQ132" s="5"/>
      <c r="HR132" s="5"/>
      <c r="HS132" s="5"/>
      <c r="HT132" s="5"/>
    </row>
    <row r="133" spans="3:228" ht="15" customHeight="1">
      <c r="C133" s="240"/>
      <c r="E133" s="29"/>
      <c r="F133" s="361"/>
      <c r="G133" s="362" t="s">
        <v>549</v>
      </c>
      <c r="H133" s="362">
        <v>0</v>
      </c>
      <c r="I133" s="362">
        <v>81</v>
      </c>
      <c r="J133" s="362">
        <v>81</v>
      </c>
      <c r="K133" s="362">
        <v>81</v>
      </c>
      <c r="L133" s="362">
        <v>96</v>
      </c>
      <c r="M133" s="362">
        <v>96</v>
      </c>
      <c r="N133" s="362">
        <v>98</v>
      </c>
      <c r="O133" s="362">
        <v>116</v>
      </c>
      <c r="P133" s="362">
        <v>110</v>
      </c>
      <c r="Q133" s="362">
        <v>125</v>
      </c>
      <c r="R133" s="362">
        <v>126</v>
      </c>
      <c r="S133" s="362">
        <v>150</v>
      </c>
      <c r="T133" s="362">
        <v>142</v>
      </c>
      <c r="U133" s="362">
        <v>131</v>
      </c>
      <c r="V133" s="362">
        <v>138</v>
      </c>
      <c r="W133" s="362">
        <v>142</v>
      </c>
      <c r="X133" s="362">
        <v>142</v>
      </c>
      <c r="Y133" s="362">
        <v>132</v>
      </c>
      <c r="Z133" s="362">
        <v>126</v>
      </c>
      <c r="AA133" s="362">
        <v>125</v>
      </c>
      <c r="AB133" s="362">
        <v>122</v>
      </c>
      <c r="AC133" s="362">
        <v>119</v>
      </c>
      <c r="AD133" s="362">
        <v>116</v>
      </c>
      <c r="AE133" s="362">
        <v>126</v>
      </c>
      <c r="AF133" s="362">
        <v>33</v>
      </c>
      <c r="AG133" s="362">
        <v>8</v>
      </c>
      <c r="AH133" s="362">
        <v>4</v>
      </c>
      <c r="AI133" s="362">
        <v>112</v>
      </c>
      <c r="AJ133" s="362">
        <v>116</v>
      </c>
      <c r="AL133" s="363">
        <v>116</v>
      </c>
      <c r="AM133" s="363">
        <v>110</v>
      </c>
      <c r="AN133" s="363">
        <v>125</v>
      </c>
      <c r="AO133" s="363">
        <v>126</v>
      </c>
      <c r="AP133" s="363">
        <v>150</v>
      </c>
      <c r="AQ133" s="363">
        <v>142</v>
      </c>
      <c r="AR133" s="363">
        <v>152</v>
      </c>
      <c r="AS133" s="363">
        <v>159</v>
      </c>
      <c r="AT133" s="363">
        <v>171</v>
      </c>
      <c r="AU133" s="363">
        <v>181</v>
      </c>
      <c r="AV133" s="363">
        <v>184</v>
      </c>
      <c r="AW133" s="363">
        <v>184</v>
      </c>
      <c r="AX133" s="363">
        <v>182</v>
      </c>
      <c r="AZ133" s="362">
        <v>0</v>
      </c>
      <c r="BA133" s="362">
        <v>0</v>
      </c>
      <c r="BB133" s="362">
        <v>0</v>
      </c>
      <c r="BC133" s="362">
        <v>-21</v>
      </c>
      <c r="BD133" s="362">
        <v>-21</v>
      </c>
      <c r="BE133" s="362">
        <v>-29</v>
      </c>
      <c r="BF133" s="362">
        <v>-39</v>
      </c>
      <c r="BG133" s="362">
        <v>-52</v>
      </c>
      <c r="BH133" s="362">
        <v>-58</v>
      </c>
      <c r="BI133" s="362">
        <v>-57</v>
      </c>
      <c r="BK133" s="362">
        <v>116</v>
      </c>
      <c r="BL133" s="362">
        <v>110</v>
      </c>
      <c r="BM133" s="362">
        <v>125</v>
      </c>
      <c r="BN133" s="362">
        <v>126</v>
      </c>
      <c r="BO133" s="362">
        <v>150</v>
      </c>
      <c r="BP133" s="362">
        <v>142</v>
      </c>
      <c r="BQ133" s="362">
        <v>131</v>
      </c>
      <c r="BR133" s="362">
        <v>138</v>
      </c>
      <c r="BS133" s="362">
        <v>144</v>
      </c>
      <c r="BT133" s="362">
        <v>144</v>
      </c>
      <c r="BU133" s="362">
        <v>139</v>
      </c>
      <c r="BV133" s="362">
        <v>135</v>
      </c>
      <c r="BW133" s="361">
        <v>132</v>
      </c>
      <c r="BX133" s="361">
        <v>129</v>
      </c>
      <c r="BY133" s="361">
        <v>127</v>
      </c>
      <c r="BZ133" s="361">
        <v>125</v>
      </c>
      <c r="CB133" s="360"/>
      <c r="CC133" s="265"/>
      <c r="CD133" s="265"/>
      <c r="CE133" s="265"/>
      <c r="CF133" s="265"/>
      <c r="CG133" s="265"/>
      <c r="CH133" s="265"/>
      <c r="CI133" s="265"/>
      <c r="CJ133" s="265"/>
      <c r="CK133" s="265"/>
      <c r="CL133" s="265"/>
      <c r="CM133" s="265"/>
      <c r="CN133" s="265"/>
      <c r="CO133" s="265"/>
      <c r="CP133" s="265"/>
      <c r="CQ133" s="265"/>
      <c r="CV133" s="265">
        <v>0</v>
      </c>
      <c r="CW133" s="265">
        <v>0</v>
      </c>
      <c r="CX133" s="265">
        <v>0</v>
      </c>
      <c r="CY133" s="265">
        <v>0</v>
      </c>
      <c r="CZ133" s="265">
        <v>0</v>
      </c>
      <c r="DA133" s="265">
        <v>0</v>
      </c>
      <c r="DB133" s="265">
        <v>0</v>
      </c>
      <c r="DC133" s="265">
        <v>0</v>
      </c>
      <c r="DD133" s="265">
        <v>0</v>
      </c>
      <c r="DE133" s="265">
        <v>0</v>
      </c>
      <c r="DF133" s="265">
        <v>126</v>
      </c>
      <c r="DG133" s="265">
        <v>150</v>
      </c>
      <c r="DH133" s="265">
        <v>142</v>
      </c>
      <c r="GB133" s="159"/>
      <c r="GC133" s="159"/>
      <c r="GD133" s="159"/>
      <c r="GE133" s="159"/>
      <c r="GF133" s="159"/>
      <c r="GG133" s="159"/>
      <c r="GH133" s="159"/>
      <c r="GI133" s="159"/>
      <c r="GJ133" s="159"/>
      <c r="GK133" s="159"/>
      <c r="GM133" s="363">
        <v>125</v>
      </c>
      <c r="GN133" s="363">
        <v>126</v>
      </c>
      <c r="GO133" s="363">
        <v>160</v>
      </c>
      <c r="GP133" s="363">
        <v>159</v>
      </c>
      <c r="GQ133" s="363">
        <v>156</v>
      </c>
      <c r="GR133" s="363">
        <v>163</v>
      </c>
      <c r="GS133" s="363">
        <v>171</v>
      </c>
      <c r="GT133" s="363">
        <v>177</v>
      </c>
      <c r="GU133" s="363">
        <v>176</v>
      </c>
      <c r="GV133" s="363">
        <v>174</v>
      </c>
      <c r="GX133" s="363">
        <v>126</v>
      </c>
      <c r="GY133" s="363">
        <v>150</v>
      </c>
      <c r="GZ133" s="363">
        <v>142</v>
      </c>
      <c r="HA133" s="363">
        <v>152</v>
      </c>
      <c r="HB133" s="363">
        <v>159</v>
      </c>
      <c r="HC133" s="363">
        <v>171</v>
      </c>
      <c r="HD133" s="363">
        <v>181</v>
      </c>
      <c r="HE133" s="363">
        <v>184</v>
      </c>
      <c r="HF133" s="363">
        <v>184</v>
      </c>
      <c r="HG133" s="363">
        <v>182</v>
      </c>
      <c r="HI133" s="362"/>
      <c r="HJ133" s="362"/>
      <c r="HK133" s="362"/>
      <c r="HL133" s="362"/>
      <c r="HM133" s="362"/>
      <c r="HN133" s="362"/>
      <c r="HO133" s="362"/>
      <c r="HP133" s="362"/>
      <c r="HQ133" s="362"/>
      <c r="HR133" s="362"/>
      <c r="HS133" s="362"/>
      <c r="HT133" s="362"/>
    </row>
    <row r="134" spans="3:228" ht="15" customHeight="1">
      <c r="C134" s="240"/>
      <c r="E134" s="29"/>
      <c r="F134" s="5" t="s">
        <v>550</v>
      </c>
      <c r="H134" s="5">
        <v>141</v>
      </c>
      <c r="I134" s="5">
        <v>141</v>
      </c>
      <c r="J134" s="5">
        <v>163</v>
      </c>
      <c r="K134" s="5">
        <v>152</v>
      </c>
      <c r="L134" s="5">
        <v>152</v>
      </c>
      <c r="M134" s="5">
        <v>143</v>
      </c>
      <c r="N134" s="5">
        <v>143</v>
      </c>
      <c r="O134" s="5">
        <v>143</v>
      </c>
      <c r="P134" s="5">
        <v>154</v>
      </c>
      <c r="Q134" s="5">
        <v>204</v>
      </c>
      <c r="R134" s="5">
        <v>217</v>
      </c>
      <c r="S134" s="5">
        <v>223</v>
      </c>
      <c r="T134" s="5">
        <v>243</v>
      </c>
      <c r="U134" s="5">
        <v>259</v>
      </c>
      <c r="V134" s="5">
        <v>260</v>
      </c>
      <c r="W134" s="5">
        <v>266</v>
      </c>
      <c r="X134" s="5">
        <v>275</v>
      </c>
      <c r="Y134" s="5">
        <v>295</v>
      </c>
      <c r="Z134" s="5">
        <v>316</v>
      </c>
      <c r="AA134" s="5">
        <v>332</v>
      </c>
      <c r="AB134" s="5">
        <v>355</v>
      </c>
      <c r="AC134" s="5">
        <v>377</v>
      </c>
      <c r="AD134" s="5">
        <v>398</v>
      </c>
      <c r="AE134" s="5">
        <v>404</v>
      </c>
      <c r="AF134" s="5">
        <v>580</v>
      </c>
      <c r="AG134" s="5">
        <v>690</v>
      </c>
      <c r="AH134" s="5">
        <v>799</v>
      </c>
      <c r="AI134" s="5">
        <v>686</v>
      </c>
      <c r="AJ134" s="5">
        <v>594</v>
      </c>
      <c r="AL134" s="159">
        <v>143</v>
      </c>
      <c r="AM134" s="159">
        <v>154</v>
      </c>
      <c r="AN134" s="159">
        <v>204</v>
      </c>
      <c r="AO134" s="159">
        <v>217</v>
      </c>
      <c r="AP134" s="159">
        <v>223</v>
      </c>
      <c r="AQ134" s="159">
        <v>243</v>
      </c>
      <c r="AR134" s="159">
        <v>248</v>
      </c>
      <c r="AS134" s="159">
        <v>261</v>
      </c>
      <c r="AT134" s="159">
        <v>274</v>
      </c>
      <c r="AU134" s="159">
        <v>291</v>
      </c>
      <c r="AV134" s="159">
        <v>306</v>
      </c>
      <c r="AW134" s="159">
        <v>329</v>
      </c>
      <c r="AX134" s="159">
        <v>342</v>
      </c>
      <c r="AZ134" s="5">
        <v>0</v>
      </c>
      <c r="BA134" s="5">
        <v>0</v>
      </c>
      <c r="BB134" s="5">
        <v>0</v>
      </c>
      <c r="BC134" s="5">
        <v>11</v>
      </c>
      <c r="BD134" s="5">
        <v>-1</v>
      </c>
      <c r="BE134" s="5">
        <v>-8</v>
      </c>
      <c r="BF134" s="5">
        <v>-16</v>
      </c>
      <c r="BG134" s="5">
        <v>-11</v>
      </c>
      <c r="BH134" s="5">
        <v>-13</v>
      </c>
      <c r="BI134" s="5">
        <v>-10</v>
      </c>
      <c r="BK134" s="5">
        <v>143</v>
      </c>
      <c r="BL134" s="5">
        <v>154</v>
      </c>
      <c r="BM134" s="5">
        <v>204</v>
      </c>
      <c r="BN134" s="5">
        <v>217</v>
      </c>
      <c r="BO134" s="5">
        <v>223</v>
      </c>
      <c r="BP134" s="5">
        <v>243</v>
      </c>
      <c r="BQ134" s="5">
        <v>258</v>
      </c>
      <c r="BR134" s="5">
        <v>261</v>
      </c>
      <c r="BS134" s="5">
        <v>268</v>
      </c>
      <c r="BT134" s="5">
        <v>276</v>
      </c>
      <c r="BU134" s="5">
        <v>289</v>
      </c>
      <c r="BV134" s="5">
        <v>306</v>
      </c>
      <c r="BW134" s="5">
        <v>325</v>
      </c>
      <c r="BX134" s="5">
        <v>346</v>
      </c>
      <c r="BY134" s="5">
        <v>368</v>
      </c>
      <c r="BZ134" s="5">
        <v>390</v>
      </c>
      <c r="CB134" s="360"/>
      <c r="CC134" s="265"/>
      <c r="CD134" s="265"/>
      <c r="CE134" s="265"/>
      <c r="CF134" s="265"/>
      <c r="CG134" s="265"/>
      <c r="CH134" s="265"/>
      <c r="CI134" s="265"/>
      <c r="CJ134" s="265"/>
      <c r="CK134" s="265"/>
      <c r="CL134" s="265"/>
      <c r="CM134" s="265"/>
      <c r="CN134" s="265"/>
      <c r="CO134" s="265"/>
      <c r="CP134" s="265"/>
      <c r="CQ134" s="265"/>
      <c r="CV134" s="265">
        <v>0</v>
      </c>
      <c r="CW134" s="265">
        <v>0</v>
      </c>
      <c r="CX134" s="265">
        <v>0</v>
      </c>
      <c r="CY134" s="265">
        <v>0</v>
      </c>
      <c r="CZ134" s="265">
        <v>0</v>
      </c>
      <c r="DA134" s="265">
        <v>0</v>
      </c>
      <c r="DB134" s="265">
        <v>0</v>
      </c>
      <c r="DC134" s="265">
        <v>0</v>
      </c>
      <c r="DD134" s="265">
        <v>0</v>
      </c>
      <c r="DE134" s="265">
        <v>0</v>
      </c>
      <c r="DF134" s="265">
        <v>217</v>
      </c>
      <c r="DG134" s="265">
        <v>223</v>
      </c>
      <c r="DH134" s="265">
        <v>243</v>
      </c>
      <c r="GB134" s="159"/>
      <c r="GC134" s="159"/>
      <c r="GD134" s="159"/>
      <c r="GE134" s="159"/>
      <c r="GF134" s="159"/>
      <c r="GG134" s="159"/>
      <c r="GH134" s="159"/>
      <c r="GI134" s="159"/>
      <c r="GJ134" s="159"/>
      <c r="GK134" s="159"/>
      <c r="GM134" s="159">
        <v>204</v>
      </c>
      <c r="GN134" s="159">
        <v>217</v>
      </c>
      <c r="GO134" s="159">
        <v>236</v>
      </c>
      <c r="GP134" s="159">
        <v>238</v>
      </c>
      <c r="GQ134" s="159">
        <v>256</v>
      </c>
      <c r="GR134" s="159">
        <v>284</v>
      </c>
      <c r="GS134" s="159">
        <v>306</v>
      </c>
      <c r="GT134" s="159">
        <v>327</v>
      </c>
      <c r="GU134" s="159">
        <v>345</v>
      </c>
      <c r="GV134" s="159">
        <v>363</v>
      </c>
      <c r="GX134" s="159">
        <v>217</v>
      </c>
      <c r="GY134" s="159">
        <v>223</v>
      </c>
      <c r="GZ134" s="159">
        <v>243</v>
      </c>
      <c r="HA134" s="159">
        <v>248</v>
      </c>
      <c r="HB134" s="159">
        <v>261</v>
      </c>
      <c r="HC134" s="159">
        <v>274</v>
      </c>
      <c r="HD134" s="159">
        <v>291</v>
      </c>
      <c r="HE134" s="159">
        <v>306</v>
      </c>
      <c r="HF134" s="159">
        <v>329</v>
      </c>
      <c r="HG134" s="159">
        <v>342</v>
      </c>
      <c r="HI134" s="5"/>
      <c r="HJ134" s="5"/>
      <c r="HK134" s="5"/>
      <c r="HL134" s="5"/>
      <c r="HM134" s="5"/>
      <c r="HN134" s="5"/>
      <c r="HO134" s="5"/>
      <c r="HP134" s="5"/>
      <c r="HQ134" s="5"/>
      <c r="HR134" s="5"/>
      <c r="HS134" s="5"/>
      <c r="HT134" s="5"/>
    </row>
    <row r="135" spans="3:228" ht="15" customHeight="1">
      <c r="C135" s="240"/>
      <c r="E135" s="29"/>
      <c r="F135" s="5" t="s">
        <v>551</v>
      </c>
      <c r="H135" s="5">
        <v>23</v>
      </c>
      <c r="I135" s="5">
        <v>23</v>
      </c>
      <c r="J135" s="5">
        <v>30</v>
      </c>
      <c r="K135" s="5">
        <v>25</v>
      </c>
      <c r="L135" s="5">
        <v>25</v>
      </c>
      <c r="M135" s="5">
        <v>25</v>
      </c>
      <c r="N135" s="5">
        <v>25</v>
      </c>
      <c r="O135" s="5">
        <v>25</v>
      </c>
      <c r="P135" s="5">
        <v>41</v>
      </c>
      <c r="Q135" s="5">
        <v>41</v>
      </c>
      <c r="R135" s="5">
        <v>43</v>
      </c>
      <c r="S135" s="5">
        <v>41</v>
      </c>
      <c r="T135" s="5">
        <v>41</v>
      </c>
      <c r="U135" s="5">
        <v>47</v>
      </c>
      <c r="V135" s="5">
        <v>47</v>
      </c>
      <c r="W135" s="5">
        <v>46</v>
      </c>
      <c r="X135" s="5">
        <v>46</v>
      </c>
      <c r="Y135" s="5">
        <v>40</v>
      </c>
      <c r="Z135" s="5">
        <v>35</v>
      </c>
      <c r="AA135" s="5">
        <v>41</v>
      </c>
      <c r="AB135" s="5">
        <v>41</v>
      </c>
      <c r="AC135" s="5">
        <v>40</v>
      </c>
      <c r="AD135" s="5">
        <v>41</v>
      </c>
      <c r="AE135" s="5">
        <v>42</v>
      </c>
      <c r="AF135" s="5">
        <v>74</v>
      </c>
      <c r="AG135" s="5">
        <v>71</v>
      </c>
      <c r="AH135" s="5">
        <v>84</v>
      </c>
      <c r="AI135" s="5">
        <v>88</v>
      </c>
      <c r="AJ135" s="5">
        <v>92</v>
      </c>
      <c r="AL135" s="159">
        <v>25</v>
      </c>
      <c r="AM135" s="159">
        <v>41</v>
      </c>
      <c r="AN135" s="159">
        <v>41</v>
      </c>
      <c r="AO135" s="159">
        <v>43</v>
      </c>
      <c r="AP135" s="159">
        <v>41</v>
      </c>
      <c r="AQ135" s="159">
        <v>41</v>
      </c>
      <c r="AR135" s="159">
        <v>46</v>
      </c>
      <c r="AS135" s="159">
        <v>50</v>
      </c>
      <c r="AT135" s="159">
        <v>54</v>
      </c>
      <c r="AU135" s="159">
        <v>52</v>
      </c>
      <c r="AV135" s="159">
        <v>54</v>
      </c>
      <c r="AW135" s="159">
        <v>42</v>
      </c>
      <c r="AX135" s="159">
        <v>44</v>
      </c>
      <c r="AZ135" s="5">
        <v>0</v>
      </c>
      <c r="BA135" s="5">
        <v>0</v>
      </c>
      <c r="BB135" s="5">
        <v>0</v>
      </c>
      <c r="BC135" s="5">
        <v>1</v>
      </c>
      <c r="BD135" s="5">
        <v>-3</v>
      </c>
      <c r="BE135" s="5">
        <v>-8</v>
      </c>
      <c r="BF135" s="5">
        <v>-6</v>
      </c>
      <c r="BG135" s="5">
        <v>-14</v>
      </c>
      <c r="BH135" s="5">
        <v>-7</v>
      </c>
      <c r="BI135" s="5">
        <v>-3</v>
      </c>
      <c r="BK135" s="5">
        <v>25</v>
      </c>
      <c r="BL135" s="5">
        <v>41</v>
      </c>
      <c r="BM135" s="5">
        <v>41</v>
      </c>
      <c r="BN135" s="5">
        <v>43</v>
      </c>
      <c r="BO135" s="5">
        <v>41</v>
      </c>
      <c r="BP135" s="5">
        <v>41</v>
      </c>
      <c r="BQ135" s="5">
        <v>49</v>
      </c>
      <c r="BR135" s="5">
        <v>48</v>
      </c>
      <c r="BS135" s="5">
        <v>46</v>
      </c>
      <c r="BT135" s="5">
        <v>46</v>
      </c>
      <c r="BU135" s="5">
        <v>44</v>
      </c>
      <c r="BV135" s="5">
        <v>37</v>
      </c>
      <c r="BW135" s="5">
        <v>37</v>
      </c>
      <c r="BX135" s="5">
        <v>37</v>
      </c>
      <c r="BY135" s="5">
        <v>36</v>
      </c>
      <c r="BZ135" s="5">
        <v>36</v>
      </c>
      <c r="CB135" s="360"/>
      <c r="CC135" s="265"/>
      <c r="CD135" s="265"/>
      <c r="CE135" s="265"/>
      <c r="CF135" s="265"/>
      <c r="CG135" s="265"/>
      <c r="CH135" s="265"/>
      <c r="CI135" s="265"/>
      <c r="CJ135" s="265"/>
      <c r="CK135" s="265"/>
      <c r="CL135" s="265"/>
      <c r="CM135" s="265"/>
      <c r="CN135" s="265"/>
      <c r="CO135" s="265"/>
      <c r="CP135" s="265"/>
      <c r="CQ135" s="265"/>
      <c r="CV135" s="265">
        <v>0</v>
      </c>
      <c r="CW135" s="265">
        <v>0</v>
      </c>
      <c r="CX135" s="265">
        <v>0</v>
      </c>
      <c r="CY135" s="265">
        <v>0</v>
      </c>
      <c r="CZ135" s="265">
        <v>0</v>
      </c>
      <c r="DA135" s="265">
        <v>0</v>
      </c>
      <c r="DB135" s="265">
        <v>0</v>
      </c>
      <c r="DC135" s="265">
        <v>0</v>
      </c>
      <c r="DD135" s="265">
        <v>0</v>
      </c>
      <c r="DE135" s="265">
        <v>0</v>
      </c>
      <c r="DF135" s="265">
        <v>43</v>
      </c>
      <c r="DG135" s="265">
        <v>41</v>
      </c>
      <c r="DH135" s="265">
        <v>41</v>
      </c>
      <c r="GB135" s="159"/>
      <c r="GC135" s="159"/>
      <c r="GD135" s="159"/>
      <c r="GE135" s="159"/>
      <c r="GF135" s="159"/>
      <c r="GG135" s="159"/>
      <c r="GH135" s="159"/>
      <c r="GI135" s="159"/>
      <c r="GJ135" s="159"/>
      <c r="GK135" s="159"/>
      <c r="GM135" s="159">
        <v>41</v>
      </c>
      <c r="GN135" s="159">
        <v>43</v>
      </c>
      <c r="GO135" s="159">
        <v>46</v>
      </c>
      <c r="GP135" s="159">
        <v>47</v>
      </c>
      <c r="GQ135" s="159">
        <v>49</v>
      </c>
      <c r="GR135" s="159">
        <v>50</v>
      </c>
      <c r="GS135" s="159">
        <v>54</v>
      </c>
      <c r="GT135" s="159">
        <v>54</v>
      </c>
      <c r="GU135" s="159">
        <v>54</v>
      </c>
      <c r="GV135" s="159">
        <v>54</v>
      </c>
      <c r="GX135" s="159">
        <v>43</v>
      </c>
      <c r="GY135" s="159">
        <v>41</v>
      </c>
      <c r="GZ135" s="159">
        <v>41</v>
      </c>
      <c r="HA135" s="159">
        <v>46</v>
      </c>
      <c r="HB135" s="159">
        <v>50</v>
      </c>
      <c r="HC135" s="159">
        <v>54</v>
      </c>
      <c r="HD135" s="159">
        <v>52</v>
      </c>
      <c r="HE135" s="159">
        <v>54</v>
      </c>
      <c r="HF135" s="159">
        <v>42</v>
      </c>
      <c r="HG135" s="159">
        <v>44</v>
      </c>
      <c r="HI135" s="5"/>
      <c r="HJ135" s="5"/>
      <c r="HK135" s="5"/>
      <c r="HL135" s="5"/>
      <c r="HM135" s="5"/>
      <c r="HN135" s="5"/>
      <c r="HO135" s="5"/>
      <c r="HP135" s="5"/>
      <c r="HQ135" s="5"/>
      <c r="HR135" s="5"/>
      <c r="HS135" s="5"/>
      <c r="HT135" s="5"/>
    </row>
    <row r="136" spans="3:228" ht="15" customHeight="1">
      <c r="C136" s="240"/>
      <c r="E136" s="29"/>
      <c r="F136" s="5" t="s">
        <v>552</v>
      </c>
      <c r="H136" s="5">
        <v>89</v>
      </c>
      <c r="I136" s="5">
        <v>89</v>
      </c>
      <c r="J136" s="5">
        <v>60</v>
      </c>
      <c r="K136" s="5">
        <v>81</v>
      </c>
      <c r="L136" s="5">
        <v>81</v>
      </c>
      <c r="M136" s="5">
        <v>90</v>
      </c>
      <c r="N136" s="5">
        <v>110</v>
      </c>
      <c r="O136" s="5">
        <v>110</v>
      </c>
      <c r="P136" s="5">
        <v>119</v>
      </c>
      <c r="Q136" s="5">
        <v>127</v>
      </c>
      <c r="R136" s="5">
        <v>136</v>
      </c>
      <c r="S136" s="5">
        <v>189</v>
      </c>
      <c r="T136" s="5">
        <v>161</v>
      </c>
      <c r="U136" s="5">
        <v>121</v>
      </c>
      <c r="V136" s="5">
        <v>132</v>
      </c>
      <c r="W136" s="5">
        <v>146</v>
      </c>
      <c r="X136" s="5">
        <v>157</v>
      </c>
      <c r="Y136" s="5">
        <v>178</v>
      </c>
      <c r="Z136" s="5">
        <v>199</v>
      </c>
      <c r="AA136" s="5">
        <v>216</v>
      </c>
      <c r="AB136" s="5">
        <v>225</v>
      </c>
      <c r="AC136" s="5">
        <v>239</v>
      </c>
      <c r="AD136" s="5">
        <v>253</v>
      </c>
      <c r="AE136" s="5">
        <v>256</v>
      </c>
      <c r="AF136" s="5">
        <v>356</v>
      </c>
      <c r="AG136" s="5">
        <v>456</v>
      </c>
      <c r="AH136" s="5">
        <v>477</v>
      </c>
      <c r="AI136" s="5">
        <v>377</v>
      </c>
      <c r="AJ136" s="5">
        <v>310</v>
      </c>
      <c r="AL136" s="159">
        <v>110</v>
      </c>
      <c r="AM136" s="159">
        <v>119</v>
      </c>
      <c r="AN136" s="159">
        <v>127</v>
      </c>
      <c r="AO136" s="159">
        <v>136</v>
      </c>
      <c r="AP136" s="159">
        <v>189</v>
      </c>
      <c r="AQ136" s="159">
        <v>161</v>
      </c>
      <c r="AR136" s="159">
        <v>169</v>
      </c>
      <c r="AS136" s="159">
        <v>167</v>
      </c>
      <c r="AT136" s="159">
        <v>175</v>
      </c>
      <c r="AU136" s="159">
        <v>184</v>
      </c>
      <c r="AV136" s="159">
        <v>194</v>
      </c>
      <c r="AW136" s="159">
        <v>211</v>
      </c>
      <c r="AX136" s="159">
        <v>236</v>
      </c>
      <c r="AZ136" s="5">
        <v>0</v>
      </c>
      <c r="BA136" s="5">
        <v>0</v>
      </c>
      <c r="BB136" s="5">
        <v>0</v>
      </c>
      <c r="BC136" s="5">
        <v>-48</v>
      </c>
      <c r="BD136" s="5">
        <v>-35</v>
      </c>
      <c r="BE136" s="5">
        <v>-29</v>
      </c>
      <c r="BF136" s="5">
        <v>-27</v>
      </c>
      <c r="BG136" s="5">
        <v>-16</v>
      </c>
      <c r="BH136" s="5">
        <v>-12</v>
      </c>
      <c r="BI136" s="5">
        <v>-20</v>
      </c>
      <c r="BK136" s="5">
        <v>110</v>
      </c>
      <c r="BL136" s="5">
        <v>119</v>
      </c>
      <c r="BM136" s="5">
        <v>127</v>
      </c>
      <c r="BN136" s="5">
        <v>136</v>
      </c>
      <c r="BO136" s="5">
        <v>189</v>
      </c>
      <c r="BP136" s="5">
        <v>161</v>
      </c>
      <c r="BQ136" s="5">
        <v>133</v>
      </c>
      <c r="BR136" s="5">
        <v>141</v>
      </c>
      <c r="BS136" s="5">
        <v>154</v>
      </c>
      <c r="BT136" s="5">
        <v>166</v>
      </c>
      <c r="BU136" s="5">
        <v>182</v>
      </c>
      <c r="BV136" s="5">
        <v>199</v>
      </c>
      <c r="BW136" s="5">
        <v>216</v>
      </c>
      <c r="BX136" s="5">
        <v>225</v>
      </c>
      <c r="BY136" s="5">
        <v>239</v>
      </c>
      <c r="BZ136" s="5">
        <v>255</v>
      </c>
      <c r="CB136" s="360"/>
      <c r="CC136" s="265"/>
      <c r="CD136" s="265"/>
      <c r="CE136" s="265"/>
      <c r="CF136" s="265"/>
      <c r="CG136" s="265"/>
      <c r="CH136" s="265"/>
      <c r="CI136" s="265"/>
      <c r="CJ136" s="265"/>
      <c r="CK136" s="265"/>
      <c r="CL136" s="265"/>
      <c r="CM136" s="265"/>
      <c r="CN136" s="265"/>
      <c r="CO136" s="265"/>
      <c r="CP136" s="265"/>
      <c r="CQ136" s="265"/>
      <c r="CV136" s="265">
        <v>0</v>
      </c>
      <c r="CW136" s="265">
        <v>0</v>
      </c>
      <c r="CX136" s="265">
        <v>0</v>
      </c>
      <c r="CY136" s="265">
        <v>0</v>
      </c>
      <c r="CZ136" s="265">
        <v>0</v>
      </c>
      <c r="DA136" s="265">
        <v>0</v>
      </c>
      <c r="DB136" s="265">
        <v>0</v>
      </c>
      <c r="DC136" s="265">
        <v>0</v>
      </c>
      <c r="DD136" s="265">
        <v>0</v>
      </c>
      <c r="DE136" s="265">
        <v>0</v>
      </c>
      <c r="DF136" s="265">
        <v>136</v>
      </c>
      <c r="DG136" s="265">
        <v>189</v>
      </c>
      <c r="DH136" s="265">
        <v>161</v>
      </c>
      <c r="GB136" s="159"/>
      <c r="GC136" s="159"/>
      <c r="GD136" s="159"/>
      <c r="GE136" s="159"/>
      <c r="GF136" s="159"/>
      <c r="GG136" s="159"/>
      <c r="GH136" s="159"/>
      <c r="GI136" s="159"/>
      <c r="GJ136" s="159"/>
      <c r="GK136" s="159"/>
      <c r="GM136" s="159">
        <v>127</v>
      </c>
      <c r="GN136" s="159">
        <v>136</v>
      </c>
      <c r="GO136" s="159">
        <v>149</v>
      </c>
      <c r="GP136" s="159">
        <v>149</v>
      </c>
      <c r="GQ136" s="159">
        <v>149</v>
      </c>
      <c r="GR136" s="159">
        <v>153</v>
      </c>
      <c r="GS136" s="159">
        <v>160</v>
      </c>
      <c r="GT136" s="159">
        <v>171</v>
      </c>
      <c r="GU136" s="159">
        <v>185</v>
      </c>
      <c r="GV136" s="159">
        <v>199</v>
      </c>
      <c r="GX136" s="159">
        <v>136</v>
      </c>
      <c r="GY136" s="159">
        <v>189</v>
      </c>
      <c r="GZ136" s="159">
        <v>161</v>
      </c>
      <c r="HA136" s="159">
        <v>169</v>
      </c>
      <c r="HB136" s="159">
        <v>167</v>
      </c>
      <c r="HC136" s="159">
        <v>175</v>
      </c>
      <c r="HD136" s="159">
        <v>184</v>
      </c>
      <c r="HE136" s="159">
        <v>194</v>
      </c>
      <c r="HF136" s="159">
        <v>211</v>
      </c>
      <c r="HG136" s="159">
        <v>236</v>
      </c>
      <c r="HI136" s="5"/>
      <c r="HJ136" s="5"/>
      <c r="HK136" s="5"/>
      <c r="HL136" s="5"/>
      <c r="HM136" s="5"/>
      <c r="HN136" s="5"/>
      <c r="HO136" s="5"/>
      <c r="HP136" s="5"/>
      <c r="HQ136" s="5"/>
      <c r="HR136" s="5"/>
      <c r="HS136" s="5"/>
      <c r="HT136" s="5"/>
    </row>
    <row r="137" spans="3:228" ht="15" customHeight="1">
      <c r="C137" s="240"/>
      <c r="E137" s="29"/>
      <c r="F137" s="5" t="s">
        <v>553</v>
      </c>
      <c r="H137" s="5">
        <v>82</v>
      </c>
      <c r="I137" s="5">
        <v>82</v>
      </c>
      <c r="J137" s="5">
        <v>92</v>
      </c>
      <c r="K137" s="5">
        <v>112</v>
      </c>
      <c r="L137" s="5">
        <v>122</v>
      </c>
      <c r="M137" s="5">
        <v>147</v>
      </c>
      <c r="N137" s="5">
        <v>157</v>
      </c>
      <c r="O137" s="5">
        <v>167</v>
      </c>
      <c r="P137" s="5">
        <v>217</v>
      </c>
      <c r="Q137" s="5">
        <v>217</v>
      </c>
      <c r="R137" s="5">
        <v>234</v>
      </c>
      <c r="S137" s="5">
        <v>254</v>
      </c>
      <c r="T137" s="5">
        <v>297</v>
      </c>
      <c r="U137" s="5">
        <v>338</v>
      </c>
      <c r="V137" s="5">
        <v>348</v>
      </c>
      <c r="W137" s="5">
        <v>369</v>
      </c>
      <c r="X137" s="5">
        <v>380</v>
      </c>
      <c r="Y137" s="5">
        <v>369</v>
      </c>
      <c r="Z137" s="5">
        <v>365</v>
      </c>
      <c r="AA137" s="5">
        <v>365</v>
      </c>
      <c r="AB137" s="5">
        <v>372</v>
      </c>
      <c r="AC137" s="5">
        <v>380</v>
      </c>
      <c r="AD137" s="5">
        <v>390</v>
      </c>
      <c r="AE137" s="5">
        <v>374</v>
      </c>
      <c r="AF137" s="5">
        <v>556</v>
      </c>
      <c r="AG137" s="5">
        <v>664</v>
      </c>
      <c r="AH137" s="5">
        <v>634</v>
      </c>
      <c r="AI137" s="5">
        <v>519</v>
      </c>
      <c r="AJ137" s="5">
        <v>546</v>
      </c>
      <c r="AL137" s="159">
        <v>167</v>
      </c>
      <c r="AM137" s="159">
        <v>217</v>
      </c>
      <c r="AN137" s="159">
        <v>217</v>
      </c>
      <c r="AO137" s="159">
        <v>234</v>
      </c>
      <c r="AP137" s="159">
        <v>254</v>
      </c>
      <c r="AQ137" s="159">
        <v>297</v>
      </c>
      <c r="AR137" s="159">
        <v>304</v>
      </c>
      <c r="AS137" s="159">
        <v>322</v>
      </c>
      <c r="AT137" s="159">
        <v>335</v>
      </c>
      <c r="AU137" s="159">
        <v>343</v>
      </c>
      <c r="AV137" s="159">
        <v>344</v>
      </c>
      <c r="AW137" s="159">
        <v>360</v>
      </c>
      <c r="AX137" s="159">
        <v>358</v>
      </c>
      <c r="AZ137" s="5">
        <v>0</v>
      </c>
      <c r="BA137" s="5">
        <v>0</v>
      </c>
      <c r="BB137" s="5">
        <v>0</v>
      </c>
      <c r="BC137" s="5">
        <v>34</v>
      </c>
      <c r="BD137" s="5">
        <v>26</v>
      </c>
      <c r="BE137" s="5">
        <v>34</v>
      </c>
      <c r="BF137" s="5">
        <v>37</v>
      </c>
      <c r="BG137" s="5">
        <v>25</v>
      </c>
      <c r="BH137" s="5">
        <v>5</v>
      </c>
      <c r="BI137" s="5">
        <v>7</v>
      </c>
      <c r="BK137" s="5">
        <v>167</v>
      </c>
      <c r="BL137" s="5">
        <v>217</v>
      </c>
      <c r="BM137" s="5">
        <v>217</v>
      </c>
      <c r="BN137" s="5">
        <v>234</v>
      </c>
      <c r="BO137" s="5">
        <v>254</v>
      </c>
      <c r="BP137" s="5">
        <v>297</v>
      </c>
      <c r="BQ137" s="5">
        <v>327</v>
      </c>
      <c r="BR137" s="5">
        <v>338</v>
      </c>
      <c r="BS137" s="5">
        <v>361</v>
      </c>
      <c r="BT137" s="5">
        <v>371</v>
      </c>
      <c r="BU137" s="5">
        <v>353</v>
      </c>
      <c r="BV137" s="5">
        <v>350</v>
      </c>
      <c r="BW137" s="5">
        <v>347</v>
      </c>
      <c r="BX137" s="5">
        <v>355</v>
      </c>
      <c r="BY137" s="5">
        <v>363</v>
      </c>
      <c r="BZ137" s="5">
        <v>371</v>
      </c>
      <c r="CB137" s="360"/>
      <c r="CC137" s="265"/>
      <c r="CD137" s="265"/>
      <c r="CE137" s="265"/>
      <c r="CF137" s="265"/>
      <c r="CG137" s="265"/>
      <c r="CH137" s="265"/>
      <c r="CI137" s="265"/>
      <c r="CJ137" s="265"/>
      <c r="CK137" s="265"/>
      <c r="CL137" s="265"/>
      <c r="CM137" s="265"/>
      <c r="CN137" s="265"/>
      <c r="CO137" s="265"/>
      <c r="CP137" s="265"/>
      <c r="CQ137" s="265"/>
      <c r="CV137" s="265">
        <v>0</v>
      </c>
      <c r="CW137" s="265">
        <v>0</v>
      </c>
      <c r="CX137" s="265">
        <v>0</v>
      </c>
      <c r="CY137" s="265">
        <v>0</v>
      </c>
      <c r="CZ137" s="265">
        <v>0</v>
      </c>
      <c r="DA137" s="265">
        <v>0</v>
      </c>
      <c r="DB137" s="265">
        <v>0</v>
      </c>
      <c r="DC137" s="265">
        <v>0</v>
      </c>
      <c r="DD137" s="265">
        <v>0</v>
      </c>
      <c r="DE137" s="265">
        <v>0</v>
      </c>
      <c r="DF137" s="265">
        <v>234</v>
      </c>
      <c r="DG137" s="265">
        <v>254</v>
      </c>
      <c r="DH137" s="265">
        <v>297</v>
      </c>
      <c r="GB137" s="159"/>
      <c r="GC137" s="159"/>
      <c r="GD137" s="159"/>
      <c r="GE137" s="159"/>
      <c r="GF137" s="159"/>
      <c r="GG137" s="159"/>
      <c r="GH137" s="159"/>
      <c r="GI137" s="159"/>
      <c r="GJ137" s="159"/>
      <c r="GK137" s="159"/>
      <c r="GM137" s="159">
        <v>217</v>
      </c>
      <c r="GN137" s="159">
        <v>234</v>
      </c>
      <c r="GO137" s="159">
        <v>265</v>
      </c>
      <c r="GP137" s="159">
        <v>291</v>
      </c>
      <c r="GQ137" s="159">
        <v>306</v>
      </c>
      <c r="GR137" s="159">
        <v>321</v>
      </c>
      <c r="GS137" s="159">
        <v>336</v>
      </c>
      <c r="GT137" s="159">
        <v>351</v>
      </c>
      <c r="GU137" s="159">
        <v>365</v>
      </c>
      <c r="GV137" s="159">
        <v>384</v>
      </c>
      <c r="GX137" s="159">
        <v>234</v>
      </c>
      <c r="GY137" s="159">
        <v>254</v>
      </c>
      <c r="GZ137" s="159">
        <v>297</v>
      </c>
      <c r="HA137" s="159">
        <v>304</v>
      </c>
      <c r="HB137" s="159">
        <v>322</v>
      </c>
      <c r="HC137" s="159">
        <v>335</v>
      </c>
      <c r="HD137" s="159">
        <v>343</v>
      </c>
      <c r="HE137" s="159">
        <v>344</v>
      </c>
      <c r="HF137" s="159">
        <v>360</v>
      </c>
      <c r="HG137" s="159">
        <v>358</v>
      </c>
      <c r="HI137" s="5"/>
      <c r="HJ137" s="5"/>
      <c r="HK137" s="5"/>
      <c r="HL137" s="5"/>
      <c r="HM137" s="5"/>
      <c r="HN137" s="5"/>
      <c r="HO137" s="5"/>
      <c r="HP137" s="5"/>
      <c r="HQ137" s="5"/>
      <c r="HR137" s="5"/>
      <c r="HS137" s="5"/>
      <c r="HT137" s="5"/>
    </row>
    <row r="138" spans="3:228" ht="15" hidden="1" customHeight="1" outlineLevel="1">
      <c r="C138" s="240"/>
      <c r="E138" s="29"/>
      <c r="F138" s="364" t="s">
        <v>554</v>
      </c>
      <c r="G138" s="364"/>
      <c r="H138" s="364">
        <v>236</v>
      </c>
      <c r="I138" s="364">
        <v>236</v>
      </c>
      <c r="J138" s="364">
        <v>236</v>
      </c>
      <c r="K138" s="364">
        <v>241</v>
      </c>
      <c r="L138" s="364">
        <v>241</v>
      </c>
      <c r="M138" s="364">
        <v>241</v>
      </c>
      <c r="N138" s="364">
        <v>261</v>
      </c>
      <c r="O138" s="364">
        <v>322</v>
      </c>
      <c r="P138" s="364">
        <v>416</v>
      </c>
      <c r="Q138" s="364">
        <v>482</v>
      </c>
      <c r="R138" s="364">
        <v>537</v>
      </c>
      <c r="S138" s="364">
        <v>593</v>
      </c>
      <c r="T138" s="364">
        <v>593</v>
      </c>
      <c r="U138" s="364">
        <v>586</v>
      </c>
      <c r="V138" s="364">
        <v>591</v>
      </c>
      <c r="W138" s="364">
        <v>606</v>
      </c>
      <c r="X138" s="364">
        <v>626</v>
      </c>
      <c r="Y138" s="364">
        <v>671</v>
      </c>
      <c r="Z138" s="364">
        <v>714</v>
      </c>
      <c r="AA138" s="364">
        <v>754</v>
      </c>
      <c r="AB138" s="364">
        <v>789</v>
      </c>
      <c r="AC138" s="364">
        <v>827</v>
      </c>
      <c r="AD138" s="364">
        <v>866</v>
      </c>
      <c r="AE138" s="364">
        <v>873</v>
      </c>
      <c r="AF138" s="364">
        <v>1281</v>
      </c>
      <c r="AG138" s="364">
        <v>1521</v>
      </c>
      <c r="AH138" s="364">
        <v>1676</v>
      </c>
      <c r="AI138" s="364">
        <v>1367</v>
      </c>
      <c r="AJ138" s="364">
        <v>1216</v>
      </c>
      <c r="AL138" s="365">
        <v>322</v>
      </c>
      <c r="AM138" s="365">
        <v>416</v>
      </c>
      <c r="AN138" s="365">
        <v>482</v>
      </c>
      <c r="AO138" s="365">
        <v>537</v>
      </c>
      <c r="AP138" s="365">
        <v>593</v>
      </c>
      <c r="AQ138" s="365">
        <v>593</v>
      </c>
      <c r="AR138" s="365">
        <v>611</v>
      </c>
      <c r="AS138" s="365">
        <v>630</v>
      </c>
      <c r="AT138" s="365">
        <v>654</v>
      </c>
      <c r="AU138" s="365">
        <v>679</v>
      </c>
      <c r="AV138" s="365">
        <v>715</v>
      </c>
      <c r="AW138" s="365">
        <v>755</v>
      </c>
      <c r="AX138" s="365">
        <v>809</v>
      </c>
      <c r="AZ138" s="364">
        <v>0</v>
      </c>
      <c r="BA138" s="364">
        <v>0</v>
      </c>
      <c r="BB138" s="364">
        <v>0</v>
      </c>
      <c r="BC138" s="364">
        <v>-25</v>
      </c>
      <c r="BD138" s="364">
        <v>-39</v>
      </c>
      <c r="BE138" s="364">
        <v>-48</v>
      </c>
      <c r="BF138" s="364">
        <v>-53</v>
      </c>
      <c r="BG138" s="364">
        <v>-44</v>
      </c>
      <c r="BH138" s="364">
        <v>-41</v>
      </c>
      <c r="BI138" s="364">
        <v>-55</v>
      </c>
      <c r="BK138" s="364">
        <v>322</v>
      </c>
      <c r="BL138" s="364">
        <v>416</v>
      </c>
      <c r="BM138" s="364">
        <v>482</v>
      </c>
      <c r="BN138" s="364">
        <v>537</v>
      </c>
      <c r="BO138" s="364">
        <v>593</v>
      </c>
      <c r="BP138" s="364">
        <v>593</v>
      </c>
      <c r="BQ138" s="364">
        <v>599</v>
      </c>
      <c r="BR138" s="364">
        <v>602</v>
      </c>
      <c r="BS138" s="364">
        <v>614</v>
      </c>
      <c r="BT138" s="364">
        <v>634</v>
      </c>
      <c r="BU138" s="364">
        <v>666</v>
      </c>
      <c r="BV138" s="364">
        <v>697</v>
      </c>
      <c r="BW138" s="120">
        <v>736</v>
      </c>
      <c r="BX138" s="120">
        <v>769</v>
      </c>
      <c r="BY138" s="120">
        <v>806</v>
      </c>
      <c r="BZ138" s="120">
        <v>846</v>
      </c>
      <c r="CB138" s="360"/>
      <c r="CC138" s="265"/>
      <c r="CD138" s="265"/>
      <c r="CE138" s="265"/>
      <c r="CF138" s="265"/>
      <c r="CG138" s="265"/>
      <c r="CH138" s="265"/>
      <c r="CI138" s="265"/>
      <c r="CJ138" s="265"/>
      <c r="CK138" s="265"/>
      <c r="CL138" s="265"/>
      <c r="CM138" s="265"/>
      <c r="CN138" s="265"/>
      <c r="CO138" s="265"/>
      <c r="CP138" s="265"/>
      <c r="CQ138" s="265"/>
      <c r="CV138" s="265">
        <v>0</v>
      </c>
      <c r="CW138" s="265">
        <v>0</v>
      </c>
      <c r="CX138" s="265">
        <v>0</v>
      </c>
      <c r="CY138" s="265">
        <v>0</v>
      </c>
      <c r="CZ138" s="265">
        <v>0</v>
      </c>
      <c r="DA138" s="265">
        <v>0</v>
      </c>
      <c r="DB138" s="265">
        <v>0</v>
      </c>
      <c r="DC138" s="265">
        <v>0</v>
      </c>
      <c r="DD138" s="265">
        <v>0</v>
      </c>
      <c r="DE138" s="265">
        <v>0</v>
      </c>
      <c r="DF138" s="265">
        <v>537</v>
      </c>
      <c r="DG138" s="265">
        <v>593</v>
      </c>
      <c r="DH138" s="265">
        <v>593</v>
      </c>
      <c r="GB138" s="159"/>
      <c r="GC138" s="159"/>
      <c r="GD138" s="159"/>
      <c r="GE138" s="159"/>
      <c r="GF138" s="159"/>
      <c r="GG138" s="159"/>
      <c r="GH138" s="159"/>
      <c r="GI138" s="159"/>
      <c r="GJ138" s="159"/>
      <c r="GK138" s="159"/>
      <c r="GM138" s="365">
        <v>482</v>
      </c>
      <c r="GN138" s="365">
        <v>537</v>
      </c>
      <c r="GO138" s="365">
        <v>571</v>
      </c>
      <c r="GP138" s="365">
        <v>586</v>
      </c>
      <c r="GQ138" s="365">
        <v>620</v>
      </c>
      <c r="GR138" s="365">
        <v>657</v>
      </c>
      <c r="GS138" s="365">
        <v>694</v>
      </c>
      <c r="GT138" s="365">
        <v>732</v>
      </c>
      <c r="GU138" s="365">
        <v>777</v>
      </c>
      <c r="GV138" s="365">
        <v>824</v>
      </c>
      <c r="GX138" s="365">
        <v>537</v>
      </c>
      <c r="GY138" s="365">
        <v>593</v>
      </c>
      <c r="GZ138" s="365">
        <v>593</v>
      </c>
      <c r="HA138" s="365">
        <v>611</v>
      </c>
      <c r="HB138" s="365">
        <v>630</v>
      </c>
      <c r="HC138" s="365">
        <v>654</v>
      </c>
      <c r="HD138" s="365">
        <v>679</v>
      </c>
      <c r="HE138" s="365">
        <v>715</v>
      </c>
      <c r="HF138" s="365">
        <v>755</v>
      </c>
      <c r="HG138" s="365">
        <v>809</v>
      </c>
      <c r="HI138" s="364"/>
      <c r="HJ138" s="364"/>
      <c r="HK138" s="364"/>
      <c r="HL138" s="364"/>
      <c r="HM138" s="364"/>
      <c r="HN138" s="364"/>
      <c r="HO138" s="364"/>
      <c r="HP138" s="364"/>
      <c r="HQ138" s="364"/>
      <c r="HR138" s="364"/>
      <c r="HS138" s="364"/>
      <c r="HT138" s="364"/>
    </row>
    <row r="139" spans="3:228" ht="15" hidden="1" customHeight="1" outlineLevel="1">
      <c r="C139" s="240"/>
      <c r="E139" s="29"/>
      <c r="F139" s="366" t="s">
        <v>555</v>
      </c>
      <c r="G139" s="120"/>
      <c r="H139" s="120">
        <v>233</v>
      </c>
      <c r="I139" s="120">
        <v>233</v>
      </c>
      <c r="J139" s="120">
        <v>233</v>
      </c>
      <c r="K139" s="120">
        <v>238</v>
      </c>
      <c r="L139" s="120">
        <v>238</v>
      </c>
      <c r="M139" s="120">
        <v>238</v>
      </c>
      <c r="N139" s="120">
        <v>258</v>
      </c>
      <c r="O139" s="120">
        <v>294</v>
      </c>
      <c r="P139" s="120">
        <v>366</v>
      </c>
      <c r="Q139" s="120">
        <v>409</v>
      </c>
      <c r="R139" s="120">
        <v>442</v>
      </c>
      <c r="S139" s="120">
        <v>475</v>
      </c>
      <c r="T139" s="120">
        <v>475</v>
      </c>
      <c r="U139" s="120">
        <v>475</v>
      </c>
      <c r="V139" s="120">
        <v>480</v>
      </c>
      <c r="W139" s="120">
        <v>495</v>
      </c>
      <c r="X139" s="120">
        <v>515</v>
      </c>
      <c r="Y139" s="120">
        <v>560</v>
      </c>
      <c r="Z139" s="120">
        <v>603</v>
      </c>
      <c r="AA139" s="120">
        <v>643</v>
      </c>
      <c r="AB139" s="120">
        <v>678</v>
      </c>
      <c r="AC139" s="120">
        <v>716</v>
      </c>
      <c r="AD139" s="120">
        <v>755</v>
      </c>
      <c r="AE139" s="120">
        <v>762</v>
      </c>
      <c r="AF139" s="120">
        <v>1170</v>
      </c>
      <c r="AG139" s="120">
        <v>1410</v>
      </c>
      <c r="AH139" s="120">
        <v>1565</v>
      </c>
      <c r="AI139" s="120">
        <v>1565</v>
      </c>
      <c r="AJ139" s="120">
        <v>1565</v>
      </c>
      <c r="AL139" s="310">
        <v>294</v>
      </c>
      <c r="AM139" s="310">
        <v>366</v>
      </c>
      <c r="AN139" s="310">
        <v>409</v>
      </c>
      <c r="AO139" s="310">
        <v>442</v>
      </c>
      <c r="AP139" s="310">
        <v>475</v>
      </c>
      <c r="AQ139" s="310">
        <v>475</v>
      </c>
      <c r="AR139" s="310">
        <v>493</v>
      </c>
      <c r="AS139" s="310">
        <v>512</v>
      </c>
      <c r="AT139" s="310">
        <v>536</v>
      </c>
      <c r="AU139" s="310">
        <v>561</v>
      </c>
      <c r="AV139" s="310">
        <v>597</v>
      </c>
      <c r="AW139" s="310">
        <v>637</v>
      </c>
      <c r="AX139" s="310">
        <v>691</v>
      </c>
      <c r="AZ139" s="120">
        <v>0</v>
      </c>
      <c r="BA139" s="120">
        <v>0</v>
      </c>
      <c r="BB139" s="120">
        <v>0</v>
      </c>
      <c r="BC139" s="120">
        <v>-18</v>
      </c>
      <c r="BD139" s="120">
        <v>-32</v>
      </c>
      <c r="BE139" s="120">
        <v>-41</v>
      </c>
      <c r="BF139" s="120">
        <v>-46</v>
      </c>
      <c r="BG139" s="120">
        <v>-37</v>
      </c>
      <c r="BH139" s="120">
        <v>-34</v>
      </c>
      <c r="BI139" s="120">
        <v>-48</v>
      </c>
      <c r="BK139" s="120">
        <v>294</v>
      </c>
      <c r="BL139" s="120">
        <v>366</v>
      </c>
      <c r="BM139" s="120">
        <v>409</v>
      </c>
      <c r="BN139" s="120">
        <v>442</v>
      </c>
      <c r="BO139" s="120">
        <v>475</v>
      </c>
      <c r="BP139" s="120">
        <v>475</v>
      </c>
      <c r="BQ139" s="120">
        <v>481</v>
      </c>
      <c r="BR139" s="120">
        <v>484</v>
      </c>
      <c r="BS139" s="120">
        <v>496</v>
      </c>
      <c r="BT139" s="120">
        <v>516</v>
      </c>
      <c r="BU139" s="120">
        <v>548</v>
      </c>
      <c r="BV139" s="120">
        <v>579</v>
      </c>
      <c r="BW139" s="120">
        <v>618</v>
      </c>
      <c r="BX139" s="120">
        <v>651</v>
      </c>
      <c r="BY139" s="120">
        <v>688</v>
      </c>
      <c r="BZ139" s="120">
        <v>728</v>
      </c>
      <c r="CB139" s="360"/>
      <c r="CC139" s="265"/>
      <c r="CD139" s="265"/>
      <c r="CE139" s="265"/>
      <c r="CF139" s="265"/>
      <c r="CG139" s="265"/>
      <c r="CH139" s="265"/>
      <c r="CI139" s="265"/>
      <c r="CJ139" s="265"/>
      <c r="CK139" s="265"/>
      <c r="CL139" s="265"/>
      <c r="CM139" s="265"/>
      <c r="CN139" s="265"/>
      <c r="CO139" s="265"/>
      <c r="CP139" s="265"/>
      <c r="CQ139" s="265"/>
      <c r="CV139" s="265">
        <v>0</v>
      </c>
      <c r="CW139" s="265">
        <v>0</v>
      </c>
      <c r="CX139" s="265">
        <v>0</v>
      </c>
      <c r="CY139" s="265">
        <v>0</v>
      </c>
      <c r="CZ139" s="265">
        <v>0</v>
      </c>
      <c r="DA139" s="265">
        <v>0</v>
      </c>
      <c r="DB139" s="265">
        <v>0</v>
      </c>
      <c r="DC139" s="265">
        <v>0</v>
      </c>
      <c r="DD139" s="265">
        <v>0</v>
      </c>
      <c r="DE139" s="265">
        <v>0</v>
      </c>
      <c r="DF139" s="265">
        <v>442</v>
      </c>
      <c r="DG139" s="265">
        <v>475</v>
      </c>
      <c r="DH139" s="265">
        <v>475</v>
      </c>
      <c r="GB139" s="159"/>
      <c r="GC139" s="159"/>
      <c r="GD139" s="159"/>
      <c r="GE139" s="159"/>
      <c r="GF139" s="159"/>
      <c r="GG139" s="159"/>
      <c r="GH139" s="159"/>
      <c r="GI139" s="159"/>
      <c r="GJ139" s="159"/>
      <c r="GK139" s="159"/>
      <c r="GM139" s="310">
        <v>409</v>
      </c>
      <c r="GN139" s="310">
        <v>442</v>
      </c>
      <c r="GO139" s="310">
        <v>453</v>
      </c>
      <c r="GP139" s="310">
        <v>468</v>
      </c>
      <c r="GQ139" s="310">
        <v>502</v>
      </c>
      <c r="GR139" s="310">
        <v>539</v>
      </c>
      <c r="GS139" s="310">
        <v>576</v>
      </c>
      <c r="GT139" s="310">
        <v>614</v>
      </c>
      <c r="GU139" s="310">
        <v>659</v>
      </c>
      <c r="GV139" s="310">
        <v>706</v>
      </c>
      <c r="GX139" s="310">
        <v>442</v>
      </c>
      <c r="GY139" s="310">
        <v>475</v>
      </c>
      <c r="GZ139" s="310">
        <v>475</v>
      </c>
      <c r="HA139" s="310">
        <v>493</v>
      </c>
      <c r="HB139" s="310">
        <v>512</v>
      </c>
      <c r="HC139" s="310">
        <v>536</v>
      </c>
      <c r="HD139" s="310">
        <v>561</v>
      </c>
      <c r="HE139" s="310">
        <v>597</v>
      </c>
      <c r="HF139" s="310">
        <v>637</v>
      </c>
      <c r="HG139" s="310">
        <v>691</v>
      </c>
      <c r="HI139" s="120"/>
      <c r="HJ139" s="120"/>
      <c r="HK139" s="120"/>
      <c r="HL139" s="120"/>
      <c r="HM139" s="120"/>
      <c r="HN139" s="120"/>
      <c r="HO139" s="120"/>
      <c r="HP139" s="120"/>
      <c r="HQ139" s="120"/>
      <c r="HR139" s="120"/>
      <c r="HS139" s="120"/>
      <c r="HT139" s="120"/>
    </row>
    <row r="140" spans="3:228" ht="15" hidden="1" customHeight="1" outlineLevel="1">
      <c r="C140" s="240"/>
      <c r="E140" s="29"/>
      <c r="F140" s="120" t="s">
        <v>556</v>
      </c>
      <c r="G140" s="120"/>
      <c r="H140" s="120">
        <v>294</v>
      </c>
      <c r="I140" s="120">
        <v>294</v>
      </c>
      <c r="J140" s="120">
        <v>304</v>
      </c>
      <c r="K140" s="120">
        <v>329</v>
      </c>
      <c r="L140" s="120">
        <v>339</v>
      </c>
      <c r="M140" s="120">
        <v>364</v>
      </c>
      <c r="N140" s="120">
        <v>394</v>
      </c>
      <c r="O140" s="120">
        <v>465</v>
      </c>
      <c r="P140" s="120">
        <v>615</v>
      </c>
      <c r="Q140" s="120">
        <v>687</v>
      </c>
      <c r="R140" s="120">
        <v>765</v>
      </c>
      <c r="S140" s="120">
        <v>847</v>
      </c>
      <c r="T140" s="120">
        <v>890</v>
      </c>
      <c r="U140" s="120">
        <v>924</v>
      </c>
      <c r="V140" s="120">
        <v>939</v>
      </c>
      <c r="W140" s="120">
        <v>975</v>
      </c>
      <c r="X140" s="120">
        <v>1006</v>
      </c>
      <c r="Y140" s="120">
        <v>1040</v>
      </c>
      <c r="Z140" s="120">
        <v>1079</v>
      </c>
      <c r="AA140" s="120">
        <v>1119</v>
      </c>
      <c r="AB140" s="120">
        <v>1161</v>
      </c>
      <c r="AC140" s="120">
        <v>1207</v>
      </c>
      <c r="AD140" s="120">
        <v>1256</v>
      </c>
      <c r="AE140" s="120">
        <v>1247</v>
      </c>
      <c r="AF140" s="120">
        <v>1837</v>
      </c>
      <c r="AG140" s="120">
        <v>2185</v>
      </c>
      <c r="AH140" s="120">
        <v>2310</v>
      </c>
      <c r="AI140" s="120">
        <v>1886</v>
      </c>
      <c r="AJ140" s="120">
        <v>1762</v>
      </c>
      <c r="AL140" s="310">
        <v>465</v>
      </c>
      <c r="AM140" s="310">
        <v>615</v>
      </c>
      <c r="AN140" s="310">
        <v>687</v>
      </c>
      <c r="AO140" s="310">
        <v>765</v>
      </c>
      <c r="AP140" s="310">
        <v>847</v>
      </c>
      <c r="AQ140" s="310">
        <v>890</v>
      </c>
      <c r="AR140" s="310">
        <v>915</v>
      </c>
      <c r="AS140" s="310">
        <v>952</v>
      </c>
      <c r="AT140" s="310">
        <v>989</v>
      </c>
      <c r="AU140" s="310">
        <v>1022</v>
      </c>
      <c r="AV140" s="310">
        <v>1059</v>
      </c>
      <c r="AW140" s="310">
        <v>1115</v>
      </c>
      <c r="AX140" s="310">
        <v>1167</v>
      </c>
      <c r="AZ140" s="120">
        <v>0</v>
      </c>
      <c r="BA140" s="120">
        <v>0</v>
      </c>
      <c r="BB140" s="120">
        <v>0</v>
      </c>
      <c r="BC140" s="120">
        <v>9</v>
      </c>
      <c r="BD140" s="120">
        <v>-13</v>
      </c>
      <c r="BE140" s="120">
        <v>-14</v>
      </c>
      <c r="BF140" s="120">
        <v>-16</v>
      </c>
      <c r="BG140" s="120">
        <v>-19</v>
      </c>
      <c r="BH140" s="120">
        <v>-36</v>
      </c>
      <c r="BI140" s="120">
        <v>-48</v>
      </c>
      <c r="BK140" s="120">
        <v>465</v>
      </c>
      <c r="BL140" s="120">
        <v>615</v>
      </c>
      <c r="BM140" s="120">
        <v>687</v>
      </c>
      <c r="BN140" s="120">
        <v>765</v>
      </c>
      <c r="BO140" s="120">
        <v>847</v>
      </c>
      <c r="BP140" s="120">
        <v>890</v>
      </c>
      <c r="BQ140" s="120">
        <v>926</v>
      </c>
      <c r="BR140" s="120">
        <v>940</v>
      </c>
      <c r="BS140" s="120">
        <v>975</v>
      </c>
      <c r="BT140" s="120">
        <v>1005</v>
      </c>
      <c r="BU140" s="120">
        <v>1019</v>
      </c>
      <c r="BV140" s="120">
        <v>1047</v>
      </c>
      <c r="BW140" s="120">
        <v>1083</v>
      </c>
      <c r="BX140" s="120">
        <v>1124</v>
      </c>
      <c r="BY140" s="120">
        <v>1169</v>
      </c>
      <c r="BZ140" s="120">
        <v>1217</v>
      </c>
      <c r="CB140" s="360"/>
      <c r="CC140" s="265"/>
      <c r="CD140" s="265"/>
      <c r="CE140" s="265"/>
      <c r="CF140" s="265"/>
      <c r="CG140" s="265"/>
      <c r="CH140" s="265"/>
      <c r="CI140" s="265"/>
      <c r="CJ140" s="265"/>
      <c r="CK140" s="265"/>
      <c r="CL140" s="265"/>
      <c r="CM140" s="265"/>
      <c r="CN140" s="265"/>
      <c r="CO140" s="265"/>
      <c r="CP140" s="265"/>
      <c r="CQ140" s="265"/>
      <c r="CV140" s="265">
        <v>0</v>
      </c>
      <c r="CW140" s="265">
        <v>0</v>
      </c>
      <c r="CX140" s="265">
        <v>0</v>
      </c>
      <c r="CY140" s="265">
        <v>0</v>
      </c>
      <c r="CZ140" s="265">
        <v>0</v>
      </c>
      <c r="DA140" s="265">
        <v>0</v>
      </c>
      <c r="DB140" s="265">
        <v>0</v>
      </c>
      <c r="DC140" s="265">
        <v>0</v>
      </c>
      <c r="DD140" s="265">
        <v>0</v>
      </c>
      <c r="DE140" s="265">
        <v>0</v>
      </c>
      <c r="DF140" s="265">
        <v>765</v>
      </c>
      <c r="DG140" s="265">
        <v>847</v>
      </c>
      <c r="DH140" s="265">
        <v>890</v>
      </c>
      <c r="GB140" s="159"/>
      <c r="GC140" s="159"/>
      <c r="GD140" s="159"/>
      <c r="GE140" s="159"/>
      <c r="GF140" s="159"/>
      <c r="GG140" s="159"/>
      <c r="GH140" s="159"/>
      <c r="GI140" s="159"/>
      <c r="GJ140" s="159"/>
      <c r="GK140" s="159"/>
      <c r="GM140" s="310">
        <v>687</v>
      </c>
      <c r="GN140" s="310">
        <v>765</v>
      </c>
      <c r="GO140" s="310">
        <v>836</v>
      </c>
      <c r="GP140" s="310">
        <v>877</v>
      </c>
      <c r="GQ140" s="310">
        <v>926</v>
      </c>
      <c r="GR140" s="310">
        <v>978</v>
      </c>
      <c r="GS140" s="310">
        <v>1030</v>
      </c>
      <c r="GT140" s="310">
        <v>1083</v>
      </c>
      <c r="GU140" s="310">
        <v>1142</v>
      </c>
      <c r="GV140" s="310">
        <v>1208</v>
      </c>
      <c r="GX140" s="310">
        <v>765</v>
      </c>
      <c r="GY140" s="310">
        <v>847</v>
      </c>
      <c r="GZ140" s="310">
        <v>890</v>
      </c>
      <c r="HA140" s="310">
        <v>915</v>
      </c>
      <c r="HB140" s="310">
        <v>952</v>
      </c>
      <c r="HC140" s="310">
        <v>989</v>
      </c>
      <c r="HD140" s="310">
        <v>1022</v>
      </c>
      <c r="HE140" s="310">
        <v>1059</v>
      </c>
      <c r="HF140" s="310">
        <v>1115</v>
      </c>
      <c r="HG140" s="310">
        <v>1167</v>
      </c>
      <c r="HI140" s="120"/>
      <c r="HJ140" s="120"/>
      <c r="HK140" s="120"/>
      <c r="HL140" s="120"/>
      <c r="HM140" s="120"/>
      <c r="HN140" s="120"/>
      <c r="HO140" s="120"/>
      <c r="HP140" s="120"/>
      <c r="HQ140" s="120"/>
      <c r="HR140" s="120"/>
      <c r="HS140" s="120"/>
      <c r="HT140" s="120"/>
    </row>
    <row r="141" spans="3:228" ht="15" hidden="1" customHeight="1" outlineLevel="1">
      <c r="C141" s="240"/>
      <c r="E141" s="29"/>
      <c r="F141" s="367" t="s">
        <v>557</v>
      </c>
      <c r="G141" s="295"/>
      <c r="H141" s="295">
        <v>290</v>
      </c>
      <c r="I141" s="295">
        <v>290</v>
      </c>
      <c r="J141" s="295">
        <v>300</v>
      </c>
      <c r="K141" s="295">
        <v>325</v>
      </c>
      <c r="L141" s="295">
        <v>335</v>
      </c>
      <c r="M141" s="295">
        <v>360</v>
      </c>
      <c r="N141" s="295">
        <v>390</v>
      </c>
      <c r="O141" s="295">
        <v>436</v>
      </c>
      <c r="P141" s="295">
        <v>558</v>
      </c>
      <c r="Q141" s="295">
        <v>601</v>
      </c>
      <c r="R141" s="295">
        <v>651</v>
      </c>
      <c r="S141" s="295">
        <v>704</v>
      </c>
      <c r="T141" s="295">
        <v>747</v>
      </c>
      <c r="U141" s="295">
        <v>788</v>
      </c>
      <c r="V141" s="295">
        <v>803</v>
      </c>
      <c r="W141" s="295">
        <v>839</v>
      </c>
      <c r="X141" s="295">
        <v>870</v>
      </c>
      <c r="Y141" s="295">
        <v>904</v>
      </c>
      <c r="Z141" s="295">
        <v>943</v>
      </c>
      <c r="AA141" s="295">
        <v>983</v>
      </c>
      <c r="AB141" s="295">
        <v>1025</v>
      </c>
      <c r="AC141" s="295">
        <v>1071</v>
      </c>
      <c r="AD141" s="295">
        <v>1120</v>
      </c>
      <c r="AE141" s="295">
        <v>1111</v>
      </c>
      <c r="AF141" s="295">
        <v>1701</v>
      </c>
      <c r="AG141" s="295">
        <v>2049</v>
      </c>
      <c r="AH141" s="295">
        <v>2174</v>
      </c>
      <c r="AI141" s="295">
        <v>2059</v>
      </c>
      <c r="AJ141" s="295">
        <v>2086</v>
      </c>
      <c r="AL141" s="368">
        <v>436</v>
      </c>
      <c r="AM141" s="368">
        <v>558</v>
      </c>
      <c r="AN141" s="368">
        <v>601</v>
      </c>
      <c r="AO141" s="368">
        <v>651</v>
      </c>
      <c r="AP141" s="368">
        <v>704</v>
      </c>
      <c r="AQ141" s="368">
        <v>747</v>
      </c>
      <c r="AR141" s="368">
        <v>772</v>
      </c>
      <c r="AS141" s="368">
        <v>809</v>
      </c>
      <c r="AT141" s="368">
        <v>846</v>
      </c>
      <c r="AU141" s="368">
        <v>879</v>
      </c>
      <c r="AV141" s="368">
        <v>916</v>
      </c>
      <c r="AW141" s="368">
        <v>972</v>
      </c>
      <c r="AX141" s="368">
        <v>1024</v>
      </c>
      <c r="AZ141" s="295">
        <v>0</v>
      </c>
      <c r="BA141" s="295">
        <v>0</v>
      </c>
      <c r="BB141" s="295">
        <v>0</v>
      </c>
      <c r="BC141" s="295">
        <v>16</v>
      </c>
      <c r="BD141" s="295">
        <v>-6</v>
      </c>
      <c r="BE141" s="295">
        <v>-7</v>
      </c>
      <c r="BF141" s="295">
        <v>-9</v>
      </c>
      <c r="BG141" s="295">
        <v>-12</v>
      </c>
      <c r="BH141" s="295">
        <v>-29</v>
      </c>
      <c r="BI141" s="295">
        <v>-41</v>
      </c>
      <c r="BK141" s="295">
        <v>436</v>
      </c>
      <c r="BL141" s="295">
        <v>558</v>
      </c>
      <c r="BM141" s="295">
        <v>601</v>
      </c>
      <c r="BN141" s="295">
        <v>651</v>
      </c>
      <c r="BO141" s="295">
        <v>704</v>
      </c>
      <c r="BP141" s="295">
        <v>747</v>
      </c>
      <c r="BQ141" s="295">
        <v>783</v>
      </c>
      <c r="BR141" s="295">
        <v>797</v>
      </c>
      <c r="BS141" s="295">
        <v>832</v>
      </c>
      <c r="BT141" s="295">
        <v>862</v>
      </c>
      <c r="BU141" s="295">
        <v>876</v>
      </c>
      <c r="BV141" s="295">
        <v>904</v>
      </c>
      <c r="BW141" s="120">
        <v>940</v>
      </c>
      <c r="BX141" s="120">
        <v>981</v>
      </c>
      <c r="BY141" s="120">
        <v>1026</v>
      </c>
      <c r="BZ141" s="120">
        <v>1074</v>
      </c>
      <c r="CB141" s="360"/>
      <c r="CC141" s="265"/>
      <c r="CD141" s="265"/>
      <c r="CE141" s="265"/>
      <c r="CF141" s="265"/>
      <c r="CG141" s="265"/>
      <c r="CH141" s="265"/>
      <c r="CI141" s="265"/>
      <c r="CJ141" s="265"/>
      <c r="CK141" s="265"/>
      <c r="CL141" s="265"/>
      <c r="CM141" s="265"/>
      <c r="CN141" s="265"/>
      <c r="CO141" s="265"/>
      <c r="CP141" s="265"/>
      <c r="CQ141" s="265"/>
      <c r="CV141" s="265">
        <v>0</v>
      </c>
      <c r="CW141" s="265">
        <v>0</v>
      </c>
      <c r="CX141" s="265">
        <v>0</v>
      </c>
      <c r="CY141" s="265">
        <v>0</v>
      </c>
      <c r="CZ141" s="265">
        <v>0</v>
      </c>
      <c r="DA141" s="265">
        <v>0</v>
      </c>
      <c r="DB141" s="265">
        <v>0</v>
      </c>
      <c r="DC141" s="265">
        <v>0</v>
      </c>
      <c r="DD141" s="265">
        <v>0</v>
      </c>
      <c r="DE141" s="265">
        <v>0</v>
      </c>
      <c r="DF141" s="265">
        <v>651</v>
      </c>
      <c r="DG141" s="265">
        <v>704</v>
      </c>
      <c r="DH141" s="265">
        <v>747</v>
      </c>
      <c r="GB141" s="159"/>
      <c r="GC141" s="159"/>
      <c r="GD141" s="159"/>
      <c r="GE141" s="159"/>
      <c r="GF141" s="159"/>
      <c r="GG141" s="159"/>
      <c r="GH141" s="159"/>
      <c r="GI141" s="159"/>
      <c r="GJ141" s="159"/>
      <c r="GK141" s="159"/>
      <c r="GM141" s="368">
        <v>601</v>
      </c>
      <c r="GN141" s="368">
        <v>651</v>
      </c>
      <c r="GO141" s="368">
        <v>693</v>
      </c>
      <c r="GP141" s="368">
        <v>734</v>
      </c>
      <c r="GQ141" s="368">
        <v>783</v>
      </c>
      <c r="GR141" s="368">
        <v>835</v>
      </c>
      <c r="GS141" s="368">
        <v>887</v>
      </c>
      <c r="GT141" s="368">
        <v>940</v>
      </c>
      <c r="GU141" s="368">
        <v>999</v>
      </c>
      <c r="GV141" s="368">
        <v>1065</v>
      </c>
      <c r="GX141" s="368">
        <v>651</v>
      </c>
      <c r="GY141" s="368">
        <v>704</v>
      </c>
      <c r="GZ141" s="368">
        <v>747</v>
      </c>
      <c r="HA141" s="368">
        <v>772</v>
      </c>
      <c r="HB141" s="368">
        <v>809</v>
      </c>
      <c r="HC141" s="368">
        <v>846</v>
      </c>
      <c r="HD141" s="368">
        <v>879</v>
      </c>
      <c r="HE141" s="368">
        <v>916</v>
      </c>
      <c r="HF141" s="368">
        <v>972</v>
      </c>
      <c r="HG141" s="368">
        <v>1024</v>
      </c>
      <c r="HI141" s="295"/>
      <c r="HJ141" s="295"/>
      <c r="HK141" s="295"/>
      <c r="HL141" s="295"/>
      <c r="HM141" s="295"/>
      <c r="HN141" s="295"/>
      <c r="HO141" s="295"/>
      <c r="HP141" s="295"/>
      <c r="HQ141" s="295"/>
      <c r="HR141" s="295"/>
      <c r="HS141" s="295"/>
      <c r="HT141" s="295"/>
    </row>
    <row r="142" spans="3:228" ht="15" customHeight="1" collapsed="1">
      <c r="C142" s="240"/>
      <c r="E142" s="29"/>
      <c r="F142" s="5" t="s">
        <v>558</v>
      </c>
      <c r="H142" s="5">
        <v>349</v>
      </c>
      <c r="I142" s="5">
        <v>326</v>
      </c>
      <c r="J142" s="5">
        <v>326</v>
      </c>
      <c r="K142" s="5">
        <v>331</v>
      </c>
      <c r="L142" s="5">
        <v>331</v>
      </c>
      <c r="M142" s="5">
        <v>331</v>
      </c>
      <c r="N142" s="5">
        <v>351</v>
      </c>
      <c r="O142" s="5">
        <v>412</v>
      </c>
      <c r="P142" s="5">
        <v>484</v>
      </c>
      <c r="Q142" s="5">
        <v>527</v>
      </c>
      <c r="R142" s="5">
        <v>560</v>
      </c>
      <c r="S142" s="5">
        <v>593</v>
      </c>
      <c r="T142" s="5">
        <v>593</v>
      </c>
      <c r="U142" s="5">
        <v>586</v>
      </c>
      <c r="V142" s="5">
        <v>591</v>
      </c>
      <c r="W142" s="5">
        <v>606</v>
      </c>
      <c r="X142" s="5">
        <v>626</v>
      </c>
      <c r="Y142" s="5">
        <v>671</v>
      </c>
      <c r="Z142" s="5">
        <v>714</v>
      </c>
      <c r="AA142" s="5">
        <v>754</v>
      </c>
      <c r="AB142" s="5">
        <v>789</v>
      </c>
      <c r="AC142" s="5">
        <v>827</v>
      </c>
      <c r="AD142" s="5">
        <v>866</v>
      </c>
      <c r="AE142" s="5">
        <v>873</v>
      </c>
      <c r="AF142" s="5">
        <v>1281</v>
      </c>
      <c r="AG142" s="5">
        <v>1521</v>
      </c>
      <c r="AH142" s="5">
        <v>1676</v>
      </c>
      <c r="AI142" s="5">
        <v>1367</v>
      </c>
      <c r="AJ142" s="5">
        <v>1216</v>
      </c>
      <c r="AL142" s="159">
        <v>412</v>
      </c>
      <c r="AM142" s="159">
        <v>484</v>
      </c>
      <c r="AN142" s="159">
        <v>527</v>
      </c>
      <c r="AO142" s="159">
        <v>560</v>
      </c>
      <c r="AP142" s="159">
        <v>593</v>
      </c>
      <c r="AQ142" s="159">
        <v>593</v>
      </c>
      <c r="AR142" s="159">
        <v>611</v>
      </c>
      <c r="AS142" s="159">
        <v>630</v>
      </c>
      <c r="AT142" s="159">
        <v>654</v>
      </c>
      <c r="AU142" s="159">
        <v>679</v>
      </c>
      <c r="AV142" s="159">
        <v>715</v>
      </c>
      <c r="AW142" s="159">
        <v>755</v>
      </c>
      <c r="AX142" s="159">
        <v>809</v>
      </c>
      <c r="AZ142" s="5">
        <v>0</v>
      </c>
      <c r="BA142" s="5">
        <v>0</v>
      </c>
      <c r="BB142" s="5">
        <v>0</v>
      </c>
      <c r="BC142" s="5">
        <v>-25</v>
      </c>
      <c r="BD142" s="5">
        <v>-39</v>
      </c>
      <c r="BE142" s="5">
        <v>-48</v>
      </c>
      <c r="BF142" s="5">
        <v>-53</v>
      </c>
      <c r="BG142" s="5">
        <v>-44</v>
      </c>
      <c r="BH142" s="5">
        <v>-41</v>
      </c>
      <c r="BI142" s="5">
        <v>-55</v>
      </c>
      <c r="BK142" s="5">
        <v>412</v>
      </c>
      <c r="BL142" s="5">
        <v>484</v>
      </c>
      <c r="BM142" s="5">
        <v>527</v>
      </c>
      <c r="BN142" s="5">
        <v>560</v>
      </c>
      <c r="BO142" s="5">
        <v>593</v>
      </c>
      <c r="BP142" s="5">
        <v>593</v>
      </c>
      <c r="BQ142" s="5">
        <v>599</v>
      </c>
      <c r="BR142" s="5">
        <v>602</v>
      </c>
      <c r="BS142" s="5">
        <v>614</v>
      </c>
      <c r="BT142" s="5">
        <v>634</v>
      </c>
      <c r="BU142" s="5">
        <v>666</v>
      </c>
      <c r="BV142" s="5">
        <v>697</v>
      </c>
      <c r="BW142" s="5">
        <v>736</v>
      </c>
      <c r="BX142" s="5">
        <v>769</v>
      </c>
      <c r="BY142" s="5">
        <v>806</v>
      </c>
      <c r="BZ142" s="5">
        <v>846</v>
      </c>
      <c r="CB142" s="360"/>
      <c r="CC142" s="265"/>
      <c r="CD142" s="265"/>
      <c r="CE142" s="265"/>
      <c r="CF142" s="265"/>
      <c r="CG142" s="265"/>
      <c r="CH142" s="265"/>
      <c r="CI142" s="265"/>
      <c r="CJ142" s="265"/>
      <c r="CK142" s="265"/>
      <c r="CL142" s="265"/>
      <c r="CM142" s="265"/>
      <c r="CN142" s="265"/>
      <c r="CO142" s="265"/>
      <c r="CP142" s="265"/>
      <c r="CQ142" s="265"/>
      <c r="CV142" s="265">
        <v>0</v>
      </c>
      <c r="CW142" s="265">
        <v>0</v>
      </c>
      <c r="CX142" s="265">
        <v>0</v>
      </c>
      <c r="CY142" s="265">
        <v>0</v>
      </c>
      <c r="CZ142" s="265">
        <v>0</v>
      </c>
      <c r="DA142" s="265">
        <v>0</v>
      </c>
      <c r="DB142" s="265">
        <v>0</v>
      </c>
      <c r="DC142" s="265">
        <v>0</v>
      </c>
      <c r="DD142" s="265">
        <v>0</v>
      </c>
      <c r="DE142" s="265">
        <v>0</v>
      </c>
      <c r="DF142" s="265">
        <v>560</v>
      </c>
      <c r="DG142" s="265">
        <v>593</v>
      </c>
      <c r="DH142" s="265">
        <v>593</v>
      </c>
      <c r="GB142" s="159"/>
      <c r="GC142" s="159"/>
      <c r="GD142" s="159"/>
      <c r="GE142" s="159"/>
      <c r="GF142" s="159"/>
      <c r="GG142" s="159"/>
      <c r="GH142" s="159"/>
      <c r="GI142" s="159"/>
      <c r="GJ142" s="159"/>
      <c r="GK142" s="159"/>
      <c r="GM142" s="159">
        <v>527</v>
      </c>
      <c r="GN142" s="159">
        <v>560</v>
      </c>
      <c r="GO142" s="159">
        <v>571</v>
      </c>
      <c r="GP142" s="159">
        <v>586</v>
      </c>
      <c r="GQ142" s="159">
        <v>620</v>
      </c>
      <c r="GR142" s="159">
        <v>657</v>
      </c>
      <c r="GS142" s="159">
        <v>694</v>
      </c>
      <c r="GT142" s="159">
        <v>732</v>
      </c>
      <c r="GU142" s="159">
        <v>777</v>
      </c>
      <c r="GV142" s="159">
        <v>824</v>
      </c>
      <c r="GX142" s="159">
        <v>560</v>
      </c>
      <c r="GY142" s="159">
        <v>593</v>
      </c>
      <c r="GZ142" s="159">
        <v>593</v>
      </c>
      <c r="HA142" s="159">
        <v>611</v>
      </c>
      <c r="HB142" s="159">
        <v>630</v>
      </c>
      <c r="HC142" s="159">
        <v>654</v>
      </c>
      <c r="HD142" s="159">
        <v>679</v>
      </c>
      <c r="HE142" s="159">
        <v>715</v>
      </c>
      <c r="HF142" s="159">
        <v>755</v>
      </c>
      <c r="HG142" s="159">
        <v>809</v>
      </c>
      <c r="HI142" s="5"/>
      <c r="HJ142" s="5"/>
      <c r="HK142" s="5"/>
      <c r="HL142" s="5"/>
      <c r="HM142" s="5"/>
      <c r="HN142" s="5"/>
      <c r="HO142" s="5"/>
      <c r="HP142" s="5"/>
      <c r="HQ142" s="5"/>
      <c r="HR142" s="5"/>
      <c r="HS142" s="5"/>
      <c r="HT142" s="5"/>
    </row>
    <row r="143" spans="3:228" ht="15" customHeight="1">
      <c r="C143" s="240"/>
      <c r="E143" s="29"/>
      <c r="F143" s="29" t="s">
        <v>559</v>
      </c>
      <c r="H143" s="29">
        <v>431</v>
      </c>
      <c r="I143" s="29">
        <v>408</v>
      </c>
      <c r="J143" s="29">
        <v>418</v>
      </c>
      <c r="K143" s="29">
        <v>443</v>
      </c>
      <c r="L143" s="29">
        <v>453</v>
      </c>
      <c r="M143" s="29">
        <v>478</v>
      </c>
      <c r="N143" s="29">
        <v>508</v>
      </c>
      <c r="O143" s="29">
        <v>579</v>
      </c>
      <c r="P143" s="29">
        <v>701</v>
      </c>
      <c r="Q143" s="29">
        <v>744</v>
      </c>
      <c r="R143" s="29">
        <v>794</v>
      </c>
      <c r="S143" s="29">
        <v>847</v>
      </c>
      <c r="T143" s="29">
        <v>890</v>
      </c>
      <c r="U143" s="29">
        <v>924</v>
      </c>
      <c r="V143" s="29">
        <v>939</v>
      </c>
      <c r="W143" s="29">
        <v>975</v>
      </c>
      <c r="X143" s="29">
        <v>1006</v>
      </c>
      <c r="Y143" s="29">
        <v>1040</v>
      </c>
      <c r="Z143" s="29">
        <v>1079</v>
      </c>
      <c r="AA143" s="29">
        <v>1119</v>
      </c>
      <c r="AB143" s="29">
        <v>1161</v>
      </c>
      <c r="AC143" s="29">
        <v>1207</v>
      </c>
      <c r="AD143" s="29">
        <v>1256</v>
      </c>
      <c r="AE143" s="29">
        <v>1247</v>
      </c>
      <c r="AF143" s="29">
        <v>1837</v>
      </c>
      <c r="AG143" s="29">
        <v>2185</v>
      </c>
      <c r="AH143" s="29">
        <v>2310</v>
      </c>
      <c r="AI143" s="29">
        <v>1886</v>
      </c>
      <c r="AJ143" s="29">
        <v>1762</v>
      </c>
      <c r="AL143" s="222">
        <v>579</v>
      </c>
      <c r="AM143" s="222">
        <v>701</v>
      </c>
      <c r="AN143" s="222">
        <v>744</v>
      </c>
      <c r="AO143" s="222">
        <v>794</v>
      </c>
      <c r="AP143" s="222">
        <v>847</v>
      </c>
      <c r="AQ143" s="222">
        <v>890</v>
      </c>
      <c r="AR143" s="222">
        <v>915</v>
      </c>
      <c r="AS143" s="222">
        <v>952</v>
      </c>
      <c r="AT143" s="222">
        <v>989</v>
      </c>
      <c r="AU143" s="222">
        <v>1022</v>
      </c>
      <c r="AV143" s="222">
        <v>1059</v>
      </c>
      <c r="AW143" s="222">
        <v>1115</v>
      </c>
      <c r="AX143" s="222">
        <v>1167</v>
      </c>
      <c r="AZ143" s="29">
        <v>0</v>
      </c>
      <c r="BA143" s="29">
        <v>0</v>
      </c>
      <c r="BB143" s="29">
        <v>0</v>
      </c>
      <c r="BC143" s="29">
        <v>9</v>
      </c>
      <c r="BD143" s="29">
        <v>-13</v>
      </c>
      <c r="BE143" s="29">
        <v>-14</v>
      </c>
      <c r="BF143" s="29">
        <v>-16</v>
      </c>
      <c r="BG143" s="29">
        <v>-19</v>
      </c>
      <c r="BH143" s="29">
        <v>-36</v>
      </c>
      <c r="BI143" s="29">
        <v>-48</v>
      </c>
      <c r="BK143" s="29">
        <v>579</v>
      </c>
      <c r="BL143" s="29">
        <v>701</v>
      </c>
      <c r="BM143" s="29">
        <v>744</v>
      </c>
      <c r="BN143" s="29">
        <v>794</v>
      </c>
      <c r="BO143" s="29">
        <v>847</v>
      </c>
      <c r="BP143" s="29">
        <v>890</v>
      </c>
      <c r="BQ143" s="29">
        <v>926</v>
      </c>
      <c r="BR143" s="29">
        <v>940</v>
      </c>
      <c r="BS143" s="29">
        <v>975</v>
      </c>
      <c r="BT143" s="29">
        <v>1005</v>
      </c>
      <c r="BU143" s="29">
        <v>1019</v>
      </c>
      <c r="BV143" s="29">
        <v>1047</v>
      </c>
      <c r="BW143" s="29">
        <v>1083</v>
      </c>
      <c r="BX143" s="29">
        <v>1124</v>
      </c>
      <c r="BY143" s="29">
        <v>1169</v>
      </c>
      <c r="BZ143" s="29">
        <v>1217</v>
      </c>
      <c r="CB143" s="360"/>
      <c r="CC143" s="265"/>
      <c r="CD143" s="265"/>
      <c r="CE143" s="265"/>
      <c r="CF143" s="265"/>
      <c r="CG143" s="265"/>
      <c r="CH143" s="265"/>
      <c r="CI143" s="265"/>
      <c r="CJ143" s="265"/>
      <c r="CK143" s="265"/>
      <c r="CL143" s="265"/>
      <c r="CM143" s="265"/>
      <c r="CN143" s="265"/>
      <c r="CO143" s="265"/>
      <c r="CP143" s="265"/>
      <c r="CQ143" s="265"/>
      <c r="CV143" s="265">
        <v>0</v>
      </c>
      <c r="CW143" s="265">
        <v>0</v>
      </c>
      <c r="CX143" s="265">
        <v>0</v>
      </c>
      <c r="CY143" s="265">
        <v>0</v>
      </c>
      <c r="CZ143" s="265">
        <v>0</v>
      </c>
      <c r="DA143" s="265">
        <v>0</v>
      </c>
      <c r="DB143" s="265">
        <v>0</v>
      </c>
      <c r="DC143" s="265">
        <v>0</v>
      </c>
      <c r="DD143" s="265">
        <v>0</v>
      </c>
      <c r="DE143" s="265">
        <v>0</v>
      </c>
      <c r="DF143" s="265">
        <v>794</v>
      </c>
      <c r="DG143" s="265">
        <v>847</v>
      </c>
      <c r="DH143" s="265">
        <v>890</v>
      </c>
      <c r="GB143" s="159"/>
      <c r="GC143" s="159"/>
      <c r="GD143" s="159"/>
      <c r="GE143" s="159"/>
      <c r="GF143" s="159"/>
      <c r="GG143" s="159"/>
      <c r="GH143" s="159"/>
      <c r="GI143" s="159"/>
      <c r="GJ143" s="159"/>
      <c r="GK143" s="159"/>
      <c r="GM143" s="222">
        <v>744</v>
      </c>
      <c r="GN143" s="222">
        <v>794</v>
      </c>
      <c r="GO143" s="222">
        <v>836</v>
      </c>
      <c r="GP143" s="222">
        <v>877</v>
      </c>
      <c r="GQ143" s="222">
        <v>926</v>
      </c>
      <c r="GR143" s="222">
        <v>978</v>
      </c>
      <c r="GS143" s="222">
        <v>1030</v>
      </c>
      <c r="GT143" s="222">
        <v>1083</v>
      </c>
      <c r="GU143" s="222">
        <v>1142</v>
      </c>
      <c r="GV143" s="222">
        <v>1208</v>
      </c>
      <c r="GX143" s="222">
        <v>794</v>
      </c>
      <c r="GY143" s="222">
        <v>847</v>
      </c>
      <c r="GZ143" s="222">
        <v>890</v>
      </c>
      <c r="HA143" s="222">
        <v>915</v>
      </c>
      <c r="HB143" s="222">
        <v>952</v>
      </c>
      <c r="HC143" s="222">
        <v>989</v>
      </c>
      <c r="HD143" s="222">
        <v>1022</v>
      </c>
      <c r="HE143" s="222">
        <v>1059</v>
      </c>
      <c r="HF143" s="222">
        <v>1115</v>
      </c>
      <c r="HG143" s="222">
        <v>1167</v>
      </c>
      <c r="HI143" s="29"/>
      <c r="HJ143" s="29"/>
      <c r="HK143" s="29"/>
      <c r="HL143" s="29"/>
      <c r="HM143" s="29"/>
      <c r="HN143" s="29"/>
      <c r="HO143" s="29"/>
      <c r="HP143" s="29"/>
      <c r="HQ143" s="29"/>
      <c r="HR143" s="29"/>
      <c r="HS143" s="29"/>
      <c r="HT143" s="29"/>
    </row>
    <row r="144" spans="3:228" ht="15" customHeight="1">
      <c r="C144" s="240"/>
      <c r="E144" s="29"/>
      <c r="F144" s="369" t="s">
        <v>560</v>
      </c>
      <c r="G144" s="369"/>
      <c r="H144" s="369">
        <v>253</v>
      </c>
      <c r="I144" s="369">
        <v>253</v>
      </c>
      <c r="J144" s="369">
        <v>253</v>
      </c>
      <c r="K144" s="369">
        <v>258</v>
      </c>
      <c r="L144" s="369">
        <v>258</v>
      </c>
      <c r="M144" s="369">
        <v>258</v>
      </c>
      <c r="N144" s="369">
        <v>278</v>
      </c>
      <c r="O144" s="369">
        <v>278</v>
      </c>
      <c r="P144" s="369">
        <v>314</v>
      </c>
      <c r="Q144" s="369">
        <v>372</v>
      </c>
      <c r="R144" s="369">
        <v>396</v>
      </c>
      <c r="S144" s="369">
        <v>453</v>
      </c>
      <c r="T144" s="369">
        <v>445</v>
      </c>
      <c r="U144" s="369">
        <v>427</v>
      </c>
      <c r="V144" s="369">
        <v>439</v>
      </c>
      <c r="W144" s="369">
        <v>458</v>
      </c>
      <c r="X144" s="369">
        <v>478</v>
      </c>
      <c r="Y144" s="369">
        <v>513</v>
      </c>
      <c r="Z144" s="369">
        <v>550</v>
      </c>
      <c r="AA144" s="369">
        <v>589</v>
      </c>
      <c r="AB144" s="369">
        <v>621</v>
      </c>
      <c r="AC144" s="369">
        <v>656</v>
      </c>
      <c r="AD144" s="369">
        <v>692</v>
      </c>
      <c r="AE144" s="369">
        <v>702</v>
      </c>
      <c r="AF144" s="369">
        <v>1010</v>
      </c>
      <c r="AG144" s="369">
        <v>1217</v>
      </c>
      <c r="AH144" s="369">
        <v>1360</v>
      </c>
      <c r="AI144" s="369">
        <v>1151</v>
      </c>
      <c r="AJ144" s="369">
        <v>996</v>
      </c>
      <c r="AL144" s="370">
        <v>278</v>
      </c>
      <c r="AM144" s="370">
        <v>314</v>
      </c>
      <c r="AN144" s="370">
        <v>372</v>
      </c>
      <c r="AO144" s="370">
        <v>396</v>
      </c>
      <c r="AP144" s="370">
        <v>453</v>
      </c>
      <c r="AQ144" s="370">
        <v>445</v>
      </c>
      <c r="AR144" s="370">
        <v>463</v>
      </c>
      <c r="AS144" s="370">
        <v>478</v>
      </c>
      <c r="AT144" s="370">
        <v>503</v>
      </c>
      <c r="AU144" s="370">
        <v>527</v>
      </c>
      <c r="AV144" s="370">
        <v>554</v>
      </c>
      <c r="AW144" s="370">
        <v>582</v>
      </c>
      <c r="AX144" s="370">
        <v>622</v>
      </c>
      <c r="AZ144" s="369">
        <v>0</v>
      </c>
      <c r="BA144" s="369">
        <v>0</v>
      </c>
      <c r="BB144" s="369">
        <v>0</v>
      </c>
      <c r="BC144" s="369">
        <v>-36</v>
      </c>
      <c r="BD144" s="369">
        <v>-39</v>
      </c>
      <c r="BE144" s="369">
        <v>-45</v>
      </c>
      <c r="BF144" s="369">
        <v>-49</v>
      </c>
      <c r="BG144" s="369">
        <v>-41</v>
      </c>
      <c r="BH144" s="369">
        <v>-32</v>
      </c>
      <c r="BI144" s="369">
        <v>-33</v>
      </c>
      <c r="BK144" s="369">
        <v>278</v>
      </c>
      <c r="BL144" s="369">
        <v>314</v>
      </c>
      <c r="BM144" s="369">
        <v>372</v>
      </c>
      <c r="BN144" s="369">
        <v>396</v>
      </c>
      <c r="BO144" s="369">
        <v>453</v>
      </c>
      <c r="BP144" s="369">
        <v>445</v>
      </c>
      <c r="BQ144" s="369">
        <v>440</v>
      </c>
      <c r="BR144" s="369">
        <v>450</v>
      </c>
      <c r="BS144" s="369">
        <v>468</v>
      </c>
      <c r="BT144" s="369">
        <v>488</v>
      </c>
      <c r="BU144" s="369">
        <v>515</v>
      </c>
      <c r="BV144" s="369">
        <v>542</v>
      </c>
      <c r="BW144" s="120">
        <v>578</v>
      </c>
      <c r="BX144" s="120">
        <v>608</v>
      </c>
      <c r="BY144" s="120">
        <v>643</v>
      </c>
      <c r="BZ144" s="120">
        <v>681</v>
      </c>
      <c r="CB144" s="360"/>
      <c r="CC144" s="265"/>
      <c r="CD144" s="265"/>
      <c r="CE144" s="265"/>
      <c r="CF144" s="265"/>
      <c r="CG144" s="265"/>
      <c r="CH144" s="265"/>
      <c r="CI144" s="265"/>
      <c r="CJ144" s="265"/>
      <c r="CK144" s="265"/>
      <c r="CL144" s="265"/>
      <c r="CM144" s="265"/>
      <c r="CN144" s="265"/>
      <c r="CO144" s="265"/>
      <c r="CP144" s="265"/>
      <c r="CQ144" s="265"/>
      <c r="CV144" s="265">
        <v>0</v>
      </c>
      <c r="CW144" s="265">
        <v>0</v>
      </c>
      <c r="CX144" s="265">
        <v>0</v>
      </c>
      <c r="CY144" s="265">
        <v>0</v>
      </c>
      <c r="CZ144" s="265">
        <v>0</v>
      </c>
      <c r="DA144" s="265">
        <v>0</v>
      </c>
      <c r="DB144" s="265">
        <v>0</v>
      </c>
      <c r="DC144" s="265">
        <v>0</v>
      </c>
      <c r="DD144" s="265">
        <v>0</v>
      </c>
      <c r="DE144" s="265">
        <v>0</v>
      </c>
      <c r="DF144" s="265">
        <v>396</v>
      </c>
      <c r="DG144" s="265">
        <v>453</v>
      </c>
      <c r="DH144" s="265">
        <v>445</v>
      </c>
      <c r="GB144" s="159"/>
      <c r="GC144" s="159"/>
      <c r="GD144" s="159"/>
      <c r="GE144" s="159"/>
      <c r="GF144" s="159"/>
      <c r="GG144" s="159"/>
      <c r="GH144" s="159"/>
      <c r="GI144" s="159"/>
      <c r="GJ144" s="159"/>
      <c r="GK144" s="159"/>
      <c r="GM144" s="370">
        <v>372</v>
      </c>
      <c r="GN144" s="370">
        <v>396</v>
      </c>
      <c r="GO144" s="370">
        <v>431</v>
      </c>
      <c r="GP144" s="370">
        <v>434</v>
      </c>
      <c r="GQ144" s="370">
        <v>454</v>
      </c>
      <c r="GR144" s="370">
        <v>487</v>
      </c>
      <c r="GS144" s="370">
        <v>520</v>
      </c>
      <c r="GT144" s="370">
        <v>552</v>
      </c>
      <c r="GU144" s="370">
        <v>584</v>
      </c>
      <c r="GV144" s="370">
        <v>616</v>
      </c>
      <c r="GX144" s="370">
        <v>396</v>
      </c>
      <c r="GY144" s="370">
        <v>453</v>
      </c>
      <c r="GZ144" s="370">
        <v>445</v>
      </c>
      <c r="HA144" s="370">
        <v>463</v>
      </c>
      <c r="HB144" s="370">
        <v>478</v>
      </c>
      <c r="HC144" s="370">
        <v>503</v>
      </c>
      <c r="HD144" s="370">
        <v>527</v>
      </c>
      <c r="HE144" s="370">
        <v>554</v>
      </c>
      <c r="HF144" s="370">
        <v>582</v>
      </c>
      <c r="HG144" s="370">
        <v>622</v>
      </c>
      <c r="HI144" s="369"/>
      <c r="HJ144" s="369"/>
      <c r="HK144" s="369"/>
      <c r="HL144" s="369"/>
      <c r="HM144" s="369"/>
      <c r="HN144" s="369"/>
      <c r="HO144" s="369"/>
      <c r="HP144" s="369"/>
      <c r="HQ144" s="369"/>
      <c r="HR144" s="369"/>
      <c r="HS144" s="369"/>
      <c r="HT144" s="369"/>
    </row>
    <row r="145" spans="1:228" ht="15" customHeight="1">
      <c r="C145" s="240"/>
      <c r="E145" s="29"/>
      <c r="F145" s="271" t="s">
        <v>561</v>
      </c>
      <c r="G145" s="364"/>
      <c r="H145" s="371">
        <v>0</v>
      </c>
      <c r="I145" s="371">
        <v>15.858169999999998</v>
      </c>
      <c r="J145" s="371">
        <v>30.664090000000002</v>
      </c>
      <c r="K145" s="371">
        <v>31.81448</v>
      </c>
      <c r="L145" s="371">
        <v>32.741999999999997</v>
      </c>
      <c r="M145" s="371">
        <v>32.394519999999993</v>
      </c>
      <c r="N145" s="371">
        <v>32.959600000000002</v>
      </c>
      <c r="O145" s="371">
        <v>32.414239999999999</v>
      </c>
      <c r="P145" s="371">
        <v>34.472160000000002</v>
      </c>
      <c r="Q145" s="371">
        <v>34.2684</v>
      </c>
      <c r="R145" s="371">
        <v>35.220300000000002</v>
      </c>
      <c r="S145" s="371">
        <v>25.614719999999998</v>
      </c>
      <c r="T145" s="371">
        <v>31.264440000000004</v>
      </c>
      <c r="U145" s="371">
        <v>38.976299999999995</v>
      </c>
      <c r="V145" s="371">
        <v>38.582599999999992</v>
      </c>
      <c r="W145" s="371">
        <v>38.976299999999995</v>
      </c>
      <c r="X145" s="371">
        <v>40.157399999999996</v>
      </c>
      <c r="Y145" s="371">
        <v>43.700699999999991</v>
      </c>
      <c r="Z145" s="371">
        <v>44.488099999999996</v>
      </c>
      <c r="AA145" s="371">
        <v>44.488099999999996</v>
      </c>
      <c r="AB145" s="371">
        <v>45.669199999999989</v>
      </c>
      <c r="AC145" s="371">
        <v>46.456599999999995</v>
      </c>
      <c r="AD145" s="371">
        <v>47.243999999999993</v>
      </c>
      <c r="AE145" s="371">
        <v>45.669199999999989</v>
      </c>
      <c r="AF145" s="371">
        <v>83.858099999999979</v>
      </c>
      <c r="AG145" s="371">
        <v>88.976199999999992</v>
      </c>
      <c r="AH145" s="371">
        <v>93.306899999999985</v>
      </c>
      <c r="AI145" s="371">
        <v>91.338399999999979</v>
      </c>
      <c r="AJ145" s="371">
        <v>104.72419999999997</v>
      </c>
      <c r="AL145" s="372">
        <v>32.414239999999999</v>
      </c>
      <c r="AM145" s="372">
        <v>34.472160000000002</v>
      </c>
      <c r="AN145" s="372">
        <v>34.2684</v>
      </c>
      <c r="AO145" s="372">
        <v>35.220300000000002</v>
      </c>
      <c r="AP145" s="372">
        <v>25.516160000000003</v>
      </c>
      <c r="AQ145" s="372">
        <v>30.747579999999999</v>
      </c>
      <c r="AR145" s="372">
        <v>30.589200000000005</v>
      </c>
      <c r="AS145" s="372">
        <v>31.644000000000005</v>
      </c>
      <c r="AT145" s="372">
        <v>33.402000000000001</v>
      </c>
      <c r="AU145" s="372">
        <v>35.863200000000006</v>
      </c>
      <c r="AV145" s="372">
        <v>37.621200000000009</v>
      </c>
      <c r="AW145" s="372">
        <v>40.785600000000009</v>
      </c>
      <c r="AX145" s="372">
        <v>40.785600000000009</v>
      </c>
      <c r="AZ145" s="371">
        <v>0</v>
      </c>
      <c r="BA145" s="371">
        <v>9.855999999999554E-2</v>
      </c>
      <c r="BB145" s="371">
        <v>0.51686000000000476</v>
      </c>
      <c r="BC145" s="371">
        <v>8.3870999999999896</v>
      </c>
      <c r="BD145" s="371">
        <v>6.9385999999999868</v>
      </c>
      <c r="BE145" s="371">
        <v>5.5742999999999938</v>
      </c>
      <c r="BF145" s="371">
        <v>4.2941999999999894</v>
      </c>
      <c r="BG145" s="371">
        <v>6.0794999999999817</v>
      </c>
      <c r="BH145" s="371">
        <v>3.7024999999999864</v>
      </c>
      <c r="BI145" s="371">
        <v>3.7024999999999864</v>
      </c>
      <c r="BK145" s="371">
        <v>32.414239999999999</v>
      </c>
      <c r="BL145" s="371">
        <v>34.472160000000002</v>
      </c>
      <c r="BM145" s="371">
        <v>34.2684</v>
      </c>
      <c r="BN145" s="371">
        <v>35.220300000000002</v>
      </c>
      <c r="BO145" s="371">
        <v>25.614719999999998</v>
      </c>
      <c r="BP145" s="371">
        <v>31.264440000000004</v>
      </c>
      <c r="BQ145" s="371">
        <v>35.432999999999993</v>
      </c>
      <c r="BR145" s="371">
        <v>35.432999999999993</v>
      </c>
      <c r="BS145" s="371">
        <v>36.220399999999991</v>
      </c>
      <c r="BT145" s="371">
        <v>37.795199999999994</v>
      </c>
      <c r="BU145" s="371">
        <v>40.551099999999991</v>
      </c>
      <c r="BV145" s="371">
        <v>41.732199999999992</v>
      </c>
      <c r="BW145" s="375">
        <v>42.913299999999992</v>
      </c>
      <c r="BX145" s="375">
        <v>44.488099999999996</v>
      </c>
      <c r="BY145" s="375">
        <v>45.275499999999994</v>
      </c>
      <c r="BZ145" s="375">
        <v>46.062899999999992</v>
      </c>
      <c r="CB145" s="360"/>
      <c r="CC145" s="265"/>
      <c r="CD145" s="265"/>
      <c r="CE145" s="265"/>
      <c r="CF145" s="265"/>
      <c r="CG145" s="265"/>
      <c r="CH145" s="265"/>
      <c r="CI145" s="265"/>
      <c r="CJ145" s="265"/>
      <c r="CK145" s="265"/>
      <c r="CL145" s="265"/>
      <c r="CM145" s="265"/>
      <c r="CN145" s="265"/>
      <c r="CO145" s="265"/>
      <c r="CP145" s="265"/>
      <c r="CQ145" s="265"/>
      <c r="CV145" s="265">
        <v>0</v>
      </c>
      <c r="CW145" s="265">
        <v>0</v>
      </c>
      <c r="CX145" s="265">
        <v>0</v>
      </c>
      <c r="CY145" s="265">
        <v>0</v>
      </c>
      <c r="CZ145" s="265">
        <v>0</v>
      </c>
      <c r="DA145" s="265">
        <v>0</v>
      </c>
      <c r="DB145" s="265">
        <v>0</v>
      </c>
      <c r="DC145" s="265">
        <v>0</v>
      </c>
      <c r="DD145" s="265">
        <v>0</v>
      </c>
      <c r="DE145" s="265">
        <v>0</v>
      </c>
      <c r="DF145" s="265">
        <v>35.220300000000002</v>
      </c>
      <c r="DG145" s="265">
        <v>25.516160000000003</v>
      </c>
      <c r="DH145" s="265">
        <v>30.747579999999999</v>
      </c>
      <c r="GB145" s="159"/>
      <c r="GC145" s="159"/>
      <c r="GD145" s="159"/>
      <c r="GE145" s="159"/>
      <c r="GF145" s="159"/>
      <c r="GG145" s="159"/>
      <c r="GH145" s="159"/>
      <c r="GI145" s="159"/>
      <c r="GJ145" s="159"/>
      <c r="GK145" s="159"/>
      <c r="GM145" s="372">
        <v>34.2684</v>
      </c>
      <c r="GN145" s="372">
        <v>35.220300000000002</v>
      </c>
      <c r="GO145" s="372">
        <v>29.503060000000005</v>
      </c>
      <c r="GP145" s="372">
        <v>27.887339999999998</v>
      </c>
      <c r="GQ145" s="372">
        <v>27.424800000000005</v>
      </c>
      <c r="GR145" s="372">
        <v>27.424800000000005</v>
      </c>
      <c r="GS145" s="372">
        <v>28.128000000000004</v>
      </c>
      <c r="GT145" s="372">
        <v>30.237600000000004</v>
      </c>
      <c r="GU145" s="372">
        <v>32.347200000000001</v>
      </c>
      <c r="GV145" s="372">
        <v>34.105200000000011</v>
      </c>
      <c r="GX145" s="372">
        <v>35.220300000000002</v>
      </c>
      <c r="GY145" s="372">
        <v>25.516160000000003</v>
      </c>
      <c r="GZ145" s="372">
        <v>30.747579999999999</v>
      </c>
      <c r="HA145" s="372">
        <v>30.589200000000005</v>
      </c>
      <c r="HB145" s="372">
        <v>31.644000000000005</v>
      </c>
      <c r="HC145" s="372">
        <v>33.402000000000001</v>
      </c>
      <c r="HD145" s="372">
        <v>35.863200000000006</v>
      </c>
      <c r="HE145" s="372">
        <v>37.621200000000009</v>
      </c>
      <c r="HF145" s="372">
        <v>40.785600000000009</v>
      </c>
      <c r="HG145" s="372">
        <v>40.785600000000009</v>
      </c>
      <c r="HI145" s="371"/>
      <c r="HJ145" s="371"/>
      <c r="HK145" s="371"/>
      <c r="HL145" s="371"/>
      <c r="HM145" s="371"/>
      <c r="HN145" s="371"/>
      <c r="HO145" s="371"/>
      <c r="HP145" s="371"/>
      <c r="HQ145" s="371"/>
      <c r="HR145" s="371"/>
      <c r="HS145" s="371"/>
      <c r="HT145" s="371"/>
    </row>
    <row r="146" spans="1:228" ht="15" customHeight="1">
      <c r="E146" s="29"/>
      <c r="F146" s="120"/>
      <c r="G146" s="120" t="s">
        <v>562</v>
      </c>
      <c r="H146" s="120">
        <v>0</v>
      </c>
      <c r="I146" s="120">
        <v>6100</v>
      </c>
      <c r="J146" s="120">
        <v>6100</v>
      </c>
      <c r="K146" s="120">
        <v>6800</v>
      </c>
      <c r="L146" s="120">
        <v>6800</v>
      </c>
      <c r="M146" s="120">
        <v>6800</v>
      </c>
      <c r="N146" s="120">
        <v>6800</v>
      </c>
      <c r="O146" s="120">
        <v>6800</v>
      </c>
      <c r="P146" s="120">
        <v>7200</v>
      </c>
      <c r="Q146" s="120">
        <v>7200</v>
      </c>
      <c r="R146" s="120">
        <v>7400</v>
      </c>
      <c r="S146" s="120">
        <v>6400</v>
      </c>
      <c r="T146" s="120">
        <v>8600</v>
      </c>
      <c r="U146" s="120">
        <v>9900</v>
      </c>
      <c r="V146" s="120">
        <v>9800</v>
      </c>
      <c r="W146" s="120">
        <v>9900</v>
      </c>
      <c r="X146" s="120">
        <v>10200</v>
      </c>
      <c r="Y146" s="120">
        <v>11100</v>
      </c>
      <c r="Z146" s="120">
        <v>11300</v>
      </c>
      <c r="AA146" s="120">
        <v>11300</v>
      </c>
      <c r="AB146" s="120">
        <v>11600</v>
      </c>
      <c r="AC146" s="120">
        <v>11800</v>
      </c>
      <c r="AD146" s="120">
        <v>12000</v>
      </c>
      <c r="AE146" s="120">
        <v>11600</v>
      </c>
      <c r="AF146" s="120">
        <v>21300</v>
      </c>
      <c r="AG146" s="120">
        <v>22600</v>
      </c>
      <c r="AH146" s="120">
        <v>23700</v>
      </c>
      <c r="AI146" s="120">
        <v>23200</v>
      </c>
      <c r="AJ146" s="120">
        <v>26600</v>
      </c>
      <c r="AL146" s="310">
        <v>6800</v>
      </c>
      <c r="AM146" s="310">
        <v>7200</v>
      </c>
      <c r="AN146" s="310">
        <v>7200</v>
      </c>
      <c r="AO146" s="310">
        <v>7400</v>
      </c>
      <c r="AP146" s="310">
        <v>6400</v>
      </c>
      <c r="AQ146" s="310">
        <v>8600</v>
      </c>
      <c r="AR146" s="310">
        <v>8700</v>
      </c>
      <c r="AS146" s="310">
        <v>9000</v>
      </c>
      <c r="AT146" s="310">
        <v>9500</v>
      </c>
      <c r="AU146" s="310">
        <v>10200</v>
      </c>
      <c r="AV146" s="310">
        <v>10700</v>
      </c>
      <c r="AW146" s="310">
        <v>11600</v>
      </c>
      <c r="AX146" s="310">
        <v>11600</v>
      </c>
      <c r="AZ146" s="120">
        <v>0</v>
      </c>
      <c r="BA146" s="120">
        <v>0</v>
      </c>
      <c r="BB146" s="120">
        <v>0</v>
      </c>
      <c r="BC146" s="120">
        <v>1200</v>
      </c>
      <c r="BD146" s="120">
        <v>800</v>
      </c>
      <c r="BE146" s="120">
        <v>400</v>
      </c>
      <c r="BF146" s="120">
        <v>0</v>
      </c>
      <c r="BG146" s="120">
        <v>400</v>
      </c>
      <c r="BH146" s="120">
        <v>-300</v>
      </c>
      <c r="BI146" s="120">
        <v>-300</v>
      </c>
      <c r="BK146" s="120">
        <v>6800</v>
      </c>
      <c r="BL146" s="120">
        <v>7200</v>
      </c>
      <c r="BM146" s="120">
        <v>7200</v>
      </c>
      <c r="BN146" s="120">
        <v>7400</v>
      </c>
      <c r="BO146" s="120">
        <v>6400</v>
      </c>
      <c r="BP146" s="120">
        <v>8600</v>
      </c>
      <c r="BQ146" s="120">
        <v>9000</v>
      </c>
      <c r="BR146" s="120">
        <v>9000</v>
      </c>
      <c r="BS146" s="120">
        <v>9200</v>
      </c>
      <c r="BT146" s="120">
        <v>9600</v>
      </c>
      <c r="BU146" s="120">
        <v>10300</v>
      </c>
      <c r="BV146" s="120">
        <v>10600</v>
      </c>
      <c r="BW146" s="120">
        <v>10900</v>
      </c>
      <c r="BX146" s="120">
        <v>11300</v>
      </c>
      <c r="BY146" s="120">
        <v>11500</v>
      </c>
      <c r="BZ146" s="120">
        <v>11700</v>
      </c>
      <c r="CB146" s="258"/>
      <c r="CC146" s="258"/>
      <c r="CD146" s="258"/>
      <c r="CE146" s="258"/>
      <c r="CF146" s="258"/>
      <c r="CG146" s="258"/>
      <c r="CH146" s="258"/>
      <c r="CI146" s="258"/>
      <c r="CJ146" s="258"/>
      <c r="CK146" s="258"/>
      <c r="CL146" s="258"/>
      <c r="CM146" s="258"/>
      <c r="CN146" s="258"/>
      <c r="CO146" s="258"/>
      <c r="CP146" s="258"/>
      <c r="CQ146" s="258"/>
      <c r="CV146" s="258">
        <v>0</v>
      </c>
      <c r="CW146" s="258">
        <v>0</v>
      </c>
      <c r="CX146" s="258">
        <v>0</v>
      </c>
      <c r="CY146" s="258">
        <v>0</v>
      </c>
      <c r="CZ146" s="258">
        <v>0</v>
      </c>
      <c r="DA146" s="258">
        <v>0</v>
      </c>
      <c r="DB146" s="258">
        <v>0</v>
      </c>
      <c r="DC146" s="258">
        <v>0</v>
      </c>
      <c r="DD146" s="258">
        <v>0</v>
      </c>
      <c r="DE146" s="258">
        <v>0</v>
      </c>
      <c r="DF146" s="258">
        <v>7400</v>
      </c>
      <c r="DG146" s="258">
        <v>6400</v>
      </c>
      <c r="DH146" s="258">
        <v>8600</v>
      </c>
      <c r="GB146" s="159"/>
      <c r="GC146" s="159"/>
      <c r="GD146" s="159"/>
      <c r="GE146" s="159"/>
      <c r="GF146" s="159"/>
      <c r="GG146" s="159"/>
      <c r="GH146" s="159"/>
      <c r="GI146" s="159"/>
      <c r="GJ146" s="159"/>
      <c r="GK146" s="159"/>
      <c r="GM146" s="310">
        <v>7200</v>
      </c>
      <c r="GN146" s="310">
        <v>7400</v>
      </c>
      <c r="GO146" s="310">
        <v>7400</v>
      </c>
      <c r="GP146" s="310">
        <v>7800</v>
      </c>
      <c r="GQ146" s="310">
        <v>7800</v>
      </c>
      <c r="GR146" s="310">
        <v>7800</v>
      </c>
      <c r="GS146" s="310">
        <v>8000</v>
      </c>
      <c r="GT146" s="310">
        <v>8600</v>
      </c>
      <c r="GU146" s="310">
        <v>9200</v>
      </c>
      <c r="GV146" s="310">
        <v>9700</v>
      </c>
      <c r="GX146" s="310">
        <v>7400</v>
      </c>
      <c r="GY146" s="310">
        <v>6400</v>
      </c>
      <c r="GZ146" s="310">
        <v>8600</v>
      </c>
      <c r="HA146" s="310">
        <v>8700</v>
      </c>
      <c r="HB146" s="310">
        <v>9000</v>
      </c>
      <c r="HC146" s="310">
        <v>9500</v>
      </c>
      <c r="HD146" s="310">
        <v>10200</v>
      </c>
      <c r="HE146" s="310">
        <v>10700</v>
      </c>
      <c r="HF146" s="310">
        <v>11600</v>
      </c>
      <c r="HG146" s="310">
        <v>11600</v>
      </c>
      <c r="HI146" s="120"/>
      <c r="HJ146" s="120"/>
      <c r="HK146" s="120"/>
      <c r="HL146" s="120"/>
      <c r="HM146" s="120"/>
      <c r="HN146" s="120"/>
      <c r="HO146" s="120"/>
      <c r="HP146" s="120"/>
      <c r="HQ146" s="120"/>
      <c r="HR146" s="120"/>
      <c r="HS146" s="120"/>
      <c r="HT146" s="120"/>
    </row>
    <row r="147" spans="1:228" ht="15" customHeight="1">
      <c r="E147" s="29"/>
      <c r="F147" s="120"/>
      <c r="G147" s="120" t="s">
        <v>563</v>
      </c>
      <c r="H147" s="120">
        <v>0</v>
      </c>
      <c r="I147" s="120">
        <v>2599.6999999999998</v>
      </c>
      <c r="J147" s="120">
        <v>5027</v>
      </c>
      <c r="K147" s="120">
        <v>4679</v>
      </c>
      <c r="L147" s="120">
        <v>4815</v>
      </c>
      <c r="M147" s="120">
        <v>4763.8999999999996</v>
      </c>
      <c r="N147" s="120">
        <v>4847</v>
      </c>
      <c r="O147" s="120">
        <v>4766.8</v>
      </c>
      <c r="P147" s="120">
        <v>4787.8</v>
      </c>
      <c r="Q147" s="120">
        <v>4759.5</v>
      </c>
      <c r="R147" s="120">
        <v>4759.5</v>
      </c>
      <c r="S147" s="120">
        <v>4002.3</v>
      </c>
      <c r="T147" s="120">
        <v>3635.4000000000005</v>
      </c>
      <c r="U147" s="120">
        <v>3936.9999999999991</v>
      </c>
      <c r="V147" s="120">
        <v>3936.9999999999991</v>
      </c>
      <c r="W147" s="120">
        <v>3936.9999999999991</v>
      </c>
      <c r="X147" s="120">
        <v>3936.9999999999991</v>
      </c>
      <c r="Y147" s="120">
        <v>3936.9999999999991</v>
      </c>
      <c r="Z147" s="120">
        <v>3936.9999999999991</v>
      </c>
      <c r="AA147" s="120">
        <v>3936.9999999999991</v>
      </c>
      <c r="AB147" s="120">
        <v>3936.9999999999991</v>
      </c>
      <c r="AC147" s="120">
        <v>3936.9999999999991</v>
      </c>
      <c r="AD147" s="120">
        <v>3936.9999999999991</v>
      </c>
      <c r="AE147" s="120">
        <v>3936.9999999999991</v>
      </c>
      <c r="AF147" s="120">
        <v>3936.9999999999991</v>
      </c>
      <c r="AG147" s="120">
        <v>3936.9999999999991</v>
      </c>
      <c r="AH147" s="120">
        <v>3936.9999999999991</v>
      </c>
      <c r="AI147" s="120">
        <v>3936.9999999999991</v>
      </c>
      <c r="AJ147" s="120">
        <v>3936.9999999999991</v>
      </c>
      <c r="AL147" s="310">
        <v>4766.8</v>
      </c>
      <c r="AM147" s="310">
        <v>4787.8</v>
      </c>
      <c r="AN147" s="310">
        <v>4759.5</v>
      </c>
      <c r="AO147" s="310">
        <v>4759.5</v>
      </c>
      <c r="AP147" s="310">
        <v>3986.9000000000005</v>
      </c>
      <c r="AQ147" s="310">
        <v>3575.3</v>
      </c>
      <c r="AR147" s="310">
        <v>3516.0000000000005</v>
      </c>
      <c r="AS147" s="310">
        <v>3516.0000000000005</v>
      </c>
      <c r="AT147" s="310">
        <v>3516.0000000000005</v>
      </c>
      <c r="AU147" s="310">
        <v>3516.0000000000005</v>
      </c>
      <c r="AV147" s="310">
        <v>3516.0000000000005</v>
      </c>
      <c r="AW147" s="310">
        <v>3516.0000000000005</v>
      </c>
      <c r="AX147" s="310">
        <v>3516.0000000000005</v>
      </c>
      <c r="AZ147" s="120">
        <v>0</v>
      </c>
      <c r="BA147" s="120">
        <v>15.399999999999636</v>
      </c>
      <c r="BB147" s="120">
        <v>60.100000000000364</v>
      </c>
      <c r="BC147" s="120">
        <v>420.99999999999864</v>
      </c>
      <c r="BD147" s="120">
        <v>420.99999999999864</v>
      </c>
      <c r="BE147" s="120">
        <v>420.99999999999864</v>
      </c>
      <c r="BF147" s="120">
        <v>420.99999999999864</v>
      </c>
      <c r="BG147" s="120">
        <v>420.99999999999864</v>
      </c>
      <c r="BH147" s="120">
        <v>420.99999999999864</v>
      </c>
      <c r="BI147" s="120">
        <v>420.99999999999864</v>
      </c>
      <c r="BK147" s="120">
        <v>4766.8</v>
      </c>
      <c r="BL147" s="120">
        <v>4787.8</v>
      </c>
      <c r="BM147" s="120">
        <v>4759.5</v>
      </c>
      <c r="BN147" s="120">
        <v>4759.5</v>
      </c>
      <c r="BO147" s="120">
        <v>4002.3</v>
      </c>
      <c r="BP147" s="120">
        <v>3635.4000000000005</v>
      </c>
      <c r="BQ147" s="120">
        <v>3936.9999999999991</v>
      </c>
      <c r="BR147" s="120">
        <v>3936.9999999999991</v>
      </c>
      <c r="BS147" s="120">
        <v>3936.9999999999991</v>
      </c>
      <c r="BT147" s="120">
        <v>3936.9999999999991</v>
      </c>
      <c r="BU147" s="120">
        <v>3936.9999999999991</v>
      </c>
      <c r="BV147" s="120">
        <v>3936.9999999999991</v>
      </c>
      <c r="BW147" s="120">
        <v>3936.9999999999991</v>
      </c>
      <c r="BX147" s="120">
        <v>3936.9999999999991</v>
      </c>
      <c r="BY147" s="120">
        <v>3936.9999999999991</v>
      </c>
      <c r="BZ147" s="120">
        <v>3936.9999999999991</v>
      </c>
      <c r="CB147" s="258"/>
      <c r="CC147" s="258"/>
      <c r="CD147" s="258"/>
      <c r="CE147" s="258"/>
      <c r="CF147" s="258"/>
      <c r="CG147" s="258"/>
      <c r="CH147" s="258"/>
      <c r="CI147" s="258"/>
      <c r="CJ147" s="258"/>
      <c r="CK147" s="258"/>
      <c r="CL147" s="258"/>
      <c r="CM147" s="258"/>
      <c r="CN147" s="258"/>
      <c r="CO147" s="258"/>
      <c r="CP147" s="258"/>
      <c r="CQ147" s="258"/>
      <c r="CV147" s="258">
        <v>0</v>
      </c>
      <c r="CW147" s="258">
        <v>0</v>
      </c>
      <c r="CX147" s="258">
        <v>0</v>
      </c>
      <c r="CY147" s="258">
        <v>0</v>
      </c>
      <c r="CZ147" s="258">
        <v>0</v>
      </c>
      <c r="DA147" s="258">
        <v>0</v>
      </c>
      <c r="DB147" s="258">
        <v>0</v>
      </c>
      <c r="DC147" s="258">
        <v>0</v>
      </c>
      <c r="DD147" s="258">
        <v>0</v>
      </c>
      <c r="DE147" s="258">
        <v>0</v>
      </c>
      <c r="DF147" s="258">
        <v>4759.5</v>
      </c>
      <c r="DG147" s="258">
        <v>3986.9000000000005</v>
      </c>
      <c r="DH147" s="258">
        <v>3575.3</v>
      </c>
      <c r="GB147" s="159"/>
      <c r="GC147" s="159"/>
      <c r="GD147" s="159"/>
      <c r="GE147" s="159"/>
      <c r="GF147" s="159"/>
      <c r="GG147" s="159"/>
      <c r="GH147" s="159"/>
      <c r="GI147" s="159"/>
      <c r="GJ147" s="159"/>
      <c r="GK147" s="159"/>
      <c r="GM147" s="310">
        <v>4759.5</v>
      </c>
      <c r="GN147" s="310">
        <v>4759.5</v>
      </c>
      <c r="GO147" s="310">
        <v>3986.9000000000005</v>
      </c>
      <c r="GP147" s="310">
        <v>3575.3</v>
      </c>
      <c r="GQ147" s="310">
        <v>3516.0000000000005</v>
      </c>
      <c r="GR147" s="310">
        <v>3516.0000000000005</v>
      </c>
      <c r="GS147" s="310">
        <v>3516.0000000000005</v>
      </c>
      <c r="GT147" s="310">
        <v>3516.0000000000005</v>
      </c>
      <c r="GU147" s="310">
        <v>3516.0000000000005</v>
      </c>
      <c r="GV147" s="310">
        <v>3516.0000000000005</v>
      </c>
      <c r="GX147" s="310">
        <v>4759.5</v>
      </c>
      <c r="GY147" s="310">
        <v>3986.9000000000005</v>
      </c>
      <c r="GZ147" s="310">
        <v>3575.3</v>
      </c>
      <c r="HA147" s="310">
        <v>3516.0000000000005</v>
      </c>
      <c r="HB147" s="310">
        <v>3516.0000000000005</v>
      </c>
      <c r="HC147" s="310">
        <v>3516.0000000000005</v>
      </c>
      <c r="HD147" s="310">
        <v>3516.0000000000005</v>
      </c>
      <c r="HE147" s="310">
        <v>3516.0000000000005</v>
      </c>
      <c r="HF147" s="310">
        <v>3516.0000000000005</v>
      </c>
      <c r="HG147" s="310">
        <v>3516.0000000000005</v>
      </c>
      <c r="HI147" s="120"/>
      <c r="HJ147" s="120"/>
      <c r="HK147" s="120"/>
      <c r="HL147" s="120"/>
      <c r="HM147" s="120"/>
      <c r="HN147" s="120"/>
      <c r="HO147" s="120"/>
      <c r="HP147" s="120"/>
      <c r="HQ147" s="120"/>
      <c r="HR147" s="120"/>
      <c r="HS147" s="120"/>
      <c r="HT147" s="120"/>
    </row>
    <row r="148" spans="1:228" ht="15" customHeight="1">
      <c r="E148" s="29"/>
      <c r="F148" s="293" t="s">
        <v>564</v>
      </c>
      <c r="G148" s="295"/>
      <c r="H148" s="373">
        <v>80</v>
      </c>
      <c r="I148" s="373">
        <v>80</v>
      </c>
      <c r="J148" s="373">
        <v>80</v>
      </c>
      <c r="K148" s="373">
        <v>80</v>
      </c>
      <c r="L148" s="373">
        <v>80</v>
      </c>
      <c r="M148" s="373">
        <v>80</v>
      </c>
      <c r="N148" s="373">
        <v>82</v>
      </c>
      <c r="O148" s="373">
        <v>92</v>
      </c>
      <c r="P148" s="373">
        <v>114</v>
      </c>
      <c r="Q148" s="373">
        <v>125</v>
      </c>
      <c r="R148" s="373">
        <v>146</v>
      </c>
      <c r="S148" s="373">
        <v>142</v>
      </c>
      <c r="T148" s="373">
        <v>166</v>
      </c>
      <c r="U148" s="373">
        <v>151</v>
      </c>
      <c r="V148" s="373">
        <v>147</v>
      </c>
      <c r="W148" s="373">
        <v>146</v>
      </c>
      <c r="X148" s="373">
        <v>147</v>
      </c>
      <c r="Y148" s="373">
        <v>156</v>
      </c>
      <c r="Z148" s="373">
        <v>169</v>
      </c>
      <c r="AA148" s="373">
        <v>186</v>
      </c>
      <c r="AB148" s="373">
        <v>209</v>
      </c>
      <c r="AC148" s="373">
        <v>232</v>
      </c>
      <c r="AD148" s="373">
        <v>255</v>
      </c>
      <c r="AE148" s="373">
        <v>270</v>
      </c>
      <c r="AF148" s="373">
        <v>320</v>
      </c>
      <c r="AG148" s="373">
        <v>370</v>
      </c>
      <c r="AH148" s="373">
        <v>420</v>
      </c>
      <c r="AI148" s="373">
        <v>470</v>
      </c>
      <c r="AJ148" s="373">
        <v>520</v>
      </c>
      <c r="AL148" s="374">
        <v>92</v>
      </c>
      <c r="AM148" s="374">
        <v>114</v>
      </c>
      <c r="AN148" s="374">
        <v>125</v>
      </c>
      <c r="AO148" s="374">
        <v>146</v>
      </c>
      <c r="AP148" s="374">
        <v>142</v>
      </c>
      <c r="AQ148" s="374">
        <v>166</v>
      </c>
      <c r="AR148" s="374">
        <v>173</v>
      </c>
      <c r="AS148" s="374">
        <v>184</v>
      </c>
      <c r="AT148" s="374">
        <v>192</v>
      </c>
      <c r="AU148" s="374">
        <v>205</v>
      </c>
      <c r="AV148" s="374">
        <v>214</v>
      </c>
      <c r="AW148" s="374">
        <v>233</v>
      </c>
      <c r="AX148" s="374">
        <v>242</v>
      </c>
      <c r="AZ148" s="373">
        <v>0</v>
      </c>
      <c r="BA148" s="373">
        <v>0</v>
      </c>
      <c r="BB148" s="373">
        <v>0</v>
      </c>
      <c r="BC148" s="373">
        <v>-22</v>
      </c>
      <c r="BD148" s="373">
        <v>-37</v>
      </c>
      <c r="BE148" s="373">
        <v>-46</v>
      </c>
      <c r="BF148" s="373">
        <v>-58</v>
      </c>
      <c r="BG148" s="373">
        <v>-58</v>
      </c>
      <c r="BH148" s="373">
        <v>-64</v>
      </c>
      <c r="BI148" s="373">
        <v>-56</v>
      </c>
      <c r="BK148" s="373">
        <v>92</v>
      </c>
      <c r="BL148" s="373">
        <v>114</v>
      </c>
      <c r="BM148" s="373">
        <v>125</v>
      </c>
      <c r="BN148" s="373">
        <v>146</v>
      </c>
      <c r="BO148" s="373">
        <v>142</v>
      </c>
      <c r="BP148" s="373">
        <v>166</v>
      </c>
      <c r="BQ148" s="373">
        <v>140</v>
      </c>
      <c r="BR148" s="373">
        <v>139</v>
      </c>
      <c r="BS148" s="373">
        <v>141</v>
      </c>
      <c r="BT148" s="373">
        <v>142</v>
      </c>
      <c r="BU148" s="373">
        <v>148</v>
      </c>
      <c r="BV148" s="373">
        <v>162</v>
      </c>
      <c r="BW148" s="375">
        <v>181</v>
      </c>
      <c r="BX148" s="375">
        <v>204</v>
      </c>
      <c r="BY148" s="375">
        <v>226</v>
      </c>
      <c r="BZ148" s="375">
        <v>247</v>
      </c>
      <c r="CB148" s="258"/>
      <c r="CC148" s="258"/>
      <c r="CD148" s="258"/>
      <c r="CE148" s="258"/>
      <c r="CF148" s="258"/>
      <c r="CG148" s="258"/>
      <c r="CH148" s="258"/>
      <c r="CI148" s="258"/>
      <c r="CJ148" s="258"/>
      <c r="CK148" s="258"/>
      <c r="CL148" s="258"/>
      <c r="CM148" s="258"/>
      <c r="CN148" s="258"/>
      <c r="CO148" s="258"/>
      <c r="CP148" s="258"/>
      <c r="CQ148" s="258"/>
      <c r="CV148" s="258">
        <v>0</v>
      </c>
      <c r="CW148" s="258">
        <v>0</v>
      </c>
      <c r="CX148" s="258">
        <v>0</v>
      </c>
      <c r="CY148" s="258">
        <v>0</v>
      </c>
      <c r="CZ148" s="258">
        <v>0</v>
      </c>
      <c r="DA148" s="258">
        <v>0</v>
      </c>
      <c r="DB148" s="258">
        <v>0</v>
      </c>
      <c r="DC148" s="258">
        <v>0</v>
      </c>
      <c r="DD148" s="258">
        <v>0</v>
      </c>
      <c r="DE148" s="258">
        <v>0</v>
      </c>
      <c r="DF148" s="258">
        <v>146</v>
      </c>
      <c r="DG148" s="258">
        <v>142</v>
      </c>
      <c r="DH148" s="258">
        <v>166</v>
      </c>
      <c r="GB148" s="159"/>
      <c r="GC148" s="159"/>
      <c r="GD148" s="159"/>
      <c r="GE148" s="159"/>
      <c r="GF148" s="159"/>
      <c r="GG148" s="159"/>
      <c r="GH148" s="159"/>
      <c r="GI148" s="159"/>
      <c r="GJ148" s="159"/>
      <c r="GK148" s="159"/>
      <c r="GM148" s="374">
        <v>125</v>
      </c>
      <c r="GN148" s="374">
        <v>146</v>
      </c>
      <c r="GO148" s="374">
        <v>163</v>
      </c>
      <c r="GP148" s="374">
        <v>187</v>
      </c>
      <c r="GQ148" s="374">
        <v>192</v>
      </c>
      <c r="GR148" s="374">
        <v>205</v>
      </c>
      <c r="GS148" s="374">
        <v>224</v>
      </c>
      <c r="GT148" s="374">
        <v>244</v>
      </c>
      <c r="GU148" s="374">
        <v>259</v>
      </c>
      <c r="GV148" s="374">
        <v>275</v>
      </c>
      <c r="GX148" s="374">
        <v>146</v>
      </c>
      <c r="GY148" s="374">
        <v>142</v>
      </c>
      <c r="GZ148" s="374">
        <v>166</v>
      </c>
      <c r="HA148" s="374">
        <v>173</v>
      </c>
      <c r="HB148" s="374">
        <v>184</v>
      </c>
      <c r="HC148" s="374">
        <v>192</v>
      </c>
      <c r="HD148" s="374">
        <v>205</v>
      </c>
      <c r="HE148" s="374">
        <v>214</v>
      </c>
      <c r="HF148" s="374">
        <v>233</v>
      </c>
      <c r="HG148" s="374">
        <v>242</v>
      </c>
      <c r="HI148" s="373"/>
      <c r="HJ148" s="373"/>
      <c r="HK148" s="373"/>
      <c r="HL148" s="373"/>
      <c r="HM148" s="373"/>
      <c r="HN148" s="373"/>
      <c r="HO148" s="373"/>
      <c r="HP148" s="373"/>
      <c r="HQ148" s="373"/>
      <c r="HR148" s="373"/>
      <c r="HS148" s="373"/>
      <c r="HT148" s="373"/>
    </row>
    <row r="149" spans="1:228" ht="15" customHeight="1">
      <c r="E149" s="29"/>
      <c r="F149" s="277"/>
      <c r="G149" s="120"/>
      <c r="H149" s="120"/>
      <c r="I149" s="120"/>
      <c r="J149" s="120"/>
      <c r="K149" s="120"/>
      <c r="L149" s="375"/>
      <c r="M149" s="375"/>
      <c r="N149" s="375"/>
      <c r="O149" s="375"/>
      <c r="P149" s="375"/>
      <c r="Q149" s="375"/>
      <c r="R149" s="375"/>
      <c r="S149" s="375"/>
      <c r="T149" s="375"/>
      <c r="U149" s="375"/>
      <c r="V149" s="375"/>
      <c r="W149" s="375"/>
      <c r="X149" s="375"/>
      <c r="Y149" s="375"/>
      <c r="Z149" s="375"/>
      <c r="AA149" s="375"/>
      <c r="AB149" s="375"/>
      <c r="AC149" s="375"/>
      <c r="AD149" s="375"/>
      <c r="AE149" s="375"/>
      <c r="AF149" s="375"/>
      <c r="AG149" s="375"/>
      <c r="AH149" s="375"/>
      <c r="AI149" s="375"/>
      <c r="AJ149" s="375"/>
      <c r="AL149" s="376"/>
      <c r="AM149" s="376"/>
      <c r="AN149" s="376"/>
      <c r="AO149" s="376"/>
      <c r="AP149" s="376"/>
      <c r="AQ149" s="376"/>
      <c r="AR149" s="376"/>
      <c r="AS149" s="376"/>
      <c r="AT149" s="376"/>
      <c r="AU149" s="376"/>
      <c r="AV149" s="376"/>
      <c r="AW149" s="376"/>
      <c r="AX149" s="376"/>
      <c r="AZ149" s="375"/>
      <c r="BA149" s="375"/>
      <c r="BB149" s="375"/>
      <c r="BC149" s="375"/>
      <c r="BD149" s="375"/>
      <c r="BE149" s="375"/>
      <c r="BF149" s="375"/>
      <c r="BG149" s="375"/>
      <c r="BH149" s="375"/>
      <c r="BI149" s="375"/>
      <c r="BK149" s="258"/>
      <c r="BL149" s="258"/>
      <c r="BM149" s="258"/>
      <c r="BN149" s="258"/>
      <c r="BO149" s="258"/>
      <c r="BP149" s="258"/>
      <c r="BQ149" s="258"/>
      <c r="BR149" s="258"/>
      <c r="BS149" s="258"/>
      <c r="BT149" s="258"/>
      <c r="BU149" s="258"/>
      <c r="BV149" s="258"/>
      <c r="BW149" s="258"/>
      <c r="BX149" s="258"/>
      <c r="BY149" s="258"/>
      <c r="BZ149" s="258"/>
      <c r="CB149" s="258"/>
      <c r="CC149" s="258"/>
      <c r="CD149" s="258"/>
      <c r="CE149" s="258"/>
      <c r="CF149" s="258"/>
      <c r="CG149" s="258"/>
      <c r="CH149" s="258"/>
      <c r="CI149" s="258"/>
      <c r="CJ149" s="258"/>
      <c r="CK149" s="258"/>
      <c r="CL149" s="258"/>
      <c r="CM149" s="258"/>
      <c r="CN149" s="258"/>
      <c r="CO149" s="258"/>
      <c r="CP149" s="258"/>
      <c r="CQ149" s="258"/>
      <c r="CV149" s="258"/>
      <c r="CW149" s="258"/>
      <c r="CX149" s="258"/>
      <c r="CY149" s="258"/>
      <c r="CZ149" s="258"/>
      <c r="DA149" s="258"/>
      <c r="DB149" s="258"/>
      <c r="DC149" s="258"/>
      <c r="DD149" s="258"/>
      <c r="DE149" s="258"/>
      <c r="DF149" s="258"/>
      <c r="DG149" s="258"/>
      <c r="DH149" s="258"/>
      <c r="GB149" s="159"/>
      <c r="GC149" s="159"/>
      <c r="GD149" s="159"/>
      <c r="GE149" s="159"/>
      <c r="GF149" s="159"/>
      <c r="GG149" s="159"/>
      <c r="GH149" s="159"/>
      <c r="GI149" s="159"/>
      <c r="GJ149" s="159"/>
      <c r="GK149" s="159"/>
      <c r="GM149" s="376"/>
      <c r="GN149" s="376"/>
      <c r="GO149" s="376"/>
      <c r="GP149" s="376"/>
      <c r="GQ149" s="376"/>
      <c r="GR149" s="376"/>
      <c r="GS149" s="376"/>
      <c r="GT149" s="376"/>
      <c r="GU149" s="376"/>
      <c r="GV149" s="376"/>
      <c r="GX149" s="376"/>
      <c r="GY149" s="376"/>
      <c r="GZ149" s="376"/>
      <c r="HA149" s="376"/>
      <c r="HB149" s="376"/>
      <c r="HC149" s="376"/>
      <c r="HD149" s="376"/>
      <c r="HE149" s="376"/>
      <c r="HF149" s="376"/>
      <c r="HG149" s="376"/>
      <c r="HI149" s="258"/>
      <c r="HJ149" s="258"/>
      <c r="HK149" s="258"/>
      <c r="HL149" s="258"/>
      <c r="HM149" s="258"/>
      <c r="HN149" s="258"/>
      <c r="HO149" s="258"/>
      <c r="HP149" s="258"/>
      <c r="HQ149" s="258"/>
      <c r="HR149" s="258"/>
      <c r="HS149" s="258"/>
      <c r="HT149" s="258"/>
    </row>
    <row r="150" spans="1:228" ht="23.25">
      <c r="E150" s="377" t="s">
        <v>565</v>
      </c>
      <c r="F150" s="244"/>
      <c r="P150" s="215"/>
      <c r="AZ150" s="5"/>
      <c r="BA150" s="5"/>
      <c r="BB150" s="5"/>
      <c r="BC150" s="5"/>
      <c r="BD150" s="5"/>
      <c r="BE150" s="5"/>
      <c r="BF150" s="5"/>
      <c r="BG150" s="5"/>
      <c r="BH150" s="5"/>
      <c r="BI150" s="5"/>
      <c r="CV150" s="159"/>
      <c r="CW150" s="159"/>
      <c r="CX150" s="159"/>
      <c r="CY150" s="159"/>
      <c r="CZ150" s="159"/>
      <c r="DA150" s="159"/>
      <c r="DB150" s="159"/>
      <c r="DC150" s="159"/>
      <c r="DD150" s="159"/>
      <c r="DE150" s="159"/>
      <c r="DF150" s="159"/>
      <c r="DG150" s="159"/>
      <c r="DH150" s="159"/>
      <c r="GB150" s="159"/>
      <c r="GC150" s="159"/>
      <c r="GD150" s="159"/>
      <c r="GE150" s="159"/>
      <c r="GF150" s="159"/>
      <c r="GG150" s="159"/>
      <c r="GH150" s="159"/>
      <c r="GI150" s="159"/>
      <c r="GJ150" s="159"/>
      <c r="GK150" s="159"/>
      <c r="GM150" s="159"/>
      <c r="GN150" s="159"/>
      <c r="GO150" s="159"/>
      <c r="GP150" s="159"/>
      <c r="GQ150" s="159"/>
      <c r="GR150" s="159"/>
      <c r="GS150" s="159"/>
      <c r="GT150" s="159"/>
      <c r="GU150" s="159"/>
      <c r="GV150" s="159"/>
    </row>
    <row r="151" spans="1:228" ht="15" customHeight="1">
      <c r="E151" s="378" t="s">
        <v>545</v>
      </c>
      <c r="F151" s="379"/>
      <c r="G151" s="380"/>
      <c r="H151" s="380">
        <v>2002</v>
      </c>
      <c r="I151" s="380">
        <v>2003</v>
      </c>
      <c r="J151" s="380">
        <v>2004</v>
      </c>
      <c r="K151" s="380">
        <v>2005</v>
      </c>
      <c r="L151" s="380">
        <v>2006</v>
      </c>
      <c r="M151" s="380">
        <v>2007</v>
      </c>
      <c r="N151" s="380">
        <v>2008</v>
      </c>
      <c r="O151" s="380">
        <v>2009</v>
      </c>
      <c r="P151" s="380">
        <v>2010</v>
      </c>
      <c r="Q151" s="380">
        <v>2011</v>
      </c>
      <c r="R151" s="380">
        <v>2012</v>
      </c>
      <c r="S151" s="380">
        <v>2013</v>
      </c>
      <c r="T151" s="380">
        <v>2014</v>
      </c>
      <c r="U151" s="380">
        <v>2015</v>
      </c>
      <c r="V151" s="380">
        <v>2016</v>
      </c>
      <c r="W151" s="380">
        <v>2017</v>
      </c>
      <c r="X151" s="380">
        <v>2018</v>
      </c>
      <c r="Y151" s="380">
        <v>2019</v>
      </c>
      <c r="Z151" s="380">
        <v>2020</v>
      </c>
      <c r="AA151" s="380">
        <v>2021</v>
      </c>
      <c r="AB151" s="380">
        <v>2022</v>
      </c>
      <c r="AC151" s="380">
        <v>2023</v>
      </c>
      <c r="AD151" s="380">
        <v>2024</v>
      </c>
      <c r="AE151" s="380">
        <v>2025</v>
      </c>
      <c r="AF151" s="380">
        <v>2026</v>
      </c>
      <c r="AG151" s="380">
        <v>2027</v>
      </c>
      <c r="AH151" s="380">
        <v>2028</v>
      </c>
      <c r="AI151" s="380">
        <v>2029</v>
      </c>
      <c r="AJ151" s="380">
        <v>2030</v>
      </c>
      <c r="AL151" s="380">
        <v>2009</v>
      </c>
      <c r="AM151" s="380">
        <v>2010</v>
      </c>
      <c r="AN151" s="380">
        <v>2011</v>
      </c>
      <c r="AO151" s="380">
        <v>2012</v>
      </c>
      <c r="AP151" s="380">
        <v>2013</v>
      </c>
      <c r="AQ151" s="380">
        <v>2014</v>
      </c>
      <c r="AR151" s="380">
        <v>2015</v>
      </c>
      <c r="AS151" s="380">
        <v>2016</v>
      </c>
      <c r="AT151" s="380">
        <v>2017</v>
      </c>
      <c r="AU151" s="380">
        <v>2018</v>
      </c>
      <c r="AV151" s="380">
        <v>2019</v>
      </c>
      <c r="AW151" s="380">
        <v>2020</v>
      </c>
      <c r="AX151" s="380">
        <v>2021</v>
      </c>
      <c r="AZ151" s="380">
        <v>2012</v>
      </c>
      <c r="BA151" s="380">
        <v>2013</v>
      </c>
      <c r="BB151" s="380">
        <v>2014</v>
      </c>
      <c r="BC151" s="380">
        <v>2015</v>
      </c>
      <c r="BD151" s="380">
        <v>2016</v>
      </c>
      <c r="BE151" s="380">
        <v>2017</v>
      </c>
      <c r="BF151" s="380">
        <v>2018</v>
      </c>
      <c r="BG151" s="380">
        <v>2019</v>
      </c>
      <c r="BH151" s="380">
        <v>2020</v>
      </c>
      <c r="BI151" s="380">
        <v>2021</v>
      </c>
      <c r="BK151" s="380">
        <v>2009</v>
      </c>
      <c r="BL151" s="380">
        <v>2010</v>
      </c>
      <c r="BM151" s="380">
        <v>2011</v>
      </c>
      <c r="BN151" s="380">
        <v>2012</v>
      </c>
      <c r="BO151" s="380">
        <v>2013</v>
      </c>
      <c r="BP151" s="380">
        <v>2014</v>
      </c>
      <c r="BQ151" s="380">
        <v>2015</v>
      </c>
      <c r="BR151" s="380">
        <v>2016</v>
      </c>
      <c r="BS151" s="380">
        <v>2017</v>
      </c>
      <c r="BT151" s="380">
        <v>2018</v>
      </c>
      <c r="BU151" s="380">
        <v>2019</v>
      </c>
      <c r="BV151" s="380">
        <v>2020</v>
      </c>
      <c r="BW151" s="380">
        <v>2021</v>
      </c>
      <c r="BX151" s="380">
        <v>2022</v>
      </c>
      <c r="BY151" s="380">
        <v>2023</v>
      </c>
      <c r="BZ151" s="380">
        <v>2024</v>
      </c>
      <c r="CB151" s="380">
        <v>2009</v>
      </c>
      <c r="CC151" s="380">
        <v>2010</v>
      </c>
      <c r="CD151" s="380">
        <v>2011</v>
      </c>
      <c r="CE151" s="380">
        <v>2012</v>
      </c>
      <c r="CF151" s="380">
        <v>2013</v>
      </c>
      <c r="CG151" s="380">
        <v>2014</v>
      </c>
      <c r="CH151" s="380">
        <v>2015</v>
      </c>
      <c r="CI151" s="380">
        <v>2016</v>
      </c>
      <c r="CJ151" s="380">
        <v>2017</v>
      </c>
      <c r="CK151" s="380">
        <v>2018</v>
      </c>
      <c r="CL151" s="380">
        <v>2019</v>
      </c>
      <c r="CM151" s="380">
        <v>2020</v>
      </c>
      <c r="CN151" s="380">
        <v>2021</v>
      </c>
      <c r="CO151" s="380">
        <v>2022</v>
      </c>
      <c r="CP151" s="380">
        <v>2023</v>
      </c>
      <c r="CQ151" s="380">
        <v>2024</v>
      </c>
      <c r="CV151" s="188">
        <v>2002</v>
      </c>
      <c r="CW151" s="188">
        <v>2003</v>
      </c>
      <c r="CX151" s="188">
        <v>2004</v>
      </c>
      <c r="CY151" s="188">
        <v>2005</v>
      </c>
      <c r="CZ151" s="188">
        <v>2006</v>
      </c>
      <c r="DA151" s="188">
        <v>2007</v>
      </c>
      <c r="DB151" s="188">
        <v>2008</v>
      </c>
      <c r="DC151" s="188">
        <v>2009</v>
      </c>
      <c r="DD151" s="188">
        <v>2010</v>
      </c>
      <c r="DE151" s="188">
        <v>2011</v>
      </c>
      <c r="DF151" s="188">
        <v>2012</v>
      </c>
      <c r="DG151" s="188">
        <v>2013</v>
      </c>
      <c r="DH151" s="188">
        <v>2014</v>
      </c>
      <c r="FP151" s="380">
        <v>2010</v>
      </c>
      <c r="FQ151" s="380">
        <v>2011</v>
      </c>
      <c r="FR151" s="380">
        <v>2012</v>
      </c>
      <c r="FS151" s="380">
        <v>2013</v>
      </c>
      <c r="FT151" s="380">
        <v>2014</v>
      </c>
      <c r="FU151" s="380">
        <v>2015</v>
      </c>
      <c r="FV151" s="380">
        <v>2016</v>
      </c>
      <c r="FW151" s="380">
        <v>2017</v>
      </c>
      <c r="FX151" s="380">
        <v>2018</v>
      </c>
      <c r="FY151" s="380">
        <v>2019</v>
      </c>
      <c r="FZ151" s="380">
        <v>2020</v>
      </c>
      <c r="GB151" s="380">
        <v>2011</v>
      </c>
      <c r="GC151" s="380">
        <v>2012</v>
      </c>
      <c r="GD151" s="380">
        <v>2013</v>
      </c>
      <c r="GE151" s="380">
        <v>2014</v>
      </c>
      <c r="GF151" s="380">
        <v>2015</v>
      </c>
      <c r="GG151" s="380">
        <v>2016</v>
      </c>
      <c r="GH151" s="380">
        <v>2017</v>
      </c>
      <c r="GI151" s="380">
        <v>2018</v>
      </c>
      <c r="GJ151" s="380">
        <v>2019</v>
      </c>
      <c r="GK151" s="380">
        <v>2020</v>
      </c>
      <c r="GM151" s="380">
        <v>2011</v>
      </c>
      <c r="GN151" s="380">
        <v>2012</v>
      </c>
      <c r="GO151" s="380">
        <v>2013</v>
      </c>
      <c r="GP151" s="380">
        <v>2014</v>
      </c>
      <c r="GQ151" s="380">
        <v>2015</v>
      </c>
      <c r="GR151" s="380">
        <v>2016</v>
      </c>
      <c r="GS151" s="380">
        <v>2017</v>
      </c>
      <c r="GT151" s="380">
        <v>2018</v>
      </c>
      <c r="GU151" s="380">
        <v>2019</v>
      </c>
      <c r="GV151" s="380">
        <v>2020</v>
      </c>
      <c r="GX151" s="380">
        <v>2012</v>
      </c>
      <c r="GY151" s="380">
        <v>2013</v>
      </c>
      <c r="GZ151" s="380">
        <v>2014</v>
      </c>
      <c r="HA151" s="380">
        <v>2015</v>
      </c>
      <c r="HB151" s="380">
        <v>2016</v>
      </c>
      <c r="HC151" s="380">
        <v>2017</v>
      </c>
      <c r="HD151" s="380">
        <v>2018</v>
      </c>
      <c r="HE151" s="380">
        <v>2019</v>
      </c>
      <c r="HF151" s="380">
        <v>2020</v>
      </c>
      <c r="HG151" s="380">
        <v>2021</v>
      </c>
      <c r="HI151" s="380">
        <v>2009</v>
      </c>
      <c r="HJ151" s="380">
        <v>2010</v>
      </c>
      <c r="HK151" s="380">
        <v>2011</v>
      </c>
      <c r="HL151" s="380">
        <v>2012</v>
      </c>
      <c r="HM151" s="380">
        <v>2013</v>
      </c>
      <c r="HN151" s="380">
        <v>2014</v>
      </c>
      <c r="HO151" s="380">
        <v>2015</v>
      </c>
      <c r="HP151" s="380">
        <v>2016</v>
      </c>
      <c r="HQ151" s="380">
        <v>2017</v>
      </c>
      <c r="HR151" s="380">
        <v>2018</v>
      </c>
      <c r="HS151" s="380">
        <v>2019</v>
      </c>
      <c r="HT151" s="380">
        <v>2020</v>
      </c>
    </row>
    <row r="152" spans="1:228" ht="15" customHeight="1">
      <c r="C152" s="277"/>
      <c r="E152" s="381" t="s">
        <v>566</v>
      </c>
      <c r="F152" s="29"/>
      <c r="H152" s="382">
        <v>2433.8340999999996</v>
      </c>
      <c r="I152" s="382">
        <v>2252.4741999999997</v>
      </c>
      <c r="J152" s="382">
        <v>2451.0230000000001</v>
      </c>
      <c r="K152" s="382">
        <v>2009.3603999999998</v>
      </c>
      <c r="L152" s="382">
        <v>2141.4555</v>
      </c>
      <c r="M152" s="382">
        <v>2391.8409999999999</v>
      </c>
      <c r="N152" s="382">
        <v>2213.1165000000001</v>
      </c>
      <c r="O152" s="382">
        <v>1921.1510000000001</v>
      </c>
      <c r="P152" s="382">
        <v>1658.8205000000003</v>
      </c>
      <c r="Q152" s="382">
        <v>1653.1686000000004</v>
      </c>
      <c r="R152" s="382">
        <v>1745.6414</v>
      </c>
      <c r="S152" s="382">
        <v>1924.5554000000004</v>
      </c>
      <c r="T152" s="29">
        <v>1778.6078280085694</v>
      </c>
      <c r="U152" s="29">
        <v>1772.0280516198641</v>
      </c>
      <c r="V152" s="29">
        <v>1744.5641428510705</v>
      </c>
      <c r="W152" s="29">
        <v>1751.4593579738619</v>
      </c>
      <c r="X152" s="29">
        <v>1745.1159285089941</v>
      </c>
      <c r="Y152" s="29">
        <v>1766.2226679654043</v>
      </c>
      <c r="Z152" s="29">
        <v>1727.5120679818851</v>
      </c>
      <c r="AA152" s="29">
        <v>1749.1939738123081</v>
      </c>
      <c r="AB152" s="29">
        <v>1750.413319761376</v>
      </c>
      <c r="AC152" s="29">
        <v>1749.7070448607683</v>
      </c>
      <c r="AD152" s="29">
        <v>1754.0853748253203</v>
      </c>
      <c r="AE152" s="29">
        <v>1746.6973853815857</v>
      </c>
      <c r="AF152" s="29">
        <v>1750.7183916233259</v>
      </c>
      <c r="AG152" s="29">
        <v>1750.6069820693808</v>
      </c>
      <c r="AH152" s="29">
        <v>1750.6711930893059</v>
      </c>
      <c r="AI152" s="29">
        <v>1750.576029218646</v>
      </c>
      <c r="AJ152" s="29">
        <v>1752.4217195583353</v>
      </c>
      <c r="AL152" s="222">
        <v>1936.6710999999998</v>
      </c>
      <c r="AM152" s="222">
        <v>1658.6117000000002</v>
      </c>
      <c r="AN152" s="222">
        <v>1785.5000000000009</v>
      </c>
      <c r="AO152" s="222">
        <v>1723.3392619775434</v>
      </c>
      <c r="AP152" s="222">
        <v>1691.8220541165113</v>
      </c>
      <c r="AQ152" s="222">
        <v>1733.6687233039008</v>
      </c>
      <c r="AR152" s="222">
        <v>1750.0000000000002</v>
      </c>
      <c r="AS152" s="222">
        <v>1750.0000000000002</v>
      </c>
      <c r="AT152" s="222">
        <v>1748.1246709052957</v>
      </c>
      <c r="AU152" s="222">
        <v>1747.6408029684233</v>
      </c>
      <c r="AV152" s="222">
        <v>1747.4834575654343</v>
      </c>
      <c r="AW152" s="222">
        <v>1748.7024063229208</v>
      </c>
      <c r="AX152" s="222">
        <v>1749.9562180417529</v>
      </c>
      <c r="AZ152" s="29">
        <v>22.302138022456575</v>
      </c>
      <c r="BA152" s="29">
        <v>232.73334588348916</v>
      </c>
      <c r="BB152" s="29">
        <v>44.93910470466858</v>
      </c>
      <c r="BC152" s="29">
        <v>22.028051619863845</v>
      </c>
      <c r="BD152" s="29">
        <v>-5.4358571489296992</v>
      </c>
      <c r="BE152" s="29">
        <v>3.3346870685661543</v>
      </c>
      <c r="BF152" s="29">
        <v>-2.5248744594291566</v>
      </c>
      <c r="BG152" s="29">
        <v>18.739210399970034</v>
      </c>
      <c r="BH152" s="29">
        <v>-21.190338341035613</v>
      </c>
      <c r="BI152" s="29">
        <v>-0.76224422944483194</v>
      </c>
      <c r="BK152" s="29">
        <v>1921.1510000000001</v>
      </c>
      <c r="BL152" s="29">
        <v>1658.8205000000003</v>
      </c>
      <c r="BM152" s="29">
        <v>1653.1686000000004</v>
      </c>
      <c r="BN152" s="29">
        <v>1745.6414</v>
      </c>
      <c r="BO152" s="29">
        <v>1924.5554000000004</v>
      </c>
      <c r="BP152" s="29">
        <v>1806.4318644588479</v>
      </c>
      <c r="BQ152" s="29">
        <v>1822.6229449002033</v>
      </c>
      <c r="BR152" s="29">
        <v>1794.569236929934</v>
      </c>
      <c r="BS152" s="29">
        <v>1801.7316845554419</v>
      </c>
      <c r="BT152" s="29">
        <v>1794.9868743291613</v>
      </c>
      <c r="BU152" s="29">
        <v>1816.8244217510999</v>
      </c>
      <c r="BV152" s="29">
        <v>1776.6008879898438</v>
      </c>
      <c r="BW152" s="29">
        <v>1799.0418386899601</v>
      </c>
      <c r="BX152" s="29">
        <v>1800.4253608790029</v>
      </c>
      <c r="BY152" s="29">
        <v>1799.7169639497642</v>
      </c>
      <c r="BZ152" s="29">
        <v>1804.2255388426813</v>
      </c>
      <c r="CB152" s="29"/>
      <c r="CC152" s="29"/>
      <c r="CD152" s="29">
        <v>0</v>
      </c>
      <c r="CE152" s="29">
        <v>0</v>
      </c>
      <c r="CF152" s="29">
        <v>0</v>
      </c>
      <c r="CG152" s="29">
        <v>-27.824036450278527</v>
      </c>
      <c r="CH152" s="29">
        <v>-50.594893280339193</v>
      </c>
      <c r="CI152" s="29">
        <v>-50.005094078863522</v>
      </c>
      <c r="CJ152" s="29">
        <v>-50.272326581580046</v>
      </c>
      <c r="CK152" s="29">
        <v>-49.870945820167208</v>
      </c>
      <c r="CL152" s="29">
        <v>-50.601753785695564</v>
      </c>
      <c r="CM152" s="29">
        <v>-49.088820007958702</v>
      </c>
      <c r="CN152" s="29">
        <v>-49.847864877652</v>
      </c>
      <c r="CO152" s="29">
        <v>-50.01204111762695</v>
      </c>
      <c r="CP152" s="29">
        <v>-50.009919088995957</v>
      </c>
      <c r="CQ152" s="29">
        <v>-50.14016401736103</v>
      </c>
      <c r="CV152" s="29">
        <v>0</v>
      </c>
      <c r="CW152" s="29">
        <v>0</v>
      </c>
      <c r="CX152" s="29">
        <v>0</v>
      </c>
      <c r="CY152" s="29">
        <v>0</v>
      </c>
      <c r="CZ152" s="29">
        <v>0</v>
      </c>
      <c r="DA152" s="29">
        <v>0</v>
      </c>
      <c r="DB152" s="29">
        <v>0</v>
      </c>
      <c r="DC152" s="29">
        <v>0</v>
      </c>
      <c r="DD152" s="29">
        <v>0</v>
      </c>
      <c r="DE152" s="29">
        <v>2000.0000000000002</v>
      </c>
      <c r="DF152" s="29">
        <v>1798.717712942876</v>
      </c>
      <c r="DG152" s="29">
        <v>1691.8220541165113</v>
      </c>
      <c r="DH152" s="29">
        <v>1733.6687233039008</v>
      </c>
      <c r="FP152" s="222">
        <v>1900</v>
      </c>
      <c r="FQ152" s="222">
        <v>2000.0000000000002</v>
      </c>
      <c r="FR152" s="222">
        <v>2000</v>
      </c>
      <c r="FS152" s="222">
        <v>2100.0000000000014</v>
      </c>
      <c r="FT152" s="222">
        <v>2110.0000000000005</v>
      </c>
      <c r="FU152" s="222">
        <v>2110.0000000000005</v>
      </c>
      <c r="FV152" s="222">
        <v>2110</v>
      </c>
      <c r="FW152" s="222">
        <v>2110.0000000000005</v>
      </c>
      <c r="FX152" s="222">
        <v>2139.9999999999995</v>
      </c>
      <c r="FY152" s="222">
        <v>2169.9999999999991</v>
      </c>
      <c r="FZ152" s="222">
        <v>2202.5</v>
      </c>
      <c r="GB152" s="222">
        <v>2000.0000000000002</v>
      </c>
      <c r="GC152" s="222">
        <v>2000</v>
      </c>
      <c r="GD152" s="222">
        <v>2100.0000000000014</v>
      </c>
      <c r="GE152" s="222">
        <v>2110.0000000000005</v>
      </c>
      <c r="GF152" s="222">
        <v>2110.0000000000005</v>
      </c>
      <c r="GG152" s="222">
        <v>2110</v>
      </c>
      <c r="GH152" s="222">
        <v>2110.0000000000005</v>
      </c>
      <c r="GI152" s="222">
        <v>2139.9999999999995</v>
      </c>
      <c r="GJ152" s="222">
        <v>2169.9999999999991</v>
      </c>
      <c r="GK152" s="222">
        <v>2202.5</v>
      </c>
      <c r="GM152" s="222">
        <v>1791.7895840685846</v>
      </c>
      <c r="GN152" s="222">
        <v>1798.717712942876</v>
      </c>
      <c r="GO152" s="222">
        <v>1939.082004898981</v>
      </c>
      <c r="GP152" s="222">
        <v>1978.0741184363123</v>
      </c>
      <c r="GQ152" s="222">
        <v>1956.910337011466</v>
      </c>
      <c r="GR152" s="222">
        <v>1930.3920308518118</v>
      </c>
      <c r="GS152" s="222">
        <v>1903.4013801851618</v>
      </c>
      <c r="GT152" s="222">
        <v>1877.3564116158188</v>
      </c>
      <c r="GU152" s="222">
        <v>1853.1687558402471</v>
      </c>
      <c r="GV152" s="222">
        <v>1840.8707822172796</v>
      </c>
      <c r="GX152" s="222">
        <v>1723.3392619775434</v>
      </c>
      <c r="GY152" s="222">
        <v>1691.8220541165113</v>
      </c>
      <c r="GZ152" s="222">
        <v>1733.6687233039008</v>
      </c>
      <c r="HA152" s="222">
        <v>1750.0000000000002</v>
      </c>
      <c r="HB152" s="222">
        <v>1750.0000000000002</v>
      </c>
      <c r="HC152" s="222">
        <v>1748.1246709052957</v>
      </c>
      <c r="HD152" s="222">
        <v>1747.6408029684233</v>
      </c>
      <c r="HE152" s="222">
        <v>1747.4834575654343</v>
      </c>
      <c r="HF152" s="222">
        <v>1748.7024063229208</v>
      </c>
      <c r="HG152" s="222">
        <v>1749.9562180417529</v>
      </c>
      <c r="HI152" s="29"/>
      <c r="HJ152" s="29"/>
      <c r="HK152" s="29">
        <v>1973.5181290879609</v>
      </c>
      <c r="HL152" s="29">
        <v>2000.1969352910955</v>
      </c>
      <c r="HM152" s="29">
        <v>1989.1621441677003</v>
      </c>
      <c r="HN152" s="29">
        <v>1978.0581842806771</v>
      </c>
      <c r="HO152" s="29">
        <v>1956.8834749108291</v>
      </c>
      <c r="HP152" s="29">
        <v>1930.3606695524318</v>
      </c>
      <c r="HQ152" s="29">
        <v>1899.0603923732228</v>
      </c>
      <c r="HR152" s="29">
        <v>1878.4184141114349</v>
      </c>
      <c r="HS152" s="29">
        <v>1853.8467234175625</v>
      </c>
      <c r="HT152" s="29">
        <v>1844.7075226217205</v>
      </c>
    </row>
    <row r="153" spans="1:228" s="159" customFormat="1" ht="15" customHeight="1">
      <c r="A153" s="383"/>
      <c r="B153" s="383"/>
      <c r="C153" s="299"/>
      <c r="D153" s="125"/>
      <c r="E153" s="384"/>
      <c r="F153" s="159" t="s">
        <v>536</v>
      </c>
      <c r="H153" s="385">
        <v>0.5995341670987353</v>
      </c>
      <c r="I153" s="385">
        <v>0.62931251332423688</v>
      </c>
      <c r="J153" s="385">
        <v>0.59491134926110445</v>
      </c>
      <c r="K153" s="385">
        <v>0.69264085228314454</v>
      </c>
      <c r="L153" s="385">
        <v>0.65202008633847386</v>
      </c>
      <c r="M153" s="385">
        <v>0.58063065228834188</v>
      </c>
      <c r="N153" s="385">
        <v>0.57160872461978385</v>
      </c>
      <c r="O153" s="385">
        <v>0.55035871724814966</v>
      </c>
      <c r="P153" s="385">
        <v>0.57216190660773725</v>
      </c>
      <c r="Q153" s="385">
        <v>0.61014563184904436</v>
      </c>
      <c r="R153" s="385">
        <v>0.55558100306282832</v>
      </c>
      <c r="S153" s="385">
        <v>0.53097468381528523</v>
      </c>
      <c r="T153" s="386">
        <v>0.52671299400543592</v>
      </c>
      <c r="U153" s="386">
        <v>0.51186312888730745</v>
      </c>
      <c r="V153" s="386">
        <v>0.5015222481876116</v>
      </c>
      <c r="W153" s="386">
        <v>0.48580862225202354</v>
      </c>
      <c r="X153" s="386">
        <v>0.49162619865459534</v>
      </c>
      <c r="Y153" s="386">
        <v>0.49382730207513725</v>
      </c>
      <c r="Z153" s="386">
        <v>0.51149307345681849</v>
      </c>
      <c r="AA153" s="386">
        <v>0.51179229772533152</v>
      </c>
      <c r="AB153" s="386">
        <v>0.50956196717172741</v>
      </c>
      <c r="AC153" s="386">
        <v>0.50735349005168062</v>
      </c>
      <c r="AD153" s="386">
        <v>0.50468230244706003</v>
      </c>
      <c r="AE153" s="386">
        <v>0.50482363232727168</v>
      </c>
      <c r="AF153" s="386">
        <v>0.50292007332245314</v>
      </c>
      <c r="AG153" s="386">
        <v>0.50087259939932971</v>
      </c>
      <c r="AH153" s="386">
        <v>0.49884177045031425</v>
      </c>
      <c r="AI153" s="386">
        <v>0.49697001279030639</v>
      </c>
      <c r="AJ153" s="386">
        <v>0.49529487172505193</v>
      </c>
      <c r="AL153" s="386">
        <v>0.54594825109952849</v>
      </c>
      <c r="AM153" s="386">
        <v>0.5722339351639687</v>
      </c>
      <c r="AN153" s="386">
        <v>0.57586978845301062</v>
      </c>
      <c r="AO153" s="386">
        <v>0.57376187873853357</v>
      </c>
      <c r="AP153" s="386">
        <v>0.57191687239022015</v>
      </c>
      <c r="AQ153" s="386">
        <v>0.57365364775399919</v>
      </c>
      <c r="AR153" s="386">
        <v>0.57441524911563857</v>
      </c>
      <c r="AS153" s="386">
        <v>0.57441524911563857</v>
      </c>
      <c r="AT153" s="386">
        <v>0.57433971986778964</v>
      </c>
      <c r="AU153" s="386">
        <v>0.57404714133794521</v>
      </c>
      <c r="AV153" s="386">
        <v>0.57375764913158933</v>
      </c>
      <c r="AW153" s="386">
        <v>0.57351710387149046</v>
      </c>
      <c r="AX153" s="386">
        <v>0.57348106910194285</v>
      </c>
      <c r="AZ153" s="386">
        <v>-1.8180875675705255E-2</v>
      </c>
      <c r="BA153" s="386">
        <v>-4.0942188574934923E-2</v>
      </c>
      <c r="BB153" s="386">
        <v>-4.6940653748563266E-2</v>
      </c>
      <c r="BC153" s="386">
        <v>-6.2552120228331121E-2</v>
      </c>
      <c r="BD153" s="386">
        <v>-7.2893000928026974E-2</v>
      </c>
      <c r="BE153" s="386">
        <v>-8.8531097615766108E-2</v>
      </c>
      <c r="BF153" s="386">
        <v>-8.2420942683349874E-2</v>
      </c>
      <c r="BG153" s="386">
        <v>-7.9930347056452078E-2</v>
      </c>
      <c r="BH153" s="386">
        <v>-6.2024030414671971E-2</v>
      </c>
      <c r="BI153" s="386">
        <v>-6.1688771376611329E-2</v>
      </c>
      <c r="BK153" s="386">
        <v>0.55035871724814966</v>
      </c>
      <c r="BL153" s="386">
        <v>0.57216190660773725</v>
      </c>
      <c r="BM153" s="386">
        <v>0.61014563184904436</v>
      </c>
      <c r="BN153" s="386">
        <v>0.55558100306282832</v>
      </c>
      <c r="BO153" s="386">
        <v>0.53097468381528523</v>
      </c>
      <c r="BP153" s="386">
        <v>0.52740108810947162</v>
      </c>
      <c r="BQ153" s="386">
        <v>0.51348734903306081</v>
      </c>
      <c r="BR153" s="386">
        <v>0.50341672737501719</v>
      </c>
      <c r="BS153" s="386">
        <v>0.4880837279990512</v>
      </c>
      <c r="BT153" s="386">
        <v>0.49423621246373378</v>
      </c>
      <c r="BU153" s="386">
        <v>0.49674474629117776</v>
      </c>
      <c r="BV153" s="386">
        <v>0.51494747890352499</v>
      </c>
      <c r="BW153" s="386">
        <v>0.51536405707104849</v>
      </c>
      <c r="BX153" s="386">
        <v>0.51309423655291397</v>
      </c>
      <c r="BY153" s="386">
        <v>0.51084294520898088</v>
      </c>
      <c r="BZ153" s="386">
        <v>0.50814420020395901</v>
      </c>
      <c r="CB153" s="386"/>
      <c r="CC153" s="386"/>
      <c r="CD153" s="386">
        <v>0</v>
      </c>
      <c r="CE153" s="386">
        <v>0</v>
      </c>
      <c r="CF153" s="386">
        <v>0</v>
      </c>
      <c r="CG153" s="386">
        <v>-6.8809410403569693E-4</v>
      </c>
      <c r="CH153" s="386">
        <v>-1.6242201457533634E-3</v>
      </c>
      <c r="CI153" s="386">
        <v>-1.8944791874055955E-3</v>
      </c>
      <c r="CJ153" s="386">
        <v>-2.2751057470276614E-3</v>
      </c>
      <c r="CK153" s="386">
        <v>-2.6100138091384451E-3</v>
      </c>
      <c r="CL153" s="386">
        <v>-2.9174442160405101E-3</v>
      </c>
      <c r="CM153" s="386">
        <v>-3.4544054467064989E-3</v>
      </c>
      <c r="CN153" s="386">
        <v>-3.5717593457169627E-3</v>
      </c>
      <c r="CO153" s="386">
        <v>-3.5322693811865591E-3</v>
      </c>
      <c r="CP153" s="386">
        <v>-3.4894551573002586E-3</v>
      </c>
      <c r="CQ153" s="386">
        <v>-3.4618977568989795E-3</v>
      </c>
      <c r="CS153" s="387"/>
      <c r="CV153" s="386">
        <v>0</v>
      </c>
      <c r="CW153" s="386">
        <v>0</v>
      </c>
      <c r="CX153" s="386">
        <v>0</v>
      </c>
      <c r="CY153" s="386">
        <v>0</v>
      </c>
      <c r="CZ153" s="386">
        <v>0</v>
      </c>
      <c r="DA153" s="386">
        <v>0</v>
      </c>
      <c r="DB153" s="386">
        <v>0</v>
      </c>
      <c r="DC153" s="386">
        <v>0</v>
      </c>
      <c r="DD153" s="386">
        <v>0</v>
      </c>
      <c r="DE153" s="386">
        <v>0.64658945186308514</v>
      </c>
      <c r="DF153" s="386">
        <v>0.57379014824397112</v>
      </c>
      <c r="DG153" s="386">
        <v>0.57191687239022015</v>
      </c>
      <c r="DH153" s="386">
        <v>0.57365364775399919</v>
      </c>
      <c r="DT153" s="5"/>
      <c r="DU153" s="5"/>
      <c r="DW153" s="5"/>
      <c r="DX153" s="5"/>
      <c r="DY153" s="5"/>
      <c r="DZ153" s="5"/>
      <c r="EA153" s="5"/>
      <c r="EB153" s="5"/>
      <c r="EC153" s="5"/>
      <c r="ED153" s="5"/>
      <c r="EE153" s="5"/>
      <c r="EF153" s="5"/>
      <c r="EG153" s="5"/>
      <c r="EH153" s="5"/>
      <c r="EI153" s="5"/>
      <c r="EJ153" s="5"/>
      <c r="EK153" s="5"/>
      <c r="EL153" s="5"/>
      <c r="EM153" s="5"/>
      <c r="EN153" s="5"/>
      <c r="EO153" s="5"/>
      <c r="EP153" s="5"/>
      <c r="EQ153" s="5"/>
      <c r="ER153" s="5"/>
      <c r="ES153" s="5"/>
      <c r="ET153" s="5"/>
      <c r="EU153" s="5"/>
      <c r="EV153" s="5"/>
      <c r="EW153" s="5"/>
      <c r="EX153" s="5"/>
      <c r="EY153" s="5"/>
      <c r="EZ153" s="5"/>
      <c r="FA153" s="5"/>
      <c r="FB153" s="5"/>
      <c r="FC153" s="5"/>
      <c r="FE153" s="5"/>
      <c r="FF153" s="5"/>
      <c r="FG153" s="5"/>
      <c r="FH153" s="5"/>
      <c r="FI153" s="5"/>
      <c r="FJ153" s="5"/>
      <c r="FK153" s="5"/>
      <c r="FL153" s="5"/>
      <c r="FM153" s="5"/>
      <c r="FN153" s="5"/>
      <c r="FO153" s="5"/>
      <c r="FP153" s="386">
        <v>0.64881397234706273</v>
      </c>
      <c r="FQ153" s="386">
        <v>0.64658945186308514</v>
      </c>
      <c r="FR153" s="386">
        <v>0.64473804885183761</v>
      </c>
      <c r="FS153" s="386">
        <v>0.64704896614872853</v>
      </c>
      <c r="FT153" s="386">
        <v>0.6473605630034156</v>
      </c>
      <c r="FU153" s="386">
        <v>0.6473605630034156</v>
      </c>
      <c r="FV153" s="386">
        <v>0.6473605630034156</v>
      </c>
      <c r="FW153" s="386">
        <v>0.6473605630034156</v>
      </c>
      <c r="FX153" s="386">
        <v>0.64377162448052216</v>
      </c>
      <c r="FY153" s="386">
        <v>0.6402819192808421</v>
      </c>
      <c r="FZ153" s="386">
        <v>0.63660868437145501</v>
      </c>
      <c r="GA153" s="5"/>
      <c r="GB153" s="386">
        <v>0.64658945186308514</v>
      </c>
      <c r="GC153" s="386">
        <v>0.64473804885183761</v>
      </c>
      <c r="GD153" s="386">
        <v>0.64704896614872853</v>
      </c>
      <c r="GE153" s="386">
        <v>0.6473605630034156</v>
      </c>
      <c r="GF153" s="386">
        <v>0.6473605630034156</v>
      </c>
      <c r="GG153" s="386">
        <v>0.6473605630034156</v>
      </c>
      <c r="GH153" s="386">
        <v>0.6473605630034156</v>
      </c>
      <c r="GI153" s="386">
        <v>0.64377162448052216</v>
      </c>
      <c r="GJ153" s="386">
        <v>0.6402819192808421</v>
      </c>
      <c r="GK153" s="386">
        <v>0.63660868437145501</v>
      </c>
      <c r="GL153" s="5"/>
      <c r="GM153" s="386">
        <v>0.5632968559282604</v>
      </c>
      <c r="GN153" s="386">
        <v>0.57379014824397112</v>
      </c>
      <c r="GO153" s="386">
        <v>0.5725052413287024</v>
      </c>
      <c r="GP153" s="386">
        <v>0.5743200974500372</v>
      </c>
      <c r="GQ153" s="386">
        <v>0.57366098106816898</v>
      </c>
      <c r="GR153" s="386">
        <v>0.57279392140899321</v>
      </c>
      <c r="GS153" s="386">
        <v>0.57187431921424081</v>
      </c>
      <c r="GT153" s="386">
        <v>0.56990733871385379</v>
      </c>
      <c r="GU153" s="386">
        <v>0.56763000721174695</v>
      </c>
      <c r="GV153" s="386">
        <v>0.56549824382213754</v>
      </c>
      <c r="GX153" s="386">
        <v>0.57376187873853357</v>
      </c>
      <c r="GY153" s="386">
        <v>0.57191687239022015</v>
      </c>
      <c r="GZ153" s="386">
        <v>0.57365364775399919</v>
      </c>
      <c r="HA153" s="386">
        <v>0.57441524911563857</v>
      </c>
      <c r="HB153" s="386">
        <v>0.57441524911563857</v>
      </c>
      <c r="HC153" s="386">
        <v>0.57433971986778964</v>
      </c>
      <c r="HD153" s="386">
        <v>0.57404714133794521</v>
      </c>
      <c r="HE153" s="386">
        <v>0.57375764913158933</v>
      </c>
      <c r="HF153" s="386">
        <v>0.57351710387149046</v>
      </c>
      <c r="HG153" s="386">
        <v>0.57348106910194285</v>
      </c>
      <c r="HH153" s="5"/>
      <c r="HI153" s="386">
        <v>0.54594825109952838</v>
      </c>
      <c r="HJ153" s="386">
        <v>0.6414491436849159</v>
      </c>
      <c r="HK153" s="386">
        <v>0.63891508040340861</v>
      </c>
      <c r="HL153" s="386">
        <v>0.63839095657424905</v>
      </c>
      <c r="HM153" s="386">
        <v>0.63642090697923293</v>
      </c>
      <c r="HN153" s="386">
        <v>0.63605399153846254</v>
      </c>
      <c r="HO153" s="386">
        <v>0.63532264762557733</v>
      </c>
      <c r="HP153" s="386">
        <v>0.63437072890613799</v>
      </c>
      <c r="HQ153" s="386">
        <v>0.633213799713505</v>
      </c>
      <c r="HR153" s="386">
        <v>0.63063737968980815</v>
      </c>
      <c r="HS153" s="386">
        <v>0.63323230031293198</v>
      </c>
      <c r="HT153" s="386">
        <v>0.62926788572629166</v>
      </c>
    </row>
    <row r="154" spans="1:228" ht="15" customHeight="1">
      <c r="E154" s="388" t="s">
        <v>567</v>
      </c>
      <c r="F154" s="389"/>
      <c r="O154" s="390"/>
      <c r="P154" s="390"/>
      <c r="Q154" s="390"/>
      <c r="R154" s="390"/>
      <c r="S154" s="390"/>
      <c r="T154" s="390">
        <v>0.5</v>
      </c>
      <c r="U154" s="390">
        <v>0.5</v>
      </c>
      <c r="V154" s="390">
        <v>0.5</v>
      </c>
      <c r="W154" s="390">
        <v>0.5</v>
      </c>
      <c r="X154" s="390">
        <v>0.5</v>
      </c>
      <c r="Y154" s="390">
        <v>0.5</v>
      </c>
      <c r="Z154" s="390">
        <v>0.5</v>
      </c>
      <c r="AA154" s="390">
        <v>0.5</v>
      </c>
      <c r="AB154" s="390">
        <v>0.5</v>
      </c>
      <c r="AC154" s="390">
        <v>0.5</v>
      </c>
      <c r="AD154" s="390">
        <v>0.5</v>
      </c>
      <c r="AE154" s="390">
        <v>0.5</v>
      </c>
      <c r="AF154" s="390">
        <v>0.5</v>
      </c>
      <c r="AG154" s="390">
        <v>0.5</v>
      </c>
      <c r="AH154" s="390">
        <v>0.5</v>
      </c>
      <c r="AI154" s="390">
        <v>0.5</v>
      </c>
      <c r="AJ154" s="390">
        <v>0.5</v>
      </c>
      <c r="AL154" s="390"/>
      <c r="AM154" s="390"/>
      <c r="AN154" s="390">
        <v>0</v>
      </c>
      <c r="AO154" s="390">
        <v>0.6</v>
      </c>
      <c r="AP154" s="390">
        <v>0.55000000000000004</v>
      </c>
      <c r="AQ154" s="390">
        <v>0.5</v>
      </c>
      <c r="AR154" s="390">
        <v>0.5</v>
      </c>
      <c r="AS154" s="390">
        <v>0.5</v>
      </c>
      <c r="AT154" s="390">
        <v>0.5</v>
      </c>
      <c r="AU154" s="390">
        <v>0.5</v>
      </c>
      <c r="AV154" s="390">
        <v>0.5</v>
      </c>
      <c r="AW154" s="390">
        <v>0.5</v>
      </c>
      <c r="AX154" s="390">
        <v>0.5</v>
      </c>
      <c r="AZ154" s="390">
        <v>-0.6</v>
      </c>
      <c r="BA154" s="390">
        <v>-0.55000000000000004</v>
      </c>
      <c r="BB154" s="390">
        <v>0</v>
      </c>
      <c r="BC154" s="390">
        <v>0</v>
      </c>
      <c r="BD154" s="390">
        <v>0</v>
      </c>
      <c r="BE154" s="390">
        <v>0</v>
      </c>
      <c r="BF154" s="390">
        <v>0</v>
      </c>
      <c r="BG154" s="390">
        <v>0</v>
      </c>
      <c r="BH154" s="390">
        <v>0</v>
      </c>
      <c r="BI154" s="390">
        <v>0</v>
      </c>
      <c r="BK154" s="390"/>
      <c r="BL154" s="390"/>
      <c r="BM154" s="390"/>
      <c r="BN154" s="390"/>
      <c r="BO154" s="390"/>
      <c r="BP154" s="390">
        <v>0.5</v>
      </c>
      <c r="BQ154" s="390">
        <v>0.5</v>
      </c>
      <c r="BR154" s="390">
        <v>0.5</v>
      </c>
      <c r="BS154" s="390">
        <v>0.5</v>
      </c>
      <c r="BT154" s="390">
        <v>0.5</v>
      </c>
      <c r="BU154" s="390">
        <v>0.5</v>
      </c>
      <c r="BV154" s="390">
        <v>0.5</v>
      </c>
      <c r="BW154" s="390">
        <v>0.5</v>
      </c>
      <c r="BX154" s="390">
        <v>0.5</v>
      </c>
      <c r="BY154" s="390">
        <v>0.5</v>
      </c>
      <c r="BZ154" s="390">
        <v>0.5</v>
      </c>
      <c r="CB154" s="390"/>
      <c r="CC154" s="390"/>
      <c r="CD154" s="390">
        <v>0</v>
      </c>
      <c r="CE154" s="390">
        <v>0</v>
      </c>
      <c r="CF154" s="390">
        <v>0</v>
      </c>
      <c r="CG154" s="390">
        <v>0</v>
      </c>
      <c r="CH154" s="390">
        <v>0</v>
      </c>
      <c r="CI154" s="390">
        <v>0</v>
      </c>
      <c r="CJ154" s="390">
        <v>0</v>
      </c>
      <c r="CK154" s="390">
        <v>0</v>
      </c>
      <c r="CL154" s="390">
        <v>0</v>
      </c>
      <c r="CM154" s="390">
        <v>0</v>
      </c>
      <c r="CN154" s="390">
        <v>0</v>
      </c>
      <c r="CO154" s="390">
        <v>0</v>
      </c>
      <c r="CP154" s="390">
        <v>0</v>
      </c>
      <c r="CQ154" s="390">
        <v>0</v>
      </c>
      <c r="CV154" s="390">
        <v>0</v>
      </c>
      <c r="CW154" s="390">
        <v>0</v>
      </c>
      <c r="CX154" s="390">
        <v>0</v>
      </c>
      <c r="CY154" s="390">
        <v>0</v>
      </c>
      <c r="CZ154" s="390">
        <v>0</v>
      </c>
      <c r="DA154" s="390">
        <v>0</v>
      </c>
      <c r="DB154" s="390">
        <v>0</v>
      </c>
      <c r="DC154" s="390">
        <v>0</v>
      </c>
      <c r="DD154" s="390">
        <v>0</v>
      </c>
      <c r="DE154" s="390">
        <v>0.4</v>
      </c>
      <c r="DF154" s="390">
        <v>0.45</v>
      </c>
      <c r="DG154" s="390">
        <v>0.55000000000000004</v>
      </c>
      <c r="DH154" s="390">
        <v>0.5</v>
      </c>
      <c r="EC154" s="159"/>
      <c r="ED154" s="159"/>
      <c r="EE154" s="159"/>
      <c r="EF154" s="159"/>
      <c r="EG154" s="159"/>
      <c r="EH154" s="159"/>
      <c r="EI154" s="159"/>
      <c r="EJ154" s="159"/>
      <c r="EK154" s="159"/>
      <c r="EL154" s="159"/>
      <c r="EM154" s="159"/>
      <c r="EN154" s="159"/>
      <c r="EO154" s="159"/>
      <c r="FE154" s="159"/>
      <c r="FF154" s="159"/>
      <c r="FG154" s="159"/>
      <c r="FH154" s="159"/>
      <c r="FI154" s="159"/>
      <c r="FJ154" s="159"/>
      <c r="FK154" s="159"/>
      <c r="FL154" s="159"/>
      <c r="FM154" s="159"/>
      <c r="FN154" s="159"/>
      <c r="FP154" s="390">
        <v>0.35</v>
      </c>
      <c r="FQ154" s="390">
        <v>0.4</v>
      </c>
      <c r="FR154" s="390">
        <v>0.4</v>
      </c>
      <c r="FS154" s="390">
        <v>0.45</v>
      </c>
      <c r="FT154" s="390">
        <v>0.45</v>
      </c>
      <c r="FU154" s="390">
        <v>0.45</v>
      </c>
      <c r="FV154" s="390">
        <v>0.45</v>
      </c>
      <c r="FW154" s="390">
        <v>0.45</v>
      </c>
      <c r="FX154" s="390">
        <v>0.45</v>
      </c>
      <c r="FY154" s="390">
        <v>0.45</v>
      </c>
      <c r="FZ154" s="390">
        <v>0.45</v>
      </c>
      <c r="GB154" s="390">
        <v>0.4</v>
      </c>
      <c r="GC154" s="390">
        <v>0.4</v>
      </c>
      <c r="GD154" s="390">
        <v>0.45</v>
      </c>
      <c r="GE154" s="390">
        <v>0.45</v>
      </c>
      <c r="GF154" s="390">
        <v>0.45</v>
      </c>
      <c r="GG154" s="390">
        <v>0.45</v>
      </c>
      <c r="GH154" s="390">
        <v>0.45</v>
      </c>
      <c r="GI154" s="390">
        <v>0.45</v>
      </c>
      <c r="GJ154" s="390">
        <v>0.45</v>
      </c>
      <c r="GK154" s="390">
        <v>0.45</v>
      </c>
      <c r="GL154" s="159"/>
      <c r="GM154" s="390">
        <v>0.6</v>
      </c>
      <c r="GN154" s="390">
        <v>0.45</v>
      </c>
      <c r="GO154" s="390">
        <v>0.45</v>
      </c>
      <c r="GP154" s="390">
        <v>0.45</v>
      </c>
      <c r="GQ154" s="390">
        <v>0.45</v>
      </c>
      <c r="GR154" s="390">
        <v>0.45</v>
      </c>
      <c r="GS154" s="390">
        <v>0.45</v>
      </c>
      <c r="GT154" s="390">
        <v>0.45</v>
      </c>
      <c r="GU154" s="390">
        <v>0.45</v>
      </c>
      <c r="GV154" s="390">
        <v>0.45</v>
      </c>
      <c r="GX154" s="390">
        <v>0.6</v>
      </c>
      <c r="GY154" s="390">
        <v>0.55000000000000004</v>
      </c>
      <c r="GZ154" s="390">
        <v>0.5</v>
      </c>
      <c r="HA154" s="390">
        <v>0.5</v>
      </c>
      <c r="HB154" s="390">
        <v>0.5</v>
      </c>
      <c r="HC154" s="390">
        <v>0.5</v>
      </c>
      <c r="HD154" s="390">
        <v>0.5</v>
      </c>
      <c r="HE154" s="390">
        <v>0.5</v>
      </c>
      <c r="HF154" s="390">
        <v>0.5</v>
      </c>
      <c r="HG154" s="390">
        <v>0.5</v>
      </c>
      <c r="HH154" s="159"/>
      <c r="HI154" s="390"/>
      <c r="HJ154" s="390">
        <v>0.4</v>
      </c>
      <c r="HK154" s="390">
        <v>0.4</v>
      </c>
      <c r="HL154" s="390">
        <v>0.4</v>
      </c>
      <c r="HM154" s="390">
        <v>0.45</v>
      </c>
      <c r="HN154" s="390">
        <v>0.45</v>
      </c>
      <c r="HO154" s="390">
        <v>0.45</v>
      </c>
      <c r="HP154" s="390">
        <v>0.45</v>
      </c>
      <c r="HQ154" s="390">
        <v>0.45</v>
      </c>
      <c r="HR154" s="390">
        <v>0.45</v>
      </c>
      <c r="HS154" s="390">
        <v>0.45</v>
      </c>
      <c r="HT154" s="390">
        <v>0.45</v>
      </c>
    </row>
    <row r="155" spans="1:228" ht="15" customHeight="1">
      <c r="E155" s="249" t="s">
        <v>568</v>
      </c>
      <c r="F155" s="391"/>
      <c r="P155" s="391"/>
      <c r="Q155" s="391"/>
      <c r="R155" s="391"/>
      <c r="S155" s="391"/>
      <c r="T155" s="391"/>
      <c r="U155" s="391"/>
      <c r="V155" s="391"/>
      <c r="W155" s="391"/>
      <c r="X155" s="391"/>
      <c r="Y155" s="391"/>
      <c r="Z155" s="391"/>
      <c r="AA155" s="391"/>
      <c r="AB155" s="391"/>
      <c r="AC155" s="391"/>
      <c r="AD155" s="391"/>
      <c r="AE155" s="391"/>
      <c r="AF155" s="391"/>
      <c r="AG155" s="391"/>
      <c r="AH155" s="391"/>
      <c r="AI155" s="391"/>
      <c r="AJ155" s="391"/>
      <c r="AL155" s="391"/>
      <c r="AM155" s="391"/>
      <c r="AN155" s="391"/>
      <c r="AO155" s="391"/>
      <c r="AP155" s="391"/>
      <c r="AQ155" s="391"/>
      <c r="AR155" s="391"/>
      <c r="AS155" s="391"/>
      <c r="AT155" s="391"/>
      <c r="AU155" s="391"/>
      <c r="AV155" s="391"/>
      <c r="AW155" s="391"/>
      <c r="AX155" s="391"/>
      <c r="AZ155" s="391"/>
      <c r="BA155" s="391"/>
      <c r="BB155" s="391"/>
      <c r="BC155" s="391"/>
      <c r="BD155" s="391"/>
      <c r="BE155" s="391"/>
      <c r="BF155" s="391"/>
      <c r="BG155" s="391"/>
      <c r="BH155" s="391"/>
      <c r="BI155" s="391"/>
      <c r="BK155" s="391"/>
      <c r="BL155" s="391"/>
      <c r="BM155" s="391"/>
      <c r="BN155" s="391"/>
      <c r="BO155" s="391"/>
      <c r="BP155" s="391"/>
      <c r="BQ155" s="391"/>
      <c r="BR155" s="391"/>
      <c r="BS155" s="391"/>
      <c r="BT155" s="391"/>
      <c r="BU155" s="391"/>
      <c r="BV155" s="391"/>
      <c r="BW155" s="391"/>
      <c r="BX155" s="391"/>
      <c r="BY155" s="391"/>
      <c r="BZ155" s="391"/>
      <c r="CB155" s="391"/>
      <c r="CC155" s="391"/>
      <c r="CD155" s="391"/>
      <c r="CE155" s="391"/>
      <c r="CF155" s="391"/>
      <c r="CG155" s="391"/>
      <c r="CH155" s="391"/>
      <c r="CI155" s="391"/>
      <c r="CJ155" s="391"/>
      <c r="CK155" s="391"/>
      <c r="CL155" s="391"/>
      <c r="CM155" s="391"/>
      <c r="CN155" s="391"/>
      <c r="CO155" s="391"/>
      <c r="CP155" s="391"/>
      <c r="CQ155" s="391"/>
      <c r="CV155" s="391"/>
      <c r="CW155" s="391"/>
      <c r="CX155" s="391"/>
      <c r="CY155" s="391"/>
      <c r="CZ155" s="391"/>
      <c r="DA155" s="391"/>
      <c r="DB155" s="391"/>
      <c r="DC155" s="391"/>
      <c r="DD155" s="391"/>
      <c r="DE155" s="391"/>
      <c r="DF155" s="391"/>
      <c r="DG155" s="391"/>
      <c r="DH155" s="391"/>
      <c r="FO155" s="159"/>
      <c r="FP155" s="391"/>
      <c r="FQ155" s="391"/>
      <c r="FR155" s="391"/>
      <c r="FS155" s="391"/>
      <c r="FT155" s="391"/>
      <c r="FU155" s="391"/>
      <c r="FV155" s="391"/>
      <c r="FW155" s="391"/>
      <c r="FX155" s="391"/>
      <c r="FY155" s="391"/>
      <c r="FZ155" s="391"/>
      <c r="GA155" s="159"/>
      <c r="GB155" s="159"/>
      <c r="GC155" s="159"/>
      <c r="GD155" s="159"/>
      <c r="GE155" s="159"/>
      <c r="GF155" s="159"/>
      <c r="GG155" s="159"/>
      <c r="GH155" s="159"/>
      <c r="GI155" s="159"/>
      <c r="GJ155" s="159"/>
      <c r="GK155" s="159"/>
      <c r="GM155" s="391"/>
      <c r="GN155" s="391"/>
      <c r="GO155" s="391"/>
      <c r="GP155" s="391"/>
      <c r="GQ155" s="391"/>
      <c r="GR155" s="391"/>
      <c r="GS155" s="391"/>
      <c r="GT155" s="391"/>
      <c r="GU155" s="391"/>
      <c r="GV155" s="391"/>
      <c r="GX155" s="391"/>
      <c r="GY155" s="391"/>
      <c r="GZ155" s="391"/>
      <c r="HA155" s="391"/>
      <c r="HB155" s="391"/>
      <c r="HC155" s="391"/>
      <c r="HD155" s="391"/>
      <c r="HE155" s="391"/>
      <c r="HF155" s="391"/>
      <c r="HG155" s="391"/>
      <c r="HI155" s="391"/>
      <c r="HJ155" s="391"/>
      <c r="HK155" s="391"/>
      <c r="HL155" s="391"/>
      <c r="HM155" s="391"/>
      <c r="HN155" s="391"/>
      <c r="HO155" s="391"/>
      <c r="HP155" s="391"/>
      <c r="HQ155" s="391"/>
      <c r="HR155" s="391"/>
      <c r="HS155" s="391"/>
      <c r="HT155" s="391"/>
    </row>
    <row r="156" spans="1:228" ht="15" customHeight="1">
      <c r="E156" s="391"/>
      <c r="F156" s="392" t="s">
        <v>569</v>
      </c>
      <c r="P156" s="393"/>
      <c r="Q156" s="393"/>
      <c r="R156" s="393"/>
      <c r="S156" s="393"/>
      <c r="T156" s="393">
        <v>786.10833333333335</v>
      </c>
      <c r="U156" s="393">
        <v>785.95500000000004</v>
      </c>
      <c r="V156" s="393">
        <v>773.18666666666661</v>
      </c>
      <c r="W156" s="393">
        <v>775.33600000000001</v>
      </c>
      <c r="X156" s="393">
        <v>778.27700000000004</v>
      </c>
      <c r="Y156" s="393">
        <v>808.21799999999996</v>
      </c>
      <c r="Z156" s="393">
        <v>840.65899999999999</v>
      </c>
      <c r="AA156" s="393">
        <v>852.97</v>
      </c>
      <c r="AB156" s="393">
        <v>850.28200000000004</v>
      </c>
      <c r="AC156" s="393">
        <v>847.59299999999996</v>
      </c>
      <c r="AD156" s="393">
        <v>847.40499999999997</v>
      </c>
      <c r="AE156" s="393">
        <v>847.21600000000001</v>
      </c>
      <c r="AF156" s="393">
        <v>1007.377</v>
      </c>
      <c r="AG156" s="393">
        <v>817.48900000000003</v>
      </c>
      <c r="AH156" s="393">
        <v>816.65</v>
      </c>
      <c r="AI156" s="393">
        <v>816.46199999999999</v>
      </c>
      <c r="AJ156" s="393">
        <v>816.27300000000002</v>
      </c>
      <c r="AL156" s="393"/>
      <c r="AM156" s="393"/>
      <c r="AN156" s="393"/>
      <c r="AO156" s="393">
        <v>437.30533333333335</v>
      </c>
      <c r="AP156" s="393">
        <v>609.47199999999998</v>
      </c>
      <c r="AQ156" s="393">
        <v>657.98099999999999</v>
      </c>
      <c r="AR156" s="393">
        <v>754.29</v>
      </c>
      <c r="AS156" s="393">
        <v>751.23099999999999</v>
      </c>
      <c r="AT156" s="393">
        <v>751.173</v>
      </c>
      <c r="AU156" s="393">
        <v>781.11400000000003</v>
      </c>
      <c r="AV156" s="393">
        <v>811.05600000000004</v>
      </c>
      <c r="AW156" s="393">
        <v>843.49699999999996</v>
      </c>
      <c r="AX156" s="393">
        <v>855.93799999999999</v>
      </c>
      <c r="AZ156" s="393">
        <v>-437.30533333333335</v>
      </c>
      <c r="BA156" s="393">
        <v>-609.47199999999998</v>
      </c>
      <c r="BB156" s="393">
        <v>128.12733333333335</v>
      </c>
      <c r="BC156" s="393">
        <v>31.665000000000077</v>
      </c>
      <c r="BD156" s="393">
        <v>21.955666666666616</v>
      </c>
      <c r="BE156" s="393">
        <v>24.163000000000011</v>
      </c>
      <c r="BF156" s="393">
        <v>-2.8369999999999891</v>
      </c>
      <c r="BG156" s="393">
        <v>-2.8380000000000791</v>
      </c>
      <c r="BH156" s="393">
        <v>-2.8379999999999654</v>
      </c>
      <c r="BI156" s="393">
        <v>-2.9679999999999609</v>
      </c>
      <c r="BK156" s="393"/>
      <c r="BL156" s="393"/>
      <c r="BM156" s="393"/>
      <c r="BN156" s="393"/>
      <c r="BO156" s="393"/>
      <c r="BP156" s="393">
        <v>786.10833333333335</v>
      </c>
      <c r="BQ156" s="393">
        <v>785.95500000000004</v>
      </c>
      <c r="BR156" s="393">
        <v>773.18666666666661</v>
      </c>
      <c r="BS156" s="393">
        <v>775.33600000000001</v>
      </c>
      <c r="BT156" s="393">
        <v>778.27700000000004</v>
      </c>
      <c r="BU156" s="393">
        <v>808.21799999999996</v>
      </c>
      <c r="BV156" s="393">
        <v>840.65899999999999</v>
      </c>
      <c r="BW156" s="393">
        <v>852.97</v>
      </c>
      <c r="BX156" s="393">
        <v>850.28200000000004</v>
      </c>
      <c r="BY156" s="393">
        <v>847.59299999999996</v>
      </c>
      <c r="BZ156" s="393">
        <v>847.40499999999997</v>
      </c>
      <c r="CB156" s="393"/>
      <c r="CC156" s="393"/>
      <c r="CD156" s="393">
        <v>0</v>
      </c>
      <c r="CE156" s="393">
        <v>0</v>
      </c>
      <c r="CF156" s="393">
        <v>0</v>
      </c>
      <c r="CG156" s="393">
        <v>0</v>
      </c>
      <c r="CH156" s="393">
        <v>0</v>
      </c>
      <c r="CI156" s="393">
        <v>0</v>
      </c>
      <c r="CJ156" s="393">
        <v>0</v>
      </c>
      <c r="CK156" s="393">
        <v>0</v>
      </c>
      <c r="CL156" s="393">
        <v>0</v>
      </c>
      <c r="CM156" s="393">
        <v>0</v>
      </c>
      <c r="CN156" s="393">
        <v>0</v>
      </c>
      <c r="CO156" s="393">
        <v>0</v>
      </c>
      <c r="CP156" s="393">
        <v>0</v>
      </c>
      <c r="CQ156" s="393">
        <v>0</v>
      </c>
      <c r="CV156" s="393">
        <v>0</v>
      </c>
      <c r="CW156" s="393">
        <v>0</v>
      </c>
      <c r="CX156" s="393">
        <v>0</v>
      </c>
      <c r="CY156" s="393">
        <v>0</v>
      </c>
      <c r="CZ156" s="393">
        <v>0</v>
      </c>
      <c r="DA156" s="393">
        <v>0</v>
      </c>
      <c r="DB156" s="393">
        <v>0</v>
      </c>
      <c r="DC156" s="393">
        <v>0</v>
      </c>
      <c r="DD156" s="393">
        <v>0</v>
      </c>
      <c r="DE156" s="393">
        <v>1095.9886000000001</v>
      </c>
      <c r="DF156" s="393">
        <v>899.4425</v>
      </c>
      <c r="DG156" s="393">
        <v>609.47199999999998</v>
      </c>
      <c r="DH156" s="393">
        <v>657.98099999999999</v>
      </c>
      <c r="FP156" s="393">
        <v>1105.7774999999999</v>
      </c>
      <c r="FQ156" s="393">
        <v>1095.9886000000001</v>
      </c>
      <c r="FR156" s="393">
        <v>1078.9302</v>
      </c>
      <c r="FS156" s="393">
        <v>1074.4543000000001</v>
      </c>
      <c r="FT156" s="393">
        <v>1049.3959</v>
      </c>
      <c r="FU156" s="393">
        <v>1064.3375000000001</v>
      </c>
      <c r="FV156" s="393">
        <v>1012.2788999999999</v>
      </c>
      <c r="FW156" s="393">
        <v>1007.2203000000001</v>
      </c>
      <c r="FX156" s="393">
        <v>1027.1616999999999</v>
      </c>
      <c r="FY156" s="393">
        <v>1042.1031</v>
      </c>
      <c r="FZ156" s="393">
        <v>1077.0445</v>
      </c>
      <c r="GB156" s="393">
        <v>1095.9886000000001</v>
      </c>
      <c r="GC156" s="393">
        <v>1078.9302</v>
      </c>
      <c r="GD156" s="393">
        <v>1074.4543000000001</v>
      </c>
      <c r="GE156" s="393">
        <v>1049.3959</v>
      </c>
      <c r="GF156" s="393">
        <v>1064.3375000000001</v>
      </c>
      <c r="GG156" s="393">
        <v>1012.2788999999999</v>
      </c>
      <c r="GH156" s="393">
        <v>1007.2203000000001</v>
      </c>
      <c r="GI156" s="393">
        <v>1027.1616999999999</v>
      </c>
      <c r="GJ156" s="393">
        <v>1042.1031</v>
      </c>
      <c r="GK156" s="393">
        <v>1077.0445</v>
      </c>
      <c r="GM156" s="393">
        <v>921.19</v>
      </c>
      <c r="GN156" s="393">
        <v>899.4425</v>
      </c>
      <c r="GO156" s="393">
        <v>900.9425</v>
      </c>
      <c r="GP156" s="393">
        <v>1016.3958999999999</v>
      </c>
      <c r="GQ156" s="393">
        <v>1011.3375</v>
      </c>
      <c r="GR156" s="393">
        <v>1006.2788999999999</v>
      </c>
      <c r="GS156" s="393">
        <v>1001.2203000000001</v>
      </c>
      <c r="GT156" s="393">
        <v>1021.1617</v>
      </c>
      <c r="GU156" s="393">
        <v>1036.1031</v>
      </c>
      <c r="GV156" s="393">
        <v>1063.5445</v>
      </c>
      <c r="GX156" s="393">
        <v>437.30533333333335</v>
      </c>
      <c r="GY156" s="393">
        <v>609.47199999999998</v>
      </c>
      <c r="GZ156" s="393">
        <v>657.98099999999999</v>
      </c>
      <c r="HA156" s="393">
        <v>754.29</v>
      </c>
      <c r="HB156" s="393">
        <v>751.23099999999999</v>
      </c>
      <c r="HC156" s="393">
        <v>751.173</v>
      </c>
      <c r="HD156" s="393">
        <v>781.11400000000003</v>
      </c>
      <c r="HE156" s="393">
        <v>811.05600000000004</v>
      </c>
      <c r="HF156" s="393">
        <v>843.49699999999996</v>
      </c>
      <c r="HG156" s="393">
        <v>855.93799999999999</v>
      </c>
      <c r="HI156" s="393"/>
      <c r="HJ156" s="393"/>
      <c r="HK156" s="393">
        <v>1095.9886000000001</v>
      </c>
      <c r="HL156" s="393">
        <v>1078.9302</v>
      </c>
      <c r="HM156" s="393">
        <v>1074.4543000000001</v>
      </c>
      <c r="HN156" s="393">
        <v>1049.3959</v>
      </c>
      <c r="HO156" s="393">
        <v>1064.3375000000001</v>
      </c>
      <c r="HP156" s="393">
        <v>1012.2788999999999</v>
      </c>
      <c r="HQ156" s="393">
        <v>1007.2203000000001</v>
      </c>
      <c r="HR156" s="393">
        <v>1027.1616999999999</v>
      </c>
      <c r="HS156" s="393">
        <v>1042.1031</v>
      </c>
      <c r="HT156" s="393">
        <v>1077.0445</v>
      </c>
    </row>
    <row r="157" spans="1:228" ht="15" customHeight="1">
      <c r="E157" s="391"/>
      <c r="F157" s="392" t="s">
        <v>570</v>
      </c>
      <c r="P157" s="393"/>
      <c r="Q157" s="393"/>
      <c r="R157" s="393"/>
      <c r="S157" s="393"/>
      <c r="T157" s="393">
        <v>1030.8499999999999</v>
      </c>
      <c r="U157" s="393">
        <v>1020.85</v>
      </c>
      <c r="V157" s="393">
        <v>1020.85</v>
      </c>
      <c r="W157" s="393">
        <v>1041.8499999999999</v>
      </c>
      <c r="X157" s="393">
        <v>1041.8499999999999</v>
      </c>
      <c r="Y157" s="393">
        <v>1041.8499999999999</v>
      </c>
      <c r="Z157" s="393">
        <v>1041.8499999999999</v>
      </c>
      <c r="AA157" s="393">
        <v>1041.8499999999999</v>
      </c>
      <c r="AB157" s="393">
        <v>1041.8499999999999</v>
      </c>
      <c r="AC157" s="393">
        <v>1041.8499999999999</v>
      </c>
      <c r="AD157" s="393">
        <v>1041.8499999999999</v>
      </c>
      <c r="AE157" s="393">
        <v>1041.8499999999999</v>
      </c>
      <c r="AF157" s="393">
        <v>1041.8499999999999</v>
      </c>
      <c r="AG157" s="393">
        <v>1041.8499999999999</v>
      </c>
      <c r="AH157" s="393">
        <v>1041.8499999999999</v>
      </c>
      <c r="AI157" s="393">
        <v>1041.8499999999999</v>
      </c>
      <c r="AJ157" s="393">
        <v>1041.8499999999999</v>
      </c>
      <c r="AL157" s="393"/>
      <c r="AM157" s="393"/>
      <c r="AN157" s="393"/>
      <c r="AO157" s="393">
        <v>1299.3</v>
      </c>
      <c r="AP157" s="393">
        <v>1140.9349999999999</v>
      </c>
      <c r="AQ157" s="393">
        <v>1141.8499999999999</v>
      </c>
      <c r="AR157" s="393">
        <v>1051.8499999999999</v>
      </c>
      <c r="AS157" s="393">
        <v>1051.8499999999999</v>
      </c>
      <c r="AT157" s="393">
        <v>1051.8499999999999</v>
      </c>
      <c r="AU157" s="393">
        <v>1031.8499999999999</v>
      </c>
      <c r="AV157" s="393">
        <v>1011.85</v>
      </c>
      <c r="AW157" s="393">
        <v>1011.85</v>
      </c>
      <c r="AX157" s="393">
        <v>991.85</v>
      </c>
      <c r="AZ157" s="393">
        <v>-1299.3</v>
      </c>
      <c r="BA157" s="393">
        <v>-1140.9349999999999</v>
      </c>
      <c r="BB157" s="393">
        <v>-111</v>
      </c>
      <c r="BC157" s="393">
        <v>-30.999999999999886</v>
      </c>
      <c r="BD157" s="393">
        <v>-30.999999999999886</v>
      </c>
      <c r="BE157" s="393">
        <v>-10</v>
      </c>
      <c r="BF157" s="393">
        <v>10</v>
      </c>
      <c r="BG157" s="393">
        <v>29.999999999999886</v>
      </c>
      <c r="BH157" s="393">
        <v>29.999999999999886</v>
      </c>
      <c r="BI157" s="393">
        <v>49.999999999999886</v>
      </c>
      <c r="BK157" s="393"/>
      <c r="BL157" s="393"/>
      <c r="BM157" s="393"/>
      <c r="BN157" s="393"/>
      <c r="BO157" s="393"/>
      <c r="BP157" s="393">
        <v>1100.8499999999999</v>
      </c>
      <c r="BQ157" s="393">
        <v>1070.8499999999999</v>
      </c>
      <c r="BR157" s="393">
        <v>1070.8499999999999</v>
      </c>
      <c r="BS157" s="393">
        <v>1091.8499999999999</v>
      </c>
      <c r="BT157" s="393">
        <v>1091.8499999999999</v>
      </c>
      <c r="BU157" s="393">
        <v>1091.8499999999999</v>
      </c>
      <c r="BV157" s="393">
        <v>1091.8499999999999</v>
      </c>
      <c r="BW157" s="393">
        <v>1091.8499999999999</v>
      </c>
      <c r="BX157" s="393">
        <v>1091.8499999999999</v>
      </c>
      <c r="BY157" s="393">
        <v>1091.8499999999999</v>
      </c>
      <c r="BZ157" s="393">
        <v>1091.8499999999999</v>
      </c>
      <c r="CB157" s="393"/>
      <c r="CC157" s="393"/>
      <c r="CD157" s="393">
        <v>0</v>
      </c>
      <c r="CE157" s="393">
        <v>0</v>
      </c>
      <c r="CF157" s="393">
        <v>0</v>
      </c>
      <c r="CG157" s="393">
        <v>-70</v>
      </c>
      <c r="CH157" s="393">
        <v>-49.999999999999886</v>
      </c>
      <c r="CI157" s="393">
        <v>-49.999999999999886</v>
      </c>
      <c r="CJ157" s="393">
        <v>-50</v>
      </c>
      <c r="CK157" s="393">
        <v>-50</v>
      </c>
      <c r="CL157" s="393">
        <v>-50</v>
      </c>
      <c r="CM157" s="393">
        <v>-50</v>
      </c>
      <c r="CN157" s="393">
        <v>-50</v>
      </c>
      <c r="CO157" s="393">
        <v>-50</v>
      </c>
      <c r="CP157" s="393">
        <v>-50</v>
      </c>
      <c r="CQ157" s="393">
        <v>-50</v>
      </c>
      <c r="CV157" s="393">
        <v>0</v>
      </c>
      <c r="CW157" s="393">
        <v>0</v>
      </c>
      <c r="CX157" s="393">
        <v>0</v>
      </c>
      <c r="CY157" s="393">
        <v>0</v>
      </c>
      <c r="CZ157" s="393">
        <v>0</v>
      </c>
      <c r="DA157" s="393">
        <v>0</v>
      </c>
      <c r="DB157" s="393">
        <v>0</v>
      </c>
      <c r="DC157" s="393">
        <v>0</v>
      </c>
      <c r="DD157" s="393">
        <v>0</v>
      </c>
      <c r="DE157" s="393">
        <v>959.54</v>
      </c>
      <c r="DF157" s="393">
        <v>985.76499999999999</v>
      </c>
      <c r="DG157" s="393">
        <v>1140.9349999999999</v>
      </c>
      <c r="DH157" s="393">
        <v>1141.8499999999999</v>
      </c>
      <c r="FP157" s="393">
        <v>909.54750000000001</v>
      </c>
      <c r="FQ157" s="393">
        <v>959.54</v>
      </c>
      <c r="FR157" s="393">
        <v>942.54</v>
      </c>
      <c r="FS157" s="393">
        <v>1086.3325</v>
      </c>
      <c r="FT157" s="393">
        <v>1086.3325</v>
      </c>
      <c r="FU157" s="393">
        <v>1086.3325</v>
      </c>
      <c r="FV157" s="393">
        <v>1125.1324999999999</v>
      </c>
      <c r="FW157" s="393">
        <v>1125.1324999999999</v>
      </c>
      <c r="FX157" s="393">
        <v>1125.1324999999999</v>
      </c>
      <c r="FY157" s="393">
        <v>1125.1324999999999</v>
      </c>
      <c r="FZ157" s="393">
        <v>1025.1324999999999</v>
      </c>
      <c r="GB157" s="393">
        <v>959.54</v>
      </c>
      <c r="GC157" s="393">
        <v>942.54</v>
      </c>
      <c r="GD157" s="393">
        <v>1086.3325</v>
      </c>
      <c r="GE157" s="393">
        <v>1086.3325</v>
      </c>
      <c r="GF157" s="393">
        <v>1086.3325</v>
      </c>
      <c r="GG157" s="393">
        <v>1125.1324999999999</v>
      </c>
      <c r="GH157" s="393">
        <v>1125.1324999999999</v>
      </c>
      <c r="GI157" s="393">
        <v>1125.1324999999999</v>
      </c>
      <c r="GJ157" s="393">
        <v>1125.1324999999999</v>
      </c>
      <c r="GK157" s="393">
        <v>1025.1324999999999</v>
      </c>
      <c r="GM157" s="393">
        <v>1261.1489999999999</v>
      </c>
      <c r="GN157" s="393">
        <v>985.76499999999999</v>
      </c>
      <c r="GO157" s="393">
        <v>1007.5650000000001</v>
      </c>
      <c r="GP157" s="393">
        <v>1034.7249999999999</v>
      </c>
      <c r="GQ157" s="393">
        <v>1019.205</v>
      </c>
      <c r="GR157" s="393">
        <v>995.92499999999995</v>
      </c>
      <c r="GS157" s="393">
        <v>976.52499999999998</v>
      </c>
      <c r="GT157" s="393">
        <v>968.76499999999999</v>
      </c>
      <c r="GU157" s="393">
        <v>968.76499999999999</v>
      </c>
      <c r="GV157" s="393">
        <v>968.76499999999999</v>
      </c>
      <c r="GX157" s="393">
        <v>1299.3</v>
      </c>
      <c r="GY157" s="393">
        <v>1140.9349999999999</v>
      </c>
      <c r="GZ157" s="393">
        <v>1141.8499999999999</v>
      </c>
      <c r="HA157" s="393">
        <v>1051.8499999999999</v>
      </c>
      <c r="HB157" s="393">
        <v>1051.8499999999999</v>
      </c>
      <c r="HC157" s="393">
        <v>1051.8499999999999</v>
      </c>
      <c r="HD157" s="393">
        <v>1031.8499999999999</v>
      </c>
      <c r="HE157" s="393">
        <v>1011.85</v>
      </c>
      <c r="HF157" s="393">
        <v>1011.85</v>
      </c>
      <c r="HG157" s="393">
        <v>991.85</v>
      </c>
      <c r="HI157" s="393"/>
      <c r="HJ157" s="393"/>
      <c r="HK157" s="393">
        <v>881.94</v>
      </c>
      <c r="HL157" s="393">
        <v>864.94</v>
      </c>
      <c r="HM157" s="393">
        <v>969.9325</v>
      </c>
      <c r="HN157" s="393">
        <v>969.9325</v>
      </c>
      <c r="HO157" s="393">
        <v>969.9325</v>
      </c>
      <c r="HP157" s="393">
        <v>969.9325</v>
      </c>
      <c r="HQ157" s="393">
        <v>969.9325</v>
      </c>
      <c r="HR157" s="393">
        <v>969.9325</v>
      </c>
      <c r="HS157" s="393">
        <v>969.9325</v>
      </c>
      <c r="HT157" s="393">
        <v>869.9325</v>
      </c>
    </row>
    <row r="158" spans="1:228" ht="15" customHeight="1">
      <c r="E158" s="391"/>
      <c r="F158" s="392" t="s">
        <v>571</v>
      </c>
      <c r="P158" s="393"/>
      <c r="Q158" s="393"/>
      <c r="R158" s="393"/>
      <c r="S158" s="393"/>
      <c r="T158" s="393">
        <v>18.649494675235591</v>
      </c>
      <c r="U158" s="393">
        <v>22.223051619863835</v>
      </c>
      <c r="V158" s="393">
        <v>7.527476184403989</v>
      </c>
      <c r="W158" s="393">
        <v>-8.7266420261377942</v>
      </c>
      <c r="X158" s="393">
        <v>-18.011071491005829</v>
      </c>
      <c r="Y158" s="393">
        <v>-26.845332034595778</v>
      </c>
      <c r="Z158" s="393">
        <v>-97.99693201811472</v>
      </c>
      <c r="AA158" s="393">
        <v>-88.626026187691835</v>
      </c>
      <c r="AB158" s="393">
        <v>-84.718680238624103</v>
      </c>
      <c r="AC158" s="393">
        <v>-82.735955139231862</v>
      </c>
      <c r="AD158" s="393">
        <v>-78.169625174679794</v>
      </c>
      <c r="AE158" s="393">
        <v>-85.368614618414313</v>
      </c>
      <c r="AF158" s="393">
        <v>-241.50860837667389</v>
      </c>
      <c r="AG158" s="393">
        <v>-51.732017930619186</v>
      </c>
      <c r="AH158" s="393">
        <v>-50.828806910694347</v>
      </c>
      <c r="AI158" s="393">
        <v>-50.735970781353998</v>
      </c>
      <c r="AJ158" s="393">
        <v>-48.701280441664856</v>
      </c>
      <c r="AL158" s="393"/>
      <c r="AM158" s="393"/>
      <c r="AN158" s="393"/>
      <c r="AO158" s="393">
        <v>42.733928644209868</v>
      </c>
      <c r="AP158" s="393">
        <v>-2.5849458834889809</v>
      </c>
      <c r="AQ158" s="393">
        <v>-10.162276696098969</v>
      </c>
      <c r="AR158" s="393">
        <v>-0.13999999999953433</v>
      </c>
      <c r="AS158" s="393">
        <v>2.9190000000004654</v>
      </c>
      <c r="AT158" s="393">
        <v>1.101670905296225</v>
      </c>
      <c r="AU158" s="393">
        <v>-9.3231970315766528</v>
      </c>
      <c r="AV158" s="393">
        <v>-19.422542434565724</v>
      </c>
      <c r="AW158" s="393">
        <v>-50.644593677078838</v>
      </c>
      <c r="AX158" s="393">
        <v>-41.83178195824707</v>
      </c>
      <c r="AZ158" s="393">
        <v>-42.733928644209868</v>
      </c>
      <c r="BA158" s="393">
        <v>2.5849458834889809</v>
      </c>
      <c r="BB158" s="393">
        <v>28.811771371334558</v>
      </c>
      <c r="BC158" s="393">
        <v>22.36305161986337</v>
      </c>
      <c r="BD158" s="393">
        <v>4.6084761844035231</v>
      </c>
      <c r="BE158" s="393">
        <v>-9.8283129314340201</v>
      </c>
      <c r="BF158" s="393">
        <v>-8.6878744594291764</v>
      </c>
      <c r="BG158" s="393">
        <v>-7.4227896000300539</v>
      </c>
      <c r="BH158" s="393">
        <v>-47.352338341035882</v>
      </c>
      <c r="BI158" s="393">
        <v>-46.794244229444764</v>
      </c>
      <c r="BK158" s="393"/>
      <c r="BL158" s="393"/>
      <c r="BM158" s="393"/>
      <c r="BN158" s="393"/>
      <c r="BO158" s="393"/>
      <c r="BP158" s="393">
        <v>-23.526468874485698</v>
      </c>
      <c r="BQ158" s="393">
        <v>22.817944900203262</v>
      </c>
      <c r="BR158" s="393">
        <v>7.5325702632674947</v>
      </c>
      <c r="BS158" s="393">
        <v>-8.454315444558393</v>
      </c>
      <c r="BT158" s="393">
        <v>-18.140125670838636</v>
      </c>
      <c r="BU158" s="393">
        <v>-26.243578248900363</v>
      </c>
      <c r="BV158" s="393">
        <v>-98.908112010156501</v>
      </c>
      <c r="BW158" s="393">
        <v>-88.778161310039692</v>
      </c>
      <c r="BX158" s="393">
        <v>-84.706639120996925</v>
      </c>
      <c r="BY158" s="393">
        <v>-82.726036050235848</v>
      </c>
      <c r="BZ158" s="393">
        <v>-78.029461157318664</v>
      </c>
      <c r="CB158" s="393"/>
      <c r="CC158" s="393"/>
      <c r="CD158" s="393">
        <v>0</v>
      </c>
      <c r="CE158" s="393">
        <v>0</v>
      </c>
      <c r="CF158" s="393">
        <v>0</v>
      </c>
      <c r="CG158" s="393">
        <v>42.175963549721288</v>
      </c>
      <c r="CH158" s="393">
        <v>-0.59489328033942712</v>
      </c>
      <c r="CI158" s="393">
        <v>-5.0940788635056578E-3</v>
      </c>
      <c r="CJ158" s="393">
        <v>-0.27232658157940115</v>
      </c>
      <c r="CK158" s="393">
        <v>0.12905417983280643</v>
      </c>
      <c r="CL158" s="393">
        <v>-0.60175378569541493</v>
      </c>
      <c r="CM158" s="393">
        <v>0.91117999204178091</v>
      </c>
      <c r="CN158" s="393">
        <v>0.15213512234785753</v>
      </c>
      <c r="CO158" s="393">
        <v>-1.20411176271773E-2</v>
      </c>
      <c r="CP158" s="393">
        <v>-9.9190889960141249E-3</v>
      </c>
      <c r="CQ158" s="393">
        <v>-0.14016401736112982</v>
      </c>
      <c r="CV158" s="393">
        <v>0</v>
      </c>
      <c r="CW158" s="393">
        <v>0</v>
      </c>
      <c r="CX158" s="393">
        <v>0</v>
      </c>
      <c r="CY158" s="393">
        <v>0</v>
      </c>
      <c r="CZ158" s="393">
        <v>0</v>
      </c>
      <c r="DA158" s="393">
        <v>0</v>
      </c>
      <c r="DB158" s="393">
        <v>0</v>
      </c>
      <c r="DC158" s="393">
        <v>0</v>
      </c>
      <c r="DD158" s="393">
        <v>0</v>
      </c>
      <c r="DE158" s="393">
        <v>0.47139999999990689</v>
      </c>
      <c r="DF158" s="393">
        <v>-30.489787057124079</v>
      </c>
      <c r="DG158" s="393">
        <v>-2.5849458834889809</v>
      </c>
      <c r="DH158" s="393">
        <v>-10.162276696098969</v>
      </c>
      <c r="FP158" s="393">
        <v>-59.325000000000003</v>
      </c>
      <c r="FQ158" s="393">
        <v>0.47139999999990689</v>
      </c>
      <c r="FR158" s="393">
        <v>34.529800000000044</v>
      </c>
      <c r="FS158" s="393">
        <v>-4.7867999999988822</v>
      </c>
      <c r="FT158" s="393">
        <v>30.271600000000092</v>
      </c>
      <c r="FU158" s="393">
        <v>15.33</v>
      </c>
      <c r="FV158" s="393">
        <v>28.588600000000092</v>
      </c>
      <c r="FW158" s="393">
        <v>33.647200000000183</v>
      </c>
      <c r="FX158" s="393">
        <v>43.70579999999935</v>
      </c>
      <c r="FY158" s="393">
        <v>58.764399999998979</v>
      </c>
      <c r="FZ158" s="393">
        <v>156.32300000000001</v>
      </c>
      <c r="GB158" s="393">
        <v>0.47139999999990689</v>
      </c>
      <c r="GC158" s="393">
        <v>34.529800000000044</v>
      </c>
      <c r="GD158" s="393">
        <v>-4.7867999999988822</v>
      </c>
      <c r="GE158" s="393">
        <v>30.271600000000092</v>
      </c>
      <c r="GF158" s="393">
        <v>15.33</v>
      </c>
      <c r="GG158" s="393">
        <v>28.588600000000092</v>
      </c>
      <c r="GH158" s="393">
        <v>33.647200000000183</v>
      </c>
      <c r="GI158" s="393">
        <v>43.70579999999935</v>
      </c>
      <c r="GJ158" s="393">
        <v>58.764399999998979</v>
      </c>
      <c r="GK158" s="393">
        <v>156.32300000000001</v>
      </c>
      <c r="GM158" s="393">
        <v>-334.5494159314153</v>
      </c>
      <c r="GN158" s="393">
        <v>-30.489787057124079</v>
      </c>
      <c r="GO158" s="393">
        <v>86.57450489898072</v>
      </c>
      <c r="GP158" s="393">
        <v>-17.046781563687837</v>
      </c>
      <c r="GQ158" s="393">
        <v>-17.632162988534198</v>
      </c>
      <c r="GR158" s="393">
        <v>-15.81186914818827</v>
      </c>
      <c r="GS158" s="393">
        <v>-18.34391981483833</v>
      </c>
      <c r="GT158" s="393">
        <v>-56.570288384181211</v>
      </c>
      <c r="GU158" s="393">
        <v>-95.699344159753068</v>
      </c>
      <c r="GV158" s="393">
        <v>-135.43871778272046</v>
      </c>
      <c r="GX158" s="393">
        <v>42.733928644209868</v>
      </c>
      <c r="GY158" s="393">
        <v>-2.5849458834889809</v>
      </c>
      <c r="GZ158" s="393">
        <v>-10.162276696098969</v>
      </c>
      <c r="HA158" s="393">
        <v>-0.13999999999953433</v>
      </c>
      <c r="HB158" s="393">
        <v>2.9190000000004654</v>
      </c>
      <c r="HC158" s="393">
        <v>1.101670905296225</v>
      </c>
      <c r="HD158" s="393">
        <v>-9.3231970315766528</v>
      </c>
      <c r="HE158" s="393">
        <v>-19.422542434565724</v>
      </c>
      <c r="HF158" s="393">
        <v>-50.644593677078838</v>
      </c>
      <c r="HG158" s="393">
        <v>-41.83178195824707</v>
      </c>
      <c r="HI158" s="393"/>
      <c r="HJ158" s="393"/>
      <c r="HK158" s="393">
        <v>51.58952908796072</v>
      </c>
      <c r="HL158" s="393">
        <v>112.32673529109569</v>
      </c>
      <c r="HM158" s="393">
        <v>0.77534416770003733</v>
      </c>
      <c r="HN158" s="393">
        <v>14.729784280677325</v>
      </c>
      <c r="HO158" s="393">
        <v>-21.386525089170785</v>
      </c>
      <c r="HP158" s="393">
        <v>4.1492695524317682</v>
      </c>
      <c r="HQ158" s="393">
        <v>-22.092407626777188</v>
      </c>
      <c r="HR158" s="393">
        <v>-62.675785888565002</v>
      </c>
      <c r="HS158" s="393">
        <v>-102.18887658243766</v>
      </c>
      <c r="HT158" s="393">
        <v>-46.269477378279433</v>
      </c>
    </row>
    <row r="159" spans="1:228" ht="15" customHeight="1">
      <c r="E159" s="391"/>
      <c r="F159" s="392" t="s">
        <v>572</v>
      </c>
      <c r="P159" s="394"/>
      <c r="Q159" s="394"/>
      <c r="R159" s="394"/>
      <c r="S159" s="394"/>
      <c r="T159" s="394">
        <v>-57</v>
      </c>
      <c r="U159" s="394">
        <v>-57</v>
      </c>
      <c r="V159" s="394">
        <v>-57</v>
      </c>
      <c r="W159" s="394">
        <v>-57</v>
      </c>
      <c r="X159" s="394">
        <v>-57</v>
      </c>
      <c r="Y159" s="394">
        <v>-57</v>
      </c>
      <c r="Z159" s="394">
        <v>-57</v>
      </c>
      <c r="AA159" s="394">
        <v>-57</v>
      </c>
      <c r="AB159" s="394">
        <v>-57</v>
      </c>
      <c r="AC159" s="394">
        <v>-57</v>
      </c>
      <c r="AD159" s="394">
        <v>-57</v>
      </c>
      <c r="AE159" s="394">
        <v>-57</v>
      </c>
      <c r="AF159" s="394">
        <v>-57</v>
      </c>
      <c r="AG159" s="394">
        <v>-57</v>
      </c>
      <c r="AH159" s="394">
        <v>-57</v>
      </c>
      <c r="AI159" s="394">
        <v>-57</v>
      </c>
      <c r="AJ159" s="394">
        <v>-57</v>
      </c>
      <c r="AL159" s="394"/>
      <c r="AM159" s="394"/>
      <c r="AN159" s="394"/>
      <c r="AO159" s="394">
        <v>-56</v>
      </c>
      <c r="AP159" s="394">
        <v>-56</v>
      </c>
      <c r="AQ159" s="394">
        <v>-56</v>
      </c>
      <c r="AR159" s="394">
        <v>-56</v>
      </c>
      <c r="AS159" s="394">
        <v>-56</v>
      </c>
      <c r="AT159" s="394">
        <v>-56</v>
      </c>
      <c r="AU159" s="394">
        <v>-56</v>
      </c>
      <c r="AV159" s="394">
        <v>-56</v>
      </c>
      <c r="AW159" s="394">
        <v>-56</v>
      </c>
      <c r="AX159" s="394">
        <v>-56</v>
      </c>
      <c r="AZ159" s="394">
        <v>56</v>
      </c>
      <c r="BA159" s="394">
        <v>56</v>
      </c>
      <c r="BB159" s="394">
        <v>-1</v>
      </c>
      <c r="BC159" s="394">
        <v>-1</v>
      </c>
      <c r="BD159" s="394">
        <v>-1</v>
      </c>
      <c r="BE159" s="394">
        <v>-1</v>
      </c>
      <c r="BF159" s="394">
        <v>-1</v>
      </c>
      <c r="BG159" s="394">
        <v>-1</v>
      </c>
      <c r="BH159" s="394">
        <v>-1</v>
      </c>
      <c r="BI159" s="394">
        <v>-1</v>
      </c>
      <c r="BK159" s="394"/>
      <c r="BL159" s="394"/>
      <c r="BM159" s="394"/>
      <c r="BN159" s="394"/>
      <c r="BO159" s="394"/>
      <c r="BP159" s="394">
        <v>-57</v>
      </c>
      <c r="BQ159" s="394">
        <v>-57</v>
      </c>
      <c r="BR159" s="394">
        <v>-57</v>
      </c>
      <c r="BS159" s="394">
        <v>-57</v>
      </c>
      <c r="BT159" s="394">
        <v>-57</v>
      </c>
      <c r="BU159" s="394">
        <v>-57</v>
      </c>
      <c r="BV159" s="394">
        <v>-57</v>
      </c>
      <c r="BW159" s="394">
        <v>-57</v>
      </c>
      <c r="BX159" s="394">
        <v>-57</v>
      </c>
      <c r="BY159" s="394">
        <v>-57</v>
      </c>
      <c r="BZ159" s="394">
        <v>-57</v>
      </c>
      <c r="CB159" s="394"/>
      <c r="CC159" s="394"/>
      <c r="CD159" s="394">
        <v>0</v>
      </c>
      <c r="CE159" s="394">
        <v>0</v>
      </c>
      <c r="CF159" s="394">
        <v>0</v>
      </c>
      <c r="CG159" s="394">
        <v>0</v>
      </c>
      <c r="CH159" s="394">
        <v>0</v>
      </c>
      <c r="CI159" s="394">
        <v>0</v>
      </c>
      <c r="CJ159" s="394">
        <v>0</v>
      </c>
      <c r="CK159" s="394">
        <v>0</v>
      </c>
      <c r="CL159" s="394">
        <v>0</v>
      </c>
      <c r="CM159" s="394">
        <v>0</v>
      </c>
      <c r="CN159" s="394">
        <v>0</v>
      </c>
      <c r="CO159" s="394">
        <v>0</v>
      </c>
      <c r="CP159" s="394">
        <v>0</v>
      </c>
      <c r="CQ159" s="394">
        <v>0</v>
      </c>
      <c r="CV159" s="394">
        <v>0</v>
      </c>
      <c r="CW159" s="394">
        <v>0</v>
      </c>
      <c r="CX159" s="394">
        <v>0</v>
      </c>
      <c r="CY159" s="394">
        <v>0</v>
      </c>
      <c r="CZ159" s="394">
        <v>0</v>
      </c>
      <c r="DA159" s="394">
        <v>0</v>
      </c>
      <c r="DB159" s="394">
        <v>0</v>
      </c>
      <c r="DC159" s="394">
        <v>0</v>
      </c>
      <c r="DD159" s="394">
        <v>0</v>
      </c>
      <c r="DE159" s="394">
        <v>-56</v>
      </c>
      <c r="DF159" s="394">
        <v>-56</v>
      </c>
      <c r="DG159" s="394">
        <v>-56</v>
      </c>
      <c r="DH159" s="394">
        <v>-56</v>
      </c>
      <c r="FP159" s="394">
        <v>-56</v>
      </c>
      <c r="FQ159" s="394">
        <v>-56</v>
      </c>
      <c r="FR159" s="394">
        <v>-56</v>
      </c>
      <c r="FS159" s="394">
        <v>-56</v>
      </c>
      <c r="FT159" s="394">
        <v>-56</v>
      </c>
      <c r="FU159" s="394">
        <v>-56</v>
      </c>
      <c r="FV159" s="394">
        <v>-56</v>
      </c>
      <c r="FW159" s="394">
        <v>-56</v>
      </c>
      <c r="FX159" s="394">
        <v>-56</v>
      </c>
      <c r="FY159" s="394">
        <v>-56</v>
      </c>
      <c r="FZ159" s="394">
        <v>-56</v>
      </c>
      <c r="GB159" s="394">
        <v>-56</v>
      </c>
      <c r="GC159" s="394">
        <v>-56</v>
      </c>
      <c r="GD159" s="394">
        <v>-56</v>
      </c>
      <c r="GE159" s="394">
        <v>-56</v>
      </c>
      <c r="GF159" s="394">
        <v>-56</v>
      </c>
      <c r="GG159" s="394">
        <v>-56</v>
      </c>
      <c r="GH159" s="394">
        <v>-56</v>
      </c>
      <c r="GI159" s="394">
        <v>-56</v>
      </c>
      <c r="GJ159" s="394">
        <v>-56</v>
      </c>
      <c r="GK159" s="394">
        <v>-56</v>
      </c>
      <c r="GM159" s="394">
        <v>-56</v>
      </c>
      <c r="GN159" s="394">
        <v>-56</v>
      </c>
      <c r="GO159" s="394">
        <v>-56</v>
      </c>
      <c r="GP159" s="394">
        <v>-56</v>
      </c>
      <c r="GQ159" s="394">
        <v>-56</v>
      </c>
      <c r="GR159" s="394">
        <v>-56</v>
      </c>
      <c r="GS159" s="394">
        <v>-56</v>
      </c>
      <c r="GT159" s="394">
        <v>-56</v>
      </c>
      <c r="GU159" s="394">
        <v>-56</v>
      </c>
      <c r="GV159" s="394">
        <v>-56</v>
      </c>
      <c r="GX159" s="394">
        <v>-56</v>
      </c>
      <c r="GY159" s="394">
        <v>-56</v>
      </c>
      <c r="GZ159" s="394">
        <v>-56</v>
      </c>
      <c r="HA159" s="394">
        <v>-56</v>
      </c>
      <c r="HB159" s="394">
        <v>-56</v>
      </c>
      <c r="HC159" s="394">
        <v>-56</v>
      </c>
      <c r="HD159" s="394">
        <v>-56</v>
      </c>
      <c r="HE159" s="394">
        <v>-56</v>
      </c>
      <c r="HF159" s="394">
        <v>-56</v>
      </c>
      <c r="HG159" s="394">
        <v>-56</v>
      </c>
      <c r="HI159" s="394"/>
      <c r="HJ159" s="394"/>
      <c r="HK159" s="394">
        <v>-56</v>
      </c>
      <c r="HL159" s="394">
        <v>-56</v>
      </c>
      <c r="HM159" s="394">
        <v>-56</v>
      </c>
      <c r="HN159" s="394">
        <v>-56</v>
      </c>
      <c r="HO159" s="394">
        <v>-56</v>
      </c>
      <c r="HP159" s="394">
        <v>-56</v>
      </c>
      <c r="HQ159" s="394">
        <v>-56</v>
      </c>
      <c r="HR159" s="394">
        <v>-56</v>
      </c>
      <c r="HS159" s="394">
        <v>-56</v>
      </c>
      <c r="HT159" s="394">
        <v>-56</v>
      </c>
    </row>
    <row r="160" spans="1:228" ht="15" customHeight="1">
      <c r="E160" s="391"/>
      <c r="F160" s="249" t="s">
        <v>38</v>
      </c>
      <c r="P160" s="395"/>
      <c r="Q160" s="395"/>
      <c r="R160" s="395"/>
      <c r="S160" s="395"/>
      <c r="T160" s="395">
        <v>1778.607828008569</v>
      </c>
      <c r="U160" s="395">
        <v>1772.0280516198638</v>
      </c>
      <c r="V160" s="395">
        <v>1744.5641428510705</v>
      </c>
      <c r="W160" s="395">
        <v>1751.4593579738621</v>
      </c>
      <c r="X160" s="395">
        <v>1745.1159285089941</v>
      </c>
      <c r="Y160" s="395">
        <v>1766.2226679654041</v>
      </c>
      <c r="Z160" s="395">
        <v>1727.5120679818854</v>
      </c>
      <c r="AA160" s="395">
        <v>1749.1939738123081</v>
      </c>
      <c r="AB160" s="395">
        <v>1750.413319761376</v>
      </c>
      <c r="AC160" s="395">
        <v>1749.7070448607678</v>
      </c>
      <c r="AD160" s="395">
        <v>1754.0853748253201</v>
      </c>
      <c r="AE160" s="395">
        <v>1746.6973853815855</v>
      </c>
      <c r="AF160" s="395">
        <v>1750.7183916233259</v>
      </c>
      <c r="AG160" s="395">
        <v>1750.6069820693808</v>
      </c>
      <c r="AH160" s="395">
        <v>1750.6711930893057</v>
      </c>
      <c r="AI160" s="395">
        <v>1750.576029218646</v>
      </c>
      <c r="AJ160" s="395">
        <v>1752.4217195583351</v>
      </c>
      <c r="AL160" s="395"/>
      <c r="AM160" s="395"/>
      <c r="AN160" s="395"/>
      <c r="AO160" s="395">
        <v>1723.3392619775432</v>
      </c>
      <c r="AP160" s="395">
        <v>1691.822054116511</v>
      </c>
      <c r="AQ160" s="395">
        <v>1733.6687233039008</v>
      </c>
      <c r="AR160" s="395">
        <v>1750.0000000000002</v>
      </c>
      <c r="AS160" s="395">
        <v>1750.0000000000005</v>
      </c>
      <c r="AT160" s="395">
        <v>1748.1246709052962</v>
      </c>
      <c r="AU160" s="395">
        <v>1747.6408029684233</v>
      </c>
      <c r="AV160" s="395">
        <v>1747.4834575654343</v>
      </c>
      <c r="AW160" s="395">
        <v>1748.7024063229212</v>
      </c>
      <c r="AX160" s="395">
        <v>1749.9562180417529</v>
      </c>
      <c r="AZ160" s="395">
        <v>-1723.3392619775432</v>
      </c>
      <c r="BA160" s="395">
        <v>-1691.822054116511</v>
      </c>
      <c r="BB160" s="395">
        <v>44.939104704668125</v>
      </c>
      <c r="BC160" s="395">
        <v>22.028051619863618</v>
      </c>
      <c r="BD160" s="395">
        <v>-5.4358571489299266</v>
      </c>
      <c r="BE160" s="395">
        <v>3.3346870685659269</v>
      </c>
      <c r="BF160" s="395">
        <v>-2.5248744594291566</v>
      </c>
      <c r="BG160" s="395">
        <v>18.739210399969807</v>
      </c>
      <c r="BH160" s="395">
        <v>-21.19033834103584</v>
      </c>
      <c r="BI160" s="395">
        <v>-0.76224422944483194</v>
      </c>
      <c r="BK160" s="395"/>
      <c r="BL160" s="395"/>
      <c r="BM160" s="395"/>
      <c r="BN160" s="395"/>
      <c r="BO160" s="395"/>
      <c r="BP160" s="395">
        <v>1806.4318644588475</v>
      </c>
      <c r="BQ160" s="395">
        <v>1822.622944900203</v>
      </c>
      <c r="BR160" s="395">
        <v>1794.5692369299338</v>
      </c>
      <c r="BS160" s="395">
        <v>1801.7316845554415</v>
      </c>
      <c r="BT160" s="395">
        <v>1794.9868743291613</v>
      </c>
      <c r="BU160" s="395">
        <v>1816.8244217510994</v>
      </c>
      <c r="BV160" s="395">
        <v>1776.6008879898436</v>
      </c>
      <c r="BW160" s="395">
        <v>1799.0418386899603</v>
      </c>
      <c r="BX160" s="395">
        <v>1800.4253608790032</v>
      </c>
      <c r="BY160" s="395">
        <v>1799.7169639497638</v>
      </c>
      <c r="BZ160" s="395">
        <v>1804.2255388426813</v>
      </c>
      <c r="CB160" s="395"/>
      <c r="CC160" s="395"/>
      <c r="CD160" s="395">
        <v>0</v>
      </c>
      <c r="CE160" s="395">
        <v>0</v>
      </c>
      <c r="CF160" s="395">
        <v>0</v>
      </c>
      <c r="CG160" s="395">
        <v>-27.824036450278527</v>
      </c>
      <c r="CH160" s="395">
        <v>-50.594893280339193</v>
      </c>
      <c r="CI160" s="395">
        <v>-50.005094078863294</v>
      </c>
      <c r="CJ160" s="395">
        <v>-50.272326581579364</v>
      </c>
      <c r="CK160" s="395">
        <v>-49.870945820167208</v>
      </c>
      <c r="CL160" s="395">
        <v>-50.601753785695337</v>
      </c>
      <c r="CM160" s="395">
        <v>-49.088820007958248</v>
      </c>
      <c r="CN160" s="395">
        <v>-49.847864877652228</v>
      </c>
      <c r="CO160" s="395">
        <v>-50.012041117627177</v>
      </c>
      <c r="CP160" s="395">
        <v>-50.009919088995957</v>
      </c>
      <c r="CQ160" s="395">
        <v>-50.140164017361258</v>
      </c>
      <c r="CV160" s="395">
        <v>0</v>
      </c>
      <c r="CW160" s="395">
        <v>0</v>
      </c>
      <c r="CX160" s="395">
        <v>0</v>
      </c>
      <c r="CY160" s="395">
        <v>0</v>
      </c>
      <c r="CZ160" s="395">
        <v>0</v>
      </c>
      <c r="DA160" s="395">
        <v>0</v>
      </c>
      <c r="DB160" s="395">
        <v>0</v>
      </c>
      <c r="DC160" s="395">
        <v>0</v>
      </c>
      <c r="DD160" s="395">
        <v>0</v>
      </c>
      <c r="DE160" s="395">
        <v>2000</v>
      </c>
      <c r="DF160" s="395">
        <v>1798.717712942876</v>
      </c>
      <c r="DG160" s="395">
        <v>1691.822054116511</v>
      </c>
      <c r="DH160" s="395">
        <v>1733.6687233039008</v>
      </c>
      <c r="FP160" s="395">
        <v>1899.9999999999998</v>
      </c>
      <c r="FQ160" s="395">
        <v>2000</v>
      </c>
      <c r="FR160" s="395">
        <v>2000</v>
      </c>
      <c r="FS160" s="395">
        <v>2100.0000000000009</v>
      </c>
      <c r="FT160" s="395">
        <v>2110</v>
      </c>
      <c r="FU160" s="395">
        <v>2110</v>
      </c>
      <c r="FV160" s="395">
        <v>2110</v>
      </c>
      <c r="FW160" s="395">
        <v>2110.0000000000005</v>
      </c>
      <c r="FX160" s="395">
        <v>2139.9999999999991</v>
      </c>
      <c r="FY160" s="395">
        <v>2169.9999999999991</v>
      </c>
      <c r="FZ160" s="395">
        <v>2202.4999999999995</v>
      </c>
      <c r="GB160" s="395">
        <v>2000</v>
      </c>
      <c r="GC160" s="395">
        <v>2000</v>
      </c>
      <c r="GD160" s="395">
        <v>2100.0000000000009</v>
      </c>
      <c r="GE160" s="395">
        <v>2110</v>
      </c>
      <c r="GF160" s="395">
        <v>2110</v>
      </c>
      <c r="GG160" s="395">
        <v>2110</v>
      </c>
      <c r="GH160" s="395">
        <v>2110.0000000000005</v>
      </c>
      <c r="GI160" s="395">
        <v>2139.9999999999991</v>
      </c>
      <c r="GJ160" s="395">
        <v>2169.9999999999991</v>
      </c>
      <c r="GK160" s="395">
        <v>2202.4999999999995</v>
      </c>
      <c r="GM160" s="395">
        <v>1791.7895840685846</v>
      </c>
      <c r="GN160" s="395">
        <v>1798.717712942876</v>
      </c>
      <c r="GO160" s="395">
        <v>1939.0820048989808</v>
      </c>
      <c r="GP160" s="395">
        <v>1978.0741184363121</v>
      </c>
      <c r="GQ160" s="395">
        <v>1956.9103370114658</v>
      </c>
      <c r="GR160" s="395">
        <v>1930.3920308518118</v>
      </c>
      <c r="GS160" s="395">
        <v>1903.4013801851618</v>
      </c>
      <c r="GT160" s="395">
        <v>1877.3564116158188</v>
      </c>
      <c r="GU160" s="395">
        <v>1853.1687558402471</v>
      </c>
      <c r="GV160" s="395">
        <v>1840.8707822172794</v>
      </c>
      <c r="GX160" s="395">
        <v>1723.3392619775432</v>
      </c>
      <c r="GY160" s="395">
        <v>1691.822054116511</v>
      </c>
      <c r="GZ160" s="395">
        <v>1733.6687233039008</v>
      </c>
      <c r="HA160" s="395">
        <v>1750.0000000000002</v>
      </c>
      <c r="HB160" s="395">
        <v>1750.0000000000005</v>
      </c>
      <c r="HC160" s="395">
        <v>1748.1246709052962</v>
      </c>
      <c r="HD160" s="395">
        <v>1747.6408029684233</v>
      </c>
      <c r="HE160" s="395">
        <v>1747.4834575654343</v>
      </c>
      <c r="HF160" s="395">
        <v>1748.7024063229212</v>
      </c>
      <c r="HG160" s="395">
        <v>1749.9562180417529</v>
      </c>
      <c r="HI160" s="395"/>
      <c r="HJ160" s="395"/>
      <c r="HK160" s="395">
        <v>1973.5181290879609</v>
      </c>
      <c r="HL160" s="395">
        <v>2000.1969352910955</v>
      </c>
      <c r="HM160" s="395">
        <v>1989.1621441677003</v>
      </c>
      <c r="HN160" s="395">
        <v>1978.0581842806771</v>
      </c>
      <c r="HO160" s="395">
        <v>1956.8834749108291</v>
      </c>
      <c r="HP160" s="395">
        <v>1930.3606695524318</v>
      </c>
      <c r="HQ160" s="395">
        <v>1899.0603923732228</v>
      </c>
      <c r="HR160" s="395">
        <v>1878.4184141114349</v>
      </c>
      <c r="HS160" s="395">
        <v>1853.8467234175625</v>
      </c>
      <c r="HT160" s="395">
        <v>1844.7075226217205</v>
      </c>
    </row>
    <row r="161" spans="2:228" ht="15" customHeight="1">
      <c r="E161" s="391"/>
      <c r="F161" s="249"/>
      <c r="O161" s="395"/>
      <c r="P161" s="395"/>
      <c r="Q161" s="395"/>
      <c r="R161" s="395"/>
      <c r="S161" s="395"/>
      <c r="T161" s="395"/>
      <c r="U161" s="395"/>
      <c r="V161" s="395"/>
      <c r="W161" s="395"/>
      <c r="X161" s="395"/>
      <c r="Y161" s="395"/>
      <c r="Z161" s="395"/>
      <c r="AA161" s="395"/>
      <c r="AB161" s="395"/>
      <c r="AC161" s="395"/>
      <c r="AD161" s="395"/>
      <c r="AE161" s="395"/>
      <c r="AF161" s="395"/>
      <c r="AG161" s="395"/>
      <c r="AH161" s="395"/>
      <c r="AI161" s="395"/>
      <c r="AJ161" s="395"/>
      <c r="AL161" s="395"/>
      <c r="AM161" s="395"/>
      <c r="AN161" s="395"/>
      <c r="AO161" s="395"/>
      <c r="AP161" s="395"/>
      <c r="AQ161" s="395"/>
      <c r="AR161" s="395"/>
      <c r="AS161" s="395"/>
      <c r="AT161" s="395"/>
      <c r="AU161" s="395"/>
      <c r="AV161" s="395"/>
      <c r="AW161" s="395"/>
      <c r="AX161" s="395"/>
      <c r="CV161" s="159"/>
      <c r="CW161" s="159"/>
      <c r="CX161" s="159"/>
      <c r="CY161" s="159"/>
      <c r="CZ161" s="159"/>
      <c r="DA161" s="159"/>
      <c r="DB161" s="159"/>
      <c r="DC161" s="159"/>
      <c r="DD161" s="159"/>
      <c r="DE161" s="159"/>
      <c r="DF161" s="159"/>
      <c r="DG161" s="159"/>
      <c r="DH161" s="159"/>
      <c r="FP161" s="395"/>
      <c r="FQ161" s="395"/>
      <c r="FR161" s="395"/>
      <c r="FS161" s="395"/>
      <c r="FT161" s="395"/>
      <c r="FU161" s="395"/>
      <c r="FV161" s="395"/>
      <c r="FW161" s="395"/>
      <c r="FX161" s="395"/>
      <c r="FY161" s="395"/>
      <c r="FZ161" s="395"/>
      <c r="GB161" s="395"/>
      <c r="GC161" s="395"/>
      <c r="GD161" s="395"/>
      <c r="GE161" s="395"/>
      <c r="GF161" s="395"/>
      <c r="GG161" s="395"/>
      <c r="GH161" s="395"/>
      <c r="GI161" s="395"/>
      <c r="GJ161" s="395"/>
      <c r="GK161" s="395"/>
      <c r="GM161" s="395"/>
      <c r="GN161" s="395"/>
      <c r="GO161" s="395"/>
      <c r="GP161" s="395"/>
      <c r="GQ161" s="395"/>
      <c r="GR161" s="395"/>
      <c r="GS161" s="395"/>
      <c r="GT161" s="395"/>
      <c r="GU161" s="395"/>
      <c r="GV161" s="395"/>
      <c r="GX161" s="395"/>
      <c r="GY161" s="395"/>
      <c r="GZ161" s="395"/>
      <c r="HA161" s="395"/>
      <c r="HB161" s="395"/>
      <c r="HC161" s="395"/>
      <c r="HD161" s="395"/>
      <c r="HE161" s="395"/>
      <c r="HF161" s="395"/>
      <c r="HG161" s="395"/>
    </row>
    <row r="162" spans="2:228" ht="15" customHeight="1">
      <c r="E162" s="391"/>
      <c r="F162" s="249"/>
      <c r="O162" s="395"/>
      <c r="P162" s="395"/>
      <c r="Q162" s="395"/>
      <c r="R162" s="395"/>
      <c r="S162" s="395"/>
      <c r="T162" s="395"/>
      <c r="U162" s="395"/>
      <c r="V162" s="395"/>
      <c r="W162" s="395"/>
      <c r="X162" s="395"/>
      <c r="Y162" s="395"/>
      <c r="Z162" s="395"/>
      <c r="AA162" s="395"/>
      <c r="AB162" s="395"/>
      <c r="AC162" s="395"/>
      <c r="AD162" s="395"/>
      <c r="AE162" s="395"/>
      <c r="AF162" s="395"/>
      <c r="AG162" s="395"/>
      <c r="AH162" s="395"/>
      <c r="AI162" s="395"/>
      <c r="AJ162" s="395"/>
      <c r="AL162" s="395"/>
      <c r="AM162" s="395"/>
      <c r="AN162" s="395"/>
      <c r="AO162" s="395"/>
      <c r="AP162" s="395"/>
      <c r="AQ162" s="395"/>
      <c r="AR162" s="395"/>
      <c r="AS162" s="395"/>
      <c r="AT162" s="395"/>
      <c r="AU162" s="395"/>
      <c r="AV162" s="395"/>
      <c r="AW162" s="395"/>
      <c r="AX162" s="395"/>
      <c r="CV162" s="159"/>
      <c r="CW162" s="159"/>
      <c r="CX162" s="159"/>
      <c r="CY162" s="159"/>
      <c r="CZ162" s="159"/>
      <c r="DA162" s="159"/>
      <c r="DB162" s="159"/>
      <c r="DC162" s="159"/>
      <c r="DD162" s="159"/>
      <c r="DE162" s="159"/>
      <c r="DF162" s="159"/>
      <c r="DG162" s="159"/>
      <c r="DH162" s="159"/>
      <c r="FP162" s="395"/>
      <c r="FQ162" s="395"/>
      <c r="FR162" s="395"/>
      <c r="FS162" s="395"/>
      <c r="FT162" s="395"/>
      <c r="FU162" s="395"/>
      <c r="FV162" s="395"/>
      <c r="FW162" s="395"/>
      <c r="FX162" s="395"/>
      <c r="FY162" s="395"/>
      <c r="FZ162" s="395"/>
      <c r="GB162" s="395"/>
      <c r="GC162" s="395"/>
      <c r="GD162" s="395"/>
      <c r="GE162" s="395"/>
      <c r="GF162" s="395"/>
      <c r="GG162" s="395"/>
      <c r="GH162" s="395"/>
      <c r="GI162" s="395"/>
      <c r="GJ162" s="395"/>
      <c r="GK162" s="395"/>
      <c r="GM162" s="395"/>
      <c r="GN162" s="395"/>
      <c r="GO162" s="395"/>
      <c r="GP162" s="395"/>
      <c r="GQ162" s="395"/>
      <c r="GR162" s="395"/>
      <c r="GS162" s="395"/>
      <c r="GT162" s="395"/>
      <c r="GU162" s="395"/>
      <c r="GV162" s="395"/>
      <c r="GX162" s="395"/>
      <c r="GY162" s="395"/>
      <c r="GZ162" s="395"/>
      <c r="HA162" s="395"/>
      <c r="HB162" s="395"/>
      <c r="HC162" s="395"/>
      <c r="HD162" s="395"/>
      <c r="HE162" s="395"/>
      <c r="HF162" s="395"/>
      <c r="HG162" s="395"/>
    </row>
    <row r="163" spans="2:228" ht="15" customHeight="1">
      <c r="F163" s="381"/>
      <c r="O163" s="395"/>
      <c r="P163" s="395"/>
      <c r="Q163" s="395"/>
      <c r="R163" s="395"/>
      <c r="S163" s="395"/>
      <c r="T163" s="395"/>
      <c r="U163" s="395"/>
      <c r="V163" s="395"/>
      <c r="W163" s="395"/>
      <c r="X163" s="395"/>
      <c r="Y163" s="395"/>
      <c r="Z163" s="395"/>
      <c r="AA163" s="395"/>
      <c r="AB163" s="395"/>
      <c r="AC163" s="395"/>
      <c r="AD163" s="395"/>
      <c r="AE163" s="395"/>
      <c r="AF163" s="395"/>
      <c r="AG163" s="395"/>
      <c r="AH163" s="395"/>
      <c r="AI163" s="395"/>
      <c r="AJ163" s="395"/>
      <c r="AL163" s="395"/>
      <c r="AM163" s="395"/>
      <c r="AN163" s="395"/>
      <c r="AO163" s="395"/>
      <c r="AP163" s="395"/>
      <c r="AQ163" s="395"/>
      <c r="AR163" s="395"/>
      <c r="AS163" s="395"/>
      <c r="AT163" s="395"/>
      <c r="AU163" s="395"/>
      <c r="AV163" s="395"/>
      <c r="AW163" s="395"/>
      <c r="AX163" s="395"/>
      <c r="CV163" s="159"/>
      <c r="CW163" s="159"/>
      <c r="CX163" s="159"/>
      <c r="CY163" s="159"/>
      <c r="CZ163" s="159"/>
      <c r="DA163" s="159"/>
      <c r="DB163" s="159"/>
      <c r="DC163" s="159"/>
      <c r="DD163" s="159"/>
      <c r="DE163" s="159"/>
      <c r="DF163" s="159"/>
      <c r="DG163" s="159"/>
      <c r="DH163" s="159"/>
      <c r="FP163" s="393"/>
      <c r="FQ163" s="393"/>
      <c r="FR163" s="393"/>
      <c r="FS163" s="393"/>
      <c r="FT163" s="393"/>
      <c r="FU163" s="393"/>
      <c r="FV163" s="393"/>
      <c r="FW163" s="393"/>
      <c r="FX163" s="393"/>
      <c r="FY163" s="393"/>
      <c r="FZ163" s="393"/>
      <c r="GB163" s="393"/>
      <c r="GC163" s="393"/>
      <c r="GD163" s="393"/>
      <c r="GE163" s="393"/>
      <c r="GF163" s="393"/>
      <c r="GG163" s="393"/>
      <c r="GH163" s="393"/>
      <c r="GI163" s="393"/>
      <c r="GJ163" s="393"/>
      <c r="GK163" s="393"/>
      <c r="GM163" s="395"/>
      <c r="GN163" s="395"/>
      <c r="GO163" s="395"/>
      <c r="GP163" s="395"/>
      <c r="GQ163" s="395"/>
      <c r="GR163" s="395"/>
      <c r="GS163" s="395"/>
      <c r="GT163" s="395"/>
      <c r="GU163" s="395"/>
      <c r="GV163" s="395"/>
      <c r="GX163" s="395"/>
      <c r="GY163" s="395"/>
      <c r="GZ163" s="395"/>
      <c r="HA163" s="395"/>
      <c r="HB163" s="395"/>
      <c r="HC163" s="395"/>
      <c r="HD163" s="395"/>
      <c r="HE163" s="395"/>
      <c r="HF163" s="395"/>
      <c r="HG163" s="395"/>
    </row>
    <row r="164" spans="2:228" ht="15" customHeight="1">
      <c r="F164" s="381"/>
      <c r="O164" s="395"/>
      <c r="P164" s="395"/>
      <c r="Q164" s="395"/>
      <c r="R164" s="395"/>
      <c r="S164" s="395"/>
      <c r="T164" s="395"/>
      <c r="U164" s="395"/>
      <c r="V164" s="395"/>
      <c r="W164" s="395"/>
      <c r="X164" s="395"/>
      <c r="Y164" s="395"/>
      <c r="Z164" s="395"/>
      <c r="AA164" s="395"/>
      <c r="AB164" s="395"/>
      <c r="AC164" s="395"/>
      <c r="AD164" s="395"/>
      <c r="AE164" s="395"/>
      <c r="AF164" s="395"/>
      <c r="AG164" s="395"/>
      <c r="AH164" s="395"/>
      <c r="AI164" s="395"/>
      <c r="AJ164" s="395"/>
      <c r="AL164" s="395"/>
      <c r="AM164" s="395"/>
      <c r="AN164" s="395"/>
      <c r="AO164" s="395"/>
      <c r="AP164" s="395"/>
      <c r="AQ164" s="395"/>
      <c r="AR164" s="395"/>
      <c r="AS164" s="395"/>
      <c r="AT164" s="395"/>
      <c r="AU164" s="395"/>
      <c r="AV164" s="395"/>
      <c r="AW164" s="395"/>
      <c r="AX164" s="395"/>
      <c r="CV164" s="159"/>
      <c r="CW164" s="159"/>
      <c r="CX164" s="159"/>
      <c r="CY164" s="159"/>
      <c r="CZ164" s="159"/>
      <c r="DA164" s="159"/>
      <c r="DB164" s="159"/>
      <c r="DC164" s="159"/>
      <c r="DD164" s="159"/>
      <c r="DE164" s="159"/>
      <c r="DF164" s="159"/>
      <c r="DG164" s="159"/>
      <c r="DH164" s="159"/>
      <c r="FP164" s="393"/>
      <c r="FQ164" s="393"/>
      <c r="FR164" s="393"/>
      <c r="FS164" s="393"/>
      <c r="FT164" s="393"/>
      <c r="FU164" s="393"/>
      <c r="FV164" s="393"/>
      <c r="FW164" s="393"/>
      <c r="FX164" s="393"/>
      <c r="FY164" s="393"/>
      <c r="FZ164" s="393"/>
      <c r="GB164" s="393"/>
      <c r="GC164" s="393"/>
      <c r="GD164" s="393"/>
      <c r="GE164" s="393"/>
      <c r="GF164" s="393"/>
      <c r="GG164" s="393"/>
      <c r="GH164" s="393"/>
      <c r="GI164" s="393"/>
      <c r="GJ164" s="393"/>
      <c r="GK164" s="393"/>
      <c r="GM164" s="395"/>
      <c r="GN164" s="395"/>
      <c r="GO164" s="395"/>
      <c r="GP164" s="395"/>
      <c r="GQ164" s="395"/>
      <c r="GR164" s="395"/>
      <c r="GS164" s="395"/>
      <c r="GT164" s="395"/>
      <c r="GU164" s="395"/>
      <c r="GV164" s="395"/>
      <c r="GX164" s="395"/>
      <c r="GY164" s="395"/>
      <c r="GZ164" s="395"/>
      <c r="HA164" s="395"/>
      <c r="HB164" s="395"/>
      <c r="HC164" s="395"/>
      <c r="HD164" s="395"/>
      <c r="HE164" s="395"/>
      <c r="HF164" s="395"/>
      <c r="HG164" s="395"/>
    </row>
    <row r="165" spans="2:228" ht="15" customHeight="1">
      <c r="F165" s="381"/>
      <c r="O165" s="395"/>
      <c r="P165" s="395"/>
      <c r="Q165" s="395"/>
      <c r="R165" s="395"/>
      <c r="S165" s="395"/>
      <c r="T165" s="395"/>
      <c r="U165" s="395"/>
      <c r="V165" s="395"/>
      <c r="W165" s="395"/>
      <c r="X165" s="395"/>
      <c r="Y165" s="395"/>
      <c r="Z165" s="395"/>
      <c r="AA165" s="395"/>
      <c r="AB165" s="395"/>
      <c r="AC165" s="395"/>
      <c r="AD165" s="395"/>
      <c r="AE165" s="395"/>
      <c r="AF165" s="395"/>
      <c r="AG165" s="395"/>
      <c r="AH165" s="395"/>
      <c r="AI165" s="395"/>
      <c r="AJ165" s="395"/>
      <c r="AL165" s="395"/>
      <c r="AM165" s="395"/>
      <c r="AN165" s="395"/>
      <c r="AO165" s="395"/>
      <c r="AP165" s="395"/>
      <c r="AQ165" s="395"/>
      <c r="AR165" s="395"/>
      <c r="AS165" s="395"/>
      <c r="AT165" s="395"/>
      <c r="AU165" s="395"/>
      <c r="AV165" s="395"/>
      <c r="AW165" s="395"/>
      <c r="AX165" s="395"/>
      <c r="CV165" s="159"/>
      <c r="CW165" s="159"/>
      <c r="CX165" s="159"/>
      <c r="CY165" s="159"/>
      <c r="CZ165" s="159"/>
      <c r="DA165" s="159"/>
      <c r="DB165" s="159"/>
      <c r="DC165" s="159"/>
      <c r="DD165" s="159"/>
      <c r="DE165" s="159"/>
      <c r="DF165" s="159"/>
      <c r="DG165" s="159"/>
      <c r="DH165" s="159"/>
      <c r="FP165" s="393"/>
      <c r="FQ165" s="393"/>
      <c r="FR165" s="393"/>
      <c r="FS165" s="393"/>
      <c r="FT165" s="393"/>
      <c r="FU165" s="393"/>
      <c r="FV165" s="393"/>
      <c r="FW165" s="393"/>
      <c r="FX165" s="393"/>
      <c r="FY165" s="393"/>
      <c r="FZ165" s="393"/>
      <c r="GB165" s="393"/>
      <c r="GC165" s="393"/>
      <c r="GD165" s="393"/>
      <c r="GE165" s="393"/>
      <c r="GF165" s="393"/>
      <c r="GG165" s="393"/>
      <c r="GH165" s="393"/>
      <c r="GI165" s="393"/>
      <c r="GJ165" s="393"/>
      <c r="GK165" s="393"/>
      <c r="GM165" s="395"/>
      <c r="GN165" s="395"/>
      <c r="GO165" s="395"/>
      <c r="GP165" s="395"/>
      <c r="GQ165" s="395"/>
      <c r="GR165" s="395"/>
      <c r="GS165" s="395"/>
      <c r="GT165" s="395"/>
      <c r="GU165" s="395"/>
      <c r="GV165" s="395"/>
      <c r="GX165" s="395"/>
      <c r="GY165" s="395"/>
      <c r="GZ165" s="395"/>
      <c r="HA165" s="395"/>
      <c r="HB165" s="395"/>
      <c r="HC165" s="395"/>
      <c r="HD165" s="395"/>
      <c r="HE165" s="395"/>
      <c r="HF165" s="395"/>
      <c r="HG165" s="395"/>
    </row>
    <row r="166" spans="2:228" ht="15" customHeight="1">
      <c r="E166" s="29" t="s">
        <v>573</v>
      </c>
      <c r="S166" s="395"/>
      <c r="CV166" s="159"/>
      <c r="CW166" s="159"/>
      <c r="CX166" s="159"/>
      <c r="CY166" s="159"/>
      <c r="CZ166" s="159"/>
      <c r="DA166" s="159"/>
      <c r="DB166" s="159"/>
      <c r="DC166" s="159"/>
      <c r="DD166" s="159"/>
      <c r="DE166" s="159"/>
      <c r="DF166" s="159"/>
      <c r="DG166" s="159"/>
      <c r="DH166" s="159"/>
      <c r="FP166" s="395"/>
      <c r="FQ166" s="395"/>
      <c r="FR166" s="395"/>
      <c r="FS166" s="395"/>
      <c r="FT166" s="395"/>
      <c r="FU166" s="395"/>
      <c r="FV166" s="395"/>
      <c r="FW166" s="395"/>
      <c r="FX166" s="395"/>
      <c r="FY166" s="395"/>
      <c r="FZ166" s="395"/>
      <c r="GB166" s="395"/>
      <c r="GC166" s="395"/>
      <c r="GD166" s="395"/>
      <c r="GE166" s="395"/>
      <c r="GF166" s="395"/>
      <c r="GG166" s="395"/>
      <c r="GH166" s="395"/>
      <c r="GI166" s="395"/>
      <c r="GJ166" s="395"/>
      <c r="GK166" s="395"/>
      <c r="GM166" s="159"/>
      <c r="GN166" s="159"/>
      <c r="GO166" s="159"/>
      <c r="GP166" s="159"/>
      <c r="GQ166" s="159"/>
      <c r="GR166" s="159"/>
      <c r="GS166" s="159"/>
      <c r="GT166" s="159"/>
      <c r="GU166" s="159"/>
      <c r="GV166" s="159"/>
    </row>
    <row r="167" spans="2:228" ht="15" customHeight="1">
      <c r="B167" s="171">
        <v>0</v>
      </c>
      <c r="F167" s="247" t="s">
        <v>574</v>
      </c>
      <c r="G167" s="247"/>
      <c r="H167" s="247"/>
      <c r="I167" s="247"/>
      <c r="J167" s="247"/>
      <c r="K167" s="247"/>
      <c r="L167" s="191"/>
      <c r="M167" s="191"/>
      <c r="N167" s="191"/>
      <c r="O167" s="191"/>
      <c r="P167" s="191"/>
      <c r="Q167" s="191"/>
      <c r="R167" s="191"/>
      <c r="S167" s="395"/>
      <c r="T167" s="191">
        <v>0</v>
      </c>
      <c r="U167" s="191">
        <v>0</v>
      </c>
      <c r="V167" s="191">
        <v>0</v>
      </c>
      <c r="W167" s="191">
        <v>0</v>
      </c>
      <c r="X167" s="191">
        <v>0</v>
      </c>
      <c r="Y167" s="191">
        <v>0</v>
      </c>
      <c r="Z167" s="191">
        <v>0</v>
      </c>
      <c r="AA167" s="191">
        <v>0</v>
      </c>
      <c r="AB167" s="191">
        <v>0</v>
      </c>
      <c r="AC167" s="191">
        <v>0</v>
      </c>
      <c r="AD167" s="191">
        <v>0</v>
      </c>
      <c r="AE167" s="191">
        <v>0</v>
      </c>
      <c r="AF167" s="191">
        <v>0</v>
      </c>
      <c r="AG167" s="191">
        <v>0</v>
      </c>
      <c r="AH167" s="191">
        <v>0</v>
      </c>
      <c r="AI167" s="191">
        <v>0</v>
      </c>
      <c r="AJ167" s="191">
        <v>0</v>
      </c>
      <c r="AL167" s="210"/>
      <c r="AM167" s="210"/>
      <c r="AN167" s="210"/>
      <c r="AO167" s="210"/>
      <c r="AP167" s="210">
        <v>0</v>
      </c>
      <c r="AQ167" s="210">
        <v>0</v>
      </c>
      <c r="AR167" s="210">
        <v>0</v>
      </c>
      <c r="AS167" s="210">
        <v>0</v>
      </c>
      <c r="AT167" s="210">
        <v>0</v>
      </c>
      <c r="AU167" s="210">
        <v>0</v>
      </c>
      <c r="AV167" s="210">
        <v>0</v>
      </c>
      <c r="AW167" s="210">
        <v>0</v>
      </c>
      <c r="AX167" s="210">
        <v>0</v>
      </c>
      <c r="AZ167" s="210">
        <v>0</v>
      </c>
      <c r="BA167" s="210">
        <v>0</v>
      </c>
      <c r="BB167" s="210">
        <v>0</v>
      </c>
      <c r="BC167" s="210">
        <v>0</v>
      </c>
      <c r="BD167" s="210">
        <v>0</v>
      </c>
      <c r="BE167" s="210">
        <v>0</v>
      </c>
      <c r="BF167" s="210">
        <v>0</v>
      </c>
      <c r="BG167" s="210">
        <v>0</v>
      </c>
      <c r="BH167" s="210">
        <v>0</v>
      </c>
      <c r="BI167" s="210">
        <v>0</v>
      </c>
      <c r="BK167" s="210"/>
      <c r="BL167" s="210"/>
      <c r="BM167" s="210"/>
      <c r="BN167" s="210"/>
      <c r="BO167" s="210"/>
      <c r="BP167" s="210">
        <v>0</v>
      </c>
      <c r="BQ167" s="210">
        <v>0</v>
      </c>
      <c r="BR167" s="210">
        <v>0</v>
      </c>
      <c r="BS167" s="210">
        <v>0</v>
      </c>
      <c r="BT167" s="210">
        <v>0</v>
      </c>
      <c r="BU167" s="210">
        <v>0</v>
      </c>
      <c r="BV167" s="210">
        <v>0</v>
      </c>
      <c r="BW167" s="210">
        <v>0</v>
      </c>
      <c r="BX167" s="210">
        <v>0</v>
      </c>
      <c r="BY167" s="210">
        <v>0</v>
      </c>
      <c r="BZ167" s="210">
        <v>0</v>
      </c>
      <c r="CB167" s="210"/>
      <c r="CC167" s="210"/>
      <c r="CD167" s="210"/>
      <c r="CE167" s="210">
        <v>0</v>
      </c>
      <c r="CF167" s="210">
        <v>0</v>
      </c>
      <c r="CG167" s="210">
        <v>0</v>
      </c>
      <c r="CH167" s="210">
        <v>0</v>
      </c>
      <c r="CI167" s="210">
        <v>0</v>
      </c>
      <c r="CJ167" s="210">
        <v>0</v>
      </c>
      <c r="CK167" s="210">
        <v>0</v>
      </c>
      <c r="CL167" s="210">
        <v>0</v>
      </c>
      <c r="CM167" s="210">
        <v>0</v>
      </c>
      <c r="CN167" s="210">
        <v>0</v>
      </c>
      <c r="CO167" s="210">
        <v>0</v>
      </c>
      <c r="CP167" s="210">
        <v>0</v>
      </c>
      <c r="CQ167" s="210">
        <v>0</v>
      </c>
      <c r="CV167" s="210"/>
      <c r="CW167" s="210"/>
      <c r="CX167" s="210"/>
      <c r="CY167" s="210"/>
      <c r="CZ167" s="210"/>
      <c r="DA167" s="210"/>
      <c r="DB167" s="210"/>
      <c r="DC167" s="210"/>
      <c r="DD167" s="210"/>
      <c r="DE167" s="210"/>
      <c r="DF167" s="210"/>
      <c r="DG167" s="210"/>
      <c r="DH167" s="210"/>
      <c r="GB167" s="395"/>
      <c r="GC167" s="395"/>
      <c r="GD167" s="395"/>
      <c r="GE167" s="395"/>
      <c r="GF167" s="395"/>
      <c r="GG167" s="395"/>
      <c r="GH167" s="395"/>
      <c r="GI167" s="395"/>
      <c r="GJ167" s="395"/>
      <c r="GK167" s="395"/>
      <c r="GM167" s="210">
        <v>0</v>
      </c>
      <c r="GN167" s="210">
        <v>0</v>
      </c>
      <c r="GO167" s="210">
        <v>0</v>
      </c>
      <c r="GP167" s="210">
        <v>0</v>
      </c>
      <c r="GQ167" s="210">
        <v>0</v>
      </c>
      <c r="GR167" s="210">
        <v>0</v>
      </c>
      <c r="GS167" s="210">
        <v>0</v>
      </c>
      <c r="GT167" s="210">
        <v>0</v>
      </c>
      <c r="GU167" s="210">
        <v>0</v>
      </c>
      <c r="GV167" s="210">
        <v>0</v>
      </c>
      <c r="GX167" s="210"/>
      <c r="GY167" s="210">
        <v>0</v>
      </c>
      <c r="GZ167" s="210">
        <v>0</v>
      </c>
      <c r="HA167" s="210">
        <v>0</v>
      </c>
      <c r="HB167" s="210">
        <v>0</v>
      </c>
      <c r="HC167" s="210">
        <v>0</v>
      </c>
      <c r="HD167" s="210">
        <v>0</v>
      </c>
      <c r="HE167" s="210">
        <v>0</v>
      </c>
      <c r="HF167" s="210">
        <v>0</v>
      </c>
      <c r="HG167" s="210">
        <v>0</v>
      </c>
      <c r="HI167" s="210"/>
      <c r="HJ167" s="210"/>
      <c r="HK167" s="210">
        <v>0</v>
      </c>
      <c r="HL167" s="210">
        <v>0</v>
      </c>
      <c r="HM167" s="210">
        <v>0</v>
      </c>
      <c r="HN167" s="210">
        <v>0</v>
      </c>
      <c r="HO167" s="210">
        <v>0</v>
      </c>
      <c r="HP167" s="210">
        <v>0</v>
      </c>
      <c r="HQ167" s="210">
        <v>0</v>
      </c>
      <c r="HR167" s="210">
        <v>0</v>
      </c>
      <c r="HS167" s="210">
        <v>0</v>
      </c>
      <c r="HT167" s="210">
        <v>0</v>
      </c>
    </row>
    <row r="168" spans="2:228" ht="15" customHeight="1">
      <c r="B168" s="171">
        <v>0</v>
      </c>
      <c r="E168" s="244"/>
      <c r="F168" s="5" t="s">
        <v>37</v>
      </c>
      <c r="S168" s="395"/>
      <c r="T168" s="5">
        <v>0</v>
      </c>
      <c r="U168" s="5">
        <v>0</v>
      </c>
      <c r="V168" s="5">
        <v>0</v>
      </c>
      <c r="W168" s="5">
        <v>0</v>
      </c>
      <c r="X168" s="5">
        <v>0</v>
      </c>
      <c r="Y168" s="5">
        <v>0</v>
      </c>
      <c r="Z168" s="5">
        <v>0</v>
      </c>
      <c r="AA168" s="5">
        <v>0</v>
      </c>
      <c r="AB168" s="5">
        <v>0</v>
      </c>
      <c r="AC168" s="5">
        <v>0</v>
      </c>
      <c r="AD168" s="5">
        <v>0</v>
      </c>
      <c r="AE168" s="5">
        <v>0</v>
      </c>
      <c r="AF168" s="5">
        <v>0</v>
      </c>
      <c r="AG168" s="5">
        <v>0</v>
      </c>
      <c r="AH168" s="5">
        <v>0</v>
      </c>
      <c r="AI168" s="5">
        <v>0</v>
      </c>
      <c r="AJ168" s="5">
        <v>0</v>
      </c>
      <c r="AP168" s="159">
        <v>0</v>
      </c>
      <c r="AQ168" s="159">
        <v>0</v>
      </c>
      <c r="AR168" s="159">
        <v>0</v>
      </c>
      <c r="AS168" s="159">
        <v>0</v>
      </c>
      <c r="AT168" s="159">
        <v>0</v>
      </c>
      <c r="AU168" s="159">
        <v>0</v>
      </c>
      <c r="AV168" s="159">
        <v>0</v>
      </c>
      <c r="AW168" s="159">
        <v>0</v>
      </c>
      <c r="AX168" s="159">
        <v>0</v>
      </c>
      <c r="AZ168" s="159">
        <v>0</v>
      </c>
      <c r="BA168" s="159">
        <v>0</v>
      </c>
      <c r="BB168" s="159">
        <v>0</v>
      </c>
      <c r="BC168" s="159">
        <v>0</v>
      </c>
      <c r="BD168" s="159">
        <v>0</v>
      </c>
      <c r="BE168" s="159">
        <v>0</v>
      </c>
      <c r="BF168" s="159">
        <v>0</v>
      </c>
      <c r="BG168" s="159">
        <v>0</v>
      </c>
      <c r="BH168" s="159">
        <v>0</v>
      </c>
      <c r="BI168" s="159">
        <v>0</v>
      </c>
      <c r="BP168" s="159">
        <v>0</v>
      </c>
      <c r="BQ168" s="159">
        <v>0</v>
      </c>
      <c r="BR168" s="159">
        <v>0</v>
      </c>
      <c r="BS168" s="159">
        <v>0</v>
      </c>
      <c r="BT168" s="159">
        <v>0</v>
      </c>
      <c r="BU168" s="159">
        <v>0</v>
      </c>
      <c r="BV168" s="159">
        <v>0</v>
      </c>
      <c r="BW168" s="159">
        <v>0</v>
      </c>
      <c r="BX168" s="159">
        <v>0</v>
      </c>
      <c r="BY168" s="159">
        <v>0</v>
      </c>
      <c r="BZ168" s="159">
        <v>0</v>
      </c>
      <c r="CE168" s="159">
        <v>0</v>
      </c>
      <c r="CF168" s="159">
        <v>0</v>
      </c>
      <c r="CG168" s="159">
        <v>0</v>
      </c>
      <c r="CH168" s="159">
        <v>0</v>
      </c>
      <c r="CI168" s="159">
        <v>0</v>
      </c>
      <c r="CJ168" s="159">
        <v>0</v>
      </c>
      <c r="CK168" s="159">
        <v>0</v>
      </c>
      <c r="CL168" s="159">
        <v>0</v>
      </c>
      <c r="CM168" s="159">
        <v>0</v>
      </c>
      <c r="CN168" s="159">
        <v>0</v>
      </c>
      <c r="CO168" s="159">
        <v>0</v>
      </c>
      <c r="CP168" s="159">
        <v>0</v>
      </c>
      <c r="CQ168" s="159">
        <v>0</v>
      </c>
      <c r="CV168" s="159"/>
      <c r="CW168" s="159"/>
      <c r="CX168" s="159"/>
      <c r="CY168" s="159"/>
      <c r="CZ168" s="159"/>
      <c r="DA168" s="159"/>
      <c r="DB168" s="159"/>
      <c r="DC168" s="159"/>
      <c r="DD168" s="159"/>
      <c r="DE168" s="159"/>
      <c r="DF168" s="159"/>
      <c r="DG168" s="159"/>
      <c r="DH168" s="159"/>
      <c r="GB168" s="395"/>
      <c r="GC168" s="395"/>
      <c r="GD168" s="395"/>
      <c r="GE168" s="395"/>
      <c r="GF168" s="395"/>
      <c r="GG168" s="395"/>
      <c r="GH168" s="395"/>
      <c r="GI168" s="395"/>
      <c r="GJ168" s="395"/>
      <c r="GK168" s="395"/>
      <c r="GM168" s="159">
        <v>0</v>
      </c>
      <c r="GN168" s="159">
        <v>0</v>
      </c>
      <c r="GO168" s="159">
        <v>0</v>
      </c>
      <c r="GP168" s="159">
        <v>0</v>
      </c>
      <c r="GQ168" s="159">
        <v>0</v>
      </c>
      <c r="GR168" s="159">
        <v>0</v>
      </c>
      <c r="GS168" s="159">
        <v>0</v>
      </c>
      <c r="GT168" s="159">
        <v>0</v>
      </c>
      <c r="GU168" s="159">
        <v>0</v>
      </c>
      <c r="GV168" s="159">
        <v>0</v>
      </c>
      <c r="GY168" s="159">
        <v>0</v>
      </c>
      <c r="GZ168" s="159">
        <v>0</v>
      </c>
      <c r="HA168" s="159">
        <v>0</v>
      </c>
      <c r="HB168" s="159">
        <v>0</v>
      </c>
      <c r="HC168" s="159">
        <v>0</v>
      </c>
      <c r="HD168" s="159">
        <v>0</v>
      </c>
      <c r="HE168" s="159">
        <v>0</v>
      </c>
      <c r="HF168" s="159">
        <v>0</v>
      </c>
      <c r="HG168" s="159">
        <v>0</v>
      </c>
      <c r="HK168" s="159">
        <v>0</v>
      </c>
      <c r="HL168" s="159">
        <v>0</v>
      </c>
      <c r="HM168" s="159">
        <v>0</v>
      </c>
      <c r="HN168" s="159">
        <v>0</v>
      </c>
      <c r="HO168" s="159">
        <v>0</v>
      </c>
      <c r="HP168" s="159">
        <v>0</v>
      </c>
      <c r="HQ168" s="159">
        <v>0</v>
      </c>
      <c r="HR168" s="159">
        <v>0</v>
      </c>
      <c r="HS168" s="159">
        <v>0</v>
      </c>
      <c r="HT168" s="159">
        <v>0</v>
      </c>
    </row>
    <row r="169" spans="2:228" ht="15" customHeight="1">
      <c r="B169" s="171">
        <v>0</v>
      </c>
      <c r="E169" s="244"/>
      <c r="F169" s="5" t="s">
        <v>37</v>
      </c>
      <c r="L169" s="191"/>
      <c r="M169" s="191"/>
      <c r="N169" s="191"/>
      <c r="O169" s="191"/>
      <c r="P169" s="191"/>
      <c r="Q169" s="191"/>
      <c r="R169" s="191"/>
      <c r="S169" s="395"/>
      <c r="T169" s="191">
        <v>0</v>
      </c>
      <c r="U169" s="191">
        <v>0</v>
      </c>
      <c r="V169" s="191">
        <v>0</v>
      </c>
      <c r="W169" s="191">
        <v>0</v>
      </c>
      <c r="X169" s="191">
        <v>0</v>
      </c>
      <c r="Y169" s="191">
        <v>0</v>
      </c>
      <c r="Z169" s="191">
        <v>0</v>
      </c>
      <c r="AA169" s="191">
        <v>0</v>
      </c>
      <c r="AB169" s="191">
        <v>0</v>
      </c>
      <c r="AC169" s="191">
        <v>0</v>
      </c>
      <c r="AD169" s="191">
        <v>0</v>
      </c>
      <c r="AE169" s="191">
        <v>0</v>
      </c>
      <c r="AF169" s="191">
        <v>0</v>
      </c>
      <c r="AG169" s="191">
        <v>0</v>
      </c>
      <c r="AH169" s="191">
        <v>0</v>
      </c>
      <c r="AI169" s="191">
        <v>0</v>
      </c>
      <c r="AJ169" s="191">
        <v>0</v>
      </c>
      <c r="AL169" s="210"/>
      <c r="AM169" s="210"/>
      <c r="AN169" s="210"/>
      <c r="AO169" s="210"/>
      <c r="AP169" s="210">
        <v>0</v>
      </c>
      <c r="AQ169" s="210">
        <v>0</v>
      </c>
      <c r="AR169" s="210">
        <v>0</v>
      </c>
      <c r="AS169" s="210">
        <v>0</v>
      </c>
      <c r="AT169" s="210">
        <v>0</v>
      </c>
      <c r="AU169" s="210">
        <v>0</v>
      </c>
      <c r="AV169" s="210">
        <v>0</v>
      </c>
      <c r="AW169" s="210">
        <v>0</v>
      </c>
      <c r="AX169" s="210">
        <v>0</v>
      </c>
      <c r="AZ169" s="210">
        <v>0</v>
      </c>
      <c r="BA169" s="210">
        <v>0</v>
      </c>
      <c r="BB169" s="210">
        <v>0</v>
      </c>
      <c r="BC169" s="210">
        <v>0</v>
      </c>
      <c r="BD169" s="210">
        <v>0</v>
      </c>
      <c r="BE169" s="210">
        <v>0</v>
      </c>
      <c r="BF169" s="210">
        <v>0</v>
      </c>
      <c r="BG169" s="210">
        <v>0</v>
      </c>
      <c r="BH169" s="210">
        <v>0</v>
      </c>
      <c r="BI169" s="210">
        <v>0</v>
      </c>
      <c r="BK169" s="210"/>
      <c r="BL169" s="210"/>
      <c r="BM169" s="210"/>
      <c r="BN169" s="210"/>
      <c r="BO169" s="210"/>
      <c r="BP169" s="210">
        <v>0</v>
      </c>
      <c r="BQ169" s="210">
        <v>0</v>
      </c>
      <c r="BR169" s="210">
        <v>0</v>
      </c>
      <c r="BS169" s="210">
        <v>0</v>
      </c>
      <c r="BT169" s="210">
        <v>0</v>
      </c>
      <c r="BU169" s="210">
        <v>0</v>
      </c>
      <c r="BV169" s="210">
        <v>0</v>
      </c>
      <c r="BW169" s="210">
        <v>0</v>
      </c>
      <c r="BX169" s="210">
        <v>0</v>
      </c>
      <c r="BY169" s="210">
        <v>0</v>
      </c>
      <c r="BZ169" s="210">
        <v>0</v>
      </c>
      <c r="CB169" s="210"/>
      <c r="CC169" s="210"/>
      <c r="CD169" s="210"/>
      <c r="CE169" s="210">
        <v>0</v>
      </c>
      <c r="CF169" s="210">
        <v>0</v>
      </c>
      <c r="CG169" s="210">
        <v>0</v>
      </c>
      <c r="CH169" s="210">
        <v>0</v>
      </c>
      <c r="CI169" s="210">
        <v>0</v>
      </c>
      <c r="CJ169" s="210">
        <v>0</v>
      </c>
      <c r="CK169" s="210">
        <v>0</v>
      </c>
      <c r="CL169" s="210">
        <v>0</v>
      </c>
      <c r="CM169" s="210">
        <v>0</v>
      </c>
      <c r="CN169" s="210">
        <v>0</v>
      </c>
      <c r="CO169" s="210">
        <v>0</v>
      </c>
      <c r="CP169" s="210">
        <v>0</v>
      </c>
      <c r="CQ169" s="210">
        <v>0</v>
      </c>
      <c r="CV169" s="210"/>
      <c r="CW169" s="210"/>
      <c r="CX169" s="210"/>
      <c r="CY169" s="210"/>
      <c r="CZ169" s="210"/>
      <c r="DA169" s="210"/>
      <c r="DB169" s="210"/>
      <c r="DC169" s="210"/>
      <c r="DD169" s="210"/>
      <c r="DE169" s="210"/>
      <c r="DF169" s="210"/>
      <c r="DG169" s="210"/>
      <c r="DH169" s="210"/>
      <c r="GB169" s="395"/>
      <c r="GC169" s="395"/>
      <c r="GD169" s="395"/>
      <c r="GE169" s="395"/>
      <c r="GF169" s="395"/>
      <c r="GG169" s="395"/>
      <c r="GH169" s="395"/>
      <c r="GI169" s="395"/>
      <c r="GJ169" s="395"/>
      <c r="GK169" s="395"/>
      <c r="GM169" s="210">
        <v>0</v>
      </c>
      <c r="GN169" s="210">
        <v>0</v>
      </c>
      <c r="GO169" s="210">
        <v>0</v>
      </c>
      <c r="GP169" s="210">
        <v>0</v>
      </c>
      <c r="GQ169" s="210">
        <v>0</v>
      </c>
      <c r="GR169" s="210">
        <v>0</v>
      </c>
      <c r="GS169" s="210">
        <v>0</v>
      </c>
      <c r="GT169" s="210">
        <v>0</v>
      </c>
      <c r="GU169" s="210">
        <v>0</v>
      </c>
      <c r="GV169" s="210">
        <v>0</v>
      </c>
      <c r="GX169" s="210"/>
      <c r="GY169" s="210">
        <v>0</v>
      </c>
      <c r="GZ169" s="210">
        <v>0</v>
      </c>
      <c r="HA169" s="210">
        <v>0</v>
      </c>
      <c r="HB169" s="210">
        <v>0</v>
      </c>
      <c r="HC169" s="210">
        <v>0</v>
      </c>
      <c r="HD169" s="210">
        <v>0</v>
      </c>
      <c r="HE169" s="210">
        <v>0</v>
      </c>
      <c r="HF169" s="210">
        <v>0</v>
      </c>
      <c r="HG169" s="210">
        <v>0</v>
      </c>
      <c r="HI169" s="210"/>
      <c r="HJ169" s="210"/>
      <c r="HK169" s="210">
        <v>0</v>
      </c>
      <c r="HL169" s="210">
        <v>0</v>
      </c>
      <c r="HM169" s="210">
        <v>0</v>
      </c>
      <c r="HN169" s="210">
        <v>0</v>
      </c>
      <c r="HO169" s="210">
        <v>0</v>
      </c>
      <c r="HP169" s="210">
        <v>0</v>
      </c>
      <c r="HQ169" s="210">
        <v>0</v>
      </c>
      <c r="HR169" s="210">
        <v>0</v>
      </c>
      <c r="HS169" s="210">
        <v>0</v>
      </c>
      <c r="HT169" s="210">
        <v>0</v>
      </c>
    </row>
    <row r="170" spans="2:228" ht="15" customHeight="1">
      <c r="B170" s="171">
        <v>0</v>
      </c>
      <c r="F170" s="5" t="s">
        <v>575</v>
      </c>
      <c r="O170" s="393"/>
      <c r="P170" s="393"/>
      <c r="Q170" s="393"/>
      <c r="R170" s="393"/>
      <c r="S170" s="395"/>
      <c r="T170" s="393">
        <v>0</v>
      </c>
      <c r="U170" s="393">
        <v>0</v>
      </c>
      <c r="V170" s="393">
        <v>0</v>
      </c>
      <c r="W170" s="393">
        <v>0</v>
      </c>
      <c r="X170" s="393">
        <v>0</v>
      </c>
      <c r="Y170" s="393">
        <v>0</v>
      </c>
      <c r="Z170" s="393">
        <v>0</v>
      </c>
      <c r="AA170" s="393">
        <v>0</v>
      </c>
      <c r="AB170" s="393">
        <v>0</v>
      </c>
      <c r="AC170" s="393">
        <v>0</v>
      </c>
      <c r="AD170" s="393">
        <v>0</v>
      </c>
      <c r="AE170" s="393">
        <v>0</v>
      </c>
      <c r="AF170" s="393">
        <v>0</v>
      </c>
      <c r="AG170" s="393">
        <v>0</v>
      </c>
      <c r="AH170" s="393">
        <v>0</v>
      </c>
      <c r="AI170" s="393">
        <v>0</v>
      </c>
      <c r="AJ170" s="393">
        <v>0</v>
      </c>
      <c r="AL170" s="393"/>
      <c r="AM170" s="393"/>
      <c r="AN170" s="393"/>
      <c r="AO170" s="393"/>
      <c r="AP170" s="393">
        <v>0</v>
      </c>
      <c r="AQ170" s="393">
        <v>0</v>
      </c>
      <c r="AR170" s="393">
        <v>0</v>
      </c>
      <c r="AS170" s="393">
        <v>0</v>
      </c>
      <c r="AT170" s="393">
        <v>0</v>
      </c>
      <c r="AU170" s="393">
        <v>0</v>
      </c>
      <c r="AV170" s="393">
        <v>0</v>
      </c>
      <c r="AW170" s="393">
        <v>0</v>
      </c>
      <c r="AX170" s="393">
        <v>0</v>
      </c>
      <c r="BP170" s="159">
        <v>0</v>
      </c>
      <c r="BQ170" s="159">
        <v>0</v>
      </c>
      <c r="BR170" s="159">
        <v>0</v>
      </c>
      <c r="BS170" s="159">
        <v>0</v>
      </c>
      <c r="BT170" s="159">
        <v>0</v>
      </c>
      <c r="BU170" s="159">
        <v>0</v>
      </c>
      <c r="BV170" s="159">
        <v>0</v>
      </c>
      <c r="BW170" s="159">
        <v>0</v>
      </c>
      <c r="BX170" s="159">
        <v>0</v>
      </c>
      <c r="BY170" s="159">
        <v>0</v>
      </c>
      <c r="BZ170" s="159">
        <v>0</v>
      </c>
      <c r="CV170" s="159"/>
      <c r="CW170" s="159"/>
      <c r="CX170" s="159"/>
      <c r="CY170" s="159"/>
      <c r="CZ170" s="159"/>
      <c r="DA170" s="159"/>
      <c r="DB170" s="159"/>
      <c r="DC170" s="159"/>
      <c r="DD170" s="159"/>
      <c r="DE170" s="159"/>
      <c r="DF170" s="159"/>
      <c r="DG170" s="159"/>
      <c r="DH170" s="159"/>
      <c r="GB170" s="395"/>
      <c r="GC170" s="395"/>
      <c r="GD170" s="395"/>
      <c r="GE170" s="395"/>
      <c r="GF170" s="395"/>
      <c r="GG170" s="395"/>
      <c r="GH170" s="395"/>
      <c r="GI170" s="395"/>
      <c r="GJ170" s="395"/>
      <c r="GK170" s="395"/>
      <c r="GM170" s="393">
        <v>0</v>
      </c>
      <c r="GN170" s="393">
        <v>0</v>
      </c>
      <c r="GO170" s="393">
        <v>0</v>
      </c>
      <c r="GP170" s="393">
        <v>0</v>
      </c>
      <c r="GQ170" s="393">
        <v>0</v>
      </c>
      <c r="GR170" s="393">
        <v>0</v>
      </c>
      <c r="GS170" s="393">
        <v>0</v>
      </c>
      <c r="GT170" s="393">
        <v>0</v>
      </c>
      <c r="GU170" s="393">
        <v>0</v>
      </c>
      <c r="GV170" s="393">
        <v>0</v>
      </c>
      <c r="GX170" s="393"/>
      <c r="GY170" s="393">
        <v>0</v>
      </c>
      <c r="GZ170" s="393">
        <v>0</v>
      </c>
      <c r="HA170" s="393">
        <v>0</v>
      </c>
      <c r="HB170" s="393">
        <v>0</v>
      </c>
      <c r="HC170" s="393">
        <v>0</v>
      </c>
      <c r="HD170" s="393">
        <v>0</v>
      </c>
      <c r="HE170" s="393">
        <v>0</v>
      </c>
      <c r="HF170" s="393">
        <v>0</v>
      </c>
      <c r="HG170" s="393">
        <v>0</v>
      </c>
      <c r="HI170" s="159">
        <v>0</v>
      </c>
      <c r="HJ170" s="159">
        <v>0</v>
      </c>
      <c r="HK170" s="159">
        <v>0</v>
      </c>
      <c r="HL170" s="159">
        <v>0</v>
      </c>
      <c r="HM170" s="159">
        <v>0</v>
      </c>
      <c r="HN170" s="159">
        <v>0</v>
      </c>
      <c r="HO170" s="159">
        <v>0</v>
      </c>
      <c r="HP170" s="159">
        <v>0</v>
      </c>
      <c r="HQ170" s="159">
        <v>0</v>
      </c>
      <c r="HR170" s="159">
        <v>0</v>
      </c>
      <c r="HS170" s="159">
        <v>0</v>
      </c>
      <c r="HT170" s="159">
        <v>0</v>
      </c>
    </row>
    <row r="171" spans="2:228" ht="15" customHeight="1">
      <c r="B171" s="171">
        <v>0</v>
      </c>
      <c r="E171" s="244"/>
      <c r="F171" s="5" t="s">
        <v>576</v>
      </c>
      <c r="M171" s="191"/>
      <c r="N171" s="191"/>
      <c r="O171" s="191"/>
      <c r="P171" s="191"/>
      <c r="Q171" s="191"/>
      <c r="R171" s="191"/>
      <c r="S171" s="395"/>
      <c r="T171" s="191">
        <v>0</v>
      </c>
      <c r="U171" s="191">
        <v>0</v>
      </c>
      <c r="V171" s="191">
        <v>0</v>
      </c>
      <c r="W171" s="191">
        <v>0</v>
      </c>
      <c r="X171" s="191">
        <v>0</v>
      </c>
      <c r="Y171" s="191">
        <v>0</v>
      </c>
      <c r="Z171" s="191">
        <v>0</v>
      </c>
      <c r="AA171" s="191">
        <v>0</v>
      </c>
      <c r="AB171" s="191">
        <v>0</v>
      </c>
      <c r="AC171" s="191">
        <v>0</v>
      </c>
      <c r="AD171" s="191">
        <v>0</v>
      </c>
      <c r="AE171" s="191">
        <v>0</v>
      </c>
      <c r="AF171" s="191">
        <v>0</v>
      </c>
      <c r="AG171" s="191">
        <v>0</v>
      </c>
      <c r="AH171" s="191">
        <v>0</v>
      </c>
      <c r="AI171" s="191">
        <v>0</v>
      </c>
      <c r="AJ171" s="191">
        <v>0</v>
      </c>
      <c r="AL171" s="210"/>
      <c r="AM171" s="210"/>
      <c r="AN171" s="210"/>
      <c r="AO171" s="210"/>
      <c r="AP171" s="210">
        <v>0</v>
      </c>
      <c r="AQ171" s="210">
        <v>0</v>
      </c>
      <c r="AR171" s="210">
        <v>0</v>
      </c>
      <c r="AS171" s="210">
        <v>0</v>
      </c>
      <c r="AT171" s="210">
        <v>0</v>
      </c>
      <c r="AU171" s="210">
        <v>0</v>
      </c>
      <c r="AV171" s="210">
        <v>0</v>
      </c>
      <c r="AW171" s="210">
        <v>0</v>
      </c>
      <c r="AX171" s="210">
        <v>0</v>
      </c>
      <c r="BP171" s="159">
        <v>0</v>
      </c>
      <c r="BQ171" s="159">
        <v>0</v>
      </c>
      <c r="BR171" s="159">
        <v>0</v>
      </c>
      <c r="BS171" s="159">
        <v>0</v>
      </c>
      <c r="BT171" s="159">
        <v>0</v>
      </c>
      <c r="BU171" s="159">
        <v>0</v>
      </c>
      <c r="BV171" s="159">
        <v>0</v>
      </c>
      <c r="BW171" s="159">
        <v>0</v>
      </c>
      <c r="BX171" s="159">
        <v>0</v>
      </c>
      <c r="BY171" s="159">
        <v>0</v>
      </c>
      <c r="BZ171" s="159">
        <v>0</v>
      </c>
      <c r="CV171" s="159"/>
      <c r="CW171" s="159"/>
      <c r="CX171" s="159"/>
      <c r="CY171" s="159"/>
      <c r="CZ171" s="159"/>
      <c r="DA171" s="159"/>
      <c r="DB171" s="159"/>
      <c r="DC171" s="159"/>
      <c r="DD171" s="159"/>
      <c r="DE171" s="159"/>
      <c r="DF171" s="159"/>
      <c r="DG171" s="159"/>
      <c r="DH171" s="159"/>
      <c r="GB171" s="395"/>
      <c r="GC171" s="395"/>
      <c r="GD171" s="395"/>
      <c r="GE171" s="395"/>
      <c r="GF171" s="395"/>
      <c r="GG171" s="395"/>
      <c r="GH171" s="395"/>
      <c r="GI171" s="395"/>
      <c r="GJ171" s="395"/>
      <c r="GK171" s="395"/>
      <c r="GM171" s="210">
        <v>0</v>
      </c>
      <c r="GN171" s="210">
        <v>0</v>
      </c>
      <c r="GO171" s="210">
        <v>0</v>
      </c>
      <c r="GP171" s="210">
        <v>0</v>
      </c>
      <c r="GQ171" s="210">
        <v>0</v>
      </c>
      <c r="GR171" s="210">
        <v>0</v>
      </c>
      <c r="GS171" s="210">
        <v>0</v>
      </c>
      <c r="GT171" s="210">
        <v>0</v>
      </c>
      <c r="GU171" s="210">
        <v>0</v>
      </c>
      <c r="GV171" s="210">
        <v>0</v>
      </c>
      <c r="GX171" s="210"/>
      <c r="GY171" s="210">
        <v>0</v>
      </c>
      <c r="GZ171" s="210">
        <v>0</v>
      </c>
      <c r="HA171" s="210">
        <v>0</v>
      </c>
      <c r="HB171" s="210">
        <v>0</v>
      </c>
      <c r="HC171" s="210">
        <v>0</v>
      </c>
      <c r="HD171" s="210">
        <v>0</v>
      </c>
      <c r="HE171" s="210">
        <v>0</v>
      </c>
      <c r="HF171" s="210">
        <v>0</v>
      </c>
      <c r="HG171" s="210">
        <v>0</v>
      </c>
      <c r="HI171" s="159">
        <v>0</v>
      </c>
      <c r="HJ171" s="159">
        <v>0</v>
      </c>
      <c r="HK171" s="159">
        <v>0</v>
      </c>
      <c r="HL171" s="159">
        <v>0</v>
      </c>
      <c r="HM171" s="159">
        <v>0</v>
      </c>
      <c r="HN171" s="159">
        <v>0</v>
      </c>
      <c r="HO171" s="159">
        <v>0</v>
      </c>
      <c r="HP171" s="159">
        <v>0</v>
      </c>
      <c r="HQ171" s="159">
        <v>0</v>
      </c>
      <c r="HR171" s="159">
        <v>0</v>
      </c>
      <c r="HS171" s="159">
        <v>0</v>
      </c>
      <c r="HT171" s="159">
        <v>0</v>
      </c>
    </row>
    <row r="172" spans="2:228" ht="15" customHeight="1">
      <c r="F172" s="5" t="s">
        <v>577</v>
      </c>
      <c r="S172" s="395"/>
      <c r="CV172" s="159"/>
      <c r="CW172" s="159"/>
      <c r="CX172" s="159"/>
      <c r="CY172" s="159"/>
      <c r="CZ172" s="159"/>
      <c r="DA172" s="159"/>
      <c r="DB172" s="159"/>
      <c r="DC172" s="159"/>
      <c r="DD172" s="159"/>
      <c r="DE172" s="159"/>
      <c r="DF172" s="159"/>
      <c r="DG172" s="159"/>
      <c r="DH172" s="159"/>
      <c r="GB172" s="159"/>
      <c r="GC172" s="159"/>
      <c r="GD172" s="159"/>
      <c r="GE172" s="159"/>
      <c r="GF172" s="159"/>
      <c r="GG172" s="159"/>
      <c r="GH172" s="159"/>
      <c r="GI172" s="159"/>
      <c r="GJ172" s="159"/>
      <c r="GK172" s="159"/>
      <c r="GM172" s="159"/>
      <c r="GN172" s="159"/>
      <c r="GO172" s="159"/>
      <c r="GP172" s="159"/>
      <c r="GQ172" s="159"/>
      <c r="GR172" s="159"/>
      <c r="GS172" s="159"/>
      <c r="GT172" s="159"/>
      <c r="GU172" s="159"/>
      <c r="GV172" s="159"/>
    </row>
    <row r="173" spans="2:228" ht="15" customHeight="1">
      <c r="G173" s="5" t="s">
        <v>578</v>
      </c>
      <c r="S173" s="395"/>
      <c r="T173" s="5">
        <v>1778.6078280085694</v>
      </c>
      <c r="U173" s="5">
        <v>1772.0280516198641</v>
      </c>
      <c r="V173" s="5">
        <v>1744.5641428510705</v>
      </c>
      <c r="W173" s="5">
        <v>1751.4593579738619</v>
      </c>
      <c r="X173" s="5">
        <v>1745.1159285089941</v>
      </c>
      <c r="Y173" s="5">
        <v>1766.2226679654043</v>
      </c>
      <c r="Z173" s="5">
        <v>1727.5120679818851</v>
      </c>
      <c r="AA173" s="5">
        <v>1749.1939738123081</v>
      </c>
      <c r="AB173" s="5">
        <v>1750.413319761376</v>
      </c>
      <c r="AC173" s="5">
        <v>1749.7070448607683</v>
      </c>
      <c r="AD173" s="5">
        <v>1754.0853748253203</v>
      </c>
      <c r="AE173" s="5">
        <v>1746.6973853815857</v>
      </c>
      <c r="AF173" s="5">
        <v>1750.7183916233259</v>
      </c>
      <c r="AG173" s="5">
        <v>1750.6069820693808</v>
      </c>
      <c r="AH173" s="5">
        <v>1750.6711930893059</v>
      </c>
      <c r="AI173" s="5">
        <v>1750.576029218646</v>
      </c>
      <c r="AJ173" s="5">
        <v>1752.4217195583353</v>
      </c>
      <c r="AP173" s="159">
        <v>1691.8220541165113</v>
      </c>
      <c r="AQ173" s="159">
        <v>1733.6687233039008</v>
      </c>
      <c r="AR173" s="159">
        <v>1750.0000000000002</v>
      </c>
      <c r="AS173" s="159">
        <v>1750.0000000000002</v>
      </c>
      <c r="AT173" s="159">
        <v>1748.1246709052957</v>
      </c>
      <c r="AU173" s="159">
        <v>1747.6408029684233</v>
      </c>
      <c r="AV173" s="159">
        <v>1747.4834575654343</v>
      </c>
      <c r="AW173" s="159">
        <v>1748.7024063229208</v>
      </c>
      <c r="AX173" s="159">
        <v>1749.9562180417529</v>
      </c>
      <c r="BP173" s="159">
        <v>1806.4318644588479</v>
      </c>
      <c r="BQ173" s="159">
        <v>1822.6229449002033</v>
      </c>
      <c r="BR173" s="159">
        <v>1794.569236929934</v>
      </c>
      <c r="BS173" s="159">
        <v>1801.7316845554419</v>
      </c>
      <c r="BT173" s="159">
        <v>1794.9868743291613</v>
      </c>
      <c r="BU173" s="159">
        <v>1816.8244217510999</v>
      </c>
      <c r="BV173" s="159">
        <v>1776.6008879898438</v>
      </c>
      <c r="BW173" s="159">
        <v>1799.0418386899601</v>
      </c>
      <c r="BX173" s="159">
        <v>1800.4253608790029</v>
      </c>
      <c r="BY173" s="159">
        <v>1799.7169639497642</v>
      </c>
      <c r="BZ173" s="159">
        <v>1804.2255388426813</v>
      </c>
      <c r="CV173" s="159"/>
      <c r="CW173" s="159"/>
      <c r="CX173" s="159"/>
      <c r="CY173" s="159"/>
      <c r="CZ173" s="159"/>
      <c r="DA173" s="159"/>
      <c r="DB173" s="159"/>
      <c r="DC173" s="159"/>
      <c r="DD173" s="159"/>
      <c r="DE173" s="159"/>
      <c r="DF173" s="159"/>
      <c r="DG173" s="159"/>
      <c r="DH173" s="159"/>
      <c r="FP173" s="210"/>
      <c r="FQ173" s="210"/>
      <c r="FR173" s="210"/>
      <c r="FS173" s="210"/>
      <c r="FT173" s="210"/>
      <c r="FU173" s="210"/>
      <c r="FV173" s="210"/>
      <c r="FW173" s="210"/>
      <c r="FX173" s="210"/>
      <c r="FY173" s="210"/>
      <c r="FZ173" s="210"/>
      <c r="GB173" s="210"/>
      <c r="GC173" s="210"/>
      <c r="GD173" s="210"/>
      <c r="GE173" s="210"/>
      <c r="GF173" s="210"/>
      <c r="GG173" s="210"/>
      <c r="GH173" s="210"/>
      <c r="GI173" s="210"/>
      <c r="GJ173" s="210"/>
      <c r="GK173" s="210"/>
      <c r="GM173" s="159">
        <v>1791.7895840685846</v>
      </c>
      <c r="GN173" s="159">
        <v>1798.717712942876</v>
      </c>
      <c r="GO173" s="159">
        <v>1939.082004898981</v>
      </c>
      <c r="GP173" s="159">
        <v>1978.0741184363123</v>
      </c>
      <c r="GQ173" s="159">
        <v>1956.910337011466</v>
      </c>
      <c r="GR173" s="159">
        <v>1930.3920308518118</v>
      </c>
      <c r="GS173" s="159">
        <v>1903.4013801851618</v>
      </c>
      <c r="GT173" s="159">
        <v>1877.3564116158188</v>
      </c>
      <c r="GU173" s="159">
        <v>1853.1687558402471</v>
      </c>
      <c r="GV173" s="159">
        <v>1840.8707822172796</v>
      </c>
      <c r="GY173" s="159">
        <v>1691.8220541165113</v>
      </c>
      <c r="GZ173" s="159">
        <v>1733.6687233039008</v>
      </c>
      <c r="HA173" s="159">
        <v>1750.0000000000002</v>
      </c>
      <c r="HB173" s="159">
        <v>1750.0000000000002</v>
      </c>
      <c r="HC173" s="159">
        <v>1748.1246709052957</v>
      </c>
      <c r="HD173" s="159">
        <v>1747.6408029684233</v>
      </c>
      <c r="HE173" s="159">
        <v>1747.4834575654343</v>
      </c>
      <c r="HF173" s="159">
        <v>1748.7024063229208</v>
      </c>
      <c r="HG173" s="159">
        <v>1749.9562180417529</v>
      </c>
      <c r="HK173" s="159">
        <v>2000</v>
      </c>
      <c r="HL173" s="159">
        <v>1999.9999999999998</v>
      </c>
      <c r="HM173" s="159">
        <v>2100.0000000000009</v>
      </c>
      <c r="HN173" s="159">
        <v>2110</v>
      </c>
      <c r="HO173" s="159">
        <v>2110</v>
      </c>
      <c r="HP173" s="159">
        <v>2110</v>
      </c>
      <c r="HQ173" s="159">
        <v>2110</v>
      </c>
      <c r="HR173" s="159">
        <v>2140</v>
      </c>
      <c r="HS173" s="159">
        <v>2169.9999999999991</v>
      </c>
      <c r="HT173" s="159">
        <v>2202.5</v>
      </c>
    </row>
    <row r="174" spans="2:228" ht="15" customHeight="1">
      <c r="G174" s="5" t="s">
        <v>579</v>
      </c>
      <c r="O174" s="393"/>
      <c r="P174" s="393"/>
      <c r="Q174" s="393"/>
      <c r="R174" s="393"/>
      <c r="S174" s="395"/>
      <c r="T174" s="393">
        <v>1778.6078280085692</v>
      </c>
      <c r="U174" s="393">
        <v>1772.0280516198638</v>
      </c>
      <c r="V174" s="393">
        <v>1744.5641428510705</v>
      </c>
      <c r="W174" s="393">
        <v>1751.4593579738621</v>
      </c>
      <c r="X174" s="393">
        <v>1745.1159285089941</v>
      </c>
      <c r="Y174" s="393">
        <v>1766.2226679654043</v>
      </c>
      <c r="Z174" s="393">
        <v>1727.5120679818854</v>
      </c>
      <c r="AA174" s="393">
        <v>1749.1939738123081</v>
      </c>
      <c r="AB174" s="393">
        <v>1750.413319761376</v>
      </c>
      <c r="AC174" s="393">
        <v>1749.7070448607681</v>
      </c>
      <c r="AD174" s="393">
        <v>1754.0853748253203</v>
      </c>
      <c r="AE174" s="393">
        <v>1746.6973853815857</v>
      </c>
      <c r="AF174" s="393">
        <v>1750.7183916233262</v>
      </c>
      <c r="AG174" s="393">
        <v>1750.6069820693808</v>
      </c>
      <c r="AH174" s="393">
        <v>1750.6711930893057</v>
      </c>
      <c r="AI174" s="393">
        <v>1750.576029218646</v>
      </c>
      <c r="AJ174" s="393">
        <v>1752.4217195583351</v>
      </c>
      <c r="AL174" s="393"/>
      <c r="AM174" s="393"/>
      <c r="AN174" s="393"/>
      <c r="AO174" s="393"/>
      <c r="AP174" s="393">
        <v>1691.822054116511</v>
      </c>
      <c r="AQ174" s="393">
        <v>1733.6687233039011</v>
      </c>
      <c r="AR174" s="393">
        <v>1750.0000000000005</v>
      </c>
      <c r="AS174" s="393">
        <v>1750.0000000000005</v>
      </c>
      <c r="AT174" s="393">
        <v>1748.1246709052962</v>
      </c>
      <c r="AU174" s="393">
        <v>1747.6408029684233</v>
      </c>
      <c r="AV174" s="393">
        <v>1747.4834575654343</v>
      </c>
      <c r="AW174" s="393">
        <v>1748.7024063229212</v>
      </c>
      <c r="AX174" s="393">
        <v>1749.9562180417529</v>
      </c>
      <c r="BP174" s="159">
        <v>1806.4318644588477</v>
      </c>
      <c r="BQ174" s="159">
        <v>1822.6229449002033</v>
      </c>
      <c r="BR174" s="159">
        <v>1794.569236929934</v>
      </c>
      <c r="BS174" s="159">
        <v>1801.7316845554417</v>
      </c>
      <c r="BT174" s="159">
        <v>1794.9868743291613</v>
      </c>
      <c r="BU174" s="159">
        <v>1816.8244217510996</v>
      </c>
      <c r="BV174" s="159">
        <v>1776.6008879898434</v>
      </c>
      <c r="BW174" s="159">
        <v>1799.0418386899603</v>
      </c>
      <c r="BX174" s="159">
        <v>1800.4253608790032</v>
      </c>
      <c r="BY174" s="159">
        <v>1799.7169639497642</v>
      </c>
      <c r="BZ174" s="159">
        <v>1804.2255388426813</v>
      </c>
      <c r="CV174" s="159"/>
      <c r="CW174" s="159"/>
      <c r="CX174" s="159"/>
      <c r="CY174" s="159"/>
      <c r="CZ174" s="159"/>
      <c r="DA174" s="159"/>
      <c r="DB174" s="159"/>
      <c r="DC174" s="159"/>
      <c r="DD174" s="159"/>
      <c r="DE174" s="159"/>
      <c r="DF174" s="159"/>
      <c r="DG174" s="159"/>
      <c r="DH174" s="159"/>
      <c r="GB174" s="159"/>
      <c r="GC174" s="159"/>
      <c r="GD174" s="159"/>
      <c r="GE174" s="159"/>
      <c r="GF174" s="159"/>
      <c r="GG174" s="159"/>
      <c r="GH174" s="159"/>
      <c r="GI174" s="159"/>
      <c r="GJ174" s="159"/>
      <c r="GK174" s="159"/>
      <c r="GM174" s="393">
        <v>1791.7895840685846</v>
      </c>
      <c r="GN174" s="393">
        <v>1798.717712942876</v>
      </c>
      <c r="GO174" s="393">
        <v>1939.0820048989808</v>
      </c>
      <c r="GP174" s="393">
        <v>1978.0741184363121</v>
      </c>
      <c r="GQ174" s="393">
        <v>1956.9103370114658</v>
      </c>
      <c r="GR174" s="393">
        <v>1930.3920308518116</v>
      </c>
      <c r="GS174" s="393">
        <v>1903.4013801851618</v>
      </c>
      <c r="GT174" s="393">
        <v>1877.3564116158188</v>
      </c>
      <c r="GU174" s="393">
        <v>1853.1687558402471</v>
      </c>
      <c r="GV174" s="393">
        <v>1840.8707822172796</v>
      </c>
      <c r="GX174" s="393"/>
      <c r="GY174" s="393">
        <v>1691.822054116511</v>
      </c>
      <c r="GZ174" s="393">
        <v>1733.6687233039011</v>
      </c>
      <c r="HA174" s="393">
        <v>1750.0000000000005</v>
      </c>
      <c r="HB174" s="393">
        <v>1750.0000000000005</v>
      </c>
      <c r="HC174" s="393">
        <v>1748.1246709052962</v>
      </c>
      <c r="HD174" s="393">
        <v>1747.6408029684233</v>
      </c>
      <c r="HE174" s="393">
        <v>1747.4834575654343</v>
      </c>
      <c r="HF174" s="393">
        <v>1748.7024063229212</v>
      </c>
      <c r="HG174" s="393">
        <v>1749.9562180417529</v>
      </c>
      <c r="HK174" s="159">
        <v>2000</v>
      </c>
      <c r="HL174" s="159">
        <v>2000</v>
      </c>
      <c r="HM174" s="159">
        <v>2100.0000000000009</v>
      </c>
      <c r="HN174" s="159">
        <v>2110</v>
      </c>
      <c r="HO174" s="159">
        <v>2110</v>
      </c>
      <c r="HP174" s="159">
        <v>2110</v>
      </c>
      <c r="HQ174" s="159">
        <v>2110</v>
      </c>
      <c r="HR174" s="159">
        <v>2139.9999999999995</v>
      </c>
      <c r="HS174" s="159">
        <v>2169.9999999999991</v>
      </c>
      <c r="HT174" s="159">
        <v>2202.5</v>
      </c>
    </row>
    <row r="175" spans="2:228" ht="15" customHeight="1">
      <c r="B175" s="171">
        <v>0</v>
      </c>
      <c r="G175" s="5" t="s">
        <v>42</v>
      </c>
      <c r="S175" s="395"/>
      <c r="T175" s="264">
        <v>0</v>
      </c>
      <c r="U175" s="264">
        <v>0</v>
      </c>
      <c r="V175" s="264">
        <v>0</v>
      </c>
      <c r="W175" s="264">
        <v>0</v>
      </c>
      <c r="X175" s="264">
        <v>0</v>
      </c>
      <c r="Y175" s="264">
        <v>0</v>
      </c>
      <c r="Z175" s="264">
        <v>0</v>
      </c>
      <c r="AA175" s="264">
        <v>0</v>
      </c>
      <c r="AB175" s="264">
        <v>0</v>
      </c>
      <c r="AC175" s="264">
        <v>0</v>
      </c>
      <c r="AD175" s="264">
        <v>0</v>
      </c>
      <c r="AE175" s="264">
        <v>0</v>
      </c>
      <c r="AF175" s="264">
        <v>0</v>
      </c>
      <c r="AG175" s="264">
        <v>0</v>
      </c>
      <c r="AH175" s="264">
        <v>0</v>
      </c>
      <c r="AI175" s="264">
        <v>0</v>
      </c>
      <c r="AJ175" s="264">
        <v>0</v>
      </c>
      <c r="AL175" s="265"/>
      <c r="AM175" s="265"/>
      <c r="AN175" s="265"/>
      <c r="AO175" s="265"/>
      <c r="AP175" s="265">
        <v>0</v>
      </c>
      <c r="AQ175" s="265">
        <v>0</v>
      </c>
      <c r="AR175" s="265">
        <v>0</v>
      </c>
      <c r="AS175" s="265">
        <v>0</v>
      </c>
      <c r="AT175" s="265">
        <v>0</v>
      </c>
      <c r="AU175" s="265">
        <v>0</v>
      </c>
      <c r="AV175" s="265">
        <v>0</v>
      </c>
      <c r="AW175" s="265">
        <v>0</v>
      </c>
      <c r="AX175" s="265">
        <v>0</v>
      </c>
      <c r="BP175" s="159">
        <v>0</v>
      </c>
      <c r="BQ175" s="159">
        <v>0</v>
      </c>
      <c r="BR175" s="159">
        <v>0</v>
      </c>
      <c r="BS175" s="159">
        <v>0</v>
      </c>
      <c r="BT175" s="159">
        <v>0</v>
      </c>
      <c r="BU175" s="159">
        <v>0</v>
      </c>
      <c r="BV175" s="159">
        <v>0</v>
      </c>
      <c r="BW175" s="159">
        <v>0</v>
      </c>
      <c r="BX175" s="159">
        <v>0</v>
      </c>
      <c r="BY175" s="159">
        <v>0</v>
      </c>
      <c r="BZ175" s="159">
        <v>0</v>
      </c>
      <c r="CV175" s="159"/>
      <c r="CW175" s="159"/>
      <c r="CX175" s="159"/>
      <c r="CY175" s="159"/>
      <c r="CZ175" s="159"/>
      <c r="DA175" s="159"/>
      <c r="DB175" s="159"/>
      <c r="DC175" s="159"/>
      <c r="DD175" s="159"/>
      <c r="DE175" s="159"/>
      <c r="DF175" s="159"/>
      <c r="DG175" s="159"/>
      <c r="DH175" s="159"/>
      <c r="FP175" s="210"/>
      <c r="FQ175" s="210"/>
      <c r="FR175" s="210"/>
      <c r="FS175" s="210"/>
      <c r="FT175" s="210"/>
      <c r="FU175" s="210"/>
      <c r="FV175" s="210"/>
      <c r="FW175" s="210"/>
      <c r="FX175" s="210"/>
      <c r="FY175" s="210"/>
      <c r="FZ175" s="210"/>
      <c r="GB175" s="210"/>
      <c r="GC175" s="210"/>
      <c r="GD175" s="210"/>
      <c r="GE175" s="210"/>
      <c r="GF175" s="210"/>
      <c r="GG175" s="210"/>
      <c r="GH175" s="210"/>
      <c r="GI175" s="210"/>
      <c r="GJ175" s="210"/>
      <c r="GK175" s="210"/>
      <c r="GM175" s="265">
        <v>0</v>
      </c>
      <c r="GN175" s="265">
        <v>0</v>
      </c>
      <c r="GO175" s="265">
        <v>0</v>
      </c>
      <c r="GP175" s="265">
        <v>0</v>
      </c>
      <c r="GQ175" s="265">
        <v>0</v>
      </c>
      <c r="GR175" s="265">
        <v>0</v>
      </c>
      <c r="GS175" s="265">
        <v>0</v>
      </c>
      <c r="GT175" s="265">
        <v>0</v>
      </c>
      <c r="GU175" s="265">
        <v>0</v>
      </c>
      <c r="GV175" s="265">
        <v>0</v>
      </c>
      <c r="GY175" s="265">
        <v>0</v>
      </c>
      <c r="GZ175" s="265">
        <v>0</v>
      </c>
      <c r="HA175" s="265">
        <v>0</v>
      </c>
      <c r="HB175" s="265">
        <v>0</v>
      </c>
      <c r="HC175" s="265">
        <v>0</v>
      </c>
      <c r="HD175" s="265">
        <v>0</v>
      </c>
      <c r="HE175" s="265">
        <v>0</v>
      </c>
      <c r="HF175" s="265">
        <v>0</v>
      </c>
      <c r="HG175" s="265">
        <v>0</v>
      </c>
      <c r="HK175" s="159">
        <v>0</v>
      </c>
      <c r="HL175" s="159">
        <v>0</v>
      </c>
      <c r="HM175" s="159">
        <v>0</v>
      </c>
      <c r="HN175" s="159">
        <v>0</v>
      </c>
      <c r="HO175" s="159">
        <v>0</v>
      </c>
      <c r="HP175" s="159">
        <v>0</v>
      </c>
      <c r="HQ175" s="159">
        <v>0</v>
      </c>
      <c r="HR175" s="159">
        <v>0</v>
      </c>
      <c r="HS175" s="159">
        <v>0</v>
      </c>
      <c r="HT175" s="159">
        <v>0</v>
      </c>
    </row>
    <row r="176" spans="2:228" ht="15" customHeight="1">
      <c r="S176" s="395"/>
      <c r="CV176" s="159"/>
      <c r="CW176" s="159"/>
      <c r="CX176" s="159"/>
      <c r="CY176" s="159"/>
      <c r="CZ176" s="159"/>
      <c r="DA176" s="159"/>
      <c r="DB176" s="159"/>
      <c r="DC176" s="159"/>
      <c r="DD176" s="159"/>
      <c r="DE176" s="159"/>
      <c r="DF176" s="159"/>
      <c r="DG176" s="159"/>
      <c r="DH176" s="159"/>
      <c r="GB176" s="393"/>
      <c r="GC176" s="393"/>
      <c r="GD176" s="393"/>
      <c r="GE176" s="393"/>
      <c r="GF176" s="393"/>
      <c r="GG176" s="393"/>
      <c r="GH176" s="393"/>
      <c r="GI176" s="393"/>
      <c r="GJ176" s="393"/>
      <c r="GK176" s="393"/>
      <c r="GM176" s="159"/>
      <c r="GN176" s="159"/>
      <c r="GO176" s="159"/>
      <c r="GP176" s="159"/>
      <c r="GQ176" s="159"/>
      <c r="GR176" s="159"/>
      <c r="GS176" s="159"/>
      <c r="GT176" s="159"/>
      <c r="GU176" s="159"/>
      <c r="GV176" s="159"/>
    </row>
    <row r="177" spans="19:204" ht="15" customHeight="1">
      <c r="S177" s="395"/>
      <c r="CV177" s="159"/>
      <c r="CW177" s="159"/>
      <c r="CX177" s="159"/>
      <c r="CY177" s="159"/>
      <c r="CZ177" s="159"/>
      <c r="DA177" s="159"/>
      <c r="DB177" s="159"/>
      <c r="DC177" s="159"/>
      <c r="DD177" s="159"/>
      <c r="DE177" s="159"/>
      <c r="DF177" s="159"/>
      <c r="DG177" s="159"/>
      <c r="DH177" s="159"/>
      <c r="GB177" s="210"/>
      <c r="GC177" s="210"/>
      <c r="GD177" s="210"/>
      <c r="GE177" s="210"/>
      <c r="GF177" s="210"/>
      <c r="GG177" s="210"/>
      <c r="GH177" s="210"/>
      <c r="GI177" s="210"/>
      <c r="GJ177" s="210"/>
      <c r="GK177" s="210"/>
      <c r="GM177" s="159"/>
      <c r="GN177" s="159"/>
      <c r="GO177" s="159"/>
      <c r="GP177" s="159"/>
      <c r="GQ177" s="159"/>
      <c r="GR177" s="159"/>
      <c r="GS177" s="159"/>
      <c r="GT177" s="159"/>
      <c r="GU177" s="159"/>
      <c r="GV177" s="159"/>
    </row>
    <row r="178" spans="19:204" ht="15" customHeight="1">
      <c r="CV178" s="159"/>
      <c r="CW178" s="159"/>
      <c r="CX178" s="159"/>
      <c r="CY178" s="159"/>
      <c r="CZ178" s="159"/>
      <c r="DA178" s="159"/>
      <c r="DB178" s="159"/>
      <c r="DC178" s="159"/>
      <c r="DD178" s="159"/>
      <c r="DE178" s="159"/>
      <c r="DF178" s="159"/>
      <c r="DG178" s="159"/>
      <c r="DH178" s="159"/>
      <c r="GB178" s="159"/>
      <c r="GC178" s="159"/>
      <c r="GD178" s="159"/>
      <c r="GE178" s="159"/>
      <c r="GF178" s="159"/>
      <c r="GG178" s="159"/>
      <c r="GH178" s="159"/>
      <c r="GI178" s="159"/>
      <c r="GJ178" s="159"/>
      <c r="GK178" s="159"/>
      <c r="GM178" s="159"/>
      <c r="GN178" s="159"/>
      <c r="GO178" s="159"/>
      <c r="GP178" s="159"/>
      <c r="GQ178" s="159"/>
      <c r="GR178" s="159"/>
      <c r="GS178" s="159"/>
      <c r="GT178" s="159"/>
      <c r="GU178" s="159"/>
      <c r="GV178" s="159"/>
    </row>
    <row r="179" spans="19:204" ht="15" customHeight="1">
      <c r="CV179" s="159"/>
      <c r="CW179" s="159"/>
      <c r="CX179" s="159"/>
      <c r="CY179" s="159"/>
      <c r="CZ179" s="159"/>
      <c r="DA179" s="159"/>
      <c r="DB179" s="159"/>
      <c r="DC179" s="159"/>
      <c r="DD179" s="159"/>
      <c r="DE179" s="159"/>
      <c r="DF179" s="159"/>
      <c r="DG179" s="159"/>
      <c r="DH179" s="159"/>
      <c r="GB179" s="159"/>
      <c r="GC179" s="159"/>
      <c r="GD179" s="159"/>
      <c r="GE179" s="159"/>
      <c r="GF179" s="159"/>
      <c r="GG179" s="159"/>
      <c r="GH179" s="159"/>
      <c r="GI179" s="159"/>
      <c r="GJ179" s="159"/>
      <c r="GK179" s="159"/>
      <c r="GM179" s="159"/>
      <c r="GN179" s="159"/>
      <c r="GO179" s="159"/>
      <c r="GP179" s="159"/>
      <c r="GQ179" s="159"/>
      <c r="GR179" s="159"/>
      <c r="GS179" s="159"/>
      <c r="GT179" s="159"/>
      <c r="GU179" s="159"/>
      <c r="GV179" s="159"/>
    </row>
    <row r="180" spans="19:204" ht="15" customHeight="1">
      <c r="CV180" s="159"/>
      <c r="CW180" s="159"/>
      <c r="CX180" s="159"/>
      <c r="CY180" s="159"/>
      <c r="CZ180" s="159"/>
      <c r="DA180" s="159"/>
      <c r="DB180" s="159"/>
      <c r="DC180" s="159"/>
      <c r="DD180" s="159"/>
      <c r="DE180" s="159"/>
      <c r="DF180" s="159"/>
      <c r="DG180" s="159"/>
      <c r="DH180" s="159"/>
      <c r="GB180" s="393"/>
      <c r="GC180" s="393"/>
      <c r="GD180" s="393"/>
      <c r="GE180" s="393"/>
      <c r="GF180" s="393"/>
      <c r="GG180" s="393"/>
      <c r="GH180" s="393"/>
      <c r="GI180" s="393"/>
      <c r="GJ180" s="393"/>
      <c r="GK180" s="393"/>
      <c r="GM180" s="159"/>
      <c r="GN180" s="159"/>
      <c r="GO180" s="159"/>
      <c r="GP180" s="159"/>
      <c r="GQ180" s="159"/>
      <c r="GR180" s="159"/>
      <c r="GS180" s="159"/>
      <c r="GT180" s="159"/>
      <c r="GU180" s="159"/>
      <c r="GV180" s="159"/>
    </row>
    <row r="181" spans="19:204" ht="15" customHeight="1">
      <c r="CV181" s="159"/>
      <c r="CW181" s="159"/>
      <c r="CX181" s="159"/>
      <c r="CY181" s="159"/>
      <c r="CZ181" s="159"/>
      <c r="DA181" s="159"/>
      <c r="DB181" s="159"/>
      <c r="DC181" s="159"/>
      <c r="DD181" s="159"/>
      <c r="DE181" s="159"/>
      <c r="DF181" s="159"/>
      <c r="DG181" s="159"/>
      <c r="DH181" s="159"/>
      <c r="GB181" s="159"/>
      <c r="GC181" s="159"/>
      <c r="GD181" s="159"/>
      <c r="GE181" s="159"/>
      <c r="GF181" s="159"/>
      <c r="GG181" s="159"/>
      <c r="GH181" s="159"/>
      <c r="GI181" s="159"/>
      <c r="GJ181" s="159"/>
      <c r="GK181" s="159"/>
      <c r="GM181" s="159"/>
      <c r="GN181" s="159"/>
      <c r="GO181" s="159"/>
      <c r="GP181" s="159"/>
      <c r="GQ181" s="159"/>
      <c r="GR181" s="159"/>
      <c r="GS181" s="159"/>
      <c r="GT181" s="159"/>
      <c r="GU181" s="159"/>
      <c r="GV181" s="159"/>
    </row>
    <row r="182" spans="19:204" ht="15" customHeight="1">
      <c r="AL182" s="210"/>
      <c r="AM182" s="210"/>
      <c r="AN182" s="210"/>
      <c r="AO182" s="210"/>
      <c r="AP182" s="210"/>
      <c r="AQ182" s="210"/>
      <c r="AR182" s="210"/>
      <c r="AS182" s="210"/>
      <c r="AT182" s="210"/>
      <c r="AU182" s="210"/>
      <c r="AV182" s="210"/>
      <c r="AW182" s="210"/>
      <c r="AX182" s="210"/>
      <c r="GB182" s="159"/>
      <c r="GC182" s="159"/>
      <c r="GD182" s="159"/>
      <c r="GE182" s="159"/>
      <c r="GF182" s="159"/>
      <c r="GG182" s="159"/>
      <c r="GH182" s="159"/>
      <c r="GI182" s="159"/>
      <c r="GJ182" s="159"/>
      <c r="GK182" s="159"/>
      <c r="GM182" s="196"/>
      <c r="GN182" s="195"/>
      <c r="GO182" s="195"/>
      <c r="GP182" s="195"/>
      <c r="GQ182" s="195"/>
      <c r="GR182" s="195"/>
      <c r="GS182" s="195"/>
      <c r="GT182" s="195"/>
      <c r="GU182" s="195"/>
      <c r="GV182" s="195"/>
    </row>
    <row r="183" spans="19:204" ht="15" customHeight="1">
      <c r="DR183" s="191"/>
      <c r="GB183" s="159"/>
      <c r="GC183" s="159"/>
      <c r="GD183" s="159"/>
      <c r="GE183" s="159"/>
      <c r="GF183" s="159"/>
      <c r="GG183" s="159"/>
      <c r="GH183" s="159"/>
      <c r="GI183" s="159"/>
      <c r="GJ183" s="159"/>
      <c r="GK183" s="159"/>
      <c r="GM183" s="196"/>
      <c r="GN183" s="195"/>
      <c r="GO183" s="195"/>
      <c r="GP183" s="195"/>
      <c r="GQ183" s="195"/>
      <c r="GR183" s="195"/>
      <c r="GS183" s="195"/>
      <c r="GT183" s="195"/>
      <c r="GU183" s="195"/>
      <c r="GV183" s="195"/>
    </row>
    <row r="184" spans="19:204" ht="15" customHeight="1">
      <c r="GB184" s="159"/>
      <c r="GC184" s="159"/>
      <c r="GD184" s="159"/>
      <c r="GE184" s="159"/>
      <c r="GF184" s="159"/>
      <c r="GG184" s="159"/>
      <c r="GH184" s="159"/>
      <c r="GI184" s="159"/>
      <c r="GJ184" s="159"/>
      <c r="GK184" s="159"/>
      <c r="GM184" s="267"/>
      <c r="GN184" s="267"/>
      <c r="GO184" s="267"/>
      <c r="GP184" s="267"/>
      <c r="GQ184" s="267"/>
      <c r="GR184" s="267"/>
      <c r="GS184" s="267"/>
      <c r="GT184" s="267"/>
      <c r="GU184" s="267"/>
      <c r="GV184" s="267"/>
    </row>
    <row r="185" spans="19:204" ht="15" customHeight="1">
      <c r="GB185" s="159"/>
      <c r="GC185" s="159"/>
      <c r="GD185" s="159"/>
      <c r="GE185" s="159"/>
      <c r="GF185" s="159"/>
      <c r="GG185" s="159"/>
      <c r="GH185" s="159"/>
      <c r="GI185" s="159"/>
      <c r="GJ185" s="159"/>
      <c r="GK185" s="159"/>
      <c r="GM185" s="267"/>
      <c r="GN185" s="267"/>
      <c r="GO185" s="267"/>
      <c r="GP185" s="267"/>
      <c r="GQ185" s="267"/>
      <c r="GR185" s="267"/>
      <c r="GS185" s="267"/>
      <c r="GT185" s="267"/>
      <c r="GU185" s="267"/>
      <c r="GV185" s="267"/>
    </row>
    <row r="186" spans="19:204" ht="15" customHeight="1">
      <c r="GB186" s="159"/>
      <c r="GC186" s="159"/>
      <c r="GD186" s="159"/>
      <c r="GE186" s="159"/>
      <c r="GF186" s="159"/>
      <c r="GG186" s="159"/>
      <c r="GH186" s="159"/>
      <c r="GI186" s="159"/>
      <c r="GJ186" s="159"/>
      <c r="GK186" s="159"/>
      <c r="GM186" s="267"/>
      <c r="GN186" s="267"/>
      <c r="GO186" s="267"/>
      <c r="GP186" s="267"/>
      <c r="GQ186" s="267"/>
      <c r="GR186" s="267"/>
      <c r="GS186" s="267"/>
      <c r="GT186" s="267"/>
      <c r="GU186" s="267"/>
      <c r="GV186" s="267"/>
    </row>
    <row r="187" spans="19:204" ht="15" customHeight="1">
      <c r="GB187" s="159"/>
      <c r="GC187" s="159"/>
      <c r="GD187" s="159"/>
      <c r="GE187" s="159"/>
      <c r="GF187" s="159"/>
      <c r="GG187" s="159"/>
      <c r="GH187" s="159"/>
      <c r="GI187" s="159"/>
      <c r="GJ187" s="159"/>
      <c r="GK187" s="159"/>
      <c r="GM187" s="213"/>
      <c r="GN187" s="213"/>
      <c r="GO187" s="213"/>
      <c r="GP187" s="213"/>
      <c r="GQ187" s="213"/>
      <c r="GR187" s="213"/>
      <c r="GS187" s="213"/>
      <c r="GT187" s="213"/>
      <c r="GU187" s="213"/>
      <c r="GV187" s="213"/>
    </row>
    <row r="188" spans="19:204" ht="15" customHeight="1">
      <c r="GB188" s="159"/>
      <c r="GC188" s="159"/>
      <c r="GD188" s="159"/>
      <c r="GE188" s="159"/>
      <c r="GF188" s="159"/>
      <c r="GG188" s="159"/>
      <c r="GH188" s="159"/>
      <c r="GI188" s="159"/>
      <c r="GJ188" s="159"/>
      <c r="GK188" s="159"/>
      <c r="GM188" s="159"/>
      <c r="GN188" s="159"/>
      <c r="GO188" s="159"/>
      <c r="GP188" s="159"/>
      <c r="GQ188" s="159"/>
      <c r="GR188" s="159"/>
      <c r="GS188" s="159"/>
      <c r="GT188" s="159"/>
      <c r="GU188" s="159"/>
      <c r="GV188" s="159"/>
    </row>
    <row r="189" spans="19:204" ht="15" customHeight="1">
      <c r="GB189" s="159"/>
      <c r="GC189" s="159"/>
      <c r="GD189" s="159"/>
      <c r="GE189" s="159"/>
      <c r="GF189" s="159"/>
      <c r="GG189" s="159"/>
      <c r="GH189" s="159"/>
      <c r="GI189" s="159"/>
      <c r="GJ189" s="159"/>
      <c r="GK189" s="159"/>
      <c r="GM189" s="159"/>
      <c r="GN189" s="159"/>
      <c r="GO189" s="159"/>
      <c r="GP189" s="159"/>
      <c r="GQ189" s="159"/>
      <c r="GR189" s="159"/>
      <c r="GS189" s="159"/>
      <c r="GT189" s="159"/>
      <c r="GU189" s="159"/>
      <c r="GV189" s="159"/>
    </row>
    <row r="190" spans="19:204" ht="15" customHeight="1">
      <c r="GB190" s="159"/>
      <c r="GC190" s="159"/>
      <c r="GD190" s="159"/>
      <c r="GE190" s="159"/>
      <c r="GF190" s="159"/>
      <c r="GG190" s="159"/>
      <c r="GH190" s="159"/>
      <c r="GI190" s="159"/>
      <c r="GJ190" s="159"/>
      <c r="GK190" s="159"/>
      <c r="GM190" s="159"/>
      <c r="GN190" s="159"/>
      <c r="GO190" s="159"/>
      <c r="GP190" s="159"/>
      <c r="GQ190" s="159"/>
      <c r="GR190" s="159"/>
      <c r="GS190" s="159"/>
      <c r="GT190" s="159"/>
      <c r="GU190" s="159"/>
      <c r="GV190" s="159"/>
    </row>
    <row r="191" spans="19:204" ht="15" customHeight="1">
      <c r="GB191" s="159"/>
      <c r="GC191" s="159"/>
      <c r="GD191" s="159"/>
      <c r="GE191" s="159"/>
      <c r="GF191" s="159"/>
      <c r="GG191" s="159"/>
      <c r="GH191" s="159"/>
      <c r="GI191" s="159"/>
      <c r="GJ191" s="159"/>
      <c r="GK191" s="159"/>
      <c r="GM191" s="159"/>
      <c r="GN191" s="159"/>
      <c r="GO191" s="159"/>
      <c r="GP191" s="159"/>
      <c r="GQ191" s="159"/>
      <c r="GR191" s="159"/>
      <c r="GS191" s="159"/>
      <c r="GT191" s="159"/>
      <c r="GU191" s="159"/>
      <c r="GV191" s="159"/>
    </row>
    <row r="192" spans="19:204" ht="15" customHeight="1">
      <c r="GB192" s="159"/>
      <c r="GC192" s="159"/>
      <c r="GD192" s="159"/>
      <c r="GE192" s="159"/>
      <c r="GF192" s="159"/>
      <c r="GG192" s="159"/>
      <c r="GH192" s="159"/>
      <c r="GI192" s="159"/>
      <c r="GJ192" s="159"/>
      <c r="GK192" s="159"/>
      <c r="GM192" s="159"/>
      <c r="GN192" s="159"/>
      <c r="GO192" s="159"/>
      <c r="GP192" s="159"/>
      <c r="GQ192" s="159"/>
      <c r="GR192" s="159"/>
      <c r="GS192" s="159"/>
      <c r="GT192" s="159"/>
      <c r="GU192" s="159"/>
      <c r="GV192" s="159"/>
    </row>
    <row r="193" spans="184:204" ht="15" customHeight="1">
      <c r="GB193" s="159"/>
      <c r="GC193" s="159"/>
      <c r="GD193" s="159"/>
      <c r="GE193" s="159"/>
      <c r="GF193" s="159"/>
      <c r="GG193" s="159"/>
      <c r="GH193" s="159"/>
      <c r="GI193" s="159"/>
      <c r="GJ193" s="159"/>
      <c r="GK193" s="159"/>
      <c r="GM193" s="159"/>
      <c r="GN193" s="159"/>
      <c r="GO193" s="159"/>
      <c r="GP193" s="159"/>
      <c r="GQ193" s="159"/>
      <c r="GR193" s="159"/>
      <c r="GS193" s="159"/>
      <c r="GT193" s="159"/>
      <c r="GU193" s="159"/>
      <c r="GV193" s="159"/>
    </row>
    <row r="194" spans="184:204" ht="15" customHeight="1">
      <c r="GB194" s="159"/>
      <c r="GC194" s="159"/>
      <c r="GD194" s="159"/>
      <c r="GE194" s="159"/>
      <c r="GF194" s="159"/>
      <c r="GG194" s="159"/>
      <c r="GH194" s="159"/>
      <c r="GI194" s="159"/>
      <c r="GJ194" s="159"/>
      <c r="GK194" s="159"/>
      <c r="GM194" s="159"/>
      <c r="GN194" s="222"/>
      <c r="GO194" s="222"/>
      <c r="GP194" s="159"/>
      <c r="GQ194" s="159"/>
      <c r="GR194" s="159"/>
      <c r="GS194" s="159"/>
      <c r="GT194" s="159"/>
      <c r="GU194" s="159"/>
      <c r="GV194" s="159"/>
    </row>
    <row r="195" spans="184:204" ht="15" customHeight="1">
      <c r="GB195" s="159"/>
      <c r="GC195" s="159"/>
      <c r="GD195" s="159"/>
      <c r="GE195" s="159"/>
      <c r="GF195" s="159"/>
      <c r="GG195" s="159"/>
      <c r="GH195" s="159"/>
      <c r="GI195" s="159"/>
      <c r="GJ195" s="159"/>
      <c r="GK195" s="159"/>
      <c r="GM195" s="159"/>
      <c r="GN195" s="159"/>
      <c r="GO195" s="159"/>
      <c r="GP195" s="159"/>
      <c r="GQ195" s="159"/>
      <c r="GR195" s="159"/>
      <c r="GS195" s="159"/>
      <c r="GT195" s="159"/>
      <c r="GU195" s="159"/>
      <c r="GV195" s="159"/>
    </row>
    <row r="196" spans="184:204" ht="15" customHeight="1">
      <c r="GB196" s="159"/>
      <c r="GC196" s="159"/>
      <c r="GD196" s="159"/>
      <c r="GE196" s="159"/>
      <c r="GF196" s="159"/>
      <c r="GG196" s="159"/>
      <c r="GH196" s="159"/>
      <c r="GI196" s="159"/>
      <c r="GJ196" s="159"/>
      <c r="GK196" s="159"/>
      <c r="GM196" s="159"/>
      <c r="GN196" s="159"/>
      <c r="GO196" s="159"/>
      <c r="GP196" s="159"/>
      <c r="GQ196" s="159"/>
      <c r="GR196" s="159"/>
      <c r="GS196" s="159"/>
      <c r="GT196" s="159"/>
      <c r="GU196" s="159"/>
      <c r="GV196" s="159"/>
    </row>
    <row r="197" spans="184:204" ht="15" customHeight="1">
      <c r="GB197" s="159"/>
      <c r="GC197" s="159"/>
      <c r="GD197" s="159"/>
      <c r="GE197" s="159"/>
      <c r="GF197" s="159"/>
      <c r="GG197" s="159"/>
      <c r="GH197" s="159"/>
      <c r="GI197" s="159"/>
      <c r="GJ197" s="159"/>
      <c r="GK197" s="159"/>
      <c r="GM197" s="159"/>
      <c r="GN197" s="159"/>
      <c r="GO197" s="159"/>
      <c r="GP197" s="159"/>
      <c r="GQ197" s="159"/>
      <c r="GR197" s="159"/>
      <c r="GS197" s="159"/>
      <c r="GT197" s="159"/>
      <c r="GU197" s="159"/>
      <c r="GV197" s="159"/>
    </row>
    <row r="198" spans="184:204" ht="15" customHeight="1">
      <c r="GB198" s="159"/>
      <c r="GC198" s="159"/>
      <c r="GD198" s="159"/>
      <c r="GE198" s="159"/>
      <c r="GF198" s="159"/>
      <c r="GG198" s="159"/>
      <c r="GH198" s="159"/>
      <c r="GI198" s="159"/>
      <c r="GJ198" s="159"/>
      <c r="GK198" s="159"/>
      <c r="GM198" s="159"/>
      <c r="GN198" s="159"/>
      <c r="GO198" s="159"/>
      <c r="GP198" s="159"/>
      <c r="GQ198" s="159"/>
      <c r="GR198" s="159"/>
      <c r="GS198" s="159"/>
      <c r="GT198" s="159"/>
      <c r="GU198" s="159"/>
      <c r="GV198" s="159"/>
    </row>
    <row r="199" spans="184:204" ht="15" customHeight="1">
      <c r="GB199" s="159"/>
      <c r="GC199" s="159"/>
      <c r="GD199" s="159"/>
      <c r="GE199" s="159"/>
      <c r="GF199" s="159"/>
      <c r="GG199" s="159"/>
      <c r="GH199" s="159"/>
      <c r="GI199" s="159"/>
      <c r="GJ199" s="159"/>
      <c r="GK199" s="159"/>
      <c r="GM199" s="159"/>
      <c r="GN199" s="159"/>
      <c r="GO199" s="159"/>
      <c r="GP199" s="159"/>
      <c r="GQ199" s="159"/>
      <c r="GR199" s="159"/>
      <c r="GS199" s="159"/>
      <c r="GT199" s="159"/>
      <c r="GU199" s="159"/>
      <c r="GV199" s="159"/>
    </row>
    <row r="200" spans="184:204" ht="15" customHeight="1">
      <c r="GB200" s="159"/>
      <c r="GC200" s="159"/>
      <c r="GD200" s="159"/>
      <c r="GE200" s="159"/>
      <c r="GF200" s="159"/>
      <c r="GG200" s="159"/>
      <c r="GH200" s="159"/>
      <c r="GI200" s="159"/>
      <c r="GJ200" s="159"/>
      <c r="GK200" s="159"/>
      <c r="GM200" s="159"/>
      <c r="GN200" s="159"/>
      <c r="GO200" s="159"/>
      <c r="GP200" s="159"/>
      <c r="GQ200" s="159"/>
      <c r="GR200" s="159"/>
      <c r="GS200" s="159"/>
      <c r="GT200" s="159"/>
      <c r="GU200" s="159"/>
      <c r="GV200" s="159"/>
    </row>
    <row r="201" spans="184:204" ht="15" customHeight="1">
      <c r="GB201" s="159"/>
      <c r="GC201" s="159"/>
      <c r="GD201" s="159"/>
      <c r="GE201" s="159"/>
      <c r="GF201" s="159"/>
      <c r="GG201" s="159"/>
      <c r="GH201" s="159"/>
      <c r="GI201" s="159"/>
      <c r="GJ201" s="159"/>
      <c r="GK201" s="159"/>
      <c r="GM201" s="159"/>
      <c r="GN201" s="159"/>
      <c r="GO201" s="159"/>
      <c r="GP201" s="159"/>
      <c r="GQ201" s="159"/>
      <c r="GR201" s="159"/>
      <c r="GS201" s="159"/>
      <c r="GT201" s="159"/>
      <c r="GU201" s="159"/>
      <c r="GV201" s="159"/>
    </row>
    <row r="202" spans="184:204" ht="15" customHeight="1">
      <c r="GB202" s="159"/>
      <c r="GC202" s="159"/>
      <c r="GD202" s="159"/>
      <c r="GE202" s="159"/>
      <c r="GF202" s="159"/>
      <c r="GG202" s="159"/>
      <c r="GH202" s="159"/>
      <c r="GI202" s="159"/>
      <c r="GJ202" s="159"/>
      <c r="GK202" s="159"/>
      <c r="GM202" s="159"/>
      <c r="GN202" s="159"/>
      <c r="GO202" s="159"/>
      <c r="GP202" s="159"/>
      <c r="GQ202" s="159"/>
      <c r="GR202" s="159"/>
      <c r="GS202" s="159"/>
      <c r="GT202" s="159"/>
      <c r="GU202" s="159"/>
      <c r="GV202" s="159"/>
    </row>
    <row r="203" spans="184:204" ht="15" customHeight="1">
      <c r="GB203" s="159"/>
      <c r="GC203" s="159"/>
      <c r="GD203" s="159"/>
      <c r="GE203" s="159"/>
      <c r="GF203" s="159"/>
      <c r="GG203" s="159"/>
      <c r="GH203" s="159"/>
      <c r="GI203" s="159"/>
      <c r="GJ203" s="159"/>
      <c r="GK203" s="159"/>
      <c r="GM203" s="159"/>
      <c r="GN203" s="159"/>
      <c r="GO203" s="159"/>
      <c r="GP203" s="159"/>
      <c r="GQ203" s="159"/>
      <c r="GR203" s="159"/>
      <c r="GS203" s="159"/>
      <c r="GT203" s="159"/>
      <c r="GU203" s="159"/>
      <c r="GV203" s="159"/>
    </row>
    <row r="204" spans="184:204" ht="15" customHeight="1">
      <c r="GB204" s="159"/>
      <c r="GC204" s="159"/>
      <c r="GD204" s="159"/>
      <c r="GE204" s="159"/>
      <c r="GF204" s="159"/>
      <c r="GG204" s="159"/>
      <c r="GH204" s="159"/>
      <c r="GI204" s="159"/>
      <c r="GJ204" s="159"/>
      <c r="GK204" s="159"/>
      <c r="GM204" s="159"/>
      <c r="GN204" s="159"/>
      <c r="GO204" s="159"/>
      <c r="GP204" s="159"/>
      <c r="GQ204" s="159"/>
      <c r="GR204" s="159"/>
      <c r="GS204" s="159"/>
      <c r="GT204" s="159"/>
      <c r="GU204" s="159"/>
      <c r="GV204" s="159"/>
    </row>
    <row r="205" spans="184:204" ht="15" customHeight="1">
      <c r="GB205" s="159"/>
      <c r="GC205" s="159"/>
      <c r="GD205" s="159"/>
      <c r="GE205" s="159"/>
      <c r="GF205" s="159"/>
      <c r="GG205" s="159"/>
      <c r="GH205" s="159"/>
      <c r="GI205" s="159"/>
      <c r="GJ205" s="159"/>
      <c r="GK205" s="159"/>
      <c r="GM205" s="159"/>
      <c r="GN205" s="159"/>
      <c r="GO205" s="159"/>
      <c r="GP205" s="159"/>
      <c r="GQ205" s="159"/>
      <c r="GR205" s="159"/>
      <c r="GS205" s="159"/>
      <c r="GT205" s="159"/>
      <c r="GU205" s="159"/>
      <c r="GV205" s="159"/>
    </row>
    <row r="206" spans="184:204" ht="15" customHeight="1">
      <c r="GB206" s="159"/>
      <c r="GC206" s="159"/>
      <c r="GD206" s="159"/>
      <c r="GE206" s="159"/>
      <c r="GF206" s="159"/>
      <c r="GG206" s="159"/>
      <c r="GH206" s="159"/>
      <c r="GI206" s="159"/>
      <c r="GJ206" s="159"/>
      <c r="GK206" s="159"/>
    </row>
    <row r="207" spans="184:204" ht="15" customHeight="1">
      <c r="GB207" s="159"/>
      <c r="GC207" s="159"/>
      <c r="GD207" s="159"/>
      <c r="GE207" s="159"/>
      <c r="GF207" s="159"/>
      <c r="GG207" s="159"/>
      <c r="GH207" s="159"/>
      <c r="GI207" s="159"/>
      <c r="GJ207" s="159"/>
      <c r="GK207" s="159"/>
    </row>
    <row r="208" spans="184:204" ht="15" customHeight="1">
      <c r="GB208" s="159"/>
      <c r="GC208" s="159"/>
      <c r="GD208" s="159"/>
      <c r="GE208" s="159"/>
      <c r="GF208" s="159"/>
      <c r="GG208" s="159"/>
      <c r="GH208" s="159"/>
      <c r="GI208" s="159"/>
      <c r="GJ208" s="159"/>
      <c r="GK208" s="159"/>
    </row>
    <row r="209" spans="184:193" ht="15" customHeight="1">
      <c r="GB209" s="159"/>
      <c r="GC209" s="159"/>
      <c r="GD209" s="159"/>
      <c r="GE209" s="159"/>
      <c r="GF209" s="159"/>
      <c r="GG209" s="159"/>
      <c r="GH209" s="159"/>
      <c r="GI209" s="159"/>
      <c r="GJ209" s="159"/>
      <c r="GK209" s="159"/>
    </row>
    <row r="210" spans="184:193" ht="15" customHeight="1">
      <c r="GB210" s="159"/>
      <c r="GC210" s="159"/>
      <c r="GD210" s="159"/>
      <c r="GE210" s="159"/>
      <c r="GF210" s="159"/>
      <c r="GG210" s="159"/>
      <c r="GH210" s="159"/>
      <c r="GI210" s="159"/>
      <c r="GJ210" s="159"/>
      <c r="GK210" s="159"/>
    </row>
    <row r="211" spans="184:193" ht="15" customHeight="1">
      <c r="GB211" s="159"/>
      <c r="GC211" s="159"/>
      <c r="GD211" s="159"/>
      <c r="GE211" s="159"/>
      <c r="GF211" s="159"/>
      <c r="GG211" s="159"/>
      <c r="GH211" s="159"/>
      <c r="GI211" s="159"/>
      <c r="GJ211" s="159"/>
      <c r="GK211" s="159"/>
    </row>
    <row r="212" spans="184:193" ht="15" customHeight="1">
      <c r="GB212" s="159"/>
      <c r="GC212" s="159"/>
      <c r="GD212" s="159"/>
      <c r="GE212" s="159"/>
      <c r="GF212" s="159"/>
      <c r="GG212" s="159"/>
      <c r="GH212" s="159"/>
      <c r="GI212" s="159"/>
      <c r="GJ212" s="159"/>
      <c r="GK212" s="159"/>
    </row>
    <row r="213" spans="184:193" ht="15" customHeight="1">
      <c r="GB213" s="159"/>
      <c r="GC213" s="159"/>
      <c r="GD213" s="159"/>
      <c r="GE213" s="159"/>
      <c r="GF213" s="159"/>
      <c r="GG213" s="159"/>
      <c r="GH213" s="159"/>
      <c r="GI213" s="159"/>
      <c r="GJ213" s="159"/>
      <c r="GK213" s="159"/>
    </row>
    <row r="214" spans="184:193" ht="15" customHeight="1">
      <c r="GB214" s="159"/>
      <c r="GC214" s="159"/>
      <c r="GD214" s="159"/>
      <c r="GE214" s="159"/>
      <c r="GF214" s="159"/>
      <c r="GG214" s="159"/>
      <c r="GH214" s="159"/>
      <c r="GI214" s="159"/>
      <c r="GJ214" s="159"/>
      <c r="GK214" s="159"/>
    </row>
    <row r="215" spans="184:193" ht="15" customHeight="1">
      <c r="GB215" s="159"/>
      <c r="GC215" s="159"/>
      <c r="GD215" s="159"/>
      <c r="GE215" s="159"/>
      <c r="GF215" s="159"/>
      <c r="GG215" s="159"/>
      <c r="GH215" s="159"/>
      <c r="GI215" s="159"/>
      <c r="GJ215" s="159"/>
      <c r="GK215" s="159"/>
    </row>
    <row r="216" spans="184:193" ht="15" customHeight="1">
      <c r="GB216" s="159"/>
      <c r="GC216" s="159"/>
      <c r="GD216" s="159"/>
      <c r="GE216" s="159"/>
      <c r="GF216" s="159"/>
      <c r="GG216" s="159"/>
      <c r="GH216" s="159"/>
      <c r="GI216" s="159"/>
      <c r="GJ216" s="159"/>
      <c r="GK216" s="159"/>
    </row>
    <row r="217" spans="184:193" ht="15" customHeight="1">
      <c r="GB217" s="159"/>
      <c r="GC217" s="159"/>
      <c r="GD217" s="159"/>
      <c r="GE217" s="159"/>
      <c r="GF217" s="159"/>
      <c r="GG217" s="159"/>
      <c r="GH217" s="159"/>
      <c r="GI217" s="159"/>
      <c r="GJ217" s="159"/>
      <c r="GK217" s="159"/>
    </row>
    <row r="218" spans="184:193" ht="15" customHeight="1">
      <c r="GB218" s="159"/>
      <c r="GC218" s="159"/>
      <c r="GD218" s="159"/>
      <c r="GE218" s="159"/>
      <c r="GF218" s="159"/>
      <c r="GG218" s="159"/>
      <c r="GH218" s="159"/>
      <c r="GI218" s="159"/>
      <c r="GJ218" s="159"/>
      <c r="GK218" s="159"/>
    </row>
    <row r="219" spans="184:193" ht="15" customHeight="1">
      <c r="GB219" s="159"/>
      <c r="GC219" s="159"/>
      <c r="GD219" s="159"/>
      <c r="GE219" s="159"/>
      <c r="GF219" s="159"/>
      <c r="GG219" s="159"/>
      <c r="GH219" s="159"/>
      <c r="GI219" s="159"/>
      <c r="GJ219" s="159"/>
      <c r="GK219" s="159"/>
    </row>
    <row r="220" spans="184:193" ht="15" customHeight="1">
      <c r="GB220" s="159"/>
      <c r="GC220" s="159"/>
      <c r="GD220" s="159"/>
      <c r="GE220" s="159"/>
      <c r="GF220" s="159"/>
      <c r="GG220" s="159"/>
      <c r="GH220" s="159"/>
      <c r="GI220" s="159"/>
      <c r="GJ220" s="159"/>
      <c r="GK220" s="159"/>
    </row>
    <row r="221" spans="184:193" ht="15" customHeight="1">
      <c r="GB221" s="159"/>
      <c r="GC221" s="159"/>
      <c r="GD221" s="159"/>
      <c r="GE221" s="159"/>
      <c r="GF221" s="159"/>
      <c r="GG221" s="159"/>
      <c r="GH221" s="159"/>
      <c r="GI221" s="159"/>
      <c r="GJ221" s="159"/>
      <c r="GK221" s="159"/>
    </row>
    <row r="222" spans="184:193" ht="15" customHeight="1">
      <c r="GB222" s="159"/>
      <c r="GC222" s="159"/>
      <c r="GD222" s="159"/>
      <c r="GE222" s="159"/>
      <c r="GF222" s="159"/>
      <c r="GG222" s="159"/>
      <c r="GH222" s="159"/>
      <c r="GI222" s="159"/>
      <c r="GJ222" s="159"/>
      <c r="GK222" s="159"/>
    </row>
    <row r="223" spans="184:193" ht="15" customHeight="1">
      <c r="GB223" s="159"/>
      <c r="GC223" s="159"/>
      <c r="GD223" s="159"/>
      <c r="GE223" s="159"/>
      <c r="GF223" s="159"/>
      <c r="GG223" s="159"/>
      <c r="GH223" s="159"/>
      <c r="GI223" s="159"/>
      <c r="GJ223" s="159"/>
      <c r="GK223" s="159"/>
    </row>
    <row r="224" spans="184:193" ht="15" customHeight="1">
      <c r="GB224" s="159"/>
      <c r="GC224" s="159"/>
      <c r="GD224" s="159"/>
      <c r="GE224" s="159"/>
      <c r="GF224" s="159"/>
      <c r="GG224" s="159"/>
      <c r="GH224" s="159"/>
      <c r="GI224" s="159"/>
      <c r="GJ224" s="159"/>
      <c r="GK224" s="159"/>
    </row>
    <row r="225" spans="2:193" ht="15" customHeight="1">
      <c r="GB225" s="159"/>
      <c r="GC225" s="159"/>
      <c r="GD225" s="159"/>
      <c r="GE225" s="159"/>
      <c r="GF225" s="159"/>
      <c r="GG225" s="159"/>
      <c r="GH225" s="159"/>
      <c r="GI225" s="159"/>
      <c r="GJ225" s="159"/>
      <c r="GK225" s="159"/>
    </row>
    <row r="226" spans="2:193" ht="15" customHeight="1">
      <c r="GB226" s="159"/>
      <c r="GC226" s="159"/>
      <c r="GD226" s="159"/>
      <c r="GE226" s="159"/>
      <c r="GF226" s="159"/>
      <c r="GG226" s="159"/>
      <c r="GH226" s="159"/>
      <c r="GI226" s="159"/>
      <c r="GJ226" s="159"/>
      <c r="GK226" s="159"/>
    </row>
    <row r="227" spans="2:193" ht="15" customHeight="1">
      <c r="GB227" s="159"/>
      <c r="GC227" s="159"/>
      <c r="GD227" s="159"/>
      <c r="GE227" s="159"/>
      <c r="GF227" s="159"/>
      <c r="GG227" s="159"/>
      <c r="GH227" s="159"/>
      <c r="GI227" s="159"/>
      <c r="GJ227" s="159"/>
      <c r="GK227" s="159"/>
    </row>
    <row r="228" spans="2:193" ht="15" customHeight="1">
      <c r="GB228" s="159"/>
      <c r="GC228" s="159"/>
      <c r="GD228" s="159"/>
      <c r="GE228" s="159"/>
      <c r="GF228" s="159"/>
      <c r="GG228" s="159"/>
      <c r="GH228" s="159"/>
      <c r="GI228" s="159"/>
      <c r="GJ228" s="159"/>
      <c r="GK228" s="159"/>
    </row>
    <row r="229" spans="2:193" ht="15" customHeight="1">
      <c r="B229" s="396"/>
      <c r="GB229" s="159"/>
      <c r="GC229" s="159"/>
      <c r="GD229" s="159"/>
      <c r="GE229" s="159"/>
      <c r="GF229" s="159"/>
      <c r="GG229" s="159"/>
      <c r="GH229" s="159"/>
      <c r="GI229" s="159"/>
      <c r="GJ229" s="159"/>
      <c r="GK229" s="159"/>
    </row>
    <row r="230" spans="2:193" ht="15" customHeight="1">
      <c r="GB230" s="159"/>
      <c r="GC230" s="159"/>
      <c r="GD230" s="159"/>
      <c r="GE230" s="159"/>
      <c r="GF230" s="159"/>
      <c r="GG230" s="159"/>
      <c r="GH230" s="159"/>
      <c r="GI230" s="159"/>
      <c r="GJ230" s="159"/>
      <c r="GK230" s="159"/>
    </row>
    <row r="231" spans="2:193" ht="15" customHeight="1">
      <c r="GB231" s="159"/>
      <c r="GC231" s="159"/>
      <c r="GD231" s="159"/>
      <c r="GE231" s="159"/>
      <c r="GF231" s="159"/>
      <c r="GG231" s="159"/>
      <c r="GH231" s="159"/>
      <c r="GI231" s="159"/>
      <c r="GJ231" s="159"/>
      <c r="GK231" s="159"/>
    </row>
    <row r="232" spans="2:193" ht="15" customHeight="1">
      <c r="GB232" s="159"/>
      <c r="GC232" s="159"/>
      <c r="GD232" s="159"/>
      <c r="GE232" s="159"/>
      <c r="GF232" s="159"/>
      <c r="GG232" s="159"/>
      <c r="GH232" s="159"/>
      <c r="GI232" s="159"/>
      <c r="GJ232" s="159"/>
      <c r="GK232" s="159"/>
    </row>
    <row r="233" spans="2:193" ht="15" customHeight="1">
      <c r="GB233" s="159"/>
      <c r="GC233" s="159"/>
      <c r="GD233" s="159"/>
      <c r="GE233" s="159"/>
      <c r="GF233" s="159"/>
      <c r="GG233" s="159"/>
      <c r="GH233" s="159"/>
      <c r="GI233" s="159"/>
      <c r="GJ233" s="159"/>
      <c r="GK233" s="159"/>
    </row>
    <row r="234" spans="2:193" ht="15" customHeight="1">
      <c r="GB234" s="159"/>
      <c r="GC234" s="159"/>
      <c r="GD234" s="159"/>
      <c r="GE234" s="159"/>
      <c r="GF234" s="159"/>
      <c r="GG234" s="159"/>
      <c r="GH234" s="159"/>
      <c r="GI234" s="159"/>
      <c r="GJ234" s="159"/>
      <c r="GK234" s="159"/>
    </row>
    <row r="235" spans="2:193" ht="15" customHeight="1">
      <c r="GB235" s="159"/>
      <c r="GC235" s="159"/>
      <c r="GD235" s="159"/>
      <c r="GE235" s="159"/>
      <c r="GF235" s="159"/>
      <c r="GG235" s="159"/>
      <c r="GH235" s="159"/>
      <c r="GI235" s="159"/>
      <c r="GJ235" s="159"/>
      <c r="GK235" s="159"/>
    </row>
    <row r="236" spans="2:193" ht="15" customHeight="1">
      <c r="GB236" s="159"/>
      <c r="GC236" s="159"/>
      <c r="GD236" s="159"/>
      <c r="GE236" s="159"/>
      <c r="GF236" s="159"/>
      <c r="GG236" s="159"/>
      <c r="GH236" s="159"/>
      <c r="GI236" s="159"/>
      <c r="GJ236" s="159"/>
      <c r="GK236" s="159"/>
    </row>
    <row r="237" spans="2:193" ht="15" customHeight="1">
      <c r="GB237" s="159"/>
      <c r="GC237" s="159"/>
      <c r="GD237" s="159"/>
      <c r="GE237" s="159"/>
      <c r="GF237" s="159"/>
      <c r="GG237" s="159"/>
      <c r="GH237" s="159"/>
      <c r="GI237" s="159"/>
      <c r="GJ237" s="159"/>
      <c r="GK237" s="159"/>
    </row>
    <row r="238" spans="2:193" ht="15" customHeight="1">
      <c r="GB238" s="159"/>
      <c r="GC238" s="159"/>
      <c r="GD238" s="159"/>
      <c r="GE238" s="159"/>
      <c r="GF238" s="159"/>
      <c r="GG238" s="159"/>
      <c r="GH238" s="159"/>
      <c r="GI238" s="159"/>
      <c r="GJ238" s="159"/>
      <c r="GK238" s="159"/>
    </row>
    <row r="239" spans="2:193" ht="15" customHeight="1">
      <c r="GB239" s="159"/>
      <c r="GC239" s="159"/>
      <c r="GD239" s="159"/>
      <c r="GE239" s="159"/>
      <c r="GF239" s="159"/>
      <c r="GG239" s="159"/>
      <c r="GH239" s="159"/>
      <c r="GI239" s="159"/>
      <c r="GJ239" s="159"/>
      <c r="GK239" s="159"/>
    </row>
    <row r="240" spans="2:193" ht="15" customHeight="1">
      <c r="GB240" s="159"/>
      <c r="GC240" s="159"/>
      <c r="GD240" s="159"/>
      <c r="GE240" s="159"/>
      <c r="GF240" s="159"/>
      <c r="GG240" s="159"/>
      <c r="GH240" s="159"/>
      <c r="GI240" s="159"/>
      <c r="GJ240" s="159"/>
      <c r="GK240" s="159"/>
    </row>
    <row r="241" spans="184:193" ht="15" customHeight="1">
      <c r="GB241" s="159"/>
      <c r="GC241" s="159"/>
      <c r="GD241" s="159"/>
      <c r="GE241" s="159"/>
      <c r="GF241" s="159"/>
      <c r="GG241" s="159"/>
      <c r="GH241" s="159"/>
      <c r="GI241" s="159"/>
      <c r="GJ241" s="159"/>
      <c r="GK241" s="159"/>
    </row>
    <row r="242" spans="184:193" ht="15" customHeight="1">
      <c r="GB242" s="159"/>
      <c r="GC242" s="159"/>
      <c r="GD242" s="159"/>
      <c r="GE242" s="159"/>
      <c r="GF242" s="159"/>
      <c r="GG242" s="159"/>
      <c r="GH242" s="159"/>
      <c r="GI242" s="159"/>
      <c r="GJ242" s="159"/>
      <c r="GK242" s="159"/>
    </row>
    <row r="243" spans="184:193" ht="15" customHeight="1">
      <c r="GB243" s="159"/>
      <c r="GC243" s="159"/>
      <c r="GD243" s="159"/>
      <c r="GE243" s="159"/>
      <c r="GF243" s="159"/>
      <c r="GG243" s="159"/>
      <c r="GH243" s="159"/>
      <c r="GI243" s="159"/>
      <c r="GJ243" s="159"/>
      <c r="GK243" s="159"/>
    </row>
    <row r="244" spans="184:193" ht="15" customHeight="1">
      <c r="GB244" s="159"/>
      <c r="GC244" s="159"/>
      <c r="GD244" s="159"/>
      <c r="GE244" s="159"/>
      <c r="GF244" s="159"/>
      <c r="GG244" s="159"/>
      <c r="GH244" s="159"/>
      <c r="GI244" s="159"/>
      <c r="GJ244" s="159"/>
      <c r="GK244" s="159"/>
    </row>
    <row r="245" spans="184:193" ht="15" customHeight="1">
      <c r="GB245" s="159"/>
      <c r="GC245" s="159"/>
      <c r="GD245" s="159"/>
      <c r="GE245" s="159"/>
      <c r="GF245" s="159"/>
      <c r="GG245" s="159"/>
      <c r="GH245" s="159"/>
      <c r="GI245" s="159"/>
      <c r="GJ245" s="159"/>
      <c r="GK245" s="159"/>
    </row>
    <row r="246" spans="184:193" ht="15" customHeight="1">
      <c r="GB246" s="159"/>
      <c r="GC246" s="159"/>
      <c r="GD246" s="159"/>
      <c r="GE246" s="159"/>
      <c r="GF246" s="159"/>
      <c r="GG246" s="159"/>
      <c r="GH246" s="159"/>
      <c r="GI246" s="159"/>
      <c r="GJ246" s="159"/>
      <c r="GK246" s="159"/>
    </row>
    <row r="247" spans="184:193" ht="15" customHeight="1">
      <c r="GB247" s="159"/>
      <c r="GC247" s="159"/>
      <c r="GD247" s="159"/>
      <c r="GE247" s="159"/>
      <c r="GF247" s="159"/>
      <c r="GG247" s="159"/>
      <c r="GH247" s="159"/>
      <c r="GI247" s="159"/>
      <c r="GJ247" s="159"/>
      <c r="GK247" s="159"/>
    </row>
    <row r="248" spans="184:193" ht="15" customHeight="1">
      <c r="GB248" s="159"/>
      <c r="GC248" s="159"/>
      <c r="GD248" s="159"/>
      <c r="GE248" s="159"/>
      <c r="GF248" s="159"/>
      <c r="GG248" s="159"/>
      <c r="GH248" s="159"/>
      <c r="GI248" s="159"/>
      <c r="GJ248" s="159"/>
      <c r="GK248" s="159"/>
    </row>
    <row r="249" spans="184:193" ht="15" customHeight="1">
      <c r="GB249" s="159"/>
      <c r="GC249" s="159"/>
      <c r="GD249" s="159"/>
      <c r="GE249" s="159"/>
      <c r="GF249" s="159"/>
      <c r="GG249" s="159"/>
      <c r="GH249" s="159"/>
      <c r="GI249" s="159"/>
      <c r="GJ249" s="159"/>
      <c r="GK249" s="159"/>
    </row>
    <row r="250" spans="184:193" ht="15" customHeight="1">
      <c r="GB250" s="159"/>
      <c r="GC250" s="159"/>
      <c r="GD250" s="159"/>
      <c r="GE250" s="159"/>
      <c r="GF250" s="159"/>
      <c r="GG250" s="159"/>
      <c r="GH250" s="159"/>
      <c r="GI250" s="159"/>
      <c r="GJ250" s="159"/>
      <c r="GK250" s="159"/>
    </row>
    <row r="251" spans="184:193" ht="15" customHeight="1">
      <c r="GB251" s="159"/>
      <c r="GC251" s="159"/>
      <c r="GD251" s="159"/>
      <c r="GE251" s="159"/>
      <c r="GF251" s="159"/>
      <c r="GG251" s="159"/>
      <c r="GH251" s="159"/>
      <c r="GI251" s="159"/>
      <c r="GJ251" s="159"/>
      <c r="GK251" s="159"/>
    </row>
    <row r="252" spans="184:193" ht="15" customHeight="1">
      <c r="GB252" s="159"/>
      <c r="GC252" s="159"/>
      <c r="GD252" s="159"/>
      <c r="GE252" s="159"/>
      <c r="GF252" s="159"/>
      <c r="GG252" s="159"/>
      <c r="GH252" s="159"/>
      <c r="GI252" s="159"/>
      <c r="GJ252" s="159"/>
      <c r="GK252" s="159"/>
    </row>
    <row r="253" spans="184:193" ht="15" customHeight="1">
      <c r="GB253" s="159"/>
      <c r="GC253" s="159"/>
      <c r="GD253" s="159"/>
      <c r="GE253" s="159"/>
      <c r="GF253" s="159"/>
      <c r="GG253" s="159"/>
      <c r="GH253" s="159"/>
      <c r="GI253" s="159"/>
      <c r="GJ253" s="159"/>
      <c r="GK253" s="159"/>
    </row>
    <row r="254" spans="184:193" ht="15" customHeight="1">
      <c r="GB254" s="159"/>
      <c r="GC254" s="159"/>
      <c r="GD254" s="159"/>
      <c r="GE254" s="159"/>
      <c r="GF254" s="159"/>
      <c r="GG254" s="159"/>
      <c r="GH254" s="159"/>
      <c r="GI254" s="159"/>
      <c r="GJ254" s="159"/>
      <c r="GK254" s="159"/>
    </row>
    <row r="255" spans="184:193" ht="15" customHeight="1">
      <c r="GB255" s="159"/>
      <c r="GC255" s="159"/>
      <c r="GD255" s="159"/>
      <c r="GE255" s="159"/>
      <c r="GF255" s="159"/>
      <c r="GG255" s="159"/>
      <c r="GH255" s="159"/>
      <c r="GI255" s="159"/>
      <c r="GJ255" s="159"/>
      <c r="GK255" s="159"/>
    </row>
    <row r="256" spans="184:193" ht="15" customHeight="1">
      <c r="GB256" s="159"/>
      <c r="GC256" s="159"/>
      <c r="GD256" s="159"/>
      <c r="GE256" s="159"/>
      <c r="GF256" s="159"/>
      <c r="GG256" s="159"/>
      <c r="GH256" s="159"/>
      <c r="GI256" s="159"/>
      <c r="GJ256" s="159"/>
      <c r="GK256" s="159"/>
    </row>
    <row r="257" spans="184:193" ht="15" customHeight="1">
      <c r="GB257" s="159"/>
      <c r="GC257" s="159"/>
      <c r="GD257" s="159"/>
      <c r="GE257" s="159"/>
      <c r="GF257" s="159"/>
      <c r="GG257" s="159"/>
      <c r="GH257" s="159"/>
      <c r="GI257" s="159"/>
      <c r="GJ257" s="159"/>
      <c r="GK257" s="159"/>
    </row>
    <row r="258" spans="184:193" ht="15" customHeight="1">
      <c r="GB258" s="159"/>
      <c r="GC258" s="159"/>
      <c r="GD258" s="159"/>
      <c r="GE258" s="159"/>
      <c r="GF258" s="159"/>
      <c r="GG258" s="159"/>
      <c r="GH258" s="159"/>
      <c r="GI258" s="159"/>
      <c r="GJ258" s="159"/>
      <c r="GK258" s="159"/>
    </row>
    <row r="259" spans="184:193" ht="15" customHeight="1">
      <c r="GB259" s="159"/>
      <c r="GC259" s="159"/>
      <c r="GD259" s="159"/>
      <c r="GE259" s="159"/>
      <c r="GF259" s="159"/>
      <c r="GG259" s="159"/>
      <c r="GH259" s="159"/>
      <c r="GI259" s="159"/>
      <c r="GJ259" s="159"/>
      <c r="GK259" s="159"/>
    </row>
    <row r="260" spans="184:193" ht="15" customHeight="1">
      <c r="GB260" s="159"/>
      <c r="GC260" s="159"/>
      <c r="GD260" s="159"/>
      <c r="GE260" s="159"/>
      <c r="GF260" s="159"/>
      <c r="GG260" s="159"/>
      <c r="GH260" s="159"/>
      <c r="GI260" s="159"/>
      <c r="GJ260" s="159"/>
      <c r="GK260" s="159"/>
    </row>
    <row r="261" spans="184:193" ht="15" customHeight="1">
      <c r="GB261" s="159"/>
      <c r="GC261" s="159"/>
      <c r="GD261" s="159"/>
      <c r="GE261" s="159"/>
      <c r="GF261" s="159"/>
      <c r="GG261" s="159"/>
      <c r="GH261" s="159"/>
      <c r="GI261" s="159"/>
      <c r="GJ261" s="159"/>
      <c r="GK261" s="159"/>
    </row>
    <row r="262" spans="184:193" ht="15" customHeight="1">
      <c r="GB262" s="159"/>
      <c r="GC262" s="159"/>
      <c r="GD262" s="159"/>
      <c r="GE262" s="159"/>
      <c r="GF262" s="159"/>
      <c r="GG262" s="159"/>
      <c r="GH262" s="159"/>
      <c r="GI262" s="159"/>
      <c r="GJ262" s="159"/>
      <c r="GK262" s="159"/>
    </row>
    <row r="263" spans="184:193" ht="15" customHeight="1">
      <c r="GB263" s="159"/>
      <c r="GC263" s="159"/>
      <c r="GD263" s="159"/>
      <c r="GE263" s="159"/>
      <c r="GF263" s="159"/>
      <c r="GG263" s="159"/>
      <c r="GH263" s="159"/>
      <c r="GI263" s="159"/>
      <c r="GJ263" s="159"/>
      <c r="GK263" s="159"/>
    </row>
    <row r="264" spans="184:193" ht="15" customHeight="1">
      <c r="GB264" s="159"/>
      <c r="GC264" s="159"/>
      <c r="GD264" s="159"/>
      <c r="GE264" s="159"/>
      <c r="GF264" s="159"/>
      <c r="GG264" s="159"/>
      <c r="GH264" s="159"/>
      <c r="GI264" s="159"/>
      <c r="GJ264" s="159"/>
      <c r="GK264" s="159"/>
    </row>
    <row r="265" spans="184:193" ht="15" customHeight="1">
      <c r="GB265" s="159"/>
      <c r="GC265" s="159"/>
      <c r="GD265" s="159"/>
      <c r="GE265" s="159"/>
      <c r="GF265" s="159"/>
      <c r="GG265" s="159"/>
      <c r="GH265" s="159"/>
      <c r="GI265" s="159"/>
      <c r="GJ265" s="159"/>
      <c r="GK265" s="159"/>
    </row>
    <row r="266" spans="184:193" ht="15" customHeight="1">
      <c r="GB266" s="159"/>
      <c r="GC266" s="159"/>
      <c r="GD266" s="159"/>
      <c r="GE266" s="159"/>
      <c r="GF266" s="159"/>
      <c r="GG266" s="159"/>
      <c r="GH266" s="159"/>
      <c r="GI266" s="159"/>
      <c r="GJ266" s="159"/>
      <c r="GK266" s="159"/>
    </row>
    <row r="267" spans="184:193" ht="15" customHeight="1">
      <c r="GB267" s="159"/>
      <c r="GC267" s="159"/>
      <c r="GD267" s="159"/>
      <c r="GE267" s="159"/>
      <c r="GF267" s="159"/>
      <c r="GG267" s="159"/>
      <c r="GH267" s="159"/>
      <c r="GI267" s="159"/>
      <c r="GJ267" s="159"/>
      <c r="GK267" s="159"/>
    </row>
    <row r="268" spans="184:193" ht="15" customHeight="1">
      <c r="GB268" s="159"/>
      <c r="GC268" s="159"/>
      <c r="GD268" s="159"/>
      <c r="GE268" s="159"/>
      <c r="GF268" s="159"/>
      <c r="GG268" s="159"/>
      <c r="GH268" s="159"/>
      <c r="GI268" s="159"/>
      <c r="GJ268" s="159"/>
      <c r="GK268" s="159"/>
    </row>
    <row r="269" spans="184:193" ht="15" customHeight="1">
      <c r="GB269" s="159"/>
      <c r="GC269" s="159"/>
      <c r="GD269" s="159"/>
      <c r="GE269" s="159"/>
      <c r="GF269" s="159"/>
      <c r="GG269" s="159"/>
      <c r="GH269" s="159"/>
      <c r="GI269" s="159"/>
      <c r="GJ269" s="159"/>
      <c r="GK269" s="159"/>
    </row>
    <row r="270" spans="184:193" ht="15" customHeight="1">
      <c r="GB270" s="159"/>
      <c r="GC270" s="159"/>
      <c r="GD270" s="159"/>
      <c r="GE270" s="159"/>
      <c r="GF270" s="159"/>
      <c r="GG270" s="159"/>
      <c r="GH270" s="159"/>
      <c r="GI270" s="159"/>
      <c r="GJ270" s="159"/>
      <c r="GK270" s="159"/>
    </row>
    <row r="271" spans="184:193" ht="15" customHeight="1">
      <c r="GB271" s="159"/>
      <c r="GC271" s="159"/>
      <c r="GD271" s="159"/>
      <c r="GE271" s="159"/>
      <c r="GF271" s="159"/>
      <c r="GG271" s="159"/>
      <c r="GH271" s="159"/>
      <c r="GI271" s="159"/>
      <c r="GJ271" s="159"/>
      <c r="GK271" s="159"/>
    </row>
    <row r="272" spans="184:193" ht="15" customHeight="1">
      <c r="GB272" s="159"/>
      <c r="GC272" s="159"/>
      <c r="GD272" s="159"/>
      <c r="GE272" s="159"/>
      <c r="GF272" s="159"/>
      <c r="GG272" s="159"/>
      <c r="GH272" s="159"/>
      <c r="GI272" s="159"/>
      <c r="GJ272" s="159"/>
      <c r="GK272" s="159"/>
    </row>
    <row r="273" spans="184:193" ht="15" customHeight="1">
      <c r="GB273" s="159"/>
      <c r="GC273" s="159"/>
      <c r="GD273" s="159"/>
      <c r="GE273" s="159"/>
      <c r="GF273" s="159"/>
      <c r="GG273" s="159"/>
      <c r="GH273" s="159"/>
      <c r="GI273" s="159"/>
      <c r="GJ273" s="159"/>
      <c r="GK273" s="159"/>
    </row>
    <row r="274" spans="184:193" ht="15" customHeight="1">
      <c r="GB274" s="159"/>
      <c r="GC274" s="159"/>
      <c r="GD274" s="159"/>
      <c r="GE274" s="159"/>
      <c r="GF274" s="159"/>
      <c r="GG274" s="159"/>
      <c r="GH274" s="159"/>
      <c r="GI274" s="159"/>
      <c r="GJ274" s="159"/>
      <c r="GK274" s="159"/>
    </row>
    <row r="275" spans="184:193" ht="15" customHeight="1">
      <c r="GB275" s="159"/>
      <c r="GC275" s="159"/>
      <c r="GD275" s="159"/>
      <c r="GE275" s="159"/>
      <c r="GF275" s="159"/>
      <c r="GG275" s="159"/>
      <c r="GH275" s="159"/>
      <c r="GI275" s="159"/>
      <c r="GJ275" s="159"/>
      <c r="GK275" s="159"/>
    </row>
    <row r="276" spans="184:193" ht="15" customHeight="1">
      <c r="GB276" s="159"/>
      <c r="GC276" s="159"/>
      <c r="GD276" s="159"/>
      <c r="GE276" s="159"/>
      <c r="GF276" s="159"/>
      <c r="GG276" s="159"/>
      <c r="GH276" s="159"/>
      <c r="GI276" s="159"/>
      <c r="GJ276" s="159"/>
      <c r="GK276" s="159"/>
    </row>
    <row r="277" spans="184:193" ht="15" customHeight="1">
      <c r="GB277" s="159"/>
      <c r="GC277" s="159"/>
      <c r="GD277" s="159"/>
      <c r="GE277" s="159"/>
      <c r="GF277" s="159"/>
      <c r="GG277" s="159"/>
      <c r="GH277" s="159"/>
      <c r="GI277" s="159"/>
      <c r="GJ277" s="159"/>
      <c r="GK277" s="159"/>
    </row>
    <row r="278" spans="184:193" ht="15" customHeight="1">
      <c r="GB278" s="159"/>
      <c r="GC278" s="159"/>
      <c r="GD278" s="159"/>
      <c r="GE278" s="159"/>
      <c r="GF278" s="159"/>
      <c r="GG278" s="159"/>
      <c r="GH278" s="159"/>
      <c r="GI278" s="159"/>
      <c r="GJ278" s="159"/>
      <c r="GK278" s="159"/>
    </row>
    <row r="279" spans="184:193" ht="15" customHeight="1">
      <c r="GB279" s="159"/>
      <c r="GC279" s="159"/>
      <c r="GD279" s="159"/>
      <c r="GE279" s="159"/>
      <c r="GF279" s="159"/>
      <c r="GG279" s="159"/>
      <c r="GH279" s="159"/>
      <c r="GI279" s="159"/>
      <c r="GJ279" s="159"/>
      <c r="GK279" s="159"/>
    </row>
    <row r="280" spans="184:193" ht="15" customHeight="1">
      <c r="GB280" s="159"/>
      <c r="GC280" s="159"/>
      <c r="GD280" s="159"/>
      <c r="GE280" s="159"/>
      <c r="GF280" s="159"/>
      <c r="GG280" s="159"/>
      <c r="GH280" s="159"/>
      <c r="GI280" s="159"/>
      <c r="GJ280" s="159"/>
      <c r="GK280" s="159"/>
    </row>
    <row r="281" spans="184:193" ht="15" customHeight="1">
      <c r="GB281" s="159"/>
      <c r="GC281" s="159"/>
      <c r="GD281" s="159"/>
      <c r="GE281" s="159"/>
      <c r="GF281" s="159"/>
      <c r="GG281" s="159"/>
      <c r="GH281" s="159"/>
      <c r="GI281" s="159"/>
      <c r="GJ281" s="159"/>
      <c r="GK281" s="159"/>
    </row>
    <row r="282" spans="184:193" ht="15" customHeight="1">
      <c r="GB282" s="159"/>
      <c r="GC282" s="159"/>
      <c r="GD282" s="159"/>
      <c r="GE282" s="159"/>
      <c r="GF282" s="159"/>
      <c r="GG282" s="159"/>
      <c r="GH282" s="159"/>
      <c r="GI282" s="159"/>
      <c r="GJ282" s="159"/>
      <c r="GK282" s="159"/>
    </row>
    <row r="283" spans="184:193" ht="15" customHeight="1">
      <c r="GB283" s="159"/>
      <c r="GC283" s="159"/>
      <c r="GD283" s="159"/>
      <c r="GE283" s="159"/>
      <c r="GF283" s="159"/>
      <c r="GG283" s="159"/>
      <c r="GH283" s="159"/>
      <c r="GI283" s="159"/>
      <c r="GJ283" s="159"/>
      <c r="GK283" s="159"/>
    </row>
    <row r="284" spans="184:193" ht="15" customHeight="1">
      <c r="GB284" s="159"/>
      <c r="GC284" s="159"/>
      <c r="GD284" s="159"/>
      <c r="GE284" s="159"/>
      <c r="GF284" s="159"/>
      <c r="GG284" s="159"/>
      <c r="GH284" s="159"/>
      <c r="GI284" s="159"/>
      <c r="GJ284" s="159"/>
      <c r="GK284" s="159"/>
    </row>
    <row r="285" spans="184:193" ht="15" customHeight="1">
      <c r="GB285" s="159"/>
      <c r="GC285" s="159"/>
      <c r="GD285" s="159"/>
      <c r="GE285" s="159"/>
      <c r="GF285" s="159"/>
      <c r="GG285" s="159"/>
      <c r="GH285" s="159"/>
      <c r="GI285" s="159"/>
      <c r="GJ285" s="159"/>
      <c r="GK285" s="159"/>
    </row>
    <row r="286" spans="184:193" ht="15" customHeight="1">
      <c r="GB286" s="159"/>
      <c r="GC286" s="159"/>
      <c r="GD286" s="159"/>
      <c r="GE286" s="159"/>
      <c r="GF286" s="159"/>
      <c r="GG286" s="159"/>
      <c r="GH286" s="159"/>
      <c r="GI286" s="159"/>
      <c r="GJ286" s="159"/>
      <c r="GK286" s="159"/>
    </row>
    <row r="287" spans="184:193" ht="15" customHeight="1">
      <c r="GB287" s="159"/>
      <c r="GC287" s="159"/>
      <c r="GD287" s="159"/>
      <c r="GE287" s="159"/>
      <c r="GF287" s="159"/>
      <c r="GG287" s="159"/>
      <c r="GH287" s="159"/>
      <c r="GI287" s="159"/>
      <c r="GJ287" s="159"/>
      <c r="GK287" s="159"/>
    </row>
    <row r="288" spans="184:193" ht="15" customHeight="1">
      <c r="GB288" s="159"/>
      <c r="GC288" s="159"/>
      <c r="GD288" s="159"/>
      <c r="GE288" s="159"/>
      <c r="GF288" s="159"/>
      <c r="GG288" s="159"/>
      <c r="GH288" s="159"/>
      <c r="GI288" s="159"/>
      <c r="GJ288" s="159"/>
      <c r="GK288" s="159"/>
    </row>
    <row r="289" spans="184:193" ht="15" customHeight="1">
      <c r="GB289" s="159"/>
      <c r="GC289" s="159"/>
      <c r="GD289" s="159"/>
      <c r="GE289" s="159"/>
      <c r="GF289" s="159"/>
      <c r="GG289" s="159"/>
      <c r="GH289" s="159"/>
      <c r="GI289" s="159"/>
      <c r="GJ289" s="159"/>
      <c r="GK289" s="159"/>
    </row>
    <row r="290" spans="184:193" ht="15" customHeight="1">
      <c r="GB290" s="159"/>
      <c r="GC290" s="159"/>
      <c r="GD290" s="159"/>
      <c r="GE290" s="159"/>
      <c r="GF290" s="159"/>
      <c r="GG290" s="159"/>
      <c r="GH290" s="159"/>
      <c r="GI290" s="159"/>
      <c r="GJ290" s="159"/>
      <c r="GK290" s="159"/>
    </row>
    <row r="291" spans="184:193" ht="15" customHeight="1">
      <c r="GB291" s="159"/>
      <c r="GC291" s="159"/>
      <c r="GD291" s="159"/>
      <c r="GE291" s="159"/>
      <c r="GF291" s="159"/>
      <c r="GG291" s="159"/>
      <c r="GH291" s="159"/>
      <c r="GI291" s="159"/>
      <c r="GJ291" s="159"/>
      <c r="GK291" s="159"/>
    </row>
    <row r="292" spans="184:193" ht="15" customHeight="1">
      <c r="GB292" s="159"/>
      <c r="GC292" s="159"/>
      <c r="GD292" s="159"/>
      <c r="GE292" s="159"/>
      <c r="GF292" s="159"/>
      <c r="GG292" s="159"/>
      <c r="GH292" s="159"/>
      <c r="GI292" s="159"/>
      <c r="GJ292" s="159"/>
      <c r="GK292" s="159"/>
    </row>
    <row r="293" spans="184:193" ht="15" customHeight="1">
      <c r="GB293" s="159"/>
      <c r="GC293" s="159"/>
      <c r="GD293" s="159"/>
      <c r="GE293" s="159"/>
      <c r="GF293" s="159"/>
      <c r="GG293" s="159"/>
      <c r="GH293" s="159"/>
      <c r="GI293" s="159"/>
      <c r="GJ293" s="159"/>
      <c r="GK293" s="159"/>
    </row>
    <row r="294" spans="184:193" ht="15" customHeight="1">
      <c r="GB294" s="159"/>
      <c r="GC294" s="159"/>
      <c r="GD294" s="159"/>
      <c r="GE294" s="159"/>
      <c r="GF294" s="159"/>
      <c r="GG294" s="159"/>
      <c r="GH294" s="159"/>
      <c r="GI294" s="159"/>
      <c r="GJ294" s="159"/>
      <c r="GK294" s="159"/>
    </row>
    <row r="295" spans="184:193" ht="15" customHeight="1">
      <c r="GB295" s="159"/>
      <c r="GC295" s="159"/>
      <c r="GD295" s="159"/>
      <c r="GE295" s="159"/>
      <c r="GF295" s="159"/>
      <c r="GG295" s="159"/>
      <c r="GH295" s="159"/>
      <c r="GI295" s="159"/>
      <c r="GJ295" s="159"/>
      <c r="GK295" s="159"/>
    </row>
    <row r="296" spans="184:193" ht="15" customHeight="1">
      <c r="GB296" s="159"/>
      <c r="GC296" s="159"/>
      <c r="GD296" s="159"/>
      <c r="GE296" s="159"/>
      <c r="GF296" s="159"/>
      <c r="GG296" s="159"/>
      <c r="GH296" s="159"/>
      <c r="GI296" s="159"/>
      <c r="GJ296" s="159"/>
      <c r="GK296" s="159"/>
    </row>
    <row r="297" spans="184:193" ht="15" customHeight="1">
      <c r="GB297" s="159"/>
      <c r="GC297" s="159"/>
      <c r="GD297" s="159"/>
      <c r="GE297" s="159"/>
      <c r="GF297" s="159"/>
      <c r="GG297" s="159"/>
      <c r="GH297" s="159"/>
      <c r="GI297" s="159"/>
      <c r="GJ297" s="159"/>
      <c r="GK297" s="159"/>
    </row>
    <row r="298" spans="184:193" ht="15" customHeight="1">
      <c r="GB298" s="159"/>
      <c r="GC298" s="159"/>
      <c r="GD298" s="159"/>
      <c r="GE298" s="159"/>
      <c r="GF298" s="159"/>
      <c r="GG298" s="159"/>
      <c r="GH298" s="159"/>
      <c r="GI298" s="159"/>
      <c r="GJ298" s="159"/>
      <c r="GK298" s="159"/>
    </row>
    <row r="299" spans="184:193" ht="15" customHeight="1">
      <c r="GB299" s="159"/>
      <c r="GC299" s="159"/>
      <c r="GD299" s="159"/>
      <c r="GE299" s="159"/>
      <c r="GF299" s="159"/>
      <c r="GG299" s="159"/>
      <c r="GH299" s="159"/>
      <c r="GI299" s="159"/>
      <c r="GJ299" s="159"/>
      <c r="GK299" s="159"/>
    </row>
    <row r="300" spans="184:193" ht="15" customHeight="1">
      <c r="GB300" s="159"/>
      <c r="GC300" s="159"/>
      <c r="GD300" s="159"/>
      <c r="GE300" s="159"/>
      <c r="GF300" s="159"/>
      <c r="GG300" s="159"/>
      <c r="GH300" s="159"/>
      <c r="GI300" s="159"/>
      <c r="GJ300" s="159"/>
      <c r="GK300" s="159"/>
    </row>
    <row r="301" spans="184:193" ht="15" customHeight="1">
      <c r="GB301" s="159"/>
      <c r="GC301" s="159"/>
      <c r="GD301" s="159"/>
      <c r="GE301" s="159"/>
      <c r="GF301" s="159"/>
      <c r="GG301" s="159"/>
      <c r="GH301" s="159"/>
      <c r="GI301" s="159"/>
      <c r="GJ301" s="159"/>
      <c r="GK301" s="159"/>
    </row>
    <row r="302" spans="184:193" ht="15" customHeight="1">
      <c r="GB302" s="159"/>
      <c r="GC302" s="159"/>
      <c r="GD302" s="159"/>
      <c r="GE302" s="159"/>
      <c r="GF302" s="159"/>
      <c r="GG302" s="159"/>
      <c r="GH302" s="159"/>
      <c r="GI302" s="159"/>
      <c r="GJ302" s="159"/>
      <c r="GK302" s="159"/>
    </row>
    <row r="303" spans="184:193" ht="15" customHeight="1">
      <c r="GB303" s="159"/>
      <c r="GC303" s="159"/>
      <c r="GD303" s="159"/>
      <c r="GE303" s="159"/>
      <c r="GF303" s="159"/>
      <c r="GG303" s="159"/>
      <c r="GH303" s="159"/>
      <c r="GI303" s="159"/>
      <c r="GJ303" s="159"/>
      <c r="GK303" s="159"/>
    </row>
    <row r="304" spans="184:193" ht="15" customHeight="1">
      <c r="GB304" s="159"/>
      <c r="GC304" s="159"/>
      <c r="GD304" s="159"/>
      <c r="GE304" s="159"/>
      <c r="GF304" s="159"/>
      <c r="GG304" s="159"/>
      <c r="GH304" s="159"/>
      <c r="GI304" s="159"/>
      <c r="GJ304" s="159"/>
      <c r="GK304" s="159"/>
    </row>
    <row r="305" spans="184:193" ht="15" customHeight="1">
      <c r="GB305" s="159"/>
      <c r="GC305" s="159"/>
      <c r="GD305" s="159"/>
      <c r="GE305" s="159"/>
      <c r="GF305" s="159"/>
      <c r="GG305" s="159"/>
      <c r="GH305" s="159"/>
      <c r="GI305" s="159"/>
      <c r="GJ305" s="159"/>
      <c r="GK305" s="159"/>
    </row>
    <row r="306" spans="184:193" ht="15" customHeight="1">
      <c r="GB306" s="159"/>
      <c r="GC306" s="159"/>
      <c r="GD306" s="159"/>
      <c r="GE306" s="159"/>
      <c r="GF306" s="159"/>
      <c r="GG306" s="159"/>
      <c r="GH306" s="159"/>
      <c r="GI306" s="159"/>
      <c r="GJ306" s="159"/>
      <c r="GK306" s="159"/>
    </row>
    <row r="307" spans="184:193" ht="15" customHeight="1">
      <c r="GB307" s="159"/>
      <c r="GC307" s="159"/>
      <c r="GD307" s="159"/>
      <c r="GE307" s="159"/>
      <c r="GF307" s="159"/>
      <c r="GG307" s="159"/>
      <c r="GH307" s="159"/>
      <c r="GI307" s="159"/>
      <c r="GJ307" s="159"/>
      <c r="GK307" s="159"/>
    </row>
    <row r="308" spans="184:193" ht="15" customHeight="1">
      <c r="GB308" s="159"/>
      <c r="GC308" s="159"/>
      <c r="GD308" s="159"/>
      <c r="GE308" s="159"/>
      <c r="GF308" s="159"/>
      <c r="GG308" s="159"/>
      <c r="GH308" s="159"/>
      <c r="GI308" s="159"/>
      <c r="GJ308" s="159"/>
      <c r="GK308" s="159"/>
    </row>
    <row r="309" spans="184:193" ht="15" customHeight="1">
      <c r="GB309" s="159"/>
      <c r="GC309" s="159"/>
      <c r="GD309" s="159"/>
      <c r="GE309" s="159"/>
      <c r="GF309" s="159"/>
      <c r="GG309" s="159"/>
      <c r="GH309" s="159"/>
      <c r="GI309" s="159"/>
      <c r="GJ309" s="159"/>
      <c r="GK309" s="159"/>
    </row>
    <row r="310" spans="184:193" ht="15" customHeight="1">
      <c r="GB310" s="159"/>
      <c r="GC310" s="159"/>
      <c r="GD310" s="159"/>
      <c r="GE310" s="159"/>
      <c r="GF310" s="159"/>
      <c r="GG310" s="159"/>
      <c r="GH310" s="159"/>
      <c r="GI310" s="159"/>
      <c r="GJ310" s="159"/>
      <c r="GK310" s="159"/>
    </row>
    <row r="311" spans="184:193" ht="15" customHeight="1">
      <c r="GB311" s="159"/>
      <c r="GC311" s="159"/>
      <c r="GD311" s="159"/>
      <c r="GE311" s="159"/>
      <c r="GF311" s="159"/>
      <c r="GG311" s="159"/>
      <c r="GH311" s="159"/>
      <c r="GI311" s="159"/>
      <c r="GJ311" s="159"/>
      <c r="GK311" s="159"/>
    </row>
    <row r="312" spans="184:193" ht="15" customHeight="1">
      <c r="GB312" s="159"/>
      <c r="GC312" s="159"/>
      <c r="GD312" s="159"/>
      <c r="GE312" s="159"/>
      <c r="GF312" s="159"/>
      <c r="GG312" s="159"/>
      <c r="GH312" s="159"/>
      <c r="GI312" s="159"/>
      <c r="GJ312" s="159"/>
      <c r="GK312" s="159"/>
    </row>
    <row r="313" spans="184:193" ht="15" customHeight="1">
      <c r="GB313" s="159"/>
      <c r="GC313" s="159"/>
      <c r="GD313" s="159"/>
      <c r="GE313" s="159"/>
      <c r="GF313" s="159"/>
      <c r="GG313" s="159"/>
      <c r="GH313" s="159"/>
      <c r="GI313" s="159"/>
      <c r="GJ313" s="159"/>
      <c r="GK313" s="159"/>
    </row>
    <row r="314" spans="184:193" ht="15" customHeight="1">
      <c r="GB314" s="159"/>
      <c r="GC314" s="159"/>
      <c r="GD314" s="159"/>
      <c r="GE314" s="159"/>
      <c r="GF314" s="159"/>
      <c r="GG314" s="159"/>
      <c r="GH314" s="159"/>
      <c r="GI314" s="159"/>
      <c r="GJ314" s="159"/>
      <c r="GK314" s="159"/>
    </row>
    <row r="315" spans="184:193" ht="15" customHeight="1">
      <c r="GB315" s="159"/>
      <c r="GC315" s="159"/>
      <c r="GD315" s="159"/>
      <c r="GE315" s="159"/>
      <c r="GF315" s="159"/>
      <c r="GG315" s="159"/>
      <c r="GH315" s="159"/>
      <c r="GI315" s="159"/>
      <c r="GJ315" s="159"/>
      <c r="GK315" s="159"/>
    </row>
    <row r="316" spans="184:193" ht="15" customHeight="1">
      <c r="GB316" s="159"/>
      <c r="GC316" s="159"/>
      <c r="GD316" s="159"/>
      <c r="GE316" s="159"/>
      <c r="GF316" s="159"/>
      <c r="GG316" s="159"/>
      <c r="GH316" s="159"/>
      <c r="GI316" s="159"/>
      <c r="GJ316" s="159"/>
      <c r="GK316" s="159"/>
    </row>
    <row r="317" spans="184:193" ht="15" customHeight="1">
      <c r="GB317" s="159"/>
      <c r="GC317" s="159"/>
      <c r="GD317" s="159"/>
      <c r="GE317" s="159"/>
      <c r="GF317" s="159"/>
      <c r="GG317" s="159"/>
      <c r="GH317" s="159"/>
      <c r="GI317" s="159"/>
      <c r="GJ317" s="159"/>
      <c r="GK317" s="159"/>
    </row>
    <row r="318" spans="184:193" ht="15" customHeight="1">
      <c r="GB318" s="159"/>
      <c r="GC318" s="159"/>
      <c r="GD318" s="159"/>
      <c r="GE318" s="159"/>
      <c r="GF318" s="159"/>
      <c r="GG318" s="159"/>
      <c r="GH318" s="159"/>
      <c r="GI318" s="159"/>
      <c r="GJ318" s="159"/>
      <c r="GK318" s="159"/>
    </row>
    <row r="319" spans="184:193" ht="15" customHeight="1">
      <c r="GB319" s="159"/>
      <c r="GC319" s="159"/>
      <c r="GD319" s="159"/>
      <c r="GE319" s="159"/>
      <c r="GF319" s="159"/>
      <c r="GG319" s="159"/>
      <c r="GH319" s="159"/>
      <c r="GI319" s="159"/>
      <c r="GJ319" s="159"/>
      <c r="GK319" s="159"/>
    </row>
    <row r="320" spans="184:193" ht="15" customHeight="1">
      <c r="GB320" s="159"/>
      <c r="GC320" s="159"/>
      <c r="GD320" s="159"/>
      <c r="GE320" s="159"/>
      <c r="GF320" s="159"/>
      <c r="GG320" s="159"/>
      <c r="GH320" s="159"/>
      <c r="GI320" s="159"/>
      <c r="GJ320" s="159"/>
      <c r="GK320" s="159"/>
    </row>
    <row r="321" spans="184:193" ht="15" customHeight="1">
      <c r="GB321" s="159"/>
      <c r="GC321" s="159"/>
      <c r="GD321" s="159"/>
      <c r="GE321" s="159"/>
      <c r="GF321" s="159"/>
      <c r="GG321" s="159"/>
      <c r="GH321" s="159"/>
      <c r="GI321" s="159"/>
      <c r="GJ321" s="159"/>
      <c r="GK321" s="159"/>
    </row>
    <row r="322" spans="184:193" ht="15" customHeight="1">
      <c r="GB322" s="159"/>
      <c r="GC322" s="159"/>
      <c r="GD322" s="159"/>
      <c r="GE322" s="159"/>
      <c r="GF322" s="159"/>
      <c r="GG322" s="159"/>
      <c r="GH322" s="159"/>
      <c r="GI322" s="159"/>
      <c r="GJ322" s="159"/>
      <c r="GK322" s="159"/>
    </row>
    <row r="323" spans="184:193" ht="15" customHeight="1">
      <c r="GB323" s="159"/>
      <c r="GC323" s="159"/>
      <c r="GD323" s="159"/>
      <c r="GE323" s="159"/>
      <c r="GF323" s="159"/>
      <c r="GG323" s="159"/>
      <c r="GH323" s="159"/>
      <c r="GI323" s="159"/>
      <c r="GJ323" s="159"/>
      <c r="GK323" s="159"/>
    </row>
    <row r="324" spans="184:193" ht="15" customHeight="1">
      <c r="GB324" s="159"/>
      <c r="GC324" s="159"/>
      <c r="GD324" s="159"/>
      <c r="GE324" s="159"/>
      <c r="GF324" s="159"/>
      <c r="GG324" s="159"/>
      <c r="GH324" s="159"/>
      <c r="GI324" s="159"/>
      <c r="GJ324" s="159"/>
      <c r="GK324" s="159"/>
    </row>
    <row r="325" spans="184:193" ht="15" customHeight="1">
      <c r="GB325" s="159"/>
      <c r="GC325" s="159"/>
      <c r="GD325" s="159"/>
      <c r="GE325" s="159"/>
      <c r="GF325" s="159"/>
      <c r="GG325" s="159"/>
      <c r="GH325" s="159"/>
      <c r="GI325" s="159"/>
      <c r="GJ325" s="159"/>
      <c r="GK325" s="159"/>
    </row>
    <row r="326" spans="184:193" ht="15" customHeight="1">
      <c r="GB326" s="159"/>
      <c r="GC326" s="159"/>
      <c r="GD326" s="159"/>
      <c r="GE326" s="159"/>
      <c r="GF326" s="159"/>
      <c r="GG326" s="159"/>
      <c r="GH326" s="159"/>
      <c r="GI326" s="159"/>
      <c r="GJ326" s="159"/>
      <c r="GK326" s="159"/>
    </row>
    <row r="327" spans="184:193" ht="15" customHeight="1">
      <c r="GB327" s="159"/>
      <c r="GC327" s="159"/>
      <c r="GD327" s="159"/>
      <c r="GE327" s="159"/>
      <c r="GF327" s="159"/>
      <c r="GG327" s="159"/>
      <c r="GH327" s="159"/>
      <c r="GI327" s="159"/>
      <c r="GJ327" s="159"/>
      <c r="GK327" s="159"/>
    </row>
    <row r="328" spans="184:193" ht="15" customHeight="1">
      <c r="GB328" s="159"/>
      <c r="GC328" s="159"/>
      <c r="GD328" s="159"/>
      <c r="GE328" s="159"/>
      <c r="GF328" s="159"/>
      <c r="GG328" s="159"/>
      <c r="GH328" s="159"/>
      <c r="GI328" s="159"/>
      <c r="GJ328" s="159"/>
      <c r="GK328" s="159"/>
    </row>
    <row r="329" spans="184:193" ht="15" customHeight="1">
      <c r="GB329" s="159"/>
      <c r="GC329" s="159"/>
      <c r="GD329" s="159"/>
      <c r="GE329" s="159"/>
      <c r="GF329" s="159"/>
      <c r="GG329" s="159"/>
      <c r="GH329" s="159"/>
      <c r="GI329" s="159"/>
      <c r="GJ329" s="159"/>
      <c r="GK329" s="159"/>
    </row>
    <row r="330" spans="184:193" ht="15" customHeight="1">
      <c r="GB330" s="159"/>
      <c r="GC330" s="159"/>
      <c r="GD330" s="159"/>
      <c r="GE330" s="159"/>
      <c r="GF330" s="159"/>
      <c r="GG330" s="159"/>
      <c r="GH330" s="159"/>
      <c r="GI330" s="159"/>
      <c r="GJ330" s="159"/>
      <c r="GK330" s="159"/>
    </row>
    <row r="331" spans="184:193" ht="15" customHeight="1">
      <c r="GB331" s="159"/>
      <c r="GC331" s="159"/>
      <c r="GD331" s="159"/>
      <c r="GE331" s="159"/>
      <c r="GF331" s="159"/>
      <c r="GG331" s="159"/>
      <c r="GH331" s="159"/>
      <c r="GI331" s="159"/>
      <c r="GJ331" s="159"/>
      <c r="GK331" s="159"/>
    </row>
    <row r="332" spans="184:193" ht="15" customHeight="1">
      <c r="GB332" s="159"/>
      <c r="GC332" s="159"/>
      <c r="GD332" s="159"/>
      <c r="GE332" s="159"/>
      <c r="GF332" s="159"/>
      <c r="GG332" s="159"/>
      <c r="GH332" s="159"/>
      <c r="GI332" s="159"/>
      <c r="GJ332" s="159"/>
      <c r="GK332" s="159"/>
    </row>
    <row r="333" spans="184:193" ht="15" customHeight="1">
      <c r="GB333" s="159"/>
      <c r="GC333" s="159"/>
      <c r="GD333" s="159"/>
      <c r="GE333" s="159"/>
      <c r="GF333" s="159"/>
      <c r="GG333" s="159"/>
      <c r="GH333" s="159"/>
      <c r="GI333" s="159"/>
      <c r="GJ333" s="159"/>
      <c r="GK333" s="159"/>
    </row>
    <row r="334" spans="184:193" ht="15" customHeight="1">
      <c r="GB334" s="159"/>
      <c r="GC334" s="159"/>
      <c r="GD334" s="159"/>
      <c r="GE334" s="159"/>
      <c r="GF334" s="159"/>
      <c r="GG334" s="159"/>
      <c r="GH334" s="159"/>
      <c r="GI334" s="159"/>
      <c r="GJ334" s="159"/>
      <c r="GK334" s="159"/>
    </row>
    <row r="335" spans="184:193" ht="15" customHeight="1">
      <c r="GB335" s="159"/>
      <c r="GC335" s="159"/>
      <c r="GD335" s="159"/>
      <c r="GE335" s="159"/>
      <c r="GF335" s="159"/>
      <c r="GG335" s="159"/>
      <c r="GH335" s="159"/>
      <c r="GI335" s="159"/>
      <c r="GJ335" s="159"/>
      <c r="GK335" s="159"/>
    </row>
    <row r="336" spans="184:193" ht="15" customHeight="1">
      <c r="GB336" s="159"/>
      <c r="GC336" s="159"/>
      <c r="GD336" s="159"/>
      <c r="GE336" s="159"/>
      <c r="GF336" s="159"/>
      <c r="GG336" s="159"/>
      <c r="GH336" s="159"/>
      <c r="GI336" s="159"/>
      <c r="GJ336" s="159"/>
      <c r="GK336" s="159"/>
    </row>
    <row r="337" spans="184:193" ht="15" customHeight="1">
      <c r="GB337" s="159"/>
      <c r="GC337" s="159"/>
      <c r="GD337" s="159"/>
      <c r="GE337" s="159"/>
      <c r="GF337" s="159"/>
      <c r="GG337" s="159"/>
      <c r="GH337" s="159"/>
      <c r="GI337" s="159"/>
      <c r="GJ337" s="159"/>
      <c r="GK337" s="159"/>
    </row>
    <row r="338" spans="184:193" ht="15" customHeight="1">
      <c r="GB338" s="159"/>
      <c r="GC338" s="159"/>
      <c r="GD338" s="159"/>
      <c r="GE338" s="159"/>
      <c r="GF338" s="159"/>
      <c r="GG338" s="159"/>
      <c r="GH338" s="159"/>
      <c r="GI338" s="159"/>
      <c r="GJ338" s="159"/>
      <c r="GK338" s="159"/>
    </row>
    <row r="339" spans="184:193" ht="15" customHeight="1">
      <c r="GB339" s="159"/>
      <c r="GC339" s="159"/>
      <c r="GD339" s="159"/>
      <c r="GE339" s="159"/>
      <c r="GF339" s="159"/>
      <c r="GG339" s="159"/>
      <c r="GH339" s="159"/>
      <c r="GI339" s="159"/>
      <c r="GJ339" s="159"/>
      <c r="GK339" s="159"/>
    </row>
    <row r="340" spans="184:193" ht="15" customHeight="1">
      <c r="GB340" s="159"/>
      <c r="GC340" s="159"/>
      <c r="GD340" s="159"/>
      <c r="GE340" s="159"/>
      <c r="GF340" s="159"/>
      <c r="GG340" s="159"/>
      <c r="GH340" s="159"/>
      <c r="GI340" s="159"/>
      <c r="GJ340" s="159"/>
      <c r="GK340" s="159"/>
    </row>
    <row r="341" spans="184:193" ht="15" customHeight="1">
      <c r="GB341" s="159"/>
      <c r="GC341" s="159"/>
      <c r="GD341" s="159"/>
      <c r="GE341" s="159"/>
      <c r="GF341" s="159"/>
      <c r="GG341" s="159"/>
      <c r="GH341" s="159"/>
      <c r="GI341" s="159"/>
      <c r="GJ341" s="159"/>
      <c r="GK341" s="159"/>
    </row>
    <row r="342" spans="184:193" ht="15" customHeight="1">
      <c r="GB342" s="159"/>
      <c r="GC342" s="159"/>
      <c r="GD342" s="159"/>
      <c r="GE342" s="159"/>
      <c r="GF342" s="159"/>
      <c r="GG342" s="159"/>
      <c r="GH342" s="159"/>
      <c r="GI342" s="159"/>
      <c r="GJ342" s="159"/>
      <c r="GK342" s="159"/>
    </row>
    <row r="343" spans="184:193" ht="15" customHeight="1">
      <c r="GB343" s="159"/>
      <c r="GC343" s="159"/>
      <c r="GD343" s="159"/>
      <c r="GE343" s="159"/>
      <c r="GF343" s="159"/>
      <c r="GG343" s="159"/>
      <c r="GH343" s="159"/>
      <c r="GI343" s="159"/>
      <c r="GJ343" s="159"/>
      <c r="GK343" s="159"/>
    </row>
    <row r="344" spans="184:193" ht="15" customHeight="1">
      <c r="GB344" s="159"/>
      <c r="GC344" s="159"/>
      <c r="GD344" s="159"/>
      <c r="GE344" s="159"/>
      <c r="GF344" s="159"/>
      <c r="GG344" s="159"/>
      <c r="GH344" s="159"/>
      <c r="GI344" s="159"/>
      <c r="GJ344" s="159"/>
      <c r="GK344" s="159"/>
    </row>
    <row r="345" spans="184:193" ht="15" customHeight="1">
      <c r="GB345" s="159"/>
      <c r="GC345" s="159"/>
      <c r="GD345" s="159"/>
      <c r="GE345" s="159"/>
      <c r="GF345" s="159"/>
      <c r="GG345" s="159"/>
      <c r="GH345" s="159"/>
      <c r="GI345" s="159"/>
      <c r="GJ345" s="159"/>
      <c r="GK345" s="159"/>
    </row>
    <row r="346" spans="184:193" ht="15" customHeight="1">
      <c r="GB346" s="159"/>
      <c r="GC346" s="159"/>
      <c r="GD346" s="159"/>
      <c r="GE346" s="159"/>
      <c r="GF346" s="159"/>
      <c r="GG346" s="159"/>
      <c r="GH346" s="159"/>
      <c r="GI346" s="159"/>
      <c r="GJ346" s="159"/>
      <c r="GK346" s="159"/>
    </row>
    <row r="347" spans="184:193" ht="15" customHeight="1">
      <c r="GB347" s="159"/>
      <c r="GC347" s="159"/>
      <c r="GD347" s="159"/>
      <c r="GE347" s="159"/>
      <c r="GF347" s="159"/>
      <c r="GG347" s="159"/>
      <c r="GH347" s="159"/>
      <c r="GI347" s="159"/>
      <c r="GJ347" s="159"/>
      <c r="GK347" s="159"/>
    </row>
    <row r="348" spans="184:193" ht="15" customHeight="1">
      <c r="GB348" s="159"/>
      <c r="GC348" s="159"/>
      <c r="GD348" s="159"/>
      <c r="GE348" s="159"/>
      <c r="GF348" s="159"/>
      <c r="GG348" s="159"/>
      <c r="GH348" s="159"/>
      <c r="GI348" s="159"/>
      <c r="GJ348" s="159"/>
      <c r="GK348" s="159"/>
    </row>
    <row r="349" spans="184:193" ht="15" customHeight="1">
      <c r="GB349" s="159"/>
      <c r="GC349" s="159"/>
      <c r="GD349" s="159"/>
      <c r="GE349" s="159"/>
      <c r="GF349" s="159"/>
      <c r="GG349" s="159"/>
      <c r="GH349" s="159"/>
      <c r="GI349" s="159"/>
      <c r="GJ349" s="159"/>
      <c r="GK349" s="159"/>
    </row>
    <row r="350" spans="184:193" ht="15" customHeight="1">
      <c r="GB350" s="159"/>
      <c r="GC350" s="159"/>
      <c r="GD350" s="159"/>
      <c r="GE350" s="159"/>
      <c r="GF350" s="159"/>
      <c r="GG350" s="159"/>
      <c r="GH350" s="159"/>
      <c r="GI350" s="159"/>
      <c r="GJ350" s="159"/>
      <c r="GK350" s="159"/>
    </row>
    <row r="351" spans="184:193" ht="15" customHeight="1">
      <c r="GB351" s="159"/>
      <c r="GC351" s="159"/>
      <c r="GD351" s="159"/>
      <c r="GE351" s="159"/>
      <c r="GF351" s="159"/>
      <c r="GG351" s="159"/>
      <c r="GH351" s="159"/>
      <c r="GI351" s="159"/>
      <c r="GJ351" s="159"/>
      <c r="GK351" s="159"/>
    </row>
    <row r="352" spans="184:193" ht="15" customHeight="1">
      <c r="GB352" s="159"/>
      <c r="GC352" s="159"/>
      <c r="GD352" s="159"/>
      <c r="GE352" s="159"/>
      <c r="GF352" s="159"/>
      <c r="GG352" s="159"/>
      <c r="GH352" s="159"/>
      <c r="GI352" s="159"/>
      <c r="GJ352" s="159"/>
      <c r="GK352" s="159"/>
    </row>
    <row r="353" spans="184:193" ht="15" customHeight="1">
      <c r="GB353" s="159"/>
      <c r="GC353" s="159"/>
      <c r="GD353" s="159"/>
      <c r="GE353" s="159"/>
      <c r="GF353" s="159"/>
      <c r="GG353" s="159"/>
      <c r="GH353" s="159"/>
      <c r="GI353" s="159"/>
      <c r="GJ353" s="159"/>
      <c r="GK353" s="159"/>
    </row>
    <row r="354" spans="184:193" ht="15" customHeight="1">
      <c r="GB354" s="159"/>
      <c r="GC354" s="159"/>
      <c r="GD354" s="159"/>
      <c r="GE354" s="159"/>
      <c r="GF354" s="159"/>
      <c r="GG354" s="159"/>
      <c r="GH354" s="159"/>
      <c r="GI354" s="159"/>
      <c r="GJ354" s="159"/>
      <c r="GK354" s="159"/>
    </row>
    <row r="355" spans="184:193" ht="15" customHeight="1">
      <c r="GB355" s="159"/>
      <c r="GC355" s="159"/>
      <c r="GD355" s="159"/>
      <c r="GE355" s="159"/>
      <c r="GF355" s="159"/>
      <c r="GG355" s="159"/>
      <c r="GH355" s="159"/>
      <c r="GI355" s="159"/>
      <c r="GJ355" s="159"/>
      <c r="GK355" s="159"/>
    </row>
    <row r="356" spans="184:193" ht="15" customHeight="1">
      <c r="GB356" s="159"/>
      <c r="GC356" s="159"/>
      <c r="GD356" s="159"/>
      <c r="GE356" s="159"/>
      <c r="GF356" s="159"/>
      <c r="GG356" s="159"/>
      <c r="GH356" s="159"/>
      <c r="GI356" s="159"/>
      <c r="GJ356" s="159"/>
      <c r="GK356" s="159"/>
    </row>
    <row r="357" spans="184:193" ht="15" customHeight="1">
      <c r="GB357" s="159"/>
      <c r="GC357" s="159"/>
      <c r="GD357" s="159"/>
      <c r="GE357" s="159"/>
      <c r="GF357" s="159"/>
      <c r="GG357" s="159"/>
      <c r="GH357" s="159"/>
      <c r="GI357" s="159"/>
      <c r="GJ357" s="159"/>
      <c r="GK357" s="159"/>
    </row>
    <row r="358" spans="184:193" ht="15" customHeight="1">
      <c r="GB358" s="159"/>
      <c r="GC358" s="159"/>
      <c r="GD358" s="159"/>
      <c r="GE358" s="159"/>
      <c r="GF358" s="159"/>
      <c r="GG358" s="159"/>
      <c r="GH358" s="159"/>
      <c r="GI358" s="159"/>
      <c r="GJ358" s="159"/>
      <c r="GK358" s="159"/>
    </row>
    <row r="359" spans="184:193" ht="15" customHeight="1">
      <c r="GB359" s="159"/>
      <c r="GC359" s="159"/>
      <c r="GD359" s="159"/>
      <c r="GE359" s="159"/>
      <c r="GF359" s="159"/>
      <c r="GG359" s="159"/>
      <c r="GH359" s="159"/>
      <c r="GI359" s="159"/>
      <c r="GJ359" s="159"/>
      <c r="GK359" s="159"/>
    </row>
    <row r="360" spans="184:193" ht="15" customHeight="1">
      <c r="GB360" s="159"/>
      <c r="GC360" s="159"/>
      <c r="GD360" s="159"/>
      <c r="GE360" s="159"/>
      <c r="GF360" s="159"/>
      <c r="GG360" s="159"/>
      <c r="GH360" s="159"/>
      <c r="GI360" s="159"/>
      <c r="GJ360" s="159"/>
      <c r="GK360" s="159"/>
    </row>
    <row r="361" spans="184:193" ht="15" customHeight="1">
      <c r="GB361" s="159"/>
      <c r="GC361" s="159"/>
      <c r="GD361" s="159"/>
      <c r="GE361" s="159"/>
      <c r="GF361" s="159"/>
      <c r="GG361" s="159"/>
      <c r="GH361" s="159"/>
      <c r="GI361" s="159"/>
      <c r="GJ361" s="159"/>
      <c r="GK361" s="159"/>
    </row>
    <row r="362" spans="184:193" ht="15" customHeight="1">
      <c r="GB362" s="159"/>
      <c r="GC362" s="159"/>
      <c r="GD362" s="159"/>
      <c r="GE362" s="159"/>
      <c r="GF362" s="159"/>
      <c r="GG362" s="159"/>
      <c r="GH362" s="159"/>
      <c r="GI362" s="159"/>
      <c r="GJ362" s="159"/>
      <c r="GK362" s="159"/>
    </row>
    <row r="363" spans="184:193" ht="15" customHeight="1">
      <c r="GB363" s="159"/>
      <c r="GC363" s="159"/>
      <c r="GD363" s="159"/>
      <c r="GE363" s="159"/>
      <c r="GF363" s="159"/>
      <c r="GG363" s="159"/>
      <c r="GH363" s="159"/>
      <c r="GI363" s="159"/>
      <c r="GJ363" s="159"/>
      <c r="GK363" s="159"/>
    </row>
    <row r="617" spans="1:3" ht="15" customHeight="1">
      <c r="C617" s="168"/>
    </row>
    <row r="620" spans="1:3" ht="15" customHeight="1">
      <c r="B620" s="229"/>
    </row>
    <row r="624" spans="1:3" ht="15" customHeight="1">
      <c r="A624" s="229"/>
    </row>
    <row r="642" spans="1:3" ht="15" customHeight="1">
      <c r="C642" s="168"/>
    </row>
    <row r="645" spans="1:3" ht="15" customHeight="1">
      <c r="B645" s="229"/>
    </row>
    <row r="649" spans="1:3" ht="15" customHeight="1">
      <c r="A649" s="229"/>
    </row>
    <row r="669" spans="2:3" ht="15" customHeight="1">
      <c r="C669" s="168"/>
    </row>
    <row r="670" spans="2:3" ht="15" customHeight="1">
      <c r="C670" s="168"/>
    </row>
    <row r="671" spans="2:3" ht="15" customHeight="1">
      <c r="C671" s="168"/>
    </row>
    <row r="672" spans="2:3" ht="15" customHeight="1">
      <c r="B672" s="229"/>
      <c r="C672" s="168"/>
    </row>
    <row r="673" spans="1:3" ht="15" customHeight="1">
      <c r="B673" s="229"/>
      <c r="C673" s="168"/>
    </row>
    <row r="674" spans="1:3" ht="15" customHeight="1">
      <c r="B674" s="229"/>
      <c r="C674" s="168"/>
    </row>
    <row r="675" spans="1:3" ht="15" customHeight="1">
      <c r="B675" s="229"/>
      <c r="C675" s="168"/>
    </row>
    <row r="676" spans="1:3" ht="15" customHeight="1">
      <c r="A676" s="229"/>
      <c r="B676" s="229"/>
      <c r="C676" s="168"/>
    </row>
    <row r="677" spans="1:3" ht="15" customHeight="1">
      <c r="A677" s="229"/>
      <c r="B677" s="229"/>
    </row>
    <row r="678" spans="1:3" ht="15" customHeight="1">
      <c r="A678" s="229"/>
      <c r="B678" s="229"/>
    </row>
    <row r="679" spans="1:3" ht="15" customHeight="1">
      <c r="A679" s="229"/>
      <c r="B679" s="229"/>
    </row>
    <row r="680" spans="1:3" ht="15" customHeight="1">
      <c r="A680" s="229"/>
    </row>
    <row r="681" spans="1:3" ht="15" customHeight="1">
      <c r="A681" s="229"/>
    </row>
    <row r="682" spans="1:3" ht="15" customHeight="1">
      <c r="A682" s="229"/>
    </row>
    <row r="683" spans="1:3" ht="15" customHeight="1">
      <c r="A683" s="229"/>
    </row>
    <row r="758" spans="1:3" ht="15" customHeight="1">
      <c r="C758" s="240"/>
    </row>
    <row r="759" spans="1:3" ht="15" customHeight="1">
      <c r="C759" s="240"/>
    </row>
    <row r="761" spans="1:3" ht="15" customHeight="1">
      <c r="B761" s="220"/>
    </row>
    <row r="762" spans="1:3" ht="15" customHeight="1">
      <c r="B762" s="220"/>
    </row>
    <row r="765" spans="1:3" ht="15" customHeight="1">
      <c r="A765" s="220"/>
    </row>
    <row r="766" spans="1:3" ht="15" customHeight="1">
      <c r="A766" s="220"/>
    </row>
    <row r="769" spans="1:3" ht="15" customHeight="1">
      <c r="C769" s="240"/>
    </row>
    <row r="772" spans="1:3" ht="15" customHeight="1">
      <c r="B772" s="220"/>
    </row>
    <row r="776" spans="1:3" ht="15" customHeight="1">
      <c r="A776" s="220"/>
    </row>
    <row r="781" spans="1:3" ht="15" customHeight="1">
      <c r="C781" s="240"/>
    </row>
    <row r="784" spans="1:3" ht="15" customHeight="1">
      <c r="B784" s="220"/>
    </row>
    <row r="788" spans="1:3" ht="15" customHeight="1">
      <c r="A788" s="220"/>
    </row>
    <row r="792" spans="1:3" ht="15" customHeight="1">
      <c r="C792" s="240"/>
    </row>
    <row r="795" spans="1:3" ht="15" customHeight="1">
      <c r="B795" s="220"/>
      <c r="C795" s="240"/>
    </row>
    <row r="796" spans="1:3" ht="15" customHeight="1">
      <c r="A796" s="220"/>
      <c r="C796" s="240"/>
    </row>
    <row r="798" spans="1:3" ht="15" customHeight="1">
      <c r="B798" s="220"/>
    </row>
    <row r="799" spans="1:3" ht="15" customHeight="1">
      <c r="A799" s="220"/>
      <c r="B799" s="220"/>
    </row>
    <row r="802" spans="1:3" ht="15" customHeight="1">
      <c r="A802" s="220"/>
    </row>
    <row r="803" spans="1:3" ht="15" customHeight="1">
      <c r="A803" s="220"/>
    </row>
    <row r="805" spans="1:3" ht="15" customHeight="1">
      <c r="C805" s="240"/>
    </row>
    <row r="806" spans="1:3" ht="15" customHeight="1">
      <c r="C806" s="397"/>
    </row>
    <row r="808" spans="1:3" ht="15" customHeight="1">
      <c r="B808" s="220"/>
    </row>
    <row r="809" spans="1:3" ht="15" customHeight="1">
      <c r="B809" s="398"/>
    </row>
    <row r="812" spans="1:3" ht="15" customHeight="1">
      <c r="A812" s="220"/>
    </row>
  </sheetData>
  <conditionalFormatting sqref="B32">
    <cfRule type="cellIs" dxfId="253" priority="8" stopIfTrue="1" operator="notEqual">
      <formula>0</formula>
    </cfRule>
  </conditionalFormatting>
  <conditionalFormatting sqref="A633:B656 A658:B692 B801 B624 B172:B615 A34:B34 A41:B79 A80:A619">
    <cfRule type="cellIs" dxfId="252" priority="9" stopIfTrue="1" operator="greaterThan">
      <formula>0</formula>
    </cfRule>
  </conditionalFormatting>
  <conditionalFormatting sqref="GB118:GK118 GM118:GV118 GX118:HG118 FP118:FZ118 BK118:BZ118 AL118:AX118 T118:AJ118">
    <cfRule type="cellIs" dxfId="251" priority="7" operator="lessThan">
      <formula>2</formula>
    </cfRule>
  </conditionalFormatting>
  <conditionalFormatting sqref="GX117:HG117 BK117:BZ117 AL117:AX117 T117:AJ117">
    <cfRule type="cellIs" dxfId="250" priority="6" operator="lessThan">
      <formula>1.2</formula>
    </cfRule>
  </conditionalFormatting>
  <conditionalFormatting sqref="GB117:GK117 GM117:GV117 FP117:FZ117">
    <cfRule type="cellIs" dxfId="249" priority="5" operator="lessThan">
      <formula>1.1</formula>
    </cfRule>
  </conditionalFormatting>
  <conditionalFormatting sqref="R118:S118">
    <cfRule type="cellIs" dxfId="248" priority="4" operator="lessThan">
      <formula>2</formula>
    </cfRule>
  </conditionalFormatting>
  <conditionalFormatting sqref="R117:S117">
    <cfRule type="cellIs" dxfId="247" priority="3" operator="lessThan">
      <formula>1.2</formula>
    </cfRule>
  </conditionalFormatting>
  <conditionalFormatting sqref="HI118:HT118">
    <cfRule type="cellIs" dxfId="246" priority="2" operator="lessThan">
      <formula>2</formula>
    </cfRule>
  </conditionalFormatting>
  <conditionalFormatting sqref="HI117:HT117">
    <cfRule type="cellIs" dxfId="245" priority="1" operator="lessThan">
      <formula>1.2</formula>
    </cfRule>
  </conditionalFormatting>
  <printOptions horizontalCentered="1" gridLines="1"/>
  <pageMargins left="0.25" right="0.25" top="0.25" bottom="0.25" header="0.3" footer="0.3"/>
  <pageSetup paperSize="17" scale="51" orientation="portrait" r:id="rId1"/>
  <headerFooter alignWithMargins="0">
    <oddFooter>&amp;F</oddFooter>
  </headerFooter>
  <legacyDrawing r:id="rId2"/>
</worksheet>
</file>

<file path=xl/worksheets/sheet16.xml><?xml version="1.0" encoding="utf-8"?>
<worksheet xmlns="http://schemas.openxmlformats.org/spreadsheetml/2006/main" xmlns:r="http://schemas.openxmlformats.org/officeDocument/2006/relationships">
  <sheetPr codeName="Sheet81">
    <pageSetUpPr autoPageBreaks="0"/>
  </sheetPr>
  <dimension ref="A1:CB933"/>
  <sheetViews>
    <sheetView zoomScale="70" zoomScaleNormal="70" workbookViewId="0">
      <pane ySplit="4755" topLeftCell="A170" activePane="bottomLeft"/>
      <selection activeCell="A154" sqref="A154"/>
      <selection pane="bottomLeft" activeCell="F180" sqref="F180:F181"/>
    </sheetView>
  </sheetViews>
  <sheetFormatPr defaultColWidth="8.88671875" defaultRowHeight="15.75"/>
  <cols>
    <col min="1" max="1" width="10.21875" style="9" customWidth="1"/>
    <col min="2" max="2" width="13.77734375" style="9" customWidth="1"/>
    <col min="3" max="3" width="15.109375" style="412" customWidth="1"/>
    <col min="4" max="4" width="3.21875" style="412" customWidth="1"/>
    <col min="5" max="5" width="30.33203125" style="412" bestFit="1" customWidth="1"/>
    <col min="6" max="6" width="16.109375" style="412" bestFit="1" customWidth="1"/>
    <col min="7" max="7" width="17.109375" style="412" customWidth="1"/>
    <col min="8" max="8" width="21.44140625" style="412" customWidth="1"/>
    <col min="9" max="9" width="14.33203125" style="412" customWidth="1"/>
    <col min="10" max="10" width="11.77734375" style="412" customWidth="1"/>
    <col min="11" max="11" width="9.109375" style="412" bestFit="1" customWidth="1"/>
    <col min="12" max="12" width="5.109375" style="412" customWidth="1"/>
    <col min="13" max="13" width="16" style="412" customWidth="1"/>
    <col min="14" max="14" width="13.33203125" style="412" bestFit="1" customWidth="1"/>
    <col min="15" max="15" width="4.33203125" style="412" customWidth="1"/>
    <col min="16" max="19" width="1.77734375" style="28" customWidth="1"/>
    <col min="20" max="20" width="30.109375" style="28" customWidth="1"/>
    <col min="21" max="21" width="27.109375" style="152" bestFit="1" customWidth="1"/>
    <col min="22" max="22" width="17.109375" style="28" bestFit="1" customWidth="1"/>
    <col min="23" max="23" width="2.6640625" style="28" customWidth="1"/>
    <col min="24" max="24" width="36" style="201" customWidth="1"/>
    <col min="25" max="25" width="17" style="122" customWidth="1"/>
    <col min="26" max="26" width="16.21875" style="28" customWidth="1"/>
    <col min="27" max="27" width="2.33203125" style="28" customWidth="1"/>
    <col min="28" max="29" width="1.88671875" style="28" customWidth="1"/>
    <col min="30" max="30" width="23.33203125" style="28" customWidth="1"/>
    <col min="31" max="31" width="17.21875" style="28" customWidth="1"/>
    <col min="32" max="32" width="16.6640625" style="28" customWidth="1"/>
    <col min="33" max="33" width="6" style="28" customWidth="1"/>
    <col min="34" max="35" width="2.109375" style="28" customWidth="1"/>
    <col min="36" max="36" width="38.33203125" style="28" customWidth="1"/>
    <col min="37" max="37" width="17.109375" style="28" customWidth="1"/>
    <col min="38" max="38" width="14.88671875" style="28" customWidth="1"/>
    <col min="39" max="45" width="17.88671875" style="28" customWidth="1"/>
    <col min="46" max="16384" width="8.88671875" style="28"/>
  </cols>
  <sheetData>
    <row r="1" spans="1:80" ht="33.75" thickBot="1">
      <c r="A1" s="3" t="s">
        <v>14</v>
      </c>
      <c r="B1" s="4" t="s">
        <v>15</v>
      </c>
      <c r="D1" s="413" t="s">
        <v>587</v>
      </c>
      <c r="T1" s="414" t="s">
        <v>588</v>
      </c>
      <c r="U1" s="415" t="s">
        <v>589</v>
      </c>
      <c r="X1" s="28"/>
      <c r="Y1" s="28"/>
    </row>
    <row r="2" spans="1:80" s="241" customFormat="1" ht="15.6" customHeight="1">
      <c r="A2" s="9"/>
      <c r="B2" s="9"/>
      <c r="C2" s="28"/>
      <c r="D2" s="5"/>
      <c r="E2" s="416" t="s">
        <v>590</v>
      </c>
      <c r="F2" s="417"/>
      <c r="G2" s="418"/>
      <c r="H2" s="28"/>
      <c r="I2" s="28"/>
      <c r="J2" s="28"/>
      <c r="K2" s="28"/>
      <c r="L2" s="28"/>
      <c r="M2" s="28"/>
      <c r="N2" s="28"/>
      <c r="O2" s="28"/>
      <c r="Q2" s="22"/>
      <c r="T2" s="419" t="s">
        <v>591</v>
      </c>
      <c r="U2" s="114">
        <v>2014</v>
      </c>
      <c r="V2" s="28"/>
      <c r="W2" s="28"/>
      <c r="X2" s="241" t="s">
        <v>592</v>
      </c>
      <c r="Z2" s="28"/>
      <c r="AA2" s="28"/>
      <c r="AB2" s="28"/>
      <c r="AC2" s="28"/>
      <c r="AD2" s="28"/>
      <c r="AE2" s="28"/>
      <c r="AF2" s="28"/>
      <c r="AG2" s="28"/>
      <c r="AH2" s="28"/>
      <c r="AI2" s="28"/>
      <c r="AJ2" s="28"/>
      <c r="AK2" s="28"/>
      <c r="AL2" s="28"/>
      <c r="AM2" s="28"/>
      <c r="AN2" s="28"/>
      <c r="AO2" s="28"/>
      <c r="AP2" s="28"/>
      <c r="AQ2" s="28"/>
      <c r="AR2" s="28"/>
      <c r="AS2" s="28"/>
      <c r="AT2" s="28"/>
      <c r="AU2" s="28"/>
      <c r="AV2" s="28"/>
      <c r="AW2" s="28"/>
      <c r="AX2" s="28"/>
      <c r="AY2" s="28"/>
      <c r="AZ2" s="28"/>
      <c r="BA2" s="28"/>
      <c r="BB2" s="28"/>
      <c r="BC2" s="28"/>
      <c r="BD2" s="28"/>
      <c r="BE2" s="28"/>
      <c r="BF2" s="28"/>
      <c r="BG2" s="28"/>
      <c r="BH2" s="28"/>
      <c r="BI2" s="28"/>
      <c r="BJ2" s="28"/>
      <c r="BK2" s="28"/>
      <c r="BL2" s="28"/>
      <c r="BM2" s="28"/>
      <c r="BN2" s="28"/>
      <c r="BO2" s="28"/>
      <c r="BP2" s="28"/>
      <c r="BQ2" s="28"/>
      <c r="BR2" s="28"/>
      <c r="BS2" s="28"/>
      <c r="BT2" s="28"/>
      <c r="BU2" s="28"/>
      <c r="BV2" s="28"/>
      <c r="BW2" s="28"/>
      <c r="BX2" s="28"/>
      <c r="BY2" s="28"/>
      <c r="BZ2" s="28"/>
      <c r="CA2" s="28"/>
      <c r="CB2" s="28"/>
    </row>
    <row r="3" spans="1:80" s="420" customFormat="1" ht="15.6" customHeight="1">
      <c r="A3" s="9" t="s">
        <v>18</v>
      </c>
      <c r="B3" s="9"/>
      <c r="C3" s="28"/>
      <c r="D3" s="5"/>
      <c r="E3" s="28"/>
      <c r="F3" s="5"/>
      <c r="G3" s="28"/>
      <c r="H3" s="28"/>
      <c r="I3" s="28"/>
      <c r="J3" s="28"/>
      <c r="K3" s="28"/>
      <c r="L3" s="28"/>
      <c r="M3" s="28"/>
      <c r="N3" s="28"/>
      <c r="O3" s="28"/>
      <c r="Q3" s="22"/>
      <c r="T3" s="419" t="s">
        <v>593</v>
      </c>
      <c r="U3" s="114">
        <v>2014</v>
      </c>
      <c r="V3" s="28"/>
      <c r="W3" s="28"/>
      <c r="X3" s="111" t="s">
        <v>594</v>
      </c>
      <c r="Z3" s="28"/>
      <c r="AA3" s="28"/>
      <c r="AB3" s="28"/>
      <c r="AC3" s="28"/>
      <c r="AD3" s="28"/>
      <c r="AE3" s="28"/>
      <c r="AF3" s="28"/>
      <c r="AG3" s="28"/>
      <c r="AH3" s="28"/>
      <c r="AI3" s="28"/>
      <c r="AJ3" s="28"/>
      <c r="AK3" s="28"/>
      <c r="AL3" s="28"/>
      <c r="AM3" s="28"/>
      <c r="AN3" s="28"/>
      <c r="AO3" s="28"/>
      <c r="AP3" s="28"/>
      <c r="AQ3" s="28"/>
      <c r="AR3" s="28"/>
      <c r="AS3" s="28"/>
      <c r="AT3" s="28"/>
      <c r="AU3" s="28"/>
      <c r="AV3" s="28"/>
      <c r="AW3" s="28"/>
      <c r="AX3" s="28"/>
      <c r="AY3" s="28"/>
      <c r="AZ3" s="28"/>
      <c r="BA3" s="28"/>
      <c r="BB3" s="28"/>
      <c r="BC3" s="28"/>
      <c r="BD3" s="28"/>
      <c r="BE3" s="28"/>
      <c r="BF3" s="28"/>
      <c r="BG3" s="28"/>
      <c r="BH3" s="28"/>
      <c r="BI3" s="28"/>
      <c r="BJ3" s="28"/>
      <c r="BK3" s="28"/>
      <c r="BL3" s="28"/>
      <c r="BM3" s="28"/>
      <c r="BN3" s="28"/>
      <c r="BO3" s="28"/>
      <c r="BP3" s="28"/>
      <c r="BQ3" s="28"/>
      <c r="BR3" s="28"/>
      <c r="BS3" s="28"/>
      <c r="BT3" s="28"/>
      <c r="BU3" s="28"/>
      <c r="BV3" s="28"/>
      <c r="BW3" s="28"/>
      <c r="BX3" s="28"/>
      <c r="BY3" s="28"/>
      <c r="BZ3" s="28"/>
      <c r="CA3" s="28"/>
      <c r="CB3" s="28"/>
    </row>
    <row r="4" spans="1:80" s="420" customFormat="1" ht="15.6" customHeight="1">
      <c r="A4" s="10">
        <v>0</v>
      </c>
      <c r="B4" s="421" t="s">
        <v>20</v>
      </c>
      <c r="C4" s="28"/>
      <c r="D4" s="422" t="s">
        <v>593</v>
      </c>
      <c r="N4" s="28"/>
      <c r="O4" s="28"/>
      <c r="Q4" s="22"/>
      <c r="R4" s="152"/>
      <c r="S4" s="152"/>
      <c r="T4" s="423"/>
      <c r="U4" s="424"/>
      <c r="V4" s="28"/>
      <c r="W4" s="28"/>
      <c r="Z4" s="28"/>
      <c r="AA4" s="28"/>
      <c r="AB4" s="28"/>
      <c r="AC4" s="28"/>
      <c r="AD4" s="28"/>
      <c r="AE4" s="28"/>
      <c r="AF4" s="28"/>
      <c r="AG4" s="28"/>
      <c r="AH4" s="28"/>
      <c r="AI4" s="28"/>
      <c r="AJ4" s="28"/>
      <c r="AK4" s="28"/>
      <c r="AL4" s="28"/>
      <c r="AM4" s="28"/>
      <c r="AN4" s="28"/>
      <c r="AO4" s="28"/>
      <c r="AP4" s="28"/>
      <c r="AQ4" s="28"/>
      <c r="AR4" s="28"/>
      <c r="AS4" s="28"/>
      <c r="AT4" s="28"/>
      <c r="AU4" s="28"/>
      <c r="AV4" s="28"/>
      <c r="AW4" s="28"/>
      <c r="AX4" s="28"/>
      <c r="AY4" s="28"/>
      <c r="AZ4" s="28"/>
      <c r="BA4" s="28"/>
      <c r="BB4" s="28"/>
      <c r="BC4" s="28"/>
      <c r="BD4" s="28"/>
      <c r="BE4" s="28"/>
      <c r="BF4" s="28"/>
      <c r="BG4" s="28"/>
      <c r="BH4" s="28"/>
      <c r="BI4" s="28"/>
      <c r="BJ4" s="28"/>
      <c r="BK4" s="28"/>
      <c r="BL4" s="28"/>
      <c r="BM4" s="28"/>
      <c r="BN4" s="28"/>
      <c r="BO4" s="28"/>
      <c r="BP4" s="28"/>
      <c r="BQ4" s="28"/>
      <c r="BR4" s="28"/>
      <c r="BS4" s="28"/>
      <c r="BT4" s="28"/>
      <c r="BU4" s="28"/>
      <c r="BV4" s="28"/>
      <c r="BW4" s="28"/>
      <c r="BX4" s="28"/>
      <c r="BY4" s="28"/>
      <c r="BZ4" s="28"/>
      <c r="CA4" s="28"/>
      <c r="CB4" s="28"/>
    </row>
    <row r="5" spans="1:80" s="420" customFormat="1" ht="15.6" customHeight="1">
      <c r="A5" s="425"/>
      <c r="B5" s="425"/>
      <c r="C5" s="28"/>
      <c r="D5" s="152"/>
      <c r="E5" s="152" t="s">
        <v>595</v>
      </c>
      <c r="N5" s="28"/>
      <c r="O5" s="28"/>
      <c r="Q5" s="22"/>
      <c r="R5" s="419"/>
      <c r="S5" s="419"/>
      <c r="T5" s="426" t="s">
        <v>182</v>
      </c>
      <c r="U5" s="427"/>
      <c r="V5" s="28"/>
      <c r="W5" s="28"/>
      <c r="Z5" s="28"/>
      <c r="AA5" s="28"/>
      <c r="AB5" s="28"/>
      <c r="AC5" s="28"/>
      <c r="AD5" s="28"/>
      <c r="AE5" s="28"/>
      <c r="AF5" s="28"/>
      <c r="AG5" s="28"/>
      <c r="AH5" s="28"/>
      <c r="AI5" s="28"/>
      <c r="AJ5" s="28"/>
      <c r="AK5" s="28"/>
      <c r="AL5" s="28"/>
      <c r="AM5" s="28"/>
      <c r="AN5" s="28"/>
      <c r="AO5" s="28"/>
      <c r="AP5" s="28"/>
      <c r="AQ5" s="28"/>
      <c r="AR5" s="28"/>
      <c r="AS5" s="28"/>
      <c r="AT5" s="28"/>
      <c r="AU5" s="28"/>
      <c r="AV5" s="28"/>
      <c r="AW5" s="28"/>
      <c r="AX5" s="28"/>
      <c r="AY5" s="28"/>
      <c r="AZ5" s="28"/>
      <c r="BA5" s="28"/>
      <c r="BB5" s="28"/>
      <c r="BC5" s="28"/>
      <c r="BD5" s="28"/>
      <c r="BE5" s="28"/>
      <c r="BF5" s="28"/>
      <c r="BG5" s="28"/>
      <c r="BH5" s="28"/>
      <c r="BI5" s="28"/>
      <c r="BJ5" s="28"/>
      <c r="BK5" s="28"/>
      <c r="BL5" s="28"/>
      <c r="BM5" s="28"/>
      <c r="BN5" s="28"/>
      <c r="BO5" s="28"/>
      <c r="BP5" s="28"/>
      <c r="BQ5" s="28"/>
      <c r="BR5" s="28"/>
      <c r="BS5" s="28"/>
      <c r="BT5" s="28"/>
      <c r="BU5" s="28"/>
      <c r="BV5" s="28"/>
      <c r="BW5" s="28"/>
      <c r="BX5" s="28"/>
      <c r="BY5" s="28"/>
      <c r="BZ5" s="28"/>
      <c r="CA5" s="28"/>
      <c r="CB5" s="28"/>
    </row>
    <row r="6" spans="1:80" s="420" customFormat="1" ht="15.6" customHeight="1">
      <c r="A6" s="428" t="s">
        <v>596</v>
      </c>
      <c r="B6" s="429"/>
      <c r="C6" s="28"/>
      <c r="D6" s="152"/>
      <c r="E6" s="152" t="s">
        <v>597</v>
      </c>
      <c r="F6" s="152" t="s">
        <v>598</v>
      </c>
      <c r="I6" s="152"/>
      <c r="J6" s="152"/>
      <c r="N6" s="28"/>
      <c r="O6" s="28"/>
      <c r="Q6" s="22"/>
      <c r="R6" s="419"/>
      <c r="S6" s="419"/>
      <c r="T6" s="430" t="s">
        <v>599</v>
      </c>
      <c r="U6" s="431">
        <v>12501871.137259366</v>
      </c>
      <c r="V6" s="28"/>
      <c r="W6" s="28"/>
      <c r="Z6" s="28"/>
      <c r="AA6" s="28"/>
      <c r="AB6" s="28"/>
      <c r="AC6" s="28"/>
      <c r="AD6" s="28"/>
      <c r="AE6" s="28"/>
      <c r="AF6" s="28"/>
      <c r="AG6" s="28"/>
      <c r="AH6" s="28"/>
      <c r="AI6" s="28"/>
      <c r="AJ6" s="28"/>
      <c r="AK6" s="28"/>
      <c r="AL6" s="28"/>
      <c r="AM6" s="28"/>
      <c r="AN6" s="28"/>
      <c r="AO6" s="28"/>
      <c r="AP6" s="28"/>
      <c r="AQ6" s="28"/>
      <c r="AR6" s="28"/>
      <c r="AS6" s="28"/>
      <c r="AT6" s="28"/>
      <c r="AU6" s="28"/>
      <c r="AV6" s="28"/>
      <c r="AW6" s="28"/>
      <c r="AX6" s="28"/>
      <c r="AY6" s="28"/>
      <c r="AZ6" s="28"/>
      <c r="BA6" s="28"/>
      <c r="BB6" s="28"/>
      <c r="BC6" s="28"/>
      <c r="BD6" s="28"/>
      <c r="BE6" s="28"/>
      <c r="BF6" s="28"/>
      <c r="BG6" s="28"/>
      <c r="BH6" s="28"/>
      <c r="BI6" s="28"/>
      <c r="BJ6" s="28"/>
      <c r="BK6" s="28"/>
      <c r="BL6" s="28"/>
      <c r="BM6" s="28"/>
      <c r="BN6" s="28"/>
      <c r="BO6" s="28"/>
      <c r="BP6" s="28"/>
      <c r="BQ6" s="28"/>
      <c r="BR6" s="28"/>
      <c r="BS6" s="28"/>
      <c r="BT6" s="28"/>
      <c r="BU6" s="28"/>
      <c r="BV6" s="28"/>
      <c r="BW6" s="28"/>
      <c r="BX6" s="28"/>
      <c r="BY6" s="28"/>
      <c r="BZ6" s="28"/>
      <c r="CA6" s="28"/>
      <c r="CB6" s="28"/>
    </row>
    <row r="7" spans="1:80" s="420" customFormat="1" ht="15.6" customHeight="1">
      <c r="A7" s="432"/>
      <c r="B7" s="433"/>
      <c r="C7" s="28"/>
      <c r="D7" s="152"/>
      <c r="E7" s="152" t="s">
        <v>600</v>
      </c>
      <c r="G7" s="152"/>
      <c r="H7" s="152"/>
      <c r="I7" s="434"/>
      <c r="J7" s="152"/>
      <c r="N7" s="28"/>
      <c r="O7" s="28"/>
      <c r="Q7" s="22"/>
      <c r="R7" s="419"/>
      <c r="S7" s="419"/>
      <c r="T7" s="435" t="s">
        <v>601</v>
      </c>
      <c r="U7" s="436">
        <v>13103689.971890152</v>
      </c>
      <c r="V7" s="28"/>
      <c r="W7" s="28"/>
      <c r="Z7" s="28"/>
      <c r="AA7" s="28"/>
      <c r="AB7" s="28"/>
      <c r="AC7" s="28"/>
      <c r="AD7" s="28"/>
      <c r="AE7" s="28"/>
      <c r="AF7" s="28"/>
      <c r="AG7" s="28"/>
      <c r="AH7" s="28"/>
      <c r="AI7" s="28"/>
      <c r="AJ7" s="28"/>
      <c r="AK7" s="28"/>
      <c r="AL7" s="28"/>
      <c r="AM7" s="28"/>
      <c r="AN7" s="28"/>
      <c r="AO7" s="28"/>
      <c r="AP7" s="28"/>
      <c r="AQ7" s="28"/>
      <c r="AR7" s="28"/>
      <c r="AS7" s="28"/>
      <c r="AT7" s="28"/>
      <c r="AU7" s="28"/>
      <c r="AV7" s="28"/>
      <c r="AW7" s="28"/>
      <c r="AX7" s="28"/>
      <c r="AY7" s="28"/>
      <c r="AZ7" s="28"/>
      <c r="BA7" s="28"/>
      <c r="BB7" s="28"/>
      <c r="BC7" s="28"/>
      <c r="BD7" s="28"/>
      <c r="BE7" s="28"/>
      <c r="BF7" s="28"/>
      <c r="BG7" s="28"/>
      <c r="BH7" s="28"/>
      <c r="BI7" s="28"/>
      <c r="BJ7" s="28"/>
      <c r="BK7" s="28"/>
      <c r="BL7" s="28"/>
      <c r="BM7" s="28"/>
      <c r="BN7" s="28"/>
      <c r="BO7" s="28"/>
      <c r="BP7" s="28"/>
      <c r="BQ7" s="28"/>
      <c r="BR7" s="28"/>
      <c r="BS7" s="28"/>
      <c r="BT7" s="28"/>
      <c r="BU7" s="28"/>
      <c r="BV7" s="28"/>
      <c r="BW7" s="28"/>
      <c r="BX7" s="28"/>
      <c r="BY7" s="28"/>
      <c r="BZ7" s="28"/>
      <c r="CA7" s="28"/>
      <c r="CB7" s="28"/>
    </row>
    <row r="8" spans="1:80" s="152" customFormat="1" ht="15.6" customHeight="1">
      <c r="A8" s="437" t="s">
        <v>602</v>
      </c>
      <c r="B8" s="438">
        <v>0</v>
      </c>
      <c r="C8" s="28"/>
      <c r="F8" s="420"/>
      <c r="N8" s="28"/>
      <c r="O8" s="28"/>
      <c r="P8" s="122"/>
      <c r="Q8" s="419"/>
      <c r="T8" s="439" t="s">
        <v>603</v>
      </c>
      <c r="U8" s="440">
        <v>-60181883.463078551</v>
      </c>
      <c r="V8" s="28"/>
      <c r="W8" s="28"/>
      <c r="Z8" s="28"/>
      <c r="AA8" s="28"/>
      <c r="AB8" s="28"/>
      <c r="AC8" s="28"/>
      <c r="AD8" s="28"/>
      <c r="AE8" s="28"/>
      <c r="AF8" s="28"/>
      <c r="AG8" s="28"/>
      <c r="AH8" s="28"/>
      <c r="AI8" s="28"/>
      <c r="AJ8" s="28"/>
      <c r="AK8" s="28"/>
      <c r="AL8" s="28"/>
      <c r="AM8" s="28"/>
      <c r="AN8" s="28"/>
      <c r="AO8" s="28"/>
      <c r="AP8" s="28"/>
      <c r="AQ8" s="28"/>
      <c r="AR8" s="28"/>
      <c r="AS8" s="28"/>
      <c r="AT8" s="28"/>
      <c r="AU8" s="28"/>
      <c r="AV8" s="28"/>
      <c r="AW8" s="28"/>
      <c r="AX8" s="28"/>
      <c r="AY8" s="28"/>
      <c r="AZ8" s="28"/>
      <c r="BA8" s="28"/>
      <c r="BB8" s="28"/>
      <c r="BC8" s="28"/>
      <c r="BD8" s="28"/>
      <c r="BE8" s="28"/>
      <c r="BF8" s="28"/>
      <c r="BG8" s="28"/>
      <c r="BH8" s="28"/>
      <c r="BI8" s="28"/>
      <c r="BJ8" s="28"/>
      <c r="BK8" s="28"/>
      <c r="BL8" s="28"/>
      <c r="BM8" s="28"/>
      <c r="BN8" s="28"/>
      <c r="BO8" s="28"/>
      <c r="BP8" s="28"/>
      <c r="BQ8" s="28"/>
      <c r="BR8" s="28"/>
      <c r="BS8" s="28"/>
      <c r="BT8" s="28"/>
      <c r="BU8" s="28"/>
      <c r="BV8" s="28"/>
      <c r="BW8" s="28"/>
      <c r="BX8" s="28"/>
      <c r="BY8" s="28"/>
      <c r="BZ8" s="28"/>
      <c r="CA8" s="28"/>
      <c r="CB8" s="28"/>
    </row>
    <row r="9" spans="1:80" s="152" customFormat="1" ht="15">
      <c r="A9" s="437"/>
      <c r="B9" s="441"/>
      <c r="C9" s="28"/>
      <c r="F9" s="434"/>
      <c r="N9" s="28"/>
      <c r="O9" s="28"/>
      <c r="P9" s="122"/>
      <c r="Q9" s="419"/>
      <c r="T9" s="442" t="s">
        <v>604</v>
      </c>
      <c r="U9" s="443">
        <v>1.0361700194203276E-2</v>
      </c>
      <c r="V9" s="28"/>
      <c r="W9" s="28"/>
      <c r="Z9" s="28"/>
      <c r="AA9" s="28"/>
      <c r="AB9" s="28"/>
      <c r="AC9" s="28"/>
      <c r="AD9" s="28"/>
      <c r="AE9" s="28"/>
      <c r="AF9" s="28"/>
      <c r="AG9" s="28"/>
      <c r="AH9" s="28"/>
      <c r="AI9" s="28"/>
      <c r="AJ9" s="28"/>
      <c r="AK9" s="28"/>
      <c r="AL9" s="28"/>
      <c r="AM9" s="28"/>
      <c r="AN9" s="28"/>
      <c r="AO9" s="28"/>
      <c r="AP9" s="28"/>
      <c r="AQ9" s="28"/>
      <c r="AR9" s="28"/>
      <c r="AS9" s="28"/>
      <c r="AT9" s="28"/>
      <c r="AU9" s="28"/>
      <c r="AV9" s="28"/>
      <c r="AW9" s="28"/>
      <c r="AX9" s="28"/>
      <c r="AY9" s="28"/>
      <c r="AZ9" s="28"/>
      <c r="BA9" s="28"/>
      <c r="BB9" s="28"/>
      <c r="BC9" s="28"/>
      <c r="BD9" s="28"/>
      <c r="BE9" s="28"/>
      <c r="BF9" s="28"/>
      <c r="BG9" s="28"/>
      <c r="BH9" s="28"/>
      <c r="BI9" s="28"/>
      <c r="BJ9" s="28"/>
      <c r="BK9" s="28"/>
      <c r="BL9" s="28"/>
      <c r="BM9" s="28"/>
      <c r="BN9" s="28"/>
      <c r="BO9" s="28"/>
      <c r="BP9" s="28"/>
      <c r="BQ9" s="28"/>
      <c r="BR9" s="28"/>
      <c r="BS9" s="28"/>
      <c r="BT9" s="28"/>
      <c r="BU9" s="28"/>
      <c r="BV9" s="28"/>
      <c r="BW9" s="28"/>
      <c r="BX9" s="28"/>
      <c r="BY9" s="28"/>
      <c r="BZ9" s="28"/>
      <c r="CA9" s="28"/>
      <c r="CB9" s="28"/>
    </row>
    <row r="10" spans="1:80" s="152" customFormat="1" ht="15.6" customHeight="1">
      <c r="A10" s="444"/>
      <c r="B10" s="445"/>
      <c r="C10" s="28"/>
      <c r="F10" s="434"/>
      <c r="M10" s="146" t="s">
        <v>605</v>
      </c>
      <c r="N10" s="28"/>
      <c r="O10" s="28"/>
      <c r="Q10" s="419"/>
      <c r="U10" s="157"/>
      <c r="V10" s="28"/>
      <c r="W10" s="28"/>
      <c r="Y10" s="122"/>
      <c r="Z10" s="28"/>
      <c r="AA10" s="28"/>
      <c r="AB10" s="28"/>
      <c r="AC10" s="28"/>
      <c r="AD10" s="28"/>
      <c r="AE10" s="28"/>
      <c r="AF10" s="28"/>
      <c r="AG10" s="28"/>
      <c r="AH10" s="28"/>
      <c r="AI10" s="28"/>
      <c r="AJ10" s="28"/>
      <c r="AK10" s="28"/>
      <c r="AL10" s="28"/>
      <c r="AM10" s="28"/>
      <c r="AN10" s="28"/>
      <c r="AO10" s="28"/>
      <c r="AP10" s="28"/>
      <c r="AQ10" s="28"/>
      <c r="AR10" s="28"/>
      <c r="AS10" s="28"/>
      <c r="AT10" s="28"/>
      <c r="AU10" s="28"/>
      <c r="AV10" s="28"/>
      <c r="AW10" s="28"/>
      <c r="AX10" s="28"/>
      <c r="AY10" s="28"/>
      <c r="AZ10" s="28"/>
      <c r="BA10" s="28"/>
      <c r="BB10" s="28"/>
      <c r="BC10" s="28"/>
      <c r="BD10" s="28"/>
      <c r="BE10" s="28"/>
      <c r="BF10" s="28"/>
      <c r="BG10" s="28"/>
      <c r="BH10" s="28"/>
      <c r="BI10" s="28"/>
      <c r="BJ10" s="28"/>
      <c r="BK10" s="28"/>
      <c r="BL10" s="28"/>
      <c r="BM10" s="28"/>
      <c r="BN10" s="28"/>
      <c r="BO10" s="28"/>
      <c r="BP10" s="28"/>
      <c r="BQ10" s="28"/>
      <c r="BR10" s="28"/>
      <c r="BS10" s="28"/>
      <c r="BT10" s="28"/>
      <c r="BU10" s="28"/>
      <c r="BV10" s="28"/>
      <c r="BW10" s="28"/>
      <c r="BX10" s="28"/>
      <c r="BY10" s="28"/>
      <c r="BZ10" s="28"/>
      <c r="CA10" s="28"/>
      <c r="CB10" s="28"/>
    </row>
    <row r="11" spans="1:80" s="152" customFormat="1" ht="23.25">
      <c r="A11" s="444"/>
      <c r="B11" s="446"/>
      <c r="C11" s="28"/>
      <c r="G11" s="28"/>
      <c r="H11" s="28"/>
      <c r="I11" s="28"/>
      <c r="J11" s="28"/>
      <c r="K11" s="28"/>
      <c r="L11" s="28"/>
      <c r="M11" s="447">
        <v>2014</v>
      </c>
      <c r="N11" s="448" t="s">
        <v>25</v>
      </c>
      <c r="O11" s="28"/>
      <c r="P11" s="449" t="s">
        <v>16</v>
      </c>
      <c r="Q11" s="419"/>
      <c r="U11" s="157"/>
      <c r="V11" s="28"/>
      <c r="W11" s="28"/>
      <c r="X11" s="450" t="s">
        <v>606</v>
      </c>
      <c r="Y11" s="122"/>
      <c r="Z11" s="28"/>
      <c r="AA11" s="28"/>
      <c r="AB11" s="449" t="s">
        <v>607</v>
      </c>
      <c r="AC11" s="28"/>
      <c r="AD11" s="28"/>
      <c r="AE11" s="28"/>
      <c r="AF11" s="28"/>
      <c r="AG11" s="28"/>
      <c r="AH11" s="28"/>
      <c r="AI11" s="28"/>
      <c r="AJ11" s="28"/>
      <c r="AK11" s="28"/>
      <c r="AL11" s="28"/>
      <c r="AM11" s="28"/>
      <c r="AN11" s="28"/>
      <c r="AO11" s="28"/>
      <c r="AP11" s="28"/>
      <c r="AQ11" s="28"/>
      <c r="AR11" s="28"/>
      <c r="AS11" s="28"/>
      <c r="AT11" s="28"/>
      <c r="AU11" s="28"/>
      <c r="AV11" s="28"/>
      <c r="AW11" s="28"/>
      <c r="AX11" s="28"/>
      <c r="AY11" s="28"/>
      <c r="AZ11" s="28"/>
      <c r="BA11" s="28"/>
      <c r="BB11" s="28"/>
      <c r="BC11" s="28"/>
      <c r="BD11" s="28"/>
      <c r="BE11" s="28"/>
      <c r="BF11" s="28"/>
      <c r="BG11" s="28"/>
      <c r="BH11" s="28"/>
      <c r="BI11" s="28"/>
      <c r="BJ11" s="28"/>
      <c r="BK11" s="28"/>
      <c r="BL11" s="28"/>
      <c r="BM11" s="28"/>
      <c r="BN11" s="28"/>
      <c r="BO11" s="28"/>
      <c r="BP11" s="28"/>
      <c r="BQ11" s="28"/>
      <c r="BR11" s="28"/>
      <c r="BS11" s="28"/>
      <c r="BT11" s="28"/>
      <c r="BU11" s="28"/>
      <c r="BV11" s="28"/>
      <c r="BW11" s="28"/>
      <c r="BX11" s="28"/>
      <c r="BY11" s="28"/>
      <c r="BZ11" s="28"/>
      <c r="CA11" s="28"/>
      <c r="CB11" s="28"/>
    </row>
    <row r="12" spans="1:80" s="152" customFormat="1" ht="18">
      <c r="A12" s="444"/>
      <c r="B12" s="446"/>
      <c r="C12" s="28"/>
      <c r="D12" s="29" t="s">
        <v>453</v>
      </c>
      <c r="E12" s="28"/>
      <c r="F12" s="5"/>
      <c r="G12" s="73" t="s">
        <v>608</v>
      </c>
      <c r="I12" s="157"/>
      <c r="J12" s="73"/>
      <c r="K12" s="73"/>
      <c r="L12" s="73"/>
      <c r="M12" s="73" t="s">
        <v>609</v>
      </c>
      <c r="N12" s="451" t="s">
        <v>610</v>
      </c>
      <c r="O12" s="28"/>
      <c r="P12" s="28"/>
      <c r="Q12" s="28"/>
      <c r="R12" s="28"/>
      <c r="S12" s="28"/>
      <c r="T12" s="28"/>
      <c r="U12" s="79" t="s">
        <v>599</v>
      </c>
      <c r="V12" s="73" t="s">
        <v>601</v>
      </c>
      <c r="W12" s="28"/>
      <c r="X12" s="452"/>
      <c r="Y12" s="79" t="s">
        <v>599</v>
      </c>
      <c r="Z12" s="73" t="s">
        <v>601</v>
      </c>
      <c r="AA12" s="28"/>
      <c r="AC12" s="453"/>
      <c r="AD12" s="453"/>
      <c r="AE12" s="79" t="s">
        <v>599</v>
      </c>
      <c r="AF12" s="73" t="s">
        <v>601</v>
      </c>
      <c r="AG12" s="28"/>
      <c r="AH12" s="28"/>
      <c r="AI12" s="28"/>
      <c r="AJ12" s="28"/>
      <c r="AK12" s="28"/>
      <c r="AL12" s="28"/>
      <c r="AM12" s="28"/>
      <c r="AN12" s="28"/>
      <c r="AO12" s="28"/>
      <c r="AP12" s="28"/>
      <c r="AQ12" s="28"/>
      <c r="AR12" s="28"/>
      <c r="AS12" s="28"/>
      <c r="AT12" s="28"/>
      <c r="AU12" s="28"/>
      <c r="AV12" s="28"/>
      <c r="AW12" s="28"/>
      <c r="AX12" s="28"/>
      <c r="AY12" s="28"/>
      <c r="AZ12" s="28"/>
      <c r="BA12" s="28"/>
      <c r="BB12" s="28"/>
      <c r="BC12" s="28"/>
      <c r="BD12" s="28"/>
      <c r="BE12" s="28"/>
      <c r="BF12" s="28"/>
      <c r="BG12" s="28"/>
      <c r="BH12" s="28"/>
      <c r="BI12" s="28"/>
      <c r="BJ12" s="28"/>
      <c r="BK12" s="28"/>
      <c r="BL12" s="28"/>
      <c r="BM12" s="28"/>
      <c r="BN12" s="28"/>
      <c r="BO12" s="28"/>
      <c r="BP12" s="28"/>
      <c r="BQ12" s="28"/>
      <c r="BR12" s="28"/>
      <c r="BS12" s="28"/>
      <c r="BT12" s="28"/>
      <c r="BU12" s="28"/>
      <c r="BV12" s="28"/>
      <c r="BW12" s="28"/>
      <c r="BX12" s="28"/>
      <c r="BY12" s="28"/>
      <c r="BZ12" s="28"/>
      <c r="CA12" s="28"/>
      <c r="CB12" s="28"/>
    </row>
    <row r="13" spans="1:80" s="146" customFormat="1">
      <c r="A13" s="444"/>
      <c r="B13" s="446"/>
      <c r="C13" s="28"/>
      <c r="D13" s="5"/>
      <c r="E13" s="28" t="s">
        <v>611</v>
      </c>
      <c r="F13" s="5"/>
      <c r="G13" s="5">
        <v>1265091433.5599999</v>
      </c>
      <c r="H13" s="5"/>
      <c r="I13" s="5"/>
      <c r="J13" s="454"/>
      <c r="K13" s="455"/>
      <c r="L13" s="455"/>
      <c r="M13" s="247">
        <v>1259831010.5659189</v>
      </c>
      <c r="N13" s="456">
        <v>5260422.9940810204</v>
      </c>
      <c r="O13" s="456"/>
      <c r="P13" s="457"/>
      <c r="Q13" s="458"/>
      <c r="R13" s="458"/>
      <c r="S13" s="458"/>
      <c r="T13" s="459" t="s">
        <v>23</v>
      </c>
      <c r="U13" s="460">
        <v>2014</v>
      </c>
      <c r="V13" s="461">
        <v>2014</v>
      </c>
      <c r="W13" s="28"/>
      <c r="X13" s="462" t="s">
        <v>23</v>
      </c>
      <c r="Y13" s="460">
        <v>2014</v>
      </c>
      <c r="Z13" s="461">
        <v>2014</v>
      </c>
      <c r="AA13" s="28"/>
      <c r="AB13" s="463"/>
      <c r="AC13" s="464"/>
      <c r="AD13" s="459" t="s">
        <v>23</v>
      </c>
      <c r="AE13" s="460">
        <v>2014</v>
      </c>
      <c r="AF13" s="461">
        <v>2014</v>
      </c>
      <c r="AG13" s="28"/>
      <c r="AH13" s="28"/>
      <c r="AI13" s="28"/>
      <c r="AJ13" s="28"/>
      <c r="AK13" s="28"/>
      <c r="AL13" s="28"/>
      <c r="AM13" s="28"/>
      <c r="AN13" s="28"/>
      <c r="AO13" s="28"/>
      <c r="AP13" s="28"/>
      <c r="AQ13" s="28"/>
      <c r="AR13" s="28"/>
      <c r="AS13" s="28"/>
      <c r="AT13" s="28"/>
      <c r="AU13" s="28"/>
      <c r="AV13" s="28"/>
      <c r="AW13" s="28"/>
      <c r="AX13" s="28"/>
      <c r="AY13" s="28"/>
      <c r="AZ13" s="28"/>
      <c r="BA13" s="28"/>
      <c r="BB13" s="28"/>
      <c r="BC13" s="28"/>
      <c r="BD13" s="28"/>
      <c r="BE13" s="28"/>
      <c r="BF13" s="28"/>
      <c r="BG13" s="28"/>
      <c r="BH13" s="28"/>
      <c r="BI13" s="28"/>
      <c r="BJ13" s="28"/>
      <c r="BK13" s="28"/>
      <c r="BL13" s="28"/>
      <c r="BM13" s="28"/>
      <c r="BN13" s="28"/>
      <c r="BO13" s="28"/>
      <c r="BP13" s="28"/>
      <c r="BQ13" s="28"/>
      <c r="BR13" s="28"/>
      <c r="BS13" s="28"/>
      <c r="BT13" s="28"/>
      <c r="BU13" s="28"/>
      <c r="BV13" s="28"/>
      <c r="BW13" s="28"/>
      <c r="BX13" s="28"/>
      <c r="BY13" s="28"/>
      <c r="BZ13" s="28"/>
      <c r="CA13" s="28"/>
      <c r="CB13" s="28"/>
    </row>
    <row r="14" spans="1:80" s="152" customFormat="1">
      <c r="A14" s="465"/>
      <c r="B14" s="466"/>
      <c r="C14" s="28"/>
      <c r="D14" s="5"/>
      <c r="E14" s="152" t="s">
        <v>535</v>
      </c>
      <c r="F14" s="5"/>
      <c r="G14" s="5">
        <v>76963127.700000003</v>
      </c>
      <c r="I14" s="454"/>
      <c r="J14" s="454"/>
      <c r="K14" s="455"/>
      <c r="L14" s="455"/>
      <c r="M14" s="247">
        <v>82223550.694081321</v>
      </c>
      <c r="N14" s="456">
        <v>-5260422.9940813184</v>
      </c>
      <c r="O14" s="456"/>
      <c r="P14" s="131"/>
      <c r="T14" s="467"/>
      <c r="U14" s="20"/>
      <c r="V14" s="115"/>
      <c r="W14" s="28"/>
      <c r="X14" s="468" t="s">
        <v>612</v>
      </c>
      <c r="Y14" s="469"/>
      <c r="Z14" s="470"/>
      <c r="AA14" s="28"/>
      <c r="AB14" s="471" t="s">
        <v>613</v>
      </c>
      <c r="AC14" s="20"/>
      <c r="AD14" s="472"/>
      <c r="AE14" s="473"/>
      <c r="AF14" s="470"/>
      <c r="AG14" s="28"/>
      <c r="AH14" s="28"/>
      <c r="AI14" s="28"/>
      <c r="AJ14" s="28"/>
      <c r="AK14" s="28"/>
      <c r="AL14" s="28"/>
      <c r="AM14" s="28"/>
      <c r="AN14" s="28"/>
      <c r="AO14" s="28"/>
      <c r="AP14" s="28"/>
      <c r="AQ14" s="28"/>
      <c r="AR14" s="28"/>
      <c r="AS14" s="28"/>
      <c r="AT14" s="28"/>
      <c r="AU14" s="28"/>
      <c r="AV14" s="28"/>
      <c r="AW14" s="28"/>
      <c r="AX14" s="28"/>
      <c r="AY14" s="28"/>
      <c r="AZ14" s="28"/>
      <c r="BA14" s="28"/>
      <c r="BB14" s="28"/>
      <c r="BC14" s="28"/>
      <c r="BD14" s="28"/>
      <c r="BE14" s="28"/>
      <c r="BF14" s="28"/>
      <c r="BG14" s="28"/>
      <c r="BH14" s="28"/>
      <c r="BI14" s="28"/>
      <c r="BJ14" s="28"/>
      <c r="BK14" s="28"/>
      <c r="BL14" s="28"/>
      <c r="BM14" s="28"/>
      <c r="BN14" s="28"/>
      <c r="BO14" s="28"/>
      <c r="BP14" s="28"/>
      <c r="BQ14" s="28"/>
      <c r="BR14" s="28"/>
      <c r="BS14" s="28"/>
      <c r="BT14" s="28"/>
      <c r="BU14" s="28"/>
      <c r="BV14" s="28"/>
      <c r="BW14" s="28"/>
      <c r="BX14" s="28"/>
      <c r="BY14" s="28"/>
      <c r="BZ14" s="28"/>
      <c r="CA14" s="28"/>
      <c r="CB14" s="28"/>
    </row>
    <row r="15" spans="1:80" s="152" customFormat="1">
      <c r="A15" s="474"/>
      <c r="B15" s="475"/>
      <c r="C15" s="28"/>
      <c r="D15" s="476"/>
      <c r="E15" s="28" t="s">
        <v>80</v>
      </c>
      <c r="F15" s="5"/>
      <c r="G15" s="5">
        <v>28143443.999999996</v>
      </c>
      <c r="H15" s="5"/>
      <c r="I15" s="5"/>
      <c r="J15" s="454"/>
      <c r="K15" s="455"/>
      <c r="L15" s="455"/>
      <c r="M15" s="247">
        <v>28143443.999999996</v>
      </c>
      <c r="N15" s="456">
        <v>0</v>
      </c>
      <c r="O15" s="456"/>
      <c r="P15" s="131" t="s">
        <v>614</v>
      </c>
      <c r="T15" s="467"/>
      <c r="U15" s="477">
        <v>326679000</v>
      </c>
      <c r="V15" s="478">
        <v>323735056.38</v>
      </c>
      <c r="W15" s="28"/>
      <c r="X15" s="479" t="s">
        <v>615</v>
      </c>
      <c r="Y15" s="480">
        <v>238738648.56996602</v>
      </c>
      <c r="Z15" s="478">
        <v>239368480.26706815</v>
      </c>
      <c r="AA15" s="28"/>
      <c r="AB15" s="481" t="s">
        <v>616</v>
      </c>
      <c r="AC15" s="20"/>
      <c r="AD15" s="472"/>
      <c r="AE15" s="473"/>
      <c r="AF15" s="162"/>
      <c r="AG15" s="28"/>
      <c r="AH15" s="28"/>
      <c r="AI15" s="28"/>
      <c r="AJ15" s="28"/>
      <c r="AK15" s="28"/>
      <c r="AL15" s="28"/>
      <c r="AM15" s="28"/>
      <c r="AN15" s="28"/>
      <c r="AO15" s="28"/>
      <c r="AP15" s="28"/>
      <c r="AQ15" s="28"/>
      <c r="AR15" s="28"/>
      <c r="AS15" s="28"/>
      <c r="AT15" s="28"/>
      <c r="AU15" s="28"/>
      <c r="AV15" s="28"/>
      <c r="AW15" s="28"/>
      <c r="AX15" s="28"/>
      <c r="AY15" s="28"/>
      <c r="AZ15" s="28"/>
      <c r="BA15" s="28"/>
      <c r="BB15" s="28"/>
      <c r="BC15" s="28"/>
      <c r="BD15" s="28"/>
      <c r="BE15" s="28"/>
      <c r="BF15" s="28"/>
      <c r="BG15" s="28"/>
      <c r="BH15" s="28"/>
      <c r="BI15" s="28"/>
      <c r="BJ15" s="28"/>
      <c r="BK15" s="28"/>
      <c r="BL15" s="28"/>
      <c r="BM15" s="28"/>
      <c r="BN15" s="28"/>
      <c r="BO15" s="28"/>
      <c r="BP15" s="28"/>
      <c r="BQ15" s="28"/>
      <c r="BR15" s="28"/>
      <c r="BS15" s="28"/>
      <c r="BT15" s="28"/>
      <c r="BU15" s="28"/>
      <c r="BV15" s="28"/>
      <c r="BW15" s="28"/>
      <c r="BX15" s="28"/>
      <c r="BY15" s="28"/>
      <c r="BZ15" s="28"/>
      <c r="CA15" s="28"/>
      <c r="CB15" s="28"/>
    </row>
    <row r="16" spans="1:80" s="152" customFormat="1">
      <c r="A16" s="21"/>
      <c r="B16" s="21"/>
      <c r="C16" s="28"/>
      <c r="D16" s="5"/>
      <c r="E16" s="28" t="s">
        <v>455</v>
      </c>
      <c r="F16" s="5"/>
      <c r="G16" s="5">
        <v>154000018.23999998</v>
      </c>
      <c r="H16" s="5"/>
      <c r="I16" s="5"/>
      <c r="J16" s="454"/>
      <c r="K16" s="455"/>
      <c r="L16" s="455"/>
      <c r="M16" s="247">
        <v>154000018.23999998</v>
      </c>
      <c r="N16" s="456">
        <v>0</v>
      </c>
      <c r="O16" s="456"/>
      <c r="P16" s="131" t="s">
        <v>617</v>
      </c>
      <c r="T16" s="467"/>
      <c r="U16" s="477">
        <v>26409500</v>
      </c>
      <c r="V16" s="482">
        <v>26409500</v>
      </c>
      <c r="W16" s="28"/>
      <c r="X16" s="479" t="s">
        <v>618</v>
      </c>
      <c r="Y16" s="480">
        <v>317865385.77121705</v>
      </c>
      <c r="Z16" s="478">
        <v>318703966.77420712</v>
      </c>
      <c r="AA16" s="28"/>
      <c r="AB16" s="483" t="s">
        <v>619</v>
      </c>
      <c r="AC16" s="484"/>
      <c r="AD16" s="485"/>
      <c r="AE16" s="486"/>
      <c r="AF16" s="431"/>
      <c r="AG16" s="28"/>
      <c r="AH16" s="28"/>
      <c r="AI16" s="28"/>
      <c r="AJ16" s="28"/>
      <c r="AK16" s="28"/>
      <c r="AL16" s="28"/>
      <c r="AM16" s="28"/>
      <c r="AN16" s="28"/>
      <c r="AO16" s="28"/>
      <c r="AP16" s="28"/>
      <c r="AQ16" s="28"/>
      <c r="AR16" s="28"/>
      <c r="AS16" s="28"/>
      <c r="AT16" s="28"/>
      <c r="AU16" s="28"/>
      <c r="AV16" s="28"/>
      <c r="AW16" s="28"/>
      <c r="AX16" s="28"/>
      <c r="AY16" s="28"/>
      <c r="AZ16" s="28"/>
      <c r="BA16" s="28"/>
      <c r="BB16" s="28"/>
      <c r="BC16" s="28"/>
      <c r="BD16" s="28"/>
      <c r="BE16" s="28"/>
      <c r="BF16" s="28"/>
      <c r="BG16" s="28"/>
      <c r="BH16" s="28"/>
      <c r="BI16" s="28"/>
      <c r="BJ16" s="28"/>
      <c r="BK16" s="28"/>
      <c r="BL16" s="28"/>
      <c r="BM16" s="28"/>
      <c r="BN16" s="28"/>
      <c r="BO16" s="28"/>
      <c r="BP16" s="28"/>
      <c r="BQ16" s="28"/>
      <c r="BR16" s="28"/>
      <c r="BS16" s="28"/>
      <c r="BT16" s="28"/>
      <c r="BU16" s="28"/>
      <c r="BV16" s="28"/>
      <c r="BW16" s="28"/>
      <c r="BX16" s="28"/>
      <c r="BY16" s="28"/>
      <c r="BZ16" s="28"/>
      <c r="CA16" s="28"/>
      <c r="CB16" s="28"/>
    </row>
    <row r="17" spans="1:80" s="146" customFormat="1">
      <c r="A17" s="21"/>
      <c r="B17" s="21"/>
      <c r="C17" s="28"/>
      <c r="D17" s="476"/>
      <c r="E17" s="28" t="s">
        <v>456</v>
      </c>
      <c r="F17" s="5"/>
      <c r="G17" s="5">
        <v>83975491.145000011</v>
      </c>
      <c r="H17" s="152"/>
      <c r="I17" s="454"/>
      <c r="J17" s="454"/>
      <c r="K17" s="455" t="s">
        <v>541</v>
      </c>
      <c r="L17" s="455"/>
      <c r="M17" s="247">
        <v>80091400.25999999</v>
      </c>
      <c r="N17" s="456">
        <v>3884090.8850000203</v>
      </c>
      <c r="O17" s="456"/>
      <c r="P17" s="487" t="s">
        <v>38</v>
      </c>
      <c r="T17" s="148"/>
      <c r="U17" s="488">
        <v>353088500</v>
      </c>
      <c r="V17" s="489">
        <v>350144556.38</v>
      </c>
      <c r="W17" s="28"/>
      <c r="X17" s="479" t="s">
        <v>620</v>
      </c>
      <c r="Y17" s="480">
        <v>109797259.60535137</v>
      </c>
      <c r="Z17" s="478">
        <v>110086922.77789855</v>
      </c>
      <c r="AA17" s="28"/>
      <c r="AB17" s="131"/>
      <c r="AC17" s="490" t="s">
        <v>621</v>
      </c>
      <c r="AD17" s="472"/>
      <c r="AE17" s="473"/>
      <c r="AF17" s="115"/>
      <c r="AG17" s="456"/>
      <c r="AH17" s="28"/>
      <c r="AI17" s="28"/>
      <c r="AJ17" s="28"/>
      <c r="AK17" s="28"/>
      <c r="AL17" s="28"/>
      <c r="AM17" s="28"/>
      <c r="AN17" s="28"/>
      <c r="AO17" s="28"/>
      <c r="AP17" s="28"/>
      <c r="AQ17" s="28"/>
      <c r="AR17" s="28"/>
      <c r="AS17" s="28"/>
      <c r="AT17" s="28"/>
      <c r="AU17" s="28"/>
      <c r="AV17" s="28"/>
      <c r="AW17" s="28"/>
      <c r="AX17" s="28"/>
      <c r="AY17" s="28"/>
      <c r="AZ17" s="28"/>
      <c r="BA17" s="28"/>
      <c r="BB17" s="28"/>
      <c r="BC17" s="28"/>
      <c r="BD17" s="28"/>
      <c r="BE17" s="28"/>
      <c r="BF17" s="28"/>
      <c r="BG17" s="28"/>
      <c r="BH17" s="28"/>
      <c r="BI17" s="28"/>
      <c r="BJ17" s="28"/>
      <c r="BK17" s="28"/>
      <c r="BL17" s="28"/>
      <c r="BM17" s="28"/>
      <c r="BN17" s="28"/>
      <c r="BO17" s="28"/>
      <c r="BP17" s="28"/>
      <c r="BQ17" s="28"/>
      <c r="BR17" s="28"/>
      <c r="BS17" s="28"/>
      <c r="BT17" s="28"/>
      <c r="BU17" s="28"/>
      <c r="BV17" s="28"/>
      <c r="BW17" s="28"/>
      <c r="BX17" s="28"/>
      <c r="BY17" s="28"/>
      <c r="BZ17" s="28"/>
      <c r="CA17" s="28"/>
      <c r="CB17" s="28"/>
    </row>
    <row r="18" spans="1:80" s="19" customFormat="1">
      <c r="A18" s="9"/>
      <c r="B18" s="9"/>
      <c r="C18" s="28"/>
      <c r="D18" s="5"/>
      <c r="E18" s="28" t="s">
        <v>457</v>
      </c>
      <c r="F18" s="5"/>
      <c r="G18" s="5">
        <v>19549030.771397069</v>
      </c>
      <c r="H18" s="5"/>
      <c r="I18" s="5"/>
      <c r="J18" s="454"/>
      <c r="K18" s="455" t="s">
        <v>541</v>
      </c>
      <c r="L18" s="455"/>
      <c r="M18" s="247">
        <v>19549030.771397069</v>
      </c>
      <c r="N18" s="456">
        <v>0</v>
      </c>
      <c r="O18" s="456"/>
      <c r="P18" s="491"/>
      <c r="Q18" s="146"/>
      <c r="R18" s="82"/>
      <c r="S18" s="146"/>
      <c r="T18" s="148"/>
      <c r="U18" s="488"/>
      <c r="V18" s="478"/>
      <c r="W18" s="28"/>
      <c r="X18" s="479" t="s">
        <v>622</v>
      </c>
      <c r="Y18" s="480">
        <v>326194604.63221204</v>
      </c>
      <c r="Z18" s="478">
        <v>327055159.48016685</v>
      </c>
      <c r="AA18" s="28"/>
      <c r="AB18" s="131"/>
      <c r="AC18" s="20"/>
      <c r="AD18" s="472" t="s">
        <v>623</v>
      </c>
      <c r="AE18" s="477">
        <v>3219800</v>
      </c>
      <c r="AF18" s="492">
        <v>3190784.0250898404</v>
      </c>
      <c r="AG18" s="456"/>
      <c r="AH18" s="28"/>
      <c r="AI18" s="28"/>
      <c r="AJ18" s="28"/>
      <c r="AK18" s="28"/>
      <c r="AL18" s="28"/>
      <c r="AM18" s="28"/>
      <c r="AN18" s="28"/>
      <c r="AO18" s="28"/>
      <c r="AP18" s="28"/>
      <c r="AQ18" s="28"/>
      <c r="AR18" s="28"/>
      <c r="AS18" s="28"/>
      <c r="AT18" s="28"/>
      <c r="AU18" s="28"/>
      <c r="AV18" s="28"/>
      <c r="AW18" s="28"/>
      <c r="AX18" s="28"/>
      <c r="AY18" s="28"/>
      <c r="AZ18" s="28"/>
      <c r="BA18" s="28"/>
      <c r="BB18" s="28"/>
      <c r="BC18" s="28"/>
      <c r="BD18" s="28"/>
      <c r="BE18" s="28"/>
      <c r="BF18" s="28"/>
      <c r="BG18" s="28"/>
      <c r="BH18" s="28"/>
      <c r="BI18" s="28"/>
      <c r="BJ18" s="28"/>
      <c r="BK18" s="28"/>
      <c r="BL18" s="28"/>
      <c r="BM18" s="28"/>
      <c r="BN18" s="28"/>
      <c r="BO18" s="28"/>
      <c r="BP18" s="28"/>
      <c r="BQ18" s="28"/>
      <c r="BR18" s="28"/>
      <c r="BS18" s="28"/>
      <c r="BT18" s="28"/>
      <c r="BU18" s="28"/>
      <c r="BV18" s="28"/>
      <c r="BW18" s="28"/>
      <c r="BX18" s="28"/>
      <c r="BY18" s="28"/>
      <c r="BZ18" s="28"/>
      <c r="CA18" s="28"/>
      <c r="CB18" s="28"/>
    </row>
    <row r="19" spans="1:80" ht="15">
      <c r="C19" s="28"/>
      <c r="D19" s="28"/>
      <c r="E19" s="152" t="s">
        <v>458</v>
      </c>
      <c r="F19" s="5"/>
      <c r="G19" s="5">
        <v>0</v>
      </c>
      <c r="H19" s="5"/>
      <c r="I19" s="5"/>
      <c r="J19" s="454"/>
      <c r="K19" s="455" t="s">
        <v>541</v>
      </c>
      <c r="L19" s="455"/>
      <c r="M19" s="247">
        <v>0</v>
      </c>
      <c r="N19" s="456">
        <v>0</v>
      </c>
      <c r="O19" s="456"/>
      <c r="P19" s="493" t="s">
        <v>624</v>
      </c>
      <c r="Q19" s="20"/>
      <c r="R19" s="152"/>
      <c r="S19" s="152"/>
      <c r="T19" s="467"/>
      <c r="U19" s="454"/>
      <c r="V19" s="478"/>
      <c r="X19" s="479" t="s">
        <v>551</v>
      </c>
      <c r="Y19" s="480">
        <v>75662040.372178212</v>
      </c>
      <c r="Z19" s="478">
        <v>75861649.239779934</v>
      </c>
      <c r="AB19" s="131"/>
      <c r="AC19" s="20"/>
      <c r="AD19" s="472" t="s">
        <v>625</v>
      </c>
      <c r="AE19" s="477">
        <v>50000</v>
      </c>
      <c r="AF19" s="492">
        <v>49549.413396637065</v>
      </c>
      <c r="AG19" s="456"/>
    </row>
    <row r="20" spans="1:80" s="152" customFormat="1">
      <c r="A20" s="9"/>
      <c r="B20" s="9"/>
      <c r="C20" s="28"/>
      <c r="D20" s="5"/>
      <c r="E20" s="28" t="s">
        <v>459</v>
      </c>
      <c r="F20" s="5"/>
      <c r="G20" s="5">
        <v>13103689.971890152</v>
      </c>
      <c r="H20" s="5"/>
      <c r="I20" s="5"/>
      <c r="J20" s="454"/>
      <c r="K20" s="455" t="s">
        <v>541</v>
      </c>
      <c r="L20" s="455"/>
      <c r="M20" s="247">
        <v>12501871.137259366</v>
      </c>
      <c r="N20" s="456">
        <v>601818.83463078551</v>
      </c>
      <c r="O20" s="456"/>
      <c r="P20" s="131"/>
      <c r="Q20" s="146" t="s">
        <v>570</v>
      </c>
      <c r="R20" s="19"/>
      <c r="S20" s="146"/>
      <c r="T20" s="146"/>
      <c r="U20" s="494"/>
      <c r="V20" s="478"/>
      <c r="W20" s="28"/>
      <c r="X20" s="495" t="s">
        <v>38</v>
      </c>
      <c r="Y20" s="496">
        <v>1068257938.9509246</v>
      </c>
      <c r="Z20" s="497">
        <v>1071076178.5391206</v>
      </c>
      <c r="AA20" s="28"/>
      <c r="AB20" s="131"/>
      <c r="AC20" s="20"/>
      <c r="AD20" s="472" t="s">
        <v>626</v>
      </c>
      <c r="AE20" s="477">
        <v>0</v>
      </c>
      <c r="AF20" s="492">
        <v>0</v>
      </c>
      <c r="AG20" s="456"/>
      <c r="AH20" s="28"/>
      <c r="AI20" s="28"/>
      <c r="AJ20" s="28"/>
      <c r="AK20" s="28"/>
      <c r="AL20" s="28"/>
      <c r="AM20" s="28"/>
      <c r="AN20" s="28"/>
      <c r="AO20" s="28"/>
      <c r="AP20" s="28"/>
      <c r="AQ20" s="28"/>
      <c r="AR20" s="28"/>
      <c r="AS20" s="28"/>
      <c r="AT20" s="28"/>
      <c r="AU20" s="28"/>
      <c r="AV20" s="28"/>
      <c r="AW20" s="28"/>
      <c r="AX20" s="28"/>
      <c r="AY20" s="28"/>
      <c r="AZ20" s="28"/>
      <c r="BA20" s="28"/>
      <c r="BB20" s="28"/>
      <c r="BC20" s="28"/>
      <c r="BD20" s="28"/>
      <c r="BE20" s="28"/>
      <c r="BF20" s="28"/>
      <c r="BG20" s="28"/>
      <c r="BH20" s="28"/>
      <c r="BI20" s="28"/>
      <c r="BJ20" s="28"/>
      <c r="BK20" s="28"/>
      <c r="BL20" s="28"/>
      <c r="BM20" s="28"/>
      <c r="BN20" s="28"/>
      <c r="BO20" s="28"/>
      <c r="BP20" s="28"/>
      <c r="BQ20" s="28"/>
      <c r="BR20" s="28"/>
      <c r="BS20" s="28"/>
      <c r="BT20" s="28"/>
      <c r="BU20" s="28"/>
      <c r="BV20" s="28"/>
      <c r="BW20" s="28"/>
      <c r="BX20" s="28"/>
      <c r="BY20" s="28"/>
      <c r="BZ20" s="28"/>
      <c r="CA20" s="28"/>
      <c r="CB20" s="28"/>
    </row>
    <row r="21" spans="1:80" s="152" customFormat="1">
      <c r="A21" s="9"/>
      <c r="B21" s="9"/>
      <c r="C21" s="28"/>
      <c r="D21" s="498"/>
      <c r="E21" s="28" t="s">
        <v>627</v>
      </c>
      <c r="F21" s="5"/>
      <c r="G21" s="5">
        <v>6052353.29</v>
      </c>
      <c r="H21" s="5"/>
      <c r="I21" s="5"/>
      <c r="J21" s="454"/>
      <c r="K21" s="455" t="s">
        <v>541</v>
      </c>
      <c r="L21" s="455"/>
      <c r="M21" s="247">
        <v>6052353.29</v>
      </c>
      <c r="N21" s="456">
        <v>0</v>
      </c>
      <c r="O21" s="456"/>
      <c r="P21" s="131"/>
      <c r="R21" s="82" t="s">
        <v>628</v>
      </c>
      <c r="U21" s="494"/>
      <c r="V21" s="478"/>
      <c r="W21" s="28"/>
      <c r="X21" s="495"/>
      <c r="Y21" s="499"/>
      <c r="Z21" s="115"/>
      <c r="AA21" s="28"/>
      <c r="AB21" s="131"/>
      <c r="AC21" s="20"/>
      <c r="AD21" s="472" t="s">
        <v>629</v>
      </c>
      <c r="AE21" s="477">
        <v>0</v>
      </c>
      <c r="AF21" s="492">
        <v>0</v>
      </c>
      <c r="AG21" s="456"/>
      <c r="AH21" s="28"/>
      <c r="AI21" s="28"/>
      <c r="AJ21" s="28"/>
      <c r="AK21" s="28"/>
      <c r="AL21" s="28"/>
      <c r="AM21" s="28"/>
      <c r="AN21" s="28"/>
      <c r="AO21" s="28"/>
      <c r="AP21" s="28"/>
      <c r="AQ21" s="28"/>
      <c r="AR21" s="28"/>
      <c r="AS21" s="28"/>
      <c r="AT21" s="28"/>
      <c r="AU21" s="28"/>
      <c r="AV21" s="28"/>
      <c r="AW21" s="28"/>
      <c r="AX21" s="28"/>
      <c r="AY21" s="28"/>
      <c r="AZ21" s="28"/>
      <c r="BA21" s="28"/>
      <c r="BB21" s="28"/>
      <c r="BC21" s="28"/>
      <c r="BD21" s="28"/>
      <c r="BE21" s="28"/>
      <c r="BF21" s="28"/>
      <c r="BG21" s="28"/>
      <c r="BH21" s="28"/>
      <c r="BI21" s="28"/>
      <c r="BJ21" s="28"/>
      <c r="BK21" s="28"/>
      <c r="BL21" s="28"/>
      <c r="BM21" s="28"/>
      <c r="BN21" s="28"/>
      <c r="BO21" s="28"/>
      <c r="BP21" s="28"/>
      <c r="BQ21" s="28"/>
      <c r="BR21" s="28"/>
      <c r="BS21" s="28"/>
      <c r="BT21" s="28"/>
      <c r="BU21" s="28"/>
      <c r="BV21" s="28"/>
      <c r="BW21" s="28"/>
      <c r="BX21" s="28"/>
      <c r="BY21" s="28"/>
      <c r="BZ21" s="28"/>
      <c r="CA21" s="28"/>
      <c r="CB21" s="28"/>
    </row>
    <row r="22" spans="1:80" s="152" customFormat="1">
      <c r="A22" s="9"/>
      <c r="B22" s="9"/>
      <c r="C22" s="28"/>
      <c r="D22" s="5"/>
      <c r="E22" s="19" t="s">
        <v>24</v>
      </c>
      <c r="F22" s="5"/>
      <c r="G22" s="452">
        <v>1646878588.6782873</v>
      </c>
      <c r="H22" s="5"/>
      <c r="I22" s="5"/>
      <c r="J22" s="454"/>
      <c r="K22" s="455" t="s">
        <v>541</v>
      </c>
      <c r="L22" s="455"/>
      <c r="M22" s="500">
        <v>1642392678.9586568</v>
      </c>
      <c r="N22" s="501">
        <v>4485909.7196304798</v>
      </c>
      <c r="O22" s="456"/>
      <c r="P22" s="145"/>
      <c r="Q22" s="454"/>
      <c r="R22" s="277"/>
      <c r="S22" s="454" t="s">
        <v>630</v>
      </c>
      <c r="T22" s="454"/>
      <c r="U22" s="502">
        <v>21509847.5</v>
      </c>
      <c r="V22" s="478">
        <v>20432118.534489565</v>
      </c>
      <c r="W22" s="28"/>
      <c r="X22" s="468" t="s">
        <v>631</v>
      </c>
      <c r="Y22" s="499"/>
      <c r="Z22" s="503"/>
      <c r="AA22" s="28"/>
      <c r="AB22" s="131"/>
      <c r="AC22" s="20"/>
      <c r="AD22" s="472" t="s">
        <v>632</v>
      </c>
      <c r="AE22" s="477">
        <v>112400</v>
      </c>
      <c r="AF22" s="492">
        <v>111387.08131564013</v>
      </c>
      <c r="AG22" s="456"/>
      <c r="AH22" s="28"/>
      <c r="AI22" s="28"/>
      <c r="AJ22" s="28"/>
      <c r="AK22" s="28"/>
      <c r="AL22" s="28"/>
      <c r="AM22" s="28"/>
      <c r="AN22" s="28"/>
      <c r="AO22" s="28"/>
      <c r="AP22" s="28"/>
      <c r="AQ22" s="28"/>
      <c r="AR22" s="28"/>
      <c r="AS22" s="28"/>
      <c r="AT22" s="28"/>
      <c r="AU22" s="28"/>
      <c r="AV22" s="28"/>
      <c r="AW22" s="28"/>
      <c r="AX22" s="28"/>
      <c r="AY22" s="28"/>
      <c r="AZ22" s="28"/>
      <c r="BA22" s="28"/>
      <c r="BB22" s="28"/>
      <c r="BC22" s="28"/>
      <c r="BD22" s="28"/>
      <c r="BE22" s="28"/>
      <c r="BF22" s="28"/>
      <c r="BG22" s="28"/>
      <c r="BH22" s="28"/>
      <c r="BI22" s="28"/>
      <c r="BJ22" s="28"/>
      <c r="BK22" s="28"/>
      <c r="BL22" s="28"/>
      <c r="BM22" s="28"/>
      <c r="BN22" s="28"/>
      <c r="BO22" s="28"/>
      <c r="BP22" s="28"/>
      <c r="BQ22" s="28"/>
      <c r="BR22" s="28"/>
      <c r="BS22" s="28"/>
      <c r="BT22" s="28"/>
      <c r="BU22" s="28"/>
      <c r="BV22" s="28"/>
      <c r="BW22" s="28"/>
      <c r="BX22" s="28"/>
      <c r="BY22" s="28"/>
      <c r="BZ22" s="28"/>
      <c r="CA22" s="28"/>
      <c r="CB22" s="28"/>
    </row>
    <row r="23" spans="1:80" s="152" customFormat="1">
      <c r="A23" s="9"/>
      <c r="B23" s="9"/>
      <c r="C23" s="28"/>
      <c r="D23" s="5"/>
      <c r="E23" s="28"/>
      <c r="F23" s="28"/>
      <c r="G23" s="28"/>
      <c r="H23" s="5"/>
      <c r="I23" s="452"/>
      <c r="J23" s="28"/>
      <c r="K23" s="28"/>
      <c r="L23" s="28"/>
      <c r="M23" s="28"/>
      <c r="N23" s="28"/>
      <c r="O23" s="456"/>
      <c r="P23" s="145"/>
      <c r="Q23" s="454"/>
      <c r="R23" s="488"/>
      <c r="S23" s="477" t="s">
        <v>633</v>
      </c>
      <c r="T23" s="454"/>
      <c r="U23" s="502">
        <v>5797396.7658412289</v>
      </c>
      <c r="V23" s="478">
        <v>5506924.115158624</v>
      </c>
      <c r="W23" s="28"/>
      <c r="X23" s="479" t="s">
        <v>634</v>
      </c>
      <c r="Y23" s="502">
        <v>0</v>
      </c>
      <c r="Z23" s="504">
        <v>0</v>
      </c>
      <c r="AA23" s="28"/>
      <c r="AB23" s="131"/>
      <c r="AC23" s="20"/>
      <c r="AD23" s="115" t="s">
        <v>635</v>
      </c>
      <c r="AE23" s="477">
        <v>-894700</v>
      </c>
      <c r="AF23" s="492">
        <v>-886637.2033194236</v>
      </c>
      <c r="AG23" s="456"/>
      <c r="AH23" s="28"/>
      <c r="AI23" s="28"/>
      <c r="AJ23" s="28"/>
      <c r="AK23" s="28"/>
      <c r="AL23" s="28"/>
      <c r="AM23" s="28"/>
      <c r="AN23" s="28"/>
      <c r="AO23" s="28"/>
      <c r="AP23" s="28"/>
      <c r="AQ23" s="28"/>
      <c r="AR23" s="28"/>
      <c r="AS23" s="28"/>
      <c r="AT23" s="28"/>
      <c r="AU23" s="28"/>
      <c r="AV23" s="28"/>
      <c r="AW23" s="28"/>
      <c r="AX23" s="28"/>
      <c r="AY23" s="28"/>
      <c r="AZ23" s="28"/>
      <c r="BA23" s="28"/>
      <c r="BB23" s="28"/>
      <c r="BC23" s="28"/>
      <c r="BD23" s="28"/>
      <c r="BE23" s="28"/>
      <c r="BF23" s="28"/>
      <c r="BG23" s="28"/>
      <c r="BH23" s="28"/>
      <c r="BI23" s="28"/>
      <c r="BJ23" s="28"/>
      <c r="BK23" s="28"/>
      <c r="BL23" s="28"/>
      <c r="BM23" s="28"/>
      <c r="BN23" s="28"/>
      <c r="BO23" s="28"/>
      <c r="BP23" s="28"/>
      <c r="BQ23" s="28"/>
      <c r="BR23" s="28"/>
      <c r="BS23" s="28"/>
      <c r="BT23" s="28"/>
      <c r="BU23" s="28"/>
      <c r="BV23" s="28"/>
      <c r="BW23" s="28"/>
      <c r="BX23" s="28"/>
      <c r="BY23" s="28"/>
      <c r="BZ23" s="28"/>
      <c r="CA23" s="28"/>
      <c r="CB23" s="28"/>
    </row>
    <row r="24" spans="1:80" s="152" customFormat="1">
      <c r="A24" s="9"/>
      <c r="B24" s="9"/>
      <c r="C24" s="28"/>
      <c r="D24" s="28"/>
      <c r="O24" s="456"/>
      <c r="P24" s="145"/>
      <c r="Q24" s="454"/>
      <c r="R24" s="488"/>
      <c r="S24" s="454" t="s">
        <v>632</v>
      </c>
      <c r="T24" s="454"/>
      <c r="U24" s="502">
        <v>134758330</v>
      </c>
      <c r="V24" s="478">
        <v>128006401.3503518</v>
      </c>
      <c r="W24" s="28"/>
      <c r="X24" s="479" t="s">
        <v>632</v>
      </c>
      <c r="Y24" s="502">
        <v>0</v>
      </c>
      <c r="Z24" s="504">
        <v>0</v>
      </c>
      <c r="AA24" s="28"/>
      <c r="AB24" s="505"/>
      <c r="AC24" s="506"/>
      <c r="AD24" s="507" t="s">
        <v>38</v>
      </c>
      <c r="AE24" s="508">
        <v>2487500</v>
      </c>
      <c r="AF24" s="509">
        <v>2465083.3164826939</v>
      </c>
      <c r="AG24" s="456"/>
      <c r="AH24" s="28"/>
      <c r="AI24" s="28"/>
      <c r="AJ24" s="28"/>
      <c r="AK24" s="28"/>
      <c r="AL24" s="28"/>
      <c r="AM24" s="28"/>
      <c r="AN24" s="28"/>
      <c r="AO24" s="28"/>
      <c r="AP24" s="28"/>
      <c r="AQ24" s="28"/>
      <c r="AR24" s="28"/>
      <c r="AS24" s="28"/>
      <c r="AT24" s="28"/>
      <c r="AU24" s="28"/>
      <c r="AV24" s="28"/>
      <c r="AW24" s="28"/>
      <c r="AX24" s="28"/>
      <c r="AY24" s="28"/>
      <c r="AZ24" s="28"/>
      <c r="BA24" s="28"/>
      <c r="BB24" s="28"/>
      <c r="BC24" s="28"/>
      <c r="BD24" s="28"/>
      <c r="BE24" s="28"/>
      <c r="BF24" s="28"/>
      <c r="BG24" s="28"/>
      <c r="BH24" s="28"/>
      <c r="BI24" s="28"/>
      <c r="BJ24" s="28"/>
      <c r="BK24" s="28"/>
      <c r="BL24" s="28"/>
      <c r="BM24" s="28"/>
      <c r="BN24" s="28"/>
      <c r="BO24" s="28"/>
      <c r="BP24" s="28"/>
      <c r="BQ24" s="28"/>
      <c r="BR24" s="28"/>
      <c r="BS24" s="28"/>
      <c r="BT24" s="28"/>
      <c r="BU24" s="28"/>
      <c r="BV24" s="28"/>
      <c r="BW24" s="28"/>
      <c r="BX24" s="28"/>
      <c r="BY24" s="28"/>
      <c r="BZ24" s="28"/>
      <c r="CA24" s="28"/>
      <c r="CB24" s="28"/>
    </row>
    <row r="25" spans="1:80" s="152" customFormat="1">
      <c r="A25" s="9"/>
      <c r="B25" s="9"/>
      <c r="C25" s="28"/>
      <c r="D25" s="29" t="s">
        <v>463</v>
      </c>
      <c r="E25" s="28"/>
      <c r="F25" s="201"/>
      <c r="G25" s="28"/>
      <c r="H25" s="28"/>
      <c r="I25" s="5"/>
      <c r="J25" s="454"/>
      <c r="K25" s="455" t="s">
        <v>541</v>
      </c>
      <c r="L25" s="455"/>
      <c r="M25" s="455"/>
      <c r="N25" s="456"/>
      <c r="O25" s="456"/>
      <c r="P25" s="145"/>
      <c r="Q25" s="454"/>
      <c r="R25" s="488" t="s">
        <v>636</v>
      </c>
      <c r="S25" s="454"/>
      <c r="T25" s="454"/>
      <c r="U25" s="502"/>
      <c r="V25" s="478"/>
      <c r="W25" s="28"/>
      <c r="X25" s="479" t="s">
        <v>632</v>
      </c>
      <c r="Y25" s="502">
        <v>0</v>
      </c>
      <c r="Z25" s="504">
        <v>0</v>
      </c>
      <c r="AA25" s="28"/>
      <c r="AB25" s="129"/>
      <c r="AC25" s="510" t="s">
        <v>637</v>
      </c>
      <c r="AD25" s="485"/>
      <c r="AE25" s="511"/>
      <c r="AF25" s="512"/>
      <c r="AG25" s="456"/>
      <c r="AH25" s="28"/>
      <c r="AI25" s="28"/>
      <c r="AJ25" s="28"/>
      <c r="AK25" s="28"/>
      <c r="AL25" s="28"/>
      <c r="AM25" s="28"/>
      <c r="AN25" s="28"/>
      <c r="AO25" s="28"/>
      <c r="AP25" s="28"/>
      <c r="AQ25" s="28"/>
      <c r="AR25" s="28"/>
      <c r="AS25" s="28"/>
      <c r="AT25" s="28"/>
      <c r="AU25" s="28"/>
      <c r="AV25" s="28"/>
      <c r="AW25" s="28"/>
      <c r="AX25" s="28"/>
      <c r="AY25" s="28"/>
      <c r="AZ25" s="28"/>
      <c r="BA25" s="28"/>
      <c r="BB25" s="28"/>
      <c r="BC25" s="28"/>
      <c r="BD25" s="28"/>
      <c r="BE25" s="28"/>
      <c r="BF25" s="28"/>
      <c r="BG25" s="28"/>
      <c r="BH25" s="28"/>
      <c r="BI25" s="28"/>
      <c r="BJ25" s="28"/>
      <c r="BK25" s="28"/>
      <c r="BL25" s="28"/>
      <c r="BM25" s="28"/>
      <c r="BN25" s="28"/>
      <c r="BO25" s="28"/>
      <c r="BP25" s="28"/>
      <c r="BQ25" s="28"/>
      <c r="BR25" s="28"/>
      <c r="BS25" s="28"/>
      <c r="BT25" s="28"/>
      <c r="BU25" s="28"/>
      <c r="BV25" s="28"/>
      <c r="BW25" s="28"/>
      <c r="BX25" s="28"/>
      <c r="BY25" s="28"/>
      <c r="BZ25" s="28"/>
      <c r="CA25" s="28"/>
      <c r="CB25" s="28"/>
    </row>
    <row r="26" spans="1:80" s="152" customFormat="1">
      <c r="A26" s="9"/>
      <c r="B26" s="9"/>
      <c r="C26" s="28"/>
      <c r="E26" s="28" t="s">
        <v>464</v>
      </c>
      <c r="F26" s="201"/>
      <c r="G26" s="5">
        <v>153945444</v>
      </c>
      <c r="H26" s="28"/>
      <c r="I26" s="5"/>
      <c r="J26" s="454"/>
      <c r="K26" s="455" t="s">
        <v>541</v>
      </c>
      <c r="L26" s="455"/>
      <c r="M26" s="247">
        <v>153945444</v>
      </c>
      <c r="N26" s="456">
        <v>0</v>
      </c>
      <c r="O26" s="456"/>
      <c r="P26" s="145"/>
      <c r="Q26" s="454"/>
      <c r="R26" s="488"/>
      <c r="S26" s="454" t="s">
        <v>630</v>
      </c>
      <c r="T26" s="454"/>
      <c r="U26" s="502">
        <v>59288851.810092501</v>
      </c>
      <c r="V26" s="478">
        <v>58231095.25131876</v>
      </c>
      <c r="W26" s="28"/>
      <c r="X26" s="479" t="s">
        <v>632</v>
      </c>
      <c r="Y26" s="502">
        <v>0</v>
      </c>
      <c r="Z26" s="504">
        <v>0</v>
      </c>
      <c r="AA26" s="28"/>
      <c r="AB26" s="131"/>
      <c r="AC26" s="20"/>
      <c r="AD26" s="472" t="s">
        <v>623</v>
      </c>
      <c r="AE26" s="477">
        <v>1734500</v>
      </c>
      <c r="AF26" s="492">
        <v>1718869.1507293398</v>
      </c>
      <c r="AG26" s="456"/>
      <c r="AH26" s="28"/>
      <c r="AI26" s="28"/>
      <c r="AJ26" s="28"/>
      <c r="AK26" s="28"/>
      <c r="AL26" s="28"/>
      <c r="AM26" s="28"/>
      <c r="AN26" s="28"/>
      <c r="AO26" s="28"/>
      <c r="AP26" s="28"/>
      <c r="AQ26" s="28"/>
      <c r="AR26" s="28"/>
      <c r="AS26" s="28"/>
      <c r="AT26" s="28"/>
      <c r="AU26" s="28"/>
      <c r="AV26" s="28"/>
      <c r="AW26" s="28"/>
      <c r="AX26" s="28"/>
      <c r="AY26" s="28"/>
      <c r="AZ26" s="28"/>
      <c r="BA26" s="28"/>
      <c r="BB26" s="28"/>
      <c r="BC26" s="28"/>
      <c r="BD26" s="28"/>
      <c r="BE26" s="28"/>
      <c r="BF26" s="28"/>
      <c r="BG26" s="28"/>
      <c r="BH26" s="28"/>
      <c r="BI26" s="28"/>
      <c r="BJ26" s="28"/>
      <c r="BK26" s="28"/>
      <c r="BL26" s="28"/>
      <c r="BM26" s="28"/>
      <c r="BN26" s="28"/>
      <c r="BO26" s="28"/>
      <c r="BP26" s="28"/>
      <c r="BQ26" s="28"/>
      <c r="BR26" s="28"/>
      <c r="BS26" s="28"/>
      <c r="BT26" s="28"/>
      <c r="BU26" s="28"/>
      <c r="BV26" s="28"/>
      <c r="BW26" s="28"/>
      <c r="BX26" s="28"/>
      <c r="BY26" s="28"/>
      <c r="BZ26" s="28"/>
      <c r="CA26" s="28"/>
      <c r="CB26" s="28"/>
    </row>
    <row r="27" spans="1:80" s="152" customFormat="1">
      <c r="A27" s="9"/>
      <c r="B27" s="9"/>
      <c r="C27" s="28"/>
      <c r="D27" s="22"/>
      <c r="E27" s="28" t="s">
        <v>465</v>
      </c>
      <c r="F27" s="201"/>
      <c r="G27" s="5">
        <v>187964010.00000003</v>
      </c>
      <c r="H27" s="5"/>
      <c r="I27" s="5"/>
      <c r="J27" s="454"/>
      <c r="K27" s="455" t="s">
        <v>541</v>
      </c>
      <c r="L27" s="455"/>
      <c r="M27" s="247">
        <v>187964010.00000003</v>
      </c>
      <c r="N27" s="456">
        <v>0</v>
      </c>
      <c r="O27" s="456"/>
      <c r="P27" s="131"/>
      <c r="Q27" s="454"/>
      <c r="R27" s="488"/>
      <c r="S27" s="477" t="s">
        <v>633</v>
      </c>
      <c r="T27" s="5"/>
      <c r="U27" s="502">
        <v>1855000</v>
      </c>
      <c r="V27" s="478">
        <v>1821905.4407933184</v>
      </c>
      <c r="W27" s="28"/>
      <c r="X27" s="479" t="s">
        <v>632</v>
      </c>
      <c r="Y27" s="502">
        <v>0</v>
      </c>
      <c r="Z27" s="504">
        <v>0</v>
      </c>
      <c r="AA27" s="28"/>
      <c r="AB27" s="131"/>
      <c r="AC27" s="20"/>
      <c r="AD27" s="472" t="s">
        <v>625</v>
      </c>
      <c r="AE27" s="477">
        <v>220000</v>
      </c>
      <c r="AF27" s="492">
        <v>218017.4189452031</v>
      </c>
      <c r="AG27" s="456"/>
      <c r="AH27" s="28"/>
      <c r="AI27" s="28"/>
      <c r="AJ27" s="28"/>
      <c r="AK27" s="28"/>
      <c r="AL27" s="28"/>
      <c r="AM27" s="28"/>
      <c r="AN27" s="28"/>
      <c r="AO27" s="28"/>
      <c r="AP27" s="28"/>
      <c r="AQ27" s="28"/>
      <c r="AR27" s="28"/>
      <c r="AS27" s="28"/>
      <c r="AT27" s="28"/>
      <c r="AU27" s="28"/>
      <c r="AV27" s="28"/>
      <c r="AW27" s="28"/>
      <c r="AX27" s="28"/>
      <c r="AY27" s="28"/>
      <c r="AZ27" s="28"/>
      <c r="BA27" s="28"/>
      <c r="BB27" s="28"/>
      <c r="BC27" s="28"/>
      <c r="BD27" s="28"/>
      <c r="BE27" s="28"/>
      <c r="BF27" s="28"/>
      <c r="BG27" s="28"/>
      <c r="BH27" s="28"/>
      <c r="BI27" s="28"/>
      <c r="BJ27" s="28"/>
      <c r="BK27" s="28"/>
      <c r="BL27" s="28"/>
      <c r="BM27" s="28"/>
      <c r="BN27" s="28"/>
      <c r="BO27" s="28"/>
      <c r="BP27" s="28"/>
      <c r="BQ27" s="28"/>
      <c r="BR27" s="28"/>
      <c r="BS27" s="28"/>
      <c r="BT27" s="28"/>
      <c r="BU27" s="28"/>
      <c r="BV27" s="28"/>
      <c r="BW27" s="28"/>
      <c r="BX27" s="28"/>
      <c r="BY27" s="28"/>
      <c r="BZ27" s="28"/>
      <c r="CA27" s="28"/>
      <c r="CB27" s="28"/>
    </row>
    <row r="28" spans="1:80" s="152" customFormat="1">
      <c r="A28" s="9"/>
      <c r="B28" s="9"/>
      <c r="D28" s="5"/>
      <c r="E28" s="28" t="s">
        <v>466</v>
      </c>
      <c r="F28" s="201"/>
      <c r="G28" s="5">
        <v>129139142</v>
      </c>
      <c r="H28" s="5"/>
      <c r="I28" s="5"/>
      <c r="J28" s="454"/>
      <c r="K28" s="455" t="s">
        <v>541</v>
      </c>
      <c r="L28" s="455"/>
      <c r="M28" s="247">
        <v>129139142</v>
      </c>
      <c r="N28" s="456">
        <v>0</v>
      </c>
      <c r="O28" s="456"/>
      <c r="P28" s="131"/>
      <c r="Q28" s="454"/>
      <c r="R28" s="277"/>
      <c r="S28" s="454" t="s">
        <v>632</v>
      </c>
      <c r="T28" s="454"/>
      <c r="U28" s="502">
        <v>130234488</v>
      </c>
      <c r="V28" s="478">
        <v>127911009.30788794</v>
      </c>
      <c r="W28" s="28"/>
      <c r="X28" s="479" t="s">
        <v>632</v>
      </c>
      <c r="Y28" s="502">
        <v>0</v>
      </c>
      <c r="Z28" s="504">
        <v>0</v>
      </c>
      <c r="AA28" s="28"/>
      <c r="AB28" s="131"/>
      <c r="AC28" s="20"/>
      <c r="AD28" s="472" t="s">
        <v>626</v>
      </c>
      <c r="AE28" s="477">
        <v>0</v>
      </c>
      <c r="AF28" s="492">
        <v>0</v>
      </c>
      <c r="AG28" s="456"/>
      <c r="AH28" s="28"/>
      <c r="AI28" s="28"/>
      <c r="AJ28" s="28"/>
      <c r="AK28" s="28"/>
      <c r="AL28" s="28"/>
      <c r="AM28" s="28"/>
      <c r="AN28" s="28"/>
      <c r="AO28" s="28"/>
      <c r="AP28" s="28"/>
      <c r="AQ28" s="28"/>
      <c r="AR28" s="28"/>
      <c r="AS28" s="28"/>
      <c r="AT28" s="28"/>
      <c r="AU28" s="28"/>
      <c r="AV28" s="28"/>
      <c r="AW28" s="28"/>
      <c r="AX28" s="28"/>
      <c r="AY28" s="28"/>
      <c r="AZ28" s="28"/>
      <c r="BA28" s="28"/>
      <c r="BB28" s="28"/>
      <c r="BC28" s="28"/>
      <c r="BD28" s="28"/>
      <c r="BE28" s="28"/>
      <c r="BF28" s="28"/>
      <c r="BG28" s="28"/>
      <c r="BH28" s="28"/>
      <c r="BI28" s="28"/>
      <c r="BJ28" s="28"/>
      <c r="BK28" s="28"/>
      <c r="BL28" s="28"/>
      <c r="BM28" s="28"/>
      <c r="BN28" s="28"/>
      <c r="BO28" s="28"/>
      <c r="BP28" s="28"/>
      <c r="BQ28" s="28"/>
      <c r="BR28" s="28"/>
      <c r="BS28" s="28"/>
      <c r="BT28" s="28"/>
      <c r="BU28" s="28"/>
      <c r="BV28" s="28"/>
      <c r="BW28" s="28"/>
      <c r="BX28" s="28"/>
      <c r="BY28" s="28"/>
      <c r="BZ28" s="28"/>
      <c r="CA28" s="28"/>
      <c r="CB28" s="28"/>
    </row>
    <row r="29" spans="1:80" s="152" customFormat="1">
      <c r="A29" s="9"/>
      <c r="B29" s="9"/>
      <c r="C29" s="28"/>
      <c r="D29" s="5"/>
      <c r="E29" s="28" t="s">
        <v>467</v>
      </c>
      <c r="F29" s="201"/>
      <c r="G29" s="5">
        <v>47489060.000000015</v>
      </c>
      <c r="H29" s="5"/>
      <c r="I29" s="5"/>
      <c r="J29" s="454"/>
      <c r="K29" s="455" t="s">
        <v>541</v>
      </c>
      <c r="L29" s="455"/>
      <c r="M29" s="247">
        <v>47489060.000000015</v>
      </c>
      <c r="N29" s="456">
        <v>0</v>
      </c>
      <c r="O29" s="456"/>
      <c r="P29" s="145"/>
      <c r="Q29" s="454"/>
      <c r="R29" s="277" t="s">
        <v>638</v>
      </c>
      <c r="S29" s="454"/>
      <c r="T29" s="454"/>
      <c r="U29" s="502"/>
      <c r="V29" s="478"/>
      <c r="W29" s="28"/>
      <c r="X29" s="479" t="s">
        <v>632</v>
      </c>
      <c r="Y29" s="502">
        <v>0</v>
      </c>
      <c r="Z29" s="504">
        <v>0</v>
      </c>
      <c r="AA29" s="28"/>
      <c r="AB29" s="131"/>
      <c r="AC29" s="20"/>
      <c r="AD29" s="472" t="s">
        <v>629</v>
      </c>
      <c r="AE29" s="477">
        <v>0</v>
      </c>
      <c r="AF29" s="492">
        <v>0</v>
      </c>
      <c r="AG29" s="456"/>
      <c r="AH29" s="28"/>
      <c r="AI29" s="28"/>
      <c r="AJ29" s="28"/>
      <c r="AK29" s="28"/>
      <c r="AL29" s="28"/>
      <c r="AM29" s="28"/>
      <c r="AN29" s="28"/>
      <c r="AO29" s="28"/>
      <c r="AP29" s="28"/>
      <c r="AQ29" s="28"/>
      <c r="AR29" s="28"/>
      <c r="AS29" s="28"/>
      <c r="AT29" s="28"/>
      <c r="AU29" s="28"/>
      <c r="AV29" s="28"/>
      <c r="AW29" s="28"/>
      <c r="AX29" s="28"/>
      <c r="AY29" s="28"/>
      <c r="AZ29" s="28"/>
      <c r="BA29" s="28"/>
      <c r="BB29" s="28"/>
      <c r="BC29" s="28"/>
      <c r="BD29" s="28"/>
      <c r="BE29" s="28"/>
      <c r="BF29" s="28"/>
      <c r="BG29" s="28"/>
      <c r="BH29" s="28"/>
      <c r="BI29" s="28"/>
      <c r="BJ29" s="28"/>
      <c r="BK29" s="28"/>
      <c r="BL29" s="28"/>
      <c r="BM29" s="28"/>
      <c r="BN29" s="28"/>
      <c r="BO29" s="28"/>
      <c r="BP29" s="28"/>
      <c r="BQ29" s="28"/>
      <c r="BR29" s="28"/>
      <c r="BS29" s="28"/>
      <c r="BT29" s="28"/>
      <c r="BU29" s="28"/>
      <c r="BV29" s="28"/>
      <c r="BW29" s="28"/>
      <c r="BX29" s="28"/>
      <c r="BY29" s="28"/>
      <c r="BZ29" s="28"/>
      <c r="CA29" s="28"/>
      <c r="CB29" s="28"/>
    </row>
    <row r="30" spans="1:80" s="152" customFormat="1">
      <c r="A30" s="9"/>
      <c r="B30" s="9"/>
      <c r="C30" s="28"/>
      <c r="D30" s="5"/>
      <c r="E30" s="28" t="s">
        <v>468</v>
      </c>
      <c r="F30" s="201"/>
      <c r="G30" s="5">
        <v>-36228475.000000007</v>
      </c>
      <c r="H30" s="5"/>
      <c r="I30" s="5"/>
      <c r="J30" s="454"/>
      <c r="K30" s="455" t="s">
        <v>541</v>
      </c>
      <c r="L30" s="455"/>
      <c r="M30" s="247">
        <v>-36228475.000000007</v>
      </c>
      <c r="N30" s="456">
        <v>0</v>
      </c>
      <c r="O30" s="456"/>
      <c r="P30" s="145"/>
      <c r="Q30" s="454"/>
      <c r="R30" s="488"/>
      <c r="S30" s="454" t="s">
        <v>639</v>
      </c>
      <c r="T30" s="454"/>
      <c r="U30" s="502">
        <v>22463907.543875001</v>
      </c>
      <c r="V30" s="478">
        <v>22220590.424818527</v>
      </c>
      <c r="W30" s="28"/>
      <c r="X30" s="495" t="s">
        <v>38</v>
      </c>
      <c r="Y30" s="513">
        <v>0</v>
      </c>
      <c r="Z30" s="514">
        <v>0</v>
      </c>
      <c r="AA30" s="28"/>
      <c r="AB30" s="131"/>
      <c r="AC30" s="20"/>
      <c r="AD30" s="472" t="s">
        <v>632</v>
      </c>
      <c r="AE30" s="477">
        <v>1208000</v>
      </c>
      <c r="AF30" s="492">
        <v>1197113.8276627515</v>
      </c>
      <c r="AG30" s="456"/>
      <c r="AH30" s="28"/>
      <c r="AI30" s="28"/>
      <c r="AJ30" s="28"/>
      <c r="AK30" s="28"/>
      <c r="AL30" s="28"/>
      <c r="AM30" s="28"/>
      <c r="AN30" s="28"/>
      <c r="AO30" s="28"/>
      <c r="AP30" s="28"/>
      <c r="AQ30" s="28"/>
      <c r="AR30" s="28"/>
      <c r="AS30" s="28"/>
      <c r="AT30" s="28"/>
      <c r="AU30" s="28"/>
      <c r="AV30" s="28"/>
      <c r="AW30" s="28"/>
      <c r="AX30" s="28"/>
      <c r="AY30" s="28"/>
      <c r="AZ30" s="28"/>
      <c r="BA30" s="28"/>
      <c r="BB30" s="28"/>
      <c r="BC30" s="28"/>
      <c r="BD30" s="28"/>
      <c r="BE30" s="28"/>
      <c r="BF30" s="28"/>
      <c r="BG30" s="28"/>
      <c r="BH30" s="28"/>
      <c r="BI30" s="28"/>
      <c r="BJ30" s="28"/>
      <c r="BK30" s="28"/>
      <c r="BL30" s="28"/>
      <c r="BM30" s="28"/>
      <c r="BN30" s="28"/>
      <c r="BO30" s="28"/>
      <c r="BP30" s="28"/>
      <c r="BQ30" s="28"/>
      <c r="BR30" s="28"/>
      <c r="BS30" s="28"/>
      <c r="BT30" s="28"/>
      <c r="BU30" s="28"/>
      <c r="BV30" s="28"/>
      <c r="BW30" s="28"/>
      <c r="BX30" s="28"/>
      <c r="BY30" s="28"/>
      <c r="BZ30" s="28"/>
      <c r="CA30" s="28"/>
      <c r="CB30" s="28"/>
    </row>
    <row r="31" spans="1:80" s="152" customFormat="1">
      <c r="A31" s="9"/>
      <c r="B31" s="9"/>
      <c r="E31" s="146" t="s">
        <v>640</v>
      </c>
      <c r="F31" s="201"/>
      <c r="G31" s="452">
        <v>482309181</v>
      </c>
      <c r="H31" s="5"/>
      <c r="I31" s="5"/>
      <c r="J31" s="454"/>
      <c r="K31" s="455" t="s">
        <v>541</v>
      </c>
      <c r="L31" s="455"/>
      <c r="M31" s="241">
        <v>482309181</v>
      </c>
      <c r="N31" s="456"/>
      <c r="O31" s="456"/>
      <c r="P31" s="131"/>
      <c r="Q31" s="454"/>
      <c r="R31" s="488"/>
      <c r="S31" s="454" t="s">
        <v>641</v>
      </c>
      <c r="T31" s="454"/>
      <c r="U31" s="502">
        <v>25545161.197791666</v>
      </c>
      <c r="V31" s="478">
        <v>25268469.575181488</v>
      </c>
      <c r="W31" s="28"/>
      <c r="X31" s="89"/>
      <c r="Y31" s="145"/>
      <c r="Z31" s="467"/>
      <c r="AA31" s="28"/>
      <c r="AB31" s="131"/>
      <c r="AC31" s="20"/>
      <c r="AD31" s="115" t="s">
        <v>635</v>
      </c>
      <c r="AE31" s="477">
        <v>-781400</v>
      </c>
      <c r="AF31" s="492">
        <v>-774358.23256264406</v>
      </c>
      <c r="AG31" s="456"/>
      <c r="AH31" s="28"/>
      <c r="AI31" s="28"/>
      <c r="AJ31" s="28"/>
      <c r="AK31" s="28"/>
      <c r="AL31" s="28"/>
      <c r="AM31" s="28"/>
      <c r="AN31" s="28"/>
      <c r="AO31" s="28"/>
      <c r="AP31" s="28"/>
      <c r="AQ31" s="28"/>
      <c r="AR31" s="28"/>
      <c r="AS31" s="28"/>
      <c r="AT31" s="28"/>
      <c r="AU31" s="28"/>
      <c r="AV31" s="28"/>
      <c r="AW31" s="28"/>
      <c r="AX31" s="28"/>
      <c r="AY31" s="28"/>
      <c r="AZ31" s="28"/>
      <c r="BA31" s="28"/>
      <c r="BB31" s="28"/>
      <c r="BC31" s="28"/>
      <c r="BD31" s="28"/>
      <c r="BE31" s="28"/>
      <c r="BF31" s="28"/>
      <c r="BG31" s="28"/>
      <c r="BH31" s="28"/>
      <c r="BI31" s="28"/>
      <c r="BJ31" s="28"/>
      <c r="BK31" s="28"/>
      <c r="BL31" s="28"/>
      <c r="BM31" s="28"/>
      <c r="BN31" s="28"/>
      <c r="BO31" s="28"/>
      <c r="BP31" s="28"/>
      <c r="BQ31" s="28"/>
      <c r="BR31" s="28"/>
      <c r="BS31" s="28"/>
      <c r="BT31" s="28"/>
      <c r="BU31" s="28"/>
      <c r="BV31" s="28"/>
      <c r="BW31" s="28"/>
      <c r="BX31" s="28"/>
      <c r="BY31" s="28"/>
      <c r="BZ31" s="28"/>
      <c r="CA31" s="28"/>
      <c r="CB31" s="28"/>
    </row>
    <row r="32" spans="1:80" s="152" customFormat="1">
      <c r="A32" s="9"/>
      <c r="B32" s="9"/>
      <c r="E32" s="28" t="s">
        <v>33</v>
      </c>
      <c r="F32" s="201"/>
      <c r="G32" s="5">
        <v>371011256.38</v>
      </c>
      <c r="I32" s="488"/>
      <c r="J32" s="454"/>
      <c r="K32" s="455" t="s">
        <v>541</v>
      </c>
      <c r="L32" s="455"/>
      <c r="M32" s="247">
        <v>591011256.38</v>
      </c>
      <c r="N32" s="456">
        <v>-220000000</v>
      </c>
      <c r="O32" s="456"/>
      <c r="P32" s="131"/>
      <c r="Q32" s="454"/>
      <c r="R32" s="277"/>
      <c r="S32" s="454" t="s">
        <v>642</v>
      </c>
      <c r="T32" s="454"/>
      <c r="U32" s="502">
        <v>160507279.78512037</v>
      </c>
      <c r="V32" s="478">
        <v>129139142</v>
      </c>
      <c r="W32" s="28"/>
      <c r="X32" s="468" t="s">
        <v>643</v>
      </c>
      <c r="Y32" s="515">
        <v>1068257938.9509246</v>
      </c>
      <c r="Z32" s="516">
        <v>1071076178.5391206</v>
      </c>
      <c r="AA32" s="28"/>
      <c r="AB32" s="505"/>
      <c r="AC32" s="506"/>
      <c r="AD32" s="507" t="s">
        <v>38</v>
      </c>
      <c r="AE32" s="508">
        <v>2381100</v>
      </c>
      <c r="AF32" s="509">
        <v>2359642.1647746502</v>
      </c>
      <c r="AG32" s="456"/>
      <c r="AH32" s="28"/>
      <c r="AI32" s="28"/>
      <c r="AJ32" s="28"/>
      <c r="AK32" s="28"/>
      <c r="AL32" s="28"/>
      <c r="AM32" s="28"/>
      <c r="AN32" s="28"/>
      <c r="AO32" s="28"/>
      <c r="AP32" s="28"/>
      <c r="AQ32" s="28"/>
      <c r="AR32" s="28"/>
      <c r="AS32" s="28"/>
      <c r="AT32" s="28"/>
      <c r="AU32" s="28"/>
      <c r="AV32" s="28"/>
      <c r="AW32" s="28"/>
      <c r="AX32" s="28"/>
      <c r="AY32" s="28"/>
      <c r="AZ32" s="28"/>
      <c r="BA32" s="28"/>
      <c r="BB32" s="28"/>
      <c r="BC32" s="28"/>
      <c r="BD32" s="28"/>
      <c r="BE32" s="28"/>
      <c r="BF32" s="28"/>
      <c r="BG32" s="28"/>
      <c r="BH32" s="28"/>
      <c r="BI32" s="28"/>
      <c r="BJ32" s="28"/>
      <c r="BK32" s="28"/>
      <c r="BL32" s="28"/>
      <c r="BM32" s="28"/>
      <c r="BN32" s="28"/>
      <c r="BO32" s="28"/>
      <c r="BP32" s="28"/>
      <c r="BQ32" s="28"/>
      <c r="BR32" s="28"/>
      <c r="BS32" s="28"/>
      <c r="BT32" s="28"/>
      <c r="BU32" s="28"/>
      <c r="BV32" s="28"/>
      <c r="BW32" s="28"/>
      <c r="BX32" s="28"/>
      <c r="BY32" s="28"/>
      <c r="BZ32" s="28"/>
      <c r="CA32" s="28"/>
      <c r="CB32" s="28"/>
    </row>
    <row r="33" spans="1:80" s="152" customFormat="1">
      <c r="A33" s="9"/>
      <c r="B33" s="9"/>
      <c r="C33" s="28"/>
      <c r="D33" s="5"/>
      <c r="E33" s="28" t="s">
        <v>475</v>
      </c>
      <c r="F33" s="201"/>
      <c r="G33" s="5">
        <v>6041001.3300000001</v>
      </c>
      <c r="H33" s="5"/>
      <c r="I33" s="5"/>
      <c r="J33" s="454"/>
      <c r="K33" s="455" t="s">
        <v>541</v>
      </c>
      <c r="L33" s="455"/>
      <c r="M33" s="247">
        <v>6041001.3300000001</v>
      </c>
      <c r="N33" s="456">
        <v>0</v>
      </c>
      <c r="O33" s="456"/>
      <c r="P33" s="131"/>
      <c r="Q33" s="454"/>
      <c r="R33" s="277" t="s">
        <v>644</v>
      </c>
      <c r="S33" s="454"/>
      <c r="T33" s="454"/>
      <c r="U33" s="502"/>
      <c r="V33" s="478"/>
      <c r="W33" s="28"/>
      <c r="X33" s="468"/>
      <c r="Y33" s="515"/>
      <c r="Z33" s="516"/>
      <c r="AA33" s="28"/>
      <c r="AB33" s="487"/>
      <c r="AC33" s="517" t="s">
        <v>645</v>
      </c>
      <c r="AD33" s="518"/>
      <c r="AE33" s="519"/>
      <c r="AF33" s="520"/>
      <c r="AG33" s="456"/>
      <c r="AH33" s="28"/>
      <c r="AI33" s="28"/>
      <c r="AJ33" s="28"/>
      <c r="AK33" s="28"/>
      <c r="AL33" s="28"/>
      <c r="AM33" s="28"/>
      <c r="AN33" s="28"/>
      <c r="AO33" s="28"/>
      <c r="AP33" s="28"/>
      <c r="AQ33" s="28"/>
      <c r="AR33" s="28"/>
      <c r="AS33" s="28"/>
      <c r="AT33" s="28"/>
      <c r="AU33" s="28"/>
      <c r="AV33" s="28"/>
      <c r="AW33" s="28"/>
      <c r="AX33" s="28"/>
      <c r="AY33" s="28"/>
      <c r="AZ33" s="28"/>
      <c r="BA33" s="28"/>
      <c r="BB33" s="28"/>
      <c r="BC33" s="28"/>
      <c r="BD33" s="28"/>
      <c r="BE33" s="28"/>
      <c r="BF33" s="28"/>
      <c r="BG33" s="28"/>
      <c r="BH33" s="28"/>
      <c r="BI33" s="28"/>
      <c r="BJ33" s="28"/>
      <c r="BK33" s="28"/>
      <c r="BL33" s="28"/>
      <c r="BM33" s="28"/>
      <c r="BN33" s="28"/>
      <c r="BO33" s="28"/>
      <c r="BP33" s="28"/>
      <c r="BQ33" s="28"/>
      <c r="BR33" s="28"/>
      <c r="BS33" s="28"/>
      <c r="BT33" s="28"/>
      <c r="BU33" s="28"/>
      <c r="BV33" s="28"/>
      <c r="BW33" s="28"/>
      <c r="BX33" s="28"/>
      <c r="BY33" s="28"/>
      <c r="BZ33" s="28"/>
      <c r="CA33" s="28"/>
      <c r="CB33" s="28"/>
    </row>
    <row r="34" spans="1:80" s="152" customFormat="1">
      <c r="A34" s="21"/>
      <c r="B34" s="21"/>
      <c r="C34" s="22" t="s">
        <v>646</v>
      </c>
      <c r="D34" s="5"/>
      <c r="E34" s="28" t="s">
        <v>647</v>
      </c>
      <c r="F34" s="201"/>
      <c r="G34" s="5">
        <v>36463714.81000001</v>
      </c>
      <c r="H34" s="5"/>
      <c r="I34" s="5"/>
      <c r="J34" s="454"/>
      <c r="K34" s="455" t="s">
        <v>541</v>
      </c>
      <c r="L34" s="455"/>
      <c r="M34" s="247">
        <v>36463714.81000001</v>
      </c>
      <c r="N34" s="456">
        <v>0</v>
      </c>
      <c r="O34" s="456"/>
      <c r="P34" s="131"/>
      <c r="Q34" s="454"/>
      <c r="R34" s="277"/>
      <c r="S34" s="277" t="s">
        <v>628</v>
      </c>
      <c r="T34" s="454"/>
      <c r="U34" s="502"/>
      <c r="V34" s="478"/>
      <c r="W34" s="28"/>
      <c r="X34" s="468" t="s">
        <v>648</v>
      </c>
      <c r="Y34" s="521">
        <v>270265378.34170377</v>
      </c>
      <c r="Z34" s="520">
        <v>270978382.72087955</v>
      </c>
      <c r="AA34" s="28"/>
      <c r="AB34" s="487"/>
      <c r="AC34" s="522"/>
      <c r="AD34" s="518" t="s">
        <v>623</v>
      </c>
      <c r="AE34" s="477">
        <v>3521000</v>
      </c>
      <c r="AF34" s="492">
        <v>3489269.6913911821</v>
      </c>
      <c r="AG34" s="456"/>
      <c r="AH34" s="28"/>
      <c r="AI34" s="28"/>
      <c r="AJ34" s="28"/>
      <c r="AK34" s="28"/>
      <c r="AL34" s="28"/>
      <c r="AM34" s="28"/>
      <c r="AN34" s="28"/>
      <c r="AO34" s="28"/>
      <c r="AP34" s="28"/>
      <c r="AQ34" s="28"/>
      <c r="AR34" s="28"/>
      <c r="AS34" s="28"/>
      <c r="AT34" s="28"/>
      <c r="AU34" s="28"/>
      <c r="AV34" s="28"/>
      <c r="AW34" s="28"/>
      <c r="AX34" s="28"/>
      <c r="AY34" s="28"/>
      <c r="AZ34" s="28"/>
      <c r="BA34" s="28"/>
      <c r="BB34" s="28"/>
      <c r="BC34" s="28"/>
      <c r="BD34" s="28"/>
      <c r="BE34" s="28"/>
      <c r="BF34" s="28"/>
      <c r="BG34" s="28"/>
      <c r="BH34" s="28"/>
      <c r="BI34" s="28"/>
      <c r="BJ34" s="28"/>
      <c r="BK34" s="28"/>
      <c r="BL34" s="28"/>
      <c r="BM34" s="28"/>
      <c r="BN34" s="28"/>
      <c r="BO34" s="28"/>
      <c r="BP34" s="28"/>
      <c r="BQ34" s="28"/>
      <c r="BR34" s="28"/>
      <c r="BS34" s="28"/>
      <c r="BT34" s="28"/>
      <c r="BU34" s="28"/>
      <c r="BV34" s="28"/>
      <c r="BW34" s="28"/>
      <c r="BX34" s="28"/>
      <c r="BY34" s="28"/>
      <c r="BZ34" s="28"/>
      <c r="CA34" s="28"/>
      <c r="CB34" s="28"/>
    </row>
    <row r="35" spans="1:80" s="152" customFormat="1">
      <c r="A35" s="21"/>
      <c r="B35" s="21"/>
      <c r="C35" s="28"/>
      <c r="D35" s="5"/>
      <c r="E35" s="28" t="s">
        <v>484</v>
      </c>
      <c r="F35" s="201"/>
      <c r="G35" s="5">
        <v>24054957.9863756</v>
      </c>
      <c r="H35" s="5"/>
      <c r="I35" s="5"/>
      <c r="J35" s="454"/>
      <c r="K35" s="455" t="s">
        <v>541</v>
      </c>
      <c r="L35" s="455"/>
      <c r="M35" s="247">
        <v>24054957.9863756</v>
      </c>
      <c r="N35" s="456">
        <v>0</v>
      </c>
      <c r="O35" s="456"/>
      <c r="P35" s="131"/>
      <c r="Q35" s="454"/>
      <c r="R35" s="277"/>
      <c r="S35" s="277"/>
      <c r="T35" s="454" t="s">
        <v>630</v>
      </c>
      <c r="U35" s="502">
        <v>0</v>
      </c>
      <c r="V35" s="482">
        <v>0</v>
      </c>
      <c r="W35" s="28"/>
      <c r="X35" s="468"/>
      <c r="Y35" s="145"/>
      <c r="Z35" s="467"/>
      <c r="AA35" s="28"/>
      <c r="AB35" s="487"/>
      <c r="AC35" s="522"/>
      <c r="AD35" s="518" t="s">
        <v>625</v>
      </c>
      <c r="AE35" s="477">
        <v>2312700</v>
      </c>
      <c r="AF35" s="492">
        <v>2291858.5672480511</v>
      </c>
      <c r="AG35" s="456"/>
      <c r="AH35" s="28"/>
      <c r="AI35" s="28"/>
      <c r="AJ35" s="28"/>
      <c r="AK35" s="28"/>
      <c r="AL35" s="28"/>
      <c r="AM35" s="28"/>
      <c r="AN35" s="28"/>
      <c r="AO35" s="28"/>
      <c r="AP35" s="28"/>
      <c r="AQ35" s="28"/>
      <c r="AR35" s="28"/>
      <c r="AS35" s="28"/>
      <c r="AT35" s="28"/>
      <c r="AU35" s="28"/>
      <c r="AV35" s="28"/>
      <c r="AW35" s="28"/>
      <c r="AX35" s="28"/>
      <c r="AY35" s="28"/>
      <c r="AZ35" s="28"/>
      <c r="BA35" s="28"/>
      <c r="BB35" s="28"/>
      <c r="BC35" s="28"/>
      <c r="BD35" s="28"/>
      <c r="BE35" s="28"/>
      <c r="BF35" s="28"/>
      <c r="BG35" s="28"/>
      <c r="BH35" s="28"/>
      <c r="BI35" s="28"/>
      <c r="BJ35" s="28"/>
      <c r="BK35" s="28"/>
      <c r="BL35" s="28"/>
      <c r="BM35" s="28"/>
      <c r="BN35" s="28"/>
      <c r="BO35" s="28"/>
      <c r="BP35" s="28"/>
      <c r="BQ35" s="28"/>
      <c r="BR35" s="28"/>
      <c r="BS35" s="28"/>
      <c r="BT35" s="28"/>
      <c r="BU35" s="28"/>
      <c r="BV35" s="28"/>
      <c r="BW35" s="28"/>
      <c r="BX35" s="28"/>
      <c r="BY35" s="28"/>
      <c r="BZ35" s="28"/>
      <c r="CA35" s="28"/>
      <c r="CB35" s="28"/>
    </row>
    <row r="36" spans="1:80" s="152" customFormat="1">
      <c r="A36" s="21"/>
      <c r="B36" s="21"/>
      <c r="C36" s="28"/>
      <c r="D36" s="5"/>
      <c r="E36" s="28" t="s">
        <v>485</v>
      </c>
      <c r="F36" s="201"/>
      <c r="G36" s="5">
        <v>17829772.16</v>
      </c>
      <c r="H36" s="5"/>
      <c r="I36" s="5"/>
      <c r="J36" s="454"/>
      <c r="K36" s="455" t="s">
        <v>541</v>
      </c>
      <c r="L36" s="455"/>
      <c r="M36" s="247">
        <v>17829772.16</v>
      </c>
      <c r="N36" s="456">
        <v>0</v>
      </c>
      <c r="O36" s="456"/>
      <c r="P36" s="131"/>
      <c r="Q36" s="454"/>
      <c r="R36" s="277"/>
      <c r="S36" s="488"/>
      <c r="T36" s="477" t="s">
        <v>633</v>
      </c>
      <c r="U36" s="502">
        <v>-4907000</v>
      </c>
      <c r="V36" s="482">
        <v>-4028090.2938213265</v>
      </c>
      <c r="W36" s="28"/>
      <c r="X36" s="468" t="s">
        <v>649</v>
      </c>
      <c r="Y36" s="145"/>
      <c r="Z36" s="467"/>
      <c r="AA36" s="28"/>
      <c r="AB36" s="487"/>
      <c r="AC36" s="522"/>
      <c r="AD36" s="518" t="s">
        <v>626</v>
      </c>
      <c r="AE36" s="477">
        <v>0</v>
      </c>
      <c r="AF36" s="492">
        <v>0</v>
      </c>
      <c r="AG36" s="456"/>
      <c r="AH36" s="28"/>
      <c r="AI36" s="28"/>
      <c r="AJ36" s="28"/>
      <c r="AK36" s="28"/>
      <c r="AL36" s="28"/>
      <c r="AM36" s="28"/>
      <c r="AN36" s="28"/>
      <c r="AO36" s="28"/>
      <c r="AP36" s="28"/>
      <c r="AQ36" s="28"/>
      <c r="AR36" s="28"/>
      <c r="AS36" s="28"/>
      <c r="AT36" s="28"/>
      <c r="AU36" s="28"/>
      <c r="AV36" s="28"/>
      <c r="AW36" s="28"/>
      <c r="AX36" s="28"/>
      <c r="AY36" s="28"/>
      <c r="AZ36" s="28"/>
      <c r="BA36" s="28"/>
      <c r="BB36" s="28"/>
      <c r="BC36" s="28"/>
      <c r="BD36" s="28"/>
      <c r="BE36" s="28"/>
      <c r="BF36" s="28"/>
      <c r="BG36" s="28"/>
      <c r="BH36" s="28"/>
      <c r="BI36" s="28"/>
      <c r="BJ36" s="28"/>
      <c r="BK36" s="28"/>
      <c r="BL36" s="28"/>
      <c r="BM36" s="28"/>
      <c r="BN36" s="28"/>
      <c r="BO36" s="28"/>
      <c r="BP36" s="28"/>
      <c r="BQ36" s="28"/>
      <c r="BR36" s="28"/>
      <c r="BS36" s="28"/>
      <c r="BT36" s="28"/>
      <c r="BU36" s="28"/>
      <c r="BV36" s="28"/>
      <c r="BW36" s="28"/>
      <c r="BX36" s="28"/>
      <c r="BY36" s="28"/>
      <c r="BZ36" s="28"/>
      <c r="CA36" s="28"/>
      <c r="CB36" s="28"/>
    </row>
    <row r="37" spans="1:80" s="152" customFormat="1">
      <c r="A37" s="21"/>
      <c r="B37" s="21"/>
      <c r="C37" s="28"/>
      <c r="D37" s="5"/>
      <c r="E37" s="28" t="s">
        <v>486</v>
      </c>
      <c r="F37" s="201"/>
      <c r="G37" s="5">
        <v>34602299.899999999</v>
      </c>
      <c r="H37" s="5"/>
      <c r="I37" s="5"/>
      <c r="J37" s="454"/>
      <c r="K37" s="455" t="s">
        <v>541</v>
      </c>
      <c r="L37" s="455"/>
      <c r="M37" s="247">
        <v>34602299.899999999</v>
      </c>
      <c r="N37" s="456">
        <v>0</v>
      </c>
      <c r="O37" s="456"/>
      <c r="P37" s="131"/>
      <c r="Q37" s="454"/>
      <c r="R37" s="277"/>
      <c r="S37" s="488"/>
      <c r="T37" s="454" t="s">
        <v>632</v>
      </c>
      <c r="U37" s="502">
        <v>-31170352</v>
      </c>
      <c r="V37" s="482">
        <v>-25587322.67091791</v>
      </c>
      <c r="W37" s="28"/>
      <c r="X37" s="479" t="s">
        <v>634</v>
      </c>
      <c r="Y37" s="502">
        <v>0</v>
      </c>
      <c r="Z37" s="523">
        <v>0</v>
      </c>
      <c r="AA37" s="28"/>
      <c r="AB37" s="487"/>
      <c r="AC37" s="522"/>
      <c r="AD37" s="518" t="s">
        <v>629</v>
      </c>
      <c r="AE37" s="477">
        <v>0</v>
      </c>
      <c r="AF37" s="492">
        <v>0</v>
      </c>
      <c r="AG37" s="456"/>
      <c r="AH37" s="28"/>
      <c r="AI37" s="28"/>
      <c r="AJ37" s="28"/>
      <c r="AK37" s="28"/>
      <c r="AL37" s="28"/>
      <c r="AM37" s="28"/>
      <c r="AN37" s="28"/>
      <c r="AO37" s="28"/>
      <c r="AP37" s="28"/>
      <c r="AQ37" s="28"/>
      <c r="AR37" s="28"/>
      <c r="AS37" s="28"/>
      <c r="AT37" s="28"/>
      <c r="AU37" s="28"/>
      <c r="AV37" s="28"/>
      <c r="AW37" s="28"/>
      <c r="AX37" s="28"/>
      <c r="AY37" s="28"/>
      <c r="AZ37" s="28"/>
      <c r="BA37" s="28"/>
      <c r="BB37" s="28"/>
      <c r="BC37" s="28"/>
      <c r="BD37" s="28"/>
      <c r="BE37" s="28"/>
      <c r="BF37" s="28"/>
      <c r="BG37" s="28"/>
      <c r="BH37" s="28"/>
      <c r="BI37" s="28"/>
      <c r="BJ37" s="28"/>
      <c r="BK37" s="28"/>
      <c r="BL37" s="28"/>
      <c r="BM37" s="28"/>
      <c r="BN37" s="28"/>
      <c r="BO37" s="28"/>
      <c r="BP37" s="28"/>
      <c r="BQ37" s="28"/>
      <c r="BR37" s="28"/>
      <c r="BS37" s="28"/>
      <c r="BT37" s="28"/>
      <c r="BU37" s="28"/>
      <c r="BV37" s="28"/>
      <c r="BW37" s="28"/>
      <c r="BX37" s="28"/>
      <c r="BY37" s="28"/>
      <c r="BZ37" s="28"/>
      <c r="CA37" s="28"/>
      <c r="CB37" s="28"/>
    </row>
    <row r="38" spans="1:80" s="152" customFormat="1">
      <c r="A38" s="9"/>
      <c r="B38" s="9"/>
      <c r="C38" s="28"/>
      <c r="D38" s="476"/>
      <c r="E38" s="28" t="s">
        <v>477</v>
      </c>
      <c r="F38" s="201"/>
      <c r="G38" s="5">
        <v>351801716.35999995</v>
      </c>
      <c r="H38" s="5"/>
      <c r="I38" s="5"/>
      <c r="J38" s="454"/>
      <c r="K38" s="455" t="s">
        <v>541</v>
      </c>
      <c r="L38" s="455"/>
      <c r="M38" s="247">
        <v>351801716.35999995</v>
      </c>
      <c r="N38" s="456">
        <v>0</v>
      </c>
      <c r="O38" s="456"/>
      <c r="P38" s="131"/>
      <c r="Q38" s="454"/>
      <c r="R38" s="277"/>
      <c r="S38" s="488" t="s">
        <v>636</v>
      </c>
      <c r="T38" s="454"/>
      <c r="U38" s="502"/>
      <c r="V38" s="482">
        <v>0</v>
      </c>
      <c r="W38" s="28"/>
      <c r="X38" s="479" t="s">
        <v>650</v>
      </c>
      <c r="Y38" s="502">
        <v>0</v>
      </c>
      <c r="Z38" s="523">
        <v>0</v>
      </c>
      <c r="AA38" s="28"/>
      <c r="AB38" s="487"/>
      <c r="AC38" s="522"/>
      <c r="AD38" s="518" t="s">
        <v>632</v>
      </c>
      <c r="AE38" s="477">
        <v>287800</v>
      </c>
      <c r="AF38" s="492">
        <v>285206.42351104296</v>
      </c>
      <c r="AG38" s="456"/>
      <c r="AH38" s="28"/>
      <c r="AI38" s="28"/>
      <c r="AJ38" s="28"/>
      <c r="AK38" s="28"/>
      <c r="AL38" s="28"/>
      <c r="AM38" s="28"/>
      <c r="AN38" s="28"/>
      <c r="AO38" s="28"/>
      <c r="AP38" s="28"/>
      <c r="AQ38" s="28"/>
      <c r="AR38" s="28"/>
      <c r="AS38" s="28"/>
      <c r="AT38" s="28"/>
      <c r="AU38" s="28"/>
      <c r="AV38" s="28"/>
      <c r="AW38" s="28"/>
      <c r="AX38" s="28"/>
      <c r="AY38" s="28"/>
      <c r="AZ38" s="28"/>
      <c r="BA38" s="28"/>
      <c r="BB38" s="28"/>
      <c r="BC38" s="28"/>
      <c r="BD38" s="28"/>
      <c r="BE38" s="28"/>
      <c r="BF38" s="28"/>
      <c r="BG38" s="28"/>
      <c r="BH38" s="28"/>
      <c r="BI38" s="28"/>
      <c r="BJ38" s="28"/>
      <c r="BK38" s="28"/>
      <c r="BL38" s="28"/>
      <c r="BM38" s="28"/>
      <c r="BN38" s="28"/>
      <c r="BO38" s="28"/>
      <c r="BP38" s="28"/>
      <c r="BQ38" s="28"/>
      <c r="BR38" s="28"/>
      <c r="BS38" s="28"/>
      <c r="BT38" s="28"/>
      <c r="BU38" s="28"/>
      <c r="BV38" s="28"/>
      <c r="BW38" s="28"/>
      <c r="BX38" s="28"/>
      <c r="BY38" s="28"/>
      <c r="BZ38" s="28"/>
      <c r="CA38" s="28"/>
      <c r="CB38" s="28"/>
    </row>
    <row r="39" spans="1:80" s="152" customFormat="1">
      <c r="A39" s="9"/>
      <c r="B39" s="9"/>
      <c r="C39" s="456"/>
      <c r="D39" s="5"/>
      <c r="E39" s="28" t="s">
        <v>651</v>
      </c>
      <c r="F39" s="201"/>
      <c r="G39" s="5">
        <v>-12080000</v>
      </c>
      <c r="H39" s="5"/>
      <c r="I39" s="5"/>
      <c r="J39" s="454"/>
      <c r="K39" s="455" t="s">
        <v>541</v>
      </c>
      <c r="L39" s="455"/>
      <c r="M39" s="247">
        <v>-12080000</v>
      </c>
      <c r="N39" s="456">
        <v>0</v>
      </c>
      <c r="O39" s="456"/>
      <c r="P39" s="131"/>
      <c r="Q39" s="454"/>
      <c r="R39" s="277"/>
      <c r="S39" s="488"/>
      <c r="T39" s="454" t="s">
        <v>630</v>
      </c>
      <c r="U39" s="502">
        <v>0</v>
      </c>
      <c r="V39" s="482">
        <v>0</v>
      </c>
      <c r="W39" s="28"/>
      <c r="X39" s="479" t="s">
        <v>652</v>
      </c>
      <c r="Y39" s="502">
        <v>0</v>
      </c>
      <c r="Z39" s="523">
        <v>0</v>
      </c>
      <c r="AA39" s="28"/>
      <c r="AB39" s="487"/>
      <c r="AC39" s="522"/>
      <c r="AD39" s="524" t="s">
        <v>635</v>
      </c>
      <c r="AE39" s="477">
        <v>0</v>
      </c>
      <c r="AF39" s="492">
        <v>0</v>
      </c>
      <c r="AG39" s="456"/>
      <c r="AH39" s="28"/>
      <c r="AI39" s="28"/>
      <c r="AJ39" s="28"/>
      <c r="AK39" s="28"/>
      <c r="AL39" s="28"/>
      <c r="AM39" s="28"/>
      <c r="AN39" s="28"/>
      <c r="AO39" s="28"/>
      <c r="AP39" s="28"/>
      <c r="AQ39" s="28"/>
      <c r="AR39" s="28"/>
      <c r="AS39" s="28"/>
      <c r="AT39" s="28"/>
      <c r="AU39" s="28"/>
      <c r="AV39" s="28"/>
      <c r="AW39" s="28"/>
      <c r="AX39" s="28"/>
      <c r="AY39" s="28"/>
      <c r="AZ39" s="28"/>
      <c r="BA39" s="28"/>
      <c r="BB39" s="28"/>
      <c r="BC39" s="28"/>
      <c r="BD39" s="28"/>
      <c r="BE39" s="28"/>
      <c r="BF39" s="28"/>
      <c r="BG39" s="28"/>
      <c r="BH39" s="28"/>
      <c r="BI39" s="28"/>
      <c r="BJ39" s="28"/>
      <c r="BK39" s="28"/>
      <c r="BL39" s="28"/>
      <c r="BM39" s="28"/>
      <c r="BN39" s="28"/>
      <c r="BO39" s="28"/>
      <c r="BP39" s="28"/>
      <c r="BQ39" s="28"/>
      <c r="BR39" s="28"/>
      <c r="BS39" s="28"/>
      <c r="BT39" s="28"/>
      <c r="BU39" s="28"/>
      <c r="BV39" s="28"/>
      <c r="BW39" s="28"/>
      <c r="BX39" s="28"/>
      <c r="BY39" s="28"/>
      <c r="BZ39" s="28"/>
      <c r="CA39" s="28"/>
      <c r="CB39" s="28"/>
    </row>
    <row r="40" spans="1:80" s="19" customFormat="1">
      <c r="A40" s="9"/>
      <c r="B40" s="9"/>
      <c r="C40" s="28"/>
      <c r="D40" s="5"/>
      <c r="E40" s="28" t="s">
        <v>480</v>
      </c>
      <c r="F40" s="201"/>
      <c r="G40" s="5">
        <v>3436418.1100000008</v>
      </c>
      <c r="H40" s="412"/>
      <c r="I40" s="476"/>
      <c r="J40" s="454"/>
      <c r="K40" s="455" t="s">
        <v>541</v>
      </c>
      <c r="L40" s="455"/>
      <c r="M40" s="247">
        <v>3436418.1100000008</v>
      </c>
      <c r="N40" s="456">
        <v>0</v>
      </c>
      <c r="O40" s="456"/>
      <c r="P40" s="131"/>
      <c r="Q40" s="454"/>
      <c r="R40" s="277"/>
      <c r="S40" s="488"/>
      <c r="T40" s="477" t="s">
        <v>633</v>
      </c>
      <c r="U40" s="502">
        <v>0</v>
      </c>
      <c r="V40" s="482">
        <v>0</v>
      </c>
      <c r="W40" s="28"/>
      <c r="X40" s="479" t="s">
        <v>653</v>
      </c>
      <c r="Y40" s="502">
        <v>0</v>
      </c>
      <c r="Z40" s="523">
        <v>0</v>
      </c>
      <c r="AA40" s="28"/>
      <c r="AB40" s="505"/>
      <c r="AC40" s="506"/>
      <c r="AD40" s="507" t="s">
        <v>38</v>
      </c>
      <c r="AE40" s="508">
        <v>6121500</v>
      </c>
      <c r="AF40" s="509">
        <v>6066334.6821502764</v>
      </c>
      <c r="AG40" s="456"/>
      <c r="AH40" s="28"/>
      <c r="AI40" s="28"/>
      <c r="AJ40" s="28"/>
      <c r="AK40" s="28"/>
      <c r="AL40" s="28"/>
      <c r="AM40" s="28"/>
      <c r="AN40" s="28"/>
      <c r="AO40" s="28"/>
      <c r="AP40" s="28"/>
      <c r="AQ40" s="28"/>
      <c r="AR40" s="28"/>
      <c r="AS40" s="28"/>
      <c r="AT40" s="28"/>
      <c r="AU40" s="28"/>
      <c r="AV40" s="28"/>
      <c r="AW40" s="28"/>
      <c r="AX40" s="28"/>
      <c r="AY40" s="28"/>
      <c r="AZ40" s="28"/>
      <c r="BA40" s="28"/>
      <c r="BB40" s="28"/>
      <c r="BC40" s="28"/>
      <c r="BD40" s="28"/>
      <c r="BE40" s="28"/>
      <c r="BF40" s="28"/>
      <c r="BG40" s="28"/>
      <c r="BH40" s="28"/>
      <c r="BI40" s="28"/>
      <c r="BJ40" s="28"/>
      <c r="BK40" s="28"/>
      <c r="BL40" s="28"/>
      <c r="BM40" s="28"/>
      <c r="BN40" s="28"/>
      <c r="BO40" s="28"/>
      <c r="BP40" s="28"/>
      <c r="BQ40" s="28"/>
      <c r="BR40" s="28"/>
      <c r="BS40" s="28"/>
      <c r="BT40" s="28"/>
      <c r="BU40" s="28"/>
      <c r="BV40" s="28"/>
      <c r="BW40" s="28"/>
      <c r="BX40" s="28"/>
      <c r="BY40" s="28"/>
      <c r="BZ40" s="28"/>
      <c r="CA40" s="28"/>
      <c r="CB40" s="28"/>
    </row>
    <row r="41" spans="1:80">
      <c r="C41" s="28"/>
      <c r="D41" s="476" t="s">
        <v>654</v>
      </c>
      <c r="E41" s="152" t="s">
        <v>481</v>
      </c>
      <c r="F41" s="201"/>
      <c r="G41" s="5">
        <v>26390100.899999999</v>
      </c>
      <c r="H41" s="5"/>
      <c r="I41" s="454"/>
      <c r="J41" s="454"/>
      <c r="K41" s="455" t="s">
        <v>541</v>
      </c>
      <c r="L41" s="455"/>
      <c r="M41" s="247">
        <v>26390100.899999999</v>
      </c>
      <c r="N41" s="456">
        <v>0</v>
      </c>
      <c r="O41" s="456"/>
      <c r="P41" s="131"/>
      <c r="Q41" s="454"/>
      <c r="R41" s="277"/>
      <c r="S41" s="277"/>
      <c r="T41" s="454" t="s">
        <v>632</v>
      </c>
      <c r="U41" s="502">
        <v>0</v>
      </c>
      <c r="V41" s="482">
        <v>0</v>
      </c>
      <c r="X41" s="479" t="s">
        <v>632</v>
      </c>
      <c r="Y41" s="502">
        <v>0</v>
      </c>
      <c r="Z41" s="523">
        <v>0</v>
      </c>
      <c r="AB41" s="525"/>
      <c r="AC41" s="526" t="s">
        <v>38</v>
      </c>
      <c r="AD41" s="527"/>
      <c r="AE41" s="528">
        <v>10990100</v>
      </c>
      <c r="AF41" s="529">
        <v>10891060.16340762</v>
      </c>
      <c r="AG41" s="456"/>
    </row>
    <row r="42" spans="1:80">
      <c r="C42" s="28"/>
      <c r="D42" s="5"/>
      <c r="E42" s="152" t="s">
        <v>509</v>
      </c>
      <c r="F42" s="201"/>
      <c r="G42" s="5">
        <v>22800355.929999996</v>
      </c>
      <c r="H42" s="5"/>
      <c r="I42" s="454"/>
      <c r="J42" s="454"/>
      <c r="K42" s="455" t="s">
        <v>541</v>
      </c>
      <c r="L42" s="455"/>
      <c r="M42" s="247">
        <v>5496132.6400001515</v>
      </c>
      <c r="N42" s="456">
        <v>17304223.289999843</v>
      </c>
      <c r="O42" s="456"/>
      <c r="P42" s="131"/>
      <c r="Q42" s="454"/>
      <c r="R42" s="277"/>
      <c r="S42" s="277" t="s">
        <v>638</v>
      </c>
      <c r="T42" s="454"/>
      <c r="U42" s="502"/>
      <c r="V42" s="482">
        <v>0</v>
      </c>
      <c r="X42" s="479" t="s">
        <v>632</v>
      </c>
      <c r="Y42" s="502">
        <v>0</v>
      </c>
      <c r="Z42" s="523">
        <v>0</v>
      </c>
      <c r="AB42" s="483" t="s">
        <v>655</v>
      </c>
      <c r="AD42" s="472"/>
      <c r="AE42" s="477"/>
      <c r="AF42" s="523"/>
      <c r="AG42" s="456"/>
    </row>
    <row r="43" spans="1:80">
      <c r="C43" s="22" t="s">
        <v>646</v>
      </c>
      <c r="D43" s="28"/>
      <c r="E43" s="28" t="s">
        <v>656</v>
      </c>
      <c r="F43" s="201"/>
      <c r="G43" s="5">
        <v>125000000</v>
      </c>
      <c r="H43" s="5" t="s">
        <v>657</v>
      </c>
      <c r="I43" s="454"/>
      <c r="J43" s="454"/>
      <c r="K43" s="455" t="s">
        <v>541</v>
      </c>
      <c r="L43" s="455"/>
      <c r="M43" s="247">
        <v>125000000</v>
      </c>
      <c r="N43" s="456">
        <v>0</v>
      </c>
      <c r="O43" s="456"/>
      <c r="P43" s="131"/>
      <c r="Q43" s="454"/>
      <c r="R43" s="277"/>
      <c r="S43" s="488"/>
      <c r="T43" s="454" t="s">
        <v>639</v>
      </c>
      <c r="U43" s="502">
        <v>-8056000</v>
      </c>
      <c r="V43" s="482">
        <v>-6613062.0352607723</v>
      </c>
      <c r="X43" s="479" t="s">
        <v>632</v>
      </c>
      <c r="Y43" s="502">
        <v>0</v>
      </c>
      <c r="Z43" s="523">
        <v>0</v>
      </c>
      <c r="AB43" s="131"/>
      <c r="AC43" s="20"/>
      <c r="AD43" s="472" t="s">
        <v>623</v>
      </c>
      <c r="AE43" s="477">
        <v>7781400</v>
      </c>
      <c r="AF43" s="492">
        <v>7711276.1080918331</v>
      </c>
      <c r="AG43" s="456"/>
    </row>
    <row r="44" spans="1:80">
      <c r="C44" s="22"/>
      <c r="D44" s="122"/>
      <c r="E44" s="122"/>
      <c r="F44" s="201"/>
      <c r="G44" s="201"/>
      <c r="H44" s="5"/>
      <c r="I44" s="454"/>
      <c r="J44" s="454"/>
      <c r="K44" s="455" t="s">
        <v>541</v>
      </c>
      <c r="L44" s="455"/>
      <c r="M44" s="247">
        <v>0</v>
      </c>
      <c r="N44" s="456">
        <v>0</v>
      </c>
      <c r="O44" s="456"/>
      <c r="P44" s="131"/>
      <c r="Q44" s="454"/>
      <c r="R44" s="277"/>
      <c r="S44" s="488"/>
      <c r="T44" s="454" t="s">
        <v>641</v>
      </c>
      <c r="U44" s="502">
        <v>0</v>
      </c>
      <c r="V44" s="482">
        <v>0</v>
      </c>
      <c r="X44" s="495" t="s">
        <v>38</v>
      </c>
      <c r="Y44" s="513">
        <v>0</v>
      </c>
      <c r="Z44" s="514">
        <v>0</v>
      </c>
      <c r="AB44" s="131"/>
      <c r="AC44" s="20"/>
      <c r="AD44" s="472" t="s">
        <v>625</v>
      </c>
      <c r="AE44" s="477">
        <v>1525500</v>
      </c>
      <c r="AF44" s="492">
        <v>1511752.6027313969</v>
      </c>
      <c r="AG44" s="456"/>
    </row>
    <row r="45" spans="1:80" s="122" customFormat="1">
      <c r="A45" s="9"/>
      <c r="B45" s="9"/>
      <c r="C45" s="28"/>
      <c r="E45" s="530" t="s">
        <v>658</v>
      </c>
      <c r="F45" s="201"/>
      <c r="G45" s="531">
        <v>220000000</v>
      </c>
      <c r="H45" s="5"/>
      <c r="I45" s="454"/>
      <c r="J45" s="454"/>
      <c r="K45" s="455" t="s">
        <v>541</v>
      </c>
      <c r="L45" s="455"/>
      <c r="M45" s="247">
        <v>0</v>
      </c>
      <c r="N45" s="456">
        <v>220000000</v>
      </c>
      <c r="O45" s="456"/>
      <c r="P45" s="131"/>
      <c r="Q45" s="454"/>
      <c r="R45" s="293"/>
      <c r="S45" s="293"/>
      <c r="T45" s="532" t="s">
        <v>642</v>
      </c>
      <c r="U45" s="533">
        <v>0</v>
      </c>
      <c r="V45" s="534">
        <v>0</v>
      </c>
      <c r="W45" s="28"/>
      <c r="X45" s="468"/>
      <c r="Y45" s="145"/>
      <c r="Z45" s="467"/>
      <c r="AA45" s="28"/>
      <c r="AB45" s="131"/>
      <c r="AC45" s="20"/>
      <c r="AD45" s="472" t="s">
        <v>626</v>
      </c>
      <c r="AE45" s="477">
        <v>0</v>
      </c>
      <c r="AF45" s="492">
        <v>0</v>
      </c>
      <c r="AG45" s="456"/>
      <c r="AH45" s="28"/>
      <c r="AI45" s="28"/>
      <c r="AJ45" s="28"/>
      <c r="AK45" s="28"/>
      <c r="AL45" s="28"/>
      <c r="AM45" s="28"/>
      <c r="AN45" s="28"/>
      <c r="AO45" s="28"/>
      <c r="AP45" s="28"/>
      <c r="AQ45" s="28"/>
      <c r="AR45" s="28"/>
      <c r="AS45" s="28"/>
      <c r="AT45" s="28"/>
      <c r="AU45" s="28"/>
      <c r="AV45" s="28"/>
      <c r="AW45" s="28"/>
      <c r="AX45" s="28"/>
      <c r="AY45" s="28"/>
      <c r="AZ45" s="28"/>
      <c r="BA45" s="28"/>
      <c r="BB45" s="28"/>
      <c r="BC45" s="28"/>
      <c r="BD45" s="28"/>
      <c r="BE45" s="28"/>
      <c r="BF45" s="28"/>
      <c r="BG45" s="28"/>
      <c r="BH45" s="28"/>
      <c r="BI45" s="28"/>
      <c r="BJ45" s="28"/>
      <c r="BK45" s="28"/>
      <c r="BL45" s="28"/>
      <c r="BM45" s="28"/>
      <c r="BN45" s="28"/>
      <c r="BO45" s="28"/>
      <c r="BP45" s="28"/>
      <c r="BQ45" s="28"/>
      <c r="BR45" s="28"/>
      <c r="BS45" s="28"/>
      <c r="BT45" s="28"/>
      <c r="BU45" s="28"/>
      <c r="BV45" s="28"/>
      <c r="BW45" s="28"/>
      <c r="BX45" s="28"/>
      <c r="BY45" s="28"/>
      <c r="BZ45" s="28"/>
      <c r="CA45" s="28"/>
      <c r="CB45" s="28"/>
    </row>
    <row r="46" spans="1:80">
      <c r="C46" s="122"/>
      <c r="D46" s="28"/>
      <c r="E46" s="19" t="s">
        <v>24</v>
      </c>
      <c r="F46" s="201"/>
      <c r="G46" s="501">
        <v>1709660774.8663757</v>
      </c>
      <c r="H46" s="28"/>
      <c r="I46" s="501"/>
      <c r="J46" s="454"/>
      <c r="K46" s="455" t="s">
        <v>541</v>
      </c>
      <c r="L46" s="28"/>
      <c r="M46" s="501">
        <v>1692356551.5763757</v>
      </c>
      <c r="N46" s="501">
        <v>17304223.289999843</v>
      </c>
      <c r="O46" s="456"/>
      <c r="P46" s="487"/>
      <c r="Q46" s="82"/>
      <c r="R46" s="146" t="s">
        <v>38</v>
      </c>
      <c r="S46" s="146"/>
      <c r="T46" s="148"/>
      <c r="U46" s="488">
        <v>561960262.60272074</v>
      </c>
      <c r="V46" s="489">
        <v>482309180.99999994</v>
      </c>
      <c r="X46" s="468" t="s">
        <v>648</v>
      </c>
      <c r="Y46" s="499">
        <v>270265378.34170377</v>
      </c>
      <c r="Z46" s="535">
        <v>270978382.72087955</v>
      </c>
      <c r="AB46" s="131"/>
      <c r="AC46" s="20"/>
      <c r="AD46" s="472" t="s">
        <v>629</v>
      </c>
      <c r="AE46" s="477">
        <v>0</v>
      </c>
      <c r="AF46" s="492">
        <v>0</v>
      </c>
      <c r="AG46" s="456"/>
    </row>
    <row r="47" spans="1:80">
      <c r="C47" s="28"/>
      <c r="D47" s="28"/>
      <c r="E47" s="28"/>
      <c r="F47" s="28"/>
      <c r="G47" s="28"/>
      <c r="H47" s="28"/>
      <c r="I47" s="28"/>
      <c r="J47" s="28"/>
      <c r="K47" s="28"/>
      <c r="L47" s="28"/>
      <c r="M47" s="28"/>
      <c r="N47" s="28"/>
      <c r="O47" s="456"/>
      <c r="P47" s="131"/>
      <c r="Q47" s="82"/>
      <c r="R47" s="152"/>
      <c r="S47" s="152"/>
      <c r="T47" s="467"/>
      <c r="U47" s="454"/>
      <c r="V47" s="478"/>
      <c r="X47" s="468"/>
      <c r="Y47" s="499"/>
      <c r="Z47" s="503"/>
      <c r="AB47" s="131"/>
      <c r="AC47" s="20"/>
      <c r="AD47" s="472" t="s">
        <v>632</v>
      </c>
      <c r="AE47" s="477">
        <v>2546100</v>
      </c>
      <c r="AF47" s="492">
        <v>2523155.2289835527</v>
      </c>
      <c r="AG47" s="456"/>
    </row>
    <row r="48" spans="1:80">
      <c r="C48" s="28"/>
      <c r="D48" s="28"/>
      <c r="E48" s="28"/>
      <c r="F48" s="28"/>
      <c r="G48" s="28"/>
      <c r="H48" s="28"/>
      <c r="I48" s="28"/>
      <c r="J48" s="28"/>
      <c r="K48" s="28"/>
      <c r="L48" s="28"/>
      <c r="M48" s="28"/>
      <c r="N48" s="28"/>
      <c r="O48" s="456"/>
      <c r="P48" s="131"/>
      <c r="Q48" s="82" t="s">
        <v>659</v>
      </c>
      <c r="R48" s="152"/>
      <c r="S48" s="152"/>
      <c r="T48" s="467"/>
      <c r="U48" s="454"/>
      <c r="V48" s="478"/>
      <c r="X48" s="468" t="s">
        <v>660</v>
      </c>
      <c r="Y48" s="499">
        <v>1338523317.2926283</v>
      </c>
      <c r="Z48" s="535">
        <v>1342054561.2600002</v>
      </c>
      <c r="AB48" s="131"/>
      <c r="AC48" s="20"/>
      <c r="AD48" s="115" t="s">
        <v>635</v>
      </c>
      <c r="AE48" s="477">
        <v>-3049400</v>
      </c>
      <c r="AF48" s="492">
        <v>-3021919.6242341013</v>
      </c>
      <c r="AG48" s="456"/>
    </row>
    <row r="49" spans="1:80">
      <c r="C49" s="28"/>
      <c r="D49" s="28" t="s">
        <v>661</v>
      </c>
      <c r="E49" s="28"/>
      <c r="F49" s="456"/>
      <c r="G49" s="5">
        <v>-66471923.143094562</v>
      </c>
      <c r="H49" s="28"/>
      <c r="I49" s="201"/>
      <c r="J49" s="454"/>
      <c r="K49" s="455"/>
      <c r="L49" s="122"/>
      <c r="M49" s="122"/>
      <c r="N49" s="122"/>
      <c r="O49" s="456"/>
      <c r="P49" s="131"/>
      <c r="Q49" s="82"/>
      <c r="R49" s="152" t="s">
        <v>662</v>
      </c>
      <c r="S49" s="152"/>
      <c r="T49" s="467"/>
      <c r="U49" s="477">
        <v>34725412.342877038</v>
      </c>
      <c r="V49" s="478">
        <v>24054957.9863756</v>
      </c>
      <c r="X49" s="495"/>
      <c r="Y49" s="499"/>
      <c r="Z49" s="115"/>
      <c r="AB49" s="487"/>
      <c r="AC49" s="82"/>
      <c r="AD49" s="536" t="s">
        <v>38</v>
      </c>
      <c r="AE49" s="519">
        <v>8803600</v>
      </c>
      <c r="AF49" s="520">
        <v>8724264.3155726828</v>
      </c>
      <c r="AG49" s="456"/>
    </row>
    <row r="50" spans="1:80">
      <c r="C50" s="28"/>
      <c r="D50" s="19"/>
      <c r="E50" s="28"/>
      <c r="F50" s="28"/>
      <c r="G50" s="28"/>
      <c r="H50" s="28"/>
      <c r="I50" s="456"/>
      <c r="J50" s="454"/>
      <c r="K50" s="455" t="s">
        <v>541</v>
      </c>
      <c r="L50" s="28"/>
      <c r="M50" s="28"/>
      <c r="N50" s="28"/>
      <c r="O50" s="456"/>
      <c r="P50" s="131"/>
      <c r="Q50" s="82"/>
      <c r="R50" s="152"/>
      <c r="S50" s="152"/>
      <c r="T50" s="467"/>
      <c r="U50" s="454"/>
      <c r="V50" s="478"/>
      <c r="X50" s="468" t="s">
        <v>663</v>
      </c>
      <c r="Y50" s="499"/>
      <c r="Z50" s="115"/>
      <c r="AB50" s="525"/>
      <c r="AC50" s="526" t="s">
        <v>38</v>
      </c>
      <c r="AD50" s="527"/>
      <c r="AE50" s="528">
        <v>8803600</v>
      </c>
      <c r="AF50" s="529">
        <v>8724264.3155726828</v>
      </c>
      <c r="AG50" s="456"/>
    </row>
    <row r="51" spans="1:80" s="19" customFormat="1">
      <c r="A51" s="9"/>
      <c r="B51" s="9"/>
      <c r="C51" s="412"/>
      <c r="D51" s="19" t="s">
        <v>664</v>
      </c>
      <c r="E51" s="28"/>
      <c r="F51" s="28"/>
      <c r="G51" s="28"/>
      <c r="H51" s="28"/>
      <c r="I51" s="5"/>
      <c r="J51" s="454"/>
      <c r="K51" s="455" t="s">
        <v>541</v>
      </c>
      <c r="L51" s="28"/>
      <c r="M51" s="28"/>
      <c r="N51" s="28"/>
      <c r="O51" s="456"/>
      <c r="P51" s="145"/>
      <c r="Q51" s="146" t="s">
        <v>32</v>
      </c>
      <c r="R51" s="152"/>
      <c r="S51" s="152"/>
      <c r="T51" s="467"/>
      <c r="U51" s="477">
        <v>56112715.938968047</v>
      </c>
      <c r="V51" s="478">
        <v>36463714.81000001</v>
      </c>
      <c r="W51" s="28"/>
      <c r="X51" s="537" t="s">
        <v>665</v>
      </c>
      <c r="Y51" s="480">
        <v>154000000</v>
      </c>
      <c r="Z51" s="538">
        <v>154000018.23999998</v>
      </c>
      <c r="AA51" s="28"/>
      <c r="AB51" s="483" t="s">
        <v>666</v>
      </c>
      <c r="AC51" s="484"/>
      <c r="AD51" s="485"/>
      <c r="AE51" s="511"/>
      <c r="AF51" s="512"/>
      <c r="AG51" s="456"/>
      <c r="AH51" s="28"/>
      <c r="AI51" s="28"/>
      <c r="AJ51" s="28"/>
      <c r="AK51" s="28"/>
      <c r="AL51" s="28"/>
      <c r="AM51" s="28"/>
      <c r="AN51" s="28"/>
      <c r="AO51" s="28"/>
      <c r="AP51" s="28"/>
      <c r="AQ51" s="28"/>
      <c r="AR51" s="28"/>
      <c r="AS51" s="28"/>
      <c r="AT51" s="28"/>
      <c r="AU51" s="28"/>
      <c r="AV51" s="28"/>
      <c r="AW51" s="28"/>
      <c r="AX51" s="28"/>
      <c r="AY51" s="28"/>
      <c r="AZ51" s="28"/>
      <c r="BA51" s="28"/>
      <c r="BB51" s="28"/>
      <c r="BC51" s="28"/>
      <c r="BD51" s="28"/>
      <c r="BE51" s="28"/>
      <c r="BF51" s="28"/>
      <c r="BG51" s="28"/>
      <c r="BH51" s="28"/>
      <c r="BI51" s="28"/>
      <c r="BJ51" s="28"/>
      <c r="BK51" s="28"/>
      <c r="BL51" s="28"/>
      <c r="BM51" s="28"/>
      <c r="BN51" s="28"/>
      <c r="BO51" s="28"/>
      <c r="BP51" s="28"/>
      <c r="BQ51" s="28"/>
      <c r="BR51" s="28"/>
      <c r="BS51" s="28"/>
      <c r="BT51" s="28"/>
      <c r="BU51" s="28"/>
      <c r="BV51" s="28"/>
      <c r="BW51" s="28"/>
      <c r="BX51" s="28"/>
      <c r="BY51" s="28"/>
      <c r="BZ51" s="28"/>
      <c r="CA51" s="28"/>
      <c r="CB51" s="28"/>
    </row>
    <row r="52" spans="1:80">
      <c r="C52" s="19"/>
      <c r="D52" s="28"/>
      <c r="E52" s="402" t="s">
        <v>71</v>
      </c>
      <c r="F52" s="28"/>
      <c r="G52" s="201">
        <v>3689736.9550061454</v>
      </c>
      <c r="H52" s="5" t="s">
        <v>667</v>
      </c>
      <c r="I52" s="5"/>
      <c r="J52" s="454"/>
      <c r="K52" s="455" t="s">
        <v>541</v>
      </c>
      <c r="L52" s="28"/>
      <c r="M52" s="28"/>
      <c r="N52" s="28"/>
      <c r="O52" s="456"/>
      <c r="P52" s="131"/>
      <c r="Q52" s="82"/>
      <c r="R52" s="152"/>
      <c r="S52" s="152"/>
      <c r="T52" s="467"/>
      <c r="U52" s="454"/>
      <c r="V52" s="478"/>
      <c r="X52" s="537" t="s">
        <v>80</v>
      </c>
      <c r="Y52" s="480">
        <v>28439580</v>
      </c>
      <c r="Z52" s="538">
        <v>28143443.999999996</v>
      </c>
      <c r="AB52" s="471"/>
      <c r="AC52" s="539" t="s">
        <v>668</v>
      </c>
      <c r="AD52" s="472"/>
      <c r="AE52" s="477"/>
      <c r="AF52" s="523"/>
      <c r="AG52" s="456"/>
    </row>
    <row r="53" spans="1:80">
      <c r="C53" s="28"/>
      <c r="D53" s="28"/>
      <c r="E53" s="28" t="s">
        <v>669</v>
      </c>
      <c r="F53" s="28"/>
      <c r="G53" s="201">
        <v>0</v>
      </c>
      <c r="H53" s="5" t="s">
        <v>667</v>
      </c>
      <c r="I53" s="5"/>
      <c r="J53" s="454"/>
      <c r="K53" s="455"/>
      <c r="M53" s="247">
        <v>3689736.9550061454</v>
      </c>
      <c r="N53" s="456">
        <v>0</v>
      </c>
      <c r="O53" s="456"/>
      <c r="P53" s="131"/>
      <c r="Q53" s="82" t="s">
        <v>670</v>
      </c>
      <c r="R53" s="152"/>
      <c r="S53" s="152"/>
      <c r="T53" s="467"/>
      <c r="U53" s="454"/>
      <c r="V53" s="478"/>
      <c r="X53" s="537" t="s">
        <v>671</v>
      </c>
      <c r="Y53" s="540">
        <v>0</v>
      </c>
      <c r="Z53" s="541">
        <v>0</v>
      </c>
      <c r="AB53" s="471"/>
      <c r="AC53" s="20"/>
      <c r="AD53" s="472" t="s">
        <v>623</v>
      </c>
      <c r="AE53" s="477">
        <v>2635500</v>
      </c>
      <c r="AF53" s="492">
        <v>2611749.5801367401</v>
      </c>
      <c r="AG53" s="456"/>
    </row>
    <row r="54" spans="1:80" s="122" customFormat="1">
      <c r="A54" s="9"/>
      <c r="B54" s="36"/>
      <c r="C54" s="28"/>
      <c r="E54" s="122" t="s">
        <v>672</v>
      </c>
      <c r="G54" s="201">
        <v>-25000000</v>
      </c>
      <c r="H54" s="530"/>
      <c r="O54" s="28"/>
      <c r="P54" s="131"/>
      <c r="Q54" s="82"/>
      <c r="R54" s="152" t="s">
        <v>486</v>
      </c>
      <c r="S54" s="152"/>
      <c r="T54" s="467"/>
      <c r="U54" s="477">
        <v>0</v>
      </c>
      <c r="V54" s="478">
        <v>34602299.899999999</v>
      </c>
      <c r="W54" s="28"/>
      <c r="X54" s="495" t="s">
        <v>38</v>
      </c>
      <c r="Y54" s="499">
        <v>182439580</v>
      </c>
      <c r="Z54" s="535">
        <v>182143462.23999998</v>
      </c>
      <c r="AA54" s="28"/>
      <c r="AB54" s="471"/>
      <c r="AC54" s="20"/>
      <c r="AD54" s="472" t="s">
        <v>625</v>
      </c>
      <c r="AE54" s="477">
        <v>1469600</v>
      </c>
      <c r="AF54" s="492">
        <v>1456356.3585539565</v>
      </c>
      <c r="AG54" s="456"/>
      <c r="AH54" s="28"/>
      <c r="AI54" s="28"/>
      <c r="AJ54" s="28"/>
      <c r="AK54" s="28"/>
      <c r="AL54" s="28"/>
      <c r="AM54" s="28"/>
      <c r="AN54" s="28"/>
      <c r="AO54" s="28"/>
      <c r="AP54" s="28"/>
      <c r="AQ54" s="28"/>
      <c r="AR54" s="28"/>
      <c r="AS54" s="28"/>
      <c r="AT54" s="28"/>
      <c r="AU54" s="28"/>
      <c r="AV54" s="28"/>
      <c r="AW54" s="28"/>
      <c r="AX54" s="28"/>
      <c r="AY54" s="28"/>
      <c r="AZ54" s="28"/>
      <c r="BA54" s="28"/>
      <c r="BB54" s="28"/>
      <c r="BC54" s="28"/>
      <c r="BD54" s="28"/>
      <c r="BE54" s="28"/>
      <c r="BF54" s="28"/>
      <c r="BG54" s="28"/>
      <c r="BH54" s="28"/>
      <c r="BI54" s="28"/>
      <c r="BJ54" s="28"/>
      <c r="BK54" s="28"/>
      <c r="BL54" s="28"/>
      <c r="BM54" s="28"/>
      <c r="BN54" s="28"/>
      <c r="BO54" s="28"/>
      <c r="BP54" s="28"/>
      <c r="BQ54" s="28"/>
      <c r="BR54" s="28"/>
      <c r="BS54" s="28"/>
      <c r="BT54" s="28"/>
      <c r="BU54" s="28"/>
      <c r="BV54" s="28"/>
      <c r="BW54" s="28"/>
      <c r="BX54" s="28"/>
      <c r="BY54" s="28"/>
      <c r="BZ54" s="28"/>
      <c r="CA54" s="28"/>
      <c r="CB54" s="28"/>
    </row>
    <row r="55" spans="1:80" s="122" customFormat="1">
      <c r="A55" s="9"/>
      <c r="B55" s="9"/>
      <c r="C55" s="28"/>
      <c r="E55" s="122" t="s">
        <v>673</v>
      </c>
      <c r="G55" s="201">
        <v>-25000000</v>
      </c>
      <c r="H55" s="530"/>
      <c r="O55" s="28"/>
      <c r="P55" s="131"/>
      <c r="Q55" s="82"/>
      <c r="R55" s="152" t="s">
        <v>674</v>
      </c>
      <c r="S55" s="152"/>
      <c r="T55" s="467"/>
      <c r="U55" s="477">
        <v>0</v>
      </c>
      <c r="V55" s="542"/>
      <c r="W55" s="28"/>
      <c r="X55" s="468"/>
      <c r="Y55" s="499"/>
      <c r="Z55" s="115"/>
      <c r="AA55" s="28"/>
      <c r="AB55" s="471"/>
      <c r="AC55" s="20"/>
      <c r="AD55" s="472" t="s">
        <v>626</v>
      </c>
      <c r="AE55" s="477">
        <v>8000</v>
      </c>
      <c r="AF55" s="492">
        <v>7927.9061434619307</v>
      </c>
      <c r="AG55" s="456"/>
      <c r="AH55" s="28"/>
      <c r="AI55" s="28"/>
      <c r="AJ55" s="28"/>
      <c r="AK55" s="28"/>
      <c r="AL55" s="28"/>
      <c r="AM55" s="28"/>
      <c r="AN55" s="28"/>
      <c r="AO55" s="28"/>
      <c r="AP55" s="28"/>
      <c r="AQ55" s="28"/>
      <c r="AR55" s="28"/>
      <c r="AS55" s="28"/>
      <c r="AT55" s="28"/>
      <c r="AU55" s="28"/>
      <c r="AV55" s="28"/>
      <c r="AW55" s="28"/>
      <c r="AX55" s="28"/>
      <c r="AY55" s="28"/>
      <c r="AZ55" s="28"/>
      <c r="BA55" s="28"/>
      <c r="BB55" s="28"/>
      <c r="BC55" s="28"/>
      <c r="BD55" s="28"/>
      <c r="BE55" s="28"/>
      <c r="BF55" s="28"/>
      <c r="BG55" s="28"/>
      <c r="BH55" s="28"/>
      <c r="BI55" s="28"/>
      <c r="BJ55" s="28"/>
      <c r="BK55" s="28"/>
      <c r="BL55" s="28"/>
      <c r="BM55" s="28"/>
      <c r="BN55" s="28"/>
      <c r="BO55" s="28"/>
      <c r="BP55" s="28"/>
      <c r="BQ55" s="28"/>
      <c r="BR55" s="28"/>
      <c r="BS55" s="28"/>
      <c r="BT55" s="28"/>
      <c r="BU55" s="28"/>
      <c r="BV55" s="28"/>
      <c r="BW55" s="28"/>
      <c r="BX55" s="28"/>
      <c r="BY55" s="28"/>
      <c r="BZ55" s="28"/>
      <c r="CA55" s="28"/>
      <c r="CB55" s="28"/>
    </row>
    <row r="56" spans="1:80" s="122" customFormat="1">
      <c r="A56" s="9"/>
      <c r="B56" s="9"/>
      <c r="C56" s="28"/>
      <c r="D56" s="543" t="s">
        <v>70</v>
      </c>
      <c r="G56" s="544">
        <v>7221000</v>
      </c>
      <c r="H56" s="530"/>
      <c r="O56" s="28"/>
      <c r="P56" s="131"/>
      <c r="Q56" s="82"/>
      <c r="R56" s="545" t="s">
        <v>485</v>
      </c>
      <c r="S56" s="545"/>
      <c r="T56" s="546"/>
      <c r="U56" s="547">
        <v>20000000</v>
      </c>
      <c r="V56" s="478">
        <v>17829772.16</v>
      </c>
      <c r="W56" s="28"/>
      <c r="X56" s="468" t="s">
        <v>249</v>
      </c>
      <c r="Y56" s="499">
        <v>1520962897.2926283</v>
      </c>
      <c r="Z56" s="535">
        <v>1524198023.5000002</v>
      </c>
      <c r="AA56" s="28"/>
      <c r="AB56" s="131"/>
      <c r="AC56" s="20"/>
      <c r="AD56" s="472" t="s">
        <v>629</v>
      </c>
      <c r="AE56" s="477">
        <v>0</v>
      </c>
      <c r="AF56" s="492">
        <v>0</v>
      </c>
      <c r="AG56" s="456"/>
      <c r="AH56" s="28"/>
      <c r="AI56" s="28"/>
      <c r="AJ56" s="28"/>
      <c r="AK56" s="28"/>
      <c r="AL56" s="28"/>
      <c r="AM56" s="28"/>
      <c r="AN56" s="28"/>
      <c r="AO56" s="28"/>
      <c r="AP56" s="28"/>
      <c r="AQ56" s="28"/>
      <c r="AR56" s="28"/>
      <c r="AS56" s="28"/>
      <c r="AT56" s="28"/>
      <c r="AU56" s="28"/>
      <c r="AV56" s="28"/>
      <c r="AW56" s="28"/>
      <c r="AX56" s="28"/>
      <c r="AY56" s="28"/>
      <c r="AZ56" s="28"/>
      <c r="BA56" s="28"/>
      <c r="BB56" s="28"/>
      <c r="BC56" s="28"/>
      <c r="BD56" s="28"/>
      <c r="BE56" s="28"/>
      <c r="BF56" s="28"/>
      <c r="BG56" s="28"/>
      <c r="BH56" s="28"/>
      <c r="BI56" s="28"/>
      <c r="BJ56" s="28"/>
      <c r="BK56" s="28"/>
      <c r="BL56" s="28"/>
      <c r="BM56" s="28"/>
      <c r="BN56" s="28"/>
      <c r="BO56" s="28"/>
      <c r="BP56" s="28"/>
      <c r="BQ56" s="28"/>
      <c r="BR56" s="28"/>
      <c r="BS56" s="28"/>
      <c r="BT56" s="28"/>
      <c r="BU56" s="28"/>
      <c r="BV56" s="28"/>
      <c r="BW56" s="28"/>
      <c r="BX56" s="28"/>
      <c r="BY56" s="28"/>
      <c r="BZ56" s="28"/>
      <c r="CA56" s="28"/>
      <c r="CB56" s="28"/>
    </row>
    <row r="57" spans="1:80" s="122" customFormat="1">
      <c r="A57" s="9"/>
      <c r="B57" s="9"/>
      <c r="C57" s="28"/>
      <c r="O57" s="28"/>
      <c r="P57" s="487"/>
      <c r="Q57" s="82"/>
      <c r="R57" s="146" t="s">
        <v>38</v>
      </c>
      <c r="S57" s="146"/>
      <c r="T57" s="148"/>
      <c r="U57" s="488">
        <v>20000000</v>
      </c>
      <c r="V57" s="548">
        <v>52432072.060000002</v>
      </c>
      <c r="W57" s="28"/>
      <c r="X57" s="468"/>
      <c r="Y57" s="499"/>
      <c r="Z57" s="115"/>
      <c r="AA57" s="28"/>
      <c r="AB57" s="131"/>
      <c r="AC57" s="20"/>
      <c r="AD57" s="472" t="s">
        <v>632</v>
      </c>
      <c r="AE57" s="477">
        <v>585100</v>
      </c>
      <c r="AF57" s="492">
        <v>579827.23556744691</v>
      </c>
      <c r="AG57" s="456"/>
      <c r="AH57" s="28"/>
      <c r="AI57" s="28"/>
      <c r="AJ57" s="28"/>
      <c r="AK57" s="28"/>
      <c r="AL57" s="28"/>
      <c r="AM57" s="28"/>
      <c r="AN57" s="28"/>
      <c r="AO57" s="28"/>
      <c r="AP57" s="28"/>
      <c r="AQ57" s="28"/>
      <c r="AR57" s="28"/>
      <c r="AS57" s="28"/>
      <c r="AT57" s="28"/>
      <c r="AU57" s="28"/>
      <c r="AV57" s="28"/>
      <c r="AW57" s="28"/>
      <c r="AX57" s="28"/>
      <c r="AY57" s="28"/>
      <c r="AZ57" s="28"/>
      <c r="BA57" s="28"/>
      <c r="BB57" s="28"/>
      <c r="BC57" s="28"/>
      <c r="BD57" s="28"/>
      <c r="BE57" s="28"/>
      <c r="BF57" s="28"/>
      <c r="BG57" s="28"/>
      <c r="BH57" s="28"/>
      <c r="BI57" s="28"/>
      <c r="BJ57" s="28"/>
      <c r="BK57" s="28"/>
      <c r="BL57" s="28"/>
      <c r="BM57" s="28"/>
      <c r="BN57" s="28"/>
      <c r="BO57" s="28"/>
      <c r="BP57" s="28"/>
      <c r="BQ57" s="28"/>
      <c r="BR57" s="28"/>
      <c r="BS57" s="28"/>
      <c r="BT57" s="28"/>
      <c r="BU57" s="28"/>
      <c r="BV57" s="28"/>
      <c r="BW57" s="28"/>
      <c r="BX57" s="28"/>
      <c r="BY57" s="28"/>
      <c r="BZ57" s="28"/>
      <c r="CA57" s="28"/>
      <c r="CB57" s="28"/>
    </row>
    <row r="58" spans="1:80" s="122" customFormat="1">
      <c r="A58" s="9"/>
      <c r="B58" s="9"/>
      <c r="C58" s="28"/>
      <c r="D58" s="19" t="s">
        <v>675</v>
      </c>
      <c r="E58" s="28"/>
      <c r="G58" s="28"/>
      <c r="H58" s="28"/>
      <c r="I58" s="5"/>
      <c r="J58" s="454"/>
      <c r="K58" s="455"/>
      <c r="L58" s="28"/>
      <c r="M58" s="28"/>
      <c r="N58" s="28"/>
      <c r="O58" s="28"/>
      <c r="P58" s="131"/>
      <c r="Q58" s="82"/>
      <c r="R58" s="152"/>
      <c r="S58" s="152"/>
      <c r="T58" s="467"/>
      <c r="U58" s="454"/>
      <c r="V58" s="478"/>
      <c r="W58" s="28"/>
      <c r="X58" s="468" t="s">
        <v>676</v>
      </c>
      <c r="Y58" s="499"/>
      <c r="Z58" s="115"/>
      <c r="AA58" s="28"/>
      <c r="AB58" s="131"/>
      <c r="AC58" s="20"/>
      <c r="AD58" s="115" t="s">
        <v>635</v>
      </c>
      <c r="AE58" s="477">
        <v>0</v>
      </c>
      <c r="AF58" s="492">
        <v>0</v>
      </c>
      <c r="AG58" s="456"/>
      <c r="AH58" s="28"/>
      <c r="AI58" s="28"/>
      <c r="AJ58" s="28"/>
      <c r="AK58" s="28"/>
      <c r="AL58" s="28"/>
      <c r="AM58" s="28"/>
      <c r="AN58" s="28"/>
      <c r="AO58" s="28"/>
      <c r="AP58" s="28"/>
      <c r="AQ58" s="28"/>
      <c r="AR58" s="28"/>
      <c r="AS58" s="28"/>
      <c r="AT58" s="28"/>
      <c r="AU58" s="28"/>
      <c r="AV58" s="28"/>
      <c r="AW58" s="28"/>
      <c r="AX58" s="28"/>
      <c r="AY58" s="28"/>
      <c r="AZ58" s="28"/>
      <c r="BA58" s="28"/>
      <c r="BB58" s="28"/>
      <c r="BC58" s="28"/>
      <c r="BD58" s="28"/>
      <c r="BE58" s="28"/>
      <c r="BF58" s="28"/>
      <c r="BG58" s="28"/>
      <c r="BH58" s="28"/>
      <c r="BI58" s="28"/>
      <c r="BJ58" s="28"/>
      <c r="BK58" s="28"/>
      <c r="BL58" s="28"/>
      <c r="BM58" s="28"/>
      <c r="BN58" s="28"/>
      <c r="BO58" s="28"/>
      <c r="BP58" s="28"/>
      <c r="BQ58" s="28"/>
      <c r="BR58" s="28"/>
      <c r="BS58" s="28"/>
      <c r="BT58" s="28"/>
      <c r="BU58" s="28"/>
      <c r="BV58" s="28"/>
      <c r="BW58" s="28"/>
      <c r="BX58" s="28"/>
      <c r="BY58" s="28"/>
      <c r="BZ58" s="28"/>
      <c r="CA58" s="28"/>
      <c r="CB58" s="28"/>
    </row>
    <row r="59" spans="1:80" s="543" customFormat="1">
      <c r="A59" s="9"/>
      <c r="B59" s="9"/>
      <c r="C59" s="19"/>
      <c r="D59" s="28"/>
      <c r="E59" s="28" t="s">
        <v>677</v>
      </c>
      <c r="F59" s="122"/>
      <c r="G59" s="201">
        <v>70000000</v>
      </c>
      <c r="H59" s="5" t="s">
        <v>657</v>
      </c>
      <c r="I59" s="5"/>
      <c r="J59" s="454"/>
      <c r="K59" s="455"/>
      <c r="L59" s="412"/>
      <c r="M59" s="247">
        <v>70000000</v>
      </c>
      <c r="N59" s="456">
        <v>0</v>
      </c>
      <c r="O59" s="28"/>
      <c r="P59" s="131"/>
      <c r="Q59" s="82" t="s">
        <v>487</v>
      </c>
      <c r="R59" s="152"/>
      <c r="S59" s="152"/>
      <c r="T59" s="467"/>
      <c r="U59" s="477">
        <v>0</v>
      </c>
      <c r="V59" s="482">
        <v>0</v>
      </c>
      <c r="W59" s="28"/>
      <c r="X59" s="479" t="s">
        <v>678</v>
      </c>
      <c r="Y59" s="480">
        <v>39697424</v>
      </c>
      <c r="Z59" s="549">
        <v>39697424</v>
      </c>
      <c r="AA59" s="28"/>
      <c r="AB59" s="505"/>
      <c r="AC59" s="506"/>
      <c r="AD59" s="507" t="s">
        <v>38</v>
      </c>
      <c r="AE59" s="508">
        <v>4698200</v>
      </c>
      <c r="AF59" s="509">
        <v>4655861.0804016059</v>
      </c>
      <c r="AG59" s="456"/>
      <c r="AH59" s="28"/>
      <c r="AI59" s="28"/>
      <c r="AJ59" s="28"/>
      <c r="AK59" s="28"/>
      <c r="AL59" s="28"/>
      <c r="AM59" s="28"/>
      <c r="AN59" s="28"/>
      <c r="AO59" s="28"/>
      <c r="AP59" s="28"/>
      <c r="AQ59" s="28"/>
      <c r="AR59" s="28"/>
      <c r="AS59" s="28"/>
      <c r="AT59" s="28"/>
      <c r="AU59" s="28"/>
      <c r="AV59" s="28"/>
      <c r="AW59" s="28"/>
      <c r="AX59" s="28"/>
      <c r="AY59" s="28"/>
      <c r="AZ59" s="28"/>
      <c r="BA59" s="28"/>
      <c r="BB59" s="28"/>
      <c r="BC59" s="28"/>
      <c r="BD59" s="28"/>
      <c r="BE59" s="28"/>
      <c r="BF59" s="28"/>
      <c r="BG59" s="28"/>
      <c r="BH59" s="28"/>
      <c r="BI59" s="28"/>
      <c r="BJ59" s="28"/>
      <c r="BK59" s="28"/>
      <c r="BL59" s="28"/>
      <c r="BM59" s="28"/>
      <c r="BN59" s="28"/>
      <c r="BO59" s="28"/>
      <c r="BP59" s="28"/>
      <c r="BQ59" s="28"/>
      <c r="BR59" s="28"/>
      <c r="BS59" s="28"/>
      <c r="BT59" s="28"/>
      <c r="BU59" s="28"/>
      <c r="BV59" s="28"/>
      <c r="BW59" s="28"/>
      <c r="BX59" s="28"/>
      <c r="BY59" s="28"/>
      <c r="BZ59" s="28"/>
      <c r="CA59" s="28"/>
      <c r="CB59" s="28"/>
    </row>
    <row r="60" spans="1:80">
      <c r="C60" s="19"/>
      <c r="D60" s="28"/>
      <c r="E60" s="28" t="s">
        <v>672</v>
      </c>
      <c r="F60" s="122"/>
      <c r="G60" s="201">
        <v>127360000</v>
      </c>
      <c r="H60" s="5" t="s">
        <v>657</v>
      </c>
      <c r="I60" s="5"/>
      <c r="J60" s="454"/>
      <c r="K60" s="455"/>
      <c r="L60" s="455"/>
      <c r="M60" s="247">
        <v>127360000</v>
      </c>
      <c r="N60" s="456">
        <v>0</v>
      </c>
      <c r="O60" s="28"/>
      <c r="P60" s="131"/>
      <c r="Q60" s="82"/>
      <c r="R60" s="152"/>
      <c r="S60" s="152"/>
      <c r="T60" s="467"/>
      <c r="U60" s="454"/>
      <c r="V60" s="478"/>
      <c r="X60" s="479" t="s">
        <v>679</v>
      </c>
      <c r="Y60" s="480">
        <v>40393976.259999998</v>
      </c>
      <c r="Z60" s="549">
        <v>40393976.259999998</v>
      </c>
      <c r="AB60" s="131"/>
      <c r="AC60" s="539" t="s">
        <v>680</v>
      </c>
      <c r="AD60" s="472"/>
      <c r="AE60" s="477"/>
      <c r="AF60" s="523"/>
      <c r="AG60" s="456"/>
    </row>
    <row r="61" spans="1:80">
      <c r="C61" s="19"/>
      <c r="D61" s="28"/>
      <c r="E61" s="28" t="s">
        <v>681</v>
      </c>
      <c r="F61" s="122"/>
      <c r="G61" s="201">
        <v>22640000</v>
      </c>
      <c r="H61" s="5" t="s">
        <v>657</v>
      </c>
      <c r="I61" s="5"/>
      <c r="J61" s="454"/>
      <c r="K61" s="455"/>
      <c r="L61" s="455"/>
      <c r="M61" s="247">
        <v>22640000</v>
      </c>
      <c r="N61" s="456">
        <v>0</v>
      </c>
      <c r="O61" s="28"/>
      <c r="P61" s="131"/>
      <c r="Q61" s="146" t="s">
        <v>682</v>
      </c>
      <c r="R61" s="152"/>
      <c r="S61" s="152"/>
      <c r="T61" s="467"/>
      <c r="U61" s="454"/>
      <c r="V61" s="478"/>
      <c r="X61" s="479" t="s">
        <v>683</v>
      </c>
      <c r="Y61" s="480">
        <v>12501871.137259366</v>
      </c>
      <c r="Z61" s="549">
        <v>12501871.137259366</v>
      </c>
      <c r="AB61" s="131"/>
      <c r="AC61" s="20"/>
      <c r="AD61" s="472" t="s">
        <v>623</v>
      </c>
      <c r="AE61" s="477">
        <v>1544100</v>
      </c>
      <c r="AF61" s="492">
        <v>1530184.9845149459</v>
      </c>
      <c r="AG61" s="456"/>
    </row>
    <row r="62" spans="1:80">
      <c r="C62" s="19"/>
      <c r="D62" s="28"/>
      <c r="E62" s="19" t="s">
        <v>684</v>
      </c>
      <c r="F62" s="122"/>
      <c r="G62" s="501">
        <v>220000000</v>
      </c>
      <c r="H62" s="28"/>
      <c r="I62" s="501"/>
      <c r="J62" s="454"/>
      <c r="K62" s="455"/>
      <c r="L62" s="28"/>
      <c r="M62" s="28"/>
      <c r="N62" s="28"/>
      <c r="O62" s="28"/>
      <c r="P62" s="145"/>
      <c r="Q62" s="152"/>
      <c r="R62" s="152" t="s">
        <v>94</v>
      </c>
      <c r="S62" s="152"/>
      <c r="T62" s="467"/>
      <c r="U62" s="477">
        <v>310442712.79049551</v>
      </c>
      <c r="V62" s="478">
        <v>311407740.09999996</v>
      </c>
      <c r="X62" s="479" t="s">
        <v>685</v>
      </c>
      <c r="Y62" s="480">
        <v>23610769.074448522</v>
      </c>
      <c r="Z62" s="549">
        <v>18024714.010397069</v>
      </c>
      <c r="AB62" s="131"/>
      <c r="AC62" s="20"/>
      <c r="AD62" s="472" t="s">
        <v>625</v>
      </c>
      <c r="AE62" s="477">
        <v>225400</v>
      </c>
      <c r="AF62" s="492">
        <v>223368.7555920399</v>
      </c>
      <c r="AG62" s="456"/>
    </row>
    <row r="63" spans="1:80">
      <c r="C63" s="19"/>
      <c r="D63" s="19"/>
      <c r="E63" s="19"/>
      <c r="F63" s="122"/>
      <c r="G63" s="122"/>
      <c r="H63" s="122"/>
      <c r="I63" s="201"/>
      <c r="J63" s="454"/>
      <c r="K63" s="455"/>
      <c r="L63" s="122"/>
      <c r="M63" s="122"/>
      <c r="N63" s="122"/>
      <c r="O63" s="28"/>
      <c r="P63" s="145"/>
      <c r="Q63" s="152"/>
      <c r="R63" s="152" t="s">
        <v>686</v>
      </c>
      <c r="S63" s="152"/>
      <c r="T63" s="467"/>
      <c r="U63" s="477">
        <v>40393976.259999998</v>
      </c>
      <c r="V63" s="482">
        <v>40393976.259999998</v>
      </c>
      <c r="X63" s="479" t="s">
        <v>687</v>
      </c>
      <c r="Y63" s="480">
        <v>0</v>
      </c>
      <c r="Z63" s="549">
        <v>0</v>
      </c>
      <c r="AB63" s="131"/>
      <c r="AC63" s="20"/>
      <c r="AD63" s="472" t="s">
        <v>626</v>
      </c>
      <c r="AE63" s="477">
        <v>0</v>
      </c>
      <c r="AF63" s="492">
        <v>0</v>
      </c>
      <c r="AG63" s="456"/>
    </row>
    <row r="64" spans="1:80">
      <c r="C64" s="19"/>
      <c r="D64" s="19"/>
      <c r="E64" s="19"/>
      <c r="F64" s="19"/>
      <c r="G64" s="122"/>
      <c r="H64" s="122"/>
      <c r="I64" s="201"/>
      <c r="J64" s="454"/>
      <c r="K64" s="455"/>
      <c r="L64" s="122"/>
      <c r="M64" s="122"/>
      <c r="N64" s="122"/>
      <c r="O64" s="28"/>
      <c r="P64" s="145"/>
      <c r="Q64" s="152"/>
      <c r="R64" s="152" t="s">
        <v>688</v>
      </c>
      <c r="S64" s="152"/>
      <c r="T64" s="467"/>
      <c r="U64" s="477">
        <v>1263820</v>
      </c>
      <c r="V64" s="550">
        <v>26390100.899999999</v>
      </c>
      <c r="X64" s="479" t="s">
        <v>689</v>
      </c>
      <c r="Y64" s="480">
        <v>1524316.7610000002</v>
      </c>
      <c r="Z64" s="549">
        <v>1524316.7610000002</v>
      </c>
      <c r="AB64" s="131"/>
      <c r="AC64" s="20"/>
      <c r="AD64" s="472" t="s">
        <v>629</v>
      </c>
      <c r="AE64" s="477">
        <v>0</v>
      </c>
      <c r="AF64" s="492">
        <v>0</v>
      </c>
      <c r="AG64" s="456"/>
    </row>
    <row r="65" spans="1:80">
      <c r="C65" s="19"/>
      <c r="D65" s="19" t="s">
        <v>690</v>
      </c>
      <c r="E65" s="28"/>
      <c r="F65" s="28"/>
      <c r="G65" s="456">
        <v>1852409.5999999999</v>
      </c>
      <c r="H65" s="28"/>
      <c r="I65" s="5"/>
      <c r="J65" s="454"/>
      <c r="K65" s="455"/>
      <c r="L65" s="455"/>
      <c r="M65" s="247">
        <v>1852409.5999999999</v>
      </c>
      <c r="N65" s="456">
        <v>0</v>
      </c>
      <c r="O65" s="28"/>
      <c r="P65" s="145"/>
      <c r="Q65" s="152"/>
      <c r="R65" s="152" t="s">
        <v>479</v>
      </c>
      <c r="S65" s="152"/>
      <c r="T65" s="467"/>
      <c r="U65" s="477">
        <v>-12320582.274559997</v>
      </c>
      <c r="V65" s="550">
        <v>-12080000</v>
      </c>
      <c r="X65" s="479" t="s">
        <v>691</v>
      </c>
      <c r="Y65" s="480">
        <v>5000000</v>
      </c>
      <c r="Z65" s="549">
        <v>6052353.29</v>
      </c>
      <c r="AB65" s="131"/>
      <c r="AC65" s="20"/>
      <c r="AD65" s="472" t="s">
        <v>632</v>
      </c>
      <c r="AE65" s="477">
        <v>383000</v>
      </c>
      <c r="AF65" s="492">
        <v>379548.50661823992</v>
      </c>
      <c r="AG65" s="456"/>
    </row>
    <row r="66" spans="1:80">
      <c r="C66" s="19"/>
      <c r="D66" s="19" t="s">
        <v>538</v>
      </c>
      <c r="E66" s="28"/>
      <c r="F66" s="28"/>
      <c r="G66" s="551">
        <v>2.2997186441694262</v>
      </c>
      <c r="H66" s="28"/>
      <c r="I66" s="215"/>
      <c r="J66" s="454"/>
      <c r="K66" s="455"/>
      <c r="L66" s="455"/>
      <c r="M66" s="247"/>
      <c r="N66" s="456"/>
      <c r="O66" s="28"/>
      <c r="P66" s="145"/>
      <c r="Q66" s="152"/>
      <c r="R66" s="20" t="s">
        <v>692</v>
      </c>
      <c r="S66" s="152"/>
      <c r="T66" s="467"/>
      <c r="U66" s="477">
        <v>3058291.608383562</v>
      </c>
      <c r="V66" s="550">
        <v>3436418.1100000008</v>
      </c>
      <c r="X66" s="479" t="s">
        <v>693</v>
      </c>
      <c r="Y66" s="480">
        <v>0</v>
      </c>
      <c r="Z66" s="549">
        <v>0</v>
      </c>
      <c r="AB66" s="131"/>
      <c r="AC66" s="20"/>
      <c r="AD66" s="115" t="s">
        <v>635</v>
      </c>
      <c r="AE66" s="477">
        <v>0</v>
      </c>
      <c r="AF66" s="492">
        <v>0</v>
      </c>
      <c r="AG66" s="456"/>
    </row>
    <row r="67" spans="1:80">
      <c r="C67" s="19"/>
      <c r="D67" s="19" t="s">
        <v>537</v>
      </c>
      <c r="E67" s="28"/>
      <c r="F67" s="28"/>
      <c r="G67" s="551">
        <v>1.7677178784247245</v>
      </c>
      <c r="H67" s="28"/>
      <c r="I67" s="215"/>
      <c r="J67" s="454"/>
      <c r="K67" s="455"/>
      <c r="L67" s="455"/>
      <c r="M67" s="247"/>
      <c r="N67" s="456"/>
      <c r="O67" s="28"/>
      <c r="P67" s="145"/>
      <c r="Q67" s="152"/>
      <c r="R67" s="152" t="s">
        <v>694</v>
      </c>
      <c r="S67" s="152"/>
      <c r="T67" s="467"/>
      <c r="U67" s="477">
        <v>0</v>
      </c>
      <c r="V67" s="482">
        <v>0</v>
      </c>
      <c r="X67" s="479" t="s">
        <v>695</v>
      </c>
      <c r="Y67" s="480">
        <v>8132809.5800385103</v>
      </c>
      <c r="Z67" s="549">
        <v>3884090.8850000128</v>
      </c>
      <c r="AB67" s="487"/>
      <c r="AC67" s="82"/>
      <c r="AD67" s="536" t="s">
        <v>38</v>
      </c>
      <c r="AE67" s="519">
        <v>2152500</v>
      </c>
      <c r="AF67" s="520">
        <v>2133102.2467252258</v>
      </c>
      <c r="AG67" s="456"/>
    </row>
    <row r="68" spans="1:80">
      <c r="C68" s="19"/>
      <c r="D68" s="19"/>
      <c r="E68" s="19"/>
      <c r="F68" s="19"/>
      <c r="G68" s="122"/>
      <c r="H68" s="122"/>
      <c r="I68" s="201"/>
      <c r="J68" s="454"/>
      <c r="K68" s="455"/>
      <c r="L68" s="122"/>
      <c r="M68" s="122"/>
      <c r="N68" s="122"/>
      <c r="O68" s="28"/>
      <c r="P68" s="145"/>
      <c r="Q68" s="152"/>
      <c r="R68" s="545" t="s">
        <v>696</v>
      </c>
      <c r="S68" s="545"/>
      <c r="T68" s="546"/>
      <c r="U68" s="547">
        <v>125000000</v>
      </c>
      <c r="V68" s="482">
        <v>125000000</v>
      </c>
      <c r="X68" s="479" t="s">
        <v>478</v>
      </c>
      <c r="Y68" s="480">
        <v>0</v>
      </c>
      <c r="Z68" s="549">
        <v>0</v>
      </c>
      <c r="AB68" s="129"/>
      <c r="AC68" s="552" t="s">
        <v>697</v>
      </c>
      <c r="AD68" s="485"/>
      <c r="AE68" s="511"/>
      <c r="AF68" s="512"/>
      <c r="AG68" s="456"/>
    </row>
    <row r="69" spans="1:80">
      <c r="C69" s="28"/>
      <c r="D69" s="19"/>
      <c r="E69" s="19"/>
      <c r="F69" s="19"/>
      <c r="G69" s="122"/>
      <c r="H69" s="122"/>
      <c r="I69" s="201"/>
      <c r="J69" s="454"/>
      <c r="K69" s="455"/>
      <c r="L69" s="122"/>
      <c r="M69" s="122"/>
      <c r="N69" s="122"/>
      <c r="O69" s="28"/>
      <c r="P69" s="553"/>
      <c r="Q69" s="146"/>
      <c r="R69" s="146" t="s">
        <v>38</v>
      </c>
      <c r="S69" s="146"/>
      <c r="T69" s="148"/>
      <c r="U69" s="488">
        <v>467838218.38431907</v>
      </c>
      <c r="V69" s="548">
        <v>494548235.36999995</v>
      </c>
      <c r="X69" s="479" t="s">
        <v>632</v>
      </c>
      <c r="Y69" s="480">
        <v>0</v>
      </c>
      <c r="Z69" s="549">
        <v>0</v>
      </c>
      <c r="AB69" s="131"/>
      <c r="AC69" s="20"/>
      <c r="AD69" s="472" t="s">
        <v>623</v>
      </c>
      <c r="AE69" s="477">
        <v>2573500</v>
      </c>
      <c r="AF69" s="492">
        <v>2550308.3075249097</v>
      </c>
      <c r="AG69" s="456"/>
    </row>
    <row r="70" spans="1:80">
      <c r="C70" s="28"/>
      <c r="D70" s="19"/>
      <c r="E70" s="19"/>
      <c r="F70" s="19"/>
      <c r="G70" s="122"/>
      <c r="H70" s="122"/>
      <c r="I70" s="201"/>
      <c r="J70" s="454" t="s">
        <v>541</v>
      </c>
      <c r="K70" s="455" t="s">
        <v>541</v>
      </c>
      <c r="L70" s="122"/>
      <c r="M70" s="122"/>
      <c r="N70" s="122"/>
      <c r="O70" s="28"/>
      <c r="P70" s="131"/>
      <c r="Q70" s="82"/>
      <c r="R70" s="152"/>
      <c r="S70" s="152"/>
      <c r="T70" s="467"/>
      <c r="U70" s="454"/>
      <c r="V70" s="478"/>
      <c r="X70" s="479" t="s">
        <v>632</v>
      </c>
      <c r="Y70" s="480">
        <v>0</v>
      </c>
      <c r="Z70" s="549">
        <v>0</v>
      </c>
      <c r="AB70" s="131"/>
      <c r="AC70" s="20"/>
      <c r="AD70" s="472" t="s">
        <v>625</v>
      </c>
      <c r="AE70" s="477">
        <v>309500</v>
      </c>
      <c r="AF70" s="492">
        <v>306710.86892518343</v>
      </c>
      <c r="AG70" s="456"/>
    </row>
    <row r="71" spans="1:80">
      <c r="C71" s="28"/>
      <c r="D71" s="28"/>
      <c r="E71" s="28"/>
      <c r="F71" s="28"/>
      <c r="G71" s="28"/>
      <c r="H71" s="28"/>
      <c r="I71" s="28"/>
      <c r="J71" s="28"/>
      <c r="K71" s="28"/>
      <c r="L71" s="28"/>
      <c r="M71" s="28"/>
      <c r="N71" s="28"/>
      <c r="O71" s="28"/>
      <c r="P71" s="131"/>
      <c r="Q71" s="82" t="s">
        <v>698</v>
      </c>
      <c r="R71" s="152"/>
      <c r="S71" s="152"/>
      <c r="T71" s="467"/>
      <c r="U71" s="454"/>
      <c r="V71" s="478"/>
      <c r="X71" s="479" t="s">
        <v>632</v>
      </c>
      <c r="Y71" s="480">
        <v>0</v>
      </c>
      <c r="Z71" s="549">
        <v>0</v>
      </c>
      <c r="AB71" s="131"/>
      <c r="AC71" s="20"/>
      <c r="AD71" s="472" t="s">
        <v>626</v>
      </c>
      <c r="AE71" s="477">
        <v>0</v>
      </c>
      <c r="AF71" s="492">
        <v>0</v>
      </c>
      <c r="AG71" s="456"/>
    </row>
    <row r="72" spans="1:80">
      <c r="C72" s="28"/>
      <c r="D72" s="28"/>
      <c r="E72" s="28"/>
      <c r="F72" s="28"/>
      <c r="G72" s="28"/>
      <c r="H72" s="28"/>
      <c r="I72" s="28"/>
      <c r="J72" s="28"/>
      <c r="K72" s="28"/>
      <c r="L72" s="28"/>
      <c r="M72" s="28"/>
      <c r="N72" s="28"/>
      <c r="O72" s="28"/>
      <c r="P72" s="131"/>
      <c r="Q72" s="82"/>
      <c r="R72" s="20" t="s">
        <v>475</v>
      </c>
      <c r="S72" s="20"/>
      <c r="T72" s="467"/>
      <c r="U72" s="477">
        <v>7124600</v>
      </c>
      <c r="V72" s="478">
        <v>6041001.3300000001</v>
      </c>
      <c r="X72" s="479" t="s">
        <v>699</v>
      </c>
      <c r="Y72" s="480">
        <v>0</v>
      </c>
      <c r="Z72" s="549">
        <v>0</v>
      </c>
      <c r="AB72" s="131"/>
      <c r="AC72" s="20"/>
      <c r="AD72" s="472" t="s">
        <v>629</v>
      </c>
      <c r="AE72" s="477">
        <v>0</v>
      </c>
      <c r="AF72" s="492">
        <v>0</v>
      </c>
      <c r="AG72" s="456"/>
    </row>
    <row r="73" spans="1:80">
      <c r="C73" s="28"/>
      <c r="D73" s="28"/>
      <c r="E73" s="28"/>
      <c r="F73" s="28"/>
      <c r="G73" s="28"/>
      <c r="H73" s="28"/>
      <c r="I73" s="28"/>
      <c r="J73" s="28"/>
      <c r="K73" s="28"/>
      <c r="L73" s="28"/>
      <c r="M73" s="28"/>
      <c r="N73" s="28"/>
      <c r="O73" s="28"/>
      <c r="P73" s="131"/>
      <c r="Q73" s="82"/>
      <c r="R73" s="20" t="s">
        <v>700</v>
      </c>
      <c r="S73" s="152"/>
      <c r="T73" s="467"/>
      <c r="U73" s="477">
        <v>0</v>
      </c>
      <c r="V73" s="482">
        <v>0</v>
      </c>
      <c r="X73" s="554" t="s">
        <v>38</v>
      </c>
      <c r="Y73" s="555">
        <v>130861166.81274641</v>
      </c>
      <c r="Z73" s="556">
        <v>122078746.34365645</v>
      </c>
      <c r="AB73" s="131"/>
      <c r="AC73" s="20"/>
      <c r="AD73" s="472" t="s">
        <v>632</v>
      </c>
      <c r="AE73" s="477">
        <v>328000</v>
      </c>
      <c r="AF73" s="492">
        <v>325044.15188193915</v>
      </c>
      <c r="AG73" s="456"/>
    </row>
    <row r="74" spans="1:80">
      <c r="C74" s="28"/>
      <c r="D74" s="28"/>
      <c r="E74" s="28"/>
      <c r="F74" s="28"/>
      <c r="G74" s="28"/>
      <c r="H74" s="28"/>
      <c r="I74" s="28"/>
      <c r="J74" s="28"/>
      <c r="K74" s="28"/>
      <c r="L74" s="28"/>
      <c r="M74" s="28"/>
      <c r="N74" s="28"/>
      <c r="O74" s="28"/>
      <c r="P74" s="131"/>
      <c r="Q74" s="82"/>
      <c r="R74" s="20" t="s">
        <v>701</v>
      </c>
      <c r="S74" s="20"/>
      <c r="T74" s="467"/>
      <c r="U74" s="477">
        <v>0</v>
      </c>
      <c r="V74" s="482">
        <v>0</v>
      </c>
      <c r="X74" s="557" t="s">
        <v>24</v>
      </c>
      <c r="Y74" s="558">
        <v>1651824064.1053748</v>
      </c>
      <c r="Z74" s="559">
        <v>1646276769.8436568</v>
      </c>
      <c r="AB74" s="131"/>
      <c r="AC74" s="20"/>
      <c r="AD74" s="115" t="s">
        <v>635</v>
      </c>
      <c r="AE74" s="477">
        <v>0</v>
      </c>
      <c r="AF74" s="492">
        <v>0</v>
      </c>
      <c r="AG74" s="456"/>
    </row>
    <row r="75" spans="1:80">
      <c r="C75" s="28"/>
      <c r="D75" s="28"/>
      <c r="E75" s="28"/>
      <c r="F75" s="28"/>
      <c r="G75" s="28"/>
      <c r="H75" s="28"/>
      <c r="I75" s="28"/>
      <c r="J75" s="28"/>
      <c r="K75" s="28"/>
      <c r="L75" s="28"/>
      <c r="M75" s="28"/>
      <c r="N75" s="28"/>
      <c r="O75" s="28"/>
      <c r="P75" s="131"/>
      <c r="Q75" s="82"/>
      <c r="R75" s="20" t="s">
        <v>674</v>
      </c>
      <c r="S75" s="20"/>
      <c r="T75" s="467"/>
      <c r="U75" s="477">
        <v>0</v>
      </c>
      <c r="V75" s="478"/>
      <c r="AB75" s="505"/>
      <c r="AC75" s="506"/>
      <c r="AD75" s="507" t="s">
        <v>38</v>
      </c>
      <c r="AE75" s="508">
        <v>3211000</v>
      </c>
      <c r="AF75" s="509">
        <v>3182063.3283320325</v>
      </c>
      <c r="AG75" s="456"/>
    </row>
    <row r="76" spans="1:80">
      <c r="C76" s="28"/>
      <c r="D76" s="28"/>
      <c r="E76" s="28"/>
      <c r="F76" s="28"/>
      <c r="G76" s="28"/>
      <c r="H76" s="28"/>
      <c r="I76" s="28"/>
      <c r="J76" s="28"/>
      <c r="K76" s="28"/>
      <c r="L76" s="28"/>
      <c r="M76" s="28"/>
      <c r="N76" s="28"/>
      <c r="O76" s="28"/>
      <c r="P76" s="131"/>
      <c r="Q76" s="82"/>
      <c r="R76" s="20" t="s">
        <v>702</v>
      </c>
      <c r="S76" s="20"/>
      <c r="T76" s="467"/>
      <c r="U76" s="477">
        <v>673000</v>
      </c>
      <c r="V76" s="482">
        <v>673000</v>
      </c>
      <c r="X76" s="201" t="s">
        <v>703</v>
      </c>
      <c r="Y76" s="560">
        <v>1845415.6188336147</v>
      </c>
      <c r="AB76" s="131"/>
      <c r="AC76" s="539" t="s">
        <v>704</v>
      </c>
      <c r="AD76" s="472"/>
      <c r="AE76" s="477"/>
      <c r="AF76" s="523"/>
      <c r="AG76" s="456"/>
    </row>
    <row r="77" spans="1:80" s="19" customFormat="1">
      <c r="A77" s="9"/>
      <c r="B77" s="9"/>
      <c r="C77" s="28"/>
      <c r="D77" s="561" t="s">
        <v>573</v>
      </c>
      <c r="E77" s="561"/>
      <c r="F77" s="561"/>
      <c r="G77" s="561"/>
      <c r="H77" s="28"/>
      <c r="I77" s="28"/>
      <c r="J77" s="28"/>
      <c r="K77" s="28"/>
      <c r="L77" s="28"/>
      <c r="M77" s="28"/>
      <c r="N77" s="28"/>
      <c r="O77" s="28"/>
      <c r="P77" s="131"/>
      <c r="Q77" s="82"/>
      <c r="R77" s="20" t="s">
        <v>705</v>
      </c>
      <c r="S77" s="20"/>
      <c r="T77" s="467"/>
      <c r="U77" s="477">
        <v>9566000</v>
      </c>
      <c r="V77" s="482">
        <v>9566000</v>
      </c>
      <c r="W77" s="28"/>
      <c r="X77" s="201" t="s">
        <v>706</v>
      </c>
      <c r="Y77" s="201">
        <v>1845.4156188336146</v>
      </c>
      <c r="Z77" s="28"/>
      <c r="AA77" s="28"/>
      <c r="AB77" s="131"/>
      <c r="AC77" s="20"/>
      <c r="AD77" s="472" t="s">
        <v>623</v>
      </c>
      <c r="AE77" s="477">
        <v>2104100</v>
      </c>
      <c r="AF77" s="492">
        <v>2085138.414557281</v>
      </c>
      <c r="AG77" s="456"/>
      <c r="AH77" s="28"/>
      <c r="AI77" s="28"/>
      <c r="AJ77" s="28"/>
      <c r="AK77" s="28"/>
      <c r="AL77" s="28"/>
      <c r="AM77" s="28"/>
      <c r="AN77" s="28"/>
      <c r="AO77" s="28"/>
      <c r="AP77" s="28"/>
      <c r="AQ77" s="28"/>
      <c r="AR77" s="28"/>
      <c r="AS77" s="28"/>
      <c r="AT77" s="28"/>
      <c r="AU77" s="28"/>
      <c r="AV77" s="28"/>
      <c r="AW77" s="28"/>
      <c r="AX77" s="28"/>
      <c r="AY77" s="28"/>
      <c r="AZ77" s="28"/>
      <c r="BA77" s="28"/>
      <c r="BB77" s="28"/>
      <c r="BC77" s="28"/>
      <c r="BD77" s="28"/>
      <c r="BE77" s="28"/>
      <c r="BF77" s="28"/>
      <c r="BG77" s="28"/>
      <c r="BH77" s="28"/>
      <c r="BI77" s="28"/>
      <c r="BJ77" s="28"/>
      <c r="BK77" s="28"/>
      <c r="BL77" s="28"/>
      <c r="BM77" s="28"/>
      <c r="BN77" s="28"/>
      <c r="BO77" s="28"/>
      <c r="BP77" s="28"/>
      <c r="BQ77" s="28"/>
      <c r="BR77" s="28"/>
      <c r="BS77" s="28"/>
      <c r="BT77" s="28"/>
      <c r="BU77" s="28"/>
      <c r="BV77" s="28"/>
      <c r="BW77" s="28"/>
      <c r="BX77" s="28"/>
      <c r="BY77" s="28"/>
      <c r="BZ77" s="28"/>
      <c r="CA77" s="28"/>
      <c r="CB77" s="28"/>
    </row>
    <row r="78" spans="1:80">
      <c r="C78" s="28"/>
      <c r="D78" s="122"/>
      <c r="E78" s="122"/>
      <c r="F78" s="122"/>
      <c r="G78" s="28"/>
      <c r="H78" s="28"/>
      <c r="I78" s="28"/>
      <c r="J78" s="28"/>
      <c r="K78" s="28"/>
      <c r="L78" s="28"/>
      <c r="M78" s="28"/>
      <c r="N78" s="28"/>
      <c r="O78" s="28"/>
      <c r="P78" s="131"/>
      <c r="Q78" s="82"/>
      <c r="R78" s="20" t="s">
        <v>632</v>
      </c>
      <c r="S78" s="152"/>
      <c r="T78" s="467"/>
      <c r="U78" s="477">
        <v>0</v>
      </c>
      <c r="V78" s="482">
        <v>0</v>
      </c>
      <c r="X78" s="201" t="s">
        <v>707</v>
      </c>
      <c r="Y78" s="562">
        <v>1.8454156188336148</v>
      </c>
      <c r="AB78" s="131"/>
      <c r="AC78" s="20"/>
      <c r="AD78" s="472" t="s">
        <v>625</v>
      </c>
      <c r="AE78" s="477">
        <v>1036200</v>
      </c>
      <c r="AF78" s="492">
        <v>1026862.0432319066</v>
      </c>
      <c r="AG78" s="456"/>
    </row>
    <row r="79" spans="1:80" s="122" customFormat="1">
      <c r="A79" s="9"/>
      <c r="B79" s="9"/>
      <c r="C79" s="28"/>
      <c r="D79" s="28"/>
      <c r="E79" s="543" t="s">
        <v>708</v>
      </c>
      <c r="G79" s="28"/>
      <c r="H79" s="28"/>
      <c r="I79" s="28"/>
      <c r="J79" s="28"/>
      <c r="K79" s="28"/>
      <c r="L79" s="28"/>
      <c r="M79" s="28"/>
      <c r="N79" s="28"/>
      <c r="O79" s="28"/>
      <c r="P79" s="131"/>
      <c r="Q79" s="82"/>
      <c r="R79" s="20" t="s">
        <v>709</v>
      </c>
      <c r="S79" s="152"/>
      <c r="T79" s="467"/>
      <c r="U79" s="477">
        <v>532600</v>
      </c>
      <c r="V79" s="482">
        <v>532600</v>
      </c>
      <c r="W79" s="28"/>
      <c r="X79" s="201"/>
      <c r="Z79" s="28"/>
      <c r="AA79" s="28"/>
      <c r="AB79" s="131"/>
      <c r="AC79" s="20"/>
      <c r="AD79" s="472" t="s">
        <v>626</v>
      </c>
      <c r="AE79" s="477">
        <v>1000</v>
      </c>
      <c r="AF79" s="492">
        <v>990.98826793274134</v>
      </c>
      <c r="AG79" s="456"/>
      <c r="AH79" s="28"/>
      <c r="AI79" s="28"/>
      <c r="AJ79" s="28"/>
      <c r="AK79" s="28"/>
      <c r="AL79" s="28"/>
      <c r="AM79" s="28"/>
      <c r="AN79" s="28"/>
      <c r="AO79" s="28"/>
      <c r="AP79" s="28"/>
      <c r="AQ79" s="28"/>
      <c r="AR79" s="28"/>
      <c r="AS79" s="28"/>
      <c r="AT79" s="28"/>
      <c r="AU79" s="28"/>
      <c r="AV79" s="28"/>
      <c r="AW79" s="28"/>
      <c r="AX79" s="28"/>
      <c r="AY79" s="28"/>
      <c r="AZ79" s="28"/>
      <c r="BA79" s="28"/>
      <c r="BB79" s="28"/>
      <c r="BC79" s="28"/>
      <c r="BD79" s="28"/>
      <c r="BE79" s="28"/>
      <c r="BF79" s="28"/>
      <c r="BG79" s="28"/>
      <c r="BH79" s="28"/>
      <c r="BI79" s="28"/>
      <c r="BJ79" s="28"/>
      <c r="BK79" s="28"/>
      <c r="BL79" s="28"/>
      <c r="BM79" s="28"/>
      <c r="BN79" s="28"/>
      <c r="BO79" s="28"/>
      <c r="BP79" s="28"/>
      <c r="BQ79" s="28"/>
      <c r="BR79" s="28"/>
      <c r="BS79" s="28"/>
      <c r="BT79" s="28"/>
      <c r="BU79" s="28"/>
      <c r="BV79" s="28"/>
      <c r="BW79" s="28"/>
      <c r="BX79" s="28"/>
      <c r="BY79" s="28"/>
      <c r="BZ79" s="28"/>
      <c r="CA79" s="28"/>
      <c r="CB79" s="28"/>
    </row>
    <row r="80" spans="1:80">
      <c r="C80" s="28"/>
      <c r="D80" s="122"/>
      <c r="E80" s="28" t="s">
        <v>710</v>
      </c>
      <c r="F80" s="456">
        <v>153528076.85690564</v>
      </c>
      <c r="G80" s="28"/>
      <c r="H80" s="28"/>
      <c r="I80" s="28"/>
      <c r="J80" s="28"/>
      <c r="K80" s="28"/>
      <c r="L80" s="28"/>
      <c r="M80" s="28"/>
      <c r="N80" s="28"/>
      <c r="O80" s="28"/>
      <c r="P80" s="131"/>
      <c r="Q80" s="82"/>
      <c r="R80" s="20" t="s">
        <v>711</v>
      </c>
      <c r="S80" s="152"/>
      <c r="T80" s="467"/>
      <c r="U80" s="477">
        <v>3525000</v>
      </c>
      <c r="V80" s="482">
        <v>3525000</v>
      </c>
      <c r="X80" s="201" t="s">
        <v>712</v>
      </c>
      <c r="Y80" s="560">
        <v>0</v>
      </c>
      <c r="AB80" s="131"/>
      <c r="AC80" s="20"/>
      <c r="AD80" s="472" t="s">
        <v>629</v>
      </c>
      <c r="AE80" s="477">
        <v>0</v>
      </c>
      <c r="AF80" s="492">
        <v>0</v>
      </c>
      <c r="AG80" s="456"/>
    </row>
    <row r="81" spans="1:80">
      <c r="C81" s="122"/>
      <c r="D81" s="28"/>
      <c r="E81" s="28" t="s">
        <v>141</v>
      </c>
      <c r="F81" s="456">
        <v>-66471923.143094562</v>
      </c>
      <c r="G81" s="28"/>
      <c r="H81" s="28"/>
      <c r="I81" s="28"/>
      <c r="J81" s="28"/>
      <c r="K81" s="28"/>
      <c r="L81" s="28"/>
      <c r="M81" s="28"/>
      <c r="N81" s="28"/>
      <c r="O81" s="28"/>
      <c r="P81" s="131"/>
      <c r="Q81" s="82"/>
      <c r="R81" s="20" t="s">
        <v>713</v>
      </c>
      <c r="S81" s="152"/>
      <c r="T81" s="467"/>
      <c r="U81" s="477">
        <v>4981000</v>
      </c>
      <c r="V81" s="482">
        <v>4981000</v>
      </c>
      <c r="X81" s="201" t="s">
        <v>714</v>
      </c>
      <c r="Y81" s="201">
        <v>0</v>
      </c>
      <c r="AB81" s="131"/>
      <c r="AC81" s="20"/>
      <c r="AD81" s="472" t="s">
        <v>632</v>
      </c>
      <c r="AE81" s="477">
        <v>2795100</v>
      </c>
      <c r="AF81" s="492">
        <v>2769911.3076988054</v>
      </c>
      <c r="AG81" s="456"/>
    </row>
    <row r="82" spans="1:80">
      <c r="C82" s="28"/>
      <c r="D82" s="122"/>
      <c r="E82" s="530" t="s">
        <v>715</v>
      </c>
      <c r="F82" s="456">
        <v>220000000</v>
      </c>
      <c r="G82" s="122"/>
      <c r="H82" s="122"/>
      <c r="I82" s="28"/>
      <c r="J82" s="28"/>
      <c r="K82" s="28"/>
      <c r="L82" s="28"/>
      <c r="M82" s="28"/>
      <c r="N82" s="28"/>
      <c r="O82" s="28"/>
      <c r="P82" s="131"/>
      <c r="Q82" s="82"/>
      <c r="R82" s="20" t="s">
        <v>716</v>
      </c>
      <c r="S82" s="152"/>
      <c r="T82" s="467"/>
      <c r="U82" s="477">
        <v>1589100</v>
      </c>
      <c r="V82" s="482">
        <v>1589100</v>
      </c>
      <c r="X82" s="201" t="s">
        <v>717</v>
      </c>
      <c r="Y82" s="562">
        <v>0</v>
      </c>
      <c r="AB82" s="131"/>
      <c r="AC82" s="20"/>
      <c r="AD82" s="115" t="s">
        <v>635</v>
      </c>
      <c r="AE82" s="477">
        <v>0</v>
      </c>
      <c r="AF82" s="492">
        <v>0</v>
      </c>
      <c r="AG82" s="456"/>
    </row>
    <row r="83" spans="1:80">
      <c r="B83" s="36">
        <v>0</v>
      </c>
      <c r="C83" s="28"/>
      <c r="D83" s="28"/>
      <c r="E83" s="563" t="s">
        <v>718</v>
      </c>
      <c r="F83" s="564"/>
      <c r="G83" s="28"/>
      <c r="H83" s="28"/>
      <c r="I83" s="28"/>
      <c r="J83" s="28"/>
      <c r="K83" s="28"/>
      <c r="L83" s="28"/>
      <c r="M83" s="28"/>
      <c r="N83" s="28"/>
      <c r="O83" s="28"/>
      <c r="P83" s="131"/>
      <c r="Q83" s="82"/>
      <c r="R83" s="20" t="s">
        <v>632</v>
      </c>
      <c r="S83" s="152"/>
      <c r="T83" s="467"/>
      <c r="U83" s="477">
        <v>0</v>
      </c>
      <c r="V83" s="482">
        <v>0</v>
      </c>
      <c r="AB83" s="487"/>
      <c r="AC83" s="82"/>
      <c r="AD83" s="536" t="s">
        <v>38</v>
      </c>
      <c r="AE83" s="519">
        <v>5936400</v>
      </c>
      <c r="AF83" s="520">
        <v>5882902.7537559252</v>
      </c>
      <c r="AG83" s="456"/>
    </row>
    <row r="84" spans="1:80">
      <c r="C84" s="28"/>
      <c r="D84" s="28"/>
      <c r="E84" s="543" t="s">
        <v>42</v>
      </c>
      <c r="F84" s="565">
        <v>0</v>
      </c>
      <c r="G84" s="28"/>
      <c r="H84" s="28"/>
      <c r="I84" s="28"/>
      <c r="J84" s="28"/>
      <c r="K84" s="28"/>
      <c r="L84" s="28"/>
      <c r="M84" s="28"/>
      <c r="N84" s="28"/>
      <c r="O84" s="28"/>
      <c r="P84" s="131"/>
      <c r="Q84" s="82"/>
      <c r="R84" s="20" t="s">
        <v>719</v>
      </c>
      <c r="S84" s="152"/>
      <c r="T84" s="467"/>
      <c r="U84" s="477">
        <v>612000</v>
      </c>
      <c r="V84" s="478"/>
      <c r="X84" s="28"/>
      <c r="AB84" s="525"/>
      <c r="AC84" s="526" t="s">
        <v>38</v>
      </c>
      <c r="AD84" s="527"/>
      <c r="AE84" s="566">
        <v>15998100</v>
      </c>
      <c r="AF84" s="567">
        <v>15853929.409214789</v>
      </c>
      <c r="AG84" s="456"/>
    </row>
    <row r="85" spans="1:80">
      <c r="C85" s="28"/>
      <c r="D85" s="28"/>
      <c r="E85" s="28"/>
      <c r="F85" s="28"/>
      <c r="G85" s="28"/>
      <c r="H85" s="28"/>
      <c r="I85" s="28"/>
      <c r="J85" s="28"/>
      <c r="K85" s="28"/>
      <c r="L85" s="28"/>
      <c r="M85" s="28"/>
      <c r="N85" s="28"/>
      <c r="O85" s="28"/>
      <c r="P85" s="131"/>
      <c r="Q85" s="82"/>
      <c r="R85" s="20" t="s">
        <v>720</v>
      </c>
      <c r="S85" s="152"/>
      <c r="T85" s="467"/>
      <c r="U85" s="477">
        <v>0</v>
      </c>
      <c r="V85" s="482">
        <v>0</v>
      </c>
      <c r="AB85" s="483" t="s">
        <v>721</v>
      </c>
      <c r="AC85" s="484"/>
      <c r="AD85" s="485"/>
      <c r="AE85" s="511"/>
      <c r="AF85" s="512"/>
      <c r="AG85" s="456"/>
    </row>
    <row r="86" spans="1:80">
      <c r="C86" s="28"/>
      <c r="D86" s="122"/>
      <c r="E86" s="22"/>
      <c r="F86" s="5"/>
      <c r="G86" s="28"/>
      <c r="H86" s="28"/>
      <c r="I86" s="28"/>
      <c r="J86" s="28"/>
      <c r="K86" s="28"/>
      <c r="L86" s="28"/>
      <c r="M86" s="28"/>
      <c r="N86" s="28"/>
      <c r="O86" s="28"/>
      <c r="P86" s="131"/>
      <c r="Q86" s="82"/>
      <c r="R86" s="20" t="s">
        <v>171</v>
      </c>
      <c r="S86" s="545"/>
      <c r="T86" s="546"/>
      <c r="U86" s="477">
        <v>100000000</v>
      </c>
      <c r="V86" s="550">
        <v>220000000</v>
      </c>
      <c r="X86" s="201" t="s">
        <v>722</v>
      </c>
      <c r="Y86" s="544">
        <v>1012328712.6604164</v>
      </c>
      <c r="AB86" s="568"/>
      <c r="AC86" s="569" t="s">
        <v>723</v>
      </c>
      <c r="AD86" s="472"/>
      <c r="AE86" s="477"/>
      <c r="AF86" s="523"/>
      <c r="AG86" s="456"/>
    </row>
    <row r="87" spans="1:80">
      <c r="B87" s="40"/>
      <c r="C87" s="28"/>
      <c r="D87" s="28"/>
      <c r="E87" s="22"/>
      <c r="F87" s="5"/>
      <c r="G87" s="28"/>
      <c r="H87" s="28"/>
      <c r="I87" s="28"/>
      <c r="J87" s="28"/>
      <c r="K87" s="28"/>
      <c r="L87" s="28"/>
      <c r="M87" s="28"/>
      <c r="N87" s="28"/>
      <c r="O87" s="28"/>
      <c r="P87" s="487"/>
      <c r="Q87" s="82"/>
      <c r="R87" s="146" t="s">
        <v>38</v>
      </c>
      <c r="S87" s="146"/>
      <c r="T87" s="148"/>
      <c r="U87" s="488">
        <v>128603300</v>
      </c>
      <c r="V87" s="489">
        <v>246907701.32999998</v>
      </c>
      <c r="AB87" s="568"/>
      <c r="AC87" s="20"/>
      <c r="AD87" s="472" t="s">
        <v>623</v>
      </c>
      <c r="AE87" s="477">
        <v>6110300</v>
      </c>
      <c r="AF87" s="492">
        <v>6055235.613549429</v>
      </c>
      <c r="AG87" s="456"/>
    </row>
    <row r="88" spans="1:80" s="122" customFormat="1">
      <c r="A88" s="9"/>
      <c r="B88" s="9"/>
      <c r="C88" s="28"/>
      <c r="E88" s="22"/>
      <c r="F88" s="5"/>
      <c r="G88" s="28"/>
      <c r="H88" s="28"/>
      <c r="I88" s="28"/>
      <c r="J88" s="28"/>
      <c r="K88" s="28"/>
      <c r="L88" s="28"/>
      <c r="M88" s="28"/>
      <c r="N88" s="28"/>
      <c r="O88" s="28"/>
      <c r="P88" s="131"/>
      <c r="Q88" s="82"/>
      <c r="R88" s="152"/>
      <c r="S88" s="152"/>
      <c r="T88" s="467"/>
      <c r="U88" s="454"/>
      <c r="V88" s="478"/>
      <c r="W88" s="456"/>
      <c r="X88" s="201"/>
      <c r="Z88" s="28"/>
      <c r="AA88" s="28"/>
      <c r="AB88" s="568"/>
      <c r="AC88" s="20"/>
      <c r="AD88" s="472" t="s">
        <v>625</v>
      </c>
      <c r="AE88" s="477">
        <v>7366500</v>
      </c>
      <c r="AF88" s="492">
        <v>7300115.0757265389</v>
      </c>
      <c r="AG88" s="456"/>
      <c r="AH88" s="28"/>
      <c r="AI88" s="28"/>
      <c r="AJ88" s="28"/>
      <c r="AK88" s="28"/>
      <c r="AL88" s="28"/>
      <c r="AM88" s="28"/>
      <c r="AN88" s="28"/>
      <c r="AO88" s="28"/>
      <c r="AP88" s="28"/>
      <c r="AQ88" s="28"/>
      <c r="AR88" s="28"/>
      <c r="AS88" s="28"/>
      <c r="AT88" s="28"/>
      <c r="AU88" s="28"/>
      <c r="AV88" s="28"/>
      <c r="AW88" s="28"/>
      <c r="AX88" s="28"/>
      <c r="AY88" s="28"/>
      <c r="AZ88" s="28"/>
      <c r="BA88" s="28"/>
      <c r="BB88" s="28"/>
      <c r="BC88" s="28"/>
      <c r="BD88" s="28"/>
      <c r="BE88" s="28"/>
      <c r="BF88" s="28"/>
      <c r="BG88" s="28"/>
      <c r="BH88" s="28"/>
      <c r="BI88" s="28"/>
      <c r="BJ88" s="28"/>
      <c r="BK88" s="28"/>
      <c r="BL88" s="28"/>
      <c r="BM88" s="28"/>
      <c r="BN88" s="28"/>
      <c r="BO88" s="28"/>
      <c r="BP88" s="28"/>
      <c r="BQ88" s="28"/>
      <c r="BR88" s="28"/>
      <c r="BS88" s="28"/>
      <c r="BT88" s="28"/>
      <c r="BU88" s="28"/>
      <c r="BV88" s="28"/>
      <c r="BW88" s="28"/>
      <c r="BX88" s="28"/>
      <c r="BY88" s="28"/>
      <c r="BZ88" s="28"/>
      <c r="CA88" s="28"/>
      <c r="CB88" s="28"/>
    </row>
    <row r="89" spans="1:80" s="122" customFormat="1">
      <c r="A89" s="9"/>
      <c r="B89" s="9"/>
      <c r="C89" s="28"/>
      <c r="D89" s="28"/>
      <c r="E89" s="570"/>
      <c r="F89" s="29"/>
      <c r="G89" s="28"/>
      <c r="H89" s="28"/>
      <c r="I89" s="28"/>
      <c r="J89" s="28"/>
      <c r="K89" s="28"/>
      <c r="L89" s="28"/>
      <c r="M89" s="28"/>
      <c r="N89" s="28"/>
      <c r="O89" s="28"/>
      <c r="P89" s="145"/>
      <c r="Q89" s="488" t="s">
        <v>724</v>
      </c>
      <c r="R89" s="152"/>
      <c r="S89" s="152"/>
      <c r="T89" s="467"/>
      <c r="U89" s="519">
        <v>9596132.6400001515</v>
      </c>
      <c r="V89" s="571">
        <v>9596132.6400001515</v>
      </c>
      <c r="W89" s="28"/>
      <c r="X89" s="201"/>
      <c r="Z89" s="28"/>
      <c r="AA89" s="28"/>
      <c r="AB89" s="131"/>
      <c r="AC89" s="20"/>
      <c r="AD89" s="472" t="s">
        <v>626</v>
      </c>
      <c r="AE89" s="477">
        <v>0</v>
      </c>
      <c r="AF89" s="492">
        <v>0</v>
      </c>
      <c r="AG89" s="456"/>
      <c r="AH89" s="28"/>
      <c r="AI89" s="28"/>
      <c r="AJ89" s="28"/>
      <c r="AK89" s="28"/>
      <c r="AL89" s="28"/>
      <c r="AM89" s="28"/>
      <c r="AN89" s="28"/>
      <c r="AO89" s="28"/>
      <c r="AP89" s="28"/>
      <c r="AQ89" s="28"/>
      <c r="AR89" s="28"/>
      <c r="AS89" s="28"/>
      <c r="AT89" s="28"/>
      <c r="AU89" s="28"/>
      <c r="AV89" s="28"/>
      <c r="AW89" s="28"/>
      <c r="AX89" s="28"/>
      <c r="AY89" s="28"/>
      <c r="AZ89" s="28"/>
      <c r="BA89" s="28"/>
      <c r="BB89" s="28"/>
      <c r="BC89" s="28"/>
      <c r="BD89" s="28"/>
      <c r="BE89" s="28"/>
      <c r="BF89" s="28"/>
      <c r="BG89" s="28"/>
      <c r="BH89" s="28"/>
      <c r="BI89" s="28"/>
      <c r="BJ89" s="28"/>
      <c r="BK89" s="28"/>
      <c r="BL89" s="28"/>
      <c r="BM89" s="28"/>
      <c r="BN89" s="28"/>
      <c r="BO89" s="28"/>
      <c r="BP89" s="28"/>
      <c r="BQ89" s="28"/>
      <c r="BR89" s="28"/>
      <c r="BS89" s="28"/>
      <c r="BT89" s="28"/>
      <c r="BU89" s="28"/>
      <c r="BV89" s="28"/>
      <c r="BW89" s="28"/>
      <c r="BX89" s="28"/>
      <c r="BY89" s="28"/>
      <c r="BZ89" s="28"/>
      <c r="CA89" s="28"/>
      <c r="CB89" s="28"/>
    </row>
    <row r="90" spans="1:80" s="122" customFormat="1">
      <c r="A90" s="9"/>
      <c r="B90" s="9"/>
      <c r="C90" s="28"/>
      <c r="G90" s="28"/>
      <c r="H90" s="28"/>
      <c r="I90" s="28"/>
      <c r="J90" s="28"/>
      <c r="K90" s="28"/>
      <c r="L90" s="28"/>
      <c r="M90" s="28"/>
      <c r="N90" s="28"/>
      <c r="O90" s="28"/>
      <c r="P90" s="131"/>
      <c r="Q90" s="82"/>
      <c r="R90" s="152"/>
      <c r="S90" s="152"/>
      <c r="T90" s="467"/>
      <c r="U90" s="454"/>
      <c r="V90" s="478"/>
      <c r="W90" s="28"/>
      <c r="X90" s="201"/>
      <c r="Z90" s="28"/>
      <c r="AA90" s="28"/>
      <c r="AB90" s="131"/>
      <c r="AC90" s="20"/>
      <c r="AD90" s="472" t="s">
        <v>629</v>
      </c>
      <c r="AE90" s="477">
        <v>0</v>
      </c>
      <c r="AF90" s="492">
        <v>0</v>
      </c>
      <c r="AG90" s="456"/>
      <c r="AH90" s="28"/>
      <c r="AI90" s="28"/>
      <c r="AJ90" s="28"/>
      <c r="AK90" s="28"/>
      <c r="AL90" s="28"/>
      <c r="AM90" s="28"/>
      <c r="AN90" s="28"/>
      <c r="AO90" s="28"/>
      <c r="AP90" s="28"/>
      <c r="AQ90" s="28"/>
      <c r="AR90" s="28"/>
      <c r="AS90" s="28"/>
      <c r="AT90" s="28"/>
      <c r="AU90" s="28"/>
      <c r="AV90" s="28"/>
      <c r="AW90" s="28"/>
      <c r="AX90" s="28"/>
      <c r="AY90" s="28"/>
      <c r="AZ90" s="28"/>
      <c r="BA90" s="28"/>
      <c r="BB90" s="28"/>
      <c r="BC90" s="28"/>
      <c r="BD90" s="28"/>
      <c r="BE90" s="28"/>
      <c r="BF90" s="28"/>
      <c r="BG90" s="28"/>
      <c r="BH90" s="28"/>
      <c r="BI90" s="28"/>
      <c r="BJ90" s="28"/>
      <c r="BK90" s="28"/>
      <c r="BL90" s="28"/>
      <c r="BM90" s="28"/>
      <c r="BN90" s="28"/>
      <c r="BO90" s="28"/>
      <c r="BP90" s="28"/>
      <c r="BQ90" s="28"/>
      <c r="BR90" s="28"/>
      <c r="BS90" s="28"/>
      <c r="BT90" s="28"/>
      <c r="BU90" s="28"/>
      <c r="BV90" s="28"/>
      <c r="BW90" s="28"/>
      <c r="BX90" s="28"/>
      <c r="BY90" s="28"/>
      <c r="BZ90" s="28"/>
      <c r="CA90" s="28"/>
      <c r="CB90" s="28"/>
    </row>
    <row r="91" spans="1:80" s="122" customFormat="1">
      <c r="A91" s="9"/>
      <c r="B91" s="9"/>
      <c r="C91" s="28"/>
      <c r="D91" s="28"/>
      <c r="E91" s="5"/>
      <c r="F91" s="572"/>
      <c r="G91" s="28"/>
      <c r="J91" s="28"/>
      <c r="K91" s="28"/>
      <c r="L91" s="28"/>
      <c r="M91" s="28"/>
      <c r="N91" s="28"/>
      <c r="O91" s="28"/>
      <c r="P91" s="573" t="s">
        <v>725</v>
      </c>
      <c r="Q91" s="133"/>
      <c r="R91" s="574"/>
      <c r="S91" s="574"/>
      <c r="T91" s="134"/>
      <c r="U91" s="575">
        <v>1278836041.908885</v>
      </c>
      <c r="V91" s="576">
        <v>1346311995.1963754</v>
      </c>
      <c r="W91" s="28"/>
      <c r="X91" s="201"/>
      <c r="Z91" s="28"/>
      <c r="AA91" s="28"/>
      <c r="AB91" s="131"/>
      <c r="AC91" s="20"/>
      <c r="AD91" s="472" t="s">
        <v>632</v>
      </c>
      <c r="AE91" s="477">
        <v>2446900</v>
      </c>
      <c r="AF91" s="492">
        <v>2424849.1928046248</v>
      </c>
      <c r="AG91" s="456"/>
      <c r="AH91" s="28"/>
      <c r="AI91" s="28"/>
      <c r="AJ91" s="28"/>
      <c r="AK91" s="28"/>
      <c r="AL91" s="28"/>
      <c r="AM91" s="28"/>
      <c r="AN91" s="28"/>
      <c r="AO91" s="28"/>
      <c r="AP91" s="28"/>
      <c r="AQ91" s="28"/>
      <c r="AR91" s="28"/>
      <c r="AS91" s="28"/>
      <c r="AT91" s="28"/>
      <c r="AU91" s="28"/>
      <c r="AV91" s="28"/>
      <c r="AW91" s="28"/>
      <c r="AX91" s="28"/>
      <c r="AY91" s="28"/>
      <c r="AZ91" s="28"/>
      <c r="BA91" s="28"/>
      <c r="BB91" s="28"/>
      <c r="BC91" s="28"/>
      <c r="BD91" s="28"/>
      <c r="BE91" s="28"/>
      <c r="BF91" s="28"/>
      <c r="BG91" s="28"/>
      <c r="BH91" s="28"/>
      <c r="BI91" s="28"/>
      <c r="BJ91" s="28"/>
      <c r="BK91" s="28"/>
      <c r="BL91" s="28"/>
      <c r="BM91" s="28"/>
      <c r="BN91" s="28"/>
      <c r="BO91" s="28"/>
      <c r="BP91" s="28"/>
      <c r="BQ91" s="28"/>
      <c r="BR91" s="28"/>
      <c r="BS91" s="28"/>
      <c r="BT91" s="28"/>
      <c r="BU91" s="28"/>
      <c r="BV91" s="28"/>
      <c r="BW91" s="28"/>
      <c r="BX91" s="28"/>
      <c r="BY91" s="28"/>
      <c r="BZ91" s="28"/>
      <c r="CA91" s="28"/>
      <c r="CB91" s="28"/>
    </row>
    <row r="92" spans="1:80" s="122" customFormat="1">
      <c r="A92" s="9"/>
      <c r="B92" s="9"/>
      <c r="C92" s="28"/>
      <c r="G92" s="28"/>
      <c r="J92" s="28"/>
      <c r="K92" s="28"/>
      <c r="L92" s="28"/>
      <c r="M92" s="28"/>
      <c r="N92" s="28"/>
      <c r="O92" s="28"/>
      <c r="P92" s="487"/>
      <c r="Q92" s="152"/>
      <c r="R92" s="152"/>
      <c r="S92" s="152"/>
      <c r="T92" s="470"/>
      <c r="U92" s="454"/>
      <c r="V92" s="478"/>
      <c r="W92" s="28"/>
      <c r="X92" s="201"/>
      <c r="Z92" s="28"/>
      <c r="AA92" s="28"/>
      <c r="AB92" s="131"/>
      <c r="AC92" s="20"/>
      <c r="AD92" s="115" t="s">
        <v>635</v>
      </c>
      <c r="AE92" s="477">
        <v>0</v>
      </c>
      <c r="AF92" s="492">
        <v>0</v>
      </c>
      <c r="AG92" s="456"/>
      <c r="AH92" s="28"/>
      <c r="AI92" s="28"/>
      <c r="AJ92" s="28"/>
      <c r="AK92" s="28"/>
      <c r="AL92" s="28"/>
      <c r="AM92" s="28"/>
      <c r="AN92" s="28"/>
      <c r="AO92" s="28"/>
      <c r="AP92" s="28"/>
      <c r="AQ92" s="28"/>
      <c r="AR92" s="28"/>
      <c r="AS92" s="28"/>
      <c r="AT92" s="28"/>
      <c r="AU92" s="28"/>
      <c r="AV92" s="28"/>
      <c r="AW92" s="28"/>
      <c r="AX92" s="28"/>
      <c r="AY92" s="28"/>
      <c r="AZ92" s="28"/>
      <c r="BA92" s="28"/>
      <c r="BB92" s="28"/>
      <c r="BC92" s="28"/>
      <c r="BD92" s="28"/>
      <c r="BE92" s="28"/>
      <c r="BF92" s="28"/>
      <c r="BG92" s="28"/>
      <c r="BH92" s="28"/>
      <c r="BI92" s="28"/>
      <c r="BJ92" s="28"/>
      <c r="BK92" s="28"/>
      <c r="BL92" s="28"/>
      <c r="BM92" s="28"/>
      <c r="BN92" s="28"/>
      <c r="BO92" s="28"/>
      <c r="BP92" s="28"/>
      <c r="BQ92" s="28"/>
      <c r="BR92" s="28"/>
      <c r="BS92" s="28"/>
      <c r="BT92" s="28"/>
      <c r="BU92" s="28"/>
      <c r="BV92" s="28"/>
      <c r="BW92" s="28"/>
      <c r="BX92" s="28"/>
      <c r="BY92" s="28"/>
      <c r="BZ92" s="28"/>
      <c r="CA92" s="28"/>
      <c r="CB92" s="28"/>
    </row>
    <row r="93" spans="1:80" s="122" customFormat="1">
      <c r="A93" s="9"/>
      <c r="B93" s="9"/>
      <c r="C93" s="28"/>
      <c r="D93" s="28"/>
      <c r="E93" s="146" t="s">
        <v>726</v>
      </c>
      <c r="F93" s="577">
        <v>41577</v>
      </c>
      <c r="G93" s="28"/>
      <c r="J93" s="28"/>
      <c r="K93" s="28"/>
      <c r="L93" s="28"/>
      <c r="M93" s="28"/>
      <c r="N93" s="28"/>
      <c r="O93" s="28"/>
      <c r="P93" s="525" t="s">
        <v>727</v>
      </c>
      <c r="Q93" s="139"/>
      <c r="R93" s="139"/>
      <c r="S93" s="139"/>
      <c r="T93" s="134"/>
      <c r="U93" s="575">
        <v>1631924541.908885</v>
      </c>
      <c r="V93" s="576">
        <v>1696456551.5763755</v>
      </c>
      <c r="W93" s="28"/>
      <c r="X93" s="201"/>
      <c r="Z93" s="28"/>
      <c r="AA93" s="28"/>
      <c r="AB93" s="505"/>
      <c r="AC93" s="506"/>
      <c r="AD93" s="507" t="s">
        <v>38</v>
      </c>
      <c r="AE93" s="508">
        <v>15923700</v>
      </c>
      <c r="AF93" s="509">
        <v>15780199.882080594</v>
      </c>
      <c r="AG93" s="456"/>
      <c r="AH93" s="28"/>
      <c r="AI93" s="28"/>
      <c r="AJ93" s="28"/>
      <c r="AK93" s="28"/>
      <c r="AL93" s="28"/>
      <c r="AM93" s="28"/>
      <c r="AN93" s="28"/>
      <c r="AO93" s="28"/>
      <c r="AP93" s="28"/>
      <c r="AQ93" s="28"/>
      <c r="AR93" s="28"/>
      <c r="AS93" s="28"/>
      <c r="AT93" s="28"/>
      <c r="AU93" s="28"/>
      <c r="AV93" s="28"/>
      <c r="AW93" s="28"/>
      <c r="AX93" s="28"/>
      <c r="AY93" s="28"/>
      <c r="AZ93" s="28"/>
      <c r="BA93" s="28"/>
      <c r="BB93" s="28"/>
      <c r="BC93" s="28"/>
      <c r="BD93" s="28"/>
      <c r="BE93" s="28"/>
      <c r="BF93" s="28"/>
      <c r="BG93" s="28"/>
      <c r="BH93" s="28"/>
      <c r="BI93" s="28"/>
      <c r="BJ93" s="28"/>
      <c r="BK93" s="28"/>
      <c r="BL93" s="28"/>
      <c r="BM93" s="28"/>
      <c r="BN93" s="28"/>
      <c r="BO93" s="28"/>
      <c r="BP93" s="28"/>
      <c r="BQ93" s="28"/>
      <c r="BR93" s="28"/>
      <c r="BS93" s="28"/>
      <c r="BT93" s="28"/>
      <c r="BU93" s="28"/>
      <c r="BV93" s="28"/>
      <c r="BW93" s="28"/>
      <c r="BX93" s="28"/>
      <c r="BY93" s="28"/>
      <c r="BZ93" s="28"/>
      <c r="CA93" s="28"/>
      <c r="CB93" s="28"/>
    </row>
    <row r="94" spans="1:80" s="122" customFormat="1">
      <c r="A94" s="9"/>
      <c r="B94" s="9"/>
      <c r="C94" s="28"/>
      <c r="E94" s="146" t="s">
        <v>597</v>
      </c>
      <c r="F94" s="146" t="s">
        <v>598</v>
      </c>
      <c r="G94" s="28"/>
      <c r="J94" s="28"/>
      <c r="K94" s="28"/>
      <c r="L94" s="28"/>
      <c r="M94" s="28"/>
      <c r="N94" s="28"/>
      <c r="O94" s="28"/>
      <c r="P94" s="487"/>
      <c r="Q94" s="152"/>
      <c r="R94" s="152"/>
      <c r="S94" s="152"/>
      <c r="T94" s="115"/>
      <c r="U94" s="454"/>
      <c r="V94" s="478"/>
      <c r="W94" s="28"/>
      <c r="X94" s="201"/>
      <c r="Z94" s="28"/>
      <c r="AA94" s="28"/>
      <c r="AB94" s="131"/>
      <c r="AC94" s="569" t="s">
        <v>728</v>
      </c>
      <c r="AD94" s="472"/>
      <c r="AE94" s="477"/>
      <c r="AF94" s="523"/>
      <c r="AG94" s="456"/>
      <c r="AH94" s="28"/>
      <c r="AI94" s="28"/>
      <c r="AJ94" s="28"/>
      <c r="AK94" s="28"/>
      <c r="AL94" s="28"/>
      <c r="AM94" s="28"/>
      <c r="AN94" s="28"/>
      <c r="AO94" s="28"/>
      <c r="AP94" s="28"/>
      <c r="AQ94" s="28"/>
      <c r="AR94" s="28"/>
      <c r="AS94" s="28"/>
      <c r="AT94" s="28"/>
      <c r="AU94" s="28"/>
      <c r="AV94" s="28"/>
      <c r="AW94" s="28"/>
      <c r="AX94" s="28"/>
      <c r="AY94" s="28"/>
      <c r="AZ94" s="28"/>
      <c r="BA94" s="28"/>
      <c r="BB94" s="28"/>
      <c r="BC94" s="28"/>
      <c r="BD94" s="28"/>
      <c r="BE94" s="28"/>
      <c r="BF94" s="28"/>
      <c r="BG94" s="28"/>
      <c r="BH94" s="28"/>
      <c r="BI94" s="28"/>
      <c r="BJ94" s="28"/>
      <c r="BK94" s="28"/>
      <c r="BL94" s="28"/>
      <c r="BM94" s="28"/>
      <c r="BN94" s="28"/>
      <c r="BO94" s="28"/>
      <c r="BP94" s="28"/>
      <c r="BQ94" s="28"/>
      <c r="BR94" s="28"/>
      <c r="BS94" s="28"/>
      <c r="BT94" s="28"/>
      <c r="BU94" s="28"/>
      <c r="BV94" s="28"/>
      <c r="BW94" s="28"/>
      <c r="BX94" s="28"/>
      <c r="BY94" s="28"/>
      <c r="BZ94" s="28"/>
      <c r="CA94" s="28"/>
      <c r="CB94" s="28"/>
    </row>
    <row r="95" spans="1:80" s="122" customFormat="1">
      <c r="A95" s="9"/>
      <c r="B95" s="9"/>
      <c r="C95" s="28"/>
      <c r="D95" s="28"/>
      <c r="G95" s="28"/>
      <c r="J95" s="28"/>
      <c r="K95" s="28"/>
      <c r="L95" s="28"/>
      <c r="M95" s="28"/>
      <c r="N95" s="28"/>
      <c r="O95" s="28"/>
      <c r="P95" s="487" t="s">
        <v>729</v>
      </c>
      <c r="Q95" s="152"/>
      <c r="R95" s="152"/>
      <c r="S95" s="152"/>
      <c r="T95" s="115"/>
      <c r="U95" s="454"/>
      <c r="V95" s="478"/>
      <c r="W95" s="28"/>
      <c r="X95" s="201"/>
      <c r="Z95" s="28"/>
      <c r="AA95" s="28"/>
      <c r="AB95" s="131"/>
      <c r="AC95" s="20"/>
      <c r="AD95" s="472" t="s">
        <v>623</v>
      </c>
      <c r="AE95" s="477">
        <v>626600</v>
      </c>
      <c r="AF95" s="492">
        <v>620953.24868665566</v>
      </c>
      <c r="AG95" s="456"/>
      <c r="AH95" s="28"/>
      <c r="AI95" s="28"/>
      <c r="AJ95" s="28"/>
      <c r="AK95" s="28"/>
      <c r="AL95" s="28"/>
      <c r="AM95" s="28"/>
      <c r="AN95" s="28"/>
      <c r="AO95" s="28"/>
      <c r="AP95" s="28"/>
      <c r="AQ95" s="28"/>
      <c r="AR95" s="28"/>
      <c r="AS95" s="28"/>
      <c r="AT95" s="28"/>
      <c r="AU95" s="28"/>
      <c r="AV95" s="28"/>
      <c r="AW95" s="28"/>
      <c r="AX95" s="28"/>
      <c r="AY95" s="28"/>
      <c r="AZ95" s="28"/>
      <c r="BA95" s="28"/>
      <c r="BB95" s="28"/>
      <c r="BC95" s="28"/>
      <c r="BD95" s="28"/>
      <c r="BE95" s="28"/>
      <c r="BF95" s="28"/>
      <c r="BG95" s="28"/>
      <c r="BH95" s="28"/>
      <c r="BI95" s="28"/>
      <c r="BJ95" s="28"/>
      <c r="BK95" s="28"/>
      <c r="BL95" s="28"/>
      <c r="BM95" s="28"/>
      <c r="BN95" s="28"/>
      <c r="BO95" s="28"/>
      <c r="BP95" s="28"/>
      <c r="BQ95" s="28"/>
      <c r="BR95" s="28"/>
      <c r="BS95" s="28"/>
      <c r="BT95" s="28"/>
      <c r="BU95" s="28"/>
      <c r="BV95" s="28"/>
      <c r="BW95" s="28"/>
      <c r="BX95" s="28"/>
      <c r="BY95" s="28"/>
      <c r="BZ95" s="28"/>
      <c r="CA95" s="28"/>
      <c r="CB95" s="28"/>
    </row>
    <row r="96" spans="1:80" s="122" customFormat="1">
      <c r="A96" s="9"/>
      <c r="B96" s="9"/>
      <c r="C96" s="28"/>
      <c r="E96" s="563"/>
      <c r="F96" s="578" t="s">
        <v>730</v>
      </c>
      <c r="G96" s="28"/>
      <c r="J96" s="28"/>
      <c r="K96" s="28"/>
      <c r="L96" s="28"/>
      <c r="M96" s="28"/>
      <c r="N96" s="28"/>
      <c r="O96" s="28"/>
      <c r="P96" s="487"/>
      <c r="Q96" s="20" t="s">
        <v>678</v>
      </c>
      <c r="R96" s="20"/>
      <c r="S96" s="20"/>
      <c r="T96" s="115"/>
      <c r="U96" s="477">
        <v>39697424</v>
      </c>
      <c r="V96" s="482">
        <v>39697424</v>
      </c>
      <c r="W96" s="28"/>
      <c r="X96" s="201"/>
      <c r="Z96" s="28"/>
      <c r="AA96" s="28"/>
      <c r="AB96" s="131"/>
      <c r="AC96" s="20"/>
      <c r="AD96" s="472" t="s">
        <v>625</v>
      </c>
      <c r="AE96" s="477">
        <v>0</v>
      </c>
      <c r="AF96" s="492">
        <v>0</v>
      </c>
      <c r="AG96" s="456"/>
      <c r="AH96" s="28"/>
      <c r="AI96" s="28"/>
      <c r="AJ96" s="28"/>
      <c r="AK96" s="28"/>
      <c r="AL96" s="28"/>
      <c r="AM96" s="28"/>
      <c r="AN96" s="28"/>
      <c r="AO96" s="28"/>
      <c r="AP96" s="28"/>
      <c r="AQ96" s="28"/>
      <c r="AR96" s="28"/>
      <c r="AS96" s="28"/>
      <c r="AT96" s="28"/>
      <c r="AU96" s="28"/>
      <c r="AV96" s="28"/>
      <c r="AW96" s="28"/>
      <c r="AX96" s="28"/>
      <c r="AY96" s="28"/>
      <c r="AZ96" s="28"/>
      <c r="BA96" s="28"/>
      <c r="BB96" s="28"/>
      <c r="BC96" s="28"/>
      <c r="BD96" s="28"/>
      <c r="BE96" s="28"/>
      <c r="BF96" s="28"/>
      <c r="BG96" s="28"/>
      <c r="BH96" s="28"/>
      <c r="BI96" s="28"/>
      <c r="BJ96" s="28"/>
      <c r="BK96" s="28"/>
      <c r="BL96" s="28"/>
      <c r="BM96" s="28"/>
      <c r="BN96" s="28"/>
      <c r="BO96" s="28"/>
      <c r="BP96" s="28"/>
      <c r="BQ96" s="28"/>
      <c r="BR96" s="28"/>
      <c r="BS96" s="28"/>
      <c r="BT96" s="28"/>
      <c r="BU96" s="28"/>
      <c r="BV96" s="28"/>
      <c r="BW96" s="28"/>
      <c r="BX96" s="28"/>
      <c r="BY96" s="28"/>
      <c r="BZ96" s="28"/>
      <c r="CA96" s="28"/>
      <c r="CB96" s="28"/>
    </row>
    <row r="97" spans="1:80" s="122" customFormat="1">
      <c r="A97" s="9"/>
      <c r="B97" s="9"/>
      <c r="C97" s="28"/>
      <c r="D97" s="28"/>
      <c r="E97" s="253" t="s">
        <v>731</v>
      </c>
      <c r="F97" s="579" t="s">
        <v>732</v>
      </c>
      <c r="G97" s="28"/>
      <c r="J97" s="28"/>
      <c r="K97" s="28"/>
      <c r="L97" s="28"/>
      <c r="M97" s="28"/>
      <c r="N97" s="28"/>
      <c r="O97" s="28"/>
      <c r="P97" s="487"/>
      <c r="Q97" s="20" t="s">
        <v>679</v>
      </c>
      <c r="R97" s="20"/>
      <c r="S97" s="20"/>
      <c r="T97" s="115"/>
      <c r="U97" s="477">
        <v>40393976.259999998</v>
      </c>
      <c r="V97" s="482">
        <v>40393976.259999998</v>
      </c>
      <c r="W97" s="28"/>
      <c r="X97" s="201"/>
      <c r="Z97" s="28"/>
      <c r="AA97" s="28"/>
      <c r="AB97" s="131"/>
      <c r="AC97" s="20"/>
      <c r="AD97" s="472" t="s">
        <v>626</v>
      </c>
      <c r="AE97" s="477">
        <v>0</v>
      </c>
      <c r="AF97" s="492">
        <v>0</v>
      </c>
      <c r="AG97" s="456"/>
      <c r="AH97" s="28"/>
      <c r="AI97" s="28"/>
      <c r="AJ97" s="28"/>
      <c r="AK97" s="28"/>
      <c r="AL97" s="28"/>
      <c r="AM97" s="28"/>
      <c r="AN97" s="28"/>
      <c r="AO97" s="28"/>
      <c r="AP97" s="28"/>
      <c r="AQ97" s="28"/>
      <c r="AR97" s="28"/>
      <c r="AS97" s="28"/>
      <c r="AT97" s="28"/>
      <c r="AU97" s="28"/>
      <c r="AV97" s="28"/>
      <c r="AW97" s="28"/>
      <c r="AX97" s="28"/>
      <c r="AY97" s="28"/>
      <c r="AZ97" s="28"/>
      <c r="BA97" s="28"/>
      <c r="BB97" s="28"/>
      <c r="BC97" s="28"/>
      <c r="BD97" s="28"/>
      <c r="BE97" s="28"/>
      <c r="BF97" s="28"/>
      <c r="BG97" s="28"/>
      <c r="BH97" s="28"/>
      <c r="BI97" s="28"/>
      <c r="BJ97" s="28"/>
      <c r="BK97" s="28"/>
      <c r="BL97" s="28"/>
      <c r="BM97" s="28"/>
      <c r="BN97" s="28"/>
      <c r="BO97" s="28"/>
      <c r="BP97" s="28"/>
      <c r="BQ97" s="28"/>
      <c r="BR97" s="28"/>
      <c r="BS97" s="28"/>
      <c r="BT97" s="28"/>
      <c r="BU97" s="28"/>
      <c r="BV97" s="28"/>
      <c r="BW97" s="28"/>
      <c r="BX97" s="28"/>
      <c r="BY97" s="28"/>
      <c r="BZ97" s="28"/>
      <c r="CA97" s="28"/>
      <c r="CB97" s="28"/>
    </row>
    <row r="98" spans="1:80">
      <c r="C98" s="28"/>
      <c r="D98" s="122"/>
      <c r="E98" s="580" t="s">
        <v>733</v>
      </c>
      <c r="F98" s="581">
        <v>1265091.43356</v>
      </c>
      <c r="G98" s="28"/>
      <c r="H98" s="122"/>
      <c r="I98" s="122"/>
      <c r="J98" s="28"/>
      <c r="K98" s="28"/>
      <c r="L98" s="28"/>
      <c r="M98" s="28"/>
      <c r="N98" s="28"/>
      <c r="O98" s="28"/>
      <c r="P98" s="553"/>
      <c r="Q98" s="20" t="s">
        <v>683</v>
      </c>
      <c r="R98" s="152"/>
      <c r="S98" s="152"/>
      <c r="T98" s="467"/>
      <c r="U98" s="477">
        <v>12501871.137259366</v>
      </c>
      <c r="V98" s="482">
        <v>12501871.137259366</v>
      </c>
      <c r="AB98" s="131"/>
      <c r="AC98" s="20"/>
      <c r="AD98" s="472" t="s">
        <v>629</v>
      </c>
      <c r="AE98" s="477">
        <v>0</v>
      </c>
      <c r="AF98" s="492">
        <v>0</v>
      </c>
      <c r="AG98" s="456"/>
    </row>
    <row r="99" spans="1:80">
      <c r="C99" s="28"/>
      <c r="D99" s="28"/>
      <c r="E99" s="582" t="s">
        <v>734</v>
      </c>
      <c r="F99" s="583">
        <v>76963.127699999997</v>
      </c>
      <c r="G99" s="28"/>
      <c r="H99" s="122"/>
      <c r="I99" s="122"/>
      <c r="J99" s="28"/>
      <c r="K99" s="28"/>
      <c r="L99" s="28"/>
      <c r="M99" s="28"/>
      <c r="N99" s="28"/>
      <c r="O99" s="28"/>
      <c r="P99" s="487"/>
      <c r="Q99" s="20" t="s">
        <v>685</v>
      </c>
      <c r="R99" s="20"/>
      <c r="S99" s="20"/>
      <c r="T99" s="467"/>
      <c r="U99" s="477">
        <v>23610769.074448522</v>
      </c>
      <c r="V99" s="478">
        <v>18024714.010397069</v>
      </c>
      <c r="AB99" s="131"/>
      <c r="AC99" s="20"/>
      <c r="AD99" s="472" t="s">
        <v>632</v>
      </c>
      <c r="AE99" s="477">
        <v>47000</v>
      </c>
      <c r="AF99" s="492">
        <v>46576.448592838839</v>
      </c>
      <c r="AG99" s="456"/>
    </row>
    <row r="100" spans="1:80">
      <c r="C100" s="28"/>
      <c r="D100" s="122"/>
      <c r="E100" s="582" t="s">
        <v>735</v>
      </c>
      <c r="F100" s="583">
        <v>28143.443999999996</v>
      </c>
      <c r="G100" s="28"/>
      <c r="H100" s="122"/>
      <c r="I100" s="122"/>
      <c r="J100" s="28"/>
      <c r="K100" s="28"/>
      <c r="L100" s="28"/>
      <c r="M100" s="28"/>
      <c r="N100" s="28"/>
      <c r="O100" s="28"/>
      <c r="P100" s="487"/>
      <c r="Q100" s="20" t="s">
        <v>687</v>
      </c>
      <c r="R100" s="20"/>
      <c r="S100" s="584"/>
      <c r="T100" s="467"/>
      <c r="U100" s="477">
        <v>0</v>
      </c>
      <c r="V100" s="550">
        <v>0</v>
      </c>
      <c r="W100" s="585"/>
      <c r="AB100" s="131"/>
      <c r="AC100" s="20"/>
      <c r="AD100" s="115" t="s">
        <v>635</v>
      </c>
      <c r="AE100" s="477">
        <v>0</v>
      </c>
      <c r="AF100" s="492">
        <v>0</v>
      </c>
      <c r="AG100" s="456"/>
    </row>
    <row r="101" spans="1:80" s="19" customFormat="1">
      <c r="A101" s="9"/>
      <c r="B101" s="9"/>
      <c r="C101" s="28"/>
      <c r="D101" s="28"/>
      <c r="E101" s="586" t="s">
        <v>455</v>
      </c>
      <c r="F101" s="587">
        <v>154000.01823999998</v>
      </c>
      <c r="G101" s="28"/>
      <c r="H101" s="28"/>
      <c r="I101" s="28"/>
      <c r="J101" s="28"/>
      <c r="K101" s="28"/>
      <c r="L101" s="28"/>
      <c r="M101" s="28"/>
      <c r="N101" s="28"/>
      <c r="O101" s="28"/>
      <c r="P101" s="553"/>
      <c r="Q101" s="20" t="s">
        <v>689</v>
      </c>
      <c r="R101" s="152"/>
      <c r="S101" s="152"/>
      <c r="T101" s="467"/>
      <c r="U101" s="477">
        <v>1524316.7610000002</v>
      </c>
      <c r="V101" s="482">
        <v>1524316.7610000002</v>
      </c>
      <c r="W101" s="28"/>
      <c r="X101" s="201"/>
      <c r="Y101" s="122"/>
      <c r="Z101" s="28"/>
      <c r="AA101" s="28"/>
      <c r="AB101" s="487"/>
      <c r="AC101" s="82"/>
      <c r="AD101" s="536" t="s">
        <v>38</v>
      </c>
      <c r="AE101" s="519">
        <v>673600</v>
      </c>
      <c r="AF101" s="520">
        <v>667529.69727949449</v>
      </c>
      <c r="AG101" s="456"/>
      <c r="AH101" s="28"/>
      <c r="AI101" s="28"/>
      <c r="AJ101" s="28"/>
      <c r="AK101" s="28"/>
      <c r="AL101" s="28"/>
      <c r="AM101" s="28"/>
      <c r="AN101" s="28"/>
      <c r="AO101" s="28"/>
      <c r="AP101" s="28"/>
      <c r="AQ101" s="28"/>
      <c r="AR101" s="28"/>
      <c r="AS101" s="28"/>
      <c r="AT101" s="28"/>
      <c r="AU101" s="28"/>
      <c r="AV101" s="28"/>
      <c r="AW101" s="28"/>
      <c r="AX101" s="28"/>
      <c r="AY101" s="28"/>
      <c r="AZ101" s="28"/>
      <c r="BA101" s="28"/>
      <c r="BB101" s="28"/>
      <c r="BC101" s="28"/>
      <c r="BD101" s="28"/>
      <c r="BE101" s="28"/>
      <c r="BF101" s="28"/>
      <c r="BG101" s="28"/>
      <c r="BH101" s="28"/>
      <c r="BI101" s="28"/>
      <c r="BJ101" s="28"/>
      <c r="BK101" s="28"/>
      <c r="BL101" s="28"/>
      <c r="BM101" s="28"/>
      <c r="BN101" s="28"/>
      <c r="BO101" s="28"/>
      <c r="BP101" s="28"/>
      <c r="BQ101" s="28"/>
      <c r="BR101" s="28"/>
      <c r="BS101" s="28"/>
      <c r="BT101" s="28"/>
      <c r="BU101" s="28"/>
      <c r="BV101" s="28"/>
      <c r="BW101" s="28"/>
      <c r="BX101" s="28"/>
      <c r="BY101" s="28"/>
      <c r="BZ101" s="28"/>
      <c r="CA101" s="28"/>
      <c r="CB101" s="28"/>
    </row>
    <row r="102" spans="1:80">
      <c r="C102" s="28"/>
      <c r="D102" s="122"/>
      <c r="E102" s="588" t="s">
        <v>456</v>
      </c>
      <c r="F102" s="583">
        <v>83975.491145000007</v>
      </c>
      <c r="G102" s="28"/>
      <c r="H102" s="28"/>
      <c r="I102" s="28"/>
      <c r="J102" s="28"/>
      <c r="K102" s="28"/>
      <c r="L102" s="28"/>
      <c r="M102" s="28"/>
      <c r="N102" s="28"/>
      <c r="O102" s="28"/>
      <c r="P102" s="553"/>
      <c r="Q102" s="20" t="s">
        <v>691</v>
      </c>
      <c r="R102" s="152"/>
      <c r="S102" s="152"/>
      <c r="T102" s="467"/>
      <c r="U102" s="477">
        <v>5000000</v>
      </c>
      <c r="V102" s="478">
        <v>6052353.29</v>
      </c>
      <c r="AB102" s="129"/>
      <c r="AC102" s="589" t="s">
        <v>736</v>
      </c>
      <c r="AD102" s="485"/>
      <c r="AE102" s="511"/>
      <c r="AF102" s="512"/>
      <c r="AG102" s="456"/>
    </row>
    <row r="103" spans="1:80">
      <c r="C103" s="28"/>
      <c r="D103" s="28"/>
      <c r="E103" s="590" t="s">
        <v>457</v>
      </c>
      <c r="F103" s="591">
        <v>19549.030771397069</v>
      </c>
      <c r="G103" s="28"/>
      <c r="H103" s="28"/>
      <c r="I103" s="28"/>
      <c r="J103" s="28"/>
      <c r="K103" s="28"/>
      <c r="L103" s="28"/>
      <c r="M103" s="28"/>
      <c r="N103" s="28"/>
      <c r="O103" s="28"/>
      <c r="P103" s="487"/>
      <c r="Q103" s="20" t="s">
        <v>693</v>
      </c>
      <c r="R103" s="152"/>
      <c r="S103" s="152"/>
      <c r="T103" s="467"/>
      <c r="U103" s="477">
        <v>0</v>
      </c>
      <c r="V103" s="482">
        <v>0</v>
      </c>
      <c r="AB103" s="131"/>
      <c r="AC103" s="20"/>
      <c r="AD103" s="472" t="s">
        <v>623</v>
      </c>
      <c r="AE103" s="477">
        <v>455000</v>
      </c>
      <c r="AF103" s="492">
        <v>450899.66190939728</v>
      </c>
      <c r="AG103" s="456"/>
    </row>
    <row r="104" spans="1:80">
      <c r="C104" s="28"/>
      <c r="D104" s="122"/>
      <c r="E104" s="582" t="s">
        <v>458</v>
      </c>
      <c r="F104" s="583">
        <v>0</v>
      </c>
      <c r="G104" s="28"/>
      <c r="H104" s="28"/>
      <c r="I104" s="28"/>
      <c r="J104" s="28"/>
      <c r="K104" s="28"/>
      <c r="L104" s="28"/>
      <c r="M104" s="28"/>
      <c r="N104" s="28"/>
      <c r="O104" s="28"/>
      <c r="P104" s="553"/>
      <c r="Q104" s="20" t="s">
        <v>695</v>
      </c>
      <c r="R104" s="152"/>
      <c r="S104" s="152"/>
      <c r="T104" s="467"/>
      <c r="U104" s="477">
        <v>8132809.5800385103</v>
      </c>
      <c r="V104" s="478">
        <v>3884090.8850000128</v>
      </c>
      <c r="AB104" s="131"/>
      <c r="AC104" s="20"/>
      <c r="AD104" s="472" t="s">
        <v>625</v>
      </c>
      <c r="AE104" s="477">
        <v>125000</v>
      </c>
      <c r="AF104" s="492">
        <v>123873.53349159267</v>
      </c>
      <c r="AG104" s="456"/>
    </row>
    <row r="105" spans="1:80" s="122" customFormat="1" ht="15">
      <c r="A105" s="9"/>
      <c r="B105" s="9"/>
      <c r="C105" s="28"/>
      <c r="D105" s="28"/>
      <c r="E105" s="582" t="s">
        <v>459</v>
      </c>
      <c r="F105" s="583">
        <v>13325.002961890152</v>
      </c>
      <c r="G105" s="28"/>
      <c r="H105" s="28"/>
      <c r="I105" s="28"/>
      <c r="J105" s="28"/>
      <c r="K105" s="28"/>
      <c r="L105" s="28"/>
      <c r="M105" s="28"/>
      <c r="N105" s="28"/>
      <c r="O105" s="28"/>
      <c r="P105" s="145"/>
      <c r="Q105" s="20" t="s">
        <v>478</v>
      </c>
      <c r="R105" s="152"/>
      <c r="S105" s="152"/>
      <c r="T105" s="467"/>
      <c r="U105" s="477">
        <v>0</v>
      </c>
      <c r="V105" s="478"/>
      <c r="W105" s="28"/>
      <c r="X105" s="201"/>
      <c r="Z105" s="28"/>
      <c r="AA105" s="28"/>
      <c r="AB105" s="131"/>
      <c r="AC105" s="20"/>
      <c r="AD105" s="472"/>
      <c r="AE105" s="477"/>
      <c r="AF105" s="492"/>
      <c r="AG105" s="456"/>
      <c r="AH105" s="28"/>
      <c r="AI105" s="28"/>
      <c r="AJ105" s="28"/>
      <c r="AK105" s="28"/>
      <c r="AL105" s="28"/>
      <c r="AM105" s="28"/>
      <c r="AN105" s="28"/>
      <c r="AO105" s="28"/>
      <c r="AP105" s="28"/>
      <c r="AQ105" s="28"/>
      <c r="AR105" s="28"/>
      <c r="AS105" s="28"/>
      <c r="AT105" s="28"/>
      <c r="AU105" s="28"/>
      <c r="AV105" s="28"/>
      <c r="AW105" s="28"/>
      <c r="AX105" s="28"/>
      <c r="AY105" s="28"/>
      <c r="AZ105" s="28"/>
      <c r="BA105" s="28"/>
      <c r="BB105" s="28"/>
      <c r="BC105" s="28"/>
      <c r="BD105" s="28"/>
      <c r="BE105" s="28"/>
      <c r="BF105" s="28"/>
      <c r="BG105" s="28"/>
      <c r="BH105" s="28"/>
      <c r="BI105" s="28"/>
      <c r="BJ105" s="28"/>
      <c r="BK105" s="28"/>
      <c r="BL105" s="28"/>
      <c r="BM105" s="28"/>
      <c r="BN105" s="28"/>
      <c r="BO105" s="28"/>
      <c r="BP105" s="28"/>
      <c r="BQ105" s="28"/>
      <c r="BR105" s="28"/>
      <c r="BS105" s="28"/>
      <c r="BT105" s="28"/>
      <c r="BU105" s="28"/>
      <c r="BV105" s="28"/>
      <c r="BW105" s="28"/>
      <c r="BX105" s="28"/>
      <c r="BY105" s="28"/>
      <c r="BZ105" s="28"/>
      <c r="CA105" s="28"/>
      <c r="CB105" s="28"/>
    </row>
    <row r="106" spans="1:80" ht="15">
      <c r="C106" s="28"/>
      <c r="D106" s="122"/>
      <c r="E106" s="590" t="s">
        <v>737</v>
      </c>
      <c r="F106" s="591">
        <v>973.55771999999979</v>
      </c>
      <c r="G106" s="28"/>
      <c r="H106" s="28"/>
      <c r="I106" s="28"/>
      <c r="J106" s="28"/>
      <c r="K106" s="28"/>
      <c r="L106" s="28"/>
      <c r="M106" s="28"/>
      <c r="N106" s="28"/>
      <c r="O106" s="28"/>
      <c r="P106" s="145"/>
      <c r="Q106" s="20" t="s">
        <v>632</v>
      </c>
      <c r="R106" s="152"/>
      <c r="S106" s="152"/>
      <c r="T106" s="467"/>
      <c r="U106" s="477">
        <v>0</v>
      </c>
      <c r="V106" s="478"/>
      <c r="AB106" s="131"/>
      <c r="AC106" s="20"/>
      <c r="AD106" s="472" t="s">
        <v>626</v>
      </c>
      <c r="AE106" s="477">
        <v>0</v>
      </c>
      <c r="AF106" s="492">
        <v>0</v>
      </c>
      <c r="AG106" s="456"/>
    </row>
    <row r="107" spans="1:80">
      <c r="C107" s="28"/>
      <c r="D107" s="28"/>
      <c r="E107" s="582" t="s">
        <v>738</v>
      </c>
      <c r="F107" s="583">
        <v>-1194.8707100000001</v>
      </c>
      <c r="G107" s="28"/>
      <c r="H107" s="28"/>
      <c r="I107" s="28"/>
      <c r="J107" s="28"/>
      <c r="K107" s="28"/>
      <c r="L107" s="28"/>
      <c r="M107" s="28"/>
      <c r="N107" s="28"/>
      <c r="O107" s="28"/>
      <c r="P107" s="487"/>
      <c r="Q107" s="20" t="s">
        <v>632</v>
      </c>
      <c r="R107" s="152"/>
      <c r="S107" s="152"/>
      <c r="T107" s="115"/>
      <c r="U107" s="477">
        <v>0</v>
      </c>
      <c r="V107" s="478"/>
      <c r="AB107" s="131"/>
      <c r="AC107" s="20"/>
      <c r="AD107" s="472" t="s">
        <v>629</v>
      </c>
      <c r="AE107" s="477">
        <v>0</v>
      </c>
      <c r="AF107" s="492">
        <v>0</v>
      </c>
      <c r="AG107" s="456"/>
    </row>
    <row r="108" spans="1:80">
      <c r="C108" s="28"/>
      <c r="D108" s="122"/>
      <c r="E108" s="592" t="s">
        <v>739</v>
      </c>
      <c r="F108" s="593">
        <v>6052.35329</v>
      </c>
      <c r="G108" s="28"/>
      <c r="H108" s="28"/>
      <c r="I108" s="28"/>
      <c r="J108" s="28"/>
      <c r="K108" s="28"/>
      <c r="L108" s="28"/>
      <c r="M108" s="28"/>
      <c r="N108" s="28"/>
      <c r="O108" s="28"/>
      <c r="P108" s="487"/>
      <c r="Q108" s="20" t="s">
        <v>632</v>
      </c>
      <c r="R108" s="152"/>
      <c r="S108" s="152"/>
      <c r="T108" s="115"/>
      <c r="U108" s="477">
        <v>0</v>
      </c>
      <c r="V108" s="478"/>
      <c r="AB108" s="131"/>
      <c r="AC108" s="20"/>
      <c r="AD108" s="472" t="s">
        <v>632</v>
      </c>
      <c r="AE108" s="477">
        <v>38900</v>
      </c>
      <c r="AF108" s="492">
        <v>38549.44362258364</v>
      </c>
      <c r="AG108" s="456"/>
    </row>
    <row r="109" spans="1:80">
      <c r="C109" s="28"/>
      <c r="D109" s="28"/>
      <c r="E109" s="594" t="s">
        <v>740</v>
      </c>
      <c r="F109" s="595">
        <v>1646878.5886782871</v>
      </c>
      <c r="G109" s="28"/>
      <c r="H109" s="28"/>
      <c r="I109" s="28"/>
      <c r="J109" s="28"/>
      <c r="K109" s="28"/>
      <c r="L109" s="28"/>
      <c r="M109" s="28"/>
      <c r="N109" s="28"/>
      <c r="O109" s="28"/>
      <c r="P109" s="553"/>
      <c r="Q109" s="20" t="s">
        <v>699</v>
      </c>
      <c r="R109" s="545"/>
      <c r="S109" s="545"/>
      <c r="T109" s="162"/>
      <c r="U109" s="547">
        <v>0</v>
      </c>
      <c r="V109" s="482">
        <v>0</v>
      </c>
      <c r="AB109" s="131"/>
      <c r="AC109" s="20"/>
      <c r="AD109" s="115" t="s">
        <v>635</v>
      </c>
      <c r="AE109" s="477">
        <v>0</v>
      </c>
      <c r="AF109" s="492">
        <v>0</v>
      </c>
      <c r="AG109" s="456"/>
    </row>
    <row r="110" spans="1:80">
      <c r="C110" s="28"/>
      <c r="D110" s="122"/>
      <c r="E110" s="596"/>
      <c r="F110" s="253"/>
      <c r="G110" s="28"/>
      <c r="H110" s="28"/>
      <c r="I110" s="28"/>
      <c r="J110" s="28"/>
      <c r="K110" s="28"/>
      <c r="L110" s="28"/>
      <c r="M110" s="28"/>
      <c r="N110" s="28"/>
      <c r="O110" s="28"/>
      <c r="P110" s="487"/>
      <c r="Q110" s="146" t="s">
        <v>38</v>
      </c>
      <c r="R110" s="146"/>
      <c r="S110" s="146"/>
      <c r="T110" s="536"/>
      <c r="U110" s="488">
        <v>130861166.81274641</v>
      </c>
      <c r="V110" s="548">
        <v>122078746.34365645</v>
      </c>
      <c r="AB110" s="505"/>
      <c r="AC110" s="506"/>
      <c r="AD110" s="507" t="s">
        <v>38</v>
      </c>
      <c r="AE110" s="508">
        <v>618900</v>
      </c>
      <c r="AF110" s="509">
        <v>613322.6390235736</v>
      </c>
      <c r="AG110" s="456"/>
    </row>
    <row r="111" spans="1:80">
      <c r="C111" s="28"/>
      <c r="D111" s="28"/>
      <c r="E111" s="253" t="s">
        <v>741</v>
      </c>
      <c r="F111" s="253"/>
      <c r="G111" s="28"/>
      <c r="H111" s="28"/>
      <c r="I111" s="28"/>
      <c r="J111" s="28"/>
      <c r="K111" s="28"/>
      <c r="L111" s="28"/>
      <c r="M111" s="28"/>
      <c r="N111" s="28"/>
      <c r="O111" s="28"/>
      <c r="P111" s="487"/>
      <c r="Q111" s="152"/>
      <c r="R111" s="152"/>
      <c r="S111" s="152"/>
      <c r="T111" s="115"/>
      <c r="U111" s="454"/>
      <c r="V111" s="478"/>
      <c r="AB111" s="131"/>
      <c r="AC111" s="569" t="s">
        <v>742</v>
      </c>
      <c r="AD111" s="472"/>
      <c r="AE111" s="477"/>
      <c r="AF111" s="523"/>
      <c r="AG111" s="456"/>
    </row>
    <row r="112" spans="1:80">
      <c r="C112" s="28"/>
      <c r="D112" s="28"/>
      <c r="E112" s="580" t="s">
        <v>743</v>
      </c>
      <c r="F112" s="597">
        <v>153945.44399999999</v>
      </c>
      <c r="G112" s="28"/>
      <c r="H112" s="28"/>
      <c r="I112" s="28"/>
      <c r="J112" s="28"/>
      <c r="K112" s="28"/>
      <c r="L112" s="28"/>
      <c r="M112" s="28"/>
      <c r="N112" s="28"/>
      <c r="O112" s="28"/>
      <c r="P112" s="525" t="s">
        <v>744</v>
      </c>
      <c r="Q112" s="574"/>
      <c r="R112" s="574"/>
      <c r="S112" s="574"/>
      <c r="T112" s="134"/>
      <c r="U112" s="575">
        <v>1501063375.0961385</v>
      </c>
      <c r="V112" s="598">
        <v>1501063375.0961385</v>
      </c>
      <c r="AB112" s="131"/>
      <c r="AC112" s="20"/>
      <c r="AD112" s="472" t="s">
        <v>623</v>
      </c>
      <c r="AE112" s="477">
        <v>1750500</v>
      </c>
      <c r="AF112" s="492">
        <v>1734724.9630162637</v>
      </c>
      <c r="AG112" s="456"/>
    </row>
    <row r="113" spans="3:33" ht="15">
      <c r="C113" s="28"/>
      <c r="D113" s="28"/>
      <c r="E113" s="582" t="s">
        <v>465</v>
      </c>
      <c r="F113" s="599">
        <v>187964.01000000004</v>
      </c>
      <c r="G113" s="28"/>
      <c r="H113" s="28"/>
      <c r="I113" s="28"/>
      <c r="J113" s="28"/>
      <c r="K113" s="28"/>
      <c r="L113" s="28"/>
      <c r="M113" s="28"/>
      <c r="N113" s="28"/>
      <c r="O113" s="28"/>
      <c r="U113" s="5"/>
      <c r="V113" s="5"/>
      <c r="AB113" s="131"/>
      <c r="AC113" s="20"/>
      <c r="AD113" s="472" t="s">
        <v>625</v>
      </c>
      <c r="AE113" s="477">
        <v>37500</v>
      </c>
      <c r="AF113" s="492">
        <v>37162.060047477804</v>
      </c>
      <c r="AG113" s="456"/>
    </row>
    <row r="114" spans="3:33" ht="15">
      <c r="C114" s="28"/>
      <c r="D114" s="28"/>
      <c r="E114" s="582" t="s">
        <v>745</v>
      </c>
      <c r="F114" s="599">
        <v>129139.14199999999</v>
      </c>
      <c r="G114" s="28"/>
      <c r="H114" s="28"/>
      <c r="I114" s="28"/>
      <c r="J114" s="28"/>
      <c r="K114" s="28"/>
      <c r="L114" s="28"/>
      <c r="M114" s="28"/>
      <c r="N114" s="28"/>
      <c r="O114" s="28"/>
      <c r="U114" s="5"/>
      <c r="V114" s="5"/>
      <c r="X114" s="600"/>
      <c r="AB114" s="131"/>
      <c r="AC114" s="20"/>
      <c r="AD114" s="472" t="s">
        <v>626</v>
      </c>
      <c r="AE114" s="477">
        <v>0</v>
      </c>
      <c r="AF114" s="492">
        <v>0</v>
      </c>
      <c r="AG114" s="456"/>
    </row>
    <row r="115" spans="3:33" ht="15">
      <c r="C115" s="28"/>
      <c r="D115" s="28"/>
      <c r="E115" s="586" t="s">
        <v>746</v>
      </c>
      <c r="F115" s="601">
        <v>47489.060000000012</v>
      </c>
      <c r="G115" s="28"/>
      <c r="H115" s="28"/>
      <c r="I115" s="28"/>
      <c r="J115" s="28"/>
      <c r="K115" s="28"/>
      <c r="L115" s="28"/>
      <c r="M115" s="28"/>
      <c r="N115" s="28"/>
      <c r="O115" s="28"/>
      <c r="U115" s="5"/>
      <c r="V115" s="5"/>
      <c r="AB115" s="131"/>
      <c r="AC115" s="20"/>
      <c r="AD115" s="472" t="s">
        <v>629</v>
      </c>
      <c r="AE115" s="477">
        <v>0</v>
      </c>
      <c r="AF115" s="492">
        <v>0</v>
      </c>
      <c r="AG115" s="456"/>
    </row>
    <row r="116" spans="3:33" ht="15">
      <c r="C116" s="28"/>
      <c r="D116" s="28"/>
      <c r="E116" s="582" t="s">
        <v>747</v>
      </c>
      <c r="F116" s="599">
        <v>-36228.475000000006</v>
      </c>
      <c r="G116" s="28"/>
      <c r="H116" s="28"/>
      <c r="I116" s="28"/>
      <c r="J116" s="28"/>
      <c r="K116" s="28"/>
      <c r="L116" s="28"/>
      <c r="M116" s="28"/>
      <c r="N116" s="28"/>
      <c r="O116" s="28"/>
      <c r="U116" s="5"/>
      <c r="V116" s="5"/>
      <c r="AB116" s="131"/>
      <c r="AC116" s="20"/>
      <c r="AD116" s="472" t="s">
        <v>632</v>
      </c>
      <c r="AE116" s="477">
        <v>415700</v>
      </c>
      <c r="AF116" s="492">
        <v>411953.82297964056</v>
      </c>
      <c r="AG116" s="456"/>
    </row>
    <row r="117" spans="3:33">
      <c r="C117" s="28"/>
      <c r="D117" s="28"/>
      <c r="E117" s="602" t="s">
        <v>469</v>
      </c>
      <c r="F117" s="603">
        <v>482309.18099999998</v>
      </c>
      <c r="G117" s="28"/>
      <c r="H117" s="28"/>
      <c r="I117" s="28"/>
      <c r="J117" s="28"/>
      <c r="K117" s="28"/>
      <c r="L117" s="28"/>
      <c r="M117" s="28"/>
      <c r="N117" s="28"/>
      <c r="O117" s="28"/>
      <c r="U117" s="5"/>
      <c r="V117" s="5"/>
      <c r="AB117" s="131"/>
      <c r="AC117" s="20"/>
      <c r="AD117" s="115" t="s">
        <v>635</v>
      </c>
      <c r="AE117" s="477">
        <v>0</v>
      </c>
      <c r="AF117" s="492">
        <v>0</v>
      </c>
      <c r="AG117" s="456"/>
    </row>
    <row r="118" spans="3:33">
      <c r="C118" s="28"/>
      <c r="D118" s="28"/>
      <c r="E118" s="582" t="s">
        <v>748</v>
      </c>
      <c r="F118" s="599">
        <v>371011.25637999998</v>
      </c>
      <c r="G118" s="28"/>
      <c r="H118" s="28"/>
      <c r="I118" s="28"/>
      <c r="J118" s="28"/>
      <c r="K118" s="28"/>
      <c r="L118" s="28"/>
      <c r="M118" s="28"/>
      <c r="N118" s="28"/>
      <c r="O118" s="28"/>
      <c r="U118" s="5"/>
      <c r="V118" s="5"/>
      <c r="X118" s="122"/>
      <c r="AB118" s="487"/>
      <c r="AC118" s="82"/>
      <c r="AD118" s="536" t="s">
        <v>38</v>
      </c>
      <c r="AE118" s="519">
        <v>2203700</v>
      </c>
      <c r="AF118" s="520">
        <v>2183840.8460433818</v>
      </c>
      <c r="AG118" s="456"/>
    </row>
    <row r="119" spans="3:33" ht="15">
      <c r="C119" s="28"/>
      <c r="D119" s="122"/>
      <c r="E119" s="582" t="s">
        <v>475</v>
      </c>
      <c r="F119" s="599">
        <v>6041.0013300000001</v>
      </c>
      <c r="G119" s="28"/>
      <c r="H119" s="28"/>
      <c r="I119" s="28"/>
      <c r="J119" s="28"/>
      <c r="K119" s="28"/>
      <c r="L119" s="28"/>
      <c r="M119" s="28"/>
      <c r="N119" s="28"/>
      <c r="O119" s="28"/>
      <c r="U119" s="5"/>
      <c r="V119" s="5"/>
      <c r="AB119" s="129"/>
      <c r="AC119" s="589" t="s">
        <v>749</v>
      </c>
      <c r="AD119" s="485"/>
      <c r="AE119" s="511"/>
      <c r="AF119" s="512"/>
      <c r="AG119" s="456"/>
    </row>
    <row r="120" spans="3:33" ht="15">
      <c r="C120" s="28"/>
      <c r="D120" s="28"/>
      <c r="E120" s="588" t="s">
        <v>32</v>
      </c>
      <c r="F120" s="604">
        <v>61463.714810000012</v>
      </c>
      <c r="G120" s="28"/>
      <c r="H120" s="28"/>
      <c r="I120" s="28"/>
      <c r="J120" s="28"/>
      <c r="K120" s="28"/>
      <c r="L120" s="28"/>
      <c r="M120" s="28"/>
      <c r="N120" s="28"/>
      <c r="O120" s="28"/>
      <c r="U120" s="5"/>
      <c r="V120" s="5"/>
      <c r="AB120" s="131"/>
      <c r="AC120" s="20"/>
      <c r="AD120" s="472" t="s">
        <v>623</v>
      </c>
      <c r="AE120" s="477">
        <v>4593800</v>
      </c>
      <c r="AF120" s="492">
        <v>4552401.9052294269</v>
      </c>
      <c r="AG120" s="456"/>
    </row>
    <row r="121" spans="3:33" ht="15">
      <c r="C121" s="28"/>
      <c r="D121" s="28"/>
      <c r="E121" s="586" t="s">
        <v>750</v>
      </c>
      <c r="F121" s="601">
        <v>24054.957986375601</v>
      </c>
      <c r="G121" s="28"/>
      <c r="H121" s="28"/>
      <c r="I121" s="28"/>
      <c r="J121" s="28"/>
      <c r="K121" s="28"/>
      <c r="L121" s="28"/>
      <c r="M121" s="28"/>
      <c r="N121" s="28"/>
      <c r="O121" s="28"/>
      <c r="U121" s="5"/>
      <c r="V121" s="5"/>
      <c r="AB121" s="131"/>
      <c r="AC121" s="20"/>
      <c r="AD121" s="472" t="s">
        <v>625</v>
      </c>
      <c r="AE121" s="477">
        <v>64000</v>
      </c>
      <c r="AF121" s="492">
        <v>63423.249147695446</v>
      </c>
      <c r="AG121" s="456"/>
    </row>
    <row r="122" spans="3:33">
      <c r="C122" s="570"/>
      <c r="D122" s="28"/>
      <c r="E122" s="582" t="s">
        <v>485</v>
      </c>
      <c r="F122" s="599">
        <v>17829.77216</v>
      </c>
      <c r="G122" s="28"/>
      <c r="H122" s="28"/>
      <c r="I122" s="28"/>
      <c r="J122" s="28"/>
      <c r="K122" s="28"/>
      <c r="L122" s="28"/>
      <c r="M122" s="28"/>
      <c r="N122" s="28"/>
      <c r="O122" s="570"/>
      <c r="U122" s="5"/>
      <c r="V122" s="5"/>
      <c r="AB122" s="131"/>
      <c r="AC122" s="20"/>
      <c r="AD122" s="472" t="s">
        <v>626</v>
      </c>
      <c r="AE122" s="477">
        <v>16500</v>
      </c>
      <c r="AF122" s="492">
        <v>16351.306420890231</v>
      </c>
      <c r="AG122" s="456"/>
    </row>
    <row r="123" spans="3:33">
      <c r="C123" s="570"/>
      <c r="D123" s="28"/>
      <c r="E123" s="590" t="s">
        <v>486</v>
      </c>
      <c r="F123" s="605">
        <v>34602.299899999998</v>
      </c>
      <c r="G123" s="28"/>
      <c r="H123" s="28"/>
      <c r="I123" s="28"/>
      <c r="J123" s="28"/>
      <c r="K123" s="28"/>
      <c r="L123" s="28"/>
      <c r="M123" s="28"/>
      <c r="N123" s="28"/>
      <c r="O123" s="570"/>
      <c r="U123" s="5"/>
      <c r="V123" s="5"/>
      <c r="AB123" s="131"/>
      <c r="AC123" s="20"/>
      <c r="AD123" s="472" t="s">
        <v>629</v>
      </c>
      <c r="AE123" s="477">
        <v>0</v>
      </c>
      <c r="AF123" s="492">
        <v>0</v>
      </c>
      <c r="AG123" s="456"/>
    </row>
    <row r="124" spans="3:33">
      <c r="C124" s="570"/>
      <c r="D124" s="28"/>
      <c r="E124" s="586" t="s">
        <v>751</v>
      </c>
      <c r="F124" s="601">
        <v>351801.71635999996</v>
      </c>
      <c r="G124" s="28"/>
      <c r="H124" s="28"/>
      <c r="I124" s="28"/>
      <c r="J124" s="28"/>
      <c r="K124" s="28"/>
      <c r="L124" s="28"/>
      <c r="M124" s="28"/>
      <c r="N124" s="28"/>
      <c r="O124" s="570"/>
      <c r="U124" s="5"/>
      <c r="V124" s="5"/>
      <c r="AB124" s="131"/>
      <c r="AC124" s="20"/>
      <c r="AD124" s="472" t="s">
        <v>632</v>
      </c>
      <c r="AE124" s="477">
        <v>579100</v>
      </c>
      <c r="AF124" s="492">
        <v>573881.30595985055</v>
      </c>
      <c r="AG124" s="456"/>
    </row>
    <row r="125" spans="3:33">
      <c r="C125" s="570"/>
      <c r="D125" s="28"/>
      <c r="E125" s="582" t="s">
        <v>752</v>
      </c>
      <c r="F125" s="599">
        <v>-12080</v>
      </c>
      <c r="G125" s="28"/>
      <c r="H125" s="28"/>
      <c r="I125" s="28"/>
      <c r="J125" s="28"/>
      <c r="K125" s="28"/>
      <c r="L125" s="28"/>
      <c r="M125" s="28"/>
      <c r="N125" s="28"/>
      <c r="O125" s="570"/>
      <c r="U125" s="5"/>
      <c r="V125" s="5"/>
      <c r="AB125" s="131"/>
      <c r="AC125" s="20"/>
      <c r="AD125" s="115" t="s">
        <v>635</v>
      </c>
      <c r="AE125" s="477">
        <v>0</v>
      </c>
      <c r="AF125" s="492">
        <v>0</v>
      </c>
      <c r="AG125" s="456"/>
    </row>
    <row r="126" spans="3:33">
      <c r="C126" s="570"/>
      <c r="D126" s="28"/>
      <c r="E126" s="590" t="s">
        <v>480</v>
      </c>
      <c r="F126" s="605">
        <v>3436.418110000001</v>
      </c>
      <c r="G126" s="28"/>
      <c r="H126" s="28"/>
      <c r="I126" s="28"/>
      <c r="J126" s="28"/>
      <c r="K126" s="28"/>
      <c r="L126" s="28"/>
      <c r="M126" s="28"/>
      <c r="N126" s="28"/>
      <c r="O126" s="570"/>
      <c r="U126" s="5"/>
      <c r="V126" s="5"/>
      <c r="AB126" s="505"/>
      <c r="AC126" s="506"/>
      <c r="AD126" s="507" t="s">
        <v>38</v>
      </c>
      <c r="AE126" s="508">
        <v>5253400</v>
      </c>
      <c r="AF126" s="509">
        <v>5206057.7667578636</v>
      </c>
      <c r="AG126" s="456"/>
    </row>
    <row r="127" spans="3:33">
      <c r="C127" s="570"/>
      <c r="D127" s="28"/>
      <c r="E127" s="582" t="s">
        <v>753</v>
      </c>
      <c r="F127" s="599">
        <v>1390.1008999999999</v>
      </c>
      <c r="G127" s="28"/>
      <c r="H127" s="28"/>
      <c r="I127" s="28"/>
      <c r="J127" s="28"/>
      <c r="K127" s="28"/>
      <c r="L127" s="28"/>
      <c r="M127" s="28"/>
      <c r="N127" s="28"/>
      <c r="O127" s="570"/>
      <c r="U127" s="5"/>
      <c r="V127" s="5"/>
      <c r="AB127" s="131"/>
      <c r="AC127" s="569" t="s">
        <v>754</v>
      </c>
      <c r="AD127" s="472"/>
      <c r="AE127" s="477"/>
      <c r="AF127" s="523"/>
      <c r="AG127" s="456"/>
    </row>
    <row r="128" spans="3:33">
      <c r="C128" s="570"/>
      <c r="D128" s="28"/>
      <c r="E128" s="582" t="s">
        <v>755</v>
      </c>
      <c r="F128" s="599">
        <v>150000</v>
      </c>
      <c r="G128" s="28"/>
      <c r="H128" s="28"/>
      <c r="I128" s="28"/>
      <c r="J128" s="28"/>
      <c r="K128" s="28"/>
      <c r="L128" s="28"/>
      <c r="M128" s="28"/>
      <c r="N128" s="28"/>
      <c r="O128" s="570"/>
      <c r="U128" s="5"/>
      <c r="V128" s="5"/>
      <c r="AB128" s="131"/>
      <c r="AC128" s="20"/>
      <c r="AD128" s="472" t="s">
        <v>623</v>
      </c>
      <c r="AE128" s="477">
        <v>17561900</v>
      </c>
      <c r="AF128" s="492">
        <v>17403636.862608008</v>
      </c>
      <c r="AG128" s="456"/>
    </row>
    <row r="129" spans="3:33">
      <c r="C129" s="570"/>
      <c r="D129" s="28"/>
      <c r="E129" s="606" t="s">
        <v>756</v>
      </c>
      <c r="F129" s="607">
        <v>25000</v>
      </c>
      <c r="G129" s="28"/>
      <c r="H129" s="28"/>
      <c r="I129" s="28"/>
      <c r="J129" s="28"/>
      <c r="K129" s="28"/>
      <c r="L129" s="28"/>
      <c r="M129" s="28"/>
      <c r="N129" s="28"/>
      <c r="O129" s="570"/>
      <c r="U129" s="5"/>
      <c r="V129" s="5"/>
      <c r="AB129" s="131"/>
      <c r="AC129" s="20"/>
      <c r="AD129" s="472" t="s">
        <v>625</v>
      </c>
      <c r="AE129" s="477">
        <v>1075400</v>
      </c>
      <c r="AF129" s="492">
        <v>1065708.7833348701</v>
      </c>
      <c r="AG129" s="456"/>
    </row>
    <row r="130" spans="3:33">
      <c r="C130" s="570"/>
      <c r="D130" s="28"/>
      <c r="E130" s="594" t="s">
        <v>757</v>
      </c>
      <c r="F130" s="608">
        <v>1516860.4189363753</v>
      </c>
      <c r="G130" s="28"/>
      <c r="H130" s="28"/>
      <c r="I130" s="28"/>
      <c r="J130" s="28"/>
      <c r="K130" s="28"/>
      <c r="L130" s="28"/>
      <c r="M130" s="28"/>
      <c r="N130" s="28"/>
      <c r="O130" s="570"/>
      <c r="U130" s="5"/>
      <c r="V130" s="5"/>
      <c r="AB130" s="131"/>
      <c r="AC130" s="20"/>
      <c r="AD130" s="472" t="s">
        <v>626</v>
      </c>
      <c r="AE130" s="477">
        <v>142000</v>
      </c>
      <c r="AF130" s="492">
        <v>140720.33404644925</v>
      </c>
      <c r="AG130" s="456"/>
    </row>
    <row r="131" spans="3:33">
      <c r="C131" s="570"/>
      <c r="D131" s="28"/>
      <c r="E131" s="253"/>
      <c r="F131" s="253"/>
      <c r="G131" s="28"/>
      <c r="H131" s="28"/>
      <c r="I131" s="28"/>
      <c r="J131" s="28"/>
      <c r="K131" s="28"/>
      <c r="L131" s="28"/>
      <c r="M131" s="28"/>
      <c r="N131" s="28"/>
      <c r="O131" s="570"/>
      <c r="U131" s="5"/>
      <c r="V131" s="5"/>
      <c r="AB131" s="131"/>
      <c r="AC131" s="20"/>
      <c r="AD131" s="472" t="s">
        <v>629</v>
      </c>
      <c r="AE131" s="477">
        <v>0</v>
      </c>
      <c r="AF131" s="492">
        <v>0</v>
      </c>
      <c r="AG131" s="456"/>
    </row>
    <row r="132" spans="3:33">
      <c r="C132" s="570"/>
      <c r="D132" s="28"/>
      <c r="E132" s="253" t="s">
        <v>664</v>
      </c>
      <c r="F132" s="253"/>
      <c r="G132" s="28"/>
      <c r="H132" s="28"/>
      <c r="I132" s="28"/>
      <c r="J132" s="28"/>
      <c r="K132" s="28"/>
      <c r="L132" s="28"/>
      <c r="M132" s="28"/>
      <c r="N132" s="28"/>
      <c r="O132" s="570"/>
      <c r="U132" s="5"/>
      <c r="V132" s="5"/>
      <c r="AB132" s="131"/>
      <c r="AC132" s="20"/>
      <c r="AD132" s="472" t="s">
        <v>632</v>
      </c>
      <c r="AE132" s="477">
        <v>3511300</v>
      </c>
      <c r="AF132" s="492">
        <v>3479657.1051922343</v>
      </c>
      <c r="AG132" s="456"/>
    </row>
    <row r="133" spans="3:33">
      <c r="C133" s="570"/>
      <c r="D133" s="570"/>
      <c r="E133" s="580" t="s">
        <v>758</v>
      </c>
      <c r="F133" s="609">
        <v>22800.355929999994</v>
      </c>
      <c r="G133" s="28"/>
      <c r="H133" s="28"/>
      <c r="I133" s="28"/>
      <c r="J133" s="28"/>
      <c r="K133" s="28"/>
      <c r="L133" s="28"/>
      <c r="M133" s="28"/>
      <c r="N133" s="28"/>
      <c r="O133" s="570"/>
      <c r="U133" s="28"/>
      <c r="AB133" s="131"/>
      <c r="AC133" s="20"/>
      <c r="AD133" s="115" t="s">
        <v>635</v>
      </c>
      <c r="AE133" s="477">
        <v>0</v>
      </c>
      <c r="AF133" s="492">
        <v>0</v>
      </c>
      <c r="AG133" s="456"/>
    </row>
    <row r="134" spans="3:33">
      <c r="C134" s="570"/>
      <c r="D134" s="570"/>
      <c r="E134" s="582" t="s">
        <v>759</v>
      </c>
      <c r="F134" s="610">
        <v>3689.7369550061453</v>
      </c>
      <c r="G134" s="28"/>
      <c r="H134" s="28"/>
      <c r="I134" s="28"/>
      <c r="J134" s="28"/>
      <c r="K134" s="28"/>
      <c r="L134" s="28"/>
      <c r="M134" s="28"/>
      <c r="N134" s="570"/>
      <c r="O134" s="570"/>
      <c r="U134" s="28"/>
      <c r="AB134" s="487"/>
      <c r="AC134" s="82"/>
      <c r="AD134" s="536" t="s">
        <v>38</v>
      </c>
      <c r="AE134" s="519">
        <v>22290600</v>
      </c>
      <c r="AF134" s="520">
        <v>22089723.08518156</v>
      </c>
      <c r="AG134" s="456"/>
    </row>
    <row r="135" spans="3:33">
      <c r="C135" s="570"/>
      <c r="D135" s="570"/>
      <c r="E135" s="582" t="s">
        <v>669</v>
      </c>
      <c r="F135" s="610"/>
      <c r="G135" s="570"/>
      <c r="H135" s="570"/>
      <c r="I135" s="570"/>
      <c r="J135" s="570"/>
      <c r="K135" s="570"/>
      <c r="L135" s="570"/>
      <c r="M135" s="570"/>
      <c r="N135" s="570"/>
      <c r="O135" s="570"/>
      <c r="U135" s="28"/>
      <c r="AB135" s="129"/>
      <c r="AC135" s="589" t="s">
        <v>760</v>
      </c>
      <c r="AD135" s="485"/>
      <c r="AE135" s="511"/>
      <c r="AF135" s="512"/>
      <c r="AG135" s="456"/>
    </row>
    <row r="136" spans="3:33">
      <c r="C136" s="570"/>
      <c r="D136" s="570"/>
      <c r="E136" s="590" t="s">
        <v>672</v>
      </c>
      <c r="F136" s="611">
        <v>-25000</v>
      </c>
      <c r="G136" s="570"/>
      <c r="H136" s="570"/>
      <c r="I136" s="570"/>
      <c r="J136" s="570"/>
      <c r="K136" s="570"/>
      <c r="L136" s="570"/>
      <c r="M136" s="570"/>
      <c r="N136" s="570"/>
      <c r="O136" s="570"/>
      <c r="U136" s="28"/>
      <c r="AB136" s="131"/>
      <c r="AC136" s="20"/>
      <c r="AD136" s="472" t="s">
        <v>623</v>
      </c>
      <c r="AE136" s="477">
        <v>6548600</v>
      </c>
      <c r="AF136" s="492">
        <v>6489585.7713843491</v>
      </c>
      <c r="AG136" s="456"/>
    </row>
    <row r="137" spans="3:33">
      <c r="C137" s="570"/>
      <c r="D137" s="570"/>
      <c r="E137" s="582" t="s">
        <v>673</v>
      </c>
      <c r="F137" s="610">
        <v>-25000</v>
      </c>
      <c r="G137" s="570"/>
      <c r="H137" s="570"/>
      <c r="I137" s="570"/>
      <c r="J137" s="570"/>
      <c r="K137" s="570"/>
      <c r="L137" s="570"/>
      <c r="M137" s="570"/>
      <c r="N137" s="570"/>
      <c r="O137" s="570"/>
      <c r="U137" s="28"/>
      <c r="AB137" s="131"/>
      <c r="AC137" s="20"/>
      <c r="AD137" s="472" t="s">
        <v>625</v>
      </c>
      <c r="AE137" s="477">
        <v>112700</v>
      </c>
      <c r="AF137" s="492">
        <v>111684.37779601995</v>
      </c>
      <c r="AG137" s="456"/>
    </row>
    <row r="138" spans="3:33">
      <c r="C138" s="570"/>
      <c r="D138" s="570"/>
      <c r="E138" s="582" t="s">
        <v>761</v>
      </c>
      <c r="F138" s="610">
        <v>0.3000000000001819</v>
      </c>
      <c r="G138" s="570"/>
      <c r="H138" s="570"/>
      <c r="I138" s="570"/>
      <c r="J138" s="570"/>
      <c r="K138" s="570"/>
      <c r="L138" s="570"/>
      <c r="M138" s="570"/>
      <c r="N138" s="570"/>
      <c r="O138" s="570"/>
      <c r="U138" s="28"/>
      <c r="AB138" s="131"/>
      <c r="AC138" s="20"/>
      <c r="AD138" s="472" t="s">
        <v>626</v>
      </c>
      <c r="AE138" s="477">
        <v>65100</v>
      </c>
      <c r="AF138" s="492">
        <v>64513.336242421457</v>
      </c>
      <c r="AG138" s="456"/>
    </row>
    <row r="139" spans="3:33">
      <c r="C139" s="570"/>
      <c r="D139" s="570"/>
      <c r="E139" s="594" t="s">
        <v>762</v>
      </c>
      <c r="F139" s="612">
        <v>-23509.607114993862</v>
      </c>
      <c r="G139" s="570"/>
      <c r="H139" s="570"/>
      <c r="I139" s="570"/>
      <c r="J139" s="570"/>
      <c r="K139" s="570"/>
      <c r="L139" s="570"/>
      <c r="M139" s="570"/>
      <c r="N139" s="570"/>
      <c r="O139" s="570"/>
      <c r="U139" s="28"/>
      <c r="AB139" s="131"/>
      <c r="AC139" s="20"/>
      <c r="AD139" s="472" t="s">
        <v>629</v>
      </c>
      <c r="AE139" s="477">
        <v>0</v>
      </c>
      <c r="AF139" s="492">
        <v>0</v>
      </c>
      <c r="AG139" s="456"/>
    </row>
    <row r="140" spans="3:33">
      <c r="C140" s="570"/>
      <c r="D140" s="570"/>
      <c r="E140" s="570"/>
      <c r="F140" s="570"/>
      <c r="G140" s="570"/>
      <c r="H140" s="570"/>
      <c r="I140" s="570"/>
      <c r="J140" s="570"/>
      <c r="K140" s="570"/>
      <c r="L140" s="570"/>
      <c r="M140" s="570"/>
      <c r="N140" s="570"/>
      <c r="O140" s="570"/>
      <c r="U140" s="28"/>
      <c r="AB140" s="131"/>
      <c r="AC140" s="20"/>
      <c r="AD140" s="472" t="s">
        <v>632</v>
      </c>
      <c r="AE140" s="477">
        <v>566200</v>
      </c>
      <c r="AF140" s="492">
        <v>561097.55730351817</v>
      </c>
      <c r="AG140" s="456"/>
    </row>
    <row r="141" spans="3:33">
      <c r="C141" s="570"/>
      <c r="D141" s="570"/>
      <c r="E141" s="608" t="s">
        <v>763</v>
      </c>
      <c r="F141" s="613"/>
      <c r="G141" s="570"/>
      <c r="H141" s="570"/>
      <c r="I141" s="570"/>
      <c r="J141" s="570"/>
      <c r="K141" s="570"/>
      <c r="L141" s="570"/>
      <c r="M141" s="570"/>
      <c r="N141" s="570"/>
      <c r="O141" s="570"/>
      <c r="U141" s="28"/>
      <c r="AB141" s="131"/>
      <c r="AC141" s="20"/>
      <c r="AD141" s="115" t="s">
        <v>635</v>
      </c>
      <c r="AE141" s="477">
        <v>0</v>
      </c>
      <c r="AF141" s="492">
        <v>0</v>
      </c>
      <c r="AG141" s="456"/>
    </row>
    <row r="142" spans="3:33">
      <c r="C142" s="570"/>
      <c r="D142" s="570"/>
      <c r="E142" s="580" t="s">
        <v>530</v>
      </c>
      <c r="F142" s="597">
        <v>1672984.7</v>
      </c>
      <c r="G142" s="614">
        <v>756.18828645593715</v>
      </c>
      <c r="H142" s="570" t="s">
        <v>764</v>
      </c>
      <c r="I142" s="570"/>
      <c r="J142" s="570"/>
      <c r="K142" s="570"/>
      <c r="L142" s="570"/>
      <c r="M142" s="570"/>
      <c r="N142" s="570"/>
      <c r="O142" s="570"/>
      <c r="U142" s="28"/>
      <c r="AB142" s="505"/>
      <c r="AC142" s="506"/>
      <c r="AD142" s="507" t="s">
        <v>38</v>
      </c>
      <c r="AE142" s="508">
        <v>7292600</v>
      </c>
      <c r="AF142" s="509">
        <v>7226881.042726309</v>
      </c>
      <c r="AG142" s="456"/>
    </row>
    <row r="143" spans="3:33">
      <c r="C143" s="570"/>
      <c r="D143" s="570"/>
      <c r="E143" s="582" t="s">
        <v>531</v>
      </c>
      <c r="F143" s="599">
        <v>0</v>
      </c>
      <c r="G143" s="570"/>
      <c r="H143" s="570"/>
      <c r="I143" s="570"/>
      <c r="J143" s="570"/>
      <c r="K143" s="570"/>
      <c r="L143" s="570"/>
      <c r="M143" s="570"/>
      <c r="N143" s="570"/>
      <c r="O143" s="570"/>
      <c r="U143" s="28"/>
      <c r="AB143" s="553"/>
      <c r="AC143" s="615" t="s">
        <v>765</v>
      </c>
      <c r="AD143" s="616"/>
      <c r="AE143" s="511"/>
      <c r="AF143" s="512"/>
      <c r="AG143" s="456"/>
    </row>
    <row r="144" spans="3:33">
      <c r="C144" s="570"/>
      <c r="D144" s="570"/>
      <c r="E144" s="590" t="s">
        <v>533</v>
      </c>
      <c r="F144" s="605">
        <v>0</v>
      </c>
      <c r="G144" s="570"/>
      <c r="H144" s="570"/>
      <c r="I144" s="570"/>
      <c r="J144" s="570"/>
      <c r="K144" s="570"/>
      <c r="L144" s="570"/>
      <c r="M144" s="570"/>
      <c r="N144" s="570"/>
      <c r="O144" s="570"/>
      <c r="U144" s="28"/>
      <c r="AB144" s="553"/>
      <c r="AC144" s="522"/>
      <c r="AD144" s="518" t="s">
        <v>623</v>
      </c>
      <c r="AE144" s="477">
        <v>0</v>
      </c>
      <c r="AF144" s="492">
        <v>0</v>
      </c>
      <c r="AG144" s="456"/>
    </row>
    <row r="145" spans="3:33">
      <c r="C145" s="570"/>
      <c r="D145" s="570"/>
      <c r="E145" s="586" t="s">
        <v>766</v>
      </c>
      <c r="F145" s="601">
        <v>0</v>
      </c>
      <c r="G145" s="570"/>
      <c r="H145" s="570"/>
      <c r="I145" s="570"/>
      <c r="J145" s="570"/>
      <c r="K145" s="570"/>
      <c r="L145" s="570"/>
      <c r="M145" s="570"/>
      <c r="N145" s="570"/>
      <c r="O145" s="570"/>
      <c r="U145" s="28"/>
      <c r="AB145" s="553"/>
      <c r="AC145" s="522"/>
      <c r="AD145" s="518" t="s">
        <v>625</v>
      </c>
      <c r="AE145" s="477">
        <v>0</v>
      </c>
      <c r="AF145" s="492">
        <v>0</v>
      </c>
      <c r="AG145" s="456"/>
    </row>
    <row r="146" spans="3:33">
      <c r="C146" s="570"/>
      <c r="D146" s="570"/>
      <c r="E146" s="582" t="s">
        <v>535</v>
      </c>
      <c r="F146" s="599">
        <v>179424.89999999994</v>
      </c>
      <c r="G146" s="614">
        <v>428.94340584835226</v>
      </c>
      <c r="H146" s="570" t="s">
        <v>764</v>
      </c>
      <c r="I146" s="570"/>
      <c r="J146" s="570"/>
      <c r="K146" s="570"/>
      <c r="L146" s="570"/>
      <c r="M146" s="570"/>
      <c r="N146" s="570"/>
      <c r="O146" s="570"/>
      <c r="U146" s="28"/>
      <c r="AB146" s="553"/>
      <c r="AC146" s="522"/>
      <c r="AD146" s="518" t="s">
        <v>626</v>
      </c>
      <c r="AE146" s="477">
        <v>0</v>
      </c>
      <c r="AF146" s="492">
        <v>0</v>
      </c>
      <c r="AG146" s="456"/>
    </row>
    <row r="147" spans="3:33">
      <c r="C147" s="570"/>
      <c r="D147" s="570"/>
      <c r="E147" s="606" t="s">
        <v>632</v>
      </c>
      <c r="F147" s="607">
        <v>0</v>
      </c>
      <c r="G147" s="570"/>
      <c r="H147" s="570"/>
      <c r="I147" s="570"/>
      <c r="J147" s="570"/>
      <c r="K147" s="570"/>
      <c r="L147" s="570"/>
      <c r="M147" s="570"/>
      <c r="N147" s="570"/>
      <c r="O147" s="570"/>
      <c r="U147" s="28"/>
      <c r="AB147" s="553"/>
      <c r="AC147" s="522"/>
      <c r="AD147" s="518" t="s">
        <v>629</v>
      </c>
      <c r="AE147" s="477">
        <v>0</v>
      </c>
      <c r="AF147" s="492">
        <v>0</v>
      </c>
      <c r="AG147" s="456"/>
    </row>
    <row r="148" spans="3:33">
      <c r="C148" s="570"/>
      <c r="D148" s="570"/>
      <c r="E148" s="617" t="s">
        <v>767</v>
      </c>
      <c r="F148" s="612">
        <v>1852409.5999999999</v>
      </c>
      <c r="G148" s="618">
        <v>724.49125790537914</v>
      </c>
      <c r="H148" s="570"/>
      <c r="I148" s="570"/>
      <c r="J148" s="570"/>
      <c r="K148" s="570"/>
      <c r="L148" s="570"/>
      <c r="M148" s="570"/>
      <c r="N148" s="570"/>
      <c r="O148" s="570"/>
      <c r="U148" s="28"/>
      <c r="AB148" s="553"/>
      <c r="AC148" s="522"/>
      <c r="AD148" s="518" t="s">
        <v>632</v>
      </c>
      <c r="AE148" s="477">
        <v>0</v>
      </c>
      <c r="AF148" s="492">
        <v>0</v>
      </c>
      <c r="AG148" s="456"/>
    </row>
    <row r="149" spans="3:33">
      <c r="C149" s="570"/>
      <c r="D149" s="570"/>
      <c r="E149" s="570"/>
      <c r="F149" s="570"/>
      <c r="G149" s="570"/>
      <c r="H149" s="570"/>
      <c r="I149" s="570"/>
      <c r="J149" s="570"/>
      <c r="K149" s="570"/>
      <c r="L149" s="570"/>
      <c r="M149" s="570"/>
      <c r="N149" s="570"/>
      <c r="O149" s="570"/>
      <c r="U149" s="28"/>
      <c r="AB149" s="553"/>
      <c r="AC149" s="522"/>
      <c r="AD149" s="524" t="s">
        <v>635</v>
      </c>
      <c r="AE149" s="477">
        <v>0</v>
      </c>
      <c r="AF149" s="492">
        <v>0</v>
      </c>
      <c r="AG149" s="456"/>
    </row>
    <row r="150" spans="3:33">
      <c r="C150" s="570"/>
      <c r="D150" s="570"/>
      <c r="E150" s="619" t="s">
        <v>768</v>
      </c>
      <c r="F150" s="570"/>
      <c r="G150" s="570"/>
      <c r="H150" s="570"/>
      <c r="I150" s="570"/>
      <c r="J150" s="570"/>
      <c r="K150" s="570"/>
      <c r="L150" s="570"/>
      <c r="M150" s="570"/>
      <c r="N150" s="570"/>
      <c r="O150" s="570"/>
      <c r="U150" s="28"/>
      <c r="AB150" s="505"/>
      <c r="AC150" s="506"/>
      <c r="AD150" s="507" t="s">
        <v>38</v>
      </c>
      <c r="AE150" s="508">
        <v>0</v>
      </c>
      <c r="AF150" s="509">
        <v>0</v>
      </c>
      <c r="AG150" s="456"/>
    </row>
    <row r="151" spans="3:33">
      <c r="C151" s="570"/>
      <c r="D151" s="570"/>
      <c r="E151" s="620" t="s">
        <v>510</v>
      </c>
      <c r="F151" s="621" t="s">
        <v>732</v>
      </c>
      <c r="G151" s="570"/>
      <c r="H151" s="570"/>
      <c r="I151" s="570"/>
      <c r="J151" s="570"/>
      <c r="K151" s="570"/>
      <c r="L151" s="570"/>
      <c r="M151" s="570"/>
      <c r="N151" s="570"/>
      <c r="O151" s="570"/>
      <c r="U151" s="28"/>
      <c r="AB151" s="553"/>
      <c r="AC151" s="615" t="s">
        <v>769</v>
      </c>
      <c r="AD151" s="616"/>
      <c r="AE151" s="477"/>
      <c r="AF151" s="523"/>
      <c r="AG151" s="456"/>
    </row>
    <row r="152" spans="3:33">
      <c r="C152" s="570"/>
      <c r="D152" s="570"/>
      <c r="E152" s="622"/>
      <c r="F152" s="623" t="s">
        <v>770</v>
      </c>
      <c r="G152" s="570"/>
      <c r="H152" s="570"/>
      <c r="I152" s="570"/>
      <c r="J152" s="570"/>
      <c r="K152" s="570"/>
      <c r="L152" s="570"/>
      <c r="M152" s="570"/>
      <c r="N152" s="570"/>
      <c r="O152" s="570"/>
      <c r="U152" s="28"/>
      <c r="AB152" s="553"/>
      <c r="AC152" s="522"/>
      <c r="AD152" s="518" t="s">
        <v>623</v>
      </c>
      <c r="AE152" s="477">
        <v>2074000</v>
      </c>
      <c r="AF152" s="492">
        <v>2055309.6676925055</v>
      </c>
      <c r="AG152" s="456"/>
    </row>
    <row r="153" spans="3:33">
      <c r="C153" s="570"/>
      <c r="D153" s="570"/>
      <c r="E153" s="624" t="s">
        <v>511</v>
      </c>
      <c r="F153" s="625">
        <v>174500</v>
      </c>
      <c r="G153" s="570"/>
      <c r="H153" s="570"/>
      <c r="I153" s="570"/>
      <c r="J153" s="570"/>
      <c r="K153" s="570"/>
      <c r="L153" s="570"/>
      <c r="M153" s="570"/>
      <c r="N153" s="570"/>
      <c r="O153" s="570"/>
      <c r="U153" s="28"/>
      <c r="AB153" s="553"/>
      <c r="AC153" s="522"/>
      <c r="AD153" s="518" t="s">
        <v>625</v>
      </c>
      <c r="AE153" s="477">
        <v>120600</v>
      </c>
      <c r="AF153" s="492">
        <v>119513.1851126886</v>
      </c>
      <c r="AG153" s="456"/>
    </row>
    <row r="154" spans="3:33">
      <c r="C154" s="570"/>
      <c r="D154" s="570"/>
      <c r="E154" s="626" t="s">
        <v>512</v>
      </c>
      <c r="F154" s="627">
        <v>191700</v>
      </c>
      <c r="G154" s="570"/>
      <c r="H154" s="570"/>
      <c r="I154" s="570"/>
      <c r="J154" s="570"/>
      <c r="K154" s="570"/>
      <c r="L154" s="570"/>
      <c r="M154" s="570"/>
      <c r="N154" s="570"/>
      <c r="O154" s="570"/>
      <c r="U154" s="28"/>
      <c r="AB154" s="553"/>
      <c r="AC154" s="522"/>
      <c r="AD154" s="518" t="s">
        <v>626</v>
      </c>
      <c r="AE154" s="477">
        <v>160600</v>
      </c>
      <c r="AF154" s="492">
        <v>159152.71582999825</v>
      </c>
      <c r="AG154" s="456"/>
    </row>
    <row r="155" spans="3:33">
      <c r="C155" s="570"/>
      <c r="D155" s="570"/>
      <c r="E155" s="626" t="s">
        <v>513</v>
      </c>
      <c r="F155" s="627">
        <v>88000</v>
      </c>
      <c r="G155" s="570"/>
      <c r="H155" s="570"/>
      <c r="I155" s="570"/>
      <c r="J155" s="570"/>
      <c r="K155" s="570"/>
      <c r="L155" s="570"/>
      <c r="M155" s="570"/>
      <c r="N155" s="570"/>
      <c r="O155" s="570"/>
      <c r="U155" s="28"/>
      <c r="AB155" s="553"/>
      <c r="AC155" s="522"/>
      <c r="AD155" s="518" t="s">
        <v>629</v>
      </c>
      <c r="AE155" s="477">
        <v>0</v>
      </c>
      <c r="AF155" s="492">
        <v>0</v>
      </c>
      <c r="AG155" s="456"/>
    </row>
    <row r="156" spans="3:33">
      <c r="C156" s="570"/>
      <c r="D156" s="570"/>
      <c r="E156" s="626" t="s">
        <v>514</v>
      </c>
      <c r="F156" s="627">
        <v>3174.2229299999999</v>
      </c>
      <c r="G156" s="570"/>
      <c r="H156" s="570"/>
      <c r="I156" s="570"/>
      <c r="J156" s="570"/>
      <c r="K156" s="570"/>
      <c r="L156" s="570"/>
      <c r="M156" s="570"/>
      <c r="N156" s="570"/>
      <c r="O156" s="570"/>
      <c r="U156" s="28"/>
      <c r="AB156" s="553"/>
      <c r="AC156" s="522"/>
      <c r="AD156" s="518" t="s">
        <v>632</v>
      </c>
      <c r="AE156" s="477">
        <v>298900</v>
      </c>
      <c r="AF156" s="492">
        <v>296206.39328509639</v>
      </c>
      <c r="AG156" s="456"/>
    </row>
    <row r="157" spans="3:33">
      <c r="C157" s="570"/>
      <c r="D157" s="570"/>
      <c r="E157" s="626" t="s">
        <v>515</v>
      </c>
      <c r="F157" s="627">
        <v>25130</v>
      </c>
      <c r="G157" s="570"/>
      <c r="H157" s="570"/>
      <c r="I157" s="570"/>
      <c r="J157" s="570"/>
      <c r="K157" s="570"/>
      <c r="L157" s="570"/>
      <c r="M157" s="570"/>
      <c r="N157" s="570"/>
      <c r="O157" s="570"/>
      <c r="U157" s="28"/>
      <c r="AB157" s="553"/>
      <c r="AC157" s="522"/>
      <c r="AD157" s="524" t="s">
        <v>635</v>
      </c>
      <c r="AE157" s="477">
        <v>0</v>
      </c>
      <c r="AF157" s="492">
        <v>0</v>
      </c>
      <c r="AG157" s="456"/>
    </row>
    <row r="158" spans="3:33">
      <c r="C158" s="570"/>
      <c r="D158" s="570"/>
      <c r="E158" s="628" t="s">
        <v>771</v>
      </c>
      <c r="F158" s="610">
        <v>482504.22292999999</v>
      </c>
      <c r="G158" s="570"/>
      <c r="H158" s="570"/>
      <c r="I158" s="570"/>
      <c r="J158" s="570"/>
      <c r="K158" s="570"/>
      <c r="L158" s="570"/>
      <c r="M158" s="570"/>
      <c r="N158" s="570"/>
      <c r="O158" s="570"/>
      <c r="U158" s="28"/>
      <c r="AB158" s="505"/>
      <c r="AC158" s="506"/>
      <c r="AD158" s="507" t="s">
        <v>38</v>
      </c>
      <c r="AE158" s="519">
        <v>2654100</v>
      </c>
      <c r="AF158" s="520">
        <v>2630181.9619202884</v>
      </c>
      <c r="AG158" s="456"/>
    </row>
    <row r="159" spans="3:33">
      <c r="C159" s="570"/>
      <c r="D159" s="570"/>
      <c r="E159" s="582" t="s">
        <v>759</v>
      </c>
      <c r="F159" s="627">
        <v>23693.042955006145</v>
      </c>
      <c r="G159" s="570"/>
      <c r="H159" s="570"/>
      <c r="I159" s="570"/>
      <c r="J159" s="570"/>
      <c r="K159" s="570"/>
      <c r="L159" s="570"/>
      <c r="M159" s="570"/>
      <c r="N159" s="570"/>
      <c r="O159" s="570"/>
      <c r="U159" s="28"/>
      <c r="AB159" s="553"/>
      <c r="AC159" s="517" t="s">
        <v>772</v>
      </c>
      <c r="AD159" s="518"/>
      <c r="AE159" s="511"/>
      <c r="AF159" s="512"/>
      <c r="AG159" s="456"/>
    </row>
    <row r="160" spans="3:33">
      <c r="C160" s="570"/>
      <c r="D160" s="570"/>
      <c r="E160" s="582" t="s">
        <v>669</v>
      </c>
      <c r="F160" s="627">
        <v>4848.9059999999999</v>
      </c>
      <c r="G160" s="570"/>
      <c r="H160" s="570"/>
      <c r="I160" s="570"/>
      <c r="J160" s="570"/>
      <c r="K160" s="570"/>
      <c r="L160" s="570"/>
      <c r="M160" s="570"/>
      <c r="N160" s="570"/>
      <c r="O160" s="570"/>
      <c r="U160" s="28"/>
      <c r="AB160" s="553"/>
      <c r="AC160" s="522"/>
      <c r="AD160" s="518" t="s">
        <v>623</v>
      </c>
      <c r="AE160" s="477">
        <v>2314500</v>
      </c>
      <c r="AF160" s="492">
        <v>2293642.3461303296</v>
      </c>
      <c r="AG160" s="456"/>
    </row>
    <row r="161" spans="3:33">
      <c r="C161" s="570"/>
      <c r="D161" s="570"/>
      <c r="E161" s="582" t="s">
        <v>672</v>
      </c>
      <c r="F161" s="627">
        <v>33759.200109999998</v>
      </c>
      <c r="G161" s="570"/>
      <c r="H161" s="570"/>
      <c r="I161" s="570"/>
      <c r="J161" s="570"/>
      <c r="K161" s="570"/>
      <c r="L161" s="570"/>
      <c r="M161" s="570"/>
      <c r="N161" s="570"/>
      <c r="O161" s="570"/>
      <c r="U161" s="28"/>
      <c r="AB161" s="553"/>
      <c r="AC161" s="522"/>
      <c r="AD161" s="518" t="s">
        <v>625</v>
      </c>
      <c r="AE161" s="477">
        <v>0</v>
      </c>
      <c r="AF161" s="492">
        <v>0</v>
      </c>
      <c r="AG161" s="456"/>
    </row>
    <row r="162" spans="3:33">
      <c r="C162" s="570"/>
      <c r="D162" s="570"/>
      <c r="E162" s="606" t="s">
        <v>673</v>
      </c>
      <c r="F162" s="629">
        <v>0</v>
      </c>
      <c r="G162" s="570"/>
      <c r="H162" s="570"/>
      <c r="I162" s="570"/>
      <c r="J162" s="570"/>
      <c r="K162" s="570"/>
      <c r="L162" s="570"/>
      <c r="M162" s="570"/>
      <c r="N162" s="570"/>
      <c r="O162" s="570"/>
      <c r="U162" s="28"/>
      <c r="AB162" s="553"/>
      <c r="AC162" s="522"/>
      <c r="AD162" s="518" t="s">
        <v>626</v>
      </c>
      <c r="AE162" s="477">
        <v>0</v>
      </c>
      <c r="AF162" s="492">
        <v>0</v>
      </c>
      <c r="AG162" s="456"/>
    </row>
    <row r="163" spans="3:33">
      <c r="C163" s="570"/>
      <c r="D163" s="570"/>
      <c r="E163" s="630" t="s">
        <v>773</v>
      </c>
      <c r="F163" s="570"/>
      <c r="G163" s="570"/>
      <c r="H163" s="570"/>
      <c r="I163" s="570"/>
      <c r="J163" s="570"/>
      <c r="K163" s="570"/>
      <c r="L163" s="570"/>
      <c r="M163" s="570"/>
      <c r="N163" s="570"/>
      <c r="O163" s="570"/>
      <c r="U163" s="28"/>
      <c r="AB163" s="553"/>
      <c r="AC163" s="522"/>
      <c r="AD163" s="518" t="s">
        <v>629</v>
      </c>
      <c r="AE163" s="477">
        <v>0</v>
      </c>
      <c r="AF163" s="492">
        <v>0</v>
      </c>
      <c r="AG163" s="456"/>
    </row>
    <row r="164" spans="3:33">
      <c r="C164" s="570"/>
      <c r="D164" s="570"/>
      <c r="E164" s="619"/>
      <c r="F164" s="570"/>
      <c r="G164" s="570"/>
      <c r="H164" s="570"/>
      <c r="I164" s="570"/>
      <c r="J164" s="570"/>
      <c r="K164" s="570"/>
      <c r="L164" s="570"/>
      <c r="M164" s="570"/>
      <c r="N164" s="570"/>
      <c r="O164" s="570"/>
      <c r="U164" s="28"/>
      <c r="AB164" s="553"/>
      <c r="AC164" s="522"/>
      <c r="AD164" s="518" t="s">
        <v>632</v>
      </c>
      <c r="AE164" s="477">
        <v>105900</v>
      </c>
      <c r="AF164" s="492">
        <v>104945.6575740773</v>
      </c>
      <c r="AG164" s="456"/>
    </row>
    <row r="165" spans="3:33">
      <c r="C165" s="570"/>
      <c r="D165" s="570"/>
      <c r="E165" s="631" t="s">
        <v>70</v>
      </c>
      <c r="F165" s="570"/>
      <c r="G165" s="570"/>
      <c r="H165" s="570"/>
      <c r="I165" s="570"/>
      <c r="J165" s="570"/>
      <c r="K165" s="570"/>
      <c r="L165" s="570"/>
      <c r="M165" s="570"/>
      <c r="N165" s="570"/>
      <c r="O165" s="570"/>
      <c r="U165" s="28"/>
      <c r="AB165" s="553"/>
      <c r="AC165" s="522"/>
      <c r="AD165" s="524" t="s">
        <v>635</v>
      </c>
      <c r="AE165" s="477">
        <v>0</v>
      </c>
      <c r="AF165" s="492">
        <v>0</v>
      </c>
      <c r="AG165" s="456"/>
    </row>
    <row r="166" spans="3:33">
      <c r="C166" s="570"/>
      <c r="D166" s="570"/>
      <c r="E166" s="620" t="s">
        <v>510</v>
      </c>
      <c r="F166" s="621" t="s">
        <v>732</v>
      </c>
      <c r="G166" s="570"/>
      <c r="H166" s="570"/>
      <c r="I166" s="570"/>
      <c r="J166" s="570"/>
      <c r="K166" s="570"/>
      <c r="L166" s="570"/>
      <c r="M166" s="570"/>
      <c r="N166" s="570"/>
      <c r="O166" s="570"/>
      <c r="U166" s="28"/>
      <c r="AB166" s="505"/>
      <c r="AC166" s="506"/>
      <c r="AD166" s="507" t="s">
        <v>38</v>
      </c>
      <c r="AE166" s="508">
        <v>2420400</v>
      </c>
      <c r="AF166" s="509">
        <v>2398588.0037044068</v>
      </c>
      <c r="AG166" s="456"/>
    </row>
    <row r="167" spans="3:33">
      <c r="C167" s="570"/>
      <c r="D167" s="570"/>
      <c r="E167" s="632"/>
      <c r="F167" s="633" t="s">
        <v>443</v>
      </c>
      <c r="G167" s="570"/>
      <c r="H167" s="570"/>
      <c r="I167" s="570"/>
      <c r="J167" s="570"/>
      <c r="K167" s="570"/>
      <c r="L167" s="570"/>
      <c r="M167" s="570"/>
      <c r="N167" s="570"/>
      <c r="O167" s="570"/>
      <c r="AB167" s="145"/>
      <c r="AC167" s="634" t="s">
        <v>774</v>
      </c>
      <c r="AD167" s="635"/>
      <c r="AE167" s="477"/>
      <c r="AF167" s="523"/>
      <c r="AG167" s="456"/>
    </row>
    <row r="168" spans="3:33">
      <c r="C168" s="570"/>
      <c r="D168" s="570"/>
      <c r="E168" s="636" t="s">
        <v>775</v>
      </c>
      <c r="F168" s="629">
        <v>7221</v>
      </c>
      <c r="G168" s="570"/>
      <c r="H168" s="570"/>
      <c r="I168" s="570"/>
      <c r="J168" s="570"/>
      <c r="K168" s="570"/>
      <c r="L168" s="570"/>
      <c r="M168" s="570"/>
      <c r="N168" s="570"/>
      <c r="O168" s="570"/>
      <c r="AB168" s="145"/>
      <c r="AC168" s="152"/>
      <c r="AD168" s="635" t="s">
        <v>623</v>
      </c>
      <c r="AE168" s="477">
        <v>8151900</v>
      </c>
      <c r="AF168" s="492">
        <v>8078437.2613609144</v>
      </c>
      <c r="AG168" s="456"/>
    </row>
    <row r="169" spans="3:33">
      <c r="C169" s="570"/>
      <c r="D169" s="570"/>
      <c r="E169" s="630"/>
      <c r="F169" s="570"/>
      <c r="G169" s="570"/>
      <c r="H169" s="570"/>
      <c r="I169" s="570"/>
      <c r="J169" s="570"/>
      <c r="K169" s="570"/>
      <c r="L169" s="570"/>
      <c r="M169" s="570"/>
      <c r="N169" s="570"/>
      <c r="O169" s="570"/>
      <c r="AB169" s="145"/>
      <c r="AC169" s="152"/>
      <c r="AD169" s="635" t="s">
        <v>625</v>
      </c>
      <c r="AE169" s="477">
        <v>363400</v>
      </c>
      <c r="AF169" s="492">
        <v>360125.13656675821</v>
      </c>
      <c r="AG169" s="456"/>
    </row>
    <row r="170" spans="3:33">
      <c r="C170" s="570"/>
      <c r="D170" s="570"/>
      <c r="E170" s="631" t="s">
        <v>776</v>
      </c>
      <c r="F170" s="570"/>
      <c r="G170" s="570"/>
      <c r="H170" s="570"/>
      <c r="I170" s="570"/>
      <c r="J170" s="570"/>
      <c r="K170" s="570"/>
      <c r="L170" s="570"/>
      <c r="M170" s="570"/>
      <c r="N170" s="570"/>
      <c r="O170" s="570"/>
      <c r="AB170" s="145"/>
      <c r="AC170" s="152"/>
      <c r="AD170" s="637" t="s">
        <v>626</v>
      </c>
      <c r="AE170" s="477">
        <v>1994800</v>
      </c>
      <c r="AF170" s="638">
        <v>1994800</v>
      </c>
      <c r="AG170" s="456"/>
    </row>
    <row r="171" spans="3:33">
      <c r="C171" s="570"/>
      <c r="D171" s="570"/>
      <c r="E171" s="639"/>
      <c r="F171" s="640" t="s">
        <v>443</v>
      </c>
      <c r="G171" s="570"/>
      <c r="H171" s="570"/>
      <c r="I171" s="570"/>
      <c r="J171" s="570"/>
      <c r="K171" s="570"/>
      <c r="L171" s="570"/>
      <c r="M171" s="570"/>
      <c r="N171" s="570"/>
      <c r="O171" s="570"/>
      <c r="AB171" s="145"/>
      <c r="AC171" s="152"/>
      <c r="AD171" s="637" t="s">
        <v>629</v>
      </c>
      <c r="AE171" s="477">
        <v>6209600</v>
      </c>
      <c r="AF171" s="638">
        <v>6209600</v>
      </c>
      <c r="AG171" s="456"/>
    </row>
    <row r="172" spans="3:33">
      <c r="C172" s="570"/>
      <c r="D172" s="570"/>
      <c r="E172" s="639"/>
      <c r="F172" s="641" t="s">
        <v>732</v>
      </c>
      <c r="G172" s="570"/>
      <c r="H172" s="570"/>
      <c r="I172" s="570"/>
      <c r="J172" s="570"/>
      <c r="K172" s="570"/>
      <c r="L172" s="570"/>
      <c r="M172" s="570"/>
      <c r="N172" s="570"/>
      <c r="O172" s="570"/>
      <c r="AB172" s="145"/>
      <c r="AC172" s="152"/>
      <c r="AD172" s="635" t="s">
        <v>632</v>
      </c>
      <c r="AE172" s="477">
        <v>920300</v>
      </c>
      <c r="AF172" s="492">
        <v>912006.50297850184</v>
      </c>
      <c r="AG172" s="456"/>
    </row>
    <row r="173" spans="3:33">
      <c r="C173" s="570"/>
      <c r="D173" s="570"/>
      <c r="E173" s="626" t="s">
        <v>35</v>
      </c>
      <c r="F173" s="642">
        <v>2.2997186441694262</v>
      </c>
      <c r="G173" s="570"/>
      <c r="H173" s="570"/>
      <c r="I173" s="570"/>
      <c r="J173" s="570"/>
      <c r="K173" s="570"/>
      <c r="L173" s="570"/>
      <c r="M173" s="570"/>
      <c r="N173" s="570"/>
      <c r="O173" s="570"/>
      <c r="AB173" s="145"/>
      <c r="AC173" s="152"/>
      <c r="AD173" s="467" t="s">
        <v>635</v>
      </c>
      <c r="AE173" s="477">
        <v>0</v>
      </c>
      <c r="AF173" s="492">
        <v>0</v>
      </c>
      <c r="AG173" s="456"/>
    </row>
    <row r="174" spans="3:33">
      <c r="C174" s="570"/>
      <c r="D174" s="570"/>
      <c r="E174" s="643" t="s">
        <v>777</v>
      </c>
      <c r="F174" s="644">
        <v>1.7677178784247245</v>
      </c>
      <c r="G174" s="570"/>
      <c r="H174" s="570"/>
      <c r="I174" s="570"/>
      <c r="J174" s="570"/>
      <c r="K174" s="570"/>
      <c r="L174" s="570"/>
      <c r="M174" s="570"/>
      <c r="N174" s="570"/>
      <c r="O174" s="570"/>
      <c r="AB174" s="553"/>
      <c r="AC174" s="146"/>
      <c r="AD174" s="148" t="s">
        <v>38</v>
      </c>
      <c r="AE174" s="519">
        <v>17640000</v>
      </c>
      <c r="AF174" s="520">
        <v>17554968.900906175</v>
      </c>
      <c r="AG174" s="456"/>
    </row>
    <row r="175" spans="3:33">
      <c r="C175" s="570"/>
      <c r="D175" s="570"/>
      <c r="E175" s="630"/>
      <c r="F175" s="630"/>
      <c r="G175" s="570"/>
      <c r="H175" s="570"/>
      <c r="I175" s="570"/>
      <c r="J175" s="570"/>
      <c r="K175" s="570"/>
      <c r="L175" s="570"/>
      <c r="M175" s="570"/>
      <c r="N175" s="570"/>
      <c r="O175" s="570"/>
      <c r="AB175" s="469"/>
      <c r="AC175" s="645" t="s">
        <v>778</v>
      </c>
      <c r="AD175" s="646"/>
      <c r="AE175" s="511"/>
      <c r="AF175" s="512"/>
      <c r="AG175" s="456"/>
    </row>
    <row r="176" spans="3:33">
      <c r="C176" s="570"/>
      <c r="D176" s="570"/>
      <c r="E176" s="631" t="s">
        <v>675</v>
      </c>
      <c r="F176" s="647"/>
      <c r="G176" s="570"/>
      <c r="H176" s="570"/>
      <c r="I176" s="570"/>
      <c r="J176" s="570"/>
      <c r="K176" s="570"/>
      <c r="L176" s="570"/>
      <c r="M176" s="570"/>
      <c r="N176" s="570"/>
      <c r="O176" s="570"/>
      <c r="AB176" s="145"/>
      <c r="AC176" s="152"/>
      <c r="AD176" s="635" t="s">
        <v>623</v>
      </c>
      <c r="AE176" s="477">
        <v>7428600</v>
      </c>
      <c r="AF176" s="492">
        <v>7361655.4471651614</v>
      </c>
      <c r="AG176" s="456"/>
    </row>
    <row r="177" spans="3:33">
      <c r="C177" s="570"/>
      <c r="D177" s="570"/>
      <c r="E177" s="639"/>
      <c r="F177" s="640" t="s">
        <v>443</v>
      </c>
      <c r="G177" s="570"/>
      <c r="H177" s="570"/>
      <c r="I177" s="570"/>
      <c r="J177" s="570"/>
      <c r="K177" s="570"/>
      <c r="L177" s="570"/>
      <c r="M177" s="570"/>
      <c r="N177" s="570"/>
      <c r="O177" s="570"/>
      <c r="AB177" s="145"/>
      <c r="AC177" s="152"/>
      <c r="AD177" s="635" t="s">
        <v>625</v>
      </c>
      <c r="AE177" s="477">
        <v>187400</v>
      </c>
      <c r="AF177" s="492">
        <v>185711.20141059574</v>
      </c>
      <c r="AG177" s="456"/>
    </row>
    <row r="178" spans="3:33">
      <c r="C178" s="570"/>
      <c r="D178" s="570"/>
      <c r="E178" s="648"/>
      <c r="F178" s="649" t="s">
        <v>732</v>
      </c>
      <c r="G178" s="570"/>
      <c r="H178" s="570"/>
      <c r="I178" s="570"/>
      <c r="J178" s="570"/>
      <c r="K178" s="570"/>
      <c r="L178" s="570"/>
      <c r="M178" s="570"/>
      <c r="N178" s="570"/>
      <c r="O178" s="570"/>
      <c r="AB178" s="145"/>
      <c r="AC178" s="152"/>
      <c r="AD178" s="637" t="s">
        <v>626</v>
      </c>
      <c r="AE178" s="477">
        <v>853100</v>
      </c>
      <c r="AF178" s="638">
        <v>853100</v>
      </c>
      <c r="AG178" s="456"/>
    </row>
    <row r="179" spans="3:33">
      <c r="C179" s="570"/>
      <c r="D179" s="570"/>
      <c r="E179" s="624" t="s">
        <v>677</v>
      </c>
      <c r="F179" s="650">
        <v>70000</v>
      </c>
      <c r="G179" s="570"/>
      <c r="H179" s="570"/>
      <c r="I179" s="570"/>
      <c r="J179" s="570"/>
      <c r="K179" s="570"/>
      <c r="L179" s="570"/>
      <c r="M179" s="570"/>
      <c r="N179" s="570"/>
      <c r="O179" s="570"/>
      <c r="AB179" s="145"/>
      <c r="AC179" s="152"/>
      <c r="AD179" s="637" t="s">
        <v>629</v>
      </c>
      <c r="AE179" s="477">
        <v>4519000</v>
      </c>
      <c r="AF179" s="638">
        <v>4519000</v>
      </c>
      <c r="AG179" s="456"/>
    </row>
    <row r="180" spans="3:33">
      <c r="C180" s="570"/>
      <c r="D180" s="570"/>
      <c r="E180" s="626" t="s">
        <v>672</v>
      </c>
      <c r="F180" s="651">
        <v>127360</v>
      </c>
      <c r="G180" s="570"/>
      <c r="H180" s="570"/>
      <c r="I180" s="570"/>
      <c r="J180" s="570"/>
      <c r="K180" s="570"/>
      <c r="L180" s="570"/>
      <c r="M180" s="570"/>
      <c r="N180" s="570"/>
      <c r="O180" s="570"/>
      <c r="AB180" s="145"/>
      <c r="AC180" s="152"/>
      <c r="AD180" s="635" t="s">
        <v>632</v>
      </c>
      <c r="AE180" s="477">
        <v>664900</v>
      </c>
      <c r="AF180" s="492">
        <v>658908.09934847977</v>
      </c>
      <c r="AG180" s="456"/>
    </row>
    <row r="181" spans="3:33">
      <c r="C181" s="570"/>
      <c r="D181" s="570"/>
      <c r="E181" s="643" t="s">
        <v>681</v>
      </c>
      <c r="F181" s="607">
        <v>22640</v>
      </c>
      <c r="G181" s="570"/>
      <c r="H181" s="570"/>
      <c r="I181" s="570"/>
      <c r="J181" s="570"/>
      <c r="K181" s="570"/>
      <c r="L181" s="570"/>
      <c r="M181" s="570"/>
      <c r="N181" s="570"/>
      <c r="O181" s="570"/>
      <c r="AB181" s="145"/>
      <c r="AC181" s="152"/>
      <c r="AD181" s="467" t="s">
        <v>635</v>
      </c>
      <c r="AE181" s="477">
        <v>0</v>
      </c>
      <c r="AF181" s="492">
        <v>0</v>
      </c>
      <c r="AG181" s="456"/>
    </row>
    <row r="182" spans="3:33">
      <c r="C182" s="570"/>
      <c r="D182" s="570"/>
      <c r="E182" s="652" t="s">
        <v>684</v>
      </c>
      <c r="F182" s="631">
        <v>220000</v>
      </c>
      <c r="G182" s="570"/>
      <c r="H182" s="570"/>
      <c r="I182" s="570"/>
      <c r="J182" s="570"/>
      <c r="K182" s="570"/>
      <c r="L182" s="570"/>
      <c r="M182" s="570"/>
      <c r="N182" s="570"/>
      <c r="O182" s="570"/>
      <c r="AB182" s="653"/>
      <c r="AC182" s="654"/>
      <c r="AD182" s="655" t="s">
        <v>38</v>
      </c>
      <c r="AE182" s="508">
        <v>13653000</v>
      </c>
      <c r="AF182" s="509">
        <v>13578374.747924237</v>
      </c>
      <c r="AG182" s="456"/>
    </row>
    <row r="183" spans="3:33">
      <c r="C183" s="570"/>
      <c r="D183" s="570"/>
      <c r="E183" s="570"/>
      <c r="F183" s="570"/>
      <c r="G183" s="570"/>
      <c r="H183" s="570"/>
      <c r="I183" s="570"/>
      <c r="J183" s="570"/>
      <c r="K183" s="570"/>
      <c r="L183" s="570"/>
      <c r="M183" s="570"/>
      <c r="N183" s="570"/>
      <c r="O183" s="570"/>
      <c r="AB183" s="145"/>
      <c r="AC183" s="634" t="s">
        <v>779</v>
      </c>
      <c r="AD183" s="635"/>
      <c r="AE183" s="477"/>
      <c r="AF183" s="523"/>
      <c r="AG183" s="456"/>
    </row>
    <row r="184" spans="3:33">
      <c r="C184" s="570"/>
      <c r="D184" s="570"/>
      <c r="E184" s="28" t="s">
        <v>661</v>
      </c>
      <c r="F184" s="570"/>
      <c r="G184" s="570"/>
      <c r="H184" s="570"/>
      <c r="I184" s="570"/>
      <c r="J184" s="570"/>
      <c r="K184" s="570"/>
      <c r="L184" s="570"/>
      <c r="M184" s="570"/>
      <c r="N184" s="570"/>
      <c r="O184" s="570"/>
      <c r="AB184" s="145"/>
      <c r="AC184" s="152"/>
      <c r="AD184" s="635" t="s">
        <v>623</v>
      </c>
      <c r="AE184" s="477">
        <v>6892300</v>
      </c>
      <c r="AF184" s="492">
        <v>6830188.4390728325</v>
      </c>
      <c r="AG184" s="456"/>
    </row>
    <row r="185" spans="3:33">
      <c r="C185" s="570"/>
      <c r="D185" s="570"/>
      <c r="E185" s="570"/>
      <c r="F185" s="656">
        <v>153528.07685690565</v>
      </c>
      <c r="G185" s="570"/>
      <c r="H185" s="570"/>
      <c r="I185" s="570"/>
      <c r="J185" s="570"/>
      <c r="K185" s="570"/>
      <c r="L185" s="570"/>
      <c r="M185" s="570"/>
      <c r="N185" s="570"/>
      <c r="O185" s="570"/>
      <c r="AB185" s="145"/>
      <c r="AC185" s="152"/>
      <c r="AD185" s="635" t="s">
        <v>625</v>
      </c>
      <c r="AE185" s="477">
        <v>113300</v>
      </c>
      <c r="AF185" s="492">
        <v>112278.97075677958</v>
      </c>
      <c r="AG185" s="456"/>
    </row>
    <row r="186" spans="3:33">
      <c r="C186" s="570"/>
      <c r="D186" s="570"/>
      <c r="E186" s="570"/>
      <c r="F186" s="570"/>
      <c r="G186" s="570"/>
      <c r="H186" s="570"/>
      <c r="I186" s="570"/>
      <c r="J186" s="570"/>
      <c r="K186" s="570"/>
      <c r="L186" s="570"/>
      <c r="M186" s="570"/>
      <c r="N186" s="570"/>
      <c r="O186" s="570"/>
      <c r="AB186" s="145"/>
      <c r="AC186" s="152"/>
      <c r="AD186" s="637" t="s">
        <v>626</v>
      </c>
      <c r="AE186" s="477">
        <v>633700</v>
      </c>
      <c r="AF186" s="638">
        <v>633700</v>
      </c>
      <c r="AG186" s="456"/>
    </row>
    <row r="187" spans="3:33">
      <c r="C187" s="570"/>
      <c r="D187" s="570"/>
      <c r="E187" s="570"/>
      <c r="F187" s="570"/>
      <c r="G187" s="570"/>
      <c r="H187" s="570"/>
      <c r="I187" s="570"/>
      <c r="J187" s="570"/>
      <c r="K187" s="570"/>
      <c r="L187" s="570"/>
      <c r="M187" s="570"/>
      <c r="N187" s="570"/>
      <c r="O187" s="570"/>
      <c r="AB187" s="145"/>
      <c r="AC187" s="152"/>
      <c r="AD187" s="637" t="s">
        <v>629</v>
      </c>
      <c r="AE187" s="477">
        <v>1944000</v>
      </c>
      <c r="AF187" s="638">
        <v>1944000</v>
      </c>
      <c r="AG187" s="456"/>
    </row>
    <row r="188" spans="3:33">
      <c r="C188" s="570"/>
      <c r="D188" s="570"/>
      <c r="E188" s="570"/>
      <c r="F188" s="570"/>
      <c r="G188" s="570"/>
      <c r="H188" s="570"/>
      <c r="I188" s="570"/>
      <c r="J188" s="570"/>
      <c r="K188" s="570"/>
      <c r="L188" s="570"/>
      <c r="M188" s="570"/>
      <c r="N188" s="570"/>
      <c r="O188" s="570"/>
      <c r="AB188" s="145"/>
      <c r="AC188" s="152"/>
      <c r="AD188" s="635" t="s">
        <v>632</v>
      </c>
      <c r="AE188" s="477">
        <v>660200</v>
      </c>
      <c r="AF188" s="492">
        <v>654250.45448919584</v>
      </c>
      <c r="AG188" s="456"/>
    </row>
    <row r="189" spans="3:33">
      <c r="C189" s="570"/>
      <c r="D189" s="570"/>
      <c r="E189" s="570"/>
      <c r="F189" s="570"/>
      <c r="G189" s="570"/>
      <c r="H189" s="570"/>
      <c r="I189" s="570"/>
      <c r="J189" s="570"/>
      <c r="K189" s="570"/>
      <c r="L189" s="570"/>
      <c r="M189" s="570"/>
      <c r="N189" s="570"/>
      <c r="O189" s="570"/>
      <c r="AB189" s="145"/>
      <c r="AC189" s="152"/>
      <c r="AD189" s="467" t="s">
        <v>635</v>
      </c>
      <c r="AE189" s="477">
        <v>0</v>
      </c>
      <c r="AF189" s="492">
        <v>0</v>
      </c>
      <c r="AG189" s="456"/>
    </row>
    <row r="190" spans="3:33">
      <c r="C190" s="570"/>
      <c r="D190" s="570"/>
      <c r="E190" s="570"/>
      <c r="F190" s="570"/>
      <c r="G190" s="570"/>
      <c r="H190" s="570"/>
      <c r="I190" s="570"/>
      <c r="J190" s="570"/>
      <c r="K190" s="570"/>
      <c r="L190" s="570"/>
      <c r="M190" s="570"/>
      <c r="N190" s="570"/>
      <c r="O190" s="570"/>
      <c r="AB190" s="553"/>
      <c r="AC190" s="146"/>
      <c r="AD190" s="148" t="s">
        <v>38</v>
      </c>
      <c r="AE190" s="519">
        <v>10243500</v>
      </c>
      <c r="AF190" s="520">
        <v>10174417.864318809</v>
      </c>
      <c r="AG190" s="456"/>
    </row>
    <row r="191" spans="3:33">
      <c r="C191" s="570"/>
      <c r="D191" s="570"/>
      <c r="E191" s="570"/>
      <c r="F191" s="570"/>
      <c r="G191" s="570"/>
      <c r="H191" s="570"/>
      <c r="I191" s="570"/>
      <c r="J191" s="570"/>
      <c r="K191" s="570"/>
      <c r="L191" s="570"/>
      <c r="M191" s="570"/>
      <c r="N191" s="570"/>
      <c r="O191" s="570"/>
      <c r="AB191" s="469"/>
      <c r="AC191" s="645" t="s">
        <v>780</v>
      </c>
      <c r="AD191" s="646"/>
      <c r="AE191" s="511"/>
      <c r="AF191" s="512"/>
      <c r="AG191" s="456"/>
    </row>
    <row r="192" spans="3:33">
      <c r="C192" s="570"/>
      <c r="D192" s="570"/>
      <c r="E192" s="570"/>
      <c r="F192" s="570"/>
      <c r="G192" s="570"/>
      <c r="H192" s="570"/>
      <c r="I192" s="570"/>
      <c r="J192" s="570"/>
      <c r="K192" s="570"/>
      <c r="L192" s="570"/>
      <c r="M192" s="570"/>
      <c r="N192" s="570"/>
      <c r="O192" s="570"/>
      <c r="AB192" s="145"/>
      <c r="AC192" s="152"/>
      <c r="AD192" s="635" t="s">
        <v>623</v>
      </c>
      <c r="AE192" s="477">
        <v>7054000</v>
      </c>
      <c r="AF192" s="492">
        <v>6990431.2419975568</v>
      </c>
      <c r="AG192" s="456"/>
    </row>
    <row r="193" spans="3:33">
      <c r="C193" s="570"/>
      <c r="D193" s="570"/>
      <c r="E193" s="570"/>
      <c r="F193" s="570"/>
      <c r="G193" s="570"/>
      <c r="H193" s="570"/>
      <c r="I193" s="570"/>
      <c r="J193" s="570"/>
      <c r="K193" s="570"/>
      <c r="L193" s="570"/>
      <c r="M193" s="570"/>
      <c r="N193" s="570"/>
      <c r="O193" s="570"/>
      <c r="AB193" s="145"/>
      <c r="AC193" s="152"/>
      <c r="AD193" s="635" t="s">
        <v>625</v>
      </c>
      <c r="AE193" s="477">
        <v>166200</v>
      </c>
      <c r="AF193" s="492">
        <v>164702.2501304216</v>
      </c>
      <c r="AG193" s="456"/>
    </row>
    <row r="194" spans="3:33">
      <c r="C194" s="570"/>
      <c r="D194" s="570"/>
      <c r="E194" s="570"/>
      <c r="F194" s="570"/>
      <c r="G194" s="570"/>
      <c r="H194" s="570"/>
      <c r="I194" s="570"/>
      <c r="J194" s="570"/>
      <c r="K194" s="570"/>
      <c r="L194" s="570"/>
      <c r="M194" s="570"/>
      <c r="N194" s="570"/>
      <c r="O194" s="570"/>
      <c r="AB194" s="145"/>
      <c r="AC194" s="152"/>
      <c r="AD194" s="637" t="s">
        <v>626</v>
      </c>
      <c r="AE194" s="477">
        <v>1808900</v>
      </c>
      <c r="AF194" s="638">
        <v>1808900</v>
      </c>
      <c r="AG194" s="456"/>
    </row>
    <row r="195" spans="3:33">
      <c r="C195" s="570"/>
      <c r="D195" s="570"/>
      <c r="E195" s="570"/>
      <c r="F195" s="570"/>
      <c r="G195" s="570"/>
      <c r="H195" s="570"/>
      <c r="I195" s="570"/>
      <c r="J195" s="570"/>
      <c r="K195" s="570"/>
      <c r="L195" s="570"/>
      <c r="M195" s="570"/>
      <c r="N195" s="570"/>
      <c r="O195" s="570"/>
      <c r="AB195" s="145"/>
      <c r="AC195" s="152"/>
      <c r="AD195" s="637" t="s">
        <v>629</v>
      </c>
      <c r="AE195" s="477">
        <v>4005600</v>
      </c>
      <c r="AF195" s="638">
        <v>4005600.0000000005</v>
      </c>
      <c r="AG195" s="456"/>
    </row>
    <row r="196" spans="3:33">
      <c r="C196" s="570"/>
      <c r="D196" s="570"/>
      <c r="E196" s="570"/>
      <c r="F196" s="570"/>
      <c r="G196" s="570"/>
      <c r="H196" s="570"/>
      <c r="I196" s="570"/>
      <c r="J196" s="570"/>
      <c r="K196" s="570"/>
      <c r="L196" s="570"/>
      <c r="M196" s="570"/>
      <c r="N196" s="570"/>
      <c r="O196" s="570"/>
      <c r="AB196" s="145"/>
      <c r="AC196" s="152"/>
      <c r="AD196" s="635" t="s">
        <v>632</v>
      </c>
      <c r="AE196" s="477">
        <v>792700</v>
      </c>
      <c r="AF196" s="492">
        <v>785556.399990284</v>
      </c>
      <c r="AG196" s="456"/>
    </row>
    <row r="197" spans="3:33">
      <c r="C197" s="570"/>
      <c r="D197" s="570"/>
      <c r="E197" s="570"/>
      <c r="F197" s="570"/>
      <c r="G197" s="570"/>
      <c r="H197" s="570"/>
      <c r="I197" s="570"/>
      <c r="J197" s="570"/>
      <c r="K197" s="570"/>
      <c r="L197" s="570"/>
      <c r="M197" s="570"/>
      <c r="N197" s="570"/>
      <c r="O197" s="570"/>
      <c r="AB197" s="145"/>
      <c r="AC197" s="152"/>
      <c r="AD197" s="467" t="s">
        <v>635</v>
      </c>
      <c r="AE197" s="477">
        <v>0</v>
      </c>
      <c r="AF197" s="492">
        <v>0</v>
      </c>
      <c r="AG197" s="456"/>
    </row>
    <row r="198" spans="3:33">
      <c r="C198" s="570"/>
      <c r="D198" s="570"/>
      <c r="E198" s="570"/>
      <c r="F198" s="570"/>
      <c r="G198" s="570"/>
      <c r="H198" s="570"/>
      <c r="I198" s="570"/>
      <c r="J198" s="570"/>
      <c r="K198" s="570"/>
      <c r="L198" s="570"/>
      <c r="M198" s="570"/>
      <c r="N198" s="570"/>
      <c r="O198" s="570"/>
      <c r="AB198" s="653"/>
      <c r="AC198" s="654"/>
      <c r="AD198" s="655" t="s">
        <v>38</v>
      </c>
      <c r="AE198" s="508">
        <v>13827400</v>
      </c>
      <c r="AF198" s="509">
        <v>13755189.892118262</v>
      </c>
      <c r="AG198" s="456"/>
    </row>
    <row r="199" spans="3:33">
      <c r="C199" s="570"/>
      <c r="D199" s="570"/>
      <c r="E199" s="570"/>
      <c r="F199" s="570"/>
      <c r="G199" s="570"/>
      <c r="H199" s="570"/>
      <c r="I199" s="570"/>
      <c r="J199" s="570"/>
      <c r="K199" s="570"/>
      <c r="L199" s="570"/>
      <c r="M199" s="570"/>
      <c r="N199" s="570"/>
      <c r="O199" s="570"/>
      <c r="AB199" s="145"/>
      <c r="AC199" s="634" t="s">
        <v>781</v>
      </c>
      <c r="AD199" s="635"/>
      <c r="AE199" s="477"/>
      <c r="AF199" s="523"/>
      <c r="AG199" s="456"/>
    </row>
    <row r="200" spans="3:33">
      <c r="C200" s="570"/>
      <c r="D200" s="570"/>
      <c r="E200" s="570"/>
      <c r="F200" s="570"/>
      <c r="G200" s="570"/>
      <c r="H200" s="570"/>
      <c r="I200" s="570"/>
      <c r="J200" s="570"/>
      <c r="K200" s="570"/>
      <c r="L200" s="570"/>
      <c r="M200" s="570"/>
      <c r="N200" s="570"/>
      <c r="O200" s="570"/>
      <c r="AB200" s="145"/>
      <c r="AC200" s="152"/>
      <c r="AD200" s="635" t="s">
        <v>623</v>
      </c>
      <c r="AE200" s="477">
        <v>8419200</v>
      </c>
      <c r="AF200" s="492">
        <v>8343328.4253793359</v>
      </c>
      <c r="AG200" s="456"/>
    </row>
    <row r="201" spans="3:33">
      <c r="C201" s="570"/>
      <c r="D201" s="570"/>
      <c r="E201" s="570"/>
      <c r="F201" s="570"/>
      <c r="G201" s="570"/>
      <c r="H201" s="570"/>
      <c r="I201" s="570"/>
      <c r="J201" s="570"/>
      <c r="K201" s="570"/>
      <c r="L201" s="570"/>
      <c r="M201" s="570"/>
      <c r="N201" s="570"/>
      <c r="O201" s="570"/>
      <c r="AB201" s="145"/>
      <c r="AC201" s="152"/>
      <c r="AD201" s="635" t="s">
        <v>625</v>
      </c>
      <c r="AE201" s="477">
        <v>56400</v>
      </c>
      <c r="AF201" s="492">
        <v>55891.738311406611</v>
      </c>
      <c r="AG201" s="456"/>
    </row>
    <row r="202" spans="3:33">
      <c r="C202" s="570"/>
      <c r="D202" s="570"/>
      <c r="E202" s="570"/>
      <c r="F202" s="570"/>
      <c r="G202" s="570"/>
      <c r="H202" s="570"/>
      <c r="I202" s="570"/>
      <c r="J202" s="570"/>
      <c r="K202" s="570"/>
      <c r="L202" s="570"/>
      <c r="M202" s="570"/>
      <c r="N202" s="570"/>
      <c r="O202" s="570"/>
      <c r="AB202" s="145"/>
      <c r="AC202" s="152"/>
      <c r="AD202" s="637" t="s">
        <v>626</v>
      </c>
      <c r="AE202" s="477">
        <v>756800</v>
      </c>
      <c r="AF202" s="638">
        <v>756800</v>
      </c>
      <c r="AG202" s="456"/>
    </row>
    <row r="203" spans="3:33">
      <c r="C203" s="570"/>
      <c r="D203" s="570"/>
      <c r="E203" s="570"/>
      <c r="F203" s="570"/>
      <c r="G203" s="570"/>
      <c r="H203" s="570"/>
      <c r="I203" s="570"/>
      <c r="J203" s="570"/>
      <c r="K203" s="570"/>
      <c r="L203" s="570"/>
      <c r="M203" s="570"/>
      <c r="N203" s="570"/>
      <c r="O203" s="570"/>
      <c r="AB203" s="145"/>
      <c r="AC203" s="152"/>
      <c r="AD203" s="637" t="s">
        <v>629</v>
      </c>
      <c r="AE203" s="477">
        <v>3684000</v>
      </c>
      <c r="AF203" s="638">
        <v>3684000</v>
      </c>
      <c r="AG203" s="456"/>
    </row>
    <row r="204" spans="3:33">
      <c r="C204" s="570"/>
      <c r="D204" s="570"/>
      <c r="E204" s="570"/>
      <c r="F204" s="570"/>
      <c r="G204" s="570"/>
      <c r="H204" s="570"/>
      <c r="I204" s="570"/>
      <c r="J204" s="570"/>
      <c r="K204" s="570"/>
      <c r="L204" s="570"/>
      <c r="M204" s="570"/>
      <c r="N204" s="570"/>
      <c r="O204" s="570"/>
      <c r="AB204" s="145"/>
      <c r="AC204" s="152"/>
      <c r="AD204" s="635" t="s">
        <v>632</v>
      </c>
      <c r="AE204" s="477">
        <v>757600</v>
      </c>
      <c r="AF204" s="492">
        <v>750772.71178584476</v>
      </c>
      <c r="AG204" s="456"/>
    </row>
    <row r="205" spans="3:33">
      <c r="C205" s="570"/>
      <c r="D205" s="570"/>
      <c r="E205" s="570"/>
      <c r="F205" s="570"/>
      <c r="G205" s="570"/>
      <c r="H205" s="570"/>
      <c r="I205" s="570"/>
      <c r="J205" s="570"/>
      <c r="K205" s="570"/>
      <c r="L205" s="570"/>
      <c r="M205" s="570"/>
      <c r="N205" s="570"/>
      <c r="O205" s="570"/>
      <c r="AB205" s="145"/>
      <c r="AC205" s="152"/>
      <c r="AD205" s="467" t="s">
        <v>635</v>
      </c>
      <c r="AE205" s="477">
        <v>0</v>
      </c>
      <c r="AF205" s="492">
        <v>0</v>
      </c>
      <c r="AG205" s="456"/>
    </row>
    <row r="206" spans="3:33">
      <c r="C206" s="570"/>
      <c r="D206" s="570"/>
      <c r="E206" s="570"/>
      <c r="F206" s="570"/>
      <c r="G206" s="570"/>
      <c r="H206" s="570"/>
      <c r="I206" s="570"/>
      <c r="J206" s="570"/>
      <c r="K206" s="570"/>
      <c r="L206" s="570"/>
      <c r="M206" s="570"/>
      <c r="N206" s="570"/>
      <c r="O206" s="570"/>
      <c r="AB206" s="553"/>
      <c r="AC206" s="146"/>
      <c r="AD206" s="148" t="s">
        <v>38</v>
      </c>
      <c r="AE206" s="519">
        <v>13674000</v>
      </c>
      <c r="AF206" s="520">
        <v>13590792.875476588</v>
      </c>
      <c r="AG206" s="456"/>
    </row>
    <row r="207" spans="3:33">
      <c r="C207" s="570"/>
      <c r="D207" s="570"/>
      <c r="E207" s="570"/>
      <c r="F207" s="570"/>
      <c r="G207" s="570"/>
      <c r="H207" s="570"/>
      <c r="I207" s="570"/>
      <c r="J207" s="570"/>
      <c r="K207" s="570"/>
      <c r="L207" s="570"/>
      <c r="M207" s="570"/>
      <c r="N207" s="570"/>
      <c r="O207" s="570"/>
      <c r="AB207" s="129"/>
      <c r="AC207" s="484" t="s">
        <v>782</v>
      </c>
      <c r="AD207" s="485"/>
      <c r="AE207" s="511"/>
      <c r="AF207" s="512"/>
      <c r="AG207" s="456"/>
    </row>
    <row r="208" spans="3:33">
      <c r="C208" s="570"/>
      <c r="D208" s="570"/>
      <c r="E208" s="570"/>
      <c r="F208" s="570"/>
      <c r="G208" s="570"/>
      <c r="H208" s="570"/>
      <c r="I208" s="570"/>
      <c r="J208" s="570"/>
      <c r="K208" s="570"/>
      <c r="L208" s="570"/>
      <c r="M208" s="570"/>
      <c r="N208" s="570"/>
      <c r="O208" s="570"/>
      <c r="AB208" s="131"/>
      <c r="AC208" s="20"/>
      <c r="AD208" s="472" t="s">
        <v>623</v>
      </c>
      <c r="AE208" s="477">
        <v>14812000</v>
      </c>
      <c r="AF208" s="492">
        <v>14678518.224619765</v>
      </c>
      <c r="AG208" s="456"/>
    </row>
    <row r="209" spans="3:33">
      <c r="C209" s="570"/>
      <c r="D209" s="570"/>
      <c r="E209" s="570"/>
      <c r="F209" s="570"/>
      <c r="G209" s="570"/>
      <c r="H209" s="570"/>
      <c r="I209" s="570"/>
      <c r="J209" s="570"/>
      <c r="K209" s="570"/>
      <c r="L209" s="570"/>
      <c r="M209" s="570"/>
      <c r="N209" s="570"/>
      <c r="O209" s="570"/>
      <c r="AB209" s="131"/>
      <c r="AC209" s="20"/>
      <c r="AD209" s="472" t="s">
        <v>625</v>
      </c>
      <c r="AE209" s="477">
        <v>1409800</v>
      </c>
      <c r="AF209" s="492">
        <v>1397095.2601315787</v>
      </c>
      <c r="AG209" s="456"/>
    </row>
    <row r="210" spans="3:33">
      <c r="C210" s="570"/>
      <c r="D210" s="570"/>
      <c r="E210" s="570"/>
      <c r="F210" s="570"/>
      <c r="G210" s="570"/>
      <c r="H210" s="570"/>
      <c r="I210" s="570"/>
      <c r="J210" s="570"/>
      <c r="K210" s="570"/>
      <c r="L210" s="570"/>
      <c r="M210" s="570"/>
      <c r="N210" s="570"/>
      <c r="O210" s="570"/>
      <c r="AB210" s="131"/>
      <c r="AC210" s="20"/>
      <c r="AD210" s="472" t="s">
        <v>626</v>
      </c>
      <c r="AE210" s="477">
        <v>635600</v>
      </c>
      <c r="AF210" s="492">
        <v>629872.14309805038</v>
      </c>
      <c r="AG210" s="456"/>
    </row>
    <row r="211" spans="3:33">
      <c r="C211" s="570"/>
      <c r="D211" s="570"/>
      <c r="E211" s="570"/>
      <c r="F211" s="570"/>
      <c r="G211" s="570"/>
      <c r="H211" s="570"/>
      <c r="I211" s="570"/>
      <c r="J211" s="570"/>
      <c r="K211" s="570"/>
      <c r="L211" s="570"/>
      <c r="M211" s="570"/>
      <c r="N211" s="570"/>
      <c r="O211" s="570"/>
      <c r="AB211" s="131"/>
      <c r="AC211" s="20"/>
      <c r="AD211" s="472" t="s">
        <v>629</v>
      </c>
      <c r="AE211" s="477">
        <v>0</v>
      </c>
      <c r="AF211" s="492">
        <v>0</v>
      </c>
      <c r="AG211" s="456"/>
    </row>
    <row r="212" spans="3:33">
      <c r="C212" s="570"/>
      <c r="D212" s="570"/>
      <c r="E212" s="570"/>
      <c r="F212" s="570"/>
      <c r="G212" s="570"/>
      <c r="H212" s="570"/>
      <c r="I212" s="570"/>
      <c r="J212" s="570"/>
      <c r="K212" s="570"/>
      <c r="L212" s="570"/>
      <c r="M212" s="570"/>
      <c r="N212" s="570"/>
      <c r="O212" s="570"/>
      <c r="AB212" s="131"/>
      <c r="AC212" s="20"/>
      <c r="AD212" s="472" t="s">
        <v>632</v>
      </c>
      <c r="AE212" s="477">
        <v>2405800</v>
      </c>
      <c r="AF212" s="492">
        <v>2384119.5749925892</v>
      </c>
      <c r="AG212" s="456"/>
    </row>
    <row r="213" spans="3:33">
      <c r="C213" s="570"/>
      <c r="D213" s="570"/>
      <c r="E213" s="570"/>
      <c r="F213" s="570"/>
      <c r="G213" s="570"/>
      <c r="H213" s="570"/>
      <c r="I213" s="570"/>
      <c r="J213" s="570"/>
      <c r="K213" s="570"/>
      <c r="L213" s="570"/>
      <c r="M213" s="570"/>
      <c r="N213" s="570"/>
      <c r="O213" s="570"/>
      <c r="AB213" s="131"/>
      <c r="AC213" s="20"/>
      <c r="AD213" s="115" t="s">
        <v>635</v>
      </c>
      <c r="AE213" s="477">
        <v>0</v>
      </c>
      <c r="AF213" s="492">
        <v>0</v>
      </c>
      <c r="AG213" s="456"/>
    </row>
    <row r="214" spans="3:33">
      <c r="C214" s="570"/>
      <c r="D214" s="570"/>
      <c r="E214" s="570"/>
      <c r="F214" s="570"/>
      <c r="G214" s="570"/>
      <c r="H214" s="570"/>
      <c r="I214" s="570"/>
      <c r="J214" s="570"/>
      <c r="K214" s="570"/>
      <c r="L214" s="570"/>
      <c r="M214" s="570"/>
      <c r="N214" s="570"/>
      <c r="O214" s="570"/>
      <c r="AB214" s="505"/>
      <c r="AC214" s="506"/>
      <c r="AD214" s="507" t="s">
        <v>38</v>
      </c>
      <c r="AE214" s="508">
        <v>19263200</v>
      </c>
      <c r="AF214" s="509">
        <v>19089605.202841982</v>
      </c>
      <c r="AG214" s="456"/>
    </row>
    <row r="215" spans="3:33">
      <c r="C215" s="570"/>
      <c r="D215" s="570"/>
      <c r="E215" s="570"/>
      <c r="F215" s="570"/>
      <c r="G215" s="570"/>
      <c r="H215" s="570"/>
      <c r="I215" s="570"/>
      <c r="J215" s="570"/>
      <c r="K215" s="570"/>
      <c r="L215" s="570"/>
      <c r="M215" s="570"/>
      <c r="N215" s="570"/>
      <c r="O215" s="570"/>
      <c r="AB215" s="131"/>
      <c r="AC215" s="490" t="s">
        <v>783</v>
      </c>
      <c r="AD215" s="472"/>
      <c r="AE215" s="477"/>
      <c r="AF215" s="523"/>
      <c r="AG215" s="456"/>
    </row>
    <row r="216" spans="3:33">
      <c r="C216" s="570"/>
      <c r="D216" s="570"/>
      <c r="E216" s="570"/>
      <c r="F216" s="570"/>
      <c r="G216" s="570"/>
      <c r="H216" s="570"/>
      <c r="I216" s="570"/>
      <c r="J216" s="570"/>
      <c r="K216" s="570"/>
      <c r="L216" s="570"/>
      <c r="M216" s="570"/>
      <c r="N216" s="570"/>
      <c r="O216" s="570"/>
      <c r="AB216" s="131"/>
      <c r="AC216" s="20"/>
      <c r="AD216" s="472" t="s">
        <v>623</v>
      </c>
      <c r="AE216" s="477">
        <v>9203500</v>
      </c>
      <c r="AF216" s="492">
        <v>9120560.5239189845</v>
      </c>
      <c r="AG216" s="456"/>
    </row>
    <row r="217" spans="3:33">
      <c r="C217" s="570"/>
      <c r="D217" s="570"/>
      <c r="E217" s="570"/>
      <c r="F217" s="570"/>
      <c r="G217" s="570"/>
      <c r="H217" s="570"/>
      <c r="I217" s="570"/>
      <c r="J217" s="570"/>
      <c r="K217" s="570"/>
      <c r="L217" s="570"/>
      <c r="M217" s="570"/>
      <c r="N217" s="570"/>
      <c r="O217" s="570"/>
      <c r="AB217" s="131"/>
      <c r="AC217" s="20"/>
      <c r="AD217" s="472" t="s">
        <v>625</v>
      </c>
      <c r="AE217" s="477">
        <v>2823800</v>
      </c>
      <c r="AF217" s="492">
        <v>2798352.670988475</v>
      </c>
      <c r="AG217" s="456"/>
    </row>
    <row r="218" spans="3:33">
      <c r="C218" s="570"/>
      <c r="D218" s="570"/>
      <c r="E218" s="570"/>
      <c r="F218" s="570"/>
      <c r="G218" s="570"/>
      <c r="H218" s="570"/>
      <c r="I218" s="570"/>
      <c r="J218" s="570"/>
      <c r="K218" s="570"/>
      <c r="L218" s="570"/>
      <c r="M218" s="570"/>
      <c r="N218" s="570"/>
      <c r="O218" s="570"/>
      <c r="AB218" s="657" t="s">
        <v>784</v>
      </c>
      <c r="AC218" s="20"/>
      <c r="AD218" s="472" t="s">
        <v>626</v>
      </c>
      <c r="AE218" s="477">
        <v>2299200</v>
      </c>
      <c r="AF218" s="492">
        <v>2278480.225630959</v>
      </c>
      <c r="AG218" s="456"/>
    </row>
    <row r="219" spans="3:33">
      <c r="C219" s="570"/>
      <c r="D219" s="570"/>
      <c r="E219" s="570"/>
      <c r="F219" s="570"/>
      <c r="G219" s="570"/>
      <c r="H219" s="570"/>
      <c r="I219" s="570"/>
      <c r="J219" s="570"/>
      <c r="K219" s="570"/>
      <c r="L219" s="570"/>
      <c r="M219" s="570"/>
      <c r="N219" s="570"/>
      <c r="O219" s="570"/>
      <c r="AB219" s="131"/>
      <c r="AC219" s="20"/>
      <c r="AD219" s="472" t="s">
        <v>629</v>
      </c>
      <c r="AE219" s="477">
        <v>0</v>
      </c>
      <c r="AF219" s="492">
        <v>0</v>
      </c>
      <c r="AG219" s="456"/>
    </row>
    <row r="220" spans="3:33">
      <c r="C220" s="570"/>
      <c r="D220" s="570"/>
      <c r="E220" s="570"/>
      <c r="F220" s="570"/>
      <c r="G220" s="570"/>
      <c r="H220" s="570"/>
      <c r="I220" s="570"/>
      <c r="J220" s="570"/>
      <c r="K220" s="570"/>
      <c r="L220" s="570"/>
      <c r="M220" s="570"/>
      <c r="N220" s="570"/>
      <c r="O220" s="570"/>
      <c r="AB220" s="131"/>
      <c r="AC220" s="20"/>
      <c r="AD220" s="472" t="s">
        <v>632</v>
      </c>
      <c r="AE220" s="477">
        <v>1899900</v>
      </c>
      <c r="AF220" s="492">
        <v>1882778.6102454152</v>
      </c>
      <c r="AG220" s="456"/>
    </row>
    <row r="221" spans="3:33">
      <c r="C221" s="570"/>
      <c r="D221" s="570"/>
      <c r="E221" s="570"/>
      <c r="F221" s="570"/>
      <c r="G221" s="570"/>
      <c r="H221" s="570"/>
      <c r="I221" s="570"/>
      <c r="J221" s="570"/>
      <c r="K221" s="570"/>
      <c r="L221" s="570"/>
      <c r="M221" s="570"/>
      <c r="N221" s="570"/>
      <c r="O221" s="570"/>
      <c r="AB221" s="131"/>
      <c r="AC221" s="20"/>
      <c r="AD221" s="115" t="s">
        <v>635</v>
      </c>
      <c r="AE221" s="477">
        <v>0</v>
      </c>
      <c r="AF221" s="492">
        <v>0</v>
      </c>
      <c r="AG221" s="456"/>
    </row>
    <row r="222" spans="3:33">
      <c r="C222" s="570"/>
      <c r="D222" s="570"/>
      <c r="E222" s="570"/>
      <c r="F222" s="570"/>
      <c r="G222" s="570"/>
      <c r="H222" s="570"/>
      <c r="I222" s="570"/>
      <c r="J222" s="570"/>
      <c r="K222" s="570"/>
      <c r="L222" s="570"/>
      <c r="M222" s="570"/>
      <c r="N222" s="570"/>
      <c r="O222" s="570"/>
      <c r="AB222" s="487"/>
      <c r="AC222" s="82"/>
      <c r="AD222" s="536" t="s">
        <v>38</v>
      </c>
      <c r="AE222" s="519">
        <v>16226400</v>
      </c>
      <c r="AF222" s="520">
        <v>16080172.030783836</v>
      </c>
      <c r="AG222" s="456"/>
    </row>
    <row r="223" spans="3:33">
      <c r="C223" s="570"/>
      <c r="D223" s="570"/>
      <c r="E223" s="570"/>
      <c r="F223" s="570"/>
      <c r="G223" s="570"/>
      <c r="H223" s="570"/>
      <c r="I223" s="570"/>
      <c r="J223" s="570"/>
      <c r="K223" s="570"/>
      <c r="L223" s="570"/>
      <c r="M223" s="570"/>
      <c r="N223" s="570"/>
      <c r="O223" s="570"/>
      <c r="AB223" s="129"/>
      <c r="AC223" s="484" t="s">
        <v>785</v>
      </c>
      <c r="AD223" s="485"/>
      <c r="AE223" s="511"/>
      <c r="AF223" s="512"/>
      <c r="AG223" s="456"/>
    </row>
    <row r="224" spans="3:33">
      <c r="C224" s="570"/>
      <c r="D224" s="570"/>
      <c r="E224" s="570"/>
      <c r="F224" s="570"/>
      <c r="G224" s="570"/>
      <c r="H224" s="570"/>
      <c r="I224" s="570"/>
      <c r="J224" s="570"/>
      <c r="K224" s="570"/>
      <c r="L224" s="570"/>
      <c r="M224" s="570"/>
      <c r="N224" s="570"/>
      <c r="O224" s="570"/>
      <c r="AB224" s="131"/>
      <c r="AC224" s="20"/>
      <c r="AD224" s="472" t="s">
        <v>623</v>
      </c>
      <c r="AE224" s="477">
        <v>8435400</v>
      </c>
      <c r="AF224" s="492">
        <v>8359382.4353198456</v>
      </c>
      <c r="AG224" s="456"/>
    </row>
    <row r="225" spans="3:33">
      <c r="C225" s="570"/>
      <c r="D225" s="570"/>
      <c r="E225" s="570"/>
      <c r="F225" s="570"/>
      <c r="G225" s="570"/>
      <c r="H225" s="570"/>
      <c r="I225" s="570"/>
      <c r="J225" s="570"/>
      <c r="K225" s="570"/>
      <c r="L225" s="570"/>
      <c r="M225" s="570"/>
      <c r="N225" s="570"/>
      <c r="O225" s="570"/>
      <c r="AB225" s="131"/>
      <c r="AC225" s="20"/>
      <c r="AD225" s="472" t="s">
        <v>625</v>
      </c>
      <c r="AE225" s="477">
        <v>1138000</v>
      </c>
      <c r="AF225" s="492">
        <v>1127744.6489074596</v>
      </c>
      <c r="AG225" s="456"/>
    </row>
    <row r="226" spans="3:33">
      <c r="C226" s="570"/>
      <c r="D226" s="570"/>
      <c r="E226" s="570"/>
      <c r="F226" s="570"/>
      <c r="G226" s="570"/>
      <c r="H226" s="570"/>
      <c r="I226" s="570"/>
      <c r="J226" s="570"/>
      <c r="K226" s="570"/>
      <c r="L226" s="570"/>
      <c r="M226" s="570"/>
      <c r="N226" s="570"/>
      <c r="O226" s="570"/>
      <c r="AB226" s="131"/>
      <c r="AC226" s="20"/>
      <c r="AD226" s="472" t="s">
        <v>626</v>
      </c>
      <c r="AE226" s="477">
        <v>569500</v>
      </c>
      <c r="AF226" s="492">
        <v>564367.81858769618</v>
      </c>
      <c r="AG226" s="456"/>
    </row>
    <row r="227" spans="3:33">
      <c r="C227" s="570"/>
      <c r="D227" s="570"/>
      <c r="E227" s="570"/>
      <c r="F227" s="570"/>
      <c r="G227" s="570"/>
      <c r="H227" s="570"/>
      <c r="I227" s="570"/>
      <c r="J227" s="570"/>
      <c r="K227" s="570"/>
      <c r="L227" s="570"/>
      <c r="M227" s="570"/>
      <c r="N227" s="570"/>
      <c r="O227" s="570"/>
      <c r="AB227" s="131"/>
      <c r="AC227" s="20"/>
      <c r="AD227" s="472" t="s">
        <v>629</v>
      </c>
      <c r="AE227" s="477">
        <v>0</v>
      </c>
      <c r="AF227" s="492">
        <v>0</v>
      </c>
      <c r="AG227" s="456"/>
    </row>
    <row r="228" spans="3:33">
      <c r="C228" s="570"/>
      <c r="D228" s="570"/>
      <c r="E228" s="570"/>
      <c r="F228" s="570"/>
      <c r="G228" s="570"/>
      <c r="H228" s="570"/>
      <c r="I228" s="570"/>
      <c r="J228" s="570"/>
      <c r="K228" s="570"/>
      <c r="L228" s="570"/>
      <c r="M228" s="570"/>
      <c r="N228" s="570"/>
      <c r="O228" s="570"/>
      <c r="AB228" s="131"/>
      <c r="AC228" s="20"/>
      <c r="AD228" s="472" t="s">
        <v>632</v>
      </c>
      <c r="AE228" s="477">
        <v>1222200</v>
      </c>
      <c r="AF228" s="492">
        <v>1211185.8610673964</v>
      </c>
      <c r="AG228" s="456"/>
    </row>
    <row r="229" spans="3:33">
      <c r="C229" s="570"/>
      <c r="D229" s="570"/>
      <c r="E229" s="570"/>
      <c r="F229" s="570"/>
      <c r="G229" s="570"/>
      <c r="H229" s="570"/>
      <c r="I229" s="570"/>
      <c r="J229" s="570"/>
      <c r="K229" s="570"/>
      <c r="L229" s="570"/>
      <c r="M229" s="570"/>
      <c r="N229" s="570"/>
      <c r="O229" s="570"/>
      <c r="AB229" s="131"/>
      <c r="AC229" s="20"/>
      <c r="AD229" s="115" t="s">
        <v>635</v>
      </c>
      <c r="AE229" s="477">
        <v>0</v>
      </c>
      <c r="AF229" s="492">
        <v>0</v>
      </c>
      <c r="AG229" s="456"/>
    </row>
    <row r="230" spans="3:33">
      <c r="C230" s="570"/>
      <c r="D230" s="570"/>
      <c r="E230" s="570"/>
      <c r="F230" s="570"/>
      <c r="G230" s="570"/>
      <c r="H230" s="570"/>
      <c r="I230" s="570"/>
      <c r="J230" s="570"/>
      <c r="K230" s="570"/>
      <c r="L230" s="570"/>
      <c r="M230" s="570"/>
      <c r="N230" s="570"/>
      <c r="O230" s="570"/>
      <c r="AB230" s="505"/>
      <c r="AC230" s="506"/>
      <c r="AD230" s="507" t="s">
        <v>38</v>
      </c>
      <c r="AE230" s="508">
        <v>11365100</v>
      </c>
      <c r="AF230" s="509">
        <v>11262680.763882397</v>
      </c>
      <c r="AG230" s="456"/>
    </row>
    <row r="231" spans="3:33">
      <c r="C231" s="570"/>
      <c r="D231" s="570"/>
      <c r="E231" s="570"/>
      <c r="F231" s="570"/>
      <c r="G231" s="570"/>
      <c r="H231" s="570"/>
      <c r="I231" s="570"/>
      <c r="J231" s="570"/>
      <c r="K231" s="570"/>
      <c r="L231" s="570"/>
      <c r="M231" s="570"/>
      <c r="N231" s="570"/>
      <c r="O231" s="570"/>
      <c r="AB231" s="131"/>
      <c r="AC231" s="490" t="s">
        <v>786</v>
      </c>
      <c r="AD231" s="472"/>
      <c r="AE231" s="477"/>
      <c r="AF231" s="523"/>
      <c r="AG231" s="456"/>
    </row>
    <row r="232" spans="3:33">
      <c r="C232" s="570"/>
      <c r="D232" s="570"/>
      <c r="E232" s="570"/>
      <c r="F232" s="570"/>
      <c r="G232" s="570"/>
      <c r="H232" s="570"/>
      <c r="I232" s="570"/>
      <c r="J232" s="570"/>
      <c r="K232" s="570"/>
      <c r="L232" s="570"/>
      <c r="M232" s="570"/>
      <c r="N232" s="570"/>
      <c r="O232" s="570"/>
      <c r="AB232" s="131"/>
      <c r="AC232" s="20"/>
      <c r="AD232" s="472" t="s">
        <v>623</v>
      </c>
      <c r="AE232" s="477">
        <v>6153200</v>
      </c>
      <c r="AF232" s="492">
        <v>6097749.0102437437</v>
      </c>
      <c r="AG232" s="456"/>
    </row>
    <row r="233" spans="3:33">
      <c r="C233" s="570"/>
      <c r="D233" s="570"/>
      <c r="E233" s="570"/>
      <c r="F233" s="570"/>
      <c r="G233" s="570"/>
      <c r="H233" s="570"/>
      <c r="I233" s="570"/>
      <c r="J233" s="570"/>
      <c r="K233" s="570"/>
      <c r="L233" s="570"/>
      <c r="M233" s="570"/>
      <c r="N233" s="570"/>
      <c r="O233" s="570"/>
      <c r="AB233" s="131"/>
      <c r="AC233" s="20"/>
      <c r="AD233" s="472" t="s">
        <v>625</v>
      </c>
      <c r="AE233" s="477">
        <v>772100</v>
      </c>
      <c r="AF233" s="492">
        <v>765142.04167086957</v>
      </c>
      <c r="AG233" s="456"/>
    </row>
    <row r="234" spans="3:33">
      <c r="C234" s="570"/>
      <c r="D234" s="570"/>
      <c r="E234" s="570"/>
      <c r="F234" s="570"/>
      <c r="G234" s="570"/>
      <c r="H234" s="570"/>
      <c r="I234" s="570"/>
      <c r="J234" s="570"/>
      <c r="K234" s="570"/>
      <c r="L234" s="570"/>
      <c r="M234" s="570"/>
      <c r="N234" s="570"/>
      <c r="O234" s="570"/>
      <c r="AB234" s="131"/>
      <c r="AC234" s="20"/>
      <c r="AD234" s="472" t="s">
        <v>626</v>
      </c>
      <c r="AE234" s="477">
        <v>508300</v>
      </c>
      <c r="AF234" s="492">
        <v>503719.33659021242</v>
      </c>
      <c r="AG234" s="456"/>
    </row>
    <row r="235" spans="3:33">
      <c r="C235" s="570"/>
      <c r="D235" s="570"/>
      <c r="E235" s="570"/>
      <c r="F235" s="570"/>
      <c r="G235" s="570"/>
      <c r="H235" s="570"/>
      <c r="I235" s="570"/>
      <c r="J235" s="570"/>
      <c r="K235" s="570"/>
      <c r="L235" s="570"/>
      <c r="M235" s="570"/>
      <c r="N235" s="570"/>
      <c r="O235" s="570"/>
      <c r="AB235" s="131"/>
      <c r="AC235" s="20"/>
      <c r="AD235" s="472" t="s">
        <v>629</v>
      </c>
      <c r="AE235" s="477">
        <v>0</v>
      </c>
      <c r="AF235" s="492">
        <v>0</v>
      </c>
      <c r="AG235" s="456"/>
    </row>
    <row r="236" spans="3:33">
      <c r="C236" s="570"/>
      <c r="D236" s="570"/>
      <c r="E236" s="570"/>
      <c r="F236" s="570"/>
      <c r="G236" s="570"/>
      <c r="H236" s="570"/>
      <c r="I236" s="570"/>
      <c r="J236" s="570"/>
      <c r="K236" s="570"/>
      <c r="L236" s="570"/>
      <c r="M236" s="570"/>
      <c r="N236" s="570"/>
      <c r="O236" s="570"/>
      <c r="AB236" s="131"/>
      <c r="AC236" s="20"/>
      <c r="AD236" s="472" t="s">
        <v>632</v>
      </c>
      <c r="AE236" s="477">
        <v>948600</v>
      </c>
      <c r="AF236" s="492">
        <v>940051.47096099844</v>
      </c>
      <c r="AG236" s="456"/>
    </row>
    <row r="237" spans="3:33">
      <c r="C237" s="570"/>
      <c r="D237" s="570"/>
      <c r="E237" s="570"/>
      <c r="F237" s="570"/>
      <c r="G237" s="570"/>
      <c r="H237" s="570"/>
      <c r="I237" s="570"/>
      <c r="J237" s="570"/>
      <c r="K237" s="570"/>
      <c r="L237" s="570"/>
      <c r="M237" s="570"/>
      <c r="N237" s="570"/>
      <c r="O237" s="570"/>
      <c r="AB237" s="131"/>
      <c r="AC237" s="20"/>
      <c r="AD237" s="115" t="s">
        <v>635</v>
      </c>
      <c r="AE237" s="477">
        <v>0</v>
      </c>
      <c r="AF237" s="492">
        <v>0</v>
      </c>
      <c r="AG237" s="456"/>
    </row>
    <row r="238" spans="3:33">
      <c r="C238" s="570"/>
      <c r="D238" s="570"/>
      <c r="E238" s="570"/>
      <c r="F238" s="570"/>
      <c r="G238" s="570"/>
      <c r="H238" s="570"/>
      <c r="I238" s="570"/>
      <c r="J238" s="570"/>
      <c r="K238" s="570"/>
      <c r="L238" s="570"/>
      <c r="M238" s="570"/>
      <c r="N238" s="570"/>
      <c r="O238" s="570"/>
      <c r="AB238" s="487"/>
      <c r="AC238" s="82"/>
      <c r="AD238" s="536" t="s">
        <v>38</v>
      </c>
      <c r="AE238" s="519">
        <v>8382200</v>
      </c>
      <c r="AF238" s="520">
        <v>8306661.8594658244</v>
      </c>
      <c r="AG238" s="456"/>
    </row>
    <row r="239" spans="3:33">
      <c r="C239" s="570"/>
      <c r="D239" s="570"/>
      <c r="E239" s="570"/>
      <c r="F239" s="570"/>
      <c r="G239" s="570"/>
      <c r="H239" s="570"/>
      <c r="I239" s="570"/>
      <c r="J239" s="570"/>
      <c r="K239" s="570"/>
      <c r="L239" s="570"/>
      <c r="M239" s="570"/>
      <c r="N239" s="570"/>
      <c r="O239" s="570"/>
      <c r="AB239" s="129"/>
      <c r="AC239" s="484" t="s">
        <v>787</v>
      </c>
      <c r="AD239" s="485"/>
      <c r="AE239" s="511"/>
      <c r="AF239" s="512"/>
      <c r="AG239" s="456"/>
    </row>
    <row r="240" spans="3:33">
      <c r="C240" s="570"/>
      <c r="D240" s="570"/>
      <c r="E240" s="570"/>
      <c r="F240" s="570"/>
      <c r="G240" s="570"/>
      <c r="H240" s="570"/>
      <c r="I240" s="570"/>
      <c r="J240" s="570"/>
      <c r="K240" s="570"/>
      <c r="L240" s="570"/>
      <c r="M240" s="570"/>
      <c r="N240" s="570"/>
      <c r="O240" s="570"/>
      <c r="AB240" s="131"/>
      <c r="AC240" s="20"/>
      <c r="AD240" s="472" t="s">
        <v>623</v>
      </c>
      <c r="AE240" s="477">
        <v>8701100</v>
      </c>
      <c r="AF240" s="492">
        <v>8622688.0181095749</v>
      </c>
      <c r="AG240" s="456"/>
    </row>
    <row r="241" spans="3:33">
      <c r="C241" s="570"/>
      <c r="D241" s="570"/>
      <c r="E241" s="570"/>
      <c r="F241" s="570"/>
      <c r="G241" s="570"/>
      <c r="H241" s="570"/>
      <c r="I241" s="570"/>
      <c r="J241" s="570"/>
      <c r="K241" s="570"/>
      <c r="L241" s="570"/>
      <c r="M241" s="570"/>
      <c r="N241" s="570"/>
      <c r="O241" s="570"/>
      <c r="AB241" s="131"/>
      <c r="AC241" s="20"/>
      <c r="AD241" s="472" t="s">
        <v>625</v>
      </c>
      <c r="AE241" s="477">
        <v>1700600</v>
      </c>
      <c r="AF241" s="492">
        <v>1685274.64844642</v>
      </c>
      <c r="AG241" s="456"/>
    </row>
    <row r="242" spans="3:33">
      <c r="C242" s="570"/>
      <c r="D242" s="570"/>
      <c r="E242" s="570"/>
      <c r="F242" s="570"/>
      <c r="G242" s="570"/>
      <c r="H242" s="570"/>
      <c r="I242" s="570"/>
      <c r="J242" s="570"/>
      <c r="K242" s="570"/>
      <c r="L242" s="570"/>
      <c r="M242" s="570"/>
      <c r="N242" s="570"/>
      <c r="O242" s="570"/>
      <c r="AB242" s="131"/>
      <c r="AC242" s="20"/>
      <c r="AD242" s="472" t="s">
        <v>626</v>
      </c>
      <c r="AE242" s="477">
        <v>1000000</v>
      </c>
      <c r="AF242" s="492">
        <v>990988.26793274132</v>
      </c>
      <c r="AG242" s="456"/>
    </row>
    <row r="243" spans="3:33">
      <c r="C243" s="570"/>
      <c r="D243" s="570"/>
      <c r="E243" s="570"/>
      <c r="F243" s="570"/>
      <c r="G243" s="570"/>
      <c r="H243" s="570"/>
      <c r="I243" s="570"/>
      <c r="J243" s="570"/>
      <c r="K243" s="570"/>
      <c r="L243" s="570"/>
      <c r="M243" s="570"/>
      <c r="N243" s="570"/>
      <c r="O243" s="570"/>
      <c r="AB243" s="131"/>
      <c r="AC243" s="20"/>
      <c r="AD243" s="472" t="s">
        <v>629</v>
      </c>
      <c r="AE243" s="477">
        <v>0</v>
      </c>
      <c r="AF243" s="492">
        <v>0</v>
      </c>
      <c r="AG243" s="456"/>
    </row>
    <row r="244" spans="3:33">
      <c r="C244" s="570"/>
      <c r="D244" s="570"/>
      <c r="E244" s="570"/>
      <c r="F244" s="570"/>
      <c r="G244" s="570"/>
      <c r="H244" s="570"/>
      <c r="I244" s="570"/>
      <c r="J244" s="570"/>
      <c r="K244" s="570"/>
      <c r="L244" s="570"/>
      <c r="M244" s="570"/>
      <c r="N244" s="570"/>
      <c r="O244" s="570"/>
      <c r="AB244" s="131"/>
      <c r="AC244" s="20"/>
      <c r="AD244" s="472" t="s">
        <v>632</v>
      </c>
      <c r="AE244" s="477">
        <v>978900</v>
      </c>
      <c r="AF244" s="492">
        <v>970078.41547936038</v>
      </c>
      <c r="AG244" s="456"/>
    </row>
    <row r="245" spans="3:33">
      <c r="C245" s="570"/>
      <c r="D245" s="570"/>
      <c r="E245" s="570"/>
      <c r="F245" s="570"/>
      <c r="G245" s="570"/>
      <c r="H245" s="570"/>
      <c r="I245" s="570"/>
      <c r="J245" s="570"/>
      <c r="K245" s="570"/>
      <c r="L245" s="570"/>
      <c r="M245" s="570"/>
      <c r="N245" s="570"/>
      <c r="O245" s="570"/>
      <c r="AB245" s="131"/>
      <c r="AC245" s="20"/>
      <c r="AD245" s="115" t="s">
        <v>635</v>
      </c>
      <c r="AE245" s="477">
        <v>0</v>
      </c>
      <c r="AF245" s="492">
        <v>0</v>
      </c>
      <c r="AG245" s="456"/>
    </row>
    <row r="246" spans="3:33">
      <c r="C246" s="570"/>
      <c r="D246" s="570"/>
      <c r="E246" s="570"/>
      <c r="F246" s="570"/>
      <c r="G246" s="570"/>
      <c r="H246" s="570"/>
      <c r="I246" s="570"/>
      <c r="J246" s="570"/>
      <c r="K246" s="570"/>
      <c r="L246" s="570"/>
      <c r="M246" s="570"/>
      <c r="N246" s="570"/>
      <c r="O246" s="570"/>
      <c r="AB246" s="505"/>
      <c r="AC246" s="506"/>
      <c r="AD246" s="507" t="s">
        <v>38</v>
      </c>
      <c r="AE246" s="508">
        <v>12380600</v>
      </c>
      <c r="AF246" s="509">
        <v>12269029.349968096</v>
      </c>
      <c r="AG246" s="456"/>
    </row>
    <row r="247" spans="3:33">
      <c r="C247" s="570"/>
      <c r="D247" s="570"/>
      <c r="E247" s="570"/>
      <c r="F247" s="570"/>
      <c r="G247" s="570"/>
      <c r="H247" s="570"/>
      <c r="I247" s="570"/>
      <c r="J247" s="570"/>
      <c r="K247" s="570"/>
      <c r="L247" s="570"/>
      <c r="M247" s="570"/>
      <c r="N247" s="570"/>
      <c r="O247" s="570"/>
      <c r="AB247" s="131"/>
      <c r="AC247" s="490" t="s">
        <v>788</v>
      </c>
      <c r="AD247" s="472"/>
      <c r="AE247" s="477"/>
      <c r="AF247" s="523"/>
      <c r="AG247" s="456"/>
    </row>
    <row r="248" spans="3:33">
      <c r="C248" s="570"/>
      <c r="D248" s="570"/>
      <c r="E248" s="570"/>
      <c r="F248" s="570"/>
      <c r="G248" s="570"/>
      <c r="H248" s="570"/>
      <c r="I248" s="570"/>
      <c r="J248" s="570"/>
      <c r="K248" s="570"/>
      <c r="L248" s="570"/>
      <c r="M248" s="570"/>
      <c r="N248" s="570"/>
      <c r="O248" s="570"/>
      <c r="AB248" s="131"/>
      <c r="AC248" s="20"/>
      <c r="AD248" s="472" t="s">
        <v>623</v>
      </c>
      <c r="AE248" s="477">
        <v>5567700</v>
      </c>
      <c r="AF248" s="492">
        <v>5517525.3793691238</v>
      </c>
      <c r="AG248" s="456"/>
    </row>
    <row r="249" spans="3:33">
      <c r="C249" s="570"/>
      <c r="D249" s="570"/>
      <c r="E249" s="570"/>
      <c r="F249" s="570"/>
      <c r="G249" s="570"/>
      <c r="H249" s="570"/>
      <c r="I249" s="570"/>
      <c r="J249" s="570"/>
      <c r="K249" s="570"/>
      <c r="L249" s="570"/>
      <c r="M249" s="570"/>
      <c r="N249" s="570"/>
      <c r="O249" s="570"/>
      <c r="AB249" s="131"/>
      <c r="AC249" s="20"/>
      <c r="AD249" s="472" t="s">
        <v>625</v>
      </c>
      <c r="AE249" s="477">
        <v>758500</v>
      </c>
      <c r="AF249" s="492">
        <v>751664.60122698429</v>
      </c>
      <c r="AG249" s="456"/>
    </row>
    <row r="250" spans="3:33">
      <c r="C250" s="570"/>
      <c r="D250" s="570"/>
      <c r="E250" s="570"/>
      <c r="F250" s="570"/>
      <c r="G250" s="570"/>
      <c r="H250" s="570"/>
      <c r="I250" s="570"/>
      <c r="J250" s="570"/>
      <c r="K250" s="570"/>
      <c r="L250" s="570"/>
      <c r="M250" s="570"/>
      <c r="N250" s="570"/>
      <c r="O250" s="570"/>
      <c r="AB250" s="131"/>
      <c r="AC250" s="20"/>
      <c r="AD250" s="472" t="s">
        <v>626</v>
      </c>
      <c r="AE250" s="477">
        <v>42000</v>
      </c>
      <c r="AF250" s="492">
        <v>41621.507253175136</v>
      </c>
      <c r="AG250" s="456"/>
    </row>
    <row r="251" spans="3:33">
      <c r="C251" s="570"/>
      <c r="D251" s="570"/>
      <c r="E251" s="570"/>
      <c r="F251" s="570"/>
      <c r="G251" s="570"/>
      <c r="H251" s="570"/>
      <c r="I251" s="570"/>
      <c r="J251" s="570"/>
      <c r="K251" s="570"/>
      <c r="L251" s="570"/>
      <c r="M251" s="570"/>
      <c r="N251" s="570"/>
      <c r="O251" s="570"/>
      <c r="AB251" s="131"/>
      <c r="AC251" s="20"/>
      <c r="AD251" s="472" t="s">
        <v>629</v>
      </c>
      <c r="AE251" s="477">
        <v>0</v>
      </c>
      <c r="AF251" s="492">
        <v>0</v>
      </c>
      <c r="AG251" s="456"/>
    </row>
    <row r="252" spans="3:33">
      <c r="C252" s="570"/>
      <c r="D252" s="570"/>
      <c r="E252" s="570"/>
      <c r="F252" s="570"/>
      <c r="G252" s="570"/>
      <c r="H252" s="570"/>
      <c r="I252" s="570"/>
      <c r="J252" s="570"/>
      <c r="K252" s="570"/>
      <c r="L252" s="570"/>
      <c r="M252" s="570"/>
      <c r="N252" s="570"/>
      <c r="O252" s="570"/>
      <c r="AB252" s="131"/>
      <c r="AC252" s="20"/>
      <c r="AD252" s="472" t="s">
        <v>632</v>
      </c>
      <c r="AE252" s="477">
        <v>4211800</v>
      </c>
      <c r="AF252" s="492">
        <v>4173844.3868791196</v>
      </c>
      <c r="AG252" s="456"/>
    </row>
    <row r="253" spans="3:33">
      <c r="C253" s="570"/>
      <c r="D253" s="570"/>
      <c r="E253" s="570"/>
      <c r="F253" s="570"/>
      <c r="G253" s="570"/>
      <c r="H253" s="570"/>
      <c r="I253" s="570"/>
      <c r="J253" s="570"/>
      <c r="K253" s="570"/>
      <c r="L253" s="570"/>
      <c r="M253" s="570"/>
      <c r="N253" s="570"/>
      <c r="O253" s="570"/>
      <c r="AB253" s="131"/>
      <c r="AC253" s="20"/>
      <c r="AD253" s="115" t="s">
        <v>635</v>
      </c>
      <c r="AE253" s="477">
        <v>0</v>
      </c>
      <c r="AF253" s="492">
        <v>0</v>
      </c>
      <c r="AG253" s="456"/>
    </row>
    <row r="254" spans="3:33">
      <c r="C254" s="570"/>
      <c r="D254" s="570"/>
      <c r="E254" s="570"/>
      <c r="F254" s="570"/>
      <c r="G254" s="570"/>
      <c r="H254" s="570"/>
      <c r="I254" s="570"/>
      <c r="J254" s="570"/>
      <c r="K254" s="570"/>
      <c r="L254" s="570"/>
      <c r="M254" s="570"/>
      <c r="N254" s="570"/>
      <c r="O254" s="570"/>
      <c r="AB254" s="487"/>
      <c r="AC254" s="82"/>
      <c r="AD254" s="536" t="s">
        <v>38</v>
      </c>
      <c r="AE254" s="519">
        <v>10580000</v>
      </c>
      <c r="AF254" s="520">
        <v>10484655.874728404</v>
      </c>
      <c r="AG254" s="456"/>
    </row>
    <row r="255" spans="3:33">
      <c r="C255" s="570"/>
      <c r="D255" s="570"/>
      <c r="E255" s="570"/>
      <c r="F255" s="570"/>
      <c r="G255" s="570"/>
      <c r="H255" s="570"/>
      <c r="I255" s="570"/>
      <c r="J255" s="570"/>
      <c r="K255" s="570"/>
      <c r="L255" s="570"/>
      <c r="M255" s="570"/>
      <c r="N255" s="570"/>
      <c r="O255" s="570"/>
      <c r="AB255" s="129"/>
      <c r="AC255" s="484" t="s">
        <v>789</v>
      </c>
      <c r="AD255" s="485"/>
      <c r="AE255" s="511"/>
      <c r="AF255" s="512"/>
      <c r="AG255" s="456"/>
    </row>
    <row r="256" spans="3:33">
      <c r="C256" s="570"/>
      <c r="D256" s="570"/>
      <c r="E256" s="570"/>
      <c r="F256" s="570"/>
      <c r="G256" s="570"/>
      <c r="H256" s="570"/>
      <c r="I256" s="570"/>
      <c r="J256" s="570"/>
      <c r="K256" s="570"/>
      <c r="L256" s="570"/>
      <c r="M256" s="570"/>
      <c r="N256" s="570"/>
      <c r="O256" s="570"/>
      <c r="AB256" s="131"/>
      <c r="AC256" s="20"/>
      <c r="AD256" s="472" t="s">
        <v>623</v>
      </c>
      <c r="AE256" s="477">
        <v>3408900</v>
      </c>
      <c r="AF256" s="492">
        <v>3378179.9065559218</v>
      </c>
      <c r="AG256" s="456"/>
    </row>
    <row r="257" spans="3:33">
      <c r="C257" s="570"/>
      <c r="D257" s="570"/>
      <c r="E257" s="570"/>
      <c r="F257" s="570"/>
      <c r="G257" s="570"/>
      <c r="H257" s="570"/>
      <c r="I257" s="570"/>
      <c r="J257" s="570"/>
      <c r="K257" s="570"/>
      <c r="L257" s="570"/>
      <c r="M257" s="570"/>
      <c r="N257" s="570"/>
      <c r="O257" s="570"/>
      <c r="AB257" s="131"/>
      <c r="AC257" s="20"/>
      <c r="AD257" s="472" t="s">
        <v>625</v>
      </c>
      <c r="AE257" s="477">
        <v>46500</v>
      </c>
      <c r="AF257" s="492">
        <v>46080.954458872475</v>
      </c>
      <c r="AG257" s="456"/>
    </row>
    <row r="258" spans="3:33">
      <c r="C258" s="570"/>
      <c r="D258" s="570"/>
      <c r="E258" s="570"/>
      <c r="F258" s="570"/>
      <c r="G258" s="570"/>
      <c r="H258" s="570"/>
      <c r="I258" s="570"/>
      <c r="J258" s="570"/>
      <c r="K258" s="570"/>
      <c r="L258" s="570"/>
      <c r="M258" s="570"/>
      <c r="N258" s="570"/>
      <c r="O258" s="570"/>
      <c r="AB258" s="131"/>
      <c r="AC258" s="20"/>
      <c r="AD258" s="472" t="s">
        <v>626</v>
      </c>
      <c r="AE258" s="477">
        <v>0</v>
      </c>
      <c r="AF258" s="492">
        <v>0</v>
      </c>
      <c r="AG258" s="456"/>
    </row>
    <row r="259" spans="3:33">
      <c r="C259" s="570"/>
      <c r="D259" s="570"/>
      <c r="E259" s="570"/>
      <c r="F259" s="570"/>
      <c r="G259" s="570"/>
      <c r="H259" s="570"/>
      <c r="I259" s="570"/>
      <c r="J259" s="570"/>
      <c r="K259" s="570"/>
      <c r="L259" s="570"/>
      <c r="M259" s="570"/>
      <c r="N259" s="570"/>
      <c r="O259" s="570"/>
      <c r="AB259" s="131"/>
      <c r="AC259" s="20"/>
      <c r="AD259" s="472" t="s">
        <v>629</v>
      </c>
      <c r="AE259" s="477">
        <v>0</v>
      </c>
      <c r="AF259" s="492">
        <v>0</v>
      </c>
      <c r="AG259" s="456"/>
    </row>
    <row r="260" spans="3:33">
      <c r="C260" s="570"/>
      <c r="D260" s="570"/>
      <c r="E260" s="570"/>
      <c r="F260" s="570"/>
      <c r="G260" s="570"/>
      <c r="H260" s="570"/>
      <c r="I260" s="570"/>
      <c r="J260" s="570"/>
      <c r="K260" s="570"/>
      <c r="L260" s="570"/>
      <c r="M260" s="570"/>
      <c r="N260" s="570"/>
      <c r="O260" s="570"/>
      <c r="AB260" s="131"/>
      <c r="AC260" s="20"/>
      <c r="AD260" s="472" t="s">
        <v>632</v>
      </c>
      <c r="AE260" s="477">
        <v>445800</v>
      </c>
      <c r="AF260" s="492">
        <v>441782.56984441611</v>
      </c>
      <c r="AG260" s="456"/>
    </row>
    <row r="261" spans="3:33">
      <c r="C261" s="570"/>
      <c r="D261" s="570"/>
      <c r="E261" s="570"/>
      <c r="F261" s="570"/>
      <c r="G261" s="570"/>
      <c r="H261" s="570"/>
      <c r="I261" s="570"/>
      <c r="J261" s="570"/>
      <c r="K261" s="570"/>
      <c r="L261" s="570"/>
      <c r="M261" s="570"/>
      <c r="N261" s="570"/>
      <c r="O261" s="570"/>
      <c r="AB261" s="131"/>
      <c r="AC261" s="20"/>
      <c r="AD261" s="115" t="s">
        <v>635</v>
      </c>
      <c r="AE261" s="477">
        <v>0</v>
      </c>
      <c r="AF261" s="492">
        <v>0</v>
      </c>
      <c r="AG261" s="456"/>
    </row>
    <row r="262" spans="3:33">
      <c r="C262" s="570"/>
      <c r="D262" s="570"/>
      <c r="E262" s="570"/>
      <c r="F262" s="570"/>
      <c r="G262" s="570"/>
      <c r="H262" s="570"/>
      <c r="I262" s="570"/>
      <c r="J262" s="570"/>
      <c r="K262" s="570"/>
      <c r="L262" s="570"/>
      <c r="M262" s="570"/>
      <c r="N262" s="570"/>
      <c r="O262" s="570"/>
      <c r="AB262" s="505"/>
      <c r="AC262" s="506"/>
      <c r="AD262" s="507" t="s">
        <v>38</v>
      </c>
      <c r="AE262" s="508">
        <v>3901200</v>
      </c>
      <c r="AF262" s="509">
        <v>3866043.43085921</v>
      </c>
      <c r="AG262" s="456"/>
    </row>
    <row r="263" spans="3:33">
      <c r="C263" s="570"/>
      <c r="D263" s="570"/>
      <c r="E263" s="570"/>
      <c r="F263" s="570"/>
      <c r="G263" s="570"/>
      <c r="H263" s="570"/>
      <c r="I263" s="570"/>
      <c r="J263" s="570"/>
      <c r="K263" s="570"/>
      <c r="L263" s="570"/>
      <c r="M263" s="570"/>
      <c r="N263" s="570"/>
      <c r="O263" s="570"/>
      <c r="AB263" s="131"/>
      <c r="AC263" s="517" t="s">
        <v>790</v>
      </c>
      <c r="AD263" s="472"/>
      <c r="AE263" s="477"/>
      <c r="AF263" s="523"/>
      <c r="AG263" s="456"/>
    </row>
    <row r="264" spans="3:33">
      <c r="C264" s="570"/>
      <c r="D264" s="570"/>
      <c r="E264" s="570"/>
      <c r="F264" s="570"/>
      <c r="G264" s="570"/>
      <c r="H264" s="570"/>
      <c r="I264" s="570"/>
      <c r="J264" s="570"/>
      <c r="K264" s="570"/>
      <c r="L264" s="570"/>
      <c r="M264" s="570"/>
      <c r="N264" s="570"/>
      <c r="O264" s="570"/>
      <c r="AB264" s="131"/>
      <c r="AC264" s="20"/>
      <c r="AD264" s="472" t="s">
        <v>623</v>
      </c>
      <c r="AE264" s="477">
        <v>493300</v>
      </c>
      <c r="AF264" s="492">
        <v>488854.51257122128</v>
      </c>
      <c r="AG264" s="456"/>
    </row>
    <row r="265" spans="3:33">
      <c r="C265" s="570"/>
      <c r="D265" s="570"/>
      <c r="E265" s="570"/>
      <c r="F265" s="570"/>
      <c r="G265" s="570"/>
      <c r="H265" s="570"/>
      <c r="I265" s="570"/>
      <c r="J265" s="570"/>
      <c r="K265" s="570"/>
      <c r="L265" s="570"/>
      <c r="M265" s="570"/>
      <c r="N265" s="570"/>
      <c r="O265" s="570"/>
      <c r="AB265" s="131"/>
      <c r="AC265" s="20"/>
      <c r="AD265" s="472" t="s">
        <v>625</v>
      </c>
      <c r="AE265" s="477">
        <v>25000</v>
      </c>
      <c r="AF265" s="492">
        <v>24774.706698318532</v>
      </c>
      <c r="AG265" s="456"/>
    </row>
    <row r="266" spans="3:33">
      <c r="C266" s="570"/>
      <c r="D266" s="570"/>
      <c r="E266" s="570"/>
      <c r="F266" s="570"/>
      <c r="G266" s="570"/>
      <c r="H266" s="570"/>
      <c r="I266" s="570"/>
      <c r="J266" s="570"/>
      <c r="K266" s="570"/>
      <c r="L266" s="570"/>
      <c r="M266" s="570"/>
      <c r="N266" s="570"/>
      <c r="O266" s="570"/>
      <c r="AB266" s="131"/>
      <c r="AC266" s="20"/>
      <c r="AD266" s="472" t="s">
        <v>626</v>
      </c>
      <c r="AE266" s="477">
        <v>0</v>
      </c>
      <c r="AF266" s="492">
        <v>0</v>
      </c>
      <c r="AG266" s="456"/>
    </row>
    <row r="267" spans="3:33">
      <c r="C267" s="570"/>
      <c r="D267" s="570"/>
      <c r="E267" s="570"/>
      <c r="F267" s="570"/>
      <c r="G267" s="570"/>
      <c r="H267" s="570"/>
      <c r="I267" s="570"/>
      <c r="J267" s="570"/>
      <c r="K267" s="570"/>
      <c r="L267" s="570"/>
      <c r="M267" s="570"/>
      <c r="N267" s="570"/>
      <c r="O267" s="570"/>
      <c r="AB267" s="131"/>
      <c r="AC267" s="20"/>
      <c r="AD267" s="472" t="s">
        <v>629</v>
      </c>
      <c r="AE267" s="477">
        <v>0</v>
      </c>
      <c r="AF267" s="492">
        <v>0</v>
      </c>
      <c r="AG267" s="456"/>
    </row>
    <row r="268" spans="3:33">
      <c r="C268" s="570"/>
      <c r="D268" s="570"/>
      <c r="E268" s="570"/>
      <c r="F268" s="570"/>
      <c r="G268" s="570"/>
      <c r="H268" s="570"/>
      <c r="I268" s="570"/>
      <c r="J268" s="570"/>
      <c r="K268" s="570"/>
      <c r="L268" s="570"/>
      <c r="M268" s="570"/>
      <c r="N268" s="570"/>
      <c r="O268" s="570"/>
      <c r="AB268" s="131"/>
      <c r="AC268" s="20"/>
      <c r="AD268" s="472" t="s">
        <v>632</v>
      </c>
      <c r="AE268" s="477">
        <v>5100</v>
      </c>
      <c r="AF268" s="492">
        <v>5054.0401664569808</v>
      </c>
      <c r="AG268" s="456"/>
    </row>
    <row r="269" spans="3:33">
      <c r="C269" s="570"/>
      <c r="D269" s="570"/>
      <c r="E269" s="570"/>
      <c r="F269" s="570"/>
      <c r="G269" s="570"/>
      <c r="H269" s="570"/>
      <c r="I269" s="570"/>
      <c r="J269" s="570"/>
      <c r="K269" s="570"/>
      <c r="L269" s="570"/>
      <c r="M269" s="570"/>
      <c r="N269" s="570"/>
      <c r="O269" s="570"/>
      <c r="AB269" s="131"/>
      <c r="AC269" s="20"/>
      <c r="AD269" s="115" t="s">
        <v>635</v>
      </c>
      <c r="AE269" s="477">
        <v>0</v>
      </c>
      <c r="AF269" s="492">
        <v>0</v>
      </c>
      <c r="AG269" s="456"/>
    </row>
    <row r="270" spans="3:33">
      <c r="C270" s="570"/>
      <c r="D270" s="570"/>
      <c r="E270" s="570"/>
      <c r="F270" s="570"/>
      <c r="G270" s="570"/>
      <c r="H270" s="570"/>
      <c r="I270" s="570"/>
      <c r="J270" s="570"/>
      <c r="K270" s="570"/>
      <c r="L270" s="570"/>
      <c r="M270" s="570"/>
      <c r="N270" s="570"/>
      <c r="O270" s="570"/>
      <c r="AB270" s="505"/>
      <c r="AC270" s="506"/>
      <c r="AD270" s="507" t="s">
        <v>38</v>
      </c>
      <c r="AE270" s="508">
        <v>523400</v>
      </c>
      <c r="AF270" s="509">
        <v>518683.25943599682</v>
      </c>
      <c r="AG270" s="456"/>
    </row>
    <row r="271" spans="3:33">
      <c r="C271" s="570"/>
      <c r="D271" s="570"/>
      <c r="E271" s="570"/>
      <c r="F271" s="570"/>
      <c r="G271" s="570"/>
      <c r="H271" s="570"/>
      <c r="I271" s="570"/>
      <c r="J271" s="570"/>
      <c r="K271" s="570"/>
      <c r="L271" s="570"/>
      <c r="M271" s="570"/>
      <c r="N271" s="570"/>
      <c r="O271" s="570"/>
      <c r="AB271" s="131"/>
      <c r="AC271" s="517" t="s">
        <v>791</v>
      </c>
      <c r="AD271" s="472"/>
      <c r="AE271" s="477"/>
      <c r="AF271" s="523"/>
      <c r="AG271" s="456"/>
    </row>
    <row r="272" spans="3:33">
      <c r="C272" s="570"/>
      <c r="D272" s="570"/>
      <c r="E272" s="570"/>
      <c r="F272" s="570"/>
      <c r="G272" s="570"/>
      <c r="H272" s="570"/>
      <c r="I272" s="570"/>
      <c r="J272" s="570"/>
      <c r="K272" s="570"/>
      <c r="L272" s="570"/>
      <c r="M272" s="570"/>
      <c r="N272" s="570"/>
      <c r="O272" s="570"/>
      <c r="AB272" s="131"/>
      <c r="AC272" s="20"/>
      <c r="AD272" s="472" t="s">
        <v>623</v>
      </c>
      <c r="AE272" s="477">
        <v>0</v>
      </c>
      <c r="AF272" s="492">
        <v>0</v>
      </c>
      <c r="AG272" s="456"/>
    </row>
    <row r="273" spans="3:33">
      <c r="C273" s="570"/>
      <c r="D273" s="570"/>
      <c r="E273" s="570"/>
      <c r="F273" s="570"/>
      <c r="G273" s="570"/>
      <c r="H273" s="570"/>
      <c r="I273" s="570"/>
      <c r="J273" s="570"/>
      <c r="K273" s="570"/>
      <c r="L273" s="570"/>
      <c r="M273" s="570"/>
      <c r="N273" s="570"/>
      <c r="O273" s="570"/>
      <c r="AB273" s="131"/>
      <c r="AC273" s="20"/>
      <c r="AD273" s="472" t="s">
        <v>625</v>
      </c>
      <c r="AE273" s="477">
        <v>0</v>
      </c>
      <c r="AF273" s="492">
        <v>0</v>
      </c>
      <c r="AG273" s="456"/>
    </row>
    <row r="274" spans="3:33">
      <c r="C274" s="570"/>
      <c r="D274" s="570"/>
      <c r="E274" s="570"/>
      <c r="F274" s="570"/>
      <c r="G274" s="570"/>
      <c r="H274" s="570"/>
      <c r="I274" s="570"/>
      <c r="J274" s="570"/>
      <c r="K274" s="570"/>
      <c r="L274" s="570"/>
      <c r="M274" s="570"/>
      <c r="N274" s="570"/>
      <c r="O274" s="570"/>
      <c r="AB274" s="131"/>
      <c r="AC274" s="20"/>
      <c r="AD274" s="472" t="s">
        <v>626</v>
      </c>
      <c r="AE274" s="477">
        <v>0</v>
      </c>
      <c r="AF274" s="492">
        <v>0</v>
      </c>
      <c r="AG274" s="456"/>
    </row>
    <row r="275" spans="3:33">
      <c r="C275" s="570"/>
      <c r="D275" s="570"/>
      <c r="E275" s="570"/>
      <c r="F275" s="570"/>
      <c r="G275" s="570"/>
      <c r="H275" s="570"/>
      <c r="I275" s="570"/>
      <c r="J275" s="570"/>
      <c r="K275" s="570"/>
      <c r="L275" s="570"/>
      <c r="M275" s="570"/>
      <c r="N275" s="570"/>
      <c r="O275" s="570"/>
      <c r="AB275" s="131"/>
      <c r="AC275" s="20"/>
      <c r="AD275" s="472" t="s">
        <v>629</v>
      </c>
      <c r="AE275" s="477">
        <v>0</v>
      </c>
      <c r="AF275" s="492">
        <v>0</v>
      </c>
      <c r="AG275" s="456"/>
    </row>
    <row r="276" spans="3:33">
      <c r="C276" s="570"/>
      <c r="D276" s="570"/>
      <c r="E276" s="570"/>
      <c r="F276" s="570"/>
      <c r="G276" s="570"/>
      <c r="H276" s="570"/>
      <c r="I276" s="570"/>
      <c r="J276" s="570"/>
      <c r="K276" s="570"/>
      <c r="L276" s="570"/>
      <c r="M276" s="570"/>
      <c r="N276" s="570"/>
      <c r="O276" s="570"/>
      <c r="AB276" s="131"/>
      <c r="AC276" s="20"/>
      <c r="AD276" s="472" t="s">
        <v>632</v>
      </c>
      <c r="AE276" s="477">
        <v>0</v>
      </c>
      <c r="AF276" s="492">
        <v>0</v>
      </c>
      <c r="AG276" s="456"/>
    </row>
    <row r="277" spans="3:33">
      <c r="C277" s="570"/>
      <c r="D277" s="570"/>
      <c r="E277" s="570"/>
      <c r="F277" s="570"/>
      <c r="G277" s="570"/>
      <c r="H277" s="570"/>
      <c r="I277" s="570"/>
      <c r="J277" s="570"/>
      <c r="K277" s="570"/>
      <c r="L277" s="570"/>
      <c r="M277" s="570"/>
      <c r="N277" s="570"/>
      <c r="O277" s="570"/>
      <c r="AB277" s="131"/>
      <c r="AC277" s="20"/>
      <c r="AD277" s="115" t="s">
        <v>635</v>
      </c>
      <c r="AE277" s="477">
        <v>0</v>
      </c>
      <c r="AF277" s="492">
        <v>0</v>
      </c>
      <c r="AG277" s="456"/>
    </row>
    <row r="278" spans="3:33">
      <c r="C278" s="570"/>
      <c r="D278" s="570"/>
      <c r="E278" s="570"/>
      <c r="F278" s="570"/>
      <c r="G278" s="570"/>
      <c r="H278" s="570"/>
      <c r="I278" s="570"/>
      <c r="J278" s="570"/>
      <c r="K278" s="570"/>
      <c r="L278" s="570"/>
      <c r="M278" s="570"/>
      <c r="N278" s="570"/>
      <c r="O278" s="570"/>
      <c r="AB278" s="487"/>
      <c r="AC278" s="82"/>
      <c r="AD278" s="536" t="s">
        <v>38</v>
      </c>
      <c r="AE278" s="519">
        <v>0</v>
      </c>
      <c r="AF278" s="520">
        <v>0</v>
      </c>
      <c r="AG278" s="456"/>
    </row>
    <row r="279" spans="3:33">
      <c r="C279" s="570"/>
      <c r="D279" s="570"/>
      <c r="E279" s="570"/>
      <c r="F279" s="570"/>
      <c r="G279" s="570"/>
      <c r="H279" s="570"/>
      <c r="I279" s="570"/>
      <c r="J279" s="570"/>
      <c r="K279" s="570"/>
      <c r="L279" s="570"/>
      <c r="M279" s="570"/>
      <c r="N279" s="570"/>
      <c r="O279" s="570"/>
      <c r="AB279" s="525"/>
      <c r="AC279" s="526" t="s">
        <v>38</v>
      </c>
      <c r="AD279" s="527"/>
      <c r="AE279" s="528">
        <v>210991000</v>
      </c>
      <c r="AF279" s="529">
        <v>209327600.9774273</v>
      </c>
      <c r="AG279" s="456"/>
    </row>
    <row r="280" spans="3:33">
      <c r="C280" s="570"/>
      <c r="D280" s="570"/>
      <c r="E280" s="570"/>
      <c r="F280" s="570"/>
      <c r="G280" s="570"/>
      <c r="H280" s="570"/>
      <c r="I280" s="570"/>
      <c r="J280" s="570"/>
      <c r="K280" s="570"/>
      <c r="L280" s="570"/>
      <c r="M280" s="570"/>
      <c r="N280" s="570"/>
      <c r="O280" s="570"/>
      <c r="AB280" s="471" t="s">
        <v>792</v>
      </c>
      <c r="AC280" s="490"/>
      <c r="AD280" s="472"/>
      <c r="AE280" s="477"/>
      <c r="AF280" s="115"/>
      <c r="AG280" s="456"/>
    </row>
    <row r="281" spans="3:33">
      <c r="C281" s="570"/>
      <c r="D281" s="570"/>
      <c r="E281" s="570"/>
      <c r="F281" s="570"/>
      <c r="G281" s="570"/>
      <c r="H281" s="570"/>
      <c r="I281" s="570"/>
      <c r="J281" s="570"/>
      <c r="K281" s="570"/>
      <c r="L281" s="570"/>
      <c r="M281" s="570"/>
      <c r="N281" s="570"/>
      <c r="O281" s="570"/>
      <c r="AB281" s="131"/>
      <c r="AC281" s="658" t="s">
        <v>793</v>
      </c>
      <c r="AD281" s="472"/>
      <c r="AE281" s="477"/>
      <c r="AF281" s="115"/>
      <c r="AG281" s="456"/>
    </row>
    <row r="282" spans="3:33">
      <c r="C282" s="570"/>
      <c r="D282" s="570"/>
      <c r="E282" s="570"/>
      <c r="F282" s="570"/>
      <c r="G282" s="570"/>
      <c r="H282" s="570"/>
      <c r="I282" s="570"/>
      <c r="J282" s="570"/>
      <c r="K282" s="570"/>
      <c r="L282" s="570"/>
      <c r="M282" s="570"/>
      <c r="N282" s="570"/>
      <c r="O282" s="570"/>
      <c r="AB282" s="131"/>
      <c r="AC282" s="20"/>
      <c r="AD282" s="472" t="s">
        <v>623</v>
      </c>
      <c r="AE282" s="477">
        <v>7549600</v>
      </c>
      <c r="AF282" s="492">
        <v>7481565.0275850231</v>
      </c>
      <c r="AG282" s="456"/>
    </row>
    <row r="283" spans="3:33">
      <c r="C283" s="570"/>
      <c r="D283" s="570"/>
      <c r="E283" s="570"/>
      <c r="F283" s="570"/>
      <c r="G283" s="570"/>
      <c r="H283" s="570"/>
      <c r="I283" s="570"/>
      <c r="J283" s="570"/>
      <c r="K283" s="570"/>
      <c r="L283" s="570"/>
      <c r="M283" s="570"/>
      <c r="N283" s="570"/>
      <c r="O283" s="570"/>
      <c r="AB283" s="131"/>
      <c r="AC283" s="20"/>
      <c r="AD283" s="472" t="s">
        <v>625</v>
      </c>
      <c r="AE283" s="477">
        <v>974900</v>
      </c>
      <c r="AF283" s="492">
        <v>966114.46240762959</v>
      </c>
      <c r="AG283" s="456"/>
    </row>
    <row r="284" spans="3:33">
      <c r="C284" s="570"/>
      <c r="D284" s="570"/>
      <c r="E284" s="570"/>
      <c r="F284" s="570"/>
      <c r="G284" s="570"/>
      <c r="H284" s="570"/>
      <c r="I284" s="570"/>
      <c r="J284" s="570"/>
      <c r="K284" s="570"/>
      <c r="L284" s="570"/>
      <c r="M284" s="570"/>
      <c r="N284" s="570"/>
      <c r="O284" s="570"/>
      <c r="AB284" s="131"/>
      <c r="AC284" s="20"/>
      <c r="AD284" s="472" t="s">
        <v>626</v>
      </c>
      <c r="AE284" s="477">
        <v>0</v>
      </c>
      <c r="AF284" s="492">
        <v>0</v>
      </c>
      <c r="AG284" s="456"/>
    </row>
    <row r="285" spans="3:33">
      <c r="C285" s="570"/>
      <c r="D285" s="570"/>
      <c r="E285" s="570"/>
      <c r="F285" s="570"/>
      <c r="G285" s="570"/>
      <c r="H285" s="570"/>
      <c r="I285" s="570"/>
      <c r="J285" s="570"/>
      <c r="K285" s="570"/>
      <c r="L285" s="570"/>
      <c r="M285" s="570"/>
      <c r="N285" s="570"/>
      <c r="O285" s="570"/>
      <c r="AB285" s="131"/>
      <c r="AC285" s="20"/>
      <c r="AD285" s="472" t="s">
        <v>629</v>
      </c>
      <c r="AE285" s="477">
        <v>0</v>
      </c>
      <c r="AF285" s="492">
        <v>0</v>
      </c>
      <c r="AG285" s="456"/>
    </row>
    <row r="286" spans="3:33">
      <c r="C286" s="570"/>
      <c r="D286" s="570"/>
      <c r="E286" s="570"/>
      <c r="F286" s="570"/>
      <c r="G286" s="570"/>
      <c r="H286" s="570"/>
      <c r="I286" s="570"/>
      <c r="J286" s="570"/>
      <c r="K286" s="570"/>
      <c r="L286" s="570"/>
      <c r="M286" s="570"/>
      <c r="N286" s="570"/>
      <c r="O286" s="570"/>
      <c r="AB286" s="131"/>
      <c r="AC286" s="20"/>
      <c r="AD286" s="472" t="s">
        <v>632</v>
      </c>
      <c r="AE286" s="477">
        <v>204100</v>
      </c>
      <c r="AF286" s="492">
        <v>202260.70548507251</v>
      </c>
      <c r="AG286" s="456"/>
    </row>
    <row r="287" spans="3:33">
      <c r="C287" s="570"/>
      <c r="D287" s="570"/>
      <c r="E287" s="570"/>
      <c r="F287" s="570"/>
      <c r="G287" s="570"/>
      <c r="H287" s="570"/>
      <c r="I287" s="570"/>
      <c r="J287" s="570"/>
      <c r="K287" s="570"/>
      <c r="L287" s="570"/>
      <c r="M287" s="570"/>
      <c r="N287" s="570"/>
      <c r="O287" s="570"/>
      <c r="AB287" s="131"/>
      <c r="AC287" s="20"/>
      <c r="AD287" s="115" t="s">
        <v>635</v>
      </c>
      <c r="AE287" s="477">
        <v>-2190500</v>
      </c>
      <c r="AF287" s="492">
        <v>-2170759.8009066698</v>
      </c>
      <c r="AG287" s="456"/>
    </row>
    <row r="288" spans="3:33">
      <c r="C288" s="570"/>
      <c r="D288" s="570"/>
      <c r="E288" s="570"/>
      <c r="F288" s="570"/>
      <c r="G288" s="570"/>
      <c r="H288" s="570"/>
      <c r="I288" s="570"/>
      <c r="J288" s="570"/>
      <c r="K288" s="570"/>
      <c r="L288" s="570"/>
      <c r="M288" s="570"/>
      <c r="N288" s="570"/>
      <c r="O288" s="570"/>
      <c r="AB288" s="487"/>
      <c r="AC288" s="82"/>
      <c r="AD288" s="536" t="s">
        <v>38</v>
      </c>
      <c r="AE288" s="519">
        <v>6538100</v>
      </c>
      <c r="AF288" s="520">
        <v>6479180.3945710547</v>
      </c>
      <c r="AG288" s="456"/>
    </row>
    <row r="289" spans="3:33">
      <c r="C289" s="570"/>
      <c r="D289" s="570"/>
      <c r="E289" s="570"/>
      <c r="F289" s="570"/>
      <c r="G289" s="570"/>
      <c r="H289" s="570"/>
      <c r="I289" s="570"/>
      <c r="J289" s="570"/>
      <c r="K289" s="570"/>
      <c r="L289" s="570"/>
      <c r="M289" s="570"/>
      <c r="N289" s="570"/>
      <c r="O289" s="570"/>
      <c r="AB289" s="483" t="s">
        <v>794</v>
      </c>
      <c r="AC289" s="484"/>
      <c r="AD289" s="485"/>
      <c r="AE289" s="511"/>
      <c r="AF289" s="512"/>
      <c r="AG289" s="456"/>
    </row>
    <row r="290" spans="3:33">
      <c r="C290" s="570"/>
      <c r="D290" s="570"/>
      <c r="E290" s="570"/>
      <c r="F290" s="570"/>
      <c r="G290" s="570"/>
      <c r="H290" s="570"/>
      <c r="I290" s="570"/>
      <c r="J290" s="570"/>
      <c r="K290" s="570"/>
      <c r="L290" s="570"/>
      <c r="M290" s="570"/>
      <c r="N290" s="570"/>
      <c r="O290" s="570"/>
      <c r="AB290" s="471"/>
      <c r="AC290" s="490" t="s">
        <v>795</v>
      </c>
      <c r="AD290" s="472"/>
      <c r="AE290" s="477"/>
      <c r="AF290" s="115"/>
      <c r="AG290" s="456"/>
    </row>
    <row r="291" spans="3:33">
      <c r="C291" s="570"/>
      <c r="D291" s="570"/>
      <c r="E291" s="570"/>
      <c r="F291" s="570"/>
      <c r="G291" s="570"/>
      <c r="H291" s="570"/>
      <c r="I291" s="570"/>
      <c r="J291" s="570"/>
      <c r="K291" s="570"/>
      <c r="L291" s="570"/>
      <c r="M291" s="570"/>
      <c r="N291" s="570"/>
      <c r="O291" s="570"/>
      <c r="AB291" s="131"/>
      <c r="AC291" s="20"/>
      <c r="AD291" s="472" t="s">
        <v>623</v>
      </c>
      <c r="AE291" s="477">
        <v>14928100</v>
      </c>
      <c r="AF291" s="492">
        <v>14793571.962526755</v>
      </c>
      <c r="AG291" s="456"/>
    </row>
    <row r="292" spans="3:33">
      <c r="C292" s="570"/>
      <c r="D292" s="570"/>
      <c r="E292" s="570"/>
      <c r="F292" s="570"/>
      <c r="G292" s="570"/>
      <c r="H292" s="570"/>
      <c r="I292" s="570"/>
      <c r="J292" s="570"/>
      <c r="K292" s="570"/>
      <c r="L292" s="570"/>
      <c r="M292" s="570"/>
      <c r="N292" s="570"/>
      <c r="O292" s="570"/>
      <c r="AB292" s="131"/>
      <c r="AC292" s="20"/>
      <c r="AD292" s="472" t="s">
        <v>625</v>
      </c>
      <c r="AE292" s="477">
        <v>2991500</v>
      </c>
      <c r="AF292" s="492">
        <v>2964541.4035207955</v>
      </c>
      <c r="AG292" s="456"/>
    </row>
    <row r="293" spans="3:33">
      <c r="C293" s="570"/>
      <c r="D293" s="570"/>
      <c r="E293" s="570"/>
      <c r="F293" s="570"/>
      <c r="G293" s="570"/>
      <c r="H293" s="570"/>
      <c r="I293" s="570"/>
      <c r="J293" s="570"/>
      <c r="K293" s="570"/>
      <c r="L293" s="570"/>
      <c r="M293" s="570"/>
      <c r="N293" s="570"/>
      <c r="O293" s="570"/>
      <c r="AB293" s="131"/>
      <c r="AC293" s="20"/>
      <c r="AD293" s="472" t="s">
        <v>626</v>
      </c>
      <c r="AE293" s="477">
        <v>1319800</v>
      </c>
      <c r="AF293" s="492">
        <v>1307906.3160176319</v>
      </c>
      <c r="AG293" s="456"/>
    </row>
    <row r="294" spans="3:33">
      <c r="C294" s="570"/>
      <c r="D294" s="570"/>
      <c r="E294" s="570"/>
      <c r="F294" s="570"/>
      <c r="G294" s="570"/>
      <c r="H294" s="570"/>
      <c r="I294" s="570"/>
      <c r="J294" s="570"/>
      <c r="K294" s="570"/>
      <c r="L294" s="570"/>
      <c r="M294" s="570"/>
      <c r="N294" s="570"/>
      <c r="O294" s="570"/>
      <c r="AB294" s="131"/>
      <c r="AC294" s="20"/>
      <c r="AD294" s="472" t="s">
        <v>629</v>
      </c>
      <c r="AE294" s="477">
        <v>0</v>
      </c>
      <c r="AF294" s="492">
        <v>0</v>
      </c>
      <c r="AG294" s="456"/>
    </row>
    <row r="295" spans="3:33">
      <c r="C295" s="570"/>
      <c r="D295" s="570"/>
      <c r="E295" s="570"/>
      <c r="F295" s="570"/>
      <c r="G295" s="570"/>
      <c r="H295" s="570"/>
      <c r="I295" s="570"/>
      <c r="J295" s="570"/>
      <c r="K295" s="570"/>
      <c r="L295" s="570"/>
      <c r="M295" s="570"/>
      <c r="N295" s="570"/>
      <c r="O295" s="570"/>
      <c r="AB295" s="131"/>
      <c r="AC295" s="20"/>
      <c r="AD295" s="472" t="s">
        <v>632</v>
      </c>
      <c r="AE295" s="477">
        <v>1663700</v>
      </c>
      <c r="AF295" s="492">
        <v>1648707.1813597016</v>
      </c>
      <c r="AG295" s="456"/>
    </row>
    <row r="296" spans="3:33">
      <c r="C296" s="570"/>
      <c r="D296" s="570"/>
      <c r="E296" s="570"/>
      <c r="F296" s="570"/>
      <c r="G296" s="570"/>
      <c r="H296" s="570"/>
      <c r="I296" s="570"/>
      <c r="J296" s="570"/>
      <c r="K296" s="570"/>
      <c r="L296" s="570"/>
      <c r="M296" s="570"/>
      <c r="N296" s="570"/>
      <c r="O296" s="570"/>
      <c r="AB296" s="131"/>
      <c r="AC296" s="20"/>
      <c r="AD296" s="115" t="s">
        <v>635</v>
      </c>
      <c r="AE296" s="477">
        <v>-5606600</v>
      </c>
      <c r="AF296" s="492">
        <v>-5556074.8229917074</v>
      </c>
      <c r="AG296" s="456"/>
    </row>
    <row r="297" spans="3:33">
      <c r="C297" s="570"/>
      <c r="D297" s="570"/>
      <c r="E297" s="570"/>
      <c r="F297" s="570"/>
      <c r="G297" s="570"/>
      <c r="H297" s="570"/>
      <c r="I297" s="570"/>
      <c r="J297" s="570"/>
      <c r="K297" s="570"/>
      <c r="L297" s="570"/>
      <c r="M297" s="570"/>
      <c r="N297" s="570"/>
      <c r="O297" s="570"/>
      <c r="AB297" s="505"/>
      <c r="AC297" s="506"/>
      <c r="AD297" s="507" t="s">
        <v>38</v>
      </c>
      <c r="AE297" s="508">
        <v>15296500</v>
      </c>
      <c r="AF297" s="509">
        <v>15158652.040433176</v>
      </c>
      <c r="AG297" s="456"/>
    </row>
    <row r="298" spans="3:33">
      <c r="C298" s="570"/>
      <c r="D298" s="570"/>
      <c r="E298" s="570"/>
      <c r="F298" s="570"/>
      <c r="G298" s="570"/>
      <c r="H298" s="570"/>
      <c r="I298" s="570"/>
      <c r="J298" s="570"/>
      <c r="K298" s="570"/>
      <c r="L298" s="570"/>
      <c r="M298" s="570"/>
      <c r="N298" s="570"/>
      <c r="O298" s="570"/>
      <c r="AB298" s="471"/>
      <c r="AC298" s="659" t="s">
        <v>796</v>
      </c>
      <c r="AD298" s="472"/>
      <c r="AE298" s="477"/>
      <c r="AF298" s="523"/>
      <c r="AG298" s="456"/>
    </row>
    <row r="299" spans="3:33">
      <c r="C299" s="570"/>
      <c r="D299" s="570"/>
      <c r="E299" s="570"/>
      <c r="F299" s="570"/>
      <c r="G299" s="570"/>
      <c r="H299" s="570"/>
      <c r="I299" s="570"/>
      <c r="J299" s="570"/>
      <c r="K299" s="570"/>
      <c r="L299" s="570"/>
      <c r="M299" s="570"/>
      <c r="N299" s="570"/>
      <c r="O299" s="570"/>
      <c r="AB299" s="471"/>
      <c r="AC299" s="20"/>
      <c r="AD299" s="472" t="s">
        <v>623</v>
      </c>
      <c r="AE299" s="477">
        <v>0</v>
      </c>
      <c r="AF299" s="492">
        <v>0</v>
      </c>
      <c r="AG299" s="456"/>
    </row>
    <row r="300" spans="3:33">
      <c r="C300" s="570"/>
      <c r="D300" s="570"/>
      <c r="E300" s="570"/>
      <c r="F300" s="570"/>
      <c r="G300" s="570"/>
      <c r="H300" s="570"/>
      <c r="I300" s="570"/>
      <c r="J300" s="570"/>
      <c r="K300" s="570"/>
      <c r="L300" s="570"/>
      <c r="M300" s="570"/>
      <c r="N300" s="570"/>
      <c r="O300" s="570"/>
      <c r="AB300" s="471"/>
      <c r="AC300" s="20"/>
      <c r="AD300" s="472" t="s">
        <v>625</v>
      </c>
      <c r="AE300" s="477">
        <v>0</v>
      </c>
      <c r="AF300" s="492">
        <v>0</v>
      </c>
      <c r="AG300" s="456"/>
    </row>
    <row r="301" spans="3:33">
      <c r="C301" s="570"/>
      <c r="D301" s="570"/>
      <c r="E301" s="570"/>
      <c r="F301" s="570"/>
      <c r="G301" s="570"/>
      <c r="H301" s="570"/>
      <c r="I301" s="570"/>
      <c r="J301" s="570"/>
      <c r="K301" s="570"/>
      <c r="L301" s="570"/>
      <c r="M301" s="570"/>
      <c r="N301" s="570"/>
      <c r="O301" s="570"/>
      <c r="AB301" s="471"/>
      <c r="AC301" s="20"/>
      <c r="AD301" s="472" t="s">
        <v>626</v>
      </c>
      <c r="AE301" s="477">
        <v>0</v>
      </c>
      <c r="AF301" s="492">
        <v>0</v>
      </c>
      <c r="AG301" s="456"/>
    </row>
    <row r="302" spans="3:33">
      <c r="C302" s="570"/>
      <c r="D302" s="570"/>
      <c r="E302" s="570"/>
      <c r="F302" s="570"/>
      <c r="G302" s="570"/>
      <c r="H302" s="570"/>
      <c r="I302" s="570"/>
      <c r="J302" s="570"/>
      <c r="K302" s="570"/>
      <c r="L302" s="570"/>
      <c r="M302" s="570"/>
      <c r="N302" s="570"/>
      <c r="O302" s="570"/>
      <c r="AB302" s="471"/>
      <c r="AC302" s="20"/>
      <c r="AD302" s="472" t="s">
        <v>629</v>
      </c>
      <c r="AE302" s="477">
        <v>0</v>
      </c>
      <c r="AF302" s="492">
        <v>0</v>
      </c>
      <c r="AG302" s="456"/>
    </row>
    <row r="303" spans="3:33">
      <c r="C303" s="570"/>
      <c r="D303" s="570"/>
      <c r="E303" s="570"/>
      <c r="F303" s="570"/>
      <c r="G303" s="570"/>
      <c r="H303" s="570"/>
      <c r="I303" s="570"/>
      <c r="J303" s="570"/>
      <c r="K303" s="570"/>
      <c r="L303" s="570"/>
      <c r="M303" s="570"/>
      <c r="N303" s="570"/>
      <c r="O303" s="570"/>
      <c r="AB303" s="471"/>
      <c r="AC303" s="20"/>
      <c r="AD303" s="472" t="s">
        <v>632</v>
      </c>
      <c r="AE303" s="477">
        <v>0</v>
      </c>
      <c r="AF303" s="492">
        <v>0</v>
      </c>
      <c r="AG303" s="456"/>
    </row>
    <row r="304" spans="3:33">
      <c r="C304" s="570"/>
      <c r="D304" s="570"/>
      <c r="E304" s="570"/>
      <c r="F304" s="570"/>
      <c r="G304" s="570"/>
      <c r="H304" s="570"/>
      <c r="I304" s="570"/>
      <c r="J304" s="570"/>
      <c r="K304" s="570"/>
      <c r="L304" s="570"/>
      <c r="M304" s="570"/>
      <c r="N304" s="570"/>
      <c r="O304" s="570"/>
      <c r="AB304" s="131"/>
      <c r="AC304" s="20"/>
      <c r="AD304" s="115" t="s">
        <v>635</v>
      </c>
      <c r="AE304" s="477">
        <v>0</v>
      </c>
      <c r="AF304" s="492">
        <v>0</v>
      </c>
      <c r="AG304" s="456"/>
    </row>
    <row r="305" spans="3:33">
      <c r="C305" s="570"/>
      <c r="D305" s="570"/>
      <c r="E305" s="570"/>
      <c r="F305" s="570"/>
      <c r="G305" s="570"/>
      <c r="H305" s="570"/>
      <c r="I305" s="570"/>
      <c r="J305" s="570"/>
      <c r="K305" s="570"/>
      <c r="L305" s="570"/>
      <c r="M305" s="570"/>
      <c r="N305" s="570"/>
      <c r="O305" s="570"/>
      <c r="AB305" s="487"/>
      <c r="AC305" s="82"/>
      <c r="AD305" s="536" t="s">
        <v>38</v>
      </c>
      <c r="AE305" s="519">
        <v>0</v>
      </c>
      <c r="AF305" s="520">
        <v>0</v>
      </c>
      <c r="AG305" s="456"/>
    </row>
    <row r="306" spans="3:33">
      <c r="C306" s="570"/>
      <c r="D306" s="570"/>
      <c r="E306" s="570"/>
      <c r="F306" s="570"/>
      <c r="G306" s="570"/>
      <c r="H306" s="570"/>
      <c r="I306" s="570"/>
      <c r="J306" s="570"/>
      <c r="K306" s="570"/>
      <c r="L306" s="570"/>
      <c r="M306" s="570"/>
      <c r="N306" s="570"/>
      <c r="O306" s="570"/>
      <c r="AB306" s="129"/>
      <c r="AC306" s="484" t="s">
        <v>797</v>
      </c>
      <c r="AD306" s="485"/>
      <c r="AE306" s="511"/>
      <c r="AF306" s="512"/>
      <c r="AG306" s="456"/>
    </row>
    <row r="307" spans="3:33">
      <c r="C307" s="570"/>
      <c r="D307" s="570"/>
      <c r="E307" s="570"/>
      <c r="F307" s="570"/>
      <c r="G307" s="570"/>
      <c r="H307" s="570"/>
      <c r="I307" s="570"/>
      <c r="J307" s="570"/>
      <c r="K307" s="570"/>
      <c r="L307" s="570"/>
      <c r="M307" s="570"/>
      <c r="N307" s="570"/>
      <c r="O307" s="570"/>
      <c r="AB307" s="131"/>
      <c r="AC307" s="20"/>
      <c r="AD307" s="472" t="s">
        <v>623</v>
      </c>
      <c r="AE307" s="477">
        <v>21576200</v>
      </c>
      <c r="AF307" s="492">
        <v>21381761.066570412</v>
      </c>
      <c r="AG307" s="456"/>
    </row>
    <row r="308" spans="3:33">
      <c r="C308" s="570"/>
      <c r="D308" s="570"/>
      <c r="E308" s="570"/>
      <c r="F308" s="570"/>
      <c r="G308" s="570"/>
      <c r="H308" s="570"/>
      <c r="I308" s="570"/>
      <c r="J308" s="570"/>
      <c r="K308" s="570"/>
      <c r="L308" s="570"/>
      <c r="M308" s="570"/>
      <c r="N308" s="570"/>
      <c r="O308" s="570"/>
      <c r="AB308" s="131"/>
      <c r="AC308" s="20"/>
      <c r="AD308" s="472" t="s">
        <v>625</v>
      </c>
      <c r="AE308" s="477">
        <v>1240800</v>
      </c>
      <c r="AF308" s="492">
        <v>1229618.2428509453</v>
      </c>
      <c r="AG308" s="456"/>
    </row>
    <row r="309" spans="3:33">
      <c r="C309" s="570"/>
      <c r="D309" s="570"/>
      <c r="E309" s="570"/>
      <c r="F309" s="570"/>
      <c r="G309" s="570"/>
      <c r="H309" s="570"/>
      <c r="I309" s="570"/>
      <c r="J309" s="570"/>
      <c r="K309" s="570"/>
      <c r="L309" s="570"/>
      <c r="M309" s="570"/>
      <c r="N309" s="570"/>
      <c r="O309" s="570"/>
      <c r="AB309" s="131"/>
      <c r="AC309" s="20"/>
      <c r="AD309" s="472" t="s">
        <v>626</v>
      </c>
      <c r="AE309" s="477">
        <v>0</v>
      </c>
      <c r="AF309" s="492">
        <v>0</v>
      </c>
      <c r="AG309" s="456"/>
    </row>
    <row r="310" spans="3:33">
      <c r="C310" s="570"/>
      <c r="D310" s="570"/>
      <c r="E310" s="570"/>
      <c r="F310" s="570"/>
      <c r="G310" s="570"/>
      <c r="H310" s="570"/>
      <c r="I310" s="570"/>
      <c r="J310" s="570"/>
      <c r="K310" s="570"/>
      <c r="L310" s="570"/>
      <c r="M310" s="570"/>
      <c r="N310" s="570"/>
      <c r="O310" s="570"/>
      <c r="AB310" s="131"/>
      <c r="AC310" s="20"/>
      <c r="AD310" s="472" t="s">
        <v>629</v>
      </c>
      <c r="AE310" s="477">
        <v>0</v>
      </c>
      <c r="AF310" s="492">
        <v>0</v>
      </c>
      <c r="AG310" s="456"/>
    </row>
    <row r="311" spans="3:33">
      <c r="C311" s="570"/>
      <c r="D311" s="570"/>
      <c r="E311" s="570"/>
      <c r="F311" s="570"/>
      <c r="G311" s="570"/>
      <c r="H311" s="570"/>
      <c r="I311" s="570"/>
      <c r="J311" s="570"/>
      <c r="K311" s="570"/>
      <c r="L311" s="570"/>
      <c r="M311" s="570"/>
      <c r="N311" s="570"/>
      <c r="O311" s="570"/>
      <c r="AB311" s="131"/>
      <c r="AC311" s="20"/>
      <c r="AD311" s="472" t="s">
        <v>632</v>
      </c>
      <c r="AE311" s="477">
        <v>5776300</v>
      </c>
      <c r="AF311" s="492">
        <v>5724245.532059893</v>
      </c>
      <c r="AG311" s="456"/>
    </row>
    <row r="312" spans="3:33">
      <c r="C312" s="570"/>
      <c r="D312" s="570"/>
      <c r="E312" s="570"/>
      <c r="F312" s="570"/>
      <c r="G312" s="570"/>
      <c r="H312" s="570"/>
      <c r="I312" s="570"/>
      <c r="J312" s="570"/>
      <c r="K312" s="570"/>
      <c r="L312" s="570"/>
      <c r="M312" s="570"/>
      <c r="N312" s="570"/>
      <c r="O312" s="570"/>
      <c r="AB312" s="131"/>
      <c r="AC312" s="20"/>
      <c r="AD312" s="115" t="s">
        <v>635</v>
      </c>
      <c r="AE312" s="477">
        <v>-6269200</v>
      </c>
      <c r="AF312" s="492">
        <v>-6212703.6493239421</v>
      </c>
      <c r="AG312" s="456"/>
    </row>
    <row r="313" spans="3:33">
      <c r="C313" s="570"/>
      <c r="D313" s="570"/>
      <c r="E313" s="570"/>
      <c r="F313" s="570"/>
      <c r="G313" s="570"/>
      <c r="H313" s="570"/>
      <c r="I313" s="570"/>
      <c r="J313" s="570"/>
      <c r="K313" s="570"/>
      <c r="L313" s="570"/>
      <c r="M313" s="570"/>
      <c r="N313" s="570"/>
      <c r="O313" s="570"/>
      <c r="AB313" s="505"/>
      <c r="AC313" s="506"/>
      <c r="AD313" s="507" t="s">
        <v>38</v>
      </c>
      <c r="AE313" s="508">
        <v>22324100</v>
      </c>
      <c r="AF313" s="509">
        <v>22122921.192157306</v>
      </c>
      <c r="AG313" s="456"/>
    </row>
    <row r="314" spans="3:33">
      <c r="C314" s="570"/>
      <c r="D314" s="570"/>
      <c r="E314" s="570"/>
      <c r="F314" s="570"/>
      <c r="G314" s="570"/>
      <c r="H314" s="570"/>
      <c r="I314" s="570"/>
      <c r="J314" s="570"/>
      <c r="K314" s="570"/>
      <c r="L314" s="570"/>
      <c r="M314" s="570"/>
      <c r="N314" s="570"/>
      <c r="O314" s="570"/>
      <c r="Z314" s="660"/>
      <c r="AB314" s="487"/>
      <c r="AC314" s="517" t="s">
        <v>798</v>
      </c>
      <c r="AD314" s="518"/>
      <c r="AE314" s="519"/>
      <c r="AF314" s="520"/>
      <c r="AG314" s="456"/>
    </row>
    <row r="315" spans="3:33">
      <c r="C315" s="570"/>
      <c r="D315" s="570"/>
      <c r="E315" s="570"/>
      <c r="F315" s="570"/>
      <c r="G315" s="570"/>
      <c r="H315" s="570"/>
      <c r="I315" s="570"/>
      <c r="J315" s="570"/>
      <c r="K315" s="570"/>
      <c r="L315" s="570"/>
      <c r="M315" s="570"/>
      <c r="N315" s="570"/>
      <c r="O315" s="570"/>
      <c r="Z315" s="660"/>
      <c r="AB315" s="487"/>
      <c r="AC315" s="522"/>
      <c r="AD315" s="518" t="s">
        <v>623</v>
      </c>
      <c r="AE315" s="477">
        <v>1381100</v>
      </c>
      <c r="AF315" s="492">
        <v>1368653.896841909</v>
      </c>
      <c r="AG315" s="456"/>
    </row>
    <row r="316" spans="3:33">
      <c r="C316" s="570"/>
      <c r="D316" s="570"/>
      <c r="E316" s="570"/>
      <c r="F316" s="570"/>
      <c r="G316" s="570"/>
      <c r="H316" s="570"/>
      <c r="I316" s="570"/>
      <c r="J316" s="570"/>
      <c r="K316" s="570"/>
      <c r="L316" s="570"/>
      <c r="M316" s="570"/>
      <c r="N316" s="570"/>
      <c r="O316" s="570"/>
      <c r="Z316" s="660"/>
      <c r="AB316" s="487"/>
      <c r="AC316" s="522"/>
      <c r="AD316" s="518" t="s">
        <v>625</v>
      </c>
      <c r="AE316" s="477">
        <v>0</v>
      </c>
      <c r="AF316" s="492">
        <v>0</v>
      </c>
      <c r="AG316" s="456"/>
    </row>
    <row r="317" spans="3:33">
      <c r="C317" s="570"/>
      <c r="D317" s="570"/>
      <c r="E317" s="570"/>
      <c r="F317" s="570"/>
      <c r="G317" s="570"/>
      <c r="H317" s="570"/>
      <c r="I317" s="570"/>
      <c r="J317" s="570"/>
      <c r="K317" s="570"/>
      <c r="L317" s="570"/>
      <c r="M317" s="570"/>
      <c r="N317" s="570"/>
      <c r="O317" s="570"/>
      <c r="Z317" s="660"/>
      <c r="AB317" s="487"/>
      <c r="AC317" s="522"/>
      <c r="AD317" s="518" t="s">
        <v>626</v>
      </c>
      <c r="AE317" s="477">
        <v>0</v>
      </c>
      <c r="AF317" s="492">
        <v>0</v>
      </c>
      <c r="AG317" s="456"/>
    </row>
    <row r="318" spans="3:33">
      <c r="C318" s="570"/>
      <c r="D318" s="570"/>
      <c r="E318" s="570"/>
      <c r="F318" s="570"/>
      <c r="G318" s="570"/>
      <c r="H318" s="570"/>
      <c r="I318" s="570"/>
      <c r="J318" s="570"/>
      <c r="K318" s="570"/>
      <c r="L318" s="570"/>
      <c r="M318" s="570"/>
      <c r="N318" s="570"/>
      <c r="O318" s="570"/>
      <c r="Z318" s="660"/>
      <c r="AB318" s="487"/>
      <c r="AC318" s="522"/>
      <c r="AD318" s="518" t="s">
        <v>629</v>
      </c>
      <c r="AE318" s="477">
        <v>0</v>
      </c>
      <c r="AF318" s="492">
        <v>0</v>
      </c>
      <c r="AG318" s="456"/>
    </row>
    <row r="319" spans="3:33">
      <c r="C319" s="570"/>
      <c r="D319" s="570"/>
      <c r="E319" s="570"/>
      <c r="F319" s="570"/>
      <c r="G319" s="570"/>
      <c r="H319" s="570"/>
      <c r="I319" s="570"/>
      <c r="J319" s="570"/>
      <c r="K319" s="570"/>
      <c r="L319" s="570"/>
      <c r="M319" s="570"/>
      <c r="N319" s="570"/>
      <c r="O319" s="570"/>
      <c r="Z319" s="660"/>
      <c r="AB319" s="487"/>
      <c r="AC319" s="522"/>
      <c r="AD319" s="518" t="s">
        <v>632</v>
      </c>
      <c r="AE319" s="477">
        <v>215100</v>
      </c>
      <c r="AF319" s="492">
        <v>213161.57643233266</v>
      </c>
      <c r="AG319" s="456"/>
    </row>
    <row r="320" spans="3:33">
      <c r="C320" s="570"/>
      <c r="D320" s="570"/>
      <c r="E320" s="570"/>
      <c r="F320" s="570"/>
      <c r="G320" s="570"/>
      <c r="H320" s="570"/>
      <c r="I320" s="570"/>
      <c r="J320" s="570"/>
      <c r="K320" s="570"/>
      <c r="L320" s="570"/>
      <c r="M320" s="570"/>
      <c r="N320" s="570"/>
      <c r="O320" s="570"/>
      <c r="Z320" s="660"/>
      <c r="AB320" s="487"/>
      <c r="AC320" s="522"/>
      <c r="AD320" s="524" t="s">
        <v>635</v>
      </c>
      <c r="AE320" s="477">
        <v>-385200</v>
      </c>
      <c r="AF320" s="492">
        <v>-381728.68080769194</v>
      </c>
      <c r="AG320" s="456"/>
    </row>
    <row r="321" spans="3:33">
      <c r="C321" s="570"/>
      <c r="D321" s="570"/>
      <c r="E321" s="570"/>
      <c r="F321" s="570"/>
      <c r="G321" s="570"/>
      <c r="H321" s="570"/>
      <c r="I321" s="570"/>
      <c r="J321" s="570"/>
      <c r="K321" s="570"/>
      <c r="L321" s="570"/>
      <c r="M321" s="570"/>
      <c r="N321" s="570"/>
      <c r="O321" s="570"/>
      <c r="Z321" s="660"/>
      <c r="AB321" s="505"/>
      <c r="AC321" s="506"/>
      <c r="AD321" s="507" t="s">
        <v>38</v>
      </c>
      <c r="AE321" s="508">
        <v>1211000</v>
      </c>
      <c r="AF321" s="509">
        <v>1200086.7924665497</v>
      </c>
      <c r="AG321" s="456"/>
    </row>
    <row r="322" spans="3:33">
      <c r="C322" s="570"/>
      <c r="D322" s="570"/>
      <c r="E322" s="570"/>
      <c r="F322" s="570"/>
      <c r="G322" s="570"/>
      <c r="H322" s="570"/>
      <c r="I322" s="570"/>
      <c r="J322" s="570"/>
      <c r="K322" s="570"/>
      <c r="L322" s="570"/>
      <c r="M322" s="570"/>
      <c r="N322" s="570"/>
      <c r="O322" s="570"/>
      <c r="AB322" s="131"/>
      <c r="AC322" s="490" t="s">
        <v>697</v>
      </c>
      <c r="AD322" s="472"/>
      <c r="AE322" s="477"/>
      <c r="AF322" s="523"/>
      <c r="AG322" s="456"/>
    </row>
    <row r="323" spans="3:33">
      <c r="C323" s="570"/>
      <c r="D323" s="570"/>
      <c r="E323" s="570"/>
      <c r="F323" s="570"/>
      <c r="G323" s="570"/>
      <c r="H323" s="570"/>
      <c r="I323" s="570"/>
      <c r="J323" s="570"/>
      <c r="K323" s="570"/>
      <c r="L323" s="570"/>
      <c r="M323" s="570"/>
      <c r="N323" s="570"/>
      <c r="O323" s="570"/>
      <c r="AB323" s="131"/>
      <c r="AC323" s="20"/>
      <c r="AD323" s="472" t="s">
        <v>623</v>
      </c>
      <c r="AE323" s="477">
        <v>968500</v>
      </c>
      <c r="AF323" s="492">
        <v>959772.13749285985</v>
      </c>
      <c r="AG323" s="456"/>
    </row>
    <row r="324" spans="3:33">
      <c r="C324" s="570"/>
      <c r="D324" s="570"/>
      <c r="E324" s="570"/>
      <c r="F324" s="570"/>
      <c r="G324" s="570"/>
      <c r="H324" s="570"/>
      <c r="I324" s="570"/>
      <c r="J324" s="570"/>
      <c r="K324" s="570"/>
      <c r="L324" s="570"/>
      <c r="M324" s="570"/>
      <c r="N324" s="570"/>
      <c r="O324" s="570"/>
      <c r="AB324" s="131"/>
      <c r="AC324" s="20"/>
      <c r="AD324" s="472" t="s">
        <v>625</v>
      </c>
      <c r="AE324" s="477">
        <v>0</v>
      </c>
      <c r="AF324" s="492">
        <v>0</v>
      </c>
      <c r="AG324" s="456"/>
    </row>
    <row r="325" spans="3:33">
      <c r="C325" s="570"/>
      <c r="D325" s="570"/>
      <c r="E325" s="570"/>
      <c r="F325" s="570"/>
      <c r="G325" s="570"/>
      <c r="H325" s="570"/>
      <c r="I325" s="570"/>
      <c r="J325" s="570"/>
      <c r="K325" s="570"/>
      <c r="L325" s="570"/>
      <c r="M325" s="570"/>
      <c r="N325" s="570"/>
      <c r="O325" s="570"/>
      <c r="AB325" s="131"/>
      <c r="AC325" s="20"/>
      <c r="AD325" s="472" t="s">
        <v>626</v>
      </c>
      <c r="AE325" s="477">
        <v>0</v>
      </c>
      <c r="AF325" s="492">
        <v>0</v>
      </c>
      <c r="AG325" s="456"/>
    </row>
    <row r="326" spans="3:33">
      <c r="C326" s="570"/>
      <c r="D326" s="570"/>
      <c r="E326" s="570"/>
      <c r="F326" s="570"/>
      <c r="G326" s="570"/>
      <c r="H326" s="570"/>
      <c r="I326" s="570"/>
      <c r="J326" s="570"/>
      <c r="K326" s="570"/>
      <c r="L326" s="570"/>
      <c r="M326" s="570"/>
      <c r="N326" s="570"/>
      <c r="O326" s="570"/>
      <c r="AB326" s="131"/>
      <c r="AC326" s="20"/>
      <c r="AD326" s="472" t="s">
        <v>629</v>
      </c>
      <c r="AE326" s="477">
        <v>0</v>
      </c>
      <c r="AF326" s="492">
        <v>0</v>
      </c>
      <c r="AG326" s="456"/>
    </row>
    <row r="327" spans="3:33">
      <c r="C327" s="570"/>
      <c r="D327" s="570"/>
      <c r="E327" s="570"/>
      <c r="F327" s="570"/>
      <c r="G327" s="570"/>
      <c r="H327" s="570"/>
      <c r="I327" s="570"/>
      <c r="J327" s="570"/>
      <c r="K327" s="570"/>
      <c r="L327" s="570"/>
      <c r="M327" s="570"/>
      <c r="N327" s="570"/>
      <c r="O327" s="570"/>
      <c r="AB327" s="131"/>
      <c r="AC327" s="20"/>
      <c r="AD327" s="472" t="s">
        <v>632</v>
      </c>
      <c r="AE327" s="477">
        <v>45200</v>
      </c>
      <c r="AF327" s="492">
        <v>44792.669710559901</v>
      </c>
      <c r="AG327" s="456"/>
    </row>
    <row r="328" spans="3:33">
      <c r="C328" s="570"/>
      <c r="D328" s="570"/>
      <c r="E328" s="570"/>
      <c r="F328" s="570"/>
      <c r="G328" s="570"/>
      <c r="H328" s="570"/>
      <c r="I328" s="570"/>
      <c r="J328" s="570"/>
      <c r="K328" s="570"/>
      <c r="L328" s="570"/>
      <c r="M328" s="570"/>
      <c r="N328" s="570"/>
      <c r="O328" s="570"/>
      <c r="AB328" s="131"/>
      <c r="AC328" s="20"/>
      <c r="AD328" s="115" t="s">
        <v>635</v>
      </c>
      <c r="AE328" s="477">
        <v>0</v>
      </c>
      <c r="AF328" s="492">
        <v>0</v>
      </c>
      <c r="AG328" s="456"/>
    </row>
    <row r="329" spans="3:33">
      <c r="C329" s="570"/>
      <c r="D329" s="570"/>
      <c r="E329" s="570"/>
      <c r="F329" s="570"/>
      <c r="G329" s="570"/>
      <c r="H329" s="570"/>
      <c r="I329" s="570"/>
      <c r="J329" s="570"/>
      <c r="K329" s="570"/>
      <c r="L329" s="570"/>
      <c r="M329" s="570"/>
      <c r="N329" s="570"/>
      <c r="O329" s="570"/>
      <c r="AB329" s="487"/>
      <c r="AC329" s="82"/>
      <c r="AD329" s="536" t="s">
        <v>38</v>
      </c>
      <c r="AE329" s="519">
        <v>1013700</v>
      </c>
      <c r="AF329" s="520">
        <v>1004564.8072034197</v>
      </c>
      <c r="AG329" s="456"/>
    </row>
    <row r="330" spans="3:33">
      <c r="C330" s="570"/>
      <c r="D330" s="570"/>
      <c r="E330" s="570"/>
      <c r="F330" s="570"/>
      <c r="G330" s="570"/>
      <c r="H330" s="570"/>
      <c r="I330" s="570"/>
      <c r="J330" s="570"/>
      <c r="K330" s="570"/>
      <c r="L330" s="570"/>
      <c r="M330" s="570"/>
      <c r="N330" s="570"/>
      <c r="O330" s="570"/>
      <c r="AB330" s="525"/>
      <c r="AC330" s="526" t="s">
        <v>38</v>
      </c>
      <c r="AD330" s="527"/>
      <c r="AE330" s="528">
        <v>39845300</v>
      </c>
      <c r="AF330" s="528">
        <v>39486224.832260452</v>
      </c>
      <c r="AG330" s="456"/>
    </row>
    <row r="331" spans="3:33">
      <c r="C331" s="570"/>
      <c r="D331" s="570"/>
      <c r="E331" s="570"/>
      <c r="F331" s="570"/>
      <c r="G331" s="570"/>
      <c r="H331" s="570"/>
      <c r="I331" s="570"/>
      <c r="J331" s="570"/>
      <c r="K331" s="570"/>
      <c r="L331" s="570"/>
      <c r="M331" s="570"/>
      <c r="N331" s="570"/>
      <c r="O331" s="570"/>
      <c r="Z331" s="660"/>
      <c r="AB331" s="483" t="s">
        <v>799</v>
      </c>
      <c r="AD331" s="485"/>
      <c r="AE331" s="511"/>
      <c r="AF331" s="512"/>
      <c r="AG331" s="456"/>
    </row>
    <row r="332" spans="3:33">
      <c r="C332" s="570"/>
      <c r="D332" s="570"/>
      <c r="E332" s="570"/>
      <c r="F332" s="570"/>
      <c r="G332" s="570"/>
      <c r="H332" s="570"/>
      <c r="I332" s="570"/>
      <c r="J332" s="570"/>
      <c r="K332" s="570"/>
      <c r="L332" s="570"/>
      <c r="M332" s="570"/>
      <c r="N332" s="570"/>
      <c r="O332" s="570"/>
      <c r="Z332" s="660"/>
      <c r="AB332" s="131"/>
      <c r="AC332" s="20"/>
      <c r="AD332" s="472" t="s">
        <v>623</v>
      </c>
      <c r="AE332" s="477">
        <v>23182200</v>
      </c>
      <c r="AF332" s="492">
        <v>22973288.224870395</v>
      </c>
      <c r="AG332" s="456"/>
    </row>
    <row r="333" spans="3:33">
      <c r="C333" s="570"/>
      <c r="D333" s="570"/>
      <c r="E333" s="570"/>
      <c r="F333" s="570"/>
      <c r="G333" s="570"/>
      <c r="H333" s="570"/>
      <c r="I333" s="570"/>
      <c r="J333" s="570"/>
      <c r="K333" s="570"/>
      <c r="L333" s="570"/>
      <c r="M333" s="570"/>
      <c r="N333" s="570"/>
      <c r="O333" s="570"/>
      <c r="Z333" s="660"/>
      <c r="AB333" s="131"/>
      <c r="AC333" s="20"/>
      <c r="AD333" s="472" t="s">
        <v>625</v>
      </c>
      <c r="AE333" s="477">
        <v>1140700</v>
      </c>
      <c r="AF333" s="492">
        <v>1130420.3172308779</v>
      </c>
      <c r="AG333" s="456"/>
    </row>
    <row r="334" spans="3:33">
      <c r="C334" s="570"/>
      <c r="D334" s="570"/>
      <c r="E334" s="570"/>
      <c r="F334" s="570"/>
      <c r="G334" s="570"/>
      <c r="H334" s="570"/>
      <c r="I334" s="570"/>
      <c r="J334" s="570"/>
      <c r="K334" s="570"/>
      <c r="L334" s="570"/>
      <c r="M334" s="570"/>
      <c r="N334" s="570"/>
      <c r="O334" s="570"/>
      <c r="Z334" s="660"/>
      <c r="AB334" s="131"/>
      <c r="AC334" s="20"/>
      <c r="AD334" s="472" t="s">
        <v>626</v>
      </c>
      <c r="AE334" s="477">
        <v>100000</v>
      </c>
      <c r="AF334" s="492">
        <v>99098.826793274129</v>
      </c>
      <c r="AG334" s="456"/>
    </row>
    <row r="335" spans="3:33">
      <c r="C335" s="570"/>
      <c r="D335" s="570"/>
      <c r="E335" s="570"/>
      <c r="F335" s="570"/>
      <c r="G335" s="570"/>
      <c r="H335" s="570"/>
      <c r="I335" s="570"/>
      <c r="J335" s="570"/>
      <c r="K335" s="570"/>
      <c r="L335" s="570"/>
      <c r="M335" s="570"/>
      <c r="N335" s="570"/>
      <c r="O335" s="570"/>
      <c r="Z335" s="660"/>
      <c r="AB335" s="131"/>
      <c r="AC335" s="20"/>
      <c r="AD335" s="472" t="s">
        <v>629</v>
      </c>
      <c r="AE335" s="477">
        <v>0</v>
      </c>
      <c r="AF335" s="492">
        <v>0</v>
      </c>
      <c r="AG335" s="456"/>
    </row>
    <row r="336" spans="3:33">
      <c r="C336" s="570"/>
      <c r="D336" s="570"/>
      <c r="E336" s="570"/>
      <c r="F336" s="570"/>
      <c r="G336" s="570"/>
      <c r="H336" s="570"/>
      <c r="I336" s="570"/>
      <c r="J336" s="570"/>
      <c r="K336" s="570"/>
      <c r="L336" s="570"/>
      <c r="M336" s="570"/>
      <c r="N336" s="570"/>
      <c r="O336" s="570"/>
      <c r="Z336" s="660"/>
      <c r="AB336" s="131"/>
      <c r="AC336" s="20"/>
      <c r="AD336" s="472" t="s">
        <v>632</v>
      </c>
      <c r="AE336" s="477">
        <v>1336200</v>
      </c>
      <c r="AF336" s="492">
        <v>1324158.523611729</v>
      </c>
      <c r="AG336" s="456"/>
    </row>
    <row r="337" spans="3:33">
      <c r="C337" s="570"/>
      <c r="D337" s="570"/>
      <c r="E337" s="570"/>
      <c r="F337" s="570"/>
      <c r="G337" s="570"/>
      <c r="H337" s="570"/>
      <c r="I337" s="570"/>
      <c r="J337" s="570"/>
      <c r="K337" s="570"/>
      <c r="L337" s="570"/>
      <c r="M337" s="570"/>
      <c r="N337" s="570"/>
      <c r="O337" s="570"/>
      <c r="Z337" s="660"/>
      <c r="AB337" s="131"/>
      <c r="AC337" s="20"/>
      <c r="AD337" s="115" t="s">
        <v>635</v>
      </c>
      <c r="AE337" s="477">
        <v>0</v>
      </c>
      <c r="AF337" s="492">
        <v>0</v>
      </c>
      <c r="AG337" s="456"/>
    </row>
    <row r="338" spans="3:33">
      <c r="C338" s="570"/>
      <c r="D338" s="570"/>
      <c r="E338" s="570"/>
      <c r="F338" s="570"/>
      <c r="G338" s="570"/>
      <c r="H338" s="570"/>
      <c r="I338" s="570"/>
      <c r="J338" s="570"/>
      <c r="K338" s="570"/>
      <c r="L338" s="570"/>
      <c r="M338" s="570"/>
      <c r="N338" s="570"/>
      <c r="O338" s="570"/>
      <c r="Z338" s="660"/>
      <c r="AB338" s="505"/>
      <c r="AC338" s="506"/>
      <c r="AD338" s="507" t="s">
        <v>38</v>
      </c>
      <c r="AE338" s="508">
        <v>25759100</v>
      </c>
      <c r="AF338" s="509">
        <v>25526965.892506275</v>
      </c>
      <c r="AG338" s="456"/>
    </row>
    <row r="339" spans="3:33">
      <c r="C339" s="570"/>
      <c r="D339" s="570"/>
      <c r="E339" s="570"/>
      <c r="F339" s="570"/>
      <c r="G339" s="570"/>
      <c r="H339" s="570"/>
      <c r="I339" s="570"/>
      <c r="J339" s="570"/>
      <c r="K339" s="570"/>
      <c r="L339" s="570"/>
      <c r="M339" s="570"/>
      <c r="N339" s="570"/>
      <c r="O339" s="570"/>
      <c r="AB339" s="483" t="s">
        <v>800</v>
      </c>
      <c r="AC339" s="484"/>
      <c r="AD339" s="485"/>
      <c r="AE339" s="511"/>
      <c r="AF339" s="115"/>
      <c r="AG339" s="456"/>
    </row>
    <row r="340" spans="3:33">
      <c r="C340" s="570"/>
      <c r="D340" s="570"/>
      <c r="E340" s="570"/>
      <c r="F340" s="570"/>
      <c r="G340" s="570"/>
      <c r="H340" s="570"/>
      <c r="I340" s="570"/>
      <c r="J340" s="570"/>
      <c r="K340" s="570"/>
      <c r="L340" s="570"/>
      <c r="M340" s="570"/>
      <c r="N340" s="570"/>
      <c r="O340" s="570"/>
      <c r="AB340" s="471"/>
      <c r="AC340" s="490" t="s">
        <v>801</v>
      </c>
      <c r="AD340" s="472"/>
      <c r="AE340" s="477"/>
      <c r="AF340" s="115"/>
      <c r="AG340" s="456"/>
    </row>
    <row r="341" spans="3:33">
      <c r="C341" s="570"/>
      <c r="D341" s="570"/>
      <c r="E341" s="570"/>
      <c r="F341" s="570"/>
      <c r="G341" s="570"/>
      <c r="H341" s="570"/>
      <c r="I341" s="570"/>
      <c r="J341" s="570"/>
      <c r="K341" s="570"/>
      <c r="L341" s="570"/>
      <c r="M341" s="570"/>
      <c r="N341" s="570"/>
      <c r="O341" s="570"/>
      <c r="AB341" s="471"/>
      <c r="AC341" s="20"/>
      <c r="AD341" s="472" t="s">
        <v>623</v>
      </c>
      <c r="AE341" s="477">
        <v>4195400</v>
      </c>
      <c r="AF341" s="492">
        <v>4157592.1792850229</v>
      </c>
      <c r="AG341" s="456"/>
    </row>
    <row r="342" spans="3:33">
      <c r="C342" s="570"/>
      <c r="D342" s="570"/>
      <c r="E342" s="570"/>
      <c r="F342" s="570"/>
      <c r="G342" s="570"/>
      <c r="H342" s="570"/>
      <c r="I342" s="570"/>
      <c r="J342" s="570"/>
      <c r="K342" s="570"/>
      <c r="L342" s="570"/>
      <c r="M342" s="570"/>
      <c r="N342" s="570"/>
      <c r="O342" s="570"/>
      <c r="AB342" s="471"/>
      <c r="AC342" s="20"/>
      <c r="AD342" s="472" t="s">
        <v>625</v>
      </c>
      <c r="AE342" s="477">
        <v>520000</v>
      </c>
      <c r="AF342" s="492">
        <v>515313.89932502544</v>
      </c>
      <c r="AG342" s="456"/>
    </row>
    <row r="343" spans="3:33">
      <c r="C343" s="570"/>
      <c r="D343" s="570"/>
      <c r="E343" s="570"/>
      <c r="F343" s="570"/>
      <c r="G343" s="570"/>
      <c r="H343" s="570"/>
      <c r="I343" s="570"/>
      <c r="J343" s="570"/>
      <c r="K343" s="570"/>
      <c r="L343" s="570"/>
      <c r="M343" s="570"/>
      <c r="N343" s="570"/>
      <c r="O343" s="570"/>
      <c r="AB343" s="131"/>
      <c r="AC343" s="20"/>
      <c r="AD343" s="472" t="s">
        <v>626</v>
      </c>
      <c r="AE343" s="477">
        <v>0</v>
      </c>
      <c r="AF343" s="492">
        <v>0</v>
      </c>
      <c r="AG343" s="456"/>
    </row>
    <row r="344" spans="3:33">
      <c r="C344" s="570"/>
      <c r="D344" s="570"/>
      <c r="E344" s="570"/>
      <c r="F344" s="570"/>
      <c r="G344" s="570"/>
      <c r="H344" s="570"/>
      <c r="I344" s="570"/>
      <c r="J344" s="570"/>
      <c r="K344" s="570"/>
      <c r="L344" s="570"/>
      <c r="M344" s="570"/>
      <c r="N344" s="570"/>
      <c r="O344" s="570"/>
      <c r="AB344" s="131"/>
      <c r="AC344" s="20"/>
      <c r="AD344" s="472" t="s">
        <v>629</v>
      </c>
      <c r="AE344" s="477">
        <v>0</v>
      </c>
      <c r="AF344" s="492">
        <v>0</v>
      </c>
      <c r="AG344" s="456"/>
    </row>
    <row r="345" spans="3:33">
      <c r="C345" s="570"/>
      <c r="D345" s="570"/>
      <c r="E345" s="570"/>
      <c r="F345" s="570"/>
      <c r="G345" s="570"/>
      <c r="H345" s="570"/>
      <c r="I345" s="570"/>
      <c r="J345" s="570"/>
      <c r="K345" s="570"/>
      <c r="L345" s="570"/>
      <c r="M345" s="570"/>
      <c r="N345" s="570"/>
      <c r="O345" s="570"/>
      <c r="AB345" s="131"/>
      <c r="AC345" s="20"/>
      <c r="AD345" s="472" t="s">
        <v>632</v>
      </c>
      <c r="AE345" s="477">
        <v>263200</v>
      </c>
      <c r="AF345" s="492">
        <v>260828.1121198975</v>
      </c>
      <c r="AG345" s="456"/>
    </row>
    <row r="346" spans="3:33">
      <c r="C346" s="570"/>
      <c r="D346" s="570"/>
      <c r="E346" s="570"/>
      <c r="F346" s="570"/>
      <c r="G346" s="570"/>
      <c r="H346" s="570"/>
      <c r="I346" s="570"/>
      <c r="J346" s="570"/>
      <c r="K346" s="570"/>
      <c r="L346" s="570"/>
      <c r="M346" s="570"/>
      <c r="N346" s="570"/>
      <c r="O346" s="570"/>
      <c r="AB346" s="131"/>
      <c r="AC346" s="20"/>
      <c r="AD346" s="115" t="s">
        <v>635</v>
      </c>
      <c r="AE346" s="477">
        <v>0</v>
      </c>
      <c r="AF346" s="492">
        <v>0</v>
      </c>
      <c r="AG346" s="456"/>
    </row>
    <row r="347" spans="3:33">
      <c r="C347" s="570"/>
      <c r="D347" s="570"/>
      <c r="E347" s="570"/>
      <c r="F347" s="570"/>
      <c r="G347" s="570"/>
      <c r="H347" s="570"/>
      <c r="I347" s="570"/>
      <c r="J347" s="570"/>
      <c r="K347" s="570"/>
      <c r="L347" s="570"/>
      <c r="M347" s="570"/>
      <c r="N347" s="570"/>
      <c r="O347" s="570"/>
      <c r="AB347" s="505"/>
      <c r="AC347" s="506"/>
      <c r="AD347" s="507" t="s">
        <v>38</v>
      </c>
      <c r="AE347" s="508">
        <v>4978600</v>
      </c>
      <c r="AF347" s="509">
        <v>4933734.1907299459</v>
      </c>
      <c r="AG347" s="456"/>
    </row>
    <row r="348" spans="3:33">
      <c r="C348" s="570"/>
      <c r="D348" s="570"/>
      <c r="E348" s="570"/>
      <c r="F348" s="570"/>
      <c r="G348" s="570"/>
      <c r="H348" s="570"/>
      <c r="I348" s="570"/>
      <c r="J348" s="570"/>
      <c r="K348" s="570"/>
      <c r="L348" s="570"/>
      <c r="M348" s="570"/>
      <c r="N348" s="570"/>
      <c r="O348" s="570"/>
      <c r="AB348" s="131"/>
      <c r="AC348" s="661" t="s">
        <v>802</v>
      </c>
      <c r="AD348" s="472"/>
      <c r="AE348" s="477"/>
      <c r="AF348" s="523"/>
    </row>
    <row r="349" spans="3:33">
      <c r="C349" s="570"/>
      <c r="D349" s="570"/>
      <c r="E349" s="570"/>
      <c r="F349" s="570"/>
      <c r="G349" s="570"/>
      <c r="H349" s="570"/>
      <c r="I349" s="570"/>
      <c r="J349" s="570"/>
      <c r="K349" s="570"/>
      <c r="L349" s="570"/>
      <c r="M349" s="570"/>
      <c r="N349" s="570"/>
      <c r="O349" s="570"/>
      <c r="AB349" s="131"/>
      <c r="AC349" s="20"/>
      <c r="AD349" s="472" t="s">
        <v>623</v>
      </c>
      <c r="AE349" s="477">
        <v>6212900</v>
      </c>
      <c r="AF349" s="492">
        <v>6156911.009839328</v>
      </c>
    </row>
    <row r="350" spans="3:33">
      <c r="C350" s="570"/>
      <c r="D350" s="570"/>
      <c r="E350" s="570"/>
      <c r="F350" s="570"/>
      <c r="G350" s="570"/>
      <c r="H350" s="570"/>
      <c r="I350" s="570"/>
      <c r="J350" s="570"/>
      <c r="K350" s="570"/>
      <c r="L350" s="570"/>
      <c r="M350" s="570"/>
      <c r="N350" s="570"/>
      <c r="O350" s="570"/>
      <c r="AB350" s="131"/>
      <c r="AC350" s="20"/>
      <c r="AD350" s="472" t="s">
        <v>625</v>
      </c>
      <c r="AE350" s="477">
        <v>1300000</v>
      </c>
      <c r="AF350" s="492">
        <v>1288284.7483125636</v>
      </c>
    </row>
    <row r="351" spans="3:33">
      <c r="C351" s="570"/>
      <c r="D351" s="570"/>
      <c r="E351" s="570"/>
      <c r="F351" s="570"/>
      <c r="G351" s="570"/>
      <c r="H351" s="570"/>
      <c r="I351" s="570"/>
      <c r="J351" s="570"/>
      <c r="K351" s="570"/>
      <c r="L351" s="570"/>
      <c r="M351" s="570"/>
      <c r="N351" s="570"/>
      <c r="O351" s="570"/>
      <c r="AB351" s="131"/>
      <c r="AC351" s="20"/>
      <c r="AD351" s="472" t="s">
        <v>626</v>
      </c>
      <c r="AE351" s="477">
        <v>0</v>
      </c>
      <c r="AF351" s="492">
        <v>0</v>
      </c>
    </row>
    <row r="352" spans="3:33">
      <c r="C352" s="570"/>
      <c r="D352" s="570"/>
      <c r="E352" s="570"/>
      <c r="F352" s="570"/>
      <c r="G352" s="570"/>
      <c r="H352" s="570"/>
      <c r="I352" s="570"/>
      <c r="J352" s="570"/>
      <c r="K352" s="570"/>
      <c r="L352" s="570"/>
      <c r="M352" s="570"/>
      <c r="N352" s="570"/>
      <c r="O352" s="570"/>
      <c r="AB352" s="131"/>
      <c r="AC352" s="20"/>
      <c r="AD352" s="472" t="s">
        <v>629</v>
      </c>
      <c r="AE352" s="477">
        <v>0</v>
      </c>
      <c r="AF352" s="492">
        <v>0</v>
      </c>
    </row>
    <row r="353" spans="3:32">
      <c r="C353" s="570"/>
      <c r="D353" s="570"/>
      <c r="E353" s="570"/>
      <c r="F353" s="570"/>
      <c r="G353" s="570"/>
      <c r="H353" s="570"/>
      <c r="I353" s="570"/>
      <c r="J353" s="570"/>
      <c r="K353" s="570"/>
      <c r="L353" s="570"/>
      <c r="M353" s="570"/>
      <c r="N353" s="570"/>
      <c r="O353" s="570"/>
      <c r="AB353" s="131"/>
      <c r="AC353" s="20"/>
      <c r="AD353" s="472" t="s">
        <v>632</v>
      </c>
      <c r="AE353" s="477">
        <v>396400</v>
      </c>
      <c r="AF353" s="492">
        <v>392827.74940853863</v>
      </c>
    </row>
    <row r="354" spans="3:32">
      <c r="C354" s="570"/>
      <c r="D354" s="570"/>
      <c r="E354" s="570"/>
      <c r="F354" s="570"/>
      <c r="G354" s="570"/>
      <c r="H354" s="570"/>
      <c r="I354" s="570"/>
      <c r="J354" s="570"/>
      <c r="K354" s="570"/>
      <c r="L354" s="570"/>
      <c r="M354" s="570"/>
      <c r="N354" s="570"/>
      <c r="O354" s="570"/>
      <c r="AB354" s="131"/>
      <c r="AC354" s="20"/>
      <c r="AD354" s="115" t="s">
        <v>635</v>
      </c>
      <c r="AE354" s="477">
        <v>0</v>
      </c>
      <c r="AF354" s="492">
        <v>0</v>
      </c>
    </row>
    <row r="355" spans="3:32">
      <c r="C355" s="570"/>
      <c r="D355" s="570"/>
      <c r="E355" s="570"/>
      <c r="F355" s="570"/>
      <c r="G355" s="570"/>
      <c r="H355" s="570"/>
      <c r="I355" s="570"/>
      <c r="J355" s="570"/>
      <c r="K355" s="570"/>
      <c r="L355" s="570"/>
      <c r="M355" s="570"/>
      <c r="N355" s="570"/>
      <c r="O355" s="570"/>
      <c r="AB355" s="487"/>
      <c r="AC355" s="82"/>
      <c r="AD355" s="536" t="s">
        <v>38</v>
      </c>
      <c r="AE355" s="519">
        <v>7909300</v>
      </c>
      <c r="AF355" s="520">
        <v>7838023.5075604301</v>
      </c>
    </row>
    <row r="356" spans="3:32">
      <c r="C356" s="570"/>
      <c r="D356" s="570"/>
      <c r="E356" s="570"/>
      <c r="F356" s="570"/>
      <c r="G356" s="570"/>
      <c r="H356" s="570"/>
      <c r="I356" s="570"/>
      <c r="J356" s="570"/>
      <c r="K356" s="570"/>
      <c r="L356" s="570"/>
      <c r="M356" s="570"/>
      <c r="N356" s="570"/>
      <c r="O356" s="570"/>
      <c r="AB356" s="129"/>
      <c r="AC356" s="510" t="s">
        <v>697</v>
      </c>
      <c r="AD356" s="485"/>
      <c r="AE356" s="511"/>
      <c r="AF356" s="512"/>
    </row>
    <row r="357" spans="3:32">
      <c r="C357" s="570"/>
      <c r="D357" s="570"/>
      <c r="E357" s="570"/>
      <c r="F357" s="570"/>
      <c r="G357" s="570"/>
      <c r="H357" s="570"/>
      <c r="I357" s="570"/>
      <c r="J357" s="570"/>
      <c r="K357" s="570"/>
      <c r="L357" s="570"/>
      <c r="M357" s="570"/>
      <c r="N357" s="570"/>
      <c r="O357" s="570"/>
      <c r="AB357" s="131"/>
      <c r="AC357" s="20"/>
      <c r="AD357" s="472" t="s">
        <v>623</v>
      </c>
      <c r="AE357" s="477">
        <v>2117200</v>
      </c>
      <c r="AF357" s="492">
        <v>2098120.3608672</v>
      </c>
    </row>
    <row r="358" spans="3:32">
      <c r="C358" s="570"/>
      <c r="D358" s="570"/>
      <c r="E358" s="570"/>
      <c r="F358" s="570"/>
      <c r="G358" s="570"/>
      <c r="H358" s="570"/>
      <c r="I358" s="570"/>
      <c r="J358" s="570"/>
      <c r="K358" s="570"/>
      <c r="L358" s="570"/>
      <c r="M358" s="570"/>
      <c r="N358" s="570"/>
      <c r="O358" s="570"/>
      <c r="AB358" s="131"/>
      <c r="AC358" s="20"/>
      <c r="AD358" s="472" t="s">
        <v>625</v>
      </c>
      <c r="AE358" s="477">
        <v>32000</v>
      </c>
      <c r="AF358" s="492">
        <v>31711.624573847723</v>
      </c>
    </row>
    <row r="359" spans="3:32">
      <c r="C359" s="570"/>
      <c r="D359" s="570"/>
      <c r="E359" s="570"/>
      <c r="F359" s="570"/>
      <c r="G359" s="570"/>
      <c r="H359" s="570"/>
      <c r="I359" s="570"/>
      <c r="J359" s="570"/>
      <c r="K359" s="570"/>
      <c r="L359" s="570"/>
      <c r="M359" s="570"/>
      <c r="N359" s="570"/>
      <c r="O359" s="570"/>
      <c r="AB359" s="131"/>
      <c r="AC359" s="20"/>
      <c r="AD359" s="472" t="s">
        <v>626</v>
      </c>
      <c r="AE359" s="477">
        <v>0</v>
      </c>
      <c r="AF359" s="492">
        <v>0</v>
      </c>
    </row>
    <row r="360" spans="3:32">
      <c r="C360" s="570"/>
      <c r="D360" s="570"/>
      <c r="E360" s="570"/>
      <c r="F360" s="570"/>
      <c r="G360" s="570"/>
      <c r="H360" s="570"/>
      <c r="I360" s="570"/>
      <c r="J360" s="570"/>
      <c r="K360" s="570"/>
      <c r="L360" s="570"/>
      <c r="M360" s="570"/>
      <c r="N360" s="570"/>
      <c r="O360" s="570"/>
      <c r="AB360" s="131"/>
      <c r="AC360" s="20"/>
      <c r="AD360" s="472" t="s">
        <v>629</v>
      </c>
      <c r="AE360" s="477">
        <v>0</v>
      </c>
      <c r="AF360" s="492">
        <v>0</v>
      </c>
    </row>
    <row r="361" spans="3:32">
      <c r="C361" s="570"/>
      <c r="D361" s="570"/>
      <c r="E361" s="570"/>
      <c r="F361" s="570"/>
      <c r="G361" s="570"/>
      <c r="H361" s="570"/>
      <c r="I361" s="570"/>
      <c r="J361" s="570"/>
      <c r="K361" s="570"/>
      <c r="L361" s="570"/>
      <c r="M361" s="570"/>
      <c r="N361" s="570"/>
      <c r="O361" s="570"/>
      <c r="AB361" s="131"/>
      <c r="AC361" s="20"/>
      <c r="AD361" s="472" t="s">
        <v>632</v>
      </c>
      <c r="AE361" s="477">
        <v>160100</v>
      </c>
      <c r="AF361" s="492">
        <v>158657.22169603186</v>
      </c>
    </row>
    <row r="362" spans="3:32">
      <c r="C362" s="570"/>
      <c r="D362" s="570"/>
      <c r="E362" s="570"/>
      <c r="F362" s="570"/>
      <c r="G362" s="570"/>
      <c r="H362" s="570"/>
      <c r="I362" s="570"/>
      <c r="J362" s="570"/>
      <c r="K362" s="570"/>
      <c r="L362" s="570"/>
      <c r="M362" s="570"/>
      <c r="N362" s="570"/>
      <c r="O362" s="570"/>
      <c r="AB362" s="131"/>
      <c r="AC362" s="20"/>
      <c r="AD362" s="115" t="s">
        <v>635</v>
      </c>
      <c r="AE362" s="477">
        <v>0</v>
      </c>
      <c r="AF362" s="492">
        <v>0</v>
      </c>
    </row>
    <row r="363" spans="3:32">
      <c r="C363" s="570"/>
      <c r="D363" s="570"/>
      <c r="E363" s="570"/>
      <c r="F363" s="570"/>
      <c r="G363" s="570"/>
      <c r="H363" s="570"/>
      <c r="I363" s="570"/>
      <c r="J363" s="570"/>
      <c r="K363" s="570"/>
      <c r="L363" s="570"/>
      <c r="M363" s="570"/>
      <c r="N363" s="570"/>
      <c r="O363" s="570"/>
      <c r="AB363" s="505"/>
      <c r="AC363" s="506"/>
      <c r="AD363" s="507" t="s">
        <v>38</v>
      </c>
      <c r="AE363" s="508">
        <v>2309300</v>
      </c>
      <c r="AF363" s="509">
        <v>2288489.2071370794</v>
      </c>
    </row>
    <row r="364" spans="3:32">
      <c r="C364" s="570"/>
      <c r="D364" s="570"/>
      <c r="E364" s="570"/>
      <c r="F364" s="570"/>
      <c r="G364" s="570"/>
      <c r="H364" s="570"/>
      <c r="I364" s="570"/>
      <c r="J364" s="570"/>
      <c r="K364" s="570"/>
      <c r="L364" s="570"/>
      <c r="M364" s="570"/>
      <c r="N364" s="570"/>
      <c r="O364" s="570"/>
      <c r="AB364" s="487"/>
      <c r="AC364" s="82" t="s">
        <v>38</v>
      </c>
      <c r="AD364" s="662"/>
      <c r="AE364" s="519">
        <v>15197200</v>
      </c>
      <c r="AF364" s="520">
        <v>15060246.905427456</v>
      </c>
    </row>
    <row r="365" spans="3:32">
      <c r="C365" s="570"/>
      <c r="D365" s="570"/>
      <c r="E365" s="570"/>
      <c r="F365" s="570"/>
      <c r="G365" s="570"/>
      <c r="H365" s="570"/>
      <c r="I365" s="570"/>
      <c r="J365" s="570"/>
      <c r="K365" s="570"/>
      <c r="L365" s="570"/>
      <c r="M365" s="570"/>
      <c r="N365" s="570"/>
      <c r="O365" s="570"/>
      <c r="AB365" s="483" t="s">
        <v>803</v>
      </c>
      <c r="AC365" s="130"/>
      <c r="AD365" s="485"/>
      <c r="AE365" s="511"/>
      <c r="AF365" s="512"/>
    </row>
    <row r="366" spans="3:32">
      <c r="C366" s="570"/>
      <c r="D366" s="570"/>
      <c r="E366" s="570"/>
      <c r="F366" s="570"/>
      <c r="G366" s="570"/>
      <c r="H366" s="570"/>
      <c r="I366" s="570"/>
      <c r="J366" s="570"/>
      <c r="K366" s="570"/>
      <c r="L366" s="570"/>
      <c r="M366" s="570"/>
      <c r="N366" s="570"/>
      <c r="O366" s="570"/>
      <c r="AB366" s="131"/>
      <c r="AC366" s="20"/>
      <c r="AD366" s="472" t="s">
        <v>623</v>
      </c>
      <c r="AE366" s="477">
        <v>8045900</v>
      </c>
      <c r="AF366" s="492">
        <v>7973392.5049600434</v>
      </c>
    </row>
    <row r="367" spans="3:32">
      <c r="C367" s="570"/>
      <c r="D367" s="570"/>
      <c r="E367" s="570"/>
      <c r="F367" s="570"/>
      <c r="G367" s="570"/>
      <c r="H367" s="570"/>
      <c r="I367" s="570"/>
      <c r="J367" s="570"/>
      <c r="K367" s="570"/>
      <c r="L367" s="570"/>
      <c r="M367" s="570"/>
      <c r="N367" s="570"/>
      <c r="O367" s="570"/>
      <c r="AB367" s="131"/>
      <c r="AC367" s="20"/>
      <c r="AD367" s="472" t="s">
        <v>625</v>
      </c>
      <c r="AE367" s="477">
        <v>6162500</v>
      </c>
      <c r="AF367" s="492">
        <v>6106965.201135518</v>
      </c>
    </row>
    <row r="368" spans="3:32">
      <c r="C368" s="570"/>
      <c r="D368" s="570"/>
      <c r="E368" s="570"/>
      <c r="F368" s="570"/>
      <c r="G368" s="570"/>
      <c r="H368" s="570"/>
      <c r="I368" s="570"/>
      <c r="J368" s="570"/>
      <c r="K368" s="570"/>
      <c r="L368" s="570"/>
      <c r="M368" s="570"/>
      <c r="N368" s="570"/>
      <c r="O368" s="570"/>
      <c r="AB368" s="131"/>
      <c r="AC368" s="20"/>
      <c r="AD368" s="472" t="s">
        <v>626</v>
      </c>
      <c r="AE368" s="477">
        <v>0</v>
      </c>
      <c r="AF368" s="492">
        <v>0</v>
      </c>
    </row>
    <row r="369" spans="3:32">
      <c r="C369" s="570"/>
      <c r="D369" s="570"/>
      <c r="E369" s="570"/>
      <c r="F369" s="570"/>
      <c r="G369" s="570"/>
      <c r="H369" s="570"/>
      <c r="I369" s="570"/>
      <c r="J369" s="570"/>
      <c r="K369" s="570"/>
      <c r="L369" s="570"/>
      <c r="M369" s="570"/>
      <c r="N369" s="570"/>
      <c r="O369" s="570"/>
      <c r="AB369" s="131"/>
      <c r="AC369" s="20"/>
      <c r="AD369" s="472" t="s">
        <v>629</v>
      </c>
      <c r="AE369" s="477">
        <v>0</v>
      </c>
      <c r="AF369" s="492">
        <v>0</v>
      </c>
    </row>
    <row r="370" spans="3:32">
      <c r="C370" s="570"/>
      <c r="D370" s="570"/>
      <c r="E370" s="570"/>
      <c r="F370" s="570"/>
      <c r="G370" s="570"/>
      <c r="H370" s="570"/>
      <c r="I370" s="570"/>
      <c r="J370" s="570"/>
      <c r="K370" s="570"/>
      <c r="L370" s="570"/>
      <c r="M370" s="570"/>
      <c r="N370" s="570"/>
      <c r="O370" s="570"/>
      <c r="AB370" s="131"/>
      <c r="AC370" s="20"/>
      <c r="AD370" s="472" t="s">
        <v>632</v>
      </c>
      <c r="AE370" s="477">
        <v>347500</v>
      </c>
      <c r="AF370" s="492">
        <v>344368.4231066276</v>
      </c>
    </row>
    <row r="371" spans="3:32">
      <c r="C371" s="570"/>
      <c r="D371" s="570"/>
      <c r="E371" s="570"/>
      <c r="F371" s="570"/>
      <c r="G371" s="570"/>
      <c r="H371" s="570"/>
      <c r="I371" s="570"/>
      <c r="J371" s="570"/>
      <c r="K371" s="570"/>
      <c r="L371" s="570"/>
      <c r="M371" s="570"/>
      <c r="N371" s="570"/>
      <c r="O371" s="570"/>
      <c r="AB371" s="131"/>
      <c r="AC371" s="20"/>
      <c r="AD371" s="115" t="s">
        <v>635</v>
      </c>
      <c r="AE371" s="477">
        <v>-3365100</v>
      </c>
      <c r="AF371" s="492">
        <v>-3334774.620420468</v>
      </c>
    </row>
    <row r="372" spans="3:32">
      <c r="C372" s="570"/>
      <c r="D372" s="570"/>
      <c r="E372" s="570"/>
      <c r="F372" s="570"/>
      <c r="G372" s="570"/>
      <c r="H372" s="570"/>
      <c r="I372" s="570"/>
      <c r="J372" s="570"/>
      <c r="K372" s="570"/>
      <c r="L372" s="570"/>
      <c r="M372" s="570"/>
      <c r="N372" s="570"/>
      <c r="O372" s="570"/>
      <c r="AB372" s="505"/>
      <c r="AC372" s="506"/>
      <c r="AD372" s="507" t="s">
        <v>38</v>
      </c>
      <c r="AE372" s="508">
        <v>11190800</v>
      </c>
      <c r="AF372" s="509">
        <v>11089951.50878172</v>
      </c>
    </row>
    <row r="373" spans="3:32">
      <c r="C373" s="570"/>
      <c r="D373" s="570"/>
      <c r="E373" s="570"/>
      <c r="F373" s="570"/>
      <c r="G373" s="570"/>
      <c r="H373" s="570"/>
      <c r="I373" s="570"/>
      <c r="J373" s="570"/>
      <c r="K373" s="570"/>
      <c r="L373" s="570"/>
      <c r="M373" s="570"/>
      <c r="N373" s="570"/>
      <c r="O373" s="570"/>
      <c r="AB373" s="471" t="s">
        <v>804</v>
      </c>
      <c r="AC373" s="20"/>
      <c r="AD373" s="472"/>
      <c r="AE373" s="477"/>
      <c r="AF373" s="523"/>
    </row>
    <row r="374" spans="3:32">
      <c r="C374" s="570"/>
      <c r="D374" s="570"/>
      <c r="E374" s="570"/>
      <c r="F374" s="570"/>
      <c r="G374" s="570"/>
      <c r="H374" s="570"/>
      <c r="I374" s="570"/>
      <c r="J374" s="570"/>
      <c r="K374" s="570"/>
      <c r="L374" s="570"/>
      <c r="M374" s="570"/>
      <c r="N374" s="570"/>
      <c r="O374" s="570"/>
      <c r="AB374" s="131"/>
      <c r="AC374" s="20"/>
      <c r="AD374" s="472" t="s">
        <v>623</v>
      </c>
      <c r="AE374" s="477">
        <v>2278400</v>
      </c>
      <c r="AF374" s="492">
        <v>2257867.6696579577</v>
      </c>
    </row>
    <row r="375" spans="3:32">
      <c r="C375" s="570"/>
      <c r="D375" s="570"/>
      <c r="E375" s="570"/>
      <c r="F375" s="570"/>
      <c r="G375" s="570"/>
      <c r="H375" s="570"/>
      <c r="I375" s="570"/>
      <c r="J375" s="570"/>
      <c r="K375" s="570"/>
      <c r="L375" s="570"/>
      <c r="M375" s="570"/>
      <c r="N375" s="570"/>
      <c r="O375" s="570"/>
      <c r="AB375" s="131"/>
      <c r="AC375" s="20"/>
      <c r="AD375" s="472" t="s">
        <v>625</v>
      </c>
      <c r="AE375" s="477">
        <v>410600</v>
      </c>
      <c r="AF375" s="492">
        <v>406899.78281318356</v>
      </c>
    </row>
    <row r="376" spans="3:32">
      <c r="C376" s="570"/>
      <c r="D376" s="570"/>
      <c r="E376" s="570"/>
      <c r="F376" s="570"/>
      <c r="G376" s="570"/>
      <c r="H376" s="570"/>
      <c r="I376" s="570"/>
      <c r="J376" s="570"/>
      <c r="K376" s="570"/>
      <c r="L376" s="570"/>
      <c r="M376" s="570"/>
      <c r="N376" s="570"/>
      <c r="O376" s="570"/>
      <c r="AB376" s="131"/>
      <c r="AC376" s="20"/>
      <c r="AD376" s="472" t="s">
        <v>626</v>
      </c>
      <c r="AE376" s="477">
        <v>0</v>
      </c>
      <c r="AF376" s="492">
        <v>0</v>
      </c>
    </row>
    <row r="377" spans="3:32">
      <c r="C377" s="570"/>
      <c r="D377" s="570"/>
      <c r="E377" s="570"/>
      <c r="F377" s="570"/>
      <c r="G377" s="570"/>
      <c r="H377" s="570"/>
      <c r="I377" s="570"/>
      <c r="J377" s="570"/>
      <c r="K377" s="570"/>
      <c r="L377" s="570"/>
      <c r="M377" s="570"/>
      <c r="N377" s="570"/>
      <c r="O377" s="570"/>
      <c r="AB377" s="131"/>
      <c r="AC377" s="20"/>
      <c r="AD377" s="472" t="s">
        <v>629</v>
      </c>
      <c r="AE377" s="477">
        <v>0</v>
      </c>
      <c r="AF377" s="492">
        <v>0</v>
      </c>
    </row>
    <row r="378" spans="3:32">
      <c r="C378" s="570"/>
      <c r="D378" s="570"/>
      <c r="E378" s="570"/>
      <c r="F378" s="570"/>
      <c r="G378" s="570"/>
      <c r="H378" s="570"/>
      <c r="I378" s="570"/>
      <c r="J378" s="570"/>
      <c r="K378" s="570"/>
      <c r="L378" s="570"/>
      <c r="M378" s="570"/>
      <c r="N378" s="570"/>
      <c r="O378" s="570"/>
      <c r="AB378" s="131"/>
      <c r="AC378" s="20"/>
      <c r="AD378" s="472" t="s">
        <v>632</v>
      </c>
      <c r="AE378" s="477">
        <v>70500</v>
      </c>
      <c r="AF378" s="492">
        <v>69864.672889258261</v>
      </c>
    </row>
    <row r="379" spans="3:32">
      <c r="C379" s="570"/>
      <c r="D379" s="570"/>
      <c r="E379" s="570"/>
      <c r="F379" s="570"/>
      <c r="G379" s="570"/>
      <c r="H379" s="570"/>
      <c r="I379" s="570"/>
      <c r="J379" s="570"/>
      <c r="K379" s="570"/>
      <c r="L379" s="570"/>
      <c r="M379" s="570"/>
      <c r="N379" s="570"/>
      <c r="O379" s="570"/>
      <c r="AB379" s="131"/>
      <c r="AC379" s="20"/>
      <c r="AD379" s="115" t="s">
        <v>635</v>
      </c>
      <c r="AE379" s="477">
        <v>-715100</v>
      </c>
      <c r="AF379" s="492">
        <v>-708655.71039870323</v>
      </c>
    </row>
    <row r="380" spans="3:32">
      <c r="C380" s="570"/>
      <c r="D380" s="570"/>
      <c r="E380" s="570"/>
      <c r="F380" s="570"/>
      <c r="G380" s="570"/>
      <c r="H380" s="570"/>
      <c r="I380" s="570"/>
      <c r="J380" s="570"/>
      <c r="K380" s="570"/>
      <c r="L380" s="570"/>
      <c r="M380" s="570"/>
      <c r="N380" s="570"/>
      <c r="O380" s="570"/>
      <c r="AB380" s="505"/>
      <c r="AC380" s="506"/>
      <c r="AD380" s="507" t="s">
        <v>38</v>
      </c>
      <c r="AE380" s="508">
        <v>2044400</v>
      </c>
      <c r="AF380" s="509">
        <v>2025976.4149616961</v>
      </c>
    </row>
    <row r="381" spans="3:32">
      <c r="C381" s="570"/>
      <c r="D381" s="570"/>
      <c r="E381" s="570"/>
      <c r="F381" s="570"/>
      <c r="G381" s="570"/>
      <c r="H381" s="570"/>
      <c r="I381" s="570"/>
      <c r="J381" s="570"/>
      <c r="K381" s="570"/>
      <c r="L381" s="570"/>
      <c r="M381" s="570"/>
      <c r="N381" s="570"/>
      <c r="O381" s="570"/>
      <c r="AB381" s="471" t="s">
        <v>805</v>
      </c>
      <c r="AC381" s="20"/>
      <c r="AD381" s="472"/>
      <c r="AE381" s="477"/>
      <c r="AF381" s="523"/>
    </row>
    <row r="382" spans="3:32">
      <c r="C382" s="570"/>
      <c r="D382" s="570"/>
      <c r="E382" s="570"/>
      <c r="F382" s="570"/>
      <c r="G382" s="570"/>
      <c r="H382" s="570"/>
      <c r="I382" s="570"/>
      <c r="J382" s="570"/>
      <c r="K382" s="570"/>
      <c r="L382" s="570"/>
      <c r="M382" s="570"/>
      <c r="N382" s="570"/>
      <c r="O382" s="570"/>
      <c r="AB382" s="131"/>
      <c r="AC382" s="20"/>
      <c r="AD382" s="472" t="s">
        <v>623</v>
      </c>
      <c r="AE382" s="477">
        <v>558800</v>
      </c>
      <c r="AF382" s="492">
        <v>553764.24412081589</v>
      </c>
    </row>
    <row r="383" spans="3:32">
      <c r="C383" s="570"/>
      <c r="D383" s="570"/>
      <c r="E383" s="570"/>
      <c r="F383" s="570"/>
      <c r="G383" s="570"/>
      <c r="H383" s="570"/>
      <c r="I383" s="570"/>
      <c r="J383" s="570"/>
      <c r="K383" s="570"/>
      <c r="L383" s="570"/>
      <c r="M383" s="570"/>
      <c r="N383" s="570"/>
      <c r="O383" s="570"/>
      <c r="AB383" s="131"/>
      <c r="AC383" s="20"/>
      <c r="AD383" s="472" t="s">
        <v>625</v>
      </c>
      <c r="AE383" s="477">
        <v>15000</v>
      </c>
      <c r="AF383" s="492">
        <v>14864.824018991119</v>
      </c>
    </row>
    <row r="384" spans="3:32">
      <c r="C384" s="570"/>
      <c r="D384" s="570"/>
      <c r="E384" s="570"/>
      <c r="F384" s="570"/>
      <c r="G384" s="570"/>
      <c r="H384" s="570"/>
      <c r="I384" s="570"/>
      <c r="J384" s="570"/>
      <c r="K384" s="570"/>
      <c r="L384" s="570"/>
      <c r="M384" s="570"/>
      <c r="N384" s="570"/>
      <c r="O384" s="570"/>
      <c r="AB384" s="131"/>
      <c r="AC384" s="20"/>
      <c r="AD384" s="472" t="s">
        <v>626</v>
      </c>
      <c r="AE384" s="477">
        <v>0</v>
      </c>
      <c r="AF384" s="492">
        <v>0</v>
      </c>
    </row>
    <row r="385" spans="3:32">
      <c r="C385" s="570"/>
      <c r="D385" s="570"/>
      <c r="E385" s="570"/>
      <c r="F385" s="570"/>
      <c r="G385" s="570"/>
      <c r="H385" s="570"/>
      <c r="I385" s="570"/>
      <c r="J385" s="570"/>
      <c r="K385" s="570"/>
      <c r="L385" s="570"/>
      <c r="M385" s="570"/>
      <c r="N385" s="570"/>
      <c r="O385" s="570"/>
      <c r="AB385" s="131"/>
      <c r="AC385" s="20"/>
      <c r="AD385" s="472" t="s">
        <v>629</v>
      </c>
      <c r="AE385" s="477">
        <v>0</v>
      </c>
      <c r="AF385" s="492">
        <v>0</v>
      </c>
    </row>
    <row r="386" spans="3:32">
      <c r="C386" s="570"/>
      <c r="D386" s="570"/>
      <c r="E386" s="570"/>
      <c r="F386" s="570"/>
      <c r="G386" s="570"/>
      <c r="H386" s="570"/>
      <c r="I386" s="570"/>
      <c r="J386" s="570"/>
      <c r="K386" s="570"/>
      <c r="L386" s="570"/>
      <c r="M386" s="570"/>
      <c r="N386" s="570"/>
      <c r="O386" s="570"/>
      <c r="AB386" s="131"/>
      <c r="AC386" s="20"/>
      <c r="AD386" s="472" t="s">
        <v>632</v>
      </c>
      <c r="AE386" s="477">
        <v>18600</v>
      </c>
      <c r="AF386" s="492">
        <v>18432.38178354899</v>
      </c>
    </row>
    <row r="387" spans="3:32">
      <c r="C387" s="570"/>
      <c r="D387" s="570"/>
      <c r="E387" s="570"/>
      <c r="F387" s="570"/>
      <c r="G387" s="570"/>
      <c r="H387" s="570"/>
      <c r="I387" s="570"/>
      <c r="J387" s="570"/>
      <c r="K387" s="570"/>
      <c r="L387" s="570"/>
      <c r="M387" s="570"/>
      <c r="N387" s="570"/>
      <c r="O387" s="570"/>
      <c r="AB387" s="131"/>
      <c r="AC387" s="20"/>
      <c r="AD387" s="115" t="s">
        <v>635</v>
      </c>
      <c r="AE387" s="477">
        <v>-149900</v>
      </c>
      <c r="AF387" s="492">
        <v>-148549.14136311793</v>
      </c>
    </row>
    <row r="388" spans="3:32">
      <c r="C388" s="570"/>
      <c r="D388" s="570"/>
      <c r="E388" s="570"/>
      <c r="F388" s="570"/>
      <c r="G388" s="570"/>
      <c r="H388" s="570"/>
      <c r="I388" s="570"/>
      <c r="J388" s="570"/>
      <c r="K388" s="570"/>
      <c r="L388" s="570"/>
      <c r="M388" s="570"/>
      <c r="N388" s="570"/>
      <c r="O388" s="570"/>
      <c r="AB388" s="505"/>
      <c r="AC388" s="506"/>
      <c r="AD388" s="507" t="s">
        <v>38</v>
      </c>
      <c r="AE388" s="508">
        <v>442500</v>
      </c>
      <c r="AF388" s="509">
        <v>438512.30856023799</v>
      </c>
    </row>
    <row r="389" spans="3:32">
      <c r="C389" s="570"/>
      <c r="D389" s="570"/>
      <c r="E389" s="570"/>
      <c r="F389" s="570"/>
      <c r="G389" s="570"/>
      <c r="H389" s="570"/>
      <c r="I389" s="570"/>
      <c r="J389" s="570"/>
      <c r="K389" s="570"/>
      <c r="L389" s="570"/>
      <c r="M389" s="570"/>
      <c r="N389" s="570"/>
      <c r="O389" s="570"/>
      <c r="AB389" s="487" t="s">
        <v>806</v>
      </c>
      <c r="AC389" s="82"/>
      <c r="AD389" s="536"/>
      <c r="AF389" s="492">
        <v>0</v>
      </c>
    </row>
    <row r="390" spans="3:32">
      <c r="C390" s="570"/>
      <c r="D390" s="570"/>
      <c r="E390" s="570"/>
      <c r="F390" s="570"/>
      <c r="G390" s="570"/>
      <c r="H390" s="570"/>
      <c r="I390" s="570"/>
      <c r="J390" s="570"/>
      <c r="K390" s="570"/>
      <c r="L390" s="570"/>
      <c r="M390" s="570"/>
      <c r="N390" s="570"/>
      <c r="O390" s="570"/>
      <c r="AB390" s="487"/>
      <c r="AC390" s="82"/>
      <c r="AD390" s="472" t="s">
        <v>623</v>
      </c>
      <c r="AE390" s="477">
        <v>4186900</v>
      </c>
      <c r="AF390" s="492">
        <v>4149168.7790075946</v>
      </c>
    </row>
    <row r="391" spans="3:32">
      <c r="C391" s="570"/>
      <c r="D391" s="570"/>
      <c r="E391" s="570"/>
      <c r="F391" s="570"/>
      <c r="G391" s="570"/>
      <c r="H391" s="570"/>
      <c r="I391" s="570"/>
      <c r="J391" s="570"/>
      <c r="K391" s="570"/>
      <c r="L391" s="570"/>
      <c r="M391" s="570"/>
      <c r="N391" s="570"/>
      <c r="O391" s="570"/>
      <c r="AB391" s="487"/>
      <c r="AC391" s="82"/>
      <c r="AD391" s="472" t="s">
        <v>625</v>
      </c>
      <c r="AE391" s="477">
        <v>839700</v>
      </c>
      <c r="AF391" s="492">
        <v>832132.84858312283</v>
      </c>
    </row>
    <row r="392" spans="3:32">
      <c r="C392" s="570"/>
      <c r="D392" s="570"/>
      <c r="E392" s="570"/>
      <c r="F392" s="570"/>
      <c r="G392" s="570"/>
      <c r="H392" s="570"/>
      <c r="I392" s="570"/>
      <c r="J392" s="570"/>
      <c r="K392" s="570"/>
      <c r="L392" s="570"/>
      <c r="M392" s="570"/>
      <c r="N392" s="570"/>
      <c r="O392" s="570"/>
      <c r="AB392" s="487"/>
      <c r="AC392" s="82"/>
      <c r="AD392" s="472" t="s">
        <v>626</v>
      </c>
      <c r="AE392" s="477">
        <v>5000</v>
      </c>
      <c r="AF392" s="492">
        <v>4954.9413396637065</v>
      </c>
    </row>
    <row r="393" spans="3:32">
      <c r="C393" s="570"/>
      <c r="D393" s="570"/>
      <c r="E393" s="570"/>
      <c r="F393" s="570"/>
      <c r="G393" s="570"/>
      <c r="H393" s="570"/>
      <c r="I393" s="570"/>
      <c r="J393" s="570"/>
      <c r="K393" s="570"/>
      <c r="L393" s="570"/>
      <c r="M393" s="570"/>
      <c r="N393" s="570"/>
      <c r="O393" s="570"/>
      <c r="AB393" s="487"/>
      <c r="AC393" s="82"/>
      <c r="AD393" s="472" t="s">
        <v>629</v>
      </c>
      <c r="AE393" s="477">
        <v>0</v>
      </c>
      <c r="AF393" s="492">
        <v>0</v>
      </c>
    </row>
    <row r="394" spans="3:32">
      <c r="C394" s="570"/>
      <c r="D394" s="570"/>
      <c r="E394" s="570"/>
      <c r="F394" s="570"/>
      <c r="G394" s="570"/>
      <c r="H394" s="570"/>
      <c r="I394" s="570"/>
      <c r="J394" s="570"/>
      <c r="K394" s="570"/>
      <c r="L394" s="570"/>
      <c r="M394" s="570"/>
      <c r="N394" s="570"/>
      <c r="O394" s="570"/>
      <c r="AB394" s="487"/>
      <c r="AC394" s="82"/>
      <c r="AD394" s="472" t="s">
        <v>632</v>
      </c>
      <c r="AE394" s="477">
        <v>256700</v>
      </c>
      <c r="AF394" s="492">
        <v>254386.68837833469</v>
      </c>
    </row>
    <row r="395" spans="3:32">
      <c r="C395" s="570"/>
      <c r="D395" s="570"/>
      <c r="E395" s="570"/>
      <c r="F395" s="570"/>
      <c r="G395" s="570"/>
      <c r="H395" s="570"/>
      <c r="I395" s="570"/>
      <c r="J395" s="570"/>
      <c r="K395" s="570"/>
      <c r="L395" s="570"/>
      <c r="M395" s="570"/>
      <c r="N395" s="570"/>
      <c r="O395" s="570"/>
      <c r="AB395" s="487"/>
      <c r="AC395" s="82"/>
      <c r="AD395" s="115" t="s">
        <v>635</v>
      </c>
      <c r="AE395" s="477">
        <v>0</v>
      </c>
      <c r="AF395" s="492">
        <v>0</v>
      </c>
    </row>
    <row r="396" spans="3:32">
      <c r="C396" s="570"/>
      <c r="D396" s="570"/>
      <c r="E396" s="570"/>
      <c r="F396" s="570"/>
      <c r="G396" s="570"/>
      <c r="H396" s="570"/>
      <c r="I396" s="570"/>
      <c r="J396" s="570"/>
      <c r="K396" s="570"/>
      <c r="L396" s="570"/>
      <c r="M396" s="570"/>
      <c r="N396" s="570"/>
      <c r="O396" s="570"/>
      <c r="AB396" s="487"/>
      <c r="AC396" s="82"/>
      <c r="AD396" s="536" t="s">
        <v>38</v>
      </c>
      <c r="AE396" s="519">
        <v>5288300</v>
      </c>
      <c r="AF396" s="520">
        <v>5240643.2573087169</v>
      </c>
    </row>
    <row r="397" spans="3:32">
      <c r="C397" s="570"/>
      <c r="D397" s="570"/>
      <c r="E397" s="570"/>
      <c r="F397" s="570"/>
      <c r="G397" s="570"/>
      <c r="H397" s="570"/>
      <c r="I397" s="570"/>
      <c r="J397" s="570"/>
      <c r="K397" s="570"/>
      <c r="L397" s="570"/>
      <c r="M397" s="570"/>
      <c r="N397" s="570"/>
      <c r="O397" s="570"/>
      <c r="AB397" s="663" t="s">
        <v>807</v>
      </c>
      <c r="AC397" s="664"/>
      <c r="AD397" s="665"/>
      <c r="AE397" s="528">
        <v>353088500</v>
      </c>
      <c r="AF397" s="528">
        <v>350144556.38000005</v>
      </c>
    </row>
    <row r="398" spans="3:32">
      <c r="C398" s="570"/>
      <c r="D398" s="570"/>
      <c r="E398" s="570"/>
      <c r="F398" s="570"/>
      <c r="G398" s="570"/>
      <c r="H398" s="570"/>
      <c r="I398" s="570"/>
      <c r="J398" s="570"/>
      <c r="K398" s="570"/>
      <c r="L398" s="570"/>
      <c r="M398" s="570"/>
      <c r="N398" s="570"/>
      <c r="O398" s="570"/>
      <c r="AB398" s="277"/>
      <c r="AC398" s="277"/>
      <c r="AD398" s="666"/>
      <c r="AE398" s="424"/>
    </row>
    <row r="399" spans="3:32">
      <c r="C399" s="570"/>
      <c r="D399" s="570"/>
      <c r="E399" s="570"/>
      <c r="F399" s="570"/>
      <c r="G399" s="570"/>
      <c r="H399" s="570"/>
      <c r="I399" s="570"/>
      <c r="J399" s="570"/>
      <c r="K399" s="570"/>
      <c r="L399" s="570"/>
      <c r="M399" s="570"/>
      <c r="N399" s="570"/>
      <c r="O399" s="570"/>
      <c r="AB399" s="277"/>
      <c r="AC399" s="277"/>
      <c r="AD399" s="666"/>
      <c r="AE399" s="661"/>
    </row>
    <row r="400" spans="3:32">
      <c r="C400" s="570"/>
      <c r="D400" s="570"/>
      <c r="E400" s="570"/>
      <c r="F400" s="570"/>
      <c r="G400" s="570"/>
      <c r="H400" s="570"/>
      <c r="I400" s="570"/>
      <c r="J400" s="570"/>
      <c r="K400" s="570"/>
      <c r="L400" s="570"/>
      <c r="M400" s="570"/>
      <c r="N400" s="570"/>
      <c r="O400" s="570"/>
      <c r="AB400" s="20"/>
      <c r="AC400" s="20"/>
      <c r="AD400" s="490"/>
      <c r="AE400" s="667"/>
    </row>
    <row r="401" spans="3:32">
      <c r="C401" s="570"/>
      <c r="D401" s="570"/>
      <c r="E401" s="570"/>
      <c r="F401" s="570"/>
      <c r="G401" s="570"/>
      <c r="H401" s="570"/>
      <c r="I401" s="570"/>
      <c r="J401" s="570"/>
      <c r="K401" s="570"/>
      <c r="L401" s="570"/>
      <c r="M401" s="570"/>
      <c r="N401" s="570"/>
      <c r="O401" s="570"/>
      <c r="AB401" s="20" t="s">
        <v>808</v>
      </c>
      <c r="AC401" s="20"/>
      <c r="AD401" s="490"/>
      <c r="AE401" s="477">
        <v>326679000</v>
      </c>
      <c r="AF401" s="477">
        <v>323735056.38000005</v>
      </c>
    </row>
    <row r="402" spans="3:32">
      <c r="C402" s="570"/>
      <c r="D402" s="570"/>
      <c r="E402" s="570"/>
      <c r="F402" s="570"/>
      <c r="G402" s="570"/>
      <c r="H402" s="570"/>
      <c r="I402" s="570"/>
      <c r="J402" s="570"/>
      <c r="K402" s="570"/>
      <c r="L402" s="570"/>
      <c r="M402" s="570"/>
      <c r="N402" s="570"/>
      <c r="O402" s="570"/>
      <c r="AB402" s="20" t="s">
        <v>617</v>
      </c>
      <c r="AC402" s="20"/>
      <c r="AD402" s="490"/>
      <c r="AE402" s="477">
        <v>26409500</v>
      </c>
      <c r="AF402" s="477">
        <v>26409500</v>
      </c>
    </row>
    <row r="403" spans="3:32">
      <c r="C403" s="570"/>
      <c r="D403" s="570"/>
      <c r="E403" s="570"/>
      <c r="F403" s="570"/>
      <c r="G403" s="570"/>
      <c r="H403" s="570"/>
      <c r="I403" s="570"/>
      <c r="J403" s="570"/>
      <c r="K403" s="570"/>
      <c r="L403" s="570"/>
      <c r="M403" s="570"/>
      <c r="N403" s="570"/>
      <c r="O403" s="570"/>
      <c r="AB403" s="20" t="s">
        <v>809</v>
      </c>
      <c r="AC403" s="20"/>
      <c r="AD403" s="490"/>
      <c r="AE403" s="477">
        <v>-23407100</v>
      </c>
      <c r="AF403" s="477">
        <v>-23196161.486328471</v>
      </c>
    </row>
    <row r="404" spans="3:32">
      <c r="C404" s="570"/>
      <c r="D404" s="570"/>
      <c r="E404" s="570"/>
      <c r="F404" s="570"/>
      <c r="G404" s="570"/>
      <c r="H404" s="570"/>
      <c r="I404" s="570"/>
      <c r="J404" s="570"/>
      <c r="K404" s="570"/>
      <c r="L404" s="570"/>
      <c r="M404" s="570"/>
      <c r="N404" s="570"/>
      <c r="O404" s="570"/>
      <c r="AB404" s="20" t="s">
        <v>810</v>
      </c>
      <c r="AC404" s="20"/>
      <c r="AD404" s="490"/>
      <c r="AE404" s="668">
        <v>350086100</v>
      </c>
      <c r="AF404" s="668">
        <v>346931217.86632854</v>
      </c>
    </row>
    <row r="405" spans="3:32">
      <c r="C405" s="570"/>
      <c r="D405" s="570"/>
      <c r="E405" s="570"/>
      <c r="F405" s="570"/>
      <c r="G405" s="570"/>
      <c r="H405" s="570"/>
      <c r="I405" s="570"/>
      <c r="J405" s="570"/>
      <c r="K405" s="570"/>
      <c r="L405" s="570"/>
      <c r="M405" s="570"/>
      <c r="N405" s="570"/>
      <c r="O405" s="570"/>
      <c r="AE405" s="122"/>
    </row>
    <row r="406" spans="3:32">
      <c r="C406" s="570"/>
      <c r="D406" s="570"/>
      <c r="E406" s="570"/>
      <c r="F406" s="570"/>
      <c r="G406" s="570"/>
      <c r="H406" s="570"/>
      <c r="I406" s="570"/>
      <c r="J406" s="570"/>
      <c r="K406" s="570"/>
      <c r="L406" s="570"/>
      <c r="M406" s="570"/>
      <c r="N406" s="570"/>
      <c r="O406" s="570"/>
      <c r="AE406" s="122"/>
    </row>
    <row r="407" spans="3:32">
      <c r="C407" s="570"/>
      <c r="D407" s="570"/>
      <c r="E407" s="570"/>
      <c r="F407" s="570"/>
      <c r="G407" s="570"/>
      <c r="H407" s="570"/>
      <c r="I407" s="570"/>
      <c r="J407" s="570"/>
      <c r="K407" s="570"/>
      <c r="L407" s="570"/>
      <c r="M407" s="570"/>
      <c r="N407" s="570"/>
      <c r="O407" s="570"/>
      <c r="AE407" s="122"/>
    </row>
    <row r="408" spans="3:32">
      <c r="C408" s="570"/>
      <c r="D408" s="570"/>
      <c r="E408" s="570"/>
      <c r="F408" s="570"/>
      <c r="G408" s="570"/>
      <c r="H408" s="570"/>
      <c r="I408" s="570"/>
      <c r="J408" s="570"/>
      <c r="K408" s="570"/>
      <c r="L408" s="570"/>
      <c r="M408" s="570"/>
      <c r="N408" s="570"/>
      <c r="O408" s="570"/>
      <c r="AE408" s="122"/>
    </row>
    <row r="409" spans="3:32">
      <c r="C409" s="570"/>
      <c r="D409" s="570"/>
      <c r="E409" s="570"/>
      <c r="F409" s="570"/>
      <c r="G409" s="570"/>
      <c r="H409" s="570"/>
      <c r="I409" s="570"/>
      <c r="J409" s="570"/>
      <c r="K409" s="570"/>
      <c r="L409" s="570"/>
      <c r="M409" s="570"/>
      <c r="N409" s="570"/>
      <c r="O409" s="570"/>
      <c r="AE409" s="122"/>
    </row>
    <row r="410" spans="3:32">
      <c r="C410" s="570"/>
      <c r="D410" s="570"/>
      <c r="E410" s="570"/>
      <c r="F410" s="570"/>
      <c r="G410" s="570"/>
      <c r="H410" s="570"/>
      <c r="I410" s="570"/>
      <c r="J410" s="570"/>
      <c r="K410" s="570"/>
      <c r="L410" s="570"/>
      <c r="M410" s="570"/>
      <c r="N410" s="570"/>
      <c r="O410" s="570"/>
      <c r="AE410" s="122"/>
    </row>
    <row r="411" spans="3:32">
      <c r="C411" s="570"/>
      <c r="D411" s="570"/>
      <c r="E411" s="570"/>
      <c r="F411" s="570"/>
      <c r="G411" s="570"/>
      <c r="H411" s="570"/>
      <c r="I411" s="570"/>
      <c r="J411" s="570"/>
      <c r="K411" s="570"/>
      <c r="L411" s="570"/>
      <c r="M411" s="570"/>
      <c r="N411" s="570"/>
      <c r="O411" s="570"/>
      <c r="AE411" s="122"/>
    </row>
    <row r="412" spans="3:32">
      <c r="C412" s="570"/>
      <c r="D412" s="570"/>
      <c r="E412" s="570"/>
      <c r="F412" s="570"/>
      <c r="G412" s="570"/>
      <c r="H412" s="570"/>
      <c r="I412" s="570"/>
      <c r="J412" s="570"/>
      <c r="K412" s="570"/>
      <c r="L412" s="570"/>
      <c r="M412" s="570"/>
      <c r="N412" s="570"/>
      <c r="O412" s="570"/>
      <c r="AE412" s="669"/>
    </row>
    <row r="413" spans="3:32">
      <c r="C413" s="570"/>
      <c r="D413" s="570"/>
      <c r="E413" s="570"/>
      <c r="F413" s="570"/>
      <c r="G413" s="570"/>
      <c r="H413" s="570"/>
      <c r="I413" s="570"/>
      <c r="J413" s="570"/>
      <c r="K413" s="570"/>
      <c r="L413" s="570"/>
      <c r="M413" s="570"/>
      <c r="N413" s="570"/>
      <c r="O413" s="570"/>
      <c r="AE413" s="122"/>
    </row>
    <row r="414" spans="3:32">
      <c r="C414" s="570"/>
      <c r="D414" s="570"/>
      <c r="E414" s="570"/>
      <c r="F414" s="570"/>
      <c r="G414" s="570"/>
      <c r="H414" s="570"/>
      <c r="I414" s="570"/>
      <c r="J414" s="570"/>
      <c r="K414" s="570"/>
      <c r="L414" s="570"/>
      <c r="M414" s="570"/>
      <c r="N414" s="570"/>
      <c r="O414" s="570"/>
      <c r="AE414" s="122"/>
    </row>
    <row r="415" spans="3:32">
      <c r="C415" s="570"/>
      <c r="D415" s="570"/>
      <c r="E415" s="570"/>
      <c r="F415" s="570"/>
      <c r="G415" s="570"/>
      <c r="H415" s="570"/>
      <c r="I415" s="570"/>
      <c r="J415" s="570"/>
      <c r="K415" s="570"/>
      <c r="L415" s="570"/>
      <c r="M415" s="570"/>
      <c r="N415" s="570"/>
      <c r="O415" s="570"/>
      <c r="AE415" s="122"/>
    </row>
    <row r="416" spans="3:32">
      <c r="C416" s="570"/>
      <c r="D416" s="570"/>
      <c r="E416" s="570"/>
      <c r="F416" s="570"/>
      <c r="G416" s="570"/>
      <c r="H416" s="570"/>
      <c r="I416" s="570"/>
      <c r="J416" s="570"/>
      <c r="K416" s="570"/>
      <c r="L416" s="570"/>
      <c r="M416" s="570"/>
      <c r="N416" s="570"/>
      <c r="O416" s="570"/>
      <c r="AE416" s="122"/>
    </row>
    <row r="417" spans="3:31">
      <c r="C417" s="570"/>
      <c r="D417" s="570"/>
      <c r="E417" s="570"/>
      <c r="F417" s="570"/>
      <c r="G417" s="570"/>
      <c r="H417" s="570"/>
      <c r="I417" s="570"/>
      <c r="J417" s="570"/>
      <c r="K417" s="570"/>
      <c r="L417" s="570"/>
      <c r="M417" s="570"/>
      <c r="N417" s="570"/>
      <c r="O417" s="570"/>
      <c r="AE417" s="122"/>
    </row>
    <row r="418" spans="3:31">
      <c r="C418" s="570"/>
      <c r="D418" s="570"/>
      <c r="E418" s="570"/>
      <c r="F418" s="570"/>
      <c r="G418" s="570"/>
      <c r="H418" s="570"/>
      <c r="I418" s="570"/>
      <c r="J418" s="570"/>
      <c r="K418" s="570"/>
      <c r="L418" s="570"/>
      <c r="M418" s="570"/>
      <c r="N418" s="570"/>
      <c r="O418" s="570"/>
      <c r="AE418" s="122"/>
    </row>
    <row r="419" spans="3:31">
      <c r="C419" s="570"/>
      <c r="D419" s="570"/>
      <c r="E419" s="570"/>
      <c r="F419" s="570"/>
      <c r="G419" s="570"/>
      <c r="H419" s="570"/>
      <c r="I419" s="570"/>
      <c r="J419" s="570"/>
      <c r="K419" s="570"/>
      <c r="L419" s="570"/>
      <c r="M419" s="570"/>
      <c r="N419" s="570"/>
      <c r="O419" s="570"/>
      <c r="AE419" s="122"/>
    </row>
    <row r="420" spans="3:31">
      <c r="C420" s="570"/>
      <c r="D420" s="570"/>
      <c r="E420" s="570"/>
      <c r="F420" s="570"/>
      <c r="G420" s="570"/>
      <c r="H420" s="570"/>
      <c r="I420" s="570"/>
      <c r="J420" s="570"/>
      <c r="K420" s="570"/>
      <c r="L420" s="570"/>
      <c r="M420" s="570"/>
      <c r="N420" s="570"/>
      <c r="O420" s="570"/>
      <c r="AE420" s="122"/>
    </row>
    <row r="421" spans="3:31">
      <c r="C421" s="570"/>
      <c r="D421" s="570"/>
      <c r="E421" s="570"/>
      <c r="F421" s="570"/>
      <c r="G421" s="570"/>
      <c r="H421" s="570"/>
      <c r="I421" s="570"/>
      <c r="J421" s="570"/>
      <c r="K421" s="570"/>
      <c r="L421" s="570"/>
      <c r="M421" s="570"/>
      <c r="N421" s="570"/>
      <c r="O421" s="570"/>
      <c r="AE421" s="122"/>
    </row>
    <row r="422" spans="3:31">
      <c r="C422" s="570"/>
      <c r="D422" s="570"/>
      <c r="E422" s="570"/>
      <c r="F422" s="570"/>
      <c r="G422" s="570"/>
      <c r="H422" s="570"/>
      <c r="I422" s="570"/>
      <c r="J422" s="570"/>
      <c r="K422" s="570"/>
      <c r="L422" s="570"/>
      <c r="M422" s="570"/>
      <c r="N422" s="570"/>
      <c r="O422" s="570"/>
      <c r="AE422" s="122"/>
    </row>
    <row r="423" spans="3:31">
      <c r="C423" s="570"/>
      <c r="D423" s="570"/>
      <c r="E423" s="570"/>
      <c r="F423" s="570"/>
      <c r="G423" s="570"/>
      <c r="H423" s="570"/>
      <c r="I423" s="570"/>
      <c r="J423" s="570"/>
      <c r="K423" s="570"/>
      <c r="L423" s="570"/>
      <c r="M423" s="570"/>
      <c r="N423" s="570"/>
      <c r="O423" s="570"/>
      <c r="AE423" s="122"/>
    </row>
    <row r="424" spans="3:31">
      <c r="C424" s="570"/>
      <c r="D424" s="570"/>
      <c r="E424" s="570"/>
      <c r="F424" s="570"/>
      <c r="G424" s="570"/>
      <c r="H424" s="570"/>
      <c r="I424" s="570"/>
      <c r="J424" s="570"/>
      <c r="K424" s="570"/>
      <c r="L424" s="570"/>
      <c r="M424" s="570"/>
      <c r="N424" s="570"/>
      <c r="O424" s="570"/>
      <c r="AE424" s="122"/>
    </row>
    <row r="425" spans="3:31">
      <c r="C425" s="570"/>
      <c r="D425" s="570"/>
      <c r="E425" s="570"/>
      <c r="F425" s="570"/>
      <c r="G425" s="570"/>
      <c r="H425" s="570"/>
      <c r="I425" s="570"/>
      <c r="J425" s="570"/>
      <c r="K425" s="570"/>
      <c r="L425" s="570"/>
      <c r="M425" s="570"/>
      <c r="N425" s="570"/>
      <c r="O425" s="570"/>
      <c r="AE425" s="122"/>
    </row>
    <row r="426" spans="3:31">
      <c r="C426" s="570"/>
      <c r="D426" s="570"/>
      <c r="E426" s="570"/>
      <c r="F426" s="570"/>
      <c r="G426" s="570"/>
      <c r="H426" s="570"/>
      <c r="I426" s="570"/>
      <c r="J426" s="570"/>
      <c r="K426" s="570"/>
      <c r="L426" s="570"/>
      <c r="M426" s="570"/>
      <c r="N426" s="570"/>
      <c r="O426" s="570"/>
      <c r="AE426" s="122"/>
    </row>
    <row r="427" spans="3:31">
      <c r="C427" s="570"/>
      <c r="D427" s="570"/>
      <c r="E427" s="570"/>
      <c r="F427" s="570"/>
      <c r="G427" s="570"/>
      <c r="H427" s="570"/>
      <c r="I427" s="570"/>
      <c r="J427" s="570"/>
      <c r="K427" s="570"/>
      <c r="L427" s="570"/>
      <c r="M427" s="570"/>
      <c r="N427" s="570"/>
      <c r="O427" s="570"/>
      <c r="AE427" s="122"/>
    </row>
    <row r="428" spans="3:31">
      <c r="C428" s="570"/>
      <c r="D428" s="570"/>
      <c r="E428" s="570"/>
      <c r="F428" s="570"/>
      <c r="G428" s="570"/>
      <c r="H428" s="570"/>
      <c r="I428" s="570"/>
      <c r="J428" s="570"/>
      <c r="K428" s="570"/>
      <c r="L428" s="570"/>
      <c r="M428" s="570"/>
      <c r="N428" s="570"/>
      <c r="O428" s="570"/>
      <c r="AE428" s="122"/>
    </row>
    <row r="429" spans="3:31">
      <c r="C429" s="570"/>
      <c r="D429" s="570"/>
      <c r="E429" s="570"/>
      <c r="F429" s="570"/>
      <c r="G429" s="570"/>
      <c r="H429" s="570"/>
      <c r="I429" s="570"/>
      <c r="J429" s="570"/>
      <c r="K429" s="570"/>
      <c r="L429" s="570"/>
      <c r="M429" s="570"/>
      <c r="N429" s="570"/>
      <c r="O429" s="570"/>
      <c r="AE429" s="122"/>
    </row>
    <row r="430" spans="3:31">
      <c r="C430" s="570"/>
      <c r="D430" s="570"/>
      <c r="E430" s="570"/>
      <c r="F430" s="570"/>
      <c r="G430" s="570"/>
      <c r="H430" s="570"/>
      <c r="I430" s="570"/>
      <c r="J430" s="570"/>
      <c r="K430" s="570"/>
      <c r="L430" s="570"/>
      <c r="M430" s="570"/>
      <c r="N430" s="570"/>
      <c r="O430" s="570"/>
      <c r="AE430" s="122"/>
    </row>
    <row r="431" spans="3:31">
      <c r="C431" s="570"/>
      <c r="D431" s="570"/>
      <c r="E431" s="570"/>
      <c r="F431" s="570"/>
      <c r="G431" s="570"/>
      <c r="H431" s="570"/>
      <c r="I431" s="570"/>
      <c r="J431" s="570"/>
      <c r="K431" s="570"/>
      <c r="L431" s="570"/>
      <c r="M431" s="570"/>
      <c r="N431" s="570"/>
      <c r="O431" s="570"/>
      <c r="AE431" s="122"/>
    </row>
    <row r="432" spans="3:31">
      <c r="C432" s="570"/>
      <c r="D432" s="570"/>
      <c r="E432" s="570"/>
      <c r="F432" s="570"/>
      <c r="G432" s="570"/>
      <c r="H432" s="570"/>
      <c r="I432" s="570"/>
      <c r="J432" s="570"/>
      <c r="K432" s="570"/>
      <c r="L432" s="570"/>
      <c r="M432" s="570"/>
      <c r="N432" s="570"/>
      <c r="O432" s="570"/>
      <c r="AE432" s="122"/>
    </row>
    <row r="433" spans="3:31">
      <c r="C433" s="570"/>
      <c r="D433" s="570"/>
      <c r="E433" s="570"/>
      <c r="F433" s="570"/>
      <c r="G433" s="570"/>
      <c r="H433" s="570"/>
      <c r="I433" s="570"/>
      <c r="J433" s="570"/>
      <c r="K433" s="570"/>
      <c r="L433" s="570"/>
      <c r="M433" s="570"/>
      <c r="N433" s="570"/>
      <c r="O433" s="570"/>
      <c r="AE433" s="122"/>
    </row>
    <row r="434" spans="3:31">
      <c r="C434" s="570"/>
      <c r="D434" s="570"/>
      <c r="E434" s="570"/>
      <c r="F434" s="570"/>
      <c r="G434" s="570"/>
      <c r="H434" s="570"/>
      <c r="I434" s="570"/>
      <c r="J434" s="570"/>
      <c r="K434" s="570"/>
      <c r="L434" s="570"/>
      <c r="M434" s="570"/>
      <c r="N434" s="570"/>
      <c r="O434" s="570"/>
      <c r="AE434" s="122"/>
    </row>
    <row r="435" spans="3:31">
      <c r="C435" s="570"/>
      <c r="D435" s="570"/>
      <c r="E435" s="570"/>
      <c r="F435" s="570"/>
      <c r="G435" s="570"/>
      <c r="H435" s="570"/>
      <c r="I435" s="570"/>
      <c r="J435" s="570"/>
      <c r="K435" s="570"/>
      <c r="L435" s="570"/>
      <c r="M435" s="570"/>
      <c r="N435" s="570"/>
      <c r="O435" s="570"/>
      <c r="AE435" s="122"/>
    </row>
    <row r="436" spans="3:31">
      <c r="C436" s="570"/>
      <c r="D436" s="570"/>
      <c r="E436" s="570"/>
      <c r="F436" s="570"/>
      <c r="G436" s="570"/>
      <c r="H436" s="570"/>
      <c r="I436" s="570"/>
      <c r="J436" s="570"/>
      <c r="K436" s="570"/>
      <c r="L436" s="570"/>
      <c r="M436" s="570"/>
      <c r="N436" s="570"/>
      <c r="O436" s="570"/>
      <c r="AE436" s="122"/>
    </row>
    <row r="437" spans="3:31">
      <c r="C437" s="570"/>
      <c r="D437" s="570"/>
      <c r="E437" s="570"/>
      <c r="F437" s="570"/>
      <c r="G437" s="570"/>
      <c r="H437" s="570"/>
      <c r="I437" s="570"/>
      <c r="J437" s="570"/>
      <c r="K437" s="570"/>
      <c r="L437" s="570"/>
      <c r="M437" s="570"/>
      <c r="N437" s="570"/>
      <c r="O437" s="570"/>
      <c r="AE437" s="122"/>
    </row>
    <row r="438" spans="3:31">
      <c r="C438" s="570"/>
      <c r="D438" s="570"/>
      <c r="E438" s="570"/>
      <c r="F438" s="570"/>
      <c r="G438" s="570"/>
      <c r="H438" s="570"/>
      <c r="I438" s="570"/>
      <c r="J438" s="570"/>
      <c r="K438" s="570"/>
      <c r="L438" s="570"/>
      <c r="M438" s="570"/>
      <c r="N438" s="570"/>
      <c r="O438" s="570"/>
      <c r="AE438" s="122"/>
    </row>
    <row r="439" spans="3:31">
      <c r="C439" s="570"/>
      <c r="D439" s="570"/>
      <c r="E439" s="570"/>
      <c r="F439" s="570"/>
      <c r="G439" s="570"/>
      <c r="H439" s="570"/>
      <c r="I439" s="570"/>
      <c r="J439" s="570"/>
      <c r="K439" s="570"/>
      <c r="L439" s="570"/>
      <c r="M439" s="570"/>
      <c r="N439" s="570"/>
      <c r="O439" s="570"/>
      <c r="AE439" s="122"/>
    </row>
    <row r="440" spans="3:31">
      <c r="C440" s="570"/>
      <c r="D440" s="570"/>
      <c r="E440" s="570"/>
      <c r="F440" s="570"/>
      <c r="G440" s="570"/>
      <c r="H440" s="570"/>
      <c r="I440" s="570"/>
      <c r="J440" s="570"/>
      <c r="K440" s="570"/>
      <c r="L440" s="570"/>
      <c r="M440" s="570"/>
      <c r="N440" s="570"/>
      <c r="O440" s="570"/>
      <c r="AE440" s="122"/>
    </row>
    <row r="441" spans="3:31">
      <c r="C441" s="570"/>
      <c r="D441" s="570"/>
      <c r="E441" s="570"/>
      <c r="F441" s="570"/>
      <c r="G441" s="570"/>
      <c r="H441" s="570"/>
      <c r="I441" s="570"/>
      <c r="J441" s="570"/>
      <c r="K441" s="570"/>
      <c r="L441" s="570"/>
      <c r="M441" s="570"/>
      <c r="N441" s="570"/>
      <c r="O441" s="570"/>
      <c r="AE441" s="122"/>
    </row>
    <row r="442" spans="3:31">
      <c r="C442" s="570"/>
      <c r="D442" s="570"/>
      <c r="E442" s="570"/>
      <c r="F442" s="570"/>
      <c r="G442" s="570"/>
      <c r="H442" s="570"/>
      <c r="I442" s="570"/>
      <c r="J442" s="570"/>
      <c r="K442" s="570"/>
      <c r="L442" s="570"/>
      <c r="M442" s="570"/>
      <c r="N442" s="570"/>
      <c r="O442" s="570"/>
      <c r="AE442" s="122"/>
    </row>
    <row r="443" spans="3:31">
      <c r="C443" s="570"/>
      <c r="D443" s="570"/>
      <c r="E443" s="570"/>
      <c r="F443" s="570"/>
      <c r="G443" s="570"/>
      <c r="H443" s="570"/>
      <c r="I443" s="570"/>
      <c r="J443" s="570"/>
      <c r="K443" s="570"/>
      <c r="L443" s="570"/>
      <c r="M443" s="570"/>
      <c r="N443" s="570"/>
      <c r="O443" s="570"/>
      <c r="AE443" s="122"/>
    </row>
    <row r="444" spans="3:31">
      <c r="C444" s="570"/>
      <c r="D444" s="570"/>
      <c r="E444" s="570"/>
      <c r="F444" s="570"/>
      <c r="G444" s="570"/>
      <c r="H444" s="570"/>
      <c r="I444" s="570"/>
      <c r="J444" s="570"/>
      <c r="K444" s="570"/>
      <c r="L444" s="570"/>
      <c r="M444" s="570"/>
      <c r="N444" s="570"/>
      <c r="O444" s="570"/>
      <c r="AE444" s="122"/>
    </row>
    <row r="445" spans="3:31">
      <c r="C445" s="570"/>
      <c r="D445" s="570"/>
      <c r="E445" s="570"/>
      <c r="F445" s="570"/>
      <c r="G445" s="570"/>
      <c r="H445" s="570"/>
      <c r="I445" s="570"/>
      <c r="J445" s="570"/>
      <c r="K445" s="570"/>
      <c r="L445" s="570"/>
      <c r="M445" s="570"/>
      <c r="N445" s="570"/>
      <c r="O445" s="570"/>
      <c r="AE445" s="122"/>
    </row>
    <row r="446" spans="3:31">
      <c r="C446" s="570"/>
      <c r="D446" s="570"/>
      <c r="E446" s="570"/>
      <c r="F446" s="570"/>
      <c r="G446" s="570"/>
      <c r="H446" s="570"/>
      <c r="I446" s="570"/>
      <c r="J446" s="570"/>
      <c r="K446" s="570"/>
      <c r="L446" s="570"/>
      <c r="M446" s="570"/>
      <c r="N446" s="570"/>
      <c r="O446" s="570"/>
      <c r="AE446" s="122"/>
    </row>
    <row r="447" spans="3:31">
      <c r="C447" s="570"/>
      <c r="D447" s="570"/>
      <c r="E447" s="570"/>
      <c r="F447" s="570"/>
      <c r="G447" s="570"/>
      <c r="H447" s="570"/>
      <c r="I447" s="570"/>
      <c r="J447" s="570"/>
      <c r="K447" s="570"/>
      <c r="L447" s="570"/>
      <c r="M447" s="570"/>
      <c r="N447" s="570"/>
      <c r="O447" s="570"/>
      <c r="AE447" s="122"/>
    </row>
    <row r="448" spans="3:31">
      <c r="C448" s="570"/>
      <c r="D448" s="570"/>
      <c r="E448" s="570"/>
      <c r="F448" s="570"/>
      <c r="G448" s="570"/>
      <c r="H448" s="570"/>
      <c r="I448" s="570"/>
      <c r="J448" s="570"/>
      <c r="K448" s="570"/>
      <c r="L448" s="570"/>
      <c r="M448" s="570"/>
      <c r="N448" s="570"/>
      <c r="O448" s="570"/>
      <c r="AE448" s="122"/>
    </row>
    <row r="449" spans="3:31">
      <c r="C449" s="570"/>
      <c r="D449" s="570"/>
      <c r="E449" s="570"/>
      <c r="F449" s="570"/>
      <c r="G449" s="570"/>
      <c r="H449" s="570"/>
      <c r="I449" s="570"/>
      <c r="J449" s="570"/>
      <c r="K449" s="570"/>
      <c r="L449" s="570"/>
      <c r="M449" s="570"/>
      <c r="N449" s="570"/>
      <c r="O449" s="570"/>
      <c r="AE449" s="122"/>
    </row>
    <row r="450" spans="3:31">
      <c r="C450" s="570"/>
      <c r="D450" s="570"/>
      <c r="E450" s="570"/>
      <c r="F450" s="570"/>
      <c r="G450" s="570"/>
      <c r="H450" s="570"/>
      <c r="I450" s="570"/>
      <c r="J450" s="570"/>
      <c r="K450" s="570"/>
      <c r="L450" s="570"/>
      <c r="M450" s="570"/>
      <c r="N450" s="570"/>
      <c r="O450" s="570"/>
      <c r="AE450" s="122"/>
    </row>
    <row r="451" spans="3:31">
      <c r="C451" s="570"/>
      <c r="D451" s="570"/>
      <c r="E451" s="570"/>
      <c r="F451" s="570"/>
      <c r="G451" s="570"/>
      <c r="H451" s="570"/>
      <c r="I451" s="570"/>
      <c r="J451" s="570"/>
      <c r="K451" s="570"/>
      <c r="L451" s="570"/>
      <c r="M451" s="570"/>
      <c r="N451" s="570"/>
      <c r="O451" s="570"/>
      <c r="AE451" s="122"/>
    </row>
    <row r="452" spans="3:31">
      <c r="C452" s="570"/>
      <c r="D452" s="570"/>
      <c r="E452" s="570"/>
      <c r="F452" s="570"/>
      <c r="G452" s="570"/>
      <c r="H452" s="570"/>
      <c r="I452" s="570"/>
      <c r="J452" s="570"/>
      <c r="K452" s="570"/>
      <c r="L452" s="570"/>
      <c r="M452" s="570"/>
      <c r="N452" s="570"/>
      <c r="O452" s="570"/>
      <c r="AE452" s="122"/>
    </row>
    <row r="453" spans="3:31">
      <c r="C453" s="570"/>
      <c r="D453" s="570"/>
      <c r="E453" s="570"/>
      <c r="F453" s="570"/>
      <c r="G453" s="570"/>
      <c r="H453" s="570"/>
      <c r="I453" s="570"/>
      <c r="J453" s="570"/>
      <c r="K453" s="570"/>
      <c r="L453" s="570"/>
      <c r="M453" s="570"/>
      <c r="N453" s="570"/>
      <c r="O453" s="570"/>
      <c r="AE453" s="122"/>
    </row>
    <row r="454" spans="3:31">
      <c r="C454" s="570"/>
      <c r="D454" s="570"/>
      <c r="E454" s="570"/>
      <c r="F454" s="570"/>
      <c r="G454" s="570"/>
      <c r="H454" s="570"/>
      <c r="I454" s="570"/>
      <c r="J454" s="570"/>
      <c r="K454" s="570"/>
      <c r="L454" s="570"/>
      <c r="M454" s="570"/>
      <c r="N454" s="570"/>
      <c r="O454" s="570"/>
    </row>
    <row r="455" spans="3:31">
      <c r="C455" s="570"/>
      <c r="D455" s="570"/>
      <c r="E455" s="570"/>
      <c r="F455" s="570"/>
      <c r="G455" s="570"/>
      <c r="H455" s="570"/>
      <c r="I455" s="570"/>
      <c r="J455" s="570"/>
      <c r="K455" s="570"/>
      <c r="L455" s="570"/>
      <c r="M455" s="570"/>
      <c r="N455" s="570"/>
      <c r="O455" s="570"/>
    </row>
    <row r="456" spans="3:31">
      <c r="C456" s="570"/>
      <c r="D456" s="570"/>
      <c r="E456" s="570"/>
      <c r="F456" s="570"/>
      <c r="G456" s="570"/>
      <c r="H456" s="570"/>
      <c r="I456" s="570"/>
      <c r="J456" s="570"/>
      <c r="K456" s="570"/>
      <c r="L456" s="570"/>
      <c r="M456" s="570"/>
      <c r="N456" s="570"/>
      <c r="O456" s="570"/>
    </row>
    <row r="457" spans="3:31">
      <c r="C457" s="570"/>
      <c r="D457" s="570"/>
      <c r="E457" s="570"/>
      <c r="F457" s="570"/>
      <c r="G457" s="570"/>
      <c r="H457" s="570"/>
      <c r="I457" s="570"/>
      <c r="J457" s="570"/>
      <c r="K457" s="570"/>
      <c r="L457" s="570"/>
      <c r="M457" s="570"/>
      <c r="N457" s="570"/>
      <c r="O457" s="570"/>
    </row>
    <row r="458" spans="3:31">
      <c r="C458" s="570"/>
      <c r="D458" s="570"/>
      <c r="E458" s="570"/>
      <c r="F458" s="570"/>
      <c r="G458" s="570"/>
      <c r="H458" s="570"/>
      <c r="I458" s="570"/>
      <c r="J458" s="570"/>
      <c r="K458" s="570"/>
      <c r="L458" s="570"/>
      <c r="M458" s="570"/>
      <c r="N458" s="570"/>
      <c r="O458" s="570"/>
    </row>
    <row r="459" spans="3:31">
      <c r="C459" s="570"/>
      <c r="D459" s="570"/>
      <c r="E459" s="570"/>
      <c r="F459" s="570"/>
      <c r="G459" s="570"/>
      <c r="H459" s="570"/>
      <c r="I459" s="570"/>
      <c r="J459" s="570"/>
      <c r="K459" s="570"/>
      <c r="L459" s="570"/>
      <c r="M459" s="570"/>
      <c r="N459" s="570"/>
      <c r="O459" s="570"/>
    </row>
    <row r="460" spans="3:31">
      <c r="C460" s="570"/>
      <c r="D460" s="570"/>
      <c r="E460" s="570"/>
      <c r="F460" s="570"/>
      <c r="G460" s="570"/>
      <c r="H460" s="570"/>
      <c r="I460" s="570"/>
      <c r="J460" s="570"/>
      <c r="K460" s="570"/>
      <c r="L460" s="570"/>
      <c r="M460" s="570"/>
      <c r="N460" s="570"/>
      <c r="O460" s="570"/>
    </row>
    <row r="461" spans="3:31">
      <c r="C461" s="570"/>
      <c r="D461" s="570"/>
      <c r="E461" s="570"/>
      <c r="F461" s="570"/>
      <c r="G461" s="570"/>
      <c r="H461" s="570"/>
      <c r="I461" s="570"/>
      <c r="J461" s="570"/>
      <c r="K461" s="570"/>
      <c r="L461" s="570"/>
      <c r="M461" s="570"/>
      <c r="N461" s="570"/>
      <c r="O461" s="570"/>
    </row>
    <row r="462" spans="3:31">
      <c r="C462" s="570"/>
      <c r="D462" s="570"/>
      <c r="E462" s="570"/>
      <c r="F462" s="570"/>
      <c r="G462" s="570"/>
      <c r="H462" s="570"/>
      <c r="I462" s="570"/>
      <c r="J462" s="570"/>
      <c r="K462" s="570"/>
      <c r="L462" s="570"/>
      <c r="M462" s="570"/>
      <c r="N462" s="570"/>
      <c r="O462" s="570"/>
    </row>
    <row r="463" spans="3:31">
      <c r="C463" s="570"/>
      <c r="D463" s="570"/>
      <c r="E463" s="570"/>
      <c r="F463" s="570"/>
      <c r="G463" s="570"/>
      <c r="H463" s="570"/>
      <c r="I463" s="570"/>
      <c r="J463" s="570"/>
      <c r="K463" s="570"/>
      <c r="L463" s="570"/>
      <c r="M463" s="570"/>
      <c r="N463" s="570"/>
      <c r="O463" s="570"/>
    </row>
    <row r="464" spans="3:31">
      <c r="C464" s="570"/>
      <c r="D464" s="570"/>
      <c r="E464" s="570"/>
      <c r="F464" s="570"/>
      <c r="G464" s="570"/>
      <c r="H464" s="570"/>
      <c r="I464" s="570"/>
      <c r="J464" s="570"/>
      <c r="K464" s="570"/>
      <c r="L464" s="570"/>
      <c r="M464" s="570"/>
      <c r="N464" s="570"/>
      <c r="O464" s="570"/>
    </row>
    <row r="465" spans="3:15">
      <c r="C465" s="570"/>
      <c r="D465" s="570"/>
      <c r="E465" s="570"/>
      <c r="F465" s="570"/>
      <c r="G465" s="570"/>
      <c r="H465" s="570"/>
      <c r="I465" s="570"/>
      <c r="J465" s="570"/>
      <c r="K465" s="570"/>
      <c r="L465" s="570"/>
      <c r="M465" s="570"/>
      <c r="N465" s="570"/>
      <c r="O465" s="570"/>
    </row>
    <row r="466" spans="3:15">
      <c r="C466" s="570"/>
      <c r="D466" s="570"/>
      <c r="E466" s="570"/>
      <c r="F466" s="570"/>
      <c r="G466" s="570"/>
      <c r="H466" s="570"/>
      <c r="I466" s="570"/>
      <c r="J466" s="570"/>
      <c r="K466" s="570"/>
      <c r="L466" s="570"/>
      <c r="M466" s="570"/>
      <c r="N466" s="570"/>
      <c r="O466" s="570"/>
    </row>
    <row r="467" spans="3:15">
      <c r="C467" s="570"/>
      <c r="D467" s="570"/>
      <c r="E467" s="570"/>
      <c r="F467" s="570"/>
      <c r="G467" s="570"/>
      <c r="H467" s="570"/>
      <c r="I467" s="570"/>
      <c r="J467" s="570"/>
      <c r="K467" s="570"/>
      <c r="L467" s="570"/>
      <c r="M467" s="570"/>
      <c r="N467" s="570"/>
      <c r="O467" s="570"/>
    </row>
    <row r="468" spans="3:15">
      <c r="C468" s="570"/>
      <c r="D468" s="570"/>
      <c r="E468" s="570"/>
      <c r="F468" s="570"/>
      <c r="G468" s="570"/>
      <c r="H468" s="570"/>
      <c r="I468" s="570"/>
      <c r="J468" s="570"/>
      <c r="K468" s="570"/>
      <c r="L468" s="570"/>
      <c r="M468" s="570"/>
      <c r="N468" s="570"/>
      <c r="O468" s="570"/>
    </row>
    <row r="469" spans="3:15">
      <c r="C469" s="570"/>
      <c r="D469" s="570"/>
      <c r="E469" s="570"/>
      <c r="F469" s="570"/>
      <c r="G469" s="570"/>
      <c r="H469" s="570"/>
      <c r="I469" s="570"/>
      <c r="J469" s="570"/>
      <c r="K469" s="570"/>
      <c r="L469" s="570"/>
      <c r="M469" s="570"/>
      <c r="N469" s="570"/>
      <c r="O469" s="570"/>
    </row>
    <row r="470" spans="3:15">
      <c r="C470" s="570"/>
      <c r="D470" s="570"/>
      <c r="E470" s="570"/>
      <c r="F470" s="570"/>
      <c r="G470" s="570"/>
      <c r="H470" s="570"/>
      <c r="I470" s="570"/>
      <c r="J470" s="570"/>
      <c r="K470" s="570"/>
      <c r="L470" s="570"/>
      <c r="M470" s="570"/>
      <c r="N470" s="570"/>
      <c r="O470" s="570"/>
    </row>
    <row r="471" spans="3:15">
      <c r="C471" s="570"/>
      <c r="D471" s="570"/>
      <c r="E471" s="570"/>
      <c r="F471" s="570"/>
      <c r="G471" s="570"/>
      <c r="H471" s="570"/>
      <c r="I471" s="570"/>
      <c r="J471" s="570"/>
      <c r="K471" s="570"/>
      <c r="L471" s="570"/>
      <c r="M471" s="570"/>
      <c r="N471" s="570"/>
      <c r="O471" s="570"/>
    </row>
    <row r="472" spans="3:15">
      <c r="C472" s="570"/>
      <c r="D472" s="570"/>
      <c r="E472" s="570"/>
      <c r="F472" s="570"/>
      <c r="G472" s="570"/>
      <c r="H472" s="570"/>
      <c r="I472" s="570"/>
      <c r="J472" s="570"/>
      <c r="K472" s="570"/>
      <c r="L472" s="570"/>
      <c r="M472" s="570"/>
      <c r="N472" s="570"/>
      <c r="O472" s="570"/>
    </row>
    <row r="473" spans="3:15">
      <c r="C473" s="570"/>
      <c r="D473" s="570"/>
      <c r="E473" s="570"/>
      <c r="F473" s="570"/>
      <c r="G473" s="570"/>
      <c r="H473" s="570"/>
      <c r="I473" s="570"/>
      <c r="J473" s="570"/>
      <c r="K473" s="570"/>
      <c r="L473" s="570"/>
      <c r="M473" s="570"/>
      <c r="N473" s="570"/>
      <c r="O473" s="570"/>
    </row>
    <row r="474" spans="3:15">
      <c r="C474" s="570"/>
      <c r="D474" s="570"/>
      <c r="E474" s="570"/>
      <c r="F474" s="570"/>
      <c r="G474" s="570"/>
      <c r="H474" s="570"/>
      <c r="I474" s="570"/>
      <c r="J474" s="570"/>
      <c r="K474" s="570"/>
      <c r="L474" s="570"/>
      <c r="M474" s="570"/>
      <c r="N474" s="570"/>
      <c r="O474" s="570"/>
    </row>
    <row r="475" spans="3:15">
      <c r="C475" s="570"/>
      <c r="D475" s="570"/>
      <c r="E475" s="570"/>
      <c r="F475" s="570"/>
      <c r="G475" s="570"/>
      <c r="H475" s="570"/>
      <c r="I475" s="570"/>
      <c r="J475" s="570"/>
      <c r="K475" s="570"/>
      <c r="L475" s="570"/>
      <c r="M475" s="570"/>
      <c r="N475" s="570"/>
      <c r="O475" s="570"/>
    </row>
    <row r="476" spans="3:15">
      <c r="C476" s="570"/>
      <c r="D476" s="570"/>
      <c r="E476" s="570"/>
      <c r="F476" s="570"/>
      <c r="G476" s="570"/>
      <c r="H476" s="570"/>
      <c r="I476" s="570"/>
      <c r="J476" s="570"/>
      <c r="K476" s="570"/>
      <c r="L476" s="570"/>
      <c r="M476" s="570"/>
      <c r="N476" s="570"/>
      <c r="O476" s="570"/>
    </row>
    <row r="477" spans="3:15">
      <c r="C477" s="570"/>
      <c r="D477" s="570"/>
      <c r="E477" s="570"/>
      <c r="F477" s="570"/>
      <c r="G477" s="570"/>
      <c r="H477" s="570"/>
      <c r="I477" s="570"/>
      <c r="J477" s="570"/>
      <c r="K477" s="570"/>
      <c r="L477" s="570"/>
      <c r="M477" s="570"/>
      <c r="N477" s="570"/>
      <c r="O477" s="570"/>
    </row>
    <row r="478" spans="3:15">
      <c r="C478" s="570"/>
      <c r="D478" s="570"/>
      <c r="E478" s="570"/>
      <c r="F478" s="570"/>
      <c r="G478" s="570"/>
      <c r="H478" s="570"/>
      <c r="I478" s="570"/>
      <c r="J478" s="570"/>
      <c r="K478" s="570"/>
      <c r="L478" s="570"/>
      <c r="M478" s="570"/>
      <c r="N478" s="570"/>
      <c r="O478" s="570"/>
    </row>
    <row r="479" spans="3:15">
      <c r="C479" s="570"/>
      <c r="D479" s="570"/>
      <c r="E479" s="570"/>
      <c r="F479" s="570"/>
      <c r="G479" s="570"/>
      <c r="H479" s="570"/>
      <c r="I479" s="570"/>
      <c r="J479" s="570"/>
      <c r="K479" s="570"/>
      <c r="L479" s="570"/>
      <c r="M479" s="570"/>
      <c r="N479" s="570"/>
      <c r="O479" s="570"/>
    </row>
    <row r="480" spans="3:15">
      <c r="C480" s="570"/>
      <c r="D480" s="570"/>
      <c r="E480" s="570"/>
      <c r="F480" s="570"/>
      <c r="G480" s="570"/>
      <c r="H480" s="570"/>
      <c r="I480" s="570"/>
      <c r="J480" s="570"/>
      <c r="K480" s="570"/>
      <c r="L480" s="570"/>
      <c r="M480" s="570"/>
      <c r="N480" s="570"/>
      <c r="O480" s="570"/>
    </row>
    <row r="481" spans="3:15">
      <c r="C481" s="570"/>
      <c r="D481" s="570"/>
      <c r="E481" s="570"/>
      <c r="F481" s="570"/>
      <c r="G481" s="570"/>
      <c r="H481" s="570"/>
      <c r="I481" s="570"/>
      <c r="J481" s="570"/>
      <c r="K481" s="570"/>
      <c r="L481" s="570"/>
      <c r="M481" s="570"/>
      <c r="N481" s="570"/>
      <c r="O481" s="570"/>
    </row>
    <row r="482" spans="3:15">
      <c r="C482" s="570"/>
      <c r="D482" s="570"/>
      <c r="E482" s="570"/>
      <c r="F482" s="570"/>
      <c r="G482" s="570"/>
      <c r="H482" s="570"/>
      <c r="I482" s="570"/>
      <c r="J482" s="570"/>
      <c r="K482" s="570"/>
      <c r="L482" s="570"/>
      <c r="M482" s="570"/>
      <c r="N482" s="570"/>
      <c r="O482" s="570"/>
    </row>
    <row r="483" spans="3:15">
      <c r="C483" s="570"/>
      <c r="D483" s="570"/>
      <c r="E483" s="570"/>
      <c r="F483" s="570"/>
      <c r="G483" s="570"/>
      <c r="H483" s="570"/>
      <c r="I483" s="570"/>
      <c r="J483" s="570"/>
      <c r="K483" s="570"/>
      <c r="L483" s="570"/>
      <c r="M483" s="570"/>
      <c r="N483" s="570"/>
      <c r="O483" s="570"/>
    </row>
    <row r="484" spans="3:15">
      <c r="C484" s="570"/>
      <c r="D484" s="570"/>
      <c r="E484" s="570"/>
      <c r="F484" s="570"/>
      <c r="G484" s="570"/>
      <c r="H484" s="570"/>
      <c r="I484" s="570"/>
      <c r="J484" s="570"/>
      <c r="K484" s="570"/>
      <c r="L484" s="570"/>
      <c r="M484" s="570"/>
      <c r="N484" s="570"/>
      <c r="O484" s="570"/>
    </row>
    <row r="485" spans="3:15">
      <c r="C485" s="570"/>
      <c r="D485" s="570"/>
      <c r="E485" s="570"/>
      <c r="F485" s="570"/>
      <c r="G485" s="570"/>
      <c r="H485" s="570"/>
      <c r="I485" s="570"/>
      <c r="J485" s="570"/>
      <c r="K485" s="570"/>
      <c r="L485" s="570"/>
      <c r="M485" s="570"/>
      <c r="N485" s="570"/>
      <c r="O485" s="570"/>
    </row>
    <row r="486" spans="3:15">
      <c r="C486" s="570"/>
      <c r="D486" s="570"/>
      <c r="E486" s="570"/>
      <c r="F486" s="570"/>
      <c r="G486" s="570"/>
      <c r="H486" s="570"/>
      <c r="I486" s="570"/>
      <c r="J486" s="570"/>
      <c r="K486" s="570"/>
      <c r="L486" s="570"/>
      <c r="M486" s="570"/>
      <c r="N486" s="570"/>
      <c r="O486" s="570"/>
    </row>
    <row r="487" spans="3:15">
      <c r="C487" s="570"/>
      <c r="D487" s="570"/>
      <c r="E487" s="570"/>
      <c r="F487" s="570"/>
      <c r="G487" s="570"/>
      <c r="H487" s="570"/>
      <c r="I487" s="570"/>
      <c r="J487" s="570"/>
      <c r="K487" s="570"/>
      <c r="L487" s="570"/>
      <c r="M487" s="570"/>
      <c r="N487" s="570"/>
      <c r="O487" s="570"/>
    </row>
    <row r="488" spans="3:15">
      <c r="C488" s="570"/>
      <c r="D488" s="570"/>
      <c r="E488" s="570"/>
      <c r="F488" s="570"/>
      <c r="G488" s="570"/>
      <c r="H488" s="570"/>
      <c r="I488" s="570"/>
      <c r="J488" s="570"/>
      <c r="K488" s="570"/>
      <c r="L488" s="570"/>
      <c r="M488" s="570"/>
      <c r="N488" s="570"/>
      <c r="O488" s="570"/>
    </row>
    <row r="489" spans="3:15">
      <c r="C489" s="570"/>
      <c r="D489" s="570"/>
      <c r="E489" s="570"/>
      <c r="F489" s="570"/>
      <c r="G489" s="570"/>
      <c r="H489" s="570"/>
      <c r="I489" s="570"/>
      <c r="J489" s="570"/>
      <c r="K489" s="570"/>
      <c r="L489" s="570"/>
      <c r="M489" s="570"/>
      <c r="N489" s="570"/>
      <c r="O489" s="570"/>
    </row>
    <row r="490" spans="3:15">
      <c r="C490" s="570"/>
      <c r="D490" s="570"/>
      <c r="E490" s="570"/>
      <c r="F490" s="570"/>
      <c r="G490" s="570"/>
      <c r="H490" s="570"/>
      <c r="I490" s="570"/>
      <c r="J490" s="570"/>
      <c r="K490" s="570"/>
      <c r="L490" s="570"/>
      <c r="M490" s="570"/>
      <c r="N490" s="570"/>
      <c r="O490" s="570"/>
    </row>
    <row r="491" spans="3:15">
      <c r="C491" s="570"/>
      <c r="D491" s="570"/>
      <c r="E491" s="570"/>
      <c r="F491" s="570"/>
      <c r="G491" s="570"/>
      <c r="H491" s="570"/>
      <c r="I491" s="570"/>
      <c r="J491" s="570"/>
      <c r="K491" s="570"/>
      <c r="L491" s="570"/>
      <c r="M491" s="570"/>
      <c r="N491" s="570"/>
      <c r="O491" s="570"/>
    </row>
    <row r="492" spans="3:15">
      <c r="C492" s="570"/>
      <c r="D492" s="570"/>
      <c r="E492" s="570"/>
      <c r="F492" s="570"/>
      <c r="G492" s="570"/>
      <c r="H492" s="570"/>
      <c r="I492" s="570"/>
      <c r="J492" s="570"/>
      <c r="K492" s="570"/>
      <c r="L492" s="570"/>
      <c r="M492" s="570"/>
      <c r="N492" s="570"/>
      <c r="O492" s="570"/>
    </row>
    <row r="493" spans="3:15">
      <c r="C493" s="570"/>
      <c r="D493" s="570"/>
      <c r="E493" s="570"/>
      <c r="F493" s="570"/>
      <c r="G493" s="570"/>
      <c r="H493" s="570"/>
      <c r="I493" s="570"/>
      <c r="J493" s="570"/>
      <c r="K493" s="570"/>
      <c r="L493" s="570"/>
      <c r="M493" s="570"/>
      <c r="N493" s="570"/>
      <c r="O493" s="570"/>
    </row>
    <row r="494" spans="3:15">
      <c r="C494" s="570"/>
      <c r="D494" s="570"/>
      <c r="E494" s="570"/>
      <c r="F494" s="570"/>
      <c r="G494" s="570"/>
      <c r="H494" s="570"/>
      <c r="I494" s="570"/>
      <c r="J494" s="570"/>
      <c r="K494" s="570"/>
      <c r="L494" s="570"/>
      <c r="M494" s="570"/>
      <c r="N494" s="570"/>
      <c r="O494" s="570"/>
    </row>
    <row r="495" spans="3:15">
      <c r="C495" s="570"/>
      <c r="D495" s="570"/>
      <c r="E495" s="570"/>
      <c r="F495" s="570"/>
      <c r="G495" s="570"/>
      <c r="H495" s="570"/>
      <c r="I495" s="570"/>
      <c r="J495" s="570"/>
      <c r="K495" s="570"/>
      <c r="L495" s="570"/>
      <c r="M495" s="570"/>
      <c r="N495" s="570"/>
      <c r="O495" s="570"/>
    </row>
    <row r="496" spans="3:15">
      <c r="C496" s="570"/>
      <c r="D496" s="570"/>
      <c r="E496" s="570"/>
      <c r="F496" s="570"/>
      <c r="G496" s="570"/>
      <c r="H496" s="570"/>
      <c r="I496" s="570"/>
      <c r="J496" s="570"/>
      <c r="K496" s="570"/>
      <c r="L496" s="570"/>
      <c r="M496" s="570"/>
      <c r="N496" s="570"/>
      <c r="O496" s="570"/>
    </row>
    <row r="497" spans="3:15">
      <c r="C497" s="570"/>
      <c r="D497" s="570"/>
      <c r="E497" s="570"/>
      <c r="F497" s="570"/>
      <c r="G497" s="570"/>
      <c r="H497" s="570"/>
      <c r="I497" s="570"/>
      <c r="J497" s="570"/>
      <c r="K497" s="570"/>
      <c r="L497" s="570"/>
      <c r="M497" s="570"/>
      <c r="N497" s="570"/>
      <c r="O497" s="570"/>
    </row>
    <row r="498" spans="3:15">
      <c r="C498" s="570"/>
      <c r="D498" s="570"/>
      <c r="E498" s="570"/>
      <c r="F498" s="570"/>
      <c r="G498" s="570"/>
      <c r="H498" s="570"/>
      <c r="I498" s="570"/>
      <c r="J498" s="570"/>
      <c r="K498" s="570"/>
      <c r="L498" s="570"/>
      <c r="M498" s="570"/>
      <c r="N498" s="570"/>
      <c r="O498" s="570"/>
    </row>
    <row r="499" spans="3:15">
      <c r="C499" s="570"/>
      <c r="D499" s="570"/>
      <c r="E499" s="570"/>
      <c r="F499" s="570"/>
      <c r="G499" s="570"/>
      <c r="H499" s="570"/>
      <c r="I499" s="570"/>
      <c r="J499" s="570"/>
      <c r="K499" s="570"/>
      <c r="L499" s="570"/>
      <c r="M499" s="570"/>
      <c r="N499" s="570"/>
      <c r="O499" s="570"/>
    </row>
    <row r="500" spans="3:15">
      <c r="C500" s="570"/>
      <c r="D500" s="570"/>
      <c r="E500" s="570"/>
      <c r="F500" s="570"/>
      <c r="G500" s="570"/>
      <c r="H500" s="570"/>
      <c r="I500" s="570"/>
      <c r="J500" s="570"/>
      <c r="K500" s="570"/>
      <c r="L500" s="570"/>
      <c r="M500" s="570"/>
      <c r="N500" s="570"/>
      <c r="O500" s="570"/>
    </row>
    <row r="501" spans="3:15">
      <c r="C501" s="570"/>
      <c r="D501" s="570"/>
      <c r="E501" s="570"/>
      <c r="F501" s="570"/>
      <c r="G501" s="570"/>
      <c r="H501" s="570"/>
      <c r="I501" s="570"/>
      <c r="J501" s="570"/>
      <c r="K501" s="570"/>
      <c r="L501" s="570"/>
      <c r="M501" s="570"/>
      <c r="N501" s="570"/>
      <c r="O501" s="570"/>
    </row>
    <row r="502" spans="3:15">
      <c r="C502" s="570"/>
      <c r="D502" s="570"/>
      <c r="E502" s="570"/>
      <c r="F502" s="570"/>
      <c r="G502" s="570"/>
      <c r="H502" s="570"/>
      <c r="I502" s="570"/>
      <c r="J502" s="570"/>
      <c r="K502" s="570"/>
      <c r="L502" s="570"/>
      <c r="M502" s="570"/>
      <c r="N502" s="570"/>
      <c r="O502" s="570"/>
    </row>
    <row r="503" spans="3:15">
      <c r="C503" s="570"/>
      <c r="D503" s="570"/>
      <c r="E503" s="570"/>
      <c r="F503" s="570"/>
      <c r="G503" s="570"/>
      <c r="H503" s="570"/>
      <c r="I503" s="570"/>
      <c r="J503" s="570"/>
      <c r="K503" s="570"/>
      <c r="L503" s="570"/>
      <c r="M503" s="570"/>
      <c r="N503" s="570"/>
      <c r="O503" s="570"/>
    </row>
    <row r="504" spans="3:15">
      <c r="C504" s="570"/>
      <c r="D504" s="570"/>
      <c r="E504" s="570"/>
      <c r="F504" s="570"/>
      <c r="G504" s="570"/>
      <c r="H504" s="570"/>
      <c r="I504" s="570"/>
      <c r="J504" s="570"/>
      <c r="K504" s="570"/>
      <c r="L504" s="570"/>
      <c r="M504" s="570"/>
      <c r="N504" s="570"/>
      <c r="O504" s="570"/>
    </row>
    <row r="505" spans="3:15">
      <c r="C505" s="570"/>
      <c r="D505" s="570"/>
      <c r="E505" s="570"/>
      <c r="F505" s="570"/>
      <c r="G505" s="570"/>
      <c r="H505" s="570"/>
      <c r="I505" s="570"/>
      <c r="J505" s="570"/>
      <c r="K505" s="570"/>
      <c r="L505" s="570"/>
      <c r="M505" s="570"/>
      <c r="N505" s="570"/>
      <c r="O505" s="570"/>
    </row>
    <row r="506" spans="3:15">
      <c r="C506" s="570"/>
      <c r="D506" s="570"/>
      <c r="E506" s="570"/>
      <c r="F506" s="570"/>
      <c r="G506" s="570"/>
      <c r="H506" s="570"/>
      <c r="I506" s="570"/>
      <c r="J506" s="570"/>
      <c r="K506" s="570"/>
      <c r="L506" s="570"/>
      <c r="M506" s="570"/>
      <c r="N506" s="570"/>
      <c r="O506" s="570"/>
    </row>
    <row r="507" spans="3:15">
      <c r="C507" s="570"/>
      <c r="D507" s="570"/>
      <c r="E507" s="570"/>
      <c r="F507" s="570"/>
      <c r="G507" s="570"/>
      <c r="H507" s="570"/>
      <c r="I507" s="570"/>
      <c r="J507" s="570"/>
      <c r="K507" s="570"/>
      <c r="L507" s="570"/>
      <c r="M507" s="570"/>
      <c r="N507" s="570"/>
      <c r="O507" s="570"/>
    </row>
    <row r="508" spans="3:15">
      <c r="C508" s="570"/>
      <c r="D508" s="570"/>
      <c r="E508" s="570"/>
      <c r="F508" s="570"/>
      <c r="G508" s="570"/>
      <c r="H508" s="570"/>
      <c r="I508" s="570"/>
      <c r="J508" s="570"/>
      <c r="K508" s="570"/>
      <c r="L508" s="570"/>
      <c r="M508" s="570"/>
      <c r="N508" s="570"/>
      <c r="O508" s="570"/>
    </row>
    <row r="509" spans="3:15">
      <c r="C509" s="570"/>
      <c r="D509" s="570"/>
      <c r="E509" s="570"/>
      <c r="F509" s="570"/>
      <c r="G509" s="570"/>
      <c r="H509" s="570"/>
      <c r="I509" s="570"/>
      <c r="J509" s="570"/>
      <c r="K509" s="570"/>
      <c r="L509" s="570"/>
      <c r="M509" s="570"/>
      <c r="N509" s="570"/>
      <c r="O509" s="570"/>
    </row>
    <row r="510" spans="3:15">
      <c r="C510" s="570"/>
      <c r="D510" s="570"/>
      <c r="E510" s="570"/>
      <c r="F510" s="570"/>
      <c r="G510" s="570"/>
      <c r="H510" s="570"/>
      <c r="I510" s="570"/>
      <c r="J510" s="570"/>
      <c r="K510" s="570"/>
      <c r="L510" s="570"/>
      <c r="M510" s="570"/>
      <c r="N510" s="570"/>
      <c r="O510" s="570"/>
    </row>
    <row r="511" spans="3:15">
      <c r="C511" s="570"/>
      <c r="D511" s="570"/>
      <c r="E511" s="570"/>
      <c r="F511" s="570"/>
      <c r="G511" s="570"/>
      <c r="H511" s="570"/>
      <c r="I511" s="570"/>
      <c r="J511" s="570"/>
      <c r="K511" s="570"/>
      <c r="L511" s="570"/>
      <c r="M511" s="570"/>
      <c r="N511" s="570"/>
      <c r="O511" s="570"/>
    </row>
    <row r="512" spans="3:15">
      <c r="C512" s="570"/>
      <c r="D512" s="570"/>
      <c r="E512" s="570"/>
      <c r="F512" s="570"/>
      <c r="G512" s="570"/>
      <c r="H512" s="570"/>
      <c r="I512" s="570"/>
      <c r="J512" s="570"/>
      <c r="K512" s="570"/>
      <c r="L512" s="570"/>
      <c r="M512" s="570"/>
      <c r="N512" s="570"/>
      <c r="O512" s="570"/>
    </row>
    <row r="513" spans="3:15">
      <c r="C513" s="570"/>
      <c r="D513" s="570"/>
      <c r="E513" s="570"/>
      <c r="F513" s="570"/>
      <c r="G513" s="570"/>
      <c r="H513" s="570"/>
      <c r="I513" s="570"/>
      <c r="J513" s="570"/>
      <c r="K513" s="570"/>
      <c r="L513" s="570"/>
      <c r="M513" s="570"/>
      <c r="N513" s="570"/>
      <c r="O513" s="570"/>
    </row>
    <row r="514" spans="3:15">
      <c r="C514" s="570"/>
      <c r="D514" s="570"/>
      <c r="E514" s="570"/>
      <c r="F514" s="570"/>
      <c r="G514" s="570"/>
      <c r="H514" s="570"/>
      <c r="I514" s="570"/>
      <c r="J514" s="570"/>
      <c r="K514" s="570"/>
      <c r="L514" s="570"/>
      <c r="M514" s="570"/>
      <c r="N514" s="570"/>
      <c r="O514" s="570"/>
    </row>
    <row r="515" spans="3:15">
      <c r="C515" s="570"/>
      <c r="D515" s="570"/>
      <c r="E515" s="570"/>
      <c r="F515" s="570"/>
      <c r="G515" s="570"/>
      <c r="H515" s="570"/>
      <c r="I515" s="570"/>
      <c r="J515" s="570"/>
      <c r="K515" s="570"/>
      <c r="L515" s="570"/>
      <c r="M515" s="570"/>
      <c r="N515" s="570"/>
      <c r="O515" s="570"/>
    </row>
    <row r="516" spans="3:15">
      <c r="C516" s="570"/>
      <c r="D516" s="570"/>
      <c r="E516" s="570"/>
      <c r="F516" s="570"/>
      <c r="G516" s="570"/>
      <c r="H516" s="570"/>
      <c r="I516" s="570"/>
      <c r="J516" s="570"/>
      <c r="K516" s="570"/>
      <c r="L516" s="570"/>
      <c r="M516" s="570"/>
      <c r="N516" s="570"/>
      <c r="O516" s="570"/>
    </row>
    <row r="517" spans="3:15">
      <c r="C517" s="570"/>
      <c r="D517" s="570"/>
      <c r="E517" s="570"/>
      <c r="F517" s="570"/>
      <c r="G517" s="570"/>
      <c r="H517" s="570"/>
      <c r="I517" s="570"/>
      <c r="J517" s="570"/>
      <c r="K517" s="570"/>
      <c r="L517" s="570"/>
      <c r="M517" s="570"/>
      <c r="N517" s="570"/>
      <c r="O517" s="570"/>
    </row>
    <row r="518" spans="3:15">
      <c r="C518" s="570"/>
      <c r="D518" s="570"/>
      <c r="E518" s="570"/>
      <c r="F518" s="570"/>
      <c r="G518" s="570"/>
      <c r="H518" s="570"/>
      <c r="I518" s="570"/>
      <c r="J518" s="570"/>
      <c r="K518" s="570"/>
      <c r="L518" s="570"/>
      <c r="M518" s="570"/>
      <c r="N518" s="570"/>
      <c r="O518" s="570"/>
    </row>
    <row r="519" spans="3:15">
      <c r="C519" s="570"/>
      <c r="D519" s="570"/>
      <c r="E519" s="570"/>
      <c r="F519" s="570"/>
      <c r="G519" s="570"/>
      <c r="H519" s="570"/>
      <c r="I519" s="570"/>
      <c r="J519" s="570"/>
      <c r="K519" s="570"/>
      <c r="L519" s="570"/>
      <c r="M519" s="570"/>
      <c r="N519" s="570"/>
      <c r="O519" s="570"/>
    </row>
    <row r="520" spans="3:15">
      <c r="C520" s="570"/>
      <c r="D520" s="570"/>
      <c r="E520" s="570"/>
      <c r="F520" s="570"/>
      <c r="G520" s="570"/>
      <c r="H520" s="570"/>
      <c r="I520" s="570"/>
      <c r="J520" s="570"/>
      <c r="K520" s="570"/>
      <c r="L520" s="570"/>
      <c r="M520" s="570"/>
      <c r="N520" s="570"/>
      <c r="O520" s="570"/>
    </row>
    <row r="521" spans="3:15">
      <c r="C521" s="570"/>
      <c r="D521" s="570"/>
      <c r="E521" s="570"/>
      <c r="F521" s="570"/>
      <c r="G521" s="570"/>
      <c r="H521" s="570"/>
      <c r="I521" s="570"/>
      <c r="J521" s="570"/>
      <c r="K521" s="570"/>
      <c r="L521" s="570"/>
      <c r="M521" s="570"/>
      <c r="N521" s="570"/>
      <c r="O521" s="570"/>
    </row>
    <row r="522" spans="3:15">
      <c r="C522" s="570"/>
      <c r="D522" s="570"/>
      <c r="E522" s="570"/>
      <c r="F522" s="570"/>
      <c r="G522" s="570"/>
      <c r="H522" s="570"/>
      <c r="I522" s="570"/>
      <c r="J522" s="570"/>
      <c r="K522" s="570"/>
      <c r="L522" s="570"/>
      <c r="M522" s="570"/>
      <c r="N522" s="570"/>
      <c r="O522" s="570"/>
    </row>
    <row r="523" spans="3:15">
      <c r="C523" s="570"/>
      <c r="D523" s="570"/>
      <c r="E523" s="570"/>
      <c r="F523" s="570"/>
      <c r="G523" s="570"/>
      <c r="H523" s="570"/>
      <c r="I523" s="570"/>
      <c r="J523" s="570"/>
      <c r="K523" s="570"/>
      <c r="L523" s="570"/>
      <c r="M523" s="570"/>
      <c r="N523" s="570"/>
      <c r="O523" s="570"/>
    </row>
    <row r="524" spans="3:15">
      <c r="C524" s="570"/>
      <c r="D524" s="570"/>
      <c r="E524" s="570"/>
      <c r="F524" s="570"/>
      <c r="G524" s="570"/>
      <c r="H524" s="570"/>
      <c r="I524" s="570"/>
      <c r="J524" s="570"/>
      <c r="K524" s="570"/>
      <c r="L524" s="570"/>
      <c r="M524" s="570"/>
      <c r="N524" s="570"/>
      <c r="O524" s="570"/>
    </row>
    <row r="525" spans="3:15">
      <c r="C525" s="570"/>
      <c r="D525" s="570"/>
      <c r="E525" s="570"/>
      <c r="F525" s="570"/>
      <c r="G525" s="570"/>
      <c r="H525" s="570"/>
      <c r="I525" s="570"/>
      <c r="J525" s="570"/>
      <c r="K525" s="570"/>
      <c r="L525" s="570"/>
      <c r="M525" s="570"/>
      <c r="N525" s="570"/>
      <c r="O525" s="570"/>
    </row>
    <row r="526" spans="3:15">
      <c r="C526" s="570"/>
      <c r="D526" s="570"/>
      <c r="E526" s="570"/>
      <c r="F526" s="570"/>
      <c r="G526" s="570"/>
      <c r="H526" s="570"/>
      <c r="I526" s="570"/>
      <c r="J526" s="570"/>
      <c r="K526" s="570"/>
      <c r="L526" s="570"/>
      <c r="M526" s="570"/>
      <c r="N526" s="570"/>
      <c r="O526" s="570"/>
    </row>
    <row r="527" spans="3:15">
      <c r="C527" s="570"/>
      <c r="D527" s="570"/>
      <c r="E527" s="570"/>
      <c r="F527" s="570"/>
      <c r="G527" s="570"/>
      <c r="H527" s="570"/>
      <c r="I527" s="570"/>
      <c r="J527" s="570"/>
      <c r="K527" s="570"/>
      <c r="L527" s="570"/>
      <c r="M527" s="570"/>
      <c r="N527" s="570"/>
      <c r="O527" s="570"/>
    </row>
    <row r="528" spans="3:15">
      <c r="C528" s="570"/>
      <c r="D528" s="570"/>
      <c r="E528" s="570"/>
      <c r="F528" s="570"/>
      <c r="G528" s="570"/>
      <c r="H528" s="570"/>
      <c r="I528" s="570"/>
      <c r="J528" s="570"/>
      <c r="K528" s="570"/>
      <c r="L528" s="570"/>
      <c r="M528" s="570"/>
      <c r="N528" s="570"/>
      <c r="O528" s="570"/>
    </row>
    <row r="529" spans="3:15">
      <c r="C529" s="570"/>
      <c r="D529" s="570"/>
      <c r="E529" s="570"/>
      <c r="F529" s="570"/>
      <c r="G529" s="570"/>
      <c r="H529" s="570"/>
      <c r="I529" s="570"/>
      <c r="J529" s="570"/>
      <c r="K529" s="570"/>
      <c r="L529" s="570"/>
      <c r="M529" s="570"/>
      <c r="N529" s="570"/>
      <c r="O529" s="570"/>
    </row>
    <row r="530" spans="3:15">
      <c r="C530" s="570"/>
      <c r="D530" s="570"/>
      <c r="E530" s="570"/>
      <c r="F530" s="570"/>
      <c r="G530" s="570"/>
      <c r="H530" s="570"/>
      <c r="I530" s="570"/>
      <c r="J530" s="570"/>
      <c r="K530" s="570"/>
      <c r="L530" s="570"/>
      <c r="M530" s="570"/>
      <c r="N530" s="570"/>
      <c r="O530" s="570"/>
    </row>
    <row r="531" spans="3:15">
      <c r="C531" s="570"/>
      <c r="D531" s="570"/>
      <c r="E531" s="570"/>
      <c r="F531" s="570"/>
      <c r="G531" s="570"/>
      <c r="H531" s="570"/>
      <c r="I531" s="570"/>
      <c r="J531" s="570"/>
      <c r="K531" s="570"/>
      <c r="L531" s="570"/>
      <c r="M531" s="570"/>
      <c r="N531" s="570"/>
      <c r="O531" s="570"/>
    </row>
    <row r="532" spans="3:15">
      <c r="C532" s="570"/>
      <c r="D532" s="570"/>
      <c r="E532" s="570"/>
      <c r="F532" s="570"/>
      <c r="G532" s="570"/>
      <c r="H532" s="570"/>
      <c r="I532" s="570"/>
      <c r="J532" s="570"/>
      <c r="K532" s="570"/>
      <c r="L532" s="570"/>
      <c r="M532" s="570"/>
      <c r="N532" s="570"/>
      <c r="O532" s="570"/>
    </row>
    <row r="533" spans="3:15">
      <c r="C533" s="570"/>
      <c r="D533" s="570"/>
      <c r="E533" s="570"/>
      <c r="F533" s="570"/>
      <c r="G533" s="570"/>
      <c r="H533" s="570"/>
      <c r="I533" s="570"/>
      <c r="J533" s="570"/>
      <c r="K533" s="570"/>
      <c r="L533" s="570"/>
      <c r="M533" s="570"/>
      <c r="N533" s="570"/>
      <c r="O533" s="570"/>
    </row>
    <row r="534" spans="3:15">
      <c r="C534" s="570"/>
      <c r="D534" s="570"/>
      <c r="E534" s="570"/>
      <c r="F534" s="570"/>
      <c r="G534" s="570"/>
      <c r="H534" s="570"/>
      <c r="I534" s="570"/>
      <c r="J534" s="570"/>
      <c r="K534" s="570"/>
      <c r="L534" s="570"/>
      <c r="M534" s="570"/>
      <c r="N534" s="570"/>
      <c r="O534" s="570"/>
    </row>
    <row r="535" spans="3:15">
      <c r="C535" s="570"/>
      <c r="D535" s="570"/>
      <c r="E535" s="570"/>
      <c r="F535" s="570"/>
      <c r="G535" s="570"/>
      <c r="H535" s="570"/>
      <c r="I535" s="570"/>
      <c r="J535" s="570"/>
      <c r="K535" s="570"/>
      <c r="L535" s="570"/>
      <c r="M535" s="570"/>
      <c r="N535" s="570"/>
      <c r="O535" s="570"/>
    </row>
    <row r="536" spans="3:15">
      <c r="C536" s="570"/>
      <c r="D536" s="570"/>
      <c r="E536" s="570"/>
      <c r="F536" s="570"/>
      <c r="G536" s="570"/>
      <c r="H536" s="570"/>
      <c r="I536" s="570"/>
      <c r="J536" s="570"/>
      <c r="K536" s="570"/>
      <c r="L536" s="570"/>
      <c r="M536" s="570"/>
      <c r="N536" s="570"/>
      <c r="O536" s="570"/>
    </row>
    <row r="537" spans="3:15">
      <c r="C537" s="570"/>
      <c r="D537" s="570"/>
      <c r="E537" s="570"/>
      <c r="F537" s="570"/>
      <c r="G537" s="570"/>
      <c r="H537" s="570"/>
      <c r="I537" s="570"/>
      <c r="J537" s="570"/>
      <c r="K537" s="570"/>
      <c r="L537" s="570"/>
      <c r="M537" s="570"/>
      <c r="N537" s="570"/>
      <c r="O537" s="570"/>
    </row>
    <row r="538" spans="3:15">
      <c r="C538" s="570"/>
      <c r="D538" s="570"/>
      <c r="E538" s="570"/>
      <c r="F538" s="570"/>
      <c r="G538" s="570"/>
      <c r="H538" s="570"/>
      <c r="I538" s="570"/>
      <c r="J538" s="570"/>
      <c r="K538" s="570"/>
      <c r="L538" s="570"/>
      <c r="M538" s="570"/>
      <c r="N538" s="570"/>
      <c r="O538" s="570"/>
    </row>
    <row r="539" spans="3:15">
      <c r="C539" s="570"/>
      <c r="D539" s="570"/>
      <c r="E539" s="570"/>
      <c r="F539" s="570"/>
      <c r="G539" s="570"/>
      <c r="H539" s="570"/>
      <c r="I539" s="570"/>
      <c r="J539" s="570"/>
      <c r="K539" s="570"/>
      <c r="L539" s="570"/>
      <c r="M539" s="570"/>
      <c r="N539" s="570"/>
      <c r="O539" s="570"/>
    </row>
    <row r="540" spans="3:15">
      <c r="C540" s="570"/>
      <c r="D540" s="570"/>
      <c r="E540" s="570"/>
      <c r="F540" s="570"/>
      <c r="G540" s="570"/>
      <c r="H540" s="570"/>
      <c r="I540" s="570"/>
      <c r="J540" s="570"/>
      <c r="K540" s="570"/>
      <c r="L540" s="570"/>
      <c r="M540" s="570"/>
      <c r="N540" s="570"/>
      <c r="O540" s="570"/>
    </row>
    <row r="541" spans="3:15">
      <c r="C541" s="570"/>
      <c r="D541" s="570"/>
      <c r="E541" s="570"/>
      <c r="F541" s="570"/>
      <c r="G541" s="570"/>
      <c r="H541" s="570"/>
      <c r="I541" s="570"/>
      <c r="J541" s="570"/>
      <c r="K541" s="570"/>
      <c r="L541" s="570"/>
      <c r="M541" s="570"/>
      <c r="N541" s="570"/>
      <c r="O541" s="570"/>
    </row>
    <row r="542" spans="3:15">
      <c r="C542" s="570"/>
      <c r="D542" s="570"/>
      <c r="E542" s="570"/>
      <c r="F542" s="570"/>
      <c r="G542" s="570"/>
      <c r="H542" s="570"/>
      <c r="I542" s="570"/>
      <c r="J542" s="570"/>
      <c r="K542" s="570"/>
      <c r="L542" s="570"/>
      <c r="M542" s="570"/>
      <c r="N542" s="570"/>
      <c r="O542" s="570"/>
    </row>
    <row r="543" spans="3:15">
      <c r="C543" s="570"/>
      <c r="D543" s="570"/>
      <c r="E543" s="570"/>
      <c r="F543" s="570"/>
      <c r="G543" s="570"/>
      <c r="H543" s="570"/>
      <c r="I543" s="570"/>
      <c r="J543" s="570"/>
      <c r="K543" s="570"/>
      <c r="L543" s="570"/>
      <c r="M543" s="570"/>
      <c r="N543" s="570"/>
      <c r="O543" s="570"/>
    </row>
    <row r="544" spans="3:15">
      <c r="C544" s="570"/>
      <c r="D544" s="570"/>
      <c r="E544" s="570"/>
      <c r="F544" s="570"/>
      <c r="G544" s="570"/>
      <c r="H544" s="570"/>
      <c r="I544" s="570"/>
      <c r="J544" s="570"/>
      <c r="K544" s="570"/>
      <c r="L544" s="570"/>
      <c r="M544" s="570"/>
      <c r="N544" s="570"/>
      <c r="O544" s="570"/>
    </row>
    <row r="545" spans="3:15">
      <c r="C545" s="570"/>
      <c r="D545" s="570"/>
      <c r="E545" s="570"/>
      <c r="F545" s="570"/>
      <c r="G545" s="570"/>
      <c r="H545" s="570"/>
      <c r="I545" s="570"/>
      <c r="J545" s="570"/>
      <c r="K545" s="570"/>
      <c r="L545" s="570"/>
      <c r="M545" s="570"/>
      <c r="N545" s="570"/>
      <c r="O545" s="570"/>
    </row>
    <row r="546" spans="3:15">
      <c r="C546" s="570"/>
      <c r="D546" s="570"/>
      <c r="E546" s="570"/>
      <c r="F546" s="570"/>
      <c r="G546" s="570"/>
      <c r="H546" s="570"/>
      <c r="I546" s="570"/>
      <c r="J546" s="570"/>
      <c r="K546" s="570"/>
      <c r="L546" s="570"/>
      <c r="M546" s="570"/>
      <c r="N546" s="570"/>
      <c r="O546" s="570"/>
    </row>
    <row r="547" spans="3:15">
      <c r="C547" s="570"/>
      <c r="D547" s="570"/>
      <c r="E547" s="570"/>
      <c r="F547" s="570"/>
      <c r="G547" s="570"/>
      <c r="H547" s="570"/>
      <c r="I547" s="570"/>
      <c r="J547" s="570"/>
      <c r="K547" s="570"/>
      <c r="L547" s="570"/>
      <c r="M547" s="570"/>
      <c r="N547" s="570"/>
      <c r="O547" s="570"/>
    </row>
    <row r="548" spans="3:15">
      <c r="C548" s="570"/>
      <c r="D548" s="570"/>
      <c r="E548" s="570"/>
      <c r="F548" s="570"/>
      <c r="G548" s="570"/>
      <c r="H548" s="570"/>
      <c r="I548" s="570"/>
      <c r="J548" s="570"/>
      <c r="K548" s="570"/>
      <c r="L548" s="570"/>
      <c r="M548" s="570"/>
      <c r="N548" s="570"/>
      <c r="O548" s="570"/>
    </row>
    <row r="549" spans="3:15">
      <c r="C549" s="570"/>
      <c r="D549" s="570"/>
      <c r="E549" s="570"/>
      <c r="F549" s="570"/>
      <c r="G549" s="570"/>
      <c r="H549" s="570"/>
      <c r="I549" s="570"/>
      <c r="J549" s="570"/>
      <c r="K549" s="570"/>
      <c r="L549" s="570"/>
      <c r="M549" s="570"/>
      <c r="N549" s="570"/>
      <c r="O549" s="570"/>
    </row>
    <row r="550" spans="3:15">
      <c r="C550" s="570"/>
      <c r="D550" s="570"/>
      <c r="E550" s="570"/>
      <c r="F550" s="570"/>
      <c r="G550" s="570"/>
      <c r="H550" s="570"/>
      <c r="I550" s="570"/>
      <c r="J550" s="570"/>
      <c r="K550" s="570"/>
      <c r="L550" s="570"/>
      <c r="M550" s="570"/>
      <c r="N550" s="570"/>
      <c r="O550" s="570"/>
    </row>
    <row r="551" spans="3:15">
      <c r="C551" s="570"/>
      <c r="D551" s="570"/>
      <c r="E551" s="570"/>
      <c r="F551" s="570"/>
      <c r="G551" s="570"/>
      <c r="H551" s="570"/>
      <c r="I551" s="570"/>
      <c r="J551" s="570"/>
      <c r="K551" s="570"/>
      <c r="L551" s="570"/>
      <c r="M551" s="570"/>
      <c r="N551" s="570"/>
      <c r="O551" s="570"/>
    </row>
    <row r="552" spans="3:15">
      <c r="C552" s="570"/>
      <c r="D552" s="570"/>
      <c r="E552" s="570"/>
      <c r="F552" s="570"/>
      <c r="G552" s="570"/>
      <c r="H552" s="570"/>
      <c r="I552" s="570"/>
      <c r="J552" s="570"/>
      <c r="K552" s="570"/>
      <c r="L552" s="570"/>
      <c r="M552" s="570"/>
      <c r="N552" s="570"/>
      <c r="O552" s="570"/>
    </row>
    <row r="553" spans="3:15">
      <c r="C553" s="570"/>
      <c r="D553" s="570"/>
      <c r="E553" s="570"/>
      <c r="F553" s="570"/>
      <c r="G553" s="570"/>
      <c r="H553" s="570"/>
      <c r="I553" s="570"/>
      <c r="J553" s="570"/>
      <c r="K553" s="570"/>
      <c r="L553" s="570"/>
      <c r="M553" s="570"/>
      <c r="N553" s="570"/>
      <c r="O553" s="570"/>
    </row>
    <row r="554" spans="3:15">
      <c r="C554" s="570"/>
      <c r="D554" s="570"/>
      <c r="E554" s="570"/>
      <c r="F554" s="570"/>
      <c r="G554" s="570"/>
      <c r="H554" s="570"/>
      <c r="I554" s="570"/>
      <c r="J554" s="570"/>
      <c r="K554" s="570"/>
      <c r="L554" s="570"/>
      <c r="M554" s="570"/>
      <c r="N554" s="570"/>
      <c r="O554" s="570"/>
    </row>
    <row r="555" spans="3:15">
      <c r="C555" s="570"/>
      <c r="D555" s="570"/>
      <c r="E555" s="570"/>
      <c r="F555" s="570"/>
      <c r="G555" s="570"/>
      <c r="H555" s="570"/>
      <c r="I555" s="570"/>
      <c r="J555" s="570"/>
      <c r="K555" s="570"/>
      <c r="L555" s="570"/>
      <c r="M555" s="570"/>
      <c r="N555" s="570"/>
      <c r="O555" s="570"/>
    </row>
    <row r="556" spans="3:15">
      <c r="C556" s="570"/>
      <c r="D556" s="570"/>
      <c r="E556" s="570"/>
      <c r="F556" s="570"/>
      <c r="G556" s="570"/>
      <c r="H556" s="570"/>
      <c r="I556" s="570"/>
      <c r="J556" s="570"/>
      <c r="K556" s="570"/>
      <c r="L556" s="570"/>
      <c r="M556" s="570"/>
      <c r="N556" s="570"/>
      <c r="O556" s="570"/>
    </row>
    <row r="557" spans="3:15">
      <c r="C557" s="570"/>
      <c r="D557" s="570"/>
      <c r="E557" s="570"/>
      <c r="F557" s="570"/>
      <c r="G557" s="570"/>
      <c r="H557" s="570"/>
      <c r="I557" s="570"/>
      <c r="J557" s="570"/>
      <c r="K557" s="570"/>
      <c r="L557" s="570"/>
      <c r="M557" s="570"/>
      <c r="N557" s="570"/>
      <c r="O557" s="570"/>
    </row>
    <row r="558" spans="3:15">
      <c r="C558" s="570"/>
      <c r="D558" s="570"/>
      <c r="E558" s="570"/>
      <c r="F558" s="570"/>
      <c r="G558" s="570"/>
      <c r="H558" s="570"/>
      <c r="I558" s="570"/>
      <c r="J558" s="570"/>
      <c r="K558" s="570"/>
      <c r="L558" s="570"/>
      <c r="M558" s="570"/>
      <c r="N558" s="570"/>
      <c r="O558" s="570"/>
    </row>
    <row r="559" spans="3:15">
      <c r="C559" s="570"/>
      <c r="D559" s="570"/>
      <c r="E559" s="570"/>
      <c r="F559" s="570"/>
      <c r="G559" s="570"/>
      <c r="H559" s="570"/>
      <c r="I559" s="570"/>
      <c r="J559" s="570"/>
      <c r="K559" s="570"/>
      <c r="L559" s="570"/>
      <c r="M559" s="570"/>
      <c r="N559" s="570"/>
      <c r="O559" s="570"/>
    </row>
    <row r="560" spans="3:15">
      <c r="C560" s="570"/>
      <c r="D560" s="570"/>
      <c r="E560" s="570"/>
      <c r="F560" s="570"/>
      <c r="G560" s="570"/>
      <c r="H560" s="570"/>
      <c r="I560" s="570"/>
      <c r="J560" s="570"/>
      <c r="K560" s="570"/>
      <c r="L560" s="570"/>
      <c r="M560" s="570"/>
      <c r="N560" s="570"/>
      <c r="O560" s="570"/>
    </row>
    <row r="561" spans="3:15">
      <c r="C561" s="570"/>
      <c r="D561" s="570"/>
      <c r="E561" s="570"/>
      <c r="F561" s="570"/>
      <c r="G561" s="570"/>
      <c r="H561" s="570"/>
      <c r="I561" s="570"/>
      <c r="J561" s="570"/>
      <c r="K561" s="570"/>
      <c r="L561" s="570"/>
      <c r="M561" s="570"/>
      <c r="N561" s="570"/>
      <c r="O561" s="570"/>
    </row>
    <row r="562" spans="3:15">
      <c r="C562" s="570"/>
      <c r="D562" s="570"/>
      <c r="E562" s="570"/>
      <c r="F562" s="570"/>
      <c r="G562" s="570"/>
      <c r="H562" s="570"/>
      <c r="I562" s="570"/>
      <c r="J562" s="570"/>
      <c r="K562" s="570"/>
      <c r="L562" s="570"/>
      <c r="M562" s="570"/>
      <c r="N562" s="570"/>
      <c r="O562" s="570"/>
    </row>
    <row r="563" spans="3:15">
      <c r="C563" s="570"/>
      <c r="D563" s="570"/>
      <c r="E563" s="570"/>
      <c r="F563" s="570"/>
      <c r="G563" s="570"/>
      <c r="H563" s="570"/>
      <c r="I563" s="570"/>
      <c r="J563" s="570"/>
      <c r="K563" s="570"/>
      <c r="L563" s="570"/>
      <c r="M563" s="570"/>
      <c r="N563" s="570"/>
      <c r="O563" s="570"/>
    </row>
    <row r="564" spans="3:15">
      <c r="C564" s="570"/>
      <c r="D564" s="570"/>
      <c r="E564" s="570"/>
      <c r="F564" s="570"/>
      <c r="G564" s="570"/>
      <c r="H564" s="570"/>
      <c r="I564" s="570"/>
      <c r="J564" s="570"/>
      <c r="K564" s="570"/>
      <c r="L564" s="570"/>
      <c r="M564" s="570"/>
      <c r="N564" s="570"/>
      <c r="O564" s="570"/>
    </row>
    <row r="565" spans="3:15">
      <c r="C565" s="570"/>
      <c r="D565" s="570"/>
      <c r="E565" s="570"/>
      <c r="F565" s="570"/>
      <c r="G565" s="570"/>
      <c r="H565" s="570"/>
      <c r="I565" s="570"/>
      <c r="J565" s="570"/>
      <c r="K565" s="570"/>
      <c r="L565" s="570"/>
      <c r="M565" s="570"/>
      <c r="N565" s="570"/>
      <c r="O565" s="570"/>
    </row>
    <row r="566" spans="3:15">
      <c r="C566" s="570"/>
      <c r="D566" s="570"/>
      <c r="E566" s="570"/>
      <c r="F566" s="570"/>
      <c r="G566" s="570"/>
      <c r="H566" s="570"/>
      <c r="I566" s="570"/>
      <c r="J566" s="570"/>
      <c r="K566" s="570"/>
      <c r="L566" s="570"/>
      <c r="M566" s="570"/>
      <c r="N566" s="570"/>
      <c r="O566" s="570"/>
    </row>
    <row r="567" spans="3:15">
      <c r="C567" s="570"/>
      <c r="D567" s="570"/>
      <c r="E567" s="570"/>
      <c r="F567" s="570"/>
      <c r="G567" s="570"/>
      <c r="H567" s="570"/>
      <c r="I567" s="570"/>
      <c r="J567" s="570"/>
      <c r="K567" s="570"/>
      <c r="L567" s="570"/>
      <c r="M567" s="570"/>
      <c r="N567" s="570"/>
      <c r="O567" s="570"/>
    </row>
    <row r="568" spans="3:15">
      <c r="C568" s="570"/>
      <c r="D568" s="570"/>
      <c r="E568" s="570"/>
      <c r="F568" s="570"/>
      <c r="G568" s="570"/>
      <c r="H568" s="570"/>
      <c r="I568" s="570"/>
      <c r="J568" s="570"/>
      <c r="K568" s="570"/>
      <c r="L568" s="570"/>
      <c r="M568" s="570"/>
      <c r="N568" s="570"/>
      <c r="O568" s="570"/>
    </row>
    <row r="569" spans="3:15">
      <c r="C569" s="570"/>
      <c r="D569" s="570"/>
      <c r="E569" s="570"/>
      <c r="F569" s="570"/>
      <c r="G569" s="570"/>
      <c r="H569" s="570"/>
      <c r="I569" s="570"/>
      <c r="J569" s="570"/>
      <c r="K569" s="570"/>
      <c r="L569" s="570"/>
      <c r="M569" s="570"/>
      <c r="N569" s="570"/>
      <c r="O569" s="570"/>
    </row>
    <row r="570" spans="3:15">
      <c r="C570" s="570"/>
      <c r="D570" s="570"/>
      <c r="E570" s="570"/>
      <c r="F570" s="570"/>
      <c r="G570" s="570"/>
      <c r="H570" s="570"/>
      <c r="I570" s="570"/>
      <c r="J570" s="570"/>
      <c r="K570" s="570"/>
      <c r="L570" s="570"/>
      <c r="M570" s="570"/>
      <c r="N570" s="570"/>
      <c r="O570" s="570"/>
    </row>
    <row r="571" spans="3:15">
      <c r="C571" s="570"/>
      <c r="D571" s="570"/>
      <c r="E571" s="570"/>
      <c r="F571" s="570"/>
      <c r="G571" s="570"/>
      <c r="H571" s="570"/>
      <c r="I571" s="570"/>
      <c r="J571" s="570"/>
      <c r="K571" s="570"/>
      <c r="L571" s="570"/>
      <c r="M571" s="570"/>
      <c r="N571" s="570"/>
      <c r="O571" s="570"/>
    </row>
    <row r="572" spans="3:15">
      <c r="C572" s="570"/>
      <c r="D572" s="570"/>
      <c r="E572" s="570"/>
      <c r="F572" s="570"/>
      <c r="G572" s="570"/>
      <c r="H572" s="570"/>
      <c r="I572" s="570"/>
      <c r="J572" s="570"/>
      <c r="K572" s="570"/>
      <c r="L572" s="570"/>
      <c r="M572" s="570"/>
      <c r="N572" s="570"/>
      <c r="O572" s="570"/>
    </row>
    <row r="573" spans="3:15">
      <c r="C573" s="570"/>
      <c r="D573" s="570"/>
      <c r="E573" s="570"/>
      <c r="F573" s="570"/>
      <c r="G573" s="570"/>
      <c r="H573" s="570"/>
      <c r="I573" s="570"/>
      <c r="J573" s="570"/>
      <c r="K573" s="570"/>
      <c r="L573" s="570"/>
      <c r="M573" s="570"/>
      <c r="N573" s="570"/>
      <c r="O573" s="570"/>
    </row>
    <row r="574" spans="3:15">
      <c r="C574" s="570"/>
      <c r="D574" s="570"/>
      <c r="E574" s="570"/>
      <c r="F574" s="570"/>
      <c r="G574" s="570"/>
      <c r="H574" s="570"/>
      <c r="I574" s="570"/>
      <c r="J574" s="570"/>
      <c r="K574" s="570"/>
      <c r="L574" s="570"/>
      <c r="M574" s="570"/>
      <c r="N574" s="570"/>
      <c r="O574" s="570"/>
    </row>
    <row r="575" spans="3:15">
      <c r="C575" s="570"/>
      <c r="D575" s="570"/>
      <c r="E575" s="570"/>
      <c r="F575" s="570"/>
      <c r="G575" s="570"/>
      <c r="H575" s="570"/>
      <c r="I575" s="570"/>
      <c r="J575" s="570"/>
      <c r="K575" s="570"/>
      <c r="L575" s="570"/>
      <c r="M575" s="570"/>
      <c r="N575" s="570"/>
      <c r="O575" s="570"/>
    </row>
    <row r="576" spans="3:15">
      <c r="C576" s="570"/>
      <c r="D576" s="570"/>
      <c r="E576" s="570"/>
      <c r="F576" s="570"/>
      <c r="G576" s="570"/>
      <c r="H576" s="570"/>
      <c r="I576" s="570"/>
      <c r="J576" s="570"/>
      <c r="K576" s="570"/>
      <c r="L576" s="570"/>
      <c r="M576" s="570"/>
      <c r="N576" s="570"/>
      <c r="O576" s="570"/>
    </row>
    <row r="577" spans="3:15">
      <c r="C577" s="570"/>
      <c r="D577" s="570"/>
      <c r="E577" s="570"/>
      <c r="F577" s="570"/>
      <c r="G577" s="570"/>
      <c r="H577" s="570"/>
      <c r="I577" s="570"/>
      <c r="J577" s="570"/>
      <c r="K577" s="570"/>
      <c r="L577" s="570"/>
      <c r="M577" s="570"/>
      <c r="N577" s="570"/>
      <c r="O577" s="570"/>
    </row>
    <row r="578" spans="3:15">
      <c r="C578" s="570"/>
      <c r="D578" s="570"/>
      <c r="E578" s="570"/>
      <c r="F578" s="570"/>
      <c r="G578" s="570"/>
      <c r="H578" s="570"/>
      <c r="I578" s="570"/>
      <c r="J578" s="570"/>
      <c r="K578" s="570"/>
      <c r="L578" s="570"/>
      <c r="M578" s="570"/>
      <c r="N578" s="570"/>
      <c r="O578" s="570"/>
    </row>
    <row r="579" spans="3:15">
      <c r="C579" s="570"/>
      <c r="D579" s="570"/>
      <c r="E579" s="570"/>
      <c r="F579" s="570"/>
      <c r="G579" s="570"/>
      <c r="H579" s="570"/>
      <c r="I579" s="570"/>
      <c r="J579" s="570"/>
      <c r="K579" s="570"/>
      <c r="L579" s="570"/>
      <c r="M579" s="570"/>
      <c r="N579" s="570"/>
      <c r="O579" s="570"/>
    </row>
    <row r="580" spans="3:15">
      <c r="C580" s="570"/>
      <c r="D580" s="570"/>
      <c r="E580" s="570"/>
      <c r="F580" s="570"/>
      <c r="G580" s="570"/>
      <c r="H580" s="570"/>
      <c r="I580" s="570"/>
      <c r="J580" s="570"/>
      <c r="K580" s="570"/>
      <c r="L580" s="570"/>
      <c r="M580" s="570"/>
      <c r="N580" s="570"/>
      <c r="O580" s="570"/>
    </row>
    <row r="581" spans="3:15">
      <c r="C581" s="570"/>
      <c r="D581" s="570"/>
      <c r="E581" s="570"/>
      <c r="F581" s="570"/>
      <c r="G581" s="570"/>
      <c r="H581" s="570"/>
      <c r="I581" s="570"/>
      <c r="J581" s="570"/>
      <c r="K581" s="570"/>
      <c r="L581" s="570"/>
      <c r="M581" s="570"/>
      <c r="N581" s="570"/>
      <c r="O581" s="570"/>
    </row>
    <row r="582" spans="3:15">
      <c r="C582" s="570"/>
      <c r="D582" s="570"/>
      <c r="E582" s="570"/>
      <c r="F582" s="570"/>
      <c r="G582" s="570"/>
      <c r="H582" s="570"/>
      <c r="I582" s="570"/>
      <c r="J582" s="570"/>
      <c r="K582" s="570"/>
      <c r="L582" s="570"/>
      <c r="M582" s="570"/>
      <c r="N582" s="570"/>
      <c r="O582" s="570"/>
    </row>
    <row r="583" spans="3:15">
      <c r="C583" s="570"/>
      <c r="D583" s="570"/>
      <c r="E583" s="570"/>
      <c r="F583" s="570"/>
      <c r="G583" s="570"/>
      <c r="H583" s="570"/>
      <c r="I583" s="570"/>
      <c r="J583" s="570"/>
      <c r="K583" s="570"/>
      <c r="L583" s="570"/>
      <c r="M583" s="570"/>
      <c r="N583" s="570"/>
      <c r="O583" s="570"/>
    </row>
    <row r="584" spans="3:15">
      <c r="C584" s="570"/>
      <c r="D584" s="570"/>
      <c r="E584" s="570"/>
      <c r="F584" s="570"/>
      <c r="G584" s="570"/>
      <c r="H584" s="570"/>
      <c r="I584" s="570"/>
      <c r="J584" s="570"/>
      <c r="K584" s="570"/>
      <c r="L584" s="570"/>
      <c r="M584" s="570"/>
      <c r="N584" s="570"/>
      <c r="O584" s="570"/>
    </row>
    <row r="585" spans="3:15">
      <c r="C585" s="570"/>
      <c r="D585" s="570"/>
      <c r="E585" s="570"/>
      <c r="F585" s="570"/>
      <c r="G585" s="570"/>
      <c r="H585" s="570"/>
      <c r="I585" s="570"/>
      <c r="J585" s="570"/>
      <c r="K585" s="570"/>
      <c r="L585" s="570"/>
      <c r="M585" s="570"/>
      <c r="N585" s="570"/>
      <c r="O585" s="570"/>
    </row>
    <row r="586" spans="3:15">
      <c r="C586" s="570"/>
      <c r="D586" s="570"/>
      <c r="E586" s="570"/>
      <c r="F586" s="570"/>
      <c r="G586" s="570"/>
      <c r="H586" s="570"/>
      <c r="I586" s="570"/>
      <c r="J586" s="570"/>
      <c r="K586" s="570"/>
      <c r="L586" s="570"/>
      <c r="M586" s="570"/>
      <c r="N586" s="570"/>
      <c r="O586" s="570"/>
    </row>
    <row r="587" spans="3:15">
      <c r="C587" s="570"/>
      <c r="D587" s="570"/>
      <c r="E587" s="570"/>
      <c r="F587" s="570"/>
      <c r="G587" s="570"/>
      <c r="H587" s="570"/>
      <c r="I587" s="570"/>
      <c r="J587" s="570"/>
      <c r="K587" s="570"/>
      <c r="L587" s="570"/>
      <c r="M587" s="570"/>
      <c r="N587" s="570"/>
      <c r="O587" s="570"/>
    </row>
    <row r="588" spans="3:15">
      <c r="C588" s="570"/>
      <c r="D588" s="570"/>
      <c r="E588" s="570"/>
      <c r="F588" s="570"/>
      <c r="G588" s="570"/>
      <c r="H588" s="570"/>
      <c r="I588" s="570"/>
      <c r="J588" s="570"/>
      <c r="K588" s="570"/>
      <c r="L588" s="570"/>
      <c r="M588" s="570"/>
      <c r="N588" s="570"/>
      <c r="O588" s="570"/>
    </row>
    <row r="589" spans="3:15">
      <c r="C589" s="570"/>
      <c r="D589" s="570"/>
      <c r="E589" s="570"/>
      <c r="F589" s="570"/>
      <c r="G589" s="570"/>
      <c r="H589" s="570"/>
      <c r="I589" s="570"/>
      <c r="J589" s="570"/>
      <c r="K589" s="570"/>
      <c r="L589" s="570"/>
      <c r="M589" s="570"/>
      <c r="N589" s="570"/>
      <c r="O589" s="570"/>
    </row>
    <row r="590" spans="3:15">
      <c r="C590" s="570"/>
      <c r="D590" s="570"/>
      <c r="E590" s="570"/>
      <c r="F590" s="570"/>
      <c r="G590" s="570"/>
      <c r="H590" s="570"/>
      <c r="I590" s="570"/>
      <c r="J590" s="570"/>
      <c r="K590" s="570"/>
      <c r="L590" s="570"/>
      <c r="M590" s="570"/>
      <c r="N590" s="570"/>
      <c r="O590" s="570"/>
    </row>
    <row r="591" spans="3:15">
      <c r="C591" s="570"/>
      <c r="D591" s="570"/>
      <c r="E591" s="570"/>
      <c r="F591" s="570"/>
      <c r="G591" s="570"/>
      <c r="H591" s="570"/>
      <c r="I591" s="570"/>
      <c r="J591" s="570"/>
      <c r="K591" s="570"/>
      <c r="L591" s="570"/>
      <c r="M591" s="570"/>
      <c r="N591" s="570"/>
      <c r="O591" s="570"/>
    </row>
    <row r="592" spans="3:15">
      <c r="C592" s="570"/>
      <c r="D592" s="570"/>
      <c r="E592" s="570"/>
      <c r="F592" s="570"/>
      <c r="G592" s="570"/>
      <c r="H592" s="570"/>
      <c r="I592" s="570"/>
      <c r="J592" s="570"/>
      <c r="K592" s="570"/>
      <c r="L592" s="570"/>
      <c r="M592" s="570"/>
      <c r="N592" s="570"/>
      <c r="O592" s="570"/>
    </row>
    <row r="593" spans="3:15">
      <c r="C593" s="570"/>
      <c r="D593" s="570"/>
      <c r="E593" s="570"/>
      <c r="F593" s="570"/>
      <c r="G593" s="570"/>
      <c r="H593" s="570"/>
      <c r="I593" s="570"/>
      <c r="J593" s="570"/>
      <c r="K593" s="570"/>
      <c r="L593" s="570"/>
      <c r="M593" s="570"/>
      <c r="N593" s="570"/>
      <c r="O593" s="570"/>
    </row>
    <row r="594" spans="3:15">
      <c r="C594" s="570"/>
      <c r="D594" s="570"/>
      <c r="E594" s="570"/>
      <c r="F594" s="570"/>
      <c r="G594" s="570"/>
      <c r="H594" s="570"/>
      <c r="I594" s="570"/>
      <c r="J594" s="570"/>
      <c r="K594" s="570"/>
      <c r="L594" s="570"/>
      <c r="M594" s="570"/>
      <c r="N594" s="570"/>
      <c r="O594" s="570"/>
    </row>
    <row r="595" spans="3:15">
      <c r="C595" s="570"/>
      <c r="D595" s="570"/>
      <c r="E595" s="570"/>
      <c r="F595" s="570"/>
      <c r="G595" s="570"/>
      <c r="H595" s="570"/>
      <c r="I595" s="570"/>
      <c r="J595" s="570"/>
      <c r="K595" s="570"/>
      <c r="L595" s="570"/>
      <c r="M595" s="570"/>
      <c r="N595" s="570"/>
      <c r="O595" s="570"/>
    </row>
    <row r="596" spans="3:15">
      <c r="C596" s="570"/>
      <c r="D596" s="570"/>
      <c r="E596" s="570"/>
      <c r="F596" s="570"/>
      <c r="G596" s="570"/>
      <c r="H596" s="570"/>
      <c r="I596" s="570"/>
      <c r="J596" s="570"/>
      <c r="K596" s="570"/>
      <c r="L596" s="570"/>
      <c r="M596" s="570"/>
      <c r="N596" s="570"/>
      <c r="O596" s="570"/>
    </row>
    <row r="597" spans="3:15">
      <c r="C597" s="570"/>
      <c r="D597" s="570"/>
      <c r="E597" s="570"/>
      <c r="F597" s="570"/>
      <c r="G597" s="570"/>
      <c r="H597" s="570"/>
      <c r="I597" s="570"/>
      <c r="J597" s="570"/>
      <c r="K597" s="570"/>
      <c r="L597" s="570"/>
      <c r="M597" s="570"/>
      <c r="N597" s="570"/>
      <c r="O597" s="570"/>
    </row>
    <row r="598" spans="3:15">
      <c r="C598" s="570"/>
      <c r="D598" s="570"/>
      <c r="E598" s="570"/>
      <c r="F598" s="570"/>
      <c r="G598" s="570"/>
      <c r="H598" s="570"/>
      <c r="I598" s="570"/>
      <c r="J598" s="570"/>
      <c r="K598" s="570"/>
      <c r="L598" s="570"/>
      <c r="M598" s="570"/>
      <c r="N598" s="570"/>
      <c r="O598" s="570"/>
    </row>
    <row r="599" spans="3:15">
      <c r="C599" s="570"/>
      <c r="D599" s="570"/>
      <c r="E599" s="570"/>
      <c r="F599" s="570"/>
      <c r="G599" s="570"/>
      <c r="H599" s="570"/>
      <c r="I599" s="570"/>
      <c r="J599" s="570"/>
      <c r="K599" s="570"/>
      <c r="L599" s="570"/>
      <c r="M599" s="570"/>
      <c r="N599" s="570"/>
      <c r="O599" s="570"/>
    </row>
    <row r="600" spans="3:15">
      <c r="C600" s="570"/>
      <c r="D600" s="570"/>
      <c r="E600" s="570"/>
      <c r="F600" s="570"/>
      <c r="G600" s="570"/>
      <c r="H600" s="570"/>
      <c r="I600" s="570"/>
      <c r="J600" s="570"/>
      <c r="K600" s="570"/>
      <c r="L600" s="570"/>
      <c r="M600" s="570"/>
      <c r="N600" s="570"/>
      <c r="O600" s="570"/>
    </row>
    <row r="601" spans="3:15">
      <c r="C601" s="570"/>
      <c r="D601" s="570"/>
      <c r="E601" s="570"/>
      <c r="F601" s="570"/>
      <c r="G601" s="570"/>
      <c r="H601" s="570"/>
      <c r="I601" s="570"/>
      <c r="J601" s="570"/>
      <c r="K601" s="570"/>
      <c r="L601" s="570"/>
      <c r="M601" s="570"/>
      <c r="N601" s="570"/>
      <c r="O601" s="570"/>
    </row>
    <row r="602" spans="3:15">
      <c r="C602" s="570"/>
      <c r="D602" s="570"/>
      <c r="E602" s="570"/>
      <c r="F602" s="570"/>
      <c r="G602" s="570"/>
      <c r="H602" s="570"/>
      <c r="I602" s="570"/>
      <c r="J602" s="570"/>
      <c r="K602" s="570"/>
      <c r="L602" s="570"/>
      <c r="M602" s="570"/>
      <c r="N602" s="570"/>
      <c r="O602" s="570"/>
    </row>
    <row r="603" spans="3:15">
      <c r="C603" s="570"/>
      <c r="D603" s="570"/>
      <c r="E603" s="570"/>
      <c r="F603" s="570"/>
      <c r="G603" s="570"/>
      <c r="H603" s="570"/>
      <c r="I603" s="570"/>
      <c r="J603" s="570"/>
      <c r="K603" s="570"/>
      <c r="L603" s="570"/>
      <c r="M603" s="570"/>
      <c r="N603" s="570"/>
      <c r="O603" s="570"/>
    </row>
    <row r="604" spans="3:15">
      <c r="C604" s="570"/>
      <c r="D604" s="570"/>
      <c r="E604" s="570"/>
      <c r="F604" s="570"/>
      <c r="G604" s="570"/>
      <c r="H604" s="570"/>
      <c r="I604" s="570"/>
      <c r="J604" s="570"/>
      <c r="K604" s="570"/>
      <c r="L604" s="570"/>
      <c r="M604" s="570"/>
      <c r="N604" s="570"/>
      <c r="O604" s="570"/>
    </row>
    <row r="605" spans="3:15">
      <c r="C605" s="570"/>
      <c r="D605" s="570"/>
      <c r="E605" s="570"/>
      <c r="F605" s="570"/>
      <c r="G605" s="570"/>
      <c r="H605" s="570"/>
      <c r="I605" s="570"/>
      <c r="J605" s="570"/>
      <c r="K605" s="570"/>
      <c r="L605" s="570"/>
      <c r="M605" s="570"/>
      <c r="N605" s="570"/>
      <c r="O605" s="570"/>
    </row>
    <row r="606" spans="3:15">
      <c r="C606" s="570"/>
      <c r="D606" s="570"/>
      <c r="E606" s="570"/>
      <c r="F606" s="570"/>
      <c r="G606" s="570"/>
      <c r="H606" s="570"/>
      <c r="I606" s="570"/>
      <c r="J606" s="570"/>
      <c r="K606" s="570"/>
      <c r="L606" s="570"/>
      <c r="M606" s="570"/>
      <c r="N606" s="570"/>
      <c r="O606" s="570"/>
    </row>
    <row r="607" spans="3:15">
      <c r="C607" s="570"/>
      <c r="D607" s="570"/>
      <c r="E607" s="570"/>
      <c r="F607" s="570"/>
      <c r="G607" s="570"/>
      <c r="H607" s="570"/>
      <c r="I607" s="570"/>
      <c r="J607" s="570"/>
      <c r="K607" s="570"/>
      <c r="L607" s="570"/>
      <c r="M607" s="570"/>
      <c r="N607" s="570"/>
      <c r="O607" s="570"/>
    </row>
    <row r="608" spans="3:15">
      <c r="C608" s="570"/>
      <c r="D608" s="570"/>
      <c r="E608" s="570"/>
      <c r="F608" s="570"/>
      <c r="G608" s="570"/>
      <c r="H608" s="570"/>
      <c r="I608" s="570"/>
      <c r="J608" s="570"/>
      <c r="K608" s="570"/>
      <c r="L608" s="570"/>
      <c r="M608" s="570"/>
      <c r="N608" s="570"/>
      <c r="O608" s="570"/>
    </row>
    <row r="609" spans="3:15">
      <c r="C609" s="570"/>
      <c r="D609" s="570"/>
      <c r="E609" s="570"/>
      <c r="F609" s="570"/>
      <c r="G609" s="570"/>
      <c r="H609" s="570"/>
      <c r="I609" s="570"/>
      <c r="J609" s="570"/>
      <c r="K609" s="570"/>
      <c r="L609" s="570"/>
      <c r="M609" s="570"/>
      <c r="N609" s="570"/>
      <c r="O609" s="570"/>
    </row>
    <row r="610" spans="3:15">
      <c r="C610" s="570"/>
      <c r="D610" s="570"/>
      <c r="E610" s="570"/>
      <c r="F610" s="570"/>
      <c r="G610" s="570"/>
      <c r="H610" s="570"/>
      <c r="I610" s="570"/>
      <c r="J610" s="570"/>
      <c r="K610" s="570"/>
      <c r="L610" s="570"/>
      <c r="M610" s="570"/>
      <c r="N610" s="570"/>
      <c r="O610" s="570"/>
    </row>
    <row r="611" spans="3:15">
      <c r="C611" s="570"/>
      <c r="D611" s="570"/>
      <c r="E611" s="570"/>
      <c r="F611" s="570"/>
      <c r="G611" s="570"/>
      <c r="H611" s="570"/>
      <c r="I611" s="570"/>
      <c r="J611" s="570"/>
      <c r="K611" s="570"/>
      <c r="L611" s="570"/>
      <c r="M611" s="570"/>
      <c r="N611" s="570"/>
      <c r="O611" s="570"/>
    </row>
    <row r="612" spans="3:15">
      <c r="C612" s="570"/>
      <c r="D612" s="570"/>
      <c r="E612" s="570"/>
      <c r="F612" s="570"/>
      <c r="G612" s="570"/>
      <c r="H612" s="570"/>
      <c r="I612" s="570"/>
      <c r="J612" s="570"/>
      <c r="K612" s="570"/>
      <c r="L612" s="570"/>
      <c r="M612" s="570"/>
      <c r="N612" s="570"/>
      <c r="O612" s="570"/>
    </row>
    <row r="613" spans="3:15">
      <c r="C613" s="570"/>
      <c r="D613" s="570"/>
      <c r="E613" s="570"/>
      <c r="F613" s="570"/>
      <c r="G613" s="570"/>
      <c r="H613" s="570"/>
      <c r="I613" s="570"/>
      <c r="J613" s="570"/>
      <c r="K613" s="570"/>
      <c r="L613" s="570"/>
      <c r="M613" s="570"/>
      <c r="N613" s="570"/>
      <c r="O613" s="570"/>
    </row>
    <row r="614" spans="3:15">
      <c r="C614" s="570"/>
      <c r="D614" s="570"/>
      <c r="E614" s="570"/>
      <c r="F614" s="570"/>
      <c r="G614" s="570"/>
      <c r="H614" s="570"/>
      <c r="I614" s="570"/>
      <c r="J614" s="570"/>
      <c r="K614" s="570"/>
      <c r="L614" s="570"/>
      <c r="M614" s="570"/>
      <c r="N614" s="570"/>
      <c r="O614" s="570"/>
    </row>
    <row r="615" spans="3:15">
      <c r="C615" s="570"/>
      <c r="D615" s="570"/>
      <c r="E615" s="570"/>
      <c r="F615" s="570"/>
      <c r="G615" s="570"/>
      <c r="H615" s="570"/>
      <c r="I615" s="570"/>
      <c r="J615" s="570"/>
      <c r="K615" s="570"/>
      <c r="L615" s="570"/>
      <c r="M615" s="570"/>
      <c r="N615" s="570"/>
      <c r="O615" s="570"/>
    </row>
    <row r="616" spans="3:15">
      <c r="C616" s="570"/>
      <c r="D616" s="570"/>
      <c r="E616" s="570"/>
      <c r="F616" s="570"/>
      <c r="G616" s="570"/>
      <c r="H616" s="570"/>
      <c r="I616" s="570"/>
      <c r="J616" s="570"/>
      <c r="K616" s="570"/>
      <c r="L616" s="570"/>
      <c r="M616" s="570"/>
      <c r="N616" s="570"/>
      <c r="O616" s="570"/>
    </row>
    <row r="617" spans="3:15">
      <c r="C617" s="570"/>
      <c r="D617" s="570"/>
      <c r="E617" s="570"/>
      <c r="F617" s="570"/>
      <c r="G617" s="570"/>
      <c r="H617" s="570"/>
      <c r="I617" s="570"/>
      <c r="J617" s="570"/>
      <c r="K617" s="570"/>
      <c r="L617" s="570"/>
      <c r="M617" s="570"/>
      <c r="N617" s="570"/>
      <c r="O617" s="570"/>
    </row>
    <row r="618" spans="3:15">
      <c r="C618" s="570"/>
      <c r="D618" s="570"/>
      <c r="E618" s="570"/>
      <c r="F618" s="570"/>
      <c r="G618" s="570"/>
      <c r="H618" s="570"/>
      <c r="I618" s="570"/>
      <c r="J618" s="570"/>
      <c r="K618" s="570"/>
      <c r="L618" s="570"/>
      <c r="M618" s="570"/>
      <c r="N618" s="570"/>
      <c r="O618" s="570"/>
    </row>
    <row r="619" spans="3:15">
      <c r="C619" s="570"/>
      <c r="D619" s="570"/>
      <c r="E619" s="570"/>
      <c r="F619" s="570"/>
      <c r="G619" s="570"/>
      <c r="H619" s="570"/>
      <c r="I619" s="570"/>
      <c r="J619" s="570"/>
      <c r="K619" s="570"/>
      <c r="L619" s="570"/>
      <c r="M619" s="570"/>
      <c r="N619" s="570"/>
      <c r="O619" s="570"/>
    </row>
    <row r="620" spans="3:15">
      <c r="C620" s="570"/>
      <c r="D620" s="570"/>
      <c r="E620" s="570"/>
      <c r="F620" s="570"/>
      <c r="G620" s="570"/>
      <c r="H620" s="570"/>
      <c r="I620" s="570"/>
      <c r="J620" s="570"/>
      <c r="K620" s="570"/>
      <c r="L620" s="570"/>
      <c r="M620" s="570"/>
      <c r="N620" s="570"/>
      <c r="O620" s="570"/>
    </row>
    <row r="621" spans="3:15">
      <c r="C621" s="570"/>
      <c r="D621" s="570"/>
      <c r="E621" s="570"/>
      <c r="F621" s="570"/>
      <c r="G621" s="570"/>
      <c r="H621" s="570"/>
      <c r="I621" s="570"/>
      <c r="J621" s="570"/>
      <c r="K621" s="570"/>
      <c r="L621" s="570"/>
      <c r="M621" s="570"/>
      <c r="N621" s="570"/>
      <c r="O621" s="570"/>
    </row>
    <row r="622" spans="3:15">
      <c r="C622" s="570"/>
      <c r="D622" s="570"/>
      <c r="E622" s="570"/>
      <c r="F622" s="570"/>
      <c r="G622" s="570"/>
      <c r="H622" s="570"/>
      <c r="I622" s="570"/>
      <c r="J622" s="570"/>
      <c r="K622" s="570"/>
      <c r="L622" s="570"/>
      <c r="M622" s="570"/>
      <c r="N622" s="570"/>
      <c r="O622" s="570"/>
    </row>
    <row r="623" spans="3:15">
      <c r="C623" s="570"/>
      <c r="D623" s="570"/>
      <c r="E623" s="570"/>
      <c r="F623" s="570"/>
      <c r="G623" s="570"/>
      <c r="H623" s="570"/>
      <c r="I623" s="570"/>
      <c r="J623" s="570"/>
      <c r="K623" s="570"/>
      <c r="L623" s="570"/>
      <c r="M623" s="570"/>
      <c r="N623" s="570"/>
      <c r="O623" s="570"/>
    </row>
    <row r="624" spans="3:15">
      <c r="C624" s="570"/>
      <c r="D624" s="570"/>
      <c r="E624" s="570"/>
      <c r="F624" s="570"/>
      <c r="G624" s="570"/>
      <c r="H624" s="570"/>
      <c r="I624" s="570"/>
      <c r="J624" s="570"/>
      <c r="K624" s="570"/>
      <c r="L624" s="570"/>
      <c r="M624" s="570"/>
      <c r="N624" s="570"/>
      <c r="O624" s="570"/>
    </row>
    <row r="625" spans="3:15">
      <c r="C625" s="570"/>
      <c r="D625" s="570"/>
      <c r="E625" s="570"/>
      <c r="F625" s="570"/>
      <c r="G625" s="570"/>
      <c r="H625" s="570"/>
      <c r="I625" s="570"/>
      <c r="J625" s="570"/>
      <c r="K625" s="570"/>
      <c r="L625" s="570"/>
      <c r="M625" s="570"/>
      <c r="N625" s="570"/>
      <c r="O625" s="570"/>
    </row>
    <row r="626" spans="3:15">
      <c r="C626" s="570"/>
      <c r="D626" s="570"/>
      <c r="E626" s="570"/>
      <c r="F626" s="570"/>
      <c r="G626" s="570"/>
      <c r="H626" s="570"/>
      <c r="I626" s="570"/>
      <c r="J626" s="570"/>
      <c r="K626" s="570"/>
      <c r="L626" s="570"/>
      <c r="M626" s="570"/>
      <c r="N626" s="570"/>
      <c r="O626" s="570"/>
    </row>
    <row r="627" spans="3:15">
      <c r="C627" s="570"/>
      <c r="D627" s="570"/>
      <c r="E627" s="570"/>
      <c r="F627" s="570"/>
      <c r="G627" s="570"/>
      <c r="H627" s="570"/>
      <c r="I627" s="570"/>
      <c r="J627" s="570"/>
      <c r="K627" s="570"/>
      <c r="L627" s="570"/>
      <c r="M627" s="570"/>
      <c r="N627" s="570"/>
      <c r="O627" s="570"/>
    </row>
    <row r="628" spans="3:15">
      <c r="C628" s="570"/>
      <c r="D628" s="570"/>
      <c r="E628" s="570"/>
      <c r="F628" s="570"/>
      <c r="G628" s="570"/>
      <c r="H628" s="570"/>
      <c r="I628" s="570"/>
      <c r="J628" s="570"/>
      <c r="K628" s="570"/>
      <c r="L628" s="570"/>
      <c r="M628" s="570"/>
      <c r="N628" s="570"/>
      <c r="O628" s="570"/>
    </row>
    <row r="629" spans="3:15">
      <c r="C629" s="570"/>
      <c r="D629" s="570"/>
      <c r="E629" s="570"/>
      <c r="F629" s="570"/>
      <c r="G629" s="570"/>
      <c r="H629" s="570"/>
      <c r="I629" s="570"/>
      <c r="J629" s="570"/>
      <c r="K629" s="570"/>
      <c r="L629" s="570"/>
      <c r="M629" s="570"/>
      <c r="N629" s="570"/>
      <c r="O629" s="570"/>
    </row>
    <row r="630" spans="3:15">
      <c r="C630" s="570"/>
      <c r="D630" s="570"/>
      <c r="E630" s="570"/>
      <c r="F630" s="570"/>
      <c r="G630" s="570"/>
      <c r="H630" s="570"/>
      <c r="I630" s="570"/>
      <c r="J630" s="570"/>
      <c r="K630" s="570"/>
      <c r="L630" s="570"/>
      <c r="M630" s="570"/>
      <c r="N630" s="570"/>
      <c r="O630" s="570"/>
    </row>
    <row r="631" spans="3:15">
      <c r="C631" s="570"/>
      <c r="D631" s="570"/>
      <c r="E631" s="570"/>
      <c r="F631" s="570"/>
      <c r="G631" s="570"/>
      <c r="H631" s="570"/>
      <c r="I631" s="570"/>
      <c r="J631" s="570"/>
      <c r="K631" s="570"/>
      <c r="L631" s="570"/>
      <c r="M631" s="570"/>
      <c r="N631" s="570"/>
      <c r="O631" s="570"/>
    </row>
    <row r="632" spans="3:15">
      <c r="C632" s="570"/>
      <c r="D632" s="570"/>
      <c r="E632" s="570"/>
      <c r="F632" s="570"/>
      <c r="G632" s="570"/>
      <c r="H632" s="570"/>
      <c r="I632" s="570"/>
      <c r="J632" s="570"/>
      <c r="K632" s="570"/>
      <c r="L632" s="570"/>
      <c r="M632" s="570"/>
      <c r="N632" s="570"/>
      <c r="O632" s="570"/>
    </row>
    <row r="633" spans="3:15">
      <c r="C633" s="570"/>
      <c r="D633" s="570"/>
      <c r="E633" s="570"/>
      <c r="F633" s="570"/>
      <c r="G633" s="570"/>
      <c r="H633" s="570"/>
      <c r="I633" s="570"/>
      <c r="J633" s="570"/>
      <c r="K633" s="570"/>
      <c r="L633" s="570"/>
      <c r="M633" s="570"/>
      <c r="N633" s="570"/>
      <c r="O633" s="570"/>
    </row>
    <row r="634" spans="3:15">
      <c r="C634" s="570"/>
      <c r="D634" s="570"/>
      <c r="E634" s="570"/>
      <c r="F634" s="570"/>
      <c r="G634" s="570"/>
      <c r="H634" s="570"/>
      <c r="I634" s="570"/>
      <c r="J634" s="570"/>
      <c r="K634" s="570"/>
      <c r="L634" s="570"/>
      <c r="M634" s="570"/>
      <c r="N634" s="570"/>
      <c r="O634" s="570"/>
    </row>
    <row r="635" spans="3:15">
      <c r="C635" s="570"/>
      <c r="D635" s="570"/>
      <c r="E635" s="570"/>
      <c r="F635" s="570"/>
      <c r="G635" s="570"/>
      <c r="H635" s="570"/>
      <c r="I635" s="570"/>
      <c r="J635" s="570"/>
      <c r="K635" s="570"/>
      <c r="L635" s="570"/>
      <c r="M635" s="570"/>
      <c r="N635" s="570"/>
      <c r="O635" s="570"/>
    </row>
    <row r="636" spans="3:15">
      <c r="C636" s="570"/>
      <c r="D636" s="570"/>
      <c r="E636" s="570"/>
      <c r="F636" s="570"/>
      <c r="G636" s="570"/>
      <c r="H636" s="570"/>
      <c r="I636" s="570"/>
      <c r="J636" s="570"/>
      <c r="K636" s="570"/>
      <c r="L636" s="570"/>
      <c r="M636" s="570"/>
      <c r="N636" s="570"/>
      <c r="O636" s="570"/>
    </row>
    <row r="637" spans="3:15">
      <c r="C637" s="570"/>
      <c r="D637" s="570"/>
      <c r="E637" s="570"/>
      <c r="F637" s="570"/>
      <c r="G637" s="570"/>
      <c r="H637" s="570"/>
      <c r="I637" s="570"/>
      <c r="J637" s="570"/>
      <c r="K637" s="570"/>
      <c r="L637" s="570"/>
      <c r="M637" s="570"/>
      <c r="N637" s="570"/>
      <c r="O637" s="570"/>
    </row>
    <row r="638" spans="3:15">
      <c r="C638" s="570"/>
      <c r="D638" s="570"/>
      <c r="E638" s="570"/>
      <c r="F638" s="570"/>
      <c r="G638" s="570"/>
      <c r="H638" s="570"/>
      <c r="I638" s="570"/>
      <c r="J638" s="570"/>
      <c r="K638" s="570"/>
      <c r="L638" s="570"/>
      <c r="M638" s="570"/>
      <c r="N638" s="570"/>
      <c r="O638" s="570"/>
    </row>
    <row r="639" spans="3:15">
      <c r="C639" s="570"/>
      <c r="D639" s="570"/>
      <c r="E639" s="570"/>
      <c r="F639" s="570"/>
      <c r="G639" s="570"/>
      <c r="H639" s="570"/>
      <c r="I639" s="570"/>
      <c r="J639" s="570"/>
      <c r="K639" s="570"/>
      <c r="L639" s="570"/>
      <c r="M639" s="570"/>
      <c r="N639" s="570"/>
      <c r="O639" s="570"/>
    </row>
    <row r="640" spans="3:15">
      <c r="C640" s="570"/>
      <c r="D640" s="570"/>
      <c r="E640" s="570"/>
      <c r="F640" s="570"/>
      <c r="G640" s="570"/>
      <c r="H640" s="570"/>
      <c r="I640" s="570"/>
      <c r="J640" s="570"/>
      <c r="K640" s="570"/>
      <c r="L640" s="570"/>
      <c r="M640" s="570"/>
      <c r="N640" s="570"/>
      <c r="O640" s="570"/>
    </row>
    <row r="641" spans="3:15">
      <c r="C641" s="570"/>
      <c r="D641" s="570"/>
      <c r="E641" s="570"/>
      <c r="F641" s="570"/>
      <c r="G641" s="570"/>
      <c r="H641" s="570"/>
      <c r="I641" s="570"/>
      <c r="J641" s="570"/>
      <c r="K641" s="570"/>
      <c r="L641" s="570"/>
      <c r="M641" s="570"/>
      <c r="N641" s="570"/>
      <c r="O641" s="570"/>
    </row>
    <row r="642" spans="3:15">
      <c r="C642" s="570"/>
      <c r="D642" s="570"/>
      <c r="E642" s="570"/>
      <c r="F642" s="570"/>
      <c r="G642" s="570"/>
      <c r="H642" s="570"/>
      <c r="I642" s="570"/>
      <c r="J642" s="570"/>
      <c r="K642" s="570"/>
      <c r="L642" s="570"/>
      <c r="M642" s="570"/>
      <c r="N642" s="570"/>
      <c r="O642" s="570"/>
    </row>
    <row r="643" spans="3:15">
      <c r="C643" s="570"/>
      <c r="D643" s="570"/>
      <c r="E643" s="570"/>
      <c r="F643" s="570"/>
      <c r="G643" s="570"/>
      <c r="H643" s="570"/>
      <c r="I643" s="570"/>
      <c r="J643" s="570"/>
      <c r="K643" s="570"/>
      <c r="L643" s="570"/>
      <c r="M643" s="570"/>
      <c r="N643" s="570"/>
      <c r="O643" s="570"/>
    </row>
    <row r="644" spans="3:15">
      <c r="C644" s="570"/>
      <c r="D644" s="570"/>
      <c r="E644" s="570"/>
      <c r="F644" s="570"/>
      <c r="G644" s="570"/>
      <c r="H644" s="570"/>
      <c r="I644" s="570"/>
      <c r="J644" s="570"/>
      <c r="K644" s="570"/>
      <c r="L644" s="570"/>
      <c r="M644" s="570"/>
      <c r="N644" s="570"/>
      <c r="O644" s="570"/>
    </row>
    <row r="645" spans="3:15">
      <c r="C645" s="570"/>
      <c r="D645" s="570"/>
      <c r="E645" s="570"/>
      <c r="F645" s="570"/>
      <c r="G645" s="570"/>
      <c r="H645" s="570"/>
      <c r="I645" s="570"/>
      <c r="J645" s="570"/>
      <c r="K645" s="570"/>
      <c r="L645" s="570"/>
      <c r="M645" s="570"/>
      <c r="N645" s="570"/>
      <c r="O645" s="570"/>
    </row>
    <row r="646" spans="3:15">
      <c r="C646" s="570"/>
      <c r="D646" s="570"/>
      <c r="E646" s="570"/>
      <c r="F646" s="570"/>
      <c r="G646" s="570"/>
      <c r="H646" s="570"/>
      <c r="I646" s="570"/>
      <c r="J646" s="570"/>
      <c r="K646" s="570"/>
      <c r="L646" s="570"/>
      <c r="M646" s="570"/>
      <c r="N646" s="570"/>
      <c r="O646" s="570"/>
    </row>
    <row r="647" spans="3:15">
      <c r="C647" s="570"/>
      <c r="D647" s="570"/>
      <c r="E647" s="570"/>
      <c r="F647" s="570"/>
      <c r="G647" s="570"/>
      <c r="H647" s="570"/>
      <c r="I647" s="570"/>
      <c r="J647" s="570"/>
      <c r="K647" s="570"/>
      <c r="L647" s="570"/>
      <c r="M647" s="570"/>
      <c r="N647" s="570"/>
      <c r="O647" s="570"/>
    </row>
    <row r="648" spans="3:15">
      <c r="C648" s="570"/>
      <c r="D648" s="570"/>
      <c r="E648" s="570"/>
      <c r="F648" s="570"/>
      <c r="G648" s="570"/>
      <c r="H648" s="570"/>
      <c r="I648" s="570"/>
      <c r="J648" s="570"/>
      <c r="K648" s="570"/>
      <c r="L648" s="570"/>
      <c r="M648" s="570"/>
      <c r="N648" s="570"/>
      <c r="O648" s="570"/>
    </row>
    <row r="649" spans="3:15">
      <c r="C649" s="570"/>
      <c r="D649" s="570"/>
      <c r="E649" s="570"/>
      <c r="F649" s="570"/>
      <c r="G649" s="570"/>
      <c r="H649" s="570"/>
      <c r="I649" s="570"/>
      <c r="J649" s="570"/>
      <c r="K649" s="570"/>
      <c r="L649" s="570"/>
      <c r="M649" s="570"/>
      <c r="N649" s="570"/>
      <c r="O649" s="570"/>
    </row>
    <row r="650" spans="3:15">
      <c r="C650" s="570"/>
      <c r="D650" s="570"/>
      <c r="E650" s="570"/>
      <c r="F650" s="570"/>
      <c r="G650" s="570"/>
      <c r="H650" s="570"/>
      <c r="I650" s="570"/>
      <c r="J650" s="570"/>
      <c r="K650" s="570"/>
      <c r="L650" s="570"/>
      <c r="M650" s="570"/>
      <c r="N650" s="570"/>
      <c r="O650" s="570"/>
    </row>
    <row r="651" spans="3:15">
      <c r="C651" s="570"/>
      <c r="D651" s="570"/>
      <c r="E651" s="570"/>
      <c r="F651" s="570"/>
      <c r="G651" s="570"/>
      <c r="H651" s="570"/>
      <c r="I651" s="570"/>
      <c r="J651" s="570"/>
      <c r="K651" s="570"/>
      <c r="L651" s="570"/>
      <c r="M651" s="570"/>
      <c r="N651" s="570"/>
      <c r="O651" s="570"/>
    </row>
    <row r="652" spans="3:15">
      <c r="C652" s="570"/>
      <c r="D652" s="570"/>
      <c r="E652" s="570"/>
      <c r="F652" s="570"/>
      <c r="G652" s="570"/>
      <c r="H652" s="570"/>
      <c r="I652" s="570"/>
      <c r="J652" s="570"/>
      <c r="K652" s="570"/>
      <c r="L652" s="570"/>
      <c r="M652" s="570"/>
      <c r="N652" s="570"/>
      <c r="O652" s="570"/>
    </row>
    <row r="653" spans="3:15">
      <c r="C653" s="570"/>
      <c r="D653" s="570"/>
      <c r="E653" s="570"/>
      <c r="F653" s="570"/>
      <c r="G653" s="570"/>
      <c r="H653" s="570"/>
      <c r="I653" s="570"/>
      <c r="J653" s="570"/>
      <c r="K653" s="570"/>
      <c r="L653" s="570"/>
      <c r="M653" s="570"/>
      <c r="N653" s="570"/>
      <c r="O653" s="570"/>
    </row>
    <row r="654" spans="3:15">
      <c r="C654" s="570"/>
      <c r="D654" s="570"/>
      <c r="E654" s="570"/>
      <c r="F654" s="570"/>
      <c r="G654" s="570"/>
      <c r="H654" s="570"/>
      <c r="I654" s="570"/>
      <c r="J654" s="570"/>
      <c r="K654" s="570"/>
      <c r="L654" s="570"/>
      <c r="M654" s="570"/>
      <c r="N654" s="570"/>
      <c r="O654" s="570"/>
    </row>
    <row r="655" spans="3:15">
      <c r="C655" s="570"/>
      <c r="D655" s="570"/>
      <c r="E655" s="570"/>
      <c r="F655" s="570"/>
      <c r="G655" s="570"/>
      <c r="H655" s="570"/>
      <c r="I655" s="570"/>
      <c r="J655" s="570"/>
      <c r="K655" s="570"/>
      <c r="L655" s="570"/>
      <c r="M655" s="570"/>
      <c r="N655" s="570"/>
      <c r="O655" s="570"/>
    </row>
    <row r="656" spans="3:15">
      <c r="C656" s="570"/>
      <c r="D656" s="570"/>
      <c r="E656" s="570"/>
      <c r="F656" s="570"/>
      <c r="G656" s="570"/>
      <c r="H656" s="570"/>
      <c r="I656" s="570"/>
      <c r="J656" s="570"/>
      <c r="K656" s="570"/>
      <c r="L656" s="570"/>
      <c r="M656" s="570"/>
      <c r="N656" s="570"/>
      <c r="O656" s="570"/>
    </row>
    <row r="657" spans="3:15">
      <c r="C657" s="570"/>
      <c r="D657" s="570"/>
      <c r="E657" s="570"/>
      <c r="F657" s="570"/>
      <c r="G657" s="570"/>
      <c r="H657" s="570"/>
      <c r="I657" s="570"/>
      <c r="J657" s="570"/>
      <c r="K657" s="570"/>
      <c r="L657" s="570"/>
      <c r="M657" s="570"/>
      <c r="N657" s="570"/>
      <c r="O657" s="570"/>
    </row>
    <row r="658" spans="3:15">
      <c r="C658" s="570"/>
      <c r="D658" s="570"/>
      <c r="E658" s="570"/>
      <c r="F658" s="570"/>
      <c r="G658" s="570"/>
      <c r="H658" s="570"/>
      <c r="I658" s="570"/>
      <c r="J658" s="570"/>
      <c r="K658" s="570"/>
      <c r="L658" s="570"/>
      <c r="M658" s="570"/>
      <c r="N658" s="570"/>
      <c r="O658" s="570"/>
    </row>
    <row r="659" spans="3:15">
      <c r="C659" s="570"/>
      <c r="D659" s="570"/>
      <c r="E659" s="570"/>
      <c r="F659" s="570"/>
      <c r="G659" s="570"/>
      <c r="H659" s="570"/>
      <c r="I659" s="570"/>
      <c r="J659" s="570"/>
      <c r="K659" s="570"/>
      <c r="L659" s="570"/>
      <c r="M659" s="570"/>
      <c r="N659" s="570"/>
      <c r="O659" s="570"/>
    </row>
    <row r="660" spans="3:15">
      <c r="C660" s="570"/>
      <c r="D660" s="570"/>
      <c r="E660" s="570"/>
      <c r="F660" s="570"/>
      <c r="G660" s="570"/>
      <c r="H660" s="570"/>
      <c r="I660" s="570"/>
      <c r="J660" s="570"/>
      <c r="K660" s="570"/>
      <c r="L660" s="570"/>
      <c r="M660" s="570"/>
      <c r="N660" s="570"/>
      <c r="O660" s="570"/>
    </row>
    <row r="661" spans="3:15">
      <c r="C661" s="570"/>
      <c r="D661" s="570"/>
      <c r="E661" s="570"/>
      <c r="F661" s="570"/>
      <c r="G661" s="570"/>
      <c r="H661" s="570"/>
      <c r="I661" s="570"/>
      <c r="J661" s="570"/>
      <c r="K661" s="570"/>
      <c r="L661" s="570"/>
      <c r="M661" s="570"/>
      <c r="N661" s="570"/>
      <c r="O661" s="570"/>
    </row>
    <row r="662" spans="3:15">
      <c r="C662" s="570"/>
      <c r="D662" s="570"/>
      <c r="E662" s="570"/>
      <c r="F662" s="570"/>
      <c r="G662" s="570"/>
      <c r="H662" s="570"/>
      <c r="I662" s="570"/>
      <c r="J662" s="570"/>
      <c r="K662" s="570"/>
      <c r="L662" s="570"/>
      <c r="M662" s="570"/>
      <c r="N662" s="570"/>
      <c r="O662" s="570"/>
    </row>
    <row r="663" spans="3:15">
      <c r="C663" s="570"/>
      <c r="D663" s="570"/>
      <c r="E663" s="570"/>
      <c r="F663" s="570"/>
      <c r="G663" s="570"/>
      <c r="H663" s="570"/>
      <c r="I663" s="570"/>
      <c r="J663" s="570"/>
      <c r="K663" s="570"/>
      <c r="L663" s="570"/>
      <c r="M663" s="570"/>
      <c r="N663" s="570"/>
      <c r="O663" s="570"/>
    </row>
    <row r="664" spans="3:15">
      <c r="C664" s="570"/>
      <c r="D664" s="570"/>
      <c r="E664" s="570"/>
      <c r="F664" s="570"/>
      <c r="G664" s="570"/>
      <c r="H664" s="570"/>
      <c r="I664" s="570"/>
      <c r="J664" s="570"/>
      <c r="K664" s="570"/>
      <c r="L664" s="570"/>
      <c r="M664" s="570"/>
      <c r="N664" s="570"/>
      <c r="O664" s="570"/>
    </row>
    <row r="665" spans="3:15">
      <c r="C665" s="570"/>
      <c r="D665" s="570"/>
      <c r="E665" s="570"/>
      <c r="F665" s="570"/>
      <c r="G665" s="570"/>
      <c r="H665" s="570"/>
      <c r="I665" s="570"/>
      <c r="J665" s="570"/>
      <c r="K665" s="570"/>
      <c r="L665" s="570"/>
      <c r="M665" s="570"/>
      <c r="N665" s="570"/>
      <c r="O665" s="570"/>
    </row>
    <row r="666" spans="3:15">
      <c r="C666" s="570"/>
      <c r="D666" s="570"/>
      <c r="E666" s="570"/>
      <c r="F666" s="570"/>
      <c r="G666" s="570"/>
      <c r="H666" s="570"/>
      <c r="I666" s="570"/>
      <c r="J666" s="570"/>
      <c r="K666" s="570"/>
      <c r="L666" s="570"/>
      <c r="M666" s="570"/>
      <c r="N666" s="570"/>
      <c r="O666" s="570"/>
    </row>
    <row r="667" spans="3:15">
      <c r="C667" s="570"/>
      <c r="D667" s="570"/>
      <c r="E667" s="570"/>
      <c r="F667" s="570"/>
      <c r="G667" s="570"/>
      <c r="H667" s="570"/>
      <c r="I667" s="570"/>
      <c r="J667" s="570"/>
      <c r="K667" s="570"/>
      <c r="L667" s="570"/>
      <c r="M667" s="570"/>
      <c r="N667" s="570"/>
      <c r="O667" s="570"/>
    </row>
    <row r="668" spans="3:15">
      <c r="C668" s="570"/>
      <c r="D668" s="570"/>
      <c r="E668" s="570"/>
      <c r="F668" s="570"/>
      <c r="G668" s="570"/>
      <c r="H668" s="570"/>
      <c r="I668" s="570"/>
      <c r="J668" s="570"/>
      <c r="K668" s="570"/>
      <c r="L668" s="570"/>
      <c r="M668" s="570"/>
      <c r="N668" s="570"/>
      <c r="O668" s="570"/>
    </row>
    <row r="669" spans="3:15">
      <c r="C669" s="570"/>
      <c r="D669" s="570"/>
      <c r="E669" s="570"/>
      <c r="F669" s="570"/>
      <c r="G669" s="570"/>
      <c r="H669" s="570"/>
      <c r="I669" s="570"/>
      <c r="J669" s="570"/>
      <c r="K669" s="570"/>
      <c r="L669" s="570"/>
      <c r="M669" s="570"/>
      <c r="N669" s="570"/>
      <c r="O669" s="570"/>
    </row>
    <row r="670" spans="3:15">
      <c r="C670" s="570"/>
      <c r="D670" s="570"/>
      <c r="E670" s="570"/>
      <c r="F670" s="570"/>
      <c r="G670" s="570"/>
      <c r="H670" s="570"/>
      <c r="I670" s="570"/>
      <c r="J670" s="570"/>
      <c r="K670" s="570"/>
      <c r="L670" s="570"/>
      <c r="M670" s="570"/>
      <c r="N670" s="570"/>
      <c r="O670" s="570"/>
    </row>
    <row r="671" spans="3:15">
      <c r="C671" s="570"/>
      <c r="D671" s="570"/>
      <c r="E671" s="570"/>
      <c r="F671" s="570"/>
      <c r="G671" s="570"/>
      <c r="H671" s="570"/>
      <c r="I671" s="570"/>
      <c r="J671" s="570"/>
      <c r="K671" s="570"/>
      <c r="L671" s="570"/>
      <c r="M671" s="570"/>
      <c r="N671" s="570"/>
      <c r="O671" s="570"/>
    </row>
    <row r="672" spans="3:15">
      <c r="C672" s="570"/>
      <c r="D672" s="570"/>
      <c r="E672" s="570"/>
      <c r="F672" s="570"/>
      <c r="G672" s="570"/>
      <c r="H672" s="570"/>
      <c r="I672" s="570"/>
      <c r="J672" s="570"/>
      <c r="K672" s="570"/>
      <c r="L672" s="570"/>
      <c r="M672" s="570"/>
      <c r="N672" s="570"/>
      <c r="O672" s="570"/>
    </row>
    <row r="673" spans="3:15">
      <c r="C673" s="570"/>
      <c r="D673" s="570"/>
      <c r="E673" s="570"/>
      <c r="F673" s="570"/>
      <c r="G673" s="570"/>
      <c r="H673" s="570"/>
      <c r="I673" s="570"/>
      <c r="J673" s="570"/>
      <c r="K673" s="570"/>
      <c r="L673" s="570"/>
      <c r="M673" s="570"/>
      <c r="N673" s="570"/>
      <c r="O673" s="570"/>
    </row>
    <row r="674" spans="3:15">
      <c r="C674" s="570"/>
      <c r="D674" s="570"/>
      <c r="E674" s="570"/>
      <c r="F674" s="570"/>
      <c r="G674" s="570"/>
      <c r="H674" s="570"/>
      <c r="I674" s="570"/>
      <c r="J674" s="570"/>
      <c r="K674" s="570"/>
      <c r="L674" s="570"/>
      <c r="M674" s="570"/>
      <c r="N674" s="570"/>
      <c r="O674" s="570"/>
    </row>
    <row r="675" spans="3:15">
      <c r="C675" s="570"/>
      <c r="D675" s="570"/>
      <c r="E675" s="570"/>
      <c r="F675" s="570"/>
      <c r="G675" s="570"/>
      <c r="H675" s="570"/>
      <c r="I675" s="570"/>
      <c r="J675" s="570"/>
      <c r="K675" s="570"/>
      <c r="L675" s="570"/>
      <c r="M675" s="570"/>
      <c r="N675" s="570"/>
      <c r="O675" s="570"/>
    </row>
    <row r="676" spans="3:15">
      <c r="C676" s="570"/>
      <c r="D676" s="570"/>
      <c r="E676" s="570"/>
      <c r="F676" s="570"/>
      <c r="G676" s="570"/>
      <c r="H676" s="570"/>
      <c r="I676" s="570"/>
      <c r="J676" s="570"/>
      <c r="K676" s="570"/>
      <c r="L676" s="570"/>
      <c r="M676" s="570"/>
      <c r="N676" s="570"/>
      <c r="O676" s="570"/>
    </row>
    <row r="677" spans="3:15">
      <c r="C677" s="570"/>
      <c r="D677" s="570"/>
      <c r="E677" s="570"/>
      <c r="F677" s="570"/>
      <c r="G677" s="570"/>
      <c r="H677" s="570"/>
      <c r="I677" s="570"/>
      <c r="J677" s="570"/>
      <c r="K677" s="570"/>
      <c r="L677" s="570"/>
      <c r="M677" s="570"/>
      <c r="N677" s="570"/>
      <c r="O677" s="570"/>
    </row>
    <row r="678" spans="3:15">
      <c r="C678" s="570"/>
      <c r="D678" s="570"/>
      <c r="E678" s="570"/>
      <c r="F678" s="570"/>
      <c r="G678" s="570"/>
      <c r="H678" s="570"/>
      <c r="I678" s="570"/>
      <c r="J678" s="570"/>
      <c r="K678" s="570"/>
      <c r="L678" s="570"/>
      <c r="M678" s="570"/>
      <c r="N678" s="570"/>
      <c r="O678" s="570"/>
    </row>
    <row r="679" spans="3:15">
      <c r="C679" s="570"/>
      <c r="D679" s="570"/>
      <c r="E679" s="570"/>
      <c r="F679" s="570"/>
      <c r="G679" s="570"/>
      <c r="H679" s="570"/>
      <c r="I679" s="570"/>
      <c r="J679" s="570"/>
      <c r="K679" s="570"/>
      <c r="L679" s="570"/>
      <c r="M679" s="570"/>
      <c r="N679" s="570"/>
      <c r="O679" s="570"/>
    </row>
    <row r="680" spans="3:15">
      <c r="C680" s="570"/>
      <c r="D680" s="570"/>
      <c r="E680" s="570"/>
      <c r="F680" s="570"/>
      <c r="G680" s="570"/>
      <c r="H680" s="570"/>
      <c r="I680" s="570"/>
      <c r="J680" s="570"/>
      <c r="K680" s="570"/>
      <c r="L680" s="570"/>
      <c r="M680" s="570"/>
      <c r="N680" s="570"/>
      <c r="O680" s="570"/>
    </row>
    <row r="681" spans="3:15">
      <c r="C681" s="570"/>
      <c r="D681" s="570"/>
      <c r="E681" s="570"/>
      <c r="F681" s="570"/>
      <c r="G681" s="570"/>
      <c r="H681" s="570"/>
      <c r="I681" s="570"/>
      <c r="J681" s="570"/>
      <c r="K681" s="570"/>
      <c r="L681" s="570"/>
      <c r="M681" s="570"/>
      <c r="N681" s="570"/>
      <c r="O681" s="570"/>
    </row>
    <row r="682" spans="3:15">
      <c r="C682" s="570"/>
      <c r="D682" s="570"/>
      <c r="E682" s="570"/>
      <c r="F682" s="570"/>
      <c r="G682" s="570"/>
      <c r="H682" s="570"/>
      <c r="I682" s="570"/>
      <c r="J682" s="570"/>
      <c r="K682" s="570"/>
      <c r="L682" s="570"/>
      <c r="M682" s="570"/>
      <c r="N682" s="570"/>
      <c r="O682" s="570"/>
    </row>
    <row r="683" spans="3:15">
      <c r="C683" s="570"/>
      <c r="D683" s="570"/>
      <c r="E683" s="570"/>
      <c r="F683" s="570"/>
      <c r="G683" s="570"/>
      <c r="H683" s="570"/>
      <c r="I683" s="570"/>
      <c r="J683" s="570"/>
      <c r="K683" s="570"/>
      <c r="L683" s="570"/>
      <c r="M683" s="570"/>
      <c r="N683" s="570"/>
      <c r="O683" s="570"/>
    </row>
    <row r="684" spans="3:15">
      <c r="C684" s="570"/>
      <c r="D684" s="570"/>
      <c r="E684" s="570"/>
      <c r="F684" s="570"/>
      <c r="G684" s="570"/>
      <c r="H684" s="570"/>
      <c r="I684" s="570"/>
      <c r="J684" s="570"/>
      <c r="K684" s="570"/>
      <c r="L684" s="570"/>
      <c r="M684" s="570"/>
      <c r="N684" s="570"/>
      <c r="O684" s="570"/>
    </row>
    <row r="685" spans="3:15">
      <c r="C685" s="570"/>
      <c r="D685" s="570"/>
      <c r="E685" s="570"/>
      <c r="F685" s="570"/>
      <c r="G685" s="570"/>
      <c r="H685" s="570"/>
      <c r="I685" s="570"/>
      <c r="J685" s="570"/>
      <c r="K685" s="570"/>
      <c r="L685" s="570"/>
      <c r="M685" s="570"/>
      <c r="N685" s="570"/>
      <c r="O685" s="570"/>
    </row>
    <row r="686" spans="3:15">
      <c r="C686" s="570"/>
      <c r="D686" s="570"/>
      <c r="E686" s="570"/>
      <c r="F686" s="570"/>
      <c r="G686" s="570"/>
      <c r="H686" s="570"/>
      <c r="I686" s="570"/>
      <c r="J686" s="570"/>
      <c r="K686" s="570"/>
      <c r="L686" s="570"/>
      <c r="M686" s="570"/>
      <c r="N686" s="570"/>
      <c r="O686" s="570"/>
    </row>
    <row r="687" spans="3:15">
      <c r="C687" s="570"/>
      <c r="D687" s="570"/>
      <c r="E687" s="570"/>
      <c r="F687" s="570"/>
      <c r="G687" s="570"/>
      <c r="H687" s="570"/>
      <c r="I687" s="570"/>
      <c r="J687" s="570"/>
      <c r="K687" s="570"/>
      <c r="L687" s="570"/>
      <c r="M687" s="570"/>
      <c r="N687" s="570"/>
      <c r="O687" s="570"/>
    </row>
    <row r="688" spans="3:15">
      <c r="C688" s="570"/>
      <c r="D688" s="570"/>
      <c r="E688" s="570"/>
      <c r="F688" s="570"/>
      <c r="G688" s="570"/>
      <c r="H688" s="570"/>
      <c r="I688" s="570"/>
      <c r="J688" s="570"/>
      <c r="K688" s="570"/>
      <c r="L688" s="570"/>
      <c r="M688" s="570"/>
      <c r="N688" s="570"/>
      <c r="O688" s="570"/>
    </row>
    <row r="689" spans="3:15">
      <c r="C689" s="570"/>
      <c r="D689" s="570"/>
      <c r="E689" s="570"/>
      <c r="F689" s="570"/>
      <c r="G689" s="570"/>
      <c r="H689" s="570"/>
      <c r="I689" s="570"/>
      <c r="J689" s="570"/>
      <c r="K689" s="570"/>
      <c r="L689" s="570"/>
      <c r="M689" s="570"/>
      <c r="N689" s="570"/>
      <c r="O689" s="570"/>
    </row>
    <row r="690" spans="3:15">
      <c r="C690" s="570"/>
      <c r="D690" s="570"/>
      <c r="E690" s="570"/>
      <c r="F690" s="570"/>
      <c r="G690" s="570"/>
      <c r="H690" s="570"/>
      <c r="I690" s="570"/>
      <c r="J690" s="570"/>
      <c r="K690" s="570"/>
      <c r="L690" s="570"/>
      <c r="M690" s="570"/>
      <c r="N690" s="570"/>
      <c r="O690" s="570"/>
    </row>
    <row r="691" spans="3:15">
      <c r="C691" s="570"/>
      <c r="D691" s="570"/>
      <c r="E691" s="570"/>
      <c r="F691" s="570"/>
      <c r="G691" s="570"/>
      <c r="H691" s="570"/>
      <c r="I691" s="570"/>
      <c r="J691" s="570"/>
      <c r="K691" s="570"/>
      <c r="L691" s="570"/>
      <c r="M691" s="570"/>
      <c r="N691" s="570"/>
      <c r="O691" s="570"/>
    </row>
    <row r="692" spans="3:15">
      <c r="C692" s="570"/>
      <c r="D692" s="570"/>
      <c r="E692" s="570"/>
      <c r="F692" s="570"/>
      <c r="G692" s="570"/>
      <c r="H692" s="570"/>
      <c r="I692" s="570"/>
      <c r="J692" s="570"/>
      <c r="K692" s="570"/>
      <c r="L692" s="570"/>
      <c r="M692" s="570"/>
      <c r="N692" s="570"/>
      <c r="O692" s="570"/>
    </row>
    <row r="693" spans="3:15">
      <c r="C693" s="570"/>
      <c r="D693" s="570"/>
      <c r="E693" s="570"/>
      <c r="F693" s="570"/>
      <c r="G693" s="570"/>
      <c r="H693" s="570"/>
      <c r="I693" s="570"/>
      <c r="J693" s="570"/>
      <c r="K693" s="570"/>
      <c r="L693" s="570"/>
      <c r="M693" s="570"/>
      <c r="N693" s="570"/>
      <c r="O693" s="570"/>
    </row>
    <row r="694" spans="3:15">
      <c r="C694" s="570"/>
      <c r="D694" s="570"/>
      <c r="E694" s="570"/>
      <c r="F694" s="570"/>
      <c r="G694" s="570"/>
      <c r="H694" s="570"/>
      <c r="I694" s="570"/>
      <c r="J694" s="570"/>
      <c r="K694" s="570"/>
      <c r="L694" s="570"/>
      <c r="M694" s="570"/>
      <c r="N694" s="570"/>
      <c r="O694" s="570"/>
    </row>
    <row r="695" spans="3:15">
      <c r="C695" s="570"/>
      <c r="D695" s="570"/>
      <c r="E695" s="570"/>
      <c r="F695" s="570"/>
      <c r="G695" s="570"/>
      <c r="H695" s="570"/>
      <c r="I695" s="570"/>
      <c r="J695" s="570"/>
      <c r="K695" s="570"/>
      <c r="L695" s="570"/>
      <c r="M695" s="570"/>
      <c r="N695" s="570"/>
      <c r="O695" s="570"/>
    </row>
    <row r="696" spans="3:15">
      <c r="C696" s="570"/>
      <c r="D696" s="570"/>
      <c r="E696" s="570"/>
      <c r="F696" s="570"/>
      <c r="G696" s="570"/>
      <c r="H696" s="570"/>
      <c r="I696" s="570"/>
      <c r="J696" s="570"/>
      <c r="K696" s="570"/>
      <c r="L696" s="570"/>
      <c r="M696" s="570"/>
      <c r="N696" s="570"/>
      <c r="O696" s="570"/>
    </row>
    <row r="697" spans="3:15">
      <c r="C697" s="570"/>
      <c r="D697" s="570"/>
      <c r="E697" s="570"/>
      <c r="F697" s="570"/>
      <c r="G697" s="570"/>
      <c r="H697" s="570"/>
      <c r="I697" s="570"/>
      <c r="J697" s="570"/>
      <c r="K697" s="570"/>
      <c r="L697" s="570"/>
      <c r="M697" s="570"/>
      <c r="N697" s="570"/>
      <c r="O697" s="570"/>
    </row>
    <row r="698" spans="3:15">
      <c r="C698" s="570"/>
      <c r="D698" s="570"/>
      <c r="E698" s="570"/>
      <c r="F698" s="570"/>
      <c r="G698" s="570"/>
      <c r="H698" s="570"/>
      <c r="I698" s="570"/>
      <c r="J698" s="570"/>
      <c r="K698" s="570"/>
      <c r="L698" s="570"/>
      <c r="M698" s="570"/>
      <c r="N698" s="570"/>
      <c r="O698" s="570"/>
    </row>
    <row r="699" spans="3:15">
      <c r="C699" s="570"/>
      <c r="D699" s="570"/>
      <c r="E699" s="570"/>
      <c r="F699" s="570"/>
      <c r="G699" s="570"/>
      <c r="H699" s="570"/>
      <c r="I699" s="570"/>
      <c r="J699" s="570"/>
      <c r="K699" s="570"/>
      <c r="L699" s="570"/>
      <c r="M699" s="570"/>
      <c r="N699" s="570"/>
      <c r="O699" s="570"/>
    </row>
    <row r="700" spans="3:15">
      <c r="C700" s="570"/>
      <c r="D700" s="570"/>
      <c r="E700" s="570"/>
      <c r="F700" s="570"/>
      <c r="G700" s="570"/>
      <c r="H700" s="570"/>
      <c r="I700" s="570"/>
      <c r="J700" s="570"/>
      <c r="K700" s="570"/>
      <c r="L700" s="570"/>
      <c r="M700" s="570"/>
      <c r="N700" s="570"/>
      <c r="O700" s="570"/>
    </row>
    <row r="701" spans="3:15">
      <c r="C701" s="570"/>
      <c r="D701" s="570"/>
      <c r="E701" s="570"/>
      <c r="F701" s="570"/>
      <c r="G701" s="570"/>
      <c r="H701" s="570"/>
      <c r="I701" s="570"/>
      <c r="J701" s="570"/>
      <c r="K701" s="570"/>
      <c r="L701" s="570"/>
      <c r="M701" s="570"/>
      <c r="N701" s="570"/>
      <c r="O701" s="570"/>
    </row>
    <row r="702" spans="3:15">
      <c r="C702" s="570"/>
      <c r="D702" s="570"/>
      <c r="E702" s="570"/>
      <c r="F702" s="570"/>
      <c r="G702" s="570"/>
      <c r="H702" s="570"/>
      <c r="I702" s="570"/>
      <c r="J702" s="570"/>
      <c r="K702" s="570"/>
      <c r="L702" s="570"/>
      <c r="M702" s="570"/>
      <c r="N702" s="570"/>
      <c r="O702" s="570"/>
    </row>
    <row r="703" spans="3:15">
      <c r="C703" s="570"/>
      <c r="D703" s="570"/>
      <c r="E703" s="570"/>
      <c r="F703" s="570"/>
      <c r="G703" s="570"/>
      <c r="H703" s="570"/>
      <c r="I703" s="570"/>
      <c r="J703" s="570"/>
      <c r="K703" s="570"/>
      <c r="L703" s="570"/>
      <c r="M703" s="570"/>
      <c r="N703" s="570"/>
      <c r="O703" s="570"/>
    </row>
    <row r="704" spans="3:15">
      <c r="C704" s="570"/>
      <c r="D704" s="570"/>
      <c r="E704" s="570"/>
      <c r="F704" s="570"/>
      <c r="G704" s="570"/>
      <c r="H704" s="570"/>
      <c r="I704" s="570"/>
      <c r="J704" s="570"/>
      <c r="K704" s="570"/>
      <c r="L704" s="570"/>
      <c r="M704" s="570"/>
      <c r="N704" s="570"/>
      <c r="O704" s="570"/>
    </row>
    <row r="705" spans="3:15">
      <c r="C705" s="570"/>
      <c r="D705" s="570"/>
      <c r="E705" s="570"/>
      <c r="F705" s="570"/>
      <c r="G705" s="570"/>
      <c r="H705" s="570"/>
      <c r="I705" s="570"/>
      <c r="J705" s="570"/>
      <c r="K705" s="570"/>
      <c r="L705" s="570"/>
      <c r="M705" s="570"/>
      <c r="N705" s="570"/>
      <c r="O705" s="570"/>
    </row>
    <row r="706" spans="3:15">
      <c r="C706" s="570"/>
      <c r="D706" s="570"/>
      <c r="E706" s="570"/>
      <c r="F706" s="570"/>
      <c r="G706" s="570"/>
      <c r="H706" s="570"/>
      <c r="I706" s="570"/>
      <c r="J706" s="570"/>
      <c r="K706" s="570"/>
      <c r="L706" s="570"/>
      <c r="M706" s="570"/>
      <c r="N706" s="570"/>
      <c r="O706" s="570"/>
    </row>
    <row r="707" spans="3:15">
      <c r="C707" s="570"/>
      <c r="D707" s="570"/>
      <c r="E707" s="570"/>
      <c r="F707" s="570"/>
      <c r="G707" s="570"/>
      <c r="H707" s="570"/>
      <c r="I707" s="570"/>
      <c r="J707" s="570"/>
      <c r="K707" s="570"/>
      <c r="L707" s="570"/>
      <c r="M707" s="570"/>
      <c r="N707" s="570"/>
      <c r="O707" s="570"/>
    </row>
    <row r="708" spans="3:15">
      <c r="C708" s="570"/>
      <c r="D708" s="570"/>
      <c r="E708" s="570"/>
      <c r="F708" s="570"/>
      <c r="G708" s="570"/>
      <c r="H708" s="570"/>
      <c r="I708" s="570"/>
      <c r="J708" s="570"/>
      <c r="K708" s="570"/>
      <c r="L708" s="570"/>
      <c r="M708" s="570"/>
      <c r="N708" s="570"/>
      <c r="O708" s="570"/>
    </row>
    <row r="709" spans="3:15">
      <c r="C709" s="570"/>
      <c r="D709" s="570"/>
      <c r="E709" s="570"/>
      <c r="F709" s="570"/>
      <c r="G709" s="570"/>
      <c r="H709" s="570"/>
      <c r="I709" s="570"/>
      <c r="J709" s="570"/>
      <c r="K709" s="570"/>
      <c r="L709" s="570"/>
      <c r="M709" s="570"/>
      <c r="N709" s="570"/>
      <c r="O709" s="570"/>
    </row>
    <row r="710" spans="3:15">
      <c r="C710" s="570"/>
      <c r="D710" s="570"/>
      <c r="E710" s="570"/>
      <c r="F710" s="570"/>
      <c r="G710" s="570"/>
      <c r="H710" s="570"/>
      <c r="I710" s="570"/>
      <c r="J710" s="570"/>
      <c r="K710" s="570"/>
      <c r="L710" s="570"/>
      <c r="M710" s="570"/>
      <c r="N710" s="570"/>
      <c r="O710" s="570"/>
    </row>
    <row r="711" spans="3:15">
      <c r="C711" s="570"/>
      <c r="D711" s="570"/>
      <c r="E711" s="570"/>
      <c r="F711" s="570"/>
      <c r="G711" s="570"/>
      <c r="H711" s="570"/>
      <c r="I711" s="570"/>
      <c r="J711" s="570"/>
      <c r="K711" s="570"/>
      <c r="L711" s="570"/>
      <c r="M711" s="570"/>
      <c r="N711" s="570"/>
      <c r="O711" s="570"/>
    </row>
    <row r="712" spans="3:15">
      <c r="C712" s="570"/>
      <c r="D712" s="570"/>
      <c r="E712" s="570"/>
      <c r="F712" s="570"/>
      <c r="G712" s="570"/>
      <c r="H712" s="570"/>
      <c r="I712" s="570"/>
      <c r="J712" s="570"/>
      <c r="K712" s="570"/>
      <c r="L712" s="570"/>
      <c r="M712" s="570"/>
      <c r="N712" s="570"/>
      <c r="O712" s="570"/>
    </row>
    <row r="713" spans="3:15">
      <c r="C713" s="570"/>
      <c r="D713" s="570"/>
      <c r="E713" s="570"/>
      <c r="F713" s="570"/>
      <c r="G713" s="570"/>
      <c r="H713" s="570"/>
      <c r="I713" s="570"/>
      <c r="J713" s="570"/>
      <c r="K713" s="570"/>
      <c r="L713" s="570"/>
      <c r="M713" s="570"/>
      <c r="N713" s="570"/>
      <c r="O713" s="570"/>
    </row>
    <row r="714" spans="3:15">
      <c r="C714" s="570"/>
      <c r="D714" s="570"/>
      <c r="E714" s="570"/>
      <c r="F714" s="570"/>
      <c r="G714" s="570"/>
      <c r="H714" s="570"/>
      <c r="I714" s="570"/>
      <c r="J714" s="570"/>
      <c r="K714" s="570"/>
      <c r="L714" s="570"/>
      <c r="M714" s="570"/>
      <c r="N714" s="570"/>
      <c r="O714" s="570"/>
    </row>
    <row r="715" spans="3:15">
      <c r="C715" s="570"/>
      <c r="D715" s="570"/>
      <c r="E715" s="570"/>
      <c r="F715" s="570"/>
      <c r="G715" s="570"/>
      <c r="H715" s="570"/>
      <c r="I715" s="570"/>
      <c r="J715" s="570"/>
      <c r="K715" s="570"/>
      <c r="L715" s="570"/>
      <c r="M715" s="570"/>
      <c r="N715" s="570"/>
      <c r="O715" s="570"/>
    </row>
    <row r="716" spans="3:15">
      <c r="C716" s="570"/>
      <c r="D716" s="570"/>
      <c r="E716" s="570"/>
      <c r="F716" s="570"/>
      <c r="G716" s="570"/>
      <c r="H716" s="570"/>
      <c r="I716" s="570"/>
      <c r="J716" s="570"/>
      <c r="K716" s="570"/>
      <c r="L716" s="570"/>
      <c r="M716" s="570"/>
      <c r="N716" s="570"/>
      <c r="O716" s="570"/>
    </row>
    <row r="717" spans="3:15">
      <c r="C717" s="570"/>
      <c r="D717" s="570"/>
      <c r="E717" s="570"/>
      <c r="F717" s="570"/>
      <c r="G717" s="570"/>
      <c r="H717" s="570"/>
      <c r="I717" s="570"/>
      <c r="J717" s="570"/>
      <c r="K717" s="570"/>
      <c r="L717" s="570"/>
      <c r="M717" s="570"/>
      <c r="N717" s="570"/>
      <c r="O717" s="570"/>
    </row>
    <row r="718" spans="3:15">
      <c r="C718" s="570"/>
      <c r="D718" s="570"/>
      <c r="E718" s="570"/>
      <c r="F718" s="570"/>
      <c r="G718" s="570"/>
      <c r="H718" s="570"/>
      <c r="I718" s="570"/>
      <c r="J718" s="570"/>
      <c r="K718" s="570"/>
      <c r="L718" s="570"/>
      <c r="M718" s="570"/>
      <c r="N718" s="570"/>
      <c r="O718" s="570"/>
    </row>
    <row r="719" spans="3:15">
      <c r="C719" s="570"/>
      <c r="D719" s="570"/>
      <c r="E719" s="570"/>
      <c r="F719" s="570"/>
      <c r="G719" s="570"/>
      <c r="H719" s="570"/>
      <c r="I719" s="570"/>
      <c r="J719" s="570"/>
      <c r="K719" s="570"/>
      <c r="L719" s="570"/>
      <c r="M719" s="570"/>
      <c r="N719" s="570"/>
      <c r="O719" s="570"/>
    </row>
    <row r="720" spans="3:15">
      <c r="C720" s="570"/>
      <c r="D720" s="570"/>
      <c r="E720" s="570"/>
      <c r="F720" s="570"/>
      <c r="G720" s="570"/>
      <c r="H720" s="570"/>
      <c r="I720" s="570"/>
      <c r="J720" s="570"/>
      <c r="K720" s="570"/>
      <c r="L720" s="570"/>
      <c r="M720" s="570"/>
      <c r="N720" s="570"/>
      <c r="O720" s="570"/>
    </row>
    <row r="721" spans="3:15">
      <c r="C721" s="570"/>
      <c r="D721" s="570"/>
      <c r="E721" s="570"/>
      <c r="F721" s="570"/>
      <c r="G721" s="570"/>
      <c r="H721" s="570"/>
      <c r="I721" s="570"/>
      <c r="J721" s="570"/>
      <c r="K721" s="570"/>
      <c r="L721" s="570"/>
      <c r="M721" s="570"/>
      <c r="N721" s="570"/>
      <c r="O721" s="570"/>
    </row>
    <row r="722" spans="3:15">
      <c r="C722" s="570"/>
      <c r="D722" s="570"/>
      <c r="E722" s="570"/>
      <c r="F722" s="570"/>
      <c r="G722" s="570"/>
      <c r="H722" s="570"/>
      <c r="I722" s="570"/>
      <c r="J722" s="570"/>
      <c r="K722" s="570"/>
      <c r="L722" s="570"/>
      <c r="M722" s="570"/>
      <c r="N722" s="570"/>
      <c r="O722" s="570"/>
    </row>
    <row r="723" spans="3:15">
      <c r="C723" s="570"/>
      <c r="D723" s="570"/>
      <c r="E723" s="570"/>
      <c r="F723" s="570"/>
      <c r="G723" s="570"/>
      <c r="H723" s="570"/>
      <c r="I723" s="570"/>
      <c r="J723" s="570"/>
      <c r="K723" s="570"/>
      <c r="L723" s="570"/>
      <c r="M723" s="570"/>
      <c r="N723" s="570"/>
      <c r="O723" s="570"/>
    </row>
    <row r="724" spans="3:15">
      <c r="C724" s="570"/>
      <c r="D724" s="570"/>
      <c r="E724" s="570"/>
      <c r="F724" s="570"/>
      <c r="G724" s="570"/>
      <c r="H724" s="570"/>
      <c r="I724" s="570"/>
      <c r="J724" s="570"/>
      <c r="K724" s="570"/>
      <c r="L724" s="570"/>
      <c r="M724" s="570"/>
      <c r="N724" s="570"/>
      <c r="O724" s="570"/>
    </row>
    <row r="725" spans="3:15">
      <c r="C725" s="570"/>
      <c r="D725" s="570"/>
      <c r="E725" s="570"/>
      <c r="F725" s="570"/>
      <c r="G725" s="570"/>
      <c r="H725" s="570"/>
      <c r="I725" s="570"/>
      <c r="J725" s="570"/>
      <c r="K725" s="570"/>
      <c r="L725" s="570"/>
      <c r="M725" s="570"/>
      <c r="N725" s="570"/>
      <c r="O725" s="570"/>
    </row>
    <row r="726" spans="3:15">
      <c r="C726" s="570"/>
      <c r="D726" s="570"/>
      <c r="E726" s="570"/>
      <c r="F726" s="570"/>
      <c r="G726" s="570"/>
      <c r="H726" s="570"/>
      <c r="I726" s="570"/>
      <c r="J726" s="570"/>
      <c r="K726" s="570"/>
      <c r="L726" s="570"/>
      <c r="M726" s="570"/>
      <c r="N726" s="570"/>
      <c r="O726" s="570"/>
    </row>
    <row r="727" spans="3:15">
      <c r="C727" s="570"/>
      <c r="D727" s="570"/>
      <c r="E727" s="570"/>
      <c r="F727" s="570"/>
      <c r="G727" s="570"/>
      <c r="H727" s="570"/>
      <c r="I727" s="570"/>
      <c r="J727" s="570"/>
      <c r="K727" s="570"/>
      <c r="L727" s="570"/>
      <c r="M727" s="570"/>
      <c r="N727" s="570"/>
      <c r="O727" s="570"/>
    </row>
    <row r="728" spans="3:15">
      <c r="C728" s="570"/>
      <c r="D728" s="570"/>
      <c r="E728" s="570"/>
      <c r="F728" s="570"/>
      <c r="G728" s="570"/>
      <c r="H728" s="570"/>
      <c r="I728" s="570"/>
      <c r="J728" s="570"/>
      <c r="K728" s="570"/>
      <c r="L728" s="570"/>
      <c r="M728" s="570"/>
      <c r="N728" s="570"/>
      <c r="O728" s="570"/>
    </row>
    <row r="729" spans="3:15">
      <c r="C729" s="570"/>
      <c r="D729" s="570"/>
      <c r="E729" s="570"/>
      <c r="F729" s="570"/>
      <c r="G729" s="570"/>
      <c r="H729" s="570"/>
      <c r="I729" s="570"/>
      <c r="J729" s="570"/>
      <c r="K729" s="570"/>
      <c r="L729" s="570"/>
      <c r="M729" s="570"/>
      <c r="N729" s="570"/>
      <c r="O729" s="570"/>
    </row>
    <row r="730" spans="3:15">
      <c r="C730" s="570"/>
      <c r="D730" s="570"/>
      <c r="E730" s="570"/>
      <c r="F730" s="570"/>
      <c r="G730" s="570"/>
      <c r="H730" s="570"/>
      <c r="I730" s="570"/>
      <c r="J730" s="570"/>
      <c r="K730" s="570"/>
      <c r="L730" s="570"/>
      <c r="M730" s="570"/>
      <c r="N730" s="570"/>
      <c r="O730" s="570"/>
    </row>
    <row r="731" spans="3:15">
      <c r="C731" s="570"/>
      <c r="D731" s="570"/>
      <c r="E731" s="570"/>
      <c r="F731" s="570"/>
      <c r="G731" s="570"/>
      <c r="H731" s="570"/>
      <c r="I731" s="570"/>
      <c r="J731" s="570"/>
      <c r="K731" s="570"/>
      <c r="L731" s="570"/>
      <c r="M731" s="570"/>
      <c r="N731" s="570"/>
      <c r="O731" s="570"/>
    </row>
    <row r="732" spans="3:15">
      <c r="C732" s="570"/>
      <c r="D732" s="570"/>
      <c r="E732" s="570"/>
      <c r="F732" s="570"/>
      <c r="G732" s="570"/>
      <c r="H732" s="570"/>
      <c r="I732" s="570"/>
      <c r="J732" s="570"/>
      <c r="K732" s="570"/>
      <c r="L732" s="570"/>
      <c r="M732" s="570"/>
      <c r="N732" s="570"/>
      <c r="O732" s="570"/>
    </row>
    <row r="733" spans="3:15">
      <c r="C733" s="570"/>
      <c r="D733" s="570"/>
      <c r="E733" s="570"/>
      <c r="F733" s="570"/>
      <c r="G733" s="570"/>
      <c r="H733" s="570"/>
      <c r="I733" s="570"/>
      <c r="J733" s="570"/>
      <c r="K733" s="570"/>
      <c r="L733" s="570"/>
      <c r="M733" s="570"/>
      <c r="N733" s="570"/>
      <c r="O733" s="570"/>
    </row>
    <row r="734" spans="3:15">
      <c r="C734" s="570"/>
      <c r="D734" s="570"/>
      <c r="E734" s="570"/>
      <c r="F734" s="570"/>
      <c r="G734" s="570"/>
      <c r="H734" s="570"/>
      <c r="I734" s="570"/>
      <c r="J734" s="570"/>
      <c r="K734" s="570"/>
      <c r="L734" s="570"/>
      <c r="M734" s="570"/>
      <c r="N734" s="570"/>
      <c r="O734" s="570"/>
    </row>
    <row r="735" spans="3:15">
      <c r="C735" s="570"/>
      <c r="D735" s="570"/>
      <c r="E735" s="570"/>
      <c r="F735" s="570"/>
      <c r="G735" s="570"/>
      <c r="H735" s="570"/>
      <c r="I735" s="570"/>
      <c r="J735" s="570"/>
      <c r="K735" s="570"/>
      <c r="L735" s="570"/>
      <c r="M735" s="570"/>
      <c r="N735" s="570"/>
      <c r="O735" s="570"/>
    </row>
    <row r="736" spans="3:15">
      <c r="C736" s="570"/>
      <c r="D736" s="570"/>
      <c r="E736" s="570"/>
      <c r="F736" s="570"/>
      <c r="G736" s="570"/>
      <c r="H736" s="570"/>
      <c r="I736" s="570"/>
      <c r="J736" s="570"/>
      <c r="K736" s="570"/>
      <c r="L736" s="570"/>
      <c r="M736" s="570"/>
      <c r="N736" s="570"/>
      <c r="O736" s="570"/>
    </row>
    <row r="737" spans="3:15">
      <c r="C737" s="570"/>
      <c r="D737" s="570"/>
      <c r="E737" s="570"/>
      <c r="F737" s="570"/>
      <c r="G737" s="570"/>
      <c r="H737" s="570"/>
      <c r="I737" s="570"/>
      <c r="J737" s="570"/>
      <c r="K737" s="570"/>
      <c r="L737" s="570"/>
      <c r="M737" s="570"/>
      <c r="N737" s="570"/>
      <c r="O737" s="570"/>
    </row>
    <row r="738" spans="3:15">
      <c r="C738" s="570"/>
      <c r="D738" s="570"/>
      <c r="E738" s="570"/>
      <c r="F738" s="570"/>
      <c r="G738" s="570"/>
      <c r="H738" s="570"/>
      <c r="I738" s="570"/>
      <c r="J738" s="570"/>
      <c r="K738" s="570"/>
      <c r="L738" s="570"/>
      <c r="M738" s="570"/>
      <c r="N738" s="570"/>
      <c r="O738" s="570"/>
    </row>
    <row r="739" spans="3:15">
      <c r="C739" s="570"/>
      <c r="D739" s="570"/>
      <c r="E739" s="570"/>
      <c r="F739" s="570"/>
      <c r="G739" s="570"/>
      <c r="H739" s="570"/>
      <c r="I739" s="570"/>
      <c r="J739" s="570"/>
      <c r="K739" s="570"/>
      <c r="L739" s="570"/>
      <c r="M739" s="570"/>
      <c r="N739" s="570"/>
      <c r="O739" s="570"/>
    </row>
    <row r="740" spans="3:15">
      <c r="C740" s="570"/>
      <c r="D740" s="570"/>
      <c r="E740" s="570"/>
      <c r="F740" s="570"/>
      <c r="G740" s="570"/>
      <c r="H740" s="570"/>
      <c r="I740" s="570"/>
      <c r="J740" s="570"/>
      <c r="K740" s="570"/>
      <c r="L740" s="570"/>
      <c r="M740" s="570"/>
      <c r="N740" s="570"/>
      <c r="O740" s="570"/>
    </row>
    <row r="741" spans="3:15">
      <c r="C741" s="570"/>
      <c r="D741" s="570"/>
      <c r="E741" s="570"/>
      <c r="F741" s="570"/>
      <c r="G741" s="570"/>
      <c r="H741" s="570"/>
      <c r="I741" s="570"/>
      <c r="J741" s="570"/>
      <c r="K741" s="570"/>
      <c r="L741" s="570"/>
      <c r="M741" s="570"/>
      <c r="N741" s="570"/>
      <c r="O741" s="570"/>
    </row>
    <row r="742" spans="3:15">
      <c r="C742" s="570"/>
      <c r="D742" s="570"/>
      <c r="E742" s="570"/>
      <c r="F742" s="570"/>
      <c r="G742" s="570"/>
      <c r="H742" s="570"/>
      <c r="I742" s="570"/>
      <c r="J742" s="570"/>
      <c r="K742" s="570"/>
      <c r="L742" s="570"/>
      <c r="M742" s="570"/>
      <c r="N742" s="570"/>
      <c r="O742" s="570"/>
    </row>
    <row r="743" spans="3:15">
      <c r="C743" s="570"/>
      <c r="D743" s="570"/>
      <c r="E743" s="570"/>
      <c r="F743" s="570"/>
      <c r="G743" s="570"/>
      <c r="H743" s="570"/>
      <c r="I743" s="570"/>
      <c r="J743" s="570"/>
      <c r="K743" s="570"/>
      <c r="L743" s="570"/>
      <c r="M743" s="570"/>
      <c r="N743" s="570"/>
      <c r="O743" s="570"/>
    </row>
    <row r="744" spans="3:15">
      <c r="C744" s="570"/>
      <c r="D744" s="570"/>
      <c r="E744" s="570"/>
      <c r="F744" s="570"/>
      <c r="G744" s="570"/>
      <c r="H744" s="570"/>
      <c r="I744" s="570"/>
      <c r="J744" s="570"/>
      <c r="K744" s="570"/>
      <c r="L744" s="570"/>
      <c r="M744" s="570"/>
      <c r="N744" s="570"/>
      <c r="O744" s="570"/>
    </row>
    <row r="745" spans="3:15">
      <c r="C745" s="570"/>
      <c r="D745" s="570"/>
      <c r="E745" s="570"/>
      <c r="F745" s="570"/>
      <c r="G745" s="570"/>
      <c r="H745" s="570"/>
      <c r="I745" s="570"/>
      <c r="J745" s="570"/>
      <c r="K745" s="570"/>
      <c r="L745" s="570"/>
      <c r="M745" s="570"/>
      <c r="N745" s="570"/>
      <c r="O745" s="570"/>
    </row>
    <row r="746" spans="3:15">
      <c r="C746" s="570"/>
      <c r="D746" s="570"/>
      <c r="E746" s="570"/>
      <c r="F746" s="570"/>
      <c r="G746" s="570"/>
      <c r="H746" s="570"/>
      <c r="I746" s="570"/>
      <c r="J746" s="570"/>
      <c r="K746" s="570"/>
      <c r="L746" s="570"/>
      <c r="M746" s="570"/>
      <c r="N746" s="570"/>
      <c r="O746" s="570"/>
    </row>
    <row r="747" spans="3:15">
      <c r="C747" s="570"/>
      <c r="D747" s="570"/>
      <c r="E747" s="570"/>
      <c r="F747" s="570"/>
      <c r="G747" s="570"/>
      <c r="H747" s="570"/>
      <c r="I747" s="570"/>
      <c r="J747" s="570"/>
      <c r="K747" s="570"/>
      <c r="L747" s="570"/>
      <c r="M747" s="570"/>
      <c r="N747" s="570"/>
      <c r="O747" s="570"/>
    </row>
    <row r="748" spans="3:15">
      <c r="C748" s="570"/>
      <c r="D748" s="570"/>
      <c r="E748" s="570"/>
      <c r="F748" s="570"/>
      <c r="G748" s="570"/>
      <c r="H748" s="570"/>
      <c r="I748" s="570"/>
      <c r="J748" s="570"/>
      <c r="K748" s="570"/>
      <c r="L748" s="570"/>
      <c r="M748" s="570"/>
      <c r="N748" s="570"/>
      <c r="O748" s="570"/>
    </row>
    <row r="749" spans="3:15">
      <c r="C749" s="570"/>
      <c r="D749" s="570"/>
      <c r="E749" s="570"/>
      <c r="F749" s="570"/>
      <c r="G749" s="570"/>
      <c r="H749" s="570"/>
      <c r="I749" s="570"/>
      <c r="J749" s="570"/>
      <c r="K749" s="570"/>
      <c r="L749" s="570"/>
      <c r="M749" s="570"/>
      <c r="N749" s="570"/>
      <c r="O749" s="570"/>
    </row>
    <row r="750" spans="3:15">
      <c r="C750" s="570"/>
      <c r="D750" s="570"/>
      <c r="E750" s="570"/>
      <c r="F750" s="570"/>
      <c r="G750" s="570"/>
      <c r="H750" s="570"/>
      <c r="I750" s="570"/>
      <c r="J750" s="570"/>
      <c r="K750" s="570"/>
      <c r="L750" s="570"/>
      <c r="M750" s="570"/>
      <c r="N750" s="570"/>
      <c r="O750" s="570"/>
    </row>
    <row r="751" spans="3:15">
      <c r="C751" s="570"/>
      <c r="D751" s="570"/>
      <c r="E751" s="570"/>
      <c r="F751" s="570"/>
      <c r="G751" s="570"/>
      <c r="H751" s="570"/>
      <c r="I751" s="570"/>
      <c r="J751" s="570"/>
      <c r="K751" s="570"/>
      <c r="L751" s="570"/>
      <c r="M751" s="570"/>
      <c r="N751" s="570"/>
      <c r="O751" s="570"/>
    </row>
    <row r="752" spans="3:15">
      <c r="C752" s="570"/>
      <c r="D752" s="570"/>
      <c r="E752" s="570"/>
      <c r="F752" s="570"/>
      <c r="G752" s="570"/>
      <c r="H752" s="570"/>
      <c r="I752" s="570"/>
      <c r="J752" s="570"/>
      <c r="K752" s="570"/>
      <c r="L752" s="570"/>
      <c r="M752" s="570"/>
      <c r="N752" s="570"/>
      <c r="O752" s="570"/>
    </row>
    <row r="753" spans="3:15">
      <c r="C753" s="570"/>
      <c r="D753" s="570"/>
      <c r="E753" s="570"/>
      <c r="F753" s="570"/>
      <c r="G753" s="570"/>
      <c r="H753" s="570"/>
      <c r="I753" s="570"/>
      <c r="J753" s="570"/>
      <c r="K753" s="570"/>
      <c r="L753" s="570"/>
      <c r="M753" s="570"/>
      <c r="N753" s="570"/>
      <c r="O753" s="570"/>
    </row>
    <row r="754" spans="3:15">
      <c r="C754" s="570"/>
      <c r="D754" s="570"/>
      <c r="E754" s="570"/>
      <c r="F754" s="570"/>
      <c r="G754" s="570"/>
      <c r="H754" s="570"/>
      <c r="I754" s="570"/>
      <c r="J754" s="570"/>
      <c r="K754" s="570"/>
      <c r="L754" s="570"/>
      <c r="M754" s="570"/>
      <c r="N754" s="570"/>
      <c r="O754" s="570"/>
    </row>
    <row r="755" spans="3:15">
      <c r="C755" s="570"/>
      <c r="D755" s="570"/>
      <c r="E755" s="570"/>
      <c r="F755" s="570"/>
      <c r="G755" s="570"/>
      <c r="H755" s="570"/>
      <c r="I755" s="570"/>
      <c r="J755" s="570"/>
      <c r="K755" s="570"/>
      <c r="L755" s="570"/>
      <c r="M755" s="570"/>
      <c r="N755" s="570"/>
      <c r="O755" s="570"/>
    </row>
    <row r="756" spans="3:15">
      <c r="C756" s="570"/>
      <c r="D756" s="570"/>
      <c r="E756" s="570"/>
      <c r="F756" s="570"/>
      <c r="G756" s="570"/>
      <c r="H756" s="570"/>
      <c r="I756" s="570"/>
      <c r="J756" s="570"/>
      <c r="K756" s="570"/>
      <c r="L756" s="570"/>
      <c r="M756" s="570"/>
      <c r="N756" s="570"/>
      <c r="O756" s="570"/>
    </row>
    <row r="757" spans="3:15">
      <c r="C757" s="570"/>
      <c r="D757" s="570"/>
      <c r="E757" s="570"/>
      <c r="F757" s="570"/>
      <c r="G757" s="570"/>
      <c r="H757" s="570"/>
      <c r="I757" s="570"/>
      <c r="J757" s="570"/>
      <c r="K757" s="570"/>
      <c r="L757" s="570"/>
      <c r="M757" s="570"/>
      <c r="N757" s="570"/>
      <c r="O757" s="570"/>
    </row>
    <row r="758" spans="3:15">
      <c r="C758" s="570"/>
      <c r="D758" s="570"/>
      <c r="E758" s="570"/>
      <c r="F758" s="570"/>
      <c r="G758" s="570"/>
      <c r="H758" s="570"/>
      <c r="I758" s="570"/>
      <c r="J758" s="570"/>
      <c r="K758" s="570"/>
      <c r="L758" s="570"/>
      <c r="M758" s="570"/>
      <c r="N758" s="570"/>
      <c r="O758" s="570"/>
    </row>
    <row r="759" spans="3:15">
      <c r="C759" s="570"/>
      <c r="D759" s="570"/>
      <c r="E759" s="570"/>
      <c r="F759" s="570"/>
      <c r="G759" s="570"/>
      <c r="H759" s="570"/>
      <c r="I759" s="570"/>
      <c r="J759" s="570"/>
      <c r="K759" s="570"/>
      <c r="L759" s="570"/>
      <c r="M759" s="570"/>
      <c r="N759" s="570"/>
      <c r="O759" s="570"/>
    </row>
    <row r="760" spans="3:15">
      <c r="C760" s="570"/>
      <c r="D760" s="570"/>
      <c r="E760" s="570"/>
      <c r="F760" s="570"/>
      <c r="G760" s="570"/>
      <c r="H760" s="570"/>
      <c r="I760" s="570"/>
      <c r="J760" s="570"/>
      <c r="K760" s="570"/>
      <c r="L760" s="570"/>
      <c r="M760" s="570"/>
      <c r="N760" s="570"/>
      <c r="O760" s="570"/>
    </row>
    <row r="761" spans="3:15">
      <c r="C761" s="570"/>
      <c r="D761" s="570"/>
      <c r="E761" s="570"/>
      <c r="F761" s="570"/>
      <c r="G761" s="570"/>
      <c r="H761" s="570"/>
      <c r="I761" s="570"/>
      <c r="J761" s="570"/>
      <c r="K761" s="570"/>
      <c r="L761" s="570"/>
      <c r="M761" s="570"/>
      <c r="N761" s="570"/>
      <c r="O761" s="570"/>
    </row>
    <row r="762" spans="3:15">
      <c r="C762" s="570"/>
      <c r="D762" s="570"/>
      <c r="E762" s="570"/>
      <c r="F762" s="570"/>
      <c r="G762" s="570"/>
      <c r="H762" s="570"/>
      <c r="I762" s="570"/>
      <c r="J762" s="570"/>
      <c r="K762" s="570"/>
      <c r="L762" s="570"/>
      <c r="M762" s="570"/>
      <c r="N762" s="570"/>
      <c r="O762" s="570"/>
    </row>
    <row r="763" spans="3:15">
      <c r="C763" s="570"/>
      <c r="D763" s="570"/>
      <c r="E763" s="570"/>
      <c r="F763" s="570"/>
      <c r="G763" s="570"/>
      <c r="H763" s="570"/>
      <c r="I763" s="570"/>
      <c r="J763" s="570"/>
      <c r="K763" s="570"/>
      <c r="L763" s="570"/>
      <c r="M763" s="570"/>
      <c r="N763" s="570"/>
      <c r="O763" s="570"/>
    </row>
    <row r="764" spans="3:15">
      <c r="C764" s="570"/>
      <c r="D764" s="570"/>
      <c r="E764" s="570"/>
      <c r="F764" s="570"/>
      <c r="G764" s="570"/>
      <c r="H764" s="570"/>
      <c r="I764" s="570"/>
      <c r="J764" s="570"/>
      <c r="K764" s="570"/>
      <c r="L764" s="570"/>
      <c r="M764" s="570"/>
      <c r="N764" s="570"/>
      <c r="O764" s="570"/>
    </row>
    <row r="765" spans="3:15">
      <c r="C765" s="570"/>
      <c r="D765" s="570"/>
      <c r="E765" s="570"/>
      <c r="F765" s="570"/>
      <c r="G765" s="570"/>
      <c r="H765" s="570"/>
      <c r="I765" s="570"/>
      <c r="J765" s="570"/>
      <c r="K765" s="570"/>
      <c r="L765" s="570"/>
      <c r="M765" s="570"/>
      <c r="N765" s="570"/>
      <c r="O765" s="570"/>
    </row>
    <row r="766" spans="3:15">
      <c r="C766" s="570"/>
      <c r="D766" s="570"/>
      <c r="E766" s="570"/>
      <c r="F766" s="570"/>
      <c r="G766" s="570"/>
      <c r="H766" s="570"/>
      <c r="I766" s="570"/>
      <c r="J766" s="570"/>
      <c r="K766" s="570"/>
      <c r="L766" s="570"/>
      <c r="M766" s="570"/>
      <c r="N766" s="570"/>
      <c r="O766" s="570"/>
    </row>
    <row r="767" spans="3:15">
      <c r="C767" s="570"/>
      <c r="D767" s="570"/>
      <c r="E767" s="570"/>
      <c r="F767" s="570"/>
      <c r="G767" s="570"/>
      <c r="H767" s="570"/>
      <c r="I767" s="570"/>
      <c r="J767" s="570"/>
      <c r="K767" s="570"/>
      <c r="L767" s="570"/>
      <c r="M767" s="570"/>
      <c r="N767" s="570"/>
      <c r="O767" s="570"/>
    </row>
    <row r="768" spans="3:15">
      <c r="C768" s="570"/>
      <c r="D768" s="570"/>
      <c r="E768" s="570"/>
      <c r="F768" s="570"/>
      <c r="G768" s="570"/>
      <c r="H768" s="570"/>
      <c r="I768" s="570"/>
      <c r="J768" s="570"/>
      <c r="K768" s="570"/>
      <c r="L768" s="570"/>
      <c r="M768" s="570"/>
      <c r="N768" s="570"/>
      <c r="O768" s="570"/>
    </row>
    <row r="769" spans="3:15">
      <c r="C769" s="570"/>
      <c r="D769" s="570"/>
      <c r="E769" s="570"/>
      <c r="F769" s="570"/>
      <c r="G769" s="570"/>
      <c r="H769" s="570"/>
      <c r="I769" s="570"/>
      <c r="J769" s="570"/>
      <c r="K769" s="570"/>
      <c r="L769" s="570"/>
      <c r="M769" s="570"/>
      <c r="N769" s="570"/>
      <c r="O769" s="570"/>
    </row>
    <row r="770" spans="3:15">
      <c r="C770" s="570"/>
      <c r="D770" s="570"/>
      <c r="E770" s="570"/>
      <c r="F770" s="570"/>
      <c r="G770" s="570"/>
      <c r="H770" s="570"/>
      <c r="I770" s="570"/>
      <c r="J770" s="570"/>
      <c r="K770" s="570"/>
      <c r="L770" s="570"/>
      <c r="M770" s="570"/>
      <c r="N770" s="570"/>
      <c r="O770" s="570"/>
    </row>
    <row r="771" spans="3:15">
      <c r="C771" s="570"/>
      <c r="D771" s="570"/>
      <c r="E771" s="570"/>
      <c r="F771" s="570"/>
      <c r="G771" s="570"/>
      <c r="H771" s="570"/>
      <c r="I771" s="570"/>
      <c r="J771" s="570"/>
      <c r="K771" s="570"/>
      <c r="L771" s="570"/>
      <c r="M771" s="570"/>
      <c r="N771" s="570"/>
      <c r="O771" s="570"/>
    </row>
    <row r="772" spans="3:15">
      <c r="C772" s="570"/>
      <c r="D772" s="570"/>
      <c r="E772" s="570"/>
      <c r="F772" s="570"/>
      <c r="G772" s="570"/>
      <c r="H772" s="570"/>
      <c r="I772" s="570"/>
      <c r="J772" s="570"/>
      <c r="K772" s="570"/>
      <c r="L772" s="570"/>
      <c r="M772" s="570"/>
      <c r="N772" s="570"/>
      <c r="O772" s="570"/>
    </row>
    <row r="773" spans="3:15">
      <c r="C773" s="570"/>
      <c r="D773" s="570"/>
      <c r="E773" s="570"/>
      <c r="F773" s="570"/>
      <c r="G773" s="570"/>
      <c r="H773" s="570"/>
      <c r="I773" s="570"/>
      <c r="J773" s="570"/>
      <c r="K773" s="570"/>
      <c r="L773" s="570"/>
      <c r="M773" s="570"/>
      <c r="N773" s="570"/>
      <c r="O773" s="570"/>
    </row>
    <row r="774" spans="3:15">
      <c r="C774" s="570"/>
      <c r="D774" s="570"/>
      <c r="E774" s="570"/>
      <c r="F774" s="570"/>
      <c r="G774" s="570"/>
      <c r="H774" s="570"/>
      <c r="I774" s="570"/>
      <c r="J774" s="570"/>
      <c r="K774" s="570"/>
      <c r="L774" s="570"/>
      <c r="M774" s="570"/>
      <c r="N774" s="570"/>
      <c r="O774" s="570"/>
    </row>
    <row r="775" spans="3:15">
      <c r="C775" s="570"/>
      <c r="D775" s="570"/>
      <c r="E775" s="570"/>
      <c r="F775" s="570"/>
      <c r="G775" s="570"/>
      <c r="H775" s="570"/>
      <c r="I775" s="570"/>
      <c r="J775" s="570"/>
      <c r="K775" s="570"/>
      <c r="L775" s="570"/>
      <c r="M775" s="570"/>
      <c r="N775" s="570"/>
      <c r="O775" s="570"/>
    </row>
    <row r="776" spans="3:15">
      <c r="C776" s="570"/>
      <c r="D776" s="570"/>
      <c r="E776" s="570"/>
      <c r="F776" s="570"/>
      <c r="G776" s="570"/>
      <c r="H776" s="570"/>
      <c r="I776" s="570"/>
      <c r="J776" s="570"/>
      <c r="K776" s="570"/>
      <c r="L776" s="570"/>
      <c r="M776" s="570"/>
      <c r="N776" s="570"/>
      <c r="O776" s="570"/>
    </row>
    <row r="777" spans="3:15">
      <c r="C777" s="570"/>
      <c r="D777" s="570"/>
      <c r="E777" s="570"/>
      <c r="F777" s="570"/>
      <c r="G777" s="570"/>
      <c r="H777" s="570"/>
      <c r="I777" s="570"/>
      <c r="J777" s="570"/>
      <c r="K777" s="570"/>
      <c r="L777" s="570"/>
      <c r="M777" s="570"/>
      <c r="N777" s="570"/>
      <c r="O777" s="570"/>
    </row>
    <row r="778" spans="3:15">
      <c r="C778" s="570"/>
      <c r="D778" s="570"/>
      <c r="E778" s="570"/>
      <c r="F778" s="570"/>
      <c r="G778" s="570"/>
      <c r="H778" s="570"/>
      <c r="I778" s="570"/>
      <c r="J778" s="570"/>
      <c r="K778" s="570"/>
      <c r="L778" s="570"/>
      <c r="M778" s="570"/>
      <c r="N778" s="570"/>
      <c r="O778" s="570"/>
    </row>
    <row r="779" spans="3:15">
      <c r="C779" s="570"/>
      <c r="D779" s="570"/>
      <c r="E779" s="570"/>
      <c r="F779" s="570"/>
      <c r="G779" s="570"/>
      <c r="H779" s="570"/>
      <c r="I779" s="570"/>
      <c r="J779" s="570"/>
      <c r="K779" s="570"/>
      <c r="L779" s="570"/>
      <c r="M779" s="570"/>
      <c r="N779" s="570"/>
      <c r="O779" s="570"/>
    </row>
    <row r="780" spans="3:15">
      <c r="C780" s="570"/>
      <c r="D780" s="570"/>
      <c r="E780" s="570"/>
      <c r="F780" s="570"/>
      <c r="G780" s="570"/>
      <c r="H780" s="570"/>
      <c r="I780" s="570"/>
      <c r="J780" s="570"/>
      <c r="K780" s="570"/>
      <c r="L780" s="570"/>
      <c r="M780" s="570"/>
      <c r="N780" s="570"/>
      <c r="O780" s="570"/>
    </row>
    <row r="781" spans="3:15">
      <c r="C781" s="570"/>
      <c r="D781" s="570"/>
      <c r="E781" s="570"/>
      <c r="F781" s="570"/>
      <c r="G781" s="570"/>
      <c r="H781" s="570"/>
      <c r="I781" s="570"/>
      <c r="J781" s="570"/>
      <c r="K781" s="570"/>
      <c r="L781" s="570"/>
      <c r="M781" s="570"/>
      <c r="N781" s="570"/>
      <c r="O781" s="570"/>
    </row>
    <row r="782" spans="3:15">
      <c r="C782" s="570"/>
      <c r="D782" s="570"/>
      <c r="E782" s="570"/>
      <c r="F782" s="570"/>
      <c r="G782" s="570"/>
      <c r="H782" s="570"/>
      <c r="I782" s="570"/>
      <c r="J782" s="570"/>
      <c r="K782" s="570"/>
      <c r="L782" s="570"/>
      <c r="M782" s="570"/>
      <c r="N782" s="570"/>
      <c r="O782" s="570"/>
    </row>
    <row r="783" spans="3:15">
      <c r="C783" s="570"/>
      <c r="D783" s="570"/>
      <c r="E783" s="570"/>
      <c r="F783" s="570"/>
      <c r="G783" s="570"/>
      <c r="H783" s="570"/>
      <c r="I783" s="570"/>
      <c r="J783" s="570"/>
      <c r="K783" s="570"/>
      <c r="L783" s="570"/>
      <c r="M783" s="570"/>
      <c r="N783" s="570"/>
      <c r="O783" s="570"/>
    </row>
    <row r="784" spans="3:15">
      <c r="C784" s="570"/>
      <c r="D784" s="570"/>
      <c r="E784" s="570"/>
      <c r="F784" s="570"/>
      <c r="G784" s="570"/>
      <c r="H784" s="570"/>
      <c r="I784" s="570"/>
      <c r="J784" s="570"/>
      <c r="K784" s="570"/>
      <c r="L784" s="570"/>
      <c r="M784" s="570"/>
      <c r="N784" s="570"/>
      <c r="O784" s="570"/>
    </row>
    <row r="785" spans="3:15">
      <c r="C785" s="570"/>
      <c r="D785" s="570"/>
      <c r="E785" s="570"/>
      <c r="F785" s="570"/>
      <c r="G785" s="570"/>
      <c r="H785" s="570"/>
      <c r="I785" s="570"/>
      <c r="J785" s="570"/>
      <c r="K785" s="570"/>
      <c r="L785" s="570"/>
      <c r="M785" s="570"/>
      <c r="N785" s="570"/>
      <c r="O785" s="570"/>
    </row>
    <row r="786" spans="3:15">
      <c r="C786" s="570"/>
      <c r="D786" s="570"/>
      <c r="E786" s="570"/>
      <c r="F786" s="570"/>
      <c r="G786" s="570"/>
      <c r="H786" s="570"/>
      <c r="I786" s="570"/>
      <c r="J786" s="570"/>
      <c r="K786" s="570"/>
      <c r="L786" s="570"/>
      <c r="M786" s="570"/>
      <c r="N786" s="570"/>
      <c r="O786" s="570"/>
    </row>
    <row r="787" spans="3:15">
      <c r="C787" s="570"/>
      <c r="D787" s="570"/>
      <c r="E787" s="570"/>
      <c r="F787" s="570"/>
      <c r="G787" s="570"/>
      <c r="H787" s="570"/>
      <c r="I787" s="570"/>
      <c r="J787" s="570"/>
      <c r="K787" s="570"/>
      <c r="L787" s="570"/>
      <c r="M787" s="570"/>
      <c r="N787" s="570"/>
      <c r="O787" s="570"/>
    </row>
    <row r="788" spans="3:15">
      <c r="C788" s="570"/>
      <c r="D788" s="570"/>
      <c r="E788" s="570"/>
      <c r="F788" s="570"/>
      <c r="G788" s="570"/>
      <c r="H788" s="570"/>
      <c r="I788" s="570"/>
      <c r="J788" s="570"/>
      <c r="K788" s="570"/>
      <c r="L788" s="570"/>
      <c r="M788" s="570"/>
      <c r="N788" s="570"/>
      <c r="O788" s="570"/>
    </row>
    <row r="789" spans="3:15">
      <c r="C789" s="570"/>
      <c r="D789" s="570"/>
      <c r="E789" s="570"/>
      <c r="F789" s="570"/>
      <c r="G789" s="570"/>
      <c r="H789" s="570"/>
      <c r="I789" s="570"/>
      <c r="J789" s="570"/>
      <c r="K789" s="570"/>
      <c r="L789" s="570"/>
      <c r="M789" s="570"/>
      <c r="N789" s="570"/>
      <c r="O789" s="570"/>
    </row>
    <row r="790" spans="3:15">
      <c r="C790" s="570"/>
      <c r="D790" s="570"/>
      <c r="E790" s="570"/>
      <c r="F790" s="570"/>
      <c r="G790" s="570"/>
      <c r="H790" s="570"/>
      <c r="I790" s="570"/>
      <c r="J790" s="570"/>
      <c r="K790" s="570"/>
      <c r="L790" s="570"/>
      <c r="M790" s="570"/>
      <c r="N790" s="570"/>
      <c r="O790" s="570"/>
    </row>
    <row r="791" spans="3:15">
      <c r="C791" s="570"/>
      <c r="D791" s="570"/>
      <c r="E791" s="570"/>
      <c r="F791" s="570"/>
      <c r="G791" s="570"/>
      <c r="H791" s="570"/>
      <c r="I791" s="570"/>
      <c r="J791" s="570"/>
      <c r="K791" s="570"/>
      <c r="L791" s="570"/>
      <c r="M791" s="570"/>
      <c r="N791" s="570"/>
      <c r="O791" s="570"/>
    </row>
    <row r="792" spans="3:15">
      <c r="C792" s="570"/>
      <c r="D792" s="570"/>
      <c r="E792" s="570"/>
      <c r="F792" s="570"/>
      <c r="G792" s="570"/>
      <c r="H792" s="570"/>
      <c r="I792" s="570"/>
      <c r="J792" s="570"/>
      <c r="K792" s="570"/>
      <c r="L792" s="570"/>
      <c r="M792" s="570"/>
      <c r="N792" s="570"/>
      <c r="O792" s="570"/>
    </row>
    <row r="793" spans="3:15">
      <c r="C793" s="570"/>
      <c r="D793" s="570"/>
      <c r="E793" s="570"/>
      <c r="F793" s="570"/>
      <c r="G793" s="570"/>
      <c r="H793" s="570"/>
      <c r="I793" s="570"/>
      <c r="J793" s="570"/>
      <c r="K793" s="570"/>
      <c r="L793" s="570"/>
      <c r="M793" s="570"/>
      <c r="N793" s="570"/>
      <c r="O793" s="570"/>
    </row>
    <row r="794" spans="3:15">
      <c r="C794" s="570"/>
      <c r="D794" s="570"/>
      <c r="E794" s="570"/>
      <c r="F794" s="570"/>
      <c r="G794" s="570"/>
      <c r="H794" s="570"/>
      <c r="I794" s="570"/>
      <c r="J794" s="570"/>
      <c r="K794" s="570"/>
      <c r="L794" s="570"/>
      <c r="M794" s="570"/>
      <c r="N794" s="570"/>
      <c r="O794" s="570"/>
    </row>
    <row r="795" spans="3:15">
      <c r="C795" s="570"/>
      <c r="D795" s="570"/>
      <c r="E795" s="570"/>
      <c r="F795" s="570"/>
      <c r="G795" s="570"/>
      <c r="H795" s="570"/>
      <c r="I795" s="570"/>
      <c r="J795" s="570"/>
      <c r="K795" s="570"/>
      <c r="L795" s="570"/>
      <c r="M795" s="570"/>
      <c r="N795" s="570"/>
      <c r="O795" s="570"/>
    </row>
    <row r="796" spans="3:15">
      <c r="C796" s="570"/>
      <c r="D796" s="570"/>
      <c r="E796" s="570"/>
      <c r="F796" s="570"/>
      <c r="G796" s="570"/>
      <c r="H796" s="570"/>
      <c r="I796" s="570"/>
      <c r="J796" s="570"/>
      <c r="K796" s="570"/>
      <c r="L796" s="570"/>
      <c r="M796" s="570"/>
      <c r="N796" s="570"/>
      <c r="O796" s="570"/>
    </row>
    <row r="797" spans="3:15">
      <c r="C797" s="570"/>
      <c r="D797" s="570"/>
      <c r="E797" s="570"/>
      <c r="F797" s="570"/>
      <c r="G797" s="570"/>
      <c r="H797" s="570"/>
      <c r="I797" s="570"/>
      <c r="J797" s="570"/>
      <c r="K797" s="570"/>
      <c r="L797" s="570"/>
      <c r="M797" s="570"/>
      <c r="N797" s="570"/>
      <c r="O797" s="570"/>
    </row>
    <row r="798" spans="3:15">
      <c r="C798" s="570"/>
      <c r="D798" s="570"/>
      <c r="E798" s="570"/>
      <c r="F798" s="570"/>
      <c r="G798" s="570"/>
      <c r="H798" s="570"/>
      <c r="I798" s="570"/>
      <c r="J798" s="570"/>
      <c r="K798" s="570"/>
      <c r="L798" s="570"/>
      <c r="M798" s="570"/>
      <c r="N798" s="570"/>
      <c r="O798" s="570"/>
    </row>
    <row r="799" spans="3:15">
      <c r="C799" s="570"/>
      <c r="D799" s="570"/>
      <c r="E799" s="570"/>
      <c r="F799" s="570"/>
      <c r="G799" s="570"/>
      <c r="H799" s="570"/>
      <c r="I799" s="570"/>
      <c r="J799" s="570"/>
      <c r="K799" s="570"/>
      <c r="L799" s="570"/>
      <c r="M799" s="570"/>
      <c r="N799" s="570"/>
      <c r="O799" s="570"/>
    </row>
    <row r="800" spans="3:15">
      <c r="C800" s="570"/>
      <c r="D800" s="570"/>
      <c r="E800" s="570"/>
      <c r="F800" s="570"/>
      <c r="G800" s="570"/>
      <c r="H800" s="570"/>
      <c r="I800" s="570"/>
      <c r="J800" s="570"/>
      <c r="K800" s="570"/>
      <c r="L800" s="570"/>
      <c r="M800" s="570"/>
      <c r="N800" s="570"/>
      <c r="O800" s="570"/>
    </row>
    <row r="801" spans="3:15">
      <c r="C801" s="570"/>
      <c r="D801" s="570"/>
      <c r="E801" s="570"/>
      <c r="F801" s="570"/>
      <c r="G801" s="570"/>
      <c r="H801" s="570"/>
      <c r="I801" s="570"/>
      <c r="J801" s="570"/>
      <c r="K801" s="570"/>
      <c r="L801" s="570"/>
      <c r="M801" s="570"/>
      <c r="N801" s="570"/>
      <c r="O801" s="570"/>
    </row>
    <row r="802" spans="3:15">
      <c r="C802" s="570"/>
      <c r="D802" s="570"/>
      <c r="E802" s="570"/>
      <c r="F802" s="570"/>
      <c r="G802" s="570"/>
      <c r="H802" s="570"/>
      <c r="I802" s="570"/>
      <c r="J802" s="570"/>
      <c r="K802" s="570"/>
      <c r="L802" s="570"/>
      <c r="M802" s="570"/>
      <c r="N802" s="570"/>
      <c r="O802" s="570"/>
    </row>
    <row r="803" spans="3:15">
      <c r="C803" s="570"/>
      <c r="D803" s="570"/>
      <c r="E803" s="570"/>
      <c r="F803" s="570"/>
      <c r="G803" s="570"/>
      <c r="H803" s="570"/>
      <c r="I803" s="570"/>
      <c r="J803" s="570"/>
      <c r="K803" s="570"/>
      <c r="L803" s="570"/>
      <c r="M803" s="570"/>
      <c r="N803" s="570"/>
      <c r="O803" s="570"/>
    </row>
    <row r="804" spans="3:15">
      <c r="C804" s="570"/>
      <c r="D804" s="570"/>
      <c r="E804" s="570"/>
      <c r="F804" s="570"/>
      <c r="G804" s="570"/>
      <c r="H804" s="570"/>
      <c r="I804" s="570"/>
      <c r="J804" s="570"/>
      <c r="K804" s="570"/>
      <c r="L804" s="570"/>
      <c r="M804" s="570"/>
      <c r="N804" s="570"/>
      <c r="O804" s="570"/>
    </row>
    <row r="805" spans="3:15">
      <c r="C805" s="570"/>
      <c r="D805" s="570"/>
      <c r="E805" s="570"/>
      <c r="F805" s="570"/>
      <c r="G805" s="570"/>
      <c r="H805" s="570"/>
      <c r="I805" s="570"/>
      <c r="J805" s="570"/>
      <c r="K805" s="570"/>
      <c r="L805" s="570"/>
      <c r="M805" s="570"/>
      <c r="N805" s="570"/>
      <c r="O805" s="570"/>
    </row>
    <row r="806" spans="3:15">
      <c r="C806" s="570"/>
      <c r="D806" s="570"/>
      <c r="E806" s="570"/>
      <c r="F806" s="570"/>
      <c r="G806" s="570"/>
      <c r="H806" s="570"/>
      <c r="I806" s="570"/>
      <c r="J806" s="570"/>
      <c r="K806" s="570"/>
      <c r="L806" s="570"/>
      <c r="M806" s="570"/>
      <c r="N806" s="570"/>
      <c r="O806" s="570"/>
    </row>
    <row r="807" spans="3:15">
      <c r="C807" s="570"/>
      <c r="D807" s="570"/>
      <c r="E807" s="570"/>
      <c r="F807" s="570"/>
      <c r="G807" s="570"/>
      <c r="H807" s="570"/>
      <c r="I807" s="570"/>
      <c r="J807" s="570"/>
      <c r="K807" s="570"/>
      <c r="L807" s="570"/>
      <c r="M807" s="570"/>
      <c r="N807" s="570"/>
      <c r="O807" s="570"/>
    </row>
    <row r="808" spans="3:15">
      <c r="C808" s="570"/>
      <c r="D808" s="570"/>
      <c r="E808" s="570"/>
      <c r="F808" s="570"/>
      <c r="G808" s="570"/>
      <c r="H808" s="570"/>
      <c r="I808" s="570"/>
      <c r="J808" s="570"/>
      <c r="K808" s="570"/>
      <c r="L808" s="570"/>
      <c r="M808" s="570"/>
      <c r="N808" s="570"/>
      <c r="O808" s="570"/>
    </row>
    <row r="809" spans="3:15">
      <c r="C809" s="570"/>
      <c r="D809" s="570"/>
      <c r="E809" s="570"/>
      <c r="F809" s="570"/>
      <c r="G809" s="570"/>
      <c r="H809" s="570"/>
      <c r="I809" s="570"/>
      <c r="J809" s="570"/>
      <c r="K809" s="570"/>
      <c r="L809" s="570"/>
      <c r="M809" s="570"/>
      <c r="N809" s="570"/>
      <c r="O809" s="570"/>
    </row>
    <row r="810" spans="3:15">
      <c r="C810" s="570"/>
      <c r="D810" s="570"/>
      <c r="E810" s="570"/>
      <c r="F810" s="570"/>
      <c r="G810" s="570"/>
      <c r="H810" s="570"/>
      <c r="I810" s="570"/>
      <c r="J810" s="570"/>
      <c r="K810" s="570"/>
      <c r="L810" s="570"/>
      <c r="M810" s="570"/>
      <c r="N810" s="570"/>
      <c r="O810" s="570"/>
    </row>
    <row r="811" spans="3:15">
      <c r="C811" s="570"/>
      <c r="D811" s="570"/>
      <c r="E811" s="570"/>
      <c r="F811" s="570"/>
      <c r="G811" s="570"/>
      <c r="H811" s="570"/>
      <c r="I811" s="570"/>
      <c r="J811" s="570"/>
      <c r="K811" s="570"/>
      <c r="L811" s="570"/>
      <c r="M811" s="570"/>
      <c r="N811" s="570"/>
      <c r="O811" s="570"/>
    </row>
    <row r="812" spans="3:15">
      <c r="C812" s="570"/>
      <c r="D812" s="570"/>
      <c r="E812" s="570"/>
      <c r="F812" s="570"/>
      <c r="G812" s="570"/>
      <c r="H812" s="570"/>
      <c r="I812" s="570"/>
      <c r="J812" s="570"/>
      <c r="K812" s="570"/>
      <c r="L812" s="570"/>
      <c r="M812" s="570"/>
      <c r="N812" s="570"/>
      <c r="O812" s="570"/>
    </row>
    <row r="813" spans="3:15">
      <c r="C813" s="570"/>
      <c r="D813" s="570"/>
      <c r="E813" s="570"/>
      <c r="F813" s="570"/>
      <c r="G813" s="570"/>
      <c r="H813" s="570"/>
      <c r="I813" s="570"/>
      <c r="J813" s="570"/>
      <c r="K813" s="570"/>
      <c r="L813" s="570"/>
      <c r="M813" s="570"/>
      <c r="N813" s="570"/>
      <c r="O813" s="570"/>
    </row>
    <row r="814" spans="3:15">
      <c r="C814" s="570"/>
      <c r="D814" s="570"/>
      <c r="E814" s="570"/>
      <c r="F814" s="570"/>
      <c r="G814" s="570"/>
      <c r="H814" s="570"/>
      <c r="I814" s="570"/>
      <c r="J814" s="570"/>
      <c r="K814" s="570"/>
      <c r="L814" s="570"/>
      <c r="M814" s="570"/>
      <c r="N814" s="570"/>
      <c r="O814" s="570"/>
    </row>
    <row r="815" spans="3:15">
      <c r="C815" s="570"/>
      <c r="D815" s="570"/>
      <c r="E815" s="570"/>
      <c r="F815" s="570"/>
      <c r="G815" s="570"/>
      <c r="H815" s="570"/>
      <c r="I815" s="570"/>
      <c r="J815" s="570"/>
      <c r="K815" s="570"/>
      <c r="L815" s="570"/>
      <c r="M815" s="570"/>
      <c r="N815" s="570"/>
      <c r="O815" s="570"/>
    </row>
    <row r="816" spans="3:15">
      <c r="C816" s="570"/>
      <c r="D816" s="570"/>
      <c r="E816" s="570"/>
      <c r="F816" s="570"/>
      <c r="G816" s="570"/>
      <c r="H816" s="570"/>
      <c r="I816" s="570"/>
      <c r="J816" s="570"/>
      <c r="K816" s="570"/>
      <c r="L816" s="570"/>
      <c r="M816" s="570"/>
      <c r="N816" s="570"/>
      <c r="O816" s="570"/>
    </row>
    <row r="817" spans="3:15">
      <c r="C817" s="570"/>
      <c r="D817" s="570"/>
      <c r="E817" s="570"/>
      <c r="F817" s="570"/>
      <c r="G817" s="570"/>
      <c r="H817" s="570"/>
      <c r="I817" s="570"/>
      <c r="J817" s="570"/>
      <c r="K817" s="570"/>
      <c r="L817" s="570"/>
      <c r="M817" s="570"/>
      <c r="N817" s="570"/>
      <c r="O817" s="570"/>
    </row>
    <row r="818" spans="3:15">
      <c r="C818" s="570"/>
      <c r="D818" s="570"/>
      <c r="E818" s="570"/>
      <c r="F818" s="570"/>
      <c r="G818" s="570"/>
      <c r="H818" s="570"/>
      <c r="I818" s="570"/>
      <c r="J818" s="570"/>
      <c r="K818" s="570"/>
      <c r="L818" s="570"/>
      <c r="M818" s="570"/>
      <c r="N818" s="570"/>
      <c r="O818" s="570"/>
    </row>
    <row r="819" spans="3:15">
      <c r="C819" s="570"/>
      <c r="D819" s="570"/>
      <c r="E819" s="570"/>
      <c r="F819" s="570"/>
      <c r="G819" s="570"/>
      <c r="H819" s="570"/>
      <c r="I819" s="570"/>
      <c r="J819" s="570"/>
      <c r="K819" s="570"/>
      <c r="L819" s="570"/>
      <c r="M819" s="570"/>
      <c r="N819" s="570"/>
      <c r="O819" s="570"/>
    </row>
    <row r="820" spans="3:15">
      <c r="C820" s="570"/>
      <c r="D820" s="570"/>
      <c r="E820" s="570"/>
      <c r="F820" s="570"/>
      <c r="G820" s="570"/>
      <c r="H820" s="570"/>
      <c r="I820" s="570"/>
      <c r="J820" s="570"/>
      <c r="K820" s="570"/>
      <c r="L820" s="570"/>
      <c r="M820" s="570"/>
      <c r="N820" s="570"/>
      <c r="O820" s="570"/>
    </row>
    <row r="821" spans="3:15">
      <c r="C821" s="570"/>
      <c r="D821" s="570"/>
      <c r="E821" s="570"/>
      <c r="F821" s="570"/>
      <c r="G821" s="570"/>
      <c r="H821" s="570"/>
      <c r="I821" s="570"/>
      <c r="J821" s="570"/>
      <c r="K821" s="570"/>
      <c r="L821" s="570"/>
      <c r="M821" s="570"/>
      <c r="N821" s="570"/>
      <c r="O821" s="570"/>
    </row>
    <row r="822" spans="3:15">
      <c r="C822" s="570"/>
      <c r="D822" s="570"/>
      <c r="E822" s="570"/>
      <c r="F822" s="570"/>
      <c r="G822" s="570"/>
      <c r="H822" s="570"/>
      <c r="I822" s="570"/>
      <c r="J822" s="570"/>
      <c r="K822" s="570"/>
      <c r="L822" s="570"/>
      <c r="M822" s="570"/>
      <c r="N822" s="570"/>
      <c r="O822" s="570"/>
    </row>
    <row r="823" spans="3:15">
      <c r="C823" s="570"/>
      <c r="D823" s="570"/>
      <c r="E823" s="570"/>
      <c r="F823" s="570"/>
      <c r="G823" s="570"/>
      <c r="H823" s="570"/>
      <c r="I823" s="570"/>
      <c r="J823" s="570"/>
      <c r="K823" s="570"/>
      <c r="L823" s="570"/>
      <c r="M823" s="570"/>
      <c r="N823" s="570"/>
      <c r="O823" s="570"/>
    </row>
    <row r="824" spans="3:15">
      <c r="C824" s="570"/>
      <c r="D824" s="570"/>
      <c r="E824" s="570"/>
      <c r="F824" s="570"/>
      <c r="G824" s="570"/>
      <c r="H824" s="570"/>
      <c r="I824" s="570"/>
      <c r="J824" s="570"/>
      <c r="K824" s="570"/>
      <c r="L824" s="570"/>
      <c r="M824" s="570"/>
      <c r="N824" s="570"/>
      <c r="O824" s="570"/>
    </row>
    <row r="825" spans="3:15">
      <c r="C825" s="570"/>
      <c r="D825" s="570"/>
      <c r="E825" s="570"/>
      <c r="F825" s="570"/>
      <c r="G825" s="570"/>
      <c r="H825" s="570"/>
      <c r="I825" s="570"/>
      <c r="J825" s="570"/>
      <c r="K825" s="570"/>
      <c r="L825" s="570"/>
      <c r="M825" s="570"/>
      <c r="N825" s="570"/>
      <c r="O825" s="570"/>
    </row>
    <row r="826" spans="3:15">
      <c r="C826" s="570"/>
      <c r="D826" s="570"/>
      <c r="E826" s="570"/>
      <c r="F826" s="570"/>
      <c r="G826" s="570"/>
      <c r="H826" s="570"/>
      <c r="I826" s="570"/>
      <c r="J826" s="570"/>
      <c r="K826" s="570"/>
      <c r="L826" s="570"/>
      <c r="M826" s="570"/>
      <c r="N826" s="570"/>
      <c r="O826" s="570"/>
    </row>
    <row r="827" spans="3:15">
      <c r="C827" s="570"/>
      <c r="D827" s="570"/>
      <c r="E827" s="570"/>
      <c r="F827" s="570"/>
      <c r="G827" s="570"/>
      <c r="H827" s="570"/>
      <c r="I827" s="570"/>
      <c r="J827" s="570"/>
      <c r="K827" s="570"/>
      <c r="L827" s="570"/>
      <c r="M827" s="570"/>
      <c r="N827" s="570"/>
      <c r="O827" s="570"/>
    </row>
    <row r="828" spans="3:15">
      <c r="C828" s="570"/>
      <c r="D828" s="570"/>
      <c r="E828" s="570"/>
      <c r="F828" s="570"/>
      <c r="G828" s="570"/>
      <c r="H828" s="570"/>
      <c r="I828" s="570"/>
      <c r="J828" s="570"/>
      <c r="K828" s="570"/>
      <c r="L828" s="570"/>
      <c r="M828" s="570"/>
      <c r="N828" s="570"/>
      <c r="O828" s="570"/>
    </row>
    <row r="829" spans="3:15">
      <c r="C829" s="570"/>
      <c r="D829" s="570"/>
      <c r="E829" s="570"/>
      <c r="F829" s="570"/>
      <c r="G829" s="570"/>
      <c r="H829" s="570"/>
      <c r="I829" s="570"/>
      <c r="J829" s="570"/>
      <c r="K829" s="570"/>
      <c r="L829" s="570"/>
      <c r="M829" s="570"/>
      <c r="N829" s="570"/>
      <c r="O829" s="570"/>
    </row>
    <row r="830" spans="3:15">
      <c r="C830" s="570"/>
      <c r="D830" s="570"/>
      <c r="E830" s="570"/>
      <c r="F830" s="570"/>
      <c r="G830" s="570"/>
      <c r="H830" s="570"/>
      <c r="I830" s="570"/>
      <c r="J830" s="570"/>
      <c r="K830" s="570"/>
      <c r="L830" s="570"/>
      <c r="M830" s="570"/>
      <c r="N830" s="570"/>
      <c r="O830" s="570"/>
    </row>
    <row r="831" spans="3:15">
      <c r="C831" s="570"/>
      <c r="D831" s="570"/>
      <c r="E831" s="570"/>
      <c r="F831" s="570"/>
      <c r="G831" s="570"/>
      <c r="H831" s="570"/>
      <c r="I831" s="570"/>
      <c r="J831" s="570"/>
      <c r="K831" s="570"/>
      <c r="L831" s="570"/>
      <c r="M831" s="570"/>
      <c r="N831" s="570"/>
      <c r="O831" s="570"/>
    </row>
    <row r="832" spans="3:15">
      <c r="C832" s="570"/>
      <c r="D832" s="570"/>
      <c r="E832" s="570"/>
      <c r="F832" s="570"/>
      <c r="G832" s="570"/>
      <c r="H832" s="570"/>
      <c r="I832" s="570"/>
      <c r="J832" s="570"/>
      <c r="K832" s="570"/>
      <c r="L832" s="570"/>
      <c r="M832" s="570"/>
      <c r="N832" s="570"/>
      <c r="O832" s="570"/>
    </row>
    <row r="833" spans="3:15">
      <c r="C833" s="570"/>
      <c r="D833" s="570"/>
      <c r="E833" s="570"/>
      <c r="F833" s="570"/>
      <c r="G833" s="570"/>
      <c r="H833" s="570"/>
      <c r="I833" s="570"/>
      <c r="J833" s="570"/>
      <c r="K833" s="570"/>
      <c r="L833" s="570"/>
      <c r="M833" s="570"/>
      <c r="N833" s="570"/>
      <c r="O833" s="570"/>
    </row>
    <row r="834" spans="3:15">
      <c r="C834" s="570"/>
      <c r="D834" s="570"/>
      <c r="E834" s="570"/>
      <c r="F834" s="570"/>
      <c r="G834" s="570"/>
      <c r="H834" s="570"/>
      <c r="I834" s="570"/>
      <c r="J834" s="570"/>
      <c r="K834" s="570"/>
      <c r="L834" s="570"/>
      <c r="M834" s="570"/>
      <c r="N834" s="570"/>
      <c r="O834" s="570"/>
    </row>
    <row r="835" spans="3:15">
      <c r="C835" s="570"/>
      <c r="D835" s="570"/>
      <c r="E835" s="570"/>
      <c r="F835" s="570"/>
      <c r="G835" s="570"/>
      <c r="H835" s="570"/>
      <c r="I835" s="570"/>
      <c r="J835" s="570"/>
      <c r="K835" s="570"/>
      <c r="L835" s="570"/>
      <c r="M835" s="570"/>
      <c r="N835" s="570"/>
      <c r="O835" s="570"/>
    </row>
    <row r="836" spans="3:15">
      <c r="C836" s="570"/>
      <c r="D836" s="570"/>
      <c r="E836" s="570"/>
      <c r="F836" s="570"/>
      <c r="G836" s="570"/>
      <c r="H836" s="570"/>
      <c r="I836" s="570"/>
      <c r="J836" s="570"/>
      <c r="K836" s="570"/>
      <c r="L836" s="570"/>
      <c r="M836" s="570"/>
      <c r="N836" s="570"/>
      <c r="O836" s="570"/>
    </row>
    <row r="837" spans="3:15">
      <c r="C837" s="570"/>
      <c r="D837" s="570"/>
      <c r="E837" s="570"/>
      <c r="F837" s="570"/>
      <c r="G837" s="570"/>
      <c r="H837" s="570"/>
      <c r="I837" s="570"/>
      <c r="J837" s="570"/>
      <c r="K837" s="570"/>
      <c r="L837" s="570"/>
      <c r="M837" s="570"/>
      <c r="N837" s="570"/>
      <c r="O837" s="570"/>
    </row>
    <row r="838" spans="3:15">
      <c r="C838" s="570"/>
      <c r="D838" s="570"/>
      <c r="E838" s="570"/>
      <c r="F838" s="570"/>
      <c r="G838" s="570"/>
      <c r="H838" s="570"/>
      <c r="I838" s="570"/>
      <c r="J838" s="570"/>
      <c r="K838" s="570"/>
      <c r="L838" s="570"/>
      <c r="M838" s="570"/>
      <c r="N838" s="570"/>
      <c r="O838" s="570"/>
    </row>
    <row r="839" spans="3:15">
      <c r="C839" s="570"/>
      <c r="D839" s="570"/>
      <c r="E839" s="570"/>
      <c r="F839" s="570"/>
      <c r="G839" s="570"/>
      <c r="H839" s="570"/>
      <c r="I839" s="570"/>
      <c r="J839" s="570"/>
      <c r="K839" s="570"/>
      <c r="L839" s="570"/>
      <c r="M839" s="570"/>
      <c r="N839" s="570"/>
      <c r="O839" s="570"/>
    </row>
    <row r="840" spans="3:15">
      <c r="C840" s="570"/>
      <c r="D840" s="570"/>
      <c r="E840" s="570"/>
      <c r="F840" s="570"/>
      <c r="G840" s="570"/>
      <c r="H840" s="570"/>
      <c r="I840" s="570"/>
      <c r="J840" s="570"/>
      <c r="K840" s="570"/>
      <c r="L840" s="570"/>
      <c r="M840" s="570"/>
      <c r="N840" s="570"/>
      <c r="O840" s="570"/>
    </row>
    <row r="841" spans="3:15">
      <c r="C841" s="570"/>
      <c r="D841" s="570"/>
      <c r="E841" s="570"/>
      <c r="F841" s="570"/>
      <c r="G841" s="570"/>
      <c r="H841" s="570"/>
      <c r="I841" s="570"/>
      <c r="J841" s="570"/>
      <c r="K841" s="570"/>
      <c r="L841" s="570"/>
      <c r="M841" s="570"/>
      <c r="N841" s="570"/>
      <c r="O841" s="570"/>
    </row>
    <row r="842" spans="3:15">
      <c r="C842" s="570"/>
      <c r="D842" s="570"/>
      <c r="E842" s="570"/>
      <c r="F842" s="570"/>
      <c r="G842" s="570"/>
      <c r="H842" s="570"/>
      <c r="I842" s="570"/>
      <c r="J842" s="570"/>
      <c r="K842" s="570"/>
      <c r="L842" s="570"/>
      <c r="M842" s="570"/>
      <c r="N842" s="570"/>
      <c r="O842" s="570"/>
    </row>
    <row r="843" spans="3:15">
      <c r="C843" s="570"/>
      <c r="D843" s="570"/>
      <c r="E843" s="570"/>
      <c r="F843" s="570"/>
      <c r="G843" s="570"/>
      <c r="H843" s="570"/>
      <c r="I843" s="570"/>
      <c r="J843" s="570"/>
      <c r="K843" s="570"/>
      <c r="L843" s="570"/>
      <c r="M843" s="570"/>
      <c r="N843" s="570"/>
      <c r="O843" s="570"/>
    </row>
    <row r="844" spans="3:15">
      <c r="C844" s="570"/>
      <c r="D844" s="570"/>
      <c r="E844" s="570"/>
      <c r="F844" s="570"/>
      <c r="G844" s="570"/>
      <c r="H844" s="570"/>
      <c r="I844" s="570"/>
      <c r="J844" s="570"/>
      <c r="K844" s="570"/>
      <c r="L844" s="570"/>
      <c r="M844" s="570"/>
      <c r="N844" s="570"/>
      <c r="O844" s="570"/>
    </row>
    <row r="845" spans="3:15">
      <c r="C845" s="570"/>
      <c r="D845" s="570"/>
      <c r="E845" s="570"/>
      <c r="F845" s="570"/>
      <c r="G845" s="570"/>
      <c r="H845" s="570"/>
      <c r="I845" s="570"/>
      <c r="J845" s="570"/>
      <c r="K845" s="570"/>
      <c r="L845" s="570"/>
      <c r="M845" s="570"/>
      <c r="N845" s="570"/>
      <c r="O845" s="570"/>
    </row>
    <row r="846" spans="3:15">
      <c r="C846" s="570"/>
      <c r="D846" s="570"/>
      <c r="E846" s="570"/>
      <c r="F846" s="570"/>
      <c r="G846" s="570"/>
      <c r="H846" s="570"/>
      <c r="I846" s="570"/>
      <c r="J846" s="570"/>
      <c r="K846" s="570"/>
      <c r="L846" s="570"/>
      <c r="M846" s="570"/>
      <c r="N846" s="570"/>
      <c r="O846" s="570"/>
    </row>
    <row r="847" spans="3:15">
      <c r="C847" s="570"/>
      <c r="D847" s="570"/>
      <c r="E847" s="570"/>
      <c r="F847" s="570"/>
      <c r="G847" s="570"/>
      <c r="H847" s="570"/>
      <c r="I847" s="570"/>
      <c r="J847" s="570"/>
      <c r="K847" s="570"/>
      <c r="L847" s="570"/>
      <c r="M847" s="570"/>
      <c r="N847" s="570"/>
      <c r="O847" s="570"/>
    </row>
    <row r="848" spans="3:15">
      <c r="C848" s="570"/>
      <c r="D848" s="570"/>
      <c r="E848" s="570"/>
      <c r="F848" s="570"/>
      <c r="G848" s="570"/>
      <c r="H848" s="570"/>
      <c r="I848" s="570"/>
      <c r="J848" s="570"/>
      <c r="K848" s="570"/>
      <c r="L848" s="570"/>
      <c r="M848" s="570"/>
      <c r="N848" s="570"/>
      <c r="O848" s="570"/>
    </row>
    <row r="849" spans="3:15">
      <c r="C849" s="570"/>
      <c r="D849" s="570"/>
      <c r="E849" s="570"/>
      <c r="F849" s="570"/>
      <c r="G849" s="570"/>
      <c r="H849" s="570"/>
      <c r="I849" s="570"/>
      <c r="J849" s="570"/>
      <c r="K849" s="570"/>
      <c r="L849" s="570"/>
      <c r="M849" s="570"/>
      <c r="N849" s="570"/>
      <c r="O849" s="570"/>
    </row>
    <row r="850" spans="3:15">
      <c r="C850" s="570"/>
      <c r="D850" s="570"/>
      <c r="E850" s="570"/>
      <c r="F850" s="570"/>
      <c r="G850" s="570"/>
      <c r="H850" s="570"/>
      <c r="I850" s="570"/>
      <c r="J850" s="570"/>
      <c r="K850" s="570"/>
      <c r="L850" s="570"/>
      <c r="M850" s="570"/>
      <c r="N850" s="570"/>
      <c r="O850" s="570"/>
    </row>
    <row r="851" spans="3:15">
      <c r="C851" s="570"/>
      <c r="D851" s="570"/>
      <c r="E851" s="570"/>
      <c r="F851" s="570"/>
      <c r="G851" s="570"/>
      <c r="H851" s="570"/>
      <c r="I851" s="570"/>
      <c r="J851" s="570"/>
      <c r="K851" s="570"/>
      <c r="L851" s="570"/>
      <c r="M851" s="570"/>
      <c r="N851" s="570"/>
      <c r="O851" s="570"/>
    </row>
    <row r="852" spans="3:15">
      <c r="C852" s="570"/>
      <c r="D852" s="570"/>
      <c r="E852" s="570"/>
      <c r="F852" s="570"/>
      <c r="G852" s="570"/>
      <c r="H852" s="570"/>
      <c r="I852" s="570"/>
      <c r="J852" s="570"/>
      <c r="K852" s="570"/>
      <c r="L852" s="570"/>
      <c r="M852" s="570"/>
      <c r="N852" s="570"/>
      <c r="O852" s="570"/>
    </row>
    <row r="853" spans="3:15">
      <c r="C853" s="570"/>
      <c r="D853" s="570"/>
      <c r="E853" s="570"/>
      <c r="F853" s="570"/>
      <c r="G853" s="570"/>
      <c r="H853" s="570"/>
      <c r="I853" s="570"/>
      <c r="J853" s="570"/>
      <c r="K853" s="570"/>
      <c r="L853" s="570"/>
      <c r="M853" s="570"/>
      <c r="N853" s="570"/>
      <c r="O853" s="570"/>
    </row>
    <row r="854" spans="3:15">
      <c r="C854" s="570"/>
      <c r="D854" s="570"/>
      <c r="E854" s="570"/>
      <c r="F854" s="570"/>
      <c r="G854" s="570"/>
      <c r="H854" s="570"/>
      <c r="I854" s="570"/>
      <c r="J854" s="570"/>
      <c r="K854" s="570"/>
      <c r="L854" s="570"/>
      <c r="M854" s="570"/>
      <c r="N854" s="570"/>
      <c r="O854" s="570"/>
    </row>
    <row r="855" spans="3:15">
      <c r="C855" s="570"/>
      <c r="D855" s="570"/>
      <c r="E855" s="570"/>
      <c r="F855" s="570"/>
      <c r="G855" s="570"/>
      <c r="H855" s="570"/>
      <c r="I855" s="570"/>
      <c r="J855" s="570"/>
      <c r="K855" s="570"/>
      <c r="L855" s="570"/>
      <c r="M855" s="570"/>
      <c r="N855" s="570"/>
      <c r="O855" s="570"/>
    </row>
    <row r="856" spans="3:15">
      <c r="C856" s="570"/>
      <c r="D856" s="570"/>
      <c r="E856" s="570"/>
      <c r="F856" s="570"/>
      <c r="G856" s="570"/>
      <c r="H856" s="570"/>
      <c r="I856" s="570"/>
      <c r="J856" s="570"/>
      <c r="K856" s="570"/>
      <c r="L856" s="570"/>
      <c r="M856" s="570"/>
      <c r="N856" s="570"/>
      <c r="O856" s="570"/>
    </row>
    <row r="857" spans="3:15">
      <c r="C857" s="570"/>
      <c r="D857" s="570"/>
      <c r="E857" s="570"/>
      <c r="F857" s="570"/>
      <c r="G857" s="570"/>
      <c r="H857" s="570"/>
      <c r="I857" s="570"/>
      <c r="J857" s="570"/>
      <c r="K857" s="570"/>
      <c r="L857" s="570"/>
      <c r="M857" s="570"/>
      <c r="N857" s="570"/>
      <c r="O857" s="570"/>
    </row>
    <row r="858" spans="3:15">
      <c r="C858" s="570"/>
      <c r="D858" s="570"/>
      <c r="E858" s="570"/>
      <c r="F858" s="570"/>
      <c r="G858" s="570"/>
      <c r="H858" s="570"/>
      <c r="I858" s="570"/>
      <c r="J858" s="570"/>
      <c r="K858" s="570"/>
      <c r="L858" s="570"/>
      <c r="M858" s="570"/>
      <c r="N858" s="570"/>
      <c r="O858" s="570"/>
    </row>
    <row r="859" spans="3:15">
      <c r="C859" s="570"/>
      <c r="D859" s="570"/>
      <c r="E859" s="570"/>
      <c r="F859" s="570"/>
      <c r="G859" s="570"/>
      <c r="H859" s="570"/>
      <c r="I859" s="570"/>
      <c r="J859" s="570"/>
      <c r="K859" s="570"/>
      <c r="L859" s="570"/>
      <c r="M859" s="570"/>
      <c r="N859" s="570"/>
      <c r="O859" s="570"/>
    </row>
    <row r="860" spans="3:15">
      <c r="C860" s="570"/>
      <c r="D860" s="570"/>
      <c r="E860" s="570"/>
      <c r="F860" s="570"/>
      <c r="G860" s="570"/>
      <c r="H860" s="570"/>
      <c r="I860" s="570"/>
      <c r="J860" s="570"/>
      <c r="K860" s="570"/>
      <c r="L860" s="570"/>
      <c r="M860" s="570"/>
      <c r="N860" s="570"/>
      <c r="O860" s="570"/>
    </row>
    <row r="861" spans="3:15">
      <c r="C861" s="570"/>
      <c r="D861" s="570"/>
      <c r="E861" s="570"/>
      <c r="F861" s="570"/>
      <c r="G861" s="570"/>
      <c r="H861" s="570"/>
      <c r="I861" s="570"/>
      <c r="J861" s="570"/>
      <c r="K861" s="570"/>
      <c r="L861" s="570"/>
      <c r="M861" s="570"/>
      <c r="N861" s="570"/>
      <c r="O861" s="570"/>
    </row>
    <row r="862" spans="3:15">
      <c r="C862" s="570"/>
      <c r="D862" s="570"/>
      <c r="E862" s="570"/>
      <c r="F862" s="570"/>
      <c r="G862" s="570"/>
      <c r="H862" s="570"/>
      <c r="I862" s="570"/>
      <c r="J862" s="570"/>
      <c r="K862" s="570"/>
      <c r="L862" s="570"/>
      <c r="M862" s="570"/>
      <c r="N862" s="570"/>
      <c r="O862" s="570"/>
    </row>
    <row r="863" spans="3:15">
      <c r="C863" s="570"/>
      <c r="D863" s="570"/>
      <c r="E863" s="570"/>
      <c r="F863" s="570"/>
      <c r="G863" s="570"/>
      <c r="H863" s="570"/>
      <c r="I863" s="570"/>
      <c r="J863" s="570"/>
      <c r="K863" s="570"/>
      <c r="L863" s="570"/>
      <c r="M863" s="570"/>
      <c r="N863" s="570"/>
      <c r="O863" s="570"/>
    </row>
    <row r="864" spans="3:15">
      <c r="C864" s="570"/>
      <c r="D864" s="570"/>
      <c r="E864" s="570"/>
      <c r="F864" s="570"/>
      <c r="G864" s="570"/>
      <c r="H864" s="570"/>
      <c r="I864" s="570"/>
      <c r="J864" s="570"/>
      <c r="K864" s="570"/>
      <c r="L864" s="570"/>
      <c r="M864" s="570"/>
      <c r="N864" s="570"/>
      <c r="O864" s="570"/>
    </row>
    <row r="865" spans="3:15">
      <c r="C865" s="570"/>
      <c r="D865" s="570"/>
      <c r="E865" s="570"/>
      <c r="F865" s="570"/>
      <c r="G865" s="570"/>
      <c r="H865" s="570"/>
      <c r="I865" s="570"/>
      <c r="J865" s="570"/>
      <c r="K865" s="570"/>
      <c r="L865" s="570"/>
      <c r="M865" s="570"/>
      <c r="N865" s="570"/>
      <c r="O865" s="570"/>
    </row>
    <row r="866" spans="3:15">
      <c r="C866" s="570"/>
      <c r="D866" s="570"/>
      <c r="E866" s="570"/>
      <c r="F866" s="570"/>
      <c r="G866" s="570"/>
      <c r="H866" s="570"/>
      <c r="I866" s="570"/>
      <c r="J866" s="570"/>
      <c r="K866" s="570"/>
      <c r="L866" s="570"/>
      <c r="M866" s="570"/>
      <c r="N866" s="570"/>
      <c r="O866" s="570"/>
    </row>
    <row r="867" spans="3:15">
      <c r="C867" s="570"/>
      <c r="D867" s="570"/>
      <c r="E867" s="570"/>
      <c r="F867" s="570"/>
      <c r="G867" s="570"/>
      <c r="H867" s="570"/>
      <c r="I867" s="570"/>
      <c r="J867" s="570"/>
      <c r="K867" s="570"/>
      <c r="L867" s="570"/>
      <c r="M867" s="570"/>
      <c r="N867" s="570"/>
      <c r="O867" s="570"/>
    </row>
    <row r="868" spans="3:15">
      <c r="C868" s="570"/>
      <c r="D868" s="570"/>
      <c r="E868" s="570"/>
      <c r="F868" s="570"/>
      <c r="G868" s="570"/>
      <c r="H868" s="570"/>
      <c r="I868" s="570"/>
      <c r="J868" s="570"/>
      <c r="K868" s="570"/>
      <c r="L868" s="570"/>
      <c r="M868" s="570"/>
      <c r="N868" s="570"/>
      <c r="O868" s="570"/>
    </row>
    <row r="869" spans="3:15">
      <c r="C869" s="570"/>
      <c r="D869" s="570"/>
      <c r="E869" s="570"/>
      <c r="F869" s="570"/>
      <c r="G869" s="570"/>
      <c r="H869" s="570"/>
      <c r="I869" s="570"/>
      <c r="J869" s="570"/>
      <c r="K869" s="570"/>
      <c r="L869" s="570"/>
      <c r="M869" s="570"/>
      <c r="N869" s="570"/>
      <c r="O869" s="570"/>
    </row>
    <row r="870" spans="3:15">
      <c r="C870" s="570"/>
      <c r="D870" s="570"/>
      <c r="E870" s="570"/>
      <c r="F870" s="570"/>
      <c r="G870" s="570"/>
      <c r="H870" s="570"/>
      <c r="I870" s="570"/>
      <c r="J870" s="570"/>
      <c r="K870" s="570"/>
      <c r="L870" s="570"/>
      <c r="M870" s="570"/>
      <c r="N870" s="570"/>
      <c r="O870" s="570"/>
    </row>
    <row r="871" spans="3:15">
      <c r="C871" s="570"/>
      <c r="D871" s="570"/>
      <c r="E871" s="570"/>
      <c r="F871" s="570"/>
      <c r="G871" s="570"/>
      <c r="H871" s="570"/>
      <c r="I871" s="570"/>
      <c r="J871" s="570"/>
      <c r="K871" s="570"/>
      <c r="L871" s="570"/>
      <c r="M871" s="570"/>
      <c r="N871" s="570"/>
      <c r="O871" s="570"/>
    </row>
    <row r="872" spans="3:15">
      <c r="C872" s="570"/>
      <c r="D872" s="570"/>
      <c r="E872" s="570"/>
      <c r="F872" s="570"/>
      <c r="G872" s="570"/>
      <c r="H872" s="570"/>
      <c r="I872" s="570"/>
      <c r="J872" s="570"/>
      <c r="K872" s="570"/>
      <c r="L872" s="570"/>
      <c r="M872" s="570"/>
      <c r="N872" s="570"/>
      <c r="O872" s="570"/>
    </row>
    <row r="873" spans="3:15">
      <c r="C873" s="570"/>
      <c r="D873" s="570"/>
      <c r="E873" s="570"/>
      <c r="F873" s="570"/>
      <c r="G873" s="570"/>
      <c r="H873" s="570"/>
      <c r="I873" s="570"/>
      <c r="J873" s="570"/>
      <c r="K873" s="570"/>
      <c r="L873" s="570"/>
      <c r="M873" s="570"/>
      <c r="N873" s="570"/>
      <c r="O873" s="570"/>
    </row>
    <row r="874" spans="3:15">
      <c r="C874" s="570"/>
      <c r="D874" s="570"/>
      <c r="E874" s="570"/>
      <c r="F874" s="570"/>
      <c r="G874" s="570"/>
      <c r="H874" s="570"/>
      <c r="I874" s="570"/>
      <c r="J874" s="570"/>
      <c r="K874" s="570"/>
      <c r="L874" s="570"/>
      <c r="M874" s="570"/>
      <c r="N874" s="570"/>
      <c r="O874" s="570"/>
    </row>
    <row r="875" spans="3:15">
      <c r="C875" s="570"/>
      <c r="D875" s="570"/>
      <c r="E875" s="570"/>
      <c r="F875" s="570"/>
      <c r="G875" s="570"/>
      <c r="H875" s="570"/>
      <c r="I875" s="570"/>
      <c r="J875" s="570"/>
      <c r="K875" s="570"/>
      <c r="L875" s="570"/>
      <c r="M875" s="570"/>
      <c r="N875" s="570"/>
      <c r="O875" s="570"/>
    </row>
    <row r="876" spans="3:15">
      <c r="C876" s="570"/>
      <c r="D876" s="570"/>
      <c r="E876" s="570"/>
      <c r="F876" s="570"/>
      <c r="G876" s="570"/>
      <c r="H876" s="570"/>
      <c r="I876" s="570"/>
      <c r="J876" s="570"/>
      <c r="K876" s="570"/>
      <c r="L876" s="570"/>
      <c r="M876" s="570"/>
      <c r="N876" s="570"/>
      <c r="O876" s="570"/>
    </row>
    <row r="877" spans="3:15">
      <c r="C877" s="570"/>
      <c r="D877" s="570"/>
      <c r="E877" s="570"/>
      <c r="F877" s="570"/>
      <c r="G877" s="570"/>
      <c r="H877" s="570"/>
      <c r="I877" s="570"/>
      <c r="J877" s="570"/>
      <c r="K877" s="570"/>
      <c r="L877" s="570"/>
      <c r="M877" s="570"/>
      <c r="N877" s="570"/>
      <c r="O877" s="570"/>
    </row>
    <row r="878" spans="3:15">
      <c r="C878" s="570"/>
      <c r="D878" s="570"/>
      <c r="E878" s="570"/>
      <c r="F878" s="570"/>
      <c r="G878" s="570"/>
      <c r="H878" s="570"/>
      <c r="I878" s="570"/>
      <c r="J878" s="570"/>
      <c r="K878" s="570"/>
      <c r="L878" s="570"/>
      <c r="M878" s="570"/>
      <c r="N878" s="570"/>
      <c r="O878" s="570"/>
    </row>
    <row r="879" spans="3:15">
      <c r="C879" s="570"/>
      <c r="D879" s="570"/>
      <c r="E879" s="570"/>
      <c r="F879" s="570"/>
      <c r="G879" s="570"/>
      <c r="H879" s="570"/>
      <c r="I879" s="570"/>
      <c r="J879" s="570"/>
      <c r="K879" s="570"/>
      <c r="L879" s="570"/>
      <c r="M879" s="570"/>
      <c r="N879" s="570"/>
      <c r="O879" s="570"/>
    </row>
    <row r="880" spans="3:15">
      <c r="C880" s="570"/>
      <c r="D880" s="570"/>
      <c r="E880" s="570"/>
      <c r="F880" s="570"/>
      <c r="G880" s="570"/>
      <c r="H880" s="570"/>
      <c r="I880" s="570"/>
      <c r="J880" s="570"/>
      <c r="K880" s="570"/>
      <c r="L880" s="570"/>
      <c r="M880" s="570"/>
      <c r="N880" s="570"/>
      <c r="O880" s="570"/>
    </row>
    <row r="881" spans="3:15">
      <c r="C881" s="570"/>
      <c r="D881" s="570"/>
      <c r="E881" s="570"/>
      <c r="F881" s="570"/>
      <c r="G881" s="570"/>
      <c r="H881" s="570"/>
      <c r="I881" s="570"/>
      <c r="J881" s="570"/>
      <c r="K881" s="570"/>
      <c r="L881" s="570"/>
      <c r="M881" s="570"/>
      <c r="N881" s="570"/>
      <c r="O881" s="570"/>
    </row>
    <row r="882" spans="3:15">
      <c r="C882" s="570"/>
      <c r="D882" s="570"/>
      <c r="E882" s="570"/>
      <c r="F882" s="570"/>
      <c r="G882" s="570"/>
      <c r="H882" s="570"/>
      <c r="I882" s="570"/>
      <c r="J882" s="570"/>
      <c r="K882" s="570"/>
      <c r="L882" s="570"/>
      <c r="M882" s="570"/>
      <c r="N882" s="570"/>
      <c r="O882" s="570"/>
    </row>
    <row r="883" spans="3:15">
      <c r="C883" s="570"/>
      <c r="D883" s="570"/>
      <c r="E883" s="570"/>
      <c r="F883" s="570"/>
      <c r="G883" s="570"/>
      <c r="H883" s="570"/>
      <c r="I883" s="570"/>
      <c r="J883" s="570"/>
      <c r="K883" s="570"/>
      <c r="L883" s="570"/>
      <c r="M883" s="570"/>
      <c r="N883" s="570"/>
      <c r="O883" s="570"/>
    </row>
    <row r="884" spans="3:15">
      <c r="C884" s="570"/>
      <c r="D884" s="570"/>
      <c r="E884" s="570"/>
      <c r="F884" s="570"/>
      <c r="G884" s="570"/>
      <c r="H884" s="570"/>
      <c r="I884" s="570"/>
      <c r="J884" s="570"/>
      <c r="K884" s="570"/>
      <c r="L884" s="570"/>
      <c r="M884" s="570"/>
      <c r="N884" s="570"/>
      <c r="O884" s="570"/>
    </row>
    <row r="885" spans="3:15">
      <c r="C885" s="570"/>
      <c r="D885" s="570"/>
      <c r="E885" s="570"/>
      <c r="F885" s="570"/>
      <c r="G885" s="570"/>
      <c r="H885" s="570"/>
      <c r="I885" s="570"/>
      <c r="J885" s="570"/>
      <c r="K885" s="570"/>
      <c r="L885" s="570"/>
      <c r="M885" s="570"/>
      <c r="N885" s="570"/>
      <c r="O885" s="570"/>
    </row>
    <row r="886" spans="3:15">
      <c r="C886" s="570"/>
      <c r="D886" s="570"/>
      <c r="E886" s="570"/>
      <c r="F886" s="570"/>
      <c r="G886" s="570"/>
      <c r="H886" s="570"/>
      <c r="I886" s="570"/>
      <c r="J886" s="570"/>
      <c r="K886" s="570"/>
      <c r="L886" s="570"/>
      <c r="M886" s="570"/>
      <c r="N886" s="570"/>
      <c r="O886" s="570"/>
    </row>
    <row r="887" spans="3:15">
      <c r="C887" s="570"/>
      <c r="D887" s="570"/>
      <c r="E887" s="570"/>
      <c r="F887" s="570"/>
      <c r="G887" s="570"/>
      <c r="H887" s="570"/>
      <c r="I887" s="570"/>
      <c r="J887" s="570"/>
      <c r="K887" s="570"/>
      <c r="L887" s="570"/>
      <c r="M887" s="570"/>
      <c r="N887" s="570"/>
      <c r="O887" s="570"/>
    </row>
    <row r="888" spans="3:15">
      <c r="C888" s="570"/>
      <c r="D888" s="570"/>
      <c r="E888" s="570"/>
      <c r="F888" s="570"/>
      <c r="G888" s="570"/>
      <c r="H888" s="570"/>
      <c r="I888" s="570"/>
      <c r="J888" s="570"/>
      <c r="K888" s="570"/>
      <c r="L888" s="570"/>
      <c r="M888" s="570"/>
      <c r="N888" s="570"/>
      <c r="O888" s="570"/>
    </row>
    <row r="889" spans="3:15">
      <c r="C889" s="570"/>
      <c r="D889" s="570"/>
      <c r="E889" s="570"/>
      <c r="F889" s="570"/>
      <c r="G889" s="570"/>
      <c r="H889" s="570"/>
      <c r="I889" s="570"/>
      <c r="J889" s="570"/>
      <c r="K889" s="570"/>
      <c r="L889" s="570"/>
      <c r="M889" s="570"/>
      <c r="N889" s="570"/>
      <c r="O889" s="570"/>
    </row>
    <row r="890" spans="3:15">
      <c r="C890" s="570"/>
      <c r="D890" s="570"/>
      <c r="E890" s="570"/>
      <c r="F890" s="570"/>
      <c r="G890" s="570"/>
      <c r="H890" s="570"/>
      <c r="I890" s="570"/>
      <c r="J890" s="570"/>
      <c r="K890" s="570"/>
      <c r="L890" s="570"/>
      <c r="M890" s="570"/>
      <c r="N890" s="570"/>
      <c r="O890" s="570"/>
    </row>
    <row r="891" spans="3:15">
      <c r="C891" s="570"/>
      <c r="D891" s="570"/>
      <c r="E891" s="570"/>
      <c r="F891" s="570"/>
      <c r="G891" s="570"/>
      <c r="H891" s="570"/>
      <c r="I891" s="570"/>
      <c r="J891" s="570"/>
      <c r="K891" s="570"/>
      <c r="L891" s="570"/>
      <c r="M891" s="570"/>
      <c r="N891" s="570"/>
      <c r="O891" s="570"/>
    </row>
    <row r="892" spans="3:15">
      <c r="C892" s="570"/>
      <c r="D892" s="570"/>
      <c r="E892" s="570"/>
      <c r="F892" s="570"/>
      <c r="G892" s="570"/>
      <c r="H892" s="570"/>
      <c r="I892" s="570"/>
      <c r="J892" s="570"/>
      <c r="K892" s="570"/>
      <c r="L892" s="570"/>
      <c r="M892" s="570"/>
      <c r="N892" s="570"/>
      <c r="O892" s="570"/>
    </row>
    <row r="893" spans="3:15">
      <c r="C893" s="570"/>
      <c r="D893" s="570"/>
      <c r="E893" s="570"/>
      <c r="F893" s="570"/>
      <c r="G893" s="570"/>
      <c r="H893" s="570"/>
      <c r="I893" s="570"/>
      <c r="J893" s="570"/>
      <c r="K893" s="570"/>
      <c r="L893" s="570"/>
      <c r="M893" s="570"/>
      <c r="N893" s="570"/>
      <c r="O893" s="570"/>
    </row>
    <row r="894" spans="3:15">
      <c r="C894" s="570"/>
      <c r="D894" s="570"/>
      <c r="E894" s="570"/>
      <c r="F894" s="570"/>
      <c r="G894" s="570"/>
      <c r="H894" s="570"/>
      <c r="I894" s="570"/>
      <c r="J894" s="570"/>
      <c r="K894" s="570"/>
      <c r="L894" s="570"/>
      <c r="M894" s="570"/>
      <c r="N894" s="570"/>
      <c r="O894" s="570"/>
    </row>
    <row r="895" spans="3:15">
      <c r="C895" s="570"/>
      <c r="D895" s="570"/>
      <c r="E895" s="570"/>
      <c r="F895" s="570"/>
      <c r="G895" s="570"/>
      <c r="H895" s="570"/>
      <c r="I895" s="570"/>
      <c r="J895" s="570"/>
      <c r="K895" s="570"/>
      <c r="L895" s="570"/>
      <c r="M895" s="570"/>
      <c r="N895" s="570"/>
      <c r="O895" s="570"/>
    </row>
    <row r="896" spans="3:15">
      <c r="C896" s="570"/>
      <c r="D896" s="570"/>
      <c r="E896" s="570"/>
      <c r="F896" s="570"/>
      <c r="G896" s="570"/>
      <c r="H896" s="570"/>
      <c r="I896" s="570"/>
      <c r="J896" s="570"/>
      <c r="K896" s="570"/>
      <c r="L896" s="570"/>
      <c r="M896" s="570"/>
      <c r="N896" s="570"/>
      <c r="O896" s="570"/>
    </row>
    <row r="897" spans="3:15">
      <c r="C897" s="570"/>
      <c r="D897" s="570"/>
      <c r="E897" s="570"/>
      <c r="F897" s="570"/>
      <c r="G897" s="570"/>
      <c r="H897" s="570"/>
      <c r="I897" s="570"/>
      <c r="J897" s="570"/>
      <c r="K897" s="570"/>
      <c r="L897" s="570"/>
      <c r="M897" s="570"/>
      <c r="N897" s="570"/>
      <c r="O897" s="570"/>
    </row>
    <row r="898" spans="3:15">
      <c r="C898" s="570"/>
      <c r="D898" s="570"/>
      <c r="E898" s="570"/>
      <c r="F898" s="570"/>
      <c r="G898" s="570"/>
      <c r="H898" s="570"/>
      <c r="I898" s="570"/>
      <c r="J898" s="570"/>
      <c r="K898" s="570"/>
      <c r="L898" s="570"/>
      <c r="M898" s="570"/>
      <c r="N898" s="570"/>
      <c r="O898" s="570"/>
    </row>
    <row r="899" spans="3:15">
      <c r="C899" s="570"/>
      <c r="D899" s="570"/>
      <c r="E899" s="570"/>
      <c r="F899" s="570"/>
      <c r="G899" s="570"/>
      <c r="H899" s="570"/>
      <c r="I899" s="570"/>
      <c r="J899" s="570"/>
      <c r="K899" s="570"/>
      <c r="L899" s="570"/>
      <c r="M899" s="570"/>
      <c r="N899" s="570"/>
      <c r="O899" s="570"/>
    </row>
    <row r="900" spans="3:15">
      <c r="C900" s="570"/>
      <c r="D900" s="570"/>
      <c r="E900" s="570"/>
      <c r="F900" s="570"/>
      <c r="G900" s="570"/>
      <c r="H900" s="570"/>
      <c r="I900" s="570"/>
      <c r="J900" s="570"/>
      <c r="K900" s="570"/>
      <c r="L900" s="570"/>
      <c r="M900" s="570"/>
      <c r="N900" s="570"/>
      <c r="O900" s="570"/>
    </row>
    <row r="901" spans="3:15">
      <c r="C901" s="570"/>
      <c r="D901" s="570"/>
      <c r="E901" s="570"/>
      <c r="F901" s="570"/>
      <c r="G901" s="570"/>
      <c r="H901" s="570"/>
      <c r="I901" s="570"/>
      <c r="J901" s="570"/>
      <c r="K901" s="570"/>
      <c r="L901" s="570"/>
      <c r="M901" s="570"/>
      <c r="N901" s="570"/>
      <c r="O901" s="570"/>
    </row>
    <row r="902" spans="3:15">
      <c r="C902" s="570"/>
      <c r="D902" s="570"/>
      <c r="E902" s="570"/>
      <c r="F902" s="570"/>
      <c r="G902" s="570"/>
      <c r="H902" s="570"/>
      <c r="I902" s="570"/>
      <c r="J902" s="570"/>
      <c r="K902" s="570"/>
      <c r="L902" s="570"/>
      <c r="M902" s="570"/>
      <c r="N902" s="570"/>
      <c r="O902" s="570"/>
    </row>
    <row r="903" spans="3:15">
      <c r="C903" s="570"/>
      <c r="D903" s="570"/>
      <c r="E903" s="570"/>
      <c r="F903" s="570"/>
      <c r="G903" s="570"/>
      <c r="H903" s="570"/>
      <c r="I903" s="570"/>
      <c r="J903" s="570"/>
      <c r="K903" s="570"/>
      <c r="L903" s="570"/>
      <c r="M903" s="570"/>
      <c r="N903" s="570"/>
      <c r="O903" s="570"/>
    </row>
    <row r="904" spans="3:15">
      <c r="C904" s="570"/>
      <c r="D904" s="570"/>
      <c r="E904" s="570"/>
      <c r="F904" s="570"/>
      <c r="G904" s="570"/>
      <c r="H904" s="570"/>
      <c r="I904" s="570"/>
      <c r="J904" s="570"/>
      <c r="K904" s="570"/>
      <c r="L904" s="570"/>
      <c r="M904" s="570"/>
      <c r="N904" s="570"/>
      <c r="O904" s="570"/>
    </row>
    <row r="905" spans="3:15">
      <c r="C905" s="570"/>
      <c r="D905" s="570"/>
      <c r="E905" s="570"/>
      <c r="F905" s="570"/>
      <c r="G905" s="570"/>
      <c r="H905" s="570"/>
      <c r="I905" s="570"/>
      <c r="J905" s="570"/>
      <c r="K905" s="570"/>
      <c r="L905" s="570"/>
      <c r="M905" s="570"/>
      <c r="N905" s="570"/>
      <c r="O905" s="570"/>
    </row>
    <row r="906" spans="3:15">
      <c r="C906" s="570"/>
      <c r="D906" s="570"/>
      <c r="E906" s="570"/>
      <c r="F906" s="570"/>
      <c r="G906" s="570"/>
      <c r="H906" s="570"/>
      <c r="I906" s="570"/>
      <c r="J906" s="570"/>
      <c r="K906" s="570"/>
      <c r="L906" s="570"/>
      <c r="M906" s="570"/>
      <c r="N906" s="570"/>
      <c r="O906" s="570"/>
    </row>
    <row r="907" spans="3:15">
      <c r="C907" s="570"/>
      <c r="D907" s="570"/>
      <c r="E907" s="570"/>
      <c r="F907" s="570"/>
      <c r="G907" s="570"/>
      <c r="H907" s="570"/>
      <c r="I907" s="570"/>
      <c r="J907" s="570"/>
      <c r="K907" s="570"/>
      <c r="L907" s="570"/>
      <c r="M907" s="570"/>
      <c r="N907" s="570"/>
      <c r="O907" s="570"/>
    </row>
    <row r="908" spans="3:15">
      <c r="C908" s="570"/>
      <c r="D908" s="570"/>
      <c r="E908" s="570"/>
      <c r="F908" s="570"/>
      <c r="G908" s="570"/>
      <c r="H908" s="570"/>
      <c r="I908" s="570"/>
      <c r="J908" s="570"/>
      <c r="K908" s="570"/>
      <c r="L908" s="570"/>
      <c r="M908" s="570"/>
      <c r="N908" s="570"/>
      <c r="O908" s="570"/>
    </row>
    <row r="909" spans="3:15">
      <c r="C909" s="570"/>
      <c r="D909" s="570"/>
      <c r="E909" s="570"/>
      <c r="F909" s="570"/>
      <c r="G909" s="570"/>
      <c r="H909" s="570"/>
      <c r="I909" s="570"/>
      <c r="J909" s="570"/>
      <c r="K909" s="570"/>
      <c r="L909" s="570"/>
      <c r="M909" s="570"/>
      <c r="N909" s="570"/>
      <c r="O909" s="570"/>
    </row>
    <row r="910" spans="3:15">
      <c r="C910" s="570"/>
      <c r="D910" s="570"/>
      <c r="E910" s="570"/>
      <c r="F910" s="570"/>
      <c r="G910" s="570"/>
      <c r="H910" s="570"/>
      <c r="I910" s="570"/>
      <c r="J910" s="570"/>
      <c r="K910" s="570"/>
      <c r="L910" s="570"/>
      <c r="M910" s="570"/>
      <c r="N910" s="570"/>
      <c r="O910" s="570"/>
    </row>
    <row r="911" spans="3:15">
      <c r="C911" s="570"/>
      <c r="D911" s="570"/>
      <c r="E911" s="570"/>
      <c r="F911" s="570"/>
      <c r="G911" s="570"/>
      <c r="H911" s="570"/>
      <c r="I911" s="570"/>
      <c r="J911" s="570"/>
      <c r="K911" s="570"/>
      <c r="L911" s="570"/>
      <c r="M911" s="570"/>
      <c r="N911" s="570"/>
      <c r="O911" s="570"/>
    </row>
    <row r="912" spans="3:15">
      <c r="C912" s="570"/>
      <c r="D912" s="570"/>
      <c r="E912" s="570"/>
      <c r="F912" s="570"/>
      <c r="G912" s="570"/>
      <c r="H912" s="570"/>
      <c r="I912" s="570"/>
      <c r="J912" s="570"/>
      <c r="K912" s="570"/>
      <c r="L912" s="570"/>
      <c r="M912" s="570"/>
      <c r="N912" s="570"/>
      <c r="O912" s="570"/>
    </row>
    <row r="913" spans="3:15">
      <c r="C913" s="570"/>
      <c r="D913" s="570"/>
      <c r="E913" s="570"/>
      <c r="F913" s="570"/>
      <c r="G913" s="570"/>
      <c r="H913" s="570"/>
      <c r="I913" s="570"/>
      <c r="J913" s="570"/>
      <c r="K913" s="570"/>
      <c r="L913" s="570"/>
      <c r="M913" s="570"/>
      <c r="N913" s="570"/>
      <c r="O913" s="570"/>
    </row>
    <row r="914" spans="3:15">
      <c r="C914" s="570"/>
      <c r="D914" s="570"/>
      <c r="E914" s="570"/>
      <c r="F914" s="570"/>
      <c r="G914" s="570"/>
      <c r="H914" s="570"/>
      <c r="I914" s="570"/>
      <c r="J914" s="570"/>
      <c r="K914" s="570"/>
      <c r="L914" s="570"/>
      <c r="M914" s="570"/>
      <c r="N914" s="570"/>
      <c r="O914" s="570"/>
    </row>
    <row r="915" spans="3:15">
      <c r="C915" s="570"/>
      <c r="D915" s="570"/>
      <c r="E915" s="570"/>
      <c r="F915" s="570"/>
      <c r="G915" s="570"/>
      <c r="H915" s="570"/>
      <c r="I915" s="570"/>
      <c r="J915" s="570"/>
      <c r="K915" s="570"/>
      <c r="L915" s="570"/>
      <c r="M915" s="570"/>
      <c r="N915" s="570"/>
      <c r="O915" s="570"/>
    </row>
    <row r="916" spans="3:15">
      <c r="C916" s="570"/>
      <c r="D916" s="570"/>
      <c r="E916" s="570"/>
      <c r="F916" s="570"/>
      <c r="G916" s="570"/>
      <c r="H916" s="570"/>
      <c r="I916" s="570"/>
      <c r="J916" s="570"/>
      <c r="K916" s="570"/>
      <c r="L916" s="570"/>
      <c r="M916" s="570"/>
      <c r="N916" s="570"/>
      <c r="O916" s="570"/>
    </row>
    <row r="917" spans="3:15">
      <c r="C917" s="570"/>
      <c r="D917" s="570"/>
      <c r="E917" s="570"/>
      <c r="F917" s="570"/>
      <c r="G917" s="570"/>
      <c r="H917" s="570"/>
      <c r="I917" s="570"/>
      <c r="J917" s="570"/>
      <c r="K917" s="570"/>
      <c r="L917" s="570"/>
      <c r="M917" s="570"/>
      <c r="N917" s="570"/>
      <c r="O917" s="570"/>
    </row>
    <row r="918" spans="3:15">
      <c r="C918" s="570"/>
      <c r="D918" s="570"/>
      <c r="E918" s="570"/>
      <c r="F918" s="570"/>
      <c r="G918" s="570"/>
      <c r="H918" s="570"/>
      <c r="I918" s="570"/>
      <c r="J918" s="570"/>
      <c r="K918" s="570"/>
      <c r="L918" s="570"/>
      <c r="M918" s="570"/>
      <c r="N918" s="570"/>
      <c r="O918" s="570"/>
    </row>
    <row r="919" spans="3:15">
      <c r="C919" s="570"/>
      <c r="D919" s="570"/>
      <c r="E919" s="570"/>
      <c r="F919" s="570"/>
      <c r="G919" s="570"/>
      <c r="H919" s="570"/>
      <c r="I919" s="570"/>
      <c r="J919" s="570"/>
      <c r="K919" s="570"/>
      <c r="L919" s="570"/>
      <c r="M919" s="570"/>
      <c r="N919" s="570"/>
      <c r="O919" s="570"/>
    </row>
    <row r="920" spans="3:15">
      <c r="C920" s="570"/>
      <c r="D920" s="570"/>
      <c r="E920" s="570"/>
      <c r="F920" s="570"/>
      <c r="G920" s="570"/>
      <c r="H920" s="570"/>
      <c r="I920" s="570"/>
      <c r="J920" s="570"/>
      <c r="K920" s="570"/>
      <c r="L920" s="570"/>
      <c r="M920" s="570"/>
      <c r="N920" s="570"/>
      <c r="O920" s="570"/>
    </row>
    <row r="921" spans="3:15">
      <c r="C921" s="570"/>
      <c r="D921" s="570"/>
      <c r="E921" s="570"/>
      <c r="F921" s="570"/>
      <c r="G921" s="570"/>
      <c r="H921" s="570"/>
      <c r="I921" s="570"/>
      <c r="J921" s="570"/>
      <c r="K921" s="570"/>
      <c r="L921" s="570"/>
      <c r="M921" s="570"/>
      <c r="N921" s="570"/>
      <c r="O921" s="570"/>
    </row>
    <row r="922" spans="3:15">
      <c r="C922" s="570"/>
      <c r="D922" s="570"/>
      <c r="E922" s="570"/>
      <c r="F922" s="570"/>
      <c r="G922" s="570"/>
      <c r="H922" s="570"/>
      <c r="I922" s="570"/>
      <c r="J922" s="570"/>
      <c r="K922" s="570"/>
      <c r="L922" s="570"/>
      <c r="M922" s="570"/>
      <c r="N922" s="570"/>
      <c r="O922" s="570"/>
    </row>
    <row r="923" spans="3:15">
      <c r="C923" s="570"/>
      <c r="D923" s="570"/>
      <c r="E923" s="570"/>
      <c r="F923" s="570"/>
      <c r="G923" s="570"/>
      <c r="H923" s="570"/>
      <c r="I923" s="570"/>
      <c r="J923" s="570"/>
      <c r="K923" s="570"/>
      <c r="L923" s="570"/>
      <c r="M923" s="570"/>
      <c r="N923" s="570"/>
      <c r="O923" s="570"/>
    </row>
    <row r="924" spans="3:15">
      <c r="C924" s="570"/>
      <c r="D924" s="570"/>
      <c r="E924" s="570"/>
      <c r="F924" s="570"/>
      <c r="G924" s="570"/>
      <c r="H924" s="570"/>
      <c r="I924" s="570"/>
      <c r="J924" s="570"/>
      <c r="K924" s="570"/>
      <c r="L924" s="570"/>
      <c r="M924" s="570"/>
      <c r="N924" s="570"/>
      <c r="O924" s="570"/>
    </row>
    <row r="925" spans="3:15">
      <c r="C925" s="570"/>
      <c r="D925" s="570"/>
      <c r="E925" s="570"/>
      <c r="F925" s="570"/>
      <c r="G925" s="570"/>
      <c r="H925" s="570"/>
      <c r="I925" s="570"/>
      <c r="J925" s="570"/>
      <c r="K925" s="570"/>
      <c r="L925" s="570"/>
      <c r="M925" s="570"/>
      <c r="N925" s="570"/>
      <c r="O925" s="570"/>
    </row>
    <row r="926" spans="3:15">
      <c r="C926" s="570"/>
      <c r="D926" s="570"/>
      <c r="E926" s="570"/>
      <c r="F926" s="570"/>
      <c r="G926" s="570"/>
      <c r="H926" s="570"/>
      <c r="I926" s="570"/>
      <c r="J926" s="570"/>
      <c r="K926" s="570"/>
      <c r="L926" s="570"/>
      <c r="M926" s="570"/>
      <c r="N926" s="570"/>
      <c r="O926" s="570"/>
    </row>
    <row r="927" spans="3:15">
      <c r="C927" s="570"/>
      <c r="D927" s="570"/>
      <c r="E927" s="570"/>
      <c r="F927" s="570"/>
      <c r="G927" s="570"/>
      <c r="H927" s="570"/>
      <c r="I927" s="570"/>
      <c r="J927" s="570"/>
      <c r="K927" s="570"/>
      <c r="L927" s="570"/>
      <c r="M927" s="570"/>
      <c r="N927" s="570"/>
      <c r="O927" s="570"/>
    </row>
    <row r="928" spans="3:15">
      <c r="C928" s="570"/>
      <c r="D928" s="570"/>
      <c r="E928" s="570"/>
      <c r="F928" s="570"/>
      <c r="G928" s="570"/>
      <c r="H928" s="570"/>
      <c r="I928" s="570"/>
      <c r="J928" s="570"/>
      <c r="K928" s="570"/>
      <c r="L928" s="570"/>
      <c r="M928" s="570"/>
      <c r="N928" s="570"/>
      <c r="O928" s="570"/>
    </row>
    <row r="929" spans="3:15">
      <c r="C929" s="570"/>
      <c r="D929" s="570"/>
      <c r="E929" s="570"/>
      <c r="F929" s="570"/>
      <c r="G929" s="570"/>
      <c r="H929" s="570"/>
      <c r="I929" s="570"/>
      <c r="J929" s="570"/>
      <c r="K929" s="570"/>
      <c r="L929" s="570"/>
      <c r="M929" s="570"/>
      <c r="N929" s="570"/>
      <c r="O929" s="570"/>
    </row>
    <row r="930" spans="3:15">
      <c r="C930" s="570"/>
      <c r="D930" s="570"/>
      <c r="E930" s="570"/>
      <c r="F930" s="570"/>
      <c r="G930" s="570"/>
      <c r="H930" s="570"/>
      <c r="I930" s="570"/>
      <c r="J930" s="570"/>
      <c r="K930" s="570"/>
      <c r="L930" s="570"/>
      <c r="M930" s="570"/>
      <c r="N930" s="570"/>
      <c r="O930" s="570"/>
    </row>
    <row r="931" spans="3:15">
      <c r="C931" s="570"/>
      <c r="D931" s="570"/>
      <c r="E931" s="570"/>
      <c r="F931" s="570"/>
      <c r="G931" s="570"/>
      <c r="H931" s="570"/>
      <c r="I931" s="570"/>
      <c r="J931" s="570"/>
      <c r="K931" s="570"/>
      <c r="L931" s="570"/>
      <c r="M931" s="570"/>
      <c r="N931" s="570"/>
      <c r="O931" s="570"/>
    </row>
    <row r="932" spans="3:15">
      <c r="C932" s="570"/>
      <c r="D932" s="570"/>
      <c r="E932" s="570"/>
      <c r="F932" s="570"/>
      <c r="G932" s="570"/>
      <c r="H932" s="570"/>
      <c r="I932" s="570"/>
      <c r="J932" s="570"/>
      <c r="K932" s="570"/>
      <c r="L932" s="570"/>
      <c r="M932" s="570"/>
      <c r="N932" s="570"/>
      <c r="O932" s="570"/>
    </row>
    <row r="933" spans="3:15">
      <c r="D933" s="570"/>
      <c r="E933" s="570"/>
      <c r="F933" s="570"/>
      <c r="G933" s="570"/>
      <c r="H933" s="570"/>
      <c r="I933" s="570"/>
      <c r="J933" s="570"/>
      <c r="K933" s="570"/>
      <c r="L933" s="570"/>
      <c r="M933" s="570"/>
    </row>
  </sheetData>
  <conditionalFormatting sqref="B63 B25 A16:B17">
    <cfRule type="cellIs" dxfId="244" priority="1" stopIfTrue="1" operator="greaterThan">
      <formula>0</formula>
    </cfRule>
  </conditionalFormatting>
  <conditionalFormatting sqref="B7:B14">
    <cfRule type="cellIs" dxfId="243" priority="2" stopIfTrue="1" operator="notEqual">
      <formula>0</formula>
    </cfRule>
  </conditionalFormatting>
  <dataValidations count="1">
    <dataValidation type="list" allowBlank="1" showInputMessage="1" showErrorMessage="1" sqref="X3">
      <formula1>"Yes, No"</formula1>
    </dataValidation>
  </dataValidations>
  <printOptions gridLines="1"/>
  <pageMargins left="0.2" right="0.2" top="0.5" bottom="0.5" header="0.2" footer="2"/>
  <pageSetup paperSize="17" scale="75" orientation="portrait" r:id="rId1"/>
  <headerFooter alignWithMargins="0">
    <oddFooter>&amp;L&amp;D&amp;C&amp;F</oddFooter>
  </headerFooter>
  <legacyDrawing r:id="rId2"/>
</worksheet>
</file>

<file path=xl/worksheets/sheet17.xml><?xml version="1.0" encoding="utf-8"?>
<worksheet xmlns="http://schemas.openxmlformats.org/spreadsheetml/2006/main" xmlns:r="http://schemas.openxmlformats.org/officeDocument/2006/relationships">
  <sheetPr codeName="Sheet80"/>
  <dimension ref="B1:AB39"/>
  <sheetViews>
    <sheetView workbookViewId="0"/>
  </sheetViews>
  <sheetFormatPr defaultColWidth="8.88671875" defaultRowHeight="15"/>
  <cols>
    <col min="1" max="1" width="2.33203125" style="20" customWidth="1"/>
    <col min="2" max="2" width="3.33203125" style="20" customWidth="1"/>
    <col min="3" max="3" width="24.21875" style="20" bestFit="1" customWidth="1"/>
    <col min="4" max="4" width="7.33203125" style="20" bestFit="1" customWidth="1"/>
    <col min="5" max="7" width="8.88671875" style="20" customWidth="1"/>
    <col min="8" max="8" width="11.6640625" style="20" customWidth="1"/>
    <col min="9" max="16384" width="8.88671875" style="20"/>
  </cols>
  <sheetData>
    <row r="1" spans="2:28" ht="33">
      <c r="C1" s="670" t="s">
        <v>811</v>
      </c>
    </row>
    <row r="4" spans="2:28" ht="15.75">
      <c r="C4" s="671" t="s">
        <v>545</v>
      </c>
      <c r="D4" s="672">
        <v>2006</v>
      </c>
      <c r="E4" s="672">
        <v>2007</v>
      </c>
      <c r="F4" s="672">
        <v>2008</v>
      </c>
      <c r="G4" s="672">
        <v>2009</v>
      </c>
      <c r="H4" s="672">
        <v>2010</v>
      </c>
      <c r="I4" s="672">
        <v>2011</v>
      </c>
      <c r="J4" s="672">
        <v>2012</v>
      </c>
      <c r="K4" s="672">
        <v>2013</v>
      </c>
      <c r="L4" s="672">
        <v>2014</v>
      </c>
      <c r="M4" s="672">
        <v>2015</v>
      </c>
      <c r="N4" s="672">
        <v>2016</v>
      </c>
      <c r="O4" s="672">
        <v>2017</v>
      </c>
      <c r="P4" s="672">
        <v>2018</v>
      </c>
      <c r="Q4" s="672">
        <v>2019</v>
      </c>
      <c r="R4" s="672">
        <v>2020</v>
      </c>
      <c r="S4" s="672">
        <v>2021</v>
      </c>
      <c r="T4" s="672">
        <v>2022</v>
      </c>
      <c r="U4" s="672">
        <v>2023</v>
      </c>
      <c r="V4" s="672">
        <v>2024</v>
      </c>
      <c r="W4" s="672">
        <v>2025</v>
      </c>
      <c r="X4" s="672">
        <v>2026</v>
      </c>
      <c r="Y4" s="672">
        <v>2027</v>
      </c>
      <c r="Z4" s="672">
        <v>2028</v>
      </c>
      <c r="AA4" s="672">
        <v>2029</v>
      </c>
      <c r="AB4" s="672">
        <v>2030</v>
      </c>
    </row>
    <row r="5" spans="2:28" ht="15.75">
      <c r="C5" s="82" t="s">
        <v>106</v>
      </c>
    </row>
    <row r="6" spans="2:28">
      <c r="B6" s="20">
        <v>1</v>
      </c>
      <c r="C6" s="152" t="s">
        <v>812</v>
      </c>
      <c r="H6" s="673"/>
      <c r="I6" s="673">
        <v>152</v>
      </c>
      <c r="J6" s="673">
        <v>158</v>
      </c>
      <c r="K6" s="673">
        <v>137</v>
      </c>
      <c r="L6" s="673">
        <v>147</v>
      </c>
      <c r="M6" s="673">
        <v>160</v>
      </c>
      <c r="N6" s="673">
        <v>153</v>
      </c>
      <c r="O6" s="673">
        <v>148</v>
      </c>
      <c r="P6" s="673">
        <v>148</v>
      </c>
      <c r="Q6" s="673">
        <v>153</v>
      </c>
      <c r="R6" s="673">
        <v>157</v>
      </c>
      <c r="S6" s="673">
        <v>160</v>
      </c>
      <c r="T6" s="673">
        <v>163</v>
      </c>
      <c r="U6" s="673">
        <v>165</v>
      </c>
      <c r="V6" s="673">
        <v>167</v>
      </c>
      <c r="W6" s="673">
        <v>168</v>
      </c>
      <c r="X6" s="673">
        <v>172</v>
      </c>
      <c r="Y6" s="673">
        <v>175</v>
      </c>
      <c r="Z6" s="673">
        <v>173</v>
      </c>
      <c r="AA6" s="673">
        <v>109</v>
      </c>
      <c r="AB6" s="673">
        <v>110</v>
      </c>
    </row>
    <row r="7" spans="2:28">
      <c r="B7" s="20">
        <v>2</v>
      </c>
      <c r="C7" s="152" t="s">
        <v>618</v>
      </c>
      <c r="H7" s="673"/>
      <c r="I7" s="673">
        <v>149</v>
      </c>
      <c r="J7" s="673">
        <v>153</v>
      </c>
      <c r="K7" s="673">
        <v>164</v>
      </c>
      <c r="L7" s="673">
        <v>178</v>
      </c>
      <c r="M7" s="673">
        <v>177</v>
      </c>
      <c r="N7" s="673">
        <v>179</v>
      </c>
      <c r="O7" s="673">
        <v>184</v>
      </c>
      <c r="P7" s="673">
        <v>188</v>
      </c>
      <c r="Q7" s="673">
        <v>194</v>
      </c>
      <c r="R7" s="673">
        <v>208</v>
      </c>
      <c r="S7" s="673">
        <v>224</v>
      </c>
      <c r="T7" s="673">
        <v>243</v>
      </c>
      <c r="U7" s="673">
        <v>260</v>
      </c>
      <c r="V7" s="673">
        <v>277</v>
      </c>
      <c r="W7" s="673">
        <v>296</v>
      </c>
      <c r="X7" s="673">
        <v>318</v>
      </c>
      <c r="Y7" s="673">
        <v>335</v>
      </c>
      <c r="Z7" s="673">
        <v>340</v>
      </c>
      <c r="AA7" s="673">
        <v>141</v>
      </c>
      <c r="AB7" s="673">
        <v>140</v>
      </c>
    </row>
    <row r="8" spans="2:28">
      <c r="B8" s="20">
        <v>3</v>
      </c>
      <c r="C8" s="152" t="s">
        <v>620</v>
      </c>
      <c r="H8" s="673"/>
      <c r="I8" s="673">
        <v>51</v>
      </c>
      <c r="J8" s="673">
        <v>55</v>
      </c>
      <c r="K8" s="673">
        <v>55</v>
      </c>
      <c r="L8" s="673">
        <v>63</v>
      </c>
      <c r="M8" s="673">
        <v>83</v>
      </c>
      <c r="N8" s="673">
        <v>83</v>
      </c>
      <c r="O8" s="673">
        <v>82</v>
      </c>
      <c r="P8" s="673">
        <v>86</v>
      </c>
      <c r="Q8" s="673">
        <v>91</v>
      </c>
      <c r="R8" s="673">
        <v>95</v>
      </c>
      <c r="S8" s="673">
        <v>98</v>
      </c>
      <c r="T8" s="673">
        <v>101</v>
      </c>
      <c r="U8" s="673">
        <v>104</v>
      </c>
      <c r="V8" s="673">
        <v>106</v>
      </c>
      <c r="W8" s="673">
        <v>102</v>
      </c>
      <c r="X8" s="673">
        <v>105</v>
      </c>
      <c r="Y8" s="673">
        <v>109</v>
      </c>
      <c r="Z8" s="673">
        <v>109</v>
      </c>
      <c r="AA8" s="673">
        <v>97</v>
      </c>
      <c r="AB8" s="673">
        <v>97</v>
      </c>
    </row>
    <row r="9" spans="2:28">
      <c r="B9" s="20">
        <v>4</v>
      </c>
      <c r="C9" s="152" t="s">
        <v>622</v>
      </c>
      <c r="H9" s="673"/>
      <c r="I9" s="673">
        <v>128</v>
      </c>
      <c r="J9" s="673">
        <v>131</v>
      </c>
      <c r="K9" s="673">
        <v>185</v>
      </c>
      <c r="L9" s="673">
        <v>159</v>
      </c>
      <c r="M9" s="673">
        <v>122</v>
      </c>
      <c r="N9" s="673">
        <v>133</v>
      </c>
      <c r="O9" s="673">
        <v>146</v>
      </c>
      <c r="P9" s="673">
        <v>157</v>
      </c>
      <c r="Q9" s="673">
        <v>172</v>
      </c>
      <c r="R9" s="673">
        <v>191</v>
      </c>
      <c r="S9" s="673">
        <v>209</v>
      </c>
      <c r="T9" s="673">
        <v>218</v>
      </c>
      <c r="U9" s="673">
        <v>231</v>
      </c>
      <c r="V9" s="673">
        <v>244</v>
      </c>
      <c r="W9" s="673">
        <v>252</v>
      </c>
      <c r="X9" s="673">
        <v>258</v>
      </c>
      <c r="Y9" s="673">
        <v>263</v>
      </c>
      <c r="Z9" s="673">
        <v>261</v>
      </c>
      <c r="AA9" s="673">
        <v>152</v>
      </c>
      <c r="AB9" s="673">
        <v>155</v>
      </c>
    </row>
    <row r="10" spans="2:28">
      <c r="B10" s="20">
        <v>5</v>
      </c>
      <c r="C10" s="152" t="s">
        <v>813</v>
      </c>
      <c r="H10" s="673"/>
      <c r="I10" s="673">
        <v>146</v>
      </c>
      <c r="J10" s="673">
        <v>160</v>
      </c>
      <c r="K10" s="673">
        <v>170</v>
      </c>
      <c r="L10" s="673">
        <v>191</v>
      </c>
      <c r="M10" s="673">
        <v>214</v>
      </c>
      <c r="N10" s="673">
        <v>222</v>
      </c>
      <c r="O10" s="673">
        <v>233</v>
      </c>
      <c r="P10" s="673">
        <v>239</v>
      </c>
      <c r="Q10" s="673">
        <v>244</v>
      </c>
      <c r="R10" s="673">
        <v>246</v>
      </c>
      <c r="S10" s="673">
        <v>247</v>
      </c>
      <c r="T10" s="673">
        <v>254</v>
      </c>
      <c r="U10" s="673">
        <v>260</v>
      </c>
      <c r="V10" s="673">
        <v>267</v>
      </c>
      <c r="W10" s="673">
        <v>255</v>
      </c>
      <c r="X10" s="673">
        <v>261</v>
      </c>
      <c r="Y10" s="673">
        <v>269</v>
      </c>
      <c r="Z10" s="673">
        <v>270</v>
      </c>
      <c r="AA10" s="673">
        <v>207</v>
      </c>
      <c r="AB10" s="673">
        <v>212</v>
      </c>
    </row>
    <row r="11" spans="2:28">
      <c r="B11" s="20">
        <v>6</v>
      </c>
      <c r="C11" s="152" t="s">
        <v>814</v>
      </c>
      <c r="H11" s="673"/>
      <c r="I11" s="673">
        <v>56</v>
      </c>
      <c r="J11" s="673">
        <v>65</v>
      </c>
      <c r="K11" s="673">
        <v>79</v>
      </c>
      <c r="L11" s="673">
        <v>103</v>
      </c>
      <c r="M11" s="673">
        <v>126</v>
      </c>
      <c r="N11" s="673">
        <v>129</v>
      </c>
      <c r="O11" s="673">
        <v>135</v>
      </c>
      <c r="P11" s="673">
        <v>140</v>
      </c>
      <c r="Q11" s="673">
        <v>139</v>
      </c>
      <c r="R11" s="673">
        <v>131</v>
      </c>
      <c r="S11" s="673">
        <v>124</v>
      </c>
      <c r="T11" s="673">
        <v>125</v>
      </c>
      <c r="U11" s="673">
        <v>127</v>
      </c>
      <c r="V11" s="673">
        <v>128</v>
      </c>
      <c r="W11" s="673">
        <v>113</v>
      </c>
      <c r="X11" s="673">
        <v>115</v>
      </c>
      <c r="Y11" s="673">
        <v>118</v>
      </c>
      <c r="Z11" s="673">
        <v>77</v>
      </c>
      <c r="AA11" s="673">
        <v>63</v>
      </c>
      <c r="AB11" s="673">
        <v>61</v>
      </c>
    </row>
    <row r="12" spans="2:28">
      <c r="B12" s="20">
        <v>7</v>
      </c>
      <c r="C12" s="152" t="s">
        <v>815</v>
      </c>
      <c r="H12" s="673"/>
      <c r="I12" s="673">
        <v>41</v>
      </c>
      <c r="J12" s="673">
        <v>40</v>
      </c>
      <c r="K12" s="673">
        <v>40</v>
      </c>
      <c r="L12" s="673">
        <v>41</v>
      </c>
      <c r="M12" s="673">
        <v>47</v>
      </c>
      <c r="N12" s="673">
        <v>47</v>
      </c>
      <c r="O12" s="673">
        <v>46</v>
      </c>
      <c r="P12" s="673">
        <v>46</v>
      </c>
      <c r="Q12" s="673">
        <v>46</v>
      </c>
      <c r="R12" s="673">
        <v>40</v>
      </c>
      <c r="S12" s="673">
        <v>40</v>
      </c>
      <c r="T12" s="673">
        <v>40</v>
      </c>
      <c r="U12" s="673">
        <v>39</v>
      </c>
      <c r="V12" s="673">
        <v>39</v>
      </c>
      <c r="W12" s="673">
        <v>41</v>
      </c>
      <c r="X12" s="673">
        <v>43</v>
      </c>
      <c r="Y12" s="673">
        <v>41</v>
      </c>
      <c r="Z12" s="673">
        <v>46</v>
      </c>
      <c r="AA12" s="673">
        <v>46</v>
      </c>
      <c r="AB12" s="673">
        <v>46</v>
      </c>
    </row>
    <row r="13" spans="2:28">
      <c r="B13" s="20">
        <v>8</v>
      </c>
      <c r="C13" s="152"/>
      <c r="H13" s="673"/>
      <c r="I13" s="673"/>
      <c r="J13" s="673"/>
      <c r="K13" s="673"/>
      <c r="L13" s="673"/>
      <c r="M13" s="673"/>
      <c r="N13" s="673"/>
      <c r="O13" s="673"/>
      <c r="P13" s="673"/>
      <c r="Q13" s="673"/>
      <c r="R13" s="673"/>
      <c r="S13" s="673"/>
      <c r="T13" s="673"/>
      <c r="U13" s="673"/>
      <c r="V13" s="673"/>
      <c r="W13" s="673"/>
      <c r="X13" s="673"/>
      <c r="Y13" s="673"/>
      <c r="Z13" s="673"/>
      <c r="AA13" s="673"/>
      <c r="AB13" s="673"/>
    </row>
    <row r="14" spans="2:28">
      <c r="B14" s="20">
        <v>9</v>
      </c>
    </row>
    <row r="15" spans="2:28">
      <c r="B15" s="20">
        <v>10</v>
      </c>
    </row>
    <row r="16" spans="2:28">
      <c r="B16" s="20">
        <v>11</v>
      </c>
    </row>
    <row r="17" spans="2:28">
      <c r="B17" s="20">
        <v>12</v>
      </c>
    </row>
    <row r="18" spans="2:28">
      <c r="B18" s="20">
        <v>13</v>
      </c>
    </row>
    <row r="19" spans="2:28">
      <c r="B19" s="20">
        <v>14</v>
      </c>
    </row>
    <row r="20" spans="2:28">
      <c r="B20" s="20">
        <v>15</v>
      </c>
    </row>
    <row r="24" spans="2:28" ht="15.75">
      <c r="C24" s="82" t="s">
        <v>816</v>
      </c>
    </row>
    <row r="25" spans="2:28">
      <c r="B25" s="20">
        <v>1</v>
      </c>
      <c r="C25" s="152" t="s">
        <v>812</v>
      </c>
      <c r="H25" s="674"/>
      <c r="I25" s="674">
        <v>227.29561120588235</v>
      </c>
      <c r="J25" s="674">
        <v>247.74063824857143</v>
      </c>
      <c r="K25" s="674">
        <v>239.96361529340896</v>
      </c>
      <c r="L25" s="674">
        <v>31.038441008784773</v>
      </c>
      <c r="M25" s="674">
        <v>-2.2294277655848562</v>
      </c>
      <c r="N25" s="674">
        <v>-2.2639766112916471</v>
      </c>
      <c r="O25" s="674">
        <v>-0.44160511344361303</v>
      </c>
      <c r="P25" s="674">
        <v>0.22512589321294427</v>
      </c>
      <c r="Q25" s="674">
        <v>8.2878483570428791</v>
      </c>
      <c r="R25" s="674">
        <v>10.861980544665903</v>
      </c>
      <c r="S25" s="674">
        <v>7.3340292418945427</v>
      </c>
      <c r="T25" s="674">
        <v>7.7893807859319448</v>
      </c>
      <c r="U25" s="674">
        <v>9.2453227370249333</v>
      </c>
      <c r="V25" s="674">
        <v>10.268644003651858</v>
      </c>
      <c r="W25" s="674">
        <v>-1.5823581173538268</v>
      </c>
      <c r="X25" s="674">
        <v>136.14207500686376</v>
      </c>
      <c r="Y25" s="674">
        <v>179.75678944384251</v>
      </c>
      <c r="Z25" s="674">
        <v>200.05096307458666</v>
      </c>
      <c r="AA25" s="674">
        <v>52.755144017665266</v>
      </c>
      <c r="AB25" s="674">
        <v>55.533163711833474</v>
      </c>
    </row>
    <row r="26" spans="2:28">
      <c r="B26" s="20">
        <v>2</v>
      </c>
      <c r="C26" s="152" t="s">
        <v>618</v>
      </c>
      <c r="H26" s="674"/>
      <c r="I26" s="674">
        <v>234.50695067590132</v>
      </c>
      <c r="J26" s="674">
        <v>266.67366365714287</v>
      </c>
      <c r="K26" s="674">
        <v>311.35513399999996</v>
      </c>
      <c r="L26" s="674">
        <v>59.519478011426088</v>
      </c>
      <c r="M26" s="674">
        <v>-1.4590789792119265</v>
      </c>
      <c r="N26" s="674">
        <v>-1.5880201842420698</v>
      </c>
      <c r="O26" s="674">
        <v>-4.2180548345088956E-2</v>
      </c>
      <c r="P26" s="674">
        <v>2.244678502006173</v>
      </c>
      <c r="Q26" s="674">
        <v>11.891389861487031</v>
      </c>
      <c r="R26" s="674">
        <v>16.144753120130598</v>
      </c>
      <c r="S26" s="674">
        <v>12.419063859317005</v>
      </c>
      <c r="T26" s="674">
        <v>14.160553712024926</v>
      </c>
      <c r="U26" s="674">
        <v>15.269734608620226</v>
      </c>
      <c r="V26" s="674">
        <v>18.58471735710889</v>
      </c>
      <c r="W26" s="674">
        <v>-1.5489234817743898</v>
      </c>
      <c r="X26" s="674">
        <v>130.40917403461552</v>
      </c>
      <c r="Y26" s="674">
        <v>274.20802914126159</v>
      </c>
      <c r="Z26" s="674">
        <v>442.23104328846779</v>
      </c>
      <c r="AA26" s="674">
        <v>254.80269603266598</v>
      </c>
      <c r="AB26" s="674">
        <v>87.476777839924807</v>
      </c>
    </row>
    <row r="27" spans="2:28">
      <c r="B27" s="20">
        <v>3</v>
      </c>
      <c r="C27" s="152" t="s">
        <v>620</v>
      </c>
      <c r="H27" s="674"/>
      <c r="I27" s="674">
        <v>90.93126658861479</v>
      </c>
      <c r="J27" s="674">
        <v>95.002492677857163</v>
      </c>
      <c r="K27" s="674">
        <v>104.40651199999998</v>
      </c>
      <c r="L27" s="674">
        <v>16.239802435916616</v>
      </c>
      <c r="M27" s="674">
        <v>-0.42029983440342544</v>
      </c>
      <c r="N27" s="674">
        <v>-1.5519134949408471</v>
      </c>
      <c r="O27" s="674">
        <v>-0.67766914491060382</v>
      </c>
      <c r="P27" s="674">
        <v>-0.22303386529618502</v>
      </c>
      <c r="Q27" s="674">
        <v>4.4833794416421053</v>
      </c>
      <c r="R27" s="674">
        <v>7.5748620151748653</v>
      </c>
      <c r="S27" s="674">
        <v>5.5277472572774293</v>
      </c>
      <c r="T27" s="674">
        <v>5.3339829599303608</v>
      </c>
      <c r="U27" s="674">
        <v>7.559166428423941</v>
      </c>
      <c r="V27" s="674">
        <v>6.33709298086369</v>
      </c>
      <c r="W27" s="674">
        <v>-8.6052166491602655</v>
      </c>
      <c r="X27" s="674">
        <v>114.59146389329493</v>
      </c>
      <c r="Y27" s="674">
        <v>125.39185987635717</v>
      </c>
      <c r="Z27" s="674">
        <v>141.67498052945041</v>
      </c>
      <c r="AA27" s="674">
        <v>118.34570758580769</v>
      </c>
      <c r="AB27" s="674">
        <v>125.97327772621787</v>
      </c>
    </row>
    <row r="28" spans="2:28">
      <c r="B28" s="20">
        <v>4</v>
      </c>
      <c r="C28" s="152" t="s">
        <v>622</v>
      </c>
      <c r="H28" s="674"/>
      <c r="I28" s="674">
        <v>202.60124310094875</v>
      </c>
      <c r="J28" s="674">
        <v>226.67261410857145</v>
      </c>
      <c r="K28" s="674">
        <v>352.37197799999996</v>
      </c>
      <c r="L28" s="674">
        <v>94.934508120521571</v>
      </c>
      <c r="M28" s="674">
        <v>-1.6416087077316046</v>
      </c>
      <c r="N28" s="674">
        <v>-1.0618853614697159</v>
      </c>
      <c r="O28" s="674">
        <v>-0.14051851830929518</v>
      </c>
      <c r="P28" s="674">
        <v>-0.20038971966087818</v>
      </c>
      <c r="Q28" s="674">
        <v>11.10451972057408</v>
      </c>
      <c r="R28" s="674">
        <v>14.325428056273998</v>
      </c>
      <c r="S28" s="674">
        <v>12.238100531149506</v>
      </c>
      <c r="T28" s="674">
        <v>12.795072596248151</v>
      </c>
      <c r="U28" s="674">
        <v>13.65172862643975</v>
      </c>
      <c r="V28" s="674">
        <v>15.004871124714613</v>
      </c>
      <c r="W28" s="674">
        <v>8.8753852999408842</v>
      </c>
      <c r="X28" s="674">
        <v>172.41855077680313</v>
      </c>
      <c r="Y28" s="674">
        <v>339.04279989488612</v>
      </c>
      <c r="Z28" s="674">
        <v>383.48774446949886</v>
      </c>
      <c r="AA28" s="674">
        <v>183.34868679380983</v>
      </c>
      <c r="AB28" s="674">
        <v>59.350736140930472</v>
      </c>
    </row>
    <row r="29" spans="2:28">
      <c r="B29" s="20">
        <v>5</v>
      </c>
      <c r="C29" s="152" t="s">
        <v>813</v>
      </c>
      <c r="H29" s="674"/>
      <c r="I29" s="674">
        <v>161.42796899999999</v>
      </c>
      <c r="J29" s="674">
        <v>166.30282760000003</v>
      </c>
      <c r="K29" s="674">
        <v>174.566971717</v>
      </c>
      <c r="L29" s="674">
        <v>31.970498719941734</v>
      </c>
      <c r="M29" s="674">
        <v>-1.3077889385944308</v>
      </c>
      <c r="N29" s="674">
        <v>-1.4328176746889054</v>
      </c>
      <c r="O29" s="674">
        <v>0.6722965076707601</v>
      </c>
      <c r="P29" s="674">
        <v>0.78533540811270475</v>
      </c>
      <c r="Q29" s="674">
        <v>-8.0658105766119359</v>
      </c>
      <c r="R29" s="674">
        <v>-7.1672324986285867</v>
      </c>
      <c r="S29" s="674">
        <v>-3.5025634634307323</v>
      </c>
      <c r="T29" s="674">
        <v>-4.5256895861867665</v>
      </c>
      <c r="U29" s="674">
        <v>-4.5146529284079673</v>
      </c>
      <c r="V29" s="674">
        <v>-2.3367955884383322</v>
      </c>
      <c r="W29" s="674">
        <v>-12.440128137838542</v>
      </c>
      <c r="X29" s="674">
        <v>67.54483237556795</v>
      </c>
      <c r="Y29" s="674">
        <v>146.74751160262824</v>
      </c>
      <c r="Z29" s="674">
        <v>174.72954489822538</v>
      </c>
      <c r="AA29" s="674">
        <v>83.032910112079804</v>
      </c>
      <c r="AB29" s="674">
        <v>97.919601218428255</v>
      </c>
    </row>
    <row r="30" spans="2:28">
      <c r="B30" s="20">
        <v>6</v>
      </c>
      <c r="C30" s="152" t="s">
        <v>814</v>
      </c>
      <c r="H30" s="674"/>
      <c r="I30" s="674">
        <v>52.397328500000008</v>
      </c>
      <c r="J30" s="674">
        <v>61.334922200000001</v>
      </c>
      <c r="K30" s="674">
        <v>79.834355648999988</v>
      </c>
      <c r="L30" s="674">
        <v>-6.8443403306182029</v>
      </c>
      <c r="M30" s="674">
        <v>-1.0104894588028936</v>
      </c>
      <c r="N30" s="674">
        <v>-0.72313519318222996</v>
      </c>
      <c r="O30" s="674">
        <v>-0.16703026628416776</v>
      </c>
      <c r="P30" s="674">
        <v>0.27406016792194543</v>
      </c>
      <c r="Q30" s="674">
        <v>-4.73100910904415</v>
      </c>
      <c r="R30" s="674">
        <v>-3.0961040108392535</v>
      </c>
      <c r="S30" s="674">
        <v>-2.1250630496764034</v>
      </c>
      <c r="T30" s="674">
        <v>-1.5880124377091229</v>
      </c>
      <c r="U30" s="674">
        <v>-1.4617106290690005</v>
      </c>
      <c r="V30" s="674">
        <v>-1.4659651643588691</v>
      </c>
      <c r="W30" s="674">
        <v>-10.257812443411142</v>
      </c>
      <c r="X30" s="674">
        <v>53.976208163753988</v>
      </c>
      <c r="Y30" s="674">
        <v>56.707606720724371</v>
      </c>
      <c r="Z30" s="674">
        <v>4.3780805601441113</v>
      </c>
      <c r="AA30" s="674">
        <v>0.17779280013626814</v>
      </c>
      <c r="AB30" s="674">
        <v>-6.258213721222937</v>
      </c>
    </row>
    <row r="31" spans="2:28">
      <c r="B31" s="20">
        <v>7</v>
      </c>
      <c r="C31" s="152" t="s">
        <v>815</v>
      </c>
      <c r="H31" s="674"/>
      <c r="I31" s="674">
        <v>65.406700528652749</v>
      </c>
      <c r="J31" s="674">
        <v>71.668547107857137</v>
      </c>
      <c r="K31" s="674">
        <v>76.440482000000003</v>
      </c>
      <c r="L31" s="674">
        <v>7.1049066407265213</v>
      </c>
      <c r="M31" s="674">
        <v>0.71035509497940541</v>
      </c>
      <c r="N31" s="674">
        <v>0.84072822811385994</v>
      </c>
      <c r="O31" s="674">
        <v>0.72041783703659479</v>
      </c>
      <c r="P31" s="674">
        <v>0.70214430799070005</v>
      </c>
      <c r="Q31" s="674">
        <v>-10.425607490457937</v>
      </c>
      <c r="R31" s="674">
        <v>-8.7900380548543779</v>
      </c>
      <c r="S31" s="674">
        <v>1.4413016559688301</v>
      </c>
      <c r="T31" s="674">
        <v>0.88890374540644879</v>
      </c>
      <c r="U31" s="674">
        <v>1.8961168246639819</v>
      </c>
      <c r="V31" s="674">
        <v>3.1352378476057203</v>
      </c>
      <c r="W31" s="674">
        <v>-2.0499494285577238</v>
      </c>
      <c r="X31" s="674">
        <v>50.09196334743956</v>
      </c>
      <c r="Y31" s="674">
        <v>47.736640064650324</v>
      </c>
      <c r="Z31" s="674">
        <v>71.85301387942836</v>
      </c>
      <c r="AA31" s="674">
        <v>81.870376714830044</v>
      </c>
      <c r="AB31" s="674">
        <v>102.28382266735083</v>
      </c>
    </row>
    <row r="32" spans="2:28">
      <c r="B32" s="20">
        <v>8</v>
      </c>
    </row>
    <row r="33" spans="2:2">
      <c r="B33" s="20">
        <v>9</v>
      </c>
    </row>
    <row r="34" spans="2:2">
      <c r="B34" s="20">
        <v>10</v>
      </c>
    </row>
    <row r="35" spans="2:2">
      <c r="B35" s="20">
        <v>11</v>
      </c>
    </row>
    <row r="36" spans="2:2">
      <c r="B36" s="20">
        <v>12</v>
      </c>
    </row>
    <row r="37" spans="2:2">
      <c r="B37" s="20">
        <v>13</v>
      </c>
    </row>
    <row r="38" spans="2:2">
      <c r="B38" s="20">
        <v>14</v>
      </c>
    </row>
    <row r="39" spans="2:2">
      <c r="B39" s="20">
        <v>15</v>
      </c>
    </row>
  </sheetData>
  <pageMargins left="0.75" right="0.75" top="1" bottom="1" header="0.5" footer="0.5"/>
  <headerFooter alignWithMargins="0"/>
</worksheet>
</file>

<file path=xl/worksheets/sheet18.xml><?xml version="1.0" encoding="utf-8"?>
<worksheet xmlns="http://schemas.openxmlformats.org/spreadsheetml/2006/main" xmlns:r="http://schemas.openxmlformats.org/officeDocument/2006/relationships">
  <sheetPr codeName="Sheet443">
    <pageSetUpPr fitToPage="1"/>
  </sheetPr>
  <dimension ref="A1:X197"/>
  <sheetViews>
    <sheetView workbookViewId="0"/>
  </sheetViews>
  <sheetFormatPr defaultColWidth="8.88671875" defaultRowHeight="15" customHeight="1"/>
  <cols>
    <col min="1" max="1" width="13.33203125" style="9" bestFit="1" customWidth="1"/>
    <col min="2" max="2" width="8.33203125" style="9" customWidth="1"/>
    <col min="3" max="4" width="3.33203125" style="20" customWidth="1"/>
    <col min="5" max="5" width="2.33203125" style="120" customWidth="1"/>
    <col min="6" max="6" width="45.33203125" style="120" customWidth="1"/>
    <col min="7" max="24" width="8.33203125" style="20" customWidth="1"/>
    <col min="25" max="16384" width="8.88671875" style="20"/>
  </cols>
  <sheetData>
    <row r="1" spans="1:24" ht="33.75" thickBot="1">
      <c r="A1" s="3" t="s">
        <v>14</v>
      </c>
      <c r="B1" s="4" t="s">
        <v>15</v>
      </c>
      <c r="E1" s="675" t="s">
        <v>817</v>
      </c>
    </row>
    <row r="2" spans="1:24" ht="15" customHeight="1">
      <c r="A2" s="9" t="s">
        <v>18</v>
      </c>
      <c r="N2" s="23">
        <v>101</v>
      </c>
      <c r="O2" s="23">
        <v>104</v>
      </c>
      <c r="P2" s="23">
        <v>106</v>
      </c>
    </row>
    <row r="3" spans="1:24" ht="15" customHeight="1">
      <c r="A3" s="10">
        <v>0</v>
      </c>
      <c r="B3" s="676" t="s">
        <v>20</v>
      </c>
      <c r="E3" s="277"/>
      <c r="F3" s="277"/>
      <c r="N3" s="20">
        <v>69</v>
      </c>
      <c r="O3" s="20">
        <v>51</v>
      </c>
      <c r="P3" s="20">
        <v>58</v>
      </c>
    </row>
    <row r="4" spans="1:24" ht="15" customHeight="1">
      <c r="E4" s="677" t="s">
        <v>818</v>
      </c>
      <c r="F4" s="678"/>
      <c r="G4" s="678"/>
      <c r="H4" s="678"/>
      <c r="I4" s="678"/>
      <c r="J4" s="678"/>
      <c r="K4" s="678"/>
      <c r="L4" s="678"/>
      <c r="M4" s="678"/>
      <c r="N4" s="678"/>
      <c r="O4" s="678"/>
      <c r="P4" s="678"/>
      <c r="Q4" s="678"/>
      <c r="R4" s="678"/>
      <c r="S4" s="678"/>
      <c r="T4" s="678"/>
      <c r="U4" s="678"/>
      <c r="V4" s="678"/>
      <c r="W4" s="678"/>
      <c r="X4" s="678"/>
    </row>
    <row r="5" spans="1:24" ht="15" customHeight="1">
      <c r="E5" s="679"/>
      <c r="F5" s="679"/>
      <c r="G5" s="680">
        <v>2003</v>
      </c>
      <c r="H5" s="680">
        <v>2004</v>
      </c>
      <c r="I5" s="680">
        <v>2005</v>
      </c>
      <c r="J5" s="680">
        <v>2006</v>
      </c>
      <c r="K5" s="680">
        <v>2007</v>
      </c>
      <c r="L5" s="680">
        <v>2008</v>
      </c>
      <c r="M5" s="680">
        <v>2009</v>
      </c>
      <c r="N5" s="680">
        <v>2010</v>
      </c>
      <c r="O5" s="680">
        <v>2011</v>
      </c>
      <c r="P5" s="680">
        <v>2012</v>
      </c>
      <c r="Q5" s="680">
        <v>2013</v>
      </c>
      <c r="R5" s="680">
        <v>2014</v>
      </c>
      <c r="S5" s="680">
        <v>2015</v>
      </c>
      <c r="T5" s="680">
        <v>2016</v>
      </c>
      <c r="U5" s="680">
        <v>2017</v>
      </c>
      <c r="V5" s="680">
        <v>2018</v>
      </c>
      <c r="W5" s="680">
        <v>2019</v>
      </c>
      <c r="X5" s="680">
        <v>2020</v>
      </c>
    </row>
    <row r="6" spans="1:24" ht="15" customHeight="1">
      <c r="E6" s="120" t="s">
        <v>819</v>
      </c>
      <c r="G6" s="20" t="s">
        <v>820</v>
      </c>
      <c r="H6" s="20" t="s">
        <v>820</v>
      </c>
      <c r="I6" s="20" t="s">
        <v>820</v>
      </c>
      <c r="J6" s="20" t="s">
        <v>820</v>
      </c>
      <c r="K6" s="20" t="s">
        <v>820</v>
      </c>
      <c r="L6" s="20" t="s">
        <v>820</v>
      </c>
      <c r="M6" s="20" t="s">
        <v>820</v>
      </c>
      <c r="N6" s="20" t="s">
        <v>472</v>
      </c>
      <c r="O6" s="20" t="s">
        <v>472</v>
      </c>
      <c r="P6" s="20" t="s">
        <v>472</v>
      </c>
      <c r="Q6" s="20" t="s">
        <v>472</v>
      </c>
      <c r="R6" s="20" t="s">
        <v>472</v>
      </c>
      <c r="S6" s="20" t="s">
        <v>472</v>
      </c>
      <c r="T6" s="20" t="s">
        <v>472</v>
      </c>
      <c r="U6" s="20" t="s">
        <v>472</v>
      </c>
      <c r="V6" s="20" t="s">
        <v>472</v>
      </c>
      <c r="W6" s="20" t="s">
        <v>472</v>
      </c>
      <c r="X6" s="20" t="s">
        <v>472</v>
      </c>
    </row>
    <row r="7" spans="1:24" ht="15" customHeight="1">
      <c r="E7" s="120" t="s">
        <v>821</v>
      </c>
      <c r="G7" s="681">
        <v>0</v>
      </c>
      <c r="H7" s="681">
        <v>0.02</v>
      </c>
      <c r="I7" s="681">
        <v>4.3999999999999997E-2</v>
      </c>
      <c r="J7" s="681">
        <v>1.6E-2</v>
      </c>
      <c r="K7" s="681">
        <v>3.4000000000000002E-2</v>
      </c>
      <c r="L7" s="681">
        <v>5.8000000000000003E-2</v>
      </c>
      <c r="M7" s="681">
        <v>0.14299999999999999</v>
      </c>
      <c r="N7" s="681">
        <v>0.19700000000000001</v>
      </c>
      <c r="O7" s="681">
        <v>7.4999999999999997E-2</v>
      </c>
      <c r="P7" s="681">
        <v>7.4999999999999997E-2</v>
      </c>
      <c r="Q7" s="681">
        <v>0.05</v>
      </c>
      <c r="R7" s="681">
        <v>0.05</v>
      </c>
      <c r="S7" s="681">
        <v>0.05</v>
      </c>
      <c r="T7" s="681">
        <v>1.0396948288513426E-2</v>
      </c>
      <c r="U7" s="681">
        <v>9.7019210479738875E-3</v>
      </c>
      <c r="V7" s="681">
        <v>2.9731010876221962E-2</v>
      </c>
      <c r="W7" s="681">
        <v>3.0414967190530561E-2</v>
      </c>
      <c r="X7" s="681">
        <v>5.0190515602771969E-2</v>
      </c>
    </row>
    <row r="9" spans="1:24" ht="15" customHeight="1">
      <c r="E9" s="120" t="s">
        <v>822</v>
      </c>
      <c r="G9" s="682">
        <v>73</v>
      </c>
      <c r="H9" s="682">
        <v>73</v>
      </c>
      <c r="I9" s="682">
        <v>73</v>
      </c>
      <c r="J9" s="682">
        <v>73</v>
      </c>
      <c r="K9" s="682">
        <v>73</v>
      </c>
      <c r="L9" s="682">
        <v>73</v>
      </c>
      <c r="M9" s="682">
        <v>134</v>
      </c>
      <c r="N9" s="682">
        <v>170</v>
      </c>
      <c r="O9" s="682">
        <v>155</v>
      </c>
      <c r="P9" s="682">
        <v>164</v>
      </c>
      <c r="Q9" s="682">
        <v>140</v>
      </c>
      <c r="R9" s="682">
        <v>148</v>
      </c>
      <c r="S9" s="682">
        <v>159</v>
      </c>
      <c r="T9" s="682">
        <v>152</v>
      </c>
      <c r="U9" s="682">
        <v>148</v>
      </c>
      <c r="V9" s="682">
        <v>148</v>
      </c>
      <c r="W9" s="682">
        <v>158</v>
      </c>
      <c r="X9" s="682">
        <v>164</v>
      </c>
    </row>
    <row r="10" spans="1:24" ht="15" customHeight="1">
      <c r="E10" s="120" t="s">
        <v>823</v>
      </c>
      <c r="G10" s="682">
        <v>154</v>
      </c>
      <c r="H10" s="682">
        <v>154</v>
      </c>
      <c r="I10" s="682">
        <v>154</v>
      </c>
      <c r="J10" s="682">
        <v>169</v>
      </c>
      <c r="K10" s="682">
        <v>169</v>
      </c>
      <c r="L10" s="682">
        <v>171</v>
      </c>
      <c r="M10" s="682">
        <v>250</v>
      </c>
      <c r="N10" s="682">
        <v>280</v>
      </c>
      <c r="O10" s="682">
        <v>280</v>
      </c>
      <c r="P10" s="682">
        <v>290</v>
      </c>
      <c r="Q10" s="682">
        <v>290</v>
      </c>
      <c r="R10" s="682">
        <v>290</v>
      </c>
      <c r="S10" s="682">
        <v>290</v>
      </c>
      <c r="T10" s="682">
        <v>290</v>
      </c>
      <c r="U10" s="682">
        <v>290</v>
      </c>
      <c r="V10" s="682">
        <v>290</v>
      </c>
      <c r="W10" s="682">
        <v>290</v>
      </c>
      <c r="X10" s="682">
        <v>290</v>
      </c>
    </row>
    <row r="11" spans="1:24" ht="15" customHeight="1">
      <c r="E11" s="120" t="s">
        <v>550</v>
      </c>
      <c r="G11" s="682">
        <v>141</v>
      </c>
      <c r="H11" s="682">
        <v>163</v>
      </c>
      <c r="I11" s="682">
        <v>152</v>
      </c>
      <c r="J11" s="682">
        <v>152</v>
      </c>
      <c r="K11" s="682">
        <v>143</v>
      </c>
      <c r="L11" s="682">
        <v>143</v>
      </c>
      <c r="M11" s="682">
        <v>143</v>
      </c>
      <c r="N11" s="682">
        <v>154</v>
      </c>
      <c r="O11" s="682">
        <v>204</v>
      </c>
      <c r="P11" s="682">
        <v>217</v>
      </c>
      <c r="Q11" s="682">
        <v>223</v>
      </c>
      <c r="R11" s="682">
        <v>243</v>
      </c>
      <c r="S11" s="682">
        <v>259</v>
      </c>
      <c r="T11" s="682">
        <v>260</v>
      </c>
      <c r="U11" s="682">
        <v>266</v>
      </c>
      <c r="V11" s="682">
        <v>275</v>
      </c>
      <c r="W11" s="682">
        <v>295</v>
      </c>
      <c r="X11" s="682">
        <v>316</v>
      </c>
    </row>
    <row r="12" spans="1:24" ht="15" customHeight="1">
      <c r="E12" s="120" t="s">
        <v>551</v>
      </c>
      <c r="G12" s="682">
        <v>23</v>
      </c>
      <c r="H12" s="682">
        <v>30</v>
      </c>
      <c r="I12" s="682">
        <v>25</v>
      </c>
      <c r="J12" s="682">
        <v>25</v>
      </c>
      <c r="K12" s="682">
        <v>25</v>
      </c>
      <c r="L12" s="682">
        <v>25</v>
      </c>
      <c r="M12" s="682">
        <v>25</v>
      </c>
      <c r="N12" s="682">
        <v>41</v>
      </c>
      <c r="O12" s="682">
        <v>41</v>
      </c>
      <c r="P12" s="682">
        <v>43</v>
      </c>
      <c r="Q12" s="682">
        <v>41</v>
      </c>
      <c r="R12" s="682">
        <v>41</v>
      </c>
      <c r="S12" s="682">
        <v>47</v>
      </c>
      <c r="T12" s="682">
        <v>47</v>
      </c>
      <c r="U12" s="682">
        <v>46</v>
      </c>
      <c r="V12" s="682">
        <v>46</v>
      </c>
      <c r="W12" s="682">
        <v>40</v>
      </c>
      <c r="X12" s="682">
        <v>35</v>
      </c>
    </row>
    <row r="13" spans="1:24" ht="15" customHeight="1">
      <c r="E13" s="120" t="s">
        <v>552</v>
      </c>
      <c r="G13" s="682">
        <v>89</v>
      </c>
      <c r="H13" s="682">
        <v>60</v>
      </c>
      <c r="I13" s="682">
        <v>81</v>
      </c>
      <c r="J13" s="682">
        <v>81</v>
      </c>
      <c r="K13" s="682">
        <v>90</v>
      </c>
      <c r="L13" s="682">
        <v>110</v>
      </c>
      <c r="M13" s="682">
        <v>110</v>
      </c>
      <c r="N13" s="682">
        <v>119</v>
      </c>
      <c r="O13" s="682">
        <v>127</v>
      </c>
      <c r="P13" s="682">
        <v>136</v>
      </c>
      <c r="Q13" s="682">
        <v>189</v>
      </c>
      <c r="R13" s="682">
        <v>161</v>
      </c>
      <c r="S13" s="682">
        <v>121</v>
      </c>
      <c r="T13" s="682">
        <v>132</v>
      </c>
      <c r="U13" s="682">
        <v>146</v>
      </c>
      <c r="V13" s="682">
        <v>157</v>
      </c>
      <c r="W13" s="682">
        <v>178</v>
      </c>
      <c r="X13" s="682">
        <v>199</v>
      </c>
    </row>
    <row r="14" spans="1:24" ht="15" customHeight="1">
      <c r="G14" s="120"/>
      <c r="H14" s="120"/>
      <c r="I14" s="120"/>
      <c r="J14" s="120"/>
      <c r="K14" s="120"/>
      <c r="L14" s="120"/>
      <c r="M14" s="120"/>
      <c r="N14" s="120"/>
      <c r="O14" s="120"/>
      <c r="P14" s="120"/>
      <c r="Q14" s="120"/>
      <c r="R14" s="120"/>
      <c r="S14" s="120"/>
      <c r="T14" s="120"/>
      <c r="U14" s="120"/>
      <c r="V14" s="120"/>
      <c r="W14" s="120"/>
      <c r="X14" s="120"/>
    </row>
    <row r="15" spans="1:24" ht="15" customHeight="1">
      <c r="E15" s="120" t="s">
        <v>824</v>
      </c>
      <c r="G15" s="682"/>
      <c r="H15" s="682"/>
      <c r="I15" s="682"/>
      <c r="J15" s="682"/>
      <c r="K15" s="682"/>
      <c r="L15" s="682"/>
      <c r="M15" s="682"/>
      <c r="N15" s="682"/>
      <c r="O15" s="682"/>
      <c r="P15" s="682"/>
      <c r="Q15" s="683"/>
      <c r="R15" s="682"/>
      <c r="S15" s="682"/>
      <c r="T15" s="682"/>
      <c r="U15" s="682"/>
      <c r="V15" s="682"/>
      <c r="W15" s="682"/>
      <c r="X15" s="682"/>
    </row>
    <row r="16" spans="1:24" ht="15" customHeight="1">
      <c r="F16" s="120" t="s">
        <v>530</v>
      </c>
      <c r="G16" s="683">
        <v>326</v>
      </c>
      <c r="H16" s="682">
        <v>326</v>
      </c>
      <c r="I16" s="682">
        <v>331</v>
      </c>
      <c r="J16" s="682">
        <v>331</v>
      </c>
      <c r="K16" s="682">
        <v>331</v>
      </c>
      <c r="L16" s="682">
        <v>351</v>
      </c>
      <c r="M16" s="682">
        <v>412</v>
      </c>
      <c r="N16" s="682">
        <v>484</v>
      </c>
      <c r="O16" s="682">
        <v>527</v>
      </c>
      <c r="P16" s="682">
        <v>560</v>
      </c>
      <c r="Q16" s="683">
        <v>593</v>
      </c>
      <c r="R16" s="682">
        <v>593</v>
      </c>
      <c r="S16" s="682">
        <v>586</v>
      </c>
      <c r="T16" s="682">
        <v>591</v>
      </c>
      <c r="U16" s="682">
        <v>606</v>
      </c>
      <c r="V16" s="682">
        <v>626</v>
      </c>
      <c r="W16" s="682">
        <v>671</v>
      </c>
      <c r="X16" s="682">
        <v>714</v>
      </c>
    </row>
    <row r="17" spans="5:24" ht="15" customHeight="1">
      <c r="F17" s="120" t="s">
        <v>825</v>
      </c>
      <c r="G17" s="683">
        <v>407</v>
      </c>
      <c r="H17" s="682">
        <v>407</v>
      </c>
      <c r="I17" s="682">
        <v>412</v>
      </c>
      <c r="J17" s="682">
        <v>427</v>
      </c>
      <c r="K17" s="682">
        <v>427</v>
      </c>
      <c r="L17" s="682">
        <v>449</v>
      </c>
      <c r="M17" s="682">
        <v>528</v>
      </c>
      <c r="N17" s="682">
        <v>594</v>
      </c>
      <c r="O17" s="682">
        <v>652</v>
      </c>
      <c r="P17" s="682">
        <v>686</v>
      </c>
      <c r="Q17" s="683">
        <v>743</v>
      </c>
      <c r="R17" s="682">
        <v>735</v>
      </c>
      <c r="S17" s="682">
        <v>717</v>
      </c>
      <c r="T17" s="682">
        <v>729</v>
      </c>
      <c r="U17" s="682">
        <v>748</v>
      </c>
      <c r="V17" s="682">
        <v>768</v>
      </c>
      <c r="W17" s="682">
        <v>803</v>
      </c>
      <c r="X17" s="682">
        <v>840</v>
      </c>
    </row>
    <row r="18" spans="5:24" ht="15" customHeight="1">
      <c r="G18" s="682"/>
      <c r="H18" s="682"/>
      <c r="I18" s="682"/>
      <c r="J18" s="682"/>
      <c r="K18" s="682"/>
      <c r="L18" s="682"/>
      <c r="M18" s="682"/>
      <c r="N18" s="682"/>
      <c r="O18" s="682"/>
      <c r="P18" s="682"/>
      <c r="Q18" s="682"/>
      <c r="R18" s="682"/>
      <c r="S18" s="682"/>
      <c r="T18" s="682"/>
      <c r="U18" s="682"/>
      <c r="V18" s="682"/>
      <c r="W18" s="682"/>
      <c r="X18" s="682"/>
    </row>
    <row r="19" spans="5:24" ht="15" customHeight="1">
      <c r="E19" s="120" t="s">
        <v>826</v>
      </c>
      <c r="G19" s="682">
        <v>233</v>
      </c>
      <c r="H19" s="682">
        <v>233</v>
      </c>
      <c r="I19" s="682">
        <v>238</v>
      </c>
      <c r="J19" s="682">
        <v>238</v>
      </c>
      <c r="K19" s="682">
        <v>238</v>
      </c>
      <c r="L19" s="682">
        <v>258</v>
      </c>
      <c r="M19" s="682">
        <v>294</v>
      </c>
      <c r="N19" s="682">
        <v>366</v>
      </c>
      <c r="O19" s="682">
        <v>409</v>
      </c>
      <c r="P19" s="682">
        <v>442</v>
      </c>
      <c r="Q19" s="682">
        <v>475</v>
      </c>
      <c r="R19" s="682">
        <v>475</v>
      </c>
      <c r="S19" s="682">
        <v>475</v>
      </c>
      <c r="T19" s="682">
        <v>480</v>
      </c>
      <c r="U19" s="682">
        <v>495</v>
      </c>
      <c r="V19" s="682">
        <v>515</v>
      </c>
      <c r="W19" s="682">
        <v>560</v>
      </c>
      <c r="X19" s="682">
        <v>603</v>
      </c>
    </row>
    <row r="20" spans="5:24" ht="15" customHeight="1">
      <c r="E20" s="120" t="s">
        <v>827</v>
      </c>
      <c r="G20" s="682">
        <v>236</v>
      </c>
      <c r="H20" s="682">
        <v>236</v>
      </c>
      <c r="I20" s="682">
        <v>241</v>
      </c>
      <c r="J20" s="682">
        <v>241</v>
      </c>
      <c r="K20" s="682">
        <v>241</v>
      </c>
      <c r="L20" s="682">
        <v>261</v>
      </c>
      <c r="M20" s="682">
        <v>322</v>
      </c>
      <c r="N20" s="682">
        <v>416</v>
      </c>
      <c r="O20" s="682">
        <v>482</v>
      </c>
      <c r="P20" s="682">
        <v>537</v>
      </c>
      <c r="Q20" s="682">
        <v>593</v>
      </c>
      <c r="R20" s="682">
        <v>593</v>
      </c>
      <c r="S20" s="682">
        <v>586</v>
      </c>
      <c r="T20" s="682">
        <v>591</v>
      </c>
      <c r="U20" s="682">
        <v>606</v>
      </c>
      <c r="V20" s="682">
        <v>626</v>
      </c>
      <c r="W20" s="682">
        <v>671</v>
      </c>
      <c r="X20" s="682">
        <v>714</v>
      </c>
    </row>
    <row r="21" spans="5:24" ht="15" customHeight="1">
      <c r="G21" s="682"/>
      <c r="H21" s="682"/>
      <c r="I21" s="682"/>
      <c r="J21" s="682"/>
      <c r="K21" s="682"/>
      <c r="L21" s="682"/>
      <c r="M21" s="682"/>
      <c r="N21" s="682"/>
      <c r="O21" s="682"/>
      <c r="P21" s="682"/>
      <c r="Q21" s="682"/>
      <c r="R21" s="682"/>
      <c r="S21" s="682"/>
      <c r="T21" s="682"/>
      <c r="U21" s="682"/>
      <c r="V21" s="682"/>
      <c r="W21" s="682"/>
      <c r="X21" s="682"/>
    </row>
    <row r="22" spans="5:24" ht="14.25" customHeight="1">
      <c r="E22" s="120" t="s">
        <v>828</v>
      </c>
      <c r="G22" s="682">
        <v>82</v>
      </c>
      <c r="H22" s="682">
        <v>92</v>
      </c>
      <c r="I22" s="682">
        <v>112</v>
      </c>
      <c r="J22" s="682">
        <v>122</v>
      </c>
      <c r="K22" s="682">
        <v>147</v>
      </c>
      <c r="L22" s="682">
        <v>157</v>
      </c>
      <c r="M22" s="682">
        <v>167</v>
      </c>
      <c r="N22" s="682">
        <v>217</v>
      </c>
      <c r="O22" s="682">
        <v>217</v>
      </c>
      <c r="P22" s="682">
        <v>234</v>
      </c>
      <c r="Q22" s="682">
        <v>254</v>
      </c>
      <c r="R22" s="682">
        <v>297</v>
      </c>
      <c r="S22" s="682">
        <v>338</v>
      </c>
      <c r="T22" s="682">
        <v>348</v>
      </c>
      <c r="U22" s="682">
        <v>369</v>
      </c>
      <c r="V22" s="682">
        <v>380</v>
      </c>
      <c r="W22" s="682">
        <v>369</v>
      </c>
      <c r="X22" s="682">
        <v>365</v>
      </c>
    </row>
    <row r="23" spans="5:24" ht="14.25" customHeight="1">
      <c r="G23" s="682"/>
      <c r="H23" s="682"/>
      <c r="I23" s="682"/>
      <c r="J23" s="682"/>
      <c r="K23" s="682"/>
      <c r="L23" s="682"/>
      <c r="M23" s="682"/>
      <c r="N23" s="682"/>
      <c r="O23" s="682"/>
      <c r="P23" s="682"/>
      <c r="Q23" s="682"/>
      <c r="R23" s="682"/>
      <c r="S23" s="682"/>
      <c r="T23" s="682"/>
      <c r="U23" s="682"/>
      <c r="V23" s="682"/>
      <c r="W23" s="682"/>
      <c r="X23" s="682"/>
    </row>
    <row r="24" spans="5:24" ht="15" customHeight="1">
      <c r="E24" s="120" t="s">
        <v>829</v>
      </c>
      <c r="G24" s="682"/>
      <c r="H24" s="682"/>
      <c r="I24" s="682"/>
      <c r="J24" s="682"/>
      <c r="K24" s="682"/>
      <c r="L24" s="682"/>
      <c r="M24" s="682"/>
      <c r="N24" s="682"/>
      <c r="O24" s="682"/>
      <c r="P24" s="682"/>
      <c r="Q24" s="682"/>
      <c r="R24" s="682"/>
      <c r="S24" s="682"/>
      <c r="T24" s="682"/>
      <c r="U24" s="682"/>
      <c r="V24" s="682"/>
      <c r="W24" s="682"/>
      <c r="X24" s="682"/>
    </row>
    <row r="25" spans="5:24" ht="15" customHeight="1">
      <c r="E25" s="20"/>
      <c r="F25" s="120" t="s">
        <v>530</v>
      </c>
      <c r="G25" s="682">
        <v>408</v>
      </c>
      <c r="H25" s="682">
        <v>418</v>
      </c>
      <c r="I25" s="682">
        <v>443</v>
      </c>
      <c r="J25" s="682">
        <v>453</v>
      </c>
      <c r="K25" s="682">
        <v>478</v>
      </c>
      <c r="L25" s="682">
        <v>508</v>
      </c>
      <c r="M25" s="682">
        <v>579</v>
      </c>
      <c r="N25" s="682">
        <v>701</v>
      </c>
      <c r="O25" s="682">
        <v>744</v>
      </c>
      <c r="P25" s="682">
        <v>794</v>
      </c>
      <c r="Q25" s="682">
        <v>847</v>
      </c>
      <c r="R25" s="682">
        <v>890</v>
      </c>
      <c r="S25" s="682">
        <v>924</v>
      </c>
      <c r="T25" s="682">
        <v>939</v>
      </c>
      <c r="U25" s="682">
        <v>975</v>
      </c>
      <c r="V25" s="682">
        <v>1006</v>
      </c>
      <c r="W25" s="682">
        <v>1040</v>
      </c>
      <c r="X25" s="682">
        <v>1079</v>
      </c>
    </row>
    <row r="26" spans="5:24" ht="15" customHeight="1">
      <c r="E26" s="20"/>
      <c r="F26" s="120" t="s">
        <v>531</v>
      </c>
      <c r="G26" s="682">
        <v>489</v>
      </c>
      <c r="H26" s="682">
        <v>499</v>
      </c>
      <c r="I26" s="682">
        <v>524</v>
      </c>
      <c r="J26" s="682">
        <v>549</v>
      </c>
      <c r="K26" s="682">
        <v>574</v>
      </c>
      <c r="L26" s="682">
        <v>606</v>
      </c>
      <c r="M26" s="682">
        <v>695</v>
      </c>
      <c r="N26" s="682">
        <v>811</v>
      </c>
      <c r="O26" s="682">
        <v>869</v>
      </c>
      <c r="P26" s="682">
        <v>920</v>
      </c>
      <c r="Q26" s="682">
        <v>997</v>
      </c>
      <c r="R26" s="682">
        <v>1032</v>
      </c>
      <c r="S26" s="682">
        <v>1055</v>
      </c>
      <c r="T26" s="682">
        <v>1077</v>
      </c>
      <c r="U26" s="682">
        <v>1117</v>
      </c>
      <c r="V26" s="682">
        <v>1148</v>
      </c>
      <c r="W26" s="682">
        <v>1172</v>
      </c>
      <c r="X26" s="682">
        <v>1205</v>
      </c>
    </row>
    <row r="27" spans="5:24" ht="15" customHeight="1">
      <c r="G27" s="682"/>
      <c r="H27" s="682"/>
      <c r="I27" s="682"/>
      <c r="J27" s="682"/>
      <c r="K27" s="682"/>
      <c r="L27" s="682"/>
      <c r="M27" s="682"/>
      <c r="N27" s="682"/>
      <c r="O27" s="682"/>
      <c r="P27" s="682"/>
      <c r="Q27" s="682"/>
      <c r="R27" s="682"/>
      <c r="S27" s="682"/>
      <c r="T27" s="682"/>
      <c r="U27" s="682"/>
      <c r="V27" s="682"/>
      <c r="W27" s="682"/>
      <c r="X27" s="682"/>
    </row>
    <row r="28" spans="5:24" ht="15" customHeight="1">
      <c r="E28" s="120" t="s">
        <v>830</v>
      </c>
      <c r="G28" s="682">
        <v>290</v>
      </c>
      <c r="H28" s="682">
        <v>300</v>
      </c>
      <c r="I28" s="682">
        <v>325</v>
      </c>
      <c r="J28" s="682">
        <v>335</v>
      </c>
      <c r="K28" s="682">
        <v>360</v>
      </c>
      <c r="L28" s="682">
        <v>390</v>
      </c>
      <c r="M28" s="682">
        <v>436</v>
      </c>
      <c r="N28" s="682">
        <v>558</v>
      </c>
      <c r="O28" s="682">
        <v>601</v>
      </c>
      <c r="P28" s="682">
        <v>651</v>
      </c>
      <c r="Q28" s="682">
        <v>704</v>
      </c>
      <c r="R28" s="682">
        <v>747</v>
      </c>
      <c r="S28" s="682">
        <v>788</v>
      </c>
      <c r="T28" s="682">
        <v>803</v>
      </c>
      <c r="U28" s="682">
        <v>839</v>
      </c>
      <c r="V28" s="682">
        <v>870</v>
      </c>
      <c r="W28" s="682">
        <v>904</v>
      </c>
      <c r="X28" s="682">
        <v>943</v>
      </c>
    </row>
    <row r="29" spans="5:24" ht="15" customHeight="1">
      <c r="E29" s="120" t="s">
        <v>831</v>
      </c>
      <c r="G29" s="682">
        <v>294</v>
      </c>
      <c r="H29" s="682">
        <v>304</v>
      </c>
      <c r="I29" s="682">
        <v>329</v>
      </c>
      <c r="J29" s="682">
        <v>339</v>
      </c>
      <c r="K29" s="682">
        <v>364</v>
      </c>
      <c r="L29" s="682">
        <v>394</v>
      </c>
      <c r="M29" s="682">
        <v>465</v>
      </c>
      <c r="N29" s="682">
        <v>615</v>
      </c>
      <c r="O29" s="682">
        <v>687</v>
      </c>
      <c r="P29" s="682">
        <v>765</v>
      </c>
      <c r="Q29" s="682">
        <v>847</v>
      </c>
      <c r="R29" s="682">
        <v>890</v>
      </c>
      <c r="S29" s="682">
        <v>924</v>
      </c>
      <c r="T29" s="682">
        <v>939</v>
      </c>
      <c r="U29" s="682">
        <v>975</v>
      </c>
      <c r="V29" s="682">
        <v>1006</v>
      </c>
      <c r="W29" s="682">
        <v>1040</v>
      </c>
      <c r="X29" s="682">
        <v>1079</v>
      </c>
    </row>
    <row r="30" spans="5:24" ht="15" customHeight="1">
      <c r="G30" s="682"/>
      <c r="H30" s="682"/>
      <c r="I30" s="682"/>
      <c r="J30" s="682"/>
      <c r="K30" s="682"/>
      <c r="L30" s="682"/>
      <c r="M30" s="682"/>
      <c r="N30" s="682"/>
      <c r="O30" s="682"/>
      <c r="P30" s="682"/>
      <c r="Q30" s="682"/>
      <c r="R30" s="682"/>
      <c r="S30" s="682"/>
      <c r="T30" s="682"/>
      <c r="U30" s="682"/>
      <c r="V30" s="682"/>
      <c r="W30" s="682"/>
      <c r="X30" s="682"/>
    </row>
    <row r="31" spans="5:24" ht="15" customHeight="1">
      <c r="E31" s="120" t="s">
        <v>832</v>
      </c>
      <c r="G31" s="682">
        <v>80</v>
      </c>
      <c r="H31" s="682">
        <v>80</v>
      </c>
      <c r="I31" s="682">
        <v>80</v>
      </c>
      <c r="J31" s="682">
        <v>80</v>
      </c>
      <c r="K31" s="682">
        <v>80</v>
      </c>
      <c r="L31" s="682">
        <v>82</v>
      </c>
      <c r="M31" s="682">
        <v>92</v>
      </c>
      <c r="N31" s="682">
        <v>114</v>
      </c>
      <c r="O31" s="682">
        <v>125</v>
      </c>
      <c r="P31" s="682">
        <v>146</v>
      </c>
      <c r="Q31" s="682">
        <v>142</v>
      </c>
      <c r="R31" s="682">
        <v>166</v>
      </c>
      <c r="S31" s="682">
        <v>151</v>
      </c>
      <c r="T31" s="682">
        <v>147</v>
      </c>
      <c r="U31" s="682">
        <v>146</v>
      </c>
      <c r="V31" s="682">
        <v>147</v>
      </c>
      <c r="W31" s="682">
        <v>156</v>
      </c>
      <c r="X31" s="682">
        <v>169</v>
      </c>
    </row>
    <row r="32" spans="5:24" ht="15" customHeight="1">
      <c r="G32" s="682"/>
      <c r="H32" s="682"/>
      <c r="I32" s="682"/>
      <c r="J32" s="682"/>
      <c r="K32" s="682"/>
      <c r="L32" s="682"/>
      <c r="M32" s="682"/>
      <c r="N32" s="682"/>
      <c r="O32" s="682"/>
      <c r="P32" s="682"/>
      <c r="Q32" s="682"/>
      <c r="R32" s="682"/>
      <c r="S32" s="682"/>
      <c r="T32" s="682"/>
      <c r="U32" s="682"/>
      <c r="V32" s="682"/>
      <c r="W32" s="682"/>
      <c r="X32" s="682"/>
    </row>
    <row r="33" spans="4:24" ht="15" customHeight="1">
      <c r="E33" s="120" t="s">
        <v>833</v>
      </c>
      <c r="G33" s="682">
        <v>6100</v>
      </c>
      <c r="H33" s="682">
        <v>6100</v>
      </c>
      <c r="I33" s="682">
        <v>6800</v>
      </c>
      <c r="J33" s="682">
        <v>6800</v>
      </c>
      <c r="K33" s="682">
        <v>6800</v>
      </c>
      <c r="L33" s="682">
        <v>6800</v>
      </c>
      <c r="M33" s="682">
        <v>6800</v>
      </c>
      <c r="N33" s="682">
        <v>7200</v>
      </c>
      <c r="O33" s="682">
        <v>7200</v>
      </c>
      <c r="P33" s="682">
        <v>7400</v>
      </c>
      <c r="Q33" s="682">
        <v>6400</v>
      </c>
      <c r="R33" s="682">
        <v>8600</v>
      </c>
      <c r="S33" s="682">
        <v>9900</v>
      </c>
      <c r="T33" s="682">
        <v>9800</v>
      </c>
      <c r="U33" s="682">
        <v>9900</v>
      </c>
      <c r="V33" s="682">
        <v>10200</v>
      </c>
      <c r="W33" s="682">
        <v>11100</v>
      </c>
      <c r="X33" s="682">
        <v>11300</v>
      </c>
    </row>
    <row r="34" spans="4:24" ht="15" customHeight="1">
      <c r="G34" s="684"/>
      <c r="H34" s="684"/>
      <c r="I34" s="684"/>
      <c r="J34" s="684"/>
      <c r="K34" s="684"/>
      <c r="L34" s="684"/>
      <c r="M34" s="684"/>
      <c r="N34" s="684"/>
      <c r="O34" s="684"/>
      <c r="P34" s="684"/>
      <c r="Q34" s="684"/>
      <c r="R34" s="684"/>
      <c r="S34" s="684"/>
      <c r="T34" s="684"/>
      <c r="U34" s="684"/>
      <c r="V34" s="684"/>
      <c r="W34" s="684"/>
      <c r="X34" s="684"/>
    </row>
    <row r="35" spans="4:24" ht="15" customHeight="1">
      <c r="E35" s="120" t="s">
        <v>560</v>
      </c>
      <c r="G35" s="682">
        <v>253</v>
      </c>
      <c r="H35" s="682">
        <v>253</v>
      </c>
      <c r="I35" s="682">
        <v>258</v>
      </c>
      <c r="J35" s="682">
        <v>258</v>
      </c>
      <c r="K35" s="682">
        <v>258</v>
      </c>
      <c r="L35" s="682">
        <v>278</v>
      </c>
      <c r="M35" s="682">
        <v>278</v>
      </c>
      <c r="N35" s="682">
        <v>314</v>
      </c>
      <c r="O35" s="682">
        <v>372</v>
      </c>
      <c r="P35" s="682">
        <v>396</v>
      </c>
      <c r="Q35" s="682">
        <v>453</v>
      </c>
      <c r="R35" s="682">
        <v>445</v>
      </c>
      <c r="S35" s="682">
        <v>427</v>
      </c>
      <c r="T35" s="682">
        <v>439</v>
      </c>
      <c r="U35" s="682">
        <v>458</v>
      </c>
      <c r="V35" s="682">
        <v>478</v>
      </c>
      <c r="W35" s="682">
        <v>513</v>
      </c>
      <c r="X35" s="682">
        <v>550</v>
      </c>
    </row>
    <row r="36" spans="4:24" ht="15" customHeight="1">
      <c r="G36" s="685"/>
      <c r="H36" s="685"/>
      <c r="I36" s="685"/>
      <c r="J36" s="685"/>
      <c r="K36" s="685"/>
      <c r="L36" s="685"/>
      <c r="M36" s="685"/>
      <c r="N36" s="685"/>
      <c r="O36" s="685"/>
      <c r="P36" s="685"/>
      <c r="Q36" s="685"/>
      <c r="R36" s="685"/>
      <c r="S36" s="685"/>
      <c r="T36" s="685"/>
      <c r="U36" s="685"/>
      <c r="V36" s="685"/>
      <c r="W36" s="685"/>
      <c r="X36" s="685"/>
    </row>
    <row r="37" spans="4:24" ht="15" customHeight="1">
      <c r="E37" s="120" t="s">
        <v>834</v>
      </c>
      <c r="G37" s="682">
        <v>57</v>
      </c>
      <c r="H37" s="682">
        <v>67</v>
      </c>
      <c r="I37" s="682">
        <v>87</v>
      </c>
      <c r="J37" s="682">
        <v>97</v>
      </c>
      <c r="K37" s="682">
        <v>122</v>
      </c>
      <c r="L37" s="682">
        <v>132</v>
      </c>
      <c r="M37" s="682">
        <v>142</v>
      </c>
      <c r="N37" s="682">
        <v>192</v>
      </c>
      <c r="O37" s="682">
        <v>192</v>
      </c>
      <c r="P37" s="682">
        <v>209</v>
      </c>
      <c r="Q37" s="682">
        <v>229</v>
      </c>
      <c r="R37" s="682">
        <v>272</v>
      </c>
      <c r="S37" s="682">
        <v>313</v>
      </c>
      <c r="T37" s="682">
        <v>323</v>
      </c>
      <c r="U37" s="682">
        <v>344</v>
      </c>
      <c r="V37" s="682">
        <v>355</v>
      </c>
      <c r="W37" s="682">
        <v>344</v>
      </c>
      <c r="X37" s="682">
        <v>340</v>
      </c>
    </row>
    <row r="38" spans="4:24" ht="15" customHeight="1">
      <c r="E38" s="120" t="s">
        <v>835</v>
      </c>
      <c r="G38" s="682">
        <v>58</v>
      </c>
      <c r="H38" s="682">
        <v>68</v>
      </c>
      <c r="I38" s="682">
        <v>88</v>
      </c>
      <c r="J38" s="682">
        <v>98</v>
      </c>
      <c r="K38" s="682">
        <v>123</v>
      </c>
      <c r="L38" s="682">
        <v>133</v>
      </c>
      <c r="M38" s="682">
        <v>143</v>
      </c>
      <c r="N38" s="682">
        <v>199</v>
      </c>
      <c r="O38" s="682">
        <v>205</v>
      </c>
      <c r="P38" s="682">
        <v>228</v>
      </c>
      <c r="Q38" s="682">
        <v>254</v>
      </c>
      <c r="R38" s="682">
        <v>297</v>
      </c>
      <c r="S38" s="682">
        <v>338</v>
      </c>
      <c r="T38" s="682">
        <v>348</v>
      </c>
      <c r="U38" s="682">
        <v>369</v>
      </c>
      <c r="V38" s="682">
        <v>380</v>
      </c>
      <c r="W38" s="682">
        <v>369</v>
      </c>
      <c r="X38" s="682">
        <v>365</v>
      </c>
    </row>
    <row r="39" spans="4:24" ht="15" customHeight="1">
      <c r="G39" s="682"/>
      <c r="H39" s="682"/>
      <c r="I39" s="682"/>
      <c r="J39" s="682"/>
      <c r="K39" s="682"/>
      <c r="L39" s="682"/>
      <c r="M39" s="682"/>
      <c r="N39" s="682"/>
      <c r="O39" s="682"/>
      <c r="P39" s="682"/>
      <c r="Q39" s="682"/>
      <c r="R39" s="682"/>
      <c r="S39" s="682"/>
      <c r="T39" s="682"/>
      <c r="U39" s="682"/>
      <c r="V39" s="682"/>
      <c r="W39" s="682"/>
      <c r="X39" s="682"/>
    </row>
    <row r="40" spans="4:24" ht="15" customHeight="1">
      <c r="E40" s="686" t="s">
        <v>836</v>
      </c>
      <c r="F40" s="686"/>
      <c r="G40" s="682">
        <v>81</v>
      </c>
      <c r="H40" s="682">
        <v>81</v>
      </c>
      <c r="I40" s="682">
        <v>81</v>
      </c>
      <c r="J40" s="682">
        <v>96</v>
      </c>
      <c r="K40" s="682">
        <v>96</v>
      </c>
      <c r="L40" s="682">
        <v>98</v>
      </c>
      <c r="M40" s="682">
        <v>116</v>
      </c>
      <c r="N40" s="682">
        <v>110</v>
      </c>
      <c r="O40" s="682">
        <v>125</v>
      </c>
      <c r="P40" s="682">
        <v>126</v>
      </c>
      <c r="Q40" s="682">
        <v>150</v>
      </c>
      <c r="R40" s="682">
        <v>142</v>
      </c>
      <c r="S40" s="682">
        <v>131</v>
      </c>
      <c r="T40" s="682">
        <v>138</v>
      </c>
      <c r="U40" s="682">
        <v>142</v>
      </c>
      <c r="V40" s="682">
        <v>142</v>
      </c>
      <c r="W40" s="682">
        <v>132</v>
      </c>
      <c r="X40" s="682">
        <v>126</v>
      </c>
    </row>
    <row r="41" spans="4:24">
      <c r="E41" s="686" t="s">
        <v>837</v>
      </c>
      <c r="F41" s="687"/>
      <c r="G41" s="688"/>
      <c r="H41" s="682">
        <v>0</v>
      </c>
      <c r="I41" s="682">
        <v>5</v>
      </c>
      <c r="J41" s="682">
        <v>0</v>
      </c>
      <c r="K41" s="682">
        <v>0</v>
      </c>
      <c r="L41" s="682">
        <v>20</v>
      </c>
      <c r="M41" s="682">
        <v>61</v>
      </c>
      <c r="N41" s="682">
        <v>72</v>
      </c>
      <c r="O41" s="682">
        <v>43</v>
      </c>
      <c r="P41" s="682">
        <v>33</v>
      </c>
      <c r="Q41" s="682">
        <v>33</v>
      </c>
      <c r="R41" s="682">
        <v>0</v>
      </c>
      <c r="S41" s="682">
        <v>-7</v>
      </c>
      <c r="T41" s="682">
        <v>5</v>
      </c>
      <c r="U41" s="682">
        <v>15</v>
      </c>
      <c r="V41" s="682">
        <v>20</v>
      </c>
      <c r="W41" s="682">
        <v>45</v>
      </c>
      <c r="X41" s="682">
        <v>43</v>
      </c>
    </row>
    <row r="42" spans="4:24" ht="15" customHeight="1">
      <c r="E42" s="120" t="s">
        <v>838</v>
      </c>
      <c r="G42" s="684"/>
      <c r="H42" s="682">
        <v>10</v>
      </c>
      <c r="I42" s="682">
        <v>20</v>
      </c>
      <c r="J42" s="682">
        <v>10</v>
      </c>
      <c r="K42" s="682">
        <v>25</v>
      </c>
      <c r="L42" s="682">
        <v>10</v>
      </c>
      <c r="M42" s="682">
        <v>10</v>
      </c>
      <c r="N42" s="682">
        <v>50</v>
      </c>
      <c r="O42" s="682">
        <v>0</v>
      </c>
      <c r="P42" s="682">
        <v>17</v>
      </c>
      <c r="Q42" s="682">
        <v>20</v>
      </c>
      <c r="R42" s="682">
        <v>43</v>
      </c>
      <c r="S42" s="682">
        <v>41</v>
      </c>
      <c r="T42" s="682">
        <v>10</v>
      </c>
      <c r="U42" s="682">
        <v>21</v>
      </c>
      <c r="V42" s="682">
        <v>11</v>
      </c>
      <c r="W42" s="682">
        <v>-11</v>
      </c>
      <c r="X42" s="682">
        <v>-4</v>
      </c>
    </row>
    <row r="43" spans="4:24" ht="15" customHeight="1">
      <c r="E43" s="120" t="s">
        <v>839</v>
      </c>
      <c r="G43" s="685"/>
      <c r="H43" s="689">
        <v>10</v>
      </c>
      <c r="I43" s="689">
        <v>25</v>
      </c>
      <c r="J43" s="689">
        <v>10</v>
      </c>
      <c r="K43" s="689">
        <v>25</v>
      </c>
      <c r="L43" s="689">
        <v>30</v>
      </c>
      <c r="M43" s="689">
        <v>71</v>
      </c>
      <c r="N43" s="689">
        <v>122</v>
      </c>
      <c r="O43" s="689">
        <v>43</v>
      </c>
      <c r="P43" s="689">
        <v>50</v>
      </c>
      <c r="Q43" s="689">
        <v>53</v>
      </c>
      <c r="R43" s="689">
        <v>43</v>
      </c>
      <c r="S43" s="689">
        <v>34</v>
      </c>
      <c r="T43" s="689">
        <v>15</v>
      </c>
      <c r="U43" s="689">
        <v>36</v>
      </c>
      <c r="V43" s="689">
        <v>31</v>
      </c>
      <c r="W43" s="689">
        <v>34</v>
      </c>
      <c r="X43" s="689">
        <v>39</v>
      </c>
    </row>
    <row r="45" spans="4:24" ht="15" customHeight="1">
      <c r="D45" s="277" t="s">
        <v>840</v>
      </c>
      <c r="E45" s="20"/>
      <c r="G45" s="685"/>
      <c r="H45" s="685"/>
      <c r="I45" s="685"/>
      <c r="J45" s="685"/>
      <c r="K45" s="685"/>
      <c r="L45" s="685"/>
      <c r="M45" s="685"/>
      <c r="N45" s="685"/>
      <c r="O45" s="685"/>
      <c r="P45" s="685"/>
      <c r="Q45" s="685"/>
      <c r="R45" s="685"/>
      <c r="S45" s="685"/>
      <c r="T45" s="685"/>
      <c r="U45" s="685"/>
      <c r="V45" s="685"/>
      <c r="W45" s="685"/>
      <c r="X45" s="685"/>
    </row>
    <row r="46" spans="4:24" ht="15" customHeight="1">
      <c r="F46" s="120" t="s">
        <v>826</v>
      </c>
      <c r="G46" s="120">
        <v>93</v>
      </c>
      <c r="H46" s="120">
        <v>93</v>
      </c>
      <c r="I46" s="120">
        <v>93</v>
      </c>
      <c r="J46" s="120">
        <v>93</v>
      </c>
      <c r="K46" s="120">
        <v>93</v>
      </c>
      <c r="L46" s="120">
        <v>93</v>
      </c>
      <c r="M46" s="120">
        <v>118</v>
      </c>
      <c r="N46" s="120">
        <v>118</v>
      </c>
      <c r="O46" s="120">
        <v>118</v>
      </c>
      <c r="P46" s="120">
        <v>118</v>
      </c>
      <c r="Q46" s="120">
        <v>118</v>
      </c>
      <c r="R46" s="120">
        <v>118</v>
      </c>
      <c r="S46" s="120">
        <v>111</v>
      </c>
      <c r="T46" s="120">
        <v>111</v>
      </c>
      <c r="U46" s="120">
        <v>111</v>
      </c>
      <c r="V46" s="120">
        <v>111</v>
      </c>
      <c r="W46" s="120">
        <v>111</v>
      </c>
      <c r="X46" s="120">
        <v>111</v>
      </c>
    </row>
    <row r="47" spans="4:24" ht="15" customHeight="1">
      <c r="F47" s="120" t="s">
        <v>827</v>
      </c>
      <c r="G47" s="120">
        <v>90</v>
      </c>
      <c r="H47" s="120">
        <v>90</v>
      </c>
      <c r="I47" s="120">
        <v>90</v>
      </c>
      <c r="J47" s="120">
        <v>90</v>
      </c>
      <c r="K47" s="120">
        <v>90</v>
      </c>
      <c r="L47" s="120">
        <v>90</v>
      </c>
      <c r="M47" s="120">
        <v>90</v>
      </c>
      <c r="N47" s="120">
        <v>68</v>
      </c>
      <c r="O47" s="120">
        <v>45</v>
      </c>
      <c r="P47" s="120">
        <v>23</v>
      </c>
      <c r="Q47" s="120">
        <v>0</v>
      </c>
      <c r="R47" s="120">
        <v>0</v>
      </c>
      <c r="S47" s="120">
        <v>0</v>
      </c>
      <c r="T47" s="120">
        <v>0</v>
      </c>
      <c r="U47" s="120">
        <v>0</v>
      </c>
      <c r="V47" s="120">
        <v>0</v>
      </c>
      <c r="W47" s="120">
        <v>0</v>
      </c>
      <c r="X47" s="120">
        <v>0</v>
      </c>
    </row>
    <row r="48" spans="4:24" ht="15" customHeight="1">
      <c r="F48" s="120" t="s">
        <v>830</v>
      </c>
      <c r="G48" s="120">
        <v>118</v>
      </c>
      <c r="H48" s="120">
        <v>118</v>
      </c>
      <c r="I48" s="120">
        <v>118</v>
      </c>
      <c r="J48" s="120">
        <v>118</v>
      </c>
      <c r="K48" s="120">
        <v>118</v>
      </c>
      <c r="L48" s="120">
        <v>118</v>
      </c>
      <c r="M48" s="120">
        <v>143</v>
      </c>
      <c r="N48" s="120">
        <v>143</v>
      </c>
      <c r="O48" s="120">
        <v>143</v>
      </c>
      <c r="P48" s="120">
        <v>143</v>
      </c>
      <c r="Q48" s="120">
        <v>143</v>
      </c>
      <c r="R48" s="120">
        <v>143</v>
      </c>
      <c r="S48" s="120">
        <v>136</v>
      </c>
      <c r="T48" s="120">
        <v>136</v>
      </c>
      <c r="U48" s="120">
        <v>136</v>
      </c>
      <c r="V48" s="120">
        <v>136</v>
      </c>
      <c r="W48" s="120">
        <v>136</v>
      </c>
      <c r="X48" s="120">
        <v>136</v>
      </c>
    </row>
    <row r="49" spans="2:24" ht="15" customHeight="1">
      <c r="F49" s="120" t="s">
        <v>831</v>
      </c>
      <c r="G49" s="120">
        <v>114</v>
      </c>
      <c r="H49" s="120">
        <v>114</v>
      </c>
      <c r="I49" s="120">
        <v>114</v>
      </c>
      <c r="J49" s="120">
        <v>114</v>
      </c>
      <c r="K49" s="120">
        <v>114</v>
      </c>
      <c r="L49" s="120">
        <v>114</v>
      </c>
      <c r="M49" s="120">
        <v>114</v>
      </c>
      <c r="N49" s="120">
        <v>86</v>
      </c>
      <c r="O49" s="120">
        <v>57</v>
      </c>
      <c r="P49" s="120">
        <v>29</v>
      </c>
      <c r="Q49" s="120">
        <v>0</v>
      </c>
      <c r="R49" s="120">
        <v>0</v>
      </c>
      <c r="S49" s="120">
        <v>0</v>
      </c>
      <c r="T49" s="120">
        <v>0</v>
      </c>
      <c r="U49" s="120">
        <v>0</v>
      </c>
      <c r="V49" s="120">
        <v>0</v>
      </c>
      <c r="W49" s="120">
        <v>0</v>
      </c>
      <c r="X49" s="120">
        <v>0</v>
      </c>
    </row>
    <row r="51" spans="2:24" ht="15" customHeight="1">
      <c r="E51" s="20"/>
    </row>
    <row r="52" spans="2:24" ht="15" customHeight="1">
      <c r="E52" s="277" t="s">
        <v>841</v>
      </c>
      <c r="F52" s="20"/>
    </row>
    <row r="53" spans="2:24" ht="15" customHeight="1">
      <c r="F53" s="120" t="s">
        <v>826</v>
      </c>
      <c r="N53" s="690">
        <v>118</v>
      </c>
      <c r="O53" s="690">
        <v>118</v>
      </c>
      <c r="P53" s="690">
        <v>118</v>
      </c>
      <c r="Q53" s="690">
        <v>118</v>
      </c>
      <c r="R53" s="690">
        <v>118</v>
      </c>
      <c r="S53" s="690">
        <v>118</v>
      </c>
      <c r="T53" s="690">
        <v>118</v>
      </c>
      <c r="U53" s="690">
        <v>118</v>
      </c>
      <c r="V53" s="690">
        <v>118</v>
      </c>
      <c r="W53" s="690">
        <v>118</v>
      </c>
      <c r="X53" s="690">
        <v>118</v>
      </c>
    </row>
    <row r="54" spans="2:24" ht="15" customHeight="1">
      <c r="F54" s="120" t="s">
        <v>827</v>
      </c>
      <c r="N54" s="120">
        <v>68</v>
      </c>
      <c r="O54" s="120">
        <v>45</v>
      </c>
      <c r="P54" s="120">
        <v>23</v>
      </c>
      <c r="Q54" s="120">
        <v>0</v>
      </c>
      <c r="R54" s="120">
        <v>0</v>
      </c>
      <c r="S54" s="120">
        <v>0</v>
      </c>
      <c r="T54" s="120">
        <v>0</v>
      </c>
      <c r="U54" s="120">
        <v>0</v>
      </c>
      <c r="V54" s="120">
        <v>0</v>
      </c>
      <c r="W54" s="120">
        <v>0</v>
      </c>
      <c r="X54" s="120">
        <v>0</v>
      </c>
    </row>
    <row r="55" spans="2:24" ht="15" customHeight="1">
      <c r="F55" s="120" t="s">
        <v>830</v>
      </c>
      <c r="N55" s="690">
        <v>143</v>
      </c>
      <c r="O55" s="690">
        <v>143</v>
      </c>
      <c r="P55" s="690">
        <v>143</v>
      </c>
      <c r="Q55" s="690">
        <v>143</v>
      </c>
      <c r="R55" s="690">
        <v>143</v>
      </c>
      <c r="S55" s="690">
        <v>143</v>
      </c>
      <c r="T55" s="690">
        <v>143</v>
      </c>
      <c r="U55" s="690">
        <v>143</v>
      </c>
      <c r="V55" s="690">
        <v>143</v>
      </c>
      <c r="W55" s="690">
        <v>143</v>
      </c>
      <c r="X55" s="690">
        <v>143</v>
      </c>
    </row>
    <row r="56" spans="2:24" ht="15" customHeight="1">
      <c r="F56" s="120" t="s">
        <v>831</v>
      </c>
      <c r="N56" s="691">
        <v>86</v>
      </c>
      <c r="O56" s="691">
        <v>57</v>
      </c>
      <c r="P56" s="691">
        <v>29</v>
      </c>
      <c r="Q56" s="691">
        <v>0</v>
      </c>
      <c r="R56" s="691">
        <v>0</v>
      </c>
      <c r="S56" s="691">
        <v>0</v>
      </c>
      <c r="T56" s="691">
        <v>0</v>
      </c>
      <c r="U56" s="691">
        <v>0</v>
      </c>
      <c r="V56" s="691">
        <v>0</v>
      </c>
      <c r="W56" s="691">
        <v>0</v>
      </c>
      <c r="X56" s="691">
        <v>0</v>
      </c>
    </row>
    <row r="57" spans="2:24" ht="15" customHeight="1">
      <c r="N57" s="691"/>
      <c r="O57" s="691"/>
      <c r="P57" s="691"/>
      <c r="Q57" s="691"/>
      <c r="R57" s="691"/>
      <c r="S57" s="691"/>
      <c r="T57" s="691"/>
      <c r="U57" s="691"/>
      <c r="V57" s="691"/>
      <c r="W57" s="691"/>
      <c r="X57" s="691"/>
    </row>
    <row r="58" spans="2:24" ht="15" customHeight="1">
      <c r="E58" s="277" t="s">
        <v>842</v>
      </c>
    </row>
    <row r="59" spans="2:24" ht="15" customHeight="1">
      <c r="B59" s="171">
        <v>-42</v>
      </c>
      <c r="F59" s="120" t="s">
        <v>826</v>
      </c>
      <c r="N59" s="120">
        <v>0</v>
      </c>
      <c r="O59" s="120">
        <v>0</v>
      </c>
      <c r="P59" s="120">
        <v>0</v>
      </c>
      <c r="Q59" s="120">
        <v>0</v>
      </c>
      <c r="R59" s="120">
        <v>0</v>
      </c>
      <c r="S59" s="120">
        <v>-7</v>
      </c>
      <c r="T59" s="120">
        <v>-7</v>
      </c>
      <c r="U59" s="120">
        <v>-7</v>
      </c>
      <c r="V59" s="120">
        <v>-7</v>
      </c>
      <c r="W59" s="120">
        <v>-7</v>
      </c>
      <c r="X59" s="120">
        <v>-7</v>
      </c>
    </row>
    <row r="60" spans="2:24" ht="15" customHeight="1">
      <c r="B60" s="171">
        <v>0</v>
      </c>
      <c r="F60" s="120" t="s">
        <v>827</v>
      </c>
      <c r="N60" s="120">
        <v>0</v>
      </c>
      <c r="O60" s="120">
        <v>0</v>
      </c>
      <c r="P60" s="120">
        <v>0</v>
      </c>
      <c r="Q60" s="120">
        <v>0</v>
      </c>
      <c r="R60" s="120">
        <v>0</v>
      </c>
      <c r="S60" s="120">
        <v>0</v>
      </c>
      <c r="T60" s="120">
        <v>0</v>
      </c>
      <c r="U60" s="120">
        <v>0</v>
      </c>
      <c r="V60" s="120">
        <v>0</v>
      </c>
      <c r="W60" s="120">
        <v>0</v>
      </c>
      <c r="X60" s="120">
        <v>0</v>
      </c>
    </row>
    <row r="61" spans="2:24" ht="15" customHeight="1">
      <c r="B61" s="171">
        <v>-42</v>
      </c>
      <c r="F61" s="120" t="s">
        <v>830</v>
      </c>
      <c r="N61" s="120">
        <v>0</v>
      </c>
      <c r="O61" s="120">
        <v>0</v>
      </c>
      <c r="P61" s="120">
        <v>0</v>
      </c>
      <c r="Q61" s="120">
        <v>0</v>
      </c>
      <c r="R61" s="120">
        <v>0</v>
      </c>
      <c r="S61" s="120">
        <v>-7</v>
      </c>
      <c r="T61" s="120">
        <v>-7</v>
      </c>
      <c r="U61" s="120">
        <v>-7</v>
      </c>
      <c r="V61" s="120">
        <v>-7</v>
      </c>
      <c r="W61" s="120">
        <v>-7</v>
      </c>
      <c r="X61" s="120">
        <v>-7</v>
      </c>
    </row>
    <row r="62" spans="2:24" ht="15" customHeight="1">
      <c r="B62" s="171">
        <v>0</v>
      </c>
      <c r="F62" s="120" t="s">
        <v>831</v>
      </c>
      <c r="N62" s="120">
        <v>0</v>
      </c>
      <c r="O62" s="120">
        <v>0</v>
      </c>
      <c r="P62" s="120">
        <v>0</v>
      </c>
      <c r="Q62" s="120">
        <v>0</v>
      </c>
      <c r="R62" s="120">
        <v>0</v>
      </c>
      <c r="S62" s="120">
        <v>0</v>
      </c>
      <c r="T62" s="120">
        <v>0</v>
      </c>
      <c r="U62" s="120">
        <v>0</v>
      </c>
      <c r="V62" s="120">
        <v>0</v>
      </c>
      <c r="W62" s="120">
        <v>0</v>
      </c>
      <c r="X62" s="120">
        <v>0</v>
      </c>
    </row>
    <row r="65" spans="5:24" ht="15" customHeight="1">
      <c r="E65" s="677" t="s">
        <v>843</v>
      </c>
      <c r="F65" s="678"/>
      <c r="G65" s="678"/>
      <c r="H65" s="678"/>
      <c r="I65" s="678"/>
      <c r="J65" s="678"/>
      <c r="K65" s="678"/>
      <c r="L65" s="678"/>
      <c r="M65" s="678"/>
      <c r="N65" s="678"/>
      <c r="O65" s="678"/>
      <c r="P65" s="678"/>
      <c r="Q65" s="678"/>
      <c r="R65" s="678"/>
      <c r="S65" s="678"/>
      <c r="T65" s="678"/>
      <c r="U65" s="678"/>
      <c r="V65" s="678"/>
      <c r="W65" s="678"/>
      <c r="X65" s="678"/>
    </row>
    <row r="66" spans="5:24" ht="15" customHeight="1">
      <c r="E66" s="679"/>
      <c r="F66" s="679"/>
      <c r="G66" s="680">
        <v>2003</v>
      </c>
      <c r="H66" s="680">
        <v>2004</v>
      </c>
      <c r="I66" s="680">
        <v>2005</v>
      </c>
      <c r="J66" s="680">
        <v>2006</v>
      </c>
      <c r="K66" s="680">
        <v>2007</v>
      </c>
      <c r="L66" s="680">
        <v>2008</v>
      </c>
      <c r="M66" s="680">
        <v>2009</v>
      </c>
      <c r="N66" s="680">
        <v>2010</v>
      </c>
      <c r="O66" s="680">
        <v>2011</v>
      </c>
      <c r="P66" s="680">
        <v>2012</v>
      </c>
      <c r="Q66" s="680">
        <v>2013</v>
      </c>
      <c r="R66" s="680">
        <v>2014</v>
      </c>
      <c r="S66" s="680">
        <v>2015</v>
      </c>
      <c r="T66" s="680">
        <v>2016</v>
      </c>
      <c r="U66" s="680">
        <v>2017</v>
      </c>
      <c r="V66" s="680">
        <v>2018</v>
      </c>
      <c r="W66" s="680">
        <v>2019</v>
      </c>
      <c r="X66" s="680">
        <v>2020</v>
      </c>
    </row>
    <row r="67" spans="5:24" ht="15" customHeight="1">
      <c r="E67" s="277" t="s">
        <v>844</v>
      </c>
      <c r="M67" s="692">
        <v>25</v>
      </c>
      <c r="N67" s="692">
        <v>0</v>
      </c>
      <c r="O67" s="692"/>
      <c r="P67" s="692"/>
    </row>
    <row r="68" spans="5:24" ht="15" customHeight="1">
      <c r="E68" s="277" t="s">
        <v>845</v>
      </c>
      <c r="M68" s="692">
        <v>0</v>
      </c>
      <c r="N68" s="692">
        <v>69</v>
      </c>
      <c r="O68" s="692">
        <v>69</v>
      </c>
      <c r="P68" s="692">
        <v>58</v>
      </c>
      <c r="Q68" s="120">
        <v>0</v>
      </c>
      <c r="R68" s="120"/>
      <c r="S68" s="120"/>
      <c r="T68" s="120"/>
      <c r="U68" s="120"/>
      <c r="V68" s="120"/>
    </row>
    <row r="69" spans="5:24" ht="15" customHeight="1">
      <c r="E69" s="277"/>
      <c r="M69" s="120"/>
      <c r="N69" s="120"/>
      <c r="O69" s="120"/>
      <c r="P69" s="120"/>
      <c r="Q69" s="120"/>
      <c r="R69" s="120"/>
      <c r="S69" s="120"/>
      <c r="T69" s="120"/>
      <c r="U69" s="120"/>
      <c r="V69" s="120"/>
    </row>
    <row r="70" spans="5:24" ht="15" customHeight="1">
      <c r="E70" s="277" t="s">
        <v>846</v>
      </c>
      <c r="M70" s="120"/>
      <c r="N70" s="120"/>
      <c r="O70" s="120"/>
      <c r="P70" s="120"/>
      <c r="Q70" s="120"/>
      <c r="R70" s="120"/>
      <c r="S70" s="120"/>
      <c r="T70" s="120"/>
      <c r="U70" s="120"/>
      <c r="V70" s="120"/>
    </row>
    <row r="71" spans="5:24" ht="15" customHeight="1">
      <c r="F71" s="120" t="s">
        <v>822</v>
      </c>
      <c r="M71" s="120">
        <v>-25</v>
      </c>
      <c r="N71" s="120">
        <v>-69</v>
      </c>
      <c r="O71" s="120">
        <v>-69</v>
      </c>
      <c r="P71" s="120">
        <v>-58</v>
      </c>
      <c r="Q71" s="120">
        <v>0</v>
      </c>
      <c r="R71" s="120">
        <v>0</v>
      </c>
      <c r="S71" s="120">
        <v>0</v>
      </c>
      <c r="T71" s="120">
        <v>0</v>
      </c>
      <c r="U71" s="120">
        <v>0</v>
      </c>
      <c r="V71" s="120">
        <v>0</v>
      </c>
    </row>
    <row r="72" spans="5:24" ht="15" customHeight="1">
      <c r="F72" s="120" t="s">
        <v>823</v>
      </c>
      <c r="M72" s="120"/>
      <c r="N72" s="120"/>
      <c r="O72" s="120"/>
      <c r="P72" s="120"/>
      <c r="Q72" s="120"/>
      <c r="R72" s="120"/>
      <c r="S72" s="120"/>
      <c r="T72" s="120"/>
      <c r="U72" s="120"/>
      <c r="V72" s="120"/>
    </row>
    <row r="73" spans="5:24" ht="15" customHeight="1">
      <c r="F73" s="120" t="s">
        <v>550</v>
      </c>
      <c r="M73" s="693">
        <v>0</v>
      </c>
      <c r="N73" s="693">
        <v>-69</v>
      </c>
      <c r="O73" s="693">
        <v>-69</v>
      </c>
      <c r="P73" s="693">
        <v>-58</v>
      </c>
      <c r="Q73" s="120"/>
      <c r="R73" s="120"/>
      <c r="S73" s="120"/>
      <c r="T73" s="120"/>
      <c r="U73" s="120"/>
      <c r="V73" s="120"/>
    </row>
    <row r="74" spans="5:24" ht="15" customHeight="1">
      <c r="F74" s="120" t="s">
        <v>551</v>
      </c>
      <c r="M74" s="120"/>
      <c r="N74" s="120"/>
      <c r="O74" s="120"/>
      <c r="P74" s="120"/>
      <c r="Q74" s="120"/>
      <c r="R74" s="120"/>
      <c r="S74" s="120"/>
      <c r="T74" s="120"/>
      <c r="U74" s="120"/>
      <c r="V74" s="120"/>
    </row>
    <row r="75" spans="5:24" ht="15" customHeight="1">
      <c r="F75" s="120" t="s">
        <v>552</v>
      </c>
      <c r="M75" s="120"/>
      <c r="N75" s="120"/>
      <c r="O75" s="120"/>
      <c r="P75" s="120"/>
      <c r="Q75" s="120"/>
      <c r="R75" s="120"/>
      <c r="S75" s="120"/>
      <c r="T75" s="120"/>
      <c r="U75" s="120"/>
      <c r="V75" s="120"/>
    </row>
    <row r="76" spans="5:24" ht="15" customHeight="1">
      <c r="F76" s="120" t="s">
        <v>553</v>
      </c>
      <c r="M76" s="120"/>
      <c r="N76" s="120"/>
      <c r="O76" s="120"/>
      <c r="P76" s="120"/>
      <c r="Q76" s="120"/>
      <c r="R76" s="120"/>
      <c r="S76" s="120"/>
      <c r="T76" s="120"/>
      <c r="U76" s="120"/>
      <c r="V76" s="120"/>
    </row>
    <row r="77" spans="5:24" ht="15" customHeight="1">
      <c r="F77" s="120" t="s">
        <v>533</v>
      </c>
      <c r="M77" s="120"/>
      <c r="N77" s="120"/>
      <c r="O77" s="120"/>
      <c r="P77" s="120"/>
      <c r="Q77" s="120"/>
      <c r="R77" s="120"/>
      <c r="S77" s="120"/>
      <c r="T77" s="120"/>
      <c r="U77" s="120"/>
      <c r="V77" s="120"/>
    </row>
    <row r="78" spans="5:24" ht="15" customHeight="1">
      <c r="F78" s="120" t="s">
        <v>847</v>
      </c>
      <c r="M78" s="120"/>
      <c r="N78" s="120"/>
      <c r="O78" s="120"/>
      <c r="P78" s="120"/>
      <c r="Q78" s="120"/>
      <c r="R78" s="120"/>
      <c r="S78" s="120"/>
      <c r="T78" s="120"/>
      <c r="U78" s="120"/>
      <c r="V78" s="120"/>
    </row>
    <row r="79" spans="5:24" ht="15" customHeight="1">
      <c r="F79" s="120" t="s">
        <v>834</v>
      </c>
      <c r="M79" s="120"/>
      <c r="N79" s="120"/>
      <c r="O79" s="120"/>
      <c r="P79" s="120"/>
      <c r="Q79" s="120"/>
      <c r="R79" s="120"/>
      <c r="S79" s="120"/>
      <c r="T79" s="120"/>
      <c r="U79" s="120"/>
      <c r="V79" s="120"/>
    </row>
    <row r="80" spans="5:24" ht="15" customHeight="1">
      <c r="F80" s="120" t="s">
        <v>835</v>
      </c>
    </row>
    <row r="84" spans="5:24" ht="15" customHeight="1">
      <c r="E84" s="677" t="s">
        <v>848</v>
      </c>
      <c r="F84" s="678"/>
      <c r="G84" s="678"/>
      <c r="H84" s="678"/>
      <c r="I84" s="678"/>
      <c r="J84" s="678"/>
      <c r="K84" s="678"/>
      <c r="L84" s="678"/>
      <c r="M84" s="678"/>
      <c r="N84" s="678"/>
      <c r="O84" s="678"/>
      <c r="P84" s="678"/>
      <c r="Q84" s="678"/>
      <c r="R84" s="678"/>
      <c r="S84" s="678"/>
      <c r="T84" s="678"/>
      <c r="U84" s="678"/>
      <c r="V84" s="678"/>
      <c r="W84" s="678"/>
      <c r="X84" s="678"/>
    </row>
    <row r="85" spans="5:24" ht="15" customHeight="1">
      <c r="E85" s="679"/>
      <c r="F85" s="679"/>
      <c r="G85" s="680">
        <v>2003</v>
      </c>
      <c r="H85" s="680">
        <v>2004</v>
      </c>
      <c r="I85" s="680">
        <v>2005</v>
      </c>
      <c r="J85" s="680">
        <v>2006</v>
      </c>
      <c r="K85" s="680">
        <v>2007</v>
      </c>
      <c r="L85" s="680">
        <v>2008</v>
      </c>
      <c r="M85" s="680">
        <v>2009</v>
      </c>
      <c r="N85" s="680">
        <v>2010</v>
      </c>
      <c r="O85" s="680">
        <v>2011</v>
      </c>
      <c r="P85" s="680">
        <v>2012</v>
      </c>
      <c r="Q85" s="680">
        <v>2013</v>
      </c>
      <c r="R85" s="680">
        <v>2014</v>
      </c>
      <c r="S85" s="680">
        <v>2015</v>
      </c>
      <c r="T85" s="680">
        <v>2016</v>
      </c>
      <c r="U85" s="680">
        <v>2017</v>
      </c>
      <c r="V85" s="680">
        <v>2018</v>
      </c>
      <c r="W85" s="680">
        <v>2019</v>
      </c>
      <c r="X85" s="680">
        <v>2020</v>
      </c>
    </row>
    <row r="86" spans="5:24" ht="15" customHeight="1">
      <c r="E86" s="120" t="s">
        <v>819</v>
      </c>
      <c r="G86" s="20" t="s">
        <v>820</v>
      </c>
      <c r="H86" s="20" t="s">
        <v>820</v>
      </c>
      <c r="I86" s="20" t="s">
        <v>820</v>
      </c>
      <c r="J86" s="20" t="s">
        <v>820</v>
      </c>
      <c r="K86" s="20" t="s">
        <v>820</v>
      </c>
      <c r="L86" s="20" t="s">
        <v>820</v>
      </c>
      <c r="M86" s="20" t="s">
        <v>820</v>
      </c>
      <c r="N86" s="20" t="s">
        <v>472</v>
      </c>
      <c r="O86" s="20" t="s">
        <v>472</v>
      </c>
      <c r="P86" s="20" t="s">
        <v>472</v>
      </c>
      <c r="Q86" s="20" t="s">
        <v>472</v>
      </c>
      <c r="R86" s="20" t="s">
        <v>472</v>
      </c>
      <c r="S86" s="20" t="s">
        <v>472</v>
      </c>
      <c r="T86" s="20" t="s">
        <v>472</v>
      </c>
      <c r="U86" s="20" t="s">
        <v>472</v>
      </c>
      <c r="V86" s="20" t="s">
        <v>472</v>
      </c>
      <c r="W86" s="20" t="s">
        <v>472</v>
      </c>
      <c r="X86" s="20" t="s">
        <v>472</v>
      </c>
    </row>
    <row r="87" spans="5:24" ht="15" customHeight="1">
      <c r="E87" s="120" t="s">
        <v>821</v>
      </c>
      <c r="G87" s="681">
        <v>0</v>
      </c>
      <c r="H87" s="681">
        <v>0.02</v>
      </c>
      <c r="I87" s="681">
        <v>4.3999999999999997E-2</v>
      </c>
      <c r="J87" s="681">
        <v>1.6E-2</v>
      </c>
      <c r="K87" s="681">
        <v>3.4000000000000002E-2</v>
      </c>
      <c r="L87" s="681">
        <v>5.8000000000000003E-2</v>
      </c>
      <c r="M87" s="681">
        <v>0.14299999999999999</v>
      </c>
      <c r="N87" s="681">
        <v>0.19700000000000001</v>
      </c>
      <c r="O87" s="681">
        <v>7.4999999999999997E-2</v>
      </c>
      <c r="P87" s="681">
        <v>7.4999999999999997E-2</v>
      </c>
      <c r="Q87" s="681">
        <v>0.05</v>
      </c>
      <c r="R87" s="681">
        <v>0.05</v>
      </c>
      <c r="S87" s="681">
        <v>0.05</v>
      </c>
      <c r="T87" s="681">
        <v>1.0396948288513426E-2</v>
      </c>
      <c r="U87" s="681">
        <v>9.7019210479738875E-3</v>
      </c>
      <c r="V87" s="681">
        <v>2.9731010876221962E-2</v>
      </c>
      <c r="W87" s="681">
        <v>3.0414967190530561E-2</v>
      </c>
      <c r="X87" s="681">
        <v>5.0190515602771969E-2</v>
      </c>
    </row>
    <row r="89" spans="5:24" ht="15" customHeight="1">
      <c r="E89" s="120" t="s">
        <v>822</v>
      </c>
      <c r="G89" s="682">
        <v>73</v>
      </c>
      <c r="H89" s="682">
        <v>73</v>
      </c>
      <c r="I89" s="682">
        <v>73</v>
      </c>
      <c r="J89" s="682">
        <v>73</v>
      </c>
      <c r="K89" s="682">
        <v>73</v>
      </c>
      <c r="L89" s="682">
        <v>73</v>
      </c>
      <c r="M89" s="682">
        <v>109</v>
      </c>
      <c r="N89" s="682">
        <v>101</v>
      </c>
      <c r="O89" s="682">
        <v>86</v>
      </c>
      <c r="P89" s="682">
        <v>106</v>
      </c>
      <c r="Q89" s="682">
        <v>140</v>
      </c>
      <c r="R89" s="682">
        <v>148</v>
      </c>
      <c r="S89" s="682">
        <v>159</v>
      </c>
      <c r="T89" s="682">
        <v>152</v>
      </c>
      <c r="U89" s="682">
        <v>148</v>
      </c>
      <c r="V89" s="682">
        <v>148</v>
      </c>
      <c r="W89" s="682">
        <v>158</v>
      </c>
      <c r="X89" s="682">
        <v>164</v>
      </c>
    </row>
    <row r="90" spans="5:24" ht="15" customHeight="1">
      <c r="E90" s="690" t="s">
        <v>844</v>
      </c>
      <c r="F90" s="690"/>
      <c r="G90" s="694">
        <v>0</v>
      </c>
      <c r="H90" s="694">
        <v>0</v>
      </c>
      <c r="I90" s="694">
        <v>0</v>
      </c>
      <c r="J90" s="694">
        <v>0</v>
      </c>
      <c r="K90" s="694">
        <v>0</v>
      </c>
      <c r="L90" s="694">
        <v>0</v>
      </c>
      <c r="M90" s="694">
        <v>25</v>
      </c>
      <c r="N90" s="694">
        <v>0</v>
      </c>
      <c r="O90" s="694">
        <v>0</v>
      </c>
      <c r="P90" s="694">
        <v>0</v>
      </c>
      <c r="Q90" s="694">
        <v>0</v>
      </c>
      <c r="R90" s="694">
        <v>0</v>
      </c>
      <c r="S90" s="694">
        <v>0</v>
      </c>
      <c r="T90" s="694">
        <v>0</v>
      </c>
      <c r="U90" s="694">
        <v>0</v>
      </c>
      <c r="V90" s="694">
        <v>0</v>
      </c>
      <c r="W90" s="694">
        <v>0</v>
      </c>
      <c r="X90" s="694">
        <v>0</v>
      </c>
    </row>
    <row r="91" spans="5:24" ht="15" customHeight="1">
      <c r="E91" s="690" t="s">
        <v>845</v>
      </c>
      <c r="F91" s="690"/>
      <c r="G91" s="694">
        <v>0</v>
      </c>
      <c r="H91" s="694">
        <v>0</v>
      </c>
      <c r="I91" s="694">
        <v>0</v>
      </c>
      <c r="J91" s="694">
        <v>0</v>
      </c>
      <c r="K91" s="694">
        <v>0</v>
      </c>
      <c r="L91" s="694">
        <v>0</v>
      </c>
      <c r="M91" s="694">
        <v>0</v>
      </c>
      <c r="N91" s="694">
        <v>69</v>
      </c>
      <c r="O91" s="694">
        <v>69</v>
      </c>
      <c r="P91" s="694">
        <v>58</v>
      </c>
      <c r="Q91" s="694">
        <v>0</v>
      </c>
      <c r="R91" s="694">
        <v>0</v>
      </c>
      <c r="S91" s="694">
        <v>0</v>
      </c>
      <c r="T91" s="694">
        <v>0</v>
      </c>
      <c r="U91" s="694">
        <v>0</v>
      </c>
      <c r="V91" s="694">
        <v>0</v>
      </c>
      <c r="W91" s="694">
        <v>0</v>
      </c>
      <c r="X91" s="694">
        <v>0</v>
      </c>
    </row>
    <row r="92" spans="5:24" ht="15" customHeight="1">
      <c r="E92" s="120" t="s">
        <v>823</v>
      </c>
      <c r="G92" s="682">
        <v>154</v>
      </c>
      <c r="H92" s="682">
        <v>154</v>
      </c>
      <c r="I92" s="682">
        <v>154</v>
      </c>
      <c r="J92" s="682">
        <v>169</v>
      </c>
      <c r="K92" s="682">
        <v>169</v>
      </c>
      <c r="L92" s="682">
        <v>171</v>
      </c>
      <c r="M92" s="682">
        <v>250</v>
      </c>
      <c r="N92" s="682">
        <v>280</v>
      </c>
      <c r="O92" s="682">
        <v>280</v>
      </c>
      <c r="P92" s="682">
        <v>290</v>
      </c>
      <c r="Q92" s="682">
        <v>290</v>
      </c>
      <c r="R92" s="682">
        <v>290</v>
      </c>
      <c r="S92" s="682">
        <v>290</v>
      </c>
      <c r="T92" s="682">
        <v>290</v>
      </c>
      <c r="U92" s="682">
        <v>290</v>
      </c>
      <c r="V92" s="682">
        <v>290</v>
      </c>
      <c r="W92" s="682">
        <v>290</v>
      </c>
      <c r="X92" s="682">
        <v>290</v>
      </c>
    </row>
    <row r="93" spans="5:24" ht="15" customHeight="1">
      <c r="E93" s="120" t="s">
        <v>550</v>
      </c>
      <c r="G93" s="682">
        <v>141</v>
      </c>
      <c r="H93" s="682">
        <v>163</v>
      </c>
      <c r="I93" s="682">
        <v>152</v>
      </c>
      <c r="J93" s="682">
        <v>152</v>
      </c>
      <c r="K93" s="682">
        <v>143</v>
      </c>
      <c r="L93" s="682">
        <v>143</v>
      </c>
      <c r="M93" s="682">
        <v>143</v>
      </c>
      <c r="N93" s="682">
        <v>85</v>
      </c>
      <c r="O93" s="682">
        <v>135</v>
      </c>
      <c r="P93" s="682">
        <v>159</v>
      </c>
      <c r="Q93" s="682">
        <v>223</v>
      </c>
      <c r="R93" s="682">
        <v>243</v>
      </c>
      <c r="S93" s="682">
        <v>259</v>
      </c>
      <c r="T93" s="682">
        <v>260</v>
      </c>
      <c r="U93" s="682">
        <v>266</v>
      </c>
      <c r="V93" s="682">
        <v>275</v>
      </c>
      <c r="W93" s="682">
        <v>295</v>
      </c>
      <c r="X93" s="682">
        <v>316</v>
      </c>
    </row>
    <row r="94" spans="5:24" ht="15" customHeight="1">
      <c r="E94" s="690" t="s">
        <v>849</v>
      </c>
      <c r="F94" s="690"/>
      <c r="G94" s="694">
        <v>0</v>
      </c>
      <c r="H94" s="694">
        <v>0</v>
      </c>
      <c r="I94" s="694">
        <v>0</v>
      </c>
      <c r="J94" s="694">
        <v>0</v>
      </c>
      <c r="K94" s="694">
        <v>0</v>
      </c>
      <c r="L94" s="694">
        <v>0</v>
      </c>
      <c r="M94" s="694">
        <v>0</v>
      </c>
      <c r="N94" s="694">
        <v>69</v>
      </c>
      <c r="O94" s="694">
        <v>69</v>
      </c>
      <c r="P94" s="694">
        <v>58</v>
      </c>
      <c r="Q94" s="694">
        <v>0</v>
      </c>
      <c r="R94" s="694">
        <v>0</v>
      </c>
      <c r="S94" s="694">
        <v>0</v>
      </c>
      <c r="T94" s="694">
        <v>0</v>
      </c>
      <c r="U94" s="694">
        <v>0</v>
      </c>
      <c r="V94" s="694">
        <v>0</v>
      </c>
      <c r="W94" s="694">
        <v>0</v>
      </c>
      <c r="X94" s="694">
        <v>0</v>
      </c>
    </row>
    <row r="95" spans="5:24" ht="15" customHeight="1">
      <c r="E95" s="120" t="s">
        <v>551</v>
      </c>
      <c r="G95" s="682">
        <v>23</v>
      </c>
      <c r="H95" s="682">
        <v>30</v>
      </c>
      <c r="I95" s="682">
        <v>25</v>
      </c>
      <c r="J95" s="682">
        <v>25</v>
      </c>
      <c r="K95" s="682">
        <v>25</v>
      </c>
      <c r="L95" s="682">
        <v>25</v>
      </c>
      <c r="M95" s="682">
        <v>25</v>
      </c>
      <c r="N95" s="682">
        <v>41</v>
      </c>
      <c r="O95" s="682">
        <v>41</v>
      </c>
      <c r="P95" s="682">
        <v>43</v>
      </c>
      <c r="Q95" s="682">
        <v>41</v>
      </c>
      <c r="R95" s="682">
        <v>41</v>
      </c>
      <c r="S95" s="682">
        <v>47</v>
      </c>
      <c r="T95" s="682">
        <v>47</v>
      </c>
      <c r="U95" s="682">
        <v>46</v>
      </c>
      <c r="V95" s="682">
        <v>46</v>
      </c>
      <c r="W95" s="682">
        <v>40</v>
      </c>
      <c r="X95" s="682">
        <v>35</v>
      </c>
    </row>
    <row r="96" spans="5:24" ht="15" customHeight="1">
      <c r="E96" s="120" t="s">
        <v>552</v>
      </c>
      <c r="G96" s="682">
        <v>89</v>
      </c>
      <c r="H96" s="682">
        <v>60</v>
      </c>
      <c r="I96" s="682">
        <v>81</v>
      </c>
      <c r="J96" s="682">
        <v>81</v>
      </c>
      <c r="K96" s="682">
        <v>90</v>
      </c>
      <c r="L96" s="682">
        <v>110</v>
      </c>
      <c r="M96" s="682">
        <v>110</v>
      </c>
      <c r="N96" s="682">
        <v>119</v>
      </c>
      <c r="O96" s="682">
        <v>127</v>
      </c>
      <c r="P96" s="682">
        <v>136</v>
      </c>
      <c r="Q96" s="682">
        <v>189</v>
      </c>
      <c r="R96" s="682">
        <v>161</v>
      </c>
      <c r="S96" s="682">
        <v>121</v>
      </c>
      <c r="T96" s="682">
        <v>132</v>
      </c>
      <c r="U96" s="682">
        <v>146</v>
      </c>
      <c r="V96" s="682">
        <v>157</v>
      </c>
      <c r="W96" s="682">
        <v>178</v>
      </c>
      <c r="X96" s="682">
        <v>199</v>
      </c>
    </row>
    <row r="97" spans="5:24" ht="15" customHeight="1">
      <c r="G97" s="120"/>
      <c r="H97" s="120"/>
      <c r="I97" s="120"/>
      <c r="J97" s="120"/>
      <c r="K97" s="120"/>
      <c r="L97" s="120"/>
      <c r="M97" s="120"/>
      <c r="N97" s="120"/>
      <c r="O97" s="120"/>
      <c r="P97" s="120"/>
      <c r="Q97" s="120"/>
      <c r="R97" s="120"/>
      <c r="S97" s="120"/>
      <c r="T97" s="120"/>
      <c r="U97" s="120"/>
      <c r="V97" s="120"/>
      <c r="W97" s="120"/>
      <c r="X97" s="120"/>
    </row>
    <row r="98" spans="5:24" ht="15" customHeight="1">
      <c r="E98" s="120" t="s">
        <v>824</v>
      </c>
      <c r="G98" s="682"/>
      <c r="H98" s="682"/>
      <c r="I98" s="682"/>
      <c r="J98" s="682"/>
      <c r="K98" s="682"/>
      <c r="L98" s="682"/>
      <c r="M98" s="682"/>
      <c r="N98" s="682"/>
      <c r="O98" s="682"/>
      <c r="P98" s="682"/>
      <c r="Q98" s="682"/>
      <c r="R98" s="682"/>
      <c r="S98" s="682"/>
      <c r="T98" s="682"/>
      <c r="U98" s="682"/>
      <c r="V98" s="682"/>
      <c r="W98" s="682"/>
      <c r="X98" s="682"/>
    </row>
    <row r="99" spans="5:24" ht="15" customHeight="1">
      <c r="E99" s="690"/>
      <c r="F99" s="690" t="s">
        <v>530</v>
      </c>
      <c r="G99" s="694">
        <v>326</v>
      </c>
      <c r="H99" s="694">
        <v>326</v>
      </c>
      <c r="I99" s="694">
        <v>331</v>
      </c>
      <c r="J99" s="694">
        <v>331</v>
      </c>
      <c r="K99" s="694">
        <v>331</v>
      </c>
      <c r="L99" s="694">
        <v>351</v>
      </c>
      <c r="M99" s="694">
        <v>412</v>
      </c>
      <c r="N99" s="694">
        <v>484</v>
      </c>
      <c r="O99" s="694">
        <v>527</v>
      </c>
      <c r="P99" s="694">
        <v>560</v>
      </c>
      <c r="Q99" s="694">
        <v>593</v>
      </c>
      <c r="R99" s="694">
        <v>593</v>
      </c>
      <c r="S99" s="694">
        <v>586</v>
      </c>
      <c r="T99" s="694">
        <v>591</v>
      </c>
      <c r="U99" s="694">
        <v>606</v>
      </c>
      <c r="V99" s="694">
        <v>626</v>
      </c>
      <c r="W99" s="694">
        <v>671</v>
      </c>
      <c r="X99" s="694">
        <v>714</v>
      </c>
    </row>
    <row r="100" spans="5:24" ht="15" customHeight="1">
      <c r="E100" s="690"/>
      <c r="F100" s="690" t="s">
        <v>825</v>
      </c>
      <c r="G100" s="694">
        <v>407</v>
      </c>
      <c r="H100" s="694">
        <v>407</v>
      </c>
      <c r="I100" s="694">
        <v>412</v>
      </c>
      <c r="J100" s="694">
        <v>427</v>
      </c>
      <c r="K100" s="694">
        <v>427</v>
      </c>
      <c r="L100" s="694">
        <v>449</v>
      </c>
      <c r="M100" s="694">
        <v>528</v>
      </c>
      <c r="N100" s="694">
        <v>594</v>
      </c>
      <c r="O100" s="694">
        <v>652</v>
      </c>
      <c r="P100" s="694">
        <v>686</v>
      </c>
      <c r="Q100" s="694">
        <v>743</v>
      </c>
      <c r="R100" s="694">
        <v>735</v>
      </c>
      <c r="S100" s="694">
        <v>717</v>
      </c>
      <c r="T100" s="694">
        <v>729</v>
      </c>
      <c r="U100" s="694">
        <v>748</v>
      </c>
      <c r="V100" s="694">
        <v>768</v>
      </c>
      <c r="W100" s="694">
        <v>803</v>
      </c>
      <c r="X100" s="694">
        <v>840</v>
      </c>
    </row>
    <row r="101" spans="5:24" ht="15" customHeight="1">
      <c r="G101" s="682"/>
      <c r="H101" s="682"/>
      <c r="I101" s="682"/>
      <c r="J101" s="682"/>
      <c r="K101" s="682"/>
      <c r="L101" s="682"/>
      <c r="M101" s="682"/>
      <c r="N101" s="682"/>
      <c r="O101" s="682"/>
      <c r="P101" s="682"/>
      <c r="Q101" s="682"/>
      <c r="R101" s="682"/>
      <c r="S101" s="682"/>
      <c r="T101" s="682"/>
      <c r="U101" s="682"/>
      <c r="V101" s="682"/>
      <c r="W101" s="682"/>
      <c r="X101" s="682"/>
    </row>
    <row r="102" spans="5:24" ht="15" customHeight="1">
      <c r="E102" s="120" t="s">
        <v>826</v>
      </c>
      <c r="G102" s="682">
        <v>233</v>
      </c>
      <c r="H102" s="682">
        <v>233</v>
      </c>
      <c r="I102" s="682">
        <v>238</v>
      </c>
      <c r="J102" s="682">
        <v>238</v>
      </c>
      <c r="K102" s="682">
        <v>238</v>
      </c>
      <c r="L102" s="682">
        <v>258</v>
      </c>
      <c r="M102" s="682">
        <v>294</v>
      </c>
      <c r="N102" s="682">
        <v>366</v>
      </c>
      <c r="O102" s="682">
        <v>409</v>
      </c>
      <c r="P102" s="682">
        <v>442</v>
      </c>
      <c r="Q102" s="682">
        <v>475</v>
      </c>
      <c r="R102" s="682">
        <v>475</v>
      </c>
      <c r="S102" s="682">
        <v>475</v>
      </c>
      <c r="T102" s="682">
        <v>480</v>
      </c>
      <c r="U102" s="682">
        <v>495</v>
      </c>
      <c r="V102" s="682">
        <v>515</v>
      </c>
      <c r="W102" s="682">
        <v>560</v>
      </c>
      <c r="X102" s="682">
        <v>603</v>
      </c>
    </row>
    <row r="103" spans="5:24" ht="15" customHeight="1">
      <c r="E103" s="454" t="s">
        <v>827</v>
      </c>
      <c r="F103" s="454"/>
      <c r="G103" s="683">
        <v>236</v>
      </c>
      <c r="H103" s="683">
        <v>236</v>
      </c>
      <c r="I103" s="683">
        <v>241</v>
      </c>
      <c r="J103" s="683">
        <v>241</v>
      </c>
      <c r="K103" s="683">
        <v>241</v>
      </c>
      <c r="L103" s="683">
        <v>261</v>
      </c>
      <c r="M103" s="683">
        <v>322</v>
      </c>
      <c r="N103" s="683">
        <v>416</v>
      </c>
      <c r="O103" s="683">
        <v>482</v>
      </c>
      <c r="P103" s="683">
        <v>537</v>
      </c>
      <c r="Q103" s="683">
        <v>593</v>
      </c>
      <c r="R103" s="683">
        <v>593</v>
      </c>
      <c r="S103" s="683">
        <v>586</v>
      </c>
      <c r="T103" s="683">
        <v>591</v>
      </c>
      <c r="U103" s="683">
        <v>606</v>
      </c>
      <c r="V103" s="683">
        <v>626</v>
      </c>
      <c r="W103" s="683">
        <v>671</v>
      </c>
      <c r="X103" s="683">
        <v>714</v>
      </c>
    </row>
    <row r="104" spans="5:24" ht="15" customHeight="1">
      <c r="G104" s="682"/>
      <c r="H104" s="682"/>
      <c r="I104" s="682"/>
      <c r="J104" s="682"/>
      <c r="K104" s="682"/>
      <c r="L104" s="682"/>
      <c r="M104" s="682"/>
      <c r="N104" s="682"/>
      <c r="O104" s="682"/>
      <c r="P104" s="682"/>
      <c r="Q104" s="682"/>
      <c r="R104" s="682"/>
      <c r="S104" s="682"/>
      <c r="T104" s="682"/>
      <c r="U104" s="682"/>
      <c r="V104" s="682"/>
      <c r="W104" s="682"/>
      <c r="X104" s="682"/>
    </row>
    <row r="105" spans="5:24" ht="14.25" customHeight="1">
      <c r="E105" s="120" t="s">
        <v>828</v>
      </c>
      <c r="G105" s="682">
        <v>82</v>
      </c>
      <c r="H105" s="682">
        <v>92</v>
      </c>
      <c r="I105" s="682">
        <v>112</v>
      </c>
      <c r="J105" s="682">
        <v>122</v>
      </c>
      <c r="K105" s="682">
        <v>147</v>
      </c>
      <c r="L105" s="682">
        <v>157</v>
      </c>
      <c r="M105" s="682">
        <v>167</v>
      </c>
      <c r="N105" s="682">
        <v>217</v>
      </c>
      <c r="O105" s="682">
        <v>217</v>
      </c>
      <c r="P105" s="682">
        <v>234</v>
      </c>
      <c r="Q105" s="682">
        <v>254</v>
      </c>
      <c r="R105" s="682">
        <v>297</v>
      </c>
      <c r="S105" s="682">
        <v>338</v>
      </c>
      <c r="T105" s="682">
        <v>348</v>
      </c>
      <c r="U105" s="682">
        <v>369</v>
      </c>
      <c r="V105" s="682">
        <v>380</v>
      </c>
      <c r="W105" s="682">
        <v>369</v>
      </c>
      <c r="X105" s="682">
        <v>365</v>
      </c>
    </row>
    <row r="106" spans="5:24" ht="14.25" customHeight="1">
      <c r="G106" s="682"/>
      <c r="H106" s="682"/>
      <c r="I106" s="682"/>
      <c r="J106" s="682"/>
      <c r="K106" s="682"/>
      <c r="L106" s="682"/>
      <c r="M106" s="682"/>
      <c r="N106" s="682"/>
      <c r="O106" s="682"/>
      <c r="P106" s="682"/>
      <c r="Q106" s="682"/>
      <c r="R106" s="682"/>
      <c r="S106" s="682"/>
      <c r="T106" s="682"/>
      <c r="U106" s="682"/>
      <c r="V106" s="682"/>
      <c r="W106" s="682"/>
      <c r="X106" s="682"/>
    </row>
    <row r="107" spans="5:24" ht="15" customHeight="1">
      <c r="E107" s="120" t="s">
        <v>829</v>
      </c>
      <c r="G107" s="682"/>
      <c r="H107" s="682"/>
      <c r="I107" s="682"/>
      <c r="J107" s="682"/>
      <c r="K107" s="682"/>
      <c r="L107" s="682"/>
      <c r="M107" s="682"/>
      <c r="N107" s="682"/>
      <c r="O107" s="682"/>
      <c r="P107" s="682"/>
      <c r="Q107" s="682"/>
      <c r="R107" s="682"/>
      <c r="S107" s="682"/>
      <c r="T107" s="682"/>
      <c r="U107" s="682"/>
      <c r="V107" s="682"/>
      <c r="W107" s="682"/>
      <c r="X107" s="682"/>
    </row>
    <row r="108" spans="5:24" ht="15" customHeight="1">
      <c r="E108" s="20"/>
      <c r="F108" s="120" t="s">
        <v>530</v>
      </c>
      <c r="G108" s="682">
        <v>408</v>
      </c>
      <c r="H108" s="682">
        <v>418</v>
      </c>
      <c r="I108" s="682">
        <v>443</v>
      </c>
      <c r="J108" s="682">
        <v>453</v>
      </c>
      <c r="K108" s="682">
        <v>478</v>
      </c>
      <c r="L108" s="682">
        <v>508</v>
      </c>
      <c r="M108" s="682">
        <v>579</v>
      </c>
      <c r="N108" s="682">
        <v>701</v>
      </c>
      <c r="O108" s="682">
        <v>744</v>
      </c>
      <c r="P108" s="682">
        <v>794</v>
      </c>
      <c r="Q108" s="682">
        <v>847</v>
      </c>
      <c r="R108" s="682">
        <v>890</v>
      </c>
      <c r="S108" s="682">
        <v>924</v>
      </c>
      <c r="T108" s="682">
        <v>939</v>
      </c>
      <c r="U108" s="682">
        <v>975</v>
      </c>
      <c r="V108" s="682">
        <v>1006</v>
      </c>
      <c r="W108" s="682">
        <v>1040</v>
      </c>
      <c r="X108" s="682">
        <v>1079</v>
      </c>
    </row>
    <row r="109" spans="5:24" ht="15" customHeight="1">
      <c r="E109" s="20"/>
      <c r="F109" s="120" t="s">
        <v>531</v>
      </c>
      <c r="G109" s="682">
        <v>489</v>
      </c>
      <c r="H109" s="682">
        <v>499</v>
      </c>
      <c r="I109" s="682">
        <v>524</v>
      </c>
      <c r="J109" s="682">
        <v>549</v>
      </c>
      <c r="K109" s="682">
        <v>574</v>
      </c>
      <c r="L109" s="682">
        <v>606</v>
      </c>
      <c r="M109" s="682">
        <v>695</v>
      </c>
      <c r="N109" s="682">
        <v>811</v>
      </c>
      <c r="O109" s="682">
        <v>869</v>
      </c>
      <c r="P109" s="682">
        <v>920</v>
      </c>
      <c r="Q109" s="682">
        <v>997</v>
      </c>
      <c r="R109" s="682">
        <v>1032</v>
      </c>
      <c r="S109" s="682">
        <v>1055</v>
      </c>
      <c r="T109" s="682">
        <v>1077</v>
      </c>
      <c r="U109" s="682">
        <v>1117</v>
      </c>
      <c r="V109" s="682">
        <v>1148</v>
      </c>
      <c r="W109" s="682">
        <v>1172</v>
      </c>
      <c r="X109" s="682">
        <v>1205</v>
      </c>
    </row>
    <row r="110" spans="5:24" ht="15" customHeight="1">
      <c r="G110" s="682"/>
      <c r="H110" s="682"/>
      <c r="I110" s="682"/>
      <c r="J110" s="682"/>
      <c r="K110" s="682"/>
      <c r="L110" s="682"/>
      <c r="M110" s="682"/>
      <c r="N110" s="682"/>
      <c r="O110" s="682"/>
      <c r="P110" s="682"/>
      <c r="Q110" s="682"/>
      <c r="R110" s="682"/>
      <c r="S110" s="682"/>
      <c r="T110" s="682"/>
      <c r="U110" s="682"/>
      <c r="V110" s="682"/>
      <c r="W110" s="682"/>
      <c r="X110" s="682"/>
    </row>
    <row r="111" spans="5:24" ht="15" customHeight="1">
      <c r="E111" s="120" t="s">
        <v>830</v>
      </c>
      <c r="G111" s="682">
        <v>290</v>
      </c>
      <c r="H111" s="682">
        <v>300</v>
      </c>
      <c r="I111" s="682">
        <v>325</v>
      </c>
      <c r="J111" s="682">
        <v>335</v>
      </c>
      <c r="K111" s="682">
        <v>360</v>
      </c>
      <c r="L111" s="682">
        <v>390</v>
      </c>
      <c r="M111" s="682">
        <v>436</v>
      </c>
      <c r="N111" s="682">
        <v>558</v>
      </c>
      <c r="O111" s="682">
        <v>601</v>
      </c>
      <c r="P111" s="682">
        <v>651</v>
      </c>
      <c r="Q111" s="682">
        <v>704</v>
      </c>
      <c r="R111" s="682">
        <v>747</v>
      </c>
      <c r="S111" s="682">
        <v>788</v>
      </c>
      <c r="T111" s="682">
        <v>803</v>
      </c>
      <c r="U111" s="682">
        <v>839</v>
      </c>
      <c r="V111" s="682">
        <v>870</v>
      </c>
      <c r="W111" s="682">
        <v>904</v>
      </c>
      <c r="X111" s="682">
        <v>943</v>
      </c>
    </row>
    <row r="112" spans="5:24" ht="15" customHeight="1">
      <c r="E112" s="120" t="s">
        <v>831</v>
      </c>
      <c r="G112" s="682">
        <v>294</v>
      </c>
      <c r="H112" s="682">
        <v>304</v>
      </c>
      <c r="I112" s="682">
        <v>329</v>
      </c>
      <c r="J112" s="682">
        <v>339</v>
      </c>
      <c r="K112" s="682">
        <v>364</v>
      </c>
      <c r="L112" s="682">
        <v>394</v>
      </c>
      <c r="M112" s="682">
        <v>465</v>
      </c>
      <c r="N112" s="682">
        <v>615</v>
      </c>
      <c r="O112" s="682">
        <v>687</v>
      </c>
      <c r="P112" s="682">
        <v>765</v>
      </c>
      <c r="Q112" s="682">
        <v>847</v>
      </c>
      <c r="R112" s="682">
        <v>890</v>
      </c>
      <c r="S112" s="682">
        <v>924</v>
      </c>
      <c r="T112" s="682">
        <v>939</v>
      </c>
      <c r="U112" s="682">
        <v>975</v>
      </c>
      <c r="V112" s="682">
        <v>1006</v>
      </c>
      <c r="W112" s="682">
        <v>1040</v>
      </c>
      <c r="X112" s="682">
        <v>1079</v>
      </c>
    </row>
    <row r="113" spans="5:24" ht="15" customHeight="1">
      <c r="G113" s="682"/>
      <c r="H113" s="682"/>
      <c r="I113" s="682"/>
      <c r="J113" s="682"/>
      <c r="K113" s="682"/>
      <c r="L113" s="682"/>
      <c r="M113" s="682"/>
      <c r="N113" s="682"/>
      <c r="O113" s="682"/>
      <c r="P113" s="682"/>
      <c r="Q113" s="682"/>
      <c r="R113" s="682"/>
      <c r="S113" s="682"/>
      <c r="T113" s="682"/>
      <c r="U113" s="682"/>
      <c r="V113" s="682"/>
      <c r="W113" s="682"/>
      <c r="X113" s="682"/>
    </row>
    <row r="114" spans="5:24" ht="15" customHeight="1">
      <c r="E114" s="120" t="s">
        <v>832</v>
      </c>
      <c r="G114" s="682">
        <v>80</v>
      </c>
      <c r="H114" s="682">
        <v>80</v>
      </c>
      <c r="I114" s="682">
        <v>80</v>
      </c>
      <c r="J114" s="682">
        <v>80</v>
      </c>
      <c r="K114" s="682">
        <v>80</v>
      </c>
      <c r="L114" s="682">
        <v>82</v>
      </c>
      <c r="M114" s="682">
        <v>92</v>
      </c>
      <c r="N114" s="682">
        <v>114</v>
      </c>
      <c r="O114" s="682">
        <v>125</v>
      </c>
      <c r="P114" s="682">
        <v>146</v>
      </c>
      <c r="Q114" s="682">
        <v>142</v>
      </c>
      <c r="R114" s="682">
        <v>166</v>
      </c>
      <c r="S114" s="682">
        <v>151</v>
      </c>
      <c r="T114" s="682">
        <v>147</v>
      </c>
      <c r="U114" s="682">
        <v>146</v>
      </c>
      <c r="V114" s="682">
        <v>147</v>
      </c>
      <c r="W114" s="682">
        <v>156</v>
      </c>
      <c r="X114" s="682">
        <v>169</v>
      </c>
    </row>
    <row r="115" spans="5:24" ht="15" customHeight="1">
      <c r="G115" s="682"/>
      <c r="H115" s="682"/>
      <c r="I115" s="682"/>
      <c r="J115" s="682"/>
      <c r="K115" s="682"/>
      <c r="L115" s="682"/>
      <c r="M115" s="682"/>
      <c r="N115" s="682"/>
      <c r="O115" s="682"/>
      <c r="P115" s="682"/>
      <c r="Q115" s="682"/>
      <c r="R115" s="682"/>
      <c r="S115" s="682"/>
      <c r="T115" s="682"/>
      <c r="U115" s="682"/>
      <c r="V115" s="682"/>
      <c r="W115" s="682"/>
      <c r="X115" s="682"/>
    </row>
    <row r="116" spans="5:24" ht="15" customHeight="1">
      <c r="E116" s="120" t="s">
        <v>833</v>
      </c>
      <c r="G116" s="682">
        <v>6100</v>
      </c>
      <c r="H116" s="682">
        <v>6100</v>
      </c>
      <c r="I116" s="682">
        <v>6800</v>
      </c>
      <c r="J116" s="682">
        <v>6800</v>
      </c>
      <c r="K116" s="682">
        <v>6800</v>
      </c>
      <c r="L116" s="682">
        <v>6800</v>
      </c>
      <c r="M116" s="682">
        <v>6800</v>
      </c>
      <c r="N116" s="682">
        <v>7200</v>
      </c>
      <c r="O116" s="682">
        <v>7200</v>
      </c>
      <c r="P116" s="682">
        <v>7400</v>
      </c>
      <c r="Q116" s="682">
        <v>6400</v>
      </c>
      <c r="R116" s="682">
        <v>8600</v>
      </c>
      <c r="S116" s="682">
        <v>9900</v>
      </c>
      <c r="T116" s="682">
        <v>9800</v>
      </c>
      <c r="U116" s="682">
        <v>9900</v>
      </c>
      <c r="V116" s="682">
        <v>10200</v>
      </c>
      <c r="W116" s="682">
        <v>11100</v>
      </c>
      <c r="X116" s="682">
        <v>11300</v>
      </c>
    </row>
    <row r="117" spans="5:24" ht="15" customHeight="1">
      <c r="G117" s="682"/>
      <c r="H117" s="682"/>
      <c r="I117" s="682"/>
      <c r="J117" s="682"/>
      <c r="K117" s="682"/>
      <c r="L117" s="682"/>
      <c r="M117" s="682"/>
      <c r="N117" s="682"/>
      <c r="O117" s="682"/>
      <c r="P117" s="682"/>
      <c r="Q117" s="682"/>
      <c r="R117" s="682"/>
      <c r="S117" s="682"/>
      <c r="T117" s="682"/>
      <c r="U117" s="682"/>
      <c r="V117" s="682"/>
      <c r="W117" s="682"/>
      <c r="X117" s="682"/>
    </row>
    <row r="118" spans="5:24" ht="15" customHeight="1">
      <c r="E118" s="690" t="s">
        <v>560</v>
      </c>
      <c r="F118" s="690"/>
      <c r="G118" s="694">
        <v>253</v>
      </c>
      <c r="H118" s="694">
        <v>253</v>
      </c>
      <c r="I118" s="694">
        <v>258</v>
      </c>
      <c r="J118" s="694">
        <v>258</v>
      </c>
      <c r="K118" s="694">
        <v>258</v>
      </c>
      <c r="L118" s="694">
        <v>278</v>
      </c>
      <c r="M118" s="694">
        <v>278</v>
      </c>
      <c r="N118" s="694">
        <v>314</v>
      </c>
      <c r="O118" s="694">
        <v>372</v>
      </c>
      <c r="P118" s="694">
        <v>396</v>
      </c>
      <c r="Q118" s="694">
        <v>453</v>
      </c>
      <c r="R118" s="694">
        <v>445</v>
      </c>
      <c r="S118" s="694">
        <v>427</v>
      </c>
      <c r="T118" s="694">
        <v>439</v>
      </c>
      <c r="U118" s="694">
        <v>458</v>
      </c>
      <c r="V118" s="694">
        <v>478</v>
      </c>
      <c r="W118" s="694">
        <v>513</v>
      </c>
      <c r="X118" s="694">
        <v>550</v>
      </c>
    </row>
    <row r="119" spans="5:24" ht="15" customHeight="1">
      <c r="G119" s="682"/>
      <c r="H119" s="682"/>
      <c r="I119" s="682"/>
      <c r="J119" s="682"/>
      <c r="K119" s="682"/>
      <c r="L119" s="682"/>
      <c r="M119" s="682"/>
      <c r="N119" s="682"/>
      <c r="O119" s="682"/>
      <c r="P119" s="682"/>
      <c r="Q119" s="682"/>
      <c r="R119" s="682"/>
      <c r="S119" s="682"/>
      <c r="T119" s="682"/>
      <c r="U119" s="682"/>
      <c r="V119" s="682"/>
      <c r="W119" s="682"/>
      <c r="X119" s="682"/>
    </row>
    <row r="120" spans="5:24" ht="15" customHeight="1">
      <c r="E120" s="120" t="s">
        <v>834</v>
      </c>
      <c r="G120" s="682">
        <v>57</v>
      </c>
      <c r="H120" s="682">
        <v>67</v>
      </c>
      <c r="I120" s="682">
        <v>87</v>
      </c>
      <c r="J120" s="682">
        <v>97</v>
      </c>
      <c r="K120" s="682">
        <v>122</v>
      </c>
      <c r="L120" s="682">
        <v>132</v>
      </c>
      <c r="M120" s="682">
        <v>142</v>
      </c>
      <c r="N120" s="682">
        <v>192</v>
      </c>
      <c r="O120" s="682">
        <v>192</v>
      </c>
      <c r="P120" s="682">
        <v>209</v>
      </c>
      <c r="Q120" s="682">
        <v>229</v>
      </c>
      <c r="R120" s="682">
        <v>272</v>
      </c>
      <c r="S120" s="682">
        <v>313</v>
      </c>
      <c r="T120" s="682">
        <v>323</v>
      </c>
      <c r="U120" s="682">
        <v>344</v>
      </c>
      <c r="V120" s="682">
        <v>355</v>
      </c>
      <c r="W120" s="682">
        <v>344</v>
      </c>
      <c r="X120" s="682">
        <v>340</v>
      </c>
    </row>
    <row r="121" spans="5:24" ht="15" customHeight="1">
      <c r="E121" s="120" t="s">
        <v>835</v>
      </c>
      <c r="G121" s="682">
        <v>58</v>
      </c>
      <c r="H121" s="682">
        <v>68</v>
      </c>
      <c r="I121" s="682">
        <v>88</v>
      </c>
      <c r="J121" s="682">
        <v>98</v>
      </c>
      <c r="K121" s="682">
        <v>123</v>
      </c>
      <c r="L121" s="682">
        <v>133</v>
      </c>
      <c r="M121" s="682">
        <v>143</v>
      </c>
      <c r="N121" s="682">
        <v>199</v>
      </c>
      <c r="O121" s="682">
        <v>205</v>
      </c>
      <c r="P121" s="682">
        <v>228</v>
      </c>
      <c r="Q121" s="682">
        <v>254</v>
      </c>
      <c r="R121" s="682">
        <v>297</v>
      </c>
      <c r="S121" s="682">
        <v>338</v>
      </c>
      <c r="T121" s="682">
        <v>348</v>
      </c>
      <c r="U121" s="682">
        <v>369</v>
      </c>
      <c r="V121" s="682">
        <v>380</v>
      </c>
      <c r="W121" s="682">
        <v>369</v>
      </c>
      <c r="X121" s="682">
        <v>365</v>
      </c>
    </row>
    <row r="122" spans="5:24" ht="15" customHeight="1">
      <c r="G122" s="682"/>
      <c r="H122" s="682"/>
      <c r="I122" s="682"/>
      <c r="J122" s="682"/>
      <c r="K122" s="682"/>
      <c r="L122" s="682"/>
      <c r="M122" s="682"/>
      <c r="N122" s="682"/>
      <c r="O122" s="682"/>
      <c r="P122" s="682"/>
      <c r="Q122" s="682"/>
      <c r="R122" s="682"/>
      <c r="S122" s="682"/>
      <c r="T122" s="682"/>
      <c r="U122" s="682"/>
      <c r="V122" s="682"/>
      <c r="W122" s="682"/>
      <c r="X122" s="682"/>
    </row>
    <row r="123" spans="5:24" ht="15" customHeight="1">
      <c r="E123" s="686" t="s">
        <v>836</v>
      </c>
      <c r="F123" s="686"/>
      <c r="G123" s="682">
        <v>81</v>
      </c>
      <c r="H123" s="682">
        <v>81</v>
      </c>
      <c r="I123" s="682">
        <v>81</v>
      </c>
      <c r="J123" s="682">
        <v>96</v>
      </c>
      <c r="K123" s="682">
        <v>96</v>
      </c>
      <c r="L123" s="682">
        <v>98</v>
      </c>
      <c r="M123" s="682">
        <v>141</v>
      </c>
      <c r="N123" s="682">
        <v>179</v>
      </c>
      <c r="O123" s="682">
        <v>194</v>
      </c>
      <c r="P123" s="682">
        <v>184</v>
      </c>
      <c r="Q123" s="682">
        <v>150</v>
      </c>
      <c r="R123" s="682">
        <v>142</v>
      </c>
      <c r="S123" s="682">
        <v>131</v>
      </c>
      <c r="T123" s="682">
        <v>138</v>
      </c>
      <c r="U123" s="682">
        <v>142</v>
      </c>
      <c r="V123" s="682">
        <v>142</v>
      </c>
      <c r="W123" s="682">
        <v>132</v>
      </c>
      <c r="X123" s="682">
        <v>126</v>
      </c>
    </row>
    <row r="124" spans="5:24">
      <c r="E124" s="686" t="s">
        <v>837</v>
      </c>
      <c r="F124" s="687"/>
      <c r="G124" s="688"/>
      <c r="H124" s="682">
        <v>0</v>
      </c>
      <c r="I124" s="682">
        <v>5</v>
      </c>
      <c r="J124" s="682">
        <v>0</v>
      </c>
      <c r="K124" s="682">
        <v>0</v>
      </c>
      <c r="L124" s="682">
        <v>20</v>
      </c>
      <c r="M124" s="682">
        <v>61</v>
      </c>
      <c r="N124" s="682">
        <v>72</v>
      </c>
      <c r="O124" s="682">
        <v>43</v>
      </c>
      <c r="P124" s="682">
        <v>33</v>
      </c>
      <c r="Q124" s="682">
        <v>33</v>
      </c>
      <c r="R124" s="682">
        <v>0</v>
      </c>
      <c r="S124" s="682">
        <v>-7</v>
      </c>
      <c r="T124" s="682">
        <v>5</v>
      </c>
      <c r="U124" s="682">
        <v>15</v>
      </c>
      <c r="V124" s="682">
        <v>20</v>
      </c>
      <c r="W124" s="682">
        <v>45</v>
      </c>
      <c r="X124" s="682">
        <v>43</v>
      </c>
    </row>
    <row r="125" spans="5:24" ht="15" customHeight="1">
      <c r="E125" s="120" t="s">
        <v>838</v>
      </c>
      <c r="G125" s="684"/>
      <c r="H125" s="682">
        <v>10</v>
      </c>
      <c r="I125" s="682">
        <v>20</v>
      </c>
      <c r="J125" s="682">
        <v>10</v>
      </c>
      <c r="K125" s="682">
        <v>25</v>
      </c>
      <c r="L125" s="682">
        <v>10</v>
      </c>
      <c r="M125" s="682">
        <v>10</v>
      </c>
      <c r="N125" s="682">
        <v>50</v>
      </c>
      <c r="O125" s="682">
        <v>0</v>
      </c>
      <c r="P125" s="682">
        <v>17</v>
      </c>
      <c r="Q125" s="682">
        <v>20</v>
      </c>
      <c r="R125" s="682">
        <v>43</v>
      </c>
      <c r="S125" s="682">
        <v>41</v>
      </c>
      <c r="T125" s="682">
        <v>10</v>
      </c>
      <c r="U125" s="682">
        <v>21</v>
      </c>
      <c r="V125" s="682">
        <v>11</v>
      </c>
      <c r="W125" s="682">
        <v>-11</v>
      </c>
      <c r="X125" s="682">
        <v>-4</v>
      </c>
    </row>
    <row r="126" spans="5:24" ht="15" customHeight="1">
      <c r="E126" s="120" t="s">
        <v>839</v>
      </c>
      <c r="G126" s="685"/>
      <c r="H126" s="689">
        <v>10</v>
      </c>
      <c r="I126" s="689">
        <v>25</v>
      </c>
      <c r="J126" s="689">
        <v>10</v>
      </c>
      <c r="K126" s="689">
        <v>25</v>
      </c>
      <c r="L126" s="689">
        <v>30</v>
      </c>
      <c r="M126" s="689">
        <v>71</v>
      </c>
      <c r="N126" s="689">
        <v>122</v>
      </c>
      <c r="O126" s="689">
        <v>43</v>
      </c>
      <c r="P126" s="689">
        <v>50</v>
      </c>
      <c r="Q126" s="689">
        <v>53</v>
      </c>
      <c r="R126" s="689">
        <v>43</v>
      </c>
      <c r="S126" s="689">
        <v>34</v>
      </c>
      <c r="T126" s="689">
        <v>15</v>
      </c>
      <c r="U126" s="689">
        <v>36</v>
      </c>
      <c r="V126" s="689">
        <v>31</v>
      </c>
      <c r="W126" s="689">
        <v>34</v>
      </c>
      <c r="X126" s="689">
        <v>39</v>
      </c>
    </row>
    <row r="128" spans="5:24" ht="15" customHeight="1">
      <c r="E128" s="120" t="s">
        <v>840</v>
      </c>
      <c r="G128" s="685"/>
      <c r="H128" s="685"/>
      <c r="I128" s="685"/>
      <c r="J128" s="685"/>
      <c r="K128" s="685"/>
      <c r="L128" s="685"/>
      <c r="M128" s="685"/>
      <c r="N128" s="685"/>
      <c r="O128" s="685"/>
      <c r="P128" s="685"/>
      <c r="Q128" s="685"/>
      <c r="R128" s="685"/>
      <c r="S128" s="685"/>
      <c r="T128" s="685"/>
      <c r="U128" s="685"/>
      <c r="V128" s="685"/>
      <c r="W128" s="685"/>
      <c r="X128" s="685"/>
    </row>
    <row r="129" spans="2:24" ht="15" customHeight="1">
      <c r="F129" s="120" t="s">
        <v>826</v>
      </c>
      <c r="G129" s="120">
        <v>93</v>
      </c>
      <c r="H129" s="120">
        <v>93</v>
      </c>
      <c r="I129" s="120">
        <v>93</v>
      </c>
      <c r="J129" s="120">
        <v>93</v>
      </c>
      <c r="K129" s="120">
        <v>93</v>
      </c>
      <c r="L129" s="120">
        <v>93</v>
      </c>
      <c r="M129" s="120">
        <v>118</v>
      </c>
      <c r="N129" s="120">
        <v>118</v>
      </c>
      <c r="O129" s="120">
        <v>118</v>
      </c>
      <c r="P129" s="120">
        <v>118</v>
      </c>
      <c r="Q129" s="120">
        <v>118</v>
      </c>
      <c r="R129" s="120">
        <v>118</v>
      </c>
      <c r="S129" s="120">
        <v>111</v>
      </c>
      <c r="T129" s="120">
        <v>111</v>
      </c>
      <c r="U129" s="120">
        <v>111</v>
      </c>
      <c r="V129" s="120">
        <v>111</v>
      </c>
      <c r="W129" s="120">
        <v>111</v>
      </c>
      <c r="X129" s="120">
        <v>111</v>
      </c>
    </row>
    <row r="130" spans="2:24" ht="15" customHeight="1">
      <c r="F130" s="120" t="s">
        <v>827</v>
      </c>
      <c r="G130" s="120">
        <v>90</v>
      </c>
      <c r="H130" s="120">
        <v>90</v>
      </c>
      <c r="I130" s="120">
        <v>90</v>
      </c>
      <c r="J130" s="120">
        <v>90</v>
      </c>
      <c r="K130" s="120">
        <v>90</v>
      </c>
      <c r="L130" s="120">
        <v>90</v>
      </c>
      <c r="M130" s="120">
        <v>90</v>
      </c>
      <c r="N130" s="120">
        <v>68</v>
      </c>
      <c r="O130" s="120">
        <v>45</v>
      </c>
      <c r="P130" s="120">
        <v>23</v>
      </c>
      <c r="Q130" s="120">
        <v>0</v>
      </c>
      <c r="R130" s="120">
        <v>0</v>
      </c>
      <c r="S130" s="120">
        <v>0</v>
      </c>
      <c r="T130" s="120">
        <v>0</v>
      </c>
      <c r="U130" s="120">
        <v>0</v>
      </c>
      <c r="V130" s="120">
        <v>0</v>
      </c>
      <c r="W130" s="120">
        <v>0</v>
      </c>
      <c r="X130" s="120">
        <v>0</v>
      </c>
    </row>
    <row r="131" spans="2:24" ht="15" customHeight="1">
      <c r="F131" s="120" t="s">
        <v>830</v>
      </c>
      <c r="G131" s="120">
        <v>118</v>
      </c>
      <c r="H131" s="120">
        <v>118</v>
      </c>
      <c r="I131" s="120">
        <v>118</v>
      </c>
      <c r="J131" s="120">
        <v>118</v>
      </c>
      <c r="K131" s="120">
        <v>118</v>
      </c>
      <c r="L131" s="120">
        <v>118</v>
      </c>
      <c r="M131" s="120">
        <v>143</v>
      </c>
      <c r="N131" s="120">
        <v>143</v>
      </c>
      <c r="O131" s="120">
        <v>143</v>
      </c>
      <c r="P131" s="120">
        <v>143</v>
      </c>
      <c r="Q131" s="120">
        <v>143</v>
      </c>
      <c r="R131" s="120">
        <v>143</v>
      </c>
      <c r="S131" s="120">
        <v>136</v>
      </c>
      <c r="T131" s="120">
        <v>136</v>
      </c>
      <c r="U131" s="120">
        <v>136</v>
      </c>
      <c r="V131" s="120">
        <v>136</v>
      </c>
      <c r="W131" s="120">
        <v>136</v>
      </c>
      <c r="X131" s="120">
        <v>136</v>
      </c>
    </row>
    <row r="132" spans="2:24" ht="15" customHeight="1">
      <c r="F132" s="120" t="s">
        <v>831</v>
      </c>
      <c r="G132" s="120">
        <v>114</v>
      </c>
      <c r="H132" s="120">
        <v>114</v>
      </c>
      <c r="I132" s="120">
        <v>114</v>
      </c>
      <c r="J132" s="120">
        <v>114</v>
      </c>
      <c r="K132" s="120">
        <v>114</v>
      </c>
      <c r="L132" s="120">
        <v>114</v>
      </c>
      <c r="M132" s="120">
        <v>114</v>
      </c>
      <c r="N132" s="120">
        <v>86</v>
      </c>
      <c r="O132" s="120">
        <v>57</v>
      </c>
      <c r="P132" s="120">
        <v>29</v>
      </c>
      <c r="Q132" s="120">
        <v>0</v>
      </c>
      <c r="R132" s="120">
        <v>0</v>
      </c>
      <c r="S132" s="120">
        <v>0</v>
      </c>
      <c r="T132" s="120">
        <v>0</v>
      </c>
      <c r="U132" s="120">
        <v>0</v>
      </c>
      <c r="V132" s="120">
        <v>0</v>
      </c>
      <c r="W132" s="120">
        <v>0</v>
      </c>
      <c r="X132" s="120">
        <v>0</v>
      </c>
    </row>
    <row r="134" spans="2:24" ht="15" customHeight="1">
      <c r="E134" s="277" t="s">
        <v>842</v>
      </c>
    </row>
    <row r="135" spans="2:24" ht="15" customHeight="1">
      <c r="F135" s="120" t="s">
        <v>840</v>
      </c>
    </row>
    <row r="136" spans="2:24" ht="15" customHeight="1">
      <c r="B136" s="171">
        <v>42</v>
      </c>
      <c r="F136" s="120" t="s">
        <v>826</v>
      </c>
      <c r="N136" s="120">
        <v>0</v>
      </c>
      <c r="O136" s="120">
        <v>0</v>
      </c>
      <c r="P136" s="120">
        <v>0</v>
      </c>
      <c r="Q136" s="120">
        <v>0</v>
      </c>
      <c r="R136" s="120">
        <v>0</v>
      </c>
      <c r="S136" s="120">
        <v>7</v>
      </c>
      <c r="T136" s="120">
        <v>7</v>
      </c>
      <c r="U136" s="120">
        <v>7</v>
      </c>
      <c r="V136" s="120">
        <v>7</v>
      </c>
      <c r="W136" s="120">
        <v>7</v>
      </c>
      <c r="X136" s="120">
        <v>7</v>
      </c>
    </row>
    <row r="137" spans="2:24" ht="15" customHeight="1">
      <c r="B137" s="171">
        <v>0</v>
      </c>
      <c r="F137" s="120" t="s">
        <v>827</v>
      </c>
      <c r="N137" s="120">
        <v>0</v>
      </c>
      <c r="O137" s="120">
        <v>0</v>
      </c>
      <c r="P137" s="120">
        <v>0</v>
      </c>
      <c r="Q137" s="120">
        <v>0</v>
      </c>
      <c r="R137" s="120">
        <v>0</v>
      </c>
      <c r="S137" s="120">
        <v>0</v>
      </c>
      <c r="T137" s="120">
        <v>0</v>
      </c>
      <c r="U137" s="120">
        <v>0</v>
      </c>
      <c r="V137" s="120">
        <v>0</v>
      </c>
      <c r="W137" s="120">
        <v>0</v>
      </c>
      <c r="X137" s="120">
        <v>0</v>
      </c>
    </row>
    <row r="138" spans="2:24" ht="15" customHeight="1">
      <c r="B138" s="171">
        <v>42</v>
      </c>
      <c r="F138" s="120" t="s">
        <v>830</v>
      </c>
      <c r="N138" s="120">
        <v>0</v>
      </c>
      <c r="O138" s="120">
        <v>0</v>
      </c>
      <c r="P138" s="120">
        <v>0</v>
      </c>
      <c r="Q138" s="120">
        <v>0</v>
      </c>
      <c r="R138" s="120">
        <v>0</v>
      </c>
      <c r="S138" s="120">
        <v>7</v>
      </c>
      <c r="T138" s="120">
        <v>7</v>
      </c>
      <c r="U138" s="120">
        <v>7</v>
      </c>
      <c r="V138" s="120">
        <v>7</v>
      </c>
      <c r="W138" s="120">
        <v>7</v>
      </c>
      <c r="X138" s="120">
        <v>7</v>
      </c>
    </row>
    <row r="139" spans="2:24" ht="15" customHeight="1">
      <c r="B139" s="171">
        <v>0</v>
      </c>
      <c r="F139" s="120" t="s">
        <v>831</v>
      </c>
      <c r="N139" s="120">
        <v>0</v>
      </c>
      <c r="O139" s="120">
        <v>0</v>
      </c>
      <c r="P139" s="120">
        <v>0</v>
      </c>
      <c r="Q139" s="120">
        <v>0</v>
      </c>
      <c r="R139" s="120">
        <v>0</v>
      </c>
      <c r="S139" s="120">
        <v>0</v>
      </c>
      <c r="T139" s="120">
        <v>0</v>
      </c>
      <c r="U139" s="120">
        <v>0</v>
      </c>
      <c r="V139" s="120">
        <v>0</v>
      </c>
      <c r="W139" s="120">
        <v>0</v>
      </c>
      <c r="X139" s="120">
        <v>0</v>
      </c>
    </row>
    <row r="140" spans="2:24" ht="15" customHeight="1">
      <c r="B140" s="171">
        <v>0</v>
      </c>
      <c r="F140" s="120" t="s">
        <v>560</v>
      </c>
      <c r="G140" s="23">
        <v>0</v>
      </c>
      <c r="H140" s="23">
        <v>0</v>
      </c>
      <c r="I140" s="23">
        <v>0</v>
      </c>
      <c r="J140" s="23">
        <v>0</v>
      </c>
      <c r="K140" s="23">
        <v>0</v>
      </c>
      <c r="L140" s="23">
        <v>0</v>
      </c>
      <c r="M140" s="23">
        <v>0</v>
      </c>
      <c r="N140" s="23">
        <v>0</v>
      </c>
      <c r="O140" s="23">
        <v>0</v>
      </c>
      <c r="P140" s="23">
        <v>0</v>
      </c>
      <c r="Q140" s="23">
        <v>0</v>
      </c>
      <c r="R140" s="23">
        <v>0</v>
      </c>
      <c r="S140" s="23">
        <v>0</v>
      </c>
      <c r="T140" s="23">
        <v>0</v>
      </c>
      <c r="U140" s="23">
        <v>0</v>
      </c>
      <c r="V140" s="23">
        <v>0</v>
      </c>
      <c r="W140" s="23">
        <v>0</v>
      </c>
      <c r="X140" s="23">
        <v>0</v>
      </c>
    </row>
    <row r="141" spans="2:24" ht="15" customHeight="1">
      <c r="B141" s="171">
        <v>0</v>
      </c>
      <c r="F141" s="120" t="s">
        <v>850</v>
      </c>
      <c r="G141" s="23">
        <v>0</v>
      </c>
      <c r="H141" s="23">
        <v>0</v>
      </c>
      <c r="I141" s="23">
        <v>0</v>
      </c>
      <c r="J141" s="23">
        <v>0</v>
      </c>
      <c r="K141" s="23">
        <v>0</v>
      </c>
      <c r="L141" s="23">
        <v>0</v>
      </c>
      <c r="M141" s="23">
        <v>0</v>
      </c>
      <c r="N141" s="23">
        <v>0</v>
      </c>
      <c r="O141" s="23">
        <v>0</v>
      </c>
      <c r="P141" s="23">
        <v>0</v>
      </c>
      <c r="Q141" s="23">
        <v>0</v>
      </c>
      <c r="R141" s="23">
        <v>0</v>
      </c>
      <c r="S141" s="23">
        <v>0</v>
      </c>
      <c r="T141" s="23">
        <v>0</v>
      </c>
      <c r="U141" s="23">
        <v>0</v>
      </c>
      <c r="V141" s="23">
        <v>0</v>
      </c>
      <c r="W141" s="23">
        <v>0</v>
      </c>
      <c r="X141" s="23">
        <v>0</v>
      </c>
    </row>
    <row r="142" spans="2:24" ht="15" customHeight="1">
      <c r="B142" s="171">
        <v>0</v>
      </c>
      <c r="F142" s="120" t="s">
        <v>851</v>
      </c>
      <c r="G142" s="23">
        <v>0</v>
      </c>
      <c r="H142" s="23">
        <v>0</v>
      </c>
      <c r="I142" s="23">
        <v>0</v>
      </c>
      <c r="J142" s="23">
        <v>0</v>
      </c>
      <c r="K142" s="23">
        <v>0</v>
      </c>
      <c r="L142" s="23">
        <v>0</v>
      </c>
      <c r="M142" s="23">
        <v>0</v>
      </c>
      <c r="N142" s="23">
        <v>0</v>
      </c>
      <c r="O142" s="23">
        <v>0</v>
      </c>
      <c r="P142" s="23">
        <v>0</v>
      </c>
      <c r="Q142" s="23">
        <v>0</v>
      </c>
      <c r="R142" s="23">
        <v>0</v>
      </c>
      <c r="S142" s="23">
        <v>0</v>
      </c>
      <c r="T142" s="23">
        <v>0</v>
      </c>
      <c r="U142" s="23">
        <v>0</v>
      </c>
      <c r="V142" s="23">
        <v>0</v>
      </c>
      <c r="W142" s="23">
        <v>0</v>
      </c>
      <c r="X142" s="23">
        <v>0</v>
      </c>
    </row>
    <row r="143" spans="2:24" ht="15" customHeight="1">
      <c r="B143" s="171">
        <v>0</v>
      </c>
      <c r="F143" s="120" t="s">
        <v>852</v>
      </c>
      <c r="G143" s="23">
        <v>0</v>
      </c>
      <c r="H143" s="23">
        <v>0</v>
      </c>
      <c r="I143" s="23">
        <v>0</v>
      </c>
      <c r="J143" s="23">
        <v>0</v>
      </c>
      <c r="K143" s="23">
        <v>0</v>
      </c>
      <c r="L143" s="23">
        <v>0</v>
      </c>
      <c r="M143" s="23">
        <v>0</v>
      </c>
      <c r="N143" s="23">
        <v>0</v>
      </c>
      <c r="O143" s="23">
        <v>0</v>
      </c>
      <c r="P143" s="23">
        <v>0</v>
      </c>
      <c r="Q143" s="23">
        <v>0</v>
      </c>
      <c r="R143" s="23">
        <v>0</v>
      </c>
      <c r="S143" s="23">
        <v>0</v>
      </c>
      <c r="T143" s="23">
        <v>0</v>
      </c>
      <c r="U143" s="23">
        <v>0</v>
      </c>
      <c r="V143" s="23">
        <v>0</v>
      </c>
      <c r="W143" s="23">
        <v>0</v>
      </c>
      <c r="X143" s="23">
        <v>0</v>
      </c>
    </row>
    <row r="144" spans="2:24" ht="15" customHeight="1">
      <c r="B144" s="171">
        <v>0</v>
      </c>
      <c r="F144" s="120" t="s">
        <v>853</v>
      </c>
      <c r="G144" s="23">
        <v>0</v>
      </c>
      <c r="H144" s="23">
        <v>0</v>
      </c>
      <c r="I144" s="23">
        <v>0</v>
      </c>
      <c r="J144" s="23">
        <v>0</v>
      </c>
      <c r="K144" s="23">
        <v>0</v>
      </c>
      <c r="L144" s="23">
        <v>0</v>
      </c>
      <c r="M144" s="23">
        <v>0</v>
      </c>
      <c r="N144" s="23">
        <v>0</v>
      </c>
      <c r="O144" s="23">
        <v>0</v>
      </c>
      <c r="P144" s="23">
        <v>0</v>
      </c>
      <c r="Q144" s="23">
        <v>0</v>
      </c>
      <c r="R144" s="23">
        <v>0</v>
      </c>
      <c r="S144" s="23">
        <v>0</v>
      </c>
      <c r="T144" s="23">
        <v>0</v>
      </c>
      <c r="U144" s="23">
        <v>0</v>
      </c>
      <c r="V144" s="23">
        <v>0</v>
      </c>
      <c r="W144" s="23">
        <v>0</v>
      </c>
      <c r="X144" s="23">
        <v>0</v>
      </c>
    </row>
    <row r="150" spans="6:17" ht="15" customHeight="1">
      <c r="F150" s="120" t="s">
        <v>854</v>
      </c>
    </row>
    <row r="151" spans="6:17" ht="15" customHeight="1">
      <c r="J151" s="695" t="s">
        <v>855</v>
      </c>
    </row>
    <row r="152" spans="6:17" ht="15" customHeight="1">
      <c r="F152" s="277" t="s">
        <v>856</v>
      </c>
      <c r="G152" s="20">
        <v>2010</v>
      </c>
      <c r="J152" s="696" t="s">
        <v>857</v>
      </c>
    </row>
    <row r="153" spans="6:17" ht="15" customHeight="1">
      <c r="F153" s="20"/>
      <c r="L153" s="82" t="s">
        <v>858</v>
      </c>
    </row>
    <row r="154" spans="6:17" ht="15" customHeight="1">
      <c r="F154" s="120" t="s">
        <v>859</v>
      </c>
      <c r="G154" s="120">
        <v>145</v>
      </c>
      <c r="J154" s="120">
        <v>145</v>
      </c>
      <c r="L154" s="680"/>
      <c r="M154" s="680">
        <v>2009</v>
      </c>
      <c r="N154" s="680">
        <v>2010</v>
      </c>
      <c r="O154" s="680">
        <v>2011</v>
      </c>
      <c r="P154" s="680">
        <v>2012</v>
      </c>
      <c r="Q154" s="680">
        <v>2013</v>
      </c>
    </row>
    <row r="155" spans="6:17" ht="15" customHeight="1">
      <c r="F155" s="120" t="s">
        <v>860</v>
      </c>
      <c r="G155" s="120">
        <v>25</v>
      </c>
      <c r="J155" s="120">
        <v>25</v>
      </c>
      <c r="L155" s="20" t="s">
        <v>861</v>
      </c>
      <c r="M155" s="20">
        <v>90</v>
      </c>
      <c r="N155" s="20">
        <v>68</v>
      </c>
      <c r="O155" s="20">
        <v>45</v>
      </c>
      <c r="P155" s="20">
        <v>23</v>
      </c>
      <c r="Q155" s="20">
        <v>0</v>
      </c>
    </row>
    <row r="156" spans="6:17" ht="15" customHeight="1">
      <c r="F156" s="120" t="s">
        <v>862</v>
      </c>
      <c r="G156" s="120">
        <v>280</v>
      </c>
      <c r="J156" s="120">
        <v>280</v>
      </c>
      <c r="L156" s="20" t="s">
        <v>863</v>
      </c>
      <c r="M156" s="20">
        <v>114</v>
      </c>
      <c r="N156" s="20">
        <v>86</v>
      </c>
      <c r="O156" s="20">
        <v>57</v>
      </c>
      <c r="P156" s="20">
        <v>29</v>
      </c>
      <c r="Q156" s="20">
        <v>0</v>
      </c>
    </row>
    <row r="157" spans="6:17" ht="15" customHeight="1">
      <c r="F157" s="120" t="s">
        <v>864</v>
      </c>
      <c r="G157" s="120">
        <v>154</v>
      </c>
      <c r="J157" s="120">
        <v>154</v>
      </c>
      <c r="N157" s="20">
        <v>22</v>
      </c>
      <c r="O157" s="20">
        <v>23</v>
      </c>
      <c r="P157" s="20">
        <v>22</v>
      </c>
      <c r="Q157" s="20">
        <v>23</v>
      </c>
    </row>
    <row r="158" spans="6:17" ht="15" customHeight="1">
      <c r="F158" s="120" t="s">
        <v>865</v>
      </c>
      <c r="G158" s="120">
        <v>41</v>
      </c>
      <c r="J158" s="120">
        <v>41</v>
      </c>
      <c r="N158" s="20">
        <v>28</v>
      </c>
      <c r="O158" s="20">
        <v>29</v>
      </c>
      <c r="P158" s="20">
        <v>28</v>
      </c>
      <c r="Q158" s="20">
        <v>29</v>
      </c>
    </row>
    <row r="159" spans="6:17" ht="15" customHeight="1">
      <c r="F159" s="120" t="s">
        <v>866</v>
      </c>
      <c r="G159" s="120">
        <v>119</v>
      </c>
      <c r="J159" s="120">
        <v>119</v>
      </c>
    </row>
    <row r="160" spans="6:17" ht="15" customHeight="1">
      <c r="F160" s="120" t="s">
        <v>867</v>
      </c>
      <c r="G160" s="120">
        <v>217</v>
      </c>
      <c r="J160" s="120">
        <v>217</v>
      </c>
    </row>
    <row r="161" spans="1:11" ht="15" customHeight="1">
      <c r="F161" s="120" t="s">
        <v>868</v>
      </c>
      <c r="G161" s="120">
        <v>114</v>
      </c>
      <c r="J161" s="120">
        <v>114</v>
      </c>
    </row>
    <row r="162" spans="1:11" ht="15" customHeight="1">
      <c r="F162" s="120" t="s">
        <v>869</v>
      </c>
      <c r="G162" s="120">
        <v>7200</v>
      </c>
      <c r="J162" s="120">
        <v>7200</v>
      </c>
    </row>
    <row r="163" spans="1:11" ht="15" customHeight="1">
      <c r="G163" s="120"/>
      <c r="J163" s="120"/>
    </row>
    <row r="164" spans="1:11" ht="15" customHeight="1">
      <c r="F164" s="120" t="s">
        <v>870</v>
      </c>
      <c r="G164" s="120">
        <v>484</v>
      </c>
      <c r="J164" s="120">
        <v>484</v>
      </c>
    </row>
    <row r="165" spans="1:11" ht="15" customHeight="1">
      <c r="F165" s="120" t="s">
        <v>871</v>
      </c>
      <c r="G165" s="120">
        <v>594</v>
      </c>
      <c r="J165" s="120">
        <v>594</v>
      </c>
    </row>
    <row r="166" spans="1:11" ht="15" customHeight="1">
      <c r="F166" s="120" t="s">
        <v>872</v>
      </c>
      <c r="G166" s="120">
        <v>701</v>
      </c>
      <c r="J166" s="120">
        <v>701</v>
      </c>
    </row>
    <row r="167" spans="1:11" ht="15" customHeight="1">
      <c r="F167" s="120" t="s">
        <v>873</v>
      </c>
      <c r="G167" s="120">
        <v>811</v>
      </c>
      <c r="J167" s="120">
        <v>811</v>
      </c>
      <c r="K167" s="20" t="s">
        <v>874</v>
      </c>
    </row>
    <row r="168" spans="1:11" ht="15" customHeight="1">
      <c r="F168" s="120" t="s">
        <v>875</v>
      </c>
      <c r="G168" s="120">
        <v>366</v>
      </c>
      <c r="J168" s="120">
        <v>366</v>
      </c>
      <c r="K168" s="23">
        <v>118</v>
      </c>
    </row>
    <row r="169" spans="1:11" ht="15" customHeight="1">
      <c r="F169" s="120" t="s">
        <v>876</v>
      </c>
      <c r="G169" s="120">
        <v>416</v>
      </c>
      <c r="J169" s="690">
        <v>394</v>
      </c>
      <c r="K169" s="697">
        <v>90</v>
      </c>
    </row>
    <row r="170" spans="1:11" ht="15" customHeight="1">
      <c r="F170" s="120" t="s">
        <v>877</v>
      </c>
      <c r="G170" s="120">
        <v>558</v>
      </c>
      <c r="J170" s="120">
        <v>558</v>
      </c>
      <c r="K170" s="23">
        <v>143</v>
      </c>
    </row>
    <row r="171" spans="1:11" ht="15" customHeight="1">
      <c r="F171" s="120" t="s">
        <v>878</v>
      </c>
      <c r="G171" s="120">
        <v>615</v>
      </c>
      <c r="J171" s="690">
        <v>587</v>
      </c>
      <c r="K171" s="697">
        <v>114</v>
      </c>
    </row>
    <row r="172" spans="1:11" ht="15" customHeight="1">
      <c r="F172" s="120" t="s">
        <v>879</v>
      </c>
      <c r="G172" s="120">
        <v>314</v>
      </c>
      <c r="J172" s="120">
        <v>314</v>
      </c>
    </row>
    <row r="175" spans="1:11" ht="15" customHeight="1">
      <c r="A175" s="36">
        <v>0</v>
      </c>
      <c r="F175" s="277" t="s">
        <v>880</v>
      </c>
    </row>
    <row r="177" spans="6:12" ht="15" customHeight="1">
      <c r="F177" s="120" t="s">
        <v>859</v>
      </c>
      <c r="G177" s="23">
        <v>101</v>
      </c>
      <c r="J177" s="120">
        <v>101</v>
      </c>
    </row>
    <row r="178" spans="6:12" ht="15" customHeight="1">
      <c r="F178" s="120" t="s">
        <v>860</v>
      </c>
      <c r="G178" s="23">
        <v>0</v>
      </c>
      <c r="J178" s="120">
        <v>0</v>
      </c>
    </row>
    <row r="179" spans="6:12" ht="15" customHeight="1">
      <c r="F179" s="120" t="s">
        <v>845</v>
      </c>
      <c r="G179" s="23">
        <v>69</v>
      </c>
      <c r="J179" s="120">
        <v>69</v>
      </c>
    </row>
    <row r="180" spans="6:12" ht="15" customHeight="1">
      <c r="F180" s="120" t="s">
        <v>862</v>
      </c>
      <c r="G180" s="23">
        <v>280</v>
      </c>
      <c r="J180" s="120">
        <v>280</v>
      </c>
    </row>
    <row r="181" spans="6:12" ht="15" customHeight="1">
      <c r="F181" s="120" t="s">
        <v>864</v>
      </c>
      <c r="G181" s="23">
        <v>85</v>
      </c>
      <c r="J181" s="120">
        <v>85</v>
      </c>
    </row>
    <row r="182" spans="6:12" ht="15" customHeight="1">
      <c r="F182" s="120" t="s">
        <v>849</v>
      </c>
      <c r="G182" s="23">
        <v>69</v>
      </c>
      <c r="J182" s="120">
        <v>69</v>
      </c>
    </row>
    <row r="183" spans="6:12" ht="15" customHeight="1">
      <c r="F183" s="120" t="s">
        <v>865</v>
      </c>
      <c r="G183" s="23">
        <v>41</v>
      </c>
      <c r="J183" s="120">
        <v>41</v>
      </c>
    </row>
    <row r="184" spans="6:12" ht="15" customHeight="1">
      <c r="F184" s="120" t="s">
        <v>866</v>
      </c>
      <c r="G184" s="23">
        <v>119</v>
      </c>
      <c r="J184" s="120">
        <v>119</v>
      </c>
    </row>
    <row r="185" spans="6:12" ht="15" customHeight="1">
      <c r="F185" s="120" t="s">
        <v>867</v>
      </c>
      <c r="G185" s="23">
        <v>217</v>
      </c>
      <c r="J185" s="120">
        <v>217</v>
      </c>
    </row>
    <row r="186" spans="6:12" ht="15" customHeight="1">
      <c r="F186" s="120" t="s">
        <v>868</v>
      </c>
      <c r="G186" s="23">
        <v>114</v>
      </c>
      <c r="J186" s="120">
        <v>114</v>
      </c>
    </row>
    <row r="187" spans="6:12" ht="15" customHeight="1">
      <c r="F187" s="120" t="s">
        <v>869</v>
      </c>
      <c r="G187" s="23">
        <v>7200</v>
      </c>
      <c r="J187" s="120">
        <v>7200</v>
      </c>
    </row>
    <row r="188" spans="6:12" ht="15" customHeight="1">
      <c r="H188" s="20" t="s">
        <v>881</v>
      </c>
      <c r="L188" s="20" t="s">
        <v>881</v>
      </c>
    </row>
    <row r="189" spans="6:12" ht="15" customHeight="1">
      <c r="F189" s="120" t="s">
        <v>870</v>
      </c>
      <c r="G189" s="120">
        <v>484</v>
      </c>
      <c r="H189" s="23">
        <v>0</v>
      </c>
      <c r="J189" s="120">
        <v>484</v>
      </c>
      <c r="L189" s="23">
        <v>0</v>
      </c>
    </row>
    <row r="190" spans="6:12" ht="15" customHeight="1">
      <c r="F190" s="120" t="s">
        <v>871</v>
      </c>
      <c r="G190" s="120">
        <v>594</v>
      </c>
      <c r="H190" s="23">
        <v>0</v>
      </c>
      <c r="J190" s="120">
        <v>594</v>
      </c>
      <c r="L190" s="23">
        <v>0</v>
      </c>
    </row>
    <row r="191" spans="6:12" ht="15" customHeight="1">
      <c r="F191" s="120" t="s">
        <v>872</v>
      </c>
      <c r="G191" s="120">
        <v>701</v>
      </c>
      <c r="H191" s="23">
        <v>0</v>
      </c>
      <c r="J191" s="120">
        <v>701</v>
      </c>
      <c r="L191" s="23">
        <v>0</v>
      </c>
    </row>
    <row r="192" spans="6:12" ht="15" customHeight="1">
      <c r="F192" s="120" t="s">
        <v>873</v>
      </c>
      <c r="G192" s="120">
        <v>811</v>
      </c>
      <c r="H192" s="23">
        <v>0</v>
      </c>
      <c r="J192" s="120">
        <v>811</v>
      </c>
      <c r="K192" s="20" t="s">
        <v>874</v>
      </c>
      <c r="L192" s="23">
        <v>0</v>
      </c>
    </row>
    <row r="193" spans="6:12" ht="15" customHeight="1">
      <c r="F193" s="120" t="s">
        <v>875</v>
      </c>
      <c r="G193" s="120">
        <v>366</v>
      </c>
      <c r="H193" s="23">
        <v>0</v>
      </c>
      <c r="J193" s="120">
        <v>366</v>
      </c>
      <c r="K193" s="23">
        <v>118</v>
      </c>
      <c r="L193" s="23">
        <v>0</v>
      </c>
    </row>
    <row r="194" spans="6:12" ht="15" customHeight="1">
      <c r="F194" s="120" t="s">
        <v>876</v>
      </c>
      <c r="G194" s="120">
        <v>416</v>
      </c>
      <c r="H194" s="23">
        <v>0</v>
      </c>
      <c r="J194" s="690">
        <v>394</v>
      </c>
      <c r="K194" s="697">
        <v>90</v>
      </c>
      <c r="L194" s="23">
        <v>0</v>
      </c>
    </row>
    <row r="195" spans="6:12" ht="15" customHeight="1">
      <c r="F195" s="120" t="s">
        <v>877</v>
      </c>
      <c r="G195" s="120">
        <v>558</v>
      </c>
      <c r="H195" s="23">
        <v>0</v>
      </c>
      <c r="J195" s="120">
        <v>558</v>
      </c>
      <c r="K195" s="23">
        <v>143</v>
      </c>
      <c r="L195" s="23">
        <v>0</v>
      </c>
    </row>
    <row r="196" spans="6:12" ht="15" customHeight="1">
      <c r="F196" s="120" t="s">
        <v>878</v>
      </c>
      <c r="G196" s="120">
        <v>615</v>
      </c>
      <c r="H196" s="23">
        <v>0</v>
      </c>
      <c r="J196" s="690">
        <v>587</v>
      </c>
      <c r="K196" s="697">
        <v>114</v>
      </c>
      <c r="L196" s="23">
        <v>0</v>
      </c>
    </row>
    <row r="197" spans="6:12" ht="15" customHeight="1">
      <c r="F197" s="120" t="s">
        <v>879</v>
      </c>
      <c r="G197" s="120">
        <v>314</v>
      </c>
      <c r="H197" s="23">
        <v>0</v>
      </c>
      <c r="J197" s="120">
        <v>314</v>
      </c>
      <c r="L197" s="23">
        <v>0</v>
      </c>
    </row>
  </sheetData>
  <printOptions horizontalCentered="1" gridLines="1"/>
  <pageMargins left="0.2" right="0.2" top="1.52" bottom="0.5" header="0.2" footer="0.2"/>
  <pageSetup scale="76" orientation="landscape" r:id="rId1"/>
  <headerFooter alignWithMargins="0">
    <oddFooter>&amp;F</oddFooter>
  </headerFooter>
  <colBreaks count="1" manualBreakCount="1">
    <brk id="12" max="1048575" man="1"/>
  </colBreaks>
</worksheet>
</file>

<file path=xl/worksheets/sheet19.xml><?xml version="1.0" encoding="utf-8"?>
<worksheet xmlns="http://schemas.openxmlformats.org/spreadsheetml/2006/main" xmlns:r="http://schemas.openxmlformats.org/officeDocument/2006/relationships">
  <sheetPr codeName="Sheet39">
    <pageSetUpPr fitToPage="1"/>
  </sheetPr>
  <dimension ref="A1:IP2577"/>
  <sheetViews>
    <sheetView zoomScale="55" zoomScaleNormal="55" workbookViewId="0">
      <pane xSplit="6150" topLeftCell="Y1" activePane="topRight"/>
      <selection activeCell="I10" sqref="I10"/>
      <selection pane="topRight" activeCell="AC6" sqref="AC6"/>
    </sheetView>
  </sheetViews>
  <sheetFormatPr defaultColWidth="8.77734375" defaultRowHeight="15.6" customHeight="1" outlineLevelRow="1" outlineLevelCol="1"/>
  <cols>
    <col min="1" max="2" width="6.21875" style="9" customWidth="1"/>
    <col min="3" max="3" width="4.6640625" style="698" customWidth="1"/>
    <col min="4" max="4" width="2.33203125" style="700" customWidth="1"/>
    <col min="5" max="5" width="2" style="700" customWidth="1"/>
    <col min="6" max="6" width="2.33203125" style="700" customWidth="1"/>
    <col min="7" max="7" width="37.109375" style="700" customWidth="1"/>
    <col min="8" max="8" width="14.21875" style="700" customWidth="1"/>
    <col min="9" max="12" width="14.21875" style="700" customWidth="1" outlineLevel="1"/>
    <col min="13" max="13" width="12.77734375" style="700" customWidth="1" outlineLevel="1"/>
    <col min="14" max="14" width="13.33203125" style="700" customWidth="1"/>
    <col min="15" max="15" width="15.77734375" style="700" customWidth="1"/>
    <col min="16" max="16" width="17.21875" style="700" customWidth="1"/>
    <col min="17" max="17" width="18.6640625" style="700" customWidth="1"/>
    <col min="18" max="18" width="17.109375" style="700" bestFit="1" customWidth="1"/>
    <col min="19" max="20" width="16.6640625" style="700" bestFit="1" customWidth="1"/>
    <col min="21" max="22" width="16.21875" style="700" bestFit="1" customWidth="1"/>
    <col min="23" max="23" width="16.6640625" style="700" bestFit="1" customWidth="1"/>
    <col min="24" max="24" width="17.109375" style="700" bestFit="1" customWidth="1"/>
    <col min="25" max="25" width="16.6640625" style="700" bestFit="1" customWidth="1"/>
    <col min="26" max="26" width="21.5546875" style="700" bestFit="1" customWidth="1"/>
    <col min="27" max="27" width="16.21875" style="700" bestFit="1" customWidth="1"/>
    <col min="28" max="29" width="16.6640625" style="700" bestFit="1" customWidth="1"/>
    <col min="30" max="30" width="17.109375" style="700" bestFit="1" customWidth="1"/>
    <col min="31" max="34" width="17.109375" style="704" bestFit="1" customWidth="1"/>
    <col min="35" max="36" width="16.6640625" style="704" bestFit="1" customWidth="1"/>
    <col min="37" max="37" width="17.109375" style="704" bestFit="1" customWidth="1"/>
    <col min="38" max="38" width="16.6640625" style="704" bestFit="1" customWidth="1"/>
    <col min="39" max="42" width="17.109375" style="704" bestFit="1" customWidth="1"/>
    <col min="43" max="43" width="8.88671875" style="20" customWidth="1"/>
    <col min="44" max="250" width="8.88671875" style="28" customWidth="1"/>
    <col min="251" max="16384" width="8.77734375" style="28"/>
  </cols>
  <sheetData>
    <row r="1" spans="1:250" ht="30.4" customHeight="1">
      <c r="A1" s="6">
        <v>3</v>
      </c>
      <c r="B1" s="7" t="s">
        <v>15</v>
      </c>
      <c r="D1" s="699" t="s">
        <v>882</v>
      </c>
      <c r="E1" s="699"/>
      <c r="F1" s="699"/>
      <c r="G1" s="699"/>
      <c r="I1" s="701">
        <v>1997</v>
      </c>
      <c r="J1" s="701">
        <v>1998</v>
      </c>
      <c r="K1" s="701">
        <v>1999</v>
      </c>
      <c r="L1" s="701">
        <v>2000</v>
      </c>
      <c r="M1" s="701">
        <v>2001</v>
      </c>
      <c r="N1" s="702">
        <v>2002</v>
      </c>
      <c r="O1" s="702">
        <v>2003</v>
      </c>
      <c r="P1" s="702">
        <v>2004</v>
      </c>
      <c r="Q1" s="702">
        <v>2005</v>
      </c>
      <c r="R1" s="702">
        <v>2006</v>
      </c>
      <c r="S1" s="702">
        <v>2007</v>
      </c>
      <c r="T1" s="702">
        <v>2008</v>
      </c>
      <c r="U1" s="702">
        <v>2009</v>
      </c>
      <c r="V1" s="702">
        <v>2010</v>
      </c>
      <c r="W1" s="702">
        <v>2011</v>
      </c>
      <c r="X1" s="702">
        <v>2012</v>
      </c>
      <c r="Y1" s="702">
        <v>2013</v>
      </c>
      <c r="Z1" s="702">
        <v>2014</v>
      </c>
      <c r="AA1" s="702">
        <v>2015</v>
      </c>
      <c r="AB1" s="702">
        <v>2016</v>
      </c>
      <c r="AC1" s="702">
        <v>2017</v>
      </c>
      <c r="AD1" s="702">
        <v>2018</v>
      </c>
      <c r="AE1" s="702">
        <v>2019</v>
      </c>
      <c r="AF1" s="702">
        <v>2020</v>
      </c>
      <c r="AG1" s="702">
        <v>2021</v>
      </c>
      <c r="AH1" s="702">
        <v>2022</v>
      </c>
      <c r="AI1" s="702">
        <v>2023</v>
      </c>
      <c r="AJ1" s="702">
        <v>2024</v>
      </c>
      <c r="AK1" s="702">
        <v>2025</v>
      </c>
      <c r="AL1" s="702">
        <v>2026</v>
      </c>
      <c r="AM1" s="702">
        <v>2027</v>
      </c>
      <c r="AN1" s="702">
        <v>2028</v>
      </c>
      <c r="AO1" s="702">
        <v>2029</v>
      </c>
      <c r="AP1" s="702">
        <v>2030</v>
      </c>
      <c r="AR1" s="20"/>
      <c r="AS1" s="20"/>
      <c r="AT1" s="20"/>
      <c r="AU1" s="20"/>
      <c r="AV1" s="20"/>
      <c r="AW1" s="20"/>
      <c r="AX1" s="20"/>
      <c r="AY1" s="20"/>
      <c r="AZ1" s="20"/>
      <c r="BA1" s="20"/>
      <c r="BB1" s="20"/>
      <c r="BC1" s="20"/>
      <c r="BD1" s="20"/>
      <c r="BE1" s="20"/>
      <c r="BF1" s="20"/>
      <c r="BG1" s="20"/>
      <c r="BH1" s="20"/>
      <c r="BI1" s="20"/>
      <c r="BJ1" s="20"/>
      <c r="BK1" s="20"/>
      <c r="BL1" s="20"/>
      <c r="BM1" s="20"/>
      <c r="BN1" s="20"/>
      <c r="BO1" s="20"/>
      <c r="BP1" s="20"/>
      <c r="BQ1" s="20"/>
      <c r="BR1" s="20"/>
      <c r="BS1" s="20"/>
      <c r="BT1" s="20"/>
      <c r="BU1" s="20"/>
      <c r="BV1" s="20"/>
      <c r="BW1" s="20"/>
      <c r="BX1" s="20"/>
      <c r="BY1" s="20"/>
      <c r="BZ1" s="20"/>
      <c r="CA1" s="20"/>
    </row>
    <row r="2" spans="1:250" ht="15.6" customHeight="1">
      <c r="E2" s="703"/>
      <c r="F2" s="703"/>
      <c r="G2" s="703"/>
      <c r="M2" s="704"/>
      <c r="N2" s="704"/>
      <c r="O2" s="704"/>
      <c r="P2" s="704"/>
      <c r="Q2" s="705" t="s">
        <v>883</v>
      </c>
      <c r="R2" s="704"/>
      <c r="S2" s="704"/>
      <c r="T2" s="704"/>
      <c r="U2" s="704"/>
      <c r="V2" s="704"/>
      <c r="W2" s="704"/>
      <c r="X2" s="704"/>
      <c r="Y2" s="704"/>
      <c r="Z2" s="704"/>
      <c r="AA2" s="706">
        <v>6.2528514529554844</v>
      </c>
      <c r="AB2" s="706">
        <v>22.736002740570783</v>
      </c>
      <c r="AC2" s="706">
        <v>31.765659893473387</v>
      </c>
      <c r="AD2" s="706">
        <v>30.177988282260895</v>
      </c>
      <c r="AE2" s="706">
        <v>23.230645220776083</v>
      </c>
      <c r="AF2" s="706">
        <v>2.6806046422846319</v>
      </c>
      <c r="AG2" s="706">
        <v>-6.8296833110711574</v>
      </c>
      <c r="AH2" s="706">
        <v>-8.7762954292459483</v>
      </c>
      <c r="AI2" s="706">
        <v>-8.9088981028032297</v>
      </c>
      <c r="AJ2" s="706">
        <v>-7.8013168749051092</v>
      </c>
      <c r="AK2" s="706">
        <v>-4.8871408463740345</v>
      </c>
      <c r="AL2" s="706">
        <v>-3.0292447111926077</v>
      </c>
      <c r="AM2" s="706">
        <v>-2.5967393541278838</v>
      </c>
      <c r="AN2" s="706">
        <v>-2.8420217268691061</v>
      </c>
      <c r="AO2" s="706">
        <v>-2.8560503252205849</v>
      </c>
      <c r="AP2" s="706">
        <v>-3.4331538911590576</v>
      </c>
      <c r="AR2" s="20"/>
      <c r="AS2" s="20"/>
      <c r="AT2" s="20"/>
      <c r="AU2" s="20"/>
      <c r="AV2" s="20"/>
      <c r="AW2" s="20"/>
      <c r="AX2" s="20"/>
      <c r="AY2" s="20"/>
      <c r="AZ2" s="20"/>
      <c r="BA2" s="20"/>
      <c r="BB2" s="20"/>
      <c r="BC2" s="20"/>
      <c r="BD2" s="20"/>
      <c r="BE2" s="20"/>
      <c r="BF2" s="20"/>
      <c r="BG2" s="20"/>
      <c r="BH2" s="20"/>
      <c r="BI2" s="20"/>
      <c r="BJ2" s="20"/>
      <c r="BK2" s="20"/>
      <c r="BL2" s="20"/>
      <c r="BM2" s="20"/>
      <c r="BN2" s="20"/>
      <c r="BO2" s="20"/>
      <c r="BP2" s="20"/>
      <c r="BQ2" s="20"/>
      <c r="BR2" s="20"/>
      <c r="BS2" s="20"/>
      <c r="BT2" s="20"/>
      <c r="BU2" s="20"/>
      <c r="BV2" s="20"/>
      <c r="BW2" s="20"/>
      <c r="BX2" s="20"/>
      <c r="BY2" s="20"/>
      <c r="BZ2" s="20"/>
      <c r="CA2" s="20"/>
    </row>
    <row r="3" spans="1:250" ht="17.649999999999999" customHeight="1">
      <c r="A3" s="9" t="s">
        <v>18</v>
      </c>
      <c r="D3" s="704"/>
      <c r="E3" s="704"/>
      <c r="F3" s="704"/>
      <c r="G3" s="704"/>
      <c r="N3" s="703" t="s">
        <v>884</v>
      </c>
      <c r="P3" s="704"/>
      <c r="Q3" s="705" t="s">
        <v>885</v>
      </c>
      <c r="R3" s="704"/>
      <c r="S3" s="704"/>
      <c r="T3" s="704"/>
      <c r="U3" s="704"/>
      <c r="V3" s="704"/>
      <c r="W3" s="704"/>
      <c r="X3" s="704"/>
      <c r="Y3" s="704"/>
      <c r="Z3" s="704"/>
      <c r="AA3" s="707">
        <v>1.0396948288513426E-2</v>
      </c>
      <c r="AB3" s="707">
        <v>9.7019210479738875E-3</v>
      </c>
      <c r="AC3" s="707">
        <v>2.9731010876221962E-2</v>
      </c>
      <c r="AD3" s="707">
        <v>3.0414967190530561E-2</v>
      </c>
      <c r="AE3" s="707">
        <v>5.0190515602771969E-2</v>
      </c>
      <c r="AF3" s="707">
        <v>5.0362258533846224E-2</v>
      </c>
      <c r="AG3" s="707">
        <v>4.9673985201569251E-2</v>
      </c>
      <c r="AH3" s="707">
        <v>4.9648467336135108E-2</v>
      </c>
      <c r="AI3" s="707">
        <v>5.0313065476385421E-2</v>
      </c>
      <c r="AJ3" s="707">
        <v>4.9652420552365149E-2</v>
      </c>
      <c r="AK3" s="707">
        <v>5.867485842646538E-3</v>
      </c>
      <c r="AL3" s="707">
        <v>0.43913237012188788</v>
      </c>
      <c r="AM3" s="707">
        <v>0.1832197801633185</v>
      </c>
      <c r="AN3" s="707">
        <v>8.1710329427070655E-2</v>
      </c>
      <c r="AO3" s="707">
        <v>-0.14407978534876431</v>
      </c>
      <c r="AP3" s="707">
        <v>-5.2874559318983383E-2</v>
      </c>
      <c r="AR3" s="20"/>
      <c r="AS3" s="20"/>
      <c r="AT3" s="20"/>
      <c r="AU3" s="20"/>
      <c r="AV3" s="20"/>
      <c r="AW3" s="20"/>
      <c r="AX3" s="20"/>
      <c r="AY3" s="20"/>
      <c r="AZ3" s="20"/>
      <c r="BA3" s="20"/>
      <c r="BB3" s="20"/>
      <c r="BC3" s="20"/>
      <c r="BD3" s="20"/>
      <c r="BE3" s="20"/>
      <c r="BF3" s="20"/>
      <c r="BG3" s="20"/>
      <c r="BH3" s="20"/>
      <c r="BI3" s="20"/>
      <c r="BJ3" s="20"/>
      <c r="BK3" s="20"/>
      <c r="BL3" s="20"/>
      <c r="BM3" s="20"/>
      <c r="BN3" s="20"/>
      <c r="BO3" s="20"/>
      <c r="BP3" s="20"/>
      <c r="BQ3" s="20"/>
      <c r="BR3" s="20"/>
      <c r="BS3" s="20"/>
      <c r="BT3" s="20"/>
      <c r="BU3" s="20"/>
      <c r="BV3" s="20"/>
      <c r="BW3" s="20"/>
      <c r="BX3" s="20"/>
      <c r="BY3" s="20"/>
      <c r="BZ3" s="20"/>
      <c r="CA3" s="20"/>
    </row>
    <row r="4" spans="1:250" ht="17.649999999999999" customHeight="1">
      <c r="A4" s="10">
        <v>0</v>
      </c>
      <c r="B4" s="421" t="s">
        <v>20</v>
      </c>
      <c r="D4" s="704"/>
      <c r="E4" s="704"/>
      <c r="F4" s="704"/>
      <c r="G4" s="704"/>
      <c r="N4" s="708" t="s">
        <v>886</v>
      </c>
      <c r="P4" s="709" t="s">
        <v>887</v>
      </c>
      <c r="Q4" s="710"/>
      <c r="R4" s="710"/>
      <c r="S4" s="710"/>
      <c r="T4" s="710"/>
      <c r="U4" s="710"/>
      <c r="V4" s="710"/>
      <c r="W4" s="710"/>
      <c r="X4" s="710"/>
      <c r="Y4" s="710"/>
      <c r="Z4" s="710"/>
      <c r="AA4" s="711">
        <v>-5.2480056365311611E-3</v>
      </c>
      <c r="AB4" s="711">
        <v>-7.7300062701470829E-3</v>
      </c>
      <c r="AC4" s="711">
        <v>2.7075937923553006E-3</v>
      </c>
      <c r="AD4" s="711">
        <v>2.8199871376273222E-3</v>
      </c>
      <c r="AE4" s="711">
        <v>3.442998548871401E-2</v>
      </c>
      <c r="AF4" s="711">
        <v>4.1523987982145627E-2</v>
      </c>
      <c r="AG4" s="711">
        <v>3.3459999502665649E-2</v>
      </c>
      <c r="AH4" s="711">
        <v>3.2260995852539054E-2</v>
      </c>
      <c r="AI4" s="711">
        <v>3.3799996326706605E-2</v>
      </c>
      <c r="AJ4" s="711">
        <v>3.8929995559556119E-2</v>
      </c>
      <c r="AK4" s="711">
        <v>1.4999998966231942E-2</v>
      </c>
      <c r="AL4" s="711">
        <v>0.71499998425133526</v>
      </c>
      <c r="AM4" s="711">
        <v>0.73899998399429023</v>
      </c>
      <c r="AN4" s="711">
        <v>0.8269999825861305</v>
      </c>
      <c r="AO4" s="711">
        <v>0.92209998062753584</v>
      </c>
      <c r="AP4" s="711">
        <v>0.99999998230487108</v>
      </c>
      <c r="AR4" s="20"/>
      <c r="AS4" s="20"/>
      <c r="AT4" s="20"/>
      <c r="AU4" s="20"/>
      <c r="AV4" s="20"/>
      <c r="AW4" s="20"/>
      <c r="AX4" s="20"/>
      <c r="AY4" s="20"/>
      <c r="AZ4" s="20"/>
      <c r="BA4" s="20"/>
      <c r="BB4" s="20"/>
      <c r="BC4" s="20"/>
      <c r="BD4" s="20"/>
      <c r="BE4" s="20"/>
      <c r="BF4" s="20"/>
      <c r="BG4" s="20"/>
      <c r="BH4" s="20"/>
      <c r="BI4" s="20"/>
      <c r="BJ4" s="20"/>
      <c r="BK4" s="20"/>
      <c r="BL4" s="20"/>
      <c r="BM4" s="20"/>
      <c r="BN4" s="20"/>
      <c r="BO4" s="20"/>
      <c r="BP4" s="20"/>
      <c r="BQ4" s="20"/>
      <c r="BR4" s="20"/>
      <c r="BS4" s="20"/>
      <c r="BT4" s="20"/>
      <c r="BU4" s="20"/>
      <c r="BV4" s="20"/>
      <c r="BW4" s="20"/>
      <c r="BX4" s="20"/>
      <c r="BY4" s="20"/>
      <c r="BZ4" s="20"/>
      <c r="CA4" s="20"/>
    </row>
    <row r="5" spans="1:250" ht="17.649999999999999" customHeight="1">
      <c r="A5" s="425"/>
      <c r="B5" s="425"/>
      <c r="D5" s="712"/>
      <c r="E5" s="712"/>
      <c r="F5" s="712"/>
      <c r="M5" s="704"/>
      <c r="N5" s="704"/>
      <c r="O5" s="704"/>
      <c r="P5" s="709" t="s">
        <v>888</v>
      </c>
      <c r="Q5" s="713"/>
      <c r="R5" s="713"/>
      <c r="S5" s="713"/>
      <c r="T5" s="713"/>
      <c r="U5" s="713"/>
      <c r="V5" s="713"/>
      <c r="W5" s="713"/>
      <c r="X5" s="713"/>
      <c r="Y5" s="713"/>
      <c r="Z5" s="713"/>
      <c r="AA5" s="713">
        <v>20</v>
      </c>
      <c r="AB5" s="713">
        <v>20</v>
      </c>
      <c r="AC5" s="713">
        <v>20</v>
      </c>
      <c r="AD5" s="713">
        <v>20</v>
      </c>
      <c r="AE5" s="713">
        <v>20</v>
      </c>
      <c r="AF5" s="713">
        <v>20</v>
      </c>
      <c r="AG5" s="713">
        <v>20</v>
      </c>
      <c r="AH5" s="713">
        <v>20</v>
      </c>
      <c r="AI5" s="713">
        <v>20</v>
      </c>
      <c r="AJ5" s="713">
        <v>20</v>
      </c>
      <c r="AK5" s="713">
        <v>20</v>
      </c>
      <c r="AL5" s="713">
        <v>20</v>
      </c>
      <c r="AM5" s="713">
        <v>20</v>
      </c>
      <c r="AN5" s="713">
        <v>20</v>
      </c>
      <c r="AO5" s="713">
        <v>20</v>
      </c>
      <c r="AP5" s="713">
        <v>20</v>
      </c>
      <c r="AR5" s="20"/>
      <c r="AS5" s="20"/>
      <c r="AT5" s="20"/>
      <c r="AU5" s="20"/>
      <c r="AV5" s="20"/>
      <c r="AW5" s="20"/>
      <c r="AX5" s="20"/>
      <c r="AY5" s="20"/>
      <c r="AZ5" s="20"/>
      <c r="BA5" s="20"/>
      <c r="BB5" s="20"/>
      <c r="BC5" s="20"/>
      <c r="BD5" s="20"/>
      <c r="BE5" s="20"/>
      <c r="BF5" s="20"/>
      <c r="BG5" s="20"/>
      <c r="BH5" s="20"/>
      <c r="BI5" s="20"/>
      <c r="BJ5" s="20"/>
      <c r="BK5" s="20"/>
      <c r="BL5" s="20"/>
      <c r="BM5" s="20"/>
      <c r="BN5" s="20"/>
      <c r="BO5" s="20"/>
      <c r="BP5" s="20"/>
      <c r="BQ5" s="20"/>
      <c r="BR5" s="20"/>
      <c r="BS5" s="20"/>
      <c r="BT5" s="20"/>
      <c r="BU5" s="20"/>
      <c r="BV5" s="20"/>
      <c r="BW5" s="20"/>
      <c r="BX5" s="20"/>
      <c r="BY5" s="20"/>
      <c r="BZ5" s="20"/>
      <c r="CA5" s="20"/>
    </row>
    <row r="6" spans="1:250" ht="17.649999999999999" customHeight="1">
      <c r="A6" s="425"/>
      <c r="B6" s="425"/>
      <c r="D6" s="712"/>
      <c r="E6" s="712"/>
      <c r="F6" s="712"/>
      <c r="M6" s="704"/>
      <c r="N6" s="704"/>
      <c r="O6" s="704"/>
      <c r="P6" s="709" t="s">
        <v>889</v>
      </c>
      <c r="Q6" s="714"/>
      <c r="R6" s="714"/>
      <c r="S6" s="714"/>
      <c r="T6" s="714"/>
      <c r="U6" s="714"/>
      <c r="V6" s="714"/>
      <c r="W6" s="715"/>
      <c r="X6" s="715"/>
      <c r="Y6" s="715"/>
      <c r="Z6" s="715"/>
      <c r="AA6" s="715">
        <v>0.01</v>
      </c>
      <c r="AB6" s="715">
        <v>0.01</v>
      </c>
      <c r="AC6" s="715">
        <v>0.03</v>
      </c>
      <c r="AD6" s="715">
        <v>0.03</v>
      </c>
      <c r="AE6" s="715">
        <v>0.05</v>
      </c>
      <c r="AF6" s="715">
        <v>0.05</v>
      </c>
      <c r="AG6" s="715">
        <v>0.05</v>
      </c>
      <c r="AH6" s="715">
        <v>0.05</v>
      </c>
      <c r="AI6" s="715">
        <v>0.05</v>
      </c>
      <c r="AJ6" s="715">
        <v>0.05</v>
      </c>
      <c r="AK6" s="715">
        <v>0.03</v>
      </c>
      <c r="AL6" s="715">
        <v>0.03</v>
      </c>
      <c r="AM6" s="715">
        <v>0.03</v>
      </c>
      <c r="AN6" s="715">
        <v>0.03</v>
      </c>
      <c r="AO6" s="715">
        <v>0.03</v>
      </c>
      <c r="AP6" s="715">
        <v>0.03</v>
      </c>
      <c r="AR6" s="20"/>
      <c r="AS6" s="20"/>
      <c r="AT6" s="20"/>
      <c r="AU6" s="20"/>
      <c r="AV6" s="20"/>
      <c r="AW6" s="20"/>
      <c r="AX6" s="20"/>
      <c r="AY6" s="20"/>
      <c r="AZ6" s="20"/>
      <c r="BA6" s="20"/>
      <c r="BB6" s="20"/>
      <c r="BC6" s="20"/>
      <c r="BD6" s="20"/>
      <c r="BE6" s="20"/>
      <c r="BF6" s="20"/>
      <c r="BG6" s="20"/>
      <c r="BH6" s="20"/>
      <c r="BI6" s="20"/>
      <c r="BJ6" s="20"/>
      <c r="BK6" s="20"/>
      <c r="BL6" s="20"/>
      <c r="BM6" s="20"/>
      <c r="BN6" s="20"/>
      <c r="BO6" s="20"/>
      <c r="BP6" s="20"/>
      <c r="BQ6" s="20"/>
      <c r="BR6" s="20"/>
      <c r="BS6" s="20"/>
      <c r="BT6" s="20"/>
      <c r="BU6" s="20"/>
      <c r="BV6" s="20"/>
      <c r="BW6" s="20"/>
      <c r="BX6" s="20"/>
      <c r="BY6" s="20"/>
      <c r="BZ6" s="20"/>
      <c r="CA6" s="20"/>
    </row>
    <row r="7" spans="1:250" ht="17.649999999999999" customHeight="1">
      <c r="A7" s="425"/>
      <c r="B7" s="425"/>
      <c r="D7" s="712"/>
      <c r="E7" s="712"/>
      <c r="F7" s="712"/>
      <c r="M7" s="704"/>
      <c r="N7" s="704"/>
      <c r="O7" s="704"/>
      <c r="P7" s="705"/>
      <c r="Q7" s="698"/>
      <c r="R7" s="698"/>
      <c r="S7" s="698"/>
      <c r="T7" s="698"/>
      <c r="U7" s="698"/>
      <c r="V7" s="698"/>
      <c r="W7" s="698"/>
      <c r="X7" s="698"/>
      <c r="Y7" s="698"/>
      <c r="Z7" s="698"/>
      <c r="AA7" s="698"/>
      <c r="AB7" s="698"/>
      <c r="AC7" s="698"/>
      <c r="AD7" s="698"/>
      <c r="AE7" s="698"/>
      <c r="AF7" s="698"/>
      <c r="AG7" s="698"/>
      <c r="AH7" s="698"/>
      <c r="AI7" s="698"/>
      <c r="AJ7" s="698"/>
      <c r="AK7" s="698"/>
      <c r="AL7" s="698"/>
      <c r="AM7" s="698"/>
      <c r="AN7" s="698"/>
      <c r="AO7" s="698"/>
      <c r="AP7" s="698"/>
      <c r="AR7" s="20"/>
      <c r="AS7" s="20"/>
      <c r="AT7" s="20"/>
      <c r="AU7" s="20"/>
      <c r="AV7" s="20"/>
      <c r="AW7" s="20"/>
      <c r="AX7" s="20"/>
      <c r="AY7" s="20"/>
      <c r="AZ7" s="20"/>
      <c r="BA7" s="20"/>
      <c r="BB7" s="20"/>
      <c r="BC7" s="20"/>
      <c r="BD7" s="20"/>
      <c r="BE7" s="20"/>
      <c r="BF7" s="20"/>
      <c r="BG7" s="20"/>
      <c r="BH7" s="20"/>
      <c r="BI7" s="20"/>
      <c r="BJ7" s="20"/>
      <c r="BK7" s="20"/>
      <c r="BL7" s="20"/>
      <c r="BM7" s="20"/>
      <c r="BN7" s="20"/>
      <c r="BO7" s="20"/>
      <c r="BP7" s="20"/>
      <c r="BQ7" s="20"/>
      <c r="BR7" s="20"/>
      <c r="BS7" s="20"/>
      <c r="BT7" s="20"/>
      <c r="BU7" s="20"/>
      <c r="BV7" s="20"/>
      <c r="BW7" s="20"/>
      <c r="BX7" s="20"/>
      <c r="BY7" s="20"/>
      <c r="BZ7" s="20"/>
      <c r="CA7" s="20"/>
    </row>
    <row r="8" spans="1:250" ht="13.9" customHeight="1">
      <c r="A8" s="428" t="s">
        <v>596</v>
      </c>
      <c r="B8" s="716"/>
      <c r="E8" s="709"/>
      <c r="F8" s="709"/>
      <c r="M8" s="704"/>
      <c r="N8" s="704"/>
      <c r="O8" s="704"/>
      <c r="P8" s="717" t="s">
        <v>890</v>
      </c>
      <c r="U8" s="704"/>
      <c r="V8" s="704"/>
      <c r="W8" s="704"/>
      <c r="X8" s="704"/>
      <c r="Y8" s="704"/>
      <c r="Z8" s="704"/>
      <c r="AA8" s="718">
        <v>100</v>
      </c>
      <c r="AB8" s="718">
        <v>100</v>
      </c>
      <c r="AC8" s="718">
        <v>100</v>
      </c>
      <c r="AD8" s="718">
        <v>100</v>
      </c>
      <c r="AE8" s="718">
        <v>100</v>
      </c>
      <c r="AF8" s="718">
        <v>100</v>
      </c>
      <c r="AG8" s="718">
        <v>100</v>
      </c>
      <c r="AH8" s="718">
        <v>100</v>
      </c>
      <c r="AI8" s="718">
        <v>100</v>
      </c>
      <c r="AJ8" s="718">
        <v>100</v>
      </c>
      <c r="AK8" s="718">
        <v>100</v>
      </c>
      <c r="AL8" s="718">
        <v>100</v>
      </c>
      <c r="AM8" s="718">
        <v>100</v>
      </c>
      <c r="AN8" s="718">
        <v>100</v>
      </c>
      <c r="AO8" s="718">
        <v>100</v>
      </c>
      <c r="AP8" s="718">
        <v>100</v>
      </c>
      <c r="AR8" s="20"/>
      <c r="AS8" s="20"/>
      <c r="AT8" s="20"/>
      <c r="AU8" s="20"/>
      <c r="AV8" s="20"/>
      <c r="AW8" s="20"/>
      <c r="AX8" s="20"/>
      <c r="AY8" s="20"/>
      <c r="AZ8" s="20"/>
      <c r="BA8" s="20"/>
      <c r="BB8" s="20"/>
      <c r="BC8" s="20"/>
      <c r="BD8" s="20"/>
      <c r="BE8" s="20"/>
      <c r="BF8" s="20"/>
      <c r="BG8" s="20"/>
      <c r="BH8" s="20"/>
      <c r="BI8" s="20"/>
      <c r="BJ8" s="20"/>
      <c r="BK8" s="20"/>
      <c r="BL8" s="20"/>
      <c r="BM8" s="20"/>
      <c r="BN8" s="20"/>
      <c r="BO8" s="20"/>
      <c r="BP8" s="20"/>
      <c r="BQ8" s="20"/>
      <c r="BR8" s="20"/>
      <c r="BS8" s="20"/>
      <c r="BT8" s="20"/>
      <c r="BU8" s="20"/>
      <c r="BV8" s="20"/>
      <c r="BW8" s="20"/>
      <c r="BX8" s="20"/>
      <c r="BY8" s="20"/>
      <c r="BZ8" s="20"/>
      <c r="CA8" s="20"/>
    </row>
    <row r="9" spans="1:250" ht="13.9" customHeight="1">
      <c r="A9" s="432" t="s">
        <v>891</v>
      </c>
      <c r="B9" s="433">
        <v>0</v>
      </c>
      <c r="E9" s="709"/>
      <c r="F9" s="709"/>
      <c r="M9" s="704"/>
      <c r="P9" s="717" t="s">
        <v>892</v>
      </c>
      <c r="R9" s="704"/>
      <c r="U9" s="704"/>
      <c r="V9" s="704"/>
      <c r="W9" s="704"/>
      <c r="X9" s="704"/>
      <c r="Y9" s="704"/>
      <c r="Z9" s="704"/>
      <c r="AA9" s="718">
        <v>100</v>
      </c>
      <c r="AB9" s="718">
        <v>100</v>
      </c>
      <c r="AC9" s="718">
        <v>100</v>
      </c>
      <c r="AD9" s="718">
        <v>100</v>
      </c>
      <c r="AE9" s="718">
        <v>100</v>
      </c>
      <c r="AF9" s="718">
        <v>100</v>
      </c>
      <c r="AG9" s="718">
        <v>100</v>
      </c>
      <c r="AH9" s="718">
        <v>100</v>
      </c>
      <c r="AI9" s="718">
        <v>100</v>
      </c>
      <c r="AJ9" s="718">
        <v>100</v>
      </c>
      <c r="AK9" s="718">
        <v>100</v>
      </c>
      <c r="AL9" s="718">
        <v>100</v>
      </c>
      <c r="AM9" s="718">
        <v>100</v>
      </c>
      <c r="AN9" s="718">
        <v>100</v>
      </c>
      <c r="AO9" s="718">
        <v>100</v>
      </c>
      <c r="AP9" s="718">
        <v>100</v>
      </c>
      <c r="AZ9" s="20"/>
      <c r="BA9" s="20"/>
      <c r="BB9" s="20"/>
      <c r="BC9" s="20"/>
      <c r="BD9" s="20"/>
      <c r="BE9" s="20"/>
      <c r="BF9" s="20"/>
      <c r="BG9" s="20"/>
      <c r="BH9" s="20"/>
      <c r="BI9" s="20"/>
      <c r="BJ9" s="20"/>
      <c r="BK9" s="20"/>
      <c r="BL9" s="20"/>
      <c r="BM9" s="20"/>
      <c r="BN9" s="20"/>
      <c r="BO9" s="20"/>
      <c r="BP9" s="20"/>
      <c r="BQ9" s="20"/>
      <c r="BR9" s="20"/>
      <c r="BS9" s="20"/>
      <c r="BT9" s="20"/>
      <c r="BU9" s="20"/>
      <c r="BV9" s="20"/>
      <c r="BW9" s="20"/>
      <c r="BX9" s="20"/>
      <c r="BY9" s="20"/>
      <c r="BZ9" s="20"/>
      <c r="CA9" s="20"/>
    </row>
    <row r="10" spans="1:250" s="73" customFormat="1" ht="13.9" customHeight="1">
      <c r="A10" s="437" t="s">
        <v>893</v>
      </c>
      <c r="B10" s="719">
        <v>0</v>
      </c>
      <c r="C10" s="698"/>
      <c r="D10" s="79"/>
      <c r="E10" s="79"/>
      <c r="F10" s="79"/>
      <c r="J10" s="700"/>
      <c r="M10" s="712"/>
      <c r="P10" s="717" t="s">
        <v>894</v>
      </c>
      <c r="Q10" s="704"/>
      <c r="R10" s="704"/>
      <c r="S10" s="704"/>
      <c r="T10" s="704"/>
      <c r="U10" s="704"/>
      <c r="V10" s="704"/>
      <c r="W10" s="704"/>
      <c r="X10" s="704"/>
      <c r="Y10" s="704"/>
      <c r="Z10" s="704"/>
      <c r="AA10" s="718">
        <v>10000</v>
      </c>
      <c r="AB10" s="718">
        <v>10000</v>
      </c>
      <c r="AC10" s="718">
        <v>10000</v>
      </c>
      <c r="AD10" s="718">
        <v>10000</v>
      </c>
      <c r="AE10" s="718">
        <v>10000</v>
      </c>
      <c r="AF10" s="718">
        <v>10000</v>
      </c>
      <c r="AG10" s="718">
        <v>10000</v>
      </c>
      <c r="AH10" s="718">
        <v>10000</v>
      </c>
      <c r="AI10" s="718">
        <v>10000</v>
      </c>
      <c r="AJ10" s="718">
        <v>10000</v>
      </c>
      <c r="AK10" s="718">
        <v>10000</v>
      </c>
      <c r="AL10" s="718">
        <v>10000</v>
      </c>
      <c r="AM10" s="718">
        <v>10000</v>
      </c>
      <c r="AN10" s="718">
        <v>10000</v>
      </c>
      <c r="AO10" s="718">
        <v>10000</v>
      </c>
      <c r="AP10" s="718">
        <v>10000</v>
      </c>
      <c r="AQ10" s="20"/>
      <c r="AR10" s="20"/>
      <c r="AS10" s="20"/>
      <c r="AT10" s="20"/>
      <c r="AU10" s="20"/>
      <c r="AV10" s="20"/>
      <c r="AW10" s="20"/>
      <c r="AX10" s="20"/>
      <c r="AY10" s="20"/>
      <c r="AZ10" s="79"/>
      <c r="BA10" s="79"/>
      <c r="BB10" s="79"/>
      <c r="BC10" s="79"/>
      <c r="BD10" s="79"/>
      <c r="BE10" s="79"/>
      <c r="BF10" s="79"/>
      <c r="BG10" s="79"/>
      <c r="BH10" s="79"/>
      <c r="BI10" s="79"/>
      <c r="BJ10" s="79"/>
      <c r="BK10" s="79"/>
      <c r="BL10" s="79"/>
      <c r="BM10" s="79"/>
      <c r="BN10" s="79"/>
      <c r="BO10" s="79"/>
      <c r="BP10" s="79"/>
      <c r="BQ10" s="79"/>
      <c r="BR10" s="79"/>
      <c r="BS10" s="79"/>
      <c r="BT10" s="79"/>
      <c r="BU10" s="79"/>
      <c r="BV10" s="79"/>
      <c r="BW10" s="79"/>
      <c r="BX10" s="79"/>
      <c r="BY10" s="79"/>
      <c r="BZ10" s="79"/>
      <c r="CA10" s="79"/>
    </row>
    <row r="11" spans="1:250" s="73" customFormat="1" ht="13.9" customHeight="1">
      <c r="A11" s="437"/>
      <c r="B11" s="719"/>
      <c r="C11" s="698"/>
      <c r="D11" s="79"/>
      <c r="E11" s="79"/>
      <c r="F11" s="79"/>
      <c r="G11" s="709"/>
      <c r="H11" s="709"/>
      <c r="I11" s="709"/>
      <c r="J11" s="700"/>
      <c r="K11" s="709"/>
      <c r="L11" s="709"/>
      <c r="M11" s="712"/>
      <c r="N11" s="709"/>
      <c r="O11" s="691"/>
      <c r="P11" s="717" t="s">
        <v>895</v>
      </c>
      <c r="Q11" s="704"/>
      <c r="R11" s="704"/>
      <c r="S11" s="704"/>
      <c r="T11" s="704"/>
      <c r="U11" s="704"/>
      <c r="V11" s="704"/>
      <c r="W11" s="704"/>
      <c r="X11" s="704"/>
      <c r="Y11" s="704"/>
      <c r="Z11" s="704"/>
      <c r="AA11" s="718">
        <v>10000</v>
      </c>
      <c r="AB11" s="718">
        <v>10000</v>
      </c>
      <c r="AC11" s="718">
        <v>10000</v>
      </c>
      <c r="AD11" s="718">
        <v>10000</v>
      </c>
      <c r="AE11" s="718">
        <v>10000</v>
      </c>
      <c r="AF11" s="718">
        <v>10000</v>
      </c>
      <c r="AG11" s="718">
        <v>10000</v>
      </c>
      <c r="AH11" s="718">
        <v>10000</v>
      </c>
      <c r="AI11" s="718">
        <v>10000</v>
      </c>
      <c r="AJ11" s="718">
        <v>10000</v>
      </c>
      <c r="AK11" s="718">
        <v>10000</v>
      </c>
      <c r="AL11" s="718">
        <v>10000</v>
      </c>
      <c r="AM11" s="718">
        <v>10000</v>
      </c>
      <c r="AN11" s="718">
        <v>10000</v>
      </c>
      <c r="AO11" s="718">
        <v>10000</v>
      </c>
      <c r="AP11" s="718">
        <v>10000</v>
      </c>
      <c r="AQ11" s="20"/>
      <c r="AR11" s="20"/>
      <c r="AS11" s="20"/>
      <c r="AT11" s="20"/>
      <c r="AU11" s="20"/>
      <c r="AV11" s="20"/>
      <c r="AW11" s="20"/>
      <c r="AX11" s="20"/>
      <c r="AY11" s="20"/>
      <c r="AZ11" s="79"/>
      <c r="BA11" s="79"/>
      <c r="BB11" s="79"/>
      <c r="BC11" s="79"/>
      <c r="BD11" s="79"/>
      <c r="BE11" s="79"/>
      <c r="BF11" s="79"/>
      <c r="BG11" s="79"/>
      <c r="BH11" s="79"/>
      <c r="BI11" s="79"/>
      <c r="BJ11" s="79"/>
      <c r="BK11" s="79"/>
      <c r="BL11" s="79"/>
      <c r="BM11" s="79"/>
      <c r="BN11" s="79"/>
      <c r="BO11" s="79"/>
      <c r="BP11" s="79"/>
      <c r="BQ11" s="79"/>
      <c r="BR11" s="79"/>
      <c r="BS11" s="79"/>
      <c r="BT11" s="79"/>
      <c r="BU11" s="79"/>
      <c r="BV11" s="79"/>
      <c r="BW11" s="79"/>
      <c r="BX11" s="79"/>
      <c r="BY11" s="79"/>
      <c r="BZ11" s="79"/>
      <c r="CA11" s="79"/>
    </row>
    <row r="12" spans="1:250" s="73" customFormat="1" ht="13.9" customHeight="1">
      <c r="A12" s="437"/>
      <c r="B12" s="719"/>
      <c r="C12" s="698"/>
      <c r="D12" s="79"/>
      <c r="E12" s="79"/>
      <c r="F12" s="28"/>
      <c r="G12" s="720" t="s">
        <v>896</v>
      </c>
      <c r="H12" s="709"/>
      <c r="I12" s="709"/>
      <c r="J12" s="700"/>
      <c r="K12" s="709"/>
      <c r="L12" s="709"/>
      <c r="M12" s="712"/>
      <c r="N12" s="709"/>
      <c r="O12" s="691"/>
      <c r="P12" s="717" t="s">
        <v>897</v>
      </c>
      <c r="Q12" s="704"/>
      <c r="R12" s="704"/>
      <c r="S12" s="704"/>
      <c r="T12" s="704"/>
      <c r="U12" s="704"/>
      <c r="V12" s="704"/>
      <c r="W12" s="704"/>
      <c r="X12" s="704"/>
      <c r="Y12" s="704"/>
      <c r="Z12" s="704"/>
      <c r="AA12" s="718">
        <v>50000000</v>
      </c>
      <c r="AB12" s="718">
        <v>50000000</v>
      </c>
      <c r="AC12" s="718">
        <v>50000000</v>
      </c>
      <c r="AD12" s="718">
        <v>50000000</v>
      </c>
      <c r="AE12" s="718">
        <v>50000000</v>
      </c>
      <c r="AF12" s="718">
        <v>50000000</v>
      </c>
      <c r="AG12" s="718">
        <v>50000000</v>
      </c>
      <c r="AH12" s="718">
        <v>50000000</v>
      </c>
      <c r="AI12" s="718">
        <v>50000000</v>
      </c>
      <c r="AJ12" s="718">
        <v>50000000</v>
      </c>
      <c r="AK12" s="718">
        <v>50000000</v>
      </c>
      <c r="AL12" s="718">
        <v>50000000</v>
      </c>
      <c r="AM12" s="718">
        <v>50000000</v>
      </c>
      <c r="AN12" s="718">
        <v>50000000</v>
      </c>
      <c r="AO12" s="718">
        <v>50000000</v>
      </c>
      <c r="AP12" s="718">
        <v>50000000</v>
      </c>
      <c r="AQ12" s="20"/>
      <c r="AR12" s="20"/>
      <c r="AS12" s="20"/>
      <c r="AT12" s="20"/>
      <c r="AU12" s="20"/>
      <c r="AV12" s="20"/>
      <c r="AW12" s="20"/>
      <c r="AX12" s="20"/>
      <c r="AY12" s="20"/>
      <c r="AZ12" s="79"/>
      <c r="BA12" s="79"/>
      <c r="BB12" s="79"/>
      <c r="BC12" s="79"/>
      <c r="BD12" s="79"/>
      <c r="BE12" s="79"/>
      <c r="BF12" s="79"/>
      <c r="BG12" s="79"/>
      <c r="BH12" s="79"/>
      <c r="BI12" s="79"/>
      <c r="BJ12" s="79"/>
      <c r="BK12" s="79"/>
      <c r="BL12" s="79"/>
      <c r="BM12" s="79"/>
      <c r="BN12" s="79"/>
      <c r="BO12" s="79"/>
      <c r="BP12" s="79"/>
      <c r="BQ12" s="79"/>
      <c r="BR12" s="79"/>
      <c r="BS12" s="79"/>
      <c r="BT12" s="79"/>
      <c r="BU12" s="79"/>
      <c r="BV12" s="79"/>
      <c r="BW12" s="79"/>
      <c r="BX12" s="79"/>
      <c r="BY12" s="79"/>
      <c r="BZ12" s="79"/>
      <c r="CA12" s="79"/>
    </row>
    <row r="13" spans="1:250" s="73" customFormat="1" ht="13.9" customHeight="1">
      <c r="A13" s="437"/>
      <c r="B13" s="719"/>
      <c r="C13" s="698"/>
      <c r="D13" s="79"/>
      <c r="E13" s="721"/>
      <c r="F13" s="722" t="s">
        <v>898</v>
      </c>
      <c r="G13" s="723">
        <v>2015</v>
      </c>
      <c r="H13" s="709"/>
      <c r="I13" s="709"/>
      <c r="J13" s="700"/>
      <c r="K13" s="709"/>
      <c r="L13" s="709"/>
      <c r="M13" s="712"/>
      <c r="N13" s="709"/>
      <c r="O13" s="691"/>
      <c r="P13" s="717" t="s">
        <v>899</v>
      </c>
      <c r="Q13" s="704"/>
      <c r="R13" s="704"/>
      <c r="S13" s="704"/>
      <c r="T13" s="704"/>
      <c r="U13" s="704"/>
      <c r="V13" s="704"/>
      <c r="W13" s="704"/>
      <c r="X13" s="704"/>
      <c r="Y13" s="704"/>
      <c r="Z13" s="704"/>
      <c r="AA13" s="718">
        <v>50000000</v>
      </c>
      <c r="AB13" s="718">
        <v>50000000</v>
      </c>
      <c r="AC13" s="718">
        <v>50000000</v>
      </c>
      <c r="AD13" s="718">
        <v>50000000</v>
      </c>
      <c r="AE13" s="718">
        <v>50000000</v>
      </c>
      <c r="AF13" s="718">
        <v>50000000</v>
      </c>
      <c r="AG13" s="718">
        <v>50000000</v>
      </c>
      <c r="AH13" s="718">
        <v>50000000</v>
      </c>
      <c r="AI13" s="718">
        <v>50000000</v>
      </c>
      <c r="AJ13" s="718">
        <v>50000000</v>
      </c>
      <c r="AK13" s="718">
        <v>50000000</v>
      </c>
      <c r="AL13" s="718">
        <v>50000000</v>
      </c>
      <c r="AM13" s="718">
        <v>50000000</v>
      </c>
      <c r="AN13" s="718">
        <v>50000000</v>
      </c>
      <c r="AO13" s="718">
        <v>50000000</v>
      </c>
      <c r="AP13" s="718">
        <v>50000000</v>
      </c>
      <c r="AQ13" s="20"/>
      <c r="AR13" s="20"/>
      <c r="AS13" s="20"/>
      <c r="AT13" s="20"/>
      <c r="AU13" s="20"/>
      <c r="AV13" s="20"/>
      <c r="AW13" s="20"/>
      <c r="AX13" s="20"/>
      <c r="AY13" s="20"/>
      <c r="AZ13" s="79"/>
      <c r="BA13" s="79"/>
      <c r="BB13" s="79"/>
      <c r="BC13" s="79"/>
      <c r="BD13" s="79"/>
      <c r="BE13" s="79"/>
      <c r="BF13" s="79"/>
      <c r="BG13" s="79"/>
      <c r="BH13" s="79"/>
      <c r="BI13" s="79"/>
      <c r="BJ13" s="79"/>
      <c r="BK13" s="79"/>
      <c r="BL13" s="79"/>
      <c r="BM13" s="79"/>
      <c r="BN13" s="79"/>
      <c r="BO13" s="79"/>
      <c r="BP13" s="79"/>
      <c r="BQ13" s="79"/>
      <c r="BR13" s="79"/>
      <c r="BS13" s="79"/>
      <c r="BT13" s="79"/>
      <c r="BU13" s="79"/>
      <c r="BV13" s="79"/>
      <c r="BW13" s="79"/>
      <c r="BX13" s="79"/>
      <c r="BY13" s="79"/>
      <c r="BZ13" s="79"/>
      <c r="CA13" s="79"/>
    </row>
    <row r="14" spans="1:250" s="73" customFormat="1" ht="13.9" customHeight="1">
      <c r="A14" s="437"/>
      <c r="B14" s="719"/>
      <c r="C14" s="698"/>
      <c r="D14" s="79"/>
      <c r="E14" s="721"/>
      <c r="F14" s="722" t="s">
        <v>900</v>
      </c>
      <c r="G14" s="723">
        <v>2024</v>
      </c>
      <c r="H14" s="709"/>
      <c r="I14" s="709"/>
      <c r="J14" s="700"/>
      <c r="K14" s="709"/>
      <c r="L14" s="709"/>
      <c r="M14" s="712"/>
      <c r="N14" s="709"/>
      <c r="O14" s="691"/>
      <c r="P14" s="717"/>
      <c r="Q14" s="704"/>
      <c r="R14" s="704"/>
      <c r="S14" s="704"/>
      <c r="T14" s="704"/>
      <c r="U14" s="704"/>
      <c r="V14" s="704"/>
      <c r="W14" s="704"/>
      <c r="AA14" s="704"/>
      <c r="AB14" s="704"/>
      <c r="AC14" s="704"/>
      <c r="AD14" s="724" t="s">
        <v>901</v>
      </c>
      <c r="AE14" s="725">
        <v>0.93</v>
      </c>
      <c r="AF14" s="725">
        <v>0.93</v>
      </c>
      <c r="AG14" s="725">
        <v>0.95</v>
      </c>
      <c r="AH14" s="725">
        <v>0.95</v>
      </c>
      <c r="AI14" s="725">
        <v>0.95</v>
      </c>
      <c r="AJ14" s="725">
        <v>0.95</v>
      </c>
      <c r="AK14" s="704"/>
      <c r="AL14" s="704"/>
      <c r="AM14" s="704"/>
      <c r="AN14" s="704"/>
      <c r="AO14" s="704"/>
      <c r="AP14" s="704"/>
      <c r="AQ14" s="704"/>
      <c r="AR14" s="704"/>
      <c r="AS14" s="704"/>
      <c r="AT14" s="704"/>
      <c r="AU14" s="704"/>
      <c r="AV14" s="704"/>
      <c r="AW14" s="704"/>
      <c r="AX14" s="704"/>
      <c r="AY14" s="704"/>
      <c r="AZ14" s="704"/>
      <c r="BA14" s="704"/>
      <c r="BB14" s="704"/>
      <c r="BC14" s="704"/>
      <c r="BD14" s="704"/>
      <c r="BE14" s="704"/>
      <c r="BF14" s="704"/>
      <c r="BG14" s="704"/>
      <c r="BH14" s="704"/>
      <c r="BI14" s="704"/>
      <c r="BJ14" s="704"/>
      <c r="BK14" s="704"/>
      <c r="BL14" s="704"/>
      <c r="BM14" s="704"/>
      <c r="BN14" s="704"/>
      <c r="BO14" s="704"/>
      <c r="BP14" s="704"/>
      <c r="BQ14" s="704"/>
      <c r="BR14" s="704"/>
      <c r="BS14" s="704"/>
      <c r="BT14" s="704"/>
      <c r="BU14" s="704"/>
      <c r="BV14" s="704"/>
      <c r="BW14" s="704"/>
      <c r="BX14" s="704"/>
      <c r="BY14" s="704"/>
      <c r="BZ14" s="704"/>
      <c r="CA14" s="704"/>
      <c r="CB14" s="704"/>
      <c r="CC14" s="704"/>
      <c r="CD14" s="704"/>
      <c r="CE14" s="704"/>
      <c r="CF14" s="704"/>
      <c r="CG14" s="704"/>
      <c r="CH14" s="704"/>
      <c r="CI14" s="704"/>
      <c r="CJ14" s="704"/>
      <c r="CK14" s="704"/>
      <c r="CL14" s="704"/>
      <c r="CM14" s="704"/>
      <c r="CN14" s="704"/>
      <c r="CO14" s="704"/>
      <c r="CP14" s="704"/>
      <c r="CQ14" s="704"/>
      <c r="CR14" s="704"/>
      <c r="CS14" s="704"/>
      <c r="CT14" s="704"/>
      <c r="CU14" s="704"/>
      <c r="CV14" s="704"/>
      <c r="CW14" s="704"/>
      <c r="CX14" s="704"/>
      <c r="CY14" s="704"/>
      <c r="CZ14" s="704"/>
      <c r="DA14" s="704"/>
      <c r="DB14" s="704"/>
      <c r="DC14" s="704"/>
      <c r="DD14" s="704"/>
      <c r="DE14" s="704"/>
      <c r="DF14" s="704"/>
      <c r="DG14" s="704"/>
      <c r="DH14" s="704"/>
      <c r="DI14" s="704"/>
      <c r="DJ14" s="704"/>
      <c r="DK14" s="704"/>
      <c r="DL14" s="704"/>
      <c r="DM14" s="704"/>
      <c r="DN14" s="704"/>
      <c r="DO14" s="704"/>
      <c r="DP14" s="704"/>
      <c r="DQ14" s="704"/>
      <c r="DR14" s="704"/>
      <c r="DS14" s="704"/>
      <c r="DT14" s="704"/>
      <c r="DU14" s="704"/>
      <c r="DV14" s="704"/>
      <c r="DW14" s="704"/>
      <c r="DX14" s="704"/>
      <c r="DY14" s="704"/>
      <c r="DZ14" s="704"/>
      <c r="EA14" s="704"/>
      <c r="EB14" s="704"/>
      <c r="EC14" s="704"/>
      <c r="ED14" s="704"/>
      <c r="EE14" s="704"/>
      <c r="EF14" s="704"/>
      <c r="EG14" s="704"/>
      <c r="EH14" s="704"/>
      <c r="EI14" s="704"/>
      <c r="EJ14" s="704"/>
      <c r="EK14" s="704"/>
      <c r="EL14" s="704"/>
      <c r="EM14" s="704"/>
      <c r="EN14" s="704"/>
      <c r="EO14" s="704"/>
      <c r="EP14" s="704"/>
      <c r="EQ14" s="704"/>
      <c r="ER14" s="704"/>
      <c r="ES14" s="704"/>
      <c r="ET14" s="704"/>
      <c r="EU14" s="704"/>
      <c r="EV14" s="704"/>
      <c r="EW14" s="704"/>
      <c r="EX14" s="704"/>
      <c r="EY14" s="704"/>
      <c r="EZ14" s="704"/>
      <c r="FA14" s="704"/>
      <c r="FB14" s="704"/>
      <c r="FC14" s="704"/>
      <c r="FD14" s="704"/>
      <c r="FE14" s="704"/>
      <c r="FF14" s="704"/>
      <c r="FG14" s="704"/>
      <c r="FH14" s="704"/>
      <c r="FI14" s="704"/>
      <c r="FJ14" s="704"/>
      <c r="FK14" s="704"/>
      <c r="FL14" s="704"/>
      <c r="FM14" s="704"/>
      <c r="FN14" s="704"/>
      <c r="FO14" s="704"/>
      <c r="FP14" s="704"/>
      <c r="FQ14" s="704"/>
      <c r="FR14" s="704"/>
      <c r="FS14" s="704"/>
      <c r="FT14" s="704"/>
      <c r="FU14" s="704"/>
      <c r="FV14" s="704"/>
      <c r="FW14" s="704"/>
      <c r="FX14" s="704"/>
      <c r="FY14" s="704"/>
      <c r="FZ14" s="704"/>
      <c r="GA14" s="704"/>
      <c r="GB14" s="704"/>
      <c r="GC14" s="704"/>
      <c r="GD14" s="704"/>
      <c r="GE14" s="704"/>
      <c r="GF14" s="704"/>
      <c r="GG14" s="704"/>
      <c r="GH14" s="704"/>
      <c r="GI14" s="704"/>
      <c r="GJ14" s="704"/>
      <c r="GK14" s="704"/>
      <c r="GL14" s="704"/>
      <c r="GM14" s="704"/>
      <c r="GN14" s="704"/>
      <c r="GO14" s="704"/>
      <c r="GP14" s="704"/>
      <c r="GQ14" s="704"/>
      <c r="GR14" s="704"/>
      <c r="GS14" s="704"/>
      <c r="GT14" s="704"/>
      <c r="GU14" s="704"/>
      <c r="GV14" s="704"/>
      <c r="GW14" s="704"/>
      <c r="GX14" s="704"/>
      <c r="GY14" s="704"/>
      <c r="GZ14" s="704"/>
      <c r="HA14" s="704"/>
      <c r="HB14" s="704"/>
      <c r="HC14" s="704"/>
      <c r="HD14" s="704"/>
      <c r="HE14" s="704"/>
      <c r="HF14" s="704"/>
      <c r="HG14" s="704"/>
      <c r="HH14" s="704"/>
      <c r="HI14" s="704"/>
      <c r="HJ14" s="704"/>
      <c r="HK14" s="704"/>
      <c r="HL14" s="704"/>
      <c r="HM14" s="704"/>
      <c r="HN14" s="704"/>
      <c r="HO14" s="704"/>
      <c r="HP14" s="704"/>
      <c r="HQ14" s="704"/>
      <c r="HR14" s="704"/>
      <c r="HS14" s="704"/>
      <c r="HT14" s="704"/>
      <c r="HU14" s="704"/>
      <c r="HV14" s="704"/>
      <c r="HW14" s="704"/>
      <c r="HX14" s="704"/>
      <c r="HY14" s="704"/>
      <c r="HZ14" s="704"/>
      <c r="IA14" s="704"/>
      <c r="IB14" s="704"/>
      <c r="IC14" s="704"/>
      <c r="ID14" s="704"/>
      <c r="IE14" s="704"/>
      <c r="IF14" s="704"/>
      <c r="IG14" s="704"/>
      <c r="IH14" s="704"/>
      <c r="II14" s="704"/>
      <c r="IJ14" s="704"/>
      <c r="IK14" s="704"/>
      <c r="IL14" s="704"/>
      <c r="IM14" s="704"/>
      <c r="IN14" s="704"/>
      <c r="IO14" s="704"/>
      <c r="IP14" s="704"/>
    </row>
    <row r="15" spans="1:250" s="73" customFormat="1" ht="13.9" customHeight="1">
      <c r="A15" s="437"/>
      <c r="B15" s="719"/>
      <c r="C15" s="698"/>
      <c r="D15" s="79"/>
      <c r="E15" s="79"/>
      <c r="F15" s="79"/>
      <c r="G15" s="709"/>
      <c r="H15" s="709"/>
      <c r="I15" s="709"/>
      <c r="J15" s="700"/>
      <c r="K15" s="709"/>
      <c r="L15" s="709"/>
      <c r="M15" s="712"/>
      <c r="N15" s="709" t="s">
        <v>902</v>
      </c>
      <c r="O15" s="691" t="s">
        <v>903</v>
      </c>
      <c r="P15" s="704"/>
      <c r="Q15" s="704"/>
      <c r="R15" s="704"/>
      <c r="S15" s="704"/>
      <c r="T15" s="704"/>
      <c r="U15" s="704"/>
      <c r="V15" s="704"/>
      <c r="W15" s="704"/>
      <c r="AA15" s="704"/>
      <c r="AB15" s="704"/>
      <c r="AC15" s="704"/>
      <c r="AD15" s="724" t="s">
        <v>904</v>
      </c>
      <c r="AE15" s="725">
        <v>0.85</v>
      </c>
      <c r="AF15" s="725">
        <v>0.85</v>
      </c>
      <c r="AG15" s="725">
        <v>1</v>
      </c>
      <c r="AH15" s="725">
        <v>1</v>
      </c>
      <c r="AI15" s="725">
        <v>1</v>
      </c>
      <c r="AJ15" s="725">
        <v>1</v>
      </c>
      <c r="AK15" s="704"/>
      <c r="AL15" s="704"/>
      <c r="AM15" s="704"/>
      <c r="AN15" s="704"/>
      <c r="AO15" s="704"/>
      <c r="AP15" s="704"/>
      <c r="AQ15" s="20"/>
      <c r="AR15" s="20"/>
      <c r="AS15" s="20"/>
      <c r="AT15" s="20"/>
      <c r="AU15" s="20"/>
      <c r="AV15" s="20"/>
      <c r="AW15" s="20"/>
      <c r="AX15" s="20"/>
      <c r="AY15" s="20"/>
      <c r="AZ15" s="79"/>
      <c r="BA15" s="79"/>
      <c r="BB15" s="79"/>
      <c r="BC15" s="79"/>
      <c r="BD15" s="79"/>
      <c r="BE15" s="79"/>
      <c r="BF15" s="79"/>
      <c r="BG15" s="79"/>
      <c r="BH15" s="79"/>
      <c r="BI15" s="79"/>
      <c r="BJ15" s="79"/>
      <c r="BK15" s="79"/>
      <c r="BL15" s="79"/>
      <c r="BM15" s="79"/>
      <c r="BN15" s="79"/>
      <c r="BO15" s="79"/>
      <c r="BP15" s="79"/>
      <c r="BQ15" s="79"/>
      <c r="BR15" s="79"/>
      <c r="BS15" s="79"/>
      <c r="BT15" s="79"/>
      <c r="BU15" s="79"/>
      <c r="BV15" s="79"/>
      <c r="BW15" s="79"/>
      <c r="BX15" s="79"/>
      <c r="BY15" s="79"/>
      <c r="BZ15" s="79"/>
      <c r="CA15" s="79"/>
    </row>
    <row r="16" spans="1:250" ht="13.9" customHeight="1">
      <c r="A16" s="437" t="s">
        <v>905</v>
      </c>
      <c r="B16" s="719">
        <v>0</v>
      </c>
      <c r="C16" s="572"/>
      <c r="D16" s="704"/>
      <c r="E16" s="704"/>
      <c r="F16" s="704"/>
      <c r="G16" s="704"/>
      <c r="M16" s="704"/>
      <c r="N16" s="712" t="s">
        <v>906</v>
      </c>
      <c r="O16" s="712" t="s">
        <v>907</v>
      </c>
      <c r="P16" s="712" t="s">
        <v>907</v>
      </c>
      <c r="Q16" s="712" t="s">
        <v>907</v>
      </c>
      <c r="R16" s="712" t="s">
        <v>907</v>
      </c>
      <c r="S16" s="712" t="s">
        <v>907</v>
      </c>
      <c r="T16" s="712" t="s">
        <v>907</v>
      </c>
      <c r="U16" s="712" t="s">
        <v>907</v>
      </c>
      <c r="V16" s="712" t="s">
        <v>907</v>
      </c>
      <c r="W16" s="712" t="s">
        <v>907</v>
      </c>
      <c r="X16" s="712" t="s">
        <v>907</v>
      </c>
      <c r="Y16" s="712" t="s">
        <v>907</v>
      </c>
      <c r="Z16" s="712" t="s">
        <v>907</v>
      </c>
      <c r="AA16" s="712" t="s">
        <v>599</v>
      </c>
      <c r="AB16" s="712" t="s">
        <v>599</v>
      </c>
      <c r="AC16" s="712" t="s">
        <v>599</v>
      </c>
      <c r="AD16" s="712" t="s">
        <v>599</v>
      </c>
      <c r="AE16" s="712" t="s">
        <v>599</v>
      </c>
      <c r="AF16" s="712" t="s">
        <v>599</v>
      </c>
      <c r="AG16" s="712" t="s">
        <v>599</v>
      </c>
      <c r="AH16" s="712" t="s">
        <v>599</v>
      </c>
      <c r="AI16" s="712" t="s">
        <v>599</v>
      </c>
      <c r="AJ16" s="712" t="s">
        <v>599</v>
      </c>
      <c r="AK16" s="712" t="s">
        <v>599</v>
      </c>
      <c r="AL16" s="712" t="s">
        <v>599</v>
      </c>
      <c r="AM16" s="712" t="s">
        <v>599</v>
      </c>
      <c r="AN16" s="712" t="s">
        <v>599</v>
      </c>
      <c r="AO16" s="712" t="s">
        <v>599</v>
      </c>
      <c r="AP16" s="712" t="s">
        <v>599</v>
      </c>
      <c r="AQ16" s="79"/>
      <c r="AR16" s="79"/>
      <c r="AS16" s="79"/>
      <c r="AT16" s="79"/>
      <c r="AU16" s="79"/>
      <c r="AV16" s="79"/>
      <c r="AW16" s="79"/>
      <c r="AX16" s="79"/>
      <c r="AY16" s="79"/>
      <c r="AZ16" s="20"/>
      <c r="BA16" s="20"/>
      <c r="BB16" s="20"/>
      <c r="BC16" s="20"/>
      <c r="BD16" s="20"/>
      <c r="BE16" s="20"/>
      <c r="BF16" s="20"/>
      <c r="BG16" s="20"/>
      <c r="BH16" s="20"/>
      <c r="BI16" s="20"/>
      <c r="BJ16" s="20"/>
      <c r="BK16" s="20"/>
      <c r="BL16" s="20"/>
      <c r="BM16" s="20"/>
      <c r="BN16" s="20"/>
      <c r="BO16" s="20"/>
      <c r="BP16" s="20"/>
      <c r="BQ16" s="20"/>
      <c r="BR16" s="20"/>
      <c r="BS16" s="20"/>
      <c r="BT16" s="20"/>
      <c r="BU16" s="20"/>
      <c r="BV16" s="20"/>
      <c r="BW16" s="20"/>
      <c r="BX16" s="20"/>
      <c r="BY16" s="20"/>
      <c r="BZ16" s="20"/>
      <c r="CA16" s="20"/>
    </row>
    <row r="17" spans="1:230" s="20" customFormat="1" ht="13.9" customHeight="1">
      <c r="A17" s="437" t="s">
        <v>905</v>
      </c>
      <c r="B17" s="719">
        <v>0</v>
      </c>
      <c r="C17" s="572"/>
      <c r="D17" s="726" t="s">
        <v>908</v>
      </c>
      <c r="E17" s="726"/>
      <c r="F17" s="726"/>
      <c r="G17" s="727"/>
      <c r="H17" s="728" t="s">
        <v>545</v>
      </c>
      <c r="I17" s="672">
        <v>1997</v>
      </c>
      <c r="J17" s="672">
        <v>1998</v>
      </c>
      <c r="K17" s="672">
        <v>1999</v>
      </c>
      <c r="L17" s="672">
        <v>2000</v>
      </c>
      <c r="M17" s="672">
        <v>2001</v>
      </c>
      <c r="N17" s="672">
        <v>2002</v>
      </c>
      <c r="O17" s="672">
        <v>2003</v>
      </c>
      <c r="P17" s="672">
        <v>2004</v>
      </c>
      <c r="Q17" s="672">
        <v>2005</v>
      </c>
      <c r="R17" s="672">
        <v>2006</v>
      </c>
      <c r="S17" s="672">
        <v>2007</v>
      </c>
      <c r="T17" s="672">
        <v>2008</v>
      </c>
      <c r="U17" s="672">
        <v>2009</v>
      </c>
      <c r="V17" s="672">
        <v>2010</v>
      </c>
      <c r="W17" s="672">
        <v>2011</v>
      </c>
      <c r="X17" s="672">
        <v>2012</v>
      </c>
      <c r="Y17" s="672">
        <v>2013</v>
      </c>
      <c r="Z17" s="672">
        <v>2014</v>
      </c>
      <c r="AA17" s="672">
        <v>2015</v>
      </c>
      <c r="AB17" s="672">
        <v>2016</v>
      </c>
      <c r="AC17" s="672">
        <v>2017</v>
      </c>
      <c r="AD17" s="672">
        <v>2018</v>
      </c>
      <c r="AE17" s="672">
        <v>2019</v>
      </c>
      <c r="AF17" s="672">
        <v>2020</v>
      </c>
      <c r="AG17" s="672">
        <v>2021</v>
      </c>
      <c r="AH17" s="672">
        <v>2022</v>
      </c>
      <c r="AI17" s="672">
        <v>2023</v>
      </c>
      <c r="AJ17" s="672">
        <v>2024</v>
      </c>
      <c r="AK17" s="672">
        <v>2025</v>
      </c>
      <c r="AL17" s="672">
        <v>2026</v>
      </c>
      <c r="AM17" s="672">
        <v>2027</v>
      </c>
      <c r="AN17" s="672">
        <v>2028</v>
      </c>
      <c r="AO17" s="672">
        <v>2029</v>
      </c>
      <c r="AP17" s="672">
        <v>2030</v>
      </c>
    </row>
    <row r="18" spans="1:230" s="20" customFormat="1" ht="13.9" customHeight="1">
      <c r="A18" s="437" t="s">
        <v>909</v>
      </c>
      <c r="B18" s="719">
        <v>0</v>
      </c>
      <c r="C18" s="572"/>
      <c r="D18" s="729" t="s">
        <v>910</v>
      </c>
      <c r="E18" s="729"/>
      <c r="F18" s="729"/>
      <c r="G18" s="729"/>
      <c r="I18" s="477"/>
      <c r="J18" s="477"/>
      <c r="K18" s="477"/>
      <c r="L18" s="477"/>
      <c r="M18" s="560"/>
      <c r="N18" s="730"/>
      <c r="O18" s="730"/>
      <c r="P18" s="730"/>
      <c r="Q18" s="730"/>
      <c r="R18" s="730"/>
      <c r="S18" s="730"/>
      <c r="T18" s="730"/>
      <c r="U18" s="730"/>
      <c r="V18" s="730"/>
      <c r="W18" s="730"/>
      <c r="X18" s="730"/>
      <c r="Y18" s="730"/>
      <c r="Z18" s="730"/>
      <c r="AA18" s="730"/>
      <c r="AB18" s="730"/>
      <c r="AC18" s="730"/>
      <c r="AD18" s="730"/>
      <c r="AE18" s="730"/>
      <c r="AF18" s="730"/>
      <c r="AG18" s="730"/>
      <c r="AH18" s="730"/>
      <c r="AI18" s="730"/>
      <c r="AJ18" s="730"/>
      <c r="AK18" s="730"/>
      <c r="AL18" s="730"/>
      <c r="AM18" s="730"/>
      <c r="AN18" s="730"/>
      <c r="AO18" s="730"/>
      <c r="AP18" s="730"/>
    </row>
    <row r="19" spans="1:230" s="20" customFormat="1" ht="13.9" customHeight="1">
      <c r="A19" s="444"/>
      <c r="B19" s="446"/>
      <c r="C19" s="572"/>
      <c r="D19" s="731"/>
      <c r="E19" s="732" t="s">
        <v>812</v>
      </c>
      <c r="F19" s="733"/>
      <c r="G19" s="733"/>
      <c r="I19" s="734">
        <v>96</v>
      </c>
      <c r="J19" s="734">
        <v>96</v>
      </c>
      <c r="K19" s="734">
        <v>96</v>
      </c>
      <c r="L19" s="734">
        <v>96</v>
      </c>
      <c r="M19" s="734">
        <v>96</v>
      </c>
      <c r="N19" s="734">
        <v>96</v>
      </c>
      <c r="O19" s="734">
        <v>73</v>
      </c>
      <c r="P19" s="734">
        <v>73</v>
      </c>
      <c r="Q19" s="734">
        <v>73</v>
      </c>
      <c r="R19" s="734">
        <v>73</v>
      </c>
      <c r="S19" s="734">
        <v>73</v>
      </c>
      <c r="T19" s="735">
        <v>73</v>
      </c>
      <c r="U19" s="735">
        <v>134</v>
      </c>
      <c r="V19" s="735">
        <v>170</v>
      </c>
      <c r="W19" s="735">
        <v>155</v>
      </c>
      <c r="X19" s="735">
        <v>164</v>
      </c>
      <c r="Y19" s="735">
        <v>140</v>
      </c>
      <c r="Z19" s="735">
        <v>148</v>
      </c>
      <c r="AA19" s="736">
        <v>159</v>
      </c>
      <c r="AB19" s="736">
        <v>152</v>
      </c>
      <c r="AC19" s="736">
        <v>148</v>
      </c>
      <c r="AD19" s="736">
        <v>148</v>
      </c>
      <c r="AE19" s="736">
        <v>158</v>
      </c>
      <c r="AF19" s="736">
        <v>164</v>
      </c>
      <c r="AG19" s="736">
        <v>165</v>
      </c>
      <c r="AH19" s="736">
        <v>168</v>
      </c>
      <c r="AI19" s="736">
        <v>171</v>
      </c>
      <c r="AJ19" s="736">
        <v>174</v>
      </c>
      <c r="AK19" s="736">
        <v>171</v>
      </c>
      <c r="AL19" s="736">
        <v>271</v>
      </c>
      <c r="AM19" s="736">
        <v>304</v>
      </c>
      <c r="AN19" s="736">
        <v>316</v>
      </c>
      <c r="AO19" s="736">
        <v>216</v>
      </c>
      <c r="AP19" s="736">
        <v>220</v>
      </c>
    </row>
    <row r="20" spans="1:230" s="20" customFormat="1" ht="13.9" customHeight="1">
      <c r="A20" s="444"/>
      <c r="B20" s="446"/>
      <c r="C20" s="572"/>
      <c r="D20" s="731"/>
      <c r="E20" s="732" t="s">
        <v>911</v>
      </c>
      <c r="F20" s="733"/>
      <c r="G20" s="733"/>
      <c r="I20" s="734">
        <v>96</v>
      </c>
      <c r="J20" s="734">
        <v>96</v>
      </c>
      <c r="K20" s="734">
        <v>96</v>
      </c>
      <c r="L20" s="734">
        <v>96</v>
      </c>
      <c r="M20" s="734">
        <v>96</v>
      </c>
      <c r="N20" s="734">
        <v>96</v>
      </c>
      <c r="O20" s="734">
        <v>154</v>
      </c>
      <c r="P20" s="734">
        <v>154</v>
      </c>
      <c r="Q20" s="734">
        <v>154</v>
      </c>
      <c r="R20" s="734">
        <v>169</v>
      </c>
      <c r="S20" s="734">
        <v>169</v>
      </c>
      <c r="T20" s="735">
        <v>171</v>
      </c>
      <c r="U20" s="735">
        <v>250</v>
      </c>
      <c r="V20" s="735">
        <v>280</v>
      </c>
      <c r="W20" s="735">
        <v>280</v>
      </c>
      <c r="X20" s="735">
        <v>290</v>
      </c>
      <c r="Y20" s="735">
        <v>290</v>
      </c>
      <c r="Z20" s="735">
        <v>290</v>
      </c>
      <c r="AA20" s="737">
        <v>290</v>
      </c>
      <c r="AB20" s="737">
        <v>290</v>
      </c>
      <c r="AC20" s="737">
        <v>290</v>
      </c>
      <c r="AD20" s="737">
        <v>290</v>
      </c>
      <c r="AE20" s="737">
        <v>290</v>
      </c>
      <c r="AF20" s="737">
        <v>290</v>
      </c>
      <c r="AG20" s="737">
        <v>290</v>
      </c>
      <c r="AH20" s="737">
        <v>290</v>
      </c>
      <c r="AI20" s="737">
        <v>290</v>
      </c>
      <c r="AJ20" s="737">
        <v>290</v>
      </c>
      <c r="AK20" s="737">
        <v>297</v>
      </c>
      <c r="AL20" s="737">
        <v>304</v>
      </c>
      <c r="AM20" s="737">
        <v>312</v>
      </c>
      <c r="AN20" s="737">
        <v>320</v>
      </c>
      <c r="AO20" s="737">
        <v>328</v>
      </c>
      <c r="AP20" s="737">
        <v>336</v>
      </c>
    </row>
    <row r="21" spans="1:230" s="20" customFormat="1" ht="13.9" customHeight="1">
      <c r="A21" s="444"/>
      <c r="B21" s="446"/>
      <c r="C21" s="572"/>
      <c r="D21" s="731"/>
      <c r="E21" s="732" t="s">
        <v>549</v>
      </c>
      <c r="F21" s="738"/>
      <c r="G21" s="738"/>
      <c r="I21" s="739"/>
      <c r="J21" s="739"/>
      <c r="K21" s="739"/>
      <c r="L21" s="739"/>
      <c r="M21" s="739"/>
      <c r="N21" s="739"/>
      <c r="O21" s="734">
        <v>81</v>
      </c>
      <c r="P21" s="734">
        <v>81</v>
      </c>
      <c r="Q21" s="734">
        <v>81</v>
      </c>
      <c r="R21" s="734">
        <v>96</v>
      </c>
      <c r="S21" s="734">
        <v>96</v>
      </c>
      <c r="T21" s="735">
        <v>98</v>
      </c>
      <c r="U21" s="735">
        <v>116</v>
      </c>
      <c r="V21" s="735">
        <v>110</v>
      </c>
      <c r="W21" s="734">
        <v>125</v>
      </c>
      <c r="X21" s="734">
        <v>126</v>
      </c>
      <c r="Y21" s="735">
        <v>150</v>
      </c>
      <c r="Z21" s="735">
        <v>142</v>
      </c>
      <c r="AA21" s="734">
        <v>131</v>
      </c>
      <c r="AB21" s="734">
        <v>138</v>
      </c>
      <c r="AC21" s="734">
        <v>142</v>
      </c>
      <c r="AD21" s="734">
        <v>142</v>
      </c>
      <c r="AE21" s="734">
        <v>132</v>
      </c>
      <c r="AF21" s="734">
        <v>126</v>
      </c>
      <c r="AG21" s="734">
        <v>125</v>
      </c>
      <c r="AH21" s="734">
        <v>122</v>
      </c>
      <c r="AI21" s="734">
        <v>119</v>
      </c>
      <c r="AJ21" s="734">
        <v>116</v>
      </c>
      <c r="AK21" s="734">
        <v>126</v>
      </c>
      <c r="AL21" s="734">
        <v>33</v>
      </c>
      <c r="AM21" s="734">
        <v>8</v>
      </c>
      <c r="AN21" s="734">
        <v>4</v>
      </c>
      <c r="AO21" s="734">
        <v>112</v>
      </c>
      <c r="AP21" s="734">
        <v>116</v>
      </c>
    </row>
    <row r="22" spans="1:230" s="20" customFormat="1" ht="13.9" customHeight="1">
      <c r="A22" s="465"/>
      <c r="B22" s="466"/>
      <c r="C22" s="572"/>
      <c r="D22" s="731"/>
      <c r="E22" s="732" t="s">
        <v>618</v>
      </c>
      <c r="F22" s="733"/>
      <c r="G22" s="733"/>
      <c r="I22" s="734">
        <v>95</v>
      </c>
      <c r="J22" s="734">
        <v>95</v>
      </c>
      <c r="K22" s="734">
        <v>95</v>
      </c>
      <c r="L22" s="734">
        <v>95</v>
      </c>
      <c r="M22" s="734">
        <v>95</v>
      </c>
      <c r="N22" s="734">
        <v>95</v>
      </c>
      <c r="O22" s="734">
        <v>95</v>
      </c>
      <c r="P22" s="734">
        <v>108</v>
      </c>
      <c r="Q22" s="734">
        <v>113</v>
      </c>
      <c r="R22" s="734">
        <v>107</v>
      </c>
      <c r="S22" s="734">
        <v>101</v>
      </c>
      <c r="T22" s="735">
        <v>101</v>
      </c>
      <c r="U22" s="735">
        <v>101</v>
      </c>
      <c r="V22" s="735">
        <v>109</v>
      </c>
      <c r="W22" s="735">
        <v>147</v>
      </c>
      <c r="X22" s="735">
        <v>160</v>
      </c>
      <c r="Y22" s="735">
        <v>167</v>
      </c>
      <c r="Z22" s="735">
        <v>179</v>
      </c>
      <c r="AA22" s="736">
        <v>176</v>
      </c>
      <c r="AB22" s="736">
        <v>178</v>
      </c>
      <c r="AC22" s="736">
        <v>184</v>
      </c>
      <c r="AD22" s="736">
        <v>189</v>
      </c>
      <c r="AE22" s="736">
        <v>201</v>
      </c>
      <c r="AF22" s="736">
        <v>217</v>
      </c>
      <c r="AG22" s="736">
        <v>231</v>
      </c>
      <c r="AH22" s="736">
        <v>251</v>
      </c>
      <c r="AI22" s="736">
        <v>269</v>
      </c>
      <c r="AJ22" s="736">
        <v>288</v>
      </c>
      <c r="AK22" s="736">
        <v>300</v>
      </c>
      <c r="AL22" s="736">
        <v>400</v>
      </c>
      <c r="AM22" s="736">
        <v>500</v>
      </c>
      <c r="AN22" s="736">
        <v>600</v>
      </c>
      <c r="AO22" s="736">
        <v>500</v>
      </c>
      <c r="AP22" s="736">
        <v>400</v>
      </c>
    </row>
    <row r="23" spans="1:230" s="20" customFormat="1" ht="13.9" customHeight="1">
      <c r="A23" s="474"/>
      <c r="B23" s="740"/>
      <c r="C23" s="572"/>
      <c r="D23" s="731"/>
      <c r="E23" s="732" t="s">
        <v>620</v>
      </c>
      <c r="F23" s="733"/>
      <c r="G23" s="733"/>
      <c r="I23" s="734">
        <v>46</v>
      </c>
      <c r="J23" s="734">
        <v>46</v>
      </c>
      <c r="K23" s="734">
        <v>46</v>
      </c>
      <c r="L23" s="734">
        <v>46</v>
      </c>
      <c r="M23" s="734">
        <v>46</v>
      </c>
      <c r="N23" s="734">
        <v>46</v>
      </c>
      <c r="O23" s="734">
        <v>46</v>
      </c>
      <c r="P23" s="734">
        <v>55</v>
      </c>
      <c r="Q23" s="734">
        <v>39</v>
      </c>
      <c r="R23" s="734">
        <v>45</v>
      </c>
      <c r="S23" s="734">
        <v>42</v>
      </c>
      <c r="T23" s="735">
        <v>42</v>
      </c>
      <c r="U23" s="735">
        <v>42</v>
      </c>
      <c r="V23" s="735">
        <v>45</v>
      </c>
      <c r="W23" s="735">
        <v>57</v>
      </c>
      <c r="X23" s="735">
        <v>57</v>
      </c>
      <c r="Y23" s="735">
        <v>56</v>
      </c>
      <c r="Z23" s="735">
        <v>64</v>
      </c>
      <c r="AA23" s="736">
        <v>83</v>
      </c>
      <c r="AB23" s="736">
        <v>82</v>
      </c>
      <c r="AC23" s="736">
        <v>82</v>
      </c>
      <c r="AD23" s="736">
        <v>86</v>
      </c>
      <c r="AE23" s="736">
        <v>94</v>
      </c>
      <c r="AF23" s="736">
        <v>99</v>
      </c>
      <c r="AG23" s="736">
        <v>101</v>
      </c>
      <c r="AH23" s="736">
        <v>104</v>
      </c>
      <c r="AI23" s="736">
        <v>108</v>
      </c>
      <c r="AJ23" s="736">
        <v>110</v>
      </c>
      <c r="AK23" s="736">
        <v>104</v>
      </c>
      <c r="AL23" s="736">
        <v>180</v>
      </c>
      <c r="AM23" s="736">
        <v>190</v>
      </c>
      <c r="AN23" s="736">
        <v>199</v>
      </c>
      <c r="AO23" s="736">
        <v>186</v>
      </c>
      <c r="AP23" s="736">
        <v>194</v>
      </c>
    </row>
    <row r="24" spans="1:230" s="20" customFormat="1" ht="13.9" customHeight="1">
      <c r="A24" s="9" t="s">
        <v>912</v>
      </c>
      <c r="B24" s="9" t="s">
        <v>913</v>
      </c>
      <c r="C24" s="572"/>
      <c r="D24" s="731"/>
      <c r="E24" s="729" t="s">
        <v>914</v>
      </c>
      <c r="F24" s="741"/>
      <c r="G24" s="741"/>
      <c r="I24" s="742">
        <v>141</v>
      </c>
      <c r="J24" s="742">
        <v>141</v>
      </c>
      <c r="K24" s="742">
        <v>141</v>
      </c>
      <c r="L24" s="742">
        <v>141</v>
      </c>
      <c r="M24" s="742">
        <v>141</v>
      </c>
      <c r="N24" s="742">
        <v>141</v>
      </c>
      <c r="O24" s="742">
        <v>141</v>
      </c>
      <c r="P24" s="742">
        <v>163</v>
      </c>
      <c r="Q24" s="742">
        <v>152</v>
      </c>
      <c r="R24" s="742">
        <v>152</v>
      </c>
      <c r="S24" s="742">
        <v>143</v>
      </c>
      <c r="T24" s="743">
        <v>143</v>
      </c>
      <c r="U24" s="743">
        <v>143</v>
      </c>
      <c r="V24" s="743">
        <v>154</v>
      </c>
      <c r="W24" s="742">
        <v>204</v>
      </c>
      <c r="X24" s="742">
        <v>217</v>
      </c>
      <c r="Y24" s="742">
        <v>223</v>
      </c>
      <c r="Z24" s="742">
        <v>243</v>
      </c>
      <c r="AA24" s="742">
        <v>259</v>
      </c>
      <c r="AB24" s="742">
        <v>260</v>
      </c>
      <c r="AC24" s="742">
        <v>266</v>
      </c>
      <c r="AD24" s="742">
        <v>275</v>
      </c>
      <c r="AE24" s="742">
        <v>295</v>
      </c>
      <c r="AF24" s="742">
        <v>316</v>
      </c>
      <c r="AG24" s="742">
        <v>332</v>
      </c>
      <c r="AH24" s="742">
        <v>355</v>
      </c>
      <c r="AI24" s="742">
        <v>377</v>
      </c>
      <c r="AJ24" s="742">
        <v>398</v>
      </c>
      <c r="AK24" s="742">
        <v>404</v>
      </c>
      <c r="AL24" s="742">
        <v>580</v>
      </c>
      <c r="AM24" s="742">
        <v>690</v>
      </c>
      <c r="AN24" s="742">
        <v>799</v>
      </c>
      <c r="AO24" s="742">
        <v>686</v>
      </c>
      <c r="AP24" s="742">
        <v>594</v>
      </c>
    </row>
    <row r="25" spans="1:230" s="20" customFormat="1" ht="13.9" customHeight="1">
      <c r="A25" s="9"/>
      <c r="B25" s="9"/>
      <c r="C25" s="572"/>
      <c r="D25" s="731"/>
      <c r="E25" s="732" t="s">
        <v>815</v>
      </c>
      <c r="F25" s="733"/>
      <c r="G25" s="733"/>
      <c r="I25" s="734">
        <v>23</v>
      </c>
      <c r="J25" s="734">
        <v>23</v>
      </c>
      <c r="K25" s="734">
        <v>23</v>
      </c>
      <c r="L25" s="734">
        <v>23</v>
      </c>
      <c r="M25" s="734">
        <v>23</v>
      </c>
      <c r="N25" s="734">
        <v>23</v>
      </c>
      <c r="O25" s="734">
        <v>23</v>
      </c>
      <c r="P25" s="734">
        <v>30</v>
      </c>
      <c r="Q25" s="734">
        <v>25</v>
      </c>
      <c r="R25" s="734">
        <v>25</v>
      </c>
      <c r="S25" s="734">
        <v>25</v>
      </c>
      <c r="T25" s="735">
        <v>25</v>
      </c>
      <c r="U25" s="735">
        <v>25</v>
      </c>
      <c r="V25" s="735">
        <v>41</v>
      </c>
      <c r="W25" s="735">
        <v>41</v>
      </c>
      <c r="X25" s="735">
        <v>43</v>
      </c>
      <c r="Y25" s="735">
        <v>41</v>
      </c>
      <c r="Z25" s="735">
        <v>41</v>
      </c>
      <c r="AA25" s="736">
        <v>47</v>
      </c>
      <c r="AB25" s="736">
        <v>47</v>
      </c>
      <c r="AC25" s="736">
        <v>46</v>
      </c>
      <c r="AD25" s="736">
        <v>46</v>
      </c>
      <c r="AE25" s="744">
        <v>40</v>
      </c>
      <c r="AF25" s="744">
        <v>35</v>
      </c>
      <c r="AG25" s="744">
        <v>41</v>
      </c>
      <c r="AH25" s="744">
        <v>41</v>
      </c>
      <c r="AI25" s="744">
        <v>40</v>
      </c>
      <c r="AJ25" s="744">
        <v>41</v>
      </c>
      <c r="AK25" s="736">
        <v>42</v>
      </c>
      <c r="AL25" s="736">
        <v>74</v>
      </c>
      <c r="AM25" s="736">
        <v>71</v>
      </c>
      <c r="AN25" s="736">
        <v>84</v>
      </c>
      <c r="AO25" s="736">
        <v>88</v>
      </c>
      <c r="AP25" s="736">
        <v>92</v>
      </c>
    </row>
    <row r="26" spans="1:230" s="20" customFormat="1" ht="13.9" customHeight="1">
      <c r="A26" s="9"/>
      <c r="B26" s="9"/>
      <c r="C26" s="572"/>
      <c r="D26" s="731"/>
      <c r="E26" s="732" t="s">
        <v>622</v>
      </c>
      <c r="F26" s="733"/>
      <c r="G26" s="733"/>
      <c r="I26" s="734">
        <v>89</v>
      </c>
      <c r="J26" s="734">
        <v>89</v>
      </c>
      <c r="K26" s="734">
        <v>89</v>
      </c>
      <c r="L26" s="734">
        <v>89</v>
      </c>
      <c r="M26" s="734">
        <v>89</v>
      </c>
      <c r="N26" s="734">
        <v>89</v>
      </c>
      <c r="O26" s="734">
        <v>89</v>
      </c>
      <c r="P26" s="734">
        <v>60</v>
      </c>
      <c r="Q26" s="734">
        <v>81</v>
      </c>
      <c r="R26" s="734">
        <v>81</v>
      </c>
      <c r="S26" s="734">
        <v>90</v>
      </c>
      <c r="T26" s="735">
        <v>110</v>
      </c>
      <c r="U26" s="735">
        <v>110</v>
      </c>
      <c r="V26" s="735">
        <v>119</v>
      </c>
      <c r="W26" s="735">
        <v>127</v>
      </c>
      <c r="X26" s="735">
        <v>136</v>
      </c>
      <c r="Y26" s="735">
        <v>189</v>
      </c>
      <c r="Z26" s="735">
        <v>161</v>
      </c>
      <c r="AA26" s="736">
        <v>121</v>
      </c>
      <c r="AB26" s="736">
        <v>132</v>
      </c>
      <c r="AC26" s="736">
        <v>146</v>
      </c>
      <c r="AD26" s="736">
        <v>157</v>
      </c>
      <c r="AE26" s="736">
        <v>178</v>
      </c>
      <c r="AF26" s="736">
        <v>199</v>
      </c>
      <c r="AG26" s="736">
        <v>216</v>
      </c>
      <c r="AH26" s="736">
        <v>225</v>
      </c>
      <c r="AI26" s="736">
        <v>239</v>
      </c>
      <c r="AJ26" s="736">
        <v>253</v>
      </c>
      <c r="AK26" s="736">
        <v>256</v>
      </c>
      <c r="AL26" s="736">
        <v>356</v>
      </c>
      <c r="AM26" s="736">
        <v>456</v>
      </c>
      <c r="AN26" s="736">
        <v>477</v>
      </c>
      <c r="AO26" s="736">
        <v>377</v>
      </c>
      <c r="AP26" s="736">
        <v>310</v>
      </c>
    </row>
    <row r="27" spans="1:230" s="82" customFormat="1" ht="13.9" customHeight="1">
      <c r="A27" s="9"/>
      <c r="B27" s="9"/>
      <c r="C27" s="572"/>
      <c r="D27" s="731"/>
      <c r="E27" s="732" t="s">
        <v>813</v>
      </c>
      <c r="F27" s="733"/>
      <c r="G27" s="733"/>
      <c r="I27" s="734">
        <v>59</v>
      </c>
      <c r="J27" s="734">
        <v>59</v>
      </c>
      <c r="K27" s="734">
        <v>59</v>
      </c>
      <c r="L27" s="734">
        <v>59</v>
      </c>
      <c r="M27" s="734">
        <v>59</v>
      </c>
      <c r="N27" s="734">
        <v>59</v>
      </c>
      <c r="O27" s="734">
        <v>59</v>
      </c>
      <c r="P27" s="734">
        <v>69</v>
      </c>
      <c r="Q27" s="734">
        <v>88</v>
      </c>
      <c r="R27" s="734">
        <v>95</v>
      </c>
      <c r="S27" s="734">
        <v>114</v>
      </c>
      <c r="T27" s="735">
        <v>121</v>
      </c>
      <c r="U27" s="735">
        <v>129</v>
      </c>
      <c r="V27" s="735">
        <v>162</v>
      </c>
      <c r="W27" s="735">
        <v>162</v>
      </c>
      <c r="X27" s="735">
        <v>167</v>
      </c>
      <c r="Y27" s="735">
        <v>173</v>
      </c>
      <c r="Z27" s="735">
        <v>193</v>
      </c>
      <c r="AA27" s="736">
        <v>213</v>
      </c>
      <c r="AB27" s="736">
        <v>220</v>
      </c>
      <c r="AC27" s="736">
        <v>234</v>
      </c>
      <c r="AD27" s="736">
        <v>240</v>
      </c>
      <c r="AE27" s="744">
        <v>235</v>
      </c>
      <c r="AF27" s="744">
        <v>238</v>
      </c>
      <c r="AG27" s="744">
        <v>243</v>
      </c>
      <c r="AH27" s="744">
        <v>249</v>
      </c>
      <c r="AI27" s="744">
        <v>255</v>
      </c>
      <c r="AJ27" s="744">
        <v>264</v>
      </c>
      <c r="AK27" s="736">
        <v>259</v>
      </c>
      <c r="AL27" s="736">
        <v>359</v>
      </c>
      <c r="AM27" s="736">
        <v>459</v>
      </c>
      <c r="AN27" s="736">
        <v>493</v>
      </c>
      <c r="AO27" s="736">
        <v>398</v>
      </c>
      <c r="AP27" s="736">
        <v>424</v>
      </c>
      <c r="AQ27" s="20"/>
      <c r="AR27" s="20"/>
      <c r="AS27" s="20"/>
      <c r="AT27" s="20"/>
      <c r="AU27" s="20"/>
      <c r="AV27" s="20"/>
      <c r="AW27" s="20"/>
      <c r="AX27" s="20"/>
      <c r="AY27" s="20"/>
      <c r="AZ27" s="20"/>
      <c r="BA27" s="20"/>
      <c r="BB27" s="20"/>
      <c r="BC27" s="20"/>
      <c r="BD27" s="20"/>
      <c r="BE27" s="20"/>
      <c r="BF27" s="20"/>
      <c r="BG27" s="20"/>
      <c r="BH27" s="20"/>
      <c r="BI27" s="20"/>
      <c r="BJ27" s="20"/>
      <c r="BK27" s="20"/>
      <c r="BL27" s="20"/>
      <c r="BM27" s="20"/>
      <c r="BN27" s="20"/>
      <c r="BO27" s="20"/>
      <c r="BP27" s="20"/>
      <c r="BQ27" s="20"/>
      <c r="BR27" s="20"/>
      <c r="BS27" s="20"/>
      <c r="BT27" s="20"/>
      <c r="BU27" s="20"/>
      <c r="BV27" s="20"/>
      <c r="BW27" s="20"/>
      <c r="BX27" s="20"/>
      <c r="BY27" s="20"/>
      <c r="BZ27" s="20"/>
      <c r="CA27" s="20"/>
      <c r="CB27" s="20"/>
      <c r="CC27" s="20"/>
      <c r="CD27" s="20"/>
      <c r="CE27" s="20"/>
      <c r="CF27" s="20"/>
      <c r="CG27" s="20"/>
      <c r="CH27" s="20"/>
      <c r="CI27" s="20"/>
      <c r="CJ27" s="20"/>
      <c r="CK27" s="20"/>
      <c r="CL27" s="20"/>
      <c r="CM27" s="20"/>
      <c r="CN27" s="20"/>
      <c r="CO27" s="20"/>
      <c r="CP27" s="20"/>
      <c r="CQ27" s="20"/>
      <c r="CR27" s="20"/>
      <c r="CS27" s="20"/>
      <c r="CT27" s="20"/>
      <c r="CU27" s="20"/>
      <c r="CV27" s="20"/>
      <c r="CW27" s="20"/>
      <c r="CX27" s="20"/>
      <c r="CY27" s="20"/>
      <c r="CZ27" s="20"/>
      <c r="DA27" s="20"/>
      <c r="DB27" s="20"/>
      <c r="DC27" s="20"/>
      <c r="DD27" s="20"/>
      <c r="DE27" s="20"/>
      <c r="DF27" s="20"/>
      <c r="DG27" s="20"/>
      <c r="DH27" s="20"/>
      <c r="DI27" s="20"/>
      <c r="DJ27" s="20"/>
      <c r="DK27" s="20"/>
      <c r="DL27" s="20"/>
      <c r="DM27" s="20"/>
      <c r="DN27" s="20"/>
      <c r="DO27" s="20"/>
      <c r="DP27" s="20"/>
      <c r="DQ27" s="20"/>
      <c r="DR27" s="20"/>
      <c r="DS27" s="20"/>
      <c r="DT27" s="20"/>
      <c r="DU27" s="20"/>
      <c r="DV27" s="20"/>
      <c r="DW27" s="20"/>
      <c r="DX27" s="20"/>
      <c r="DY27" s="20"/>
      <c r="DZ27" s="20"/>
      <c r="EA27" s="20"/>
      <c r="EB27" s="20"/>
      <c r="EC27" s="20"/>
      <c r="ED27" s="20"/>
      <c r="EE27" s="20"/>
      <c r="EF27" s="20"/>
      <c r="EG27" s="20"/>
      <c r="EH27" s="20"/>
      <c r="EI27" s="20"/>
      <c r="EJ27" s="20"/>
      <c r="EK27" s="20"/>
      <c r="EL27" s="20"/>
      <c r="EM27" s="20"/>
      <c r="EN27" s="20"/>
      <c r="EO27" s="20"/>
      <c r="EP27" s="20"/>
      <c r="EQ27" s="20"/>
      <c r="ER27" s="20"/>
      <c r="ES27" s="20"/>
      <c r="ET27" s="20"/>
      <c r="EU27" s="20"/>
      <c r="EV27" s="20"/>
      <c r="EW27" s="20"/>
      <c r="EX27" s="20"/>
      <c r="EY27" s="20"/>
      <c r="EZ27" s="20"/>
      <c r="FA27" s="20"/>
      <c r="FB27" s="20"/>
      <c r="FC27" s="20"/>
      <c r="FD27" s="20"/>
      <c r="FE27" s="20"/>
      <c r="FF27" s="20"/>
      <c r="FG27" s="20"/>
      <c r="FH27" s="20"/>
      <c r="FI27" s="20"/>
      <c r="FJ27" s="20"/>
      <c r="FK27" s="20"/>
      <c r="FL27" s="20"/>
      <c r="FM27" s="20"/>
      <c r="FN27" s="20"/>
      <c r="FO27" s="20"/>
      <c r="FP27" s="20"/>
      <c r="FQ27" s="20"/>
      <c r="FR27" s="20"/>
      <c r="FS27" s="20"/>
      <c r="FT27" s="20"/>
      <c r="FU27" s="20"/>
      <c r="FV27" s="20"/>
      <c r="FW27" s="20"/>
      <c r="FX27" s="20"/>
      <c r="FY27" s="20"/>
      <c r="FZ27" s="20"/>
      <c r="GA27" s="20"/>
      <c r="GB27" s="20"/>
      <c r="GC27" s="20"/>
      <c r="GD27" s="20"/>
      <c r="GE27" s="20"/>
      <c r="GF27" s="20"/>
      <c r="GG27" s="20"/>
      <c r="GH27" s="20"/>
      <c r="GI27" s="20"/>
      <c r="GJ27" s="20"/>
      <c r="GK27" s="20"/>
      <c r="GL27" s="20"/>
      <c r="GM27" s="20"/>
      <c r="GN27" s="20"/>
      <c r="GO27" s="20"/>
      <c r="GP27" s="20"/>
      <c r="GQ27" s="20"/>
      <c r="GR27" s="20"/>
      <c r="GS27" s="20"/>
      <c r="GT27" s="20"/>
      <c r="GU27" s="20"/>
      <c r="GV27" s="20"/>
      <c r="GW27" s="20"/>
      <c r="GX27" s="20"/>
      <c r="GY27" s="20"/>
      <c r="GZ27" s="20"/>
      <c r="HA27" s="20"/>
      <c r="HB27" s="20"/>
      <c r="HC27" s="20"/>
      <c r="HD27" s="20"/>
      <c r="HE27" s="20"/>
      <c r="HF27" s="20"/>
      <c r="HG27" s="20"/>
      <c r="HH27" s="20"/>
      <c r="HI27" s="20"/>
      <c r="HJ27" s="20"/>
      <c r="HK27" s="20"/>
      <c r="HL27" s="20"/>
      <c r="HM27" s="20"/>
      <c r="HN27" s="20"/>
      <c r="HO27" s="20"/>
      <c r="HP27" s="20"/>
      <c r="HQ27" s="20"/>
      <c r="HR27" s="20"/>
      <c r="HS27" s="20"/>
      <c r="HT27" s="20"/>
      <c r="HU27" s="20"/>
      <c r="HV27" s="20"/>
    </row>
    <row r="28" spans="1:230" s="20" customFormat="1" ht="13.9" customHeight="1">
      <c r="A28" s="9"/>
      <c r="B28" s="9"/>
      <c r="C28" s="572"/>
      <c r="D28" s="731"/>
      <c r="E28" s="732" t="s">
        <v>814</v>
      </c>
      <c r="F28" s="733"/>
      <c r="G28" s="733"/>
      <c r="I28" s="734">
        <v>23</v>
      </c>
      <c r="J28" s="734">
        <v>23</v>
      </c>
      <c r="K28" s="734">
        <v>23</v>
      </c>
      <c r="L28" s="734">
        <v>23</v>
      </c>
      <c r="M28" s="734">
        <v>23</v>
      </c>
      <c r="N28" s="734">
        <v>23</v>
      </c>
      <c r="O28" s="734">
        <v>23</v>
      </c>
      <c r="P28" s="734">
        <v>23</v>
      </c>
      <c r="Q28" s="734">
        <v>24</v>
      </c>
      <c r="R28" s="734">
        <v>27</v>
      </c>
      <c r="S28" s="734">
        <v>33</v>
      </c>
      <c r="T28" s="735">
        <v>36</v>
      </c>
      <c r="U28" s="735">
        <v>38</v>
      </c>
      <c r="V28" s="735">
        <v>55</v>
      </c>
      <c r="W28" s="735">
        <v>55</v>
      </c>
      <c r="X28" s="735">
        <v>67</v>
      </c>
      <c r="Y28" s="735">
        <v>81</v>
      </c>
      <c r="Z28" s="735">
        <v>104</v>
      </c>
      <c r="AA28" s="736">
        <v>125</v>
      </c>
      <c r="AB28" s="736">
        <v>128</v>
      </c>
      <c r="AC28" s="736">
        <v>135</v>
      </c>
      <c r="AD28" s="736">
        <v>140</v>
      </c>
      <c r="AE28" s="744">
        <v>134</v>
      </c>
      <c r="AF28" s="744">
        <v>127</v>
      </c>
      <c r="AG28" s="744">
        <v>122</v>
      </c>
      <c r="AH28" s="744">
        <v>123</v>
      </c>
      <c r="AI28" s="744">
        <v>125</v>
      </c>
      <c r="AJ28" s="744">
        <v>126</v>
      </c>
      <c r="AK28" s="736">
        <v>115</v>
      </c>
      <c r="AL28" s="736">
        <v>197</v>
      </c>
      <c r="AM28" s="736">
        <v>205</v>
      </c>
      <c r="AN28" s="736">
        <v>141</v>
      </c>
      <c r="AO28" s="736">
        <v>121</v>
      </c>
      <c r="AP28" s="736">
        <v>122</v>
      </c>
    </row>
    <row r="29" spans="1:230" s="20" customFormat="1" ht="13.9" customHeight="1">
      <c r="A29" s="9"/>
      <c r="B29" s="9"/>
      <c r="C29" s="572"/>
      <c r="D29" s="731"/>
      <c r="E29" s="729" t="s">
        <v>915</v>
      </c>
      <c r="F29" s="741"/>
      <c r="G29" s="741"/>
      <c r="I29" s="742">
        <v>82</v>
      </c>
      <c r="J29" s="742">
        <v>82</v>
      </c>
      <c r="K29" s="742">
        <v>82</v>
      </c>
      <c r="L29" s="742">
        <v>82</v>
      </c>
      <c r="M29" s="742">
        <v>82</v>
      </c>
      <c r="N29" s="742">
        <v>82</v>
      </c>
      <c r="O29" s="742">
        <v>82</v>
      </c>
      <c r="P29" s="742">
        <v>92</v>
      </c>
      <c r="Q29" s="742">
        <v>112</v>
      </c>
      <c r="R29" s="742">
        <v>122</v>
      </c>
      <c r="S29" s="742">
        <v>147</v>
      </c>
      <c r="T29" s="743">
        <v>157</v>
      </c>
      <c r="U29" s="743">
        <v>167</v>
      </c>
      <c r="V29" s="743">
        <v>217</v>
      </c>
      <c r="W29" s="742">
        <v>217</v>
      </c>
      <c r="X29" s="742">
        <v>234</v>
      </c>
      <c r="Y29" s="742">
        <v>254</v>
      </c>
      <c r="Z29" s="742">
        <v>297</v>
      </c>
      <c r="AA29" s="742">
        <v>338</v>
      </c>
      <c r="AB29" s="742">
        <v>348</v>
      </c>
      <c r="AC29" s="742">
        <v>369</v>
      </c>
      <c r="AD29" s="742">
        <v>380</v>
      </c>
      <c r="AE29" s="742">
        <v>369</v>
      </c>
      <c r="AF29" s="742">
        <v>365</v>
      </c>
      <c r="AG29" s="742">
        <v>365</v>
      </c>
      <c r="AH29" s="742">
        <v>372</v>
      </c>
      <c r="AI29" s="742">
        <v>380</v>
      </c>
      <c r="AJ29" s="742">
        <v>390</v>
      </c>
      <c r="AK29" s="742">
        <v>374</v>
      </c>
      <c r="AL29" s="742">
        <v>556</v>
      </c>
      <c r="AM29" s="742">
        <v>664</v>
      </c>
      <c r="AN29" s="742">
        <v>634</v>
      </c>
      <c r="AO29" s="742">
        <v>519</v>
      </c>
      <c r="AP29" s="742">
        <v>546</v>
      </c>
      <c r="AQ29" s="82"/>
      <c r="AR29" s="82"/>
      <c r="AS29" s="82"/>
      <c r="AT29" s="82"/>
      <c r="AU29" s="82"/>
      <c r="AV29" s="82"/>
      <c r="AW29" s="82"/>
      <c r="AX29" s="82"/>
      <c r="AY29" s="82"/>
      <c r="AZ29" s="82"/>
      <c r="BA29" s="82"/>
      <c r="BB29" s="82"/>
      <c r="BC29" s="82"/>
      <c r="BD29" s="82"/>
      <c r="BE29" s="82"/>
      <c r="BF29" s="82"/>
      <c r="BG29" s="82"/>
      <c r="BH29" s="82"/>
      <c r="BI29" s="82"/>
      <c r="BJ29" s="82"/>
      <c r="BK29" s="82"/>
      <c r="BL29" s="82"/>
      <c r="BM29" s="82"/>
      <c r="BN29" s="82"/>
      <c r="BO29" s="82"/>
      <c r="BP29" s="82"/>
      <c r="BQ29" s="82"/>
      <c r="BR29" s="82"/>
      <c r="BS29" s="82"/>
      <c r="BT29" s="82"/>
      <c r="BU29" s="82"/>
      <c r="BV29" s="82"/>
      <c r="BW29" s="82"/>
      <c r="BX29" s="82"/>
      <c r="BY29" s="82"/>
      <c r="BZ29" s="82"/>
      <c r="CA29" s="82"/>
      <c r="CB29" s="82"/>
      <c r="CC29" s="82"/>
      <c r="CD29" s="82"/>
      <c r="CE29" s="82"/>
      <c r="CF29" s="82"/>
      <c r="CG29" s="82"/>
      <c r="CH29" s="82"/>
      <c r="CI29" s="82"/>
      <c r="CJ29" s="82"/>
      <c r="CK29" s="82"/>
      <c r="CL29" s="82"/>
      <c r="CM29" s="82"/>
      <c r="CN29" s="82"/>
      <c r="CO29" s="82"/>
      <c r="CP29" s="82"/>
      <c r="CQ29" s="82"/>
      <c r="CR29" s="82"/>
      <c r="CS29" s="82"/>
      <c r="CT29" s="82"/>
      <c r="CU29" s="82"/>
      <c r="CV29" s="82"/>
      <c r="CW29" s="82"/>
      <c r="CX29" s="82"/>
      <c r="CY29" s="82"/>
      <c r="CZ29" s="82"/>
      <c r="DA29" s="82"/>
      <c r="DB29" s="82"/>
      <c r="DC29" s="82"/>
      <c r="DD29" s="82"/>
      <c r="DE29" s="82"/>
      <c r="DF29" s="82"/>
      <c r="DG29" s="82"/>
      <c r="DH29" s="82"/>
      <c r="DI29" s="82"/>
      <c r="DJ29" s="82"/>
      <c r="DK29" s="82"/>
      <c r="DL29" s="82"/>
      <c r="DM29" s="82"/>
      <c r="DN29" s="82"/>
      <c r="DO29" s="82"/>
      <c r="DP29" s="82"/>
      <c r="DQ29" s="82"/>
      <c r="DR29" s="82"/>
      <c r="DS29" s="82"/>
      <c r="DT29" s="82"/>
      <c r="DU29" s="82"/>
      <c r="DV29" s="82"/>
      <c r="DW29" s="82"/>
      <c r="DX29" s="82"/>
      <c r="DY29" s="82"/>
      <c r="DZ29" s="82"/>
      <c r="EA29" s="82"/>
      <c r="EB29" s="82"/>
      <c r="EC29" s="82"/>
      <c r="ED29" s="82"/>
      <c r="EE29" s="82"/>
      <c r="EF29" s="82"/>
      <c r="EG29" s="82"/>
      <c r="EH29" s="82"/>
      <c r="EI29" s="82"/>
      <c r="EJ29" s="82"/>
      <c r="EK29" s="82"/>
      <c r="EL29" s="82"/>
      <c r="EM29" s="82"/>
      <c r="EN29" s="82"/>
      <c r="EO29" s="82"/>
      <c r="EP29" s="82"/>
      <c r="EQ29" s="82"/>
      <c r="ER29" s="82"/>
      <c r="ES29" s="82"/>
      <c r="ET29" s="82"/>
      <c r="EU29" s="82"/>
      <c r="EV29" s="82"/>
      <c r="EW29" s="82"/>
      <c r="EX29" s="82"/>
      <c r="EY29" s="82"/>
      <c r="EZ29" s="82"/>
      <c r="FA29" s="82"/>
      <c r="FB29" s="82"/>
      <c r="FC29" s="82"/>
      <c r="FD29" s="82"/>
      <c r="FE29" s="82"/>
      <c r="FF29" s="82"/>
      <c r="FG29" s="82"/>
      <c r="FH29" s="82"/>
      <c r="FI29" s="82"/>
      <c r="FJ29" s="82"/>
      <c r="FK29" s="82"/>
      <c r="FL29" s="82"/>
      <c r="FM29" s="82"/>
      <c r="FN29" s="82"/>
      <c r="FO29" s="82"/>
      <c r="FP29" s="82"/>
      <c r="FQ29" s="82"/>
      <c r="FR29" s="82"/>
      <c r="FS29" s="82"/>
      <c r="FT29" s="82"/>
      <c r="FU29" s="82"/>
      <c r="FV29" s="82"/>
      <c r="FW29" s="82"/>
      <c r="FX29" s="82"/>
      <c r="FY29" s="82"/>
      <c r="FZ29" s="82"/>
      <c r="GA29" s="82"/>
      <c r="GB29" s="82"/>
      <c r="GC29" s="82"/>
      <c r="GD29" s="82"/>
      <c r="GE29" s="82"/>
      <c r="GF29" s="82"/>
      <c r="GG29" s="82"/>
      <c r="GH29" s="82"/>
      <c r="GI29" s="82"/>
      <c r="GJ29" s="82"/>
      <c r="GK29" s="82"/>
      <c r="GL29" s="82"/>
      <c r="GM29" s="82"/>
      <c r="GN29" s="82"/>
      <c r="GO29" s="82"/>
      <c r="GP29" s="82"/>
      <c r="GQ29" s="82"/>
      <c r="GR29" s="82"/>
      <c r="GS29" s="82"/>
      <c r="GT29" s="82"/>
      <c r="GU29" s="82"/>
      <c r="GV29" s="82"/>
      <c r="GW29" s="82"/>
      <c r="GX29" s="82"/>
      <c r="GY29" s="82"/>
      <c r="GZ29" s="82"/>
      <c r="HA29" s="82"/>
      <c r="HB29" s="82"/>
      <c r="HC29" s="82"/>
      <c r="HD29" s="82"/>
      <c r="HE29" s="82"/>
      <c r="HF29" s="82"/>
      <c r="HG29" s="82"/>
      <c r="HH29" s="82"/>
      <c r="HI29" s="82"/>
      <c r="HJ29" s="82"/>
      <c r="HK29" s="82"/>
      <c r="HL29" s="82"/>
      <c r="HM29" s="82"/>
      <c r="HN29" s="82"/>
      <c r="HO29" s="82"/>
      <c r="HP29" s="82"/>
      <c r="HQ29" s="82"/>
      <c r="HR29" s="82"/>
      <c r="HS29" s="82"/>
      <c r="HT29" s="82"/>
      <c r="HU29" s="82"/>
      <c r="HV29" s="82"/>
    </row>
    <row r="30" spans="1:230" s="20" customFormat="1" ht="13.9" customHeight="1">
      <c r="A30" s="9"/>
      <c r="B30" s="9"/>
      <c r="C30" s="572"/>
      <c r="D30" s="729" t="s">
        <v>916</v>
      </c>
      <c r="E30" s="729"/>
      <c r="F30" s="729"/>
      <c r="G30" s="729"/>
      <c r="H30" s="477"/>
      <c r="I30" s="477"/>
      <c r="J30" s="477"/>
      <c r="K30" s="477"/>
      <c r="L30" s="477"/>
      <c r="M30" s="560"/>
      <c r="N30" s="730"/>
      <c r="O30" s="730"/>
      <c r="P30" s="730"/>
      <c r="Q30" s="730"/>
      <c r="R30" s="730"/>
      <c r="S30" s="730"/>
      <c r="T30" s="730"/>
      <c r="U30" s="730"/>
      <c r="V30" s="730"/>
      <c r="W30" s="730"/>
      <c r="X30" s="730"/>
      <c r="Y30" s="730"/>
      <c r="Z30" s="730"/>
      <c r="AA30" s="730"/>
      <c r="AB30" s="730"/>
      <c r="AC30" s="730"/>
      <c r="AD30" s="730"/>
      <c r="AE30" s="730"/>
      <c r="AF30" s="730"/>
      <c r="AG30" s="730"/>
      <c r="AH30" s="730"/>
      <c r="AI30" s="730"/>
      <c r="AJ30" s="730"/>
      <c r="AK30" s="730"/>
      <c r="AL30" s="730"/>
      <c r="AM30" s="730"/>
      <c r="AN30" s="730"/>
      <c r="AO30" s="730"/>
      <c r="AP30" s="730"/>
    </row>
    <row r="31" spans="1:230" s="20" customFormat="1" ht="13.9" customHeight="1" outlineLevel="1">
      <c r="A31" s="9"/>
      <c r="B31" s="9"/>
      <c r="C31" s="572"/>
      <c r="D31" s="731"/>
      <c r="E31" s="729" t="s">
        <v>533</v>
      </c>
      <c r="F31" s="745"/>
      <c r="G31" s="745"/>
      <c r="H31" s="477"/>
      <c r="I31" s="739"/>
      <c r="J31" s="739"/>
      <c r="K31" s="739"/>
      <c r="L31" s="739"/>
      <c r="M31" s="739"/>
      <c r="N31" s="734"/>
      <c r="O31" s="734"/>
      <c r="P31" s="734"/>
      <c r="Q31" s="734"/>
      <c r="R31" s="734"/>
      <c r="S31" s="734"/>
      <c r="T31" s="734"/>
      <c r="U31" s="734"/>
      <c r="V31" s="734"/>
      <c r="W31" s="734"/>
      <c r="X31" s="734"/>
      <c r="Y31" s="734"/>
      <c r="Z31" s="734"/>
      <c r="AA31" s="734"/>
      <c r="AB31" s="734"/>
      <c r="AC31" s="734"/>
      <c r="AD31" s="734"/>
      <c r="AE31" s="734"/>
      <c r="AF31" s="734"/>
      <c r="AG31" s="734"/>
      <c r="AH31" s="734"/>
      <c r="AI31" s="734"/>
      <c r="AJ31" s="734"/>
      <c r="AK31" s="734"/>
      <c r="AL31" s="734"/>
      <c r="AM31" s="734"/>
      <c r="AN31" s="734"/>
      <c r="AO31" s="734"/>
      <c r="AP31" s="734"/>
    </row>
    <row r="32" spans="1:230" s="20" customFormat="1" ht="13.9" customHeight="1" outlineLevel="1">
      <c r="A32" s="9"/>
      <c r="B32" s="9"/>
      <c r="C32" s="572"/>
      <c r="D32" s="731"/>
      <c r="E32" s="731"/>
      <c r="F32" s="732" t="s">
        <v>630</v>
      </c>
      <c r="G32" s="746"/>
      <c r="H32" s="477"/>
      <c r="I32" s="734">
        <v>64.091690544412614</v>
      </c>
      <c r="J32" s="734">
        <v>64.091690544412614</v>
      </c>
      <c r="K32" s="734">
        <v>64.091690544412614</v>
      </c>
      <c r="L32" s="734">
        <v>64.091690544412614</v>
      </c>
      <c r="M32" s="734">
        <v>64.091690544412614</v>
      </c>
      <c r="N32" s="734">
        <v>64.091690544412614</v>
      </c>
      <c r="O32" s="734">
        <v>52.174846625766875</v>
      </c>
      <c r="P32" s="734">
        <v>52.174846625766875</v>
      </c>
      <c r="Q32" s="734">
        <v>52.489425981873111</v>
      </c>
      <c r="R32" s="734">
        <v>52.489425981873111</v>
      </c>
      <c r="S32" s="734">
        <v>52.489425981873111</v>
      </c>
      <c r="T32" s="734">
        <v>53.658119658119659</v>
      </c>
      <c r="U32" s="734">
        <v>95.621359223300971</v>
      </c>
      <c r="V32" s="734">
        <v>128.55371900826447</v>
      </c>
      <c r="W32" s="734">
        <v>120.29411764705883</v>
      </c>
      <c r="X32" s="734">
        <v>129.44285714285715</v>
      </c>
      <c r="Y32" s="734">
        <v>112.14165261382799</v>
      </c>
      <c r="Z32" s="734">
        <v>118.54974704890388</v>
      </c>
      <c r="AA32" s="734">
        <v>128.88225255972696</v>
      </c>
      <c r="AB32" s="734">
        <v>123.45177664974618</v>
      </c>
      <c r="AC32" s="734">
        <v>120.8910891089109</v>
      </c>
      <c r="AD32" s="734">
        <v>121.75718849840256</v>
      </c>
      <c r="AE32" s="734">
        <v>131.8628912071535</v>
      </c>
      <c r="AF32" s="734">
        <v>138.50420168067225</v>
      </c>
      <c r="AG32" s="734">
        <v>140.70954907161803</v>
      </c>
      <c r="AH32" s="734">
        <v>144.36501901140684</v>
      </c>
      <c r="AI32" s="734">
        <v>148.04836759371221</v>
      </c>
      <c r="AJ32" s="734">
        <v>151.69745958429561</v>
      </c>
      <c r="AK32" s="734">
        <v>149.25773195876289</v>
      </c>
      <c r="AL32" s="734">
        <v>247.51756440281031</v>
      </c>
      <c r="AM32" s="734">
        <v>281.81459566074949</v>
      </c>
      <c r="AN32" s="734">
        <v>295.07159904534609</v>
      </c>
      <c r="AO32" s="734">
        <v>247.28602779809802</v>
      </c>
      <c r="AP32" s="734">
        <v>283.14144736842104</v>
      </c>
    </row>
    <row r="33" spans="1:229" s="20" customFormat="1" ht="13.9" customHeight="1" outlineLevel="1">
      <c r="A33" s="9"/>
      <c r="B33" s="9"/>
      <c r="C33" s="572"/>
      <c r="D33" s="731"/>
      <c r="E33" s="731"/>
      <c r="F33" s="732" t="s">
        <v>618</v>
      </c>
      <c r="G33" s="746"/>
      <c r="H33" s="477"/>
      <c r="I33" s="734">
        <v>63.424068767908309</v>
      </c>
      <c r="J33" s="734">
        <v>63.424068767908309</v>
      </c>
      <c r="K33" s="734">
        <v>63.424068767908309</v>
      </c>
      <c r="L33" s="734">
        <v>63.424068767908309</v>
      </c>
      <c r="M33" s="734">
        <v>63.424068767908309</v>
      </c>
      <c r="N33" s="734">
        <v>63.424068767908309</v>
      </c>
      <c r="O33" s="734">
        <v>67.898773006134959</v>
      </c>
      <c r="P33" s="734">
        <v>77.190184049079747</v>
      </c>
      <c r="Q33" s="734">
        <v>81.250755287009056</v>
      </c>
      <c r="R33" s="734">
        <v>76.936555891238669</v>
      </c>
      <c r="S33" s="734">
        <v>72.622356495468281</v>
      </c>
      <c r="T33" s="734">
        <v>74.239316239316238</v>
      </c>
      <c r="U33" s="734">
        <v>72.072815533980588</v>
      </c>
      <c r="V33" s="734">
        <v>82.425619834710744</v>
      </c>
      <c r="W33" s="734">
        <v>114.08538899430739</v>
      </c>
      <c r="X33" s="734">
        <v>126.28571428571428</v>
      </c>
      <c r="Y33" s="734">
        <v>133.76897133220911</v>
      </c>
      <c r="Z33" s="734">
        <v>143.38111298482292</v>
      </c>
      <c r="AA33" s="734">
        <v>142.66211604095565</v>
      </c>
      <c r="AB33" s="734">
        <v>144.56852791878171</v>
      </c>
      <c r="AC33" s="734">
        <v>150.29702970297029</v>
      </c>
      <c r="AD33" s="734">
        <v>155.48722044728433</v>
      </c>
      <c r="AE33" s="734">
        <v>167.74962742175859</v>
      </c>
      <c r="AF33" s="734">
        <v>183.26470588235293</v>
      </c>
      <c r="AG33" s="734">
        <v>196.99336870026525</v>
      </c>
      <c r="AH33" s="734">
        <v>215.68821292775667</v>
      </c>
      <c r="AI33" s="734">
        <v>232.89480048367594</v>
      </c>
      <c r="AJ33" s="734">
        <v>251.08545034642032</v>
      </c>
      <c r="AK33" s="734">
        <v>261.85567010309279</v>
      </c>
      <c r="AL33" s="734">
        <v>365.33957845433258</v>
      </c>
      <c r="AM33" s="734">
        <v>463.5108481262327</v>
      </c>
      <c r="AN33" s="734">
        <v>560.26252983293557</v>
      </c>
      <c r="AO33" s="734">
        <v>572.42136064374552</v>
      </c>
      <c r="AP33" s="734">
        <v>514.8026315789474</v>
      </c>
    </row>
    <row r="34" spans="1:229" s="20" customFormat="1" ht="13.9" customHeight="1" outlineLevel="1">
      <c r="A34" s="9"/>
      <c r="B34" s="9"/>
      <c r="C34" s="572"/>
      <c r="D34" s="731"/>
      <c r="E34" s="731"/>
      <c r="F34" s="732" t="s">
        <v>620</v>
      </c>
      <c r="G34" s="746"/>
      <c r="H34" s="477"/>
      <c r="I34" s="734">
        <v>30.710601719197705</v>
      </c>
      <c r="J34" s="734">
        <v>30.710601719197705</v>
      </c>
      <c r="K34" s="734">
        <v>30.710601719197705</v>
      </c>
      <c r="L34" s="734">
        <v>30.710601719197705</v>
      </c>
      <c r="M34" s="734">
        <v>30.710601719197705</v>
      </c>
      <c r="N34" s="734">
        <v>30.710601719197705</v>
      </c>
      <c r="O34" s="734">
        <v>32.877300613496928</v>
      </c>
      <c r="P34" s="734">
        <v>39.309815950920246</v>
      </c>
      <c r="Q34" s="734">
        <v>28.042296072507554</v>
      </c>
      <c r="R34" s="734">
        <v>32.356495468277949</v>
      </c>
      <c r="S34" s="734">
        <v>30.199395770392748</v>
      </c>
      <c r="T34" s="734">
        <v>30.871794871794872</v>
      </c>
      <c r="U34" s="734">
        <v>29.970873786407765</v>
      </c>
      <c r="V34" s="734">
        <v>34.028925619834709</v>
      </c>
      <c r="W34" s="734">
        <v>44.237191650853887</v>
      </c>
      <c r="X34" s="734">
        <v>44.989285714285714</v>
      </c>
      <c r="Y34" s="734">
        <v>44.856661045531197</v>
      </c>
      <c r="Z34" s="734">
        <v>51.264755480607079</v>
      </c>
      <c r="AA34" s="734">
        <v>67.278156996587029</v>
      </c>
      <c r="AB34" s="734">
        <v>66.598984771573598</v>
      </c>
      <c r="AC34" s="734">
        <v>66.980198019801975</v>
      </c>
      <c r="AD34" s="734">
        <v>70.750798722044735</v>
      </c>
      <c r="AE34" s="734">
        <v>78.450074515648282</v>
      </c>
      <c r="AF34" s="734">
        <v>83.609243697479002</v>
      </c>
      <c r="AG34" s="734">
        <v>86.131299734748012</v>
      </c>
      <c r="AH34" s="734">
        <v>89.368821292775664</v>
      </c>
      <c r="AI34" s="734">
        <v>93.504232164449832</v>
      </c>
      <c r="AJ34" s="734">
        <v>95.900692840646656</v>
      </c>
      <c r="AK34" s="734">
        <v>90.776632302405488</v>
      </c>
      <c r="AL34" s="734">
        <v>164.40281030444964</v>
      </c>
      <c r="AM34" s="734">
        <v>176.13412228796844</v>
      </c>
      <c r="AN34" s="734">
        <v>185.82040572792363</v>
      </c>
      <c r="AO34" s="734">
        <v>212.94074615947329</v>
      </c>
      <c r="AP34" s="734">
        <v>249.67927631578948</v>
      </c>
    </row>
    <row r="35" spans="1:229" s="20" customFormat="1" ht="13.9" customHeight="1" outlineLevel="1">
      <c r="A35" s="9"/>
      <c r="B35" s="9"/>
      <c r="C35" s="572"/>
      <c r="D35" s="731"/>
      <c r="E35" s="731"/>
      <c r="F35" s="732" t="s">
        <v>815</v>
      </c>
      <c r="G35" s="746"/>
      <c r="H35" s="477"/>
      <c r="I35" s="734">
        <v>15.355300859598852</v>
      </c>
      <c r="J35" s="734">
        <v>15.355300859598852</v>
      </c>
      <c r="K35" s="734">
        <v>15.355300859598852</v>
      </c>
      <c r="L35" s="734">
        <v>15.355300859598852</v>
      </c>
      <c r="M35" s="734">
        <v>15.355300859598852</v>
      </c>
      <c r="N35" s="734">
        <v>15.355300859598852</v>
      </c>
      <c r="O35" s="734">
        <v>16.438650306748464</v>
      </c>
      <c r="P35" s="734">
        <v>21.44171779141104</v>
      </c>
      <c r="Q35" s="734">
        <v>17.975830815709969</v>
      </c>
      <c r="R35" s="734">
        <v>17.975830815709969</v>
      </c>
      <c r="S35" s="734">
        <v>17.975830815709969</v>
      </c>
      <c r="T35" s="734">
        <v>18.376068376068375</v>
      </c>
      <c r="U35" s="734">
        <v>17.839805825242717</v>
      </c>
      <c r="V35" s="734">
        <v>31.004132231404956</v>
      </c>
      <c r="W35" s="734">
        <v>31.819734345351044</v>
      </c>
      <c r="X35" s="734">
        <v>33.939285714285717</v>
      </c>
      <c r="Y35" s="734">
        <v>32.841483979763908</v>
      </c>
      <c r="Z35" s="734">
        <v>32.841483979763908</v>
      </c>
      <c r="AA35" s="734">
        <v>38.097269624573379</v>
      </c>
      <c r="AB35" s="734">
        <v>38.172588832487307</v>
      </c>
      <c r="AC35" s="734">
        <v>37.574257425742573</v>
      </c>
      <c r="AD35" s="734">
        <v>37.843450479233226</v>
      </c>
      <c r="AE35" s="734">
        <v>33.383010432190758</v>
      </c>
      <c r="AF35" s="734">
        <v>29.558823529411764</v>
      </c>
      <c r="AG35" s="734">
        <v>34.96419098143236</v>
      </c>
      <c r="AH35" s="734">
        <v>35.231939163498097</v>
      </c>
      <c r="AI35" s="734">
        <v>34.63119709794438</v>
      </c>
      <c r="AJ35" s="734">
        <v>35.744803695150111</v>
      </c>
      <c r="AK35" s="734">
        <v>36.659793814432994</v>
      </c>
      <c r="AL35" s="734">
        <v>67.587822014051525</v>
      </c>
      <c r="AM35" s="734">
        <v>65.818540433925051</v>
      </c>
      <c r="AN35" s="734">
        <v>78.436754176610975</v>
      </c>
      <c r="AO35" s="734">
        <v>100.7461594732992</v>
      </c>
      <c r="AP35" s="734">
        <v>118.40460526315789</v>
      </c>
    </row>
    <row r="36" spans="1:229" s="20" customFormat="1" ht="13.9" customHeight="1" outlineLevel="1">
      <c r="A36" s="9"/>
      <c r="B36" s="9"/>
      <c r="C36" s="572"/>
      <c r="D36" s="731"/>
      <c r="E36" s="731"/>
      <c r="F36" s="732" t="s">
        <v>622</v>
      </c>
      <c r="G36" s="746"/>
      <c r="H36" s="477"/>
      <c r="I36" s="734">
        <v>59.418338108882516</v>
      </c>
      <c r="J36" s="734">
        <v>59.418338108882516</v>
      </c>
      <c r="K36" s="734">
        <v>59.418338108882516</v>
      </c>
      <c r="L36" s="734">
        <v>59.418338108882516</v>
      </c>
      <c r="M36" s="734">
        <v>59.418338108882516</v>
      </c>
      <c r="N36" s="734">
        <v>59.418338108882516</v>
      </c>
      <c r="O36" s="734">
        <v>63.610429447852752</v>
      </c>
      <c r="P36" s="734">
        <v>42.883435582822081</v>
      </c>
      <c r="Q36" s="734">
        <v>58.241691842900302</v>
      </c>
      <c r="R36" s="734">
        <v>58.241691842900302</v>
      </c>
      <c r="S36" s="734">
        <v>64.712990936555897</v>
      </c>
      <c r="T36" s="734">
        <v>80.854700854700852</v>
      </c>
      <c r="U36" s="734">
        <v>78.495145631067956</v>
      </c>
      <c r="V36" s="734">
        <v>89.987603305785129</v>
      </c>
      <c r="W36" s="734">
        <v>98.563567362428842</v>
      </c>
      <c r="X36" s="734">
        <v>107.34285714285714</v>
      </c>
      <c r="Y36" s="734">
        <v>151.39123102866779</v>
      </c>
      <c r="Z36" s="734">
        <v>128.96290050590218</v>
      </c>
      <c r="AA36" s="734">
        <v>98.080204778156997</v>
      </c>
      <c r="AB36" s="734">
        <v>107.20812182741116</v>
      </c>
      <c r="AC36" s="734">
        <v>119.25742574257426</v>
      </c>
      <c r="AD36" s="734">
        <v>129.16134185303514</v>
      </c>
      <c r="AE36" s="734">
        <v>148.55439642324887</v>
      </c>
      <c r="AF36" s="734">
        <v>168.06302521008405</v>
      </c>
      <c r="AG36" s="734">
        <v>184.20159151193636</v>
      </c>
      <c r="AH36" s="734">
        <v>193.34600760456274</v>
      </c>
      <c r="AI36" s="734">
        <v>206.92140266021767</v>
      </c>
      <c r="AJ36" s="734">
        <v>220.57159353348729</v>
      </c>
      <c r="AK36" s="734">
        <v>223.45017182130584</v>
      </c>
      <c r="AL36" s="734">
        <v>325.15222482435593</v>
      </c>
      <c r="AM36" s="734">
        <v>422.72189349112421</v>
      </c>
      <c r="AN36" s="734">
        <v>445.40871121718379</v>
      </c>
      <c r="AO36" s="734">
        <v>431.60570592538403</v>
      </c>
      <c r="AP36" s="734">
        <v>398.97203947368416</v>
      </c>
    </row>
    <row r="37" spans="1:229" s="82" customFormat="1" ht="13.9" customHeight="1" outlineLevel="1">
      <c r="A37" s="747"/>
      <c r="B37" s="747"/>
      <c r="C37" s="572"/>
      <c r="D37" s="731"/>
      <c r="E37" s="731"/>
      <c r="F37" s="729" t="s">
        <v>38</v>
      </c>
      <c r="G37" s="748"/>
      <c r="H37" s="477"/>
      <c r="I37" s="742">
        <v>233</v>
      </c>
      <c r="J37" s="742">
        <v>233</v>
      </c>
      <c r="K37" s="742">
        <v>233</v>
      </c>
      <c r="L37" s="742">
        <v>233</v>
      </c>
      <c r="M37" s="742">
        <v>233</v>
      </c>
      <c r="N37" s="742">
        <v>233</v>
      </c>
      <c r="O37" s="742">
        <v>233</v>
      </c>
      <c r="P37" s="742">
        <v>233</v>
      </c>
      <c r="Q37" s="742">
        <v>238</v>
      </c>
      <c r="R37" s="742">
        <v>238</v>
      </c>
      <c r="S37" s="742">
        <v>238</v>
      </c>
      <c r="T37" s="742">
        <v>258</v>
      </c>
      <c r="U37" s="749">
        <v>294</v>
      </c>
      <c r="V37" s="742">
        <v>366</v>
      </c>
      <c r="W37" s="742">
        <v>409</v>
      </c>
      <c r="X37" s="742">
        <v>442</v>
      </c>
      <c r="Y37" s="742">
        <v>475</v>
      </c>
      <c r="Z37" s="742">
        <v>475</v>
      </c>
      <c r="AA37" s="742">
        <v>475</v>
      </c>
      <c r="AB37" s="742">
        <v>480</v>
      </c>
      <c r="AC37" s="742">
        <v>495</v>
      </c>
      <c r="AD37" s="742">
        <v>515</v>
      </c>
      <c r="AE37" s="742">
        <v>560</v>
      </c>
      <c r="AF37" s="742">
        <v>603</v>
      </c>
      <c r="AG37" s="742">
        <v>643</v>
      </c>
      <c r="AH37" s="742">
        <v>678</v>
      </c>
      <c r="AI37" s="742">
        <v>716</v>
      </c>
      <c r="AJ37" s="742">
        <v>755</v>
      </c>
      <c r="AK37" s="742">
        <v>762</v>
      </c>
      <c r="AL37" s="742">
        <v>1170</v>
      </c>
      <c r="AM37" s="742">
        <v>1410</v>
      </c>
      <c r="AN37" s="742">
        <v>1565</v>
      </c>
      <c r="AO37" s="742">
        <v>1565</v>
      </c>
      <c r="AP37" s="742">
        <v>1565</v>
      </c>
    </row>
    <row r="38" spans="1:229" s="20" customFormat="1" ht="13.9" customHeight="1" outlineLevel="1">
      <c r="A38" s="9"/>
      <c r="B38" s="9"/>
      <c r="C38" s="572"/>
      <c r="D38" s="731"/>
      <c r="E38" s="731"/>
      <c r="F38" s="732" t="s">
        <v>917</v>
      </c>
      <c r="G38" s="746"/>
      <c r="H38" s="477"/>
      <c r="I38" s="734">
        <v>57</v>
      </c>
      <c r="J38" s="734">
        <v>57</v>
      </c>
      <c r="K38" s="734">
        <v>57</v>
      </c>
      <c r="L38" s="734">
        <v>57</v>
      </c>
      <c r="M38" s="734">
        <v>57</v>
      </c>
      <c r="N38" s="734">
        <v>57</v>
      </c>
      <c r="O38" s="734">
        <v>57</v>
      </c>
      <c r="P38" s="734">
        <v>67</v>
      </c>
      <c r="Q38" s="734">
        <v>87</v>
      </c>
      <c r="R38" s="734">
        <v>97</v>
      </c>
      <c r="S38" s="734">
        <v>122</v>
      </c>
      <c r="T38" s="734">
        <v>132</v>
      </c>
      <c r="U38" s="734">
        <v>142</v>
      </c>
      <c r="V38" s="734">
        <v>192</v>
      </c>
      <c r="W38" s="734">
        <v>192</v>
      </c>
      <c r="X38" s="734">
        <v>209</v>
      </c>
      <c r="Y38" s="734">
        <v>229</v>
      </c>
      <c r="Z38" s="734">
        <v>272</v>
      </c>
      <c r="AA38" s="734">
        <v>313</v>
      </c>
      <c r="AB38" s="734">
        <v>323</v>
      </c>
      <c r="AC38" s="734">
        <v>344</v>
      </c>
      <c r="AD38" s="734">
        <v>355</v>
      </c>
      <c r="AE38" s="734">
        <v>344</v>
      </c>
      <c r="AF38" s="734">
        <v>340</v>
      </c>
      <c r="AG38" s="734">
        <v>340</v>
      </c>
      <c r="AH38" s="734">
        <v>347</v>
      </c>
      <c r="AI38" s="734">
        <v>355</v>
      </c>
      <c r="AJ38" s="734">
        <v>365</v>
      </c>
      <c r="AK38" s="734">
        <v>349</v>
      </c>
      <c r="AL38" s="734">
        <v>531</v>
      </c>
      <c r="AM38" s="734">
        <v>639</v>
      </c>
      <c r="AN38" s="734">
        <v>609</v>
      </c>
      <c r="AO38" s="734">
        <v>494</v>
      </c>
      <c r="AP38" s="734">
        <v>521</v>
      </c>
    </row>
    <row r="39" spans="1:229" s="20" customFormat="1" ht="13.9" customHeight="1" outlineLevel="1">
      <c r="A39" s="9"/>
      <c r="B39" s="9"/>
      <c r="C39" s="572"/>
      <c r="D39" s="731"/>
      <c r="E39" s="729" t="s">
        <v>918</v>
      </c>
      <c r="F39" s="745"/>
      <c r="G39" s="745"/>
      <c r="H39" s="477"/>
      <c r="I39" s="734"/>
      <c r="J39" s="734"/>
      <c r="K39" s="734"/>
      <c r="L39" s="734"/>
      <c r="M39" s="734"/>
      <c r="N39" s="734"/>
      <c r="O39" s="734"/>
      <c r="P39" s="734"/>
      <c r="Q39" s="734"/>
      <c r="R39" s="734"/>
      <c r="S39" s="734"/>
      <c r="T39" s="734"/>
      <c r="U39" s="734"/>
      <c r="V39" s="734"/>
      <c r="W39" s="734"/>
      <c r="X39" s="734"/>
      <c r="Y39" s="734"/>
      <c r="Z39" s="734"/>
      <c r="AA39" s="734"/>
      <c r="AB39" s="734"/>
      <c r="AC39" s="734"/>
      <c r="AD39" s="734"/>
      <c r="AE39" s="734"/>
      <c r="AF39" s="734"/>
      <c r="AG39" s="734"/>
      <c r="AH39" s="734"/>
      <c r="AI39" s="734"/>
      <c r="AJ39" s="734"/>
      <c r="AK39" s="734"/>
      <c r="AL39" s="734"/>
      <c r="AM39" s="734"/>
      <c r="AN39" s="734"/>
      <c r="AO39" s="734"/>
      <c r="AP39" s="734"/>
      <c r="AQ39" s="82"/>
      <c r="AR39" s="82"/>
      <c r="AS39" s="82"/>
      <c r="AT39" s="82"/>
      <c r="AU39" s="82"/>
      <c r="AV39" s="82"/>
      <c r="AW39" s="82"/>
      <c r="AX39" s="82"/>
      <c r="AY39" s="82"/>
      <c r="AZ39" s="82"/>
      <c r="BA39" s="82"/>
      <c r="BB39" s="82"/>
      <c r="BC39" s="82"/>
      <c r="BD39" s="82"/>
      <c r="BE39" s="82"/>
      <c r="BF39" s="82"/>
      <c r="BG39" s="82"/>
      <c r="BH39" s="82"/>
      <c r="BI39" s="82"/>
      <c r="BJ39" s="82"/>
      <c r="BK39" s="82"/>
      <c r="BL39" s="82"/>
      <c r="BM39" s="82"/>
      <c r="BN39" s="82"/>
      <c r="BO39" s="82"/>
      <c r="BP39" s="82"/>
      <c r="BQ39" s="82"/>
      <c r="BR39" s="82"/>
      <c r="BS39" s="82"/>
      <c r="BT39" s="82"/>
      <c r="BU39" s="82"/>
      <c r="BV39" s="82"/>
      <c r="BW39" s="82"/>
      <c r="BX39" s="82"/>
      <c r="BY39" s="82"/>
      <c r="BZ39" s="82"/>
      <c r="CA39" s="82"/>
      <c r="CB39" s="82"/>
      <c r="CC39" s="82"/>
      <c r="CD39" s="82"/>
      <c r="CE39" s="82"/>
      <c r="CF39" s="82"/>
      <c r="CG39" s="82"/>
      <c r="CH39" s="82"/>
      <c r="CI39" s="82"/>
      <c r="CJ39" s="82"/>
      <c r="CK39" s="82"/>
      <c r="CL39" s="82"/>
      <c r="CM39" s="82"/>
      <c r="CN39" s="82"/>
      <c r="CO39" s="82"/>
      <c r="CP39" s="82"/>
      <c r="CQ39" s="82"/>
      <c r="CR39" s="82"/>
      <c r="CS39" s="82"/>
      <c r="CT39" s="82"/>
      <c r="CU39" s="82"/>
      <c r="CV39" s="82"/>
      <c r="CW39" s="82"/>
      <c r="CX39" s="82"/>
      <c r="CY39" s="82"/>
      <c r="CZ39" s="82"/>
      <c r="DA39" s="82"/>
      <c r="DB39" s="82"/>
      <c r="DC39" s="82"/>
      <c r="DD39" s="82"/>
      <c r="DE39" s="82"/>
      <c r="DF39" s="82"/>
      <c r="DG39" s="82"/>
      <c r="DH39" s="82"/>
      <c r="DI39" s="82"/>
      <c r="DJ39" s="82"/>
      <c r="DK39" s="82"/>
      <c r="DL39" s="82"/>
      <c r="DM39" s="82"/>
      <c r="DN39" s="82"/>
      <c r="DO39" s="82"/>
      <c r="DP39" s="82"/>
      <c r="DQ39" s="82"/>
      <c r="DR39" s="82"/>
      <c r="DS39" s="82"/>
      <c r="DT39" s="82"/>
      <c r="DU39" s="82"/>
      <c r="DV39" s="82"/>
      <c r="DW39" s="82"/>
      <c r="DX39" s="82"/>
      <c r="DY39" s="82"/>
      <c r="DZ39" s="82"/>
      <c r="EA39" s="82"/>
      <c r="EB39" s="82"/>
      <c r="EC39" s="82"/>
      <c r="ED39" s="82"/>
      <c r="EE39" s="82"/>
      <c r="EF39" s="82"/>
      <c r="EG39" s="82"/>
      <c r="EH39" s="82"/>
      <c r="EI39" s="82"/>
      <c r="EJ39" s="82"/>
      <c r="EK39" s="82"/>
      <c r="EL39" s="82"/>
      <c r="EM39" s="82"/>
      <c r="EN39" s="82"/>
      <c r="EO39" s="82"/>
      <c r="EP39" s="82"/>
      <c r="EQ39" s="82"/>
      <c r="ER39" s="82"/>
      <c r="ES39" s="82"/>
      <c r="ET39" s="82"/>
      <c r="EU39" s="82"/>
      <c r="EV39" s="82"/>
      <c r="EW39" s="82"/>
      <c r="EX39" s="82"/>
      <c r="EY39" s="82"/>
      <c r="EZ39" s="82"/>
      <c r="FA39" s="82"/>
      <c r="FB39" s="82"/>
      <c r="FC39" s="82"/>
      <c r="FD39" s="82"/>
      <c r="FE39" s="82"/>
      <c r="FF39" s="82"/>
      <c r="FG39" s="82"/>
      <c r="FH39" s="82"/>
      <c r="FI39" s="82"/>
      <c r="FJ39" s="82"/>
      <c r="FK39" s="82"/>
      <c r="FL39" s="82"/>
      <c r="FM39" s="82"/>
      <c r="FN39" s="82"/>
      <c r="FO39" s="82"/>
      <c r="FP39" s="82"/>
      <c r="FQ39" s="82"/>
      <c r="FR39" s="82"/>
      <c r="FS39" s="82"/>
      <c r="FT39" s="82"/>
      <c r="FU39" s="82"/>
      <c r="FV39" s="82"/>
      <c r="FW39" s="82"/>
      <c r="FX39" s="82"/>
      <c r="FY39" s="82"/>
      <c r="FZ39" s="82"/>
      <c r="GA39" s="82"/>
      <c r="GB39" s="82"/>
      <c r="GC39" s="82"/>
      <c r="GD39" s="82"/>
      <c r="GE39" s="82"/>
      <c r="GF39" s="82"/>
      <c r="GG39" s="82"/>
      <c r="GH39" s="82"/>
      <c r="GI39" s="82"/>
      <c r="GJ39" s="82"/>
      <c r="GK39" s="82"/>
      <c r="GL39" s="82"/>
      <c r="GM39" s="82"/>
      <c r="GN39" s="82"/>
      <c r="GO39" s="82"/>
      <c r="GP39" s="82"/>
      <c r="GQ39" s="82"/>
      <c r="GR39" s="82"/>
      <c r="GS39" s="82"/>
      <c r="GT39" s="82"/>
      <c r="GU39" s="82"/>
      <c r="GV39" s="82"/>
      <c r="GW39" s="82"/>
      <c r="GX39" s="82"/>
      <c r="GY39" s="82"/>
      <c r="GZ39" s="82"/>
      <c r="HA39" s="82"/>
      <c r="HB39" s="82"/>
      <c r="HC39" s="82"/>
      <c r="HD39" s="82"/>
      <c r="HE39" s="82"/>
      <c r="HF39" s="82"/>
      <c r="HG39" s="82"/>
      <c r="HH39" s="82"/>
      <c r="HI39" s="82"/>
      <c r="HJ39" s="82"/>
      <c r="HK39" s="82"/>
      <c r="HL39" s="82"/>
      <c r="HM39" s="82"/>
      <c r="HN39" s="82"/>
      <c r="HO39" s="82"/>
      <c r="HP39" s="82"/>
      <c r="HQ39" s="82"/>
      <c r="HR39" s="82"/>
      <c r="HS39" s="82"/>
      <c r="HT39" s="82"/>
      <c r="HU39" s="82"/>
    </row>
    <row r="40" spans="1:229" s="20" customFormat="1" ht="13.9" customHeight="1" outlineLevel="1">
      <c r="A40" s="9"/>
      <c r="B40" s="9"/>
      <c r="C40" s="572"/>
      <c r="D40" s="731"/>
      <c r="E40" s="731"/>
      <c r="F40" s="732" t="s">
        <v>630</v>
      </c>
      <c r="G40" s="746"/>
      <c r="H40" s="477"/>
      <c r="I40" s="734">
        <v>64.916905444126073</v>
      </c>
      <c r="J40" s="734">
        <v>64.916905444126073</v>
      </c>
      <c r="K40" s="734">
        <v>64.916905444126073</v>
      </c>
      <c r="L40" s="734">
        <v>64.916905444126073</v>
      </c>
      <c r="M40" s="734">
        <v>64.916905444126073</v>
      </c>
      <c r="N40" s="734">
        <v>64.916905444126073</v>
      </c>
      <c r="O40" s="734">
        <v>52.846625766871171</v>
      </c>
      <c r="P40" s="734">
        <v>52.846625766871171</v>
      </c>
      <c r="Q40" s="734">
        <v>53.151057401812686</v>
      </c>
      <c r="R40" s="734">
        <v>53.151057401812686</v>
      </c>
      <c r="S40" s="734">
        <v>53.151057401812686</v>
      </c>
      <c r="T40" s="734">
        <v>54.282051282051285</v>
      </c>
      <c r="U40" s="734">
        <v>104.72815533980584</v>
      </c>
      <c r="V40" s="750">
        <v>146.11570247933884</v>
      </c>
      <c r="W40" s="751">
        <v>141.76470588235296</v>
      </c>
      <c r="X40" s="751">
        <v>157.26428571428573</v>
      </c>
      <c r="Y40" s="750">
        <v>140</v>
      </c>
      <c r="Z40" s="750">
        <v>148</v>
      </c>
      <c r="AA40" s="750">
        <v>159</v>
      </c>
      <c r="AB40" s="750">
        <v>152</v>
      </c>
      <c r="AC40" s="750">
        <v>148</v>
      </c>
      <c r="AD40" s="750">
        <v>148</v>
      </c>
      <c r="AE40" s="750">
        <v>158</v>
      </c>
      <c r="AF40" s="750">
        <v>164</v>
      </c>
      <c r="AG40" s="750">
        <v>165</v>
      </c>
      <c r="AH40" s="750">
        <v>168</v>
      </c>
      <c r="AI40" s="750">
        <v>171</v>
      </c>
      <c r="AJ40" s="750">
        <v>174</v>
      </c>
      <c r="AK40" s="750">
        <v>171</v>
      </c>
      <c r="AL40" s="750">
        <v>271</v>
      </c>
      <c r="AM40" s="750">
        <v>304</v>
      </c>
      <c r="AN40" s="750">
        <v>316</v>
      </c>
      <c r="AO40" s="750">
        <v>216</v>
      </c>
      <c r="AP40" s="750">
        <v>220</v>
      </c>
      <c r="AQ40" s="82"/>
      <c r="AR40" s="82"/>
      <c r="AS40" s="82"/>
      <c r="AT40" s="82"/>
      <c r="AU40" s="82"/>
      <c r="AV40" s="82"/>
      <c r="AW40" s="82"/>
      <c r="AX40" s="82"/>
      <c r="AY40" s="82"/>
      <c r="AZ40" s="82"/>
      <c r="BA40" s="82"/>
      <c r="BB40" s="82"/>
      <c r="BC40" s="82"/>
      <c r="BD40" s="82"/>
      <c r="BE40" s="82"/>
      <c r="BF40" s="82"/>
      <c r="BG40" s="82"/>
      <c r="BH40" s="82"/>
      <c r="BI40" s="82"/>
      <c r="BJ40" s="82"/>
      <c r="BK40" s="82"/>
      <c r="BL40" s="82"/>
      <c r="BM40" s="82"/>
      <c r="BN40" s="82"/>
      <c r="BO40" s="82"/>
      <c r="BP40" s="82"/>
      <c r="BQ40" s="82"/>
      <c r="BR40" s="82"/>
      <c r="BS40" s="82"/>
      <c r="BT40" s="82"/>
      <c r="BU40" s="82"/>
      <c r="BV40" s="82"/>
      <c r="BW40" s="82"/>
      <c r="BX40" s="82"/>
      <c r="BY40" s="82"/>
      <c r="BZ40" s="82"/>
      <c r="CA40" s="82"/>
      <c r="CB40" s="82"/>
      <c r="CC40" s="82"/>
      <c r="CD40" s="82"/>
      <c r="CE40" s="82"/>
      <c r="CF40" s="82"/>
      <c r="CG40" s="82"/>
      <c r="CH40" s="82"/>
      <c r="CI40" s="82"/>
      <c r="CJ40" s="82"/>
      <c r="CK40" s="82"/>
      <c r="CL40" s="82"/>
      <c r="CM40" s="82"/>
      <c r="CN40" s="82"/>
      <c r="CO40" s="82"/>
      <c r="CP40" s="82"/>
      <c r="CQ40" s="82"/>
      <c r="CR40" s="82"/>
      <c r="CS40" s="82"/>
      <c r="CT40" s="82"/>
      <c r="CU40" s="82"/>
      <c r="CV40" s="82"/>
      <c r="CW40" s="82"/>
      <c r="CX40" s="82"/>
      <c r="CY40" s="82"/>
      <c r="CZ40" s="82"/>
      <c r="DA40" s="82"/>
      <c r="DB40" s="82"/>
      <c r="DC40" s="82"/>
      <c r="DD40" s="82"/>
      <c r="DE40" s="82"/>
      <c r="DF40" s="82"/>
      <c r="DG40" s="82"/>
      <c r="DH40" s="82"/>
      <c r="DI40" s="82"/>
      <c r="DJ40" s="82"/>
      <c r="DK40" s="82"/>
      <c r="DL40" s="82"/>
      <c r="DM40" s="82"/>
      <c r="DN40" s="82"/>
      <c r="DO40" s="82"/>
      <c r="DP40" s="82"/>
      <c r="DQ40" s="82"/>
      <c r="DR40" s="82"/>
      <c r="DS40" s="82"/>
      <c r="DT40" s="82"/>
      <c r="DU40" s="82"/>
      <c r="DV40" s="82"/>
      <c r="DW40" s="82"/>
      <c r="DX40" s="82"/>
      <c r="DY40" s="82"/>
      <c r="DZ40" s="82"/>
      <c r="EA40" s="82"/>
      <c r="EB40" s="82"/>
      <c r="EC40" s="82"/>
      <c r="ED40" s="82"/>
      <c r="EE40" s="82"/>
      <c r="EF40" s="82"/>
      <c r="EG40" s="82"/>
      <c r="EH40" s="82"/>
      <c r="EI40" s="82"/>
      <c r="EJ40" s="82"/>
      <c r="EK40" s="82"/>
      <c r="EL40" s="82"/>
      <c r="EM40" s="82"/>
      <c r="EN40" s="82"/>
      <c r="EO40" s="82"/>
      <c r="EP40" s="82"/>
      <c r="EQ40" s="82"/>
      <c r="ER40" s="82"/>
      <c r="ES40" s="82"/>
      <c r="ET40" s="82"/>
      <c r="EU40" s="82"/>
      <c r="EV40" s="82"/>
      <c r="EW40" s="82"/>
      <c r="EX40" s="82"/>
      <c r="EY40" s="82"/>
      <c r="EZ40" s="82"/>
      <c r="FA40" s="82"/>
      <c r="FB40" s="82"/>
      <c r="FC40" s="82"/>
      <c r="FD40" s="82"/>
      <c r="FE40" s="82"/>
      <c r="FF40" s="82"/>
      <c r="FG40" s="82"/>
      <c r="FH40" s="82"/>
      <c r="FI40" s="82"/>
      <c r="FJ40" s="82"/>
      <c r="FK40" s="82"/>
      <c r="FL40" s="82"/>
      <c r="FM40" s="82"/>
      <c r="FN40" s="82"/>
      <c r="FO40" s="82"/>
      <c r="FP40" s="82"/>
      <c r="FQ40" s="82"/>
      <c r="FR40" s="82"/>
      <c r="FS40" s="82"/>
      <c r="FT40" s="82"/>
      <c r="FU40" s="82"/>
      <c r="FV40" s="82"/>
      <c r="FW40" s="82"/>
      <c r="FX40" s="82"/>
      <c r="FY40" s="82"/>
      <c r="FZ40" s="82"/>
      <c r="GA40" s="82"/>
      <c r="GB40" s="82"/>
      <c r="GC40" s="82"/>
      <c r="GD40" s="82"/>
      <c r="GE40" s="82"/>
      <c r="GF40" s="82"/>
      <c r="GG40" s="82"/>
      <c r="GH40" s="82"/>
      <c r="GI40" s="82"/>
      <c r="GJ40" s="82"/>
      <c r="GK40" s="82"/>
      <c r="GL40" s="82"/>
      <c r="GM40" s="82"/>
      <c r="GN40" s="82"/>
      <c r="GO40" s="82"/>
      <c r="GP40" s="82"/>
      <c r="GQ40" s="82"/>
      <c r="GR40" s="82"/>
      <c r="GS40" s="82"/>
      <c r="GT40" s="82"/>
      <c r="GU40" s="82"/>
      <c r="GV40" s="82"/>
      <c r="GW40" s="82"/>
      <c r="GX40" s="82"/>
      <c r="GY40" s="82"/>
      <c r="GZ40" s="82"/>
      <c r="HA40" s="82"/>
      <c r="HB40" s="82"/>
      <c r="HC40" s="82"/>
      <c r="HD40" s="82"/>
      <c r="HE40" s="82"/>
      <c r="HF40" s="82"/>
      <c r="HG40" s="82"/>
      <c r="HH40" s="82"/>
      <c r="HI40" s="82"/>
      <c r="HJ40" s="82"/>
      <c r="HK40" s="82"/>
      <c r="HL40" s="82"/>
      <c r="HM40" s="82"/>
      <c r="HN40" s="82"/>
      <c r="HO40" s="82"/>
      <c r="HP40" s="82"/>
      <c r="HQ40" s="82"/>
      <c r="HR40" s="82"/>
      <c r="HS40" s="82"/>
      <c r="HT40" s="82"/>
      <c r="HU40" s="82"/>
    </row>
    <row r="41" spans="1:229" s="20" customFormat="1" ht="13.9" customHeight="1" outlineLevel="1">
      <c r="A41" s="9"/>
      <c r="B41" s="9"/>
      <c r="C41" s="572"/>
      <c r="D41" s="731"/>
      <c r="E41" s="731"/>
      <c r="F41" s="732" t="s">
        <v>618</v>
      </c>
      <c r="G41" s="746"/>
      <c r="H41" s="477"/>
      <c r="I41" s="734">
        <v>64.240687679083095</v>
      </c>
      <c r="J41" s="734">
        <v>64.240687679083095</v>
      </c>
      <c r="K41" s="734">
        <v>64.240687679083095</v>
      </c>
      <c r="L41" s="734">
        <v>64.240687679083095</v>
      </c>
      <c r="M41" s="734">
        <v>64.240687679083095</v>
      </c>
      <c r="N41" s="734">
        <v>64.240687679083095</v>
      </c>
      <c r="O41" s="734">
        <v>68.773006134969322</v>
      </c>
      <c r="P41" s="734">
        <v>78.184049079754601</v>
      </c>
      <c r="Q41" s="734">
        <v>82.274924471299087</v>
      </c>
      <c r="R41" s="734">
        <v>77.90634441087613</v>
      </c>
      <c r="S41" s="734">
        <v>73.537764350453173</v>
      </c>
      <c r="T41" s="734">
        <v>75.102564102564102</v>
      </c>
      <c r="U41" s="734">
        <v>78.9368932038835</v>
      </c>
      <c r="V41" s="750">
        <v>93.685950413223139</v>
      </c>
      <c r="W41" s="751">
        <v>134.44781783681213</v>
      </c>
      <c r="X41" s="751">
        <v>153.42857142857142</v>
      </c>
      <c r="Y41" s="750">
        <v>167</v>
      </c>
      <c r="Z41" s="750">
        <v>179</v>
      </c>
      <c r="AA41" s="750">
        <v>176</v>
      </c>
      <c r="AB41" s="750">
        <v>178</v>
      </c>
      <c r="AC41" s="750">
        <v>184</v>
      </c>
      <c r="AD41" s="750">
        <v>189</v>
      </c>
      <c r="AE41" s="750">
        <v>201</v>
      </c>
      <c r="AF41" s="750">
        <v>217</v>
      </c>
      <c r="AG41" s="750">
        <v>231</v>
      </c>
      <c r="AH41" s="750">
        <v>251</v>
      </c>
      <c r="AI41" s="750">
        <v>269</v>
      </c>
      <c r="AJ41" s="750">
        <v>288</v>
      </c>
      <c r="AK41" s="750">
        <v>300</v>
      </c>
      <c r="AL41" s="750">
        <v>400</v>
      </c>
      <c r="AM41" s="750">
        <v>500</v>
      </c>
      <c r="AN41" s="750">
        <v>600</v>
      </c>
      <c r="AO41" s="750">
        <v>500</v>
      </c>
      <c r="AP41" s="750">
        <v>400</v>
      </c>
      <c r="AQ41" s="82"/>
      <c r="AR41" s="82"/>
      <c r="AS41" s="82"/>
      <c r="AT41" s="82"/>
      <c r="AU41" s="82"/>
      <c r="AV41" s="82"/>
      <c r="AW41" s="82"/>
      <c r="AX41" s="82"/>
      <c r="AY41" s="82"/>
      <c r="AZ41" s="82"/>
      <c r="BA41" s="82"/>
      <c r="BB41" s="82"/>
      <c r="BC41" s="82"/>
      <c r="BD41" s="82"/>
      <c r="BE41" s="82"/>
      <c r="BF41" s="82"/>
      <c r="BG41" s="82"/>
      <c r="BH41" s="82"/>
      <c r="BI41" s="82"/>
      <c r="BJ41" s="82"/>
      <c r="BK41" s="82"/>
      <c r="BL41" s="82"/>
      <c r="BM41" s="82"/>
      <c r="BN41" s="82"/>
      <c r="BO41" s="82"/>
      <c r="BP41" s="82"/>
      <c r="BQ41" s="82"/>
      <c r="BR41" s="82"/>
      <c r="BS41" s="82"/>
      <c r="BT41" s="82"/>
      <c r="BU41" s="82"/>
      <c r="BV41" s="82"/>
      <c r="BW41" s="82"/>
      <c r="BX41" s="82"/>
      <c r="BY41" s="82"/>
      <c r="BZ41" s="82"/>
      <c r="CA41" s="82"/>
      <c r="CB41" s="82"/>
      <c r="CC41" s="82"/>
      <c r="CD41" s="82"/>
      <c r="CE41" s="82"/>
      <c r="CF41" s="82"/>
      <c r="CG41" s="82"/>
      <c r="CH41" s="82"/>
      <c r="CI41" s="82"/>
      <c r="CJ41" s="82"/>
      <c r="CK41" s="82"/>
      <c r="CL41" s="82"/>
      <c r="CM41" s="82"/>
      <c r="CN41" s="82"/>
      <c r="CO41" s="82"/>
      <c r="CP41" s="82"/>
      <c r="CQ41" s="82"/>
      <c r="CR41" s="82"/>
      <c r="CS41" s="82"/>
      <c r="CT41" s="82"/>
      <c r="CU41" s="82"/>
      <c r="CV41" s="82"/>
      <c r="CW41" s="82"/>
      <c r="CX41" s="82"/>
      <c r="CY41" s="82"/>
      <c r="CZ41" s="82"/>
      <c r="DA41" s="82"/>
      <c r="DB41" s="82"/>
      <c r="DC41" s="82"/>
      <c r="DD41" s="82"/>
      <c r="DE41" s="82"/>
      <c r="DF41" s="82"/>
      <c r="DG41" s="82"/>
      <c r="DH41" s="82"/>
      <c r="DI41" s="82"/>
      <c r="DJ41" s="82"/>
      <c r="DK41" s="82"/>
      <c r="DL41" s="82"/>
      <c r="DM41" s="82"/>
      <c r="DN41" s="82"/>
      <c r="DO41" s="82"/>
      <c r="DP41" s="82"/>
      <c r="DQ41" s="82"/>
      <c r="DR41" s="82"/>
      <c r="DS41" s="82"/>
      <c r="DT41" s="82"/>
      <c r="DU41" s="82"/>
      <c r="DV41" s="82"/>
      <c r="DW41" s="82"/>
      <c r="DX41" s="82"/>
      <c r="DY41" s="82"/>
      <c r="DZ41" s="82"/>
      <c r="EA41" s="82"/>
      <c r="EB41" s="82"/>
      <c r="EC41" s="82"/>
      <c r="ED41" s="82"/>
      <c r="EE41" s="82"/>
      <c r="EF41" s="82"/>
      <c r="EG41" s="82"/>
      <c r="EH41" s="82"/>
      <c r="EI41" s="82"/>
      <c r="EJ41" s="82"/>
      <c r="EK41" s="82"/>
      <c r="EL41" s="82"/>
      <c r="EM41" s="82"/>
      <c r="EN41" s="82"/>
      <c r="EO41" s="82"/>
      <c r="EP41" s="82"/>
      <c r="EQ41" s="82"/>
      <c r="ER41" s="82"/>
      <c r="ES41" s="82"/>
      <c r="ET41" s="82"/>
      <c r="EU41" s="82"/>
      <c r="EV41" s="82"/>
      <c r="EW41" s="82"/>
      <c r="EX41" s="82"/>
      <c r="EY41" s="82"/>
      <c r="EZ41" s="82"/>
      <c r="FA41" s="82"/>
      <c r="FB41" s="82"/>
      <c r="FC41" s="82"/>
      <c r="FD41" s="82"/>
      <c r="FE41" s="82"/>
      <c r="FF41" s="82"/>
      <c r="FG41" s="82"/>
      <c r="FH41" s="82"/>
      <c r="FI41" s="82"/>
      <c r="FJ41" s="82"/>
      <c r="FK41" s="82"/>
      <c r="FL41" s="82"/>
      <c r="FM41" s="82"/>
      <c r="FN41" s="82"/>
      <c r="FO41" s="82"/>
      <c r="FP41" s="82"/>
      <c r="FQ41" s="82"/>
      <c r="FR41" s="82"/>
      <c r="FS41" s="82"/>
      <c r="FT41" s="82"/>
      <c r="FU41" s="82"/>
      <c r="FV41" s="82"/>
      <c r="FW41" s="82"/>
      <c r="FX41" s="82"/>
      <c r="FY41" s="82"/>
      <c r="FZ41" s="82"/>
      <c r="GA41" s="82"/>
      <c r="GB41" s="82"/>
      <c r="GC41" s="82"/>
      <c r="GD41" s="82"/>
      <c r="GE41" s="82"/>
      <c r="GF41" s="82"/>
      <c r="GG41" s="82"/>
      <c r="GH41" s="82"/>
      <c r="GI41" s="82"/>
      <c r="GJ41" s="82"/>
      <c r="GK41" s="82"/>
      <c r="GL41" s="82"/>
      <c r="GM41" s="82"/>
      <c r="GN41" s="82"/>
      <c r="GO41" s="82"/>
      <c r="GP41" s="82"/>
      <c r="GQ41" s="82"/>
      <c r="GR41" s="82"/>
      <c r="GS41" s="82"/>
      <c r="GT41" s="82"/>
      <c r="GU41" s="82"/>
      <c r="GV41" s="82"/>
      <c r="GW41" s="82"/>
      <c r="GX41" s="82"/>
      <c r="GY41" s="82"/>
      <c r="GZ41" s="82"/>
      <c r="HA41" s="82"/>
      <c r="HB41" s="82"/>
      <c r="HC41" s="82"/>
      <c r="HD41" s="82"/>
      <c r="HE41" s="82"/>
      <c r="HF41" s="82"/>
      <c r="HG41" s="82"/>
      <c r="HH41" s="82"/>
      <c r="HI41" s="82"/>
      <c r="HJ41" s="82"/>
      <c r="HK41" s="82"/>
      <c r="HL41" s="82"/>
      <c r="HM41" s="82"/>
      <c r="HN41" s="82"/>
      <c r="HO41" s="82"/>
      <c r="HP41" s="82"/>
      <c r="HQ41" s="82"/>
      <c r="HR41" s="82"/>
      <c r="HS41" s="82"/>
      <c r="HT41" s="82"/>
      <c r="HU41" s="82"/>
    </row>
    <row r="42" spans="1:229" s="20" customFormat="1" ht="13.9" customHeight="1" outlineLevel="1">
      <c r="A42" s="9"/>
      <c r="B42" s="9"/>
      <c r="C42" s="572"/>
      <c r="D42" s="731"/>
      <c r="E42" s="731"/>
      <c r="F42" s="732" t="s">
        <v>620</v>
      </c>
      <c r="G42" s="746"/>
      <c r="H42" s="477"/>
      <c r="I42" s="734">
        <v>31.106017191977074</v>
      </c>
      <c r="J42" s="734">
        <v>31.106017191977074</v>
      </c>
      <c r="K42" s="734">
        <v>31.106017191977074</v>
      </c>
      <c r="L42" s="734">
        <v>31.106017191977074</v>
      </c>
      <c r="M42" s="734">
        <v>31.106017191977074</v>
      </c>
      <c r="N42" s="734">
        <v>31.106017191977074</v>
      </c>
      <c r="O42" s="734">
        <v>33.300613496932513</v>
      </c>
      <c r="P42" s="734">
        <v>39.815950920245399</v>
      </c>
      <c r="Q42" s="734">
        <v>28.395770392749245</v>
      </c>
      <c r="R42" s="734">
        <v>32.764350453172206</v>
      </c>
      <c r="S42" s="734">
        <v>30.580060422960724</v>
      </c>
      <c r="T42" s="734">
        <v>31.230769230769234</v>
      </c>
      <c r="U42" s="734">
        <v>32.825242718446603</v>
      </c>
      <c r="V42" s="750">
        <v>38.67768595041322</v>
      </c>
      <c r="W42" s="751">
        <v>52.132827324478178</v>
      </c>
      <c r="X42" s="751">
        <v>54.658928571428568</v>
      </c>
      <c r="Y42" s="750">
        <v>56</v>
      </c>
      <c r="Z42" s="750">
        <v>64</v>
      </c>
      <c r="AA42" s="750">
        <v>83</v>
      </c>
      <c r="AB42" s="750">
        <v>82</v>
      </c>
      <c r="AC42" s="750">
        <v>82</v>
      </c>
      <c r="AD42" s="750">
        <v>86</v>
      </c>
      <c r="AE42" s="750">
        <v>94</v>
      </c>
      <c r="AF42" s="750">
        <v>99</v>
      </c>
      <c r="AG42" s="750">
        <v>101</v>
      </c>
      <c r="AH42" s="750">
        <v>104</v>
      </c>
      <c r="AI42" s="750">
        <v>108</v>
      </c>
      <c r="AJ42" s="750">
        <v>110</v>
      </c>
      <c r="AK42" s="750">
        <v>104</v>
      </c>
      <c r="AL42" s="750">
        <v>180</v>
      </c>
      <c r="AM42" s="750">
        <v>190</v>
      </c>
      <c r="AN42" s="750">
        <v>199</v>
      </c>
      <c r="AO42" s="750">
        <v>186</v>
      </c>
      <c r="AP42" s="750">
        <v>194</v>
      </c>
      <c r="AQ42" s="82"/>
      <c r="AR42" s="82"/>
      <c r="AS42" s="82"/>
      <c r="AT42" s="82"/>
      <c r="AU42" s="82"/>
      <c r="AV42" s="82"/>
      <c r="AW42" s="82"/>
      <c r="AX42" s="82"/>
      <c r="AY42" s="82"/>
      <c r="AZ42" s="82"/>
      <c r="BA42" s="82"/>
      <c r="BB42" s="82"/>
      <c r="BC42" s="82"/>
      <c r="BD42" s="82"/>
      <c r="BE42" s="82"/>
      <c r="BF42" s="82"/>
      <c r="BG42" s="82"/>
      <c r="BH42" s="82"/>
      <c r="BI42" s="82"/>
      <c r="BJ42" s="82"/>
      <c r="BK42" s="82"/>
      <c r="BL42" s="82"/>
      <c r="BM42" s="82"/>
      <c r="BN42" s="82"/>
      <c r="BO42" s="82"/>
      <c r="BP42" s="82"/>
      <c r="BQ42" s="82"/>
      <c r="BR42" s="82"/>
      <c r="BS42" s="82"/>
      <c r="BT42" s="82"/>
      <c r="BU42" s="82"/>
      <c r="BV42" s="82"/>
      <c r="BW42" s="82"/>
      <c r="BX42" s="82"/>
      <c r="BY42" s="82"/>
      <c r="BZ42" s="82"/>
      <c r="CA42" s="82"/>
      <c r="CB42" s="82"/>
      <c r="CC42" s="82"/>
      <c r="CD42" s="82"/>
      <c r="CE42" s="82"/>
      <c r="CF42" s="82"/>
      <c r="CG42" s="82"/>
      <c r="CH42" s="82"/>
      <c r="CI42" s="82"/>
      <c r="CJ42" s="82"/>
      <c r="CK42" s="82"/>
      <c r="CL42" s="82"/>
      <c r="CM42" s="82"/>
      <c r="CN42" s="82"/>
      <c r="CO42" s="82"/>
      <c r="CP42" s="82"/>
      <c r="CQ42" s="82"/>
      <c r="CR42" s="82"/>
      <c r="CS42" s="82"/>
      <c r="CT42" s="82"/>
      <c r="CU42" s="82"/>
      <c r="CV42" s="82"/>
      <c r="CW42" s="82"/>
      <c r="CX42" s="82"/>
      <c r="CY42" s="82"/>
      <c r="CZ42" s="82"/>
      <c r="DA42" s="82"/>
      <c r="DB42" s="82"/>
      <c r="DC42" s="82"/>
      <c r="DD42" s="82"/>
      <c r="DE42" s="82"/>
      <c r="DF42" s="82"/>
      <c r="DG42" s="82"/>
      <c r="DH42" s="82"/>
      <c r="DI42" s="82"/>
      <c r="DJ42" s="82"/>
      <c r="DK42" s="82"/>
      <c r="DL42" s="82"/>
      <c r="DM42" s="82"/>
      <c r="DN42" s="82"/>
      <c r="DO42" s="82"/>
      <c r="DP42" s="82"/>
      <c r="DQ42" s="82"/>
      <c r="DR42" s="82"/>
      <c r="DS42" s="82"/>
      <c r="DT42" s="82"/>
      <c r="DU42" s="82"/>
      <c r="DV42" s="82"/>
      <c r="DW42" s="82"/>
      <c r="DX42" s="82"/>
      <c r="DY42" s="82"/>
      <c r="DZ42" s="82"/>
      <c r="EA42" s="82"/>
      <c r="EB42" s="82"/>
      <c r="EC42" s="82"/>
      <c r="ED42" s="82"/>
      <c r="EE42" s="82"/>
      <c r="EF42" s="82"/>
      <c r="EG42" s="82"/>
      <c r="EH42" s="82"/>
      <c r="EI42" s="82"/>
      <c r="EJ42" s="82"/>
      <c r="EK42" s="82"/>
      <c r="EL42" s="82"/>
      <c r="EM42" s="82"/>
      <c r="EN42" s="82"/>
      <c r="EO42" s="82"/>
      <c r="EP42" s="82"/>
      <c r="EQ42" s="82"/>
      <c r="ER42" s="82"/>
      <c r="ES42" s="82"/>
      <c r="ET42" s="82"/>
      <c r="EU42" s="82"/>
      <c r="EV42" s="82"/>
      <c r="EW42" s="82"/>
      <c r="EX42" s="82"/>
      <c r="EY42" s="82"/>
      <c r="EZ42" s="82"/>
      <c r="FA42" s="82"/>
      <c r="FB42" s="82"/>
      <c r="FC42" s="82"/>
      <c r="FD42" s="82"/>
      <c r="FE42" s="82"/>
      <c r="FF42" s="82"/>
      <c r="FG42" s="82"/>
      <c r="FH42" s="82"/>
      <c r="FI42" s="82"/>
      <c r="FJ42" s="82"/>
      <c r="FK42" s="82"/>
      <c r="FL42" s="82"/>
      <c r="FM42" s="82"/>
      <c r="FN42" s="82"/>
      <c r="FO42" s="82"/>
      <c r="FP42" s="82"/>
      <c r="FQ42" s="82"/>
      <c r="FR42" s="82"/>
      <c r="FS42" s="82"/>
      <c r="FT42" s="82"/>
      <c r="FU42" s="82"/>
      <c r="FV42" s="82"/>
      <c r="FW42" s="82"/>
      <c r="FX42" s="82"/>
      <c r="FY42" s="82"/>
      <c r="FZ42" s="82"/>
      <c r="GA42" s="82"/>
      <c r="GB42" s="82"/>
      <c r="GC42" s="82"/>
      <c r="GD42" s="82"/>
      <c r="GE42" s="82"/>
      <c r="GF42" s="82"/>
      <c r="GG42" s="82"/>
      <c r="GH42" s="82"/>
      <c r="GI42" s="82"/>
      <c r="GJ42" s="82"/>
      <c r="GK42" s="82"/>
      <c r="GL42" s="82"/>
      <c r="GM42" s="82"/>
      <c r="GN42" s="82"/>
      <c r="GO42" s="82"/>
      <c r="GP42" s="82"/>
      <c r="GQ42" s="82"/>
      <c r="GR42" s="82"/>
      <c r="GS42" s="82"/>
      <c r="GT42" s="82"/>
      <c r="GU42" s="82"/>
      <c r="GV42" s="82"/>
      <c r="GW42" s="82"/>
      <c r="GX42" s="82"/>
      <c r="GY42" s="82"/>
      <c r="GZ42" s="82"/>
      <c r="HA42" s="82"/>
      <c r="HB42" s="82"/>
      <c r="HC42" s="82"/>
      <c r="HD42" s="82"/>
      <c r="HE42" s="82"/>
      <c r="HF42" s="82"/>
      <c r="HG42" s="82"/>
      <c r="HH42" s="82"/>
      <c r="HI42" s="82"/>
      <c r="HJ42" s="82"/>
      <c r="HK42" s="82"/>
      <c r="HL42" s="82"/>
      <c r="HM42" s="82"/>
      <c r="HN42" s="82"/>
      <c r="HO42" s="82"/>
      <c r="HP42" s="82"/>
      <c r="HQ42" s="82"/>
      <c r="HR42" s="82"/>
      <c r="HS42" s="82"/>
      <c r="HT42" s="82"/>
      <c r="HU42" s="82"/>
    </row>
    <row r="43" spans="1:229" s="20" customFormat="1" ht="13.9" customHeight="1" outlineLevel="1">
      <c r="A43" s="9"/>
      <c r="B43" s="9"/>
      <c r="C43" s="572"/>
      <c r="D43" s="731"/>
      <c r="E43" s="731"/>
      <c r="F43" s="732" t="s">
        <v>815</v>
      </c>
      <c r="G43" s="746"/>
      <c r="H43" s="477"/>
      <c r="I43" s="734">
        <v>15.553008595988537</v>
      </c>
      <c r="J43" s="734">
        <v>15.553008595988537</v>
      </c>
      <c r="K43" s="734">
        <v>15.553008595988537</v>
      </c>
      <c r="L43" s="734">
        <v>15.553008595988537</v>
      </c>
      <c r="M43" s="734">
        <v>15.553008595988537</v>
      </c>
      <c r="N43" s="734">
        <v>15.553008595988537</v>
      </c>
      <c r="O43" s="734">
        <v>16.650306748466257</v>
      </c>
      <c r="P43" s="734">
        <v>21.717791411042946</v>
      </c>
      <c r="Q43" s="734">
        <v>18.202416918429002</v>
      </c>
      <c r="R43" s="734">
        <v>18.202416918429002</v>
      </c>
      <c r="S43" s="734">
        <v>18.202416918429002</v>
      </c>
      <c r="T43" s="734">
        <v>18.589743589743591</v>
      </c>
      <c r="U43" s="734">
        <v>19.538834951456312</v>
      </c>
      <c r="V43" s="750">
        <v>35.239669421487605</v>
      </c>
      <c r="W43" s="751">
        <v>37.499051233396585</v>
      </c>
      <c r="X43" s="751">
        <v>41.233928571428571</v>
      </c>
      <c r="Y43" s="750">
        <v>41</v>
      </c>
      <c r="Z43" s="750">
        <v>41</v>
      </c>
      <c r="AA43" s="750">
        <v>47</v>
      </c>
      <c r="AB43" s="750">
        <v>47</v>
      </c>
      <c r="AC43" s="750">
        <v>46</v>
      </c>
      <c r="AD43" s="750">
        <v>46</v>
      </c>
      <c r="AE43" s="750">
        <v>40</v>
      </c>
      <c r="AF43" s="750">
        <v>35</v>
      </c>
      <c r="AG43" s="750">
        <v>41</v>
      </c>
      <c r="AH43" s="750">
        <v>41</v>
      </c>
      <c r="AI43" s="750">
        <v>40</v>
      </c>
      <c r="AJ43" s="750">
        <v>41</v>
      </c>
      <c r="AK43" s="750">
        <v>42</v>
      </c>
      <c r="AL43" s="750">
        <v>74</v>
      </c>
      <c r="AM43" s="750">
        <v>71</v>
      </c>
      <c r="AN43" s="750">
        <v>84</v>
      </c>
      <c r="AO43" s="750">
        <v>88</v>
      </c>
      <c r="AP43" s="750">
        <v>92</v>
      </c>
      <c r="AQ43" s="82"/>
      <c r="AR43" s="82"/>
      <c r="AS43" s="82"/>
      <c r="AT43" s="82"/>
      <c r="AU43" s="82"/>
      <c r="AV43" s="82"/>
      <c r="AW43" s="82"/>
      <c r="AX43" s="82"/>
      <c r="AY43" s="82"/>
      <c r="AZ43" s="82"/>
      <c r="BA43" s="82"/>
      <c r="BB43" s="82"/>
      <c r="BC43" s="82"/>
      <c r="BD43" s="82"/>
      <c r="BE43" s="82"/>
      <c r="BF43" s="82"/>
      <c r="BG43" s="82"/>
      <c r="BH43" s="82"/>
      <c r="BI43" s="82"/>
      <c r="BJ43" s="82"/>
      <c r="BK43" s="82"/>
      <c r="BL43" s="82"/>
      <c r="BM43" s="82"/>
      <c r="BN43" s="82"/>
      <c r="BO43" s="82"/>
      <c r="BP43" s="82"/>
      <c r="BQ43" s="82"/>
      <c r="BR43" s="82"/>
      <c r="BS43" s="82"/>
      <c r="BT43" s="82"/>
      <c r="BU43" s="82"/>
      <c r="BV43" s="82"/>
      <c r="BW43" s="82"/>
      <c r="BX43" s="82"/>
      <c r="BY43" s="82"/>
      <c r="BZ43" s="82"/>
      <c r="CA43" s="82"/>
      <c r="CB43" s="82"/>
      <c r="CC43" s="82"/>
      <c r="CD43" s="82"/>
      <c r="CE43" s="82"/>
      <c r="CF43" s="82"/>
      <c r="CG43" s="82"/>
      <c r="CH43" s="82"/>
      <c r="CI43" s="82"/>
      <c r="CJ43" s="82"/>
      <c r="CK43" s="82"/>
      <c r="CL43" s="82"/>
      <c r="CM43" s="82"/>
      <c r="CN43" s="82"/>
      <c r="CO43" s="82"/>
      <c r="CP43" s="82"/>
      <c r="CQ43" s="82"/>
      <c r="CR43" s="82"/>
      <c r="CS43" s="82"/>
      <c r="CT43" s="82"/>
      <c r="CU43" s="82"/>
      <c r="CV43" s="82"/>
      <c r="CW43" s="82"/>
      <c r="CX43" s="82"/>
      <c r="CY43" s="82"/>
      <c r="CZ43" s="82"/>
      <c r="DA43" s="82"/>
      <c r="DB43" s="82"/>
      <c r="DC43" s="82"/>
      <c r="DD43" s="82"/>
      <c r="DE43" s="82"/>
      <c r="DF43" s="82"/>
      <c r="DG43" s="82"/>
      <c r="DH43" s="82"/>
      <c r="DI43" s="82"/>
      <c r="DJ43" s="82"/>
      <c r="DK43" s="82"/>
      <c r="DL43" s="82"/>
      <c r="DM43" s="82"/>
      <c r="DN43" s="82"/>
      <c r="DO43" s="82"/>
      <c r="DP43" s="82"/>
      <c r="DQ43" s="82"/>
      <c r="DR43" s="82"/>
      <c r="DS43" s="82"/>
      <c r="DT43" s="82"/>
      <c r="DU43" s="82"/>
      <c r="DV43" s="82"/>
      <c r="DW43" s="82"/>
      <c r="DX43" s="82"/>
      <c r="DY43" s="82"/>
      <c r="DZ43" s="82"/>
      <c r="EA43" s="82"/>
      <c r="EB43" s="82"/>
      <c r="EC43" s="82"/>
      <c r="ED43" s="82"/>
      <c r="EE43" s="82"/>
      <c r="EF43" s="82"/>
      <c r="EG43" s="82"/>
      <c r="EH43" s="82"/>
      <c r="EI43" s="82"/>
      <c r="EJ43" s="82"/>
      <c r="EK43" s="82"/>
      <c r="EL43" s="82"/>
      <c r="EM43" s="82"/>
      <c r="EN43" s="82"/>
      <c r="EO43" s="82"/>
      <c r="EP43" s="82"/>
      <c r="EQ43" s="82"/>
      <c r="ER43" s="82"/>
      <c r="ES43" s="82"/>
      <c r="ET43" s="82"/>
      <c r="EU43" s="82"/>
      <c r="EV43" s="82"/>
      <c r="EW43" s="82"/>
      <c r="EX43" s="82"/>
      <c r="EY43" s="82"/>
      <c r="EZ43" s="82"/>
      <c r="FA43" s="82"/>
      <c r="FB43" s="82"/>
      <c r="FC43" s="82"/>
      <c r="FD43" s="82"/>
      <c r="FE43" s="82"/>
      <c r="FF43" s="82"/>
      <c r="FG43" s="82"/>
      <c r="FH43" s="82"/>
      <c r="FI43" s="82"/>
      <c r="FJ43" s="82"/>
      <c r="FK43" s="82"/>
      <c r="FL43" s="82"/>
      <c r="FM43" s="82"/>
      <c r="FN43" s="82"/>
      <c r="FO43" s="82"/>
      <c r="FP43" s="82"/>
      <c r="FQ43" s="82"/>
      <c r="FR43" s="82"/>
      <c r="FS43" s="82"/>
      <c r="FT43" s="82"/>
      <c r="FU43" s="82"/>
      <c r="FV43" s="82"/>
      <c r="FW43" s="82"/>
      <c r="FX43" s="82"/>
      <c r="FY43" s="82"/>
      <c r="FZ43" s="82"/>
      <c r="GA43" s="82"/>
      <c r="GB43" s="82"/>
      <c r="GC43" s="82"/>
      <c r="GD43" s="82"/>
      <c r="GE43" s="82"/>
      <c r="GF43" s="82"/>
      <c r="GG43" s="82"/>
      <c r="GH43" s="82"/>
      <c r="GI43" s="82"/>
      <c r="GJ43" s="82"/>
      <c r="GK43" s="82"/>
      <c r="GL43" s="82"/>
      <c r="GM43" s="82"/>
      <c r="GN43" s="82"/>
      <c r="GO43" s="82"/>
      <c r="GP43" s="82"/>
      <c r="GQ43" s="82"/>
      <c r="GR43" s="82"/>
      <c r="GS43" s="82"/>
      <c r="GT43" s="82"/>
      <c r="GU43" s="82"/>
      <c r="GV43" s="82"/>
      <c r="GW43" s="82"/>
      <c r="GX43" s="82"/>
      <c r="GY43" s="82"/>
      <c r="GZ43" s="82"/>
      <c r="HA43" s="82"/>
      <c r="HB43" s="82"/>
      <c r="HC43" s="82"/>
      <c r="HD43" s="82"/>
      <c r="HE43" s="82"/>
      <c r="HF43" s="82"/>
      <c r="HG43" s="82"/>
      <c r="HH43" s="82"/>
      <c r="HI43" s="82"/>
      <c r="HJ43" s="82"/>
      <c r="HK43" s="82"/>
      <c r="HL43" s="82"/>
      <c r="HM43" s="82"/>
      <c r="HN43" s="82"/>
      <c r="HO43" s="82"/>
      <c r="HP43" s="82"/>
      <c r="HQ43" s="82"/>
      <c r="HR43" s="82"/>
      <c r="HS43" s="82"/>
      <c r="HT43" s="82"/>
      <c r="HU43" s="82"/>
    </row>
    <row r="44" spans="1:229" s="20" customFormat="1" ht="13.9" customHeight="1" outlineLevel="1">
      <c r="A44" s="9"/>
      <c r="B44" s="9"/>
      <c r="C44" s="572"/>
      <c r="D44" s="731"/>
      <c r="E44" s="731"/>
      <c r="F44" s="732" t="s">
        <v>622</v>
      </c>
      <c r="G44" s="746"/>
      <c r="H44" s="477"/>
      <c r="I44" s="734">
        <v>60.183381088825215</v>
      </c>
      <c r="J44" s="734">
        <v>60.183381088825215</v>
      </c>
      <c r="K44" s="734">
        <v>60.183381088825215</v>
      </c>
      <c r="L44" s="734">
        <v>60.183381088825215</v>
      </c>
      <c r="M44" s="734">
        <v>60.183381088825215</v>
      </c>
      <c r="N44" s="734">
        <v>60.183381088825215</v>
      </c>
      <c r="O44" s="734">
        <v>64.429447852760731</v>
      </c>
      <c r="P44" s="734">
        <v>43.435582822085891</v>
      </c>
      <c r="Q44" s="734">
        <v>58.975830815709969</v>
      </c>
      <c r="R44" s="734">
        <v>58.975830815709969</v>
      </c>
      <c r="S44" s="734">
        <v>65.528700906344412</v>
      </c>
      <c r="T44" s="734">
        <v>81.794871794871796</v>
      </c>
      <c r="U44" s="734">
        <v>85.970873786407765</v>
      </c>
      <c r="V44" s="750">
        <v>102.2809917355372</v>
      </c>
      <c r="W44" s="751">
        <v>116.15559772296015</v>
      </c>
      <c r="X44" s="751">
        <v>130.41428571428571</v>
      </c>
      <c r="Y44" s="750">
        <v>189</v>
      </c>
      <c r="Z44" s="750">
        <v>161</v>
      </c>
      <c r="AA44" s="750">
        <v>121</v>
      </c>
      <c r="AB44" s="750">
        <v>132</v>
      </c>
      <c r="AC44" s="750">
        <v>146</v>
      </c>
      <c r="AD44" s="750">
        <v>157</v>
      </c>
      <c r="AE44" s="750">
        <v>178</v>
      </c>
      <c r="AF44" s="750">
        <v>199</v>
      </c>
      <c r="AG44" s="750">
        <v>216</v>
      </c>
      <c r="AH44" s="750">
        <v>225</v>
      </c>
      <c r="AI44" s="750">
        <v>239</v>
      </c>
      <c r="AJ44" s="750">
        <v>253</v>
      </c>
      <c r="AK44" s="750">
        <v>256</v>
      </c>
      <c r="AL44" s="750">
        <v>356</v>
      </c>
      <c r="AM44" s="750">
        <v>456</v>
      </c>
      <c r="AN44" s="750">
        <v>477</v>
      </c>
      <c r="AO44" s="750">
        <v>377</v>
      </c>
      <c r="AP44" s="750">
        <v>310</v>
      </c>
      <c r="AQ44" s="82"/>
      <c r="AR44" s="82"/>
      <c r="AS44" s="82"/>
      <c r="AT44" s="82"/>
      <c r="AU44" s="82"/>
      <c r="AV44" s="82"/>
      <c r="AW44" s="82"/>
      <c r="AX44" s="82"/>
      <c r="AY44" s="82"/>
      <c r="AZ44" s="82"/>
      <c r="BA44" s="82"/>
      <c r="BB44" s="82"/>
      <c r="BC44" s="82"/>
      <c r="BD44" s="82"/>
      <c r="BE44" s="82"/>
      <c r="BF44" s="82"/>
      <c r="BG44" s="82"/>
      <c r="BH44" s="82"/>
      <c r="BI44" s="82"/>
      <c r="BJ44" s="82"/>
      <c r="BK44" s="82"/>
      <c r="BL44" s="82"/>
      <c r="BM44" s="82"/>
      <c r="BN44" s="82"/>
      <c r="BO44" s="82"/>
      <c r="BP44" s="82"/>
      <c r="BQ44" s="82"/>
      <c r="BR44" s="82"/>
      <c r="BS44" s="82"/>
      <c r="BT44" s="82"/>
      <c r="BU44" s="82"/>
      <c r="BV44" s="82"/>
      <c r="BW44" s="82"/>
      <c r="BX44" s="82"/>
      <c r="BY44" s="82"/>
      <c r="BZ44" s="82"/>
      <c r="CA44" s="82"/>
      <c r="CB44" s="82"/>
      <c r="CC44" s="82"/>
      <c r="CD44" s="82"/>
      <c r="CE44" s="82"/>
      <c r="CF44" s="82"/>
      <c r="CG44" s="82"/>
      <c r="CH44" s="82"/>
      <c r="CI44" s="82"/>
      <c r="CJ44" s="82"/>
      <c r="CK44" s="82"/>
      <c r="CL44" s="82"/>
      <c r="CM44" s="82"/>
      <c r="CN44" s="82"/>
      <c r="CO44" s="82"/>
      <c r="CP44" s="82"/>
      <c r="CQ44" s="82"/>
      <c r="CR44" s="82"/>
      <c r="CS44" s="82"/>
      <c r="CT44" s="82"/>
      <c r="CU44" s="82"/>
      <c r="CV44" s="82"/>
      <c r="CW44" s="82"/>
      <c r="CX44" s="82"/>
      <c r="CY44" s="82"/>
      <c r="CZ44" s="82"/>
      <c r="DA44" s="82"/>
      <c r="DB44" s="82"/>
      <c r="DC44" s="82"/>
      <c r="DD44" s="82"/>
      <c r="DE44" s="82"/>
      <c r="DF44" s="82"/>
      <c r="DG44" s="82"/>
      <c r="DH44" s="82"/>
      <c r="DI44" s="82"/>
      <c r="DJ44" s="82"/>
      <c r="DK44" s="82"/>
      <c r="DL44" s="82"/>
      <c r="DM44" s="82"/>
      <c r="DN44" s="82"/>
      <c r="DO44" s="82"/>
      <c r="DP44" s="82"/>
      <c r="DQ44" s="82"/>
      <c r="DR44" s="82"/>
      <c r="DS44" s="82"/>
      <c r="DT44" s="82"/>
      <c r="DU44" s="82"/>
      <c r="DV44" s="82"/>
      <c r="DW44" s="82"/>
      <c r="DX44" s="82"/>
      <c r="DY44" s="82"/>
      <c r="DZ44" s="82"/>
      <c r="EA44" s="82"/>
      <c r="EB44" s="82"/>
      <c r="EC44" s="82"/>
      <c r="ED44" s="82"/>
      <c r="EE44" s="82"/>
      <c r="EF44" s="82"/>
      <c r="EG44" s="82"/>
      <c r="EH44" s="82"/>
      <c r="EI44" s="82"/>
      <c r="EJ44" s="82"/>
      <c r="EK44" s="82"/>
      <c r="EL44" s="82"/>
      <c r="EM44" s="82"/>
      <c r="EN44" s="82"/>
      <c r="EO44" s="82"/>
      <c r="EP44" s="82"/>
      <c r="EQ44" s="82"/>
      <c r="ER44" s="82"/>
      <c r="ES44" s="82"/>
      <c r="ET44" s="82"/>
      <c r="EU44" s="82"/>
      <c r="EV44" s="82"/>
      <c r="EW44" s="82"/>
      <c r="EX44" s="82"/>
      <c r="EY44" s="82"/>
      <c r="EZ44" s="82"/>
      <c r="FA44" s="82"/>
      <c r="FB44" s="82"/>
      <c r="FC44" s="82"/>
      <c r="FD44" s="82"/>
      <c r="FE44" s="82"/>
      <c r="FF44" s="82"/>
      <c r="FG44" s="82"/>
      <c r="FH44" s="82"/>
      <c r="FI44" s="82"/>
      <c r="FJ44" s="82"/>
      <c r="FK44" s="82"/>
      <c r="FL44" s="82"/>
      <c r="FM44" s="82"/>
      <c r="FN44" s="82"/>
      <c r="FO44" s="82"/>
      <c r="FP44" s="82"/>
      <c r="FQ44" s="82"/>
      <c r="FR44" s="82"/>
      <c r="FS44" s="82"/>
      <c r="FT44" s="82"/>
      <c r="FU44" s="82"/>
      <c r="FV44" s="82"/>
      <c r="FW44" s="82"/>
      <c r="FX44" s="82"/>
      <c r="FY44" s="82"/>
      <c r="FZ44" s="82"/>
      <c r="GA44" s="82"/>
      <c r="GB44" s="82"/>
      <c r="GC44" s="82"/>
      <c r="GD44" s="82"/>
      <c r="GE44" s="82"/>
      <c r="GF44" s="82"/>
      <c r="GG44" s="82"/>
      <c r="GH44" s="82"/>
      <c r="GI44" s="82"/>
      <c r="GJ44" s="82"/>
      <c r="GK44" s="82"/>
      <c r="GL44" s="82"/>
      <c r="GM44" s="82"/>
      <c r="GN44" s="82"/>
      <c r="GO44" s="82"/>
      <c r="GP44" s="82"/>
      <c r="GQ44" s="82"/>
      <c r="GR44" s="82"/>
      <c r="GS44" s="82"/>
      <c r="GT44" s="82"/>
      <c r="GU44" s="82"/>
      <c r="GV44" s="82"/>
      <c r="GW44" s="82"/>
      <c r="GX44" s="82"/>
      <c r="GY44" s="82"/>
      <c r="GZ44" s="82"/>
      <c r="HA44" s="82"/>
      <c r="HB44" s="82"/>
      <c r="HC44" s="82"/>
      <c r="HD44" s="82"/>
      <c r="HE44" s="82"/>
      <c r="HF44" s="82"/>
      <c r="HG44" s="82"/>
      <c r="HH44" s="82"/>
      <c r="HI44" s="82"/>
      <c r="HJ44" s="82"/>
      <c r="HK44" s="82"/>
      <c r="HL44" s="82"/>
      <c r="HM44" s="82"/>
      <c r="HN44" s="82"/>
      <c r="HO44" s="82"/>
      <c r="HP44" s="82"/>
      <c r="HQ44" s="82"/>
      <c r="HR44" s="82"/>
      <c r="HS44" s="82"/>
      <c r="HT44" s="82"/>
      <c r="HU44" s="82"/>
    </row>
    <row r="45" spans="1:229" s="82" customFormat="1" ht="13.9" customHeight="1" outlineLevel="1">
      <c r="A45" s="747"/>
      <c r="B45" s="747"/>
      <c r="C45" s="572"/>
      <c r="D45" s="731"/>
      <c r="E45" s="731"/>
      <c r="F45" s="729" t="s">
        <v>38</v>
      </c>
      <c r="G45" s="748"/>
      <c r="H45" s="477"/>
      <c r="I45" s="742">
        <v>236</v>
      </c>
      <c r="J45" s="742">
        <v>236</v>
      </c>
      <c r="K45" s="742">
        <v>236</v>
      </c>
      <c r="L45" s="742">
        <v>236</v>
      </c>
      <c r="M45" s="742">
        <v>236</v>
      </c>
      <c r="N45" s="742">
        <v>236</v>
      </c>
      <c r="O45" s="742">
        <v>236</v>
      </c>
      <c r="P45" s="742">
        <v>236</v>
      </c>
      <c r="Q45" s="742">
        <v>241</v>
      </c>
      <c r="R45" s="742">
        <v>241</v>
      </c>
      <c r="S45" s="742">
        <v>241</v>
      </c>
      <c r="T45" s="742">
        <v>261</v>
      </c>
      <c r="U45" s="742">
        <v>322</v>
      </c>
      <c r="V45" s="752">
        <v>416</v>
      </c>
      <c r="W45" s="749">
        <v>482</v>
      </c>
      <c r="X45" s="749">
        <v>537</v>
      </c>
      <c r="Y45" s="752">
        <v>593</v>
      </c>
      <c r="Z45" s="752">
        <v>593</v>
      </c>
      <c r="AA45" s="752">
        <v>586</v>
      </c>
      <c r="AB45" s="752">
        <v>591</v>
      </c>
      <c r="AC45" s="752">
        <v>606</v>
      </c>
      <c r="AD45" s="752">
        <v>626</v>
      </c>
      <c r="AE45" s="752">
        <v>671</v>
      </c>
      <c r="AF45" s="752">
        <v>714</v>
      </c>
      <c r="AG45" s="752">
        <v>754</v>
      </c>
      <c r="AH45" s="752">
        <v>789</v>
      </c>
      <c r="AI45" s="752">
        <v>827</v>
      </c>
      <c r="AJ45" s="752">
        <v>866</v>
      </c>
      <c r="AK45" s="752">
        <v>873</v>
      </c>
      <c r="AL45" s="752">
        <v>1281</v>
      </c>
      <c r="AM45" s="752">
        <v>1521</v>
      </c>
      <c r="AN45" s="752">
        <v>1676</v>
      </c>
      <c r="AO45" s="752">
        <v>1367</v>
      </c>
      <c r="AP45" s="752">
        <v>1216</v>
      </c>
    </row>
    <row r="46" spans="1:229" s="20" customFormat="1" ht="13.9" customHeight="1" outlineLevel="1">
      <c r="A46" s="9"/>
      <c r="B46" s="9"/>
      <c r="C46" s="572"/>
      <c r="D46" s="731"/>
      <c r="E46" s="731"/>
      <c r="F46" s="732" t="s">
        <v>919</v>
      </c>
      <c r="G46" s="738"/>
      <c r="H46" s="477"/>
      <c r="I46" s="734">
        <v>58</v>
      </c>
      <c r="J46" s="734">
        <v>58</v>
      </c>
      <c r="K46" s="734">
        <v>58</v>
      </c>
      <c r="L46" s="734">
        <v>58</v>
      </c>
      <c r="M46" s="734">
        <v>58</v>
      </c>
      <c r="N46" s="734">
        <v>58</v>
      </c>
      <c r="O46" s="734">
        <v>58</v>
      </c>
      <c r="P46" s="734">
        <v>68</v>
      </c>
      <c r="Q46" s="734">
        <v>88</v>
      </c>
      <c r="R46" s="734">
        <v>98</v>
      </c>
      <c r="S46" s="734">
        <v>123</v>
      </c>
      <c r="T46" s="734">
        <v>133</v>
      </c>
      <c r="U46" s="734">
        <v>143</v>
      </c>
      <c r="V46" s="750">
        <v>199</v>
      </c>
      <c r="W46" s="751">
        <v>205</v>
      </c>
      <c r="X46" s="751">
        <v>228</v>
      </c>
      <c r="Y46" s="750">
        <v>254</v>
      </c>
      <c r="Z46" s="750">
        <v>297</v>
      </c>
      <c r="AA46" s="750">
        <v>338</v>
      </c>
      <c r="AB46" s="750">
        <v>348</v>
      </c>
      <c r="AC46" s="750">
        <v>369</v>
      </c>
      <c r="AD46" s="750">
        <v>380</v>
      </c>
      <c r="AE46" s="750">
        <v>369</v>
      </c>
      <c r="AF46" s="750">
        <v>365</v>
      </c>
      <c r="AG46" s="750">
        <v>365</v>
      </c>
      <c r="AH46" s="750">
        <v>372</v>
      </c>
      <c r="AI46" s="750">
        <v>380</v>
      </c>
      <c r="AJ46" s="750">
        <v>390</v>
      </c>
      <c r="AK46" s="750">
        <v>374</v>
      </c>
      <c r="AL46" s="750">
        <v>556</v>
      </c>
      <c r="AM46" s="750">
        <v>664</v>
      </c>
      <c r="AN46" s="750">
        <v>634</v>
      </c>
      <c r="AO46" s="750">
        <v>519</v>
      </c>
      <c r="AP46" s="750">
        <v>546</v>
      </c>
    </row>
    <row r="47" spans="1:229" s="20" customFormat="1" ht="13.9" customHeight="1" outlineLevel="1">
      <c r="A47" s="9"/>
      <c r="B47" s="9"/>
      <c r="C47" s="572"/>
      <c r="D47" s="731"/>
      <c r="E47" s="731"/>
      <c r="F47" s="732"/>
      <c r="G47" s="741" t="s">
        <v>920</v>
      </c>
      <c r="H47" s="477"/>
      <c r="I47" s="734"/>
      <c r="J47" s="734"/>
      <c r="K47" s="734"/>
      <c r="L47" s="734"/>
      <c r="M47" s="734"/>
      <c r="N47" s="734"/>
      <c r="O47" s="734"/>
      <c r="P47" s="734"/>
      <c r="Q47" s="734"/>
      <c r="R47" s="734"/>
      <c r="S47" s="734"/>
      <c r="T47" s="734"/>
      <c r="U47" s="751">
        <v>90</v>
      </c>
      <c r="V47" s="751">
        <v>68</v>
      </c>
      <c r="W47" s="751">
        <v>45</v>
      </c>
      <c r="X47" s="751">
        <v>23</v>
      </c>
      <c r="Y47" s="750"/>
      <c r="Z47" s="750"/>
      <c r="AA47" s="750"/>
      <c r="AB47" s="750"/>
      <c r="AC47" s="750"/>
      <c r="AD47" s="750"/>
      <c r="AE47" s="750"/>
      <c r="AF47" s="750"/>
      <c r="AG47" s="750"/>
      <c r="AH47" s="750"/>
      <c r="AI47" s="750"/>
      <c r="AJ47" s="750"/>
      <c r="AK47" s="750"/>
      <c r="AL47" s="750"/>
      <c r="AM47" s="750"/>
      <c r="AN47" s="750"/>
      <c r="AO47" s="750"/>
      <c r="AP47" s="750"/>
    </row>
    <row r="48" spans="1:229" s="20" customFormat="1" ht="13.9" customHeight="1" outlineLevel="1">
      <c r="A48" s="9"/>
      <c r="B48" s="9"/>
      <c r="C48" s="572"/>
      <c r="D48" s="731"/>
      <c r="E48" s="731"/>
      <c r="F48" s="732"/>
      <c r="G48" s="741" t="s">
        <v>921</v>
      </c>
      <c r="H48" s="477"/>
      <c r="I48" s="734"/>
      <c r="J48" s="734"/>
      <c r="K48" s="734"/>
      <c r="L48" s="734"/>
      <c r="M48" s="734"/>
      <c r="N48" s="734"/>
      <c r="O48" s="734"/>
      <c r="P48" s="734"/>
      <c r="Q48" s="734"/>
      <c r="R48" s="734"/>
      <c r="S48" s="734"/>
      <c r="T48" s="734"/>
      <c r="U48" s="751">
        <v>24</v>
      </c>
      <c r="V48" s="751">
        <v>18</v>
      </c>
      <c r="W48" s="751">
        <v>12</v>
      </c>
      <c r="X48" s="751">
        <v>6</v>
      </c>
      <c r="Y48" s="750"/>
      <c r="Z48" s="750"/>
      <c r="AA48" s="750"/>
      <c r="AB48" s="750"/>
      <c r="AC48" s="750"/>
      <c r="AD48" s="750"/>
      <c r="AE48" s="750"/>
      <c r="AF48" s="750"/>
      <c r="AG48" s="750"/>
      <c r="AH48" s="750"/>
      <c r="AI48" s="750"/>
      <c r="AJ48" s="750"/>
      <c r="AK48" s="750"/>
      <c r="AL48" s="750"/>
      <c r="AM48" s="750"/>
      <c r="AN48" s="750"/>
      <c r="AO48" s="750"/>
      <c r="AP48" s="750"/>
    </row>
    <row r="49" spans="1:42" s="152" customFormat="1" ht="13.9" customHeight="1">
      <c r="A49" s="9"/>
      <c r="B49" s="9"/>
      <c r="C49" s="572"/>
      <c r="D49" s="729" t="s">
        <v>922</v>
      </c>
      <c r="E49" s="729"/>
      <c r="F49" s="729"/>
      <c r="G49" s="729"/>
      <c r="H49" s="477"/>
      <c r="I49" s="477"/>
      <c r="J49" s="477"/>
      <c r="K49" s="477"/>
      <c r="L49" s="477"/>
      <c r="M49" s="560"/>
      <c r="N49" s="730"/>
      <c r="O49" s="730"/>
      <c r="P49" s="730"/>
      <c r="Q49" s="730"/>
      <c r="R49" s="730"/>
      <c r="S49" s="730"/>
      <c r="T49" s="730"/>
      <c r="U49" s="730"/>
      <c r="V49" s="730"/>
      <c r="W49" s="730"/>
      <c r="X49" s="730"/>
      <c r="Y49" s="730"/>
      <c r="Z49" s="730"/>
      <c r="AA49" s="730"/>
      <c r="AB49" s="730"/>
      <c r="AC49" s="730"/>
      <c r="AD49" s="730"/>
      <c r="AE49" s="730"/>
      <c r="AF49" s="730"/>
      <c r="AG49" s="730"/>
      <c r="AH49" s="730"/>
      <c r="AI49" s="730"/>
      <c r="AJ49" s="730"/>
      <c r="AK49" s="730"/>
      <c r="AL49" s="730"/>
      <c r="AM49" s="730"/>
      <c r="AN49" s="730"/>
      <c r="AO49" s="730"/>
      <c r="AP49" s="730"/>
    </row>
    <row r="50" spans="1:42" ht="13.9" customHeight="1" outlineLevel="1">
      <c r="C50" s="572"/>
      <c r="D50" s="731"/>
      <c r="E50" s="729" t="s">
        <v>923</v>
      </c>
      <c r="F50" s="745"/>
      <c r="G50" s="745"/>
      <c r="H50" s="477"/>
      <c r="I50" s="734"/>
      <c r="J50" s="734"/>
      <c r="K50" s="734"/>
      <c r="L50" s="734"/>
      <c r="M50" s="734"/>
      <c r="N50" s="734"/>
      <c r="O50" s="734"/>
      <c r="P50" s="734"/>
      <c r="Q50" s="734"/>
      <c r="R50" s="734"/>
      <c r="S50" s="734"/>
      <c r="T50" s="734"/>
      <c r="U50" s="734"/>
      <c r="V50" s="734"/>
      <c r="W50" s="734"/>
      <c r="X50" s="734"/>
      <c r="Y50" s="734"/>
      <c r="Z50" s="734"/>
      <c r="AA50" s="734"/>
      <c r="AB50" s="734"/>
      <c r="AC50" s="734"/>
      <c r="AD50" s="734"/>
      <c r="AE50" s="734"/>
      <c r="AF50" s="734"/>
      <c r="AG50" s="734"/>
      <c r="AH50" s="734"/>
      <c r="AI50" s="734"/>
      <c r="AJ50" s="734"/>
      <c r="AK50" s="734"/>
      <c r="AL50" s="734"/>
      <c r="AM50" s="734"/>
      <c r="AN50" s="734"/>
      <c r="AO50" s="734"/>
      <c r="AP50" s="734"/>
    </row>
    <row r="51" spans="1:42" ht="13.9" customHeight="1" outlineLevel="1">
      <c r="C51" s="572"/>
      <c r="D51" s="731"/>
      <c r="E51" s="731"/>
      <c r="F51" s="732" t="s">
        <v>618</v>
      </c>
      <c r="G51" s="746"/>
      <c r="H51" s="477"/>
      <c r="I51" s="734">
        <v>33.092292490118574</v>
      </c>
      <c r="J51" s="734">
        <v>33.659288537549408</v>
      </c>
      <c r="K51" s="734">
        <v>34.226284584980242</v>
      </c>
      <c r="L51" s="734">
        <v>34.793280632411069</v>
      </c>
      <c r="M51" s="734">
        <v>35.360276679841895</v>
      </c>
      <c r="N51" s="734">
        <v>35.927272727272729</v>
      </c>
      <c r="O51" s="734">
        <v>36.494268774703556</v>
      </c>
      <c r="P51" s="734">
        <v>42.132806324110668</v>
      </c>
      <c r="Q51" s="734">
        <v>43.89918604651163</v>
      </c>
      <c r="R51" s="734">
        <v>42.211085271317835</v>
      </c>
      <c r="S51" s="734">
        <v>40.462635658914728</v>
      </c>
      <c r="T51" s="734">
        <v>38.132949640287769</v>
      </c>
      <c r="U51" s="734">
        <v>38.725143884892091</v>
      </c>
      <c r="V51" s="734">
        <v>37.573757961783436</v>
      </c>
      <c r="W51" s="734">
        <v>43.436129032258066</v>
      </c>
      <c r="X51" s="734">
        <v>45.103030303030302</v>
      </c>
      <c r="Y51" s="734">
        <v>41.790551876379688</v>
      </c>
      <c r="Z51" s="734">
        <v>46.302674157303372</v>
      </c>
      <c r="AA51" s="734">
        <v>48.183606557377054</v>
      </c>
      <c r="AB51" s="734">
        <v>48.132984054669699</v>
      </c>
      <c r="AC51" s="734">
        <v>48.430567685589516</v>
      </c>
      <c r="AD51" s="734">
        <v>48.404560669456068</v>
      </c>
      <c r="AE51" s="734">
        <v>48.70625730994152</v>
      </c>
      <c r="AF51" s="734">
        <v>49.807418181818178</v>
      </c>
      <c r="AG51" s="734">
        <v>50.278777589134116</v>
      </c>
      <c r="AH51" s="734">
        <v>52.617037037037043</v>
      </c>
      <c r="AI51" s="734">
        <v>54.66112804878049</v>
      </c>
      <c r="AJ51" s="734">
        <v>56.338959537572258</v>
      </c>
      <c r="AK51" s="734">
        <v>58.747863247863243</v>
      </c>
      <c r="AL51" s="734">
        <v>55.287128712871286</v>
      </c>
      <c r="AM51" s="734">
        <v>58.241577649958906</v>
      </c>
      <c r="AN51" s="734">
        <v>63.511764705882356</v>
      </c>
      <c r="AO51" s="734">
        <v>63.505647263249344</v>
      </c>
      <c r="AP51" s="734">
        <v>59.622489959839363</v>
      </c>
    </row>
    <row r="52" spans="1:42" ht="13.9" customHeight="1" outlineLevel="1">
      <c r="C52" s="572"/>
      <c r="D52" s="731"/>
      <c r="E52" s="731"/>
      <c r="F52" s="732" t="s">
        <v>620</v>
      </c>
      <c r="G52" s="746"/>
      <c r="H52" s="477"/>
      <c r="I52" s="734">
        <v>16.023636363636363</v>
      </c>
      <c r="J52" s="734">
        <v>16.298181818181817</v>
      </c>
      <c r="K52" s="734">
        <v>16.572727272727274</v>
      </c>
      <c r="L52" s="734">
        <v>16.847272727272728</v>
      </c>
      <c r="M52" s="734">
        <v>17.121818181818181</v>
      </c>
      <c r="N52" s="734">
        <v>17.396363636363638</v>
      </c>
      <c r="O52" s="734">
        <v>17.670909090909092</v>
      </c>
      <c r="P52" s="734">
        <v>21.456521739130434</v>
      </c>
      <c r="Q52" s="734">
        <v>15.151046511627907</v>
      </c>
      <c r="R52" s="734">
        <v>17.75232558139535</v>
      </c>
      <c r="S52" s="734">
        <v>16.826046511627908</v>
      </c>
      <c r="T52" s="734">
        <v>15.857266187050358</v>
      </c>
      <c r="U52" s="734">
        <v>16.103525179856117</v>
      </c>
      <c r="V52" s="734">
        <v>15.512101910828024</v>
      </c>
      <c r="W52" s="734">
        <v>16.842580645161291</v>
      </c>
      <c r="X52" s="734">
        <v>16.067954545454548</v>
      </c>
      <c r="Y52" s="734">
        <v>14.013598233995586</v>
      </c>
      <c r="Z52" s="734">
        <v>16.55514606741573</v>
      </c>
      <c r="AA52" s="734">
        <v>22.722950819672132</v>
      </c>
      <c r="AB52" s="734">
        <v>22.17362186788155</v>
      </c>
      <c r="AC52" s="734">
        <v>21.583187772925765</v>
      </c>
      <c r="AD52" s="734">
        <v>22.025355648535566</v>
      </c>
      <c r="AE52" s="734">
        <v>22.778050682261206</v>
      </c>
      <c r="AF52" s="734">
        <v>22.723199999999999</v>
      </c>
      <c r="AG52" s="734">
        <v>21.983361629881152</v>
      </c>
      <c r="AH52" s="734">
        <v>21.801481481481481</v>
      </c>
      <c r="AI52" s="734">
        <v>21.945731707317076</v>
      </c>
      <c r="AJ52" s="734">
        <v>21.518352601156071</v>
      </c>
      <c r="AK52" s="734">
        <v>20.365925925925925</v>
      </c>
      <c r="AL52" s="734">
        <v>24.879207920792076</v>
      </c>
      <c r="AM52" s="734">
        <v>22.13179950698439</v>
      </c>
      <c r="AN52" s="734">
        <v>21.06473529411765</v>
      </c>
      <c r="AO52" s="734">
        <v>23.624100781928757</v>
      </c>
      <c r="AP52" s="734">
        <v>28.91690763052209</v>
      </c>
    </row>
    <row r="53" spans="1:42" ht="13.9" customHeight="1" outlineLevel="1">
      <c r="C53" s="572"/>
      <c r="D53" s="731"/>
      <c r="E53" s="731"/>
      <c r="F53" s="732" t="s">
        <v>815</v>
      </c>
      <c r="G53" s="746"/>
      <c r="H53" s="477"/>
      <c r="I53" s="734">
        <v>8.0118181818181817</v>
      </c>
      <c r="J53" s="734">
        <v>8.1490909090909085</v>
      </c>
      <c r="K53" s="734">
        <v>8.286363636363637</v>
      </c>
      <c r="L53" s="734">
        <v>8.4236363636363638</v>
      </c>
      <c r="M53" s="734">
        <v>8.5609090909090906</v>
      </c>
      <c r="N53" s="734">
        <v>8.6981818181818191</v>
      </c>
      <c r="O53" s="734">
        <v>8.8354545454545459</v>
      </c>
      <c r="P53" s="734">
        <v>11.703557312252965</v>
      </c>
      <c r="Q53" s="734">
        <v>9.7122093023255829</v>
      </c>
      <c r="R53" s="734">
        <v>9.8624031007751949</v>
      </c>
      <c r="S53" s="734">
        <v>10.015503875968992</v>
      </c>
      <c r="T53" s="734">
        <v>9.4388489208633075</v>
      </c>
      <c r="U53" s="734">
        <v>9.5854316546762597</v>
      </c>
      <c r="V53" s="734">
        <v>14.133248407643311</v>
      </c>
      <c r="W53" s="734">
        <v>12.11483870967742</v>
      </c>
      <c r="X53" s="734">
        <v>12.121439393939394</v>
      </c>
      <c r="Y53" s="734">
        <v>10.259955849889625</v>
      </c>
      <c r="Z53" s="734">
        <v>10.605640449438202</v>
      </c>
      <c r="AA53" s="734">
        <v>12.867213114754099</v>
      </c>
      <c r="AB53" s="734">
        <v>12.709271070615033</v>
      </c>
      <c r="AC53" s="734">
        <v>12.107641921397379</v>
      </c>
      <c r="AD53" s="734">
        <v>11.78100418410042</v>
      </c>
      <c r="AE53" s="734">
        <v>9.6927875243664712</v>
      </c>
      <c r="AF53" s="734">
        <v>8.0334545454545445</v>
      </c>
      <c r="AG53" s="734">
        <v>8.9239388794567063</v>
      </c>
      <c r="AH53" s="734">
        <v>8.594814814814816</v>
      </c>
      <c r="AI53" s="734">
        <v>8.1280487804878057</v>
      </c>
      <c r="AJ53" s="734">
        <v>8.0204768786127172</v>
      </c>
      <c r="AK53" s="734">
        <v>8.2247008547008544</v>
      </c>
      <c r="AL53" s="734">
        <v>10.228118811881187</v>
      </c>
      <c r="AM53" s="734">
        <v>8.2703040262941663</v>
      </c>
      <c r="AN53" s="734">
        <v>8.8916470588235299</v>
      </c>
      <c r="AO53" s="734">
        <v>11.176993918331886</v>
      </c>
      <c r="AP53" s="734">
        <v>13.713172690763052</v>
      </c>
    </row>
    <row r="54" spans="1:42" ht="13.9" customHeight="1" outlineLevel="1">
      <c r="C54" s="572"/>
      <c r="D54" s="731"/>
      <c r="E54" s="731"/>
      <c r="F54" s="732" t="s">
        <v>622</v>
      </c>
      <c r="G54" s="746"/>
      <c r="H54" s="477"/>
      <c r="I54" s="734">
        <v>31.002252964426877</v>
      </c>
      <c r="J54" s="734">
        <v>31.533438735177867</v>
      </c>
      <c r="K54" s="734">
        <v>32.064624505928855</v>
      </c>
      <c r="L54" s="734">
        <v>32.595810276679842</v>
      </c>
      <c r="M54" s="734">
        <v>33.126996047430836</v>
      </c>
      <c r="N54" s="734">
        <v>33.658181818181824</v>
      </c>
      <c r="O54" s="734">
        <v>34.189367588932811</v>
      </c>
      <c r="P54" s="734">
        <v>23.40711462450593</v>
      </c>
      <c r="Q54" s="734">
        <v>31.467558139534884</v>
      </c>
      <c r="R54" s="734">
        <v>31.95418604651163</v>
      </c>
      <c r="S54" s="734">
        <v>36.055813953488375</v>
      </c>
      <c r="T54" s="734">
        <v>41.53093525179856</v>
      </c>
      <c r="U54" s="734">
        <v>42.175899280575535</v>
      </c>
      <c r="V54" s="734">
        <v>41.020891719745222</v>
      </c>
      <c r="W54" s="734">
        <v>37.526451612903223</v>
      </c>
      <c r="X54" s="734">
        <v>38.337575757575756</v>
      </c>
      <c r="Y54" s="734">
        <v>47.295894039735103</v>
      </c>
      <c r="Z54" s="734">
        <v>41.646539325842696</v>
      </c>
      <c r="AA54" s="734">
        <v>33.126229508196722</v>
      </c>
      <c r="AB54" s="734">
        <v>35.694123006833706</v>
      </c>
      <c r="AC54" s="734">
        <v>38.428602620087339</v>
      </c>
      <c r="AD54" s="734">
        <v>40.20907949790795</v>
      </c>
      <c r="AE54" s="734">
        <v>43.132904483430799</v>
      </c>
      <c r="AF54" s="734">
        <v>45.675927272727272</v>
      </c>
      <c r="AG54" s="734">
        <v>47.013921901528015</v>
      </c>
      <c r="AH54" s="734">
        <v>47.166666666666671</v>
      </c>
      <c r="AI54" s="734">
        <v>48.565091463414639</v>
      </c>
      <c r="AJ54" s="734">
        <v>49.49221098265896</v>
      </c>
      <c r="AK54" s="734">
        <v>50.131509971509971</v>
      </c>
      <c r="AL54" s="734">
        <v>49.205544554455443</v>
      </c>
      <c r="AM54" s="734">
        <v>53.116318816762529</v>
      </c>
      <c r="AN54" s="734">
        <v>50.491852941176468</v>
      </c>
      <c r="AO54" s="734">
        <v>47.883258036490005</v>
      </c>
      <c r="AP54" s="734">
        <v>46.207429718875503</v>
      </c>
    </row>
    <row r="55" spans="1:42" ht="13.9" customHeight="1" outlineLevel="1">
      <c r="C55" s="572"/>
      <c r="D55" s="731"/>
      <c r="E55" s="731"/>
      <c r="F55" s="729" t="s">
        <v>38</v>
      </c>
      <c r="G55" s="748"/>
      <c r="H55" s="473"/>
      <c r="I55" s="742">
        <v>88.13</v>
      </c>
      <c r="J55" s="742">
        <v>89.64</v>
      </c>
      <c r="K55" s="742">
        <v>91.15</v>
      </c>
      <c r="L55" s="742">
        <v>92.66</v>
      </c>
      <c r="M55" s="742">
        <v>94.17</v>
      </c>
      <c r="N55" s="742">
        <v>95.68</v>
      </c>
      <c r="O55" s="742">
        <v>97.19</v>
      </c>
      <c r="P55" s="742">
        <v>98.7</v>
      </c>
      <c r="Q55" s="742">
        <v>100.23</v>
      </c>
      <c r="R55" s="742">
        <v>101.78</v>
      </c>
      <c r="S55" s="742">
        <v>103.36</v>
      </c>
      <c r="T55" s="742">
        <v>104.96</v>
      </c>
      <c r="U55" s="742">
        <v>106.59</v>
      </c>
      <c r="V55" s="742">
        <v>108.24</v>
      </c>
      <c r="W55" s="742">
        <v>109.92</v>
      </c>
      <c r="X55" s="742">
        <v>111.63</v>
      </c>
      <c r="Y55" s="742">
        <v>113.36</v>
      </c>
      <c r="Z55" s="742">
        <v>115.11</v>
      </c>
      <c r="AA55" s="742">
        <v>116.9</v>
      </c>
      <c r="AB55" s="742">
        <v>118.71</v>
      </c>
      <c r="AC55" s="742">
        <v>120.55</v>
      </c>
      <c r="AD55" s="742">
        <v>122.42</v>
      </c>
      <c r="AE55" s="742">
        <v>124.31</v>
      </c>
      <c r="AF55" s="742">
        <v>126.24</v>
      </c>
      <c r="AG55" s="742">
        <v>128.19999999999999</v>
      </c>
      <c r="AH55" s="742">
        <v>130.18</v>
      </c>
      <c r="AI55" s="742">
        <v>133.30000000000001</v>
      </c>
      <c r="AJ55" s="742">
        <v>135.37</v>
      </c>
      <c r="AK55" s="742">
        <v>137.47</v>
      </c>
      <c r="AL55" s="742">
        <v>139.6</v>
      </c>
      <c r="AM55" s="742">
        <v>141.76</v>
      </c>
      <c r="AN55" s="742">
        <v>143.96</v>
      </c>
      <c r="AO55" s="742">
        <v>146.19</v>
      </c>
      <c r="AP55" s="742">
        <v>148.46</v>
      </c>
    </row>
    <row r="56" spans="1:42" ht="13.9" customHeight="1" outlineLevel="1">
      <c r="C56" s="572"/>
      <c r="D56" s="731"/>
      <c r="E56" s="731"/>
      <c r="F56" s="732" t="s">
        <v>813</v>
      </c>
      <c r="G56" s="746"/>
      <c r="H56" s="477"/>
      <c r="I56" s="734">
        <v>59</v>
      </c>
      <c r="J56" s="734">
        <v>59</v>
      </c>
      <c r="K56" s="734">
        <v>59</v>
      </c>
      <c r="L56" s="734">
        <v>59</v>
      </c>
      <c r="M56" s="734">
        <v>59</v>
      </c>
      <c r="N56" s="734">
        <v>59</v>
      </c>
      <c r="O56" s="734">
        <v>59</v>
      </c>
      <c r="P56" s="734">
        <v>69</v>
      </c>
      <c r="Q56" s="734">
        <v>88</v>
      </c>
      <c r="R56" s="734">
        <v>95</v>
      </c>
      <c r="S56" s="734">
        <v>114</v>
      </c>
      <c r="T56" s="734">
        <v>121</v>
      </c>
      <c r="U56" s="734">
        <v>129</v>
      </c>
      <c r="V56" s="734">
        <v>162</v>
      </c>
      <c r="W56" s="734">
        <v>162</v>
      </c>
      <c r="X56" s="734">
        <v>167</v>
      </c>
      <c r="Y56" s="734">
        <v>173</v>
      </c>
      <c r="Z56" s="734">
        <v>193</v>
      </c>
      <c r="AA56" s="734">
        <v>213</v>
      </c>
      <c r="AB56" s="734">
        <v>220</v>
      </c>
      <c r="AC56" s="734">
        <v>234</v>
      </c>
      <c r="AD56" s="734">
        <v>240</v>
      </c>
      <c r="AE56" s="734">
        <v>235</v>
      </c>
      <c r="AF56" s="734">
        <v>238</v>
      </c>
      <c r="AG56" s="734">
        <v>243</v>
      </c>
      <c r="AH56" s="734">
        <v>249</v>
      </c>
      <c r="AI56" s="734">
        <v>255</v>
      </c>
      <c r="AJ56" s="734">
        <v>264</v>
      </c>
      <c r="AK56" s="734">
        <v>259</v>
      </c>
      <c r="AL56" s="734">
        <v>359</v>
      </c>
      <c r="AM56" s="734">
        <v>459</v>
      </c>
      <c r="AN56" s="734">
        <v>493</v>
      </c>
      <c r="AO56" s="734">
        <v>398</v>
      </c>
      <c r="AP56" s="734">
        <v>424</v>
      </c>
    </row>
    <row r="57" spans="1:42" ht="13.9" customHeight="1" outlineLevel="1">
      <c r="C57" s="572"/>
      <c r="D57" s="731"/>
      <c r="E57" s="731"/>
      <c r="F57" s="732" t="s">
        <v>814</v>
      </c>
      <c r="G57" s="746"/>
      <c r="H57" s="477"/>
      <c r="I57" s="734">
        <v>23</v>
      </c>
      <c r="J57" s="734">
        <v>23</v>
      </c>
      <c r="K57" s="734">
        <v>23</v>
      </c>
      <c r="L57" s="734">
        <v>23</v>
      </c>
      <c r="M57" s="734">
        <v>23</v>
      </c>
      <c r="N57" s="734">
        <v>23</v>
      </c>
      <c r="O57" s="734">
        <v>23</v>
      </c>
      <c r="P57" s="734">
        <v>23</v>
      </c>
      <c r="Q57" s="734">
        <v>24</v>
      </c>
      <c r="R57" s="734">
        <v>27</v>
      </c>
      <c r="S57" s="734">
        <v>33</v>
      </c>
      <c r="T57" s="734">
        <v>36</v>
      </c>
      <c r="U57" s="734">
        <v>38</v>
      </c>
      <c r="V57" s="734">
        <v>55</v>
      </c>
      <c r="W57" s="734">
        <v>55</v>
      </c>
      <c r="X57" s="734">
        <v>67</v>
      </c>
      <c r="Y57" s="734">
        <v>81</v>
      </c>
      <c r="Z57" s="734">
        <v>104</v>
      </c>
      <c r="AA57" s="734">
        <v>125</v>
      </c>
      <c r="AB57" s="734">
        <v>128</v>
      </c>
      <c r="AC57" s="734">
        <v>135</v>
      </c>
      <c r="AD57" s="734">
        <v>140</v>
      </c>
      <c r="AE57" s="734">
        <v>134</v>
      </c>
      <c r="AF57" s="734">
        <v>127</v>
      </c>
      <c r="AG57" s="734">
        <v>122</v>
      </c>
      <c r="AH57" s="734">
        <v>123</v>
      </c>
      <c r="AI57" s="734">
        <v>125</v>
      </c>
      <c r="AJ57" s="734">
        <v>126</v>
      </c>
      <c r="AK57" s="734">
        <v>115</v>
      </c>
      <c r="AL57" s="734">
        <v>197</v>
      </c>
      <c r="AM57" s="734">
        <v>205</v>
      </c>
      <c r="AN57" s="734">
        <v>141</v>
      </c>
      <c r="AO57" s="734">
        <v>121</v>
      </c>
      <c r="AP57" s="734">
        <v>122</v>
      </c>
    </row>
    <row r="58" spans="1:42" ht="13.9" customHeight="1" outlineLevel="1">
      <c r="C58" s="572"/>
      <c r="D58" s="731"/>
      <c r="E58" s="729" t="s">
        <v>924</v>
      </c>
      <c r="F58" s="745"/>
      <c r="G58" s="745"/>
      <c r="H58" s="477"/>
      <c r="I58" s="739"/>
      <c r="J58" s="739"/>
      <c r="K58" s="739"/>
      <c r="L58" s="739"/>
      <c r="M58" s="739"/>
      <c r="N58" s="734"/>
      <c r="O58" s="742"/>
      <c r="P58" s="742"/>
      <c r="Q58" s="742"/>
      <c r="R58" s="742"/>
      <c r="S58" s="742"/>
      <c r="T58" s="742"/>
      <c r="U58" s="742"/>
      <c r="V58" s="742"/>
      <c r="W58" s="742"/>
      <c r="X58" s="742"/>
      <c r="Y58" s="742"/>
      <c r="Z58" s="742"/>
      <c r="AA58" s="742"/>
      <c r="AB58" s="742"/>
      <c r="AC58" s="742"/>
      <c r="AD58" s="742"/>
      <c r="AE58" s="742"/>
      <c r="AF58" s="742"/>
      <c r="AG58" s="742"/>
      <c r="AH58" s="742"/>
      <c r="AI58" s="742"/>
      <c r="AJ58" s="742"/>
      <c r="AK58" s="742"/>
      <c r="AL58" s="742"/>
      <c r="AM58" s="742"/>
      <c r="AN58" s="742"/>
      <c r="AO58" s="742"/>
      <c r="AP58" s="742"/>
    </row>
    <row r="59" spans="1:42" ht="13.9" customHeight="1" outlineLevel="1">
      <c r="C59" s="572"/>
      <c r="D59" s="731"/>
      <c r="E59" s="731"/>
      <c r="F59" s="732" t="s">
        <v>618</v>
      </c>
      <c r="G59" s="746"/>
      <c r="H59" s="477"/>
      <c r="I59" s="734">
        <v>95</v>
      </c>
      <c r="J59" s="734">
        <v>95</v>
      </c>
      <c r="K59" s="734">
        <v>95</v>
      </c>
      <c r="L59" s="734">
        <v>95</v>
      </c>
      <c r="M59" s="734">
        <v>95</v>
      </c>
      <c r="N59" s="734">
        <v>95</v>
      </c>
      <c r="O59" s="734">
        <v>95</v>
      </c>
      <c r="P59" s="734">
        <v>108</v>
      </c>
      <c r="Q59" s="734">
        <v>113</v>
      </c>
      <c r="R59" s="734">
        <v>107</v>
      </c>
      <c r="S59" s="734">
        <v>101</v>
      </c>
      <c r="T59" s="734">
        <v>101</v>
      </c>
      <c r="U59" s="734">
        <v>101</v>
      </c>
      <c r="V59" s="734">
        <v>109</v>
      </c>
      <c r="W59" s="734">
        <v>147</v>
      </c>
      <c r="X59" s="734">
        <v>160</v>
      </c>
      <c r="Y59" s="734">
        <v>167</v>
      </c>
      <c r="Z59" s="734">
        <v>179</v>
      </c>
      <c r="AA59" s="734">
        <v>176</v>
      </c>
      <c r="AB59" s="734">
        <v>178</v>
      </c>
      <c r="AC59" s="734">
        <v>184</v>
      </c>
      <c r="AD59" s="734">
        <v>189</v>
      </c>
      <c r="AE59" s="734">
        <v>201</v>
      </c>
      <c r="AF59" s="734">
        <v>217</v>
      </c>
      <c r="AG59" s="734">
        <v>231</v>
      </c>
      <c r="AH59" s="734">
        <v>251</v>
      </c>
      <c r="AI59" s="734">
        <v>269</v>
      </c>
      <c r="AJ59" s="734">
        <v>288</v>
      </c>
      <c r="AK59" s="734">
        <v>300</v>
      </c>
      <c r="AL59" s="734">
        <v>400</v>
      </c>
      <c r="AM59" s="734">
        <v>500</v>
      </c>
      <c r="AN59" s="734">
        <v>600</v>
      </c>
      <c r="AO59" s="734">
        <v>500</v>
      </c>
      <c r="AP59" s="734">
        <v>400</v>
      </c>
    </row>
    <row r="60" spans="1:42" ht="13.9" customHeight="1" outlineLevel="1">
      <c r="C60" s="572"/>
      <c r="D60" s="731"/>
      <c r="E60" s="731"/>
      <c r="F60" s="732" t="s">
        <v>620</v>
      </c>
      <c r="G60" s="746"/>
      <c r="H60" s="477"/>
      <c r="I60" s="734">
        <v>46</v>
      </c>
      <c r="J60" s="734">
        <v>46</v>
      </c>
      <c r="K60" s="734">
        <v>46</v>
      </c>
      <c r="L60" s="734">
        <v>46</v>
      </c>
      <c r="M60" s="734">
        <v>46</v>
      </c>
      <c r="N60" s="734">
        <v>46</v>
      </c>
      <c r="O60" s="734">
        <v>46</v>
      </c>
      <c r="P60" s="734">
        <v>55</v>
      </c>
      <c r="Q60" s="734">
        <v>39</v>
      </c>
      <c r="R60" s="734">
        <v>45</v>
      </c>
      <c r="S60" s="734">
        <v>42</v>
      </c>
      <c r="T60" s="734">
        <v>42</v>
      </c>
      <c r="U60" s="734">
        <v>42</v>
      </c>
      <c r="V60" s="734">
        <v>45</v>
      </c>
      <c r="W60" s="734">
        <v>57</v>
      </c>
      <c r="X60" s="734">
        <v>57</v>
      </c>
      <c r="Y60" s="734">
        <v>56</v>
      </c>
      <c r="Z60" s="734">
        <v>64</v>
      </c>
      <c r="AA60" s="734">
        <v>83</v>
      </c>
      <c r="AB60" s="734">
        <v>82</v>
      </c>
      <c r="AC60" s="734">
        <v>82</v>
      </c>
      <c r="AD60" s="734">
        <v>86</v>
      </c>
      <c r="AE60" s="734">
        <v>94</v>
      </c>
      <c r="AF60" s="734">
        <v>99</v>
      </c>
      <c r="AG60" s="734">
        <v>101</v>
      </c>
      <c r="AH60" s="734">
        <v>104</v>
      </c>
      <c r="AI60" s="734">
        <v>108</v>
      </c>
      <c r="AJ60" s="734">
        <v>110</v>
      </c>
      <c r="AK60" s="734">
        <v>104</v>
      </c>
      <c r="AL60" s="734">
        <v>180</v>
      </c>
      <c r="AM60" s="734">
        <v>190</v>
      </c>
      <c r="AN60" s="734">
        <v>199</v>
      </c>
      <c r="AO60" s="734">
        <v>186</v>
      </c>
      <c r="AP60" s="734">
        <v>194</v>
      </c>
    </row>
    <row r="61" spans="1:42" ht="13.9" customHeight="1" outlineLevel="1">
      <c r="C61" s="572"/>
      <c r="D61" s="731"/>
      <c r="E61" s="731"/>
      <c r="F61" s="732" t="s">
        <v>815</v>
      </c>
      <c r="G61" s="746"/>
      <c r="H61" s="477"/>
      <c r="I61" s="734">
        <v>23</v>
      </c>
      <c r="J61" s="734">
        <v>23</v>
      </c>
      <c r="K61" s="734">
        <v>23</v>
      </c>
      <c r="L61" s="734">
        <v>23</v>
      </c>
      <c r="M61" s="734">
        <v>23</v>
      </c>
      <c r="N61" s="734">
        <v>23</v>
      </c>
      <c r="O61" s="734">
        <v>23</v>
      </c>
      <c r="P61" s="734">
        <v>30</v>
      </c>
      <c r="Q61" s="734">
        <v>25</v>
      </c>
      <c r="R61" s="734">
        <v>25</v>
      </c>
      <c r="S61" s="734">
        <v>25</v>
      </c>
      <c r="T61" s="734">
        <v>25</v>
      </c>
      <c r="U61" s="734">
        <v>25</v>
      </c>
      <c r="V61" s="734">
        <v>41</v>
      </c>
      <c r="W61" s="734">
        <v>41</v>
      </c>
      <c r="X61" s="734">
        <v>43</v>
      </c>
      <c r="Y61" s="734">
        <v>41</v>
      </c>
      <c r="Z61" s="734">
        <v>41</v>
      </c>
      <c r="AA61" s="734">
        <v>47</v>
      </c>
      <c r="AB61" s="734">
        <v>47</v>
      </c>
      <c r="AC61" s="734">
        <v>46</v>
      </c>
      <c r="AD61" s="734">
        <v>46</v>
      </c>
      <c r="AE61" s="734">
        <v>40</v>
      </c>
      <c r="AF61" s="734">
        <v>35</v>
      </c>
      <c r="AG61" s="734">
        <v>41</v>
      </c>
      <c r="AH61" s="734">
        <v>41</v>
      </c>
      <c r="AI61" s="734">
        <v>40</v>
      </c>
      <c r="AJ61" s="734">
        <v>41</v>
      </c>
      <c r="AK61" s="734">
        <v>42</v>
      </c>
      <c r="AL61" s="734">
        <v>74</v>
      </c>
      <c r="AM61" s="734">
        <v>71</v>
      </c>
      <c r="AN61" s="734">
        <v>84</v>
      </c>
      <c r="AO61" s="734">
        <v>88</v>
      </c>
      <c r="AP61" s="734">
        <v>92</v>
      </c>
    </row>
    <row r="62" spans="1:42" ht="13.9" customHeight="1" outlineLevel="1">
      <c r="C62" s="572"/>
      <c r="D62" s="731"/>
      <c r="E62" s="731"/>
      <c r="F62" s="732" t="s">
        <v>622</v>
      </c>
      <c r="G62" s="746"/>
      <c r="H62" s="477"/>
      <c r="I62" s="734">
        <v>89</v>
      </c>
      <c r="J62" s="734">
        <v>89</v>
      </c>
      <c r="K62" s="734">
        <v>89</v>
      </c>
      <c r="L62" s="734">
        <v>89</v>
      </c>
      <c r="M62" s="734">
        <v>89</v>
      </c>
      <c r="N62" s="734">
        <v>89</v>
      </c>
      <c r="O62" s="734">
        <v>89</v>
      </c>
      <c r="P62" s="734">
        <v>60</v>
      </c>
      <c r="Q62" s="734">
        <v>81</v>
      </c>
      <c r="R62" s="734">
        <v>81</v>
      </c>
      <c r="S62" s="734">
        <v>90</v>
      </c>
      <c r="T62" s="734">
        <v>110</v>
      </c>
      <c r="U62" s="734">
        <v>110</v>
      </c>
      <c r="V62" s="734">
        <v>119</v>
      </c>
      <c r="W62" s="734">
        <v>127</v>
      </c>
      <c r="X62" s="734">
        <v>136</v>
      </c>
      <c r="Y62" s="734">
        <v>189</v>
      </c>
      <c r="Z62" s="734">
        <v>161</v>
      </c>
      <c r="AA62" s="734">
        <v>121</v>
      </c>
      <c r="AB62" s="734">
        <v>132</v>
      </c>
      <c r="AC62" s="734">
        <v>146</v>
      </c>
      <c r="AD62" s="734">
        <v>157</v>
      </c>
      <c r="AE62" s="734">
        <v>178</v>
      </c>
      <c r="AF62" s="734">
        <v>199</v>
      </c>
      <c r="AG62" s="734">
        <v>216</v>
      </c>
      <c r="AH62" s="734">
        <v>225</v>
      </c>
      <c r="AI62" s="734">
        <v>239</v>
      </c>
      <c r="AJ62" s="734">
        <v>253</v>
      </c>
      <c r="AK62" s="734">
        <v>256</v>
      </c>
      <c r="AL62" s="734">
        <v>356</v>
      </c>
      <c r="AM62" s="734">
        <v>456</v>
      </c>
      <c r="AN62" s="734">
        <v>477</v>
      </c>
      <c r="AO62" s="734">
        <v>377</v>
      </c>
      <c r="AP62" s="734">
        <v>310</v>
      </c>
    </row>
    <row r="63" spans="1:42" ht="13.9" customHeight="1" outlineLevel="1">
      <c r="C63" s="572"/>
      <c r="D63" s="731"/>
      <c r="E63" s="731"/>
      <c r="F63" s="729" t="s">
        <v>38</v>
      </c>
      <c r="G63" s="748"/>
      <c r="H63" s="477"/>
      <c r="I63" s="742">
        <v>253</v>
      </c>
      <c r="J63" s="742">
        <v>253</v>
      </c>
      <c r="K63" s="742">
        <v>253</v>
      </c>
      <c r="L63" s="742">
        <v>253</v>
      </c>
      <c r="M63" s="742">
        <v>253</v>
      </c>
      <c r="N63" s="742">
        <v>253</v>
      </c>
      <c r="O63" s="742">
        <v>253</v>
      </c>
      <c r="P63" s="742">
        <v>253</v>
      </c>
      <c r="Q63" s="742">
        <v>258</v>
      </c>
      <c r="R63" s="742">
        <v>258</v>
      </c>
      <c r="S63" s="742">
        <v>258</v>
      </c>
      <c r="T63" s="742">
        <v>278</v>
      </c>
      <c r="U63" s="742">
        <v>278</v>
      </c>
      <c r="V63" s="742">
        <v>314</v>
      </c>
      <c r="W63" s="742">
        <v>372</v>
      </c>
      <c r="X63" s="742">
        <v>396</v>
      </c>
      <c r="Y63" s="742">
        <v>453</v>
      </c>
      <c r="Z63" s="742">
        <v>445</v>
      </c>
      <c r="AA63" s="742">
        <v>427</v>
      </c>
      <c r="AB63" s="742">
        <v>439</v>
      </c>
      <c r="AC63" s="742">
        <v>458</v>
      </c>
      <c r="AD63" s="742">
        <v>478</v>
      </c>
      <c r="AE63" s="742">
        <v>513</v>
      </c>
      <c r="AF63" s="742">
        <v>550</v>
      </c>
      <c r="AG63" s="742">
        <v>589</v>
      </c>
      <c r="AH63" s="742">
        <v>621</v>
      </c>
      <c r="AI63" s="742">
        <v>656</v>
      </c>
      <c r="AJ63" s="742">
        <v>692</v>
      </c>
      <c r="AK63" s="742">
        <v>702</v>
      </c>
      <c r="AL63" s="742">
        <v>1010</v>
      </c>
      <c r="AM63" s="742">
        <v>1217</v>
      </c>
      <c r="AN63" s="742">
        <v>1360</v>
      </c>
      <c r="AO63" s="742">
        <v>1151</v>
      </c>
      <c r="AP63" s="742">
        <v>996</v>
      </c>
    </row>
    <row r="64" spans="1:42" ht="13.9" customHeight="1" outlineLevel="1">
      <c r="C64" s="572"/>
      <c r="D64" s="731"/>
      <c r="E64" s="731"/>
      <c r="F64" s="732" t="s">
        <v>813</v>
      </c>
      <c r="G64" s="746"/>
      <c r="H64" s="477"/>
      <c r="I64" s="734">
        <v>59</v>
      </c>
      <c r="J64" s="734">
        <v>59</v>
      </c>
      <c r="K64" s="734">
        <v>59</v>
      </c>
      <c r="L64" s="734">
        <v>59</v>
      </c>
      <c r="M64" s="734">
        <v>59</v>
      </c>
      <c r="N64" s="734">
        <v>59</v>
      </c>
      <c r="O64" s="734">
        <v>59</v>
      </c>
      <c r="P64" s="734">
        <v>69</v>
      </c>
      <c r="Q64" s="734">
        <v>88</v>
      </c>
      <c r="R64" s="734">
        <v>95</v>
      </c>
      <c r="S64" s="734">
        <v>114</v>
      </c>
      <c r="T64" s="734">
        <v>121</v>
      </c>
      <c r="U64" s="734">
        <v>129</v>
      </c>
      <c r="V64" s="734">
        <v>162</v>
      </c>
      <c r="W64" s="734">
        <v>162</v>
      </c>
      <c r="X64" s="734">
        <v>167</v>
      </c>
      <c r="Y64" s="734">
        <v>173</v>
      </c>
      <c r="Z64" s="734">
        <v>193</v>
      </c>
      <c r="AA64" s="734">
        <v>213</v>
      </c>
      <c r="AB64" s="734">
        <v>220</v>
      </c>
      <c r="AC64" s="734">
        <v>234</v>
      </c>
      <c r="AD64" s="734">
        <v>240</v>
      </c>
      <c r="AE64" s="734">
        <v>235</v>
      </c>
      <c r="AF64" s="734">
        <v>238</v>
      </c>
      <c r="AG64" s="734">
        <v>243</v>
      </c>
      <c r="AH64" s="734">
        <v>249</v>
      </c>
      <c r="AI64" s="734">
        <v>255</v>
      </c>
      <c r="AJ64" s="734">
        <v>264</v>
      </c>
      <c r="AK64" s="734">
        <v>259</v>
      </c>
      <c r="AL64" s="734">
        <v>359</v>
      </c>
      <c r="AM64" s="734">
        <v>459</v>
      </c>
      <c r="AN64" s="734">
        <v>493</v>
      </c>
      <c r="AO64" s="734">
        <v>398</v>
      </c>
      <c r="AP64" s="734">
        <v>424</v>
      </c>
    </row>
    <row r="65" spans="3:42" ht="13.9" customHeight="1" outlineLevel="1">
      <c r="C65" s="572"/>
      <c r="D65" s="731"/>
      <c r="E65" s="731"/>
      <c r="F65" s="732" t="s">
        <v>814</v>
      </c>
      <c r="G65" s="746"/>
      <c r="H65" s="477"/>
      <c r="I65" s="734">
        <v>23</v>
      </c>
      <c r="J65" s="734">
        <v>23</v>
      </c>
      <c r="K65" s="734">
        <v>23</v>
      </c>
      <c r="L65" s="734">
        <v>23</v>
      </c>
      <c r="M65" s="734">
        <v>23</v>
      </c>
      <c r="N65" s="734">
        <v>23</v>
      </c>
      <c r="O65" s="734">
        <v>23</v>
      </c>
      <c r="P65" s="734">
        <v>23</v>
      </c>
      <c r="Q65" s="734">
        <v>24</v>
      </c>
      <c r="R65" s="734">
        <v>27</v>
      </c>
      <c r="S65" s="734">
        <v>33</v>
      </c>
      <c r="T65" s="734">
        <v>36</v>
      </c>
      <c r="U65" s="734">
        <v>38</v>
      </c>
      <c r="V65" s="734">
        <v>55</v>
      </c>
      <c r="W65" s="734">
        <v>55</v>
      </c>
      <c r="X65" s="734">
        <v>67</v>
      </c>
      <c r="Y65" s="734">
        <v>81</v>
      </c>
      <c r="Z65" s="734">
        <v>104</v>
      </c>
      <c r="AA65" s="734">
        <v>125</v>
      </c>
      <c r="AB65" s="734">
        <v>128</v>
      </c>
      <c r="AC65" s="734">
        <v>135</v>
      </c>
      <c r="AD65" s="734">
        <v>140</v>
      </c>
      <c r="AE65" s="734">
        <v>134</v>
      </c>
      <c r="AF65" s="734">
        <v>127</v>
      </c>
      <c r="AG65" s="734">
        <v>122</v>
      </c>
      <c r="AH65" s="734">
        <v>123</v>
      </c>
      <c r="AI65" s="734">
        <v>125</v>
      </c>
      <c r="AJ65" s="734">
        <v>126</v>
      </c>
      <c r="AK65" s="734">
        <v>115</v>
      </c>
      <c r="AL65" s="734">
        <v>197</v>
      </c>
      <c r="AM65" s="734">
        <v>205</v>
      </c>
      <c r="AN65" s="734">
        <v>141</v>
      </c>
      <c r="AO65" s="734">
        <v>121</v>
      </c>
      <c r="AP65" s="734">
        <v>122</v>
      </c>
    </row>
    <row r="66" spans="3:42" ht="13.9" customHeight="1" outlineLevel="1">
      <c r="C66" s="572"/>
      <c r="D66" s="731"/>
      <c r="E66" s="729" t="s">
        <v>925</v>
      </c>
      <c r="F66" s="745"/>
      <c r="G66" s="745"/>
      <c r="H66" s="477"/>
      <c r="I66" s="734"/>
      <c r="J66" s="734"/>
      <c r="K66" s="734"/>
      <c r="L66" s="734"/>
      <c r="M66" s="734"/>
      <c r="N66" s="734"/>
      <c r="O66" s="734"/>
      <c r="P66" s="734"/>
      <c r="Q66" s="734"/>
      <c r="R66" s="734"/>
      <c r="S66" s="734"/>
      <c r="T66" s="734"/>
      <c r="U66" s="734"/>
      <c r="V66" s="734"/>
      <c r="W66" s="734"/>
      <c r="X66" s="734"/>
      <c r="Y66" s="734"/>
      <c r="Z66" s="734"/>
      <c r="AA66" s="734"/>
      <c r="AB66" s="734"/>
      <c r="AC66" s="734"/>
      <c r="AD66" s="734"/>
      <c r="AE66" s="734"/>
      <c r="AF66" s="734"/>
      <c r="AG66" s="734"/>
      <c r="AH66" s="734"/>
      <c r="AI66" s="734"/>
      <c r="AJ66" s="734"/>
      <c r="AK66" s="734"/>
      <c r="AL66" s="734"/>
      <c r="AM66" s="734"/>
      <c r="AN66" s="734"/>
      <c r="AO66" s="734"/>
      <c r="AP66" s="734"/>
    </row>
    <row r="67" spans="3:42" ht="13.9" customHeight="1" outlineLevel="1">
      <c r="C67" s="572"/>
      <c r="D67" s="731"/>
      <c r="E67" s="731"/>
      <c r="F67" s="732" t="s">
        <v>618</v>
      </c>
      <c r="G67" s="746"/>
      <c r="H67" s="477"/>
      <c r="I67" s="734">
        <v>95</v>
      </c>
      <c r="J67" s="734">
        <v>95</v>
      </c>
      <c r="K67" s="734">
        <v>95</v>
      </c>
      <c r="L67" s="734">
        <v>95</v>
      </c>
      <c r="M67" s="734">
        <v>95</v>
      </c>
      <c r="N67" s="734">
        <v>95</v>
      </c>
      <c r="O67" s="734">
        <v>95</v>
      </c>
      <c r="P67" s="734">
        <v>108</v>
      </c>
      <c r="Q67" s="734">
        <v>113</v>
      </c>
      <c r="R67" s="734">
        <v>107</v>
      </c>
      <c r="S67" s="734">
        <v>101</v>
      </c>
      <c r="T67" s="734">
        <v>101</v>
      </c>
      <c r="U67" s="734">
        <v>101</v>
      </c>
      <c r="V67" s="734">
        <v>109</v>
      </c>
      <c r="W67" s="734">
        <v>147</v>
      </c>
      <c r="X67" s="734">
        <v>160</v>
      </c>
      <c r="Y67" s="734">
        <v>167</v>
      </c>
      <c r="Z67" s="734">
        <v>179</v>
      </c>
      <c r="AA67" s="734">
        <v>176</v>
      </c>
      <c r="AB67" s="734">
        <v>178</v>
      </c>
      <c r="AC67" s="734">
        <v>184</v>
      </c>
      <c r="AD67" s="734">
        <v>189</v>
      </c>
      <c r="AE67" s="734">
        <v>201</v>
      </c>
      <c r="AF67" s="734">
        <v>217</v>
      </c>
      <c r="AG67" s="734">
        <v>231</v>
      </c>
      <c r="AH67" s="734">
        <v>251</v>
      </c>
      <c r="AI67" s="734">
        <v>269</v>
      </c>
      <c r="AJ67" s="734">
        <v>288</v>
      </c>
      <c r="AK67" s="734">
        <v>300</v>
      </c>
      <c r="AL67" s="734">
        <v>400</v>
      </c>
      <c r="AM67" s="734">
        <v>500</v>
      </c>
      <c r="AN67" s="734">
        <v>600</v>
      </c>
      <c r="AO67" s="734">
        <v>500</v>
      </c>
      <c r="AP67" s="734">
        <v>400</v>
      </c>
    </row>
    <row r="68" spans="3:42" ht="13.9" customHeight="1" outlineLevel="1">
      <c r="C68" s="572"/>
      <c r="D68" s="731"/>
      <c r="E68" s="731"/>
      <c r="F68" s="732" t="s">
        <v>620</v>
      </c>
      <c r="G68" s="746"/>
      <c r="H68" s="477"/>
      <c r="I68" s="734">
        <v>46</v>
      </c>
      <c r="J68" s="734">
        <v>46</v>
      </c>
      <c r="K68" s="734">
        <v>46</v>
      </c>
      <c r="L68" s="734">
        <v>46</v>
      </c>
      <c r="M68" s="734">
        <v>46</v>
      </c>
      <c r="N68" s="734">
        <v>46</v>
      </c>
      <c r="O68" s="734">
        <v>46</v>
      </c>
      <c r="P68" s="734">
        <v>55</v>
      </c>
      <c r="Q68" s="734">
        <v>39</v>
      </c>
      <c r="R68" s="734">
        <v>45</v>
      </c>
      <c r="S68" s="734">
        <v>42</v>
      </c>
      <c r="T68" s="734">
        <v>42</v>
      </c>
      <c r="U68" s="734">
        <v>42</v>
      </c>
      <c r="V68" s="734">
        <v>45</v>
      </c>
      <c r="W68" s="734">
        <v>57</v>
      </c>
      <c r="X68" s="734">
        <v>57</v>
      </c>
      <c r="Y68" s="734">
        <v>56</v>
      </c>
      <c r="Z68" s="734">
        <v>64</v>
      </c>
      <c r="AA68" s="734">
        <v>83</v>
      </c>
      <c r="AB68" s="734">
        <v>82</v>
      </c>
      <c r="AC68" s="734">
        <v>82</v>
      </c>
      <c r="AD68" s="734">
        <v>86</v>
      </c>
      <c r="AE68" s="734">
        <v>94</v>
      </c>
      <c r="AF68" s="734">
        <v>99</v>
      </c>
      <c r="AG68" s="734">
        <v>101</v>
      </c>
      <c r="AH68" s="734">
        <v>104</v>
      </c>
      <c r="AI68" s="734">
        <v>108</v>
      </c>
      <c r="AJ68" s="734">
        <v>110</v>
      </c>
      <c r="AK68" s="734">
        <v>104</v>
      </c>
      <c r="AL68" s="734">
        <v>180</v>
      </c>
      <c r="AM68" s="734">
        <v>190</v>
      </c>
      <c r="AN68" s="734">
        <v>199</v>
      </c>
      <c r="AO68" s="734">
        <v>186</v>
      </c>
      <c r="AP68" s="734">
        <v>194</v>
      </c>
    </row>
    <row r="69" spans="3:42" ht="13.9" customHeight="1" outlineLevel="1">
      <c r="C69" s="572"/>
      <c r="D69" s="731"/>
      <c r="E69" s="731"/>
      <c r="F69" s="732" t="s">
        <v>815</v>
      </c>
      <c r="G69" s="746"/>
      <c r="H69" s="477"/>
      <c r="I69" s="734">
        <v>23</v>
      </c>
      <c r="J69" s="734">
        <v>23</v>
      </c>
      <c r="K69" s="734">
        <v>23</v>
      </c>
      <c r="L69" s="734">
        <v>23</v>
      </c>
      <c r="M69" s="734">
        <v>23</v>
      </c>
      <c r="N69" s="734">
        <v>23</v>
      </c>
      <c r="O69" s="734">
        <v>23</v>
      </c>
      <c r="P69" s="734">
        <v>30</v>
      </c>
      <c r="Q69" s="734">
        <v>25</v>
      </c>
      <c r="R69" s="734">
        <v>25</v>
      </c>
      <c r="S69" s="734">
        <v>25</v>
      </c>
      <c r="T69" s="734">
        <v>25</v>
      </c>
      <c r="U69" s="734">
        <v>25</v>
      </c>
      <c r="V69" s="734">
        <v>41</v>
      </c>
      <c r="W69" s="734">
        <v>41</v>
      </c>
      <c r="X69" s="734">
        <v>43</v>
      </c>
      <c r="Y69" s="734">
        <v>41</v>
      </c>
      <c r="Z69" s="734">
        <v>41</v>
      </c>
      <c r="AA69" s="734">
        <v>47</v>
      </c>
      <c r="AB69" s="734">
        <v>47</v>
      </c>
      <c r="AC69" s="734">
        <v>46</v>
      </c>
      <c r="AD69" s="734">
        <v>46</v>
      </c>
      <c r="AE69" s="734">
        <v>40</v>
      </c>
      <c r="AF69" s="734">
        <v>35</v>
      </c>
      <c r="AG69" s="734">
        <v>41</v>
      </c>
      <c r="AH69" s="734">
        <v>41</v>
      </c>
      <c r="AI69" s="734">
        <v>40</v>
      </c>
      <c r="AJ69" s="734">
        <v>41</v>
      </c>
      <c r="AK69" s="734">
        <v>42</v>
      </c>
      <c r="AL69" s="734">
        <v>74</v>
      </c>
      <c r="AM69" s="734">
        <v>71</v>
      </c>
      <c r="AN69" s="734">
        <v>84</v>
      </c>
      <c r="AO69" s="734">
        <v>88</v>
      </c>
      <c r="AP69" s="734">
        <v>92</v>
      </c>
    </row>
    <row r="70" spans="3:42" ht="13.9" customHeight="1" outlineLevel="1">
      <c r="C70" s="572"/>
      <c r="D70" s="731"/>
      <c r="E70" s="731"/>
      <c r="F70" s="732" t="s">
        <v>622</v>
      </c>
      <c r="G70" s="746"/>
      <c r="H70" s="477"/>
      <c r="I70" s="734">
        <v>89</v>
      </c>
      <c r="J70" s="734">
        <v>89</v>
      </c>
      <c r="K70" s="734">
        <v>89</v>
      </c>
      <c r="L70" s="734">
        <v>89</v>
      </c>
      <c r="M70" s="734">
        <v>89</v>
      </c>
      <c r="N70" s="734">
        <v>89</v>
      </c>
      <c r="O70" s="734">
        <v>89</v>
      </c>
      <c r="P70" s="734">
        <v>60</v>
      </c>
      <c r="Q70" s="734">
        <v>81</v>
      </c>
      <c r="R70" s="734">
        <v>81</v>
      </c>
      <c r="S70" s="734">
        <v>90</v>
      </c>
      <c r="T70" s="734">
        <v>110</v>
      </c>
      <c r="U70" s="734">
        <v>110</v>
      </c>
      <c r="V70" s="734">
        <v>119</v>
      </c>
      <c r="W70" s="734">
        <v>127</v>
      </c>
      <c r="X70" s="734">
        <v>136</v>
      </c>
      <c r="Y70" s="734">
        <v>189</v>
      </c>
      <c r="Z70" s="734">
        <v>161</v>
      </c>
      <c r="AA70" s="734">
        <v>121</v>
      </c>
      <c r="AB70" s="734">
        <v>132</v>
      </c>
      <c r="AC70" s="734">
        <v>146</v>
      </c>
      <c r="AD70" s="734">
        <v>157</v>
      </c>
      <c r="AE70" s="734">
        <v>178</v>
      </c>
      <c r="AF70" s="734">
        <v>199</v>
      </c>
      <c r="AG70" s="734">
        <v>216</v>
      </c>
      <c r="AH70" s="734">
        <v>225</v>
      </c>
      <c r="AI70" s="734">
        <v>239</v>
      </c>
      <c r="AJ70" s="734">
        <v>253</v>
      </c>
      <c r="AK70" s="734">
        <v>256</v>
      </c>
      <c r="AL70" s="734">
        <v>356</v>
      </c>
      <c r="AM70" s="734">
        <v>456</v>
      </c>
      <c r="AN70" s="734">
        <v>477</v>
      </c>
      <c r="AO70" s="734">
        <v>377</v>
      </c>
      <c r="AP70" s="734">
        <v>310</v>
      </c>
    </row>
    <row r="71" spans="3:42" ht="13.9" customHeight="1" outlineLevel="1">
      <c r="C71" s="572"/>
      <c r="D71" s="731"/>
      <c r="E71" s="731"/>
      <c r="F71" s="729" t="s">
        <v>38</v>
      </c>
      <c r="G71" s="748"/>
      <c r="H71" s="477"/>
      <c r="I71" s="742">
        <v>253</v>
      </c>
      <c r="J71" s="742">
        <v>253</v>
      </c>
      <c r="K71" s="742">
        <v>253</v>
      </c>
      <c r="L71" s="742">
        <v>253</v>
      </c>
      <c r="M71" s="742">
        <v>253</v>
      </c>
      <c r="N71" s="742">
        <v>253</v>
      </c>
      <c r="O71" s="742">
        <v>253</v>
      </c>
      <c r="P71" s="742">
        <v>253</v>
      </c>
      <c r="Q71" s="742">
        <v>258</v>
      </c>
      <c r="R71" s="742">
        <v>258</v>
      </c>
      <c r="S71" s="742">
        <v>258</v>
      </c>
      <c r="T71" s="742">
        <v>278</v>
      </c>
      <c r="U71" s="742">
        <v>278</v>
      </c>
      <c r="V71" s="742">
        <v>314</v>
      </c>
      <c r="W71" s="742">
        <v>372</v>
      </c>
      <c r="X71" s="742">
        <v>396</v>
      </c>
      <c r="Y71" s="742">
        <v>453</v>
      </c>
      <c r="Z71" s="742">
        <v>445</v>
      </c>
      <c r="AA71" s="742">
        <v>427</v>
      </c>
      <c r="AB71" s="742">
        <v>439</v>
      </c>
      <c r="AC71" s="742">
        <v>458</v>
      </c>
      <c r="AD71" s="742">
        <v>478</v>
      </c>
      <c r="AE71" s="742">
        <v>513</v>
      </c>
      <c r="AF71" s="742">
        <v>550</v>
      </c>
      <c r="AG71" s="742">
        <v>589</v>
      </c>
      <c r="AH71" s="742">
        <v>621</v>
      </c>
      <c r="AI71" s="742">
        <v>656</v>
      </c>
      <c r="AJ71" s="742">
        <v>692</v>
      </c>
      <c r="AK71" s="742">
        <v>702</v>
      </c>
      <c r="AL71" s="742">
        <v>1010</v>
      </c>
      <c r="AM71" s="742">
        <v>1217</v>
      </c>
      <c r="AN71" s="742">
        <v>1360</v>
      </c>
      <c r="AO71" s="742">
        <v>1151</v>
      </c>
      <c r="AP71" s="742">
        <v>996</v>
      </c>
    </row>
    <row r="72" spans="3:42" ht="13.9" customHeight="1" outlineLevel="1">
      <c r="C72" s="572"/>
      <c r="D72" s="731"/>
      <c r="E72" s="731"/>
      <c r="F72" s="732" t="s">
        <v>813</v>
      </c>
      <c r="G72" s="746"/>
      <c r="H72" s="477"/>
      <c r="I72" s="734">
        <v>59</v>
      </c>
      <c r="J72" s="734">
        <v>59</v>
      </c>
      <c r="K72" s="734">
        <v>59</v>
      </c>
      <c r="L72" s="734">
        <v>59</v>
      </c>
      <c r="M72" s="734">
        <v>59</v>
      </c>
      <c r="N72" s="734">
        <v>59</v>
      </c>
      <c r="O72" s="734">
        <v>59</v>
      </c>
      <c r="P72" s="734">
        <v>69</v>
      </c>
      <c r="Q72" s="734">
        <v>88</v>
      </c>
      <c r="R72" s="734">
        <v>95</v>
      </c>
      <c r="S72" s="734">
        <v>114</v>
      </c>
      <c r="T72" s="734">
        <v>121</v>
      </c>
      <c r="U72" s="734">
        <v>129</v>
      </c>
      <c r="V72" s="734">
        <v>162</v>
      </c>
      <c r="W72" s="734">
        <v>162</v>
      </c>
      <c r="X72" s="734">
        <v>167</v>
      </c>
      <c r="Y72" s="734">
        <v>173</v>
      </c>
      <c r="Z72" s="734">
        <v>193</v>
      </c>
      <c r="AA72" s="734">
        <v>213</v>
      </c>
      <c r="AB72" s="734">
        <v>220</v>
      </c>
      <c r="AC72" s="734">
        <v>234</v>
      </c>
      <c r="AD72" s="734">
        <v>240</v>
      </c>
      <c r="AE72" s="734">
        <v>235</v>
      </c>
      <c r="AF72" s="734">
        <v>238</v>
      </c>
      <c r="AG72" s="734">
        <v>243</v>
      </c>
      <c r="AH72" s="734">
        <v>249</v>
      </c>
      <c r="AI72" s="734">
        <v>255</v>
      </c>
      <c r="AJ72" s="734">
        <v>264</v>
      </c>
      <c r="AK72" s="734">
        <v>259</v>
      </c>
      <c r="AL72" s="734">
        <v>359</v>
      </c>
      <c r="AM72" s="734">
        <v>459</v>
      </c>
      <c r="AN72" s="734">
        <v>493</v>
      </c>
      <c r="AO72" s="734">
        <v>398</v>
      </c>
      <c r="AP72" s="734">
        <v>424</v>
      </c>
    </row>
    <row r="73" spans="3:42" ht="13.9" customHeight="1" outlineLevel="1">
      <c r="C73" s="572"/>
      <c r="D73" s="731"/>
      <c r="E73" s="731"/>
      <c r="F73" s="732" t="s">
        <v>814</v>
      </c>
      <c r="G73" s="746"/>
      <c r="H73" s="477"/>
      <c r="I73" s="734">
        <v>23</v>
      </c>
      <c r="J73" s="734">
        <v>23</v>
      </c>
      <c r="K73" s="734">
        <v>23</v>
      </c>
      <c r="L73" s="734">
        <v>23</v>
      </c>
      <c r="M73" s="734">
        <v>23</v>
      </c>
      <c r="N73" s="734">
        <v>23</v>
      </c>
      <c r="O73" s="734">
        <v>23</v>
      </c>
      <c r="P73" s="734">
        <v>23</v>
      </c>
      <c r="Q73" s="734">
        <v>24</v>
      </c>
      <c r="R73" s="734">
        <v>27</v>
      </c>
      <c r="S73" s="734">
        <v>33</v>
      </c>
      <c r="T73" s="734">
        <v>36</v>
      </c>
      <c r="U73" s="734">
        <v>38</v>
      </c>
      <c r="V73" s="734">
        <v>55</v>
      </c>
      <c r="W73" s="734">
        <v>55</v>
      </c>
      <c r="X73" s="734">
        <v>67</v>
      </c>
      <c r="Y73" s="734">
        <v>81</v>
      </c>
      <c r="Z73" s="734">
        <v>104</v>
      </c>
      <c r="AA73" s="734">
        <v>125</v>
      </c>
      <c r="AB73" s="734">
        <v>128</v>
      </c>
      <c r="AC73" s="734">
        <v>135</v>
      </c>
      <c r="AD73" s="734">
        <v>140</v>
      </c>
      <c r="AE73" s="734">
        <v>134</v>
      </c>
      <c r="AF73" s="734">
        <v>127</v>
      </c>
      <c r="AG73" s="734">
        <v>122</v>
      </c>
      <c r="AH73" s="734">
        <v>123</v>
      </c>
      <c r="AI73" s="734">
        <v>125</v>
      </c>
      <c r="AJ73" s="734">
        <v>126</v>
      </c>
      <c r="AK73" s="734">
        <v>115</v>
      </c>
      <c r="AL73" s="734">
        <v>197</v>
      </c>
      <c r="AM73" s="734">
        <v>205</v>
      </c>
      <c r="AN73" s="734">
        <v>141</v>
      </c>
      <c r="AO73" s="734">
        <v>121</v>
      </c>
      <c r="AP73" s="734">
        <v>122</v>
      </c>
    </row>
    <row r="74" spans="3:42" ht="13.9" customHeight="1" outlineLevel="1">
      <c r="C74" s="572"/>
      <c r="D74" s="731"/>
      <c r="E74" s="729" t="s">
        <v>926</v>
      </c>
      <c r="F74" s="745"/>
      <c r="G74" s="745"/>
      <c r="H74" s="477"/>
      <c r="I74" s="734"/>
      <c r="J74" s="734"/>
      <c r="K74" s="734"/>
      <c r="L74" s="734"/>
      <c r="M74" s="734"/>
      <c r="N74" s="734"/>
      <c r="O74" s="734"/>
      <c r="P74" s="734"/>
      <c r="Q74" s="734"/>
      <c r="R74" s="734"/>
      <c r="S74" s="734"/>
      <c r="T74" s="734"/>
      <c r="U74" s="734"/>
      <c r="V74" s="734"/>
      <c r="W74" s="734"/>
      <c r="X74" s="734"/>
      <c r="Y74" s="734"/>
      <c r="Z74" s="734"/>
      <c r="AA74" s="734"/>
      <c r="AB74" s="734"/>
      <c r="AC74" s="734"/>
      <c r="AD74" s="734"/>
      <c r="AE74" s="734"/>
      <c r="AF74" s="734"/>
      <c r="AG74" s="734"/>
      <c r="AH74" s="734"/>
      <c r="AI74" s="734"/>
      <c r="AJ74" s="734"/>
      <c r="AK74" s="734"/>
      <c r="AL74" s="734"/>
      <c r="AM74" s="734"/>
      <c r="AN74" s="734"/>
      <c r="AO74" s="734"/>
      <c r="AP74" s="734"/>
    </row>
    <row r="75" spans="3:42" ht="13.9" customHeight="1" outlineLevel="1">
      <c r="C75" s="572"/>
      <c r="D75" s="731"/>
      <c r="E75" s="731"/>
      <c r="F75" s="732" t="s">
        <v>618</v>
      </c>
      <c r="G75" s="746"/>
      <c r="H75" s="477"/>
      <c r="I75" s="734">
        <v>95</v>
      </c>
      <c r="J75" s="734">
        <v>95</v>
      </c>
      <c r="K75" s="734">
        <v>95</v>
      </c>
      <c r="L75" s="734">
        <v>95</v>
      </c>
      <c r="M75" s="734">
        <v>95</v>
      </c>
      <c r="N75" s="734">
        <v>95</v>
      </c>
      <c r="O75" s="734">
        <v>95</v>
      </c>
      <c r="P75" s="734">
        <v>108</v>
      </c>
      <c r="Q75" s="734">
        <v>113</v>
      </c>
      <c r="R75" s="734">
        <v>107</v>
      </c>
      <c r="S75" s="734">
        <v>101</v>
      </c>
      <c r="T75" s="734">
        <v>101</v>
      </c>
      <c r="U75" s="734">
        <v>101</v>
      </c>
      <c r="V75" s="734">
        <v>109</v>
      </c>
      <c r="W75" s="734">
        <v>147</v>
      </c>
      <c r="X75" s="734">
        <v>160</v>
      </c>
      <c r="Y75" s="734">
        <v>167</v>
      </c>
      <c r="Z75" s="734">
        <v>179</v>
      </c>
      <c r="AA75" s="734">
        <v>176</v>
      </c>
      <c r="AB75" s="734">
        <v>178</v>
      </c>
      <c r="AC75" s="734">
        <v>184</v>
      </c>
      <c r="AD75" s="734">
        <v>189</v>
      </c>
      <c r="AE75" s="734">
        <v>201</v>
      </c>
      <c r="AF75" s="734">
        <v>217</v>
      </c>
      <c r="AG75" s="734">
        <v>231</v>
      </c>
      <c r="AH75" s="734">
        <v>251</v>
      </c>
      <c r="AI75" s="734">
        <v>269</v>
      </c>
      <c r="AJ75" s="734">
        <v>288</v>
      </c>
      <c r="AK75" s="734">
        <v>300</v>
      </c>
      <c r="AL75" s="734">
        <v>400</v>
      </c>
      <c r="AM75" s="734">
        <v>500</v>
      </c>
      <c r="AN75" s="734">
        <v>600</v>
      </c>
      <c r="AO75" s="734">
        <v>500</v>
      </c>
      <c r="AP75" s="734">
        <v>400</v>
      </c>
    </row>
    <row r="76" spans="3:42" ht="13.9" customHeight="1" outlineLevel="1">
      <c r="C76" s="572"/>
      <c r="D76" s="731"/>
      <c r="E76" s="731"/>
      <c r="F76" s="732" t="s">
        <v>620</v>
      </c>
      <c r="G76" s="746"/>
      <c r="H76" s="477"/>
      <c r="I76" s="734">
        <v>46</v>
      </c>
      <c r="J76" s="734">
        <v>46</v>
      </c>
      <c r="K76" s="734">
        <v>46</v>
      </c>
      <c r="L76" s="734">
        <v>46</v>
      </c>
      <c r="M76" s="734">
        <v>46</v>
      </c>
      <c r="N76" s="734">
        <v>46</v>
      </c>
      <c r="O76" s="734">
        <v>46</v>
      </c>
      <c r="P76" s="734">
        <v>55</v>
      </c>
      <c r="Q76" s="734">
        <v>39</v>
      </c>
      <c r="R76" s="734">
        <v>45</v>
      </c>
      <c r="S76" s="734">
        <v>42</v>
      </c>
      <c r="T76" s="734">
        <v>42</v>
      </c>
      <c r="U76" s="734">
        <v>42</v>
      </c>
      <c r="V76" s="734">
        <v>45</v>
      </c>
      <c r="W76" s="734">
        <v>57</v>
      </c>
      <c r="X76" s="734">
        <v>57</v>
      </c>
      <c r="Y76" s="734">
        <v>56</v>
      </c>
      <c r="Z76" s="734">
        <v>64</v>
      </c>
      <c r="AA76" s="734">
        <v>83</v>
      </c>
      <c r="AB76" s="734">
        <v>82</v>
      </c>
      <c r="AC76" s="734">
        <v>82</v>
      </c>
      <c r="AD76" s="734">
        <v>86</v>
      </c>
      <c r="AE76" s="734">
        <v>94</v>
      </c>
      <c r="AF76" s="734">
        <v>99</v>
      </c>
      <c r="AG76" s="734">
        <v>101</v>
      </c>
      <c r="AH76" s="734">
        <v>104</v>
      </c>
      <c r="AI76" s="734">
        <v>108</v>
      </c>
      <c r="AJ76" s="734">
        <v>110</v>
      </c>
      <c r="AK76" s="734">
        <v>104</v>
      </c>
      <c r="AL76" s="734">
        <v>180</v>
      </c>
      <c r="AM76" s="734">
        <v>190</v>
      </c>
      <c r="AN76" s="734">
        <v>199</v>
      </c>
      <c r="AO76" s="734">
        <v>186</v>
      </c>
      <c r="AP76" s="734">
        <v>194</v>
      </c>
    </row>
    <row r="77" spans="3:42" ht="13.9" customHeight="1" outlineLevel="1">
      <c r="C77" s="572"/>
      <c r="D77" s="731"/>
      <c r="E77" s="731"/>
      <c r="F77" s="732" t="s">
        <v>815</v>
      </c>
      <c r="G77" s="746"/>
      <c r="H77" s="477"/>
      <c r="I77" s="734">
        <v>23</v>
      </c>
      <c r="J77" s="734">
        <v>23</v>
      </c>
      <c r="K77" s="734">
        <v>23</v>
      </c>
      <c r="L77" s="734">
        <v>23</v>
      </c>
      <c r="M77" s="734">
        <v>23</v>
      </c>
      <c r="N77" s="734">
        <v>23</v>
      </c>
      <c r="O77" s="734">
        <v>23</v>
      </c>
      <c r="P77" s="734">
        <v>30</v>
      </c>
      <c r="Q77" s="734">
        <v>25</v>
      </c>
      <c r="R77" s="734">
        <v>25</v>
      </c>
      <c r="S77" s="734">
        <v>25</v>
      </c>
      <c r="T77" s="734">
        <v>25</v>
      </c>
      <c r="U77" s="734">
        <v>25</v>
      </c>
      <c r="V77" s="734">
        <v>41</v>
      </c>
      <c r="W77" s="734">
        <v>41</v>
      </c>
      <c r="X77" s="734">
        <v>43</v>
      </c>
      <c r="Y77" s="734">
        <v>41</v>
      </c>
      <c r="Z77" s="734">
        <v>41</v>
      </c>
      <c r="AA77" s="734">
        <v>47</v>
      </c>
      <c r="AB77" s="734">
        <v>47</v>
      </c>
      <c r="AC77" s="734">
        <v>46</v>
      </c>
      <c r="AD77" s="734">
        <v>46</v>
      </c>
      <c r="AE77" s="734">
        <v>40</v>
      </c>
      <c r="AF77" s="734">
        <v>35</v>
      </c>
      <c r="AG77" s="734">
        <v>41</v>
      </c>
      <c r="AH77" s="734">
        <v>41</v>
      </c>
      <c r="AI77" s="734">
        <v>40</v>
      </c>
      <c r="AJ77" s="734">
        <v>41</v>
      </c>
      <c r="AK77" s="734">
        <v>42</v>
      </c>
      <c r="AL77" s="734">
        <v>74</v>
      </c>
      <c r="AM77" s="734">
        <v>71</v>
      </c>
      <c r="AN77" s="734">
        <v>84</v>
      </c>
      <c r="AO77" s="734">
        <v>88</v>
      </c>
      <c r="AP77" s="734">
        <v>92</v>
      </c>
    </row>
    <row r="78" spans="3:42" ht="13.9" customHeight="1" outlineLevel="1">
      <c r="C78" s="572"/>
      <c r="D78" s="731"/>
      <c r="E78" s="731"/>
      <c r="F78" s="732" t="s">
        <v>622</v>
      </c>
      <c r="G78" s="746"/>
      <c r="H78" s="477"/>
      <c r="I78" s="734">
        <v>89</v>
      </c>
      <c r="J78" s="734">
        <v>89</v>
      </c>
      <c r="K78" s="734">
        <v>89</v>
      </c>
      <c r="L78" s="734">
        <v>89</v>
      </c>
      <c r="M78" s="734">
        <v>89</v>
      </c>
      <c r="N78" s="734">
        <v>89</v>
      </c>
      <c r="O78" s="734">
        <v>89</v>
      </c>
      <c r="P78" s="734">
        <v>60</v>
      </c>
      <c r="Q78" s="734">
        <v>81</v>
      </c>
      <c r="R78" s="734">
        <v>81</v>
      </c>
      <c r="S78" s="734">
        <v>90</v>
      </c>
      <c r="T78" s="734">
        <v>110</v>
      </c>
      <c r="U78" s="734">
        <v>110</v>
      </c>
      <c r="V78" s="734">
        <v>119</v>
      </c>
      <c r="W78" s="734">
        <v>127</v>
      </c>
      <c r="X78" s="734">
        <v>136</v>
      </c>
      <c r="Y78" s="734">
        <v>189</v>
      </c>
      <c r="Z78" s="734">
        <v>161</v>
      </c>
      <c r="AA78" s="734">
        <v>121</v>
      </c>
      <c r="AB78" s="734">
        <v>132</v>
      </c>
      <c r="AC78" s="734">
        <v>146</v>
      </c>
      <c r="AD78" s="734">
        <v>157</v>
      </c>
      <c r="AE78" s="734">
        <v>178</v>
      </c>
      <c r="AF78" s="734">
        <v>199</v>
      </c>
      <c r="AG78" s="734">
        <v>216</v>
      </c>
      <c r="AH78" s="734">
        <v>225</v>
      </c>
      <c r="AI78" s="734">
        <v>239</v>
      </c>
      <c r="AJ78" s="734">
        <v>253</v>
      </c>
      <c r="AK78" s="734">
        <v>256</v>
      </c>
      <c r="AL78" s="734">
        <v>356</v>
      </c>
      <c r="AM78" s="734">
        <v>456</v>
      </c>
      <c r="AN78" s="734">
        <v>477</v>
      </c>
      <c r="AO78" s="734">
        <v>377</v>
      </c>
      <c r="AP78" s="734">
        <v>310</v>
      </c>
    </row>
    <row r="79" spans="3:42" ht="13.9" customHeight="1" outlineLevel="1">
      <c r="C79" s="572"/>
      <c r="D79" s="731"/>
      <c r="E79" s="731"/>
      <c r="F79" s="729" t="s">
        <v>38</v>
      </c>
      <c r="G79" s="748"/>
      <c r="H79" s="477"/>
      <c r="I79" s="742">
        <v>253</v>
      </c>
      <c r="J79" s="742">
        <v>253</v>
      </c>
      <c r="K79" s="742">
        <v>253</v>
      </c>
      <c r="L79" s="742">
        <v>253</v>
      </c>
      <c r="M79" s="742">
        <v>253</v>
      </c>
      <c r="N79" s="742">
        <v>253</v>
      </c>
      <c r="O79" s="742">
        <v>253</v>
      </c>
      <c r="P79" s="742">
        <v>253</v>
      </c>
      <c r="Q79" s="742">
        <v>258</v>
      </c>
      <c r="R79" s="742">
        <v>258</v>
      </c>
      <c r="S79" s="742">
        <v>258</v>
      </c>
      <c r="T79" s="742">
        <v>278</v>
      </c>
      <c r="U79" s="742">
        <v>278</v>
      </c>
      <c r="V79" s="742">
        <v>314</v>
      </c>
      <c r="W79" s="742">
        <v>372</v>
      </c>
      <c r="X79" s="742">
        <v>396</v>
      </c>
      <c r="Y79" s="742">
        <v>453</v>
      </c>
      <c r="Z79" s="742">
        <v>445</v>
      </c>
      <c r="AA79" s="742">
        <v>427</v>
      </c>
      <c r="AB79" s="742">
        <v>439</v>
      </c>
      <c r="AC79" s="742">
        <v>458</v>
      </c>
      <c r="AD79" s="742">
        <v>478</v>
      </c>
      <c r="AE79" s="742">
        <v>513</v>
      </c>
      <c r="AF79" s="742">
        <v>550</v>
      </c>
      <c r="AG79" s="742">
        <v>589</v>
      </c>
      <c r="AH79" s="742">
        <v>621</v>
      </c>
      <c r="AI79" s="742">
        <v>656</v>
      </c>
      <c r="AJ79" s="742">
        <v>692</v>
      </c>
      <c r="AK79" s="742">
        <v>702</v>
      </c>
      <c r="AL79" s="742">
        <v>1010</v>
      </c>
      <c r="AM79" s="742">
        <v>1217</v>
      </c>
      <c r="AN79" s="742">
        <v>1360</v>
      </c>
      <c r="AO79" s="742">
        <v>1151</v>
      </c>
      <c r="AP79" s="742">
        <v>996</v>
      </c>
    </row>
    <row r="80" spans="3:42" ht="13.9" customHeight="1" outlineLevel="1">
      <c r="C80" s="572"/>
      <c r="D80" s="731"/>
      <c r="E80" s="731"/>
      <c r="F80" s="732" t="s">
        <v>813</v>
      </c>
      <c r="G80" s="746"/>
      <c r="H80" s="477"/>
      <c r="I80" s="734">
        <v>59</v>
      </c>
      <c r="J80" s="734">
        <v>59</v>
      </c>
      <c r="K80" s="734">
        <v>59</v>
      </c>
      <c r="L80" s="734">
        <v>59</v>
      </c>
      <c r="M80" s="734">
        <v>59</v>
      </c>
      <c r="N80" s="734">
        <v>59</v>
      </c>
      <c r="O80" s="734">
        <v>59</v>
      </c>
      <c r="P80" s="734">
        <v>69</v>
      </c>
      <c r="Q80" s="734">
        <v>88</v>
      </c>
      <c r="R80" s="734">
        <v>95</v>
      </c>
      <c r="S80" s="734">
        <v>114</v>
      </c>
      <c r="T80" s="734">
        <v>121</v>
      </c>
      <c r="U80" s="734">
        <v>129</v>
      </c>
      <c r="V80" s="734">
        <v>162</v>
      </c>
      <c r="W80" s="734">
        <v>162</v>
      </c>
      <c r="X80" s="734">
        <v>167</v>
      </c>
      <c r="Y80" s="734">
        <v>173</v>
      </c>
      <c r="Z80" s="734">
        <v>193</v>
      </c>
      <c r="AA80" s="734">
        <v>213</v>
      </c>
      <c r="AB80" s="734">
        <v>220</v>
      </c>
      <c r="AC80" s="734">
        <v>234</v>
      </c>
      <c r="AD80" s="734">
        <v>240</v>
      </c>
      <c r="AE80" s="734">
        <v>235</v>
      </c>
      <c r="AF80" s="734">
        <v>238</v>
      </c>
      <c r="AG80" s="734">
        <v>243</v>
      </c>
      <c r="AH80" s="734">
        <v>249</v>
      </c>
      <c r="AI80" s="734">
        <v>255</v>
      </c>
      <c r="AJ80" s="734">
        <v>264</v>
      </c>
      <c r="AK80" s="734">
        <v>259</v>
      </c>
      <c r="AL80" s="734">
        <v>359</v>
      </c>
      <c r="AM80" s="734">
        <v>459</v>
      </c>
      <c r="AN80" s="734">
        <v>493</v>
      </c>
      <c r="AO80" s="734">
        <v>398</v>
      </c>
      <c r="AP80" s="734">
        <v>424</v>
      </c>
    </row>
    <row r="81" spans="1:230" ht="13.9" customHeight="1" outlineLevel="1">
      <c r="C81" s="572"/>
      <c r="D81" s="731"/>
      <c r="E81" s="731"/>
      <c r="F81" s="732" t="s">
        <v>814</v>
      </c>
      <c r="G81" s="746"/>
      <c r="H81" s="477"/>
      <c r="I81" s="734">
        <v>23</v>
      </c>
      <c r="J81" s="734">
        <v>23</v>
      </c>
      <c r="K81" s="734">
        <v>23</v>
      </c>
      <c r="L81" s="734">
        <v>23</v>
      </c>
      <c r="M81" s="734">
        <v>23</v>
      </c>
      <c r="N81" s="734">
        <v>23</v>
      </c>
      <c r="O81" s="734">
        <v>23</v>
      </c>
      <c r="P81" s="734">
        <v>23</v>
      </c>
      <c r="Q81" s="734">
        <v>24</v>
      </c>
      <c r="R81" s="734">
        <v>27</v>
      </c>
      <c r="S81" s="734">
        <v>33</v>
      </c>
      <c r="T81" s="734">
        <v>36</v>
      </c>
      <c r="U81" s="734">
        <v>38</v>
      </c>
      <c r="V81" s="734">
        <v>55</v>
      </c>
      <c r="W81" s="734">
        <v>55</v>
      </c>
      <c r="X81" s="734">
        <v>67</v>
      </c>
      <c r="Y81" s="734">
        <v>81</v>
      </c>
      <c r="Z81" s="734">
        <v>104</v>
      </c>
      <c r="AA81" s="734">
        <v>125</v>
      </c>
      <c r="AB81" s="734">
        <v>128</v>
      </c>
      <c r="AC81" s="734">
        <v>135</v>
      </c>
      <c r="AD81" s="734">
        <v>140</v>
      </c>
      <c r="AE81" s="734">
        <v>134</v>
      </c>
      <c r="AF81" s="734">
        <v>127</v>
      </c>
      <c r="AG81" s="734">
        <v>122</v>
      </c>
      <c r="AH81" s="734">
        <v>123</v>
      </c>
      <c r="AI81" s="734">
        <v>125</v>
      </c>
      <c r="AJ81" s="734">
        <v>126</v>
      </c>
      <c r="AK81" s="734">
        <v>115</v>
      </c>
      <c r="AL81" s="734">
        <v>197</v>
      </c>
      <c r="AM81" s="734">
        <v>205</v>
      </c>
      <c r="AN81" s="734">
        <v>141</v>
      </c>
      <c r="AO81" s="734">
        <v>121</v>
      </c>
      <c r="AP81" s="734">
        <v>122</v>
      </c>
    </row>
    <row r="82" spans="1:230" ht="13.9" customHeight="1">
      <c r="C82" s="572"/>
      <c r="D82" s="729" t="s">
        <v>927</v>
      </c>
      <c r="E82" s="729"/>
      <c r="F82" s="729"/>
      <c r="G82" s="729"/>
      <c r="H82" s="477"/>
      <c r="I82" s="477"/>
      <c r="J82" s="477"/>
      <c r="K82" s="477"/>
      <c r="L82" s="477"/>
      <c r="M82" s="560"/>
      <c r="N82" s="730"/>
      <c r="O82" s="730"/>
      <c r="P82" s="730"/>
      <c r="Q82" s="730"/>
      <c r="R82" s="730"/>
      <c r="S82" s="730"/>
      <c r="T82" s="730"/>
      <c r="U82" s="730"/>
      <c r="V82" s="730"/>
      <c r="W82" s="730"/>
      <c r="X82" s="730"/>
      <c r="Y82" s="730"/>
      <c r="Z82" s="730"/>
      <c r="AA82" s="730"/>
      <c r="AB82" s="730"/>
      <c r="AC82" s="730"/>
      <c r="AD82" s="730"/>
      <c r="AE82" s="730"/>
      <c r="AF82" s="730"/>
      <c r="AG82" s="730"/>
      <c r="AH82" s="730"/>
      <c r="AI82" s="730"/>
      <c r="AJ82" s="730"/>
      <c r="AK82" s="730"/>
      <c r="AL82" s="730"/>
      <c r="AM82" s="730"/>
      <c r="AN82" s="730"/>
      <c r="AO82" s="730"/>
      <c r="AP82" s="730"/>
    </row>
    <row r="83" spans="1:230" ht="13.9" customHeight="1" outlineLevel="1">
      <c r="C83" s="572"/>
      <c r="D83" s="729"/>
      <c r="E83" s="729" t="s">
        <v>928</v>
      </c>
      <c r="F83" s="729"/>
      <c r="G83" s="729"/>
      <c r="H83" s="477"/>
      <c r="I83" s="477"/>
      <c r="J83" s="477"/>
      <c r="K83" s="477"/>
      <c r="L83" s="477"/>
      <c r="M83" s="560"/>
      <c r="N83" s="730"/>
      <c r="O83" s="730"/>
      <c r="P83" s="730"/>
      <c r="Q83" s="730"/>
      <c r="R83" s="730"/>
      <c r="S83" s="730"/>
      <c r="T83" s="730"/>
      <c r="U83" s="730"/>
      <c r="V83" s="730"/>
      <c r="W83" s="730"/>
      <c r="X83" s="730"/>
      <c r="Y83" s="730"/>
      <c r="Z83" s="730"/>
      <c r="AA83" s="730"/>
      <c r="AB83" s="730"/>
      <c r="AC83" s="730"/>
      <c r="AD83" s="730"/>
      <c r="AE83" s="730"/>
      <c r="AF83" s="730"/>
      <c r="AG83" s="730"/>
      <c r="AH83" s="730"/>
      <c r="AI83" s="730"/>
      <c r="AJ83" s="730"/>
      <c r="AK83" s="730"/>
      <c r="AL83" s="730"/>
      <c r="AM83" s="730"/>
      <c r="AN83" s="730"/>
      <c r="AO83" s="730"/>
      <c r="AP83" s="730"/>
    </row>
    <row r="84" spans="1:230" s="20" customFormat="1" ht="13.9" customHeight="1" outlineLevel="1">
      <c r="A84" s="9"/>
      <c r="B84" s="9"/>
      <c r="C84" s="572"/>
      <c r="D84" s="731"/>
      <c r="E84" s="732"/>
      <c r="F84" s="732" t="s">
        <v>558</v>
      </c>
      <c r="G84" s="733"/>
      <c r="H84" s="477"/>
      <c r="I84" s="560">
        <v>349</v>
      </c>
      <c r="J84" s="560">
        <v>349</v>
      </c>
      <c r="K84" s="560">
        <v>349</v>
      </c>
      <c r="L84" s="560">
        <v>349</v>
      </c>
      <c r="M84" s="560">
        <v>349</v>
      </c>
      <c r="N84" s="560">
        <v>349</v>
      </c>
      <c r="O84" s="560">
        <v>326</v>
      </c>
      <c r="P84" s="560">
        <v>326</v>
      </c>
      <c r="Q84" s="560">
        <v>331</v>
      </c>
      <c r="R84" s="560">
        <v>331</v>
      </c>
      <c r="S84" s="560">
        <v>331</v>
      </c>
      <c r="T84" s="560">
        <v>351</v>
      </c>
      <c r="U84" s="560">
        <v>412</v>
      </c>
      <c r="V84" s="560">
        <v>484</v>
      </c>
      <c r="W84" s="560">
        <v>527</v>
      </c>
      <c r="X84" s="560">
        <v>560</v>
      </c>
      <c r="Y84" s="560">
        <v>593</v>
      </c>
      <c r="Z84" s="560">
        <v>593</v>
      </c>
      <c r="AA84" s="560">
        <v>586</v>
      </c>
      <c r="AB84" s="560">
        <v>591</v>
      </c>
      <c r="AC84" s="560">
        <v>606</v>
      </c>
      <c r="AD84" s="560">
        <v>626</v>
      </c>
      <c r="AE84" s="560">
        <v>671</v>
      </c>
      <c r="AF84" s="560">
        <v>714</v>
      </c>
      <c r="AG84" s="560">
        <v>754</v>
      </c>
      <c r="AH84" s="560">
        <v>789</v>
      </c>
      <c r="AI84" s="560">
        <v>827</v>
      </c>
      <c r="AJ84" s="560">
        <v>866</v>
      </c>
      <c r="AK84" s="560">
        <v>873</v>
      </c>
      <c r="AL84" s="560">
        <v>1281</v>
      </c>
      <c r="AM84" s="560">
        <v>1521</v>
      </c>
      <c r="AN84" s="560">
        <v>1676</v>
      </c>
      <c r="AO84" s="560">
        <v>1367</v>
      </c>
      <c r="AP84" s="560">
        <v>1216</v>
      </c>
      <c r="AQ84" s="560"/>
      <c r="AR84" s="560"/>
      <c r="AS84" s="560"/>
      <c r="AT84" s="560"/>
      <c r="AU84" s="560"/>
      <c r="AV84" s="560"/>
      <c r="AW84" s="560"/>
      <c r="AX84" s="560"/>
      <c r="AY84" s="560"/>
      <c r="AZ84" s="560"/>
      <c r="BA84" s="560"/>
      <c r="BB84" s="560"/>
      <c r="BC84" s="560"/>
      <c r="BD84" s="560"/>
      <c r="BE84" s="560"/>
      <c r="BF84" s="560"/>
      <c r="BG84" s="560"/>
      <c r="BH84" s="560"/>
      <c r="BI84" s="560"/>
      <c r="BJ84" s="560"/>
      <c r="BK84" s="560"/>
      <c r="BL84" s="560"/>
      <c r="BM84" s="560"/>
      <c r="BN84" s="560"/>
      <c r="BO84" s="560"/>
      <c r="BP84" s="560"/>
      <c r="BQ84" s="560"/>
      <c r="BR84" s="560"/>
      <c r="BS84" s="560"/>
      <c r="BT84" s="560"/>
      <c r="BU84" s="560"/>
      <c r="BV84" s="560"/>
      <c r="BW84" s="560"/>
      <c r="BX84" s="560"/>
      <c r="BY84" s="560"/>
      <c r="BZ84" s="560"/>
      <c r="CA84" s="560"/>
      <c r="CB84" s="560"/>
      <c r="CC84" s="560"/>
      <c r="CD84" s="560"/>
      <c r="CE84" s="560"/>
      <c r="CF84" s="560"/>
      <c r="CG84" s="560"/>
      <c r="CH84" s="560"/>
      <c r="CI84" s="560"/>
      <c r="CJ84" s="560"/>
      <c r="CK84" s="560"/>
      <c r="CL84" s="560"/>
      <c r="CM84" s="560"/>
      <c r="CN84" s="560"/>
      <c r="CO84" s="560"/>
      <c r="CP84" s="560"/>
      <c r="CQ84" s="560"/>
      <c r="CR84" s="560"/>
      <c r="CS84" s="560"/>
      <c r="CT84" s="560"/>
      <c r="CU84" s="560"/>
      <c r="CV84" s="560"/>
      <c r="CW84" s="560"/>
      <c r="CX84" s="560"/>
      <c r="CY84" s="560"/>
      <c r="CZ84" s="560"/>
      <c r="DA84" s="560"/>
      <c r="DB84" s="560"/>
      <c r="DC84" s="560"/>
      <c r="DD84" s="560"/>
      <c r="DE84" s="560"/>
      <c r="DF84" s="560"/>
      <c r="DG84" s="560"/>
      <c r="DH84" s="560"/>
      <c r="DI84" s="560"/>
      <c r="DJ84" s="560"/>
      <c r="DK84" s="560"/>
      <c r="DL84" s="560"/>
      <c r="DM84" s="560"/>
      <c r="DN84" s="560"/>
      <c r="DO84" s="560"/>
      <c r="DP84" s="560"/>
      <c r="DQ84" s="560"/>
      <c r="DR84" s="560"/>
      <c r="DS84" s="560"/>
      <c r="DT84" s="560"/>
      <c r="DU84" s="560"/>
      <c r="DV84" s="560"/>
      <c r="DW84" s="560"/>
      <c r="DX84" s="560"/>
      <c r="DY84" s="560"/>
      <c r="DZ84" s="560"/>
      <c r="EA84" s="560"/>
      <c r="EB84" s="560"/>
      <c r="EC84" s="560"/>
      <c r="ED84" s="560"/>
      <c r="EE84" s="560"/>
      <c r="EF84" s="560"/>
      <c r="EG84" s="560"/>
      <c r="EH84" s="560"/>
      <c r="EI84" s="560"/>
      <c r="EJ84" s="560"/>
      <c r="EK84" s="560"/>
      <c r="EL84" s="560"/>
      <c r="EM84" s="560"/>
      <c r="EN84" s="560"/>
      <c r="EO84" s="560"/>
      <c r="EP84" s="560"/>
      <c r="EQ84" s="560"/>
      <c r="ER84" s="560"/>
      <c r="ES84" s="560"/>
      <c r="ET84" s="560"/>
      <c r="EU84" s="560"/>
      <c r="EV84" s="560"/>
      <c r="EW84" s="560"/>
      <c r="EX84" s="560"/>
      <c r="EY84" s="560"/>
      <c r="EZ84" s="560"/>
      <c r="FA84" s="560"/>
      <c r="FB84" s="560"/>
      <c r="FC84" s="560"/>
      <c r="FD84" s="560"/>
      <c r="FE84" s="560"/>
      <c r="FF84" s="560"/>
      <c r="FG84" s="560"/>
      <c r="FH84" s="560"/>
      <c r="FI84" s="560"/>
      <c r="FJ84" s="560"/>
      <c r="FK84" s="560"/>
      <c r="FL84" s="560"/>
      <c r="FM84" s="560"/>
      <c r="FN84" s="560"/>
      <c r="FO84" s="560"/>
      <c r="FP84" s="560"/>
      <c r="FQ84" s="560"/>
      <c r="FR84" s="560"/>
      <c r="FS84" s="560"/>
      <c r="FT84" s="560"/>
      <c r="FU84" s="560"/>
      <c r="FV84" s="560"/>
      <c r="FW84" s="560"/>
      <c r="FX84" s="560"/>
      <c r="FY84" s="560"/>
      <c r="FZ84" s="560"/>
      <c r="GA84" s="560"/>
      <c r="GB84" s="560"/>
      <c r="GC84" s="560"/>
      <c r="GD84" s="560"/>
      <c r="GE84" s="560"/>
      <c r="GF84" s="560"/>
      <c r="GG84" s="560"/>
      <c r="GH84" s="560"/>
      <c r="GI84" s="560"/>
      <c r="GJ84" s="560"/>
      <c r="GK84" s="560"/>
      <c r="GL84" s="560"/>
      <c r="GM84" s="560"/>
      <c r="GN84" s="560"/>
      <c r="GO84" s="560"/>
      <c r="GP84" s="560"/>
      <c r="GQ84" s="560"/>
      <c r="GR84" s="560"/>
      <c r="GS84" s="560"/>
      <c r="GT84" s="560"/>
      <c r="GU84" s="560"/>
      <c r="GV84" s="560"/>
      <c r="GW84" s="560"/>
      <c r="GX84" s="560"/>
      <c r="GY84" s="560"/>
      <c r="GZ84" s="560"/>
      <c r="HA84" s="560"/>
      <c r="HB84" s="560"/>
      <c r="HC84" s="560"/>
      <c r="HD84" s="560"/>
      <c r="HE84" s="560"/>
      <c r="HF84" s="560"/>
      <c r="HG84" s="560"/>
      <c r="HH84" s="560"/>
      <c r="HI84" s="560"/>
      <c r="HJ84" s="560"/>
      <c r="HK84" s="560"/>
      <c r="HL84" s="560"/>
      <c r="HM84" s="560"/>
      <c r="HN84" s="560"/>
      <c r="HO84" s="560"/>
      <c r="HP84" s="560"/>
      <c r="HQ84" s="560"/>
      <c r="HR84" s="560"/>
      <c r="HS84" s="560"/>
      <c r="HT84" s="560"/>
      <c r="HU84" s="560"/>
      <c r="HV84" s="560"/>
    </row>
    <row r="85" spans="1:230" s="20" customFormat="1" ht="13.9" customHeight="1" outlineLevel="1">
      <c r="A85" s="9"/>
      <c r="B85" s="9"/>
      <c r="C85" s="572"/>
      <c r="D85" s="731"/>
      <c r="E85" s="732"/>
      <c r="F85" s="732" t="s">
        <v>917</v>
      </c>
      <c r="G85" s="733"/>
      <c r="H85" s="477"/>
      <c r="I85" s="560">
        <v>82</v>
      </c>
      <c r="J85" s="560">
        <v>82</v>
      </c>
      <c r="K85" s="560">
        <v>82</v>
      </c>
      <c r="L85" s="560">
        <v>82</v>
      </c>
      <c r="M85" s="560">
        <v>82</v>
      </c>
      <c r="N85" s="560">
        <v>82</v>
      </c>
      <c r="O85" s="560">
        <v>82</v>
      </c>
      <c r="P85" s="560">
        <v>92</v>
      </c>
      <c r="Q85" s="560">
        <v>112</v>
      </c>
      <c r="R85" s="560">
        <v>122</v>
      </c>
      <c r="S85" s="560">
        <v>147</v>
      </c>
      <c r="T85" s="560">
        <v>157</v>
      </c>
      <c r="U85" s="560">
        <v>167</v>
      </c>
      <c r="V85" s="560">
        <v>217</v>
      </c>
      <c r="W85" s="560">
        <v>217</v>
      </c>
      <c r="X85" s="560">
        <v>234</v>
      </c>
      <c r="Y85" s="560">
        <v>254</v>
      </c>
      <c r="Z85" s="560">
        <v>297</v>
      </c>
      <c r="AA85" s="560">
        <v>338</v>
      </c>
      <c r="AB85" s="560">
        <v>348</v>
      </c>
      <c r="AC85" s="560">
        <v>369</v>
      </c>
      <c r="AD85" s="560">
        <v>380</v>
      </c>
      <c r="AE85" s="560">
        <v>369</v>
      </c>
      <c r="AF85" s="560">
        <v>365</v>
      </c>
      <c r="AG85" s="560">
        <v>365</v>
      </c>
      <c r="AH85" s="560">
        <v>372</v>
      </c>
      <c r="AI85" s="560">
        <v>380</v>
      </c>
      <c r="AJ85" s="560">
        <v>390</v>
      </c>
      <c r="AK85" s="560">
        <v>374</v>
      </c>
      <c r="AL85" s="560">
        <v>556</v>
      </c>
      <c r="AM85" s="560">
        <v>664</v>
      </c>
      <c r="AN85" s="560">
        <v>634</v>
      </c>
      <c r="AO85" s="560">
        <v>519</v>
      </c>
      <c r="AP85" s="560">
        <v>546</v>
      </c>
      <c r="AQ85" s="560"/>
      <c r="AR85" s="560"/>
      <c r="AS85" s="560"/>
      <c r="AT85" s="560"/>
      <c r="AU85" s="560"/>
      <c r="AV85" s="560"/>
      <c r="AW85" s="560"/>
      <c r="AX85" s="560"/>
      <c r="AY85" s="560"/>
      <c r="AZ85" s="560"/>
      <c r="BA85" s="560"/>
      <c r="BB85" s="560"/>
      <c r="BC85" s="560"/>
      <c r="BD85" s="560"/>
      <c r="BE85" s="560"/>
      <c r="BF85" s="560"/>
      <c r="BG85" s="560"/>
      <c r="BH85" s="560"/>
      <c r="BI85" s="560"/>
      <c r="BJ85" s="560"/>
      <c r="BK85" s="560"/>
      <c r="BL85" s="560"/>
      <c r="BM85" s="560"/>
      <c r="BN85" s="560"/>
      <c r="BO85" s="560"/>
      <c r="BP85" s="560"/>
      <c r="BQ85" s="560"/>
      <c r="BR85" s="560"/>
      <c r="BS85" s="560"/>
      <c r="BT85" s="560"/>
      <c r="BU85" s="560"/>
      <c r="BV85" s="560"/>
      <c r="BW85" s="560"/>
      <c r="BX85" s="560"/>
      <c r="BY85" s="560"/>
      <c r="BZ85" s="560"/>
      <c r="CA85" s="560"/>
      <c r="CB85" s="560"/>
      <c r="CC85" s="560"/>
      <c r="CD85" s="560"/>
      <c r="CE85" s="560"/>
      <c r="CF85" s="560"/>
      <c r="CG85" s="560"/>
      <c r="CH85" s="560"/>
      <c r="CI85" s="560"/>
      <c r="CJ85" s="560"/>
      <c r="CK85" s="560"/>
      <c r="CL85" s="560"/>
      <c r="CM85" s="560"/>
      <c r="CN85" s="560"/>
      <c r="CO85" s="560"/>
      <c r="CP85" s="560"/>
      <c r="CQ85" s="560"/>
      <c r="CR85" s="560"/>
      <c r="CS85" s="560"/>
      <c r="CT85" s="560"/>
      <c r="CU85" s="560"/>
      <c r="CV85" s="560"/>
      <c r="CW85" s="560"/>
      <c r="CX85" s="560"/>
      <c r="CY85" s="560"/>
      <c r="CZ85" s="560"/>
      <c r="DA85" s="560"/>
      <c r="DB85" s="560"/>
      <c r="DC85" s="560"/>
      <c r="DD85" s="560"/>
      <c r="DE85" s="560"/>
      <c r="DF85" s="560"/>
      <c r="DG85" s="560"/>
      <c r="DH85" s="560"/>
      <c r="DI85" s="560"/>
      <c r="DJ85" s="560"/>
      <c r="DK85" s="560"/>
      <c r="DL85" s="560"/>
      <c r="DM85" s="560"/>
      <c r="DN85" s="560"/>
      <c r="DO85" s="560"/>
      <c r="DP85" s="560"/>
      <c r="DQ85" s="560"/>
      <c r="DR85" s="560"/>
      <c r="DS85" s="560"/>
      <c r="DT85" s="560"/>
      <c r="DU85" s="560"/>
      <c r="DV85" s="560"/>
      <c r="DW85" s="560"/>
      <c r="DX85" s="560"/>
      <c r="DY85" s="560"/>
      <c r="DZ85" s="560"/>
      <c r="EA85" s="560"/>
      <c r="EB85" s="560"/>
      <c r="EC85" s="560"/>
      <c r="ED85" s="560"/>
      <c r="EE85" s="560"/>
      <c r="EF85" s="560"/>
      <c r="EG85" s="560"/>
      <c r="EH85" s="560"/>
      <c r="EI85" s="560"/>
      <c r="EJ85" s="560"/>
      <c r="EK85" s="560"/>
      <c r="EL85" s="560"/>
      <c r="EM85" s="560"/>
      <c r="EN85" s="560"/>
      <c r="EO85" s="560"/>
      <c r="EP85" s="560"/>
      <c r="EQ85" s="560"/>
      <c r="ER85" s="560"/>
      <c r="ES85" s="560"/>
      <c r="ET85" s="560"/>
      <c r="EU85" s="560"/>
      <c r="EV85" s="560"/>
      <c r="EW85" s="560"/>
      <c r="EX85" s="560"/>
      <c r="EY85" s="560"/>
      <c r="EZ85" s="560"/>
      <c r="FA85" s="560"/>
      <c r="FB85" s="560"/>
      <c r="FC85" s="560"/>
      <c r="FD85" s="560"/>
      <c r="FE85" s="560"/>
      <c r="FF85" s="560"/>
      <c r="FG85" s="560"/>
      <c r="FH85" s="560"/>
      <c r="FI85" s="560"/>
      <c r="FJ85" s="560"/>
      <c r="FK85" s="560"/>
      <c r="FL85" s="560"/>
      <c r="FM85" s="560"/>
      <c r="FN85" s="560"/>
      <c r="FO85" s="560"/>
      <c r="FP85" s="560"/>
      <c r="FQ85" s="560"/>
      <c r="FR85" s="560"/>
      <c r="FS85" s="560"/>
      <c r="FT85" s="560"/>
      <c r="FU85" s="560"/>
      <c r="FV85" s="560"/>
      <c r="FW85" s="560"/>
      <c r="FX85" s="560"/>
      <c r="FY85" s="560"/>
      <c r="FZ85" s="560"/>
      <c r="GA85" s="560"/>
      <c r="GB85" s="560"/>
      <c r="GC85" s="560"/>
      <c r="GD85" s="560"/>
      <c r="GE85" s="560"/>
      <c r="GF85" s="560"/>
      <c r="GG85" s="560"/>
      <c r="GH85" s="560"/>
      <c r="GI85" s="560"/>
      <c r="GJ85" s="560"/>
      <c r="GK85" s="560"/>
      <c r="GL85" s="560"/>
      <c r="GM85" s="560"/>
      <c r="GN85" s="560"/>
      <c r="GO85" s="560"/>
      <c r="GP85" s="560"/>
      <c r="GQ85" s="560"/>
      <c r="GR85" s="560"/>
      <c r="GS85" s="560"/>
      <c r="GT85" s="560"/>
      <c r="GU85" s="560"/>
      <c r="GV85" s="560"/>
      <c r="GW85" s="560"/>
      <c r="GX85" s="560"/>
      <c r="GY85" s="560"/>
      <c r="GZ85" s="560"/>
      <c r="HA85" s="560"/>
      <c r="HB85" s="560"/>
      <c r="HC85" s="560"/>
      <c r="HD85" s="560"/>
      <c r="HE85" s="560"/>
      <c r="HF85" s="560"/>
      <c r="HG85" s="560"/>
      <c r="HH85" s="560"/>
      <c r="HI85" s="560"/>
      <c r="HJ85" s="560"/>
      <c r="HK85" s="560"/>
      <c r="HL85" s="560"/>
      <c r="HM85" s="560"/>
      <c r="HN85" s="560"/>
      <c r="HO85" s="560"/>
      <c r="HP85" s="560"/>
      <c r="HQ85" s="560"/>
      <c r="HR85" s="560"/>
      <c r="HS85" s="560"/>
      <c r="HT85" s="560"/>
      <c r="HU85" s="560"/>
      <c r="HV85" s="560"/>
    </row>
    <row r="86" spans="1:230" s="20" customFormat="1" ht="13.9" customHeight="1" outlineLevel="1">
      <c r="A86" s="9"/>
      <c r="B86" s="9"/>
      <c r="C86" s="572"/>
      <c r="D86" s="731"/>
      <c r="E86" s="732"/>
      <c r="F86" s="732" t="s">
        <v>559</v>
      </c>
      <c r="G86" s="733"/>
      <c r="H86" s="477"/>
      <c r="I86" s="560">
        <v>431</v>
      </c>
      <c r="J86" s="560">
        <v>431</v>
      </c>
      <c r="K86" s="560">
        <v>431</v>
      </c>
      <c r="L86" s="560">
        <v>431</v>
      </c>
      <c r="M86" s="560">
        <v>431</v>
      </c>
      <c r="N86" s="560">
        <v>431</v>
      </c>
      <c r="O86" s="560">
        <v>408</v>
      </c>
      <c r="P86" s="560">
        <v>418</v>
      </c>
      <c r="Q86" s="560">
        <v>443</v>
      </c>
      <c r="R86" s="560">
        <v>453</v>
      </c>
      <c r="S86" s="560">
        <v>478</v>
      </c>
      <c r="T86" s="560">
        <v>508</v>
      </c>
      <c r="U86" s="560">
        <v>579</v>
      </c>
      <c r="V86" s="560">
        <v>701</v>
      </c>
      <c r="W86" s="560">
        <v>744</v>
      </c>
      <c r="X86" s="560">
        <v>794</v>
      </c>
      <c r="Y86" s="560">
        <v>847</v>
      </c>
      <c r="Z86" s="560">
        <v>890</v>
      </c>
      <c r="AA86" s="560">
        <v>924</v>
      </c>
      <c r="AB86" s="560">
        <v>939</v>
      </c>
      <c r="AC86" s="560">
        <v>975</v>
      </c>
      <c r="AD86" s="560">
        <v>1006</v>
      </c>
      <c r="AE86" s="560">
        <v>1040</v>
      </c>
      <c r="AF86" s="560">
        <v>1079</v>
      </c>
      <c r="AG86" s="560">
        <v>1119</v>
      </c>
      <c r="AH86" s="560">
        <v>1161</v>
      </c>
      <c r="AI86" s="560">
        <v>1207</v>
      </c>
      <c r="AJ86" s="560">
        <v>1256</v>
      </c>
      <c r="AK86" s="560">
        <v>1247</v>
      </c>
      <c r="AL86" s="560">
        <v>1837</v>
      </c>
      <c r="AM86" s="560">
        <v>2185</v>
      </c>
      <c r="AN86" s="560">
        <v>2310</v>
      </c>
      <c r="AO86" s="560">
        <v>1886</v>
      </c>
      <c r="AP86" s="560">
        <v>1762</v>
      </c>
      <c r="AQ86" s="560"/>
      <c r="AR86" s="560"/>
      <c r="AS86" s="560"/>
      <c r="AT86" s="560"/>
      <c r="AU86" s="560"/>
      <c r="AV86" s="560"/>
      <c r="AW86" s="560"/>
      <c r="AX86" s="560"/>
      <c r="AY86" s="560"/>
      <c r="AZ86" s="560"/>
      <c r="BA86" s="560"/>
      <c r="BB86" s="560"/>
      <c r="BC86" s="560"/>
      <c r="BD86" s="560"/>
      <c r="BE86" s="560"/>
      <c r="BF86" s="560"/>
      <c r="BG86" s="560"/>
      <c r="BH86" s="560"/>
      <c r="BI86" s="560"/>
      <c r="BJ86" s="560"/>
      <c r="BK86" s="560"/>
      <c r="BL86" s="560"/>
      <c r="BM86" s="560"/>
      <c r="BN86" s="560"/>
      <c r="BO86" s="560"/>
      <c r="BP86" s="560"/>
      <c r="BQ86" s="560"/>
      <c r="BR86" s="560"/>
      <c r="BS86" s="560"/>
      <c r="BT86" s="560"/>
      <c r="BU86" s="560"/>
      <c r="BV86" s="560"/>
      <c r="BW86" s="560"/>
      <c r="BX86" s="560"/>
      <c r="BY86" s="560"/>
      <c r="BZ86" s="560"/>
      <c r="CA86" s="560"/>
      <c r="CB86" s="560"/>
      <c r="CC86" s="560"/>
      <c r="CD86" s="560"/>
      <c r="CE86" s="560"/>
      <c r="CF86" s="560"/>
      <c r="CG86" s="560"/>
      <c r="CH86" s="560"/>
      <c r="CI86" s="560"/>
      <c r="CJ86" s="560"/>
      <c r="CK86" s="560"/>
      <c r="CL86" s="560"/>
      <c r="CM86" s="560"/>
      <c r="CN86" s="560"/>
      <c r="CO86" s="560"/>
      <c r="CP86" s="560"/>
      <c r="CQ86" s="560"/>
      <c r="CR86" s="560"/>
      <c r="CS86" s="560"/>
      <c r="CT86" s="560"/>
      <c r="CU86" s="560"/>
      <c r="CV86" s="560"/>
      <c r="CW86" s="560"/>
      <c r="CX86" s="560"/>
      <c r="CY86" s="560"/>
      <c r="CZ86" s="560"/>
      <c r="DA86" s="560"/>
      <c r="DB86" s="560"/>
      <c r="DC86" s="560"/>
      <c r="DD86" s="560"/>
      <c r="DE86" s="560"/>
      <c r="DF86" s="560"/>
      <c r="DG86" s="560"/>
      <c r="DH86" s="560"/>
      <c r="DI86" s="560"/>
      <c r="DJ86" s="560"/>
      <c r="DK86" s="560"/>
      <c r="DL86" s="560"/>
      <c r="DM86" s="560"/>
      <c r="DN86" s="560"/>
      <c r="DO86" s="560"/>
      <c r="DP86" s="560"/>
      <c r="DQ86" s="560"/>
      <c r="DR86" s="560"/>
      <c r="DS86" s="560"/>
      <c r="DT86" s="560"/>
      <c r="DU86" s="560"/>
      <c r="DV86" s="560"/>
      <c r="DW86" s="560"/>
      <c r="DX86" s="560"/>
      <c r="DY86" s="560"/>
      <c r="DZ86" s="560"/>
      <c r="EA86" s="560"/>
      <c r="EB86" s="560"/>
      <c r="EC86" s="560"/>
      <c r="ED86" s="560"/>
      <c r="EE86" s="560"/>
      <c r="EF86" s="560"/>
      <c r="EG86" s="560"/>
      <c r="EH86" s="560"/>
      <c r="EI86" s="560"/>
      <c r="EJ86" s="560"/>
      <c r="EK86" s="560"/>
      <c r="EL86" s="560"/>
      <c r="EM86" s="560"/>
      <c r="EN86" s="560"/>
      <c r="EO86" s="560"/>
      <c r="EP86" s="560"/>
      <c r="EQ86" s="560"/>
      <c r="ER86" s="560"/>
      <c r="ES86" s="560"/>
      <c r="ET86" s="560"/>
      <c r="EU86" s="560"/>
      <c r="EV86" s="560"/>
      <c r="EW86" s="560"/>
      <c r="EX86" s="560"/>
      <c r="EY86" s="560"/>
      <c r="EZ86" s="560"/>
      <c r="FA86" s="560"/>
      <c r="FB86" s="560"/>
      <c r="FC86" s="560"/>
      <c r="FD86" s="560"/>
      <c r="FE86" s="560"/>
      <c r="FF86" s="560"/>
      <c r="FG86" s="560"/>
      <c r="FH86" s="560"/>
      <c r="FI86" s="560"/>
      <c r="FJ86" s="560"/>
      <c r="FK86" s="560"/>
      <c r="FL86" s="560"/>
      <c r="FM86" s="560"/>
      <c r="FN86" s="560"/>
      <c r="FO86" s="560"/>
      <c r="FP86" s="560"/>
      <c r="FQ86" s="560"/>
      <c r="FR86" s="560"/>
      <c r="FS86" s="560"/>
      <c r="FT86" s="560"/>
      <c r="FU86" s="560"/>
      <c r="FV86" s="560"/>
      <c r="FW86" s="560"/>
      <c r="FX86" s="560"/>
      <c r="FY86" s="560"/>
      <c r="FZ86" s="560"/>
      <c r="GA86" s="560"/>
      <c r="GB86" s="560"/>
      <c r="GC86" s="560"/>
      <c r="GD86" s="560"/>
      <c r="GE86" s="560"/>
      <c r="GF86" s="560"/>
      <c r="GG86" s="560"/>
      <c r="GH86" s="560"/>
      <c r="GI86" s="560"/>
      <c r="GJ86" s="560"/>
      <c r="GK86" s="560"/>
      <c r="GL86" s="560"/>
      <c r="GM86" s="560"/>
      <c r="GN86" s="560"/>
      <c r="GO86" s="560"/>
      <c r="GP86" s="560"/>
      <c r="GQ86" s="560"/>
      <c r="GR86" s="560"/>
      <c r="GS86" s="560"/>
      <c r="GT86" s="560"/>
      <c r="GU86" s="560"/>
      <c r="GV86" s="560"/>
      <c r="GW86" s="560"/>
      <c r="GX86" s="560"/>
      <c r="GY86" s="560"/>
      <c r="GZ86" s="560"/>
      <c r="HA86" s="560"/>
      <c r="HB86" s="560"/>
      <c r="HC86" s="560"/>
      <c r="HD86" s="560"/>
      <c r="HE86" s="560"/>
      <c r="HF86" s="560"/>
      <c r="HG86" s="560"/>
      <c r="HH86" s="560"/>
      <c r="HI86" s="560"/>
      <c r="HJ86" s="560"/>
      <c r="HK86" s="560"/>
      <c r="HL86" s="560"/>
      <c r="HM86" s="560"/>
      <c r="HN86" s="560"/>
      <c r="HO86" s="560"/>
      <c r="HP86" s="560"/>
      <c r="HQ86" s="560"/>
      <c r="HR86" s="560"/>
      <c r="HS86" s="560"/>
      <c r="HT86" s="560"/>
      <c r="HU86" s="560"/>
      <c r="HV86" s="560"/>
    </row>
    <row r="87" spans="1:230" s="20" customFormat="1" ht="13.9" customHeight="1" outlineLevel="1">
      <c r="A87" s="9"/>
      <c r="B87" s="9"/>
      <c r="C87" s="572"/>
      <c r="D87" s="731"/>
      <c r="E87" s="729" t="s">
        <v>929</v>
      </c>
      <c r="F87" s="733"/>
      <c r="G87" s="733"/>
      <c r="H87" s="477"/>
      <c r="I87" s="477"/>
      <c r="J87" s="477"/>
      <c r="K87" s="477"/>
      <c r="L87" s="477"/>
      <c r="M87" s="560"/>
      <c r="N87" s="560"/>
      <c r="O87" s="560"/>
      <c r="P87" s="560"/>
      <c r="Q87" s="560"/>
      <c r="R87" s="560"/>
      <c r="S87" s="560"/>
      <c r="T87" s="560"/>
      <c r="U87" s="560"/>
      <c r="V87"/>
      <c r="W87" s="560"/>
      <c r="X87" s="560"/>
      <c r="Y87" s="560"/>
      <c r="Z87" s="560"/>
      <c r="AA87" s="560"/>
      <c r="AB87" s="560"/>
      <c r="AC87" s="560"/>
      <c r="AD87" s="560"/>
      <c r="AE87" s="560"/>
      <c r="AF87" s="560"/>
      <c r="AG87" s="560"/>
      <c r="AH87" s="560"/>
      <c r="AI87" s="560"/>
      <c r="AJ87" s="560"/>
      <c r="AK87" s="560"/>
      <c r="AL87" s="560"/>
      <c r="AM87" s="560"/>
      <c r="AN87" s="560"/>
      <c r="AO87" s="560"/>
      <c r="AP87" s="560"/>
      <c r="AQ87" s="560"/>
      <c r="AR87" s="560"/>
      <c r="AS87" s="560"/>
      <c r="AT87" s="560"/>
      <c r="AU87" s="560"/>
      <c r="AV87" s="560"/>
      <c r="AW87" s="560"/>
      <c r="AX87" s="560"/>
      <c r="AY87" s="560"/>
      <c r="AZ87" s="560"/>
      <c r="BA87" s="560"/>
      <c r="BB87" s="560"/>
      <c r="BC87" s="560"/>
      <c r="BD87" s="560"/>
      <c r="BE87" s="560"/>
      <c r="BF87" s="560"/>
      <c r="BG87" s="560"/>
      <c r="BH87" s="560"/>
      <c r="BI87" s="560"/>
      <c r="BJ87" s="560"/>
      <c r="BK87" s="560"/>
      <c r="BL87" s="560"/>
      <c r="BM87" s="560"/>
      <c r="BN87" s="560"/>
      <c r="BO87" s="560"/>
      <c r="BP87" s="560"/>
      <c r="BQ87" s="560"/>
      <c r="BR87" s="560"/>
      <c r="BS87" s="560"/>
      <c r="BT87" s="560"/>
      <c r="BU87" s="560"/>
      <c r="BV87" s="560"/>
      <c r="BW87" s="560"/>
      <c r="BX87" s="560"/>
      <c r="BY87" s="560"/>
      <c r="BZ87" s="560"/>
      <c r="CA87" s="560"/>
      <c r="CB87" s="560"/>
      <c r="CC87" s="560"/>
      <c r="CD87" s="560"/>
      <c r="CE87" s="560"/>
      <c r="CF87" s="560"/>
      <c r="CG87" s="560"/>
      <c r="CH87" s="560"/>
      <c r="CI87" s="560"/>
      <c r="CJ87" s="560"/>
      <c r="CK87" s="560"/>
      <c r="CL87" s="560"/>
      <c r="CM87" s="560"/>
      <c r="CN87" s="560"/>
      <c r="CO87" s="560"/>
      <c r="CP87" s="560"/>
      <c r="CQ87" s="560"/>
      <c r="CR87" s="560"/>
      <c r="CS87" s="560"/>
      <c r="CT87" s="560"/>
      <c r="CU87" s="560"/>
      <c r="CV87" s="560"/>
      <c r="CW87" s="560"/>
      <c r="CX87" s="560"/>
      <c r="CY87" s="560"/>
      <c r="CZ87" s="560"/>
      <c r="DA87" s="560"/>
      <c r="DB87" s="560"/>
      <c r="DC87" s="560"/>
      <c r="DD87" s="560"/>
      <c r="DE87" s="560"/>
      <c r="DF87" s="560"/>
      <c r="DG87" s="560"/>
      <c r="DH87" s="560"/>
      <c r="DI87" s="560"/>
      <c r="DJ87" s="560"/>
      <c r="DK87" s="560"/>
      <c r="DL87" s="560"/>
      <c r="DM87" s="560"/>
      <c r="DN87" s="560"/>
      <c r="DO87" s="560"/>
      <c r="DP87" s="560"/>
      <c r="DQ87" s="560"/>
      <c r="DR87" s="560"/>
      <c r="DS87" s="560"/>
      <c r="DT87" s="560"/>
      <c r="DU87" s="560"/>
      <c r="DV87" s="560"/>
      <c r="DW87" s="560"/>
      <c r="DX87" s="560"/>
      <c r="DY87" s="560"/>
      <c r="DZ87" s="560"/>
      <c r="EA87" s="560"/>
      <c r="EB87" s="560"/>
      <c r="EC87" s="560"/>
      <c r="ED87" s="560"/>
      <c r="EE87" s="560"/>
      <c r="EF87" s="560"/>
      <c r="EG87" s="560"/>
      <c r="EH87" s="560"/>
      <c r="EI87" s="560"/>
      <c r="EJ87" s="560"/>
      <c r="EK87" s="560"/>
      <c r="EL87" s="560"/>
      <c r="EM87" s="560"/>
      <c r="EN87" s="560"/>
      <c r="EO87" s="560"/>
      <c r="EP87" s="560"/>
      <c r="EQ87" s="560"/>
      <c r="ER87" s="560"/>
      <c r="ES87" s="560"/>
      <c r="ET87" s="560"/>
      <c r="EU87" s="560"/>
      <c r="EV87" s="560"/>
      <c r="EW87" s="560"/>
      <c r="EX87" s="560"/>
      <c r="EY87" s="560"/>
      <c r="EZ87" s="560"/>
      <c r="FA87" s="560"/>
      <c r="FB87" s="560"/>
      <c r="FC87" s="560"/>
      <c r="FD87" s="560"/>
      <c r="FE87" s="560"/>
      <c r="FF87" s="560"/>
      <c r="FG87" s="560"/>
      <c r="FH87" s="560"/>
      <c r="FI87" s="560"/>
      <c r="FJ87" s="560"/>
      <c r="FK87" s="560"/>
      <c r="FL87" s="560"/>
      <c r="FM87" s="560"/>
      <c r="FN87" s="560"/>
      <c r="FO87" s="560"/>
      <c r="FP87" s="560"/>
      <c r="FQ87" s="560"/>
      <c r="FR87" s="560"/>
      <c r="FS87" s="560"/>
      <c r="FT87" s="560"/>
      <c r="FU87" s="560"/>
      <c r="FV87" s="560"/>
      <c r="FW87" s="560"/>
      <c r="FX87" s="560"/>
      <c r="FY87" s="560"/>
      <c r="FZ87" s="560"/>
      <c r="GA87" s="560"/>
      <c r="GB87" s="560"/>
      <c r="GC87" s="560"/>
      <c r="GD87" s="560"/>
      <c r="GE87" s="560"/>
      <c r="GF87" s="560"/>
      <c r="GG87" s="560"/>
      <c r="GH87" s="560"/>
      <c r="GI87" s="560"/>
      <c r="GJ87" s="560"/>
      <c r="GK87" s="560"/>
      <c r="GL87" s="560"/>
      <c r="GM87" s="560"/>
      <c r="GN87" s="560"/>
      <c r="GO87" s="560"/>
      <c r="GP87" s="560"/>
      <c r="GQ87" s="560"/>
      <c r="GR87" s="560"/>
      <c r="GS87" s="560"/>
      <c r="GT87" s="560"/>
      <c r="GU87" s="560"/>
      <c r="GV87" s="560"/>
      <c r="GW87" s="560"/>
      <c r="GX87" s="560"/>
      <c r="GY87" s="560"/>
      <c r="GZ87" s="560"/>
      <c r="HA87" s="560"/>
      <c r="HB87" s="560"/>
      <c r="HC87" s="560"/>
      <c r="HD87" s="560"/>
      <c r="HE87" s="560"/>
      <c r="HF87" s="560"/>
      <c r="HG87" s="560"/>
      <c r="HH87" s="560"/>
      <c r="HI87" s="560"/>
      <c r="HJ87" s="560"/>
      <c r="HK87" s="560"/>
      <c r="HL87" s="560"/>
      <c r="HM87" s="560"/>
      <c r="HN87" s="560"/>
      <c r="HO87" s="560"/>
      <c r="HP87" s="560"/>
      <c r="HQ87" s="560"/>
      <c r="HR87" s="560"/>
      <c r="HS87" s="560"/>
      <c r="HT87" s="560"/>
      <c r="HU87" s="560"/>
      <c r="HV87" s="560"/>
    </row>
    <row r="88" spans="1:230" s="20" customFormat="1" ht="13.9" customHeight="1" outlineLevel="1">
      <c r="A88" s="9"/>
      <c r="B88" s="9"/>
      <c r="C88" s="572"/>
      <c r="D88" s="731"/>
      <c r="E88" s="732"/>
      <c r="F88" s="732" t="s">
        <v>558</v>
      </c>
      <c r="G88" s="733"/>
      <c r="H88" s="477"/>
      <c r="I88" s="560"/>
      <c r="J88" s="560"/>
      <c r="K88" s="560"/>
      <c r="L88" s="560"/>
      <c r="M88" s="560"/>
      <c r="N88" s="560"/>
      <c r="O88" s="560"/>
      <c r="P88" s="560">
        <v>0</v>
      </c>
      <c r="Q88" s="560">
        <v>5</v>
      </c>
      <c r="R88" s="560">
        <v>0</v>
      </c>
      <c r="S88" s="560">
        <v>0</v>
      </c>
      <c r="T88" s="560">
        <v>20</v>
      </c>
      <c r="U88" s="560">
        <v>61</v>
      </c>
      <c r="V88" s="560">
        <v>72</v>
      </c>
      <c r="W88" s="560">
        <v>43</v>
      </c>
      <c r="X88" s="560">
        <v>33</v>
      </c>
      <c r="Y88" s="560">
        <v>33</v>
      </c>
      <c r="Z88" s="560">
        <v>0</v>
      </c>
      <c r="AA88" s="560">
        <v>-7</v>
      </c>
      <c r="AB88" s="560">
        <v>5</v>
      </c>
      <c r="AC88" s="560">
        <v>15</v>
      </c>
      <c r="AD88" s="560">
        <v>20</v>
      </c>
      <c r="AE88" s="560">
        <v>45</v>
      </c>
      <c r="AF88" s="560">
        <v>43</v>
      </c>
      <c r="AG88" s="560">
        <v>40</v>
      </c>
      <c r="AH88" s="560">
        <v>35</v>
      </c>
      <c r="AI88" s="560">
        <v>38</v>
      </c>
      <c r="AJ88" s="560">
        <v>39</v>
      </c>
      <c r="AK88" s="560">
        <v>7</v>
      </c>
      <c r="AL88" s="560">
        <v>408</v>
      </c>
      <c r="AM88" s="560">
        <v>240</v>
      </c>
      <c r="AN88" s="560">
        <v>155</v>
      </c>
      <c r="AO88" s="560">
        <v>-309</v>
      </c>
      <c r="AP88" s="560">
        <v>-151</v>
      </c>
      <c r="AQ88" s="560"/>
      <c r="AR88" s="560"/>
      <c r="AS88" s="560"/>
      <c r="AT88" s="560"/>
      <c r="AU88" s="560"/>
      <c r="AV88" s="560"/>
      <c r="AW88" s="560"/>
      <c r="AX88" s="560"/>
      <c r="AY88" s="560"/>
      <c r="AZ88" s="560"/>
      <c r="BA88" s="560"/>
      <c r="BB88" s="560"/>
      <c r="BC88" s="560"/>
      <c r="BD88" s="560"/>
      <c r="BE88" s="560"/>
      <c r="BF88" s="560"/>
      <c r="BG88" s="560"/>
      <c r="BH88" s="560"/>
      <c r="BI88" s="560"/>
      <c r="BJ88" s="560"/>
      <c r="BK88" s="560"/>
      <c r="BL88" s="560"/>
      <c r="BM88" s="560"/>
      <c r="BN88" s="560"/>
      <c r="BO88" s="560"/>
      <c r="BP88" s="560"/>
      <c r="BQ88" s="560"/>
      <c r="BR88" s="560"/>
      <c r="BS88" s="560"/>
      <c r="BT88" s="560"/>
      <c r="BU88" s="560"/>
      <c r="BV88" s="560"/>
      <c r="BW88" s="560"/>
      <c r="BX88" s="560"/>
      <c r="BY88" s="560"/>
      <c r="BZ88" s="560"/>
      <c r="CA88" s="560"/>
      <c r="CB88" s="560"/>
      <c r="CC88" s="560"/>
      <c r="CD88" s="560"/>
      <c r="CE88" s="560"/>
      <c r="CF88" s="560"/>
      <c r="CG88" s="560"/>
      <c r="CH88" s="560"/>
      <c r="CI88" s="560"/>
      <c r="CJ88" s="560"/>
      <c r="CK88" s="560"/>
      <c r="CL88" s="560"/>
      <c r="CM88" s="560"/>
      <c r="CN88" s="560"/>
      <c r="CO88" s="560"/>
      <c r="CP88" s="560"/>
      <c r="CQ88" s="560"/>
      <c r="CR88" s="560"/>
      <c r="CS88" s="560"/>
      <c r="CT88" s="560"/>
      <c r="CU88" s="560"/>
      <c r="CV88" s="560"/>
      <c r="CW88" s="560"/>
      <c r="CX88" s="560"/>
      <c r="CY88" s="560"/>
      <c r="CZ88" s="560"/>
      <c r="DA88" s="560"/>
      <c r="DB88" s="560"/>
      <c r="DC88" s="560"/>
      <c r="DD88" s="560"/>
      <c r="DE88" s="560"/>
      <c r="DF88" s="560"/>
      <c r="DG88" s="560"/>
      <c r="DH88" s="560"/>
      <c r="DI88" s="560"/>
      <c r="DJ88" s="560"/>
      <c r="DK88" s="560"/>
      <c r="DL88" s="560"/>
      <c r="DM88" s="560"/>
      <c r="DN88" s="560"/>
      <c r="DO88" s="560"/>
      <c r="DP88" s="560"/>
      <c r="DQ88" s="560"/>
      <c r="DR88" s="560"/>
      <c r="DS88" s="560"/>
      <c r="DT88" s="560"/>
      <c r="DU88" s="560"/>
      <c r="DV88" s="560"/>
      <c r="DW88" s="560"/>
      <c r="DX88" s="560"/>
      <c r="DY88" s="560"/>
      <c r="DZ88" s="560"/>
      <c r="EA88" s="560"/>
      <c r="EB88" s="560"/>
      <c r="EC88" s="560"/>
      <c r="ED88" s="560"/>
      <c r="EE88" s="560"/>
      <c r="EF88" s="560"/>
      <c r="EG88" s="560"/>
      <c r="EH88" s="560"/>
      <c r="EI88" s="560"/>
      <c r="EJ88" s="560"/>
      <c r="EK88" s="560"/>
      <c r="EL88" s="560"/>
      <c r="EM88" s="560"/>
      <c r="EN88" s="560"/>
      <c r="EO88" s="560"/>
      <c r="EP88" s="560"/>
      <c r="EQ88" s="560"/>
      <c r="ER88" s="560"/>
      <c r="ES88" s="560"/>
      <c r="ET88" s="560"/>
      <c r="EU88" s="560"/>
      <c r="EV88" s="560"/>
      <c r="EW88" s="560"/>
      <c r="EX88" s="560"/>
      <c r="EY88" s="560"/>
      <c r="EZ88" s="560"/>
      <c r="FA88" s="560"/>
      <c r="FB88" s="560"/>
      <c r="FC88" s="560"/>
      <c r="FD88" s="560"/>
      <c r="FE88" s="560"/>
      <c r="FF88" s="560"/>
      <c r="FG88" s="560"/>
      <c r="FH88" s="560"/>
      <c r="FI88" s="560"/>
      <c r="FJ88" s="560"/>
      <c r="FK88" s="560"/>
      <c r="FL88" s="560"/>
      <c r="FM88" s="560"/>
      <c r="FN88" s="560"/>
      <c r="FO88" s="560"/>
      <c r="FP88" s="560"/>
      <c r="FQ88" s="560"/>
      <c r="FR88" s="560"/>
      <c r="FS88" s="560"/>
      <c r="FT88" s="560"/>
      <c r="FU88" s="560"/>
      <c r="FV88" s="560"/>
      <c r="FW88" s="560"/>
      <c r="FX88" s="560"/>
      <c r="FY88" s="560"/>
      <c r="FZ88" s="560"/>
      <c r="GA88" s="560"/>
      <c r="GB88" s="560"/>
      <c r="GC88" s="560"/>
      <c r="GD88" s="560"/>
      <c r="GE88" s="560"/>
      <c r="GF88" s="560"/>
      <c r="GG88" s="560"/>
      <c r="GH88" s="560"/>
      <c r="GI88" s="560"/>
      <c r="GJ88" s="560"/>
      <c r="GK88" s="560"/>
      <c r="GL88" s="560"/>
      <c r="GM88" s="560"/>
      <c r="GN88" s="560"/>
      <c r="GO88" s="560"/>
      <c r="GP88" s="560"/>
      <c r="GQ88" s="560"/>
      <c r="GR88" s="560"/>
      <c r="GS88" s="560"/>
      <c r="GT88" s="560"/>
      <c r="GU88" s="560"/>
      <c r="GV88" s="560"/>
      <c r="GW88" s="560"/>
      <c r="GX88" s="560"/>
      <c r="GY88" s="560"/>
      <c r="GZ88" s="560"/>
      <c r="HA88" s="560"/>
      <c r="HB88" s="560"/>
      <c r="HC88" s="560"/>
      <c r="HD88" s="560"/>
      <c r="HE88" s="560"/>
      <c r="HF88" s="560"/>
      <c r="HG88" s="560"/>
      <c r="HH88" s="560"/>
      <c r="HI88" s="560"/>
      <c r="HJ88" s="560"/>
      <c r="HK88" s="560"/>
      <c r="HL88" s="560"/>
      <c r="HM88" s="560"/>
      <c r="HN88" s="560"/>
      <c r="HO88" s="560"/>
      <c r="HP88" s="560"/>
      <c r="HQ88" s="560"/>
      <c r="HR88" s="560"/>
      <c r="HS88" s="560"/>
      <c r="HT88" s="560"/>
      <c r="HU88" s="560"/>
      <c r="HV88" s="560"/>
    </row>
    <row r="89" spans="1:230" s="20" customFormat="1" ht="13.9" customHeight="1" outlineLevel="1">
      <c r="A89" s="9"/>
      <c r="B89" s="9"/>
      <c r="C89" s="572"/>
      <c r="D89" s="731"/>
      <c r="E89" s="732"/>
      <c r="F89" s="732" t="s">
        <v>917</v>
      </c>
      <c r="G89" s="733"/>
      <c r="H89" s="477"/>
      <c r="I89" s="560"/>
      <c r="J89" s="560"/>
      <c r="K89" s="560"/>
      <c r="L89" s="560"/>
      <c r="M89" s="560"/>
      <c r="N89" s="560"/>
      <c r="O89" s="560"/>
      <c r="P89" s="560">
        <v>10</v>
      </c>
      <c r="Q89" s="560">
        <v>20</v>
      </c>
      <c r="R89" s="560">
        <v>10</v>
      </c>
      <c r="S89" s="560">
        <v>25</v>
      </c>
      <c r="T89" s="560">
        <v>10</v>
      </c>
      <c r="U89" s="560">
        <v>10</v>
      </c>
      <c r="V89" s="560">
        <v>50</v>
      </c>
      <c r="W89" s="560">
        <v>0</v>
      </c>
      <c r="X89" s="560">
        <v>17</v>
      </c>
      <c r="Y89" s="560">
        <v>20</v>
      </c>
      <c r="Z89" s="560">
        <v>43</v>
      </c>
      <c r="AA89" s="560">
        <v>41</v>
      </c>
      <c r="AB89" s="560">
        <v>10</v>
      </c>
      <c r="AC89" s="560">
        <v>21</v>
      </c>
      <c r="AD89" s="560">
        <v>11</v>
      </c>
      <c r="AE89" s="560">
        <v>-11</v>
      </c>
      <c r="AF89" s="560">
        <v>-4</v>
      </c>
      <c r="AG89" s="560">
        <v>0</v>
      </c>
      <c r="AH89" s="560">
        <v>7</v>
      </c>
      <c r="AI89" s="560">
        <v>8</v>
      </c>
      <c r="AJ89" s="560">
        <v>10</v>
      </c>
      <c r="AK89" s="560">
        <v>-16</v>
      </c>
      <c r="AL89" s="560">
        <v>182</v>
      </c>
      <c r="AM89" s="560">
        <v>108</v>
      </c>
      <c r="AN89" s="560">
        <v>-30</v>
      </c>
      <c r="AO89" s="560">
        <v>-115</v>
      </c>
      <c r="AP89" s="560">
        <v>27</v>
      </c>
      <c r="AQ89" s="560"/>
      <c r="AR89" s="560"/>
      <c r="AS89" s="560"/>
      <c r="AT89" s="560"/>
      <c r="AU89" s="560"/>
      <c r="AV89" s="560"/>
      <c r="AW89" s="560"/>
      <c r="AX89" s="560"/>
      <c r="AY89" s="560"/>
      <c r="AZ89" s="560"/>
      <c r="BA89" s="560"/>
      <c r="BB89" s="560"/>
      <c r="BC89" s="560"/>
      <c r="BD89" s="560"/>
      <c r="BE89" s="560"/>
      <c r="BF89" s="560"/>
      <c r="BG89" s="560"/>
      <c r="BH89" s="560"/>
      <c r="BI89" s="560"/>
      <c r="BJ89" s="560"/>
      <c r="BK89" s="560"/>
      <c r="BL89" s="560"/>
      <c r="BM89" s="560"/>
      <c r="BN89" s="560"/>
      <c r="BO89" s="560"/>
      <c r="BP89" s="560"/>
      <c r="BQ89" s="560"/>
      <c r="BR89" s="560"/>
      <c r="BS89" s="560"/>
      <c r="BT89" s="560"/>
      <c r="BU89" s="560"/>
      <c r="BV89" s="560"/>
      <c r="BW89" s="560"/>
      <c r="BX89" s="560"/>
      <c r="BY89" s="560"/>
      <c r="BZ89" s="560"/>
      <c r="CA89" s="560"/>
      <c r="CB89" s="560"/>
      <c r="CC89" s="560"/>
      <c r="CD89" s="560"/>
      <c r="CE89" s="560"/>
      <c r="CF89" s="560"/>
      <c r="CG89" s="560"/>
      <c r="CH89" s="560"/>
      <c r="CI89" s="560"/>
      <c r="CJ89" s="560"/>
      <c r="CK89" s="560"/>
      <c r="CL89" s="560"/>
      <c r="CM89" s="560"/>
      <c r="CN89" s="560"/>
      <c r="CO89" s="560"/>
      <c r="CP89" s="560"/>
      <c r="CQ89" s="560"/>
      <c r="CR89" s="560"/>
      <c r="CS89" s="560"/>
      <c r="CT89" s="560"/>
      <c r="CU89" s="560"/>
      <c r="CV89" s="560"/>
      <c r="CW89" s="560"/>
      <c r="CX89" s="560"/>
      <c r="CY89" s="560"/>
      <c r="CZ89" s="560"/>
      <c r="DA89" s="560"/>
      <c r="DB89" s="560"/>
      <c r="DC89" s="560"/>
      <c r="DD89" s="560"/>
      <c r="DE89" s="560"/>
      <c r="DF89" s="560"/>
      <c r="DG89" s="560"/>
      <c r="DH89" s="560"/>
      <c r="DI89" s="560"/>
      <c r="DJ89" s="560"/>
      <c r="DK89" s="560"/>
      <c r="DL89" s="560"/>
      <c r="DM89" s="560"/>
      <c r="DN89" s="560"/>
      <c r="DO89" s="560"/>
      <c r="DP89" s="560"/>
      <c r="DQ89" s="560"/>
      <c r="DR89" s="560"/>
      <c r="DS89" s="560"/>
      <c r="DT89" s="560"/>
      <c r="DU89" s="560"/>
      <c r="DV89" s="560"/>
      <c r="DW89" s="560"/>
      <c r="DX89" s="560"/>
      <c r="DY89" s="560"/>
      <c r="DZ89" s="560"/>
      <c r="EA89" s="560"/>
      <c r="EB89" s="560"/>
      <c r="EC89" s="560"/>
      <c r="ED89" s="560"/>
      <c r="EE89" s="560"/>
      <c r="EF89" s="560"/>
      <c r="EG89" s="560"/>
      <c r="EH89" s="560"/>
      <c r="EI89" s="560"/>
      <c r="EJ89" s="560"/>
      <c r="EK89" s="560"/>
      <c r="EL89" s="560"/>
      <c r="EM89" s="560"/>
      <c r="EN89" s="560"/>
      <c r="EO89" s="560"/>
      <c r="EP89" s="560"/>
      <c r="EQ89" s="560"/>
      <c r="ER89" s="560"/>
      <c r="ES89" s="560"/>
      <c r="ET89" s="560"/>
      <c r="EU89" s="560"/>
      <c r="EV89" s="560"/>
      <c r="EW89" s="560"/>
      <c r="EX89" s="560"/>
      <c r="EY89" s="560"/>
      <c r="EZ89" s="560"/>
      <c r="FA89" s="560"/>
      <c r="FB89" s="560"/>
      <c r="FC89" s="560"/>
      <c r="FD89" s="560"/>
      <c r="FE89" s="560"/>
      <c r="FF89" s="560"/>
      <c r="FG89" s="560"/>
      <c r="FH89" s="560"/>
      <c r="FI89" s="560"/>
      <c r="FJ89" s="560"/>
      <c r="FK89" s="560"/>
      <c r="FL89" s="560"/>
      <c r="FM89" s="560"/>
      <c r="FN89" s="560"/>
      <c r="FO89" s="560"/>
      <c r="FP89" s="560"/>
      <c r="FQ89" s="560"/>
      <c r="FR89" s="560"/>
      <c r="FS89" s="560"/>
      <c r="FT89" s="560"/>
      <c r="FU89" s="560"/>
      <c r="FV89" s="560"/>
      <c r="FW89" s="560"/>
      <c r="FX89" s="560"/>
      <c r="FY89" s="560"/>
      <c r="FZ89" s="560"/>
      <c r="GA89" s="560"/>
      <c r="GB89" s="560"/>
      <c r="GC89" s="560"/>
      <c r="GD89" s="560"/>
      <c r="GE89" s="560"/>
      <c r="GF89" s="560"/>
      <c r="GG89" s="560"/>
      <c r="GH89" s="560"/>
      <c r="GI89" s="560"/>
      <c r="GJ89" s="560"/>
      <c r="GK89" s="560"/>
      <c r="GL89" s="560"/>
      <c r="GM89" s="560"/>
      <c r="GN89" s="560"/>
      <c r="GO89" s="560"/>
      <c r="GP89" s="560"/>
      <c r="GQ89" s="560"/>
      <c r="GR89" s="560"/>
      <c r="GS89" s="560"/>
      <c r="GT89" s="560"/>
      <c r="GU89" s="560"/>
      <c r="GV89" s="560"/>
      <c r="GW89" s="560"/>
      <c r="GX89" s="560"/>
      <c r="GY89" s="560"/>
      <c r="GZ89" s="560"/>
      <c r="HA89" s="560"/>
      <c r="HB89" s="560"/>
      <c r="HC89" s="560"/>
      <c r="HD89" s="560"/>
      <c r="HE89" s="560"/>
      <c r="HF89" s="560"/>
      <c r="HG89" s="560"/>
      <c r="HH89" s="560"/>
      <c r="HI89" s="560"/>
      <c r="HJ89" s="560"/>
      <c r="HK89" s="560"/>
      <c r="HL89" s="560"/>
      <c r="HM89" s="560"/>
      <c r="HN89" s="560"/>
      <c r="HO89" s="560"/>
      <c r="HP89" s="560"/>
      <c r="HQ89" s="560"/>
      <c r="HR89" s="560"/>
      <c r="HS89" s="560"/>
      <c r="HT89" s="560"/>
      <c r="HU89" s="560"/>
      <c r="HV89" s="560"/>
    </row>
    <row r="90" spans="1:230" s="82" customFormat="1" ht="13.9" customHeight="1" outlineLevel="1">
      <c r="A90" s="747"/>
      <c r="B90" s="747"/>
      <c r="C90" s="753"/>
      <c r="D90" s="754"/>
      <c r="E90" s="754"/>
      <c r="F90" s="729" t="s">
        <v>559</v>
      </c>
      <c r="G90" s="741"/>
      <c r="H90" s="519"/>
      <c r="I90" s="755"/>
      <c r="J90" s="755"/>
      <c r="K90" s="755"/>
      <c r="L90" s="755"/>
      <c r="M90" s="755"/>
      <c r="N90" s="755"/>
      <c r="O90" s="755"/>
      <c r="P90" s="755">
        <v>10</v>
      </c>
      <c r="Q90" s="755">
        <v>25</v>
      </c>
      <c r="R90" s="755">
        <v>10</v>
      </c>
      <c r="S90" s="755">
        <v>25</v>
      </c>
      <c r="T90" s="755">
        <v>30</v>
      </c>
      <c r="U90" s="755">
        <v>71</v>
      </c>
      <c r="V90" s="755">
        <v>122</v>
      </c>
      <c r="W90" s="755">
        <v>43</v>
      </c>
      <c r="X90" s="755">
        <v>50</v>
      </c>
      <c r="Y90" s="755">
        <v>53</v>
      </c>
      <c r="Z90" s="755">
        <v>43</v>
      </c>
      <c r="AA90" s="755">
        <v>34</v>
      </c>
      <c r="AB90" s="755">
        <v>15</v>
      </c>
      <c r="AC90" s="755">
        <v>36</v>
      </c>
      <c r="AD90" s="755">
        <v>31</v>
      </c>
      <c r="AE90" s="755">
        <v>34</v>
      </c>
      <c r="AF90" s="755">
        <v>39</v>
      </c>
      <c r="AG90" s="755">
        <v>40</v>
      </c>
      <c r="AH90" s="755">
        <v>42</v>
      </c>
      <c r="AI90" s="755">
        <v>46</v>
      </c>
      <c r="AJ90" s="755">
        <v>49</v>
      </c>
      <c r="AK90" s="755">
        <v>-9</v>
      </c>
      <c r="AL90" s="755">
        <v>590</v>
      </c>
      <c r="AM90" s="755">
        <v>348</v>
      </c>
      <c r="AN90" s="755">
        <v>125</v>
      </c>
      <c r="AO90" s="755">
        <v>-424</v>
      </c>
      <c r="AP90" s="755">
        <v>-124</v>
      </c>
      <c r="AQ90" s="755"/>
      <c r="AR90" s="755"/>
      <c r="AS90" s="755"/>
      <c r="AT90" s="755"/>
      <c r="AU90" s="755"/>
      <c r="AV90" s="755"/>
      <c r="AW90" s="755"/>
      <c r="AX90" s="755"/>
      <c r="AY90" s="755"/>
      <c r="AZ90" s="755"/>
      <c r="BA90" s="755"/>
      <c r="BB90" s="755"/>
      <c r="BC90" s="755"/>
      <c r="BD90" s="755"/>
      <c r="BE90" s="755"/>
      <c r="BF90" s="755"/>
      <c r="BG90" s="755"/>
      <c r="BH90" s="755"/>
      <c r="BI90" s="755"/>
      <c r="BJ90" s="755"/>
      <c r="BK90" s="755"/>
      <c r="BL90" s="755"/>
      <c r="BM90" s="755"/>
      <c r="BN90" s="755"/>
      <c r="BO90" s="755"/>
      <c r="BP90" s="755"/>
      <c r="BQ90" s="755"/>
      <c r="BR90" s="755"/>
      <c r="BS90" s="755"/>
      <c r="BT90" s="755"/>
      <c r="BU90" s="755"/>
      <c r="BV90" s="755"/>
      <c r="BW90" s="755"/>
      <c r="BX90" s="755"/>
      <c r="BY90" s="755"/>
      <c r="BZ90" s="755"/>
      <c r="CA90" s="755"/>
      <c r="CB90" s="755"/>
      <c r="CC90" s="755"/>
      <c r="CD90" s="755"/>
      <c r="CE90" s="755"/>
      <c r="CF90" s="755"/>
      <c r="CG90" s="755"/>
      <c r="CH90" s="755"/>
      <c r="CI90" s="755"/>
      <c r="CJ90" s="755"/>
      <c r="CK90" s="755"/>
      <c r="CL90" s="755"/>
      <c r="CM90" s="755"/>
      <c r="CN90" s="755"/>
      <c r="CO90" s="755"/>
      <c r="CP90" s="755"/>
      <c r="CQ90" s="755"/>
      <c r="CR90" s="755"/>
      <c r="CS90" s="755"/>
      <c r="CT90" s="755"/>
      <c r="CU90" s="755"/>
      <c r="CV90" s="755"/>
      <c r="CW90" s="755"/>
      <c r="CX90" s="755"/>
      <c r="CY90" s="755"/>
      <c r="CZ90" s="755"/>
      <c r="DA90" s="755"/>
      <c r="DB90" s="755"/>
      <c r="DC90" s="755"/>
      <c r="DD90" s="755"/>
      <c r="DE90" s="755"/>
      <c r="DF90" s="755"/>
      <c r="DG90" s="755"/>
      <c r="DH90" s="755"/>
      <c r="DI90" s="755"/>
      <c r="DJ90" s="755"/>
      <c r="DK90" s="755"/>
      <c r="DL90" s="755"/>
      <c r="DM90" s="755"/>
      <c r="DN90" s="755"/>
      <c r="DO90" s="755"/>
      <c r="DP90" s="755"/>
      <c r="DQ90" s="755"/>
      <c r="DR90" s="755"/>
      <c r="DS90" s="755"/>
      <c r="DT90" s="755"/>
      <c r="DU90" s="755"/>
      <c r="DV90" s="755"/>
      <c r="DW90" s="755"/>
      <c r="DX90" s="755"/>
      <c r="DY90" s="755"/>
      <c r="DZ90" s="755"/>
      <c r="EA90" s="755"/>
      <c r="EB90" s="755"/>
      <c r="EC90" s="755"/>
      <c r="ED90" s="755"/>
      <c r="EE90" s="755"/>
      <c r="EF90" s="755"/>
      <c r="EG90" s="755"/>
      <c r="EH90" s="755"/>
      <c r="EI90" s="755"/>
      <c r="EJ90" s="755"/>
      <c r="EK90" s="755"/>
      <c r="EL90" s="755"/>
      <c r="EM90" s="755"/>
      <c r="EN90" s="755"/>
      <c r="EO90" s="755"/>
      <c r="EP90" s="755"/>
      <c r="EQ90" s="755"/>
      <c r="ER90" s="755"/>
      <c r="ES90" s="755"/>
      <c r="ET90" s="755"/>
      <c r="EU90" s="755"/>
      <c r="EV90" s="755"/>
      <c r="EW90" s="755"/>
      <c r="EX90" s="755"/>
      <c r="EY90" s="755"/>
      <c r="EZ90" s="755"/>
      <c r="FA90" s="755"/>
      <c r="FB90" s="755"/>
      <c r="FC90" s="755"/>
      <c r="FD90" s="755"/>
      <c r="FE90" s="755"/>
      <c r="FF90" s="755"/>
      <c r="FG90" s="755"/>
      <c r="FH90" s="755"/>
      <c r="FI90" s="755"/>
      <c r="FJ90" s="755"/>
      <c r="FK90" s="755"/>
      <c r="FL90" s="755"/>
      <c r="FM90" s="755"/>
      <c r="FN90" s="755"/>
      <c r="FO90" s="755"/>
      <c r="FP90" s="755"/>
      <c r="FQ90" s="755"/>
      <c r="FR90" s="755"/>
      <c r="FS90" s="755"/>
      <c r="FT90" s="755"/>
      <c r="FU90" s="755"/>
      <c r="FV90" s="755"/>
      <c r="FW90" s="755"/>
      <c r="FX90" s="755"/>
      <c r="FY90" s="755"/>
      <c r="FZ90" s="755"/>
      <c r="GA90" s="755"/>
      <c r="GB90" s="755"/>
      <c r="GC90" s="755"/>
      <c r="GD90" s="755"/>
      <c r="GE90" s="755"/>
      <c r="GF90" s="755"/>
      <c r="GG90" s="755"/>
      <c r="GH90" s="755"/>
      <c r="GI90" s="755"/>
      <c r="GJ90" s="755"/>
      <c r="GK90" s="755"/>
      <c r="GL90" s="755"/>
      <c r="GM90" s="755"/>
      <c r="GN90" s="755"/>
      <c r="GO90" s="755"/>
      <c r="GP90" s="755"/>
      <c r="GQ90" s="755"/>
      <c r="GR90" s="755"/>
      <c r="GS90" s="755"/>
      <c r="GT90" s="755"/>
      <c r="GU90" s="755"/>
      <c r="GV90" s="755"/>
      <c r="GW90" s="755"/>
      <c r="GX90" s="755"/>
      <c r="GY90" s="755"/>
      <c r="GZ90" s="755"/>
      <c r="HA90" s="755"/>
      <c r="HB90" s="755"/>
      <c r="HC90" s="755"/>
      <c r="HD90" s="755"/>
      <c r="HE90" s="755"/>
      <c r="HF90" s="755"/>
      <c r="HG90" s="755"/>
      <c r="HH90" s="755"/>
      <c r="HI90" s="755"/>
      <c r="HJ90" s="755"/>
      <c r="HK90" s="755"/>
      <c r="HL90" s="755"/>
      <c r="HM90" s="755"/>
      <c r="HN90" s="755"/>
      <c r="HO90" s="755"/>
      <c r="HP90" s="755"/>
      <c r="HQ90" s="755"/>
      <c r="HR90" s="755"/>
      <c r="HS90" s="755"/>
      <c r="HT90" s="755"/>
      <c r="HU90" s="755"/>
      <c r="HV90" s="755"/>
    </row>
    <row r="91" spans="1:230" s="20" customFormat="1" ht="13.9" customHeight="1" outlineLevel="1">
      <c r="A91" s="9"/>
      <c r="B91" s="9"/>
      <c r="C91" s="572"/>
      <c r="D91" s="731"/>
      <c r="E91" s="731"/>
      <c r="F91" s="732" t="s">
        <v>930</v>
      </c>
      <c r="G91" s="738"/>
      <c r="H91" s="477"/>
      <c r="I91" s="560"/>
      <c r="J91" s="560"/>
      <c r="K91" s="560"/>
      <c r="L91" s="560"/>
      <c r="M91" s="560"/>
      <c r="N91" s="560"/>
      <c r="O91" s="560"/>
      <c r="P91" s="756">
        <v>2.4509803921568627E-2</v>
      </c>
      <c r="Q91" s="756">
        <v>5.9808612440191387E-2</v>
      </c>
      <c r="R91" s="756">
        <v>2.2573363431151242E-2</v>
      </c>
      <c r="S91" s="756">
        <v>5.518763796909492E-2</v>
      </c>
      <c r="T91" s="756">
        <v>6.2761506276150625E-2</v>
      </c>
      <c r="U91" s="756">
        <v>0.13976377952755906</v>
      </c>
      <c r="V91" s="756">
        <v>0.21070811744386875</v>
      </c>
      <c r="W91" s="756">
        <v>6.1340941512125532E-2</v>
      </c>
      <c r="X91" s="756">
        <v>6.7204301075268813E-2</v>
      </c>
      <c r="Y91" s="756">
        <v>6.6750629722921909E-2</v>
      </c>
      <c r="Z91" s="756">
        <v>5.0767414403778043E-2</v>
      </c>
      <c r="AA91" s="756">
        <v>3.8202247191011236E-2</v>
      </c>
      <c r="AB91" s="756">
        <v>1.6233766233766232E-2</v>
      </c>
      <c r="AC91" s="756">
        <v>3.8338658146964855E-2</v>
      </c>
      <c r="AD91" s="756">
        <v>3.1794871794871796E-2</v>
      </c>
      <c r="AE91" s="756">
        <v>3.3797216699801194E-2</v>
      </c>
      <c r="AF91" s="756">
        <v>3.7499999999999999E-2</v>
      </c>
      <c r="AG91" s="756">
        <v>3.7071362372567189E-2</v>
      </c>
      <c r="AH91" s="756">
        <v>3.7533512064343161E-2</v>
      </c>
      <c r="AI91" s="756">
        <v>3.9621016365202412E-2</v>
      </c>
      <c r="AJ91" s="756">
        <v>4.059652029826015E-2</v>
      </c>
      <c r="AK91" s="756">
        <v>-7.1656050955414014E-3</v>
      </c>
      <c r="AL91" s="756">
        <v>0.47313552526062552</v>
      </c>
      <c r="AM91" s="756">
        <v>0.18943930321175831</v>
      </c>
      <c r="AN91" s="756">
        <v>5.7208237986270026E-2</v>
      </c>
      <c r="AO91" s="756">
        <v>-0.18354978354978355</v>
      </c>
      <c r="AP91" s="756">
        <v>-6.5747613997879109E-2</v>
      </c>
      <c r="AQ91" s="560"/>
      <c r="AR91" s="560"/>
      <c r="AS91" s="560"/>
      <c r="AT91" s="560"/>
      <c r="AU91" s="560"/>
      <c r="AV91" s="560"/>
      <c r="AW91" s="560"/>
      <c r="AX91" s="560"/>
      <c r="AY91" s="560"/>
      <c r="AZ91" s="560"/>
      <c r="BA91" s="560"/>
      <c r="BB91" s="560"/>
      <c r="BC91" s="560"/>
      <c r="BD91" s="560"/>
      <c r="BE91" s="560"/>
      <c r="BF91" s="560"/>
      <c r="BG91" s="560"/>
      <c r="BH91" s="560"/>
      <c r="BI91" s="560"/>
      <c r="BJ91" s="560"/>
      <c r="BK91" s="560"/>
      <c r="BL91" s="560"/>
      <c r="BM91" s="560"/>
      <c r="BN91" s="560"/>
      <c r="BO91" s="560"/>
      <c r="BP91" s="560"/>
      <c r="BQ91" s="560"/>
      <c r="BR91" s="560"/>
      <c r="BS91" s="560"/>
      <c r="BT91" s="560"/>
      <c r="BU91" s="560"/>
      <c r="BV91" s="560"/>
      <c r="BW91" s="560"/>
      <c r="BX91" s="560"/>
      <c r="BY91" s="560"/>
      <c r="BZ91" s="560"/>
      <c r="CA91" s="560"/>
      <c r="CB91" s="560"/>
      <c r="CC91" s="560"/>
      <c r="CD91" s="560"/>
      <c r="CE91" s="560"/>
      <c r="CF91" s="560"/>
      <c r="CG91" s="560"/>
      <c r="CH91" s="560"/>
      <c r="CI91" s="560"/>
      <c r="CJ91" s="560"/>
      <c r="CK91" s="560"/>
      <c r="CL91" s="560"/>
      <c r="CM91" s="560"/>
      <c r="CN91" s="560"/>
      <c r="CO91" s="560"/>
      <c r="CP91" s="560"/>
      <c r="CQ91" s="560"/>
      <c r="CR91" s="560"/>
      <c r="CS91" s="560"/>
      <c r="CT91" s="560"/>
      <c r="CU91" s="560"/>
      <c r="CV91" s="560"/>
      <c r="CW91" s="560"/>
      <c r="CX91" s="560"/>
      <c r="CY91" s="560"/>
      <c r="CZ91" s="560"/>
      <c r="DA91" s="560"/>
      <c r="DB91" s="560"/>
      <c r="DC91" s="560"/>
      <c r="DD91" s="560"/>
      <c r="DE91" s="560"/>
      <c r="DF91" s="560"/>
      <c r="DG91" s="560"/>
      <c r="DH91" s="560"/>
      <c r="DI91" s="560"/>
      <c r="DJ91" s="560"/>
      <c r="DK91" s="560"/>
      <c r="DL91" s="560"/>
      <c r="DM91" s="560"/>
      <c r="DN91" s="560"/>
      <c r="DO91" s="560"/>
      <c r="DP91" s="560"/>
      <c r="DQ91" s="560"/>
      <c r="DR91" s="560"/>
      <c r="DS91" s="560"/>
      <c r="DT91" s="560"/>
      <c r="DU91" s="560"/>
      <c r="DV91" s="560"/>
      <c r="DW91" s="560"/>
      <c r="DX91" s="560"/>
      <c r="DY91" s="560"/>
      <c r="DZ91" s="560"/>
      <c r="EA91" s="560"/>
      <c r="EB91" s="560"/>
      <c r="EC91" s="560"/>
      <c r="ED91" s="560"/>
      <c r="EE91" s="560"/>
      <c r="EF91" s="560"/>
      <c r="EG91" s="560"/>
      <c r="EH91" s="560"/>
      <c r="EI91" s="560"/>
      <c r="EJ91" s="560"/>
      <c r="EK91" s="560"/>
      <c r="EL91" s="560"/>
      <c r="EM91" s="560"/>
      <c r="EN91" s="560"/>
      <c r="EO91" s="560"/>
      <c r="EP91" s="560"/>
      <c r="EQ91" s="560"/>
      <c r="ER91" s="560"/>
      <c r="ES91" s="560"/>
      <c r="ET91" s="560"/>
      <c r="EU91" s="560"/>
      <c r="EV91" s="560"/>
      <c r="EW91" s="560"/>
      <c r="EX91" s="560"/>
      <c r="EY91" s="560"/>
      <c r="EZ91" s="560"/>
      <c r="FA91" s="560"/>
      <c r="FB91" s="560"/>
      <c r="FC91" s="560"/>
      <c r="FD91" s="560"/>
      <c r="FE91" s="560"/>
      <c r="FF91" s="560"/>
      <c r="FG91" s="560"/>
      <c r="FH91" s="560"/>
      <c r="FI91" s="560"/>
      <c r="FJ91" s="560"/>
      <c r="FK91" s="560"/>
      <c r="FL91" s="560"/>
      <c r="FM91" s="560"/>
      <c r="FN91" s="560"/>
      <c r="FO91" s="560"/>
      <c r="FP91" s="560"/>
      <c r="FQ91" s="560"/>
      <c r="FR91" s="560"/>
      <c r="FS91" s="560"/>
      <c r="FT91" s="560"/>
      <c r="FU91" s="560"/>
      <c r="FV91" s="560"/>
      <c r="FW91" s="560"/>
      <c r="FX91" s="560"/>
      <c r="FY91" s="560"/>
      <c r="FZ91" s="560"/>
      <c r="GA91" s="560"/>
      <c r="GB91" s="560"/>
      <c r="GC91" s="560"/>
      <c r="GD91" s="560"/>
      <c r="GE91" s="560"/>
      <c r="GF91" s="560"/>
      <c r="GG91" s="560"/>
      <c r="GH91" s="560"/>
      <c r="GI91" s="560"/>
      <c r="GJ91" s="560"/>
      <c r="GK91" s="560"/>
      <c r="GL91" s="560"/>
      <c r="GM91" s="560"/>
      <c r="GN91" s="560"/>
      <c r="GO91" s="560"/>
      <c r="GP91" s="560"/>
      <c r="GQ91" s="560"/>
      <c r="GR91" s="560"/>
      <c r="GS91" s="560"/>
      <c r="GT91" s="560"/>
      <c r="GU91" s="560"/>
      <c r="GV91" s="560"/>
      <c r="GW91" s="560"/>
      <c r="GX91" s="560"/>
      <c r="GY91" s="560"/>
      <c r="GZ91" s="560"/>
      <c r="HA91" s="560"/>
      <c r="HB91" s="560"/>
      <c r="HC91" s="560"/>
      <c r="HD91" s="560"/>
      <c r="HE91" s="560"/>
      <c r="HF91" s="560"/>
      <c r="HG91" s="560"/>
      <c r="HH91" s="560"/>
      <c r="HI91" s="560"/>
      <c r="HJ91" s="560"/>
      <c r="HK91" s="560"/>
      <c r="HL91" s="560"/>
      <c r="HM91" s="560"/>
      <c r="HN91" s="560"/>
      <c r="HO91" s="560"/>
      <c r="HP91" s="560"/>
      <c r="HQ91" s="560"/>
      <c r="HR91" s="560"/>
      <c r="HS91" s="560"/>
      <c r="HT91" s="560"/>
      <c r="HU91" s="560"/>
      <c r="HV91" s="560"/>
    </row>
    <row r="92" spans="1:230" s="20" customFormat="1" ht="13.9" customHeight="1" outlineLevel="1">
      <c r="A92" s="9"/>
      <c r="B92" s="9"/>
      <c r="C92" s="572"/>
      <c r="D92" s="731"/>
      <c r="E92" s="754" t="s">
        <v>931</v>
      </c>
      <c r="F92" s="732"/>
      <c r="G92" s="738"/>
      <c r="H92" s="477"/>
      <c r="I92" s="477"/>
      <c r="J92" s="477"/>
      <c r="K92" s="477"/>
      <c r="L92" s="477"/>
      <c r="M92" s="560"/>
      <c r="N92" s="560"/>
      <c r="O92" s="560"/>
      <c r="P92" s="560"/>
      <c r="Q92" s="560"/>
      <c r="R92" s="560"/>
      <c r="S92" s="560"/>
      <c r="T92" s="560"/>
      <c r="U92" s="560"/>
      <c r="V92" s="560"/>
      <c r="W92" s="560"/>
      <c r="X92" s="560"/>
      <c r="Y92" s="560"/>
      <c r="Z92" s="560"/>
      <c r="AA92" s="560"/>
      <c r="AB92" s="560"/>
      <c r="AC92" s="560"/>
      <c r="AD92" s="560"/>
      <c r="AE92" s="560"/>
      <c r="AF92" s="560"/>
      <c r="AG92" s="560"/>
      <c r="AH92" s="560"/>
      <c r="AI92" s="560"/>
      <c r="AJ92" s="560"/>
      <c r="AK92" s="560"/>
      <c r="AL92" s="560"/>
      <c r="AM92" s="560"/>
      <c r="AN92" s="560"/>
      <c r="AO92" s="560"/>
      <c r="AP92" s="560"/>
      <c r="AQ92" s="560"/>
      <c r="AR92" s="560"/>
      <c r="AS92" s="560"/>
      <c r="AT92" s="560"/>
      <c r="AU92" s="560"/>
      <c r="AV92" s="560"/>
      <c r="AW92" s="560"/>
      <c r="AX92" s="560"/>
      <c r="AY92" s="560"/>
      <c r="AZ92" s="560"/>
      <c r="BA92" s="560"/>
      <c r="BB92" s="560"/>
      <c r="BC92" s="560"/>
      <c r="BD92" s="560"/>
      <c r="BE92" s="560"/>
      <c r="BF92" s="560"/>
      <c r="BG92" s="560"/>
      <c r="BH92" s="560"/>
      <c r="BI92" s="560"/>
      <c r="BJ92" s="560"/>
      <c r="BK92" s="560"/>
      <c r="BL92" s="560"/>
      <c r="BM92" s="560"/>
      <c r="BN92" s="560"/>
      <c r="BO92" s="560"/>
      <c r="BP92" s="560"/>
      <c r="BQ92" s="560"/>
      <c r="BR92" s="560"/>
      <c r="BS92" s="560"/>
      <c r="BT92" s="560"/>
      <c r="BU92" s="560"/>
      <c r="BV92" s="560"/>
      <c r="BW92" s="560"/>
      <c r="BX92" s="560"/>
      <c r="BY92" s="560"/>
      <c r="BZ92" s="560"/>
      <c r="CA92" s="560"/>
      <c r="CB92" s="560"/>
      <c r="CC92" s="560"/>
      <c r="CD92" s="560"/>
      <c r="CE92" s="560"/>
      <c r="CF92" s="560"/>
      <c r="CG92" s="560"/>
      <c r="CH92" s="560"/>
      <c r="CI92" s="560"/>
      <c r="CJ92" s="560"/>
      <c r="CK92" s="560"/>
      <c r="CL92" s="560"/>
      <c r="CM92" s="560"/>
      <c r="CN92" s="560"/>
      <c r="CO92" s="560"/>
      <c r="CP92" s="560"/>
      <c r="CQ92" s="560"/>
      <c r="CR92" s="560"/>
      <c r="CS92" s="560"/>
      <c r="CT92" s="560"/>
      <c r="CU92" s="560"/>
      <c r="CV92" s="560"/>
      <c r="CW92" s="560"/>
      <c r="CX92" s="560"/>
      <c r="CY92" s="560"/>
      <c r="CZ92" s="560"/>
      <c r="DA92" s="560"/>
      <c r="DB92" s="560"/>
      <c r="DC92" s="560"/>
      <c r="DD92" s="560"/>
      <c r="DE92" s="560"/>
      <c r="DF92" s="560"/>
      <c r="DG92" s="560"/>
      <c r="DH92" s="560"/>
      <c r="DI92" s="560"/>
      <c r="DJ92" s="560"/>
      <c r="DK92" s="560"/>
      <c r="DL92" s="560"/>
      <c r="DM92" s="560"/>
      <c r="DN92" s="560"/>
      <c r="DO92" s="560"/>
      <c r="DP92" s="560"/>
      <c r="DQ92" s="560"/>
      <c r="DR92" s="560"/>
      <c r="DS92" s="560"/>
      <c r="DT92" s="560"/>
      <c r="DU92" s="560"/>
      <c r="DV92" s="560"/>
      <c r="DW92" s="560"/>
      <c r="DX92" s="560"/>
      <c r="DY92" s="560"/>
      <c r="DZ92" s="560"/>
      <c r="EA92" s="560"/>
      <c r="EB92" s="560"/>
      <c r="EC92" s="560"/>
      <c r="ED92" s="560"/>
      <c r="EE92" s="560"/>
      <c r="EF92" s="560"/>
      <c r="EG92" s="560"/>
      <c r="EH92" s="560"/>
      <c r="EI92" s="560"/>
      <c r="EJ92" s="560"/>
      <c r="EK92" s="560"/>
      <c r="EL92" s="560"/>
      <c r="EM92" s="560"/>
      <c r="EN92" s="560"/>
      <c r="EO92" s="560"/>
      <c r="EP92" s="560"/>
      <c r="EQ92" s="560"/>
      <c r="ER92" s="560"/>
      <c r="ES92" s="560"/>
      <c r="ET92" s="560"/>
      <c r="EU92" s="560"/>
      <c r="EV92" s="560"/>
      <c r="EW92" s="560"/>
      <c r="EX92" s="560"/>
      <c r="EY92" s="560"/>
      <c r="EZ92" s="560"/>
      <c r="FA92" s="560"/>
      <c r="FB92" s="560"/>
      <c r="FC92" s="560"/>
      <c r="FD92" s="560"/>
      <c r="FE92" s="560"/>
      <c r="FF92" s="560"/>
      <c r="FG92" s="560"/>
      <c r="FH92" s="560"/>
      <c r="FI92" s="560"/>
      <c r="FJ92" s="560"/>
      <c r="FK92" s="560"/>
      <c r="FL92" s="560"/>
      <c r="FM92" s="560"/>
      <c r="FN92" s="560"/>
      <c r="FO92" s="560"/>
      <c r="FP92" s="560"/>
      <c r="FQ92" s="560"/>
      <c r="FR92" s="560"/>
      <c r="FS92" s="560"/>
      <c r="FT92" s="560"/>
      <c r="FU92" s="560"/>
      <c r="FV92" s="560"/>
      <c r="FW92" s="560"/>
      <c r="FX92" s="560"/>
      <c r="FY92" s="560"/>
      <c r="FZ92" s="560"/>
      <c r="GA92" s="560"/>
      <c r="GB92" s="560"/>
      <c r="GC92" s="560"/>
      <c r="GD92" s="560"/>
      <c r="GE92" s="560"/>
      <c r="GF92" s="560"/>
      <c r="GG92" s="560"/>
      <c r="GH92" s="560"/>
      <c r="GI92" s="560"/>
      <c r="GJ92" s="560"/>
      <c r="GK92" s="560"/>
      <c r="GL92" s="560"/>
      <c r="GM92" s="560"/>
      <c r="GN92" s="560"/>
      <c r="GO92" s="560"/>
      <c r="GP92" s="560"/>
      <c r="GQ92" s="560"/>
      <c r="GR92" s="560"/>
      <c r="GS92" s="560"/>
      <c r="GT92" s="560"/>
      <c r="GU92" s="560"/>
      <c r="GV92" s="560"/>
      <c r="GW92" s="560"/>
      <c r="GX92" s="560"/>
      <c r="GY92" s="560"/>
      <c r="GZ92" s="560"/>
      <c r="HA92" s="560"/>
      <c r="HB92" s="560"/>
      <c r="HC92" s="560"/>
      <c r="HD92" s="560"/>
      <c r="HE92" s="560"/>
      <c r="HF92" s="560"/>
      <c r="HG92" s="560"/>
      <c r="HH92" s="560"/>
      <c r="HI92" s="560"/>
      <c r="HJ92" s="560"/>
      <c r="HK92" s="560"/>
      <c r="HL92" s="560"/>
      <c r="HM92" s="560"/>
      <c r="HN92" s="560"/>
      <c r="HO92" s="560"/>
      <c r="HP92" s="560"/>
      <c r="HQ92" s="560"/>
      <c r="HR92" s="560"/>
      <c r="HS92" s="560"/>
      <c r="HT92" s="560"/>
      <c r="HU92" s="560"/>
      <c r="HV92" s="560"/>
    </row>
    <row r="93" spans="1:230" s="20" customFormat="1" ht="13.9" customHeight="1" outlineLevel="1">
      <c r="A93" s="9"/>
      <c r="B93" s="9"/>
      <c r="C93" s="572"/>
      <c r="D93" s="731"/>
      <c r="E93" s="732"/>
      <c r="F93" s="732" t="s">
        <v>81</v>
      </c>
      <c r="G93" s="738"/>
      <c r="H93" s="477"/>
      <c r="I93" s="477"/>
      <c r="J93" s="477"/>
      <c r="K93" s="477"/>
      <c r="L93" s="477"/>
      <c r="M93" s="560"/>
      <c r="N93" s="560"/>
      <c r="O93" s="560"/>
      <c r="P93" s="477"/>
      <c r="Q93" s="477"/>
      <c r="R93" s="477"/>
      <c r="S93" s="477"/>
      <c r="T93" s="477"/>
      <c r="U93" s="477"/>
      <c r="V93" s="477"/>
      <c r="W93" s="477">
        <v>0</v>
      </c>
      <c r="X93" s="477">
        <v>0</v>
      </c>
      <c r="Y93" s="477">
        <v>0</v>
      </c>
      <c r="Z93" s="477">
        <v>845.30696820628862</v>
      </c>
      <c r="AA93" s="477">
        <v>849.91461903728521</v>
      </c>
      <c r="AB93" s="477">
        <v>856.07625546100348</v>
      </c>
      <c r="AC93" s="477">
        <v>871.08752552598401</v>
      </c>
      <c r="AD93" s="477">
        <v>897.49343038756956</v>
      </c>
      <c r="AE93" s="477">
        <v>939.71480044829457</v>
      </c>
      <c r="AF93" s="477">
        <v>992.80150058747211</v>
      </c>
      <c r="AG93" s="477">
        <v>1039.8039580449986</v>
      </c>
      <c r="AH93" s="477">
        <v>1090.7491139613878</v>
      </c>
      <c r="AI93" s="477">
        <v>1145.0648397286252</v>
      </c>
      <c r="AJ93" s="477">
        <v>1200.5264194247682</v>
      </c>
      <c r="AK93" s="477">
        <v>1208.2117804039383</v>
      </c>
      <c r="AL93" s="477">
        <v>1737.2681893264485</v>
      </c>
      <c r="AM93" s="477">
        <v>2054.2364144547391</v>
      </c>
      <c r="AN93" s="477">
        <v>2220.622133167436</v>
      </c>
      <c r="AO93" s="477">
        <v>1899.6702824057256</v>
      </c>
      <c r="AP93" s="477">
        <v>1801.5207017092105</v>
      </c>
      <c r="AQ93" s="560"/>
      <c r="AR93" s="560"/>
      <c r="AS93" s="560"/>
      <c r="AT93" s="560"/>
      <c r="AU93" s="560"/>
      <c r="AV93" s="560"/>
      <c r="AW93" s="560"/>
      <c r="AX93" s="560"/>
      <c r="AY93" s="560"/>
      <c r="AZ93" s="560"/>
      <c r="BA93" s="560"/>
      <c r="BB93" s="560"/>
      <c r="BC93" s="560"/>
      <c r="BD93" s="560"/>
      <c r="BE93" s="560"/>
      <c r="BF93" s="560"/>
      <c r="BG93" s="560"/>
      <c r="BH93" s="560"/>
      <c r="BI93" s="560"/>
      <c r="BJ93" s="560"/>
      <c r="BK93" s="560"/>
      <c r="BL93" s="560"/>
      <c r="BM93" s="560"/>
      <c r="BN93" s="560"/>
      <c r="BO93" s="560"/>
      <c r="BP93" s="560"/>
      <c r="BQ93" s="560"/>
      <c r="BR93" s="560"/>
      <c r="BS93" s="560"/>
      <c r="BT93" s="560"/>
      <c r="BU93" s="560"/>
      <c r="BV93" s="560"/>
      <c r="BW93" s="560"/>
      <c r="BX93" s="560"/>
      <c r="BY93" s="560"/>
      <c r="BZ93" s="560"/>
      <c r="CA93" s="560"/>
      <c r="CB93" s="560"/>
      <c r="CC93" s="560"/>
      <c r="CD93" s="560"/>
      <c r="CE93" s="560"/>
      <c r="CF93" s="560"/>
      <c r="CG93" s="560"/>
      <c r="CH93" s="560"/>
      <c r="CI93" s="560"/>
      <c r="CJ93" s="560"/>
      <c r="CK93" s="560"/>
      <c r="CL93" s="560"/>
      <c r="CM93" s="560"/>
      <c r="CN93" s="560"/>
      <c r="CO93" s="560"/>
      <c r="CP93" s="560"/>
      <c r="CQ93" s="560"/>
      <c r="CR93" s="560"/>
      <c r="CS93" s="560"/>
      <c r="CT93" s="560"/>
      <c r="CU93" s="560"/>
      <c r="CV93" s="560"/>
      <c r="CW93" s="560"/>
      <c r="CX93" s="560"/>
      <c r="CY93" s="560"/>
      <c r="CZ93" s="560"/>
      <c r="DA93" s="560"/>
      <c r="DB93" s="560"/>
      <c r="DC93" s="560"/>
      <c r="DD93" s="560"/>
      <c r="DE93" s="560"/>
      <c r="DF93" s="560"/>
      <c r="DG93" s="560"/>
      <c r="DH93" s="560"/>
      <c r="DI93" s="560"/>
      <c r="DJ93" s="560"/>
      <c r="DK93" s="560"/>
      <c r="DL93" s="560"/>
      <c r="DM93" s="560"/>
      <c r="DN93" s="560"/>
      <c r="DO93" s="560"/>
      <c r="DP93" s="560"/>
      <c r="DQ93" s="560"/>
      <c r="DR93" s="560"/>
      <c r="DS93" s="560"/>
      <c r="DT93" s="560"/>
      <c r="DU93" s="560"/>
      <c r="DV93" s="560"/>
      <c r="DW93" s="560"/>
      <c r="DX93" s="560"/>
      <c r="DY93" s="560"/>
      <c r="DZ93" s="560"/>
      <c r="EA93" s="560"/>
      <c r="EB93" s="560"/>
      <c r="EC93" s="560"/>
      <c r="ED93" s="560"/>
      <c r="EE93" s="560"/>
      <c r="EF93" s="560"/>
      <c r="EG93" s="560"/>
      <c r="EH93" s="560"/>
      <c r="EI93" s="560"/>
      <c r="EJ93" s="560"/>
      <c r="EK93" s="560"/>
      <c r="EL93" s="560"/>
      <c r="EM93" s="560"/>
      <c r="EN93" s="560"/>
      <c r="EO93" s="560"/>
      <c r="EP93" s="560"/>
      <c r="EQ93" s="560"/>
      <c r="ER93" s="560"/>
      <c r="ES93" s="560"/>
      <c r="ET93" s="560"/>
      <c r="EU93" s="560"/>
      <c r="EV93" s="560"/>
      <c r="EW93" s="560"/>
      <c r="EX93" s="560"/>
      <c r="EY93" s="560"/>
      <c r="EZ93" s="560"/>
      <c r="FA93" s="560"/>
      <c r="FB93" s="560"/>
      <c r="FC93" s="560"/>
      <c r="FD93" s="560"/>
      <c r="FE93" s="560"/>
      <c r="FF93" s="560"/>
      <c r="FG93" s="560"/>
      <c r="FH93" s="560"/>
      <c r="FI93" s="560"/>
      <c r="FJ93" s="560"/>
      <c r="FK93" s="560"/>
      <c r="FL93" s="560"/>
      <c r="FM93" s="560"/>
      <c r="FN93" s="560"/>
      <c r="FO93" s="560"/>
      <c r="FP93" s="560"/>
      <c r="FQ93" s="560"/>
      <c r="FR93" s="560"/>
      <c r="FS93" s="560"/>
      <c r="FT93" s="560"/>
      <c r="FU93" s="560"/>
      <c r="FV93" s="560"/>
      <c r="FW93" s="560"/>
      <c r="FX93" s="560"/>
      <c r="FY93" s="560"/>
      <c r="FZ93" s="560"/>
      <c r="GA93" s="560"/>
      <c r="GB93" s="560"/>
      <c r="GC93" s="560"/>
      <c r="GD93" s="560"/>
      <c r="GE93" s="560"/>
      <c r="GF93" s="560"/>
      <c r="GG93" s="560"/>
      <c r="GH93" s="560"/>
      <c r="GI93" s="560"/>
      <c r="GJ93" s="560"/>
      <c r="GK93" s="560"/>
      <c r="GL93" s="560"/>
      <c r="GM93" s="560"/>
      <c r="GN93" s="560"/>
      <c r="GO93" s="560"/>
      <c r="GP93" s="560"/>
      <c r="GQ93" s="560"/>
      <c r="GR93" s="560"/>
      <c r="GS93" s="560"/>
      <c r="GT93" s="560"/>
      <c r="GU93" s="560"/>
      <c r="GV93" s="560"/>
      <c r="GW93" s="560"/>
      <c r="GX93" s="560"/>
      <c r="GY93" s="560"/>
      <c r="GZ93" s="560"/>
      <c r="HA93" s="560"/>
      <c r="HB93" s="560"/>
      <c r="HC93" s="560"/>
      <c r="HD93" s="560"/>
      <c r="HE93" s="560"/>
      <c r="HF93" s="560"/>
      <c r="HG93" s="560"/>
      <c r="HH93" s="560"/>
      <c r="HI93" s="560"/>
      <c r="HJ93" s="560"/>
      <c r="HK93" s="560"/>
      <c r="HL93" s="560"/>
      <c r="HM93" s="560"/>
      <c r="HN93" s="560"/>
      <c r="HO93" s="560"/>
      <c r="HP93" s="560"/>
      <c r="HQ93" s="560"/>
      <c r="HR93" s="560"/>
      <c r="HS93" s="560"/>
      <c r="HT93" s="560"/>
      <c r="HU93" s="560"/>
      <c r="HV93" s="560"/>
    </row>
    <row r="94" spans="1:230" s="20" customFormat="1" ht="13.9" customHeight="1" outlineLevel="1">
      <c r="A94" s="9"/>
      <c r="B94" s="9"/>
      <c r="C94" s="572"/>
      <c r="D94" s="731"/>
      <c r="E94" s="732"/>
      <c r="F94" s="732" t="s">
        <v>932</v>
      </c>
      <c r="G94" s="738"/>
      <c r="H94" s="477"/>
      <c r="I94" s="477"/>
      <c r="J94" s="477"/>
      <c r="K94" s="477"/>
      <c r="L94" s="477"/>
      <c r="M94" s="560"/>
      <c r="N94" s="560"/>
      <c r="O94" s="560"/>
      <c r="P94" s="424"/>
      <c r="Q94" s="424"/>
      <c r="R94" s="424"/>
      <c r="S94" s="424"/>
      <c r="T94" s="424"/>
      <c r="U94" s="424"/>
      <c r="V94" s="424"/>
      <c r="W94" s="424"/>
      <c r="X94" s="424">
        <v>0</v>
      </c>
      <c r="Y94" s="424">
        <v>0</v>
      </c>
      <c r="Z94" s="424" t="e">
        <v>#DIV/0!</v>
      </c>
      <c r="AA94" s="424">
        <v>5.4508610532027933E-3</v>
      </c>
      <c r="AB94" s="424">
        <v>7.2497122483875884E-3</v>
      </c>
      <c r="AC94" s="424">
        <v>1.7534968373695684E-2</v>
      </c>
      <c r="AD94" s="424">
        <v>3.0313721741843359E-2</v>
      </c>
      <c r="AE94" s="424">
        <v>4.704365361481512E-2</v>
      </c>
      <c r="AF94" s="424">
        <v>5.6492352907342017E-2</v>
      </c>
      <c r="AG94" s="424">
        <v>4.7343257871501634E-2</v>
      </c>
      <c r="AH94" s="424">
        <v>4.8994962485211596E-2</v>
      </c>
      <c r="AI94" s="424">
        <v>4.9796717752970038E-2</v>
      </c>
      <c r="AJ94" s="424">
        <v>4.8435318046519606E-2</v>
      </c>
      <c r="AK94" s="424">
        <v>6.4016591845205417E-3</v>
      </c>
      <c r="AL94" s="424">
        <v>0.43788383585006274</v>
      </c>
      <c r="AM94" s="424">
        <v>0.18245209753779096</v>
      </c>
      <c r="AN94" s="424">
        <v>8.0996382666530142E-2</v>
      </c>
      <c r="AO94" s="424">
        <v>-0.14453240196426992</v>
      </c>
      <c r="AP94" s="424">
        <v>-5.1666640050935263E-2</v>
      </c>
      <c r="AQ94" s="560"/>
      <c r="AR94" s="560"/>
      <c r="AS94" s="560"/>
      <c r="AT94" s="560"/>
      <c r="AU94" s="560"/>
      <c r="AV94" s="560"/>
      <c r="AW94" s="560"/>
      <c r="AX94" s="560"/>
      <c r="AY94" s="560"/>
      <c r="AZ94" s="560"/>
      <c r="BA94" s="560"/>
      <c r="BB94" s="560"/>
      <c r="BC94" s="560"/>
      <c r="BD94" s="560"/>
      <c r="BE94" s="560"/>
      <c r="BF94" s="560"/>
      <c r="BG94" s="560"/>
      <c r="BH94" s="560"/>
      <c r="BI94" s="560"/>
      <c r="BJ94" s="560"/>
      <c r="BK94" s="560"/>
      <c r="BL94" s="560"/>
      <c r="BM94" s="560"/>
      <c r="BN94" s="560"/>
      <c r="BO94" s="560"/>
      <c r="BP94" s="560"/>
      <c r="BQ94" s="560"/>
      <c r="BR94" s="560"/>
      <c r="BS94" s="560"/>
      <c r="BT94" s="560"/>
      <c r="BU94" s="560"/>
      <c r="BV94" s="560"/>
      <c r="BW94" s="560"/>
      <c r="BX94" s="560"/>
      <c r="BY94" s="560"/>
      <c r="BZ94" s="560"/>
      <c r="CA94" s="560"/>
      <c r="CB94" s="560"/>
      <c r="CC94" s="560"/>
      <c r="CD94" s="560"/>
      <c r="CE94" s="560"/>
      <c r="CF94" s="560"/>
      <c r="CG94" s="560"/>
      <c r="CH94" s="560"/>
      <c r="CI94" s="560"/>
      <c r="CJ94" s="560"/>
      <c r="CK94" s="560"/>
      <c r="CL94" s="560"/>
      <c r="CM94" s="560"/>
      <c r="CN94" s="560"/>
      <c r="CO94" s="560"/>
      <c r="CP94" s="560"/>
      <c r="CQ94" s="560"/>
      <c r="CR94" s="560"/>
      <c r="CS94" s="560"/>
      <c r="CT94" s="560"/>
      <c r="CU94" s="560"/>
      <c r="CV94" s="560"/>
      <c r="CW94" s="560"/>
      <c r="CX94" s="560"/>
      <c r="CY94" s="560"/>
      <c r="CZ94" s="560"/>
      <c r="DA94" s="560"/>
      <c r="DB94" s="560"/>
      <c r="DC94" s="560"/>
      <c r="DD94" s="560"/>
      <c r="DE94" s="560"/>
      <c r="DF94" s="560"/>
      <c r="DG94" s="560"/>
      <c r="DH94" s="560"/>
      <c r="DI94" s="560"/>
      <c r="DJ94" s="560"/>
      <c r="DK94" s="560"/>
      <c r="DL94" s="560"/>
      <c r="DM94" s="560"/>
      <c r="DN94" s="560"/>
      <c r="DO94" s="560"/>
      <c r="DP94" s="560"/>
      <c r="DQ94" s="560"/>
      <c r="DR94" s="560"/>
      <c r="DS94" s="560"/>
      <c r="DT94" s="560"/>
      <c r="DU94" s="560"/>
      <c r="DV94" s="560"/>
      <c r="DW94" s="560"/>
      <c r="DX94" s="560"/>
      <c r="DY94" s="560"/>
      <c r="DZ94" s="560"/>
      <c r="EA94" s="560"/>
      <c r="EB94" s="560"/>
      <c r="EC94" s="560"/>
      <c r="ED94" s="560"/>
      <c r="EE94" s="560"/>
      <c r="EF94" s="560"/>
      <c r="EG94" s="560"/>
      <c r="EH94" s="560"/>
      <c r="EI94" s="560"/>
      <c r="EJ94" s="560"/>
      <c r="EK94" s="560"/>
      <c r="EL94" s="560"/>
      <c r="EM94" s="560"/>
      <c r="EN94" s="560"/>
      <c r="EO94" s="560"/>
      <c r="EP94" s="560"/>
      <c r="EQ94" s="560"/>
      <c r="ER94" s="560"/>
      <c r="ES94" s="560"/>
      <c r="ET94" s="560"/>
      <c r="EU94" s="560"/>
      <c r="EV94" s="560"/>
      <c r="EW94" s="560"/>
      <c r="EX94" s="560"/>
      <c r="EY94" s="560"/>
      <c r="EZ94" s="560"/>
      <c r="FA94" s="560"/>
      <c r="FB94" s="560"/>
      <c r="FC94" s="560"/>
      <c r="FD94" s="560"/>
      <c r="FE94" s="560"/>
      <c r="FF94" s="560"/>
      <c r="FG94" s="560"/>
      <c r="FH94" s="560"/>
      <c r="FI94" s="560"/>
      <c r="FJ94" s="560"/>
      <c r="FK94" s="560"/>
      <c r="FL94" s="560"/>
      <c r="FM94" s="560"/>
      <c r="FN94" s="560"/>
      <c r="FO94" s="560"/>
      <c r="FP94" s="560"/>
      <c r="FQ94" s="560"/>
      <c r="FR94" s="560"/>
      <c r="FS94" s="560"/>
      <c r="FT94" s="560"/>
      <c r="FU94" s="560"/>
      <c r="FV94" s="560"/>
      <c r="FW94" s="560"/>
      <c r="FX94" s="560"/>
      <c r="FY94" s="560"/>
      <c r="FZ94" s="560"/>
      <c r="GA94" s="560"/>
      <c r="GB94" s="560"/>
      <c r="GC94" s="560"/>
      <c r="GD94" s="560"/>
      <c r="GE94" s="560"/>
      <c r="GF94" s="560"/>
      <c r="GG94" s="560"/>
      <c r="GH94" s="560"/>
      <c r="GI94" s="560"/>
      <c r="GJ94" s="560"/>
      <c r="GK94" s="560"/>
      <c r="GL94" s="560"/>
      <c r="GM94" s="560"/>
      <c r="GN94" s="560"/>
      <c r="GO94" s="560"/>
      <c r="GP94" s="560"/>
      <c r="GQ94" s="560"/>
      <c r="GR94" s="560"/>
      <c r="GS94" s="560"/>
      <c r="GT94" s="560"/>
      <c r="GU94" s="560"/>
      <c r="GV94" s="560"/>
      <c r="GW94" s="560"/>
      <c r="GX94" s="560"/>
      <c r="GY94" s="560"/>
      <c r="GZ94" s="560"/>
      <c r="HA94" s="560"/>
      <c r="HB94" s="560"/>
      <c r="HC94" s="560"/>
      <c r="HD94" s="560"/>
      <c r="HE94" s="560"/>
      <c r="HF94" s="560"/>
      <c r="HG94" s="560"/>
      <c r="HH94" s="560"/>
      <c r="HI94" s="560"/>
      <c r="HJ94" s="560"/>
      <c r="HK94" s="560"/>
      <c r="HL94" s="560"/>
      <c r="HM94" s="560"/>
      <c r="HN94" s="560"/>
      <c r="HO94" s="560"/>
      <c r="HP94" s="560"/>
      <c r="HQ94" s="560"/>
      <c r="HR94" s="560"/>
      <c r="HS94" s="560"/>
      <c r="HT94" s="560"/>
      <c r="HU94" s="560"/>
      <c r="HV94" s="560"/>
    </row>
    <row r="95" spans="1:230" s="82" customFormat="1" ht="13.9" customHeight="1" outlineLevel="1">
      <c r="A95" s="747"/>
      <c r="B95" s="747"/>
      <c r="C95" s="753"/>
      <c r="D95" s="754"/>
      <c r="E95" s="729"/>
      <c r="F95" s="729" t="s">
        <v>933</v>
      </c>
      <c r="G95" s="741"/>
      <c r="H95" s="519"/>
      <c r="I95" s="519"/>
      <c r="J95" s="519"/>
      <c r="K95" s="519"/>
      <c r="L95" s="519"/>
      <c r="M95" s="755"/>
      <c r="N95" s="757">
        <v>0</v>
      </c>
      <c r="O95" s="757">
        <v>0</v>
      </c>
      <c r="P95" s="757">
        <v>0.02</v>
      </c>
      <c r="Q95" s="757">
        <v>4.3999999999999997E-2</v>
      </c>
      <c r="R95" s="757">
        <v>1.6E-2</v>
      </c>
      <c r="S95" s="757">
        <v>3.4000000000000002E-2</v>
      </c>
      <c r="T95" s="757">
        <v>5.8000000000000003E-2</v>
      </c>
      <c r="U95" s="757">
        <v>0.14299999999999999</v>
      </c>
      <c r="V95" s="757">
        <v>0.19700000000000001</v>
      </c>
      <c r="W95" s="758">
        <v>7.4999999999999997E-2</v>
      </c>
      <c r="X95" s="758">
        <v>7.4999999999999997E-2</v>
      </c>
      <c r="Y95" s="758">
        <v>0.05</v>
      </c>
      <c r="Z95" s="758">
        <v>0.05</v>
      </c>
      <c r="AA95" s="759">
        <v>1.0396948288513426E-2</v>
      </c>
      <c r="AB95" s="759">
        <v>9.7019210479738875E-3</v>
      </c>
      <c r="AC95" s="759">
        <v>2.9731010876221962E-2</v>
      </c>
      <c r="AD95" s="759">
        <v>3.0414967190530561E-2</v>
      </c>
      <c r="AE95" s="759">
        <v>5.0190515602771969E-2</v>
      </c>
      <c r="AF95" s="759">
        <v>5.0362258533846224E-2</v>
      </c>
      <c r="AG95" s="759">
        <v>4.9673985201569251E-2</v>
      </c>
      <c r="AH95" s="759">
        <v>4.9648467336135108E-2</v>
      </c>
      <c r="AI95" s="759">
        <v>5.0313065476385421E-2</v>
      </c>
      <c r="AJ95" s="759">
        <v>4.9652420552365149E-2</v>
      </c>
      <c r="AK95" s="759">
        <v>5.867485842646538E-3</v>
      </c>
      <c r="AL95" s="759">
        <v>0.43913237012188788</v>
      </c>
      <c r="AM95" s="759">
        <v>0.1832197801633185</v>
      </c>
      <c r="AN95" s="759">
        <v>8.1710329427070655E-2</v>
      </c>
      <c r="AO95" s="759">
        <v>-0.14407978534876431</v>
      </c>
      <c r="AP95" s="759">
        <v>-5.2874559318983383E-2</v>
      </c>
      <c r="AQ95" s="755"/>
      <c r="AR95" s="755"/>
      <c r="AS95" s="755"/>
      <c r="AT95" s="755"/>
      <c r="AU95" s="755"/>
      <c r="AV95" s="755"/>
      <c r="AW95" s="755"/>
      <c r="AX95" s="755"/>
      <c r="AY95" s="755"/>
      <c r="AZ95" s="755"/>
      <c r="BA95" s="755"/>
      <c r="BB95" s="755"/>
      <c r="BC95" s="755"/>
      <c r="BD95" s="755"/>
      <c r="BE95" s="755"/>
      <c r="BF95" s="755"/>
      <c r="BG95" s="755"/>
      <c r="BH95" s="755"/>
      <c r="BI95" s="755"/>
      <c r="BJ95" s="755"/>
      <c r="BK95" s="755"/>
      <c r="BL95" s="755"/>
      <c r="BM95" s="755"/>
      <c r="BN95" s="755"/>
      <c r="BO95" s="755"/>
      <c r="BP95" s="755"/>
      <c r="BQ95" s="755"/>
      <c r="BR95" s="755"/>
      <c r="BS95" s="755"/>
      <c r="BT95" s="755"/>
      <c r="BU95" s="755"/>
      <c r="BV95" s="755"/>
      <c r="BW95" s="755"/>
      <c r="BX95" s="755"/>
      <c r="BY95" s="755"/>
      <c r="BZ95" s="755"/>
      <c r="CA95" s="755"/>
      <c r="CB95" s="755"/>
      <c r="CC95" s="755"/>
      <c r="CD95" s="755"/>
      <c r="CE95" s="755"/>
      <c r="CF95" s="755"/>
      <c r="CG95" s="755"/>
      <c r="CH95" s="755"/>
      <c r="CI95" s="755"/>
      <c r="CJ95" s="755"/>
      <c r="CK95" s="755"/>
      <c r="CL95" s="755"/>
      <c r="CM95" s="755"/>
      <c r="CN95" s="755"/>
      <c r="CO95" s="755"/>
      <c r="CP95" s="755"/>
      <c r="CQ95" s="755"/>
      <c r="CR95" s="755"/>
      <c r="CS95" s="755"/>
      <c r="CT95" s="755"/>
      <c r="CU95" s="755"/>
      <c r="CV95" s="755"/>
      <c r="CW95" s="755"/>
      <c r="CX95" s="755"/>
      <c r="CY95" s="755"/>
      <c r="CZ95" s="755"/>
      <c r="DA95" s="755"/>
      <c r="DB95" s="755"/>
      <c r="DC95" s="755"/>
      <c r="DD95" s="755"/>
      <c r="DE95" s="755"/>
      <c r="DF95" s="755"/>
      <c r="DG95" s="755"/>
      <c r="DH95" s="755"/>
      <c r="DI95" s="755"/>
      <c r="DJ95" s="755"/>
      <c r="DK95" s="755"/>
      <c r="DL95" s="755"/>
      <c r="DM95" s="755"/>
      <c r="DN95" s="755"/>
      <c r="DO95" s="755"/>
      <c r="DP95" s="755"/>
      <c r="DQ95" s="755"/>
      <c r="DR95" s="755"/>
      <c r="DS95" s="755"/>
      <c r="DT95" s="755"/>
      <c r="DU95" s="755"/>
      <c r="DV95" s="755"/>
      <c r="DW95" s="755"/>
      <c r="DX95" s="755"/>
      <c r="DY95" s="755"/>
      <c r="DZ95" s="755"/>
      <c r="EA95" s="755"/>
      <c r="EB95" s="755"/>
      <c r="EC95" s="755"/>
      <c r="ED95" s="755"/>
      <c r="EE95" s="755"/>
      <c r="EF95" s="755"/>
      <c r="EG95" s="755"/>
      <c r="EH95" s="755"/>
      <c r="EI95" s="755"/>
      <c r="EJ95" s="755"/>
      <c r="EK95" s="755"/>
      <c r="EL95" s="755"/>
      <c r="EM95" s="755"/>
      <c r="EN95" s="755"/>
      <c r="EO95" s="755"/>
      <c r="EP95" s="755"/>
      <c r="EQ95" s="755"/>
      <c r="ER95" s="755"/>
      <c r="ES95" s="755"/>
      <c r="ET95" s="755"/>
      <c r="EU95" s="755"/>
      <c r="EV95" s="755"/>
      <c r="EW95" s="755"/>
      <c r="EX95" s="755"/>
      <c r="EY95" s="755"/>
      <c r="EZ95" s="755"/>
      <c r="FA95" s="755"/>
      <c r="FB95" s="755"/>
      <c r="FC95" s="755"/>
      <c r="FD95" s="755"/>
      <c r="FE95" s="755"/>
      <c r="FF95" s="755"/>
      <c r="FG95" s="755"/>
      <c r="FH95" s="755"/>
      <c r="FI95" s="755"/>
      <c r="FJ95" s="755"/>
      <c r="FK95" s="755"/>
      <c r="FL95" s="755"/>
      <c r="FM95" s="755"/>
      <c r="FN95" s="755"/>
      <c r="FO95" s="755"/>
      <c r="FP95" s="755"/>
      <c r="FQ95" s="755"/>
      <c r="FR95" s="755"/>
      <c r="FS95" s="755"/>
      <c r="FT95" s="755"/>
      <c r="FU95" s="755"/>
      <c r="FV95" s="755"/>
      <c r="FW95" s="755"/>
      <c r="FX95" s="755"/>
      <c r="FY95" s="755"/>
      <c r="FZ95" s="755"/>
      <c r="GA95" s="755"/>
      <c r="GB95" s="755"/>
      <c r="GC95" s="755"/>
      <c r="GD95" s="755"/>
      <c r="GE95" s="755"/>
      <c r="GF95" s="755"/>
      <c r="GG95" s="755"/>
      <c r="GH95" s="755"/>
      <c r="GI95" s="755"/>
      <c r="GJ95" s="755"/>
      <c r="GK95" s="755"/>
      <c r="GL95" s="755"/>
      <c r="GM95" s="755"/>
      <c r="GN95" s="755"/>
      <c r="GO95" s="755"/>
      <c r="GP95" s="755"/>
      <c r="GQ95" s="755"/>
      <c r="GR95" s="755"/>
      <c r="GS95" s="755"/>
      <c r="GT95" s="755"/>
      <c r="GU95" s="755"/>
      <c r="GV95" s="755"/>
      <c r="GW95" s="755"/>
      <c r="GX95" s="755"/>
      <c r="GY95" s="755"/>
      <c r="GZ95" s="755"/>
      <c r="HA95" s="755"/>
      <c r="HB95" s="755"/>
      <c r="HC95" s="755"/>
      <c r="HD95" s="755"/>
      <c r="HE95" s="755"/>
      <c r="HF95" s="755"/>
      <c r="HG95" s="755"/>
      <c r="HH95" s="755"/>
      <c r="HI95" s="755"/>
      <c r="HJ95" s="755"/>
      <c r="HK95" s="755"/>
      <c r="HL95" s="755"/>
      <c r="HM95" s="755"/>
      <c r="HN95" s="755"/>
      <c r="HO95" s="755"/>
      <c r="HP95" s="755"/>
      <c r="HQ95" s="755"/>
      <c r="HR95" s="755"/>
      <c r="HS95" s="755"/>
      <c r="HT95" s="755"/>
      <c r="HU95" s="755"/>
      <c r="HV95" s="755"/>
    </row>
    <row r="96" spans="1:230" s="20" customFormat="1" ht="13.9" customHeight="1">
      <c r="A96" s="9"/>
      <c r="B96" s="9"/>
      <c r="C96" s="572"/>
      <c r="D96" s="729" t="s">
        <v>663</v>
      </c>
      <c r="E96" s="729"/>
      <c r="F96" s="729"/>
      <c r="G96" s="729"/>
      <c r="H96" s="477"/>
      <c r="I96" s="477"/>
      <c r="J96" s="477"/>
      <c r="K96" s="477"/>
      <c r="L96" s="477"/>
      <c r="M96" s="560"/>
      <c r="N96" s="730"/>
      <c r="O96" s="730"/>
      <c r="P96" s="730"/>
      <c r="Q96" s="730"/>
      <c r="R96" s="730"/>
      <c r="S96" s="730"/>
      <c r="T96" s="730"/>
      <c r="U96" s="730"/>
      <c r="V96" s="730"/>
      <c r="W96" s="730"/>
      <c r="X96" s="730"/>
      <c r="Y96" s="730"/>
      <c r="Z96" s="730"/>
      <c r="AA96" s="730"/>
      <c r="AB96" s="730"/>
      <c r="AC96" s="730"/>
      <c r="AD96" s="730"/>
      <c r="AE96" s="730"/>
      <c r="AF96" s="730"/>
      <c r="AG96" s="730"/>
      <c r="AH96" s="730"/>
      <c r="AI96" s="730"/>
      <c r="AJ96" s="730"/>
      <c r="AK96" s="730"/>
      <c r="AL96" s="730"/>
      <c r="AM96" s="730"/>
      <c r="AN96" s="730"/>
      <c r="AO96" s="730"/>
      <c r="AP96" s="730"/>
    </row>
    <row r="97" spans="1:230" s="20" customFormat="1" ht="13.9" customHeight="1">
      <c r="A97" s="9"/>
      <c r="B97" s="9"/>
      <c r="C97" s="572"/>
      <c r="D97" s="731"/>
      <c r="E97" s="729" t="s">
        <v>80</v>
      </c>
      <c r="F97" s="745"/>
      <c r="G97" s="745"/>
      <c r="H97" s="477" t="s">
        <v>934</v>
      </c>
      <c r="I97" s="739"/>
      <c r="J97" s="739"/>
      <c r="K97" s="739"/>
      <c r="L97" s="739"/>
      <c r="M97" s="739"/>
      <c r="N97" s="734"/>
      <c r="O97" s="734"/>
      <c r="P97" s="734"/>
      <c r="Q97" s="734"/>
      <c r="R97" s="734"/>
      <c r="S97" s="734"/>
      <c r="T97" s="734"/>
      <c r="U97" s="734"/>
      <c r="V97" s="734"/>
      <c r="W97" s="734"/>
      <c r="X97" s="734"/>
      <c r="Y97" s="734"/>
      <c r="Z97" s="734"/>
      <c r="AA97" s="734"/>
      <c r="AB97" s="734"/>
      <c r="AC97" s="734"/>
      <c r="AD97" s="734"/>
      <c r="AE97" s="734"/>
      <c r="AF97" s="734"/>
      <c r="AG97" s="734"/>
      <c r="AH97" s="734"/>
      <c r="AI97" s="734"/>
      <c r="AJ97" s="734"/>
      <c r="AK97" s="734"/>
      <c r="AL97" s="734"/>
      <c r="AM97" s="734"/>
      <c r="AN97" s="734"/>
      <c r="AO97" s="734"/>
      <c r="AP97" s="734"/>
    </row>
    <row r="98" spans="1:230" s="704" customFormat="1" ht="13.9" customHeight="1">
      <c r="A98" s="9"/>
      <c r="B98" s="9"/>
      <c r="C98" s="572"/>
      <c r="D98" s="731"/>
      <c r="E98" s="731"/>
      <c r="F98" s="732" t="s">
        <v>833</v>
      </c>
      <c r="G98" s="733"/>
      <c r="H98" s="477" t="s">
        <v>935</v>
      </c>
      <c r="I98" s="760"/>
      <c r="J98" s="760"/>
      <c r="K98" s="760"/>
      <c r="L98" s="760"/>
      <c r="M98" s="760"/>
      <c r="N98" s="760"/>
      <c r="O98" s="739">
        <v>6100</v>
      </c>
      <c r="P98" s="739">
        <v>6100</v>
      </c>
      <c r="Q98" s="739">
        <v>6800</v>
      </c>
      <c r="R98" s="739">
        <v>6800</v>
      </c>
      <c r="S98" s="739">
        <v>6800</v>
      </c>
      <c r="T98" s="739">
        <v>6800</v>
      </c>
      <c r="U98" s="739">
        <v>6800</v>
      </c>
      <c r="V98" s="761">
        <v>7200</v>
      </c>
      <c r="W98" s="761">
        <v>7200</v>
      </c>
      <c r="X98" s="761">
        <v>7400</v>
      </c>
      <c r="Y98" s="761">
        <v>6400</v>
      </c>
      <c r="Z98" s="761">
        <v>8600</v>
      </c>
      <c r="AA98" s="762">
        <v>9900</v>
      </c>
      <c r="AB98" s="762">
        <v>9800</v>
      </c>
      <c r="AC98" s="762">
        <v>9900</v>
      </c>
      <c r="AD98" s="762">
        <v>10200</v>
      </c>
      <c r="AE98" s="762">
        <v>11100</v>
      </c>
      <c r="AF98" s="762">
        <v>11300</v>
      </c>
      <c r="AG98" s="762">
        <v>11300</v>
      </c>
      <c r="AH98" s="762">
        <v>11600</v>
      </c>
      <c r="AI98" s="762">
        <v>11800</v>
      </c>
      <c r="AJ98" s="762">
        <v>12000</v>
      </c>
      <c r="AK98" s="762">
        <v>11600</v>
      </c>
      <c r="AL98" s="762">
        <v>21300</v>
      </c>
      <c r="AM98" s="762">
        <v>22600</v>
      </c>
      <c r="AN98" s="762">
        <v>23700</v>
      </c>
      <c r="AO98" s="762">
        <v>23200</v>
      </c>
      <c r="AP98" s="762">
        <v>26600</v>
      </c>
      <c r="AQ98" s="20"/>
      <c r="AR98" s="20"/>
      <c r="AS98" s="20"/>
      <c r="AT98" s="20"/>
      <c r="AU98" s="20"/>
      <c r="AV98" s="20"/>
      <c r="AW98" s="20"/>
      <c r="AX98" s="20"/>
      <c r="AY98" s="20"/>
      <c r="AZ98" s="20"/>
      <c r="BA98" s="20"/>
      <c r="BB98" s="20"/>
      <c r="BC98" s="20"/>
      <c r="BD98" s="20"/>
      <c r="BE98" s="20"/>
      <c r="BF98" s="20"/>
      <c r="BG98" s="20"/>
      <c r="BH98" s="20"/>
      <c r="BI98" s="20"/>
      <c r="BJ98" s="20"/>
      <c r="BK98" s="20"/>
      <c r="BL98" s="20"/>
      <c r="BM98" s="20"/>
      <c r="BN98" s="20"/>
      <c r="BO98" s="20"/>
      <c r="BP98" s="20"/>
      <c r="BQ98" s="20"/>
      <c r="BR98" s="20"/>
      <c r="BS98" s="20"/>
      <c r="BT98" s="20"/>
      <c r="BU98" s="20"/>
      <c r="BV98" s="20"/>
      <c r="BW98" s="20"/>
      <c r="BX98" s="20"/>
      <c r="BY98" s="20"/>
      <c r="BZ98" s="20"/>
      <c r="CA98" s="20"/>
      <c r="CB98" s="20"/>
      <c r="CC98" s="20"/>
      <c r="CD98" s="20"/>
      <c r="CE98" s="20"/>
      <c r="CF98" s="20"/>
      <c r="CG98" s="20"/>
      <c r="CH98" s="20"/>
      <c r="CI98" s="20"/>
      <c r="CJ98" s="20"/>
      <c r="CK98" s="20"/>
      <c r="CL98" s="20"/>
      <c r="CM98" s="20"/>
      <c r="CN98" s="20"/>
      <c r="CO98" s="20"/>
      <c r="CP98" s="20"/>
      <c r="CQ98" s="20"/>
      <c r="CR98" s="20"/>
      <c r="CS98" s="20"/>
      <c r="CT98" s="20"/>
      <c r="CU98" s="20"/>
      <c r="CV98" s="20"/>
      <c r="CW98" s="20"/>
      <c r="CX98" s="20"/>
      <c r="CY98" s="20"/>
      <c r="CZ98" s="20"/>
      <c r="DA98" s="20"/>
      <c r="DB98" s="20"/>
      <c r="DC98" s="20"/>
      <c r="DD98" s="20"/>
      <c r="DE98" s="20"/>
      <c r="DF98" s="20"/>
      <c r="DG98" s="20"/>
      <c r="DH98" s="20"/>
      <c r="DI98" s="20"/>
      <c r="DJ98" s="20"/>
      <c r="DK98" s="20"/>
      <c r="DL98" s="20"/>
      <c r="DM98" s="20"/>
      <c r="DN98" s="20"/>
      <c r="DO98" s="20"/>
      <c r="DP98" s="20"/>
      <c r="DQ98" s="20"/>
      <c r="DR98" s="20"/>
      <c r="DS98" s="20"/>
      <c r="DT98" s="20"/>
      <c r="DU98" s="20"/>
      <c r="DV98" s="20"/>
      <c r="DW98" s="20"/>
      <c r="DX98" s="20"/>
      <c r="DY98" s="20"/>
      <c r="DZ98" s="20"/>
      <c r="EA98" s="20"/>
      <c r="EB98" s="20"/>
      <c r="EC98" s="20"/>
      <c r="ED98" s="20"/>
      <c r="EE98" s="20"/>
      <c r="EF98" s="20"/>
      <c r="EG98" s="20"/>
      <c r="EH98" s="20"/>
      <c r="EI98" s="20"/>
      <c r="EJ98" s="20"/>
      <c r="EK98" s="20"/>
      <c r="EL98" s="20"/>
      <c r="EM98" s="20"/>
      <c r="EN98" s="20"/>
      <c r="EO98" s="20"/>
      <c r="EP98" s="20"/>
      <c r="EQ98" s="20"/>
      <c r="ER98" s="20"/>
      <c r="ES98" s="20"/>
      <c r="ET98" s="20"/>
      <c r="EU98" s="20"/>
      <c r="EV98" s="20"/>
      <c r="EW98" s="20"/>
      <c r="EX98" s="20"/>
      <c r="EY98" s="20"/>
      <c r="EZ98" s="20"/>
      <c r="FA98" s="20"/>
      <c r="FB98" s="20"/>
      <c r="FC98" s="20"/>
      <c r="FD98" s="20"/>
      <c r="FE98" s="20"/>
      <c r="FF98" s="20"/>
      <c r="FG98" s="20"/>
      <c r="FH98" s="20"/>
      <c r="FI98" s="20"/>
      <c r="FJ98" s="20"/>
      <c r="FK98" s="20"/>
      <c r="FL98" s="20"/>
      <c r="FM98" s="20"/>
      <c r="FN98" s="20"/>
      <c r="FO98" s="20"/>
      <c r="FP98" s="20"/>
      <c r="FQ98" s="20"/>
      <c r="FR98" s="20"/>
      <c r="FS98" s="20"/>
      <c r="FT98" s="20"/>
      <c r="FU98" s="20"/>
      <c r="FV98" s="20"/>
      <c r="FW98" s="20"/>
      <c r="FX98" s="20"/>
      <c r="FY98" s="20"/>
      <c r="FZ98" s="20"/>
      <c r="GA98" s="20"/>
      <c r="GB98" s="20"/>
      <c r="GC98" s="20"/>
      <c r="GD98" s="20"/>
      <c r="GE98" s="20"/>
      <c r="GF98" s="20"/>
      <c r="GG98" s="20"/>
      <c r="GH98" s="20"/>
      <c r="GI98" s="20"/>
      <c r="GJ98" s="20"/>
      <c r="GK98" s="20"/>
      <c r="GL98" s="20"/>
      <c r="GM98" s="20"/>
      <c r="GN98" s="20"/>
      <c r="GO98" s="20"/>
      <c r="GP98" s="20"/>
      <c r="GQ98" s="20"/>
      <c r="GR98" s="20"/>
      <c r="GS98" s="20"/>
      <c r="GT98" s="20"/>
      <c r="GU98" s="20"/>
      <c r="GV98" s="20"/>
      <c r="GW98" s="20"/>
      <c r="GX98" s="20"/>
      <c r="GY98" s="20"/>
      <c r="GZ98" s="20"/>
      <c r="HA98" s="20"/>
      <c r="HB98" s="20"/>
      <c r="HC98" s="20"/>
      <c r="HD98" s="20"/>
      <c r="HE98" s="20"/>
      <c r="HF98" s="20"/>
      <c r="HG98" s="20"/>
      <c r="HH98" s="20"/>
      <c r="HI98" s="20"/>
      <c r="HJ98" s="20"/>
      <c r="HK98" s="20"/>
      <c r="HL98" s="20"/>
      <c r="HM98" s="20"/>
      <c r="HN98" s="20"/>
      <c r="HO98" s="20"/>
      <c r="HP98" s="20"/>
      <c r="HQ98" s="20"/>
      <c r="HR98" s="20"/>
      <c r="HS98" s="20"/>
      <c r="HT98" s="20"/>
      <c r="HU98" s="20"/>
      <c r="HV98" s="20"/>
    </row>
    <row r="99" spans="1:230" s="704" customFormat="1" ht="13.9" customHeight="1">
      <c r="A99" s="9"/>
      <c r="B99" s="9"/>
      <c r="C99" s="572"/>
      <c r="D99" s="731"/>
      <c r="E99" s="731"/>
      <c r="F99" s="732"/>
      <c r="G99" s="733" t="s">
        <v>936</v>
      </c>
      <c r="H99" s="477"/>
      <c r="I99" s="760"/>
      <c r="J99" s="760"/>
      <c r="K99" s="760"/>
      <c r="L99" s="760"/>
      <c r="M99" s="760"/>
      <c r="N99" s="760"/>
      <c r="O99" s="739"/>
      <c r="P99" s="739"/>
      <c r="Q99" s="739">
        <v>700</v>
      </c>
      <c r="R99" s="739">
        <v>0</v>
      </c>
      <c r="S99" s="739">
        <v>0</v>
      </c>
      <c r="T99" s="739">
        <v>0</v>
      </c>
      <c r="U99" s="739">
        <v>0</v>
      </c>
      <c r="V99" s="739">
        <v>400</v>
      </c>
      <c r="W99" s="739">
        <v>0</v>
      </c>
      <c r="X99" s="739">
        <v>200</v>
      </c>
      <c r="Y99" s="739">
        <v>-1000</v>
      </c>
      <c r="Z99" s="739">
        <v>2200</v>
      </c>
      <c r="AA99" s="739">
        <v>1300</v>
      </c>
      <c r="AB99" s="739">
        <v>-100</v>
      </c>
      <c r="AC99" s="739">
        <v>100</v>
      </c>
      <c r="AD99" s="739">
        <v>300</v>
      </c>
      <c r="AE99" s="739">
        <v>900</v>
      </c>
      <c r="AF99" s="739">
        <v>200</v>
      </c>
      <c r="AG99" s="739">
        <v>0</v>
      </c>
      <c r="AH99" s="739">
        <v>300</v>
      </c>
      <c r="AI99" s="739">
        <v>200</v>
      </c>
      <c r="AJ99" s="739">
        <v>200</v>
      </c>
      <c r="AK99" s="739">
        <v>-400</v>
      </c>
      <c r="AL99" s="739">
        <v>9700</v>
      </c>
      <c r="AM99" s="739">
        <v>1300</v>
      </c>
      <c r="AN99" s="739">
        <v>1100</v>
      </c>
      <c r="AO99" s="739">
        <v>-500</v>
      </c>
      <c r="AP99" s="739">
        <v>3400</v>
      </c>
      <c r="AQ99" s="20"/>
      <c r="AR99" s="20"/>
      <c r="AS99" s="20"/>
      <c r="AT99" s="20"/>
      <c r="AU99" s="20"/>
      <c r="AV99" s="20"/>
      <c r="AW99" s="20"/>
      <c r="AX99" s="20"/>
      <c r="AY99" s="20"/>
      <c r="AZ99" s="20"/>
      <c r="BA99" s="20"/>
      <c r="BB99" s="20"/>
      <c r="BC99" s="20"/>
      <c r="BD99" s="20"/>
      <c r="BE99" s="20"/>
      <c r="BF99" s="20"/>
      <c r="BG99" s="20"/>
      <c r="BH99" s="20"/>
      <c r="BI99" s="20"/>
      <c r="BJ99" s="20"/>
      <c r="BK99" s="20"/>
      <c r="BL99" s="20"/>
      <c r="BM99" s="20"/>
      <c r="BN99" s="20"/>
      <c r="BO99" s="20"/>
      <c r="BP99" s="20"/>
      <c r="BQ99" s="20"/>
      <c r="BR99" s="20"/>
      <c r="BS99" s="20"/>
      <c r="BT99" s="20"/>
      <c r="BU99" s="20"/>
      <c r="BV99" s="20"/>
      <c r="BW99" s="20"/>
      <c r="BX99" s="20"/>
      <c r="BY99" s="20"/>
      <c r="BZ99" s="20"/>
      <c r="CA99" s="20"/>
      <c r="CB99" s="20"/>
      <c r="CC99" s="20"/>
      <c r="CD99" s="20"/>
      <c r="CE99" s="20"/>
      <c r="CF99" s="20"/>
      <c r="CG99" s="20"/>
      <c r="CH99" s="20"/>
      <c r="CI99" s="20"/>
      <c r="CJ99" s="20"/>
      <c r="CK99" s="20"/>
      <c r="CL99" s="20"/>
      <c r="CM99" s="20"/>
      <c r="CN99" s="20"/>
      <c r="CO99" s="20"/>
      <c r="CP99" s="20"/>
      <c r="CQ99" s="20"/>
      <c r="CR99" s="20"/>
      <c r="CS99" s="20"/>
      <c r="CT99" s="20"/>
      <c r="CU99" s="20"/>
      <c r="CV99" s="20"/>
      <c r="CW99" s="20"/>
      <c r="CX99" s="20"/>
      <c r="CY99" s="20"/>
      <c r="CZ99" s="20"/>
      <c r="DA99" s="20"/>
      <c r="DB99" s="20"/>
      <c r="DC99" s="20"/>
      <c r="DD99" s="20"/>
      <c r="DE99" s="20"/>
      <c r="DF99" s="20"/>
      <c r="DG99" s="20"/>
      <c r="DH99" s="20"/>
      <c r="DI99" s="20"/>
      <c r="DJ99" s="20"/>
      <c r="DK99" s="20"/>
      <c r="DL99" s="20"/>
      <c r="DM99" s="20"/>
      <c r="DN99" s="20"/>
      <c r="DO99" s="20"/>
      <c r="DP99" s="20"/>
      <c r="DQ99" s="20"/>
      <c r="DR99" s="20"/>
      <c r="DS99" s="20"/>
      <c r="DT99" s="20"/>
      <c r="DU99" s="20"/>
      <c r="DV99" s="20"/>
      <c r="DW99" s="20"/>
      <c r="DX99" s="20"/>
      <c r="DY99" s="20"/>
      <c r="DZ99" s="20"/>
      <c r="EA99" s="20"/>
      <c r="EB99" s="20"/>
      <c r="EC99" s="20"/>
      <c r="ED99" s="20"/>
      <c r="EE99" s="20"/>
      <c r="EF99" s="20"/>
      <c r="EG99" s="20"/>
      <c r="EH99" s="20"/>
      <c r="EI99" s="20"/>
      <c r="EJ99" s="20"/>
      <c r="EK99" s="20"/>
      <c r="EL99" s="20"/>
      <c r="EM99" s="20"/>
      <c r="EN99" s="20"/>
      <c r="EO99" s="20"/>
      <c r="EP99" s="20"/>
      <c r="EQ99" s="20"/>
      <c r="ER99" s="20"/>
      <c r="ES99" s="20"/>
      <c r="ET99" s="20"/>
      <c r="EU99" s="20"/>
      <c r="EV99" s="20"/>
      <c r="EW99" s="20"/>
      <c r="EX99" s="20"/>
      <c r="EY99" s="20"/>
      <c r="EZ99" s="20"/>
      <c r="FA99" s="20"/>
      <c r="FB99" s="20"/>
      <c r="FC99" s="20"/>
      <c r="FD99" s="20"/>
      <c r="FE99" s="20"/>
      <c r="FF99" s="20"/>
      <c r="FG99" s="20"/>
      <c r="FH99" s="20"/>
      <c r="FI99" s="20"/>
      <c r="FJ99" s="20"/>
      <c r="FK99" s="20"/>
      <c r="FL99" s="20"/>
      <c r="FM99" s="20"/>
      <c r="FN99" s="20"/>
      <c r="FO99" s="20"/>
      <c r="FP99" s="20"/>
      <c r="FQ99" s="20"/>
      <c r="FR99" s="20"/>
      <c r="FS99" s="20"/>
      <c r="FT99" s="20"/>
      <c r="FU99" s="20"/>
      <c r="FV99" s="20"/>
      <c r="FW99" s="20"/>
      <c r="FX99" s="20"/>
      <c r="FY99" s="20"/>
      <c r="FZ99" s="20"/>
      <c r="GA99" s="20"/>
      <c r="GB99" s="20"/>
      <c r="GC99" s="20"/>
      <c r="GD99" s="20"/>
      <c r="GE99" s="20"/>
      <c r="GF99" s="20"/>
      <c r="GG99" s="20"/>
      <c r="GH99" s="20"/>
      <c r="GI99" s="20"/>
      <c r="GJ99" s="20"/>
      <c r="GK99" s="20"/>
      <c r="GL99" s="20"/>
      <c r="GM99" s="20"/>
      <c r="GN99" s="20"/>
      <c r="GO99" s="20"/>
      <c r="GP99" s="20"/>
      <c r="GQ99" s="20"/>
      <c r="GR99" s="20"/>
      <c r="GS99" s="20"/>
      <c r="GT99" s="20"/>
      <c r="GU99" s="20"/>
      <c r="GV99" s="20"/>
      <c r="GW99" s="20"/>
      <c r="GX99" s="20"/>
      <c r="GY99" s="20"/>
      <c r="GZ99" s="20"/>
      <c r="HA99" s="20"/>
      <c r="HB99" s="20"/>
      <c r="HC99" s="20"/>
      <c r="HD99" s="20"/>
      <c r="HE99" s="20"/>
      <c r="HF99" s="20"/>
      <c r="HG99" s="20"/>
      <c r="HH99" s="20"/>
      <c r="HI99" s="20"/>
      <c r="HJ99" s="20"/>
      <c r="HK99" s="20"/>
      <c r="HL99" s="20"/>
      <c r="HM99" s="20"/>
      <c r="HN99" s="20"/>
      <c r="HO99" s="20"/>
      <c r="HP99" s="20"/>
      <c r="HQ99" s="20"/>
      <c r="HR99" s="20"/>
      <c r="HS99" s="20"/>
      <c r="HT99" s="20"/>
      <c r="HU99" s="20"/>
      <c r="HV99" s="20"/>
    </row>
    <row r="100" spans="1:230" s="20" customFormat="1" ht="13.9" customHeight="1">
      <c r="A100" s="9"/>
      <c r="B100" s="9"/>
      <c r="C100" s="572"/>
      <c r="D100" s="731"/>
      <c r="E100" s="731"/>
      <c r="F100" s="732" t="s">
        <v>937</v>
      </c>
      <c r="G100" s="733"/>
      <c r="H100" s="477"/>
      <c r="I100" s="760"/>
      <c r="J100" s="760"/>
      <c r="K100" s="760"/>
      <c r="L100" s="760"/>
      <c r="M100" s="760"/>
      <c r="N100" s="760"/>
      <c r="O100" s="763">
        <v>2599.6999999999998</v>
      </c>
      <c r="P100" s="763">
        <v>5027</v>
      </c>
      <c r="Q100" s="763">
        <v>4679</v>
      </c>
      <c r="R100" s="763">
        <v>4815</v>
      </c>
      <c r="S100" s="763">
        <v>4763.8999999999996</v>
      </c>
      <c r="T100" s="763">
        <v>4847</v>
      </c>
      <c r="U100" s="477">
        <v>4766.8</v>
      </c>
      <c r="V100" s="477">
        <v>4787.8</v>
      </c>
      <c r="W100" s="477">
        <v>4759.5</v>
      </c>
      <c r="X100" s="764">
        <v>4759.5</v>
      </c>
      <c r="Y100" s="477">
        <v>4002.3</v>
      </c>
      <c r="Z100" s="477">
        <v>3635.4000000000005</v>
      </c>
      <c r="AA100" s="477">
        <v>3936.9999999999991</v>
      </c>
      <c r="AB100" s="477">
        <v>3936.9999999999991</v>
      </c>
      <c r="AC100" s="477">
        <v>3936.9999999999991</v>
      </c>
      <c r="AD100" s="477">
        <v>3936.9999999999991</v>
      </c>
      <c r="AE100" s="477">
        <v>3936.9999999999991</v>
      </c>
      <c r="AF100" s="477">
        <v>3936.9999999999991</v>
      </c>
      <c r="AG100" s="477">
        <v>3936.9999999999991</v>
      </c>
      <c r="AH100" s="477">
        <v>3936.9999999999991</v>
      </c>
      <c r="AI100" s="477">
        <v>3936.9999999999991</v>
      </c>
      <c r="AJ100" s="477">
        <v>3936.9999999999991</v>
      </c>
      <c r="AK100" s="477">
        <v>3936.9999999999991</v>
      </c>
      <c r="AL100" s="477">
        <v>3936.9999999999991</v>
      </c>
      <c r="AM100" s="477">
        <v>3936.9999999999991</v>
      </c>
      <c r="AN100" s="477">
        <v>3936.9999999999991</v>
      </c>
      <c r="AO100" s="477">
        <v>3936.9999999999991</v>
      </c>
      <c r="AP100" s="477">
        <v>3936.9999999999991</v>
      </c>
      <c r="AQ100" s="473"/>
      <c r="AR100" s="473"/>
      <c r="AS100" s="473"/>
      <c r="AT100" s="473"/>
      <c r="AU100" s="473"/>
      <c r="AV100" s="473"/>
      <c r="AW100" s="473"/>
      <c r="AX100" s="473"/>
      <c r="AY100" s="473"/>
      <c r="AZ100" s="473"/>
      <c r="BA100" s="473"/>
      <c r="BB100" s="473"/>
      <c r="BC100" s="473"/>
      <c r="BD100" s="473"/>
      <c r="BE100" s="473"/>
      <c r="BF100" s="473"/>
      <c r="BG100" s="473"/>
      <c r="BH100" s="473"/>
      <c r="BI100" s="473"/>
      <c r="BJ100" s="473"/>
      <c r="BK100" s="473"/>
      <c r="BL100" s="473"/>
      <c r="BM100" s="473"/>
      <c r="BN100" s="473"/>
      <c r="BO100" s="473"/>
      <c r="BP100" s="473"/>
      <c r="BQ100" s="473"/>
      <c r="BR100" s="473"/>
      <c r="BS100" s="473"/>
      <c r="BT100" s="473"/>
      <c r="BU100" s="473"/>
      <c r="BV100" s="473"/>
      <c r="BW100" s="473"/>
      <c r="BX100" s="473"/>
      <c r="BY100" s="473"/>
      <c r="BZ100" s="473"/>
      <c r="CA100" s="473"/>
      <c r="CB100" s="473"/>
      <c r="CC100" s="473"/>
      <c r="CD100" s="473"/>
      <c r="CE100" s="473"/>
      <c r="CF100" s="473"/>
      <c r="CG100" s="473"/>
      <c r="CH100" s="473"/>
      <c r="CI100" s="473"/>
      <c r="CJ100" s="473"/>
      <c r="CK100" s="473"/>
      <c r="CL100" s="473"/>
      <c r="CM100" s="473"/>
      <c r="CN100" s="473"/>
      <c r="CO100" s="473"/>
      <c r="CP100" s="473"/>
      <c r="CQ100" s="473"/>
      <c r="CR100" s="473"/>
      <c r="CS100" s="473"/>
      <c r="CT100" s="473"/>
      <c r="CU100" s="473"/>
      <c r="CV100" s="473"/>
      <c r="CW100" s="473"/>
      <c r="CX100" s="473"/>
      <c r="CY100" s="473"/>
      <c r="CZ100" s="473"/>
      <c r="DA100" s="473"/>
      <c r="DB100" s="473"/>
      <c r="DC100" s="473"/>
      <c r="DD100" s="473"/>
      <c r="DE100" s="473"/>
      <c r="DF100" s="473"/>
      <c r="DG100" s="473"/>
      <c r="DH100" s="473"/>
      <c r="DI100" s="473"/>
      <c r="DJ100" s="473"/>
      <c r="DK100" s="473"/>
      <c r="DL100" s="473"/>
      <c r="DM100" s="473"/>
      <c r="DN100" s="473"/>
      <c r="DO100" s="473"/>
      <c r="DP100" s="473"/>
      <c r="DQ100" s="473"/>
      <c r="DR100" s="473"/>
      <c r="DS100" s="473"/>
      <c r="DT100" s="473"/>
      <c r="DU100" s="473"/>
      <c r="DV100" s="473"/>
      <c r="DW100" s="473"/>
      <c r="DX100" s="473"/>
      <c r="DY100" s="473"/>
      <c r="DZ100" s="473"/>
      <c r="EA100" s="473"/>
      <c r="EB100" s="473"/>
      <c r="EC100" s="473"/>
      <c r="ED100" s="473"/>
      <c r="EE100" s="473"/>
      <c r="EF100" s="473"/>
      <c r="EG100" s="473"/>
      <c r="EH100" s="473"/>
      <c r="EI100" s="473"/>
      <c r="EJ100" s="473"/>
      <c r="EK100" s="473"/>
      <c r="EL100" s="473"/>
      <c r="EM100" s="473"/>
      <c r="EN100" s="473"/>
      <c r="EO100" s="473"/>
      <c r="EP100" s="473"/>
      <c r="EQ100" s="473"/>
      <c r="ER100" s="473"/>
      <c r="ES100" s="473"/>
      <c r="ET100" s="473"/>
      <c r="EU100" s="473"/>
      <c r="EV100" s="473"/>
      <c r="EW100" s="473"/>
      <c r="EX100" s="473"/>
      <c r="EY100" s="473"/>
      <c r="EZ100" s="473"/>
      <c r="FA100" s="473"/>
      <c r="FB100" s="473"/>
      <c r="FC100" s="473"/>
      <c r="FD100" s="473"/>
      <c r="FE100" s="473"/>
      <c r="FF100" s="473"/>
      <c r="FG100" s="473"/>
      <c r="FH100" s="473"/>
      <c r="FI100" s="473"/>
      <c r="FJ100" s="473"/>
      <c r="FK100" s="473"/>
      <c r="FL100" s="473"/>
      <c r="FM100" s="473"/>
      <c r="FN100" s="473"/>
      <c r="FO100" s="473"/>
      <c r="FP100" s="473"/>
      <c r="FQ100" s="473"/>
      <c r="FR100" s="473"/>
      <c r="FS100" s="473"/>
      <c r="FT100" s="473"/>
      <c r="FU100" s="473"/>
      <c r="FV100" s="473"/>
      <c r="FW100" s="473"/>
      <c r="FX100" s="473"/>
      <c r="FY100" s="473"/>
      <c r="FZ100" s="473"/>
      <c r="GA100" s="473"/>
      <c r="GB100" s="473"/>
      <c r="GC100" s="473"/>
      <c r="GD100" s="473"/>
      <c r="GE100" s="473"/>
      <c r="GF100" s="473"/>
      <c r="GG100" s="473"/>
      <c r="GH100" s="473"/>
      <c r="GI100" s="473"/>
      <c r="GJ100" s="473"/>
      <c r="GK100" s="473"/>
      <c r="GL100" s="473"/>
      <c r="GM100" s="473"/>
      <c r="GN100" s="473"/>
      <c r="GO100" s="473"/>
      <c r="GP100" s="473"/>
      <c r="GQ100" s="473"/>
      <c r="GR100" s="473"/>
      <c r="GS100" s="473"/>
      <c r="GT100" s="473"/>
      <c r="GU100" s="473"/>
      <c r="GV100" s="473"/>
      <c r="GW100" s="473"/>
      <c r="GX100" s="473"/>
      <c r="GY100" s="473"/>
      <c r="GZ100" s="473"/>
      <c r="HA100" s="473"/>
      <c r="HB100" s="473"/>
      <c r="HC100" s="473"/>
      <c r="HD100" s="473"/>
      <c r="HE100" s="473"/>
      <c r="HF100" s="473"/>
      <c r="HG100" s="473"/>
      <c r="HH100" s="473"/>
      <c r="HI100" s="473"/>
      <c r="HJ100" s="473"/>
      <c r="HK100" s="473"/>
      <c r="HL100" s="473"/>
      <c r="HM100" s="473"/>
      <c r="HN100" s="473"/>
      <c r="HO100" s="473"/>
      <c r="HP100" s="473"/>
      <c r="HQ100" s="473"/>
      <c r="HR100" s="473"/>
      <c r="HS100" s="473"/>
      <c r="HT100" s="473"/>
      <c r="HU100" s="473"/>
      <c r="HV100" s="704"/>
    </row>
    <row r="101" spans="1:230" s="20" customFormat="1" ht="13.9" customHeight="1">
      <c r="A101" s="9"/>
      <c r="B101" s="9"/>
      <c r="C101" s="572"/>
      <c r="D101" s="731"/>
      <c r="E101" s="731"/>
      <c r="F101" s="732" t="s">
        <v>938</v>
      </c>
      <c r="G101" s="733"/>
      <c r="H101" s="477"/>
      <c r="I101" s="760"/>
      <c r="J101" s="760"/>
      <c r="K101" s="760"/>
      <c r="L101" s="760"/>
      <c r="M101" s="760"/>
      <c r="N101" s="760"/>
      <c r="O101" s="763">
        <v>15858169.999999998</v>
      </c>
      <c r="P101" s="763">
        <v>30664090</v>
      </c>
      <c r="Q101" s="763">
        <v>31814480</v>
      </c>
      <c r="R101" s="763">
        <v>32742000</v>
      </c>
      <c r="S101" s="763">
        <v>32394519.999999996</v>
      </c>
      <c r="T101" s="763">
        <v>32959600</v>
      </c>
      <c r="U101" s="763">
        <v>32414240</v>
      </c>
      <c r="V101" s="763">
        <v>34472160</v>
      </c>
      <c r="W101" s="763">
        <v>34268400</v>
      </c>
      <c r="X101" s="763">
        <v>35220300</v>
      </c>
      <c r="Y101" s="763">
        <v>25614720</v>
      </c>
      <c r="Z101" s="763">
        <v>31264440.000000004</v>
      </c>
      <c r="AA101" s="763">
        <v>38976299.999999993</v>
      </c>
      <c r="AB101" s="763">
        <v>38582599.999999993</v>
      </c>
      <c r="AC101" s="763">
        <v>38976299.999999993</v>
      </c>
      <c r="AD101" s="763">
        <v>40157399.999999993</v>
      </c>
      <c r="AE101" s="763">
        <v>43700699.999999993</v>
      </c>
      <c r="AF101" s="763">
        <v>44488099.999999993</v>
      </c>
      <c r="AG101" s="763">
        <v>44488099.999999993</v>
      </c>
      <c r="AH101" s="763">
        <v>45669199.999999993</v>
      </c>
      <c r="AI101" s="763">
        <v>46456599.999999993</v>
      </c>
      <c r="AJ101" s="763">
        <v>47243999.999999993</v>
      </c>
      <c r="AK101" s="763">
        <v>45669199.999999993</v>
      </c>
      <c r="AL101" s="763">
        <v>83858099.999999985</v>
      </c>
      <c r="AM101" s="763">
        <v>88976199.999999985</v>
      </c>
      <c r="AN101" s="763">
        <v>93306899.999999985</v>
      </c>
      <c r="AO101" s="763">
        <v>91338399.999999985</v>
      </c>
      <c r="AP101" s="763">
        <v>104724199.99999997</v>
      </c>
      <c r="AQ101" s="473"/>
      <c r="AR101" s="473"/>
      <c r="AS101" s="473"/>
      <c r="AT101" s="473"/>
      <c r="AU101" s="473"/>
      <c r="AV101" s="473"/>
      <c r="AW101" s="473"/>
      <c r="AX101" s="473"/>
      <c r="AY101" s="473"/>
      <c r="AZ101" s="473"/>
      <c r="BA101" s="473"/>
      <c r="BB101" s="473"/>
      <c r="BC101" s="473"/>
      <c r="BD101" s="473"/>
      <c r="BE101" s="473"/>
      <c r="BF101" s="473"/>
      <c r="BG101" s="473"/>
      <c r="BH101" s="473"/>
      <c r="BI101" s="473"/>
      <c r="BJ101" s="473"/>
      <c r="BK101" s="473"/>
      <c r="BL101" s="473"/>
      <c r="BM101" s="473"/>
      <c r="BN101" s="473"/>
      <c r="BO101" s="473"/>
      <c r="BP101" s="473"/>
      <c r="BQ101" s="473"/>
      <c r="BR101" s="473"/>
      <c r="BS101" s="473"/>
      <c r="BT101" s="473"/>
      <c r="BU101" s="473"/>
      <c r="BV101" s="473"/>
      <c r="BW101" s="473"/>
      <c r="BX101" s="473"/>
      <c r="BY101" s="473"/>
      <c r="BZ101" s="473"/>
      <c r="CA101" s="473"/>
      <c r="CB101" s="473"/>
      <c r="CC101" s="473"/>
      <c r="CD101" s="473"/>
      <c r="CE101" s="473"/>
      <c r="CF101" s="473"/>
      <c r="CG101" s="473"/>
      <c r="CH101" s="473"/>
      <c r="CI101" s="473"/>
      <c r="CJ101" s="473"/>
      <c r="CK101" s="473"/>
      <c r="CL101" s="473"/>
      <c r="CM101" s="473"/>
      <c r="CN101" s="473"/>
      <c r="CO101" s="473"/>
      <c r="CP101" s="473"/>
      <c r="CQ101" s="473"/>
      <c r="CR101" s="473"/>
      <c r="CS101" s="473"/>
      <c r="CT101" s="473"/>
      <c r="CU101" s="473"/>
      <c r="CV101" s="473"/>
      <c r="CW101" s="473"/>
      <c r="CX101" s="473"/>
      <c r="CY101" s="473"/>
      <c r="CZ101" s="473"/>
      <c r="DA101" s="473"/>
      <c r="DB101" s="473"/>
      <c r="DC101" s="473"/>
      <c r="DD101" s="473"/>
      <c r="DE101" s="473"/>
      <c r="DF101" s="473"/>
      <c r="DG101" s="473"/>
      <c r="DH101" s="473"/>
      <c r="DI101" s="473"/>
      <c r="DJ101" s="473"/>
      <c r="DK101" s="473"/>
      <c r="DL101" s="473"/>
      <c r="DM101" s="473"/>
      <c r="DN101" s="473"/>
      <c r="DO101" s="473"/>
      <c r="DP101" s="473"/>
      <c r="DQ101" s="473"/>
      <c r="DR101" s="473"/>
      <c r="DS101" s="473"/>
      <c r="DT101" s="473"/>
      <c r="DU101" s="473"/>
      <c r="DV101" s="473"/>
      <c r="DW101" s="473"/>
      <c r="DX101" s="473"/>
      <c r="DY101" s="473"/>
      <c r="DZ101" s="473"/>
      <c r="EA101" s="473"/>
      <c r="EB101" s="473"/>
      <c r="EC101" s="473"/>
      <c r="ED101" s="473"/>
      <c r="EE101" s="473"/>
      <c r="EF101" s="473"/>
      <c r="EG101" s="473"/>
      <c r="EH101" s="473"/>
      <c r="EI101" s="473"/>
      <c r="EJ101" s="473"/>
      <c r="EK101" s="473"/>
      <c r="EL101" s="473"/>
      <c r="EM101" s="473"/>
      <c r="EN101" s="473"/>
      <c r="EO101" s="473"/>
      <c r="EP101" s="473"/>
      <c r="EQ101" s="473"/>
      <c r="ER101" s="473"/>
      <c r="ES101" s="473"/>
      <c r="ET101" s="473"/>
      <c r="EU101" s="473"/>
      <c r="EV101" s="473"/>
      <c r="EW101" s="473"/>
      <c r="EX101" s="473"/>
      <c r="EY101" s="473"/>
      <c r="EZ101" s="473"/>
      <c r="FA101" s="473"/>
      <c r="FB101" s="473"/>
      <c r="FC101" s="473"/>
      <c r="FD101" s="473"/>
      <c r="FE101" s="473"/>
      <c r="FF101" s="473"/>
      <c r="FG101" s="473"/>
      <c r="FH101" s="473"/>
      <c r="FI101" s="473"/>
      <c r="FJ101" s="473"/>
      <c r="FK101" s="473"/>
      <c r="FL101" s="473"/>
      <c r="FM101" s="473"/>
      <c r="FN101" s="473"/>
      <c r="FO101" s="473"/>
      <c r="FP101" s="473"/>
      <c r="FQ101" s="473"/>
      <c r="FR101" s="473"/>
      <c r="FS101" s="473"/>
      <c r="FT101" s="473"/>
      <c r="FU101" s="473"/>
      <c r="FV101" s="473"/>
      <c r="FW101" s="473"/>
      <c r="FX101" s="473"/>
      <c r="FY101" s="473"/>
      <c r="FZ101" s="473"/>
      <c r="GA101" s="473"/>
      <c r="GB101" s="473"/>
      <c r="GC101" s="473"/>
      <c r="GD101" s="473"/>
      <c r="GE101" s="473"/>
      <c r="GF101" s="473"/>
      <c r="GG101" s="473"/>
      <c r="GH101" s="473"/>
      <c r="GI101" s="473"/>
      <c r="GJ101" s="473"/>
      <c r="GK101" s="473"/>
      <c r="GL101" s="473"/>
      <c r="GM101" s="473"/>
      <c r="GN101" s="473"/>
      <c r="GO101" s="473"/>
      <c r="GP101" s="473"/>
      <c r="GQ101" s="473"/>
      <c r="GR101" s="473"/>
      <c r="GS101" s="473"/>
      <c r="GT101" s="473"/>
      <c r="GU101" s="473"/>
      <c r="GV101" s="473"/>
      <c r="GW101" s="473"/>
      <c r="GX101" s="473"/>
      <c r="GY101" s="473"/>
      <c r="GZ101" s="473"/>
      <c r="HA101" s="473"/>
      <c r="HB101" s="473"/>
      <c r="HC101" s="473"/>
      <c r="HD101" s="473"/>
      <c r="HE101" s="473"/>
      <c r="HF101" s="473"/>
      <c r="HG101" s="473"/>
      <c r="HH101" s="473"/>
      <c r="HI101" s="473"/>
      <c r="HJ101" s="473"/>
      <c r="HK101" s="473"/>
      <c r="HL101" s="473"/>
      <c r="HM101" s="473"/>
      <c r="HN101" s="473"/>
      <c r="HO101" s="473"/>
      <c r="HP101" s="473"/>
      <c r="HQ101" s="473"/>
      <c r="HR101" s="473"/>
      <c r="HS101" s="473"/>
      <c r="HT101" s="473"/>
      <c r="HU101" s="473"/>
      <c r="HV101" s="704"/>
    </row>
    <row r="102" spans="1:230" s="20" customFormat="1" ht="13.9" customHeight="1">
      <c r="A102" s="747"/>
      <c r="B102" s="747"/>
      <c r="C102" s="572"/>
      <c r="D102" s="731"/>
      <c r="E102" s="729" t="s">
        <v>939</v>
      </c>
      <c r="F102" s="729"/>
      <c r="G102" s="729"/>
      <c r="H102" s="477" t="s">
        <v>935</v>
      </c>
      <c r="I102" s="739">
        <v>64100000</v>
      </c>
      <c r="J102" s="763">
        <v>80000000</v>
      </c>
      <c r="K102" s="763">
        <v>80000000</v>
      </c>
      <c r="L102" s="763">
        <v>80000000</v>
      </c>
      <c r="M102" s="763">
        <v>80000000</v>
      </c>
      <c r="N102" s="763">
        <v>80000000</v>
      </c>
      <c r="O102" s="763">
        <v>80000000</v>
      </c>
      <c r="P102" s="763">
        <v>80000000</v>
      </c>
      <c r="Q102" s="763">
        <v>80000000</v>
      </c>
      <c r="R102" s="763">
        <v>80000000</v>
      </c>
      <c r="S102" s="763">
        <v>80000000</v>
      </c>
      <c r="T102" s="763">
        <v>82000000</v>
      </c>
      <c r="U102" s="763">
        <v>92000000</v>
      </c>
      <c r="V102" s="765">
        <v>114000000</v>
      </c>
      <c r="W102" s="765">
        <v>125000000</v>
      </c>
      <c r="X102" s="765">
        <v>146000000</v>
      </c>
      <c r="Y102" s="765">
        <v>142000000</v>
      </c>
      <c r="Z102" s="765">
        <v>166000000</v>
      </c>
      <c r="AA102" s="766">
        <v>151000000</v>
      </c>
      <c r="AB102" s="766">
        <v>147000000</v>
      </c>
      <c r="AC102" s="766">
        <v>146000000</v>
      </c>
      <c r="AD102" s="766">
        <v>147000000</v>
      </c>
      <c r="AE102" s="766">
        <v>156000000</v>
      </c>
      <c r="AF102" s="766">
        <v>169000000</v>
      </c>
      <c r="AG102" s="766">
        <v>186000000</v>
      </c>
      <c r="AH102" s="766">
        <v>209000000</v>
      </c>
      <c r="AI102" s="766">
        <v>232000000</v>
      </c>
      <c r="AJ102" s="766">
        <v>255000000</v>
      </c>
      <c r="AK102" s="766">
        <v>270000000</v>
      </c>
      <c r="AL102" s="766">
        <v>320000000</v>
      </c>
      <c r="AM102" s="766">
        <v>370000000</v>
      </c>
      <c r="AN102" s="766">
        <v>420000000</v>
      </c>
      <c r="AO102" s="766">
        <v>470000000</v>
      </c>
      <c r="AP102" s="766">
        <v>520000000</v>
      </c>
    </row>
    <row r="103" spans="1:230" s="20" customFormat="1" ht="13.9" customHeight="1">
      <c r="A103" s="747"/>
      <c r="B103" s="747"/>
      <c r="C103" s="572"/>
      <c r="D103" s="731"/>
      <c r="E103" s="729"/>
      <c r="F103" s="733" t="s">
        <v>936</v>
      </c>
      <c r="G103" s="729"/>
      <c r="H103" s="477"/>
      <c r="I103" s="739"/>
      <c r="J103" s="763"/>
      <c r="K103" s="763"/>
      <c r="L103" s="763"/>
      <c r="M103" s="763"/>
      <c r="N103" s="763"/>
      <c r="O103" s="763"/>
      <c r="P103" s="763"/>
      <c r="Q103" s="763"/>
      <c r="R103" s="763">
        <v>0</v>
      </c>
      <c r="S103" s="763">
        <v>0</v>
      </c>
      <c r="T103" s="763">
        <v>2000000</v>
      </c>
      <c r="U103" s="763">
        <v>10000000</v>
      </c>
      <c r="V103" s="763">
        <v>22000000</v>
      </c>
      <c r="W103" s="763">
        <v>11000000</v>
      </c>
      <c r="X103" s="763">
        <v>21000000</v>
      </c>
      <c r="Y103" s="763">
        <v>-4000000</v>
      </c>
      <c r="Z103" s="763">
        <v>24000000</v>
      </c>
      <c r="AA103" s="763">
        <v>-15000000</v>
      </c>
      <c r="AB103" s="763">
        <v>-4000000</v>
      </c>
      <c r="AC103" s="763">
        <v>-1000000</v>
      </c>
      <c r="AD103" s="763">
        <v>1000000</v>
      </c>
      <c r="AE103" s="763">
        <v>9000000</v>
      </c>
      <c r="AF103" s="763">
        <v>13000000</v>
      </c>
      <c r="AG103" s="763">
        <v>17000000</v>
      </c>
      <c r="AH103" s="763">
        <v>23000000</v>
      </c>
      <c r="AI103" s="763">
        <v>23000000</v>
      </c>
      <c r="AJ103" s="763">
        <v>23000000</v>
      </c>
      <c r="AK103" s="763">
        <v>15000000</v>
      </c>
      <c r="AL103" s="763">
        <v>50000000</v>
      </c>
      <c r="AM103" s="763">
        <v>50000000</v>
      </c>
      <c r="AN103" s="763">
        <v>50000000</v>
      </c>
      <c r="AO103" s="763">
        <v>50000000</v>
      </c>
      <c r="AP103" s="763">
        <v>50000000</v>
      </c>
    </row>
    <row r="104" spans="1:230" s="20" customFormat="1" ht="13.9" customHeight="1">
      <c r="A104" s="747"/>
      <c r="B104" s="747"/>
      <c r="C104" s="572"/>
      <c r="D104" s="731"/>
      <c r="E104" s="729" t="s">
        <v>940</v>
      </c>
      <c r="F104" s="732"/>
      <c r="G104" s="729"/>
      <c r="H104" s="477"/>
      <c r="I104" s="763">
        <v>2979000</v>
      </c>
      <c r="J104" s="763">
        <v>2979000</v>
      </c>
      <c r="K104" s="763">
        <v>2979000</v>
      </c>
      <c r="L104" s="763">
        <v>2979000</v>
      </c>
      <c r="M104" s="763">
        <v>2979000</v>
      </c>
      <c r="N104" s="763">
        <v>2979000</v>
      </c>
      <c r="O104" s="760"/>
      <c r="P104" s="760"/>
      <c r="Q104" s="760"/>
      <c r="R104" s="760"/>
      <c r="S104" s="760"/>
      <c r="T104" s="760"/>
      <c r="U104" s="760"/>
      <c r="V104" s="760"/>
      <c r="W104" s="760"/>
      <c r="X104" s="760"/>
      <c r="Y104" s="760"/>
      <c r="Z104" s="760"/>
      <c r="AA104" s="760"/>
      <c r="AB104" s="760"/>
      <c r="AC104" s="760"/>
      <c r="AD104" s="760"/>
      <c r="AE104" s="760"/>
      <c r="AF104" s="760"/>
      <c r="AG104" s="760"/>
      <c r="AH104" s="760"/>
      <c r="AI104" s="760"/>
      <c r="AJ104" s="760"/>
      <c r="AK104" s="760"/>
      <c r="AL104" s="760"/>
      <c r="AM104" s="760"/>
      <c r="AN104" s="760"/>
      <c r="AO104" s="760"/>
      <c r="AP104" s="760"/>
    </row>
    <row r="105" spans="1:230" s="20" customFormat="1" ht="13.9" customHeight="1">
      <c r="A105" s="9"/>
      <c r="B105" s="9"/>
      <c r="C105" s="572"/>
      <c r="D105" s="120"/>
      <c r="E105" s="767"/>
      <c r="F105" s="767"/>
      <c r="G105" s="767"/>
      <c r="H105" s="473"/>
      <c r="I105" s="473"/>
      <c r="J105" s="473"/>
      <c r="K105" s="473"/>
      <c r="L105" s="473"/>
      <c r="M105" s="704"/>
      <c r="N105" s="704"/>
      <c r="O105" s="706"/>
      <c r="P105" s="704"/>
      <c r="Q105" s="704"/>
      <c r="R105" s="704"/>
      <c r="S105" s="704"/>
      <c r="T105" s="704"/>
      <c r="U105" s="704"/>
      <c r="V105" s="704"/>
      <c r="W105" s="704"/>
      <c r="X105" s="704"/>
      <c r="Y105" s="704"/>
      <c r="Z105" s="704"/>
      <c r="AA105" s="704"/>
      <c r="AB105" s="704"/>
      <c r="AC105" s="704"/>
      <c r="AD105" s="704"/>
      <c r="AE105" s="704"/>
      <c r="AF105" s="704"/>
      <c r="AG105" s="704"/>
      <c r="AH105" s="704"/>
      <c r="AI105" s="704"/>
      <c r="AJ105" s="704"/>
      <c r="AK105" s="704"/>
      <c r="AL105" s="704"/>
      <c r="AM105" s="704"/>
      <c r="AN105" s="704"/>
      <c r="AO105" s="704"/>
      <c r="AP105" s="704"/>
    </row>
    <row r="106" spans="1:230" s="20" customFormat="1" ht="13.9" customHeight="1">
      <c r="A106" s="9"/>
      <c r="B106" s="9"/>
      <c r="C106" s="572"/>
      <c r="D106" s="726" t="s">
        <v>941</v>
      </c>
      <c r="E106" s="726"/>
      <c r="F106" s="726"/>
      <c r="G106" s="726"/>
      <c r="H106" s="728" t="s">
        <v>942</v>
      </c>
      <c r="I106" s="768"/>
      <c r="J106" s="768"/>
      <c r="K106" s="768"/>
      <c r="L106" s="768"/>
      <c r="M106" s="728" t="s">
        <v>942</v>
      </c>
      <c r="N106" s="672">
        <v>2002</v>
      </c>
      <c r="O106" s="672">
        <v>2003</v>
      </c>
      <c r="P106" s="672">
        <v>2004</v>
      </c>
      <c r="Q106" s="672">
        <v>2005</v>
      </c>
      <c r="R106" s="672">
        <v>2006</v>
      </c>
      <c r="S106" s="672">
        <v>2007</v>
      </c>
      <c r="T106" s="672">
        <v>2008</v>
      </c>
      <c r="U106" s="672">
        <v>2009</v>
      </c>
      <c r="V106" s="672">
        <v>2010</v>
      </c>
      <c r="W106" s="672">
        <v>2011</v>
      </c>
      <c r="X106" s="672">
        <v>2012</v>
      </c>
      <c r="Y106" s="672">
        <v>2013</v>
      </c>
      <c r="Z106" s="672">
        <v>2014</v>
      </c>
      <c r="AA106" s="672">
        <v>2015</v>
      </c>
      <c r="AB106" s="672">
        <v>2016</v>
      </c>
      <c r="AC106" s="672">
        <v>2017</v>
      </c>
      <c r="AD106" s="672">
        <v>2018</v>
      </c>
      <c r="AE106" s="672">
        <v>2019</v>
      </c>
      <c r="AF106" s="672">
        <v>2020</v>
      </c>
      <c r="AG106" s="672">
        <v>2021</v>
      </c>
      <c r="AH106" s="672">
        <v>2022</v>
      </c>
      <c r="AI106" s="672">
        <v>2023</v>
      </c>
      <c r="AJ106" s="672">
        <v>2024</v>
      </c>
      <c r="AK106" s="672">
        <v>2025</v>
      </c>
      <c r="AL106" s="672">
        <v>2026</v>
      </c>
      <c r="AM106" s="672">
        <v>2027</v>
      </c>
      <c r="AN106" s="672">
        <v>2028</v>
      </c>
      <c r="AO106" s="672">
        <v>2029</v>
      </c>
      <c r="AP106" s="672">
        <v>2030</v>
      </c>
    </row>
    <row r="107" spans="1:230" s="775" customFormat="1" ht="13.9" customHeight="1">
      <c r="A107" s="9"/>
      <c r="B107" s="171">
        <v>2</v>
      </c>
      <c r="C107" s="769"/>
      <c r="D107" s="732" t="s">
        <v>537</v>
      </c>
      <c r="E107" s="738"/>
      <c r="F107" s="738"/>
      <c r="G107" s="738"/>
      <c r="H107" s="477" t="s">
        <v>943</v>
      </c>
      <c r="I107" s="477"/>
      <c r="J107" s="477"/>
      <c r="K107" s="477"/>
      <c r="L107" s="477"/>
      <c r="M107" s="770"/>
      <c r="N107" s="770"/>
      <c r="O107" s="770"/>
      <c r="P107" s="771">
        <v>1.61</v>
      </c>
      <c r="Q107" s="771">
        <v>1.54</v>
      </c>
      <c r="R107" s="771">
        <v>1.25</v>
      </c>
      <c r="S107" s="771">
        <v>1.69</v>
      </c>
      <c r="T107" s="771">
        <v>1.26749850306624</v>
      </c>
      <c r="U107" s="771">
        <v>1.29</v>
      </c>
      <c r="V107" s="772">
        <v>1.0861838696573942</v>
      </c>
      <c r="W107" s="772">
        <v>1.0303964746616303</v>
      </c>
      <c r="X107" s="772">
        <v>1.3061069801379774</v>
      </c>
      <c r="Y107" s="772">
        <v>1.7677178784247245</v>
      </c>
      <c r="Z107" s="772">
        <v>1.21</v>
      </c>
      <c r="AA107" s="772">
        <v>1.6</v>
      </c>
      <c r="AB107" s="773">
        <v>1.58</v>
      </c>
      <c r="AC107" s="773">
        <v>1.47</v>
      </c>
      <c r="AD107" s="773">
        <v>1.47</v>
      </c>
      <c r="AE107" s="773">
        <v>1.51</v>
      </c>
      <c r="AF107" s="773">
        <v>1.49</v>
      </c>
      <c r="AG107" s="771">
        <v>1.47</v>
      </c>
      <c r="AH107" s="771">
        <v>1.42</v>
      </c>
      <c r="AI107" s="771">
        <v>1.39</v>
      </c>
      <c r="AJ107" s="771">
        <v>1.37</v>
      </c>
      <c r="AK107" s="771">
        <v>1.33</v>
      </c>
      <c r="AL107" s="771">
        <v>1.79</v>
      </c>
      <c r="AM107" s="771">
        <v>2.72</v>
      </c>
      <c r="AN107" s="771">
        <v>3.18</v>
      </c>
      <c r="AO107" s="771">
        <v>3.29</v>
      </c>
      <c r="AP107" s="771">
        <v>2.5</v>
      </c>
      <c r="AQ107" s="774"/>
      <c r="AR107" s="774"/>
      <c r="AS107" s="774"/>
      <c r="AT107" s="774"/>
      <c r="AU107" s="774"/>
      <c r="AV107" s="774"/>
      <c r="AW107" s="774"/>
      <c r="AX107" s="774"/>
      <c r="AY107" s="774"/>
      <c r="AZ107" s="774"/>
      <c r="BA107" s="774"/>
      <c r="BB107" s="774"/>
      <c r="BC107" s="774"/>
      <c r="BD107" s="774"/>
      <c r="BE107" s="774"/>
      <c r="BF107" s="774"/>
      <c r="BG107" s="774"/>
      <c r="BH107" s="774"/>
      <c r="BI107" s="774"/>
      <c r="BJ107" s="774"/>
      <c r="BK107" s="774"/>
      <c r="BL107" s="774"/>
      <c r="BM107" s="774"/>
      <c r="BN107" s="774"/>
      <c r="BO107" s="774"/>
      <c r="BP107" s="774"/>
      <c r="BQ107" s="774"/>
      <c r="BR107" s="774"/>
      <c r="BS107" s="774"/>
      <c r="BT107" s="774"/>
      <c r="BU107" s="774"/>
      <c r="BV107" s="774"/>
      <c r="BW107" s="774"/>
      <c r="BX107" s="774"/>
      <c r="BY107" s="774"/>
      <c r="BZ107" s="774"/>
      <c r="CA107" s="774"/>
      <c r="CB107" s="774"/>
      <c r="CC107" s="774"/>
      <c r="CD107" s="774"/>
      <c r="CE107" s="774"/>
      <c r="CF107" s="774"/>
      <c r="CG107" s="774"/>
      <c r="CH107" s="774"/>
      <c r="CI107" s="774"/>
      <c r="CJ107" s="774"/>
      <c r="CK107" s="774"/>
      <c r="CL107" s="774"/>
      <c r="CM107" s="774"/>
      <c r="CN107" s="774"/>
      <c r="CO107" s="774"/>
      <c r="CP107" s="774"/>
      <c r="CQ107" s="774"/>
      <c r="CR107" s="774"/>
      <c r="CS107" s="774"/>
      <c r="CT107" s="774"/>
      <c r="CU107" s="774"/>
      <c r="CV107" s="774"/>
      <c r="CW107" s="774"/>
      <c r="CX107" s="774"/>
      <c r="CY107" s="774"/>
      <c r="CZ107" s="774"/>
      <c r="DA107" s="774"/>
      <c r="DB107" s="774"/>
      <c r="DC107" s="774"/>
      <c r="DD107" s="774"/>
      <c r="DE107" s="774"/>
      <c r="DF107" s="774"/>
      <c r="DG107" s="774"/>
      <c r="DH107" s="774"/>
      <c r="DI107" s="774"/>
      <c r="DJ107" s="774"/>
      <c r="DK107" s="774"/>
      <c r="DL107" s="774"/>
      <c r="DM107" s="774"/>
      <c r="DN107" s="774"/>
      <c r="DO107" s="774"/>
      <c r="DP107" s="774"/>
      <c r="DQ107" s="774"/>
      <c r="DR107" s="774"/>
    </row>
    <row r="108" spans="1:230" s="20" customFormat="1" ht="13.9" customHeight="1">
      <c r="A108" s="9"/>
      <c r="B108" s="171">
        <v>12</v>
      </c>
      <c r="C108" s="698"/>
      <c r="D108" s="732" t="s">
        <v>538</v>
      </c>
      <c r="E108" s="738"/>
      <c r="F108" s="738"/>
      <c r="G108" s="738"/>
      <c r="H108" s="477" t="s">
        <v>944</v>
      </c>
      <c r="I108" s="477"/>
      <c r="J108" s="477"/>
      <c r="K108" s="477"/>
      <c r="L108" s="477"/>
      <c r="M108" s="755"/>
      <c r="N108" s="755"/>
      <c r="O108" s="755"/>
      <c r="P108" s="776">
        <v>2.5</v>
      </c>
      <c r="Q108" s="776">
        <v>2.5099999999999998</v>
      </c>
      <c r="R108" s="776">
        <v>1.84</v>
      </c>
      <c r="S108" s="776">
        <v>2.21</v>
      </c>
      <c r="T108" s="776">
        <v>1.75906645931482</v>
      </c>
      <c r="U108" s="776">
        <v>1.79</v>
      </c>
      <c r="V108" s="777">
        <v>1.6052198960536461</v>
      </c>
      <c r="W108" s="777">
        <v>1.4781337485054165</v>
      </c>
      <c r="X108" s="777">
        <v>1.8084683795801964</v>
      </c>
      <c r="Y108" s="777">
        <v>2.2997186441694262</v>
      </c>
      <c r="Z108" s="777">
        <v>1.7</v>
      </c>
      <c r="AA108" s="777">
        <v>1.96</v>
      </c>
      <c r="AB108" s="778">
        <v>1.95</v>
      </c>
      <c r="AC108" s="778">
        <v>1.87</v>
      </c>
      <c r="AD108" s="778">
        <v>1.86</v>
      </c>
      <c r="AE108" s="778">
        <v>1.96</v>
      </c>
      <c r="AF108" s="778">
        <v>2.13</v>
      </c>
      <c r="AG108" s="776">
        <v>2.33</v>
      </c>
      <c r="AH108" s="776">
        <v>2.4700000000000002</v>
      </c>
      <c r="AI108" s="776">
        <v>2.58</v>
      </c>
      <c r="AJ108" s="776">
        <v>2.73</v>
      </c>
      <c r="AK108" s="776">
        <v>2.85</v>
      </c>
      <c r="AL108" s="776">
        <v>3.99</v>
      </c>
      <c r="AM108" s="776">
        <v>6.22</v>
      </c>
      <c r="AN108" s="776">
        <v>7.44</v>
      </c>
      <c r="AO108" s="776">
        <v>8.5299999999999994</v>
      </c>
      <c r="AP108" s="776">
        <v>5.58</v>
      </c>
      <c r="AQ108" s="146"/>
      <c r="AR108" s="146"/>
      <c r="AS108" s="146"/>
      <c r="AT108" s="146"/>
      <c r="AU108" s="146"/>
      <c r="AV108" s="146"/>
      <c r="AW108" s="146"/>
      <c r="AX108" s="146"/>
      <c r="AY108" s="146"/>
      <c r="AZ108" s="146"/>
      <c r="BA108" s="146"/>
      <c r="BB108" s="146"/>
      <c r="BC108" s="146"/>
      <c r="BD108" s="146"/>
      <c r="BE108" s="146"/>
      <c r="BF108" s="146"/>
      <c r="BG108" s="146"/>
      <c r="BH108" s="146"/>
      <c r="BI108" s="146"/>
      <c r="BJ108" s="146"/>
      <c r="BK108" s="146"/>
      <c r="BL108" s="146"/>
      <c r="BM108" s="146"/>
      <c r="BN108" s="146"/>
      <c r="BO108" s="146"/>
      <c r="BP108" s="146"/>
      <c r="BQ108" s="146"/>
      <c r="BR108" s="146"/>
      <c r="BS108" s="146"/>
      <c r="BT108" s="146"/>
      <c r="BU108" s="146"/>
      <c r="BV108" s="146"/>
      <c r="BW108" s="146"/>
      <c r="BX108" s="146"/>
      <c r="BY108" s="146"/>
      <c r="BZ108" s="146"/>
      <c r="CA108" s="146"/>
      <c r="CB108" s="146"/>
      <c r="CC108" s="146"/>
      <c r="CD108" s="146"/>
      <c r="CE108" s="146"/>
      <c r="CF108" s="146"/>
      <c r="CG108" s="146"/>
      <c r="CH108" s="146"/>
      <c r="CI108" s="146"/>
      <c r="CJ108" s="146"/>
      <c r="CK108" s="146"/>
      <c r="CL108" s="146"/>
      <c r="CM108" s="146"/>
      <c r="CN108" s="146"/>
      <c r="CO108" s="146"/>
      <c r="CP108" s="146"/>
      <c r="CQ108" s="146"/>
      <c r="CR108" s="146"/>
      <c r="CS108" s="146"/>
      <c r="CT108" s="146"/>
      <c r="CU108" s="146"/>
      <c r="CV108" s="146"/>
      <c r="CW108" s="146"/>
      <c r="CX108" s="146"/>
      <c r="CY108" s="146"/>
      <c r="CZ108" s="146"/>
      <c r="DA108" s="146"/>
      <c r="DB108" s="146"/>
      <c r="DC108" s="146"/>
      <c r="DD108" s="146"/>
      <c r="DE108" s="146"/>
      <c r="DF108" s="146"/>
      <c r="DG108" s="146"/>
      <c r="DH108" s="146"/>
      <c r="DI108" s="146"/>
      <c r="DJ108" s="146"/>
      <c r="DK108" s="146"/>
      <c r="DL108" s="146"/>
      <c r="DM108" s="146"/>
      <c r="DN108" s="146"/>
      <c r="DO108" s="146"/>
      <c r="DP108" s="146"/>
      <c r="DQ108" s="146"/>
      <c r="DR108" s="146"/>
    </row>
    <row r="109" spans="1:230" s="20" customFormat="1" ht="13.9" customHeight="1">
      <c r="A109" s="9"/>
      <c r="B109" s="171"/>
      <c r="C109" s="698"/>
      <c r="D109" s="732" t="s">
        <v>945</v>
      </c>
      <c r="E109" s="738"/>
      <c r="F109" s="738"/>
      <c r="G109" s="738"/>
      <c r="H109" s="477"/>
      <c r="I109" s="477"/>
      <c r="J109" s="477"/>
      <c r="K109" s="477"/>
      <c r="L109" s="477"/>
      <c r="M109" s="755"/>
      <c r="N109" s="755"/>
      <c r="O109" s="755"/>
      <c r="P109" s="776">
        <v>2.3005521</v>
      </c>
      <c r="Q109" s="776">
        <v>2.2188097</v>
      </c>
      <c r="R109" s="776">
        <v>2.1094195999999998</v>
      </c>
      <c r="S109" s="776">
        <v>2.2663644000000005</v>
      </c>
      <c r="T109" s="776">
        <v>2.3010242999999999</v>
      </c>
      <c r="U109" s="776">
        <v>2.1629345</v>
      </c>
      <c r="V109" s="776">
        <v>1.8400923999999999</v>
      </c>
      <c r="W109" s="776">
        <v>1.5930863</v>
      </c>
      <c r="X109" s="776">
        <v>1.7118396</v>
      </c>
      <c r="Y109" s="776">
        <v>1.8291302</v>
      </c>
      <c r="Z109" s="776">
        <v>1.8558243492680724</v>
      </c>
      <c r="AA109" s="776">
        <v>1.7611371842257693</v>
      </c>
      <c r="AB109" s="776">
        <v>1.7594342347762915</v>
      </c>
      <c r="AC109" s="776">
        <v>1.7479504001779318</v>
      </c>
      <c r="AD109" s="776">
        <v>1.7544914658925437</v>
      </c>
      <c r="AE109" s="776">
        <v>1.7481518560910587</v>
      </c>
      <c r="AF109" s="776">
        <v>1.7561960753014847</v>
      </c>
      <c r="AG109" s="776">
        <v>1.7401602280217183</v>
      </c>
      <c r="AH109" s="776">
        <v>1.7494839575139227</v>
      </c>
      <c r="AI109" s="776">
        <v>1.7499969071991821</v>
      </c>
      <c r="AJ109" s="776">
        <v>1.7494193124352728</v>
      </c>
      <c r="AK109" s="776">
        <v>1.7508456562484802</v>
      </c>
      <c r="AL109" s="776">
        <v>1.7478807271450156</v>
      </c>
      <c r="AM109" s="776">
        <v>1.7496597497254578</v>
      </c>
      <c r="AN109" s="776">
        <v>1.7496517895212835</v>
      </c>
      <c r="AO109" s="776">
        <v>1.7497079496149952</v>
      </c>
      <c r="AP109" s="776">
        <v>1.7497041639348012</v>
      </c>
      <c r="AQ109" s="146"/>
      <c r="AR109" s="146"/>
      <c r="AS109" s="146"/>
      <c r="AT109" s="146"/>
      <c r="AU109" s="146"/>
      <c r="AV109" s="146"/>
      <c r="AW109" s="146"/>
      <c r="AX109" s="146"/>
      <c r="AY109" s="146"/>
      <c r="AZ109" s="146"/>
      <c r="BA109" s="146"/>
      <c r="BB109" s="146"/>
      <c r="BC109" s="146"/>
      <c r="BD109" s="146"/>
      <c r="BE109" s="146"/>
      <c r="BF109" s="146"/>
      <c r="BG109" s="146"/>
      <c r="BH109" s="146"/>
      <c r="BI109" s="146"/>
      <c r="BJ109" s="146"/>
      <c r="BK109" s="146"/>
      <c r="BL109" s="146"/>
      <c r="BM109" s="146"/>
      <c r="BN109" s="146"/>
      <c r="BO109" s="146"/>
      <c r="BP109" s="146"/>
      <c r="BQ109" s="146"/>
      <c r="BR109" s="146"/>
      <c r="BS109" s="146"/>
      <c r="BT109" s="146"/>
      <c r="BU109" s="146"/>
      <c r="BV109" s="146"/>
      <c r="BW109" s="146"/>
      <c r="BX109" s="146"/>
      <c r="BY109" s="146"/>
      <c r="BZ109" s="146"/>
      <c r="CA109" s="146"/>
      <c r="CB109" s="146"/>
      <c r="CC109" s="146"/>
      <c r="CD109" s="146"/>
      <c r="CE109" s="146"/>
      <c r="CF109" s="146"/>
      <c r="CG109" s="146"/>
      <c r="CH109" s="146"/>
      <c r="CI109" s="146"/>
      <c r="CJ109" s="146"/>
      <c r="CK109" s="146"/>
      <c r="CL109" s="146"/>
      <c r="CM109" s="146"/>
      <c r="CN109" s="146"/>
      <c r="CO109" s="146"/>
      <c r="CP109" s="146"/>
      <c r="CQ109" s="146"/>
      <c r="CR109" s="146"/>
      <c r="CS109" s="146"/>
      <c r="CT109" s="146"/>
      <c r="CU109" s="146"/>
      <c r="CV109" s="146"/>
      <c r="CW109" s="146"/>
      <c r="CX109" s="146"/>
      <c r="CY109" s="146"/>
      <c r="CZ109" s="146"/>
      <c r="DA109" s="146"/>
      <c r="DB109" s="146"/>
      <c r="DC109" s="146"/>
      <c r="DD109" s="146"/>
      <c r="DE109" s="146"/>
      <c r="DF109" s="146"/>
      <c r="DG109" s="146"/>
      <c r="DH109" s="146"/>
      <c r="DI109" s="146"/>
      <c r="DJ109" s="146"/>
      <c r="DK109" s="146"/>
      <c r="DL109" s="146"/>
      <c r="DM109" s="146"/>
      <c r="DN109" s="146"/>
      <c r="DO109" s="146"/>
      <c r="DP109" s="146"/>
      <c r="DQ109" s="146"/>
      <c r="DR109" s="146"/>
    </row>
    <row r="110" spans="1:230" s="20" customFormat="1" ht="13.9" customHeight="1">
      <c r="A110" s="747"/>
      <c r="B110" s="747"/>
      <c r="C110" s="698"/>
      <c r="D110" s="488"/>
      <c r="E110" s="779"/>
      <c r="F110" s="779"/>
      <c r="G110" s="779"/>
      <c r="H110" s="519"/>
      <c r="I110" s="519"/>
      <c r="J110" s="519"/>
      <c r="K110" s="519"/>
      <c r="L110" s="519"/>
      <c r="M110" s="755"/>
      <c r="N110" s="755"/>
      <c r="O110" s="755"/>
      <c r="P110" s="755"/>
      <c r="Q110" s="755"/>
      <c r="R110" s="755"/>
      <c r="S110" s="755"/>
      <c r="T110" s="755"/>
      <c r="U110" s="755"/>
      <c r="V110" s="755"/>
      <c r="W110" s="755"/>
      <c r="X110" s="755"/>
      <c r="Y110" s="755"/>
      <c r="Z110" s="755"/>
      <c r="AA110" s="755"/>
      <c r="AB110" s="755"/>
      <c r="AC110" s="755"/>
      <c r="AD110" s="755"/>
      <c r="AE110" s="755"/>
      <c r="AF110" s="755"/>
      <c r="AG110" s="755"/>
      <c r="AH110" s="755"/>
      <c r="AI110" s="755"/>
      <c r="AJ110" s="755"/>
      <c r="AK110" s="755"/>
      <c r="AL110" s="755"/>
      <c r="AM110" s="755"/>
      <c r="AN110" s="755"/>
      <c r="AO110" s="755"/>
      <c r="AP110" s="755"/>
      <c r="AQ110" s="146"/>
      <c r="AR110" s="146"/>
      <c r="AS110" s="146"/>
      <c r="AT110" s="146"/>
      <c r="AU110" s="146"/>
      <c r="AV110" s="146"/>
      <c r="AW110" s="146"/>
      <c r="AX110" s="146"/>
      <c r="AY110" s="146"/>
      <c r="AZ110" s="146"/>
      <c r="BA110" s="146"/>
      <c r="BB110" s="146"/>
      <c r="BC110" s="146"/>
      <c r="BD110" s="146"/>
      <c r="BE110" s="146"/>
      <c r="BF110" s="146"/>
      <c r="BG110" s="146"/>
      <c r="BH110" s="146"/>
      <c r="BI110" s="146"/>
      <c r="BJ110" s="146"/>
      <c r="BK110" s="146"/>
      <c r="BL110" s="146"/>
      <c r="BM110" s="146"/>
      <c r="BN110" s="146"/>
      <c r="BO110" s="146"/>
      <c r="BP110" s="146"/>
      <c r="BQ110" s="146"/>
      <c r="BR110" s="146"/>
      <c r="BS110" s="146"/>
      <c r="BT110" s="146"/>
      <c r="BU110" s="146"/>
      <c r="BV110" s="146"/>
      <c r="BW110" s="146"/>
      <c r="BX110" s="146"/>
      <c r="BY110" s="146"/>
      <c r="BZ110" s="146"/>
      <c r="CA110" s="146"/>
      <c r="CB110" s="146"/>
      <c r="CC110" s="146"/>
      <c r="CD110" s="146"/>
      <c r="CE110" s="146"/>
      <c r="CF110" s="146"/>
      <c r="CG110" s="146"/>
      <c r="CH110" s="146"/>
      <c r="CI110" s="146"/>
      <c r="CJ110" s="146"/>
      <c r="CK110" s="146"/>
      <c r="CL110" s="146"/>
      <c r="CM110" s="146"/>
      <c r="CN110" s="146"/>
      <c r="CO110" s="146"/>
      <c r="CP110" s="146"/>
      <c r="CQ110" s="146"/>
      <c r="CR110" s="146"/>
      <c r="CS110" s="146"/>
      <c r="CT110" s="146"/>
      <c r="CU110" s="146"/>
      <c r="CV110" s="146"/>
      <c r="CW110" s="146"/>
      <c r="CX110" s="146"/>
      <c r="CY110" s="146"/>
      <c r="CZ110" s="146"/>
      <c r="DA110" s="146"/>
      <c r="DB110" s="146"/>
      <c r="DC110" s="146"/>
      <c r="DD110" s="146"/>
      <c r="DE110" s="146"/>
      <c r="DF110" s="146"/>
      <c r="DG110" s="146"/>
      <c r="DH110" s="146"/>
      <c r="DI110" s="146"/>
      <c r="DJ110" s="146"/>
      <c r="DK110" s="146"/>
      <c r="DL110" s="146"/>
      <c r="DM110" s="146"/>
      <c r="DN110" s="146"/>
      <c r="DO110" s="146"/>
      <c r="DP110" s="146"/>
      <c r="DQ110" s="146"/>
      <c r="DR110" s="146"/>
    </row>
    <row r="111" spans="1:230" s="20" customFormat="1" ht="13.9" customHeight="1">
      <c r="A111" s="747"/>
      <c r="B111" s="747"/>
      <c r="C111" s="698"/>
      <c r="D111" s="726" t="s">
        <v>946</v>
      </c>
      <c r="E111" s="726"/>
      <c r="F111" s="726"/>
      <c r="G111" s="726"/>
      <c r="H111" s="728" t="s">
        <v>942</v>
      </c>
      <c r="I111" s="768"/>
      <c r="J111" s="768"/>
      <c r="K111" s="768"/>
      <c r="L111" s="768"/>
      <c r="M111" s="728" t="s">
        <v>942</v>
      </c>
      <c r="N111" s="672">
        <v>2002</v>
      </c>
      <c r="O111" s="672">
        <v>2003</v>
      </c>
      <c r="P111" s="672">
        <v>2004</v>
      </c>
      <c r="Q111" s="672">
        <v>2005</v>
      </c>
      <c r="R111" s="672">
        <v>2006</v>
      </c>
      <c r="S111" s="672">
        <v>2007</v>
      </c>
      <c r="T111" s="672">
        <v>2008</v>
      </c>
      <c r="U111" s="672">
        <v>2009</v>
      </c>
      <c r="V111" s="672">
        <v>2010</v>
      </c>
      <c r="W111" s="672">
        <v>2011</v>
      </c>
      <c r="X111" s="672">
        <v>2012</v>
      </c>
      <c r="Y111" s="672">
        <v>2013</v>
      </c>
      <c r="Z111" s="672">
        <v>2014</v>
      </c>
      <c r="AA111" s="672">
        <v>2015</v>
      </c>
      <c r="AB111" s="672">
        <v>2016</v>
      </c>
      <c r="AC111" s="672">
        <v>2017</v>
      </c>
      <c r="AD111" s="672">
        <v>2018</v>
      </c>
      <c r="AE111" s="672">
        <v>2019</v>
      </c>
      <c r="AF111" s="672">
        <v>2020</v>
      </c>
      <c r="AG111" s="672">
        <v>2021</v>
      </c>
      <c r="AH111" s="672">
        <v>2022</v>
      </c>
      <c r="AI111" s="672">
        <v>2023</v>
      </c>
      <c r="AJ111" s="672">
        <v>2024</v>
      </c>
      <c r="AK111" s="672">
        <v>2025</v>
      </c>
      <c r="AL111" s="672">
        <v>2026</v>
      </c>
      <c r="AM111" s="672">
        <v>2027</v>
      </c>
      <c r="AN111" s="672">
        <v>2028</v>
      </c>
      <c r="AO111" s="672">
        <v>2029</v>
      </c>
      <c r="AP111" s="672">
        <v>2030</v>
      </c>
      <c r="AQ111" s="146"/>
      <c r="AR111" s="146"/>
      <c r="AS111" s="146"/>
      <c r="AT111" s="146"/>
      <c r="AU111" s="146"/>
      <c r="AV111" s="146"/>
      <c r="AW111" s="146"/>
      <c r="AX111" s="146"/>
      <c r="AY111" s="146"/>
      <c r="AZ111" s="146"/>
      <c r="BA111" s="146"/>
      <c r="BB111" s="146"/>
      <c r="BC111" s="146"/>
      <c r="BD111" s="146"/>
      <c r="BE111" s="146"/>
      <c r="BF111" s="146"/>
      <c r="BG111" s="146"/>
      <c r="BH111" s="146"/>
      <c r="BI111" s="146"/>
      <c r="BJ111" s="146"/>
      <c r="BK111" s="146"/>
      <c r="BL111" s="146"/>
      <c r="BM111" s="146"/>
      <c r="BN111" s="146"/>
      <c r="BO111" s="146"/>
      <c r="BP111" s="146"/>
      <c r="BQ111" s="146"/>
      <c r="BR111" s="146"/>
      <c r="BS111" s="146"/>
      <c r="BT111" s="146"/>
      <c r="BU111" s="146"/>
      <c r="BV111" s="146"/>
      <c r="BW111" s="146"/>
      <c r="BX111" s="146"/>
      <c r="BY111" s="146"/>
      <c r="BZ111" s="146"/>
      <c r="CA111" s="146"/>
      <c r="CB111" s="146"/>
      <c r="CC111" s="146"/>
      <c r="CD111" s="146"/>
      <c r="CE111" s="146"/>
      <c r="CF111" s="146"/>
      <c r="CG111" s="146"/>
      <c r="CH111" s="146"/>
      <c r="CI111" s="146"/>
      <c r="CJ111" s="146"/>
      <c r="CK111" s="146"/>
      <c r="CL111" s="146"/>
      <c r="CM111" s="146"/>
      <c r="CN111" s="146"/>
      <c r="CO111" s="146"/>
      <c r="CP111" s="146"/>
      <c r="CQ111" s="146"/>
      <c r="CR111" s="146"/>
      <c r="CS111" s="146"/>
      <c r="CT111" s="146"/>
      <c r="CU111" s="146"/>
      <c r="CV111" s="146"/>
      <c r="CW111" s="146"/>
      <c r="CX111" s="146"/>
      <c r="CY111" s="146"/>
      <c r="CZ111" s="146"/>
      <c r="DA111" s="146"/>
      <c r="DB111" s="146"/>
      <c r="DC111" s="146"/>
      <c r="DD111" s="146"/>
      <c r="DE111" s="146"/>
      <c r="DF111" s="146"/>
      <c r="DG111" s="146"/>
      <c r="DH111" s="146"/>
      <c r="DI111" s="146"/>
      <c r="DJ111" s="146"/>
      <c r="DK111" s="146"/>
      <c r="DL111" s="146"/>
      <c r="DM111" s="146"/>
      <c r="DN111" s="146"/>
      <c r="DO111" s="146"/>
      <c r="DP111" s="146"/>
      <c r="DQ111" s="146"/>
      <c r="DR111" s="146"/>
    </row>
    <row r="112" spans="1:230" s="82" customFormat="1" ht="13.9" customHeight="1">
      <c r="A112" s="9"/>
      <c r="B112" s="9"/>
      <c r="C112" s="698"/>
      <c r="D112" s="732" t="s">
        <v>947</v>
      </c>
      <c r="E112" s="733"/>
      <c r="F112" s="733"/>
      <c r="G112" s="733"/>
      <c r="H112" s="477"/>
      <c r="I112" s="477"/>
      <c r="J112" s="477"/>
      <c r="K112" s="477"/>
      <c r="L112" s="477"/>
      <c r="M112" s="730"/>
      <c r="N112" s="477"/>
      <c r="O112" s="477"/>
      <c r="P112" s="477">
        <v>159.1</v>
      </c>
      <c r="Q112" s="477">
        <v>153</v>
      </c>
      <c r="R112" s="477">
        <v>158.9</v>
      </c>
      <c r="S112" s="477">
        <v>167</v>
      </c>
      <c r="T112" s="477">
        <v>209</v>
      </c>
      <c r="U112" s="477">
        <v>216.4</v>
      </c>
      <c r="V112" s="477">
        <v>218.1</v>
      </c>
      <c r="W112" s="477">
        <v>190.9</v>
      </c>
      <c r="X112" s="477">
        <v>190.43</v>
      </c>
      <c r="Y112" s="477">
        <v>198</v>
      </c>
      <c r="Z112" s="477">
        <v>202.1</v>
      </c>
      <c r="AA112" s="477">
        <v>201.3</v>
      </c>
      <c r="AB112" s="477">
        <v>199.3</v>
      </c>
      <c r="AC112" s="477">
        <v>203.5</v>
      </c>
      <c r="AD112" s="477">
        <v>212.8</v>
      </c>
      <c r="AE112" s="477">
        <v>224.5</v>
      </c>
      <c r="AF112" s="477">
        <v>237.4</v>
      </c>
      <c r="AG112" s="477">
        <v>248</v>
      </c>
      <c r="AH112" s="477">
        <v>256.3</v>
      </c>
      <c r="AI112" s="477">
        <v>267.5</v>
      </c>
      <c r="AJ112" s="477">
        <v>280.89999999999998</v>
      </c>
      <c r="AK112" s="477">
        <v>284.8</v>
      </c>
      <c r="AL112" s="477">
        <v>284.8</v>
      </c>
      <c r="AM112" s="477">
        <v>284.8</v>
      </c>
      <c r="AN112" s="477">
        <v>284.8</v>
      </c>
      <c r="AO112" s="477">
        <v>284.8</v>
      </c>
      <c r="AP112" s="477">
        <v>284.8</v>
      </c>
      <c r="AQ112" s="20"/>
      <c r="AR112" s="20"/>
      <c r="AS112" s="20"/>
      <c r="AT112" s="20"/>
      <c r="AU112" s="20"/>
      <c r="AV112" s="20"/>
      <c r="AW112" s="20"/>
      <c r="AX112" s="20"/>
      <c r="AY112" s="20"/>
      <c r="AZ112" s="20"/>
      <c r="BA112" s="20"/>
      <c r="BB112" s="20"/>
      <c r="BC112" s="20"/>
      <c r="BD112" s="20"/>
      <c r="BE112" s="20"/>
      <c r="BF112" s="20"/>
      <c r="BG112" s="20"/>
      <c r="BH112" s="20"/>
      <c r="BI112" s="20"/>
      <c r="BJ112" s="20"/>
      <c r="BK112" s="20"/>
      <c r="BL112" s="20"/>
      <c r="BM112" s="20"/>
      <c r="BN112" s="20"/>
      <c r="BO112" s="20"/>
      <c r="BP112" s="20"/>
      <c r="BQ112" s="20"/>
      <c r="BR112" s="20"/>
      <c r="BS112" s="20"/>
      <c r="BT112" s="20"/>
      <c r="BU112" s="20"/>
      <c r="BV112" s="20"/>
      <c r="BW112" s="20"/>
      <c r="BX112" s="20"/>
      <c r="BY112" s="20"/>
      <c r="BZ112" s="20"/>
      <c r="CA112" s="20"/>
      <c r="CB112" s="20"/>
      <c r="CC112" s="20"/>
      <c r="CD112" s="20"/>
      <c r="CE112" s="20"/>
      <c r="CF112" s="20"/>
      <c r="CG112" s="20"/>
      <c r="CH112" s="20"/>
      <c r="CI112" s="20"/>
      <c r="CJ112" s="20"/>
      <c r="CK112" s="20"/>
      <c r="CL112" s="20"/>
      <c r="CM112" s="20"/>
      <c r="CN112" s="20"/>
      <c r="CO112" s="20"/>
      <c r="CP112" s="20"/>
      <c r="CQ112" s="20"/>
      <c r="CR112" s="20"/>
      <c r="CS112" s="20"/>
      <c r="CT112" s="20"/>
      <c r="CU112" s="20"/>
      <c r="CV112" s="20"/>
      <c r="CW112" s="20"/>
      <c r="CX112" s="20"/>
      <c r="CY112" s="20"/>
      <c r="CZ112" s="20"/>
      <c r="DA112" s="20"/>
      <c r="DB112" s="20"/>
      <c r="DC112" s="20"/>
      <c r="DD112" s="20"/>
      <c r="DE112" s="20"/>
      <c r="DF112" s="20"/>
      <c r="DG112" s="20"/>
      <c r="DH112" s="20"/>
      <c r="DI112" s="20"/>
      <c r="DJ112" s="20"/>
      <c r="DK112" s="20"/>
      <c r="DL112" s="20"/>
      <c r="DM112" s="20"/>
      <c r="DN112" s="20"/>
      <c r="DO112" s="20"/>
      <c r="DP112" s="20"/>
      <c r="DQ112" s="20"/>
      <c r="DR112" s="20"/>
      <c r="DS112" s="20"/>
      <c r="DT112" s="20"/>
      <c r="DU112" s="20"/>
      <c r="DV112" s="20"/>
      <c r="DW112" s="20"/>
      <c r="DX112" s="20"/>
      <c r="DY112" s="20"/>
      <c r="DZ112" s="20"/>
      <c r="EA112" s="20"/>
      <c r="EB112" s="20"/>
      <c r="EC112" s="20"/>
      <c r="ED112" s="20"/>
      <c r="EE112" s="20"/>
      <c r="EF112" s="20"/>
      <c r="EG112" s="20"/>
      <c r="EH112" s="20"/>
      <c r="EI112" s="20"/>
      <c r="EJ112" s="20"/>
      <c r="EK112" s="20"/>
      <c r="EL112" s="20"/>
      <c r="EM112" s="20"/>
      <c r="EN112" s="20"/>
      <c r="EO112" s="20"/>
      <c r="EP112" s="20"/>
      <c r="EQ112" s="20"/>
      <c r="ER112" s="20"/>
      <c r="ES112" s="20"/>
      <c r="ET112" s="20"/>
      <c r="EU112" s="20"/>
      <c r="EV112" s="20"/>
      <c r="EW112" s="20"/>
      <c r="EX112" s="20"/>
      <c r="EY112" s="20"/>
      <c r="EZ112" s="20"/>
      <c r="FA112" s="20"/>
      <c r="FB112" s="20"/>
      <c r="FC112" s="20"/>
      <c r="FD112" s="20"/>
      <c r="FE112" s="20"/>
      <c r="FF112" s="20"/>
      <c r="FG112" s="20"/>
      <c r="FH112" s="20"/>
      <c r="FI112" s="20"/>
      <c r="FJ112" s="20"/>
      <c r="FK112" s="20"/>
      <c r="FL112" s="20"/>
      <c r="FM112" s="20"/>
      <c r="FN112" s="20"/>
      <c r="FO112" s="20"/>
      <c r="FP112" s="20"/>
      <c r="FQ112" s="20"/>
      <c r="FR112" s="20"/>
      <c r="FS112" s="20"/>
      <c r="FT112" s="20"/>
      <c r="FU112" s="20"/>
      <c r="FV112" s="20"/>
      <c r="FW112" s="20"/>
      <c r="FX112" s="20"/>
      <c r="FY112" s="20"/>
      <c r="FZ112" s="20"/>
      <c r="GA112" s="20"/>
      <c r="GB112" s="20"/>
      <c r="GC112" s="20"/>
      <c r="GD112" s="20"/>
      <c r="GE112" s="20"/>
      <c r="GF112" s="20"/>
      <c r="GG112" s="20"/>
      <c r="GH112" s="20"/>
      <c r="GI112" s="20"/>
      <c r="GJ112" s="20"/>
      <c r="GK112" s="20"/>
      <c r="GL112" s="20"/>
      <c r="GM112" s="20"/>
      <c r="GN112" s="20"/>
      <c r="GO112" s="20"/>
      <c r="GP112" s="20"/>
      <c r="GQ112" s="20"/>
      <c r="GR112" s="20"/>
      <c r="GS112" s="20"/>
      <c r="GT112" s="20"/>
      <c r="GU112" s="20"/>
      <c r="GV112" s="20"/>
      <c r="GW112" s="20"/>
      <c r="GX112" s="20"/>
      <c r="GY112" s="20"/>
      <c r="GZ112" s="20"/>
      <c r="HA112" s="20"/>
      <c r="HB112" s="20"/>
      <c r="HC112" s="20"/>
      <c r="HD112" s="20"/>
      <c r="HE112" s="20"/>
      <c r="HF112" s="20"/>
      <c r="HG112" s="20"/>
      <c r="HH112" s="20"/>
      <c r="HI112" s="20"/>
      <c r="HJ112" s="20"/>
      <c r="HK112" s="20"/>
      <c r="HL112" s="20"/>
      <c r="HM112" s="20"/>
      <c r="HN112" s="20"/>
      <c r="HO112" s="20"/>
      <c r="HP112" s="20"/>
      <c r="HQ112" s="20"/>
      <c r="HR112" s="20"/>
      <c r="HS112" s="20"/>
      <c r="HT112" s="20"/>
      <c r="HU112" s="20"/>
      <c r="HV112" s="20"/>
    </row>
    <row r="113" spans="1:230" s="82" customFormat="1" ht="13.9" customHeight="1">
      <c r="A113" s="747"/>
      <c r="B113" s="747"/>
      <c r="C113" s="698"/>
      <c r="D113" s="732" t="s">
        <v>948</v>
      </c>
      <c r="E113" s="733"/>
      <c r="F113" s="733"/>
      <c r="G113" s="733"/>
      <c r="H113" s="477"/>
      <c r="I113" s="477"/>
      <c r="J113" s="477"/>
      <c r="K113" s="477"/>
      <c r="L113" s="477"/>
      <c r="M113" s="730"/>
      <c r="N113" s="477"/>
      <c r="O113" s="477"/>
      <c r="P113" s="477">
        <v>377.4</v>
      </c>
      <c r="Q113" s="477">
        <v>382.8</v>
      </c>
      <c r="R113" s="477">
        <v>390.1</v>
      </c>
      <c r="S113" s="477">
        <v>411</v>
      </c>
      <c r="T113" s="477">
        <v>479.3</v>
      </c>
      <c r="U113" s="477">
        <v>534.70000000000005</v>
      </c>
      <c r="V113" s="477">
        <v>541.79999999999995</v>
      </c>
      <c r="W113" s="477">
        <v>483.1</v>
      </c>
      <c r="X113" s="477">
        <v>458.3</v>
      </c>
      <c r="Y113" s="477">
        <v>473.5</v>
      </c>
      <c r="Z113" s="477">
        <v>487</v>
      </c>
      <c r="AA113" s="477">
        <v>471.1</v>
      </c>
      <c r="AB113" s="477">
        <v>479</v>
      </c>
      <c r="AC113" s="477">
        <v>497.8</v>
      </c>
      <c r="AD113" s="477">
        <v>523.5</v>
      </c>
      <c r="AE113" s="477">
        <v>550.4</v>
      </c>
      <c r="AF113" s="477">
        <v>575.5</v>
      </c>
      <c r="AG113" s="477">
        <v>600</v>
      </c>
      <c r="AH113" s="477">
        <v>624.6</v>
      </c>
      <c r="AI113" s="477">
        <v>645</v>
      </c>
      <c r="AJ113" s="477">
        <v>651.4</v>
      </c>
      <c r="AK113" s="477">
        <v>651.4</v>
      </c>
      <c r="AL113" s="477">
        <v>651.4</v>
      </c>
      <c r="AM113" s="477">
        <v>651.4</v>
      </c>
      <c r="AN113" s="477">
        <v>651.4</v>
      </c>
      <c r="AO113" s="477">
        <v>651.4</v>
      </c>
      <c r="AP113" s="477">
        <v>651.4</v>
      </c>
      <c r="AQ113" s="20"/>
      <c r="AR113" s="20"/>
      <c r="AS113" s="20"/>
      <c r="AT113" s="20"/>
      <c r="AU113" s="20"/>
      <c r="AV113" s="20"/>
      <c r="AW113" s="20"/>
      <c r="AX113" s="20"/>
      <c r="AY113" s="20"/>
      <c r="AZ113" s="20"/>
      <c r="BA113" s="20"/>
      <c r="BB113" s="20"/>
      <c r="BC113" s="20"/>
      <c r="BD113" s="20"/>
      <c r="BE113" s="20"/>
      <c r="BF113" s="20"/>
      <c r="BG113" s="20"/>
      <c r="BH113" s="20"/>
      <c r="BI113" s="20"/>
      <c r="BJ113" s="20"/>
      <c r="BK113" s="20"/>
      <c r="BL113" s="20"/>
      <c r="BM113" s="20"/>
      <c r="BN113" s="20"/>
      <c r="BO113" s="20"/>
      <c r="BP113" s="20"/>
      <c r="BQ113" s="20"/>
      <c r="BR113" s="20"/>
      <c r="BS113" s="20"/>
      <c r="BT113" s="20"/>
      <c r="BU113" s="20"/>
      <c r="BV113" s="20"/>
      <c r="BW113" s="20"/>
      <c r="BX113" s="20"/>
      <c r="BY113" s="20"/>
      <c r="BZ113" s="20"/>
      <c r="CA113" s="20"/>
      <c r="CB113" s="20"/>
      <c r="CC113" s="20"/>
      <c r="CD113" s="20"/>
      <c r="CE113" s="20"/>
      <c r="CF113" s="20"/>
      <c r="CG113" s="20"/>
      <c r="CH113" s="20"/>
      <c r="CI113" s="20"/>
      <c r="CJ113" s="20"/>
      <c r="CK113" s="20"/>
      <c r="CL113" s="20"/>
      <c r="CM113" s="20"/>
      <c r="CN113" s="20"/>
      <c r="CO113" s="20"/>
      <c r="CP113" s="20"/>
      <c r="CQ113" s="20"/>
      <c r="CR113" s="20"/>
      <c r="CS113" s="20"/>
      <c r="CT113" s="20"/>
      <c r="CU113" s="20"/>
      <c r="CV113" s="20"/>
      <c r="CW113" s="20"/>
      <c r="CX113" s="20"/>
      <c r="CY113" s="20"/>
      <c r="CZ113" s="20"/>
      <c r="DA113" s="20"/>
      <c r="DB113" s="20"/>
      <c r="DC113" s="20"/>
      <c r="DD113" s="20"/>
      <c r="DE113" s="20"/>
      <c r="DF113" s="20"/>
      <c r="DG113" s="20"/>
      <c r="DH113" s="20"/>
      <c r="DI113" s="20"/>
      <c r="DJ113" s="20"/>
      <c r="DK113" s="20"/>
      <c r="DL113" s="20"/>
      <c r="DM113" s="20"/>
      <c r="DN113" s="20"/>
      <c r="DO113" s="20"/>
      <c r="DP113" s="20"/>
      <c r="DQ113" s="20"/>
      <c r="DR113" s="20"/>
      <c r="DS113" s="20"/>
      <c r="DT113" s="20"/>
      <c r="DU113" s="20"/>
      <c r="DV113" s="20"/>
      <c r="DW113" s="20"/>
      <c r="DX113" s="20"/>
      <c r="DY113" s="20"/>
      <c r="DZ113" s="20"/>
      <c r="EA113" s="20"/>
      <c r="EB113" s="20"/>
      <c r="EC113" s="20"/>
      <c r="ED113" s="20"/>
      <c r="EE113" s="20"/>
      <c r="EF113" s="20"/>
      <c r="EG113" s="20"/>
      <c r="EH113" s="20"/>
      <c r="EI113" s="20"/>
      <c r="EJ113" s="20"/>
      <c r="EK113" s="20"/>
      <c r="EL113" s="20"/>
      <c r="EM113" s="20"/>
      <c r="EN113" s="20"/>
      <c r="EO113" s="20"/>
      <c r="EP113" s="20"/>
      <c r="EQ113" s="20"/>
      <c r="ER113" s="20"/>
      <c r="ES113" s="20"/>
      <c r="ET113" s="20"/>
      <c r="EU113" s="20"/>
      <c r="EV113" s="20"/>
      <c r="EW113" s="20"/>
      <c r="EX113" s="20"/>
      <c r="EY113" s="20"/>
      <c r="EZ113" s="20"/>
      <c r="FA113" s="20"/>
      <c r="FB113" s="20"/>
      <c r="FC113" s="20"/>
      <c r="FD113" s="20"/>
      <c r="FE113" s="20"/>
      <c r="FF113" s="20"/>
      <c r="FG113" s="20"/>
      <c r="FH113" s="20"/>
      <c r="FI113" s="20"/>
      <c r="FJ113" s="20"/>
      <c r="FK113" s="20"/>
      <c r="FL113" s="20"/>
      <c r="FM113" s="20"/>
      <c r="FN113" s="20"/>
      <c r="FO113" s="20"/>
      <c r="FP113" s="20"/>
      <c r="FQ113" s="20"/>
      <c r="FR113" s="20"/>
      <c r="FS113" s="20"/>
      <c r="FT113" s="20"/>
      <c r="FU113" s="20"/>
      <c r="FV113" s="20"/>
      <c r="FW113" s="20"/>
      <c r="FX113" s="20"/>
      <c r="FY113" s="20"/>
      <c r="FZ113" s="20"/>
      <c r="GA113" s="20"/>
      <c r="GB113" s="20"/>
      <c r="GC113" s="20"/>
      <c r="GD113" s="20"/>
      <c r="GE113" s="20"/>
      <c r="GF113" s="20"/>
      <c r="GG113" s="20"/>
      <c r="GH113" s="20"/>
      <c r="GI113" s="20"/>
      <c r="GJ113" s="20"/>
      <c r="GK113" s="20"/>
      <c r="GL113" s="20"/>
      <c r="GM113" s="20"/>
      <c r="GN113" s="20"/>
      <c r="GO113" s="20"/>
      <c r="GP113" s="20"/>
      <c r="GQ113" s="20"/>
      <c r="GR113" s="20"/>
      <c r="GS113" s="20"/>
      <c r="GT113" s="20"/>
      <c r="GU113" s="20"/>
      <c r="GV113" s="20"/>
      <c r="GW113" s="20"/>
      <c r="GX113" s="20"/>
      <c r="GY113" s="20"/>
      <c r="GZ113" s="20"/>
      <c r="HA113" s="20"/>
      <c r="HB113" s="20"/>
      <c r="HC113" s="20"/>
      <c r="HD113" s="20"/>
      <c r="HE113" s="20"/>
      <c r="HF113" s="20"/>
      <c r="HG113" s="20"/>
      <c r="HH113" s="20"/>
      <c r="HI113" s="20"/>
      <c r="HJ113" s="20"/>
      <c r="HK113" s="20"/>
      <c r="HL113" s="20"/>
      <c r="HM113" s="20"/>
      <c r="HN113" s="20"/>
      <c r="HO113" s="20"/>
      <c r="HP113" s="20"/>
      <c r="HQ113" s="20"/>
      <c r="HR113" s="20"/>
      <c r="HS113" s="20"/>
      <c r="HT113" s="20"/>
      <c r="HU113" s="20"/>
    </row>
    <row r="114" spans="1:230" s="82" customFormat="1" ht="13.9" customHeight="1">
      <c r="A114" s="747"/>
      <c r="B114" s="747"/>
      <c r="C114" s="698"/>
      <c r="D114" s="732"/>
      <c r="E114" s="733"/>
      <c r="F114" s="733"/>
      <c r="G114" s="733"/>
      <c r="H114" s="477"/>
      <c r="I114" s="477"/>
      <c r="J114" s="477"/>
      <c r="K114" s="477"/>
      <c r="L114" s="477"/>
      <c r="M114" s="730"/>
      <c r="N114" s="477"/>
      <c r="O114" s="477"/>
      <c r="P114" s="477"/>
      <c r="Q114" s="477"/>
      <c r="R114" s="477"/>
      <c r="S114" s="477"/>
      <c r="T114" s="477"/>
      <c r="U114" s="477"/>
      <c r="V114" s="477"/>
      <c r="W114" s="477"/>
      <c r="X114" s="477"/>
      <c r="Y114" s="477"/>
      <c r="Z114" s="477"/>
      <c r="AA114" s="477"/>
      <c r="AB114" s="477"/>
      <c r="AC114" s="477"/>
      <c r="AD114" s="477"/>
      <c r="AE114" s="477"/>
      <c r="AF114" s="477"/>
      <c r="AG114" s="477"/>
      <c r="AH114" s="477"/>
      <c r="AI114" s="477"/>
      <c r="AJ114" s="477"/>
      <c r="AK114" s="477"/>
      <c r="AL114" s="477"/>
      <c r="AM114" s="477"/>
      <c r="AN114" s="477"/>
      <c r="AO114" s="477"/>
      <c r="AP114" s="477"/>
      <c r="AQ114" s="20"/>
      <c r="AR114" s="20"/>
      <c r="AS114" s="20"/>
      <c r="AT114" s="20"/>
      <c r="AU114" s="20"/>
      <c r="AV114" s="20"/>
      <c r="AW114" s="20"/>
      <c r="AX114" s="20"/>
      <c r="AY114" s="20"/>
      <c r="AZ114" s="20"/>
      <c r="BA114" s="20"/>
      <c r="BB114" s="20"/>
      <c r="BC114" s="20"/>
      <c r="BD114" s="20"/>
      <c r="BE114" s="20"/>
      <c r="BF114" s="20"/>
      <c r="BG114" s="20"/>
      <c r="BH114" s="20"/>
      <c r="BI114" s="20"/>
      <c r="BJ114" s="20"/>
      <c r="BK114" s="20"/>
      <c r="BL114" s="20"/>
      <c r="BM114" s="20"/>
      <c r="BN114" s="20"/>
      <c r="BO114" s="20"/>
      <c r="BP114" s="20"/>
      <c r="BQ114" s="20"/>
      <c r="BR114" s="20"/>
      <c r="BS114" s="20"/>
      <c r="BT114" s="20"/>
      <c r="BU114" s="20"/>
      <c r="BV114" s="20"/>
      <c r="BW114" s="20"/>
      <c r="BX114" s="20"/>
      <c r="BY114" s="20"/>
      <c r="BZ114" s="20"/>
      <c r="CA114" s="20"/>
      <c r="CB114" s="20"/>
      <c r="CC114" s="20"/>
      <c r="CD114" s="20"/>
      <c r="CE114" s="20"/>
      <c r="CF114" s="20"/>
      <c r="CG114" s="20"/>
      <c r="CH114" s="20"/>
      <c r="CI114" s="20"/>
      <c r="CJ114" s="20"/>
      <c r="CK114" s="20"/>
      <c r="CL114" s="20"/>
      <c r="CM114" s="20"/>
      <c r="CN114" s="20"/>
      <c r="CO114" s="20"/>
      <c r="CP114" s="20"/>
      <c r="CQ114" s="20"/>
      <c r="CR114" s="20"/>
      <c r="CS114" s="20"/>
      <c r="CT114" s="20"/>
      <c r="CU114" s="20"/>
      <c r="CV114" s="20"/>
      <c r="CW114" s="20"/>
      <c r="CX114" s="20"/>
      <c r="CY114" s="20"/>
      <c r="CZ114" s="20"/>
      <c r="DA114" s="20"/>
      <c r="DB114" s="20"/>
      <c r="DC114" s="20"/>
      <c r="DD114" s="20"/>
      <c r="DE114" s="20"/>
      <c r="DF114" s="20"/>
      <c r="DG114" s="20"/>
      <c r="DH114" s="20"/>
      <c r="DI114" s="20"/>
      <c r="DJ114" s="20"/>
      <c r="DK114" s="20"/>
      <c r="DL114" s="20"/>
      <c r="DM114" s="20"/>
      <c r="DN114" s="20"/>
      <c r="DO114" s="20"/>
      <c r="DP114" s="20"/>
      <c r="DQ114" s="20"/>
      <c r="DR114" s="20"/>
      <c r="DS114" s="20"/>
      <c r="DT114" s="20"/>
      <c r="DU114" s="20"/>
      <c r="DV114" s="20"/>
      <c r="DW114" s="20"/>
      <c r="DX114" s="20"/>
      <c r="DY114" s="20"/>
      <c r="DZ114" s="20"/>
      <c r="EA114" s="20"/>
      <c r="EB114" s="20"/>
      <c r="EC114" s="20"/>
      <c r="ED114" s="20"/>
      <c r="EE114" s="20"/>
      <c r="EF114" s="20"/>
      <c r="EG114" s="20"/>
      <c r="EH114" s="20"/>
      <c r="EI114" s="20"/>
      <c r="EJ114" s="20"/>
      <c r="EK114" s="20"/>
      <c r="EL114" s="20"/>
      <c r="EM114" s="20"/>
      <c r="EN114" s="20"/>
      <c r="EO114" s="20"/>
      <c r="EP114" s="20"/>
      <c r="EQ114" s="20"/>
      <c r="ER114" s="20"/>
      <c r="ES114" s="20"/>
      <c r="ET114" s="20"/>
      <c r="EU114" s="20"/>
      <c r="EV114" s="20"/>
      <c r="EW114" s="20"/>
      <c r="EX114" s="20"/>
      <c r="EY114" s="20"/>
      <c r="EZ114" s="20"/>
      <c r="FA114" s="20"/>
      <c r="FB114" s="20"/>
      <c r="FC114" s="20"/>
      <c r="FD114" s="20"/>
      <c r="FE114" s="20"/>
      <c r="FF114" s="20"/>
      <c r="FG114" s="20"/>
      <c r="FH114" s="20"/>
      <c r="FI114" s="20"/>
      <c r="FJ114" s="20"/>
      <c r="FK114" s="20"/>
      <c r="FL114" s="20"/>
      <c r="FM114" s="20"/>
      <c r="FN114" s="20"/>
      <c r="FO114" s="20"/>
      <c r="FP114" s="20"/>
      <c r="FQ114" s="20"/>
      <c r="FR114" s="20"/>
      <c r="FS114" s="20"/>
      <c r="FT114" s="20"/>
      <c r="FU114" s="20"/>
      <c r="FV114" s="20"/>
      <c r="FW114" s="20"/>
      <c r="FX114" s="20"/>
      <c r="FY114" s="20"/>
      <c r="FZ114" s="20"/>
      <c r="GA114" s="20"/>
      <c r="GB114" s="20"/>
      <c r="GC114" s="20"/>
      <c r="GD114" s="20"/>
      <c r="GE114" s="20"/>
      <c r="GF114" s="20"/>
      <c r="GG114" s="20"/>
      <c r="GH114" s="20"/>
      <c r="GI114" s="20"/>
      <c r="GJ114" s="20"/>
      <c r="GK114" s="20"/>
      <c r="GL114" s="20"/>
      <c r="GM114" s="20"/>
      <c r="GN114" s="20"/>
      <c r="GO114" s="20"/>
      <c r="GP114" s="20"/>
      <c r="GQ114" s="20"/>
      <c r="GR114" s="20"/>
      <c r="GS114" s="20"/>
      <c r="GT114" s="20"/>
      <c r="GU114" s="20"/>
      <c r="GV114" s="20"/>
      <c r="GW114" s="20"/>
      <c r="GX114" s="20"/>
      <c r="GY114" s="20"/>
      <c r="GZ114" s="20"/>
      <c r="HA114" s="20"/>
      <c r="HB114" s="20"/>
      <c r="HC114" s="20"/>
      <c r="HD114" s="20"/>
      <c r="HE114" s="20"/>
      <c r="HF114" s="20"/>
      <c r="HG114" s="20"/>
      <c r="HH114" s="20"/>
      <c r="HI114" s="20"/>
      <c r="HJ114" s="20"/>
      <c r="HK114" s="20"/>
      <c r="HL114" s="20"/>
      <c r="HM114" s="20"/>
      <c r="HN114" s="20"/>
      <c r="HO114" s="20"/>
      <c r="HP114" s="20"/>
      <c r="HQ114" s="20"/>
      <c r="HR114" s="20"/>
      <c r="HS114" s="20"/>
      <c r="HT114" s="20"/>
      <c r="HU114" s="20"/>
    </row>
    <row r="115" spans="1:230" s="82" customFormat="1" ht="13.9" customHeight="1">
      <c r="A115" s="9"/>
      <c r="B115" s="9"/>
      <c r="C115" s="698"/>
      <c r="D115" s="729" t="s">
        <v>949</v>
      </c>
      <c r="E115" s="745"/>
      <c r="F115" s="745"/>
      <c r="G115" s="745"/>
      <c r="H115" s="519"/>
      <c r="I115" s="519"/>
      <c r="J115" s="519"/>
      <c r="K115" s="519"/>
      <c r="L115" s="519"/>
      <c r="M115" s="776"/>
      <c r="N115" s="519"/>
      <c r="O115" s="519"/>
      <c r="P115" s="253">
        <v>364.54525608000006</v>
      </c>
      <c r="Q115" s="253">
        <v>338.56893572000001</v>
      </c>
      <c r="R115" s="253">
        <v>257.67700801000001</v>
      </c>
      <c r="S115" s="253">
        <v>290.35811852</v>
      </c>
      <c r="T115" s="253">
        <v>285.41195819000006</v>
      </c>
      <c r="U115" s="253">
        <v>324.14233889999997</v>
      </c>
      <c r="V115" s="253">
        <v>296.54230779</v>
      </c>
      <c r="W115" s="253">
        <v>246.17700482999999</v>
      </c>
      <c r="X115" s="253">
        <v>317.83024114</v>
      </c>
      <c r="Y115" s="253">
        <v>427.11534215</v>
      </c>
      <c r="Z115" s="253">
        <v>373.46173257727457</v>
      </c>
      <c r="AA115" s="253">
        <v>372.13357156922433</v>
      </c>
      <c r="AB115" s="253">
        <v>377.43187590117407</v>
      </c>
      <c r="AC115" s="253">
        <v>381.40062094615075</v>
      </c>
      <c r="AD115" s="253">
        <v>392.85297634736634</v>
      </c>
      <c r="AE115" s="253">
        <v>394.00346826060058</v>
      </c>
      <c r="AF115" s="253">
        <v>395.90901983058217</v>
      </c>
      <c r="AG115" s="253">
        <v>375.77857222958971</v>
      </c>
      <c r="AH115" s="253">
        <v>354.45349345776032</v>
      </c>
      <c r="AI115" s="253">
        <v>338.72087914858724</v>
      </c>
      <c r="AJ115" s="253">
        <v>334.33720736161592</v>
      </c>
      <c r="AK115" s="253">
        <v>308.00858385699365</v>
      </c>
      <c r="AL115" s="253">
        <v>364.55883398875238</v>
      </c>
      <c r="AM115" s="253">
        <v>1024.6151600993057</v>
      </c>
      <c r="AN115" s="253">
        <v>2135.4789478779653</v>
      </c>
      <c r="AO115" s="253">
        <v>3338.4474362956139</v>
      </c>
      <c r="AP115" s="253">
        <v>4105.1682577062884</v>
      </c>
    </row>
    <row r="116" spans="1:230" s="20" customFormat="1" ht="13.9" customHeight="1">
      <c r="A116" s="9"/>
      <c r="B116" s="9"/>
      <c r="C116" s="698"/>
      <c r="D116" s="732" t="s">
        <v>950</v>
      </c>
      <c r="E116" s="733"/>
      <c r="F116" s="733"/>
      <c r="G116" s="733"/>
      <c r="H116" s="477"/>
      <c r="I116" s="477"/>
      <c r="J116" s="477"/>
      <c r="K116" s="477"/>
      <c r="L116" s="477"/>
      <c r="M116" s="668"/>
      <c r="N116" s="34"/>
      <c r="O116" s="34"/>
      <c r="P116" s="34">
        <v>0</v>
      </c>
      <c r="Q116" s="34">
        <v>0</v>
      </c>
      <c r="R116" s="34">
        <v>0</v>
      </c>
      <c r="S116" s="34">
        <v>0</v>
      </c>
      <c r="T116" s="34">
        <v>0</v>
      </c>
      <c r="U116" s="34">
        <v>0</v>
      </c>
      <c r="V116" s="34">
        <v>0</v>
      </c>
      <c r="W116" s="34">
        <v>0</v>
      </c>
      <c r="X116" s="34">
        <v>0</v>
      </c>
      <c r="Y116" s="34">
        <v>0</v>
      </c>
      <c r="Z116" s="34">
        <v>0</v>
      </c>
      <c r="AA116" s="34">
        <v>0</v>
      </c>
      <c r="AB116" s="34">
        <v>0</v>
      </c>
      <c r="AC116" s="34">
        <v>0</v>
      </c>
      <c r="AD116" s="34">
        <v>0</v>
      </c>
      <c r="AE116" s="34">
        <v>0</v>
      </c>
      <c r="AF116" s="34">
        <v>0</v>
      </c>
      <c r="AG116" s="34">
        <v>0</v>
      </c>
      <c r="AH116" s="34">
        <v>0</v>
      </c>
      <c r="AI116" s="34">
        <v>0</v>
      </c>
      <c r="AJ116" s="34">
        <v>0</v>
      </c>
      <c r="AK116" s="34">
        <v>0</v>
      </c>
      <c r="AL116" s="34">
        <v>0</v>
      </c>
      <c r="AM116" s="34">
        <v>373.21516009930576</v>
      </c>
      <c r="AN116" s="34">
        <v>1484.0789478779652</v>
      </c>
      <c r="AO116" s="34">
        <v>2687.0474362956138</v>
      </c>
      <c r="AP116" s="34">
        <v>3453.7682577062883</v>
      </c>
      <c r="HV116" s="82"/>
    </row>
    <row r="117" spans="1:230" s="20" customFormat="1" ht="13.9" customHeight="1">
      <c r="A117" s="9"/>
      <c r="B117" s="9"/>
      <c r="C117" s="698"/>
      <c r="D117" s="732" t="s">
        <v>951</v>
      </c>
      <c r="E117" s="733"/>
      <c r="F117" s="733"/>
      <c r="G117" s="733"/>
      <c r="H117" s="477"/>
      <c r="I117" s="477"/>
      <c r="J117" s="477"/>
      <c r="K117" s="477"/>
      <c r="L117" s="477"/>
      <c r="M117" s="730"/>
      <c r="N117" s="780"/>
      <c r="O117" s="780"/>
      <c r="P117" s="780">
        <v>0</v>
      </c>
      <c r="Q117" s="780">
        <v>0</v>
      </c>
      <c r="R117" s="780">
        <v>0</v>
      </c>
      <c r="S117" s="780">
        <v>0</v>
      </c>
      <c r="T117" s="780">
        <v>0</v>
      </c>
      <c r="U117" s="780">
        <v>0</v>
      </c>
      <c r="V117" s="780">
        <v>0</v>
      </c>
      <c r="W117" s="780">
        <v>0</v>
      </c>
      <c r="X117" s="780">
        <v>0</v>
      </c>
      <c r="Y117" s="780">
        <v>0</v>
      </c>
      <c r="Z117" s="780">
        <v>0</v>
      </c>
      <c r="AA117" s="780">
        <v>0</v>
      </c>
      <c r="AB117" s="780">
        <v>0</v>
      </c>
      <c r="AC117" s="780">
        <v>0</v>
      </c>
      <c r="AD117" s="780">
        <v>0</v>
      </c>
      <c r="AE117" s="780">
        <v>0</v>
      </c>
      <c r="AF117" s="780">
        <v>0</v>
      </c>
      <c r="AG117" s="780">
        <v>0</v>
      </c>
      <c r="AH117" s="780">
        <v>0</v>
      </c>
      <c r="AI117" s="780">
        <v>0</v>
      </c>
      <c r="AJ117" s="780">
        <v>0</v>
      </c>
      <c r="AK117" s="780">
        <v>0</v>
      </c>
      <c r="AL117" s="780">
        <v>0</v>
      </c>
      <c r="AM117" s="780">
        <v>0</v>
      </c>
      <c r="AN117" s="780">
        <v>0</v>
      </c>
      <c r="AO117" s="780">
        <v>0</v>
      </c>
      <c r="AP117" s="780">
        <v>0</v>
      </c>
    </row>
    <row r="118" spans="1:230" s="20" customFormat="1" ht="13.9" customHeight="1">
      <c r="A118" s="9"/>
      <c r="B118" s="9"/>
      <c r="C118" s="698"/>
      <c r="D118" s="732"/>
      <c r="E118" s="733"/>
      <c r="F118" s="733"/>
      <c r="G118" s="733"/>
      <c r="H118" s="477"/>
      <c r="I118" s="780"/>
      <c r="J118" s="780"/>
      <c r="K118" s="780"/>
      <c r="L118" s="780"/>
      <c r="M118" s="780"/>
      <c r="N118" s="780"/>
      <c r="O118" s="780"/>
      <c r="P118" s="780"/>
      <c r="Q118" s="780"/>
      <c r="R118" s="780"/>
      <c r="S118" s="780"/>
      <c r="T118" s="780"/>
      <c r="U118" s="780"/>
      <c r="V118" s="780"/>
      <c r="W118" s="780"/>
      <c r="X118" s="780"/>
      <c r="Y118" s="780"/>
      <c r="Z118" s="780"/>
      <c r="AA118" s="780"/>
      <c r="AB118" s="780"/>
      <c r="AC118" s="780"/>
      <c r="AD118" s="780"/>
      <c r="AE118" s="780"/>
      <c r="AF118" s="780"/>
      <c r="AG118" s="780"/>
      <c r="AH118" s="780"/>
      <c r="AI118" s="780"/>
      <c r="AJ118" s="780"/>
      <c r="AK118" s="780"/>
      <c r="AL118" s="780"/>
      <c r="AM118" s="780"/>
      <c r="AN118" s="780"/>
      <c r="AO118" s="780"/>
      <c r="AP118" s="780"/>
    </row>
    <row r="119" spans="1:230" s="82" customFormat="1" ht="13.9" customHeight="1">
      <c r="A119" s="9"/>
      <c r="B119" s="9"/>
      <c r="C119" s="698"/>
      <c r="D119" s="729" t="s">
        <v>952</v>
      </c>
      <c r="E119" s="745"/>
      <c r="F119" s="745"/>
      <c r="G119" s="745"/>
      <c r="H119" s="519"/>
      <c r="I119" s="780"/>
      <c r="J119" s="780"/>
      <c r="K119" s="780"/>
      <c r="L119" s="780"/>
      <c r="M119" s="780"/>
      <c r="N119" s="780"/>
      <c r="O119" s="780"/>
      <c r="P119" s="780"/>
      <c r="Q119" s="780"/>
      <c r="R119" s="780"/>
      <c r="S119" s="780"/>
      <c r="T119" s="780"/>
      <c r="U119" s="780"/>
      <c r="V119" s="780"/>
      <c r="W119" s="780"/>
      <c r="X119" s="780"/>
      <c r="Y119" s="780"/>
      <c r="Z119" s="253">
        <v>489.63873456832516</v>
      </c>
      <c r="AA119" s="253">
        <v>482.64426540069474</v>
      </c>
      <c r="AB119" s="253">
        <v>485.06183493114838</v>
      </c>
      <c r="AC119" s="253">
        <v>494.60586309907615</v>
      </c>
      <c r="AD119" s="253">
        <v>511.29087359215674</v>
      </c>
      <c r="AE119" s="253">
        <v>525.96119705428782</v>
      </c>
      <c r="AF119" s="253">
        <v>536.52644127476322</v>
      </c>
      <c r="AG119" s="253">
        <v>538.51580202480284</v>
      </c>
      <c r="AH119" s="253">
        <v>530.31908831801024</v>
      </c>
      <c r="AI119" s="253">
        <v>528.40680289426223</v>
      </c>
      <c r="AJ119" s="253">
        <v>538.94244333972608</v>
      </c>
      <c r="AK119" s="253">
        <v>511.3599646911639</v>
      </c>
      <c r="AL119" s="253">
        <v>734.10582496640905</v>
      </c>
      <c r="AM119" s="253">
        <v>1492.372003332302</v>
      </c>
      <c r="AN119" s="253">
        <v>2649.9872355447824</v>
      </c>
      <c r="AO119" s="253">
        <v>3733.9050123977904</v>
      </c>
      <c r="AP119" s="253">
        <v>4453.9823768884471</v>
      </c>
    </row>
    <row r="120" spans="1:230" s="20" customFormat="1" ht="13.9" customHeight="1">
      <c r="A120" s="9"/>
      <c r="B120" s="9"/>
      <c r="C120" s="698"/>
      <c r="D120" s="732" t="s">
        <v>950</v>
      </c>
      <c r="E120" s="733"/>
      <c r="F120" s="733"/>
      <c r="G120" s="733"/>
      <c r="H120" s="477"/>
      <c r="I120" s="780"/>
      <c r="J120" s="780"/>
      <c r="K120" s="780"/>
      <c r="L120" s="780"/>
      <c r="M120" s="780"/>
      <c r="N120" s="780"/>
      <c r="O120" s="780"/>
      <c r="P120" s="780"/>
      <c r="Q120" s="780"/>
      <c r="R120" s="780"/>
      <c r="S120" s="780"/>
      <c r="T120" s="780"/>
      <c r="U120" s="780"/>
      <c r="V120" s="780"/>
      <c r="W120" s="780"/>
      <c r="X120" s="780"/>
      <c r="Y120" s="780"/>
      <c r="Z120" s="34">
        <v>2.6387345683251624</v>
      </c>
      <c r="AA120" s="34">
        <v>11.544265400694712</v>
      </c>
      <c r="AB120" s="34">
        <v>6.0618349311483826</v>
      </c>
      <c r="AC120" s="34">
        <v>0</v>
      </c>
      <c r="AD120" s="34">
        <v>0</v>
      </c>
      <c r="AE120" s="34">
        <v>0</v>
      </c>
      <c r="AF120" s="34">
        <v>0</v>
      </c>
      <c r="AG120" s="34">
        <v>0</v>
      </c>
      <c r="AH120" s="34">
        <v>0</v>
      </c>
      <c r="AI120" s="34">
        <v>0</v>
      </c>
      <c r="AJ120" s="34">
        <v>0</v>
      </c>
      <c r="AK120" s="34">
        <v>0</v>
      </c>
      <c r="AL120" s="34">
        <v>82.705824966409068</v>
      </c>
      <c r="AM120" s="34">
        <v>840.97200333230205</v>
      </c>
      <c r="AN120" s="34">
        <v>1998.5872355447823</v>
      </c>
      <c r="AO120" s="34">
        <v>3082.5050123977903</v>
      </c>
      <c r="AP120" s="34">
        <v>3802.582376888447</v>
      </c>
      <c r="HV120" s="82"/>
    </row>
    <row r="121" spans="1:230" s="82" customFormat="1" ht="13.9" customHeight="1">
      <c r="A121" s="9"/>
      <c r="B121" s="9"/>
      <c r="C121" s="698"/>
      <c r="D121" s="666"/>
      <c r="E121" s="666"/>
      <c r="F121" s="666"/>
      <c r="G121" s="666"/>
      <c r="H121" s="666"/>
      <c r="I121" s="666"/>
      <c r="J121" s="666"/>
      <c r="K121" s="666"/>
      <c r="L121" s="666"/>
      <c r="M121" s="755"/>
      <c r="N121" s="755"/>
      <c r="O121" s="755"/>
      <c r="P121" s="755"/>
      <c r="Q121" s="755"/>
      <c r="R121" s="755"/>
      <c r="S121" s="755"/>
      <c r="T121" s="755"/>
      <c r="U121" s="755"/>
      <c r="V121" s="755"/>
      <c r="W121" s="755"/>
      <c r="X121" s="755"/>
      <c r="Y121" s="755"/>
      <c r="Z121" s="755"/>
      <c r="AA121" s="755"/>
      <c r="AB121" s="755"/>
      <c r="AC121" s="755"/>
      <c r="AD121" s="755"/>
      <c r="AE121" s="755"/>
      <c r="AF121" s="755"/>
      <c r="AG121" s="755"/>
      <c r="AH121" s="755"/>
      <c r="AI121" s="755"/>
      <c r="AJ121" s="755"/>
      <c r="AK121" s="755"/>
      <c r="AL121" s="755"/>
      <c r="AM121" s="755"/>
      <c r="AN121" s="755"/>
      <c r="AO121" s="755"/>
      <c r="AP121" s="755"/>
      <c r="AQ121" s="20"/>
      <c r="AR121" s="20"/>
      <c r="AS121" s="20"/>
      <c r="AT121" s="20"/>
      <c r="AU121" s="20"/>
      <c r="AV121" s="20"/>
      <c r="AW121" s="20"/>
      <c r="AX121" s="20"/>
      <c r="AY121" s="20"/>
      <c r="AZ121" s="20"/>
      <c r="BA121" s="20"/>
      <c r="BB121" s="20"/>
      <c r="BC121" s="20"/>
      <c r="BD121" s="20"/>
      <c r="BE121" s="20"/>
      <c r="BF121" s="20"/>
      <c r="BG121" s="20"/>
      <c r="BH121" s="20"/>
      <c r="BI121" s="20"/>
      <c r="BJ121" s="20"/>
      <c r="BK121" s="20"/>
      <c r="BL121" s="20"/>
      <c r="BM121" s="20"/>
      <c r="BN121" s="20"/>
      <c r="BO121" s="20"/>
      <c r="BP121" s="20"/>
      <c r="BQ121" s="20"/>
      <c r="BR121" s="20"/>
      <c r="BS121" s="20"/>
      <c r="BT121" s="20"/>
      <c r="BU121" s="20"/>
      <c r="BV121" s="20"/>
      <c r="BW121" s="20"/>
      <c r="BX121" s="20"/>
      <c r="BY121" s="20"/>
      <c r="BZ121" s="20"/>
      <c r="CA121" s="20"/>
      <c r="CB121" s="20"/>
      <c r="CC121" s="20"/>
      <c r="CD121" s="20"/>
      <c r="CE121" s="20"/>
      <c r="CF121" s="20"/>
      <c r="CG121" s="20"/>
      <c r="CH121" s="20"/>
      <c r="CI121" s="20"/>
      <c r="CJ121" s="20"/>
      <c r="CK121" s="20"/>
      <c r="CL121" s="20"/>
      <c r="CM121" s="20"/>
      <c r="CN121" s="20"/>
      <c r="CO121" s="20"/>
      <c r="CP121" s="20"/>
      <c r="CQ121" s="20"/>
      <c r="CR121" s="20"/>
      <c r="CS121" s="20"/>
      <c r="CT121" s="20"/>
      <c r="CU121" s="20"/>
      <c r="CV121" s="20"/>
      <c r="CW121" s="20"/>
      <c r="CX121" s="20"/>
      <c r="CY121" s="20"/>
      <c r="CZ121" s="20"/>
      <c r="DA121" s="20"/>
      <c r="DB121" s="20"/>
      <c r="DC121" s="20"/>
      <c r="DD121" s="20"/>
      <c r="DE121" s="20"/>
      <c r="DF121" s="20"/>
      <c r="DG121" s="20"/>
      <c r="DH121" s="20"/>
      <c r="DI121" s="20"/>
      <c r="DJ121" s="20"/>
      <c r="DK121" s="20"/>
      <c r="DL121" s="20"/>
      <c r="DM121" s="20"/>
      <c r="DN121" s="20"/>
      <c r="DO121" s="20"/>
      <c r="DP121" s="20"/>
      <c r="DQ121" s="20"/>
      <c r="DR121" s="20"/>
    </row>
    <row r="122" spans="1:230" s="82" customFormat="1" ht="13.9" customHeight="1">
      <c r="A122" s="9"/>
      <c r="B122" s="9"/>
      <c r="C122" s="781" t="s">
        <v>953</v>
      </c>
      <c r="D122" s="782"/>
      <c r="E122" s="782"/>
      <c r="F122" s="782"/>
      <c r="G122" s="782"/>
      <c r="H122" s="783"/>
      <c r="I122" s="783"/>
      <c r="J122" s="783"/>
      <c r="K122" s="783"/>
      <c r="L122" s="783"/>
      <c r="M122" s="755"/>
      <c r="N122" s="755"/>
      <c r="O122" s="755"/>
      <c r="P122" s="755"/>
      <c r="Q122" s="755"/>
      <c r="R122" s="755"/>
      <c r="S122" s="755"/>
      <c r="T122" s="755"/>
      <c r="U122" s="755"/>
      <c r="V122" s="755"/>
      <c r="W122" s="755"/>
      <c r="X122" s="755"/>
      <c r="Y122" s="755"/>
      <c r="Z122" s="755"/>
      <c r="AA122" s="755"/>
      <c r="AB122" s="755"/>
      <c r="AC122" s="755"/>
      <c r="AD122" s="755"/>
      <c r="AE122" s="755"/>
      <c r="AF122" s="755"/>
      <c r="AG122" s="755"/>
      <c r="AH122" s="755"/>
      <c r="AI122" s="755"/>
      <c r="AJ122" s="755"/>
      <c r="AK122" s="755"/>
      <c r="AL122" s="755"/>
      <c r="AM122" s="755"/>
      <c r="AN122" s="755"/>
      <c r="AO122" s="755"/>
      <c r="AP122" s="755"/>
      <c r="AQ122" s="20"/>
      <c r="AR122" s="20"/>
      <c r="AS122" s="20"/>
      <c r="AT122" s="20"/>
      <c r="AU122" s="20"/>
      <c r="AV122" s="20"/>
      <c r="AW122" s="20"/>
      <c r="AX122" s="20"/>
      <c r="AY122" s="20"/>
      <c r="AZ122" s="20"/>
      <c r="BA122" s="20"/>
      <c r="BB122" s="20"/>
      <c r="BC122" s="20"/>
      <c r="BD122" s="20"/>
      <c r="BE122" s="20"/>
      <c r="BF122" s="20"/>
      <c r="BG122" s="20"/>
      <c r="BH122" s="20"/>
      <c r="BI122" s="20"/>
      <c r="BJ122" s="20"/>
      <c r="BK122" s="20"/>
      <c r="BL122" s="20"/>
      <c r="BM122" s="20"/>
      <c r="BN122" s="20"/>
      <c r="BO122" s="20"/>
      <c r="BP122" s="20"/>
      <c r="BQ122" s="20"/>
      <c r="BR122" s="20"/>
      <c r="BS122" s="20"/>
      <c r="BT122" s="20"/>
      <c r="BU122" s="20"/>
      <c r="BV122" s="20"/>
      <c r="BW122" s="20"/>
      <c r="BX122" s="20"/>
      <c r="BY122" s="20"/>
      <c r="BZ122" s="20"/>
      <c r="CA122" s="20"/>
      <c r="CB122" s="20"/>
      <c r="CC122" s="20"/>
      <c r="CD122" s="20"/>
      <c r="CE122" s="20"/>
      <c r="CF122" s="20"/>
      <c r="CG122" s="20"/>
      <c r="CH122" s="20"/>
      <c r="CI122" s="20"/>
      <c r="CJ122" s="20"/>
      <c r="CK122" s="20"/>
      <c r="CL122" s="20"/>
      <c r="CM122" s="20"/>
      <c r="CN122" s="20"/>
      <c r="CO122" s="20"/>
      <c r="CP122" s="20"/>
      <c r="CQ122" s="20"/>
      <c r="CR122" s="20"/>
      <c r="CS122" s="20"/>
      <c r="CT122" s="20"/>
      <c r="CU122" s="20"/>
      <c r="CV122" s="20"/>
      <c r="CW122" s="20"/>
      <c r="CX122" s="20"/>
      <c r="CY122" s="20"/>
      <c r="CZ122" s="20"/>
      <c r="DA122" s="20"/>
      <c r="DB122" s="20"/>
      <c r="DC122" s="20"/>
      <c r="DD122" s="20"/>
      <c r="DE122" s="20"/>
      <c r="DF122" s="20"/>
      <c r="DG122" s="20"/>
      <c r="DH122" s="20"/>
      <c r="DI122" s="20"/>
      <c r="DJ122" s="20"/>
      <c r="DK122" s="20"/>
      <c r="DL122" s="20"/>
      <c r="DM122" s="20"/>
      <c r="DN122" s="20"/>
      <c r="DO122" s="20"/>
      <c r="DP122" s="20"/>
      <c r="DQ122" s="20"/>
      <c r="DR122" s="20"/>
    </row>
    <row r="123" spans="1:230" s="82" customFormat="1" ht="13.9" customHeight="1">
      <c r="A123" s="9"/>
      <c r="B123" s="9"/>
      <c r="C123" s="781"/>
      <c r="D123" s="784" t="s">
        <v>954</v>
      </c>
      <c r="E123" s="784"/>
      <c r="F123" s="784"/>
      <c r="G123" s="784"/>
      <c r="H123" s="728" t="s">
        <v>942</v>
      </c>
      <c r="I123" s="785"/>
      <c r="J123" s="785"/>
      <c r="K123" s="785"/>
      <c r="L123" s="785"/>
      <c r="M123" s="728" t="s">
        <v>942</v>
      </c>
      <c r="N123" s="672">
        <v>2002</v>
      </c>
      <c r="O123" s="672">
        <v>2003</v>
      </c>
      <c r="P123" s="672">
        <v>2004</v>
      </c>
      <c r="Q123" s="672">
        <v>2005</v>
      </c>
      <c r="R123" s="672">
        <v>2006</v>
      </c>
      <c r="S123" s="672">
        <v>2007</v>
      </c>
      <c r="T123" s="672">
        <v>2008</v>
      </c>
      <c r="U123" s="672">
        <v>2009</v>
      </c>
      <c r="V123" s="672">
        <v>2010</v>
      </c>
      <c r="W123" s="672">
        <v>2011</v>
      </c>
      <c r="X123" s="672">
        <v>2012</v>
      </c>
      <c r="Y123" s="672">
        <v>2013</v>
      </c>
      <c r="Z123" s="672">
        <v>2014</v>
      </c>
      <c r="AA123" s="672">
        <v>2015</v>
      </c>
      <c r="AB123" s="672">
        <v>2016</v>
      </c>
      <c r="AC123" s="672">
        <v>2017</v>
      </c>
      <c r="AD123" s="672">
        <v>2018</v>
      </c>
      <c r="AE123" s="672">
        <v>2019</v>
      </c>
      <c r="AF123" s="672">
        <v>2020</v>
      </c>
      <c r="AG123" s="672">
        <v>2021</v>
      </c>
      <c r="AH123" s="672">
        <v>2022</v>
      </c>
      <c r="AI123" s="672">
        <v>2023</v>
      </c>
      <c r="AJ123" s="672">
        <v>2024</v>
      </c>
      <c r="AK123" s="672">
        <v>2025</v>
      </c>
      <c r="AL123" s="672">
        <v>2026</v>
      </c>
      <c r="AM123" s="672">
        <v>2027</v>
      </c>
      <c r="AN123" s="672">
        <v>2028</v>
      </c>
      <c r="AO123" s="672">
        <v>2029</v>
      </c>
      <c r="AP123" s="672">
        <v>2030</v>
      </c>
    </row>
    <row r="124" spans="1:230" s="146" customFormat="1" ht="13.9" customHeight="1">
      <c r="A124" s="9"/>
      <c r="B124" s="9"/>
      <c r="C124" s="781"/>
      <c r="D124" s="786" t="s">
        <v>955</v>
      </c>
      <c r="E124" s="787"/>
      <c r="F124" s="787"/>
      <c r="G124" s="787"/>
      <c r="H124" s="788"/>
      <c r="I124" s="788"/>
      <c r="J124" s="788"/>
      <c r="K124" s="788"/>
      <c r="L124" s="788"/>
      <c r="M124" s="788"/>
      <c r="N124" s="788"/>
      <c r="O124" s="788"/>
      <c r="P124" s="788"/>
      <c r="Q124" s="788">
        <v>157.57626824259819</v>
      </c>
      <c r="R124" s="788">
        <v>145.26059911329301</v>
      </c>
      <c r="S124" s="788">
        <v>168.08634830513597</v>
      </c>
      <c r="T124" s="788">
        <v>182.64775945641023</v>
      </c>
      <c r="U124" s="788">
        <v>297.20685764368932</v>
      </c>
      <c r="V124" s="788">
        <v>283.11392876859503</v>
      </c>
      <c r="W124" s="788">
        <v>227.29561120588235</v>
      </c>
      <c r="X124" s="788">
        <v>247.74063824857143</v>
      </c>
      <c r="Y124" s="788">
        <v>239.96361529340896</v>
      </c>
      <c r="Z124" s="788">
        <v>31.038441008784773</v>
      </c>
      <c r="AA124" s="788">
        <v>-2.2294277655848562</v>
      </c>
      <c r="AB124" s="788">
        <v>-2.2639766112916471</v>
      </c>
      <c r="AC124" s="788">
        <v>-0.44160511344361303</v>
      </c>
      <c r="AD124" s="788">
        <v>0.22512589321294427</v>
      </c>
      <c r="AE124" s="788">
        <v>8.2878483570428791</v>
      </c>
      <c r="AF124" s="788">
        <v>10.861980544665903</v>
      </c>
      <c r="AG124" s="788">
        <v>7.3340292418945427</v>
      </c>
      <c r="AH124" s="788">
        <v>7.7893807859319448</v>
      </c>
      <c r="AI124" s="788">
        <v>9.2453227370249333</v>
      </c>
      <c r="AJ124" s="788">
        <v>10.268644003651858</v>
      </c>
      <c r="AK124" s="788">
        <v>-1.5823581173538268</v>
      </c>
      <c r="AL124" s="788">
        <v>136.14207500686376</v>
      </c>
      <c r="AM124" s="788">
        <v>179.75678944384251</v>
      </c>
      <c r="AN124" s="788">
        <v>200.05096307458666</v>
      </c>
      <c r="AO124" s="788">
        <v>52.755144017665266</v>
      </c>
      <c r="AP124" s="788">
        <v>55.533163711833474</v>
      </c>
      <c r="AQ124" s="82"/>
      <c r="AR124" s="82"/>
      <c r="AS124" s="82"/>
      <c r="AT124" s="82"/>
      <c r="AU124" s="82"/>
      <c r="AV124" s="82"/>
      <c r="AW124" s="82"/>
      <c r="AX124" s="82"/>
      <c r="AY124" s="82"/>
      <c r="AZ124" s="82"/>
      <c r="BA124" s="82"/>
      <c r="BB124" s="82"/>
      <c r="BC124" s="82"/>
      <c r="BD124" s="82"/>
      <c r="BE124" s="82"/>
      <c r="BF124" s="82"/>
      <c r="BG124" s="82"/>
      <c r="BH124" s="82"/>
      <c r="BI124" s="82"/>
      <c r="BJ124" s="82"/>
      <c r="BK124" s="82"/>
      <c r="BL124" s="82"/>
      <c r="BM124" s="82"/>
      <c r="BN124" s="82"/>
      <c r="BO124" s="82"/>
      <c r="BP124" s="82"/>
      <c r="BQ124" s="82"/>
      <c r="BR124" s="82"/>
      <c r="BS124" s="82"/>
      <c r="BT124" s="82"/>
      <c r="BU124" s="82"/>
      <c r="BV124" s="82"/>
      <c r="BW124" s="82"/>
      <c r="BX124" s="82"/>
      <c r="BY124" s="82"/>
      <c r="BZ124" s="82"/>
      <c r="CA124" s="82"/>
      <c r="CB124" s="82"/>
      <c r="CC124" s="82"/>
      <c r="CD124" s="82"/>
      <c r="CE124" s="82"/>
      <c r="CF124" s="82"/>
      <c r="CG124" s="82"/>
      <c r="CH124" s="82"/>
      <c r="CI124" s="82"/>
      <c r="CJ124" s="82"/>
      <c r="CK124" s="82"/>
      <c r="CL124" s="82"/>
      <c r="CM124" s="82"/>
      <c r="CN124" s="82"/>
      <c r="CO124" s="82"/>
      <c r="CP124" s="82"/>
      <c r="CQ124" s="82"/>
      <c r="CR124" s="82"/>
      <c r="CS124" s="82"/>
      <c r="CT124" s="82"/>
      <c r="CU124" s="82"/>
      <c r="CV124" s="82"/>
      <c r="CW124" s="82"/>
      <c r="CX124" s="82"/>
      <c r="CY124" s="82"/>
      <c r="CZ124" s="82"/>
      <c r="DA124" s="82"/>
      <c r="DB124" s="82"/>
      <c r="DC124" s="82"/>
      <c r="DD124" s="82"/>
      <c r="DE124" s="82"/>
      <c r="DF124" s="82"/>
      <c r="DG124" s="82"/>
      <c r="DH124" s="82"/>
      <c r="DI124" s="82"/>
      <c r="DJ124" s="82"/>
      <c r="DK124" s="82"/>
      <c r="DL124" s="82"/>
      <c r="DM124" s="82"/>
      <c r="DN124" s="82"/>
      <c r="DO124" s="82"/>
      <c r="DP124" s="82"/>
      <c r="DQ124" s="82"/>
      <c r="DR124" s="82"/>
      <c r="DS124" s="20"/>
      <c r="DT124" s="20"/>
      <c r="DU124" s="20"/>
      <c r="DV124" s="20"/>
      <c r="DW124" s="20"/>
      <c r="DX124" s="20"/>
      <c r="DY124" s="20"/>
      <c r="DZ124" s="20"/>
      <c r="EA124" s="20"/>
      <c r="EB124" s="20"/>
      <c r="EC124" s="20"/>
      <c r="ED124" s="20"/>
      <c r="EE124" s="20"/>
      <c r="EF124" s="20"/>
      <c r="EG124" s="20"/>
      <c r="EH124" s="20"/>
      <c r="EI124" s="20"/>
      <c r="EJ124" s="20"/>
      <c r="EK124" s="20"/>
      <c r="EL124" s="20"/>
      <c r="EM124" s="20"/>
      <c r="EN124" s="20"/>
      <c r="EO124" s="20"/>
      <c r="EP124" s="20"/>
      <c r="EQ124" s="20"/>
      <c r="ER124" s="20"/>
      <c r="ES124" s="20"/>
      <c r="ET124" s="20"/>
      <c r="EU124" s="20"/>
      <c r="EV124" s="20"/>
      <c r="EW124" s="20"/>
      <c r="EX124" s="20"/>
      <c r="EY124" s="20"/>
      <c r="EZ124" s="20"/>
      <c r="FA124" s="20"/>
      <c r="FB124" s="20"/>
      <c r="FC124" s="20"/>
      <c r="FD124" s="20"/>
      <c r="FE124" s="20"/>
      <c r="FF124" s="20"/>
      <c r="FG124" s="20"/>
      <c r="FH124" s="20"/>
      <c r="FI124" s="20"/>
      <c r="FJ124" s="20"/>
      <c r="FK124" s="20"/>
      <c r="FL124" s="20"/>
      <c r="FM124" s="20"/>
      <c r="FN124" s="20"/>
      <c r="FO124" s="20"/>
      <c r="FP124" s="20"/>
      <c r="FQ124" s="20"/>
      <c r="FR124" s="20"/>
      <c r="FS124" s="20"/>
      <c r="FT124" s="20"/>
      <c r="FU124" s="20"/>
      <c r="FV124" s="20"/>
      <c r="FW124" s="20"/>
      <c r="FX124" s="20"/>
      <c r="FY124" s="20"/>
      <c r="FZ124" s="20"/>
      <c r="GA124" s="20"/>
      <c r="GB124" s="20"/>
      <c r="GC124" s="20"/>
      <c r="GD124" s="20"/>
      <c r="GE124" s="20"/>
      <c r="GF124" s="20"/>
      <c r="GG124" s="20"/>
      <c r="GH124" s="20"/>
      <c r="GI124" s="20"/>
      <c r="GJ124" s="20"/>
      <c r="GK124" s="20"/>
      <c r="GL124" s="20"/>
      <c r="GM124" s="20"/>
      <c r="GN124" s="20"/>
      <c r="GO124" s="20"/>
      <c r="GP124" s="20"/>
      <c r="GQ124" s="20"/>
      <c r="GR124" s="20"/>
      <c r="GS124" s="20"/>
      <c r="GT124" s="20"/>
      <c r="GU124" s="20"/>
      <c r="GV124" s="20"/>
      <c r="GW124" s="20"/>
      <c r="GX124" s="20"/>
      <c r="GY124" s="20"/>
      <c r="GZ124" s="20"/>
      <c r="HA124" s="20"/>
      <c r="HB124" s="20"/>
      <c r="HC124" s="20"/>
      <c r="HD124" s="20"/>
      <c r="HE124" s="20"/>
      <c r="HF124" s="20"/>
      <c r="HG124" s="20"/>
      <c r="HH124" s="20"/>
      <c r="HI124" s="20"/>
      <c r="HJ124" s="20"/>
      <c r="HK124" s="20"/>
      <c r="HL124" s="20"/>
      <c r="HM124" s="20"/>
      <c r="HN124" s="20"/>
      <c r="HO124" s="20"/>
      <c r="HP124" s="20"/>
      <c r="HQ124" s="20"/>
      <c r="HR124" s="20"/>
      <c r="HS124" s="20"/>
      <c r="HT124" s="20"/>
      <c r="HU124" s="20"/>
      <c r="HV124" s="82"/>
    </row>
    <row r="125" spans="1:230" s="146" customFormat="1" ht="13.9" customHeight="1">
      <c r="A125" s="9"/>
      <c r="B125" s="9"/>
      <c r="C125" s="781"/>
      <c r="D125" s="786" t="s">
        <v>618</v>
      </c>
      <c r="E125" s="787"/>
      <c r="F125" s="787"/>
      <c r="G125" s="787"/>
      <c r="H125" s="788"/>
      <c r="I125" s="788"/>
      <c r="J125" s="788"/>
      <c r="K125" s="788"/>
      <c r="L125" s="788"/>
      <c r="M125" s="788"/>
      <c r="N125" s="788"/>
      <c r="O125" s="788"/>
      <c r="P125" s="788"/>
      <c r="Q125" s="788">
        <v>220.10117437552873</v>
      </c>
      <c r="R125" s="788">
        <v>211.06573857975832</v>
      </c>
      <c r="S125" s="788">
        <v>228.647764326284</v>
      </c>
      <c r="T125" s="788">
        <v>220.53536332051286</v>
      </c>
      <c r="U125" s="788">
        <v>214.86091447621359</v>
      </c>
      <c r="V125" s="788">
        <v>191.15567412809921</v>
      </c>
      <c r="W125" s="788">
        <v>234.50695067590132</v>
      </c>
      <c r="X125" s="788">
        <v>266.67366365714287</v>
      </c>
      <c r="Y125" s="788">
        <v>311.35513399999996</v>
      </c>
      <c r="Z125" s="788">
        <v>59.519478011426088</v>
      </c>
      <c r="AA125" s="788">
        <v>-1.4590789792119265</v>
      </c>
      <c r="AB125" s="788">
        <v>-1.5880201842420698</v>
      </c>
      <c r="AC125" s="788">
        <v>-4.2180548345088956E-2</v>
      </c>
      <c r="AD125" s="788">
        <v>2.244678502006173</v>
      </c>
      <c r="AE125" s="788">
        <v>11.891389861487031</v>
      </c>
      <c r="AF125" s="788">
        <v>16.144753120130598</v>
      </c>
      <c r="AG125" s="788">
        <v>12.419063859317005</v>
      </c>
      <c r="AH125" s="788">
        <v>14.160553712024926</v>
      </c>
      <c r="AI125" s="788">
        <v>15.269734608620226</v>
      </c>
      <c r="AJ125" s="788">
        <v>18.58471735710889</v>
      </c>
      <c r="AK125" s="788">
        <v>-1.5489234817743898</v>
      </c>
      <c r="AL125" s="788">
        <v>130.40917403461552</v>
      </c>
      <c r="AM125" s="788">
        <v>274.20802914126159</v>
      </c>
      <c r="AN125" s="788">
        <v>442.23104328846779</v>
      </c>
      <c r="AO125" s="788">
        <v>254.80269603266598</v>
      </c>
      <c r="AP125" s="788">
        <v>87.476777839924807</v>
      </c>
      <c r="AQ125" s="82"/>
      <c r="AR125" s="82"/>
      <c r="AS125" s="82"/>
      <c r="AT125" s="82"/>
      <c r="AU125" s="82"/>
      <c r="AV125" s="82"/>
      <c r="AW125" s="82"/>
      <c r="AX125" s="82"/>
      <c r="AY125" s="82"/>
      <c r="AZ125" s="82"/>
      <c r="BA125" s="82"/>
      <c r="BB125" s="82"/>
      <c r="BC125" s="82"/>
      <c r="BD125" s="82"/>
      <c r="BE125" s="82"/>
      <c r="BF125" s="82"/>
      <c r="BG125" s="82"/>
      <c r="BH125" s="82"/>
      <c r="BI125" s="82"/>
      <c r="BJ125" s="82"/>
      <c r="BK125" s="82"/>
      <c r="BL125" s="82"/>
      <c r="BM125" s="82"/>
      <c r="BN125" s="82"/>
      <c r="BO125" s="82"/>
      <c r="BP125" s="82"/>
      <c r="BQ125" s="82"/>
      <c r="BR125" s="82"/>
      <c r="BS125" s="82"/>
      <c r="BT125" s="82"/>
      <c r="BU125" s="82"/>
      <c r="BV125" s="82"/>
      <c r="BW125" s="82"/>
      <c r="BX125" s="82"/>
      <c r="BY125" s="82"/>
      <c r="BZ125" s="82"/>
      <c r="CA125" s="82"/>
      <c r="CB125" s="82"/>
      <c r="CC125" s="82"/>
      <c r="CD125" s="82"/>
      <c r="CE125" s="82"/>
      <c r="CF125" s="82"/>
      <c r="CG125" s="82"/>
      <c r="CH125" s="82"/>
      <c r="CI125" s="82"/>
      <c r="CJ125" s="82"/>
      <c r="CK125" s="82"/>
      <c r="CL125" s="82"/>
      <c r="CM125" s="82"/>
      <c r="CN125" s="82"/>
      <c r="CO125" s="82"/>
      <c r="CP125" s="82"/>
      <c r="CQ125" s="82"/>
      <c r="CR125" s="82"/>
      <c r="CS125" s="82"/>
      <c r="CT125" s="82"/>
      <c r="CU125" s="82"/>
      <c r="CV125" s="82"/>
      <c r="CW125" s="82"/>
      <c r="CX125" s="82"/>
      <c r="CY125" s="82"/>
      <c r="CZ125" s="82"/>
      <c r="DA125" s="82"/>
      <c r="DB125" s="82"/>
      <c r="DC125" s="82"/>
      <c r="DD125" s="82"/>
      <c r="DE125" s="82"/>
      <c r="DF125" s="82"/>
      <c r="DG125" s="82"/>
      <c r="DH125" s="82"/>
      <c r="DI125" s="82"/>
      <c r="DJ125" s="82"/>
      <c r="DK125" s="82"/>
      <c r="DL125" s="82"/>
      <c r="DM125" s="82"/>
      <c r="DN125" s="82"/>
      <c r="DO125" s="82"/>
      <c r="DP125" s="82"/>
      <c r="DQ125" s="82"/>
      <c r="DR125" s="82"/>
      <c r="DS125" s="20"/>
      <c r="DT125" s="20"/>
      <c r="DU125" s="20"/>
      <c r="DV125" s="20"/>
      <c r="DW125" s="20"/>
      <c r="DX125" s="20"/>
      <c r="DY125" s="20"/>
      <c r="DZ125" s="20"/>
      <c r="EA125" s="20"/>
      <c r="EB125" s="20"/>
      <c r="EC125" s="20"/>
      <c r="ED125" s="20"/>
      <c r="EE125" s="20"/>
      <c r="EF125" s="20"/>
      <c r="EG125" s="20"/>
      <c r="EH125" s="20"/>
      <c r="EI125" s="20"/>
      <c r="EJ125" s="20"/>
      <c r="EK125" s="20"/>
      <c r="EL125" s="20"/>
      <c r="EM125" s="20"/>
      <c r="EN125" s="20"/>
      <c r="EO125" s="20"/>
      <c r="EP125" s="20"/>
      <c r="EQ125" s="20"/>
      <c r="ER125" s="20"/>
      <c r="ES125" s="20"/>
      <c r="ET125" s="20"/>
      <c r="EU125" s="20"/>
      <c r="EV125" s="20"/>
      <c r="EW125" s="20"/>
      <c r="EX125" s="20"/>
      <c r="EY125" s="20"/>
      <c r="EZ125" s="20"/>
      <c r="FA125" s="20"/>
      <c r="FB125" s="20"/>
      <c r="FC125" s="20"/>
      <c r="FD125" s="20"/>
      <c r="FE125" s="20"/>
      <c r="FF125" s="20"/>
      <c r="FG125" s="20"/>
      <c r="FH125" s="20"/>
      <c r="FI125" s="20"/>
      <c r="FJ125" s="20"/>
      <c r="FK125" s="20"/>
      <c r="FL125" s="20"/>
      <c r="FM125" s="20"/>
      <c r="FN125" s="20"/>
      <c r="FO125" s="20"/>
      <c r="FP125" s="20"/>
      <c r="FQ125" s="20"/>
      <c r="FR125" s="20"/>
      <c r="FS125" s="20"/>
      <c r="FT125" s="20"/>
      <c r="FU125" s="20"/>
      <c r="FV125" s="20"/>
      <c r="FW125" s="20"/>
      <c r="FX125" s="20"/>
      <c r="FY125" s="20"/>
      <c r="FZ125" s="20"/>
      <c r="GA125" s="20"/>
      <c r="GB125" s="20"/>
      <c r="GC125" s="20"/>
      <c r="GD125" s="20"/>
      <c r="GE125" s="20"/>
      <c r="GF125" s="20"/>
      <c r="GG125" s="20"/>
      <c r="GH125" s="20"/>
      <c r="GI125" s="20"/>
      <c r="GJ125" s="20"/>
      <c r="GK125" s="20"/>
      <c r="GL125" s="20"/>
      <c r="GM125" s="20"/>
      <c r="GN125" s="20"/>
      <c r="GO125" s="20"/>
      <c r="GP125" s="20"/>
      <c r="GQ125" s="20"/>
      <c r="GR125" s="20"/>
      <c r="GS125" s="20"/>
      <c r="GT125" s="20"/>
      <c r="GU125" s="20"/>
      <c r="GV125" s="20"/>
      <c r="GW125" s="20"/>
      <c r="GX125" s="20"/>
      <c r="GY125" s="20"/>
      <c r="GZ125" s="20"/>
      <c r="HA125" s="20"/>
      <c r="HB125" s="20"/>
      <c r="HC125" s="20"/>
      <c r="HD125" s="20"/>
      <c r="HE125" s="20"/>
      <c r="HF125" s="20"/>
      <c r="HG125" s="20"/>
      <c r="HH125" s="20"/>
      <c r="HI125" s="20"/>
      <c r="HJ125" s="20"/>
      <c r="HK125" s="20"/>
      <c r="HL125" s="20"/>
      <c r="HM125" s="20"/>
      <c r="HN125" s="20"/>
      <c r="HO125" s="20"/>
      <c r="HP125" s="20"/>
      <c r="HQ125" s="20"/>
      <c r="HR125" s="20"/>
      <c r="HS125" s="20"/>
      <c r="HT125" s="20"/>
      <c r="HU125" s="20"/>
    </row>
    <row r="126" spans="1:230" s="146" customFormat="1" ht="13.9" customHeight="1">
      <c r="A126" s="9"/>
      <c r="B126" s="9"/>
      <c r="C126" s="781"/>
      <c r="D126" s="786" t="s">
        <v>620</v>
      </c>
      <c r="E126" s="787"/>
      <c r="F126" s="787"/>
      <c r="G126" s="787"/>
      <c r="H126" s="788"/>
      <c r="I126" s="788"/>
      <c r="J126" s="788"/>
      <c r="K126" s="788"/>
      <c r="L126" s="788"/>
      <c r="M126" s="788"/>
      <c r="N126" s="788"/>
      <c r="O126" s="788"/>
      <c r="P126" s="788"/>
      <c r="Q126" s="788">
        <v>75.964122129607262</v>
      </c>
      <c r="R126" s="788">
        <v>88.765964823262806</v>
      </c>
      <c r="S126" s="788">
        <v>95.081248531722053</v>
      </c>
      <c r="T126" s="788">
        <v>91.707774846153839</v>
      </c>
      <c r="U126" s="788">
        <v>89.348103049514577</v>
      </c>
      <c r="V126" s="788">
        <v>78.917480144628087</v>
      </c>
      <c r="W126" s="788">
        <v>90.93126658861479</v>
      </c>
      <c r="X126" s="788">
        <v>95.002492677857163</v>
      </c>
      <c r="Y126" s="788">
        <v>104.40651199999998</v>
      </c>
      <c r="Z126" s="788">
        <v>16.239802435916616</v>
      </c>
      <c r="AA126" s="788">
        <v>-0.42029983440342544</v>
      </c>
      <c r="AB126" s="788">
        <v>-1.5519134949408471</v>
      </c>
      <c r="AC126" s="788">
        <v>-0.67766914491060382</v>
      </c>
      <c r="AD126" s="788">
        <v>-0.22303386529618502</v>
      </c>
      <c r="AE126" s="788">
        <v>4.4833794416421053</v>
      </c>
      <c r="AF126" s="788">
        <v>7.5748620151748653</v>
      </c>
      <c r="AG126" s="788">
        <v>5.5277472572774293</v>
      </c>
      <c r="AH126" s="788">
        <v>5.3339829599303608</v>
      </c>
      <c r="AI126" s="788">
        <v>7.559166428423941</v>
      </c>
      <c r="AJ126" s="788">
        <v>6.33709298086369</v>
      </c>
      <c r="AK126" s="788">
        <v>-8.6052166491602655</v>
      </c>
      <c r="AL126" s="788">
        <v>114.59146389329493</v>
      </c>
      <c r="AM126" s="788">
        <v>125.39185987635717</v>
      </c>
      <c r="AN126" s="788">
        <v>141.67498052945041</v>
      </c>
      <c r="AO126" s="788">
        <v>118.34570758580769</v>
      </c>
      <c r="AP126" s="788">
        <v>125.97327772621787</v>
      </c>
      <c r="AQ126" s="20"/>
      <c r="AR126" s="20"/>
      <c r="AS126" s="20"/>
      <c r="AT126" s="20"/>
      <c r="AU126" s="20"/>
      <c r="AV126" s="20"/>
      <c r="AW126" s="20"/>
      <c r="AX126" s="20"/>
      <c r="AY126" s="20"/>
      <c r="AZ126" s="20"/>
      <c r="BA126" s="20"/>
      <c r="BB126" s="20"/>
      <c r="BC126" s="20"/>
      <c r="BD126" s="20"/>
      <c r="BE126" s="20"/>
      <c r="BF126" s="20"/>
      <c r="BG126" s="20"/>
      <c r="BH126" s="20"/>
      <c r="BI126" s="20"/>
      <c r="BJ126" s="20"/>
      <c r="BK126" s="20"/>
      <c r="BL126" s="20"/>
      <c r="BM126" s="20"/>
      <c r="BN126" s="20"/>
      <c r="BO126" s="20"/>
      <c r="BP126" s="20"/>
      <c r="BQ126" s="20"/>
      <c r="BR126" s="20"/>
      <c r="BS126" s="20"/>
      <c r="BT126" s="20"/>
      <c r="BU126" s="20"/>
      <c r="BV126" s="20"/>
      <c r="BW126" s="20"/>
      <c r="BX126" s="20"/>
      <c r="BY126" s="20"/>
      <c r="BZ126" s="20"/>
      <c r="CA126" s="20"/>
      <c r="CB126" s="20"/>
      <c r="CC126" s="20"/>
      <c r="CD126" s="20"/>
      <c r="CE126" s="20"/>
      <c r="CF126" s="20"/>
      <c r="CG126" s="20"/>
      <c r="CH126" s="20"/>
      <c r="CI126" s="20"/>
      <c r="CJ126" s="20"/>
      <c r="CK126" s="20"/>
      <c r="CL126" s="20"/>
      <c r="CM126" s="20"/>
      <c r="CN126" s="20"/>
      <c r="CO126" s="20"/>
      <c r="CP126" s="20"/>
      <c r="CQ126" s="20"/>
      <c r="CR126" s="20"/>
      <c r="CS126" s="20"/>
      <c r="CT126" s="20"/>
      <c r="CU126" s="20"/>
      <c r="CV126" s="20"/>
      <c r="CW126" s="20"/>
      <c r="CX126" s="20"/>
      <c r="CY126" s="20"/>
      <c r="CZ126" s="20"/>
      <c r="DA126" s="20"/>
      <c r="DB126" s="20"/>
      <c r="DC126" s="20"/>
      <c r="DD126" s="20"/>
      <c r="DE126" s="20"/>
      <c r="DF126" s="20"/>
      <c r="DG126" s="20"/>
      <c r="DH126" s="20"/>
      <c r="DI126" s="20"/>
      <c r="DJ126" s="20"/>
      <c r="DK126" s="20"/>
      <c r="DL126" s="20"/>
      <c r="DM126" s="20"/>
      <c r="DN126" s="20"/>
      <c r="DO126" s="20"/>
      <c r="DP126" s="20"/>
      <c r="DQ126" s="20"/>
      <c r="DR126" s="20"/>
      <c r="DS126" s="82"/>
      <c r="DT126" s="82"/>
      <c r="DU126" s="82"/>
      <c r="DV126" s="82"/>
      <c r="DW126" s="82"/>
      <c r="DX126" s="82"/>
      <c r="DY126" s="82"/>
      <c r="DZ126" s="82"/>
      <c r="EA126" s="82"/>
      <c r="EB126" s="82"/>
      <c r="EC126" s="82"/>
      <c r="ED126" s="82"/>
      <c r="EE126" s="82"/>
      <c r="EF126" s="82"/>
      <c r="EG126" s="82"/>
      <c r="EH126" s="82"/>
      <c r="EI126" s="82"/>
      <c r="EJ126" s="82"/>
      <c r="EK126" s="82"/>
      <c r="EL126" s="82"/>
      <c r="EM126" s="82"/>
      <c r="EN126" s="82"/>
      <c r="EO126" s="82"/>
      <c r="EP126" s="82"/>
      <c r="EQ126" s="82"/>
      <c r="ER126" s="82"/>
      <c r="ES126" s="82"/>
      <c r="ET126" s="82"/>
      <c r="EU126" s="82"/>
      <c r="EV126" s="82"/>
      <c r="EW126" s="82"/>
      <c r="EX126" s="82"/>
      <c r="EY126" s="82"/>
      <c r="EZ126" s="82"/>
      <c r="FA126" s="82"/>
      <c r="FB126" s="82"/>
      <c r="FC126" s="82"/>
      <c r="FD126" s="82"/>
      <c r="FE126" s="82"/>
      <c r="FF126" s="82"/>
      <c r="FG126" s="82"/>
      <c r="FH126" s="82"/>
      <c r="FI126" s="82"/>
      <c r="FJ126" s="82"/>
      <c r="FK126" s="82"/>
      <c r="FL126" s="82"/>
      <c r="FM126" s="82"/>
      <c r="FN126" s="82"/>
      <c r="FO126" s="82"/>
      <c r="FP126" s="82"/>
      <c r="FQ126" s="82"/>
      <c r="FR126" s="82"/>
      <c r="FS126" s="82"/>
      <c r="FT126" s="82"/>
      <c r="FU126" s="82"/>
      <c r="FV126" s="82"/>
      <c r="FW126" s="82"/>
      <c r="FX126" s="82"/>
      <c r="FY126" s="82"/>
      <c r="FZ126" s="82"/>
      <c r="GA126" s="82"/>
      <c r="GB126" s="82"/>
      <c r="GC126" s="82"/>
      <c r="GD126" s="82"/>
      <c r="GE126" s="82"/>
      <c r="GF126" s="82"/>
      <c r="GG126" s="82"/>
      <c r="GH126" s="82"/>
      <c r="GI126" s="82"/>
      <c r="GJ126" s="82"/>
      <c r="GK126" s="82"/>
      <c r="GL126" s="82"/>
      <c r="GM126" s="82"/>
      <c r="GN126" s="82"/>
      <c r="GO126" s="82"/>
      <c r="GP126" s="82"/>
      <c r="GQ126" s="82"/>
      <c r="GR126" s="82"/>
      <c r="GS126" s="82"/>
      <c r="GT126" s="82"/>
      <c r="GU126" s="82"/>
      <c r="GV126" s="82"/>
      <c r="GW126" s="82"/>
      <c r="GX126" s="82"/>
      <c r="GY126" s="82"/>
      <c r="GZ126" s="82"/>
      <c r="HA126" s="82"/>
      <c r="HB126" s="82"/>
      <c r="HC126" s="82"/>
      <c r="HD126" s="82"/>
      <c r="HE126" s="82"/>
      <c r="HF126" s="82"/>
      <c r="HG126" s="82"/>
      <c r="HH126" s="82"/>
      <c r="HI126" s="82"/>
      <c r="HJ126" s="82"/>
      <c r="HK126" s="82"/>
      <c r="HL126" s="82"/>
      <c r="HM126" s="82"/>
      <c r="HN126" s="82"/>
      <c r="HO126" s="82"/>
      <c r="HP126" s="82"/>
      <c r="HQ126" s="82"/>
      <c r="HR126" s="82"/>
      <c r="HS126" s="82"/>
      <c r="HT126" s="82"/>
      <c r="HU126" s="82"/>
    </row>
    <row r="127" spans="1:230" s="146" customFormat="1" ht="13.9" customHeight="1">
      <c r="A127" s="9"/>
      <c r="B127" s="9"/>
      <c r="C127" s="781"/>
      <c r="D127" s="786" t="s">
        <v>815</v>
      </c>
      <c r="E127" s="787"/>
      <c r="F127" s="787"/>
      <c r="G127" s="787"/>
      <c r="H127" s="788"/>
      <c r="I127" s="788"/>
      <c r="J127" s="788"/>
      <c r="K127" s="788"/>
      <c r="L127" s="788"/>
      <c r="M127" s="788"/>
      <c r="N127" s="788"/>
      <c r="O127" s="788"/>
      <c r="P127" s="788"/>
      <c r="Q127" s="788">
        <v>48.694950083081565</v>
      </c>
      <c r="R127" s="788">
        <v>49.314424901812679</v>
      </c>
      <c r="S127" s="788">
        <v>56.595981268882177</v>
      </c>
      <c r="T127" s="788">
        <v>54.587961217948717</v>
      </c>
      <c r="U127" s="788">
        <v>53.183394672330095</v>
      </c>
      <c r="V127" s="788">
        <v>71.902593020661158</v>
      </c>
      <c r="W127" s="788">
        <v>65.406700528652749</v>
      </c>
      <c r="X127" s="788">
        <v>71.668547107857137</v>
      </c>
      <c r="Y127" s="788">
        <v>76.440482000000003</v>
      </c>
      <c r="Z127" s="788">
        <v>7.1049066407265213</v>
      </c>
      <c r="AA127" s="788">
        <v>0.71035509497940541</v>
      </c>
      <c r="AB127" s="788">
        <v>0.84072822811385994</v>
      </c>
      <c r="AC127" s="788">
        <v>0.72041783703659479</v>
      </c>
      <c r="AD127" s="788">
        <v>0.70214430799070005</v>
      </c>
      <c r="AE127" s="788">
        <v>-10.425607490457937</v>
      </c>
      <c r="AF127" s="788">
        <v>-8.7900380548543779</v>
      </c>
      <c r="AG127" s="788">
        <v>1.4413016559688301</v>
      </c>
      <c r="AH127" s="788">
        <v>0.88890374540644879</v>
      </c>
      <c r="AI127" s="788">
        <v>1.8961168246639819</v>
      </c>
      <c r="AJ127" s="788">
        <v>3.1352378476057203</v>
      </c>
      <c r="AK127" s="788">
        <v>-2.0499494285577238</v>
      </c>
      <c r="AL127" s="788">
        <v>50.09196334743956</v>
      </c>
      <c r="AM127" s="788">
        <v>47.736640064650324</v>
      </c>
      <c r="AN127" s="788">
        <v>71.85301387942836</v>
      </c>
      <c r="AO127" s="788">
        <v>81.870376714830044</v>
      </c>
      <c r="AP127" s="788">
        <v>102.28382266735083</v>
      </c>
      <c r="AQ127" s="82"/>
      <c r="AR127" s="82"/>
      <c r="AS127" s="82"/>
      <c r="AT127" s="82"/>
      <c r="AU127" s="82"/>
      <c r="AV127" s="82"/>
      <c r="AW127" s="82"/>
      <c r="AX127" s="82"/>
      <c r="AY127" s="82"/>
      <c r="AZ127" s="82"/>
      <c r="BA127" s="82"/>
      <c r="BB127" s="82"/>
      <c r="BC127" s="82"/>
      <c r="BD127" s="82"/>
      <c r="BE127" s="82"/>
      <c r="BF127" s="82"/>
      <c r="BG127" s="82"/>
      <c r="BH127" s="82"/>
      <c r="BI127" s="82"/>
      <c r="BJ127" s="82"/>
      <c r="BK127" s="82"/>
      <c r="BL127" s="82"/>
      <c r="BM127" s="82"/>
      <c r="BN127" s="82"/>
      <c r="BO127" s="82"/>
      <c r="BP127" s="82"/>
      <c r="BQ127" s="82"/>
      <c r="BR127" s="82"/>
      <c r="BS127" s="82"/>
      <c r="BT127" s="82"/>
      <c r="BU127" s="82"/>
      <c r="BV127" s="82"/>
      <c r="BW127" s="82"/>
      <c r="BX127" s="82"/>
      <c r="BY127" s="82"/>
      <c r="BZ127" s="82"/>
      <c r="CA127" s="82"/>
      <c r="CB127" s="82"/>
      <c r="CC127" s="82"/>
      <c r="CD127" s="82"/>
      <c r="CE127" s="82"/>
      <c r="CF127" s="82"/>
      <c r="CG127" s="82"/>
      <c r="CH127" s="82"/>
      <c r="CI127" s="82"/>
      <c r="CJ127" s="82"/>
      <c r="CK127" s="82"/>
      <c r="CL127" s="82"/>
      <c r="CM127" s="82"/>
      <c r="CN127" s="82"/>
      <c r="CO127" s="82"/>
      <c r="CP127" s="82"/>
      <c r="CQ127" s="82"/>
      <c r="CR127" s="82"/>
      <c r="CS127" s="82"/>
      <c r="CT127" s="82"/>
      <c r="CU127" s="82"/>
      <c r="CV127" s="82"/>
      <c r="CW127" s="82"/>
      <c r="CX127" s="82"/>
      <c r="CY127" s="82"/>
      <c r="CZ127" s="82"/>
      <c r="DA127" s="82"/>
      <c r="DB127" s="82"/>
      <c r="DC127" s="82"/>
      <c r="DD127" s="82"/>
      <c r="DE127" s="82"/>
      <c r="DF127" s="82"/>
      <c r="DG127" s="82"/>
      <c r="DH127" s="82"/>
      <c r="DI127" s="82"/>
      <c r="DJ127" s="82"/>
      <c r="DK127" s="82"/>
      <c r="DL127" s="82"/>
      <c r="DM127" s="82"/>
      <c r="DN127" s="82"/>
      <c r="DO127" s="82"/>
      <c r="DP127" s="82"/>
      <c r="DQ127" s="82"/>
      <c r="DR127" s="82"/>
      <c r="DS127" s="82"/>
      <c r="DT127" s="82"/>
      <c r="DU127" s="82"/>
      <c r="DV127" s="82"/>
      <c r="DW127" s="82"/>
      <c r="DX127" s="82"/>
      <c r="DY127" s="82"/>
      <c r="DZ127" s="82"/>
      <c r="EA127" s="82"/>
      <c r="EB127" s="82"/>
      <c r="EC127" s="82"/>
      <c r="ED127" s="82"/>
      <c r="EE127" s="82"/>
      <c r="EF127" s="82"/>
      <c r="EG127" s="82"/>
      <c r="EH127" s="82"/>
      <c r="EI127" s="82"/>
      <c r="EJ127" s="82"/>
      <c r="EK127" s="82"/>
      <c r="EL127" s="82"/>
      <c r="EM127" s="82"/>
      <c r="EN127" s="82"/>
      <c r="EO127" s="82"/>
      <c r="EP127" s="82"/>
      <c r="EQ127" s="82"/>
      <c r="ER127" s="82"/>
      <c r="ES127" s="82"/>
      <c r="ET127" s="82"/>
      <c r="EU127" s="82"/>
      <c r="EV127" s="82"/>
      <c r="EW127" s="82"/>
      <c r="EX127" s="82"/>
      <c r="EY127" s="82"/>
      <c r="EZ127" s="82"/>
      <c r="FA127" s="82"/>
      <c r="FB127" s="82"/>
      <c r="FC127" s="82"/>
      <c r="FD127" s="82"/>
      <c r="FE127" s="82"/>
      <c r="FF127" s="82"/>
      <c r="FG127" s="82"/>
      <c r="FH127" s="82"/>
      <c r="FI127" s="82"/>
      <c r="FJ127" s="82"/>
      <c r="FK127" s="82"/>
      <c r="FL127" s="82"/>
      <c r="FM127" s="82"/>
      <c r="FN127" s="82"/>
      <c r="FO127" s="82"/>
      <c r="FP127" s="82"/>
      <c r="FQ127" s="82"/>
      <c r="FR127" s="82"/>
      <c r="FS127" s="82"/>
      <c r="FT127" s="82"/>
      <c r="FU127" s="82"/>
      <c r="FV127" s="82"/>
      <c r="FW127" s="82"/>
      <c r="FX127" s="82"/>
      <c r="FY127" s="82"/>
      <c r="FZ127" s="82"/>
      <c r="GA127" s="82"/>
      <c r="GB127" s="82"/>
      <c r="GC127" s="82"/>
      <c r="GD127" s="82"/>
      <c r="GE127" s="82"/>
      <c r="GF127" s="82"/>
      <c r="GG127" s="82"/>
      <c r="GH127" s="82"/>
      <c r="GI127" s="82"/>
      <c r="GJ127" s="82"/>
      <c r="GK127" s="82"/>
      <c r="GL127" s="82"/>
      <c r="GM127" s="82"/>
      <c r="GN127" s="82"/>
      <c r="GO127" s="82"/>
      <c r="GP127" s="82"/>
      <c r="GQ127" s="82"/>
      <c r="GR127" s="82"/>
      <c r="GS127" s="82"/>
      <c r="GT127" s="82"/>
      <c r="GU127" s="82"/>
      <c r="GV127" s="82"/>
      <c r="GW127" s="82"/>
      <c r="GX127" s="82"/>
      <c r="GY127" s="82"/>
      <c r="GZ127" s="82"/>
      <c r="HA127" s="82"/>
      <c r="HB127" s="82"/>
      <c r="HC127" s="82"/>
      <c r="HD127" s="82"/>
      <c r="HE127" s="82"/>
      <c r="HF127" s="82"/>
      <c r="HG127" s="82"/>
      <c r="HH127" s="82"/>
      <c r="HI127" s="82"/>
      <c r="HJ127" s="82"/>
      <c r="HK127" s="82"/>
      <c r="HL127" s="82"/>
      <c r="HM127" s="82"/>
      <c r="HN127" s="82"/>
      <c r="HO127" s="82"/>
      <c r="HP127" s="82"/>
      <c r="HQ127" s="82"/>
      <c r="HR127" s="82"/>
      <c r="HS127" s="82"/>
      <c r="HT127" s="82"/>
      <c r="HU127" s="82"/>
    </row>
    <row r="128" spans="1:230" s="146" customFormat="1" ht="13.9" customHeight="1">
      <c r="A128" s="9"/>
      <c r="B128" s="9"/>
      <c r="C128" s="781"/>
      <c r="D128" s="786" t="s">
        <v>622</v>
      </c>
      <c r="E128" s="787"/>
      <c r="F128" s="787"/>
      <c r="G128" s="787"/>
      <c r="H128" s="788"/>
      <c r="I128" s="788"/>
      <c r="J128" s="788"/>
      <c r="K128" s="788"/>
      <c r="L128" s="788"/>
      <c r="M128" s="788"/>
      <c r="N128" s="788"/>
      <c r="O128" s="788"/>
      <c r="P128" s="788"/>
      <c r="Q128" s="788">
        <v>157.77163826918428</v>
      </c>
      <c r="R128" s="788">
        <v>159.77873668187308</v>
      </c>
      <c r="S128" s="788">
        <v>203.74553256797586</v>
      </c>
      <c r="T128" s="788">
        <v>240.18702935897437</v>
      </c>
      <c r="U128" s="788">
        <v>234.00693655825242</v>
      </c>
      <c r="V128" s="788">
        <v>208.69289193801654</v>
      </c>
      <c r="W128" s="788">
        <v>202.60124310094875</v>
      </c>
      <c r="X128" s="788">
        <v>226.67261410857145</v>
      </c>
      <c r="Y128" s="788">
        <v>352.37197799999996</v>
      </c>
      <c r="Z128" s="788">
        <v>94.934508120521571</v>
      </c>
      <c r="AA128" s="788">
        <v>-1.6416087077316046</v>
      </c>
      <c r="AB128" s="788">
        <v>-1.0618853614697159</v>
      </c>
      <c r="AC128" s="788">
        <v>-0.14051851830929518</v>
      </c>
      <c r="AD128" s="788">
        <v>-0.20038971966087818</v>
      </c>
      <c r="AE128" s="788">
        <v>11.10451972057408</v>
      </c>
      <c r="AF128" s="788">
        <v>14.325428056273998</v>
      </c>
      <c r="AG128" s="788">
        <v>12.238100531149506</v>
      </c>
      <c r="AH128" s="788">
        <v>12.795072596248151</v>
      </c>
      <c r="AI128" s="788">
        <v>13.65172862643975</v>
      </c>
      <c r="AJ128" s="788">
        <v>15.004871124714613</v>
      </c>
      <c r="AK128" s="788">
        <v>8.8753852999408842</v>
      </c>
      <c r="AL128" s="788">
        <v>172.41855077680313</v>
      </c>
      <c r="AM128" s="788">
        <v>339.04279989488612</v>
      </c>
      <c r="AN128" s="788">
        <v>383.48774446949886</v>
      </c>
      <c r="AO128" s="788">
        <v>183.34868679380983</v>
      </c>
      <c r="AP128" s="788">
        <v>59.350736140930472</v>
      </c>
      <c r="AQ128" s="20"/>
      <c r="AR128" s="20"/>
      <c r="AS128" s="20"/>
      <c r="AT128" s="20"/>
      <c r="AU128" s="20"/>
      <c r="AV128" s="20"/>
      <c r="AW128" s="20"/>
      <c r="AX128" s="20"/>
      <c r="AY128" s="20"/>
      <c r="AZ128" s="20"/>
      <c r="BA128" s="20"/>
      <c r="BB128" s="20"/>
      <c r="BC128" s="20"/>
      <c r="BD128" s="20"/>
      <c r="BE128" s="20"/>
      <c r="BF128" s="20"/>
      <c r="BG128" s="20"/>
      <c r="BH128" s="20"/>
      <c r="BI128" s="20"/>
      <c r="BJ128" s="20"/>
      <c r="BK128" s="20"/>
      <c r="BL128" s="20"/>
      <c r="BM128" s="20"/>
      <c r="BN128" s="20"/>
      <c r="BO128" s="20"/>
      <c r="BP128" s="20"/>
      <c r="BQ128" s="20"/>
      <c r="BR128" s="20"/>
      <c r="BS128" s="20"/>
      <c r="BT128" s="20"/>
      <c r="BU128" s="20"/>
      <c r="BV128" s="20"/>
      <c r="BW128" s="20"/>
      <c r="BX128" s="20"/>
      <c r="BY128" s="20"/>
      <c r="BZ128" s="20"/>
      <c r="CA128" s="20"/>
      <c r="CB128" s="20"/>
      <c r="CC128" s="20"/>
      <c r="CD128" s="20"/>
      <c r="CE128" s="20"/>
      <c r="CF128" s="20"/>
      <c r="CG128" s="20"/>
      <c r="CH128" s="20"/>
      <c r="CI128" s="20"/>
      <c r="CJ128" s="20"/>
      <c r="CK128" s="20"/>
      <c r="CL128" s="20"/>
      <c r="CM128" s="20"/>
      <c r="CN128" s="20"/>
      <c r="CO128" s="20"/>
      <c r="CP128" s="20"/>
      <c r="CQ128" s="20"/>
      <c r="CR128" s="20"/>
      <c r="CS128" s="20"/>
      <c r="CT128" s="20"/>
      <c r="CU128" s="20"/>
      <c r="CV128" s="20"/>
      <c r="CW128" s="20"/>
      <c r="CX128" s="20"/>
      <c r="CY128" s="20"/>
      <c r="CZ128" s="20"/>
      <c r="DA128" s="20"/>
      <c r="DB128" s="20"/>
      <c r="DC128" s="20"/>
      <c r="DD128" s="20"/>
      <c r="DE128" s="20"/>
      <c r="DF128" s="20"/>
      <c r="DG128" s="20"/>
      <c r="DH128" s="20"/>
      <c r="DI128" s="20"/>
      <c r="DJ128" s="20"/>
      <c r="DK128" s="20"/>
      <c r="DL128" s="20"/>
      <c r="DM128" s="20"/>
      <c r="DN128" s="20"/>
      <c r="DO128" s="20"/>
      <c r="DP128" s="20"/>
      <c r="DQ128" s="20"/>
      <c r="DR128" s="20"/>
      <c r="DS128" s="82"/>
      <c r="DT128" s="82"/>
      <c r="DU128" s="82"/>
      <c r="DV128" s="82"/>
      <c r="DW128" s="82"/>
      <c r="DX128" s="82"/>
      <c r="DY128" s="82"/>
      <c r="DZ128" s="82"/>
      <c r="EA128" s="82"/>
      <c r="EB128" s="82"/>
      <c r="EC128" s="82"/>
      <c r="ED128" s="82"/>
      <c r="EE128" s="82"/>
      <c r="EF128" s="82"/>
      <c r="EG128" s="82"/>
      <c r="EH128" s="82"/>
      <c r="EI128" s="82"/>
      <c r="EJ128" s="82"/>
      <c r="EK128" s="82"/>
      <c r="EL128" s="82"/>
      <c r="EM128" s="82"/>
      <c r="EN128" s="82"/>
      <c r="EO128" s="82"/>
      <c r="EP128" s="82"/>
      <c r="EQ128" s="82"/>
      <c r="ER128" s="82"/>
      <c r="ES128" s="82"/>
      <c r="ET128" s="82"/>
      <c r="EU128" s="82"/>
      <c r="EV128" s="82"/>
      <c r="EW128" s="82"/>
      <c r="EX128" s="82"/>
      <c r="EY128" s="82"/>
      <c r="EZ128" s="82"/>
      <c r="FA128" s="82"/>
      <c r="FB128" s="82"/>
      <c r="FC128" s="82"/>
      <c r="FD128" s="82"/>
      <c r="FE128" s="82"/>
      <c r="FF128" s="82"/>
      <c r="FG128" s="82"/>
      <c r="FH128" s="82"/>
      <c r="FI128" s="82"/>
      <c r="FJ128" s="82"/>
      <c r="FK128" s="82"/>
      <c r="FL128" s="82"/>
      <c r="FM128" s="82"/>
      <c r="FN128" s="82"/>
      <c r="FO128" s="82"/>
      <c r="FP128" s="82"/>
      <c r="FQ128" s="82"/>
      <c r="FR128" s="82"/>
      <c r="FS128" s="82"/>
      <c r="FT128" s="82"/>
      <c r="FU128" s="82"/>
      <c r="FV128" s="82"/>
      <c r="FW128" s="82"/>
      <c r="FX128" s="82"/>
      <c r="FY128" s="82"/>
      <c r="FZ128" s="82"/>
      <c r="GA128" s="82"/>
      <c r="GB128" s="82"/>
      <c r="GC128" s="82"/>
      <c r="GD128" s="82"/>
      <c r="GE128" s="82"/>
      <c r="GF128" s="82"/>
      <c r="GG128" s="82"/>
      <c r="GH128" s="82"/>
      <c r="GI128" s="82"/>
      <c r="GJ128" s="82"/>
      <c r="GK128" s="82"/>
      <c r="GL128" s="82"/>
      <c r="GM128" s="82"/>
      <c r="GN128" s="82"/>
      <c r="GO128" s="82"/>
      <c r="GP128" s="82"/>
      <c r="GQ128" s="82"/>
      <c r="GR128" s="82"/>
      <c r="GS128" s="82"/>
      <c r="GT128" s="82"/>
      <c r="GU128" s="82"/>
      <c r="GV128" s="82"/>
      <c r="GW128" s="82"/>
      <c r="GX128" s="82"/>
      <c r="GY128" s="82"/>
      <c r="GZ128" s="82"/>
      <c r="HA128" s="82"/>
      <c r="HB128" s="82"/>
      <c r="HC128" s="82"/>
      <c r="HD128" s="82"/>
      <c r="HE128" s="82"/>
      <c r="HF128" s="82"/>
      <c r="HG128" s="82"/>
      <c r="HH128" s="82"/>
      <c r="HI128" s="82"/>
      <c r="HJ128" s="82"/>
      <c r="HK128" s="82"/>
      <c r="HL128" s="82"/>
      <c r="HM128" s="82"/>
      <c r="HN128" s="82"/>
      <c r="HO128" s="82"/>
      <c r="HP128" s="82"/>
      <c r="HQ128" s="82"/>
      <c r="HR128" s="82"/>
      <c r="HS128" s="82"/>
      <c r="HT128" s="82"/>
      <c r="HU128" s="82"/>
    </row>
    <row r="129" spans="1:230" s="146" customFormat="1" ht="13.9" customHeight="1">
      <c r="A129" s="747"/>
      <c r="B129" s="747"/>
      <c r="C129" s="781"/>
      <c r="D129" s="786" t="s">
        <v>665</v>
      </c>
      <c r="E129" s="787"/>
      <c r="F129" s="787"/>
      <c r="G129" s="787"/>
      <c r="H129" s="788"/>
      <c r="I129" s="788"/>
      <c r="J129" s="788"/>
      <c r="K129" s="788"/>
      <c r="L129" s="788"/>
      <c r="M129" s="788"/>
      <c r="N129" s="788"/>
      <c r="O129" s="788"/>
      <c r="P129" s="788"/>
      <c r="Q129" s="788">
        <v>80</v>
      </c>
      <c r="R129" s="788">
        <v>80</v>
      </c>
      <c r="S129" s="788">
        <v>80</v>
      </c>
      <c r="T129" s="788">
        <v>82</v>
      </c>
      <c r="U129" s="788">
        <v>92</v>
      </c>
      <c r="V129" s="788">
        <v>114</v>
      </c>
      <c r="W129" s="788">
        <v>125</v>
      </c>
      <c r="X129" s="788">
        <v>146</v>
      </c>
      <c r="Y129" s="788">
        <v>142</v>
      </c>
      <c r="Z129" s="788">
        <v>-17.261951138599336</v>
      </c>
      <c r="AA129" s="788">
        <v>-1.0639008935818672</v>
      </c>
      <c r="AB129" s="788">
        <v>-1.0275644744072854</v>
      </c>
      <c r="AC129" s="788">
        <v>-1.5140927295893431E-2</v>
      </c>
      <c r="AD129" s="788">
        <v>-1.7246274737298489E-2</v>
      </c>
      <c r="AE129" s="788">
        <v>5.1107344422000347</v>
      </c>
      <c r="AF129" s="788">
        <v>6.2698145200780626</v>
      </c>
      <c r="AG129" s="788">
        <v>6.1696220701062385</v>
      </c>
      <c r="AH129" s="788">
        <v>6.07378553992638</v>
      </c>
      <c r="AI129" s="788">
        <v>7.8342830230440494</v>
      </c>
      <c r="AJ129" s="788">
        <v>9.8399512837682366</v>
      </c>
      <c r="AK129" s="788">
        <v>3.7192338536237775</v>
      </c>
      <c r="AL129" s="788">
        <v>30.814750449127256</v>
      </c>
      <c r="AM129" s="788">
        <v>63.253417719823361</v>
      </c>
      <c r="AN129" s="788">
        <v>114.13390819841909</v>
      </c>
      <c r="AO129" s="788">
        <v>168.70516705194188</v>
      </c>
      <c r="AP129" s="788">
        <v>223.13347373208833</v>
      </c>
      <c r="AQ129" s="82"/>
      <c r="AR129" s="82"/>
      <c r="AS129" s="82"/>
      <c r="AT129" s="82"/>
      <c r="AU129" s="82"/>
      <c r="AV129" s="82"/>
      <c r="AW129" s="82"/>
      <c r="AX129" s="82"/>
      <c r="AY129" s="82"/>
      <c r="AZ129" s="82"/>
      <c r="BA129" s="82"/>
      <c r="BB129" s="82"/>
      <c r="BC129" s="82"/>
      <c r="BD129" s="82"/>
      <c r="BE129" s="82"/>
      <c r="BF129" s="82"/>
      <c r="BG129" s="82"/>
      <c r="BH129" s="82"/>
      <c r="BI129" s="82"/>
      <c r="BJ129" s="82"/>
      <c r="BK129" s="82"/>
      <c r="BL129" s="82"/>
      <c r="BM129" s="82"/>
      <c r="BN129" s="82"/>
      <c r="BO129" s="82"/>
      <c r="BP129" s="82"/>
      <c r="BQ129" s="82"/>
      <c r="BR129" s="82"/>
      <c r="BS129" s="82"/>
      <c r="BT129" s="82"/>
      <c r="BU129" s="82"/>
      <c r="BV129" s="82"/>
      <c r="BW129" s="82"/>
      <c r="BX129" s="82"/>
      <c r="BY129" s="82"/>
      <c r="BZ129" s="82"/>
      <c r="CA129" s="82"/>
      <c r="CB129" s="82"/>
      <c r="CC129" s="82"/>
      <c r="CD129" s="82"/>
      <c r="CE129" s="82"/>
      <c r="CF129" s="82"/>
      <c r="CG129" s="82"/>
      <c r="CH129" s="82"/>
      <c r="CI129" s="82"/>
      <c r="CJ129" s="82"/>
      <c r="CK129" s="82"/>
      <c r="CL129" s="82"/>
      <c r="CM129" s="82"/>
      <c r="CN129" s="82"/>
      <c r="CO129" s="82"/>
      <c r="CP129" s="82"/>
      <c r="CQ129" s="82"/>
      <c r="CR129" s="82"/>
      <c r="CS129" s="82"/>
      <c r="CT129" s="82"/>
      <c r="CU129" s="82"/>
      <c r="CV129" s="82"/>
      <c r="CW129" s="82"/>
      <c r="CX129" s="82"/>
      <c r="CY129" s="82"/>
      <c r="CZ129" s="82"/>
      <c r="DA129" s="82"/>
      <c r="DB129" s="82"/>
      <c r="DC129" s="82"/>
      <c r="DD129" s="82"/>
      <c r="DE129" s="82"/>
      <c r="DF129" s="82"/>
      <c r="DG129" s="82"/>
      <c r="DH129" s="82"/>
      <c r="DI129" s="82"/>
      <c r="DJ129" s="82"/>
      <c r="DK129" s="82"/>
      <c r="DL129" s="82"/>
      <c r="DM129" s="82"/>
      <c r="DN129" s="82"/>
      <c r="DO129" s="82"/>
      <c r="DP129" s="82"/>
      <c r="DQ129" s="82"/>
      <c r="DR129" s="82"/>
    </row>
    <row r="130" spans="1:230" s="20" customFormat="1" ht="13.9" customHeight="1">
      <c r="A130" s="9"/>
      <c r="B130" s="9"/>
      <c r="C130" s="781"/>
      <c r="D130" s="786" t="s">
        <v>956</v>
      </c>
      <c r="E130" s="787"/>
      <c r="F130" s="787"/>
      <c r="G130" s="787"/>
      <c r="H130" s="788"/>
      <c r="I130" s="788"/>
      <c r="J130" s="788"/>
      <c r="K130" s="788"/>
      <c r="L130" s="788"/>
      <c r="M130" s="788"/>
      <c r="N130" s="788"/>
      <c r="O130" s="788"/>
      <c r="P130" s="788"/>
      <c r="Q130" s="788">
        <v>31.8172</v>
      </c>
      <c r="R130" s="788">
        <v>32.741999999999997</v>
      </c>
      <c r="S130" s="788">
        <v>32.394519999999993</v>
      </c>
      <c r="T130" s="788">
        <v>32.959600000000002</v>
      </c>
      <c r="U130" s="788">
        <v>32.414239999999999</v>
      </c>
      <c r="V130" s="788">
        <v>34.472160000000002</v>
      </c>
      <c r="W130" s="788">
        <v>34.2684</v>
      </c>
      <c r="X130" s="788">
        <v>35.220300000000002</v>
      </c>
      <c r="Y130" s="788">
        <v>25.614719999999998</v>
      </c>
      <c r="Z130" s="788">
        <v>-17.038851200441623</v>
      </c>
      <c r="AA130" s="788">
        <v>-0.22765625568480044</v>
      </c>
      <c r="AB130" s="788">
        <v>-0.2438059852913767</v>
      </c>
      <c r="AC130" s="788">
        <v>0.25293134083872287</v>
      </c>
      <c r="AD130" s="788">
        <v>3.2273866638086735E-2</v>
      </c>
      <c r="AE130" s="788">
        <v>1.3844362610217036</v>
      </c>
      <c r="AF130" s="788">
        <v>1.9119793851641937</v>
      </c>
      <c r="AG130" s="788">
        <v>1.5029091856926233</v>
      </c>
      <c r="AH130" s="788">
        <v>1.2495021986312345</v>
      </c>
      <c r="AI130" s="788">
        <v>1.4084938026747331</v>
      </c>
      <c r="AJ130" s="788">
        <v>1.8667713822991177</v>
      </c>
      <c r="AK130" s="788">
        <v>0.49004677699897436</v>
      </c>
      <c r="AL130" s="788">
        <v>35.053342974782815</v>
      </c>
      <c r="AM130" s="788">
        <v>37.709867108236544</v>
      </c>
      <c r="AN130" s="788">
        <v>42.185858361867396</v>
      </c>
      <c r="AO130" s="788">
        <v>43.774370617223319</v>
      </c>
      <c r="AP130" s="788">
        <v>52.343958583329226</v>
      </c>
      <c r="AQ130" s="82"/>
      <c r="AR130" s="82"/>
      <c r="AS130" s="82"/>
      <c r="AT130" s="82"/>
      <c r="AU130" s="82"/>
      <c r="AV130" s="82"/>
      <c r="AW130" s="82"/>
      <c r="AX130" s="82"/>
      <c r="AY130" s="82"/>
      <c r="AZ130" s="82"/>
      <c r="BA130" s="82"/>
      <c r="BB130" s="82"/>
      <c r="BC130" s="82"/>
      <c r="BD130" s="82"/>
      <c r="BE130" s="82"/>
      <c r="BF130" s="82"/>
      <c r="BG130" s="82"/>
      <c r="BH130" s="82"/>
      <c r="BI130" s="82"/>
      <c r="BJ130" s="82"/>
      <c r="BK130" s="82"/>
      <c r="BL130" s="82"/>
      <c r="BM130" s="82"/>
      <c r="BN130" s="82"/>
      <c r="BO130" s="82"/>
      <c r="BP130" s="82"/>
      <c r="BQ130" s="82"/>
      <c r="BR130" s="82"/>
      <c r="BS130" s="82"/>
      <c r="BT130" s="82"/>
      <c r="BU130" s="82"/>
      <c r="BV130" s="82"/>
      <c r="BW130" s="82"/>
      <c r="BX130" s="82"/>
      <c r="BY130" s="82"/>
      <c r="BZ130" s="82"/>
      <c r="CA130" s="82"/>
      <c r="CB130" s="82"/>
      <c r="CC130" s="82"/>
      <c r="CD130" s="82"/>
      <c r="CE130" s="82"/>
      <c r="CF130" s="82"/>
      <c r="CG130" s="82"/>
      <c r="CH130" s="82"/>
      <c r="CI130" s="82"/>
      <c r="CJ130" s="82"/>
      <c r="CK130" s="82"/>
      <c r="CL130" s="82"/>
      <c r="CM130" s="82"/>
      <c r="CN130" s="82"/>
      <c r="CO130" s="82"/>
      <c r="CP130" s="82"/>
      <c r="CQ130" s="82"/>
      <c r="CR130" s="82"/>
      <c r="CS130" s="82"/>
      <c r="CT130" s="82"/>
      <c r="CU130" s="82"/>
      <c r="CV130" s="82"/>
      <c r="CW130" s="82"/>
      <c r="CX130" s="82"/>
      <c r="CY130" s="82"/>
      <c r="CZ130" s="82"/>
      <c r="DA130" s="82"/>
      <c r="DB130" s="82"/>
      <c r="DC130" s="82"/>
      <c r="DD130" s="82"/>
      <c r="DE130" s="82"/>
      <c r="DF130" s="82"/>
      <c r="DG130" s="82"/>
      <c r="DH130" s="82"/>
      <c r="DI130" s="82"/>
      <c r="DJ130" s="82"/>
      <c r="DK130" s="82"/>
      <c r="DL130" s="82"/>
      <c r="DM130" s="82"/>
      <c r="DN130" s="82"/>
      <c r="DO130" s="82"/>
      <c r="DP130" s="82"/>
      <c r="DQ130" s="82"/>
      <c r="DR130" s="82"/>
      <c r="DS130" s="146"/>
      <c r="DT130" s="146"/>
      <c r="DU130" s="146"/>
      <c r="DV130" s="146"/>
      <c r="DW130" s="146"/>
      <c r="DX130" s="146"/>
      <c r="DY130" s="146"/>
      <c r="DZ130" s="146"/>
      <c r="EA130" s="146"/>
      <c r="EB130" s="146"/>
      <c r="EC130" s="146"/>
      <c r="ED130" s="146"/>
      <c r="EE130" s="146"/>
      <c r="EF130" s="146"/>
      <c r="EG130" s="146"/>
      <c r="EH130" s="146"/>
      <c r="EI130" s="146"/>
      <c r="EJ130" s="146"/>
      <c r="EK130" s="146"/>
      <c r="EL130" s="146"/>
      <c r="EM130" s="146"/>
      <c r="EN130" s="146"/>
      <c r="EO130" s="146"/>
      <c r="EP130" s="146"/>
      <c r="EQ130" s="146"/>
      <c r="ER130" s="146"/>
      <c r="ES130" s="146"/>
      <c r="ET130" s="146"/>
      <c r="EU130" s="146"/>
      <c r="EV130" s="146"/>
      <c r="EW130" s="146"/>
      <c r="EX130" s="146"/>
      <c r="EY130" s="146"/>
      <c r="EZ130" s="146"/>
      <c r="FA130" s="146"/>
      <c r="FB130" s="146"/>
      <c r="FC130" s="146"/>
      <c r="FD130" s="146"/>
      <c r="FE130" s="146"/>
      <c r="FF130" s="146"/>
      <c r="FG130" s="146"/>
      <c r="FH130" s="146"/>
      <c r="FI130" s="146"/>
      <c r="FJ130" s="146"/>
      <c r="FK130" s="146"/>
      <c r="FL130" s="146"/>
      <c r="FM130" s="146"/>
      <c r="FN130" s="146"/>
      <c r="FO130" s="146"/>
      <c r="FP130" s="146"/>
      <c r="FQ130" s="146"/>
      <c r="FR130" s="146"/>
      <c r="FS130" s="146"/>
      <c r="FT130" s="146"/>
      <c r="FU130" s="146"/>
      <c r="FV130" s="146"/>
      <c r="FW130" s="146"/>
      <c r="FX130" s="146"/>
      <c r="FY130" s="146"/>
      <c r="FZ130" s="146"/>
      <c r="GA130" s="146"/>
      <c r="GB130" s="146"/>
      <c r="GC130" s="146"/>
      <c r="GD130" s="146"/>
      <c r="GE130" s="146"/>
      <c r="GF130" s="146"/>
      <c r="GG130" s="146"/>
      <c r="GH130" s="146"/>
      <c r="GI130" s="146"/>
      <c r="GJ130" s="146"/>
      <c r="GK130" s="146"/>
      <c r="GL130" s="146"/>
      <c r="GM130" s="146"/>
      <c r="GN130" s="146"/>
      <c r="GO130" s="146"/>
      <c r="GP130" s="146"/>
      <c r="GQ130" s="146"/>
      <c r="GR130" s="146"/>
      <c r="GS130" s="146"/>
      <c r="GT130" s="146"/>
      <c r="GU130" s="146"/>
      <c r="GV130" s="146"/>
      <c r="GW130" s="146"/>
      <c r="GX130" s="146"/>
      <c r="GY130" s="146"/>
      <c r="GZ130" s="146"/>
      <c r="HA130" s="146"/>
      <c r="HB130" s="146"/>
      <c r="HC130" s="146"/>
      <c r="HD130" s="146"/>
      <c r="HE130" s="146"/>
      <c r="HF130" s="146"/>
      <c r="HG130" s="146"/>
      <c r="HH130" s="146"/>
      <c r="HI130" s="146"/>
      <c r="HJ130" s="146"/>
      <c r="HK130" s="146"/>
      <c r="HL130" s="146"/>
      <c r="HM130" s="146"/>
      <c r="HN130" s="146"/>
      <c r="HO130" s="146"/>
      <c r="HP130" s="146"/>
      <c r="HQ130" s="146"/>
      <c r="HR130" s="146"/>
      <c r="HS130" s="146"/>
      <c r="HT130" s="146"/>
      <c r="HU130" s="146"/>
      <c r="HV130" s="146"/>
    </row>
    <row r="131" spans="1:230" s="20" customFormat="1" ht="13.9" customHeight="1">
      <c r="A131" s="9"/>
      <c r="B131" s="9"/>
      <c r="C131" s="781"/>
      <c r="D131" s="789" t="s">
        <v>957</v>
      </c>
      <c r="E131" s="790"/>
      <c r="F131" s="790"/>
      <c r="G131" s="790"/>
      <c r="H131" s="791"/>
      <c r="I131" s="791"/>
      <c r="J131" s="791"/>
      <c r="K131" s="791"/>
      <c r="L131" s="791"/>
      <c r="M131" s="791"/>
      <c r="N131" s="791"/>
      <c r="O131" s="791"/>
      <c r="P131" s="791"/>
      <c r="Q131" s="791">
        <v>771.92535309999994</v>
      </c>
      <c r="R131" s="791">
        <v>766.92746409999984</v>
      </c>
      <c r="S131" s="791">
        <v>864.55139499999996</v>
      </c>
      <c r="T131" s="791">
        <v>904.62548819999995</v>
      </c>
      <c r="U131" s="791">
        <v>1013.0204463999999</v>
      </c>
      <c r="V131" s="791">
        <v>982.25472799999989</v>
      </c>
      <c r="W131" s="791">
        <v>980.01017210000009</v>
      </c>
      <c r="X131" s="791">
        <v>1088.9782557999999</v>
      </c>
      <c r="Y131" s="791">
        <v>1252.1524412934089</v>
      </c>
      <c r="Z131" s="791">
        <v>174.53633387833463</v>
      </c>
      <c r="AA131" s="791">
        <v>-6.3316173412190748</v>
      </c>
      <c r="AB131" s="791">
        <v>-6.8964378835290825</v>
      </c>
      <c r="AC131" s="791">
        <v>-0.34376507442917675</v>
      </c>
      <c r="AD131" s="791">
        <v>2.7635527101535424</v>
      </c>
      <c r="AE131" s="791">
        <v>31.836700593509899</v>
      </c>
      <c r="AF131" s="791">
        <v>48.298779586633245</v>
      </c>
      <c r="AG131" s="791">
        <v>46.632773801406174</v>
      </c>
      <c r="AH131" s="791">
        <v>48.291181538099437</v>
      </c>
      <c r="AI131" s="791">
        <v>56.864846050891622</v>
      </c>
      <c r="AJ131" s="791">
        <v>65.037285980012129</v>
      </c>
      <c r="AK131" s="791">
        <v>-0.70178174628257051</v>
      </c>
      <c r="AL131" s="791">
        <v>669.52132048292697</v>
      </c>
      <c r="AM131" s="791">
        <v>1067.0994032490578</v>
      </c>
      <c r="AN131" s="791">
        <v>1395.6175118017184</v>
      </c>
      <c r="AO131" s="791">
        <v>903.60214881394404</v>
      </c>
      <c r="AP131" s="791">
        <v>706.09521040167499</v>
      </c>
      <c r="AQ131" s="82"/>
      <c r="AR131" s="82"/>
      <c r="AS131" s="82"/>
      <c r="AT131" s="82"/>
      <c r="AU131" s="82"/>
      <c r="AV131" s="82"/>
      <c r="AW131" s="82"/>
      <c r="AX131" s="82"/>
      <c r="AY131" s="82"/>
      <c r="AZ131" s="82"/>
      <c r="BA131" s="82"/>
      <c r="BB131" s="82"/>
      <c r="BC131" s="82"/>
      <c r="BD131" s="82"/>
      <c r="BE131" s="82"/>
      <c r="BF131" s="82"/>
      <c r="BG131" s="82"/>
      <c r="BH131" s="82"/>
      <c r="BI131" s="82"/>
      <c r="BJ131" s="82"/>
      <c r="BK131" s="82"/>
      <c r="BL131" s="82"/>
      <c r="BM131" s="82"/>
      <c r="BN131" s="82"/>
      <c r="BO131" s="82"/>
      <c r="BP131" s="82"/>
      <c r="BQ131" s="82"/>
      <c r="BR131" s="82"/>
      <c r="BS131" s="82"/>
      <c r="BT131" s="82"/>
      <c r="BU131" s="82"/>
      <c r="BV131" s="82"/>
      <c r="BW131" s="82"/>
      <c r="BX131" s="82"/>
      <c r="BY131" s="82"/>
      <c r="BZ131" s="82"/>
      <c r="CA131" s="82"/>
      <c r="CB131" s="82"/>
      <c r="CC131" s="82"/>
      <c r="CD131" s="82"/>
      <c r="CE131" s="82"/>
      <c r="CF131" s="82"/>
      <c r="CG131" s="82"/>
      <c r="CH131" s="82"/>
      <c r="CI131" s="82"/>
      <c r="CJ131" s="82"/>
      <c r="CK131" s="82"/>
      <c r="CL131" s="82"/>
      <c r="CM131" s="82"/>
      <c r="CN131" s="82"/>
      <c r="CO131" s="82"/>
      <c r="CP131" s="82"/>
      <c r="CQ131" s="82"/>
      <c r="CR131" s="82"/>
      <c r="CS131" s="82"/>
      <c r="CT131" s="82"/>
      <c r="CU131" s="82"/>
      <c r="CV131" s="82"/>
      <c r="CW131" s="82"/>
      <c r="CX131" s="82"/>
      <c r="CY131" s="82"/>
      <c r="CZ131" s="82"/>
      <c r="DA131" s="82"/>
      <c r="DB131" s="82"/>
      <c r="DC131" s="82"/>
      <c r="DD131" s="82"/>
      <c r="DE131" s="82"/>
      <c r="DF131" s="82"/>
      <c r="DG131" s="82"/>
      <c r="DH131" s="82"/>
      <c r="DI131" s="82"/>
      <c r="DJ131" s="82"/>
      <c r="DK131" s="82"/>
      <c r="DL131" s="82"/>
      <c r="DM131" s="82"/>
      <c r="DN131" s="82"/>
      <c r="DO131" s="82"/>
      <c r="DP131" s="82"/>
      <c r="DQ131" s="82"/>
      <c r="DR131" s="82"/>
      <c r="DS131" s="146"/>
      <c r="DT131" s="146"/>
      <c r="DU131" s="146"/>
      <c r="DV131" s="146"/>
      <c r="DW131" s="146"/>
      <c r="DX131" s="146"/>
      <c r="DY131" s="146"/>
      <c r="DZ131" s="146"/>
      <c r="EA131" s="146"/>
      <c r="EB131" s="146"/>
      <c r="EC131" s="146"/>
      <c r="ED131" s="146"/>
      <c r="EE131" s="146"/>
      <c r="EF131" s="146"/>
      <c r="EG131" s="146"/>
      <c r="EH131" s="146"/>
      <c r="EI131" s="146"/>
      <c r="EJ131" s="146"/>
      <c r="EK131" s="146"/>
      <c r="EL131" s="146"/>
      <c r="EM131" s="146"/>
      <c r="EN131" s="146"/>
      <c r="EO131" s="146"/>
      <c r="EP131" s="146"/>
      <c r="EQ131" s="146"/>
      <c r="ER131" s="146"/>
      <c r="ES131" s="146"/>
      <c r="ET131" s="146"/>
      <c r="EU131" s="146"/>
      <c r="EV131" s="146"/>
      <c r="EW131" s="146"/>
      <c r="EX131" s="146"/>
      <c r="EY131" s="146"/>
      <c r="EZ131" s="146"/>
      <c r="FA131" s="146"/>
      <c r="FB131" s="146"/>
      <c r="FC131" s="146"/>
      <c r="FD131" s="146"/>
      <c r="FE131" s="146"/>
      <c r="FF131" s="146"/>
      <c r="FG131" s="146"/>
      <c r="FH131" s="146"/>
      <c r="FI131" s="146"/>
      <c r="FJ131" s="146"/>
      <c r="FK131" s="146"/>
      <c r="FL131" s="146"/>
      <c r="FM131" s="146"/>
      <c r="FN131" s="146"/>
      <c r="FO131" s="146"/>
      <c r="FP131" s="146"/>
      <c r="FQ131" s="146"/>
      <c r="FR131" s="146"/>
      <c r="FS131" s="146"/>
      <c r="FT131" s="146"/>
      <c r="FU131" s="146"/>
      <c r="FV131" s="146"/>
      <c r="FW131" s="146"/>
      <c r="FX131" s="146"/>
      <c r="FY131" s="146"/>
      <c r="FZ131" s="146"/>
      <c r="GA131" s="146"/>
      <c r="GB131" s="146"/>
      <c r="GC131" s="146"/>
      <c r="GD131" s="146"/>
      <c r="GE131" s="146"/>
      <c r="GF131" s="146"/>
      <c r="GG131" s="146"/>
      <c r="GH131" s="146"/>
      <c r="GI131" s="146"/>
      <c r="GJ131" s="146"/>
      <c r="GK131" s="146"/>
      <c r="GL131" s="146"/>
      <c r="GM131" s="146"/>
      <c r="GN131" s="146"/>
      <c r="GO131" s="146"/>
      <c r="GP131" s="146"/>
      <c r="GQ131" s="146"/>
      <c r="GR131" s="146"/>
      <c r="GS131" s="146"/>
      <c r="GT131" s="146"/>
      <c r="GU131" s="146"/>
      <c r="GV131" s="146"/>
      <c r="GW131" s="146"/>
      <c r="GX131" s="146"/>
      <c r="GY131" s="146"/>
      <c r="GZ131" s="146"/>
      <c r="HA131" s="146"/>
      <c r="HB131" s="146"/>
      <c r="HC131" s="146"/>
      <c r="HD131" s="146"/>
      <c r="HE131" s="146"/>
      <c r="HF131" s="146"/>
      <c r="HG131" s="146"/>
      <c r="HH131" s="146"/>
      <c r="HI131" s="146"/>
      <c r="HJ131" s="146"/>
      <c r="HK131" s="146"/>
      <c r="HL131" s="146"/>
      <c r="HM131" s="146"/>
      <c r="HN131" s="146"/>
      <c r="HO131" s="146"/>
      <c r="HP131" s="146"/>
      <c r="HQ131" s="146"/>
      <c r="HR131" s="146"/>
      <c r="HS131" s="146"/>
      <c r="HT131" s="146"/>
      <c r="HU131" s="146"/>
    </row>
    <row r="132" spans="1:230" s="20" customFormat="1" ht="13.9" customHeight="1">
      <c r="A132" s="9"/>
      <c r="B132" s="9"/>
      <c r="C132" s="781"/>
      <c r="D132" s="789" t="s">
        <v>958</v>
      </c>
      <c r="E132" s="790"/>
      <c r="F132" s="790"/>
      <c r="G132" s="790"/>
      <c r="H132" s="791"/>
      <c r="I132" s="791"/>
      <c r="J132" s="791"/>
      <c r="K132" s="791"/>
      <c r="L132" s="791"/>
      <c r="M132" s="791"/>
      <c r="N132" s="791"/>
      <c r="O132" s="791"/>
      <c r="P132" s="791"/>
      <c r="Q132" s="791">
        <v>185.12990059999998</v>
      </c>
      <c r="R132" s="791">
        <v>98.606561319999997</v>
      </c>
      <c r="S132" s="791">
        <v>124.07551097</v>
      </c>
      <c r="T132" s="791">
        <v>76.805103160000002</v>
      </c>
      <c r="U132" s="791">
        <v>107.96131919</v>
      </c>
      <c r="V132" s="791">
        <v>78.442307789999987</v>
      </c>
      <c r="W132" s="791">
        <v>55.277004829999996</v>
      </c>
      <c r="X132" s="791">
        <v>127.40024113999999</v>
      </c>
      <c r="Y132" s="791">
        <v>229.11534215</v>
      </c>
      <c r="Z132" s="791">
        <v>171.36173257727455</v>
      </c>
      <c r="AA132" s="791">
        <v>170.83357156922435</v>
      </c>
      <c r="AB132" s="791">
        <v>178.13187590117406</v>
      </c>
      <c r="AC132" s="791">
        <v>177.90062094615078</v>
      </c>
      <c r="AD132" s="791">
        <v>180.05297634736633</v>
      </c>
      <c r="AE132" s="791">
        <v>169.50346826060056</v>
      </c>
      <c r="AF132" s="791">
        <v>158.50901983058213</v>
      </c>
      <c r="AG132" s="791">
        <v>127.77857222958971</v>
      </c>
      <c r="AH132" s="791">
        <v>98.153493457760334</v>
      </c>
      <c r="AI132" s="791">
        <v>71.22087914858723</v>
      </c>
      <c r="AJ132" s="791">
        <v>53.437207361615897</v>
      </c>
      <c r="AK132" s="791">
        <v>23.208583856993677</v>
      </c>
      <c r="AL132" s="791">
        <v>79.758833988752372</v>
      </c>
      <c r="AM132" s="791">
        <v>739.81516009930567</v>
      </c>
      <c r="AN132" s="791">
        <v>1850.6789478779654</v>
      </c>
      <c r="AO132" s="791">
        <v>3053.6474362956137</v>
      </c>
      <c r="AP132" s="791">
        <v>3820.3682577062882</v>
      </c>
      <c r="AQ132" s="146"/>
      <c r="AR132" s="146"/>
      <c r="AS132" s="146"/>
      <c r="AT132" s="146"/>
      <c r="AU132" s="146"/>
      <c r="AV132" s="146"/>
      <c r="AW132" s="146"/>
      <c r="AX132" s="146"/>
      <c r="AY132" s="146"/>
      <c r="AZ132" s="146"/>
      <c r="BA132" s="146"/>
      <c r="BB132" s="146"/>
      <c r="BC132" s="146"/>
      <c r="BD132" s="146"/>
      <c r="BE132" s="146"/>
      <c r="BF132" s="146"/>
      <c r="BG132" s="146"/>
      <c r="BH132" s="146"/>
      <c r="BI132" s="146"/>
      <c r="BJ132" s="146"/>
      <c r="BK132" s="146"/>
      <c r="BL132" s="146"/>
      <c r="BM132" s="146"/>
      <c r="BN132" s="146"/>
      <c r="BO132" s="146"/>
      <c r="BP132" s="146"/>
      <c r="BQ132" s="146"/>
      <c r="BR132" s="146"/>
      <c r="BS132" s="146"/>
      <c r="BT132" s="146"/>
      <c r="BU132" s="146"/>
      <c r="BV132" s="146"/>
      <c r="BW132" s="146"/>
      <c r="BX132" s="146"/>
      <c r="BY132" s="146"/>
      <c r="BZ132" s="146"/>
      <c r="CA132" s="146"/>
      <c r="CB132" s="146"/>
      <c r="CC132" s="146"/>
      <c r="CD132" s="146"/>
      <c r="CE132" s="146"/>
      <c r="CF132" s="146"/>
      <c r="CG132" s="146"/>
      <c r="CH132" s="146"/>
      <c r="CI132" s="146"/>
      <c r="CJ132" s="146"/>
      <c r="CK132" s="146"/>
      <c r="CL132" s="146"/>
      <c r="CM132" s="146"/>
      <c r="CN132" s="146"/>
      <c r="CO132" s="146"/>
      <c r="CP132" s="146"/>
      <c r="CQ132" s="146"/>
      <c r="CR132" s="146"/>
      <c r="CS132" s="146"/>
      <c r="CT132" s="146"/>
      <c r="CU132" s="146"/>
      <c r="CV132" s="146"/>
      <c r="CW132" s="146"/>
      <c r="CX132" s="146"/>
      <c r="CY132" s="146"/>
      <c r="CZ132" s="146"/>
      <c r="DA132" s="146"/>
      <c r="DB132" s="146"/>
      <c r="DC132" s="146"/>
      <c r="DD132" s="146"/>
      <c r="DE132" s="146"/>
      <c r="DF132" s="146"/>
      <c r="DG132" s="146"/>
      <c r="DH132" s="146"/>
      <c r="DI132" s="146"/>
      <c r="DJ132" s="146"/>
      <c r="DK132" s="146"/>
      <c r="DL132" s="146"/>
      <c r="DM132" s="146"/>
      <c r="DN132" s="146"/>
      <c r="DO132" s="146"/>
      <c r="DP132" s="146"/>
      <c r="DQ132" s="146"/>
      <c r="DR132" s="146"/>
      <c r="DS132" s="146"/>
      <c r="DT132" s="146"/>
      <c r="DU132" s="146"/>
      <c r="DV132" s="146"/>
      <c r="DW132" s="146"/>
      <c r="DX132" s="146"/>
      <c r="DY132" s="146"/>
      <c r="DZ132" s="146"/>
      <c r="EA132" s="146"/>
      <c r="EB132" s="146"/>
      <c r="EC132" s="146"/>
      <c r="ED132" s="146"/>
      <c r="EE132" s="146"/>
      <c r="EF132" s="146"/>
      <c r="EG132" s="146"/>
      <c r="EH132" s="146"/>
      <c r="EI132" s="146"/>
      <c r="EJ132" s="146"/>
      <c r="EK132" s="146"/>
      <c r="EL132" s="146"/>
      <c r="EM132" s="146"/>
      <c r="EN132" s="146"/>
      <c r="EO132" s="146"/>
      <c r="EP132" s="146"/>
      <c r="EQ132" s="146"/>
      <c r="ER132" s="146"/>
      <c r="ES132" s="146"/>
      <c r="ET132" s="146"/>
      <c r="EU132" s="146"/>
      <c r="EV132" s="146"/>
      <c r="EW132" s="146"/>
      <c r="EX132" s="146"/>
      <c r="EY132" s="146"/>
      <c r="EZ132" s="146"/>
      <c r="FA132" s="146"/>
      <c r="FB132" s="146"/>
      <c r="FC132" s="146"/>
      <c r="FD132" s="146"/>
      <c r="FE132" s="146"/>
      <c r="FF132" s="146"/>
      <c r="FG132" s="146"/>
      <c r="FH132" s="146"/>
      <c r="FI132" s="146"/>
      <c r="FJ132" s="146"/>
      <c r="FK132" s="146"/>
      <c r="FL132" s="146"/>
      <c r="FM132" s="146"/>
      <c r="FN132" s="146"/>
      <c r="FO132" s="146"/>
      <c r="FP132" s="146"/>
      <c r="FQ132" s="146"/>
      <c r="FR132" s="146"/>
      <c r="FS132" s="146"/>
      <c r="FT132" s="146"/>
      <c r="FU132" s="146"/>
      <c r="FV132" s="146"/>
      <c r="FW132" s="146"/>
      <c r="FX132" s="146"/>
      <c r="FY132" s="146"/>
      <c r="FZ132" s="146"/>
      <c r="GA132" s="146"/>
      <c r="GB132" s="146"/>
      <c r="GC132" s="146"/>
      <c r="GD132" s="146"/>
      <c r="GE132" s="146"/>
      <c r="GF132" s="146"/>
      <c r="GG132" s="146"/>
      <c r="GH132" s="146"/>
      <c r="GI132" s="146"/>
      <c r="GJ132" s="146"/>
      <c r="GK132" s="146"/>
      <c r="GL132" s="146"/>
      <c r="GM132" s="146"/>
      <c r="GN132" s="146"/>
      <c r="GO132" s="146"/>
      <c r="GP132" s="146"/>
      <c r="GQ132" s="146"/>
      <c r="GR132" s="146"/>
      <c r="GS132" s="146"/>
      <c r="GT132" s="146"/>
      <c r="GU132" s="146"/>
      <c r="GV132" s="146"/>
      <c r="GW132" s="146"/>
      <c r="GX132" s="146"/>
      <c r="GY132" s="146"/>
      <c r="GZ132" s="146"/>
      <c r="HA132" s="146"/>
      <c r="HB132" s="146"/>
      <c r="HC132" s="146"/>
      <c r="HD132" s="146"/>
      <c r="HE132" s="146"/>
      <c r="HF132" s="146"/>
      <c r="HG132" s="146"/>
      <c r="HH132" s="146"/>
      <c r="HI132" s="146"/>
      <c r="HJ132" s="146"/>
      <c r="HK132" s="146"/>
      <c r="HL132" s="146"/>
      <c r="HM132" s="146"/>
      <c r="HN132" s="146"/>
      <c r="HO132" s="146"/>
      <c r="HP132" s="146"/>
      <c r="HQ132" s="146"/>
      <c r="HR132" s="146"/>
      <c r="HS132" s="146"/>
      <c r="HT132" s="146"/>
      <c r="HU132" s="146"/>
    </row>
    <row r="133" spans="1:230" s="20" customFormat="1" ht="13.9" customHeight="1">
      <c r="A133" s="9"/>
      <c r="B133" s="9"/>
      <c r="C133" s="781"/>
      <c r="D133" s="786" t="s">
        <v>813</v>
      </c>
      <c r="E133" s="787"/>
      <c r="F133" s="787"/>
      <c r="G133" s="787"/>
      <c r="H133" s="788"/>
      <c r="I133" s="788"/>
      <c r="J133" s="788"/>
      <c r="K133" s="788"/>
      <c r="L133" s="788"/>
      <c r="M133" s="788"/>
      <c r="N133" s="788"/>
      <c r="O133" s="788"/>
      <c r="P133" s="788"/>
      <c r="Q133" s="788">
        <v>118.50057090000001</v>
      </c>
      <c r="R133" s="788">
        <v>130.23848699999999</v>
      </c>
      <c r="S133" s="788">
        <v>168.01941499999998</v>
      </c>
      <c r="T133" s="788">
        <v>159.32207400000004</v>
      </c>
      <c r="U133" s="788">
        <v>150.99044330000001</v>
      </c>
      <c r="V133" s="788">
        <v>162.71457380000001</v>
      </c>
      <c r="W133" s="788">
        <v>161.42796899999999</v>
      </c>
      <c r="X133" s="788">
        <v>166.30282760000003</v>
      </c>
      <c r="Y133" s="788">
        <v>174.566971717</v>
      </c>
      <c r="Z133" s="788">
        <v>31.970498719941734</v>
      </c>
      <c r="AA133" s="788">
        <v>-1.3077889385944308</v>
      </c>
      <c r="AB133" s="788">
        <v>-1.4328176746889054</v>
      </c>
      <c r="AC133" s="788">
        <v>0.6722965076707601</v>
      </c>
      <c r="AD133" s="788">
        <v>0.78533540811270475</v>
      </c>
      <c r="AE133" s="788">
        <v>-8.0658105766119359</v>
      </c>
      <c r="AF133" s="788">
        <v>-7.1672324986285867</v>
      </c>
      <c r="AG133" s="788">
        <v>-3.5025634634307323</v>
      </c>
      <c r="AH133" s="788">
        <v>-4.5256895861867665</v>
      </c>
      <c r="AI133" s="788">
        <v>-4.5146529284079673</v>
      </c>
      <c r="AJ133" s="788">
        <v>-2.3367955884383322</v>
      </c>
      <c r="AK133" s="788">
        <v>-12.440128137838542</v>
      </c>
      <c r="AL133" s="788">
        <v>67.54483237556795</v>
      </c>
      <c r="AM133" s="788">
        <v>146.74751160262824</v>
      </c>
      <c r="AN133" s="788">
        <v>174.72954489822538</v>
      </c>
      <c r="AO133" s="788">
        <v>83.032910112079804</v>
      </c>
      <c r="AP133" s="788">
        <v>97.919601218428255</v>
      </c>
      <c r="AQ133" s="146"/>
      <c r="AR133" s="146"/>
      <c r="AS133" s="146"/>
      <c r="AT133" s="146"/>
      <c r="AU133" s="146"/>
      <c r="AV133" s="146"/>
      <c r="AW133" s="146"/>
      <c r="AX133" s="146"/>
      <c r="AY133" s="146"/>
      <c r="AZ133" s="146"/>
      <c r="BA133" s="146"/>
      <c r="BB133" s="146"/>
      <c r="BC133" s="146"/>
      <c r="BD133" s="146"/>
      <c r="BE133" s="146"/>
      <c r="BF133" s="146"/>
      <c r="BG133" s="146"/>
      <c r="BH133" s="146"/>
      <c r="BI133" s="146"/>
      <c r="BJ133" s="146"/>
      <c r="BK133" s="146"/>
      <c r="BL133" s="146"/>
      <c r="BM133" s="146"/>
      <c r="BN133" s="146"/>
      <c r="BO133" s="146"/>
      <c r="BP133" s="146"/>
      <c r="BQ133" s="146"/>
      <c r="BR133" s="146"/>
      <c r="BS133" s="146"/>
      <c r="BT133" s="146"/>
      <c r="BU133" s="146"/>
      <c r="BV133" s="146"/>
      <c r="BW133" s="146"/>
      <c r="BX133" s="146"/>
      <c r="BY133" s="146"/>
      <c r="BZ133" s="146"/>
      <c r="CA133" s="146"/>
      <c r="CB133" s="146"/>
      <c r="CC133" s="146"/>
      <c r="CD133" s="146"/>
      <c r="CE133" s="146"/>
      <c r="CF133" s="146"/>
      <c r="CG133" s="146"/>
      <c r="CH133" s="146"/>
      <c r="CI133" s="146"/>
      <c r="CJ133" s="146"/>
      <c r="CK133" s="146"/>
      <c r="CL133" s="146"/>
      <c r="CM133" s="146"/>
      <c r="CN133" s="146"/>
      <c r="CO133" s="146"/>
      <c r="CP133" s="146"/>
      <c r="CQ133" s="146"/>
      <c r="CR133" s="146"/>
      <c r="CS133" s="146"/>
      <c r="CT133" s="146"/>
      <c r="CU133" s="146"/>
      <c r="CV133" s="146"/>
      <c r="CW133" s="146"/>
      <c r="CX133" s="146"/>
      <c r="CY133" s="146"/>
      <c r="CZ133" s="146"/>
      <c r="DA133" s="146"/>
      <c r="DB133" s="146"/>
      <c r="DC133" s="146"/>
      <c r="DD133" s="146"/>
      <c r="DE133" s="146"/>
      <c r="DF133" s="146"/>
      <c r="DG133" s="146"/>
      <c r="DH133" s="146"/>
      <c r="DI133" s="146"/>
      <c r="DJ133" s="146"/>
      <c r="DK133" s="146"/>
      <c r="DL133" s="146"/>
      <c r="DM133" s="146"/>
      <c r="DN133" s="146"/>
      <c r="DO133" s="146"/>
      <c r="DP133" s="146"/>
      <c r="DQ133" s="146"/>
      <c r="DR133" s="146"/>
      <c r="DS133" s="146"/>
      <c r="DT133" s="146"/>
      <c r="DU133" s="146"/>
      <c r="DV133" s="146"/>
      <c r="DW133" s="146"/>
      <c r="DX133" s="146"/>
      <c r="DY133" s="146"/>
      <c r="DZ133" s="146"/>
      <c r="EA133" s="146"/>
      <c r="EB133" s="146"/>
      <c r="EC133" s="146"/>
      <c r="ED133" s="146"/>
      <c r="EE133" s="146"/>
      <c r="EF133" s="146"/>
      <c r="EG133" s="146"/>
      <c r="EH133" s="146"/>
      <c r="EI133" s="146"/>
      <c r="EJ133" s="146"/>
      <c r="EK133" s="146"/>
      <c r="EL133" s="146"/>
      <c r="EM133" s="146"/>
      <c r="EN133" s="146"/>
      <c r="EO133" s="146"/>
      <c r="EP133" s="146"/>
      <c r="EQ133" s="146"/>
      <c r="ER133" s="146"/>
      <c r="ES133" s="146"/>
      <c r="ET133" s="146"/>
      <c r="EU133" s="146"/>
      <c r="EV133" s="146"/>
      <c r="EW133" s="146"/>
      <c r="EX133" s="146"/>
      <c r="EY133" s="146"/>
      <c r="EZ133" s="146"/>
      <c r="FA133" s="146"/>
      <c r="FB133" s="146"/>
      <c r="FC133" s="146"/>
      <c r="FD133" s="146"/>
      <c r="FE133" s="146"/>
      <c r="FF133" s="146"/>
      <c r="FG133" s="146"/>
      <c r="FH133" s="146"/>
      <c r="FI133" s="146"/>
      <c r="FJ133" s="146"/>
      <c r="FK133" s="146"/>
      <c r="FL133" s="146"/>
      <c r="FM133" s="146"/>
      <c r="FN133" s="146"/>
      <c r="FO133" s="146"/>
      <c r="FP133" s="146"/>
      <c r="FQ133" s="146"/>
      <c r="FR133" s="146"/>
      <c r="FS133" s="146"/>
      <c r="FT133" s="146"/>
      <c r="FU133" s="146"/>
      <c r="FV133" s="146"/>
      <c r="FW133" s="146"/>
      <c r="FX133" s="146"/>
      <c r="FY133" s="146"/>
      <c r="FZ133" s="146"/>
      <c r="GA133" s="146"/>
      <c r="GB133" s="146"/>
      <c r="GC133" s="146"/>
      <c r="GD133" s="146"/>
      <c r="GE133" s="146"/>
      <c r="GF133" s="146"/>
      <c r="GG133" s="146"/>
      <c r="GH133" s="146"/>
      <c r="GI133" s="146"/>
      <c r="GJ133" s="146"/>
      <c r="GK133" s="146"/>
      <c r="GL133" s="146"/>
      <c r="GM133" s="146"/>
      <c r="GN133" s="146"/>
      <c r="GO133" s="146"/>
      <c r="GP133" s="146"/>
      <c r="GQ133" s="146"/>
      <c r="GR133" s="146"/>
      <c r="GS133" s="146"/>
      <c r="GT133" s="146"/>
      <c r="GU133" s="146"/>
      <c r="GV133" s="146"/>
      <c r="GW133" s="146"/>
      <c r="GX133" s="146"/>
      <c r="GY133" s="146"/>
      <c r="GZ133" s="146"/>
      <c r="HA133" s="146"/>
      <c r="HB133" s="146"/>
      <c r="HC133" s="146"/>
      <c r="HD133" s="146"/>
      <c r="HE133" s="146"/>
      <c r="HF133" s="146"/>
      <c r="HG133" s="146"/>
      <c r="HH133" s="146"/>
      <c r="HI133" s="146"/>
      <c r="HJ133" s="146"/>
      <c r="HK133" s="146"/>
      <c r="HL133" s="146"/>
      <c r="HM133" s="146"/>
      <c r="HN133" s="146"/>
      <c r="HO133" s="146"/>
      <c r="HP133" s="146"/>
      <c r="HQ133" s="146"/>
      <c r="HR133" s="146"/>
      <c r="HS133" s="146"/>
      <c r="HT133" s="146"/>
      <c r="HU133" s="146"/>
    </row>
    <row r="134" spans="1:230" s="20" customFormat="1" ht="13.9" customHeight="1">
      <c r="A134" s="9"/>
      <c r="B134" s="9"/>
      <c r="C134" s="781"/>
      <c r="D134" s="786" t="s">
        <v>814</v>
      </c>
      <c r="E134" s="787"/>
      <c r="F134" s="787"/>
      <c r="G134" s="787"/>
      <c r="H134" s="788"/>
      <c r="I134" s="788"/>
      <c r="J134" s="788"/>
      <c r="K134" s="788"/>
      <c r="L134" s="788"/>
      <c r="M134" s="788"/>
      <c r="N134" s="788"/>
      <c r="O134" s="788"/>
      <c r="P134" s="788"/>
      <c r="Q134" s="788">
        <v>28.3129296</v>
      </c>
      <c r="R134" s="788">
        <v>32.017245299999999</v>
      </c>
      <c r="S134" s="788">
        <v>42.780266099999999</v>
      </c>
      <c r="T134" s="788">
        <v>43.854915599999998</v>
      </c>
      <c r="U134" s="788">
        <v>42.126648000000003</v>
      </c>
      <c r="V134" s="788">
        <v>53.406342000000002</v>
      </c>
      <c r="W134" s="788">
        <v>52.397328500000008</v>
      </c>
      <c r="X134" s="788">
        <v>61.334922200000001</v>
      </c>
      <c r="Y134" s="788">
        <v>79.834355648999988</v>
      </c>
      <c r="Z134" s="788">
        <v>-6.8443403306182029</v>
      </c>
      <c r="AA134" s="788">
        <v>-1.0104894588028936</v>
      </c>
      <c r="AB134" s="788">
        <v>-0.72313519318222996</v>
      </c>
      <c r="AC134" s="788">
        <v>-0.16703026628416776</v>
      </c>
      <c r="AD134" s="788">
        <v>0.27406016792194543</v>
      </c>
      <c r="AE134" s="788">
        <v>-4.73100910904415</v>
      </c>
      <c r="AF134" s="788">
        <v>-3.0961040108392535</v>
      </c>
      <c r="AG134" s="788">
        <v>-2.1250630496764034</v>
      </c>
      <c r="AH134" s="788">
        <v>-1.5880124377091229</v>
      </c>
      <c r="AI134" s="788">
        <v>-1.4617106290690005</v>
      </c>
      <c r="AJ134" s="788">
        <v>-1.4659651643588691</v>
      </c>
      <c r="AK134" s="788">
        <v>-10.257812443411142</v>
      </c>
      <c r="AL134" s="788">
        <v>53.976208163753988</v>
      </c>
      <c r="AM134" s="788">
        <v>56.707606720724371</v>
      </c>
      <c r="AN134" s="788">
        <v>4.3780805601441113</v>
      </c>
      <c r="AO134" s="788">
        <v>0.17779280013626814</v>
      </c>
      <c r="AP134" s="788">
        <v>-6.258213721222937</v>
      </c>
      <c r="AQ134" s="146"/>
      <c r="AR134" s="146"/>
      <c r="AS134" s="146"/>
      <c r="AT134" s="146"/>
      <c r="AU134" s="146"/>
      <c r="AV134" s="146"/>
      <c r="AW134" s="146"/>
      <c r="AX134" s="146"/>
      <c r="AY134" s="146"/>
      <c r="AZ134" s="146"/>
      <c r="BA134" s="146"/>
      <c r="BB134" s="146"/>
      <c r="BC134" s="146"/>
      <c r="BD134" s="146"/>
      <c r="BE134" s="146"/>
      <c r="BF134" s="146"/>
      <c r="BG134" s="146"/>
      <c r="BH134" s="146"/>
      <c r="BI134" s="146"/>
      <c r="BJ134" s="146"/>
      <c r="BK134" s="146"/>
      <c r="BL134" s="146"/>
      <c r="BM134" s="146"/>
      <c r="BN134" s="146"/>
      <c r="BO134" s="146"/>
      <c r="BP134" s="146"/>
      <c r="BQ134" s="146"/>
      <c r="BR134" s="146"/>
      <c r="BS134" s="146"/>
      <c r="BT134" s="146"/>
      <c r="BU134" s="146"/>
      <c r="BV134" s="146"/>
      <c r="BW134" s="146"/>
      <c r="BX134" s="146"/>
      <c r="BY134" s="146"/>
      <c r="BZ134" s="146"/>
      <c r="CA134" s="146"/>
      <c r="CB134" s="146"/>
      <c r="CC134" s="146"/>
      <c r="CD134" s="146"/>
      <c r="CE134" s="146"/>
      <c r="CF134" s="146"/>
      <c r="CG134" s="146"/>
      <c r="CH134" s="146"/>
      <c r="CI134" s="146"/>
      <c r="CJ134" s="146"/>
      <c r="CK134" s="146"/>
      <c r="CL134" s="146"/>
      <c r="CM134" s="146"/>
      <c r="CN134" s="146"/>
      <c r="CO134" s="146"/>
      <c r="CP134" s="146"/>
      <c r="CQ134" s="146"/>
      <c r="CR134" s="146"/>
      <c r="CS134" s="146"/>
      <c r="CT134" s="146"/>
      <c r="CU134" s="146"/>
      <c r="CV134" s="146"/>
      <c r="CW134" s="146"/>
      <c r="CX134" s="146"/>
      <c r="CY134" s="146"/>
      <c r="CZ134" s="146"/>
      <c r="DA134" s="146"/>
      <c r="DB134" s="146"/>
      <c r="DC134" s="146"/>
      <c r="DD134" s="146"/>
      <c r="DE134" s="146"/>
      <c r="DF134" s="146"/>
      <c r="DG134" s="146"/>
      <c r="DH134" s="146"/>
      <c r="DI134" s="146"/>
      <c r="DJ134" s="146"/>
      <c r="DK134" s="146"/>
      <c r="DL134" s="146"/>
      <c r="DM134" s="146"/>
      <c r="DN134" s="146"/>
      <c r="DO134" s="146"/>
      <c r="DP134" s="146"/>
      <c r="DQ134" s="146"/>
      <c r="DR134" s="146"/>
      <c r="DS134" s="146"/>
      <c r="DT134" s="146"/>
      <c r="DU134" s="146"/>
      <c r="DV134" s="146"/>
      <c r="DW134" s="146"/>
      <c r="DX134" s="146"/>
      <c r="DY134" s="146"/>
      <c r="DZ134" s="146"/>
      <c r="EA134" s="146"/>
      <c r="EB134" s="146"/>
      <c r="EC134" s="146"/>
      <c r="ED134" s="146"/>
      <c r="EE134" s="146"/>
      <c r="EF134" s="146"/>
      <c r="EG134" s="146"/>
      <c r="EH134" s="146"/>
      <c r="EI134" s="146"/>
      <c r="EJ134" s="146"/>
      <c r="EK134" s="146"/>
      <c r="EL134" s="146"/>
      <c r="EM134" s="146"/>
      <c r="EN134" s="146"/>
      <c r="EO134" s="146"/>
      <c r="EP134" s="146"/>
      <c r="EQ134" s="146"/>
      <c r="ER134" s="146"/>
      <c r="ES134" s="146"/>
      <c r="ET134" s="146"/>
      <c r="EU134" s="146"/>
      <c r="EV134" s="146"/>
      <c r="EW134" s="146"/>
      <c r="EX134" s="146"/>
      <c r="EY134" s="146"/>
      <c r="EZ134" s="146"/>
      <c r="FA134" s="146"/>
      <c r="FB134" s="146"/>
      <c r="FC134" s="146"/>
      <c r="FD134" s="146"/>
      <c r="FE134" s="146"/>
      <c r="FF134" s="146"/>
      <c r="FG134" s="146"/>
      <c r="FH134" s="146"/>
      <c r="FI134" s="146"/>
      <c r="FJ134" s="146"/>
      <c r="FK134" s="146"/>
      <c r="FL134" s="146"/>
      <c r="FM134" s="146"/>
      <c r="FN134" s="146"/>
      <c r="FO134" s="146"/>
      <c r="FP134" s="146"/>
      <c r="FQ134" s="146"/>
      <c r="FR134" s="146"/>
      <c r="FS134" s="146"/>
      <c r="FT134" s="146"/>
      <c r="FU134" s="146"/>
      <c r="FV134" s="146"/>
      <c r="FW134" s="146"/>
      <c r="FX134" s="146"/>
      <c r="FY134" s="146"/>
      <c r="FZ134" s="146"/>
      <c r="GA134" s="146"/>
      <c r="GB134" s="146"/>
      <c r="GC134" s="146"/>
      <c r="GD134" s="146"/>
      <c r="GE134" s="146"/>
      <c r="GF134" s="146"/>
      <c r="GG134" s="146"/>
      <c r="GH134" s="146"/>
      <c r="GI134" s="146"/>
      <c r="GJ134" s="146"/>
      <c r="GK134" s="146"/>
      <c r="GL134" s="146"/>
      <c r="GM134" s="146"/>
      <c r="GN134" s="146"/>
      <c r="GO134" s="146"/>
      <c r="GP134" s="146"/>
      <c r="GQ134" s="146"/>
      <c r="GR134" s="146"/>
      <c r="GS134" s="146"/>
      <c r="GT134" s="146"/>
      <c r="GU134" s="146"/>
      <c r="GV134" s="146"/>
      <c r="GW134" s="146"/>
      <c r="GX134" s="146"/>
      <c r="GY134" s="146"/>
      <c r="GZ134" s="146"/>
      <c r="HA134" s="146"/>
      <c r="HB134" s="146"/>
      <c r="HC134" s="146"/>
      <c r="HD134" s="146"/>
      <c r="HE134" s="146"/>
      <c r="HF134" s="146"/>
      <c r="HG134" s="146"/>
      <c r="HH134" s="146"/>
      <c r="HI134" s="146"/>
      <c r="HJ134" s="146"/>
      <c r="HK134" s="146"/>
      <c r="HL134" s="146"/>
      <c r="HM134" s="146"/>
      <c r="HN134" s="146"/>
      <c r="HO134" s="146"/>
      <c r="HP134" s="146"/>
      <c r="HQ134" s="146"/>
      <c r="HR134" s="146"/>
      <c r="HS134" s="146"/>
      <c r="HT134" s="146"/>
      <c r="HU134" s="146"/>
    </row>
    <row r="135" spans="1:230" s="20" customFormat="1" ht="13.9" customHeight="1">
      <c r="A135" s="9"/>
      <c r="B135" s="9"/>
      <c r="C135" s="792"/>
      <c r="D135" s="789" t="s">
        <v>959</v>
      </c>
      <c r="E135" s="790"/>
      <c r="F135" s="790"/>
      <c r="G135" s="790"/>
      <c r="H135" s="791"/>
      <c r="I135" s="791"/>
      <c r="J135" s="791"/>
      <c r="K135" s="791"/>
      <c r="L135" s="791"/>
      <c r="M135" s="791"/>
      <c r="N135" s="791"/>
      <c r="O135" s="791"/>
      <c r="P135" s="791"/>
      <c r="Q135" s="791">
        <v>146.8135005</v>
      </c>
      <c r="R135" s="791">
        <v>162.25573229999998</v>
      </c>
      <c r="S135" s="791">
        <v>210.79968109999999</v>
      </c>
      <c r="T135" s="791">
        <v>203.17698960000004</v>
      </c>
      <c r="U135" s="791">
        <v>193.11709130000003</v>
      </c>
      <c r="V135" s="791">
        <v>216.12091580000001</v>
      </c>
      <c r="W135" s="791">
        <v>213.8252975</v>
      </c>
      <c r="X135" s="791">
        <v>227.63774980000002</v>
      </c>
      <c r="Y135" s="791">
        <v>254.40132736599998</v>
      </c>
      <c r="Z135" s="791">
        <v>25.126158389323532</v>
      </c>
      <c r="AA135" s="791">
        <v>-2.3182783973973242</v>
      </c>
      <c r="AB135" s="791">
        <v>-2.1559528678711355</v>
      </c>
      <c r="AC135" s="791">
        <v>0.50526624138659237</v>
      </c>
      <c r="AD135" s="791">
        <v>1.0593955760346501</v>
      </c>
      <c r="AE135" s="791">
        <v>-12.796819685656086</v>
      </c>
      <c r="AF135" s="791">
        <v>-10.263336509467841</v>
      </c>
      <c r="AG135" s="791">
        <v>-5.6276265131071357</v>
      </c>
      <c r="AH135" s="791">
        <v>-6.1137020238958897</v>
      </c>
      <c r="AI135" s="791">
        <v>-5.9763635574769678</v>
      </c>
      <c r="AJ135" s="791">
        <v>-3.8027607527972016</v>
      </c>
      <c r="AK135" s="791">
        <v>-22.697940581249682</v>
      </c>
      <c r="AL135" s="791">
        <v>121.52104053932194</v>
      </c>
      <c r="AM135" s="791">
        <v>203.45511832335262</v>
      </c>
      <c r="AN135" s="791">
        <v>179.10762545836948</v>
      </c>
      <c r="AO135" s="791">
        <v>83.210702912216078</v>
      </c>
      <c r="AP135" s="791">
        <v>91.661387497205311</v>
      </c>
    </row>
    <row r="136" spans="1:230" s="20" customFormat="1" ht="13.9" customHeight="1">
      <c r="A136" s="9"/>
      <c r="B136" s="9"/>
      <c r="C136" s="792"/>
      <c r="D136" s="789" t="s">
        <v>958</v>
      </c>
      <c r="E136" s="790"/>
      <c r="F136" s="790"/>
      <c r="G136" s="790"/>
      <c r="H136" s="791"/>
      <c r="I136" s="791"/>
      <c r="J136" s="791"/>
      <c r="K136" s="791"/>
      <c r="L136" s="791"/>
      <c r="M136" s="791"/>
      <c r="N136" s="791"/>
      <c r="O136" s="791"/>
      <c r="P136" s="791"/>
      <c r="Q136" s="791">
        <v>1.62246E-3</v>
      </c>
      <c r="R136" s="791">
        <v>1.62246E-3</v>
      </c>
      <c r="S136" s="791">
        <v>0.16704046</v>
      </c>
      <c r="T136" s="791">
        <v>1.3744070100000001</v>
      </c>
      <c r="U136" s="791">
        <v>1.4153431299999999</v>
      </c>
      <c r="V136" s="791">
        <v>0</v>
      </c>
      <c r="W136" s="791">
        <v>0</v>
      </c>
      <c r="X136" s="791">
        <v>0</v>
      </c>
      <c r="Y136" s="791">
        <v>0</v>
      </c>
      <c r="Z136" s="791">
        <v>0</v>
      </c>
      <c r="AA136" s="791">
        <v>0</v>
      </c>
      <c r="AB136" s="791">
        <v>0</v>
      </c>
      <c r="AC136" s="791">
        <v>0</v>
      </c>
      <c r="AD136" s="791">
        <v>0</v>
      </c>
      <c r="AE136" s="791">
        <v>0</v>
      </c>
      <c r="AF136" s="791">
        <v>0</v>
      </c>
      <c r="AG136" s="791">
        <v>0</v>
      </c>
      <c r="AH136" s="791">
        <v>0</v>
      </c>
      <c r="AI136" s="791">
        <v>0</v>
      </c>
      <c r="AJ136" s="791">
        <v>0</v>
      </c>
      <c r="AK136" s="791">
        <v>0</v>
      </c>
      <c r="AL136" s="791">
        <v>33.318287447649595</v>
      </c>
      <c r="AM136" s="791">
        <v>184.64177587086999</v>
      </c>
      <c r="AN136" s="791">
        <v>378.17440863896604</v>
      </c>
      <c r="AO136" s="791">
        <v>516.47354670543893</v>
      </c>
      <c r="AP136" s="791">
        <v>595.24642043571896</v>
      </c>
    </row>
    <row r="137" spans="1:230" s="20" customFormat="1" ht="13.9" customHeight="1">
      <c r="A137" s="9"/>
      <c r="B137" s="9"/>
      <c r="C137" s="792"/>
      <c r="D137" s="789" t="s">
        <v>960</v>
      </c>
      <c r="E137" s="790"/>
      <c r="F137" s="790"/>
      <c r="G137" s="790"/>
      <c r="H137" s="791"/>
      <c r="I137" s="791"/>
      <c r="J137" s="791"/>
      <c r="K137" s="791"/>
      <c r="L137" s="791"/>
      <c r="M137" s="791"/>
      <c r="N137" s="791"/>
      <c r="O137" s="791"/>
      <c r="P137" s="791"/>
      <c r="Q137" s="791">
        <v>918.73885359999986</v>
      </c>
      <c r="R137" s="791">
        <v>929.18319639999982</v>
      </c>
      <c r="S137" s="791">
        <v>1075.3510761</v>
      </c>
      <c r="T137" s="791">
        <v>1107.8024777999999</v>
      </c>
      <c r="U137" s="791">
        <v>1206.1375376999997</v>
      </c>
      <c r="V137" s="791">
        <v>1198.3756437999998</v>
      </c>
      <c r="W137" s="791">
        <v>1193.8354696000001</v>
      </c>
      <c r="X137" s="791">
        <v>1316.6160055999999</v>
      </c>
      <c r="Y137" s="791">
        <v>1506.5537686594089</v>
      </c>
      <c r="Z137" s="791">
        <v>199.66249226765817</v>
      </c>
      <c r="AA137" s="791">
        <v>-8.649895738616399</v>
      </c>
      <c r="AB137" s="791">
        <v>-9.0523907514002175</v>
      </c>
      <c r="AC137" s="791">
        <v>0.16150116695741559</v>
      </c>
      <c r="AD137" s="791">
        <v>3.8229482861881925</v>
      </c>
      <c r="AE137" s="791">
        <v>19.039880907853814</v>
      </c>
      <c r="AF137" s="791">
        <v>38.035443077165404</v>
      </c>
      <c r="AG137" s="791">
        <v>41.005147288299035</v>
      </c>
      <c r="AH137" s="791">
        <v>42.177479514203547</v>
      </c>
      <c r="AI137" s="791">
        <v>50.888482493414649</v>
      </c>
      <c r="AJ137" s="791">
        <v>61.234525227214924</v>
      </c>
      <c r="AK137" s="791">
        <v>-23.399722327532253</v>
      </c>
      <c r="AL137" s="791">
        <v>791.04236102224888</v>
      </c>
      <c r="AM137" s="791">
        <v>1270.5545215724105</v>
      </c>
      <c r="AN137" s="791">
        <v>1574.7251372600879</v>
      </c>
      <c r="AO137" s="791">
        <v>986.81285172616003</v>
      </c>
      <c r="AP137" s="791">
        <v>797.75659789888039</v>
      </c>
    </row>
    <row r="138" spans="1:230" s="82" customFormat="1" ht="13.9" customHeight="1">
      <c r="A138" s="9"/>
      <c r="B138" s="9"/>
      <c r="C138" s="781"/>
      <c r="D138" s="793"/>
      <c r="E138" s="793"/>
      <c r="F138" s="793"/>
      <c r="G138" s="793"/>
      <c r="H138" s="791"/>
      <c r="I138" s="791"/>
      <c r="J138" s="791"/>
      <c r="K138" s="791"/>
      <c r="L138" s="791"/>
      <c r="M138" s="755"/>
      <c r="N138" s="755"/>
      <c r="O138" s="755"/>
      <c r="P138" s="755"/>
      <c r="Q138" s="755"/>
      <c r="R138" s="755"/>
      <c r="S138" s="755"/>
      <c r="T138" s="755"/>
      <c r="U138" s="755"/>
      <c r="V138" s="755"/>
      <c r="W138" s="755"/>
      <c r="X138" s="755"/>
      <c r="Y138" s="755"/>
      <c r="Z138" s="755"/>
      <c r="AA138" s="755"/>
      <c r="AB138" s="755"/>
      <c r="AC138" s="755"/>
      <c r="AD138" s="755"/>
      <c r="AE138" s="755"/>
      <c r="AF138" s="755"/>
      <c r="AG138" s="755"/>
      <c r="AH138" s="755"/>
      <c r="AI138" s="755"/>
      <c r="AJ138" s="755"/>
      <c r="AK138" s="755"/>
      <c r="AL138" s="755"/>
      <c r="AM138" s="755"/>
      <c r="AN138" s="755"/>
      <c r="AO138" s="755"/>
      <c r="AP138" s="755"/>
      <c r="AQ138" s="20"/>
      <c r="AR138" s="20"/>
      <c r="AS138" s="20"/>
      <c r="AT138" s="20"/>
      <c r="AU138" s="20"/>
      <c r="AV138" s="20"/>
      <c r="AW138" s="20"/>
      <c r="AX138" s="20"/>
      <c r="AY138" s="20"/>
      <c r="AZ138" s="20"/>
      <c r="BA138" s="20"/>
      <c r="BB138" s="20"/>
      <c r="BC138" s="20"/>
      <c r="BD138" s="20"/>
      <c r="BE138" s="20"/>
      <c r="BF138" s="20"/>
      <c r="BG138" s="20"/>
      <c r="BH138" s="20"/>
      <c r="BI138" s="20"/>
      <c r="BJ138" s="20"/>
      <c r="BK138" s="20"/>
      <c r="BL138" s="20"/>
      <c r="BM138" s="20"/>
      <c r="BN138" s="20"/>
      <c r="BO138" s="20"/>
      <c r="BP138" s="20"/>
      <c r="BQ138" s="20"/>
      <c r="BR138" s="20"/>
      <c r="BS138" s="20"/>
      <c r="BT138" s="20"/>
      <c r="BU138" s="20"/>
      <c r="BV138" s="20"/>
      <c r="BW138" s="20"/>
      <c r="BX138" s="20"/>
      <c r="BY138" s="20"/>
      <c r="BZ138" s="20"/>
      <c r="CA138" s="20"/>
      <c r="CB138" s="20"/>
      <c r="CC138" s="20"/>
      <c r="CD138" s="20"/>
      <c r="CE138" s="20"/>
      <c r="CF138" s="20"/>
      <c r="CG138" s="20"/>
      <c r="CH138" s="20"/>
      <c r="CI138" s="20"/>
      <c r="CJ138" s="20"/>
      <c r="CK138" s="20"/>
      <c r="CL138" s="20"/>
      <c r="CM138" s="20"/>
      <c r="CN138" s="20"/>
      <c r="CO138" s="20"/>
      <c r="CP138" s="20"/>
      <c r="CQ138" s="20"/>
      <c r="CR138" s="20"/>
      <c r="CS138" s="20"/>
      <c r="CT138" s="20"/>
      <c r="CU138" s="20"/>
      <c r="CV138" s="20"/>
      <c r="CW138" s="20"/>
      <c r="CX138" s="20"/>
      <c r="CY138" s="20"/>
      <c r="CZ138" s="20"/>
      <c r="DA138" s="20"/>
      <c r="DB138" s="20"/>
      <c r="DC138" s="20"/>
      <c r="DD138" s="20"/>
      <c r="DE138" s="20"/>
      <c r="DF138" s="20"/>
      <c r="DG138" s="20"/>
      <c r="DH138" s="20"/>
      <c r="DI138" s="20"/>
      <c r="DJ138" s="20"/>
      <c r="DK138" s="20"/>
      <c r="DL138" s="20"/>
      <c r="DM138" s="20"/>
      <c r="DN138" s="20"/>
      <c r="DO138" s="20"/>
      <c r="DP138" s="20"/>
      <c r="DQ138" s="20"/>
      <c r="DR138" s="20"/>
      <c r="DS138" s="20"/>
      <c r="DT138" s="20"/>
      <c r="DU138" s="20"/>
      <c r="DV138" s="20"/>
      <c r="DW138" s="20"/>
      <c r="DX138" s="20"/>
      <c r="DY138" s="20"/>
      <c r="DZ138" s="20"/>
      <c r="EA138" s="20"/>
      <c r="EB138" s="20"/>
      <c r="EC138" s="20"/>
      <c r="ED138" s="20"/>
      <c r="EE138" s="20"/>
      <c r="EF138" s="20"/>
      <c r="EG138" s="20"/>
      <c r="EH138" s="20"/>
      <c r="EI138" s="20"/>
      <c r="EJ138" s="20"/>
      <c r="EK138" s="20"/>
      <c r="EL138" s="20"/>
      <c r="EM138" s="20"/>
      <c r="EN138" s="20"/>
      <c r="EO138" s="20"/>
      <c r="EP138" s="20"/>
      <c r="EQ138" s="20"/>
      <c r="ER138" s="20"/>
      <c r="ES138" s="20"/>
      <c r="ET138" s="20"/>
      <c r="EU138" s="20"/>
      <c r="EV138" s="20"/>
      <c r="EW138" s="20"/>
      <c r="EX138" s="20"/>
      <c r="EY138" s="20"/>
      <c r="EZ138" s="20"/>
      <c r="FA138" s="20"/>
      <c r="FB138" s="20"/>
      <c r="FC138" s="20"/>
      <c r="FD138" s="20"/>
      <c r="FE138" s="20"/>
      <c r="FF138" s="20"/>
      <c r="FG138" s="20"/>
      <c r="FH138" s="20"/>
      <c r="FI138" s="20"/>
      <c r="FJ138" s="20"/>
      <c r="FK138" s="20"/>
      <c r="FL138" s="20"/>
      <c r="FM138" s="20"/>
      <c r="FN138" s="20"/>
      <c r="FO138" s="20"/>
      <c r="FP138" s="20"/>
      <c r="FQ138" s="20"/>
      <c r="FR138" s="20"/>
      <c r="FS138" s="20"/>
      <c r="FT138" s="20"/>
      <c r="FU138" s="20"/>
      <c r="FV138" s="20"/>
      <c r="FW138" s="20"/>
      <c r="FX138" s="20"/>
      <c r="FY138" s="20"/>
      <c r="FZ138" s="20"/>
      <c r="GA138" s="20"/>
      <c r="GB138" s="20"/>
      <c r="GC138" s="20"/>
      <c r="GD138" s="20"/>
      <c r="GE138" s="20"/>
      <c r="GF138" s="20"/>
      <c r="GG138" s="20"/>
      <c r="GH138" s="20"/>
      <c r="GI138" s="20"/>
      <c r="GJ138" s="20"/>
      <c r="GK138" s="20"/>
      <c r="GL138" s="20"/>
      <c r="GM138" s="20"/>
      <c r="GN138" s="20"/>
      <c r="GO138" s="20"/>
      <c r="GP138" s="20"/>
      <c r="GQ138" s="20"/>
      <c r="GR138" s="20"/>
      <c r="GS138" s="20"/>
      <c r="GT138" s="20"/>
      <c r="GU138" s="20"/>
      <c r="GV138" s="20"/>
      <c r="GW138" s="20"/>
      <c r="GX138" s="20"/>
      <c r="GY138" s="20"/>
      <c r="GZ138" s="20"/>
      <c r="HA138" s="20"/>
      <c r="HB138" s="20"/>
      <c r="HC138" s="20"/>
      <c r="HD138" s="20"/>
      <c r="HE138" s="20"/>
      <c r="HF138" s="20"/>
      <c r="HG138" s="20"/>
      <c r="HH138" s="20"/>
      <c r="HI138" s="20"/>
      <c r="HJ138" s="20"/>
      <c r="HK138" s="20"/>
      <c r="HL138" s="20"/>
      <c r="HM138" s="20"/>
      <c r="HN138" s="20"/>
      <c r="HO138" s="20"/>
      <c r="HP138" s="20"/>
      <c r="HQ138" s="20"/>
      <c r="HR138" s="20"/>
      <c r="HS138" s="20"/>
      <c r="HT138" s="20"/>
      <c r="HU138" s="20"/>
      <c r="HV138" s="20"/>
    </row>
    <row r="139" spans="1:230" s="82" customFormat="1" ht="13.9" customHeight="1">
      <c r="A139" s="747"/>
      <c r="B139" s="9"/>
      <c r="C139" s="781"/>
      <c r="D139" s="299" t="s">
        <v>961</v>
      </c>
      <c r="E139" s="794"/>
      <c r="F139" s="794"/>
      <c r="G139" s="794"/>
      <c r="H139" s="783"/>
      <c r="I139" s="783"/>
      <c r="J139" s="783"/>
      <c r="K139" s="783"/>
      <c r="L139" s="783"/>
      <c r="M139" s="755"/>
      <c r="N139" s="755"/>
      <c r="O139" s="755"/>
      <c r="P139" s="755"/>
      <c r="Q139" s="755">
        <v>-918.73885359999986</v>
      </c>
      <c r="R139" s="755">
        <v>-929.18319639999982</v>
      </c>
      <c r="S139" s="755">
        <v>-1075.3510761</v>
      </c>
      <c r="T139" s="755">
        <v>-1107.8024777999999</v>
      </c>
      <c r="U139" s="755">
        <v>-1206.1375376999997</v>
      </c>
      <c r="V139" s="755">
        <v>-1198.3756437999998</v>
      </c>
      <c r="W139" s="755">
        <v>-1193.8354696000001</v>
      </c>
      <c r="X139" s="755">
        <v>-1316.6160055999999</v>
      </c>
      <c r="Y139" s="755">
        <v>-77.506454961088139</v>
      </c>
      <c r="Z139" s="755">
        <v>-38.796801176464299</v>
      </c>
      <c r="AA139" s="755">
        <v>-3.2519198824590489</v>
      </c>
      <c r="AB139" s="755">
        <v>-5.544579429106383</v>
      </c>
      <c r="AC139" s="755">
        <v>-30.449546274771382</v>
      </c>
      <c r="AD139" s="755">
        <v>-31.143610574282228</v>
      </c>
      <c r="AE139" s="755">
        <v>-57.369323087537374</v>
      </c>
      <c r="AF139" s="755">
        <v>-55.523185574866076</v>
      </c>
      <c r="AG139" s="755">
        <v>-69.292982550590466</v>
      </c>
      <c r="AH139" s="755">
        <v>-62.134511773348819</v>
      </c>
      <c r="AI139" s="755">
        <v>-66.042326303297671</v>
      </c>
      <c r="AJ139" s="755">
        <v>-69.050134627918254</v>
      </c>
      <c r="AK139" s="755">
        <v>-4.9669847444770241</v>
      </c>
      <c r="AL139" s="755">
        <v>-679.11648660298283</v>
      </c>
      <c r="AM139" s="755">
        <v>-405.91161596981942</v>
      </c>
      <c r="AN139" s="755">
        <v>-208.26892838365666</v>
      </c>
      <c r="AO139" s="755">
        <v>435.27262244216149</v>
      </c>
      <c r="AP139" s="755">
        <v>149.54101977605228</v>
      </c>
    </row>
    <row r="140" spans="1:230" s="82" customFormat="1" ht="13.9" customHeight="1">
      <c r="A140" s="747"/>
      <c r="B140" s="9"/>
      <c r="C140" s="781"/>
      <c r="D140" s="299"/>
      <c r="E140" s="794"/>
      <c r="F140" s="794"/>
      <c r="G140" s="794"/>
      <c r="H140" s="783"/>
      <c r="I140" s="783"/>
      <c r="J140" s="783"/>
      <c r="K140" s="783"/>
      <c r="L140" s="783"/>
      <c r="M140" s="755"/>
      <c r="N140" s="755"/>
      <c r="O140" s="755"/>
      <c r="P140" s="755"/>
      <c r="Q140" s="755"/>
      <c r="R140" s="755"/>
      <c r="S140" s="755"/>
      <c r="T140" s="755"/>
      <c r="U140" s="755"/>
      <c r="V140" s="755"/>
      <c r="W140" s="755"/>
      <c r="X140" s="755"/>
      <c r="Y140" s="755"/>
      <c r="Z140" s="755"/>
      <c r="AA140" s="755"/>
      <c r="AB140" s="755"/>
      <c r="AC140" s="755"/>
      <c r="AD140" s="755"/>
      <c r="AE140" s="755"/>
      <c r="AF140" s="755"/>
      <c r="AG140" s="755"/>
      <c r="AH140" s="755"/>
      <c r="AI140" s="755"/>
      <c r="AJ140" s="755"/>
      <c r="AK140" s="755"/>
      <c r="AL140" s="755"/>
      <c r="AM140" s="755"/>
      <c r="AN140" s="755"/>
      <c r="AO140" s="755"/>
      <c r="AP140" s="755"/>
    </row>
    <row r="141" spans="1:230" s="82" customFormat="1" ht="13.9" customHeight="1">
      <c r="A141" s="747"/>
      <c r="B141" s="9"/>
      <c r="C141" s="781"/>
      <c r="D141" s="299"/>
      <c r="E141" s="794"/>
      <c r="F141" s="794"/>
      <c r="G141" s="794"/>
      <c r="H141" s="783"/>
      <c r="I141" s="783"/>
      <c r="J141" s="783"/>
      <c r="K141" s="783"/>
      <c r="L141" s="783"/>
      <c r="M141" s="755"/>
      <c r="N141" s="755"/>
      <c r="O141" s="755"/>
      <c r="P141" s="755"/>
      <c r="Q141" s="755"/>
      <c r="R141" s="755"/>
      <c r="S141" s="755"/>
      <c r="T141" s="755"/>
      <c r="U141" s="755"/>
      <c r="V141" s="755"/>
      <c r="W141" s="755"/>
      <c r="X141" s="755"/>
      <c r="Y141" s="755"/>
      <c r="Z141" s="755"/>
      <c r="AA141" s="755"/>
      <c r="AB141" s="755"/>
      <c r="AC141" s="755"/>
      <c r="AD141" s="755"/>
      <c r="AE141" s="755"/>
      <c r="AF141" s="755"/>
      <c r="AG141" s="755"/>
      <c r="AH141" s="755"/>
      <c r="AI141" s="755"/>
      <c r="AJ141" s="755"/>
      <c r="AK141" s="755"/>
      <c r="AL141" s="755"/>
      <c r="AM141" s="755"/>
      <c r="AN141" s="755"/>
      <c r="AO141" s="755"/>
      <c r="AP141" s="755"/>
    </row>
    <row r="142" spans="1:230" s="82" customFormat="1" ht="13.9" customHeight="1">
      <c r="A142" s="747"/>
      <c r="B142" s="9"/>
      <c r="C142" s="781"/>
      <c r="D142" s="299"/>
      <c r="E142" s="794"/>
      <c r="F142" s="794"/>
      <c r="G142" s="794"/>
      <c r="H142" s="783"/>
      <c r="I142" s="783"/>
      <c r="J142" s="783"/>
      <c r="K142" s="783"/>
      <c r="L142" s="783"/>
      <c r="M142" s="755"/>
      <c r="N142" s="755"/>
      <c r="O142" s="755"/>
      <c r="P142" s="755"/>
      <c r="Q142" s="755"/>
      <c r="R142" s="755"/>
      <c r="S142" s="755"/>
      <c r="T142" s="755"/>
      <c r="U142" s="755"/>
      <c r="V142" s="755"/>
      <c r="W142" s="755"/>
      <c r="X142" s="755"/>
      <c r="Y142" s="755"/>
      <c r="Z142" s="755"/>
      <c r="AA142" s="755"/>
      <c r="AB142" s="755"/>
      <c r="AC142" s="755"/>
      <c r="AD142" s="755"/>
      <c r="AE142" s="755"/>
      <c r="AF142" s="755"/>
      <c r="AG142" s="755"/>
      <c r="AH142" s="755"/>
      <c r="AI142" s="755"/>
      <c r="AJ142" s="755"/>
      <c r="AK142" s="755"/>
      <c r="AL142" s="755"/>
      <c r="AM142" s="755"/>
      <c r="AN142" s="755"/>
      <c r="AO142" s="755"/>
      <c r="AP142" s="755"/>
    </row>
    <row r="143" spans="1:230" s="82" customFormat="1" ht="13.9" customHeight="1">
      <c r="A143" s="747"/>
      <c r="B143" s="9"/>
      <c r="C143" s="781"/>
      <c r="D143" s="299"/>
      <c r="E143" s="794"/>
      <c r="F143" s="794"/>
      <c r="G143" s="794"/>
      <c r="H143" s="783"/>
      <c r="I143" s="783"/>
      <c r="J143" s="783"/>
      <c r="K143" s="783"/>
      <c r="L143" s="783"/>
      <c r="M143" s="755"/>
      <c r="N143" s="755"/>
      <c r="O143" s="755"/>
      <c r="P143" s="755"/>
      <c r="Q143" s="755"/>
      <c r="R143" s="755"/>
      <c r="S143" s="755"/>
      <c r="T143" s="755"/>
      <c r="U143" s="755"/>
      <c r="V143" s="755"/>
      <c r="W143" s="755"/>
      <c r="X143" s="755"/>
      <c r="Y143" s="755"/>
      <c r="Z143" s="755"/>
      <c r="AA143" s="755"/>
      <c r="AB143" s="755"/>
      <c r="AC143" s="755"/>
      <c r="AD143" s="755"/>
      <c r="AE143" s="755"/>
      <c r="AF143" s="755"/>
      <c r="AG143" s="755"/>
      <c r="AH143" s="755"/>
      <c r="AI143" s="755"/>
      <c r="AJ143" s="755"/>
      <c r="AK143" s="755"/>
      <c r="AL143" s="755"/>
      <c r="AM143" s="755"/>
      <c r="AN143" s="755"/>
      <c r="AO143" s="755"/>
      <c r="AP143" s="755"/>
    </row>
    <row r="144" spans="1:230" s="82" customFormat="1" ht="13.9" customHeight="1">
      <c r="A144" s="747"/>
      <c r="B144" s="9"/>
      <c r="C144" s="781"/>
      <c r="D144" s="299"/>
      <c r="E144" s="794"/>
      <c r="F144" s="794"/>
      <c r="G144" s="794"/>
      <c r="H144" s="783"/>
      <c r="I144" s="783"/>
      <c r="J144" s="783"/>
      <c r="K144" s="783"/>
      <c r="L144" s="783"/>
      <c r="M144" s="755"/>
      <c r="N144" s="755"/>
      <c r="O144" s="755"/>
      <c r="P144" s="755"/>
      <c r="Q144" s="755"/>
      <c r="R144" s="755"/>
      <c r="S144" s="755"/>
      <c r="T144" s="755"/>
      <c r="U144" s="755"/>
      <c r="V144" s="755"/>
      <c r="W144" s="755"/>
      <c r="X144" s="755"/>
      <c r="Y144" s="755"/>
      <c r="Z144" s="755"/>
      <c r="AA144" s="755"/>
      <c r="AB144" s="755"/>
      <c r="AC144" s="755"/>
      <c r="AD144" s="755"/>
      <c r="AE144" s="755"/>
      <c r="AF144" s="755"/>
      <c r="AG144" s="755"/>
      <c r="AH144" s="755"/>
      <c r="AI144" s="755"/>
      <c r="AJ144" s="755"/>
      <c r="AK144" s="755"/>
      <c r="AL144" s="755"/>
      <c r="AM144" s="755"/>
      <c r="AN144" s="755"/>
      <c r="AO144" s="755"/>
      <c r="AP144" s="755"/>
    </row>
    <row r="145" spans="1:230" s="82" customFormat="1" ht="13.9" customHeight="1">
      <c r="A145" s="9"/>
      <c r="B145" s="9"/>
      <c r="C145" s="781"/>
      <c r="D145" s="793"/>
      <c r="E145" s="793"/>
      <c r="F145" s="793"/>
      <c r="G145" s="793"/>
      <c r="H145" s="791"/>
      <c r="I145" s="791"/>
      <c r="J145" s="791"/>
      <c r="K145" s="791"/>
      <c r="L145" s="791"/>
      <c r="M145" s="755"/>
      <c r="N145" s="755"/>
      <c r="P145" s="755"/>
      <c r="Q145" s="755"/>
      <c r="R145" s="755"/>
      <c r="S145" s="755"/>
      <c r="T145" s="755"/>
      <c r="U145" s="755"/>
      <c r="V145" s="755"/>
      <c r="W145" s="755"/>
      <c r="X145" s="755"/>
      <c r="Y145" s="755"/>
      <c r="Z145" s="755"/>
      <c r="AA145" s="755"/>
      <c r="AB145" s="755"/>
      <c r="AC145" s="755"/>
      <c r="AD145" s="755"/>
      <c r="AE145" s="755"/>
      <c r="AF145" s="755"/>
      <c r="AG145" s="755"/>
      <c r="AH145" s="755"/>
      <c r="AI145" s="755"/>
      <c r="AJ145" s="755"/>
      <c r="AK145" s="755"/>
      <c r="AL145" s="755"/>
      <c r="AM145" s="755"/>
      <c r="AN145" s="755"/>
      <c r="AO145" s="755"/>
      <c r="AP145" s="755"/>
      <c r="AQ145" s="20"/>
      <c r="AR145" s="20"/>
      <c r="AS145" s="20"/>
      <c r="AT145" s="20"/>
      <c r="AU145" s="20"/>
      <c r="AV145" s="20"/>
      <c r="AW145" s="20"/>
      <c r="AX145" s="20"/>
      <c r="AY145" s="20"/>
      <c r="AZ145" s="20"/>
      <c r="BA145" s="20"/>
      <c r="BB145" s="20"/>
      <c r="BC145" s="20"/>
      <c r="BD145" s="20"/>
      <c r="BE145" s="20"/>
      <c r="BF145" s="20"/>
      <c r="BG145" s="20"/>
      <c r="BH145" s="20"/>
      <c r="BI145" s="20"/>
      <c r="BJ145" s="20"/>
      <c r="BK145" s="20"/>
      <c r="BL145" s="20"/>
      <c r="BM145" s="20"/>
      <c r="BN145" s="20"/>
      <c r="BO145" s="20"/>
      <c r="BP145" s="20"/>
      <c r="BQ145" s="20"/>
      <c r="BR145" s="20"/>
      <c r="BS145" s="20"/>
      <c r="BT145" s="20"/>
      <c r="BU145" s="20"/>
      <c r="BV145" s="20"/>
      <c r="BW145" s="20"/>
      <c r="BX145" s="20"/>
      <c r="BY145" s="20"/>
      <c r="BZ145" s="20"/>
      <c r="CA145" s="20"/>
      <c r="CB145" s="20"/>
      <c r="CC145" s="20"/>
      <c r="CD145" s="20"/>
      <c r="CE145" s="20"/>
      <c r="CF145" s="20"/>
      <c r="CG145" s="20"/>
      <c r="CH145" s="20"/>
      <c r="CI145" s="20"/>
      <c r="CJ145" s="20"/>
      <c r="CK145" s="20"/>
      <c r="CL145" s="20"/>
      <c r="CM145" s="20"/>
      <c r="CN145" s="20"/>
      <c r="CO145" s="20"/>
      <c r="CP145" s="20"/>
      <c r="CQ145" s="20"/>
      <c r="CR145" s="20"/>
      <c r="CS145" s="20"/>
      <c r="CT145" s="20"/>
      <c r="CU145" s="20"/>
      <c r="CV145" s="20"/>
      <c r="CW145" s="20"/>
      <c r="CX145" s="20"/>
      <c r="CY145" s="20"/>
      <c r="CZ145" s="20"/>
      <c r="DA145" s="20"/>
      <c r="DB145" s="20"/>
      <c r="DC145" s="20"/>
      <c r="DD145" s="20"/>
      <c r="DE145" s="20"/>
      <c r="DF145" s="20"/>
      <c r="DG145" s="20"/>
      <c r="DH145" s="20"/>
      <c r="DI145" s="20"/>
      <c r="DJ145" s="20"/>
      <c r="DK145" s="20"/>
      <c r="DL145" s="20"/>
      <c r="DM145" s="20"/>
      <c r="DN145" s="20"/>
      <c r="DO145" s="20"/>
      <c r="DP145" s="20"/>
      <c r="DQ145" s="20"/>
      <c r="DR145" s="20"/>
      <c r="DS145" s="20"/>
      <c r="DT145" s="20"/>
      <c r="DU145" s="20"/>
      <c r="DV145" s="20"/>
      <c r="DW145" s="20"/>
      <c r="DX145" s="20"/>
      <c r="DY145" s="20"/>
      <c r="DZ145" s="20"/>
      <c r="EA145" s="20"/>
      <c r="EB145" s="20"/>
      <c r="EC145" s="20"/>
      <c r="ED145" s="20"/>
      <c r="EE145" s="20"/>
      <c r="EF145" s="20"/>
      <c r="EG145" s="20"/>
      <c r="EH145" s="20"/>
      <c r="EI145" s="20"/>
      <c r="EJ145" s="20"/>
      <c r="EK145" s="20"/>
      <c r="EL145" s="20"/>
      <c r="EM145" s="20"/>
      <c r="EN145" s="20"/>
      <c r="EO145" s="20"/>
      <c r="EP145" s="20"/>
      <c r="EQ145" s="20"/>
      <c r="ER145" s="20"/>
      <c r="ES145" s="20"/>
      <c r="ET145" s="20"/>
      <c r="EU145" s="20"/>
      <c r="EV145" s="20"/>
      <c r="EW145" s="20"/>
      <c r="EX145" s="20"/>
      <c r="EY145" s="20"/>
      <c r="EZ145" s="20"/>
      <c r="FA145" s="20"/>
      <c r="FB145" s="20"/>
      <c r="FC145" s="20"/>
      <c r="FD145" s="20"/>
      <c r="FE145" s="20"/>
      <c r="FF145" s="20"/>
      <c r="FG145" s="20"/>
      <c r="FH145" s="20"/>
      <c r="FI145" s="20"/>
      <c r="FJ145" s="20"/>
      <c r="FK145" s="20"/>
      <c r="FL145" s="20"/>
      <c r="FM145" s="20"/>
      <c r="FN145" s="20"/>
      <c r="FO145" s="20"/>
      <c r="FP145" s="20"/>
      <c r="FQ145" s="20"/>
      <c r="FR145" s="20"/>
      <c r="FS145" s="20"/>
      <c r="FT145" s="20"/>
      <c r="FU145" s="20"/>
      <c r="FV145" s="20"/>
      <c r="FW145" s="20"/>
      <c r="FX145" s="20"/>
      <c r="FY145" s="20"/>
      <c r="FZ145" s="20"/>
      <c r="GA145" s="20"/>
      <c r="GB145" s="20"/>
      <c r="GC145" s="20"/>
      <c r="GD145" s="20"/>
      <c r="GE145" s="20"/>
      <c r="GF145" s="20"/>
      <c r="GG145" s="20"/>
      <c r="GH145" s="20"/>
      <c r="GI145" s="20"/>
      <c r="GJ145" s="20"/>
      <c r="GK145" s="20"/>
      <c r="GL145" s="20"/>
      <c r="GM145" s="20"/>
      <c r="GN145" s="20"/>
      <c r="GO145" s="20"/>
      <c r="GP145" s="20"/>
      <c r="GQ145" s="20"/>
      <c r="GR145" s="20"/>
      <c r="GS145" s="20"/>
      <c r="GT145" s="20"/>
      <c r="GU145" s="20"/>
      <c r="GV145" s="20"/>
      <c r="GW145" s="20"/>
      <c r="GX145" s="20"/>
      <c r="GY145" s="20"/>
      <c r="GZ145" s="20"/>
      <c r="HA145" s="20"/>
      <c r="HB145" s="20"/>
      <c r="HC145" s="20"/>
      <c r="HD145" s="20"/>
      <c r="HE145" s="20"/>
      <c r="HF145" s="20"/>
      <c r="HG145" s="20"/>
      <c r="HH145" s="20"/>
      <c r="HI145" s="20"/>
      <c r="HJ145" s="20"/>
      <c r="HK145" s="20"/>
      <c r="HL145" s="20"/>
      <c r="HM145" s="20"/>
      <c r="HN145" s="20"/>
      <c r="HO145" s="20"/>
      <c r="HP145" s="20"/>
      <c r="HQ145" s="20"/>
      <c r="HR145" s="20"/>
      <c r="HS145" s="20"/>
      <c r="HT145" s="20"/>
      <c r="HU145" s="20"/>
      <c r="HV145" s="20"/>
    </row>
    <row r="146" spans="1:230" s="20" customFormat="1" ht="13.9" customHeight="1">
      <c r="A146" s="9"/>
      <c r="B146" s="9"/>
      <c r="C146" s="781"/>
      <c r="D146" s="784" t="s">
        <v>962</v>
      </c>
      <c r="E146" s="784"/>
      <c r="F146" s="784"/>
      <c r="G146" s="784"/>
      <c r="H146" s="728" t="s">
        <v>942</v>
      </c>
      <c r="I146" s="785"/>
      <c r="J146" s="785"/>
      <c r="K146" s="785"/>
      <c r="L146" s="785" t="s">
        <v>963</v>
      </c>
      <c r="M146" s="728"/>
      <c r="N146" s="672">
        <v>2002</v>
      </c>
      <c r="O146" s="672">
        <v>2003</v>
      </c>
      <c r="P146" s="672">
        <v>2004</v>
      </c>
      <c r="Q146" s="672">
        <v>2005</v>
      </c>
      <c r="R146" s="672">
        <v>2006</v>
      </c>
      <c r="S146" s="672">
        <v>2007</v>
      </c>
      <c r="T146" s="672">
        <v>2008</v>
      </c>
      <c r="U146" s="672">
        <v>2009</v>
      </c>
      <c r="V146" s="672">
        <v>2010</v>
      </c>
      <c r="W146" s="672">
        <v>2011</v>
      </c>
      <c r="X146" s="672">
        <v>2012</v>
      </c>
      <c r="Y146" s="672">
        <v>2013</v>
      </c>
      <c r="Z146" s="672">
        <v>2014</v>
      </c>
      <c r="AA146" s="672">
        <v>2015</v>
      </c>
      <c r="AB146" s="672">
        <v>2016</v>
      </c>
      <c r="AC146" s="672">
        <v>2017</v>
      </c>
      <c r="AD146" s="672">
        <v>2018</v>
      </c>
      <c r="AE146" s="672">
        <v>2019</v>
      </c>
      <c r="AF146" s="672">
        <v>2020</v>
      </c>
      <c r="AG146" s="672">
        <v>2021</v>
      </c>
      <c r="AH146" s="672">
        <v>2022</v>
      </c>
      <c r="AI146" s="672">
        <v>2023</v>
      </c>
      <c r="AJ146" s="672">
        <v>2024</v>
      </c>
      <c r="AK146" s="672">
        <v>2025</v>
      </c>
      <c r="AL146" s="672">
        <v>2026</v>
      </c>
      <c r="AM146" s="672">
        <v>2027</v>
      </c>
      <c r="AN146" s="672">
        <v>2028</v>
      </c>
      <c r="AO146" s="672">
        <v>2029</v>
      </c>
      <c r="AP146" s="672">
        <v>2030</v>
      </c>
      <c r="HV146" s="82"/>
    </row>
    <row r="147" spans="1:230" s="20" customFormat="1" ht="13.9" customHeight="1">
      <c r="A147" s="9"/>
      <c r="B147" s="9"/>
      <c r="C147" s="781"/>
      <c r="D147" s="795"/>
      <c r="E147" s="786" t="s">
        <v>955</v>
      </c>
      <c r="F147" s="787"/>
      <c r="G147" s="787"/>
      <c r="H147" s="560"/>
      <c r="I147" s="788"/>
      <c r="J147" s="788"/>
      <c r="K147" s="788"/>
      <c r="L147" s="788"/>
      <c r="M147" s="560"/>
      <c r="N147" s="560"/>
      <c r="O147" s="560"/>
      <c r="P147" s="560"/>
      <c r="Q147" s="560">
        <v>157576268.24259818</v>
      </c>
      <c r="R147" s="560">
        <v>145260599.11329302</v>
      </c>
      <c r="S147" s="560">
        <v>168086348.30513597</v>
      </c>
      <c r="T147" s="560">
        <v>182647759.45641023</v>
      </c>
      <c r="U147" s="560">
        <v>297206857.64368933</v>
      </c>
      <c r="V147" s="560">
        <v>283113928.76859504</v>
      </c>
      <c r="W147" s="560">
        <v>227295611.20588234</v>
      </c>
      <c r="X147" s="560">
        <v>247740638.24857143</v>
      </c>
      <c r="Y147" s="560">
        <v>239963615.29340896</v>
      </c>
      <c r="Z147" s="560">
        <v>246250487.6960569</v>
      </c>
      <c r="AA147" s="560">
        <v>249446658.69000003</v>
      </c>
      <c r="AB147" s="560">
        <v>239201109.36512432</v>
      </c>
      <c r="AC147" s="560">
        <v>230058505.56231835</v>
      </c>
      <c r="AD147" s="560">
        <v>227700002.62688947</v>
      </c>
      <c r="AE147" s="560">
        <v>238344560.13286868</v>
      </c>
      <c r="AF147" s="560">
        <v>242286596.16481751</v>
      </c>
      <c r="AG147" s="560">
        <v>239922526.48978972</v>
      </c>
      <c r="AH147" s="560">
        <v>243342271.07033125</v>
      </c>
      <c r="AI147" s="560">
        <v>248114975.87647602</v>
      </c>
      <c r="AJ147" s="560">
        <v>252703154.29968548</v>
      </c>
      <c r="AK147" s="560">
        <v>248346146.19611976</v>
      </c>
      <c r="AL147" s="560">
        <v>393576129.43230695</v>
      </c>
      <c r="AM147" s="560">
        <v>441502332.1865409</v>
      </c>
      <c r="AN147" s="560">
        <v>458930017.14097089</v>
      </c>
      <c r="AO147" s="560">
        <v>313698973.09166193</v>
      </c>
      <c r="AP147" s="560">
        <v>319508187.29735017</v>
      </c>
    </row>
    <row r="148" spans="1:230" s="20" customFormat="1" ht="13.9" customHeight="1">
      <c r="A148" s="9"/>
      <c r="B148" s="9"/>
      <c r="C148" s="781"/>
      <c r="D148" s="795"/>
      <c r="E148" s="786" t="s">
        <v>618</v>
      </c>
      <c r="F148" s="787"/>
      <c r="G148" s="787"/>
      <c r="H148" s="560"/>
      <c r="I148" s="788"/>
      <c r="J148" s="788"/>
      <c r="K148" s="788"/>
      <c r="L148" s="788"/>
      <c r="M148" s="560"/>
      <c r="N148" s="560"/>
      <c r="O148" s="560"/>
      <c r="P148" s="560"/>
      <c r="Q148" s="560">
        <v>220101174.37552872</v>
      </c>
      <c r="R148" s="560">
        <v>211065738.57975832</v>
      </c>
      <c r="S148" s="560">
        <v>228647764.32628399</v>
      </c>
      <c r="T148" s="560">
        <v>220535363.32051286</v>
      </c>
      <c r="U148" s="560">
        <v>214860914.4762136</v>
      </c>
      <c r="V148" s="560">
        <v>191155674.1280992</v>
      </c>
      <c r="W148" s="560">
        <v>234506950.67590132</v>
      </c>
      <c r="X148" s="560">
        <v>266673663.65714285</v>
      </c>
      <c r="Y148" s="560">
        <v>311355133.99999994</v>
      </c>
      <c r="Z148" s="560">
        <v>330329395.77121711</v>
      </c>
      <c r="AA148" s="560">
        <v>308000000</v>
      </c>
      <c r="AB148" s="560">
        <v>311500000</v>
      </c>
      <c r="AC148" s="560">
        <v>321003925.1529249</v>
      </c>
      <c r="AD148" s="560">
        <v>328500372.15810883</v>
      </c>
      <c r="AE148" s="560">
        <v>349313181.76223922</v>
      </c>
      <c r="AF148" s="560">
        <v>377074776.87236553</v>
      </c>
      <c r="AG148" s="560">
        <v>401358631.03257668</v>
      </c>
      <c r="AH148" s="560">
        <v>436076059.30452073</v>
      </c>
      <c r="AI148" s="560">
        <v>467320770.17155862</v>
      </c>
      <c r="AJ148" s="560">
        <v>500293634.74990821</v>
      </c>
      <c r="AK148" s="560">
        <v>521140181.62666845</v>
      </c>
      <c r="AL148" s="560">
        <v>694484787.49155879</v>
      </c>
      <c r="AM148" s="560">
        <v>867932109.86693895</v>
      </c>
      <c r="AN148" s="560">
        <v>1041416481.7868319</v>
      </c>
      <c r="AO148" s="560">
        <v>868016326.37363911</v>
      </c>
      <c r="AP148" s="560">
        <v>694554141.72028089</v>
      </c>
    </row>
    <row r="149" spans="1:230" s="20" customFormat="1" ht="13.9" customHeight="1">
      <c r="A149" s="9"/>
      <c r="B149" s="9"/>
      <c r="C149" s="781"/>
      <c r="D149" s="795"/>
      <c r="E149" s="786" t="s">
        <v>620</v>
      </c>
      <c r="F149" s="787"/>
      <c r="G149" s="787"/>
      <c r="H149" s="560"/>
      <c r="I149" s="788"/>
      <c r="J149" s="788"/>
      <c r="K149" s="788"/>
      <c r="L149" s="788"/>
      <c r="M149" s="560"/>
      <c r="N149" s="560"/>
      <c r="O149" s="560"/>
      <c r="P149" s="560"/>
      <c r="Q149" s="560">
        <v>75964122.12960726</v>
      </c>
      <c r="R149" s="560">
        <v>88765964.823262811</v>
      </c>
      <c r="S149" s="560">
        <v>95081248.531722054</v>
      </c>
      <c r="T149" s="560">
        <v>91707774.84615384</v>
      </c>
      <c r="U149" s="560">
        <v>89348103.049514577</v>
      </c>
      <c r="V149" s="560">
        <v>78917480.144628093</v>
      </c>
      <c r="W149" s="560">
        <v>90931266.588614792</v>
      </c>
      <c r="X149" s="560">
        <v>95002492.677857161</v>
      </c>
      <c r="Y149" s="560">
        <v>104406511.99999999</v>
      </c>
      <c r="Z149" s="560">
        <v>118106599.60535134</v>
      </c>
      <c r="AA149" s="560">
        <v>145250000</v>
      </c>
      <c r="AB149" s="560">
        <v>143500000.00000003</v>
      </c>
      <c r="AC149" s="560">
        <v>143056097.07902089</v>
      </c>
      <c r="AD149" s="560">
        <v>149476359.81797543</v>
      </c>
      <c r="AE149" s="560">
        <v>163360393.46094763</v>
      </c>
      <c r="AF149" s="560">
        <v>172029506.49937415</v>
      </c>
      <c r="AG149" s="560">
        <v>175485808.37355086</v>
      </c>
      <c r="AH149" s="560">
        <v>180684901.06641501</v>
      </c>
      <c r="AI149" s="560">
        <v>187623208.84211272</v>
      </c>
      <c r="AJ149" s="560">
        <v>191084374.38364547</v>
      </c>
      <c r="AK149" s="560">
        <v>180661929.6305784</v>
      </c>
      <c r="AL149" s="560">
        <v>312518154.37120134</v>
      </c>
      <c r="AM149" s="560">
        <v>329814201.7494368</v>
      </c>
      <c r="AN149" s="560">
        <v>345403133.12596601</v>
      </c>
      <c r="AO149" s="560">
        <v>322902073.41099375</v>
      </c>
      <c r="AP149" s="560">
        <v>336858758.7343362</v>
      </c>
    </row>
    <row r="150" spans="1:230" s="20" customFormat="1" ht="13.9" customHeight="1">
      <c r="A150" s="9"/>
      <c r="B150" s="9"/>
      <c r="C150" s="781"/>
      <c r="D150" s="795"/>
      <c r="E150" s="786" t="s">
        <v>815</v>
      </c>
      <c r="F150" s="787"/>
      <c r="G150" s="787"/>
      <c r="H150" s="560"/>
      <c r="I150" s="788"/>
      <c r="J150" s="788"/>
      <c r="K150" s="788"/>
      <c r="L150" s="788"/>
      <c r="M150" s="560"/>
      <c r="N150" s="560"/>
      <c r="O150" s="560"/>
      <c r="P150" s="560"/>
      <c r="Q150" s="560">
        <v>48694950.083081566</v>
      </c>
      <c r="R150" s="560">
        <v>49314424.90181268</v>
      </c>
      <c r="S150" s="560">
        <v>56595981.268882178</v>
      </c>
      <c r="T150" s="560">
        <v>54587961.21794872</v>
      </c>
      <c r="U150" s="560">
        <v>53183394.672330096</v>
      </c>
      <c r="V150" s="560">
        <v>71902593.02066116</v>
      </c>
      <c r="W150" s="560">
        <v>65406700.52865275</v>
      </c>
      <c r="X150" s="560">
        <v>71668547.107857138</v>
      </c>
      <c r="Y150" s="560">
        <v>76440482</v>
      </c>
      <c r="Z150" s="560">
        <v>75662040.372178197</v>
      </c>
      <c r="AA150" s="560">
        <v>82250000.000000015</v>
      </c>
      <c r="AB150" s="560">
        <v>82250000</v>
      </c>
      <c r="AC150" s="560">
        <v>80250981.288231224</v>
      </c>
      <c r="AD150" s="560">
        <v>79952471.530544996</v>
      </c>
      <c r="AE150" s="560">
        <v>69515061.047211766</v>
      </c>
      <c r="AF150" s="560">
        <v>60818512.398768634</v>
      </c>
      <c r="AG150" s="560">
        <v>71236813.300154313</v>
      </c>
      <c r="AH150" s="560">
        <v>71231547.535798207</v>
      </c>
      <c r="AI150" s="560">
        <v>69490077.348930642</v>
      </c>
      <c r="AJ150" s="560">
        <v>71222357.724813327</v>
      </c>
      <c r="AK150" s="560">
        <v>72959625.427733585</v>
      </c>
      <c r="AL150" s="560">
        <v>128479685.68593833</v>
      </c>
      <c r="AM150" s="560">
        <v>123246359.60110533</v>
      </c>
      <c r="AN150" s="560">
        <v>145798307.45015648</v>
      </c>
      <c r="AO150" s="560">
        <v>152770873.44176048</v>
      </c>
      <c r="AP150" s="560">
        <v>159747452.59566459</v>
      </c>
    </row>
    <row r="151" spans="1:230" s="20" customFormat="1" ht="13.9" customHeight="1">
      <c r="A151" s="9"/>
      <c r="B151" s="9"/>
      <c r="C151" s="781"/>
      <c r="D151" s="795"/>
      <c r="E151" s="786" t="s">
        <v>622</v>
      </c>
      <c r="F151" s="787"/>
      <c r="G151" s="787"/>
      <c r="H151" s="560"/>
      <c r="I151" s="788"/>
      <c r="J151" s="788"/>
      <c r="K151" s="788"/>
      <c r="L151" s="788"/>
      <c r="M151" s="560"/>
      <c r="N151" s="560"/>
      <c r="O151" s="560"/>
      <c r="P151" s="560"/>
      <c r="Q151" s="560">
        <v>157771638.26918429</v>
      </c>
      <c r="R151" s="560">
        <v>159778736.68187308</v>
      </c>
      <c r="S151" s="560">
        <v>203745532.56797585</v>
      </c>
      <c r="T151" s="560">
        <v>240187029.35897437</v>
      </c>
      <c r="U151" s="560">
        <v>234006936.55825242</v>
      </c>
      <c r="V151" s="560">
        <v>208692891.93801653</v>
      </c>
      <c r="W151" s="560">
        <v>202601243.10094875</v>
      </c>
      <c r="X151" s="560">
        <v>226672614.10857144</v>
      </c>
      <c r="Y151" s="560">
        <v>352371977.99999994</v>
      </c>
      <c r="Z151" s="560">
        <v>297111914.63221198</v>
      </c>
      <c r="AA151" s="560">
        <v>211750000</v>
      </c>
      <c r="AB151" s="560">
        <v>231000000.00000003</v>
      </c>
      <c r="AC151" s="560">
        <v>254709636.26264697</v>
      </c>
      <c r="AD151" s="560">
        <v>272881261.52816451</v>
      </c>
      <c r="AE151" s="560">
        <v>309342021.66009235</v>
      </c>
      <c r="AF151" s="560">
        <v>345796684.78157026</v>
      </c>
      <c r="AG151" s="560">
        <v>375296382.26422757</v>
      </c>
      <c r="AH151" s="560">
        <v>390904834.03791702</v>
      </c>
      <c r="AI151" s="560">
        <v>415203212.15986061</v>
      </c>
      <c r="AJ151" s="560">
        <v>439494061.08238465</v>
      </c>
      <c r="AK151" s="560">
        <v>444706288.32142377</v>
      </c>
      <c r="AL151" s="560">
        <v>618091460.86748731</v>
      </c>
      <c r="AM151" s="560">
        <v>791554084.19864845</v>
      </c>
      <c r="AN151" s="560">
        <v>827926103.02053142</v>
      </c>
      <c r="AO151" s="560">
        <v>654484310.08572388</v>
      </c>
      <c r="AP151" s="560">
        <v>538279459.83321762</v>
      </c>
    </row>
    <row r="152" spans="1:230" s="20" customFormat="1" ht="13.9" customHeight="1">
      <c r="A152" s="9"/>
      <c r="B152" s="9"/>
      <c r="C152" s="781"/>
      <c r="D152" s="795"/>
      <c r="E152" s="786" t="s">
        <v>964</v>
      </c>
      <c r="F152" s="787"/>
      <c r="G152" s="787"/>
      <c r="H152" s="560"/>
      <c r="I152" s="788"/>
      <c r="J152" s="788"/>
      <c r="K152" s="788"/>
      <c r="L152" s="788"/>
      <c r="M152" s="560"/>
      <c r="N152" s="560"/>
      <c r="O152" s="560"/>
      <c r="P152" s="560"/>
      <c r="Q152" s="560">
        <v>118500570.90000002</v>
      </c>
      <c r="R152" s="560">
        <v>130238486.99999999</v>
      </c>
      <c r="S152" s="560">
        <v>168019414.99999997</v>
      </c>
      <c r="T152" s="560">
        <v>159322074.00000003</v>
      </c>
      <c r="U152" s="560">
        <v>150990443.30000001</v>
      </c>
      <c r="V152" s="560">
        <v>162714573.80000001</v>
      </c>
      <c r="W152" s="560">
        <v>161427969</v>
      </c>
      <c r="X152" s="560">
        <v>166302827.60000002</v>
      </c>
      <c r="Y152" s="560">
        <v>174566971.71700001</v>
      </c>
      <c r="Z152" s="560">
        <v>191049016.27300614</v>
      </c>
      <c r="AA152" s="560">
        <v>193864933.58500266</v>
      </c>
      <c r="AB152" s="560">
        <v>197497669.11228666</v>
      </c>
      <c r="AC152" s="560">
        <v>199598062.82545573</v>
      </c>
      <c r="AD152" s="560">
        <v>204781266.3801592</v>
      </c>
      <c r="AE152" s="560">
        <v>202473528.73675215</v>
      </c>
      <c r="AF152" s="560">
        <v>208760830.95033741</v>
      </c>
      <c r="AG152" s="560">
        <v>217897269.18558189</v>
      </c>
      <c r="AH152" s="560">
        <v>222588258.19707474</v>
      </c>
      <c r="AI152" s="560">
        <v>226945780.39521921</v>
      </c>
      <c r="AJ152" s="560">
        <v>233846531.74672627</v>
      </c>
      <c r="AK152" s="560">
        <v>228824535.99092904</v>
      </c>
      <c r="AL152" s="560">
        <v>316782194.69132584</v>
      </c>
      <c r="AM152" s="560">
        <v>403322276.19953501</v>
      </c>
      <c r="AN152" s="560">
        <v>431430030.39601976</v>
      </c>
      <c r="AO152" s="560">
        <v>346921197.71832132</v>
      </c>
      <c r="AP152" s="560">
        <v>368223578.3921113</v>
      </c>
      <c r="AQ152" s="82"/>
      <c r="AR152" s="82"/>
      <c r="AS152" s="82"/>
      <c r="AT152" s="82"/>
      <c r="AU152" s="82"/>
      <c r="AV152" s="82"/>
      <c r="AW152" s="82"/>
      <c r="AX152" s="82"/>
      <c r="AY152" s="82"/>
      <c r="AZ152" s="82"/>
      <c r="BA152" s="82"/>
      <c r="BB152" s="82"/>
      <c r="BC152" s="82"/>
      <c r="BD152" s="82"/>
      <c r="BE152" s="82"/>
      <c r="BF152" s="82"/>
      <c r="BG152" s="82"/>
      <c r="BH152" s="82"/>
      <c r="BI152" s="82"/>
      <c r="BJ152" s="82"/>
      <c r="BK152" s="82"/>
      <c r="BL152" s="82"/>
      <c r="BM152" s="82"/>
      <c r="BN152" s="82"/>
      <c r="BO152" s="82"/>
      <c r="BP152" s="82"/>
      <c r="BQ152" s="82"/>
      <c r="BR152" s="82"/>
      <c r="BS152" s="82"/>
      <c r="BT152" s="82"/>
      <c r="BU152" s="82"/>
      <c r="BV152" s="82"/>
      <c r="BW152" s="82"/>
      <c r="BX152" s="82"/>
      <c r="BY152" s="82"/>
      <c r="BZ152" s="82"/>
      <c r="CA152" s="82"/>
      <c r="CB152" s="82"/>
      <c r="CC152" s="82"/>
      <c r="CD152" s="82"/>
      <c r="CE152" s="82"/>
      <c r="CF152" s="82"/>
      <c r="CG152" s="82"/>
      <c r="CH152" s="82"/>
      <c r="CI152" s="82"/>
      <c r="CJ152" s="82"/>
      <c r="CK152" s="82"/>
      <c r="CL152" s="82"/>
      <c r="CM152" s="82"/>
      <c r="CN152" s="82"/>
      <c r="CO152" s="82"/>
      <c r="CP152" s="82"/>
      <c r="CQ152" s="82"/>
      <c r="CR152" s="82"/>
      <c r="CS152" s="82"/>
      <c r="CT152" s="82"/>
      <c r="CU152" s="82"/>
      <c r="CV152" s="82"/>
      <c r="CW152" s="82"/>
      <c r="CX152" s="82"/>
      <c r="CY152" s="82"/>
      <c r="CZ152" s="82"/>
      <c r="DA152" s="82"/>
      <c r="DB152" s="82"/>
      <c r="DC152" s="82"/>
      <c r="DD152" s="82"/>
      <c r="DE152" s="82"/>
      <c r="DF152" s="82"/>
      <c r="DG152" s="82"/>
      <c r="DH152" s="82"/>
      <c r="DI152" s="82"/>
      <c r="DJ152" s="82"/>
      <c r="DK152" s="82"/>
      <c r="DL152" s="82"/>
      <c r="DM152" s="82"/>
      <c r="DN152" s="82"/>
      <c r="DO152" s="82"/>
      <c r="DP152" s="82"/>
      <c r="DQ152" s="82"/>
      <c r="DR152" s="82"/>
      <c r="DS152" s="82"/>
      <c r="DT152" s="82"/>
      <c r="DU152" s="82"/>
      <c r="DV152" s="82"/>
      <c r="DW152" s="82"/>
      <c r="DX152" s="82"/>
      <c r="DY152" s="82"/>
      <c r="DZ152" s="82"/>
      <c r="EA152" s="82"/>
      <c r="EB152" s="82"/>
      <c r="EC152" s="82"/>
      <c r="ED152" s="82"/>
      <c r="EE152" s="82"/>
      <c r="EF152" s="82"/>
      <c r="EG152" s="82"/>
      <c r="EH152" s="82"/>
      <c r="EI152" s="82"/>
      <c r="EJ152" s="82"/>
      <c r="EK152" s="82"/>
      <c r="EL152" s="82"/>
      <c r="EM152" s="82"/>
      <c r="EN152" s="82"/>
      <c r="EO152" s="82"/>
      <c r="EP152" s="82"/>
      <c r="EQ152" s="82"/>
      <c r="ER152" s="82"/>
      <c r="ES152" s="82"/>
      <c r="ET152" s="82"/>
      <c r="EU152" s="82"/>
      <c r="EV152" s="82"/>
      <c r="EW152" s="82"/>
      <c r="EX152" s="82"/>
      <c r="EY152" s="82"/>
      <c r="EZ152" s="82"/>
      <c r="FA152" s="82"/>
      <c r="FB152" s="82"/>
      <c r="FC152" s="82"/>
      <c r="FD152" s="82"/>
      <c r="FE152" s="82"/>
      <c r="FF152" s="82"/>
      <c r="FG152" s="82"/>
      <c r="FH152" s="82"/>
      <c r="FI152" s="82"/>
      <c r="FJ152" s="82"/>
      <c r="FK152" s="82"/>
      <c r="FL152" s="82"/>
      <c r="FM152" s="82"/>
      <c r="FN152" s="82"/>
      <c r="FO152" s="82"/>
      <c r="FP152" s="82"/>
      <c r="FQ152" s="82"/>
      <c r="FR152" s="82"/>
      <c r="FS152" s="82"/>
      <c r="FT152" s="82"/>
      <c r="FU152" s="82"/>
      <c r="FV152" s="82"/>
      <c r="FW152" s="82"/>
      <c r="FX152" s="82"/>
      <c r="FY152" s="82"/>
      <c r="FZ152" s="82"/>
      <c r="GA152" s="82"/>
      <c r="GB152" s="82"/>
      <c r="GC152" s="82"/>
      <c r="GD152" s="82"/>
      <c r="GE152" s="82"/>
      <c r="GF152" s="82"/>
      <c r="GG152" s="82"/>
      <c r="GH152" s="82"/>
      <c r="GI152" s="82"/>
      <c r="GJ152" s="82"/>
      <c r="GK152" s="82"/>
      <c r="GL152" s="82"/>
      <c r="GM152" s="82"/>
      <c r="GN152" s="82"/>
      <c r="GO152" s="82"/>
      <c r="GP152" s="82"/>
      <c r="GQ152" s="82"/>
      <c r="GR152" s="82"/>
      <c r="GS152" s="82"/>
      <c r="GT152" s="82"/>
      <c r="GU152" s="82"/>
      <c r="GV152" s="82"/>
      <c r="GW152" s="82"/>
      <c r="GX152" s="82"/>
      <c r="GY152" s="82"/>
      <c r="GZ152" s="82"/>
      <c r="HA152" s="82"/>
      <c r="HB152" s="82"/>
      <c r="HC152" s="82"/>
      <c r="HD152" s="82"/>
      <c r="HE152" s="82"/>
      <c r="HF152" s="82"/>
      <c r="HG152" s="82"/>
      <c r="HH152" s="82"/>
      <c r="HI152" s="82"/>
      <c r="HJ152" s="82"/>
      <c r="HK152" s="82"/>
      <c r="HL152" s="82"/>
      <c r="HM152" s="82"/>
      <c r="HN152" s="82"/>
      <c r="HO152" s="82"/>
      <c r="HP152" s="82"/>
      <c r="HQ152" s="82"/>
      <c r="HR152" s="82"/>
      <c r="HS152" s="82"/>
      <c r="HT152" s="82"/>
      <c r="HU152" s="82"/>
    </row>
    <row r="153" spans="1:230" s="20" customFormat="1" ht="13.9" customHeight="1">
      <c r="A153" s="9"/>
      <c r="B153" s="9"/>
      <c r="C153" s="781"/>
      <c r="D153" s="795"/>
      <c r="E153" s="786" t="s">
        <v>965</v>
      </c>
      <c r="F153" s="787"/>
      <c r="G153" s="787"/>
      <c r="H153" s="560"/>
      <c r="I153" s="788"/>
      <c r="J153" s="788"/>
      <c r="K153" s="788"/>
      <c r="L153" s="788"/>
      <c r="M153" s="560"/>
      <c r="N153" s="560"/>
      <c r="O153" s="560"/>
      <c r="P153" s="560"/>
      <c r="Q153" s="560">
        <v>28312929.600000001</v>
      </c>
      <c r="R153" s="560">
        <v>32017245.299999997</v>
      </c>
      <c r="S153" s="560">
        <v>42780266.100000001</v>
      </c>
      <c r="T153" s="560">
        <v>43854915.600000001</v>
      </c>
      <c r="U153" s="560">
        <v>42126648</v>
      </c>
      <c r="V153" s="560">
        <v>53406342</v>
      </c>
      <c r="W153" s="560">
        <v>52397328.500000007</v>
      </c>
      <c r="X153" s="560">
        <v>61334922.200000003</v>
      </c>
      <c r="Y153" s="560">
        <v>79834355.648999989</v>
      </c>
      <c r="Z153" s="560">
        <v>102948692.70669761</v>
      </c>
      <c r="AA153" s="560">
        <v>113770500.93016589</v>
      </c>
      <c r="AB153" s="560">
        <v>114907734.7562395</v>
      </c>
      <c r="AC153" s="560">
        <v>115152728.55314754</v>
      </c>
      <c r="AD153" s="560">
        <v>119455738.72175953</v>
      </c>
      <c r="AE153" s="560">
        <v>115452990.85414803</v>
      </c>
      <c r="AF153" s="560">
        <v>111397586.26341534</v>
      </c>
      <c r="AG153" s="560">
        <v>109396982.88329627</v>
      </c>
      <c r="AH153" s="560">
        <v>109953235.97686824</v>
      </c>
      <c r="AI153" s="560">
        <v>111247931.56628393</v>
      </c>
      <c r="AJ153" s="560">
        <v>111608571.97002846</v>
      </c>
      <c r="AK153" s="560">
        <v>101601627.9496403</v>
      </c>
      <c r="AL153" s="560">
        <v>173833126.3347944</v>
      </c>
      <c r="AM153" s="560">
        <v>180133042.747069</v>
      </c>
      <c r="AN153" s="560">
        <v>123390738.91650869</v>
      </c>
      <c r="AO153" s="560">
        <v>105471017.39677608</v>
      </c>
      <c r="AP153" s="560">
        <v>105951123.97131506</v>
      </c>
    </row>
    <row r="154" spans="1:230" s="20" customFormat="1" ht="13.9" customHeight="1">
      <c r="A154" s="9"/>
      <c r="B154" s="9"/>
      <c r="C154" s="781"/>
      <c r="D154" s="795"/>
      <c r="E154" s="786" t="s">
        <v>665</v>
      </c>
      <c r="F154" s="787"/>
      <c r="G154" s="787"/>
      <c r="H154" s="560"/>
      <c r="I154" s="796"/>
      <c r="J154" s="796"/>
      <c r="K154" s="796"/>
      <c r="L154" s="796"/>
      <c r="M154" s="560"/>
      <c r="N154" s="560"/>
      <c r="O154" s="560"/>
      <c r="P154" s="560"/>
      <c r="Q154" s="560">
        <v>80000000</v>
      </c>
      <c r="R154" s="560">
        <v>80000000</v>
      </c>
      <c r="S154" s="560">
        <v>80000000</v>
      </c>
      <c r="T154" s="560">
        <v>82000000</v>
      </c>
      <c r="U154" s="560">
        <v>92000000</v>
      </c>
      <c r="V154" s="560">
        <v>114000000</v>
      </c>
      <c r="W154" s="560">
        <v>125000000</v>
      </c>
      <c r="X154" s="560">
        <v>146000000</v>
      </c>
      <c r="Y154" s="560">
        <v>142000000</v>
      </c>
      <c r="Z154" s="560">
        <v>166000000</v>
      </c>
      <c r="AA154" s="560">
        <v>151000000</v>
      </c>
      <c r="AB154" s="560">
        <v>147000000</v>
      </c>
      <c r="AC154" s="560">
        <v>146000000</v>
      </c>
      <c r="AD154" s="560">
        <v>147000000</v>
      </c>
      <c r="AE154" s="560">
        <v>156000000</v>
      </c>
      <c r="AF154" s="560">
        <v>169000000</v>
      </c>
      <c r="AG154" s="560">
        <v>186000000</v>
      </c>
      <c r="AH154" s="560">
        <v>209000000</v>
      </c>
      <c r="AI154" s="560">
        <v>232000000</v>
      </c>
      <c r="AJ154" s="560">
        <v>255000000</v>
      </c>
      <c r="AK154" s="560">
        <v>270000000</v>
      </c>
      <c r="AL154" s="560">
        <v>320000000</v>
      </c>
      <c r="AM154" s="560">
        <v>370000000</v>
      </c>
      <c r="AN154" s="560">
        <v>420000000</v>
      </c>
      <c r="AO154" s="560">
        <v>470000000</v>
      </c>
      <c r="AP154" s="560">
        <v>520000000</v>
      </c>
    </row>
    <row r="155" spans="1:230" s="20" customFormat="1" ht="13.9" customHeight="1">
      <c r="A155" s="9"/>
      <c r="B155" s="9"/>
      <c r="C155" s="781"/>
      <c r="D155" s="795"/>
      <c r="E155" s="786" t="s">
        <v>956</v>
      </c>
      <c r="F155" s="787"/>
      <c r="G155" s="787"/>
      <c r="H155" s="560"/>
      <c r="I155" s="796"/>
      <c r="J155" s="796"/>
      <c r="K155" s="796"/>
      <c r="L155" s="796"/>
      <c r="M155" s="560"/>
      <c r="N155" s="560"/>
      <c r="O155" s="560"/>
      <c r="P155" s="560"/>
      <c r="Q155" s="560">
        <v>31817200</v>
      </c>
      <c r="R155" s="560">
        <v>32742000</v>
      </c>
      <c r="S155" s="560">
        <v>32394519.999999996</v>
      </c>
      <c r="T155" s="560">
        <v>32959600</v>
      </c>
      <c r="U155" s="560">
        <v>32414240</v>
      </c>
      <c r="V155" s="560">
        <v>34472160</v>
      </c>
      <c r="W155" s="560">
        <v>34268400</v>
      </c>
      <c r="X155" s="560">
        <v>35220300</v>
      </c>
      <c r="Y155" s="560">
        <v>25614720</v>
      </c>
      <c r="Z155" s="560">
        <v>31264440.000000004</v>
      </c>
      <c r="AA155" s="560">
        <v>38976299.999999993</v>
      </c>
      <c r="AB155" s="560">
        <v>38582599.999999993</v>
      </c>
      <c r="AC155" s="560">
        <v>38976299.999999993</v>
      </c>
      <c r="AD155" s="560">
        <v>40157399.999999993</v>
      </c>
      <c r="AE155" s="560">
        <v>43700699.999999993</v>
      </c>
      <c r="AF155" s="560">
        <v>44488099.999999993</v>
      </c>
      <c r="AG155" s="560">
        <v>44488099.999999993</v>
      </c>
      <c r="AH155" s="560">
        <v>45669199.999999993</v>
      </c>
      <c r="AI155" s="560">
        <v>46456599.999999993</v>
      </c>
      <c r="AJ155" s="560">
        <v>47243999.999999993</v>
      </c>
      <c r="AK155" s="560">
        <v>45669199.999999993</v>
      </c>
      <c r="AL155" s="560">
        <v>83858099.999999985</v>
      </c>
      <c r="AM155" s="560">
        <v>88976199.999999985</v>
      </c>
      <c r="AN155" s="560">
        <v>93306899.999999985</v>
      </c>
      <c r="AO155" s="560">
        <v>91338399.999999985</v>
      </c>
      <c r="AP155" s="560">
        <v>104724199.99999997</v>
      </c>
    </row>
    <row r="156" spans="1:230" s="20" customFormat="1" ht="13.9" customHeight="1">
      <c r="A156" s="9"/>
      <c r="B156" s="9"/>
      <c r="C156" s="781"/>
      <c r="D156" s="795"/>
      <c r="E156" s="789" t="s">
        <v>38</v>
      </c>
      <c r="F156" s="797"/>
      <c r="G156" s="797"/>
      <c r="H156" s="755"/>
      <c r="I156" s="791"/>
      <c r="J156" s="791"/>
      <c r="K156" s="791"/>
      <c r="L156" s="791"/>
      <c r="M156" s="755"/>
      <c r="N156" s="755"/>
      <c r="O156" s="755"/>
      <c r="P156" s="755"/>
      <c r="Q156" s="755">
        <v>918738853.5999999</v>
      </c>
      <c r="R156" s="755">
        <v>929183196.39999986</v>
      </c>
      <c r="S156" s="755">
        <v>1075351076.1000001</v>
      </c>
      <c r="T156" s="755">
        <v>1107802477.8</v>
      </c>
      <c r="U156" s="755">
        <v>1206137537.7</v>
      </c>
      <c r="V156" s="755">
        <v>1198375643.8</v>
      </c>
      <c r="W156" s="755">
        <v>1193835469.5999999</v>
      </c>
      <c r="X156" s="755">
        <v>1316616005.6000001</v>
      </c>
      <c r="Y156" s="755">
        <v>1506553768.6594088</v>
      </c>
      <c r="Z156" s="755">
        <v>1558722587.0567193</v>
      </c>
      <c r="AA156" s="755">
        <v>1494308393.2051687</v>
      </c>
      <c r="AB156" s="755">
        <v>1505439113.2336504</v>
      </c>
      <c r="AC156" s="755">
        <v>1528806236.7237456</v>
      </c>
      <c r="AD156" s="755">
        <v>1569904872.763602</v>
      </c>
      <c r="AE156" s="755">
        <v>1647502437.6542597</v>
      </c>
      <c r="AF156" s="755">
        <v>1731652593.9306488</v>
      </c>
      <c r="AG156" s="755">
        <v>1821082513.5291774</v>
      </c>
      <c r="AH156" s="755">
        <v>1909450307.188925</v>
      </c>
      <c r="AI156" s="755">
        <v>2004402556.3604419</v>
      </c>
      <c r="AJ156" s="755">
        <v>2102496685.9571919</v>
      </c>
      <c r="AK156" s="755">
        <v>2113909535.1430933</v>
      </c>
      <c r="AL156" s="755">
        <v>3041623638.8746128</v>
      </c>
      <c r="AM156" s="755">
        <v>3596480606.5492744</v>
      </c>
      <c r="AN156" s="755">
        <v>3887601711.8369856</v>
      </c>
      <c r="AO156" s="755">
        <v>3325603171.5188766</v>
      </c>
      <c r="AP156" s="755">
        <v>3147846902.5442758</v>
      </c>
    </row>
    <row r="157" spans="1:230" s="20" customFormat="1" ht="13.9" customHeight="1">
      <c r="A157" s="9"/>
      <c r="B157" s="9"/>
      <c r="C157" s="781"/>
      <c r="D157" s="798"/>
      <c r="E157" s="798"/>
      <c r="F157" s="798"/>
      <c r="G157" s="798"/>
      <c r="H157" s="704"/>
      <c r="I157" s="799"/>
      <c r="J157" s="799"/>
      <c r="K157" s="799"/>
      <c r="L157" s="799"/>
      <c r="M157" s="704"/>
      <c r="N157" s="704"/>
      <c r="O157" s="704"/>
      <c r="P157" s="704"/>
      <c r="Q157" s="704"/>
      <c r="R157" s="704"/>
      <c r="S157" s="704"/>
      <c r="T157" s="704"/>
      <c r="U157" s="704"/>
      <c r="V157" s="704"/>
      <c r="W157" s="704"/>
      <c r="X157" s="704"/>
      <c r="Y157" s="704"/>
      <c r="Z157" s="704"/>
      <c r="AA157" s="704"/>
      <c r="AB157" s="704"/>
      <c r="AC157" s="704"/>
      <c r="AD157" s="704"/>
      <c r="AE157" s="704"/>
      <c r="AF157" s="704"/>
      <c r="AG157" s="704"/>
      <c r="AH157" s="704"/>
      <c r="AI157" s="704"/>
      <c r="AJ157" s="704"/>
      <c r="AK157" s="704"/>
      <c r="AL157" s="704"/>
      <c r="AM157" s="704"/>
      <c r="AN157" s="704"/>
      <c r="AO157" s="704"/>
      <c r="AP157" s="704"/>
    </row>
    <row r="158" spans="1:230" s="20" customFormat="1" ht="13.9" customHeight="1">
      <c r="A158" s="9"/>
      <c r="B158" s="9"/>
      <c r="C158" s="781"/>
      <c r="D158" s="784" t="s">
        <v>966</v>
      </c>
      <c r="E158" s="784"/>
      <c r="F158" s="784"/>
      <c r="G158" s="784"/>
      <c r="H158" s="728" t="s">
        <v>942</v>
      </c>
      <c r="I158" s="785"/>
      <c r="J158" s="785"/>
      <c r="K158" s="785"/>
      <c r="L158" s="785"/>
      <c r="M158" s="728"/>
      <c r="N158" s="672">
        <v>2002</v>
      </c>
      <c r="O158" s="672">
        <v>2003</v>
      </c>
      <c r="P158" s="672">
        <v>2004</v>
      </c>
      <c r="Q158" s="672">
        <v>2005</v>
      </c>
      <c r="R158" s="672">
        <v>2006</v>
      </c>
      <c r="S158" s="672">
        <v>2007</v>
      </c>
      <c r="T158" s="672">
        <v>2008</v>
      </c>
      <c r="U158" s="672">
        <v>2009</v>
      </c>
      <c r="V158" s="672">
        <v>2010</v>
      </c>
      <c r="W158" s="672">
        <v>2011</v>
      </c>
      <c r="X158" s="672">
        <v>2012</v>
      </c>
      <c r="Y158" s="672">
        <v>2013</v>
      </c>
      <c r="Z158" s="672">
        <v>2014</v>
      </c>
      <c r="AA158" s="672">
        <v>2015</v>
      </c>
      <c r="AB158" s="672">
        <v>2016</v>
      </c>
      <c r="AC158" s="672">
        <v>2017</v>
      </c>
      <c r="AD158" s="672">
        <v>2018</v>
      </c>
      <c r="AE158" s="672">
        <v>2019</v>
      </c>
      <c r="AF158" s="672">
        <v>2020</v>
      </c>
      <c r="AG158" s="672">
        <v>2021</v>
      </c>
      <c r="AH158" s="672">
        <v>2022</v>
      </c>
      <c r="AI158" s="672">
        <v>2023</v>
      </c>
      <c r="AJ158" s="672">
        <v>2024</v>
      </c>
      <c r="AK158" s="672">
        <v>2025</v>
      </c>
      <c r="AL158" s="672">
        <v>2026</v>
      </c>
      <c r="AM158" s="672">
        <v>2027</v>
      </c>
      <c r="AN158" s="672">
        <v>2028</v>
      </c>
      <c r="AO158" s="672">
        <v>2029</v>
      </c>
      <c r="AP158" s="672">
        <v>2030</v>
      </c>
    </row>
    <row r="159" spans="1:230" s="20" customFormat="1" ht="13.9" customHeight="1">
      <c r="A159" s="9"/>
      <c r="B159" s="9"/>
      <c r="C159" s="781"/>
      <c r="D159" s="789" t="s">
        <v>910</v>
      </c>
      <c r="E159" s="787"/>
      <c r="F159" s="787"/>
      <c r="G159" s="787"/>
      <c r="H159" s="788"/>
      <c r="I159" s="788"/>
      <c r="J159" s="788"/>
      <c r="K159" s="788"/>
      <c r="L159" s="788"/>
      <c r="M159" s="560"/>
      <c r="N159" s="560"/>
      <c r="O159" s="560"/>
      <c r="P159" s="560"/>
      <c r="Q159" s="560"/>
      <c r="R159" s="560"/>
      <c r="S159" s="560"/>
      <c r="T159" s="560"/>
      <c r="U159" s="560"/>
      <c r="V159" s="560"/>
      <c r="W159" s="560"/>
      <c r="X159" s="560"/>
      <c r="Y159" s="560"/>
      <c r="Z159" s="560"/>
      <c r="AA159" s="560"/>
      <c r="AB159" s="560"/>
      <c r="AC159" s="560"/>
      <c r="AD159" s="560"/>
      <c r="AE159" s="560"/>
      <c r="AF159" s="560"/>
      <c r="AG159" s="560"/>
      <c r="AH159" s="560"/>
      <c r="AI159" s="560"/>
      <c r="AJ159" s="560"/>
      <c r="AK159" s="560"/>
      <c r="AL159" s="560"/>
      <c r="AM159" s="560"/>
      <c r="AN159" s="560"/>
      <c r="AO159" s="560"/>
      <c r="AP159" s="560"/>
    </row>
    <row r="160" spans="1:230" s="20" customFormat="1" ht="13.9" customHeight="1">
      <c r="A160" s="9"/>
      <c r="B160" s="9"/>
      <c r="C160" s="781"/>
      <c r="D160" s="786"/>
      <c r="E160" s="786" t="s">
        <v>967</v>
      </c>
      <c r="F160" s="787"/>
      <c r="G160" s="787"/>
      <c r="H160" s="788"/>
      <c r="I160" s="788"/>
      <c r="J160" s="788"/>
      <c r="K160" s="788"/>
      <c r="L160" s="788"/>
      <c r="M160" s="560"/>
      <c r="N160" s="560"/>
      <c r="O160" s="560"/>
      <c r="P160" s="560"/>
      <c r="Q160" s="560">
        <v>110387344.2</v>
      </c>
      <c r="R160" s="560">
        <v>118568636.69999999</v>
      </c>
      <c r="S160" s="560">
        <v>138429936.5</v>
      </c>
      <c r="T160" s="560">
        <v>126588153.90000001</v>
      </c>
      <c r="U160" s="560">
        <v>230483778.80000001</v>
      </c>
      <c r="V160" s="560">
        <v>253857549</v>
      </c>
      <c r="W160" s="560">
        <v>207818776.5</v>
      </c>
      <c r="X160" s="560">
        <v>220551742.79999998</v>
      </c>
      <c r="Y160" s="560">
        <v>230531323.29340896</v>
      </c>
      <c r="Z160" s="560">
        <v>246250487.6960569</v>
      </c>
      <c r="AA160" s="560">
        <v>249446658.69000003</v>
      </c>
      <c r="AB160" s="560">
        <v>239201109.36512432</v>
      </c>
      <c r="AC160" s="560">
        <v>230058505.56231835</v>
      </c>
      <c r="AD160" s="560">
        <v>227700002.62688947</v>
      </c>
      <c r="AE160" s="560">
        <v>238344560.13286868</v>
      </c>
      <c r="AF160" s="560">
        <v>242286596.16481751</v>
      </c>
      <c r="AG160" s="560">
        <v>239922526.48978972</v>
      </c>
      <c r="AH160" s="560">
        <v>243342271.07033125</v>
      </c>
      <c r="AI160" s="560">
        <v>248114975.87647602</v>
      </c>
      <c r="AJ160" s="560">
        <v>252703154.29968548</v>
      </c>
      <c r="AK160" s="560">
        <v>248346146.19611976</v>
      </c>
      <c r="AL160" s="560">
        <v>393576129.43230695</v>
      </c>
      <c r="AM160" s="560">
        <v>441502332.1865409</v>
      </c>
      <c r="AN160" s="560">
        <v>458930017.14097089</v>
      </c>
      <c r="AO160" s="560">
        <v>313698973.09166193</v>
      </c>
      <c r="AP160" s="560">
        <v>319508187.29735017</v>
      </c>
    </row>
    <row r="161" spans="1:229" s="20" customFormat="1" ht="13.9" customHeight="1">
      <c r="A161" s="9"/>
      <c r="B161" s="9"/>
      <c r="C161" s="781"/>
      <c r="D161" s="786"/>
      <c r="E161" s="786" t="s">
        <v>968</v>
      </c>
      <c r="F161" s="787"/>
      <c r="G161" s="787"/>
      <c r="H161" s="788"/>
      <c r="I161" s="788"/>
      <c r="J161" s="788"/>
      <c r="K161" s="788"/>
      <c r="L161" s="788"/>
      <c r="M161" s="560"/>
      <c r="N161" s="560"/>
      <c r="O161" s="560"/>
      <c r="P161" s="560"/>
      <c r="Q161" s="560">
        <v>32724076</v>
      </c>
      <c r="R161" s="560">
        <v>6720352.6000000006</v>
      </c>
      <c r="S161" s="560">
        <v>12227826</v>
      </c>
      <c r="T161" s="560">
        <v>49884940.799999997</v>
      </c>
      <c r="U161" s="560">
        <v>59165024.999999993</v>
      </c>
      <c r="V161" s="560">
        <v>24354007.999999996</v>
      </c>
      <c r="W161" s="560">
        <v>9598316</v>
      </c>
      <c r="X161" s="560">
        <v>191429</v>
      </c>
      <c r="Y161" s="560">
        <v>6708802</v>
      </c>
      <c r="Z161" s="560">
        <v>0</v>
      </c>
      <c r="AA161" s="560">
        <v>0</v>
      </c>
      <c r="AB161" s="560">
        <v>0</v>
      </c>
      <c r="AC161" s="560">
        <v>0</v>
      </c>
      <c r="AD161" s="560">
        <v>0</v>
      </c>
      <c r="AE161" s="560">
        <v>0</v>
      </c>
      <c r="AF161" s="560">
        <v>0</v>
      </c>
      <c r="AG161" s="560">
        <v>0</v>
      </c>
      <c r="AH161" s="560">
        <v>0</v>
      </c>
      <c r="AI161" s="560">
        <v>0</v>
      </c>
      <c r="AJ161" s="560">
        <v>0</v>
      </c>
      <c r="AK161" s="560">
        <v>0</v>
      </c>
      <c r="AL161" s="560">
        <v>0</v>
      </c>
      <c r="AM161" s="560">
        <v>0</v>
      </c>
      <c r="AN161" s="560">
        <v>0</v>
      </c>
      <c r="AO161" s="560">
        <v>0</v>
      </c>
      <c r="AP161" s="560">
        <v>0</v>
      </c>
    </row>
    <row r="162" spans="1:229" s="20" customFormat="1" ht="13.9" customHeight="1">
      <c r="A162" s="9"/>
      <c r="B162" s="9"/>
      <c r="C162" s="781"/>
      <c r="D162" s="786"/>
      <c r="E162" s="786" t="s">
        <v>618</v>
      </c>
      <c r="F162" s="787"/>
      <c r="G162" s="787"/>
      <c r="H162" s="788"/>
      <c r="I162" s="788"/>
      <c r="J162" s="788"/>
      <c r="K162" s="788"/>
      <c r="L162" s="788"/>
      <c r="M162" s="560"/>
      <c r="N162" s="560"/>
      <c r="O162" s="560"/>
      <c r="P162" s="560"/>
      <c r="Q162" s="560">
        <v>194885382.20000002</v>
      </c>
      <c r="R162" s="560">
        <v>178047283.09999999</v>
      </c>
      <c r="S162" s="560">
        <v>198834104.5</v>
      </c>
      <c r="T162" s="560">
        <v>204606719.10000002</v>
      </c>
      <c r="U162" s="560">
        <v>197625518.30000001</v>
      </c>
      <c r="V162" s="560">
        <v>172248154.70000002</v>
      </c>
      <c r="W162" s="560">
        <v>202131762</v>
      </c>
      <c r="X162" s="560">
        <v>215278048</v>
      </c>
      <c r="Y162" s="560">
        <v>278854280.24285215</v>
      </c>
      <c r="Z162" s="560">
        <v>297829981.74050128</v>
      </c>
      <c r="AA162" s="560">
        <v>276117056.16000003</v>
      </c>
      <c r="AB162" s="560">
        <v>280117088.5986324</v>
      </c>
      <c r="AC162" s="560">
        <v>286018682.59099036</v>
      </c>
      <c r="AD162" s="560">
        <v>290779057.40866286</v>
      </c>
      <c r="AE162" s="560">
        <v>303210484.72599119</v>
      </c>
      <c r="AF162" s="560">
        <v>320586532.73027682</v>
      </c>
      <c r="AG162" s="560">
        <v>335891537.08570558</v>
      </c>
      <c r="AH162" s="560">
        <v>363564940.70626867</v>
      </c>
      <c r="AI162" s="560">
        <v>390309523.45480728</v>
      </c>
      <c r="AJ162" s="560">
        <v>418267289.87534148</v>
      </c>
      <c r="AK162" s="560">
        <v>435694993.32652593</v>
      </c>
      <c r="AL162" s="560">
        <v>580924176.28384793</v>
      </c>
      <c r="AM162" s="560">
        <v>726155151.6226002</v>
      </c>
      <c r="AN162" s="560">
        <v>871386108.49551427</v>
      </c>
      <c r="AO162" s="560">
        <v>726155030.30477297</v>
      </c>
      <c r="AP162" s="560">
        <v>580923976.90427303</v>
      </c>
      <c r="AQ162" s="82"/>
      <c r="AR162" s="82"/>
      <c r="AS162" s="82"/>
      <c r="AT162" s="82"/>
      <c r="AU162" s="82"/>
      <c r="AV162" s="82"/>
      <c r="AW162" s="82"/>
      <c r="AX162" s="82"/>
      <c r="AY162" s="82"/>
      <c r="AZ162" s="82"/>
      <c r="BA162" s="82"/>
      <c r="BB162" s="82"/>
      <c r="BC162" s="82"/>
      <c r="BD162" s="82"/>
      <c r="BE162" s="82"/>
      <c r="BF162" s="82"/>
      <c r="BG162" s="82"/>
      <c r="BH162" s="82"/>
      <c r="BI162" s="82"/>
      <c r="BJ162" s="82"/>
      <c r="BK162" s="82"/>
      <c r="BL162" s="82"/>
      <c r="BM162" s="82"/>
      <c r="BN162" s="82"/>
      <c r="BO162" s="82"/>
      <c r="BP162" s="82"/>
      <c r="BQ162" s="82"/>
      <c r="BR162" s="82"/>
      <c r="BS162" s="82"/>
      <c r="BT162" s="82"/>
      <c r="BU162" s="82"/>
      <c r="BV162" s="82"/>
      <c r="BW162" s="82"/>
      <c r="BX162" s="82"/>
      <c r="BY162" s="82"/>
      <c r="BZ162" s="82"/>
      <c r="CA162" s="82"/>
      <c r="CB162" s="82"/>
      <c r="CC162" s="82"/>
      <c r="CD162" s="82"/>
      <c r="CE162" s="82"/>
      <c r="CF162" s="82"/>
      <c r="CG162" s="82"/>
      <c r="CH162" s="82"/>
      <c r="CI162" s="82"/>
      <c r="CJ162" s="82"/>
      <c r="CK162" s="82"/>
      <c r="CL162" s="82"/>
      <c r="CM162" s="82"/>
      <c r="CN162" s="82"/>
      <c r="CO162" s="82"/>
      <c r="CP162" s="82"/>
      <c r="CQ162" s="82"/>
      <c r="CR162" s="82"/>
      <c r="CS162" s="82"/>
      <c r="CT162" s="82"/>
      <c r="CU162" s="82"/>
      <c r="CV162" s="82"/>
      <c r="CW162" s="82"/>
      <c r="CX162" s="82"/>
      <c r="CY162" s="82"/>
      <c r="CZ162" s="82"/>
      <c r="DA162" s="82"/>
      <c r="DB162" s="82"/>
      <c r="DC162" s="82"/>
      <c r="DD162" s="82"/>
      <c r="DE162" s="82"/>
      <c r="DF162" s="82"/>
      <c r="DG162" s="82"/>
      <c r="DH162" s="82"/>
      <c r="DI162" s="82"/>
      <c r="DJ162" s="82"/>
      <c r="DK162" s="82"/>
      <c r="DL162" s="82"/>
      <c r="DM162" s="82"/>
      <c r="DN162" s="82"/>
      <c r="DO162" s="82"/>
      <c r="DP162" s="82"/>
      <c r="DQ162" s="82"/>
      <c r="DR162" s="82"/>
      <c r="DS162" s="82"/>
      <c r="DT162" s="82"/>
      <c r="DU162" s="82"/>
      <c r="DV162" s="82"/>
      <c r="DW162" s="82"/>
      <c r="DX162" s="82"/>
      <c r="DY162" s="82"/>
      <c r="DZ162" s="82"/>
      <c r="EA162" s="82"/>
      <c r="EB162" s="82"/>
      <c r="EC162" s="82"/>
      <c r="ED162" s="82"/>
      <c r="EE162" s="82"/>
      <c r="EF162" s="82"/>
      <c r="EG162" s="82"/>
      <c r="EH162" s="82"/>
      <c r="EI162" s="82"/>
      <c r="EJ162" s="82"/>
      <c r="EK162" s="82"/>
      <c r="EL162" s="82"/>
      <c r="EM162" s="82"/>
      <c r="EN162" s="82"/>
      <c r="EO162" s="82"/>
      <c r="EP162" s="82"/>
      <c r="EQ162" s="82"/>
      <c r="ER162" s="82"/>
      <c r="ES162" s="82"/>
      <c r="ET162" s="82"/>
      <c r="EU162" s="82"/>
      <c r="EV162" s="82"/>
      <c r="EW162" s="82"/>
      <c r="EX162" s="82"/>
      <c r="EY162" s="82"/>
      <c r="EZ162" s="82"/>
      <c r="FA162" s="82"/>
      <c r="FB162" s="82"/>
      <c r="FC162" s="82"/>
      <c r="FD162" s="82"/>
      <c r="FE162" s="82"/>
      <c r="FF162" s="82"/>
      <c r="FG162" s="82"/>
      <c r="FH162" s="82"/>
      <c r="FI162" s="82"/>
      <c r="FJ162" s="82"/>
      <c r="FK162" s="82"/>
      <c r="FL162" s="82"/>
      <c r="FM162" s="82"/>
      <c r="FN162" s="82"/>
      <c r="FO162" s="82"/>
      <c r="FP162" s="82"/>
      <c r="FQ162" s="82"/>
      <c r="FR162" s="82"/>
      <c r="FS162" s="82"/>
      <c r="FT162" s="82"/>
      <c r="FU162" s="82"/>
      <c r="FV162" s="82"/>
      <c r="FW162" s="82"/>
      <c r="FX162" s="82"/>
      <c r="FY162" s="82"/>
      <c r="FZ162" s="82"/>
      <c r="GA162" s="82"/>
      <c r="GB162" s="82"/>
      <c r="GC162" s="82"/>
      <c r="GD162" s="82"/>
      <c r="GE162" s="82"/>
      <c r="GF162" s="82"/>
      <c r="GG162" s="82"/>
      <c r="GH162" s="82"/>
      <c r="GI162" s="82"/>
      <c r="GJ162" s="82"/>
      <c r="GK162" s="82"/>
      <c r="GL162" s="82"/>
      <c r="GM162" s="82"/>
      <c r="GN162" s="82"/>
      <c r="GO162" s="82"/>
      <c r="GP162" s="82"/>
      <c r="GQ162" s="82"/>
      <c r="GR162" s="82"/>
      <c r="GS162" s="82"/>
      <c r="GT162" s="82"/>
      <c r="GU162" s="82"/>
      <c r="GV162" s="82"/>
      <c r="GW162" s="82"/>
      <c r="GX162" s="82"/>
      <c r="GY162" s="82"/>
      <c r="GZ162" s="82"/>
      <c r="HA162" s="82"/>
      <c r="HB162" s="82"/>
      <c r="HC162" s="82"/>
      <c r="HD162" s="82"/>
      <c r="HE162" s="82"/>
      <c r="HF162" s="82"/>
      <c r="HG162" s="82"/>
      <c r="HH162" s="82"/>
      <c r="HI162" s="82"/>
      <c r="HJ162" s="82"/>
      <c r="HK162" s="82"/>
      <c r="HL162" s="82"/>
      <c r="HM162" s="82"/>
      <c r="HN162" s="82"/>
      <c r="HO162" s="82"/>
      <c r="HP162" s="82"/>
      <c r="HQ162" s="82"/>
      <c r="HR162" s="82"/>
      <c r="HS162" s="82"/>
      <c r="HT162" s="82"/>
      <c r="HU162" s="82"/>
    </row>
    <row r="163" spans="1:229" ht="13.9" customHeight="1">
      <c r="C163" s="792"/>
      <c r="D163" s="786"/>
      <c r="E163" s="786" t="s">
        <v>620</v>
      </c>
      <c r="F163" s="787"/>
      <c r="G163" s="787"/>
      <c r="H163" s="788"/>
      <c r="I163" s="788"/>
      <c r="J163" s="788"/>
      <c r="K163" s="788"/>
      <c r="L163" s="788"/>
      <c r="M163" s="560"/>
      <c r="N163" s="560"/>
      <c r="O163" s="560"/>
      <c r="P163" s="560"/>
      <c r="Q163" s="560">
        <v>67261326.600000009</v>
      </c>
      <c r="R163" s="560">
        <v>74879698.499999985</v>
      </c>
      <c r="S163" s="560">
        <v>82683489</v>
      </c>
      <c r="T163" s="560">
        <v>85083982.200000003</v>
      </c>
      <c r="U163" s="560">
        <v>82180908.600000009</v>
      </c>
      <c r="V163" s="560">
        <v>71111623.5</v>
      </c>
      <c r="W163" s="560">
        <v>78377622</v>
      </c>
      <c r="X163" s="560">
        <v>76692804.600000009</v>
      </c>
      <c r="Y163" s="560">
        <v>93508022.117363587</v>
      </c>
      <c r="Z163" s="560">
        <v>106486697.38207866</v>
      </c>
      <c r="AA163" s="560">
        <v>130214293.53000002</v>
      </c>
      <c r="AB163" s="560">
        <v>129042703.73644865</v>
      </c>
      <c r="AC163" s="560">
        <v>127464847.67641963</v>
      </c>
      <c r="AD163" s="560">
        <v>132312163.68859792</v>
      </c>
      <c r="AE163" s="560">
        <v>141799928.18031427</v>
      </c>
      <c r="AF163" s="560">
        <v>146258372.07510325</v>
      </c>
      <c r="AG163" s="560">
        <v>146861667.73011371</v>
      </c>
      <c r="AH163" s="560">
        <v>150640453.51972887</v>
      </c>
      <c r="AI163" s="560">
        <v>156704195.2904059</v>
      </c>
      <c r="AJ163" s="560">
        <v>159754867.66072071</v>
      </c>
      <c r="AK163" s="560">
        <v>151040931.01986232</v>
      </c>
      <c r="AL163" s="560">
        <v>261415879.32773155</v>
      </c>
      <c r="AM163" s="560">
        <v>275938957.61658806</v>
      </c>
      <c r="AN163" s="560">
        <v>289009725.98434561</v>
      </c>
      <c r="AO163" s="560">
        <v>270129671.27337557</v>
      </c>
      <c r="AP163" s="560">
        <v>281748128.79857242</v>
      </c>
    </row>
    <row r="164" spans="1:229" ht="13.9" customHeight="1">
      <c r="C164" s="781"/>
      <c r="D164" s="786"/>
      <c r="E164" s="786" t="s">
        <v>815</v>
      </c>
      <c r="F164" s="787"/>
      <c r="G164" s="787"/>
      <c r="H164" s="788"/>
      <c r="I164" s="788"/>
      <c r="J164" s="788"/>
      <c r="K164" s="788"/>
      <c r="L164" s="788"/>
      <c r="M164" s="560"/>
      <c r="N164" s="560"/>
      <c r="O164" s="560"/>
      <c r="P164" s="560"/>
      <c r="Q164" s="560">
        <v>43116235</v>
      </c>
      <c r="R164" s="560">
        <v>41599832.499999993</v>
      </c>
      <c r="S164" s="560">
        <v>49216362.5</v>
      </c>
      <c r="T164" s="560">
        <v>50645227.5</v>
      </c>
      <c r="U164" s="560">
        <v>48917207.5</v>
      </c>
      <c r="V164" s="560">
        <v>64790590.300000004</v>
      </c>
      <c r="W164" s="560">
        <v>56376886</v>
      </c>
      <c r="X164" s="560">
        <v>57855975.399999999</v>
      </c>
      <c r="Y164" s="560">
        <v>68461230.478784055</v>
      </c>
      <c r="Z164" s="560">
        <v>68218040.510394141</v>
      </c>
      <c r="AA164" s="560">
        <v>73735804.770000011</v>
      </c>
      <c r="AB164" s="560">
        <v>73963500.922110811</v>
      </c>
      <c r="AC164" s="560">
        <v>71504670.647747591</v>
      </c>
      <c r="AD164" s="560">
        <v>70771622.438087255</v>
      </c>
      <c r="AE164" s="560">
        <v>60340394.970346503</v>
      </c>
      <c r="AF164" s="560">
        <v>51707505.279076912</v>
      </c>
      <c r="AG164" s="560">
        <v>59617112.642917447</v>
      </c>
      <c r="AH164" s="560">
        <v>59387101.868354648</v>
      </c>
      <c r="AI164" s="560">
        <v>58038590.848298483</v>
      </c>
      <c r="AJ164" s="560">
        <v>59544996.128086805</v>
      </c>
      <c r="AK164" s="560">
        <v>60997299.065713629</v>
      </c>
      <c r="AL164" s="560">
        <v>107470972.61251186</v>
      </c>
      <c r="AM164" s="560">
        <v>103114031.53040922</v>
      </c>
      <c r="AN164" s="560">
        <v>121994055.189372</v>
      </c>
      <c r="AO164" s="560">
        <v>127803285.33364005</v>
      </c>
      <c r="AP164" s="560">
        <v>133612514.6879828</v>
      </c>
    </row>
    <row r="165" spans="1:229" s="20" customFormat="1" ht="13.9" customHeight="1">
      <c r="A165" s="9"/>
      <c r="B165" s="9"/>
      <c r="C165" s="800"/>
      <c r="D165" s="786"/>
      <c r="E165" s="786" t="s">
        <v>622</v>
      </c>
      <c r="F165" s="787"/>
      <c r="G165" s="787"/>
      <c r="H165" s="788"/>
      <c r="I165" s="788"/>
      <c r="J165" s="788"/>
      <c r="K165" s="788"/>
      <c r="L165" s="788"/>
      <c r="M165" s="560"/>
      <c r="N165" s="801"/>
      <c r="O165" s="801"/>
      <c r="P165" s="801"/>
      <c r="Q165" s="560">
        <v>139696601.40000001</v>
      </c>
      <c r="R165" s="560">
        <v>134783457.29999998</v>
      </c>
      <c r="S165" s="560">
        <v>177178905</v>
      </c>
      <c r="T165" s="560">
        <v>222839001</v>
      </c>
      <c r="U165" s="560">
        <v>215235713</v>
      </c>
      <c r="V165" s="560">
        <v>188050737.70000002</v>
      </c>
      <c r="W165" s="560">
        <v>174630842</v>
      </c>
      <c r="X165" s="560">
        <v>182986340.80000001</v>
      </c>
      <c r="Y165" s="560">
        <v>315589574.64610213</v>
      </c>
      <c r="Z165" s="560">
        <v>267880598.10179165</v>
      </c>
      <c r="AA165" s="560">
        <v>189830476.11000001</v>
      </c>
      <c r="AB165" s="560">
        <v>207727279.18550268</v>
      </c>
      <c r="AC165" s="560">
        <v>226949606.83850324</v>
      </c>
      <c r="AD165" s="560">
        <v>241546624.40825436</v>
      </c>
      <c r="AE165" s="560">
        <v>268514757.61804193</v>
      </c>
      <c r="AF165" s="560">
        <v>293994101.44389445</v>
      </c>
      <c r="AG165" s="560">
        <v>314080398.31390655</v>
      </c>
      <c r="AH165" s="560">
        <v>325904827.3263365</v>
      </c>
      <c r="AI165" s="560">
        <v>346780580.31858343</v>
      </c>
      <c r="AJ165" s="560">
        <v>367436195.61965764</v>
      </c>
      <c r="AK165" s="560">
        <v>371793060.97196877</v>
      </c>
      <c r="AL165" s="560">
        <v>517022516.89262462</v>
      </c>
      <c r="AM165" s="560">
        <v>662253498.27981138</v>
      </c>
      <c r="AN165" s="560">
        <v>692751956.25393391</v>
      </c>
      <c r="AO165" s="560">
        <v>547520892.8497988</v>
      </c>
      <c r="AP165" s="560">
        <v>450216082.1008116</v>
      </c>
    </row>
    <row r="166" spans="1:229" ht="13.9" customHeight="1">
      <c r="C166" s="781"/>
      <c r="D166" s="786"/>
      <c r="E166" s="786" t="s">
        <v>964</v>
      </c>
      <c r="F166" s="787"/>
      <c r="G166" s="787"/>
      <c r="H166" s="788"/>
      <c r="I166" s="788"/>
      <c r="J166" s="788"/>
      <c r="K166" s="788"/>
      <c r="L166" s="788"/>
      <c r="M166" s="560"/>
      <c r="N166" s="560"/>
      <c r="O166" s="560"/>
      <c r="P166" s="560"/>
      <c r="Q166" s="560">
        <v>103814075.20000002</v>
      </c>
      <c r="R166" s="560">
        <v>112653270.49999999</v>
      </c>
      <c r="S166" s="560">
        <v>147786373.79999998</v>
      </c>
      <c r="T166" s="560">
        <v>147401244.10000002</v>
      </c>
      <c r="U166" s="560">
        <v>143008884</v>
      </c>
      <c r="V166" s="560">
        <v>157305952.80000001</v>
      </c>
      <c r="W166" s="560">
        <v>154333949.40000001</v>
      </c>
      <c r="X166" s="560">
        <v>152879582.20000002</v>
      </c>
      <c r="Y166" s="560">
        <v>170510413.917</v>
      </c>
      <c r="Z166" s="560">
        <v>191049016.27300614</v>
      </c>
      <c r="AA166" s="560">
        <v>193864933.58500266</v>
      </c>
      <c r="AB166" s="560">
        <v>197497669.11228666</v>
      </c>
      <c r="AC166" s="560">
        <v>199598062.82545573</v>
      </c>
      <c r="AD166" s="560">
        <v>204781266.3801592</v>
      </c>
      <c r="AE166" s="560">
        <v>202473528.73675215</v>
      </c>
      <c r="AF166" s="560">
        <v>208760830.95033741</v>
      </c>
      <c r="AG166" s="560">
        <v>217897269.18558189</v>
      </c>
      <c r="AH166" s="560">
        <v>222588258.19707474</v>
      </c>
      <c r="AI166" s="560">
        <v>226945780.39521921</v>
      </c>
      <c r="AJ166" s="560">
        <v>233846531.74672627</v>
      </c>
      <c r="AK166" s="560">
        <v>228824535.99092904</v>
      </c>
      <c r="AL166" s="560">
        <v>316782194.69132584</v>
      </c>
      <c r="AM166" s="560">
        <v>403322276.19953501</v>
      </c>
      <c r="AN166" s="560">
        <v>431430030.39601976</v>
      </c>
      <c r="AO166" s="560">
        <v>346921197.71832132</v>
      </c>
      <c r="AP166" s="560">
        <v>368223578.3921113</v>
      </c>
    </row>
    <row r="167" spans="1:229" ht="13.9" customHeight="1">
      <c r="C167" s="781"/>
      <c r="D167" s="786"/>
      <c r="E167" s="786" t="s">
        <v>965</v>
      </c>
      <c r="F167" s="787"/>
      <c r="G167" s="787"/>
      <c r="H167" s="788"/>
      <c r="I167" s="788"/>
      <c r="J167" s="788"/>
      <c r="K167" s="788"/>
      <c r="L167" s="788"/>
      <c r="M167" s="560"/>
      <c r="N167" s="560"/>
      <c r="O167" s="560"/>
      <c r="P167" s="560"/>
      <c r="Q167" s="560">
        <v>28312929.600000001</v>
      </c>
      <c r="R167" s="560">
        <v>32017245.299999997</v>
      </c>
      <c r="S167" s="560">
        <v>42780266.100000001</v>
      </c>
      <c r="T167" s="560">
        <v>43854915.600000001</v>
      </c>
      <c r="U167" s="560">
        <v>42126648</v>
      </c>
      <c r="V167" s="560">
        <v>53406342</v>
      </c>
      <c r="W167" s="560">
        <v>52397328.500000007</v>
      </c>
      <c r="X167" s="560">
        <v>61334922.200000003</v>
      </c>
      <c r="Y167" s="560">
        <v>79834355.648999989</v>
      </c>
      <c r="Z167" s="560">
        <v>102948692.70669761</v>
      </c>
      <c r="AA167" s="560">
        <v>113770500.93016589</v>
      </c>
      <c r="AB167" s="560">
        <v>114907734.7562395</v>
      </c>
      <c r="AC167" s="560">
        <v>115152728.55314754</v>
      </c>
      <c r="AD167" s="560">
        <v>119455738.72175953</v>
      </c>
      <c r="AE167" s="560">
        <v>115452990.85414803</v>
      </c>
      <c r="AF167" s="560">
        <v>111397586.26341534</v>
      </c>
      <c r="AG167" s="560">
        <v>109396982.88329627</v>
      </c>
      <c r="AH167" s="560">
        <v>109953235.97686824</v>
      </c>
      <c r="AI167" s="560">
        <v>111247931.56628393</v>
      </c>
      <c r="AJ167" s="560">
        <v>111608571.97002846</v>
      </c>
      <c r="AK167" s="560">
        <v>101601627.9496403</v>
      </c>
      <c r="AL167" s="560">
        <v>173833126.3347944</v>
      </c>
      <c r="AM167" s="560">
        <v>180133042.747069</v>
      </c>
      <c r="AN167" s="560">
        <v>123390738.91650869</v>
      </c>
      <c r="AO167" s="560">
        <v>105471017.39677608</v>
      </c>
      <c r="AP167" s="560">
        <v>105951123.97131506</v>
      </c>
    </row>
    <row r="168" spans="1:229" ht="13.9" customHeight="1">
      <c r="C168" s="781"/>
      <c r="D168" s="786"/>
      <c r="E168" s="789" t="s">
        <v>38</v>
      </c>
      <c r="F168" s="797"/>
      <c r="G168" s="797"/>
      <c r="H168" s="791"/>
      <c r="I168" s="791"/>
      <c r="J168" s="791"/>
      <c r="K168" s="791"/>
      <c r="L168" s="791"/>
      <c r="M168" s="755"/>
      <c r="N168" s="755"/>
      <c r="O168" s="755"/>
      <c r="P168" s="755"/>
      <c r="Q168" s="755">
        <v>720197970.20000005</v>
      </c>
      <c r="R168" s="755">
        <v>699269776.49999988</v>
      </c>
      <c r="S168" s="755">
        <v>849137263.39999998</v>
      </c>
      <c r="T168" s="755">
        <v>930904184.20000005</v>
      </c>
      <c r="U168" s="755">
        <v>1018743683.2</v>
      </c>
      <c r="V168" s="755">
        <v>985124958</v>
      </c>
      <c r="W168" s="755">
        <v>935665482.39999998</v>
      </c>
      <c r="X168" s="755">
        <v>967770845</v>
      </c>
      <c r="Y168" s="755">
        <v>1243998002.3445108</v>
      </c>
      <c r="Z168" s="755">
        <v>1280663514.4105265</v>
      </c>
      <c r="AA168" s="755">
        <v>1226979723.7751684</v>
      </c>
      <c r="AB168" s="755">
        <v>1242457085.6763449</v>
      </c>
      <c r="AC168" s="755">
        <v>1256747104.6945825</v>
      </c>
      <c r="AD168" s="755">
        <v>1287346475.6724105</v>
      </c>
      <c r="AE168" s="755">
        <v>1330136645.2184625</v>
      </c>
      <c r="AF168" s="755">
        <v>1374991524.9069219</v>
      </c>
      <c r="AG168" s="755">
        <v>1423667494.3313112</v>
      </c>
      <c r="AH168" s="755">
        <v>1475381088.6649628</v>
      </c>
      <c r="AI168" s="755">
        <v>1538141577.7500741</v>
      </c>
      <c r="AJ168" s="755">
        <v>1603161607.3002467</v>
      </c>
      <c r="AK168" s="755">
        <v>1598298594.5207598</v>
      </c>
      <c r="AL168" s="755">
        <v>2351024995.5751433</v>
      </c>
      <c r="AM168" s="755">
        <v>2792419290.1825538</v>
      </c>
      <c r="AN168" s="755">
        <v>2988892632.3766651</v>
      </c>
      <c r="AO168" s="755">
        <v>2437700067.9683471</v>
      </c>
      <c r="AP168" s="755">
        <v>2240183592.1524162</v>
      </c>
    </row>
    <row r="169" spans="1:229" ht="13.9" customHeight="1">
      <c r="C169" s="781"/>
      <c r="D169" s="789" t="s">
        <v>916</v>
      </c>
      <c r="E169" s="789"/>
      <c r="F169" s="789"/>
      <c r="G169" s="789"/>
      <c r="H169" s="788"/>
      <c r="I169" s="788"/>
      <c r="J169" s="788"/>
      <c r="K169" s="788"/>
      <c r="L169" s="788"/>
      <c r="M169" s="560"/>
      <c r="N169" s="730"/>
      <c r="O169" s="730"/>
      <c r="P169" s="730"/>
      <c r="Q169" s="730"/>
      <c r="R169" s="730"/>
      <c r="S169" s="730"/>
      <c r="T169" s="730"/>
      <c r="U169" s="730"/>
      <c r="V169" s="730"/>
      <c r="W169" s="730"/>
      <c r="X169" s="730"/>
      <c r="Y169" s="730"/>
      <c r="Z169" s="730"/>
      <c r="AA169" s="730"/>
      <c r="AB169" s="730"/>
      <c r="AC169" s="730"/>
      <c r="AD169" s="730"/>
      <c r="AE169" s="730"/>
      <c r="AF169" s="730"/>
      <c r="AG169" s="730"/>
      <c r="AH169" s="730"/>
      <c r="AI169" s="730"/>
      <c r="AJ169" s="730"/>
      <c r="AK169" s="730"/>
      <c r="AL169" s="730"/>
      <c r="AM169" s="730"/>
      <c r="AN169" s="730"/>
      <c r="AO169" s="730"/>
      <c r="AP169" s="730"/>
    </row>
    <row r="170" spans="1:229" ht="13.9" customHeight="1">
      <c r="C170" s="781"/>
      <c r="D170" s="786"/>
      <c r="E170" s="789" t="s">
        <v>533</v>
      </c>
      <c r="F170" s="797"/>
      <c r="G170" s="797"/>
      <c r="H170" s="791"/>
      <c r="I170" s="791"/>
      <c r="J170" s="791"/>
      <c r="K170" s="791"/>
      <c r="L170" s="791"/>
      <c r="M170" s="755"/>
      <c r="N170" s="755"/>
      <c r="O170" s="755"/>
      <c r="P170" s="755"/>
      <c r="Q170" s="755"/>
      <c r="R170" s="755"/>
      <c r="S170" s="755"/>
      <c r="T170" s="755"/>
      <c r="U170" s="755"/>
      <c r="V170" s="755"/>
      <c r="W170" s="755"/>
      <c r="X170" s="755"/>
      <c r="Y170" s="755"/>
      <c r="Z170" s="755"/>
      <c r="AA170" s="755"/>
      <c r="AB170" s="755"/>
      <c r="AC170" s="755"/>
      <c r="AD170" s="755"/>
      <c r="AE170" s="755"/>
      <c r="AF170" s="755"/>
      <c r="AG170" s="755"/>
      <c r="AH170" s="755"/>
      <c r="AI170" s="755"/>
      <c r="AJ170" s="755"/>
      <c r="AK170" s="755"/>
      <c r="AL170" s="755"/>
      <c r="AM170" s="755"/>
      <c r="AN170" s="755"/>
      <c r="AO170" s="755"/>
      <c r="AP170" s="755"/>
    </row>
    <row r="171" spans="1:229" ht="13.9" customHeight="1">
      <c r="C171" s="781"/>
      <c r="D171" s="786"/>
      <c r="E171" s="802"/>
      <c r="F171" s="786" t="s">
        <v>630</v>
      </c>
      <c r="G171" s="803"/>
      <c r="H171" s="791"/>
      <c r="I171" s="791"/>
      <c r="J171" s="791"/>
      <c r="K171" s="791"/>
      <c r="L171" s="791"/>
      <c r="M171" s="755"/>
      <c r="N171" s="755"/>
      <c r="O171" s="755"/>
      <c r="P171" s="755"/>
      <c r="Q171" s="560">
        <v>8930414.4640483391</v>
      </c>
      <c r="R171" s="560">
        <v>13606366.741389727</v>
      </c>
      <c r="S171" s="560">
        <v>9905494.7836857997</v>
      </c>
      <c r="T171" s="560">
        <v>0</v>
      </c>
      <c r="U171" s="560">
        <v>-9.5621359223300981</v>
      </c>
      <c r="V171" s="560">
        <v>0</v>
      </c>
      <c r="W171" s="560">
        <v>6059335</v>
      </c>
      <c r="X171" s="560">
        <v>22405160.588571433</v>
      </c>
      <c r="Y171" s="560">
        <v>0</v>
      </c>
      <c r="Z171" s="560">
        <v>0</v>
      </c>
      <c r="AA171" s="560">
        <v>0</v>
      </c>
      <c r="AB171" s="560">
        <v>0</v>
      </c>
      <c r="AC171" s="560">
        <v>0</v>
      </c>
      <c r="AD171" s="560">
        <v>0</v>
      </c>
      <c r="AE171" s="560">
        <v>0</v>
      </c>
      <c r="AF171" s="560">
        <v>0</v>
      </c>
      <c r="AG171" s="560">
        <v>0</v>
      </c>
      <c r="AH171" s="560">
        <v>0</v>
      </c>
      <c r="AI171" s="560">
        <v>0</v>
      </c>
      <c r="AJ171" s="560">
        <v>0</v>
      </c>
      <c r="AK171" s="560">
        <v>0</v>
      </c>
      <c r="AL171" s="560">
        <v>0</v>
      </c>
      <c r="AM171" s="560">
        <v>0</v>
      </c>
      <c r="AN171" s="560">
        <v>0</v>
      </c>
      <c r="AO171" s="560">
        <v>0</v>
      </c>
      <c r="AP171" s="560">
        <v>0</v>
      </c>
    </row>
    <row r="172" spans="1:229" ht="13.9" customHeight="1">
      <c r="C172" s="781"/>
      <c r="D172" s="786"/>
      <c r="E172" s="802"/>
      <c r="F172" s="786" t="s">
        <v>618</v>
      </c>
      <c r="G172" s="803"/>
      <c r="H172" s="791"/>
      <c r="I172" s="791"/>
      <c r="J172" s="791"/>
      <c r="K172" s="791"/>
      <c r="L172" s="791"/>
      <c r="M172" s="755"/>
      <c r="N172" s="755"/>
      <c r="O172" s="755"/>
      <c r="P172" s="755"/>
      <c r="Q172" s="560">
        <v>13823792.252567977</v>
      </c>
      <c r="R172" s="560">
        <v>19943578.648338366</v>
      </c>
      <c r="S172" s="560">
        <v>13704862.645921448</v>
      </c>
      <c r="T172" s="560">
        <v>0</v>
      </c>
      <c r="U172" s="560">
        <v>-7.207281553398059</v>
      </c>
      <c r="V172" s="560">
        <v>0</v>
      </c>
      <c r="W172" s="560">
        <v>5746595.1290322579</v>
      </c>
      <c r="X172" s="560">
        <v>21858693.257142857</v>
      </c>
      <c r="Y172" s="560">
        <v>0</v>
      </c>
      <c r="Z172" s="560">
        <v>0</v>
      </c>
      <c r="AA172" s="560">
        <v>0</v>
      </c>
      <c r="AB172" s="560">
        <v>0</v>
      </c>
      <c r="AC172" s="560">
        <v>0</v>
      </c>
      <c r="AD172" s="560">
        <v>0</v>
      </c>
      <c r="AE172" s="560">
        <v>0</v>
      </c>
      <c r="AF172" s="560">
        <v>0</v>
      </c>
      <c r="AG172" s="560">
        <v>0</v>
      </c>
      <c r="AH172" s="560">
        <v>0</v>
      </c>
      <c r="AI172" s="560">
        <v>0</v>
      </c>
      <c r="AJ172" s="560">
        <v>0</v>
      </c>
      <c r="AK172" s="560">
        <v>0</v>
      </c>
      <c r="AL172" s="560">
        <v>0</v>
      </c>
      <c r="AM172" s="560">
        <v>0</v>
      </c>
      <c r="AN172" s="560">
        <v>0</v>
      </c>
      <c r="AO172" s="560">
        <v>0</v>
      </c>
      <c r="AP172" s="560">
        <v>0</v>
      </c>
    </row>
    <row r="173" spans="1:229" ht="13.9" customHeight="1">
      <c r="C173" s="781"/>
      <c r="D173" s="786"/>
      <c r="E173" s="802"/>
      <c r="F173" s="786" t="s">
        <v>620</v>
      </c>
      <c r="G173" s="803"/>
      <c r="H173" s="791"/>
      <c r="I173" s="791"/>
      <c r="J173" s="791"/>
      <c r="K173" s="791"/>
      <c r="L173" s="791"/>
      <c r="M173" s="755"/>
      <c r="N173" s="755"/>
      <c r="O173" s="755"/>
      <c r="P173" s="755"/>
      <c r="Q173" s="560">
        <v>4771043.3438066477</v>
      </c>
      <c r="R173" s="560">
        <v>8387486.3474320238</v>
      </c>
      <c r="S173" s="560">
        <v>5699051.7933534738</v>
      </c>
      <c r="T173" s="560">
        <v>0</v>
      </c>
      <c r="U173" s="560">
        <v>-2.9970873786407766</v>
      </c>
      <c r="V173" s="560">
        <v>0</v>
      </c>
      <c r="W173" s="560">
        <v>2228271.5806451612</v>
      </c>
      <c r="X173" s="560">
        <v>7787159.4728571437</v>
      </c>
      <c r="Y173" s="560">
        <v>0</v>
      </c>
      <c r="Z173" s="560">
        <v>0</v>
      </c>
      <c r="AA173" s="560">
        <v>0</v>
      </c>
      <c r="AB173" s="560">
        <v>0</v>
      </c>
      <c r="AC173" s="560">
        <v>0</v>
      </c>
      <c r="AD173" s="560">
        <v>0</v>
      </c>
      <c r="AE173" s="560">
        <v>0</v>
      </c>
      <c r="AF173" s="560">
        <v>0</v>
      </c>
      <c r="AG173" s="560">
        <v>0</v>
      </c>
      <c r="AH173" s="560">
        <v>0</v>
      </c>
      <c r="AI173" s="560">
        <v>0</v>
      </c>
      <c r="AJ173" s="560">
        <v>0</v>
      </c>
      <c r="AK173" s="560">
        <v>0</v>
      </c>
      <c r="AL173" s="560">
        <v>0</v>
      </c>
      <c r="AM173" s="560">
        <v>0</v>
      </c>
      <c r="AN173" s="560">
        <v>0</v>
      </c>
      <c r="AO173" s="560">
        <v>0</v>
      </c>
      <c r="AP173" s="560">
        <v>0</v>
      </c>
    </row>
    <row r="174" spans="1:229" ht="13.9" customHeight="1">
      <c r="C174" s="781"/>
      <c r="D174" s="786"/>
      <c r="E174" s="802"/>
      <c r="F174" s="786" t="s">
        <v>815</v>
      </c>
      <c r="G174" s="803"/>
      <c r="H174" s="791"/>
      <c r="I174" s="791"/>
      <c r="J174" s="791"/>
      <c r="K174" s="791"/>
      <c r="L174" s="791"/>
      <c r="M174" s="755"/>
      <c r="N174" s="755"/>
      <c r="O174" s="755"/>
      <c r="P174" s="755"/>
      <c r="Q174" s="560">
        <v>3058361.1178247738</v>
      </c>
      <c r="R174" s="560">
        <v>4659714.6374622351</v>
      </c>
      <c r="S174" s="560">
        <v>3392292.7341389721</v>
      </c>
      <c r="T174" s="560">
        <v>0</v>
      </c>
      <c r="U174" s="560">
        <v>-1.7839805825242718</v>
      </c>
      <c r="V174" s="560">
        <v>0</v>
      </c>
      <c r="W174" s="560">
        <v>1602791.8387096773</v>
      </c>
      <c r="X174" s="560">
        <v>5874523.8128571436</v>
      </c>
      <c r="Y174" s="560">
        <v>0</v>
      </c>
      <c r="Z174" s="560">
        <v>0</v>
      </c>
      <c r="AA174" s="560">
        <v>0</v>
      </c>
      <c r="AB174" s="560">
        <v>0</v>
      </c>
      <c r="AC174" s="560">
        <v>0</v>
      </c>
      <c r="AD174" s="560">
        <v>0</v>
      </c>
      <c r="AE174" s="560">
        <v>0</v>
      </c>
      <c r="AF174" s="560">
        <v>0</v>
      </c>
      <c r="AG174" s="560">
        <v>0</v>
      </c>
      <c r="AH174" s="560">
        <v>0</v>
      </c>
      <c r="AI174" s="560">
        <v>0</v>
      </c>
      <c r="AJ174" s="560">
        <v>0</v>
      </c>
      <c r="AK174" s="560">
        <v>0</v>
      </c>
      <c r="AL174" s="560">
        <v>0</v>
      </c>
      <c r="AM174" s="560">
        <v>0</v>
      </c>
      <c r="AN174" s="560">
        <v>0</v>
      </c>
      <c r="AO174" s="560">
        <v>0</v>
      </c>
      <c r="AP174" s="560">
        <v>0</v>
      </c>
    </row>
    <row r="175" spans="1:229" ht="13.9" customHeight="1">
      <c r="C175" s="781"/>
      <c r="D175" s="786"/>
      <c r="E175" s="802"/>
      <c r="F175" s="786" t="s">
        <v>622</v>
      </c>
      <c r="G175" s="803"/>
      <c r="H175" s="791"/>
      <c r="I175" s="791"/>
      <c r="J175" s="791"/>
      <c r="K175" s="791"/>
      <c r="L175" s="791"/>
      <c r="M175" s="755"/>
      <c r="N175" s="755"/>
      <c r="O175" s="755"/>
      <c r="P175" s="755"/>
      <c r="Q175" s="560">
        <v>9909090.0217522681</v>
      </c>
      <c r="R175" s="560">
        <v>15097475.425377643</v>
      </c>
      <c r="S175" s="560">
        <v>12212253.842900302</v>
      </c>
      <c r="T175" s="560">
        <v>0</v>
      </c>
      <c r="U175" s="560">
        <v>-7.849514563106796</v>
      </c>
      <c r="V175" s="560">
        <v>0</v>
      </c>
      <c r="W175" s="560">
        <v>4964745.4516129028</v>
      </c>
      <c r="X175" s="560">
        <v>18579889.268571429</v>
      </c>
      <c r="Y175" s="560">
        <v>0</v>
      </c>
      <c r="Z175" s="560">
        <v>0</v>
      </c>
      <c r="AA175" s="560">
        <v>0</v>
      </c>
      <c r="AB175" s="560">
        <v>0</v>
      </c>
      <c r="AC175" s="560">
        <v>0</v>
      </c>
      <c r="AD175" s="560">
        <v>0</v>
      </c>
      <c r="AE175" s="560">
        <v>0</v>
      </c>
      <c r="AF175" s="560">
        <v>0</v>
      </c>
      <c r="AG175" s="560">
        <v>0</v>
      </c>
      <c r="AH175" s="560">
        <v>0</v>
      </c>
      <c r="AI175" s="560">
        <v>0</v>
      </c>
      <c r="AJ175" s="560">
        <v>0</v>
      </c>
      <c r="AK175" s="560">
        <v>0</v>
      </c>
      <c r="AL175" s="560">
        <v>0</v>
      </c>
      <c r="AM175" s="560">
        <v>0</v>
      </c>
      <c r="AN175" s="560">
        <v>0</v>
      </c>
      <c r="AO175" s="560">
        <v>0</v>
      </c>
      <c r="AP175" s="560">
        <v>0</v>
      </c>
    </row>
    <row r="176" spans="1:229" ht="13.9" customHeight="1">
      <c r="C176" s="781"/>
      <c r="D176" s="786"/>
      <c r="E176" s="802"/>
      <c r="F176" s="789" t="s">
        <v>38</v>
      </c>
      <c r="G176" s="804"/>
      <c r="H176" s="791"/>
      <c r="I176" s="791"/>
      <c r="J176" s="791"/>
      <c r="K176" s="791"/>
      <c r="L176" s="791"/>
      <c r="M176" s="755"/>
      <c r="N176" s="755"/>
      <c r="O176" s="755"/>
      <c r="P176" s="755"/>
      <c r="Q176" s="755">
        <v>40492701.200000003</v>
      </c>
      <c r="R176" s="755">
        <v>61694621.799999997</v>
      </c>
      <c r="S176" s="755">
        <v>44913955.799999997</v>
      </c>
      <c r="T176" s="755">
        <v>0</v>
      </c>
      <c r="U176" s="755">
        <v>-29.400000000000006</v>
      </c>
      <c r="V176" s="755">
        <v>0</v>
      </c>
      <c r="W176" s="755">
        <v>20601739</v>
      </c>
      <c r="X176" s="755">
        <v>76505426.400000006</v>
      </c>
      <c r="Y176" s="755">
        <v>0</v>
      </c>
      <c r="Z176" s="755">
        <v>0</v>
      </c>
      <c r="AA176" s="755">
        <v>0</v>
      </c>
      <c r="AB176" s="755">
        <v>0</v>
      </c>
      <c r="AC176" s="755">
        <v>0</v>
      </c>
      <c r="AD176" s="755">
        <v>0</v>
      </c>
      <c r="AE176" s="755">
        <v>0</v>
      </c>
      <c r="AF176" s="755">
        <v>0</v>
      </c>
      <c r="AG176" s="755">
        <v>0</v>
      </c>
      <c r="AH176" s="755">
        <v>0</v>
      </c>
      <c r="AI176" s="755">
        <v>0</v>
      </c>
      <c r="AJ176" s="755">
        <v>0</v>
      </c>
      <c r="AK176" s="755">
        <v>0</v>
      </c>
      <c r="AL176" s="755">
        <v>0</v>
      </c>
      <c r="AM176" s="755">
        <v>0</v>
      </c>
      <c r="AN176" s="755">
        <v>0</v>
      </c>
      <c r="AO176" s="755">
        <v>0</v>
      </c>
      <c r="AP176" s="755">
        <v>0</v>
      </c>
    </row>
    <row r="177" spans="3:42" ht="13.9" customHeight="1">
      <c r="C177" s="781"/>
      <c r="D177" s="786"/>
      <c r="E177" s="802"/>
      <c r="F177" s="786" t="s">
        <v>969</v>
      </c>
      <c r="G177" s="803"/>
      <c r="H177" s="791"/>
      <c r="I177" s="791"/>
      <c r="J177" s="791"/>
      <c r="K177" s="791"/>
      <c r="L177" s="791"/>
      <c r="M177" s="755"/>
      <c r="N177" s="755"/>
      <c r="O177" s="755"/>
      <c r="P177" s="755"/>
      <c r="Q177" s="560">
        <v>7166807.7000000002</v>
      </c>
      <c r="R177" s="560">
        <v>7714264.5</v>
      </c>
      <c r="S177" s="560">
        <v>5831783</v>
      </c>
      <c r="T177" s="560">
        <v>0</v>
      </c>
      <c r="U177" s="560">
        <v>0</v>
      </c>
      <c r="V177" s="560">
        <v>0</v>
      </c>
      <c r="W177" s="560">
        <v>2729241.5999999996</v>
      </c>
      <c r="X177" s="560">
        <v>8164585</v>
      </c>
      <c r="Y177" s="560">
        <v>0</v>
      </c>
      <c r="Z177" s="560">
        <v>0</v>
      </c>
      <c r="AA177" s="560">
        <v>0</v>
      </c>
      <c r="AB177" s="560">
        <v>0</v>
      </c>
      <c r="AC177" s="560">
        <v>0</v>
      </c>
      <c r="AD177" s="560">
        <v>0</v>
      </c>
      <c r="AE177" s="560">
        <v>0</v>
      </c>
      <c r="AF177" s="560">
        <v>0</v>
      </c>
      <c r="AG177" s="560">
        <v>0</v>
      </c>
      <c r="AH177" s="560">
        <v>0</v>
      </c>
      <c r="AI177" s="560">
        <v>0</v>
      </c>
      <c r="AJ177" s="560">
        <v>0</v>
      </c>
      <c r="AK177" s="560">
        <v>0</v>
      </c>
      <c r="AL177" s="560">
        <v>0</v>
      </c>
      <c r="AM177" s="560">
        <v>0</v>
      </c>
      <c r="AN177" s="560">
        <v>0</v>
      </c>
      <c r="AO177" s="560">
        <v>0</v>
      </c>
      <c r="AP177" s="560">
        <v>0</v>
      </c>
    </row>
    <row r="178" spans="3:42" ht="13.9" customHeight="1">
      <c r="C178" s="781"/>
      <c r="D178" s="786"/>
      <c r="E178" s="789" t="s">
        <v>918</v>
      </c>
      <c r="F178" s="797"/>
      <c r="G178" s="797"/>
      <c r="H178" s="791"/>
      <c r="I178" s="791"/>
      <c r="J178" s="791"/>
      <c r="K178" s="791"/>
      <c r="L178" s="791"/>
      <c r="M178" s="755"/>
      <c r="N178" s="755"/>
      <c r="O178" s="755"/>
      <c r="P178" s="755"/>
      <c r="Q178" s="755"/>
      <c r="R178" s="755"/>
      <c r="S178" s="755"/>
      <c r="T178" s="755"/>
      <c r="U178" s="755"/>
      <c r="V178" s="755"/>
      <c r="W178" s="755"/>
      <c r="X178" s="755"/>
      <c r="Y178" s="755"/>
      <c r="Z178" s="755"/>
      <c r="AA178" s="755"/>
      <c r="AB178" s="755"/>
      <c r="AC178" s="755"/>
      <c r="AD178" s="755"/>
      <c r="AE178" s="755"/>
      <c r="AF178" s="755"/>
      <c r="AG178" s="755"/>
      <c r="AH178" s="755"/>
      <c r="AI178" s="755"/>
      <c r="AJ178" s="755"/>
      <c r="AK178" s="755"/>
      <c r="AL178" s="755"/>
      <c r="AM178" s="755"/>
      <c r="AN178" s="755"/>
      <c r="AO178" s="755"/>
      <c r="AP178" s="755"/>
    </row>
    <row r="179" spans="3:42" ht="13.9" customHeight="1">
      <c r="C179" s="781"/>
      <c r="D179" s="786"/>
      <c r="E179" s="802"/>
      <c r="F179" s="786" t="s">
        <v>630</v>
      </c>
      <c r="G179" s="803"/>
      <c r="H179" s="791"/>
      <c r="I179" s="791"/>
      <c r="J179" s="791"/>
      <c r="K179" s="791"/>
      <c r="L179" s="791"/>
      <c r="M179" s="755"/>
      <c r="N179" s="755"/>
      <c r="O179" s="755"/>
      <c r="P179" s="755"/>
      <c r="Q179" s="560">
        <v>5534433.5785498489</v>
      </c>
      <c r="R179" s="560">
        <v>6365243.0719033228</v>
      </c>
      <c r="S179" s="560">
        <v>7523091.0214501517</v>
      </c>
      <c r="T179" s="560">
        <v>6174664.756410256</v>
      </c>
      <c r="U179" s="560">
        <v>7558063.4058252443</v>
      </c>
      <c r="V179" s="560">
        <v>4902371.7685950417</v>
      </c>
      <c r="W179" s="560">
        <v>3819183.7058823532</v>
      </c>
      <c r="X179" s="560">
        <v>4592305.8600000003</v>
      </c>
      <c r="Y179" s="560">
        <v>2723490</v>
      </c>
      <c r="Z179" s="560">
        <v>0</v>
      </c>
      <c r="AA179" s="560">
        <v>0</v>
      </c>
      <c r="AB179" s="560">
        <v>0</v>
      </c>
      <c r="AC179" s="560">
        <v>0</v>
      </c>
      <c r="AD179" s="560">
        <v>0</v>
      </c>
      <c r="AE179" s="560">
        <v>0</v>
      </c>
      <c r="AF179" s="560">
        <v>0</v>
      </c>
      <c r="AG179" s="560">
        <v>0</v>
      </c>
      <c r="AH179" s="560">
        <v>0</v>
      </c>
      <c r="AI179" s="560">
        <v>0</v>
      </c>
      <c r="AJ179" s="560">
        <v>0</v>
      </c>
      <c r="AK179" s="560">
        <v>0</v>
      </c>
      <c r="AL179" s="560">
        <v>0</v>
      </c>
      <c r="AM179" s="560">
        <v>0</v>
      </c>
      <c r="AN179" s="560">
        <v>0</v>
      </c>
      <c r="AO179" s="560">
        <v>0</v>
      </c>
      <c r="AP179" s="560">
        <v>0</v>
      </c>
    </row>
    <row r="180" spans="3:42" ht="13.9" customHeight="1">
      <c r="C180" s="781"/>
      <c r="D180" s="786"/>
      <c r="E180" s="802"/>
      <c r="F180" s="786" t="s">
        <v>618</v>
      </c>
      <c r="G180" s="803"/>
      <c r="H180" s="791"/>
      <c r="I180" s="791"/>
      <c r="J180" s="791"/>
      <c r="K180" s="791"/>
      <c r="L180" s="791"/>
      <c r="M180" s="755"/>
      <c r="N180" s="755"/>
      <c r="O180" s="755"/>
      <c r="P180" s="755"/>
      <c r="Q180" s="560">
        <v>8566999.9229607247</v>
      </c>
      <c r="R180" s="560">
        <v>9329876.8314199392</v>
      </c>
      <c r="S180" s="560">
        <v>10408660.180362539</v>
      </c>
      <c r="T180" s="560">
        <v>8543029.32051282</v>
      </c>
      <c r="U180" s="560">
        <v>5696749.2834951468</v>
      </c>
      <c r="V180" s="560">
        <v>3143285.4280991736</v>
      </c>
      <c r="W180" s="560">
        <v>3622064.5468690698</v>
      </c>
      <c r="X180" s="560">
        <v>4480298.3999999994</v>
      </c>
      <c r="Y180" s="560">
        <v>3248734.5</v>
      </c>
      <c r="Z180" s="560">
        <v>0</v>
      </c>
      <c r="AA180" s="560">
        <v>0</v>
      </c>
      <c r="AB180" s="560">
        <v>0</v>
      </c>
      <c r="AC180" s="560">
        <v>0</v>
      </c>
      <c r="AD180" s="560">
        <v>0</v>
      </c>
      <c r="AE180" s="560">
        <v>0</v>
      </c>
      <c r="AF180" s="560">
        <v>0</v>
      </c>
      <c r="AG180" s="560">
        <v>0</v>
      </c>
      <c r="AH180" s="560">
        <v>0</v>
      </c>
      <c r="AI180" s="560">
        <v>0</v>
      </c>
      <c r="AJ180" s="560">
        <v>0</v>
      </c>
      <c r="AK180" s="560">
        <v>0</v>
      </c>
      <c r="AL180" s="560">
        <v>0</v>
      </c>
      <c r="AM180" s="560">
        <v>0</v>
      </c>
      <c r="AN180" s="560">
        <v>0</v>
      </c>
      <c r="AO180" s="560">
        <v>0</v>
      </c>
      <c r="AP180" s="560">
        <v>0</v>
      </c>
    </row>
    <row r="181" spans="3:42" ht="13.9" customHeight="1">
      <c r="C181" s="781"/>
      <c r="D181" s="786"/>
      <c r="E181" s="802"/>
      <c r="F181" s="786" t="s">
        <v>620</v>
      </c>
      <c r="G181" s="803"/>
      <c r="H181" s="791"/>
      <c r="I181" s="791"/>
      <c r="J181" s="791"/>
      <c r="K181" s="791"/>
      <c r="L181" s="791"/>
      <c r="M181" s="755"/>
      <c r="N181" s="755"/>
      <c r="O181" s="755"/>
      <c r="P181" s="755"/>
      <c r="Q181" s="560">
        <v>2956752.1858006045</v>
      </c>
      <c r="R181" s="560">
        <v>3923779.9758308157</v>
      </c>
      <c r="S181" s="560">
        <v>4328353.7383685801</v>
      </c>
      <c r="T181" s="560">
        <v>3552546.846153846</v>
      </c>
      <c r="U181" s="560">
        <v>2368945.246601942</v>
      </c>
      <c r="V181" s="560">
        <v>1297686.6446280992</v>
      </c>
      <c r="W181" s="560">
        <v>1404474.0079696395</v>
      </c>
      <c r="X181" s="560">
        <v>1596106.3049999999</v>
      </c>
      <c r="Y181" s="560">
        <v>1089396</v>
      </c>
      <c r="Z181" s="560">
        <v>0</v>
      </c>
      <c r="AA181" s="560">
        <v>0</v>
      </c>
      <c r="AB181" s="560">
        <v>0</v>
      </c>
      <c r="AC181" s="560">
        <v>0</v>
      </c>
      <c r="AD181" s="560">
        <v>0</v>
      </c>
      <c r="AE181" s="560">
        <v>0</v>
      </c>
      <c r="AF181" s="560">
        <v>0</v>
      </c>
      <c r="AG181" s="560">
        <v>0</v>
      </c>
      <c r="AH181" s="560">
        <v>0</v>
      </c>
      <c r="AI181" s="560">
        <v>0</v>
      </c>
      <c r="AJ181" s="560">
        <v>0</v>
      </c>
      <c r="AK181" s="560">
        <v>0</v>
      </c>
      <c r="AL181" s="560">
        <v>0</v>
      </c>
      <c r="AM181" s="560">
        <v>0</v>
      </c>
      <c r="AN181" s="560">
        <v>0</v>
      </c>
      <c r="AO181" s="560">
        <v>0</v>
      </c>
      <c r="AP181" s="560">
        <v>0</v>
      </c>
    </row>
    <row r="182" spans="3:42" ht="13.9" customHeight="1">
      <c r="C182" s="781"/>
      <c r="D182" s="786"/>
      <c r="E182" s="802"/>
      <c r="F182" s="786" t="s">
        <v>815</v>
      </c>
      <c r="G182" s="803"/>
      <c r="H182" s="791"/>
      <c r="I182" s="791"/>
      <c r="J182" s="791"/>
      <c r="K182" s="791"/>
      <c r="L182" s="791"/>
      <c r="M182" s="755"/>
      <c r="N182" s="755"/>
      <c r="O182" s="755"/>
      <c r="P182" s="755"/>
      <c r="Q182" s="560">
        <v>1895353.9652567974</v>
      </c>
      <c r="R182" s="560">
        <v>2179877.7643504529</v>
      </c>
      <c r="S182" s="560">
        <v>2576401.0347432024</v>
      </c>
      <c r="T182" s="560">
        <v>2114611.217948718</v>
      </c>
      <c r="U182" s="560">
        <v>1410086.4563106799</v>
      </c>
      <c r="V182" s="560">
        <v>1182336.7206611573</v>
      </c>
      <c r="W182" s="560">
        <v>1010235.689943074</v>
      </c>
      <c r="X182" s="560">
        <v>1204080.1950000001</v>
      </c>
      <c r="Y182" s="560">
        <v>797593.5</v>
      </c>
      <c r="Z182" s="560">
        <v>0</v>
      </c>
      <c r="AA182" s="560">
        <v>0</v>
      </c>
      <c r="AB182" s="560">
        <v>0</v>
      </c>
      <c r="AC182" s="560">
        <v>0</v>
      </c>
      <c r="AD182" s="560">
        <v>0</v>
      </c>
      <c r="AE182" s="560">
        <v>0</v>
      </c>
      <c r="AF182" s="560">
        <v>0</v>
      </c>
      <c r="AG182" s="560">
        <v>0</v>
      </c>
      <c r="AH182" s="560">
        <v>0</v>
      </c>
      <c r="AI182" s="560">
        <v>0</v>
      </c>
      <c r="AJ182" s="560">
        <v>0</v>
      </c>
      <c r="AK182" s="560">
        <v>0</v>
      </c>
      <c r="AL182" s="560">
        <v>0</v>
      </c>
      <c r="AM182" s="560">
        <v>0</v>
      </c>
      <c r="AN182" s="560">
        <v>0</v>
      </c>
      <c r="AO182" s="560">
        <v>0</v>
      </c>
      <c r="AP182" s="560">
        <v>0</v>
      </c>
    </row>
    <row r="183" spans="3:42" ht="13.9" customHeight="1">
      <c r="C183" s="781"/>
      <c r="D183" s="786"/>
      <c r="E183" s="802"/>
      <c r="F183" s="786" t="s">
        <v>622</v>
      </c>
      <c r="G183" s="803"/>
      <c r="H183" s="791"/>
      <c r="I183" s="791"/>
      <c r="J183" s="791"/>
      <c r="K183" s="791"/>
      <c r="L183" s="791"/>
      <c r="M183" s="755"/>
      <c r="N183" s="755"/>
      <c r="O183" s="755"/>
      <c r="P183" s="755"/>
      <c r="Q183" s="560">
        <v>6140946.8474320238</v>
      </c>
      <c r="R183" s="560">
        <v>7062803.9564954685</v>
      </c>
      <c r="S183" s="560">
        <v>9275043.7250755299</v>
      </c>
      <c r="T183" s="560">
        <v>9304289.3589743581</v>
      </c>
      <c r="U183" s="560">
        <v>6204380.4077669913</v>
      </c>
      <c r="V183" s="560">
        <v>3431660.2380165295</v>
      </c>
      <c r="W183" s="560">
        <v>3129266.6493358635</v>
      </c>
      <c r="X183" s="560">
        <v>3808253.64</v>
      </c>
      <c r="Y183" s="560">
        <v>3676711.5</v>
      </c>
      <c r="Z183" s="560">
        <v>0</v>
      </c>
      <c r="AA183" s="560">
        <v>0</v>
      </c>
      <c r="AB183" s="560">
        <v>0</v>
      </c>
      <c r="AC183" s="560">
        <v>0</v>
      </c>
      <c r="AD183" s="560">
        <v>0</v>
      </c>
      <c r="AE183" s="560">
        <v>0</v>
      </c>
      <c r="AF183" s="560">
        <v>0</v>
      </c>
      <c r="AG183" s="560">
        <v>0</v>
      </c>
      <c r="AH183" s="560">
        <v>0</v>
      </c>
      <c r="AI183" s="560">
        <v>0</v>
      </c>
      <c r="AJ183" s="560">
        <v>0</v>
      </c>
      <c r="AK183" s="560">
        <v>0</v>
      </c>
      <c r="AL183" s="560">
        <v>0</v>
      </c>
      <c r="AM183" s="560">
        <v>0</v>
      </c>
      <c r="AN183" s="560">
        <v>0</v>
      </c>
      <c r="AO183" s="560">
        <v>0</v>
      </c>
      <c r="AP183" s="560">
        <v>0</v>
      </c>
    </row>
    <row r="184" spans="3:42" ht="13.9" customHeight="1">
      <c r="C184" s="781"/>
      <c r="D184" s="786"/>
      <c r="E184" s="802"/>
      <c r="F184" s="789" t="s">
        <v>38</v>
      </c>
      <c r="G184" s="804"/>
      <c r="H184" s="791"/>
      <c r="I184" s="791"/>
      <c r="J184" s="791"/>
      <c r="K184" s="791"/>
      <c r="L184" s="791"/>
      <c r="M184" s="755"/>
      <c r="N184" s="755"/>
      <c r="O184" s="755"/>
      <c r="P184" s="755"/>
      <c r="Q184" s="755">
        <v>25094486.500000004</v>
      </c>
      <c r="R184" s="755">
        <v>28861581.599999998</v>
      </c>
      <c r="S184" s="755">
        <v>34111549.700000003</v>
      </c>
      <c r="T184" s="755">
        <v>29689141.5</v>
      </c>
      <c r="U184" s="755">
        <v>23238224.800000001</v>
      </c>
      <c r="V184" s="755">
        <v>13957340.800000001</v>
      </c>
      <c r="W184" s="755">
        <v>12985224.6</v>
      </c>
      <c r="X184" s="755">
        <v>15681044.4</v>
      </c>
      <c r="Y184" s="755">
        <v>11535925.5</v>
      </c>
      <c r="Z184" s="755">
        <v>0</v>
      </c>
      <c r="AA184" s="755">
        <v>0</v>
      </c>
      <c r="AB184" s="755">
        <v>0</v>
      </c>
      <c r="AC184" s="755">
        <v>0</v>
      </c>
      <c r="AD184" s="755">
        <v>0</v>
      </c>
      <c r="AE184" s="755">
        <v>0</v>
      </c>
      <c r="AF184" s="755">
        <v>0</v>
      </c>
      <c r="AG184" s="755">
        <v>0</v>
      </c>
      <c r="AH184" s="755">
        <v>0</v>
      </c>
      <c r="AI184" s="755">
        <v>0</v>
      </c>
      <c r="AJ184" s="755">
        <v>0</v>
      </c>
      <c r="AK184" s="755">
        <v>0</v>
      </c>
      <c r="AL184" s="755">
        <v>0</v>
      </c>
      <c r="AM184" s="755">
        <v>0</v>
      </c>
      <c r="AN184" s="755">
        <v>0</v>
      </c>
      <c r="AO184" s="755">
        <v>0</v>
      </c>
      <c r="AP184" s="755">
        <v>0</v>
      </c>
    </row>
    <row r="185" spans="3:42" ht="13.9" customHeight="1">
      <c r="C185" s="781"/>
      <c r="D185" s="786"/>
      <c r="E185" s="802"/>
      <c r="F185" s="786" t="s">
        <v>969</v>
      </c>
      <c r="G185" s="805"/>
      <c r="H185" s="791"/>
      <c r="I185" s="791"/>
      <c r="J185" s="791"/>
      <c r="K185" s="791"/>
      <c r="L185" s="791"/>
      <c r="M185" s="755"/>
      <c r="N185" s="755"/>
      <c r="O185" s="755"/>
      <c r="P185" s="755"/>
      <c r="Q185" s="560">
        <v>7519688</v>
      </c>
      <c r="R185" s="560">
        <v>9870952</v>
      </c>
      <c r="S185" s="560">
        <v>14401258.200000001</v>
      </c>
      <c r="T185" s="560">
        <v>11920829.899999999</v>
      </c>
      <c r="U185" s="560">
        <v>7981559.3000000007</v>
      </c>
      <c r="V185" s="560">
        <v>5408621.0000000009</v>
      </c>
      <c r="W185" s="560">
        <v>4364778</v>
      </c>
      <c r="X185" s="560">
        <v>5258660.4000000004</v>
      </c>
      <c r="Y185" s="560">
        <v>4056557.8</v>
      </c>
      <c r="Z185" s="560">
        <v>0</v>
      </c>
      <c r="AA185" s="560">
        <v>0</v>
      </c>
      <c r="AB185" s="560">
        <v>0</v>
      </c>
      <c r="AC185" s="560">
        <v>0</v>
      </c>
      <c r="AD185" s="560">
        <v>0</v>
      </c>
      <c r="AE185" s="560">
        <v>0</v>
      </c>
      <c r="AF185" s="560">
        <v>0</v>
      </c>
      <c r="AG185" s="560">
        <v>0</v>
      </c>
      <c r="AH185" s="560">
        <v>0</v>
      </c>
      <c r="AI185" s="560">
        <v>0</v>
      </c>
      <c r="AJ185" s="560">
        <v>0</v>
      </c>
      <c r="AK185" s="560">
        <v>0</v>
      </c>
      <c r="AL185" s="560">
        <v>0</v>
      </c>
      <c r="AM185" s="560">
        <v>0</v>
      </c>
      <c r="AN185" s="560">
        <v>0</v>
      </c>
      <c r="AO185" s="560">
        <v>0</v>
      </c>
      <c r="AP185" s="560">
        <v>0</v>
      </c>
    </row>
    <row r="186" spans="3:42" ht="13.9" customHeight="1">
      <c r="C186" s="781"/>
      <c r="D186" s="789" t="s">
        <v>922</v>
      </c>
      <c r="E186" s="789"/>
      <c r="F186" s="789"/>
      <c r="G186" s="789"/>
      <c r="H186" s="791"/>
      <c r="I186" s="791"/>
      <c r="J186" s="791"/>
      <c r="K186" s="791"/>
      <c r="L186" s="791"/>
      <c r="M186" s="755"/>
      <c r="N186" s="755"/>
      <c r="O186" s="755"/>
      <c r="P186" s="755"/>
      <c r="Q186" s="755"/>
      <c r="R186" s="755"/>
      <c r="S186" s="755"/>
      <c r="T186" s="755"/>
      <c r="U186" s="755"/>
      <c r="V186" s="755"/>
      <c r="W186" s="755"/>
      <c r="X186" s="755"/>
      <c r="Y186" s="755"/>
      <c r="Z186" s="755"/>
      <c r="AA186" s="755"/>
      <c r="AB186" s="755"/>
      <c r="AC186" s="755"/>
      <c r="AD186" s="755"/>
      <c r="AE186" s="755"/>
      <c r="AF186" s="755"/>
      <c r="AG186" s="755"/>
      <c r="AH186" s="755"/>
      <c r="AI186" s="755"/>
      <c r="AJ186" s="755"/>
      <c r="AK186" s="755"/>
      <c r="AL186" s="755"/>
      <c r="AM186" s="755"/>
      <c r="AN186" s="755"/>
      <c r="AO186" s="755"/>
      <c r="AP186" s="755"/>
    </row>
    <row r="187" spans="3:42" ht="13.9" customHeight="1">
      <c r="C187" s="781"/>
      <c r="D187" s="802"/>
      <c r="E187" s="789" t="s">
        <v>923</v>
      </c>
      <c r="F187" s="797"/>
      <c r="G187" s="797"/>
      <c r="H187" s="791"/>
      <c r="I187" s="791"/>
      <c r="J187" s="791"/>
      <c r="K187" s="791"/>
      <c r="L187" s="791"/>
      <c r="M187" s="755"/>
      <c r="N187" s="755"/>
      <c r="O187" s="755"/>
      <c r="P187" s="755"/>
      <c r="Q187" s="755"/>
      <c r="R187" s="755"/>
      <c r="S187" s="755"/>
      <c r="T187" s="755"/>
      <c r="U187" s="755"/>
      <c r="V187" s="755"/>
      <c r="W187" s="755"/>
      <c r="X187" s="755"/>
      <c r="Y187" s="755"/>
      <c r="Z187" s="755"/>
      <c r="AA187" s="755"/>
      <c r="AB187" s="755"/>
      <c r="AC187" s="755"/>
      <c r="AD187" s="755"/>
      <c r="AE187" s="755"/>
      <c r="AF187" s="755"/>
      <c r="AG187" s="755"/>
      <c r="AH187" s="755"/>
      <c r="AI187" s="755"/>
      <c r="AJ187" s="755"/>
      <c r="AK187" s="755"/>
      <c r="AL187" s="755"/>
      <c r="AM187" s="755"/>
      <c r="AN187" s="755"/>
      <c r="AO187" s="755"/>
      <c r="AP187" s="755"/>
    </row>
    <row r="188" spans="3:42" ht="13.9" customHeight="1">
      <c r="C188" s="781"/>
      <c r="D188" s="802"/>
      <c r="E188" s="802"/>
      <c r="F188" s="786" t="s">
        <v>618</v>
      </c>
      <c r="G188" s="803"/>
      <c r="H188" s="791"/>
      <c r="I188" s="791"/>
      <c r="J188" s="791"/>
      <c r="K188" s="791"/>
      <c r="L188" s="791"/>
      <c r="M188" s="755"/>
      <c r="N188" s="755"/>
      <c r="O188" s="755"/>
      <c r="P188" s="755"/>
      <c r="Q188" s="560">
        <v>0</v>
      </c>
      <c r="R188" s="560">
        <v>0</v>
      </c>
      <c r="S188" s="560">
        <v>0</v>
      </c>
      <c r="T188" s="560">
        <v>0</v>
      </c>
      <c r="U188" s="560">
        <v>0</v>
      </c>
      <c r="V188" s="560">
        <v>0</v>
      </c>
      <c r="W188" s="560">
        <v>0</v>
      </c>
      <c r="X188" s="560">
        <v>0</v>
      </c>
      <c r="Y188" s="560">
        <v>0</v>
      </c>
      <c r="Z188" s="560">
        <v>0</v>
      </c>
      <c r="AA188" s="560">
        <v>0</v>
      </c>
      <c r="AB188" s="560">
        <v>0</v>
      </c>
      <c r="AC188" s="560">
        <v>355835.89513970603</v>
      </c>
      <c r="AD188" s="560">
        <v>774507.67873423337</v>
      </c>
      <c r="AE188" s="560">
        <v>779337.96891109075</v>
      </c>
      <c r="AF188" s="560">
        <v>796960.93928776926</v>
      </c>
      <c r="AG188" s="560">
        <v>804412.98095415533</v>
      </c>
      <c r="AH188" s="560">
        <v>841823.07105960778</v>
      </c>
      <c r="AI188" s="560">
        <v>874529.05324512138</v>
      </c>
      <c r="AJ188" s="560">
        <v>901371.94169364288</v>
      </c>
      <c r="AK188" s="560">
        <v>939913.25843068131</v>
      </c>
      <c r="AL188" s="560">
        <v>884563.0355910064</v>
      </c>
      <c r="AM188" s="560">
        <v>931832.99101846816</v>
      </c>
      <c r="AN188" s="560">
        <v>1016153.4834114786</v>
      </c>
      <c r="AO188" s="560">
        <v>1016056.0179911723</v>
      </c>
      <c r="AP188" s="560">
        <v>953927.98004468472</v>
      </c>
    </row>
    <row r="189" spans="3:42" ht="13.9" customHeight="1">
      <c r="C189" s="781"/>
      <c r="D189" s="802"/>
      <c r="E189" s="802"/>
      <c r="F189" s="786" t="s">
        <v>620</v>
      </c>
      <c r="G189" s="803"/>
      <c r="H189" s="791"/>
      <c r="I189" s="791"/>
      <c r="J189" s="791"/>
      <c r="K189" s="791"/>
      <c r="L189" s="791"/>
      <c r="M189" s="755"/>
      <c r="N189" s="755"/>
      <c r="O189" s="755"/>
      <c r="P189" s="755"/>
      <c r="Q189" s="560">
        <v>0</v>
      </c>
      <c r="R189" s="560">
        <v>0</v>
      </c>
      <c r="S189" s="560">
        <v>0</v>
      </c>
      <c r="T189" s="560">
        <v>0</v>
      </c>
      <c r="U189" s="560">
        <v>0</v>
      </c>
      <c r="V189" s="560">
        <v>0</v>
      </c>
      <c r="W189" s="560">
        <v>0</v>
      </c>
      <c r="X189" s="560">
        <v>0</v>
      </c>
      <c r="Y189" s="560">
        <v>0</v>
      </c>
      <c r="Z189" s="560">
        <v>0</v>
      </c>
      <c r="AA189" s="560">
        <v>0</v>
      </c>
      <c r="AB189" s="560">
        <v>0</v>
      </c>
      <c r="AC189" s="560">
        <v>158579.04022530379</v>
      </c>
      <c r="AD189" s="560">
        <v>352421.48344520672</v>
      </c>
      <c r="AE189" s="560">
        <v>364466.51282409218</v>
      </c>
      <c r="AF189" s="560">
        <v>363590.47460594081</v>
      </c>
      <c r="AG189" s="560">
        <v>351713.03496263933</v>
      </c>
      <c r="AH189" s="560">
        <v>348803.18482151075</v>
      </c>
      <c r="AI189" s="560">
        <v>351112.03624711197</v>
      </c>
      <c r="AJ189" s="560">
        <v>344274.00550798856</v>
      </c>
      <c r="AK189" s="560">
        <v>325836.59625596949</v>
      </c>
      <c r="AL189" s="560">
        <v>398053.36601595284</v>
      </c>
      <c r="AM189" s="560">
        <v>354096.536587018</v>
      </c>
      <c r="AN189" s="560">
        <v>337024.23866480705</v>
      </c>
      <c r="AO189" s="560">
        <v>377972.83869271609</v>
      </c>
      <c r="AP189" s="560">
        <v>462655.07032167207</v>
      </c>
    </row>
    <row r="190" spans="3:42" ht="13.9" customHeight="1">
      <c r="C190" s="781"/>
      <c r="D190" s="802"/>
      <c r="E190" s="802"/>
      <c r="F190" s="786" t="s">
        <v>815</v>
      </c>
      <c r="G190" s="803"/>
      <c r="H190" s="791"/>
      <c r="I190" s="791"/>
      <c r="J190" s="791"/>
      <c r="K190" s="791"/>
      <c r="L190" s="791"/>
      <c r="M190" s="755"/>
      <c r="N190" s="755"/>
      <c r="O190" s="755"/>
      <c r="P190" s="755"/>
      <c r="Q190" s="560">
        <v>0</v>
      </c>
      <c r="R190" s="560">
        <v>0</v>
      </c>
      <c r="S190" s="560">
        <v>0</v>
      </c>
      <c r="T190" s="560">
        <v>0</v>
      </c>
      <c r="U190" s="560">
        <v>0</v>
      </c>
      <c r="V190" s="560">
        <v>0</v>
      </c>
      <c r="W190" s="560">
        <v>0</v>
      </c>
      <c r="X190" s="560">
        <v>0</v>
      </c>
      <c r="Y190" s="560">
        <v>0</v>
      </c>
      <c r="Z190" s="560">
        <v>0</v>
      </c>
      <c r="AA190" s="560">
        <v>0</v>
      </c>
      <c r="AB190" s="560">
        <v>0</v>
      </c>
      <c r="AC190" s="560">
        <v>88958.973784926508</v>
      </c>
      <c r="AD190" s="560">
        <v>188504.51440092453</v>
      </c>
      <c r="AE190" s="560">
        <v>155092.13311663497</v>
      </c>
      <c r="AF190" s="560">
        <v>128542.08698189826</v>
      </c>
      <c r="AG190" s="560">
        <v>142774.59835117045</v>
      </c>
      <c r="AH190" s="560">
        <v>137508.94786232637</v>
      </c>
      <c r="AI190" s="560">
        <v>130041.49490633776</v>
      </c>
      <c r="AJ190" s="560">
        <v>128320.31114388665</v>
      </c>
      <c r="AK190" s="560">
        <v>131587.85618029538</v>
      </c>
      <c r="AL190" s="560">
        <v>163644.16158433617</v>
      </c>
      <c r="AM190" s="560">
        <v>132320.2847246225</v>
      </c>
      <c r="AN190" s="560">
        <v>142261.48767760699</v>
      </c>
      <c r="AO190" s="560">
        <v>178825.85916644635</v>
      </c>
      <c r="AP190" s="560">
        <v>219403.43541027745</v>
      </c>
    </row>
    <row r="191" spans="3:42" ht="13.9" customHeight="1">
      <c r="C191" s="781"/>
      <c r="D191" s="802"/>
      <c r="E191" s="802"/>
      <c r="F191" s="786" t="s">
        <v>622</v>
      </c>
      <c r="G191" s="803"/>
      <c r="H191" s="791"/>
      <c r="I191" s="791"/>
      <c r="J191" s="791"/>
      <c r="K191" s="791"/>
      <c r="L191" s="791"/>
      <c r="M191" s="755"/>
      <c r="N191" s="755"/>
      <c r="O191" s="755"/>
      <c r="P191" s="755"/>
      <c r="Q191" s="560">
        <v>0</v>
      </c>
      <c r="R191" s="560">
        <v>0</v>
      </c>
      <c r="S191" s="560">
        <v>0</v>
      </c>
      <c r="T191" s="560">
        <v>0</v>
      </c>
      <c r="U191" s="560">
        <v>0</v>
      </c>
      <c r="V191" s="560">
        <v>0</v>
      </c>
      <c r="W191" s="560">
        <v>0</v>
      </c>
      <c r="X191" s="560">
        <v>0</v>
      </c>
      <c r="Y191" s="560">
        <v>0</v>
      </c>
      <c r="Z191" s="560">
        <v>0</v>
      </c>
      <c r="AA191" s="560">
        <v>0</v>
      </c>
      <c r="AB191" s="560">
        <v>0</v>
      </c>
      <c r="AC191" s="560">
        <v>282348.04723041895</v>
      </c>
      <c r="AD191" s="560">
        <v>643374.10349880753</v>
      </c>
      <c r="AE191" s="560">
        <v>690159.99236902571</v>
      </c>
      <c r="AF191" s="560">
        <v>730853.58026850736</v>
      </c>
      <c r="AG191" s="560">
        <v>752178.37180128822</v>
      </c>
      <c r="AH191" s="560">
        <v>754622.27485423011</v>
      </c>
      <c r="AI191" s="560">
        <v>776997.93206536816</v>
      </c>
      <c r="AJ191" s="560">
        <v>791830.21266837372</v>
      </c>
      <c r="AK191" s="560">
        <v>802059.31386084808</v>
      </c>
      <c r="AL191" s="560">
        <v>787261.10167599563</v>
      </c>
      <c r="AM191" s="560">
        <v>849831.68780884298</v>
      </c>
      <c r="AN191" s="560">
        <v>807842.0193121254</v>
      </c>
      <c r="AO191" s="560">
        <v>766106.23756534385</v>
      </c>
      <c r="AP191" s="560">
        <v>739294.18453463062</v>
      </c>
    </row>
    <row r="192" spans="3:42" ht="13.9" customHeight="1">
      <c r="C192" s="781"/>
      <c r="D192" s="802"/>
      <c r="E192" s="802"/>
      <c r="F192" s="789" t="s">
        <v>38</v>
      </c>
      <c r="G192" s="804"/>
      <c r="H192" s="791"/>
      <c r="I192" s="791"/>
      <c r="J192" s="791"/>
      <c r="K192" s="791"/>
      <c r="L192" s="791"/>
      <c r="M192" s="755"/>
      <c r="N192" s="755"/>
      <c r="O192" s="755"/>
      <c r="P192" s="755"/>
      <c r="Q192" s="755">
        <v>0</v>
      </c>
      <c r="R192" s="755">
        <v>0</v>
      </c>
      <c r="S192" s="755">
        <v>0</v>
      </c>
      <c r="T192" s="755">
        <v>0</v>
      </c>
      <c r="U192" s="755">
        <v>0</v>
      </c>
      <c r="V192" s="755">
        <v>0</v>
      </c>
      <c r="W192" s="755">
        <v>0</v>
      </c>
      <c r="X192" s="755">
        <v>0</v>
      </c>
      <c r="Y192" s="755">
        <v>0</v>
      </c>
      <c r="Z192" s="755">
        <v>0</v>
      </c>
      <c r="AA192" s="755">
        <v>0</v>
      </c>
      <c r="AB192" s="755">
        <v>0</v>
      </c>
      <c r="AC192" s="755">
        <v>885721.95638035517</v>
      </c>
      <c r="AD192" s="755">
        <v>1958807.780079172</v>
      </c>
      <c r="AE192" s="755">
        <v>1989056.6072208437</v>
      </c>
      <c r="AF192" s="755">
        <v>2019947.0811441157</v>
      </c>
      <c r="AG192" s="755">
        <v>2051078.9860692532</v>
      </c>
      <c r="AH192" s="755">
        <v>2082757.478597675</v>
      </c>
      <c r="AI192" s="755">
        <v>2132680.5164639391</v>
      </c>
      <c r="AJ192" s="755">
        <v>2165796.471013892</v>
      </c>
      <c r="AK192" s="755">
        <v>2199397.0247277943</v>
      </c>
      <c r="AL192" s="755">
        <v>2233521.6648672912</v>
      </c>
      <c r="AM192" s="755">
        <v>2268081.5001389515</v>
      </c>
      <c r="AN192" s="755">
        <v>2303281.229066018</v>
      </c>
      <c r="AO192" s="755">
        <v>2338960.9534156788</v>
      </c>
      <c r="AP192" s="755">
        <v>2375280.6703112647</v>
      </c>
    </row>
    <row r="193" spans="3:42" ht="13.9" customHeight="1">
      <c r="C193" s="781"/>
      <c r="D193" s="802"/>
      <c r="E193" s="802"/>
      <c r="F193" s="786" t="s">
        <v>813</v>
      </c>
      <c r="G193" s="803"/>
      <c r="H193" s="791"/>
      <c r="I193" s="791"/>
      <c r="J193" s="791"/>
      <c r="K193" s="791"/>
      <c r="L193" s="791"/>
      <c r="M193" s="755"/>
      <c r="N193" s="755"/>
      <c r="O193" s="755"/>
      <c r="P193" s="755"/>
      <c r="Q193" s="560">
        <v>0</v>
      </c>
      <c r="R193" s="560">
        <v>0</v>
      </c>
      <c r="S193" s="560">
        <v>0</v>
      </c>
      <c r="T193" s="560">
        <v>0</v>
      </c>
      <c r="U193" s="560">
        <v>0</v>
      </c>
      <c r="V193" s="560">
        <v>0</v>
      </c>
      <c r="W193" s="560">
        <v>0</v>
      </c>
      <c r="X193" s="560">
        <v>0</v>
      </c>
      <c r="Y193" s="560">
        <v>0</v>
      </c>
      <c r="Z193" s="560">
        <v>0</v>
      </c>
      <c r="AA193" s="560">
        <v>0</v>
      </c>
      <c r="AB193" s="560">
        <v>0</v>
      </c>
      <c r="AC193" s="560">
        <v>0</v>
      </c>
      <c r="AD193" s="560">
        <v>0</v>
      </c>
      <c r="AE193" s="560">
        <v>0</v>
      </c>
      <c r="AF193" s="560">
        <v>0</v>
      </c>
      <c r="AG193" s="560">
        <v>0</v>
      </c>
      <c r="AH193" s="560">
        <v>0</v>
      </c>
      <c r="AI193" s="560">
        <v>0</v>
      </c>
      <c r="AJ193" s="560">
        <v>0</v>
      </c>
      <c r="AK193" s="560">
        <v>0</v>
      </c>
      <c r="AL193" s="560">
        <v>0</v>
      </c>
      <c r="AM193" s="560">
        <v>0</v>
      </c>
      <c r="AN193" s="560">
        <v>0</v>
      </c>
      <c r="AO193" s="560">
        <v>0</v>
      </c>
      <c r="AP193" s="560">
        <v>0</v>
      </c>
    </row>
    <row r="194" spans="3:42" ht="13.9" customHeight="1">
      <c r="C194" s="781"/>
      <c r="D194" s="802"/>
      <c r="E194" s="802"/>
      <c r="F194" s="786" t="s">
        <v>814</v>
      </c>
      <c r="G194" s="803"/>
      <c r="H194" s="791"/>
      <c r="I194" s="791"/>
      <c r="J194" s="791"/>
      <c r="K194" s="791"/>
      <c r="L194" s="791"/>
      <c r="M194" s="755"/>
      <c r="N194" s="755"/>
      <c r="O194" s="755"/>
      <c r="P194" s="755"/>
      <c r="Q194" s="560">
        <v>0</v>
      </c>
      <c r="R194" s="560">
        <v>0</v>
      </c>
      <c r="S194" s="560">
        <v>0</v>
      </c>
      <c r="T194" s="560">
        <v>0</v>
      </c>
      <c r="U194" s="560">
        <v>0</v>
      </c>
      <c r="V194" s="560">
        <v>0</v>
      </c>
      <c r="W194" s="560">
        <v>0</v>
      </c>
      <c r="X194" s="560">
        <v>0</v>
      </c>
      <c r="Y194" s="560">
        <v>0</v>
      </c>
      <c r="Z194" s="560">
        <v>0</v>
      </c>
      <c r="AA194" s="560">
        <v>0</v>
      </c>
      <c r="AB194" s="560">
        <v>0</v>
      </c>
      <c r="AC194" s="560">
        <v>0</v>
      </c>
      <c r="AD194" s="560">
        <v>0</v>
      </c>
      <c r="AE194" s="560">
        <v>0</v>
      </c>
      <c r="AF194" s="560">
        <v>0</v>
      </c>
      <c r="AG194" s="560">
        <v>0</v>
      </c>
      <c r="AH194" s="560">
        <v>0</v>
      </c>
      <c r="AI194" s="560">
        <v>0</v>
      </c>
      <c r="AJ194" s="560">
        <v>0</v>
      </c>
      <c r="AK194" s="560">
        <v>0</v>
      </c>
      <c r="AL194" s="560">
        <v>0</v>
      </c>
      <c r="AM194" s="560">
        <v>0</v>
      </c>
      <c r="AN194" s="560">
        <v>0</v>
      </c>
      <c r="AO194" s="560">
        <v>0</v>
      </c>
      <c r="AP194" s="560">
        <v>0</v>
      </c>
    </row>
    <row r="195" spans="3:42" ht="13.9" customHeight="1">
      <c r="C195" s="781"/>
      <c r="D195" s="802"/>
      <c r="E195" s="789" t="s">
        <v>970</v>
      </c>
      <c r="F195" s="797"/>
      <c r="G195" s="797"/>
      <c r="H195" s="791"/>
      <c r="I195" s="791"/>
      <c r="J195" s="791"/>
      <c r="K195" s="791"/>
      <c r="L195" s="791"/>
      <c r="M195" s="755"/>
      <c r="N195" s="755"/>
      <c r="O195" s="755"/>
      <c r="P195" s="755"/>
      <c r="Q195" s="755"/>
      <c r="R195" s="755"/>
      <c r="S195" s="755"/>
      <c r="T195" s="755"/>
      <c r="U195" s="755"/>
      <c r="V195" s="755"/>
      <c r="W195" s="755"/>
      <c r="X195" s="755"/>
      <c r="Y195" s="755"/>
      <c r="Z195" s="755"/>
      <c r="AA195" s="755"/>
      <c r="AB195" s="755"/>
      <c r="AC195" s="755"/>
      <c r="AD195" s="755"/>
      <c r="AE195" s="755"/>
      <c r="AF195" s="755"/>
      <c r="AG195" s="755"/>
      <c r="AH195" s="755"/>
      <c r="AI195" s="755"/>
      <c r="AJ195" s="755"/>
      <c r="AK195" s="755"/>
      <c r="AL195" s="755"/>
      <c r="AM195" s="755"/>
      <c r="AN195" s="755"/>
      <c r="AO195" s="755"/>
      <c r="AP195" s="755"/>
    </row>
    <row r="196" spans="3:42" ht="13.9" customHeight="1">
      <c r="C196" s="781"/>
      <c r="D196" s="802"/>
      <c r="E196" s="802"/>
      <c r="F196" s="786" t="s">
        <v>618</v>
      </c>
      <c r="G196" s="803"/>
      <c r="H196" s="791"/>
      <c r="I196" s="791"/>
      <c r="J196" s="791"/>
      <c r="K196" s="791"/>
      <c r="L196" s="791"/>
      <c r="M196" s="755"/>
      <c r="N196" s="755"/>
      <c r="O196" s="755"/>
      <c r="P196" s="755"/>
      <c r="Q196" s="560">
        <v>0</v>
      </c>
      <c r="R196" s="560">
        <v>0</v>
      </c>
      <c r="S196" s="560">
        <v>0</v>
      </c>
      <c r="T196" s="560">
        <v>0</v>
      </c>
      <c r="U196" s="560">
        <v>0</v>
      </c>
      <c r="V196" s="560">
        <v>0</v>
      </c>
      <c r="W196" s="560">
        <v>0</v>
      </c>
      <c r="X196" s="560">
        <v>0</v>
      </c>
      <c r="Y196" s="560">
        <v>4193346.2389107039</v>
      </c>
      <c r="Z196" s="560">
        <v>10123130.250472957</v>
      </c>
      <c r="AA196" s="560">
        <v>9891199.9999999981</v>
      </c>
      <c r="AB196" s="560">
        <v>9706767.3129161242</v>
      </c>
      <c r="AC196" s="560">
        <v>10710911.693306945</v>
      </c>
      <c r="AD196" s="560">
        <v>10622276.016196772</v>
      </c>
      <c r="AE196" s="560">
        <v>11296748.67593522</v>
      </c>
      <c r="AF196" s="560">
        <v>12196046.535064643</v>
      </c>
      <c r="AG196" s="560">
        <v>12981434.093676042</v>
      </c>
      <c r="AH196" s="560">
        <v>14105370.229967408</v>
      </c>
      <c r="AI196" s="560">
        <v>15116953.071923533</v>
      </c>
      <c r="AJ196" s="560">
        <v>16184676.88614649</v>
      </c>
      <c r="AK196" s="560">
        <v>16859057.356564458</v>
      </c>
      <c r="AL196" s="560">
        <v>22479211.598413654</v>
      </c>
      <c r="AM196" s="560">
        <v>28099027.473328382</v>
      </c>
      <c r="AN196" s="560">
        <v>33718846.834236167</v>
      </c>
      <c r="AO196" s="560">
        <v>28099050.375786901</v>
      </c>
      <c r="AP196" s="560">
        <v>22479249.237419698</v>
      </c>
    </row>
    <row r="197" spans="3:42" ht="13.9" customHeight="1">
      <c r="C197" s="781"/>
      <c r="D197" s="802"/>
      <c r="E197" s="802"/>
      <c r="F197" s="786" t="s">
        <v>620</v>
      </c>
      <c r="G197" s="803"/>
      <c r="H197" s="791"/>
      <c r="I197" s="791"/>
      <c r="J197" s="791"/>
      <c r="K197" s="791"/>
      <c r="L197" s="791"/>
      <c r="M197" s="755"/>
      <c r="N197" s="755"/>
      <c r="O197" s="755"/>
      <c r="P197" s="755"/>
      <c r="Q197" s="560">
        <v>0</v>
      </c>
      <c r="R197" s="560">
        <v>0</v>
      </c>
      <c r="S197" s="560">
        <v>0</v>
      </c>
      <c r="T197" s="560">
        <v>0</v>
      </c>
      <c r="U197" s="560">
        <v>0</v>
      </c>
      <c r="V197" s="560">
        <v>0</v>
      </c>
      <c r="W197" s="560">
        <v>0</v>
      </c>
      <c r="X197" s="560">
        <v>0</v>
      </c>
      <c r="Y197" s="560">
        <v>1406152.0322095775</v>
      </c>
      <c r="Z197" s="560">
        <v>3619443.2180461972</v>
      </c>
      <c r="AA197" s="560">
        <v>4664599.9999999991</v>
      </c>
      <c r="AB197" s="560">
        <v>4471656.8520175405</v>
      </c>
      <c r="AC197" s="560">
        <v>4773341.0807128772</v>
      </c>
      <c r="AD197" s="560">
        <v>4833416.599962553</v>
      </c>
      <c r="AE197" s="560">
        <v>5283056.5947159734</v>
      </c>
      <c r="AF197" s="560">
        <v>5564094.9630018417</v>
      </c>
      <c r="AG197" s="560">
        <v>5675865.1232090052</v>
      </c>
      <c r="AH197" s="560">
        <v>5844456.1909028301</v>
      </c>
      <c r="AI197" s="560">
        <v>6069259.9693968091</v>
      </c>
      <c r="AJ197" s="560">
        <v>6181647.421792062</v>
      </c>
      <c r="AK197" s="560">
        <v>5844473.2169423457</v>
      </c>
      <c r="AL197" s="560">
        <v>10115645.219286144</v>
      </c>
      <c r="AM197" s="560">
        <v>10677630.439864784</v>
      </c>
      <c r="AN197" s="560">
        <v>11183417.533354994</v>
      </c>
      <c r="AO197" s="560">
        <v>10452846.739792727</v>
      </c>
      <c r="AP197" s="560">
        <v>10902435.880148552</v>
      </c>
    </row>
    <row r="198" spans="3:42" ht="13.9" customHeight="1">
      <c r="C198" s="781"/>
      <c r="D198" s="802"/>
      <c r="E198" s="802"/>
      <c r="F198" s="786" t="s">
        <v>815</v>
      </c>
      <c r="G198" s="803"/>
      <c r="H198" s="791"/>
      <c r="I198" s="791"/>
      <c r="J198" s="791"/>
      <c r="K198" s="791"/>
      <c r="L198" s="791"/>
      <c r="M198" s="755"/>
      <c r="N198" s="755"/>
      <c r="O198" s="755"/>
      <c r="P198" s="755"/>
      <c r="Q198" s="560">
        <v>0</v>
      </c>
      <c r="R198" s="560">
        <v>0</v>
      </c>
      <c r="S198" s="560">
        <v>0</v>
      </c>
      <c r="T198" s="560">
        <v>0</v>
      </c>
      <c r="U198" s="560">
        <v>0</v>
      </c>
      <c r="V198" s="560">
        <v>0</v>
      </c>
      <c r="W198" s="560">
        <v>0</v>
      </c>
      <c r="X198" s="560">
        <v>0</v>
      </c>
      <c r="Y198" s="560">
        <v>1029504.1664391549</v>
      </c>
      <c r="Z198" s="560">
        <v>2318705.811560845</v>
      </c>
      <c r="AA198" s="560">
        <v>2641399.9999999995</v>
      </c>
      <c r="AB198" s="560">
        <v>2563022.8298149314</v>
      </c>
      <c r="AC198" s="560">
        <v>2677727.9233267363</v>
      </c>
      <c r="AD198" s="560">
        <v>2585315.8557939236</v>
      </c>
      <c r="AE198" s="560">
        <v>2248109.1892408398</v>
      </c>
      <c r="AF198" s="560">
        <v>1967104.279849136</v>
      </c>
      <c r="AG198" s="560">
        <v>2304064.059916527</v>
      </c>
      <c r="AH198" s="560">
        <v>2304064.4598751543</v>
      </c>
      <c r="AI198" s="560">
        <v>2247874.062739559</v>
      </c>
      <c r="AJ198" s="560">
        <v>2304068.584486132</v>
      </c>
      <c r="AK198" s="560">
        <v>2360268.0299190241</v>
      </c>
      <c r="AL198" s="560">
        <v>4158654.145706526</v>
      </c>
      <c r="AM198" s="560">
        <v>3990061.9012126299</v>
      </c>
      <c r="AN198" s="560">
        <v>4720638.5567930629</v>
      </c>
      <c r="AO198" s="560">
        <v>4945432.8661384946</v>
      </c>
      <c r="AP198" s="560">
        <v>5170227.3246065304</v>
      </c>
    </row>
    <row r="199" spans="3:42" ht="13.9" customHeight="1">
      <c r="C199" s="781"/>
      <c r="D199" s="802"/>
      <c r="E199" s="802"/>
      <c r="F199" s="786" t="s">
        <v>622</v>
      </c>
      <c r="G199" s="803"/>
      <c r="H199" s="791"/>
      <c r="I199" s="791"/>
      <c r="J199" s="791"/>
      <c r="K199" s="791"/>
      <c r="L199" s="791"/>
      <c r="M199" s="755"/>
      <c r="N199" s="755"/>
      <c r="O199" s="755"/>
      <c r="P199" s="755"/>
      <c r="Q199" s="560">
        <v>0</v>
      </c>
      <c r="R199" s="560">
        <v>0</v>
      </c>
      <c r="S199" s="560">
        <v>0</v>
      </c>
      <c r="T199" s="560">
        <v>0</v>
      </c>
      <c r="U199" s="560">
        <v>0</v>
      </c>
      <c r="V199" s="560">
        <v>0</v>
      </c>
      <c r="W199" s="560">
        <v>0</v>
      </c>
      <c r="X199" s="560">
        <v>0</v>
      </c>
      <c r="Y199" s="560">
        <v>4745763.1087073237</v>
      </c>
      <c r="Z199" s="560">
        <v>9105161.8453974649</v>
      </c>
      <c r="AA199" s="560">
        <v>6800199.9999999991</v>
      </c>
      <c r="AB199" s="560">
        <v>7198276.8837355524</v>
      </c>
      <c r="AC199" s="560">
        <v>8498875.5827326849</v>
      </c>
      <c r="AD199" s="560">
        <v>8823795.4208618701</v>
      </c>
      <c r="AE199" s="560">
        <v>10004085.892121736</v>
      </c>
      <c r="AF199" s="560">
        <v>11184392.905427946</v>
      </c>
      <c r="AG199" s="560">
        <v>12138483.827852922</v>
      </c>
      <c r="AH199" s="560">
        <v>12644256.182241701</v>
      </c>
      <c r="AI199" s="560">
        <v>13431047.524868865</v>
      </c>
      <c r="AJ199" s="560">
        <v>14217789.070121743</v>
      </c>
      <c r="AK199" s="560">
        <v>14386395.610935004</v>
      </c>
      <c r="AL199" s="560">
        <v>20006498.322588149</v>
      </c>
      <c r="AM199" s="560">
        <v>25626313.055675484</v>
      </c>
      <c r="AN199" s="560">
        <v>26806483.23321775</v>
      </c>
      <c r="AO199" s="560">
        <v>21186683.983343322</v>
      </c>
      <c r="AP199" s="560">
        <v>17421418.159000266</v>
      </c>
    </row>
    <row r="200" spans="3:42" ht="13.9" customHeight="1">
      <c r="C200" s="781"/>
      <c r="D200" s="802"/>
      <c r="E200" s="802"/>
      <c r="F200" s="789" t="s">
        <v>38</v>
      </c>
      <c r="G200" s="804"/>
      <c r="H200" s="791"/>
      <c r="I200" s="791"/>
      <c r="J200" s="791"/>
      <c r="K200" s="791"/>
      <c r="L200" s="791"/>
      <c r="M200" s="755"/>
      <c r="N200" s="755"/>
      <c r="O200" s="755"/>
      <c r="P200" s="755"/>
      <c r="Q200" s="755">
        <v>0</v>
      </c>
      <c r="R200" s="755">
        <v>0</v>
      </c>
      <c r="S200" s="755">
        <v>0</v>
      </c>
      <c r="T200" s="755">
        <v>0</v>
      </c>
      <c r="U200" s="755">
        <v>0</v>
      </c>
      <c r="V200" s="755">
        <v>0</v>
      </c>
      <c r="W200" s="755">
        <v>0</v>
      </c>
      <c r="X200" s="755">
        <v>0</v>
      </c>
      <c r="Y200" s="755">
        <v>11374765.546266761</v>
      </c>
      <c r="Z200" s="755">
        <v>25166441.125477463</v>
      </c>
      <c r="AA200" s="755">
        <v>23997399.999999996</v>
      </c>
      <c r="AB200" s="755">
        <v>23939723.878484149</v>
      </c>
      <c r="AC200" s="755">
        <v>26660856.280079246</v>
      </c>
      <c r="AD200" s="755">
        <v>26864803.892815121</v>
      </c>
      <c r="AE200" s="755">
        <v>28832000.35201377</v>
      </c>
      <c r="AF200" s="755">
        <v>30911638.683343567</v>
      </c>
      <c r="AG200" s="755">
        <v>33099847.104654491</v>
      </c>
      <c r="AH200" s="755">
        <v>34898147.062987089</v>
      </c>
      <c r="AI200" s="755">
        <v>36865134.628928766</v>
      </c>
      <c r="AJ200" s="755">
        <v>38888181.962546423</v>
      </c>
      <c r="AK200" s="755">
        <v>39450194.214360833</v>
      </c>
      <c r="AL200" s="755">
        <v>56760009.28599447</v>
      </c>
      <c r="AM200" s="755">
        <v>68393032.870081276</v>
      </c>
      <c r="AN200" s="755">
        <v>76429386.157601967</v>
      </c>
      <c r="AO200" s="755">
        <v>64684013.965061441</v>
      </c>
      <c r="AP200" s="755">
        <v>55973330.60117504</v>
      </c>
    </row>
    <row r="201" spans="3:42" ht="13.9" customHeight="1">
      <c r="C201" s="781"/>
      <c r="D201" s="802"/>
      <c r="E201" s="802"/>
      <c r="F201" s="786" t="s">
        <v>813</v>
      </c>
      <c r="G201" s="803"/>
      <c r="H201" s="791"/>
      <c r="I201" s="791"/>
      <c r="J201" s="791"/>
      <c r="K201" s="791"/>
      <c r="L201" s="791"/>
      <c r="M201" s="755"/>
      <c r="N201" s="755"/>
      <c r="O201" s="755"/>
      <c r="P201" s="755"/>
      <c r="Q201" s="560">
        <v>0</v>
      </c>
      <c r="R201" s="560">
        <v>0</v>
      </c>
      <c r="S201" s="560">
        <v>0</v>
      </c>
      <c r="T201" s="560">
        <v>0</v>
      </c>
      <c r="U201" s="560">
        <v>0</v>
      </c>
      <c r="V201" s="560">
        <v>0</v>
      </c>
      <c r="W201" s="560">
        <v>0</v>
      </c>
      <c r="X201" s="560">
        <v>0</v>
      </c>
      <c r="Y201" s="560">
        <v>0</v>
      </c>
      <c r="Z201" s="560">
        <v>0</v>
      </c>
      <c r="AA201" s="560">
        <v>0</v>
      </c>
      <c r="AB201" s="560">
        <v>0</v>
      </c>
      <c r="AC201" s="560">
        <v>0</v>
      </c>
      <c r="AD201" s="560">
        <v>0</v>
      </c>
      <c r="AE201" s="560">
        <v>0</v>
      </c>
      <c r="AF201" s="560">
        <v>0</v>
      </c>
      <c r="AG201" s="560">
        <v>0</v>
      </c>
      <c r="AH201" s="560">
        <v>0</v>
      </c>
      <c r="AI201" s="560">
        <v>0</v>
      </c>
      <c r="AJ201" s="560">
        <v>0</v>
      </c>
      <c r="AK201" s="560">
        <v>0</v>
      </c>
      <c r="AL201" s="560">
        <v>0</v>
      </c>
      <c r="AM201" s="560">
        <v>0</v>
      </c>
      <c r="AN201" s="560">
        <v>0</v>
      </c>
      <c r="AO201" s="560">
        <v>0</v>
      </c>
      <c r="AP201" s="560">
        <v>0</v>
      </c>
    </row>
    <row r="202" spans="3:42" ht="13.9" customHeight="1">
      <c r="C202" s="781"/>
      <c r="D202" s="802"/>
      <c r="E202" s="802"/>
      <c r="F202" s="786" t="s">
        <v>814</v>
      </c>
      <c r="G202" s="803"/>
      <c r="H202" s="791"/>
      <c r="I202" s="791"/>
      <c r="J202" s="791"/>
      <c r="K202" s="791"/>
      <c r="L202" s="791"/>
      <c r="M202" s="755"/>
      <c r="N202" s="755"/>
      <c r="O202" s="755"/>
      <c r="P202" s="755"/>
      <c r="Q202" s="560">
        <v>0</v>
      </c>
      <c r="R202" s="560">
        <v>0</v>
      </c>
      <c r="S202" s="560">
        <v>0</v>
      </c>
      <c r="T202" s="560">
        <v>0</v>
      </c>
      <c r="U202" s="560">
        <v>0</v>
      </c>
      <c r="V202" s="560">
        <v>0</v>
      </c>
      <c r="W202" s="560">
        <v>0</v>
      </c>
      <c r="X202" s="560">
        <v>0</v>
      </c>
      <c r="Y202" s="560">
        <v>0</v>
      </c>
      <c r="Z202" s="560">
        <v>0</v>
      </c>
      <c r="AA202" s="560">
        <v>0</v>
      </c>
      <c r="AB202" s="560">
        <v>0</v>
      </c>
      <c r="AC202" s="560">
        <v>0</v>
      </c>
      <c r="AD202" s="560">
        <v>0</v>
      </c>
      <c r="AE202" s="560">
        <v>0</v>
      </c>
      <c r="AF202" s="560">
        <v>0</v>
      </c>
      <c r="AG202" s="560">
        <v>0</v>
      </c>
      <c r="AH202" s="560">
        <v>0</v>
      </c>
      <c r="AI202" s="560">
        <v>0</v>
      </c>
      <c r="AJ202" s="560">
        <v>0</v>
      </c>
      <c r="AK202" s="560">
        <v>0</v>
      </c>
      <c r="AL202" s="560">
        <v>0</v>
      </c>
      <c r="AM202" s="560">
        <v>0</v>
      </c>
      <c r="AN202" s="560">
        <v>0</v>
      </c>
      <c r="AO202" s="560">
        <v>0</v>
      </c>
      <c r="AP202" s="560">
        <v>0</v>
      </c>
    </row>
    <row r="203" spans="3:42" ht="13.9" customHeight="1">
      <c r="C203" s="781"/>
      <c r="D203" s="802"/>
      <c r="E203" s="789" t="s">
        <v>925</v>
      </c>
      <c r="F203" s="797"/>
      <c r="G203" s="797"/>
      <c r="H203" s="791"/>
      <c r="I203" s="791"/>
      <c r="J203" s="791"/>
      <c r="K203" s="791"/>
      <c r="L203" s="791"/>
      <c r="M203" s="755"/>
      <c r="N203" s="755"/>
      <c r="O203" s="755"/>
      <c r="P203" s="755"/>
      <c r="Q203" s="755"/>
      <c r="R203" s="755"/>
      <c r="S203" s="755"/>
      <c r="T203" s="755"/>
      <c r="U203" s="755"/>
      <c r="V203" s="755"/>
      <c r="W203" s="755"/>
      <c r="X203" s="755"/>
      <c r="Y203" s="755"/>
      <c r="Z203" s="755"/>
      <c r="AA203" s="755"/>
      <c r="AB203" s="755"/>
      <c r="AC203" s="755"/>
      <c r="AD203" s="755"/>
      <c r="AE203" s="755"/>
      <c r="AF203" s="755"/>
      <c r="AG203" s="755"/>
      <c r="AH203" s="755"/>
      <c r="AI203" s="755"/>
      <c r="AJ203" s="755"/>
      <c r="AK203" s="755"/>
      <c r="AL203" s="755"/>
      <c r="AM203" s="755"/>
      <c r="AN203" s="755"/>
      <c r="AO203" s="755"/>
      <c r="AP203" s="755"/>
    </row>
    <row r="204" spans="3:42" ht="13.9" customHeight="1">
      <c r="C204" s="781"/>
      <c r="D204" s="802"/>
      <c r="E204" s="802"/>
      <c r="F204" s="786" t="s">
        <v>618</v>
      </c>
      <c r="G204" s="803"/>
      <c r="H204" s="791"/>
      <c r="I204" s="791"/>
      <c r="J204" s="791"/>
      <c r="K204" s="791"/>
      <c r="L204" s="791"/>
      <c r="M204" s="755"/>
      <c r="N204" s="755"/>
      <c r="O204" s="755"/>
      <c r="P204" s="755"/>
      <c r="Q204" s="560">
        <v>0</v>
      </c>
      <c r="R204" s="560">
        <v>0</v>
      </c>
      <c r="S204" s="560">
        <v>0</v>
      </c>
      <c r="T204" s="560">
        <v>0</v>
      </c>
      <c r="U204" s="560">
        <v>0</v>
      </c>
      <c r="V204" s="560">
        <v>0</v>
      </c>
      <c r="W204" s="560">
        <v>0</v>
      </c>
      <c r="X204" s="560">
        <v>0</v>
      </c>
      <c r="Y204" s="560">
        <v>1790752.8422394446</v>
      </c>
      <c r="Z204" s="560">
        <v>4363596.501821192</v>
      </c>
      <c r="AA204" s="560">
        <v>4391743.84</v>
      </c>
      <c r="AB204" s="560">
        <v>4404316.1295260014</v>
      </c>
      <c r="AC204" s="560">
        <v>4859933.241625037</v>
      </c>
      <c r="AD204" s="560">
        <v>4819715.9859967604</v>
      </c>
      <c r="AE204" s="560">
        <v>5125748.9543834152</v>
      </c>
      <c r="AF204" s="560">
        <v>5533793.3566574464</v>
      </c>
      <c r="AG204" s="560">
        <v>5890152.4802266741</v>
      </c>
      <c r="AH204" s="560">
        <v>6400123.502921151</v>
      </c>
      <c r="AI204" s="560">
        <v>6859115.7176877251</v>
      </c>
      <c r="AJ204" s="560">
        <v>7343581.1494081104</v>
      </c>
      <c r="AK204" s="560">
        <v>7649572.2881208863</v>
      </c>
      <c r="AL204" s="560">
        <v>10199642.273301566</v>
      </c>
      <c r="AM204" s="560">
        <v>12749558.729001321</v>
      </c>
      <c r="AN204" s="560">
        <v>15299476.766423879</v>
      </c>
      <c r="AO204" s="560">
        <v>12749569.120686229</v>
      </c>
      <c r="AP204" s="560">
        <v>10199659.351498257</v>
      </c>
    </row>
    <row r="205" spans="3:42" ht="13.9" customHeight="1">
      <c r="C205" s="781"/>
      <c r="D205" s="802"/>
      <c r="E205" s="802"/>
      <c r="F205" s="786" t="s">
        <v>620</v>
      </c>
      <c r="G205" s="803"/>
      <c r="H205" s="791"/>
      <c r="I205" s="791"/>
      <c r="J205" s="791"/>
      <c r="K205" s="791"/>
      <c r="L205" s="791"/>
      <c r="M205" s="755"/>
      <c r="N205" s="755"/>
      <c r="O205" s="755"/>
      <c r="P205" s="755"/>
      <c r="Q205" s="560">
        <v>0</v>
      </c>
      <c r="R205" s="560">
        <v>0</v>
      </c>
      <c r="S205" s="560">
        <v>0</v>
      </c>
      <c r="T205" s="560">
        <v>0</v>
      </c>
      <c r="U205" s="560">
        <v>0</v>
      </c>
      <c r="V205" s="560">
        <v>0</v>
      </c>
      <c r="W205" s="560">
        <v>0</v>
      </c>
      <c r="X205" s="560">
        <v>0</v>
      </c>
      <c r="Y205" s="560">
        <v>600491.97105035267</v>
      </c>
      <c r="Z205" s="560">
        <v>1560168.5816567391</v>
      </c>
      <c r="AA205" s="560">
        <v>2071106.47</v>
      </c>
      <c r="AB205" s="560">
        <v>2028954.6214670346</v>
      </c>
      <c r="AC205" s="560">
        <v>2165839.8142024623</v>
      </c>
      <c r="AD205" s="560">
        <v>2193098.2793424409</v>
      </c>
      <c r="AE205" s="560">
        <v>2397116.4264280647</v>
      </c>
      <c r="AF205" s="560">
        <v>2524633.8355257474</v>
      </c>
      <c r="AG205" s="560">
        <v>2575348.0541250827</v>
      </c>
      <c r="AH205" s="560">
        <v>2651844.0012103571</v>
      </c>
      <c r="AI205" s="560">
        <v>2753845.7156515773</v>
      </c>
      <c r="AJ205" s="560">
        <v>2804840.0223433757</v>
      </c>
      <c r="AK205" s="560">
        <v>2651851.7265485739</v>
      </c>
      <c r="AL205" s="560">
        <v>4589839.0229857042</v>
      </c>
      <c r="AM205" s="560">
        <v>4844832.3170205019</v>
      </c>
      <c r="AN205" s="560">
        <v>5074326.4608639199</v>
      </c>
      <c r="AO205" s="560">
        <v>4742839.7128952779</v>
      </c>
      <c r="AP205" s="560">
        <v>4946834.7854766548</v>
      </c>
    </row>
    <row r="206" spans="3:42" ht="13.9" customHeight="1">
      <c r="C206" s="781"/>
      <c r="D206" s="802"/>
      <c r="E206" s="802"/>
      <c r="F206" s="786" t="s">
        <v>815</v>
      </c>
      <c r="G206" s="803"/>
      <c r="H206" s="791"/>
      <c r="I206" s="791"/>
      <c r="J206" s="791"/>
      <c r="K206" s="791"/>
      <c r="L206" s="791"/>
      <c r="M206" s="755"/>
      <c r="N206" s="755"/>
      <c r="O206" s="755"/>
      <c r="P206" s="755"/>
      <c r="Q206" s="560">
        <v>0</v>
      </c>
      <c r="R206" s="560">
        <v>0</v>
      </c>
      <c r="S206" s="560">
        <v>0</v>
      </c>
      <c r="T206" s="560">
        <v>0</v>
      </c>
      <c r="U206" s="560">
        <v>0</v>
      </c>
      <c r="V206" s="560">
        <v>0</v>
      </c>
      <c r="W206" s="560">
        <v>0</v>
      </c>
      <c r="X206" s="560">
        <v>0</v>
      </c>
      <c r="Y206" s="560">
        <v>439645.90737615107</v>
      </c>
      <c r="Z206" s="560">
        <v>999482.9976238485</v>
      </c>
      <c r="AA206" s="560">
        <v>1172795.23</v>
      </c>
      <c r="AB206" s="560">
        <v>1162937.4049872027</v>
      </c>
      <c r="AC206" s="560">
        <v>1214983.3104062593</v>
      </c>
      <c r="AD206" s="560">
        <v>1173052.5680203754</v>
      </c>
      <c r="AE206" s="560">
        <v>1020049.5431608787</v>
      </c>
      <c r="AF206" s="560">
        <v>892547.31558991072</v>
      </c>
      <c r="AG206" s="560">
        <v>1045438.3190012712</v>
      </c>
      <c r="AH206" s="560">
        <v>1045438.5004771601</v>
      </c>
      <c r="AI206" s="560">
        <v>1019942.8576487324</v>
      </c>
      <c r="AJ206" s="560">
        <v>1045440.3719643491</v>
      </c>
      <c r="AK206" s="560">
        <v>1070940.1203369242</v>
      </c>
      <c r="AL206" s="560">
        <v>1886933.8205607897</v>
      </c>
      <c r="AM206" s="560">
        <v>1810437.3395181876</v>
      </c>
      <c r="AN206" s="560">
        <v>2141926.7472993433</v>
      </c>
      <c r="AO206" s="560">
        <v>2243924.1652407767</v>
      </c>
      <c r="AP206" s="560">
        <v>2345921.6508445996</v>
      </c>
    </row>
    <row r="207" spans="3:42" ht="13.9" customHeight="1">
      <c r="C207" s="781"/>
      <c r="D207" s="802"/>
      <c r="E207" s="802"/>
      <c r="F207" s="786" t="s">
        <v>622</v>
      </c>
      <c r="G207" s="803"/>
      <c r="H207" s="791"/>
      <c r="I207" s="791"/>
      <c r="J207" s="791"/>
      <c r="K207" s="791"/>
      <c r="L207" s="791"/>
      <c r="M207" s="755"/>
      <c r="N207" s="755"/>
      <c r="O207" s="755"/>
      <c r="P207" s="755"/>
      <c r="Q207" s="560">
        <v>0</v>
      </c>
      <c r="R207" s="560">
        <v>0</v>
      </c>
      <c r="S207" s="560">
        <v>0</v>
      </c>
      <c r="T207" s="560">
        <v>0</v>
      </c>
      <c r="U207" s="560">
        <v>0</v>
      </c>
      <c r="V207" s="560">
        <v>0</v>
      </c>
      <c r="W207" s="560">
        <v>0</v>
      </c>
      <c r="X207" s="560">
        <v>0</v>
      </c>
      <c r="Y207" s="560">
        <v>2026660.4022949403</v>
      </c>
      <c r="Z207" s="560">
        <v>3924799.0882302346</v>
      </c>
      <c r="AA207" s="560">
        <v>3019323.89</v>
      </c>
      <c r="AB207" s="560">
        <v>3266122.07358108</v>
      </c>
      <c r="AC207" s="560">
        <v>3856251.3765068231</v>
      </c>
      <c r="AD207" s="560">
        <v>4003679.4169391077</v>
      </c>
      <c r="AE207" s="560">
        <v>4539220.4670659099</v>
      </c>
      <c r="AF207" s="560">
        <v>5074769.0229254924</v>
      </c>
      <c r="AG207" s="560">
        <v>5507675.0464457208</v>
      </c>
      <c r="AH207" s="560">
        <v>5737162.5026185615</v>
      </c>
      <c r="AI207" s="560">
        <v>6094158.5744511755</v>
      </c>
      <c r="AJ207" s="560">
        <v>6451132.0513897641</v>
      </c>
      <c r="AK207" s="560">
        <v>6527635.0191964898</v>
      </c>
      <c r="AL207" s="560">
        <v>9077681.623238394</v>
      </c>
      <c r="AM207" s="560">
        <v>11627597.560849205</v>
      </c>
      <c r="AN207" s="560">
        <v>12163084.029306984</v>
      </c>
      <c r="AO207" s="560">
        <v>9613175.1169974171</v>
      </c>
      <c r="AP207" s="560">
        <v>7904735.9974111505</v>
      </c>
    </row>
    <row r="208" spans="3:42" ht="13.9" customHeight="1">
      <c r="C208" s="781"/>
      <c r="D208" s="802"/>
      <c r="E208" s="802"/>
      <c r="F208" s="789" t="s">
        <v>38</v>
      </c>
      <c r="G208" s="804"/>
      <c r="H208" s="791"/>
      <c r="I208" s="791"/>
      <c r="J208" s="791"/>
      <c r="K208" s="791"/>
      <c r="L208" s="791"/>
      <c r="M208" s="755"/>
      <c r="N208" s="755"/>
      <c r="O208" s="755"/>
      <c r="P208" s="755"/>
      <c r="Q208" s="755">
        <v>0</v>
      </c>
      <c r="R208" s="755">
        <v>0</v>
      </c>
      <c r="S208" s="755">
        <v>0</v>
      </c>
      <c r="T208" s="755">
        <v>0</v>
      </c>
      <c r="U208" s="755">
        <v>0</v>
      </c>
      <c r="V208" s="755">
        <v>0</v>
      </c>
      <c r="W208" s="755">
        <v>0</v>
      </c>
      <c r="X208" s="755">
        <v>0</v>
      </c>
      <c r="Y208" s="755">
        <v>4857551.1229608888</v>
      </c>
      <c r="Z208" s="755">
        <v>10848047.169332014</v>
      </c>
      <c r="AA208" s="755">
        <v>10654969.43</v>
      </c>
      <c r="AB208" s="755">
        <v>10862330.229561318</v>
      </c>
      <c r="AC208" s="755">
        <v>12097007.742740583</v>
      </c>
      <c r="AD208" s="755">
        <v>12189546.250298684</v>
      </c>
      <c r="AE208" s="755">
        <v>13082135.391038269</v>
      </c>
      <c r="AF208" s="755">
        <v>14025743.530698597</v>
      </c>
      <c r="AG208" s="755">
        <v>15018613.899798747</v>
      </c>
      <c r="AH208" s="755">
        <v>15834568.507227227</v>
      </c>
      <c r="AI208" s="755">
        <v>16727062.86543921</v>
      </c>
      <c r="AJ208" s="755">
        <v>17644993.5951056</v>
      </c>
      <c r="AK208" s="755">
        <v>17899999.154202871</v>
      </c>
      <c r="AL208" s="755">
        <v>25754096.740086451</v>
      </c>
      <c r="AM208" s="755">
        <v>31032425.946389213</v>
      </c>
      <c r="AN208" s="755">
        <v>34678814.003894128</v>
      </c>
      <c r="AO208" s="755">
        <v>29349508.1158197</v>
      </c>
      <c r="AP208" s="755">
        <v>25397151.785230663</v>
      </c>
    </row>
    <row r="209" spans="1:122" ht="13.9" customHeight="1">
      <c r="C209" s="781"/>
      <c r="D209" s="802"/>
      <c r="E209" s="802"/>
      <c r="F209" s="786" t="s">
        <v>813</v>
      </c>
      <c r="G209" s="803"/>
      <c r="H209" s="791"/>
      <c r="I209" s="791"/>
      <c r="J209" s="791"/>
      <c r="K209" s="791"/>
      <c r="L209" s="791"/>
      <c r="M209" s="755"/>
      <c r="N209" s="755"/>
      <c r="O209" s="755"/>
      <c r="P209" s="755"/>
      <c r="Q209" s="560">
        <v>0</v>
      </c>
      <c r="R209" s="560">
        <v>0</v>
      </c>
      <c r="S209" s="560">
        <v>0</v>
      </c>
      <c r="T209" s="560">
        <v>0</v>
      </c>
      <c r="U209" s="560">
        <v>0</v>
      </c>
      <c r="V209" s="560">
        <v>0</v>
      </c>
      <c r="W209" s="560">
        <v>0</v>
      </c>
      <c r="X209" s="560">
        <v>0</v>
      </c>
      <c r="Y209" s="560">
        <v>0</v>
      </c>
      <c r="Z209" s="560">
        <v>0</v>
      </c>
      <c r="AA209" s="560">
        <v>0</v>
      </c>
      <c r="AB209" s="560">
        <v>0</v>
      </c>
      <c r="AC209" s="560">
        <v>0</v>
      </c>
      <c r="AD209" s="560">
        <v>0</v>
      </c>
      <c r="AE209" s="560">
        <v>0</v>
      </c>
      <c r="AF209" s="560">
        <v>0</v>
      </c>
      <c r="AG209" s="560">
        <v>0</v>
      </c>
      <c r="AH209" s="560">
        <v>0</v>
      </c>
      <c r="AI209" s="560">
        <v>0</v>
      </c>
      <c r="AJ209" s="560">
        <v>0</v>
      </c>
      <c r="AK209" s="560">
        <v>0</v>
      </c>
      <c r="AL209" s="560">
        <v>0</v>
      </c>
      <c r="AM209" s="560">
        <v>0</v>
      </c>
      <c r="AN209" s="560">
        <v>0</v>
      </c>
      <c r="AO209" s="560">
        <v>0</v>
      </c>
      <c r="AP209" s="560">
        <v>0</v>
      </c>
    </row>
    <row r="210" spans="1:122" ht="13.9" customHeight="1">
      <c r="C210" s="781"/>
      <c r="D210" s="802"/>
      <c r="E210" s="802"/>
      <c r="F210" s="786" t="s">
        <v>814</v>
      </c>
      <c r="G210" s="803"/>
      <c r="H210" s="791"/>
      <c r="I210" s="791"/>
      <c r="J210" s="791"/>
      <c r="K210" s="791"/>
      <c r="L210" s="791"/>
      <c r="M210" s="755"/>
      <c r="N210" s="755"/>
      <c r="O210" s="755"/>
      <c r="P210" s="755"/>
      <c r="Q210" s="560">
        <v>0</v>
      </c>
      <c r="R210" s="560">
        <v>0</v>
      </c>
      <c r="S210" s="560">
        <v>0</v>
      </c>
      <c r="T210" s="560">
        <v>0</v>
      </c>
      <c r="U210" s="560">
        <v>0</v>
      </c>
      <c r="V210" s="560">
        <v>0</v>
      </c>
      <c r="W210" s="560">
        <v>0</v>
      </c>
      <c r="X210" s="560">
        <v>0</v>
      </c>
      <c r="Y210" s="560">
        <v>0</v>
      </c>
      <c r="Z210" s="560">
        <v>0</v>
      </c>
      <c r="AA210" s="560">
        <v>0</v>
      </c>
      <c r="AB210" s="560">
        <v>0</v>
      </c>
      <c r="AC210" s="560">
        <v>0</v>
      </c>
      <c r="AD210" s="560">
        <v>0</v>
      </c>
      <c r="AE210" s="560">
        <v>0</v>
      </c>
      <c r="AF210" s="560">
        <v>0</v>
      </c>
      <c r="AG210" s="560">
        <v>0</v>
      </c>
      <c r="AH210" s="560">
        <v>0</v>
      </c>
      <c r="AI210" s="560">
        <v>0</v>
      </c>
      <c r="AJ210" s="560">
        <v>0</v>
      </c>
      <c r="AK210" s="560">
        <v>0</v>
      </c>
      <c r="AL210" s="560">
        <v>0</v>
      </c>
      <c r="AM210" s="560">
        <v>0</v>
      </c>
      <c r="AN210" s="560">
        <v>0</v>
      </c>
      <c r="AO210" s="560">
        <v>0</v>
      </c>
      <c r="AP210" s="560">
        <v>0</v>
      </c>
    </row>
    <row r="211" spans="1:122" ht="13.9" customHeight="1">
      <c r="C211" s="781"/>
      <c r="D211" s="802"/>
      <c r="E211" s="789" t="s">
        <v>926</v>
      </c>
      <c r="F211" s="797"/>
      <c r="G211" s="797"/>
      <c r="H211" s="791"/>
      <c r="I211" s="791"/>
      <c r="J211" s="791"/>
      <c r="K211" s="791"/>
      <c r="L211" s="791"/>
      <c r="M211" s="755"/>
      <c r="N211" s="755"/>
      <c r="O211" s="755"/>
      <c r="P211" s="755"/>
      <c r="Q211" s="755"/>
      <c r="R211" s="755"/>
      <c r="S211" s="755"/>
      <c r="T211" s="755"/>
      <c r="U211" s="755"/>
      <c r="V211" s="755"/>
      <c r="W211" s="755"/>
      <c r="X211" s="755"/>
      <c r="Y211" s="755"/>
      <c r="Z211" s="755"/>
      <c r="AA211" s="755"/>
      <c r="AB211" s="755"/>
      <c r="AC211" s="755"/>
      <c r="AD211" s="755"/>
      <c r="AE211" s="755"/>
      <c r="AF211" s="755"/>
      <c r="AG211" s="755"/>
      <c r="AH211" s="755"/>
      <c r="AI211" s="755"/>
      <c r="AJ211" s="755"/>
      <c r="AK211" s="755"/>
      <c r="AL211" s="755"/>
      <c r="AM211" s="755"/>
      <c r="AN211" s="755"/>
      <c r="AO211" s="755"/>
      <c r="AP211" s="755"/>
    </row>
    <row r="212" spans="1:122" ht="13.9" customHeight="1">
      <c r="C212" s="781"/>
      <c r="D212" s="802"/>
      <c r="E212" s="802"/>
      <c r="F212" s="786" t="s">
        <v>618</v>
      </c>
      <c r="G212" s="803"/>
      <c r="H212" s="791"/>
      <c r="I212" s="791"/>
      <c r="J212" s="791"/>
      <c r="K212" s="791"/>
      <c r="L212" s="791"/>
      <c r="M212" s="755"/>
      <c r="N212" s="755"/>
      <c r="O212" s="755"/>
      <c r="P212" s="755"/>
      <c r="Q212" s="560">
        <v>2825000</v>
      </c>
      <c r="R212" s="560">
        <v>3745000</v>
      </c>
      <c r="S212" s="560">
        <v>5700137.0000000009</v>
      </c>
      <c r="T212" s="560">
        <v>7385614.9000000013</v>
      </c>
      <c r="U212" s="560">
        <v>11538654.100000001</v>
      </c>
      <c r="V212" s="560">
        <v>15764234</v>
      </c>
      <c r="W212" s="560">
        <v>23006529</v>
      </c>
      <c r="X212" s="560">
        <v>25056624</v>
      </c>
      <c r="Y212" s="560">
        <v>23268020.175997693</v>
      </c>
      <c r="Z212" s="560">
        <v>18012687.278421629</v>
      </c>
      <c r="AA212" s="560">
        <v>17599999.999999996</v>
      </c>
      <c r="AB212" s="560">
        <v>17271827.958925493</v>
      </c>
      <c r="AC212" s="560">
        <v>19058561.731862873</v>
      </c>
      <c r="AD212" s="560">
        <v>21504815.068518177</v>
      </c>
      <c r="AE212" s="560">
        <v>28900861.437018257</v>
      </c>
      <c r="AF212" s="560">
        <v>37961443.311078832</v>
      </c>
      <c r="AG212" s="560">
        <v>45791094.392014213</v>
      </c>
      <c r="AH212" s="560">
        <v>51163801.794303924</v>
      </c>
      <c r="AI212" s="560">
        <v>54160648.873894952</v>
      </c>
      <c r="AJ212" s="560">
        <v>57596714.897318467</v>
      </c>
      <c r="AK212" s="560">
        <v>59996645.397026516</v>
      </c>
      <c r="AL212" s="560">
        <v>79997194.300404504</v>
      </c>
      <c r="AM212" s="560">
        <v>99996539.050990686</v>
      </c>
      <c r="AN212" s="560">
        <v>119995896.20724614</v>
      </c>
      <c r="AO212" s="560">
        <v>99996620.554401815</v>
      </c>
      <c r="AP212" s="560">
        <v>79997328.247045159</v>
      </c>
    </row>
    <row r="213" spans="1:122" ht="13.9" customHeight="1">
      <c r="C213" s="781"/>
      <c r="D213" s="802"/>
      <c r="E213" s="802"/>
      <c r="F213" s="786" t="s">
        <v>620</v>
      </c>
      <c r="G213" s="803"/>
      <c r="H213" s="791"/>
      <c r="I213" s="791"/>
      <c r="J213" s="791"/>
      <c r="K213" s="791"/>
      <c r="L213" s="791"/>
      <c r="M213" s="755"/>
      <c r="N213" s="755"/>
      <c r="O213" s="755"/>
      <c r="P213" s="755"/>
      <c r="Q213" s="560">
        <v>975000</v>
      </c>
      <c r="R213" s="560">
        <v>1575000</v>
      </c>
      <c r="S213" s="560">
        <v>2370354.0000000005</v>
      </c>
      <c r="T213" s="560">
        <v>3071245.8000000003</v>
      </c>
      <c r="U213" s="560">
        <v>4798252.2</v>
      </c>
      <c r="V213" s="560">
        <v>6508170</v>
      </c>
      <c r="W213" s="560">
        <v>8920899</v>
      </c>
      <c r="X213" s="560">
        <v>8926422.2999999989</v>
      </c>
      <c r="Y213" s="560">
        <v>7802449.879376472</v>
      </c>
      <c r="Z213" s="560">
        <v>6440290.4235697445</v>
      </c>
      <c r="AA213" s="560">
        <v>8299999.9999999991</v>
      </c>
      <c r="AB213" s="560">
        <v>7956684.7900668001</v>
      </c>
      <c r="AC213" s="560">
        <v>8493489.4674606286</v>
      </c>
      <c r="AD213" s="560">
        <v>9785259.7666273173</v>
      </c>
      <c r="AE213" s="560">
        <v>13515825.746665254</v>
      </c>
      <c r="AF213" s="560">
        <v>17318815.151137345</v>
      </c>
      <c r="AG213" s="560">
        <v>20021214.431140415</v>
      </c>
      <c r="AH213" s="560">
        <v>21199344.169751428</v>
      </c>
      <c r="AI213" s="560">
        <v>21744795.830411356</v>
      </c>
      <c r="AJ213" s="560">
        <v>21998745.273281358</v>
      </c>
      <c r="AK213" s="560">
        <v>20798837.070969194</v>
      </c>
      <c r="AL213" s="560">
        <v>35998737.435182028</v>
      </c>
      <c r="AM213" s="560">
        <v>37998684.839376464</v>
      </c>
      <c r="AN213" s="560">
        <v>39798638.908736639</v>
      </c>
      <c r="AO213" s="560">
        <v>37198742.846237473</v>
      </c>
      <c r="AP213" s="560">
        <v>38798704.199816898</v>
      </c>
    </row>
    <row r="214" spans="1:122" ht="13.9" customHeight="1">
      <c r="C214" s="781"/>
      <c r="D214" s="802"/>
      <c r="E214" s="802"/>
      <c r="F214" s="786" t="s">
        <v>815</v>
      </c>
      <c r="G214" s="803"/>
      <c r="H214" s="791"/>
      <c r="I214" s="791"/>
      <c r="J214" s="791"/>
      <c r="K214" s="791"/>
      <c r="L214" s="791"/>
      <c r="M214" s="755"/>
      <c r="N214" s="755"/>
      <c r="O214" s="755"/>
      <c r="P214" s="755"/>
      <c r="Q214" s="560">
        <v>625000</v>
      </c>
      <c r="R214" s="560">
        <v>875000</v>
      </c>
      <c r="S214" s="560">
        <v>1410925.0000000002</v>
      </c>
      <c r="T214" s="560">
        <v>1828122.5000000002</v>
      </c>
      <c r="U214" s="560">
        <v>2856102.5</v>
      </c>
      <c r="V214" s="560">
        <v>5929666</v>
      </c>
      <c r="W214" s="560">
        <v>6416787</v>
      </c>
      <c r="X214" s="560">
        <v>6733967.7000000002</v>
      </c>
      <c r="Y214" s="560">
        <v>5712507.9474006314</v>
      </c>
      <c r="Z214" s="560">
        <v>4125811.0525993677</v>
      </c>
      <c r="AA214" s="560">
        <v>4699999.9999999991</v>
      </c>
      <c r="AB214" s="560">
        <v>4560538.8430870688</v>
      </c>
      <c r="AC214" s="560">
        <v>4764640.4329657182</v>
      </c>
      <c r="AD214" s="560">
        <v>5233976.1542425193</v>
      </c>
      <c r="AE214" s="560">
        <v>5751415.2113469169</v>
      </c>
      <c r="AF214" s="560">
        <v>6122813.4372707792</v>
      </c>
      <c r="AG214" s="560">
        <v>8127423.6799678905</v>
      </c>
      <c r="AH214" s="560">
        <v>8357433.759228928</v>
      </c>
      <c r="AI214" s="560">
        <v>8053628.0853375401</v>
      </c>
      <c r="AJ214" s="560">
        <v>8199532.3291321434</v>
      </c>
      <c r="AK214" s="560">
        <v>8399530.3555837125</v>
      </c>
      <c r="AL214" s="560">
        <v>14799480.945574833</v>
      </c>
      <c r="AM214" s="560">
        <v>14199508.545240678</v>
      </c>
      <c r="AN214" s="560">
        <v>16799425.469014458</v>
      </c>
      <c r="AO214" s="560">
        <v>17599405.217574719</v>
      </c>
      <c r="AP214" s="560">
        <v>18399385.496820386</v>
      </c>
    </row>
    <row r="215" spans="1:122" ht="13.9" customHeight="1">
      <c r="C215" s="781"/>
      <c r="D215" s="802"/>
      <c r="E215" s="802"/>
      <c r="F215" s="786" t="s">
        <v>622</v>
      </c>
      <c r="G215" s="803"/>
      <c r="H215" s="791"/>
      <c r="I215" s="791"/>
      <c r="J215" s="791"/>
      <c r="K215" s="791"/>
      <c r="L215" s="791"/>
      <c r="M215" s="20"/>
      <c r="N215" s="755"/>
      <c r="O215" s="755"/>
      <c r="P215" s="755"/>
      <c r="Q215" s="560">
        <v>2025000</v>
      </c>
      <c r="R215" s="560">
        <v>2835000</v>
      </c>
      <c r="S215" s="560">
        <v>5079330.0000000009</v>
      </c>
      <c r="T215" s="560">
        <v>8043739.0000000009</v>
      </c>
      <c r="U215" s="560">
        <v>12566851</v>
      </c>
      <c r="V215" s="560">
        <v>17210494</v>
      </c>
      <c r="W215" s="560">
        <v>19876389</v>
      </c>
      <c r="X215" s="560">
        <v>21298130.399999999</v>
      </c>
      <c r="Y215" s="560">
        <v>26333268.342895593</v>
      </c>
      <c r="Z215" s="560">
        <v>16201355.596792638</v>
      </c>
      <c r="AA215" s="560">
        <v>12099999.999999998</v>
      </c>
      <c r="AB215" s="560">
        <v>12808321.857180703</v>
      </c>
      <c r="AC215" s="560">
        <v>15122554.417673802</v>
      </c>
      <c r="AD215" s="560">
        <v>17863788.178610336</v>
      </c>
      <c r="AE215" s="560">
        <v>25593797.690493777</v>
      </c>
      <c r="AF215" s="560">
        <v>34812567.829053856</v>
      </c>
      <c r="AG215" s="560">
        <v>42817646.704221085</v>
      </c>
      <c r="AH215" s="560">
        <v>45863965.751866072</v>
      </c>
      <c r="AI215" s="560">
        <v>48120427.809891798</v>
      </c>
      <c r="AJ215" s="560">
        <v>50597114.128547125</v>
      </c>
      <c r="AK215" s="560">
        <v>51197137.40546263</v>
      </c>
      <c r="AL215" s="560">
        <v>71197502.927360013</v>
      </c>
      <c r="AM215" s="560">
        <v>91196843.614503503</v>
      </c>
      <c r="AN215" s="560">
        <v>95396737.484760687</v>
      </c>
      <c r="AO215" s="560">
        <v>75397451.898018971</v>
      </c>
      <c r="AP215" s="560">
        <v>61997929.391459994</v>
      </c>
    </row>
    <row r="216" spans="1:122" ht="13.9" customHeight="1">
      <c r="C216" s="781"/>
      <c r="D216" s="802"/>
      <c r="E216" s="802"/>
      <c r="F216" s="789" t="s">
        <v>38</v>
      </c>
      <c r="G216" s="804"/>
      <c r="H216" s="791"/>
      <c r="I216" s="791"/>
      <c r="J216" s="791"/>
      <c r="K216" s="791"/>
      <c r="L216" s="791"/>
      <c r="M216" s="755"/>
      <c r="N216" s="755"/>
      <c r="O216" s="755"/>
      <c r="P216" s="755"/>
      <c r="Q216" s="755">
        <v>6450000</v>
      </c>
      <c r="R216" s="755">
        <v>9030000</v>
      </c>
      <c r="S216" s="755">
        <v>14560746.000000004</v>
      </c>
      <c r="T216" s="755">
        <v>20328722.200000003</v>
      </c>
      <c r="U216" s="755">
        <v>31759859.800000001</v>
      </c>
      <c r="V216" s="755">
        <v>45412564</v>
      </c>
      <c r="W216" s="755">
        <v>58220604</v>
      </c>
      <c r="X216" s="755">
        <v>62015144.399999999</v>
      </c>
      <c r="Y216" s="755">
        <v>63116246.345670387</v>
      </c>
      <c r="Z216" s="755">
        <v>44780144.351383373</v>
      </c>
      <c r="AA216" s="755">
        <v>42699999.999999993</v>
      </c>
      <c r="AB216" s="755">
        <v>42597373.449260071</v>
      </c>
      <c r="AC216" s="755">
        <v>47439246.04996302</v>
      </c>
      <c r="AD216" s="755">
        <v>54387839.167998359</v>
      </c>
      <c r="AE216" s="755">
        <v>73761900.085524201</v>
      </c>
      <c r="AF216" s="755">
        <v>96215639.728540808</v>
      </c>
      <c r="AG216" s="755">
        <v>116757379.20734361</v>
      </c>
      <c r="AH216" s="755">
        <v>126584545.47515036</v>
      </c>
      <c r="AI216" s="755">
        <v>132079500.59953564</v>
      </c>
      <c r="AJ216" s="755">
        <v>138392106.62827909</v>
      </c>
      <c r="AK216" s="755">
        <v>140392150.22904205</v>
      </c>
      <c r="AL216" s="755">
        <v>201992915.60852137</v>
      </c>
      <c r="AM216" s="755">
        <v>243391576.05011132</v>
      </c>
      <c r="AN216" s="755">
        <v>271990698.06975794</v>
      </c>
      <c r="AO216" s="755">
        <v>230192220.51623297</v>
      </c>
      <c r="AP216" s="755">
        <v>199193347.33514243</v>
      </c>
    </row>
    <row r="217" spans="1:122" ht="13.9" customHeight="1">
      <c r="C217" s="781"/>
      <c r="D217" s="802"/>
      <c r="E217" s="802"/>
      <c r="F217" s="786" t="s">
        <v>813</v>
      </c>
      <c r="G217" s="803"/>
      <c r="H217" s="791"/>
      <c r="I217" s="791"/>
      <c r="J217" s="791"/>
      <c r="K217" s="791"/>
      <c r="L217" s="791"/>
      <c r="M217" s="755"/>
      <c r="N217" s="755"/>
      <c r="O217" s="755"/>
      <c r="P217" s="755"/>
      <c r="Q217" s="560">
        <v>0</v>
      </c>
      <c r="R217" s="560">
        <v>0</v>
      </c>
      <c r="S217" s="560">
        <v>0</v>
      </c>
      <c r="T217" s="560">
        <v>0</v>
      </c>
      <c r="U217" s="560">
        <v>0</v>
      </c>
      <c r="V217" s="560">
        <v>0</v>
      </c>
      <c r="W217" s="560">
        <v>0</v>
      </c>
      <c r="X217" s="560">
        <v>0</v>
      </c>
      <c r="Y217" s="560">
        <v>0</v>
      </c>
      <c r="Z217" s="560">
        <v>0</v>
      </c>
      <c r="AA217" s="560">
        <v>0</v>
      </c>
      <c r="AB217" s="560">
        <v>0</v>
      </c>
      <c r="AC217" s="560">
        <v>0</v>
      </c>
      <c r="AD217" s="560">
        <v>0</v>
      </c>
      <c r="AE217" s="560">
        <v>0</v>
      </c>
      <c r="AF217" s="560">
        <v>0</v>
      </c>
      <c r="AG217" s="560">
        <v>0</v>
      </c>
      <c r="AH217" s="560">
        <v>0</v>
      </c>
      <c r="AI217" s="560">
        <v>0</v>
      </c>
      <c r="AJ217" s="560">
        <v>0</v>
      </c>
      <c r="AK217" s="560">
        <v>0</v>
      </c>
      <c r="AL217" s="560">
        <v>0</v>
      </c>
      <c r="AM217" s="560">
        <v>0</v>
      </c>
      <c r="AN217" s="560">
        <v>0</v>
      </c>
      <c r="AO217" s="560">
        <v>0</v>
      </c>
      <c r="AP217" s="560">
        <v>0</v>
      </c>
    </row>
    <row r="218" spans="1:122" ht="13.9" customHeight="1">
      <c r="C218" s="781"/>
      <c r="D218" s="802"/>
      <c r="E218" s="802"/>
      <c r="F218" s="786" t="s">
        <v>814</v>
      </c>
      <c r="G218" s="803"/>
      <c r="H218" s="791"/>
      <c r="I218" s="791"/>
      <c r="J218" s="791"/>
      <c r="K218" s="791"/>
      <c r="L218" s="791"/>
      <c r="M218" s="755"/>
      <c r="N218" s="755"/>
      <c r="O218" s="755"/>
      <c r="P218" s="755"/>
      <c r="Q218" s="560">
        <v>0</v>
      </c>
      <c r="R218" s="560">
        <v>0</v>
      </c>
      <c r="S218" s="560">
        <v>0</v>
      </c>
      <c r="T218" s="560">
        <v>0</v>
      </c>
      <c r="U218" s="560">
        <v>0</v>
      </c>
      <c r="V218" s="560">
        <v>0</v>
      </c>
      <c r="W218" s="560">
        <v>0</v>
      </c>
      <c r="X218" s="560">
        <v>0</v>
      </c>
      <c r="Y218" s="560">
        <v>0</v>
      </c>
      <c r="Z218" s="560">
        <v>0</v>
      </c>
      <c r="AA218" s="560">
        <v>0</v>
      </c>
      <c r="AB218" s="560">
        <v>0</v>
      </c>
      <c r="AC218" s="560">
        <v>0</v>
      </c>
      <c r="AD218" s="560">
        <v>0</v>
      </c>
      <c r="AE218" s="560">
        <v>0</v>
      </c>
      <c r="AF218" s="560">
        <v>0</v>
      </c>
      <c r="AG218" s="560">
        <v>0</v>
      </c>
      <c r="AH218" s="560">
        <v>0</v>
      </c>
      <c r="AI218" s="560">
        <v>0</v>
      </c>
      <c r="AJ218" s="560">
        <v>0</v>
      </c>
      <c r="AK218" s="560">
        <v>0</v>
      </c>
      <c r="AL218" s="560">
        <v>0</v>
      </c>
      <c r="AM218" s="560">
        <v>0</v>
      </c>
      <c r="AN218" s="560">
        <v>0</v>
      </c>
      <c r="AO218" s="560">
        <v>0</v>
      </c>
      <c r="AP218" s="560">
        <v>0</v>
      </c>
    </row>
    <row r="219" spans="1:122" ht="13.9" customHeight="1">
      <c r="C219" s="781"/>
      <c r="D219" s="789" t="s">
        <v>663</v>
      </c>
      <c r="E219" s="789"/>
      <c r="F219" s="789"/>
      <c r="G219" s="789"/>
      <c r="H219" s="791"/>
      <c r="I219" s="791"/>
      <c r="J219" s="791"/>
      <c r="K219" s="791"/>
      <c r="L219" s="791"/>
      <c r="M219" s="755"/>
      <c r="N219" s="755"/>
      <c r="O219" s="755"/>
      <c r="P219" s="755"/>
      <c r="Q219" s="755"/>
      <c r="R219" s="755"/>
      <c r="S219" s="755"/>
      <c r="T219" s="755"/>
      <c r="U219" s="755"/>
      <c r="V219" s="755"/>
      <c r="W219" s="755"/>
      <c r="X219" s="755"/>
      <c r="Y219" s="755"/>
      <c r="Z219" s="755"/>
      <c r="AA219" s="755"/>
      <c r="AB219" s="755"/>
      <c r="AC219" s="755"/>
      <c r="AD219" s="755"/>
      <c r="AE219" s="755"/>
      <c r="AF219" s="755"/>
      <c r="AG219" s="755"/>
      <c r="AH219" s="755"/>
      <c r="AI219" s="755"/>
      <c r="AJ219" s="755"/>
      <c r="AK219" s="755"/>
      <c r="AL219" s="755"/>
      <c r="AM219" s="755"/>
      <c r="AN219" s="755"/>
      <c r="AO219" s="755"/>
      <c r="AP219" s="755"/>
    </row>
    <row r="220" spans="1:122" ht="13.9" customHeight="1">
      <c r="C220" s="781"/>
      <c r="D220" s="802"/>
      <c r="E220" s="786" t="s">
        <v>80</v>
      </c>
      <c r="F220" s="787"/>
      <c r="G220" s="797"/>
      <c r="H220" s="791"/>
      <c r="I220" s="791"/>
      <c r="J220" s="791"/>
      <c r="K220" s="791"/>
      <c r="L220" s="791"/>
      <c r="M220" s="755"/>
      <c r="N220" s="755"/>
      <c r="O220" s="755"/>
      <c r="P220" s="755"/>
      <c r="Q220" s="560">
        <v>31817200</v>
      </c>
      <c r="R220" s="560">
        <v>32742000</v>
      </c>
      <c r="S220" s="560">
        <v>32394519.999999996</v>
      </c>
      <c r="T220" s="560">
        <v>32959600</v>
      </c>
      <c r="U220" s="560">
        <v>32414240</v>
      </c>
      <c r="V220" s="560">
        <v>34472160</v>
      </c>
      <c r="W220" s="560">
        <v>34268400</v>
      </c>
      <c r="X220" s="560">
        <v>35220300</v>
      </c>
      <c r="Y220" s="560">
        <v>25614720</v>
      </c>
      <c r="Z220" s="560">
        <v>31264440.000000004</v>
      </c>
      <c r="AA220" s="560">
        <v>38976299.999999993</v>
      </c>
      <c r="AB220" s="560">
        <v>38582599.999999993</v>
      </c>
      <c r="AC220" s="560">
        <v>38976299.999999993</v>
      </c>
      <c r="AD220" s="560">
        <v>40157399.999999993</v>
      </c>
      <c r="AE220" s="560">
        <v>43700699.999999993</v>
      </c>
      <c r="AF220" s="560">
        <v>44488099.999999993</v>
      </c>
      <c r="AG220" s="560">
        <v>44488099.999999993</v>
      </c>
      <c r="AH220" s="560">
        <v>45669199.999999993</v>
      </c>
      <c r="AI220" s="560">
        <v>46456599.999999993</v>
      </c>
      <c r="AJ220" s="560">
        <v>47243999.999999993</v>
      </c>
      <c r="AK220" s="560">
        <v>45669199.999999993</v>
      </c>
      <c r="AL220" s="560">
        <v>83858099.999999985</v>
      </c>
      <c r="AM220" s="560">
        <v>88976199.999999985</v>
      </c>
      <c r="AN220" s="560">
        <v>93306899.999999985</v>
      </c>
      <c r="AO220" s="560">
        <v>91338399.999999985</v>
      </c>
      <c r="AP220" s="560">
        <v>104724199.99999997</v>
      </c>
    </row>
    <row r="221" spans="1:122" ht="13.9" customHeight="1">
      <c r="C221" s="781"/>
      <c r="D221" s="802"/>
      <c r="E221" s="786" t="s">
        <v>455</v>
      </c>
      <c r="F221" s="786"/>
      <c r="G221" s="789"/>
      <c r="H221" s="791"/>
      <c r="I221" s="791"/>
      <c r="J221" s="791"/>
      <c r="K221" s="791"/>
      <c r="L221" s="791"/>
      <c r="M221" s="755"/>
      <c r="N221" s="755"/>
      <c r="O221" s="755"/>
      <c r="P221" s="755"/>
      <c r="Q221" s="560">
        <v>80000000</v>
      </c>
      <c r="R221" s="560">
        <v>80000000</v>
      </c>
      <c r="S221" s="560">
        <v>80000000</v>
      </c>
      <c r="T221" s="560">
        <v>82000000</v>
      </c>
      <c r="U221" s="560">
        <v>92000000</v>
      </c>
      <c r="V221" s="560">
        <v>114000000</v>
      </c>
      <c r="W221" s="560">
        <v>125000000</v>
      </c>
      <c r="X221" s="560">
        <v>146000000</v>
      </c>
      <c r="Y221" s="560">
        <v>142000000</v>
      </c>
      <c r="Z221" s="560">
        <v>166000000</v>
      </c>
      <c r="AA221" s="560">
        <v>151000000</v>
      </c>
      <c r="AB221" s="560">
        <v>147000000</v>
      </c>
      <c r="AC221" s="560">
        <v>146000000</v>
      </c>
      <c r="AD221" s="560">
        <v>147000000</v>
      </c>
      <c r="AE221" s="560">
        <v>156000000</v>
      </c>
      <c r="AF221" s="560">
        <v>169000000</v>
      </c>
      <c r="AG221" s="560">
        <v>186000000</v>
      </c>
      <c r="AH221" s="560">
        <v>209000000</v>
      </c>
      <c r="AI221" s="560">
        <v>232000000</v>
      </c>
      <c r="AJ221" s="560">
        <v>255000000</v>
      </c>
      <c r="AK221" s="560">
        <v>270000000</v>
      </c>
      <c r="AL221" s="560">
        <v>320000000</v>
      </c>
      <c r="AM221" s="560">
        <v>370000000</v>
      </c>
      <c r="AN221" s="560">
        <v>420000000</v>
      </c>
      <c r="AO221" s="560">
        <v>470000000</v>
      </c>
      <c r="AP221" s="560">
        <v>520000000</v>
      </c>
    </row>
    <row r="222" spans="1:122" ht="13.9" customHeight="1">
      <c r="C222" s="781"/>
      <c r="D222" s="802"/>
      <c r="E222" s="789" t="s">
        <v>38</v>
      </c>
      <c r="F222" s="786"/>
      <c r="G222" s="789"/>
      <c r="H222" s="791"/>
      <c r="I222" s="791"/>
      <c r="J222" s="791"/>
      <c r="K222" s="791"/>
      <c r="L222" s="791"/>
      <c r="M222" s="755"/>
      <c r="N222" s="755"/>
      <c r="O222" s="755"/>
      <c r="P222" s="755"/>
      <c r="Q222" s="755">
        <v>111817200</v>
      </c>
      <c r="R222" s="755">
        <v>112742000</v>
      </c>
      <c r="S222" s="755">
        <v>112394520</v>
      </c>
      <c r="T222" s="755">
        <v>114959600</v>
      </c>
      <c r="U222" s="755">
        <v>124414240</v>
      </c>
      <c r="V222" s="755">
        <v>148472160</v>
      </c>
      <c r="W222" s="755">
        <v>159268400</v>
      </c>
      <c r="X222" s="755">
        <v>181220300</v>
      </c>
      <c r="Y222" s="755">
        <v>167614720</v>
      </c>
      <c r="Z222" s="755">
        <v>197264440</v>
      </c>
      <c r="AA222" s="755">
        <v>189976300</v>
      </c>
      <c r="AB222" s="755">
        <v>185582600</v>
      </c>
      <c r="AC222" s="755">
        <v>184976300</v>
      </c>
      <c r="AD222" s="755">
        <v>187157400</v>
      </c>
      <c r="AE222" s="755">
        <v>199700700</v>
      </c>
      <c r="AF222" s="755">
        <v>213488100</v>
      </c>
      <c r="AG222" s="755">
        <v>230488100</v>
      </c>
      <c r="AH222" s="755">
        <v>254669200</v>
      </c>
      <c r="AI222" s="755">
        <v>278456600</v>
      </c>
      <c r="AJ222" s="755">
        <v>302244000</v>
      </c>
      <c r="AK222" s="755">
        <v>315669200</v>
      </c>
      <c r="AL222" s="755">
        <v>403858100</v>
      </c>
      <c r="AM222" s="755">
        <v>458976200</v>
      </c>
      <c r="AN222" s="755">
        <v>513306900</v>
      </c>
      <c r="AO222" s="755">
        <v>561338400</v>
      </c>
      <c r="AP222" s="755">
        <v>624724200</v>
      </c>
    </row>
    <row r="223" spans="1:122" ht="13.9" customHeight="1">
      <c r="C223" s="781"/>
      <c r="D223" s="806" t="s">
        <v>38</v>
      </c>
      <c r="E223" s="786"/>
      <c r="F223" s="786"/>
      <c r="G223" s="789"/>
      <c r="H223" s="791"/>
      <c r="I223" s="791"/>
      <c r="J223" s="791"/>
      <c r="K223" s="791"/>
      <c r="L223" s="791"/>
      <c r="M223" s="755"/>
      <c r="N223" s="755"/>
      <c r="O223" s="755"/>
      <c r="P223" s="755"/>
      <c r="Q223" s="755">
        <v>918738853.60000002</v>
      </c>
      <c r="R223" s="755">
        <v>929183196.39999986</v>
      </c>
      <c r="S223" s="755">
        <v>1075351076.0999999</v>
      </c>
      <c r="T223" s="755">
        <v>1107802477.8</v>
      </c>
      <c r="U223" s="755">
        <v>1206137537.7</v>
      </c>
      <c r="V223" s="755">
        <v>1198375643.8</v>
      </c>
      <c r="W223" s="755">
        <v>1193835469.5999999</v>
      </c>
      <c r="X223" s="755">
        <v>1316616005.5999999</v>
      </c>
      <c r="Y223" s="755">
        <v>1506553768.6594088</v>
      </c>
      <c r="Z223" s="755">
        <v>1558722587.0567193</v>
      </c>
      <c r="AA223" s="755">
        <v>1494308393.2051685</v>
      </c>
      <c r="AB223" s="755">
        <v>1505439113.2336504</v>
      </c>
      <c r="AC223" s="755">
        <v>1528806236.7237458</v>
      </c>
      <c r="AD223" s="755">
        <v>1569904872.7636018</v>
      </c>
      <c r="AE223" s="755">
        <v>1647502437.6542597</v>
      </c>
      <c r="AF223" s="755">
        <v>1731652593.9306488</v>
      </c>
      <c r="AG223" s="755">
        <v>1821082513.5291772</v>
      </c>
      <c r="AH223" s="755">
        <v>1909450307.1889253</v>
      </c>
      <c r="AI223" s="755">
        <v>2004402556.3604417</v>
      </c>
      <c r="AJ223" s="755">
        <v>2102496685.9571917</v>
      </c>
      <c r="AK223" s="755">
        <v>2113909535.1430933</v>
      </c>
      <c r="AL223" s="755">
        <v>3041623638.8746128</v>
      </c>
      <c r="AM223" s="755">
        <v>3596480606.5492744</v>
      </c>
      <c r="AN223" s="755">
        <v>3887601711.8369851</v>
      </c>
      <c r="AO223" s="755">
        <v>3325603171.518877</v>
      </c>
      <c r="AP223" s="755">
        <v>3147846902.5442753</v>
      </c>
    </row>
    <row r="224" spans="1:122" s="82" customFormat="1" ht="13.9" customHeight="1">
      <c r="A224" s="9"/>
      <c r="B224" s="9"/>
      <c r="C224" s="698"/>
      <c r="D224" s="666"/>
      <c r="E224" s="666"/>
      <c r="F224" s="666"/>
      <c r="G224" s="666"/>
      <c r="H224" s="666"/>
      <c r="I224" s="666"/>
      <c r="J224" s="666"/>
      <c r="K224" s="666"/>
      <c r="L224" s="666"/>
      <c r="M224" s="755"/>
      <c r="N224" s="755"/>
      <c r="O224" s="755"/>
      <c r="P224" s="755"/>
      <c r="Q224" s="755"/>
      <c r="R224" s="755"/>
      <c r="S224" s="755"/>
      <c r="T224" s="755"/>
      <c r="U224" s="755"/>
      <c r="V224" s="755"/>
      <c r="W224" s="755"/>
      <c r="X224" s="755"/>
      <c r="Y224" s="755"/>
      <c r="Z224" s="755"/>
      <c r="AA224" s="755"/>
      <c r="AB224" s="755"/>
      <c r="AC224" s="755"/>
      <c r="AD224" s="755"/>
      <c r="AE224" s="755"/>
      <c r="AF224" s="755"/>
      <c r="AG224" s="755"/>
      <c r="AH224" s="755"/>
      <c r="AI224" s="755"/>
      <c r="AJ224" s="755"/>
      <c r="AK224" s="755"/>
      <c r="AL224" s="755"/>
      <c r="AM224" s="755"/>
      <c r="AN224" s="755"/>
      <c r="AO224" s="755"/>
      <c r="AP224" s="755"/>
      <c r="AQ224" s="20"/>
      <c r="AR224" s="20"/>
      <c r="AS224" s="20"/>
      <c r="AT224" s="20"/>
      <c r="AU224" s="20"/>
      <c r="AV224" s="20"/>
      <c r="AW224" s="20"/>
      <c r="AX224" s="20"/>
      <c r="AY224" s="20"/>
      <c r="AZ224" s="20"/>
      <c r="BA224" s="20"/>
      <c r="BB224" s="20"/>
      <c r="BC224" s="20"/>
      <c r="BD224" s="20"/>
      <c r="BE224" s="20"/>
      <c r="BF224" s="20"/>
      <c r="BG224" s="20"/>
      <c r="BH224" s="20"/>
      <c r="BI224" s="20"/>
      <c r="BJ224" s="20"/>
      <c r="BK224" s="20"/>
      <c r="BL224" s="20"/>
      <c r="BM224" s="20"/>
      <c r="BN224" s="20"/>
      <c r="BO224" s="20"/>
      <c r="BP224" s="20"/>
      <c r="BQ224" s="20"/>
      <c r="BR224" s="20"/>
      <c r="BS224" s="20"/>
      <c r="BT224" s="20"/>
      <c r="BU224" s="20"/>
      <c r="BV224" s="20"/>
      <c r="BW224" s="20"/>
      <c r="BX224" s="20"/>
      <c r="BY224" s="20"/>
      <c r="BZ224" s="20"/>
      <c r="CA224" s="20"/>
      <c r="CB224" s="20"/>
      <c r="CC224" s="20"/>
      <c r="CD224" s="20"/>
      <c r="CE224" s="20"/>
      <c r="CF224" s="20"/>
      <c r="CG224" s="20"/>
      <c r="CH224" s="20"/>
      <c r="CI224" s="20"/>
      <c r="CJ224" s="20"/>
      <c r="CK224" s="20"/>
      <c r="CL224" s="20"/>
      <c r="CM224" s="20"/>
      <c r="CN224" s="20"/>
      <c r="CO224" s="20"/>
      <c r="CP224" s="20"/>
      <c r="CQ224" s="20"/>
      <c r="CR224" s="20"/>
      <c r="CS224" s="20"/>
      <c r="CT224" s="20"/>
      <c r="CU224" s="20"/>
      <c r="CV224" s="20"/>
      <c r="CW224" s="20"/>
      <c r="CX224" s="20"/>
      <c r="CY224" s="20"/>
      <c r="CZ224" s="20"/>
      <c r="DA224" s="20"/>
      <c r="DB224" s="20"/>
      <c r="DC224" s="20"/>
      <c r="DD224" s="20"/>
      <c r="DE224" s="20"/>
      <c r="DF224" s="20"/>
      <c r="DG224" s="20"/>
      <c r="DH224" s="20"/>
      <c r="DI224" s="20"/>
      <c r="DJ224" s="20"/>
      <c r="DK224" s="20"/>
      <c r="DL224" s="20"/>
      <c r="DM224" s="20"/>
      <c r="DN224" s="20"/>
      <c r="DO224" s="20"/>
      <c r="DP224" s="20"/>
      <c r="DQ224" s="20"/>
      <c r="DR224" s="20"/>
    </row>
    <row r="225" spans="1:230" s="82" customFormat="1" ht="13.9" customHeight="1">
      <c r="A225" s="9"/>
      <c r="B225" s="9"/>
      <c r="C225" s="698"/>
      <c r="D225" s="783"/>
      <c r="E225" s="783"/>
      <c r="F225" s="783"/>
      <c r="G225" s="783"/>
      <c r="H225" s="783"/>
      <c r="I225" s="783"/>
      <c r="J225" s="783"/>
      <c r="K225" s="783"/>
      <c r="L225" s="783"/>
      <c r="M225" s="755"/>
      <c r="N225" s="755"/>
      <c r="O225" s="755"/>
      <c r="P225" s="755" t="s">
        <v>971</v>
      </c>
      <c r="Q225" s="755">
        <v>-48237738.399999976</v>
      </c>
      <c r="R225" s="755">
        <v>-6935704.8000000715</v>
      </c>
      <c r="S225" s="755">
        <v>42248605.799999952</v>
      </c>
      <c r="T225" s="755">
        <v>-23803557.299999952</v>
      </c>
      <c r="U225" s="755">
        <v>-5932867.7999997139</v>
      </c>
      <c r="V225" s="755">
        <v>-35529875.099999905</v>
      </c>
      <c r="W225" s="755">
        <v>9959624.4999997616</v>
      </c>
      <c r="X225" s="755">
        <v>-8761622.4000003338</v>
      </c>
      <c r="Y225" s="755">
        <v>22505670.761088133</v>
      </c>
      <c r="Z225" s="755">
        <v>-6947117.6526885033</v>
      </c>
      <c r="AA225" s="755">
        <v>-10554027.525439978</v>
      </c>
      <c r="AB225" s="755">
        <v>-6622591.895768404</v>
      </c>
      <c r="AC225" s="755">
        <v>-3227783.3870375156</v>
      </c>
      <c r="AD225" s="755">
        <v>-3286843.3923585415</v>
      </c>
      <c r="AE225" s="755">
        <v>904644.42541980743</v>
      </c>
      <c r="AF225" s="755">
        <v>-4663806.6892476082</v>
      </c>
      <c r="AG225" s="755">
        <v>9143558.4491491318</v>
      </c>
      <c r="AH225" s="755">
        <v>311472.58334469795</v>
      </c>
      <c r="AI225" s="755">
        <v>-199791.25448489189</v>
      </c>
      <c r="AJ225" s="755">
        <v>220580.03773379326</v>
      </c>
      <c r="AK225" s="755">
        <v>-984196.84044408798</v>
      </c>
      <c r="AL225" s="755">
        <v>2936568.0015072823</v>
      </c>
      <c r="AM225" s="755">
        <v>83820.589780330658</v>
      </c>
      <c r="AN225" s="755">
        <v>183238.59040355682</v>
      </c>
      <c r="AO225" s="755">
        <v>88226.073758602142</v>
      </c>
      <c r="AP225" s="755">
        <v>60119.483262062073</v>
      </c>
      <c r="AQ225" s="20"/>
      <c r="AR225" s="20"/>
      <c r="AS225" s="20"/>
      <c r="AT225" s="20"/>
      <c r="AU225" s="20"/>
      <c r="AV225" s="20"/>
      <c r="AW225" s="20"/>
      <c r="AX225" s="20"/>
      <c r="AY225" s="20"/>
      <c r="AZ225" s="20"/>
      <c r="BA225" s="20"/>
      <c r="BB225" s="20"/>
      <c r="BC225" s="20"/>
      <c r="BD225" s="20"/>
      <c r="BE225" s="20"/>
      <c r="BF225" s="20"/>
      <c r="BG225" s="20"/>
      <c r="BH225" s="20"/>
      <c r="BI225" s="20"/>
      <c r="BJ225" s="20"/>
      <c r="BK225" s="20"/>
      <c r="BL225" s="20"/>
      <c r="BM225" s="20"/>
      <c r="BN225" s="20"/>
      <c r="BO225" s="20"/>
      <c r="BP225" s="20"/>
      <c r="BQ225" s="20"/>
      <c r="BR225" s="20"/>
      <c r="BS225" s="20"/>
      <c r="BT225" s="20"/>
      <c r="BU225" s="20"/>
      <c r="BV225" s="20"/>
      <c r="BW225" s="20"/>
      <c r="BX225" s="20"/>
      <c r="BY225" s="20"/>
      <c r="BZ225" s="20"/>
      <c r="CA225" s="20"/>
      <c r="CB225" s="20"/>
      <c r="CC225" s="20"/>
      <c r="CD225" s="20"/>
      <c r="CE225" s="20"/>
      <c r="CF225" s="20"/>
      <c r="CG225" s="20"/>
      <c r="CH225" s="20"/>
      <c r="CI225" s="20"/>
      <c r="CJ225" s="20"/>
      <c r="CK225" s="20"/>
      <c r="CL225" s="20"/>
      <c r="CM225" s="20"/>
      <c r="CN225" s="20"/>
      <c r="CO225" s="20"/>
      <c r="CP225" s="20"/>
      <c r="CQ225" s="20"/>
      <c r="CR225" s="20"/>
      <c r="CS225" s="20"/>
      <c r="CT225" s="20"/>
      <c r="CU225" s="20"/>
      <c r="CV225" s="20"/>
      <c r="CW225" s="20"/>
      <c r="CX225" s="20"/>
      <c r="CY225" s="20"/>
      <c r="CZ225" s="20"/>
      <c r="DA225" s="20"/>
      <c r="DB225" s="20"/>
      <c r="DC225" s="20"/>
      <c r="DD225" s="20"/>
      <c r="DE225" s="20"/>
      <c r="DF225" s="20"/>
      <c r="DG225" s="20"/>
      <c r="DH225" s="20"/>
      <c r="DI225" s="20"/>
      <c r="DJ225" s="20"/>
      <c r="DK225" s="20"/>
      <c r="DL225" s="20"/>
      <c r="DM225" s="20"/>
      <c r="DN225" s="20"/>
      <c r="DO225" s="20"/>
      <c r="DP225" s="20"/>
      <c r="DQ225" s="20"/>
      <c r="DR225" s="20"/>
    </row>
    <row r="226" spans="1:230" s="82" customFormat="1" ht="13.9" customHeight="1">
      <c r="A226" s="9"/>
      <c r="B226" s="9"/>
      <c r="C226" s="698"/>
      <c r="D226" s="666"/>
      <c r="E226" s="666"/>
      <c r="F226" s="666"/>
      <c r="G226" s="666"/>
      <c r="H226" s="666"/>
      <c r="I226" s="666"/>
      <c r="J226" s="666"/>
      <c r="K226" s="666"/>
      <c r="L226" s="666"/>
      <c r="M226" s="755"/>
      <c r="N226" s="755"/>
      <c r="O226" s="755"/>
      <c r="P226" s="755"/>
      <c r="Q226" s="755"/>
      <c r="R226" s="755"/>
      <c r="S226" s="755"/>
      <c r="T226" s="755"/>
      <c r="U226" s="755"/>
      <c r="V226" s="755"/>
      <c r="W226" s="755"/>
      <c r="X226" s="755"/>
      <c r="Y226" s="755"/>
      <c r="Z226" s="755"/>
      <c r="AA226" s="755"/>
      <c r="AB226" s="755"/>
      <c r="AC226" s="755"/>
      <c r="AD226" s="755"/>
      <c r="AE226" s="755"/>
      <c r="AF226" s="755"/>
      <c r="AG226" s="755"/>
      <c r="AH226" s="755"/>
      <c r="AI226" s="755"/>
      <c r="AJ226" s="755"/>
      <c r="AK226" s="755"/>
      <c r="AL226" s="755"/>
      <c r="AM226" s="755"/>
      <c r="AN226" s="755"/>
      <c r="AO226" s="755"/>
      <c r="AP226" s="755"/>
      <c r="AQ226" s="20"/>
      <c r="AR226" s="20"/>
      <c r="AS226" s="20"/>
      <c r="AT226" s="20"/>
      <c r="AU226" s="20"/>
      <c r="AV226" s="20"/>
      <c r="AW226" s="20"/>
      <c r="AX226" s="20"/>
      <c r="AY226" s="20"/>
      <c r="AZ226" s="20"/>
      <c r="BA226" s="20"/>
      <c r="BB226" s="20"/>
      <c r="BC226" s="20"/>
      <c r="BD226" s="20"/>
      <c r="BE226" s="20"/>
      <c r="BF226" s="20"/>
      <c r="BG226" s="20"/>
      <c r="BH226" s="20"/>
      <c r="BI226" s="20"/>
      <c r="BJ226" s="20"/>
      <c r="BK226" s="20"/>
      <c r="BL226" s="20"/>
      <c r="BM226" s="20"/>
      <c r="BN226" s="20"/>
      <c r="BO226" s="20"/>
      <c r="BP226" s="20"/>
      <c r="BQ226" s="20"/>
      <c r="BR226" s="20"/>
      <c r="BS226" s="20"/>
      <c r="BT226" s="20"/>
      <c r="BU226" s="20"/>
      <c r="BV226" s="20"/>
      <c r="BW226" s="20"/>
      <c r="BX226" s="20"/>
      <c r="BY226" s="20"/>
      <c r="BZ226" s="20"/>
      <c r="CA226" s="20"/>
      <c r="CB226" s="20"/>
      <c r="CC226" s="20"/>
      <c r="CD226" s="20"/>
      <c r="CE226" s="20"/>
      <c r="CF226" s="20"/>
      <c r="CG226" s="20"/>
      <c r="CH226" s="20"/>
      <c r="CI226" s="20"/>
      <c r="CJ226" s="20"/>
      <c r="CK226" s="20"/>
      <c r="CL226" s="20"/>
      <c r="CM226" s="20"/>
      <c r="CN226" s="20"/>
      <c r="CO226" s="20"/>
      <c r="CP226" s="20"/>
      <c r="CQ226" s="20"/>
      <c r="CR226" s="20"/>
      <c r="CS226" s="20"/>
      <c r="CT226" s="20"/>
      <c r="CU226" s="20"/>
      <c r="CV226" s="20"/>
      <c r="CW226" s="20"/>
      <c r="CX226" s="20"/>
      <c r="CY226" s="20"/>
      <c r="CZ226" s="20"/>
      <c r="DA226" s="20"/>
      <c r="DB226" s="20"/>
      <c r="DC226" s="20"/>
      <c r="DD226" s="20"/>
      <c r="DE226" s="20"/>
      <c r="DF226" s="20"/>
      <c r="DG226" s="20"/>
      <c r="DH226" s="20"/>
      <c r="DI226" s="20"/>
      <c r="DJ226" s="20"/>
      <c r="DK226" s="20"/>
      <c r="DL226" s="20"/>
      <c r="DM226" s="20"/>
      <c r="DN226" s="20"/>
      <c r="DO226" s="20"/>
      <c r="DP226" s="20"/>
      <c r="DQ226" s="20"/>
      <c r="DR226" s="20"/>
    </row>
    <row r="227" spans="1:230" s="82" customFormat="1" ht="13.9" customHeight="1">
      <c r="A227" s="9"/>
      <c r="B227" s="9"/>
      <c r="C227" s="698"/>
      <c r="D227" s="666"/>
      <c r="E227" s="666"/>
      <c r="F227" s="666"/>
      <c r="G227" s="666"/>
      <c r="H227" s="666"/>
      <c r="I227" s="666"/>
      <c r="J227" s="666"/>
      <c r="K227" s="666"/>
      <c r="L227" s="666"/>
      <c r="M227" s="755"/>
      <c r="N227" s="755"/>
      <c r="O227" s="755"/>
      <c r="P227" s="755"/>
      <c r="Q227" s="755"/>
      <c r="R227" s="755"/>
      <c r="S227" s="755"/>
      <c r="T227" s="755"/>
      <c r="U227" s="755"/>
      <c r="V227" s="755"/>
      <c r="W227" s="755"/>
      <c r="X227" s="755"/>
      <c r="Y227" s="755"/>
      <c r="Z227" s="755"/>
      <c r="AA227" s="755"/>
      <c r="AB227" s="755"/>
      <c r="AC227" s="755"/>
      <c r="AD227" s="755"/>
      <c r="AE227" s="755"/>
      <c r="AF227" s="755"/>
      <c r="AG227" s="755"/>
      <c r="AH227" s="755"/>
      <c r="AI227" s="755"/>
      <c r="AJ227" s="755"/>
      <c r="AK227" s="755"/>
      <c r="AL227" s="755"/>
      <c r="AM227" s="755"/>
      <c r="AN227" s="755"/>
      <c r="AO227" s="755"/>
      <c r="AP227" s="755"/>
      <c r="AQ227" s="20"/>
      <c r="AR227" s="20"/>
      <c r="AS227" s="20"/>
      <c r="AT227" s="20"/>
      <c r="AU227" s="20"/>
      <c r="AV227" s="20"/>
      <c r="AW227" s="20"/>
      <c r="AX227" s="20"/>
      <c r="AY227" s="20"/>
      <c r="AZ227" s="20"/>
      <c r="BA227" s="20"/>
      <c r="BB227" s="20"/>
      <c r="BC227" s="20"/>
      <c r="BD227" s="20"/>
      <c r="BE227" s="20"/>
      <c r="BF227" s="20"/>
      <c r="BG227" s="20"/>
      <c r="BH227" s="20"/>
      <c r="BI227" s="20"/>
      <c r="BJ227" s="20"/>
      <c r="BK227" s="20"/>
      <c r="BL227" s="20"/>
      <c r="BM227" s="20"/>
      <c r="BN227" s="20"/>
      <c r="BO227" s="20"/>
      <c r="BP227" s="20"/>
      <c r="BQ227" s="20"/>
      <c r="BR227" s="20"/>
      <c r="BS227" s="20"/>
      <c r="BT227" s="20"/>
      <c r="BU227" s="20"/>
      <c r="BV227" s="20"/>
      <c r="BW227" s="20"/>
      <c r="BX227" s="20"/>
      <c r="BY227" s="20"/>
      <c r="BZ227" s="20"/>
      <c r="CA227" s="20"/>
      <c r="CB227" s="20"/>
      <c r="CC227" s="20"/>
      <c r="CD227" s="20"/>
      <c r="CE227" s="20"/>
      <c r="CF227" s="20"/>
      <c r="CG227" s="20"/>
      <c r="CH227" s="20"/>
      <c r="CI227" s="20"/>
      <c r="CJ227" s="20"/>
      <c r="CK227" s="20"/>
      <c r="CL227" s="20"/>
      <c r="CM227" s="20"/>
      <c r="CN227" s="20"/>
      <c r="CO227" s="20"/>
      <c r="CP227" s="20"/>
      <c r="CQ227" s="20"/>
      <c r="CR227" s="20"/>
      <c r="CS227" s="20"/>
      <c r="CT227" s="20"/>
      <c r="CU227" s="20"/>
      <c r="CV227" s="20"/>
      <c r="CW227" s="20"/>
      <c r="CX227" s="20"/>
      <c r="CY227" s="20"/>
      <c r="CZ227" s="20"/>
      <c r="DA227" s="20"/>
      <c r="DB227" s="20"/>
      <c r="DC227" s="20"/>
      <c r="DD227" s="20"/>
      <c r="DE227" s="20"/>
      <c r="DF227" s="20"/>
      <c r="DG227" s="20"/>
      <c r="DH227" s="20"/>
      <c r="DI227" s="20"/>
      <c r="DJ227" s="20"/>
      <c r="DK227" s="20"/>
      <c r="DL227" s="20"/>
      <c r="DM227" s="20"/>
      <c r="DN227" s="20"/>
      <c r="DO227" s="20"/>
      <c r="DP227" s="20"/>
      <c r="DQ227" s="20"/>
      <c r="DR227" s="20"/>
    </row>
    <row r="228" spans="1:230" s="82" customFormat="1" ht="13.9" customHeight="1">
      <c r="A228" s="9"/>
      <c r="B228" s="9"/>
      <c r="C228" s="807" t="s">
        <v>972</v>
      </c>
      <c r="D228" s="808"/>
      <c r="E228" s="808"/>
      <c r="F228" s="808"/>
      <c r="G228" s="808"/>
      <c r="H228" s="783"/>
      <c r="I228" s="783"/>
      <c r="J228" s="783"/>
      <c r="K228" s="783"/>
      <c r="L228" s="783"/>
      <c r="M228" s="755"/>
      <c r="N228" s="755"/>
      <c r="O228" s="755"/>
      <c r="P228" s="755"/>
      <c r="Q228" s="755"/>
      <c r="R228" s="755"/>
      <c r="S228" s="755"/>
      <c r="T228" s="755"/>
      <c r="U228" s="755"/>
      <c r="V228" s="755"/>
      <c r="W228" s="755"/>
      <c r="X228" s="755"/>
      <c r="Y228" s="755"/>
      <c r="Z228" s="755"/>
      <c r="AA228" s="755"/>
      <c r="AB228" s="755"/>
      <c r="AC228" s="755"/>
      <c r="AD228" s="755"/>
      <c r="AE228" s="755"/>
      <c r="AF228" s="755"/>
      <c r="AG228" s="755"/>
      <c r="AH228" s="755"/>
      <c r="AI228" s="755"/>
      <c r="AJ228" s="755"/>
      <c r="AK228" s="755"/>
      <c r="AL228" s="755"/>
      <c r="AM228" s="755"/>
      <c r="AN228" s="755"/>
      <c r="AO228" s="755"/>
      <c r="AP228" s="755"/>
      <c r="AQ228" s="20"/>
      <c r="AR228" s="20"/>
      <c r="AS228" s="20"/>
      <c r="AT228" s="20"/>
      <c r="AU228" s="20"/>
      <c r="AV228" s="20"/>
      <c r="AW228" s="20"/>
      <c r="AX228" s="20"/>
      <c r="AY228" s="20"/>
      <c r="AZ228" s="20"/>
      <c r="BA228" s="20"/>
      <c r="BB228" s="20"/>
      <c r="BC228" s="20"/>
      <c r="BD228" s="20"/>
      <c r="BE228" s="20"/>
      <c r="BF228" s="20"/>
      <c r="BG228" s="20"/>
      <c r="BH228" s="20"/>
      <c r="BI228" s="20"/>
      <c r="BJ228" s="20"/>
      <c r="BK228" s="20"/>
      <c r="BL228" s="20"/>
      <c r="BM228" s="20"/>
      <c r="BN228" s="20"/>
      <c r="BO228" s="20"/>
      <c r="BP228" s="20"/>
      <c r="BQ228" s="20"/>
      <c r="BR228" s="20"/>
      <c r="BS228" s="20"/>
      <c r="BT228" s="20"/>
      <c r="BU228" s="20"/>
      <c r="BV228" s="20"/>
      <c r="BW228" s="20"/>
      <c r="BX228" s="20"/>
      <c r="BY228" s="20"/>
      <c r="BZ228" s="20"/>
      <c r="CA228" s="20"/>
      <c r="CB228" s="20"/>
      <c r="CC228" s="20"/>
      <c r="CD228" s="20"/>
      <c r="CE228" s="20"/>
      <c r="CF228" s="20"/>
      <c r="CG228" s="20"/>
      <c r="CH228" s="20"/>
      <c r="CI228" s="20"/>
      <c r="CJ228" s="20"/>
      <c r="CK228" s="20"/>
      <c r="CL228" s="20"/>
      <c r="CM228" s="20"/>
      <c r="CN228" s="20"/>
      <c r="CO228" s="20"/>
      <c r="CP228" s="20"/>
      <c r="CQ228" s="20"/>
      <c r="CR228" s="20"/>
      <c r="CS228" s="20"/>
      <c r="CT228" s="20"/>
      <c r="CU228" s="20"/>
      <c r="CV228" s="20"/>
      <c r="CW228" s="20"/>
      <c r="CX228" s="20"/>
      <c r="CY228" s="20"/>
      <c r="CZ228" s="20"/>
      <c r="DA228" s="20"/>
      <c r="DB228" s="20"/>
      <c r="DC228" s="20"/>
      <c r="DD228" s="20"/>
      <c r="DE228" s="20"/>
      <c r="DF228" s="20"/>
      <c r="DG228" s="20"/>
      <c r="DH228" s="20"/>
      <c r="DI228" s="20"/>
      <c r="DJ228" s="20"/>
      <c r="DK228" s="20"/>
      <c r="DL228" s="20"/>
      <c r="DM228" s="20"/>
      <c r="DN228" s="20"/>
      <c r="DO228" s="20"/>
      <c r="DP228" s="20"/>
      <c r="DQ228" s="20"/>
      <c r="DR228" s="20"/>
    </row>
    <row r="229" spans="1:230" s="82" customFormat="1" ht="13.9" customHeight="1">
      <c r="A229" s="9"/>
      <c r="B229" s="9"/>
      <c r="C229" s="807"/>
      <c r="D229" s="784" t="s">
        <v>954</v>
      </c>
      <c r="E229" s="784"/>
      <c r="F229" s="784"/>
      <c r="G229" s="784"/>
      <c r="H229" s="728" t="s">
        <v>942</v>
      </c>
      <c r="I229" s="785"/>
      <c r="J229" s="785"/>
      <c r="K229" s="785"/>
      <c r="L229" s="785"/>
      <c r="M229" s="728" t="s">
        <v>942</v>
      </c>
      <c r="N229" s="672">
        <v>2002</v>
      </c>
      <c r="O229" s="672">
        <v>2003</v>
      </c>
      <c r="P229" s="672">
        <v>2004</v>
      </c>
      <c r="Q229" s="672">
        <v>2005</v>
      </c>
      <c r="R229" s="672">
        <v>2006</v>
      </c>
      <c r="S229" s="672">
        <v>2007</v>
      </c>
      <c r="T229" s="672">
        <v>2008</v>
      </c>
      <c r="U229" s="672">
        <v>2009</v>
      </c>
      <c r="V229" s="672">
        <v>2010</v>
      </c>
      <c r="W229" s="672">
        <v>2011</v>
      </c>
      <c r="X229" s="672">
        <v>2012</v>
      </c>
      <c r="Y229" s="672">
        <v>2013</v>
      </c>
      <c r="Z229" s="672">
        <v>2014</v>
      </c>
      <c r="AA229" s="672">
        <v>2015</v>
      </c>
      <c r="AB229" s="672">
        <v>2016</v>
      </c>
      <c r="AC229" s="672">
        <v>2017</v>
      </c>
      <c r="AD229" s="672">
        <v>2018</v>
      </c>
      <c r="AE229" s="672">
        <v>2019</v>
      </c>
      <c r="AF229" s="672">
        <v>2020</v>
      </c>
      <c r="AG229" s="672">
        <v>2021</v>
      </c>
      <c r="AH229" s="672">
        <v>2022</v>
      </c>
      <c r="AI229" s="672">
        <v>2023</v>
      </c>
      <c r="AJ229" s="672">
        <v>2024</v>
      </c>
      <c r="AK229" s="672">
        <v>2025</v>
      </c>
      <c r="AL229" s="672">
        <v>2026</v>
      </c>
      <c r="AM229" s="672">
        <v>2027</v>
      </c>
      <c r="AN229" s="672">
        <v>2028</v>
      </c>
      <c r="AO229" s="672">
        <v>2029</v>
      </c>
      <c r="AP229" s="672">
        <v>2030</v>
      </c>
    </row>
    <row r="230" spans="1:230" s="146" customFormat="1" ht="13.9" customHeight="1">
      <c r="A230" s="9"/>
      <c r="B230" s="9"/>
      <c r="C230" s="807"/>
      <c r="D230" s="786" t="s">
        <v>955</v>
      </c>
      <c r="E230" s="787"/>
      <c r="F230" s="787"/>
      <c r="G230" s="787"/>
      <c r="H230" s="788"/>
      <c r="I230" s="788"/>
      <c r="J230" s="788"/>
      <c r="K230" s="788"/>
      <c r="L230" s="788"/>
      <c r="M230" s="788"/>
      <c r="N230" s="788"/>
      <c r="O230" s="788"/>
      <c r="P230" s="788"/>
      <c r="Q230" s="788">
        <v>167.36102510634441</v>
      </c>
      <c r="R230" s="788">
        <v>146.253142334139</v>
      </c>
      <c r="S230" s="788">
        <v>160.06951311631417</v>
      </c>
      <c r="T230" s="788">
        <v>187.00764327692306</v>
      </c>
      <c r="U230" s="788">
        <v>297.85427714757276</v>
      </c>
      <c r="V230" s="788">
        <v>294.76954545041315</v>
      </c>
      <c r="W230" s="788">
        <v>226.95400935294123</v>
      </c>
      <c r="X230" s="788">
        <v>247.95641615285714</v>
      </c>
      <c r="Y230" s="788">
        <v>235.67554094232091</v>
      </c>
      <c r="Z230" s="788">
        <v>247.67511422750684</v>
      </c>
      <c r="AA230" s="788">
        <v>251.24791312189734</v>
      </c>
      <c r="AB230" s="788">
        <v>240.29498145508421</v>
      </c>
      <c r="AC230" s="788">
        <v>230.45877101999776</v>
      </c>
      <c r="AD230" s="788">
        <v>229.2017224280838</v>
      </c>
      <c r="AE230" s="788">
        <v>238.94577713223919</v>
      </c>
      <c r="AF230" s="788">
        <v>244.30685670941165</v>
      </c>
      <c r="AG230" s="788">
        <v>238.68957217642196</v>
      </c>
      <c r="AH230" s="788">
        <v>243.17794651277984</v>
      </c>
      <c r="AI230" s="788">
        <v>248.03532718933289</v>
      </c>
      <c r="AJ230" s="788">
        <v>252.60370994298844</v>
      </c>
      <c r="AK230" s="788">
        <v>248.49229031979652</v>
      </c>
      <c r="AL230" s="788">
        <v>393.00333434157375</v>
      </c>
      <c r="AM230" s="788">
        <v>441.40058743900283</v>
      </c>
      <c r="AN230" s="788">
        <v>458.82171983979566</v>
      </c>
      <c r="AO230" s="788">
        <v>313.63706364690978</v>
      </c>
      <c r="AP230" s="788">
        <v>319.44428447228393</v>
      </c>
      <c r="AQ230" s="82"/>
      <c r="AR230" s="82"/>
      <c r="AS230" s="82"/>
      <c r="AT230" s="82"/>
      <c r="AU230" s="82"/>
      <c r="AV230" s="82"/>
      <c r="AW230" s="82"/>
      <c r="AX230" s="82"/>
      <c r="AY230" s="82"/>
      <c r="AZ230" s="82"/>
      <c r="BA230" s="82"/>
      <c r="BB230" s="82"/>
      <c r="BC230" s="82"/>
      <c r="BD230" s="82"/>
      <c r="BE230" s="82"/>
      <c r="BF230" s="82"/>
      <c r="BG230" s="82"/>
      <c r="BH230" s="82"/>
      <c r="BI230" s="82"/>
      <c r="BJ230" s="82"/>
      <c r="BK230" s="82"/>
      <c r="BL230" s="82"/>
      <c r="BM230" s="82"/>
      <c r="BN230" s="82"/>
      <c r="BO230" s="82"/>
      <c r="BP230" s="82"/>
      <c r="BQ230" s="82"/>
      <c r="BR230" s="82"/>
      <c r="BS230" s="82"/>
      <c r="BT230" s="82"/>
      <c r="BU230" s="82"/>
      <c r="BV230" s="82"/>
      <c r="BW230" s="82"/>
      <c r="BX230" s="82"/>
      <c r="BY230" s="82"/>
      <c r="BZ230" s="82"/>
      <c r="CA230" s="82"/>
      <c r="CB230" s="82"/>
      <c r="CC230" s="82"/>
      <c r="CD230" s="82"/>
      <c r="CE230" s="82"/>
      <c r="CF230" s="82"/>
      <c r="CG230" s="82"/>
      <c r="CH230" s="82"/>
      <c r="CI230" s="82"/>
      <c r="CJ230" s="82"/>
      <c r="CK230" s="82"/>
      <c r="CL230" s="82"/>
      <c r="CM230" s="82"/>
      <c r="CN230" s="82"/>
      <c r="CO230" s="82"/>
      <c r="CP230" s="82"/>
      <c r="CQ230" s="82"/>
      <c r="CR230" s="82"/>
      <c r="CS230" s="82"/>
      <c r="CT230" s="82"/>
      <c r="CU230" s="82"/>
      <c r="CV230" s="82"/>
      <c r="CW230" s="82"/>
      <c r="CX230" s="82"/>
      <c r="CY230" s="82"/>
      <c r="CZ230" s="82"/>
      <c r="DA230" s="82"/>
      <c r="DB230" s="82"/>
      <c r="DC230" s="82"/>
      <c r="DD230" s="82"/>
      <c r="DE230" s="82"/>
      <c r="DF230" s="82"/>
      <c r="DG230" s="82"/>
      <c r="DH230" s="82"/>
      <c r="DI230" s="82"/>
      <c r="DJ230" s="82"/>
      <c r="DK230" s="82"/>
      <c r="DL230" s="82"/>
      <c r="DM230" s="82"/>
      <c r="DN230" s="82"/>
      <c r="DO230" s="82"/>
      <c r="DP230" s="82"/>
      <c r="DQ230" s="82"/>
      <c r="DR230" s="82"/>
      <c r="DS230" s="20"/>
      <c r="DT230" s="20"/>
      <c r="DU230" s="20"/>
      <c r="DV230" s="20"/>
      <c r="DW230" s="20"/>
      <c r="DX230" s="20"/>
      <c r="DY230" s="20"/>
      <c r="DZ230" s="20"/>
      <c r="EA230" s="20"/>
      <c r="EB230" s="20"/>
      <c r="EC230" s="20"/>
      <c r="ED230" s="20"/>
      <c r="EE230" s="20"/>
      <c r="EF230" s="20"/>
      <c r="EG230" s="20"/>
      <c r="EH230" s="20"/>
      <c r="EI230" s="20"/>
      <c r="EJ230" s="20"/>
      <c r="EK230" s="20"/>
      <c r="EL230" s="20"/>
      <c r="EM230" s="20"/>
      <c r="EN230" s="20"/>
      <c r="EO230" s="20"/>
      <c r="EP230" s="20"/>
      <c r="EQ230" s="20"/>
      <c r="ER230" s="20"/>
      <c r="ES230" s="20"/>
      <c r="ET230" s="20"/>
      <c r="EU230" s="20"/>
      <c r="EV230" s="20"/>
      <c r="EW230" s="20"/>
      <c r="EX230" s="20"/>
      <c r="EY230" s="20"/>
      <c r="EZ230" s="20"/>
      <c r="FA230" s="20"/>
      <c r="FB230" s="20"/>
      <c r="FC230" s="20"/>
      <c r="FD230" s="20"/>
      <c r="FE230" s="20"/>
      <c r="FF230" s="20"/>
      <c r="FG230" s="20"/>
      <c r="FH230" s="20"/>
      <c r="FI230" s="20"/>
      <c r="FJ230" s="20"/>
      <c r="FK230" s="20"/>
      <c r="FL230" s="20"/>
      <c r="FM230" s="20"/>
      <c r="FN230" s="20"/>
      <c r="FO230" s="20"/>
      <c r="FP230" s="20"/>
      <c r="FQ230" s="20"/>
      <c r="FR230" s="20"/>
      <c r="FS230" s="20"/>
      <c r="FT230" s="20"/>
      <c r="FU230" s="20"/>
      <c r="FV230" s="20"/>
      <c r="FW230" s="20"/>
      <c r="FX230" s="20"/>
      <c r="FY230" s="20"/>
      <c r="FZ230" s="20"/>
      <c r="GA230" s="20"/>
      <c r="GB230" s="20"/>
      <c r="GC230" s="20"/>
      <c r="GD230" s="20"/>
      <c r="GE230" s="20"/>
      <c r="GF230" s="20"/>
      <c r="GG230" s="20"/>
      <c r="GH230" s="20"/>
      <c r="GI230" s="20"/>
      <c r="GJ230" s="20"/>
      <c r="GK230" s="20"/>
      <c r="GL230" s="20"/>
      <c r="GM230" s="20"/>
      <c r="GN230" s="20"/>
      <c r="GO230" s="20"/>
      <c r="GP230" s="20"/>
      <c r="GQ230" s="20"/>
      <c r="GR230" s="20"/>
      <c r="GS230" s="20"/>
      <c r="GT230" s="20"/>
      <c r="GU230" s="20"/>
      <c r="GV230" s="20"/>
      <c r="GW230" s="20"/>
      <c r="GX230" s="20"/>
      <c r="GY230" s="20"/>
      <c r="GZ230" s="20"/>
      <c r="HA230" s="20"/>
      <c r="HB230" s="20"/>
      <c r="HC230" s="20"/>
      <c r="HD230" s="20"/>
      <c r="HE230" s="20"/>
      <c r="HF230" s="20"/>
      <c r="HG230" s="20"/>
      <c r="HH230" s="20"/>
      <c r="HI230" s="20"/>
      <c r="HJ230" s="20"/>
      <c r="HK230" s="20"/>
      <c r="HL230" s="20"/>
      <c r="HM230" s="20"/>
      <c r="HN230" s="20"/>
      <c r="HO230" s="20"/>
      <c r="HP230" s="20"/>
      <c r="HQ230" s="20"/>
      <c r="HR230" s="20"/>
      <c r="HS230" s="20"/>
      <c r="HT230" s="20"/>
      <c r="HU230" s="20"/>
      <c r="HV230" s="82"/>
    </row>
    <row r="231" spans="1:230" s="146" customFormat="1" ht="13.9" customHeight="1">
      <c r="A231" s="9"/>
      <c r="B231" s="9"/>
      <c r="C231" s="807"/>
      <c r="D231" s="786" t="s">
        <v>618</v>
      </c>
      <c r="E231" s="787"/>
      <c r="F231" s="787"/>
      <c r="G231" s="787"/>
      <c r="H231" s="788"/>
      <c r="I231" s="788"/>
      <c r="J231" s="788"/>
      <c r="K231" s="788"/>
      <c r="L231" s="788"/>
      <c r="M231" s="788"/>
      <c r="N231" s="788"/>
      <c r="O231" s="788"/>
      <c r="P231" s="788"/>
      <c r="Q231" s="788">
        <v>235.05911604954682</v>
      </c>
      <c r="R231" s="788">
        <v>212.34222530483382</v>
      </c>
      <c r="S231" s="788">
        <v>217.02572865407851</v>
      </c>
      <c r="T231" s="788">
        <v>226.56754144615388</v>
      </c>
      <c r="U231" s="788">
        <v>214.16967944854366</v>
      </c>
      <c r="V231" s="788">
        <v>198.5721961417355</v>
      </c>
      <c r="W231" s="788">
        <v>233.84569976698293</v>
      </c>
      <c r="X231" s="788">
        <v>266.17158668571432</v>
      </c>
      <c r="Y231" s="788">
        <v>305.46474339999997</v>
      </c>
      <c r="Z231" s="788">
        <v>332.19255851898492</v>
      </c>
      <c r="AA231" s="788">
        <v>309.96014442373536</v>
      </c>
      <c r="AB231" s="788">
        <v>313.17929379017994</v>
      </c>
      <c r="AC231" s="788">
        <v>321.03609553619691</v>
      </c>
      <c r="AD231" s="788">
        <v>329.34920477443643</v>
      </c>
      <c r="AE231" s="788">
        <v>348.94164092668643</v>
      </c>
      <c r="AF231" s="788">
        <v>378.41924863280298</v>
      </c>
      <c r="AG231" s="788">
        <v>399.08573582237426</v>
      </c>
      <c r="AH231" s="788">
        <v>435.9466334622856</v>
      </c>
      <c r="AI231" s="788">
        <v>467.32004195169037</v>
      </c>
      <c r="AJ231" s="788">
        <v>500.1265108827883</v>
      </c>
      <c r="AK231" s="788">
        <v>521.39399503806465</v>
      </c>
      <c r="AL231" s="788">
        <v>693.63718280016008</v>
      </c>
      <c r="AM231" s="788">
        <v>867.76211682342</v>
      </c>
      <c r="AN231" s="788">
        <v>1041.2077140132324</v>
      </c>
      <c r="AO231" s="788">
        <v>867.87042862717078</v>
      </c>
      <c r="AP231" s="788">
        <v>694.43590550729846</v>
      </c>
      <c r="AQ231" s="82"/>
      <c r="AR231" s="82"/>
      <c r="AS231" s="82"/>
      <c r="AT231" s="82"/>
      <c r="AU231" s="82"/>
      <c r="AV231" s="82"/>
      <c r="AW231" s="82"/>
      <c r="AX231" s="82"/>
      <c r="AY231" s="82"/>
      <c r="AZ231" s="82"/>
      <c r="BA231" s="82"/>
      <c r="BB231" s="82"/>
      <c r="BC231" s="82"/>
      <c r="BD231" s="82"/>
      <c r="BE231" s="82"/>
      <c r="BF231" s="82"/>
      <c r="BG231" s="82"/>
      <c r="BH231" s="82"/>
      <c r="BI231" s="82"/>
      <c r="BJ231" s="82"/>
      <c r="BK231" s="82"/>
      <c r="BL231" s="82"/>
      <c r="BM231" s="82"/>
      <c r="BN231" s="82"/>
      <c r="BO231" s="82"/>
      <c r="BP231" s="82"/>
      <c r="BQ231" s="82"/>
      <c r="BR231" s="82"/>
      <c r="BS231" s="82"/>
      <c r="BT231" s="82"/>
      <c r="BU231" s="82"/>
      <c r="BV231" s="82"/>
      <c r="BW231" s="82"/>
      <c r="BX231" s="82"/>
      <c r="BY231" s="82"/>
      <c r="BZ231" s="82"/>
      <c r="CA231" s="82"/>
      <c r="CB231" s="82"/>
      <c r="CC231" s="82"/>
      <c r="CD231" s="82"/>
      <c r="CE231" s="82"/>
      <c r="CF231" s="82"/>
      <c r="CG231" s="82"/>
      <c r="CH231" s="82"/>
      <c r="CI231" s="82"/>
      <c r="CJ231" s="82"/>
      <c r="CK231" s="82"/>
      <c r="CL231" s="82"/>
      <c r="CM231" s="82"/>
      <c r="CN231" s="82"/>
      <c r="CO231" s="82"/>
      <c r="CP231" s="82"/>
      <c r="CQ231" s="82"/>
      <c r="CR231" s="82"/>
      <c r="CS231" s="82"/>
      <c r="CT231" s="82"/>
      <c r="CU231" s="82"/>
      <c r="CV231" s="82"/>
      <c r="CW231" s="82"/>
      <c r="CX231" s="82"/>
      <c r="CY231" s="82"/>
      <c r="CZ231" s="82"/>
      <c r="DA231" s="82"/>
      <c r="DB231" s="82"/>
      <c r="DC231" s="82"/>
      <c r="DD231" s="82"/>
      <c r="DE231" s="82"/>
      <c r="DF231" s="82"/>
      <c r="DG231" s="82"/>
      <c r="DH231" s="82"/>
      <c r="DI231" s="82"/>
      <c r="DJ231" s="82"/>
      <c r="DK231" s="82"/>
      <c r="DL231" s="82"/>
      <c r="DM231" s="82"/>
      <c r="DN231" s="82"/>
      <c r="DO231" s="82"/>
      <c r="DP231" s="82"/>
      <c r="DQ231" s="82"/>
      <c r="DR231" s="82"/>
      <c r="DS231" s="20"/>
      <c r="DT231" s="20"/>
      <c r="DU231" s="20"/>
      <c r="DV231" s="20"/>
      <c r="DW231" s="20"/>
      <c r="DX231" s="20"/>
      <c r="DY231" s="20"/>
      <c r="DZ231" s="20"/>
      <c r="EA231" s="20"/>
      <c r="EB231" s="20"/>
      <c r="EC231" s="20"/>
      <c r="ED231" s="20"/>
      <c r="EE231" s="20"/>
      <c r="EF231" s="20"/>
      <c r="EG231" s="20"/>
      <c r="EH231" s="20"/>
      <c r="EI231" s="20"/>
      <c r="EJ231" s="20"/>
      <c r="EK231" s="20"/>
      <c r="EL231" s="20"/>
      <c r="EM231" s="20"/>
      <c r="EN231" s="20"/>
      <c r="EO231" s="20"/>
      <c r="EP231" s="20"/>
      <c r="EQ231" s="20"/>
      <c r="ER231" s="20"/>
      <c r="ES231" s="20"/>
      <c r="ET231" s="20"/>
      <c r="EU231" s="20"/>
      <c r="EV231" s="20"/>
      <c r="EW231" s="20"/>
      <c r="EX231" s="20"/>
      <c r="EY231" s="20"/>
      <c r="EZ231" s="20"/>
      <c r="FA231" s="20"/>
      <c r="FB231" s="20"/>
      <c r="FC231" s="20"/>
      <c r="FD231" s="20"/>
      <c r="FE231" s="20"/>
      <c r="FF231" s="20"/>
      <c r="FG231" s="20"/>
      <c r="FH231" s="20"/>
      <c r="FI231" s="20"/>
      <c r="FJ231" s="20"/>
      <c r="FK231" s="20"/>
      <c r="FL231" s="20"/>
      <c r="FM231" s="20"/>
      <c r="FN231" s="20"/>
      <c r="FO231" s="20"/>
      <c r="FP231" s="20"/>
      <c r="FQ231" s="20"/>
      <c r="FR231" s="20"/>
      <c r="FS231" s="20"/>
      <c r="FT231" s="20"/>
      <c r="FU231" s="20"/>
      <c r="FV231" s="20"/>
      <c r="FW231" s="20"/>
      <c r="FX231" s="20"/>
      <c r="FY231" s="20"/>
      <c r="FZ231" s="20"/>
      <c r="GA231" s="20"/>
      <c r="GB231" s="20"/>
      <c r="GC231" s="20"/>
      <c r="GD231" s="20"/>
      <c r="GE231" s="20"/>
      <c r="GF231" s="20"/>
      <c r="GG231" s="20"/>
      <c r="GH231" s="20"/>
      <c r="GI231" s="20"/>
      <c r="GJ231" s="20"/>
      <c r="GK231" s="20"/>
      <c r="GL231" s="20"/>
      <c r="GM231" s="20"/>
      <c r="GN231" s="20"/>
      <c r="GO231" s="20"/>
      <c r="GP231" s="20"/>
      <c r="GQ231" s="20"/>
      <c r="GR231" s="20"/>
      <c r="GS231" s="20"/>
      <c r="GT231" s="20"/>
      <c r="GU231" s="20"/>
      <c r="GV231" s="20"/>
      <c r="GW231" s="20"/>
      <c r="GX231" s="20"/>
      <c r="GY231" s="20"/>
      <c r="GZ231" s="20"/>
      <c r="HA231" s="20"/>
      <c r="HB231" s="20"/>
      <c r="HC231" s="20"/>
      <c r="HD231" s="20"/>
      <c r="HE231" s="20"/>
      <c r="HF231" s="20"/>
      <c r="HG231" s="20"/>
      <c r="HH231" s="20"/>
      <c r="HI231" s="20"/>
      <c r="HJ231" s="20"/>
      <c r="HK231" s="20"/>
      <c r="HL231" s="20"/>
      <c r="HM231" s="20"/>
      <c r="HN231" s="20"/>
      <c r="HO231" s="20"/>
      <c r="HP231" s="20"/>
      <c r="HQ231" s="20"/>
      <c r="HR231" s="20"/>
      <c r="HS231" s="20"/>
      <c r="HT231" s="20"/>
      <c r="HU231" s="20"/>
    </row>
    <row r="232" spans="1:230" s="146" customFormat="1" ht="13.9" customHeight="1">
      <c r="A232" s="9"/>
      <c r="B232" s="9"/>
      <c r="C232" s="807"/>
      <c r="D232" s="786" t="s">
        <v>620</v>
      </c>
      <c r="E232" s="787"/>
      <c r="F232" s="787"/>
      <c r="G232" s="787"/>
      <c r="H232" s="788"/>
      <c r="I232" s="788"/>
      <c r="J232" s="788"/>
      <c r="K232" s="788"/>
      <c r="L232" s="788"/>
      <c r="M232" s="788"/>
      <c r="N232" s="788"/>
      <c r="O232" s="788"/>
      <c r="P232" s="788"/>
      <c r="Q232" s="788">
        <v>81.126597574622366</v>
      </c>
      <c r="R232" s="788">
        <v>89.302805034743201</v>
      </c>
      <c r="S232" s="788">
        <v>90.248322806646527</v>
      </c>
      <c r="T232" s="788">
        <v>94.216205353846163</v>
      </c>
      <c r="U232" s="788">
        <v>89.060658780582528</v>
      </c>
      <c r="V232" s="788">
        <v>81.979347030991732</v>
      </c>
      <c r="W232" s="788">
        <v>90.674863174952563</v>
      </c>
      <c r="X232" s="788">
        <v>94.823627756785726</v>
      </c>
      <c r="Y232" s="788">
        <v>102.43129119999999</v>
      </c>
      <c r="Z232" s="788">
        <v>118.77275835315663</v>
      </c>
      <c r="AA232" s="788">
        <v>146.17438629073885</v>
      </c>
      <c r="AB232" s="788">
        <v>144.27360725165593</v>
      </c>
      <c r="AC232" s="788">
        <v>143.07043388026165</v>
      </c>
      <c r="AD232" s="788">
        <v>149.86260111429388</v>
      </c>
      <c r="AE232" s="788">
        <v>163.18663804531602</v>
      </c>
      <c r="AF232" s="788">
        <v>172.64288301680875</v>
      </c>
      <c r="AG232" s="788">
        <v>174.49203167991257</v>
      </c>
      <c r="AH232" s="788">
        <v>180.63127442262035</v>
      </c>
      <c r="AI232" s="788">
        <v>187.62291647131062</v>
      </c>
      <c r="AJ232" s="788">
        <v>191.02054235106499</v>
      </c>
      <c r="AK232" s="788">
        <v>180.74991827986241</v>
      </c>
      <c r="AL232" s="788">
        <v>312.13673226007211</v>
      </c>
      <c r="AM232" s="788">
        <v>329.74960439289964</v>
      </c>
      <c r="AN232" s="788">
        <v>345.33389181438883</v>
      </c>
      <c r="AO232" s="788">
        <v>322.84779944930756</v>
      </c>
      <c r="AP232" s="788">
        <v>336.80141417103977</v>
      </c>
      <c r="AQ232" s="20"/>
      <c r="AR232" s="20"/>
      <c r="AS232" s="20"/>
      <c r="AT232" s="20"/>
      <c r="AU232" s="20"/>
      <c r="AV232" s="20"/>
      <c r="AW232" s="20"/>
      <c r="AX232" s="20"/>
      <c r="AY232" s="20"/>
      <c r="AZ232" s="20"/>
      <c r="BA232" s="20"/>
      <c r="BB232" s="20"/>
      <c r="BC232" s="20"/>
      <c r="BD232" s="20"/>
      <c r="BE232" s="20"/>
      <c r="BF232" s="20"/>
      <c r="BG232" s="20"/>
      <c r="BH232" s="20"/>
      <c r="BI232" s="20"/>
      <c r="BJ232" s="20"/>
      <c r="BK232" s="20"/>
      <c r="BL232" s="20"/>
      <c r="BM232" s="20"/>
      <c r="BN232" s="20"/>
      <c r="BO232" s="20"/>
      <c r="BP232" s="20"/>
      <c r="BQ232" s="20"/>
      <c r="BR232" s="20"/>
      <c r="BS232" s="20"/>
      <c r="BT232" s="20"/>
      <c r="BU232" s="20"/>
      <c r="BV232" s="20"/>
      <c r="BW232" s="20"/>
      <c r="BX232" s="20"/>
      <c r="BY232" s="20"/>
      <c r="BZ232" s="20"/>
      <c r="CA232" s="20"/>
      <c r="CB232" s="20"/>
      <c r="CC232" s="20"/>
      <c r="CD232" s="20"/>
      <c r="CE232" s="20"/>
      <c r="CF232" s="20"/>
      <c r="CG232" s="20"/>
      <c r="CH232" s="20"/>
      <c r="CI232" s="20"/>
      <c r="CJ232" s="20"/>
      <c r="CK232" s="20"/>
      <c r="CL232" s="20"/>
      <c r="CM232" s="20"/>
      <c r="CN232" s="20"/>
      <c r="CO232" s="20"/>
      <c r="CP232" s="20"/>
      <c r="CQ232" s="20"/>
      <c r="CR232" s="20"/>
      <c r="CS232" s="20"/>
      <c r="CT232" s="20"/>
      <c r="CU232" s="20"/>
      <c r="CV232" s="20"/>
      <c r="CW232" s="20"/>
      <c r="CX232" s="20"/>
      <c r="CY232" s="20"/>
      <c r="CZ232" s="20"/>
      <c r="DA232" s="20"/>
      <c r="DB232" s="20"/>
      <c r="DC232" s="20"/>
      <c r="DD232" s="20"/>
      <c r="DE232" s="20"/>
      <c r="DF232" s="20"/>
      <c r="DG232" s="20"/>
      <c r="DH232" s="20"/>
      <c r="DI232" s="20"/>
      <c r="DJ232" s="20"/>
      <c r="DK232" s="20"/>
      <c r="DL232" s="20"/>
      <c r="DM232" s="20"/>
      <c r="DN232" s="20"/>
      <c r="DO232" s="20"/>
      <c r="DP232" s="20"/>
      <c r="DQ232" s="20"/>
      <c r="DR232" s="20"/>
      <c r="DS232" s="82"/>
      <c r="DT232" s="82"/>
      <c r="DU232" s="82"/>
      <c r="DV232" s="82"/>
      <c r="DW232" s="82"/>
      <c r="DX232" s="82"/>
      <c r="DY232" s="82"/>
      <c r="DZ232" s="82"/>
      <c r="EA232" s="82"/>
      <c r="EB232" s="82"/>
      <c r="EC232" s="82"/>
      <c r="ED232" s="82"/>
      <c r="EE232" s="82"/>
      <c r="EF232" s="82"/>
      <c r="EG232" s="82"/>
      <c r="EH232" s="82"/>
      <c r="EI232" s="82"/>
      <c r="EJ232" s="82"/>
      <c r="EK232" s="82"/>
      <c r="EL232" s="82"/>
      <c r="EM232" s="82"/>
      <c r="EN232" s="82"/>
      <c r="EO232" s="82"/>
      <c r="EP232" s="82"/>
      <c r="EQ232" s="82"/>
      <c r="ER232" s="82"/>
      <c r="ES232" s="82"/>
      <c r="ET232" s="82"/>
      <c r="EU232" s="82"/>
      <c r="EV232" s="82"/>
      <c r="EW232" s="82"/>
      <c r="EX232" s="82"/>
      <c r="EY232" s="82"/>
      <c r="EZ232" s="82"/>
      <c r="FA232" s="82"/>
      <c r="FB232" s="82"/>
      <c r="FC232" s="82"/>
      <c r="FD232" s="82"/>
      <c r="FE232" s="82"/>
      <c r="FF232" s="82"/>
      <c r="FG232" s="82"/>
      <c r="FH232" s="82"/>
      <c r="FI232" s="82"/>
      <c r="FJ232" s="82"/>
      <c r="FK232" s="82"/>
      <c r="FL232" s="82"/>
      <c r="FM232" s="82"/>
      <c r="FN232" s="82"/>
      <c r="FO232" s="82"/>
      <c r="FP232" s="82"/>
      <c r="FQ232" s="82"/>
      <c r="FR232" s="82"/>
      <c r="FS232" s="82"/>
      <c r="FT232" s="82"/>
      <c r="FU232" s="82"/>
      <c r="FV232" s="82"/>
      <c r="FW232" s="82"/>
      <c r="FX232" s="82"/>
      <c r="FY232" s="82"/>
      <c r="FZ232" s="82"/>
      <c r="GA232" s="82"/>
      <c r="GB232" s="82"/>
      <c r="GC232" s="82"/>
      <c r="GD232" s="82"/>
      <c r="GE232" s="82"/>
      <c r="GF232" s="82"/>
      <c r="GG232" s="82"/>
      <c r="GH232" s="82"/>
      <c r="GI232" s="82"/>
      <c r="GJ232" s="82"/>
      <c r="GK232" s="82"/>
      <c r="GL232" s="82"/>
      <c r="GM232" s="82"/>
      <c r="GN232" s="82"/>
      <c r="GO232" s="82"/>
      <c r="GP232" s="82"/>
      <c r="GQ232" s="82"/>
      <c r="GR232" s="82"/>
      <c r="GS232" s="82"/>
      <c r="GT232" s="82"/>
      <c r="GU232" s="82"/>
      <c r="GV232" s="82"/>
      <c r="GW232" s="82"/>
      <c r="GX232" s="82"/>
      <c r="GY232" s="82"/>
      <c r="GZ232" s="82"/>
      <c r="HA232" s="82"/>
      <c r="HB232" s="82"/>
      <c r="HC232" s="82"/>
      <c r="HD232" s="82"/>
      <c r="HE232" s="82"/>
      <c r="HF232" s="82"/>
      <c r="HG232" s="82"/>
      <c r="HH232" s="82"/>
      <c r="HI232" s="82"/>
      <c r="HJ232" s="82"/>
      <c r="HK232" s="82"/>
      <c r="HL232" s="82"/>
      <c r="HM232" s="82"/>
      <c r="HN232" s="82"/>
      <c r="HO232" s="82"/>
      <c r="HP232" s="82"/>
      <c r="HQ232" s="82"/>
      <c r="HR232" s="82"/>
      <c r="HS232" s="82"/>
      <c r="HT232" s="82"/>
      <c r="HU232" s="82"/>
    </row>
    <row r="233" spans="1:230" s="146" customFormat="1" ht="13.9" customHeight="1">
      <c r="A233" s="9"/>
      <c r="B233" s="9"/>
      <c r="C233" s="807"/>
      <c r="D233" s="786" t="s">
        <v>815</v>
      </c>
      <c r="E233" s="787"/>
      <c r="F233" s="787"/>
      <c r="G233" s="787"/>
      <c r="H233" s="788"/>
      <c r="I233" s="788"/>
      <c r="J233" s="788"/>
      <c r="K233" s="788"/>
      <c r="L233" s="788"/>
      <c r="M233" s="788"/>
      <c r="N233" s="788"/>
      <c r="O233" s="788"/>
      <c r="P233" s="788"/>
      <c r="Q233" s="788">
        <v>52.00222421450151</v>
      </c>
      <c r="R233" s="788">
        <v>49.610663463746228</v>
      </c>
      <c r="S233" s="788">
        <v>53.717232765861027</v>
      </c>
      <c r="T233" s="788">
        <v>56.079066615384619</v>
      </c>
      <c r="U233" s="788">
        <v>53.010287893203888</v>
      </c>
      <c r="V233" s="788">
        <v>74.690283961570245</v>
      </c>
      <c r="W233" s="788">
        <v>65.220259003036062</v>
      </c>
      <c r="X233" s="788">
        <v>71.531601921785722</v>
      </c>
      <c r="Y233" s="788">
        <v>74.992325199999996</v>
      </c>
      <c r="Z233" s="788">
        <v>76.086784319990969</v>
      </c>
      <c r="AA233" s="788">
        <v>82.771432658611161</v>
      </c>
      <c r="AB233" s="788">
        <v>82.691393034485714</v>
      </c>
      <c r="AC233" s="788">
        <v>80.257006884049218</v>
      </c>
      <c r="AD233" s="788">
        <v>80.157047712296716</v>
      </c>
      <c r="AE233" s="788">
        <v>69.439103572474906</v>
      </c>
      <c r="AF233" s="788">
        <v>61.033342682710149</v>
      </c>
      <c r="AG233" s="788">
        <v>70.831377998776389</v>
      </c>
      <c r="AH233" s="788">
        <v>71.208384262763786</v>
      </c>
      <c r="AI233" s="788">
        <v>69.487946063448391</v>
      </c>
      <c r="AJ233" s="788">
        <v>71.196541785396931</v>
      </c>
      <c r="AK233" s="788">
        <v>72.99313430532905</v>
      </c>
      <c r="AL233" s="788">
        <v>128.32085281802964</v>
      </c>
      <c r="AM233" s="788">
        <v>123.22019358892565</v>
      </c>
      <c r="AN233" s="788">
        <v>145.76705196185256</v>
      </c>
      <c r="AO233" s="788">
        <v>152.74316643838205</v>
      </c>
      <c r="AP233" s="788">
        <v>159.71822826667861</v>
      </c>
      <c r="AQ233" s="82"/>
      <c r="AR233" s="82"/>
      <c r="AS233" s="82"/>
      <c r="AT233" s="82"/>
      <c r="AU233" s="82"/>
      <c r="AV233" s="82"/>
      <c r="AW233" s="82"/>
      <c r="AX233" s="82"/>
      <c r="AY233" s="82"/>
      <c r="AZ233" s="82"/>
      <c r="BA233" s="82"/>
      <c r="BB233" s="82"/>
      <c r="BC233" s="82"/>
      <c r="BD233" s="82"/>
      <c r="BE233" s="82"/>
      <c r="BF233" s="82"/>
      <c r="BG233" s="82"/>
      <c r="BH233" s="82"/>
      <c r="BI233" s="82"/>
      <c r="BJ233" s="82"/>
      <c r="BK233" s="82"/>
      <c r="BL233" s="82"/>
      <c r="BM233" s="82"/>
      <c r="BN233" s="82"/>
      <c r="BO233" s="82"/>
      <c r="BP233" s="82"/>
      <c r="BQ233" s="82"/>
      <c r="BR233" s="82"/>
      <c r="BS233" s="82"/>
      <c r="BT233" s="82"/>
      <c r="BU233" s="82"/>
      <c r="BV233" s="82"/>
      <c r="BW233" s="82"/>
      <c r="BX233" s="82"/>
      <c r="BY233" s="82"/>
      <c r="BZ233" s="82"/>
      <c r="CA233" s="82"/>
      <c r="CB233" s="82"/>
      <c r="CC233" s="82"/>
      <c r="CD233" s="82"/>
      <c r="CE233" s="82"/>
      <c r="CF233" s="82"/>
      <c r="CG233" s="82"/>
      <c r="CH233" s="82"/>
      <c r="CI233" s="82"/>
      <c r="CJ233" s="82"/>
      <c r="CK233" s="82"/>
      <c r="CL233" s="82"/>
      <c r="CM233" s="82"/>
      <c r="CN233" s="82"/>
      <c r="CO233" s="82"/>
      <c r="CP233" s="82"/>
      <c r="CQ233" s="82"/>
      <c r="CR233" s="82"/>
      <c r="CS233" s="82"/>
      <c r="CT233" s="82"/>
      <c r="CU233" s="82"/>
      <c r="CV233" s="82"/>
      <c r="CW233" s="82"/>
      <c r="CX233" s="82"/>
      <c r="CY233" s="82"/>
      <c r="CZ233" s="82"/>
      <c r="DA233" s="82"/>
      <c r="DB233" s="82"/>
      <c r="DC233" s="82"/>
      <c r="DD233" s="82"/>
      <c r="DE233" s="82"/>
      <c r="DF233" s="82"/>
      <c r="DG233" s="82"/>
      <c r="DH233" s="82"/>
      <c r="DI233" s="82"/>
      <c r="DJ233" s="82"/>
      <c r="DK233" s="82"/>
      <c r="DL233" s="82"/>
      <c r="DM233" s="82"/>
      <c r="DN233" s="82"/>
      <c r="DO233" s="82"/>
      <c r="DP233" s="82"/>
      <c r="DQ233" s="82"/>
      <c r="DR233" s="82"/>
      <c r="DS233" s="82"/>
      <c r="DT233" s="82"/>
      <c r="DU233" s="82"/>
      <c r="DV233" s="82"/>
      <c r="DW233" s="82"/>
      <c r="DX233" s="82"/>
      <c r="DY233" s="82"/>
      <c r="DZ233" s="82"/>
      <c r="EA233" s="82"/>
      <c r="EB233" s="82"/>
      <c r="EC233" s="82"/>
      <c r="ED233" s="82"/>
      <c r="EE233" s="82"/>
      <c r="EF233" s="82"/>
      <c r="EG233" s="82"/>
      <c r="EH233" s="82"/>
      <c r="EI233" s="82"/>
      <c r="EJ233" s="82"/>
      <c r="EK233" s="82"/>
      <c r="EL233" s="82"/>
      <c r="EM233" s="82"/>
      <c r="EN233" s="82"/>
      <c r="EO233" s="82"/>
      <c r="EP233" s="82"/>
      <c r="EQ233" s="82"/>
      <c r="ER233" s="82"/>
      <c r="ES233" s="82"/>
      <c r="ET233" s="82"/>
      <c r="EU233" s="82"/>
      <c r="EV233" s="82"/>
      <c r="EW233" s="82"/>
      <c r="EX233" s="82"/>
      <c r="EY233" s="82"/>
      <c r="EZ233" s="82"/>
      <c r="FA233" s="82"/>
      <c r="FB233" s="82"/>
      <c r="FC233" s="82"/>
      <c r="FD233" s="82"/>
      <c r="FE233" s="82"/>
      <c r="FF233" s="82"/>
      <c r="FG233" s="82"/>
      <c r="FH233" s="82"/>
      <c r="FI233" s="82"/>
      <c r="FJ233" s="82"/>
      <c r="FK233" s="82"/>
      <c r="FL233" s="82"/>
      <c r="FM233" s="82"/>
      <c r="FN233" s="82"/>
      <c r="FO233" s="82"/>
      <c r="FP233" s="82"/>
      <c r="FQ233" s="82"/>
      <c r="FR233" s="82"/>
      <c r="FS233" s="82"/>
      <c r="FT233" s="82"/>
      <c r="FU233" s="82"/>
      <c r="FV233" s="82"/>
      <c r="FW233" s="82"/>
      <c r="FX233" s="82"/>
      <c r="FY233" s="82"/>
      <c r="FZ233" s="82"/>
      <c r="GA233" s="82"/>
      <c r="GB233" s="82"/>
      <c r="GC233" s="82"/>
      <c r="GD233" s="82"/>
      <c r="GE233" s="82"/>
      <c r="GF233" s="82"/>
      <c r="GG233" s="82"/>
      <c r="GH233" s="82"/>
      <c r="GI233" s="82"/>
      <c r="GJ233" s="82"/>
      <c r="GK233" s="82"/>
      <c r="GL233" s="82"/>
      <c r="GM233" s="82"/>
      <c r="GN233" s="82"/>
      <c r="GO233" s="82"/>
      <c r="GP233" s="82"/>
      <c r="GQ233" s="82"/>
      <c r="GR233" s="82"/>
      <c r="GS233" s="82"/>
      <c r="GT233" s="82"/>
      <c r="GU233" s="82"/>
      <c r="GV233" s="82"/>
      <c r="GW233" s="82"/>
      <c r="GX233" s="82"/>
      <c r="GY233" s="82"/>
      <c r="GZ233" s="82"/>
      <c r="HA233" s="82"/>
      <c r="HB233" s="82"/>
      <c r="HC233" s="82"/>
      <c r="HD233" s="82"/>
      <c r="HE233" s="82"/>
      <c r="HF233" s="82"/>
      <c r="HG233" s="82"/>
      <c r="HH233" s="82"/>
      <c r="HI233" s="82"/>
      <c r="HJ233" s="82"/>
      <c r="HK233" s="82"/>
      <c r="HL233" s="82"/>
      <c r="HM233" s="82"/>
      <c r="HN233" s="82"/>
      <c r="HO233" s="82"/>
      <c r="HP233" s="82"/>
      <c r="HQ233" s="82"/>
      <c r="HR233" s="82"/>
      <c r="HS233" s="82"/>
      <c r="HT233" s="82"/>
      <c r="HU233" s="82"/>
    </row>
    <row r="234" spans="1:230" s="146" customFormat="1" ht="13.9" customHeight="1">
      <c r="A234" s="9"/>
      <c r="B234" s="9"/>
      <c r="C234" s="807"/>
      <c r="D234" s="786" t="s">
        <v>622</v>
      </c>
      <c r="E234" s="787"/>
      <c r="F234" s="787"/>
      <c r="G234" s="787"/>
      <c r="H234" s="788"/>
      <c r="I234" s="788"/>
      <c r="J234" s="788"/>
      <c r="K234" s="788"/>
      <c r="L234" s="788"/>
      <c r="M234" s="788"/>
      <c r="N234" s="788"/>
      <c r="O234" s="788"/>
      <c r="P234" s="788"/>
      <c r="Q234" s="788">
        <v>168.4937026549849</v>
      </c>
      <c r="R234" s="788">
        <v>160.74504906253776</v>
      </c>
      <c r="S234" s="788">
        <v>193.38926315709969</v>
      </c>
      <c r="T234" s="788">
        <v>246.75672830769233</v>
      </c>
      <c r="U234" s="788">
        <v>233.25410633009707</v>
      </c>
      <c r="V234" s="788">
        <v>216.78982881528924</v>
      </c>
      <c r="W234" s="788">
        <v>202.02995830208729</v>
      </c>
      <c r="X234" s="788">
        <v>226.24584868285714</v>
      </c>
      <c r="Y234" s="788">
        <v>345.70560779999994</v>
      </c>
      <c r="Z234" s="788">
        <v>298.78772023215964</v>
      </c>
      <c r="AA234" s="788">
        <v>213.09759929131809</v>
      </c>
      <c r="AB234" s="788">
        <v>232.24531899047048</v>
      </c>
      <c r="AC234" s="788">
        <v>254.7351627624171</v>
      </c>
      <c r="AD234" s="788">
        <v>273.58637645283881</v>
      </c>
      <c r="AE234" s="788">
        <v>309.01299544751328</v>
      </c>
      <c r="AF234" s="788">
        <v>347.02963353883774</v>
      </c>
      <c r="AG234" s="788">
        <v>373.17107765209028</v>
      </c>
      <c r="AH234" s="788">
        <v>390.78881485663055</v>
      </c>
      <c r="AI234" s="788">
        <v>415.20256515410409</v>
      </c>
      <c r="AJ234" s="788">
        <v>439.3472474074494</v>
      </c>
      <c r="AK234" s="788">
        <v>444.92287576581515</v>
      </c>
      <c r="AL234" s="788">
        <v>617.33709269214251</v>
      </c>
      <c r="AM234" s="788">
        <v>791.39905054295912</v>
      </c>
      <c r="AN234" s="788">
        <v>827.76013264051971</v>
      </c>
      <c r="AO234" s="788">
        <v>654.37430318488691</v>
      </c>
      <c r="AP234" s="788">
        <v>538.18782676815613</v>
      </c>
      <c r="AQ234" s="20"/>
      <c r="AR234" s="20"/>
      <c r="AS234" s="20"/>
      <c r="AT234" s="20"/>
      <c r="AU234" s="20"/>
      <c r="AV234" s="20"/>
      <c r="AW234" s="20"/>
      <c r="AX234" s="20"/>
      <c r="AY234" s="20"/>
      <c r="AZ234" s="20"/>
      <c r="BA234" s="20"/>
      <c r="BB234" s="20"/>
      <c r="BC234" s="20"/>
      <c r="BD234" s="20"/>
      <c r="BE234" s="20"/>
      <c r="BF234" s="20"/>
      <c r="BG234" s="20"/>
      <c r="BH234" s="20"/>
      <c r="BI234" s="20"/>
      <c r="BJ234" s="20"/>
      <c r="BK234" s="20"/>
      <c r="BL234" s="20"/>
      <c r="BM234" s="20"/>
      <c r="BN234" s="20"/>
      <c r="BO234" s="20"/>
      <c r="BP234" s="20"/>
      <c r="BQ234" s="20"/>
      <c r="BR234" s="20"/>
      <c r="BS234" s="20"/>
      <c r="BT234" s="20"/>
      <c r="BU234" s="20"/>
      <c r="BV234" s="20"/>
      <c r="BW234" s="20"/>
      <c r="BX234" s="20"/>
      <c r="BY234" s="20"/>
      <c r="BZ234" s="20"/>
      <c r="CA234" s="20"/>
      <c r="CB234" s="20"/>
      <c r="CC234" s="20"/>
      <c r="CD234" s="20"/>
      <c r="CE234" s="20"/>
      <c r="CF234" s="20"/>
      <c r="CG234" s="20"/>
      <c r="CH234" s="20"/>
      <c r="CI234" s="20"/>
      <c r="CJ234" s="20"/>
      <c r="CK234" s="20"/>
      <c r="CL234" s="20"/>
      <c r="CM234" s="20"/>
      <c r="CN234" s="20"/>
      <c r="CO234" s="20"/>
      <c r="CP234" s="20"/>
      <c r="CQ234" s="20"/>
      <c r="CR234" s="20"/>
      <c r="CS234" s="20"/>
      <c r="CT234" s="20"/>
      <c r="CU234" s="20"/>
      <c r="CV234" s="20"/>
      <c r="CW234" s="20"/>
      <c r="CX234" s="20"/>
      <c r="CY234" s="20"/>
      <c r="CZ234" s="20"/>
      <c r="DA234" s="20"/>
      <c r="DB234" s="20"/>
      <c r="DC234" s="20"/>
      <c r="DD234" s="20"/>
      <c r="DE234" s="20"/>
      <c r="DF234" s="20"/>
      <c r="DG234" s="20"/>
      <c r="DH234" s="20"/>
      <c r="DI234" s="20"/>
      <c r="DJ234" s="20"/>
      <c r="DK234" s="20"/>
      <c r="DL234" s="20"/>
      <c r="DM234" s="20"/>
      <c r="DN234" s="20"/>
      <c r="DO234" s="20"/>
      <c r="DP234" s="20"/>
      <c r="DQ234" s="20"/>
      <c r="DR234" s="20"/>
      <c r="DS234" s="82"/>
      <c r="DT234" s="82"/>
      <c r="DU234" s="82"/>
      <c r="DV234" s="82"/>
      <c r="DW234" s="82"/>
      <c r="DX234" s="82"/>
      <c r="DY234" s="82"/>
      <c r="DZ234" s="82"/>
      <c r="EA234" s="82"/>
      <c r="EB234" s="82"/>
      <c r="EC234" s="82"/>
      <c r="ED234" s="82"/>
      <c r="EE234" s="82"/>
      <c r="EF234" s="82"/>
      <c r="EG234" s="82"/>
      <c r="EH234" s="82"/>
      <c r="EI234" s="82"/>
      <c r="EJ234" s="82"/>
      <c r="EK234" s="82"/>
      <c r="EL234" s="82"/>
      <c r="EM234" s="82"/>
      <c r="EN234" s="82"/>
      <c r="EO234" s="82"/>
      <c r="EP234" s="82"/>
      <c r="EQ234" s="82"/>
      <c r="ER234" s="82"/>
      <c r="ES234" s="82"/>
      <c r="ET234" s="82"/>
      <c r="EU234" s="82"/>
      <c r="EV234" s="82"/>
      <c r="EW234" s="82"/>
      <c r="EX234" s="82"/>
      <c r="EY234" s="82"/>
      <c r="EZ234" s="82"/>
      <c r="FA234" s="82"/>
      <c r="FB234" s="82"/>
      <c r="FC234" s="82"/>
      <c r="FD234" s="82"/>
      <c r="FE234" s="82"/>
      <c r="FF234" s="82"/>
      <c r="FG234" s="82"/>
      <c r="FH234" s="82"/>
      <c r="FI234" s="82"/>
      <c r="FJ234" s="82"/>
      <c r="FK234" s="82"/>
      <c r="FL234" s="82"/>
      <c r="FM234" s="82"/>
      <c r="FN234" s="82"/>
      <c r="FO234" s="82"/>
      <c r="FP234" s="82"/>
      <c r="FQ234" s="82"/>
      <c r="FR234" s="82"/>
      <c r="FS234" s="82"/>
      <c r="FT234" s="82"/>
      <c r="FU234" s="82"/>
      <c r="FV234" s="82"/>
      <c r="FW234" s="82"/>
      <c r="FX234" s="82"/>
      <c r="FY234" s="82"/>
      <c r="FZ234" s="82"/>
      <c r="GA234" s="82"/>
      <c r="GB234" s="82"/>
      <c r="GC234" s="82"/>
      <c r="GD234" s="82"/>
      <c r="GE234" s="82"/>
      <c r="GF234" s="82"/>
      <c r="GG234" s="82"/>
      <c r="GH234" s="82"/>
      <c r="GI234" s="82"/>
      <c r="GJ234" s="82"/>
      <c r="GK234" s="82"/>
      <c r="GL234" s="82"/>
      <c r="GM234" s="82"/>
      <c r="GN234" s="82"/>
      <c r="GO234" s="82"/>
      <c r="GP234" s="82"/>
      <c r="GQ234" s="82"/>
      <c r="GR234" s="82"/>
      <c r="GS234" s="82"/>
      <c r="GT234" s="82"/>
      <c r="GU234" s="82"/>
      <c r="GV234" s="82"/>
      <c r="GW234" s="82"/>
      <c r="GX234" s="82"/>
      <c r="GY234" s="82"/>
      <c r="GZ234" s="82"/>
      <c r="HA234" s="82"/>
      <c r="HB234" s="82"/>
      <c r="HC234" s="82"/>
      <c r="HD234" s="82"/>
      <c r="HE234" s="82"/>
      <c r="HF234" s="82"/>
      <c r="HG234" s="82"/>
      <c r="HH234" s="82"/>
      <c r="HI234" s="82"/>
      <c r="HJ234" s="82"/>
      <c r="HK234" s="82"/>
      <c r="HL234" s="82"/>
      <c r="HM234" s="82"/>
      <c r="HN234" s="82"/>
      <c r="HO234" s="82"/>
      <c r="HP234" s="82"/>
      <c r="HQ234" s="82"/>
      <c r="HR234" s="82"/>
      <c r="HS234" s="82"/>
      <c r="HT234" s="82"/>
      <c r="HU234" s="82"/>
    </row>
    <row r="235" spans="1:230" s="146" customFormat="1" ht="13.9" customHeight="1">
      <c r="A235" s="747"/>
      <c r="B235" s="747"/>
      <c r="C235" s="807"/>
      <c r="D235" s="786" t="s">
        <v>665</v>
      </c>
      <c r="E235" s="787"/>
      <c r="F235" s="787"/>
      <c r="G235" s="787"/>
      <c r="H235" s="788"/>
      <c r="I235" s="788"/>
      <c r="J235" s="788"/>
      <c r="K235" s="788"/>
      <c r="L235" s="788"/>
      <c r="M235" s="788"/>
      <c r="N235" s="788"/>
      <c r="O235" s="788"/>
      <c r="P235" s="788"/>
      <c r="Q235" s="788">
        <v>80</v>
      </c>
      <c r="R235" s="788">
        <v>80</v>
      </c>
      <c r="S235" s="788">
        <v>80</v>
      </c>
      <c r="T235" s="788">
        <v>82</v>
      </c>
      <c r="U235" s="788">
        <v>92</v>
      </c>
      <c r="V235" s="788">
        <v>114</v>
      </c>
      <c r="W235" s="788">
        <v>125</v>
      </c>
      <c r="X235" s="788">
        <v>146</v>
      </c>
      <c r="Y235" s="788">
        <v>141.99855670158382</v>
      </c>
      <c r="Z235" s="788">
        <v>165.99987474547382</v>
      </c>
      <c r="AA235" s="788">
        <v>150.99998974895152</v>
      </c>
      <c r="AB235" s="788">
        <v>147.00000488700744</v>
      </c>
      <c r="AC235" s="788">
        <v>146.00001737348697</v>
      </c>
      <c r="AD235" s="788">
        <v>147.00002117625331</v>
      </c>
      <c r="AE235" s="788">
        <v>156.00003445620411</v>
      </c>
      <c r="AF235" s="788">
        <v>169.00000972270922</v>
      </c>
      <c r="AG235" s="788">
        <v>186.00002811894473</v>
      </c>
      <c r="AH235" s="788">
        <v>209.00001323968988</v>
      </c>
      <c r="AI235" s="788">
        <v>232.00000358229434</v>
      </c>
      <c r="AJ235" s="788">
        <v>254.99999605261038</v>
      </c>
      <c r="AK235" s="788">
        <v>270.00002231551804</v>
      </c>
      <c r="AL235" s="788">
        <v>319.99985964255455</v>
      </c>
      <c r="AM235" s="788">
        <v>369.99914323494488</v>
      </c>
      <c r="AN235" s="788">
        <v>419.99864873489543</v>
      </c>
      <c r="AO235" s="788">
        <v>469.99847136794818</v>
      </c>
      <c r="AP235" s="788">
        <v>519.99878635566745</v>
      </c>
      <c r="AQ235" s="82"/>
      <c r="AR235" s="82"/>
      <c r="AS235" s="82"/>
      <c r="AT235" s="82"/>
      <c r="AU235" s="82"/>
      <c r="AV235" s="82"/>
      <c r="AW235" s="82"/>
      <c r="AX235" s="82"/>
      <c r="AY235" s="82"/>
      <c r="AZ235" s="82"/>
      <c r="BA235" s="82"/>
      <c r="BB235" s="82"/>
      <c r="BC235" s="82"/>
      <c r="BD235" s="82"/>
      <c r="BE235" s="82"/>
      <c r="BF235" s="82"/>
      <c r="BG235" s="82"/>
      <c r="BH235" s="82"/>
      <c r="BI235" s="82"/>
      <c r="BJ235" s="82"/>
      <c r="BK235" s="82"/>
      <c r="BL235" s="82"/>
      <c r="BM235" s="82"/>
      <c r="BN235" s="82"/>
      <c r="BO235" s="82"/>
      <c r="BP235" s="82"/>
      <c r="BQ235" s="82"/>
      <c r="BR235" s="82"/>
      <c r="BS235" s="82"/>
      <c r="BT235" s="82"/>
      <c r="BU235" s="82"/>
      <c r="BV235" s="82"/>
      <c r="BW235" s="82"/>
      <c r="BX235" s="82"/>
      <c r="BY235" s="82"/>
      <c r="BZ235" s="82"/>
      <c r="CA235" s="82"/>
      <c r="CB235" s="82"/>
      <c r="CC235" s="82"/>
      <c r="CD235" s="82"/>
      <c r="CE235" s="82"/>
      <c r="CF235" s="82"/>
      <c r="CG235" s="82"/>
      <c r="CH235" s="82"/>
      <c r="CI235" s="82"/>
      <c r="CJ235" s="82"/>
      <c r="CK235" s="82"/>
      <c r="CL235" s="82"/>
      <c r="CM235" s="82"/>
      <c r="CN235" s="82"/>
      <c r="CO235" s="82"/>
      <c r="CP235" s="82"/>
      <c r="CQ235" s="82"/>
      <c r="CR235" s="82"/>
      <c r="CS235" s="82"/>
      <c r="CT235" s="82"/>
      <c r="CU235" s="82"/>
      <c r="CV235" s="82"/>
      <c r="CW235" s="82"/>
      <c r="CX235" s="82"/>
      <c r="CY235" s="82"/>
      <c r="CZ235" s="82"/>
      <c r="DA235" s="82"/>
      <c r="DB235" s="82"/>
      <c r="DC235" s="82"/>
      <c r="DD235" s="82"/>
      <c r="DE235" s="82"/>
      <c r="DF235" s="82"/>
      <c r="DG235" s="82"/>
      <c r="DH235" s="82"/>
      <c r="DI235" s="82"/>
      <c r="DJ235" s="82"/>
      <c r="DK235" s="82"/>
      <c r="DL235" s="82"/>
      <c r="DM235" s="82"/>
      <c r="DN235" s="82"/>
      <c r="DO235" s="82"/>
      <c r="DP235" s="82"/>
      <c r="DQ235" s="82"/>
      <c r="DR235" s="82"/>
    </row>
    <row r="236" spans="1:230" s="20" customFormat="1" ht="13.9" customHeight="1">
      <c r="A236" s="9"/>
      <c r="B236" s="9"/>
      <c r="C236" s="807"/>
      <c r="D236" s="786" t="s">
        <v>956</v>
      </c>
      <c r="E236" s="787"/>
      <c r="F236" s="787"/>
      <c r="G236" s="787"/>
      <c r="H236" s="788"/>
      <c r="I236" s="788"/>
      <c r="J236" s="788"/>
      <c r="K236" s="788"/>
      <c r="L236" s="788"/>
      <c r="M236" s="788"/>
      <c r="N236" s="788"/>
      <c r="O236" s="788"/>
      <c r="P236" s="788"/>
      <c r="Q236" s="788">
        <v>31.8172</v>
      </c>
      <c r="R236" s="788">
        <v>32.741999999999997</v>
      </c>
      <c r="S236" s="788">
        <v>32.394519999999993</v>
      </c>
      <c r="T236" s="788">
        <v>32.959600000000002</v>
      </c>
      <c r="U236" s="788">
        <v>32.414239999999999</v>
      </c>
      <c r="V236" s="788">
        <v>34.472160000000002</v>
      </c>
      <c r="W236" s="788">
        <v>34.2684</v>
      </c>
      <c r="X236" s="788">
        <v>35.220300000000002</v>
      </c>
      <c r="Y236" s="788">
        <v>25.614044038871086</v>
      </c>
      <c r="Z236" s="788">
        <v>31.264253861031541</v>
      </c>
      <c r="AA236" s="788">
        <v>38.976267421895614</v>
      </c>
      <c r="AB236" s="788">
        <v>38.582616567770351</v>
      </c>
      <c r="AC236" s="788">
        <v>38.9763272645516</v>
      </c>
      <c r="AD236" s="788">
        <v>40.157422577156048</v>
      </c>
      <c r="AE236" s="788">
        <v>43.700726998680494</v>
      </c>
      <c r="AF236" s="788">
        <v>44.488114428561992</v>
      </c>
      <c r="AG236" s="788">
        <v>44.488117976420952</v>
      </c>
      <c r="AH236" s="788">
        <v>45.669209786656189</v>
      </c>
      <c r="AI236" s="788">
        <v>46.456610565332255</v>
      </c>
      <c r="AJ236" s="788">
        <v>47.244006163122037</v>
      </c>
      <c r="AK236" s="788">
        <v>45.669212532465274</v>
      </c>
      <c r="AL236" s="788">
        <v>83.858044979429962</v>
      </c>
      <c r="AM236" s="788">
        <v>88.975736618593203</v>
      </c>
      <c r="AN236" s="788">
        <v>93.30610332055609</v>
      </c>
      <c r="AO236" s="788">
        <v>91.337564644280249</v>
      </c>
      <c r="AP236" s="788">
        <v>104.72371893228653</v>
      </c>
      <c r="AQ236" s="82"/>
      <c r="AR236" s="82"/>
      <c r="AS236" s="82"/>
      <c r="AT236" s="82"/>
      <c r="AU236" s="82"/>
      <c r="AV236" s="82"/>
      <c r="AW236" s="82"/>
      <c r="AX236" s="82"/>
      <c r="AY236" s="82"/>
      <c r="AZ236" s="82"/>
      <c r="BA236" s="82"/>
      <c r="BB236" s="82"/>
      <c r="BC236" s="82"/>
      <c r="BD236" s="82"/>
      <c r="BE236" s="82"/>
      <c r="BF236" s="82"/>
      <c r="BG236" s="82"/>
      <c r="BH236" s="82"/>
      <c r="BI236" s="82"/>
      <c r="BJ236" s="82"/>
      <c r="BK236" s="82"/>
      <c r="BL236" s="82"/>
      <c r="BM236" s="82"/>
      <c r="BN236" s="82"/>
      <c r="BO236" s="82"/>
      <c r="BP236" s="82"/>
      <c r="BQ236" s="82"/>
      <c r="BR236" s="82"/>
      <c r="BS236" s="82"/>
      <c r="BT236" s="82"/>
      <c r="BU236" s="82"/>
      <c r="BV236" s="82"/>
      <c r="BW236" s="82"/>
      <c r="BX236" s="82"/>
      <c r="BY236" s="82"/>
      <c r="BZ236" s="82"/>
      <c r="CA236" s="82"/>
      <c r="CB236" s="82"/>
      <c r="CC236" s="82"/>
      <c r="CD236" s="82"/>
      <c r="CE236" s="82"/>
      <c r="CF236" s="82"/>
      <c r="CG236" s="82"/>
      <c r="CH236" s="82"/>
      <c r="CI236" s="82"/>
      <c r="CJ236" s="82"/>
      <c r="CK236" s="82"/>
      <c r="CL236" s="82"/>
      <c r="CM236" s="82"/>
      <c r="CN236" s="82"/>
      <c r="CO236" s="82"/>
      <c r="CP236" s="82"/>
      <c r="CQ236" s="82"/>
      <c r="CR236" s="82"/>
      <c r="CS236" s="82"/>
      <c r="CT236" s="82"/>
      <c r="CU236" s="82"/>
      <c r="CV236" s="82"/>
      <c r="CW236" s="82"/>
      <c r="CX236" s="82"/>
      <c r="CY236" s="82"/>
      <c r="CZ236" s="82"/>
      <c r="DA236" s="82"/>
      <c r="DB236" s="82"/>
      <c r="DC236" s="82"/>
      <c r="DD236" s="82"/>
      <c r="DE236" s="82"/>
      <c r="DF236" s="82"/>
      <c r="DG236" s="82"/>
      <c r="DH236" s="82"/>
      <c r="DI236" s="82"/>
      <c r="DJ236" s="82"/>
      <c r="DK236" s="82"/>
      <c r="DL236" s="82"/>
      <c r="DM236" s="82"/>
      <c r="DN236" s="82"/>
      <c r="DO236" s="82"/>
      <c r="DP236" s="82"/>
      <c r="DQ236" s="82"/>
      <c r="DR236" s="82"/>
      <c r="DS236" s="146"/>
      <c r="DT236" s="146"/>
      <c r="DU236" s="146"/>
      <c r="DV236" s="146"/>
      <c r="DW236" s="146"/>
      <c r="DX236" s="146"/>
      <c r="DY236" s="146"/>
      <c r="DZ236" s="146"/>
      <c r="EA236" s="146"/>
      <c r="EB236" s="146"/>
      <c r="EC236" s="146"/>
      <c r="ED236" s="146"/>
      <c r="EE236" s="146"/>
      <c r="EF236" s="146"/>
      <c r="EG236" s="146"/>
      <c r="EH236" s="146"/>
      <c r="EI236" s="146"/>
      <c r="EJ236" s="146"/>
      <c r="EK236" s="146"/>
      <c r="EL236" s="146"/>
      <c r="EM236" s="146"/>
      <c r="EN236" s="146"/>
      <c r="EO236" s="146"/>
      <c r="EP236" s="146"/>
      <c r="EQ236" s="146"/>
      <c r="ER236" s="146"/>
      <c r="ES236" s="146"/>
      <c r="ET236" s="146"/>
      <c r="EU236" s="146"/>
      <c r="EV236" s="146"/>
      <c r="EW236" s="146"/>
      <c r="EX236" s="146"/>
      <c r="EY236" s="146"/>
      <c r="EZ236" s="146"/>
      <c r="FA236" s="146"/>
      <c r="FB236" s="146"/>
      <c r="FC236" s="146"/>
      <c r="FD236" s="146"/>
      <c r="FE236" s="146"/>
      <c r="FF236" s="146"/>
      <c r="FG236" s="146"/>
      <c r="FH236" s="146"/>
      <c r="FI236" s="146"/>
      <c r="FJ236" s="146"/>
      <c r="FK236" s="146"/>
      <c r="FL236" s="146"/>
      <c r="FM236" s="146"/>
      <c r="FN236" s="146"/>
      <c r="FO236" s="146"/>
      <c r="FP236" s="146"/>
      <c r="FQ236" s="146"/>
      <c r="FR236" s="146"/>
      <c r="FS236" s="146"/>
      <c r="FT236" s="146"/>
      <c r="FU236" s="146"/>
      <c r="FV236" s="146"/>
      <c r="FW236" s="146"/>
      <c r="FX236" s="146"/>
      <c r="FY236" s="146"/>
      <c r="FZ236" s="146"/>
      <c r="GA236" s="146"/>
      <c r="GB236" s="146"/>
      <c r="GC236" s="146"/>
      <c r="GD236" s="146"/>
      <c r="GE236" s="146"/>
      <c r="GF236" s="146"/>
      <c r="GG236" s="146"/>
      <c r="GH236" s="146"/>
      <c r="GI236" s="146"/>
      <c r="GJ236" s="146"/>
      <c r="GK236" s="146"/>
      <c r="GL236" s="146"/>
      <c r="GM236" s="146"/>
      <c r="GN236" s="146"/>
      <c r="GO236" s="146"/>
      <c r="GP236" s="146"/>
      <c r="GQ236" s="146"/>
      <c r="GR236" s="146"/>
      <c r="GS236" s="146"/>
      <c r="GT236" s="146"/>
      <c r="GU236" s="146"/>
      <c r="GV236" s="146"/>
      <c r="GW236" s="146"/>
      <c r="GX236" s="146"/>
      <c r="GY236" s="146"/>
      <c r="GZ236" s="146"/>
      <c r="HA236" s="146"/>
      <c r="HB236" s="146"/>
      <c r="HC236" s="146"/>
      <c r="HD236" s="146"/>
      <c r="HE236" s="146"/>
      <c r="HF236" s="146"/>
      <c r="HG236" s="146"/>
      <c r="HH236" s="146"/>
      <c r="HI236" s="146"/>
      <c r="HJ236" s="146"/>
      <c r="HK236" s="146"/>
      <c r="HL236" s="146"/>
      <c r="HM236" s="146"/>
      <c r="HN236" s="146"/>
      <c r="HO236" s="146"/>
      <c r="HP236" s="146"/>
      <c r="HQ236" s="146"/>
      <c r="HR236" s="146"/>
      <c r="HS236" s="146"/>
      <c r="HT236" s="146"/>
      <c r="HU236" s="146"/>
      <c r="HV236" s="146"/>
    </row>
    <row r="237" spans="1:230" s="20" customFormat="1" ht="13.9" customHeight="1">
      <c r="A237" s="9"/>
      <c r="B237" s="9"/>
      <c r="C237" s="807"/>
      <c r="D237" s="789" t="s">
        <v>957</v>
      </c>
      <c r="E237" s="790"/>
      <c r="F237" s="790"/>
      <c r="G237" s="790"/>
      <c r="H237" s="791"/>
      <c r="I237" s="791"/>
      <c r="J237" s="791"/>
      <c r="K237" s="791"/>
      <c r="L237" s="791"/>
      <c r="M237" s="791"/>
      <c r="N237" s="791"/>
      <c r="O237" s="791"/>
      <c r="P237" s="791"/>
      <c r="Q237" s="791">
        <v>815.85986559999992</v>
      </c>
      <c r="R237" s="791">
        <v>770.99588519999998</v>
      </c>
      <c r="S237" s="791">
        <v>826.84458049999989</v>
      </c>
      <c r="T237" s="791">
        <v>925.58678500000008</v>
      </c>
      <c r="U237" s="791">
        <v>1011.7632496</v>
      </c>
      <c r="V237" s="791">
        <v>1015.2733613999999</v>
      </c>
      <c r="W237" s="791">
        <v>977.99318960000005</v>
      </c>
      <c r="X237" s="791">
        <v>1087.9493812000001</v>
      </c>
      <c r="Y237" s="791">
        <v>1231.8821092827757</v>
      </c>
      <c r="Z237" s="791">
        <v>1270.7790642583045</v>
      </c>
      <c r="AA237" s="791">
        <v>1193.227732957148</v>
      </c>
      <c r="AB237" s="791">
        <v>1198.2672159766541</v>
      </c>
      <c r="AC237" s="791">
        <v>1214.5338147209613</v>
      </c>
      <c r="AD237" s="791">
        <v>1249.314396235359</v>
      </c>
      <c r="AE237" s="791">
        <v>1329.2269165791142</v>
      </c>
      <c r="AF237" s="791">
        <v>1416.9200887318425</v>
      </c>
      <c r="AG237" s="791">
        <v>1486.7579414249412</v>
      </c>
      <c r="AH237" s="791">
        <v>1576.4222765434263</v>
      </c>
      <c r="AI237" s="791">
        <v>1666.125410977513</v>
      </c>
      <c r="AJ237" s="791">
        <v>1756.5385545854206</v>
      </c>
      <c r="AK237" s="791">
        <v>1784.2214485568511</v>
      </c>
      <c r="AL237" s="791">
        <v>2548.2930995339625</v>
      </c>
      <c r="AM237" s="791">
        <v>3012.5064326407451</v>
      </c>
      <c r="AN237" s="791">
        <v>3332.1952623252409</v>
      </c>
      <c r="AO237" s="791">
        <v>2872.8087973588854</v>
      </c>
      <c r="AP237" s="791">
        <v>2673.3101644734106</v>
      </c>
      <c r="AQ237" s="82"/>
      <c r="AR237" s="82"/>
      <c r="AS237" s="82"/>
      <c r="AT237" s="82"/>
      <c r="AU237" s="82"/>
      <c r="AV237" s="82"/>
      <c r="AW237" s="82"/>
      <c r="AX237" s="82"/>
      <c r="AY237" s="82"/>
      <c r="AZ237" s="82"/>
      <c r="BA237" s="82"/>
      <c r="BB237" s="82"/>
      <c r="BC237" s="82"/>
      <c r="BD237" s="82"/>
      <c r="BE237" s="82"/>
      <c r="BF237" s="82"/>
      <c r="BG237" s="82"/>
      <c r="BH237" s="82"/>
      <c r="BI237" s="82"/>
      <c r="BJ237" s="82"/>
      <c r="BK237" s="82"/>
      <c r="BL237" s="82"/>
      <c r="BM237" s="82"/>
      <c r="BN237" s="82"/>
      <c r="BO237" s="82"/>
      <c r="BP237" s="82"/>
      <c r="BQ237" s="82"/>
      <c r="BR237" s="82"/>
      <c r="BS237" s="82"/>
      <c r="BT237" s="82"/>
      <c r="BU237" s="82"/>
      <c r="BV237" s="82"/>
      <c r="BW237" s="82"/>
      <c r="BX237" s="82"/>
      <c r="BY237" s="82"/>
      <c r="BZ237" s="82"/>
      <c r="CA237" s="82"/>
      <c r="CB237" s="82"/>
      <c r="CC237" s="82"/>
      <c r="CD237" s="82"/>
      <c r="CE237" s="82"/>
      <c r="CF237" s="82"/>
      <c r="CG237" s="82"/>
      <c r="CH237" s="82"/>
      <c r="CI237" s="82"/>
      <c r="CJ237" s="82"/>
      <c r="CK237" s="82"/>
      <c r="CL237" s="82"/>
      <c r="CM237" s="82"/>
      <c r="CN237" s="82"/>
      <c r="CO237" s="82"/>
      <c r="CP237" s="82"/>
      <c r="CQ237" s="82"/>
      <c r="CR237" s="82"/>
      <c r="CS237" s="82"/>
      <c r="CT237" s="82"/>
      <c r="CU237" s="82"/>
      <c r="CV237" s="82"/>
      <c r="CW237" s="82"/>
      <c r="CX237" s="82"/>
      <c r="CY237" s="82"/>
      <c r="CZ237" s="82"/>
      <c r="DA237" s="82"/>
      <c r="DB237" s="82"/>
      <c r="DC237" s="82"/>
      <c r="DD237" s="82"/>
      <c r="DE237" s="82"/>
      <c r="DF237" s="82"/>
      <c r="DG237" s="82"/>
      <c r="DH237" s="82"/>
      <c r="DI237" s="82"/>
      <c r="DJ237" s="82"/>
      <c r="DK237" s="82"/>
      <c r="DL237" s="82"/>
      <c r="DM237" s="82"/>
      <c r="DN237" s="82"/>
      <c r="DO237" s="82"/>
      <c r="DP237" s="82"/>
      <c r="DQ237" s="82"/>
      <c r="DR237" s="82"/>
      <c r="DS237" s="146"/>
      <c r="DT237" s="146"/>
      <c r="DU237" s="146"/>
      <c r="DV237" s="146"/>
      <c r="DW237" s="146"/>
      <c r="DX237" s="146"/>
      <c r="DY237" s="146"/>
      <c r="DZ237" s="146"/>
      <c r="EA237" s="146"/>
      <c r="EB237" s="146"/>
      <c r="EC237" s="146"/>
      <c r="ED237" s="146"/>
      <c r="EE237" s="146"/>
      <c r="EF237" s="146"/>
      <c r="EG237" s="146"/>
      <c r="EH237" s="146"/>
      <c r="EI237" s="146"/>
      <c r="EJ237" s="146"/>
      <c r="EK237" s="146"/>
      <c r="EL237" s="146"/>
      <c r="EM237" s="146"/>
      <c r="EN237" s="146"/>
      <c r="EO237" s="146"/>
      <c r="EP237" s="146"/>
      <c r="EQ237" s="146"/>
      <c r="ER237" s="146"/>
      <c r="ES237" s="146"/>
      <c r="ET237" s="146"/>
      <c r="EU237" s="146"/>
      <c r="EV237" s="146"/>
      <c r="EW237" s="146"/>
      <c r="EX237" s="146"/>
      <c r="EY237" s="146"/>
      <c r="EZ237" s="146"/>
      <c r="FA237" s="146"/>
      <c r="FB237" s="146"/>
      <c r="FC237" s="146"/>
      <c r="FD237" s="146"/>
      <c r="FE237" s="146"/>
      <c r="FF237" s="146"/>
      <c r="FG237" s="146"/>
      <c r="FH237" s="146"/>
      <c r="FI237" s="146"/>
      <c r="FJ237" s="146"/>
      <c r="FK237" s="146"/>
      <c r="FL237" s="146"/>
      <c r="FM237" s="146"/>
      <c r="FN237" s="146"/>
      <c r="FO237" s="146"/>
      <c r="FP237" s="146"/>
      <c r="FQ237" s="146"/>
      <c r="FR237" s="146"/>
      <c r="FS237" s="146"/>
      <c r="FT237" s="146"/>
      <c r="FU237" s="146"/>
      <c r="FV237" s="146"/>
      <c r="FW237" s="146"/>
      <c r="FX237" s="146"/>
      <c r="FY237" s="146"/>
      <c r="FZ237" s="146"/>
      <c r="GA237" s="146"/>
      <c r="GB237" s="146"/>
      <c r="GC237" s="146"/>
      <c r="GD237" s="146"/>
      <c r="GE237" s="146"/>
      <c r="GF237" s="146"/>
      <c r="GG237" s="146"/>
      <c r="GH237" s="146"/>
      <c r="GI237" s="146"/>
      <c r="GJ237" s="146"/>
      <c r="GK237" s="146"/>
      <c r="GL237" s="146"/>
      <c r="GM237" s="146"/>
      <c r="GN237" s="146"/>
      <c r="GO237" s="146"/>
      <c r="GP237" s="146"/>
      <c r="GQ237" s="146"/>
      <c r="GR237" s="146"/>
      <c r="GS237" s="146"/>
      <c r="GT237" s="146"/>
      <c r="GU237" s="146"/>
      <c r="GV237" s="146"/>
      <c r="GW237" s="146"/>
      <c r="GX237" s="146"/>
      <c r="GY237" s="146"/>
      <c r="GZ237" s="146"/>
      <c r="HA237" s="146"/>
      <c r="HB237" s="146"/>
      <c r="HC237" s="146"/>
      <c r="HD237" s="146"/>
      <c r="HE237" s="146"/>
      <c r="HF237" s="146"/>
      <c r="HG237" s="146"/>
      <c r="HH237" s="146"/>
      <c r="HI237" s="146"/>
      <c r="HJ237" s="146"/>
      <c r="HK237" s="146"/>
      <c r="HL237" s="146"/>
      <c r="HM237" s="146"/>
      <c r="HN237" s="146"/>
      <c r="HO237" s="146"/>
      <c r="HP237" s="146"/>
      <c r="HQ237" s="146"/>
      <c r="HR237" s="146"/>
      <c r="HS237" s="146"/>
      <c r="HT237" s="146"/>
      <c r="HU237" s="146"/>
    </row>
    <row r="238" spans="1:230" s="20" customFormat="1" ht="13.9" customHeight="1">
      <c r="A238" s="9"/>
      <c r="B238" s="9"/>
      <c r="C238" s="807"/>
      <c r="D238" s="789" t="s">
        <v>958</v>
      </c>
      <c r="E238" s="790"/>
      <c r="F238" s="790"/>
      <c r="G238" s="790"/>
      <c r="H238" s="791"/>
      <c r="I238" s="791"/>
      <c r="J238" s="791"/>
      <c r="K238" s="791"/>
      <c r="L238" s="791"/>
      <c r="M238" s="791"/>
      <c r="N238" s="791"/>
      <c r="O238" s="791"/>
      <c r="P238" s="791"/>
      <c r="Q238" s="791">
        <v>185.12990059999998</v>
      </c>
      <c r="R238" s="791">
        <v>98.606561319999997</v>
      </c>
      <c r="S238" s="791">
        <v>124.07551097</v>
      </c>
      <c r="T238" s="791">
        <v>76.805103160000002</v>
      </c>
      <c r="U238" s="791">
        <v>107.96131919</v>
      </c>
      <c r="V238" s="791">
        <v>78.442307789999987</v>
      </c>
      <c r="W238" s="791">
        <v>55.277004829999996</v>
      </c>
      <c r="X238" s="791">
        <v>127.40024113999999</v>
      </c>
      <c r="Y238" s="791">
        <v>229.11534215</v>
      </c>
      <c r="Z238" s="791">
        <v>171.36173257727455</v>
      </c>
      <c r="AA238" s="791">
        <v>170.83357156922435</v>
      </c>
      <c r="AB238" s="791">
        <v>178.13187590117406</v>
      </c>
      <c r="AC238" s="791">
        <v>177.90062094615078</v>
      </c>
      <c r="AD238" s="791">
        <v>180.05297634736633</v>
      </c>
      <c r="AE238" s="791">
        <v>169.50346826060056</v>
      </c>
      <c r="AF238" s="791">
        <v>158.50901983058213</v>
      </c>
      <c r="AG238" s="791">
        <v>127.77857222958971</v>
      </c>
      <c r="AH238" s="791">
        <v>98.153493457760334</v>
      </c>
      <c r="AI238" s="791">
        <v>71.22087914858723</v>
      </c>
      <c r="AJ238" s="791">
        <v>53.437207361615897</v>
      </c>
      <c r="AK238" s="791">
        <v>23.208583856993677</v>
      </c>
      <c r="AL238" s="791">
        <v>79.758833988752372</v>
      </c>
      <c r="AM238" s="791">
        <v>739.81516009930567</v>
      </c>
      <c r="AN238" s="791">
        <v>1850.6789478779654</v>
      </c>
      <c r="AO238" s="791">
        <v>3053.6474362956137</v>
      </c>
      <c r="AP238" s="791">
        <v>3820.3682577062882</v>
      </c>
      <c r="AQ238" s="146"/>
      <c r="AR238" s="146"/>
      <c r="AS238" s="146"/>
      <c r="AT238" s="146"/>
      <c r="AU238" s="146"/>
      <c r="AV238" s="146"/>
      <c r="AW238" s="146"/>
      <c r="AX238" s="146"/>
      <c r="AY238" s="146"/>
      <c r="AZ238" s="146"/>
      <c r="BA238" s="146"/>
      <c r="BB238" s="146"/>
      <c r="BC238" s="146"/>
      <c r="BD238" s="146"/>
      <c r="BE238" s="146"/>
      <c r="BF238" s="146"/>
      <c r="BG238" s="146"/>
      <c r="BH238" s="146"/>
      <c r="BI238" s="146"/>
      <c r="BJ238" s="146"/>
      <c r="BK238" s="146"/>
      <c r="BL238" s="146"/>
      <c r="BM238" s="146"/>
      <c r="BN238" s="146"/>
      <c r="BO238" s="146"/>
      <c r="BP238" s="146"/>
      <c r="BQ238" s="146"/>
      <c r="BR238" s="146"/>
      <c r="BS238" s="146"/>
      <c r="BT238" s="146"/>
      <c r="BU238" s="146"/>
      <c r="BV238" s="146"/>
      <c r="BW238" s="146"/>
      <c r="BX238" s="146"/>
      <c r="BY238" s="146"/>
      <c r="BZ238" s="146"/>
      <c r="CA238" s="146"/>
      <c r="CB238" s="146"/>
      <c r="CC238" s="146"/>
      <c r="CD238" s="146"/>
      <c r="CE238" s="146"/>
      <c r="CF238" s="146"/>
      <c r="CG238" s="146"/>
      <c r="CH238" s="146"/>
      <c r="CI238" s="146"/>
      <c r="CJ238" s="146"/>
      <c r="CK238" s="146"/>
      <c r="CL238" s="146"/>
      <c r="CM238" s="146"/>
      <c r="CN238" s="146"/>
      <c r="CO238" s="146"/>
      <c r="CP238" s="146"/>
      <c r="CQ238" s="146"/>
      <c r="CR238" s="146"/>
      <c r="CS238" s="146"/>
      <c r="CT238" s="146"/>
      <c r="CU238" s="146"/>
      <c r="CV238" s="146"/>
      <c r="CW238" s="146"/>
      <c r="CX238" s="146"/>
      <c r="CY238" s="146"/>
      <c r="CZ238" s="146"/>
      <c r="DA238" s="146"/>
      <c r="DB238" s="146"/>
      <c r="DC238" s="146"/>
      <c r="DD238" s="146"/>
      <c r="DE238" s="146"/>
      <c r="DF238" s="146"/>
      <c r="DG238" s="146"/>
      <c r="DH238" s="146"/>
      <c r="DI238" s="146"/>
      <c r="DJ238" s="146"/>
      <c r="DK238" s="146"/>
      <c r="DL238" s="146"/>
      <c r="DM238" s="146"/>
      <c r="DN238" s="146"/>
      <c r="DO238" s="146"/>
      <c r="DP238" s="146"/>
      <c r="DQ238" s="146"/>
      <c r="DR238" s="146"/>
      <c r="DS238" s="146"/>
      <c r="DT238" s="146"/>
      <c r="DU238" s="146"/>
      <c r="DV238" s="146"/>
      <c r="DW238" s="146"/>
      <c r="DX238" s="146"/>
      <c r="DY238" s="146"/>
      <c r="DZ238" s="146"/>
      <c r="EA238" s="146"/>
      <c r="EB238" s="146"/>
      <c r="EC238" s="146"/>
      <c r="ED238" s="146"/>
      <c r="EE238" s="146"/>
      <c r="EF238" s="146"/>
      <c r="EG238" s="146"/>
      <c r="EH238" s="146"/>
      <c r="EI238" s="146"/>
      <c r="EJ238" s="146"/>
      <c r="EK238" s="146"/>
      <c r="EL238" s="146"/>
      <c r="EM238" s="146"/>
      <c r="EN238" s="146"/>
      <c r="EO238" s="146"/>
      <c r="EP238" s="146"/>
      <c r="EQ238" s="146"/>
      <c r="ER238" s="146"/>
      <c r="ES238" s="146"/>
      <c r="ET238" s="146"/>
      <c r="EU238" s="146"/>
      <c r="EV238" s="146"/>
      <c r="EW238" s="146"/>
      <c r="EX238" s="146"/>
      <c r="EY238" s="146"/>
      <c r="EZ238" s="146"/>
      <c r="FA238" s="146"/>
      <c r="FB238" s="146"/>
      <c r="FC238" s="146"/>
      <c r="FD238" s="146"/>
      <c r="FE238" s="146"/>
      <c r="FF238" s="146"/>
      <c r="FG238" s="146"/>
      <c r="FH238" s="146"/>
      <c r="FI238" s="146"/>
      <c r="FJ238" s="146"/>
      <c r="FK238" s="146"/>
      <c r="FL238" s="146"/>
      <c r="FM238" s="146"/>
      <c r="FN238" s="146"/>
      <c r="FO238" s="146"/>
      <c r="FP238" s="146"/>
      <c r="FQ238" s="146"/>
      <c r="FR238" s="146"/>
      <c r="FS238" s="146"/>
      <c r="FT238" s="146"/>
      <c r="FU238" s="146"/>
      <c r="FV238" s="146"/>
      <c r="FW238" s="146"/>
      <c r="FX238" s="146"/>
      <c r="FY238" s="146"/>
      <c r="FZ238" s="146"/>
      <c r="GA238" s="146"/>
      <c r="GB238" s="146"/>
      <c r="GC238" s="146"/>
      <c r="GD238" s="146"/>
      <c r="GE238" s="146"/>
      <c r="GF238" s="146"/>
      <c r="GG238" s="146"/>
      <c r="GH238" s="146"/>
      <c r="GI238" s="146"/>
      <c r="GJ238" s="146"/>
      <c r="GK238" s="146"/>
      <c r="GL238" s="146"/>
      <c r="GM238" s="146"/>
      <c r="GN238" s="146"/>
      <c r="GO238" s="146"/>
      <c r="GP238" s="146"/>
      <c r="GQ238" s="146"/>
      <c r="GR238" s="146"/>
      <c r="GS238" s="146"/>
      <c r="GT238" s="146"/>
      <c r="GU238" s="146"/>
      <c r="GV238" s="146"/>
      <c r="GW238" s="146"/>
      <c r="GX238" s="146"/>
      <c r="GY238" s="146"/>
      <c r="GZ238" s="146"/>
      <c r="HA238" s="146"/>
      <c r="HB238" s="146"/>
      <c r="HC238" s="146"/>
      <c r="HD238" s="146"/>
      <c r="HE238" s="146"/>
      <c r="HF238" s="146"/>
      <c r="HG238" s="146"/>
      <c r="HH238" s="146"/>
      <c r="HI238" s="146"/>
      <c r="HJ238" s="146"/>
      <c r="HK238" s="146"/>
      <c r="HL238" s="146"/>
      <c r="HM238" s="146"/>
      <c r="HN238" s="146"/>
      <c r="HO238" s="146"/>
      <c r="HP238" s="146"/>
      <c r="HQ238" s="146"/>
      <c r="HR238" s="146"/>
      <c r="HS238" s="146"/>
      <c r="HT238" s="146"/>
      <c r="HU238" s="146"/>
    </row>
    <row r="239" spans="1:230" s="20" customFormat="1" ht="13.9" customHeight="1">
      <c r="A239" s="9"/>
      <c r="B239" s="9"/>
      <c r="C239" s="807"/>
      <c r="D239" s="786" t="s">
        <v>813</v>
      </c>
      <c r="E239" s="787"/>
      <c r="F239" s="787"/>
      <c r="G239" s="787"/>
      <c r="H239" s="788"/>
      <c r="I239" s="788"/>
      <c r="J239" s="788"/>
      <c r="K239" s="788"/>
      <c r="L239" s="788"/>
      <c r="M239" s="788"/>
      <c r="N239" s="788"/>
      <c r="O239" s="788"/>
      <c r="P239" s="788"/>
      <c r="Q239" s="788">
        <v>121.63936860000003</v>
      </c>
      <c r="R239" s="788">
        <v>132.9036164</v>
      </c>
      <c r="S239" s="788">
        <v>164.52699999999999</v>
      </c>
      <c r="T239" s="788">
        <v>161.77641730000002</v>
      </c>
      <c r="U239" s="788">
        <v>156.8404391</v>
      </c>
      <c r="V239" s="788">
        <v>164.64098150000001</v>
      </c>
      <c r="W239" s="788">
        <v>154.82469450000002</v>
      </c>
      <c r="X239" s="788">
        <v>174.09978450000003</v>
      </c>
      <c r="Y239" s="788">
        <v>173.45793792199999</v>
      </c>
      <c r="Z239" s="788">
        <v>191.6277602899614</v>
      </c>
      <c r="AA239" s="788">
        <v>196.38387626667904</v>
      </c>
      <c r="AB239" s="788">
        <v>198.37456555649234</v>
      </c>
      <c r="AC239" s="788">
        <v>201.34034289571656</v>
      </c>
      <c r="AD239" s="788">
        <v>204.55284989937519</v>
      </c>
      <c r="AE239" s="788">
        <v>202.11841731594396</v>
      </c>
      <c r="AF239" s="788">
        <v>208.26259511605309</v>
      </c>
      <c r="AG239" s="788">
        <v>216.48905867495881</v>
      </c>
      <c r="AH239" s="788">
        <v>222.70410003504452</v>
      </c>
      <c r="AI239" s="788">
        <v>227.13449101364532</v>
      </c>
      <c r="AJ239" s="788">
        <v>234.03635846445945</v>
      </c>
      <c r="AK239" s="788">
        <v>228.99359881855469</v>
      </c>
      <c r="AL239" s="788">
        <v>316.63783855403733</v>
      </c>
      <c r="AM239" s="788">
        <v>403.62068649560211</v>
      </c>
      <c r="AN239" s="788">
        <v>431.73972278163819</v>
      </c>
      <c r="AO239" s="788">
        <v>347.15857134718232</v>
      </c>
      <c r="AP239" s="788">
        <v>368.45514103156751</v>
      </c>
      <c r="AQ239" s="146"/>
      <c r="AR239" s="146"/>
      <c r="AS239" s="146"/>
      <c r="AT239" s="146"/>
      <c r="AU239" s="146"/>
      <c r="AV239" s="146"/>
      <c r="AW239" s="146"/>
      <c r="AX239" s="146"/>
      <c r="AY239" s="146"/>
      <c r="AZ239" s="146"/>
      <c r="BA239" s="146"/>
      <c r="BB239" s="146"/>
      <c r="BC239" s="146"/>
      <c r="BD239" s="146"/>
      <c r="BE239" s="146"/>
      <c r="BF239" s="146"/>
      <c r="BG239" s="146"/>
      <c r="BH239" s="146"/>
      <c r="BI239" s="146"/>
      <c r="BJ239" s="146"/>
      <c r="BK239" s="146"/>
      <c r="BL239" s="146"/>
      <c r="BM239" s="146"/>
      <c r="BN239" s="146"/>
      <c r="BO239" s="146"/>
      <c r="BP239" s="146"/>
      <c r="BQ239" s="146"/>
      <c r="BR239" s="146"/>
      <c r="BS239" s="146"/>
      <c r="BT239" s="146"/>
      <c r="BU239" s="146"/>
      <c r="BV239" s="146"/>
      <c r="BW239" s="146"/>
      <c r="BX239" s="146"/>
      <c r="BY239" s="146"/>
      <c r="BZ239" s="146"/>
      <c r="CA239" s="146"/>
      <c r="CB239" s="146"/>
      <c r="CC239" s="146"/>
      <c r="CD239" s="146"/>
      <c r="CE239" s="146"/>
      <c r="CF239" s="146"/>
      <c r="CG239" s="146"/>
      <c r="CH239" s="146"/>
      <c r="CI239" s="146"/>
      <c r="CJ239" s="146"/>
      <c r="CK239" s="146"/>
      <c r="CL239" s="146"/>
      <c r="CM239" s="146"/>
      <c r="CN239" s="146"/>
      <c r="CO239" s="146"/>
      <c r="CP239" s="146"/>
      <c r="CQ239" s="146"/>
      <c r="CR239" s="146"/>
      <c r="CS239" s="146"/>
      <c r="CT239" s="146"/>
      <c r="CU239" s="146"/>
      <c r="CV239" s="146"/>
      <c r="CW239" s="146"/>
      <c r="CX239" s="146"/>
      <c r="CY239" s="146"/>
      <c r="CZ239" s="146"/>
      <c r="DA239" s="146"/>
      <c r="DB239" s="146"/>
      <c r="DC239" s="146"/>
      <c r="DD239" s="146"/>
      <c r="DE239" s="146"/>
      <c r="DF239" s="146"/>
      <c r="DG239" s="146"/>
      <c r="DH239" s="146"/>
      <c r="DI239" s="146"/>
      <c r="DJ239" s="146"/>
      <c r="DK239" s="146"/>
      <c r="DL239" s="146"/>
      <c r="DM239" s="146"/>
      <c r="DN239" s="146"/>
      <c r="DO239" s="146"/>
      <c r="DP239" s="146"/>
      <c r="DQ239" s="146"/>
      <c r="DR239" s="146"/>
      <c r="DS239" s="146"/>
      <c r="DT239" s="146"/>
      <c r="DU239" s="146"/>
      <c r="DV239" s="146"/>
      <c r="DW239" s="146"/>
      <c r="DX239" s="146"/>
      <c r="DY239" s="146"/>
      <c r="DZ239" s="146"/>
      <c r="EA239" s="146"/>
      <c r="EB239" s="146"/>
      <c r="EC239" s="146"/>
      <c r="ED239" s="146"/>
      <c r="EE239" s="146"/>
      <c r="EF239" s="146"/>
      <c r="EG239" s="146"/>
      <c r="EH239" s="146"/>
      <c r="EI239" s="146"/>
      <c r="EJ239" s="146"/>
      <c r="EK239" s="146"/>
      <c r="EL239" s="146"/>
      <c r="EM239" s="146"/>
      <c r="EN239" s="146"/>
      <c r="EO239" s="146"/>
      <c r="EP239" s="146"/>
      <c r="EQ239" s="146"/>
      <c r="ER239" s="146"/>
      <c r="ES239" s="146"/>
      <c r="ET239" s="146"/>
      <c r="EU239" s="146"/>
      <c r="EV239" s="146"/>
      <c r="EW239" s="146"/>
      <c r="EX239" s="146"/>
      <c r="EY239" s="146"/>
      <c r="EZ239" s="146"/>
      <c r="FA239" s="146"/>
      <c r="FB239" s="146"/>
      <c r="FC239" s="146"/>
      <c r="FD239" s="146"/>
      <c r="FE239" s="146"/>
      <c r="FF239" s="146"/>
      <c r="FG239" s="146"/>
      <c r="FH239" s="146"/>
      <c r="FI239" s="146"/>
      <c r="FJ239" s="146"/>
      <c r="FK239" s="146"/>
      <c r="FL239" s="146"/>
      <c r="FM239" s="146"/>
      <c r="FN239" s="146"/>
      <c r="FO239" s="146"/>
      <c r="FP239" s="146"/>
      <c r="FQ239" s="146"/>
      <c r="FR239" s="146"/>
      <c r="FS239" s="146"/>
      <c r="FT239" s="146"/>
      <c r="FU239" s="146"/>
      <c r="FV239" s="146"/>
      <c r="FW239" s="146"/>
      <c r="FX239" s="146"/>
      <c r="FY239" s="146"/>
      <c r="FZ239" s="146"/>
      <c r="GA239" s="146"/>
      <c r="GB239" s="146"/>
      <c r="GC239" s="146"/>
      <c r="GD239" s="146"/>
      <c r="GE239" s="146"/>
      <c r="GF239" s="146"/>
      <c r="GG239" s="146"/>
      <c r="GH239" s="146"/>
      <c r="GI239" s="146"/>
      <c r="GJ239" s="146"/>
      <c r="GK239" s="146"/>
      <c r="GL239" s="146"/>
      <c r="GM239" s="146"/>
      <c r="GN239" s="146"/>
      <c r="GO239" s="146"/>
      <c r="GP239" s="146"/>
      <c r="GQ239" s="146"/>
      <c r="GR239" s="146"/>
      <c r="GS239" s="146"/>
      <c r="GT239" s="146"/>
      <c r="GU239" s="146"/>
      <c r="GV239" s="146"/>
      <c r="GW239" s="146"/>
      <c r="GX239" s="146"/>
      <c r="GY239" s="146"/>
      <c r="GZ239" s="146"/>
      <c r="HA239" s="146"/>
      <c r="HB239" s="146"/>
      <c r="HC239" s="146"/>
      <c r="HD239" s="146"/>
      <c r="HE239" s="146"/>
      <c r="HF239" s="146"/>
      <c r="HG239" s="146"/>
      <c r="HH239" s="146"/>
      <c r="HI239" s="146"/>
      <c r="HJ239" s="146"/>
      <c r="HK239" s="146"/>
      <c r="HL239" s="146"/>
      <c r="HM239" s="146"/>
      <c r="HN239" s="146"/>
      <c r="HO239" s="146"/>
      <c r="HP239" s="146"/>
      <c r="HQ239" s="146"/>
      <c r="HR239" s="146"/>
      <c r="HS239" s="146"/>
      <c r="HT239" s="146"/>
      <c r="HU239" s="146"/>
    </row>
    <row r="240" spans="1:230" s="20" customFormat="1" ht="13.9" customHeight="1">
      <c r="A240" s="9"/>
      <c r="B240" s="9"/>
      <c r="C240" s="807"/>
      <c r="D240" s="786" t="s">
        <v>814</v>
      </c>
      <c r="E240" s="787"/>
      <c r="F240" s="787"/>
      <c r="G240" s="787"/>
      <c r="H240" s="788"/>
      <c r="I240" s="788"/>
      <c r="J240" s="788"/>
      <c r="K240" s="788"/>
      <c r="L240" s="788"/>
      <c r="M240" s="788"/>
      <c r="N240" s="788"/>
      <c r="O240" s="788"/>
      <c r="P240" s="788"/>
      <c r="Q240" s="788">
        <v>29.475352800000003</v>
      </c>
      <c r="R240" s="788">
        <v>32.217393600000001</v>
      </c>
      <c r="S240" s="788">
        <v>41.728882800000001</v>
      </c>
      <c r="T240" s="788">
        <v>44.240824800000006</v>
      </c>
      <c r="U240" s="788">
        <v>43.464707800000006</v>
      </c>
      <c r="V240" s="788">
        <v>53.989165999999997</v>
      </c>
      <c r="W240" s="788">
        <v>51.05595000000001</v>
      </c>
      <c r="X240" s="788">
        <v>63.326450300000019</v>
      </c>
      <c r="Y240" s="788">
        <v>78.703918433999988</v>
      </c>
      <c r="Z240" s="788">
        <v>103.26055476764759</v>
      </c>
      <c r="AA240" s="788">
        <v>115.24875367762854</v>
      </c>
      <c r="AB240" s="788">
        <v>115.41792905105008</v>
      </c>
      <c r="AC240" s="788">
        <v>116.15789013214417</v>
      </c>
      <c r="AD240" s="788">
        <v>119.32249577463554</v>
      </c>
      <c r="AE240" s="788">
        <v>115.25050178866591</v>
      </c>
      <c r="AF240" s="788">
        <v>111.13172092327204</v>
      </c>
      <c r="AG240" s="788">
        <v>108.68998007549374</v>
      </c>
      <c r="AH240" s="788">
        <v>110.01045905345572</v>
      </c>
      <c r="AI240" s="788">
        <v>111.34043677139478</v>
      </c>
      <c r="AJ240" s="788">
        <v>111.6991710853102</v>
      </c>
      <c r="AK240" s="788">
        <v>101.67669445611502</v>
      </c>
      <c r="AL240" s="788">
        <v>173.75391140709013</v>
      </c>
      <c r="AM240" s="788">
        <v>180.26631967668507</v>
      </c>
      <c r="AN240" s="788">
        <v>123.47931219515414</v>
      </c>
      <c r="AO240" s="788">
        <v>105.54318375127906</v>
      </c>
      <c r="AP240" s="788">
        <v>106.01775284398877</v>
      </c>
      <c r="AQ240" s="146"/>
      <c r="AR240" s="146"/>
      <c r="AS240" s="146"/>
      <c r="AT240" s="146"/>
      <c r="AU240" s="146"/>
      <c r="AV240" s="146"/>
      <c r="AW240" s="146"/>
      <c r="AX240" s="146"/>
      <c r="AY240" s="146"/>
      <c r="AZ240" s="146"/>
      <c r="BA240" s="146"/>
      <c r="BB240" s="146"/>
      <c r="BC240" s="146"/>
      <c r="BD240" s="146"/>
      <c r="BE240" s="146"/>
      <c r="BF240" s="146"/>
      <c r="BG240" s="146"/>
      <c r="BH240" s="146"/>
      <c r="BI240" s="146"/>
      <c r="BJ240" s="146"/>
      <c r="BK240" s="146"/>
      <c r="BL240" s="146"/>
      <c r="BM240" s="146"/>
      <c r="BN240" s="146"/>
      <c r="BO240" s="146"/>
      <c r="BP240" s="146"/>
      <c r="BQ240" s="146"/>
      <c r="BR240" s="146"/>
      <c r="BS240" s="146"/>
      <c r="BT240" s="146"/>
      <c r="BU240" s="146"/>
      <c r="BV240" s="146"/>
      <c r="BW240" s="146"/>
      <c r="BX240" s="146"/>
      <c r="BY240" s="146"/>
      <c r="BZ240" s="146"/>
      <c r="CA240" s="146"/>
      <c r="CB240" s="146"/>
      <c r="CC240" s="146"/>
      <c r="CD240" s="146"/>
      <c r="CE240" s="146"/>
      <c r="CF240" s="146"/>
      <c r="CG240" s="146"/>
      <c r="CH240" s="146"/>
      <c r="CI240" s="146"/>
      <c r="CJ240" s="146"/>
      <c r="CK240" s="146"/>
      <c r="CL240" s="146"/>
      <c r="CM240" s="146"/>
      <c r="CN240" s="146"/>
      <c r="CO240" s="146"/>
      <c r="CP240" s="146"/>
      <c r="CQ240" s="146"/>
      <c r="CR240" s="146"/>
      <c r="CS240" s="146"/>
      <c r="CT240" s="146"/>
      <c r="CU240" s="146"/>
      <c r="CV240" s="146"/>
      <c r="CW240" s="146"/>
      <c r="CX240" s="146"/>
      <c r="CY240" s="146"/>
      <c r="CZ240" s="146"/>
      <c r="DA240" s="146"/>
      <c r="DB240" s="146"/>
      <c r="DC240" s="146"/>
      <c r="DD240" s="146"/>
      <c r="DE240" s="146"/>
      <c r="DF240" s="146"/>
      <c r="DG240" s="146"/>
      <c r="DH240" s="146"/>
      <c r="DI240" s="146"/>
      <c r="DJ240" s="146"/>
      <c r="DK240" s="146"/>
      <c r="DL240" s="146"/>
      <c r="DM240" s="146"/>
      <c r="DN240" s="146"/>
      <c r="DO240" s="146"/>
      <c r="DP240" s="146"/>
      <c r="DQ240" s="146"/>
      <c r="DR240" s="146"/>
      <c r="DS240" s="146"/>
      <c r="DT240" s="146"/>
      <c r="DU240" s="146"/>
      <c r="DV240" s="146"/>
      <c r="DW240" s="146"/>
      <c r="DX240" s="146"/>
      <c r="DY240" s="146"/>
      <c r="DZ240" s="146"/>
      <c r="EA240" s="146"/>
      <c r="EB240" s="146"/>
      <c r="EC240" s="146"/>
      <c r="ED240" s="146"/>
      <c r="EE240" s="146"/>
      <c r="EF240" s="146"/>
      <c r="EG240" s="146"/>
      <c r="EH240" s="146"/>
      <c r="EI240" s="146"/>
      <c r="EJ240" s="146"/>
      <c r="EK240" s="146"/>
      <c r="EL240" s="146"/>
      <c r="EM240" s="146"/>
      <c r="EN240" s="146"/>
      <c r="EO240" s="146"/>
      <c r="EP240" s="146"/>
      <c r="EQ240" s="146"/>
      <c r="ER240" s="146"/>
      <c r="ES240" s="146"/>
      <c r="ET240" s="146"/>
      <c r="EU240" s="146"/>
      <c r="EV240" s="146"/>
      <c r="EW240" s="146"/>
      <c r="EX240" s="146"/>
      <c r="EY240" s="146"/>
      <c r="EZ240" s="146"/>
      <c r="FA240" s="146"/>
      <c r="FB240" s="146"/>
      <c r="FC240" s="146"/>
      <c r="FD240" s="146"/>
      <c r="FE240" s="146"/>
      <c r="FF240" s="146"/>
      <c r="FG240" s="146"/>
      <c r="FH240" s="146"/>
      <c r="FI240" s="146"/>
      <c r="FJ240" s="146"/>
      <c r="FK240" s="146"/>
      <c r="FL240" s="146"/>
      <c r="FM240" s="146"/>
      <c r="FN240" s="146"/>
      <c r="FO240" s="146"/>
      <c r="FP240" s="146"/>
      <c r="FQ240" s="146"/>
      <c r="FR240" s="146"/>
      <c r="FS240" s="146"/>
      <c r="FT240" s="146"/>
      <c r="FU240" s="146"/>
      <c r="FV240" s="146"/>
      <c r="FW240" s="146"/>
      <c r="FX240" s="146"/>
      <c r="FY240" s="146"/>
      <c r="FZ240" s="146"/>
      <c r="GA240" s="146"/>
      <c r="GB240" s="146"/>
      <c r="GC240" s="146"/>
      <c r="GD240" s="146"/>
      <c r="GE240" s="146"/>
      <c r="GF240" s="146"/>
      <c r="GG240" s="146"/>
      <c r="GH240" s="146"/>
      <c r="GI240" s="146"/>
      <c r="GJ240" s="146"/>
      <c r="GK240" s="146"/>
      <c r="GL240" s="146"/>
      <c r="GM240" s="146"/>
      <c r="GN240" s="146"/>
      <c r="GO240" s="146"/>
      <c r="GP240" s="146"/>
      <c r="GQ240" s="146"/>
      <c r="GR240" s="146"/>
      <c r="GS240" s="146"/>
      <c r="GT240" s="146"/>
      <c r="GU240" s="146"/>
      <c r="GV240" s="146"/>
      <c r="GW240" s="146"/>
      <c r="GX240" s="146"/>
      <c r="GY240" s="146"/>
      <c r="GZ240" s="146"/>
      <c r="HA240" s="146"/>
      <c r="HB240" s="146"/>
      <c r="HC240" s="146"/>
      <c r="HD240" s="146"/>
      <c r="HE240" s="146"/>
      <c r="HF240" s="146"/>
      <c r="HG240" s="146"/>
      <c r="HH240" s="146"/>
      <c r="HI240" s="146"/>
      <c r="HJ240" s="146"/>
      <c r="HK240" s="146"/>
      <c r="HL240" s="146"/>
      <c r="HM240" s="146"/>
      <c r="HN240" s="146"/>
      <c r="HO240" s="146"/>
      <c r="HP240" s="146"/>
      <c r="HQ240" s="146"/>
      <c r="HR240" s="146"/>
      <c r="HS240" s="146"/>
      <c r="HT240" s="146"/>
      <c r="HU240" s="146"/>
    </row>
    <row r="241" spans="1:230" s="20" customFormat="1" ht="13.9" customHeight="1">
      <c r="A241" s="9"/>
      <c r="B241" s="9"/>
      <c r="C241" s="809"/>
      <c r="D241" s="789" t="s">
        <v>959</v>
      </c>
      <c r="E241" s="790"/>
      <c r="F241" s="790"/>
      <c r="G241" s="790"/>
      <c r="H241" s="791"/>
      <c r="I241" s="791"/>
      <c r="J241" s="791"/>
      <c r="K241" s="791"/>
      <c r="L241" s="791"/>
      <c r="M241" s="791"/>
      <c r="N241" s="791"/>
      <c r="O241" s="791"/>
      <c r="P241" s="791"/>
      <c r="Q241" s="791">
        <v>151.11472140000004</v>
      </c>
      <c r="R241" s="791">
        <v>165.12101000000001</v>
      </c>
      <c r="S241" s="791">
        <v>206.25588279999999</v>
      </c>
      <c r="T241" s="791">
        <v>206.01724210000003</v>
      </c>
      <c r="U241" s="791">
        <v>200.30514690000001</v>
      </c>
      <c r="V241" s="791">
        <v>218.63014750000002</v>
      </c>
      <c r="W241" s="791">
        <v>205.88064450000002</v>
      </c>
      <c r="X241" s="791">
        <v>237.42623480000003</v>
      </c>
      <c r="Y241" s="791">
        <v>252.16185635599999</v>
      </c>
      <c r="Z241" s="791">
        <v>294.88831505760902</v>
      </c>
      <c r="AA241" s="791">
        <v>311.63262994430761</v>
      </c>
      <c r="AB241" s="791">
        <v>313.79249460754244</v>
      </c>
      <c r="AC241" s="791">
        <v>317.49823302786075</v>
      </c>
      <c r="AD241" s="791">
        <v>323.87534567401076</v>
      </c>
      <c r="AE241" s="791">
        <v>317.36891910460986</v>
      </c>
      <c r="AF241" s="791">
        <v>319.39431603932513</v>
      </c>
      <c r="AG241" s="791">
        <v>325.17903875045255</v>
      </c>
      <c r="AH241" s="791">
        <v>332.71455908850021</v>
      </c>
      <c r="AI241" s="791">
        <v>338.47492778504011</v>
      </c>
      <c r="AJ241" s="791">
        <v>345.73552954976964</v>
      </c>
      <c r="AK241" s="791">
        <v>330.67029327466969</v>
      </c>
      <c r="AL241" s="791">
        <v>490.39174996112746</v>
      </c>
      <c r="AM241" s="791">
        <v>583.88700617228722</v>
      </c>
      <c r="AN241" s="791">
        <v>555.21903497679227</v>
      </c>
      <c r="AO241" s="791">
        <v>452.70175509846138</v>
      </c>
      <c r="AP241" s="791">
        <v>474.47289387555628</v>
      </c>
    </row>
    <row r="242" spans="1:230" s="20" customFormat="1" ht="13.9" customHeight="1">
      <c r="A242" s="9"/>
      <c r="B242" s="9"/>
      <c r="C242" s="809"/>
      <c r="D242" s="789" t="s">
        <v>958</v>
      </c>
      <c r="E242" s="790"/>
      <c r="F242" s="790"/>
      <c r="G242" s="790"/>
      <c r="H242" s="791"/>
      <c r="I242" s="791"/>
      <c r="J242" s="791"/>
      <c r="K242" s="791"/>
      <c r="L242" s="791"/>
      <c r="M242" s="791"/>
      <c r="N242" s="791"/>
      <c r="O242" s="791"/>
      <c r="P242" s="791"/>
      <c r="Q242" s="791">
        <v>1.62246E-3</v>
      </c>
      <c r="R242" s="791">
        <v>1.62246E-3</v>
      </c>
      <c r="S242" s="791">
        <v>0.16704046</v>
      </c>
      <c r="T242" s="791">
        <v>1.3744070100000001</v>
      </c>
      <c r="U242" s="791">
        <v>1.4153431299999999</v>
      </c>
      <c r="V242" s="791">
        <v>0</v>
      </c>
      <c r="W242" s="791">
        <v>0</v>
      </c>
      <c r="X242" s="791">
        <v>0</v>
      </c>
      <c r="Y242" s="791">
        <v>0</v>
      </c>
      <c r="Z242" s="791">
        <v>0</v>
      </c>
      <c r="AA242" s="791">
        <v>0</v>
      </c>
      <c r="AB242" s="791">
        <v>0</v>
      </c>
      <c r="AC242" s="791">
        <v>0</v>
      </c>
      <c r="AD242" s="791">
        <v>0</v>
      </c>
      <c r="AE242" s="791">
        <v>0</v>
      </c>
      <c r="AF242" s="791">
        <v>0</v>
      </c>
      <c r="AG242" s="791">
        <v>0</v>
      </c>
      <c r="AH242" s="791">
        <v>0</v>
      </c>
      <c r="AI242" s="791">
        <v>0</v>
      </c>
      <c r="AJ242" s="791">
        <v>0</v>
      </c>
      <c r="AK242" s="791">
        <v>0</v>
      </c>
      <c r="AL242" s="791">
        <v>33.318287447649595</v>
      </c>
      <c r="AM242" s="791">
        <v>184.64177587086999</v>
      </c>
      <c r="AN242" s="791">
        <v>378.17440863896604</v>
      </c>
      <c r="AO242" s="791">
        <v>516.47354670543893</v>
      </c>
      <c r="AP242" s="791">
        <v>595.24642043571896</v>
      </c>
    </row>
    <row r="243" spans="1:230" s="20" customFormat="1" ht="13.9" customHeight="1">
      <c r="A243" s="9"/>
      <c r="B243" s="9"/>
      <c r="C243" s="809"/>
      <c r="D243" s="789" t="s">
        <v>960</v>
      </c>
      <c r="E243" s="790"/>
      <c r="F243" s="790"/>
      <c r="G243" s="790"/>
      <c r="H243" s="791"/>
      <c r="I243" s="791"/>
      <c r="J243" s="791"/>
      <c r="K243" s="791"/>
      <c r="L243" s="791"/>
      <c r="M243" s="791"/>
      <c r="N243" s="791"/>
      <c r="O243" s="791"/>
      <c r="P243" s="791"/>
      <c r="Q243" s="791">
        <v>966.97458699999993</v>
      </c>
      <c r="R243" s="791">
        <v>936.11689520000004</v>
      </c>
      <c r="S243" s="791">
        <v>1033.1004633</v>
      </c>
      <c r="T243" s="791">
        <v>1131.6040270999999</v>
      </c>
      <c r="U243" s="791">
        <v>1212.0683965000001</v>
      </c>
      <c r="V243" s="791">
        <v>1233.9035088999999</v>
      </c>
      <c r="W243" s="791">
        <v>1183.8738341000001</v>
      </c>
      <c r="X243" s="791">
        <v>1325.375616</v>
      </c>
      <c r="Y243" s="791">
        <v>1484.0439656387755</v>
      </c>
      <c r="Z243" s="791">
        <v>1565.6673793159134</v>
      </c>
      <c r="AA243" s="791">
        <v>1504.8603629014556</v>
      </c>
      <c r="AB243" s="791">
        <v>1512.0597105841966</v>
      </c>
      <c r="AC243" s="791">
        <v>1532.0320477488219</v>
      </c>
      <c r="AD243" s="791">
        <v>1573.1897419093698</v>
      </c>
      <c r="AE243" s="791">
        <v>1646.5958356837241</v>
      </c>
      <c r="AF243" s="791">
        <v>1736.3144047711676</v>
      </c>
      <c r="AG243" s="791">
        <v>1811.9369801753937</v>
      </c>
      <c r="AH243" s="791">
        <v>1909.1368356319265</v>
      </c>
      <c r="AI243" s="791">
        <v>2004.6003387625531</v>
      </c>
      <c r="AJ243" s="791">
        <v>2102.2740841351902</v>
      </c>
      <c r="AK243" s="791">
        <v>2114.8917418315209</v>
      </c>
      <c r="AL243" s="791">
        <v>3038.68484949509</v>
      </c>
      <c r="AM243" s="791">
        <v>3596.3934388130324</v>
      </c>
      <c r="AN243" s="791">
        <v>3887.4142973020334</v>
      </c>
      <c r="AO243" s="791">
        <v>3325.5105524573469</v>
      </c>
      <c r="AP243" s="791">
        <v>3147.7830583489667</v>
      </c>
    </row>
    <row r="244" spans="1:230" s="82" customFormat="1" ht="13.9" customHeight="1">
      <c r="A244" s="9"/>
      <c r="B244" s="9"/>
      <c r="C244" s="807"/>
      <c r="D244" s="793"/>
      <c r="E244" s="793"/>
      <c r="F244" s="793"/>
      <c r="G244" s="793"/>
      <c r="H244" s="791"/>
      <c r="I244" s="791"/>
      <c r="J244" s="791"/>
      <c r="K244" s="791"/>
      <c r="L244" s="791"/>
      <c r="M244" s="755"/>
      <c r="N244" s="755"/>
      <c r="O244" s="755"/>
      <c r="P244" s="755"/>
      <c r="Q244" s="755"/>
      <c r="R244" s="755"/>
      <c r="S244" s="755"/>
      <c r="T244" s="755"/>
      <c r="U244" s="755"/>
      <c r="V244" s="755"/>
      <c r="W244" s="755"/>
      <c r="X244" s="755"/>
      <c r="Y244" s="755"/>
      <c r="Z244" s="755"/>
      <c r="AA244" s="755"/>
      <c r="AB244" s="755"/>
      <c r="AC244" s="755"/>
      <c r="AD244" s="755"/>
      <c r="AE244" s="755"/>
      <c r="AF244" s="755"/>
      <c r="AG244" s="755"/>
      <c r="AH244" s="755"/>
      <c r="AI244" s="755"/>
      <c r="AJ244" s="755"/>
      <c r="AK244" s="755"/>
      <c r="AL244" s="755"/>
      <c r="AM244" s="755"/>
      <c r="AN244" s="755"/>
      <c r="AO244" s="755"/>
      <c r="AP244" s="755"/>
      <c r="AQ244" s="20"/>
      <c r="AR244" s="20"/>
      <c r="AS244" s="20"/>
      <c r="AT244" s="20"/>
      <c r="AU244" s="20"/>
      <c r="AV244" s="20"/>
      <c r="AW244" s="20"/>
      <c r="AX244" s="20"/>
      <c r="AY244" s="20"/>
      <c r="AZ244" s="20"/>
      <c r="BA244" s="20"/>
      <c r="BB244" s="20"/>
      <c r="BC244" s="20"/>
      <c r="BD244" s="20"/>
      <c r="BE244" s="20"/>
      <c r="BF244" s="20"/>
      <c r="BG244" s="20"/>
      <c r="BH244" s="20"/>
      <c r="BI244" s="20"/>
      <c r="BJ244" s="20"/>
      <c r="BK244" s="20"/>
      <c r="BL244" s="20"/>
      <c r="BM244" s="20"/>
      <c r="BN244" s="20"/>
      <c r="BO244" s="20"/>
      <c r="BP244" s="20"/>
      <c r="BQ244" s="20"/>
      <c r="BR244" s="20"/>
      <c r="BS244" s="20"/>
      <c r="BT244" s="20"/>
      <c r="BU244" s="20"/>
      <c r="BV244" s="20"/>
      <c r="BW244" s="20"/>
      <c r="BX244" s="20"/>
      <c r="BY244" s="20"/>
      <c r="BZ244" s="20"/>
      <c r="CA244" s="20"/>
      <c r="CB244" s="20"/>
      <c r="CC244" s="20"/>
      <c r="CD244" s="20"/>
      <c r="CE244" s="20"/>
      <c r="CF244" s="20"/>
      <c r="CG244" s="20"/>
      <c r="CH244" s="20"/>
      <c r="CI244" s="20"/>
      <c r="CJ244" s="20"/>
      <c r="CK244" s="20"/>
      <c r="CL244" s="20"/>
      <c r="CM244" s="20"/>
      <c r="CN244" s="20"/>
      <c r="CO244" s="20"/>
      <c r="CP244" s="20"/>
      <c r="CQ244" s="20"/>
      <c r="CR244" s="20"/>
      <c r="CS244" s="20"/>
      <c r="CT244" s="20"/>
      <c r="CU244" s="20"/>
      <c r="CV244" s="20"/>
      <c r="CW244" s="20"/>
      <c r="CX244" s="20"/>
      <c r="CY244" s="20"/>
      <c r="CZ244" s="20"/>
      <c r="DA244" s="20"/>
      <c r="DB244" s="20"/>
      <c r="DC244" s="20"/>
      <c r="DD244" s="20"/>
      <c r="DE244" s="20"/>
      <c r="DF244" s="20"/>
      <c r="DG244" s="20"/>
      <c r="DH244" s="20"/>
      <c r="DI244" s="20"/>
      <c r="DJ244" s="20"/>
      <c r="DK244" s="20"/>
      <c r="DL244" s="20"/>
      <c r="DM244" s="20"/>
      <c r="DN244" s="20"/>
      <c r="DO244" s="20"/>
      <c r="DP244" s="20"/>
      <c r="DQ244" s="20"/>
      <c r="DR244" s="20"/>
      <c r="DS244" s="20"/>
      <c r="DT244" s="20"/>
      <c r="DU244" s="20"/>
      <c r="DV244" s="20"/>
      <c r="DW244" s="20"/>
      <c r="DX244" s="20"/>
      <c r="DY244" s="20"/>
      <c r="DZ244" s="20"/>
      <c r="EA244" s="20"/>
      <c r="EB244" s="20"/>
      <c r="EC244" s="20"/>
      <c r="ED244" s="20"/>
      <c r="EE244" s="20"/>
      <c r="EF244" s="20"/>
      <c r="EG244" s="20"/>
      <c r="EH244" s="20"/>
      <c r="EI244" s="20"/>
      <c r="EJ244" s="20"/>
      <c r="EK244" s="20"/>
      <c r="EL244" s="20"/>
      <c r="EM244" s="20"/>
      <c r="EN244" s="20"/>
      <c r="EO244" s="20"/>
      <c r="EP244" s="20"/>
      <c r="EQ244" s="20"/>
      <c r="ER244" s="20"/>
      <c r="ES244" s="20"/>
      <c r="ET244" s="20"/>
      <c r="EU244" s="20"/>
      <c r="EV244" s="20"/>
      <c r="EW244" s="20"/>
      <c r="EX244" s="20"/>
      <c r="EY244" s="20"/>
      <c r="EZ244" s="20"/>
      <c r="FA244" s="20"/>
      <c r="FB244" s="20"/>
      <c r="FC244" s="20"/>
      <c r="FD244" s="20"/>
      <c r="FE244" s="20"/>
      <c r="FF244" s="20"/>
      <c r="FG244" s="20"/>
      <c r="FH244" s="20"/>
      <c r="FI244" s="20"/>
      <c r="FJ244" s="20"/>
      <c r="FK244" s="20"/>
      <c r="FL244" s="20"/>
      <c r="FM244" s="20"/>
      <c r="FN244" s="20"/>
      <c r="FO244" s="20"/>
      <c r="FP244" s="20"/>
      <c r="FQ244" s="20"/>
      <c r="FR244" s="20"/>
      <c r="FS244" s="20"/>
      <c r="FT244" s="20"/>
      <c r="FU244" s="20"/>
      <c r="FV244" s="20"/>
      <c r="FW244" s="20"/>
      <c r="FX244" s="20"/>
      <c r="FY244" s="20"/>
      <c r="FZ244" s="20"/>
      <c r="GA244" s="20"/>
      <c r="GB244" s="20"/>
      <c r="GC244" s="20"/>
      <c r="GD244" s="20"/>
      <c r="GE244" s="20"/>
      <c r="GF244" s="20"/>
      <c r="GG244" s="20"/>
      <c r="GH244" s="20"/>
      <c r="GI244" s="20"/>
      <c r="GJ244" s="20"/>
      <c r="GK244" s="20"/>
      <c r="GL244" s="20"/>
      <c r="GM244" s="20"/>
      <c r="GN244" s="20"/>
      <c r="GO244" s="20"/>
      <c r="GP244" s="20"/>
      <c r="GQ244" s="20"/>
      <c r="GR244" s="20"/>
      <c r="GS244" s="20"/>
      <c r="GT244" s="20"/>
      <c r="GU244" s="20"/>
      <c r="GV244" s="20"/>
      <c r="GW244" s="20"/>
      <c r="GX244" s="20"/>
      <c r="GY244" s="20"/>
      <c r="GZ244" s="20"/>
      <c r="HA244" s="20"/>
      <c r="HB244" s="20"/>
      <c r="HC244" s="20"/>
      <c r="HD244" s="20"/>
      <c r="HE244" s="20"/>
      <c r="HF244" s="20"/>
      <c r="HG244" s="20"/>
      <c r="HH244" s="20"/>
      <c r="HI244" s="20"/>
      <c r="HJ244" s="20"/>
      <c r="HK244" s="20"/>
      <c r="HL244" s="20"/>
      <c r="HM244" s="20"/>
      <c r="HN244" s="20"/>
      <c r="HO244" s="20"/>
      <c r="HP244" s="20"/>
      <c r="HQ244" s="20"/>
      <c r="HR244" s="20"/>
      <c r="HS244" s="20"/>
      <c r="HT244" s="20"/>
      <c r="HU244" s="20"/>
      <c r="HV244" s="20"/>
    </row>
    <row r="245" spans="1:230" s="82" customFormat="1" ht="13.9" customHeight="1">
      <c r="A245" s="747"/>
      <c r="B245" s="9"/>
      <c r="C245" s="807"/>
      <c r="D245" s="299" t="s">
        <v>961</v>
      </c>
      <c r="E245" s="794"/>
      <c r="F245" s="794"/>
      <c r="G245" s="794"/>
      <c r="H245" s="783"/>
      <c r="I245" s="783"/>
      <c r="J245" s="783"/>
      <c r="K245" s="783"/>
      <c r="L245" s="783"/>
      <c r="M245" s="755"/>
      <c r="N245" s="755"/>
      <c r="O245" s="755"/>
      <c r="P245" s="755"/>
      <c r="Q245" s="755">
        <v>-966.97458699999993</v>
      </c>
      <c r="R245" s="755">
        <v>-936.11689520000004</v>
      </c>
      <c r="S245" s="755">
        <v>-1033.1004633</v>
      </c>
      <c r="T245" s="755">
        <v>-1131.6040270999999</v>
      </c>
      <c r="U245" s="755">
        <v>-1212.0683965000001</v>
      </c>
      <c r="V245" s="755">
        <v>-1233.9035088999999</v>
      </c>
      <c r="W245" s="755">
        <v>-1183.8738341000001</v>
      </c>
      <c r="X245" s="755">
        <v>-1325.375616</v>
      </c>
      <c r="Y245" s="755">
        <v>-1484.0439656387755</v>
      </c>
      <c r="Z245" s="755">
        <v>-1565.6673793159134</v>
      </c>
      <c r="AA245" s="755">
        <v>-1504.8603629014556</v>
      </c>
      <c r="AB245" s="755">
        <v>-1512.0597105841966</v>
      </c>
      <c r="AC245" s="755">
        <v>-1532.0320477488219</v>
      </c>
      <c r="AD245" s="755">
        <v>-1573.1897419093698</v>
      </c>
      <c r="AE245" s="755">
        <v>-1646.5958356837241</v>
      </c>
      <c r="AF245" s="755">
        <v>-1736.3144047711676</v>
      </c>
      <c r="AG245" s="755">
        <v>-1811.9369801753937</v>
      </c>
      <c r="AH245" s="755">
        <v>-1909.1368356319265</v>
      </c>
      <c r="AI245" s="755">
        <v>-2004.6003387625531</v>
      </c>
      <c r="AJ245" s="755">
        <v>-2102.2740841351902</v>
      </c>
      <c r="AK245" s="755">
        <v>-2114.8917418315209</v>
      </c>
      <c r="AL245" s="755">
        <v>-3038.68484949509</v>
      </c>
      <c r="AM245" s="755">
        <v>-3596.3934388130324</v>
      </c>
      <c r="AN245" s="755">
        <v>-3887.4142973020334</v>
      </c>
      <c r="AO245" s="755">
        <v>-3325.5105524573469</v>
      </c>
      <c r="AP245" s="755">
        <v>-3147.7830583489667</v>
      </c>
    </row>
    <row r="246" spans="1:230" s="82" customFormat="1" ht="13.9" customHeight="1">
      <c r="A246" s="747"/>
      <c r="B246" s="9"/>
      <c r="C246" s="807"/>
      <c r="D246" s="299"/>
      <c r="E246" s="794"/>
      <c r="F246" s="794"/>
      <c r="G246" s="794"/>
      <c r="H246" s="783"/>
      <c r="I246" s="783"/>
      <c r="J246" s="783"/>
      <c r="K246" s="783"/>
      <c r="L246" s="783"/>
      <c r="M246" s="755"/>
      <c r="N246" s="755"/>
      <c r="O246" s="755"/>
      <c r="P246" s="755"/>
      <c r="Q246" s="755"/>
      <c r="R246" s="755"/>
      <c r="S246" s="755"/>
      <c r="T246" s="755"/>
      <c r="U246" s="755"/>
      <c r="V246" s="755"/>
      <c r="W246" s="755"/>
      <c r="X246" s="755"/>
      <c r="Y246" s="755"/>
      <c r="Z246" s="755"/>
      <c r="AA246" s="755"/>
      <c r="AB246" s="755"/>
      <c r="AC246" s="755"/>
      <c r="AD246" s="755"/>
      <c r="AE246" s="755"/>
      <c r="AF246" s="755"/>
      <c r="AG246" s="755"/>
      <c r="AH246" s="755"/>
      <c r="AI246" s="755"/>
      <c r="AJ246" s="755"/>
      <c r="AK246" s="755"/>
      <c r="AL246" s="755"/>
      <c r="AM246" s="755"/>
      <c r="AN246" s="755"/>
      <c r="AO246" s="755"/>
      <c r="AP246" s="755"/>
    </row>
    <row r="247" spans="1:230" s="82" customFormat="1" ht="13.9" customHeight="1">
      <c r="A247" s="747"/>
      <c r="B247" s="9"/>
      <c r="C247" s="807"/>
      <c r="D247" s="299"/>
      <c r="E247" s="794"/>
      <c r="F247" s="794"/>
      <c r="G247" s="794"/>
      <c r="H247" s="783"/>
      <c r="I247" s="783"/>
      <c r="J247" s="783"/>
      <c r="K247" s="783"/>
      <c r="L247" s="783"/>
      <c r="M247" s="755"/>
      <c r="N247" s="755"/>
      <c r="O247" s="755"/>
      <c r="P247" s="755"/>
      <c r="Q247" s="755"/>
      <c r="R247" s="755"/>
      <c r="S247" s="755"/>
      <c r="T247" s="755"/>
      <c r="U247" s="755"/>
      <c r="V247" s="755"/>
      <c r="W247" s="755"/>
      <c r="X247" s="755"/>
      <c r="Y247" s="755"/>
      <c r="Z247" s="755"/>
      <c r="AA247" s="755"/>
      <c r="AB247" s="755"/>
      <c r="AC247" s="755"/>
      <c r="AD247" s="755"/>
      <c r="AE247" s="755"/>
      <c r="AF247" s="755"/>
      <c r="AG247" s="755"/>
      <c r="AH247" s="755"/>
      <c r="AI247" s="755"/>
      <c r="AJ247" s="755"/>
      <c r="AK247" s="755"/>
      <c r="AL247" s="755"/>
      <c r="AM247" s="755"/>
      <c r="AN247" s="755"/>
      <c r="AO247" s="755"/>
      <c r="AP247" s="755"/>
    </row>
    <row r="248" spans="1:230" s="82" customFormat="1" ht="13.9" customHeight="1">
      <c r="A248" s="747"/>
      <c r="B248" s="9"/>
      <c r="C248" s="807"/>
      <c r="D248" s="299"/>
      <c r="E248" s="794"/>
      <c r="F248" s="794"/>
      <c r="G248" s="794"/>
      <c r="H248" s="783"/>
      <c r="I248" s="783"/>
      <c r="J248" s="783"/>
      <c r="K248" s="783"/>
      <c r="L248" s="783"/>
      <c r="M248" s="755"/>
      <c r="N248" s="755"/>
      <c r="O248" s="755"/>
      <c r="P248" s="755"/>
      <c r="Q248" s="755"/>
      <c r="R248" s="755"/>
      <c r="S248" s="755"/>
      <c r="T248" s="755"/>
      <c r="U248" s="755"/>
      <c r="V248" s="755"/>
      <c r="W248" s="755"/>
      <c r="X248" s="755"/>
      <c r="Y248" s="755"/>
      <c r="Z248" s="755"/>
      <c r="AA248" s="755"/>
      <c r="AB248" s="755"/>
      <c r="AC248" s="755"/>
      <c r="AD248" s="755"/>
      <c r="AE248" s="755"/>
      <c r="AF248" s="755"/>
      <c r="AG248" s="755"/>
      <c r="AH248" s="755"/>
      <c r="AI248" s="755"/>
      <c r="AJ248" s="755"/>
      <c r="AK248" s="755"/>
      <c r="AL248" s="755"/>
      <c r="AM248" s="755"/>
      <c r="AN248" s="755"/>
      <c r="AO248" s="755"/>
      <c r="AP248" s="755"/>
    </row>
    <row r="249" spans="1:230" s="82" customFormat="1" ht="13.9" customHeight="1">
      <c r="A249" s="747"/>
      <c r="B249" s="9"/>
      <c r="C249" s="807"/>
      <c r="D249" s="299"/>
      <c r="E249" s="794"/>
      <c r="F249" s="794"/>
      <c r="G249" s="794"/>
      <c r="H249" s="783"/>
      <c r="I249" s="783"/>
      <c r="J249" s="783"/>
      <c r="K249" s="783"/>
      <c r="L249" s="783"/>
      <c r="M249" s="755"/>
      <c r="N249" s="755"/>
      <c r="O249" s="755"/>
      <c r="P249" s="755"/>
      <c r="Q249" s="755"/>
      <c r="R249" s="755"/>
      <c r="S249" s="755"/>
      <c r="T249" s="755"/>
      <c r="U249" s="755"/>
      <c r="V249" s="755"/>
      <c r="W249" s="755"/>
      <c r="X249" s="755"/>
      <c r="Y249" s="755"/>
      <c r="Z249" s="755"/>
      <c r="AA249" s="755"/>
      <c r="AB249" s="755"/>
      <c r="AC249" s="755"/>
      <c r="AD249" s="755"/>
      <c r="AE249" s="755"/>
      <c r="AF249" s="755"/>
      <c r="AG249" s="755"/>
      <c r="AH249" s="755"/>
      <c r="AI249" s="755"/>
      <c r="AJ249" s="755"/>
      <c r="AK249" s="755"/>
      <c r="AL249" s="755"/>
      <c r="AM249" s="755"/>
      <c r="AN249" s="755"/>
      <c r="AO249" s="755"/>
      <c r="AP249" s="755"/>
    </row>
    <row r="250" spans="1:230" s="82" customFormat="1" ht="13.9" customHeight="1">
      <c r="A250" s="747"/>
      <c r="B250" s="9"/>
      <c r="C250" s="807"/>
      <c r="D250" s="299"/>
      <c r="E250" s="794"/>
      <c r="F250" s="794"/>
      <c r="G250" s="794"/>
      <c r="H250" s="783"/>
      <c r="I250" s="783"/>
      <c r="J250" s="783"/>
      <c r="K250" s="783"/>
      <c r="L250" s="783"/>
      <c r="M250" s="755"/>
      <c r="N250" s="755"/>
      <c r="O250" s="755"/>
      <c r="P250" s="755"/>
      <c r="Q250" s="755"/>
      <c r="R250" s="755"/>
      <c r="S250" s="755"/>
      <c r="T250" s="755"/>
      <c r="U250" s="755"/>
      <c r="V250" s="755"/>
      <c r="W250" s="755"/>
      <c r="X250" s="755"/>
      <c r="Y250" s="755"/>
      <c r="Z250" s="755"/>
      <c r="AA250" s="755"/>
      <c r="AB250" s="755"/>
      <c r="AC250" s="755"/>
      <c r="AD250" s="755"/>
      <c r="AE250" s="755"/>
      <c r="AF250" s="755"/>
      <c r="AG250" s="755"/>
      <c r="AH250" s="755"/>
      <c r="AI250" s="755"/>
      <c r="AJ250" s="755"/>
      <c r="AK250" s="755"/>
      <c r="AL250" s="755"/>
      <c r="AM250" s="755"/>
      <c r="AN250" s="755"/>
      <c r="AO250" s="755"/>
      <c r="AP250" s="755"/>
    </row>
    <row r="251" spans="1:230" s="82" customFormat="1" ht="13.9" customHeight="1">
      <c r="A251" s="9"/>
      <c r="B251" s="9"/>
      <c r="C251" s="807"/>
      <c r="D251" s="793"/>
      <c r="E251" s="793"/>
      <c r="F251" s="793"/>
      <c r="G251" s="793"/>
      <c r="H251" s="791"/>
      <c r="I251" s="791"/>
      <c r="J251" s="791"/>
      <c r="K251" s="791"/>
      <c r="L251" s="791"/>
      <c r="M251" s="755"/>
      <c r="N251" s="755"/>
      <c r="P251" s="755"/>
      <c r="Q251" s="755"/>
      <c r="R251" s="755"/>
      <c r="S251" s="755"/>
      <c r="T251" s="755"/>
      <c r="U251" s="755"/>
      <c r="V251" s="755"/>
      <c r="W251" s="755"/>
      <c r="X251" s="755"/>
      <c r="Y251" s="755"/>
      <c r="Z251" s="755"/>
      <c r="AA251" s="755"/>
      <c r="AB251" s="755"/>
      <c r="AC251" s="755"/>
      <c r="AD251" s="755"/>
      <c r="AE251" s="755"/>
      <c r="AF251" s="755"/>
      <c r="AG251" s="755"/>
      <c r="AH251" s="755"/>
      <c r="AI251" s="755"/>
      <c r="AJ251" s="755"/>
      <c r="AK251" s="755"/>
      <c r="AL251" s="755"/>
      <c r="AM251" s="755"/>
      <c r="AN251" s="755"/>
      <c r="AO251" s="755"/>
      <c r="AP251" s="755"/>
      <c r="AQ251" s="20"/>
      <c r="AR251" s="20"/>
      <c r="AS251" s="20"/>
      <c r="AT251" s="20"/>
      <c r="AU251" s="20"/>
      <c r="AV251" s="20"/>
      <c r="AW251" s="20"/>
      <c r="AX251" s="20"/>
      <c r="AY251" s="20"/>
      <c r="AZ251" s="20"/>
      <c r="BA251" s="20"/>
      <c r="BB251" s="20"/>
      <c r="BC251" s="20"/>
      <c r="BD251" s="20"/>
      <c r="BE251" s="20"/>
      <c r="BF251" s="20"/>
      <c r="BG251" s="20"/>
      <c r="BH251" s="20"/>
      <c r="BI251" s="20"/>
      <c r="BJ251" s="20"/>
      <c r="BK251" s="20"/>
      <c r="BL251" s="20"/>
      <c r="BM251" s="20"/>
      <c r="BN251" s="20"/>
      <c r="BO251" s="20"/>
      <c r="BP251" s="20"/>
      <c r="BQ251" s="20"/>
      <c r="BR251" s="20"/>
      <c r="BS251" s="20"/>
      <c r="BT251" s="20"/>
      <c r="BU251" s="20"/>
      <c r="BV251" s="20"/>
      <c r="BW251" s="20"/>
      <c r="BX251" s="20"/>
      <c r="BY251" s="20"/>
      <c r="BZ251" s="20"/>
      <c r="CA251" s="20"/>
      <c r="CB251" s="20"/>
      <c r="CC251" s="20"/>
      <c r="CD251" s="20"/>
      <c r="CE251" s="20"/>
      <c r="CF251" s="20"/>
      <c r="CG251" s="20"/>
      <c r="CH251" s="20"/>
      <c r="CI251" s="20"/>
      <c r="CJ251" s="20"/>
      <c r="CK251" s="20"/>
      <c r="CL251" s="20"/>
      <c r="CM251" s="20"/>
      <c r="CN251" s="20"/>
      <c r="CO251" s="20"/>
      <c r="CP251" s="20"/>
      <c r="CQ251" s="20"/>
      <c r="CR251" s="20"/>
      <c r="CS251" s="20"/>
      <c r="CT251" s="20"/>
      <c r="CU251" s="20"/>
      <c r="CV251" s="20"/>
      <c r="CW251" s="20"/>
      <c r="CX251" s="20"/>
      <c r="CY251" s="20"/>
      <c r="CZ251" s="20"/>
      <c r="DA251" s="20"/>
      <c r="DB251" s="20"/>
      <c r="DC251" s="20"/>
      <c r="DD251" s="20"/>
      <c r="DE251" s="20"/>
      <c r="DF251" s="20"/>
      <c r="DG251" s="20"/>
      <c r="DH251" s="20"/>
      <c r="DI251" s="20"/>
      <c r="DJ251" s="20"/>
      <c r="DK251" s="20"/>
      <c r="DL251" s="20"/>
      <c r="DM251" s="20"/>
      <c r="DN251" s="20"/>
      <c r="DO251" s="20"/>
      <c r="DP251" s="20"/>
      <c r="DQ251" s="20"/>
      <c r="DR251" s="20"/>
      <c r="DS251" s="20"/>
      <c r="DT251" s="20"/>
      <c r="DU251" s="20"/>
      <c r="DV251" s="20"/>
      <c r="DW251" s="20"/>
      <c r="DX251" s="20"/>
      <c r="DY251" s="20"/>
      <c r="DZ251" s="20"/>
      <c r="EA251" s="20"/>
      <c r="EB251" s="20"/>
      <c r="EC251" s="20"/>
      <c r="ED251" s="20"/>
      <c r="EE251" s="20"/>
      <c r="EF251" s="20"/>
      <c r="EG251" s="20"/>
      <c r="EH251" s="20"/>
      <c r="EI251" s="20"/>
      <c r="EJ251" s="20"/>
      <c r="EK251" s="20"/>
      <c r="EL251" s="20"/>
      <c r="EM251" s="20"/>
      <c r="EN251" s="20"/>
      <c r="EO251" s="20"/>
      <c r="EP251" s="20"/>
      <c r="EQ251" s="20"/>
      <c r="ER251" s="20"/>
      <c r="ES251" s="20"/>
      <c r="ET251" s="20"/>
      <c r="EU251" s="20"/>
      <c r="EV251" s="20"/>
      <c r="EW251" s="20"/>
      <c r="EX251" s="20"/>
      <c r="EY251" s="20"/>
      <c r="EZ251" s="20"/>
      <c r="FA251" s="20"/>
      <c r="FB251" s="20"/>
      <c r="FC251" s="20"/>
      <c r="FD251" s="20"/>
      <c r="FE251" s="20"/>
      <c r="FF251" s="20"/>
      <c r="FG251" s="20"/>
      <c r="FH251" s="20"/>
      <c r="FI251" s="20"/>
      <c r="FJ251" s="20"/>
      <c r="FK251" s="20"/>
      <c r="FL251" s="20"/>
      <c r="FM251" s="20"/>
      <c r="FN251" s="20"/>
      <c r="FO251" s="20"/>
      <c r="FP251" s="20"/>
      <c r="FQ251" s="20"/>
      <c r="FR251" s="20"/>
      <c r="FS251" s="20"/>
      <c r="FT251" s="20"/>
      <c r="FU251" s="20"/>
      <c r="FV251" s="20"/>
      <c r="FW251" s="20"/>
      <c r="FX251" s="20"/>
      <c r="FY251" s="20"/>
      <c r="FZ251" s="20"/>
      <c r="GA251" s="20"/>
      <c r="GB251" s="20"/>
      <c r="GC251" s="20"/>
      <c r="GD251" s="20"/>
      <c r="GE251" s="20"/>
      <c r="GF251" s="20"/>
      <c r="GG251" s="20"/>
      <c r="GH251" s="20"/>
      <c r="GI251" s="20"/>
      <c r="GJ251" s="20"/>
      <c r="GK251" s="20"/>
      <c r="GL251" s="20"/>
      <c r="GM251" s="20"/>
      <c r="GN251" s="20"/>
      <c r="GO251" s="20"/>
      <c r="GP251" s="20"/>
      <c r="GQ251" s="20"/>
      <c r="GR251" s="20"/>
      <c r="GS251" s="20"/>
      <c r="GT251" s="20"/>
      <c r="GU251" s="20"/>
      <c r="GV251" s="20"/>
      <c r="GW251" s="20"/>
      <c r="GX251" s="20"/>
      <c r="GY251" s="20"/>
      <c r="GZ251" s="20"/>
      <c r="HA251" s="20"/>
      <c r="HB251" s="20"/>
      <c r="HC251" s="20"/>
      <c r="HD251" s="20"/>
      <c r="HE251" s="20"/>
      <c r="HF251" s="20"/>
      <c r="HG251" s="20"/>
      <c r="HH251" s="20"/>
      <c r="HI251" s="20"/>
      <c r="HJ251" s="20"/>
      <c r="HK251" s="20"/>
      <c r="HL251" s="20"/>
      <c r="HM251" s="20"/>
      <c r="HN251" s="20"/>
      <c r="HO251" s="20"/>
      <c r="HP251" s="20"/>
      <c r="HQ251" s="20"/>
      <c r="HR251" s="20"/>
      <c r="HS251" s="20"/>
      <c r="HT251" s="20"/>
      <c r="HU251" s="20"/>
      <c r="HV251" s="20"/>
    </row>
    <row r="252" spans="1:230" s="20" customFormat="1" ht="13.9" customHeight="1">
      <c r="A252" s="9"/>
      <c r="B252" s="9"/>
      <c r="C252" s="807"/>
      <c r="D252" s="784" t="s">
        <v>962</v>
      </c>
      <c r="E252" s="784"/>
      <c r="F252" s="784"/>
      <c r="G252" s="784"/>
      <c r="H252" s="728" t="s">
        <v>942</v>
      </c>
      <c r="I252" s="785"/>
      <c r="J252" s="785"/>
      <c r="K252" s="785"/>
      <c r="L252" s="785" t="s">
        <v>963</v>
      </c>
      <c r="M252" s="728"/>
      <c r="N252" s="672">
        <v>2002</v>
      </c>
      <c r="O252" s="672">
        <v>2003</v>
      </c>
      <c r="P252" s="672">
        <v>2004</v>
      </c>
      <c r="Q252" s="672">
        <v>2005</v>
      </c>
      <c r="R252" s="672">
        <v>2006</v>
      </c>
      <c r="S252" s="672">
        <v>2007</v>
      </c>
      <c r="T252" s="672">
        <v>2008</v>
      </c>
      <c r="U252" s="672">
        <v>2009</v>
      </c>
      <c r="V252" s="672">
        <v>2010</v>
      </c>
      <c r="W252" s="672">
        <v>2011</v>
      </c>
      <c r="X252" s="672">
        <v>2012</v>
      </c>
      <c r="Y252" s="672">
        <v>2013</v>
      </c>
      <c r="Z252" s="672">
        <v>2014</v>
      </c>
      <c r="AA252" s="672">
        <v>2015</v>
      </c>
      <c r="AB252" s="672">
        <v>2016</v>
      </c>
      <c r="AC252" s="672">
        <v>2017</v>
      </c>
      <c r="AD252" s="672">
        <v>2018</v>
      </c>
      <c r="AE252" s="672">
        <v>2019</v>
      </c>
      <c r="AF252" s="672">
        <v>2020</v>
      </c>
      <c r="AG252" s="672">
        <v>2021</v>
      </c>
      <c r="AH252" s="672">
        <v>2022</v>
      </c>
      <c r="AI252" s="672">
        <v>2023</v>
      </c>
      <c r="AJ252" s="672">
        <v>2024</v>
      </c>
      <c r="AK252" s="672">
        <v>2025</v>
      </c>
      <c r="AL252" s="672">
        <v>2026</v>
      </c>
      <c r="AM252" s="672">
        <v>2027</v>
      </c>
      <c r="AN252" s="672">
        <v>2028</v>
      </c>
      <c r="AO252" s="672">
        <v>2029</v>
      </c>
      <c r="AP252" s="672">
        <v>2030</v>
      </c>
      <c r="HV252" s="82"/>
    </row>
    <row r="253" spans="1:230" s="20" customFormat="1" ht="13.9" customHeight="1">
      <c r="A253" s="9"/>
      <c r="B253" s="9"/>
      <c r="C253" s="807"/>
      <c r="D253" s="795"/>
      <c r="E253" s="786" t="s">
        <v>955</v>
      </c>
      <c r="F253" s="787"/>
      <c r="G253" s="787"/>
      <c r="H253" s="560"/>
      <c r="I253" s="788"/>
      <c r="J253" s="788"/>
      <c r="K253" s="788"/>
      <c r="L253" s="788"/>
      <c r="M253" s="560"/>
      <c r="N253" s="560"/>
      <c r="O253" s="560"/>
      <c r="P253" s="560"/>
      <c r="Q253" s="560">
        <v>167361025.1063444</v>
      </c>
      <c r="R253" s="560">
        <v>146253142.33413899</v>
      </c>
      <c r="S253" s="560">
        <v>160069513.11631417</v>
      </c>
      <c r="T253" s="560">
        <v>187007643.27692306</v>
      </c>
      <c r="U253" s="560">
        <v>297854277.14757276</v>
      </c>
      <c r="V253" s="560">
        <v>294769545.45041317</v>
      </c>
      <c r="W253" s="560">
        <v>226954009.35294122</v>
      </c>
      <c r="X253" s="560">
        <v>247956416.15285715</v>
      </c>
      <c r="Y253" s="560">
        <v>235675540.94232091</v>
      </c>
      <c r="Z253" s="560">
        <v>247675114.22750685</v>
      </c>
      <c r="AA253" s="560">
        <v>251247913.12189734</v>
      </c>
      <c r="AB253" s="560">
        <v>240294981.4550842</v>
      </c>
      <c r="AC253" s="560">
        <v>230458771.01999775</v>
      </c>
      <c r="AD253" s="560">
        <v>229201722.42808381</v>
      </c>
      <c r="AE253" s="560">
        <v>238945777.13223919</v>
      </c>
      <c r="AF253" s="560">
        <v>244306856.70941165</v>
      </c>
      <c r="AG253" s="560">
        <v>238689572.17642197</v>
      </c>
      <c r="AH253" s="560">
        <v>243177946.51277983</v>
      </c>
      <c r="AI253" s="560">
        <v>248035327.1893329</v>
      </c>
      <c r="AJ253" s="560">
        <v>252603709.94298846</v>
      </c>
      <c r="AK253" s="560">
        <v>248492290.31979653</v>
      </c>
      <c r="AL253" s="560">
        <v>393003334.34157377</v>
      </c>
      <c r="AM253" s="560">
        <v>441400587.43900281</v>
      </c>
      <c r="AN253" s="560">
        <v>458821719.83979565</v>
      </c>
      <c r="AO253" s="560">
        <v>313637063.64690977</v>
      </c>
      <c r="AP253" s="560">
        <v>319444284.4722839</v>
      </c>
    </row>
    <row r="254" spans="1:230" s="20" customFormat="1" ht="13.9" customHeight="1">
      <c r="A254" s="9"/>
      <c r="B254" s="9"/>
      <c r="C254" s="807"/>
      <c r="D254" s="795"/>
      <c r="E254" s="786" t="s">
        <v>618</v>
      </c>
      <c r="F254" s="787"/>
      <c r="G254" s="787"/>
      <c r="H254" s="560"/>
      <c r="I254" s="788"/>
      <c r="J254" s="788"/>
      <c r="K254" s="788"/>
      <c r="L254" s="788"/>
      <c r="M254" s="560"/>
      <c r="N254" s="560"/>
      <c r="O254" s="560"/>
      <c r="P254" s="560"/>
      <c r="Q254" s="560">
        <v>235059116.04954681</v>
      </c>
      <c r="R254" s="560">
        <v>212342225.30483383</v>
      </c>
      <c r="S254" s="560">
        <v>217025728.65407851</v>
      </c>
      <c r="T254" s="560">
        <v>226567541.44615388</v>
      </c>
      <c r="U254" s="560">
        <v>214169679.44854367</v>
      </c>
      <c r="V254" s="560">
        <v>198572196.14173549</v>
      </c>
      <c r="W254" s="560">
        <v>233845699.76698294</v>
      </c>
      <c r="X254" s="560">
        <v>266171586.6857143</v>
      </c>
      <c r="Y254" s="560">
        <v>305464743.39999998</v>
      </c>
      <c r="Z254" s="560">
        <v>332192558.51898491</v>
      </c>
      <c r="AA254" s="560">
        <v>309960144.42373538</v>
      </c>
      <c r="AB254" s="560">
        <v>313179293.79017997</v>
      </c>
      <c r="AC254" s="560">
        <v>321036095.53619689</v>
      </c>
      <c r="AD254" s="560">
        <v>329349204.77443641</v>
      </c>
      <c r="AE254" s="560">
        <v>348941640.92668641</v>
      </c>
      <c r="AF254" s="560">
        <v>378419248.63280296</v>
      </c>
      <c r="AG254" s="560">
        <v>399085735.82237428</v>
      </c>
      <c r="AH254" s="560">
        <v>435946633.46228558</v>
      </c>
      <c r="AI254" s="560">
        <v>467320041.95169038</v>
      </c>
      <c r="AJ254" s="560">
        <v>500126510.8827883</v>
      </c>
      <c r="AK254" s="560">
        <v>521393995.0380646</v>
      </c>
      <c r="AL254" s="560">
        <v>693637182.80016005</v>
      </c>
      <c r="AM254" s="560">
        <v>867762116.82342005</v>
      </c>
      <c r="AN254" s="560">
        <v>1041207714.0132325</v>
      </c>
      <c r="AO254" s="560">
        <v>867870428.6271708</v>
      </c>
      <c r="AP254" s="560">
        <v>694435905.50729847</v>
      </c>
    </row>
    <row r="255" spans="1:230" s="20" customFormat="1" ht="13.9" customHeight="1">
      <c r="A255" s="9"/>
      <c r="B255" s="9"/>
      <c r="C255" s="807"/>
      <c r="D255" s="795"/>
      <c r="E255" s="786" t="s">
        <v>620</v>
      </c>
      <c r="F255" s="787"/>
      <c r="G255" s="787"/>
      <c r="H255" s="560"/>
      <c r="I255" s="788"/>
      <c r="J255" s="788"/>
      <c r="K255" s="788"/>
      <c r="L255" s="788"/>
      <c r="M255" s="560"/>
      <c r="N255" s="560"/>
      <c r="O255" s="560"/>
      <c r="P255" s="560"/>
      <c r="Q255" s="560">
        <v>81126597.574622363</v>
      </c>
      <c r="R255" s="560">
        <v>89302805.034743205</v>
      </c>
      <c r="S255" s="560">
        <v>90248322.806646526</v>
      </c>
      <c r="T255" s="560">
        <v>94216205.353846163</v>
      </c>
      <c r="U255" s="560">
        <v>89060658.780582532</v>
      </c>
      <c r="V255" s="560">
        <v>81979347.030991733</v>
      </c>
      <c r="W255" s="560">
        <v>90674863.174952567</v>
      </c>
      <c r="X255" s="560">
        <v>94823627.756785721</v>
      </c>
      <c r="Y255" s="560">
        <v>102431291.19999999</v>
      </c>
      <c r="Z255" s="560">
        <v>118772758.35315663</v>
      </c>
      <c r="AA255" s="560">
        <v>146174386.29073885</v>
      </c>
      <c r="AB255" s="560">
        <v>144273607.25165594</v>
      </c>
      <c r="AC255" s="560">
        <v>143070433.88026166</v>
      </c>
      <c r="AD255" s="560">
        <v>149862601.11429387</v>
      </c>
      <c r="AE255" s="560">
        <v>163186638.04531601</v>
      </c>
      <c r="AF255" s="560">
        <v>172642883.01680875</v>
      </c>
      <c r="AG255" s="560">
        <v>174492031.67991257</v>
      </c>
      <c r="AH255" s="560">
        <v>180631274.42262036</v>
      </c>
      <c r="AI255" s="560">
        <v>187622916.47131062</v>
      </c>
      <c r="AJ255" s="560">
        <v>191020542.35106498</v>
      </c>
      <c r="AK255" s="560">
        <v>180749918.2798624</v>
      </c>
      <c r="AL255" s="560">
        <v>312136732.26007211</v>
      </c>
      <c r="AM255" s="560">
        <v>329749604.39289963</v>
      </c>
      <c r="AN255" s="560">
        <v>345333891.81438881</v>
      </c>
      <c r="AO255" s="560">
        <v>322847799.44930756</v>
      </c>
      <c r="AP255" s="560">
        <v>336801414.17103976</v>
      </c>
    </row>
    <row r="256" spans="1:230" s="20" customFormat="1" ht="13.9" customHeight="1">
      <c r="A256" s="9"/>
      <c r="B256" s="9"/>
      <c r="C256" s="807"/>
      <c r="D256" s="795"/>
      <c r="E256" s="786" t="s">
        <v>815</v>
      </c>
      <c r="F256" s="787"/>
      <c r="G256" s="787"/>
      <c r="H256" s="560"/>
      <c r="I256" s="788"/>
      <c r="J256" s="788"/>
      <c r="K256" s="788"/>
      <c r="L256" s="788"/>
      <c r="M256" s="560"/>
      <c r="N256" s="560"/>
      <c r="O256" s="560"/>
      <c r="P256" s="560"/>
      <c r="Q256" s="560">
        <v>52004229.214501508</v>
      </c>
      <c r="R256" s="560">
        <v>49612669.463746227</v>
      </c>
      <c r="S256" s="560">
        <v>53719239.765861027</v>
      </c>
      <c r="T256" s="560">
        <v>56081074.615384616</v>
      </c>
      <c r="U256" s="560">
        <v>53012296.893203884</v>
      </c>
      <c r="V256" s="560">
        <v>74692293.961570248</v>
      </c>
      <c r="W256" s="560">
        <v>65222270.003036059</v>
      </c>
      <c r="X256" s="560">
        <v>71533613.921785727</v>
      </c>
      <c r="Y256" s="560">
        <v>74994338.200000003</v>
      </c>
      <c r="Z256" s="560">
        <v>76088798.319990963</v>
      </c>
      <c r="AA256" s="560">
        <v>82773447.658611163</v>
      </c>
      <c r="AB256" s="560">
        <v>82693409.034485713</v>
      </c>
      <c r="AC256" s="560">
        <v>80259023.884049222</v>
      </c>
      <c r="AD256" s="560">
        <v>80159065.712296709</v>
      </c>
      <c r="AE256" s="560">
        <v>69441122.572474912</v>
      </c>
      <c r="AF256" s="560">
        <v>61035362.682710148</v>
      </c>
      <c r="AG256" s="560">
        <v>70833398.998776391</v>
      </c>
      <c r="AH256" s="560">
        <v>71210406.262763783</v>
      </c>
      <c r="AI256" s="560">
        <v>69489969.063448384</v>
      </c>
      <c r="AJ256" s="560">
        <v>71198565.785396934</v>
      </c>
      <c r="AK256" s="560">
        <v>72995159.305329055</v>
      </c>
      <c r="AL256" s="560">
        <v>128322878.81802964</v>
      </c>
      <c r="AM256" s="560">
        <v>123222220.58892566</v>
      </c>
      <c r="AN256" s="560">
        <v>145769079.96185255</v>
      </c>
      <c r="AO256" s="560">
        <v>152745195.43838206</v>
      </c>
      <c r="AP256" s="560">
        <v>159720258.2666786</v>
      </c>
    </row>
    <row r="257" spans="1:250" s="20" customFormat="1" ht="13.9" customHeight="1">
      <c r="A257" s="9"/>
      <c r="B257" s="9"/>
      <c r="C257" s="807"/>
      <c r="D257" s="795"/>
      <c r="E257" s="786" t="s">
        <v>622</v>
      </c>
      <c r="F257" s="787"/>
      <c r="G257" s="787"/>
      <c r="H257" s="560"/>
      <c r="I257" s="788"/>
      <c r="J257" s="788"/>
      <c r="K257" s="788"/>
      <c r="L257" s="788"/>
      <c r="M257" s="560"/>
      <c r="N257" s="560"/>
      <c r="O257" s="560"/>
      <c r="P257" s="560"/>
      <c r="Q257" s="560">
        <v>168493702.65498489</v>
      </c>
      <c r="R257" s="560">
        <v>160745049.06253776</v>
      </c>
      <c r="S257" s="560">
        <v>193389263.15709969</v>
      </c>
      <c r="T257" s="560">
        <v>246756728.30769232</v>
      </c>
      <c r="U257" s="560">
        <v>233254106.33009708</v>
      </c>
      <c r="V257" s="560">
        <v>216789828.81528923</v>
      </c>
      <c r="W257" s="560">
        <v>202029958.30208731</v>
      </c>
      <c r="X257" s="560">
        <v>226245848.68285716</v>
      </c>
      <c r="Y257" s="560">
        <v>345705607.79999995</v>
      </c>
      <c r="Z257" s="560">
        <v>298787720.23215961</v>
      </c>
      <c r="AA257" s="560">
        <v>213097599.29131809</v>
      </c>
      <c r="AB257" s="560">
        <v>232245318.99047047</v>
      </c>
      <c r="AC257" s="560">
        <v>254735162.76241711</v>
      </c>
      <c r="AD257" s="560">
        <v>273586376.45283878</v>
      </c>
      <c r="AE257" s="560">
        <v>309012995.44751328</v>
      </c>
      <c r="AF257" s="560">
        <v>347029633.53883773</v>
      </c>
      <c r="AG257" s="560">
        <v>373171077.65209025</v>
      </c>
      <c r="AH257" s="560">
        <v>390788814.85663056</v>
      </c>
      <c r="AI257" s="560">
        <v>415202565.15410411</v>
      </c>
      <c r="AJ257" s="560">
        <v>439347247.40744942</v>
      </c>
      <c r="AK257" s="560">
        <v>444922875.76581514</v>
      </c>
      <c r="AL257" s="560">
        <v>617337092.69214249</v>
      </c>
      <c r="AM257" s="560">
        <v>791399050.54295909</v>
      </c>
      <c r="AN257" s="560">
        <v>827760132.64051974</v>
      </c>
      <c r="AO257" s="560">
        <v>654374303.18488693</v>
      </c>
      <c r="AP257" s="560">
        <v>538187826.76815617</v>
      </c>
    </row>
    <row r="258" spans="1:250" s="20" customFormat="1" ht="13.9" customHeight="1">
      <c r="A258" s="9"/>
      <c r="B258" s="9"/>
      <c r="C258" s="807"/>
      <c r="D258" s="795"/>
      <c r="E258" s="786" t="s">
        <v>964</v>
      </c>
      <c r="F258" s="787"/>
      <c r="G258" s="787"/>
      <c r="H258" s="560"/>
      <c r="I258" s="788"/>
      <c r="J258" s="788"/>
      <c r="K258" s="788"/>
      <c r="L258" s="788"/>
      <c r="M258" s="560"/>
      <c r="N258" s="560"/>
      <c r="O258" s="560"/>
      <c r="P258" s="560"/>
      <c r="Q258" s="560">
        <v>121639368.60000002</v>
      </c>
      <c r="R258" s="560">
        <v>132903616.39999999</v>
      </c>
      <c r="S258" s="560">
        <v>164527000</v>
      </c>
      <c r="T258" s="560">
        <v>161776417.30000001</v>
      </c>
      <c r="U258" s="560">
        <v>156840439.09999999</v>
      </c>
      <c r="V258" s="560">
        <v>164640981.5</v>
      </c>
      <c r="W258" s="560">
        <v>154824694.50000003</v>
      </c>
      <c r="X258" s="560">
        <v>174099784.50000003</v>
      </c>
      <c r="Y258" s="560">
        <v>173457937.92199999</v>
      </c>
      <c r="Z258" s="560">
        <v>191627760.2899614</v>
      </c>
      <c r="AA258" s="560">
        <v>196383876.26667905</v>
      </c>
      <c r="AB258" s="560">
        <v>198374565.55649233</v>
      </c>
      <c r="AC258" s="560">
        <v>201340342.89571655</v>
      </c>
      <c r="AD258" s="560">
        <v>204552849.8993752</v>
      </c>
      <c r="AE258" s="560">
        <v>202118417.31594396</v>
      </c>
      <c r="AF258" s="560">
        <v>208262595.1160531</v>
      </c>
      <c r="AG258" s="560">
        <v>216489058.67495883</v>
      </c>
      <c r="AH258" s="560">
        <v>222704100.03504452</v>
      </c>
      <c r="AI258" s="560">
        <v>227134491.01364532</v>
      </c>
      <c r="AJ258" s="560">
        <v>234036358.46445945</v>
      </c>
      <c r="AK258" s="560">
        <v>228993598.8185547</v>
      </c>
      <c r="AL258" s="560">
        <v>316637838.55403733</v>
      </c>
      <c r="AM258" s="560">
        <v>403620686.49560213</v>
      </c>
      <c r="AN258" s="560">
        <v>431739722.78163821</v>
      </c>
      <c r="AO258" s="560">
        <v>347158571.34718233</v>
      </c>
      <c r="AP258" s="560">
        <v>368455141.03156751</v>
      </c>
      <c r="AQ258" s="82"/>
      <c r="AR258" s="82"/>
      <c r="AS258" s="82"/>
      <c r="AT258" s="82"/>
      <c r="AU258" s="82"/>
      <c r="AV258" s="82"/>
      <c r="AW258" s="82"/>
      <c r="AX258" s="82"/>
      <c r="AY258" s="82"/>
      <c r="AZ258" s="82"/>
      <c r="BA258" s="82"/>
      <c r="BB258" s="82"/>
      <c r="BC258" s="82"/>
      <c r="BD258" s="82"/>
      <c r="BE258" s="82"/>
      <c r="BF258" s="82"/>
      <c r="BG258" s="82"/>
      <c r="BH258" s="82"/>
      <c r="BI258" s="82"/>
      <c r="BJ258" s="82"/>
      <c r="BK258" s="82"/>
      <c r="BL258" s="82"/>
      <c r="BM258" s="82"/>
      <c r="BN258" s="82"/>
      <c r="BO258" s="82"/>
      <c r="BP258" s="82"/>
      <c r="BQ258" s="82"/>
      <c r="BR258" s="82"/>
      <c r="BS258" s="82"/>
      <c r="BT258" s="82"/>
      <c r="BU258" s="82"/>
      <c r="BV258" s="82"/>
      <c r="BW258" s="82"/>
      <c r="BX258" s="82"/>
      <c r="BY258" s="82"/>
      <c r="BZ258" s="82"/>
      <c r="CA258" s="82"/>
      <c r="CB258" s="82"/>
      <c r="CC258" s="82"/>
      <c r="CD258" s="82"/>
      <c r="CE258" s="82"/>
      <c r="CF258" s="82"/>
      <c r="CG258" s="82"/>
      <c r="CH258" s="82"/>
      <c r="CI258" s="82"/>
      <c r="CJ258" s="82"/>
      <c r="CK258" s="82"/>
      <c r="CL258" s="82"/>
      <c r="CM258" s="82"/>
      <c r="CN258" s="82"/>
      <c r="CO258" s="82"/>
      <c r="CP258" s="82"/>
      <c r="CQ258" s="82"/>
      <c r="CR258" s="82"/>
      <c r="CS258" s="82"/>
      <c r="CT258" s="82"/>
      <c r="CU258" s="82"/>
      <c r="CV258" s="82"/>
      <c r="CW258" s="82"/>
      <c r="CX258" s="82"/>
      <c r="CY258" s="82"/>
      <c r="CZ258" s="82"/>
      <c r="DA258" s="82"/>
      <c r="DB258" s="82"/>
      <c r="DC258" s="82"/>
      <c r="DD258" s="82"/>
      <c r="DE258" s="82"/>
      <c r="DF258" s="82"/>
      <c r="DG258" s="82"/>
      <c r="DH258" s="82"/>
      <c r="DI258" s="82"/>
      <c r="DJ258" s="82"/>
      <c r="DK258" s="82"/>
      <c r="DL258" s="82"/>
      <c r="DM258" s="82"/>
      <c r="DN258" s="82"/>
      <c r="DO258" s="82"/>
      <c r="DP258" s="82"/>
      <c r="DQ258" s="82"/>
      <c r="DR258" s="82"/>
      <c r="DS258" s="82"/>
      <c r="DT258" s="82"/>
      <c r="DU258" s="82"/>
      <c r="DV258" s="82"/>
      <c r="DW258" s="82"/>
      <c r="DX258" s="82"/>
      <c r="DY258" s="82"/>
      <c r="DZ258" s="82"/>
      <c r="EA258" s="82"/>
      <c r="EB258" s="82"/>
      <c r="EC258" s="82"/>
      <c r="ED258" s="82"/>
      <c r="EE258" s="82"/>
      <c r="EF258" s="82"/>
      <c r="EG258" s="82"/>
      <c r="EH258" s="82"/>
      <c r="EI258" s="82"/>
      <c r="EJ258" s="82"/>
      <c r="EK258" s="82"/>
      <c r="EL258" s="82"/>
      <c r="EM258" s="82"/>
      <c r="EN258" s="82"/>
      <c r="EO258" s="82"/>
      <c r="EP258" s="82"/>
      <c r="EQ258" s="82"/>
      <c r="ER258" s="82"/>
      <c r="ES258" s="82"/>
      <c r="ET258" s="82"/>
      <c r="EU258" s="82"/>
      <c r="EV258" s="82"/>
      <c r="EW258" s="82"/>
      <c r="EX258" s="82"/>
      <c r="EY258" s="82"/>
      <c r="EZ258" s="82"/>
      <c r="FA258" s="82"/>
      <c r="FB258" s="82"/>
      <c r="FC258" s="82"/>
      <c r="FD258" s="82"/>
      <c r="FE258" s="82"/>
      <c r="FF258" s="82"/>
      <c r="FG258" s="82"/>
      <c r="FH258" s="82"/>
      <c r="FI258" s="82"/>
      <c r="FJ258" s="82"/>
      <c r="FK258" s="82"/>
      <c r="FL258" s="82"/>
      <c r="FM258" s="82"/>
      <c r="FN258" s="82"/>
      <c r="FO258" s="82"/>
      <c r="FP258" s="82"/>
      <c r="FQ258" s="82"/>
      <c r="FR258" s="82"/>
      <c r="FS258" s="82"/>
      <c r="FT258" s="82"/>
      <c r="FU258" s="82"/>
      <c r="FV258" s="82"/>
      <c r="FW258" s="82"/>
      <c r="FX258" s="82"/>
      <c r="FY258" s="82"/>
      <c r="FZ258" s="82"/>
      <c r="GA258" s="82"/>
      <c r="GB258" s="82"/>
      <c r="GC258" s="82"/>
      <c r="GD258" s="82"/>
      <c r="GE258" s="82"/>
      <c r="GF258" s="82"/>
      <c r="GG258" s="82"/>
      <c r="GH258" s="82"/>
      <c r="GI258" s="82"/>
      <c r="GJ258" s="82"/>
      <c r="GK258" s="82"/>
      <c r="GL258" s="82"/>
      <c r="GM258" s="82"/>
      <c r="GN258" s="82"/>
      <c r="GO258" s="82"/>
      <c r="GP258" s="82"/>
      <c r="GQ258" s="82"/>
      <c r="GR258" s="82"/>
      <c r="GS258" s="82"/>
      <c r="GT258" s="82"/>
      <c r="GU258" s="82"/>
      <c r="GV258" s="82"/>
      <c r="GW258" s="82"/>
      <c r="GX258" s="82"/>
      <c r="GY258" s="82"/>
      <c r="GZ258" s="82"/>
      <c r="HA258" s="82"/>
      <c r="HB258" s="82"/>
      <c r="HC258" s="82"/>
      <c r="HD258" s="82"/>
      <c r="HE258" s="82"/>
      <c r="HF258" s="82"/>
      <c r="HG258" s="82"/>
      <c r="HH258" s="82"/>
      <c r="HI258" s="82"/>
      <c r="HJ258" s="82"/>
      <c r="HK258" s="82"/>
      <c r="HL258" s="82"/>
      <c r="HM258" s="82"/>
      <c r="HN258" s="82"/>
      <c r="HO258" s="82"/>
      <c r="HP258" s="82"/>
      <c r="HQ258" s="82"/>
      <c r="HR258" s="82"/>
      <c r="HS258" s="82"/>
      <c r="HT258" s="82"/>
      <c r="HU258" s="82"/>
    </row>
    <row r="259" spans="1:250" s="20" customFormat="1" ht="13.9" customHeight="1">
      <c r="A259" s="9"/>
      <c r="B259" s="9"/>
      <c r="C259" s="807"/>
      <c r="D259" s="795"/>
      <c r="E259" s="786" t="s">
        <v>965</v>
      </c>
      <c r="F259" s="787"/>
      <c r="G259" s="787"/>
      <c r="H259" s="560"/>
      <c r="I259" s="788"/>
      <c r="J259" s="788"/>
      <c r="K259" s="788"/>
      <c r="L259" s="788"/>
      <c r="M259" s="560"/>
      <c r="N259" s="560"/>
      <c r="O259" s="560"/>
      <c r="P259" s="560"/>
      <c r="Q259" s="560">
        <v>29475352.800000004</v>
      </c>
      <c r="R259" s="560">
        <v>32217393.600000001</v>
      </c>
      <c r="S259" s="560">
        <v>41728882.800000004</v>
      </c>
      <c r="T259" s="560">
        <v>44240824.800000004</v>
      </c>
      <c r="U259" s="560">
        <v>43464707.800000004</v>
      </c>
      <c r="V259" s="560">
        <v>53989166</v>
      </c>
      <c r="W259" s="560">
        <v>51055950.000000007</v>
      </c>
      <c r="X259" s="560">
        <v>63326450.300000019</v>
      </c>
      <c r="Y259" s="560">
        <v>78703918.433999985</v>
      </c>
      <c r="Z259" s="560">
        <v>103260554.76764759</v>
      </c>
      <c r="AA259" s="560">
        <v>115248753.67762855</v>
      </c>
      <c r="AB259" s="560">
        <v>115417929.05105008</v>
      </c>
      <c r="AC259" s="560">
        <v>116157890.13214417</v>
      </c>
      <c r="AD259" s="560">
        <v>119322495.77463554</v>
      </c>
      <c r="AE259" s="560">
        <v>115250501.78866592</v>
      </c>
      <c r="AF259" s="560">
        <v>111131720.92327204</v>
      </c>
      <c r="AG259" s="560">
        <v>108689980.07549374</v>
      </c>
      <c r="AH259" s="560">
        <v>110010459.05345573</v>
      </c>
      <c r="AI259" s="560">
        <v>111340436.77139477</v>
      </c>
      <c r="AJ259" s="560">
        <v>111699171.08531019</v>
      </c>
      <c r="AK259" s="560">
        <v>101676694.45611502</v>
      </c>
      <c r="AL259" s="560">
        <v>173753911.40709013</v>
      </c>
      <c r="AM259" s="560">
        <v>180266319.67668507</v>
      </c>
      <c r="AN259" s="560">
        <v>123479312.19515413</v>
      </c>
      <c r="AO259" s="560">
        <v>105543183.75127906</v>
      </c>
      <c r="AP259" s="560">
        <v>106017752.84398878</v>
      </c>
    </row>
    <row r="260" spans="1:250" s="20" customFormat="1" ht="13.9" customHeight="1">
      <c r="A260" s="9"/>
      <c r="B260" s="9"/>
      <c r="C260" s="807"/>
      <c r="D260" s="795"/>
      <c r="E260" s="786" t="s">
        <v>665</v>
      </c>
      <c r="F260" s="787"/>
      <c r="G260" s="787"/>
      <c r="H260" s="560"/>
      <c r="I260" s="796"/>
      <c r="J260" s="796"/>
      <c r="K260" s="796"/>
      <c r="L260" s="796"/>
      <c r="M260" s="560"/>
      <c r="N260" s="560"/>
      <c r="O260" s="560"/>
      <c r="P260" s="560"/>
      <c r="Q260" s="560">
        <v>80000000</v>
      </c>
      <c r="R260" s="560">
        <v>80000000</v>
      </c>
      <c r="S260" s="560">
        <v>80000000</v>
      </c>
      <c r="T260" s="560">
        <v>82000000</v>
      </c>
      <c r="U260" s="560">
        <v>92000000</v>
      </c>
      <c r="V260" s="560">
        <v>114000000</v>
      </c>
      <c r="W260" s="560">
        <v>125000000</v>
      </c>
      <c r="X260" s="560">
        <v>146000000</v>
      </c>
      <c r="Y260" s="560">
        <v>142000000</v>
      </c>
      <c r="Z260" s="560">
        <v>166000000</v>
      </c>
      <c r="AA260" s="560">
        <v>151000000</v>
      </c>
      <c r="AB260" s="560">
        <v>147000000</v>
      </c>
      <c r="AC260" s="560">
        <v>146000000</v>
      </c>
      <c r="AD260" s="560">
        <v>147000000</v>
      </c>
      <c r="AE260" s="560">
        <v>156000000</v>
      </c>
      <c r="AF260" s="560">
        <v>169000000</v>
      </c>
      <c r="AG260" s="560">
        <v>186000000</v>
      </c>
      <c r="AH260" s="560">
        <v>209000000</v>
      </c>
      <c r="AI260" s="560">
        <v>232000000</v>
      </c>
      <c r="AJ260" s="560">
        <v>255000000</v>
      </c>
      <c r="AK260" s="560">
        <v>270000000</v>
      </c>
      <c r="AL260" s="560">
        <v>320000000</v>
      </c>
      <c r="AM260" s="560">
        <v>370000000</v>
      </c>
      <c r="AN260" s="560">
        <v>420000000</v>
      </c>
      <c r="AO260" s="560">
        <v>470000000</v>
      </c>
      <c r="AP260" s="560">
        <v>520000000</v>
      </c>
    </row>
    <row r="261" spans="1:250" s="20" customFormat="1" ht="13.9" customHeight="1">
      <c r="A261" s="9"/>
      <c r="B261" s="9"/>
      <c r="C261" s="807"/>
      <c r="D261" s="795"/>
      <c r="E261" s="786" t="s">
        <v>956</v>
      </c>
      <c r="F261" s="787"/>
      <c r="G261" s="787"/>
      <c r="H261" s="560"/>
      <c r="I261" s="796"/>
      <c r="J261" s="796"/>
      <c r="K261" s="796"/>
      <c r="L261" s="796"/>
      <c r="M261" s="560"/>
      <c r="N261" s="560"/>
      <c r="O261" s="560"/>
      <c r="P261" s="560"/>
      <c r="Q261" s="560">
        <v>31817200</v>
      </c>
      <c r="R261" s="560">
        <v>32742000</v>
      </c>
      <c r="S261" s="560">
        <v>32394519.999999996</v>
      </c>
      <c r="T261" s="560">
        <v>32959600</v>
      </c>
      <c r="U261" s="560">
        <v>32414240</v>
      </c>
      <c r="V261" s="560">
        <v>34472160</v>
      </c>
      <c r="W261" s="560">
        <v>34268400</v>
      </c>
      <c r="X261" s="560">
        <v>35220300</v>
      </c>
      <c r="Y261" s="560">
        <v>25614720</v>
      </c>
      <c r="Z261" s="560">
        <v>31264440.000000004</v>
      </c>
      <c r="AA261" s="560">
        <v>38976299.999999993</v>
      </c>
      <c r="AB261" s="560">
        <v>38582599.999999993</v>
      </c>
      <c r="AC261" s="560">
        <v>38976299.999999993</v>
      </c>
      <c r="AD261" s="560">
        <v>40157399.999999993</v>
      </c>
      <c r="AE261" s="560">
        <v>43700699.999999993</v>
      </c>
      <c r="AF261" s="560">
        <v>44488099.999999993</v>
      </c>
      <c r="AG261" s="560">
        <v>44488099.999999993</v>
      </c>
      <c r="AH261" s="560">
        <v>45669199.999999993</v>
      </c>
      <c r="AI261" s="560">
        <v>46456599.999999993</v>
      </c>
      <c r="AJ261" s="560">
        <v>47243999.999999993</v>
      </c>
      <c r="AK261" s="560">
        <v>45669199.999999993</v>
      </c>
      <c r="AL261" s="560">
        <v>83858099.999999985</v>
      </c>
      <c r="AM261" s="560">
        <v>88976199.999999985</v>
      </c>
      <c r="AN261" s="560">
        <v>93306899.999999985</v>
      </c>
      <c r="AO261" s="560">
        <v>91338399.999999985</v>
      </c>
      <c r="AP261" s="560">
        <v>104724199.99999997</v>
      </c>
    </row>
    <row r="262" spans="1:250" s="20" customFormat="1" ht="13.9" customHeight="1">
      <c r="A262" s="9"/>
      <c r="B262" s="9"/>
      <c r="C262" s="807"/>
      <c r="D262" s="795"/>
      <c r="E262" s="789" t="s">
        <v>38</v>
      </c>
      <c r="F262" s="797"/>
      <c r="G262" s="797"/>
      <c r="H262" s="755"/>
      <c r="I262" s="791"/>
      <c r="J262" s="791"/>
      <c r="K262" s="791"/>
      <c r="L262" s="791"/>
      <c r="M262" s="755"/>
      <c r="N262" s="755"/>
      <c r="O262" s="755"/>
      <c r="P262" s="755"/>
      <c r="Q262" s="755">
        <v>966976591.99999988</v>
      </c>
      <c r="R262" s="755">
        <v>936118901.20000005</v>
      </c>
      <c r="S262" s="755">
        <v>1033102470.2999998</v>
      </c>
      <c r="T262" s="755">
        <v>1131606035.0999999</v>
      </c>
      <c r="U262" s="755">
        <v>1212070405.5</v>
      </c>
      <c r="V262" s="755">
        <v>1233905518.8999999</v>
      </c>
      <c r="W262" s="755">
        <v>1183875845.1000001</v>
      </c>
      <c r="X262" s="755">
        <v>1325377628</v>
      </c>
      <c r="Y262" s="755">
        <v>1484048097.8983209</v>
      </c>
      <c r="Z262" s="755">
        <v>1565669704.709408</v>
      </c>
      <c r="AA262" s="755">
        <v>1504862420.7306085</v>
      </c>
      <c r="AB262" s="755">
        <v>1512061705.1294188</v>
      </c>
      <c r="AC262" s="755">
        <v>1532034020.1107833</v>
      </c>
      <c r="AD262" s="755">
        <v>1573191716.1559603</v>
      </c>
      <c r="AE262" s="755">
        <v>1646597793.2288399</v>
      </c>
      <c r="AF262" s="755">
        <v>1736316400.6198964</v>
      </c>
      <c r="AG262" s="755">
        <v>1811938955.0800281</v>
      </c>
      <c r="AH262" s="755">
        <v>1909138834.6055803</v>
      </c>
      <c r="AI262" s="755">
        <v>2004602347.6149266</v>
      </c>
      <c r="AJ262" s="755">
        <v>2102276105.9194577</v>
      </c>
      <c r="AK262" s="755">
        <v>2114893731.9835374</v>
      </c>
      <c r="AL262" s="755">
        <v>3038687070.8731055</v>
      </c>
      <c r="AM262" s="755">
        <v>3596396785.9594941</v>
      </c>
      <c r="AN262" s="755">
        <v>3887418473.2465816</v>
      </c>
      <c r="AO262" s="755">
        <v>3325514945.4451184</v>
      </c>
      <c r="AP262" s="755">
        <v>3147786783.0610132</v>
      </c>
    </row>
    <row r="263" spans="1:250" s="20" customFormat="1" ht="13.9" customHeight="1">
      <c r="A263" s="9"/>
      <c r="B263" s="9"/>
      <c r="C263" s="807"/>
      <c r="D263" s="798"/>
      <c r="E263" s="798"/>
      <c r="F263" s="798"/>
      <c r="G263" s="798"/>
      <c r="H263" s="704"/>
      <c r="I263" s="799"/>
      <c r="J263" s="799"/>
      <c r="K263" s="799"/>
      <c r="L263" s="799"/>
      <c r="M263" s="704"/>
      <c r="N263" s="704"/>
      <c r="O263" s="704"/>
      <c r="P263" s="704"/>
      <c r="Q263" s="704"/>
      <c r="R263" s="704"/>
      <c r="S263" s="704"/>
      <c r="T263" s="704"/>
      <c r="U263" s="704"/>
      <c r="V263" s="704"/>
      <c r="W263" s="704"/>
      <c r="X263" s="704"/>
      <c r="Y263" s="704"/>
      <c r="Z263" s="704"/>
      <c r="AA263" s="704"/>
      <c r="AB263" s="704"/>
      <c r="AC263" s="704"/>
      <c r="AD263" s="704"/>
      <c r="AE263" s="704"/>
      <c r="AF263" s="704"/>
      <c r="AG263" s="704"/>
      <c r="AH263" s="704"/>
      <c r="AI263" s="704"/>
      <c r="AJ263" s="704"/>
      <c r="AK263" s="704"/>
      <c r="AL263" s="704"/>
      <c r="AM263" s="704"/>
      <c r="AN263" s="704"/>
      <c r="AO263" s="704"/>
      <c r="AP263" s="704"/>
    </row>
    <row r="264" spans="1:250" s="20" customFormat="1" ht="13.9" customHeight="1">
      <c r="A264" s="9"/>
      <c r="B264" s="9"/>
      <c r="C264" s="807"/>
      <c r="D264" s="784" t="s">
        <v>966</v>
      </c>
      <c r="E264" s="784"/>
      <c r="F264" s="784"/>
      <c r="G264" s="784"/>
      <c r="H264" s="728" t="s">
        <v>942</v>
      </c>
      <c r="I264" s="785"/>
      <c r="J264" s="785"/>
      <c r="K264" s="785"/>
      <c r="L264" s="785"/>
      <c r="M264" s="728"/>
      <c r="N264" s="672">
        <v>2002</v>
      </c>
      <c r="O264" s="672">
        <v>2003</v>
      </c>
      <c r="P264" s="672">
        <v>2004</v>
      </c>
      <c r="Q264" s="672">
        <v>2005</v>
      </c>
      <c r="R264" s="672">
        <v>2006</v>
      </c>
      <c r="S264" s="672">
        <v>2007</v>
      </c>
      <c r="T264" s="672">
        <v>2008</v>
      </c>
      <c r="U264" s="672">
        <v>2009</v>
      </c>
      <c r="V264" s="672">
        <v>2010</v>
      </c>
      <c r="W264" s="672">
        <v>2011</v>
      </c>
      <c r="X264" s="672">
        <v>2012</v>
      </c>
      <c r="Y264" s="672">
        <v>2013</v>
      </c>
      <c r="Z264" s="672">
        <v>2014</v>
      </c>
      <c r="AA264" s="672">
        <v>2015</v>
      </c>
      <c r="AB264" s="672">
        <v>2016</v>
      </c>
      <c r="AC264" s="672">
        <v>2017</v>
      </c>
      <c r="AD264" s="672">
        <v>2018</v>
      </c>
      <c r="AE264" s="672">
        <v>2019</v>
      </c>
      <c r="AF264" s="672">
        <v>2020</v>
      </c>
      <c r="AG264" s="672">
        <v>2021</v>
      </c>
      <c r="AH264" s="672">
        <v>2022</v>
      </c>
      <c r="AI264" s="672">
        <v>2023</v>
      </c>
      <c r="AJ264" s="672">
        <v>2024</v>
      </c>
      <c r="AK264" s="672">
        <v>2025</v>
      </c>
      <c r="AL264" s="672">
        <v>2026</v>
      </c>
      <c r="AM264" s="672">
        <v>2027</v>
      </c>
      <c r="AN264" s="672">
        <v>2028</v>
      </c>
      <c r="AO264" s="672">
        <v>2029</v>
      </c>
      <c r="AP264" s="672">
        <v>2030</v>
      </c>
    </row>
    <row r="265" spans="1:250" s="20" customFormat="1" ht="13.9" customHeight="1">
      <c r="A265" s="9"/>
      <c r="B265" s="9"/>
      <c r="C265" s="807"/>
      <c r="D265" s="789" t="s">
        <v>910</v>
      </c>
      <c r="E265" s="787"/>
      <c r="F265" s="787"/>
      <c r="G265" s="787"/>
      <c r="H265" s="788"/>
      <c r="I265" s="788"/>
      <c r="J265" s="788"/>
      <c r="K265" s="788"/>
      <c r="L265" s="788"/>
      <c r="M265" s="560"/>
      <c r="N265" s="560"/>
      <c r="O265" s="560"/>
      <c r="P265" s="560"/>
      <c r="Q265" s="560"/>
      <c r="R265" s="560"/>
      <c r="S265" s="560"/>
      <c r="T265" s="560"/>
      <c r="U265" s="560"/>
      <c r="V265" s="560"/>
      <c r="W265" s="560"/>
      <c r="X265" s="560"/>
      <c r="Y265" s="560"/>
      <c r="Z265" s="560"/>
      <c r="AA265" s="560"/>
      <c r="AB265" s="560"/>
      <c r="AC265" s="560"/>
      <c r="AD265" s="560"/>
      <c r="AE265" s="560"/>
      <c r="AF265" s="560"/>
      <c r="AG265" s="560"/>
      <c r="AH265" s="560"/>
      <c r="AI265" s="560"/>
      <c r="AJ265" s="560"/>
      <c r="AK265" s="560"/>
      <c r="AL265" s="560"/>
      <c r="AM265" s="560"/>
      <c r="AN265" s="560"/>
      <c r="AO265" s="560"/>
      <c r="AP265" s="560"/>
    </row>
    <row r="266" spans="1:250" s="20" customFormat="1" ht="13.9" customHeight="1">
      <c r="A266" s="9"/>
      <c r="B266" s="9"/>
      <c r="C266" s="807"/>
      <c r="D266" s="786"/>
      <c r="E266" s="786" t="s">
        <v>967</v>
      </c>
      <c r="F266" s="787"/>
      <c r="G266" s="787"/>
      <c r="H266" s="788"/>
      <c r="I266" s="788"/>
      <c r="J266" s="788"/>
      <c r="K266" s="788"/>
      <c r="L266" s="788"/>
      <c r="M266" s="560"/>
      <c r="N266" s="560"/>
      <c r="O266" s="560"/>
      <c r="P266" s="560"/>
      <c r="Q266" s="560">
        <v>120613162.30000001</v>
      </c>
      <c r="R266" s="560">
        <v>118948411.90000001</v>
      </c>
      <c r="S266" s="560">
        <v>129557801.19999999</v>
      </c>
      <c r="T266" s="560">
        <v>130370612.40000001</v>
      </c>
      <c r="U266" s="560">
        <v>229998993.59999999</v>
      </c>
      <c r="V266" s="560">
        <v>265494830.99999997</v>
      </c>
      <c r="W266" s="560">
        <v>213320486.00000003</v>
      </c>
      <c r="X266" s="560">
        <v>214317840.40000001</v>
      </c>
      <c r="Y266" s="560">
        <v>225343566.94232091</v>
      </c>
      <c r="Z266" s="560">
        <v>247675114.22750685</v>
      </c>
      <c r="AA266" s="560">
        <v>251247913.12189734</v>
      </c>
      <c r="AB266" s="560">
        <v>240294981.4550842</v>
      </c>
      <c r="AC266" s="560">
        <v>230458771.01999775</v>
      </c>
      <c r="AD266" s="560">
        <v>229201722.42808381</v>
      </c>
      <c r="AE266" s="560">
        <v>238945777.13223919</v>
      </c>
      <c r="AF266" s="560">
        <v>244306856.70941165</v>
      </c>
      <c r="AG266" s="560">
        <v>238689572.17642197</v>
      </c>
      <c r="AH266" s="560">
        <v>243177946.51277983</v>
      </c>
      <c r="AI266" s="560">
        <v>248035327.1893329</v>
      </c>
      <c r="AJ266" s="560">
        <v>252603709.94298846</v>
      </c>
      <c r="AK266" s="560">
        <v>248492290.31979653</v>
      </c>
      <c r="AL266" s="560">
        <v>393003334.34157377</v>
      </c>
      <c r="AM266" s="560">
        <v>441400587.43900281</v>
      </c>
      <c r="AN266" s="560">
        <v>458821719.83979565</v>
      </c>
      <c r="AO266" s="560">
        <v>313637063.64690977</v>
      </c>
      <c r="AP266" s="560">
        <v>319444284.4722839</v>
      </c>
    </row>
    <row r="267" spans="1:250" s="20" customFormat="1" ht="13.9" customHeight="1">
      <c r="A267" s="9"/>
      <c r="B267" s="9"/>
      <c r="C267" s="807"/>
      <c r="D267" s="786"/>
      <c r="E267" s="786" t="s">
        <v>968</v>
      </c>
      <c r="F267" s="787"/>
      <c r="G267" s="787"/>
      <c r="H267" s="788"/>
      <c r="I267" s="788"/>
      <c r="J267" s="788"/>
      <c r="K267" s="788"/>
      <c r="L267" s="788"/>
      <c r="M267" s="560"/>
      <c r="N267" s="560"/>
      <c r="O267" s="560"/>
      <c r="P267" s="560"/>
      <c r="Q267" s="560">
        <v>32724076</v>
      </c>
      <c r="R267" s="560">
        <v>6720352.6000000006</v>
      </c>
      <c r="S267" s="560">
        <v>12227826</v>
      </c>
      <c r="T267" s="560">
        <v>49884940.799999997</v>
      </c>
      <c r="U267" s="560">
        <v>59165024.999999993</v>
      </c>
      <c r="V267" s="560">
        <v>24136027.999999996</v>
      </c>
      <c r="W267" s="560">
        <v>9816296</v>
      </c>
      <c r="X267" s="560">
        <v>191429</v>
      </c>
      <c r="Y267" s="560">
        <v>6708802</v>
      </c>
      <c r="Z267" s="560">
        <v>0</v>
      </c>
      <c r="AA267" s="560">
        <v>0</v>
      </c>
      <c r="AB267" s="560">
        <v>0</v>
      </c>
      <c r="AC267" s="560">
        <v>0</v>
      </c>
      <c r="AD267" s="560">
        <v>0</v>
      </c>
      <c r="AE267" s="560">
        <v>0</v>
      </c>
      <c r="AF267" s="560">
        <v>0</v>
      </c>
      <c r="AG267" s="560">
        <v>0</v>
      </c>
      <c r="AH267" s="560">
        <v>0</v>
      </c>
      <c r="AI267" s="560">
        <v>0</v>
      </c>
      <c r="AJ267" s="560">
        <v>0</v>
      </c>
      <c r="AK267" s="560">
        <v>0</v>
      </c>
      <c r="AL267" s="560">
        <v>0</v>
      </c>
      <c r="AM267" s="560">
        <v>0</v>
      </c>
      <c r="AN267" s="560">
        <v>0</v>
      </c>
      <c r="AO267" s="560">
        <v>0</v>
      </c>
      <c r="AP267" s="560">
        <v>0</v>
      </c>
    </row>
    <row r="268" spans="1:250" s="20" customFormat="1" ht="13.9" customHeight="1">
      <c r="A268" s="9"/>
      <c r="B268" s="9"/>
      <c r="C268" s="807"/>
      <c r="D268" s="786"/>
      <c r="E268" s="786" t="s">
        <v>618</v>
      </c>
      <c r="F268" s="787"/>
      <c r="G268" s="787"/>
      <c r="H268" s="788"/>
      <c r="I268" s="788"/>
      <c r="J268" s="788"/>
      <c r="K268" s="788"/>
      <c r="L268" s="788"/>
      <c r="M268" s="560"/>
      <c r="N268" s="560"/>
      <c r="O268" s="560"/>
      <c r="P268" s="560"/>
      <c r="Q268" s="560">
        <v>210714388.30000001</v>
      </c>
      <c r="R268" s="560">
        <v>178603939.90000001</v>
      </c>
      <c r="S268" s="560">
        <v>186558958.39999998</v>
      </c>
      <c r="T268" s="560">
        <v>209839983.60000002</v>
      </c>
      <c r="U268" s="560">
        <v>197260120.5</v>
      </c>
      <c r="V268" s="560">
        <v>179624849.59999999</v>
      </c>
      <c r="W268" s="560">
        <v>207463951.80000001</v>
      </c>
      <c r="X268" s="560">
        <v>209196192.00000003</v>
      </c>
      <c r="Y268" s="560">
        <v>272666028.02405423</v>
      </c>
      <c r="Z268" s="560">
        <v>299553009.77516031</v>
      </c>
      <c r="AA268" s="560">
        <v>278110897.54373538</v>
      </c>
      <c r="AB268" s="560">
        <v>281398070.38819075</v>
      </c>
      <c r="AC268" s="560">
        <v>286516309.91675395</v>
      </c>
      <c r="AD268" s="560">
        <v>292696794.18180972</v>
      </c>
      <c r="AE268" s="560">
        <v>303975324.07329166</v>
      </c>
      <c r="AF268" s="560">
        <v>323259682.35330689</v>
      </c>
      <c r="AG268" s="560">
        <v>334165401.04699075</v>
      </c>
      <c r="AH268" s="560">
        <v>363319431.99230796</v>
      </c>
      <c r="AI268" s="560">
        <v>390184228.15164065</v>
      </c>
      <c r="AJ268" s="560">
        <v>418102692.31942916</v>
      </c>
      <c r="AK268" s="560">
        <v>435951386.52595884</v>
      </c>
      <c r="AL268" s="560">
        <v>580078722.27538562</v>
      </c>
      <c r="AM268" s="560">
        <v>725987808.28783357</v>
      </c>
      <c r="AN268" s="560">
        <v>871180480.70847273</v>
      </c>
      <c r="AO268" s="560">
        <v>726011721.40488374</v>
      </c>
      <c r="AP268" s="560">
        <v>580807789.94960713</v>
      </c>
      <c r="AQ268" s="82"/>
      <c r="AR268" s="82"/>
      <c r="AS268" s="82"/>
      <c r="AT268" s="82"/>
      <c r="AU268" s="82"/>
      <c r="AV268" s="82"/>
      <c r="AW268" s="82"/>
      <c r="AX268" s="82"/>
      <c r="AY268" s="82"/>
      <c r="AZ268" s="82"/>
      <c r="BA268" s="82"/>
      <c r="BB268" s="82"/>
      <c r="BC268" s="82"/>
      <c r="BD268" s="82"/>
      <c r="BE268" s="82"/>
      <c r="BF268" s="82"/>
      <c r="BG268" s="82"/>
      <c r="BH268" s="82"/>
      <c r="BI268" s="82"/>
      <c r="BJ268" s="82"/>
      <c r="BK268" s="82"/>
      <c r="BL268" s="82"/>
      <c r="BM268" s="82"/>
      <c r="BN268" s="82"/>
      <c r="BO268" s="82"/>
      <c r="BP268" s="82"/>
      <c r="BQ268" s="82"/>
      <c r="BR268" s="82"/>
      <c r="BS268" s="82"/>
      <c r="BT268" s="82"/>
      <c r="BU268" s="82"/>
      <c r="BV268" s="82"/>
      <c r="BW268" s="82"/>
      <c r="BX268" s="82"/>
      <c r="BY268" s="82"/>
      <c r="BZ268" s="82"/>
      <c r="CA268" s="82"/>
      <c r="CB268" s="82"/>
      <c r="CC268" s="82"/>
      <c r="CD268" s="82"/>
      <c r="CE268" s="82"/>
      <c r="CF268" s="82"/>
      <c r="CG268" s="82"/>
      <c r="CH268" s="82"/>
      <c r="CI268" s="82"/>
      <c r="CJ268" s="82"/>
      <c r="CK268" s="82"/>
      <c r="CL268" s="82"/>
      <c r="CM268" s="82"/>
      <c r="CN268" s="82"/>
      <c r="CO268" s="82"/>
      <c r="CP268" s="82"/>
      <c r="CQ268" s="82"/>
      <c r="CR268" s="82"/>
      <c r="CS268" s="82"/>
      <c r="CT268" s="82"/>
      <c r="CU268" s="82"/>
      <c r="CV268" s="82"/>
      <c r="CW268" s="82"/>
      <c r="CX268" s="82"/>
      <c r="CY268" s="82"/>
      <c r="CZ268" s="82"/>
      <c r="DA268" s="82"/>
      <c r="DB268" s="82"/>
      <c r="DC268" s="82"/>
      <c r="DD268" s="82"/>
      <c r="DE268" s="82"/>
      <c r="DF268" s="82"/>
      <c r="DG268" s="82"/>
      <c r="DH268" s="82"/>
      <c r="DI268" s="82"/>
      <c r="DJ268" s="82"/>
      <c r="DK268" s="82"/>
      <c r="DL268" s="82"/>
      <c r="DM268" s="82"/>
      <c r="DN268" s="82"/>
      <c r="DO268" s="82"/>
      <c r="DP268" s="82"/>
      <c r="DQ268" s="82"/>
      <c r="DR268" s="82"/>
      <c r="DS268" s="82"/>
      <c r="DT268" s="82"/>
      <c r="DU268" s="82"/>
      <c r="DV268" s="82"/>
      <c r="DW268" s="82"/>
      <c r="DX268" s="82"/>
      <c r="DY268" s="82"/>
      <c r="DZ268" s="82"/>
      <c r="EA268" s="82"/>
      <c r="EB268" s="82"/>
      <c r="EC268" s="82"/>
      <c r="ED268" s="82"/>
      <c r="EE268" s="82"/>
      <c r="EF268" s="82"/>
      <c r="EG268" s="82"/>
      <c r="EH268" s="82"/>
      <c r="EI268" s="82"/>
      <c r="EJ268" s="82"/>
      <c r="EK268" s="82"/>
      <c r="EL268" s="82"/>
      <c r="EM268" s="82"/>
      <c r="EN268" s="82"/>
      <c r="EO268" s="82"/>
      <c r="EP268" s="82"/>
      <c r="EQ268" s="82"/>
      <c r="ER268" s="82"/>
      <c r="ES268" s="82"/>
      <c r="ET268" s="82"/>
      <c r="EU268" s="82"/>
      <c r="EV268" s="82"/>
      <c r="EW268" s="82"/>
      <c r="EX268" s="82"/>
      <c r="EY268" s="82"/>
      <c r="EZ268" s="82"/>
      <c r="FA268" s="82"/>
      <c r="FB268" s="82"/>
      <c r="FC268" s="82"/>
      <c r="FD268" s="82"/>
      <c r="FE268" s="82"/>
      <c r="FF268" s="82"/>
      <c r="FG268" s="82"/>
      <c r="FH268" s="82"/>
      <c r="FI268" s="82"/>
      <c r="FJ268" s="82"/>
      <c r="FK268" s="82"/>
      <c r="FL268" s="82"/>
      <c r="FM268" s="82"/>
      <c r="FN268" s="82"/>
      <c r="FO268" s="82"/>
      <c r="FP268" s="82"/>
      <c r="FQ268" s="82"/>
      <c r="FR268" s="82"/>
      <c r="FS268" s="82"/>
      <c r="FT268" s="82"/>
      <c r="FU268" s="82"/>
      <c r="FV268" s="82"/>
      <c r="FW268" s="82"/>
      <c r="FX268" s="82"/>
      <c r="FY268" s="82"/>
      <c r="FZ268" s="82"/>
      <c r="GA268" s="82"/>
      <c r="GB268" s="82"/>
      <c r="GC268" s="82"/>
      <c r="GD268" s="82"/>
      <c r="GE268" s="82"/>
      <c r="GF268" s="82"/>
      <c r="GG268" s="82"/>
      <c r="GH268" s="82"/>
      <c r="GI268" s="82"/>
      <c r="GJ268" s="82"/>
      <c r="GK268" s="82"/>
      <c r="GL268" s="82"/>
      <c r="GM268" s="82"/>
      <c r="GN268" s="82"/>
      <c r="GO268" s="82"/>
      <c r="GP268" s="82"/>
      <c r="GQ268" s="82"/>
      <c r="GR268" s="82"/>
      <c r="GS268" s="82"/>
      <c r="GT268" s="82"/>
      <c r="GU268" s="82"/>
      <c r="GV268" s="82"/>
      <c r="GW268" s="82"/>
      <c r="GX268" s="82"/>
      <c r="GY268" s="82"/>
      <c r="GZ268" s="82"/>
      <c r="HA268" s="82"/>
      <c r="HB268" s="82"/>
      <c r="HC268" s="82"/>
      <c r="HD268" s="82"/>
      <c r="HE268" s="82"/>
      <c r="HF268" s="82"/>
      <c r="HG268" s="82"/>
      <c r="HH268" s="82"/>
      <c r="HI268" s="82"/>
      <c r="HJ268" s="82"/>
      <c r="HK268" s="82"/>
      <c r="HL268" s="82"/>
      <c r="HM268" s="82"/>
      <c r="HN268" s="82"/>
      <c r="HO268" s="82"/>
      <c r="HP268" s="82"/>
      <c r="HQ268" s="82"/>
      <c r="HR268" s="82"/>
      <c r="HS268" s="82"/>
      <c r="HT268" s="82"/>
      <c r="HU268" s="82"/>
    </row>
    <row r="269" spans="1:250" ht="13.9" customHeight="1">
      <c r="C269" s="809"/>
      <c r="D269" s="786"/>
      <c r="E269" s="786" t="s">
        <v>620</v>
      </c>
      <c r="F269" s="787"/>
      <c r="G269" s="787"/>
      <c r="H269" s="788"/>
      <c r="I269" s="788"/>
      <c r="J269" s="788"/>
      <c r="K269" s="788"/>
      <c r="L269" s="788"/>
      <c r="M269" s="560"/>
      <c r="N269" s="560"/>
      <c r="O269" s="560"/>
      <c r="P269" s="560"/>
      <c r="Q269" s="560">
        <v>72724434.900000006</v>
      </c>
      <c r="R269" s="560">
        <v>75113806.5</v>
      </c>
      <c r="S269" s="560">
        <v>77578972.799999997</v>
      </c>
      <c r="T269" s="560">
        <v>87260191.200000003</v>
      </c>
      <c r="U269" s="560">
        <v>82028961</v>
      </c>
      <c r="V269" s="560">
        <v>74157048</v>
      </c>
      <c r="W269" s="560">
        <v>80445205.800000012</v>
      </c>
      <c r="X269" s="560">
        <v>74526143.400000006</v>
      </c>
      <c r="Y269" s="560">
        <v>91432919.576928377</v>
      </c>
      <c r="Z269" s="560">
        <v>107102752.09838134</v>
      </c>
      <c r="AA269" s="560">
        <v>131154571.00073886</v>
      </c>
      <c r="AB269" s="560">
        <v>129632818.94287437</v>
      </c>
      <c r="AC269" s="560">
        <v>127686616.37594469</v>
      </c>
      <c r="AD269" s="560">
        <v>133184784.65415682</v>
      </c>
      <c r="AE269" s="560">
        <v>142157614.24323091</v>
      </c>
      <c r="AF269" s="560">
        <v>147477919.59897411</v>
      </c>
      <c r="AG269" s="560">
        <v>146106950.24132496</v>
      </c>
      <c r="AH269" s="560">
        <v>150538728.79362562</v>
      </c>
      <c r="AI269" s="560">
        <v>156653890.85642079</v>
      </c>
      <c r="AJ269" s="560">
        <v>159692000.53867087</v>
      </c>
      <c r="AK269" s="560">
        <v>151129813.99566573</v>
      </c>
      <c r="AL269" s="560">
        <v>261035425.02392355</v>
      </c>
      <c r="AM269" s="560">
        <v>275875367.14937675</v>
      </c>
      <c r="AN269" s="560">
        <v>288941526.10164344</v>
      </c>
      <c r="AO269" s="560">
        <v>270076360.36261678</v>
      </c>
      <c r="AP269" s="560">
        <v>281691778.12555945</v>
      </c>
    </row>
    <row r="270" spans="1:250" s="20" customFormat="1" ht="13.9" customHeight="1">
      <c r="A270" s="9"/>
      <c r="B270" s="9"/>
      <c r="C270" s="807"/>
      <c r="D270" s="786"/>
      <c r="E270" s="786" t="s">
        <v>815</v>
      </c>
      <c r="F270" s="787"/>
      <c r="G270" s="787"/>
      <c r="H270" s="788"/>
      <c r="I270" s="788"/>
      <c r="J270" s="788"/>
      <c r="K270" s="788"/>
      <c r="L270" s="788"/>
      <c r="M270" s="560"/>
      <c r="N270" s="560"/>
      <c r="O270" s="560"/>
      <c r="P270" s="560"/>
      <c r="Q270" s="560">
        <v>46618227.5</v>
      </c>
      <c r="R270" s="560">
        <v>41729892.5</v>
      </c>
      <c r="S270" s="560">
        <v>46177960</v>
      </c>
      <c r="T270" s="560">
        <v>51940590</v>
      </c>
      <c r="U270" s="560">
        <v>48826762.5</v>
      </c>
      <c r="V270" s="560">
        <v>67565310.399999991</v>
      </c>
      <c r="W270" s="560">
        <v>57864095.400000006</v>
      </c>
      <c r="X270" s="560">
        <v>56221476.600000009</v>
      </c>
      <c r="Y270" s="560">
        <v>66941958.975965418</v>
      </c>
      <c r="Z270" s="560">
        <v>68612700.563025549</v>
      </c>
      <c r="AA270" s="560">
        <v>74268251.048611164</v>
      </c>
      <c r="AB270" s="560">
        <v>74301737.686769456</v>
      </c>
      <c r="AC270" s="560">
        <v>71629077.479188487</v>
      </c>
      <c r="AD270" s="560">
        <v>71238373.187107131</v>
      </c>
      <c r="AE270" s="560">
        <v>60492601.805630177</v>
      </c>
      <c r="AF270" s="560">
        <v>52138658.444081753</v>
      </c>
      <c r="AG270" s="560">
        <v>59310742.177171521</v>
      </c>
      <c r="AH270" s="560">
        <v>59346998.851333171</v>
      </c>
      <c r="AI270" s="560">
        <v>58019959.576452143</v>
      </c>
      <c r="AJ270" s="560">
        <v>59521563.837140955</v>
      </c>
      <c r="AK270" s="560">
        <v>61033194.113634236</v>
      </c>
      <c r="AL270" s="560">
        <v>107314563.62094635</v>
      </c>
      <c r="AM270" s="560">
        <v>103090268.77687237</v>
      </c>
      <c r="AN270" s="560">
        <v>121965267.29918619</v>
      </c>
      <c r="AO270" s="560">
        <v>127778062.96725954</v>
      </c>
      <c r="AP270" s="560">
        <v>133585791.68840963</v>
      </c>
      <c r="AR270" s="28"/>
      <c r="AS270" s="28"/>
      <c r="AT270" s="28"/>
      <c r="AU270" s="28"/>
      <c r="AV270" s="28"/>
      <c r="AW270" s="28"/>
      <c r="AX270" s="28"/>
      <c r="AY270" s="28"/>
      <c r="AZ270" s="28"/>
      <c r="BA270" s="28"/>
      <c r="BB270" s="28"/>
      <c r="BC270" s="28"/>
      <c r="BD270" s="28"/>
      <c r="BE270" s="28"/>
      <c r="BF270" s="28"/>
      <c r="BG270" s="28"/>
      <c r="BH270" s="28"/>
      <c r="BI270" s="28"/>
      <c r="BJ270" s="28"/>
      <c r="BK270" s="28"/>
      <c r="BL270" s="28"/>
      <c r="BM270" s="28"/>
      <c r="BN270" s="28"/>
      <c r="BO270" s="28"/>
      <c r="BP270" s="28"/>
      <c r="BQ270" s="28"/>
      <c r="BR270" s="28"/>
      <c r="BS270" s="28"/>
      <c r="BT270" s="28"/>
      <c r="BU270" s="28"/>
      <c r="BV270" s="28"/>
      <c r="BW270" s="28"/>
      <c r="BX270" s="28"/>
      <c r="BY270" s="28"/>
      <c r="BZ270" s="28"/>
      <c r="CA270" s="28"/>
      <c r="CB270" s="28"/>
      <c r="CC270" s="28"/>
      <c r="CD270" s="28"/>
      <c r="CE270" s="28"/>
      <c r="CF270" s="28"/>
      <c r="CG270" s="28"/>
      <c r="CH270" s="28"/>
      <c r="CI270" s="28"/>
      <c r="CJ270" s="28"/>
      <c r="CK270" s="28"/>
      <c r="CL270" s="28"/>
      <c r="CM270" s="28"/>
      <c r="CN270" s="28"/>
      <c r="CO270" s="28"/>
      <c r="CP270" s="28"/>
      <c r="CQ270" s="28"/>
      <c r="CR270" s="28"/>
      <c r="CS270" s="28"/>
      <c r="CT270" s="28"/>
      <c r="CU270" s="28"/>
      <c r="CV270" s="28"/>
      <c r="CW270" s="28"/>
      <c r="CX270" s="28"/>
      <c r="CY270" s="28"/>
      <c r="CZ270" s="28"/>
      <c r="DA270" s="28"/>
      <c r="DB270" s="28"/>
      <c r="DC270" s="28"/>
      <c r="DD270" s="28"/>
      <c r="DE270" s="28"/>
      <c r="DF270" s="28"/>
      <c r="DG270" s="28"/>
      <c r="DH270" s="28"/>
      <c r="DI270" s="28"/>
      <c r="DJ270" s="28"/>
      <c r="DK270" s="28"/>
      <c r="DL270" s="28"/>
      <c r="DM270" s="28"/>
      <c r="DN270" s="28"/>
      <c r="DO270" s="28"/>
      <c r="DP270" s="28"/>
      <c r="DQ270" s="28"/>
      <c r="DR270" s="28"/>
      <c r="DS270" s="28"/>
      <c r="DT270" s="28"/>
      <c r="DU270" s="28"/>
      <c r="DV270" s="28"/>
      <c r="DW270" s="28"/>
      <c r="DX270" s="28"/>
      <c r="DY270" s="28"/>
      <c r="DZ270" s="28"/>
      <c r="EA270" s="28"/>
      <c r="EB270" s="28"/>
      <c r="EC270" s="28"/>
      <c r="ED270" s="28"/>
      <c r="EE270" s="28"/>
      <c r="EF270" s="28"/>
      <c r="EG270" s="28"/>
      <c r="EH270" s="28"/>
      <c r="EI270" s="28"/>
      <c r="EJ270" s="28"/>
      <c r="EK270" s="28"/>
      <c r="EL270" s="28"/>
      <c r="EM270" s="28"/>
      <c r="EN270" s="28"/>
      <c r="EO270" s="28"/>
      <c r="EP270" s="28"/>
      <c r="EQ270" s="28"/>
      <c r="ER270" s="28"/>
      <c r="ES270" s="28"/>
      <c r="ET270" s="28"/>
      <c r="EU270" s="28"/>
      <c r="EV270" s="28"/>
      <c r="EW270" s="28"/>
      <c r="EX270" s="28"/>
      <c r="EY270" s="28"/>
      <c r="EZ270" s="28"/>
      <c r="FA270" s="28"/>
      <c r="FB270" s="28"/>
      <c r="FC270" s="28"/>
      <c r="FD270" s="28"/>
      <c r="FE270" s="28"/>
      <c r="FF270" s="28"/>
      <c r="FG270" s="28"/>
      <c r="FH270" s="28"/>
      <c r="FI270" s="28"/>
      <c r="FJ270" s="28"/>
      <c r="FK270" s="28"/>
      <c r="FL270" s="28"/>
      <c r="FM270" s="28"/>
      <c r="FN270" s="28"/>
      <c r="FO270" s="28"/>
      <c r="FP270" s="28"/>
      <c r="FQ270" s="28"/>
      <c r="FR270" s="28"/>
      <c r="FS270" s="28"/>
      <c r="FT270" s="28"/>
      <c r="FU270" s="28"/>
      <c r="FV270" s="28"/>
      <c r="FW270" s="28"/>
      <c r="FX270" s="28"/>
      <c r="FY270" s="28"/>
      <c r="FZ270" s="28"/>
      <c r="GA270" s="28"/>
      <c r="GB270" s="28"/>
      <c r="GC270" s="28"/>
      <c r="GD270" s="28"/>
      <c r="GE270" s="28"/>
      <c r="GF270" s="28"/>
      <c r="GG270" s="28"/>
      <c r="GH270" s="28"/>
      <c r="GI270" s="28"/>
      <c r="GJ270" s="28"/>
      <c r="GK270" s="28"/>
      <c r="GL270" s="28"/>
      <c r="GM270" s="28"/>
      <c r="GN270" s="28"/>
      <c r="GO270" s="28"/>
      <c r="GP270" s="28"/>
      <c r="GQ270" s="28"/>
      <c r="GR270" s="28"/>
      <c r="GS270" s="28"/>
      <c r="GT270" s="28"/>
      <c r="GU270" s="28"/>
      <c r="GV270" s="28"/>
      <c r="GW270" s="28"/>
      <c r="GX270" s="28"/>
      <c r="GY270" s="28"/>
      <c r="GZ270" s="28"/>
      <c r="HA270" s="28"/>
      <c r="HB270" s="28"/>
      <c r="HC270" s="28"/>
      <c r="HD270" s="28"/>
      <c r="HE270" s="28"/>
      <c r="HF270" s="28"/>
      <c r="HG270" s="28"/>
      <c r="HH270" s="28"/>
      <c r="HI270" s="28"/>
      <c r="HJ270" s="28"/>
      <c r="HK270" s="28"/>
      <c r="HL270" s="28"/>
      <c r="HM270" s="28"/>
      <c r="HN270" s="28"/>
      <c r="HO270" s="28"/>
      <c r="HP270" s="28"/>
      <c r="HQ270" s="28"/>
      <c r="HR270" s="28"/>
      <c r="HS270" s="28"/>
      <c r="HT270" s="28"/>
      <c r="HU270" s="28"/>
      <c r="HV270" s="28"/>
      <c r="HW270" s="28"/>
      <c r="HX270" s="28"/>
      <c r="HY270" s="28"/>
      <c r="HZ270" s="28"/>
      <c r="IA270" s="28"/>
      <c r="IB270" s="28"/>
      <c r="IC270" s="28"/>
      <c r="ID270" s="28"/>
      <c r="IE270" s="28"/>
      <c r="IF270" s="28"/>
      <c r="IG270" s="28"/>
      <c r="IH270" s="28"/>
      <c r="II270" s="28"/>
      <c r="IJ270" s="28"/>
      <c r="IK270" s="28"/>
      <c r="IL270" s="28"/>
      <c r="IM270" s="28"/>
      <c r="IN270" s="28"/>
      <c r="IO270" s="28"/>
      <c r="IP270" s="28"/>
    </row>
    <row r="271" spans="1:250" s="20" customFormat="1" ht="13.9" customHeight="1">
      <c r="A271" s="9"/>
      <c r="B271" s="9"/>
      <c r="C271" s="810"/>
      <c r="D271" s="786"/>
      <c r="E271" s="786" t="s">
        <v>622</v>
      </c>
      <c r="F271" s="787"/>
      <c r="G271" s="787"/>
      <c r="H271" s="788"/>
      <c r="I271" s="788"/>
      <c r="J271" s="788"/>
      <c r="K271" s="788"/>
      <c r="L271" s="788"/>
      <c r="M271" s="560"/>
      <c r="N271" s="801"/>
      <c r="O271" s="801"/>
      <c r="P271" s="801"/>
      <c r="Q271" s="560">
        <v>151043057.09999999</v>
      </c>
      <c r="R271" s="560">
        <v>135204851.69999999</v>
      </c>
      <c r="S271" s="560">
        <v>166240656</v>
      </c>
      <c r="T271" s="560">
        <v>228538596</v>
      </c>
      <c r="U271" s="560">
        <v>214837755</v>
      </c>
      <c r="V271" s="560">
        <v>196104193.59999999</v>
      </c>
      <c r="W271" s="560">
        <v>179237563.80000001</v>
      </c>
      <c r="X271" s="560">
        <v>177816763.20000002</v>
      </c>
      <c r="Y271" s="560">
        <v>308586103.57213324</v>
      </c>
      <c r="Z271" s="560">
        <v>269430360.74749058</v>
      </c>
      <c r="AA271" s="560">
        <v>191201242.0613181</v>
      </c>
      <c r="AB271" s="560">
        <v>208677220.73730996</v>
      </c>
      <c r="AC271" s="560">
        <v>227344463.30351129</v>
      </c>
      <c r="AD271" s="560">
        <v>243139665.00817001</v>
      </c>
      <c r="AE271" s="560">
        <v>269192078.03505427</v>
      </c>
      <c r="AF271" s="560">
        <v>296445515.1534934</v>
      </c>
      <c r="AG271" s="560">
        <v>312466349.03095239</v>
      </c>
      <c r="AH271" s="560">
        <v>325684749.79390156</v>
      </c>
      <c r="AI271" s="560">
        <v>346669258.46930152</v>
      </c>
      <c r="AJ271" s="560">
        <v>367291601.23894298</v>
      </c>
      <c r="AK271" s="560">
        <v>372011849.83548486</v>
      </c>
      <c r="AL271" s="560">
        <v>516270062.82509321</v>
      </c>
      <c r="AM271" s="560">
        <v>662100881.15850425</v>
      </c>
      <c r="AN271" s="560">
        <v>692588482.16323578</v>
      </c>
      <c r="AO271" s="560">
        <v>547412837.93928242</v>
      </c>
      <c r="AP271" s="560">
        <v>450126037.21094549</v>
      </c>
    </row>
    <row r="272" spans="1:250" s="20" customFormat="1" ht="13.9" customHeight="1">
      <c r="A272" s="9"/>
      <c r="B272" s="9"/>
      <c r="C272" s="807"/>
      <c r="D272" s="786"/>
      <c r="E272" s="786" t="s">
        <v>964</v>
      </c>
      <c r="F272" s="787"/>
      <c r="G272" s="787"/>
      <c r="H272" s="788"/>
      <c r="I272" s="788"/>
      <c r="J272" s="788"/>
      <c r="K272" s="788"/>
      <c r="L272" s="788"/>
      <c r="M272" s="560"/>
      <c r="N272" s="560"/>
      <c r="O272" s="560"/>
      <c r="P272" s="560"/>
      <c r="Q272" s="560">
        <v>108076293.60000002</v>
      </c>
      <c r="R272" s="560">
        <v>113357496</v>
      </c>
      <c r="S272" s="560">
        <v>144154322.40000001</v>
      </c>
      <c r="T272" s="560">
        <v>148698327.80000001</v>
      </c>
      <c r="U272" s="560">
        <v>147551244.90000001</v>
      </c>
      <c r="V272" s="560">
        <v>159022634.40000001</v>
      </c>
      <c r="W272" s="560">
        <v>150382980.00000003</v>
      </c>
      <c r="X272" s="560">
        <v>157843540.30000004</v>
      </c>
      <c r="Y272" s="560">
        <v>168096023.322</v>
      </c>
      <c r="Z272" s="560">
        <v>191627760.2899614</v>
      </c>
      <c r="AA272" s="560">
        <v>196383876.26667905</v>
      </c>
      <c r="AB272" s="560">
        <v>198374565.55649233</v>
      </c>
      <c r="AC272" s="560">
        <v>201340342.89571655</v>
      </c>
      <c r="AD272" s="560">
        <v>204552849.8993752</v>
      </c>
      <c r="AE272" s="560">
        <v>202118417.31594396</v>
      </c>
      <c r="AF272" s="560">
        <v>208262595.1160531</v>
      </c>
      <c r="AG272" s="560">
        <v>216489058.67495883</v>
      </c>
      <c r="AH272" s="560">
        <v>222704100.03504452</v>
      </c>
      <c r="AI272" s="560">
        <v>227134491.01364532</v>
      </c>
      <c r="AJ272" s="560">
        <v>234036358.46445945</v>
      </c>
      <c r="AK272" s="560">
        <v>228993598.8185547</v>
      </c>
      <c r="AL272" s="560">
        <v>316637838.55403733</v>
      </c>
      <c r="AM272" s="560">
        <v>403620686.49560213</v>
      </c>
      <c r="AN272" s="560">
        <v>431739722.78163821</v>
      </c>
      <c r="AO272" s="560">
        <v>347158571.34718233</v>
      </c>
      <c r="AP272" s="560">
        <v>368455141.03156751</v>
      </c>
      <c r="AR272" s="28"/>
      <c r="AS272" s="28"/>
      <c r="AT272" s="28"/>
      <c r="AU272" s="28"/>
      <c r="AV272" s="28"/>
      <c r="AW272" s="28"/>
      <c r="AX272" s="28"/>
      <c r="AY272" s="28"/>
      <c r="AZ272" s="28"/>
      <c r="BA272" s="28"/>
      <c r="BB272" s="28"/>
      <c r="BC272" s="28"/>
      <c r="BD272" s="28"/>
      <c r="BE272" s="28"/>
      <c r="BF272" s="28"/>
      <c r="BG272" s="28"/>
      <c r="BH272" s="28"/>
      <c r="BI272" s="28"/>
      <c r="BJ272" s="28"/>
      <c r="BK272" s="28"/>
      <c r="BL272" s="28"/>
      <c r="BM272" s="28"/>
      <c r="BN272" s="28"/>
      <c r="BO272" s="28"/>
      <c r="BP272" s="28"/>
      <c r="BQ272" s="28"/>
      <c r="BR272" s="28"/>
      <c r="BS272" s="28"/>
      <c r="BT272" s="28"/>
      <c r="BU272" s="28"/>
      <c r="BV272" s="28"/>
      <c r="BW272" s="28"/>
      <c r="BX272" s="28"/>
      <c r="BY272" s="28"/>
      <c r="BZ272" s="28"/>
      <c r="CA272" s="28"/>
      <c r="CB272" s="28"/>
      <c r="CC272" s="28"/>
      <c r="CD272" s="28"/>
      <c r="CE272" s="28"/>
      <c r="CF272" s="28"/>
      <c r="CG272" s="28"/>
      <c r="CH272" s="28"/>
      <c r="CI272" s="28"/>
      <c r="CJ272" s="28"/>
      <c r="CK272" s="28"/>
      <c r="CL272" s="28"/>
      <c r="CM272" s="28"/>
      <c r="CN272" s="28"/>
      <c r="CO272" s="28"/>
      <c r="CP272" s="28"/>
      <c r="CQ272" s="28"/>
      <c r="CR272" s="28"/>
      <c r="CS272" s="28"/>
      <c r="CT272" s="28"/>
      <c r="CU272" s="28"/>
      <c r="CV272" s="28"/>
      <c r="CW272" s="28"/>
      <c r="CX272" s="28"/>
      <c r="CY272" s="28"/>
      <c r="CZ272" s="28"/>
      <c r="DA272" s="28"/>
      <c r="DB272" s="28"/>
      <c r="DC272" s="28"/>
      <c r="DD272" s="28"/>
      <c r="DE272" s="28"/>
      <c r="DF272" s="28"/>
      <c r="DG272" s="28"/>
      <c r="DH272" s="28"/>
      <c r="DI272" s="28"/>
      <c r="DJ272" s="28"/>
      <c r="DK272" s="28"/>
      <c r="DL272" s="28"/>
      <c r="DM272" s="28"/>
      <c r="DN272" s="28"/>
      <c r="DO272" s="28"/>
      <c r="DP272" s="28"/>
      <c r="DQ272" s="28"/>
      <c r="DR272" s="28"/>
      <c r="DS272" s="28"/>
      <c r="DT272" s="28"/>
      <c r="DU272" s="28"/>
      <c r="DV272" s="28"/>
      <c r="DW272" s="28"/>
      <c r="DX272" s="28"/>
      <c r="DY272" s="28"/>
      <c r="DZ272" s="28"/>
      <c r="EA272" s="28"/>
      <c r="EB272" s="28"/>
      <c r="EC272" s="28"/>
      <c r="ED272" s="28"/>
      <c r="EE272" s="28"/>
      <c r="EF272" s="28"/>
      <c r="EG272" s="28"/>
      <c r="EH272" s="28"/>
      <c r="EI272" s="28"/>
      <c r="EJ272" s="28"/>
      <c r="EK272" s="28"/>
      <c r="EL272" s="28"/>
      <c r="EM272" s="28"/>
      <c r="EN272" s="28"/>
      <c r="EO272" s="28"/>
      <c r="EP272" s="28"/>
      <c r="EQ272" s="28"/>
      <c r="ER272" s="28"/>
      <c r="ES272" s="28"/>
      <c r="ET272" s="28"/>
      <c r="EU272" s="28"/>
      <c r="EV272" s="28"/>
      <c r="EW272" s="28"/>
      <c r="EX272" s="28"/>
      <c r="EY272" s="28"/>
      <c r="EZ272" s="28"/>
      <c r="FA272" s="28"/>
      <c r="FB272" s="28"/>
      <c r="FC272" s="28"/>
      <c r="FD272" s="28"/>
      <c r="FE272" s="28"/>
      <c r="FF272" s="28"/>
      <c r="FG272" s="28"/>
      <c r="FH272" s="28"/>
      <c r="FI272" s="28"/>
      <c r="FJ272" s="28"/>
      <c r="FK272" s="28"/>
      <c r="FL272" s="28"/>
      <c r="FM272" s="28"/>
      <c r="FN272" s="28"/>
      <c r="FO272" s="28"/>
      <c r="FP272" s="28"/>
      <c r="FQ272" s="28"/>
      <c r="FR272" s="28"/>
      <c r="FS272" s="28"/>
      <c r="FT272" s="28"/>
      <c r="FU272" s="28"/>
      <c r="FV272" s="28"/>
      <c r="FW272" s="28"/>
      <c r="FX272" s="28"/>
      <c r="FY272" s="28"/>
      <c r="FZ272" s="28"/>
      <c r="GA272" s="28"/>
      <c r="GB272" s="28"/>
      <c r="GC272" s="28"/>
      <c r="GD272" s="28"/>
      <c r="GE272" s="28"/>
      <c r="GF272" s="28"/>
      <c r="GG272" s="28"/>
      <c r="GH272" s="28"/>
      <c r="GI272" s="28"/>
      <c r="GJ272" s="28"/>
      <c r="GK272" s="28"/>
      <c r="GL272" s="28"/>
      <c r="GM272" s="28"/>
      <c r="GN272" s="28"/>
      <c r="GO272" s="28"/>
      <c r="GP272" s="28"/>
      <c r="GQ272" s="28"/>
      <c r="GR272" s="28"/>
      <c r="GS272" s="28"/>
      <c r="GT272" s="28"/>
      <c r="GU272" s="28"/>
      <c r="GV272" s="28"/>
      <c r="GW272" s="28"/>
      <c r="GX272" s="28"/>
      <c r="GY272" s="28"/>
      <c r="GZ272" s="28"/>
      <c r="HA272" s="28"/>
      <c r="HB272" s="28"/>
      <c r="HC272" s="28"/>
      <c r="HD272" s="28"/>
      <c r="HE272" s="28"/>
      <c r="HF272" s="28"/>
      <c r="HG272" s="28"/>
      <c r="HH272" s="28"/>
      <c r="HI272" s="28"/>
      <c r="HJ272" s="28"/>
      <c r="HK272" s="28"/>
      <c r="HL272" s="28"/>
      <c r="HM272" s="28"/>
      <c r="HN272" s="28"/>
      <c r="HO272" s="28"/>
      <c r="HP272" s="28"/>
      <c r="HQ272" s="28"/>
      <c r="HR272" s="28"/>
      <c r="HS272" s="28"/>
      <c r="HT272" s="28"/>
      <c r="HU272" s="28"/>
      <c r="HV272" s="28"/>
      <c r="HW272" s="28"/>
      <c r="HX272" s="28"/>
      <c r="HY272" s="28"/>
      <c r="HZ272" s="28"/>
      <c r="IA272" s="28"/>
      <c r="IB272" s="28"/>
      <c r="IC272" s="28"/>
      <c r="ID272" s="28"/>
      <c r="IE272" s="28"/>
      <c r="IF272" s="28"/>
      <c r="IG272" s="28"/>
      <c r="IH272" s="28"/>
      <c r="II272" s="28"/>
      <c r="IJ272" s="28"/>
      <c r="IK272" s="28"/>
      <c r="IL272" s="28"/>
      <c r="IM272" s="28"/>
      <c r="IN272" s="28"/>
      <c r="IO272" s="28"/>
      <c r="IP272" s="28"/>
    </row>
    <row r="273" spans="1:250" s="20" customFormat="1" ht="13.9" customHeight="1">
      <c r="A273" s="9"/>
      <c r="B273" s="9"/>
      <c r="C273" s="807"/>
      <c r="D273" s="786"/>
      <c r="E273" s="786" t="s">
        <v>965</v>
      </c>
      <c r="F273" s="787"/>
      <c r="G273" s="787"/>
      <c r="H273" s="788"/>
      <c r="I273" s="788"/>
      <c r="J273" s="788"/>
      <c r="K273" s="788"/>
      <c r="L273" s="788"/>
      <c r="M273" s="560"/>
      <c r="N273" s="560"/>
      <c r="O273" s="560"/>
      <c r="P273" s="560"/>
      <c r="Q273" s="560">
        <v>29475352.800000004</v>
      </c>
      <c r="R273" s="560">
        <v>32217393.600000001</v>
      </c>
      <c r="S273" s="560">
        <v>41728882.800000004</v>
      </c>
      <c r="T273" s="560">
        <v>44240824.800000004</v>
      </c>
      <c r="U273" s="560">
        <v>43464707.800000004</v>
      </c>
      <c r="V273" s="560">
        <v>53989166</v>
      </c>
      <c r="W273" s="560">
        <v>51055950.000000007</v>
      </c>
      <c r="X273" s="560">
        <v>63326450.300000019</v>
      </c>
      <c r="Y273" s="560">
        <v>78703918.433999985</v>
      </c>
      <c r="Z273" s="560">
        <v>103260554.76764759</v>
      </c>
      <c r="AA273" s="560">
        <v>115248753.67762855</v>
      </c>
      <c r="AB273" s="560">
        <v>115417929.05105008</v>
      </c>
      <c r="AC273" s="560">
        <v>116157890.13214417</v>
      </c>
      <c r="AD273" s="560">
        <v>119322495.77463554</v>
      </c>
      <c r="AE273" s="560">
        <v>115250501.78866592</v>
      </c>
      <c r="AF273" s="560">
        <v>111131720.92327204</v>
      </c>
      <c r="AG273" s="560">
        <v>108689980.07549374</v>
      </c>
      <c r="AH273" s="560">
        <v>110010459.05345573</v>
      </c>
      <c r="AI273" s="560">
        <v>111340436.77139477</v>
      </c>
      <c r="AJ273" s="560">
        <v>111699171.08531019</v>
      </c>
      <c r="AK273" s="560">
        <v>101676694.45611502</v>
      </c>
      <c r="AL273" s="560">
        <v>173753911.40709013</v>
      </c>
      <c r="AM273" s="560">
        <v>180266319.67668507</v>
      </c>
      <c r="AN273" s="560">
        <v>123479312.19515413</v>
      </c>
      <c r="AO273" s="560">
        <v>105543183.75127906</v>
      </c>
      <c r="AP273" s="560">
        <v>106017752.84398878</v>
      </c>
      <c r="AR273" s="28"/>
      <c r="AS273" s="28"/>
      <c r="AT273" s="28"/>
      <c r="AU273" s="28"/>
      <c r="AV273" s="28"/>
      <c r="AW273" s="28"/>
      <c r="AX273" s="28"/>
      <c r="AY273" s="28"/>
      <c r="AZ273" s="28"/>
      <c r="BA273" s="28"/>
      <c r="BB273" s="28"/>
      <c r="BC273" s="28"/>
      <c r="BD273" s="28"/>
      <c r="BE273" s="28"/>
      <c r="BF273" s="28"/>
      <c r="BG273" s="28"/>
      <c r="BH273" s="28"/>
      <c r="BI273" s="28"/>
      <c r="BJ273" s="28"/>
      <c r="BK273" s="28"/>
      <c r="BL273" s="28"/>
      <c r="BM273" s="28"/>
      <c r="BN273" s="28"/>
      <c r="BO273" s="28"/>
      <c r="BP273" s="28"/>
      <c r="BQ273" s="28"/>
      <c r="BR273" s="28"/>
      <c r="BS273" s="28"/>
      <c r="BT273" s="28"/>
      <c r="BU273" s="28"/>
      <c r="BV273" s="28"/>
      <c r="BW273" s="28"/>
      <c r="BX273" s="28"/>
      <c r="BY273" s="28"/>
      <c r="BZ273" s="28"/>
      <c r="CA273" s="28"/>
      <c r="CB273" s="28"/>
      <c r="CC273" s="28"/>
      <c r="CD273" s="28"/>
      <c r="CE273" s="28"/>
      <c r="CF273" s="28"/>
      <c r="CG273" s="28"/>
      <c r="CH273" s="28"/>
      <c r="CI273" s="28"/>
      <c r="CJ273" s="28"/>
      <c r="CK273" s="28"/>
      <c r="CL273" s="28"/>
      <c r="CM273" s="28"/>
      <c r="CN273" s="28"/>
      <c r="CO273" s="28"/>
      <c r="CP273" s="28"/>
      <c r="CQ273" s="28"/>
      <c r="CR273" s="28"/>
      <c r="CS273" s="28"/>
      <c r="CT273" s="28"/>
      <c r="CU273" s="28"/>
      <c r="CV273" s="28"/>
      <c r="CW273" s="28"/>
      <c r="CX273" s="28"/>
      <c r="CY273" s="28"/>
      <c r="CZ273" s="28"/>
      <c r="DA273" s="28"/>
      <c r="DB273" s="28"/>
      <c r="DC273" s="28"/>
      <c r="DD273" s="28"/>
      <c r="DE273" s="28"/>
      <c r="DF273" s="28"/>
      <c r="DG273" s="28"/>
      <c r="DH273" s="28"/>
      <c r="DI273" s="28"/>
      <c r="DJ273" s="28"/>
      <c r="DK273" s="28"/>
      <c r="DL273" s="28"/>
      <c r="DM273" s="28"/>
      <c r="DN273" s="28"/>
      <c r="DO273" s="28"/>
      <c r="DP273" s="28"/>
      <c r="DQ273" s="28"/>
      <c r="DR273" s="28"/>
      <c r="DS273" s="28"/>
      <c r="DT273" s="28"/>
      <c r="DU273" s="28"/>
      <c r="DV273" s="28"/>
      <c r="DW273" s="28"/>
      <c r="DX273" s="28"/>
      <c r="DY273" s="28"/>
      <c r="DZ273" s="28"/>
      <c r="EA273" s="28"/>
      <c r="EB273" s="28"/>
      <c r="EC273" s="28"/>
      <c r="ED273" s="28"/>
      <c r="EE273" s="28"/>
      <c r="EF273" s="28"/>
      <c r="EG273" s="28"/>
      <c r="EH273" s="28"/>
      <c r="EI273" s="28"/>
      <c r="EJ273" s="28"/>
      <c r="EK273" s="28"/>
      <c r="EL273" s="28"/>
      <c r="EM273" s="28"/>
      <c r="EN273" s="28"/>
      <c r="EO273" s="28"/>
      <c r="EP273" s="28"/>
      <c r="EQ273" s="28"/>
      <c r="ER273" s="28"/>
      <c r="ES273" s="28"/>
      <c r="ET273" s="28"/>
      <c r="EU273" s="28"/>
      <c r="EV273" s="28"/>
      <c r="EW273" s="28"/>
      <c r="EX273" s="28"/>
      <c r="EY273" s="28"/>
      <c r="EZ273" s="28"/>
      <c r="FA273" s="28"/>
      <c r="FB273" s="28"/>
      <c r="FC273" s="28"/>
      <c r="FD273" s="28"/>
      <c r="FE273" s="28"/>
      <c r="FF273" s="28"/>
      <c r="FG273" s="28"/>
      <c r="FH273" s="28"/>
      <c r="FI273" s="28"/>
      <c r="FJ273" s="28"/>
      <c r="FK273" s="28"/>
      <c r="FL273" s="28"/>
      <c r="FM273" s="28"/>
      <c r="FN273" s="28"/>
      <c r="FO273" s="28"/>
      <c r="FP273" s="28"/>
      <c r="FQ273" s="28"/>
      <c r="FR273" s="28"/>
      <c r="FS273" s="28"/>
      <c r="FT273" s="28"/>
      <c r="FU273" s="28"/>
      <c r="FV273" s="28"/>
      <c r="FW273" s="28"/>
      <c r="FX273" s="28"/>
      <c r="FY273" s="28"/>
      <c r="FZ273" s="28"/>
      <c r="GA273" s="28"/>
      <c r="GB273" s="28"/>
      <c r="GC273" s="28"/>
      <c r="GD273" s="28"/>
      <c r="GE273" s="28"/>
      <c r="GF273" s="28"/>
      <c r="GG273" s="28"/>
      <c r="GH273" s="28"/>
      <c r="GI273" s="28"/>
      <c r="GJ273" s="28"/>
      <c r="GK273" s="28"/>
      <c r="GL273" s="28"/>
      <c r="GM273" s="28"/>
      <c r="GN273" s="28"/>
      <c r="GO273" s="28"/>
      <c r="GP273" s="28"/>
      <c r="GQ273" s="28"/>
      <c r="GR273" s="28"/>
      <c r="GS273" s="28"/>
      <c r="GT273" s="28"/>
      <c r="GU273" s="28"/>
      <c r="GV273" s="28"/>
      <c r="GW273" s="28"/>
      <c r="GX273" s="28"/>
      <c r="GY273" s="28"/>
      <c r="GZ273" s="28"/>
      <c r="HA273" s="28"/>
      <c r="HB273" s="28"/>
      <c r="HC273" s="28"/>
      <c r="HD273" s="28"/>
      <c r="HE273" s="28"/>
      <c r="HF273" s="28"/>
      <c r="HG273" s="28"/>
      <c r="HH273" s="28"/>
      <c r="HI273" s="28"/>
      <c r="HJ273" s="28"/>
      <c r="HK273" s="28"/>
      <c r="HL273" s="28"/>
      <c r="HM273" s="28"/>
      <c r="HN273" s="28"/>
      <c r="HO273" s="28"/>
      <c r="HP273" s="28"/>
      <c r="HQ273" s="28"/>
      <c r="HR273" s="28"/>
      <c r="HS273" s="28"/>
      <c r="HT273" s="28"/>
      <c r="HU273" s="28"/>
      <c r="HV273" s="28"/>
      <c r="HW273" s="28"/>
      <c r="HX273" s="28"/>
      <c r="HY273" s="28"/>
      <c r="HZ273" s="28"/>
      <c r="IA273" s="28"/>
      <c r="IB273" s="28"/>
      <c r="IC273" s="28"/>
      <c r="ID273" s="28"/>
      <c r="IE273" s="28"/>
      <c r="IF273" s="28"/>
      <c r="IG273" s="28"/>
      <c r="IH273" s="28"/>
      <c r="II273" s="28"/>
      <c r="IJ273" s="28"/>
      <c r="IK273" s="28"/>
      <c r="IL273" s="28"/>
      <c r="IM273" s="28"/>
      <c r="IN273" s="28"/>
      <c r="IO273" s="28"/>
      <c r="IP273" s="28"/>
    </row>
    <row r="274" spans="1:250" s="20" customFormat="1" ht="13.9" customHeight="1">
      <c r="A274" s="9"/>
      <c r="B274" s="9"/>
      <c r="C274" s="807"/>
      <c r="D274" s="786"/>
      <c r="E274" s="789" t="s">
        <v>38</v>
      </c>
      <c r="F274" s="797"/>
      <c r="G274" s="797"/>
      <c r="H274" s="791"/>
      <c r="I274" s="791"/>
      <c r="J274" s="791"/>
      <c r="K274" s="791"/>
      <c r="L274" s="791"/>
      <c r="M274" s="755"/>
      <c r="N274" s="755"/>
      <c r="O274" s="755"/>
      <c r="P274" s="755"/>
      <c r="Q274" s="755">
        <v>771988992.5</v>
      </c>
      <c r="R274" s="755">
        <v>701896144.69999993</v>
      </c>
      <c r="S274" s="755">
        <v>804225379.5999999</v>
      </c>
      <c r="T274" s="755">
        <v>950774066.5999999</v>
      </c>
      <c r="U274" s="755">
        <v>1023133570.2999998</v>
      </c>
      <c r="V274" s="755">
        <v>1020094060.9999999</v>
      </c>
      <c r="W274" s="755">
        <v>949586528.80000019</v>
      </c>
      <c r="X274" s="755">
        <v>953439835.20000029</v>
      </c>
      <c r="Y274" s="755">
        <v>1218479320.8474021</v>
      </c>
      <c r="Z274" s="755">
        <v>1287262252.4691734</v>
      </c>
      <c r="AA274" s="755">
        <v>1237615504.7206085</v>
      </c>
      <c r="AB274" s="755">
        <v>1248097323.8177712</v>
      </c>
      <c r="AC274" s="755">
        <v>1261133471.1232569</v>
      </c>
      <c r="AD274" s="755">
        <v>1293336685.1333382</v>
      </c>
      <c r="AE274" s="755">
        <v>1332132314.3940563</v>
      </c>
      <c r="AF274" s="755">
        <v>1383022948.298593</v>
      </c>
      <c r="AG274" s="755">
        <v>1415918053.4233141</v>
      </c>
      <c r="AH274" s="755">
        <v>1474782415.0324485</v>
      </c>
      <c r="AI274" s="755">
        <v>1538037592.0281882</v>
      </c>
      <c r="AJ274" s="755">
        <v>1602947097.4269421</v>
      </c>
      <c r="AK274" s="755">
        <v>1599288828.0652099</v>
      </c>
      <c r="AL274" s="755">
        <v>2348093858.0480499</v>
      </c>
      <c r="AM274" s="755">
        <v>2792341918.9838767</v>
      </c>
      <c r="AN274" s="755">
        <v>2988716511.0891261</v>
      </c>
      <c r="AO274" s="755">
        <v>2437617801.4194136</v>
      </c>
      <c r="AP274" s="755">
        <v>2240128575.3223619</v>
      </c>
      <c r="AR274" s="28"/>
      <c r="AS274" s="28"/>
      <c r="AT274" s="28"/>
      <c r="AU274" s="28"/>
      <c r="AV274" s="28"/>
      <c r="AW274" s="28"/>
      <c r="AX274" s="28"/>
      <c r="AY274" s="28"/>
      <c r="AZ274" s="28"/>
      <c r="BA274" s="28"/>
      <c r="BB274" s="28"/>
      <c r="BC274" s="28"/>
      <c r="BD274" s="28"/>
      <c r="BE274" s="28"/>
      <c r="BF274" s="28"/>
      <c r="BG274" s="28"/>
      <c r="BH274" s="28"/>
      <c r="BI274" s="28"/>
      <c r="BJ274" s="28"/>
      <c r="BK274" s="28"/>
      <c r="BL274" s="28"/>
      <c r="BM274" s="28"/>
      <c r="BN274" s="28"/>
      <c r="BO274" s="28"/>
      <c r="BP274" s="28"/>
      <c r="BQ274" s="28"/>
      <c r="BR274" s="28"/>
      <c r="BS274" s="28"/>
      <c r="BT274" s="28"/>
      <c r="BU274" s="28"/>
      <c r="BV274" s="28"/>
      <c r="BW274" s="28"/>
      <c r="BX274" s="28"/>
      <c r="BY274" s="28"/>
      <c r="BZ274" s="28"/>
      <c r="CA274" s="28"/>
      <c r="CB274" s="28"/>
      <c r="CC274" s="28"/>
      <c r="CD274" s="28"/>
      <c r="CE274" s="28"/>
      <c r="CF274" s="28"/>
      <c r="CG274" s="28"/>
      <c r="CH274" s="28"/>
      <c r="CI274" s="28"/>
      <c r="CJ274" s="28"/>
      <c r="CK274" s="28"/>
      <c r="CL274" s="28"/>
      <c r="CM274" s="28"/>
      <c r="CN274" s="28"/>
      <c r="CO274" s="28"/>
      <c r="CP274" s="28"/>
      <c r="CQ274" s="28"/>
      <c r="CR274" s="28"/>
      <c r="CS274" s="28"/>
      <c r="CT274" s="28"/>
      <c r="CU274" s="28"/>
      <c r="CV274" s="28"/>
      <c r="CW274" s="28"/>
      <c r="CX274" s="28"/>
      <c r="CY274" s="28"/>
      <c r="CZ274" s="28"/>
      <c r="DA274" s="28"/>
      <c r="DB274" s="28"/>
      <c r="DC274" s="28"/>
      <c r="DD274" s="28"/>
      <c r="DE274" s="28"/>
      <c r="DF274" s="28"/>
      <c r="DG274" s="28"/>
      <c r="DH274" s="28"/>
      <c r="DI274" s="28"/>
      <c r="DJ274" s="28"/>
      <c r="DK274" s="28"/>
      <c r="DL274" s="28"/>
      <c r="DM274" s="28"/>
      <c r="DN274" s="28"/>
      <c r="DO274" s="28"/>
      <c r="DP274" s="28"/>
      <c r="DQ274" s="28"/>
      <c r="DR274" s="28"/>
      <c r="DS274" s="28"/>
      <c r="DT274" s="28"/>
      <c r="DU274" s="28"/>
      <c r="DV274" s="28"/>
      <c r="DW274" s="28"/>
      <c r="DX274" s="28"/>
      <c r="DY274" s="28"/>
      <c r="DZ274" s="28"/>
      <c r="EA274" s="28"/>
      <c r="EB274" s="28"/>
      <c r="EC274" s="28"/>
      <c r="ED274" s="28"/>
      <c r="EE274" s="28"/>
      <c r="EF274" s="28"/>
      <c r="EG274" s="28"/>
      <c r="EH274" s="28"/>
      <c r="EI274" s="28"/>
      <c r="EJ274" s="28"/>
      <c r="EK274" s="28"/>
      <c r="EL274" s="28"/>
      <c r="EM274" s="28"/>
      <c r="EN274" s="28"/>
      <c r="EO274" s="28"/>
      <c r="EP274" s="28"/>
      <c r="EQ274" s="28"/>
      <c r="ER274" s="28"/>
      <c r="ES274" s="28"/>
      <c r="ET274" s="28"/>
      <c r="EU274" s="28"/>
      <c r="EV274" s="28"/>
      <c r="EW274" s="28"/>
      <c r="EX274" s="28"/>
      <c r="EY274" s="28"/>
      <c r="EZ274" s="28"/>
      <c r="FA274" s="28"/>
      <c r="FB274" s="28"/>
      <c r="FC274" s="28"/>
      <c r="FD274" s="28"/>
      <c r="FE274" s="28"/>
      <c r="FF274" s="28"/>
      <c r="FG274" s="28"/>
      <c r="FH274" s="28"/>
      <c r="FI274" s="28"/>
      <c r="FJ274" s="28"/>
      <c r="FK274" s="28"/>
      <c r="FL274" s="28"/>
      <c r="FM274" s="28"/>
      <c r="FN274" s="28"/>
      <c r="FO274" s="28"/>
      <c r="FP274" s="28"/>
      <c r="FQ274" s="28"/>
      <c r="FR274" s="28"/>
      <c r="FS274" s="28"/>
      <c r="FT274" s="28"/>
      <c r="FU274" s="28"/>
      <c r="FV274" s="28"/>
      <c r="FW274" s="28"/>
      <c r="FX274" s="28"/>
      <c r="FY274" s="28"/>
      <c r="FZ274" s="28"/>
      <c r="GA274" s="28"/>
      <c r="GB274" s="28"/>
      <c r="GC274" s="28"/>
      <c r="GD274" s="28"/>
      <c r="GE274" s="28"/>
      <c r="GF274" s="28"/>
      <c r="GG274" s="28"/>
      <c r="GH274" s="28"/>
      <c r="GI274" s="28"/>
      <c r="GJ274" s="28"/>
      <c r="GK274" s="28"/>
      <c r="GL274" s="28"/>
      <c r="GM274" s="28"/>
      <c r="GN274" s="28"/>
      <c r="GO274" s="28"/>
      <c r="GP274" s="28"/>
      <c r="GQ274" s="28"/>
      <c r="GR274" s="28"/>
      <c r="GS274" s="28"/>
      <c r="GT274" s="28"/>
      <c r="GU274" s="28"/>
      <c r="GV274" s="28"/>
      <c r="GW274" s="28"/>
      <c r="GX274" s="28"/>
      <c r="GY274" s="28"/>
      <c r="GZ274" s="28"/>
      <c r="HA274" s="28"/>
      <c r="HB274" s="28"/>
      <c r="HC274" s="28"/>
      <c r="HD274" s="28"/>
      <c r="HE274" s="28"/>
      <c r="HF274" s="28"/>
      <c r="HG274" s="28"/>
      <c r="HH274" s="28"/>
      <c r="HI274" s="28"/>
      <c r="HJ274" s="28"/>
      <c r="HK274" s="28"/>
      <c r="HL274" s="28"/>
      <c r="HM274" s="28"/>
      <c r="HN274" s="28"/>
      <c r="HO274" s="28"/>
      <c r="HP274" s="28"/>
      <c r="HQ274" s="28"/>
      <c r="HR274" s="28"/>
      <c r="HS274" s="28"/>
      <c r="HT274" s="28"/>
      <c r="HU274" s="28"/>
      <c r="HV274" s="28"/>
      <c r="HW274" s="28"/>
      <c r="HX274" s="28"/>
      <c r="HY274" s="28"/>
      <c r="HZ274" s="28"/>
      <c r="IA274" s="28"/>
      <c r="IB274" s="28"/>
      <c r="IC274" s="28"/>
      <c r="ID274" s="28"/>
      <c r="IE274" s="28"/>
      <c r="IF274" s="28"/>
      <c r="IG274" s="28"/>
      <c r="IH274" s="28"/>
      <c r="II274" s="28"/>
      <c r="IJ274" s="28"/>
      <c r="IK274" s="28"/>
      <c r="IL274" s="28"/>
      <c r="IM274" s="28"/>
      <c r="IN274" s="28"/>
      <c r="IO274" s="28"/>
      <c r="IP274" s="28"/>
    </row>
    <row r="275" spans="1:250" s="20" customFormat="1" ht="13.9" customHeight="1">
      <c r="A275" s="9"/>
      <c r="B275" s="9"/>
      <c r="C275" s="807"/>
      <c r="D275" s="789" t="s">
        <v>916</v>
      </c>
      <c r="E275" s="789"/>
      <c r="F275" s="789"/>
      <c r="G275" s="789"/>
      <c r="H275" s="788"/>
      <c r="I275" s="788"/>
      <c r="J275" s="788"/>
      <c r="K275" s="788"/>
      <c r="L275" s="788"/>
      <c r="M275" s="560"/>
      <c r="N275" s="730"/>
      <c r="O275" s="730"/>
      <c r="P275" s="730"/>
      <c r="Q275" s="730"/>
      <c r="R275" s="730"/>
      <c r="S275" s="730"/>
      <c r="T275" s="730"/>
      <c r="U275" s="730"/>
      <c r="V275" s="730"/>
      <c r="W275" s="730"/>
      <c r="X275" s="730"/>
      <c r="Y275" s="730"/>
      <c r="Z275" s="730"/>
      <c r="AA275" s="730"/>
      <c r="AB275" s="730"/>
      <c r="AC275" s="730"/>
      <c r="AD275" s="730"/>
      <c r="AE275" s="730"/>
      <c r="AF275" s="730"/>
      <c r="AG275" s="730"/>
      <c r="AH275" s="730"/>
      <c r="AI275" s="730"/>
      <c r="AJ275" s="730"/>
      <c r="AK275" s="730"/>
      <c r="AL275" s="730"/>
      <c r="AM275" s="730"/>
      <c r="AN275" s="730"/>
      <c r="AO275" s="730"/>
      <c r="AP275" s="730"/>
      <c r="AR275" s="28"/>
      <c r="AS275" s="28"/>
      <c r="AT275" s="28"/>
      <c r="AU275" s="28"/>
      <c r="AV275" s="28"/>
      <c r="AW275" s="28"/>
      <c r="AX275" s="28"/>
      <c r="AY275" s="28"/>
      <c r="AZ275" s="28"/>
      <c r="BA275" s="28"/>
      <c r="BB275" s="28"/>
      <c r="BC275" s="28"/>
      <c r="BD275" s="28"/>
      <c r="BE275" s="28"/>
      <c r="BF275" s="28"/>
      <c r="BG275" s="28"/>
      <c r="BH275" s="28"/>
      <c r="BI275" s="28"/>
      <c r="BJ275" s="28"/>
      <c r="BK275" s="28"/>
      <c r="BL275" s="28"/>
      <c r="BM275" s="28"/>
      <c r="BN275" s="28"/>
      <c r="BO275" s="28"/>
      <c r="BP275" s="28"/>
      <c r="BQ275" s="28"/>
      <c r="BR275" s="28"/>
      <c r="BS275" s="28"/>
      <c r="BT275" s="28"/>
      <c r="BU275" s="28"/>
      <c r="BV275" s="28"/>
      <c r="BW275" s="28"/>
      <c r="BX275" s="28"/>
      <c r="BY275" s="28"/>
      <c r="BZ275" s="28"/>
      <c r="CA275" s="28"/>
      <c r="CB275" s="28"/>
      <c r="CC275" s="28"/>
      <c r="CD275" s="28"/>
      <c r="CE275" s="28"/>
      <c r="CF275" s="28"/>
      <c r="CG275" s="28"/>
      <c r="CH275" s="28"/>
      <c r="CI275" s="28"/>
      <c r="CJ275" s="28"/>
      <c r="CK275" s="28"/>
      <c r="CL275" s="28"/>
      <c r="CM275" s="28"/>
      <c r="CN275" s="28"/>
      <c r="CO275" s="28"/>
      <c r="CP275" s="28"/>
      <c r="CQ275" s="28"/>
      <c r="CR275" s="28"/>
      <c r="CS275" s="28"/>
      <c r="CT275" s="28"/>
      <c r="CU275" s="28"/>
      <c r="CV275" s="28"/>
      <c r="CW275" s="28"/>
      <c r="CX275" s="28"/>
      <c r="CY275" s="28"/>
      <c r="CZ275" s="28"/>
      <c r="DA275" s="28"/>
      <c r="DB275" s="28"/>
      <c r="DC275" s="28"/>
      <c r="DD275" s="28"/>
      <c r="DE275" s="28"/>
      <c r="DF275" s="28"/>
      <c r="DG275" s="28"/>
      <c r="DH275" s="28"/>
      <c r="DI275" s="28"/>
      <c r="DJ275" s="28"/>
      <c r="DK275" s="28"/>
      <c r="DL275" s="28"/>
      <c r="DM275" s="28"/>
      <c r="DN275" s="28"/>
      <c r="DO275" s="28"/>
      <c r="DP275" s="28"/>
      <c r="DQ275" s="28"/>
      <c r="DR275" s="28"/>
      <c r="DS275" s="28"/>
      <c r="DT275" s="28"/>
      <c r="DU275" s="28"/>
      <c r="DV275" s="28"/>
      <c r="DW275" s="28"/>
      <c r="DX275" s="28"/>
      <c r="DY275" s="28"/>
      <c r="DZ275" s="28"/>
      <c r="EA275" s="28"/>
      <c r="EB275" s="28"/>
      <c r="EC275" s="28"/>
      <c r="ED275" s="28"/>
      <c r="EE275" s="28"/>
      <c r="EF275" s="28"/>
      <c r="EG275" s="28"/>
      <c r="EH275" s="28"/>
      <c r="EI275" s="28"/>
      <c r="EJ275" s="28"/>
      <c r="EK275" s="28"/>
      <c r="EL275" s="28"/>
      <c r="EM275" s="28"/>
      <c r="EN275" s="28"/>
      <c r="EO275" s="28"/>
      <c r="EP275" s="28"/>
      <c r="EQ275" s="28"/>
      <c r="ER275" s="28"/>
      <c r="ES275" s="28"/>
      <c r="ET275" s="28"/>
      <c r="EU275" s="28"/>
      <c r="EV275" s="28"/>
      <c r="EW275" s="28"/>
      <c r="EX275" s="28"/>
      <c r="EY275" s="28"/>
      <c r="EZ275" s="28"/>
      <c r="FA275" s="28"/>
      <c r="FB275" s="28"/>
      <c r="FC275" s="28"/>
      <c r="FD275" s="28"/>
      <c r="FE275" s="28"/>
      <c r="FF275" s="28"/>
      <c r="FG275" s="28"/>
      <c r="FH275" s="28"/>
      <c r="FI275" s="28"/>
      <c r="FJ275" s="28"/>
      <c r="FK275" s="28"/>
      <c r="FL275" s="28"/>
      <c r="FM275" s="28"/>
      <c r="FN275" s="28"/>
      <c r="FO275" s="28"/>
      <c r="FP275" s="28"/>
      <c r="FQ275" s="28"/>
      <c r="FR275" s="28"/>
      <c r="FS275" s="28"/>
      <c r="FT275" s="28"/>
      <c r="FU275" s="28"/>
      <c r="FV275" s="28"/>
      <c r="FW275" s="28"/>
      <c r="FX275" s="28"/>
      <c r="FY275" s="28"/>
      <c r="FZ275" s="28"/>
      <c r="GA275" s="28"/>
      <c r="GB275" s="28"/>
      <c r="GC275" s="28"/>
      <c r="GD275" s="28"/>
      <c r="GE275" s="28"/>
      <c r="GF275" s="28"/>
      <c r="GG275" s="28"/>
      <c r="GH275" s="28"/>
      <c r="GI275" s="28"/>
      <c r="GJ275" s="28"/>
      <c r="GK275" s="28"/>
      <c r="GL275" s="28"/>
      <c r="GM275" s="28"/>
      <c r="GN275" s="28"/>
      <c r="GO275" s="28"/>
      <c r="GP275" s="28"/>
      <c r="GQ275" s="28"/>
      <c r="GR275" s="28"/>
      <c r="GS275" s="28"/>
      <c r="GT275" s="28"/>
      <c r="GU275" s="28"/>
      <c r="GV275" s="28"/>
      <c r="GW275" s="28"/>
      <c r="GX275" s="28"/>
      <c r="GY275" s="28"/>
      <c r="GZ275" s="28"/>
      <c r="HA275" s="28"/>
      <c r="HB275" s="28"/>
      <c r="HC275" s="28"/>
      <c r="HD275" s="28"/>
      <c r="HE275" s="28"/>
      <c r="HF275" s="28"/>
      <c r="HG275" s="28"/>
      <c r="HH275" s="28"/>
      <c r="HI275" s="28"/>
      <c r="HJ275" s="28"/>
      <c r="HK275" s="28"/>
      <c r="HL275" s="28"/>
      <c r="HM275" s="28"/>
      <c r="HN275" s="28"/>
      <c r="HO275" s="28"/>
      <c r="HP275" s="28"/>
      <c r="HQ275" s="28"/>
      <c r="HR275" s="28"/>
      <c r="HS275" s="28"/>
      <c r="HT275" s="28"/>
      <c r="HU275" s="28"/>
      <c r="HV275" s="28"/>
      <c r="HW275" s="28"/>
      <c r="HX275" s="28"/>
      <c r="HY275" s="28"/>
      <c r="HZ275" s="28"/>
      <c r="IA275" s="28"/>
      <c r="IB275" s="28"/>
      <c r="IC275" s="28"/>
      <c r="ID275" s="28"/>
      <c r="IE275" s="28"/>
      <c r="IF275" s="28"/>
      <c r="IG275" s="28"/>
      <c r="IH275" s="28"/>
      <c r="II275" s="28"/>
      <c r="IJ275" s="28"/>
      <c r="IK275" s="28"/>
      <c r="IL275" s="28"/>
      <c r="IM275" s="28"/>
      <c r="IN275" s="28"/>
      <c r="IO275" s="28"/>
      <c r="IP275" s="28"/>
    </row>
    <row r="276" spans="1:250" s="20" customFormat="1" ht="13.9" customHeight="1">
      <c r="A276" s="9"/>
      <c r="B276" s="9"/>
      <c r="C276" s="807"/>
      <c r="D276" s="786"/>
      <c r="E276" s="789" t="s">
        <v>533</v>
      </c>
      <c r="F276" s="797"/>
      <c r="G276" s="797"/>
      <c r="H276" s="791"/>
      <c r="I276" s="791"/>
      <c r="J276" s="791"/>
      <c r="K276" s="791"/>
      <c r="L276" s="791"/>
      <c r="M276" s="755"/>
      <c r="N276" s="755"/>
      <c r="O276" s="755"/>
      <c r="P276" s="755"/>
      <c r="Q276" s="755"/>
      <c r="R276" s="755"/>
      <c r="S276" s="755"/>
      <c r="T276" s="755"/>
      <c r="U276" s="755"/>
      <c r="V276" s="755"/>
      <c r="W276" s="755"/>
      <c r="X276" s="755"/>
      <c r="Y276" s="755"/>
      <c r="Z276" s="755"/>
      <c r="AA276" s="755"/>
      <c r="AB276" s="755"/>
      <c r="AC276" s="755"/>
      <c r="AD276" s="755"/>
      <c r="AE276" s="755"/>
      <c r="AF276" s="755"/>
      <c r="AG276" s="755"/>
      <c r="AH276" s="755"/>
      <c r="AI276" s="755"/>
      <c r="AJ276" s="755"/>
      <c r="AK276" s="755"/>
      <c r="AL276" s="755"/>
      <c r="AM276" s="755"/>
      <c r="AN276" s="755"/>
      <c r="AO276" s="755"/>
      <c r="AP276" s="755"/>
      <c r="AR276" s="28"/>
      <c r="AS276" s="28"/>
      <c r="AT276" s="28"/>
      <c r="AU276" s="28"/>
      <c r="AV276" s="28"/>
      <c r="AW276" s="28"/>
      <c r="AX276" s="28"/>
      <c r="AY276" s="28"/>
      <c r="AZ276" s="28"/>
      <c r="BA276" s="28"/>
      <c r="BB276" s="28"/>
      <c r="BC276" s="28"/>
      <c r="BD276" s="28"/>
      <c r="BE276" s="28"/>
      <c r="BF276" s="28"/>
      <c r="BG276" s="28"/>
      <c r="BH276" s="28"/>
      <c r="BI276" s="28"/>
      <c r="BJ276" s="28"/>
      <c r="BK276" s="28"/>
      <c r="BL276" s="28"/>
      <c r="BM276" s="28"/>
      <c r="BN276" s="28"/>
      <c r="BO276" s="28"/>
      <c r="BP276" s="28"/>
      <c r="BQ276" s="28"/>
      <c r="BR276" s="28"/>
      <c r="BS276" s="28"/>
      <c r="BT276" s="28"/>
      <c r="BU276" s="28"/>
      <c r="BV276" s="28"/>
      <c r="BW276" s="28"/>
      <c r="BX276" s="28"/>
      <c r="BY276" s="28"/>
      <c r="BZ276" s="28"/>
      <c r="CA276" s="28"/>
      <c r="CB276" s="28"/>
      <c r="CC276" s="28"/>
      <c r="CD276" s="28"/>
      <c r="CE276" s="28"/>
      <c r="CF276" s="28"/>
      <c r="CG276" s="28"/>
      <c r="CH276" s="28"/>
      <c r="CI276" s="28"/>
      <c r="CJ276" s="28"/>
      <c r="CK276" s="28"/>
      <c r="CL276" s="28"/>
      <c r="CM276" s="28"/>
      <c r="CN276" s="28"/>
      <c r="CO276" s="28"/>
      <c r="CP276" s="28"/>
      <c r="CQ276" s="28"/>
      <c r="CR276" s="28"/>
      <c r="CS276" s="28"/>
      <c r="CT276" s="28"/>
      <c r="CU276" s="28"/>
      <c r="CV276" s="28"/>
      <c r="CW276" s="28"/>
      <c r="CX276" s="28"/>
      <c r="CY276" s="28"/>
      <c r="CZ276" s="28"/>
      <c r="DA276" s="28"/>
      <c r="DB276" s="28"/>
      <c r="DC276" s="28"/>
      <c r="DD276" s="28"/>
      <c r="DE276" s="28"/>
      <c r="DF276" s="28"/>
      <c r="DG276" s="28"/>
      <c r="DH276" s="28"/>
      <c r="DI276" s="28"/>
      <c r="DJ276" s="28"/>
      <c r="DK276" s="28"/>
      <c r="DL276" s="28"/>
      <c r="DM276" s="28"/>
      <c r="DN276" s="28"/>
      <c r="DO276" s="28"/>
      <c r="DP276" s="28"/>
      <c r="DQ276" s="28"/>
      <c r="DR276" s="28"/>
      <c r="DS276" s="28"/>
      <c r="DT276" s="28"/>
      <c r="DU276" s="28"/>
      <c r="DV276" s="28"/>
      <c r="DW276" s="28"/>
      <c r="DX276" s="28"/>
      <c r="DY276" s="28"/>
      <c r="DZ276" s="28"/>
      <c r="EA276" s="28"/>
      <c r="EB276" s="28"/>
      <c r="EC276" s="28"/>
      <c r="ED276" s="28"/>
      <c r="EE276" s="28"/>
      <c r="EF276" s="28"/>
      <c r="EG276" s="28"/>
      <c r="EH276" s="28"/>
      <c r="EI276" s="28"/>
      <c r="EJ276" s="28"/>
      <c r="EK276" s="28"/>
      <c r="EL276" s="28"/>
      <c r="EM276" s="28"/>
      <c r="EN276" s="28"/>
      <c r="EO276" s="28"/>
      <c r="EP276" s="28"/>
      <c r="EQ276" s="28"/>
      <c r="ER276" s="28"/>
      <c r="ES276" s="28"/>
      <c r="ET276" s="28"/>
      <c r="EU276" s="28"/>
      <c r="EV276" s="28"/>
      <c r="EW276" s="28"/>
      <c r="EX276" s="28"/>
      <c r="EY276" s="28"/>
      <c r="EZ276" s="28"/>
      <c r="FA276" s="28"/>
      <c r="FB276" s="28"/>
      <c r="FC276" s="28"/>
      <c r="FD276" s="28"/>
      <c r="FE276" s="28"/>
      <c r="FF276" s="28"/>
      <c r="FG276" s="28"/>
      <c r="FH276" s="28"/>
      <c r="FI276" s="28"/>
      <c r="FJ276" s="28"/>
      <c r="FK276" s="28"/>
      <c r="FL276" s="28"/>
      <c r="FM276" s="28"/>
      <c r="FN276" s="28"/>
      <c r="FO276" s="28"/>
      <c r="FP276" s="28"/>
      <c r="FQ276" s="28"/>
      <c r="FR276" s="28"/>
      <c r="FS276" s="28"/>
      <c r="FT276" s="28"/>
      <c r="FU276" s="28"/>
      <c r="FV276" s="28"/>
      <c r="FW276" s="28"/>
      <c r="FX276" s="28"/>
      <c r="FY276" s="28"/>
      <c r="FZ276" s="28"/>
      <c r="GA276" s="28"/>
      <c r="GB276" s="28"/>
      <c r="GC276" s="28"/>
      <c r="GD276" s="28"/>
      <c r="GE276" s="28"/>
      <c r="GF276" s="28"/>
      <c r="GG276" s="28"/>
      <c r="GH276" s="28"/>
      <c r="GI276" s="28"/>
      <c r="GJ276" s="28"/>
      <c r="GK276" s="28"/>
      <c r="GL276" s="28"/>
      <c r="GM276" s="28"/>
      <c r="GN276" s="28"/>
      <c r="GO276" s="28"/>
      <c r="GP276" s="28"/>
      <c r="GQ276" s="28"/>
      <c r="GR276" s="28"/>
      <c r="GS276" s="28"/>
      <c r="GT276" s="28"/>
      <c r="GU276" s="28"/>
      <c r="GV276" s="28"/>
      <c r="GW276" s="28"/>
      <c r="GX276" s="28"/>
      <c r="GY276" s="28"/>
      <c r="GZ276" s="28"/>
      <c r="HA276" s="28"/>
      <c r="HB276" s="28"/>
      <c r="HC276" s="28"/>
      <c r="HD276" s="28"/>
      <c r="HE276" s="28"/>
      <c r="HF276" s="28"/>
      <c r="HG276" s="28"/>
      <c r="HH276" s="28"/>
      <c r="HI276" s="28"/>
      <c r="HJ276" s="28"/>
      <c r="HK276" s="28"/>
      <c r="HL276" s="28"/>
      <c r="HM276" s="28"/>
      <c r="HN276" s="28"/>
      <c r="HO276" s="28"/>
      <c r="HP276" s="28"/>
      <c r="HQ276" s="28"/>
      <c r="HR276" s="28"/>
      <c r="HS276" s="28"/>
      <c r="HT276" s="28"/>
      <c r="HU276" s="28"/>
      <c r="HV276" s="28"/>
      <c r="HW276" s="28"/>
      <c r="HX276" s="28"/>
      <c r="HY276" s="28"/>
      <c r="HZ276" s="28"/>
      <c r="IA276" s="28"/>
      <c r="IB276" s="28"/>
      <c r="IC276" s="28"/>
      <c r="ID276" s="28"/>
      <c r="IE276" s="28"/>
      <c r="IF276" s="28"/>
      <c r="IG276" s="28"/>
      <c r="IH276" s="28"/>
      <c r="II276" s="28"/>
      <c r="IJ276" s="28"/>
      <c r="IK276" s="28"/>
      <c r="IL276" s="28"/>
      <c r="IM276" s="28"/>
      <c r="IN276" s="28"/>
      <c r="IO276" s="28"/>
      <c r="IP276" s="28"/>
    </row>
    <row r="277" spans="1:250" s="20" customFormat="1" ht="13.9" customHeight="1">
      <c r="A277" s="9"/>
      <c r="B277" s="9"/>
      <c r="C277" s="807"/>
      <c r="D277" s="786"/>
      <c r="E277" s="802"/>
      <c r="F277" s="786" t="s">
        <v>630</v>
      </c>
      <c r="G277" s="803"/>
      <c r="H277" s="791"/>
      <c r="I277" s="791"/>
      <c r="J277" s="791"/>
      <c r="K277" s="791"/>
      <c r="L277" s="791"/>
      <c r="M277" s="755"/>
      <c r="N277" s="755"/>
      <c r="O277" s="755"/>
      <c r="P277" s="755"/>
      <c r="Q277" s="560">
        <v>7957459.9661631426</v>
      </c>
      <c r="R277" s="560">
        <v>14347223.495468277</v>
      </c>
      <c r="S277" s="560">
        <v>10994765.849546827</v>
      </c>
      <c r="T277" s="560">
        <v>0</v>
      </c>
      <c r="U277" s="560">
        <v>0</v>
      </c>
      <c r="V277" s="560">
        <v>-12.855371900826448</v>
      </c>
      <c r="W277" s="560">
        <v>0</v>
      </c>
      <c r="X277" s="560">
        <v>28925326.745714288</v>
      </c>
      <c r="Y277" s="560">
        <v>0</v>
      </c>
      <c r="Z277" s="560">
        <v>0</v>
      </c>
      <c r="AA277" s="560">
        <v>0</v>
      </c>
      <c r="AB277" s="560">
        <v>0</v>
      </c>
      <c r="AC277" s="560">
        <v>0</v>
      </c>
      <c r="AD277" s="560">
        <v>0</v>
      </c>
      <c r="AE277" s="560">
        <v>0</v>
      </c>
      <c r="AF277" s="560">
        <v>0</v>
      </c>
      <c r="AG277" s="560">
        <v>0</v>
      </c>
      <c r="AH277" s="560">
        <v>0</v>
      </c>
      <c r="AI277" s="560">
        <v>0</v>
      </c>
      <c r="AJ277" s="560">
        <v>0</v>
      </c>
      <c r="AK277" s="560">
        <v>0</v>
      </c>
      <c r="AL277" s="560">
        <v>0</v>
      </c>
      <c r="AM277" s="560">
        <v>0</v>
      </c>
      <c r="AN277" s="560">
        <v>0</v>
      </c>
      <c r="AO277" s="560">
        <v>0</v>
      </c>
      <c r="AP277" s="560">
        <v>0</v>
      </c>
      <c r="AR277" s="28"/>
      <c r="AS277" s="28"/>
      <c r="AT277" s="28"/>
      <c r="AU277" s="28"/>
      <c r="AV277" s="28"/>
      <c r="AW277" s="28"/>
      <c r="AX277" s="28"/>
      <c r="AY277" s="28"/>
      <c r="AZ277" s="28"/>
      <c r="BA277" s="28"/>
      <c r="BB277" s="28"/>
      <c r="BC277" s="28"/>
      <c r="BD277" s="28"/>
      <c r="BE277" s="28"/>
      <c r="BF277" s="28"/>
      <c r="BG277" s="28"/>
      <c r="BH277" s="28"/>
      <c r="BI277" s="28"/>
      <c r="BJ277" s="28"/>
      <c r="BK277" s="28"/>
      <c r="BL277" s="28"/>
      <c r="BM277" s="28"/>
      <c r="BN277" s="28"/>
      <c r="BO277" s="28"/>
      <c r="BP277" s="28"/>
      <c r="BQ277" s="28"/>
      <c r="BR277" s="28"/>
      <c r="BS277" s="28"/>
      <c r="BT277" s="28"/>
      <c r="BU277" s="28"/>
      <c r="BV277" s="28"/>
      <c r="BW277" s="28"/>
      <c r="BX277" s="28"/>
      <c r="BY277" s="28"/>
      <c r="BZ277" s="28"/>
      <c r="CA277" s="28"/>
      <c r="CB277" s="28"/>
      <c r="CC277" s="28"/>
      <c r="CD277" s="28"/>
      <c r="CE277" s="28"/>
      <c r="CF277" s="28"/>
      <c r="CG277" s="28"/>
      <c r="CH277" s="28"/>
      <c r="CI277" s="28"/>
      <c r="CJ277" s="28"/>
      <c r="CK277" s="28"/>
      <c r="CL277" s="28"/>
      <c r="CM277" s="28"/>
      <c r="CN277" s="28"/>
      <c r="CO277" s="28"/>
      <c r="CP277" s="28"/>
      <c r="CQ277" s="28"/>
      <c r="CR277" s="28"/>
      <c r="CS277" s="28"/>
      <c r="CT277" s="28"/>
      <c r="CU277" s="28"/>
      <c r="CV277" s="28"/>
      <c r="CW277" s="28"/>
      <c r="CX277" s="28"/>
      <c r="CY277" s="28"/>
      <c r="CZ277" s="28"/>
      <c r="DA277" s="28"/>
      <c r="DB277" s="28"/>
      <c r="DC277" s="28"/>
      <c r="DD277" s="28"/>
      <c r="DE277" s="28"/>
      <c r="DF277" s="28"/>
      <c r="DG277" s="28"/>
      <c r="DH277" s="28"/>
      <c r="DI277" s="28"/>
      <c r="DJ277" s="28"/>
      <c r="DK277" s="28"/>
      <c r="DL277" s="28"/>
      <c r="DM277" s="28"/>
      <c r="DN277" s="28"/>
      <c r="DO277" s="28"/>
      <c r="DP277" s="28"/>
      <c r="DQ277" s="28"/>
      <c r="DR277" s="28"/>
      <c r="DS277" s="28"/>
      <c r="DT277" s="28"/>
      <c r="DU277" s="28"/>
      <c r="DV277" s="28"/>
      <c r="DW277" s="28"/>
      <c r="DX277" s="28"/>
      <c r="DY277" s="28"/>
      <c r="DZ277" s="28"/>
      <c r="EA277" s="28"/>
      <c r="EB277" s="28"/>
      <c r="EC277" s="28"/>
      <c r="ED277" s="28"/>
      <c r="EE277" s="28"/>
      <c r="EF277" s="28"/>
      <c r="EG277" s="28"/>
      <c r="EH277" s="28"/>
      <c r="EI277" s="28"/>
      <c r="EJ277" s="28"/>
      <c r="EK277" s="28"/>
      <c r="EL277" s="28"/>
      <c r="EM277" s="28"/>
      <c r="EN277" s="28"/>
      <c r="EO277" s="28"/>
      <c r="EP277" s="28"/>
      <c r="EQ277" s="28"/>
      <c r="ER277" s="28"/>
      <c r="ES277" s="28"/>
      <c r="ET277" s="28"/>
      <c r="EU277" s="28"/>
      <c r="EV277" s="28"/>
      <c r="EW277" s="28"/>
      <c r="EX277" s="28"/>
      <c r="EY277" s="28"/>
      <c r="EZ277" s="28"/>
      <c r="FA277" s="28"/>
      <c r="FB277" s="28"/>
      <c r="FC277" s="28"/>
      <c r="FD277" s="28"/>
      <c r="FE277" s="28"/>
      <c r="FF277" s="28"/>
      <c r="FG277" s="28"/>
      <c r="FH277" s="28"/>
      <c r="FI277" s="28"/>
      <c r="FJ277" s="28"/>
      <c r="FK277" s="28"/>
      <c r="FL277" s="28"/>
      <c r="FM277" s="28"/>
      <c r="FN277" s="28"/>
      <c r="FO277" s="28"/>
      <c r="FP277" s="28"/>
      <c r="FQ277" s="28"/>
      <c r="FR277" s="28"/>
      <c r="FS277" s="28"/>
      <c r="FT277" s="28"/>
      <c r="FU277" s="28"/>
      <c r="FV277" s="28"/>
      <c r="FW277" s="28"/>
      <c r="FX277" s="28"/>
      <c r="FY277" s="28"/>
      <c r="FZ277" s="28"/>
      <c r="GA277" s="28"/>
      <c r="GB277" s="28"/>
      <c r="GC277" s="28"/>
      <c r="GD277" s="28"/>
      <c r="GE277" s="28"/>
      <c r="GF277" s="28"/>
      <c r="GG277" s="28"/>
      <c r="GH277" s="28"/>
      <c r="GI277" s="28"/>
      <c r="GJ277" s="28"/>
      <c r="GK277" s="28"/>
      <c r="GL277" s="28"/>
      <c r="GM277" s="28"/>
      <c r="GN277" s="28"/>
      <c r="GO277" s="28"/>
      <c r="GP277" s="28"/>
      <c r="GQ277" s="28"/>
      <c r="GR277" s="28"/>
      <c r="GS277" s="28"/>
      <c r="GT277" s="28"/>
      <c r="GU277" s="28"/>
      <c r="GV277" s="28"/>
      <c r="GW277" s="28"/>
      <c r="GX277" s="28"/>
      <c r="GY277" s="28"/>
      <c r="GZ277" s="28"/>
      <c r="HA277" s="28"/>
      <c r="HB277" s="28"/>
      <c r="HC277" s="28"/>
      <c r="HD277" s="28"/>
      <c r="HE277" s="28"/>
      <c r="HF277" s="28"/>
      <c r="HG277" s="28"/>
      <c r="HH277" s="28"/>
      <c r="HI277" s="28"/>
      <c r="HJ277" s="28"/>
      <c r="HK277" s="28"/>
      <c r="HL277" s="28"/>
      <c r="HM277" s="28"/>
      <c r="HN277" s="28"/>
      <c r="HO277" s="28"/>
      <c r="HP277" s="28"/>
      <c r="HQ277" s="28"/>
      <c r="HR277" s="28"/>
      <c r="HS277" s="28"/>
      <c r="HT277" s="28"/>
      <c r="HU277" s="28"/>
      <c r="HV277" s="28"/>
      <c r="HW277" s="28"/>
      <c r="HX277" s="28"/>
      <c r="HY277" s="28"/>
      <c r="HZ277" s="28"/>
      <c r="IA277" s="28"/>
      <c r="IB277" s="28"/>
      <c r="IC277" s="28"/>
      <c r="ID277" s="28"/>
      <c r="IE277" s="28"/>
      <c r="IF277" s="28"/>
      <c r="IG277" s="28"/>
      <c r="IH277" s="28"/>
      <c r="II277" s="28"/>
      <c r="IJ277" s="28"/>
      <c r="IK277" s="28"/>
      <c r="IL277" s="28"/>
      <c r="IM277" s="28"/>
      <c r="IN277" s="28"/>
      <c r="IO277" s="28"/>
      <c r="IP277" s="28"/>
    </row>
    <row r="278" spans="1:250" s="20" customFormat="1" ht="13.9" customHeight="1">
      <c r="A278" s="9"/>
      <c r="B278" s="9"/>
      <c r="C278" s="807"/>
      <c r="D278" s="786"/>
      <c r="E278" s="802"/>
      <c r="F278" s="786" t="s">
        <v>618</v>
      </c>
      <c r="G278" s="803"/>
      <c r="H278" s="791"/>
      <c r="I278" s="791"/>
      <c r="J278" s="791"/>
      <c r="K278" s="791"/>
      <c r="L278" s="791"/>
      <c r="M278" s="755"/>
      <c r="N278" s="755"/>
      <c r="O278" s="755"/>
      <c r="P278" s="755"/>
      <c r="Q278" s="560">
        <v>12317712.002416918</v>
      </c>
      <c r="R278" s="560">
        <v>21029491.972809669</v>
      </c>
      <c r="S278" s="560">
        <v>15211936.312386706</v>
      </c>
      <c r="T278" s="560">
        <v>0</v>
      </c>
      <c r="U278" s="560">
        <v>0</v>
      </c>
      <c r="V278" s="560">
        <v>-8.2425619834710755</v>
      </c>
      <c r="W278" s="560">
        <v>0</v>
      </c>
      <c r="X278" s="560">
        <v>28219830.971428569</v>
      </c>
      <c r="Y278" s="560">
        <v>0</v>
      </c>
      <c r="Z278" s="560">
        <v>0</v>
      </c>
      <c r="AA278" s="560">
        <v>0</v>
      </c>
      <c r="AB278" s="560">
        <v>0</v>
      </c>
      <c r="AC278" s="560">
        <v>0</v>
      </c>
      <c r="AD278" s="560">
        <v>0</v>
      </c>
      <c r="AE278" s="560">
        <v>0</v>
      </c>
      <c r="AF278" s="560">
        <v>0</v>
      </c>
      <c r="AG278" s="560">
        <v>0</v>
      </c>
      <c r="AH278" s="560">
        <v>0</v>
      </c>
      <c r="AI278" s="560">
        <v>0</v>
      </c>
      <c r="AJ278" s="560">
        <v>0</v>
      </c>
      <c r="AK278" s="560">
        <v>0</v>
      </c>
      <c r="AL278" s="560">
        <v>0</v>
      </c>
      <c r="AM278" s="560">
        <v>0</v>
      </c>
      <c r="AN278" s="560">
        <v>0</v>
      </c>
      <c r="AO278" s="560">
        <v>0</v>
      </c>
      <c r="AP278" s="560">
        <v>0</v>
      </c>
      <c r="AR278" s="28"/>
      <c r="AS278" s="28"/>
      <c r="AT278" s="28"/>
      <c r="AU278" s="28"/>
      <c r="AV278" s="28"/>
      <c r="AW278" s="28"/>
      <c r="AX278" s="28"/>
      <c r="AY278" s="28"/>
      <c r="AZ278" s="28"/>
      <c r="BA278" s="28"/>
      <c r="BB278" s="28"/>
      <c r="BC278" s="28"/>
      <c r="BD278" s="28"/>
      <c r="BE278" s="28"/>
      <c r="BF278" s="28"/>
      <c r="BG278" s="28"/>
      <c r="BH278" s="28"/>
      <c r="BI278" s="28"/>
      <c r="BJ278" s="28"/>
      <c r="BK278" s="28"/>
      <c r="BL278" s="28"/>
      <c r="BM278" s="28"/>
      <c r="BN278" s="28"/>
      <c r="BO278" s="28"/>
      <c r="BP278" s="28"/>
      <c r="BQ278" s="28"/>
      <c r="BR278" s="28"/>
      <c r="BS278" s="28"/>
      <c r="BT278" s="28"/>
      <c r="BU278" s="28"/>
      <c r="BV278" s="28"/>
      <c r="BW278" s="28"/>
      <c r="BX278" s="28"/>
      <c r="BY278" s="28"/>
      <c r="BZ278" s="28"/>
      <c r="CA278" s="28"/>
      <c r="CB278" s="28"/>
      <c r="CC278" s="28"/>
      <c r="CD278" s="28"/>
      <c r="CE278" s="28"/>
      <c r="CF278" s="28"/>
      <c r="CG278" s="28"/>
      <c r="CH278" s="28"/>
      <c r="CI278" s="28"/>
      <c r="CJ278" s="28"/>
      <c r="CK278" s="28"/>
      <c r="CL278" s="28"/>
      <c r="CM278" s="28"/>
      <c r="CN278" s="28"/>
      <c r="CO278" s="28"/>
      <c r="CP278" s="28"/>
      <c r="CQ278" s="28"/>
      <c r="CR278" s="28"/>
      <c r="CS278" s="28"/>
      <c r="CT278" s="28"/>
      <c r="CU278" s="28"/>
      <c r="CV278" s="28"/>
      <c r="CW278" s="28"/>
      <c r="CX278" s="28"/>
      <c r="CY278" s="28"/>
      <c r="CZ278" s="28"/>
      <c r="DA278" s="28"/>
      <c r="DB278" s="28"/>
      <c r="DC278" s="28"/>
      <c r="DD278" s="28"/>
      <c r="DE278" s="28"/>
      <c r="DF278" s="28"/>
      <c r="DG278" s="28"/>
      <c r="DH278" s="28"/>
      <c r="DI278" s="28"/>
      <c r="DJ278" s="28"/>
      <c r="DK278" s="28"/>
      <c r="DL278" s="28"/>
      <c r="DM278" s="28"/>
      <c r="DN278" s="28"/>
      <c r="DO278" s="28"/>
      <c r="DP278" s="28"/>
      <c r="DQ278" s="28"/>
      <c r="DR278" s="28"/>
      <c r="DS278" s="28"/>
      <c r="DT278" s="28"/>
      <c r="DU278" s="28"/>
      <c r="DV278" s="28"/>
      <c r="DW278" s="28"/>
      <c r="DX278" s="28"/>
      <c r="DY278" s="28"/>
      <c r="DZ278" s="28"/>
      <c r="EA278" s="28"/>
      <c r="EB278" s="28"/>
      <c r="EC278" s="28"/>
      <c r="ED278" s="28"/>
      <c r="EE278" s="28"/>
      <c r="EF278" s="28"/>
      <c r="EG278" s="28"/>
      <c r="EH278" s="28"/>
      <c r="EI278" s="28"/>
      <c r="EJ278" s="28"/>
      <c r="EK278" s="28"/>
      <c r="EL278" s="28"/>
      <c r="EM278" s="28"/>
      <c r="EN278" s="28"/>
      <c r="EO278" s="28"/>
      <c r="EP278" s="28"/>
      <c r="EQ278" s="28"/>
      <c r="ER278" s="28"/>
      <c r="ES278" s="28"/>
      <c r="ET278" s="28"/>
      <c r="EU278" s="28"/>
      <c r="EV278" s="28"/>
      <c r="EW278" s="28"/>
      <c r="EX278" s="28"/>
      <c r="EY278" s="28"/>
      <c r="EZ278" s="28"/>
      <c r="FA278" s="28"/>
      <c r="FB278" s="28"/>
      <c r="FC278" s="28"/>
      <c r="FD278" s="28"/>
      <c r="FE278" s="28"/>
      <c r="FF278" s="28"/>
      <c r="FG278" s="28"/>
      <c r="FH278" s="28"/>
      <c r="FI278" s="28"/>
      <c r="FJ278" s="28"/>
      <c r="FK278" s="28"/>
      <c r="FL278" s="28"/>
      <c r="FM278" s="28"/>
      <c r="FN278" s="28"/>
      <c r="FO278" s="28"/>
      <c r="FP278" s="28"/>
      <c r="FQ278" s="28"/>
      <c r="FR278" s="28"/>
      <c r="FS278" s="28"/>
      <c r="FT278" s="28"/>
      <c r="FU278" s="28"/>
      <c r="FV278" s="28"/>
      <c r="FW278" s="28"/>
      <c r="FX278" s="28"/>
      <c r="FY278" s="28"/>
      <c r="FZ278" s="28"/>
      <c r="GA278" s="28"/>
      <c r="GB278" s="28"/>
      <c r="GC278" s="28"/>
      <c r="GD278" s="28"/>
      <c r="GE278" s="28"/>
      <c r="GF278" s="28"/>
      <c r="GG278" s="28"/>
      <c r="GH278" s="28"/>
      <c r="GI278" s="28"/>
      <c r="GJ278" s="28"/>
      <c r="GK278" s="28"/>
      <c r="GL278" s="28"/>
      <c r="GM278" s="28"/>
      <c r="GN278" s="28"/>
      <c r="GO278" s="28"/>
      <c r="GP278" s="28"/>
      <c r="GQ278" s="28"/>
      <c r="GR278" s="28"/>
      <c r="GS278" s="28"/>
      <c r="GT278" s="28"/>
      <c r="GU278" s="28"/>
      <c r="GV278" s="28"/>
      <c r="GW278" s="28"/>
      <c r="GX278" s="28"/>
      <c r="GY278" s="28"/>
      <c r="GZ278" s="28"/>
      <c r="HA278" s="28"/>
      <c r="HB278" s="28"/>
      <c r="HC278" s="28"/>
      <c r="HD278" s="28"/>
      <c r="HE278" s="28"/>
      <c r="HF278" s="28"/>
      <c r="HG278" s="28"/>
      <c r="HH278" s="28"/>
      <c r="HI278" s="28"/>
      <c r="HJ278" s="28"/>
      <c r="HK278" s="28"/>
      <c r="HL278" s="28"/>
      <c r="HM278" s="28"/>
      <c r="HN278" s="28"/>
      <c r="HO278" s="28"/>
      <c r="HP278" s="28"/>
      <c r="HQ278" s="28"/>
      <c r="HR278" s="28"/>
      <c r="HS278" s="28"/>
      <c r="HT278" s="28"/>
      <c r="HU278" s="28"/>
      <c r="HV278" s="28"/>
      <c r="HW278" s="28"/>
      <c r="HX278" s="28"/>
      <c r="HY278" s="28"/>
      <c r="HZ278" s="28"/>
      <c r="IA278" s="28"/>
      <c r="IB278" s="28"/>
      <c r="IC278" s="28"/>
      <c r="ID278" s="28"/>
      <c r="IE278" s="28"/>
      <c r="IF278" s="28"/>
      <c r="IG278" s="28"/>
      <c r="IH278" s="28"/>
      <c r="II278" s="28"/>
      <c r="IJ278" s="28"/>
      <c r="IK278" s="28"/>
      <c r="IL278" s="28"/>
      <c r="IM278" s="28"/>
      <c r="IN278" s="28"/>
      <c r="IO278" s="28"/>
      <c r="IP278" s="28"/>
    </row>
    <row r="279" spans="1:250" s="20" customFormat="1" ht="13.9" customHeight="1">
      <c r="A279" s="9"/>
      <c r="B279" s="9"/>
      <c r="C279" s="807"/>
      <c r="D279" s="786"/>
      <c r="E279" s="802"/>
      <c r="F279" s="786" t="s">
        <v>620</v>
      </c>
      <c r="G279" s="803"/>
      <c r="H279" s="791"/>
      <c r="I279" s="791"/>
      <c r="J279" s="791"/>
      <c r="K279" s="791"/>
      <c r="L279" s="791"/>
      <c r="M279" s="755"/>
      <c r="N279" s="755"/>
      <c r="O279" s="755"/>
      <c r="P279" s="755"/>
      <c r="Q279" s="560">
        <v>4251245.7353474321</v>
      </c>
      <c r="R279" s="560">
        <v>8844178.8670694865</v>
      </c>
      <c r="S279" s="560">
        <v>6325755.6942598177</v>
      </c>
      <c r="T279" s="560">
        <v>0</v>
      </c>
      <c r="U279" s="560">
        <v>0</v>
      </c>
      <c r="V279" s="560">
        <v>-3.4028925619834709</v>
      </c>
      <c r="W279" s="560">
        <v>0</v>
      </c>
      <c r="X279" s="560">
        <v>10053314.78357143</v>
      </c>
      <c r="Y279" s="560">
        <v>0</v>
      </c>
      <c r="Z279" s="560">
        <v>0</v>
      </c>
      <c r="AA279" s="560">
        <v>0</v>
      </c>
      <c r="AB279" s="560">
        <v>0</v>
      </c>
      <c r="AC279" s="560">
        <v>0</v>
      </c>
      <c r="AD279" s="560">
        <v>0</v>
      </c>
      <c r="AE279" s="560">
        <v>0</v>
      </c>
      <c r="AF279" s="560">
        <v>0</v>
      </c>
      <c r="AG279" s="560">
        <v>0</v>
      </c>
      <c r="AH279" s="560">
        <v>0</v>
      </c>
      <c r="AI279" s="560">
        <v>0</v>
      </c>
      <c r="AJ279" s="560">
        <v>0</v>
      </c>
      <c r="AK279" s="560">
        <v>0</v>
      </c>
      <c r="AL279" s="560">
        <v>0</v>
      </c>
      <c r="AM279" s="560">
        <v>0</v>
      </c>
      <c r="AN279" s="560">
        <v>0</v>
      </c>
      <c r="AO279" s="560">
        <v>0</v>
      </c>
      <c r="AP279" s="560">
        <v>0</v>
      </c>
      <c r="AR279" s="28"/>
      <c r="AS279" s="28"/>
      <c r="AT279" s="28"/>
      <c r="AU279" s="28"/>
      <c r="AV279" s="28"/>
      <c r="AW279" s="28"/>
      <c r="AX279" s="28"/>
      <c r="AY279" s="28"/>
      <c r="AZ279" s="28"/>
      <c r="BA279" s="28"/>
      <c r="BB279" s="28"/>
      <c r="BC279" s="28"/>
      <c r="BD279" s="28"/>
      <c r="BE279" s="28"/>
      <c r="BF279" s="28"/>
      <c r="BG279" s="28"/>
      <c r="BH279" s="28"/>
      <c r="BI279" s="28"/>
      <c r="BJ279" s="28"/>
      <c r="BK279" s="28"/>
      <c r="BL279" s="28"/>
      <c r="BM279" s="28"/>
      <c r="BN279" s="28"/>
      <c r="BO279" s="28"/>
      <c r="BP279" s="28"/>
      <c r="BQ279" s="28"/>
      <c r="BR279" s="28"/>
      <c r="BS279" s="28"/>
      <c r="BT279" s="28"/>
      <c r="BU279" s="28"/>
      <c r="BV279" s="28"/>
      <c r="BW279" s="28"/>
      <c r="BX279" s="28"/>
      <c r="BY279" s="28"/>
      <c r="BZ279" s="28"/>
      <c r="CA279" s="28"/>
      <c r="CB279" s="28"/>
      <c r="CC279" s="28"/>
      <c r="CD279" s="28"/>
      <c r="CE279" s="28"/>
      <c r="CF279" s="28"/>
      <c r="CG279" s="28"/>
      <c r="CH279" s="28"/>
      <c r="CI279" s="28"/>
      <c r="CJ279" s="28"/>
      <c r="CK279" s="28"/>
      <c r="CL279" s="28"/>
      <c r="CM279" s="28"/>
      <c r="CN279" s="28"/>
      <c r="CO279" s="28"/>
      <c r="CP279" s="28"/>
      <c r="CQ279" s="28"/>
      <c r="CR279" s="28"/>
      <c r="CS279" s="28"/>
      <c r="CT279" s="28"/>
      <c r="CU279" s="28"/>
      <c r="CV279" s="28"/>
      <c r="CW279" s="28"/>
      <c r="CX279" s="28"/>
      <c r="CY279" s="28"/>
      <c r="CZ279" s="28"/>
      <c r="DA279" s="28"/>
      <c r="DB279" s="28"/>
      <c r="DC279" s="28"/>
      <c r="DD279" s="28"/>
      <c r="DE279" s="28"/>
      <c r="DF279" s="28"/>
      <c r="DG279" s="28"/>
      <c r="DH279" s="28"/>
      <c r="DI279" s="28"/>
      <c r="DJ279" s="28"/>
      <c r="DK279" s="28"/>
      <c r="DL279" s="28"/>
      <c r="DM279" s="28"/>
      <c r="DN279" s="28"/>
      <c r="DO279" s="28"/>
      <c r="DP279" s="28"/>
      <c r="DQ279" s="28"/>
      <c r="DR279" s="28"/>
      <c r="DS279" s="28"/>
      <c r="DT279" s="28"/>
      <c r="DU279" s="28"/>
      <c r="DV279" s="28"/>
      <c r="DW279" s="28"/>
      <c r="DX279" s="28"/>
      <c r="DY279" s="28"/>
      <c r="DZ279" s="28"/>
      <c r="EA279" s="28"/>
      <c r="EB279" s="28"/>
      <c r="EC279" s="28"/>
      <c r="ED279" s="28"/>
      <c r="EE279" s="28"/>
      <c r="EF279" s="28"/>
      <c r="EG279" s="28"/>
      <c r="EH279" s="28"/>
      <c r="EI279" s="28"/>
      <c r="EJ279" s="28"/>
      <c r="EK279" s="28"/>
      <c r="EL279" s="28"/>
      <c r="EM279" s="28"/>
      <c r="EN279" s="28"/>
      <c r="EO279" s="28"/>
      <c r="EP279" s="28"/>
      <c r="EQ279" s="28"/>
      <c r="ER279" s="28"/>
      <c r="ES279" s="28"/>
      <c r="ET279" s="28"/>
      <c r="EU279" s="28"/>
      <c r="EV279" s="28"/>
      <c r="EW279" s="28"/>
      <c r="EX279" s="28"/>
      <c r="EY279" s="28"/>
      <c r="EZ279" s="28"/>
      <c r="FA279" s="28"/>
      <c r="FB279" s="28"/>
      <c r="FC279" s="28"/>
      <c r="FD279" s="28"/>
      <c r="FE279" s="28"/>
      <c r="FF279" s="28"/>
      <c r="FG279" s="28"/>
      <c r="FH279" s="28"/>
      <c r="FI279" s="28"/>
      <c r="FJ279" s="28"/>
      <c r="FK279" s="28"/>
      <c r="FL279" s="28"/>
      <c r="FM279" s="28"/>
      <c r="FN279" s="28"/>
      <c r="FO279" s="28"/>
      <c r="FP279" s="28"/>
      <c r="FQ279" s="28"/>
      <c r="FR279" s="28"/>
      <c r="FS279" s="28"/>
      <c r="FT279" s="28"/>
      <c r="FU279" s="28"/>
      <c r="FV279" s="28"/>
      <c r="FW279" s="28"/>
      <c r="FX279" s="28"/>
      <c r="FY279" s="28"/>
      <c r="FZ279" s="28"/>
      <c r="GA279" s="28"/>
      <c r="GB279" s="28"/>
      <c r="GC279" s="28"/>
      <c r="GD279" s="28"/>
      <c r="GE279" s="28"/>
      <c r="GF279" s="28"/>
      <c r="GG279" s="28"/>
      <c r="GH279" s="28"/>
      <c r="GI279" s="28"/>
      <c r="GJ279" s="28"/>
      <c r="GK279" s="28"/>
      <c r="GL279" s="28"/>
      <c r="GM279" s="28"/>
      <c r="GN279" s="28"/>
      <c r="GO279" s="28"/>
      <c r="GP279" s="28"/>
      <c r="GQ279" s="28"/>
      <c r="GR279" s="28"/>
      <c r="GS279" s="28"/>
      <c r="GT279" s="28"/>
      <c r="GU279" s="28"/>
      <c r="GV279" s="28"/>
      <c r="GW279" s="28"/>
      <c r="GX279" s="28"/>
      <c r="GY279" s="28"/>
      <c r="GZ279" s="28"/>
      <c r="HA279" s="28"/>
      <c r="HB279" s="28"/>
      <c r="HC279" s="28"/>
      <c r="HD279" s="28"/>
      <c r="HE279" s="28"/>
      <c r="HF279" s="28"/>
      <c r="HG279" s="28"/>
      <c r="HH279" s="28"/>
      <c r="HI279" s="28"/>
      <c r="HJ279" s="28"/>
      <c r="HK279" s="28"/>
      <c r="HL279" s="28"/>
      <c r="HM279" s="28"/>
      <c r="HN279" s="28"/>
      <c r="HO279" s="28"/>
      <c r="HP279" s="28"/>
      <c r="HQ279" s="28"/>
      <c r="HR279" s="28"/>
      <c r="HS279" s="28"/>
      <c r="HT279" s="28"/>
      <c r="HU279" s="28"/>
      <c r="HV279" s="28"/>
      <c r="HW279" s="28"/>
      <c r="HX279" s="28"/>
      <c r="HY279" s="28"/>
      <c r="HZ279" s="28"/>
      <c r="IA279" s="28"/>
      <c r="IB279" s="28"/>
      <c r="IC279" s="28"/>
      <c r="ID279" s="28"/>
      <c r="IE279" s="28"/>
      <c r="IF279" s="28"/>
      <c r="IG279" s="28"/>
      <c r="IH279" s="28"/>
      <c r="II279" s="28"/>
      <c r="IJ279" s="28"/>
      <c r="IK279" s="28"/>
      <c r="IL279" s="28"/>
      <c r="IM279" s="28"/>
      <c r="IN279" s="28"/>
      <c r="IO279" s="28"/>
      <c r="IP279" s="28"/>
    </row>
    <row r="280" spans="1:250" s="20" customFormat="1" ht="13.9" customHeight="1">
      <c r="A280" s="9"/>
      <c r="B280" s="9"/>
      <c r="C280" s="807"/>
      <c r="D280" s="786"/>
      <c r="E280" s="802"/>
      <c r="F280" s="786" t="s">
        <v>815</v>
      </c>
      <c r="G280" s="803"/>
      <c r="H280" s="791"/>
      <c r="I280" s="791"/>
      <c r="J280" s="791"/>
      <c r="K280" s="791"/>
      <c r="L280" s="791"/>
      <c r="M280" s="755"/>
      <c r="N280" s="755"/>
      <c r="O280" s="755"/>
      <c r="P280" s="755"/>
      <c r="Q280" s="560">
        <v>2725157.5226586103</v>
      </c>
      <c r="R280" s="560">
        <v>4913432.7039274927</v>
      </c>
      <c r="S280" s="560">
        <v>3765330.770392749</v>
      </c>
      <c r="T280" s="560">
        <v>0</v>
      </c>
      <c r="U280" s="560">
        <v>0</v>
      </c>
      <c r="V280" s="560">
        <v>-3.1004132231404959</v>
      </c>
      <c r="W280" s="560">
        <v>0</v>
      </c>
      <c r="X280" s="560">
        <v>7584079.5735714296</v>
      </c>
      <c r="Y280" s="560">
        <v>0</v>
      </c>
      <c r="Z280" s="560">
        <v>0</v>
      </c>
      <c r="AA280" s="560">
        <v>0</v>
      </c>
      <c r="AB280" s="560">
        <v>0</v>
      </c>
      <c r="AC280" s="560">
        <v>0</v>
      </c>
      <c r="AD280" s="560">
        <v>0</v>
      </c>
      <c r="AE280" s="560">
        <v>0</v>
      </c>
      <c r="AF280" s="560">
        <v>0</v>
      </c>
      <c r="AG280" s="560">
        <v>0</v>
      </c>
      <c r="AH280" s="560">
        <v>0</v>
      </c>
      <c r="AI280" s="560">
        <v>0</v>
      </c>
      <c r="AJ280" s="560">
        <v>0</v>
      </c>
      <c r="AK280" s="560">
        <v>0</v>
      </c>
      <c r="AL280" s="560">
        <v>0</v>
      </c>
      <c r="AM280" s="560">
        <v>0</v>
      </c>
      <c r="AN280" s="560">
        <v>0</v>
      </c>
      <c r="AO280" s="560">
        <v>0</v>
      </c>
      <c r="AP280" s="560">
        <v>0</v>
      </c>
      <c r="AR280" s="28"/>
      <c r="AS280" s="28"/>
      <c r="AT280" s="28"/>
      <c r="AU280" s="28"/>
      <c r="AV280" s="28"/>
      <c r="AW280" s="28"/>
      <c r="AX280" s="28"/>
      <c r="AY280" s="28"/>
      <c r="AZ280" s="28"/>
      <c r="BA280" s="28"/>
      <c r="BB280" s="28"/>
      <c r="BC280" s="28"/>
      <c r="BD280" s="28"/>
      <c r="BE280" s="28"/>
      <c r="BF280" s="28"/>
      <c r="BG280" s="28"/>
      <c r="BH280" s="28"/>
      <c r="BI280" s="28"/>
      <c r="BJ280" s="28"/>
      <c r="BK280" s="28"/>
      <c r="BL280" s="28"/>
      <c r="BM280" s="28"/>
      <c r="BN280" s="28"/>
      <c r="BO280" s="28"/>
      <c r="BP280" s="28"/>
      <c r="BQ280" s="28"/>
      <c r="BR280" s="28"/>
      <c r="BS280" s="28"/>
      <c r="BT280" s="28"/>
      <c r="BU280" s="28"/>
      <c r="BV280" s="28"/>
      <c r="BW280" s="28"/>
      <c r="BX280" s="28"/>
      <c r="BY280" s="28"/>
      <c r="BZ280" s="28"/>
      <c r="CA280" s="28"/>
      <c r="CB280" s="28"/>
      <c r="CC280" s="28"/>
      <c r="CD280" s="28"/>
      <c r="CE280" s="28"/>
      <c r="CF280" s="28"/>
      <c r="CG280" s="28"/>
      <c r="CH280" s="28"/>
      <c r="CI280" s="28"/>
      <c r="CJ280" s="28"/>
      <c r="CK280" s="28"/>
      <c r="CL280" s="28"/>
      <c r="CM280" s="28"/>
      <c r="CN280" s="28"/>
      <c r="CO280" s="28"/>
      <c r="CP280" s="28"/>
      <c r="CQ280" s="28"/>
      <c r="CR280" s="28"/>
      <c r="CS280" s="28"/>
      <c r="CT280" s="28"/>
      <c r="CU280" s="28"/>
      <c r="CV280" s="28"/>
      <c r="CW280" s="28"/>
      <c r="CX280" s="28"/>
      <c r="CY280" s="28"/>
      <c r="CZ280" s="28"/>
      <c r="DA280" s="28"/>
      <c r="DB280" s="28"/>
      <c r="DC280" s="28"/>
      <c r="DD280" s="28"/>
      <c r="DE280" s="28"/>
      <c r="DF280" s="28"/>
      <c r="DG280" s="28"/>
      <c r="DH280" s="28"/>
      <c r="DI280" s="28"/>
      <c r="DJ280" s="28"/>
      <c r="DK280" s="28"/>
      <c r="DL280" s="28"/>
      <c r="DM280" s="28"/>
      <c r="DN280" s="28"/>
      <c r="DO280" s="28"/>
      <c r="DP280" s="28"/>
      <c r="DQ280" s="28"/>
      <c r="DR280" s="28"/>
      <c r="DS280" s="28"/>
      <c r="DT280" s="28"/>
      <c r="DU280" s="28"/>
      <c r="DV280" s="28"/>
      <c r="DW280" s="28"/>
      <c r="DX280" s="28"/>
      <c r="DY280" s="28"/>
      <c r="DZ280" s="28"/>
      <c r="EA280" s="28"/>
      <c r="EB280" s="28"/>
      <c r="EC280" s="28"/>
      <c r="ED280" s="28"/>
      <c r="EE280" s="28"/>
      <c r="EF280" s="28"/>
      <c r="EG280" s="28"/>
      <c r="EH280" s="28"/>
      <c r="EI280" s="28"/>
      <c r="EJ280" s="28"/>
      <c r="EK280" s="28"/>
      <c r="EL280" s="28"/>
      <c r="EM280" s="28"/>
      <c r="EN280" s="28"/>
      <c r="EO280" s="28"/>
      <c r="EP280" s="28"/>
      <c r="EQ280" s="28"/>
      <c r="ER280" s="28"/>
      <c r="ES280" s="28"/>
      <c r="ET280" s="28"/>
      <c r="EU280" s="28"/>
      <c r="EV280" s="28"/>
      <c r="EW280" s="28"/>
      <c r="EX280" s="28"/>
      <c r="EY280" s="28"/>
      <c r="EZ280" s="28"/>
      <c r="FA280" s="28"/>
      <c r="FB280" s="28"/>
      <c r="FC280" s="28"/>
      <c r="FD280" s="28"/>
      <c r="FE280" s="28"/>
      <c r="FF280" s="28"/>
      <c r="FG280" s="28"/>
      <c r="FH280" s="28"/>
      <c r="FI280" s="28"/>
      <c r="FJ280" s="28"/>
      <c r="FK280" s="28"/>
      <c r="FL280" s="28"/>
      <c r="FM280" s="28"/>
      <c r="FN280" s="28"/>
      <c r="FO280" s="28"/>
      <c r="FP280" s="28"/>
      <c r="FQ280" s="28"/>
      <c r="FR280" s="28"/>
      <c r="FS280" s="28"/>
      <c r="FT280" s="28"/>
      <c r="FU280" s="28"/>
      <c r="FV280" s="28"/>
      <c r="FW280" s="28"/>
      <c r="FX280" s="28"/>
      <c r="FY280" s="28"/>
      <c r="FZ280" s="28"/>
      <c r="GA280" s="28"/>
      <c r="GB280" s="28"/>
      <c r="GC280" s="28"/>
      <c r="GD280" s="28"/>
      <c r="GE280" s="28"/>
      <c r="GF280" s="28"/>
      <c r="GG280" s="28"/>
      <c r="GH280" s="28"/>
      <c r="GI280" s="28"/>
      <c r="GJ280" s="28"/>
      <c r="GK280" s="28"/>
      <c r="GL280" s="28"/>
      <c r="GM280" s="28"/>
      <c r="GN280" s="28"/>
      <c r="GO280" s="28"/>
      <c r="GP280" s="28"/>
      <c r="GQ280" s="28"/>
      <c r="GR280" s="28"/>
      <c r="GS280" s="28"/>
      <c r="GT280" s="28"/>
      <c r="GU280" s="28"/>
      <c r="GV280" s="28"/>
      <c r="GW280" s="28"/>
      <c r="GX280" s="28"/>
      <c r="GY280" s="28"/>
      <c r="GZ280" s="28"/>
      <c r="HA280" s="28"/>
      <c r="HB280" s="28"/>
      <c r="HC280" s="28"/>
      <c r="HD280" s="28"/>
      <c r="HE280" s="28"/>
      <c r="HF280" s="28"/>
      <c r="HG280" s="28"/>
      <c r="HH280" s="28"/>
      <c r="HI280" s="28"/>
      <c r="HJ280" s="28"/>
      <c r="HK280" s="28"/>
      <c r="HL280" s="28"/>
      <c r="HM280" s="28"/>
      <c r="HN280" s="28"/>
      <c r="HO280" s="28"/>
      <c r="HP280" s="28"/>
      <c r="HQ280" s="28"/>
      <c r="HR280" s="28"/>
      <c r="HS280" s="28"/>
      <c r="HT280" s="28"/>
      <c r="HU280" s="28"/>
      <c r="HV280" s="28"/>
      <c r="HW280" s="28"/>
      <c r="HX280" s="28"/>
      <c r="HY280" s="28"/>
      <c r="HZ280" s="28"/>
      <c r="IA280" s="28"/>
      <c r="IB280" s="28"/>
      <c r="IC280" s="28"/>
      <c r="ID280" s="28"/>
      <c r="IE280" s="28"/>
      <c r="IF280" s="28"/>
      <c r="IG280" s="28"/>
      <c r="IH280" s="28"/>
      <c r="II280" s="28"/>
      <c r="IJ280" s="28"/>
      <c r="IK280" s="28"/>
      <c r="IL280" s="28"/>
      <c r="IM280" s="28"/>
      <c r="IN280" s="28"/>
      <c r="IO280" s="28"/>
      <c r="IP280" s="28"/>
    </row>
    <row r="281" spans="1:250" s="20" customFormat="1" ht="13.9" customHeight="1">
      <c r="A281" s="9"/>
      <c r="B281" s="9"/>
      <c r="C281" s="807"/>
      <c r="D281" s="786"/>
      <c r="E281" s="802"/>
      <c r="F281" s="786" t="s">
        <v>622</v>
      </c>
      <c r="G281" s="803"/>
      <c r="H281" s="791"/>
      <c r="I281" s="791"/>
      <c r="J281" s="791"/>
      <c r="K281" s="791"/>
      <c r="L281" s="791"/>
      <c r="M281" s="755"/>
      <c r="N281" s="755"/>
      <c r="O281" s="755"/>
      <c r="P281" s="755"/>
      <c r="Q281" s="560">
        <v>8829510.3734138981</v>
      </c>
      <c r="R281" s="560">
        <v>15919521.960725075</v>
      </c>
      <c r="S281" s="560">
        <v>13555190.773413898</v>
      </c>
      <c r="T281" s="560">
        <v>0</v>
      </c>
      <c r="U281" s="560">
        <v>0</v>
      </c>
      <c r="V281" s="560">
        <v>-8.9987603305785129</v>
      </c>
      <c r="W281" s="560">
        <v>0</v>
      </c>
      <c r="X281" s="560">
        <v>23986856.325714286</v>
      </c>
      <c r="Y281" s="560">
        <v>0</v>
      </c>
      <c r="Z281" s="560">
        <v>0</v>
      </c>
      <c r="AA281" s="560">
        <v>0</v>
      </c>
      <c r="AB281" s="560">
        <v>0</v>
      </c>
      <c r="AC281" s="560">
        <v>0</v>
      </c>
      <c r="AD281" s="560">
        <v>0</v>
      </c>
      <c r="AE281" s="560">
        <v>0</v>
      </c>
      <c r="AF281" s="560">
        <v>0</v>
      </c>
      <c r="AG281" s="560">
        <v>0</v>
      </c>
      <c r="AH281" s="560">
        <v>0</v>
      </c>
      <c r="AI281" s="560">
        <v>0</v>
      </c>
      <c r="AJ281" s="560">
        <v>0</v>
      </c>
      <c r="AK281" s="560">
        <v>0</v>
      </c>
      <c r="AL281" s="560">
        <v>0</v>
      </c>
      <c r="AM281" s="560">
        <v>0</v>
      </c>
      <c r="AN281" s="560">
        <v>0</v>
      </c>
      <c r="AO281" s="560">
        <v>0</v>
      </c>
      <c r="AP281" s="560">
        <v>0</v>
      </c>
      <c r="AR281" s="28"/>
      <c r="AS281" s="28"/>
      <c r="AT281" s="28"/>
      <c r="AU281" s="28"/>
      <c r="AV281" s="28"/>
      <c r="AW281" s="28"/>
      <c r="AX281" s="28"/>
      <c r="AY281" s="28"/>
      <c r="AZ281" s="28"/>
      <c r="BA281" s="28"/>
      <c r="BB281" s="28"/>
      <c r="BC281" s="28"/>
      <c r="BD281" s="28"/>
      <c r="BE281" s="28"/>
      <c r="BF281" s="28"/>
      <c r="BG281" s="28"/>
      <c r="BH281" s="28"/>
      <c r="BI281" s="28"/>
      <c r="BJ281" s="28"/>
      <c r="BK281" s="28"/>
      <c r="BL281" s="28"/>
      <c r="BM281" s="28"/>
      <c r="BN281" s="28"/>
      <c r="BO281" s="28"/>
      <c r="BP281" s="28"/>
      <c r="BQ281" s="28"/>
      <c r="BR281" s="28"/>
      <c r="BS281" s="28"/>
      <c r="BT281" s="28"/>
      <c r="BU281" s="28"/>
      <c r="BV281" s="28"/>
      <c r="BW281" s="28"/>
      <c r="BX281" s="28"/>
      <c r="BY281" s="28"/>
      <c r="BZ281" s="28"/>
      <c r="CA281" s="28"/>
      <c r="CB281" s="28"/>
      <c r="CC281" s="28"/>
      <c r="CD281" s="28"/>
      <c r="CE281" s="28"/>
      <c r="CF281" s="28"/>
      <c r="CG281" s="28"/>
      <c r="CH281" s="28"/>
      <c r="CI281" s="28"/>
      <c r="CJ281" s="28"/>
      <c r="CK281" s="28"/>
      <c r="CL281" s="28"/>
      <c r="CM281" s="28"/>
      <c r="CN281" s="28"/>
      <c r="CO281" s="28"/>
      <c r="CP281" s="28"/>
      <c r="CQ281" s="28"/>
      <c r="CR281" s="28"/>
      <c r="CS281" s="28"/>
      <c r="CT281" s="28"/>
      <c r="CU281" s="28"/>
      <c r="CV281" s="28"/>
      <c r="CW281" s="28"/>
      <c r="CX281" s="28"/>
      <c r="CY281" s="28"/>
      <c r="CZ281" s="28"/>
      <c r="DA281" s="28"/>
      <c r="DB281" s="28"/>
      <c r="DC281" s="28"/>
      <c r="DD281" s="28"/>
      <c r="DE281" s="28"/>
      <c r="DF281" s="28"/>
      <c r="DG281" s="28"/>
      <c r="DH281" s="28"/>
      <c r="DI281" s="28"/>
      <c r="DJ281" s="28"/>
      <c r="DK281" s="28"/>
      <c r="DL281" s="28"/>
      <c r="DM281" s="28"/>
      <c r="DN281" s="28"/>
      <c r="DO281" s="28"/>
      <c r="DP281" s="28"/>
      <c r="DQ281" s="28"/>
      <c r="DR281" s="28"/>
      <c r="DS281" s="28"/>
      <c r="DT281" s="28"/>
      <c r="DU281" s="28"/>
      <c r="DV281" s="28"/>
      <c r="DW281" s="28"/>
      <c r="DX281" s="28"/>
      <c r="DY281" s="28"/>
      <c r="DZ281" s="28"/>
      <c r="EA281" s="28"/>
      <c r="EB281" s="28"/>
      <c r="EC281" s="28"/>
      <c r="ED281" s="28"/>
      <c r="EE281" s="28"/>
      <c r="EF281" s="28"/>
      <c r="EG281" s="28"/>
      <c r="EH281" s="28"/>
      <c r="EI281" s="28"/>
      <c r="EJ281" s="28"/>
      <c r="EK281" s="28"/>
      <c r="EL281" s="28"/>
      <c r="EM281" s="28"/>
      <c r="EN281" s="28"/>
      <c r="EO281" s="28"/>
      <c r="EP281" s="28"/>
      <c r="EQ281" s="28"/>
      <c r="ER281" s="28"/>
      <c r="ES281" s="28"/>
      <c r="ET281" s="28"/>
      <c r="EU281" s="28"/>
      <c r="EV281" s="28"/>
      <c r="EW281" s="28"/>
      <c r="EX281" s="28"/>
      <c r="EY281" s="28"/>
      <c r="EZ281" s="28"/>
      <c r="FA281" s="28"/>
      <c r="FB281" s="28"/>
      <c r="FC281" s="28"/>
      <c r="FD281" s="28"/>
      <c r="FE281" s="28"/>
      <c r="FF281" s="28"/>
      <c r="FG281" s="28"/>
      <c r="FH281" s="28"/>
      <c r="FI281" s="28"/>
      <c r="FJ281" s="28"/>
      <c r="FK281" s="28"/>
      <c r="FL281" s="28"/>
      <c r="FM281" s="28"/>
      <c r="FN281" s="28"/>
      <c r="FO281" s="28"/>
      <c r="FP281" s="28"/>
      <c r="FQ281" s="28"/>
      <c r="FR281" s="28"/>
      <c r="FS281" s="28"/>
      <c r="FT281" s="28"/>
      <c r="FU281" s="28"/>
      <c r="FV281" s="28"/>
      <c r="FW281" s="28"/>
      <c r="FX281" s="28"/>
      <c r="FY281" s="28"/>
      <c r="FZ281" s="28"/>
      <c r="GA281" s="28"/>
      <c r="GB281" s="28"/>
      <c r="GC281" s="28"/>
      <c r="GD281" s="28"/>
      <c r="GE281" s="28"/>
      <c r="GF281" s="28"/>
      <c r="GG281" s="28"/>
      <c r="GH281" s="28"/>
      <c r="GI281" s="28"/>
      <c r="GJ281" s="28"/>
      <c r="GK281" s="28"/>
      <c r="GL281" s="28"/>
      <c r="GM281" s="28"/>
      <c r="GN281" s="28"/>
      <c r="GO281" s="28"/>
      <c r="GP281" s="28"/>
      <c r="GQ281" s="28"/>
      <c r="GR281" s="28"/>
      <c r="GS281" s="28"/>
      <c r="GT281" s="28"/>
      <c r="GU281" s="28"/>
      <c r="GV281" s="28"/>
      <c r="GW281" s="28"/>
      <c r="GX281" s="28"/>
      <c r="GY281" s="28"/>
      <c r="GZ281" s="28"/>
      <c r="HA281" s="28"/>
      <c r="HB281" s="28"/>
      <c r="HC281" s="28"/>
      <c r="HD281" s="28"/>
      <c r="HE281" s="28"/>
      <c r="HF281" s="28"/>
      <c r="HG281" s="28"/>
      <c r="HH281" s="28"/>
      <c r="HI281" s="28"/>
      <c r="HJ281" s="28"/>
      <c r="HK281" s="28"/>
      <c r="HL281" s="28"/>
      <c r="HM281" s="28"/>
      <c r="HN281" s="28"/>
      <c r="HO281" s="28"/>
      <c r="HP281" s="28"/>
      <c r="HQ281" s="28"/>
      <c r="HR281" s="28"/>
      <c r="HS281" s="28"/>
      <c r="HT281" s="28"/>
      <c r="HU281" s="28"/>
      <c r="HV281" s="28"/>
      <c r="HW281" s="28"/>
      <c r="HX281" s="28"/>
      <c r="HY281" s="28"/>
      <c r="HZ281" s="28"/>
      <c r="IA281" s="28"/>
      <c r="IB281" s="28"/>
      <c r="IC281" s="28"/>
      <c r="ID281" s="28"/>
      <c r="IE281" s="28"/>
      <c r="IF281" s="28"/>
      <c r="IG281" s="28"/>
      <c r="IH281" s="28"/>
      <c r="II281" s="28"/>
      <c r="IJ281" s="28"/>
      <c r="IK281" s="28"/>
      <c r="IL281" s="28"/>
      <c r="IM281" s="28"/>
      <c r="IN281" s="28"/>
      <c r="IO281" s="28"/>
      <c r="IP281" s="28"/>
    </row>
    <row r="282" spans="1:250" s="20" customFormat="1" ht="13.9" customHeight="1">
      <c r="A282" s="9"/>
      <c r="B282" s="9"/>
      <c r="C282" s="807"/>
      <c r="D282" s="786"/>
      <c r="E282" s="802"/>
      <c r="F282" s="789" t="s">
        <v>38</v>
      </c>
      <c r="G282" s="804"/>
      <c r="H282" s="791"/>
      <c r="I282" s="791"/>
      <c r="J282" s="791"/>
      <c r="K282" s="791"/>
      <c r="L282" s="791"/>
      <c r="M282" s="755"/>
      <c r="N282" s="755"/>
      <c r="O282" s="755"/>
      <c r="P282" s="755"/>
      <c r="Q282" s="755">
        <v>36081085.599999994</v>
      </c>
      <c r="R282" s="755">
        <v>65053849</v>
      </c>
      <c r="S282" s="755">
        <v>49852979.399999999</v>
      </c>
      <c r="T282" s="755">
        <v>0</v>
      </c>
      <c r="U282" s="755">
        <v>0</v>
      </c>
      <c r="V282" s="755">
        <v>-36.600000000000009</v>
      </c>
      <c r="W282" s="755">
        <v>0</v>
      </c>
      <c r="X282" s="755">
        <v>98769408.400000006</v>
      </c>
      <c r="Y282" s="755">
        <v>0</v>
      </c>
      <c r="Z282" s="755">
        <v>0</v>
      </c>
      <c r="AA282" s="755">
        <v>0</v>
      </c>
      <c r="AB282" s="755">
        <v>0</v>
      </c>
      <c r="AC282" s="755">
        <v>0</v>
      </c>
      <c r="AD282" s="755">
        <v>0</v>
      </c>
      <c r="AE282" s="755">
        <v>0</v>
      </c>
      <c r="AF282" s="755">
        <v>0</v>
      </c>
      <c r="AG282" s="755">
        <v>0</v>
      </c>
      <c r="AH282" s="755">
        <v>0</v>
      </c>
      <c r="AI282" s="755">
        <v>0</v>
      </c>
      <c r="AJ282" s="755">
        <v>0</v>
      </c>
      <c r="AK282" s="755">
        <v>0</v>
      </c>
      <c r="AL282" s="755">
        <v>0</v>
      </c>
      <c r="AM282" s="755">
        <v>0</v>
      </c>
      <c r="AN282" s="755">
        <v>0</v>
      </c>
      <c r="AO282" s="755">
        <v>0</v>
      </c>
      <c r="AP282" s="755">
        <v>0</v>
      </c>
      <c r="AR282" s="28"/>
      <c r="AS282" s="28"/>
      <c r="AT282" s="28"/>
      <c r="AU282" s="28"/>
      <c r="AV282" s="28"/>
      <c r="AW282" s="28"/>
      <c r="AX282" s="28"/>
      <c r="AY282" s="28"/>
      <c r="AZ282" s="28"/>
      <c r="BA282" s="28"/>
      <c r="BB282" s="28"/>
      <c r="BC282" s="28"/>
      <c r="BD282" s="28"/>
      <c r="BE282" s="28"/>
      <c r="BF282" s="28"/>
      <c r="BG282" s="28"/>
      <c r="BH282" s="28"/>
      <c r="BI282" s="28"/>
      <c r="BJ282" s="28"/>
      <c r="BK282" s="28"/>
      <c r="BL282" s="28"/>
      <c r="BM282" s="28"/>
      <c r="BN282" s="28"/>
      <c r="BO282" s="28"/>
      <c r="BP282" s="28"/>
      <c r="BQ282" s="28"/>
      <c r="BR282" s="28"/>
      <c r="BS282" s="28"/>
      <c r="BT282" s="28"/>
      <c r="BU282" s="28"/>
      <c r="BV282" s="28"/>
      <c r="BW282" s="28"/>
      <c r="BX282" s="28"/>
      <c r="BY282" s="28"/>
      <c r="BZ282" s="28"/>
      <c r="CA282" s="28"/>
      <c r="CB282" s="28"/>
      <c r="CC282" s="28"/>
      <c r="CD282" s="28"/>
      <c r="CE282" s="28"/>
      <c r="CF282" s="28"/>
      <c r="CG282" s="28"/>
      <c r="CH282" s="28"/>
      <c r="CI282" s="28"/>
      <c r="CJ282" s="28"/>
      <c r="CK282" s="28"/>
      <c r="CL282" s="28"/>
      <c r="CM282" s="28"/>
      <c r="CN282" s="28"/>
      <c r="CO282" s="28"/>
      <c r="CP282" s="28"/>
      <c r="CQ282" s="28"/>
      <c r="CR282" s="28"/>
      <c r="CS282" s="28"/>
      <c r="CT282" s="28"/>
      <c r="CU282" s="28"/>
      <c r="CV282" s="28"/>
      <c r="CW282" s="28"/>
      <c r="CX282" s="28"/>
      <c r="CY282" s="28"/>
      <c r="CZ282" s="28"/>
      <c r="DA282" s="28"/>
      <c r="DB282" s="28"/>
      <c r="DC282" s="28"/>
      <c r="DD282" s="28"/>
      <c r="DE282" s="28"/>
      <c r="DF282" s="28"/>
      <c r="DG282" s="28"/>
      <c r="DH282" s="28"/>
      <c r="DI282" s="28"/>
      <c r="DJ282" s="28"/>
      <c r="DK282" s="28"/>
      <c r="DL282" s="28"/>
      <c r="DM282" s="28"/>
      <c r="DN282" s="28"/>
      <c r="DO282" s="28"/>
      <c r="DP282" s="28"/>
      <c r="DQ282" s="28"/>
      <c r="DR282" s="28"/>
      <c r="DS282" s="28"/>
      <c r="DT282" s="28"/>
      <c r="DU282" s="28"/>
      <c r="DV282" s="28"/>
      <c r="DW282" s="28"/>
      <c r="DX282" s="28"/>
      <c r="DY282" s="28"/>
      <c r="DZ282" s="28"/>
      <c r="EA282" s="28"/>
      <c r="EB282" s="28"/>
      <c r="EC282" s="28"/>
      <c r="ED282" s="28"/>
      <c r="EE282" s="28"/>
      <c r="EF282" s="28"/>
      <c r="EG282" s="28"/>
      <c r="EH282" s="28"/>
      <c r="EI282" s="28"/>
      <c r="EJ282" s="28"/>
      <c r="EK282" s="28"/>
      <c r="EL282" s="28"/>
      <c r="EM282" s="28"/>
      <c r="EN282" s="28"/>
      <c r="EO282" s="28"/>
      <c r="EP282" s="28"/>
      <c r="EQ282" s="28"/>
      <c r="ER282" s="28"/>
      <c r="ES282" s="28"/>
      <c r="ET282" s="28"/>
      <c r="EU282" s="28"/>
      <c r="EV282" s="28"/>
      <c r="EW282" s="28"/>
      <c r="EX282" s="28"/>
      <c r="EY282" s="28"/>
      <c r="EZ282" s="28"/>
      <c r="FA282" s="28"/>
      <c r="FB282" s="28"/>
      <c r="FC282" s="28"/>
      <c r="FD282" s="28"/>
      <c r="FE282" s="28"/>
      <c r="FF282" s="28"/>
      <c r="FG282" s="28"/>
      <c r="FH282" s="28"/>
      <c r="FI282" s="28"/>
      <c r="FJ282" s="28"/>
      <c r="FK282" s="28"/>
      <c r="FL282" s="28"/>
      <c r="FM282" s="28"/>
      <c r="FN282" s="28"/>
      <c r="FO282" s="28"/>
      <c r="FP282" s="28"/>
      <c r="FQ282" s="28"/>
      <c r="FR282" s="28"/>
      <c r="FS282" s="28"/>
      <c r="FT282" s="28"/>
      <c r="FU282" s="28"/>
      <c r="FV282" s="28"/>
      <c r="FW282" s="28"/>
      <c r="FX282" s="28"/>
      <c r="FY282" s="28"/>
      <c r="FZ282" s="28"/>
      <c r="GA282" s="28"/>
      <c r="GB282" s="28"/>
      <c r="GC282" s="28"/>
      <c r="GD282" s="28"/>
      <c r="GE282" s="28"/>
      <c r="GF282" s="28"/>
      <c r="GG282" s="28"/>
      <c r="GH282" s="28"/>
      <c r="GI282" s="28"/>
      <c r="GJ282" s="28"/>
      <c r="GK282" s="28"/>
      <c r="GL282" s="28"/>
      <c r="GM282" s="28"/>
      <c r="GN282" s="28"/>
      <c r="GO282" s="28"/>
      <c r="GP282" s="28"/>
      <c r="GQ282" s="28"/>
      <c r="GR282" s="28"/>
      <c r="GS282" s="28"/>
      <c r="GT282" s="28"/>
      <c r="GU282" s="28"/>
      <c r="GV282" s="28"/>
      <c r="GW282" s="28"/>
      <c r="GX282" s="28"/>
      <c r="GY282" s="28"/>
      <c r="GZ282" s="28"/>
      <c r="HA282" s="28"/>
      <c r="HB282" s="28"/>
      <c r="HC282" s="28"/>
      <c r="HD282" s="28"/>
      <c r="HE282" s="28"/>
      <c r="HF282" s="28"/>
      <c r="HG282" s="28"/>
      <c r="HH282" s="28"/>
      <c r="HI282" s="28"/>
      <c r="HJ282" s="28"/>
      <c r="HK282" s="28"/>
      <c r="HL282" s="28"/>
      <c r="HM282" s="28"/>
      <c r="HN282" s="28"/>
      <c r="HO282" s="28"/>
      <c r="HP282" s="28"/>
      <c r="HQ282" s="28"/>
      <c r="HR282" s="28"/>
      <c r="HS282" s="28"/>
      <c r="HT282" s="28"/>
      <c r="HU282" s="28"/>
      <c r="HV282" s="28"/>
      <c r="HW282" s="28"/>
      <c r="HX282" s="28"/>
      <c r="HY282" s="28"/>
      <c r="HZ282" s="28"/>
      <c r="IA282" s="28"/>
      <c r="IB282" s="28"/>
      <c r="IC282" s="28"/>
      <c r="ID282" s="28"/>
      <c r="IE282" s="28"/>
      <c r="IF282" s="28"/>
      <c r="IG282" s="28"/>
      <c r="IH282" s="28"/>
      <c r="II282" s="28"/>
      <c r="IJ282" s="28"/>
      <c r="IK282" s="28"/>
      <c r="IL282" s="28"/>
      <c r="IM282" s="28"/>
      <c r="IN282" s="28"/>
      <c r="IO282" s="28"/>
      <c r="IP282" s="28"/>
    </row>
    <row r="283" spans="1:250" s="20" customFormat="1" ht="13.9" customHeight="1">
      <c r="A283" s="9"/>
      <c r="B283" s="9"/>
      <c r="C283" s="807"/>
      <c r="D283" s="786"/>
      <c r="E283" s="802"/>
      <c r="F283" s="786" t="s">
        <v>969</v>
      </c>
      <c r="G283" s="803"/>
      <c r="H283" s="791"/>
      <c r="I283" s="791"/>
      <c r="J283" s="791"/>
      <c r="K283" s="791"/>
      <c r="L283" s="791"/>
      <c r="M283" s="755"/>
      <c r="N283" s="755"/>
      <c r="O283" s="755"/>
      <c r="P283" s="755"/>
      <c r="Q283" s="560">
        <v>5352675</v>
      </c>
      <c r="R283" s="560">
        <v>9856693.7999999989</v>
      </c>
      <c r="S283" s="560">
        <v>6329152.6000000006</v>
      </c>
      <c r="T283" s="560">
        <v>0</v>
      </c>
      <c r="U283" s="560">
        <v>0</v>
      </c>
      <c r="V283" s="560">
        <v>0</v>
      </c>
      <c r="W283" s="560">
        <v>0</v>
      </c>
      <c r="X283" s="560">
        <v>11135478.200000001</v>
      </c>
      <c r="Y283" s="560">
        <v>0</v>
      </c>
      <c r="Z283" s="560">
        <v>0</v>
      </c>
      <c r="AA283" s="560">
        <v>0</v>
      </c>
      <c r="AB283" s="560">
        <v>0</v>
      </c>
      <c r="AC283" s="560">
        <v>0</v>
      </c>
      <c r="AD283" s="560">
        <v>0</v>
      </c>
      <c r="AE283" s="560">
        <v>0</v>
      </c>
      <c r="AF283" s="560">
        <v>0</v>
      </c>
      <c r="AG283" s="560">
        <v>0</v>
      </c>
      <c r="AH283" s="560">
        <v>0</v>
      </c>
      <c r="AI283" s="560">
        <v>0</v>
      </c>
      <c r="AJ283" s="560">
        <v>0</v>
      </c>
      <c r="AK283" s="560">
        <v>0</v>
      </c>
      <c r="AL283" s="560">
        <v>0</v>
      </c>
      <c r="AM283" s="560">
        <v>0</v>
      </c>
      <c r="AN283" s="560">
        <v>0</v>
      </c>
      <c r="AO283" s="560">
        <v>0</v>
      </c>
      <c r="AP283" s="560">
        <v>0</v>
      </c>
      <c r="AR283" s="28"/>
      <c r="AS283" s="28"/>
      <c r="AT283" s="28"/>
      <c r="AU283" s="28"/>
      <c r="AV283" s="28"/>
      <c r="AW283" s="28"/>
      <c r="AX283" s="28"/>
      <c r="AY283" s="28"/>
      <c r="AZ283" s="28"/>
      <c r="BA283" s="28"/>
      <c r="BB283" s="28"/>
      <c r="BC283" s="28"/>
      <c r="BD283" s="28"/>
      <c r="BE283" s="28"/>
      <c r="BF283" s="28"/>
      <c r="BG283" s="28"/>
      <c r="BH283" s="28"/>
      <c r="BI283" s="28"/>
      <c r="BJ283" s="28"/>
      <c r="BK283" s="28"/>
      <c r="BL283" s="28"/>
      <c r="BM283" s="28"/>
      <c r="BN283" s="28"/>
      <c r="BO283" s="28"/>
      <c r="BP283" s="28"/>
      <c r="BQ283" s="28"/>
      <c r="BR283" s="28"/>
      <c r="BS283" s="28"/>
      <c r="BT283" s="28"/>
      <c r="BU283" s="28"/>
      <c r="BV283" s="28"/>
      <c r="BW283" s="28"/>
      <c r="BX283" s="28"/>
      <c r="BY283" s="28"/>
      <c r="BZ283" s="28"/>
      <c r="CA283" s="28"/>
      <c r="CB283" s="28"/>
      <c r="CC283" s="28"/>
      <c r="CD283" s="28"/>
      <c r="CE283" s="28"/>
      <c r="CF283" s="28"/>
      <c r="CG283" s="28"/>
      <c r="CH283" s="28"/>
      <c r="CI283" s="28"/>
      <c r="CJ283" s="28"/>
      <c r="CK283" s="28"/>
      <c r="CL283" s="28"/>
      <c r="CM283" s="28"/>
      <c r="CN283" s="28"/>
      <c r="CO283" s="28"/>
      <c r="CP283" s="28"/>
      <c r="CQ283" s="28"/>
      <c r="CR283" s="28"/>
      <c r="CS283" s="28"/>
      <c r="CT283" s="28"/>
      <c r="CU283" s="28"/>
      <c r="CV283" s="28"/>
      <c r="CW283" s="28"/>
      <c r="CX283" s="28"/>
      <c r="CY283" s="28"/>
      <c r="CZ283" s="28"/>
      <c r="DA283" s="28"/>
      <c r="DB283" s="28"/>
      <c r="DC283" s="28"/>
      <c r="DD283" s="28"/>
      <c r="DE283" s="28"/>
      <c r="DF283" s="28"/>
      <c r="DG283" s="28"/>
      <c r="DH283" s="28"/>
      <c r="DI283" s="28"/>
      <c r="DJ283" s="28"/>
      <c r="DK283" s="28"/>
      <c r="DL283" s="28"/>
      <c r="DM283" s="28"/>
      <c r="DN283" s="28"/>
      <c r="DO283" s="28"/>
      <c r="DP283" s="28"/>
      <c r="DQ283" s="28"/>
      <c r="DR283" s="28"/>
      <c r="DS283" s="28"/>
      <c r="DT283" s="28"/>
      <c r="DU283" s="28"/>
      <c r="DV283" s="28"/>
      <c r="DW283" s="28"/>
      <c r="DX283" s="28"/>
      <c r="DY283" s="28"/>
      <c r="DZ283" s="28"/>
      <c r="EA283" s="28"/>
      <c r="EB283" s="28"/>
      <c r="EC283" s="28"/>
      <c r="ED283" s="28"/>
      <c r="EE283" s="28"/>
      <c r="EF283" s="28"/>
      <c r="EG283" s="28"/>
      <c r="EH283" s="28"/>
      <c r="EI283" s="28"/>
      <c r="EJ283" s="28"/>
      <c r="EK283" s="28"/>
      <c r="EL283" s="28"/>
      <c r="EM283" s="28"/>
      <c r="EN283" s="28"/>
      <c r="EO283" s="28"/>
      <c r="EP283" s="28"/>
      <c r="EQ283" s="28"/>
      <c r="ER283" s="28"/>
      <c r="ES283" s="28"/>
      <c r="ET283" s="28"/>
      <c r="EU283" s="28"/>
      <c r="EV283" s="28"/>
      <c r="EW283" s="28"/>
      <c r="EX283" s="28"/>
      <c r="EY283" s="28"/>
      <c r="EZ283" s="28"/>
      <c r="FA283" s="28"/>
      <c r="FB283" s="28"/>
      <c r="FC283" s="28"/>
      <c r="FD283" s="28"/>
      <c r="FE283" s="28"/>
      <c r="FF283" s="28"/>
      <c r="FG283" s="28"/>
      <c r="FH283" s="28"/>
      <c r="FI283" s="28"/>
      <c r="FJ283" s="28"/>
      <c r="FK283" s="28"/>
      <c r="FL283" s="28"/>
      <c r="FM283" s="28"/>
      <c r="FN283" s="28"/>
      <c r="FO283" s="28"/>
      <c r="FP283" s="28"/>
      <c r="FQ283" s="28"/>
      <c r="FR283" s="28"/>
      <c r="FS283" s="28"/>
      <c r="FT283" s="28"/>
      <c r="FU283" s="28"/>
      <c r="FV283" s="28"/>
      <c r="FW283" s="28"/>
      <c r="FX283" s="28"/>
      <c r="FY283" s="28"/>
      <c r="FZ283" s="28"/>
      <c r="GA283" s="28"/>
      <c r="GB283" s="28"/>
      <c r="GC283" s="28"/>
      <c r="GD283" s="28"/>
      <c r="GE283" s="28"/>
      <c r="GF283" s="28"/>
      <c r="GG283" s="28"/>
      <c r="GH283" s="28"/>
      <c r="GI283" s="28"/>
      <c r="GJ283" s="28"/>
      <c r="GK283" s="28"/>
      <c r="GL283" s="28"/>
      <c r="GM283" s="28"/>
      <c r="GN283" s="28"/>
      <c r="GO283" s="28"/>
      <c r="GP283" s="28"/>
      <c r="GQ283" s="28"/>
      <c r="GR283" s="28"/>
      <c r="GS283" s="28"/>
      <c r="GT283" s="28"/>
      <c r="GU283" s="28"/>
      <c r="GV283" s="28"/>
      <c r="GW283" s="28"/>
      <c r="GX283" s="28"/>
      <c r="GY283" s="28"/>
      <c r="GZ283" s="28"/>
      <c r="HA283" s="28"/>
      <c r="HB283" s="28"/>
      <c r="HC283" s="28"/>
      <c r="HD283" s="28"/>
      <c r="HE283" s="28"/>
      <c r="HF283" s="28"/>
      <c r="HG283" s="28"/>
      <c r="HH283" s="28"/>
      <c r="HI283" s="28"/>
      <c r="HJ283" s="28"/>
      <c r="HK283" s="28"/>
      <c r="HL283" s="28"/>
      <c r="HM283" s="28"/>
      <c r="HN283" s="28"/>
      <c r="HO283" s="28"/>
      <c r="HP283" s="28"/>
      <c r="HQ283" s="28"/>
      <c r="HR283" s="28"/>
      <c r="HS283" s="28"/>
      <c r="HT283" s="28"/>
      <c r="HU283" s="28"/>
      <c r="HV283" s="28"/>
      <c r="HW283" s="28"/>
      <c r="HX283" s="28"/>
      <c r="HY283" s="28"/>
      <c r="HZ283" s="28"/>
      <c r="IA283" s="28"/>
      <c r="IB283" s="28"/>
      <c r="IC283" s="28"/>
      <c r="ID283" s="28"/>
      <c r="IE283" s="28"/>
      <c r="IF283" s="28"/>
      <c r="IG283" s="28"/>
      <c r="IH283" s="28"/>
      <c r="II283" s="28"/>
      <c r="IJ283" s="28"/>
      <c r="IK283" s="28"/>
      <c r="IL283" s="28"/>
      <c r="IM283" s="28"/>
      <c r="IN283" s="28"/>
      <c r="IO283" s="28"/>
      <c r="IP283" s="28"/>
    </row>
    <row r="284" spans="1:250" s="20" customFormat="1" ht="13.9" customHeight="1">
      <c r="A284" s="9"/>
      <c r="B284" s="9"/>
      <c r="C284" s="807"/>
      <c r="D284" s="786"/>
      <c r="E284" s="789" t="s">
        <v>918</v>
      </c>
      <c r="F284" s="797"/>
      <c r="G284" s="797"/>
      <c r="H284" s="791"/>
      <c r="I284" s="791"/>
      <c r="J284" s="791"/>
      <c r="K284" s="791"/>
      <c r="L284" s="791"/>
      <c r="M284" s="755"/>
      <c r="N284" s="755"/>
      <c r="O284" s="755"/>
      <c r="P284" s="755"/>
      <c r="Q284" s="755"/>
      <c r="R284" s="755"/>
      <c r="S284" s="755"/>
      <c r="T284" s="755"/>
      <c r="U284" s="755"/>
      <c r="V284" s="755"/>
      <c r="W284" s="755"/>
      <c r="X284" s="755"/>
      <c r="Y284" s="755"/>
      <c r="Z284" s="755"/>
      <c r="AA284" s="755"/>
      <c r="AB284" s="755"/>
      <c r="AC284" s="755"/>
      <c r="AD284" s="755"/>
      <c r="AE284" s="755"/>
      <c r="AF284" s="755"/>
      <c r="AG284" s="755"/>
      <c r="AH284" s="755"/>
      <c r="AI284" s="755"/>
      <c r="AJ284" s="755"/>
      <c r="AK284" s="755"/>
      <c r="AL284" s="755"/>
      <c r="AM284" s="755"/>
      <c r="AN284" s="755"/>
      <c r="AO284" s="755"/>
      <c r="AP284" s="755"/>
      <c r="AR284" s="28"/>
      <c r="AS284" s="28"/>
      <c r="AT284" s="28"/>
      <c r="AU284" s="28"/>
      <c r="AV284" s="28"/>
      <c r="AW284" s="28"/>
      <c r="AX284" s="28"/>
      <c r="AY284" s="28"/>
      <c r="AZ284" s="28"/>
      <c r="BA284" s="28"/>
      <c r="BB284" s="28"/>
      <c r="BC284" s="28"/>
      <c r="BD284" s="28"/>
      <c r="BE284" s="28"/>
      <c r="BF284" s="28"/>
      <c r="BG284" s="28"/>
      <c r="BH284" s="28"/>
      <c r="BI284" s="28"/>
      <c r="BJ284" s="28"/>
      <c r="BK284" s="28"/>
      <c r="BL284" s="28"/>
      <c r="BM284" s="28"/>
      <c r="BN284" s="28"/>
      <c r="BO284" s="28"/>
      <c r="BP284" s="28"/>
      <c r="BQ284" s="28"/>
      <c r="BR284" s="28"/>
      <c r="BS284" s="28"/>
      <c r="BT284" s="28"/>
      <c r="BU284" s="28"/>
      <c r="BV284" s="28"/>
      <c r="BW284" s="28"/>
      <c r="BX284" s="28"/>
      <c r="BY284" s="28"/>
      <c r="BZ284" s="28"/>
      <c r="CA284" s="28"/>
      <c r="CB284" s="28"/>
      <c r="CC284" s="28"/>
      <c r="CD284" s="28"/>
      <c r="CE284" s="28"/>
      <c r="CF284" s="28"/>
      <c r="CG284" s="28"/>
      <c r="CH284" s="28"/>
      <c r="CI284" s="28"/>
      <c r="CJ284" s="28"/>
      <c r="CK284" s="28"/>
      <c r="CL284" s="28"/>
      <c r="CM284" s="28"/>
      <c r="CN284" s="28"/>
      <c r="CO284" s="28"/>
      <c r="CP284" s="28"/>
      <c r="CQ284" s="28"/>
      <c r="CR284" s="28"/>
      <c r="CS284" s="28"/>
      <c r="CT284" s="28"/>
      <c r="CU284" s="28"/>
      <c r="CV284" s="28"/>
      <c r="CW284" s="28"/>
      <c r="CX284" s="28"/>
      <c r="CY284" s="28"/>
      <c r="CZ284" s="28"/>
      <c r="DA284" s="28"/>
      <c r="DB284" s="28"/>
      <c r="DC284" s="28"/>
      <c r="DD284" s="28"/>
      <c r="DE284" s="28"/>
      <c r="DF284" s="28"/>
      <c r="DG284" s="28"/>
      <c r="DH284" s="28"/>
      <c r="DI284" s="28"/>
      <c r="DJ284" s="28"/>
      <c r="DK284" s="28"/>
      <c r="DL284" s="28"/>
      <c r="DM284" s="28"/>
      <c r="DN284" s="28"/>
      <c r="DO284" s="28"/>
      <c r="DP284" s="28"/>
      <c r="DQ284" s="28"/>
      <c r="DR284" s="28"/>
      <c r="DS284" s="28"/>
      <c r="DT284" s="28"/>
      <c r="DU284" s="28"/>
      <c r="DV284" s="28"/>
      <c r="DW284" s="28"/>
      <c r="DX284" s="28"/>
      <c r="DY284" s="28"/>
      <c r="DZ284" s="28"/>
      <c r="EA284" s="28"/>
      <c r="EB284" s="28"/>
      <c r="EC284" s="28"/>
      <c r="ED284" s="28"/>
      <c r="EE284" s="28"/>
      <c r="EF284" s="28"/>
      <c r="EG284" s="28"/>
      <c r="EH284" s="28"/>
      <c r="EI284" s="28"/>
      <c r="EJ284" s="28"/>
      <c r="EK284" s="28"/>
      <c r="EL284" s="28"/>
      <c r="EM284" s="28"/>
      <c r="EN284" s="28"/>
      <c r="EO284" s="28"/>
      <c r="EP284" s="28"/>
      <c r="EQ284" s="28"/>
      <c r="ER284" s="28"/>
      <c r="ES284" s="28"/>
      <c r="ET284" s="28"/>
      <c r="EU284" s="28"/>
      <c r="EV284" s="28"/>
      <c r="EW284" s="28"/>
      <c r="EX284" s="28"/>
      <c r="EY284" s="28"/>
      <c r="EZ284" s="28"/>
      <c r="FA284" s="28"/>
      <c r="FB284" s="28"/>
      <c r="FC284" s="28"/>
      <c r="FD284" s="28"/>
      <c r="FE284" s="28"/>
      <c r="FF284" s="28"/>
      <c r="FG284" s="28"/>
      <c r="FH284" s="28"/>
      <c r="FI284" s="28"/>
      <c r="FJ284" s="28"/>
      <c r="FK284" s="28"/>
      <c r="FL284" s="28"/>
      <c r="FM284" s="28"/>
      <c r="FN284" s="28"/>
      <c r="FO284" s="28"/>
      <c r="FP284" s="28"/>
      <c r="FQ284" s="28"/>
      <c r="FR284" s="28"/>
      <c r="FS284" s="28"/>
      <c r="FT284" s="28"/>
      <c r="FU284" s="28"/>
      <c r="FV284" s="28"/>
      <c r="FW284" s="28"/>
      <c r="FX284" s="28"/>
      <c r="FY284" s="28"/>
      <c r="FZ284" s="28"/>
      <c r="GA284" s="28"/>
      <c r="GB284" s="28"/>
      <c r="GC284" s="28"/>
      <c r="GD284" s="28"/>
      <c r="GE284" s="28"/>
      <c r="GF284" s="28"/>
      <c r="GG284" s="28"/>
      <c r="GH284" s="28"/>
      <c r="GI284" s="28"/>
      <c r="GJ284" s="28"/>
      <c r="GK284" s="28"/>
      <c r="GL284" s="28"/>
      <c r="GM284" s="28"/>
      <c r="GN284" s="28"/>
      <c r="GO284" s="28"/>
      <c r="GP284" s="28"/>
      <c r="GQ284" s="28"/>
      <c r="GR284" s="28"/>
      <c r="GS284" s="28"/>
      <c r="GT284" s="28"/>
      <c r="GU284" s="28"/>
      <c r="GV284" s="28"/>
      <c r="GW284" s="28"/>
      <c r="GX284" s="28"/>
      <c r="GY284" s="28"/>
      <c r="GZ284" s="28"/>
      <c r="HA284" s="28"/>
      <c r="HB284" s="28"/>
      <c r="HC284" s="28"/>
      <c r="HD284" s="28"/>
      <c r="HE284" s="28"/>
      <c r="HF284" s="28"/>
      <c r="HG284" s="28"/>
      <c r="HH284" s="28"/>
      <c r="HI284" s="28"/>
      <c r="HJ284" s="28"/>
      <c r="HK284" s="28"/>
      <c r="HL284" s="28"/>
      <c r="HM284" s="28"/>
      <c r="HN284" s="28"/>
      <c r="HO284" s="28"/>
      <c r="HP284" s="28"/>
      <c r="HQ284" s="28"/>
      <c r="HR284" s="28"/>
      <c r="HS284" s="28"/>
      <c r="HT284" s="28"/>
      <c r="HU284" s="28"/>
      <c r="HV284" s="28"/>
      <c r="HW284" s="28"/>
      <c r="HX284" s="28"/>
      <c r="HY284" s="28"/>
      <c r="HZ284" s="28"/>
      <c r="IA284" s="28"/>
      <c r="IB284" s="28"/>
      <c r="IC284" s="28"/>
      <c r="ID284" s="28"/>
      <c r="IE284" s="28"/>
      <c r="IF284" s="28"/>
      <c r="IG284" s="28"/>
      <c r="IH284" s="28"/>
      <c r="II284" s="28"/>
      <c r="IJ284" s="28"/>
      <c r="IK284" s="28"/>
      <c r="IL284" s="28"/>
      <c r="IM284" s="28"/>
      <c r="IN284" s="28"/>
      <c r="IO284" s="28"/>
      <c r="IP284" s="28"/>
    </row>
    <row r="285" spans="1:250" s="20" customFormat="1" ht="13.9" customHeight="1">
      <c r="A285" s="9"/>
      <c r="B285" s="9"/>
      <c r="C285" s="807"/>
      <c r="D285" s="786"/>
      <c r="E285" s="802"/>
      <c r="F285" s="786" t="s">
        <v>630</v>
      </c>
      <c r="G285" s="803"/>
      <c r="H285" s="791"/>
      <c r="I285" s="791"/>
      <c r="J285" s="791"/>
      <c r="K285" s="791"/>
      <c r="L285" s="791"/>
      <c r="M285" s="755"/>
      <c r="N285" s="755"/>
      <c r="O285" s="755"/>
      <c r="P285" s="755"/>
      <c r="Q285" s="560">
        <v>6066326.8401812678</v>
      </c>
      <c r="R285" s="560">
        <v>6237154.3386706943</v>
      </c>
      <c r="S285" s="560">
        <v>7289120.0667673722</v>
      </c>
      <c r="T285" s="560">
        <v>6752090.0769230761</v>
      </c>
      <c r="U285" s="560">
        <v>8690258.5475728177</v>
      </c>
      <c r="V285" s="560">
        <v>5138699.3057851242</v>
      </c>
      <c r="W285" s="560">
        <v>3817227.3529411769</v>
      </c>
      <c r="X285" s="560">
        <v>4521820.0071428576</v>
      </c>
      <c r="Y285" s="560">
        <v>3623172.0000000005</v>
      </c>
      <c r="Z285" s="560">
        <v>0</v>
      </c>
      <c r="AA285" s="560">
        <v>0</v>
      </c>
      <c r="AB285" s="560">
        <v>0</v>
      </c>
      <c r="AC285" s="560">
        <v>0</v>
      </c>
      <c r="AD285" s="560">
        <v>0</v>
      </c>
      <c r="AE285" s="560">
        <v>0</v>
      </c>
      <c r="AF285" s="560">
        <v>0</v>
      </c>
      <c r="AG285" s="560">
        <v>0</v>
      </c>
      <c r="AH285" s="560">
        <v>0</v>
      </c>
      <c r="AI285" s="560">
        <v>0</v>
      </c>
      <c r="AJ285" s="560">
        <v>0</v>
      </c>
      <c r="AK285" s="560">
        <v>0</v>
      </c>
      <c r="AL285" s="560">
        <v>0</v>
      </c>
      <c r="AM285" s="560">
        <v>0</v>
      </c>
      <c r="AN285" s="560">
        <v>0</v>
      </c>
      <c r="AO285" s="560">
        <v>0</v>
      </c>
      <c r="AP285" s="560">
        <v>0</v>
      </c>
      <c r="AR285" s="28"/>
      <c r="AS285" s="28"/>
      <c r="AT285" s="28"/>
      <c r="AU285" s="28"/>
      <c r="AV285" s="28"/>
      <c r="AW285" s="28"/>
      <c r="AX285" s="28"/>
      <c r="AY285" s="28"/>
      <c r="AZ285" s="28"/>
      <c r="BA285" s="28"/>
      <c r="BB285" s="28"/>
      <c r="BC285" s="28"/>
      <c r="BD285" s="28"/>
      <c r="BE285" s="28"/>
      <c r="BF285" s="28"/>
      <c r="BG285" s="28"/>
      <c r="BH285" s="28"/>
      <c r="BI285" s="28"/>
      <c r="BJ285" s="28"/>
      <c r="BK285" s="28"/>
      <c r="BL285" s="28"/>
      <c r="BM285" s="28"/>
      <c r="BN285" s="28"/>
      <c r="BO285" s="28"/>
      <c r="BP285" s="28"/>
      <c r="BQ285" s="28"/>
      <c r="BR285" s="28"/>
      <c r="BS285" s="28"/>
      <c r="BT285" s="28"/>
      <c r="BU285" s="28"/>
      <c r="BV285" s="28"/>
      <c r="BW285" s="28"/>
      <c r="BX285" s="28"/>
      <c r="BY285" s="28"/>
      <c r="BZ285" s="28"/>
      <c r="CA285" s="28"/>
      <c r="CB285" s="28"/>
      <c r="CC285" s="28"/>
      <c r="CD285" s="28"/>
      <c r="CE285" s="28"/>
      <c r="CF285" s="28"/>
      <c r="CG285" s="28"/>
      <c r="CH285" s="28"/>
      <c r="CI285" s="28"/>
      <c r="CJ285" s="28"/>
      <c r="CK285" s="28"/>
      <c r="CL285" s="28"/>
      <c r="CM285" s="28"/>
      <c r="CN285" s="28"/>
      <c r="CO285" s="28"/>
      <c r="CP285" s="28"/>
      <c r="CQ285" s="28"/>
      <c r="CR285" s="28"/>
      <c r="CS285" s="28"/>
      <c r="CT285" s="28"/>
      <c r="CU285" s="28"/>
      <c r="CV285" s="28"/>
      <c r="CW285" s="28"/>
      <c r="CX285" s="28"/>
      <c r="CY285" s="28"/>
      <c r="CZ285" s="28"/>
      <c r="DA285" s="28"/>
      <c r="DB285" s="28"/>
      <c r="DC285" s="28"/>
      <c r="DD285" s="28"/>
      <c r="DE285" s="28"/>
      <c r="DF285" s="28"/>
      <c r="DG285" s="28"/>
      <c r="DH285" s="28"/>
      <c r="DI285" s="28"/>
      <c r="DJ285" s="28"/>
      <c r="DK285" s="28"/>
      <c r="DL285" s="28"/>
      <c r="DM285" s="28"/>
      <c r="DN285" s="28"/>
      <c r="DO285" s="28"/>
      <c r="DP285" s="28"/>
      <c r="DQ285" s="28"/>
      <c r="DR285" s="28"/>
      <c r="DS285" s="28"/>
      <c r="DT285" s="28"/>
      <c r="DU285" s="28"/>
      <c r="DV285" s="28"/>
      <c r="DW285" s="28"/>
      <c r="DX285" s="28"/>
      <c r="DY285" s="28"/>
      <c r="DZ285" s="28"/>
      <c r="EA285" s="28"/>
      <c r="EB285" s="28"/>
      <c r="EC285" s="28"/>
      <c r="ED285" s="28"/>
      <c r="EE285" s="28"/>
      <c r="EF285" s="28"/>
      <c r="EG285" s="28"/>
      <c r="EH285" s="28"/>
      <c r="EI285" s="28"/>
      <c r="EJ285" s="28"/>
      <c r="EK285" s="28"/>
      <c r="EL285" s="28"/>
      <c r="EM285" s="28"/>
      <c r="EN285" s="28"/>
      <c r="EO285" s="28"/>
      <c r="EP285" s="28"/>
      <c r="EQ285" s="28"/>
      <c r="ER285" s="28"/>
      <c r="ES285" s="28"/>
      <c r="ET285" s="28"/>
      <c r="EU285" s="28"/>
      <c r="EV285" s="28"/>
      <c r="EW285" s="28"/>
      <c r="EX285" s="28"/>
      <c r="EY285" s="28"/>
      <c r="EZ285" s="28"/>
      <c r="FA285" s="28"/>
      <c r="FB285" s="28"/>
      <c r="FC285" s="28"/>
      <c r="FD285" s="28"/>
      <c r="FE285" s="28"/>
      <c r="FF285" s="28"/>
      <c r="FG285" s="28"/>
      <c r="FH285" s="28"/>
      <c r="FI285" s="28"/>
      <c r="FJ285" s="28"/>
      <c r="FK285" s="28"/>
      <c r="FL285" s="28"/>
      <c r="FM285" s="28"/>
      <c r="FN285" s="28"/>
      <c r="FO285" s="28"/>
      <c r="FP285" s="28"/>
      <c r="FQ285" s="28"/>
      <c r="FR285" s="28"/>
      <c r="FS285" s="28"/>
      <c r="FT285" s="28"/>
      <c r="FU285" s="28"/>
      <c r="FV285" s="28"/>
      <c r="FW285" s="28"/>
      <c r="FX285" s="28"/>
      <c r="FY285" s="28"/>
      <c r="FZ285" s="28"/>
      <c r="GA285" s="28"/>
      <c r="GB285" s="28"/>
      <c r="GC285" s="28"/>
      <c r="GD285" s="28"/>
      <c r="GE285" s="28"/>
      <c r="GF285" s="28"/>
      <c r="GG285" s="28"/>
      <c r="GH285" s="28"/>
      <c r="GI285" s="28"/>
      <c r="GJ285" s="28"/>
      <c r="GK285" s="28"/>
      <c r="GL285" s="28"/>
      <c r="GM285" s="28"/>
      <c r="GN285" s="28"/>
      <c r="GO285" s="28"/>
      <c r="GP285" s="28"/>
      <c r="GQ285" s="28"/>
      <c r="GR285" s="28"/>
      <c r="GS285" s="28"/>
      <c r="GT285" s="28"/>
      <c r="GU285" s="28"/>
      <c r="GV285" s="28"/>
      <c r="GW285" s="28"/>
      <c r="GX285" s="28"/>
      <c r="GY285" s="28"/>
      <c r="GZ285" s="28"/>
      <c r="HA285" s="28"/>
      <c r="HB285" s="28"/>
      <c r="HC285" s="28"/>
      <c r="HD285" s="28"/>
      <c r="HE285" s="28"/>
      <c r="HF285" s="28"/>
      <c r="HG285" s="28"/>
      <c r="HH285" s="28"/>
      <c r="HI285" s="28"/>
      <c r="HJ285" s="28"/>
      <c r="HK285" s="28"/>
      <c r="HL285" s="28"/>
      <c r="HM285" s="28"/>
      <c r="HN285" s="28"/>
      <c r="HO285" s="28"/>
      <c r="HP285" s="28"/>
      <c r="HQ285" s="28"/>
      <c r="HR285" s="28"/>
      <c r="HS285" s="28"/>
      <c r="HT285" s="28"/>
      <c r="HU285" s="28"/>
      <c r="HV285" s="28"/>
      <c r="HW285" s="28"/>
      <c r="HX285" s="28"/>
      <c r="HY285" s="28"/>
      <c r="HZ285" s="28"/>
      <c r="IA285" s="28"/>
      <c r="IB285" s="28"/>
      <c r="IC285" s="28"/>
      <c r="ID285" s="28"/>
      <c r="IE285" s="28"/>
      <c r="IF285" s="28"/>
      <c r="IG285" s="28"/>
      <c r="IH285" s="28"/>
      <c r="II285" s="28"/>
      <c r="IJ285" s="28"/>
      <c r="IK285" s="28"/>
      <c r="IL285" s="28"/>
      <c r="IM285" s="28"/>
      <c r="IN285" s="28"/>
      <c r="IO285" s="28"/>
      <c r="IP285" s="28"/>
    </row>
    <row r="286" spans="1:250" s="20" customFormat="1" ht="13.9" customHeight="1">
      <c r="A286" s="9"/>
      <c r="B286" s="9"/>
      <c r="C286" s="807"/>
      <c r="D286" s="786"/>
      <c r="E286" s="802"/>
      <c r="F286" s="786" t="s">
        <v>618</v>
      </c>
      <c r="G286" s="803"/>
      <c r="H286" s="791"/>
      <c r="I286" s="791"/>
      <c r="J286" s="791"/>
      <c r="K286" s="791"/>
      <c r="L286" s="791"/>
      <c r="M286" s="755"/>
      <c r="N286" s="755"/>
      <c r="O286" s="755"/>
      <c r="P286" s="755"/>
      <c r="Q286" s="560">
        <v>9390341.5471299067</v>
      </c>
      <c r="R286" s="560">
        <v>9142130.3320241682</v>
      </c>
      <c r="S286" s="560">
        <v>10084946.941691844</v>
      </c>
      <c r="T286" s="560">
        <v>9341932.8461538441</v>
      </c>
      <c r="U286" s="560">
        <v>6550120.2485436909</v>
      </c>
      <c r="V286" s="560">
        <v>3294813.084297521</v>
      </c>
      <c r="W286" s="560">
        <v>3620209.1669829218</v>
      </c>
      <c r="X286" s="560">
        <v>4411531.7142857136</v>
      </c>
      <c r="Y286" s="560">
        <v>4321926.6000000006</v>
      </c>
      <c r="Z286" s="560">
        <v>0</v>
      </c>
      <c r="AA286" s="560">
        <v>0</v>
      </c>
      <c r="AB286" s="560">
        <v>0</v>
      </c>
      <c r="AC286" s="560">
        <v>0</v>
      </c>
      <c r="AD286" s="560">
        <v>0</v>
      </c>
      <c r="AE286" s="560">
        <v>0</v>
      </c>
      <c r="AF286" s="560">
        <v>0</v>
      </c>
      <c r="AG286" s="560">
        <v>0</v>
      </c>
      <c r="AH286" s="560">
        <v>0</v>
      </c>
      <c r="AI286" s="560">
        <v>0</v>
      </c>
      <c r="AJ286" s="560">
        <v>0</v>
      </c>
      <c r="AK286" s="560">
        <v>0</v>
      </c>
      <c r="AL286" s="560">
        <v>0</v>
      </c>
      <c r="AM286" s="560">
        <v>0</v>
      </c>
      <c r="AN286" s="560">
        <v>0</v>
      </c>
      <c r="AO286" s="560">
        <v>0</v>
      </c>
      <c r="AP286" s="560">
        <v>0</v>
      </c>
      <c r="AR286" s="28"/>
      <c r="AS286" s="28"/>
      <c r="AT286" s="28"/>
      <c r="AU286" s="28"/>
      <c r="AV286" s="28"/>
      <c r="AW286" s="28"/>
      <c r="AX286" s="28"/>
      <c r="AY286" s="28"/>
      <c r="AZ286" s="28"/>
      <c r="BA286" s="28"/>
      <c r="BB286" s="28"/>
      <c r="BC286" s="28"/>
      <c r="BD286" s="28"/>
      <c r="BE286" s="28"/>
      <c r="BF286" s="28"/>
      <c r="BG286" s="28"/>
      <c r="BH286" s="28"/>
      <c r="BI286" s="28"/>
      <c r="BJ286" s="28"/>
      <c r="BK286" s="28"/>
      <c r="BL286" s="28"/>
      <c r="BM286" s="28"/>
      <c r="BN286" s="28"/>
      <c r="BO286" s="28"/>
      <c r="BP286" s="28"/>
      <c r="BQ286" s="28"/>
      <c r="BR286" s="28"/>
      <c r="BS286" s="28"/>
      <c r="BT286" s="28"/>
      <c r="BU286" s="28"/>
      <c r="BV286" s="28"/>
      <c r="BW286" s="28"/>
      <c r="BX286" s="28"/>
      <c r="BY286" s="28"/>
      <c r="BZ286" s="28"/>
      <c r="CA286" s="28"/>
      <c r="CB286" s="28"/>
      <c r="CC286" s="28"/>
      <c r="CD286" s="28"/>
      <c r="CE286" s="28"/>
      <c r="CF286" s="28"/>
      <c r="CG286" s="28"/>
      <c r="CH286" s="28"/>
      <c r="CI286" s="28"/>
      <c r="CJ286" s="28"/>
      <c r="CK286" s="28"/>
      <c r="CL286" s="28"/>
      <c r="CM286" s="28"/>
      <c r="CN286" s="28"/>
      <c r="CO286" s="28"/>
      <c r="CP286" s="28"/>
      <c r="CQ286" s="28"/>
      <c r="CR286" s="28"/>
      <c r="CS286" s="28"/>
      <c r="CT286" s="28"/>
      <c r="CU286" s="28"/>
      <c r="CV286" s="28"/>
      <c r="CW286" s="28"/>
      <c r="CX286" s="28"/>
      <c r="CY286" s="28"/>
      <c r="CZ286" s="28"/>
      <c r="DA286" s="28"/>
      <c r="DB286" s="28"/>
      <c r="DC286" s="28"/>
      <c r="DD286" s="28"/>
      <c r="DE286" s="28"/>
      <c r="DF286" s="28"/>
      <c r="DG286" s="28"/>
      <c r="DH286" s="28"/>
      <c r="DI286" s="28"/>
      <c r="DJ286" s="28"/>
      <c r="DK286" s="28"/>
      <c r="DL286" s="28"/>
      <c r="DM286" s="28"/>
      <c r="DN286" s="28"/>
      <c r="DO286" s="28"/>
      <c r="DP286" s="28"/>
      <c r="DQ286" s="28"/>
      <c r="DR286" s="28"/>
      <c r="DS286" s="28"/>
      <c r="DT286" s="28"/>
      <c r="DU286" s="28"/>
      <c r="DV286" s="28"/>
      <c r="DW286" s="28"/>
      <c r="DX286" s="28"/>
      <c r="DY286" s="28"/>
      <c r="DZ286" s="28"/>
      <c r="EA286" s="28"/>
      <c r="EB286" s="28"/>
      <c r="EC286" s="28"/>
      <c r="ED286" s="28"/>
      <c r="EE286" s="28"/>
      <c r="EF286" s="28"/>
      <c r="EG286" s="28"/>
      <c r="EH286" s="28"/>
      <c r="EI286" s="28"/>
      <c r="EJ286" s="28"/>
      <c r="EK286" s="28"/>
      <c r="EL286" s="28"/>
      <c r="EM286" s="28"/>
      <c r="EN286" s="28"/>
      <c r="EO286" s="28"/>
      <c r="EP286" s="28"/>
      <c r="EQ286" s="28"/>
      <c r="ER286" s="28"/>
      <c r="ES286" s="28"/>
      <c r="ET286" s="28"/>
      <c r="EU286" s="28"/>
      <c r="EV286" s="28"/>
      <c r="EW286" s="28"/>
      <c r="EX286" s="28"/>
      <c r="EY286" s="28"/>
      <c r="EZ286" s="28"/>
      <c r="FA286" s="28"/>
      <c r="FB286" s="28"/>
      <c r="FC286" s="28"/>
      <c r="FD286" s="28"/>
      <c r="FE286" s="28"/>
      <c r="FF286" s="28"/>
      <c r="FG286" s="28"/>
      <c r="FH286" s="28"/>
      <c r="FI286" s="28"/>
      <c r="FJ286" s="28"/>
      <c r="FK286" s="28"/>
      <c r="FL286" s="28"/>
      <c r="FM286" s="28"/>
      <c r="FN286" s="28"/>
      <c r="FO286" s="28"/>
      <c r="FP286" s="28"/>
      <c r="FQ286" s="28"/>
      <c r="FR286" s="28"/>
      <c r="FS286" s="28"/>
      <c r="FT286" s="28"/>
      <c r="FU286" s="28"/>
      <c r="FV286" s="28"/>
      <c r="FW286" s="28"/>
      <c r="FX286" s="28"/>
      <c r="FY286" s="28"/>
      <c r="FZ286" s="28"/>
      <c r="GA286" s="28"/>
      <c r="GB286" s="28"/>
      <c r="GC286" s="28"/>
      <c r="GD286" s="28"/>
      <c r="GE286" s="28"/>
      <c r="GF286" s="28"/>
      <c r="GG286" s="28"/>
      <c r="GH286" s="28"/>
      <c r="GI286" s="28"/>
      <c r="GJ286" s="28"/>
      <c r="GK286" s="28"/>
      <c r="GL286" s="28"/>
      <c r="GM286" s="28"/>
      <c r="GN286" s="28"/>
      <c r="GO286" s="28"/>
      <c r="GP286" s="28"/>
      <c r="GQ286" s="28"/>
      <c r="GR286" s="28"/>
      <c r="GS286" s="28"/>
      <c r="GT286" s="28"/>
      <c r="GU286" s="28"/>
      <c r="GV286" s="28"/>
      <c r="GW286" s="28"/>
      <c r="GX286" s="28"/>
      <c r="GY286" s="28"/>
      <c r="GZ286" s="28"/>
      <c r="HA286" s="28"/>
      <c r="HB286" s="28"/>
      <c r="HC286" s="28"/>
      <c r="HD286" s="28"/>
      <c r="HE286" s="28"/>
      <c r="HF286" s="28"/>
      <c r="HG286" s="28"/>
      <c r="HH286" s="28"/>
      <c r="HI286" s="28"/>
      <c r="HJ286" s="28"/>
      <c r="HK286" s="28"/>
      <c r="HL286" s="28"/>
      <c r="HM286" s="28"/>
      <c r="HN286" s="28"/>
      <c r="HO286" s="28"/>
      <c r="HP286" s="28"/>
      <c r="HQ286" s="28"/>
      <c r="HR286" s="28"/>
      <c r="HS286" s="28"/>
      <c r="HT286" s="28"/>
      <c r="HU286" s="28"/>
      <c r="HV286" s="28"/>
      <c r="HW286" s="28"/>
      <c r="HX286" s="28"/>
      <c r="HY286" s="28"/>
      <c r="HZ286" s="28"/>
      <c r="IA286" s="28"/>
      <c r="IB286" s="28"/>
      <c r="IC286" s="28"/>
      <c r="ID286" s="28"/>
      <c r="IE286" s="28"/>
      <c r="IF286" s="28"/>
      <c r="IG286" s="28"/>
      <c r="IH286" s="28"/>
      <c r="II286" s="28"/>
      <c r="IJ286" s="28"/>
      <c r="IK286" s="28"/>
      <c r="IL286" s="28"/>
      <c r="IM286" s="28"/>
      <c r="IN286" s="28"/>
      <c r="IO286" s="28"/>
      <c r="IP286" s="28"/>
    </row>
    <row r="287" spans="1:250" s="20" customFormat="1" ht="13.9" customHeight="1">
      <c r="A287" s="9"/>
      <c r="B287" s="9"/>
      <c r="C287" s="807"/>
      <c r="D287" s="786"/>
      <c r="E287" s="802"/>
      <c r="F287" s="786" t="s">
        <v>620</v>
      </c>
      <c r="G287" s="803"/>
      <c r="H287" s="791"/>
      <c r="I287" s="791"/>
      <c r="J287" s="791"/>
      <c r="K287" s="791"/>
      <c r="L287" s="791"/>
      <c r="M287" s="755"/>
      <c r="N287" s="755"/>
      <c r="O287" s="755"/>
      <c r="P287" s="755"/>
      <c r="Q287" s="560">
        <v>3240914.3392749242</v>
      </c>
      <c r="R287" s="560">
        <v>3844821.1676737159</v>
      </c>
      <c r="S287" s="560">
        <v>4193740.3123867069</v>
      </c>
      <c r="T287" s="560">
        <v>3884764.1538461535</v>
      </c>
      <c r="U287" s="560">
        <v>2723812.3805825249</v>
      </c>
      <c r="V287" s="560">
        <v>1360243.9338842975</v>
      </c>
      <c r="W287" s="560">
        <v>1403754.5749525616</v>
      </c>
      <c r="X287" s="560">
        <v>1571608.1732142856</v>
      </c>
      <c r="Y287" s="560">
        <v>1449268.8000000003</v>
      </c>
      <c r="Z287" s="560">
        <v>0</v>
      </c>
      <c r="AA287" s="560">
        <v>0</v>
      </c>
      <c r="AB287" s="560">
        <v>0</v>
      </c>
      <c r="AC287" s="560">
        <v>0</v>
      </c>
      <c r="AD287" s="560">
        <v>0</v>
      </c>
      <c r="AE287" s="560">
        <v>0</v>
      </c>
      <c r="AF287" s="560">
        <v>0</v>
      </c>
      <c r="AG287" s="560">
        <v>0</v>
      </c>
      <c r="AH287" s="560">
        <v>0</v>
      </c>
      <c r="AI287" s="560">
        <v>0</v>
      </c>
      <c r="AJ287" s="560">
        <v>0</v>
      </c>
      <c r="AK287" s="560">
        <v>0</v>
      </c>
      <c r="AL287" s="560">
        <v>0</v>
      </c>
      <c r="AM287" s="560">
        <v>0</v>
      </c>
      <c r="AN287" s="560">
        <v>0</v>
      </c>
      <c r="AO287" s="560">
        <v>0</v>
      </c>
      <c r="AP287" s="560">
        <v>0</v>
      </c>
      <c r="AR287" s="28"/>
      <c r="AS287" s="28"/>
      <c r="AT287" s="28"/>
      <c r="AU287" s="28"/>
      <c r="AV287" s="28"/>
      <c r="AW287" s="28"/>
      <c r="AX287" s="28"/>
      <c r="AY287" s="28"/>
      <c r="AZ287" s="28"/>
      <c r="BA287" s="28"/>
      <c r="BB287" s="28"/>
      <c r="BC287" s="28"/>
      <c r="BD287" s="28"/>
      <c r="BE287" s="28"/>
      <c r="BF287" s="28"/>
      <c r="BG287" s="28"/>
      <c r="BH287" s="28"/>
      <c r="BI287" s="28"/>
      <c r="BJ287" s="28"/>
      <c r="BK287" s="28"/>
      <c r="BL287" s="28"/>
      <c r="BM287" s="28"/>
      <c r="BN287" s="28"/>
      <c r="BO287" s="28"/>
      <c r="BP287" s="28"/>
      <c r="BQ287" s="28"/>
      <c r="BR287" s="28"/>
      <c r="BS287" s="28"/>
      <c r="BT287" s="28"/>
      <c r="BU287" s="28"/>
      <c r="BV287" s="28"/>
      <c r="BW287" s="28"/>
      <c r="BX287" s="28"/>
      <c r="BY287" s="28"/>
      <c r="BZ287" s="28"/>
      <c r="CA287" s="28"/>
      <c r="CB287" s="28"/>
      <c r="CC287" s="28"/>
      <c r="CD287" s="28"/>
      <c r="CE287" s="28"/>
      <c r="CF287" s="28"/>
      <c r="CG287" s="28"/>
      <c r="CH287" s="28"/>
      <c r="CI287" s="28"/>
      <c r="CJ287" s="28"/>
      <c r="CK287" s="28"/>
      <c r="CL287" s="28"/>
      <c r="CM287" s="28"/>
      <c r="CN287" s="28"/>
      <c r="CO287" s="28"/>
      <c r="CP287" s="28"/>
      <c r="CQ287" s="28"/>
      <c r="CR287" s="28"/>
      <c r="CS287" s="28"/>
      <c r="CT287" s="28"/>
      <c r="CU287" s="28"/>
      <c r="CV287" s="28"/>
      <c r="CW287" s="28"/>
      <c r="CX287" s="28"/>
      <c r="CY287" s="28"/>
      <c r="CZ287" s="28"/>
      <c r="DA287" s="28"/>
      <c r="DB287" s="28"/>
      <c r="DC287" s="28"/>
      <c r="DD287" s="28"/>
      <c r="DE287" s="28"/>
      <c r="DF287" s="28"/>
      <c r="DG287" s="28"/>
      <c r="DH287" s="28"/>
      <c r="DI287" s="28"/>
      <c r="DJ287" s="28"/>
      <c r="DK287" s="28"/>
      <c r="DL287" s="28"/>
      <c r="DM287" s="28"/>
      <c r="DN287" s="28"/>
      <c r="DO287" s="28"/>
      <c r="DP287" s="28"/>
      <c r="DQ287" s="28"/>
      <c r="DR287" s="28"/>
      <c r="DS287" s="28"/>
      <c r="DT287" s="28"/>
      <c r="DU287" s="28"/>
      <c r="DV287" s="28"/>
      <c r="DW287" s="28"/>
      <c r="DX287" s="28"/>
      <c r="DY287" s="28"/>
      <c r="DZ287" s="28"/>
      <c r="EA287" s="28"/>
      <c r="EB287" s="28"/>
      <c r="EC287" s="28"/>
      <c r="ED287" s="28"/>
      <c r="EE287" s="28"/>
      <c r="EF287" s="28"/>
      <c r="EG287" s="28"/>
      <c r="EH287" s="28"/>
      <c r="EI287" s="28"/>
      <c r="EJ287" s="28"/>
      <c r="EK287" s="28"/>
      <c r="EL287" s="28"/>
      <c r="EM287" s="28"/>
      <c r="EN287" s="28"/>
      <c r="EO287" s="28"/>
      <c r="EP287" s="28"/>
      <c r="EQ287" s="28"/>
      <c r="ER287" s="28"/>
      <c r="ES287" s="28"/>
      <c r="ET287" s="28"/>
      <c r="EU287" s="28"/>
      <c r="EV287" s="28"/>
      <c r="EW287" s="28"/>
      <c r="EX287" s="28"/>
      <c r="EY287" s="28"/>
      <c r="EZ287" s="28"/>
      <c r="FA287" s="28"/>
      <c r="FB287" s="28"/>
      <c r="FC287" s="28"/>
      <c r="FD287" s="28"/>
      <c r="FE287" s="28"/>
      <c r="FF287" s="28"/>
      <c r="FG287" s="28"/>
      <c r="FH287" s="28"/>
      <c r="FI287" s="28"/>
      <c r="FJ287" s="28"/>
      <c r="FK287" s="28"/>
      <c r="FL287" s="28"/>
      <c r="FM287" s="28"/>
      <c r="FN287" s="28"/>
      <c r="FO287" s="28"/>
      <c r="FP287" s="28"/>
      <c r="FQ287" s="28"/>
      <c r="FR287" s="28"/>
      <c r="FS287" s="28"/>
      <c r="FT287" s="28"/>
      <c r="FU287" s="28"/>
      <c r="FV287" s="28"/>
      <c r="FW287" s="28"/>
      <c r="FX287" s="28"/>
      <c r="FY287" s="28"/>
      <c r="FZ287" s="28"/>
      <c r="GA287" s="28"/>
      <c r="GB287" s="28"/>
      <c r="GC287" s="28"/>
      <c r="GD287" s="28"/>
      <c r="GE287" s="28"/>
      <c r="GF287" s="28"/>
      <c r="GG287" s="28"/>
      <c r="GH287" s="28"/>
      <c r="GI287" s="28"/>
      <c r="GJ287" s="28"/>
      <c r="GK287" s="28"/>
      <c r="GL287" s="28"/>
      <c r="GM287" s="28"/>
      <c r="GN287" s="28"/>
      <c r="GO287" s="28"/>
      <c r="GP287" s="28"/>
      <c r="GQ287" s="28"/>
      <c r="GR287" s="28"/>
      <c r="GS287" s="28"/>
      <c r="GT287" s="28"/>
      <c r="GU287" s="28"/>
      <c r="GV287" s="28"/>
      <c r="GW287" s="28"/>
      <c r="GX287" s="28"/>
      <c r="GY287" s="28"/>
      <c r="GZ287" s="28"/>
      <c r="HA287" s="28"/>
      <c r="HB287" s="28"/>
      <c r="HC287" s="28"/>
      <c r="HD287" s="28"/>
      <c r="HE287" s="28"/>
      <c r="HF287" s="28"/>
      <c r="HG287" s="28"/>
      <c r="HH287" s="28"/>
      <c r="HI287" s="28"/>
      <c r="HJ287" s="28"/>
      <c r="HK287" s="28"/>
      <c r="HL287" s="28"/>
      <c r="HM287" s="28"/>
      <c r="HN287" s="28"/>
      <c r="HO287" s="28"/>
      <c r="HP287" s="28"/>
      <c r="HQ287" s="28"/>
      <c r="HR287" s="28"/>
      <c r="HS287" s="28"/>
      <c r="HT287" s="28"/>
      <c r="HU287" s="28"/>
      <c r="HV287" s="28"/>
      <c r="HW287" s="28"/>
      <c r="HX287" s="28"/>
      <c r="HY287" s="28"/>
      <c r="HZ287" s="28"/>
      <c r="IA287" s="28"/>
      <c r="IB287" s="28"/>
      <c r="IC287" s="28"/>
      <c r="ID287" s="28"/>
      <c r="IE287" s="28"/>
      <c r="IF287" s="28"/>
      <c r="IG287" s="28"/>
      <c r="IH287" s="28"/>
      <c r="II287" s="28"/>
      <c r="IJ287" s="28"/>
      <c r="IK287" s="28"/>
      <c r="IL287" s="28"/>
      <c r="IM287" s="28"/>
      <c r="IN287" s="28"/>
      <c r="IO287" s="28"/>
      <c r="IP287" s="28"/>
    </row>
    <row r="288" spans="1:250" s="20" customFormat="1" ht="13.9" customHeight="1">
      <c r="A288" s="9"/>
      <c r="B288" s="9"/>
      <c r="C288" s="807"/>
      <c r="D288" s="786"/>
      <c r="E288" s="802"/>
      <c r="F288" s="786" t="s">
        <v>815</v>
      </c>
      <c r="G288" s="803"/>
      <c r="H288" s="791"/>
      <c r="I288" s="791"/>
      <c r="J288" s="791"/>
      <c r="K288" s="791"/>
      <c r="L288" s="791"/>
      <c r="M288" s="755"/>
      <c r="N288" s="755"/>
      <c r="O288" s="755"/>
      <c r="P288" s="755"/>
      <c r="Q288" s="560">
        <v>2077509.1918428999</v>
      </c>
      <c r="R288" s="560">
        <v>2136011.7598187309</v>
      </c>
      <c r="S288" s="560">
        <v>2496273.9954682779</v>
      </c>
      <c r="T288" s="560">
        <v>2312359.6153846155</v>
      </c>
      <c r="U288" s="560">
        <v>1621316.8932038839</v>
      </c>
      <c r="V288" s="560">
        <v>1239333.3619834713</v>
      </c>
      <c r="W288" s="560">
        <v>1009718.2030360531</v>
      </c>
      <c r="X288" s="560">
        <v>1185599.1482142857</v>
      </c>
      <c r="Y288" s="560">
        <v>1061071.8</v>
      </c>
      <c r="Z288" s="560">
        <v>0</v>
      </c>
      <c r="AA288" s="560">
        <v>0</v>
      </c>
      <c r="AB288" s="560">
        <v>0</v>
      </c>
      <c r="AC288" s="560">
        <v>0</v>
      </c>
      <c r="AD288" s="560">
        <v>0</v>
      </c>
      <c r="AE288" s="560">
        <v>0</v>
      </c>
      <c r="AF288" s="560">
        <v>0</v>
      </c>
      <c r="AG288" s="560">
        <v>0</v>
      </c>
      <c r="AH288" s="560">
        <v>0</v>
      </c>
      <c r="AI288" s="560">
        <v>0</v>
      </c>
      <c r="AJ288" s="560">
        <v>0</v>
      </c>
      <c r="AK288" s="560">
        <v>0</v>
      </c>
      <c r="AL288" s="560">
        <v>0</v>
      </c>
      <c r="AM288" s="560">
        <v>0</v>
      </c>
      <c r="AN288" s="560">
        <v>0</v>
      </c>
      <c r="AO288" s="560">
        <v>0</v>
      </c>
      <c r="AP288" s="560">
        <v>0</v>
      </c>
      <c r="AR288" s="28"/>
      <c r="AS288" s="28"/>
      <c r="AT288" s="28"/>
      <c r="AU288" s="28"/>
      <c r="AV288" s="28"/>
      <c r="AW288" s="28"/>
      <c r="AX288" s="28"/>
      <c r="AY288" s="28"/>
      <c r="AZ288" s="28"/>
      <c r="BA288" s="28"/>
      <c r="BB288" s="28"/>
      <c r="BC288" s="28"/>
      <c r="BD288" s="28"/>
      <c r="BE288" s="28"/>
      <c r="BF288" s="28"/>
      <c r="BG288" s="28"/>
      <c r="BH288" s="28"/>
      <c r="BI288" s="28"/>
      <c r="BJ288" s="28"/>
      <c r="BK288" s="28"/>
      <c r="BL288" s="28"/>
      <c r="BM288" s="28"/>
      <c r="BN288" s="28"/>
      <c r="BO288" s="28"/>
      <c r="BP288" s="28"/>
      <c r="BQ288" s="28"/>
      <c r="BR288" s="28"/>
      <c r="BS288" s="28"/>
      <c r="BT288" s="28"/>
      <c r="BU288" s="28"/>
      <c r="BV288" s="28"/>
      <c r="BW288" s="28"/>
      <c r="BX288" s="28"/>
      <c r="BY288" s="28"/>
      <c r="BZ288" s="28"/>
      <c r="CA288" s="28"/>
      <c r="CB288" s="28"/>
      <c r="CC288" s="28"/>
      <c r="CD288" s="28"/>
      <c r="CE288" s="28"/>
      <c r="CF288" s="28"/>
      <c r="CG288" s="28"/>
      <c r="CH288" s="28"/>
      <c r="CI288" s="28"/>
      <c r="CJ288" s="28"/>
      <c r="CK288" s="28"/>
      <c r="CL288" s="28"/>
      <c r="CM288" s="28"/>
      <c r="CN288" s="28"/>
      <c r="CO288" s="28"/>
      <c r="CP288" s="28"/>
      <c r="CQ288" s="28"/>
      <c r="CR288" s="28"/>
      <c r="CS288" s="28"/>
      <c r="CT288" s="28"/>
      <c r="CU288" s="28"/>
      <c r="CV288" s="28"/>
      <c r="CW288" s="28"/>
      <c r="CX288" s="28"/>
      <c r="CY288" s="28"/>
      <c r="CZ288" s="28"/>
      <c r="DA288" s="28"/>
      <c r="DB288" s="28"/>
      <c r="DC288" s="28"/>
      <c r="DD288" s="28"/>
      <c r="DE288" s="28"/>
      <c r="DF288" s="28"/>
      <c r="DG288" s="28"/>
      <c r="DH288" s="28"/>
      <c r="DI288" s="28"/>
      <c r="DJ288" s="28"/>
      <c r="DK288" s="28"/>
      <c r="DL288" s="28"/>
      <c r="DM288" s="28"/>
      <c r="DN288" s="28"/>
      <c r="DO288" s="28"/>
      <c r="DP288" s="28"/>
      <c r="DQ288" s="28"/>
      <c r="DR288" s="28"/>
      <c r="DS288" s="28"/>
      <c r="DT288" s="28"/>
      <c r="DU288" s="28"/>
      <c r="DV288" s="28"/>
      <c r="DW288" s="28"/>
      <c r="DX288" s="28"/>
      <c r="DY288" s="28"/>
      <c r="DZ288" s="28"/>
      <c r="EA288" s="28"/>
      <c r="EB288" s="28"/>
      <c r="EC288" s="28"/>
      <c r="ED288" s="28"/>
      <c r="EE288" s="28"/>
      <c r="EF288" s="28"/>
      <c r="EG288" s="28"/>
      <c r="EH288" s="28"/>
      <c r="EI288" s="28"/>
      <c r="EJ288" s="28"/>
      <c r="EK288" s="28"/>
      <c r="EL288" s="28"/>
      <c r="EM288" s="28"/>
      <c r="EN288" s="28"/>
      <c r="EO288" s="28"/>
      <c r="EP288" s="28"/>
      <c r="EQ288" s="28"/>
      <c r="ER288" s="28"/>
      <c r="ES288" s="28"/>
      <c r="ET288" s="28"/>
      <c r="EU288" s="28"/>
      <c r="EV288" s="28"/>
      <c r="EW288" s="28"/>
      <c r="EX288" s="28"/>
      <c r="EY288" s="28"/>
      <c r="EZ288" s="28"/>
      <c r="FA288" s="28"/>
      <c r="FB288" s="28"/>
      <c r="FC288" s="28"/>
      <c r="FD288" s="28"/>
      <c r="FE288" s="28"/>
      <c r="FF288" s="28"/>
      <c r="FG288" s="28"/>
      <c r="FH288" s="28"/>
      <c r="FI288" s="28"/>
      <c r="FJ288" s="28"/>
      <c r="FK288" s="28"/>
      <c r="FL288" s="28"/>
      <c r="FM288" s="28"/>
      <c r="FN288" s="28"/>
      <c r="FO288" s="28"/>
      <c r="FP288" s="28"/>
      <c r="FQ288" s="28"/>
      <c r="FR288" s="28"/>
      <c r="FS288" s="28"/>
      <c r="FT288" s="28"/>
      <c r="FU288" s="28"/>
      <c r="FV288" s="28"/>
      <c r="FW288" s="28"/>
      <c r="FX288" s="28"/>
      <c r="FY288" s="28"/>
      <c r="FZ288" s="28"/>
      <c r="GA288" s="28"/>
      <c r="GB288" s="28"/>
      <c r="GC288" s="28"/>
      <c r="GD288" s="28"/>
      <c r="GE288" s="28"/>
      <c r="GF288" s="28"/>
      <c r="GG288" s="28"/>
      <c r="GH288" s="28"/>
      <c r="GI288" s="28"/>
      <c r="GJ288" s="28"/>
      <c r="GK288" s="28"/>
      <c r="GL288" s="28"/>
      <c r="GM288" s="28"/>
      <c r="GN288" s="28"/>
      <c r="GO288" s="28"/>
      <c r="GP288" s="28"/>
      <c r="GQ288" s="28"/>
      <c r="GR288" s="28"/>
      <c r="GS288" s="28"/>
      <c r="GT288" s="28"/>
      <c r="GU288" s="28"/>
      <c r="GV288" s="28"/>
      <c r="GW288" s="28"/>
      <c r="GX288" s="28"/>
      <c r="GY288" s="28"/>
      <c r="GZ288" s="28"/>
      <c r="HA288" s="28"/>
      <c r="HB288" s="28"/>
      <c r="HC288" s="28"/>
      <c r="HD288" s="28"/>
      <c r="HE288" s="28"/>
      <c r="HF288" s="28"/>
      <c r="HG288" s="28"/>
      <c r="HH288" s="28"/>
      <c r="HI288" s="28"/>
      <c r="HJ288" s="28"/>
      <c r="HK288" s="28"/>
      <c r="HL288" s="28"/>
      <c r="HM288" s="28"/>
      <c r="HN288" s="28"/>
      <c r="HO288" s="28"/>
      <c r="HP288" s="28"/>
      <c r="HQ288" s="28"/>
      <c r="HR288" s="28"/>
      <c r="HS288" s="28"/>
      <c r="HT288" s="28"/>
      <c r="HU288" s="28"/>
      <c r="HV288" s="28"/>
      <c r="HW288" s="28"/>
      <c r="HX288" s="28"/>
      <c r="HY288" s="28"/>
      <c r="HZ288" s="28"/>
      <c r="IA288" s="28"/>
      <c r="IB288" s="28"/>
      <c r="IC288" s="28"/>
      <c r="ID288" s="28"/>
      <c r="IE288" s="28"/>
      <c r="IF288" s="28"/>
      <c r="IG288" s="28"/>
      <c r="IH288" s="28"/>
      <c r="II288" s="28"/>
      <c r="IJ288" s="28"/>
      <c r="IK288" s="28"/>
      <c r="IL288" s="28"/>
      <c r="IM288" s="28"/>
      <c r="IN288" s="28"/>
      <c r="IO288" s="28"/>
      <c r="IP288" s="28"/>
    </row>
    <row r="289" spans="1:250" s="20" customFormat="1" ht="13.9" customHeight="1">
      <c r="A289" s="9"/>
      <c r="B289" s="9"/>
      <c r="C289" s="807"/>
      <c r="D289" s="786"/>
      <c r="E289" s="802"/>
      <c r="F289" s="786" t="s">
        <v>622</v>
      </c>
      <c r="G289" s="803"/>
      <c r="H289" s="791"/>
      <c r="I289" s="791"/>
      <c r="J289" s="791"/>
      <c r="K289" s="791"/>
      <c r="L289" s="791"/>
      <c r="M289" s="755"/>
      <c r="N289" s="755"/>
      <c r="O289" s="755"/>
      <c r="P289" s="755"/>
      <c r="Q289" s="560">
        <v>6731129.7815709962</v>
      </c>
      <c r="R289" s="560">
        <v>6920678.1018126886</v>
      </c>
      <c r="S289" s="560">
        <v>8986586.3836858012</v>
      </c>
      <c r="T289" s="560">
        <v>10174382.307692306</v>
      </c>
      <c r="U289" s="560">
        <v>7133794.3300970886</v>
      </c>
      <c r="V289" s="560">
        <v>3597089.5140495878</v>
      </c>
      <c r="W289" s="560">
        <v>3127663.7020872864</v>
      </c>
      <c r="X289" s="560">
        <v>3749801.9571428569</v>
      </c>
      <c r="Y289" s="560">
        <v>4891282.2</v>
      </c>
      <c r="Z289" s="560">
        <v>0</v>
      </c>
      <c r="AA289" s="560">
        <v>0</v>
      </c>
      <c r="AB289" s="560">
        <v>0</v>
      </c>
      <c r="AC289" s="560">
        <v>0</v>
      </c>
      <c r="AD289" s="560">
        <v>0</v>
      </c>
      <c r="AE289" s="560">
        <v>0</v>
      </c>
      <c r="AF289" s="560">
        <v>0</v>
      </c>
      <c r="AG289" s="560">
        <v>0</v>
      </c>
      <c r="AH289" s="560">
        <v>0</v>
      </c>
      <c r="AI289" s="560">
        <v>0</v>
      </c>
      <c r="AJ289" s="560">
        <v>0</v>
      </c>
      <c r="AK289" s="560">
        <v>0</v>
      </c>
      <c r="AL289" s="560">
        <v>0</v>
      </c>
      <c r="AM289" s="560">
        <v>0</v>
      </c>
      <c r="AN289" s="560">
        <v>0</v>
      </c>
      <c r="AO289" s="560">
        <v>0</v>
      </c>
      <c r="AP289" s="560">
        <v>0</v>
      </c>
      <c r="AR289" s="28"/>
      <c r="AS289" s="28"/>
      <c r="AT289" s="28"/>
      <c r="AU289" s="28"/>
      <c r="AV289" s="28"/>
      <c r="AW289" s="28"/>
      <c r="AX289" s="28"/>
      <c r="AY289" s="28"/>
      <c r="AZ289" s="28"/>
      <c r="BA289" s="28"/>
      <c r="BB289" s="28"/>
      <c r="BC289" s="28"/>
      <c r="BD289" s="28"/>
      <c r="BE289" s="28"/>
      <c r="BF289" s="28"/>
      <c r="BG289" s="28"/>
      <c r="BH289" s="28"/>
      <c r="BI289" s="28"/>
      <c r="BJ289" s="28"/>
      <c r="BK289" s="28"/>
      <c r="BL289" s="28"/>
      <c r="BM289" s="28"/>
      <c r="BN289" s="28"/>
      <c r="BO289" s="28"/>
      <c r="BP289" s="28"/>
      <c r="BQ289" s="28"/>
      <c r="BR289" s="28"/>
      <c r="BS289" s="28"/>
      <c r="BT289" s="28"/>
      <c r="BU289" s="28"/>
      <c r="BV289" s="28"/>
      <c r="BW289" s="28"/>
      <c r="BX289" s="28"/>
      <c r="BY289" s="28"/>
      <c r="BZ289" s="28"/>
      <c r="CA289" s="28"/>
      <c r="CB289" s="28"/>
      <c r="CC289" s="28"/>
      <c r="CD289" s="28"/>
      <c r="CE289" s="28"/>
      <c r="CF289" s="28"/>
      <c r="CG289" s="28"/>
      <c r="CH289" s="28"/>
      <c r="CI289" s="28"/>
      <c r="CJ289" s="28"/>
      <c r="CK289" s="28"/>
      <c r="CL289" s="28"/>
      <c r="CM289" s="28"/>
      <c r="CN289" s="28"/>
      <c r="CO289" s="28"/>
      <c r="CP289" s="28"/>
      <c r="CQ289" s="28"/>
      <c r="CR289" s="28"/>
      <c r="CS289" s="28"/>
      <c r="CT289" s="28"/>
      <c r="CU289" s="28"/>
      <c r="CV289" s="28"/>
      <c r="CW289" s="28"/>
      <c r="CX289" s="28"/>
      <c r="CY289" s="28"/>
      <c r="CZ289" s="28"/>
      <c r="DA289" s="28"/>
      <c r="DB289" s="28"/>
      <c r="DC289" s="28"/>
      <c r="DD289" s="28"/>
      <c r="DE289" s="28"/>
      <c r="DF289" s="28"/>
      <c r="DG289" s="28"/>
      <c r="DH289" s="28"/>
      <c r="DI289" s="28"/>
      <c r="DJ289" s="28"/>
      <c r="DK289" s="28"/>
      <c r="DL289" s="28"/>
      <c r="DM289" s="28"/>
      <c r="DN289" s="28"/>
      <c r="DO289" s="28"/>
      <c r="DP289" s="28"/>
      <c r="DQ289" s="28"/>
      <c r="DR289" s="28"/>
      <c r="DS289" s="28"/>
      <c r="DT289" s="28"/>
      <c r="DU289" s="28"/>
      <c r="DV289" s="28"/>
      <c r="DW289" s="28"/>
      <c r="DX289" s="28"/>
      <c r="DY289" s="28"/>
      <c r="DZ289" s="28"/>
      <c r="EA289" s="28"/>
      <c r="EB289" s="28"/>
      <c r="EC289" s="28"/>
      <c r="ED289" s="28"/>
      <c r="EE289" s="28"/>
      <c r="EF289" s="28"/>
      <c r="EG289" s="28"/>
      <c r="EH289" s="28"/>
      <c r="EI289" s="28"/>
      <c r="EJ289" s="28"/>
      <c r="EK289" s="28"/>
      <c r="EL289" s="28"/>
      <c r="EM289" s="28"/>
      <c r="EN289" s="28"/>
      <c r="EO289" s="28"/>
      <c r="EP289" s="28"/>
      <c r="EQ289" s="28"/>
      <c r="ER289" s="28"/>
      <c r="ES289" s="28"/>
      <c r="ET289" s="28"/>
      <c r="EU289" s="28"/>
      <c r="EV289" s="28"/>
      <c r="EW289" s="28"/>
      <c r="EX289" s="28"/>
      <c r="EY289" s="28"/>
      <c r="EZ289" s="28"/>
      <c r="FA289" s="28"/>
      <c r="FB289" s="28"/>
      <c r="FC289" s="28"/>
      <c r="FD289" s="28"/>
      <c r="FE289" s="28"/>
      <c r="FF289" s="28"/>
      <c r="FG289" s="28"/>
      <c r="FH289" s="28"/>
      <c r="FI289" s="28"/>
      <c r="FJ289" s="28"/>
      <c r="FK289" s="28"/>
      <c r="FL289" s="28"/>
      <c r="FM289" s="28"/>
      <c r="FN289" s="28"/>
      <c r="FO289" s="28"/>
      <c r="FP289" s="28"/>
      <c r="FQ289" s="28"/>
      <c r="FR289" s="28"/>
      <c r="FS289" s="28"/>
      <c r="FT289" s="28"/>
      <c r="FU289" s="28"/>
      <c r="FV289" s="28"/>
      <c r="FW289" s="28"/>
      <c r="FX289" s="28"/>
      <c r="FY289" s="28"/>
      <c r="FZ289" s="28"/>
      <c r="GA289" s="28"/>
      <c r="GB289" s="28"/>
      <c r="GC289" s="28"/>
      <c r="GD289" s="28"/>
      <c r="GE289" s="28"/>
      <c r="GF289" s="28"/>
      <c r="GG289" s="28"/>
      <c r="GH289" s="28"/>
      <c r="GI289" s="28"/>
      <c r="GJ289" s="28"/>
      <c r="GK289" s="28"/>
      <c r="GL289" s="28"/>
      <c r="GM289" s="28"/>
      <c r="GN289" s="28"/>
      <c r="GO289" s="28"/>
      <c r="GP289" s="28"/>
      <c r="GQ289" s="28"/>
      <c r="GR289" s="28"/>
      <c r="GS289" s="28"/>
      <c r="GT289" s="28"/>
      <c r="GU289" s="28"/>
      <c r="GV289" s="28"/>
      <c r="GW289" s="28"/>
      <c r="GX289" s="28"/>
      <c r="GY289" s="28"/>
      <c r="GZ289" s="28"/>
      <c r="HA289" s="28"/>
      <c r="HB289" s="28"/>
      <c r="HC289" s="28"/>
      <c r="HD289" s="28"/>
      <c r="HE289" s="28"/>
      <c r="HF289" s="28"/>
      <c r="HG289" s="28"/>
      <c r="HH289" s="28"/>
      <c r="HI289" s="28"/>
      <c r="HJ289" s="28"/>
      <c r="HK289" s="28"/>
      <c r="HL289" s="28"/>
      <c r="HM289" s="28"/>
      <c r="HN289" s="28"/>
      <c r="HO289" s="28"/>
      <c r="HP289" s="28"/>
      <c r="HQ289" s="28"/>
      <c r="HR289" s="28"/>
      <c r="HS289" s="28"/>
      <c r="HT289" s="28"/>
      <c r="HU289" s="28"/>
      <c r="HV289" s="28"/>
      <c r="HW289" s="28"/>
      <c r="HX289" s="28"/>
      <c r="HY289" s="28"/>
      <c r="HZ289" s="28"/>
      <c r="IA289" s="28"/>
      <c r="IB289" s="28"/>
      <c r="IC289" s="28"/>
      <c r="ID289" s="28"/>
      <c r="IE289" s="28"/>
      <c r="IF289" s="28"/>
      <c r="IG289" s="28"/>
      <c r="IH289" s="28"/>
      <c r="II289" s="28"/>
      <c r="IJ289" s="28"/>
      <c r="IK289" s="28"/>
      <c r="IL289" s="28"/>
      <c r="IM289" s="28"/>
      <c r="IN289" s="28"/>
      <c r="IO289" s="28"/>
      <c r="IP289" s="28"/>
    </row>
    <row r="290" spans="1:250" s="20" customFormat="1" ht="13.9" customHeight="1">
      <c r="A290" s="9"/>
      <c r="B290" s="9"/>
      <c r="C290" s="807"/>
      <c r="D290" s="786"/>
      <c r="E290" s="802"/>
      <c r="F290" s="789" t="s">
        <v>38</v>
      </c>
      <c r="G290" s="804"/>
      <c r="H290" s="791"/>
      <c r="I290" s="791"/>
      <c r="J290" s="791"/>
      <c r="K290" s="791"/>
      <c r="L290" s="791"/>
      <c r="M290" s="755"/>
      <c r="N290" s="755"/>
      <c r="O290" s="755"/>
      <c r="P290" s="755"/>
      <c r="Q290" s="755">
        <v>27506221.699999996</v>
      </c>
      <c r="R290" s="755">
        <v>28280795.699999996</v>
      </c>
      <c r="S290" s="755">
        <v>33050667.700000003</v>
      </c>
      <c r="T290" s="755">
        <v>32465528.999999993</v>
      </c>
      <c r="U290" s="755">
        <v>26719302.400000006</v>
      </c>
      <c r="V290" s="755">
        <v>14630179.200000001</v>
      </c>
      <c r="W290" s="755">
        <v>12978573</v>
      </c>
      <c r="X290" s="755">
        <v>15440361</v>
      </c>
      <c r="Y290" s="755">
        <v>15346721.400000002</v>
      </c>
      <c r="Z290" s="755">
        <v>0</v>
      </c>
      <c r="AA290" s="755">
        <v>0</v>
      </c>
      <c r="AB290" s="755">
        <v>0</v>
      </c>
      <c r="AC290" s="755">
        <v>0</v>
      </c>
      <c r="AD290" s="755">
        <v>0</v>
      </c>
      <c r="AE290" s="755">
        <v>0</v>
      </c>
      <c r="AF290" s="755">
        <v>0</v>
      </c>
      <c r="AG290" s="755">
        <v>0</v>
      </c>
      <c r="AH290" s="755">
        <v>0</v>
      </c>
      <c r="AI290" s="755">
        <v>0</v>
      </c>
      <c r="AJ290" s="755">
        <v>0</v>
      </c>
      <c r="AK290" s="755">
        <v>0</v>
      </c>
      <c r="AL290" s="755">
        <v>0</v>
      </c>
      <c r="AM290" s="755">
        <v>0</v>
      </c>
      <c r="AN290" s="755">
        <v>0</v>
      </c>
      <c r="AO290" s="755">
        <v>0</v>
      </c>
      <c r="AP290" s="755">
        <v>0</v>
      </c>
      <c r="AR290" s="28"/>
      <c r="AS290" s="28"/>
      <c r="AT290" s="28"/>
      <c r="AU290" s="28"/>
      <c r="AV290" s="28"/>
      <c r="AW290" s="28"/>
      <c r="AX290" s="28"/>
      <c r="AY290" s="28"/>
      <c r="AZ290" s="28"/>
      <c r="BA290" s="28"/>
      <c r="BB290" s="28"/>
      <c r="BC290" s="28"/>
      <c r="BD290" s="28"/>
      <c r="BE290" s="28"/>
      <c r="BF290" s="28"/>
      <c r="BG290" s="28"/>
      <c r="BH290" s="28"/>
      <c r="BI290" s="28"/>
      <c r="BJ290" s="28"/>
      <c r="BK290" s="28"/>
      <c r="BL290" s="28"/>
      <c r="BM290" s="28"/>
      <c r="BN290" s="28"/>
      <c r="BO290" s="28"/>
      <c r="BP290" s="28"/>
      <c r="BQ290" s="28"/>
      <c r="BR290" s="28"/>
      <c r="BS290" s="28"/>
      <c r="BT290" s="28"/>
      <c r="BU290" s="28"/>
      <c r="BV290" s="28"/>
      <c r="BW290" s="28"/>
      <c r="BX290" s="28"/>
      <c r="BY290" s="28"/>
      <c r="BZ290" s="28"/>
      <c r="CA290" s="28"/>
      <c r="CB290" s="28"/>
      <c r="CC290" s="28"/>
      <c r="CD290" s="28"/>
      <c r="CE290" s="28"/>
      <c r="CF290" s="28"/>
      <c r="CG290" s="28"/>
      <c r="CH290" s="28"/>
      <c r="CI290" s="28"/>
      <c r="CJ290" s="28"/>
      <c r="CK290" s="28"/>
      <c r="CL290" s="28"/>
      <c r="CM290" s="28"/>
      <c r="CN290" s="28"/>
      <c r="CO290" s="28"/>
      <c r="CP290" s="28"/>
      <c r="CQ290" s="28"/>
      <c r="CR290" s="28"/>
      <c r="CS290" s="28"/>
      <c r="CT290" s="28"/>
      <c r="CU290" s="28"/>
      <c r="CV290" s="28"/>
      <c r="CW290" s="28"/>
      <c r="CX290" s="28"/>
      <c r="CY290" s="28"/>
      <c r="CZ290" s="28"/>
      <c r="DA290" s="28"/>
      <c r="DB290" s="28"/>
      <c r="DC290" s="28"/>
      <c r="DD290" s="28"/>
      <c r="DE290" s="28"/>
      <c r="DF290" s="28"/>
      <c r="DG290" s="28"/>
      <c r="DH290" s="28"/>
      <c r="DI290" s="28"/>
      <c r="DJ290" s="28"/>
      <c r="DK290" s="28"/>
      <c r="DL290" s="28"/>
      <c r="DM290" s="28"/>
      <c r="DN290" s="28"/>
      <c r="DO290" s="28"/>
      <c r="DP290" s="28"/>
      <c r="DQ290" s="28"/>
      <c r="DR290" s="28"/>
      <c r="DS290" s="28"/>
      <c r="DT290" s="28"/>
      <c r="DU290" s="28"/>
      <c r="DV290" s="28"/>
      <c r="DW290" s="28"/>
      <c r="DX290" s="28"/>
      <c r="DY290" s="28"/>
      <c r="DZ290" s="28"/>
      <c r="EA290" s="28"/>
      <c r="EB290" s="28"/>
      <c r="EC290" s="28"/>
      <c r="ED290" s="28"/>
      <c r="EE290" s="28"/>
      <c r="EF290" s="28"/>
      <c r="EG290" s="28"/>
      <c r="EH290" s="28"/>
      <c r="EI290" s="28"/>
      <c r="EJ290" s="28"/>
      <c r="EK290" s="28"/>
      <c r="EL290" s="28"/>
      <c r="EM290" s="28"/>
      <c r="EN290" s="28"/>
      <c r="EO290" s="28"/>
      <c r="EP290" s="28"/>
      <c r="EQ290" s="28"/>
      <c r="ER290" s="28"/>
      <c r="ES290" s="28"/>
      <c r="ET290" s="28"/>
      <c r="EU290" s="28"/>
      <c r="EV290" s="28"/>
      <c r="EW290" s="28"/>
      <c r="EX290" s="28"/>
      <c r="EY290" s="28"/>
      <c r="EZ290" s="28"/>
      <c r="FA290" s="28"/>
      <c r="FB290" s="28"/>
      <c r="FC290" s="28"/>
      <c r="FD290" s="28"/>
      <c r="FE290" s="28"/>
      <c r="FF290" s="28"/>
      <c r="FG290" s="28"/>
      <c r="FH290" s="28"/>
      <c r="FI290" s="28"/>
      <c r="FJ290" s="28"/>
      <c r="FK290" s="28"/>
      <c r="FL290" s="28"/>
      <c r="FM290" s="28"/>
      <c r="FN290" s="28"/>
      <c r="FO290" s="28"/>
      <c r="FP290" s="28"/>
      <c r="FQ290" s="28"/>
      <c r="FR290" s="28"/>
      <c r="FS290" s="28"/>
      <c r="FT290" s="28"/>
      <c r="FU290" s="28"/>
      <c r="FV290" s="28"/>
      <c r="FW290" s="28"/>
      <c r="FX290" s="28"/>
      <c r="FY290" s="28"/>
      <c r="FZ290" s="28"/>
      <c r="GA290" s="28"/>
      <c r="GB290" s="28"/>
      <c r="GC290" s="28"/>
      <c r="GD290" s="28"/>
      <c r="GE290" s="28"/>
      <c r="GF290" s="28"/>
      <c r="GG290" s="28"/>
      <c r="GH290" s="28"/>
      <c r="GI290" s="28"/>
      <c r="GJ290" s="28"/>
      <c r="GK290" s="28"/>
      <c r="GL290" s="28"/>
      <c r="GM290" s="28"/>
      <c r="GN290" s="28"/>
      <c r="GO290" s="28"/>
      <c r="GP290" s="28"/>
      <c r="GQ290" s="28"/>
      <c r="GR290" s="28"/>
      <c r="GS290" s="28"/>
      <c r="GT290" s="28"/>
      <c r="GU290" s="28"/>
      <c r="GV290" s="28"/>
      <c r="GW290" s="28"/>
      <c r="GX290" s="28"/>
      <c r="GY290" s="28"/>
      <c r="GZ290" s="28"/>
      <c r="HA290" s="28"/>
      <c r="HB290" s="28"/>
      <c r="HC290" s="28"/>
      <c r="HD290" s="28"/>
      <c r="HE290" s="28"/>
      <c r="HF290" s="28"/>
      <c r="HG290" s="28"/>
      <c r="HH290" s="28"/>
      <c r="HI290" s="28"/>
      <c r="HJ290" s="28"/>
      <c r="HK290" s="28"/>
      <c r="HL290" s="28"/>
      <c r="HM290" s="28"/>
      <c r="HN290" s="28"/>
      <c r="HO290" s="28"/>
      <c r="HP290" s="28"/>
      <c r="HQ290" s="28"/>
      <c r="HR290" s="28"/>
      <c r="HS290" s="28"/>
      <c r="HT290" s="28"/>
      <c r="HU290" s="28"/>
      <c r="HV290" s="28"/>
      <c r="HW290" s="28"/>
      <c r="HX290" s="28"/>
      <c r="HY290" s="28"/>
      <c r="HZ290" s="28"/>
      <c r="IA290" s="28"/>
      <c r="IB290" s="28"/>
      <c r="IC290" s="28"/>
      <c r="ID290" s="28"/>
      <c r="IE290" s="28"/>
      <c r="IF290" s="28"/>
      <c r="IG290" s="28"/>
      <c r="IH290" s="28"/>
      <c r="II290" s="28"/>
      <c r="IJ290" s="28"/>
      <c r="IK290" s="28"/>
      <c r="IL290" s="28"/>
      <c r="IM290" s="28"/>
      <c r="IN290" s="28"/>
      <c r="IO290" s="28"/>
      <c r="IP290" s="28"/>
    </row>
    <row r="291" spans="1:250" s="20" customFormat="1" ht="13.9" customHeight="1">
      <c r="A291" s="9"/>
      <c r="B291" s="9"/>
      <c r="C291" s="807"/>
      <c r="D291" s="786"/>
      <c r="E291" s="802"/>
      <c r="F291" s="786" t="s">
        <v>969</v>
      </c>
      <c r="G291" s="805"/>
      <c r="H291" s="791"/>
      <c r="I291" s="791"/>
      <c r="J291" s="791"/>
      <c r="K291" s="791"/>
      <c r="L291" s="791"/>
      <c r="M291" s="755"/>
      <c r="N291" s="755"/>
      <c r="O291" s="755"/>
      <c r="P291" s="755"/>
      <c r="Q291" s="560">
        <v>8210399.9999999991</v>
      </c>
      <c r="R291" s="560">
        <v>9689426.5999999996</v>
      </c>
      <c r="S291" s="560">
        <v>14043525</v>
      </c>
      <c r="T291" s="560">
        <v>13078089.499999998</v>
      </c>
      <c r="U291" s="560">
        <v>9289194.2000000011</v>
      </c>
      <c r="V291" s="560">
        <v>5618347.1000000006</v>
      </c>
      <c r="W291" s="560">
        <v>4441714.5</v>
      </c>
      <c r="X291" s="560">
        <v>5120766</v>
      </c>
      <c r="Y291" s="560">
        <v>5361914.6000000006</v>
      </c>
      <c r="Z291" s="560">
        <v>0</v>
      </c>
      <c r="AA291" s="560">
        <v>0</v>
      </c>
      <c r="AB291" s="560">
        <v>0</v>
      </c>
      <c r="AC291" s="560">
        <v>0</v>
      </c>
      <c r="AD291" s="560">
        <v>0</v>
      </c>
      <c r="AE291" s="560">
        <v>0</v>
      </c>
      <c r="AF291" s="560">
        <v>0</v>
      </c>
      <c r="AG291" s="560">
        <v>0</v>
      </c>
      <c r="AH291" s="560">
        <v>0</v>
      </c>
      <c r="AI291" s="560">
        <v>0</v>
      </c>
      <c r="AJ291" s="560">
        <v>0</v>
      </c>
      <c r="AK291" s="560">
        <v>0</v>
      </c>
      <c r="AL291" s="560">
        <v>0</v>
      </c>
      <c r="AM291" s="560">
        <v>0</v>
      </c>
      <c r="AN291" s="560">
        <v>0</v>
      </c>
      <c r="AO291" s="560">
        <v>0</v>
      </c>
      <c r="AP291" s="560">
        <v>0</v>
      </c>
      <c r="AR291" s="28"/>
      <c r="AS291" s="28"/>
      <c r="AT291" s="28"/>
      <c r="AU291" s="28"/>
      <c r="AV291" s="28"/>
      <c r="AW291" s="28"/>
      <c r="AX291" s="28"/>
      <c r="AY291" s="28"/>
      <c r="AZ291" s="28"/>
      <c r="BA291" s="28"/>
      <c r="BB291" s="28"/>
      <c r="BC291" s="28"/>
      <c r="BD291" s="28"/>
      <c r="BE291" s="28"/>
      <c r="BF291" s="28"/>
      <c r="BG291" s="28"/>
      <c r="BH291" s="28"/>
      <c r="BI291" s="28"/>
      <c r="BJ291" s="28"/>
      <c r="BK291" s="28"/>
      <c r="BL291" s="28"/>
      <c r="BM291" s="28"/>
      <c r="BN291" s="28"/>
      <c r="BO291" s="28"/>
      <c r="BP291" s="28"/>
      <c r="BQ291" s="28"/>
      <c r="BR291" s="28"/>
      <c r="BS291" s="28"/>
      <c r="BT291" s="28"/>
      <c r="BU291" s="28"/>
      <c r="BV291" s="28"/>
      <c r="BW291" s="28"/>
      <c r="BX291" s="28"/>
      <c r="BY291" s="28"/>
      <c r="BZ291" s="28"/>
      <c r="CA291" s="28"/>
      <c r="CB291" s="28"/>
      <c r="CC291" s="28"/>
      <c r="CD291" s="28"/>
      <c r="CE291" s="28"/>
      <c r="CF291" s="28"/>
      <c r="CG291" s="28"/>
      <c r="CH291" s="28"/>
      <c r="CI291" s="28"/>
      <c r="CJ291" s="28"/>
      <c r="CK291" s="28"/>
      <c r="CL291" s="28"/>
      <c r="CM291" s="28"/>
      <c r="CN291" s="28"/>
      <c r="CO291" s="28"/>
      <c r="CP291" s="28"/>
      <c r="CQ291" s="28"/>
      <c r="CR291" s="28"/>
      <c r="CS291" s="28"/>
      <c r="CT291" s="28"/>
      <c r="CU291" s="28"/>
      <c r="CV291" s="28"/>
      <c r="CW291" s="28"/>
      <c r="CX291" s="28"/>
      <c r="CY291" s="28"/>
      <c r="CZ291" s="28"/>
      <c r="DA291" s="28"/>
      <c r="DB291" s="28"/>
      <c r="DC291" s="28"/>
      <c r="DD291" s="28"/>
      <c r="DE291" s="28"/>
      <c r="DF291" s="28"/>
      <c r="DG291" s="28"/>
      <c r="DH291" s="28"/>
      <c r="DI291" s="28"/>
      <c r="DJ291" s="28"/>
      <c r="DK291" s="28"/>
      <c r="DL291" s="28"/>
      <c r="DM291" s="28"/>
      <c r="DN291" s="28"/>
      <c r="DO291" s="28"/>
      <c r="DP291" s="28"/>
      <c r="DQ291" s="28"/>
      <c r="DR291" s="28"/>
      <c r="DS291" s="28"/>
      <c r="DT291" s="28"/>
      <c r="DU291" s="28"/>
      <c r="DV291" s="28"/>
      <c r="DW291" s="28"/>
      <c r="DX291" s="28"/>
      <c r="DY291" s="28"/>
      <c r="DZ291" s="28"/>
      <c r="EA291" s="28"/>
      <c r="EB291" s="28"/>
      <c r="EC291" s="28"/>
      <c r="ED291" s="28"/>
      <c r="EE291" s="28"/>
      <c r="EF291" s="28"/>
      <c r="EG291" s="28"/>
      <c r="EH291" s="28"/>
      <c r="EI291" s="28"/>
      <c r="EJ291" s="28"/>
      <c r="EK291" s="28"/>
      <c r="EL291" s="28"/>
      <c r="EM291" s="28"/>
      <c r="EN291" s="28"/>
      <c r="EO291" s="28"/>
      <c r="EP291" s="28"/>
      <c r="EQ291" s="28"/>
      <c r="ER291" s="28"/>
      <c r="ES291" s="28"/>
      <c r="ET291" s="28"/>
      <c r="EU291" s="28"/>
      <c r="EV291" s="28"/>
      <c r="EW291" s="28"/>
      <c r="EX291" s="28"/>
      <c r="EY291" s="28"/>
      <c r="EZ291" s="28"/>
      <c r="FA291" s="28"/>
      <c r="FB291" s="28"/>
      <c r="FC291" s="28"/>
      <c r="FD291" s="28"/>
      <c r="FE291" s="28"/>
      <c r="FF291" s="28"/>
      <c r="FG291" s="28"/>
      <c r="FH291" s="28"/>
      <c r="FI291" s="28"/>
      <c r="FJ291" s="28"/>
      <c r="FK291" s="28"/>
      <c r="FL291" s="28"/>
      <c r="FM291" s="28"/>
      <c r="FN291" s="28"/>
      <c r="FO291" s="28"/>
      <c r="FP291" s="28"/>
      <c r="FQ291" s="28"/>
      <c r="FR291" s="28"/>
      <c r="FS291" s="28"/>
      <c r="FT291" s="28"/>
      <c r="FU291" s="28"/>
      <c r="FV291" s="28"/>
      <c r="FW291" s="28"/>
      <c r="FX291" s="28"/>
      <c r="FY291" s="28"/>
      <c r="FZ291" s="28"/>
      <c r="GA291" s="28"/>
      <c r="GB291" s="28"/>
      <c r="GC291" s="28"/>
      <c r="GD291" s="28"/>
      <c r="GE291" s="28"/>
      <c r="GF291" s="28"/>
      <c r="GG291" s="28"/>
      <c r="GH291" s="28"/>
      <c r="GI291" s="28"/>
      <c r="GJ291" s="28"/>
      <c r="GK291" s="28"/>
      <c r="GL291" s="28"/>
      <c r="GM291" s="28"/>
      <c r="GN291" s="28"/>
      <c r="GO291" s="28"/>
      <c r="GP291" s="28"/>
      <c r="GQ291" s="28"/>
      <c r="GR291" s="28"/>
      <c r="GS291" s="28"/>
      <c r="GT291" s="28"/>
      <c r="GU291" s="28"/>
      <c r="GV291" s="28"/>
      <c r="GW291" s="28"/>
      <c r="GX291" s="28"/>
      <c r="GY291" s="28"/>
      <c r="GZ291" s="28"/>
      <c r="HA291" s="28"/>
      <c r="HB291" s="28"/>
      <c r="HC291" s="28"/>
      <c r="HD291" s="28"/>
      <c r="HE291" s="28"/>
      <c r="HF291" s="28"/>
      <c r="HG291" s="28"/>
      <c r="HH291" s="28"/>
      <c r="HI291" s="28"/>
      <c r="HJ291" s="28"/>
      <c r="HK291" s="28"/>
      <c r="HL291" s="28"/>
      <c r="HM291" s="28"/>
      <c r="HN291" s="28"/>
      <c r="HO291" s="28"/>
      <c r="HP291" s="28"/>
      <c r="HQ291" s="28"/>
      <c r="HR291" s="28"/>
      <c r="HS291" s="28"/>
      <c r="HT291" s="28"/>
      <c r="HU291" s="28"/>
      <c r="HV291" s="28"/>
      <c r="HW291" s="28"/>
      <c r="HX291" s="28"/>
      <c r="HY291" s="28"/>
      <c r="HZ291" s="28"/>
      <c r="IA291" s="28"/>
      <c r="IB291" s="28"/>
      <c r="IC291" s="28"/>
      <c r="ID291" s="28"/>
      <c r="IE291" s="28"/>
      <c r="IF291" s="28"/>
      <c r="IG291" s="28"/>
      <c r="IH291" s="28"/>
      <c r="II291" s="28"/>
      <c r="IJ291" s="28"/>
      <c r="IK291" s="28"/>
      <c r="IL291" s="28"/>
      <c r="IM291" s="28"/>
      <c r="IN291" s="28"/>
      <c r="IO291" s="28"/>
      <c r="IP291" s="28"/>
    </row>
    <row r="292" spans="1:250" s="20" customFormat="1" ht="13.9" customHeight="1">
      <c r="A292" s="9"/>
      <c r="B292" s="9"/>
      <c r="C292" s="807"/>
      <c r="D292" s="789" t="s">
        <v>922</v>
      </c>
      <c r="E292" s="789"/>
      <c r="F292" s="789"/>
      <c r="G292" s="789"/>
      <c r="H292" s="791"/>
      <c r="I292" s="791"/>
      <c r="J292" s="791"/>
      <c r="K292" s="791"/>
      <c r="L292" s="791"/>
      <c r="M292" s="755"/>
      <c r="N292" s="755"/>
      <c r="O292" s="755"/>
      <c r="P292" s="755"/>
      <c r="Q292" s="755"/>
      <c r="R292" s="755"/>
      <c r="S292" s="755"/>
      <c r="T292" s="755"/>
      <c r="U292" s="755"/>
      <c r="V292" s="755"/>
      <c r="W292" s="755"/>
      <c r="X292" s="755"/>
      <c r="Y292" s="755"/>
      <c r="Z292" s="755"/>
      <c r="AA292" s="755"/>
      <c r="AB292" s="755"/>
      <c r="AC292" s="755"/>
      <c r="AD292" s="755"/>
      <c r="AE292" s="755"/>
      <c r="AF292" s="755"/>
      <c r="AG292" s="755"/>
      <c r="AH292" s="755"/>
      <c r="AI292" s="755"/>
      <c r="AJ292" s="755"/>
      <c r="AK292" s="755"/>
      <c r="AL292" s="755"/>
      <c r="AM292" s="755"/>
      <c r="AN292" s="755"/>
      <c r="AO292" s="755"/>
      <c r="AP292" s="755"/>
      <c r="AR292" s="28"/>
      <c r="AS292" s="28"/>
      <c r="AT292" s="28"/>
      <c r="AU292" s="28"/>
      <c r="AV292" s="28"/>
      <c r="AW292" s="28"/>
      <c r="AX292" s="28"/>
      <c r="AY292" s="28"/>
      <c r="AZ292" s="28"/>
      <c r="BA292" s="28"/>
      <c r="BB292" s="28"/>
      <c r="BC292" s="28"/>
      <c r="BD292" s="28"/>
      <c r="BE292" s="28"/>
      <c r="BF292" s="28"/>
      <c r="BG292" s="28"/>
      <c r="BH292" s="28"/>
      <c r="BI292" s="28"/>
      <c r="BJ292" s="28"/>
      <c r="BK292" s="28"/>
      <c r="BL292" s="28"/>
      <c r="BM292" s="28"/>
      <c r="BN292" s="28"/>
      <c r="BO292" s="28"/>
      <c r="BP292" s="28"/>
      <c r="BQ292" s="28"/>
      <c r="BR292" s="28"/>
      <c r="BS292" s="28"/>
      <c r="BT292" s="28"/>
      <c r="BU292" s="28"/>
      <c r="BV292" s="28"/>
      <c r="BW292" s="28"/>
      <c r="BX292" s="28"/>
      <c r="BY292" s="28"/>
      <c r="BZ292" s="28"/>
      <c r="CA292" s="28"/>
      <c r="CB292" s="28"/>
      <c r="CC292" s="28"/>
      <c r="CD292" s="28"/>
      <c r="CE292" s="28"/>
      <c r="CF292" s="28"/>
      <c r="CG292" s="28"/>
      <c r="CH292" s="28"/>
      <c r="CI292" s="28"/>
      <c r="CJ292" s="28"/>
      <c r="CK292" s="28"/>
      <c r="CL292" s="28"/>
      <c r="CM292" s="28"/>
      <c r="CN292" s="28"/>
      <c r="CO292" s="28"/>
      <c r="CP292" s="28"/>
      <c r="CQ292" s="28"/>
      <c r="CR292" s="28"/>
      <c r="CS292" s="28"/>
      <c r="CT292" s="28"/>
      <c r="CU292" s="28"/>
      <c r="CV292" s="28"/>
      <c r="CW292" s="28"/>
      <c r="CX292" s="28"/>
      <c r="CY292" s="28"/>
      <c r="CZ292" s="28"/>
      <c r="DA292" s="28"/>
      <c r="DB292" s="28"/>
      <c r="DC292" s="28"/>
      <c r="DD292" s="28"/>
      <c r="DE292" s="28"/>
      <c r="DF292" s="28"/>
      <c r="DG292" s="28"/>
      <c r="DH292" s="28"/>
      <c r="DI292" s="28"/>
      <c r="DJ292" s="28"/>
      <c r="DK292" s="28"/>
      <c r="DL292" s="28"/>
      <c r="DM292" s="28"/>
      <c r="DN292" s="28"/>
      <c r="DO292" s="28"/>
      <c r="DP292" s="28"/>
      <c r="DQ292" s="28"/>
      <c r="DR292" s="28"/>
      <c r="DS292" s="28"/>
      <c r="DT292" s="28"/>
      <c r="DU292" s="28"/>
      <c r="DV292" s="28"/>
      <c r="DW292" s="28"/>
      <c r="DX292" s="28"/>
      <c r="DY292" s="28"/>
      <c r="DZ292" s="28"/>
      <c r="EA292" s="28"/>
      <c r="EB292" s="28"/>
      <c r="EC292" s="28"/>
      <c r="ED292" s="28"/>
      <c r="EE292" s="28"/>
      <c r="EF292" s="28"/>
      <c r="EG292" s="28"/>
      <c r="EH292" s="28"/>
      <c r="EI292" s="28"/>
      <c r="EJ292" s="28"/>
      <c r="EK292" s="28"/>
      <c r="EL292" s="28"/>
      <c r="EM292" s="28"/>
      <c r="EN292" s="28"/>
      <c r="EO292" s="28"/>
      <c r="EP292" s="28"/>
      <c r="EQ292" s="28"/>
      <c r="ER292" s="28"/>
      <c r="ES292" s="28"/>
      <c r="ET292" s="28"/>
      <c r="EU292" s="28"/>
      <c r="EV292" s="28"/>
      <c r="EW292" s="28"/>
      <c r="EX292" s="28"/>
      <c r="EY292" s="28"/>
      <c r="EZ292" s="28"/>
      <c r="FA292" s="28"/>
      <c r="FB292" s="28"/>
      <c r="FC292" s="28"/>
      <c r="FD292" s="28"/>
      <c r="FE292" s="28"/>
      <c r="FF292" s="28"/>
      <c r="FG292" s="28"/>
      <c r="FH292" s="28"/>
      <c r="FI292" s="28"/>
      <c r="FJ292" s="28"/>
      <c r="FK292" s="28"/>
      <c r="FL292" s="28"/>
      <c r="FM292" s="28"/>
      <c r="FN292" s="28"/>
      <c r="FO292" s="28"/>
      <c r="FP292" s="28"/>
      <c r="FQ292" s="28"/>
      <c r="FR292" s="28"/>
      <c r="FS292" s="28"/>
      <c r="FT292" s="28"/>
      <c r="FU292" s="28"/>
      <c r="FV292" s="28"/>
      <c r="FW292" s="28"/>
      <c r="FX292" s="28"/>
      <c r="FY292" s="28"/>
      <c r="FZ292" s="28"/>
      <c r="GA292" s="28"/>
      <c r="GB292" s="28"/>
      <c r="GC292" s="28"/>
      <c r="GD292" s="28"/>
      <c r="GE292" s="28"/>
      <c r="GF292" s="28"/>
      <c r="GG292" s="28"/>
      <c r="GH292" s="28"/>
      <c r="GI292" s="28"/>
      <c r="GJ292" s="28"/>
      <c r="GK292" s="28"/>
      <c r="GL292" s="28"/>
      <c r="GM292" s="28"/>
      <c r="GN292" s="28"/>
      <c r="GO292" s="28"/>
      <c r="GP292" s="28"/>
      <c r="GQ292" s="28"/>
      <c r="GR292" s="28"/>
      <c r="GS292" s="28"/>
      <c r="GT292" s="28"/>
      <c r="GU292" s="28"/>
      <c r="GV292" s="28"/>
      <c r="GW292" s="28"/>
      <c r="GX292" s="28"/>
      <c r="GY292" s="28"/>
      <c r="GZ292" s="28"/>
      <c r="HA292" s="28"/>
      <c r="HB292" s="28"/>
      <c r="HC292" s="28"/>
      <c r="HD292" s="28"/>
      <c r="HE292" s="28"/>
      <c r="HF292" s="28"/>
      <c r="HG292" s="28"/>
      <c r="HH292" s="28"/>
      <c r="HI292" s="28"/>
      <c r="HJ292" s="28"/>
      <c r="HK292" s="28"/>
      <c r="HL292" s="28"/>
      <c r="HM292" s="28"/>
      <c r="HN292" s="28"/>
      <c r="HO292" s="28"/>
      <c r="HP292" s="28"/>
      <c r="HQ292" s="28"/>
      <c r="HR292" s="28"/>
      <c r="HS292" s="28"/>
      <c r="HT292" s="28"/>
      <c r="HU292" s="28"/>
      <c r="HV292" s="28"/>
      <c r="HW292" s="28"/>
      <c r="HX292" s="28"/>
      <c r="HY292" s="28"/>
      <c r="HZ292" s="28"/>
      <c r="IA292" s="28"/>
      <c r="IB292" s="28"/>
      <c r="IC292" s="28"/>
      <c r="ID292" s="28"/>
      <c r="IE292" s="28"/>
      <c r="IF292" s="28"/>
      <c r="IG292" s="28"/>
      <c r="IH292" s="28"/>
      <c r="II292" s="28"/>
      <c r="IJ292" s="28"/>
      <c r="IK292" s="28"/>
      <c r="IL292" s="28"/>
      <c r="IM292" s="28"/>
      <c r="IN292" s="28"/>
      <c r="IO292" s="28"/>
      <c r="IP292" s="28"/>
    </row>
    <row r="293" spans="1:250" s="20" customFormat="1" ht="13.9" customHeight="1">
      <c r="A293" s="9"/>
      <c r="B293" s="9"/>
      <c r="C293" s="807"/>
      <c r="D293" s="802"/>
      <c r="E293" s="789" t="s">
        <v>923</v>
      </c>
      <c r="F293" s="797"/>
      <c r="G293" s="797"/>
      <c r="H293" s="791"/>
      <c r="I293" s="791"/>
      <c r="J293" s="791"/>
      <c r="K293" s="791"/>
      <c r="L293" s="791"/>
      <c r="M293" s="755"/>
      <c r="N293" s="755"/>
      <c r="O293" s="755"/>
      <c r="P293" s="755"/>
      <c r="Q293" s="755"/>
      <c r="R293" s="755"/>
      <c r="S293" s="755"/>
      <c r="T293" s="755"/>
      <c r="U293" s="755"/>
      <c r="V293" s="755"/>
      <c r="W293" s="755"/>
      <c r="X293" s="755"/>
      <c r="Y293" s="755"/>
      <c r="Z293" s="755"/>
      <c r="AA293" s="755"/>
      <c r="AB293" s="755"/>
      <c r="AC293" s="755"/>
      <c r="AD293" s="755"/>
      <c r="AE293" s="755"/>
      <c r="AF293" s="755"/>
      <c r="AG293" s="755"/>
      <c r="AH293" s="755"/>
      <c r="AI293" s="755"/>
      <c r="AJ293" s="755"/>
      <c r="AK293" s="755"/>
      <c r="AL293" s="755"/>
      <c r="AM293" s="755"/>
      <c r="AN293" s="755"/>
      <c r="AO293" s="755"/>
      <c r="AP293" s="755"/>
      <c r="AR293" s="28"/>
      <c r="AS293" s="28"/>
      <c r="AT293" s="28"/>
      <c r="AU293" s="28"/>
      <c r="AV293" s="28"/>
      <c r="AW293" s="28"/>
      <c r="AX293" s="28"/>
      <c r="AY293" s="28"/>
      <c r="AZ293" s="28"/>
      <c r="BA293" s="28"/>
      <c r="BB293" s="28"/>
      <c r="BC293" s="28"/>
      <c r="BD293" s="28"/>
      <c r="BE293" s="28"/>
      <c r="BF293" s="28"/>
      <c r="BG293" s="28"/>
      <c r="BH293" s="28"/>
      <c r="BI293" s="28"/>
      <c r="BJ293" s="28"/>
      <c r="BK293" s="28"/>
      <c r="BL293" s="28"/>
      <c r="BM293" s="28"/>
      <c r="BN293" s="28"/>
      <c r="BO293" s="28"/>
      <c r="BP293" s="28"/>
      <c r="BQ293" s="28"/>
      <c r="BR293" s="28"/>
      <c r="BS293" s="28"/>
      <c r="BT293" s="28"/>
      <c r="BU293" s="28"/>
      <c r="BV293" s="28"/>
      <c r="BW293" s="28"/>
      <c r="BX293" s="28"/>
      <c r="BY293" s="28"/>
      <c r="BZ293" s="28"/>
      <c r="CA293" s="28"/>
      <c r="CB293" s="28"/>
      <c r="CC293" s="28"/>
      <c r="CD293" s="28"/>
      <c r="CE293" s="28"/>
      <c r="CF293" s="28"/>
      <c r="CG293" s="28"/>
      <c r="CH293" s="28"/>
      <c r="CI293" s="28"/>
      <c r="CJ293" s="28"/>
      <c r="CK293" s="28"/>
      <c r="CL293" s="28"/>
      <c r="CM293" s="28"/>
      <c r="CN293" s="28"/>
      <c r="CO293" s="28"/>
      <c r="CP293" s="28"/>
      <c r="CQ293" s="28"/>
      <c r="CR293" s="28"/>
      <c r="CS293" s="28"/>
      <c r="CT293" s="28"/>
      <c r="CU293" s="28"/>
      <c r="CV293" s="28"/>
      <c r="CW293" s="28"/>
      <c r="CX293" s="28"/>
      <c r="CY293" s="28"/>
      <c r="CZ293" s="28"/>
      <c r="DA293" s="28"/>
      <c r="DB293" s="28"/>
      <c r="DC293" s="28"/>
      <c r="DD293" s="28"/>
      <c r="DE293" s="28"/>
      <c r="DF293" s="28"/>
      <c r="DG293" s="28"/>
      <c r="DH293" s="28"/>
      <c r="DI293" s="28"/>
      <c r="DJ293" s="28"/>
      <c r="DK293" s="28"/>
      <c r="DL293" s="28"/>
      <c r="DM293" s="28"/>
      <c r="DN293" s="28"/>
      <c r="DO293" s="28"/>
      <c r="DP293" s="28"/>
      <c r="DQ293" s="28"/>
      <c r="DR293" s="28"/>
      <c r="DS293" s="28"/>
      <c r="DT293" s="28"/>
      <c r="DU293" s="28"/>
      <c r="DV293" s="28"/>
      <c r="DW293" s="28"/>
      <c r="DX293" s="28"/>
      <c r="DY293" s="28"/>
      <c r="DZ293" s="28"/>
      <c r="EA293" s="28"/>
      <c r="EB293" s="28"/>
      <c r="EC293" s="28"/>
      <c r="ED293" s="28"/>
      <c r="EE293" s="28"/>
      <c r="EF293" s="28"/>
      <c r="EG293" s="28"/>
      <c r="EH293" s="28"/>
      <c r="EI293" s="28"/>
      <c r="EJ293" s="28"/>
      <c r="EK293" s="28"/>
      <c r="EL293" s="28"/>
      <c r="EM293" s="28"/>
      <c r="EN293" s="28"/>
      <c r="EO293" s="28"/>
      <c r="EP293" s="28"/>
      <c r="EQ293" s="28"/>
      <c r="ER293" s="28"/>
      <c r="ES293" s="28"/>
      <c r="ET293" s="28"/>
      <c r="EU293" s="28"/>
      <c r="EV293" s="28"/>
      <c r="EW293" s="28"/>
      <c r="EX293" s="28"/>
      <c r="EY293" s="28"/>
      <c r="EZ293" s="28"/>
      <c r="FA293" s="28"/>
      <c r="FB293" s="28"/>
      <c r="FC293" s="28"/>
      <c r="FD293" s="28"/>
      <c r="FE293" s="28"/>
      <c r="FF293" s="28"/>
      <c r="FG293" s="28"/>
      <c r="FH293" s="28"/>
      <c r="FI293" s="28"/>
      <c r="FJ293" s="28"/>
      <c r="FK293" s="28"/>
      <c r="FL293" s="28"/>
      <c r="FM293" s="28"/>
      <c r="FN293" s="28"/>
      <c r="FO293" s="28"/>
      <c r="FP293" s="28"/>
      <c r="FQ293" s="28"/>
      <c r="FR293" s="28"/>
      <c r="FS293" s="28"/>
      <c r="FT293" s="28"/>
      <c r="FU293" s="28"/>
      <c r="FV293" s="28"/>
      <c r="FW293" s="28"/>
      <c r="FX293" s="28"/>
      <c r="FY293" s="28"/>
      <c r="FZ293" s="28"/>
      <c r="GA293" s="28"/>
      <c r="GB293" s="28"/>
      <c r="GC293" s="28"/>
      <c r="GD293" s="28"/>
      <c r="GE293" s="28"/>
      <c r="GF293" s="28"/>
      <c r="GG293" s="28"/>
      <c r="GH293" s="28"/>
      <c r="GI293" s="28"/>
      <c r="GJ293" s="28"/>
      <c r="GK293" s="28"/>
      <c r="GL293" s="28"/>
      <c r="GM293" s="28"/>
      <c r="GN293" s="28"/>
      <c r="GO293" s="28"/>
      <c r="GP293" s="28"/>
      <c r="GQ293" s="28"/>
      <c r="GR293" s="28"/>
      <c r="GS293" s="28"/>
      <c r="GT293" s="28"/>
      <c r="GU293" s="28"/>
      <c r="GV293" s="28"/>
      <c r="GW293" s="28"/>
      <c r="GX293" s="28"/>
      <c r="GY293" s="28"/>
      <c r="GZ293" s="28"/>
      <c r="HA293" s="28"/>
      <c r="HB293" s="28"/>
      <c r="HC293" s="28"/>
      <c r="HD293" s="28"/>
      <c r="HE293" s="28"/>
      <c r="HF293" s="28"/>
      <c r="HG293" s="28"/>
      <c r="HH293" s="28"/>
      <c r="HI293" s="28"/>
      <c r="HJ293" s="28"/>
      <c r="HK293" s="28"/>
      <c r="HL293" s="28"/>
      <c r="HM293" s="28"/>
      <c r="HN293" s="28"/>
      <c r="HO293" s="28"/>
      <c r="HP293" s="28"/>
      <c r="HQ293" s="28"/>
      <c r="HR293" s="28"/>
      <c r="HS293" s="28"/>
      <c r="HT293" s="28"/>
      <c r="HU293" s="28"/>
      <c r="HV293" s="28"/>
      <c r="HW293" s="28"/>
      <c r="HX293" s="28"/>
      <c r="HY293" s="28"/>
      <c r="HZ293" s="28"/>
      <c r="IA293" s="28"/>
      <c r="IB293" s="28"/>
      <c r="IC293" s="28"/>
      <c r="ID293" s="28"/>
      <c r="IE293" s="28"/>
      <c r="IF293" s="28"/>
      <c r="IG293" s="28"/>
      <c r="IH293" s="28"/>
      <c r="II293" s="28"/>
      <c r="IJ293" s="28"/>
      <c r="IK293" s="28"/>
      <c r="IL293" s="28"/>
      <c r="IM293" s="28"/>
      <c r="IN293" s="28"/>
      <c r="IO293" s="28"/>
      <c r="IP293" s="28"/>
    </row>
    <row r="294" spans="1:250" s="20" customFormat="1" ht="13.9" customHeight="1">
      <c r="A294" s="9"/>
      <c r="B294" s="9"/>
      <c r="C294" s="807"/>
      <c r="D294" s="802"/>
      <c r="E294" s="802"/>
      <c r="F294" s="786" t="s">
        <v>618</v>
      </c>
      <c r="G294" s="803"/>
      <c r="H294" s="791"/>
      <c r="I294" s="791"/>
      <c r="J294" s="791"/>
      <c r="K294" s="791"/>
      <c r="L294" s="791"/>
      <c r="M294" s="755"/>
      <c r="N294" s="755"/>
      <c r="O294" s="755"/>
      <c r="P294" s="755"/>
      <c r="Q294" s="560">
        <v>0</v>
      </c>
      <c r="R294" s="560">
        <v>0</v>
      </c>
      <c r="S294" s="560">
        <v>0</v>
      </c>
      <c r="T294" s="560">
        <v>0</v>
      </c>
      <c r="U294" s="560">
        <v>0</v>
      </c>
      <c r="V294" s="560">
        <v>0</v>
      </c>
      <c r="W294" s="560">
        <v>0</v>
      </c>
      <c r="X294" s="560">
        <v>0</v>
      </c>
      <c r="Y294" s="560">
        <v>0</v>
      </c>
      <c r="Z294" s="560">
        <v>0</v>
      </c>
      <c r="AA294" s="560">
        <v>0</v>
      </c>
      <c r="AB294" s="560">
        <v>0</v>
      </c>
      <c r="AC294" s="560">
        <v>209619.49781658303</v>
      </c>
      <c r="AD294" s="560">
        <v>774526.42057008075</v>
      </c>
      <c r="AE294" s="560">
        <v>779358.40842366905</v>
      </c>
      <c r="AF294" s="560">
        <v>796983.75280784431</v>
      </c>
      <c r="AG294" s="560">
        <v>804387.35297825804</v>
      </c>
      <c r="AH294" s="560">
        <v>841796.33014025819</v>
      </c>
      <c r="AI294" s="560">
        <v>874502.59635696048</v>
      </c>
      <c r="AJ294" s="560">
        <v>901344.18053907715</v>
      </c>
      <c r="AK294" s="560">
        <v>939884.88027355052</v>
      </c>
      <c r="AL294" s="560">
        <v>884546.28317477333</v>
      </c>
      <c r="AM294" s="560">
        <v>931815.57573418855</v>
      </c>
      <c r="AN294" s="560">
        <v>1016134.7178920194</v>
      </c>
      <c r="AO294" s="560">
        <v>1016037.4758431788</v>
      </c>
      <c r="AP294" s="560">
        <v>953910.77647158667</v>
      </c>
      <c r="AR294" s="28"/>
      <c r="AS294" s="28"/>
      <c r="AT294" s="28"/>
      <c r="AU294" s="28"/>
      <c r="AV294" s="28"/>
      <c r="AW294" s="28"/>
      <c r="AX294" s="28"/>
      <c r="AY294" s="28"/>
      <c r="AZ294" s="28"/>
      <c r="BA294" s="28"/>
      <c r="BB294" s="28"/>
      <c r="BC294" s="28"/>
      <c r="BD294" s="28"/>
      <c r="BE294" s="28"/>
      <c r="BF294" s="28"/>
      <c r="BG294" s="28"/>
      <c r="BH294" s="28"/>
      <c r="BI294" s="28"/>
      <c r="BJ294" s="28"/>
      <c r="BK294" s="28"/>
      <c r="BL294" s="28"/>
      <c r="BM294" s="28"/>
      <c r="BN294" s="28"/>
      <c r="BO294" s="28"/>
      <c r="BP294" s="28"/>
      <c r="BQ294" s="28"/>
      <c r="BR294" s="28"/>
      <c r="BS294" s="28"/>
      <c r="BT294" s="28"/>
      <c r="BU294" s="28"/>
      <c r="BV294" s="28"/>
      <c r="BW294" s="28"/>
      <c r="BX294" s="28"/>
      <c r="BY294" s="28"/>
      <c r="BZ294" s="28"/>
      <c r="CA294" s="28"/>
      <c r="CB294" s="28"/>
      <c r="CC294" s="28"/>
      <c r="CD294" s="28"/>
      <c r="CE294" s="28"/>
      <c r="CF294" s="28"/>
      <c r="CG294" s="28"/>
      <c r="CH294" s="28"/>
      <c r="CI294" s="28"/>
      <c r="CJ294" s="28"/>
      <c r="CK294" s="28"/>
      <c r="CL294" s="28"/>
      <c r="CM294" s="28"/>
      <c r="CN294" s="28"/>
      <c r="CO294" s="28"/>
      <c r="CP294" s="28"/>
      <c r="CQ294" s="28"/>
      <c r="CR294" s="28"/>
      <c r="CS294" s="28"/>
      <c r="CT294" s="28"/>
      <c r="CU294" s="28"/>
      <c r="CV294" s="28"/>
      <c r="CW294" s="28"/>
      <c r="CX294" s="28"/>
      <c r="CY294" s="28"/>
      <c r="CZ294" s="28"/>
      <c r="DA294" s="28"/>
      <c r="DB294" s="28"/>
      <c r="DC294" s="28"/>
      <c r="DD294" s="28"/>
      <c r="DE294" s="28"/>
      <c r="DF294" s="28"/>
      <c r="DG294" s="28"/>
      <c r="DH294" s="28"/>
      <c r="DI294" s="28"/>
      <c r="DJ294" s="28"/>
      <c r="DK294" s="28"/>
      <c r="DL294" s="28"/>
      <c r="DM294" s="28"/>
      <c r="DN294" s="28"/>
      <c r="DO294" s="28"/>
      <c r="DP294" s="28"/>
      <c r="DQ294" s="28"/>
      <c r="DR294" s="28"/>
      <c r="DS294" s="28"/>
      <c r="DT294" s="28"/>
      <c r="DU294" s="28"/>
      <c r="DV294" s="28"/>
      <c r="DW294" s="28"/>
      <c r="DX294" s="28"/>
      <c r="DY294" s="28"/>
      <c r="DZ294" s="28"/>
      <c r="EA294" s="28"/>
      <c r="EB294" s="28"/>
      <c r="EC294" s="28"/>
      <c r="ED294" s="28"/>
      <c r="EE294" s="28"/>
      <c r="EF294" s="28"/>
      <c r="EG294" s="28"/>
      <c r="EH294" s="28"/>
      <c r="EI294" s="28"/>
      <c r="EJ294" s="28"/>
      <c r="EK294" s="28"/>
      <c r="EL294" s="28"/>
      <c r="EM294" s="28"/>
      <c r="EN294" s="28"/>
      <c r="EO294" s="28"/>
      <c r="EP294" s="28"/>
      <c r="EQ294" s="28"/>
      <c r="ER294" s="28"/>
      <c r="ES294" s="28"/>
      <c r="ET294" s="28"/>
      <c r="EU294" s="28"/>
      <c r="EV294" s="28"/>
      <c r="EW294" s="28"/>
      <c r="EX294" s="28"/>
      <c r="EY294" s="28"/>
      <c r="EZ294" s="28"/>
      <c r="FA294" s="28"/>
      <c r="FB294" s="28"/>
      <c r="FC294" s="28"/>
      <c r="FD294" s="28"/>
      <c r="FE294" s="28"/>
      <c r="FF294" s="28"/>
      <c r="FG294" s="28"/>
      <c r="FH294" s="28"/>
      <c r="FI294" s="28"/>
      <c r="FJ294" s="28"/>
      <c r="FK294" s="28"/>
      <c r="FL294" s="28"/>
      <c r="FM294" s="28"/>
      <c r="FN294" s="28"/>
      <c r="FO294" s="28"/>
      <c r="FP294" s="28"/>
      <c r="FQ294" s="28"/>
      <c r="FR294" s="28"/>
      <c r="FS294" s="28"/>
      <c r="FT294" s="28"/>
      <c r="FU294" s="28"/>
      <c r="FV294" s="28"/>
      <c r="FW294" s="28"/>
      <c r="FX294" s="28"/>
      <c r="FY294" s="28"/>
      <c r="FZ294" s="28"/>
      <c r="GA294" s="28"/>
      <c r="GB294" s="28"/>
      <c r="GC294" s="28"/>
      <c r="GD294" s="28"/>
      <c r="GE294" s="28"/>
      <c r="GF294" s="28"/>
      <c r="GG294" s="28"/>
      <c r="GH294" s="28"/>
      <c r="GI294" s="28"/>
      <c r="GJ294" s="28"/>
      <c r="GK294" s="28"/>
      <c r="GL294" s="28"/>
      <c r="GM294" s="28"/>
      <c r="GN294" s="28"/>
      <c r="GO294" s="28"/>
      <c r="GP294" s="28"/>
      <c r="GQ294" s="28"/>
      <c r="GR294" s="28"/>
      <c r="GS294" s="28"/>
      <c r="GT294" s="28"/>
      <c r="GU294" s="28"/>
      <c r="GV294" s="28"/>
      <c r="GW294" s="28"/>
      <c r="GX294" s="28"/>
      <c r="GY294" s="28"/>
      <c r="GZ294" s="28"/>
      <c r="HA294" s="28"/>
      <c r="HB294" s="28"/>
      <c r="HC294" s="28"/>
      <c r="HD294" s="28"/>
      <c r="HE294" s="28"/>
      <c r="HF294" s="28"/>
      <c r="HG294" s="28"/>
      <c r="HH294" s="28"/>
      <c r="HI294" s="28"/>
      <c r="HJ294" s="28"/>
      <c r="HK294" s="28"/>
      <c r="HL294" s="28"/>
      <c r="HM294" s="28"/>
      <c r="HN294" s="28"/>
      <c r="HO294" s="28"/>
      <c r="HP294" s="28"/>
      <c r="HQ294" s="28"/>
      <c r="HR294" s="28"/>
      <c r="HS294" s="28"/>
      <c r="HT294" s="28"/>
      <c r="HU294" s="28"/>
      <c r="HV294" s="28"/>
      <c r="HW294" s="28"/>
      <c r="HX294" s="28"/>
      <c r="HY294" s="28"/>
      <c r="HZ294" s="28"/>
      <c r="IA294" s="28"/>
      <c r="IB294" s="28"/>
      <c r="IC294" s="28"/>
      <c r="ID294" s="28"/>
      <c r="IE294" s="28"/>
      <c r="IF294" s="28"/>
      <c r="IG294" s="28"/>
      <c r="IH294" s="28"/>
      <c r="II294" s="28"/>
      <c r="IJ294" s="28"/>
      <c r="IK294" s="28"/>
      <c r="IL294" s="28"/>
      <c r="IM294" s="28"/>
      <c r="IN294" s="28"/>
      <c r="IO294" s="28"/>
      <c r="IP294" s="28"/>
    </row>
    <row r="295" spans="1:250" s="20" customFormat="1" ht="13.9" customHeight="1">
      <c r="A295" s="9"/>
      <c r="B295" s="9"/>
      <c r="C295" s="807"/>
      <c r="D295" s="802"/>
      <c r="E295" s="802"/>
      <c r="F295" s="786" t="s">
        <v>620</v>
      </c>
      <c r="G295" s="803"/>
      <c r="H295" s="791"/>
      <c r="I295" s="791"/>
      <c r="J295" s="791"/>
      <c r="K295" s="791"/>
      <c r="L295" s="791"/>
      <c r="M295" s="755"/>
      <c r="N295" s="755"/>
      <c r="O295" s="755"/>
      <c r="P295" s="755"/>
      <c r="Q295" s="560">
        <v>0</v>
      </c>
      <c r="R295" s="560">
        <v>0</v>
      </c>
      <c r="S295" s="560">
        <v>0</v>
      </c>
      <c r="T295" s="560">
        <v>0</v>
      </c>
      <c r="U295" s="560">
        <v>0</v>
      </c>
      <c r="V295" s="560">
        <v>0</v>
      </c>
      <c r="W295" s="560">
        <v>0</v>
      </c>
      <c r="X295" s="560">
        <v>0</v>
      </c>
      <c r="Y295" s="560">
        <v>0</v>
      </c>
      <c r="Z295" s="560">
        <v>0</v>
      </c>
      <c r="AA295" s="560">
        <v>0</v>
      </c>
      <c r="AB295" s="560">
        <v>0</v>
      </c>
      <c r="AC295" s="560">
        <v>93417.3848965207</v>
      </c>
      <c r="AD295" s="560">
        <v>352430.01147633308</v>
      </c>
      <c r="AE295" s="560">
        <v>364476.07160111883</v>
      </c>
      <c r="AF295" s="560">
        <v>363600.88261740364</v>
      </c>
      <c r="AG295" s="560">
        <v>351701.82965716044</v>
      </c>
      <c r="AH295" s="560">
        <v>348792.1049186727</v>
      </c>
      <c r="AI295" s="560">
        <v>351101.41415074997</v>
      </c>
      <c r="AJ295" s="560">
        <v>344263.40228923084</v>
      </c>
      <c r="AK295" s="560">
        <v>325826.75849483086</v>
      </c>
      <c r="AL295" s="560">
        <v>398045.82742864796</v>
      </c>
      <c r="AM295" s="560">
        <v>354089.91877899173</v>
      </c>
      <c r="AN295" s="560">
        <v>337018.01476751978</v>
      </c>
      <c r="AO295" s="560">
        <v>377965.94101366255</v>
      </c>
      <c r="AP295" s="560">
        <v>462646.72658871952</v>
      </c>
      <c r="AR295" s="28"/>
      <c r="AS295" s="28"/>
      <c r="AT295" s="28"/>
      <c r="AU295" s="28"/>
      <c r="AV295" s="28"/>
      <c r="AW295" s="28"/>
      <c r="AX295" s="28"/>
      <c r="AY295" s="28"/>
      <c r="AZ295" s="28"/>
      <c r="BA295" s="28"/>
      <c r="BB295" s="28"/>
      <c r="BC295" s="28"/>
      <c r="BD295" s="28"/>
      <c r="BE295" s="28"/>
      <c r="BF295" s="28"/>
      <c r="BG295" s="28"/>
      <c r="BH295" s="28"/>
      <c r="BI295" s="28"/>
      <c r="BJ295" s="28"/>
      <c r="BK295" s="28"/>
      <c r="BL295" s="28"/>
      <c r="BM295" s="28"/>
      <c r="BN295" s="28"/>
      <c r="BO295" s="28"/>
      <c r="BP295" s="28"/>
      <c r="BQ295" s="28"/>
      <c r="BR295" s="28"/>
      <c r="BS295" s="28"/>
      <c r="BT295" s="28"/>
      <c r="BU295" s="28"/>
      <c r="BV295" s="28"/>
      <c r="BW295" s="28"/>
      <c r="BX295" s="28"/>
      <c r="BY295" s="28"/>
      <c r="BZ295" s="28"/>
      <c r="CA295" s="28"/>
      <c r="CB295" s="28"/>
      <c r="CC295" s="28"/>
      <c r="CD295" s="28"/>
      <c r="CE295" s="28"/>
      <c r="CF295" s="28"/>
      <c r="CG295" s="28"/>
      <c r="CH295" s="28"/>
      <c r="CI295" s="28"/>
      <c r="CJ295" s="28"/>
      <c r="CK295" s="28"/>
      <c r="CL295" s="28"/>
      <c r="CM295" s="28"/>
      <c r="CN295" s="28"/>
      <c r="CO295" s="28"/>
      <c r="CP295" s="28"/>
      <c r="CQ295" s="28"/>
      <c r="CR295" s="28"/>
      <c r="CS295" s="28"/>
      <c r="CT295" s="28"/>
      <c r="CU295" s="28"/>
      <c r="CV295" s="28"/>
      <c r="CW295" s="28"/>
      <c r="CX295" s="28"/>
      <c r="CY295" s="28"/>
      <c r="CZ295" s="28"/>
      <c r="DA295" s="28"/>
      <c r="DB295" s="28"/>
      <c r="DC295" s="28"/>
      <c r="DD295" s="28"/>
      <c r="DE295" s="28"/>
      <c r="DF295" s="28"/>
      <c r="DG295" s="28"/>
      <c r="DH295" s="28"/>
      <c r="DI295" s="28"/>
      <c r="DJ295" s="28"/>
      <c r="DK295" s="28"/>
      <c r="DL295" s="28"/>
      <c r="DM295" s="28"/>
      <c r="DN295" s="28"/>
      <c r="DO295" s="28"/>
      <c r="DP295" s="28"/>
      <c r="DQ295" s="28"/>
      <c r="DR295" s="28"/>
      <c r="DS295" s="28"/>
      <c r="DT295" s="28"/>
      <c r="DU295" s="28"/>
      <c r="DV295" s="28"/>
      <c r="DW295" s="28"/>
      <c r="DX295" s="28"/>
      <c r="DY295" s="28"/>
      <c r="DZ295" s="28"/>
      <c r="EA295" s="28"/>
      <c r="EB295" s="28"/>
      <c r="EC295" s="28"/>
      <c r="ED295" s="28"/>
      <c r="EE295" s="28"/>
      <c r="EF295" s="28"/>
      <c r="EG295" s="28"/>
      <c r="EH295" s="28"/>
      <c r="EI295" s="28"/>
      <c r="EJ295" s="28"/>
      <c r="EK295" s="28"/>
      <c r="EL295" s="28"/>
      <c r="EM295" s="28"/>
      <c r="EN295" s="28"/>
      <c r="EO295" s="28"/>
      <c r="EP295" s="28"/>
      <c r="EQ295" s="28"/>
      <c r="ER295" s="28"/>
      <c r="ES295" s="28"/>
      <c r="ET295" s="28"/>
      <c r="EU295" s="28"/>
      <c r="EV295" s="28"/>
      <c r="EW295" s="28"/>
      <c r="EX295" s="28"/>
      <c r="EY295" s="28"/>
      <c r="EZ295" s="28"/>
      <c r="FA295" s="28"/>
      <c r="FB295" s="28"/>
      <c r="FC295" s="28"/>
      <c r="FD295" s="28"/>
      <c r="FE295" s="28"/>
      <c r="FF295" s="28"/>
      <c r="FG295" s="28"/>
      <c r="FH295" s="28"/>
      <c r="FI295" s="28"/>
      <c r="FJ295" s="28"/>
      <c r="FK295" s="28"/>
      <c r="FL295" s="28"/>
      <c r="FM295" s="28"/>
      <c r="FN295" s="28"/>
      <c r="FO295" s="28"/>
      <c r="FP295" s="28"/>
      <c r="FQ295" s="28"/>
      <c r="FR295" s="28"/>
      <c r="FS295" s="28"/>
      <c r="FT295" s="28"/>
      <c r="FU295" s="28"/>
      <c r="FV295" s="28"/>
      <c r="FW295" s="28"/>
      <c r="FX295" s="28"/>
      <c r="FY295" s="28"/>
      <c r="FZ295" s="28"/>
      <c r="GA295" s="28"/>
      <c r="GB295" s="28"/>
      <c r="GC295" s="28"/>
      <c r="GD295" s="28"/>
      <c r="GE295" s="28"/>
      <c r="GF295" s="28"/>
      <c r="GG295" s="28"/>
      <c r="GH295" s="28"/>
      <c r="GI295" s="28"/>
      <c r="GJ295" s="28"/>
      <c r="GK295" s="28"/>
      <c r="GL295" s="28"/>
      <c r="GM295" s="28"/>
      <c r="GN295" s="28"/>
      <c r="GO295" s="28"/>
      <c r="GP295" s="28"/>
      <c r="GQ295" s="28"/>
      <c r="GR295" s="28"/>
      <c r="GS295" s="28"/>
      <c r="GT295" s="28"/>
      <c r="GU295" s="28"/>
      <c r="GV295" s="28"/>
      <c r="GW295" s="28"/>
      <c r="GX295" s="28"/>
      <c r="GY295" s="28"/>
      <c r="GZ295" s="28"/>
      <c r="HA295" s="28"/>
      <c r="HB295" s="28"/>
      <c r="HC295" s="28"/>
      <c r="HD295" s="28"/>
      <c r="HE295" s="28"/>
      <c r="HF295" s="28"/>
      <c r="HG295" s="28"/>
      <c r="HH295" s="28"/>
      <c r="HI295" s="28"/>
      <c r="HJ295" s="28"/>
      <c r="HK295" s="28"/>
      <c r="HL295" s="28"/>
      <c r="HM295" s="28"/>
      <c r="HN295" s="28"/>
      <c r="HO295" s="28"/>
      <c r="HP295" s="28"/>
      <c r="HQ295" s="28"/>
      <c r="HR295" s="28"/>
      <c r="HS295" s="28"/>
      <c r="HT295" s="28"/>
      <c r="HU295" s="28"/>
      <c r="HV295" s="28"/>
      <c r="HW295" s="28"/>
      <c r="HX295" s="28"/>
      <c r="HY295" s="28"/>
      <c r="HZ295" s="28"/>
      <c r="IA295" s="28"/>
      <c r="IB295" s="28"/>
      <c r="IC295" s="28"/>
      <c r="ID295" s="28"/>
      <c r="IE295" s="28"/>
      <c r="IF295" s="28"/>
      <c r="IG295" s="28"/>
      <c r="IH295" s="28"/>
      <c r="II295" s="28"/>
      <c r="IJ295" s="28"/>
      <c r="IK295" s="28"/>
      <c r="IL295" s="28"/>
      <c r="IM295" s="28"/>
      <c r="IN295" s="28"/>
      <c r="IO295" s="28"/>
      <c r="IP295" s="28"/>
    </row>
    <row r="296" spans="1:250" s="20" customFormat="1" ht="13.9" customHeight="1">
      <c r="A296" s="9"/>
      <c r="B296" s="9"/>
      <c r="C296" s="807"/>
      <c r="D296" s="802"/>
      <c r="E296" s="802"/>
      <c r="F296" s="786" t="s">
        <v>815</v>
      </c>
      <c r="G296" s="803"/>
      <c r="H296" s="791"/>
      <c r="I296" s="791"/>
      <c r="J296" s="791"/>
      <c r="K296" s="791"/>
      <c r="L296" s="791"/>
      <c r="M296" s="755"/>
      <c r="N296" s="755"/>
      <c r="O296" s="755"/>
      <c r="P296" s="755"/>
      <c r="Q296" s="560">
        <v>0</v>
      </c>
      <c r="R296" s="560">
        <v>0</v>
      </c>
      <c r="S296" s="560">
        <v>0</v>
      </c>
      <c r="T296" s="560">
        <v>0</v>
      </c>
      <c r="U296" s="560">
        <v>0</v>
      </c>
      <c r="V296" s="560">
        <v>0</v>
      </c>
      <c r="W296" s="560">
        <v>0</v>
      </c>
      <c r="X296" s="560">
        <v>0</v>
      </c>
      <c r="Y296" s="560">
        <v>0</v>
      </c>
      <c r="Z296" s="560">
        <v>0</v>
      </c>
      <c r="AA296" s="560">
        <v>0</v>
      </c>
      <c r="AB296" s="560">
        <v>0</v>
      </c>
      <c r="AC296" s="560">
        <v>52404.874454145756</v>
      </c>
      <c r="AD296" s="560">
        <v>188509.07590594562</v>
      </c>
      <c r="AE296" s="560">
        <v>155096.20068132717</v>
      </c>
      <c r="AF296" s="560">
        <v>128545.76658191037</v>
      </c>
      <c r="AG296" s="560">
        <v>142770.04966280772</v>
      </c>
      <c r="AH296" s="560">
        <v>137504.57982370752</v>
      </c>
      <c r="AI296" s="560">
        <v>130037.56079657406</v>
      </c>
      <c r="AJ296" s="560">
        <v>128316.35903507695</v>
      </c>
      <c r="AK296" s="560">
        <v>131583.88323829707</v>
      </c>
      <c r="AL296" s="560">
        <v>163641.06238733305</v>
      </c>
      <c r="AM296" s="560">
        <v>132317.8117542548</v>
      </c>
      <c r="AN296" s="560">
        <v>142258.86050488273</v>
      </c>
      <c r="AO296" s="560">
        <v>178822.5957483995</v>
      </c>
      <c r="AP296" s="560">
        <v>219399.47858846493</v>
      </c>
      <c r="AR296" s="28"/>
      <c r="AS296" s="28"/>
      <c r="AT296" s="28"/>
      <c r="AU296" s="28"/>
      <c r="AV296" s="28"/>
      <c r="AW296" s="28"/>
      <c r="AX296" s="28"/>
      <c r="AY296" s="28"/>
      <c r="AZ296" s="28"/>
      <c r="BA296" s="28"/>
      <c r="BB296" s="28"/>
      <c r="BC296" s="28"/>
      <c r="BD296" s="28"/>
      <c r="BE296" s="28"/>
      <c r="BF296" s="28"/>
      <c r="BG296" s="28"/>
      <c r="BH296" s="28"/>
      <c r="BI296" s="28"/>
      <c r="BJ296" s="28"/>
      <c r="BK296" s="28"/>
      <c r="BL296" s="28"/>
      <c r="BM296" s="28"/>
      <c r="BN296" s="28"/>
      <c r="BO296" s="28"/>
      <c r="BP296" s="28"/>
      <c r="BQ296" s="28"/>
      <c r="BR296" s="28"/>
      <c r="BS296" s="28"/>
      <c r="BT296" s="28"/>
      <c r="BU296" s="28"/>
      <c r="BV296" s="28"/>
      <c r="BW296" s="28"/>
      <c r="BX296" s="28"/>
      <c r="BY296" s="28"/>
      <c r="BZ296" s="28"/>
      <c r="CA296" s="28"/>
      <c r="CB296" s="28"/>
      <c r="CC296" s="28"/>
      <c r="CD296" s="28"/>
      <c r="CE296" s="28"/>
      <c r="CF296" s="28"/>
      <c r="CG296" s="28"/>
      <c r="CH296" s="28"/>
      <c r="CI296" s="28"/>
      <c r="CJ296" s="28"/>
      <c r="CK296" s="28"/>
      <c r="CL296" s="28"/>
      <c r="CM296" s="28"/>
      <c r="CN296" s="28"/>
      <c r="CO296" s="28"/>
      <c r="CP296" s="28"/>
      <c r="CQ296" s="28"/>
      <c r="CR296" s="28"/>
      <c r="CS296" s="28"/>
      <c r="CT296" s="28"/>
      <c r="CU296" s="28"/>
      <c r="CV296" s="28"/>
      <c r="CW296" s="28"/>
      <c r="CX296" s="28"/>
      <c r="CY296" s="28"/>
      <c r="CZ296" s="28"/>
      <c r="DA296" s="28"/>
      <c r="DB296" s="28"/>
      <c r="DC296" s="28"/>
      <c r="DD296" s="28"/>
      <c r="DE296" s="28"/>
      <c r="DF296" s="28"/>
      <c r="DG296" s="28"/>
      <c r="DH296" s="28"/>
      <c r="DI296" s="28"/>
      <c r="DJ296" s="28"/>
      <c r="DK296" s="28"/>
      <c r="DL296" s="28"/>
      <c r="DM296" s="28"/>
      <c r="DN296" s="28"/>
      <c r="DO296" s="28"/>
      <c r="DP296" s="28"/>
      <c r="DQ296" s="28"/>
      <c r="DR296" s="28"/>
      <c r="DS296" s="28"/>
      <c r="DT296" s="28"/>
      <c r="DU296" s="28"/>
      <c r="DV296" s="28"/>
      <c r="DW296" s="28"/>
      <c r="DX296" s="28"/>
      <c r="DY296" s="28"/>
      <c r="DZ296" s="28"/>
      <c r="EA296" s="28"/>
      <c r="EB296" s="28"/>
      <c r="EC296" s="28"/>
      <c r="ED296" s="28"/>
      <c r="EE296" s="28"/>
      <c r="EF296" s="28"/>
      <c r="EG296" s="28"/>
      <c r="EH296" s="28"/>
      <c r="EI296" s="28"/>
      <c r="EJ296" s="28"/>
      <c r="EK296" s="28"/>
      <c r="EL296" s="28"/>
      <c r="EM296" s="28"/>
      <c r="EN296" s="28"/>
      <c r="EO296" s="28"/>
      <c r="EP296" s="28"/>
      <c r="EQ296" s="28"/>
      <c r="ER296" s="28"/>
      <c r="ES296" s="28"/>
      <c r="ET296" s="28"/>
      <c r="EU296" s="28"/>
      <c r="EV296" s="28"/>
      <c r="EW296" s="28"/>
      <c r="EX296" s="28"/>
      <c r="EY296" s="28"/>
      <c r="EZ296" s="28"/>
      <c r="FA296" s="28"/>
      <c r="FB296" s="28"/>
      <c r="FC296" s="28"/>
      <c r="FD296" s="28"/>
      <c r="FE296" s="28"/>
      <c r="FF296" s="28"/>
      <c r="FG296" s="28"/>
      <c r="FH296" s="28"/>
      <c r="FI296" s="28"/>
      <c r="FJ296" s="28"/>
      <c r="FK296" s="28"/>
      <c r="FL296" s="28"/>
      <c r="FM296" s="28"/>
      <c r="FN296" s="28"/>
      <c r="FO296" s="28"/>
      <c r="FP296" s="28"/>
      <c r="FQ296" s="28"/>
      <c r="FR296" s="28"/>
      <c r="FS296" s="28"/>
      <c r="FT296" s="28"/>
      <c r="FU296" s="28"/>
      <c r="FV296" s="28"/>
      <c r="FW296" s="28"/>
      <c r="FX296" s="28"/>
      <c r="FY296" s="28"/>
      <c r="FZ296" s="28"/>
      <c r="GA296" s="28"/>
      <c r="GB296" s="28"/>
      <c r="GC296" s="28"/>
      <c r="GD296" s="28"/>
      <c r="GE296" s="28"/>
      <c r="GF296" s="28"/>
      <c r="GG296" s="28"/>
      <c r="GH296" s="28"/>
      <c r="GI296" s="28"/>
      <c r="GJ296" s="28"/>
      <c r="GK296" s="28"/>
      <c r="GL296" s="28"/>
      <c r="GM296" s="28"/>
      <c r="GN296" s="28"/>
      <c r="GO296" s="28"/>
      <c r="GP296" s="28"/>
      <c r="GQ296" s="28"/>
      <c r="GR296" s="28"/>
      <c r="GS296" s="28"/>
      <c r="GT296" s="28"/>
      <c r="GU296" s="28"/>
      <c r="GV296" s="28"/>
      <c r="GW296" s="28"/>
      <c r="GX296" s="28"/>
      <c r="GY296" s="28"/>
      <c r="GZ296" s="28"/>
      <c r="HA296" s="28"/>
      <c r="HB296" s="28"/>
      <c r="HC296" s="28"/>
      <c r="HD296" s="28"/>
      <c r="HE296" s="28"/>
      <c r="HF296" s="28"/>
      <c r="HG296" s="28"/>
      <c r="HH296" s="28"/>
      <c r="HI296" s="28"/>
      <c r="HJ296" s="28"/>
      <c r="HK296" s="28"/>
      <c r="HL296" s="28"/>
      <c r="HM296" s="28"/>
      <c r="HN296" s="28"/>
      <c r="HO296" s="28"/>
      <c r="HP296" s="28"/>
      <c r="HQ296" s="28"/>
      <c r="HR296" s="28"/>
      <c r="HS296" s="28"/>
      <c r="HT296" s="28"/>
      <c r="HU296" s="28"/>
      <c r="HV296" s="28"/>
      <c r="HW296" s="28"/>
      <c r="HX296" s="28"/>
      <c r="HY296" s="28"/>
      <c r="HZ296" s="28"/>
      <c r="IA296" s="28"/>
      <c r="IB296" s="28"/>
      <c r="IC296" s="28"/>
      <c r="ID296" s="28"/>
      <c r="IE296" s="28"/>
      <c r="IF296" s="28"/>
      <c r="IG296" s="28"/>
      <c r="IH296" s="28"/>
      <c r="II296" s="28"/>
      <c r="IJ296" s="28"/>
      <c r="IK296" s="28"/>
      <c r="IL296" s="28"/>
      <c r="IM296" s="28"/>
      <c r="IN296" s="28"/>
      <c r="IO296" s="28"/>
      <c r="IP296" s="28"/>
    </row>
    <row r="297" spans="1:250" s="20" customFormat="1" ht="13.9" customHeight="1">
      <c r="A297" s="9"/>
      <c r="B297" s="9"/>
      <c r="C297" s="807"/>
      <c r="D297" s="802"/>
      <c r="E297" s="802"/>
      <c r="F297" s="786" t="s">
        <v>622</v>
      </c>
      <c r="G297" s="803"/>
      <c r="H297" s="791"/>
      <c r="I297" s="791"/>
      <c r="J297" s="791"/>
      <c r="K297" s="791"/>
      <c r="L297" s="791"/>
      <c r="M297" s="755"/>
      <c r="N297" s="755"/>
      <c r="O297" s="755"/>
      <c r="P297" s="755"/>
      <c r="Q297" s="560">
        <v>0</v>
      </c>
      <c r="R297" s="560">
        <v>0</v>
      </c>
      <c r="S297" s="560">
        <v>0</v>
      </c>
      <c r="T297" s="560">
        <v>0</v>
      </c>
      <c r="U297" s="560">
        <v>0</v>
      </c>
      <c r="V297" s="560">
        <v>0</v>
      </c>
      <c r="W297" s="560">
        <v>0</v>
      </c>
      <c r="X297" s="560">
        <v>0</v>
      </c>
      <c r="Y297" s="560">
        <v>0</v>
      </c>
      <c r="Z297" s="560">
        <v>0</v>
      </c>
      <c r="AA297" s="560">
        <v>0</v>
      </c>
      <c r="AB297" s="560">
        <v>0</v>
      </c>
      <c r="AC297" s="560">
        <v>166328.51457185394</v>
      </c>
      <c r="AD297" s="560">
        <v>643389.67211377085</v>
      </c>
      <c r="AE297" s="560">
        <v>690178.09303190594</v>
      </c>
      <c r="AF297" s="560">
        <v>730874.50142286194</v>
      </c>
      <c r="AG297" s="560">
        <v>752154.40797966998</v>
      </c>
      <c r="AH297" s="560">
        <v>754598.30391059001</v>
      </c>
      <c r="AI297" s="560">
        <v>776974.42575953004</v>
      </c>
      <c r="AJ297" s="560">
        <v>791805.82526523096</v>
      </c>
      <c r="AK297" s="560">
        <v>802035.09783342981</v>
      </c>
      <c r="AL297" s="560">
        <v>787246.1920255482</v>
      </c>
      <c r="AM297" s="560">
        <v>849815.80506958009</v>
      </c>
      <c r="AN297" s="560">
        <v>807827.10072415532</v>
      </c>
      <c r="AO297" s="560">
        <v>766092.25678575679</v>
      </c>
      <c r="AP297" s="560">
        <v>739280.85176547966</v>
      </c>
      <c r="AR297" s="28"/>
      <c r="AS297" s="28"/>
      <c r="AT297" s="28"/>
      <c r="AU297" s="28"/>
      <c r="AV297" s="28"/>
      <c r="AW297" s="28"/>
      <c r="AX297" s="28"/>
      <c r="AY297" s="28"/>
      <c r="AZ297" s="28"/>
      <c r="BA297" s="28"/>
      <c r="BB297" s="28"/>
      <c r="BC297" s="28"/>
      <c r="BD297" s="28"/>
      <c r="BE297" s="28"/>
      <c r="BF297" s="28"/>
      <c r="BG297" s="28"/>
      <c r="BH297" s="28"/>
      <c r="BI297" s="28"/>
      <c r="BJ297" s="28"/>
      <c r="BK297" s="28"/>
      <c r="BL297" s="28"/>
      <c r="BM297" s="28"/>
      <c r="BN297" s="28"/>
      <c r="BO297" s="28"/>
      <c r="BP297" s="28"/>
      <c r="BQ297" s="28"/>
      <c r="BR297" s="28"/>
      <c r="BS297" s="28"/>
      <c r="BT297" s="28"/>
      <c r="BU297" s="28"/>
      <c r="BV297" s="28"/>
      <c r="BW297" s="28"/>
      <c r="BX297" s="28"/>
      <c r="BY297" s="28"/>
      <c r="BZ297" s="28"/>
      <c r="CA297" s="28"/>
      <c r="CB297" s="28"/>
      <c r="CC297" s="28"/>
      <c r="CD297" s="28"/>
      <c r="CE297" s="28"/>
      <c r="CF297" s="28"/>
      <c r="CG297" s="28"/>
      <c r="CH297" s="28"/>
      <c r="CI297" s="28"/>
      <c r="CJ297" s="28"/>
      <c r="CK297" s="28"/>
      <c r="CL297" s="28"/>
      <c r="CM297" s="28"/>
      <c r="CN297" s="28"/>
      <c r="CO297" s="28"/>
      <c r="CP297" s="28"/>
      <c r="CQ297" s="28"/>
      <c r="CR297" s="28"/>
      <c r="CS297" s="28"/>
      <c r="CT297" s="28"/>
      <c r="CU297" s="28"/>
      <c r="CV297" s="28"/>
      <c r="CW297" s="28"/>
      <c r="CX297" s="28"/>
      <c r="CY297" s="28"/>
      <c r="CZ297" s="28"/>
      <c r="DA297" s="28"/>
      <c r="DB297" s="28"/>
      <c r="DC297" s="28"/>
      <c r="DD297" s="28"/>
      <c r="DE297" s="28"/>
      <c r="DF297" s="28"/>
      <c r="DG297" s="28"/>
      <c r="DH297" s="28"/>
      <c r="DI297" s="28"/>
      <c r="DJ297" s="28"/>
      <c r="DK297" s="28"/>
      <c r="DL297" s="28"/>
      <c r="DM297" s="28"/>
      <c r="DN297" s="28"/>
      <c r="DO297" s="28"/>
      <c r="DP297" s="28"/>
      <c r="DQ297" s="28"/>
      <c r="DR297" s="28"/>
      <c r="DS297" s="28"/>
      <c r="DT297" s="28"/>
      <c r="DU297" s="28"/>
      <c r="DV297" s="28"/>
      <c r="DW297" s="28"/>
      <c r="DX297" s="28"/>
      <c r="DY297" s="28"/>
      <c r="DZ297" s="28"/>
      <c r="EA297" s="28"/>
      <c r="EB297" s="28"/>
      <c r="EC297" s="28"/>
      <c r="ED297" s="28"/>
      <c r="EE297" s="28"/>
      <c r="EF297" s="28"/>
      <c r="EG297" s="28"/>
      <c r="EH297" s="28"/>
      <c r="EI297" s="28"/>
      <c r="EJ297" s="28"/>
      <c r="EK297" s="28"/>
      <c r="EL297" s="28"/>
      <c r="EM297" s="28"/>
      <c r="EN297" s="28"/>
      <c r="EO297" s="28"/>
      <c r="EP297" s="28"/>
      <c r="EQ297" s="28"/>
      <c r="ER297" s="28"/>
      <c r="ES297" s="28"/>
      <c r="ET297" s="28"/>
      <c r="EU297" s="28"/>
      <c r="EV297" s="28"/>
      <c r="EW297" s="28"/>
      <c r="EX297" s="28"/>
      <c r="EY297" s="28"/>
      <c r="EZ297" s="28"/>
      <c r="FA297" s="28"/>
      <c r="FB297" s="28"/>
      <c r="FC297" s="28"/>
      <c r="FD297" s="28"/>
      <c r="FE297" s="28"/>
      <c r="FF297" s="28"/>
      <c r="FG297" s="28"/>
      <c r="FH297" s="28"/>
      <c r="FI297" s="28"/>
      <c r="FJ297" s="28"/>
      <c r="FK297" s="28"/>
      <c r="FL297" s="28"/>
      <c r="FM297" s="28"/>
      <c r="FN297" s="28"/>
      <c r="FO297" s="28"/>
      <c r="FP297" s="28"/>
      <c r="FQ297" s="28"/>
      <c r="FR297" s="28"/>
      <c r="FS297" s="28"/>
      <c r="FT297" s="28"/>
      <c r="FU297" s="28"/>
      <c r="FV297" s="28"/>
      <c r="FW297" s="28"/>
      <c r="FX297" s="28"/>
      <c r="FY297" s="28"/>
      <c r="FZ297" s="28"/>
      <c r="GA297" s="28"/>
      <c r="GB297" s="28"/>
      <c r="GC297" s="28"/>
      <c r="GD297" s="28"/>
      <c r="GE297" s="28"/>
      <c r="GF297" s="28"/>
      <c r="GG297" s="28"/>
      <c r="GH297" s="28"/>
      <c r="GI297" s="28"/>
      <c r="GJ297" s="28"/>
      <c r="GK297" s="28"/>
      <c r="GL297" s="28"/>
      <c r="GM297" s="28"/>
      <c r="GN297" s="28"/>
      <c r="GO297" s="28"/>
      <c r="GP297" s="28"/>
      <c r="GQ297" s="28"/>
      <c r="GR297" s="28"/>
      <c r="GS297" s="28"/>
      <c r="GT297" s="28"/>
      <c r="GU297" s="28"/>
      <c r="GV297" s="28"/>
      <c r="GW297" s="28"/>
      <c r="GX297" s="28"/>
      <c r="GY297" s="28"/>
      <c r="GZ297" s="28"/>
      <c r="HA297" s="28"/>
      <c r="HB297" s="28"/>
      <c r="HC297" s="28"/>
      <c r="HD297" s="28"/>
      <c r="HE297" s="28"/>
      <c r="HF297" s="28"/>
      <c r="HG297" s="28"/>
      <c r="HH297" s="28"/>
      <c r="HI297" s="28"/>
      <c r="HJ297" s="28"/>
      <c r="HK297" s="28"/>
      <c r="HL297" s="28"/>
      <c r="HM297" s="28"/>
      <c r="HN297" s="28"/>
      <c r="HO297" s="28"/>
      <c r="HP297" s="28"/>
      <c r="HQ297" s="28"/>
      <c r="HR297" s="28"/>
      <c r="HS297" s="28"/>
      <c r="HT297" s="28"/>
      <c r="HU297" s="28"/>
      <c r="HV297" s="28"/>
      <c r="HW297" s="28"/>
      <c r="HX297" s="28"/>
      <c r="HY297" s="28"/>
      <c r="HZ297" s="28"/>
      <c r="IA297" s="28"/>
      <c r="IB297" s="28"/>
      <c r="IC297" s="28"/>
      <c r="ID297" s="28"/>
      <c r="IE297" s="28"/>
      <c r="IF297" s="28"/>
      <c r="IG297" s="28"/>
      <c r="IH297" s="28"/>
      <c r="II297" s="28"/>
      <c r="IJ297" s="28"/>
      <c r="IK297" s="28"/>
      <c r="IL297" s="28"/>
      <c r="IM297" s="28"/>
      <c r="IN297" s="28"/>
      <c r="IO297" s="28"/>
      <c r="IP297" s="28"/>
    </row>
    <row r="298" spans="1:250" s="20" customFormat="1" ht="13.9" customHeight="1">
      <c r="A298" s="9"/>
      <c r="B298" s="9"/>
      <c r="C298" s="807"/>
      <c r="D298" s="802"/>
      <c r="E298" s="802"/>
      <c r="F298" s="789" t="s">
        <v>38</v>
      </c>
      <c r="G298" s="804"/>
      <c r="H298" s="791"/>
      <c r="I298" s="791"/>
      <c r="J298" s="791"/>
      <c r="K298" s="791"/>
      <c r="L298" s="791"/>
      <c r="M298" s="755"/>
      <c r="N298" s="755"/>
      <c r="O298" s="755"/>
      <c r="P298" s="755"/>
      <c r="Q298" s="755">
        <v>0</v>
      </c>
      <c r="R298" s="755">
        <v>0</v>
      </c>
      <c r="S298" s="755">
        <v>0</v>
      </c>
      <c r="T298" s="755">
        <v>0</v>
      </c>
      <c r="U298" s="755">
        <v>0</v>
      </c>
      <c r="V298" s="755">
        <v>0</v>
      </c>
      <c r="W298" s="755">
        <v>0</v>
      </c>
      <c r="X298" s="755">
        <v>0</v>
      </c>
      <c r="Y298" s="755">
        <v>0</v>
      </c>
      <c r="Z298" s="755">
        <v>0</v>
      </c>
      <c r="AA298" s="755">
        <v>0</v>
      </c>
      <c r="AB298" s="755">
        <v>0</v>
      </c>
      <c r="AC298" s="755">
        <v>521770.27173910337</v>
      </c>
      <c r="AD298" s="755">
        <v>1958855.1800661304</v>
      </c>
      <c r="AE298" s="755">
        <v>1989108.773738021</v>
      </c>
      <c r="AF298" s="755">
        <v>2020004.9034300204</v>
      </c>
      <c r="AG298" s="755">
        <v>2051013.6402778963</v>
      </c>
      <c r="AH298" s="755">
        <v>2082691.3187932284</v>
      </c>
      <c r="AI298" s="755">
        <v>2132615.9970638147</v>
      </c>
      <c r="AJ298" s="755">
        <v>2165729.7671286161</v>
      </c>
      <c r="AK298" s="755">
        <v>2199330.6198401083</v>
      </c>
      <c r="AL298" s="755">
        <v>2233479.3650163026</v>
      </c>
      <c r="AM298" s="755">
        <v>2268039.1113370154</v>
      </c>
      <c r="AN298" s="755">
        <v>2303238.6938885772</v>
      </c>
      <c r="AO298" s="755">
        <v>2338918.2693909979</v>
      </c>
      <c r="AP298" s="755">
        <v>2375237.833414251</v>
      </c>
      <c r="AR298" s="28"/>
      <c r="AS298" s="28"/>
      <c r="AT298" s="28"/>
      <c r="AU298" s="28"/>
      <c r="AV298" s="28"/>
      <c r="AW298" s="28"/>
      <c r="AX298" s="28"/>
      <c r="AY298" s="28"/>
      <c r="AZ298" s="28"/>
      <c r="BA298" s="28"/>
      <c r="BB298" s="28"/>
      <c r="BC298" s="28"/>
      <c r="BD298" s="28"/>
      <c r="BE298" s="28"/>
      <c r="BF298" s="28"/>
      <c r="BG298" s="28"/>
      <c r="BH298" s="28"/>
      <c r="BI298" s="28"/>
      <c r="BJ298" s="28"/>
      <c r="BK298" s="28"/>
      <c r="BL298" s="28"/>
      <c r="BM298" s="28"/>
      <c r="BN298" s="28"/>
      <c r="BO298" s="28"/>
      <c r="BP298" s="28"/>
      <c r="BQ298" s="28"/>
      <c r="BR298" s="28"/>
      <c r="BS298" s="28"/>
      <c r="BT298" s="28"/>
      <c r="BU298" s="28"/>
      <c r="BV298" s="28"/>
      <c r="BW298" s="28"/>
      <c r="BX298" s="28"/>
      <c r="BY298" s="28"/>
      <c r="BZ298" s="28"/>
      <c r="CA298" s="28"/>
      <c r="CB298" s="28"/>
      <c r="CC298" s="28"/>
      <c r="CD298" s="28"/>
      <c r="CE298" s="28"/>
      <c r="CF298" s="28"/>
      <c r="CG298" s="28"/>
      <c r="CH298" s="28"/>
      <c r="CI298" s="28"/>
      <c r="CJ298" s="28"/>
      <c r="CK298" s="28"/>
      <c r="CL298" s="28"/>
      <c r="CM298" s="28"/>
      <c r="CN298" s="28"/>
      <c r="CO298" s="28"/>
      <c r="CP298" s="28"/>
      <c r="CQ298" s="28"/>
      <c r="CR298" s="28"/>
      <c r="CS298" s="28"/>
      <c r="CT298" s="28"/>
      <c r="CU298" s="28"/>
      <c r="CV298" s="28"/>
      <c r="CW298" s="28"/>
      <c r="CX298" s="28"/>
      <c r="CY298" s="28"/>
      <c r="CZ298" s="28"/>
      <c r="DA298" s="28"/>
      <c r="DB298" s="28"/>
      <c r="DC298" s="28"/>
      <c r="DD298" s="28"/>
      <c r="DE298" s="28"/>
      <c r="DF298" s="28"/>
      <c r="DG298" s="28"/>
      <c r="DH298" s="28"/>
      <c r="DI298" s="28"/>
      <c r="DJ298" s="28"/>
      <c r="DK298" s="28"/>
      <c r="DL298" s="28"/>
      <c r="DM298" s="28"/>
      <c r="DN298" s="28"/>
      <c r="DO298" s="28"/>
      <c r="DP298" s="28"/>
      <c r="DQ298" s="28"/>
      <c r="DR298" s="28"/>
      <c r="DS298" s="28"/>
      <c r="DT298" s="28"/>
      <c r="DU298" s="28"/>
      <c r="DV298" s="28"/>
      <c r="DW298" s="28"/>
      <c r="DX298" s="28"/>
      <c r="DY298" s="28"/>
      <c r="DZ298" s="28"/>
      <c r="EA298" s="28"/>
      <c r="EB298" s="28"/>
      <c r="EC298" s="28"/>
      <c r="ED298" s="28"/>
      <c r="EE298" s="28"/>
      <c r="EF298" s="28"/>
      <c r="EG298" s="28"/>
      <c r="EH298" s="28"/>
      <c r="EI298" s="28"/>
      <c r="EJ298" s="28"/>
      <c r="EK298" s="28"/>
      <c r="EL298" s="28"/>
      <c r="EM298" s="28"/>
      <c r="EN298" s="28"/>
      <c r="EO298" s="28"/>
      <c r="EP298" s="28"/>
      <c r="EQ298" s="28"/>
      <c r="ER298" s="28"/>
      <c r="ES298" s="28"/>
      <c r="ET298" s="28"/>
      <c r="EU298" s="28"/>
      <c r="EV298" s="28"/>
      <c r="EW298" s="28"/>
      <c r="EX298" s="28"/>
      <c r="EY298" s="28"/>
      <c r="EZ298" s="28"/>
      <c r="FA298" s="28"/>
      <c r="FB298" s="28"/>
      <c r="FC298" s="28"/>
      <c r="FD298" s="28"/>
      <c r="FE298" s="28"/>
      <c r="FF298" s="28"/>
      <c r="FG298" s="28"/>
      <c r="FH298" s="28"/>
      <c r="FI298" s="28"/>
      <c r="FJ298" s="28"/>
      <c r="FK298" s="28"/>
      <c r="FL298" s="28"/>
      <c r="FM298" s="28"/>
      <c r="FN298" s="28"/>
      <c r="FO298" s="28"/>
      <c r="FP298" s="28"/>
      <c r="FQ298" s="28"/>
      <c r="FR298" s="28"/>
      <c r="FS298" s="28"/>
      <c r="FT298" s="28"/>
      <c r="FU298" s="28"/>
      <c r="FV298" s="28"/>
      <c r="FW298" s="28"/>
      <c r="FX298" s="28"/>
      <c r="FY298" s="28"/>
      <c r="FZ298" s="28"/>
      <c r="GA298" s="28"/>
      <c r="GB298" s="28"/>
      <c r="GC298" s="28"/>
      <c r="GD298" s="28"/>
      <c r="GE298" s="28"/>
      <c r="GF298" s="28"/>
      <c r="GG298" s="28"/>
      <c r="GH298" s="28"/>
      <c r="GI298" s="28"/>
      <c r="GJ298" s="28"/>
      <c r="GK298" s="28"/>
      <c r="GL298" s="28"/>
      <c r="GM298" s="28"/>
      <c r="GN298" s="28"/>
      <c r="GO298" s="28"/>
      <c r="GP298" s="28"/>
      <c r="GQ298" s="28"/>
      <c r="GR298" s="28"/>
      <c r="GS298" s="28"/>
      <c r="GT298" s="28"/>
      <c r="GU298" s="28"/>
      <c r="GV298" s="28"/>
      <c r="GW298" s="28"/>
      <c r="GX298" s="28"/>
      <c r="GY298" s="28"/>
      <c r="GZ298" s="28"/>
      <c r="HA298" s="28"/>
      <c r="HB298" s="28"/>
      <c r="HC298" s="28"/>
      <c r="HD298" s="28"/>
      <c r="HE298" s="28"/>
      <c r="HF298" s="28"/>
      <c r="HG298" s="28"/>
      <c r="HH298" s="28"/>
      <c r="HI298" s="28"/>
      <c r="HJ298" s="28"/>
      <c r="HK298" s="28"/>
      <c r="HL298" s="28"/>
      <c r="HM298" s="28"/>
      <c r="HN298" s="28"/>
      <c r="HO298" s="28"/>
      <c r="HP298" s="28"/>
      <c r="HQ298" s="28"/>
      <c r="HR298" s="28"/>
      <c r="HS298" s="28"/>
      <c r="HT298" s="28"/>
      <c r="HU298" s="28"/>
      <c r="HV298" s="28"/>
      <c r="HW298" s="28"/>
      <c r="HX298" s="28"/>
      <c r="HY298" s="28"/>
      <c r="HZ298" s="28"/>
      <c r="IA298" s="28"/>
      <c r="IB298" s="28"/>
      <c r="IC298" s="28"/>
      <c r="ID298" s="28"/>
      <c r="IE298" s="28"/>
      <c r="IF298" s="28"/>
      <c r="IG298" s="28"/>
      <c r="IH298" s="28"/>
      <c r="II298" s="28"/>
      <c r="IJ298" s="28"/>
      <c r="IK298" s="28"/>
      <c r="IL298" s="28"/>
      <c r="IM298" s="28"/>
      <c r="IN298" s="28"/>
      <c r="IO298" s="28"/>
      <c r="IP298" s="28"/>
    </row>
    <row r="299" spans="1:250" s="20" customFormat="1" ht="13.9" customHeight="1">
      <c r="A299" s="9"/>
      <c r="B299" s="9"/>
      <c r="C299" s="807"/>
      <c r="D299" s="802"/>
      <c r="E299" s="802"/>
      <c r="F299" s="786" t="s">
        <v>813</v>
      </c>
      <c r="G299" s="803"/>
      <c r="H299" s="791"/>
      <c r="I299" s="791"/>
      <c r="J299" s="791"/>
      <c r="K299" s="791"/>
      <c r="L299" s="791"/>
      <c r="M299" s="755"/>
      <c r="N299" s="755"/>
      <c r="O299" s="755"/>
      <c r="P299" s="755"/>
      <c r="Q299" s="560">
        <v>0</v>
      </c>
      <c r="R299" s="560">
        <v>0</v>
      </c>
      <c r="S299" s="560">
        <v>0</v>
      </c>
      <c r="T299" s="560">
        <v>0</v>
      </c>
      <c r="U299" s="560">
        <v>0</v>
      </c>
      <c r="V299" s="560">
        <v>0</v>
      </c>
      <c r="W299" s="560">
        <v>0</v>
      </c>
      <c r="X299" s="560">
        <v>0</v>
      </c>
      <c r="Y299" s="560">
        <v>0</v>
      </c>
      <c r="Z299" s="560">
        <v>0</v>
      </c>
      <c r="AA299" s="560">
        <v>0</v>
      </c>
      <c r="AB299" s="560">
        <v>0</v>
      </c>
      <c r="AC299" s="560">
        <v>0</v>
      </c>
      <c r="AD299" s="560">
        <v>0</v>
      </c>
      <c r="AE299" s="560">
        <v>0</v>
      </c>
      <c r="AF299" s="560">
        <v>0</v>
      </c>
      <c r="AG299" s="560">
        <v>0</v>
      </c>
      <c r="AH299" s="560">
        <v>0</v>
      </c>
      <c r="AI299" s="560">
        <v>0</v>
      </c>
      <c r="AJ299" s="560">
        <v>0</v>
      </c>
      <c r="AK299" s="560">
        <v>0</v>
      </c>
      <c r="AL299" s="560">
        <v>0</v>
      </c>
      <c r="AM299" s="560">
        <v>0</v>
      </c>
      <c r="AN299" s="560">
        <v>0</v>
      </c>
      <c r="AO299" s="560">
        <v>0</v>
      </c>
      <c r="AP299" s="560">
        <v>0</v>
      </c>
      <c r="AR299" s="28"/>
      <c r="AS299" s="28"/>
      <c r="AT299" s="28"/>
      <c r="AU299" s="28"/>
      <c r="AV299" s="28"/>
      <c r="AW299" s="28"/>
      <c r="AX299" s="28"/>
      <c r="AY299" s="28"/>
      <c r="AZ299" s="28"/>
      <c r="BA299" s="28"/>
      <c r="BB299" s="28"/>
      <c r="BC299" s="28"/>
      <c r="BD299" s="28"/>
      <c r="BE299" s="28"/>
      <c r="BF299" s="28"/>
      <c r="BG299" s="28"/>
      <c r="BH299" s="28"/>
      <c r="BI299" s="28"/>
      <c r="BJ299" s="28"/>
      <c r="BK299" s="28"/>
      <c r="BL299" s="28"/>
      <c r="BM299" s="28"/>
      <c r="BN299" s="28"/>
      <c r="BO299" s="28"/>
      <c r="BP299" s="28"/>
      <c r="BQ299" s="28"/>
      <c r="BR299" s="28"/>
      <c r="BS299" s="28"/>
      <c r="BT299" s="28"/>
      <c r="BU299" s="28"/>
      <c r="BV299" s="28"/>
      <c r="BW299" s="28"/>
      <c r="BX299" s="28"/>
      <c r="BY299" s="28"/>
      <c r="BZ299" s="28"/>
      <c r="CA299" s="28"/>
      <c r="CB299" s="28"/>
      <c r="CC299" s="28"/>
      <c r="CD299" s="28"/>
      <c r="CE299" s="28"/>
      <c r="CF299" s="28"/>
      <c r="CG299" s="28"/>
      <c r="CH299" s="28"/>
      <c r="CI299" s="28"/>
      <c r="CJ299" s="28"/>
      <c r="CK299" s="28"/>
      <c r="CL299" s="28"/>
      <c r="CM299" s="28"/>
      <c r="CN299" s="28"/>
      <c r="CO299" s="28"/>
      <c r="CP299" s="28"/>
      <c r="CQ299" s="28"/>
      <c r="CR299" s="28"/>
      <c r="CS299" s="28"/>
      <c r="CT299" s="28"/>
      <c r="CU299" s="28"/>
      <c r="CV299" s="28"/>
      <c r="CW299" s="28"/>
      <c r="CX299" s="28"/>
      <c r="CY299" s="28"/>
      <c r="CZ299" s="28"/>
      <c r="DA299" s="28"/>
      <c r="DB299" s="28"/>
      <c r="DC299" s="28"/>
      <c r="DD299" s="28"/>
      <c r="DE299" s="28"/>
      <c r="DF299" s="28"/>
      <c r="DG299" s="28"/>
      <c r="DH299" s="28"/>
      <c r="DI299" s="28"/>
      <c r="DJ299" s="28"/>
      <c r="DK299" s="28"/>
      <c r="DL299" s="28"/>
      <c r="DM299" s="28"/>
      <c r="DN299" s="28"/>
      <c r="DO299" s="28"/>
      <c r="DP299" s="28"/>
      <c r="DQ299" s="28"/>
      <c r="DR299" s="28"/>
      <c r="DS299" s="28"/>
      <c r="DT299" s="28"/>
      <c r="DU299" s="28"/>
      <c r="DV299" s="28"/>
      <c r="DW299" s="28"/>
      <c r="DX299" s="28"/>
      <c r="DY299" s="28"/>
      <c r="DZ299" s="28"/>
      <c r="EA299" s="28"/>
      <c r="EB299" s="28"/>
      <c r="EC299" s="28"/>
      <c r="ED299" s="28"/>
      <c r="EE299" s="28"/>
      <c r="EF299" s="28"/>
      <c r="EG299" s="28"/>
      <c r="EH299" s="28"/>
      <c r="EI299" s="28"/>
      <c r="EJ299" s="28"/>
      <c r="EK299" s="28"/>
      <c r="EL299" s="28"/>
      <c r="EM299" s="28"/>
      <c r="EN299" s="28"/>
      <c r="EO299" s="28"/>
      <c r="EP299" s="28"/>
      <c r="EQ299" s="28"/>
      <c r="ER299" s="28"/>
      <c r="ES299" s="28"/>
      <c r="ET299" s="28"/>
      <c r="EU299" s="28"/>
      <c r="EV299" s="28"/>
      <c r="EW299" s="28"/>
      <c r="EX299" s="28"/>
      <c r="EY299" s="28"/>
      <c r="EZ299" s="28"/>
      <c r="FA299" s="28"/>
      <c r="FB299" s="28"/>
      <c r="FC299" s="28"/>
      <c r="FD299" s="28"/>
      <c r="FE299" s="28"/>
      <c r="FF299" s="28"/>
      <c r="FG299" s="28"/>
      <c r="FH299" s="28"/>
      <c r="FI299" s="28"/>
      <c r="FJ299" s="28"/>
      <c r="FK299" s="28"/>
      <c r="FL299" s="28"/>
      <c r="FM299" s="28"/>
      <c r="FN299" s="28"/>
      <c r="FO299" s="28"/>
      <c r="FP299" s="28"/>
      <c r="FQ299" s="28"/>
      <c r="FR299" s="28"/>
      <c r="FS299" s="28"/>
      <c r="FT299" s="28"/>
      <c r="FU299" s="28"/>
      <c r="FV299" s="28"/>
      <c r="FW299" s="28"/>
      <c r="FX299" s="28"/>
      <c r="FY299" s="28"/>
      <c r="FZ299" s="28"/>
      <c r="GA299" s="28"/>
      <c r="GB299" s="28"/>
      <c r="GC299" s="28"/>
      <c r="GD299" s="28"/>
      <c r="GE299" s="28"/>
      <c r="GF299" s="28"/>
      <c r="GG299" s="28"/>
      <c r="GH299" s="28"/>
      <c r="GI299" s="28"/>
      <c r="GJ299" s="28"/>
      <c r="GK299" s="28"/>
      <c r="GL299" s="28"/>
      <c r="GM299" s="28"/>
      <c r="GN299" s="28"/>
      <c r="GO299" s="28"/>
      <c r="GP299" s="28"/>
      <c r="GQ299" s="28"/>
      <c r="GR299" s="28"/>
      <c r="GS299" s="28"/>
      <c r="GT299" s="28"/>
      <c r="GU299" s="28"/>
      <c r="GV299" s="28"/>
      <c r="GW299" s="28"/>
      <c r="GX299" s="28"/>
      <c r="GY299" s="28"/>
      <c r="GZ299" s="28"/>
      <c r="HA299" s="28"/>
      <c r="HB299" s="28"/>
      <c r="HC299" s="28"/>
      <c r="HD299" s="28"/>
      <c r="HE299" s="28"/>
      <c r="HF299" s="28"/>
      <c r="HG299" s="28"/>
      <c r="HH299" s="28"/>
      <c r="HI299" s="28"/>
      <c r="HJ299" s="28"/>
      <c r="HK299" s="28"/>
      <c r="HL299" s="28"/>
      <c r="HM299" s="28"/>
      <c r="HN299" s="28"/>
      <c r="HO299" s="28"/>
      <c r="HP299" s="28"/>
      <c r="HQ299" s="28"/>
      <c r="HR299" s="28"/>
      <c r="HS299" s="28"/>
      <c r="HT299" s="28"/>
      <c r="HU299" s="28"/>
      <c r="HV299" s="28"/>
      <c r="HW299" s="28"/>
      <c r="HX299" s="28"/>
      <c r="HY299" s="28"/>
      <c r="HZ299" s="28"/>
      <c r="IA299" s="28"/>
      <c r="IB299" s="28"/>
      <c r="IC299" s="28"/>
      <c r="ID299" s="28"/>
      <c r="IE299" s="28"/>
      <c r="IF299" s="28"/>
      <c r="IG299" s="28"/>
      <c r="IH299" s="28"/>
      <c r="II299" s="28"/>
      <c r="IJ299" s="28"/>
      <c r="IK299" s="28"/>
      <c r="IL299" s="28"/>
      <c r="IM299" s="28"/>
      <c r="IN299" s="28"/>
      <c r="IO299" s="28"/>
      <c r="IP299" s="28"/>
    </row>
    <row r="300" spans="1:250" s="20" customFormat="1" ht="13.9" customHeight="1">
      <c r="A300" s="9"/>
      <c r="B300" s="9"/>
      <c r="C300" s="807"/>
      <c r="D300" s="802"/>
      <c r="E300" s="802"/>
      <c r="F300" s="786" t="s">
        <v>814</v>
      </c>
      <c r="G300" s="803"/>
      <c r="H300" s="791"/>
      <c r="I300" s="791"/>
      <c r="J300" s="791"/>
      <c r="K300" s="791"/>
      <c r="L300" s="791"/>
      <c r="M300" s="755"/>
      <c r="N300" s="755"/>
      <c r="O300" s="755"/>
      <c r="P300" s="755"/>
      <c r="Q300" s="560">
        <v>0</v>
      </c>
      <c r="R300" s="560">
        <v>0</v>
      </c>
      <c r="S300" s="560">
        <v>0</v>
      </c>
      <c r="T300" s="560">
        <v>0</v>
      </c>
      <c r="U300" s="560">
        <v>0</v>
      </c>
      <c r="V300" s="560">
        <v>0</v>
      </c>
      <c r="W300" s="560">
        <v>0</v>
      </c>
      <c r="X300" s="560">
        <v>0</v>
      </c>
      <c r="Y300" s="560">
        <v>0</v>
      </c>
      <c r="Z300" s="560">
        <v>0</v>
      </c>
      <c r="AA300" s="560">
        <v>0</v>
      </c>
      <c r="AB300" s="560">
        <v>0</v>
      </c>
      <c r="AC300" s="560">
        <v>0</v>
      </c>
      <c r="AD300" s="560">
        <v>0</v>
      </c>
      <c r="AE300" s="560">
        <v>0</v>
      </c>
      <c r="AF300" s="560">
        <v>0</v>
      </c>
      <c r="AG300" s="560">
        <v>0</v>
      </c>
      <c r="AH300" s="560">
        <v>0</v>
      </c>
      <c r="AI300" s="560">
        <v>0</v>
      </c>
      <c r="AJ300" s="560">
        <v>0</v>
      </c>
      <c r="AK300" s="560">
        <v>0</v>
      </c>
      <c r="AL300" s="560">
        <v>0</v>
      </c>
      <c r="AM300" s="560">
        <v>0</v>
      </c>
      <c r="AN300" s="560">
        <v>0</v>
      </c>
      <c r="AO300" s="560">
        <v>0</v>
      </c>
      <c r="AP300" s="560">
        <v>0</v>
      </c>
      <c r="AR300" s="28"/>
      <c r="AS300" s="28"/>
      <c r="AT300" s="28"/>
      <c r="AU300" s="28"/>
      <c r="AV300" s="28"/>
      <c r="AW300" s="28"/>
      <c r="AX300" s="28"/>
      <c r="AY300" s="28"/>
      <c r="AZ300" s="28"/>
      <c r="BA300" s="28"/>
      <c r="BB300" s="28"/>
      <c r="BC300" s="28"/>
      <c r="BD300" s="28"/>
      <c r="BE300" s="28"/>
      <c r="BF300" s="28"/>
      <c r="BG300" s="28"/>
      <c r="BH300" s="28"/>
      <c r="BI300" s="28"/>
      <c r="BJ300" s="28"/>
      <c r="BK300" s="28"/>
      <c r="BL300" s="28"/>
      <c r="BM300" s="28"/>
      <c r="BN300" s="28"/>
      <c r="BO300" s="28"/>
      <c r="BP300" s="28"/>
      <c r="BQ300" s="28"/>
      <c r="BR300" s="28"/>
      <c r="BS300" s="28"/>
      <c r="BT300" s="28"/>
      <c r="BU300" s="28"/>
      <c r="BV300" s="28"/>
      <c r="BW300" s="28"/>
      <c r="BX300" s="28"/>
      <c r="BY300" s="28"/>
      <c r="BZ300" s="28"/>
      <c r="CA300" s="28"/>
      <c r="CB300" s="28"/>
      <c r="CC300" s="28"/>
      <c r="CD300" s="28"/>
      <c r="CE300" s="28"/>
      <c r="CF300" s="28"/>
      <c r="CG300" s="28"/>
      <c r="CH300" s="28"/>
      <c r="CI300" s="28"/>
      <c r="CJ300" s="28"/>
      <c r="CK300" s="28"/>
      <c r="CL300" s="28"/>
      <c r="CM300" s="28"/>
      <c r="CN300" s="28"/>
      <c r="CO300" s="28"/>
      <c r="CP300" s="28"/>
      <c r="CQ300" s="28"/>
      <c r="CR300" s="28"/>
      <c r="CS300" s="28"/>
      <c r="CT300" s="28"/>
      <c r="CU300" s="28"/>
      <c r="CV300" s="28"/>
      <c r="CW300" s="28"/>
      <c r="CX300" s="28"/>
      <c r="CY300" s="28"/>
      <c r="CZ300" s="28"/>
      <c r="DA300" s="28"/>
      <c r="DB300" s="28"/>
      <c r="DC300" s="28"/>
      <c r="DD300" s="28"/>
      <c r="DE300" s="28"/>
      <c r="DF300" s="28"/>
      <c r="DG300" s="28"/>
      <c r="DH300" s="28"/>
      <c r="DI300" s="28"/>
      <c r="DJ300" s="28"/>
      <c r="DK300" s="28"/>
      <c r="DL300" s="28"/>
      <c r="DM300" s="28"/>
      <c r="DN300" s="28"/>
      <c r="DO300" s="28"/>
      <c r="DP300" s="28"/>
      <c r="DQ300" s="28"/>
      <c r="DR300" s="28"/>
      <c r="DS300" s="28"/>
      <c r="DT300" s="28"/>
      <c r="DU300" s="28"/>
      <c r="DV300" s="28"/>
      <c r="DW300" s="28"/>
      <c r="DX300" s="28"/>
      <c r="DY300" s="28"/>
      <c r="DZ300" s="28"/>
      <c r="EA300" s="28"/>
      <c r="EB300" s="28"/>
      <c r="EC300" s="28"/>
      <c r="ED300" s="28"/>
      <c r="EE300" s="28"/>
      <c r="EF300" s="28"/>
      <c r="EG300" s="28"/>
      <c r="EH300" s="28"/>
      <c r="EI300" s="28"/>
      <c r="EJ300" s="28"/>
      <c r="EK300" s="28"/>
      <c r="EL300" s="28"/>
      <c r="EM300" s="28"/>
      <c r="EN300" s="28"/>
      <c r="EO300" s="28"/>
      <c r="EP300" s="28"/>
      <c r="EQ300" s="28"/>
      <c r="ER300" s="28"/>
      <c r="ES300" s="28"/>
      <c r="ET300" s="28"/>
      <c r="EU300" s="28"/>
      <c r="EV300" s="28"/>
      <c r="EW300" s="28"/>
      <c r="EX300" s="28"/>
      <c r="EY300" s="28"/>
      <c r="EZ300" s="28"/>
      <c r="FA300" s="28"/>
      <c r="FB300" s="28"/>
      <c r="FC300" s="28"/>
      <c r="FD300" s="28"/>
      <c r="FE300" s="28"/>
      <c r="FF300" s="28"/>
      <c r="FG300" s="28"/>
      <c r="FH300" s="28"/>
      <c r="FI300" s="28"/>
      <c r="FJ300" s="28"/>
      <c r="FK300" s="28"/>
      <c r="FL300" s="28"/>
      <c r="FM300" s="28"/>
      <c r="FN300" s="28"/>
      <c r="FO300" s="28"/>
      <c r="FP300" s="28"/>
      <c r="FQ300" s="28"/>
      <c r="FR300" s="28"/>
      <c r="FS300" s="28"/>
      <c r="FT300" s="28"/>
      <c r="FU300" s="28"/>
      <c r="FV300" s="28"/>
      <c r="FW300" s="28"/>
      <c r="FX300" s="28"/>
      <c r="FY300" s="28"/>
      <c r="FZ300" s="28"/>
      <c r="GA300" s="28"/>
      <c r="GB300" s="28"/>
      <c r="GC300" s="28"/>
      <c r="GD300" s="28"/>
      <c r="GE300" s="28"/>
      <c r="GF300" s="28"/>
      <c r="GG300" s="28"/>
      <c r="GH300" s="28"/>
      <c r="GI300" s="28"/>
      <c r="GJ300" s="28"/>
      <c r="GK300" s="28"/>
      <c r="GL300" s="28"/>
      <c r="GM300" s="28"/>
      <c r="GN300" s="28"/>
      <c r="GO300" s="28"/>
      <c r="GP300" s="28"/>
      <c r="GQ300" s="28"/>
      <c r="GR300" s="28"/>
      <c r="GS300" s="28"/>
      <c r="GT300" s="28"/>
      <c r="GU300" s="28"/>
      <c r="GV300" s="28"/>
      <c r="GW300" s="28"/>
      <c r="GX300" s="28"/>
      <c r="GY300" s="28"/>
      <c r="GZ300" s="28"/>
      <c r="HA300" s="28"/>
      <c r="HB300" s="28"/>
      <c r="HC300" s="28"/>
      <c r="HD300" s="28"/>
      <c r="HE300" s="28"/>
      <c r="HF300" s="28"/>
      <c r="HG300" s="28"/>
      <c r="HH300" s="28"/>
      <c r="HI300" s="28"/>
      <c r="HJ300" s="28"/>
      <c r="HK300" s="28"/>
      <c r="HL300" s="28"/>
      <c r="HM300" s="28"/>
      <c r="HN300" s="28"/>
      <c r="HO300" s="28"/>
      <c r="HP300" s="28"/>
      <c r="HQ300" s="28"/>
      <c r="HR300" s="28"/>
      <c r="HS300" s="28"/>
      <c r="HT300" s="28"/>
      <c r="HU300" s="28"/>
      <c r="HV300" s="28"/>
      <c r="HW300" s="28"/>
      <c r="HX300" s="28"/>
      <c r="HY300" s="28"/>
      <c r="HZ300" s="28"/>
      <c r="IA300" s="28"/>
      <c r="IB300" s="28"/>
      <c r="IC300" s="28"/>
      <c r="ID300" s="28"/>
      <c r="IE300" s="28"/>
      <c r="IF300" s="28"/>
      <c r="IG300" s="28"/>
      <c r="IH300" s="28"/>
      <c r="II300" s="28"/>
      <c r="IJ300" s="28"/>
      <c r="IK300" s="28"/>
      <c r="IL300" s="28"/>
      <c r="IM300" s="28"/>
      <c r="IN300" s="28"/>
      <c r="IO300" s="28"/>
      <c r="IP300" s="28"/>
    </row>
    <row r="301" spans="1:250" s="20" customFormat="1" ht="13.9" customHeight="1">
      <c r="A301" s="9"/>
      <c r="B301" s="9"/>
      <c r="C301" s="807"/>
      <c r="D301" s="802"/>
      <c r="E301" s="789" t="s">
        <v>970</v>
      </c>
      <c r="F301" s="797"/>
      <c r="G301" s="797"/>
      <c r="H301" s="791"/>
      <c r="I301" s="791"/>
      <c r="J301" s="791"/>
      <c r="K301" s="791"/>
      <c r="L301" s="791"/>
      <c r="M301" s="755"/>
      <c r="N301" s="755"/>
      <c r="O301" s="755"/>
      <c r="P301" s="755"/>
      <c r="Q301" s="755"/>
      <c r="R301" s="755"/>
      <c r="S301" s="755"/>
      <c r="T301" s="755"/>
      <c r="U301" s="755"/>
      <c r="V301" s="755"/>
      <c r="W301" s="755"/>
      <c r="X301" s="755"/>
      <c r="Y301" s="755"/>
      <c r="Z301" s="755"/>
      <c r="AA301" s="755"/>
      <c r="AB301" s="755"/>
      <c r="AC301" s="755"/>
      <c r="AD301" s="755"/>
      <c r="AE301" s="755"/>
      <c r="AF301" s="755"/>
      <c r="AG301" s="755"/>
      <c r="AH301" s="755"/>
      <c r="AI301" s="755"/>
      <c r="AJ301" s="755"/>
      <c r="AK301" s="755"/>
      <c r="AL301" s="755"/>
      <c r="AM301" s="755"/>
      <c r="AN301" s="755"/>
      <c r="AO301" s="755"/>
      <c r="AP301" s="755"/>
      <c r="AR301" s="28"/>
      <c r="AS301" s="28"/>
      <c r="AT301" s="28"/>
      <c r="AU301" s="28"/>
      <c r="AV301" s="28"/>
      <c r="AW301" s="28"/>
      <c r="AX301" s="28"/>
      <c r="AY301" s="28"/>
      <c r="AZ301" s="28"/>
      <c r="BA301" s="28"/>
      <c r="BB301" s="28"/>
      <c r="BC301" s="28"/>
      <c r="BD301" s="28"/>
      <c r="BE301" s="28"/>
      <c r="BF301" s="28"/>
      <c r="BG301" s="28"/>
      <c r="BH301" s="28"/>
      <c r="BI301" s="28"/>
      <c r="BJ301" s="28"/>
      <c r="BK301" s="28"/>
      <c r="BL301" s="28"/>
      <c r="BM301" s="28"/>
      <c r="BN301" s="28"/>
      <c r="BO301" s="28"/>
      <c r="BP301" s="28"/>
      <c r="BQ301" s="28"/>
      <c r="BR301" s="28"/>
      <c r="BS301" s="28"/>
      <c r="BT301" s="28"/>
      <c r="BU301" s="28"/>
      <c r="BV301" s="28"/>
      <c r="BW301" s="28"/>
      <c r="BX301" s="28"/>
      <c r="BY301" s="28"/>
      <c r="BZ301" s="28"/>
      <c r="CA301" s="28"/>
      <c r="CB301" s="28"/>
      <c r="CC301" s="28"/>
      <c r="CD301" s="28"/>
      <c r="CE301" s="28"/>
      <c r="CF301" s="28"/>
      <c r="CG301" s="28"/>
      <c r="CH301" s="28"/>
      <c r="CI301" s="28"/>
      <c r="CJ301" s="28"/>
      <c r="CK301" s="28"/>
      <c r="CL301" s="28"/>
      <c r="CM301" s="28"/>
      <c r="CN301" s="28"/>
      <c r="CO301" s="28"/>
      <c r="CP301" s="28"/>
      <c r="CQ301" s="28"/>
      <c r="CR301" s="28"/>
      <c r="CS301" s="28"/>
      <c r="CT301" s="28"/>
      <c r="CU301" s="28"/>
      <c r="CV301" s="28"/>
      <c r="CW301" s="28"/>
      <c r="CX301" s="28"/>
      <c r="CY301" s="28"/>
      <c r="CZ301" s="28"/>
      <c r="DA301" s="28"/>
      <c r="DB301" s="28"/>
      <c r="DC301" s="28"/>
      <c r="DD301" s="28"/>
      <c r="DE301" s="28"/>
      <c r="DF301" s="28"/>
      <c r="DG301" s="28"/>
      <c r="DH301" s="28"/>
      <c r="DI301" s="28"/>
      <c r="DJ301" s="28"/>
      <c r="DK301" s="28"/>
      <c r="DL301" s="28"/>
      <c r="DM301" s="28"/>
      <c r="DN301" s="28"/>
      <c r="DO301" s="28"/>
      <c r="DP301" s="28"/>
      <c r="DQ301" s="28"/>
      <c r="DR301" s="28"/>
      <c r="DS301" s="28"/>
      <c r="DT301" s="28"/>
      <c r="DU301" s="28"/>
      <c r="DV301" s="28"/>
      <c r="DW301" s="28"/>
      <c r="DX301" s="28"/>
      <c r="DY301" s="28"/>
      <c r="DZ301" s="28"/>
      <c r="EA301" s="28"/>
      <c r="EB301" s="28"/>
      <c r="EC301" s="28"/>
      <c r="ED301" s="28"/>
      <c r="EE301" s="28"/>
      <c r="EF301" s="28"/>
      <c r="EG301" s="28"/>
      <c r="EH301" s="28"/>
      <c r="EI301" s="28"/>
      <c r="EJ301" s="28"/>
      <c r="EK301" s="28"/>
      <c r="EL301" s="28"/>
      <c r="EM301" s="28"/>
      <c r="EN301" s="28"/>
      <c r="EO301" s="28"/>
      <c r="EP301" s="28"/>
      <c r="EQ301" s="28"/>
      <c r="ER301" s="28"/>
      <c r="ES301" s="28"/>
      <c r="ET301" s="28"/>
      <c r="EU301" s="28"/>
      <c r="EV301" s="28"/>
      <c r="EW301" s="28"/>
      <c r="EX301" s="28"/>
      <c r="EY301" s="28"/>
      <c r="EZ301" s="28"/>
      <c r="FA301" s="28"/>
      <c r="FB301" s="28"/>
      <c r="FC301" s="28"/>
      <c r="FD301" s="28"/>
      <c r="FE301" s="28"/>
      <c r="FF301" s="28"/>
      <c r="FG301" s="28"/>
      <c r="FH301" s="28"/>
      <c r="FI301" s="28"/>
      <c r="FJ301" s="28"/>
      <c r="FK301" s="28"/>
      <c r="FL301" s="28"/>
      <c r="FM301" s="28"/>
      <c r="FN301" s="28"/>
      <c r="FO301" s="28"/>
      <c r="FP301" s="28"/>
      <c r="FQ301" s="28"/>
      <c r="FR301" s="28"/>
      <c r="FS301" s="28"/>
      <c r="FT301" s="28"/>
      <c r="FU301" s="28"/>
      <c r="FV301" s="28"/>
      <c r="FW301" s="28"/>
      <c r="FX301" s="28"/>
      <c r="FY301" s="28"/>
      <c r="FZ301" s="28"/>
      <c r="GA301" s="28"/>
      <c r="GB301" s="28"/>
      <c r="GC301" s="28"/>
      <c r="GD301" s="28"/>
      <c r="GE301" s="28"/>
      <c r="GF301" s="28"/>
      <c r="GG301" s="28"/>
      <c r="GH301" s="28"/>
      <c r="GI301" s="28"/>
      <c r="GJ301" s="28"/>
      <c r="GK301" s="28"/>
      <c r="GL301" s="28"/>
      <c r="GM301" s="28"/>
      <c r="GN301" s="28"/>
      <c r="GO301" s="28"/>
      <c r="GP301" s="28"/>
      <c r="GQ301" s="28"/>
      <c r="GR301" s="28"/>
      <c r="GS301" s="28"/>
      <c r="GT301" s="28"/>
      <c r="GU301" s="28"/>
      <c r="GV301" s="28"/>
      <c r="GW301" s="28"/>
      <c r="GX301" s="28"/>
      <c r="GY301" s="28"/>
      <c r="GZ301" s="28"/>
      <c r="HA301" s="28"/>
      <c r="HB301" s="28"/>
      <c r="HC301" s="28"/>
      <c r="HD301" s="28"/>
      <c r="HE301" s="28"/>
      <c r="HF301" s="28"/>
      <c r="HG301" s="28"/>
      <c r="HH301" s="28"/>
      <c r="HI301" s="28"/>
      <c r="HJ301" s="28"/>
      <c r="HK301" s="28"/>
      <c r="HL301" s="28"/>
      <c r="HM301" s="28"/>
      <c r="HN301" s="28"/>
      <c r="HO301" s="28"/>
      <c r="HP301" s="28"/>
      <c r="HQ301" s="28"/>
      <c r="HR301" s="28"/>
      <c r="HS301" s="28"/>
      <c r="HT301" s="28"/>
      <c r="HU301" s="28"/>
      <c r="HV301" s="28"/>
      <c r="HW301" s="28"/>
      <c r="HX301" s="28"/>
      <c r="HY301" s="28"/>
      <c r="HZ301" s="28"/>
      <c r="IA301" s="28"/>
      <c r="IB301" s="28"/>
      <c r="IC301" s="28"/>
      <c r="ID301" s="28"/>
      <c r="IE301" s="28"/>
      <c r="IF301" s="28"/>
      <c r="IG301" s="28"/>
      <c r="IH301" s="28"/>
      <c r="II301" s="28"/>
      <c r="IJ301" s="28"/>
      <c r="IK301" s="28"/>
      <c r="IL301" s="28"/>
      <c r="IM301" s="28"/>
      <c r="IN301" s="28"/>
      <c r="IO301" s="28"/>
      <c r="IP301" s="28"/>
    </row>
    <row r="302" spans="1:250" s="20" customFormat="1" ht="13.9" customHeight="1">
      <c r="A302" s="9"/>
      <c r="B302" s="9"/>
      <c r="C302" s="807"/>
      <c r="D302" s="802"/>
      <c r="E302" s="802"/>
      <c r="F302" s="786" t="s">
        <v>618</v>
      </c>
      <c r="G302" s="803"/>
      <c r="H302" s="791"/>
      <c r="I302" s="791"/>
      <c r="J302" s="791"/>
      <c r="K302" s="791"/>
      <c r="L302" s="791"/>
      <c r="M302" s="755"/>
      <c r="N302" s="755"/>
      <c r="O302" s="755"/>
      <c r="P302" s="755"/>
      <c r="Q302" s="560">
        <v>0</v>
      </c>
      <c r="R302" s="560">
        <v>0</v>
      </c>
      <c r="S302" s="560">
        <v>0</v>
      </c>
      <c r="T302" s="560">
        <v>0</v>
      </c>
      <c r="U302" s="560">
        <v>0</v>
      </c>
      <c r="V302" s="560">
        <v>0</v>
      </c>
      <c r="W302" s="560">
        <v>0</v>
      </c>
      <c r="X302" s="560">
        <v>0</v>
      </c>
      <c r="Y302" s="560">
        <v>2350656.9334525527</v>
      </c>
      <c r="Z302" s="560">
        <v>10172179.060299361</v>
      </c>
      <c r="AA302" s="560">
        <v>9891200</v>
      </c>
      <c r="AB302" s="560">
        <v>9829965.6312151533</v>
      </c>
      <c r="AC302" s="560">
        <v>10612170.258862972</v>
      </c>
      <c r="AD302" s="560">
        <v>10622533.058133073</v>
      </c>
      <c r="AE302" s="560">
        <v>11297044.953090791</v>
      </c>
      <c r="AF302" s="560">
        <v>12196395.654750122</v>
      </c>
      <c r="AG302" s="560">
        <v>12981020.515218273</v>
      </c>
      <c r="AH302" s="560">
        <v>14104922.166020626</v>
      </c>
      <c r="AI302" s="560">
        <v>15116495.742878519</v>
      </c>
      <c r="AJ302" s="560">
        <v>16184178.417871803</v>
      </c>
      <c r="AK302" s="560">
        <v>16858548.342594862</v>
      </c>
      <c r="AL302" s="560">
        <v>22478785.87283602</v>
      </c>
      <c r="AM302" s="560">
        <v>28098502.322838821</v>
      </c>
      <c r="AN302" s="560">
        <v>33718224.141221046</v>
      </c>
      <c r="AO302" s="560">
        <v>28098537.59229729</v>
      </c>
      <c r="AP302" s="560">
        <v>22478843.836366862</v>
      </c>
      <c r="AR302" s="28"/>
      <c r="AS302" s="28"/>
      <c r="AT302" s="28"/>
      <c r="AU302" s="28"/>
      <c r="AV302" s="28"/>
      <c r="AW302" s="28"/>
      <c r="AX302" s="28"/>
      <c r="AY302" s="28"/>
      <c r="AZ302" s="28"/>
      <c r="BA302" s="28"/>
      <c r="BB302" s="28"/>
      <c r="BC302" s="28"/>
      <c r="BD302" s="28"/>
      <c r="BE302" s="28"/>
      <c r="BF302" s="28"/>
      <c r="BG302" s="28"/>
      <c r="BH302" s="28"/>
      <c r="BI302" s="28"/>
      <c r="BJ302" s="28"/>
      <c r="BK302" s="28"/>
      <c r="BL302" s="28"/>
      <c r="BM302" s="28"/>
      <c r="BN302" s="28"/>
      <c r="BO302" s="28"/>
      <c r="BP302" s="28"/>
      <c r="BQ302" s="28"/>
      <c r="BR302" s="28"/>
      <c r="BS302" s="28"/>
      <c r="BT302" s="28"/>
      <c r="BU302" s="28"/>
      <c r="BV302" s="28"/>
      <c r="BW302" s="28"/>
      <c r="BX302" s="28"/>
      <c r="BY302" s="28"/>
      <c r="BZ302" s="28"/>
      <c r="CA302" s="28"/>
      <c r="CB302" s="28"/>
      <c r="CC302" s="28"/>
      <c r="CD302" s="28"/>
      <c r="CE302" s="28"/>
      <c r="CF302" s="28"/>
      <c r="CG302" s="28"/>
      <c r="CH302" s="28"/>
      <c r="CI302" s="28"/>
      <c r="CJ302" s="28"/>
      <c r="CK302" s="28"/>
      <c r="CL302" s="28"/>
      <c r="CM302" s="28"/>
      <c r="CN302" s="28"/>
      <c r="CO302" s="28"/>
      <c r="CP302" s="28"/>
      <c r="CQ302" s="28"/>
      <c r="CR302" s="28"/>
      <c r="CS302" s="28"/>
      <c r="CT302" s="28"/>
      <c r="CU302" s="28"/>
      <c r="CV302" s="28"/>
      <c r="CW302" s="28"/>
      <c r="CX302" s="28"/>
      <c r="CY302" s="28"/>
      <c r="CZ302" s="28"/>
      <c r="DA302" s="28"/>
      <c r="DB302" s="28"/>
      <c r="DC302" s="28"/>
      <c r="DD302" s="28"/>
      <c r="DE302" s="28"/>
      <c r="DF302" s="28"/>
      <c r="DG302" s="28"/>
      <c r="DH302" s="28"/>
      <c r="DI302" s="28"/>
      <c r="DJ302" s="28"/>
      <c r="DK302" s="28"/>
      <c r="DL302" s="28"/>
      <c r="DM302" s="28"/>
      <c r="DN302" s="28"/>
      <c r="DO302" s="28"/>
      <c r="DP302" s="28"/>
      <c r="DQ302" s="28"/>
      <c r="DR302" s="28"/>
      <c r="DS302" s="28"/>
      <c r="DT302" s="28"/>
      <c r="DU302" s="28"/>
      <c r="DV302" s="28"/>
      <c r="DW302" s="28"/>
      <c r="DX302" s="28"/>
      <c r="DY302" s="28"/>
      <c r="DZ302" s="28"/>
      <c r="EA302" s="28"/>
      <c r="EB302" s="28"/>
      <c r="EC302" s="28"/>
      <c r="ED302" s="28"/>
      <c r="EE302" s="28"/>
      <c r="EF302" s="28"/>
      <c r="EG302" s="28"/>
      <c r="EH302" s="28"/>
      <c r="EI302" s="28"/>
      <c r="EJ302" s="28"/>
      <c r="EK302" s="28"/>
      <c r="EL302" s="28"/>
      <c r="EM302" s="28"/>
      <c r="EN302" s="28"/>
      <c r="EO302" s="28"/>
      <c r="EP302" s="28"/>
      <c r="EQ302" s="28"/>
      <c r="ER302" s="28"/>
      <c r="ES302" s="28"/>
      <c r="ET302" s="28"/>
      <c r="EU302" s="28"/>
      <c r="EV302" s="28"/>
      <c r="EW302" s="28"/>
      <c r="EX302" s="28"/>
      <c r="EY302" s="28"/>
      <c r="EZ302" s="28"/>
      <c r="FA302" s="28"/>
      <c r="FB302" s="28"/>
      <c r="FC302" s="28"/>
      <c r="FD302" s="28"/>
      <c r="FE302" s="28"/>
      <c r="FF302" s="28"/>
      <c r="FG302" s="28"/>
      <c r="FH302" s="28"/>
      <c r="FI302" s="28"/>
      <c r="FJ302" s="28"/>
      <c r="FK302" s="28"/>
      <c r="FL302" s="28"/>
      <c r="FM302" s="28"/>
      <c r="FN302" s="28"/>
      <c r="FO302" s="28"/>
      <c r="FP302" s="28"/>
      <c r="FQ302" s="28"/>
      <c r="FR302" s="28"/>
      <c r="FS302" s="28"/>
      <c r="FT302" s="28"/>
      <c r="FU302" s="28"/>
      <c r="FV302" s="28"/>
      <c r="FW302" s="28"/>
      <c r="FX302" s="28"/>
      <c r="FY302" s="28"/>
      <c r="FZ302" s="28"/>
      <c r="GA302" s="28"/>
      <c r="GB302" s="28"/>
      <c r="GC302" s="28"/>
      <c r="GD302" s="28"/>
      <c r="GE302" s="28"/>
      <c r="GF302" s="28"/>
      <c r="GG302" s="28"/>
      <c r="GH302" s="28"/>
      <c r="GI302" s="28"/>
      <c r="GJ302" s="28"/>
      <c r="GK302" s="28"/>
      <c r="GL302" s="28"/>
      <c r="GM302" s="28"/>
      <c r="GN302" s="28"/>
      <c r="GO302" s="28"/>
      <c r="GP302" s="28"/>
      <c r="GQ302" s="28"/>
      <c r="GR302" s="28"/>
      <c r="GS302" s="28"/>
      <c r="GT302" s="28"/>
      <c r="GU302" s="28"/>
      <c r="GV302" s="28"/>
      <c r="GW302" s="28"/>
      <c r="GX302" s="28"/>
      <c r="GY302" s="28"/>
      <c r="GZ302" s="28"/>
      <c r="HA302" s="28"/>
      <c r="HB302" s="28"/>
      <c r="HC302" s="28"/>
      <c r="HD302" s="28"/>
      <c r="HE302" s="28"/>
      <c r="HF302" s="28"/>
      <c r="HG302" s="28"/>
      <c r="HH302" s="28"/>
      <c r="HI302" s="28"/>
      <c r="HJ302" s="28"/>
      <c r="HK302" s="28"/>
      <c r="HL302" s="28"/>
      <c r="HM302" s="28"/>
      <c r="HN302" s="28"/>
      <c r="HO302" s="28"/>
      <c r="HP302" s="28"/>
      <c r="HQ302" s="28"/>
      <c r="HR302" s="28"/>
      <c r="HS302" s="28"/>
      <c r="HT302" s="28"/>
      <c r="HU302" s="28"/>
      <c r="HV302" s="28"/>
      <c r="HW302" s="28"/>
      <c r="HX302" s="28"/>
      <c r="HY302" s="28"/>
      <c r="HZ302" s="28"/>
      <c r="IA302" s="28"/>
      <c r="IB302" s="28"/>
      <c r="IC302" s="28"/>
      <c r="ID302" s="28"/>
      <c r="IE302" s="28"/>
      <c r="IF302" s="28"/>
      <c r="IG302" s="28"/>
      <c r="IH302" s="28"/>
      <c r="II302" s="28"/>
      <c r="IJ302" s="28"/>
      <c r="IK302" s="28"/>
      <c r="IL302" s="28"/>
      <c r="IM302" s="28"/>
      <c r="IN302" s="28"/>
      <c r="IO302" s="28"/>
      <c r="IP302" s="28"/>
    </row>
    <row r="303" spans="1:250" s="20" customFormat="1" ht="13.9" customHeight="1">
      <c r="A303" s="9"/>
      <c r="B303" s="9"/>
      <c r="C303" s="807"/>
      <c r="D303" s="802"/>
      <c r="E303" s="802"/>
      <c r="F303" s="786" t="s">
        <v>620</v>
      </c>
      <c r="G303" s="803"/>
      <c r="H303" s="791"/>
      <c r="I303" s="791"/>
      <c r="J303" s="791"/>
      <c r="K303" s="791"/>
      <c r="L303" s="791"/>
      <c r="M303" s="755"/>
      <c r="N303" s="755"/>
      <c r="O303" s="755"/>
      <c r="P303" s="755"/>
      <c r="Q303" s="560">
        <v>0</v>
      </c>
      <c r="R303" s="560">
        <v>0</v>
      </c>
      <c r="S303" s="560">
        <v>0</v>
      </c>
      <c r="T303" s="560">
        <v>0</v>
      </c>
      <c r="U303" s="560">
        <v>0</v>
      </c>
      <c r="V303" s="560">
        <v>0</v>
      </c>
      <c r="W303" s="560">
        <v>0</v>
      </c>
      <c r="X303" s="560">
        <v>0</v>
      </c>
      <c r="Y303" s="560">
        <v>788244.24115774222</v>
      </c>
      <c r="Z303" s="560">
        <v>3636980.2226768662</v>
      </c>
      <c r="AA303" s="560">
        <v>4664600</v>
      </c>
      <c r="AB303" s="560">
        <v>4528411.1334811375</v>
      </c>
      <c r="AC303" s="560">
        <v>4729336.7457976295</v>
      </c>
      <c r="AD303" s="560">
        <v>4833533.5608436204</v>
      </c>
      <c r="AE303" s="560">
        <v>5283195.1521917135</v>
      </c>
      <c r="AF303" s="560">
        <v>5564254.2388030505</v>
      </c>
      <c r="AG303" s="560">
        <v>5675684.2945326641</v>
      </c>
      <c r="AH303" s="560">
        <v>5844270.5389089445</v>
      </c>
      <c r="AI303" s="560">
        <v>6069076.3577356134</v>
      </c>
      <c r="AJ303" s="560">
        <v>6181457.0346038137</v>
      </c>
      <c r="AK303" s="560">
        <v>5844296.758766219</v>
      </c>
      <c r="AL303" s="560">
        <v>10115453.642776208</v>
      </c>
      <c r="AM303" s="560">
        <v>10677430.882678751</v>
      </c>
      <c r="AN303" s="560">
        <v>11183211.006838314</v>
      </c>
      <c r="AO303" s="560">
        <v>10452655.984334592</v>
      </c>
      <c r="AP303" s="560">
        <v>10902239.260637928</v>
      </c>
      <c r="AR303" s="28"/>
      <c r="AS303" s="28"/>
      <c r="AT303" s="28"/>
      <c r="AU303" s="28"/>
      <c r="AV303" s="28"/>
      <c r="AW303" s="28"/>
      <c r="AX303" s="28"/>
      <c r="AY303" s="28"/>
      <c r="AZ303" s="28"/>
      <c r="BA303" s="28"/>
      <c r="BB303" s="28"/>
      <c r="BC303" s="28"/>
      <c r="BD303" s="28"/>
      <c r="BE303" s="28"/>
      <c r="BF303" s="28"/>
      <c r="BG303" s="28"/>
      <c r="BH303" s="28"/>
      <c r="BI303" s="28"/>
      <c r="BJ303" s="28"/>
      <c r="BK303" s="28"/>
      <c r="BL303" s="28"/>
      <c r="BM303" s="28"/>
      <c r="BN303" s="28"/>
      <c r="BO303" s="28"/>
      <c r="BP303" s="28"/>
      <c r="BQ303" s="28"/>
      <c r="BR303" s="28"/>
      <c r="BS303" s="28"/>
      <c r="BT303" s="28"/>
      <c r="BU303" s="28"/>
      <c r="BV303" s="28"/>
      <c r="BW303" s="28"/>
      <c r="BX303" s="28"/>
      <c r="BY303" s="28"/>
      <c r="BZ303" s="28"/>
      <c r="CA303" s="28"/>
      <c r="CB303" s="28"/>
      <c r="CC303" s="28"/>
      <c r="CD303" s="28"/>
      <c r="CE303" s="28"/>
      <c r="CF303" s="28"/>
      <c r="CG303" s="28"/>
      <c r="CH303" s="28"/>
      <c r="CI303" s="28"/>
      <c r="CJ303" s="28"/>
      <c r="CK303" s="28"/>
      <c r="CL303" s="28"/>
      <c r="CM303" s="28"/>
      <c r="CN303" s="28"/>
      <c r="CO303" s="28"/>
      <c r="CP303" s="28"/>
      <c r="CQ303" s="28"/>
      <c r="CR303" s="28"/>
      <c r="CS303" s="28"/>
      <c r="CT303" s="28"/>
      <c r="CU303" s="28"/>
      <c r="CV303" s="28"/>
      <c r="CW303" s="28"/>
      <c r="CX303" s="28"/>
      <c r="CY303" s="28"/>
      <c r="CZ303" s="28"/>
      <c r="DA303" s="28"/>
      <c r="DB303" s="28"/>
      <c r="DC303" s="28"/>
      <c r="DD303" s="28"/>
      <c r="DE303" s="28"/>
      <c r="DF303" s="28"/>
      <c r="DG303" s="28"/>
      <c r="DH303" s="28"/>
      <c r="DI303" s="28"/>
      <c r="DJ303" s="28"/>
      <c r="DK303" s="28"/>
      <c r="DL303" s="28"/>
      <c r="DM303" s="28"/>
      <c r="DN303" s="28"/>
      <c r="DO303" s="28"/>
      <c r="DP303" s="28"/>
      <c r="DQ303" s="28"/>
      <c r="DR303" s="28"/>
      <c r="DS303" s="28"/>
      <c r="DT303" s="28"/>
      <c r="DU303" s="28"/>
      <c r="DV303" s="28"/>
      <c r="DW303" s="28"/>
      <c r="DX303" s="28"/>
      <c r="DY303" s="28"/>
      <c r="DZ303" s="28"/>
      <c r="EA303" s="28"/>
      <c r="EB303" s="28"/>
      <c r="EC303" s="28"/>
      <c r="ED303" s="28"/>
      <c r="EE303" s="28"/>
      <c r="EF303" s="28"/>
      <c r="EG303" s="28"/>
      <c r="EH303" s="28"/>
      <c r="EI303" s="28"/>
      <c r="EJ303" s="28"/>
      <c r="EK303" s="28"/>
      <c r="EL303" s="28"/>
      <c r="EM303" s="28"/>
      <c r="EN303" s="28"/>
      <c r="EO303" s="28"/>
      <c r="EP303" s="28"/>
      <c r="EQ303" s="28"/>
      <c r="ER303" s="28"/>
      <c r="ES303" s="28"/>
      <c r="ET303" s="28"/>
      <c r="EU303" s="28"/>
      <c r="EV303" s="28"/>
      <c r="EW303" s="28"/>
      <c r="EX303" s="28"/>
      <c r="EY303" s="28"/>
      <c r="EZ303" s="28"/>
      <c r="FA303" s="28"/>
      <c r="FB303" s="28"/>
      <c r="FC303" s="28"/>
      <c r="FD303" s="28"/>
      <c r="FE303" s="28"/>
      <c r="FF303" s="28"/>
      <c r="FG303" s="28"/>
      <c r="FH303" s="28"/>
      <c r="FI303" s="28"/>
      <c r="FJ303" s="28"/>
      <c r="FK303" s="28"/>
      <c r="FL303" s="28"/>
      <c r="FM303" s="28"/>
      <c r="FN303" s="28"/>
      <c r="FO303" s="28"/>
      <c r="FP303" s="28"/>
      <c r="FQ303" s="28"/>
      <c r="FR303" s="28"/>
      <c r="FS303" s="28"/>
      <c r="FT303" s="28"/>
      <c r="FU303" s="28"/>
      <c r="FV303" s="28"/>
      <c r="FW303" s="28"/>
      <c r="FX303" s="28"/>
      <c r="FY303" s="28"/>
      <c r="FZ303" s="28"/>
      <c r="GA303" s="28"/>
      <c r="GB303" s="28"/>
      <c r="GC303" s="28"/>
      <c r="GD303" s="28"/>
      <c r="GE303" s="28"/>
      <c r="GF303" s="28"/>
      <c r="GG303" s="28"/>
      <c r="GH303" s="28"/>
      <c r="GI303" s="28"/>
      <c r="GJ303" s="28"/>
      <c r="GK303" s="28"/>
      <c r="GL303" s="28"/>
      <c r="GM303" s="28"/>
      <c r="GN303" s="28"/>
      <c r="GO303" s="28"/>
      <c r="GP303" s="28"/>
      <c r="GQ303" s="28"/>
      <c r="GR303" s="28"/>
      <c r="GS303" s="28"/>
      <c r="GT303" s="28"/>
      <c r="GU303" s="28"/>
      <c r="GV303" s="28"/>
      <c r="GW303" s="28"/>
      <c r="GX303" s="28"/>
      <c r="GY303" s="28"/>
      <c r="GZ303" s="28"/>
      <c r="HA303" s="28"/>
      <c r="HB303" s="28"/>
      <c r="HC303" s="28"/>
      <c r="HD303" s="28"/>
      <c r="HE303" s="28"/>
      <c r="HF303" s="28"/>
      <c r="HG303" s="28"/>
      <c r="HH303" s="28"/>
      <c r="HI303" s="28"/>
      <c r="HJ303" s="28"/>
      <c r="HK303" s="28"/>
      <c r="HL303" s="28"/>
      <c r="HM303" s="28"/>
      <c r="HN303" s="28"/>
      <c r="HO303" s="28"/>
      <c r="HP303" s="28"/>
      <c r="HQ303" s="28"/>
      <c r="HR303" s="28"/>
      <c r="HS303" s="28"/>
      <c r="HT303" s="28"/>
      <c r="HU303" s="28"/>
      <c r="HV303" s="28"/>
      <c r="HW303" s="28"/>
      <c r="HX303" s="28"/>
      <c r="HY303" s="28"/>
      <c r="HZ303" s="28"/>
      <c r="IA303" s="28"/>
      <c r="IB303" s="28"/>
      <c r="IC303" s="28"/>
      <c r="ID303" s="28"/>
      <c r="IE303" s="28"/>
      <c r="IF303" s="28"/>
      <c r="IG303" s="28"/>
      <c r="IH303" s="28"/>
      <c r="II303" s="28"/>
      <c r="IJ303" s="28"/>
      <c r="IK303" s="28"/>
      <c r="IL303" s="28"/>
      <c r="IM303" s="28"/>
      <c r="IN303" s="28"/>
      <c r="IO303" s="28"/>
      <c r="IP303" s="28"/>
    </row>
    <row r="304" spans="1:250" s="20" customFormat="1" ht="13.9" customHeight="1">
      <c r="A304" s="9"/>
      <c r="B304" s="9"/>
      <c r="C304" s="807"/>
      <c r="D304" s="802"/>
      <c r="E304" s="802"/>
      <c r="F304" s="786" t="s">
        <v>815</v>
      </c>
      <c r="G304" s="803"/>
      <c r="H304" s="791"/>
      <c r="I304" s="791"/>
      <c r="J304" s="791"/>
      <c r="K304" s="791"/>
      <c r="L304" s="791"/>
      <c r="M304" s="755"/>
      <c r="N304" s="755"/>
      <c r="O304" s="755"/>
      <c r="P304" s="755"/>
      <c r="Q304" s="560">
        <v>0</v>
      </c>
      <c r="R304" s="560">
        <v>0</v>
      </c>
      <c r="S304" s="560">
        <v>0</v>
      </c>
      <c r="T304" s="560">
        <v>0</v>
      </c>
      <c r="U304" s="560">
        <v>0</v>
      </c>
      <c r="V304" s="560">
        <v>0</v>
      </c>
      <c r="W304" s="560">
        <v>0</v>
      </c>
      <c r="X304" s="560">
        <v>0</v>
      </c>
      <c r="Y304" s="560">
        <v>577107.39084763266</v>
      </c>
      <c r="Z304" s="560">
        <v>2329940.4551523672</v>
      </c>
      <c r="AA304" s="560">
        <v>2641400</v>
      </c>
      <c r="AB304" s="560">
        <v>2595552.7228489448</v>
      </c>
      <c r="AC304" s="560">
        <v>2653042.5647157431</v>
      </c>
      <c r="AD304" s="560">
        <v>2585378.4162651924</v>
      </c>
      <c r="AE304" s="560">
        <v>2248168.1498688143</v>
      </c>
      <c r="AF304" s="560">
        <v>1967160.5894758259</v>
      </c>
      <c r="AG304" s="560">
        <v>2303990.6542162299</v>
      </c>
      <c r="AH304" s="560">
        <v>2303991.2701467955</v>
      </c>
      <c r="AI304" s="560">
        <v>2247806.0584205976</v>
      </c>
      <c r="AJ304" s="560">
        <v>2303997.6219886942</v>
      </c>
      <c r="AK304" s="560">
        <v>2360196.7679632809</v>
      </c>
      <c r="AL304" s="560">
        <v>4158575.3864746634</v>
      </c>
      <c r="AM304" s="560">
        <v>3989987.3298431123</v>
      </c>
      <c r="AN304" s="560">
        <v>4720551.3797709467</v>
      </c>
      <c r="AO304" s="560">
        <v>4945342.6162443226</v>
      </c>
      <c r="AP304" s="560">
        <v>5170134.0823643785</v>
      </c>
      <c r="AR304" s="28"/>
      <c r="AS304" s="28"/>
      <c r="AT304" s="28"/>
      <c r="AU304" s="28"/>
      <c r="AV304" s="28"/>
      <c r="AW304" s="28"/>
      <c r="AX304" s="28"/>
      <c r="AY304" s="28"/>
      <c r="AZ304" s="28"/>
      <c r="BA304" s="28"/>
      <c r="BB304" s="28"/>
      <c r="BC304" s="28"/>
      <c r="BD304" s="28"/>
      <c r="BE304" s="28"/>
      <c r="BF304" s="28"/>
      <c r="BG304" s="28"/>
      <c r="BH304" s="28"/>
      <c r="BI304" s="28"/>
      <c r="BJ304" s="28"/>
      <c r="BK304" s="28"/>
      <c r="BL304" s="28"/>
      <c r="BM304" s="28"/>
      <c r="BN304" s="28"/>
      <c r="BO304" s="28"/>
      <c r="BP304" s="28"/>
      <c r="BQ304" s="28"/>
      <c r="BR304" s="28"/>
      <c r="BS304" s="28"/>
      <c r="BT304" s="28"/>
      <c r="BU304" s="28"/>
      <c r="BV304" s="28"/>
      <c r="BW304" s="28"/>
      <c r="BX304" s="28"/>
      <c r="BY304" s="28"/>
      <c r="BZ304" s="28"/>
      <c r="CA304" s="28"/>
      <c r="CB304" s="28"/>
      <c r="CC304" s="28"/>
      <c r="CD304" s="28"/>
      <c r="CE304" s="28"/>
      <c r="CF304" s="28"/>
      <c r="CG304" s="28"/>
      <c r="CH304" s="28"/>
      <c r="CI304" s="28"/>
      <c r="CJ304" s="28"/>
      <c r="CK304" s="28"/>
      <c r="CL304" s="28"/>
      <c r="CM304" s="28"/>
      <c r="CN304" s="28"/>
      <c r="CO304" s="28"/>
      <c r="CP304" s="28"/>
      <c r="CQ304" s="28"/>
      <c r="CR304" s="28"/>
      <c r="CS304" s="28"/>
      <c r="CT304" s="28"/>
      <c r="CU304" s="28"/>
      <c r="CV304" s="28"/>
      <c r="CW304" s="28"/>
      <c r="CX304" s="28"/>
      <c r="CY304" s="28"/>
      <c r="CZ304" s="28"/>
      <c r="DA304" s="28"/>
      <c r="DB304" s="28"/>
      <c r="DC304" s="28"/>
      <c r="DD304" s="28"/>
      <c r="DE304" s="28"/>
      <c r="DF304" s="28"/>
      <c r="DG304" s="28"/>
      <c r="DH304" s="28"/>
      <c r="DI304" s="28"/>
      <c r="DJ304" s="28"/>
      <c r="DK304" s="28"/>
      <c r="DL304" s="28"/>
      <c r="DM304" s="28"/>
      <c r="DN304" s="28"/>
      <c r="DO304" s="28"/>
      <c r="DP304" s="28"/>
      <c r="DQ304" s="28"/>
      <c r="DR304" s="28"/>
      <c r="DS304" s="28"/>
      <c r="DT304" s="28"/>
      <c r="DU304" s="28"/>
      <c r="DV304" s="28"/>
      <c r="DW304" s="28"/>
      <c r="DX304" s="28"/>
      <c r="DY304" s="28"/>
      <c r="DZ304" s="28"/>
      <c r="EA304" s="28"/>
      <c r="EB304" s="28"/>
      <c r="EC304" s="28"/>
      <c r="ED304" s="28"/>
      <c r="EE304" s="28"/>
      <c r="EF304" s="28"/>
      <c r="EG304" s="28"/>
      <c r="EH304" s="28"/>
      <c r="EI304" s="28"/>
      <c r="EJ304" s="28"/>
      <c r="EK304" s="28"/>
      <c r="EL304" s="28"/>
      <c r="EM304" s="28"/>
      <c r="EN304" s="28"/>
      <c r="EO304" s="28"/>
      <c r="EP304" s="28"/>
      <c r="EQ304" s="28"/>
      <c r="ER304" s="28"/>
      <c r="ES304" s="28"/>
      <c r="ET304" s="28"/>
      <c r="EU304" s="28"/>
      <c r="EV304" s="28"/>
      <c r="EW304" s="28"/>
      <c r="EX304" s="28"/>
      <c r="EY304" s="28"/>
      <c r="EZ304" s="28"/>
      <c r="FA304" s="28"/>
      <c r="FB304" s="28"/>
      <c r="FC304" s="28"/>
      <c r="FD304" s="28"/>
      <c r="FE304" s="28"/>
      <c r="FF304" s="28"/>
      <c r="FG304" s="28"/>
      <c r="FH304" s="28"/>
      <c r="FI304" s="28"/>
      <c r="FJ304" s="28"/>
      <c r="FK304" s="28"/>
      <c r="FL304" s="28"/>
      <c r="FM304" s="28"/>
      <c r="FN304" s="28"/>
      <c r="FO304" s="28"/>
      <c r="FP304" s="28"/>
      <c r="FQ304" s="28"/>
      <c r="FR304" s="28"/>
      <c r="FS304" s="28"/>
      <c r="FT304" s="28"/>
      <c r="FU304" s="28"/>
      <c r="FV304" s="28"/>
      <c r="FW304" s="28"/>
      <c r="FX304" s="28"/>
      <c r="FY304" s="28"/>
      <c r="FZ304" s="28"/>
      <c r="GA304" s="28"/>
      <c r="GB304" s="28"/>
      <c r="GC304" s="28"/>
      <c r="GD304" s="28"/>
      <c r="GE304" s="28"/>
      <c r="GF304" s="28"/>
      <c r="GG304" s="28"/>
      <c r="GH304" s="28"/>
      <c r="GI304" s="28"/>
      <c r="GJ304" s="28"/>
      <c r="GK304" s="28"/>
      <c r="GL304" s="28"/>
      <c r="GM304" s="28"/>
      <c r="GN304" s="28"/>
      <c r="GO304" s="28"/>
      <c r="GP304" s="28"/>
      <c r="GQ304" s="28"/>
      <c r="GR304" s="28"/>
      <c r="GS304" s="28"/>
      <c r="GT304" s="28"/>
      <c r="GU304" s="28"/>
      <c r="GV304" s="28"/>
      <c r="GW304" s="28"/>
      <c r="GX304" s="28"/>
      <c r="GY304" s="28"/>
      <c r="GZ304" s="28"/>
      <c r="HA304" s="28"/>
      <c r="HB304" s="28"/>
      <c r="HC304" s="28"/>
      <c r="HD304" s="28"/>
      <c r="HE304" s="28"/>
      <c r="HF304" s="28"/>
      <c r="HG304" s="28"/>
      <c r="HH304" s="28"/>
      <c r="HI304" s="28"/>
      <c r="HJ304" s="28"/>
      <c r="HK304" s="28"/>
      <c r="HL304" s="28"/>
      <c r="HM304" s="28"/>
      <c r="HN304" s="28"/>
      <c r="HO304" s="28"/>
      <c r="HP304" s="28"/>
      <c r="HQ304" s="28"/>
      <c r="HR304" s="28"/>
      <c r="HS304" s="28"/>
      <c r="HT304" s="28"/>
      <c r="HU304" s="28"/>
      <c r="HV304" s="28"/>
      <c r="HW304" s="28"/>
      <c r="HX304" s="28"/>
      <c r="HY304" s="28"/>
      <c r="HZ304" s="28"/>
      <c r="IA304" s="28"/>
      <c r="IB304" s="28"/>
      <c r="IC304" s="28"/>
      <c r="ID304" s="28"/>
      <c r="IE304" s="28"/>
      <c r="IF304" s="28"/>
      <c r="IG304" s="28"/>
      <c r="IH304" s="28"/>
      <c r="II304" s="28"/>
      <c r="IJ304" s="28"/>
      <c r="IK304" s="28"/>
      <c r="IL304" s="28"/>
      <c r="IM304" s="28"/>
      <c r="IN304" s="28"/>
      <c r="IO304" s="28"/>
      <c r="IP304" s="28"/>
    </row>
    <row r="305" spans="1:250" s="20" customFormat="1" ht="13.9" customHeight="1">
      <c r="A305" s="9"/>
      <c r="B305" s="9"/>
      <c r="C305" s="807"/>
      <c r="D305" s="802"/>
      <c r="E305" s="802"/>
      <c r="F305" s="786" t="s">
        <v>622</v>
      </c>
      <c r="G305" s="803"/>
      <c r="H305" s="791"/>
      <c r="I305" s="791"/>
      <c r="J305" s="791"/>
      <c r="K305" s="791"/>
      <c r="L305" s="791"/>
      <c r="M305" s="755"/>
      <c r="N305" s="755"/>
      <c r="O305" s="755"/>
      <c r="P305" s="755"/>
      <c r="Q305" s="560">
        <v>0</v>
      </c>
      <c r="R305" s="560">
        <v>0</v>
      </c>
      <c r="S305" s="560">
        <v>0</v>
      </c>
      <c r="T305" s="560">
        <v>0</v>
      </c>
      <c r="U305" s="560">
        <v>0</v>
      </c>
      <c r="V305" s="560">
        <v>0</v>
      </c>
      <c r="W305" s="560">
        <v>0</v>
      </c>
      <c r="X305" s="560">
        <v>0</v>
      </c>
      <c r="Y305" s="560">
        <v>2660324.3139073802</v>
      </c>
      <c r="Z305" s="560">
        <v>9149278.3726714924</v>
      </c>
      <c r="AA305" s="560">
        <v>6800200</v>
      </c>
      <c r="AB305" s="560">
        <v>7289637.4343842706</v>
      </c>
      <c r="AC305" s="560">
        <v>8420526.4010543153</v>
      </c>
      <c r="AD305" s="560">
        <v>8824008.9424703307</v>
      </c>
      <c r="AE305" s="560">
        <v>10004348.266916223</v>
      </c>
      <c r="AF305" s="560">
        <v>11184713.06587684</v>
      </c>
      <c r="AG305" s="560">
        <v>12138097.105139164</v>
      </c>
      <c r="AH305" s="560">
        <v>12643854.53129339</v>
      </c>
      <c r="AI305" s="560">
        <v>13430641.199063072</v>
      </c>
      <c r="AJ305" s="560">
        <v>14217351.179588772</v>
      </c>
      <c r="AK305" s="560">
        <v>14385961.252347616</v>
      </c>
      <c r="AL305" s="560">
        <v>20006119.426824056</v>
      </c>
      <c r="AM305" s="560">
        <v>25625834.118429005</v>
      </c>
      <c r="AN305" s="560">
        <v>26805988.192270733</v>
      </c>
      <c r="AO305" s="560">
        <v>21186297.344592154</v>
      </c>
      <c r="AP305" s="560">
        <v>17421103.973184317</v>
      </c>
      <c r="AR305" s="28"/>
      <c r="AS305" s="28"/>
      <c r="AT305" s="28"/>
      <c r="AU305" s="28"/>
      <c r="AV305" s="28"/>
      <c r="AW305" s="28"/>
      <c r="AX305" s="28"/>
      <c r="AY305" s="28"/>
      <c r="AZ305" s="28"/>
      <c r="BA305" s="28"/>
      <c r="BB305" s="28"/>
      <c r="BC305" s="28"/>
      <c r="BD305" s="28"/>
      <c r="BE305" s="28"/>
      <c r="BF305" s="28"/>
      <c r="BG305" s="28"/>
      <c r="BH305" s="28"/>
      <c r="BI305" s="28"/>
      <c r="BJ305" s="28"/>
      <c r="BK305" s="28"/>
      <c r="BL305" s="28"/>
      <c r="BM305" s="28"/>
      <c r="BN305" s="28"/>
      <c r="BO305" s="28"/>
      <c r="BP305" s="28"/>
      <c r="BQ305" s="28"/>
      <c r="BR305" s="28"/>
      <c r="BS305" s="28"/>
      <c r="BT305" s="28"/>
      <c r="BU305" s="28"/>
      <c r="BV305" s="28"/>
      <c r="BW305" s="28"/>
      <c r="BX305" s="28"/>
      <c r="BY305" s="28"/>
      <c r="BZ305" s="28"/>
      <c r="CA305" s="28"/>
      <c r="CB305" s="28"/>
      <c r="CC305" s="28"/>
      <c r="CD305" s="28"/>
      <c r="CE305" s="28"/>
      <c r="CF305" s="28"/>
      <c r="CG305" s="28"/>
      <c r="CH305" s="28"/>
      <c r="CI305" s="28"/>
      <c r="CJ305" s="28"/>
      <c r="CK305" s="28"/>
      <c r="CL305" s="28"/>
      <c r="CM305" s="28"/>
      <c r="CN305" s="28"/>
      <c r="CO305" s="28"/>
      <c r="CP305" s="28"/>
      <c r="CQ305" s="28"/>
      <c r="CR305" s="28"/>
      <c r="CS305" s="28"/>
      <c r="CT305" s="28"/>
      <c r="CU305" s="28"/>
      <c r="CV305" s="28"/>
      <c r="CW305" s="28"/>
      <c r="CX305" s="28"/>
      <c r="CY305" s="28"/>
      <c r="CZ305" s="28"/>
      <c r="DA305" s="28"/>
      <c r="DB305" s="28"/>
      <c r="DC305" s="28"/>
      <c r="DD305" s="28"/>
      <c r="DE305" s="28"/>
      <c r="DF305" s="28"/>
      <c r="DG305" s="28"/>
      <c r="DH305" s="28"/>
      <c r="DI305" s="28"/>
      <c r="DJ305" s="28"/>
      <c r="DK305" s="28"/>
      <c r="DL305" s="28"/>
      <c r="DM305" s="28"/>
      <c r="DN305" s="28"/>
      <c r="DO305" s="28"/>
      <c r="DP305" s="28"/>
      <c r="DQ305" s="28"/>
      <c r="DR305" s="28"/>
      <c r="DS305" s="28"/>
      <c r="DT305" s="28"/>
      <c r="DU305" s="28"/>
      <c r="DV305" s="28"/>
      <c r="DW305" s="28"/>
      <c r="DX305" s="28"/>
      <c r="DY305" s="28"/>
      <c r="DZ305" s="28"/>
      <c r="EA305" s="28"/>
      <c r="EB305" s="28"/>
      <c r="EC305" s="28"/>
      <c r="ED305" s="28"/>
      <c r="EE305" s="28"/>
      <c r="EF305" s="28"/>
      <c r="EG305" s="28"/>
      <c r="EH305" s="28"/>
      <c r="EI305" s="28"/>
      <c r="EJ305" s="28"/>
      <c r="EK305" s="28"/>
      <c r="EL305" s="28"/>
      <c r="EM305" s="28"/>
      <c r="EN305" s="28"/>
      <c r="EO305" s="28"/>
      <c r="EP305" s="28"/>
      <c r="EQ305" s="28"/>
      <c r="ER305" s="28"/>
      <c r="ES305" s="28"/>
      <c r="ET305" s="28"/>
      <c r="EU305" s="28"/>
      <c r="EV305" s="28"/>
      <c r="EW305" s="28"/>
      <c r="EX305" s="28"/>
      <c r="EY305" s="28"/>
      <c r="EZ305" s="28"/>
      <c r="FA305" s="28"/>
      <c r="FB305" s="28"/>
      <c r="FC305" s="28"/>
      <c r="FD305" s="28"/>
      <c r="FE305" s="28"/>
      <c r="FF305" s="28"/>
      <c r="FG305" s="28"/>
      <c r="FH305" s="28"/>
      <c r="FI305" s="28"/>
      <c r="FJ305" s="28"/>
      <c r="FK305" s="28"/>
      <c r="FL305" s="28"/>
      <c r="FM305" s="28"/>
      <c r="FN305" s="28"/>
      <c r="FO305" s="28"/>
      <c r="FP305" s="28"/>
      <c r="FQ305" s="28"/>
      <c r="FR305" s="28"/>
      <c r="FS305" s="28"/>
      <c r="FT305" s="28"/>
      <c r="FU305" s="28"/>
      <c r="FV305" s="28"/>
      <c r="FW305" s="28"/>
      <c r="FX305" s="28"/>
      <c r="FY305" s="28"/>
      <c r="FZ305" s="28"/>
      <c r="GA305" s="28"/>
      <c r="GB305" s="28"/>
      <c r="GC305" s="28"/>
      <c r="GD305" s="28"/>
      <c r="GE305" s="28"/>
      <c r="GF305" s="28"/>
      <c r="GG305" s="28"/>
      <c r="GH305" s="28"/>
      <c r="GI305" s="28"/>
      <c r="GJ305" s="28"/>
      <c r="GK305" s="28"/>
      <c r="GL305" s="28"/>
      <c r="GM305" s="28"/>
      <c r="GN305" s="28"/>
      <c r="GO305" s="28"/>
      <c r="GP305" s="28"/>
      <c r="GQ305" s="28"/>
      <c r="GR305" s="28"/>
      <c r="GS305" s="28"/>
      <c r="GT305" s="28"/>
      <c r="GU305" s="28"/>
      <c r="GV305" s="28"/>
      <c r="GW305" s="28"/>
      <c r="GX305" s="28"/>
      <c r="GY305" s="28"/>
      <c r="GZ305" s="28"/>
      <c r="HA305" s="28"/>
      <c r="HB305" s="28"/>
      <c r="HC305" s="28"/>
      <c r="HD305" s="28"/>
      <c r="HE305" s="28"/>
      <c r="HF305" s="28"/>
      <c r="HG305" s="28"/>
      <c r="HH305" s="28"/>
      <c r="HI305" s="28"/>
      <c r="HJ305" s="28"/>
      <c r="HK305" s="28"/>
      <c r="HL305" s="28"/>
      <c r="HM305" s="28"/>
      <c r="HN305" s="28"/>
      <c r="HO305" s="28"/>
      <c r="HP305" s="28"/>
      <c r="HQ305" s="28"/>
      <c r="HR305" s="28"/>
      <c r="HS305" s="28"/>
      <c r="HT305" s="28"/>
      <c r="HU305" s="28"/>
      <c r="HV305" s="28"/>
      <c r="HW305" s="28"/>
      <c r="HX305" s="28"/>
      <c r="HY305" s="28"/>
      <c r="HZ305" s="28"/>
      <c r="IA305" s="28"/>
      <c r="IB305" s="28"/>
      <c r="IC305" s="28"/>
      <c r="ID305" s="28"/>
      <c r="IE305" s="28"/>
      <c r="IF305" s="28"/>
      <c r="IG305" s="28"/>
      <c r="IH305" s="28"/>
      <c r="II305" s="28"/>
      <c r="IJ305" s="28"/>
      <c r="IK305" s="28"/>
      <c r="IL305" s="28"/>
      <c r="IM305" s="28"/>
      <c r="IN305" s="28"/>
      <c r="IO305" s="28"/>
      <c r="IP305" s="28"/>
    </row>
    <row r="306" spans="1:250" s="20" customFormat="1" ht="13.9" customHeight="1">
      <c r="A306" s="9"/>
      <c r="B306" s="9"/>
      <c r="C306" s="807"/>
      <c r="D306" s="802"/>
      <c r="E306" s="802"/>
      <c r="F306" s="789" t="s">
        <v>38</v>
      </c>
      <c r="G306" s="804"/>
      <c r="H306" s="791"/>
      <c r="I306" s="791"/>
      <c r="J306" s="791"/>
      <c r="K306" s="791"/>
      <c r="L306" s="791"/>
      <c r="M306" s="755"/>
      <c r="N306" s="755"/>
      <c r="O306" s="755"/>
      <c r="P306" s="755"/>
      <c r="Q306" s="755">
        <v>0</v>
      </c>
      <c r="R306" s="755">
        <v>0</v>
      </c>
      <c r="S306" s="755">
        <v>0</v>
      </c>
      <c r="T306" s="755">
        <v>0</v>
      </c>
      <c r="U306" s="755">
        <v>0</v>
      </c>
      <c r="V306" s="755">
        <v>0</v>
      </c>
      <c r="W306" s="755">
        <v>0</v>
      </c>
      <c r="X306" s="755">
        <v>0</v>
      </c>
      <c r="Y306" s="755">
        <v>6376332.8793653082</v>
      </c>
      <c r="Z306" s="755">
        <v>25288378.110800087</v>
      </c>
      <c r="AA306" s="755">
        <v>23997400</v>
      </c>
      <c r="AB306" s="755">
        <v>24243566.921929508</v>
      </c>
      <c r="AC306" s="755">
        <v>26415075.970430661</v>
      </c>
      <c r="AD306" s="755">
        <v>26865453.977712218</v>
      </c>
      <c r="AE306" s="755">
        <v>28832756.522067539</v>
      </c>
      <c r="AF306" s="755">
        <v>30912523.548905835</v>
      </c>
      <c r="AG306" s="755">
        <v>33098792.569106333</v>
      </c>
      <c r="AH306" s="755">
        <v>34897038.506369755</v>
      </c>
      <c r="AI306" s="755">
        <v>36864019.358097799</v>
      </c>
      <c r="AJ306" s="755">
        <v>38886984.254053086</v>
      </c>
      <c r="AK306" s="755">
        <v>39449003.121671982</v>
      </c>
      <c r="AL306" s="755">
        <v>56758934.328910947</v>
      </c>
      <c r="AM306" s="755">
        <v>68391754.653789699</v>
      </c>
      <c r="AN306" s="755">
        <v>76427974.720101044</v>
      </c>
      <c r="AO306" s="755">
        <v>64682833.537468359</v>
      </c>
      <c r="AP306" s="755">
        <v>55972321.152553484</v>
      </c>
      <c r="AR306" s="28"/>
      <c r="AS306" s="28"/>
      <c r="AT306" s="28"/>
      <c r="AU306" s="28"/>
      <c r="AV306" s="28"/>
      <c r="AW306" s="28"/>
      <c r="AX306" s="28"/>
      <c r="AY306" s="28"/>
      <c r="AZ306" s="28"/>
      <c r="BA306" s="28"/>
      <c r="BB306" s="28"/>
      <c r="BC306" s="28"/>
      <c r="BD306" s="28"/>
      <c r="BE306" s="28"/>
      <c r="BF306" s="28"/>
      <c r="BG306" s="28"/>
      <c r="BH306" s="28"/>
      <c r="BI306" s="28"/>
      <c r="BJ306" s="28"/>
      <c r="BK306" s="28"/>
      <c r="BL306" s="28"/>
      <c r="BM306" s="28"/>
      <c r="BN306" s="28"/>
      <c r="BO306" s="28"/>
      <c r="BP306" s="28"/>
      <c r="BQ306" s="28"/>
      <c r="BR306" s="28"/>
      <c r="BS306" s="28"/>
      <c r="BT306" s="28"/>
      <c r="BU306" s="28"/>
      <c r="BV306" s="28"/>
      <c r="BW306" s="28"/>
      <c r="BX306" s="28"/>
      <c r="BY306" s="28"/>
      <c r="BZ306" s="28"/>
      <c r="CA306" s="28"/>
      <c r="CB306" s="28"/>
      <c r="CC306" s="28"/>
      <c r="CD306" s="28"/>
      <c r="CE306" s="28"/>
      <c r="CF306" s="28"/>
      <c r="CG306" s="28"/>
      <c r="CH306" s="28"/>
      <c r="CI306" s="28"/>
      <c r="CJ306" s="28"/>
      <c r="CK306" s="28"/>
      <c r="CL306" s="28"/>
      <c r="CM306" s="28"/>
      <c r="CN306" s="28"/>
      <c r="CO306" s="28"/>
      <c r="CP306" s="28"/>
      <c r="CQ306" s="28"/>
      <c r="CR306" s="28"/>
      <c r="CS306" s="28"/>
      <c r="CT306" s="28"/>
      <c r="CU306" s="28"/>
      <c r="CV306" s="28"/>
      <c r="CW306" s="28"/>
      <c r="CX306" s="28"/>
      <c r="CY306" s="28"/>
      <c r="CZ306" s="28"/>
      <c r="DA306" s="28"/>
      <c r="DB306" s="28"/>
      <c r="DC306" s="28"/>
      <c r="DD306" s="28"/>
      <c r="DE306" s="28"/>
      <c r="DF306" s="28"/>
      <c r="DG306" s="28"/>
      <c r="DH306" s="28"/>
      <c r="DI306" s="28"/>
      <c r="DJ306" s="28"/>
      <c r="DK306" s="28"/>
      <c r="DL306" s="28"/>
      <c r="DM306" s="28"/>
      <c r="DN306" s="28"/>
      <c r="DO306" s="28"/>
      <c r="DP306" s="28"/>
      <c r="DQ306" s="28"/>
      <c r="DR306" s="28"/>
      <c r="DS306" s="28"/>
      <c r="DT306" s="28"/>
      <c r="DU306" s="28"/>
      <c r="DV306" s="28"/>
      <c r="DW306" s="28"/>
      <c r="DX306" s="28"/>
      <c r="DY306" s="28"/>
      <c r="DZ306" s="28"/>
      <c r="EA306" s="28"/>
      <c r="EB306" s="28"/>
      <c r="EC306" s="28"/>
      <c r="ED306" s="28"/>
      <c r="EE306" s="28"/>
      <c r="EF306" s="28"/>
      <c r="EG306" s="28"/>
      <c r="EH306" s="28"/>
      <c r="EI306" s="28"/>
      <c r="EJ306" s="28"/>
      <c r="EK306" s="28"/>
      <c r="EL306" s="28"/>
      <c r="EM306" s="28"/>
      <c r="EN306" s="28"/>
      <c r="EO306" s="28"/>
      <c r="EP306" s="28"/>
      <c r="EQ306" s="28"/>
      <c r="ER306" s="28"/>
      <c r="ES306" s="28"/>
      <c r="ET306" s="28"/>
      <c r="EU306" s="28"/>
      <c r="EV306" s="28"/>
      <c r="EW306" s="28"/>
      <c r="EX306" s="28"/>
      <c r="EY306" s="28"/>
      <c r="EZ306" s="28"/>
      <c r="FA306" s="28"/>
      <c r="FB306" s="28"/>
      <c r="FC306" s="28"/>
      <c r="FD306" s="28"/>
      <c r="FE306" s="28"/>
      <c r="FF306" s="28"/>
      <c r="FG306" s="28"/>
      <c r="FH306" s="28"/>
      <c r="FI306" s="28"/>
      <c r="FJ306" s="28"/>
      <c r="FK306" s="28"/>
      <c r="FL306" s="28"/>
      <c r="FM306" s="28"/>
      <c r="FN306" s="28"/>
      <c r="FO306" s="28"/>
      <c r="FP306" s="28"/>
      <c r="FQ306" s="28"/>
      <c r="FR306" s="28"/>
      <c r="FS306" s="28"/>
      <c r="FT306" s="28"/>
      <c r="FU306" s="28"/>
      <c r="FV306" s="28"/>
      <c r="FW306" s="28"/>
      <c r="FX306" s="28"/>
      <c r="FY306" s="28"/>
      <c r="FZ306" s="28"/>
      <c r="GA306" s="28"/>
      <c r="GB306" s="28"/>
      <c r="GC306" s="28"/>
      <c r="GD306" s="28"/>
      <c r="GE306" s="28"/>
      <c r="GF306" s="28"/>
      <c r="GG306" s="28"/>
      <c r="GH306" s="28"/>
      <c r="GI306" s="28"/>
      <c r="GJ306" s="28"/>
      <c r="GK306" s="28"/>
      <c r="GL306" s="28"/>
      <c r="GM306" s="28"/>
      <c r="GN306" s="28"/>
      <c r="GO306" s="28"/>
      <c r="GP306" s="28"/>
      <c r="GQ306" s="28"/>
      <c r="GR306" s="28"/>
      <c r="GS306" s="28"/>
      <c r="GT306" s="28"/>
      <c r="GU306" s="28"/>
      <c r="GV306" s="28"/>
      <c r="GW306" s="28"/>
      <c r="GX306" s="28"/>
      <c r="GY306" s="28"/>
      <c r="GZ306" s="28"/>
      <c r="HA306" s="28"/>
      <c r="HB306" s="28"/>
      <c r="HC306" s="28"/>
      <c r="HD306" s="28"/>
      <c r="HE306" s="28"/>
      <c r="HF306" s="28"/>
      <c r="HG306" s="28"/>
      <c r="HH306" s="28"/>
      <c r="HI306" s="28"/>
      <c r="HJ306" s="28"/>
      <c r="HK306" s="28"/>
      <c r="HL306" s="28"/>
      <c r="HM306" s="28"/>
      <c r="HN306" s="28"/>
      <c r="HO306" s="28"/>
      <c r="HP306" s="28"/>
      <c r="HQ306" s="28"/>
      <c r="HR306" s="28"/>
      <c r="HS306" s="28"/>
      <c r="HT306" s="28"/>
      <c r="HU306" s="28"/>
      <c r="HV306" s="28"/>
      <c r="HW306" s="28"/>
      <c r="HX306" s="28"/>
      <c r="HY306" s="28"/>
      <c r="HZ306" s="28"/>
      <c r="IA306" s="28"/>
      <c r="IB306" s="28"/>
      <c r="IC306" s="28"/>
      <c r="ID306" s="28"/>
      <c r="IE306" s="28"/>
      <c r="IF306" s="28"/>
      <c r="IG306" s="28"/>
      <c r="IH306" s="28"/>
      <c r="II306" s="28"/>
      <c r="IJ306" s="28"/>
      <c r="IK306" s="28"/>
      <c r="IL306" s="28"/>
      <c r="IM306" s="28"/>
      <c r="IN306" s="28"/>
      <c r="IO306" s="28"/>
      <c r="IP306" s="28"/>
    </row>
    <row r="307" spans="1:250" s="20" customFormat="1" ht="13.9" customHeight="1">
      <c r="A307" s="9"/>
      <c r="B307" s="9"/>
      <c r="C307" s="807"/>
      <c r="D307" s="802"/>
      <c r="E307" s="802"/>
      <c r="F307" s="786" t="s">
        <v>813</v>
      </c>
      <c r="G307" s="803"/>
      <c r="H307" s="791"/>
      <c r="I307" s="791"/>
      <c r="J307" s="791"/>
      <c r="K307" s="791"/>
      <c r="L307" s="791"/>
      <c r="M307" s="755"/>
      <c r="N307" s="755"/>
      <c r="O307" s="755"/>
      <c r="P307" s="755"/>
      <c r="Q307" s="560">
        <v>0</v>
      </c>
      <c r="R307" s="560">
        <v>0</v>
      </c>
      <c r="S307" s="560">
        <v>0</v>
      </c>
      <c r="T307" s="560">
        <v>0</v>
      </c>
      <c r="U307" s="560">
        <v>0</v>
      </c>
      <c r="V307" s="560">
        <v>0</v>
      </c>
      <c r="W307" s="560">
        <v>0</v>
      </c>
      <c r="X307" s="560">
        <v>0</v>
      </c>
      <c r="Y307" s="560">
        <v>0</v>
      </c>
      <c r="Z307" s="560">
        <v>0</v>
      </c>
      <c r="AA307" s="560">
        <v>0</v>
      </c>
      <c r="AB307" s="560">
        <v>0</v>
      </c>
      <c r="AC307" s="560">
        <v>0</v>
      </c>
      <c r="AD307" s="560">
        <v>0</v>
      </c>
      <c r="AE307" s="560">
        <v>0</v>
      </c>
      <c r="AF307" s="560">
        <v>0</v>
      </c>
      <c r="AG307" s="560">
        <v>0</v>
      </c>
      <c r="AH307" s="560">
        <v>0</v>
      </c>
      <c r="AI307" s="560">
        <v>0</v>
      </c>
      <c r="AJ307" s="560">
        <v>0</v>
      </c>
      <c r="AK307" s="560">
        <v>0</v>
      </c>
      <c r="AL307" s="560">
        <v>0</v>
      </c>
      <c r="AM307" s="560">
        <v>0</v>
      </c>
      <c r="AN307" s="560">
        <v>0</v>
      </c>
      <c r="AO307" s="560">
        <v>0</v>
      </c>
      <c r="AP307" s="560">
        <v>0</v>
      </c>
      <c r="AR307" s="28"/>
      <c r="AS307" s="28"/>
      <c r="AT307" s="28"/>
      <c r="AU307" s="28"/>
      <c r="AV307" s="28"/>
      <c r="AW307" s="28"/>
      <c r="AX307" s="28"/>
      <c r="AY307" s="28"/>
      <c r="AZ307" s="28"/>
      <c r="BA307" s="28"/>
      <c r="BB307" s="28"/>
      <c r="BC307" s="28"/>
      <c r="BD307" s="28"/>
      <c r="BE307" s="28"/>
      <c r="BF307" s="28"/>
      <c r="BG307" s="28"/>
      <c r="BH307" s="28"/>
      <c r="BI307" s="28"/>
      <c r="BJ307" s="28"/>
      <c r="BK307" s="28"/>
      <c r="BL307" s="28"/>
      <c r="BM307" s="28"/>
      <c r="BN307" s="28"/>
      <c r="BO307" s="28"/>
      <c r="BP307" s="28"/>
      <c r="BQ307" s="28"/>
      <c r="BR307" s="28"/>
      <c r="BS307" s="28"/>
      <c r="BT307" s="28"/>
      <c r="BU307" s="28"/>
      <c r="BV307" s="28"/>
      <c r="BW307" s="28"/>
      <c r="BX307" s="28"/>
      <c r="BY307" s="28"/>
      <c r="BZ307" s="28"/>
      <c r="CA307" s="28"/>
      <c r="CB307" s="28"/>
      <c r="CC307" s="28"/>
      <c r="CD307" s="28"/>
      <c r="CE307" s="28"/>
      <c r="CF307" s="28"/>
      <c r="CG307" s="28"/>
      <c r="CH307" s="28"/>
      <c r="CI307" s="28"/>
      <c r="CJ307" s="28"/>
      <c r="CK307" s="28"/>
      <c r="CL307" s="28"/>
      <c r="CM307" s="28"/>
      <c r="CN307" s="28"/>
      <c r="CO307" s="28"/>
      <c r="CP307" s="28"/>
      <c r="CQ307" s="28"/>
      <c r="CR307" s="28"/>
      <c r="CS307" s="28"/>
      <c r="CT307" s="28"/>
      <c r="CU307" s="28"/>
      <c r="CV307" s="28"/>
      <c r="CW307" s="28"/>
      <c r="CX307" s="28"/>
      <c r="CY307" s="28"/>
      <c r="CZ307" s="28"/>
      <c r="DA307" s="28"/>
      <c r="DB307" s="28"/>
      <c r="DC307" s="28"/>
      <c r="DD307" s="28"/>
      <c r="DE307" s="28"/>
      <c r="DF307" s="28"/>
      <c r="DG307" s="28"/>
      <c r="DH307" s="28"/>
      <c r="DI307" s="28"/>
      <c r="DJ307" s="28"/>
      <c r="DK307" s="28"/>
      <c r="DL307" s="28"/>
      <c r="DM307" s="28"/>
      <c r="DN307" s="28"/>
      <c r="DO307" s="28"/>
      <c r="DP307" s="28"/>
      <c r="DQ307" s="28"/>
      <c r="DR307" s="28"/>
      <c r="DS307" s="28"/>
      <c r="DT307" s="28"/>
      <c r="DU307" s="28"/>
      <c r="DV307" s="28"/>
      <c r="DW307" s="28"/>
      <c r="DX307" s="28"/>
      <c r="DY307" s="28"/>
      <c r="DZ307" s="28"/>
      <c r="EA307" s="28"/>
      <c r="EB307" s="28"/>
      <c r="EC307" s="28"/>
      <c r="ED307" s="28"/>
      <c r="EE307" s="28"/>
      <c r="EF307" s="28"/>
      <c r="EG307" s="28"/>
      <c r="EH307" s="28"/>
      <c r="EI307" s="28"/>
      <c r="EJ307" s="28"/>
      <c r="EK307" s="28"/>
      <c r="EL307" s="28"/>
      <c r="EM307" s="28"/>
      <c r="EN307" s="28"/>
      <c r="EO307" s="28"/>
      <c r="EP307" s="28"/>
      <c r="EQ307" s="28"/>
      <c r="ER307" s="28"/>
      <c r="ES307" s="28"/>
      <c r="ET307" s="28"/>
      <c r="EU307" s="28"/>
      <c r="EV307" s="28"/>
      <c r="EW307" s="28"/>
      <c r="EX307" s="28"/>
      <c r="EY307" s="28"/>
      <c r="EZ307" s="28"/>
      <c r="FA307" s="28"/>
      <c r="FB307" s="28"/>
      <c r="FC307" s="28"/>
      <c r="FD307" s="28"/>
      <c r="FE307" s="28"/>
      <c r="FF307" s="28"/>
      <c r="FG307" s="28"/>
      <c r="FH307" s="28"/>
      <c r="FI307" s="28"/>
      <c r="FJ307" s="28"/>
      <c r="FK307" s="28"/>
      <c r="FL307" s="28"/>
      <c r="FM307" s="28"/>
      <c r="FN307" s="28"/>
      <c r="FO307" s="28"/>
      <c r="FP307" s="28"/>
      <c r="FQ307" s="28"/>
      <c r="FR307" s="28"/>
      <c r="FS307" s="28"/>
      <c r="FT307" s="28"/>
      <c r="FU307" s="28"/>
      <c r="FV307" s="28"/>
      <c r="FW307" s="28"/>
      <c r="FX307" s="28"/>
      <c r="FY307" s="28"/>
      <c r="FZ307" s="28"/>
      <c r="GA307" s="28"/>
      <c r="GB307" s="28"/>
      <c r="GC307" s="28"/>
      <c r="GD307" s="28"/>
      <c r="GE307" s="28"/>
      <c r="GF307" s="28"/>
      <c r="GG307" s="28"/>
      <c r="GH307" s="28"/>
      <c r="GI307" s="28"/>
      <c r="GJ307" s="28"/>
      <c r="GK307" s="28"/>
      <c r="GL307" s="28"/>
      <c r="GM307" s="28"/>
      <c r="GN307" s="28"/>
      <c r="GO307" s="28"/>
      <c r="GP307" s="28"/>
      <c r="GQ307" s="28"/>
      <c r="GR307" s="28"/>
      <c r="GS307" s="28"/>
      <c r="GT307" s="28"/>
      <c r="GU307" s="28"/>
      <c r="GV307" s="28"/>
      <c r="GW307" s="28"/>
      <c r="GX307" s="28"/>
      <c r="GY307" s="28"/>
      <c r="GZ307" s="28"/>
      <c r="HA307" s="28"/>
      <c r="HB307" s="28"/>
      <c r="HC307" s="28"/>
      <c r="HD307" s="28"/>
      <c r="HE307" s="28"/>
      <c r="HF307" s="28"/>
      <c r="HG307" s="28"/>
      <c r="HH307" s="28"/>
      <c r="HI307" s="28"/>
      <c r="HJ307" s="28"/>
      <c r="HK307" s="28"/>
      <c r="HL307" s="28"/>
      <c r="HM307" s="28"/>
      <c r="HN307" s="28"/>
      <c r="HO307" s="28"/>
      <c r="HP307" s="28"/>
      <c r="HQ307" s="28"/>
      <c r="HR307" s="28"/>
      <c r="HS307" s="28"/>
      <c r="HT307" s="28"/>
      <c r="HU307" s="28"/>
      <c r="HV307" s="28"/>
      <c r="HW307" s="28"/>
      <c r="HX307" s="28"/>
      <c r="HY307" s="28"/>
      <c r="HZ307" s="28"/>
      <c r="IA307" s="28"/>
      <c r="IB307" s="28"/>
      <c r="IC307" s="28"/>
      <c r="ID307" s="28"/>
      <c r="IE307" s="28"/>
      <c r="IF307" s="28"/>
      <c r="IG307" s="28"/>
      <c r="IH307" s="28"/>
      <c r="II307" s="28"/>
      <c r="IJ307" s="28"/>
      <c r="IK307" s="28"/>
      <c r="IL307" s="28"/>
      <c r="IM307" s="28"/>
      <c r="IN307" s="28"/>
      <c r="IO307" s="28"/>
      <c r="IP307" s="28"/>
    </row>
    <row r="308" spans="1:250" s="20" customFormat="1" ht="13.9" customHeight="1">
      <c r="A308" s="9"/>
      <c r="B308" s="9"/>
      <c r="C308" s="807"/>
      <c r="D308" s="802"/>
      <c r="E308" s="802"/>
      <c r="F308" s="786" t="s">
        <v>814</v>
      </c>
      <c r="G308" s="803"/>
      <c r="H308" s="791"/>
      <c r="I308" s="791"/>
      <c r="J308" s="791"/>
      <c r="K308" s="791"/>
      <c r="L308" s="791"/>
      <c r="M308" s="755"/>
      <c r="N308" s="755"/>
      <c r="O308" s="755"/>
      <c r="P308" s="755"/>
      <c r="Q308" s="560">
        <v>0</v>
      </c>
      <c r="R308" s="560">
        <v>0</v>
      </c>
      <c r="S308" s="560">
        <v>0</v>
      </c>
      <c r="T308" s="560">
        <v>0</v>
      </c>
      <c r="U308" s="560">
        <v>0</v>
      </c>
      <c r="V308" s="560">
        <v>0</v>
      </c>
      <c r="W308" s="560">
        <v>0</v>
      </c>
      <c r="X308" s="560">
        <v>0</v>
      </c>
      <c r="Y308" s="560">
        <v>0</v>
      </c>
      <c r="Z308" s="560">
        <v>0</v>
      </c>
      <c r="AA308" s="560">
        <v>0</v>
      </c>
      <c r="AB308" s="560">
        <v>0</v>
      </c>
      <c r="AC308" s="560">
        <v>0</v>
      </c>
      <c r="AD308" s="560">
        <v>0</v>
      </c>
      <c r="AE308" s="560">
        <v>0</v>
      </c>
      <c r="AF308" s="560">
        <v>0</v>
      </c>
      <c r="AG308" s="560">
        <v>0</v>
      </c>
      <c r="AH308" s="560">
        <v>0</v>
      </c>
      <c r="AI308" s="560">
        <v>0</v>
      </c>
      <c r="AJ308" s="560">
        <v>0</v>
      </c>
      <c r="AK308" s="560">
        <v>0</v>
      </c>
      <c r="AL308" s="560">
        <v>0</v>
      </c>
      <c r="AM308" s="560">
        <v>0</v>
      </c>
      <c r="AN308" s="560">
        <v>0</v>
      </c>
      <c r="AO308" s="560">
        <v>0</v>
      </c>
      <c r="AP308" s="560">
        <v>0</v>
      </c>
      <c r="AR308" s="28"/>
      <c r="AS308" s="28"/>
      <c r="AT308" s="28"/>
      <c r="AU308" s="28"/>
      <c r="AV308" s="28"/>
      <c r="AW308" s="28"/>
      <c r="AX308" s="28"/>
      <c r="AY308" s="28"/>
      <c r="AZ308" s="28"/>
      <c r="BA308" s="28"/>
      <c r="BB308" s="28"/>
      <c r="BC308" s="28"/>
      <c r="BD308" s="28"/>
      <c r="BE308" s="28"/>
      <c r="BF308" s="28"/>
      <c r="BG308" s="28"/>
      <c r="BH308" s="28"/>
      <c r="BI308" s="28"/>
      <c r="BJ308" s="28"/>
      <c r="BK308" s="28"/>
      <c r="BL308" s="28"/>
      <c r="BM308" s="28"/>
      <c r="BN308" s="28"/>
      <c r="BO308" s="28"/>
      <c r="BP308" s="28"/>
      <c r="BQ308" s="28"/>
      <c r="BR308" s="28"/>
      <c r="BS308" s="28"/>
      <c r="BT308" s="28"/>
      <c r="BU308" s="28"/>
      <c r="BV308" s="28"/>
      <c r="BW308" s="28"/>
      <c r="BX308" s="28"/>
      <c r="BY308" s="28"/>
      <c r="BZ308" s="28"/>
      <c r="CA308" s="28"/>
      <c r="CB308" s="28"/>
      <c r="CC308" s="28"/>
      <c r="CD308" s="28"/>
      <c r="CE308" s="28"/>
      <c r="CF308" s="28"/>
      <c r="CG308" s="28"/>
      <c r="CH308" s="28"/>
      <c r="CI308" s="28"/>
      <c r="CJ308" s="28"/>
      <c r="CK308" s="28"/>
      <c r="CL308" s="28"/>
      <c r="CM308" s="28"/>
      <c r="CN308" s="28"/>
      <c r="CO308" s="28"/>
      <c r="CP308" s="28"/>
      <c r="CQ308" s="28"/>
      <c r="CR308" s="28"/>
      <c r="CS308" s="28"/>
      <c r="CT308" s="28"/>
      <c r="CU308" s="28"/>
      <c r="CV308" s="28"/>
      <c r="CW308" s="28"/>
      <c r="CX308" s="28"/>
      <c r="CY308" s="28"/>
      <c r="CZ308" s="28"/>
      <c r="DA308" s="28"/>
      <c r="DB308" s="28"/>
      <c r="DC308" s="28"/>
      <c r="DD308" s="28"/>
      <c r="DE308" s="28"/>
      <c r="DF308" s="28"/>
      <c r="DG308" s="28"/>
      <c r="DH308" s="28"/>
      <c r="DI308" s="28"/>
      <c r="DJ308" s="28"/>
      <c r="DK308" s="28"/>
      <c r="DL308" s="28"/>
      <c r="DM308" s="28"/>
      <c r="DN308" s="28"/>
      <c r="DO308" s="28"/>
      <c r="DP308" s="28"/>
      <c r="DQ308" s="28"/>
      <c r="DR308" s="28"/>
      <c r="DS308" s="28"/>
      <c r="DT308" s="28"/>
      <c r="DU308" s="28"/>
      <c r="DV308" s="28"/>
      <c r="DW308" s="28"/>
      <c r="DX308" s="28"/>
      <c r="DY308" s="28"/>
      <c r="DZ308" s="28"/>
      <c r="EA308" s="28"/>
      <c r="EB308" s="28"/>
      <c r="EC308" s="28"/>
      <c r="ED308" s="28"/>
      <c r="EE308" s="28"/>
      <c r="EF308" s="28"/>
      <c r="EG308" s="28"/>
      <c r="EH308" s="28"/>
      <c r="EI308" s="28"/>
      <c r="EJ308" s="28"/>
      <c r="EK308" s="28"/>
      <c r="EL308" s="28"/>
      <c r="EM308" s="28"/>
      <c r="EN308" s="28"/>
      <c r="EO308" s="28"/>
      <c r="EP308" s="28"/>
      <c r="EQ308" s="28"/>
      <c r="ER308" s="28"/>
      <c r="ES308" s="28"/>
      <c r="ET308" s="28"/>
      <c r="EU308" s="28"/>
      <c r="EV308" s="28"/>
      <c r="EW308" s="28"/>
      <c r="EX308" s="28"/>
      <c r="EY308" s="28"/>
      <c r="EZ308" s="28"/>
      <c r="FA308" s="28"/>
      <c r="FB308" s="28"/>
      <c r="FC308" s="28"/>
      <c r="FD308" s="28"/>
      <c r="FE308" s="28"/>
      <c r="FF308" s="28"/>
      <c r="FG308" s="28"/>
      <c r="FH308" s="28"/>
      <c r="FI308" s="28"/>
      <c r="FJ308" s="28"/>
      <c r="FK308" s="28"/>
      <c r="FL308" s="28"/>
      <c r="FM308" s="28"/>
      <c r="FN308" s="28"/>
      <c r="FO308" s="28"/>
      <c r="FP308" s="28"/>
      <c r="FQ308" s="28"/>
      <c r="FR308" s="28"/>
      <c r="FS308" s="28"/>
      <c r="FT308" s="28"/>
      <c r="FU308" s="28"/>
      <c r="FV308" s="28"/>
      <c r="FW308" s="28"/>
      <c r="FX308" s="28"/>
      <c r="FY308" s="28"/>
      <c r="FZ308" s="28"/>
      <c r="GA308" s="28"/>
      <c r="GB308" s="28"/>
      <c r="GC308" s="28"/>
      <c r="GD308" s="28"/>
      <c r="GE308" s="28"/>
      <c r="GF308" s="28"/>
      <c r="GG308" s="28"/>
      <c r="GH308" s="28"/>
      <c r="GI308" s="28"/>
      <c r="GJ308" s="28"/>
      <c r="GK308" s="28"/>
      <c r="GL308" s="28"/>
      <c r="GM308" s="28"/>
      <c r="GN308" s="28"/>
      <c r="GO308" s="28"/>
      <c r="GP308" s="28"/>
      <c r="GQ308" s="28"/>
      <c r="GR308" s="28"/>
      <c r="GS308" s="28"/>
      <c r="GT308" s="28"/>
      <c r="GU308" s="28"/>
      <c r="GV308" s="28"/>
      <c r="GW308" s="28"/>
      <c r="GX308" s="28"/>
      <c r="GY308" s="28"/>
      <c r="GZ308" s="28"/>
      <c r="HA308" s="28"/>
      <c r="HB308" s="28"/>
      <c r="HC308" s="28"/>
      <c r="HD308" s="28"/>
      <c r="HE308" s="28"/>
      <c r="HF308" s="28"/>
      <c r="HG308" s="28"/>
      <c r="HH308" s="28"/>
      <c r="HI308" s="28"/>
      <c r="HJ308" s="28"/>
      <c r="HK308" s="28"/>
      <c r="HL308" s="28"/>
      <c r="HM308" s="28"/>
      <c r="HN308" s="28"/>
      <c r="HO308" s="28"/>
      <c r="HP308" s="28"/>
      <c r="HQ308" s="28"/>
      <c r="HR308" s="28"/>
      <c r="HS308" s="28"/>
      <c r="HT308" s="28"/>
      <c r="HU308" s="28"/>
      <c r="HV308" s="28"/>
      <c r="HW308" s="28"/>
      <c r="HX308" s="28"/>
      <c r="HY308" s="28"/>
      <c r="HZ308" s="28"/>
      <c r="IA308" s="28"/>
      <c r="IB308" s="28"/>
      <c r="IC308" s="28"/>
      <c r="ID308" s="28"/>
      <c r="IE308" s="28"/>
      <c r="IF308" s="28"/>
      <c r="IG308" s="28"/>
      <c r="IH308" s="28"/>
      <c r="II308" s="28"/>
      <c r="IJ308" s="28"/>
      <c r="IK308" s="28"/>
      <c r="IL308" s="28"/>
      <c r="IM308" s="28"/>
      <c r="IN308" s="28"/>
      <c r="IO308" s="28"/>
      <c r="IP308" s="28"/>
    </row>
    <row r="309" spans="1:250" s="20" customFormat="1" ht="13.9" customHeight="1">
      <c r="A309" s="9"/>
      <c r="B309" s="9"/>
      <c r="C309" s="807"/>
      <c r="D309" s="802"/>
      <c r="E309" s="789" t="s">
        <v>925</v>
      </c>
      <c r="F309" s="797"/>
      <c r="G309" s="797"/>
      <c r="H309" s="791"/>
      <c r="I309" s="791"/>
      <c r="J309" s="791"/>
      <c r="K309" s="791"/>
      <c r="L309" s="791"/>
      <c r="M309" s="755"/>
      <c r="N309" s="755"/>
      <c r="O309" s="755"/>
      <c r="P309" s="755"/>
      <c r="Q309" s="755"/>
      <c r="R309" s="755"/>
      <c r="S309" s="755"/>
      <c r="T309" s="755"/>
      <c r="U309" s="755"/>
      <c r="V309" s="755"/>
      <c r="W309" s="755"/>
      <c r="X309" s="755"/>
      <c r="Y309" s="755"/>
      <c r="Z309" s="755"/>
      <c r="AA309" s="755"/>
      <c r="AB309" s="755"/>
      <c r="AC309" s="755"/>
      <c r="AD309" s="755"/>
      <c r="AE309" s="755"/>
      <c r="AF309" s="755"/>
      <c r="AG309" s="755"/>
      <c r="AH309" s="755"/>
      <c r="AI309" s="755"/>
      <c r="AJ309" s="755"/>
      <c r="AK309" s="755"/>
      <c r="AL309" s="755"/>
      <c r="AM309" s="755"/>
      <c r="AN309" s="755"/>
      <c r="AO309" s="755"/>
      <c r="AP309" s="755"/>
      <c r="AR309" s="28"/>
      <c r="AS309" s="28"/>
      <c r="AT309" s="28"/>
      <c r="AU309" s="28"/>
      <c r="AV309" s="28"/>
      <c r="AW309" s="28"/>
      <c r="AX309" s="28"/>
      <c r="AY309" s="28"/>
      <c r="AZ309" s="28"/>
      <c r="BA309" s="28"/>
      <c r="BB309" s="28"/>
      <c r="BC309" s="28"/>
      <c r="BD309" s="28"/>
      <c r="BE309" s="28"/>
      <c r="BF309" s="28"/>
      <c r="BG309" s="28"/>
      <c r="BH309" s="28"/>
      <c r="BI309" s="28"/>
      <c r="BJ309" s="28"/>
      <c r="BK309" s="28"/>
      <c r="BL309" s="28"/>
      <c r="BM309" s="28"/>
      <c r="BN309" s="28"/>
      <c r="BO309" s="28"/>
      <c r="BP309" s="28"/>
      <c r="BQ309" s="28"/>
      <c r="BR309" s="28"/>
      <c r="BS309" s="28"/>
      <c r="BT309" s="28"/>
      <c r="BU309" s="28"/>
      <c r="BV309" s="28"/>
      <c r="BW309" s="28"/>
      <c r="BX309" s="28"/>
      <c r="BY309" s="28"/>
      <c r="BZ309" s="28"/>
      <c r="CA309" s="28"/>
      <c r="CB309" s="28"/>
      <c r="CC309" s="28"/>
      <c r="CD309" s="28"/>
      <c r="CE309" s="28"/>
      <c r="CF309" s="28"/>
      <c r="CG309" s="28"/>
      <c r="CH309" s="28"/>
      <c r="CI309" s="28"/>
      <c r="CJ309" s="28"/>
      <c r="CK309" s="28"/>
      <c r="CL309" s="28"/>
      <c r="CM309" s="28"/>
      <c r="CN309" s="28"/>
      <c r="CO309" s="28"/>
      <c r="CP309" s="28"/>
      <c r="CQ309" s="28"/>
      <c r="CR309" s="28"/>
      <c r="CS309" s="28"/>
      <c r="CT309" s="28"/>
      <c r="CU309" s="28"/>
      <c r="CV309" s="28"/>
      <c r="CW309" s="28"/>
      <c r="CX309" s="28"/>
      <c r="CY309" s="28"/>
      <c r="CZ309" s="28"/>
      <c r="DA309" s="28"/>
      <c r="DB309" s="28"/>
      <c r="DC309" s="28"/>
      <c r="DD309" s="28"/>
      <c r="DE309" s="28"/>
      <c r="DF309" s="28"/>
      <c r="DG309" s="28"/>
      <c r="DH309" s="28"/>
      <c r="DI309" s="28"/>
      <c r="DJ309" s="28"/>
      <c r="DK309" s="28"/>
      <c r="DL309" s="28"/>
      <c r="DM309" s="28"/>
      <c r="DN309" s="28"/>
      <c r="DO309" s="28"/>
      <c r="DP309" s="28"/>
      <c r="DQ309" s="28"/>
      <c r="DR309" s="28"/>
      <c r="DS309" s="28"/>
      <c r="DT309" s="28"/>
      <c r="DU309" s="28"/>
      <c r="DV309" s="28"/>
      <c r="DW309" s="28"/>
      <c r="DX309" s="28"/>
      <c r="DY309" s="28"/>
      <c r="DZ309" s="28"/>
      <c r="EA309" s="28"/>
      <c r="EB309" s="28"/>
      <c r="EC309" s="28"/>
      <c r="ED309" s="28"/>
      <c r="EE309" s="28"/>
      <c r="EF309" s="28"/>
      <c r="EG309" s="28"/>
      <c r="EH309" s="28"/>
      <c r="EI309" s="28"/>
      <c r="EJ309" s="28"/>
      <c r="EK309" s="28"/>
      <c r="EL309" s="28"/>
      <c r="EM309" s="28"/>
      <c r="EN309" s="28"/>
      <c r="EO309" s="28"/>
      <c r="EP309" s="28"/>
      <c r="EQ309" s="28"/>
      <c r="ER309" s="28"/>
      <c r="ES309" s="28"/>
      <c r="ET309" s="28"/>
      <c r="EU309" s="28"/>
      <c r="EV309" s="28"/>
      <c r="EW309" s="28"/>
      <c r="EX309" s="28"/>
      <c r="EY309" s="28"/>
      <c r="EZ309" s="28"/>
      <c r="FA309" s="28"/>
      <c r="FB309" s="28"/>
      <c r="FC309" s="28"/>
      <c r="FD309" s="28"/>
      <c r="FE309" s="28"/>
      <c r="FF309" s="28"/>
      <c r="FG309" s="28"/>
      <c r="FH309" s="28"/>
      <c r="FI309" s="28"/>
      <c r="FJ309" s="28"/>
      <c r="FK309" s="28"/>
      <c r="FL309" s="28"/>
      <c r="FM309" s="28"/>
      <c r="FN309" s="28"/>
      <c r="FO309" s="28"/>
      <c r="FP309" s="28"/>
      <c r="FQ309" s="28"/>
      <c r="FR309" s="28"/>
      <c r="FS309" s="28"/>
      <c r="FT309" s="28"/>
      <c r="FU309" s="28"/>
      <c r="FV309" s="28"/>
      <c r="FW309" s="28"/>
      <c r="FX309" s="28"/>
      <c r="FY309" s="28"/>
      <c r="FZ309" s="28"/>
      <c r="GA309" s="28"/>
      <c r="GB309" s="28"/>
      <c r="GC309" s="28"/>
      <c r="GD309" s="28"/>
      <c r="GE309" s="28"/>
      <c r="GF309" s="28"/>
      <c r="GG309" s="28"/>
      <c r="GH309" s="28"/>
      <c r="GI309" s="28"/>
      <c r="GJ309" s="28"/>
      <c r="GK309" s="28"/>
      <c r="GL309" s="28"/>
      <c r="GM309" s="28"/>
      <c r="GN309" s="28"/>
      <c r="GO309" s="28"/>
      <c r="GP309" s="28"/>
      <c r="GQ309" s="28"/>
      <c r="GR309" s="28"/>
      <c r="GS309" s="28"/>
      <c r="GT309" s="28"/>
      <c r="GU309" s="28"/>
      <c r="GV309" s="28"/>
      <c r="GW309" s="28"/>
      <c r="GX309" s="28"/>
      <c r="GY309" s="28"/>
      <c r="GZ309" s="28"/>
      <c r="HA309" s="28"/>
      <c r="HB309" s="28"/>
      <c r="HC309" s="28"/>
      <c r="HD309" s="28"/>
      <c r="HE309" s="28"/>
      <c r="HF309" s="28"/>
      <c r="HG309" s="28"/>
      <c r="HH309" s="28"/>
      <c r="HI309" s="28"/>
      <c r="HJ309" s="28"/>
      <c r="HK309" s="28"/>
      <c r="HL309" s="28"/>
      <c r="HM309" s="28"/>
      <c r="HN309" s="28"/>
      <c r="HO309" s="28"/>
      <c r="HP309" s="28"/>
      <c r="HQ309" s="28"/>
      <c r="HR309" s="28"/>
      <c r="HS309" s="28"/>
      <c r="HT309" s="28"/>
      <c r="HU309" s="28"/>
      <c r="HV309" s="28"/>
      <c r="HW309" s="28"/>
      <c r="HX309" s="28"/>
      <c r="HY309" s="28"/>
      <c r="HZ309" s="28"/>
      <c r="IA309" s="28"/>
      <c r="IB309" s="28"/>
      <c r="IC309" s="28"/>
      <c r="ID309" s="28"/>
      <c r="IE309" s="28"/>
      <c r="IF309" s="28"/>
      <c r="IG309" s="28"/>
      <c r="IH309" s="28"/>
      <c r="II309" s="28"/>
      <c r="IJ309" s="28"/>
      <c r="IK309" s="28"/>
      <c r="IL309" s="28"/>
      <c r="IM309" s="28"/>
      <c r="IN309" s="28"/>
      <c r="IO309" s="28"/>
      <c r="IP309" s="28"/>
    </row>
    <row r="310" spans="1:250" s="20" customFormat="1" ht="13.9" customHeight="1">
      <c r="A310" s="9"/>
      <c r="B310" s="9"/>
      <c r="C310" s="807"/>
      <c r="D310" s="802"/>
      <c r="E310" s="802"/>
      <c r="F310" s="786" t="s">
        <v>618</v>
      </c>
      <c r="G310" s="803"/>
      <c r="H310" s="791"/>
      <c r="I310" s="791"/>
      <c r="J310" s="791"/>
      <c r="K310" s="791"/>
      <c r="L310" s="791"/>
      <c r="M310" s="755"/>
      <c r="N310" s="755"/>
      <c r="O310" s="755"/>
      <c r="P310" s="755"/>
      <c r="Q310" s="560">
        <v>0</v>
      </c>
      <c r="R310" s="560">
        <v>0</v>
      </c>
      <c r="S310" s="560">
        <v>0</v>
      </c>
      <c r="T310" s="560">
        <v>0</v>
      </c>
      <c r="U310" s="560">
        <v>0</v>
      </c>
      <c r="V310" s="560">
        <v>0</v>
      </c>
      <c r="W310" s="560">
        <v>0</v>
      </c>
      <c r="X310" s="560">
        <v>0</v>
      </c>
      <c r="Y310" s="560">
        <v>1003839.2598373885</v>
      </c>
      <c r="Z310" s="560">
        <v>4367406.9427790847</v>
      </c>
      <c r="AA310" s="560">
        <v>4358046.8800000008</v>
      </c>
      <c r="AB310" s="560">
        <v>4460215.7223485131</v>
      </c>
      <c r="AC310" s="560">
        <v>4815130.6334698554</v>
      </c>
      <c r="AD310" s="560">
        <v>4819832.6153450813</v>
      </c>
      <c r="AE310" s="560">
        <v>5125883.3861888787</v>
      </c>
      <c r="AF310" s="560">
        <v>5533951.7650556602</v>
      </c>
      <c r="AG310" s="560">
        <v>5889964.824520749</v>
      </c>
      <c r="AH310" s="560">
        <v>6399920.1998847993</v>
      </c>
      <c r="AI310" s="560">
        <v>6858908.2107366938</v>
      </c>
      <c r="AJ310" s="560">
        <v>7343354.97608063</v>
      </c>
      <c r="AK310" s="560">
        <v>7649341.3298250716</v>
      </c>
      <c r="AL310" s="560">
        <v>10199449.106002105</v>
      </c>
      <c r="AM310" s="560">
        <v>12749320.44897492</v>
      </c>
      <c r="AN310" s="560">
        <v>15299194.227778232</v>
      </c>
      <c r="AO310" s="560">
        <v>12749336.452021018</v>
      </c>
      <c r="AP310" s="560">
        <v>10199475.406180691</v>
      </c>
      <c r="AR310" s="28"/>
      <c r="AS310" s="28"/>
      <c r="AT310" s="28"/>
      <c r="AU310" s="28"/>
      <c r="AV310" s="28"/>
      <c r="AW310" s="28"/>
      <c r="AX310" s="28"/>
      <c r="AY310" s="28"/>
      <c r="AZ310" s="28"/>
      <c r="BA310" s="28"/>
      <c r="BB310" s="28"/>
      <c r="BC310" s="28"/>
      <c r="BD310" s="28"/>
      <c r="BE310" s="28"/>
      <c r="BF310" s="28"/>
      <c r="BG310" s="28"/>
      <c r="BH310" s="28"/>
      <c r="BI310" s="28"/>
      <c r="BJ310" s="28"/>
      <c r="BK310" s="28"/>
      <c r="BL310" s="28"/>
      <c r="BM310" s="28"/>
      <c r="BN310" s="28"/>
      <c r="BO310" s="28"/>
      <c r="BP310" s="28"/>
      <c r="BQ310" s="28"/>
      <c r="BR310" s="28"/>
      <c r="BS310" s="28"/>
      <c r="BT310" s="28"/>
      <c r="BU310" s="28"/>
      <c r="BV310" s="28"/>
      <c r="BW310" s="28"/>
      <c r="BX310" s="28"/>
      <c r="BY310" s="28"/>
      <c r="BZ310" s="28"/>
      <c r="CA310" s="28"/>
      <c r="CB310" s="28"/>
      <c r="CC310" s="28"/>
      <c r="CD310" s="28"/>
      <c r="CE310" s="28"/>
      <c r="CF310" s="28"/>
      <c r="CG310" s="28"/>
      <c r="CH310" s="28"/>
      <c r="CI310" s="28"/>
      <c r="CJ310" s="28"/>
      <c r="CK310" s="28"/>
      <c r="CL310" s="28"/>
      <c r="CM310" s="28"/>
      <c r="CN310" s="28"/>
      <c r="CO310" s="28"/>
      <c r="CP310" s="28"/>
      <c r="CQ310" s="28"/>
      <c r="CR310" s="28"/>
      <c r="CS310" s="28"/>
      <c r="CT310" s="28"/>
      <c r="CU310" s="28"/>
      <c r="CV310" s="28"/>
      <c r="CW310" s="28"/>
      <c r="CX310" s="28"/>
      <c r="CY310" s="28"/>
      <c r="CZ310" s="28"/>
      <c r="DA310" s="28"/>
      <c r="DB310" s="28"/>
      <c r="DC310" s="28"/>
      <c r="DD310" s="28"/>
      <c r="DE310" s="28"/>
      <c r="DF310" s="28"/>
      <c r="DG310" s="28"/>
      <c r="DH310" s="28"/>
      <c r="DI310" s="28"/>
      <c r="DJ310" s="28"/>
      <c r="DK310" s="28"/>
      <c r="DL310" s="28"/>
      <c r="DM310" s="28"/>
      <c r="DN310" s="28"/>
      <c r="DO310" s="28"/>
      <c r="DP310" s="28"/>
      <c r="DQ310" s="28"/>
      <c r="DR310" s="28"/>
      <c r="DS310" s="28"/>
      <c r="DT310" s="28"/>
      <c r="DU310" s="28"/>
      <c r="DV310" s="28"/>
      <c r="DW310" s="28"/>
      <c r="DX310" s="28"/>
      <c r="DY310" s="28"/>
      <c r="DZ310" s="28"/>
      <c r="EA310" s="28"/>
      <c r="EB310" s="28"/>
      <c r="EC310" s="28"/>
      <c r="ED310" s="28"/>
      <c r="EE310" s="28"/>
      <c r="EF310" s="28"/>
      <c r="EG310" s="28"/>
      <c r="EH310" s="28"/>
      <c r="EI310" s="28"/>
      <c r="EJ310" s="28"/>
      <c r="EK310" s="28"/>
      <c r="EL310" s="28"/>
      <c r="EM310" s="28"/>
      <c r="EN310" s="28"/>
      <c r="EO310" s="28"/>
      <c r="EP310" s="28"/>
      <c r="EQ310" s="28"/>
      <c r="ER310" s="28"/>
      <c r="ES310" s="28"/>
      <c r="ET310" s="28"/>
      <c r="EU310" s="28"/>
      <c r="EV310" s="28"/>
      <c r="EW310" s="28"/>
      <c r="EX310" s="28"/>
      <c r="EY310" s="28"/>
      <c r="EZ310" s="28"/>
      <c r="FA310" s="28"/>
      <c r="FB310" s="28"/>
      <c r="FC310" s="28"/>
      <c r="FD310" s="28"/>
      <c r="FE310" s="28"/>
      <c r="FF310" s="28"/>
      <c r="FG310" s="28"/>
      <c r="FH310" s="28"/>
      <c r="FI310" s="28"/>
      <c r="FJ310" s="28"/>
      <c r="FK310" s="28"/>
      <c r="FL310" s="28"/>
      <c r="FM310" s="28"/>
      <c r="FN310" s="28"/>
      <c r="FO310" s="28"/>
      <c r="FP310" s="28"/>
      <c r="FQ310" s="28"/>
      <c r="FR310" s="28"/>
      <c r="FS310" s="28"/>
      <c r="FT310" s="28"/>
      <c r="FU310" s="28"/>
      <c r="FV310" s="28"/>
      <c r="FW310" s="28"/>
      <c r="FX310" s="28"/>
      <c r="FY310" s="28"/>
      <c r="FZ310" s="28"/>
      <c r="GA310" s="28"/>
      <c r="GB310" s="28"/>
      <c r="GC310" s="28"/>
      <c r="GD310" s="28"/>
      <c r="GE310" s="28"/>
      <c r="GF310" s="28"/>
      <c r="GG310" s="28"/>
      <c r="GH310" s="28"/>
      <c r="GI310" s="28"/>
      <c r="GJ310" s="28"/>
      <c r="GK310" s="28"/>
      <c r="GL310" s="28"/>
      <c r="GM310" s="28"/>
      <c r="GN310" s="28"/>
      <c r="GO310" s="28"/>
      <c r="GP310" s="28"/>
      <c r="GQ310" s="28"/>
      <c r="GR310" s="28"/>
      <c r="GS310" s="28"/>
      <c r="GT310" s="28"/>
      <c r="GU310" s="28"/>
      <c r="GV310" s="28"/>
      <c r="GW310" s="28"/>
      <c r="GX310" s="28"/>
      <c r="GY310" s="28"/>
      <c r="GZ310" s="28"/>
      <c r="HA310" s="28"/>
      <c r="HB310" s="28"/>
      <c r="HC310" s="28"/>
      <c r="HD310" s="28"/>
      <c r="HE310" s="28"/>
      <c r="HF310" s="28"/>
      <c r="HG310" s="28"/>
      <c r="HH310" s="28"/>
      <c r="HI310" s="28"/>
      <c r="HJ310" s="28"/>
      <c r="HK310" s="28"/>
      <c r="HL310" s="28"/>
      <c r="HM310" s="28"/>
      <c r="HN310" s="28"/>
      <c r="HO310" s="28"/>
      <c r="HP310" s="28"/>
      <c r="HQ310" s="28"/>
      <c r="HR310" s="28"/>
      <c r="HS310" s="28"/>
      <c r="HT310" s="28"/>
      <c r="HU310" s="28"/>
      <c r="HV310" s="28"/>
      <c r="HW310" s="28"/>
      <c r="HX310" s="28"/>
      <c r="HY310" s="28"/>
      <c r="HZ310" s="28"/>
      <c r="IA310" s="28"/>
      <c r="IB310" s="28"/>
      <c r="IC310" s="28"/>
      <c r="ID310" s="28"/>
      <c r="IE310" s="28"/>
      <c r="IF310" s="28"/>
      <c r="IG310" s="28"/>
      <c r="IH310" s="28"/>
      <c r="II310" s="28"/>
      <c r="IJ310" s="28"/>
      <c r="IK310" s="28"/>
      <c r="IL310" s="28"/>
      <c r="IM310" s="28"/>
      <c r="IN310" s="28"/>
      <c r="IO310" s="28"/>
      <c r="IP310" s="28"/>
    </row>
    <row r="311" spans="1:250" s="20" customFormat="1" ht="13.9" customHeight="1">
      <c r="A311" s="9"/>
      <c r="B311" s="9"/>
      <c r="C311" s="807"/>
      <c r="D311" s="802"/>
      <c r="E311" s="802"/>
      <c r="F311" s="786" t="s">
        <v>620</v>
      </c>
      <c r="G311" s="803"/>
      <c r="H311" s="791"/>
      <c r="I311" s="791"/>
      <c r="J311" s="791"/>
      <c r="K311" s="791"/>
      <c r="L311" s="791"/>
      <c r="M311" s="755"/>
      <c r="N311" s="755"/>
      <c r="O311" s="755"/>
      <c r="P311" s="755"/>
      <c r="Q311" s="560">
        <v>0</v>
      </c>
      <c r="R311" s="560">
        <v>0</v>
      </c>
      <c r="S311" s="560">
        <v>0</v>
      </c>
      <c r="T311" s="560">
        <v>0</v>
      </c>
      <c r="U311" s="560">
        <v>0</v>
      </c>
      <c r="V311" s="560">
        <v>0</v>
      </c>
      <c r="W311" s="560">
        <v>0</v>
      </c>
      <c r="X311" s="560">
        <v>0</v>
      </c>
      <c r="Y311" s="560">
        <v>336616.75778978301</v>
      </c>
      <c r="Z311" s="560">
        <v>1561530.973954533</v>
      </c>
      <c r="AA311" s="560">
        <v>2055215.2900000005</v>
      </c>
      <c r="AB311" s="560">
        <v>2054706.1192841467</v>
      </c>
      <c r="AC311" s="560">
        <v>2145873.4344811314</v>
      </c>
      <c r="AD311" s="560">
        <v>2193151.3487813594</v>
      </c>
      <c r="AE311" s="560">
        <v>2397179.2950336048</v>
      </c>
      <c r="AF311" s="560">
        <v>2524706.1047949786</v>
      </c>
      <c r="AG311" s="560">
        <v>2575266.0055263881</v>
      </c>
      <c r="AH311" s="560">
        <v>2651759.7640956938</v>
      </c>
      <c r="AI311" s="560">
        <v>2753762.4043106427</v>
      </c>
      <c r="AJ311" s="560">
        <v>2804753.6366974628</v>
      </c>
      <c r="AK311" s="560">
        <v>2651771.661006025</v>
      </c>
      <c r="AL311" s="560">
        <v>4589752.0977009479</v>
      </c>
      <c r="AM311" s="560">
        <v>4844741.7706104694</v>
      </c>
      <c r="AN311" s="560">
        <v>5074232.752213113</v>
      </c>
      <c r="AO311" s="560">
        <v>4742753.1601518188</v>
      </c>
      <c r="AP311" s="560">
        <v>4946745.5719976351</v>
      </c>
      <c r="AR311" s="28"/>
      <c r="AS311" s="28"/>
      <c r="AT311" s="28"/>
      <c r="AU311" s="28"/>
      <c r="AV311" s="28"/>
      <c r="AW311" s="28"/>
      <c r="AX311" s="28"/>
      <c r="AY311" s="28"/>
      <c r="AZ311" s="28"/>
      <c r="BA311" s="28"/>
      <c r="BB311" s="28"/>
      <c r="BC311" s="28"/>
      <c r="BD311" s="28"/>
      <c r="BE311" s="28"/>
      <c r="BF311" s="28"/>
      <c r="BG311" s="28"/>
      <c r="BH311" s="28"/>
      <c r="BI311" s="28"/>
      <c r="BJ311" s="28"/>
      <c r="BK311" s="28"/>
      <c r="BL311" s="28"/>
      <c r="BM311" s="28"/>
      <c r="BN311" s="28"/>
      <c r="BO311" s="28"/>
      <c r="BP311" s="28"/>
      <c r="BQ311" s="28"/>
      <c r="BR311" s="28"/>
      <c r="BS311" s="28"/>
      <c r="BT311" s="28"/>
      <c r="BU311" s="28"/>
      <c r="BV311" s="28"/>
      <c r="BW311" s="28"/>
      <c r="BX311" s="28"/>
      <c r="BY311" s="28"/>
      <c r="BZ311" s="28"/>
      <c r="CA311" s="28"/>
      <c r="CB311" s="28"/>
      <c r="CC311" s="28"/>
      <c r="CD311" s="28"/>
      <c r="CE311" s="28"/>
      <c r="CF311" s="28"/>
      <c r="CG311" s="28"/>
      <c r="CH311" s="28"/>
      <c r="CI311" s="28"/>
      <c r="CJ311" s="28"/>
      <c r="CK311" s="28"/>
      <c r="CL311" s="28"/>
      <c r="CM311" s="28"/>
      <c r="CN311" s="28"/>
      <c r="CO311" s="28"/>
      <c r="CP311" s="28"/>
      <c r="CQ311" s="28"/>
      <c r="CR311" s="28"/>
      <c r="CS311" s="28"/>
      <c r="CT311" s="28"/>
      <c r="CU311" s="28"/>
      <c r="CV311" s="28"/>
      <c r="CW311" s="28"/>
      <c r="CX311" s="28"/>
      <c r="CY311" s="28"/>
      <c r="CZ311" s="28"/>
      <c r="DA311" s="28"/>
      <c r="DB311" s="28"/>
      <c r="DC311" s="28"/>
      <c r="DD311" s="28"/>
      <c r="DE311" s="28"/>
      <c r="DF311" s="28"/>
      <c r="DG311" s="28"/>
      <c r="DH311" s="28"/>
      <c r="DI311" s="28"/>
      <c r="DJ311" s="28"/>
      <c r="DK311" s="28"/>
      <c r="DL311" s="28"/>
      <c r="DM311" s="28"/>
      <c r="DN311" s="28"/>
      <c r="DO311" s="28"/>
      <c r="DP311" s="28"/>
      <c r="DQ311" s="28"/>
      <c r="DR311" s="28"/>
      <c r="DS311" s="28"/>
      <c r="DT311" s="28"/>
      <c r="DU311" s="28"/>
      <c r="DV311" s="28"/>
      <c r="DW311" s="28"/>
      <c r="DX311" s="28"/>
      <c r="DY311" s="28"/>
      <c r="DZ311" s="28"/>
      <c r="EA311" s="28"/>
      <c r="EB311" s="28"/>
      <c r="EC311" s="28"/>
      <c r="ED311" s="28"/>
      <c r="EE311" s="28"/>
      <c r="EF311" s="28"/>
      <c r="EG311" s="28"/>
      <c r="EH311" s="28"/>
      <c r="EI311" s="28"/>
      <c r="EJ311" s="28"/>
      <c r="EK311" s="28"/>
      <c r="EL311" s="28"/>
      <c r="EM311" s="28"/>
      <c r="EN311" s="28"/>
      <c r="EO311" s="28"/>
      <c r="EP311" s="28"/>
      <c r="EQ311" s="28"/>
      <c r="ER311" s="28"/>
      <c r="ES311" s="28"/>
      <c r="ET311" s="28"/>
      <c r="EU311" s="28"/>
      <c r="EV311" s="28"/>
      <c r="EW311" s="28"/>
      <c r="EX311" s="28"/>
      <c r="EY311" s="28"/>
      <c r="EZ311" s="28"/>
      <c r="FA311" s="28"/>
      <c r="FB311" s="28"/>
      <c r="FC311" s="28"/>
      <c r="FD311" s="28"/>
      <c r="FE311" s="28"/>
      <c r="FF311" s="28"/>
      <c r="FG311" s="28"/>
      <c r="FH311" s="28"/>
      <c r="FI311" s="28"/>
      <c r="FJ311" s="28"/>
      <c r="FK311" s="28"/>
      <c r="FL311" s="28"/>
      <c r="FM311" s="28"/>
      <c r="FN311" s="28"/>
      <c r="FO311" s="28"/>
      <c r="FP311" s="28"/>
      <c r="FQ311" s="28"/>
      <c r="FR311" s="28"/>
      <c r="FS311" s="28"/>
      <c r="FT311" s="28"/>
      <c r="FU311" s="28"/>
      <c r="FV311" s="28"/>
      <c r="FW311" s="28"/>
      <c r="FX311" s="28"/>
      <c r="FY311" s="28"/>
      <c r="FZ311" s="28"/>
      <c r="GA311" s="28"/>
      <c r="GB311" s="28"/>
      <c r="GC311" s="28"/>
      <c r="GD311" s="28"/>
      <c r="GE311" s="28"/>
      <c r="GF311" s="28"/>
      <c r="GG311" s="28"/>
      <c r="GH311" s="28"/>
      <c r="GI311" s="28"/>
      <c r="GJ311" s="28"/>
      <c r="GK311" s="28"/>
      <c r="GL311" s="28"/>
      <c r="GM311" s="28"/>
      <c r="GN311" s="28"/>
      <c r="GO311" s="28"/>
      <c r="GP311" s="28"/>
      <c r="GQ311" s="28"/>
      <c r="GR311" s="28"/>
      <c r="GS311" s="28"/>
      <c r="GT311" s="28"/>
      <c r="GU311" s="28"/>
      <c r="GV311" s="28"/>
      <c r="GW311" s="28"/>
      <c r="GX311" s="28"/>
      <c r="GY311" s="28"/>
      <c r="GZ311" s="28"/>
      <c r="HA311" s="28"/>
      <c r="HB311" s="28"/>
      <c r="HC311" s="28"/>
      <c r="HD311" s="28"/>
      <c r="HE311" s="28"/>
      <c r="HF311" s="28"/>
      <c r="HG311" s="28"/>
      <c r="HH311" s="28"/>
      <c r="HI311" s="28"/>
      <c r="HJ311" s="28"/>
      <c r="HK311" s="28"/>
      <c r="HL311" s="28"/>
      <c r="HM311" s="28"/>
      <c r="HN311" s="28"/>
      <c r="HO311" s="28"/>
      <c r="HP311" s="28"/>
      <c r="HQ311" s="28"/>
      <c r="HR311" s="28"/>
      <c r="HS311" s="28"/>
      <c r="HT311" s="28"/>
      <c r="HU311" s="28"/>
      <c r="HV311" s="28"/>
      <c r="HW311" s="28"/>
      <c r="HX311" s="28"/>
      <c r="HY311" s="28"/>
      <c r="HZ311" s="28"/>
      <c r="IA311" s="28"/>
      <c r="IB311" s="28"/>
      <c r="IC311" s="28"/>
      <c r="ID311" s="28"/>
      <c r="IE311" s="28"/>
      <c r="IF311" s="28"/>
      <c r="IG311" s="28"/>
      <c r="IH311" s="28"/>
      <c r="II311" s="28"/>
      <c r="IJ311" s="28"/>
      <c r="IK311" s="28"/>
      <c r="IL311" s="28"/>
      <c r="IM311" s="28"/>
      <c r="IN311" s="28"/>
      <c r="IO311" s="28"/>
      <c r="IP311" s="28"/>
    </row>
    <row r="312" spans="1:250" s="20" customFormat="1" ht="13.9" customHeight="1">
      <c r="A312" s="9"/>
      <c r="B312" s="9"/>
      <c r="C312" s="807"/>
      <c r="D312" s="802"/>
      <c r="E312" s="802"/>
      <c r="F312" s="786" t="s">
        <v>815</v>
      </c>
      <c r="G312" s="803"/>
      <c r="H312" s="791"/>
      <c r="I312" s="791"/>
      <c r="J312" s="791"/>
      <c r="K312" s="791"/>
      <c r="L312" s="791"/>
      <c r="M312" s="755"/>
      <c r="N312" s="755"/>
      <c r="O312" s="755"/>
      <c r="P312" s="755"/>
      <c r="Q312" s="560">
        <v>0</v>
      </c>
      <c r="R312" s="560">
        <v>0</v>
      </c>
      <c r="S312" s="560">
        <v>0</v>
      </c>
      <c r="T312" s="560">
        <v>0</v>
      </c>
      <c r="U312" s="560">
        <v>0</v>
      </c>
      <c r="V312" s="560">
        <v>0</v>
      </c>
      <c r="W312" s="560">
        <v>0</v>
      </c>
      <c r="X312" s="560">
        <v>0</v>
      </c>
      <c r="Y312" s="560">
        <v>246451.55481037684</v>
      </c>
      <c r="Z312" s="560">
        <v>1000355.7801896227</v>
      </c>
      <c r="AA312" s="560">
        <v>1163796.6100000003</v>
      </c>
      <c r="AB312" s="560">
        <v>1177697.4098335963</v>
      </c>
      <c r="AC312" s="560">
        <v>1203782.6583674639</v>
      </c>
      <c r="AD312" s="560">
        <v>1173080.9539993319</v>
      </c>
      <c r="AE312" s="560">
        <v>1020076.2957589808</v>
      </c>
      <c r="AF312" s="560">
        <v>892572.86533155816</v>
      </c>
      <c r="AG312" s="560">
        <v>1045405.0121443754</v>
      </c>
      <c r="AH312" s="560">
        <v>1045405.2916146485</v>
      </c>
      <c r="AI312" s="560">
        <v>1019912.0015965344</v>
      </c>
      <c r="AJ312" s="560">
        <v>1045408.1736781453</v>
      </c>
      <c r="AK312" s="560">
        <v>1070907.7861755101</v>
      </c>
      <c r="AL312" s="560">
        <v>1886898.0846103895</v>
      </c>
      <c r="AM312" s="560">
        <v>1810403.5037544386</v>
      </c>
      <c r="AN312" s="560">
        <v>2141887.1918889522</v>
      </c>
      <c r="AO312" s="560">
        <v>2243883.2155556991</v>
      </c>
      <c r="AP312" s="560">
        <v>2345879.3434215593</v>
      </c>
      <c r="AR312" s="28"/>
      <c r="AS312" s="28"/>
      <c r="AT312" s="28"/>
      <c r="AU312" s="28"/>
      <c r="AV312" s="28"/>
      <c r="AW312" s="28"/>
      <c r="AX312" s="28"/>
      <c r="AY312" s="28"/>
      <c r="AZ312" s="28"/>
      <c r="BA312" s="28"/>
      <c r="BB312" s="28"/>
      <c r="BC312" s="28"/>
      <c r="BD312" s="28"/>
      <c r="BE312" s="28"/>
      <c r="BF312" s="28"/>
      <c r="BG312" s="28"/>
      <c r="BH312" s="28"/>
      <c r="BI312" s="28"/>
      <c r="BJ312" s="28"/>
      <c r="BK312" s="28"/>
      <c r="BL312" s="28"/>
      <c r="BM312" s="28"/>
      <c r="BN312" s="28"/>
      <c r="BO312" s="28"/>
      <c r="BP312" s="28"/>
      <c r="BQ312" s="28"/>
      <c r="BR312" s="28"/>
      <c r="BS312" s="28"/>
      <c r="BT312" s="28"/>
      <c r="BU312" s="28"/>
      <c r="BV312" s="28"/>
      <c r="BW312" s="28"/>
      <c r="BX312" s="28"/>
      <c r="BY312" s="28"/>
      <c r="BZ312" s="28"/>
      <c r="CA312" s="28"/>
      <c r="CB312" s="28"/>
      <c r="CC312" s="28"/>
      <c r="CD312" s="28"/>
      <c r="CE312" s="28"/>
      <c r="CF312" s="28"/>
      <c r="CG312" s="28"/>
      <c r="CH312" s="28"/>
      <c r="CI312" s="28"/>
      <c r="CJ312" s="28"/>
      <c r="CK312" s="28"/>
      <c r="CL312" s="28"/>
      <c r="CM312" s="28"/>
      <c r="CN312" s="28"/>
      <c r="CO312" s="28"/>
      <c r="CP312" s="28"/>
      <c r="CQ312" s="28"/>
      <c r="CR312" s="28"/>
      <c r="CS312" s="28"/>
      <c r="CT312" s="28"/>
      <c r="CU312" s="28"/>
      <c r="CV312" s="28"/>
      <c r="CW312" s="28"/>
      <c r="CX312" s="28"/>
      <c r="CY312" s="28"/>
      <c r="CZ312" s="28"/>
      <c r="DA312" s="28"/>
      <c r="DB312" s="28"/>
      <c r="DC312" s="28"/>
      <c r="DD312" s="28"/>
      <c r="DE312" s="28"/>
      <c r="DF312" s="28"/>
      <c r="DG312" s="28"/>
      <c r="DH312" s="28"/>
      <c r="DI312" s="28"/>
      <c r="DJ312" s="28"/>
      <c r="DK312" s="28"/>
      <c r="DL312" s="28"/>
      <c r="DM312" s="28"/>
      <c r="DN312" s="28"/>
      <c r="DO312" s="28"/>
      <c r="DP312" s="28"/>
      <c r="DQ312" s="28"/>
      <c r="DR312" s="28"/>
      <c r="DS312" s="28"/>
      <c r="DT312" s="28"/>
      <c r="DU312" s="28"/>
      <c r="DV312" s="28"/>
      <c r="DW312" s="28"/>
      <c r="DX312" s="28"/>
      <c r="DY312" s="28"/>
      <c r="DZ312" s="28"/>
      <c r="EA312" s="28"/>
      <c r="EB312" s="28"/>
      <c r="EC312" s="28"/>
      <c r="ED312" s="28"/>
      <c r="EE312" s="28"/>
      <c r="EF312" s="28"/>
      <c r="EG312" s="28"/>
      <c r="EH312" s="28"/>
      <c r="EI312" s="28"/>
      <c r="EJ312" s="28"/>
      <c r="EK312" s="28"/>
      <c r="EL312" s="28"/>
      <c r="EM312" s="28"/>
      <c r="EN312" s="28"/>
      <c r="EO312" s="28"/>
      <c r="EP312" s="28"/>
      <c r="EQ312" s="28"/>
      <c r="ER312" s="28"/>
      <c r="ES312" s="28"/>
      <c r="ET312" s="28"/>
      <c r="EU312" s="28"/>
      <c r="EV312" s="28"/>
      <c r="EW312" s="28"/>
      <c r="EX312" s="28"/>
      <c r="EY312" s="28"/>
      <c r="EZ312" s="28"/>
      <c r="FA312" s="28"/>
      <c r="FB312" s="28"/>
      <c r="FC312" s="28"/>
      <c r="FD312" s="28"/>
      <c r="FE312" s="28"/>
      <c r="FF312" s="28"/>
      <c r="FG312" s="28"/>
      <c r="FH312" s="28"/>
      <c r="FI312" s="28"/>
      <c r="FJ312" s="28"/>
      <c r="FK312" s="28"/>
      <c r="FL312" s="28"/>
      <c r="FM312" s="28"/>
      <c r="FN312" s="28"/>
      <c r="FO312" s="28"/>
      <c r="FP312" s="28"/>
      <c r="FQ312" s="28"/>
      <c r="FR312" s="28"/>
      <c r="FS312" s="28"/>
      <c r="FT312" s="28"/>
      <c r="FU312" s="28"/>
      <c r="FV312" s="28"/>
      <c r="FW312" s="28"/>
      <c r="FX312" s="28"/>
      <c r="FY312" s="28"/>
      <c r="FZ312" s="28"/>
      <c r="GA312" s="28"/>
      <c r="GB312" s="28"/>
      <c r="GC312" s="28"/>
      <c r="GD312" s="28"/>
      <c r="GE312" s="28"/>
      <c r="GF312" s="28"/>
      <c r="GG312" s="28"/>
      <c r="GH312" s="28"/>
      <c r="GI312" s="28"/>
      <c r="GJ312" s="28"/>
      <c r="GK312" s="28"/>
      <c r="GL312" s="28"/>
      <c r="GM312" s="28"/>
      <c r="GN312" s="28"/>
      <c r="GO312" s="28"/>
      <c r="GP312" s="28"/>
      <c r="GQ312" s="28"/>
      <c r="GR312" s="28"/>
      <c r="GS312" s="28"/>
      <c r="GT312" s="28"/>
      <c r="GU312" s="28"/>
      <c r="GV312" s="28"/>
      <c r="GW312" s="28"/>
      <c r="GX312" s="28"/>
      <c r="GY312" s="28"/>
      <c r="GZ312" s="28"/>
      <c r="HA312" s="28"/>
      <c r="HB312" s="28"/>
      <c r="HC312" s="28"/>
      <c r="HD312" s="28"/>
      <c r="HE312" s="28"/>
      <c r="HF312" s="28"/>
      <c r="HG312" s="28"/>
      <c r="HH312" s="28"/>
      <c r="HI312" s="28"/>
      <c r="HJ312" s="28"/>
      <c r="HK312" s="28"/>
      <c r="HL312" s="28"/>
      <c r="HM312" s="28"/>
      <c r="HN312" s="28"/>
      <c r="HO312" s="28"/>
      <c r="HP312" s="28"/>
      <c r="HQ312" s="28"/>
      <c r="HR312" s="28"/>
      <c r="HS312" s="28"/>
      <c r="HT312" s="28"/>
      <c r="HU312" s="28"/>
      <c r="HV312" s="28"/>
      <c r="HW312" s="28"/>
      <c r="HX312" s="28"/>
      <c r="HY312" s="28"/>
      <c r="HZ312" s="28"/>
      <c r="IA312" s="28"/>
      <c r="IB312" s="28"/>
      <c r="IC312" s="28"/>
      <c r="ID312" s="28"/>
      <c r="IE312" s="28"/>
      <c r="IF312" s="28"/>
      <c r="IG312" s="28"/>
      <c r="IH312" s="28"/>
      <c r="II312" s="28"/>
      <c r="IJ312" s="28"/>
      <c r="IK312" s="28"/>
      <c r="IL312" s="28"/>
      <c r="IM312" s="28"/>
      <c r="IN312" s="28"/>
      <c r="IO312" s="28"/>
      <c r="IP312" s="28"/>
    </row>
    <row r="313" spans="1:250" s="20" customFormat="1" ht="13.9" customHeight="1">
      <c r="A313" s="9"/>
      <c r="B313" s="9"/>
      <c r="C313" s="807"/>
      <c r="D313" s="802"/>
      <c r="E313" s="802"/>
      <c r="F313" s="786" t="s">
        <v>622</v>
      </c>
      <c r="G313" s="803"/>
      <c r="H313" s="791"/>
      <c r="I313" s="791"/>
      <c r="J313" s="791"/>
      <c r="K313" s="791"/>
      <c r="L313" s="791"/>
      <c r="M313" s="755"/>
      <c r="N313" s="755"/>
      <c r="O313" s="755"/>
      <c r="P313" s="755"/>
      <c r="Q313" s="560">
        <v>0</v>
      </c>
      <c r="R313" s="560">
        <v>0</v>
      </c>
      <c r="S313" s="560">
        <v>0</v>
      </c>
      <c r="T313" s="560">
        <v>0</v>
      </c>
      <c r="U313" s="560">
        <v>0</v>
      </c>
      <c r="V313" s="560">
        <v>0</v>
      </c>
      <c r="W313" s="560">
        <v>0</v>
      </c>
      <c r="X313" s="560">
        <v>0</v>
      </c>
      <c r="Y313" s="560">
        <v>1136081.5575405175</v>
      </c>
      <c r="Z313" s="560">
        <v>3928226.3563543721</v>
      </c>
      <c r="AA313" s="560">
        <v>2996157.2300000004</v>
      </c>
      <c r="AB313" s="560">
        <v>3307575.7042135042</v>
      </c>
      <c r="AC313" s="560">
        <v>3820701.480905429</v>
      </c>
      <c r="AD313" s="560">
        <v>4003776.2995194588</v>
      </c>
      <c r="AE313" s="560">
        <v>4539339.5161274644</v>
      </c>
      <c r="AF313" s="560">
        <v>5074914.2914565736</v>
      </c>
      <c r="AG313" s="560">
        <v>5507499.5761752455</v>
      </c>
      <c r="AH313" s="560">
        <v>5736980.2588608759</v>
      </c>
      <c r="AI313" s="560">
        <v>6093974.2095392933</v>
      </c>
      <c r="AJ313" s="560">
        <v>6450933.3644041652</v>
      </c>
      <c r="AK313" s="560">
        <v>6527437.9347840613</v>
      </c>
      <c r="AL313" s="560">
        <v>9077509.7043418735</v>
      </c>
      <c r="AM313" s="560">
        <v>11627380.249465128</v>
      </c>
      <c r="AN313" s="560">
        <v>12162859.411083695</v>
      </c>
      <c r="AO313" s="560">
        <v>9612999.6848238483</v>
      </c>
      <c r="AP313" s="560">
        <v>7904593.4397900365</v>
      </c>
      <c r="AR313" s="28"/>
      <c r="AS313" s="28"/>
      <c r="AT313" s="28"/>
      <c r="AU313" s="28"/>
      <c r="AV313" s="28"/>
      <c r="AW313" s="28"/>
      <c r="AX313" s="28"/>
      <c r="AY313" s="28"/>
      <c r="AZ313" s="28"/>
      <c r="BA313" s="28"/>
      <c r="BB313" s="28"/>
      <c r="BC313" s="28"/>
      <c r="BD313" s="28"/>
      <c r="BE313" s="28"/>
      <c r="BF313" s="28"/>
      <c r="BG313" s="28"/>
      <c r="BH313" s="28"/>
      <c r="BI313" s="28"/>
      <c r="BJ313" s="28"/>
      <c r="BK313" s="28"/>
      <c r="BL313" s="28"/>
      <c r="BM313" s="28"/>
      <c r="BN313" s="28"/>
      <c r="BO313" s="28"/>
      <c r="BP313" s="28"/>
      <c r="BQ313" s="28"/>
      <c r="BR313" s="28"/>
      <c r="BS313" s="28"/>
      <c r="BT313" s="28"/>
      <c r="BU313" s="28"/>
      <c r="BV313" s="28"/>
      <c r="BW313" s="28"/>
      <c r="BX313" s="28"/>
      <c r="BY313" s="28"/>
      <c r="BZ313" s="28"/>
      <c r="CA313" s="28"/>
      <c r="CB313" s="28"/>
      <c r="CC313" s="28"/>
      <c r="CD313" s="28"/>
      <c r="CE313" s="28"/>
      <c r="CF313" s="28"/>
      <c r="CG313" s="28"/>
      <c r="CH313" s="28"/>
      <c r="CI313" s="28"/>
      <c r="CJ313" s="28"/>
      <c r="CK313" s="28"/>
      <c r="CL313" s="28"/>
      <c r="CM313" s="28"/>
      <c r="CN313" s="28"/>
      <c r="CO313" s="28"/>
      <c r="CP313" s="28"/>
      <c r="CQ313" s="28"/>
      <c r="CR313" s="28"/>
      <c r="CS313" s="28"/>
      <c r="CT313" s="28"/>
      <c r="CU313" s="28"/>
      <c r="CV313" s="28"/>
      <c r="CW313" s="28"/>
      <c r="CX313" s="28"/>
      <c r="CY313" s="28"/>
      <c r="CZ313" s="28"/>
      <c r="DA313" s="28"/>
      <c r="DB313" s="28"/>
      <c r="DC313" s="28"/>
      <c r="DD313" s="28"/>
      <c r="DE313" s="28"/>
      <c r="DF313" s="28"/>
      <c r="DG313" s="28"/>
      <c r="DH313" s="28"/>
      <c r="DI313" s="28"/>
      <c r="DJ313" s="28"/>
      <c r="DK313" s="28"/>
      <c r="DL313" s="28"/>
      <c r="DM313" s="28"/>
      <c r="DN313" s="28"/>
      <c r="DO313" s="28"/>
      <c r="DP313" s="28"/>
      <c r="DQ313" s="28"/>
      <c r="DR313" s="28"/>
      <c r="DS313" s="28"/>
      <c r="DT313" s="28"/>
      <c r="DU313" s="28"/>
      <c r="DV313" s="28"/>
      <c r="DW313" s="28"/>
      <c r="DX313" s="28"/>
      <c r="DY313" s="28"/>
      <c r="DZ313" s="28"/>
      <c r="EA313" s="28"/>
      <c r="EB313" s="28"/>
      <c r="EC313" s="28"/>
      <c r="ED313" s="28"/>
      <c r="EE313" s="28"/>
      <c r="EF313" s="28"/>
      <c r="EG313" s="28"/>
      <c r="EH313" s="28"/>
      <c r="EI313" s="28"/>
      <c r="EJ313" s="28"/>
      <c r="EK313" s="28"/>
      <c r="EL313" s="28"/>
      <c r="EM313" s="28"/>
      <c r="EN313" s="28"/>
      <c r="EO313" s="28"/>
      <c r="EP313" s="28"/>
      <c r="EQ313" s="28"/>
      <c r="ER313" s="28"/>
      <c r="ES313" s="28"/>
      <c r="ET313" s="28"/>
      <c r="EU313" s="28"/>
      <c r="EV313" s="28"/>
      <c r="EW313" s="28"/>
      <c r="EX313" s="28"/>
      <c r="EY313" s="28"/>
      <c r="EZ313" s="28"/>
      <c r="FA313" s="28"/>
      <c r="FB313" s="28"/>
      <c r="FC313" s="28"/>
      <c r="FD313" s="28"/>
      <c r="FE313" s="28"/>
      <c r="FF313" s="28"/>
      <c r="FG313" s="28"/>
      <c r="FH313" s="28"/>
      <c r="FI313" s="28"/>
      <c r="FJ313" s="28"/>
      <c r="FK313" s="28"/>
      <c r="FL313" s="28"/>
      <c r="FM313" s="28"/>
      <c r="FN313" s="28"/>
      <c r="FO313" s="28"/>
      <c r="FP313" s="28"/>
      <c r="FQ313" s="28"/>
      <c r="FR313" s="28"/>
      <c r="FS313" s="28"/>
      <c r="FT313" s="28"/>
      <c r="FU313" s="28"/>
      <c r="FV313" s="28"/>
      <c r="FW313" s="28"/>
      <c r="FX313" s="28"/>
      <c r="FY313" s="28"/>
      <c r="FZ313" s="28"/>
      <c r="GA313" s="28"/>
      <c r="GB313" s="28"/>
      <c r="GC313" s="28"/>
      <c r="GD313" s="28"/>
      <c r="GE313" s="28"/>
      <c r="GF313" s="28"/>
      <c r="GG313" s="28"/>
      <c r="GH313" s="28"/>
      <c r="GI313" s="28"/>
      <c r="GJ313" s="28"/>
      <c r="GK313" s="28"/>
      <c r="GL313" s="28"/>
      <c r="GM313" s="28"/>
      <c r="GN313" s="28"/>
      <c r="GO313" s="28"/>
      <c r="GP313" s="28"/>
      <c r="GQ313" s="28"/>
      <c r="GR313" s="28"/>
      <c r="GS313" s="28"/>
      <c r="GT313" s="28"/>
      <c r="GU313" s="28"/>
      <c r="GV313" s="28"/>
      <c r="GW313" s="28"/>
      <c r="GX313" s="28"/>
      <c r="GY313" s="28"/>
      <c r="GZ313" s="28"/>
      <c r="HA313" s="28"/>
      <c r="HB313" s="28"/>
      <c r="HC313" s="28"/>
      <c r="HD313" s="28"/>
      <c r="HE313" s="28"/>
      <c r="HF313" s="28"/>
      <c r="HG313" s="28"/>
      <c r="HH313" s="28"/>
      <c r="HI313" s="28"/>
      <c r="HJ313" s="28"/>
      <c r="HK313" s="28"/>
      <c r="HL313" s="28"/>
      <c r="HM313" s="28"/>
      <c r="HN313" s="28"/>
      <c r="HO313" s="28"/>
      <c r="HP313" s="28"/>
      <c r="HQ313" s="28"/>
      <c r="HR313" s="28"/>
      <c r="HS313" s="28"/>
      <c r="HT313" s="28"/>
      <c r="HU313" s="28"/>
      <c r="HV313" s="28"/>
      <c r="HW313" s="28"/>
      <c r="HX313" s="28"/>
      <c r="HY313" s="28"/>
      <c r="HZ313" s="28"/>
      <c r="IA313" s="28"/>
      <c r="IB313" s="28"/>
      <c r="IC313" s="28"/>
      <c r="ID313" s="28"/>
      <c r="IE313" s="28"/>
      <c r="IF313" s="28"/>
      <c r="IG313" s="28"/>
      <c r="IH313" s="28"/>
      <c r="II313" s="28"/>
      <c r="IJ313" s="28"/>
      <c r="IK313" s="28"/>
      <c r="IL313" s="28"/>
      <c r="IM313" s="28"/>
      <c r="IN313" s="28"/>
      <c r="IO313" s="28"/>
      <c r="IP313" s="28"/>
    </row>
    <row r="314" spans="1:250" s="20" customFormat="1" ht="13.9" customHeight="1">
      <c r="A314" s="9"/>
      <c r="B314" s="9"/>
      <c r="C314" s="807"/>
      <c r="D314" s="802"/>
      <c r="E314" s="802"/>
      <c r="F314" s="789" t="s">
        <v>38</v>
      </c>
      <c r="G314" s="804"/>
      <c r="H314" s="791"/>
      <c r="I314" s="791"/>
      <c r="J314" s="791"/>
      <c r="K314" s="791"/>
      <c r="L314" s="791"/>
      <c r="M314" s="755"/>
      <c r="N314" s="755"/>
      <c r="O314" s="755"/>
      <c r="P314" s="755"/>
      <c r="Q314" s="755">
        <v>0</v>
      </c>
      <c r="R314" s="755">
        <v>0</v>
      </c>
      <c r="S314" s="755">
        <v>0</v>
      </c>
      <c r="T314" s="755">
        <v>0</v>
      </c>
      <c r="U314" s="755">
        <v>0</v>
      </c>
      <c r="V314" s="755">
        <v>0</v>
      </c>
      <c r="W314" s="755">
        <v>0</v>
      </c>
      <c r="X314" s="755">
        <v>0</v>
      </c>
      <c r="Y314" s="755">
        <v>2722989.1299780658</v>
      </c>
      <c r="Z314" s="755">
        <v>10857520.053277614</v>
      </c>
      <c r="AA314" s="755">
        <v>10573216.010000002</v>
      </c>
      <c r="AB314" s="755">
        <v>11000194.955679759</v>
      </c>
      <c r="AC314" s="755">
        <v>11985488.207223879</v>
      </c>
      <c r="AD314" s="755">
        <v>12189841.217645232</v>
      </c>
      <c r="AE314" s="755">
        <v>13082478.493108928</v>
      </c>
      <c r="AF314" s="755">
        <v>14026145.026638772</v>
      </c>
      <c r="AG314" s="755">
        <v>15018135.41836676</v>
      </c>
      <c r="AH314" s="755">
        <v>15834065.514456015</v>
      </c>
      <c r="AI314" s="755">
        <v>16726556.826183163</v>
      </c>
      <c r="AJ314" s="755">
        <v>17644450.150860403</v>
      </c>
      <c r="AK314" s="755">
        <v>17899458.711790666</v>
      </c>
      <c r="AL314" s="755">
        <v>25753608.992655315</v>
      </c>
      <c r="AM314" s="755">
        <v>31031845.972804956</v>
      </c>
      <c r="AN314" s="755">
        <v>34678173.582963988</v>
      </c>
      <c r="AO314" s="755">
        <v>29348972.512552381</v>
      </c>
      <c r="AP314" s="755">
        <v>25396693.761389922</v>
      </c>
      <c r="AR314" s="28"/>
      <c r="AS314" s="28"/>
      <c r="AT314" s="28"/>
      <c r="AU314" s="28"/>
      <c r="AV314" s="28"/>
      <c r="AW314" s="28"/>
      <c r="AX314" s="28"/>
      <c r="AY314" s="28"/>
      <c r="AZ314" s="28"/>
      <c r="BA314" s="28"/>
      <c r="BB314" s="28"/>
      <c r="BC314" s="28"/>
      <c r="BD314" s="28"/>
      <c r="BE314" s="28"/>
      <c r="BF314" s="28"/>
      <c r="BG314" s="28"/>
      <c r="BH314" s="28"/>
      <c r="BI314" s="28"/>
      <c r="BJ314" s="28"/>
      <c r="BK314" s="28"/>
      <c r="BL314" s="28"/>
      <c r="BM314" s="28"/>
      <c r="BN314" s="28"/>
      <c r="BO314" s="28"/>
      <c r="BP314" s="28"/>
      <c r="BQ314" s="28"/>
      <c r="BR314" s="28"/>
      <c r="BS314" s="28"/>
      <c r="BT314" s="28"/>
      <c r="BU314" s="28"/>
      <c r="BV314" s="28"/>
      <c r="BW314" s="28"/>
      <c r="BX314" s="28"/>
      <c r="BY314" s="28"/>
      <c r="BZ314" s="28"/>
      <c r="CA314" s="28"/>
      <c r="CB314" s="28"/>
      <c r="CC314" s="28"/>
      <c r="CD314" s="28"/>
      <c r="CE314" s="28"/>
      <c r="CF314" s="28"/>
      <c r="CG314" s="28"/>
      <c r="CH314" s="28"/>
      <c r="CI314" s="28"/>
      <c r="CJ314" s="28"/>
      <c r="CK314" s="28"/>
      <c r="CL314" s="28"/>
      <c r="CM314" s="28"/>
      <c r="CN314" s="28"/>
      <c r="CO314" s="28"/>
      <c r="CP314" s="28"/>
      <c r="CQ314" s="28"/>
      <c r="CR314" s="28"/>
      <c r="CS314" s="28"/>
      <c r="CT314" s="28"/>
      <c r="CU314" s="28"/>
      <c r="CV314" s="28"/>
      <c r="CW314" s="28"/>
      <c r="CX314" s="28"/>
      <c r="CY314" s="28"/>
      <c r="CZ314" s="28"/>
      <c r="DA314" s="28"/>
      <c r="DB314" s="28"/>
      <c r="DC314" s="28"/>
      <c r="DD314" s="28"/>
      <c r="DE314" s="28"/>
      <c r="DF314" s="28"/>
      <c r="DG314" s="28"/>
      <c r="DH314" s="28"/>
      <c r="DI314" s="28"/>
      <c r="DJ314" s="28"/>
      <c r="DK314" s="28"/>
      <c r="DL314" s="28"/>
      <c r="DM314" s="28"/>
      <c r="DN314" s="28"/>
      <c r="DO314" s="28"/>
      <c r="DP314" s="28"/>
      <c r="DQ314" s="28"/>
      <c r="DR314" s="28"/>
      <c r="DS314" s="28"/>
      <c r="DT314" s="28"/>
      <c r="DU314" s="28"/>
      <c r="DV314" s="28"/>
      <c r="DW314" s="28"/>
      <c r="DX314" s="28"/>
      <c r="DY314" s="28"/>
      <c r="DZ314" s="28"/>
      <c r="EA314" s="28"/>
      <c r="EB314" s="28"/>
      <c r="EC314" s="28"/>
      <c r="ED314" s="28"/>
      <c r="EE314" s="28"/>
      <c r="EF314" s="28"/>
      <c r="EG314" s="28"/>
      <c r="EH314" s="28"/>
      <c r="EI314" s="28"/>
      <c r="EJ314" s="28"/>
      <c r="EK314" s="28"/>
      <c r="EL314" s="28"/>
      <c r="EM314" s="28"/>
      <c r="EN314" s="28"/>
      <c r="EO314" s="28"/>
      <c r="EP314" s="28"/>
      <c r="EQ314" s="28"/>
      <c r="ER314" s="28"/>
      <c r="ES314" s="28"/>
      <c r="ET314" s="28"/>
      <c r="EU314" s="28"/>
      <c r="EV314" s="28"/>
      <c r="EW314" s="28"/>
      <c r="EX314" s="28"/>
      <c r="EY314" s="28"/>
      <c r="EZ314" s="28"/>
      <c r="FA314" s="28"/>
      <c r="FB314" s="28"/>
      <c r="FC314" s="28"/>
      <c r="FD314" s="28"/>
      <c r="FE314" s="28"/>
      <c r="FF314" s="28"/>
      <c r="FG314" s="28"/>
      <c r="FH314" s="28"/>
      <c r="FI314" s="28"/>
      <c r="FJ314" s="28"/>
      <c r="FK314" s="28"/>
      <c r="FL314" s="28"/>
      <c r="FM314" s="28"/>
      <c r="FN314" s="28"/>
      <c r="FO314" s="28"/>
      <c r="FP314" s="28"/>
      <c r="FQ314" s="28"/>
      <c r="FR314" s="28"/>
      <c r="FS314" s="28"/>
      <c r="FT314" s="28"/>
      <c r="FU314" s="28"/>
      <c r="FV314" s="28"/>
      <c r="FW314" s="28"/>
      <c r="FX314" s="28"/>
      <c r="FY314" s="28"/>
      <c r="FZ314" s="28"/>
      <c r="GA314" s="28"/>
      <c r="GB314" s="28"/>
      <c r="GC314" s="28"/>
      <c r="GD314" s="28"/>
      <c r="GE314" s="28"/>
      <c r="GF314" s="28"/>
      <c r="GG314" s="28"/>
      <c r="GH314" s="28"/>
      <c r="GI314" s="28"/>
      <c r="GJ314" s="28"/>
      <c r="GK314" s="28"/>
      <c r="GL314" s="28"/>
      <c r="GM314" s="28"/>
      <c r="GN314" s="28"/>
      <c r="GO314" s="28"/>
      <c r="GP314" s="28"/>
      <c r="GQ314" s="28"/>
      <c r="GR314" s="28"/>
      <c r="GS314" s="28"/>
      <c r="GT314" s="28"/>
      <c r="GU314" s="28"/>
      <c r="GV314" s="28"/>
      <c r="GW314" s="28"/>
      <c r="GX314" s="28"/>
      <c r="GY314" s="28"/>
      <c r="GZ314" s="28"/>
      <c r="HA314" s="28"/>
      <c r="HB314" s="28"/>
      <c r="HC314" s="28"/>
      <c r="HD314" s="28"/>
      <c r="HE314" s="28"/>
      <c r="HF314" s="28"/>
      <c r="HG314" s="28"/>
      <c r="HH314" s="28"/>
      <c r="HI314" s="28"/>
      <c r="HJ314" s="28"/>
      <c r="HK314" s="28"/>
      <c r="HL314" s="28"/>
      <c r="HM314" s="28"/>
      <c r="HN314" s="28"/>
      <c r="HO314" s="28"/>
      <c r="HP314" s="28"/>
      <c r="HQ314" s="28"/>
      <c r="HR314" s="28"/>
      <c r="HS314" s="28"/>
      <c r="HT314" s="28"/>
      <c r="HU314" s="28"/>
      <c r="HV314" s="28"/>
      <c r="HW314" s="28"/>
      <c r="HX314" s="28"/>
      <c r="HY314" s="28"/>
      <c r="HZ314" s="28"/>
      <c r="IA314" s="28"/>
      <c r="IB314" s="28"/>
      <c r="IC314" s="28"/>
      <c r="ID314" s="28"/>
      <c r="IE314" s="28"/>
      <c r="IF314" s="28"/>
      <c r="IG314" s="28"/>
      <c r="IH314" s="28"/>
      <c r="II314" s="28"/>
      <c r="IJ314" s="28"/>
      <c r="IK314" s="28"/>
      <c r="IL314" s="28"/>
      <c r="IM314" s="28"/>
      <c r="IN314" s="28"/>
      <c r="IO314" s="28"/>
      <c r="IP314" s="28"/>
    </row>
    <row r="315" spans="1:250" s="20" customFormat="1" ht="13.9" customHeight="1">
      <c r="A315" s="9"/>
      <c r="B315" s="9"/>
      <c r="C315" s="807"/>
      <c r="D315" s="802"/>
      <c r="E315" s="802"/>
      <c r="F315" s="786" t="s">
        <v>813</v>
      </c>
      <c r="G315" s="803"/>
      <c r="H315" s="791"/>
      <c r="I315" s="791"/>
      <c r="J315" s="791"/>
      <c r="K315" s="791"/>
      <c r="L315" s="791"/>
      <c r="M315" s="755"/>
      <c r="N315" s="755"/>
      <c r="O315" s="755"/>
      <c r="P315" s="755"/>
      <c r="Q315" s="560">
        <v>0</v>
      </c>
      <c r="R315" s="560">
        <v>0</v>
      </c>
      <c r="S315" s="560">
        <v>0</v>
      </c>
      <c r="T315" s="560">
        <v>0</v>
      </c>
      <c r="U315" s="560">
        <v>0</v>
      </c>
      <c r="V315" s="560">
        <v>0</v>
      </c>
      <c r="W315" s="560">
        <v>0</v>
      </c>
      <c r="X315" s="560">
        <v>0</v>
      </c>
      <c r="Y315" s="560">
        <v>0</v>
      </c>
      <c r="Z315" s="560">
        <v>0</v>
      </c>
      <c r="AA315" s="560">
        <v>0</v>
      </c>
      <c r="AB315" s="560">
        <v>0</v>
      </c>
      <c r="AC315" s="560">
        <v>0</v>
      </c>
      <c r="AD315" s="560">
        <v>0</v>
      </c>
      <c r="AE315" s="560">
        <v>0</v>
      </c>
      <c r="AF315" s="560">
        <v>0</v>
      </c>
      <c r="AG315" s="560">
        <v>0</v>
      </c>
      <c r="AH315" s="560">
        <v>0</v>
      </c>
      <c r="AI315" s="560">
        <v>0</v>
      </c>
      <c r="AJ315" s="560">
        <v>0</v>
      </c>
      <c r="AK315" s="560">
        <v>0</v>
      </c>
      <c r="AL315" s="560">
        <v>0</v>
      </c>
      <c r="AM315" s="560">
        <v>0</v>
      </c>
      <c r="AN315" s="560">
        <v>0</v>
      </c>
      <c r="AO315" s="560">
        <v>0</v>
      </c>
      <c r="AP315" s="560">
        <v>0</v>
      </c>
      <c r="AR315" s="28"/>
      <c r="AS315" s="28"/>
      <c r="AT315" s="28"/>
      <c r="AU315" s="28"/>
      <c r="AV315" s="28"/>
      <c r="AW315" s="28"/>
      <c r="AX315" s="28"/>
      <c r="AY315" s="28"/>
      <c r="AZ315" s="28"/>
      <c r="BA315" s="28"/>
      <c r="BB315" s="28"/>
      <c r="BC315" s="28"/>
      <c r="BD315" s="28"/>
      <c r="BE315" s="28"/>
      <c r="BF315" s="28"/>
      <c r="BG315" s="28"/>
      <c r="BH315" s="28"/>
      <c r="BI315" s="28"/>
      <c r="BJ315" s="28"/>
      <c r="BK315" s="28"/>
      <c r="BL315" s="28"/>
      <c r="BM315" s="28"/>
      <c r="BN315" s="28"/>
      <c r="BO315" s="28"/>
      <c r="BP315" s="28"/>
      <c r="BQ315" s="28"/>
      <c r="BR315" s="28"/>
      <c r="BS315" s="28"/>
      <c r="BT315" s="28"/>
      <c r="BU315" s="28"/>
      <c r="BV315" s="28"/>
      <c r="BW315" s="28"/>
      <c r="BX315" s="28"/>
      <c r="BY315" s="28"/>
      <c r="BZ315" s="28"/>
      <c r="CA315" s="28"/>
      <c r="CB315" s="28"/>
      <c r="CC315" s="28"/>
      <c r="CD315" s="28"/>
      <c r="CE315" s="28"/>
      <c r="CF315" s="28"/>
      <c r="CG315" s="28"/>
      <c r="CH315" s="28"/>
      <c r="CI315" s="28"/>
      <c r="CJ315" s="28"/>
      <c r="CK315" s="28"/>
      <c r="CL315" s="28"/>
      <c r="CM315" s="28"/>
      <c r="CN315" s="28"/>
      <c r="CO315" s="28"/>
      <c r="CP315" s="28"/>
      <c r="CQ315" s="28"/>
      <c r="CR315" s="28"/>
      <c r="CS315" s="28"/>
      <c r="CT315" s="28"/>
      <c r="CU315" s="28"/>
      <c r="CV315" s="28"/>
      <c r="CW315" s="28"/>
      <c r="CX315" s="28"/>
      <c r="CY315" s="28"/>
      <c r="CZ315" s="28"/>
      <c r="DA315" s="28"/>
      <c r="DB315" s="28"/>
      <c r="DC315" s="28"/>
      <c r="DD315" s="28"/>
      <c r="DE315" s="28"/>
      <c r="DF315" s="28"/>
      <c r="DG315" s="28"/>
      <c r="DH315" s="28"/>
      <c r="DI315" s="28"/>
      <c r="DJ315" s="28"/>
      <c r="DK315" s="28"/>
      <c r="DL315" s="28"/>
      <c r="DM315" s="28"/>
      <c r="DN315" s="28"/>
      <c r="DO315" s="28"/>
      <c r="DP315" s="28"/>
      <c r="DQ315" s="28"/>
      <c r="DR315" s="28"/>
      <c r="DS315" s="28"/>
      <c r="DT315" s="28"/>
      <c r="DU315" s="28"/>
      <c r="DV315" s="28"/>
      <c r="DW315" s="28"/>
      <c r="DX315" s="28"/>
      <c r="DY315" s="28"/>
      <c r="DZ315" s="28"/>
      <c r="EA315" s="28"/>
      <c r="EB315" s="28"/>
      <c r="EC315" s="28"/>
      <c r="ED315" s="28"/>
      <c r="EE315" s="28"/>
      <c r="EF315" s="28"/>
      <c r="EG315" s="28"/>
      <c r="EH315" s="28"/>
      <c r="EI315" s="28"/>
      <c r="EJ315" s="28"/>
      <c r="EK315" s="28"/>
      <c r="EL315" s="28"/>
      <c r="EM315" s="28"/>
      <c r="EN315" s="28"/>
      <c r="EO315" s="28"/>
      <c r="EP315" s="28"/>
      <c r="EQ315" s="28"/>
      <c r="ER315" s="28"/>
      <c r="ES315" s="28"/>
      <c r="ET315" s="28"/>
      <c r="EU315" s="28"/>
      <c r="EV315" s="28"/>
      <c r="EW315" s="28"/>
      <c r="EX315" s="28"/>
      <c r="EY315" s="28"/>
      <c r="EZ315" s="28"/>
      <c r="FA315" s="28"/>
      <c r="FB315" s="28"/>
      <c r="FC315" s="28"/>
      <c r="FD315" s="28"/>
      <c r="FE315" s="28"/>
      <c r="FF315" s="28"/>
      <c r="FG315" s="28"/>
      <c r="FH315" s="28"/>
      <c r="FI315" s="28"/>
      <c r="FJ315" s="28"/>
      <c r="FK315" s="28"/>
      <c r="FL315" s="28"/>
      <c r="FM315" s="28"/>
      <c r="FN315" s="28"/>
      <c r="FO315" s="28"/>
      <c r="FP315" s="28"/>
      <c r="FQ315" s="28"/>
      <c r="FR315" s="28"/>
      <c r="FS315" s="28"/>
      <c r="FT315" s="28"/>
      <c r="FU315" s="28"/>
      <c r="FV315" s="28"/>
      <c r="FW315" s="28"/>
      <c r="FX315" s="28"/>
      <c r="FY315" s="28"/>
      <c r="FZ315" s="28"/>
      <c r="GA315" s="28"/>
      <c r="GB315" s="28"/>
      <c r="GC315" s="28"/>
      <c r="GD315" s="28"/>
      <c r="GE315" s="28"/>
      <c r="GF315" s="28"/>
      <c r="GG315" s="28"/>
      <c r="GH315" s="28"/>
      <c r="GI315" s="28"/>
      <c r="GJ315" s="28"/>
      <c r="GK315" s="28"/>
      <c r="GL315" s="28"/>
      <c r="GM315" s="28"/>
      <c r="GN315" s="28"/>
      <c r="GO315" s="28"/>
      <c r="GP315" s="28"/>
      <c r="GQ315" s="28"/>
      <c r="GR315" s="28"/>
      <c r="GS315" s="28"/>
      <c r="GT315" s="28"/>
      <c r="GU315" s="28"/>
      <c r="GV315" s="28"/>
      <c r="GW315" s="28"/>
      <c r="GX315" s="28"/>
      <c r="GY315" s="28"/>
      <c r="GZ315" s="28"/>
      <c r="HA315" s="28"/>
      <c r="HB315" s="28"/>
      <c r="HC315" s="28"/>
      <c r="HD315" s="28"/>
      <c r="HE315" s="28"/>
      <c r="HF315" s="28"/>
      <c r="HG315" s="28"/>
      <c r="HH315" s="28"/>
      <c r="HI315" s="28"/>
      <c r="HJ315" s="28"/>
      <c r="HK315" s="28"/>
      <c r="HL315" s="28"/>
      <c r="HM315" s="28"/>
      <c r="HN315" s="28"/>
      <c r="HO315" s="28"/>
      <c r="HP315" s="28"/>
      <c r="HQ315" s="28"/>
      <c r="HR315" s="28"/>
      <c r="HS315" s="28"/>
      <c r="HT315" s="28"/>
      <c r="HU315" s="28"/>
      <c r="HV315" s="28"/>
      <c r="HW315" s="28"/>
      <c r="HX315" s="28"/>
      <c r="HY315" s="28"/>
      <c r="HZ315" s="28"/>
      <c r="IA315" s="28"/>
      <c r="IB315" s="28"/>
      <c r="IC315" s="28"/>
      <c r="ID315" s="28"/>
      <c r="IE315" s="28"/>
      <c r="IF315" s="28"/>
      <c r="IG315" s="28"/>
      <c r="IH315" s="28"/>
      <c r="II315" s="28"/>
      <c r="IJ315" s="28"/>
      <c r="IK315" s="28"/>
      <c r="IL315" s="28"/>
      <c r="IM315" s="28"/>
      <c r="IN315" s="28"/>
      <c r="IO315" s="28"/>
      <c r="IP315" s="28"/>
    </row>
    <row r="316" spans="1:250" s="20" customFormat="1" ht="13.9" customHeight="1">
      <c r="A316" s="9"/>
      <c r="B316" s="9"/>
      <c r="C316" s="807"/>
      <c r="D316" s="802"/>
      <c r="E316" s="802"/>
      <c r="F316" s="786" t="s">
        <v>814</v>
      </c>
      <c r="G316" s="803"/>
      <c r="H316" s="791"/>
      <c r="I316" s="791"/>
      <c r="J316" s="791"/>
      <c r="K316" s="791"/>
      <c r="L316" s="791"/>
      <c r="M316" s="755"/>
      <c r="N316" s="755"/>
      <c r="O316" s="755"/>
      <c r="P316" s="755"/>
      <c r="Q316" s="560">
        <v>0</v>
      </c>
      <c r="R316" s="560">
        <v>0</v>
      </c>
      <c r="S316" s="560">
        <v>0</v>
      </c>
      <c r="T316" s="560">
        <v>0</v>
      </c>
      <c r="U316" s="560">
        <v>0</v>
      </c>
      <c r="V316" s="560">
        <v>0</v>
      </c>
      <c r="W316" s="560">
        <v>0</v>
      </c>
      <c r="X316" s="560">
        <v>0</v>
      </c>
      <c r="Y316" s="560">
        <v>0</v>
      </c>
      <c r="Z316" s="560">
        <v>0</v>
      </c>
      <c r="AA316" s="560">
        <v>0</v>
      </c>
      <c r="AB316" s="560">
        <v>0</v>
      </c>
      <c r="AC316" s="560">
        <v>0</v>
      </c>
      <c r="AD316" s="560">
        <v>0</v>
      </c>
      <c r="AE316" s="560">
        <v>0</v>
      </c>
      <c r="AF316" s="560">
        <v>0</v>
      </c>
      <c r="AG316" s="560">
        <v>0</v>
      </c>
      <c r="AH316" s="560">
        <v>0</v>
      </c>
      <c r="AI316" s="560">
        <v>0</v>
      </c>
      <c r="AJ316" s="560">
        <v>0</v>
      </c>
      <c r="AK316" s="560">
        <v>0</v>
      </c>
      <c r="AL316" s="560">
        <v>0</v>
      </c>
      <c r="AM316" s="560">
        <v>0</v>
      </c>
      <c r="AN316" s="560">
        <v>0</v>
      </c>
      <c r="AO316" s="560">
        <v>0</v>
      </c>
      <c r="AP316" s="560">
        <v>0</v>
      </c>
      <c r="AR316" s="28"/>
      <c r="AS316" s="28"/>
      <c r="AT316" s="28"/>
      <c r="AU316" s="28"/>
      <c r="AV316" s="28"/>
      <c r="AW316" s="28"/>
      <c r="AX316" s="28"/>
      <c r="AY316" s="28"/>
      <c r="AZ316" s="28"/>
      <c r="BA316" s="28"/>
      <c r="BB316" s="28"/>
      <c r="BC316" s="28"/>
      <c r="BD316" s="28"/>
      <c r="BE316" s="28"/>
      <c r="BF316" s="28"/>
      <c r="BG316" s="28"/>
      <c r="BH316" s="28"/>
      <c r="BI316" s="28"/>
      <c r="BJ316" s="28"/>
      <c r="BK316" s="28"/>
      <c r="BL316" s="28"/>
      <c r="BM316" s="28"/>
      <c r="BN316" s="28"/>
      <c r="BO316" s="28"/>
      <c r="BP316" s="28"/>
      <c r="BQ316" s="28"/>
      <c r="BR316" s="28"/>
      <c r="BS316" s="28"/>
      <c r="BT316" s="28"/>
      <c r="BU316" s="28"/>
      <c r="BV316" s="28"/>
      <c r="BW316" s="28"/>
      <c r="BX316" s="28"/>
      <c r="BY316" s="28"/>
      <c r="BZ316" s="28"/>
      <c r="CA316" s="28"/>
      <c r="CB316" s="28"/>
      <c r="CC316" s="28"/>
      <c r="CD316" s="28"/>
      <c r="CE316" s="28"/>
      <c r="CF316" s="28"/>
      <c r="CG316" s="28"/>
      <c r="CH316" s="28"/>
      <c r="CI316" s="28"/>
      <c r="CJ316" s="28"/>
      <c r="CK316" s="28"/>
      <c r="CL316" s="28"/>
      <c r="CM316" s="28"/>
      <c r="CN316" s="28"/>
      <c r="CO316" s="28"/>
      <c r="CP316" s="28"/>
      <c r="CQ316" s="28"/>
      <c r="CR316" s="28"/>
      <c r="CS316" s="28"/>
      <c r="CT316" s="28"/>
      <c r="CU316" s="28"/>
      <c r="CV316" s="28"/>
      <c r="CW316" s="28"/>
      <c r="CX316" s="28"/>
      <c r="CY316" s="28"/>
      <c r="CZ316" s="28"/>
      <c r="DA316" s="28"/>
      <c r="DB316" s="28"/>
      <c r="DC316" s="28"/>
      <c r="DD316" s="28"/>
      <c r="DE316" s="28"/>
      <c r="DF316" s="28"/>
      <c r="DG316" s="28"/>
      <c r="DH316" s="28"/>
      <c r="DI316" s="28"/>
      <c r="DJ316" s="28"/>
      <c r="DK316" s="28"/>
      <c r="DL316" s="28"/>
      <c r="DM316" s="28"/>
      <c r="DN316" s="28"/>
      <c r="DO316" s="28"/>
      <c r="DP316" s="28"/>
      <c r="DQ316" s="28"/>
      <c r="DR316" s="28"/>
      <c r="DS316" s="28"/>
      <c r="DT316" s="28"/>
      <c r="DU316" s="28"/>
      <c r="DV316" s="28"/>
      <c r="DW316" s="28"/>
      <c r="DX316" s="28"/>
      <c r="DY316" s="28"/>
      <c r="DZ316" s="28"/>
      <c r="EA316" s="28"/>
      <c r="EB316" s="28"/>
      <c r="EC316" s="28"/>
      <c r="ED316" s="28"/>
      <c r="EE316" s="28"/>
      <c r="EF316" s="28"/>
      <c r="EG316" s="28"/>
      <c r="EH316" s="28"/>
      <c r="EI316" s="28"/>
      <c r="EJ316" s="28"/>
      <c r="EK316" s="28"/>
      <c r="EL316" s="28"/>
      <c r="EM316" s="28"/>
      <c r="EN316" s="28"/>
      <c r="EO316" s="28"/>
      <c r="EP316" s="28"/>
      <c r="EQ316" s="28"/>
      <c r="ER316" s="28"/>
      <c r="ES316" s="28"/>
      <c r="ET316" s="28"/>
      <c r="EU316" s="28"/>
      <c r="EV316" s="28"/>
      <c r="EW316" s="28"/>
      <c r="EX316" s="28"/>
      <c r="EY316" s="28"/>
      <c r="EZ316" s="28"/>
      <c r="FA316" s="28"/>
      <c r="FB316" s="28"/>
      <c r="FC316" s="28"/>
      <c r="FD316" s="28"/>
      <c r="FE316" s="28"/>
      <c r="FF316" s="28"/>
      <c r="FG316" s="28"/>
      <c r="FH316" s="28"/>
      <c r="FI316" s="28"/>
      <c r="FJ316" s="28"/>
      <c r="FK316" s="28"/>
      <c r="FL316" s="28"/>
      <c r="FM316" s="28"/>
      <c r="FN316" s="28"/>
      <c r="FO316" s="28"/>
      <c r="FP316" s="28"/>
      <c r="FQ316" s="28"/>
      <c r="FR316" s="28"/>
      <c r="FS316" s="28"/>
      <c r="FT316" s="28"/>
      <c r="FU316" s="28"/>
      <c r="FV316" s="28"/>
      <c r="FW316" s="28"/>
      <c r="FX316" s="28"/>
      <c r="FY316" s="28"/>
      <c r="FZ316" s="28"/>
      <c r="GA316" s="28"/>
      <c r="GB316" s="28"/>
      <c r="GC316" s="28"/>
      <c r="GD316" s="28"/>
      <c r="GE316" s="28"/>
      <c r="GF316" s="28"/>
      <c r="GG316" s="28"/>
      <c r="GH316" s="28"/>
      <c r="GI316" s="28"/>
      <c r="GJ316" s="28"/>
      <c r="GK316" s="28"/>
      <c r="GL316" s="28"/>
      <c r="GM316" s="28"/>
      <c r="GN316" s="28"/>
      <c r="GO316" s="28"/>
      <c r="GP316" s="28"/>
      <c r="GQ316" s="28"/>
      <c r="GR316" s="28"/>
      <c r="GS316" s="28"/>
      <c r="GT316" s="28"/>
      <c r="GU316" s="28"/>
      <c r="GV316" s="28"/>
      <c r="GW316" s="28"/>
      <c r="GX316" s="28"/>
      <c r="GY316" s="28"/>
      <c r="GZ316" s="28"/>
      <c r="HA316" s="28"/>
      <c r="HB316" s="28"/>
      <c r="HC316" s="28"/>
      <c r="HD316" s="28"/>
      <c r="HE316" s="28"/>
      <c r="HF316" s="28"/>
      <c r="HG316" s="28"/>
      <c r="HH316" s="28"/>
      <c r="HI316" s="28"/>
      <c r="HJ316" s="28"/>
      <c r="HK316" s="28"/>
      <c r="HL316" s="28"/>
      <c r="HM316" s="28"/>
      <c r="HN316" s="28"/>
      <c r="HO316" s="28"/>
      <c r="HP316" s="28"/>
      <c r="HQ316" s="28"/>
      <c r="HR316" s="28"/>
      <c r="HS316" s="28"/>
      <c r="HT316" s="28"/>
      <c r="HU316" s="28"/>
      <c r="HV316" s="28"/>
      <c r="HW316" s="28"/>
      <c r="HX316" s="28"/>
      <c r="HY316" s="28"/>
      <c r="HZ316" s="28"/>
      <c r="IA316" s="28"/>
      <c r="IB316" s="28"/>
      <c r="IC316" s="28"/>
      <c r="ID316" s="28"/>
      <c r="IE316" s="28"/>
      <c r="IF316" s="28"/>
      <c r="IG316" s="28"/>
      <c r="IH316" s="28"/>
      <c r="II316" s="28"/>
      <c r="IJ316" s="28"/>
      <c r="IK316" s="28"/>
      <c r="IL316" s="28"/>
      <c r="IM316" s="28"/>
      <c r="IN316" s="28"/>
      <c r="IO316" s="28"/>
      <c r="IP316" s="28"/>
    </row>
    <row r="317" spans="1:250" s="20" customFormat="1" ht="13.9" customHeight="1">
      <c r="A317" s="9"/>
      <c r="B317" s="9"/>
      <c r="C317" s="807"/>
      <c r="D317" s="802"/>
      <c r="E317" s="789" t="s">
        <v>926</v>
      </c>
      <c r="F317" s="797"/>
      <c r="G317" s="797"/>
      <c r="H317" s="791"/>
      <c r="I317" s="791"/>
      <c r="J317" s="791"/>
      <c r="K317" s="791"/>
      <c r="L317" s="791"/>
      <c r="M317" s="755"/>
      <c r="N317" s="755"/>
      <c r="O317" s="755"/>
      <c r="P317" s="755"/>
      <c r="Q317" s="755"/>
      <c r="R317" s="755"/>
      <c r="S317" s="755"/>
      <c r="T317" s="755"/>
      <c r="U317" s="755"/>
      <c r="V317" s="755"/>
      <c r="W317" s="755"/>
      <c r="X317" s="755"/>
      <c r="Y317" s="755"/>
      <c r="Z317" s="755"/>
      <c r="AA317" s="755"/>
      <c r="AB317" s="755"/>
      <c r="AC317" s="755"/>
      <c r="AD317" s="755"/>
      <c r="AE317" s="755"/>
      <c r="AF317" s="755"/>
      <c r="AG317" s="755"/>
      <c r="AH317" s="755"/>
      <c r="AI317" s="755"/>
      <c r="AJ317" s="755"/>
      <c r="AK317" s="755"/>
      <c r="AL317" s="755"/>
      <c r="AM317" s="755"/>
      <c r="AN317" s="755"/>
      <c r="AO317" s="755"/>
      <c r="AP317" s="755"/>
      <c r="AR317" s="28"/>
      <c r="AS317" s="28"/>
      <c r="AT317" s="28"/>
      <c r="AU317" s="28"/>
      <c r="AV317" s="28"/>
      <c r="AW317" s="28"/>
      <c r="AX317" s="28"/>
      <c r="AY317" s="28"/>
      <c r="AZ317" s="28"/>
      <c r="BA317" s="28"/>
      <c r="BB317" s="28"/>
      <c r="BC317" s="28"/>
      <c r="BD317" s="28"/>
      <c r="BE317" s="28"/>
      <c r="BF317" s="28"/>
      <c r="BG317" s="28"/>
      <c r="BH317" s="28"/>
      <c r="BI317" s="28"/>
      <c r="BJ317" s="28"/>
      <c r="BK317" s="28"/>
      <c r="BL317" s="28"/>
      <c r="BM317" s="28"/>
      <c r="BN317" s="28"/>
      <c r="BO317" s="28"/>
      <c r="BP317" s="28"/>
      <c r="BQ317" s="28"/>
      <c r="BR317" s="28"/>
      <c r="BS317" s="28"/>
      <c r="BT317" s="28"/>
      <c r="BU317" s="28"/>
      <c r="BV317" s="28"/>
      <c r="BW317" s="28"/>
      <c r="BX317" s="28"/>
      <c r="BY317" s="28"/>
      <c r="BZ317" s="28"/>
      <c r="CA317" s="28"/>
      <c r="CB317" s="28"/>
      <c r="CC317" s="28"/>
      <c r="CD317" s="28"/>
      <c r="CE317" s="28"/>
      <c r="CF317" s="28"/>
      <c r="CG317" s="28"/>
      <c r="CH317" s="28"/>
      <c r="CI317" s="28"/>
      <c r="CJ317" s="28"/>
      <c r="CK317" s="28"/>
      <c r="CL317" s="28"/>
      <c r="CM317" s="28"/>
      <c r="CN317" s="28"/>
      <c r="CO317" s="28"/>
      <c r="CP317" s="28"/>
      <c r="CQ317" s="28"/>
      <c r="CR317" s="28"/>
      <c r="CS317" s="28"/>
      <c r="CT317" s="28"/>
      <c r="CU317" s="28"/>
      <c r="CV317" s="28"/>
      <c r="CW317" s="28"/>
      <c r="CX317" s="28"/>
      <c r="CY317" s="28"/>
      <c r="CZ317" s="28"/>
      <c r="DA317" s="28"/>
      <c r="DB317" s="28"/>
      <c r="DC317" s="28"/>
      <c r="DD317" s="28"/>
      <c r="DE317" s="28"/>
      <c r="DF317" s="28"/>
      <c r="DG317" s="28"/>
      <c r="DH317" s="28"/>
      <c r="DI317" s="28"/>
      <c r="DJ317" s="28"/>
      <c r="DK317" s="28"/>
      <c r="DL317" s="28"/>
      <c r="DM317" s="28"/>
      <c r="DN317" s="28"/>
      <c r="DO317" s="28"/>
      <c r="DP317" s="28"/>
      <c r="DQ317" s="28"/>
      <c r="DR317" s="28"/>
      <c r="DS317" s="28"/>
      <c r="DT317" s="28"/>
      <c r="DU317" s="28"/>
      <c r="DV317" s="28"/>
      <c r="DW317" s="28"/>
      <c r="DX317" s="28"/>
      <c r="DY317" s="28"/>
      <c r="DZ317" s="28"/>
      <c r="EA317" s="28"/>
      <c r="EB317" s="28"/>
      <c r="EC317" s="28"/>
      <c r="ED317" s="28"/>
      <c r="EE317" s="28"/>
      <c r="EF317" s="28"/>
      <c r="EG317" s="28"/>
      <c r="EH317" s="28"/>
      <c r="EI317" s="28"/>
      <c r="EJ317" s="28"/>
      <c r="EK317" s="28"/>
      <c r="EL317" s="28"/>
      <c r="EM317" s="28"/>
      <c r="EN317" s="28"/>
      <c r="EO317" s="28"/>
      <c r="EP317" s="28"/>
      <c r="EQ317" s="28"/>
      <c r="ER317" s="28"/>
      <c r="ES317" s="28"/>
      <c r="ET317" s="28"/>
      <c r="EU317" s="28"/>
      <c r="EV317" s="28"/>
      <c r="EW317" s="28"/>
      <c r="EX317" s="28"/>
      <c r="EY317" s="28"/>
      <c r="EZ317" s="28"/>
      <c r="FA317" s="28"/>
      <c r="FB317" s="28"/>
      <c r="FC317" s="28"/>
      <c r="FD317" s="28"/>
      <c r="FE317" s="28"/>
      <c r="FF317" s="28"/>
      <c r="FG317" s="28"/>
      <c r="FH317" s="28"/>
      <c r="FI317" s="28"/>
      <c r="FJ317" s="28"/>
      <c r="FK317" s="28"/>
      <c r="FL317" s="28"/>
      <c r="FM317" s="28"/>
      <c r="FN317" s="28"/>
      <c r="FO317" s="28"/>
      <c r="FP317" s="28"/>
      <c r="FQ317" s="28"/>
      <c r="FR317" s="28"/>
      <c r="FS317" s="28"/>
      <c r="FT317" s="28"/>
      <c r="FU317" s="28"/>
      <c r="FV317" s="28"/>
      <c r="FW317" s="28"/>
      <c r="FX317" s="28"/>
      <c r="FY317" s="28"/>
      <c r="FZ317" s="28"/>
      <c r="GA317" s="28"/>
      <c r="GB317" s="28"/>
      <c r="GC317" s="28"/>
      <c r="GD317" s="28"/>
      <c r="GE317" s="28"/>
      <c r="GF317" s="28"/>
      <c r="GG317" s="28"/>
      <c r="GH317" s="28"/>
      <c r="GI317" s="28"/>
      <c r="GJ317" s="28"/>
      <c r="GK317" s="28"/>
      <c r="GL317" s="28"/>
      <c r="GM317" s="28"/>
      <c r="GN317" s="28"/>
      <c r="GO317" s="28"/>
      <c r="GP317" s="28"/>
      <c r="GQ317" s="28"/>
      <c r="GR317" s="28"/>
      <c r="GS317" s="28"/>
      <c r="GT317" s="28"/>
      <c r="GU317" s="28"/>
      <c r="GV317" s="28"/>
      <c r="GW317" s="28"/>
      <c r="GX317" s="28"/>
      <c r="GY317" s="28"/>
      <c r="GZ317" s="28"/>
      <c r="HA317" s="28"/>
      <c r="HB317" s="28"/>
      <c r="HC317" s="28"/>
      <c r="HD317" s="28"/>
      <c r="HE317" s="28"/>
      <c r="HF317" s="28"/>
      <c r="HG317" s="28"/>
      <c r="HH317" s="28"/>
      <c r="HI317" s="28"/>
      <c r="HJ317" s="28"/>
      <c r="HK317" s="28"/>
      <c r="HL317" s="28"/>
      <c r="HM317" s="28"/>
      <c r="HN317" s="28"/>
      <c r="HO317" s="28"/>
      <c r="HP317" s="28"/>
      <c r="HQ317" s="28"/>
      <c r="HR317" s="28"/>
      <c r="HS317" s="28"/>
      <c r="HT317" s="28"/>
      <c r="HU317" s="28"/>
      <c r="HV317" s="28"/>
      <c r="HW317" s="28"/>
      <c r="HX317" s="28"/>
      <c r="HY317" s="28"/>
      <c r="HZ317" s="28"/>
      <c r="IA317" s="28"/>
      <c r="IB317" s="28"/>
      <c r="IC317" s="28"/>
      <c r="ID317" s="28"/>
      <c r="IE317" s="28"/>
      <c r="IF317" s="28"/>
      <c r="IG317" s="28"/>
      <c r="IH317" s="28"/>
      <c r="II317" s="28"/>
      <c r="IJ317" s="28"/>
      <c r="IK317" s="28"/>
      <c r="IL317" s="28"/>
      <c r="IM317" s="28"/>
      <c r="IN317" s="28"/>
      <c r="IO317" s="28"/>
      <c r="IP317" s="28"/>
    </row>
    <row r="318" spans="1:250" ht="13.9" customHeight="1">
      <c r="C318" s="807"/>
      <c r="D318" s="802"/>
      <c r="E318" s="802"/>
      <c r="F318" s="786" t="s">
        <v>618</v>
      </c>
      <c r="G318" s="803"/>
      <c r="H318" s="791"/>
      <c r="I318" s="791"/>
      <c r="J318" s="791"/>
      <c r="K318" s="791"/>
      <c r="L318" s="791"/>
      <c r="M318" s="755"/>
      <c r="N318" s="755"/>
      <c r="O318" s="755"/>
      <c r="P318" s="755"/>
      <c r="Q318" s="560">
        <v>2636674.2000000002</v>
      </c>
      <c r="R318" s="560">
        <v>3566663.1</v>
      </c>
      <c r="S318" s="560">
        <v>5169887.0000000009</v>
      </c>
      <c r="T318" s="560">
        <v>7385625.0000000019</v>
      </c>
      <c r="U318" s="560">
        <v>10359438.700000001</v>
      </c>
      <c r="V318" s="560">
        <v>15652541.699999999</v>
      </c>
      <c r="W318" s="560">
        <v>22761538.800000004</v>
      </c>
      <c r="X318" s="560">
        <v>24344032</v>
      </c>
      <c r="Y318" s="560">
        <v>25122292.582655795</v>
      </c>
      <c r="Z318" s="560">
        <v>18099962.740746185</v>
      </c>
      <c r="AA318" s="560">
        <v>17600000</v>
      </c>
      <c r="AB318" s="560">
        <v>17491042.048425544</v>
      </c>
      <c r="AC318" s="560">
        <v>18882865.229293525</v>
      </c>
      <c r="AD318" s="560">
        <v>20435518.498578515</v>
      </c>
      <c r="AE318" s="560">
        <v>27764030.105691418</v>
      </c>
      <c r="AF318" s="560">
        <v>36632235.106882431</v>
      </c>
      <c r="AG318" s="560">
        <v>45244962.08266627</v>
      </c>
      <c r="AH318" s="560">
        <v>51280562.773931965</v>
      </c>
      <c r="AI318" s="560">
        <v>54285907.250077561</v>
      </c>
      <c r="AJ318" s="560">
        <v>57594940.988867626</v>
      </c>
      <c r="AK318" s="560">
        <v>59994833.959412351</v>
      </c>
      <c r="AL318" s="560">
        <v>79995679.262761638</v>
      </c>
      <c r="AM318" s="560">
        <v>99994670.188038558</v>
      </c>
      <c r="AN318" s="560">
        <v>119993680.21786849</v>
      </c>
      <c r="AO318" s="560">
        <v>99994795.702125579</v>
      </c>
      <c r="AP318" s="560">
        <v>79995885.538672134</v>
      </c>
    </row>
    <row r="319" spans="1:250" ht="13.9" customHeight="1">
      <c r="C319" s="807"/>
      <c r="D319" s="802"/>
      <c r="E319" s="802"/>
      <c r="F319" s="786" t="s">
        <v>620</v>
      </c>
      <c r="G319" s="803"/>
      <c r="H319" s="791"/>
      <c r="I319" s="791"/>
      <c r="J319" s="791"/>
      <c r="K319" s="791"/>
      <c r="L319" s="791"/>
      <c r="M319" s="755"/>
      <c r="N319" s="755"/>
      <c r="O319" s="755"/>
      <c r="P319" s="755"/>
      <c r="Q319" s="560">
        <v>910002.60000000009</v>
      </c>
      <c r="R319" s="560">
        <v>1499998.5000000002</v>
      </c>
      <c r="S319" s="560">
        <v>2149854.0000000005</v>
      </c>
      <c r="T319" s="560">
        <v>3071250.0000000005</v>
      </c>
      <c r="U319" s="560">
        <v>4307885.4000000004</v>
      </c>
      <c r="V319" s="560">
        <v>6462058.4999999991</v>
      </c>
      <c r="W319" s="560">
        <v>8825902.8000000007</v>
      </c>
      <c r="X319" s="560">
        <v>8672561.4000000004</v>
      </c>
      <c r="Y319" s="560">
        <v>8424241.8241240978</v>
      </c>
      <c r="Z319" s="560">
        <v>6471495.0581438877</v>
      </c>
      <c r="AA319" s="560">
        <v>8300000</v>
      </c>
      <c r="AB319" s="560">
        <v>8057671.0560162608</v>
      </c>
      <c r="AC319" s="560">
        <v>8415189.9391416796</v>
      </c>
      <c r="AD319" s="560">
        <v>9298701.5390357263</v>
      </c>
      <c r="AE319" s="560">
        <v>12984173.283258673</v>
      </c>
      <c r="AF319" s="560">
        <v>16712402.191619173</v>
      </c>
      <c r="AG319" s="560">
        <v>19782429.3088714</v>
      </c>
      <c r="AH319" s="560">
        <v>21247723.221071411</v>
      </c>
      <c r="AI319" s="560">
        <v>21795085.438692849</v>
      </c>
      <c r="AJ319" s="560">
        <v>21998067.738803606</v>
      </c>
      <c r="AK319" s="560">
        <v>20798209.105929617</v>
      </c>
      <c r="AL319" s="560">
        <v>35998055.668242738</v>
      </c>
      <c r="AM319" s="560">
        <v>37997974.671454653</v>
      </c>
      <c r="AN319" s="560">
        <v>39797903.938926384</v>
      </c>
      <c r="AO319" s="560">
        <v>37198064.001190715</v>
      </c>
      <c r="AP319" s="560">
        <v>38798004.486255981</v>
      </c>
    </row>
    <row r="320" spans="1:250" ht="13.9" customHeight="1">
      <c r="C320" s="807"/>
      <c r="D320" s="802"/>
      <c r="E320" s="802"/>
      <c r="F320" s="786" t="s">
        <v>815</v>
      </c>
      <c r="G320" s="803"/>
      <c r="H320" s="791"/>
      <c r="I320" s="791"/>
      <c r="J320" s="791"/>
      <c r="K320" s="791"/>
      <c r="L320" s="791"/>
      <c r="M320" s="755"/>
      <c r="N320" s="755"/>
      <c r="O320" s="755"/>
      <c r="P320" s="755"/>
      <c r="Q320" s="560">
        <v>583335</v>
      </c>
      <c r="R320" s="560">
        <v>833332.50000000012</v>
      </c>
      <c r="S320" s="560">
        <v>1279675.0000000002</v>
      </c>
      <c r="T320" s="560">
        <v>1828125.0000000005</v>
      </c>
      <c r="U320" s="560">
        <v>2564217.5000000005</v>
      </c>
      <c r="V320" s="560">
        <v>5887653.2999999998</v>
      </c>
      <c r="W320" s="560">
        <v>6348456.4000000013</v>
      </c>
      <c r="X320" s="560">
        <v>6542458.6000000006</v>
      </c>
      <c r="Y320" s="560">
        <v>6167748.478376572</v>
      </c>
      <c r="Z320" s="560">
        <v>4145801.521623428</v>
      </c>
      <c r="AA320" s="560">
        <v>4700000</v>
      </c>
      <c r="AB320" s="560">
        <v>4618421.2150337109</v>
      </c>
      <c r="AC320" s="560">
        <v>4720716.3073233813</v>
      </c>
      <c r="AD320" s="560">
        <v>4973724.0790191097</v>
      </c>
      <c r="AE320" s="560">
        <v>5525180.1205356056</v>
      </c>
      <c r="AF320" s="560">
        <v>5908425.0172391012</v>
      </c>
      <c r="AG320" s="560">
        <v>8030491.1055814587</v>
      </c>
      <c r="AH320" s="560">
        <v>8376506.2698454596</v>
      </c>
      <c r="AI320" s="560">
        <v>8072253.8661825368</v>
      </c>
      <c r="AJ320" s="560">
        <v>8199279.7935540723</v>
      </c>
      <c r="AK320" s="560">
        <v>8399276.7543177288</v>
      </c>
      <c r="AL320" s="560">
        <v>14799200.663610902</v>
      </c>
      <c r="AM320" s="560">
        <v>14199243.166701475</v>
      </c>
      <c r="AN320" s="560">
        <v>16799115.230501588</v>
      </c>
      <c r="AO320" s="560">
        <v>17599084.043574102</v>
      </c>
      <c r="AP320" s="560">
        <v>18399053.673894592</v>
      </c>
    </row>
    <row r="321" spans="1:122" ht="13.9" customHeight="1">
      <c r="C321" s="807"/>
      <c r="D321" s="802"/>
      <c r="E321" s="802"/>
      <c r="F321" s="786" t="s">
        <v>622</v>
      </c>
      <c r="G321" s="803"/>
      <c r="H321" s="791"/>
      <c r="I321" s="791"/>
      <c r="J321" s="791"/>
      <c r="K321" s="791"/>
      <c r="L321" s="791"/>
      <c r="M321" s="20"/>
      <c r="N321" s="755"/>
      <c r="O321" s="755"/>
      <c r="P321" s="755"/>
      <c r="Q321" s="560">
        <v>1890005.4000000001</v>
      </c>
      <c r="R321" s="560">
        <v>2699997.3000000003</v>
      </c>
      <c r="S321" s="560">
        <v>4606830.0000000009</v>
      </c>
      <c r="T321" s="560">
        <v>8043750.0000000019</v>
      </c>
      <c r="U321" s="560">
        <v>11282557.000000002</v>
      </c>
      <c r="V321" s="560">
        <v>17088554.699999999</v>
      </c>
      <c r="W321" s="560">
        <v>19664730.800000004</v>
      </c>
      <c r="X321" s="560">
        <v>20692427.200000003</v>
      </c>
      <c r="Y321" s="560">
        <v>28431816.15641883</v>
      </c>
      <c r="Z321" s="560">
        <v>16279854.755643217</v>
      </c>
      <c r="AA321" s="560">
        <v>12100000</v>
      </c>
      <c r="AB321" s="560">
        <v>12970885.114562761</v>
      </c>
      <c r="AC321" s="560">
        <v>14983143.06237421</v>
      </c>
      <c r="AD321" s="560">
        <v>16975536.530565221</v>
      </c>
      <c r="AE321" s="560">
        <v>24587051.536383446</v>
      </c>
      <c r="AF321" s="560">
        <v>33593616.526588038</v>
      </c>
      <c r="AG321" s="560">
        <v>42306977.531843781</v>
      </c>
      <c r="AH321" s="560">
        <v>45968631.96866411</v>
      </c>
      <c r="AI321" s="560">
        <v>48231716.850440659</v>
      </c>
      <c r="AJ321" s="560">
        <v>50595555.7992483</v>
      </c>
      <c r="AK321" s="560">
        <v>51195591.645365208</v>
      </c>
      <c r="AL321" s="560">
        <v>71196154.543857858</v>
      </c>
      <c r="AM321" s="560">
        <v>91195139.211491153</v>
      </c>
      <c r="AN321" s="560">
        <v>95394975.773205444</v>
      </c>
      <c r="AO321" s="560">
        <v>75396075.959402695</v>
      </c>
      <c r="AP321" s="560">
        <v>61996811.292470902</v>
      </c>
    </row>
    <row r="322" spans="1:122" ht="13.9" customHeight="1">
      <c r="C322" s="807"/>
      <c r="D322" s="802"/>
      <c r="E322" s="802"/>
      <c r="F322" s="789" t="s">
        <v>38</v>
      </c>
      <c r="G322" s="804"/>
      <c r="H322" s="791"/>
      <c r="I322" s="791"/>
      <c r="J322" s="791"/>
      <c r="K322" s="791"/>
      <c r="L322" s="791"/>
      <c r="M322" s="755"/>
      <c r="N322" s="755"/>
      <c r="O322" s="755"/>
      <c r="P322" s="755"/>
      <c r="Q322" s="755">
        <v>6020017.2000000002</v>
      </c>
      <c r="R322" s="755">
        <v>8599991.4000000004</v>
      </c>
      <c r="S322" s="755">
        <v>13206246.000000004</v>
      </c>
      <c r="T322" s="755">
        <v>20328750.000000004</v>
      </c>
      <c r="U322" s="755">
        <v>28514098.600000001</v>
      </c>
      <c r="V322" s="755">
        <v>45090808.200000003</v>
      </c>
      <c r="W322" s="755">
        <v>57600628.800000012</v>
      </c>
      <c r="X322" s="755">
        <v>60251479.200000003</v>
      </c>
      <c r="Y322" s="755">
        <v>68146099.041575298</v>
      </c>
      <c r="Z322" s="755">
        <v>44997114.076156721</v>
      </c>
      <c r="AA322" s="755">
        <v>42700000</v>
      </c>
      <c r="AB322" s="755">
        <v>43138019.434038281</v>
      </c>
      <c r="AC322" s="755">
        <v>47001914.538132794</v>
      </c>
      <c r="AD322" s="755">
        <v>51683480.647198573</v>
      </c>
      <c r="AE322" s="755">
        <v>70860435.045869142</v>
      </c>
      <c r="AF322" s="755">
        <v>92846678.842328742</v>
      </c>
      <c r="AG322" s="755">
        <v>115364860.02896291</v>
      </c>
      <c r="AH322" s="755">
        <v>126873424.23351294</v>
      </c>
      <c r="AI322" s="755">
        <v>132384963.4053936</v>
      </c>
      <c r="AJ322" s="755">
        <v>138387844.32047361</v>
      </c>
      <c r="AK322" s="755">
        <v>140387911.46502489</v>
      </c>
      <c r="AL322" s="755">
        <v>201989090.13847315</v>
      </c>
      <c r="AM322" s="755">
        <v>243387027.2376858</v>
      </c>
      <c r="AN322" s="755">
        <v>271985675.1605019</v>
      </c>
      <c r="AO322" s="755">
        <v>230188019.70629311</v>
      </c>
      <c r="AP322" s="755">
        <v>199189754.99129361</v>
      </c>
    </row>
    <row r="323" spans="1:122" ht="13.9" customHeight="1">
      <c r="C323" s="807"/>
      <c r="D323" s="802"/>
      <c r="E323" s="802"/>
      <c r="F323" s="786" t="s">
        <v>813</v>
      </c>
      <c r="G323" s="803"/>
      <c r="H323" s="791"/>
      <c r="I323" s="791"/>
      <c r="J323" s="791"/>
      <c r="K323" s="791"/>
      <c r="L323" s="791"/>
      <c r="M323" s="755"/>
      <c r="N323" s="755"/>
      <c r="O323" s="755"/>
      <c r="P323" s="755"/>
      <c r="Q323" s="560">
        <v>0</v>
      </c>
      <c r="R323" s="560">
        <v>0</v>
      </c>
      <c r="S323" s="560">
        <v>0</v>
      </c>
      <c r="T323" s="560">
        <v>0</v>
      </c>
      <c r="U323" s="560">
        <v>0</v>
      </c>
      <c r="V323" s="560">
        <v>0</v>
      </c>
      <c r="W323" s="560">
        <v>0</v>
      </c>
      <c r="X323" s="560">
        <v>0</v>
      </c>
      <c r="Y323" s="560">
        <v>0</v>
      </c>
      <c r="Z323" s="560">
        <v>0</v>
      </c>
      <c r="AA323" s="560">
        <v>0</v>
      </c>
      <c r="AB323" s="560">
        <v>0</v>
      </c>
      <c r="AC323" s="560">
        <v>0</v>
      </c>
      <c r="AD323" s="560">
        <v>0</v>
      </c>
      <c r="AE323" s="560">
        <v>0</v>
      </c>
      <c r="AF323" s="560">
        <v>0</v>
      </c>
      <c r="AG323" s="560">
        <v>0</v>
      </c>
      <c r="AH323" s="560">
        <v>0</v>
      </c>
      <c r="AI323" s="560">
        <v>0</v>
      </c>
      <c r="AJ323" s="560">
        <v>0</v>
      </c>
      <c r="AK323" s="560">
        <v>0</v>
      </c>
      <c r="AL323" s="560">
        <v>0</v>
      </c>
      <c r="AM323" s="560">
        <v>0</v>
      </c>
      <c r="AN323" s="560">
        <v>0</v>
      </c>
      <c r="AO323" s="560">
        <v>0</v>
      </c>
      <c r="AP323" s="560">
        <v>0</v>
      </c>
    </row>
    <row r="324" spans="1:122" ht="13.9" customHeight="1">
      <c r="C324" s="807"/>
      <c r="D324" s="802"/>
      <c r="E324" s="802"/>
      <c r="F324" s="786" t="s">
        <v>814</v>
      </c>
      <c r="G324" s="803"/>
      <c r="H324" s="791"/>
      <c r="I324" s="791"/>
      <c r="J324" s="791"/>
      <c r="K324" s="791"/>
      <c r="L324" s="791"/>
      <c r="M324" s="755"/>
      <c r="N324" s="755"/>
      <c r="O324" s="755"/>
      <c r="P324" s="755"/>
      <c r="Q324" s="560">
        <v>0</v>
      </c>
      <c r="R324" s="560">
        <v>0</v>
      </c>
      <c r="S324" s="560">
        <v>0</v>
      </c>
      <c r="T324" s="560">
        <v>0</v>
      </c>
      <c r="U324" s="560">
        <v>0</v>
      </c>
      <c r="V324" s="560">
        <v>0</v>
      </c>
      <c r="W324" s="560">
        <v>0</v>
      </c>
      <c r="X324" s="560">
        <v>0</v>
      </c>
      <c r="Y324" s="560">
        <v>0</v>
      </c>
      <c r="Z324" s="560">
        <v>0</v>
      </c>
      <c r="AA324" s="560">
        <v>0</v>
      </c>
      <c r="AB324" s="560">
        <v>0</v>
      </c>
      <c r="AC324" s="560">
        <v>0</v>
      </c>
      <c r="AD324" s="560">
        <v>0</v>
      </c>
      <c r="AE324" s="560">
        <v>0</v>
      </c>
      <c r="AF324" s="560">
        <v>0</v>
      </c>
      <c r="AG324" s="560">
        <v>0</v>
      </c>
      <c r="AH324" s="560">
        <v>0</v>
      </c>
      <c r="AI324" s="560">
        <v>0</v>
      </c>
      <c r="AJ324" s="560">
        <v>0</v>
      </c>
      <c r="AK324" s="560">
        <v>0</v>
      </c>
      <c r="AL324" s="560">
        <v>0</v>
      </c>
      <c r="AM324" s="560">
        <v>0</v>
      </c>
      <c r="AN324" s="560">
        <v>0</v>
      </c>
      <c r="AO324" s="560">
        <v>0</v>
      </c>
      <c r="AP324" s="560">
        <v>0</v>
      </c>
    </row>
    <row r="325" spans="1:122" ht="13.9" customHeight="1">
      <c r="C325" s="807"/>
      <c r="D325" s="789" t="s">
        <v>663</v>
      </c>
      <c r="E325" s="789"/>
      <c r="F325" s="789"/>
      <c r="G325" s="789"/>
      <c r="H325" s="791"/>
      <c r="I325" s="791"/>
      <c r="J325" s="791"/>
      <c r="K325" s="791"/>
      <c r="L325" s="791"/>
      <c r="M325" s="755"/>
      <c r="N325" s="755"/>
      <c r="O325" s="755"/>
      <c r="P325" s="755"/>
      <c r="Q325" s="755"/>
      <c r="R325" s="755"/>
      <c r="S325" s="755"/>
      <c r="T325" s="755"/>
      <c r="U325" s="755"/>
      <c r="V325" s="755"/>
      <c r="W325" s="755"/>
      <c r="X325" s="755"/>
      <c r="Y325" s="755"/>
      <c r="Z325" s="755"/>
      <c r="AA325" s="755"/>
      <c r="AB325" s="755"/>
      <c r="AC325" s="755"/>
      <c r="AD325" s="755"/>
      <c r="AE325" s="755"/>
      <c r="AF325" s="755"/>
      <c r="AG325" s="755"/>
      <c r="AH325" s="755"/>
      <c r="AI325" s="755"/>
      <c r="AJ325" s="755"/>
      <c r="AK325" s="755"/>
      <c r="AL325" s="755"/>
      <c r="AM325" s="755"/>
      <c r="AN325" s="755"/>
      <c r="AO325" s="755"/>
      <c r="AP325" s="755"/>
    </row>
    <row r="326" spans="1:122" ht="13.9" customHeight="1">
      <c r="C326" s="807"/>
      <c r="D326" s="802"/>
      <c r="E326" s="786" t="s">
        <v>80</v>
      </c>
      <c r="F326" s="787"/>
      <c r="G326" s="797"/>
      <c r="H326" s="791"/>
      <c r="I326" s="791"/>
      <c r="J326" s="791"/>
      <c r="K326" s="791"/>
      <c r="L326" s="791"/>
      <c r="M326" s="755"/>
      <c r="N326" s="755"/>
      <c r="O326" s="755"/>
      <c r="P326" s="755"/>
      <c r="Q326" s="560">
        <v>31817200</v>
      </c>
      <c r="R326" s="560">
        <v>32742000</v>
      </c>
      <c r="S326" s="560">
        <v>32394519.999999996</v>
      </c>
      <c r="T326" s="560">
        <v>32959600</v>
      </c>
      <c r="U326" s="560">
        <v>32414240</v>
      </c>
      <c r="V326" s="560">
        <v>34472160</v>
      </c>
      <c r="W326" s="560">
        <v>34268400</v>
      </c>
      <c r="X326" s="560">
        <v>35220300</v>
      </c>
      <c r="Y326" s="560">
        <v>25614720</v>
      </c>
      <c r="Z326" s="560">
        <v>31264440.000000004</v>
      </c>
      <c r="AA326" s="560">
        <v>38976299.999999993</v>
      </c>
      <c r="AB326" s="560">
        <v>38582599.999999993</v>
      </c>
      <c r="AC326" s="560">
        <v>38976299.999999993</v>
      </c>
      <c r="AD326" s="560">
        <v>40157399.999999993</v>
      </c>
      <c r="AE326" s="560">
        <v>43700699.999999993</v>
      </c>
      <c r="AF326" s="560">
        <v>44488099.999999993</v>
      </c>
      <c r="AG326" s="560">
        <v>44488099.999999993</v>
      </c>
      <c r="AH326" s="560">
        <v>45669199.999999993</v>
      </c>
      <c r="AI326" s="560">
        <v>46456599.999999993</v>
      </c>
      <c r="AJ326" s="560">
        <v>47243999.999999993</v>
      </c>
      <c r="AK326" s="560">
        <v>45669199.999999993</v>
      </c>
      <c r="AL326" s="560">
        <v>83858099.999999985</v>
      </c>
      <c r="AM326" s="560">
        <v>88976199.999999985</v>
      </c>
      <c r="AN326" s="560">
        <v>93306899.999999985</v>
      </c>
      <c r="AO326" s="560">
        <v>91338399.999999985</v>
      </c>
      <c r="AP326" s="560">
        <v>104724199.99999997</v>
      </c>
    </row>
    <row r="327" spans="1:122" ht="13.9" customHeight="1">
      <c r="C327" s="807"/>
      <c r="D327" s="802"/>
      <c r="E327" s="786" t="s">
        <v>455</v>
      </c>
      <c r="F327" s="786"/>
      <c r="G327" s="789"/>
      <c r="H327" s="791"/>
      <c r="I327" s="791"/>
      <c r="J327" s="791"/>
      <c r="K327" s="791"/>
      <c r="L327" s="791"/>
      <c r="M327" s="755"/>
      <c r="N327" s="755"/>
      <c r="O327" s="755"/>
      <c r="P327" s="755"/>
      <c r="Q327" s="560">
        <v>80000000</v>
      </c>
      <c r="R327" s="560">
        <v>80000000</v>
      </c>
      <c r="S327" s="560">
        <v>80000000</v>
      </c>
      <c r="T327" s="560">
        <v>82000000</v>
      </c>
      <c r="U327" s="560">
        <v>92000000</v>
      </c>
      <c r="V327" s="560">
        <v>114000000</v>
      </c>
      <c r="W327" s="560">
        <v>125000000</v>
      </c>
      <c r="X327" s="560">
        <v>146000000</v>
      </c>
      <c r="Y327" s="560">
        <v>142000000</v>
      </c>
      <c r="Z327" s="560">
        <v>166000000</v>
      </c>
      <c r="AA327" s="560">
        <v>151000000</v>
      </c>
      <c r="AB327" s="560">
        <v>147000000</v>
      </c>
      <c r="AC327" s="560">
        <v>146000000</v>
      </c>
      <c r="AD327" s="560">
        <v>147000000</v>
      </c>
      <c r="AE327" s="560">
        <v>156000000</v>
      </c>
      <c r="AF327" s="560">
        <v>169000000</v>
      </c>
      <c r="AG327" s="560">
        <v>186000000</v>
      </c>
      <c r="AH327" s="560">
        <v>209000000</v>
      </c>
      <c r="AI327" s="560">
        <v>232000000</v>
      </c>
      <c r="AJ327" s="560">
        <v>255000000</v>
      </c>
      <c r="AK327" s="560">
        <v>270000000</v>
      </c>
      <c r="AL327" s="560">
        <v>320000000</v>
      </c>
      <c r="AM327" s="560">
        <v>370000000</v>
      </c>
      <c r="AN327" s="560">
        <v>420000000</v>
      </c>
      <c r="AO327" s="560">
        <v>470000000</v>
      </c>
      <c r="AP327" s="560">
        <v>520000000</v>
      </c>
    </row>
    <row r="328" spans="1:122" ht="13.9" customHeight="1">
      <c r="C328" s="807"/>
      <c r="D328" s="802"/>
      <c r="E328" s="789" t="s">
        <v>38</v>
      </c>
      <c r="F328" s="786"/>
      <c r="G328" s="789"/>
      <c r="H328" s="791"/>
      <c r="I328" s="791"/>
      <c r="J328" s="791"/>
      <c r="K328" s="791"/>
      <c r="L328" s="791"/>
      <c r="M328" s="755"/>
      <c r="N328" s="755"/>
      <c r="O328" s="755"/>
      <c r="P328" s="755"/>
      <c r="Q328" s="755">
        <v>111817200</v>
      </c>
      <c r="R328" s="755">
        <v>112742000</v>
      </c>
      <c r="S328" s="755">
        <v>112394520</v>
      </c>
      <c r="T328" s="755">
        <v>114959600</v>
      </c>
      <c r="U328" s="755">
        <v>124414240</v>
      </c>
      <c r="V328" s="755">
        <v>148472160</v>
      </c>
      <c r="W328" s="755">
        <v>159268400</v>
      </c>
      <c r="X328" s="755">
        <v>181220300</v>
      </c>
      <c r="Y328" s="755">
        <v>167614720</v>
      </c>
      <c r="Z328" s="755">
        <v>197264440</v>
      </c>
      <c r="AA328" s="755">
        <v>189976300</v>
      </c>
      <c r="AB328" s="755">
        <v>185582600</v>
      </c>
      <c r="AC328" s="755">
        <v>184976300</v>
      </c>
      <c r="AD328" s="755">
        <v>187157400</v>
      </c>
      <c r="AE328" s="755">
        <v>199700700</v>
      </c>
      <c r="AF328" s="755">
        <v>213488100</v>
      </c>
      <c r="AG328" s="755">
        <v>230488100</v>
      </c>
      <c r="AH328" s="755">
        <v>254669200</v>
      </c>
      <c r="AI328" s="755">
        <v>278456600</v>
      </c>
      <c r="AJ328" s="755">
        <v>302244000</v>
      </c>
      <c r="AK328" s="755">
        <v>315669200</v>
      </c>
      <c r="AL328" s="755">
        <v>403858100</v>
      </c>
      <c r="AM328" s="755">
        <v>458976200</v>
      </c>
      <c r="AN328" s="755">
        <v>513306900</v>
      </c>
      <c r="AO328" s="755">
        <v>561338400</v>
      </c>
      <c r="AP328" s="755">
        <v>624724200</v>
      </c>
    </row>
    <row r="329" spans="1:122" ht="13.9" customHeight="1">
      <c r="C329" s="807"/>
      <c r="D329" s="806" t="s">
        <v>38</v>
      </c>
      <c r="E329" s="786"/>
      <c r="F329" s="786"/>
      <c r="G329" s="789"/>
      <c r="H329" s="791"/>
      <c r="I329" s="791"/>
      <c r="J329" s="791"/>
      <c r="K329" s="791"/>
      <c r="L329" s="791"/>
      <c r="M329" s="755"/>
      <c r="N329" s="755"/>
      <c r="O329" s="755"/>
      <c r="P329" s="755"/>
      <c r="Q329" s="755">
        <v>966976592</v>
      </c>
      <c r="R329" s="755">
        <v>936118901.19999993</v>
      </c>
      <c r="S329" s="755">
        <v>1033102470.3</v>
      </c>
      <c r="T329" s="755">
        <v>1131606035.0999999</v>
      </c>
      <c r="U329" s="755">
        <v>1212070405.4999998</v>
      </c>
      <c r="V329" s="755">
        <v>1233905518.8999999</v>
      </c>
      <c r="W329" s="755">
        <v>1183875845.1000001</v>
      </c>
      <c r="X329" s="755">
        <v>1325377628.0000002</v>
      </c>
      <c r="Y329" s="755">
        <v>1484048097.8983207</v>
      </c>
      <c r="Z329" s="755">
        <v>1565669704.7094078</v>
      </c>
      <c r="AA329" s="755">
        <v>1504862420.7306085</v>
      </c>
      <c r="AB329" s="755">
        <v>1512061705.1294188</v>
      </c>
      <c r="AC329" s="755">
        <v>1532034020.1107833</v>
      </c>
      <c r="AD329" s="755">
        <v>1573191716.1559603</v>
      </c>
      <c r="AE329" s="755">
        <v>1646597793.2288399</v>
      </c>
      <c r="AF329" s="755">
        <v>1736316400.6198964</v>
      </c>
      <c r="AG329" s="755">
        <v>1811938955.0800281</v>
      </c>
      <c r="AH329" s="755">
        <v>1909138834.6055806</v>
      </c>
      <c r="AI329" s="755">
        <v>2004602347.6149266</v>
      </c>
      <c r="AJ329" s="755">
        <v>2102276105.9194579</v>
      </c>
      <c r="AK329" s="755">
        <v>2114893731.9835374</v>
      </c>
      <c r="AL329" s="755">
        <v>3038687070.8731055</v>
      </c>
      <c r="AM329" s="755">
        <v>3596396785.9594941</v>
      </c>
      <c r="AN329" s="755">
        <v>3887418473.2465816</v>
      </c>
      <c r="AO329" s="755">
        <v>3325514945.4451184</v>
      </c>
      <c r="AP329" s="755">
        <v>3147786783.0610132</v>
      </c>
    </row>
    <row r="330" spans="1:122" s="82" customFormat="1" ht="13.9" customHeight="1">
      <c r="A330" s="9"/>
      <c r="B330" s="9"/>
      <c r="C330" s="698"/>
      <c r="D330" s="666"/>
      <c r="E330" s="666"/>
      <c r="F330" s="666"/>
      <c r="G330" s="666"/>
      <c r="H330" s="666"/>
      <c r="I330" s="666"/>
      <c r="J330" s="666"/>
      <c r="K330" s="666"/>
      <c r="L330" s="666"/>
      <c r="M330" s="755"/>
      <c r="N330" s="755"/>
      <c r="O330" s="755"/>
      <c r="P330" s="755"/>
      <c r="Q330" s="755"/>
      <c r="R330" s="755"/>
      <c r="S330" s="755"/>
      <c r="T330" s="755"/>
      <c r="U330" s="755"/>
      <c r="V330" s="755"/>
      <c r="W330" s="755"/>
      <c r="X330" s="755"/>
      <c r="Y330" s="755"/>
      <c r="Z330" s="755"/>
      <c r="AA330" s="755"/>
      <c r="AB330" s="755"/>
      <c r="AC330" s="755"/>
      <c r="AD330" s="755"/>
      <c r="AE330" s="755"/>
      <c r="AF330" s="755"/>
      <c r="AG330" s="755"/>
      <c r="AH330" s="755"/>
      <c r="AI330" s="755"/>
      <c r="AJ330" s="755"/>
      <c r="AK330" s="755"/>
      <c r="AL330" s="755"/>
      <c r="AM330" s="755"/>
      <c r="AN330" s="755"/>
      <c r="AO330" s="755"/>
      <c r="AP330" s="755"/>
      <c r="AQ330" s="20"/>
      <c r="AR330" s="20"/>
      <c r="AS330" s="20"/>
      <c r="AT330" s="20"/>
      <c r="AU330" s="20"/>
      <c r="AV330" s="20"/>
      <c r="AW330" s="20"/>
      <c r="AX330" s="20"/>
      <c r="AY330" s="20"/>
      <c r="AZ330" s="20"/>
      <c r="BA330" s="20"/>
      <c r="BB330" s="20"/>
      <c r="BC330" s="20"/>
      <c r="BD330" s="20"/>
      <c r="BE330" s="20"/>
      <c r="BF330" s="20"/>
      <c r="BG330" s="20"/>
      <c r="BH330" s="20"/>
      <c r="BI330" s="20"/>
      <c r="BJ330" s="20"/>
      <c r="BK330" s="20"/>
      <c r="BL330" s="20"/>
      <c r="BM330" s="20"/>
      <c r="BN330" s="20"/>
      <c r="BO330" s="20"/>
      <c r="BP330" s="20"/>
      <c r="BQ330" s="20"/>
      <c r="BR330" s="20"/>
      <c r="BS330" s="20"/>
      <c r="BT330" s="20"/>
      <c r="BU330" s="20"/>
      <c r="BV330" s="20"/>
      <c r="BW330" s="20"/>
      <c r="BX330" s="20"/>
      <c r="BY330" s="20"/>
      <c r="BZ330" s="20"/>
      <c r="CA330" s="20"/>
      <c r="CB330" s="20"/>
      <c r="CC330" s="20"/>
      <c r="CD330" s="20"/>
      <c r="CE330" s="20"/>
      <c r="CF330" s="20"/>
      <c r="CG330" s="20"/>
      <c r="CH330" s="20"/>
      <c r="CI330" s="20"/>
      <c r="CJ330" s="20"/>
      <c r="CK330" s="20"/>
      <c r="CL330" s="20"/>
      <c r="CM330" s="20"/>
      <c r="CN330" s="20"/>
      <c r="CO330" s="20"/>
      <c r="CP330" s="20"/>
      <c r="CQ330" s="20"/>
      <c r="CR330" s="20"/>
      <c r="CS330" s="20"/>
      <c r="CT330" s="20"/>
      <c r="CU330" s="20"/>
      <c r="CV330" s="20"/>
      <c r="CW330" s="20"/>
      <c r="CX330" s="20"/>
      <c r="CY330" s="20"/>
      <c r="CZ330" s="20"/>
      <c r="DA330" s="20"/>
      <c r="DB330" s="20"/>
      <c r="DC330" s="20"/>
      <c r="DD330" s="20"/>
      <c r="DE330" s="20"/>
      <c r="DF330" s="20"/>
      <c r="DG330" s="20"/>
      <c r="DH330" s="20"/>
      <c r="DI330" s="20"/>
      <c r="DJ330" s="20"/>
      <c r="DK330" s="20"/>
      <c r="DL330" s="20"/>
      <c r="DM330" s="20"/>
      <c r="DN330" s="20"/>
      <c r="DO330" s="20"/>
      <c r="DP330" s="20"/>
      <c r="DQ330" s="20"/>
      <c r="DR330" s="20"/>
    </row>
    <row r="331" spans="1:122" s="82" customFormat="1" ht="13.9" customHeight="1">
      <c r="A331" s="9"/>
      <c r="B331" s="9"/>
      <c r="C331" s="698"/>
      <c r="D331" s="666"/>
      <c r="E331" s="666"/>
      <c r="F331" s="666"/>
      <c r="G331" s="666"/>
      <c r="H331" s="666"/>
      <c r="I331" s="666"/>
      <c r="J331" s="666"/>
      <c r="K331" s="666"/>
      <c r="L331" s="666"/>
      <c r="M331" s="755"/>
      <c r="N331" s="755"/>
      <c r="O331" s="755"/>
      <c r="P331" s="755"/>
      <c r="Q331" s="755"/>
      <c r="R331" s="755"/>
      <c r="S331" s="755"/>
      <c r="T331" s="755"/>
      <c r="U331" s="755"/>
      <c r="V331" s="755"/>
      <c r="W331" s="755"/>
      <c r="X331" s="755"/>
      <c r="Y331" s="755"/>
      <c r="Z331" s="755"/>
      <c r="AA331" s="755"/>
      <c r="AB331" s="755"/>
      <c r="AC331" s="755"/>
      <c r="AD331" s="755"/>
      <c r="AE331" s="755"/>
      <c r="AF331" s="755"/>
      <c r="AG331" s="755"/>
      <c r="AH331" s="755"/>
      <c r="AI331" s="755"/>
      <c r="AJ331" s="755"/>
      <c r="AK331" s="755"/>
      <c r="AL331" s="755"/>
      <c r="AM331" s="755"/>
      <c r="AN331" s="755"/>
      <c r="AO331" s="755"/>
      <c r="AP331" s="755"/>
      <c r="AQ331" s="20"/>
      <c r="AR331" s="20"/>
      <c r="AS331" s="20"/>
      <c r="AT331" s="20"/>
      <c r="AU331" s="20"/>
      <c r="AV331" s="20"/>
      <c r="AW331" s="20"/>
      <c r="AX331" s="20"/>
      <c r="AY331" s="20"/>
      <c r="AZ331" s="20"/>
      <c r="BA331" s="20"/>
      <c r="BB331" s="20"/>
      <c r="BC331" s="20"/>
      <c r="BD331" s="20"/>
      <c r="BE331" s="20"/>
      <c r="BF331" s="20"/>
      <c r="BG331" s="20"/>
      <c r="BH331" s="20"/>
      <c r="BI331" s="20"/>
      <c r="BJ331" s="20"/>
      <c r="BK331" s="20"/>
      <c r="BL331" s="20"/>
      <c r="BM331" s="20"/>
      <c r="BN331" s="20"/>
      <c r="BO331" s="20"/>
      <c r="BP331" s="20"/>
      <c r="BQ331" s="20"/>
      <c r="BR331" s="20"/>
      <c r="BS331" s="20"/>
      <c r="BT331" s="20"/>
      <c r="BU331" s="20"/>
      <c r="BV331" s="20"/>
      <c r="BW331" s="20"/>
      <c r="BX331" s="20"/>
      <c r="BY331" s="20"/>
      <c r="BZ331" s="20"/>
      <c r="CA331" s="20"/>
      <c r="CB331" s="20"/>
      <c r="CC331" s="20"/>
      <c r="CD331" s="20"/>
      <c r="CE331" s="20"/>
      <c r="CF331" s="20"/>
      <c r="CG331" s="20"/>
      <c r="CH331" s="20"/>
      <c r="CI331" s="20"/>
      <c r="CJ331" s="20"/>
      <c r="CK331" s="20"/>
      <c r="CL331" s="20"/>
      <c r="CM331" s="20"/>
      <c r="CN331" s="20"/>
      <c r="CO331" s="20"/>
      <c r="CP331" s="20"/>
      <c r="CQ331" s="20"/>
      <c r="CR331" s="20"/>
      <c r="CS331" s="20"/>
      <c r="CT331" s="20"/>
      <c r="CU331" s="20"/>
      <c r="CV331" s="20"/>
      <c r="CW331" s="20"/>
      <c r="CX331" s="20"/>
      <c r="CY331" s="20"/>
      <c r="CZ331" s="20"/>
      <c r="DA331" s="20"/>
      <c r="DB331" s="20"/>
      <c r="DC331" s="20"/>
      <c r="DD331" s="20"/>
      <c r="DE331" s="20"/>
      <c r="DF331" s="20"/>
      <c r="DG331" s="20"/>
      <c r="DH331" s="20"/>
      <c r="DI331" s="20"/>
      <c r="DJ331" s="20"/>
      <c r="DK331" s="20"/>
      <c r="DL331" s="20"/>
      <c r="DM331" s="20"/>
      <c r="DN331" s="20"/>
      <c r="DO331" s="20"/>
      <c r="DP331" s="20"/>
      <c r="DQ331" s="20"/>
      <c r="DR331" s="20"/>
    </row>
    <row r="332" spans="1:122" s="82" customFormat="1" ht="13.9" customHeight="1">
      <c r="A332" s="9"/>
      <c r="B332" s="9"/>
      <c r="C332" s="698"/>
      <c r="D332" s="666"/>
      <c r="E332" s="666"/>
      <c r="F332" s="666"/>
      <c r="G332" s="666"/>
      <c r="H332" s="666"/>
      <c r="I332" s="666"/>
      <c r="J332" s="666"/>
      <c r="K332" s="666"/>
      <c r="L332" s="666"/>
      <c r="M332" s="755"/>
      <c r="N332" s="755"/>
      <c r="O332" s="755"/>
      <c r="P332" s="755"/>
      <c r="Q332" s="755"/>
      <c r="R332" s="755"/>
      <c r="S332" s="755"/>
      <c r="T332" s="755"/>
      <c r="U332" s="755"/>
      <c r="V332" s="755"/>
      <c r="W332" s="755"/>
      <c r="X332" s="755"/>
      <c r="Y332" s="755"/>
      <c r="Z332" s="755"/>
      <c r="AA332" s="755"/>
      <c r="AB332" s="755"/>
      <c r="AC332" s="755"/>
      <c r="AD332" s="755"/>
      <c r="AE332" s="755"/>
      <c r="AF332" s="755"/>
      <c r="AG332" s="755"/>
      <c r="AH332" s="755"/>
      <c r="AI332" s="755"/>
      <c r="AJ332" s="755"/>
      <c r="AK332" s="755"/>
      <c r="AL332" s="755"/>
      <c r="AM332" s="755"/>
      <c r="AN332" s="755"/>
      <c r="AO332" s="755"/>
      <c r="AP332" s="755"/>
      <c r="AQ332" s="20"/>
      <c r="AR332" s="20"/>
      <c r="AS332" s="20"/>
      <c r="AT332" s="20"/>
      <c r="AU332" s="20"/>
      <c r="AV332" s="20"/>
      <c r="AW332" s="20"/>
      <c r="AX332" s="20"/>
      <c r="AY332" s="20"/>
      <c r="AZ332" s="20"/>
      <c r="BA332" s="20"/>
      <c r="BB332" s="20"/>
      <c r="BC332" s="20"/>
      <c r="BD332" s="20"/>
      <c r="BE332" s="20"/>
      <c r="BF332" s="20"/>
      <c r="BG332" s="20"/>
      <c r="BH332" s="20"/>
      <c r="BI332" s="20"/>
      <c r="BJ332" s="20"/>
      <c r="BK332" s="20"/>
      <c r="BL332" s="20"/>
      <c r="BM332" s="20"/>
      <c r="BN332" s="20"/>
      <c r="BO332" s="20"/>
      <c r="BP332" s="20"/>
      <c r="BQ332" s="20"/>
      <c r="BR332" s="20"/>
      <c r="BS332" s="20"/>
      <c r="BT332" s="20"/>
      <c r="BU332" s="20"/>
      <c r="BV332" s="20"/>
      <c r="BW332" s="20"/>
      <c r="BX332" s="20"/>
      <c r="BY332" s="20"/>
      <c r="BZ332" s="20"/>
      <c r="CA332" s="20"/>
      <c r="CB332" s="20"/>
      <c r="CC332" s="20"/>
      <c r="CD332" s="20"/>
      <c r="CE332" s="20"/>
      <c r="CF332" s="20"/>
      <c r="CG332" s="20"/>
      <c r="CH332" s="20"/>
      <c r="CI332" s="20"/>
      <c r="CJ332" s="20"/>
      <c r="CK332" s="20"/>
      <c r="CL332" s="20"/>
      <c r="CM332" s="20"/>
      <c r="CN332" s="20"/>
      <c r="CO332" s="20"/>
      <c r="CP332" s="20"/>
      <c r="CQ332" s="20"/>
      <c r="CR332" s="20"/>
      <c r="CS332" s="20"/>
      <c r="CT332" s="20"/>
      <c r="CU332" s="20"/>
      <c r="CV332" s="20"/>
      <c r="CW332" s="20"/>
      <c r="CX332" s="20"/>
      <c r="CY332" s="20"/>
      <c r="CZ332" s="20"/>
      <c r="DA332" s="20"/>
      <c r="DB332" s="20"/>
      <c r="DC332" s="20"/>
      <c r="DD332" s="20"/>
      <c r="DE332" s="20"/>
      <c r="DF332" s="20"/>
      <c r="DG332" s="20"/>
      <c r="DH332" s="20"/>
      <c r="DI332" s="20"/>
      <c r="DJ332" s="20"/>
      <c r="DK332" s="20"/>
      <c r="DL332" s="20"/>
      <c r="DM332" s="20"/>
      <c r="DN332" s="20"/>
      <c r="DO332" s="20"/>
      <c r="DP332" s="20"/>
      <c r="DQ332" s="20"/>
      <c r="DR332" s="20"/>
    </row>
    <row r="333" spans="1:122" s="82" customFormat="1" ht="13.9" customHeight="1">
      <c r="A333" s="9"/>
      <c r="B333" s="9"/>
      <c r="C333" s="698"/>
      <c r="D333" s="666"/>
      <c r="E333" s="666"/>
      <c r="F333" s="666"/>
      <c r="G333" s="666"/>
      <c r="H333" s="666"/>
      <c r="I333" s="666"/>
      <c r="J333" s="666"/>
      <c r="K333" s="666"/>
      <c r="L333" s="666"/>
      <c r="M333" s="755"/>
      <c r="N333" s="755"/>
      <c r="O333" s="755"/>
      <c r="P333" s="755"/>
      <c r="Q333" s="755"/>
      <c r="R333" s="755"/>
      <c r="S333" s="755"/>
      <c r="T333" s="755"/>
      <c r="U333" s="755"/>
      <c r="V333" s="755"/>
      <c r="W333" s="755"/>
      <c r="X333" s="755"/>
      <c r="Y333" s="755"/>
      <c r="Z333" s="755"/>
      <c r="AA333" s="755"/>
      <c r="AB333" s="755"/>
      <c r="AC333" s="755"/>
      <c r="AD333" s="755"/>
      <c r="AE333" s="755"/>
      <c r="AF333" s="755"/>
      <c r="AG333" s="755"/>
      <c r="AH333" s="755"/>
      <c r="AI333" s="755"/>
      <c r="AJ333" s="755"/>
      <c r="AK333" s="755"/>
      <c r="AL333" s="755"/>
      <c r="AM333" s="755"/>
      <c r="AN333" s="755"/>
      <c r="AO333" s="755"/>
      <c r="AP333" s="755"/>
      <c r="AQ333" s="20"/>
      <c r="AR333" s="20"/>
      <c r="AS333" s="20"/>
      <c r="AT333" s="20"/>
      <c r="AU333" s="20"/>
      <c r="AV333" s="20"/>
      <c r="AW333" s="20"/>
      <c r="AX333" s="20"/>
      <c r="AY333" s="20"/>
      <c r="AZ333" s="20"/>
      <c r="BA333" s="20"/>
      <c r="BB333" s="20"/>
      <c r="BC333" s="20"/>
      <c r="BD333" s="20"/>
      <c r="BE333" s="20"/>
      <c r="BF333" s="20"/>
      <c r="BG333" s="20"/>
      <c r="BH333" s="20"/>
      <c r="BI333" s="20"/>
      <c r="BJ333" s="20"/>
      <c r="BK333" s="20"/>
      <c r="BL333" s="20"/>
      <c r="BM333" s="20"/>
      <c r="BN333" s="20"/>
      <c r="BO333" s="20"/>
      <c r="BP333" s="20"/>
      <c r="BQ333" s="20"/>
      <c r="BR333" s="20"/>
      <c r="BS333" s="20"/>
      <c r="BT333" s="20"/>
      <c r="BU333" s="20"/>
      <c r="BV333" s="20"/>
      <c r="BW333" s="20"/>
      <c r="BX333" s="20"/>
      <c r="BY333" s="20"/>
      <c r="BZ333" s="20"/>
      <c r="CA333" s="20"/>
      <c r="CB333" s="20"/>
      <c r="CC333" s="20"/>
      <c r="CD333" s="20"/>
      <c r="CE333" s="20"/>
      <c r="CF333" s="20"/>
      <c r="CG333" s="20"/>
      <c r="CH333" s="20"/>
      <c r="CI333" s="20"/>
      <c r="CJ333" s="20"/>
      <c r="CK333" s="20"/>
      <c r="CL333" s="20"/>
      <c r="CM333" s="20"/>
      <c r="CN333" s="20"/>
      <c r="CO333" s="20"/>
      <c r="CP333" s="20"/>
      <c r="CQ333" s="20"/>
      <c r="CR333" s="20"/>
      <c r="CS333" s="20"/>
      <c r="CT333" s="20"/>
      <c r="CU333" s="20"/>
      <c r="CV333" s="20"/>
      <c r="CW333" s="20"/>
      <c r="CX333" s="20"/>
      <c r="CY333" s="20"/>
      <c r="CZ333" s="20"/>
      <c r="DA333" s="20"/>
      <c r="DB333" s="20"/>
      <c r="DC333" s="20"/>
      <c r="DD333" s="20"/>
      <c r="DE333" s="20"/>
      <c r="DF333" s="20"/>
      <c r="DG333" s="20"/>
      <c r="DH333" s="20"/>
      <c r="DI333" s="20"/>
      <c r="DJ333" s="20"/>
      <c r="DK333" s="20"/>
      <c r="DL333" s="20"/>
      <c r="DM333" s="20"/>
      <c r="DN333" s="20"/>
      <c r="DO333" s="20"/>
      <c r="DP333" s="20"/>
      <c r="DQ333" s="20"/>
      <c r="DR333" s="20"/>
    </row>
    <row r="334" spans="1:122" s="82" customFormat="1" ht="13.9" customHeight="1">
      <c r="A334" s="9"/>
      <c r="B334" s="9"/>
      <c r="C334" s="698"/>
      <c r="D334" s="666"/>
      <c r="E334" s="666"/>
      <c r="F334" s="666"/>
      <c r="G334" s="666"/>
      <c r="H334" s="666"/>
      <c r="I334" s="666"/>
      <c r="J334" s="666"/>
      <c r="K334" s="666"/>
      <c r="L334" s="666"/>
      <c r="M334" s="755"/>
      <c r="N334" s="755"/>
      <c r="O334" s="755"/>
      <c r="P334" s="755"/>
      <c r="Q334" s="755"/>
      <c r="R334" s="755"/>
      <c r="S334" s="755"/>
      <c r="T334" s="755"/>
      <c r="U334" s="755"/>
      <c r="V334" s="755"/>
      <c r="W334" s="755"/>
      <c r="X334" s="755"/>
      <c r="Y334" s="755"/>
      <c r="Z334" s="755"/>
      <c r="AA334" s="755"/>
      <c r="AB334" s="755"/>
      <c r="AC334" s="755"/>
      <c r="AD334" s="755"/>
      <c r="AE334" s="755"/>
      <c r="AF334" s="755"/>
      <c r="AG334" s="755"/>
      <c r="AH334" s="755"/>
      <c r="AI334" s="755"/>
      <c r="AJ334" s="755"/>
      <c r="AK334" s="755"/>
      <c r="AL334" s="755"/>
      <c r="AM334" s="755"/>
      <c r="AN334" s="755"/>
      <c r="AO334" s="755"/>
      <c r="AP334" s="755"/>
      <c r="AQ334" s="20"/>
      <c r="AR334" s="20"/>
      <c r="AS334" s="20"/>
      <c r="AT334" s="20"/>
      <c r="AU334" s="20"/>
      <c r="AV334" s="20"/>
      <c r="AW334" s="20"/>
      <c r="AX334" s="20"/>
      <c r="AY334" s="20"/>
      <c r="AZ334" s="20"/>
      <c r="BA334" s="20"/>
      <c r="BB334" s="20"/>
      <c r="BC334" s="20"/>
      <c r="BD334" s="20"/>
      <c r="BE334" s="20"/>
      <c r="BF334" s="20"/>
      <c r="BG334" s="20"/>
      <c r="BH334" s="20"/>
      <c r="BI334" s="20"/>
      <c r="BJ334" s="20"/>
      <c r="BK334" s="20"/>
      <c r="BL334" s="20"/>
      <c r="BM334" s="20"/>
      <c r="BN334" s="20"/>
      <c r="BO334" s="20"/>
      <c r="BP334" s="20"/>
      <c r="BQ334" s="20"/>
      <c r="BR334" s="20"/>
      <c r="BS334" s="20"/>
      <c r="BT334" s="20"/>
      <c r="BU334" s="20"/>
      <c r="BV334" s="20"/>
      <c r="BW334" s="20"/>
      <c r="BX334" s="20"/>
      <c r="BY334" s="20"/>
      <c r="BZ334" s="20"/>
      <c r="CA334" s="20"/>
      <c r="CB334" s="20"/>
      <c r="CC334" s="20"/>
      <c r="CD334" s="20"/>
      <c r="CE334" s="20"/>
      <c r="CF334" s="20"/>
      <c r="CG334" s="20"/>
      <c r="CH334" s="20"/>
      <c r="CI334" s="20"/>
      <c r="CJ334" s="20"/>
      <c r="CK334" s="20"/>
      <c r="CL334" s="20"/>
      <c r="CM334" s="20"/>
      <c r="CN334" s="20"/>
      <c r="CO334" s="20"/>
      <c r="CP334" s="20"/>
      <c r="CQ334" s="20"/>
      <c r="CR334" s="20"/>
      <c r="CS334" s="20"/>
      <c r="CT334" s="20"/>
      <c r="CU334" s="20"/>
      <c r="CV334" s="20"/>
      <c r="CW334" s="20"/>
      <c r="CX334" s="20"/>
      <c r="CY334" s="20"/>
      <c r="CZ334" s="20"/>
      <c r="DA334" s="20"/>
      <c r="DB334" s="20"/>
      <c r="DC334" s="20"/>
      <c r="DD334" s="20"/>
      <c r="DE334" s="20"/>
      <c r="DF334" s="20"/>
      <c r="DG334" s="20"/>
      <c r="DH334" s="20"/>
      <c r="DI334" s="20"/>
      <c r="DJ334" s="20"/>
      <c r="DK334" s="20"/>
      <c r="DL334" s="20"/>
      <c r="DM334" s="20"/>
      <c r="DN334" s="20"/>
      <c r="DO334" s="20"/>
      <c r="DP334" s="20"/>
      <c r="DQ334" s="20"/>
      <c r="DR334" s="20"/>
    </row>
    <row r="335" spans="1:122" s="82" customFormat="1" ht="13.9" customHeight="1">
      <c r="A335" s="9"/>
      <c r="B335" s="9"/>
      <c r="C335" s="698"/>
      <c r="D335" s="666"/>
      <c r="E335" s="666"/>
      <c r="F335" s="666"/>
      <c r="G335" s="666"/>
      <c r="H335" s="666"/>
      <c r="I335" s="666"/>
      <c r="J335" s="666"/>
      <c r="K335" s="666"/>
      <c r="L335" s="666"/>
      <c r="M335" s="755"/>
      <c r="N335" s="755"/>
      <c r="O335" s="755"/>
      <c r="P335" s="755"/>
      <c r="Q335" s="755"/>
      <c r="R335" s="755"/>
      <c r="S335" s="755"/>
      <c r="T335" s="755"/>
      <c r="U335" s="755"/>
      <c r="V335" s="755"/>
      <c r="W335" s="755"/>
      <c r="X335" s="755"/>
      <c r="Y335" s="755"/>
      <c r="Z335" s="755"/>
      <c r="AA335" s="755"/>
      <c r="AB335" s="755"/>
      <c r="AC335" s="755"/>
      <c r="AD335" s="755"/>
      <c r="AE335" s="755"/>
      <c r="AF335" s="755"/>
      <c r="AG335" s="755"/>
      <c r="AH335" s="755"/>
      <c r="AI335" s="755"/>
      <c r="AJ335" s="755"/>
      <c r="AK335" s="755"/>
      <c r="AL335" s="755"/>
      <c r="AM335" s="755"/>
      <c r="AN335" s="755"/>
      <c r="AO335" s="755"/>
      <c r="AP335" s="755"/>
      <c r="AQ335" s="20"/>
      <c r="AR335" s="20"/>
      <c r="AS335" s="20"/>
      <c r="AT335" s="20"/>
      <c r="AU335" s="20"/>
      <c r="AV335" s="20"/>
      <c r="AW335" s="20"/>
      <c r="AX335" s="20"/>
      <c r="AY335" s="20"/>
      <c r="AZ335" s="20"/>
      <c r="BA335" s="20"/>
      <c r="BB335" s="20"/>
      <c r="BC335" s="20"/>
      <c r="BD335" s="20"/>
      <c r="BE335" s="20"/>
      <c r="BF335" s="20"/>
      <c r="BG335" s="20"/>
      <c r="BH335" s="20"/>
      <c r="BI335" s="20"/>
      <c r="BJ335" s="20"/>
      <c r="BK335" s="20"/>
      <c r="BL335" s="20"/>
      <c r="BM335" s="20"/>
      <c r="BN335" s="20"/>
      <c r="BO335" s="20"/>
      <c r="BP335" s="20"/>
      <c r="BQ335" s="20"/>
      <c r="BR335" s="20"/>
      <c r="BS335" s="20"/>
      <c r="BT335" s="20"/>
      <c r="BU335" s="20"/>
      <c r="BV335" s="20"/>
      <c r="BW335" s="20"/>
      <c r="BX335" s="20"/>
      <c r="BY335" s="20"/>
      <c r="BZ335" s="20"/>
      <c r="CA335" s="20"/>
      <c r="CB335" s="20"/>
      <c r="CC335" s="20"/>
      <c r="CD335" s="20"/>
      <c r="CE335" s="20"/>
      <c r="CF335" s="20"/>
      <c r="CG335" s="20"/>
      <c r="CH335" s="20"/>
      <c r="CI335" s="20"/>
      <c r="CJ335" s="20"/>
      <c r="CK335" s="20"/>
      <c r="CL335" s="20"/>
      <c r="CM335" s="20"/>
      <c r="CN335" s="20"/>
      <c r="CO335" s="20"/>
      <c r="CP335" s="20"/>
      <c r="CQ335" s="20"/>
      <c r="CR335" s="20"/>
      <c r="CS335" s="20"/>
      <c r="CT335" s="20"/>
      <c r="CU335" s="20"/>
      <c r="CV335" s="20"/>
      <c r="CW335" s="20"/>
      <c r="CX335" s="20"/>
      <c r="CY335" s="20"/>
      <c r="CZ335" s="20"/>
      <c r="DA335" s="20"/>
      <c r="DB335" s="20"/>
      <c r="DC335" s="20"/>
      <c r="DD335" s="20"/>
      <c r="DE335" s="20"/>
      <c r="DF335" s="20"/>
      <c r="DG335" s="20"/>
      <c r="DH335" s="20"/>
      <c r="DI335" s="20"/>
      <c r="DJ335" s="20"/>
      <c r="DK335" s="20"/>
      <c r="DL335" s="20"/>
      <c r="DM335" s="20"/>
      <c r="DN335" s="20"/>
      <c r="DO335" s="20"/>
      <c r="DP335" s="20"/>
      <c r="DQ335" s="20"/>
      <c r="DR335" s="20"/>
    </row>
    <row r="336" spans="1:122" s="82" customFormat="1" ht="13.9" customHeight="1">
      <c r="A336" s="9"/>
      <c r="B336" s="9"/>
      <c r="C336" s="698"/>
      <c r="D336" s="666"/>
      <c r="E336" s="666"/>
      <c r="F336" s="666"/>
      <c r="G336" s="666"/>
      <c r="H336" s="666"/>
      <c r="I336" s="666"/>
      <c r="J336" s="666"/>
      <c r="K336" s="666"/>
      <c r="L336" s="666"/>
      <c r="M336" s="755"/>
      <c r="N336" s="755"/>
      <c r="O336" s="755"/>
      <c r="P336" s="755"/>
      <c r="Q336" s="755"/>
      <c r="R336" s="755"/>
      <c r="S336" s="755"/>
      <c r="T336" s="755"/>
      <c r="U336" s="755"/>
      <c r="V336" s="755"/>
      <c r="W336" s="755"/>
      <c r="X336" s="755"/>
      <c r="Y336" s="755"/>
      <c r="Z336" s="755"/>
      <c r="AA336" s="755"/>
      <c r="AB336" s="755"/>
      <c r="AC336" s="755"/>
      <c r="AD336" s="755"/>
      <c r="AE336" s="755"/>
      <c r="AF336" s="755"/>
      <c r="AG336" s="755"/>
      <c r="AH336" s="755"/>
      <c r="AI336" s="755"/>
      <c r="AJ336" s="755"/>
      <c r="AK336" s="755"/>
      <c r="AL336" s="755"/>
      <c r="AM336" s="755"/>
      <c r="AN336" s="755"/>
      <c r="AO336" s="755"/>
      <c r="AP336" s="755"/>
      <c r="AQ336" s="20"/>
      <c r="AR336" s="20"/>
      <c r="AS336" s="20"/>
      <c r="AT336" s="20"/>
      <c r="AU336" s="20"/>
      <c r="AV336" s="20"/>
      <c r="AW336" s="20"/>
      <c r="AX336" s="20"/>
      <c r="AY336" s="20"/>
      <c r="AZ336" s="20"/>
      <c r="BA336" s="20"/>
      <c r="BB336" s="20"/>
      <c r="BC336" s="20"/>
      <c r="BD336" s="20"/>
      <c r="BE336" s="20"/>
      <c r="BF336" s="20"/>
      <c r="BG336" s="20"/>
      <c r="BH336" s="20"/>
      <c r="BI336" s="20"/>
      <c r="BJ336" s="20"/>
      <c r="BK336" s="20"/>
      <c r="BL336" s="20"/>
      <c r="BM336" s="20"/>
      <c r="BN336" s="20"/>
      <c r="BO336" s="20"/>
      <c r="BP336" s="20"/>
      <c r="BQ336" s="20"/>
      <c r="BR336" s="20"/>
      <c r="BS336" s="20"/>
      <c r="BT336" s="20"/>
      <c r="BU336" s="20"/>
      <c r="BV336" s="20"/>
      <c r="BW336" s="20"/>
      <c r="BX336" s="20"/>
      <c r="BY336" s="20"/>
      <c r="BZ336" s="20"/>
      <c r="CA336" s="20"/>
      <c r="CB336" s="20"/>
      <c r="CC336" s="20"/>
      <c r="CD336" s="20"/>
      <c r="CE336" s="20"/>
      <c r="CF336" s="20"/>
      <c r="CG336" s="20"/>
      <c r="CH336" s="20"/>
      <c r="CI336" s="20"/>
      <c r="CJ336" s="20"/>
      <c r="CK336" s="20"/>
      <c r="CL336" s="20"/>
      <c r="CM336" s="20"/>
      <c r="CN336" s="20"/>
      <c r="CO336" s="20"/>
      <c r="CP336" s="20"/>
      <c r="CQ336" s="20"/>
      <c r="CR336" s="20"/>
      <c r="CS336" s="20"/>
      <c r="CT336" s="20"/>
      <c r="CU336" s="20"/>
      <c r="CV336" s="20"/>
      <c r="CW336" s="20"/>
      <c r="CX336" s="20"/>
      <c r="CY336" s="20"/>
      <c r="CZ336" s="20"/>
      <c r="DA336" s="20"/>
      <c r="DB336" s="20"/>
      <c r="DC336" s="20"/>
      <c r="DD336" s="20"/>
      <c r="DE336" s="20"/>
      <c r="DF336" s="20"/>
      <c r="DG336" s="20"/>
      <c r="DH336" s="20"/>
      <c r="DI336" s="20"/>
      <c r="DJ336" s="20"/>
      <c r="DK336" s="20"/>
      <c r="DL336" s="20"/>
      <c r="DM336" s="20"/>
      <c r="DN336" s="20"/>
      <c r="DO336" s="20"/>
      <c r="DP336" s="20"/>
      <c r="DQ336" s="20"/>
      <c r="DR336" s="20"/>
    </row>
    <row r="337" spans="1:230" s="82" customFormat="1" ht="13.9" customHeight="1">
      <c r="A337" s="9"/>
      <c r="B337" s="9"/>
      <c r="C337" s="698"/>
      <c r="D337" s="666"/>
      <c r="E337" s="666"/>
      <c r="F337" s="666"/>
      <c r="G337" s="666"/>
      <c r="H337" s="666"/>
      <c r="I337" s="666"/>
      <c r="J337" s="666"/>
      <c r="K337" s="666"/>
      <c r="L337" s="666"/>
      <c r="M337" s="755"/>
      <c r="N337" s="755"/>
      <c r="O337" s="755"/>
      <c r="P337" s="755"/>
      <c r="Q337" s="755"/>
      <c r="R337" s="755"/>
      <c r="S337" s="755"/>
      <c r="T337" s="755"/>
      <c r="U337" s="755"/>
      <c r="V337" s="755"/>
      <c r="W337" s="755"/>
      <c r="X337" s="755"/>
      <c r="Y337" s="755"/>
      <c r="Z337" s="755"/>
      <c r="AA337" s="755"/>
      <c r="AB337" s="755"/>
      <c r="AC337" s="755"/>
      <c r="AD337" s="755"/>
      <c r="AE337" s="755"/>
      <c r="AF337" s="755"/>
      <c r="AG337" s="755"/>
      <c r="AH337" s="755"/>
      <c r="AI337" s="755"/>
      <c r="AJ337" s="755"/>
      <c r="AK337" s="755"/>
      <c r="AL337" s="755"/>
      <c r="AM337" s="755"/>
      <c r="AN337" s="755"/>
      <c r="AO337" s="755"/>
      <c r="AP337" s="755"/>
      <c r="AQ337" s="20"/>
      <c r="AR337" s="20"/>
      <c r="AS337" s="20"/>
      <c r="AT337" s="20"/>
      <c r="AU337" s="20"/>
      <c r="AV337" s="20"/>
      <c r="AW337" s="20"/>
      <c r="AX337" s="20"/>
      <c r="AY337" s="20"/>
      <c r="AZ337" s="20"/>
      <c r="BA337" s="20"/>
      <c r="BB337" s="20"/>
      <c r="BC337" s="20"/>
      <c r="BD337" s="20"/>
      <c r="BE337" s="20"/>
      <c r="BF337" s="20"/>
      <c r="BG337" s="20"/>
      <c r="BH337" s="20"/>
      <c r="BI337" s="20"/>
      <c r="BJ337" s="20"/>
      <c r="BK337" s="20"/>
      <c r="BL337" s="20"/>
      <c r="BM337" s="20"/>
      <c r="BN337" s="20"/>
      <c r="BO337" s="20"/>
      <c r="BP337" s="20"/>
      <c r="BQ337" s="20"/>
      <c r="BR337" s="20"/>
      <c r="BS337" s="20"/>
      <c r="BT337" s="20"/>
      <c r="BU337" s="20"/>
      <c r="BV337" s="20"/>
      <c r="BW337" s="20"/>
      <c r="BX337" s="20"/>
      <c r="BY337" s="20"/>
      <c r="BZ337" s="20"/>
      <c r="CA337" s="20"/>
      <c r="CB337" s="20"/>
      <c r="CC337" s="20"/>
      <c r="CD337" s="20"/>
      <c r="CE337" s="20"/>
      <c r="CF337" s="20"/>
      <c r="CG337" s="20"/>
      <c r="CH337" s="20"/>
      <c r="CI337" s="20"/>
      <c r="CJ337" s="20"/>
      <c r="CK337" s="20"/>
      <c r="CL337" s="20"/>
      <c r="CM337" s="20"/>
      <c r="CN337" s="20"/>
      <c r="CO337" s="20"/>
      <c r="CP337" s="20"/>
      <c r="CQ337" s="20"/>
      <c r="CR337" s="20"/>
      <c r="CS337" s="20"/>
      <c r="CT337" s="20"/>
      <c r="CU337" s="20"/>
      <c r="CV337" s="20"/>
      <c r="CW337" s="20"/>
      <c r="CX337" s="20"/>
      <c r="CY337" s="20"/>
      <c r="CZ337" s="20"/>
      <c r="DA337" s="20"/>
      <c r="DB337" s="20"/>
      <c r="DC337" s="20"/>
      <c r="DD337" s="20"/>
      <c r="DE337" s="20"/>
      <c r="DF337" s="20"/>
      <c r="DG337" s="20"/>
      <c r="DH337" s="20"/>
      <c r="DI337" s="20"/>
      <c r="DJ337" s="20"/>
      <c r="DK337" s="20"/>
      <c r="DL337" s="20"/>
      <c r="DM337" s="20"/>
      <c r="DN337" s="20"/>
      <c r="DO337" s="20"/>
      <c r="DP337" s="20"/>
      <c r="DQ337" s="20"/>
      <c r="DR337" s="20"/>
    </row>
    <row r="338" spans="1:230" s="82" customFormat="1" ht="13.9" customHeight="1">
      <c r="A338" s="9"/>
      <c r="B338" s="9"/>
      <c r="C338" s="811" t="s">
        <v>973</v>
      </c>
      <c r="D338" s="812"/>
      <c r="E338" s="812"/>
      <c r="F338" s="812"/>
      <c r="G338" s="812"/>
      <c r="H338" s="666"/>
      <c r="I338" s="666"/>
      <c r="J338" s="666"/>
      <c r="K338" s="666"/>
      <c r="L338" s="666"/>
      <c r="M338" s="755"/>
      <c r="N338" s="755"/>
      <c r="O338" s="755"/>
      <c r="P338" s="755"/>
      <c r="Q338" s="755"/>
      <c r="R338" s="755"/>
      <c r="S338" s="755"/>
      <c r="T338" s="755"/>
      <c r="U338" s="755"/>
      <c r="V338" s="755"/>
      <c r="W338" s="755"/>
      <c r="X338" s="755"/>
      <c r="Y338" s="755"/>
      <c r="Z338" s="755"/>
      <c r="AA338" s="755"/>
      <c r="AB338" s="755"/>
      <c r="AC338" s="755"/>
      <c r="AD338" s="755"/>
      <c r="AE338" s="755"/>
      <c r="AF338" s="755"/>
      <c r="AG338" s="755"/>
      <c r="AH338" s="755"/>
      <c r="AI338" s="755"/>
      <c r="AJ338" s="755"/>
      <c r="AK338" s="755"/>
      <c r="AL338" s="755"/>
      <c r="AM338" s="755"/>
      <c r="AN338" s="755"/>
      <c r="AO338" s="755"/>
      <c r="AP338" s="755"/>
      <c r="AQ338" s="20"/>
      <c r="AR338" s="20"/>
      <c r="AS338" s="20"/>
      <c r="AT338" s="20"/>
      <c r="AU338" s="20"/>
      <c r="AV338" s="20"/>
      <c r="AW338" s="20"/>
      <c r="AX338" s="20"/>
      <c r="AY338" s="20"/>
      <c r="AZ338" s="20"/>
      <c r="BA338" s="20"/>
      <c r="BB338" s="20"/>
      <c r="BC338" s="20"/>
      <c r="BD338" s="20"/>
      <c r="BE338" s="20"/>
      <c r="BF338" s="20"/>
      <c r="BG338" s="20"/>
      <c r="BH338" s="20"/>
      <c r="BI338" s="20"/>
      <c r="BJ338" s="20"/>
      <c r="BK338" s="20"/>
      <c r="BL338" s="20"/>
      <c r="BM338" s="20"/>
      <c r="BN338" s="20"/>
      <c r="BO338" s="20"/>
      <c r="BP338" s="20"/>
      <c r="BQ338" s="20"/>
      <c r="BR338" s="20"/>
      <c r="BS338" s="20"/>
      <c r="BT338" s="20"/>
      <c r="BU338" s="20"/>
      <c r="BV338" s="20"/>
      <c r="BW338" s="20"/>
      <c r="BX338" s="20"/>
      <c r="BY338" s="20"/>
      <c r="BZ338" s="20"/>
      <c r="CA338" s="20"/>
      <c r="CB338" s="20"/>
      <c r="CC338" s="20"/>
      <c r="CD338" s="20"/>
      <c r="CE338" s="20"/>
      <c r="CF338" s="20"/>
      <c r="CG338" s="20"/>
      <c r="CH338" s="20"/>
      <c r="CI338" s="20"/>
      <c r="CJ338" s="20"/>
      <c r="CK338" s="20"/>
      <c r="CL338" s="20"/>
      <c r="CM338" s="20"/>
      <c r="CN338" s="20"/>
      <c r="CO338" s="20"/>
      <c r="CP338" s="20"/>
      <c r="CQ338" s="20"/>
      <c r="CR338" s="20"/>
      <c r="CS338" s="20"/>
      <c r="CT338" s="20"/>
      <c r="CU338" s="20"/>
      <c r="CV338" s="20"/>
      <c r="CW338" s="20"/>
      <c r="CX338" s="20"/>
      <c r="CY338" s="20"/>
      <c r="CZ338" s="20"/>
      <c r="DA338" s="20"/>
      <c r="DB338" s="20"/>
      <c r="DC338" s="20"/>
      <c r="DD338" s="20"/>
      <c r="DE338" s="20"/>
      <c r="DF338" s="20"/>
      <c r="DG338" s="20"/>
      <c r="DH338" s="20"/>
      <c r="DI338" s="20"/>
      <c r="DJ338" s="20"/>
      <c r="DK338" s="20"/>
      <c r="DL338" s="20"/>
      <c r="DM338" s="20"/>
      <c r="DN338" s="20"/>
      <c r="DO338" s="20"/>
      <c r="DP338" s="20"/>
      <c r="DQ338" s="20"/>
      <c r="DR338" s="20"/>
    </row>
    <row r="339" spans="1:230" s="82" customFormat="1" ht="13.9" customHeight="1">
      <c r="A339" s="9"/>
      <c r="B339" s="9"/>
      <c r="C339" s="811"/>
      <c r="D339" s="726" t="s">
        <v>954</v>
      </c>
      <c r="E339" s="726"/>
      <c r="F339" s="726"/>
      <c r="G339" s="726"/>
      <c r="H339" s="728" t="s">
        <v>942</v>
      </c>
      <c r="I339" s="768"/>
      <c r="J339" s="768"/>
      <c r="K339" s="768"/>
      <c r="L339" s="768"/>
      <c r="M339" s="728"/>
      <c r="N339" s="672">
        <v>2002</v>
      </c>
      <c r="O339" s="672">
        <v>2003</v>
      </c>
      <c r="P339" s="672">
        <v>2004</v>
      </c>
      <c r="Q339" s="672">
        <v>2005</v>
      </c>
      <c r="R339" s="672">
        <v>2006</v>
      </c>
      <c r="S339" s="672">
        <v>2007</v>
      </c>
      <c r="T339" s="672">
        <v>2008</v>
      </c>
      <c r="U339" s="672">
        <v>2009</v>
      </c>
      <c r="V339" s="672">
        <v>2010</v>
      </c>
      <c r="W339" s="672">
        <v>2011</v>
      </c>
      <c r="X339" s="672">
        <v>2012</v>
      </c>
      <c r="Y339" s="672">
        <v>2013</v>
      </c>
      <c r="Z339" s="672">
        <v>2014</v>
      </c>
      <c r="AA339" s="672">
        <v>2015</v>
      </c>
      <c r="AB339" s="672">
        <v>2016</v>
      </c>
      <c r="AC339" s="672">
        <v>2017</v>
      </c>
      <c r="AD339" s="672">
        <v>2018</v>
      </c>
      <c r="AE339" s="672">
        <v>2019</v>
      </c>
      <c r="AF339" s="672">
        <v>2020</v>
      </c>
      <c r="AG339" s="672">
        <v>2021</v>
      </c>
      <c r="AH339" s="672">
        <v>2022</v>
      </c>
      <c r="AI339" s="672">
        <v>2023</v>
      </c>
      <c r="AJ339" s="672">
        <v>2024</v>
      </c>
      <c r="AK339" s="672">
        <v>2025</v>
      </c>
      <c r="AL339" s="672">
        <v>2026</v>
      </c>
      <c r="AM339" s="672">
        <v>2027</v>
      </c>
      <c r="AN339" s="672">
        <v>2028</v>
      </c>
      <c r="AO339" s="672">
        <v>2029</v>
      </c>
      <c r="AP339" s="672">
        <v>2030</v>
      </c>
    </row>
    <row r="340" spans="1:230" s="146" customFormat="1" ht="13.9" customHeight="1">
      <c r="A340" s="9"/>
      <c r="B340" s="9"/>
      <c r="C340" s="811"/>
      <c r="D340" s="732" t="s">
        <v>955</v>
      </c>
      <c r="E340" s="733"/>
      <c r="F340" s="733"/>
      <c r="G340" s="733"/>
      <c r="H340" s="477"/>
      <c r="I340" s="477"/>
      <c r="J340" s="477"/>
      <c r="K340" s="477"/>
      <c r="L340" s="477"/>
      <c r="M340" s="477"/>
      <c r="N340" s="477"/>
      <c r="O340" s="477"/>
      <c r="P340" s="477"/>
      <c r="Q340" s="477"/>
      <c r="R340" s="477"/>
      <c r="S340" s="477"/>
      <c r="T340" s="477"/>
      <c r="U340" s="477"/>
      <c r="V340" s="477"/>
      <c r="W340" s="477"/>
      <c r="X340" s="477"/>
      <c r="Y340" s="477">
        <v>260.49010927555179</v>
      </c>
      <c r="Z340" s="477">
        <v>23.526601882693885</v>
      </c>
      <c r="AA340" s="477">
        <v>-11.832791559509337</v>
      </c>
      <c r="AB340" s="477">
        <v>3.9976228852720559</v>
      </c>
      <c r="AC340" s="477">
        <v>3.0931422772156001</v>
      </c>
      <c r="AD340" s="477">
        <v>0.22512589321291446</v>
      </c>
      <c r="AE340" s="477">
        <v>-0.33114405273050068</v>
      </c>
      <c r="AF340" s="477">
        <v>5.6905083365613516</v>
      </c>
      <c r="AG340" s="477">
        <v>6.5121624329164627</v>
      </c>
      <c r="AH340" s="477">
        <v>5.3465261919206677</v>
      </c>
      <c r="AI340" s="477">
        <v>6.7972258814140556</v>
      </c>
      <c r="AJ340" s="477">
        <v>7.8174203270809945</v>
      </c>
      <c r="AK340" s="477">
        <v>0.88107074749153858</v>
      </c>
      <c r="AL340" s="477">
        <v>54.35970541603637</v>
      </c>
      <c r="AM340" s="477">
        <v>152.74524509871713</v>
      </c>
      <c r="AN340" s="477">
        <v>190.22142316683272</v>
      </c>
      <c r="AO340" s="477">
        <v>134.73407780862624</v>
      </c>
      <c r="AP340" s="477">
        <v>52.251742485758662</v>
      </c>
      <c r="AQ340" s="82"/>
      <c r="AR340" s="82"/>
      <c r="AS340" s="82"/>
      <c r="AT340" s="82"/>
      <c r="AU340" s="82"/>
      <c r="AV340" s="82"/>
      <c r="AW340" s="82"/>
      <c r="AX340" s="82"/>
      <c r="AY340" s="82"/>
      <c r="AZ340" s="82"/>
      <c r="BA340" s="82"/>
      <c r="BB340" s="82"/>
      <c r="BC340" s="82"/>
      <c r="BD340" s="82"/>
      <c r="BE340" s="82"/>
      <c r="BF340" s="82"/>
      <c r="BG340" s="82"/>
      <c r="BH340" s="82"/>
      <c r="BI340" s="82"/>
      <c r="BJ340" s="82"/>
      <c r="BK340" s="82"/>
      <c r="BL340" s="82"/>
      <c r="BM340" s="82"/>
      <c r="BN340" s="82"/>
      <c r="BO340" s="82"/>
      <c r="BP340" s="82"/>
      <c r="BQ340" s="82"/>
      <c r="BR340" s="82"/>
      <c r="BS340" s="82"/>
      <c r="BT340" s="82"/>
      <c r="BU340" s="82"/>
      <c r="BV340" s="82"/>
      <c r="BW340" s="82"/>
      <c r="BX340" s="82"/>
      <c r="BY340" s="82"/>
      <c r="BZ340" s="82"/>
      <c r="CA340" s="82"/>
      <c r="CB340" s="82"/>
      <c r="CC340" s="82"/>
      <c r="CD340" s="82"/>
      <c r="CE340" s="82"/>
      <c r="CF340" s="82"/>
      <c r="CG340" s="82"/>
      <c r="CH340" s="82"/>
      <c r="CI340" s="82"/>
      <c r="CJ340" s="82"/>
      <c r="CK340" s="82"/>
      <c r="CL340" s="82"/>
      <c r="CM340" s="82"/>
      <c r="CN340" s="82"/>
      <c r="CO340" s="82"/>
      <c r="CP340" s="82"/>
      <c r="CQ340" s="82"/>
      <c r="CR340" s="82"/>
      <c r="CS340" s="82"/>
      <c r="CT340" s="82"/>
      <c r="CU340" s="82"/>
      <c r="CV340" s="82"/>
      <c r="CW340" s="82"/>
      <c r="CX340" s="82"/>
      <c r="CY340" s="82"/>
      <c r="CZ340" s="82"/>
      <c r="DA340" s="82"/>
      <c r="DB340" s="82"/>
      <c r="DC340" s="82"/>
      <c r="DD340" s="82"/>
      <c r="DE340" s="82"/>
      <c r="DF340" s="82"/>
      <c r="DG340" s="82"/>
      <c r="DH340" s="82"/>
      <c r="DI340" s="82"/>
      <c r="DJ340" s="82"/>
      <c r="DK340" s="82"/>
      <c r="DL340" s="82"/>
      <c r="DM340" s="82"/>
      <c r="DN340" s="82"/>
      <c r="DO340" s="82"/>
      <c r="DP340" s="82"/>
      <c r="DQ340" s="82"/>
      <c r="DR340" s="82"/>
      <c r="DS340" s="20"/>
      <c r="DT340" s="20"/>
      <c r="DU340" s="20"/>
      <c r="DV340" s="20"/>
      <c r="DW340" s="20"/>
      <c r="DX340" s="20"/>
      <c r="DY340" s="20"/>
      <c r="DZ340" s="20"/>
      <c r="EA340" s="20"/>
      <c r="EB340" s="20"/>
      <c r="EC340" s="20"/>
      <c r="ED340" s="20"/>
      <c r="EE340" s="20"/>
      <c r="EF340" s="20"/>
      <c r="EG340" s="20"/>
      <c r="EH340" s="20"/>
      <c r="EI340" s="20"/>
      <c r="EJ340" s="20"/>
      <c r="EK340" s="20"/>
      <c r="EL340" s="20"/>
      <c r="EM340" s="20"/>
      <c r="EN340" s="20"/>
      <c r="EO340" s="20"/>
      <c r="EP340" s="20"/>
      <c r="EQ340" s="20"/>
      <c r="ER340" s="20"/>
      <c r="ES340" s="20"/>
      <c r="ET340" s="20"/>
      <c r="EU340" s="20"/>
      <c r="EV340" s="20"/>
      <c r="EW340" s="20"/>
      <c r="EX340" s="20"/>
      <c r="EY340" s="20"/>
      <c r="EZ340" s="20"/>
      <c r="FA340" s="20"/>
      <c r="FB340" s="20"/>
      <c r="FC340" s="20"/>
      <c r="FD340" s="20"/>
      <c r="FE340" s="20"/>
      <c r="FF340" s="20"/>
      <c r="FG340" s="20"/>
      <c r="FH340" s="20"/>
      <c r="FI340" s="20"/>
      <c r="FJ340" s="20"/>
      <c r="FK340" s="20"/>
      <c r="FL340" s="20"/>
      <c r="FM340" s="20"/>
      <c r="FN340" s="20"/>
      <c r="FO340" s="20"/>
      <c r="FP340" s="20"/>
      <c r="FQ340" s="20"/>
      <c r="FR340" s="20"/>
      <c r="FS340" s="20"/>
      <c r="FT340" s="20"/>
      <c r="FU340" s="20"/>
      <c r="FV340" s="20"/>
      <c r="FW340" s="20"/>
      <c r="FX340" s="20"/>
      <c r="FY340" s="20"/>
      <c r="FZ340" s="20"/>
      <c r="GA340" s="20"/>
      <c r="GB340" s="20"/>
      <c r="GC340" s="20"/>
      <c r="GD340" s="20"/>
      <c r="GE340" s="20"/>
      <c r="GF340" s="20"/>
      <c r="GG340" s="20"/>
      <c r="GH340" s="20"/>
      <c r="GI340" s="20"/>
      <c r="GJ340" s="20"/>
      <c r="GK340" s="20"/>
      <c r="GL340" s="20"/>
      <c r="GM340" s="20"/>
      <c r="GN340" s="20"/>
      <c r="GO340" s="20"/>
      <c r="GP340" s="20"/>
      <c r="GQ340" s="20"/>
      <c r="GR340" s="20"/>
      <c r="GS340" s="20"/>
      <c r="GT340" s="20"/>
      <c r="GU340" s="20"/>
      <c r="GV340" s="20"/>
      <c r="GW340" s="20"/>
      <c r="GX340" s="20"/>
      <c r="GY340" s="20"/>
      <c r="GZ340" s="20"/>
      <c r="HA340" s="20"/>
      <c r="HB340" s="20"/>
      <c r="HC340" s="20"/>
      <c r="HD340" s="20"/>
      <c r="HE340" s="20"/>
      <c r="HF340" s="20"/>
      <c r="HG340" s="20"/>
      <c r="HH340" s="20"/>
      <c r="HI340" s="20"/>
      <c r="HJ340" s="20"/>
      <c r="HK340" s="20"/>
      <c r="HL340" s="20"/>
      <c r="HM340" s="20"/>
      <c r="HN340" s="20"/>
      <c r="HO340" s="20"/>
      <c r="HP340" s="20"/>
      <c r="HQ340" s="20"/>
      <c r="HR340" s="20"/>
      <c r="HS340" s="20"/>
      <c r="HT340" s="20"/>
      <c r="HU340" s="20"/>
      <c r="HV340" s="82"/>
    </row>
    <row r="341" spans="1:230" s="146" customFormat="1" ht="13.9" customHeight="1">
      <c r="A341" s="9"/>
      <c r="B341" s="9"/>
      <c r="C341" s="811"/>
      <c r="D341" s="732" t="s">
        <v>618</v>
      </c>
      <c r="E341" s="733"/>
      <c r="F341" s="733"/>
      <c r="G341" s="733"/>
      <c r="H341" s="477"/>
      <c r="I341" s="477"/>
      <c r="J341" s="477"/>
      <c r="K341" s="477"/>
      <c r="L341" s="477"/>
      <c r="M341" s="477"/>
      <c r="N341" s="477"/>
      <c r="O341" s="477"/>
      <c r="P341" s="477"/>
      <c r="Q341" s="477"/>
      <c r="R341" s="477"/>
      <c r="S341" s="477"/>
      <c r="T341" s="477"/>
      <c r="U341" s="477"/>
      <c r="V341" s="477"/>
      <c r="W341" s="477"/>
      <c r="X341" s="477"/>
      <c r="Y341" s="477">
        <v>304.37769801428567</v>
      </c>
      <c r="Z341" s="477">
        <v>47.055468011426029</v>
      </c>
      <c r="AA341" s="477">
        <v>1.4565001483130455</v>
      </c>
      <c r="AB341" s="477">
        <v>-3.5757957058316467</v>
      </c>
      <c r="AC341" s="477">
        <v>-5.9728919702203873</v>
      </c>
      <c r="AD341" s="477">
        <v>-2.6613894812017085</v>
      </c>
      <c r="AE341" s="477">
        <v>0.17227662174844741</v>
      </c>
      <c r="AF341" s="477">
        <v>0.25364770357406141</v>
      </c>
      <c r="AG341" s="477">
        <v>-1.1665760816281439</v>
      </c>
      <c r="AH341" s="477">
        <v>-5.2457679667507406</v>
      </c>
      <c r="AI341" s="477">
        <v>-2.2028576021590234</v>
      </c>
      <c r="AJ341" s="477">
        <v>0.15115875403219461</v>
      </c>
      <c r="AK341" s="477">
        <v>-13.251861705021918</v>
      </c>
      <c r="AL341" s="477">
        <v>33.418714406258104</v>
      </c>
      <c r="AM341" s="477">
        <v>177.09026200228132</v>
      </c>
      <c r="AN341" s="477">
        <v>345.03258660615097</v>
      </c>
      <c r="AO341" s="477">
        <v>352.02265141798915</v>
      </c>
      <c r="AP341" s="477">
        <v>184.78784603176786</v>
      </c>
      <c r="AQ341" s="82"/>
      <c r="AR341" s="82"/>
      <c r="AS341" s="82"/>
      <c r="AT341" s="82"/>
      <c r="AU341" s="82"/>
      <c r="AV341" s="82"/>
      <c r="AW341" s="82"/>
      <c r="AX341" s="82"/>
      <c r="AY341" s="82"/>
      <c r="AZ341" s="82"/>
      <c r="BA341" s="82"/>
      <c r="BB341" s="82"/>
      <c r="BC341" s="82"/>
      <c r="BD341" s="82"/>
      <c r="BE341" s="82"/>
      <c r="BF341" s="82"/>
      <c r="BG341" s="82"/>
      <c r="BH341" s="82"/>
      <c r="BI341" s="82"/>
      <c r="BJ341" s="82"/>
      <c r="BK341" s="82"/>
      <c r="BL341" s="82"/>
      <c r="BM341" s="82"/>
      <c r="BN341" s="82"/>
      <c r="BO341" s="82"/>
      <c r="BP341" s="82"/>
      <c r="BQ341" s="82"/>
      <c r="BR341" s="82"/>
      <c r="BS341" s="82"/>
      <c r="BT341" s="82"/>
      <c r="BU341" s="82"/>
      <c r="BV341" s="82"/>
      <c r="BW341" s="82"/>
      <c r="BX341" s="82"/>
      <c r="BY341" s="82"/>
      <c r="BZ341" s="82"/>
      <c r="CA341" s="82"/>
      <c r="CB341" s="82"/>
      <c r="CC341" s="82"/>
      <c r="CD341" s="82"/>
      <c r="CE341" s="82"/>
      <c r="CF341" s="82"/>
      <c r="CG341" s="82"/>
      <c r="CH341" s="82"/>
      <c r="CI341" s="82"/>
      <c r="CJ341" s="82"/>
      <c r="CK341" s="82"/>
      <c r="CL341" s="82"/>
      <c r="CM341" s="82"/>
      <c r="CN341" s="82"/>
      <c r="CO341" s="82"/>
      <c r="CP341" s="82"/>
      <c r="CQ341" s="82"/>
      <c r="CR341" s="82"/>
      <c r="CS341" s="82"/>
      <c r="CT341" s="82"/>
      <c r="CU341" s="82"/>
      <c r="CV341" s="82"/>
      <c r="CW341" s="82"/>
      <c r="CX341" s="82"/>
      <c r="CY341" s="82"/>
      <c r="CZ341" s="82"/>
      <c r="DA341" s="82"/>
      <c r="DB341" s="82"/>
      <c r="DC341" s="82"/>
      <c r="DD341" s="82"/>
      <c r="DE341" s="82"/>
      <c r="DF341" s="82"/>
      <c r="DG341" s="82"/>
      <c r="DH341" s="82"/>
      <c r="DI341" s="82"/>
      <c r="DJ341" s="82"/>
      <c r="DK341" s="82"/>
      <c r="DL341" s="82"/>
      <c r="DM341" s="82"/>
      <c r="DN341" s="82"/>
      <c r="DO341" s="82"/>
      <c r="DP341" s="82"/>
      <c r="DQ341" s="82"/>
      <c r="DR341" s="82"/>
      <c r="DS341" s="20"/>
      <c r="DT341" s="20"/>
      <c r="DU341" s="20"/>
      <c r="DV341" s="20"/>
      <c r="DW341" s="20"/>
      <c r="DX341" s="20"/>
      <c r="DY341" s="20"/>
      <c r="DZ341" s="20"/>
      <c r="EA341" s="20"/>
      <c r="EB341" s="20"/>
      <c r="EC341" s="20"/>
      <c r="ED341" s="20"/>
      <c r="EE341" s="20"/>
      <c r="EF341" s="20"/>
      <c r="EG341" s="20"/>
      <c r="EH341" s="20"/>
      <c r="EI341" s="20"/>
      <c r="EJ341" s="20"/>
      <c r="EK341" s="20"/>
      <c r="EL341" s="20"/>
      <c r="EM341" s="20"/>
      <c r="EN341" s="20"/>
      <c r="EO341" s="20"/>
      <c r="EP341" s="20"/>
      <c r="EQ341" s="20"/>
      <c r="ER341" s="20"/>
      <c r="ES341" s="20"/>
      <c r="ET341" s="20"/>
      <c r="EU341" s="20"/>
      <c r="EV341" s="20"/>
      <c r="EW341" s="20"/>
      <c r="EX341" s="20"/>
      <c r="EY341" s="20"/>
      <c r="EZ341" s="20"/>
      <c r="FA341" s="20"/>
      <c r="FB341" s="20"/>
      <c r="FC341" s="20"/>
      <c r="FD341" s="20"/>
      <c r="FE341" s="20"/>
      <c r="FF341" s="20"/>
      <c r="FG341" s="20"/>
      <c r="FH341" s="20"/>
      <c r="FI341" s="20"/>
      <c r="FJ341" s="20"/>
      <c r="FK341" s="20"/>
      <c r="FL341" s="20"/>
      <c r="FM341" s="20"/>
      <c r="FN341" s="20"/>
      <c r="FO341" s="20"/>
      <c r="FP341" s="20"/>
      <c r="FQ341" s="20"/>
      <c r="FR341" s="20"/>
      <c r="FS341" s="20"/>
      <c r="FT341" s="20"/>
      <c r="FU341" s="20"/>
      <c r="FV341" s="20"/>
      <c r="FW341" s="20"/>
      <c r="FX341" s="20"/>
      <c r="FY341" s="20"/>
      <c r="FZ341" s="20"/>
      <c r="GA341" s="20"/>
      <c r="GB341" s="20"/>
      <c r="GC341" s="20"/>
      <c r="GD341" s="20"/>
      <c r="GE341" s="20"/>
      <c r="GF341" s="20"/>
      <c r="GG341" s="20"/>
      <c r="GH341" s="20"/>
      <c r="GI341" s="20"/>
      <c r="GJ341" s="20"/>
      <c r="GK341" s="20"/>
      <c r="GL341" s="20"/>
      <c r="GM341" s="20"/>
      <c r="GN341" s="20"/>
      <c r="GO341" s="20"/>
      <c r="GP341" s="20"/>
      <c r="GQ341" s="20"/>
      <c r="GR341" s="20"/>
      <c r="GS341" s="20"/>
      <c r="GT341" s="20"/>
      <c r="GU341" s="20"/>
      <c r="GV341" s="20"/>
      <c r="GW341" s="20"/>
      <c r="GX341" s="20"/>
      <c r="GY341" s="20"/>
      <c r="GZ341" s="20"/>
      <c r="HA341" s="20"/>
      <c r="HB341" s="20"/>
      <c r="HC341" s="20"/>
      <c r="HD341" s="20"/>
      <c r="HE341" s="20"/>
      <c r="HF341" s="20"/>
      <c r="HG341" s="20"/>
      <c r="HH341" s="20"/>
      <c r="HI341" s="20"/>
      <c r="HJ341" s="20"/>
      <c r="HK341" s="20"/>
      <c r="HL341" s="20"/>
      <c r="HM341" s="20"/>
      <c r="HN341" s="20"/>
      <c r="HO341" s="20"/>
      <c r="HP341" s="20"/>
      <c r="HQ341" s="20"/>
      <c r="HR341" s="20"/>
      <c r="HS341" s="20"/>
      <c r="HT341" s="20"/>
      <c r="HU341" s="20"/>
    </row>
    <row r="342" spans="1:230" s="146" customFormat="1" ht="13.9" customHeight="1">
      <c r="A342" s="9"/>
      <c r="B342" s="9"/>
      <c r="C342" s="811"/>
      <c r="D342" s="732" t="s">
        <v>620</v>
      </c>
      <c r="E342" s="733"/>
      <c r="F342" s="733"/>
      <c r="G342" s="733"/>
      <c r="H342" s="477"/>
      <c r="I342" s="477"/>
      <c r="J342" s="477"/>
      <c r="K342" s="477"/>
      <c r="L342" s="477"/>
      <c r="M342" s="477"/>
      <c r="N342" s="477"/>
      <c r="O342" s="477"/>
      <c r="P342" s="477"/>
      <c r="Q342" s="477"/>
      <c r="R342" s="477"/>
      <c r="S342" s="477"/>
      <c r="T342" s="477"/>
      <c r="U342" s="477"/>
      <c r="V342" s="477"/>
      <c r="W342" s="477"/>
      <c r="X342" s="477"/>
      <c r="Y342" s="477">
        <v>105.33948406696429</v>
      </c>
      <c r="Z342" s="477">
        <v>7.9304624359166471</v>
      </c>
      <c r="AA342" s="477">
        <v>-18.885634308727546</v>
      </c>
      <c r="AB342" s="477">
        <v>-0.55802573414602874</v>
      </c>
      <c r="AC342" s="477">
        <v>-0.67766914491060382</v>
      </c>
      <c r="AD342" s="477">
        <v>-4.151894203589082</v>
      </c>
      <c r="AE342" s="477">
        <v>-3.3341348173853755</v>
      </c>
      <c r="AF342" s="477">
        <v>2.6123430711055695</v>
      </c>
      <c r="AG342" s="477">
        <v>3.5939238744242785</v>
      </c>
      <c r="AH342" s="477">
        <v>2.427642534415424</v>
      </c>
      <c r="AI342" s="477">
        <v>3.6790502745861708</v>
      </c>
      <c r="AJ342" s="477">
        <v>4.4019448012608287</v>
      </c>
      <c r="AK342" s="477">
        <v>-2.7541977639939188</v>
      </c>
      <c r="AL342" s="477">
        <v>40.816888778061923</v>
      </c>
      <c r="AM342" s="477">
        <v>115.70642047666493</v>
      </c>
      <c r="AN342" s="477">
        <v>132.94046165327299</v>
      </c>
      <c r="AO342" s="477">
        <v>130.96213958226096</v>
      </c>
      <c r="AP342" s="477">
        <v>118.14526122374016</v>
      </c>
      <c r="AQ342" s="20"/>
      <c r="AR342" s="20"/>
      <c r="AS342" s="20"/>
      <c r="AT342" s="20"/>
      <c r="AU342" s="20"/>
      <c r="AV342" s="20"/>
      <c r="AW342" s="20"/>
      <c r="AX342" s="20"/>
      <c r="AY342" s="20"/>
      <c r="AZ342" s="20"/>
      <c r="BA342" s="20"/>
      <c r="BB342" s="20"/>
      <c r="BC342" s="20"/>
      <c r="BD342" s="20"/>
      <c r="BE342" s="20"/>
      <c r="BF342" s="20"/>
      <c r="BG342" s="20"/>
      <c r="BH342" s="20"/>
      <c r="BI342" s="20"/>
      <c r="BJ342" s="20"/>
      <c r="BK342" s="20"/>
      <c r="BL342" s="20"/>
      <c r="BM342" s="20"/>
      <c r="BN342" s="20"/>
      <c r="BO342" s="20"/>
      <c r="BP342" s="20"/>
      <c r="BQ342" s="20"/>
      <c r="BR342" s="20"/>
      <c r="BS342" s="20"/>
      <c r="BT342" s="20"/>
      <c r="BU342" s="20"/>
      <c r="BV342" s="20"/>
      <c r="BW342" s="20"/>
      <c r="BX342" s="20"/>
      <c r="BY342" s="20"/>
      <c r="BZ342" s="20"/>
      <c r="CA342" s="20"/>
      <c r="CB342" s="20"/>
      <c r="CC342" s="20"/>
      <c r="CD342" s="20"/>
      <c r="CE342" s="20"/>
      <c r="CF342" s="20"/>
      <c r="CG342" s="20"/>
      <c r="CH342" s="20"/>
      <c r="CI342" s="20"/>
      <c r="CJ342" s="20"/>
      <c r="CK342" s="20"/>
      <c r="CL342" s="20"/>
      <c r="CM342" s="20"/>
      <c r="CN342" s="20"/>
      <c r="CO342" s="20"/>
      <c r="CP342" s="20"/>
      <c r="CQ342" s="20"/>
      <c r="CR342" s="20"/>
      <c r="CS342" s="20"/>
      <c r="CT342" s="20"/>
      <c r="CU342" s="20"/>
      <c r="CV342" s="20"/>
      <c r="CW342" s="20"/>
      <c r="CX342" s="20"/>
      <c r="CY342" s="20"/>
      <c r="CZ342" s="20"/>
      <c r="DA342" s="20"/>
      <c r="DB342" s="20"/>
      <c r="DC342" s="20"/>
      <c r="DD342" s="20"/>
      <c r="DE342" s="20"/>
      <c r="DF342" s="20"/>
      <c r="DG342" s="20"/>
      <c r="DH342" s="20"/>
      <c r="DI342" s="20"/>
      <c r="DJ342" s="20"/>
      <c r="DK342" s="20"/>
      <c r="DL342" s="20"/>
      <c r="DM342" s="20"/>
      <c r="DN342" s="20"/>
      <c r="DO342" s="20"/>
      <c r="DP342" s="20"/>
      <c r="DQ342" s="20"/>
      <c r="DR342" s="20"/>
      <c r="DS342" s="82"/>
      <c r="DT342" s="82"/>
      <c r="DU342" s="82"/>
      <c r="DV342" s="82"/>
      <c r="DW342" s="82"/>
      <c r="DX342" s="82"/>
      <c r="DY342" s="82"/>
      <c r="DZ342" s="82"/>
      <c r="EA342" s="82"/>
      <c r="EB342" s="82"/>
      <c r="EC342" s="82"/>
      <c r="ED342" s="82"/>
      <c r="EE342" s="82"/>
      <c r="EF342" s="82"/>
      <c r="EG342" s="82"/>
      <c r="EH342" s="82"/>
      <c r="EI342" s="82"/>
      <c r="EJ342" s="82"/>
      <c r="EK342" s="82"/>
      <c r="EL342" s="82"/>
      <c r="EM342" s="82"/>
      <c r="EN342" s="82"/>
      <c r="EO342" s="82"/>
      <c r="EP342" s="82"/>
      <c r="EQ342" s="82"/>
      <c r="ER342" s="82"/>
      <c r="ES342" s="82"/>
      <c r="ET342" s="82"/>
      <c r="EU342" s="82"/>
      <c r="EV342" s="82"/>
      <c r="EW342" s="82"/>
      <c r="EX342" s="82"/>
      <c r="EY342" s="82"/>
      <c r="EZ342" s="82"/>
      <c r="FA342" s="82"/>
      <c r="FB342" s="82"/>
      <c r="FC342" s="82"/>
      <c r="FD342" s="82"/>
      <c r="FE342" s="82"/>
      <c r="FF342" s="82"/>
      <c r="FG342" s="82"/>
      <c r="FH342" s="82"/>
      <c r="FI342" s="82"/>
      <c r="FJ342" s="82"/>
      <c r="FK342" s="82"/>
      <c r="FL342" s="82"/>
      <c r="FM342" s="82"/>
      <c r="FN342" s="82"/>
      <c r="FO342" s="82"/>
      <c r="FP342" s="82"/>
      <c r="FQ342" s="82"/>
      <c r="FR342" s="82"/>
      <c r="FS342" s="82"/>
      <c r="FT342" s="82"/>
      <c r="FU342" s="82"/>
      <c r="FV342" s="82"/>
      <c r="FW342" s="82"/>
      <c r="FX342" s="82"/>
      <c r="FY342" s="82"/>
      <c r="FZ342" s="82"/>
      <c r="GA342" s="82"/>
      <c r="GB342" s="82"/>
      <c r="GC342" s="82"/>
      <c r="GD342" s="82"/>
      <c r="GE342" s="82"/>
      <c r="GF342" s="82"/>
      <c r="GG342" s="82"/>
      <c r="GH342" s="82"/>
      <c r="GI342" s="82"/>
      <c r="GJ342" s="82"/>
      <c r="GK342" s="82"/>
      <c r="GL342" s="82"/>
      <c r="GM342" s="82"/>
      <c r="GN342" s="82"/>
      <c r="GO342" s="82"/>
      <c r="GP342" s="82"/>
      <c r="GQ342" s="82"/>
      <c r="GR342" s="82"/>
      <c r="GS342" s="82"/>
      <c r="GT342" s="82"/>
      <c r="GU342" s="82"/>
      <c r="GV342" s="82"/>
      <c r="GW342" s="82"/>
      <c r="GX342" s="82"/>
      <c r="GY342" s="82"/>
      <c r="GZ342" s="82"/>
      <c r="HA342" s="82"/>
      <c r="HB342" s="82"/>
      <c r="HC342" s="82"/>
      <c r="HD342" s="82"/>
      <c r="HE342" s="82"/>
      <c r="HF342" s="82"/>
      <c r="HG342" s="82"/>
      <c r="HH342" s="82"/>
      <c r="HI342" s="82"/>
      <c r="HJ342" s="82"/>
      <c r="HK342" s="82"/>
      <c r="HL342" s="82"/>
      <c r="HM342" s="82"/>
      <c r="HN342" s="82"/>
      <c r="HO342" s="82"/>
      <c r="HP342" s="82"/>
      <c r="HQ342" s="82"/>
      <c r="HR342" s="82"/>
      <c r="HS342" s="82"/>
      <c r="HT342" s="82"/>
      <c r="HU342" s="82"/>
    </row>
    <row r="343" spans="1:230" s="146" customFormat="1" ht="13.9" customHeight="1">
      <c r="A343" s="9"/>
      <c r="B343" s="9"/>
      <c r="C343" s="811"/>
      <c r="D343" s="732" t="s">
        <v>662</v>
      </c>
      <c r="E343" s="733"/>
      <c r="F343" s="733"/>
      <c r="G343" s="733"/>
      <c r="H343" s="477"/>
      <c r="I343" s="477"/>
      <c r="J343" s="477"/>
      <c r="K343" s="477"/>
      <c r="L343" s="477"/>
      <c r="M343" s="477"/>
      <c r="N343" s="477"/>
      <c r="O343" s="477"/>
      <c r="P343" s="477"/>
      <c r="Q343" s="477"/>
      <c r="R343" s="477"/>
      <c r="S343" s="477"/>
      <c r="T343" s="477"/>
      <c r="U343" s="477"/>
      <c r="V343" s="477"/>
      <c r="W343" s="477"/>
      <c r="X343" s="477"/>
      <c r="Y343" s="477">
        <v>300.40206900714276</v>
      </c>
      <c r="Z343" s="477">
        <v>124.01719812052164</v>
      </c>
      <c r="AA343" s="477">
        <v>37.23277965926659</v>
      </c>
      <c r="AB343" s="477">
        <v>-11.994650730212747</v>
      </c>
      <c r="AC343" s="477">
        <v>-13.978845169351786</v>
      </c>
      <c r="AD343" s="477">
        <v>-11.009640207669854</v>
      </c>
      <c r="AE343" s="477">
        <v>-9.4246572548763154</v>
      </c>
      <c r="AF343" s="477">
        <v>-6.5411446117423777</v>
      </c>
      <c r="AG343" s="477">
        <v>-4.2653709072938559</v>
      </c>
      <c r="AH343" s="477">
        <v>4.070009407296121</v>
      </c>
      <c r="AI343" s="477">
        <v>6.3590921773433687E-2</v>
      </c>
      <c r="AJ343" s="477">
        <v>1.4249243382063508</v>
      </c>
      <c r="AK343" s="477">
        <v>5.9493299134644273</v>
      </c>
      <c r="AL343" s="477">
        <v>75.406152962171674</v>
      </c>
      <c r="AM343" s="477">
        <v>241.91675531429829</v>
      </c>
      <c r="AN343" s="477">
        <v>363.10836595280637</v>
      </c>
      <c r="AO343" s="477">
        <v>280.59117070018715</v>
      </c>
      <c r="AP343" s="477">
        <v>124.54113632513136</v>
      </c>
      <c r="AQ343" s="20"/>
      <c r="AR343" s="20"/>
      <c r="AS343" s="20"/>
      <c r="AT343" s="20"/>
      <c r="AU343" s="20"/>
      <c r="AV343" s="20"/>
      <c r="AW343" s="20"/>
      <c r="AX343" s="20"/>
      <c r="AY343" s="20"/>
      <c r="AZ343" s="20"/>
      <c r="BA343" s="20"/>
      <c r="BB343" s="20"/>
      <c r="BC343" s="20"/>
      <c r="BD343" s="20"/>
      <c r="BE343" s="20"/>
      <c r="BF343" s="20"/>
      <c r="BG343" s="20"/>
      <c r="BH343" s="20"/>
      <c r="BI343" s="20"/>
      <c r="BJ343" s="20"/>
      <c r="BK343" s="20"/>
      <c r="BL343" s="20"/>
      <c r="BM343" s="20"/>
      <c r="BN343" s="20"/>
      <c r="BO343" s="20"/>
      <c r="BP343" s="20"/>
      <c r="BQ343" s="20"/>
      <c r="BR343" s="20"/>
      <c r="BS343" s="20"/>
      <c r="BT343" s="20"/>
      <c r="BU343" s="20"/>
      <c r="BV343" s="20"/>
      <c r="BW343" s="20"/>
      <c r="BX343" s="20"/>
      <c r="BY343" s="20"/>
      <c r="BZ343" s="20"/>
      <c r="CA343" s="20"/>
      <c r="CB343" s="20"/>
      <c r="CC343" s="20"/>
      <c r="CD343" s="20"/>
      <c r="CE343" s="20"/>
      <c r="CF343" s="20"/>
      <c r="CG343" s="20"/>
      <c r="CH343" s="20"/>
      <c r="CI343" s="20"/>
      <c r="CJ343" s="20"/>
      <c r="CK343" s="20"/>
      <c r="CL343" s="20"/>
      <c r="CM343" s="20"/>
      <c r="CN343" s="20"/>
      <c r="CO343" s="20"/>
      <c r="CP343" s="20"/>
      <c r="CQ343" s="20"/>
      <c r="CR343" s="20"/>
      <c r="CS343" s="20"/>
      <c r="CT343" s="20"/>
      <c r="CU343" s="20"/>
      <c r="CV343" s="20"/>
      <c r="CW343" s="20"/>
      <c r="CX343" s="20"/>
      <c r="CY343" s="20"/>
      <c r="CZ343" s="20"/>
      <c r="DA343" s="20"/>
      <c r="DB343" s="20"/>
      <c r="DC343" s="20"/>
      <c r="DD343" s="20"/>
      <c r="DE343" s="20"/>
      <c r="DF343" s="20"/>
      <c r="DG343" s="20"/>
      <c r="DH343" s="20"/>
      <c r="DI343" s="20"/>
      <c r="DJ343" s="20"/>
      <c r="DK343" s="20"/>
      <c r="DL343" s="20"/>
      <c r="DM343" s="20"/>
      <c r="DN343" s="20"/>
      <c r="DO343" s="20"/>
      <c r="DP343" s="20"/>
      <c r="DQ343" s="20"/>
      <c r="DR343" s="20"/>
      <c r="DS343" s="82"/>
      <c r="DT343" s="82"/>
      <c r="DU343" s="82"/>
      <c r="DV343" s="82"/>
      <c r="DW343" s="82"/>
      <c r="DX343" s="82"/>
      <c r="DY343" s="82"/>
      <c r="DZ343" s="82"/>
      <c r="EA343" s="82"/>
      <c r="EB343" s="82"/>
      <c r="EC343" s="82"/>
      <c r="ED343" s="82"/>
      <c r="EE343" s="82"/>
      <c r="EF343" s="82"/>
      <c r="EG343" s="82"/>
      <c r="EH343" s="82"/>
      <c r="EI343" s="82"/>
      <c r="EJ343" s="82"/>
      <c r="EK343" s="82"/>
      <c r="EL343" s="82"/>
      <c r="EM343" s="82"/>
      <c r="EN343" s="82"/>
      <c r="EO343" s="82"/>
      <c r="EP343" s="82"/>
      <c r="EQ343" s="82"/>
      <c r="ER343" s="82"/>
      <c r="ES343" s="82"/>
      <c r="ET343" s="82"/>
      <c r="EU343" s="82"/>
      <c r="EV343" s="82"/>
      <c r="EW343" s="82"/>
      <c r="EX343" s="82"/>
      <c r="EY343" s="82"/>
      <c r="EZ343" s="82"/>
      <c r="FA343" s="82"/>
      <c r="FB343" s="82"/>
      <c r="FC343" s="82"/>
      <c r="FD343" s="82"/>
      <c r="FE343" s="82"/>
      <c r="FF343" s="82"/>
      <c r="FG343" s="82"/>
      <c r="FH343" s="82"/>
      <c r="FI343" s="82"/>
      <c r="FJ343" s="82"/>
      <c r="FK343" s="82"/>
      <c r="FL343" s="82"/>
      <c r="FM343" s="82"/>
      <c r="FN343" s="82"/>
      <c r="FO343" s="82"/>
      <c r="FP343" s="82"/>
      <c r="FQ343" s="82"/>
      <c r="FR343" s="82"/>
      <c r="FS343" s="82"/>
      <c r="FT343" s="82"/>
      <c r="FU343" s="82"/>
      <c r="FV343" s="82"/>
      <c r="FW343" s="82"/>
      <c r="FX343" s="82"/>
      <c r="FY343" s="82"/>
      <c r="FZ343" s="82"/>
      <c r="GA343" s="82"/>
      <c r="GB343" s="82"/>
      <c r="GC343" s="82"/>
      <c r="GD343" s="82"/>
      <c r="GE343" s="82"/>
      <c r="GF343" s="82"/>
      <c r="GG343" s="82"/>
      <c r="GH343" s="82"/>
      <c r="GI343" s="82"/>
      <c r="GJ343" s="82"/>
      <c r="GK343" s="82"/>
      <c r="GL343" s="82"/>
      <c r="GM343" s="82"/>
      <c r="GN343" s="82"/>
      <c r="GO343" s="82"/>
      <c r="GP343" s="82"/>
      <c r="GQ343" s="82"/>
      <c r="GR343" s="82"/>
      <c r="GS343" s="82"/>
      <c r="GT343" s="82"/>
      <c r="GU343" s="82"/>
      <c r="GV343" s="82"/>
      <c r="GW343" s="82"/>
      <c r="GX343" s="82"/>
      <c r="GY343" s="82"/>
      <c r="GZ343" s="82"/>
      <c r="HA343" s="82"/>
      <c r="HB343" s="82"/>
      <c r="HC343" s="82"/>
      <c r="HD343" s="82"/>
      <c r="HE343" s="82"/>
      <c r="HF343" s="82"/>
      <c r="HG343" s="82"/>
      <c r="HH343" s="82"/>
      <c r="HI343" s="82"/>
      <c r="HJ343" s="82"/>
      <c r="HK343" s="82"/>
      <c r="HL343" s="82"/>
      <c r="HM343" s="82"/>
      <c r="HN343" s="82"/>
      <c r="HO343" s="82"/>
      <c r="HP343" s="82"/>
      <c r="HQ343" s="82"/>
      <c r="HR343" s="82"/>
      <c r="HS343" s="82"/>
      <c r="HT343" s="82"/>
      <c r="HU343" s="82"/>
    </row>
    <row r="344" spans="1:230" s="146" customFormat="1" ht="13.9" customHeight="1">
      <c r="A344" s="9"/>
      <c r="B344" s="9"/>
      <c r="C344" s="811"/>
      <c r="D344" s="732" t="s">
        <v>551</v>
      </c>
      <c r="E344" s="733"/>
      <c r="F344" s="733"/>
      <c r="G344" s="733"/>
      <c r="H344" s="477"/>
      <c r="I344" s="477"/>
      <c r="J344" s="477"/>
      <c r="K344" s="477"/>
      <c r="L344" s="477"/>
      <c r="M344" s="477"/>
      <c r="N344" s="477"/>
      <c r="O344" s="477"/>
      <c r="P344" s="477"/>
      <c r="Q344" s="477"/>
      <c r="R344" s="477"/>
      <c r="S344" s="477"/>
      <c r="T344" s="477"/>
      <c r="U344" s="477"/>
      <c r="V344" s="477"/>
      <c r="W344" s="477"/>
      <c r="X344" s="477"/>
      <c r="Y344" s="477">
        <v>78.363153929464289</v>
      </c>
      <c r="Z344" s="477">
        <v>7.1049066407265364</v>
      </c>
      <c r="AA344" s="477">
        <v>-5.1208031600703299</v>
      </c>
      <c r="AB344" s="477">
        <v>0.84072822811385994</v>
      </c>
      <c r="AC344" s="477">
        <v>1.7088697406824827</v>
      </c>
      <c r="AD344" s="477">
        <v>0.70497059295122322</v>
      </c>
      <c r="AE344" s="477">
        <v>-4.5492888721421361</v>
      </c>
      <c r="AF344" s="477">
        <v>-3.8126894253975974</v>
      </c>
      <c r="AG344" s="477">
        <v>-4.3870709723699166</v>
      </c>
      <c r="AH344" s="477">
        <v>0.8917510834375173</v>
      </c>
      <c r="AI344" s="477">
        <v>2.8698723964880108</v>
      </c>
      <c r="AJ344" s="477">
        <v>2.1667455113631786</v>
      </c>
      <c r="AK344" s="477">
        <v>-3.0252244137618542</v>
      </c>
      <c r="AL344" s="477">
        <v>19.028092128665239</v>
      </c>
      <c r="AM344" s="477">
        <v>50.666351714689014</v>
      </c>
      <c r="AN344" s="477">
        <v>59.217766602805717</v>
      </c>
      <c r="AO344" s="477">
        <v>77.961797358979311</v>
      </c>
      <c r="AP344" s="477">
        <v>98.370768642818362</v>
      </c>
      <c r="AQ344" s="82"/>
      <c r="AR344" s="82"/>
      <c r="AS344" s="82"/>
      <c r="AT344" s="82"/>
      <c r="AU344" s="82"/>
      <c r="AV344" s="82"/>
      <c r="AW344" s="82"/>
      <c r="AX344" s="82"/>
      <c r="AY344" s="82"/>
      <c r="AZ344" s="82"/>
      <c r="BA344" s="82"/>
      <c r="BB344" s="82"/>
      <c r="BC344" s="82"/>
      <c r="BD344" s="82"/>
      <c r="BE344" s="82"/>
      <c r="BF344" s="82"/>
      <c r="BG344" s="82"/>
      <c r="BH344" s="82"/>
      <c r="BI344" s="82"/>
      <c r="BJ344" s="82"/>
      <c r="BK344" s="82"/>
      <c r="BL344" s="82"/>
      <c r="BM344" s="82"/>
      <c r="BN344" s="82"/>
      <c r="BO344" s="82"/>
      <c r="BP344" s="82"/>
      <c r="BQ344" s="82"/>
      <c r="BR344" s="82"/>
      <c r="BS344" s="82"/>
      <c r="BT344" s="82"/>
      <c r="BU344" s="82"/>
      <c r="BV344" s="82"/>
      <c r="BW344" s="82"/>
      <c r="BX344" s="82"/>
      <c r="BY344" s="82"/>
      <c r="BZ344" s="82"/>
      <c r="CA344" s="82"/>
      <c r="CB344" s="82"/>
      <c r="CC344" s="82"/>
      <c r="CD344" s="82"/>
      <c r="CE344" s="82"/>
      <c r="CF344" s="82"/>
      <c r="CG344" s="82"/>
      <c r="CH344" s="82"/>
      <c r="CI344" s="82"/>
      <c r="CJ344" s="82"/>
      <c r="CK344" s="82"/>
      <c r="CL344" s="82"/>
      <c r="CM344" s="82"/>
      <c r="CN344" s="82"/>
      <c r="CO344" s="82"/>
      <c r="CP344" s="82"/>
      <c r="CQ344" s="82"/>
      <c r="CR344" s="82"/>
      <c r="CS344" s="82"/>
      <c r="CT344" s="82"/>
      <c r="CU344" s="82"/>
      <c r="CV344" s="82"/>
      <c r="CW344" s="82"/>
      <c r="CX344" s="82"/>
      <c r="CY344" s="82"/>
      <c r="CZ344" s="82"/>
      <c r="DA344" s="82"/>
      <c r="DB344" s="82"/>
      <c r="DC344" s="82"/>
      <c r="DD344" s="82"/>
      <c r="DE344" s="82"/>
      <c r="DF344" s="82"/>
      <c r="DG344" s="82"/>
      <c r="DH344" s="82"/>
      <c r="DI344" s="82"/>
      <c r="DJ344" s="82"/>
      <c r="DK344" s="82"/>
      <c r="DL344" s="82"/>
      <c r="DM344" s="82"/>
      <c r="DN344" s="82"/>
      <c r="DO344" s="82"/>
      <c r="DP344" s="82"/>
      <c r="DQ344" s="82"/>
      <c r="DR344" s="82"/>
      <c r="DS344" s="82"/>
      <c r="DT344" s="82"/>
      <c r="DU344" s="82"/>
      <c r="DV344" s="82"/>
      <c r="DW344" s="82"/>
      <c r="DX344" s="82"/>
      <c r="DY344" s="82"/>
      <c r="DZ344" s="82"/>
      <c r="EA344" s="82"/>
      <c r="EB344" s="82"/>
      <c r="EC344" s="82"/>
      <c r="ED344" s="82"/>
      <c r="EE344" s="82"/>
      <c r="EF344" s="82"/>
      <c r="EG344" s="82"/>
      <c r="EH344" s="82"/>
      <c r="EI344" s="82"/>
      <c r="EJ344" s="82"/>
      <c r="EK344" s="82"/>
      <c r="EL344" s="82"/>
      <c r="EM344" s="82"/>
      <c r="EN344" s="82"/>
      <c r="EO344" s="82"/>
      <c r="EP344" s="82"/>
      <c r="EQ344" s="82"/>
      <c r="ER344" s="82"/>
      <c r="ES344" s="82"/>
      <c r="ET344" s="82"/>
      <c r="EU344" s="82"/>
      <c r="EV344" s="82"/>
      <c r="EW344" s="82"/>
      <c r="EX344" s="82"/>
      <c r="EY344" s="82"/>
      <c r="EZ344" s="82"/>
      <c r="FA344" s="82"/>
      <c r="FB344" s="82"/>
      <c r="FC344" s="82"/>
      <c r="FD344" s="82"/>
      <c r="FE344" s="82"/>
      <c r="FF344" s="82"/>
      <c r="FG344" s="82"/>
      <c r="FH344" s="82"/>
      <c r="FI344" s="82"/>
      <c r="FJ344" s="82"/>
      <c r="FK344" s="82"/>
      <c r="FL344" s="82"/>
      <c r="FM344" s="82"/>
      <c r="FN344" s="82"/>
      <c r="FO344" s="82"/>
      <c r="FP344" s="82"/>
      <c r="FQ344" s="82"/>
      <c r="FR344" s="82"/>
      <c r="FS344" s="82"/>
      <c r="FT344" s="82"/>
      <c r="FU344" s="82"/>
      <c r="FV344" s="82"/>
      <c r="FW344" s="82"/>
      <c r="FX344" s="82"/>
      <c r="FY344" s="82"/>
      <c r="FZ344" s="82"/>
      <c r="GA344" s="82"/>
      <c r="GB344" s="82"/>
      <c r="GC344" s="82"/>
      <c r="GD344" s="82"/>
      <c r="GE344" s="82"/>
      <c r="GF344" s="82"/>
      <c r="GG344" s="82"/>
      <c r="GH344" s="82"/>
      <c r="GI344" s="82"/>
      <c r="GJ344" s="82"/>
      <c r="GK344" s="82"/>
      <c r="GL344" s="82"/>
      <c r="GM344" s="82"/>
      <c r="GN344" s="82"/>
      <c r="GO344" s="82"/>
      <c r="GP344" s="82"/>
      <c r="GQ344" s="82"/>
      <c r="GR344" s="82"/>
      <c r="GS344" s="82"/>
      <c r="GT344" s="82"/>
      <c r="GU344" s="82"/>
      <c r="GV344" s="82"/>
      <c r="GW344" s="82"/>
      <c r="GX344" s="82"/>
      <c r="GY344" s="82"/>
      <c r="GZ344" s="82"/>
      <c r="HA344" s="82"/>
      <c r="HB344" s="82"/>
      <c r="HC344" s="82"/>
      <c r="HD344" s="82"/>
      <c r="HE344" s="82"/>
      <c r="HF344" s="82"/>
      <c r="HG344" s="82"/>
      <c r="HH344" s="82"/>
      <c r="HI344" s="82"/>
      <c r="HJ344" s="82"/>
      <c r="HK344" s="82"/>
      <c r="HL344" s="82"/>
      <c r="HM344" s="82"/>
      <c r="HN344" s="82"/>
      <c r="HO344" s="82"/>
      <c r="HP344" s="82"/>
      <c r="HQ344" s="82"/>
      <c r="HR344" s="82"/>
      <c r="HS344" s="82"/>
      <c r="HT344" s="82"/>
      <c r="HU344" s="82"/>
    </row>
    <row r="345" spans="1:230" s="146" customFormat="1" ht="13.9" customHeight="1">
      <c r="A345" s="747"/>
      <c r="B345" s="747"/>
      <c r="C345" s="811"/>
      <c r="D345" s="732" t="s">
        <v>665</v>
      </c>
      <c r="E345" s="733"/>
      <c r="F345" s="733"/>
      <c r="G345" s="733"/>
      <c r="H345" s="477"/>
      <c r="I345" s="477"/>
      <c r="J345" s="477"/>
      <c r="K345" s="477"/>
      <c r="L345" s="477"/>
      <c r="M345" s="477"/>
      <c r="N345" s="477"/>
      <c r="O345" s="477"/>
      <c r="P345" s="477"/>
      <c r="Q345" s="477"/>
      <c r="R345" s="477"/>
      <c r="S345" s="477"/>
      <c r="T345" s="477"/>
      <c r="U345" s="477"/>
      <c r="V345" s="477"/>
      <c r="W345" s="477"/>
      <c r="X345" s="477"/>
      <c r="Y345" s="477">
        <v>144.00000000000003</v>
      </c>
      <c r="Z345" s="477">
        <v>-29.261951138599336</v>
      </c>
      <c r="AA345" s="477">
        <v>6.4360991064181325</v>
      </c>
      <c r="AB345" s="477">
        <v>0.97243552559271451</v>
      </c>
      <c r="AC345" s="477">
        <v>0.48485907270410655</v>
      </c>
      <c r="AD345" s="477">
        <v>-0.51724627473729845</v>
      </c>
      <c r="AE345" s="477">
        <v>0.61073444220003481</v>
      </c>
      <c r="AF345" s="477">
        <v>-0.230185479921937</v>
      </c>
      <c r="AG345" s="477">
        <v>-2.3303779298937322</v>
      </c>
      <c r="AH345" s="477">
        <v>-5.42621446007362</v>
      </c>
      <c r="AI345" s="477">
        <v>-3.6657169769560101</v>
      </c>
      <c r="AJ345" s="477">
        <v>-1.6600487162317037</v>
      </c>
      <c r="AK345" s="477">
        <v>-3.7807661463762225</v>
      </c>
      <c r="AL345" s="477">
        <v>5.8147504491272572</v>
      </c>
      <c r="AM345" s="477">
        <v>38.253417719823361</v>
      </c>
      <c r="AN345" s="477">
        <v>89.133908198419036</v>
      </c>
      <c r="AO345" s="477">
        <v>143.70516705194188</v>
      </c>
      <c r="AP345" s="477">
        <v>198.13347373208845</v>
      </c>
      <c r="AQ345" s="82"/>
      <c r="AR345" s="82"/>
      <c r="AS345" s="82"/>
      <c r="AT345" s="82"/>
      <c r="AU345" s="82"/>
      <c r="AV345" s="82"/>
      <c r="AW345" s="82"/>
      <c r="AX345" s="82"/>
      <c r="AY345" s="82"/>
      <c r="AZ345" s="82"/>
      <c r="BA345" s="82"/>
      <c r="BB345" s="82"/>
      <c r="BC345" s="82"/>
      <c r="BD345" s="82"/>
      <c r="BE345" s="82"/>
      <c r="BF345" s="82"/>
      <c r="BG345" s="82"/>
      <c r="BH345" s="82"/>
      <c r="BI345" s="82"/>
      <c r="BJ345" s="82"/>
      <c r="BK345" s="82"/>
      <c r="BL345" s="82"/>
      <c r="BM345" s="82"/>
      <c r="BN345" s="82"/>
      <c r="BO345" s="82"/>
      <c r="BP345" s="82"/>
      <c r="BQ345" s="82"/>
      <c r="BR345" s="82"/>
      <c r="BS345" s="82"/>
      <c r="BT345" s="82"/>
      <c r="BU345" s="82"/>
      <c r="BV345" s="82"/>
      <c r="BW345" s="82"/>
      <c r="BX345" s="82"/>
      <c r="BY345" s="82"/>
      <c r="BZ345" s="82"/>
      <c r="CA345" s="82"/>
      <c r="CB345" s="82"/>
      <c r="CC345" s="82"/>
      <c r="CD345" s="82"/>
      <c r="CE345" s="82"/>
      <c r="CF345" s="82"/>
      <c r="CG345" s="82"/>
      <c r="CH345" s="82"/>
      <c r="CI345" s="82"/>
      <c r="CJ345" s="82"/>
      <c r="CK345" s="82"/>
      <c r="CL345" s="82"/>
      <c r="CM345" s="82"/>
      <c r="CN345" s="82"/>
      <c r="CO345" s="82"/>
      <c r="CP345" s="82"/>
      <c r="CQ345" s="82"/>
      <c r="CR345" s="82"/>
      <c r="CS345" s="82"/>
      <c r="CT345" s="82"/>
      <c r="CU345" s="82"/>
      <c r="CV345" s="82"/>
      <c r="CW345" s="82"/>
      <c r="CX345" s="82"/>
      <c r="CY345" s="82"/>
      <c r="CZ345" s="82"/>
      <c r="DA345" s="82"/>
      <c r="DB345" s="82"/>
      <c r="DC345" s="82"/>
      <c r="DD345" s="82"/>
      <c r="DE345" s="82"/>
      <c r="DF345" s="82"/>
      <c r="DG345" s="82"/>
      <c r="DH345" s="82"/>
      <c r="DI345" s="82"/>
      <c r="DJ345" s="82"/>
      <c r="DK345" s="82"/>
      <c r="DL345" s="82"/>
      <c r="DM345" s="82"/>
      <c r="DN345" s="82"/>
      <c r="DO345" s="82"/>
      <c r="DP345" s="82"/>
      <c r="DQ345" s="82"/>
      <c r="DR345" s="82"/>
    </row>
    <row r="346" spans="1:230" s="20" customFormat="1" ht="13.9" customHeight="1">
      <c r="A346" s="9"/>
      <c r="B346" s="9"/>
      <c r="C346" s="811"/>
      <c r="D346" s="732" t="s">
        <v>956</v>
      </c>
      <c r="E346" s="733"/>
      <c r="F346" s="733"/>
      <c r="G346" s="733"/>
      <c r="H346" s="477"/>
      <c r="I346" s="477"/>
      <c r="J346" s="477"/>
      <c r="K346" s="477"/>
      <c r="L346" s="477"/>
      <c r="M346" s="477"/>
      <c r="N346" s="477"/>
      <c r="O346" s="477"/>
      <c r="P346" s="477"/>
      <c r="Q346" s="477"/>
      <c r="R346" s="477"/>
      <c r="S346" s="477"/>
      <c r="T346" s="477"/>
      <c r="U346" s="477"/>
      <c r="V346" s="477"/>
      <c r="W346" s="477"/>
      <c r="X346" s="477"/>
      <c r="Y346" s="477">
        <v>30.41751</v>
      </c>
      <c r="Z346" s="477">
        <v>-19.863711200441628</v>
      </c>
      <c r="AA346" s="477">
        <v>-4.0835862556847928</v>
      </c>
      <c r="AB346" s="477">
        <v>-4.6955985291376713E-2</v>
      </c>
      <c r="AC346" s="477">
        <v>5.6081340838715431E-2</v>
      </c>
      <c r="AD346" s="477">
        <v>-0.55827613336191328</v>
      </c>
      <c r="AE346" s="477">
        <v>-0.38721373897829653</v>
      </c>
      <c r="AF346" s="477">
        <v>1.5182793851641938</v>
      </c>
      <c r="AG346" s="477">
        <v>1.5029091856926085</v>
      </c>
      <c r="AH346" s="477">
        <v>0.65895219863121957</v>
      </c>
      <c r="AI346" s="477">
        <v>1.0147938026747256</v>
      </c>
      <c r="AJ346" s="477">
        <v>1.4730713822991253</v>
      </c>
      <c r="AK346" s="477">
        <v>1.2774467769989744</v>
      </c>
      <c r="AL346" s="477">
        <v>15.95889297478281</v>
      </c>
      <c r="AM346" s="477">
        <v>35.150817108236545</v>
      </c>
      <c r="AN346" s="477">
        <v>40.020508361867385</v>
      </c>
      <c r="AO346" s="477">
        <v>44.758620617223322</v>
      </c>
      <c r="AP346" s="477">
        <v>45.65105858332921</v>
      </c>
      <c r="AQ346" s="82"/>
      <c r="AR346" s="82"/>
      <c r="AS346" s="82"/>
      <c r="AT346" s="82"/>
      <c r="AU346" s="82"/>
      <c r="AV346" s="82"/>
      <c r="AW346" s="82"/>
      <c r="AX346" s="82"/>
      <c r="AY346" s="82"/>
      <c r="AZ346" s="82"/>
      <c r="BA346" s="82"/>
      <c r="BB346" s="82"/>
      <c r="BC346" s="82"/>
      <c r="BD346" s="82"/>
      <c r="BE346" s="82"/>
      <c r="BF346" s="82"/>
      <c r="BG346" s="82"/>
      <c r="BH346" s="82"/>
      <c r="BI346" s="82"/>
      <c r="BJ346" s="82"/>
      <c r="BK346" s="82"/>
      <c r="BL346" s="82"/>
      <c r="BM346" s="82"/>
      <c r="BN346" s="82"/>
      <c r="BO346" s="82"/>
      <c r="BP346" s="82"/>
      <c r="BQ346" s="82"/>
      <c r="BR346" s="82"/>
      <c r="BS346" s="82"/>
      <c r="BT346" s="82"/>
      <c r="BU346" s="82"/>
      <c r="BV346" s="82"/>
      <c r="BW346" s="82"/>
      <c r="BX346" s="82"/>
      <c r="BY346" s="82"/>
      <c r="BZ346" s="82"/>
      <c r="CA346" s="82"/>
      <c r="CB346" s="82"/>
      <c r="CC346" s="82"/>
      <c r="CD346" s="82"/>
      <c r="CE346" s="82"/>
      <c r="CF346" s="82"/>
      <c r="CG346" s="82"/>
      <c r="CH346" s="82"/>
      <c r="CI346" s="82"/>
      <c r="CJ346" s="82"/>
      <c r="CK346" s="82"/>
      <c r="CL346" s="82"/>
      <c r="CM346" s="82"/>
      <c r="CN346" s="82"/>
      <c r="CO346" s="82"/>
      <c r="CP346" s="82"/>
      <c r="CQ346" s="82"/>
      <c r="CR346" s="82"/>
      <c r="CS346" s="82"/>
      <c r="CT346" s="82"/>
      <c r="CU346" s="82"/>
      <c r="CV346" s="82"/>
      <c r="CW346" s="82"/>
      <c r="CX346" s="82"/>
      <c r="CY346" s="82"/>
      <c r="CZ346" s="82"/>
      <c r="DA346" s="82"/>
      <c r="DB346" s="82"/>
      <c r="DC346" s="82"/>
      <c r="DD346" s="82"/>
      <c r="DE346" s="82"/>
      <c r="DF346" s="82"/>
      <c r="DG346" s="82"/>
      <c r="DH346" s="82"/>
      <c r="DI346" s="82"/>
      <c r="DJ346" s="82"/>
      <c r="DK346" s="82"/>
      <c r="DL346" s="82"/>
      <c r="DM346" s="82"/>
      <c r="DN346" s="82"/>
      <c r="DO346" s="82"/>
      <c r="DP346" s="82"/>
      <c r="DQ346" s="82"/>
      <c r="DR346" s="82"/>
      <c r="DS346" s="146"/>
      <c r="DT346" s="146"/>
      <c r="DU346" s="146"/>
      <c r="DV346" s="146"/>
      <c r="DW346" s="146"/>
      <c r="DX346" s="146"/>
      <c r="DY346" s="146"/>
      <c r="DZ346" s="146"/>
      <c r="EA346" s="146"/>
      <c r="EB346" s="146"/>
      <c r="EC346" s="146"/>
      <c r="ED346" s="146"/>
      <c r="EE346" s="146"/>
      <c r="EF346" s="146"/>
      <c r="EG346" s="146"/>
      <c r="EH346" s="146"/>
      <c r="EI346" s="146"/>
      <c r="EJ346" s="146"/>
      <c r="EK346" s="146"/>
      <c r="EL346" s="146"/>
      <c r="EM346" s="146"/>
      <c r="EN346" s="146"/>
      <c r="EO346" s="146"/>
      <c r="EP346" s="146"/>
      <c r="EQ346" s="146"/>
      <c r="ER346" s="146"/>
      <c r="ES346" s="146"/>
      <c r="ET346" s="146"/>
      <c r="EU346" s="146"/>
      <c r="EV346" s="146"/>
      <c r="EW346" s="146"/>
      <c r="EX346" s="146"/>
      <c r="EY346" s="146"/>
      <c r="EZ346" s="146"/>
      <c r="FA346" s="146"/>
      <c r="FB346" s="146"/>
      <c r="FC346" s="146"/>
      <c r="FD346" s="146"/>
      <c r="FE346" s="146"/>
      <c r="FF346" s="146"/>
      <c r="FG346" s="146"/>
      <c r="FH346" s="146"/>
      <c r="FI346" s="146"/>
      <c r="FJ346" s="146"/>
      <c r="FK346" s="146"/>
      <c r="FL346" s="146"/>
      <c r="FM346" s="146"/>
      <c r="FN346" s="146"/>
      <c r="FO346" s="146"/>
      <c r="FP346" s="146"/>
      <c r="FQ346" s="146"/>
      <c r="FR346" s="146"/>
      <c r="FS346" s="146"/>
      <c r="FT346" s="146"/>
      <c r="FU346" s="146"/>
      <c r="FV346" s="146"/>
      <c r="FW346" s="146"/>
      <c r="FX346" s="146"/>
      <c r="FY346" s="146"/>
      <c r="FZ346" s="146"/>
      <c r="GA346" s="146"/>
      <c r="GB346" s="146"/>
      <c r="GC346" s="146"/>
      <c r="GD346" s="146"/>
      <c r="GE346" s="146"/>
      <c r="GF346" s="146"/>
      <c r="GG346" s="146"/>
      <c r="GH346" s="146"/>
      <c r="GI346" s="146"/>
      <c r="GJ346" s="146"/>
      <c r="GK346" s="146"/>
      <c r="GL346" s="146"/>
      <c r="GM346" s="146"/>
      <c r="GN346" s="146"/>
      <c r="GO346" s="146"/>
      <c r="GP346" s="146"/>
      <c r="GQ346" s="146"/>
      <c r="GR346" s="146"/>
      <c r="GS346" s="146"/>
      <c r="GT346" s="146"/>
      <c r="GU346" s="146"/>
      <c r="GV346" s="146"/>
      <c r="GW346" s="146"/>
      <c r="GX346" s="146"/>
      <c r="GY346" s="146"/>
      <c r="GZ346" s="146"/>
      <c r="HA346" s="146"/>
      <c r="HB346" s="146"/>
      <c r="HC346" s="146"/>
      <c r="HD346" s="146"/>
      <c r="HE346" s="146"/>
      <c r="HF346" s="146"/>
      <c r="HG346" s="146"/>
      <c r="HH346" s="146"/>
      <c r="HI346" s="146"/>
      <c r="HJ346" s="146"/>
      <c r="HK346" s="146"/>
      <c r="HL346" s="146"/>
      <c r="HM346" s="146"/>
      <c r="HN346" s="146"/>
      <c r="HO346" s="146"/>
      <c r="HP346" s="146"/>
      <c r="HQ346" s="146"/>
      <c r="HR346" s="146"/>
      <c r="HS346" s="146"/>
      <c r="HT346" s="146"/>
      <c r="HU346" s="146"/>
      <c r="HV346" s="146"/>
    </row>
    <row r="347" spans="1:230" s="20" customFormat="1" ht="13.9" customHeight="1">
      <c r="A347" s="9"/>
      <c r="B347" s="9"/>
      <c r="C347" s="811"/>
      <c r="D347" s="729" t="s">
        <v>957</v>
      </c>
      <c r="E347" s="741"/>
      <c r="F347" s="741"/>
      <c r="G347" s="741"/>
      <c r="H347" s="519"/>
      <c r="I347" s="519"/>
      <c r="J347" s="519"/>
      <c r="K347" s="519"/>
      <c r="L347" s="519"/>
      <c r="M347" s="519"/>
      <c r="N347" s="519"/>
      <c r="O347" s="519"/>
      <c r="P347" s="519"/>
      <c r="Q347" s="519"/>
      <c r="R347" s="519"/>
      <c r="S347" s="519"/>
      <c r="T347" s="519"/>
      <c r="U347" s="519"/>
      <c r="V347" s="519"/>
      <c r="W347" s="519"/>
      <c r="X347" s="519"/>
      <c r="Y347" s="519">
        <v>1223.3900242934087</v>
      </c>
      <c r="Z347" s="519">
        <v>160.50897475224377</v>
      </c>
      <c r="AA347" s="519">
        <v>5.2025636300057627</v>
      </c>
      <c r="AB347" s="519">
        <v>-10.364641516503168</v>
      </c>
      <c r="AC347" s="519">
        <v>-15.286453853041873</v>
      </c>
      <c r="AD347" s="519">
        <v>-17.968349814395722</v>
      </c>
      <c r="AE347" s="519">
        <v>-17.243427672164142</v>
      </c>
      <c r="AF347" s="519">
        <v>-0.50924102065673682</v>
      </c>
      <c r="AG347" s="519">
        <v>-0.5404003981522989</v>
      </c>
      <c r="AH347" s="519">
        <v>2.7228989888765889</v>
      </c>
      <c r="AI347" s="519">
        <v>8.5559586978213638</v>
      </c>
      <c r="AJ347" s="519">
        <v>15.775216398010969</v>
      </c>
      <c r="AK347" s="519">
        <v>-14.704202591198975</v>
      </c>
      <c r="AL347" s="519">
        <v>244.80319711510333</v>
      </c>
      <c r="AM347" s="519">
        <v>811.5292694347105</v>
      </c>
      <c r="AN347" s="519">
        <v>1219.6750205421552</v>
      </c>
      <c r="AO347" s="519">
        <v>1164.7356245372082</v>
      </c>
      <c r="AP347" s="519">
        <v>821.88128702463405</v>
      </c>
      <c r="AQ347" s="82"/>
      <c r="AR347" s="82"/>
      <c r="AS347" s="82"/>
      <c r="AT347" s="82"/>
      <c r="AU347" s="82"/>
      <c r="AV347" s="82"/>
      <c r="AW347" s="82"/>
      <c r="AX347" s="82"/>
      <c r="AY347" s="82"/>
      <c r="AZ347" s="82"/>
      <c r="BA347" s="82"/>
      <c r="BB347" s="82"/>
      <c r="BC347" s="82"/>
      <c r="BD347" s="82"/>
      <c r="BE347" s="82"/>
      <c r="BF347" s="82"/>
      <c r="BG347" s="82"/>
      <c r="BH347" s="82"/>
      <c r="BI347" s="82"/>
      <c r="BJ347" s="82"/>
      <c r="BK347" s="82"/>
      <c r="BL347" s="82"/>
      <c r="BM347" s="82"/>
      <c r="BN347" s="82"/>
      <c r="BO347" s="82"/>
      <c r="BP347" s="82"/>
      <c r="BQ347" s="82"/>
      <c r="BR347" s="82"/>
      <c r="BS347" s="82"/>
      <c r="BT347" s="82"/>
      <c r="BU347" s="82"/>
      <c r="BV347" s="82"/>
      <c r="BW347" s="82"/>
      <c r="BX347" s="82"/>
      <c r="BY347" s="82"/>
      <c r="BZ347" s="82"/>
      <c r="CA347" s="82"/>
      <c r="CB347" s="82"/>
      <c r="CC347" s="82"/>
      <c r="CD347" s="82"/>
      <c r="CE347" s="82"/>
      <c r="CF347" s="82"/>
      <c r="CG347" s="82"/>
      <c r="CH347" s="82"/>
      <c r="CI347" s="82"/>
      <c r="CJ347" s="82"/>
      <c r="CK347" s="82"/>
      <c r="CL347" s="82"/>
      <c r="CM347" s="82"/>
      <c r="CN347" s="82"/>
      <c r="CO347" s="82"/>
      <c r="CP347" s="82"/>
      <c r="CQ347" s="82"/>
      <c r="CR347" s="82"/>
      <c r="CS347" s="82"/>
      <c r="CT347" s="82"/>
      <c r="CU347" s="82"/>
      <c r="CV347" s="82"/>
      <c r="CW347" s="82"/>
      <c r="CX347" s="82"/>
      <c r="CY347" s="82"/>
      <c r="CZ347" s="82"/>
      <c r="DA347" s="82"/>
      <c r="DB347" s="82"/>
      <c r="DC347" s="82"/>
      <c r="DD347" s="82"/>
      <c r="DE347" s="82"/>
      <c r="DF347" s="82"/>
      <c r="DG347" s="82"/>
      <c r="DH347" s="82"/>
      <c r="DI347" s="82"/>
      <c r="DJ347" s="82"/>
      <c r="DK347" s="82"/>
      <c r="DL347" s="82"/>
      <c r="DM347" s="82"/>
      <c r="DN347" s="82"/>
      <c r="DO347" s="82"/>
      <c r="DP347" s="82"/>
      <c r="DQ347" s="82"/>
      <c r="DR347" s="82"/>
      <c r="DS347" s="146"/>
      <c r="DT347" s="146"/>
      <c r="DU347" s="146"/>
      <c r="DV347" s="146"/>
      <c r="DW347" s="146"/>
      <c r="DX347" s="146"/>
      <c r="DY347" s="146"/>
      <c r="DZ347" s="146"/>
      <c r="EA347" s="146"/>
      <c r="EB347" s="146"/>
      <c r="EC347" s="146"/>
      <c r="ED347" s="146"/>
      <c r="EE347" s="146"/>
      <c r="EF347" s="146"/>
      <c r="EG347" s="146"/>
      <c r="EH347" s="146"/>
      <c r="EI347" s="146"/>
      <c r="EJ347" s="146"/>
      <c r="EK347" s="146"/>
      <c r="EL347" s="146"/>
      <c r="EM347" s="146"/>
      <c r="EN347" s="146"/>
      <c r="EO347" s="146"/>
      <c r="EP347" s="146"/>
      <c r="EQ347" s="146"/>
      <c r="ER347" s="146"/>
      <c r="ES347" s="146"/>
      <c r="ET347" s="146"/>
      <c r="EU347" s="146"/>
      <c r="EV347" s="146"/>
      <c r="EW347" s="146"/>
      <c r="EX347" s="146"/>
      <c r="EY347" s="146"/>
      <c r="EZ347" s="146"/>
      <c r="FA347" s="146"/>
      <c r="FB347" s="146"/>
      <c r="FC347" s="146"/>
      <c r="FD347" s="146"/>
      <c r="FE347" s="146"/>
      <c r="FF347" s="146"/>
      <c r="FG347" s="146"/>
      <c r="FH347" s="146"/>
      <c r="FI347" s="146"/>
      <c r="FJ347" s="146"/>
      <c r="FK347" s="146"/>
      <c r="FL347" s="146"/>
      <c r="FM347" s="146"/>
      <c r="FN347" s="146"/>
      <c r="FO347" s="146"/>
      <c r="FP347" s="146"/>
      <c r="FQ347" s="146"/>
      <c r="FR347" s="146"/>
      <c r="FS347" s="146"/>
      <c r="FT347" s="146"/>
      <c r="FU347" s="146"/>
      <c r="FV347" s="146"/>
      <c r="FW347" s="146"/>
      <c r="FX347" s="146"/>
      <c r="FY347" s="146"/>
      <c r="FZ347" s="146"/>
      <c r="GA347" s="146"/>
      <c r="GB347" s="146"/>
      <c r="GC347" s="146"/>
      <c r="GD347" s="146"/>
      <c r="GE347" s="146"/>
      <c r="GF347" s="146"/>
      <c r="GG347" s="146"/>
      <c r="GH347" s="146"/>
      <c r="GI347" s="146"/>
      <c r="GJ347" s="146"/>
      <c r="GK347" s="146"/>
      <c r="GL347" s="146"/>
      <c r="GM347" s="146"/>
      <c r="GN347" s="146"/>
      <c r="GO347" s="146"/>
      <c r="GP347" s="146"/>
      <c r="GQ347" s="146"/>
      <c r="GR347" s="146"/>
      <c r="GS347" s="146"/>
      <c r="GT347" s="146"/>
      <c r="GU347" s="146"/>
      <c r="GV347" s="146"/>
      <c r="GW347" s="146"/>
      <c r="GX347" s="146"/>
      <c r="GY347" s="146"/>
      <c r="GZ347" s="146"/>
      <c r="HA347" s="146"/>
      <c r="HB347" s="146"/>
      <c r="HC347" s="146"/>
      <c r="HD347" s="146"/>
      <c r="HE347" s="146"/>
      <c r="HF347" s="146"/>
      <c r="HG347" s="146"/>
      <c r="HH347" s="146"/>
      <c r="HI347" s="146"/>
      <c r="HJ347" s="146"/>
      <c r="HK347" s="146"/>
      <c r="HL347" s="146"/>
      <c r="HM347" s="146"/>
      <c r="HN347" s="146"/>
      <c r="HO347" s="146"/>
      <c r="HP347" s="146"/>
      <c r="HQ347" s="146"/>
      <c r="HR347" s="146"/>
      <c r="HS347" s="146"/>
      <c r="HT347" s="146"/>
      <c r="HU347" s="146"/>
    </row>
    <row r="348" spans="1:230" s="20" customFormat="1" ht="13.9" customHeight="1">
      <c r="A348" s="9"/>
      <c r="B348" s="9"/>
      <c r="C348" s="811"/>
      <c r="D348" s="729" t="s">
        <v>958</v>
      </c>
      <c r="E348" s="741"/>
      <c r="F348" s="741"/>
      <c r="G348" s="741"/>
      <c r="H348" s="519"/>
      <c r="I348" s="519"/>
      <c r="J348" s="519"/>
      <c r="K348" s="519"/>
      <c r="L348" s="519"/>
      <c r="M348" s="519"/>
      <c r="N348" s="519"/>
      <c r="O348" s="519"/>
      <c r="P348" s="519"/>
      <c r="Q348" s="519"/>
      <c r="R348" s="519"/>
      <c r="S348" s="519"/>
      <c r="T348" s="519"/>
      <c r="U348" s="519"/>
      <c r="V348" s="519"/>
      <c r="W348" s="519"/>
      <c r="X348" s="519"/>
      <c r="Y348" s="519">
        <v>229.11534215</v>
      </c>
      <c r="Z348" s="519">
        <v>171.36173257727455</v>
      </c>
      <c r="AA348" s="519">
        <v>170.83357156922435</v>
      </c>
      <c r="AB348" s="519">
        <v>178.13187590117406</v>
      </c>
      <c r="AC348" s="519">
        <v>177.90062094615078</v>
      </c>
      <c r="AD348" s="519">
        <v>180.05297634736633</v>
      </c>
      <c r="AE348" s="519">
        <v>169.50346826060056</v>
      </c>
      <c r="AF348" s="519">
        <v>158.50901983058213</v>
      </c>
      <c r="AG348" s="519">
        <v>127.77857222958971</v>
      </c>
      <c r="AH348" s="519">
        <v>98.153493457760334</v>
      </c>
      <c r="AI348" s="519">
        <v>71.22087914858723</v>
      </c>
      <c r="AJ348" s="519">
        <v>53.437207361615897</v>
      </c>
      <c r="AK348" s="519">
        <v>23.208583856993677</v>
      </c>
      <c r="AL348" s="519">
        <v>79.758833988752372</v>
      </c>
      <c r="AM348" s="519">
        <v>739.81516009930567</v>
      </c>
      <c r="AN348" s="519">
        <v>1850.6789478779654</v>
      </c>
      <c r="AO348" s="519">
        <v>3053.6474362956137</v>
      </c>
      <c r="AP348" s="519">
        <v>3820.3682577062882</v>
      </c>
      <c r="AQ348" s="146"/>
      <c r="AR348" s="146"/>
      <c r="AS348" s="146"/>
      <c r="AT348" s="146"/>
      <c r="AU348" s="146"/>
      <c r="AV348" s="146"/>
      <c r="AW348" s="146"/>
      <c r="AX348" s="146"/>
      <c r="AY348" s="146"/>
      <c r="AZ348" s="146"/>
      <c r="BA348" s="146"/>
      <c r="BB348" s="146"/>
      <c r="BC348" s="146"/>
      <c r="BD348" s="146"/>
      <c r="BE348" s="146"/>
      <c r="BF348" s="146"/>
      <c r="BG348" s="146"/>
      <c r="BH348" s="146"/>
      <c r="BI348" s="146"/>
      <c r="BJ348" s="146"/>
      <c r="BK348" s="146"/>
      <c r="BL348" s="146"/>
      <c r="BM348" s="146"/>
      <c r="BN348" s="146"/>
      <c r="BO348" s="146"/>
      <c r="BP348" s="146"/>
      <c r="BQ348" s="146"/>
      <c r="BR348" s="146"/>
      <c r="BS348" s="146"/>
      <c r="BT348" s="146"/>
      <c r="BU348" s="146"/>
      <c r="BV348" s="146"/>
      <c r="BW348" s="146"/>
      <c r="BX348" s="146"/>
      <c r="BY348" s="146"/>
      <c r="BZ348" s="146"/>
      <c r="CA348" s="146"/>
      <c r="CB348" s="146"/>
      <c r="CC348" s="146"/>
      <c r="CD348" s="146"/>
      <c r="CE348" s="146"/>
      <c r="CF348" s="146"/>
      <c r="CG348" s="146"/>
      <c r="CH348" s="146"/>
      <c r="CI348" s="146"/>
      <c r="CJ348" s="146"/>
      <c r="CK348" s="146"/>
      <c r="CL348" s="146"/>
      <c r="CM348" s="146"/>
      <c r="CN348" s="146"/>
      <c r="CO348" s="146"/>
      <c r="CP348" s="146"/>
      <c r="CQ348" s="146"/>
      <c r="CR348" s="146"/>
      <c r="CS348" s="146"/>
      <c r="CT348" s="146"/>
      <c r="CU348" s="146"/>
      <c r="CV348" s="146"/>
      <c r="CW348" s="146"/>
      <c r="CX348" s="146"/>
      <c r="CY348" s="146"/>
      <c r="CZ348" s="146"/>
      <c r="DA348" s="146"/>
      <c r="DB348" s="146"/>
      <c r="DC348" s="146"/>
      <c r="DD348" s="146"/>
      <c r="DE348" s="146"/>
      <c r="DF348" s="146"/>
      <c r="DG348" s="146"/>
      <c r="DH348" s="146"/>
      <c r="DI348" s="146"/>
      <c r="DJ348" s="146"/>
      <c r="DK348" s="146"/>
      <c r="DL348" s="146"/>
      <c r="DM348" s="146"/>
      <c r="DN348" s="146"/>
      <c r="DO348" s="146"/>
      <c r="DP348" s="146"/>
      <c r="DQ348" s="146"/>
      <c r="DR348" s="146"/>
      <c r="DS348" s="146"/>
      <c r="DT348" s="146"/>
      <c r="DU348" s="146"/>
      <c r="DV348" s="146"/>
      <c r="DW348" s="146"/>
      <c r="DX348" s="146"/>
      <c r="DY348" s="146"/>
      <c r="DZ348" s="146"/>
      <c r="EA348" s="146"/>
      <c r="EB348" s="146"/>
      <c r="EC348" s="146"/>
      <c r="ED348" s="146"/>
      <c r="EE348" s="146"/>
      <c r="EF348" s="146"/>
      <c r="EG348" s="146"/>
      <c r="EH348" s="146"/>
      <c r="EI348" s="146"/>
      <c r="EJ348" s="146"/>
      <c r="EK348" s="146"/>
      <c r="EL348" s="146"/>
      <c r="EM348" s="146"/>
      <c r="EN348" s="146"/>
      <c r="EO348" s="146"/>
      <c r="EP348" s="146"/>
      <c r="EQ348" s="146"/>
      <c r="ER348" s="146"/>
      <c r="ES348" s="146"/>
      <c r="ET348" s="146"/>
      <c r="EU348" s="146"/>
      <c r="EV348" s="146"/>
      <c r="EW348" s="146"/>
      <c r="EX348" s="146"/>
      <c r="EY348" s="146"/>
      <c r="EZ348" s="146"/>
      <c r="FA348" s="146"/>
      <c r="FB348" s="146"/>
      <c r="FC348" s="146"/>
      <c r="FD348" s="146"/>
      <c r="FE348" s="146"/>
      <c r="FF348" s="146"/>
      <c r="FG348" s="146"/>
      <c r="FH348" s="146"/>
      <c r="FI348" s="146"/>
      <c r="FJ348" s="146"/>
      <c r="FK348" s="146"/>
      <c r="FL348" s="146"/>
      <c r="FM348" s="146"/>
      <c r="FN348" s="146"/>
      <c r="FO348" s="146"/>
      <c r="FP348" s="146"/>
      <c r="FQ348" s="146"/>
      <c r="FR348" s="146"/>
      <c r="FS348" s="146"/>
      <c r="FT348" s="146"/>
      <c r="FU348" s="146"/>
      <c r="FV348" s="146"/>
      <c r="FW348" s="146"/>
      <c r="FX348" s="146"/>
      <c r="FY348" s="146"/>
      <c r="FZ348" s="146"/>
      <c r="GA348" s="146"/>
      <c r="GB348" s="146"/>
      <c r="GC348" s="146"/>
      <c r="GD348" s="146"/>
      <c r="GE348" s="146"/>
      <c r="GF348" s="146"/>
      <c r="GG348" s="146"/>
      <c r="GH348" s="146"/>
      <c r="GI348" s="146"/>
      <c r="GJ348" s="146"/>
      <c r="GK348" s="146"/>
      <c r="GL348" s="146"/>
      <c r="GM348" s="146"/>
      <c r="GN348" s="146"/>
      <c r="GO348" s="146"/>
      <c r="GP348" s="146"/>
      <c r="GQ348" s="146"/>
      <c r="GR348" s="146"/>
      <c r="GS348" s="146"/>
      <c r="GT348" s="146"/>
      <c r="GU348" s="146"/>
      <c r="GV348" s="146"/>
      <c r="GW348" s="146"/>
      <c r="GX348" s="146"/>
      <c r="GY348" s="146"/>
      <c r="GZ348" s="146"/>
      <c r="HA348" s="146"/>
      <c r="HB348" s="146"/>
      <c r="HC348" s="146"/>
      <c r="HD348" s="146"/>
      <c r="HE348" s="146"/>
      <c r="HF348" s="146"/>
      <c r="HG348" s="146"/>
      <c r="HH348" s="146"/>
      <c r="HI348" s="146"/>
      <c r="HJ348" s="146"/>
      <c r="HK348" s="146"/>
      <c r="HL348" s="146"/>
      <c r="HM348" s="146"/>
      <c r="HN348" s="146"/>
      <c r="HO348" s="146"/>
      <c r="HP348" s="146"/>
      <c r="HQ348" s="146"/>
      <c r="HR348" s="146"/>
      <c r="HS348" s="146"/>
      <c r="HT348" s="146"/>
      <c r="HU348" s="146"/>
    </row>
    <row r="349" spans="1:230" s="20" customFormat="1" ht="13.9" customHeight="1">
      <c r="A349" s="9"/>
      <c r="B349" s="9"/>
      <c r="C349" s="811"/>
      <c r="D349" s="732" t="s">
        <v>813</v>
      </c>
      <c r="E349" s="733"/>
      <c r="F349" s="733"/>
      <c r="G349" s="733"/>
      <c r="H349" s="477"/>
      <c r="I349" s="477"/>
      <c r="J349" s="477"/>
      <c r="K349" s="477"/>
      <c r="L349" s="477"/>
      <c r="M349" s="477"/>
      <c r="N349" s="477"/>
      <c r="O349" s="477"/>
      <c r="P349" s="477"/>
      <c r="Q349" s="477"/>
      <c r="R349" s="477"/>
      <c r="S349" s="477"/>
      <c r="T349" s="477"/>
      <c r="U349" s="477"/>
      <c r="V349" s="477"/>
      <c r="W349" s="477"/>
      <c r="X349" s="477"/>
      <c r="Y349" s="477">
        <v>171.05793071699998</v>
      </c>
      <c r="Z349" s="477">
        <v>20.932205399941743</v>
      </c>
      <c r="AA349" s="477">
        <v>-11.28457382311359</v>
      </c>
      <c r="AB349" s="477">
        <v>-4.902795093028903</v>
      </c>
      <c r="AC349" s="477">
        <v>-5.9487530744677786</v>
      </c>
      <c r="AD349" s="477">
        <v>-2.0396025689062776</v>
      </c>
      <c r="AE349" s="477">
        <v>-5.6882484279604553</v>
      </c>
      <c r="AF349" s="477">
        <v>-8.6256282608169013</v>
      </c>
      <c r="AG349" s="477">
        <v>-5.965543609852701</v>
      </c>
      <c r="AH349" s="477">
        <v>-7.4724302939775882</v>
      </c>
      <c r="AI349" s="477">
        <v>-7.4494854770095351</v>
      </c>
      <c r="AJ349" s="477">
        <v>-6.7186731205713155</v>
      </c>
      <c r="AK349" s="477">
        <v>-10.008384088932425</v>
      </c>
      <c r="AL349" s="477">
        <v>19.081781226297409</v>
      </c>
      <c r="AM349" s="477">
        <v>98.477483917320612</v>
      </c>
      <c r="AN349" s="477">
        <v>158.38120328053526</v>
      </c>
      <c r="AO349" s="477">
        <v>128.54074784820497</v>
      </c>
      <c r="AP349" s="477">
        <v>85.508439813241012</v>
      </c>
      <c r="AQ349" s="146"/>
      <c r="AR349" s="146"/>
      <c r="AS349" s="146"/>
      <c r="AT349" s="146"/>
      <c r="AU349" s="146"/>
      <c r="AV349" s="146"/>
      <c r="AW349" s="146"/>
      <c r="AX349" s="146"/>
      <c r="AY349" s="146"/>
      <c r="AZ349" s="146"/>
      <c r="BA349" s="146"/>
      <c r="BB349" s="146"/>
      <c r="BC349" s="146"/>
      <c r="BD349" s="146"/>
      <c r="BE349" s="146"/>
      <c r="BF349" s="146"/>
      <c r="BG349" s="146"/>
      <c r="BH349" s="146"/>
      <c r="BI349" s="146"/>
      <c r="BJ349" s="146"/>
      <c r="BK349" s="146"/>
      <c r="BL349" s="146"/>
      <c r="BM349" s="146"/>
      <c r="BN349" s="146"/>
      <c r="BO349" s="146"/>
      <c r="BP349" s="146"/>
      <c r="BQ349" s="146"/>
      <c r="BR349" s="146"/>
      <c r="BS349" s="146"/>
      <c r="BT349" s="146"/>
      <c r="BU349" s="146"/>
      <c r="BV349" s="146"/>
      <c r="BW349" s="146"/>
      <c r="BX349" s="146"/>
      <c r="BY349" s="146"/>
      <c r="BZ349" s="146"/>
      <c r="CA349" s="146"/>
      <c r="CB349" s="146"/>
      <c r="CC349" s="146"/>
      <c r="CD349" s="146"/>
      <c r="CE349" s="146"/>
      <c r="CF349" s="146"/>
      <c r="CG349" s="146"/>
      <c r="CH349" s="146"/>
      <c r="CI349" s="146"/>
      <c r="CJ349" s="146"/>
      <c r="CK349" s="146"/>
      <c r="CL349" s="146"/>
      <c r="CM349" s="146"/>
      <c r="CN349" s="146"/>
      <c r="CO349" s="146"/>
      <c r="CP349" s="146"/>
      <c r="CQ349" s="146"/>
      <c r="CR349" s="146"/>
      <c r="CS349" s="146"/>
      <c r="CT349" s="146"/>
      <c r="CU349" s="146"/>
      <c r="CV349" s="146"/>
      <c r="CW349" s="146"/>
      <c r="CX349" s="146"/>
      <c r="CY349" s="146"/>
      <c r="CZ349" s="146"/>
      <c r="DA349" s="146"/>
      <c r="DB349" s="146"/>
      <c r="DC349" s="146"/>
      <c r="DD349" s="146"/>
      <c r="DE349" s="146"/>
      <c r="DF349" s="146"/>
      <c r="DG349" s="146"/>
      <c r="DH349" s="146"/>
      <c r="DI349" s="146"/>
      <c r="DJ349" s="146"/>
      <c r="DK349" s="146"/>
      <c r="DL349" s="146"/>
      <c r="DM349" s="146"/>
      <c r="DN349" s="146"/>
      <c r="DO349" s="146"/>
      <c r="DP349" s="146"/>
      <c r="DQ349" s="146"/>
      <c r="DR349" s="146"/>
      <c r="DS349" s="146"/>
      <c r="DT349" s="146"/>
      <c r="DU349" s="146"/>
      <c r="DV349" s="146"/>
      <c r="DW349" s="146"/>
      <c r="DX349" s="146"/>
      <c r="DY349" s="146"/>
      <c r="DZ349" s="146"/>
      <c r="EA349" s="146"/>
      <c r="EB349" s="146"/>
      <c r="EC349" s="146"/>
      <c r="ED349" s="146"/>
      <c r="EE349" s="146"/>
      <c r="EF349" s="146"/>
      <c r="EG349" s="146"/>
      <c r="EH349" s="146"/>
      <c r="EI349" s="146"/>
      <c r="EJ349" s="146"/>
      <c r="EK349" s="146"/>
      <c r="EL349" s="146"/>
      <c r="EM349" s="146"/>
      <c r="EN349" s="146"/>
      <c r="EO349" s="146"/>
      <c r="EP349" s="146"/>
      <c r="EQ349" s="146"/>
      <c r="ER349" s="146"/>
      <c r="ES349" s="146"/>
      <c r="ET349" s="146"/>
      <c r="EU349" s="146"/>
      <c r="EV349" s="146"/>
      <c r="EW349" s="146"/>
      <c r="EX349" s="146"/>
      <c r="EY349" s="146"/>
      <c r="EZ349" s="146"/>
      <c r="FA349" s="146"/>
      <c r="FB349" s="146"/>
      <c r="FC349" s="146"/>
      <c r="FD349" s="146"/>
      <c r="FE349" s="146"/>
      <c r="FF349" s="146"/>
      <c r="FG349" s="146"/>
      <c r="FH349" s="146"/>
      <c r="FI349" s="146"/>
      <c r="FJ349" s="146"/>
      <c r="FK349" s="146"/>
      <c r="FL349" s="146"/>
      <c r="FM349" s="146"/>
      <c r="FN349" s="146"/>
      <c r="FO349" s="146"/>
      <c r="FP349" s="146"/>
      <c r="FQ349" s="146"/>
      <c r="FR349" s="146"/>
      <c r="FS349" s="146"/>
      <c r="FT349" s="146"/>
      <c r="FU349" s="146"/>
      <c r="FV349" s="146"/>
      <c r="FW349" s="146"/>
      <c r="FX349" s="146"/>
      <c r="FY349" s="146"/>
      <c r="FZ349" s="146"/>
      <c r="GA349" s="146"/>
      <c r="GB349" s="146"/>
      <c r="GC349" s="146"/>
      <c r="GD349" s="146"/>
      <c r="GE349" s="146"/>
      <c r="GF349" s="146"/>
      <c r="GG349" s="146"/>
      <c r="GH349" s="146"/>
      <c r="GI349" s="146"/>
      <c r="GJ349" s="146"/>
      <c r="GK349" s="146"/>
      <c r="GL349" s="146"/>
      <c r="GM349" s="146"/>
      <c r="GN349" s="146"/>
      <c r="GO349" s="146"/>
      <c r="GP349" s="146"/>
      <c r="GQ349" s="146"/>
      <c r="GR349" s="146"/>
      <c r="GS349" s="146"/>
      <c r="GT349" s="146"/>
      <c r="GU349" s="146"/>
      <c r="GV349" s="146"/>
      <c r="GW349" s="146"/>
      <c r="GX349" s="146"/>
      <c r="GY349" s="146"/>
      <c r="GZ349" s="146"/>
      <c r="HA349" s="146"/>
      <c r="HB349" s="146"/>
      <c r="HC349" s="146"/>
      <c r="HD349" s="146"/>
      <c r="HE349" s="146"/>
      <c r="HF349" s="146"/>
      <c r="HG349" s="146"/>
      <c r="HH349" s="146"/>
      <c r="HI349" s="146"/>
      <c r="HJ349" s="146"/>
      <c r="HK349" s="146"/>
      <c r="HL349" s="146"/>
      <c r="HM349" s="146"/>
      <c r="HN349" s="146"/>
      <c r="HO349" s="146"/>
      <c r="HP349" s="146"/>
      <c r="HQ349" s="146"/>
      <c r="HR349" s="146"/>
      <c r="HS349" s="146"/>
      <c r="HT349" s="146"/>
      <c r="HU349" s="146"/>
    </row>
    <row r="350" spans="1:230" s="20" customFormat="1" ht="13.9" customHeight="1">
      <c r="A350" s="9"/>
      <c r="B350" s="9"/>
      <c r="C350" s="811"/>
      <c r="D350" s="732" t="s">
        <v>814</v>
      </c>
      <c r="E350" s="733"/>
      <c r="F350" s="733"/>
      <c r="G350" s="733"/>
      <c r="H350" s="477"/>
      <c r="I350" s="477"/>
      <c r="J350" s="477"/>
      <c r="K350" s="477"/>
      <c r="L350" s="477"/>
      <c r="M350" s="477"/>
      <c r="N350" s="477"/>
      <c r="O350" s="477"/>
      <c r="P350" s="477"/>
      <c r="Q350" s="477"/>
      <c r="R350" s="477"/>
      <c r="S350" s="477"/>
      <c r="T350" s="477"/>
      <c r="U350" s="477"/>
      <c r="V350" s="477"/>
      <c r="W350" s="477"/>
      <c r="X350" s="477"/>
      <c r="Y350" s="477">
        <v>72.615482448999998</v>
      </c>
      <c r="Z350" s="477">
        <v>-19.538377648618191</v>
      </c>
      <c r="AA350" s="477">
        <v>-11.486113587548061</v>
      </c>
      <c r="AB350" s="477">
        <v>-2.210268372470781</v>
      </c>
      <c r="AC350" s="477">
        <v>-3.4775550573534222</v>
      </c>
      <c r="AD350" s="477">
        <v>-2.0800548129272012</v>
      </c>
      <c r="AE350" s="477">
        <v>-1.8779345306623578</v>
      </c>
      <c r="AF350" s="477">
        <v>0.30681943426670133</v>
      </c>
      <c r="AG350" s="477">
        <v>0.33791709674555065</v>
      </c>
      <c r="AH350" s="477">
        <v>-2.0791358890075982</v>
      </c>
      <c r="AI350" s="477">
        <v>-2.439988145269528</v>
      </c>
      <c r="AJ350" s="477">
        <v>-1.9528404457069783</v>
      </c>
      <c r="AK350" s="477">
        <v>-4.9079755358177275</v>
      </c>
      <c r="AL350" s="477">
        <v>14.23650622135216</v>
      </c>
      <c r="AM350" s="477">
        <v>52.846004505899785</v>
      </c>
      <c r="AN350" s="477">
        <v>35.151429487560748</v>
      </c>
      <c r="AO350" s="477">
        <v>9.7583902182678877</v>
      </c>
      <c r="AP350" s="477">
        <v>-6.7355660829609034</v>
      </c>
      <c r="AQ350" s="146"/>
      <c r="AR350" s="146"/>
      <c r="AS350" s="146"/>
      <c r="AT350" s="146"/>
      <c r="AU350" s="146"/>
      <c r="AV350" s="146"/>
      <c r="AW350" s="146"/>
      <c r="AX350" s="146"/>
      <c r="AY350" s="146"/>
      <c r="AZ350" s="146"/>
      <c r="BA350" s="146"/>
      <c r="BB350" s="146"/>
      <c r="BC350" s="146"/>
      <c r="BD350" s="146"/>
      <c r="BE350" s="146"/>
      <c r="BF350" s="146"/>
      <c r="BG350" s="146"/>
      <c r="BH350" s="146"/>
      <c r="BI350" s="146"/>
      <c r="BJ350" s="146"/>
      <c r="BK350" s="146"/>
      <c r="BL350" s="146"/>
      <c r="BM350" s="146"/>
      <c r="BN350" s="146"/>
      <c r="BO350" s="146"/>
      <c r="BP350" s="146"/>
      <c r="BQ350" s="146"/>
      <c r="BR350" s="146"/>
      <c r="BS350" s="146"/>
      <c r="BT350" s="146"/>
      <c r="BU350" s="146"/>
      <c r="BV350" s="146"/>
      <c r="BW350" s="146"/>
      <c r="BX350" s="146"/>
      <c r="BY350" s="146"/>
      <c r="BZ350" s="146"/>
      <c r="CA350" s="146"/>
      <c r="CB350" s="146"/>
      <c r="CC350" s="146"/>
      <c r="CD350" s="146"/>
      <c r="CE350" s="146"/>
      <c r="CF350" s="146"/>
      <c r="CG350" s="146"/>
      <c r="CH350" s="146"/>
      <c r="CI350" s="146"/>
      <c r="CJ350" s="146"/>
      <c r="CK350" s="146"/>
      <c r="CL350" s="146"/>
      <c r="CM350" s="146"/>
      <c r="CN350" s="146"/>
      <c r="CO350" s="146"/>
      <c r="CP350" s="146"/>
      <c r="CQ350" s="146"/>
      <c r="CR350" s="146"/>
      <c r="CS350" s="146"/>
      <c r="CT350" s="146"/>
      <c r="CU350" s="146"/>
      <c r="CV350" s="146"/>
      <c r="CW350" s="146"/>
      <c r="CX350" s="146"/>
      <c r="CY350" s="146"/>
      <c r="CZ350" s="146"/>
      <c r="DA350" s="146"/>
      <c r="DB350" s="146"/>
      <c r="DC350" s="146"/>
      <c r="DD350" s="146"/>
      <c r="DE350" s="146"/>
      <c r="DF350" s="146"/>
      <c r="DG350" s="146"/>
      <c r="DH350" s="146"/>
      <c r="DI350" s="146"/>
      <c r="DJ350" s="146"/>
      <c r="DK350" s="146"/>
      <c r="DL350" s="146"/>
      <c r="DM350" s="146"/>
      <c r="DN350" s="146"/>
      <c r="DO350" s="146"/>
      <c r="DP350" s="146"/>
      <c r="DQ350" s="146"/>
      <c r="DR350" s="146"/>
      <c r="DS350" s="146"/>
      <c r="DT350" s="146"/>
      <c r="DU350" s="146"/>
      <c r="DV350" s="146"/>
      <c r="DW350" s="146"/>
      <c r="DX350" s="146"/>
      <c r="DY350" s="146"/>
      <c r="DZ350" s="146"/>
      <c r="EA350" s="146"/>
      <c r="EB350" s="146"/>
      <c r="EC350" s="146"/>
      <c r="ED350" s="146"/>
      <c r="EE350" s="146"/>
      <c r="EF350" s="146"/>
      <c r="EG350" s="146"/>
      <c r="EH350" s="146"/>
      <c r="EI350" s="146"/>
      <c r="EJ350" s="146"/>
      <c r="EK350" s="146"/>
      <c r="EL350" s="146"/>
      <c r="EM350" s="146"/>
      <c r="EN350" s="146"/>
      <c r="EO350" s="146"/>
      <c r="EP350" s="146"/>
      <c r="EQ350" s="146"/>
      <c r="ER350" s="146"/>
      <c r="ES350" s="146"/>
      <c r="ET350" s="146"/>
      <c r="EU350" s="146"/>
      <c r="EV350" s="146"/>
      <c r="EW350" s="146"/>
      <c r="EX350" s="146"/>
      <c r="EY350" s="146"/>
      <c r="EZ350" s="146"/>
      <c r="FA350" s="146"/>
      <c r="FB350" s="146"/>
      <c r="FC350" s="146"/>
      <c r="FD350" s="146"/>
      <c r="FE350" s="146"/>
      <c r="FF350" s="146"/>
      <c r="FG350" s="146"/>
      <c r="FH350" s="146"/>
      <c r="FI350" s="146"/>
      <c r="FJ350" s="146"/>
      <c r="FK350" s="146"/>
      <c r="FL350" s="146"/>
      <c r="FM350" s="146"/>
      <c r="FN350" s="146"/>
      <c r="FO350" s="146"/>
      <c r="FP350" s="146"/>
      <c r="FQ350" s="146"/>
      <c r="FR350" s="146"/>
      <c r="FS350" s="146"/>
      <c r="FT350" s="146"/>
      <c r="FU350" s="146"/>
      <c r="FV350" s="146"/>
      <c r="FW350" s="146"/>
      <c r="FX350" s="146"/>
      <c r="FY350" s="146"/>
      <c r="FZ350" s="146"/>
      <c r="GA350" s="146"/>
      <c r="GB350" s="146"/>
      <c r="GC350" s="146"/>
      <c r="GD350" s="146"/>
      <c r="GE350" s="146"/>
      <c r="GF350" s="146"/>
      <c r="GG350" s="146"/>
      <c r="GH350" s="146"/>
      <c r="GI350" s="146"/>
      <c r="GJ350" s="146"/>
      <c r="GK350" s="146"/>
      <c r="GL350" s="146"/>
      <c r="GM350" s="146"/>
      <c r="GN350" s="146"/>
      <c r="GO350" s="146"/>
      <c r="GP350" s="146"/>
      <c r="GQ350" s="146"/>
      <c r="GR350" s="146"/>
      <c r="GS350" s="146"/>
      <c r="GT350" s="146"/>
      <c r="GU350" s="146"/>
      <c r="GV350" s="146"/>
      <c r="GW350" s="146"/>
      <c r="GX350" s="146"/>
      <c r="GY350" s="146"/>
      <c r="GZ350" s="146"/>
      <c r="HA350" s="146"/>
      <c r="HB350" s="146"/>
      <c r="HC350" s="146"/>
      <c r="HD350" s="146"/>
      <c r="HE350" s="146"/>
      <c r="HF350" s="146"/>
      <c r="HG350" s="146"/>
      <c r="HH350" s="146"/>
      <c r="HI350" s="146"/>
      <c r="HJ350" s="146"/>
      <c r="HK350" s="146"/>
      <c r="HL350" s="146"/>
      <c r="HM350" s="146"/>
      <c r="HN350" s="146"/>
      <c r="HO350" s="146"/>
      <c r="HP350" s="146"/>
      <c r="HQ350" s="146"/>
      <c r="HR350" s="146"/>
      <c r="HS350" s="146"/>
      <c r="HT350" s="146"/>
      <c r="HU350" s="146"/>
    </row>
    <row r="351" spans="1:230" s="20" customFormat="1" ht="13.9" customHeight="1">
      <c r="A351" s="9"/>
      <c r="B351" s="9"/>
      <c r="C351" s="813"/>
      <c r="D351" s="729" t="s">
        <v>959</v>
      </c>
      <c r="E351" s="741"/>
      <c r="F351" s="741"/>
      <c r="G351" s="741"/>
      <c r="H351" s="519"/>
      <c r="I351" s="519"/>
      <c r="J351" s="519"/>
      <c r="K351" s="519"/>
      <c r="L351" s="519"/>
      <c r="M351" s="519"/>
      <c r="N351" s="519"/>
      <c r="O351" s="519"/>
      <c r="P351" s="519"/>
      <c r="Q351" s="519"/>
      <c r="R351" s="519"/>
      <c r="S351" s="519"/>
      <c r="T351" s="519"/>
      <c r="U351" s="519"/>
      <c r="V351" s="519"/>
      <c r="W351" s="519"/>
      <c r="X351" s="519"/>
      <c r="Y351" s="519">
        <v>243.67341316599999</v>
      </c>
      <c r="Z351" s="519">
        <v>1.3938277513235526</v>
      </c>
      <c r="AA351" s="519">
        <v>-22.770687410661651</v>
      </c>
      <c r="AB351" s="519">
        <v>-7.1130634654996836</v>
      </c>
      <c r="AC351" s="519">
        <v>-9.4263081318212016</v>
      </c>
      <c r="AD351" s="519">
        <v>-4.1196573818334787</v>
      </c>
      <c r="AE351" s="519">
        <v>-7.5661829586228126</v>
      </c>
      <c r="AF351" s="519">
        <v>-8.3188088265501996</v>
      </c>
      <c r="AG351" s="519">
        <v>-5.6276265131071508</v>
      </c>
      <c r="AH351" s="519">
        <v>-9.5515661829851872</v>
      </c>
      <c r="AI351" s="519">
        <v>-9.8894736222790627</v>
      </c>
      <c r="AJ351" s="519">
        <v>-8.6715135662782945</v>
      </c>
      <c r="AK351" s="519">
        <v>-14.916359624750154</v>
      </c>
      <c r="AL351" s="519">
        <v>33.318287447649567</v>
      </c>
      <c r="AM351" s="519">
        <v>151.3234884232204</v>
      </c>
      <c r="AN351" s="519">
        <v>193.53263276809599</v>
      </c>
      <c r="AO351" s="519">
        <v>138.29913806647286</v>
      </c>
      <c r="AP351" s="519">
        <v>78.772873730280111</v>
      </c>
    </row>
    <row r="352" spans="1:230" s="20" customFormat="1" ht="13.9" customHeight="1">
      <c r="A352" s="9"/>
      <c r="B352" s="9"/>
      <c r="C352" s="813"/>
      <c r="D352" s="729" t="s">
        <v>958</v>
      </c>
      <c r="E352" s="741"/>
      <c r="F352" s="741"/>
      <c r="G352" s="741"/>
      <c r="H352" s="519"/>
      <c r="I352" s="519"/>
      <c r="J352" s="519"/>
      <c r="K352" s="519"/>
      <c r="L352" s="519"/>
      <c r="M352" s="519"/>
      <c r="N352" s="519"/>
      <c r="O352" s="519"/>
      <c r="P352" s="519"/>
      <c r="Q352" s="519"/>
      <c r="R352" s="519"/>
      <c r="S352" s="519"/>
      <c r="T352" s="519"/>
      <c r="U352" s="519"/>
      <c r="V352" s="519"/>
      <c r="W352" s="519"/>
      <c r="X352" s="519"/>
      <c r="Y352" s="519">
        <v>0</v>
      </c>
      <c r="Z352" s="519">
        <v>0</v>
      </c>
      <c r="AA352" s="519">
        <v>0</v>
      </c>
      <c r="AB352" s="519">
        <v>0</v>
      </c>
      <c r="AC352" s="519">
        <v>0</v>
      </c>
      <c r="AD352" s="519">
        <v>0</v>
      </c>
      <c r="AE352" s="519">
        <v>0</v>
      </c>
      <c r="AF352" s="519">
        <v>0</v>
      </c>
      <c r="AG352" s="519">
        <v>0</v>
      </c>
      <c r="AH352" s="519">
        <v>0</v>
      </c>
      <c r="AI352" s="519">
        <v>0</v>
      </c>
      <c r="AJ352" s="519">
        <v>0</v>
      </c>
      <c r="AK352" s="519">
        <v>0</v>
      </c>
      <c r="AL352" s="519">
        <v>33.318287447649595</v>
      </c>
      <c r="AM352" s="519">
        <v>184.64177587086999</v>
      </c>
      <c r="AN352" s="519">
        <v>378.17440863896604</v>
      </c>
      <c r="AO352" s="519">
        <v>516.47354670543893</v>
      </c>
      <c r="AP352" s="519">
        <v>595.24642043571896</v>
      </c>
    </row>
    <row r="353" spans="1:230" s="20" customFormat="1" ht="13.9" customHeight="1">
      <c r="A353" s="9"/>
      <c r="B353" s="9"/>
      <c r="C353" s="813"/>
      <c r="D353" s="729" t="s">
        <v>960</v>
      </c>
      <c r="E353" s="741"/>
      <c r="F353" s="741"/>
      <c r="G353" s="741"/>
      <c r="H353" s="519"/>
      <c r="I353" s="519"/>
      <c r="J353" s="519"/>
      <c r="K353" s="519"/>
      <c r="L353" s="519"/>
      <c r="M353" s="519"/>
      <c r="N353" s="519"/>
      <c r="O353" s="519"/>
      <c r="P353" s="519"/>
      <c r="Q353" s="519"/>
      <c r="R353" s="519"/>
      <c r="S353" s="519"/>
      <c r="T353" s="519"/>
      <c r="U353" s="519"/>
      <c r="V353" s="519"/>
      <c r="W353" s="519"/>
      <c r="X353" s="519"/>
      <c r="Y353" s="519">
        <v>1467.0634374594088</v>
      </c>
      <c r="Z353" s="519">
        <v>161.90280250356733</v>
      </c>
      <c r="AA353" s="519">
        <v>-17.568123780655888</v>
      </c>
      <c r="AB353" s="519">
        <v>-17.477704982002852</v>
      </c>
      <c r="AC353" s="519">
        <v>-24.712761984863072</v>
      </c>
      <c r="AD353" s="519">
        <v>-22.088007196229203</v>
      </c>
      <c r="AE353" s="519">
        <v>-24.809610630786956</v>
      </c>
      <c r="AF353" s="519">
        <v>-8.8280498472069358</v>
      </c>
      <c r="AG353" s="519">
        <v>-6.1680269112594495</v>
      </c>
      <c r="AH353" s="519">
        <v>-6.8286671941085979</v>
      </c>
      <c r="AI353" s="519">
        <v>-1.3335149244576994</v>
      </c>
      <c r="AJ353" s="519">
        <v>7.1037028317326749</v>
      </c>
      <c r="AK353" s="519">
        <v>-29.620562215949128</v>
      </c>
      <c r="AL353" s="519">
        <v>278.12148456275287</v>
      </c>
      <c r="AM353" s="519">
        <v>962.8527578579309</v>
      </c>
      <c r="AN353" s="519">
        <v>1413.2076533102511</v>
      </c>
      <c r="AO353" s="519">
        <v>1303.034762603681</v>
      </c>
      <c r="AP353" s="519">
        <v>900.65416075491419</v>
      </c>
    </row>
    <row r="354" spans="1:230" s="82" customFormat="1" ht="13.9" customHeight="1">
      <c r="A354" s="9"/>
      <c r="B354" s="9"/>
      <c r="C354" s="811"/>
      <c r="D354" s="779"/>
      <c r="E354" s="779"/>
      <c r="F354" s="779"/>
      <c r="G354" s="779"/>
      <c r="H354" s="519"/>
      <c r="I354" s="519"/>
      <c r="J354" s="519"/>
      <c r="K354" s="519"/>
      <c r="L354" s="519"/>
      <c r="M354" s="755"/>
      <c r="N354" s="755"/>
      <c r="O354" s="755"/>
      <c r="P354" s="755"/>
      <c r="Q354" s="755"/>
      <c r="R354" s="755"/>
      <c r="S354" s="755"/>
      <c r="T354" s="755"/>
      <c r="U354" s="755"/>
      <c r="V354" s="755"/>
      <c r="W354" s="755"/>
      <c r="X354" s="755"/>
      <c r="Y354" s="755"/>
      <c r="Z354" s="755"/>
      <c r="AA354" s="755"/>
      <c r="AB354" s="755"/>
      <c r="AC354" s="755"/>
      <c r="AD354" s="755"/>
      <c r="AE354" s="755"/>
      <c r="AF354" s="755"/>
      <c r="AG354" s="755"/>
      <c r="AH354" s="755"/>
      <c r="AI354" s="755"/>
      <c r="AJ354" s="755"/>
      <c r="AK354" s="755"/>
      <c r="AL354" s="755"/>
      <c r="AM354" s="755"/>
      <c r="AN354" s="755"/>
      <c r="AO354" s="755"/>
      <c r="AP354" s="755"/>
      <c r="AQ354" s="20"/>
      <c r="AR354" s="20"/>
      <c r="AS354" s="20"/>
      <c r="AT354" s="20"/>
      <c r="AU354" s="20"/>
      <c r="AV354" s="20"/>
      <c r="AW354" s="20"/>
      <c r="AX354" s="20"/>
      <c r="AY354" s="20"/>
      <c r="AZ354" s="20"/>
      <c r="BA354" s="20"/>
      <c r="BB354" s="20"/>
      <c r="BC354" s="20"/>
      <c r="BD354" s="20"/>
      <c r="BE354" s="20"/>
      <c r="BF354" s="20"/>
      <c r="BG354" s="20"/>
      <c r="BH354" s="20"/>
      <c r="BI354" s="20"/>
      <c r="BJ354" s="20"/>
      <c r="BK354" s="20"/>
      <c r="BL354" s="20"/>
      <c r="BM354" s="20"/>
      <c r="BN354" s="20"/>
      <c r="BO354" s="20"/>
      <c r="BP354" s="20"/>
      <c r="BQ354" s="20"/>
      <c r="BR354" s="20"/>
      <c r="BS354" s="20"/>
      <c r="BT354" s="20"/>
      <c r="BU354" s="20"/>
      <c r="BV354" s="20"/>
      <c r="BW354" s="20"/>
      <c r="BX354" s="20"/>
      <c r="BY354" s="20"/>
      <c r="BZ354" s="20"/>
      <c r="CA354" s="20"/>
      <c r="CB354" s="20"/>
      <c r="CC354" s="20"/>
      <c r="CD354" s="20"/>
      <c r="CE354" s="20"/>
      <c r="CF354" s="20"/>
      <c r="CG354" s="20"/>
      <c r="CH354" s="20"/>
      <c r="CI354" s="20"/>
      <c r="CJ354" s="20"/>
      <c r="CK354" s="20"/>
      <c r="CL354" s="20"/>
      <c r="CM354" s="20"/>
      <c r="CN354" s="20"/>
      <c r="CO354" s="20"/>
      <c r="CP354" s="20"/>
      <c r="CQ354" s="20"/>
      <c r="CR354" s="20"/>
      <c r="CS354" s="20"/>
      <c r="CT354" s="20"/>
      <c r="CU354" s="20"/>
      <c r="CV354" s="20"/>
      <c r="CW354" s="20"/>
      <c r="CX354" s="20"/>
      <c r="CY354" s="20"/>
      <c r="CZ354" s="20"/>
      <c r="DA354" s="20"/>
      <c r="DB354" s="20"/>
      <c r="DC354" s="20"/>
      <c r="DD354" s="20"/>
      <c r="DE354" s="20"/>
      <c r="DF354" s="20"/>
      <c r="DG354" s="20"/>
      <c r="DH354" s="20"/>
      <c r="DI354" s="20"/>
      <c r="DJ354" s="20"/>
      <c r="DK354" s="20"/>
      <c r="DL354" s="20"/>
      <c r="DM354" s="20"/>
      <c r="DN354" s="20"/>
      <c r="DO354" s="20"/>
      <c r="DP354" s="20"/>
      <c r="DQ354" s="20"/>
      <c r="DR354" s="20"/>
      <c r="DS354" s="20"/>
      <c r="DT354" s="20"/>
      <c r="DU354" s="20"/>
      <c r="DV354" s="20"/>
      <c r="DW354" s="20"/>
      <c r="DX354" s="20"/>
      <c r="DY354" s="20"/>
      <c r="DZ354" s="20"/>
      <c r="EA354" s="20"/>
      <c r="EB354" s="20"/>
      <c r="EC354" s="20"/>
      <c r="ED354" s="20"/>
      <c r="EE354" s="20"/>
      <c r="EF354" s="20"/>
      <c r="EG354" s="20"/>
      <c r="EH354" s="20"/>
      <c r="EI354" s="20"/>
      <c r="EJ354" s="20"/>
      <c r="EK354" s="20"/>
      <c r="EL354" s="20"/>
      <c r="EM354" s="20"/>
      <c r="EN354" s="20"/>
      <c r="EO354" s="20"/>
      <c r="EP354" s="20"/>
      <c r="EQ354" s="20"/>
      <c r="ER354" s="20"/>
      <c r="ES354" s="20"/>
      <c r="ET354" s="20"/>
      <c r="EU354" s="20"/>
      <c r="EV354" s="20"/>
      <c r="EW354" s="20"/>
      <c r="EX354" s="20"/>
      <c r="EY354" s="20"/>
      <c r="EZ354" s="20"/>
      <c r="FA354" s="20"/>
      <c r="FB354" s="20"/>
      <c r="FC354" s="20"/>
      <c r="FD354" s="20"/>
      <c r="FE354" s="20"/>
      <c r="FF354" s="20"/>
      <c r="FG354" s="20"/>
      <c r="FH354" s="20"/>
      <c r="FI354" s="20"/>
      <c r="FJ354" s="20"/>
      <c r="FK354" s="20"/>
      <c r="FL354" s="20"/>
      <c r="FM354" s="20"/>
      <c r="FN354" s="20"/>
      <c r="FO354" s="20"/>
      <c r="FP354" s="20"/>
      <c r="FQ354" s="20"/>
      <c r="FR354" s="20"/>
      <c r="FS354" s="20"/>
      <c r="FT354" s="20"/>
      <c r="FU354" s="20"/>
      <c r="FV354" s="20"/>
      <c r="FW354" s="20"/>
      <c r="FX354" s="20"/>
      <c r="FY354" s="20"/>
      <c r="FZ354" s="20"/>
      <c r="GA354" s="20"/>
      <c r="GB354" s="20"/>
      <c r="GC354" s="20"/>
      <c r="GD354" s="20"/>
      <c r="GE354" s="20"/>
      <c r="GF354" s="20"/>
      <c r="GG354" s="20"/>
      <c r="GH354" s="20"/>
      <c r="GI354" s="20"/>
      <c r="GJ354" s="20"/>
      <c r="GK354" s="20"/>
      <c r="GL354" s="20"/>
      <c r="GM354" s="20"/>
      <c r="GN354" s="20"/>
      <c r="GO354" s="20"/>
      <c r="GP354" s="20"/>
      <c r="GQ354" s="20"/>
      <c r="GR354" s="20"/>
      <c r="GS354" s="20"/>
      <c r="GT354" s="20"/>
      <c r="GU354" s="20"/>
      <c r="GV354" s="20"/>
      <c r="GW354" s="20"/>
      <c r="GX354" s="20"/>
      <c r="GY354" s="20"/>
      <c r="GZ354" s="20"/>
      <c r="HA354" s="20"/>
      <c r="HB354" s="20"/>
      <c r="HC354" s="20"/>
      <c r="HD354" s="20"/>
      <c r="HE354" s="20"/>
      <c r="HF354" s="20"/>
      <c r="HG354" s="20"/>
      <c r="HH354" s="20"/>
      <c r="HI354" s="20"/>
      <c r="HJ354" s="20"/>
      <c r="HK354" s="20"/>
      <c r="HL354" s="20"/>
      <c r="HM354" s="20"/>
      <c r="HN354" s="20"/>
      <c r="HO354" s="20"/>
      <c r="HP354" s="20"/>
      <c r="HQ354" s="20"/>
      <c r="HR354" s="20"/>
      <c r="HS354" s="20"/>
      <c r="HT354" s="20"/>
      <c r="HU354" s="20"/>
      <c r="HV354" s="20"/>
    </row>
    <row r="355" spans="1:230" s="82" customFormat="1" ht="13.9" customHeight="1">
      <c r="A355" s="9"/>
      <c r="B355" s="9"/>
      <c r="C355" s="811"/>
      <c r="D355" s="277" t="s">
        <v>974</v>
      </c>
      <c r="E355" s="488"/>
      <c r="F355" s="488"/>
      <c r="G355" s="488"/>
      <c r="H355" s="519" t="s">
        <v>975</v>
      </c>
      <c r="I355" s="519"/>
      <c r="J355" s="519"/>
      <c r="K355" s="519"/>
      <c r="L355" s="519"/>
      <c r="M355" s="755"/>
      <c r="N355" s="755"/>
      <c r="O355" s="20"/>
      <c r="P355" s="755"/>
      <c r="Q355" s="755"/>
      <c r="R355" s="755"/>
      <c r="S355" s="755"/>
      <c r="T355" s="755"/>
      <c r="U355" s="755"/>
      <c r="V355" s="755"/>
      <c r="W355" s="755"/>
      <c r="X355" s="755"/>
      <c r="Y355" s="755"/>
      <c r="Z355" s="755"/>
      <c r="AA355" s="755"/>
      <c r="AB355" s="755"/>
      <c r="AC355" s="755"/>
      <c r="AD355" s="755"/>
      <c r="AE355" s="755"/>
      <c r="AF355" s="755"/>
      <c r="AG355" s="755"/>
      <c r="AH355" s="755"/>
      <c r="AI355" s="755"/>
      <c r="AJ355" s="755"/>
      <c r="AK355" s="755"/>
      <c r="AL355" s="755"/>
      <c r="AM355" s="755"/>
      <c r="AN355" s="755"/>
      <c r="AO355" s="755"/>
      <c r="AP355" s="755"/>
      <c r="AQ355" s="20"/>
      <c r="AR355" s="20"/>
      <c r="AS355" s="20"/>
      <c r="AT355" s="20"/>
      <c r="AU355" s="20"/>
      <c r="AV355" s="20"/>
      <c r="AW355" s="20"/>
      <c r="AX355" s="20"/>
      <c r="AY355" s="20"/>
      <c r="AZ355" s="20"/>
      <c r="BA355" s="20"/>
      <c r="BB355" s="20"/>
      <c r="BC355" s="20"/>
      <c r="BD355" s="20"/>
      <c r="BE355" s="20"/>
      <c r="BF355" s="20"/>
      <c r="BG355" s="20"/>
      <c r="BH355" s="20"/>
      <c r="BI355" s="20"/>
      <c r="BJ355" s="20"/>
      <c r="BK355" s="20"/>
      <c r="BL355" s="20"/>
      <c r="BM355" s="20"/>
      <c r="BN355" s="20"/>
      <c r="BO355" s="20"/>
      <c r="BP355" s="20"/>
      <c r="BQ355" s="20"/>
      <c r="BR355" s="20"/>
      <c r="BS355" s="20"/>
      <c r="BT355" s="20"/>
      <c r="BU355" s="20"/>
      <c r="BV355" s="20"/>
      <c r="BW355" s="20"/>
      <c r="BX355" s="20"/>
      <c r="BY355" s="20"/>
      <c r="BZ355" s="20"/>
      <c r="CA355" s="20"/>
      <c r="CB355" s="20"/>
      <c r="CC355" s="20"/>
      <c r="CD355" s="20"/>
      <c r="CE355" s="20"/>
      <c r="CF355" s="20"/>
      <c r="CG355" s="20"/>
      <c r="CH355" s="20"/>
      <c r="CI355" s="20"/>
      <c r="CJ355" s="20"/>
      <c r="CK355" s="20"/>
      <c r="CL355" s="20"/>
      <c r="CM355" s="20"/>
      <c r="CN355" s="20"/>
      <c r="CO355" s="20"/>
      <c r="CP355" s="20"/>
      <c r="CQ355" s="20"/>
      <c r="CR355" s="20"/>
      <c r="CS355" s="20"/>
      <c r="CT355" s="20"/>
      <c r="CU355" s="20"/>
      <c r="CV355" s="20"/>
      <c r="CW355" s="20"/>
      <c r="CX355" s="20"/>
      <c r="CY355" s="20"/>
      <c r="CZ355" s="20"/>
      <c r="DA355" s="20"/>
      <c r="DB355" s="20"/>
      <c r="DC355" s="20"/>
      <c r="DD355" s="20"/>
      <c r="DE355" s="20"/>
      <c r="DF355" s="20"/>
      <c r="DG355" s="20"/>
      <c r="DH355" s="20"/>
      <c r="DI355" s="20"/>
      <c r="DJ355" s="20"/>
      <c r="DK355" s="20"/>
      <c r="DL355" s="20"/>
      <c r="DM355" s="20"/>
      <c r="DN355" s="20"/>
      <c r="DO355" s="20"/>
      <c r="DP355" s="20"/>
      <c r="DQ355" s="20"/>
      <c r="DR355" s="20"/>
      <c r="DS355" s="20"/>
      <c r="DT355" s="20"/>
      <c r="DU355" s="20"/>
      <c r="DV355" s="20"/>
      <c r="DW355" s="20"/>
      <c r="DX355" s="20"/>
      <c r="DY355" s="20"/>
      <c r="DZ355" s="20"/>
      <c r="EA355" s="20"/>
      <c r="EB355" s="20"/>
      <c r="EC355" s="20"/>
      <c r="ED355" s="20"/>
      <c r="EE355" s="20"/>
      <c r="EF355" s="20"/>
      <c r="EG355" s="20"/>
      <c r="EH355" s="20"/>
      <c r="EI355" s="20"/>
      <c r="EJ355" s="20"/>
      <c r="EK355" s="20"/>
      <c r="EL355" s="20"/>
      <c r="EM355" s="20"/>
      <c r="EN355" s="20"/>
      <c r="EO355" s="20"/>
      <c r="EP355" s="20"/>
      <c r="EQ355" s="20"/>
      <c r="ER355" s="20"/>
      <c r="ES355" s="20"/>
      <c r="ET355" s="20"/>
      <c r="EU355" s="20"/>
      <c r="EV355" s="20"/>
      <c r="EW355" s="20"/>
      <c r="EX355" s="20"/>
      <c r="EY355" s="20"/>
      <c r="EZ355" s="20"/>
      <c r="FA355" s="20"/>
      <c r="FB355" s="20"/>
      <c r="FC355" s="20"/>
      <c r="FD355" s="20"/>
      <c r="FE355" s="20"/>
      <c r="FF355" s="20"/>
      <c r="FG355" s="20"/>
      <c r="FH355" s="20"/>
      <c r="FI355" s="20"/>
      <c r="FJ355" s="20"/>
      <c r="FK355" s="20"/>
      <c r="FL355" s="20"/>
      <c r="FM355" s="20"/>
      <c r="FN355" s="20"/>
      <c r="FO355" s="20"/>
      <c r="FP355" s="20"/>
      <c r="FQ355" s="20"/>
      <c r="FR355" s="20"/>
      <c r="FS355" s="20"/>
      <c r="FT355" s="20"/>
      <c r="FU355" s="20"/>
      <c r="FV355" s="20"/>
      <c r="FW355" s="20"/>
      <c r="FX355" s="20"/>
      <c r="FY355" s="20"/>
      <c r="FZ355" s="20"/>
      <c r="GA355" s="20"/>
      <c r="GB355" s="20"/>
      <c r="GC355" s="20"/>
      <c r="GD355" s="20"/>
      <c r="GE355" s="20"/>
      <c r="GF355" s="20"/>
      <c r="GG355" s="20"/>
      <c r="GH355" s="20"/>
      <c r="GI355" s="20"/>
      <c r="GJ355" s="20"/>
      <c r="GK355" s="20"/>
      <c r="GL355" s="20"/>
      <c r="GM355" s="20"/>
      <c r="GN355" s="20"/>
      <c r="GO355" s="20"/>
      <c r="GP355" s="20"/>
      <c r="GQ355" s="20"/>
      <c r="GR355" s="20"/>
      <c r="GS355" s="20"/>
      <c r="GT355" s="20"/>
      <c r="GU355" s="20"/>
      <c r="GV355" s="20"/>
      <c r="GW355" s="20"/>
      <c r="GX355" s="20"/>
      <c r="GY355" s="20"/>
      <c r="GZ355" s="20"/>
      <c r="HA355" s="20"/>
      <c r="HB355" s="20"/>
      <c r="HC355" s="20"/>
      <c r="HD355" s="20"/>
      <c r="HE355" s="20"/>
      <c r="HF355" s="20"/>
      <c r="HG355" s="20"/>
      <c r="HH355" s="20"/>
      <c r="HI355" s="20"/>
      <c r="HJ355" s="20"/>
      <c r="HK355" s="20"/>
      <c r="HL355" s="20"/>
      <c r="HM355" s="20"/>
      <c r="HN355" s="20"/>
      <c r="HO355" s="20"/>
      <c r="HP355" s="20"/>
      <c r="HQ355" s="20"/>
      <c r="HR355" s="20"/>
      <c r="HS355" s="20"/>
      <c r="HT355" s="20"/>
      <c r="HU355" s="20"/>
      <c r="HV355" s="20"/>
    </row>
    <row r="356" spans="1:230" s="82" customFormat="1" ht="13.9" customHeight="1">
      <c r="A356" s="9"/>
      <c r="B356" s="9"/>
      <c r="C356" s="811"/>
      <c r="D356" s="120"/>
      <c r="E356" s="767"/>
      <c r="F356" s="767"/>
      <c r="G356" s="767"/>
      <c r="H356" s="666"/>
      <c r="I356" s="666"/>
      <c r="J356" s="666"/>
      <c r="K356" s="666"/>
      <c r="L356" s="666"/>
      <c r="M356" s="755"/>
      <c r="N356" s="755"/>
      <c r="O356" s="20"/>
      <c r="P356" s="20"/>
      <c r="Q356" s="20"/>
      <c r="R356" s="20"/>
      <c r="S356" s="20"/>
      <c r="T356" s="20"/>
      <c r="U356" s="20"/>
      <c r="V356" s="560"/>
      <c r="W356" s="560"/>
      <c r="X356" s="560"/>
      <c r="Y356" s="560"/>
      <c r="Z356" s="560"/>
      <c r="AA356" s="560"/>
      <c r="AB356" s="560"/>
      <c r="AC356" s="560"/>
      <c r="AD356" s="560"/>
      <c r="AE356" s="560"/>
      <c r="AF356" s="560"/>
      <c r="AG356" s="560"/>
      <c r="AH356" s="560"/>
      <c r="AI356" s="560"/>
      <c r="AJ356" s="560"/>
      <c r="AK356" s="560"/>
      <c r="AL356" s="560"/>
      <c r="AM356" s="560"/>
      <c r="AN356" s="560"/>
      <c r="AO356" s="560"/>
      <c r="AP356" s="560"/>
      <c r="AQ356" s="20"/>
      <c r="AR356" s="20"/>
      <c r="AS356" s="20"/>
      <c r="AT356" s="20"/>
      <c r="AU356" s="20"/>
      <c r="AV356" s="20"/>
      <c r="AW356" s="20"/>
      <c r="AX356" s="20"/>
      <c r="AY356" s="20"/>
      <c r="AZ356" s="20"/>
      <c r="BA356" s="20"/>
      <c r="BB356" s="20"/>
      <c r="BC356" s="20"/>
      <c r="BD356" s="20"/>
      <c r="BE356" s="20"/>
      <c r="BF356" s="20"/>
      <c r="BG356" s="20"/>
      <c r="BH356" s="20"/>
      <c r="BI356" s="20"/>
      <c r="BJ356" s="20"/>
      <c r="BK356" s="20"/>
      <c r="BL356" s="20"/>
      <c r="BM356" s="20"/>
      <c r="BN356" s="20"/>
      <c r="BO356" s="20"/>
      <c r="BP356" s="20"/>
      <c r="BQ356" s="20"/>
      <c r="BR356" s="20"/>
      <c r="BS356" s="20"/>
      <c r="BT356" s="20"/>
      <c r="BU356" s="20"/>
      <c r="BV356" s="20"/>
      <c r="BW356" s="20"/>
      <c r="BX356" s="20"/>
      <c r="BY356" s="20"/>
      <c r="BZ356" s="20"/>
      <c r="CA356" s="20"/>
      <c r="CB356" s="20"/>
      <c r="CC356" s="20"/>
      <c r="CD356" s="20"/>
      <c r="CE356" s="20"/>
      <c r="CF356" s="20"/>
      <c r="CG356" s="20"/>
      <c r="CH356" s="20"/>
      <c r="CI356" s="20"/>
      <c r="CJ356" s="20"/>
      <c r="CK356" s="20"/>
      <c r="CL356" s="20"/>
      <c r="CM356" s="20"/>
      <c r="CN356" s="20"/>
      <c r="CO356" s="20"/>
      <c r="CP356" s="20"/>
      <c r="CQ356" s="20"/>
      <c r="CR356" s="20"/>
      <c r="CS356" s="20"/>
      <c r="CT356" s="20"/>
      <c r="CU356" s="20"/>
      <c r="CV356" s="20"/>
      <c r="CW356" s="20"/>
      <c r="CX356" s="20"/>
      <c r="CY356" s="20"/>
      <c r="CZ356" s="20"/>
      <c r="DA356" s="20"/>
      <c r="DB356" s="20"/>
      <c r="DC356" s="20"/>
      <c r="DD356" s="20"/>
      <c r="DE356" s="20"/>
      <c r="DF356" s="20"/>
      <c r="DG356" s="20"/>
      <c r="DH356" s="20"/>
      <c r="DI356" s="20"/>
      <c r="DJ356" s="20"/>
      <c r="DK356" s="20"/>
      <c r="DL356" s="20"/>
      <c r="DM356" s="20"/>
      <c r="DN356" s="20"/>
      <c r="DO356" s="20"/>
      <c r="DP356" s="20"/>
      <c r="DQ356" s="20"/>
      <c r="DR356" s="20"/>
      <c r="DS356" s="20"/>
      <c r="DT356" s="20"/>
      <c r="DU356" s="20"/>
      <c r="DV356" s="20"/>
      <c r="DW356" s="20"/>
      <c r="DX356" s="20"/>
      <c r="DY356" s="20"/>
      <c r="DZ356" s="20"/>
      <c r="EA356" s="20"/>
      <c r="EB356" s="20"/>
      <c r="EC356" s="20"/>
      <c r="ED356" s="20"/>
      <c r="EE356" s="20"/>
      <c r="EF356" s="20"/>
      <c r="EG356" s="20"/>
      <c r="EH356" s="20"/>
      <c r="EI356" s="20"/>
      <c r="EJ356" s="20"/>
      <c r="EK356" s="20"/>
      <c r="EL356" s="20"/>
      <c r="EM356" s="20"/>
      <c r="EN356" s="20"/>
      <c r="EO356" s="20"/>
      <c r="EP356" s="20"/>
      <c r="EQ356" s="20"/>
      <c r="ER356" s="20"/>
      <c r="ES356" s="20"/>
      <c r="ET356" s="20"/>
      <c r="EU356" s="20"/>
      <c r="EV356" s="20"/>
      <c r="EW356" s="20"/>
      <c r="EX356" s="20"/>
      <c r="EY356" s="20"/>
      <c r="EZ356" s="20"/>
      <c r="FA356" s="20"/>
      <c r="FB356" s="20"/>
      <c r="FC356" s="20"/>
      <c r="FD356" s="20"/>
      <c r="FE356" s="20"/>
      <c r="FF356" s="20"/>
      <c r="FG356" s="20"/>
      <c r="FH356" s="20"/>
      <c r="FI356" s="20"/>
      <c r="FJ356" s="20"/>
      <c r="FK356" s="20"/>
      <c r="FL356" s="20"/>
      <c r="FM356" s="20"/>
      <c r="FN356" s="20"/>
      <c r="FO356" s="20"/>
      <c r="FP356" s="20"/>
      <c r="FQ356" s="20"/>
      <c r="FR356" s="20"/>
      <c r="FS356" s="20"/>
      <c r="FT356" s="20"/>
      <c r="FU356" s="20"/>
      <c r="FV356" s="20"/>
      <c r="FW356" s="20"/>
      <c r="FX356" s="20"/>
      <c r="FY356" s="20"/>
      <c r="FZ356" s="20"/>
      <c r="GA356" s="20"/>
      <c r="GB356" s="20"/>
      <c r="GC356" s="20"/>
      <c r="GD356" s="20"/>
      <c r="GE356" s="20"/>
      <c r="GF356" s="20"/>
      <c r="GG356" s="20"/>
      <c r="GH356" s="20"/>
      <c r="GI356" s="20"/>
      <c r="GJ356" s="20"/>
      <c r="GK356" s="20"/>
      <c r="GL356" s="20"/>
      <c r="GM356" s="20"/>
      <c r="GN356" s="20"/>
      <c r="GO356" s="20"/>
      <c r="GP356" s="20"/>
      <c r="GQ356" s="20"/>
      <c r="GR356" s="20"/>
      <c r="GS356" s="20"/>
      <c r="GT356" s="20"/>
      <c r="GU356" s="20"/>
      <c r="GV356" s="20"/>
      <c r="GW356" s="20"/>
      <c r="GX356" s="20"/>
      <c r="GY356" s="20"/>
      <c r="GZ356" s="20"/>
      <c r="HA356" s="20"/>
      <c r="HB356" s="20"/>
      <c r="HC356" s="20"/>
      <c r="HD356" s="20"/>
      <c r="HE356" s="20"/>
      <c r="HF356" s="20"/>
      <c r="HG356" s="20"/>
      <c r="HH356" s="20"/>
      <c r="HI356" s="20"/>
      <c r="HJ356" s="20"/>
      <c r="HK356" s="20"/>
      <c r="HL356" s="20"/>
      <c r="HM356" s="20"/>
      <c r="HN356" s="20"/>
      <c r="HO356" s="20"/>
      <c r="HP356" s="20"/>
      <c r="HQ356" s="20"/>
      <c r="HR356" s="20"/>
      <c r="HS356" s="20"/>
      <c r="HT356" s="20"/>
      <c r="HU356" s="20"/>
      <c r="HV356" s="20"/>
    </row>
    <row r="357" spans="1:230" s="82" customFormat="1" ht="13.9" customHeight="1">
      <c r="A357" s="814"/>
      <c r="B357" s="9"/>
      <c r="C357" s="811"/>
      <c r="D357" s="277"/>
      <c r="E357" s="815"/>
      <c r="F357" s="815"/>
      <c r="G357" s="815"/>
      <c r="H357" s="666"/>
      <c r="I357" s="666"/>
      <c r="J357" s="666"/>
      <c r="K357" s="666"/>
      <c r="L357" s="666"/>
      <c r="M357" s="755"/>
      <c r="N357" s="755"/>
      <c r="O357" s="20"/>
      <c r="P357" s="20"/>
      <c r="Q357" s="20"/>
      <c r="R357" s="20"/>
      <c r="S357" s="20"/>
      <c r="T357" s="20"/>
      <c r="U357" s="20"/>
      <c r="V357" s="755"/>
      <c r="W357" s="755"/>
      <c r="X357" s="755"/>
      <c r="Y357" s="755"/>
      <c r="Z357" s="755"/>
      <c r="AA357" s="755"/>
      <c r="AB357" s="755"/>
      <c r="AC357" s="755"/>
      <c r="AD357" s="755"/>
      <c r="AE357" s="755"/>
      <c r="AF357" s="755"/>
      <c r="AG357" s="755"/>
      <c r="AH357" s="755"/>
      <c r="AI357" s="755"/>
      <c r="AJ357" s="755"/>
      <c r="AK357" s="755"/>
      <c r="AL357" s="755"/>
      <c r="AM357" s="755"/>
      <c r="AN357" s="755"/>
      <c r="AO357" s="755"/>
      <c r="AP357" s="755"/>
    </row>
    <row r="358" spans="1:230" s="82" customFormat="1" ht="13.9" customHeight="1">
      <c r="A358" s="9"/>
      <c r="B358" s="9"/>
      <c r="C358" s="811"/>
      <c r="D358" s="816"/>
      <c r="E358" s="779"/>
      <c r="F358" s="779"/>
      <c r="G358" s="779"/>
      <c r="H358" s="519"/>
      <c r="I358" s="519"/>
      <c r="J358" s="519"/>
      <c r="K358" s="519"/>
      <c r="L358" s="519"/>
      <c r="M358" s="755"/>
      <c r="N358" s="755"/>
      <c r="O358" s="755"/>
      <c r="P358" s="755"/>
      <c r="Q358" s="755"/>
      <c r="R358" s="755"/>
      <c r="S358" s="755"/>
      <c r="T358" s="755"/>
      <c r="U358" s="755"/>
      <c r="V358" s="755"/>
      <c r="W358" s="755"/>
      <c r="X358" s="755"/>
      <c r="Y358" s="755"/>
      <c r="Z358" s="755"/>
      <c r="AA358" s="755"/>
      <c r="AB358" s="755"/>
      <c r="AC358" s="755"/>
      <c r="AD358" s="755"/>
      <c r="AE358" s="755"/>
      <c r="AF358" s="755"/>
      <c r="AG358" s="755"/>
      <c r="AH358" s="755"/>
      <c r="AI358" s="755"/>
      <c r="AJ358" s="755"/>
      <c r="AK358" s="755"/>
      <c r="AL358" s="755"/>
      <c r="AM358" s="755"/>
      <c r="AN358" s="755"/>
      <c r="AO358" s="755"/>
      <c r="AP358" s="755"/>
      <c r="AQ358" s="20"/>
      <c r="AR358" s="20"/>
      <c r="AS358" s="20"/>
      <c r="AT358" s="20"/>
      <c r="AU358" s="20"/>
      <c r="AV358" s="20"/>
      <c r="AW358" s="20"/>
      <c r="AX358" s="20"/>
      <c r="AY358" s="20"/>
      <c r="AZ358" s="20"/>
      <c r="BA358" s="20"/>
      <c r="BB358" s="20"/>
      <c r="BC358" s="20"/>
      <c r="BD358" s="20"/>
      <c r="BE358" s="20"/>
      <c r="BF358" s="20"/>
      <c r="BG358" s="20"/>
      <c r="BH358" s="20"/>
      <c r="BI358" s="20"/>
      <c r="BJ358" s="20"/>
      <c r="BK358" s="20"/>
      <c r="BL358" s="20"/>
      <c r="BM358" s="20"/>
      <c r="BN358" s="20"/>
      <c r="BO358" s="20"/>
      <c r="BP358" s="20"/>
      <c r="BQ358" s="20"/>
      <c r="BR358" s="20"/>
      <c r="BS358" s="20"/>
      <c r="BT358" s="20"/>
      <c r="BU358" s="20"/>
      <c r="BV358" s="20"/>
      <c r="BW358" s="20"/>
      <c r="BX358" s="20"/>
      <c r="BY358" s="20"/>
      <c r="BZ358" s="20"/>
      <c r="CA358" s="20"/>
      <c r="CB358" s="20"/>
      <c r="CC358" s="20"/>
      <c r="CD358" s="20"/>
      <c r="CE358" s="20"/>
      <c r="CF358" s="20"/>
      <c r="CG358" s="20"/>
      <c r="CH358" s="20"/>
      <c r="CI358" s="20"/>
      <c r="CJ358" s="20"/>
      <c r="CK358" s="20"/>
      <c r="CL358" s="20"/>
      <c r="CM358" s="20"/>
      <c r="CN358" s="20"/>
      <c r="CO358" s="20"/>
      <c r="CP358" s="20"/>
      <c r="CQ358" s="20"/>
      <c r="CR358" s="20"/>
      <c r="CS358" s="20"/>
      <c r="CT358" s="20"/>
      <c r="CU358" s="20"/>
      <c r="CV358" s="20"/>
      <c r="CW358" s="20"/>
      <c r="CX358" s="20"/>
      <c r="CY358" s="20"/>
      <c r="CZ358" s="20"/>
      <c r="DA358" s="20"/>
      <c r="DB358" s="20"/>
      <c r="DC358" s="20"/>
      <c r="DD358" s="20"/>
      <c r="DE358" s="20"/>
      <c r="DF358" s="20"/>
      <c r="DG358" s="20"/>
      <c r="DH358" s="20"/>
      <c r="DI358" s="20"/>
      <c r="DJ358" s="20"/>
      <c r="DK358" s="20"/>
      <c r="DL358" s="20"/>
      <c r="DM358" s="20"/>
      <c r="DN358" s="20"/>
      <c r="DO358" s="20"/>
      <c r="DP358" s="20"/>
      <c r="DQ358" s="20"/>
      <c r="DR358" s="20"/>
      <c r="DS358" s="20"/>
      <c r="DT358" s="20"/>
      <c r="DU358" s="20"/>
      <c r="DV358" s="20"/>
      <c r="DW358" s="20"/>
      <c r="DX358" s="20"/>
      <c r="DY358" s="20"/>
      <c r="DZ358" s="20"/>
      <c r="EA358" s="20"/>
      <c r="EB358" s="20"/>
      <c r="EC358" s="20"/>
      <c r="ED358" s="20"/>
      <c r="EE358" s="20"/>
      <c r="EF358" s="20"/>
      <c r="EG358" s="20"/>
      <c r="EH358" s="20"/>
      <c r="EI358" s="20"/>
      <c r="EJ358" s="20"/>
      <c r="EK358" s="20"/>
      <c r="EL358" s="20"/>
      <c r="EM358" s="20"/>
      <c r="EN358" s="20"/>
      <c r="EO358" s="20"/>
      <c r="EP358" s="20"/>
      <c r="EQ358" s="20"/>
      <c r="ER358" s="20"/>
      <c r="ES358" s="20"/>
      <c r="ET358" s="20"/>
      <c r="EU358" s="20"/>
      <c r="EV358" s="20"/>
      <c r="EW358" s="20"/>
      <c r="EX358" s="20"/>
      <c r="EY358" s="20"/>
      <c r="EZ358" s="20"/>
      <c r="FA358" s="20"/>
      <c r="FB358" s="20"/>
      <c r="FC358" s="20"/>
      <c r="FD358" s="20"/>
      <c r="FE358" s="20"/>
      <c r="FF358" s="20"/>
      <c r="FG358" s="20"/>
      <c r="FH358" s="20"/>
      <c r="FI358" s="20"/>
      <c r="FJ358" s="20"/>
      <c r="FK358" s="20"/>
      <c r="FL358" s="20"/>
      <c r="FM358" s="20"/>
      <c r="FN358" s="20"/>
      <c r="FO358" s="20"/>
      <c r="FP358" s="20"/>
      <c r="FQ358" s="20"/>
      <c r="FR358" s="20"/>
      <c r="FS358" s="20"/>
      <c r="FT358" s="20"/>
      <c r="FU358" s="20"/>
      <c r="FV358" s="20"/>
      <c r="FW358" s="20"/>
      <c r="FX358" s="20"/>
      <c r="FY358" s="20"/>
      <c r="FZ358" s="20"/>
      <c r="GA358" s="20"/>
      <c r="GB358" s="20"/>
      <c r="GC358" s="20"/>
      <c r="GD358" s="20"/>
      <c r="GE358" s="20"/>
      <c r="GF358" s="20"/>
      <c r="GG358" s="20"/>
      <c r="GH358" s="20"/>
      <c r="GI358" s="20"/>
      <c r="GJ358" s="20"/>
      <c r="GK358" s="20"/>
      <c r="GL358" s="20"/>
      <c r="GM358" s="20"/>
      <c r="GN358" s="20"/>
      <c r="GO358" s="20"/>
      <c r="GP358" s="20"/>
      <c r="GQ358" s="20"/>
      <c r="GR358" s="20"/>
      <c r="GS358" s="20"/>
      <c r="GT358" s="20"/>
      <c r="GU358" s="20"/>
      <c r="GV358" s="20"/>
      <c r="GW358" s="20"/>
      <c r="GX358" s="20"/>
      <c r="GY358" s="20"/>
      <c r="GZ358" s="20"/>
      <c r="HA358" s="20"/>
      <c r="HB358" s="20"/>
      <c r="HC358" s="20"/>
      <c r="HD358" s="20"/>
      <c r="HE358" s="20"/>
      <c r="HF358" s="20"/>
      <c r="HG358" s="20"/>
      <c r="HH358" s="20"/>
      <c r="HI358" s="20"/>
      <c r="HJ358" s="20"/>
      <c r="HK358" s="20"/>
      <c r="HL358" s="20"/>
      <c r="HM358" s="20"/>
      <c r="HN358" s="20"/>
      <c r="HO358" s="20"/>
      <c r="HP358" s="20"/>
      <c r="HQ358" s="20"/>
      <c r="HR358" s="20"/>
      <c r="HS358" s="20"/>
      <c r="HT358" s="20"/>
      <c r="HU358" s="20"/>
      <c r="HV358" s="20"/>
    </row>
    <row r="359" spans="1:230" s="20" customFormat="1" ht="13.9" customHeight="1">
      <c r="A359" s="9"/>
      <c r="B359" s="9"/>
      <c r="C359" s="811"/>
      <c r="D359" s="726" t="s">
        <v>962</v>
      </c>
      <c r="E359" s="726"/>
      <c r="F359" s="726"/>
      <c r="G359" s="726"/>
      <c r="H359" s="728" t="s">
        <v>942</v>
      </c>
      <c r="I359" s="768"/>
      <c r="J359" s="768"/>
      <c r="K359" s="768"/>
      <c r="L359" s="768"/>
      <c r="M359" s="728"/>
      <c r="N359" s="672">
        <v>2002</v>
      </c>
      <c r="O359" s="672">
        <v>2003</v>
      </c>
      <c r="P359" s="672">
        <v>2004</v>
      </c>
      <c r="Q359" s="672">
        <v>2005</v>
      </c>
      <c r="R359" s="672">
        <v>2006</v>
      </c>
      <c r="S359" s="672">
        <v>2007</v>
      </c>
      <c r="T359" s="672">
        <v>2008</v>
      </c>
      <c r="U359" s="672">
        <v>2009</v>
      </c>
      <c r="V359" s="672">
        <v>2010</v>
      </c>
      <c r="W359" s="672">
        <v>2011</v>
      </c>
      <c r="X359" s="672">
        <v>2012</v>
      </c>
      <c r="Y359" s="672">
        <v>2013</v>
      </c>
      <c r="Z359" s="672">
        <v>2014</v>
      </c>
      <c r="AA359" s="672">
        <v>2015</v>
      </c>
      <c r="AB359" s="672">
        <v>2016</v>
      </c>
      <c r="AC359" s="672">
        <v>2017</v>
      </c>
      <c r="AD359" s="672">
        <v>2018</v>
      </c>
      <c r="AE359" s="672">
        <v>2019</v>
      </c>
      <c r="AF359" s="672">
        <v>2020</v>
      </c>
      <c r="AG359" s="672">
        <v>2021</v>
      </c>
      <c r="AH359" s="672">
        <v>2022</v>
      </c>
      <c r="AI359" s="672">
        <v>2023</v>
      </c>
      <c r="AJ359" s="672">
        <v>2024</v>
      </c>
      <c r="AK359" s="672">
        <v>2025</v>
      </c>
      <c r="AL359" s="672">
        <v>2026</v>
      </c>
      <c r="AM359" s="672">
        <v>2027</v>
      </c>
      <c r="AN359" s="672">
        <v>2028</v>
      </c>
      <c r="AO359" s="672">
        <v>2029</v>
      </c>
      <c r="AP359" s="672">
        <v>2030</v>
      </c>
      <c r="HV359" s="82"/>
    </row>
    <row r="360" spans="1:230" s="20" customFormat="1" ht="13.9" customHeight="1">
      <c r="A360" s="9"/>
      <c r="B360" s="9"/>
      <c r="C360" s="811"/>
      <c r="D360" s="795"/>
      <c r="E360" s="732" t="s">
        <v>955</v>
      </c>
      <c r="F360" s="733"/>
      <c r="G360" s="733"/>
      <c r="H360" s="477"/>
      <c r="I360" s="477"/>
      <c r="J360" s="477"/>
      <c r="K360" s="477"/>
      <c r="L360" s="477"/>
      <c r="M360" s="560"/>
      <c r="N360" s="560"/>
      <c r="O360" s="560"/>
      <c r="P360" s="560"/>
      <c r="Q360" s="560"/>
      <c r="R360" s="560"/>
      <c r="S360" s="560"/>
      <c r="T360" s="560"/>
      <c r="U360" s="560"/>
      <c r="V360" s="560"/>
      <c r="W360" s="560"/>
      <c r="X360" s="560"/>
      <c r="Y360" s="560">
        <v>260490109.2755518</v>
      </c>
      <c r="Z360" s="560">
        <v>238738648.56996602</v>
      </c>
      <c r="AA360" s="560">
        <v>239843294.89607555</v>
      </c>
      <c r="AB360" s="560">
        <v>245462708.86168802</v>
      </c>
      <c r="AC360" s="560">
        <v>233593252.95297757</v>
      </c>
      <c r="AD360" s="560">
        <v>227700002.62688944</v>
      </c>
      <c r="AE360" s="560">
        <v>229725567.7230953</v>
      </c>
      <c r="AF360" s="560">
        <v>237115123.95671296</v>
      </c>
      <c r="AG360" s="560">
        <v>239100659.68081164</v>
      </c>
      <c r="AH360" s="560">
        <v>240899416.47631997</v>
      </c>
      <c r="AI360" s="560">
        <v>245666879.02086514</v>
      </c>
      <c r="AJ360" s="560">
        <v>250251930.62311462</v>
      </c>
      <c r="AK360" s="560">
        <v>250809575.06096512</v>
      </c>
      <c r="AL360" s="560">
        <v>311793759.84147954</v>
      </c>
      <c r="AM360" s="560">
        <v>414490787.84141552</v>
      </c>
      <c r="AN360" s="560">
        <v>449100477.23321694</v>
      </c>
      <c r="AO360" s="560">
        <v>395677906.8826229</v>
      </c>
      <c r="AP360" s="560">
        <v>316226766.07127535</v>
      </c>
    </row>
    <row r="361" spans="1:230" s="20" customFormat="1" ht="13.9" customHeight="1">
      <c r="A361" s="9"/>
      <c r="B361" s="9"/>
      <c r="C361" s="811"/>
      <c r="D361" s="795"/>
      <c r="E361" s="732" t="s">
        <v>618</v>
      </c>
      <c r="F361" s="733"/>
      <c r="G361" s="733"/>
      <c r="H361" s="477"/>
      <c r="I361" s="477"/>
      <c r="J361" s="477"/>
      <c r="K361" s="477"/>
      <c r="L361" s="477"/>
      <c r="M361" s="560"/>
      <c r="N361" s="560"/>
      <c r="O361" s="560"/>
      <c r="P361" s="560"/>
      <c r="Q361" s="560"/>
      <c r="R361" s="560"/>
      <c r="S361" s="560"/>
      <c r="T361" s="560"/>
      <c r="U361" s="560"/>
      <c r="V361" s="560"/>
      <c r="W361" s="560"/>
      <c r="X361" s="560"/>
      <c r="Y361" s="560">
        <v>304377698.01428568</v>
      </c>
      <c r="Z361" s="560">
        <v>317865385.77121705</v>
      </c>
      <c r="AA361" s="560">
        <v>310915579.12752497</v>
      </c>
      <c r="AB361" s="560">
        <v>309512224.47841042</v>
      </c>
      <c r="AC361" s="560">
        <v>315073213.7310496</v>
      </c>
      <c r="AD361" s="560">
        <v>323594304.17490095</v>
      </c>
      <c r="AE361" s="560">
        <v>337594068.52250063</v>
      </c>
      <c r="AF361" s="560">
        <v>361183671.455809</v>
      </c>
      <c r="AG361" s="560">
        <v>387772991.09163153</v>
      </c>
      <c r="AH361" s="560">
        <v>416669737.62574506</v>
      </c>
      <c r="AI361" s="560">
        <v>449848177.96077937</v>
      </c>
      <c r="AJ361" s="560">
        <v>481860076.14683151</v>
      </c>
      <c r="AK361" s="560">
        <v>509437243.40342093</v>
      </c>
      <c r="AL361" s="560">
        <v>597494327.86320138</v>
      </c>
      <c r="AM361" s="560">
        <v>770814342.72795868</v>
      </c>
      <c r="AN361" s="560">
        <v>944218025.10451508</v>
      </c>
      <c r="AO361" s="560">
        <v>965236281.75896227</v>
      </c>
      <c r="AP361" s="560">
        <v>791865209.91212392</v>
      </c>
    </row>
    <row r="362" spans="1:230" s="20" customFormat="1" ht="13.9" customHeight="1">
      <c r="A362" s="9"/>
      <c r="B362" s="9"/>
      <c r="C362" s="811"/>
      <c r="D362" s="795"/>
      <c r="E362" s="732" t="s">
        <v>620</v>
      </c>
      <c r="F362" s="733"/>
      <c r="G362" s="733"/>
      <c r="H362" s="477"/>
      <c r="I362" s="477"/>
      <c r="J362" s="477"/>
      <c r="K362" s="477"/>
      <c r="L362" s="477"/>
      <c r="M362" s="560"/>
      <c r="N362" s="560"/>
      <c r="O362" s="560"/>
      <c r="P362" s="560"/>
      <c r="Q362" s="560"/>
      <c r="R362" s="560"/>
      <c r="S362" s="560"/>
      <c r="T362" s="560"/>
      <c r="U362" s="560"/>
      <c r="V362" s="560"/>
      <c r="W362" s="560"/>
      <c r="X362" s="560"/>
      <c r="Y362" s="560">
        <v>105339484.06696428</v>
      </c>
      <c r="Z362" s="560">
        <v>109797259.60535137</v>
      </c>
      <c r="AA362" s="560">
        <v>126784665.52567588</v>
      </c>
      <c r="AB362" s="560">
        <v>144493887.76079485</v>
      </c>
      <c r="AC362" s="560">
        <v>143056097.07902089</v>
      </c>
      <c r="AD362" s="560">
        <v>145547499.47968253</v>
      </c>
      <c r="AE362" s="560">
        <v>155542879.20192015</v>
      </c>
      <c r="AF362" s="560">
        <v>167066987.55530486</v>
      </c>
      <c r="AG362" s="560">
        <v>173551984.99069771</v>
      </c>
      <c r="AH362" s="560">
        <v>177778560.64090008</v>
      </c>
      <c r="AI362" s="560">
        <v>183743092.68827495</v>
      </c>
      <c r="AJ362" s="560">
        <v>189149226.20404261</v>
      </c>
      <c r="AK362" s="560">
        <v>186512948.51574475</v>
      </c>
      <c r="AL362" s="560">
        <v>238743579.25596833</v>
      </c>
      <c r="AM362" s="560">
        <v>320128762.34974456</v>
      </c>
      <c r="AN362" s="560">
        <v>336668614.24978858</v>
      </c>
      <c r="AO362" s="560">
        <v>335518505.40744704</v>
      </c>
      <c r="AP362" s="560">
        <v>329030742.23185849</v>
      </c>
    </row>
    <row r="363" spans="1:230" s="20" customFormat="1" ht="13.9" customHeight="1">
      <c r="A363" s="9"/>
      <c r="B363" s="9"/>
      <c r="C363" s="811"/>
      <c r="D363" s="795"/>
      <c r="E363" s="732" t="s">
        <v>551</v>
      </c>
      <c r="F363" s="733"/>
      <c r="G363" s="733"/>
      <c r="H363" s="477"/>
      <c r="I363" s="477"/>
      <c r="J363" s="477"/>
      <c r="K363" s="477"/>
      <c r="L363" s="477"/>
      <c r="M363" s="560"/>
      <c r="N363" s="560"/>
      <c r="O363" s="560"/>
      <c r="P363" s="560"/>
      <c r="Q363" s="560"/>
      <c r="R363" s="560"/>
      <c r="S363" s="560"/>
      <c r="T363" s="560"/>
      <c r="U363" s="560"/>
      <c r="V363" s="560"/>
      <c r="W363" s="560"/>
      <c r="X363" s="560"/>
      <c r="Y363" s="560">
        <v>78363153.929464296</v>
      </c>
      <c r="Z363" s="560">
        <v>75662040.372178212</v>
      </c>
      <c r="AA363" s="560">
        <v>76418841.74495028</v>
      </c>
      <c r="AB363" s="560">
        <v>82250000</v>
      </c>
      <c r="AC363" s="560">
        <v>81239433.191877112</v>
      </c>
      <c r="AD363" s="560">
        <v>79955297.81550552</v>
      </c>
      <c r="AE363" s="560">
        <v>75391379.665527567</v>
      </c>
      <c r="AF363" s="560">
        <v>65795861.028225414</v>
      </c>
      <c r="AG363" s="560">
        <v>65408440.671815567</v>
      </c>
      <c r="AH363" s="560">
        <v>71234394.873829275</v>
      </c>
      <c r="AI363" s="560">
        <v>70463832.920754671</v>
      </c>
      <c r="AJ363" s="560">
        <v>70253865.388570786</v>
      </c>
      <c r="AK363" s="560">
        <v>71984350.442529455</v>
      </c>
      <c r="AL363" s="560">
        <v>97415814.46716401</v>
      </c>
      <c r="AM363" s="560">
        <v>126176071.25114402</v>
      </c>
      <c r="AN363" s="560">
        <v>133163060.17353384</v>
      </c>
      <c r="AO363" s="560">
        <v>148862294.08590975</v>
      </c>
      <c r="AP363" s="560">
        <v>155834398.57113212</v>
      </c>
    </row>
    <row r="364" spans="1:230" s="20" customFormat="1" ht="13.9" customHeight="1">
      <c r="A364" s="9"/>
      <c r="B364" s="9"/>
      <c r="C364" s="811"/>
      <c r="D364" s="795"/>
      <c r="E364" s="732" t="s">
        <v>662</v>
      </c>
      <c r="F364" s="733"/>
      <c r="G364" s="733"/>
      <c r="H364" s="477"/>
      <c r="I364" s="477"/>
      <c r="J364" s="477"/>
      <c r="K364" s="477"/>
      <c r="L364" s="477"/>
      <c r="M364" s="560"/>
      <c r="N364" s="560"/>
      <c r="O364" s="560"/>
      <c r="P364" s="560"/>
      <c r="Q364" s="560"/>
      <c r="R364" s="560"/>
      <c r="S364" s="560"/>
      <c r="T364" s="560"/>
      <c r="U364" s="560"/>
      <c r="V364" s="560"/>
      <c r="W364" s="560"/>
      <c r="X364" s="560"/>
      <c r="Y364" s="560">
        <v>300402069.00714278</v>
      </c>
      <c r="Z364" s="560">
        <v>326194604.63221204</v>
      </c>
      <c r="AA364" s="560">
        <v>250624388.3669982</v>
      </c>
      <c r="AB364" s="560">
        <v>220067234.631257</v>
      </c>
      <c r="AC364" s="560">
        <v>240871309.61160448</v>
      </c>
      <c r="AD364" s="560">
        <v>262072011.04015553</v>
      </c>
      <c r="AE364" s="560">
        <v>288812844.68464196</v>
      </c>
      <c r="AF364" s="560">
        <v>324930112.11355388</v>
      </c>
      <c r="AG364" s="560">
        <v>358792910.82578421</v>
      </c>
      <c r="AH364" s="560">
        <v>382179770.84896499</v>
      </c>
      <c r="AI364" s="560">
        <v>401615074.45519429</v>
      </c>
      <c r="AJ364" s="560">
        <v>425914114.29587638</v>
      </c>
      <c r="AK364" s="560">
        <v>441780232.93494731</v>
      </c>
      <c r="AL364" s="560">
        <v>521079063.05285585</v>
      </c>
      <c r="AM364" s="560">
        <v>694428039.61806059</v>
      </c>
      <c r="AN364" s="560">
        <v>807546724.5038389</v>
      </c>
      <c r="AO364" s="560">
        <v>751726793.99210119</v>
      </c>
      <c r="AP364" s="560">
        <v>603469860.0174185</v>
      </c>
      <c r="AQ364" s="82"/>
      <c r="AR364" s="82"/>
      <c r="AS364" s="82"/>
      <c r="AT364" s="82"/>
      <c r="AU364" s="82"/>
      <c r="AV364" s="82"/>
      <c r="AW364" s="82"/>
      <c r="AX364" s="82"/>
      <c r="AY364" s="82"/>
      <c r="AZ364" s="82"/>
      <c r="BA364" s="82"/>
      <c r="BB364" s="82"/>
      <c r="BC364" s="82"/>
      <c r="BD364" s="82"/>
      <c r="BE364" s="82"/>
      <c r="BF364" s="82"/>
      <c r="BG364" s="82"/>
      <c r="BH364" s="82"/>
      <c r="BI364" s="82"/>
      <c r="BJ364" s="82"/>
      <c r="BK364" s="82"/>
      <c r="BL364" s="82"/>
      <c r="BM364" s="82"/>
      <c r="BN364" s="82"/>
      <c r="BO364" s="82"/>
      <c r="BP364" s="82"/>
      <c r="BQ364" s="82"/>
      <c r="BR364" s="82"/>
      <c r="BS364" s="82"/>
      <c r="BT364" s="82"/>
      <c r="BU364" s="82"/>
      <c r="BV364" s="82"/>
      <c r="BW364" s="82"/>
      <c r="BX364" s="82"/>
      <c r="BY364" s="82"/>
      <c r="BZ364" s="82"/>
      <c r="CA364" s="82"/>
      <c r="CB364" s="82"/>
      <c r="CC364" s="82"/>
      <c r="CD364" s="82"/>
      <c r="CE364" s="82"/>
      <c r="CF364" s="82"/>
      <c r="CG364" s="82"/>
      <c r="CH364" s="82"/>
      <c r="CI364" s="82"/>
      <c r="CJ364" s="82"/>
      <c r="CK364" s="82"/>
      <c r="CL364" s="82"/>
      <c r="CM364" s="82"/>
      <c r="CN364" s="82"/>
      <c r="CO364" s="82"/>
      <c r="CP364" s="82"/>
      <c r="CQ364" s="82"/>
      <c r="CR364" s="82"/>
      <c r="CS364" s="82"/>
      <c r="CT364" s="82"/>
      <c r="CU364" s="82"/>
      <c r="CV364" s="82"/>
      <c r="CW364" s="82"/>
      <c r="CX364" s="82"/>
      <c r="CY364" s="82"/>
      <c r="CZ364" s="82"/>
      <c r="DA364" s="82"/>
      <c r="DB364" s="82"/>
      <c r="DC364" s="82"/>
      <c r="DD364" s="82"/>
      <c r="DE364" s="82"/>
      <c r="DF364" s="82"/>
      <c r="DG364" s="82"/>
      <c r="DH364" s="82"/>
      <c r="DI364" s="82"/>
      <c r="DJ364" s="82"/>
      <c r="DK364" s="82"/>
      <c r="DL364" s="82"/>
      <c r="DM364" s="82"/>
      <c r="DN364" s="82"/>
      <c r="DO364" s="82"/>
      <c r="DP364" s="82"/>
      <c r="DQ364" s="82"/>
      <c r="DR364" s="82"/>
      <c r="DS364" s="82"/>
      <c r="DT364" s="82"/>
      <c r="DU364" s="82"/>
      <c r="DV364" s="82"/>
      <c r="DW364" s="82"/>
      <c r="DX364" s="82"/>
      <c r="DY364" s="82"/>
      <c r="DZ364" s="82"/>
      <c r="EA364" s="82"/>
      <c r="EB364" s="82"/>
      <c r="EC364" s="82"/>
      <c r="ED364" s="82"/>
      <c r="EE364" s="82"/>
      <c r="EF364" s="82"/>
      <c r="EG364" s="82"/>
      <c r="EH364" s="82"/>
      <c r="EI364" s="82"/>
      <c r="EJ364" s="82"/>
      <c r="EK364" s="82"/>
      <c r="EL364" s="82"/>
      <c r="EM364" s="82"/>
      <c r="EN364" s="82"/>
      <c r="EO364" s="82"/>
      <c r="EP364" s="82"/>
      <c r="EQ364" s="82"/>
      <c r="ER364" s="82"/>
      <c r="ES364" s="82"/>
      <c r="ET364" s="82"/>
      <c r="EU364" s="82"/>
      <c r="EV364" s="82"/>
      <c r="EW364" s="82"/>
      <c r="EX364" s="82"/>
      <c r="EY364" s="82"/>
      <c r="EZ364" s="82"/>
      <c r="FA364" s="82"/>
      <c r="FB364" s="82"/>
      <c r="FC364" s="82"/>
      <c r="FD364" s="82"/>
      <c r="FE364" s="82"/>
      <c r="FF364" s="82"/>
      <c r="FG364" s="82"/>
      <c r="FH364" s="82"/>
      <c r="FI364" s="82"/>
      <c r="FJ364" s="82"/>
      <c r="FK364" s="82"/>
      <c r="FL364" s="82"/>
      <c r="FM364" s="82"/>
      <c r="FN364" s="82"/>
      <c r="FO364" s="82"/>
      <c r="FP364" s="82"/>
      <c r="FQ364" s="82"/>
      <c r="FR364" s="82"/>
      <c r="FS364" s="82"/>
      <c r="FT364" s="82"/>
      <c r="FU364" s="82"/>
      <c r="FV364" s="82"/>
      <c r="FW364" s="82"/>
      <c r="FX364" s="82"/>
      <c r="FY364" s="82"/>
      <c r="FZ364" s="82"/>
      <c r="GA364" s="82"/>
      <c r="GB364" s="82"/>
      <c r="GC364" s="82"/>
      <c r="GD364" s="82"/>
      <c r="GE364" s="82"/>
      <c r="GF364" s="82"/>
      <c r="GG364" s="82"/>
      <c r="GH364" s="82"/>
      <c r="GI364" s="82"/>
      <c r="GJ364" s="82"/>
      <c r="GK364" s="82"/>
      <c r="GL364" s="82"/>
      <c r="GM364" s="82"/>
      <c r="GN364" s="82"/>
      <c r="GO364" s="82"/>
      <c r="GP364" s="82"/>
      <c r="GQ364" s="82"/>
      <c r="GR364" s="82"/>
      <c r="GS364" s="82"/>
      <c r="GT364" s="82"/>
      <c r="GU364" s="82"/>
      <c r="GV364" s="82"/>
      <c r="GW364" s="82"/>
      <c r="GX364" s="82"/>
      <c r="GY364" s="82"/>
      <c r="GZ364" s="82"/>
      <c r="HA364" s="82"/>
      <c r="HB364" s="82"/>
      <c r="HC364" s="82"/>
      <c r="HD364" s="82"/>
      <c r="HE364" s="82"/>
      <c r="HF364" s="82"/>
      <c r="HG364" s="82"/>
      <c r="HH364" s="82"/>
      <c r="HI364" s="82"/>
      <c r="HJ364" s="82"/>
      <c r="HK364" s="82"/>
      <c r="HL364" s="82"/>
      <c r="HM364" s="82"/>
      <c r="HN364" s="82"/>
      <c r="HO364" s="82"/>
      <c r="HP364" s="82"/>
      <c r="HQ364" s="82"/>
      <c r="HR364" s="82"/>
      <c r="HS364" s="82"/>
      <c r="HT364" s="82"/>
      <c r="HU364" s="82"/>
    </row>
    <row r="365" spans="1:230" s="20" customFormat="1" ht="13.9" customHeight="1">
      <c r="A365" s="9"/>
      <c r="B365" s="9"/>
      <c r="C365" s="811"/>
      <c r="D365" s="795"/>
      <c r="E365" s="732" t="s">
        <v>964</v>
      </c>
      <c r="F365" s="733"/>
      <c r="G365" s="733"/>
      <c r="H365" s="477" t="s">
        <v>976</v>
      </c>
      <c r="I365" s="477"/>
      <c r="J365" s="477"/>
      <c r="K365" s="477"/>
      <c r="L365" s="477"/>
      <c r="M365" s="560"/>
      <c r="N365" s="560"/>
      <c r="O365" s="560"/>
      <c r="P365" s="560"/>
      <c r="Q365" s="560"/>
      <c r="R365" s="560"/>
      <c r="S365" s="560"/>
      <c r="T365" s="560"/>
      <c r="U365" s="560"/>
      <c r="V365" s="560"/>
      <c r="W365" s="560"/>
      <c r="X365" s="560"/>
      <c r="Y365" s="560">
        <v>171057930.71699998</v>
      </c>
      <c r="Z365" s="560">
        <v>180010722.95300615</v>
      </c>
      <c r="AA365" s="560">
        <v>183888148.7004835</v>
      </c>
      <c r="AB365" s="560">
        <v>194027691.69394666</v>
      </c>
      <c r="AC365" s="560">
        <v>192977013.24331719</v>
      </c>
      <c r="AD365" s="560">
        <v>201956328.40314022</v>
      </c>
      <c r="AE365" s="560">
        <v>204851090.88540363</v>
      </c>
      <c r="AF365" s="560">
        <v>207302435.18814909</v>
      </c>
      <c r="AG365" s="560">
        <v>215434289.03915992</v>
      </c>
      <c r="AH365" s="560">
        <v>219641517.48928392</v>
      </c>
      <c r="AI365" s="560">
        <v>224010947.84661764</v>
      </c>
      <c r="AJ365" s="560">
        <v>229464654.21459329</v>
      </c>
      <c r="AK365" s="560">
        <v>231256280.03983516</v>
      </c>
      <c r="AL365" s="560">
        <v>268319143.54205531</v>
      </c>
      <c r="AM365" s="560">
        <v>355052248.51422739</v>
      </c>
      <c r="AN365" s="560">
        <v>415081688.77832961</v>
      </c>
      <c r="AO365" s="560">
        <v>392429035.45444649</v>
      </c>
      <c r="AP365" s="560">
        <v>355812416.98692405</v>
      </c>
    </row>
    <row r="366" spans="1:230" s="20" customFormat="1" ht="13.9" customHeight="1">
      <c r="A366" s="9"/>
      <c r="B366" s="9"/>
      <c r="C366" s="811"/>
      <c r="D366" s="795"/>
      <c r="E366" s="732" t="s">
        <v>965</v>
      </c>
      <c r="F366" s="733"/>
      <c r="G366" s="733"/>
      <c r="H366" s="477" t="s">
        <v>977</v>
      </c>
      <c r="I366" s="477"/>
      <c r="J366" s="477"/>
      <c r="K366" s="477"/>
      <c r="L366" s="477"/>
      <c r="M366" s="560"/>
      <c r="N366" s="560"/>
      <c r="O366" s="560"/>
      <c r="P366" s="560"/>
      <c r="Q366" s="560"/>
      <c r="R366" s="560"/>
      <c r="S366" s="560"/>
      <c r="T366" s="560"/>
      <c r="U366" s="560"/>
      <c r="V366" s="560"/>
      <c r="W366" s="560"/>
      <c r="X366" s="560"/>
      <c r="Y366" s="560">
        <v>72615482.449000001</v>
      </c>
      <c r="Z366" s="560">
        <v>90254655.388697624</v>
      </c>
      <c r="AA366" s="560">
        <v>103294876.80142072</v>
      </c>
      <c r="AB366" s="560">
        <v>113420601.57695095</v>
      </c>
      <c r="AC366" s="560">
        <v>111842203.76207829</v>
      </c>
      <c r="AD366" s="560">
        <v>117101623.74091038</v>
      </c>
      <c r="AE366" s="560">
        <v>118306065.43252982</v>
      </c>
      <c r="AF366" s="560">
        <v>114800509.70852129</v>
      </c>
      <c r="AG366" s="560">
        <v>111859963.02971822</v>
      </c>
      <c r="AH366" s="560">
        <v>109462112.52556977</v>
      </c>
      <c r="AI366" s="560">
        <v>110269654.0500834</v>
      </c>
      <c r="AJ366" s="560">
        <v>111121696.68868035</v>
      </c>
      <c r="AK366" s="560">
        <v>106951464.85723372</v>
      </c>
      <c r="AL366" s="560">
        <v>134093424.39239258</v>
      </c>
      <c r="AM366" s="560">
        <v>176271440.53224441</v>
      </c>
      <c r="AN366" s="560">
        <v>154164087.84392533</v>
      </c>
      <c r="AO366" s="560">
        <v>115051614.8149077</v>
      </c>
      <c r="AP366" s="560">
        <v>105473771.60957709</v>
      </c>
    </row>
    <row r="367" spans="1:230" s="20" customFormat="1" ht="13.9" customHeight="1">
      <c r="A367" s="9"/>
      <c r="B367" s="9"/>
      <c r="C367" s="811"/>
      <c r="D367" s="795"/>
      <c r="E367" s="732" t="s">
        <v>665</v>
      </c>
      <c r="F367" s="733"/>
      <c r="G367" s="733"/>
      <c r="H367" s="817"/>
      <c r="I367" s="817"/>
      <c r="J367" s="817"/>
      <c r="K367" s="817"/>
      <c r="L367" s="817"/>
      <c r="M367" s="560"/>
      <c r="N367" s="560"/>
      <c r="O367" s="560"/>
      <c r="P367" s="560"/>
      <c r="Q367" s="560"/>
      <c r="R367" s="560"/>
      <c r="S367" s="560"/>
      <c r="T367" s="560"/>
      <c r="U367" s="560"/>
      <c r="V367" s="560"/>
      <c r="W367" s="560"/>
      <c r="X367" s="560"/>
      <c r="Y367" s="818">
        <v>144000000.00000003</v>
      </c>
      <c r="Z367" s="818">
        <v>154000000</v>
      </c>
      <c r="AA367" s="818">
        <v>158500000</v>
      </c>
      <c r="AB367" s="818">
        <v>149000000</v>
      </c>
      <c r="AC367" s="818">
        <v>146500000</v>
      </c>
      <c r="AD367" s="818">
        <v>146500000</v>
      </c>
      <c r="AE367" s="818">
        <v>151500000</v>
      </c>
      <c r="AF367" s="818">
        <v>162500000</v>
      </c>
      <c r="AG367" s="818">
        <v>177500000.00000003</v>
      </c>
      <c r="AH367" s="818">
        <v>197500000</v>
      </c>
      <c r="AI367" s="818">
        <v>220499999.99999994</v>
      </c>
      <c r="AJ367" s="818">
        <v>243500000.00000006</v>
      </c>
      <c r="AK367" s="818">
        <v>262500000</v>
      </c>
      <c r="AL367" s="818">
        <v>295000000</v>
      </c>
      <c r="AM367" s="818">
        <v>345000000</v>
      </c>
      <c r="AN367" s="818">
        <v>394999999.99999994</v>
      </c>
      <c r="AO367" s="818">
        <v>445000000</v>
      </c>
      <c r="AP367" s="818">
        <v>495000000.00000012</v>
      </c>
    </row>
    <row r="368" spans="1:230" s="20" customFormat="1" ht="13.9" customHeight="1">
      <c r="A368" s="9"/>
      <c r="B368" s="9"/>
      <c r="C368" s="811"/>
      <c r="D368" s="795"/>
      <c r="E368" s="732" t="s">
        <v>956</v>
      </c>
      <c r="F368" s="733"/>
      <c r="G368" s="733"/>
      <c r="H368" s="817"/>
      <c r="I368" s="817"/>
      <c r="J368" s="817"/>
      <c r="K368" s="817"/>
      <c r="L368" s="817"/>
      <c r="M368" s="560"/>
      <c r="N368" s="560"/>
      <c r="O368" s="560"/>
      <c r="P368" s="560"/>
      <c r="Q368" s="560"/>
      <c r="R368" s="560"/>
      <c r="S368" s="560"/>
      <c r="T368" s="560"/>
      <c r="U368" s="560"/>
      <c r="V368" s="560"/>
      <c r="W368" s="560"/>
      <c r="X368" s="560"/>
      <c r="Y368" s="818">
        <v>30417510</v>
      </c>
      <c r="Z368" s="818">
        <v>28439580</v>
      </c>
      <c r="AA368" s="818">
        <v>35120370</v>
      </c>
      <c r="AB368" s="818">
        <v>38779449.999999993</v>
      </c>
      <c r="AC368" s="818">
        <v>38779449.999999985</v>
      </c>
      <c r="AD368" s="818">
        <v>39566849.999999993</v>
      </c>
      <c r="AE368" s="818">
        <v>41929049.999999993</v>
      </c>
      <c r="AF368" s="818">
        <v>44094399.999999993</v>
      </c>
      <c r="AG368" s="818">
        <v>44488099.999999978</v>
      </c>
      <c r="AH368" s="818">
        <v>45078649.999999978</v>
      </c>
      <c r="AI368" s="818">
        <v>46062899.999999985</v>
      </c>
      <c r="AJ368" s="818">
        <v>46850300</v>
      </c>
      <c r="AK368" s="818">
        <v>46456599.999999993</v>
      </c>
      <c r="AL368" s="818">
        <v>64763649.999999978</v>
      </c>
      <c r="AM368" s="818">
        <v>86417149.999999985</v>
      </c>
      <c r="AN368" s="818">
        <v>91141549.99999997</v>
      </c>
      <c r="AO368" s="818">
        <v>92322649.999999985</v>
      </c>
      <c r="AP368" s="818">
        <v>98031299.999999955</v>
      </c>
    </row>
    <row r="369" spans="1:229" s="20" customFormat="1" ht="13.9" customHeight="1">
      <c r="A369" s="9"/>
      <c r="B369" s="9"/>
      <c r="C369" s="811"/>
      <c r="D369" s="795"/>
      <c r="E369" s="729" t="s">
        <v>38</v>
      </c>
      <c r="F369" s="745"/>
      <c r="G369" s="745"/>
      <c r="H369" s="519"/>
      <c r="I369" s="519"/>
      <c r="J369" s="519"/>
      <c r="K369" s="519"/>
      <c r="L369" s="519"/>
      <c r="M369" s="755"/>
      <c r="N369" s="755"/>
      <c r="O369" s="755"/>
      <c r="P369" s="755"/>
      <c r="Q369" s="755"/>
      <c r="R369" s="755"/>
      <c r="S369" s="755"/>
      <c r="T369" s="755"/>
      <c r="U369" s="755"/>
      <c r="V369" s="755"/>
      <c r="W369" s="755"/>
      <c r="X369" s="755"/>
      <c r="Y369" s="755">
        <v>1467063437.4594088</v>
      </c>
      <c r="Z369" s="755">
        <v>1520962897.2926283</v>
      </c>
      <c r="AA369" s="755">
        <v>1485390165.1631291</v>
      </c>
      <c r="AB369" s="755">
        <v>1497013799.0030479</v>
      </c>
      <c r="AC369" s="755">
        <v>1503931973.5719252</v>
      </c>
      <c r="AD369" s="755">
        <v>1543993917.2811844</v>
      </c>
      <c r="AE369" s="755">
        <v>1603652946.1156192</v>
      </c>
      <c r="AF369" s="755">
        <v>1684789101.0062766</v>
      </c>
      <c r="AG369" s="755">
        <v>1773909339.3296189</v>
      </c>
      <c r="AH369" s="755">
        <v>1860444160.480613</v>
      </c>
      <c r="AI369" s="755">
        <v>1952180558.9425695</v>
      </c>
      <c r="AJ369" s="755">
        <v>2048365863.5617096</v>
      </c>
      <c r="AK369" s="755">
        <v>2107688695.2546763</v>
      </c>
      <c r="AL369" s="755">
        <v>2528702762.4151168</v>
      </c>
      <c r="AM369" s="755">
        <v>3288778842.834795</v>
      </c>
      <c r="AN369" s="755">
        <v>3726084227.8871489</v>
      </c>
      <c r="AO369" s="755">
        <v>3641825082.3963971</v>
      </c>
      <c r="AP369" s="755">
        <v>3250744465.40031</v>
      </c>
    </row>
    <row r="370" spans="1:229" s="20" customFormat="1" ht="13.9" customHeight="1">
      <c r="A370" s="9"/>
      <c r="B370" s="9"/>
      <c r="C370" s="811"/>
      <c r="D370" s="120"/>
      <c r="E370" s="767"/>
      <c r="F370" s="767"/>
      <c r="G370" s="767"/>
      <c r="H370" s="473"/>
      <c r="I370" s="473"/>
      <c r="J370" s="473"/>
      <c r="K370" s="473"/>
      <c r="L370" s="473"/>
      <c r="M370" s="704"/>
      <c r="N370" s="704"/>
      <c r="O370" s="704"/>
      <c r="P370" s="704"/>
      <c r="Q370" s="704"/>
      <c r="R370" s="704"/>
      <c r="S370" s="704"/>
      <c r="T370" s="704"/>
      <c r="U370" s="704"/>
      <c r="V370" s="704"/>
      <c r="W370" s="704"/>
      <c r="X370" s="704"/>
      <c r="Y370" s="704"/>
      <c r="Z370" s="704"/>
      <c r="AA370" s="704"/>
      <c r="AB370" s="704"/>
      <c r="AC370" s="704"/>
      <c r="AD370" s="704"/>
      <c r="AE370" s="704"/>
      <c r="AF370" s="704"/>
      <c r="AG370" s="704"/>
      <c r="AH370" s="704"/>
      <c r="AI370" s="704"/>
      <c r="AJ370" s="704"/>
      <c r="AK370" s="704"/>
      <c r="AL370" s="704"/>
      <c r="AM370" s="704"/>
      <c r="AN370" s="704"/>
      <c r="AO370" s="704"/>
      <c r="AP370" s="704"/>
    </row>
    <row r="371" spans="1:229" s="20" customFormat="1" ht="13.9" customHeight="1">
      <c r="A371" s="9"/>
      <c r="B371" s="9"/>
      <c r="C371" s="811"/>
      <c r="D371" s="726" t="s">
        <v>966</v>
      </c>
      <c r="E371" s="726"/>
      <c r="F371" s="726"/>
      <c r="G371" s="726"/>
      <c r="H371" s="728" t="s">
        <v>942</v>
      </c>
      <c r="I371" s="768"/>
      <c r="J371" s="768"/>
      <c r="K371" s="768"/>
      <c r="L371" s="768"/>
      <c r="M371" s="728"/>
      <c r="N371" s="672">
        <v>2002</v>
      </c>
      <c r="O371" s="672">
        <v>2003</v>
      </c>
      <c r="P371" s="672">
        <v>2004</v>
      </c>
      <c r="Q371" s="672">
        <v>2005</v>
      </c>
      <c r="R371" s="672">
        <v>2006</v>
      </c>
      <c r="S371" s="672">
        <v>2007</v>
      </c>
      <c r="T371" s="672">
        <v>2008</v>
      </c>
      <c r="U371" s="672">
        <v>2009</v>
      </c>
      <c r="V371" s="672">
        <v>2010</v>
      </c>
      <c r="W371" s="672">
        <v>2011</v>
      </c>
      <c r="X371" s="672">
        <v>2012</v>
      </c>
      <c r="Y371" s="672">
        <v>2013</v>
      </c>
      <c r="Z371" s="672">
        <v>2014</v>
      </c>
      <c r="AA371" s="672">
        <v>2015</v>
      </c>
      <c r="AB371" s="672">
        <v>2016</v>
      </c>
      <c r="AC371" s="672">
        <v>2017</v>
      </c>
      <c r="AD371" s="672">
        <v>2018</v>
      </c>
      <c r="AE371" s="672">
        <v>2019</v>
      </c>
      <c r="AF371" s="672">
        <v>2020</v>
      </c>
      <c r="AG371" s="672">
        <v>2021</v>
      </c>
      <c r="AH371" s="672">
        <v>2022</v>
      </c>
      <c r="AI371" s="672">
        <v>2023</v>
      </c>
      <c r="AJ371" s="672">
        <v>2024</v>
      </c>
      <c r="AK371" s="672">
        <v>2025</v>
      </c>
      <c r="AL371" s="672">
        <v>2026</v>
      </c>
      <c r="AM371" s="672">
        <v>2027</v>
      </c>
      <c r="AN371" s="672">
        <v>2028</v>
      </c>
      <c r="AO371" s="672">
        <v>2029</v>
      </c>
      <c r="AP371" s="672">
        <v>2030</v>
      </c>
    </row>
    <row r="372" spans="1:229" s="20" customFormat="1" ht="13.9" customHeight="1">
      <c r="A372" s="9"/>
      <c r="B372" s="9"/>
      <c r="C372" s="811"/>
      <c r="D372" s="729" t="s">
        <v>910</v>
      </c>
      <c r="E372" s="733"/>
      <c r="F372" s="733"/>
      <c r="G372" s="733"/>
      <c r="H372" s="477"/>
      <c r="I372" s="477"/>
      <c r="J372" s="477"/>
      <c r="K372" s="477"/>
      <c r="L372" s="477"/>
      <c r="M372" s="560"/>
      <c r="N372" s="560"/>
      <c r="O372" s="560"/>
      <c r="P372" s="560"/>
      <c r="Q372" s="560"/>
      <c r="R372" s="560"/>
      <c r="S372" s="560"/>
      <c r="T372" s="560"/>
      <c r="U372" s="560"/>
      <c r="V372" s="560"/>
      <c r="W372" s="560"/>
      <c r="X372" s="560"/>
      <c r="Y372" s="560"/>
      <c r="Z372" s="560"/>
      <c r="AA372" s="560"/>
      <c r="AB372" s="560"/>
      <c r="AC372" s="560"/>
      <c r="AD372" s="560"/>
      <c r="AE372" s="560"/>
      <c r="AF372" s="560"/>
      <c r="AG372" s="560"/>
      <c r="AH372" s="560"/>
      <c r="AI372" s="560"/>
      <c r="AJ372" s="560"/>
      <c r="AK372" s="560"/>
      <c r="AL372" s="560"/>
      <c r="AM372" s="560"/>
      <c r="AN372" s="560"/>
      <c r="AO372" s="560"/>
      <c r="AP372" s="560"/>
    </row>
    <row r="373" spans="1:229" s="20" customFormat="1" ht="13.9" customHeight="1">
      <c r="A373" s="9"/>
      <c r="B373" s="9"/>
      <c r="C373" s="811"/>
      <c r="D373" s="732"/>
      <c r="E373" s="732" t="s">
        <v>967</v>
      </c>
      <c r="F373" s="733"/>
      <c r="G373" s="733"/>
      <c r="H373" s="477"/>
      <c r="I373" s="477"/>
      <c r="J373" s="477"/>
      <c r="K373" s="477"/>
      <c r="L373" s="477"/>
      <c r="M373" s="560"/>
      <c r="N373" s="560"/>
      <c r="O373" s="560"/>
      <c r="P373" s="560"/>
      <c r="Q373" s="477"/>
      <c r="R373" s="477"/>
      <c r="S373" s="477"/>
      <c r="T373" s="477"/>
      <c r="U373" s="477"/>
      <c r="V373" s="477"/>
      <c r="W373" s="477"/>
      <c r="X373" s="477"/>
      <c r="Y373" s="477">
        <v>250721966.49340895</v>
      </c>
      <c r="Z373" s="477">
        <v>238738648.56996602</v>
      </c>
      <c r="AA373" s="477">
        <v>239843294.89607555</v>
      </c>
      <c r="AB373" s="477">
        <v>245462708.86168802</v>
      </c>
      <c r="AC373" s="477">
        <v>233593252.95297757</v>
      </c>
      <c r="AD373" s="477">
        <v>227700002.62688944</v>
      </c>
      <c r="AE373" s="477">
        <v>229725567.7230953</v>
      </c>
      <c r="AF373" s="477">
        <v>237115123.95671296</v>
      </c>
      <c r="AG373" s="477">
        <v>239100659.68081164</v>
      </c>
      <c r="AH373" s="477">
        <v>240899416.47631997</v>
      </c>
      <c r="AI373" s="477">
        <v>245666879.02086514</v>
      </c>
      <c r="AJ373" s="477">
        <v>250251930.62311462</v>
      </c>
      <c r="AK373" s="477">
        <v>250809575.06096512</v>
      </c>
      <c r="AL373" s="477">
        <v>311793759.84147954</v>
      </c>
      <c r="AM373" s="477">
        <v>414490787.84141552</v>
      </c>
      <c r="AN373" s="477">
        <v>449100477.23321694</v>
      </c>
      <c r="AO373" s="477">
        <v>395677906.8826229</v>
      </c>
      <c r="AP373" s="477">
        <v>316226766.07127535</v>
      </c>
    </row>
    <row r="374" spans="1:229" s="20" customFormat="1" ht="13.9" customHeight="1">
      <c r="A374" s="9"/>
      <c r="B374" s="9"/>
      <c r="C374" s="811"/>
      <c r="D374" s="732"/>
      <c r="E374" s="732" t="s">
        <v>968</v>
      </c>
      <c r="F374" s="733"/>
      <c r="G374" s="733"/>
      <c r="H374" s="477"/>
      <c r="I374" s="477"/>
      <c r="J374" s="477"/>
      <c r="K374" s="477"/>
      <c r="L374" s="477"/>
      <c r="M374" s="560"/>
      <c r="N374" s="560"/>
      <c r="O374" s="560"/>
      <c r="P374" s="560"/>
      <c r="Q374" s="477"/>
      <c r="R374" s="477"/>
      <c r="S374" s="477"/>
      <c r="T374" s="477"/>
      <c r="U374" s="477"/>
      <c r="V374" s="477"/>
      <c r="W374" s="477"/>
      <c r="X374" s="477"/>
      <c r="Y374" s="477">
        <v>6708802</v>
      </c>
      <c r="Z374" s="477">
        <v>0</v>
      </c>
      <c r="AA374" s="477">
        <v>0</v>
      </c>
      <c r="AB374" s="477">
        <v>0</v>
      </c>
      <c r="AC374" s="477">
        <v>0</v>
      </c>
      <c r="AD374" s="477">
        <v>0</v>
      </c>
      <c r="AE374" s="477">
        <v>0</v>
      </c>
      <c r="AF374" s="477">
        <v>0</v>
      </c>
      <c r="AG374" s="477">
        <v>0</v>
      </c>
      <c r="AH374" s="477">
        <v>0</v>
      </c>
      <c r="AI374" s="477">
        <v>0</v>
      </c>
      <c r="AJ374" s="477">
        <v>0</v>
      </c>
      <c r="AK374" s="477">
        <v>0</v>
      </c>
      <c r="AL374" s="477">
        <v>0</v>
      </c>
      <c r="AM374" s="477">
        <v>0</v>
      </c>
      <c r="AN374" s="477">
        <v>0</v>
      </c>
      <c r="AO374" s="477">
        <v>0</v>
      </c>
      <c r="AP374" s="477">
        <v>0</v>
      </c>
    </row>
    <row r="375" spans="1:229" s="20" customFormat="1" ht="13.9" customHeight="1">
      <c r="A375" s="9"/>
      <c r="B375" s="9"/>
      <c r="C375" s="811"/>
      <c r="D375" s="732"/>
      <c r="E375" s="732" t="s">
        <v>618</v>
      </c>
      <c r="F375" s="733"/>
      <c r="G375" s="733"/>
      <c r="H375" s="477"/>
      <c r="I375" s="477"/>
      <c r="J375" s="477"/>
      <c r="K375" s="477"/>
      <c r="L375" s="477"/>
      <c r="M375" s="560"/>
      <c r="N375" s="560"/>
      <c r="O375" s="560"/>
      <c r="P375" s="560"/>
      <c r="Q375" s="477"/>
      <c r="R375" s="477"/>
      <c r="S375" s="477"/>
      <c r="T375" s="477"/>
      <c r="U375" s="477"/>
      <c r="V375" s="477"/>
      <c r="W375" s="477"/>
      <c r="X375" s="477"/>
      <c r="Y375" s="477">
        <v>272803406.04285216</v>
      </c>
      <c r="Z375" s="477">
        <v>286562223.0513649</v>
      </c>
      <c r="AA375" s="477">
        <v>278736155.37652493</v>
      </c>
      <c r="AB375" s="477">
        <v>278328060.1710428</v>
      </c>
      <c r="AC375" s="477">
        <v>280716561.50500154</v>
      </c>
      <c r="AD375" s="477">
        <v>286364073.19000727</v>
      </c>
      <c r="AE375" s="477">
        <v>292867693.83426309</v>
      </c>
      <c r="AF375" s="477">
        <v>306795940.17533147</v>
      </c>
      <c r="AG375" s="477">
        <v>324385401.76001275</v>
      </c>
      <c r="AH375" s="477">
        <v>347279243.41286021</v>
      </c>
      <c r="AI375" s="477">
        <v>375620942.32114184</v>
      </c>
      <c r="AJ375" s="477">
        <v>402742873.25705945</v>
      </c>
      <c r="AK375" s="477">
        <v>425841277.8671447</v>
      </c>
      <c r="AL375" s="477">
        <v>499141806.69302046</v>
      </c>
      <c r="AM375" s="477">
        <v>644301986.94040203</v>
      </c>
      <c r="AN375" s="477">
        <v>789473275.93089819</v>
      </c>
      <c r="AO375" s="477">
        <v>808133964.09573412</v>
      </c>
      <c r="AP375" s="477">
        <v>662959507.556144</v>
      </c>
      <c r="AQ375" s="82"/>
      <c r="AR375" s="82"/>
      <c r="AS375" s="82"/>
      <c r="AT375" s="82"/>
      <c r="AU375" s="82"/>
      <c r="AV375" s="82"/>
      <c r="AW375" s="82"/>
      <c r="AX375" s="82"/>
      <c r="AY375" s="82"/>
      <c r="AZ375" s="82"/>
      <c r="BA375" s="82"/>
      <c r="BB375" s="82"/>
      <c r="BC375" s="82"/>
      <c r="BD375" s="82"/>
      <c r="BE375" s="82"/>
      <c r="BF375" s="82"/>
      <c r="BG375" s="82"/>
      <c r="BH375" s="82"/>
      <c r="BI375" s="82"/>
      <c r="BJ375" s="82"/>
      <c r="BK375" s="82"/>
      <c r="BL375" s="82"/>
      <c r="BM375" s="82"/>
      <c r="BN375" s="82"/>
      <c r="BO375" s="82"/>
      <c r="BP375" s="82"/>
      <c r="BQ375" s="82"/>
      <c r="BR375" s="82"/>
      <c r="BS375" s="82"/>
      <c r="BT375" s="82"/>
      <c r="BU375" s="82"/>
      <c r="BV375" s="82"/>
      <c r="BW375" s="82"/>
      <c r="BX375" s="82"/>
      <c r="BY375" s="82"/>
      <c r="BZ375" s="82"/>
      <c r="CA375" s="82"/>
      <c r="CB375" s="82"/>
      <c r="CC375" s="82"/>
      <c r="CD375" s="82"/>
      <c r="CE375" s="82"/>
      <c r="CF375" s="82"/>
      <c r="CG375" s="82"/>
      <c r="CH375" s="82"/>
      <c r="CI375" s="82"/>
      <c r="CJ375" s="82"/>
      <c r="CK375" s="82"/>
      <c r="CL375" s="82"/>
      <c r="CM375" s="82"/>
      <c r="CN375" s="82"/>
      <c r="CO375" s="82"/>
      <c r="CP375" s="82"/>
      <c r="CQ375" s="82"/>
      <c r="CR375" s="82"/>
      <c r="CS375" s="82"/>
      <c r="CT375" s="82"/>
      <c r="CU375" s="82"/>
      <c r="CV375" s="82"/>
      <c r="CW375" s="82"/>
      <c r="CX375" s="82"/>
      <c r="CY375" s="82"/>
      <c r="CZ375" s="82"/>
      <c r="DA375" s="82"/>
      <c r="DB375" s="82"/>
      <c r="DC375" s="82"/>
      <c r="DD375" s="82"/>
      <c r="DE375" s="82"/>
      <c r="DF375" s="82"/>
      <c r="DG375" s="82"/>
      <c r="DH375" s="82"/>
      <c r="DI375" s="82"/>
      <c r="DJ375" s="82"/>
      <c r="DK375" s="82"/>
      <c r="DL375" s="82"/>
      <c r="DM375" s="82"/>
      <c r="DN375" s="82"/>
      <c r="DO375" s="82"/>
      <c r="DP375" s="82"/>
      <c r="DQ375" s="82"/>
      <c r="DR375" s="82"/>
      <c r="DS375" s="82"/>
      <c r="DT375" s="82"/>
      <c r="DU375" s="82"/>
      <c r="DV375" s="82"/>
      <c r="DW375" s="82"/>
      <c r="DX375" s="82"/>
      <c r="DY375" s="82"/>
      <c r="DZ375" s="82"/>
      <c r="EA375" s="82"/>
      <c r="EB375" s="82"/>
      <c r="EC375" s="82"/>
      <c r="ED375" s="82"/>
      <c r="EE375" s="82"/>
      <c r="EF375" s="82"/>
      <c r="EG375" s="82"/>
      <c r="EH375" s="82"/>
      <c r="EI375" s="82"/>
      <c r="EJ375" s="82"/>
      <c r="EK375" s="82"/>
      <c r="EL375" s="82"/>
      <c r="EM375" s="82"/>
      <c r="EN375" s="82"/>
      <c r="EO375" s="82"/>
      <c r="EP375" s="82"/>
      <c r="EQ375" s="82"/>
      <c r="ER375" s="82"/>
      <c r="ES375" s="82"/>
      <c r="ET375" s="82"/>
      <c r="EU375" s="82"/>
      <c r="EV375" s="82"/>
      <c r="EW375" s="82"/>
      <c r="EX375" s="82"/>
      <c r="EY375" s="82"/>
      <c r="EZ375" s="82"/>
      <c r="FA375" s="82"/>
      <c r="FB375" s="82"/>
      <c r="FC375" s="82"/>
      <c r="FD375" s="82"/>
      <c r="FE375" s="82"/>
      <c r="FF375" s="82"/>
      <c r="FG375" s="82"/>
      <c r="FH375" s="82"/>
      <c r="FI375" s="82"/>
      <c r="FJ375" s="82"/>
      <c r="FK375" s="82"/>
      <c r="FL375" s="82"/>
      <c r="FM375" s="82"/>
      <c r="FN375" s="82"/>
      <c r="FO375" s="82"/>
      <c r="FP375" s="82"/>
      <c r="FQ375" s="82"/>
      <c r="FR375" s="82"/>
      <c r="FS375" s="82"/>
      <c r="FT375" s="82"/>
      <c r="FU375" s="82"/>
      <c r="FV375" s="82"/>
      <c r="FW375" s="82"/>
      <c r="FX375" s="82"/>
      <c r="FY375" s="82"/>
      <c r="FZ375" s="82"/>
      <c r="GA375" s="82"/>
      <c r="GB375" s="82"/>
      <c r="GC375" s="82"/>
      <c r="GD375" s="82"/>
      <c r="GE375" s="82"/>
      <c r="GF375" s="82"/>
      <c r="GG375" s="82"/>
      <c r="GH375" s="82"/>
      <c r="GI375" s="82"/>
      <c r="GJ375" s="82"/>
      <c r="GK375" s="82"/>
      <c r="GL375" s="82"/>
      <c r="GM375" s="82"/>
      <c r="GN375" s="82"/>
      <c r="GO375" s="82"/>
      <c r="GP375" s="82"/>
      <c r="GQ375" s="82"/>
      <c r="GR375" s="82"/>
      <c r="GS375" s="82"/>
      <c r="GT375" s="82"/>
      <c r="GU375" s="82"/>
      <c r="GV375" s="82"/>
      <c r="GW375" s="82"/>
      <c r="GX375" s="82"/>
      <c r="GY375" s="82"/>
      <c r="GZ375" s="82"/>
      <c r="HA375" s="82"/>
      <c r="HB375" s="82"/>
      <c r="HC375" s="82"/>
      <c r="HD375" s="82"/>
      <c r="HE375" s="82"/>
      <c r="HF375" s="82"/>
      <c r="HG375" s="82"/>
      <c r="HH375" s="82"/>
      <c r="HI375" s="82"/>
      <c r="HJ375" s="82"/>
      <c r="HK375" s="82"/>
      <c r="HL375" s="82"/>
      <c r="HM375" s="82"/>
      <c r="HN375" s="82"/>
      <c r="HO375" s="82"/>
      <c r="HP375" s="82"/>
      <c r="HQ375" s="82"/>
      <c r="HR375" s="82"/>
      <c r="HS375" s="82"/>
      <c r="HT375" s="82"/>
      <c r="HU375" s="82"/>
    </row>
    <row r="376" spans="1:229" s="20" customFormat="1" ht="13.9" customHeight="1">
      <c r="A376" s="9"/>
      <c r="B376" s="9"/>
      <c r="C376" s="813"/>
      <c r="D376" s="732"/>
      <c r="E376" s="732" t="s">
        <v>620</v>
      </c>
      <c r="F376" s="733"/>
      <c r="G376" s="733"/>
      <c r="H376" s="477"/>
      <c r="I376" s="477"/>
      <c r="J376" s="477"/>
      <c r="K376" s="477"/>
      <c r="L376" s="477"/>
      <c r="M376" s="560"/>
      <c r="N376" s="560"/>
      <c r="O376" s="560"/>
      <c r="P376" s="560"/>
      <c r="Q376" s="477"/>
      <c r="R376" s="477"/>
      <c r="S376" s="477"/>
      <c r="T376" s="477"/>
      <c r="U376" s="477"/>
      <c r="V376" s="477"/>
      <c r="W376" s="477"/>
      <c r="X376" s="477"/>
      <c r="Y376" s="477">
        <v>94372432.717363596</v>
      </c>
      <c r="Z376" s="477">
        <v>98974858.255987763</v>
      </c>
      <c r="AA376" s="477">
        <v>113626665.15867588</v>
      </c>
      <c r="AB376" s="477">
        <v>129937217.95024346</v>
      </c>
      <c r="AC376" s="477">
        <v>127464847.67641962</v>
      </c>
      <c r="AD376" s="477">
        <v>128780176.31367347</v>
      </c>
      <c r="AE376" s="477">
        <v>134904734.25249556</v>
      </c>
      <c r="AF376" s="477">
        <v>141948811.90168282</v>
      </c>
      <c r="AG376" s="477">
        <v>145217934.11215758</v>
      </c>
      <c r="AH376" s="477">
        <v>148197598.92571759</v>
      </c>
      <c r="AI376" s="477">
        <v>153440066.14959136</v>
      </c>
      <c r="AJ376" s="477">
        <v>158120718.54300681</v>
      </c>
      <c r="AK376" s="477">
        <v>155967788.74955299</v>
      </c>
      <c r="AL376" s="477">
        <v>199261278.4387027</v>
      </c>
      <c r="AM376" s="477">
        <v>267753641.14836824</v>
      </c>
      <c r="AN376" s="477">
        <v>281637571.05353016</v>
      </c>
      <c r="AO376" s="477">
        <v>280786932.66620052</v>
      </c>
      <c r="AP376" s="477">
        <v>275185286.34642279</v>
      </c>
    </row>
    <row r="377" spans="1:229" s="20" customFormat="1" ht="13.9" customHeight="1">
      <c r="A377" s="9"/>
      <c r="B377" s="9"/>
      <c r="C377" s="811"/>
      <c r="D377" s="732"/>
      <c r="E377" s="732" t="s">
        <v>815</v>
      </c>
      <c r="F377" s="733"/>
      <c r="G377" s="733"/>
      <c r="H377" s="477"/>
      <c r="I377" s="477"/>
      <c r="J377" s="477"/>
      <c r="K377" s="477"/>
      <c r="L377" s="477"/>
      <c r="M377" s="560"/>
      <c r="N377" s="560"/>
      <c r="O377" s="560"/>
      <c r="P377" s="560"/>
      <c r="Q377" s="477"/>
      <c r="R377" s="477"/>
      <c r="S377" s="477"/>
      <c r="T377" s="477"/>
      <c r="U377" s="477"/>
      <c r="V377" s="477"/>
      <c r="W377" s="477"/>
      <c r="X377" s="477"/>
      <c r="Y377" s="477">
        <v>70190051.678784057</v>
      </c>
      <c r="Z377" s="477">
        <v>68218040.510394156</v>
      </c>
      <c r="AA377" s="477">
        <v>68497606.336950287</v>
      </c>
      <c r="AB377" s="477">
        <v>73963500.922110811</v>
      </c>
      <c r="AC377" s="477">
        <v>72388357.495412394</v>
      </c>
      <c r="AD377" s="477">
        <v>70771622.438087255</v>
      </c>
      <c r="AE377" s="477">
        <v>65511790.416210555</v>
      </c>
      <c r="AF377" s="477">
        <v>56017065.452497318</v>
      </c>
      <c r="AG377" s="477">
        <v>54685911.789049104</v>
      </c>
      <c r="AH377" s="477">
        <v>59387101.868354663</v>
      </c>
      <c r="AI377" s="477">
        <v>58854623.133502126</v>
      </c>
      <c r="AJ377" s="477">
        <v>58727921.569229856</v>
      </c>
      <c r="AK377" s="477">
        <v>60176156.110765196</v>
      </c>
      <c r="AL377" s="477">
        <v>81300614.343447089</v>
      </c>
      <c r="AM377" s="477">
        <v>105569626.47087516</v>
      </c>
      <c r="AN377" s="477">
        <v>111345386.95597193</v>
      </c>
      <c r="AO377" s="477">
        <v>124524127.98200163</v>
      </c>
      <c r="AP377" s="477">
        <v>130331093.46190798</v>
      </c>
    </row>
    <row r="378" spans="1:229" s="20" customFormat="1" ht="13.9" customHeight="1">
      <c r="A378" s="9"/>
      <c r="B378" s="9"/>
      <c r="C378" s="819"/>
      <c r="D378" s="732"/>
      <c r="E378" s="732" t="s">
        <v>622</v>
      </c>
      <c r="F378" s="733"/>
      <c r="G378" s="733"/>
      <c r="H378" s="477"/>
      <c r="I378" s="477"/>
      <c r="J378" s="477"/>
      <c r="K378" s="477"/>
      <c r="L378" s="477"/>
      <c r="M378" s="560"/>
      <c r="N378" s="801"/>
      <c r="O378" s="801"/>
      <c r="P378" s="801"/>
      <c r="Q378" s="477"/>
      <c r="R378" s="477"/>
      <c r="S378" s="477"/>
      <c r="T378" s="477"/>
      <c r="U378" s="477"/>
      <c r="V378" s="477"/>
      <c r="W378" s="477"/>
      <c r="X378" s="477"/>
      <c r="Y378" s="477">
        <v>269775812.84610212</v>
      </c>
      <c r="Z378" s="477">
        <v>294172035.04310989</v>
      </c>
      <c r="AA378" s="477">
        <v>224751798.99699819</v>
      </c>
      <c r="AB378" s="477">
        <v>197887622.83375967</v>
      </c>
      <c r="AC378" s="477">
        <v>214577990.97119591</v>
      </c>
      <c r="AD378" s="477">
        <v>231833659.12721211</v>
      </c>
      <c r="AE378" s="477">
        <v>250414873.55751777</v>
      </c>
      <c r="AF378" s="477">
        <v>275893948.71552867</v>
      </c>
      <c r="AG378" s="477">
        <v>300108662.56127954</v>
      </c>
      <c r="AH378" s="477">
        <v>318576263.5443027</v>
      </c>
      <c r="AI378" s="477">
        <v>335356128.32573247</v>
      </c>
      <c r="AJ378" s="477">
        <v>355997151.79566038</v>
      </c>
      <c r="AK378" s="477">
        <v>369329632.10712349</v>
      </c>
      <c r="AL378" s="477">
        <v>435240147.30179715</v>
      </c>
      <c r="AM378" s="477">
        <v>580400333.59761333</v>
      </c>
      <c r="AN378" s="477">
        <v>675550261.4153645</v>
      </c>
      <c r="AO378" s="477">
        <v>629499826.64075983</v>
      </c>
      <c r="AP378" s="477">
        <v>505179887.63756514</v>
      </c>
    </row>
    <row r="379" spans="1:229" s="20" customFormat="1" ht="13.9" customHeight="1">
      <c r="A379" s="9"/>
      <c r="B379" s="9"/>
      <c r="C379" s="811"/>
      <c r="D379" s="732"/>
      <c r="E379" s="732" t="s">
        <v>964</v>
      </c>
      <c r="F379" s="733"/>
      <c r="G379" s="733"/>
      <c r="H379" s="477"/>
      <c r="I379" s="477"/>
      <c r="J379" s="477"/>
      <c r="K379" s="477"/>
      <c r="L379" s="477"/>
      <c r="M379" s="560"/>
      <c r="N379" s="560"/>
      <c r="O379" s="560"/>
      <c r="P379" s="560"/>
      <c r="Q379" s="477"/>
      <c r="R379" s="477"/>
      <c r="S379" s="477"/>
      <c r="T379" s="477"/>
      <c r="U379" s="477"/>
      <c r="V379" s="477"/>
      <c r="W379" s="477"/>
      <c r="X379" s="477"/>
      <c r="Y379" s="477">
        <v>167416611.11699998</v>
      </c>
      <c r="Z379" s="477">
        <v>180010722.95300615</v>
      </c>
      <c r="AA379" s="477">
        <v>183888148.7004835</v>
      </c>
      <c r="AB379" s="477">
        <v>194027691.69394666</v>
      </c>
      <c r="AC379" s="477">
        <v>192977013.24331719</v>
      </c>
      <c r="AD379" s="477">
        <v>201956328.40314022</v>
      </c>
      <c r="AE379" s="477">
        <v>204851090.88540363</v>
      </c>
      <c r="AF379" s="477">
        <v>207302435.18814909</v>
      </c>
      <c r="AG379" s="477">
        <v>215434289.03915992</v>
      </c>
      <c r="AH379" s="477">
        <v>219641517.48928392</v>
      </c>
      <c r="AI379" s="477">
        <v>224010947.84661764</v>
      </c>
      <c r="AJ379" s="477">
        <v>229464654.21459329</v>
      </c>
      <c r="AK379" s="477">
        <v>231256280.03983516</v>
      </c>
      <c r="AL379" s="477">
        <v>268319143.54205531</v>
      </c>
      <c r="AM379" s="477">
        <v>355052248.51422739</v>
      </c>
      <c r="AN379" s="477">
        <v>415081688.77832961</v>
      </c>
      <c r="AO379" s="477">
        <v>392429035.45444649</v>
      </c>
      <c r="AP379" s="477">
        <v>355812416.98692405</v>
      </c>
    </row>
    <row r="380" spans="1:229" s="20" customFormat="1" ht="13.9" customHeight="1">
      <c r="A380" s="9"/>
      <c r="B380" s="9"/>
      <c r="C380" s="811"/>
      <c r="D380" s="732"/>
      <c r="E380" s="732" t="s">
        <v>965</v>
      </c>
      <c r="F380" s="733"/>
      <c r="G380" s="733"/>
      <c r="H380" s="477"/>
      <c r="I380" s="477"/>
      <c r="J380" s="477"/>
      <c r="K380" s="477"/>
      <c r="L380" s="477"/>
      <c r="M380" s="560"/>
      <c r="N380" s="560"/>
      <c r="O380" s="560"/>
      <c r="P380" s="560"/>
      <c r="Q380" s="477"/>
      <c r="R380" s="477"/>
      <c r="S380" s="477"/>
      <c r="T380" s="477"/>
      <c r="U380" s="477"/>
      <c r="V380" s="477"/>
      <c r="W380" s="477"/>
      <c r="X380" s="477"/>
      <c r="Y380" s="477">
        <v>72615482.449000001</v>
      </c>
      <c r="Z380" s="477">
        <v>90254655.388697624</v>
      </c>
      <c r="AA380" s="477">
        <v>103294876.80142072</v>
      </c>
      <c r="AB380" s="477">
        <v>113420601.57695095</v>
      </c>
      <c r="AC380" s="477">
        <v>111842203.76207829</v>
      </c>
      <c r="AD380" s="477">
        <v>117101623.74091038</v>
      </c>
      <c r="AE380" s="477">
        <v>118306065.43252982</v>
      </c>
      <c r="AF380" s="477">
        <v>114800509.70852129</v>
      </c>
      <c r="AG380" s="477">
        <v>111859963.02971822</v>
      </c>
      <c r="AH380" s="477">
        <v>109462112.52556977</v>
      </c>
      <c r="AI380" s="477">
        <v>110269654.0500834</v>
      </c>
      <c r="AJ380" s="477">
        <v>111121696.68868035</v>
      </c>
      <c r="AK380" s="477">
        <v>106951464.85723372</v>
      </c>
      <c r="AL380" s="477">
        <v>134093424.39239258</v>
      </c>
      <c r="AM380" s="477">
        <v>176271440.53224441</v>
      </c>
      <c r="AN380" s="477">
        <v>154164087.84392533</v>
      </c>
      <c r="AO380" s="477">
        <v>115051614.8149077</v>
      </c>
      <c r="AP380" s="477">
        <v>105473771.60957709</v>
      </c>
    </row>
    <row r="381" spans="1:229" s="20" customFormat="1" ht="13.9" customHeight="1">
      <c r="A381" s="9"/>
      <c r="B381" s="9"/>
      <c r="C381" s="811"/>
      <c r="D381" s="732"/>
      <c r="E381" s="729" t="s">
        <v>38</v>
      </c>
      <c r="F381" s="733"/>
      <c r="G381" s="733"/>
      <c r="H381" s="477"/>
      <c r="I381" s="477"/>
      <c r="J381" s="477"/>
      <c r="K381" s="477"/>
      <c r="L381" s="477"/>
      <c r="M381" s="560"/>
      <c r="N381" s="560"/>
      <c r="O381" s="560"/>
      <c r="P381" s="560"/>
      <c r="Q381" s="519"/>
      <c r="R381" s="519"/>
      <c r="S381" s="519"/>
      <c r="T381" s="519"/>
      <c r="U381" s="519"/>
      <c r="V381" s="519"/>
      <c r="W381" s="519"/>
      <c r="X381" s="519"/>
      <c r="Y381" s="519">
        <v>1204604565.3445106</v>
      </c>
      <c r="Z381" s="519">
        <v>1256931183.7725263</v>
      </c>
      <c r="AA381" s="519">
        <v>1212638546.2671289</v>
      </c>
      <c r="AB381" s="519">
        <v>1233027404.0097425</v>
      </c>
      <c r="AC381" s="519">
        <v>1233560227.6064024</v>
      </c>
      <c r="AD381" s="519">
        <v>1264507485.83992</v>
      </c>
      <c r="AE381" s="519">
        <v>1296581816.1015158</v>
      </c>
      <c r="AF381" s="519">
        <v>1339873835.098424</v>
      </c>
      <c r="AG381" s="519">
        <v>1390792821.9721887</v>
      </c>
      <c r="AH381" s="519">
        <v>1443443254.242409</v>
      </c>
      <c r="AI381" s="519">
        <v>1503219240.8475339</v>
      </c>
      <c r="AJ381" s="519">
        <v>1566426946.691345</v>
      </c>
      <c r="AK381" s="519">
        <v>1600332174.7926207</v>
      </c>
      <c r="AL381" s="519">
        <v>1929150174.5528951</v>
      </c>
      <c r="AM381" s="519">
        <v>2543840065.045146</v>
      </c>
      <c r="AN381" s="519">
        <v>2876352749.211237</v>
      </c>
      <c r="AO381" s="519">
        <v>2746103408.5366726</v>
      </c>
      <c r="AP381" s="519">
        <v>2351168729.6698165</v>
      </c>
    </row>
    <row r="382" spans="1:229" s="20" customFormat="1" ht="13.9" customHeight="1">
      <c r="A382" s="9"/>
      <c r="B382" s="9"/>
      <c r="C382" s="811"/>
      <c r="D382" s="729" t="s">
        <v>916</v>
      </c>
      <c r="E382" s="729"/>
      <c r="F382" s="729"/>
      <c r="G382" s="729"/>
      <c r="H382" s="477"/>
      <c r="I382" s="477"/>
      <c r="J382" s="477"/>
      <c r="K382" s="477"/>
      <c r="L382" s="477"/>
      <c r="M382" s="560"/>
      <c r="N382" s="560"/>
      <c r="O382" s="560"/>
      <c r="P382" s="560"/>
      <c r="Q382" s="477"/>
      <c r="R382" s="477"/>
      <c r="S382" s="477"/>
      <c r="T382" s="477"/>
      <c r="U382" s="477"/>
      <c r="V382" s="477"/>
      <c r="W382" s="477"/>
      <c r="X382" s="477"/>
      <c r="Y382" s="477"/>
      <c r="Z382" s="477"/>
      <c r="AA382" s="477"/>
      <c r="AB382" s="477"/>
      <c r="AC382" s="477"/>
      <c r="AD382" s="477"/>
      <c r="AE382" s="477"/>
      <c r="AF382" s="477"/>
      <c r="AG382" s="477"/>
      <c r="AH382" s="477"/>
      <c r="AI382" s="477"/>
      <c r="AJ382" s="477"/>
      <c r="AK382" s="477"/>
      <c r="AL382" s="477"/>
      <c r="AM382" s="477"/>
      <c r="AN382" s="477"/>
      <c r="AO382" s="477"/>
      <c r="AP382" s="477"/>
    </row>
    <row r="383" spans="1:229" s="20" customFormat="1" ht="13.9" customHeight="1">
      <c r="A383" s="9"/>
      <c r="B383" s="9"/>
      <c r="C383" s="811"/>
      <c r="D383" s="732"/>
      <c r="E383" s="729" t="s">
        <v>533</v>
      </c>
      <c r="F383" s="745"/>
      <c r="G383" s="745"/>
      <c r="H383" s="477"/>
      <c r="I383" s="477"/>
      <c r="J383" s="477"/>
      <c r="K383" s="477"/>
      <c r="L383" s="477"/>
      <c r="M383" s="560"/>
      <c r="N383" s="560"/>
      <c r="O383" s="560"/>
      <c r="P383" s="560"/>
      <c r="Q383" s="477"/>
      <c r="R383" s="477"/>
      <c r="S383" s="477"/>
      <c r="T383" s="477"/>
      <c r="U383" s="477"/>
      <c r="V383" s="477"/>
      <c r="W383" s="477"/>
      <c r="X383" s="477"/>
      <c r="Y383" s="477"/>
      <c r="Z383" s="477"/>
      <c r="AA383" s="477"/>
      <c r="AB383" s="477"/>
      <c r="AC383" s="477"/>
      <c r="AD383" s="477"/>
      <c r="AE383" s="477"/>
      <c r="AF383" s="477"/>
      <c r="AG383" s="477"/>
      <c r="AH383" s="477"/>
      <c r="AI383" s="477"/>
      <c r="AJ383" s="477"/>
      <c r="AK383" s="477"/>
      <c r="AL383" s="477"/>
      <c r="AM383" s="477"/>
      <c r="AN383" s="477"/>
      <c r="AO383" s="477"/>
      <c r="AP383" s="477"/>
    </row>
    <row r="384" spans="1:229" s="20" customFormat="1" ht="13.9" customHeight="1">
      <c r="A384" s="9"/>
      <c r="B384" s="9"/>
      <c r="C384" s="811"/>
      <c r="D384" s="732"/>
      <c r="E384" s="731"/>
      <c r="F384" s="732" t="s">
        <v>630</v>
      </c>
      <c r="G384" s="746"/>
      <c r="H384" s="477"/>
      <c r="I384" s="477"/>
      <c r="J384" s="477"/>
      <c r="K384" s="477"/>
      <c r="L384" s="477"/>
      <c r="M384" s="560"/>
      <c r="N384" s="560"/>
      <c r="O384" s="560"/>
      <c r="P384" s="560"/>
      <c r="Q384" s="120"/>
      <c r="R384" s="120"/>
      <c r="S384" s="120"/>
      <c r="T384" s="120"/>
      <c r="U384" s="120"/>
      <c r="V384" s="120"/>
      <c r="W384" s="120"/>
      <c r="X384" s="120"/>
      <c r="Y384" s="120">
        <v>0</v>
      </c>
      <c r="Z384" s="120">
        <v>0</v>
      </c>
      <c r="AA384" s="120">
        <v>0</v>
      </c>
      <c r="AB384" s="120">
        <v>0</v>
      </c>
      <c r="AC384" s="120">
        <v>0</v>
      </c>
      <c r="AD384" s="120">
        <v>0</v>
      </c>
      <c r="AE384" s="120">
        <v>0</v>
      </c>
      <c r="AF384" s="120">
        <v>0</v>
      </c>
      <c r="AG384" s="120">
        <v>0</v>
      </c>
      <c r="AH384" s="120">
        <v>0</v>
      </c>
      <c r="AI384" s="120">
        <v>0</v>
      </c>
      <c r="AJ384" s="120">
        <v>0</v>
      </c>
      <c r="AK384" s="120">
        <v>0</v>
      </c>
      <c r="AL384" s="120">
        <v>0</v>
      </c>
      <c r="AM384" s="120">
        <v>0</v>
      </c>
      <c r="AN384" s="120">
        <v>0</v>
      </c>
      <c r="AO384" s="120">
        <v>0</v>
      </c>
      <c r="AP384" s="120">
        <v>0</v>
      </c>
    </row>
    <row r="385" spans="1:230" s="20" customFormat="1" ht="13.9" customHeight="1">
      <c r="A385" s="9"/>
      <c r="B385" s="9"/>
      <c r="C385" s="811"/>
      <c r="D385" s="732"/>
      <c r="E385" s="731"/>
      <c r="F385" s="732" t="s">
        <v>618</v>
      </c>
      <c r="G385" s="746"/>
      <c r="H385" s="477"/>
      <c r="I385" s="477"/>
      <c r="J385" s="477"/>
      <c r="K385" s="477"/>
      <c r="L385" s="477"/>
      <c r="M385" s="560"/>
      <c r="N385" s="560"/>
      <c r="O385" s="560"/>
      <c r="P385" s="560"/>
      <c r="Q385" s="120"/>
      <c r="R385" s="120"/>
      <c r="S385" s="120"/>
      <c r="T385" s="120"/>
      <c r="U385" s="120"/>
      <c r="V385" s="120"/>
      <c r="W385" s="120"/>
      <c r="X385" s="120"/>
      <c r="Y385" s="120">
        <v>0</v>
      </c>
      <c r="Z385" s="120">
        <v>0</v>
      </c>
      <c r="AA385" s="120">
        <v>0</v>
      </c>
      <c r="AB385" s="120">
        <v>0</v>
      </c>
      <c r="AC385" s="120">
        <v>0</v>
      </c>
      <c r="AD385" s="120">
        <v>0</v>
      </c>
      <c r="AE385" s="120">
        <v>0</v>
      </c>
      <c r="AF385" s="120">
        <v>0</v>
      </c>
      <c r="AG385" s="120">
        <v>0</v>
      </c>
      <c r="AH385" s="120">
        <v>0</v>
      </c>
      <c r="AI385" s="120">
        <v>0</v>
      </c>
      <c r="AJ385" s="120">
        <v>0</v>
      </c>
      <c r="AK385" s="120">
        <v>0</v>
      </c>
      <c r="AL385" s="120">
        <v>0</v>
      </c>
      <c r="AM385" s="120">
        <v>0</v>
      </c>
      <c r="AN385" s="120">
        <v>0</v>
      </c>
      <c r="AO385" s="120">
        <v>0</v>
      </c>
      <c r="AP385" s="120">
        <v>0</v>
      </c>
    </row>
    <row r="386" spans="1:230" s="20" customFormat="1" ht="13.9" customHeight="1">
      <c r="A386" s="9"/>
      <c r="B386" s="9"/>
      <c r="C386" s="811"/>
      <c r="D386" s="732"/>
      <c r="E386" s="731"/>
      <c r="F386" s="732" t="s">
        <v>620</v>
      </c>
      <c r="G386" s="746"/>
      <c r="H386" s="477"/>
      <c r="I386" s="477"/>
      <c r="J386" s="477"/>
      <c r="K386" s="477"/>
      <c r="L386" s="477"/>
      <c r="M386" s="560"/>
      <c r="N386" s="560"/>
      <c r="O386" s="560"/>
      <c r="P386" s="560"/>
      <c r="Q386" s="120"/>
      <c r="R386" s="120"/>
      <c r="S386" s="120"/>
      <c r="T386" s="120"/>
      <c r="U386" s="120"/>
      <c r="V386" s="120"/>
      <c r="W386" s="120"/>
      <c r="X386" s="120"/>
      <c r="Y386" s="120">
        <v>0</v>
      </c>
      <c r="Z386" s="120">
        <v>0</v>
      </c>
      <c r="AA386" s="120">
        <v>0</v>
      </c>
      <c r="AB386" s="120">
        <v>0</v>
      </c>
      <c r="AC386" s="120">
        <v>0</v>
      </c>
      <c r="AD386" s="120">
        <v>0</v>
      </c>
      <c r="AE386" s="120">
        <v>0</v>
      </c>
      <c r="AF386" s="120">
        <v>0</v>
      </c>
      <c r="AG386" s="120">
        <v>0</v>
      </c>
      <c r="AH386" s="120">
        <v>0</v>
      </c>
      <c r="AI386" s="120">
        <v>0</v>
      </c>
      <c r="AJ386" s="120">
        <v>0</v>
      </c>
      <c r="AK386" s="120">
        <v>0</v>
      </c>
      <c r="AL386" s="120">
        <v>0</v>
      </c>
      <c r="AM386" s="120">
        <v>0</v>
      </c>
      <c r="AN386" s="120">
        <v>0</v>
      </c>
      <c r="AO386" s="120">
        <v>0</v>
      </c>
      <c r="AP386" s="120">
        <v>0</v>
      </c>
    </row>
    <row r="387" spans="1:230" s="20" customFormat="1" ht="13.9" customHeight="1">
      <c r="A387" s="9"/>
      <c r="B387" s="9"/>
      <c r="C387" s="811"/>
      <c r="D387" s="732"/>
      <c r="E387" s="731"/>
      <c r="F387" s="732" t="s">
        <v>815</v>
      </c>
      <c r="G387" s="746"/>
      <c r="H387" s="477"/>
      <c r="I387" s="477"/>
      <c r="J387" s="477"/>
      <c r="K387" s="477"/>
      <c r="L387" s="477"/>
      <c r="M387" s="560"/>
      <c r="N387" s="560"/>
      <c r="O387" s="560"/>
      <c r="P387" s="560"/>
      <c r="Q387" s="120"/>
      <c r="R387" s="120"/>
      <c r="S387" s="120"/>
      <c r="T387" s="120"/>
      <c r="U387" s="120"/>
      <c r="V387" s="120"/>
      <c r="W387" s="120"/>
      <c r="X387" s="120"/>
      <c r="Y387" s="120">
        <v>0</v>
      </c>
      <c r="Z387" s="120">
        <v>0</v>
      </c>
      <c r="AA387" s="120">
        <v>0</v>
      </c>
      <c r="AB387" s="120">
        <v>0</v>
      </c>
      <c r="AC387" s="120">
        <v>0</v>
      </c>
      <c r="AD387" s="120">
        <v>0</v>
      </c>
      <c r="AE387" s="120">
        <v>0</v>
      </c>
      <c r="AF387" s="120">
        <v>0</v>
      </c>
      <c r="AG387" s="120">
        <v>0</v>
      </c>
      <c r="AH387" s="120">
        <v>0</v>
      </c>
      <c r="AI387" s="120">
        <v>0</v>
      </c>
      <c r="AJ387" s="120">
        <v>0</v>
      </c>
      <c r="AK387" s="120">
        <v>0</v>
      </c>
      <c r="AL387" s="120">
        <v>0</v>
      </c>
      <c r="AM387" s="120">
        <v>0</v>
      </c>
      <c r="AN387" s="120">
        <v>0</v>
      </c>
      <c r="AO387" s="120">
        <v>0</v>
      </c>
      <c r="AP387" s="120">
        <v>0</v>
      </c>
    </row>
    <row r="388" spans="1:230" s="20" customFormat="1" ht="13.9" customHeight="1">
      <c r="A388" s="9"/>
      <c r="B388" s="9"/>
      <c r="C388" s="811"/>
      <c r="D388" s="732"/>
      <c r="E388" s="731"/>
      <c r="F388" s="732" t="s">
        <v>622</v>
      </c>
      <c r="G388" s="746"/>
      <c r="H388" s="477"/>
      <c r="I388" s="477"/>
      <c r="J388" s="477"/>
      <c r="K388" s="477"/>
      <c r="L388" s="477"/>
      <c r="M388" s="560"/>
      <c r="N388" s="560"/>
      <c r="O388" s="560"/>
      <c r="P388" s="560"/>
      <c r="Q388" s="120"/>
      <c r="R388" s="120"/>
      <c r="S388" s="120"/>
      <c r="T388" s="120"/>
      <c r="U388" s="120"/>
      <c r="V388" s="120"/>
      <c r="W388" s="120"/>
      <c r="X388" s="120"/>
      <c r="Y388" s="120">
        <v>0</v>
      </c>
      <c r="Z388" s="120">
        <v>0</v>
      </c>
      <c r="AA388" s="120">
        <v>0</v>
      </c>
      <c r="AB388" s="120">
        <v>0</v>
      </c>
      <c r="AC388" s="120">
        <v>0</v>
      </c>
      <c r="AD388" s="120">
        <v>0</v>
      </c>
      <c r="AE388" s="120">
        <v>0</v>
      </c>
      <c r="AF388" s="120">
        <v>0</v>
      </c>
      <c r="AG388" s="120">
        <v>0</v>
      </c>
      <c r="AH388" s="120">
        <v>0</v>
      </c>
      <c r="AI388" s="120">
        <v>0</v>
      </c>
      <c r="AJ388" s="120">
        <v>0</v>
      </c>
      <c r="AK388" s="120">
        <v>0</v>
      </c>
      <c r="AL388" s="120">
        <v>0</v>
      </c>
      <c r="AM388" s="120">
        <v>0</v>
      </c>
      <c r="AN388" s="120">
        <v>0</v>
      </c>
      <c r="AO388" s="120">
        <v>0</v>
      </c>
      <c r="AP388" s="120">
        <v>0</v>
      </c>
    </row>
    <row r="389" spans="1:230" s="20" customFormat="1" ht="13.9" customHeight="1">
      <c r="A389" s="9"/>
      <c r="B389" s="9"/>
      <c r="C389" s="811"/>
      <c r="D389" s="732"/>
      <c r="E389" s="731"/>
      <c r="F389" s="729" t="s">
        <v>38</v>
      </c>
      <c r="G389" s="748"/>
      <c r="H389" s="477"/>
      <c r="I389" s="477"/>
      <c r="J389" s="477"/>
      <c r="K389" s="477"/>
      <c r="L389" s="477"/>
      <c r="M389" s="560"/>
      <c r="N389" s="560"/>
      <c r="O389" s="560"/>
      <c r="P389" s="560"/>
      <c r="Q389" s="277"/>
      <c r="R389" s="277"/>
      <c r="S389" s="277"/>
      <c r="T389" s="277"/>
      <c r="U389" s="277"/>
      <c r="V389" s="277"/>
      <c r="W389" s="277"/>
      <c r="X389" s="277"/>
      <c r="Y389" s="277">
        <v>0</v>
      </c>
      <c r="Z389" s="277">
        <v>0</v>
      </c>
      <c r="AA389" s="277">
        <v>0</v>
      </c>
      <c r="AB389" s="277">
        <v>0</v>
      </c>
      <c r="AC389" s="277">
        <v>0</v>
      </c>
      <c r="AD389" s="277">
        <v>0</v>
      </c>
      <c r="AE389" s="277">
        <v>0</v>
      </c>
      <c r="AF389" s="277">
        <v>0</v>
      </c>
      <c r="AG389" s="277">
        <v>0</v>
      </c>
      <c r="AH389" s="277">
        <v>0</v>
      </c>
      <c r="AI389" s="277">
        <v>0</v>
      </c>
      <c r="AJ389" s="277">
        <v>0</v>
      </c>
      <c r="AK389" s="277">
        <v>0</v>
      </c>
      <c r="AL389" s="277">
        <v>0</v>
      </c>
      <c r="AM389" s="277">
        <v>0</v>
      </c>
      <c r="AN389" s="277">
        <v>0</v>
      </c>
      <c r="AO389" s="277">
        <v>0</v>
      </c>
      <c r="AP389" s="277">
        <v>0</v>
      </c>
    </row>
    <row r="390" spans="1:230" s="20" customFormat="1" ht="13.9" customHeight="1">
      <c r="A390" s="9"/>
      <c r="B390" s="9"/>
      <c r="C390" s="811"/>
      <c r="D390" s="732"/>
      <c r="E390" s="731"/>
      <c r="F390" s="732" t="s">
        <v>969</v>
      </c>
      <c r="G390" s="746"/>
      <c r="H390" s="477"/>
      <c r="I390" s="477"/>
      <c r="J390" s="477"/>
      <c r="K390" s="477"/>
      <c r="L390" s="477"/>
      <c r="M390" s="560"/>
      <c r="N390" s="560"/>
      <c r="O390" s="560"/>
      <c r="P390" s="560"/>
      <c r="Q390" s="120"/>
      <c r="R390" s="120"/>
      <c r="S390" s="120"/>
      <c r="T390" s="120"/>
      <c r="U390" s="120"/>
      <c r="V390" s="120"/>
      <c r="W390" s="120"/>
      <c r="X390" s="120"/>
      <c r="Y390" s="120">
        <v>0</v>
      </c>
      <c r="Z390" s="120">
        <v>0</v>
      </c>
      <c r="AA390" s="120">
        <v>0</v>
      </c>
      <c r="AB390" s="120">
        <v>0</v>
      </c>
      <c r="AC390" s="120">
        <v>0</v>
      </c>
      <c r="AD390" s="120">
        <v>0</v>
      </c>
      <c r="AE390" s="120">
        <v>0</v>
      </c>
      <c r="AF390" s="120">
        <v>0</v>
      </c>
      <c r="AG390" s="120">
        <v>0</v>
      </c>
      <c r="AH390" s="120">
        <v>0</v>
      </c>
      <c r="AI390" s="120">
        <v>0</v>
      </c>
      <c r="AJ390" s="120">
        <v>0</v>
      </c>
      <c r="AK390" s="120">
        <v>0</v>
      </c>
      <c r="AL390" s="120">
        <v>0</v>
      </c>
      <c r="AM390" s="120">
        <v>0</v>
      </c>
      <c r="AN390" s="120">
        <v>0</v>
      </c>
      <c r="AO390" s="120">
        <v>0</v>
      </c>
      <c r="AP390" s="120">
        <v>0</v>
      </c>
      <c r="AR390" s="28"/>
      <c r="AS390" s="28"/>
      <c r="AT390" s="28"/>
      <c r="AU390" s="28"/>
      <c r="AV390" s="28"/>
      <c r="AW390" s="28"/>
      <c r="AX390" s="28"/>
      <c r="AY390" s="28"/>
      <c r="AZ390" s="28"/>
      <c r="BA390" s="28"/>
      <c r="BB390" s="28"/>
      <c r="BC390" s="28"/>
      <c r="BD390" s="28"/>
      <c r="BE390" s="28"/>
      <c r="BF390" s="28"/>
      <c r="BG390" s="28"/>
      <c r="BH390" s="28"/>
      <c r="BI390" s="28"/>
      <c r="BJ390" s="28"/>
      <c r="BK390" s="28"/>
      <c r="BL390" s="28"/>
      <c r="BM390" s="28"/>
      <c r="BN390" s="28"/>
      <c r="BO390" s="28"/>
      <c r="BP390" s="28"/>
      <c r="BQ390" s="28"/>
      <c r="BR390" s="28"/>
      <c r="BS390" s="28"/>
      <c r="BT390" s="28"/>
      <c r="BU390" s="28"/>
      <c r="BV390" s="28"/>
      <c r="BW390" s="28"/>
      <c r="BX390" s="28"/>
      <c r="BY390" s="28"/>
      <c r="BZ390" s="28"/>
      <c r="CA390" s="28"/>
      <c r="CB390" s="28"/>
      <c r="CC390" s="28"/>
      <c r="CD390" s="28"/>
      <c r="CE390" s="28"/>
      <c r="CF390" s="28"/>
      <c r="CG390" s="28"/>
      <c r="CH390" s="28"/>
      <c r="CI390" s="28"/>
      <c r="CJ390" s="28"/>
      <c r="CK390" s="28"/>
      <c r="CL390" s="28"/>
      <c r="CM390" s="28"/>
      <c r="CN390" s="28"/>
      <c r="CO390" s="28"/>
      <c r="CP390" s="28"/>
      <c r="CQ390" s="28"/>
      <c r="CR390" s="28"/>
      <c r="CS390" s="28"/>
      <c r="CT390" s="28"/>
      <c r="CU390" s="28"/>
      <c r="CV390" s="28"/>
      <c r="CW390" s="28"/>
      <c r="CX390" s="28"/>
      <c r="CY390" s="28"/>
      <c r="CZ390" s="28"/>
      <c r="DA390" s="28"/>
      <c r="DB390" s="28"/>
      <c r="DC390" s="28"/>
      <c r="DD390" s="28"/>
      <c r="DE390" s="28"/>
      <c r="DF390" s="28"/>
      <c r="DG390" s="28"/>
      <c r="DH390" s="28"/>
      <c r="DI390" s="28"/>
      <c r="DJ390" s="28"/>
      <c r="DK390" s="28"/>
      <c r="DL390" s="28"/>
      <c r="DM390" s="28"/>
      <c r="DN390" s="28"/>
      <c r="DO390" s="28"/>
      <c r="DP390" s="28"/>
      <c r="DQ390" s="28"/>
      <c r="DR390" s="28"/>
      <c r="DS390" s="28"/>
      <c r="DT390" s="28"/>
      <c r="DU390" s="28"/>
      <c r="DV390" s="28"/>
      <c r="DW390" s="28"/>
      <c r="DX390" s="28"/>
      <c r="DY390" s="28"/>
      <c r="DZ390" s="28"/>
      <c r="EA390" s="28"/>
      <c r="EB390" s="28"/>
      <c r="EC390" s="28"/>
      <c r="ED390" s="28"/>
      <c r="EE390" s="28"/>
      <c r="EF390" s="28"/>
      <c r="EG390" s="28"/>
      <c r="EH390" s="28"/>
      <c r="EI390" s="28"/>
      <c r="EJ390" s="28"/>
      <c r="EK390" s="28"/>
      <c r="EL390" s="28"/>
      <c r="EM390" s="28"/>
      <c r="EN390" s="28"/>
      <c r="EO390" s="28"/>
      <c r="EP390" s="28"/>
      <c r="EQ390" s="28"/>
      <c r="ER390" s="28"/>
      <c r="ES390" s="28"/>
      <c r="ET390" s="28"/>
      <c r="EU390" s="28"/>
      <c r="EV390" s="28"/>
      <c r="EW390" s="28"/>
      <c r="EX390" s="28"/>
      <c r="EY390" s="28"/>
      <c r="EZ390" s="28"/>
      <c r="FA390" s="28"/>
      <c r="FB390" s="28"/>
      <c r="FC390" s="28"/>
      <c r="FD390" s="28"/>
      <c r="FE390" s="28"/>
      <c r="FF390" s="28"/>
      <c r="FG390" s="28"/>
      <c r="FH390" s="28"/>
      <c r="FI390" s="28"/>
      <c r="FJ390" s="28"/>
      <c r="FK390" s="28"/>
      <c r="FL390" s="28"/>
      <c r="FM390" s="28"/>
      <c r="FN390" s="28"/>
      <c r="FO390" s="28"/>
      <c r="FP390" s="28"/>
      <c r="FQ390" s="28"/>
      <c r="FR390" s="28"/>
      <c r="FS390" s="28"/>
      <c r="FT390" s="28"/>
      <c r="FU390" s="28"/>
      <c r="FV390" s="28"/>
      <c r="FW390" s="28"/>
      <c r="FX390" s="28"/>
      <c r="FY390" s="28"/>
      <c r="FZ390" s="28"/>
      <c r="GA390" s="28"/>
      <c r="GB390" s="28"/>
      <c r="GC390" s="28"/>
      <c r="GD390" s="28"/>
      <c r="GE390" s="28"/>
      <c r="GF390" s="28"/>
      <c r="GG390" s="28"/>
      <c r="GH390" s="28"/>
      <c r="GI390" s="28"/>
      <c r="GJ390" s="28"/>
      <c r="GK390" s="28"/>
      <c r="GL390" s="28"/>
      <c r="GM390" s="28"/>
      <c r="GN390" s="28"/>
      <c r="GO390" s="28"/>
      <c r="GP390" s="28"/>
      <c r="GQ390" s="28"/>
      <c r="GR390" s="28"/>
      <c r="GS390" s="28"/>
      <c r="GT390" s="28"/>
      <c r="GU390" s="28"/>
      <c r="GV390" s="28"/>
      <c r="GW390" s="28"/>
      <c r="GX390" s="28"/>
      <c r="GY390" s="28"/>
      <c r="GZ390" s="28"/>
      <c r="HA390" s="28"/>
      <c r="HB390" s="28"/>
      <c r="HC390" s="28"/>
      <c r="HD390" s="28"/>
      <c r="HE390" s="28"/>
      <c r="HF390" s="28"/>
      <c r="HG390" s="28"/>
      <c r="HH390" s="28"/>
      <c r="HI390" s="28"/>
      <c r="HJ390" s="28"/>
      <c r="HK390" s="28"/>
      <c r="HL390" s="28"/>
      <c r="HM390" s="28"/>
      <c r="HN390" s="28"/>
      <c r="HO390" s="28"/>
      <c r="HP390" s="28"/>
      <c r="HQ390" s="28"/>
      <c r="HR390" s="28"/>
      <c r="HS390" s="28"/>
      <c r="HT390" s="28"/>
      <c r="HU390" s="28"/>
      <c r="HV390" s="28"/>
    </row>
    <row r="391" spans="1:230" s="20" customFormat="1" ht="13.9" customHeight="1">
      <c r="A391" s="9"/>
      <c r="B391" s="9"/>
      <c r="C391" s="811"/>
      <c r="D391" s="732"/>
      <c r="E391" s="729" t="s">
        <v>918</v>
      </c>
      <c r="F391" s="745"/>
      <c r="G391" s="745"/>
      <c r="H391" s="477"/>
      <c r="I391" s="477"/>
      <c r="J391" s="477"/>
      <c r="K391" s="477"/>
      <c r="L391" s="477"/>
      <c r="M391" s="560"/>
      <c r="N391" s="560"/>
      <c r="O391" s="560"/>
      <c r="P391" s="560"/>
      <c r="Q391" s="477"/>
      <c r="R391" s="477"/>
      <c r="S391" s="477"/>
      <c r="T391" s="477"/>
      <c r="U391" s="477"/>
      <c r="V391" s="477"/>
      <c r="W391" s="477"/>
      <c r="X391" s="477"/>
      <c r="Y391" s="477"/>
      <c r="Z391" s="477"/>
      <c r="AA391" s="477"/>
      <c r="AB391" s="477"/>
      <c r="AC391" s="477"/>
      <c r="AD391" s="477"/>
      <c r="AE391" s="477"/>
      <c r="AF391" s="477"/>
      <c r="AG391" s="477"/>
      <c r="AH391" s="477"/>
      <c r="AI391" s="477"/>
      <c r="AJ391" s="477"/>
      <c r="AK391" s="477"/>
      <c r="AL391" s="477"/>
      <c r="AM391" s="477"/>
      <c r="AN391" s="477"/>
      <c r="AO391" s="477"/>
      <c r="AP391" s="477"/>
      <c r="AR391" s="28"/>
      <c r="AS391" s="28"/>
      <c r="AT391" s="28"/>
      <c r="AU391" s="28"/>
      <c r="AV391" s="28"/>
      <c r="AW391" s="28"/>
      <c r="AX391" s="28"/>
      <c r="AY391" s="28"/>
      <c r="AZ391" s="28"/>
      <c r="BA391" s="28"/>
      <c r="BB391" s="28"/>
      <c r="BC391" s="28"/>
      <c r="BD391" s="28"/>
      <c r="BE391" s="28"/>
      <c r="BF391" s="28"/>
      <c r="BG391" s="28"/>
      <c r="BH391" s="28"/>
      <c r="BI391" s="28"/>
      <c r="BJ391" s="28"/>
      <c r="BK391" s="28"/>
      <c r="BL391" s="28"/>
      <c r="BM391" s="28"/>
      <c r="BN391" s="28"/>
      <c r="BO391" s="28"/>
      <c r="BP391" s="28"/>
      <c r="BQ391" s="28"/>
      <c r="BR391" s="28"/>
      <c r="BS391" s="28"/>
      <c r="BT391" s="28"/>
      <c r="BU391" s="28"/>
      <c r="BV391" s="28"/>
      <c r="BW391" s="28"/>
      <c r="BX391" s="28"/>
      <c r="BY391" s="28"/>
      <c r="BZ391" s="28"/>
      <c r="CA391" s="28"/>
      <c r="CB391" s="28"/>
      <c r="CC391" s="28"/>
      <c r="CD391" s="28"/>
      <c r="CE391" s="28"/>
      <c r="CF391" s="28"/>
      <c r="CG391" s="28"/>
      <c r="CH391" s="28"/>
      <c r="CI391" s="28"/>
      <c r="CJ391" s="28"/>
      <c r="CK391" s="28"/>
      <c r="CL391" s="28"/>
      <c r="CM391" s="28"/>
      <c r="CN391" s="28"/>
      <c r="CO391" s="28"/>
      <c r="CP391" s="28"/>
      <c r="CQ391" s="28"/>
      <c r="CR391" s="28"/>
      <c r="CS391" s="28"/>
      <c r="CT391" s="28"/>
      <c r="CU391" s="28"/>
      <c r="CV391" s="28"/>
      <c r="CW391" s="28"/>
      <c r="CX391" s="28"/>
      <c r="CY391" s="28"/>
      <c r="CZ391" s="28"/>
      <c r="DA391" s="28"/>
      <c r="DB391" s="28"/>
      <c r="DC391" s="28"/>
      <c r="DD391" s="28"/>
      <c r="DE391" s="28"/>
      <c r="DF391" s="28"/>
      <c r="DG391" s="28"/>
      <c r="DH391" s="28"/>
      <c r="DI391" s="28"/>
      <c r="DJ391" s="28"/>
      <c r="DK391" s="28"/>
      <c r="DL391" s="28"/>
      <c r="DM391" s="28"/>
      <c r="DN391" s="28"/>
      <c r="DO391" s="28"/>
      <c r="DP391" s="28"/>
      <c r="DQ391" s="28"/>
      <c r="DR391" s="28"/>
      <c r="DS391" s="28"/>
      <c r="DT391" s="28"/>
      <c r="DU391" s="28"/>
      <c r="DV391" s="28"/>
      <c r="DW391" s="28"/>
      <c r="DX391" s="28"/>
      <c r="DY391" s="28"/>
      <c r="DZ391" s="28"/>
      <c r="EA391" s="28"/>
      <c r="EB391" s="28"/>
      <c r="EC391" s="28"/>
      <c r="ED391" s="28"/>
      <c r="EE391" s="28"/>
      <c r="EF391" s="28"/>
      <c r="EG391" s="28"/>
      <c r="EH391" s="28"/>
      <c r="EI391" s="28"/>
      <c r="EJ391" s="28"/>
      <c r="EK391" s="28"/>
      <c r="EL391" s="28"/>
      <c r="EM391" s="28"/>
      <c r="EN391" s="28"/>
      <c r="EO391" s="28"/>
      <c r="EP391" s="28"/>
      <c r="EQ391" s="28"/>
      <c r="ER391" s="28"/>
      <c r="ES391" s="28"/>
      <c r="ET391" s="28"/>
      <c r="EU391" s="28"/>
      <c r="EV391" s="28"/>
      <c r="EW391" s="28"/>
      <c r="EX391" s="28"/>
      <c r="EY391" s="28"/>
      <c r="EZ391" s="28"/>
      <c r="FA391" s="28"/>
      <c r="FB391" s="28"/>
      <c r="FC391" s="28"/>
      <c r="FD391" s="28"/>
      <c r="FE391" s="28"/>
      <c r="FF391" s="28"/>
      <c r="FG391" s="28"/>
      <c r="FH391" s="28"/>
      <c r="FI391" s="28"/>
      <c r="FJ391" s="28"/>
      <c r="FK391" s="28"/>
      <c r="FL391" s="28"/>
      <c r="FM391" s="28"/>
      <c r="FN391" s="28"/>
      <c r="FO391" s="28"/>
      <c r="FP391" s="28"/>
      <c r="FQ391" s="28"/>
      <c r="FR391" s="28"/>
      <c r="FS391" s="28"/>
      <c r="FT391" s="28"/>
      <c r="FU391" s="28"/>
      <c r="FV391" s="28"/>
      <c r="FW391" s="28"/>
      <c r="FX391" s="28"/>
      <c r="FY391" s="28"/>
      <c r="FZ391" s="28"/>
      <c r="GA391" s="28"/>
      <c r="GB391" s="28"/>
      <c r="GC391" s="28"/>
      <c r="GD391" s="28"/>
      <c r="GE391" s="28"/>
      <c r="GF391" s="28"/>
      <c r="GG391" s="28"/>
      <c r="GH391" s="28"/>
      <c r="GI391" s="28"/>
      <c r="GJ391" s="28"/>
      <c r="GK391" s="28"/>
      <c r="GL391" s="28"/>
      <c r="GM391" s="28"/>
      <c r="GN391" s="28"/>
      <c r="GO391" s="28"/>
      <c r="GP391" s="28"/>
      <c r="GQ391" s="28"/>
      <c r="GR391" s="28"/>
      <c r="GS391" s="28"/>
      <c r="GT391" s="28"/>
      <c r="GU391" s="28"/>
      <c r="GV391" s="28"/>
      <c r="GW391" s="28"/>
      <c r="GX391" s="28"/>
      <c r="GY391" s="28"/>
      <c r="GZ391" s="28"/>
      <c r="HA391" s="28"/>
      <c r="HB391" s="28"/>
      <c r="HC391" s="28"/>
      <c r="HD391" s="28"/>
      <c r="HE391" s="28"/>
      <c r="HF391" s="28"/>
      <c r="HG391" s="28"/>
      <c r="HH391" s="28"/>
      <c r="HI391" s="28"/>
      <c r="HJ391" s="28"/>
      <c r="HK391" s="28"/>
      <c r="HL391" s="28"/>
      <c r="HM391" s="28"/>
      <c r="HN391" s="28"/>
      <c r="HO391" s="28"/>
      <c r="HP391" s="28"/>
      <c r="HQ391" s="28"/>
      <c r="HR391" s="28"/>
      <c r="HS391" s="28"/>
      <c r="HT391" s="28"/>
      <c r="HU391" s="28"/>
      <c r="HV391" s="28"/>
    </row>
    <row r="392" spans="1:230" s="20" customFormat="1" ht="13.9" customHeight="1">
      <c r="A392" s="9"/>
      <c r="B392" s="9"/>
      <c r="C392" s="811"/>
      <c r="D392" s="732"/>
      <c r="E392" s="731"/>
      <c r="F392" s="732" t="s">
        <v>630</v>
      </c>
      <c r="G392" s="746"/>
      <c r="H392" s="477"/>
      <c r="I392" s="477"/>
      <c r="J392" s="477"/>
      <c r="K392" s="477"/>
      <c r="L392" s="477"/>
      <c r="M392" s="560"/>
      <c r="N392" s="560"/>
      <c r="O392" s="560"/>
      <c r="P392" s="560"/>
      <c r="Q392" s="477"/>
      <c r="R392" s="477"/>
      <c r="S392" s="477"/>
      <c r="T392" s="477"/>
      <c r="U392" s="477"/>
      <c r="V392" s="477"/>
      <c r="W392" s="477"/>
      <c r="X392" s="477"/>
      <c r="Y392" s="477">
        <v>3059340.7821428571</v>
      </c>
      <c r="Z392" s="477">
        <v>0</v>
      </c>
      <c r="AA392" s="477">
        <v>0</v>
      </c>
      <c r="AB392" s="477">
        <v>0</v>
      </c>
      <c r="AC392" s="477">
        <v>0</v>
      </c>
      <c r="AD392" s="477">
        <v>0</v>
      </c>
      <c r="AE392" s="477">
        <v>0</v>
      </c>
      <c r="AF392" s="477">
        <v>0</v>
      </c>
      <c r="AG392" s="477">
        <v>0</v>
      </c>
      <c r="AH392" s="477">
        <v>0</v>
      </c>
      <c r="AI392" s="477">
        <v>0</v>
      </c>
      <c r="AJ392" s="477">
        <v>0</v>
      </c>
      <c r="AK392" s="477">
        <v>0</v>
      </c>
      <c r="AL392" s="477">
        <v>0</v>
      </c>
      <c r="AM392" s="477">
        <v>0</v>
      </c>
      <c r="AN392" s="477">
        <v>0</v>
      </c>
      <c r="AO392" s="477">
        <v>0</v>
      </c>
      <c r="AP392" s="477">
        <v>0</v>
      </c>
      <c r="AR392" s="28"/>
      <c r="AS392" s="28"/>
      <c r="AT392" s="28"/>
      <c r="AU392" s="28"/>
      <c r="AV392" s="28"/>
      <c r="AW392" s="28"/>
      <c r="AX392" s="28"/>
      <c r="AY392" s="28"/>
      <c r="AZ392" s="28"/>
      <c r="BA392" s="28"/>
      <c r="BB392" s="28"/>
      <c r="BC392" s="28"/>
      <c r="BD392" s="28"/>
      <c r="BE392" s="28"/>
      <c r="BF392" s="28"/>
      <c r="BG392" s="28"/>
      <c r="BH392" s="28"/>
      <c r="BI392" s="28"/>
      <c r="BJ392" s="28"/>
      <c r="BK392" s="28"/>
      <c r="BL392" s="28"/>
      <c r="BM392" s="28"/>
      <c r="BN392" s="28"/>
      <c r="BO392" s="28"/>
      <c r="BP392" s="28"/>
      <c r="BQ392" s="28"/>
      <c r="BR392" s="28"/>
      <c r="BS392" s="28"/>
      <c r="BT392" s="28"/>
      <c r="BU392" s="28"/>
      <c r="BV392" s="28"/>
      <c r="BW392" s="28"/>
      <c r="BX392" s="28"/>
      <c r="BY392" s="28"/>
      <c r="BZ392" s="28"/>
      <c r="CA392" s="28"/>
      <c r="CB392" s="28"/>
      <c r="CC392" s="28"/>
      <c r="CD392" s="28"/>
      <c r="CE392" s="28"/>
      <c r="CF392" s="28"/>
      <c r="CG392" s="28"/>
      <c r="CH392" s="28"/>
      <c r="CI392" s="28"/>
      <c r="CJ392" s="28"/>
      <c r="CK392" s="28"/>
      <c r="CL392" s="28"/>
      <c r="CM392" s="28"/>
      <c r="CN392" s="28"/>
      <c r="CO392" s="28"/>
      <c r="CP392" s="28"/>
      <c r="CQ392" s="28"/>
      <c r="CR392" s="28"/>
      <c r="CS392" s="28"/>
      <c r="CT392" s="28"/>
      <c r="CU392" s="28"/>
      <c r="CV392" s="28"/>
      <c r="CW392" s="28"/>
      <c r="CX392" s="28"/>
      <c r="CY392" s="28"/>
      <c r="CZ392" s="28"/>
      <c r="DA392" s="28"/>
      <c r="DB392" s="28"/>
      <c r="DC392" s="28"/>
      <c r="DD392" s="28"/>
      <c r="DE392" s="28"/>
      <c r="DF392" s="28"/>
      <c r="DG392" s="28"/>
      <c r="DH392" s="28"/>
      <c r="DI392" s="28"/>
      <c r="DJ392" s="28"/>
      <c r="DK392" s="28"/>
      <c r="DL392" s="28"/>
      <c r="DM392" s="28"/>
      <c r="DN392" s="28"/>
      <c r="DO392" s="28"/>
      <c r="DP392" s="28"/>
      <c r="DQ392" s="28"/>
      <c r="DR392" s="28"/>
      <c r="DS392" s="28"/>
      <c r="DT392" s="28"/>
      <c r="DU392" s="28"/>
      <c r="DV392" s="28"/>
      <c r="DW392" s="28"/>
      <c r="DX392" s="28"/>
      <c r="DY392" s="28"/>
      <c r="DZ392" s="28"/>
      <c r="EA392" s="28"/>
      <c r="EB392" s="28"/>
      <c r="EC392" s="28"/>
      <c r="ED392" s="28"/>
      <c r="EE392" s="28"/>
      <c r="EF392" s="28"/>
      <c r="EG392" s="28"/>
      <c r="EH392" s="28"/>
      <c r="EI392" s="28"/>
      <c r="EJ392" s="28"/>
      <c r="EK392" s="28"/>
      <c r="EL392" s="28"/>
      <c r="EM392" s="28"/>
      <c r="EN392" s="28"/>
      <c r="EO392" s="28"/>
      <c r="EP392" s="28"/>
      <c r="EQ392" s="28"/>
      <c r="ER392" s="28"/>
      <c r="ES392" s="28"/>
      <c r="ET392" s="28"/>
      <c r="EU392" s="28"/>
      <c r="EV392" s="28"/>
      <c r="EW392" s="28"/>
      <c r="EX392" s="28"/>
      <c r="EY392" s="28"/>
      <c r="EZ392" s="28"/>
      <c r="FA392" s="28"/>
      <c r="FB392" s="28"/>
      <c r="FC392" s="28"/>
      <c r="FD392" s="28"/>
      <c r="FE392" s="28"/>
      <c r="FF392" s="28"/>
      <c r="FG392" s="28"/>
      <c r="FH392" s="28"/>
      <c r="FI392" s="28"/>
      <c r="FJ392" s="28"/>
      <c r="FK392" s="28"/>
      <c r="FL392" s="28"/>
      <c r="FM392" s="28"/>
      <c r="FN392" s="28"/>
      <c r="FO392" s="28"/>
      <c r="FP392" s="28"/>
      <c r="FQ392" s="28"/>
      <c r="FR392" s="28"/>
      <c r="FS392" s="28"/>
      <c r="FT392" s="28"/>
      <c r="FU392" s="28"/>
      <c r="FV392" s="28"/>
      <c r="FW392" s="28"/>
      <c r="FX392" s="28"/>
      <c r="FY392" s="28"/>
      <c r="FZ392" s="28"/>
      <c r="GA392" s="28"/>
      <c r="GB392" s="28"/>
      <c r="GC392" s="28"/>
      <c r="GD392" s="28"/>
      <c r="GE392" s="28"/>
      <c r="GF392" s="28"/>
      <c r="GG392" s="28"/>
      <c r="GH392" s="28"/>
      <c r="GI392" s="28"/>
      <c r="GJ392" s="28"/>
      <c r="GK392" s="28"/>
      <c r="GL392" s="28"/>
      <c r="GM392" s="28"/>
      <c r="GN392" s="28"/>
      <c r="GO392" s="28"/>
      <c r="GP392" s="28"/>
      <c r="GQ392" s="28"/>
      <c r="GR392" s="28"/>
      <c r="GS392" s="28"/>
      <c r="GT392" s="28"/>
      <c r="GU392" s="28"/>
      <c r="GV392" s="28"/>
      <c r="GW392" s="28"/>
      <c r="GX392" s="28"/>
      <c r="GY392" s="28"/>
      <c r="GZ392" s="28"/>
      <c r="HA392" s="28"/>
      <c r="HB392" s="28"/>
      <c r="HC392" s="28"/>
      <c r="HD392" s="28"/>
      <c r="HE392" s="28"/>
      <c r="HF392" s="28"/>
      <c r="HG392" s="28"/>
      <c r="HH392" s="28"/>
      <c r="HI392" s="28"/>
      <c r="HJ392" s="28"/>
      <c r="HK392" s="28"/>
      <c r="HL392" s="28"/>
      <c r="HM392" s="28"/>
      <c r="HN392" s="28"/>
      <c r="HO392" s="28"/>
      <c r="HP392" s="28"/>
      <c r="HQ392" s="28"/>
      <c r="HR392" s="28"/>
      <c r="HS392" s="28"/>
      <c r="HT392" s="28"/>
      <c r="HU392" s="28"/>
      <c r="HV392" s="28"/>
    </row>
    <row r="393" spans="1:230" s="20" customFormat="1" ht="13.9" customHeight="1">
      <c r="A393" s="9"/>
      <c r="B393" s="9"/>
      <c r="C393" s="811"/>
      <c r="D393" s="732"/>
      <c r="E393" s="731"/>
      <c r="F393" s="732" t="s">
        <v>618</v>
      </c>
      <c r="G393" s="746"/>
      <c r="H393" s="477"/>
      <c r="I393" s="477"/>
      <c r="J393" s="477"/>
      <c r="K393" s="477"/>
      <c r="L393" s="477"/>
      <c r="M393" s="560"/>
      <c r="N393" s="560"/>
      <c r="O393" s="560"/>
      <c r="P393" s="560"/>
      <c r="Q393" s="477"/>
      <c r="R393" s="477"/>
      <c r="S393" s="477"/>
      <c r="T393" s="477"/>
      <c r="U393" s="477"/>
      <c r="V393" s="477"/>
      <c r="W393" s="477"/>
      <c r="X393" s="477"/>
      <c r="Y393" s="477">
        <v>2984722.7142857136</v>
      </c>
      <c r="Z393" s="477">
        <v>0</v>
      </c>
      <c r="AA393" s="477">
        <v>0</v>
      </c>
      <c r="AB393" s="477">
        <v>0</v>
      </c>
      <c r="AC393" s="477">
        <v>0</v>
      </c>
      <c r="AD393" s="477">
        <v>0</v>
      </c>
      <c r="AE393" s="477">
        <v>0</v>
      </c>
      <c r="AF393" s="477">
        <v>0</v>
      </c>
      <c r="AG393" s="477">
        <v>0</v>
      </c>
      <c r="AH393" s="477">
        <v>0</v>
      </c>
      <c r="AI393" s="477">
        <v>0</v>
      </c>
      <c r="AJ393" s="477">
        <v>0</v>
      </c>
      <c r="AK393" s="477">
        <v>0</v>
      </c>
      <c r="AL393" s="477">
        <v>0</v>
      </c>
      <c r="AM393" s="477">
        <v>0</v>
      </c>
      <c r="AN393" s="477">
        <v>0</v>
      </c>
      <c r="AO393" s="477">
        <v>0</v>
      </c>
      <c r="AP393" s="477">
        <v>0</v>
      </c>
      <c r="AR393" s="28"/>
      <c r="AS393" s="28"/>
      <c r="AT393" s="28"/>
      <c r="AU393" s="28"/>
      <c r="AV393" s="28"/>
      <c r="AW393" s="28"/>
      <c r="AX393" s="28"/>
      <c r="AY393" s="28"/>
      <c r="AZ393" s="28"/>
      <c r="BA393" s="28"/>
      <c r="BB393" s="28"/>
      <c r="BC393" s="28"/>
      <c r="BD393" s="28"/>
      <c r="BE393" s="28"/>
      <c r="BF393" s="28"/>
      <c r="BG393" s="28"/>
      <c r="BH393" s="28"/>
      <c r="BI393" s="28"/>
      <c r="BJ393" s="28"/>
      <c r="BK393" s="28"/>
      <c r="BL393" s="28"/>
      <c r="BM393" s="28"/>
      <c r="BN393" s="28"/>
      <c r="BO393" s="28"/>
      <c r="BP393" s="28"/>
      <c r="BQ393" s="28"/>
      <c r="BR393" s="28"/>
      <c r="BS393" s="28"/>
      <c r="BT393" s="28"/>
      <c r="BU393" s="28"/>
      <c r="BV393" s="28"/>
      <c r="BW393" s="28"/>
      <c r="BX393" s="28"/>
      <c r="BY393" s="28"/>
      <c r="BZ393" s="28"/>
      <c r="CA393" s="28"/>
      <c r="CB393" s="28"/>
      <c r="CC393" s="28"/>
      <c r="CD393" s="28"/>
      <c r="CE393" s="28"/>
      <c r="CF393" s="28"/>
      <c r="CG393" s="28"/>
      <c r="CH393" s="28"/>
      <c r="CI393" s="28"/>
      <c r="CJ393" s="28"/>
      <c r="CK393" s="28"/>
      <c r="CL393" s="28"/>
      <c r="CM393" s="28"/>
      <c r="CN393" s="28"/>
      <c r="CO393" s="28"/>
      <c r="CP393" s="28"/>
      <c r="CQ393" s="28"/>
      <c r="CR393" s="28"/>
      <c r="CS393" s="28"/>
      <c r="CT393" s="28"/>
      <c r="CU393" s="28"/>
      <c r="CV393" s="28"/>
      <c r="CW393" s="28"/>
      <c r="CX393" s="28"/>
      <c r="CY393" s="28"/>
      <c r="CZ393" s="28"/>
      <c r="DA393" s="28"/>
      <c r="DB393" s="28"/>
      <c r="DC393" s="28"/>
      <c r="DD393" s="28"/>
      <c r="DE393" s="28"/>
      <c r="DF393" s="28"/>
      <c r="DG393" s="28"/>
      <c r="DH393" s="28"/>
      <c r="DI393" s="28"/>
      <c r="DJ393" s="28"/>
      <c r="DK393" s="28"/>
      <c r="DL393" s="28"/>
      <c r="DM393" s="28"/>
      <c r="DN393" s="28"/>
      <c r="DO393" s="28"/>
      <c r="DP393" s="28"/>
      <c r="DQ393" s="28"/>
      <c r="DR393" s="28"/>
      <c r="DS393" s="28"/>
      <c r="DT393" s="28"/>
      <c r="DU393" s="28"/>
      <c r="DV393" s="28"/>
      <c r="DW393" s="28"/>
      <c r="DX393" s="28"/>
      <c r="DY393" s="28"/>
      <c r="DZ393" s="28"/>
      <c r="EA393" s="28"/>
      <c r="EB393" s="28"/>
      <c r="EC393" s="28"/>
      <c r="ED393" s="28"/>
      <c r="EE393" s="28"/>
      <c r="EF393" s="28"/>
      <c r="EG393" s="28"/>
      <c r="EH393" s="28"/>
      <c r="EI393" s="28"/>
      <c r="EJ393" s="28"/>
      <c r="EK393" s="28"/>
      <c r="EL393" s="28"/>
      <c r="EM393" s="28"/>
      <c r="EN393" s="28"/>
      <c r="EO393" s="28"/>
      <c r="EP393" s="28"/>
      <c r="EQ393" s="28"/>
      <c r="ER393" s="28"/>
      <c r="ES393" s="28"/>
      <c r="ET393" s="28"/>
      <c r="EU393" s="28"/>
      <c r="EV393" s="28"/>
      <c r="EW393" s="28"/>
      <c r="EX393" s="28"/>
      <c r="EY393" s="28"/>
      <c r="EZ393" s="28"/>
      <c r="FA393" s="28"/>
      <c r="FB393" s="28"/>
      <c r="FC393" s="28"/>
      <c r="FD393" s="28"/>
      <c r="FE393" s="28"/>
      <c r="FF393" s="28"/>
      <c r="FG393" s="28"/>
      <c r="FH393" s="28"/>
      <c r="FI393" s="28"/>
      <c r="FJ393" s="28"/>
      <c r="FK393" s="28"/>
      <c r="FL393" s="28"/>
      <c r="FM393" s="28"/>
      <c r="FN393" s="28"/>
      <c r="FO393" s="28"/>
      <c r="FP393" s="28"/>
      <c r="FQ393" s="28"/>
      <c r="FR393" s="28"/>
      <c r="FS393" s="28"/>
      <c r="FT393" s="28"/>
      <c r="FU393" s="28"/>
      <c r="FV393" s="28"/>
      <c r="FW393" s="28"/>
      <c r="FX393" s="28"/>
      <c r="FY393" s="28"/>
      <c r="FZ393" s="28"/>
      <c r="GA393" s="28"/>
      <c r="GB393" s="28"/>
      <c r="GC393" s="28"/>
      <c r="GD393" s="28"/>
      <c r="GE393" s="28"/>
      <c r="GF393" s="28"/>
      <c r="GG393" s="28"/>
      <c r="GH393" s="28"/>
      <c r="GI393" s="28"/>
      <c r="GJ393" s="28"/>
      <c r="GK393" s="28"/>
      <c r="GL393" s="28"/>
      <c r="GM393" s="28"/>
      <c r="GN393" s="28"/>
      <c r="GO393" s="28"/>
      <c r="GP393" s="28"/>
      <c r="GQ393" s="28"/>
      <c r="GR393" s="28"/>
      <c r="GS393" s="28"/>
      <c r="GT393" s="28"/>
      <c r="GU393" s="28"/>
      <c r="GV393" s="28"/>
      <c r="GW393" s="28"/>
      <c r="GX393" s="28"/>
      <c r="GY393" s="28"/>
      <c r="GZ393" s="28"/>
      <c r="HA393" s="28"/>
      <c r="HB393" s="28"/>
      <c r="HC393" s="28"/>
      <c r="HD393" s="28"/>
      <c r="HE393" s="28"/>
      <c r="HF393" s="28"/>
      <c r="HG393" s="28"/>
      <c r="HH393" s="28"/>
      <c r="HI393" s="28"/>
      <c r="HJ393" s="28"/>
      <c r="HK393" s="28"/>
      <c r="HL393" s="28"/>
      <c r="HM393" s="28"/>
      <c r="HN393" s="28"/>
      <c r="HO393" s="28"/>
      <c r="HP393" s="28"/>
      <c r="HQ393" s="28"/>
      <c r="HR393" s="28"/>
      <c r="HS393" s="28"/>
      <c r="HT393" s="28"/>
      <c r="HU393" s="28"/>
      <c r="HV393" s="28"/>
    </row>
    <row r="394" spans="1:230" s="20" customFormat="1" ht="13.9" customHeight="1">
      <c r="A394" s="9"/>
      <c r="B394" s="9"/>
      <c r="C394" s="811"/>
      <c r="D394" s="732"/>
      <c r="E394" s="731"/>
      <c r="F394" s="732" t="s">
        <v>620</v>
      </c>
      <c r="G394" s="746"/>
      <c r="H394" s="477"/>
      <c r="I394" s="477"/>
      <c r="J394" s="477"/>
      <c r="K394" s="477"/>
      <c r="L394" s="477"/>
      <c r="M394" s="560"/>
      <c r="N394" s="560"/>
      <c r="O394" s="560"/>
      <c r="P394" s="560"/>
      <c r="Q394" s="477"/>
      <c r="R394" s="477"/>
      <c r="S394" s="477"/>
      <c r="T394" s="477"/>
      <c r="U394" s="477"/>
      <c r="V394" s="477"/>
      <c r="W394" s="477"/>
      <c r="X394" s="477"/>
      <c r="Y394" s="477">
        <v>1063307.4669642854</v>
      </c>
      <c r="Z394" s="477">
        <v>0</v>
      </c>
      <c r="AA394" s="477">
        <v>0</v>
      </c>
      <c r="AB394" s="477">
        <v>0</v>
      </c>
      <c r="AC394" s="477">
        <v>0</v>
      </c>
      <c r="AD394" s="477">
        <v>0</v>
      </c>
      <c r="AE394" s="477">
        <v>0</v>
      </c>
      <c r="AF394" s="477">
        <v>0</v>
      </c>
      <c r="AG394" s="477">
        <v>0</v>
      </c>
      <c r="AH394" s="477">
        <v>0</v>
      </c>
      <c r="AI394" s="477">
        <v>0</v>
      </c>
      <c r="AJ394" s="477">
        <v>0</v>
      </c>
      <c r="AK394" s="477">
        <v>0</v>
      </c>
      <c r="AL394" s="477">
        <v>0</v>
      </c>
      <c r="AM394" s="477">
        <v>0</v>
      </c>
      <c r="AN394" s="477">
        <v>0</v>
      </c>
      <c r="AO394" s="477">
        <v>0</v>
      </c>
      <c r="AP394" s="477">
        <v>0</v>
      </c>
      <c r="AR394" s="28"/>
      <c r="AS394" s="28"/>
      <c r="AT394" s="28"/>
      <c r="AU394" s="28"/>
      <c r="AV394" s="28"/>
      <c r="AW394" s="28"/>
      <c r="AX394" s="28"/>
      <c r="AY394" s="28"/>
      <c r="AZ394" s="28"/>
      <c r="BA394" s="28"/>
      <c r="BB394" s="28"/>
      <c r="BC394" s="28"/>
      <c r="BD394" s="28"/>
      <c r="BE394" s="28"/>
      <c r="BF394" s="28"/>
      <c r="BG394" s="28"/>
      <c r="BH394" s="28"/>
      <c r="BI394" s="28"/>
      <c r="BJ394" s="28"/>
      <c r="BK394" s="28"/>
      <c r="BL394" s="28"/>
      <c r="BM394" s="28"/>
      <c r="BN394" s="28"/>
      <c r="BO394" s="28"/>
      <c r="BP394" s="28"/>
      <c r="BQ394" s="28"/>
      <c r="BR394" s="28"/>
      <c r="BS394" s="28"/>
      <c r="BT394" s="28"/>
      <c r="BU394" s="28"/>
      <c r="BV394" s="28"/>
      <c r="BW394" s="28"/>
      <c r="BX394" s="28"/>
      <c r="BY394" s="28"/>
      <c r="BZ394" s="28"/>
      <c r="CA394" s="28"/>
      <c r="CB394" s="28"/>
      <c r="CC394" s="28"/>
      <c r="CD394" s="28"/>
      <c r="CE394" s="28"/>
      <c r="CF394" s="28"/>
      <c r="CG394" s="28"/>
      <c r="CH394" s="28"/>
      <c r="CI394" s="28"/>
      <c r="CJ394" s="28"/>
      <c r="CK394" s="28"/>
      <c r="CL394" s="28"/>
      <c r="CM394" s="28"/>
      <c r="CN394" s="28"/>
      <c r="CO394" s="28"/>
      <c r="CP394" s="28"/>
      <c r="CQ394" s="28"/>
      <c r="CR394" s="28"/>
      <c r="CS394" s="28"/>
      <c r="CT394" s="28"/>
      <c r="CU394" s="28"/>
      <c r="CV394" s="28"/>
      <c r="CW394" s="28"/>
      <c r="CX394" s="28"/>
      <c r="CY394" s="28"/>
      <c r="CZ394" s="28"/>
      <c r="DA394" s="28"/>
      <c r="DB394" s="28"/>
      <c r="DC394" s="28"/>
      <c r="DD394" s="28"/>
      <c r="DE394" s="28"/>
      <c r="DF394" s="28"/>
      <c r="DG394" s="28"/>
      <c r="DH394" s="28"/>
      <c r="DI394" s="28"/>
      <c r="DJ394" s="28"/>
      <c r="DK394" s="28"/>
      <c r="DL394" s="28"/>
      <c r="DM394" s="28"/>
      <c r="DN394" s="28"/>
      <c r="DO394" s="28"/>
      <c r="DP394" s="28"/>
      <c r="DQ394" s="28"/>
      <c r="DR394" s="28"/>
      <c r="DS394" s="28"/>
      <c r="DT394" s="28"/>
      <c r="DU394" s="28"/>
      <c r="DV394" s="28"/>
      <c r="DW394" s="28"/>
      <c r="DX394" s="28"/>
      <c r="DY394" s="28"/>
      <c r="DZ394" s="28"/>
      <c r="EA394" s="28"/>
      <c r="EB394" s="28"/>
      <c r="EC394" s="28"/>
      <c r="ED394" s="28"/>
      <c r="EE394" s="28"/>
      <c r="EF394" s="28"/>
      <c r="EG394" s="28"/>
      <c r="EH394" s="28"/>
      <c r="EI394" s="28"/>
      <c r="EJ394" s="28"/>
      <c r="EK394" s="28"/>
      <c r="EL394" s="28"/>
      <c r="EM394" s="28"/>
      <c r="EN394" s="28"/>
      <c r="EO394" s="28"/>
      <c r="EP394" s="28"/>
      <c r="EQ394" s="28"/>
      <c r="ER394" s="28"/>
      <c r="ES394" s="28"/>
      <c r="ET394" s="28"/>
      <c r="EU394" s="28"/>
      <c r="EV394" s="28"/>
      <c r="EW394" s="28"/>
      <c r="EX394" s="28"/>
      <c r="EY394" s="28"/>
      <c r="EZ394" s="28"/>
      <c r="FA394" s="28"/>
      <c r="FB394" s="28"/>
      <c r="FC394" s="28"/>
      <c r="FD394" s="28"/>
      <c r="FE394" s="28"/>
      <c r="FF394" s="28"/>
      <c r="FG394" s="28"/>
      <c r="FH394" s="28"/>
      <c r="FI394" s="28"/>
      <c r="FJ394" s="28"/>
      <c r="FK394" s="28"/>
      <c r="FL394" s="28"/>
      <c r="FM394" s="28"/>
      <c r="FN394" s="28"/>
      <c r="FO394" s="28"/>
      <c r="FP394" s="28"/>
      <c r="FQ394" s="28"/>
      <c r="FR394" s="28"/>
      <c r="FS394" s="28"/>
      <c r="FT394" s="28"/>
      <c r="FU394" s="28"/>
      <c r="FV394" s="28"/>
      <c r="FW394" s="28"/>
      <c r="FX394" s="28"/>
      <c r="FY394" s="28"/>
      <c r="FZ394" s="28"/>
      <c r="GA394" s="28"/>
      <c r="GB394" s="28"/>
      <c r="GC394" s="28"/>
      <c r="GD394" s="28"/>
      <c r="GE394" s="28"/>
      <c r="GF394" s="28"/>
      <c r="GG394" s="28"/>
      <c r="GH394" s="28"/>
      <c r="GI394" s="28"/>
      <c r="GJ394" s="28"/>
      <c r="GK394" s="28"/>
      <c r="GL394" s="28"/>
      <c r="GM394" s="28"/>
      <c r="GN394" s="28"/>
      <c r="GO394" s="28"/>
      <c r="GP394" s="28"/>
      <c r="GQ394" s="28"/>
      <c r="GR394" s="28"/>
      <c r="GS394" s="28"/>
      <c r="GT394" s="28"/>
      <c r="GU394" s="28"/>
      <c r="GV394" s="28"/>
      <c r="GW394" s="28"/>
      <c r="GX394" s="28"/>
      <c r="GY394" s="28"/>
      <c r="GZ394" s="28"/>
      <c r="HA394" s="28"/>
      <c r="HB394" s="28"/>
      <c r="HC394" s="28"/>
      <c r="HD394" s="28"/>
      <c r="HE394" s="28"/>
      <c r="HF394" s="28"/>
      <c r="HG394" s="28"/>
      <c r="HH394" s="28"/>
      <c r="HI394" s="28"/>
      <c r="HJ394" s="28"/>
      <c r="HK394" s="28"/>
      <c r="HL394" s="28"/>
      <c r="HM394" s="28"/>
      <c r="HN394" s="28"/>
      <c r="HO394" s="28"/>
      <c r="HP394" s="28"/>
      <c r="HQ394" s="28"/>
      <c r="HR394" s="28"/>
      <c r="HS394" s="28"/>
      <c r="HT394" s="28"/>
      <c r="HU394" s="28"/>
      <c r="HV394" s="28"/>
    </row>
    <row r="395" spans="1:230" s="20" customFormat="1" ht="13.9" customHeight="1">
      <c r="A395" s="9"/>
      <c r="B395" s="9"/>
      <c r="C395" s="811"/>
      <c r="D395" s="732"/>
      <c r="E395" s="731"/>
      <c r="F395" s="732" t="s">
        <v>815</v>
      </c>
      <c r="G395" s="746"/>
      <c r="H395" s="477"/>
      <c r="I395" s="477"/>
      <c r="J395" s="477"/>
      <c r="K395" s="477"/>
      <c r="L395" s="477"/>
      <c r="M395" s="560"/>
      <c r="N395" s="560"/>
      <c r="O395" s="560"/>
      <c r="P395" s="560"/>
      <c r="Q395" s="477"/>
      <c r="R395" s="477"/>
      <c r="S395" s="477"/>
      <c r="T395" s="477"/>
      <c r="U395" s="477"/>
      <c r="V395" s="477"/>
      <c r="W395" s="477"/>
      <c r="X395" s="477"/>
      <c r="Y395" s="477">
        <v>802144.22946428554</v>
      </c>
      <c r="Z395" s="477">
        <v>0</v>
      </c>
      <c r="AA395" s="477">
        <v>0</v>
      </c>
      <c r="AB395" s="477">
        <v>0</v>
      </c>
      <c r="AC395" s="477">
        <v>0</v>
      </c>
      <c r="AD395" s="477">
        <v>0</v>
      </c>
      <c r="AE395" s="477">
        <v>0</v>
      </c>
      <c r="AF395" s="477">
        <v>0</v>
      </c>
      <c r="AG395" s="477">
        <v>0</v>
      </c>
      <c r="AH395" s="477">
        <v>0</v>
      </c>
      <c r="AI395" s="477">
        <v>0</v>
      </c>
      <c r="AJ395" s="477">
        <v>0</v>
      </c>
      <c r="AK395" s="477">
        <v>0</v>
      </c>
      <c r="AL395" s="477">
        <v>0</v>
      </c>
      <c r="AM395" s="477">
        <v>0</v>
      </c>
      <c r="AN395" s="477">
        <v>0</v>
      </c>
      <c r="AO395" s="477">
        <v>0</v>
      </c>
      <c r="AP395" s="477">
        <v>0</v>
      </c>
      <c r="AR395" s="28"/>
      <c r="AS395" s="28"/>
      <c r="AT395" s="28"/>
      <c r="AU395" s="28"/>
      <c r="AV395" s="28"/>
      <c r="AW395" s="28"/>
      <c r="AX395" s="28"/>
      <c r="AY395" s="28"/>
      <c r="AZ395" s="28"/>
      <c r="BA395" s="28"/>
      <c r="BB395" s="28"/>
      <c r="BC395" s="28"/>
      <c r="BD395" s="28"/>
      <c r="BE395" s="28"/>
      <c r="BF395" s="28"/>
      <c r="BG395" s="28"/>
      <c r="BH395" s="28"/>
      <c r="BI395" s="28"/>
      <c r="BJ395" s="28"/>
      <c r="BK395" s="28"/>
      <c r="BL395" s="28"/>
      <c r="BM395" s="28"/>
      <c r="BN395" s="28"/>
      <c r="BO395" s="28"/>
      <c r="BP395" s="28"/>
      <c r="BQ395" s="28"/>
      <c r="BR395" s="28"/>
      <c r="BS395" s="28"/>
      <c r="BT395" s="28"/>
      <c r="BU395" s="28"/>
      <c r="BV395" s="28"/>
      <c r="BW395" s="28"/>
      <c r="BX395" s="28"/>
      <c r="BY395" s="28"/>
      <c r="BZ395" s="28"/>
      <c r="CA395" s="28"/>
      <c r="CB395" s="28"/>
      <c r="CC395" s="28"/>
      <c r="CD395" s="28"/>
      <c r="CE395" s="28"/>
      <c r="CF395" s="28"/>
      <c r="CG395" s="28"/>
      <c r="CH395" s="28"/>
      <c r="CI395" s="28"/>
      <c r="CJ395" s="28"/>
      <c r="CK395" s="28"/>
      <c r="CL395" s="28"/>
      <c r="CM395" s="28"/>
      <c r="CN395" s="28"/>
      <c r="CO395" s="28"/>
      <c r="CP395" s="28"/>
      <c r="CQ395" s="28"/>
      <c r="CR395" s="28"/>
      <c r="CS395" s="28"/>
      <c r="CT395" s="28"/>
      <c r="CU395" s="28"/>
      <c r="CV395" s="28"/>
      <c r="CW395" s="28"/>
      <c r="CX395" s="28"/>
      <c r="CY395" s="28"/>
      <c r="CZ395" s="28"/>
      <c r="DA395" s="28"/>
      <c r="DB395" s="28"/>
      <c r="DC395" s="28"/>
      <c r="DD395" s="28"/>
      <c r="DE395" s="28"/>
      <c r="DF395" s="28"/>
      <c r="DG395" s="28"/>
      <c r="DH395" s="28"/>
      <c r="DI395" s="28"/>
      <c r="DJ395" s="28"/>
      <c r="DK395" s="28"/>
      <c r="DL395" s="28"/>
      <c r="DM395" s="28"/>
      <c r="DN395" s="28"/>
      <c r="DO395" s="28"/>
      <c r="DP395" s="28"/>
      <c r="DQ395" s="28"/>
      <c r="DR395" s="28"/>
      <c r="DS395" s="28"/>
      <c r="DT395" s="28"/>
      <c r="DU395" s="28"/>
      <c r="DV395" s="28"/>
      <c r="DW395" s="28"/>
      <c r="DX395" s="28"/>
      <c r="DY395" s="28"/>
      <c r="DZ395" s="28"/>
      <c r="EA395" s="28"/>
      <c r="EB395" s="28"/>
      <c r="EC395" s="28"/>
      <c r="ED395" s="28"/>
      <c r="EE395" s="28"/>
      <c r="EF395" s="28"/>
      <c r="EG395" s="28"/>
      <c r="EH395" s="28"/>
      <c r="EI395" s="28"/>
      <c r="EJ395" s="28"/>
      <c r="EK395" s="28"/>
      <c r="EL395" s="28"/>
      <c r="EM395" s="28"/>
      <c r="EN395" s="28"/>
      <c r="EO395" s="28"/>
      <c r="EP395" s="28"/>
      <c r="EQ395" s="28"/>
      <c r="ER395" s="28"/>
      <c r="ES395" s="28"/>
      <c r="ET395" s="28"/>
      <c r="EU395" s="28"/>
      <c r="EV395" s="28"/>
      <c r="EW395" s="28"/>
      <c r="EX395" s="28"/>
      <c r="EY395" s="28"/>
      <c r="EZ395" s="28"/>
      <c r="FA395" s="28"/>
      <c r="FB395" s="28"/>
      <c r="FC395" s="28"/>
      <c r="FD395" s="28"/>
      <c r="FE395" s="28"/>
      <c r="FF395" s="28"/>
      <c r="FG395" s="28"/>
      <c r="FH395" s="28"/>
      <c r="FI395" s="28"/>
      <c r="FJ395" s="28"/>
      <c r="FK395" s="28"/>
      <c r="FL395" s="28"/>
      <c r="FM395" s="28"/>
      <c r="FN395" s="28"/>
      <c r="FO395" s="28"/>
      <c r="FP395" s="28"/>
      <c r="FQ395" s="28"/>
      <c r="FR395" s="28"/>
      <c r="FS395" s="28"/>
      <c r="FT395" s="28"/>
      <c r="FU395" s="28"/>
      <c r="FV395" s="28"/>
      <c r="FW395" s="28"/>
      <c r="FX395" s="28"/>
      <c r="FY395" s="28"/>
      <c r="FZ395" s="28"/>
      <c r="GA395" s="28"/>
      <c r="GB395" s="28"/>
      <c r="GC395" s="28"/>
      <c r="GD395" s="28"/>
      <c r="GE395" s="28"/>
      <c r="GF395" s="28"/>
      <c r="GG395" s="28"/>
      <c r="GH395" s="28"/>
      <c r="GI395" s="28"/>
      <c r="GJ395" s="28"/>
      <c r="GK395" s="28"/>
      <c r="GL395" s="28"/>
      <c r="GM395" s="28"/>
      <c r="GN395" s="28"/>
      <c r="GO395" s="28"/>
      <c r="GP395" s="28"/>
      <c r="GQ395" s="28"/>
      <c r="GR395" s="28"/>
      <c r="GS395" s="28"/>
      <c r="GT395" s="28"/>
      <c r="GU395" s="28"/>
      <c r="GV395" s="28"/>
      <c r="GW395" s="28"/>
      <c r="GX395" s="28"/>
      <c r="GY395" s="28"/>
      <c r="GZ395" s="28"/>
      <c r="HA395" s="28"/>
      <c r="HB395" s="28"/>
      <c r="HC395" s="28"/>
      <c r="HD395" s="28"/>
      <c r="HE395" s="28"/>
      <c r="HF395" s="28"/>
      <c r="HG395" s="28"/>
      <c r="HH395" s="28"/>
      <c r="HI395" s="28"/>
      <c r="HJ395" s="28"/>
      <c r="HK395" s="28"/>
      <c r="HL395" s="28"/>
      <c r="HM395" s="28"/>
      <c r="HN395" s="28"/>
      <c r="HO395" s="28"/>
      <c r="HP395" s="28"/>
      <c r="HQ395" s="28"/>
      <c r="HR395" s="28"/>
      <c r="HS395" s="28"/>
      <c r="HT395" s="28"/>
      <c r="HU395" s="28"/>
      <c r="HV395" s="28"/>
    </row>
    <row r="396" spans="1:230" s="20" customFormat="1" ht="13.9" customHeight="1">
      <c r="A396" s="9"/>
      <c r="B396" s="9"/>
      <c r="C396" s="811"/>
      <c r="D396" s="732"/>
      <c r="E396" s="731"/>
      <c r="F396" s="732" t="s">
        <v>622</v>
      </c>
      <c r="G396" s="746"/>
      <c r="H396" s="477"/>
      <c r="I396" s="477"/>
      <c r="J396" s="477"/>
      <c r="K396" s="477"/>
      <c r="L396" s="477"/>
      <c r="M396" s="560"/>
      <c r="N396" s="560"/>
      <c r="O396" s="560"/>
      <c r="P396" s="560"/>
      <c r="Q396" s="477"/>
      <c r="R396" s="477"/>
      <c r="S396" s="477"/>
      <c r="T396" s="477"/>
      <c r="U396" s="477"/>
      <c r="V396" s="477"/>
      <c r="W396" s="477"/>
      <c r="X396" s="477"/>
      <c r="Y396" s="477">
        <v>2537014.3071428565</v>
      </c>
      <c r="Z396" s="477">
        <v>0</v>
      </c>
      <c r="AA396" s="477">
        <v>0</v>
      </c>
      <c r="AB396" s="477">
        <v>0</v>
      </c>
      <c r="AC396" s="477">
        <v>0</v>
      </c>
      <c r="AD396" s="477">
        <v>0</v>
      </c>
      <c r="AE396" s="477">
        <v>0</v>
      </c>
      <c r="AF396" s="477">
        <v>0</v>
      </c>
      <c r="AG396" s="477">
        <v>0</v>
      </c>
      <c r="AH396" s="477">
        <v>0</v>
      </c>
      <c r="AI396" s="477">
        <v>0</v>
      </c>
      <c r="AJ396" s="477">
        <v>0</v>
      </c>
      <c r="AK396" s="477">
        <v>0</v>
      </c>
      <c r="AL396" s="477">
        <v>0</v>
      </c>
      <c r="AM396" s="477">
        <v>0</v>
      </c>
      <c r="AN396" s="477">
        <v>0</v>
      </c>
      <c r="AO396" s="477">
        <v>0</v>
      </c>
      <c r="AP396" s="477">
        <v>0</v>
      </c>
      <c r="AR396" s="28"/>
      <c r="AS396" s="28"/>
      <c r="AT396" s="28"/>
      <c r="AU396" s="28"/>
      <c r="AV396" s="28"/>
      <c r="AW396" s="28"/>
      <c r="AX396" s="28"/>
      <c r="AY396" s="28"/>
      <c r="AZ396" s="28"/>
      <c r="BA396" s="28"/>
      <c r="BB396" s="28"/>
      <c r="BC396" s="28"/>
      <c r="BD396" s="28"/>
      <c r="BE396" s="28"/>
      <c r="BF396" s="28"/>
      <c r="BG396" s="28"/>
      <c r="BH396" s="28"/>
      <c r="BI396" s="28"/>
      <c r="BJ396" s="28"/>
      <c r="BK396" s="28"/>
      <c r="BL396" s="28"/>
      <c r="BM396" s="28"/>
      <c r="BN396" s="28"/>
      <c r="BO396" s="28"/>
      <c r="BP396" s="28"/>
      <c r="BQ396" s="28"/>
      <c r="BR396" s="28"/>
      <c r="BS396" s="28"/>
      <c r="BT396" s="28"/>
      <c r="BU396" s="28"/>
      <c r="BV396" s="28"/>
      <c r="BW396" s="28"/>
      <c r="BX396" s="28"/>
      <c r="BY396" s="28"/>
      <c r="BZ396" s="28"/>
      <c r="CA396" s="28"/>
      <c r="CB396" s="28"/>
      <c r="CC396" s="28"/>
      <c r="CD396" s="28"/>
      <c r="CE396" s="28"/>
      <c r="CF396" s="28"/>
      <c r="CG396" s="28"/>
      <c r="CH396" s="28"/>
      <c r="CI396" s="28"/>
      <c r="CJ396" s="28"/>
      <c r="CK396" s="28"/>
      <c r="CL396" s="28"/>
      <c r="CM396" s="28"/>
      <c r="CN396" s="28"/>
      <c r="CO396" s="28"/>
      <c r="CP396" s="28"/>
      <c r="CQ396" s="28"/>
      <c r="CR396" s="28"/>
      <c r="CS396" s="28"/>
      <c r="CT396" s="28"/>
      <c r="CU396" s="28"/>
      <c r="CV396" s="28"/>
      <c r="CW396" s="28"/>
      <c r="CX396" s="28"/>
      <c r="CY396" s="28"/>
      <c r="CZ396" s="28"/>
      <c r="DA396" s="28"/>
      <c r="DB396" s="28"/>
      <c r="DC396" s="28"/>
      <c r="DD396" s="28"/>
      <c r="DE396" s="28"/>
      <c r="DF396" s="28"/>
      <c r="DG396" s="28"/>
      <c r="DH396" s="28"/>
      <c r="DI396" s="28"/>
      <c r="DJ396" s="28"/>
      <c r="DK396" s="28"/>
      <c r="DL396" s="28"/>
      <c r="DM396" s="28"/>
      <c r="DN396" s="28"/>
      <c r="DO396" s="28"/>
      <c r="DP396" s="28"/>
      <c r="DQ396" s="28"/>
      <c r="DR396" s="28"/>
      <c r="DS396" s="28"/>
      <c r="DT396" s="28"/>
      <c r="DU396" s="28"/>
      <c r="DV396" s="28"/>
      <c r="DW396" s="28"/>
      <c r="DX396" s="28"/>
      <c r="DY396" s="28"/>
      <c r="DZ396" s="28"/>
      <c r="EA396" s="28"/>
      <c r="EB396" s="28"/>
      <c r="EC396" s="28"/>
      <c r="ED396" s="28"/>
      <c r="EE396" s="28"/>
      <c r="EF396" s="28"/>
      <c r="EG396" s="28"/>
      <c r="EH396" s="28"/>
      <c r="EI396" s="28"/>
      <c r="EJ396" s="28"/>
      <c r="EK396" s="28"/>
      <c r="EL396" s="28"/>
      <c r="EM396" s="28"/>
      <c r="EN396" s="28"/>
      <c r="EO396" s="28"/>
      <c r="EP396" s="28"/>
      <c r="EQ396" s="28"/>
      <c r="ER396" s="28"/>
      <c r="ES396" s="28"/>
      <c r="ET396" s="28"/>
      <c r="EU396" s="28"/>
      <c r="EV396" s="28"/>
      <c r="EW396" s="28"/>
      <c r="EX396" s="28"/>
      <c r="EY396" s="28"/>
      <c r="EZ396" s="28"/>
      <c r="FA396" s="28"/>
      <c r="FB396" s="28"/>
      <c r="FC396" s="28"/>
      <c r="FD396" s="28"/>
      <c r="FE396" s="28"/>
      <c r="FF396" s="28"/>
      <c r="FG396" s="28"/>
      <c r="FH396" s="28"/>
      <c r="FI396" s="28"/>
      <c r="FJ396" s="28"/>
      <c r="FK396" s="28"/>
      <c r="FL396" s="28"/>
      <c r="FM396" s="28"/>
      <c r="FN396" s="28"/>
      <c r="FO396" s="28"/>
      <c r="FP396" s="28"/>
      <c r="FQ396" s="28"/>
      <c r="FR396" s="28"/>
      <c r="FS396" s="28"/>
      <c r="FT396" s="28"/>
      <c r="FU396" s="28"/>
      <c r="FV396" s="28"/>
      <c r="FW396" s="28"/>
      <c r="FX396" s="28"/>
      <c r="FY396" s="28"/>
      <c r="FZ396" s="28"/>
      <c r="GA396" s="28"/>
      <c r="GB396" s="28"/>
      <c r="GC396" s="28"/>
      <c r="GD396" s="28"/>
      <c r="GE396" s="28"/>
      <c r="GF396" s="28"/>
      <c r="GG396" s="28"/>
      <c r="GH396" s="28"/>
      <c r="GI396" s="28"/>
      <c r="GJ396" s="28"/>
      <c r="GK396" s="28"/>
      <c r="GL396" s="28"/>
      <c r="GM396" s="28"/>
      <c r="GN396" s="28"/>
      <c r="GO396" s="28"/>
      <c r="GP396" s="28"/>
      <c r="GQ396" s="28"/>
      <c r="GR396" s="28"/>
      <c r="GS396" s="28"/>
      <c r="GT396" s="28"/>
      <c r="GU396" s="28"/>
      <c r="GV396" s="28"/>
      <c r="GW396" s="28"/>
      <c r="GX396" s="28"/>
      <c r="GY396" s="28"/>
      <c r="GZ396" s="28"/>
      <c r="HA396" s="28"/>
      <c r="HB396" s="28"/>
      <c r="HC396" s="28"/>
      <c r="HD396" s="28"/>
      <c r="HE396" s="28"/>
      <c r="HF396" s="28"/>
      <c r="HG396" s="28"/>
      <c r="HH396" s="28"/>
      <c r="HI396" s="28"/>
      <c r="HJ396" s="28"/>
      <c r="HK396" s="28"/>
      <c r="HL396" s="28"/>
      <c r="HM396" s="28"/>
      <c r="HN396" s="28"/>
      <c r="HO396" s="28"/>
      <c r="HP396" s="28"/>
      <c r="HQ396" s="28"/>
      <c r="HR396" s="28"/>
      <c r="HS396" s="28"/>
      <c r="HT396" s="28"/>
      <c r="HU396" s="28"/>
      <c r="HV396" s="28"/>
    </row>
    <row r="397" spans="1:230" s="20" customFormat="1" ht="13.9" customHeight="1">
      <c r="A397" s="9"/>
      <c r="B397" s="9"/>
      <c r="C397" s="811"/>
      <c r="D397" s="732"/>
      <c r="E397" s="731"/>
      <c r="F397" s="729" t="s">
        <v>38</v>
      </c>
      <c r="G397" s="748"/>
      <c r="H397" s="477"/>
      <c r="I397" s="477"/>
      <c r="J397" s="477"/>
      <c r="K397" s="477"/>
      <c r="L397" s="477"/>
      <c r="M397" s="560"/>
      <c r="N397" s="560"/>
      <c r="O397" s="560"/>
      <c r="P397" s="560"/>
      <c r="Q397" s="519"/>
      <c r="R397" s="519"/>
      <c r="S397" s="519"/>
      <c r="T397" s="519"/>
      <c r="U397" s="519"/>
      <c r="V397" s="519"/>
      <c r="W397" s="519"/>
      <c r="X397" s="519"/>
      <c r="Y397" s="519">
        <v>10446529.499999996</v>
      </c>
      <c r="Z397" s="519">
        <v>0</v>
      </c>
      <c r="AA397" s="519">
        <v>0</v>
      </c>
      <c r="AB397" s="519">
        <v>0</v>
      </c>
      <c r="AC397" s="519">
        <v>0</v>
      </c>
      <c r="AD397" s="519">
        <v>0</v>
      </c>
      <c r="AE397" s="519">
        <v>0</v>
      </c>
      <c r="AF397" s="519">
        <v>0</v>
      </c>
      <c r="AG397" s="519">
        <v>0</v>
      </c>
      <c r="AH397" s="519">
        <v>0</v>
      </c>
      <c r="AI397" s="519">
        <v>0</v>
      </c>
      <c r="AJ397" s="519">
        <v>0</v>
      </c>
      <c r="AK397" s="519">
        <v>0</v>
      </c>
      <c r="AL397" s="519">
        <v>0</v>
      </c>
      <c r="AM397" s="519">
        <v>0</v>
      </c>
      <c r="AN397" s="519">
        <v>0</v>
      </c>
      <c r="AO397" s="519">
        <v>0</v>
      </c>
      <c r="AP397" s="519">
        <v>0</v>
      </c>
      <c r="AR397" s="28"/>
      <c r="AS397" s="28"/>
      <c r="AT397" s="28"/>
      <c r="AU397" s="28"/>
      <c r="AV397" s="28"/>
      <c r="AW397" s="28"/>
      <c r="AX397" s="28"/>
      <c r="AY397" s="28"/>
      <c r="AZ397" s="28"/>
      <c r="BA397" s="28"/>
      <c r="BB397" s="28"/>
      <c r="BC397" s="28"/>
      <c r="BD397" s="28"/>
      <c r="BE397" s="28"/>
      <c r="BF397" s="28"/>
      <c r="BG397" s="28"/>
      <c r="BH397" s="28"/>
      <c r="BI397" s="28"/>
      <c r="BJ397" s="28"/>
      <c r="BK397" s="28"/>
      <c r="BL397" s="28"/>
      <c r="BM397" s="28"/>
      <c r="BN397" s="28"/>
      <c r="BO397" s="28"/>
      <c r="BP397" s="28"/>
      <c r="BQ397" s="28"/>
      <c r="BR397" s="28"/>
      <c r="BS397" s="28"/>
      <c r="BT397" s="28"/>
      <c r="BU397" s="28"/>
      <c r="BV397" s="28"/>
      <c r="BW397" s="28"/>
      <c r="BX397" s="28"/>
      <c r="BY397" s="28"/>
      <c r="BZ397" s="28"/>
      <c r="CA397" s="28"/>
      <c r="CB397" s="28"/>
      <c r="CC397" s="28"/>
      <c r="CD397" s="28"/>
      <c r="CE397" s="28"/>
      <c r="CF397" s="28"/>
      <c r="CG397" s="28"/>
      <c r="CH397" s="28"/>
      <c r="CI397" s="28"/>
      <c r="CJ397" s="28"/>
      <c r="CK397" s="28"/>
      <c r="CL397" s="28"/>
      <c r="CM397" s="28"/>
      <c r="CN397" s="28"/>
      <c r="CO397" s="28"/>
      <c r="CP397" s="28"/>
      <c r="CQ397" s="28"/>
      <c r="CR397" s="28"/>
      <c r="CS397" s="28"/>
      <c r="CT397" s="28"/>
      <c r="CU397" s="28"/>
      <c r="CV397" s="28"/>
      <c r="CW397" s="28"/>
      <c r="CX397" s="28"/>
      <c r="CY397" s="28"/>
      <c r="CZ397" s="28"/>
      <c r="DA397" s="28"/>
      <c r="DB397" s="28"/>
      <c r="DC397" s="28"/>
      <c r="DD397" s="28"/>
      <c r="DE397" s="28"/>
      <c r="DF397" s="28"/>
      <c r="DG397" s="28"/>
      <c r="DH397" s="28"/>
      <c r="DI397" s="28"/>
      <c r="DJ397" s="28"/>
      <c r="DK397" s="28"/>
      <c r="DL397" s="28"/>
      <c r="DM397" s="28"/>
      <c r="DN397" s="28"/>
      <c r="DO397" s="28"/>
      <c r="DP397" s="28"/>
      <c r="DQ397" s="28"/>
      <c r="DR397" s="28"/>
      <c r="DS397" s="28"/>
      <c r="DT397" s="28"/>
      <c r="DU397" s="28"/>
      <c r="DV397" s="28"/>
      <c r="DW397" s="28"/>
      <c r="DX397" s="28"/>
      <c r="DY397" s="28"/>
      <c r="DZ397" s="28"/>
      <c r="EA397" s="28"/>
      <c r="EB397" s="28"/>
      <c r="EC397" s="28"/>
      <c r="ED397" s="28"/>
      <c r="EE397" s="28"/>
      <c r="EF397" s="28"/>
      <c r="EG397" s="28"/>
      <c r="EH397" s="28"/>
      <c r="EI397" s="28"/>
      <c r="EJ397" s="28"/>
      <c r="EK397" s="28"/>
      <c r="EL397" s="28"/>
      <c r="EM397" s="28"/>
      <c r="EN397" s="28"/>
      <c r="EO397" s="28"/>
      <c r="EP397" s="28"/>
      <c r="EQ397" s="28"/>
      <c r="ER397" s="28"/>
      <c r="ES397" s="28"/>
      <c r="ET397" s="28"/>
      <c r="EU397" s="28"/>
      <c r="EV397" s="28"/>
      <c r="EW397" s="28"/>
      <c r="EX397" s="28"/>
      <c r="EY397" s="28"/>
      <c r="EZ397" s="28"/>
      <c r="FA397" s="28"/>
      <c r="FB397" s="28"/>
      <c r="FC397" s="28"/>
      <c r="FD397" s="28"/>
      <c r="FE397" s="28"/>
      <c r="FF397" s="28"/>
      <c r="FG397" s="28"/>
      <c r="FH397" s="28"/>
      <c r="FI397" s="28"/>
      <c r="FJ397" s="28"/>
      <c r="FK397" s="28"/>
      <c r="FL397" s="28"/>
      <c r="FM397" s="28"/>
      <c r="FN397" s="28"/>
      <c r="FO397" s="28"/>
      <c r="FP397" s="28"/>
      <c r="FQ397" s="28"/>
      <c r="FR397" s="28"/>
      <c r="FS397" s="28"/>
      <c r="FT397" s="28"/>
      <c r="FU397" s="28"/>
      <c r="FV397" s="28"/>
      <c r="FW397" s="28"/>
      <c r="FX397" s="28"/>
      <c r="FY397" s="28"/>
      <c r="FZ397" s="28"/>
      <c r="GA397" s="28"/>
      <c r="GB397" s="28"/>
      <c r="GC397" s="28"/>
      <c r="GD397" s="28"/>
      <c r="GE397" s="28"/>
      <c r="GF397" s="28"/>
      <c r="GG397" s="28"/>
      <c r="GH397" s="28"/>
      <c r="GI397" s="28"/>
      <c r="GJ397" s="28"/>
      <c r="GK397" s="28"/>
      <c r="GL397" s="28"/>
      <c r="GM397" s="28"/>
      <c r="GN397" s="28"/>
      <c r="GO397" s="28"/>
      <c r="GP397" s="28"/>
      <c r="GQ397" s="28"/>
      <c r="GR397" s="28"/>
      <c r="GS397" s="28"/>
      <c r="GT397" s="28"/>
      <c r="GU397" s="28"/>
      <c r="GV397" s="28"/>
      <c r="GW397" s="28"/>
      <c r="GX397" s="28"/>
      <c r="GY397" s="28"/>
      <c r="GZ397" s="28"/>
      <c r="HA397" s="28"/>
      <c r="HB397" s="28"/>
      <c r="HC397" s="28"/>
      <c r="HD397" s="28"/>
      <c r="HE397" s="28"/>
      <c r="HF397" s="28"/>
      <c r="HG397" s="28"/>
      <c r="HH397" s="28"/>
      <c r="HI397" s="28"/>
      <c r="HJ397" s="28"/>
      <c r="HK397" s="28"/>
      <c r="HL397" s="28"/>
      <c r="HM397" s="28"/>
      <c r="HN397" s="28"/>
      <c r="HO397" s="28"/>
      <c r="HP397" s="28"/>
      <c r="HQ397" s="28"/>
      <c r="HR397" s="28"/>
      <c r="HS397" s="28"/>
      <c r="HT397" s="28"/>
      <c r="HU397" s="28"/>
      <c r="HV397" s="28"/>
    </row>
    <row r="398" spans="1:230" s="20" customFormat="1" ht="13.9" customHeight="1">
      <c r="A398" s="9"/>
      <c r="B398" s="9"/>
      <c r="C398" s="811"/>
      <c r="D398" s="732"/>
      <c r="E398" s="731"/>
      <c r="F398" s="732" t="s">
        <v>969</v>
      </c>
      <c r="G398" s="738"/>
      <c r="H398" s="477"/>
      <c r="I398" s="477"/>
      <c r="J398" s="477"/>
      <c r="K398" s="477"/>
      <c r="L398" s="477"/>
      <c r="M398" s="560"/>
      <c r="N398" s="560"/>
      <c r="O398" s="560"/>
      <c r="P398" s="560"/>
      <c r="Q398" s="477"/>
      <c r="R398" s="477"/>
      <c r="S398" s="477"/>
      <c r="T398" s="477"/>
      <c r="U398" s="477"/>
      <c r="V398" s="477"/>
      <c r="W398" s="477"/>
      <c r="X398" s="477"/>
      <c r="Y398" s="477">
        <v>3641319.5999999996</v>
      </c>
      <c r="Z398" s="477">
        <v>0</v>
      </c>
      <c r="AA398" s="477">
        <v>0</v>
      </c>
      <c r="AB398" s="477">
        <v>0</v>
      </c>
      <c r="AC398" s="477">
        <v>0</v>
      </c>
      <c r="AD398" s="477">
        <v>0</v>
      </c>
      <c r="AE398" s="477">
        <v>0</v>
      </c>
      <c r="AF398" s="477">
        <v>0</v>
      </c>
      <c r="AG398" s="477">
        <v>0</v>
      </c>
      <c r="AH398" s="477">
        <v>0</v>
      </c>
      <c r="AI398" s="477">
        <v>0</v>
      </c>
      <c r="AJ398" s="477">
        <v>0</v>
      </c>
      <c r="AK398" s="477">
        <v>0</v>
      </c>
      <c r="AL398" s="477">
        <v>0</v>
      </c>
      <c r="AM398" s="477">
        <v>0</v>
      </c>
      <c r="AN398" s="477">
        <v>0</v>
      </c>
      <c r="AO398" s="477">
        <v>0</v>
      </c>
      <c r="AP398" s="477">
        <v>0</v>
      </c>
      <c r="AR398" s="28"/>
      <c r="AS398" s="28"/>
      <c r="AT398" s="28"/>
      <c r="AU398" s="28"/>
      <c r="AV398" s="28"/>
      <c r="AW398" s="28"/>
      <c r="AX398" s="28"/>
      <c r="AY398" s="28"/>
      <c r="AZ398" s="28"/>
      <c r="BA398" s="28"/>
      <c r="BB398" s="28"/>
      <c r="BC398" s="28"/>
      <c r="BD398" s="28"/>
      <c r="BE398" s="28"/>
      <c r="BF398" s="28"/>
      <c r="BG398" s="28"/>
      <c r="BH398" s="28"/>
      <c r="BI398" s="28"/>
      <c r="BJ398" s="28"/>
      <c r="BK398" s="28"/>
      <c r="BL398" s="28"/>
      <c r="BM398" s="28"/>
      <c r="BN398" s="28"/>
      <c r="BO398" s="28"/>
      <c r="BP398" s="28"/>
      <c r="BQ398" s="28"/>
      <c r="BR398" s="28"/>
      <c r="BS398" s="28"/>
      <c r="BT398" s="28"/>
      <c r="BU398" s="28"/>
      <c r="BV398" s="28"/>
      <c r="BW398" s="28"/>
      <c r="BX398" s="28"/>
      <c r="BY398" s="28"/>
      <c r="BZ398" s="28"/>
      <c r="CA398" s="28"/>
      <c r="CB398" s="28"/>
      <c r="CC398" s="28"/>
      <c r="CD398" s="28"/>
      <c r="CE398" s="28"/>
      <c r="CF398" s="28"/>
      <c r="CG398" s="28"/>
      <c r="CH398" s="28"/>
      <c r="CI398" s="28"/>
      <c r="CJ398" s="28"/>
      <c r="CK398" s="28"/>
      <c r="CL398" s="28"/>
      <c r="CM398" s="28"/>
      <c r="CN398" s="28"/>
      <c r="CO398" s="28"/>
      <c r="CP398" s="28"/>
      <c r="CQ398" s="28"/>
      <c r="CR398" s="28"/>
      <c r="CS398" s="28"/>
      <c r="CT398" s="28"/>
      <c r="CU398" s="28"/>
      <c r="CV398" s="28"/>
      <c r="CW398" s="28"/>
      <c r="CX398" s="28"/>
      <c r="CY398" s="28"/>
      <c r="CZ398" s="28"/>
      <c r="DA398" s="28"/>
      <c r="DB398" s="28"/>
      <c r="DC398" s="28"/>
      <c r="DD398" s="28"/>
      <c r="DE398" s="28"/>
      <c r="DF398" s="28"/>
      <c r="DG398" s="28"/>
      <c r="DH398" s="28"/>
      <c r="DI398" s="28"/>
      <c r="DJ398" s="28"/>
      <c r="DK398" s="28"/>
      <c r="DL398" s="28"/>
      <c r="DM398" s="28"/>
      <c r="DN398" s="28"/>
      <c r="DO398" s="28"/>
      <c r="DP398" s="28"/>
      <c r="DQ398" s="28"/>
      <c r="DR398" s="28"/>
      <c r="DS398" s="28"/>
      <c r="DT398" s="28"/>
      <c r="DU398" s="28"/>
      <c r="DV398" s="28"/>
      <c r="DW398" s="28"/>
      <c r="DX398" s="28"/>
      <c r="DY398" s="28"/>
      <c r="DZ398" s="28"/>
      <c r="EA398" s="28"/>
      <c r="EB398" s="28"/>
      <c r="EC398" s="28"/>
      <c r="ED398" s="28"/>
      <c r="EE398" s="28"/>
      <c r="EF398" s="28"/>
      <c r="EG398" s="28"/>
      <c r="EH398" s="28"/>
      <c r="EI398" s="28"/>
      <c r="EJ398" s="28"/>
      <c r="EK398" s="28"/>
      <c r="EL398" s="28"/>
      <c r="EM398" s="28"/>
      <c r="EN398" s="28"/>
      <c r="EO398" s="28"/>
      <c r="EP398" s="28"/>
      <c r="EQ398" s="28"/>
      <c r="ER398" s="28"/>
      <c r="ES398" s="28"/>
      <c r="ET398" s="28"/>
      <c r="EU398" s="28"/>
      <c r="EV398" s="28"/>
      <c r="EW398" s="28"/>
      <c r="EX398" s="28"/>
      <c r="EY398" s="28"/>
      <c r="EZ398" s="28"/>
      <c r="FA398" s="28"/>
      <c r="FB398" s="28"/>
      <c r="FC398" s="28"/>
      <c r="FD398" s="28"/>
      <c r="FE398" s="28"/>
      <c r="FF398" s="28"/>
      <c r="FG398" s="28"/>
      <c r="FH398" s="28"/>
      <c r="FI398" s="28"/>
      <c r="FJ398" s="28"/>
      <c r="FK398" s="28"/>
      <c r="FL398" s="28"/>
      <c r="FM398" s="28"/>
      <c r="FN398" s="28"/>
      <c r="FO398" s="28"/>
      <c r="FP398" s="28"/>
      <c r="FQ398" s="28"/>
      <c r="FR398" s="28"/>
      <c r="FS398" s="28"/>
      <c r="FT398" s="28"/>
      <c r="FU398" s="28"/>
      <c r="FV398" s="28"/>
      <c r="FW398" s="28"/>
      <c r="FX398" s="28"/>
      <c r="FY398" s="28"/>
      <c r="FZ398" s="28"/>
      <c r="GA398" s="28"/>
      <c r="GB398" s="28"/>
      <c r="GC398" s="28"/>
      <c r="GD398" s="28"/>
      <c r="GE398" s="28"/>
      <c r="GF398" s="28"/>
      <c r="GG398" s="28"/>
      <c r="GH398" s="28"/>
      <c r="GI398" s="28"/>
      <c r="GJ398" s="28"/>
      <c r="GK398" s="28"/>
      <c r="GL398" s="28"/>
      <c r="GM398" s="28"/>
      <c r="GN398" s="28"/>
      <c r="GO398" s="28"/>
      <c r="GP398" s="28"/>
      <c r="GQ398" s="28"/>
      <c r="GR398" s="28"/>
      <c r="GS398" s="28"/>
      <c r="GT398" s="28"/>
      <c r="GU398" s="28"/>
      <c r="GV398" s="28"/>
      <c r="GW398" s="28"/>
      <c r="GX398" s="28"/>
      <c r="GY398" s="28"/>
      <c r="GZ398" s="28"/>
      <c r="HA398" s="28"/>
      <c r="HB398" s="28"/>
      <c r="HC398" s="28"/>
      <c r="HD398" s="28"/>
      <c r="HE398" s="28"/>
      <c r="HF398" s="28"/>
      <c r="HG398" s="28"/>
      <c r="HH398" s="28"/>
      <c r="HI398" s="28"/>
      <c r="HJ398" s="28"/>
      <c r="HK398" s="28"/>
      <c r="HL398" s="28"/>
      <c r="HM398" s="28"/>
      <c r="HN398" s="28"/>
      <c r="HO398" s="28"/>
      <c r="HP398" s="28"/>
      <c r="HQ398" s="28"/>
      <c r="HR398" s="28"/>
      <c r="HS398" s="28"/>
      <c r="HT398" s="28"/>
      <c r="HU398" s="28"/>
      <c r="HV398" s="28"/>
    </row>
    <row r="399" spans="1:230" s="20" customFormat="1" ht="13.9" customHeight="1">
      <c r="A399" s="9"/>
      <c r="B399" s="9"/>
      <c r="C399" s="811"/>
      <c r="D399" s="729" t="s">
        <v>922</v>
      </c>
      <c r="E399" s="729"/>
      <c r="F399" s="729"/>
      <c r="G399" s="729"/>
      <c r="H399" s="477"/>
      <c r="I399" s="477"/>
      <c r="J399" s="477"/>
      <c r="K399" s="477"/>
      <c r="L399" s="477"/>
      <c r="M399" s="560"/>
      <c r="N399" s="560"/>
      <c r="O399" s="560"/>
      <c r="P399" s="560"/>
      <c r="Q399" s="477"/>
      <c r="R399" s="477"/>
      <c r="S399" s="477"/>
      <c r="T399" s="477"/>
      <c r="U399" s="477"/>
      <c r="V399" s="477"/>
      <c r="W399" s="477"/>
      <c r="X399" s="477"/>
      <c r="Y399" s="477"/>
      <c r="Z399" s="477"/>
      <c r="AA399" s="477"/>
      <c r="AB399" s="477"/>
      <c r="AC399" s="477"/>
      <c r="AD399" s="477"/>
      <c r="AE399" s="477"/>
      <c r="AF399" s="477"/>
      <c r="AG399" s="477"/>
      <c r="AH399" s="477"/>
      <c r="AI399" s="477"/>
      <c r="AJ399" s="477"/>
      <c r="AK399" s="477"/>
      <c r="AL399" s="477"/>
      <c r="AM399" s="477"/>
      <c r="AN399" s="477"/>
      <c r="AO399" s="477"/>
      <c r="AP399" s="477"/>
      <c r="AR399" s="28"/>
      <c r="AS399" s="28"/>
      <c r="AT399" s="28"/>
      <c r="AU399" s="28"/>
      <c r="AV399" s="28"/>
      <c r="AW399" s="28"/>
      <c r="AX399" s="28"/>
      <c r="AY399" s="28"/>
      <c r="AZ399" s="28"/>
      <c r="BA399" s="28"/>
      <c r="BB399" s="28"/>
      <c r="BC399" s="28"/>
      <c r="BD399" s="28"/>
      <c r="BE399" s="28"/>
      <c r="BF399" s="28"/>
      <c r="BG399" s="28"/>
      <c r="BH399" s="28"/>
      <c r="BI399" s="28"/>
      <c r="BJ399" s="28"/>
      <c r="BK399" s="28"/>
      <c r="BL399" s="28"/>
      <c r="BM399" s="28"/>
      <c r="BN399" s="28"/>
      <c r="BO399" s="28"/>
      <c r="BP399" s="28"/>
      <c r="BQ399" s="28"/>
      <c r="BR399" s="28"/>
      <c r="BS399" s="28"/>
      <c r="BT399" s="28"/>
      <c r="BU399" s="28"/>
      <c r="BV399" s="28"/>
      <c r="BW399" s="28"/>
      <c r="BX399" s="28"/>
      <c r="BY399" s="28"/>
      <c r="BZ399" s="28"/>
      <c r="CA399" s="28"/>
      <c r="CB399" s="28"/>
      <c r="CC399" s="28"/>
      <c r="CD399" s="28"/>
      <c r="CE399" s="28"/>
      <c r="CF399" s="28"/>
      <c r="CG399" s="28"/>
      <c r="CH399" s="28"/>
      <c r="CI399" s="28"/>
      <c r="CJ399" s="28"/>
      <c r="CK399" s="28"/>
      <c r="CL399" s="28"/>
      <c r="CM399" s="28"/>
      <c r="CN399" s="28"/>
      <c r="CO399" s="28"/>
      <c r="CP399" s="28"/>
      <c r="CQ399" s="28"/>
      <c r="CR399" s="28"/>
      <c r="CS399" s="28"/>
      <c r="CT399" s="28"/>
      <c r="CU399" s="28"/>
      <c r="CV399" s="28"/>
      <c r="CW399" s="28"/>
      <c r="CX399" s="28"/>
      <c r="CY399" s="28"/>
      <c r="CZ399" s="28"/>
      <c r="DA399" s="28"/>
      <c r="DB399" s="28"/>
      <c r="DC399" s="28"/>
      <c r="DD399" s="28"/>
      <c r="DE399" s="28"/>
      <c r="DF399" s="28"/>
      <c r="DG399" s="28"/>
      <c r="DH399" s="28"/>
      <c r="DI399" s="28"/>
      <c r="DJ399" s="28"/>
      <c r="DK399" s="28"/>
      <c r="DL399" s="28"/>
      <c r="DM399" s="28"/>
      <c r="DN399" s="28"/>
      <c r="DO399" s="28"/>
      <c r="DP399" s="28"/>
      <c r="DQ399" s="28"/>
      <c r="DR399" s="28"/>
      <c r="DS399" s="28"/>
      <c r="DT399" s="28"/>
      <c r="DU399" s="28"/>
      <c r="DV399" s="28"/>
      <c r="DW399" s="28"/>
      <c r="DX399" s="28"/>
      <c r="DY399" s="28"/>
      <c r="DZ399" s="28"/>
      <c r="EA399" s="28"/>
      <c r="EB399" s="28"/>
      <c r="EC399" s="28"/>
      <c r="ED399" s="28"/>
      <c r="EE399" s="28"/>
      <c r="EF399" s="28"/>
      <c r="EG399" s="28"/>
      <c r="EH399" s="28"/>
      <c r="EI399" s="28"/>
      <c r="EJ399" s="28"/>
      <c r="EK399" s="28"/>
      <c r="EL399" s="28"/>
      <c r="EM399" s="28"/>
      <c r="EN399" s="28"/>
      <c r="EO399" s="28"/>
      <c r="EP399" s="28"/>
      <c r="EQ399" s="28"/>
      <c r="ER399" s="28"/>
      <c r="ES399" s="28"/>
      <c r="ET399" s="28"/>
      <c r="EU399" s="28"/>
      <c r="EV399" s="28"/>
      <c r="EW399" s="28"/>
      <c r="EX399" s="28"/>
      <c r="EY399" s="28"/>
      <c r="EZ399" s="28"/>
      <c r="FA399" s="28"/>
      <c r="FB399" s="28"/>
      <c r="FC399" s="28"/>
      <c r="FD399" s="28"/>
      <c r="FE399" s="28"/>
      <c r="FF399" s="28"/>
      <c r="FG399" s="28"/>
      <c r="FH399" s="28"/>
      <c r="FI399" s="28"/>
      <c r="FJ399" s="28"/>
      <c r="FK399" s="28"/>
      <c r="FL399" s="28"/>
      <c r="FM399" s="28"/>
      <c r="FN399" s="28"/>
      <c r="FO399" s="28"/>
      <c r="FP399" s="28"/>
      <c r="FQ399" s="28"/>
      <c r="FR399" s="28"/>
      <c r="FS399" s="28"/>
      <c r="FT399" s="28"/>
      <c r="FU399" s="28"/>
      <c r="FV399" s="28"/>
      <c r="FW399" s="28"/>
      <c r="FX399" s="28"/>
      <c r="FY399" s="28"/>
      <c r="FZ399" s="28"/>
      <c r="GA399" s="28"/>
      <c r="GB399" s="28"/>
      <c r="GC399" s="28"/>
      <c r="GD399" s="28"/>
      <c r="GE399" s="28"/>
      <c r="GF399" s="28"/>
      <c r="GG399" s="28"/>
      <c r="GH399" s="28"/>
      <c r="GI399" s="28"/>
      <c r="GJ399" s="28"/>
      <c r="GK399" s="28"/>
      <c r="GL399" s="28"/>
      <c r="GM399" s="28"/>
      <c r="GN399" s="28"/>
      <c r="GO399" s="28"/>
      <c r="GP399" s="28"/>
      <c r="GQ399" s="28"/>
      <c r="GR399" s="28"/>
      <c r="GS399" s="28"/>
      <c r="GT399" s="28"/>
      <c r="GU399" s="28"/>
      <c r="GV399" s="28"/>
      <c r="GW399" s="28"/>
      <c r="GX399" s="28"/>
      <c r="GY399" s="28"/>
      <c r="GZ399" s="28"/>
      <c r="HA399" s="28"/>
      <c r="HB399" s="28"/>
      <c r="HC399" s="28"/>
      <c r="HD399" s="28"/>
      <c r="HE399" s="28"/>
      <c r="HF399" s="28"/>
      <c r="HG399" s="28"/>
      <c r="HH399" s="28"/>
      <c r="HI399" s="28"/>
      <c r="HJ399" s="28"/>
      <c r="HK399" s="28"/>
      <c r="HL399" s="28"/>
      <c r="HM399" s="28"/>
      <c r="HN399" s="28"/>
      <c r="HO399" s="28"/>
      <c r="HP399" s="28"/>
      <c r="HQ399" s="28"/>
      <c r="HR399" s="28"/>
      <c r="HS399" s="28"/>
      <c r="HT399" s="28"/>
      <c r="HU399" s="28"/>
      <c r="HV399" s="28"/>
    </row>
    <row r="400" spans="1:230" s="20" customFormat="1" ht="13.9" customHeight="1">
      <c r="A400" s="9"/>
      <c r="B400" s="9"/>
      <c r="C400" s="811"/>
      <c r="D400" s="731"/>
      <c r="E400" s="729" t="s">
        <v>923</v>
      </c>
      <c r="F400" s="745"/>
      <c r="G400" s="745"/>
      <c r="H400" s="477"/>
      <c r="I400" s="477"/>
      <c r="J400" s="477"/>
      <c r="K400" s="477"/>
      <c r="L400" s="477"/>
      <c r="M400" s="560"/>
      <c r="N400" s="560"/>
      <c r="O400" s="560"/>
      <c r="P400" s="560"/>
      <c r="Q400" s="477"/>
      <c r="R400" s="477"/>
      <c r="S400" s="477"/>
      <c r="T400" s="477"/>
      <c r="U400" s="477"/>
      <c r="V400" s="477"/>
      <c r="W400" s="477"/>
      <c r="X400" s="477"/>
      <c r="Y400" s="477"/>
      <c r="Z400" s="477"/>
      <c r="AA400" s="477"/>
      <c r="AB400" s="477"/>
      <c r="AC400" s="477"/>
      <c r="AD400" s="477"/>
      <c r="AE400" s="477"/>
      <c r="AF400" s="477"/>
      <c r="AG400" s="477"/>
      <c r="AH400" s="477"/>
      <c r="AI400" s="477"/>
      <c r="AJ400" s="477"/>
      <c r="AK400" s="477"/>
      <c r="AL400" s="477"/>
      <c r="AM400" s="477"/>
      <c r="AN400" s="477"/>
      <c r="AO400" s="477"/>
      <c r="AP400" s="477"/>
      <c r="AR400" s="28"/>
      <c r="AS400" s="28"/>
      <c r="AT400" s="28"/>
      <c r="AU400" s="28"/>
      <c r="AV400" s="28"/>
      <c r="AW400" s="28"/>
      <c r="AX400" s="28"/>
      <c r="AY400" s="28"/>
      <c r="AZ400" s="28"/>
      <c r="BA400" s="28"/>
      <c r="BB400" s="28"/>
      <c r="BC400" s="28"/>
      <c r="BD400" s="28"/>
      <c r="BE400" s="28"/>
      <c r="BF400" s="28"/>
      <c r="BG400" s="28"/>
      <c r="BH400" s="28"/>
      <c r="BI400" s="28"/>
      <c r="BJ400" s="28"/>
      <c r="BK400" s="28"/>
      <c r="BL400" s="28"/>
      <c r="BM400" s="28"/>
      <c r="BN400" s="28"/>
      <c r="BO400" s="28"/>
      <c r="BP400" s="28"/>
      <c r="BQ400" s="28"/>
      <c r="BR400" s="28"/>
      <c r="BS400" s="28"/>
      <c r="BT400" s="28"/>
      <c r="BU400" s="28"/>
      <c r="BV400" s="28"/>
      <c r="BW400" s="28"/>
      <c r="BX400" s="28"/>
      <c r="BY400" s="28"/>
      <c r="BZ400" s="28"/>
      <c r="CA400" s="28"/>
      <c r="CB400" s="28"/>
      <c r="CC400" s="28"/>
      <c r="CD400" s="28"/>
      <c r="CE400" s="28"/>
      <c r="CF400" s="28"/>
      <c r="CG400" s="28"/>
      <c r="CH400" s="28"/>
      <c r="CI400" s="28"/>
      <c r="CJ400" s="28"/>
      <c r="CK400" s="28"/>
      <c r="CL400" s="28"/>
      <c r="CM400" s="28"/>
      <c r="CN400" s="28"/>
      <c r="CO400" s="28"/>
      <c r="CP400" s="28"/>
      <c r="CQ400" s="28"/>
      <c r="CR400" s="28"/>
      <c r="CS400" s="28"/>
      <c r="CT400" s="28"/>
      <c r="CU400" s="28"/>
      <c r="CV400" s="28"/>
      <c r="CW400" s="28"/>
      <c r="CX400" s="28"/>
      <c r="CY400" s="28"/>
      <c r="CZ400" s="28"/>
      <c r="DA400" s="28"/>
      <c r="DB400" s="28"/>
      <c r="DC400" s="28"/>
      <c r="DD400" s="28"/>
      <c r="DE400" s="28"/>
      <c r="DF400" s="28"/>
      <c r="DG400" s="28"/>
      <c r="DH400" s="28"/>
      <c r="DI400" s="28"/>
      <c r="DJ400" s="28"/>
      <c r="DK400" s="28"/>
      <c r="DL400" s="28"/>
      <c r="DM400" s="28"/>
      <c r="DN400" s="28"/>
      <c r="DO400" s="28"/>
      <c r="DP400" s="28"/>
      <c r="DQ400" s="28"/>
      <c r="DR400" s="28"/>
      <c r="DS400" s="28"/>
      <c r="DT400" s="28"/>
      <c r="DU400" s="28"/>
      <c r="DV400" s="28"/>
      <c r="DW400" s="28"/>
      <c r="DX400" s="28"/>
      <c r="DY400" s="28"/>
      <c r="DZ400" s="28"/>
      <c r="EA400" s="28"/>
      <c r="EB400" s="28"/>
      <c r="EC400" s="28"/>
      <c r="ED400" s="28"/>
      <c r="EE400" s="28"/>
      <c r="EF400" s="28"/>
      <c r="EG400" s="28"/>
      <c r="EH400" s="28"/>
      <c r="EI400" s="28"/>
      <c r="EJ400" s="28"/>
      <c r="EK400" s="28"/>
      <c r="EL400" s="28"/>
      <c r="EM400" s="28"/>
      <c r="EN400" s="28"/>
      <c r="EO400" s="28"/>
      <c r="EP400" s="28"/>
      <c r="EQ400" s="28"/>
      <c r="ER400" s="28"/>
      <c r="ES400" s="28"/>
      <c r="ET400" s="28"/>
      <c r="EU400" s="28"/>
      <c r="EV400" s="28"/>
      <c r="EW400" s="28"/>
      <c r="EX400" s="28"/>
      <c r="EY400" s="28"/>
      <c r="EZ400" s="28"/>
      <c r="FA400" s="28"/>
      <c r="FB400" s="28"/>
      <c r="FC400" s="28"/>
      <c r="FD400" s="28"/>
      <c r="FE400" s="28"/>
      <c r="FF400" s="28"/>
      <c r="FG400" s="28"/>
      <c r="FH400" s="28"/>
      <c r="FI400" s="28"/>
      <c r="FJ400" s="28"/>
      <c r="FK400" s="28"/>
      <c r="FL400" s="28"/>
      <c r="FM400" s="28"/>
      <c r="FN400" s="28"/>
      <c r="FO400" s="28"/>
      <c r="FP400" s="28"/>
      <c r="FQ400" s="28"/>
      <c r="FR400" s="28"/>
      <c r="FS400" s="28"/>
      <c r="FT400" s="28"/>
      <c r="FU400" s="28"/>
      <c r="FV400" s="28"/>
      <c r="FW400" s="28"/>
      <c r="FX400" s="28"/>
      <c r="FY400" s="28"/>
      <c r="FZ400" s="28"/>
      <c r="GA400" s="28"/>
      <c r="GB400" s="28"/>
      <c r="GC400" s="28"/>
      <c r="GD400" s="28"/>
      <c r="GE400" s="28"/>
      <c r="GF400" s="28"/>
      <c r="GG400" s="28"/>
      <c r="GH400" s="28"/>
      <c r="GI400" s="28"/>
      <c r="GJ400" s="28"/>
      <c r="GK400" s="28"/>
      <c r="GL400" s="28"/>
      <c r="GM400" s="28"/>
      <c r="GN400" s="28"/>
      <c r="GO400" s="28"/>
      <c r="GP400" s="28"/>
      <c r="GQ400" s="28"/>
      <c r="GR400" s="28"/>
      <c r="GS400" s="28"/>
      <c r="GT400" s="28"/>
      <c r="GU400" s="28"/>
      <c r="GV400" s="28"/>
      <c r="GW400" s="28"/>
      <c r="GX400" s="28"/>
      <c r="GY400" s="28"/>
      <c r="GZ400" s="28"/>
      <c r="HA400" s="28"/>
      <c r="HB400" s="28"/>
      <c r="HC400" s="28"/>
      <c r="HD400" s="28"/>
      <c r="HE400" s="28"/>
      <c r="HF400" s="28"/>
      <c r="HG400" s="28"/>
      <c r="HH400" s="28"/>
      <c r="HI400" s="28"/>
      <c r="HJ400" s="28"/>
      <c r="HK400" s="28"/>
      <c r="HL400" s="28"/>
      <c r="HM400" s="28"/>
      <c r="HN400" s="28"/>
      <c r="HO400" s="28"/>
      <c r="HP400" s="28"/>
      <c r="HQ400" s="28"/>
      <c r="HR400" s="28"/>
      <c r="HS400" s="28"/>
      <c r="HT400" s="28"/>
      <c r="HU400" s="28"/>
      <c r="HV400" s="28"/>
    </row>
    <row r="401" spans="1:230" s="20" customFormat="1" ht="13.9" customHeight="1">
      <c r="A401" s="9"/>
      <c r="B401" s="9"/>
      <c r="C401" s="811"/>
      <c r="D401" s="731"/>
      <c r="E401" s="731"/>
      <c r="F401" s="732" t="s">
        <v>618</v>
      </c>
      <c r="G401" s="746"/>
      <c r="H401" s="477"/>
      <c r="I401" s="477"/>
      <c r="J401" s="477"/>
      <c r="K401" s="477"/>
      <c r="L401" s="477"/>
      <c r="M401" s="560"/>
      <c r="N401" s="560"/>
      <c r="O401" s="560"/>
      <c r="P401" s="560"/>
      <c r="Q401" s="477"/>
      <c r="R401" s="477"/>
      <c r="S401" s="477"/>
      <c r="T401" s="477"/>
      <c r="U401" s="477"/>
      <c r="V401" s="477"/>
      <c r="W401" s="477"/>
      <c r="X401" s="477"/>
      <c r="Y401" s="477">
        <v>0</v>
      </c>
      <c r="Z401" s="477">
        <v>0</v>
      </c>
      <c r="AA401" s="477">
        <v>0</v>
      </c>
      <c r="AB401" s="477">
        <v>0</v>
      </c>
      <c r="AC401" s="477">
        <v>355835.89513970603</v>
      </c>
      <c r="AD401" s="477">
        <v>774732.70857669576</v>
      </c>
      <c r="AE401" s="477">
        <v>776727.70708526077</v>
      </c>
      <c r="AF401" s="477">
        <v>787434.61508991919</v>
      </c>
      <c r="AG401" s="477">
        <v>800335.57285457896</v>
      </c>
      <c r="AH401" s="477">
        <v>821594.17938091094</v>
      </c>
      <c r="AI401" s="477">
        <v>856843.16551293153</v>
      </c>
      <c r="AJ401" s="477">
        <v>886853.50130427396</v>
      </c>
      <c r="AK401" s="477">
        <v>919066.58023131848</v>
      </c>
      <c r="AL401" s="477">
        <v>914515.36471501016</v>
      </c>
      <c r="AM401" s="477">
        <v>906260.8578601426</v>
      </c>
      <c r="AN401" s="477">
        <v>970534.63867068593</v>
      </c>
      <c r="AO401" s="477">
        <v>1016108.9740444581</v>
      </c>
      <c r="AP401" s="477">
        <v>987544.89188288595</v>
      </c>
      <c r="AR401" s="28"/>
      <c r="AS401" s="28"/>
      <c r="AT401" s="28"/>
      <c r="AU401" s="28"/>
      <c r="AV401" s="28"/>
      <c r="AW401" s="28"/>
      <c r="AX401" s="28"/>
      <c r="AY401" s="28"/>
      <c r="AZ401" s="28"/>
      <c r="BA401" s="28"/>
      <c r="BB401" s="28"/>
      <c r="BC401" s="28"/>
      <c r="BD401" s="28"/>
      <c r="BE401" s="28"/>
      <c r="BF401" s="28"/>
      <c r="BG401" s="28"/>
      <c r="BH401" s="28"/>
      <c r="BI401" s="28"/>
      <c r="BJ401" s="28"/>
      <c r="BK401" s="28"/>
      <c r="BL401" s="28"/>
      <c r="BM401" s="28"/>
      <c r="BN401" s="28"/>
      <c r="BO401" s="28"/>
      <c r="BP401" s="28"/>
      <c r="BQ401" s="28"/>
      <c r="BR401" s="28"/>
      <c r="BS401" s="28"/>
      <c r="BT401" s="28"/>
      <c r="BU401" s="28"/>
      <c r="BV401" s="28"/>
      <c r="BW401" s="28"/>
      <c r="BX401" s="28"/>
      <c r="BY401" s="28"/>
      <c r="BZ401" s="28"/>
      <c r="CA401" s="28"/>
      <c r="CB401" s="28"/>
      <c r="CC401" s="28"/>
      <c r="CD401" s="28"/>
      <c r="CE401" s="28"/>
      <c r="CF401" s="28"/>
      <c r="CG401" s="28"/>
      <c r="CH401" s="28"/>
      <c r="CI401" s="28"/>
      <c r="CJ401" s="28"/>
      <c r="CK401" s="28"/>
      <c r="CL401" s="28"/>
      <c r="CM401" s="28"/>
      <c r="CN401" s="28"/>
      <c r="CO401" s="28"/>
      <c r="CP401" s="28"/>
      <c r="CQ401" s="28"/>
      <c r="CR401" s="28"/>
      <c r="CS401" s="28"/>
      <c r="CT401" s="28"/>
      <c r="CU401" s="28"/>
      <c r="CV401" s="28"/>
      <c r="CW401" s="28"/>
      <c r="CX401" s="28"/>
      <c r="CY401" s="28"/>
      <c r="CZ401" s="28"/>
      <c r="DA401" s="28"/>
      <c r="DB401" s="28"/>
      <c r="DC401" s="28"/>
      <c r="DD401" s="28"/>
      <c r="DE401" s="28"/>
      <c r="DF401" s="28"/>
      <c r="DG401" s="28"/>
      <c r="DH401" s="28"/>
      <c r="DI401" s="28"/>
      <c r="DJ401" s="28"/>
      <c r="DK401" s="28"/>
      <c r="DL401" s="28"/>
      <c r="DM401" s="28"/>
      <c r="DN401" s="28"/>
      <c r="DO401" s="28"/>
      <c r="DP401" s="28"/>
      <c r="DQ401" s="28"/>
      <c r="DR401" s="28"/>
      <c r="DS401" s="28"/>
      <c r="DT401" s="28"/>
      <c r="DU401" s="28"/>
      <c r="DV401" s="28"/>
      <c r="DW401" s="28"/>
      <c r="DX401" s="28"/>
      <c r="DY401" s="28"/>
      <c r="DZ401" s="28"/>
      <c r="EA401" s="28"/>
      <c r="EB401" s="28"/>
      <c r="EC401" s="28"/>
      <c r="ED401" s="28"/>
      <c r="EE401" s="28"/>
      <c r="EF401" s="28"/>
      <c r="EG401" s="28"/>
      <c r="EH401" s="28"/>
      <c r="EI401" s="28"/>
      <c r="EJ401" s="28"/>
      <c r="EK401" s="28"/>
      <c r="EL401" s="28"/>
      <c r="EM401" s="28"/>
      <c r="EN401" s="28"/>
      <c r="EO401" s="28"/>
      <c r="EP401" s="28"/>
      <c r="EQ401" s="28"/>
      <c r="ER401" s="28"/>
      <c r="ES401" s="28"/>
      <c r="ET401" s="28"/>
      <c r="EU401" s="28"/>
      <c r="EV401" s="28"/>
      <c r="EW401" s="28"/>
      <c r="EX401" s="28"/>
      <c r="EY401" s="28"/>
      <c r="EZ401" s="28"/>
      <c r="FA401" s="28"/>
      <c r="FB401" s="28"/>
      <c r="FC401" s="28"/>
      <c r="FD401" s="28"/>
      <c r="FE401" s="28"/>
      <c r="FF401" s="28"/>
      <c r="FG401" s="28"/>
      <c r="FH401" s="28"/>
      <c r="FI401" s="28"/>
      <c r="FJ401" s="28"/>
      <c r="FK401" s="28"/>
      <c r="FL401" s="28"/>
      <c r="FM401" s="28"/>
      <c r="FN401" s="28"/>
      <c r="FO401" s="28"/>
      <c r="FP401" s="28"/>
      <c r="FQ401" s="28"/>
      <c r="FR401" s="28"/>
      <c r="FS401" s="28"/>
      <c r="FT401" s="28"/>
      <c r="FU401" s="28"/>
      <c r="FV401" s="28"/>
      <c r="FW401" s="28"/>
      <c r="FX401" s="28"/>
      <c r="FY401" s="28"/>
      <c r="FZ401" s="28"/>
      <c r="GA401" s="28"/>
      <c r="GB401" s="28"/>
      <c r="GC401" s="28"/>
      <c r="GD401" s="28"/>
      <c r="GE401" s="28"/>
      <c r="GF401" s="28"/>
      <c r="GG401" s="28"/>
      <c r="GH401" s="28"/>
      <c r="GI401" s="28"/>
      <c r="GJ401" s="28"/>
      <c r="GK401" s="28"/>
      <c r="GL401" s="28"/>
      <c r="GM401" s="28"/>
      <c r="GN401" s="28"/>
      <c r="GO401" s="28"/>
      <c r="GP401" s="28"/>
      <c r="GQ401" s="28"/>
      <c r="GR401" s="28"/>
      <c r="GS401" s="28"/>
      <c r="GT401" s="28"/>
      <c r="GU401" s="28"/>
      <c r="GV401" s="28"/>
      <c r="GW401" s="28"/>
      <c r="GX401" s="28"/>
      <c r="GY401" s="28"/>
      <c r="GZ401" s="28"/>
      <c r="HA401" s="28"/>
      <c r="HB401" s="28"/>
      <c r="HC401" s="28"/>
      <c r="HD401" s="28"/>
      <c r="HE401" s="28"/>
      <c r="HF401" s="28"/>
      <c r="HG401" s="28"/>
      <c r="HH401" s="28"/>
      <c r="HI401" s="28"/>
      <c r="HJ401" s="28"/>
      <c r="HK401" s="28"/>
      <c r="HL401" s="28"/>
      <c r="HM401" s="28"/>
      <c r="HN401" s="28"/>
      <c r="HO401" s="28"/>
      <c r="HP401" s="28"/>
      <c r="HQ401" s="28"/>
      <c r="HR401" s="28"/>
      <c r="HS401" s="28"/>
      <c r="HT401" s="28"/>
      <c r="HU401" s="28"/>
      <c r="HV401" s="28"/>
    </row>
    <row r="402" spans="1:230" s="20" customFormat="1" ht="13.9" customHeight="1">
      <c r="A402" s="9"/>
      <c r="B402" s="9"/>
      <c r="C402" s="811"/>
      <c r="D402" s="731"/>
      <c r="E402" s="731"/>
      <c r="F402" s="732" t="s">
        <v>620</v>
      </c>
      <c r="G402" s="746"/>
      <c r="H402" s="477"/>
      <c r="I402" s="477"/>
      <c r="J402" s="477"/>
      <c r="K402" s="477"/>
      <c r="L402" s="477"/>
      <c r="M402" s="560"/>
      <c r="N402" s="560"/>
      <c r="O402" s="560"/>
      <c r="P402" s="560"/>
      <c r="Q402" s="477"/>
      <c r="R402" s="477"/>
      <c r="S402" s="477"/>
      <c r="T402" s="477"/>
      <c r="U402" s="477"/>
      <c r="V402" s="477"/>
      <c r="W402" s="477"/>
      <c r="X402" s="477"/>
      <c r="Y402" s="477">
        <v>0</v>
      </c>
      <c r="Z402" s="477">
        <v>0</v>
      </c>
      <c r="AA402" s="477">
        <v>0</v>
      </c>
      <c r="AB402" s="477">
        <v>0</v>
      </c>
      <c r="AC402" s="477">
        <v>158579.04022530379</v>
      </c>
      <c r="AD402" s="477">
        <v>348595.5555925105</v>
      </c>
      <c r="AE402" s="477">
        <v>357954.23907167511</v>
      </c>
      <c r="AF402" s="477">
        <v>364064.99689876719</v>
      </c>
      <c r="AG402" s="477">
        <v>358112.87108742906</v>
      </c>
      <c r="AH402" s="477">
        <v>350376.67737118562</v>
      </c>
      <c r="AI402" s="477">
        <v>349863.95419752877</v>
      </c>
      <c r="AJ402" s="477">
        <v>347972.15881951596</v>
      </c>
      <c r="AK402" s="477">
        <v>335809.70889814419</v>
      </c>
      <c r="AL402" s="477">
        <v>358991.33846867474</v>
      </c>
      <c r="AM402" s="477">
        <v>377876.63747698313</v>
      </c>
      <c r="AN402" s="477">
        <v>346260.76786930882</v>
      </c>
      <c r="AO402" s="477">
        <v>355817.51934095239</v>
      </c>
      <c r="AP402" s="477">
        <v>416834.67024425487</v>
      </c>
      <c r="AR402" s="28"/>
      <c r="AS402" s="28"/>
      <c r="AT402" s="28"/>
      <c r="AU402" s="28"/>
      <c r="AV402" s="28"/>
      <c r="AW402" s="28"/>
      <c r="AX402" s="28"/>
      <c r="AY402" s="28"/>
      <c r="AZ402" s="28"/>
      <c r="BA402" s="28"/>
      <c r="BB402" s="28"/>
      <c r="BC402" s="28"/>
      <c r="BD402" s="28"/>
      <c r="BE402" s="28"/>
      <c r="BF402" s="28"/>
      <c r="BG402" s="28"/>
      <c r="BH402" s="28"/>
      <c r="BI402" s="28"/>
      <c r="BJ402" s="28"/>
      <c r="BK402" s="28"/>
      <c r="BL402" s="28"/>
      <c r="BM402" s="28"/>
      <c r="BN402" s="28"/>
      <c r="BO402" s="28"/>
      <c r="BP402" s="28"/>
      <c r="BQ402" s="28"/>
      <c r="BR402" s="28"/>
      <c r="BS402" s="28"/>
      <c r="BT402" s="28"/>
      <c r="BU402" s="28"/>
      <c r="BV402" s="28"/>
      <c r="BW402" s="28"/>
      <c r="BX402" s="28"/>
      <c r="BY402" s="28"/>
      <c r="BZ402" s="28"/>
      <c r="CA402" s="28"/>
      <c r="CB402" s="28"/>
      <c r="CC402" s="28"/>
      <c r="CD402" s="28"/>
      <c r="CE402" s="28"/>
      <c r="CF402" s="28"/>
      <c r="CG402" s="28"/>
      <c r="CH402" s="28"/>
      <c r="CI402" s="28"/>
      <c r="CJ402" s="28"/>
      <c r="CK402" s="28"/>
      <c r="CL402" s="28"/>
      <c r="CM402" s="28"/>
      <c r="CN402" s="28"/>
      <c r="CO402" s="28"/>
      <c r="CP402" s="28"/>
      <c r="CQ402" s="28"/>
      <c r="CR402" s="28"/>
      <c r="CS402" s="28"/>
      <c r="CT402" s="28"/>
      <c r="CU402" s="28"/>
      <c r="CV402" s="28"/>
      <c r="CW402" s="28"/>
      <c r="CX402" s="28"/>
      <c r="CY402" s="28"/>
      <c r="CZ402" s="28"/>
      <c r="DA402" s="28"/>
      <c r="DB402" s="28"/>
      <c r="DC402" s="28"/>
      <c r="DD402" s="28"/>
      <c r="DE402" s="28"/>
      <c r="DF402" s="28"/>
      <c r="DG402" s="28"/>
      <c r="DH402" s="28"/>
      <c r="DI402" s="28"/>
      <c r="DJ402" s="28"/>
      <c r="DK402" s="28"/>
      <c r="DL402" s="28"/>
      <c r="DM402" s="28"/>
      <c r="DN402" s="28"/>
      <c r="DO402" s="28"/>
      <c r="DP402" s="28"/>
      <c r="DQ402" s="28"/>
      <c r="DR402" s="28"/>
      <c r="DS402" s="28"/>
      <c r="DT402" s="28"/>
      <c r="DU402" s="28"/>
      <c r="DV402" s="28"/>
      <c r="DW402" s="28"/>
      <c r="DX402" s="28"/>
      <c r="DY402" s="28"/>
      <c r="DZ402" s="28"/>
      <c r="EA402" s="28"/>
      <c r="EB402" s="28"/>
      <c r="EC402" s="28"/>
      <c r="ED402" s="28"/>
      <c r="EE402" s="28"/>
      <c r="EF402" s="28"/>
      <c r="EG402" s="28"/>
      <c r="EH402" s="28"/>
      <c r="EI402" s="28"/>
      <c r="EJ402" s="28"/>
      <c r="EK402" s="28"/>
      <c r="EL402" s="28"/>
      <c r="EM402" s="28"/>
      <c r="EN402" s="28"/>
      <c r="EO402" s="28"/>
      <c r="EP402" s="28"/>
      <c r="EQ402" s="28"/>
      <c r="ER402" s="28"/>
      <c r="ES402" s="28"/>
      <c r="ET402" s="28"/>
      <c r="EU402" s="28"/>
      <c r="EV402" s="28"/>
      <c r="EW402" s="28"/>
      <c r="EX402" s="28"/>
      <c r="EY402" s="28"/>
      <c r="EZ402" s="28"/>
      <c r="FA402" s="28"/>
      <c r="FB402" s="28"/>
      <c r="FC402" s="28"/>
      <c r="FD402" s="28"/>
      <c r="FE402" s="28"/>
      <c r="FF402" s="28"/>
      <c r="FG402" s="28"/>
      <c r="FH402" s="28"/>
      <c r="FI402" s="28"/>
      <c r="FJ402" s="28"/>
      <c r="FK402" s="28"/>
      <c r="FL402" s="28"/>
      <c r="FM402" s="28"/>
      <c r="FN402" s="28"/>
      <c r="FO402" s="28"/>
      <c r="FP402" s="28"/>
      <c r="FQ402" s="28"/>
      <c r="FR402" s="28"/>
      <c r="FS402" s="28"/>
      <c r="FT402" s="28"/>
      <c r="FU402" s="28"/>
      <c r="FV402" s="28"/>
      <c r="FW402" s="28"/>
      <c r="FX402" s="28"/>
      <c r="FY402" s="28"/>
      <c r="FZ402" s="28"/>
      <c r="GA402" s="28"/>
      <c r="GB402" s="28"/>
      <c r="GC402" s="28"/>
      <c r="GD402" s="28"/>
      <c r="GE402" s="28"/>
      <c r="GF402" s="28"/>
      <c r="GG402" s="28"/>
      <c r="GH402" s="28"/>
      <c r="GI402" s="28"/>
      <c r="GJ402" s="28"/>
      <c r="GK402" s="28"/>
      <c r="GL402" s="28"/>
      <c r="GM402" s="28"/>
      <c r="GN402" s="28"/>
      <c r="GO402" s="28"/>
      <c r="GP402" s="28"/>
      <c r="GQ402" s="28"/>
      <c r="GR402" s="28"/>
      <c r="GS402" s="28"/>
      <c r="GT402" s="28"/>
      <c r="GU402" s="28"/>
      <c r="GV402" s="28"/>
      <c r="GW402" s="28"/>
      <c r="GX402" s="28"/>
      <c r="GY402" s="28"/>
      <c r="GZ402" s="28"/>
      <c r="HA402" s="28"/>
      <c r="HB402" s="28"/>
      <c r="HC402" s="28"/>
      <c r="HD402" s="28"/>
      <c r="HE402" s="28"/>
      <c r="HF402" s="28"/>
      <c r="HG402" s="28"/>
      <c r="HH402" s="28"/>
      <c r="HI402" s="28"/>
      <c r="HJ402" s="28"/>
      <c r="HK402" s="28"/>
      <c r="HL402" s="28"/>
      <c r="HM402" s="28"/>
      <c r="HN402" s="28"/>
      <c r="HO402" s="28"/>
      <c r="HP402" s="28"/>
      <c r="HQ402" s="28"/>
      <c r="HR402" s="28"/>
      <c r="HS402" s="28"/>
      <c r="HT402" s="28"/>
      <c r="HU402" s="28"/>
      <c r="HV402" s="28"/>
    </row>
    <row r="403" spans="1:230" s="20" customFormat="1" ht="13.9" customHeight="1">
      <c r="A403" s="9"/>
      <c r="B403" s="9"/>
      <c r="C403" s="811"/>
      <c r="D403" s="731"/>
      <c r="E403" s="731"/>
      <c r="F403" s="732" t="s">
        <v>815</v>
      </c>
      <c r="G403" s="746"/>
      <c r="H403" s="477"/>
      <c r="I403" s="477"/>
      <c r="J403" s="477"/>
      <c r="K403" s="477"/>
      <c r="L403" s="477"/>
      <c r="M403" s="560"/>
      <c r="N403" s="560"/>
      <c r="O403" s="560"/>
      <c r="P403" s="560"/>
      <c r="Q403" s="477"/>
      <c r="R403" s="477"/>
      <c r="S403" s="477"/>
      <c r="T403" s="477"/>
      <c r="U403" s="477"/>
      <c r="V403" s="477"/>
      <c r="W403" s="477"/>
      <c r="X403" s="477"/>
      <c r="Y403" s="477">
        <v>0</v>
      </c>
      <c r="Z403" s="477">
        <v>0</v>
      </c>
      <c r="AA403" s="477">
        <v>0</v>
      </c>
      <c r="AB403" s="477">
        <v>0</v>
      </c>
      <c r="AC403" s="477">
        <v>88958.973784926508</v>
      </c>
      <c r="AD403" s="477">
        <v>191330.79936145589</v>
      </c>
      <c r="AE403" s="477">
        <v>173159.2624760964</v>
      </c>
      <c r="AF403" s="477">
        <v>142897.25007660556</v>
      </c>
      <c r="AG403" s="477">
        <v>135071.62694622576</v>
      </c>
      <c r="AH403" s="477">
        <v>140356.2858933837</v>
      </c>
      <c r="AI403" s="477">
        <v>134080.04878328377</v>
      </c>
      <c r="AJ403" s="477">
        <v>129251.14135858786</v>
      </c>
      <c r="AK403" s="477">
        <v>129820.49973017414</v>
      </c>
      <c r="AL403" s="477">
        <v>146304.76920400019</v>
      </c>
      <c r="AM403" s="477">
        <v>149266.08458864799</v>
      </c>
      <c r="AN403" s="477">
        <v>136883.12993983526</v>
      </c>
      <c r="AO403" s="477">
        <v>159042.6004864751</v>
      </c>
      <c r="AP403" s="477">
        <v>197447.46207799282</v>
      </c>
      <c r="AR403" s="28"/>
      <c r="AS403" s="28"/>
      <c r="AT403" s="28"/>
      <c r="AU403" s="28"/>
      <c r="AV403" s="28"/>
      <c r="AW403" s="28"/>
      <c r="AX403" s="28"/>
      <c r="AY403" s="28"/>
      <c r="AZ403" s="28"/>
      <c r="BA403" s="28"/>
      <c r="BB403" s="28"/>
      <c r="BC403" s="28"/>
      <c r="BD403" s="28"/>
      <c r="BE403" s="28"/>
      <c r="BF403" s="28"/>
      <c r="BG403" s="28"/>
      <c r="BH403" s="28"/>
      <c r="BI403" s="28"/>
      <c r="BJ403" s="28"/>
      <c r="BK403" s="28"/>
      <c r="BL403" s="28"/>
      <c r="BM403" s="28"/>
      <c r="BN403" s="28"/>
      <c r="BO403" s="28"/>
      <c r="BP403" s="28"/>
      <c r="BQ403" s="28"/>
      <c r="BR403" s="28"/>
      <c r="BS403" s="28"/>
      <c r="BT403" s="28"/>
      <c r="BU403" s="28"/>
      <c r="BV403" s="28"/>
      <c r="BW403" s="28"/>
      <c r="BX403" s="28"/>
      <c r="BY403" s="28"/>
      <c r="BZ403" s="28"/>
      <c r="CA403" s="28"/>
      <c r="CB403" s="28"/>
      <c r="CC403" s="28"/>
      <c r="CD403" s="28"/>
      <c r="CE403" s="28"/>
      <c r="CF403" s="28"/>
      <c r="CG403" s="28"/>
      <c r="CH403" s="28"/>
      <c r="CI403" s="28"/>
      <c r="CJ403" s="28"/>
      <c r="CK403" s="28"/>
      <c r="CL403" s="28"/>
      <c r="CM403" s="28"/>
      <c r="CN403" s="28"/>
      <c r="CO403" s="28"/>
      <c r="CP403" s="28"/>
      <c r="CQ403" s="28"/>
      <c r="CR403" s="28"/>
      <c r="CS403" s="28"/>
      <c r="CT403" s="28"/>
      <c r="CU403" s="28"/>
      <c r="CV403" s="28"/>
      <c r="CW403" s="28"/>
      <c r="CX403" s="28"/>
      <c r="CY403" s="28"/>
      <c r="CZ403" s="28"/>
      <c r="DA403" s="28"/>
      <c r="DB403" s="28"/>
      <c r="DC403" s="28"/>
      <c r="DD403" s="28"/>
      <c r="DE403" s="28"/>
      <c r="DF403" s="28"/>
      <c r="DG403" s="28"/>
      <c r="DH403" s="28"/>
      <c r="DI403" s="28"/>
      <c r="DJ403" s="28"/>
      <c r="DK403" s="28"/>
      <c r="DL403" s="28"/>
      <c r="DM403" s="28"/>
      <c r="DN403" s="28"/>
      <c r="DO403" s="28"/>
      <c r="DP403" s="28"/>
      <c r="DQ403" s="28"/>
      <c r="DR403" s="28"/>
      <c r="DS403" s="28"/>
      <c r="DT403" s="28"/>
      <c r="DU403" s="28"/>
      <c r="DV403" s="28"/>
      <c r="DW403" s="28"/>
      <c r="DX403" s="28"/>
      <c r="DY403" s="28"/>
      <c r="DZ403" s="28"/>
      <c r="EA403" s="28"/>
      <c r="EB403" s="28"/>
      <c r="EC403" s="28"/>
      <c r="ED403" s="28"/>
      <c r="EE403" s="28"/>
      <c r="EF403" s="28"/>
      <c r="EG403" s="28"/>
      <c r="EH403" s="28"/>
      <c r="EI403" s="28"/>
      <c r="EJ403" s="28"/>
      <c r="EK403" s="28"/>
      <c r="EL403" s="28"/>
      <c r="EM403" s="28"/>
      <c r="EN403" s="28"/>
      <c r="EO403" s="28"/>
      <c r="EP403" s="28"/>
      <c r="EQ403" s="28"/>
      <c r="ER403" s="28"/>
      <c r="ES403" s="28"/>
      <c r="ET403" s="28"/>
      <c r="EU403" s="28"/>
      <c r="EV403" s="28"/>
      <c r="EW403" s="28"/>
      <c r="EX403" s="28"/>
      <c r="EY403" s="28"/>
      <c r="EZ403" s="28"/>
      <c r="FA403" s="28"/>
      <c r="FB403" s="28"/>
      <c r="FC403" s="28"/>
      <c r="FD403" s="28"/>
      <c r="FE403" s="28"/>
      <c r="FF403" s="28"/>
      <c r="FG403" s="28"/>
      <c r="FH403" s="28"/>
      <c r="FI403" s="28"/>
      <c r="FJ403" s="28"/>
      <c r="FK403" s="28"/>
      <c r="FL403" s="28"/>
      <c r="FM403" s="28"/>
      <c r="FN403" s="28"/>
      <c r="FO403" s="28"/>
      <c r="FP403" s="28"/>
      <c r="FQ403" s="28"/>
      <c r="FR403" s="28"/>
      <c r="FS403" s="28"/>
      <c r="FT403" s="28"/>
      <c r="FU403" s="28"/>
      <c r="FV403" s="28"/>
      <c r="FW403" s="28"/>
      <c r="FX403" s="28"/>
      <c r="FY403" s="28"/>
      <c r="FZ403" s="28"/>
      <c r="GA403" s="28"/>
      <c r="GB403" s="28"/>
      <c r="GC403" s="28"/>
      <c r="GD403" s="28"/>
      <c r="GE403" s="28"/>
      <c r="GF403" s="28"/>
      <c r="GG403" s="28"/>
      <c r="GH403" s="28"/>
      <c r="GI403" s="28"/>
      <c r="GJ403" s="28"/>
      <c r="GK403" s="28"/>
      <c r="GL403" s="28"/>
      <c r="GM403" s="28"/>
      <c r="GN403" s="28"/>
      <c r="GO403" s="28"/>
      <c r="GP403" s="28"/>
      <c r="GQ403" s="28"/>
      <c r="GR403" s="28"/>
      <c r="GS403" s="28"/>
      <c r="GT403" s="28"/>
      <c r="GU403" s="28"/>
      <c r="GV403" s="28"/>
      <c r="GW403" s="28"/>
      <c r="GX403" s="28"/>
      <c r="GY403" s="28"/>
      <c r="GZ403" s="28"/>
      <c r="HA403" s="28"/>
      <c r="HB403" s="28"/>
      <c r="HC403" s="28"/>
      <c r="HD403" s="28"/>
      <c r="HE403" s="28"/>
      <c r="HF403" s="28"/>
      <c r="HG403" s="28"/>
      <c r="HH403" s="28"/>
      <c r="HI403" s="28"/>
      <c r="HJ403" s="28"/>
      <c r="HK403" s="28"/>
      <c r="HL403" s="28"/>
      <c r="HM403" s="28"/>
      <c r="HN403" s="28"/>
      <c r="HO403" s="28"/>
      <c r="HP403" s="28"/>
      <c r="HQ403" s="28"/>
      <c r="HR403" s="28"/>
      <c r="HS403" s="28"/>
      <c r="HT403" s="28"/>
      <c r="HU403" s="28"/>
      <c r="HV403" s="28"/>
    </row>
    <row r="404" spans="1:230" s="20" customFormat="1" ht="13.9" customHeight="1">
      <c r="A404" s="9"/>
      <c r="B404" s="9"/>
      <c r="C404" s="811"/>
      <c r="D404" s="731"/>
      <c r="E404" s="731"/>
      <c r="F404" s="732" t="s">
        <v>622</v>
      </c>
      <c r="G404" s="746"/>
      <c r="H404" s="477"/>
      <c r="I404" s="477"/>
      <c r="J404" s="477"/>
      <c r="K404" s="477"/>
      <c r="L404" s="477"/>
      <c r="M404" s="560"/>
      <c r="N404" s="560"/>
      <c r="O404" s="560"/>
      <c r="P404" s="560"/>
      <c r="Q404" s="477"/>
      <c r="R404" s="477"/>
      <c r="S404" s="477"/>
      <c r="T404" s="477"/>
      <c r="U404" s="477"/>
      <c r="V404" s="477"/>
      <c r="W404" s="477"/>
      <c r="X404" s="477"/>
      <c r="Y404" s="477">
        <v>0</v>
      </c>
      <c r="Z404" s="477">
        <v>0</v>
      </c>
      <c r="AA404" s="477">
        <v>0</v>
      </c>
      <c r="AB404" s="477">
        <v>0</v>
      </c>
      <c r="AC404" s="477">
        <v>282348.04723041895</v>
      </c>
      <c r="AD404" s="477">
        <v>627968.24420036585</v>
      </c>
      <c r="AE404" s="477">
        <v>664863.2282657274</v>
      </c>
      <c r="AF404" s="477">
        <v>708853.47097287583</v>
      </c>
      <c r="AG404" s="477">
        <v>740604.29467036296</v>
      </c>
      <c r="AH404" s="477">
        <v>753300.84009588906</v>
      </c>
      <c r="AI404" s="477">
        <v>764898.47865790944</v>
      </c>
      <c r="AJ404" s="477">
        <v>783807.75656125776</v>
      </c>
      <c r="AK404" s="477">
        <v>796526.81364640605</v>
      </c>
      <c r="AL404" s="477">
        <v>795275.24452591152</v>
      </c>
      <c r="AM404" s="477">
        <v>815982.11304298113</v>
      </c>
      <c r="AN404" s="477">
        <v>830559.44851063995</v>
      </c>
      <c r="AO404" s="477">
        <v>788687.71467283613</v>
      </c>
      <c r="AP404" s="477">
        <v>753802.01113226451</v>
      </c>
      <c r="AR404" s="28"/>
      <c r="AS404" s="28"/>
      <c r="AT404" s="28"/>
      <c r="AU404" s="28"/>
      <c r="AV404" s="28"/>
      <c r="AW404" s="28"/>
      <c r="AX404" s="28"/>
      <c r="AY404" s="28"/>
      <c r="AZ404" s="28"/>
      <c r="BA404" s="28"/>
      <c r="BB404" s="28"/>
      <c r="BC404" s="28"/>
      <c r="BD404" s="28"/>
      <c r="BE404" s="28"/>
      <c r="BF404" s="28"/>
      <c r="BG404" s="28"/>
      <c r="BH404" s="28"/>
      <c r="BI404" s="28"/>
      <c r="BJ404" s="28"/>
      <c r="BK404" s="28"/>
      <c r="BL404" s="28"/>
      <c r="BM404" s="28"/>
      <c r="BN404" s="28"/>
      <c r="BO404" s="28"/>
      <c r="BP404" s="28"/>
      <c r="BQ404" s="28"/>
      <c r="BR404" s="28"/>
      <c r="BS404" s="28"/>
      <c r="BT404" s="28"/>
      <c r="BU404" s="28"/>
      <c r="BV404" s="28"/>
      <c r="BW404" s="28"/>
      <c r="BX404" s="28"/>
      <c r="BY404" s="28"/>
      <c r="BZ404" s="28"/>
      <c r="CA404" s="28"/>
      <c r="CB404" s="28"/>
      <c r="CC404" s="28"/>
      <c r="CD404" s="28"/>
      <c r="CE404" s="28"/>
      <c r="CF404" s="28"/>
      <c r="CG404" s="28"/>
      <c r="CH404" s="28"/>
      <c r="CI404" s="28"/>
      <c r="CJ404" s="28"/>
      <c r="CK404" s="28"/>
      <c r="CL404" s="28"/>
      <c r="CM404" s="28"/>
      <c r="CN404" s="28"/>
      <c r="CO404" s="28"/>
      <c r="CP404" s="28"/>
      <c r="CQ404" s="28"/>
      <c r="CR404" s="28"/>
      <c r="CS404" s="28"/>
      <c r="CT404" s="28"/>
      <c r="CU404" s="28"/>
      <c r="CV404" s="28"/>
      <c r="CW404" s="28"/>
      <c r="CX404" s="28"/>
      <c r="CY404" s="28"/>
      <c r="CZ404" s="28"/>
      <c r="DA404" s="28"/>
      <c r="DB404" s="28"/>
      <c r="DC404" s="28"/>
      <c r="DD404" s="28"/>
      <c r="DE404" s="28"/>
      <c r="DF404" s="28"/>
      <c r="DG404" s="28"/>
      <c r="DH404" s="28"/>
      <c r="DI404" s="28"/>
      <c r="DJ404" s="28"/>
      <c r="DK404" s="28"/>
      <c r="DL404" s="28"/>
      <c r="DM404" s="28"/>
      <c r="DN404" s="28"/>
      <c r="DO404" s="28"/>
      <c r="DP404" s="28"/>
      <c r="DQ404" s="28"/>
      <c r="DR404" s="28"/>
      <c r="DS404" s="28"/>
      <c r="DT404" s="28"/>
      <c r="DU404" s="28"/>
      <c r="DV404" s="28"/>
      <c r="DW404" s="28"/>
      <c r="DX404" s="28"/>
      <c r="DY404" s="28"/>
      <c r="DZ404" s="28"/>
      <c r="EA404" s="28"/>
      <c r="EB404" s="28"/>
      <c r="EC404" s="28"/>
      <c r="ED404" s="28"/>
      <c r="EE404" s="28"/>
      <c r="EF404" s="28"/>
      <c r="EG404" s="28"/>
      <c r="EH404" s="28"/>
      <c r="EI404" s="28"/>
      <c r="EJ404" s="28"/>
      <c r="EK404" s="28"/>
      <c r="EL404" s="28"/>
      <c r="EM404" s="28"/>
      <c r="EN404" s="28"/>
      <c r="EO404" s="28"/>
      <c r="EP404" s="28"/>
      <c r="EQ404" s="28"/>
      <c r="ER404" s="28"/>
      <c r="ES404" s="28"/>
      <c r="ET404" s="28"/>
      <c r="EU404" s="28"/>
      <c r="EV404" s="28"/>
      <c r="EW404" s="28"/>
      <c r="EX404" s="28"/>
      <c r="EY404" s="28"/>
      <c r="EZ404" s="28"/>
      <c r="FA404" s="28"/>
      <c r="FB404" s="28"/>
      <c r="FC404" s="28"/>
      <c r="FD404" s="28"/>
      <c r="FE404" s="28"/>
      <c r="FF404" s="28"/>
      <c r="FG404" s="28"/>
      <c r="FH404" s="28"/>
      <c r="FI404" s="28"/>
      <c r="FJ404" s="28"/>
      <c r="FK404" s="28"/>
      <c r="FL404" s="28"/>
      <c r="FM404" s="28"/>
      <c r="FN404" s="28"/>
      <c r="FO404" s="28"/>
      <c r="FP404" s="28"/>
      <c r="FQ404" s="28"/>
      <c r="FR404" s="28"/>
      <c r="FS404" s="28"/>
      <c r="FT404" s="28"/>
      <c r="FU404" s="28"/>
      <c r="FV404" s="28"/>
      <c r="FW404" s="28"/>
      <c r="FX404" s="28"/>
      <c r="FY404" s="28"/>
      <c r="FZ404" s="28"/>
      <c r="GA404" s="28"/>
      <c r="GB404" s="28"/>
      <c r="GC404" s="28"/>
      <c r="GD404" s="28"/>
      <c r="GE404" s="28"/>
      <c r="GF404" s="28"/>
      <c r="GG404" s="28"/>
      <c r="GH404" s="28"/>
      <c r="GI404" s="28"/>
      <c r="GJ404" s="28"/>
      <c r="GK404" s="28"/>
      <c r="GL404" s="28"/>
      <c r="GM404" s="28"/>
      <c r="GN404" s="28"/>
      <c r="GO404" s="28"/>
      <c r="GP404" s="28"/>
      <c r="GQ404" s="28"/>
      <c r="GR404" s="28"/>
      <c r="GS404" s="28"/>
      <c r="GT404" s="28"/>
      <c r="GU404" s="28"/>
      <c r="GV404" s="28"/>
      <c r="GW404" s="28"/>
      <c r="GX404" s="28"/>
      <c r="GY404" s="28"/>
      <c r="GZ404" s="28"/>
      <c r="HA404" s="28"/>
      <c r="HB404" s="28"/>
      <c r="HC404" s="28"/>
      <c r="HD404" s="28"/>
      <c r="HE404" s="28"/>
      <c r="HF404" s="28"/>
      <c r="HG404" s="28"/>
      <c r="HH404" s="28"/>
      <c r="HI404" s="28"/>
      <c r="HJ404" s="28"/>
      <c r="HK404" s="28"/>
      <c r="HL404" s="28"/>
      <c r="HM404" s="28"/>
      <c r="HN404" s="28"/>
      <c r="HO404" s="28"/>
      <c r="HP404" s="28"/>
      <c r="HQ404" s="28"/>
      <c r="HR404" s="28"/>
      <c r="HS404" s="28"/>
      <c r="HT404" s="28"/>
      <c r="HU404" s="28"/>
      <c r="HV404" s="28"/>
    </row>
    <row r="405" spans="1:230" s="20" customFormat="1" ht="13.9" customHeight="1">
      <c r="A405" s="9"/>
      <c r="B405" s="9"/>
      <c r="C405" s="811"/>
      <c r="D405" s="731"/>
      <c r="E405" s="731"/>
      <c r="F405" s="729" t="s">
        <v>38</v>
      </c>
      <c r="G405" s="748"/>
      <c r="H405" s="477"/>
      <c r="I405" s="477"/>
      <c r="J405" s="477"/>
      <c r="K405" s="477"/>
      <c r="L405" s="477"/>
      <c r="M405" s="560"/>
      <c r="N405" s="560"/>
      <c r="O405" s="560"/>
      <c r="P405" s="560"/>
      <c r="Q405" s="519"/>
      <c r="R405" s="519"/>
      <c r="S405" s="519"/>
      <c r="T405" s="519"/>
      <c r="U405" s="519"/>
      <c r="V405" s="519"/>
      <c r="W405" s="519"/>
      <c r="X405" s="519"/>
      <c r="Y405" s="519">
        <v>0</v>
      </c>
      <c r="Z405" s="519">
        <v>0</v>
      </c>
      <c r="AA405" s="519">
        <v>0</v>
      </c>
      <c r="AB405" s="519">
        <v>0</v>
      </c>
      <c r="AC405" s="519">
        <v>885721.95638035517</v>
      </c>
      <c r="AD405" s="519">
        <v>1942627.3077310282</v>
      </c>
      <c r="AE405" s="519">
        <v>1972704.4368987596</v>
      </c>
      <c r="AF405" s="519">
        <v>2003250.3330381678</v>
      </c>
      <c r="AG405" s="519">
        <v>2034124.3655585968</v>
      </c>
      <c r="AH405" s="519">
        <v>2065627.9827413694</v>
      </c>
      <c r="AI405" s="519">
        <v>2105685.6471516537</v>
      </c>
      <c r="AJ405" s="519">
        <v>2147884.5580436355</v>
      </c>
      <c r="AK405" s="519">
        <v>2181223.6025060429</v>
      </c>
      <c r="AL405" s="519">
        <v>2215086.7169135967</v>
      </c>
      <c r="AM405" s="519">
        <v>2249385.692968755</v>
      </c>
      <c r="AN405" s="519">
        <v>2284237.9849904701</v>
      </c>
      <c r="AO405" s="519">
        <v>2319656.8085447215</v>
      </c>
      <c r="AP405" s="519">
        <v>2355629.0353373978</v>
      </c>
      <c r="AR405" s="28"/>
      <c r="AS405" s="28"/>
      <c r="AT405" s="28"/>
      <c r="AU405" s="28"/>
      <c r="AV405" s="28"/>
      <c r="AW405" s="28"/>
      <c r="AX405" s="28"/>
      <c r="AY405" s="28"/>
      <c r="AZ405" s="28"/>
      <c r="BA405" s="28"/>
      <c r="BB405" s="28"/>
      <c r="BC405" s="28"/>
      <c r="BD405" s="28"/>
      <c r="BE405" s="28"/>
      <c r="BF405" s="28"/>
      <c r="BG405" s="28"/>
      <c r="BH405" s="28"/>
      <c r="BI405" s="28"/>
      <c r="BJ405" s="28"/>
      <c r="BK405" s="28"/>
      <c r="BL405" s="28"/>
      <c r="BM405" s="28"/>
      <c r="BN405" s="28"/>
      <c r="BO405" s="28"/>
      <c r="BP405" s="28"/>
      <c r="BQ405" s="28"/>
      <c r="BR405" s="28"/>
      <c r="BS405" s="28"/>
      <c r="BT405" s="28"/>
      <c r="BU405" s="28"/>
      <c r="BV405" s="28"/>
      <c r="BW405" s="28"/>
      <c r="BX405" s="28"/>
      <c r="BY405" s="28"/>
      <c r="BZ405" s="28"/>
      <c r="CA405" s="28"/>
      <c r="CB405" s="28"/>
      <c r="CC405" s="28"/>
      <c r="CD405" s="28"/>
      <c r="CE405" s="28"/>
      <c r="CF405" s="28"/>
      <c r="CG405" s="28"/>
      <c r="CH405" s="28"/>
      <c r="CI405" s="28"/>
      <c r="CJ405" s="28"/>
      <c r="CK405" s="28"/>
      <c r="CL405" s="28"/>
      <c r="CM405" s="28"/>
      <c r="CN405" s="28"/>
      <c r="CO405" s="28"/>
      <c r="CP405" s="28"/>
      <c r="CQ405" s="28"/>
      <c r="CR405" s="28"/>
      <c r="CS405" s="28"/>
      <c r="CT405" s="28"/>
      <c r="CU405" s="28"/>
      <c r="CV405" s="28"/>
      <c r="CW405" s="28"/>
      <c r="CX405" s="28"/>
      <c r="CY405" s="28"/>
      <c r="CZ405" s="28"/>
      <c r="DA405" s="28"/>
      <c r="DB405" s="28"/>
      <c r="DC405" s="28"/>
      <c r="DD405" s="28"/>
      <c r="DE405" s="28"/>
      <c r="DF405" s="28"/>
      <c r="DG405" s="28"/>
      <c r="DH405" s="28"/>
      <c r="DI405" s="28"/>
      <c r="DJ405" s="28"/>
      <c r="DK405" s="28"/>
      <c r="DL405" s="28"/>
      <c r="DM405" s="28"/>
      <c r="DN405" s="28"/>
      <c r="DO405" s="28"/>
      <c r="DP405" s="28"/>
      <c r="DQ405" s="28"/>
      <c r="DR405" s="28"/>
      <c r="DS405" s="28"/>
      <c r="DT405" s="28"/>
      <c r="DU405" s="28"/>
      <c r="DV405" s="28"/>
      <c r="DW405" s="28"/>
      <c r="DX405" s="28"/>
      <c r="DY405" s="28"/>
      <c r="DZ405" s="28"/>
      <c r="EA405" s="28"/>
      <c r="EB405" s="28"/>
      <c r="EC405" s="28"/>
      <c r="ED405" s="28"/>
      <c r="EE405" s="28"/>
      <c r="EF405" s="28"/>
      <c r="EG405" s="28"/>
      <c r="EH405" s="28"/>
      <c r="EI405" s="28"/>
      <c r="EJ405" s="28"/>
      <c r="EK405" s="28"/>
      <c r="EL405" s="28"/>
      <c r="EM405" s="28"/>
      <c r="EN405" s="28"/>
      <c r="EO405" s="28"/>
      <c r="EP405" s="28"/>
      <c r="EQ405" s="28"/>
      <c r="ER405" s="28"/>
      <c r="ES405" s="28"/>
      <c r="ET405" s="28"/>
      <c r="EU405" s="28"/>
      <c r="EV405" s="28"/>
      <c r="EW405" s="28"/>
      <c r="EX405" s="28"/>
      <c r="EY405" s="28"/>
      <c r="EZ405" s="28"/>
      <c r="FA405" s="28"/>
      <c r="FB405" s="28"/>
      <c r="FC405" s="28"/>
      <c r="FD405" s="28"/>
      <c r="FE405" s="28"/>
      <c r="FF405" s="28"/>
      <c r="FG405" s="28"/>
      <c r="FH405" s="28"/>
      <c r="FI405" s="28"/>
      <c r="FJ405" s="28"/>
      <c r="FK405" s="28"/>
      <c r="FL405" s="28"/>
      <c r="FM405" s="28"/>
      <c r="FN405" s="28"/>
      <c r="FO405" s="28"/>
      <c r="FP405" s="28"/>
      <c r="FQ405" s="28"/>
      <c r="FR405" s="28"/>
      <c r="FS405" s="28"/>
      <c r="FT405" s="28"/>
      <c r="FU405" s="28"/>
      <c r="FV405" s="28"/>
      <c r="FW405" s="28"/>
      <c r="FX405" s="28"/>
      <c r="FY405" s="28"/>
      <c r="FZ405" s="28"/>
      <c r="GA405" s="28"/>
      <c r="GB405" s="28"/>
      <c r="GC405" s="28"/>
      <c r="GD405" s="28"/>
      <c r="GE405" s="28"/>
      <c r="GF405" s="28"/>
      <c r="GG405" s="28"/>
      <c r="GH405" s="28"/>
      <c r="GI405" s="28"/>
      <c r="GJ405" s="28"/>
      <c r="GK405" s="28"/>
      <c r="GL405" s="28"/>
      <c r="GM405" s="28"/>
      <c r="GN405" s="28"/>
      <c r="GO405" s="28"/>
      <c r="GP405" s="28"/>
      <c r="GQ405" s="28"/>
      <c r="GR405" s="28"/>
      <c r="GS405" s="28"/>
      <c r="GT405" s="28"/>
      <c r="GU405" s="28"/>
      <c r="GV405" s="28"/>
      <c r="GW405" s="28"/>
      <c r="GX405" s="28"/>
      <c r="GY405" s="28"/>
      <c r="GZ405" s="28"/>
      <c r="HA405" s="28"/>
      <c r="HB405" s="28"/>
      <c r="HC405" s="28"/>
      <c r="HD405" s="28"/>
      <c r="HE405" s="28"/>
      <c r="HF405" s="28"/>
      <c r="HG405" s="28"/>
      <c r="HH405" s="28"/>
      <c r="HI405" s="28"/>
      <c r="HJ405" s="28"/>
      <c r="HK405" s="28"/>
      <c r="HL405" s="28"/>
      <c r="HM405" s="28"/>
      <c r="HN405" s="28"/>
      <c r="HO405" s="28"/>
      <c r="HP405" s="28"/>
      <c r="HQ405" s="28"/>
      <c r="HR405" s="28"/>
      <c r="HS405" s="28"/>
      <c r="HT405" s="28"/>
      <c r="HU405" s="28"/>
      <c r="HV405" s="28"/>
    </row>
    <row r="406" spans="1:230" s="20" customFormat="1" ht="13.9" customHeight="1">
      <c r="A406" s="9"/>
      <c r="B406" s="9"/>
      <c r="C406" s="811"/>
      <c r="D406" s="731"/>
      <c r="E406" s="731"/>
      <c r="F406" s="732" t="s">
        <v>813</v>
      </c>
      <c r="G406" s="746"/>
      <c r="H406" s="477"/>
      <c r="I406" s="477"/>
      <c r="J406" s="477"/>
      <c r="K406" s="477"/>
      <c r="L406" s="477"/>
      <c r="M406" s="560"/>
      <c r="N406" s="560"/>
      <c r="O406" s="560"/>
      <c r="P406" s="560"/>
      <c r="Q406" s="477"/>
      <c r="R406" s="477"/>
      <c r="S406" s="477"/>
      <c r="T406" s="477"/>
      <c r="U406" s="477"/>
      <c r="V406" s="477"/>
      <c r="W406" s="477"/>
      <c r="X406" s="477"/>
      <c r="Y406" s="477">
        <v>0</v>
      </c>
      <c r="Z406" s="477">
        <v>0</v>
      </c>
      <c r="AA406" s="477">
        <v>0</v>
      </c>
      <c r="AB406" s="477">
        <v>0</v>
      </c>
      <c r="AC406" s="477">
        <v>0</v>
      </c>
      <c r="AD406" s="477">
        <v>0</v>
      </c>
      <c r="AE406" s="477">
        <v>0</v>
      </c>
      <c r="AF406" s="477">
        <v>0</v>
      </c>
      <c r="AG406" s="477">
        <v>0</v>
      </c>
      <c r="AH406" s="477">
        <v>0</v>
      </c>
      <c r="AI406" s="477">
        <v>0</v>
      </c>
      <c r="AJ406" s="477">
        <v>0</v>
      </c>
      <c r="AK406" s="477">
        <v>0</v>
      </c>
      <c r="AL406" s="477">
        <v>0</v>
      </c>
      <c r="AM406" s="477">
        <v>0</v>
      </c>
      <c r="AN406" s="477">
        <v>0</v>
      </c>
      <c r="AO406" s="477">
        <v>0</v>
      </c>
      <c r="AP406" s="477">
        <v>0</v>
      </c>
      <c r="AR406" s="28"/>
      <c r="AS406" s="28"/>
      <c r="AT406" s="28"/>
      <c r="AU406" s="28"/>
      <c r="AV406" s="28"/>
      <c r="AW406" s="28"/>
      <c r="AX406" s="28"/>
      <c r="AY406" s="28"/>
      <c r="AZ406" s="28"/>
      <c r="BA406" s="28"/>
      <c r="BB406" s="28"/>
      <c r="BC406" s="28"/>
      <c r="BD406" s="28"/>
      <c r="BE406" s="28"/>
      <c r="BF406" s="28"/>
      <c r="BG406" s="28"/>
      <c r="BH406" s="28"/>
      <c r="BI406" s="28"/>
      <c r="BJ406" s="28"/>
      <c r="BK406" s="28"/>
      <c r="BL406" s="28"/>
      <c r="BM406" s="28"/>
      <c r="BN406" s="28"/>
      <c r="BO406" s="28"/>
      <c r="BP406" s="28"/>
      <c r="BQ406" s="28"/>
      <c r="BR406" s="28"/>
      <c r="BS406" s="28"/>
      <c r="BT406" s="28"/>
      <c r="BU406" s="28"/>
      <c r="BV406" s="28"/>
      <c r="BW406" s="28"/>
      <c r="BX406" s="28"/>
      <c r="BY406" s="28"/>
      <c r="BZ406" s="28"/>
      <c r="CA406" s="28"/>
      <c r="CB406" s="28"/>
      <c r="CC406" s="28"/>
      <c r="CD406" s="28"/>
      <c r="CE406" s="28"/>
      <c r="CF406" s="28"/>
      <c r="CG406" s="28"/>
      <c r="CH406" s="28"/>
      <c r="CI406" s="28"/>
      <c r="CJ406" s="28"/>
      <c r="CK406" s="28"/>
      <c r="CL406" s="28"/>
      <c r="CM406" s="28"/>
      <c r="CN406" s="28"/>
      <c r="CO406" s="28"/>
      <c r="CP406" s="28"/>
      <c r="CQ406" s="28"/>
      <c r="CR406" s="28"/>
      <c r="CS406" s="28"/>
      <c r="CT406" s="28"/>
      <c r="CU406" s="28"/>
      <c r="CV406" s="28"/>
      <c r="CW406" s="28"/>
      <c r="CX406" s="28"/>
      <c r="CY406" s="28"/>
      <c r="CZ406" s="28"/>
      <c r="DA406" s="28"/>
      <c r="DB406" s="28"/>
      <c r="DC406" s="28"/>
      <c r="DD406" s="28"/>
      <c r="DE406" s="28"/>
      <c r="DF406" s="28"/>
      <c r="DG406" s="28"/>
      <c r="DH406" s="28"/>
      <c r="DI406" s="28"/>
      <c r="DJ406" s="28"/>
      <c r="DK406" s="28"/>
      <c r="DL406" s="28"/>
      <c r="DM406" s="28"/>
      <c r="DN406" s="28"/>
      <c r="DO406" s="28"/>
      <c r="DP406" s="28"/>
      <c r="DQ406" s="28"/>
      <c r="DR406" s="28"/>
      <c r="DS406" s="28"/>
      <c r="DT406" s="28"/>
      <c r="DU406" s="28"/>
      <c r="DV406" s="28"/>
      <c r="DW406" s="28"/>
      <c r="DX406" s="28"/>
      <c r="DY406" s="28"/>
      <c r="DZ406" s="28"/>
      <c r="EA406" s="28"/>
      <c r="EB406" s="28"/>
      <c r="EC406" s="28"/>
      <c r="ED406" s="28"/>
      <c r="EE406" s="28"/>
      <c r="EF406" s="28"/>
      <c r="EG406" s="28"/>
      <c r="EH406" s="28"/>
      <c r="EI406" s="28"/>
      <c r="EJ406" s="28"/>
      <c r="EK406" s="28"/>
      <c r="EL406" s="28"/>
      <c r="EM406" s="28"/>
      <c r="EN406" s="28"/>
      <c r="EO406" s="28"/>
      <c r="EP406" s="28"/>
      <c r="EQ406" s="28"/>
      <c r="ER406" s="28"/>
      <c r="ES406" s="28"/>
      <c r="ET406" s="28"/>
      <c r="EU406" s="28"/>
      <c r="EV406" s="28"/>
      <c r="EW406" s="28"/>
      <c r="EX406" s="28"/>
      <c r="EY406" s="28"/>
      <c r="EZ406" s="28"/>
      <c r="FA406" s="28"/>
      <c r="FB406" s="28"/>
      <c r="FC406" s="28"/>
      <c r="FD406" s="28"/>
      <c r="FE406" s="28"/>
      <c r="FF406" s="28"/>
      <c r="FG406" s="28"/>
      <c r="FH406" s="28"/>
      <c r="FI406" s="28"/>
      <c r="FJ406" s="28"/>
      <c r="FK406" s="28"/>
      <c r="FL406" s="28"/>
      <c r="FM406" s="28"/>
      <c r="FN406" s="28"/>
      <c r="FO406" s="28"/>
      <c r="FP406" s="28"/>
      <c r="FQ406" s="28"/>
      <c r="FR406" s="28"/>
      <c r="FS406" s="28"/>
      <c r="FT406" s="28"/>
      <c r="FU406" s="28"/>
      <c r="FV406" s="28"/>
      <c r="FW406" s="28"/>
      <c r="FX406" s="28"/>
      <c r="FY406" s="28"/>
      <c r="FZ406" s="28"/>
      <c r="GA406" s="28"/>
      <c r="GB406" s="28"/>
      <c r="GC406" s="28"/>
      <c r="GD406" s="28"/>
      <c r="GE406" s="28"/>
      <c r="GF406" s="28"/>
      <c r="GG406" s="28"/>
      <c r="GH406" s="28"/>
      <c r="GI406" s="28"/>
      <c r="GJ406" s="28"/>
      <c r="GK406" s="28"/>
      <c r="GL406" s="28"/>
      <c r="GM406" s="28"/>
      <c r="GN406" s="28"/>
      <c r="GO406" s="28"/>
      <c r="GP406" s="28"/>
      <c r="GQ406" s="28"/>
      <c r="GR406" s="28"/>
      <c r="GS406" s="28"/>
      <c r="GT406" s="28"/>
      <c r="GU406" s="28"/>
      <c r="GV406" s="28"/>
      <c r="GW406" s="28"/>
      <c r="GX406" s="28"/>
      <c r="GY406" s="28"/>
      <c r="GZ406" s="28"/>
      <c r="HA406" s="28"/>
      <c r="HB406" s="28"/>
      <c r="HC406" s="28"/>
      <c r="HD406" s="28"/>
      <c r="HE406" s="28"/>
      <c r="HF406" s="28"/>
      <c r="HG406" s="28"/>
      <c r="HH406" s="28"/>
      <c r="HI406" s="28"/>
      <c r="HJ406" s="28"/>
      <c r="HK406" s="28"/>
      <c r="HL406" s="28"/>
      <c r="HM406" s="28"/>
      <c r="HN406" s="28"/>
      <c r="HO406" s="28"/>
      <c r="HP406" s="28"/>
      <c r="HQ406" s="28"/>
      <c r="HR406" s="28"/>
      <c r="HS406" s="28"/>
      <c r="HT406" s="28"/>
      <c r="HU406" s="28"/>
      <c r="HV406" s="28"/>
    </row>
    <row r="407" spans="1:230" s="20" customFormat="1" ht="13.9" customHeight="1">
      <c r="A407" s="9"/>
      <c r="B407" s="9"/>
      <c r="C407" s="811"/>
      <c r="D407" s="731"/>
      <c r="E407" s="731"/>
      <c r="F407" s="732" t="s">
        <v>814</v>
      </c>
      <c r="G407" s="746"/>
      <c r="H407" s="477"/>
      <c r="I407" s="477"/>
      <c r="J407" s="477"/>
      <c r="K407" s="477"/>
      <c r="L407" s="477"/>
      <c r="M407" s="560"/>
      <c r="N407" s="560"/>
      <c r="O407" s="560"/>
      <c r="P407" s="560"/>
      <c r="Q407" s="477"/>
      <c r="R407" s="477"/>
      <c r="S407" s="477"/>
      <c r="T407" s="477"/>
      <c r="U407" s="477"/>
      <c r="V407" s="477"/>
      <c r="W407" s="477"/>
      <c r="X407" s="477"/>
      <c r="Y407" s="477">
        <v>0</v>
      </c>
      <c r="Z407" s="477">
        <v>0</v>
      </c>
      <c r="AA407" s="477">
        <v>0</v>
      </c>
      <c r="AB407" s="477">
        <v>0</v>
      </c>
      <c r="AC407" s="477">
        <v>0</v>
      </c>
      <c r="AD407" s="477">
        <v>0</v>
      </c>
      <c r="AE407" s="477">
        <v>0</v>
      </c>
      <c r="AF407" s="477">
        <v>0</v>
      </c>
      <c r="AG407" s="477">
        <v>0</v>
      </c>
      <c r="AH407" s="477">
        <v>0</v>
      </c>
      <c r="AI407" s="477">
        <v>0</v>
      </c>
      <c r="AJ407" s="477">
        <v>0</v>
      </c>
      <c r="AK407" s="477">
        <v>0</v>
      </c>
      <c r="AL407" s="477">
        <v>0</v>
      </c>
      <c r="AM407" s="477">
        <v>0</v>
      </c>
      <c r="AN407" s="477">
        <v>0</v>
      </c>
      <c r="AO407" s="477">
        <v>0</v>
      </c>
      <c r="AP407" s="477">
        <v>0</v>
      </c>
      <c r="AR407" s="28"/>
      <c r="AS407" s="28"/>
      <c r="AT407" s="28"/>
      <c r="AU407" s="28"/>
      <c r="AV407" s="28"/>
      <c r="AW407" s="28"/>
      <c r="AX407" s="28"/>
      <c r="AY407" s="28"/>
      <c r="AZ407" s="28"/>
      <c r="BA407" s="28"/>
      <c r="BB407" s="28"/>
      <c r="BC407" s="28"/>
      <c r="BD407" s="28"/>
      <c r="BE407" s="28"/>
      <c r="BF407" s="28"/>
      <c r="BG407" s="28"/>
      <c r="BH407" s="28"/>
      <c r="BI407" s="28"/>
      <c r="BJ407" s="28"/>
      <c r="BK407" s="28"/>
      <c r="BL407" s="28"/>
      <c r="BM407" s="28"/>
      <c r="BN407" s="28"/>
      <c r="BO407" s="28"/>
      <c r="BP407" s="28"/>
      <c r="BQ407" s="28"/>
      <c r="BR407" s="28"/>
      <c r="BS407" s="28"/>
      <c r="BT407" s="28"/>
      <c r="BU407" s="28"/>
      <c r="BV407" s="28"/>
      <c r="BW407" s="28"/>
      <c r="BX407" s="28"/>
      <c r="BY407" s="28"/>
      <c r="BZ407" s="28"/>
      <c r="CA407" s="28"/>
      <c r="CB407" s="28"/>
      <c r="CC407" s="28"/>
      <c r="CD407" s="28"/>
      <c r="CE407" s="28"/>
      <c r="CF407" s="28"/>
      <c r="CG407" s="28"/>
      <c r="CH407" s="28"/>
      <c r="CI407" s="28"/>
      <c r="CJ407" s="28"/>
      <c r="CK407" s="28"/>
      <c r="CL407" s="28"/>
      <c r="CM407" s="28"/>
      <c r="CN407" s="28"/>
      <c r="CO407" s="28"/>
      <c r="CP407" s="28"/>
      <c r="CQ407" s="28"/>
      <c r="CR407" s="28"/>
      <c r="CS407" s="28"/>
      <c r="CT407" s="28"/>
      <c r="CU407" s="28"/>
      <c r="CV407" s="28"/>
      <c r="CW407" s="28"/>
      <c r="CX407" s="28"/>
      <c r="CY407" s="28"/>
      <c r="CZ407" s="28"/>
      <c r="DA407" s="28"/>
      <c r="DB407" s="28"/>
      <c r="DC407" s="28"/>
      <c r="DD407" s="28"/>
      <c r="DE407" s="28"/>
      <c r="DF407" s="28"/>
      <c r="DG407" s="28"/>
      <c r="DH407" s="28"/>
      <c r="DI407" s="28"/>
      <c r="DJ407" s="28"/>
      <c r="DK407" s="28"/>
      <c r="DL407" s="28"/>
      <c r="DM407" s="28"/>
      <c r="DN407" s="28"/>
      <c r="DO407" s="28"/>
      <c r="DP407" s="28"/>
      <c r="DQ407" s="28"/>
      <c r="DR407" s="28"/>
      <c r="DS407" s="28"/>
      <c r="DT407" s="28"/>
      <c r="DU407" s="28"/>
      <c r="DV407" s="28"/>
      <c r="DW407" s="28"/>
      <c r="DX407" s="28"/>
      <c r="DY407" s="28"/>
      <c r="DZ407" s="28"/>
      <c r="EA407" s="28"/>
      <c r="EB407" s="28"/>
      <c r="EC407" s="28"/>
      <c r="ED407" s="28"/>
      <c r="EE407" s="28"/>
      <c r="EF407" s="28"/>
      <c r="EG407" s="28"/>
      <c r="EH407" s="28"/>
      <c r="EI407" s="28"/>
      <c r="EJ407" s="28"/>
      <c r="EK407" s="28"/>
      <c r="EL407" s="28"/>
      <c r="EM407" s="28"/>
      <c r="EN407" s="28"/>
      <c r="EO407" s="28"/>
      <c r="EP407" s="28"/>
      <c r="EQ407" s="28"/>
      <c r="ER407" s="28"/>
      <c r="ES407" s="28"/>
      <c r="ET407" s="28"/>
      <c r="EU407" s="28"/>
      <c r="EV407" s="28"/>
      <c r="EW407" s="28"/>
      <c r="EX407" s="28"/>
      <c r="EY407" s="28"/>
      <c r="EZ407" s="28"/>
      <c r="FA407" s="28"/>
      <c r="FB407" s="28"/>
      <c r="FC407" s="28"/>
      <c r="FD407" s="28"/>
      <c r="FE407" s="28"/>
      <c r="FF407" s="28"/>
      <c r="FG407" s="28"/>
      <c r="FH407" s="28"/>
      <c r="FI407" s="28"/>
      <c r="FJ407" s="28"/>
      <c r="FK407" s="28"/>
      <c r="FL407" s="28"/>
      <c r="FM407" s="28"/>
      <c r="FN407" s="28"/>
      <c r="FO407" s="28"/>
      <c r="FP407" s="28"/>
      <c r="FQ407" s="28"/>
      <c r="FR407" s="28"/>
      <c r="FS407" s="28"/>
      <c r="FT407" s="28"/>
      <c r="FU407" s="28"/>
      <c r="FV407" s="28"/>
      <c r="FW407" s="28"/>
      <c r="FX407" s="28"/>
      <c r="FY407" s="28"/>
      <c r="FZ407" s="28"/>
      <c r="GA407" s="28"/>
      <c r="GB407" s="28"/>
      <c r="GC407" s="28"/>
      <c r="GD407" s="28"/>
      <c r="GE407" s="28"/>
      <c r="GF407" s="28"/>
      <c r="GG407" s="28"/>
      <c r="GH407" s="28"/>
      <c r="GI407" s="28"/>
      <c r="GJ407" s="28"/>
      <c r="GK407" s="28"/>
      <c r="GL407" s="28"/>
      <c r="GM407" s="28"/>
      <c r="GN407" s="28"/>
      <c r="GO407" s="28"/>
      <c r="GP407" s="28"/>
      <c r="GQ407" s="28"/>
      <c r="GR407" s="28"/>
      <c r="GS407" s="28"/>
      <c r="GT407" s="28"/>
      <c r="GU407" s="28"/>
      <c r="GV407" s="28"/>
      <c r="GW407" s="28"/>
      <c r="GX407" s="28"/>
      <c r="GY407" s="28"/>
      <c r="GZ407" s="28"/>
      <c r="HA407" s="28"/>
      <c r="HB407" s="28"/>
      <c r="HC407" s="28"/>
      <c r="HD407" s="28"/>
      <c r="HE407" s="28"/>
      <c r="HF407" s="28"/>
      <c r="HG407" s="28"/>
      <c r="HH407" s="28"/>
      <c r="HI407" s="28"/>
      <c r="HJ407" s="28"/>
      <c r="HK407" s="28"/>
      <c r="HL407" s="28"/>
      <c r="HM407" s="28"/>
      <c r="HN407" s="28"/>
      <c r="HO407" s="28"/>
      <c r="HP407" s="28"/>
      <c r="HQ407" s="28"/>
      <c r="HR407" s="28"/>
      <c r="HS407" s="28"/>
      <c r="HT407" s="28"/>
      <c r="HU407" s="28"/>
      <c r="HV407" s="28"/>
    </row>
    <row r="408" spans="1:230" s="20" customFormat="1" ht="13.9" customHeight="1">
      <c r="A408" s="9"/>
      <c r="B408" s="9"/>
      <c r="C408" s="811"/>
      <c r="D408" s="731"/>
      <c r="E408" s="729" t="s">
        <v>924</v>
      </c>
      <c r="F408" s="745"/>
      <c r="G408" s="745"/>
      <c r="H408" s="477"/>
      <c r="I408" s="477"/>
      <c r="J408" s="477"/>
      <c r="K408" s="477"/>
      <c r="L408" s="477"/>
      <c r="M408" s="560"/>
      <c r="N408" s="560"/>
      <c r="O408" s="560"/>
      <c r="P408" s="560"/>
      <c r="Q408" s="477"/>
      <c r="R408" s="477"/>
      <c r="S408" s="477"/>
      <c r="T408" s="477"/>
      <c r="U408" s="477"/>
      <c r="V408" s="477"/>
      <c r="W408" s="477"/>
      <c r="X408" s="477"/>
      <c r="Y408" s="477"/>
      <c r="Z408" s="477"/>
      <c r="AA408" s="477"/>
      <c r="AB408" s="477"/>
      <c r="AC408" s="477"/>
      <c r="AD408" s="477"/>
      <c r="AE408" s="477"/>
      <c r="AF408" s="477"/>
      <c r="AG408" s="477"/>
      <c r="AH408" s="477"/>
      <c r="AI408" s="477"/>
      <c r="AJ408" s="477"/>
      <c r="AK408" s="477"/>
      <c r="AL408" s="477"/>
      <c r="AM408" s="477"/>
      <c r="AN408" s="477"/>
      <c r="AO408" s="477"/>
      <c r="AP408" s="477"/>
      <c r="AR408" s="28"/>
      <c r="AS408" s="28"/>
      <c r="AT408" s="28"/>
      <c r="AU408" s="28"/>
      <c r="AV408" s="28"/>
      <c r="AW408" s="28"/>
      <c r="AX408" s="28"/>
      <c r="AY408" s="28"/>
      <c r="AZ408" s="28"/>
      <c r="BA408" s="28"/>
      <c r="BB408" s="28"/>
      <c r="BC408" s="28"/>
      <c r="BD408" s="28"/>
      <c r="BE408" s="28"/>
      <c r="BF408" s="28"/>
      <c r="BG408" s="28"/>
      <c r="BH408" s="28"/>
      <c r="BI408" s="28"/>
      <c r="BJ408" s="28"/>
      <c r="BK408" s="28"/>
      <c r="BL408" s="28"/>
      <c r="BM408" s="28"/>
      <c r="BN408" s="28"/>
      <c r="BO408" s="28"/>
      <c r="BP408" s="28"/>
      <c r="BQ408" s="28"/>
      <c r="BR408" s="28"/>
      <c r="BS408" s="28"/>
      <c r="BT408" s="28"/>
      <c r="BU408" s="28"/>
      <c r="BV408" s="28"/>
      <c r="BW408" s="28"/>
      <c r="BX408" s="28"/>
      <c r="BY408" s="28"/>
      <c r="BZ408" s="28"/>
      <c r="CA408" s="28"/>
      <c r="CB408" s="28"/>
      <c r="CC408" s="28"/>
      <c r="CD408" s="28"/>
      <c r="CE408" s="28"/>
      <c r="CF408" s="28"/>
      <c r="CG408" s="28"/>
      <c r="CH408" s="28"/>
      <c r="CI408" s="28"/>
      <c r="CJ408" s="28"/>
      <c r="CK408" s="28"/>
      <c r="CL408" s="28"/>
      <c r="CM408" s="28"/>
      <c r="CN408" s="28"/>
      <c r="CO408" s="28"/>
      <c r="CP408" s="28"/>
      <c r="CQ408" s="28"/>
      <c r="CR408" s="28"/>
      <c r="CS408" s="28"/>
      <c r="CT408" s="28"/>
      <c r="CU408" s="28"/>
      <c r="CV408" s="28"/>
      <c r="CW408" s="28"/>
      <c r="CX408" s="28"/>
      <c r="CY408" s="28"/>
      <c r="CZ408" s="28"/>
      <c r="DA408" s="28"/>
      <c r="DB408" s="28"/>
      <c r="DC408" s="28"/>
      <c r="DD408" s="28"/>
      <c r="DE408" s="28"/>
      <c r="DF408" s="28"/>
      <c r="DG408" s="28"/>
      <c r="DH408" s="28"/>
      <c r="DI408" s="28"/>
      <c r="DJ408" s="28"/>
      <c r="DK408" s="28"/>
      <c r="DL408" s="28"/>
      <c r="DM408" s="28"/>
      <c r="DN408" s="28"/>
      <c r="DO408" s="28"/>
      <c r="DP408" s="28"/>
      <c r="DQ408" s="28"/>
      <c r="DR408" s="28"/>
      <c r="DS408" s="28"/>
      <c r="DT408" s="28"/>
      <c r="DU408" s="28"/>
      <c r="DV408" s="28"/>
      <c r="DW408" s="28"/>
      <c r="DX408" s="28"/>
      <c r="DY408" s="28"/>
      <c r="DZ408" s="28"/>
      <c r="EA408" s="28"/>
      <c r="EB408" s="28"/>
      <c r="EC408" s="28"/>
      <c r="ED408" s="28"/>
      <c r="EE408" s="28"/>
      <c r="EF408" s="28"/>
      <c r="EG408" s="28"/>
      <c r="EH408" s="28"/>
      <c r="EI408" s="28"/>
      <c r="EJ408" s="28"/>
      <c r="EK408" s="28"/>
      <c r="EL408" s="28"/>
      <c r="EM408" s="28"/>
      <c r="EN408" s="28"/>
      <c r="EO408" s="28"/>
      <c r="EP408" s="28"/>
      <c r="EQ408" s="28"/>
      <c r="ER408" s="28"/>
      <c r="ES408" s="28"/>
      <c r="ET408" s="28"/>
      <c r="EU408" s="28"/>
      <c r="EV408" s="28"/>
      <c r="EW408" s="28"/>
      <c r="EX408" s="28"/>
      <c r="EY408" s="28"/>
      <c r="EZ408" s="28"/>
      <c r="FA408" s="28"/>
      <c r="FB408" s="28"/>
      <c r="FC408" s="28"/>
      <c r="FD408" s="28"/>
      <c r="FE408" s="28"/>
      <c r="FF408" s="28"/>
      <c r="FG408" s="28"/>
      <c r="FH408" s="28"/>
      <c r="FI408" s="28"/>
      <c r="FJ408" s="28"/>
      <c r="FK408" s="28"/>
      <c r="FL408" s="28"/>
      <c r="FM408" s="28"/>
      <c r="FN408" s="28"/>
      <c r="FO408" s="28"/>
      <c r="FP408" s="28"/>
      <c r="FQ408" s="28"/>
      <c r="FR408" s="28"/>
      <c r="FS408" s="28"/>
      <c r="FT408" s="28"/>
      <c r="FU408" s="28"/>
      <c r="FV408" s="28"/>
      <c r="FW408" s="28"/>
      <c r="FX408" s="28"/>
      <c r="FY408" s="28"/>
      <c r="FZ408" s="28"/>
      <c r="GA408" s="28"/>
      <c r="GB408" s="28"/>
      <c r="GC408" s="28"/>
      <c r="GD408" s="28"/>
      <c r="GE408" s="28"/>
      <c r="GF408" s="28"/>
      <c r="GG408" s="28"/>
      <c r="GH408" s="28"/>
      <c r="GI408" s="28"/>
      <c r="GJ408" s="28"/>
      <c r="GK408" s="28"/>
      <c r="GL408" s="28"/>
      <c r="GM408" s="28"/>
      <c r="GN408" s="28"/>
      <c r="GO408" s="28"/>
      <c r="GP408" s="28"/>
      <c r="GQ408" s="28"/>
      <c r="GR408" s="28"/>
      <c r="GS408" s="28"/>
      <c r="GT408" s="28"/>
      <c r="GU408" s="28"/>
      <c r="GV408" s="28"/>
      <c r="GW408" s="28"/>
      <c r="GX408" s="28"/>
      <c r="GY408" s="28"/>
      <c r="GZ408" s="28"/>
      <c r="HA408" s="28"/>
      <c r="HB408" s="28"/>
      <c r="HC408" s="28"/>
      <c r="HD408" s="28"/>
      <c r="HE408" s="28"/>
      <c r="HF408" s="28"/>
      <c r="HG408" s="28"/>
      <c r="HH408" s="28"/>
      <c r="HI408" s="28"/>
      <c r="HJ408" s="28"/>
      <c r="HK408" s="28"/>
      <c r="HL408" s="28"/>
      <c r="HM408" s="28"/>
      <c r="HN408" s="28"/>
      <c r="HO408" s="28"/>
      <c r="HP408" s="28"/>
      <c r="HQ408" s="28"/>
      <c r="HR408" s="28"/>
      <c r="HS408" s="28"/>
      <c r="HT408" s="28"/>
      <c r="HU408" s="28"/>
      <c r="HV408" s="28"/>
    </row>
    <row r="409" spans="1:230" s="20" customFormat="1" ht="13.9" customHeight="1">
      <c r="A409" s="9"/>
      <c r="B409" s="9"/>
      <c r="C409" s="811"/>
      <c r="D409" s="731"/>
      <c r="E409" s="731"/>
      <c r="F409" s="732" t="s">
        <v>618</v>
      </c>
      <c r="G409" s="746"/>
      <c r="H409" s="477"/>
      <c r="I409" s="477"/>
      <c r="J409" s="477"/>
      <c r="K409" s="477"/>
      <c r="L409" s="477"/>
      <c r="M409" s="560"/>
      <c r="N409" s="560"/>
      <c r="O409" s="560"/>
      <c r="P409" s="560"/>
      <c r="Q409" s="477"/>
      <c r="R409" s="477"/>
      <c r="S409" s="477"/>
      <c r="T409" s="477"/>
      <c r="U409" s="477"/>
      <c r="V409" s="477"/>
      <c r="W409" s="477"/>
      <c r="X409" s="477"/>
      <c r="Y409" s="477">
        <v>4193346.2389107039</v>
      </c>
      <c r="Z409" s="477">
        <v>9750048.5430892948</v>
      </c>
      <c r="AA409" s="477">
        <v>9983409.0260000005</v>
      </c>
      <c r="AB409" s="477">
        <v>9645294.6289161257</v>
      </c>
      <c r="AC409" s="477">
        <v>10516488.045113107</v>
      </c>
      <c r="AD409" s="477">
        <v>10470313.692338871</v>
      </c>
      <c r="AE409" s="477">
        <v>10932069.321926843</v>
      </c>
      <c r="AF409" s="477">
        <v>11709851.072083147</v>
      </c>
      <c r="AG409" s="477">
        <v>12556054.775506886</v>
      </c>
      <c r="AH409" s="477">
        <v>13497619.177489918</v>
      </c>
      <c r="AI409" s="477">
        <v>14569917.619273126</v>
      </c>
      <c r="AJ409" s="477">
        <v>15607190.754816797</v>
      </c>
      <c r="AK409" s="477">
        <v>16494290.810542159</v>
      </c>
      <c r="AL409" s="477">
        <v>19439176.167082645</v>
      </c>
      <c r="AM409" s="477">
        <v>25058794.941600785</v>
      </c>
      <c r="AN409" s="477">
        <v>30678419.797174238</v>
      </c>
      <c r="AO409" s="477">
        <v>31139669.607142791</v>
      </c>
      <c r="AP409" s="477">
        <v>25520058.393618211</v>
      </c>
      <c r="AR409" s="28"/>
      <c r="AS409" s="28"/>
      <c r="AT409" s="28"/>
      <c r="AU409" s="28"/>
      <c r="AV409" s="28"/>
      <c r="AW409" s="28"/>
      <c r="AX409" s="28"/>
      <c r="AY409" s="28"/>
      <c r="AZ409" s="28"/>
      <c r="BA409" s="28"/>
      <c r="BB409" s="28"/>
      <c r="BC409" s="28"/>
      <c r="BD409" s="28"/>
      <c r="BE409" s="28"/>
      <c r="BF409" s="28"/>
      <c r="BG409" s="28"/>
      <c r="BH409" s="28"/>
      <c r="BI409" s="28"/>
      <c r="BJ409" s="28"/>
      <c r="BK409" s="28"/>
      <c r="BL409" s="28"/>
      <c r="BM409" s="28"/>
      <c r="BN409" s="28"/>
      <c r="BO409" s="28"/>
      <c r="BP409" s="28"/>
      <c r="BQ409" s="28"/>
      <c r="BR409" s="28"/>
      <c r="BS409" s="28"/>
      <c r="BT409" s="28"/>
      <c r="BU409" s="28"/>
      <c r="BV409" s="28"/>
      <c r="BW409" s="28"/>
      <c r="BX409" s="28"/>
      <c r="BY409" s="28"/>
      <c r="BZ409" s="28"/>
      <c r="CA409" s="28"/>
      <c r="CB409" s="28"/>
      <c r="CC409" s="28"/>
      <c r="CD409" s="28"/>
      <c r="CE409" s="28"/>
      <c r="CF409" s="28"/>
      <c r="CG409" s="28"/>
      <c r="CH409" s="28"/>
      <c r="CI409" s="28"/>
      <c r="CJ409" s="28"/>
      <c r="CK409" s="28"/>
      <c r="CL409" s="28"/>
      <c r="CM409" s="28"/>
      <c r="CN409" s="28"/>
      <c r="CO409" s="28"/>
      <c r="CP409" s="28"/>
      <c r="CQ409" s="28"/>
      <c r="CR409" s="28"/>
      <c r="CS409" s="28"/>
      <c r="CT409" s="28"/>
      <c r="CU409" s="28"/>
      <c r="CV409" s="28"/>
      <c r="CW409" s="28"/>
      <c r="CX409" s="28"/>
      <c r="CY409" s="28"/>
      <c r="CZ409" s="28"/>
      <c r="DA409" s="28"/>
      <c r="DB409" s="28"/>
      <c r="DC409" s="28"/>
      <c r="DD409" s="28"/>
      <c r="DE409" s="28"/>
      <c r="DF409" s="28"/>
      <c r="DG409" s="28"/>
      <c r="DH409" s="28"/>
      <c r="DI409" s="28"/>
      <c r="DJ409" s="28"/>
      <c r="DK409" s="28"/>
      <c r="DL409" s="28"/>
      <c r="DM409" s="28"/>
      <c r="DN409" s="28"/>
      <c r="DO409" s="28"/>
      <c r="DP409" s="28"/>
      <c r="DQ409" s="28"/>
      <c r="DR409" s="28"/>
      <c r="DS409" s="28"/>
      <c r="DT409" s="28"/>
      <c r="DU409" s="28"/>
      <c r="DV409" s="28"/>
      <c r="DW409" s="28"/>
      <c r="DX409" s="28"/>
      <c r="DY409" s="28"/>
      <c r="DZ409" s="28"/>
      <c r="EA409" s="28"/>
      <c r="EB409" s="28"/>
      <c r="EC409" s="28"/>
      <c r="ED409" s="28"/>
      <c r="EE409" s="28"/>
      <c r="EF409" s="28"/>
      <c r="EG409" s="28"/>
      <c r="EH409" s="28"/>
      <c r="EI409" s="28"/>
      <c r="EJ409" s="28"/>
      <c r="EK409" s="28"/>
      <c r="EL409" s="28"/>
      <c r="EM409" s="28"/>
      <c r="EN409" s="28"/>
      <c r="EO409" s="28"/>
      <c r="EP409" s="28"/>
      <c r="EQ409" s="28"/>
      <c r="ER409" s="28"/>
      <c r="ES409" s="28"/>
      <c r="ET409" s="28"/>
      <c r="EU409" s="28"/>
      <c r="EV409" s="28"/>
      <c r="EW409" s="28"/>
      <c r="EX409" s="28"/>
      <c r="EY409" s="28"/>
      <c r="EZ409" s="28"/>
      <c r="FA409" s="28"/>
      <c r="FB409" s="28"/>
      <c r="FC409" s="28"/>
      <c r="FD409" s="28"/>
      <c r="FE409" s="28"/>
      <c r="FF409" s="28"/>
      <c r="FG409" s="28"/>
      <c r="FH409" s="28"/>
      <c r="FI409" s="28"/>
      <c r="FJ409" s="28"/>
      <c r="FK409" s="28"/>
      <c r="FL409" s="28"/>
      <c r="FM409" s="28"/>
      <c r="FN409" s="28"/>
      <c r="FO409" s="28"/>
      <c r="FP409" s="28"/>
      <c r="FQ409" s="28"/>
      <c r="FR409" s="28"/>
      <c r="FS409" s="28"/>
      <c r="FT409" s="28"/>
      <c r="FU409" s="28"/>
      <c r="FV409" s="28"/>
      <c r="FW409" s="28"/>
      <c r="FX409" s="28"/>
      <c r="FY409" s="28"/>
      <c r="FZ409" s="28"/>
      <c r="GA409" s="28"/>
      <c r="GB409" s="28"/>
      <c r="GC409" s="28"/>
      <c r="GD409" s="28"/>
      <c r="GE409" s="28"/>
      <c r="GF409" s="28"/>
      <c r="GG409" s="28"/>
      <c r="GH409" s="28"/>
      <c r="GI409" s="28"/>
      <c r="GJ409" s="28"/>
      <c r="GK409" s="28"/>
      <c r="GL409" s="28"/>
      <c r="GM409" s="28"/>
      <c r="GN409" s="28"/>
      <c r="GO409" s="28"/>
      <c r="GP409" s="28"/>
      <c r="GQ409" s="28"/>
      <c r="GR409" s="28"/>
      <c r="GS409" s="28"/>
      <c r="GT409" s="28"/>
      <c r="GU409" s="28"/>
      <c r="GV409" s="28"/>
      <c r="GW409" s="28"/>
      <c r="GX409" s="28"/>
      <c r="GY409" s="28"/>
      <c r="GZ409" s="28"/>
      <c r="HA409" s="28"/>
      <c r="HB409" s="28"/>
      <c r="HC409" s="28"/>
      <c r="HD409" s="28"/>
      <c r="HE409" s="28"/>
      <c r="HF409" s="28"/>
      <c r="HG409" s="28"/>
      <c r="HH409" s="28"/>
      <c r="HI409" s="28"/>
      <c r="HJ409" s="28"/>
      <c r="HK409" s="28"/>
      <c r="HL409" s="28"/>
      <c r="HM409" s="28"/>
      <c r="HN409" s="28"/>
      <c r="HO409" s="28"/>
      <c r="HP409" s="28"/>
      <c r="HQ409" s="28"/>
      <c r="HR409" s="28"/>
      <c r="HS409" s="28"/>
      <c r="HT409" s="28"/>
      <c r="HU409" s="28"/>
      <c r="HV409" s="28"/>
    </row>
    <row r="410" spans="1:230" s="20" customFormat="1" ht="13.9" customHeight="1">
      <c r="A410" s="9"/>
      <c r="B410" s="9"/>
      <c r="C410" s="811"/>
      <c r="D410" s="731"/>
      <c r="E410" s="731"/>
      <c r="F410" s="732" t="s">
        <v>620</v>
      </c>
      <c r="G410" s="746"/>
      <c r="H410" s="477"/>
      <c r="I410" s="477"/>
      <c r="J410" s="477"/>
      <c r="K410" s="477"/>
      <c r="L410" s="477"/>
      <c r="M410" s="560"/>
      <c r="N410" s="560"/>
      <c r="O410" s="560"/>
      <c r="P410" s="560"/>
      <c r="Q410" s="477"/>
      <c r="R410" s="477"/>
      <c r="S410" s="477"/>
      <c r="T410" s="477"/>
      <c r="U410" s="477"/>
      <c r="V410" s="477"/>
      <c r="W410" s="477"/>
      <c r="X410" s="477"/>
      <c r="Y410" s="477">
        <v>1406152.0322095775</v>
      </c>
      <c r="Z410" s="477">
        <v>3370722.0797904227</v>
      </c>
      <c r="AA410" s="477">
        <v>4080609.5020000003</v>
      </c>
      <c r="AB410" s="477">
        <v>4502393.1940175407</v>
      </c>
      <c r="AC410" s="477">
        <v>4773341.0807128781</v>
      </c>
      <c r="AD410" s="477">
        <v>4711846.7408762313</v>
      </c>
      <c r="AE410" s="477">
        <v>5039937.0253770556</v>
      </c>
      <c r="AF410" s="477">
        <v>5412158.8808201244</v>
      </c>
      <c r="AG410" s="477">
        <v>5615096.6491848398</v>
      </c>
      <c r="AH410" s="477">
        <v>5753293.5330312066</v>
      </c>
      <c r="AI410" s="477">
        <v>5947696.535474496</v>
      </c>
      <c r="AJ410" s="477">
        <v>6120859.4079678841</v>
      </c>
      <c r="AK410" s="477">
        <v>6026856.4899534956</v>
      </c>
      <c r="AL410" s="477">
        <v>7805218.2914745752</v>
      </c>
      <c r="AM410" s="477">
        <v>10373607.186692026</v>
      </c>
      <c r="AN410" s="477">
        <v>10909779.100019421</v>
      </c>
      <c r="AO410" s="477">
        <v>10848127.239868991</v>
      </c>
      <c r="AP410" s="477">
        <v>10659171.147652673</v>
      </c>
      <c r="AR410" s="28"/>
      <c r="AS410" s="28"/>
      <c r="AT410" s="28"/>
      <c r="AU410" s="28"/>
      <c r="AV410" s="28"/>
      <c r="AW410" s="28"/>
      <c r="AX410" s="28"/>
      <c r="AY410" s="28"/>
      <c r="AZ410" s="28"/>
      <c r="BA410" s="28"/>
      <c r="BB410" s="28"/>
      <c r="BC410" s="28"/>
      <c r="BD410" s="28"/>
      <c r="BE410" s="28"/>
      <c r="BF410" s="28"/>
      <c r="BG410" s="28"/>
      <c r="BH410" s="28"/>
      <c r="BI410" s="28"/>
      <c r="BJ410" s="28"/>
      <c r="BK410" s="28"/>
      <c r="BL410" s="28"/>
      <c r="BM410" s="28"/>
      <c r="BN410" s="28"/>
      <c r="BO410" s="28"/>
      <c r="BP410" s="28"/>
      <c r="BQ410" s="28"/>
      <c r="BR410" s="28"/>
      <c r="BS410" s="28"/>
      <c r="BT410" s="28"/>
      <c r="BU410" s="28"/>
      <c r="BV410" s="28"/>
      <c r="BW410" s="28"/>
      <c r="BX410" s="28"/>
      <c r="BY410" s="28"/>
      <c r="BZ410" s="28"/>
      <c r="CA410" s="28"/>
      <c r="CB410" s="28"/>
      <c r="CC410" s="28"/>
      <c r="CD410" s="28"/>
      <c r="CE410" s="28"/>
      <c r="CF410" s="28"/>
      <c r="CG410" s="28"/>
      <c r="CH410" s="28"/>
      <c r="CI410" s="28"/>
      <c r="CJ410" s="28"/>
      <c r="CK410" s="28"/>
      <c r="CL410" s="28"/>
      <c r="CM410" s="28"/>
      <c r="CN410" s="28"/>
      <c r="CO410" s="28"/>
      <c r="CP410" s="28"/>
      <c r="CQ410" s="28"/>
      <c r="CR410" s="28"/>
      <c r="CS410" s="28"/>
      <c r="CT410" s="28"/>
      <c r="CU410" s="28"/>
      <c r="CV410" s="28"/>
      <c r="CW410" s="28"/>
      <c r="CX410" s="28"/>
      <c r="CY410" s="28"/>
      <c r="CZ410" s="28"/>
      <c r="DA410" s="28"/>
      <c r="DB410" s="28"/>
      <c r="DC410" s="28"/>
      <c r="DD410" s="28"/>
      <c r="DE410" s="28"/>
      <c r="DF410" s="28"/>
      <c r="DG410" s="28"/>
      <c r="DH410" s="28"/>
      <c r="DI410" s="28"/>
      <c r="DJ410" s="28"/>
      <c r="DK410" s="28"/>
      <c r="DL410" s="28"/>
      <c r="DM410" s="28"/>
      <c r="DN410" s="28"/>
      <c r="DO410" s="28"/>
      <c r="DP410" s="28"/>
      <c r="DQ410" s="28"/>
      <c r="DR410" s="28"/>
      <c r="DS410" s="28"/>
      <c r="DT410" s="28"/>
      <c r="DU410" s="28"/>
      <c r="DV410" s="28"/>
      <c r="DW410" s="28"/>
      <c r="DX410" s="28"/>
      <c r="DY410" s="28"/>
      <c r="DZ410" s="28"/>
      <c r="EA410" s="28"/>
      <c r="EB410" s="28"/>
      <c r="EC410" s="28"/>
      <c r="ED410" s="28"/>
      <c r="EE410" s="28"/>
      <c r="EF410" s="28"/>
      <c r="EG410" s="28"/>
      <c r="EH410" s="28"/>
      <c r="EI410" s="28"/>
      <c r="EJ410" s="28"/>
      <c r="EK410" s="28"/>
      <c r="EL410" s="28"/>
      <c r="EM410" s="28"/>
      <c r="EN410" s="28"/>
      <c r="EO410" s="28"/>
      <c r="EP410" s="28"/>
      <c r="EQ410" s="28"/>
      <c r="ER410" s="28"/>
      <c r="ES410" s="28"/>
      <c r="ET410" s="28"/>
      <c r="EU410" s="28"/>
      <c r="EV410" s="28"/>
      <c r="EW410" s="28"/>
      <c r="EX410" s="28"/>
      <c r="EY410" s="28"/>
      <c r="EZ410" s="28"/>
      <c r="FA410" s="28"/>
      <c r="FB410" s="28"/>
      <c r="FC410" s="28"/>
      <c r="FD410" s="28"/>
      <c r="FE410" s="28"/>
      <c r="FF410" s="28"/>
      <c r="FG410" s="28"/>
      <c r="FH410" s="28"/>
      <c r="FI410" s="28"/>
      <c r="FJ410" s="28"/>
      <c r="FK410" s="28"/>
      <c r="FL410" s="28"/>
      <c r="FM410" s="28"/>
      <c r="FN410" s="28"/>
      <c r="FO410" s="28"/>
      <c r="FP410" s="28"/>
      <c r="FQ410" s="28"/>
      <c r="FR410" s="28"/>
      <c r="FS410" s="28"/>
      <c r="FT410" s="28"/>
      <c r="FU410" s="28"/>
      <c r="FV410" s="28"/>
      <c r="FW410" s="28"/>
      <c r="FX410" s="28"/>
      <c r="FY410" s="28"/>
      <c r="FZ410" s="28"/>
      <c r="GA410" s="28"/>
      <c r="GB410" s="28"/>
      <c r="GC410" s="28"/>
      <c r="GD410" s="28"/>
      <c r="GE410" s="28"/>
      <c r="GF410" s="28"/>
      <c r="GG410" s="28"/>
      <c r="GH410" s="28"/>
      <c r="GI410" s="28"/>
      <c r="GJ410" s="28"/>
      <c r="GK410" s="28"/>
      <c r="GL410" s="28"/>
      <c r="GM410" s="28"/>
      <c r="GN410" s="28"/>
      <c r="GO410" s="28"/>
      <c r="GP410" s="28"/>
      <c r="GQ410" s="28"/>
      <c r="GR410" s="28"/>
      <c r="GS410" s="28"/>
      <c r="GT410" s="28"/>
      <c r="GU410" s="28"/>
      <c r="GV410" s="28"/>
      <c r="GW410" s="28"/>
      <c r="GX410" s="28"/>
      <c r="GY410" s="28"/>
      <c r="GZ410" s="28"/>
      <c r="HA410" s="28"/>
      <c r="HB410" s="28"/>
      <c r="HC410" s="28"/>
      <c r="HD410" s="28"/>
      <c r="HE410" s="28"/>
      <c r="HF410" s="28"/>
      <c r="HG410" s="28"/>
      <c r="HH410" s="28"/>
      <c r="HI410" s="28"/>
      <c r="HJ410" s="28"/>
      <c r="HK410" s="28"/>
      <c r="HL410" s="28"/>
      <c r="HM410" s="28"/>
      <c r="HN410" s="28"/>
      <c r="HO410" s="28"/>
      <c r="HP410" s="28"/>
      <c r="HQ410" s="28"/>
      <c r="HR410" s="28"/>
      <c r="HS410" s="28"/>
      <c r="HT410" s="28"/>
      <c r="HU410" s="28"/>
      <c r="HV410" s="28"/>
    </row>
    <row r="411" spans="1:230" s="20" customFormat="1" ht="13.9" customHeight="1">
      <c r="A411" s="9"/>
      <c r="B411" s="9"/>
      <c r="C411" s="811"/>
      <c r="D411" s="731"/>
      <c r="E411" s="731"/>
      <c r="F411" s="732" t="s">
        <v>815</v>
      </c>
      <c r="G411" s="746"/>
      <c r="H411" s="477"/>
      <c r="I411" s="477"/>
      <c r="J411" s="477"/>
      <c r="K411" s="477"/>
      <c r="L411" s="477"/>
      <c r="M411" s="560"/>
      <c r="N411" s="560"/>
      <c r="O411" s="560"/>
      <c r="P411" s="560"/>
      <c r="Q411" s="477"/>
      <c r="R411" s="477"/>
      <c r="S411" s="477"/>
      <c r="T411" s="477"/>
      <c r="U411" s="477"/>
      <c r="V411" s="477"/>
      <c r="W411" s="477"/>
      <c r="X411" s="477"/>
      <c r="Y411" s="477">
        <v>1029504.1664391549</v>
      </c>
      <c r="Z411" s="477">
        <v>2318705.811560845</v>
      </c>
      <c r="AA411" s="477">
        <v>2456981.9479999999</v>
      </c>
      <c r="AB411" s="477">
        <v>2563022.8298149318</v>
      </c>
      <c r="AC411" s="477">
        <v>2710131.864692376</v>
      </c>
      <c r="AD411" s="477">
        <v>2585315.8557939231</v>
      </c>
      <c r="AE411" s="477">
        <v>2430448.8662450267</v>
      </c>
      <c r="AF411" s="477">
        <v>2119040.362030854</v>
      </c>
      <c r="AG411" s="477">
        <v>2121758.6378440317</v>
      </c>
      <c r="AH411" s="477">
        <v>2304064.4598751543</v>
      </c>
      <c r="AI411" s="477">
        <v>2278264.9212201368</v>
      </c>
      <c r="AJ411" s="477">
        <v>2273674.5775740435</v>
      </c>
      <c r="AK411" s="477">
        <v>2329870.8177504996</v>
      </c>
      <c r="AL411" s="477">
        <v>3185842.8076806022</v>
      </c>
      <c r="AM411" s="477">
        <v>4081268.8771644579</v>
      </c>
      <c r="AN411" s="477">
        <v>4325383.041975013</v>
      </c>
      <c r="AO411" s="477">
        <v>4823808.0968842581</v>
      </c>
      <c r="AP411" s="477">
        <v>5048594.9583585896</v>
      </c>
      <c r="AR411" s="28"/>
      <c r="AS411" s="28"/>
      <c r="AT411" s="28"/>
      <c r="AU411" s="28"/>
      <c r="AV411" s="28"/>
      <c r="AW411" s="28"/>
      <c r="AX411" s="28"/>
      <c r="AY411" s="28"/>
      <c r="AZ411" s="28"/>
      <c r="BA411" s="28"/>
      <c r="BB411" s="28"/>
      <c r="BC411" s="28"/>
      <c r="BD411" s="28"/>
      <c r="BE411" s="28"/>
      <c r="BF411" s="28"/>
      <c r="BG411" s="28"/>
      <c r="BH411" s="28"/>
      <c r="BI411" s="28"/>
      <c r="BJ411" s="28"/>
      <c r="BK411" s="28"/>
      <c r="BL411" s="28"/>
      <c r="BM411" s="28"/>
      <c r="BN411" s="28"/>
      <c r="BO411" s="28"/>
      <c r="BP411" s="28"/>
      <c r="BQ411" s="28"/>
      <c r="BR411" s="28"/>
      <c r="BS411" s="28"/>
      <c r="BT411" s="28"/>
      <c r="BU411" s="28"/>
      <c r="BV411" s="28"/>
      <c r="BW411" s="28"/>
      <c r="BX411" s="28"/>
      <c r="BY411" s="28"/>
      <c r="BZ411" s="28"/>
      <c r="CA411" s="28"/>
      <c r="CB411" s="28"/>
      <c r="CC411" s="28"/>
      <c r="CD411" s="28"/>
      <c r="CE411" s="28"/>
      <c r="CF411" s="28"/>
      <c r="CG411" s="28"/>
      <c r="CH411" s="28"/>
      <c r="CI411" s="28"/>
      <c r="CJ411" s="28"/>
      <c r="CK411" s="28"/>
      <c r="CL411" s="28"/>
      <c r="CM411" s="28"/>
      <c r="CN411" s="28"/>
      <c r="CO411" s="28"/>
      <c r="CP411" s="28"/>
      <c r="CQ411" s="28"/>
      <c r="CR411" s="28"/>
      <c r="CS411" s="28"/>
      <c r="CT411" s="28"/>
      <c r="CU411" s="28"/>
      <c r="CV411" s="28"/>
      <c r="CW411" s="28"/>
      <c r="CX411" s="28"/>
      <c r="CY411" s="28"/>
      <c r="CZ411" s="28"/>
      <c r="DA411" s="28"/>
      <c r="DB411" s="28"/>
      <c r="DC411" s="28"/>
      <c r="DD411" s="28"/>
      <c r="DE411" s="28"/>
      <c r="DF411" s="28"/>
      <c r="DG411" s="28"/>
      <c r="DH411" s="28"/>
      <c r="DI411" s="28"/>
      <c r="DJ411" s="28"/>
      <c r="DK411" s="28"/>
      <c r="DL411" s="28"/>
      <c r="DM411" s="28"/>
      <c r="DN411" s="28"/>
      <c r="DO411" s="28"/>
      <c r="DP411" s="28"/>
      <c r="DQ411" s="28"/>
      <c r="DR411" s="28"/>
      <c r="DS411" s="28"/>
      <c r="DT411" s="28"/>
      <c r="DU411" s="28"/>
      <c r="DV411" s="28"/>
      <c r="DW411" s="28"/>
      <c r="DX411" s="28"/>
      <c r="DY411" s="28"/>
      <c r="DZ411" s="28"/>
      <c r="EA411" s="28"/>
      <c r="EB411" s="28"/>
      <c r="EC411" s="28"/>
      <c r="ED411" s="28"/>
      <c r="EE411" s="28"/>
      <c r="EF411" s="28"/>
      <c r="EG411" s="28"/>
      <c r="EH411" s="28"/>
      <c r="EI411" s="28"/>
      <c r="EJ411" s="28"/>
      <c r="EK411" s="28"/>
      <c r="EL411" s="28"/>
      <c r="EM411" s="28"/>
      <c r="EN411" s="28"/>
      <c r="EO411" s="28"/>
      <c r="EP411" s="28"/>
      <c r="EQ411" s="28"/>
      <c r="ER411" s="28"/>
      <c r="ES411" s="28"/>
      <c r="ET411" s="28"/>
      <c r="EU411" s="28"/>
      <c r="EV411" s="28"/>
      <c r="EW411" s="28"/>
      <c r="EX411" s="28"/>
      <c r="EY411" s="28"/>
      <c r="EZ411" s="28"/>
      <c r="FA411" s="28"/>
      <c r="FB411" s="28"/>
      <c r="FC411" s="28"/>
      <c r="FD411" s="28"/>
      <c r="FE411" s="28"/>
      <c r="FF411" s="28"/>
      <c r="FG411" s="28"/>
      <c r="FH411" s="28"/>
      <c r="FI411" s="28"/>
      <c r="FJ411" s="28"/>
      <c r="FK411" s="28"/>
      <c r="FL411" s="28"/>
      <c r="FM411" s="28"/>
      <c r="FN411" s="28"/>
      <c r="FO411" s="28"/>
      <c r="FP411" s="28"/>
      <c r="FQ411" s="28"/>
      <c r="FR411" s="28"/>
      <c r="FS411" s="28"/>
      <c r="FT411" s="28"/>
      <c r="FU411" s="28"/>
      <c r="FV411" s="28"/>
      <c r="FW411" s="28"/>
      <c r="FX411" s="28"/>
      <c r="FY411" s="28"/>
      <c r="FZ411" s="28"/>
      <c r="GA411" s="28"/>
      <c r="GB411" s="28"/>
      <c r="GC411" s="28"/>
      <c r="GD411" s="28"/>
      <c r="GE411" s="28"/>
      <c r="GF411" s="28"/>
      <c r="GG411" s="28"/>
      <c r="GH411" s="28"/>
      <c r="GI411" s="28"/>
      <c r="GJ411" s="28"/>
      <c r="GK411" s="28"/>
      <c r="GL411" s="28"/>
      <c r="GM411" s="28"/>
      <c r="GN411" s="28"/>
      <c r="GO411" s="28"/>
      <c r="GP411" s="28"/>
      <c r="GQ411" s="28"/>
      <c r="GR411" s="28"/>
      <c r="GS411" s="28"/>
      <c r="GT411" s="28"/>
      <c r="GU411" s="28"/>
      <c r="GV411" s="28"/>
      <c r="GW411" s="28"/>
      <c r="GX411" s="28"/>
      <c r="GY411" s="28"/>
      <c r="GZ411" s="28"/>
      <c r="HA411" s="28"/>
      <c r="HB411" s="28"/>
      <c r="HC411" s="28"/>
      <c r="HD411" s="28"/>
      <c r="HE411" s="28"/>
      <c r="HF411" s="28"/>
      <c r="HG411" s="28"/>
      <c r="HH411" s="28"/>
      <c r="HI411" s="28"/>
      <c r="HJ411" s="28"/>
      <c r="HK411" s="28"/>
      <c r="HL411" s="28"/>
      <c r="HM411" s="28"/>
      <c r="HN411" s="28"/>
      <c r="HO411" s="28"/>
      <c r="HP411" s="28"/>
      <c r="HQ411" s="28"/>
      <c r="HR411" s="28"/>
      <c r="HS411" s="28"/>
      <c r="HT411" s="28"/>
      <c r="HU411" s="28"/>
      <c r="HV411" s="28"/>
    </row>
    <row r="412" spans="1:230" s="20" customFormat="1" ht="13.9" customHeight="1">
      <c r="A412" s="9"/>
      <c r="B412" s="9"/>
      <c r="C412" s="811"/>
      <c r="D412" s="731"/>
      <c r="E412" s="731"/>
      <c r="F412" s="732" t="s">
        <v>622</v>
      </c>
      <c r="G412" s="746"/>
      <c r="H412" s="477"/>
      <c r="I412" s="477"/>
      <c r="J412" s="477"/>
      <c r="K412" s="477"/>
      <c r="L412" s="477"/>
      <c r="M412" s="560"/>
      <c r="N412" s="560"/>
      <c r="O412" s="560"/>
      <c r="P412" s="560"/>
      <c r="Q412" s="477"/>
      <c r="R412" s="477"/>
      <c r="S412" s="477"/>
      <c r="T412" s="477"/>
      <c r="U412" s="477"/>
      <c r="V412" s="477"/>
      <c r="W412" s="477"/>
      <c r="X412" s="477"/>
      <c r="Y412" s="477">
        <v>4745763.1087073237</v>
      </c>
      <c r="Z412" s="477">
        <v>9975685.8292926755</v>
      </c>
      <c r="AA412" s="477">
        <v>8029653.6799999997</v>
      </c>
      <c r="AB412" s="477">
        <v>6860177.1217355533</v>
      </c>
      <c r="AC412" s="477">
        <v>8045220.4036137285</v>
      </c>
      <c r="AD412" s="477">
        <v>8489478.3083744869</v>
      </c>
      <c r="AE412" s="477">
        <v>9365897.0226070806</v>
      </c>
      <c r="AF412" s="477">
        <v>10546261.36026473</v>
      </c>
      <c r="AG412" s="477">
        <v>11621951.798647519</v>
      </c>
      <c r="AH412" s="477">
        <v>12370768.208626829</v>
      </c>
      <c r="AI412" s="477">
        <v>13005575.506140769</v>
      </c>
      <c r="AJ412" s="477">
        <v>13792272.973352496</v>
      </c>
      <c r="AK412" s="477">
        <v>14295203.97442943</v>
      </c>
      <c r="AL412" s="477">
        <v>16966462.891257141</v>
      </c>
      <c r="AM412" s="477">
        <v>22586080.523947887</v>
      </c>
      <c r="AN412" s="477">
        <v>26167993.555434745</v>
      </c>
      <c r="AO412" s="477">
        <v>24227303.214699212</v>
      </c>
      <c r="AP412" s="477">
        <v>19458760.293653272</v>
      </c>
      <c r="AR412" s="28"/>
      <c r="AS412" s="28"/>
      <c r="AT412" s="28"/>
      <c r="AU412" s="28"/>
      <c r="AV412" s="28"/>
      <c r="AW412" s="28"/>
      <c r="AX412" s="28"/>
      <c r="AY412" s="28"/>
      <c r="AZ412" s="28"/>
      <c r="BA412" s="28"/>
      <c r="BB412" s="28"/>
      <c r="BC412" s="28"/>
      <c r="BD412" s="28"/>
      <c r="BE412" s="28"/>
      <c r="BF412" s="28"/>
      <c r="BG412" s="28"/>
      <c r="BH412" s="28"/>
      <c r="BI412" s="28"/>
      <c r="BJ412" s="28"/>
      <c r="BK412" s="28"/>
      <c r="BL412" s="28"/>
      <c r="BM412" s="28"/>
      <c r="BN412" s="28"/>
      <c r="BO412" s="28"/>
      <c r="BP412" s="28"/>
      <c r="BQ412" s="28"/>
      <c r="BR412" s="28"/>
      <c r="BS412" s="28"/>
      <c r="BT412" s="28"/>
      <c r="BU412" s="28"/>
      <c r="BV412" s="28"/>
      <c r="BW412" s="28"/>
      <c r="BX412" s="28"/>
      <c r="BY412" s="28"/>
      <c r="BZ412" s="28"/>
      <c r="CA412" s="28"/>
      <c r="CB412" s="28"/>
      <c r="CC412" s="28"/>
      <c r="CD412" s="28"/>
      <c r="CE412" s="28"/>
      <c r="CF412" s="28"/>
      <c r="CG412" s="28"/>
      <c r="CH412" s="28"/>
      <c r="CI412" s="28"/>
      <c r="CJ412" s="28"/>
      <c r="CK412" s="28"/>
      <c r="CL412" s="28"/>
      <c r="CM412" s="28"/>
      <c r="CN412" s="28"/>
      <c r="CO412" s="28"/>
      <c r="CP412" s="28"/>
      <c r="CQ412" s="28"/>
      <c r="CR412" s="28"/>
      <c r="CS412" s="28"/>
      <c r="CT412" s="28"/>
      <c r="CU412" s="28"/>
      <c r="CV412" s="28"/>
      <c r="CW412" s="28"/>
      <c r="CX412" s="28"/>
      <c r="CY412" s="28"/>
      <c r="CZ412" s="28"/>
      <c r="DA412" s="28"/>
      <c r="DB412" s="28"/>
      <c r="DC412" s="28"/>
      <c r="DD412" s="28"/>
      <c r="DE412" s="28"/>
      <c r="DF412" s="28"/>
      <c r="DG412" s="28"/>
      <c r="DH412" s="28"/>
      <c r="DI412" s="28"/>
      <c r="DJ412" s="28"/>
      <c r="DK412" s="28"/>
      <c r="DL412" s="28"/>
      <c r="DM412" s="28"/>
      <c r="DN412" s="28"/>
      <c r="DO412" s="28"/>
      <c r="DP412" s="28"/>
      <c r="DQ412" s="28"/>
      <c r="DR412" s="28"/>
      <c r="DS412" s="28"/>
      <c r="DT412" s="28"/>
      <c r="DU412" s="28"/>
      <c r="DV412" s="28"/>
      <c r="DW412" s="28"/>
      <c r="DX412" s="28"/>
      <c r="DY412" s="28"/>
      <c r="DZ412" s="28"/>
      <c r="EA412" s="28"/>
      <c r="EB412" s="28"/>
      <c r="EC412" s="28"/>
      <c r="ED412" s="28"/>
      <c r="EE412" s="28"/>
      <c r="EF412" s="28"/>
      <c r="EG412" s="28"/>
      <c r="EH412" s="28"/>
      <c r="EI412" s="28"/>
      <c r="EJ412" s="28"/>
      <c r="EK412" s="28"/>
      <c r="EL412" s="28"/>
      <c r="EM412" s="28"/>
      <c r="EN412" s="28"/>
      <c r="EO412" s="28"/>
      <c r="EP412" s="28"/>
      <c r="EQ412" s="28"/>
      <c r="ER412" s="28"/>
      <c r="ES412" s="28"/>
      <c r="ET412" s="28"/>
      <c r="EU412" s="28"/>
      <c r="EV412" s="28"/>
      <c r="EW412" s="28"/>
      <c r="EX412" s="28"/>
      <c r="EY412" s="28"/>
      <c r="EZ412" s="28"/>
      <c r="FA412" s="28"/>
      <c r="FB412" s="28"/>
      <c r="FC412" s="28"/>
      <c r="FD412" s="28"/>
      <c r="FE412" s="28"/>
      <c r="FF412" s="28"/>
      <c r="FG412" s="28"/>
      <c r="FH412" s="28"/>
      <c r="FI412" s="28"/>
      <c r="FJ412" s="28"/>
      <c r="FK412" s="28"/>
      <c r="FL412" s="28"/>
      <c r="FM412" s="28"/>
      <c r="FN412" s="28"/>
      <c r="FO412" s="28"/>
      <c r="FP412" s="28"/>
      <c r="FQ412" s="28"/>
      <c r="FR412" s="28"/>
      <c r="FS412" s="28"/>
      <c r="FT412" s="28"/>
      <c r="FU412" s="28"/>
      <c r="FV412" s="28"/>
      <c r="FW412" s="28"/>
      <c r="FX412" s="28"/>
      <c r="FY412" s="28"/>
      <c r="FZ412" s="28"/>
      <c r="GA412" s="28"/>
      <c r="GB412" s="28"/>
      <c r="GC412" s="28"/>
      <c r="GD412" s="28"/>
      <c r="GE412" s="28"/>
      <c r="GF412" s="28"/>
      <c r="GG412" s="28"/>
      <c r="GH412" s="28"/>
      <c r="GI412" s="28"/>
      <c r="GJ412" s="28"/>
      <c r="GK412" s="28"/>
      <c r="GL412" s="28"/>
      <c r="GM412" s="28"/>
      <c r="GN412" s="28"/>
      <c r="GO412" s="28"/>
      <c r="GP412" s="28"/>
      <c r="GQ412" s="28"/>
      <c r="GR412" s="28"/>
      <c r="GS412" s="28"/>
      <c r="GT412" s="28"/>
      <c r="GU412" s="28"/>
      <c r="GV412" s="28"/>
      <c r="GW412" s="28"/>
      <c r="GX412" s="28"/>
      <c r="GY412" s="28"/>
      <c r="GZ412" s="28"/>
      <c r="HA412" s="28"/>
      <c r="HB412" s="28"/>
      <c r="HC412" s="28"/>
      <c r="HD412" s="28"/>
      <c r="HE412" s="28"/>
      <c r="HF412" s="28"/>
      <c r="HG412" s="28"/>
      <c r="HH412" s="28"/>
      <c r="HI412" s="28"/>
      <c r="HJ412" s="28"/>
      <c r="HK412" s="28"/>
      <c r="HL412" s="28"/>
      <c r="HM412" s="28"/>
      <c r="HN412" s="28"/>
      <c r="HO412" s="28"/>
      <c r="HP412" s="28"/>
      <c r="HQ412" s="28"/>
      <c r="HR412" s="28"/>
      <c r="HS412" s="28"/>
      <c r="HT412" s="28"/>
      <c r="HU412" s="28"/>
      <c r="HV412" s="28"/>
    </row>
    <row r="413" spans="1:230" s="20" customFormat="1" ht="13.9" customHeight="1">
      <c r="A413" s="9"/>
      <c r="B413" s="9"/>
      <c r="C413" s="811"/>
      <c r="D413" s="731"/>
      <c r="E413" s="731"/>
      <c r="F413" s="729" t="s">
        <v>38</v>
      </c>
      <c r="G413" s="748"/>
      <c r="H413" s="477"/>
      <c r="I413" s="477"/>
      <c r="J413" s="477"/>
      <c r="K413" s="477"/>
      <c r="L413" s="477"/>
      <c r="M413" s="560"/>
      <c r="N413" s="560"/>
      <c r="O413" s="560"/>
      <c r="P413" s="560"/>
      <c r="Q413" s="519"/>
      <c r="R413" s="519"/>
      <c r="S413" s="519"/>
      <c r="T413" s="519"/>
      <c r="U413" s="519"/>
      <c r="V413" s="519"/>
      <c r="W413" s="519"/>
      <c r="X413" s="519"/>
      <c r="Y413" s="519">
        <v>11374765.546266761</v>
      </c>
      <c r="Z413" s="519">
        <v>25415162.263733238</v>
      </c>
      <c r="AA413" s="519">
        <v>24550654.155999999</v>
      </c>
      <c r="AB413" s="519">
        <v>23570887.77448415</v>
      </c>
      <c r="AC413" s="519">
        <v>26045181.394132089</v>
      </c>
      <c r="AD413" s="519">
        <v>26256954.597383514</v>
      </c>
      <c r="AE413" s="519">
        <v>27768352.236156005</v>
      </c>
      <c r="AF413" s="519">
        <v>29787311.675198853</v>
      </c>
      <c r="AG413" s="519">
        <v>31914861.861183275</v>
      </c>
      <c r="AH413" s="519">
        <v>33925745.379023105</v>
      </c>
      <c r="AI413" s="519">
        <v>35801454.582108527</v>
      </c>
      <c r="AJ413" s="519">
        <v>37793997.713711217</v>
      </c>
      <c r="AK413" s="519">
        <v>39146222.092675582</v>
      </c>
      <c r="AL413" s="519">
        <v>47396700.157494962</v>
      </c>
      <c r="AM413" s="519">
        <v>62099751.529405162</v>
      </c>
      <c r="AN413" s="519">
        <v>72081575.49460341</v>
      </c>
      <c r="AO413" s="519">
        <v>71038908.158595249</v>
      </c>
      <c r="AP413" s="519">
        <v>60686584.79328274</v>
      </c>
      <c r="AR413" s="28"/>
      <c r="AS413" s="28"/>
      <c r="AT413" s="28"/>
      <c r="AU413" s="28"/>
      <c r="AV413" s="28"/>
      <c r="AW413" s="28"/>
      <c r="AX413" s="28"/>
      <c r="AY413" s="28"/>
      <c r="AZ413" s="28"/>
      <c r="BA413" s="28"/>
      <c r="BB413" s="28"/>
      <c r="BC413" s="28"/>
      <c r="BD413" s="28"/>
      <c r="BE413" s="28"/>
      <c r="BF413" s="28"/>
      <c r="BG413" s="28"/>
      <c r="BH413" s="28"/>
      <c r="BI413" s="28"/>
      <c r="BJ413" s="28"/>
      <c r="BK413" s="28"/>
      <c r="BL413" s="28"/>
      <c r="BM413" s="28"/>
      <c r="BN413" s="28"/>
      <c r="BO413" s="28"/>
      <c r="BP413" s="28"/>
      <c r="BQ413" s="28"/>
      <c r="BR413" s="28"/>
      <c r="BS413" s="28"/>
      <c r="BT413" s="28"/>
      <c r="BU413" s="28"/>
      <c r="BV413" s="28"/>
      <c r="BW413" s="28"/>
      <c r="BX413" s="28"/>
      <c r="BY413" s="28"/>
      <c r="BZ413" s="28"/>
      <c r="CA413" s="28"/>
      <c r="CB413" s="28"/>
      <c r="CC413" s="28"/>
      <c r="CD413" s="28"/>
      <c r="CE413" s="28"/>
      <c r="CF413" s="28"/>
      <c r="CG413" s="28"/>
      <c r="CH413" s="28"/>
      <c r="CI413" s="28"/>
      <c r="CJ413" s="28"/>
      <c r="CK413" s="28"/>
      <c r="CL413" s="28"/>
      <c r="CM413" s="28"/>
      <c r="CN413" s="28"/>
      <c r="CO413" s="28"/>
      <c r="CP413" s="28"/>
      <c r="CQ413" s="28"/>
      <c r="CR413" s="28"/>
      <c r="CS413" s="28"/>
      <c r="CT413" s="28"/>
      <c r="CU413" s="28"/>
      <c r="CV413" s="28"/>
      <c r="CW413" s="28"/>
      <c r="CX413" s="28"/>
      <c r="CY413" s="28"/>
      <c r="CZ413" s="28"/>
      <c r="DA413" s="28"/>
      <c r="DB413" s="28"/>
      <c r="DC413" s="28"/>
      <c r="DD413" s="28"/>
      <c r="DE413" s="28"/>
      <c r="DF413" s="28"/>
      <c r="DG413" s="28"/>
      <c r="DH413" s="28"/>
      <c r="DI413" s="28"/>
      <c r="DJ413" s="28"/>
      <c r="DK413" s="28"/>
      <c r="DL413" s="28"/>
      <c r="DM413" s="28"/>
      <c r="DN413" s="28"/>
      <c r="DO413" s="28"/>
      <c r="DP413" s="28"/>
      <c r="DQ413" s="28"/>
      <c r="DR413" s="28"/>
      <c r="DS413" s="28"/>
      <c r="DT413" s="28"/>
      <c r="DU413" s="28"/>
      <c r="DV413" s="28"/>
      <c r="DW413" s="28"/>
      <c r="DX413" s="28"/>
      <c r="DY413" s="28"/>
      <c r="DZ413" s="28"/>
      <c r="EA413" s="28"/>
      <c r="EB413" s="28"/>
      <c r="EC413" s="28"/>
      <c r="ED413" s="28"/>
      <c r="EE413" s="28"/>
      <c r="EF413" s="28"/>
      <c r="EG413" s="28"/>
      <c r="EH413" s="28"/>
      <c r="EI413" s="28"/>
      <c r="EJ413" s="28"/>
      <c r="EK413" s="28"/>
      <c r="EL413" s="28"/>
      <c r="EM413" s="28"/>
      <c r="EN413" s="28"/>
      <c r="EO413" s="28"/>
      <c r="EP413" s="28"/>
      <c r="EQ413" s="28"/>
      <c r="ER413" s="28"/>
      <c r="ES413" s="28"/>
      <c r="ET413" s="28"/>
      <c r="EU413" s="28"/>
      <c r="EV413" s="28"/>
      <c r="EW413" s="28"/>
      <c r="EX413" s="28"/>
      <c r="EY413" s="28"/>
      <c r="EZ413" s="28"/>
      <c r="FA413" s="28"/>
      <c r="FB413" s="28"/>
      <c r="FC413" s="28"/>
      <c r="FD413" s="28"/>
      <c r="FE413" s="28"/>
      <c r="FF413" s="28"/>
      <c r="FG413" s="28"/>
      <c r="FH413" s="28"/>
      <c r="FI413" s="28"/>
      <c r="FJ413" s="28"/>
      <c r="FK413" s="28"/>
      <c r="FL413" s="28"/>
      <c r="FM413" s="28"/>
      <c r="FN413" s="28"/>
      <c r="FO413" s="28"/>
      <c r="FP413" s="28"/>
      <c r="FQ413" s="28"/>
      <c r="FR413" s="28"/>
      <c r="FS413" s="28"/>
      <c r="FT413" s="28"/>
      <c r="FU413" s="28"/>
      <c r="FV413" s="28"/>
      <c r="FW413" s="28"/>
      <c r="FX413" s="28"/>
      <c r="FY413" s="28"/>
      <c r="FZ413" s="28"/>
      <c r="GA413" s="28"/>
      <c r="GB413" s="28"/>
      <c r="GC413" s="28"/>
      <c r="GD413" s="28"/>
      <c r="GE413" s="28"/>
      <c r="GF413" s="28"/>
      <c r="GG413" s="28"/>
      <c r="GH413" s="28"/>
      <c r="GI413" s="28"/>
      <c r="GJ413" s="28"/>
      <c r="GK413" s="28"/>
      <c r="GL413" s="28"/>
      <c r="GM413" s="28"/>
      <c r="GN413" s="28"/>
      <c r="GO413" s="28"/>
      <c r="GP413" s="28"/>
      <c r="GQ413" s="28"/>
      <c r="GR413" s="28"/>
      <c r="GS413" s="28"/>
      <c r="GT413" s="28"/>
      <c r="GU413" s="28"/>
      <c r="GV413" s="28"/>
      <c r="GW413" s="28"/>
      <c r="GX413" s="28"/>
      <c r="GY413" s="28"/>
      <c r="GZ413" s="28"/>
      <c r="HA413" s="28"/>
      <c r="HB413" s="28"/>
      <c r="HC413" s="28"/>
      <c r="HD413" s="28"/>
      <c r="HE413" s="28"/>
      <c r="HF413" s="28"/>
      <c r="HG413" s="28"/>
      <c r="HH413" s="28"/>
      <c r="HI413" s="28"/>
      <c r="HJ413" s="28"/>
      <c r="HK413" s="28"/>
      <c r="HL413" s="28"/>
      <c r="HM413" s="28"/>
      <c r="HN413" s="28"/>
      <c r="HO413" s="28"/>
      <c r="HP413" s="28"/>
      <c r="HQ413" s="28"/>
      <c r="HR413" s="28"/>
      <c r="HS413" s="28"/>
      <c r="HT413" s="28"/>
      <c r="HU413" s="28"/>
      <c r="HV413" s="28"/>
    </row>
    <row r="414" spans="1:230" s="20" customFormat="1" ht="13.9" customHeight="1">
      <c r="A414" s="9"/>
      <c r="B414" s="9"/>
      <c r="C414" s="811"/>
      <c r="D414" s="731"/>
      <c r="E414" s="731"/>
      <c r="F414" s="732" t="s">
        <v>813</v>
      </c>
      <c r="G414" s="746"/>
      <c r="H414" s="477"/>
      <c r="I414" s="477"/>
      <c r="J414" s="477"/>
      <c r="K414" s="477"/>
      <c r="L414" s="477"/>
      <c r="M414" s="560"/>
      <c r="N414" s="560"/>
      <c r="O414" s="560"/>
      <c r="P414" s="560"/>
      <c r="Q414" s="477"/>
      <c r="R414" s="477"/>
      <c r="S414" s="477"/>
      <c r="T414" s="477"/>
      <c r="U414" s="477"/>
      <c r="V414" s="477"/>
      <c r="W414" s="477"/>
      <c r="X414" s="477"/>
      <c r="Y414" s="477">
        <v>0</v>
      </c>
      <c r="Z414" s="477">
        <v>0</v>
      </c>
      <c r="AA414" s="477">
        <v>0</v>
      </c>
      <c r="AB414" s="477">
        <v>0</v>
      </c>
      <c r="AC414" s="477">
        <v>0</v>
      </c>
      <c r="AD414" s="477">
        <v>0</v>
      </c>
      <c r="AE414" s="477">
        <v>0</v>
      </c>
      <c r="AF414" s="477">
        <v>0</v>
      </c>
      <c r="AG414" s="477">
        <v>0</v>
      </c>
      <c r="AH414" s="477">
        <v>0</v>
      </c>
      <c r="AI414" s="477">
        <v>0</v>
      </c>
      <c r="AJ414" s="477">
        <v>0</v>
      </c>
      <c r="AK414" s="477">
        <v>0</v>
      </c>
      <c r="AL414" s="477">
        <v>0</v>
      </c>
      <c r="AM414" s="477">
        <v>0</v>
      </c>
      <c r="AN414" s="477">
        <v>0</v>
      </c>
      <c r="AO414" s="477">
        <v>0</v>
      </c>
      <c r="AP414" s="477">
        <v>0</v>
      </c>
      <c r="AR414" s="28"/>
      <c r="AS414" s="28"/>
      <c r="AT414" s="28"/>
      <c r="AU414" s="28"/>
      <c r="AV414" s="28"/>
      <c r="AW414" s="28"/>
      <c r="AX414" s="28"/>
      <c r="AY414" s="28"/>
      <c r="AZ414" s="28"/>
      <c r="BA414" s="28"/>
      <c r="BB414" s="28"/>
      <c r="BC414" s="28"/>
      <c r="BD414" s="28"/>
      <c r="BE414" s="28"/>
      <c r="BF414" s="28"/>
      <c r="BG414" s="28"/>
      <c r="BH414" s="28"/>
      <c r="BI414" s="28"/>
      <c r="BJ414" s="28"/>
      <c r="BK414" s="28"/>
      <c r="BL414" s="28"/>
      <c r="BM414" s="28"/>
      <c r="BN414" s="28"/>
      <c r="BO414" s="28"/>
      <c r="BP414" s="28"/>
      <c r="BQ414" s="28"/>
      <c r="BR414" s="28"/>
      <c r="BS414" s="28"/>
      <c r="BT414" s="28"/>
      <c r="BU414" s="28"/>
      <c r="BV414" s="28"/>
      <c r="BW414" s="28"/>
      <c r="BX414" s="28"/>
      <c r="BY414" s="28"/>
      <c r="BZ414" s="28"/>
      <c r="CA414" s="28"/>
      <c r="CB414" s="28"/>
      <c r="CC414" s="28"/>
      <c r="CD414" s="28"/>
      <c r="CE414" s="28"/>
      <c r="CF414" s="28"/>
      <c r="CG414" s="28"/>
      <c r="CH414" s="28"/>
      <c r="CI414" s="28"/>
      <c r="CJ414" s="28"/>
      <c r="CK414" s="28"/>
      <c r="CL414" s="28"/>
      <c r="CM414" s="28"/>
      <c r="CN414" s="28"/>
      <c r="CO414" s="28"/>
      <c r="CP414" s="28"/>
      <c r="CQ414" s="28"/>
      <c r="CR414" s="28"/>
      <c r="CS414" s="28"/>
      <c r="CT414" s="28"/>
      <c r="CU414" s="28"/>
      <c r="CV414" s="28"/>
      <c r="CW414" s="28"/>
      <c r="CX414" s="28"/>
      <c r="CY414" s="28"/>
      <c r="CZ414" s="28"/>
      <c r="DA414" s="28"/>
      <c r="DB414" s="28"/>
      <c r="DC414" s="28"/>
      <c r="DD414" s="28"/>
      <c r="DE414" s="28"/>
      <c r="DF414" s="28"/>
      <c r="DG414" s="28"/>
      <c r="DH414" s="28"/>
      <c r="DI414" s="28"/>
      <c r="DJ414" s="28"/>
      <c r="DK414" s="28"/>
      <c r="DL414" s="28"/>
      <c r="DM414" s="28"/>
      <c r="DN414" s="28"/>
      <c r="DO414" s="28"/>
      <c r="DP414" s="28"/>
      <c r="DQ414" s="28"/>
      <c r="DR414" s="28"/>
      <c r="DS414" s="28"/>
      <c r="DT414" s="28"/>
      <c r="DU414" s="28"/>
      <c r="DV414" s="28"/>
      <c r="DW414" s="28"/>
      <c r="DX414" s="28"/>
      <c r="DY414" s="28"/>
      <c r="DZ414" s="28"/>
      <c r="EA414" s="28"/>
      <c r="EB414" s="28"/>
      <c r="EC414" s="28"/>
      <c r="ED414" s="28"/>
      <c r="EE414" s="28"/>
      <c r="EF414" s="28"/>
      <c r="EG414" s="28"/>
      <c r="EH414" s="28"/>
      <c r="EI414" s="28"/>
      <c r="EJ414" s="28"/>
      <c r="EK414" s="28"/>
      <c r="EL414" s="28"/>
      <c r="EM414" s="28"/>
      <c r="EN414" s="28"/>
      <c r="EO414" s="28"/>
      <c r="EP414" s="28"/>
      <c r="EQ414" s="28"/>
      <c r="ER414" s="28"/>
      <c r="ES414" s="28"/>
      <c r="ET414" s="28"/>
      <c r="EU414" s="28"/>
      <c r="EV414" s="28"/>
      <c r="EW414" s="28"/>
      <c r="EX414" s="28"/>
      <c r="EY414" s="28"/>
      <c r="EZ414" s="28"/>
      <c r="FA414" s="28"/>
      <c r="FB414" s="28"/>
      <c r="FC414" s="28"/>
      <c r="FD414" s="28"/>
      <c r="FE414" s="28"/>
      <c r="FF414" s="28"/>
      <c r="FG414" s="28"/>
      <c r="FH414" s="28"/>
      <c r="FI414" s="28"/>
      <c r="FJ414" s="28"/>
      <c r="FK414" s="28"/>
      <c r="FL414" s="28"/>
      <c r="FM414" s="28"/>
      <c r="FN414" s="28"/>
      <c r="FO414" s="28"/>
      <c r="FP414" s="28"/>
      <c r="FQ414" s="28"/>
      <c r="FR414" s="28"/>
      <c r="FS414" s="28"/>
      <c r="FT414" s="28"/>
      <c r="FU414" s="28"/>
      <c r="FV414" s="28"/>
      <c r="FW414" s="28"/>
      <c r="FX414" s="28"/>
      <c r="FY414" s="28"/>
      <c r="FZ414" s="28"/>
      <c r="GA414" s="28"/>
      <c r="GB414" s="28"/>
      <c r="GC414" s="28"/>
      <c r="GD414" s="28"/>
      <c r="GE414" s="28"/>
      <c r="GF414" s="28"/>
      <c r="GG414" s="28"/>
      <c r="GH414" s="28"/>
      <c r="GI414" s="28"/>
      <c r="GJ414" s="28"/>
      <c r="GK414" s="28"/>
      <c r="GL414" s="28"/>
      <c r="GM414" s="28"/>
      <c r="GN414" s="28"/>
      <c r="GO414" s="28"/>
      <c r="GP414" s="28"/>
      <c r="GQ414" s="28"/>
      <c r="GR414" s="28"/>
      <c r="GS414" s="28"/>
      <c r="GT414" s="28"/>
      <c r="GU414" s="28"/>
      <c r="GV414" s="28"/>
      <c r="GW414" s="28"/>
      <c r="GX414" s="28"/>
      <c r="GY414" s="28"/>
      <c r="GZ414" s="28"/>
      <c r="HA414" s="28"/>
      <c r="HB414" s="28"/>
      <c r="HC414" s="28"/>
      <c r="HD414" s="28"/>
      <c r="HE414" s="28"/>
      <c r="HF414" s="28"/>
      <c r="HG414" s="28"/>
      <c r="HH414" s="28"/>
      <c r="HI414" s="28"/>
      <c r="HJ414" s="28"/>
      <c r="HK414" s="28"/>
      <c r="HL414" s="28"/>
      <c r="HM414" s="28"/>
      <c r="HN414" s="28"/>
      <c r="HO414" s="28"/>
      <c r="HP414" s="28"/>
      <c r="HQ414" s="28"/>
      <c r="HR414" s="28"/>
      <c r="HS414" s="28"/>
      <c r="HT414" s="28"/>
      <c r="HU414" s="28"/>
      <c r="HV414" s="28"/>
    </row>
    <row r="415" spans="1:230" s="20" customFormat="1" ht="13.9" customHeight="1">
      <c r="A415" s="9"/>
      <c r="B415" s="9"/>
      <c r="C415" s="811"/>
      <c r="D415" s="731"/>
      <c r="E415" s="731"/>
      <c r="F415" s="732" t="s">
        <v>814</v>
      </c>
      <c r="G415" s="746"/>
      <c r="H415" s="477"/>
      <c r="I415" s="477"/>
      <c r="J415" s="477"/>
      <c r="K415" s="477"/>
      <c r="L415" s="477"/>
      <c r="M415" s="560"/>
      <c r="N415" s="560"/>
      <c r="O415" s="560"/>
      <c r="P415" s="560"/>
      <c r="Q415" s="477"/>
      <c r="R415" s="477"/>
      <c r="S415" s="477"/>
      <c r="T415" s="477"/>
      <c r="U415" s="477"/>
      <c r="V415" s="477"/>
      <c r="W415" s="477"/>
      <c r="X415" s="477"/>
      <c r="Y415" s="477">
        <v>0</v>
      </c>
      <c r="Z415" s="477">
        <v>0</v>
      </c>
      <c r="AA415" s="477">
        <v>0</v>
      </c>
      <c r="AB415" s="477">
        <v>0</v>
      </c>
      <c r="AC415" s="477">
        <v>0</v>
      </c>
      <c r="AD415" s="477">
        <v>0</v>
      </c>
      <c r="AE415" s="477">
        <v>0</v>
      </c>
      <c r="AF415" s="477">
        <v>0</v>
      </c>
      <c r="AG415" s="477">
        <v>0</v>
      </c>
      <c r="AH415" s="477">
        <v>0</v>
      </c>
      <c r="AI415" s="477">
        <v>0</v>
      </c>
      <c r="AJ415" s="477">
        <v>0</v>
      </c>
      <c r="AK415" s="477">
        <v>0</v>
      </c>
      <c r="AL415" s="477">
        <v>0</v>
      </c>
      <c r="AM415" s="477">
        <v>0</v>
      </c>
      <c r="AN415" s="477">
        <v>0</v>
      </c>
      <c r="AO415" s="477">
        <v>0</v>
      </c>
      <c r="AP415" s="477">
        <v>0</v>
      </c>
      <c r="AR415" s="28"/>
      <c r="AS415" s="28"/>
      <c r="AT415" s="28"/>
      <c r="AU415" s="28"/>
      <c r="AV415" s="28"/>
      <c r="AW415" s="28"/>
      <c r="AX415" s="28"/>
      <c r="AY415" s="28"/>
      <c r="AZ415" s="28"/>
      <c r="BA415" s="28"/>
      <c r="BB415" s="28"/>
      <c r="BC415" s="28"/>
      <c r="BD415" s="28"/>
      <c r="BE415" s="28"/>
      <c r="BF415" s="28"/>
      <c r="BG415" s="28"/>
      <c r="BH415" s="28"/>
      <c r="BI415" s="28"/>
      <c r="BJ415" s="28"/>
      <c r="BK415" s="28"/>
      <c r="BL415" s="28"/>
      <c r="BM415" s="28"/>
      <c r="BN415" s="28"/>
      <c r="BO415" s="28"/>
      <c r="BP415" s="28"/>
      <c r="BQ415" s="28"/>
      <c r="BR415" s="28"/>
      <c r="BS415" s="28"/>
      <c r="BT415" s="28"/>
      <c r="BU415" s="28"/>
      <c r="BV415" s="28"/>
      <c r="BW415" s="28"/>
      <c r="BX415" s="28"/>
      <c r="BY415" s="28"/>
      <c r="BZ415" s="28"/>
      <c r="CA415" s="28"/>
      <c r="CB415" s="28"/>
      <c r="CC415" s="28"/>
      <c r="CD415" s="28"/>
      <c r="CE415" s="28"/>
      <c r="CF415" s="28"/>
      <c r="CG415" s="28"/>
      <c r="CH415" s="28"/>
      <c r="CI415" s="28"/>
      <c r="CJ415" s="28"/>
      <c r="CK415" s="28"/>
      <c r="CL415" s="28"/>
      <c r="CM415" s="28"/>
      <c r="CN415" s="28"/>
      <c r="CO415" s="28"/>
      <c r="CP415" s="28"/>
      <c r="CQ415" s="28"/>
      <c r="CR415" s="28"/>
      <c r="CS415" s="28"/>
      <c r="CT415" s="28"/>
      <c r="CU415" s="28"/>
      <c r="CV415" s="28"/>
      <c r="CW415" s="28"/>
      <c r="CX415" s="28"/>
      <c r="CY415" s="28"/>
      <c r="CZ415" s="28"/>
      <c r="DA415" s="28"/>
      <c r="DB415" s="28"/>
      <c r="DC415" s="28"/>
      <c r="DD415" s="28"/>
      <c r="DE415" s="28"/>
      <c r="DF415" s="28"/>
      <c r="DG415" s="28"/>
      <c r="DH415" s="28"/>
      <c r="DI415" s="28"/>
      <c r="DJ415" s="28"/>
      <c r="DK415" s="28"/>
      <c r="DL415" s="28"/>
      <c r="DM415" s="28"/>
      <c r="DN415" s="28"/>
      <c r="DO415" s="28"/>
      <c r="DP415" s="28"/>
      <c r="DQ415" s="28"/>
      <c r="DR415" s="28"/>
      <c r="DS415" s="28"/>
      <c r="DT415" s="28"/>
      <c r="DU415" s="28"/>
      <c r="DV415" s="28"/>
      <c r="DW415" s="28"/>
      <c r="DX415" s="28"/>
      <c r="DY415" s="28"/>
      <c r="DZ415" s="28"/>
      <c r="EA415" s="28"/>
      <c r="EB415" s="28"/>
      <c r="EC415" s="28"/>
      <c r="ED415" s="28"/>
      <c r="EE415" s="28"/>
      <c r="EF415" s="28"/>
      <c r="EG415" s="28"/>
      <c r="EH415" s="28"/>
      <c r="EI415" s="28"/>
      <c r="EJ415" s="28"/>
      <c r="EK415" s="28"/>
      <c r="EL415" s="28"/>
      <c r="EM415" s="28"/>
      <c r="EN415" s="28"/>
      <c r="EO415" s="28"/>
      <c r="EP415" s="28"/>
      <c r="EQ415" s="28"/>
      <c r="ER415" s="28"/>
      <c r="ES415" s="28"/>
      <c r="ET415" s="28"/>
      <c r="EU415" s="28"/>
      <c r="EV415" s="28"/>
      <c r="EW415" s="28"/>
      <c r="EX415" s="28"/>
      <c r="EY415" s="28"/>
      <c r="EZ415" s="28"/>
      <c r="FA415" s="28"/>
      <c r="FB415" s="28"/>
      <c r="FC415" s="28"/>
      <c r="FD415" s="28"/>
      <c r="FE415" s="28"/>
      <c r="FF415" s="28"/>
      <c r="FG415" s="28"/>
      <c r="FH415" s="28"/>
      <c r="FI415" s="28"/>
      <c r="FJ415" s="28"/>
      <c r="FK415" s="28"/>
      <c r="FL415" s="28"/>
      <c r="FM415" s="28"/>
      <c r="FN415" s="28"/>
      <c r="FO415" s="28"/>
      <c r="FP415" s="28"/>
      <c r="FQ415" s="28"/>
      <c r="FR415" s="28"/>
      <c r="FS415" s="28"/>
      <c r="FT415" s="28"/>
      <c r="FU415" s="28"/>
      <c r="FV415" s="28"/>
      <c r="FW415" s="28"/>
      <c r="FX415" s="28"/>
      <c r="FY415" s="28"/>
      <c r="FZ415" s="28"/>
      <c r="GA415" s="28"/>
      <c r="GB415" s="28"/>
      <c r="GC415" s="28"/>
      <c r="GD415" s="28"/>
      <c r="GE415" s="28"/>
      <c r="GF415" s="28"/>
      <c r="GG415" s="28"/>
      <c r="GH415" s="28"/>
      <c r="GI415" s="28"/>
      <c r="GJ415" s="28"/>
      <c r="GK415" s="28"/>
      <c r="GL415" s="28"/>
      <c r="GM415" s="28"/>
      <c r="GN415" s="28"/>
      <c r="GO415" s="28"/>
      <c r="GP415" s="28"/>
      <c r="GQ415" s="28"/>
      <c r="GR415" s="28"/>
      <c r="GS415" s="28"/>
      <c r="GT415" s="28"/>
      <c r="GU415" s="28"/>
      <c r="GV415" s="28"/>
      <c r="GW415" s="28"/>
      <c r="GX415" s="28"/>
      <c r="GY415" s="28"/>
      <c r="GZ415" s="28"/>
      <c r="HA415" s="28"/>
      <c r="HB415" s="28"/>
      <c r="HC415" s="28"/>
      <c r="HD415" s="28"/>
      <c r="HE415" s="28"/>
      <c r="HF415" s="28"/>
      <c r="HG415" s="28"/>
      <c r="HH415" s="28"/>
      <c r="HI415" s="28"/>
      <c r="HJ415" s="28"/>
      <c r="HK415" s="28"/>
      <c r="HL415" s="28"/>
      <c r="HM415" s="28"/>
      <c r="HN415" s="28"/>
      <c r="HO415" s="28"/>
      <c r="HP415" s="28"/>
      <c r="HQ415" s="28"/>
      <c r="HR415" s="28"/>
      <c r="HS415" s="28"/>
      <c r="HT415" s="28"/>
      <c r="HU415" s="28"/>
      <c r="HV415" s="28"/>
    </row>
    <row r="416" spans="1:230" s="20" customFormat="1" ht="13.9" customHeight="1">
      <c r="A416" s="9"/>
      <c r="B416" s="9"/>
      <c r="C416" s="811"/>
      <c r="D416" s="731"/>
      <c r="E416" s="729" t="s">
        <v>925</v>
      </c>
      <c r="F416" s="745"/>
      <c r="G416" s="745"/>
      <c r="H416" s="477"/>
      <c r="I416" s="477"/>
      <c r="J416" s="477"/>
      <c r="K416" s="477"/>
      <c r="L416" s="477"/>
      <c r="M416" s="560"/>
      <c r="N416" s="560"/>
      <c r="O416" s="560"/>
      <c r="P416" s="560"/>
      <c r="Q416" s="477"/>
      <c r="R416" s="477"/>
      <c r="S416" s="477"/>
      <c r="T416" s="477"/>
      <c r="U416" s="477"/>
      <c r="V416" s="477"/>
      <c r="W416" s="477"/>
      <c r="X416" s="477"/>
      <c r="Y416" s="477"/>
      <c r="Z416" s="477"/>
      <c r="AA416" s="477"/>
      <c r="AB416" s="477"/>
      <c r="AC416" s="477"/>
      <c r="AD416" s="477"/>
      <c r="AE416" s="477"/>
      <c r="AF416" s="477"/>
      <c r="AG416" s="477"/>
      <c r="AH416" s="477"/>
      <c r="AI416" s="477"/>
      <c r="AJ416" s="477"/>
      <c r="AK416" s="477"/>
      <c r="AL416" s="477"/>
      <c r="AM416" s="477"/>
      <c r="AN416" s="477"/>
      <c r="AO416" s="477"/>
      <c r="AP416" s="477"/>
      <c r="AR416" s="28"/>
      <c r="AS416" s="28"/>
      <c r="AT416" s="28"/>
      <c r="AU416" s="28"/>
      <c r="AV416" s="28"/>
      <c r="AW416" s="28"/>
      <c r="AX416" s="28"/>
      <c r="AY416" s="28"/>
      <c r="AZ416" s="28"/>
      <c r="BA416" s="28"/>
      <c r="BB416" s="28"/>
      <c r="BC416" s="28"/>
      <c r="BD416" s="28"/>
      <c r="BE416" s="28"/>
      <c r="BF416" s="28"/>
      <c r="BG416" s="28"/>
      <c r="BH416" s="28"/>
      <c r="BI416" s="28"/>
      <c r="BJ416" s="28"/>
      <c r="BK416" s="28"/>
      <c r="BL416" s="28"/>
      <c r="BM416" s="28"/>
      <c r="BN416" s="28"/>
      <c r="BO416" s="28"/>
      <c r="BP416" s="28"/>
      <c r="BQ416" s="28"/>
      <c r="BR416" s="28"/>
      <c r="BS416" s="28"/>
      <c r="BT416" s="28"/>
      <c r="BU416" s="28"/>
      <c r="BV416" s="28"/>
      <c r="BW416" s="28"/>
      <c r="BX416" s="28"/>
      <c r="BY416" s="28"/>
      <c r="BZ416" s="28"/>
      <c r="CA416" s="28"/>
      <c r="CB416" s="28"/>
      <c r="CC416" s="28"/>
      <c r="CD416" s="28"/>
      <c r="CE416" s="28"/>
      <c r="CF416" s="28"/>
      <c r="CG416" s="28"/>
      <c r="CH416" s="28"/>
      <c r="CI416" s="28"/>
      <c r="CJ416" s="28"/>
      <c r="CK416" s="28"/>
      <c r="CL416" s="28"/>
      <c r="CM416" s="28"/>
      <c r="CN416" s="28"/>
      <c r="CO416" s="28"/>
      <c r="CP416" s="28"/>
      <c r="CQ416" s="28"/>
      <c r="CR416" s="28"/>
      <c r="CS416" s="28"/>
      <c r="CT416" s="28"/>
      <c r="CU416" s="28"/>
      <c r="CV416" s="28"/>
      <c r="CW416" s="28"/>
      <c r="CX416" s="28"/>
      <c r="CY416" s="28"/>
      <c r="CZ416" s="28"/>
      <c r="DA416" s="28"/>
      <c r="DB416" s="28"/>
      <c r="DC416" s="28"/>
      <c r="DD416" s="28"/>
      <c r="DE416" s="28"/>
      <c r="DF416" s="28"/>
      <c r="DG416" s="28"/>
      <c r="DH416" s="28"/>
      <c r="DI416" s="28"/>
      <c r="DJ416" s="28"/>
      <c r="DK416" s="28"/>
      <c r="DL416" s="28"/>
      <c r="DM416" s="28"/>
      <c r="DN416" s="28"/>
      <c r="DO416" s="28"/>
      <c r="DP416" s="28"/>
      <c r="DQ416" s="28"/>
      <c r="DR416" s="28"/>
      <c r="DS416" s="28"/>
      <c r="DT416" s="28"/>
      <c r="DU416" s="28"/>
      <c r="DV416" s="28"/>
      <c r="DW416" s="28"/>
      <c r="DX416" s="28"/>
      <c r="DY416" s="28"/>
      <c r="DZ416" s="28"/>
      <c r="EA416" s="28"/>
      <c r="EB416" s="28"/>
      <c r="EC416" s="28"/>
      <c r="ED416" s="28"/>
      <c r="EE416" s="28"/>
      <c r="EF416" s="28"/>
      <c r="EG416" s="28"/>
      <c r="EH416" s="28"/>
      <c r="EI416" s="28"/>
      <c r="EJ416" s="28"/>
      <c r="EK416" s="28"/>
      <c r="EL416" s="28"/>
      <c r="EM416" s="28"/>
      <c r="EN416" s="28"/>
      <c r="EO416" s="28"/>
      <c r="EP416" s="28"/>
      <c r="EQ416" s="28"/>
      <c r="ER416" s="28"/>
      <c r="ES416" s="28"/>
      <c r="ET416" s="28"/>
      <c r="EU416" s="28"/>
      <c r="EV416" s="28"/>
      <c r="EW416" s="28"/>
      <c r="EX416" s="28"/>
      <c r="EY416" s="28"/>
      <c r="EZ416" s="28"/>
      <c r="FA416" s="28"/>
      <c r="FB416" s="28"/>
      <c r="FC416" s="28"/>
      <c r="FD416" s="28"/>
      <c r="FE416" s="28"/>
      <c r="FF416" s="28"/>
      <c r="FG416" s="28"/>
      <c r="FH416" s="28"/>
      <c r="FI416" s="28"/>
      <c r="FJ416" s="28"/>
      <c r="FK416" s="28"/>
      <c r="FL416" s="28"/>
      <c r="FM416" s="28"/>
      <c r="FN416" s="28"/>
      <c r="FO416" s="28"/>
      <c r="FP416" s="28"/>
      <c r="FQ416" s="28"/>
      <c r="FR416" s="28"/>
      <c r="FS416" s="28"/>
      <c r="FT416" s="28"/>
      <c r="FU416" s="28"/>
      <c r="FV416" s="28"/>
      <c r="FW416" s="28"/>
      <c r="FX416" s="28"/>
      <c r="FY416" s="28"/>
      <c r="FZ416" s="28"/>
      <c r="GA416" s="28"/>
      <c r="GB416" s="28"/>
      <c r="GC416" s="28"/>
      <c r="GD416" s="28"/>
      <c r="GE416" s="28"/>
      <c r="GF416" s="28"/>
      <c r="GG416" s="28"/>
      <c r="GH416" s="28"/>
      <c r="GI416" s="28"/>
      <c r="GJ416" s="28"/>
      <c r="GK416" s="28"/>
      <c r="GL416" s="28"/>
      <c r="GM416" s="28"/>
      <c r="GN416" s="28"/>
      <c r="GO416" s="28"/>
      <c r="GP416" s="28"/>
      <c r="GQ416" s="28"/>
      <c r="GR416" s="28"/>
      <c r="GS416" s="28"/>
      <c r="GT416" s="28"/>
      <c r="GU416" s="28"/>
      <c r="GV416" s="28"/>
      <c r="GW416" s="28"/>
      <c r="GX416" s="28"/>
      <c r="GY416" s="28"/>
      <c r="GZ416" s="28"/>
      <c r="HA416" s="28"/>
      <c r="HB416" s="28"/>
      <c r="HC416" s="28"/>
      <c r="HD416" s="28"/>
      <c r="HE416" s="28"/>
      <c r="HF416" s="28"/>
      <c r="HG416" s="28"/>
      <c r="HH416" s="28"/>
      <c r="HI416" s="28"/>
      <c r="HJ416" s="28"/>
      <c r="HK416" s="28"/>
      <c r="HL416" s="28"/>
      <c r="HM416" s="28"/>
      <c r="HN416" s="28"/>
      <c r="HO416" s="28"/>
      <c r="HP416" s="28"/>
      <c r="HQ416" s="28"/>
      <c r="HR416" s="28"/>
      <c r="HS416" s="28"/>
      <c r="HT416" s="28"/>
      <c r="HU416" s="28"/>
      <c r="HV416" s="28"/>
    </row>
    <row r="417" spans="1:230" s="20" customFormat="1" ht="13.9" customHeight="1">
      <c r="A417" s="9"/>
      <c r="B417" s="9"/>
      <c r="C417" s="811"/>
      <c r="D417" s="731"/>
      <c r="E417" s="731"/>
      <c r="F417" s="732" t="s">
        <v>618</v>
      </c>
      <c r="G417" s="746"/>
      <c r="H417" s="477"/>
      <c r="I417" s="477"/>
      <c r="J417" s="477"/>
      <c r="K417" s="477"/>
      <c r="L417" s="477"/>
      <c r="M417" s="560"/>
      <c r="N417" s="560"/>
      <c r="O417" s="560"/>
      <c r="P417" s="560"/>
      <c r="Q417" s="477"/>
      <c r="R417" s="477"/>
      <c r="S417" s="477"/>
      <c r="T417" s="477"/>
      <c r="U417" s="477"/>
      <c r="V417" s="477"/>
      <c r="W417" s="477"/>
      <c r="X417" s="477"/>
      <c r="Y417" s="477">
        <v>1790752.8422394446</v>
      </c>
      <c r="Z417" s="477">
        <v>4204273.3527605534</v>
      </c>
      <c r="AA417" s="477">
        <v>4431941.7249999996</v>
      </c>
      <c r="AB417" s="477">
        <v>4376423.7195260022</v>
      </c>
      <c r="AC417" s="477">
        <v>4771716.1058787229</v>
      </c>
      <c r="AD417" s="477">
        <v>4750765.1095131915</v>
      </c>
      <c r="AE417" s="477">
        <v>4960280.5642194739</v>
      </c>
      <c r="AF417" s="477">
        <v>5313188.653703209</v>
      </c>
      <c r="AG417" s="477">
        <v>5697142.2913776804</v>
      </c>
      <c r="AH417" s="477">
        <v>6124364.5734162387</v>
      </c>
      <c r="AI417" s="477">
        <v>6610905.6813427899</v>
      </c>
      <c r="AJ417" s="477">
        <v>7081554.5239827149</v>
      </c>
      <c r="AK417" s="477">
        <v>7484064.3357442208</v>
      </c>
      <c r="AL417" s="477">
        <v>8820266.7662029751</v>
      </c>
      <c r="AM417" s="477">
        <v>11370093.790228121</v>
      </c>
      <c r="AN417" s="477">
        <v>13919923.573450945</v>
      </c>
      <c r="AO417" s="477">
        <v>14129209.519255187</v>
      </c>
      <c r="AP417" s="477">
        <v>11579385.925929971</v>
      </c>
      <c r="AR417" s="28"/>
      <c r="AS417" s="28"/>
      <c r="AT417" s="28"/>
      <c r="AU417" s="28"/>
      <c r="AV417" s="28"/>
      <c r="AW417" s="28"/>
      <c r="AX417" s="28"/>
      <c r="AY417" s="28"/>
      <c r="AZ417" s="28"/>
      <c r="BA417" s="28"/>
      <c r="BB417" s="28"/>
      <c r="BC417" s="28"/>
      <c r="BD417" s="28"/>
      <c r="BE417" s="28"/>
      <c r="BF417" s="28"/>
      <c r="BG417" s="28"/>
      <c r="BH417" s="28"/>
      <c r="BI417" s="28"/>
      <c r="BJ417" s="28"/>
      <c r="BK417" s="28"/>
      <c r="BL417" s="28"/>
      <c r="BM417" s="28"/>
      <c r="BN417" s="28"/>
      <c r="BO417" s="28"/>
      <c r="BP417" s="28"/>
      <c r="BQ417" s="28"/>
      <c r="BR417" s="28"/>
      <c r="BS417" s="28"/>
      <c r="BT417" s="28"/>
      <c r="BU417" s="28"/>
      <c r="BV417" s="28"/>
      <c r="BW417" s="28"/>
      <c r="BX417" s="28"/>
      <c r="BY417" s="28"/>
      <c r="BZ417" s="28"/>
      <c r="CA417" s="28"/>
      <c r="CB417" s="28"/>
      <c r="CC417" s="28"/>
      <c r="CD417" s="28"/>
      <c r="CE417" s="28"/>
      <c r="CF417" s="28"/>
      <c r="CG417" s="28"/>
      <c r="CH417" s="28"/>
      <c r="CI417" s="28"/>
      <c r="CJ417" s="28"/>
      <c r="CK417" s="28"/>
      <c r="CL417" s="28"/>
      <c r="CM417" s="28"/>
      <c r="CN417" s="28"/>
      <c r="CO417" s="28"/>
      <c r="CP417" s="28"/>
      <c r="CQ417" s="28"/>
      <c r="CR417" s="28"/>
      <c r="CS417" s="28"/>
      <c r="CT417" s="28"/>
      <c r="CU417" s="28"/>
      <c r="CV417" s="28"/>
      <c r="CW417" s="28"/>
      <c r="CX417" s="28"/>
      <c r="CY417" s="28"/>
      <c r="CZ417" s="28"/>
      <c r="DA417" s="28"/>
      <c r="DB417" s="28"/>
      <c r="DC417" s="28"/>
      <c r="DD417" s="28"/>
      <c r="DE417" s="28"/>
      <c r="DF417" s="28"/>
      <c r="DG417" s="28"/>
      <c r="DH417" s="28"/>
      <c r="DI417" s="28"/>
      <c r="DJ417" s="28"/>
      <c r="DK417" s="28"/>
      <c r="DL417" s="28"/>
      <c r="DM417" s="28"/>
      <c r="DN417" s="28"/>
      <c r="DO417" s="28"/>
      <c r="DP417" s="28"/>
      <c r="DQ417" s="28"/>
      <c r="DR417" s="28"/>
      <c r="DS417" s="28"/>
      <c r="DT417" s="28"/>
      <c r="DU417" s="28"/>
      <c r="DV417" s="28"/>
      <c r="DW417" s="28"/>
      <c r="DX417" s="28"/>
      <c r="DY417" s="28"/>
      <c r="DZ417" s="28"/>
      <c r="EA417" s="28"/>
      <c r="EB417" s="28"/>
      <c r="EC417" s="28"/>
      <c r="ED417" s="28"/>
      <c r="EE417" s="28"/>
      <c r="EF417" s="28"/>
      <c r="EG417" s="28"/>
      <c r="EH417" s="28"/>
      <c r="EI417" s="28"/>
      <c r="EJ417" s="28"/>
      <c r="EK417" s="28"/>
      <c r="EL417" s="28"/>
      <c r="EM417" s="28"/>
      <c r="EN417" s="28"/>
      <c r="EO417" s="28"/>
      <c r="EP417" s="28"/>
      <c r="EQ417" s="28"/>
      <c r="ER417" s="28"/>
      <c r="ES417" s="28"/>
      <c r="ET417" s="28"/>
      <c r="EU417" s="28"/>
      <c r="EV417" s="28"/>
      <c r="EW417" s="28"/>
      <c r="EX417" s="28"/>
      <c r="EY417" s="28"/>
      <c r="EZ417" s="28"/>
      <c r="FA417" s="28"/>
      <c r="FB417" s="28"/>
      <c r="FC417" s="28"/>
      <c r="FD417" s="28"/>
      <c r="FE417" s="28"/>
      <c r="FF417" s="28"/>
      <c r="FG417" s="28"/>
      <c r="FH417" s="28"/>
      <c r="FI417" s="28"/>
      <c r="FJ417" s="28"/>
      <c r="FK417" s="28"/>
      <c r="FL417" s="28"/>
      <c r="FM417" s="28"/>
      <c r="FN417" s="28"/>
      <c r="FO417" s="28"/>
      <c r="FP417" s="28"/>
      <c r="FQ417" s="28"/>
      <c r="FR417" s="28"/>
      <c r="FS417" s="28"/>
      <c r="FT417" s="28"/>
      <c r="FU417" s="28"/>
      <c r="FV417" s="28"/>
      <c r="FW417" s="28"/>
      <c r="FX417" s="28"/>
      <c r="FY417" s="28"/>
      <c r="FZ417" s="28"/>
      <c r="GA417" s="28"/>
      <c r="GB417" s="28"/>
      <c r="GC417" s="28"/>
      <c r="GD417" s="28"/>
      <c r="GE417" s="28"/>
      <c r="GF417" s="28"/>
      <c r="GG417" s="28"/>
      <c r="GH417" s="28"/>
      <c r="GI417" s="28"/>
      <c r="GJ417" s="28"/>
      <c r="GK417" s="28"/>
      <c r="GL417" s="28"/>
      <c r="GM417" s="28"/>
      <c r="GN417" s="28"/>
      <c r="GO417" s="28"/>
      <c r="GP417" s="28"/>
      <c r="GQ417" s="28"/>
      <c r="GR417" s="28"/>
      <c r="GS417" s="28"/>
      <c r="GT417" s="28"/>
      <c r="GU417" s="28"/>
      <c r="GV417" s="28"/>
      <c r="GW417" s="28"/>
      <c r="GX417" s="28"/>
      <c r="GY417" s="28"/>
      <c r="GZ417" s="28"/>
      <c r="HA417" s="28"/>
      <c r="HB417" s="28"/>
      <c r="HC417" s="28"/>
      <c r="HD417" s="28"/>
      <c r="HE417" s="28"/>
      <c r="HF417" s="28"/>
      <c r="HG417" s="28"/>
      <c r="HH417" s="28"/>
      <c r="HI417" s="28"/>
      <c r="HJ417" s="28"/>
      <c r="HK417" s="28"/>
      <c r="HL417" s="28"/>
      <c r="HM417" s="28"/>
      <c r="HN417" s="28"/>
      <c r="HO417" s="28"/>
      <c r="HP417" s="28"/>
      <c r="HQ417" s="28"/>
      <c r="HR417" s="28"/>
      <c r="HS417" s="28"/>
      <c r="HT417" s="28"/>
      <c r="HU417" s="28"/>
      <c r="HV417" s="28"/>
    </row>
    <row r="418" spans="1:230" s="20" customFormat="1" ht="13.9" customHeight="1">
      <c r="A418" s="9"/>
      <c r="B418" s="9"/>
      <c r="C418" s="811"/>
      <c r="D418" s="731"/>
      <c r="E418" s="731"/>
      <c r="F418" s="732" t="s">
        <v>620</v>
      </c>
      <c r="G418" s="746"/>
      <c r="H418" s="477"/>
      <c r="I418" s="477"/>
      <c r="J418" s="477"/>
      <c r="K418" s="477"/>
      <c r="L418" s="477"/>
      <c r="M418" s="560"/>
      <c r="N418" s="560"/>
      <c r="O418" s="560"/>
      <c r="P418" s="560"/>
      <c r="Q418" s="477"/>
      <c r="R418" s="477"/>
      <c r="S418" s="477"/>
      <c r="T418" s="477"/>
      <c r="U418" s="477"/>
      <c r="V418" s="477"/>
      <c r="W418" s="477"/>
      <c r="X418" s="477"/>
      <c r="Y418" s="477">
        <v>600491.97105035267</v>
      </c>
      <c r="Z418" s="477">
        <v>1453953.1489496469</v>
      </c>
      <c r="AA418" s="477">
        <v>1816519.865</v>
      </c>
      <c r="AB418" s="477">
        <v>2042900.8264670344</v>
      </c>
      <c r="AC418" s="477">
        <v>2165839.8142024623</v>
      </c>
      <c r="AD418" s="477">
        <v>2137937.578155587</v>
      </c>
      <c r="AE418" s="477">
        <v>2286804.1663187705</v>
      </c>
      <c r="AF418" s="477">
        <v>2455694.8658525478</v>
      </c>
      <c r="AG418" s="477">
        <v>2547775.1700037979</v>
      </c>
      <c r="AH418" s="477">
        <v>2610480.1617846205</v>
      </c>
      <c r="AI418" s="477">
        <v>2698687.9297971474</v>
      </c>
      <c r="AJ418" s="477">
        <v>2777258.2722985968</v>
      </c>
      <c r="AK418" s="477">
        <v>2734605.7027369072</v>
      </c>
      <c r="AL418" s="477">
        <v>3541513.6375907753</v>
      </c>
      <c r="AM418" s="477">
        <v>4706885.8231431814</v>
      </c>
      <c r="AN418" s="477">
        <v>4950166.6734963562</v>
      </c>
      <c r="AO418" s="477">
        <v>4922192.9647092428</v>
      </c>
      <c r="AP418" s="477">
        <v>4836456.6595221199</v>
      </c>
      <c r="AR418" s="28"/>
      <c r="AS418" s="28"/>
      <c r="AT418" s="28"/>
      <c r="AU418" s="28"/>
      <c r="AV418" s="28"/>
      <c r="AW418" s="28"/>
      <c r="AX418" s="28"/>
      <c r="AY418" s="28"/>
      <c r="AZ418" s="28"/>
      <c r="BA418" s="28"/>
      <c r="BB418" s="28"/>
      <c r="BC418" s="28"/>
      <c r="BD418" s="28"/>
      <c r="BE418" s="28"/>
      <c r="BF418" s="28"/>
      <c r="BG418" s="28"/>
      <c r="BH418" s="28"/>
      <c r="BI418" s="28"/>
      <c r="BJ418" s="28"/>
      <c r="BK418" s="28"/>
      <c r="BL418" s="28"/>
      <c r="BM418" s="28"/>
      <c r="BN418" s="28"/>
      <c r="BO418" s="28"/>
      <c r="BP418" s="28"/>
      <c r="BQ418" s="28"/>
      <c r="BR418" s="28"/>
      <c r="BS418" s="28"/>
      <c r="BT418" s="28"/>
      <c r="BU418" s="28"/>
      <c r="BV418" s="28"/>
      <c r="BW418" s="28"/>
      <c r="BX418" s="28"/>
      <c r="BY418" s="28"/>
      <c r="BZ418" s="28"/>
      <c r="CA418" s="28"/>
      <c r="CB418" s="28"/>
      <c r="CC418" s="28"/>
      <c r="CD418" s="28"/>
      <c r="CE418" s="28"/>
      <c r="CF418" s="28"/>
      <c r="CG418" s="28"/>
      <c r="CH418" s="28"/>
      <c r="CI418" s="28"/>
      <c r="CJ418" s="28"/>
      <c r="CK418" s="28"/>
      <c r="CL418" s="28"/>
      <c r="CM418" s="28"/>
      <c r="CN418" s="28"/>
      <c r="CO418" s="28"/>
      <c r="CP418" s="28"/>
      <c r="CQ418" s="28"/>
      <c r="CR418" s="28"/>
      <c r="CS418" s="28"/>
      <c r="CT418" s="28"/>
      <c r="CU418" s="28"/>
      <c r="CV418" s="28"/>
      <c r="CW418" s="28"/>
      <c r="CX418" s="28"/>
      <c r="CY418" s="28"/>
      <c r="CZ418" s="28"/>
      <c r="DA418" s="28"/>
      <c r="DB418" s="28"/>
      <c r="DC418" s="28"/>
      <c r="DD418" s="28"/>
      <c r="DE418" s="28"/>
      <c r="DF418" s="28"/>
      <c r="DG418" s="28"/>
      <c r="DH418" s="28"/>
      <c r="DI418" s="28"/>
      <c r="DJ418" s="28"/>
      <c r="DK418" s="28"/>
      <c r="DL418" s="28"/>
      <c r="DM418" s="28"/>
      <c r="DN418" s="28"/>
      <c r="DO418" s="28"/>
      <c r="DP418" s="28"/>
      <c r="DQ418" s="28"/>
      <c r="DR418" s="28"/>
      <c r="DS418" s="28"/>
      <c r="DT418" s="28"/>
      <c r="DU418" s="28"/>
      <c r="DV418" s="28"/>
      <c r="DW418" s="28"/>
      <c r="DX418" s="28"/>
      <c r="DY418" s="28"/>
      <c r="DZ418" s="28"/>
      <c r="EA418" s="28"/>
      <c r="EB418" s="28"/>
      <c r="EC418" s="28"/>
      <c r="ED418" s="28"/>
      <c r="EE418" s="28"/>
      <c r="EF418" s="28"/>
      <c r="EG418" s="28"/>
      <c r="EH418" s="28"/>
      <c r="EI418" s="28"/>
      <c r="EJ418" s="28"/>
      <c r="EK418" s="28"/>
      <c r="EL418" s="28"/>
      <c r="EM418" s="28"/>
      <c r="EN418" s="28"/>
      <c r="EO418" s="28"/>
      <c r="EP418" s="28"/>
      <c r="EQ418" s="28"/>
      <c r="ER418" s="28"/>
      <c r="ES418" s="28"/>
      <c r="ET418" s="28"/>
      <c r="EU418" s="28"/>
      <c r="EV418" s="28"/>
      <c r="EW418" s="28"/>
      <c r="EX418" s="28"/>
      <c r="EY418" s="28"/>
      <c r="EZ418" s="28"/>
      <c r="FA418" s="28"/>
      <c r="FB418" s="28"/>
      <c r="FC418" s="28"/>
      <c r="FD418" s="28"/>
      <c r="FE418" s="28"/>
      <c r="FF418" s="28"/>
      <c r="FG418" s="28"/>
      <c r="FH418" s="28"/>
      <c r="FI418" s="28"/>
      <c r="FJ418" s="28"/>
      <c r="FK418" s="28"/>
      <c r="FL418" s="28"/>
      <c r="FM418" s="28"/>
      <c r="FN418" s="28"/>
      <c r="FO418" s="28"/>
      <c r="FP418" s="28"/>
      <c r="FQ418" s="28"/>
      <c r="FR418" s="28"/>
      <c r="FS418" s="28"/>
      <c r="FT418" s="28"/>
      <c r="FU418" s="28"/>
      <c r="FV418" s="28"/>
      <c r="FW418" s="28"/>
      <c r="FX418" s="28"/>
      <c r="FY418" s="28"/>
      <c r="FZ418" s="28"/>
      <c r="GA418" s="28"/>
      <c r="GB418" s="28"/>
      <c r="GC418" s="28"/>
      <c r="GD418" s="28"/>
      <c r="GE418" s="28"/>
      <c r="GF418" s="28"/>
      <c r="GG418" s="28"/>
      <c r="GH418" s="28"/>
      <c r="GI418" s="28"/>
      <c r="GJ418" s="28"/>
      <c r="GK418" s="28"/>
      <c r="GL418" s="28"/>
      <c r="GM418" s="28"/>
      <c r="GN418" s="28"/>
      <c r="GO418" s="28"/>
      <c r="GP418" s="28"/>
      <c r="GQ418" s="28"/>
      <c r="GR418" s="28"/>
      <c r="GS418" s="28"/>
      <c r="GT418" s="28"/>
      <c r="GU418" s="28"/>
      <c r="GV418" s="28"/>
      <c r="GW418" s="28"/>
      <c r="GX418" s="28"/>
      <c r="GY418" s="28"/>
      <c r="GZ418" s="28"/>
      <c r="HA418" s="28"/>
      <c r="HB418" s="28"/>
      <c r="HC418" s="28"/>
      <c r="HD418" s="28"/>
      <c r="HE418" s="28"/>
      <c r="HF418" s="28"/>
      <c r="HG418" s="28"/>
      <c r="HH418" s="28"/>
      <c r="HI418" s="28"/>
      <c r="HJ418" s="28"/>
      <c r="HK418" s="28"/>
      <c r="HL418" s="28"/>
      <c r="HM418" s="28"/>
      <c r="HN418" s="28"/>
      <c r="HO418" s="28"/>
      <c r="HP418" s="28"/>
      <c r="HQ418" s="28"/>
      <c r="HR418" s="28"/>
      <c r="HS418" s="28"/>
      <c r="HT418" s="28"/>
      <c r="HU418" s="28"/>
      <c r="HV418" s="28"/>
    </row>
    <row r="419" spans="1:230" s="20" customFormat="1" ht="13.9" customHeight="1">
      <c r="A419" s="9"/>
      <c r="B419" s="9"/>
      <c r="C419" s="811"/>
      <c r="D419" s="731"/>
      <c r="E419" s="731"/>
      <c r="F419" s="732" t="s">
        <v>815</v>
      </c>
      <c r="G419" s="746"/>
      <c r="H419" s="477"/>
      <c r="I419" s="477"/>
      <c r="J419" s="477"/>
      <c r="K419" s="477"/>
      <c r="L419" s="477"/>
      <c r="M419" s="560"/>
      <c r="N419" s="560"/>
      <c r="O419" s="560"/>
      <c r="P419" s="560"/>
      <c r="Q419" s="477"/>
      <c r="R419" s="477"/>
      <c r="S419" s="477"/>
      <c r="T419" s="477"/>
      <c r="U419" s="477"/>
      <c r="V419" s="477"/>
      <c r="W419" s="477"/>
      <c r="X419" s="477"/>
      <c r="Y419" s="477">
        <v>439645.90737615107</v>
      </c>
      <c r="Z419" s="477">
        <v>999482.9976238485</v>
      </c>
      <c r="AA419" s="477">
        <v>1092399.46</v>
      </c>
      <c r="AB419" s="477">
        <v>1162937.4049872027</v>
      </c>
      <c r="AC419" s="477">
        <v>1229686.1663639783</v>
      </c>
      <c r="AD419" s="477">
        <v>1173052.5680203754</v>
      </c>
      <c r="AE419" s="477">
        <v>1102783.7382428497</v>
      </c>
      <c r="AF419" s="477">
        <v>961486.28526311019</v>
      </c>
      <c r="AG419" s="477">
        <v>962719.66663741658</v>
      </c>
      <c r="AH419" s="477">
        <v>1045438.50047716</v>
      </c>
      <c r="AI419" s="477">
        <v>1033732.3041123399</v>
      </c>
      <c r="AJ419" s="477">
        <v>1031649.49694196</v>
      </c>
      <c r="AK419" s="477">
        <v>1057147.7909722021</v>
      </c>
      <c r="AL419" s="477">
        <v>1445533.6582892407</v>
      </c>
      <c r="AM419" s="477">
        <v>1851821.2876813835</v>
      </c>
      <c r="AN419" s="477">
        <v>1962584.8322128616</v>
      </c>
      <c r="AO419" s="477">
        <v>2188738.5492980182</v>
      </c>
      <c r="AP419" s="477">
        <v>2290732.5878673317</v>
      </c>
      <c r="AR419" s="28"/>
      <c r="AS419" s="28"/>
      <c r="AT419" s="28"/>
      <c r="AU419" s="28"/>
      <c r="AV419" s="28"/>
      <c r="AW419" s="28"/>
      <c r="AX419" s="28"/>
      <c r="AY419" s="28"/>
      <c r="AZ419" s="28"/>
      <c r="BA419" s="28"/>
      <c r="BB419" s="28"/>
      <c r="BC419" s="28"/>
      <c r="BD419" s="28"/>
      <c r="BE419" s="28"/>
      <c r="BF419" s="28"/>
      <c r="BG419" s="28"/>
      <c r="BH419" s="28"/>
      <c r="BI419" s="28"/>
      <c r="BJ419" s="28"/>
      <c r="BK419" s="28"/>
      <c r="BL419" s="28"/>
      <c r="BM419" s="28"/>
      <c r="BN419" s="28"/>
      <c r="BO419" s="28"/>
      <c r="BP419" s="28"/>
      <c r="BQ419" s="28"/>
      <c r="BR419" s="28"/>
      <c r="BS419" s="28"/>
      <c r="BT419" s="28"/>
      <c r="BU419" s="28"/>
      <c r="BV419" s="28"/>
      <c r="BW419" s="28"/>
      <c r="BX419" s="28"/>
      <c r="BY419" s="28"/>
      <c r="BZ419" s="28"/>
      <c r="CA419" s="28"/>
      <c r="CB419" s="28"/>
      <c r="CC419" s="28"/>
      <c r="CD419" s="28"/>
      <c r="CE419" s="28"/>
      <c r="CF419" s="28"/>
      <c r="CG419" s="28"/>
      <c r="CH419" s="28"/>
      <c r="CI419" s="28"/>
      <c r="CJ419" s="28"/>
      <c r="CK419" s="28"/>
      <c r="CL419" s="28"/>
      <c r="CM419" s="28"/>
      <c r="CN419" s="28"/>
      <c r="CO419" s="28"/>
      <c r="CP419" s="28"/>
      <c r="CQ419" s="28"/>
      <c r="CR419" s="28"/>
      <c r="CS419" s="28"/>
      <c r="CT419" s="28"/>
      <c r="CU419" s="28"/>
      <c r="CV419" s="28"/>
      <c r="CW419" s="28"/>
      <c r="CX419" s="28"/>
      <c r="CY419" s="28"/>
      <c r="CZ419" s="28"/>
      <c r="DA419" s="28"/>
      <c r="DB419" s="28"/>
      <c r="DC419" s="28"/>
      <c r="DD419" s="28"/>
      <c r="DE419" s="28"/>
      <c r="DF419" s="28"/>
      <c r="DG419" s="28"/>
      <c r="DH419" s="28"/>
      <c r="DI419" s="28"/>
      <c r="DJ419" s="28"/>
      <c r="DK419" s="28"/>
      <c r="DL419" s="28"/>
      <c r="DM419" s="28"/>
      <c r="DN419" s="28"/>
      <c r="DO419" s="28"/>
      <c r="DP419" s="28"/>
      <c r="DQ419" s="28"/>
      <c r="DR419" s="28"/>
      <c r="DS419" s="28"/>
      <c r="DT419" s="28"/>
      <c r="DU419" s="28"/>
      <c r="DV419" s="28"/>
      <c r="DW419" s="28"/>
      <c r="DX419" s="28"/>
      <c r="DY419" s="28"/>
      <c r="DZ419" s="28"/>
      <c r="EA419" s="28"/>
      <c r="EB419" s="28"/>
      <c r="EC419" s="28"/>
      <c r="ED419" s="28"/>
      <c r="EE419" s="28"/>
      <c r="EF419" s="28"/>
      <c r="EG419" s="28"/>
      <c r="EH419" s="28"/>
      <c r="EI419" s="28"/>
      <c r="EJ419" s="28"/>
      <c r="EK419" s="28"/>
      <c r="EL419" s="28"/>
      <c r="EM419" s="28"/>
      <c r="EN419" s="28"/>
      <c r="EO419" s="28"/>
      <c r="EP419" s="28"/>
      <c r="EQ419" s="28"/>
      <c r="ER419" s="28"/>
      <c r="ES419" s="28"/>
      <c r="ET419" s="28"/>
      <c r="EU419" s="28"/>
      <c r="EV419" s="28"/>
      <c r="EW419" s="28"/>
      <c r="EX419" s="28"/>
      <c r="EY419" s="28"/>
      <c r="EZ419" s="28"/>
      <c r="FA419" s="28"/>
      <c r="FB419" s="28"/>
      <c r="FC419" s="28"/>
      <c r="FD419" s="28"/>
      <c r="FE419" s="28"/>
      <c r="FF419" s="28"/>
      <c r="FG419" s="28"/>
      <c r="FH419" s="28"/>
      <c r="FI419" s="28"/>
      <c r="FJ419" s="28"/>
      <c r="FK419" s="28"/>
      <c r="FL419" s="28"/>
      <c r="FM419" s="28"/>
      <c r="FN419" s="28"/>
      <c r="FO419" s="28"/>
      <c r="FP419" s="28"/>
      <c r="FQ419" s="28"/>
      <c r="FR419" s="28"/>
      <c r="FS419" s="28"/>
      <c r="FT419" s="28"/>
      <c r="FU419" s="28"/>
      <c r="FV419" s="28"/>
      <c r="FW419" s="28"/>
      <c r="FX419" s="28"/>
      <c r="FY419" s="28"/>
      <c r="FZ419" s="28"/>
      <c r="GA419" s="28"/>
      <c r="GB419" s="28"/>
      <c r="GC419" s="28"/>
      <c r="GD419" s="28"/>
      <c r="GE419" s="28"/>
      <c r="GF419" s="28"/>
      <c r="GG419" s="28"/>
      <c r="GH419" s="28"/>
      <c r="GI419" s="28"/>
      <c r="GJ419" s="28"/>
      <c r="GK419" s="28"/>
      <c r="GL419" s="28"/>
      <c r="GM419" s="28"/>
      <c r="GN419" s="28"/>
      <c r="GO419" s="28"/>
      <c r="GP419" s="28"/>
      <c r="GQ419" s="28"/>
      <c r="GR419" s="28"/>
      <c r="GS419" s="28"/>
      <c r="GT419" s="28"/>
      <c r="GU419" s="28"/>
      <c r="GV419" s="28"/>
      <c r="GW419" s="28"/>
      <c r="GX419" s="28"/>
      <c r="GY419" s="28"/>
      <c r="GZ419" s="28"/>
      <c r="HA419" s="28"/>
      <c r="HB419" s="28"/>
      <c r="HC419" s="28"/>
      <c r="HD419" s="28"/>
      <c r="HE419" s="28"/>
      <c r="HF419" s="28"/>
      <c r="HG419" s="28"/>
      <c r="HH419" s="28"/>
      <c r="HI419" s="28"/>
      <c r="HJ419" s="28"/>
      <c r="HK419" s="28"/>
      <c r="HL419" s="28"/>
      <c r="HM419" s="28"/>
      <c r="HN419" s="28"/>
      <c r="HO419" s="28"/>
      <c r="HP419" s="28"/>
      <c r="HQ419" s="28"/>
      <c r="HR419" s="28"/>
      <c r="HS419" s="28"/>
      <c r="HT419" s="28"/>
      <c r="HU419" s="28"/>
      <c r="HV419" s="28"/>
    </row>
    <row r="420" spans="1:230" s="20" customFormat="1" ht="13.9" customHeight="1">
      <c r="A420" s="9"/>
      <c r="B420" s="9"/>
      <c r="C420" s="811"/>
      <c r="D420" s="731"/>
      <c r="E420" s="731"/>
      <c r="F420" s="732" t="s">
        <v>622</v>
      </c>
      <c r="G420" s="746"/>
      <c r="H420" s="477"/>
      <c r="I420" s="477"/>
      <c r="J420" s="477"/>
      <c r="K420" s="477"/>
      <c r="L420" s="477"/>
      <c r="M420" s="560"/>
      <c r="N420" s="560"/>
      <c r="O420" s="560"/>
      <c r="P420" s="560"/>
      <c r="Q420" s="477"/>
      <c r="R420" s="477"/>
      <c r="S420" s="477"/>
      <c r="T420" s="477"/>
      <c r="U420" s="477"/>
      <c r="V420" s="477"/>
      <c r="W420" s="477"/>
      <c r="X420" s="477"/>
      <c r="Y420" s="477">
        <v>2026660.4022949403</v>
      </c>
      <c r="Z420" s="477">
        <v>4296553.1027050577</v>
      </c>
      <c r="AA420" s="477">
        <v>3555295.6900000004</v>
      </c>
      <c r="AB420" s="477">
        <v>3112713.8185810801</v>
      </c>
      <c r="AC420" s="477">
        <v>3650411.3930987557</v>
      </c>
      <c r="AD420" s="477">
        <v>3851987.4886752591</v>
      </c>
      <c r="AE420" s="477">
        <v>4249650.7842790112</v>
      </c>
      <c r="AF420" s="477">
        <v>4785225.3502980545</v>
      </c>
      <c r="AG420" s="477">
        <v>5273305.5314147994</v>
      </c>
      <c r="AH420" s="477">
        <v>5613070.9843413513</v>
      </c>
      <c r="AI420" s="477">
        <v>5901106.3239606712</v>
      </c>
      <c r="AJ420" s="477">
        <v>6258059.8010763144</v>
      </c>
      <c r="AK420" s="477">
        <v>6486258.0311023239</v>
      </c>
      <c r="AL420" s="477">
        <v>7698306.1161398022</v>
      </c>
      <c r="AM420" s="477">
        <v>10248132.622076005</v>
      </c>
      <c r="AN420" s="477">
        <v>11873377.858782668</v>
      </c>
      <c r="AO420" s="477">
        <v>10992815.515566375</v>
      </c>
      <c r="AP420" s="477">
        <v>8829152.8022803962</v>
      </c>
      <c r="AR420" s="28"/>
      <c r="AS420" s="28"/>
      <c r="AT420" s="28"/>
      <c r="AU420" s="28"/>
      <c r="AV420" s="28"/>
      <c r="AW420" s="28"/>
      <c r="AX420" s="28"/>
      <c r="AY420" s="28"/>
      <c r="AZ420" s="28"/>
      <c r="BA420" s="28"/>
      <c r="BB420" s="28"/>
      <c r="BC420" s="28"/>
      <c r="BD420" s="28"/>
      <c r="BE420" s="28"/>
      <c r="BF420" s="28"/>
      <c r="BG420" s="28"/>
      <c r="BH420" s="28"/>
      <c r="BI420" s="28"/>
      <c r="BJ420" s="28"/>
      <c r="BK420" s="28"/>
      <c r="BL420" s="28"/>
      <c r="BM420" s="28"/>
      <c r="BN420" s="28"/>
      <c r="BO420" s="28"/>
      <c r="BP420" s="28"/>
      <c r="BQ420" s="28"/>
      <c r="BR420" s="28"/>
      <c r="BS420" s="28"/>
      <c r="BT420" s="28"/>
      <c r="BU420" s="28"/>
      <c r="BV420" s="28"/>
      <c r="BW420" s="28"/>
      <c r="BX420" s="28"/>
      <c r="BY420" s="28"/>
      <c r="BZ420" s="28"/>
      <c r="CA420" s="28"/>
      <c r="CB420" s="28"/>
      <c r="CC420" s="28"/>
      <c r="CD420" s="28"/>
      <c r="CE420" s="28"/>
      <c r="CF420" s="28"/>
      <c r="CG420" s="28"/>
      <c r="CH420" s="28"/>
      <c r="CI420" s="28"/>
      <c r="CJ420" s="28"/>
      <c r="CK420" s="28"/>
      <c r="CL420" s="28"/>
      <c r="CM420" s="28"/>
      <c r="CN420" s="28"/>
      <c r="CO420" s="28"/>
      <c r="CP420" s="28"/>
      <c r="CQ420" s="28"/>
      <c r="CR420" s="28"/>
      <c r="CS420" s="28"/>
      <c r="CT420" s="28"/>
      <c r="CU420" s="28"/>
      <c r="CV420" s="28"/>
      <c r="CW420" s="28"/>
      <c r="CX420" s="28"/>
      <c r="CY420" s="28"/>
      <c r="CZ420" s="28"/>
      <c r="DA420" s="28"/>
      <c r="DB420" s="28"/>
      <c r="DC420" s="28"/>
      <c r="DD420" s="28"/>
      <c r="DE420" s="28"/>
      <c r="DF420" s="28"/>
      <c r="DG420" s="28"/>
      <c r="DH420" s="28"/>
      <c r="DI420" s="28"/>
      <c r="DJ420" s="28"/>
      <c r="DK420" s="28"/>
      <c r="DL420" s="28"/>
      <c r="DM420" s="28"/>
      <c r="DN420" s="28"/>
      <c r="DO420" s="28"/>
      <c r="DP420" s="28"/>
      <c r="DQ420" s="28"/>
      <c r="DR420" s="28"/>
      <c r="DS420" s="28"/>
      <c r="DT420" s="28"/>
      <c r="DU420" s="28"/>
      <c r="DV420" s="28"/>
      <c r="DW420" s="28"/>
      <c r="DX420" s="28"/>
      <c r="DY420" s="28"/>
      <c r="DZ420" s="28"/>
      <c r="EA420" s="28"/>
      <c r="EB420" s="28"/>
      <c r="EC420" s="28"/>
      <c r="ED420" s="28"/>
      <c r="EE420" s="28"/>
      <c r="EF420" s="28"/>
      <c r="EG420" s="28"/>
      <c r="EH420" s="28"/>
      <c r="EI420" s="28"/>
      <c r="EJ420" s="28"/>
      <c r="EK420" s="28"/>
      <c r="EL420" s="28"/>
      <c r="EM420" s="28"/>
      <c r="EN420" s="28"/>
      <c r="EO420" s="28"/>
      <c r="EP420" s="28"/>
      <c r="EQ420" s="28"/>
      <c r="ER420" s="28"/>
      <c r="ES420" s="28"/>
      <c r="ET420" s="28"/>
      <c r="EU420" s="28"/>
      <c r="EV420" s="28"/>
      <c r="EW420" s="28"/>
      <c r="EX420" s="28"/>
      <c r="EY420" s="28"/>
      <c r="EZ420" s="28"/>
      <c r="FA420" s="28"/>
      <c r="FB420" s="28"/>
      <c r="FC420" s="28"/>
      <c r="FD420" s="28"/>
      <c r="FE420" s="28"/>
      <c r="FF420" s="28"/>
      <c r="FG420" s="28"/>
      <c r="FH420" s="28"/>
      <c r="FI420" s="28"/>
      <c r="FJ420" s="28"/>
      <c r="FK420" s="28"/>
      <c r="FL420" s="28"/>
      <c r="FM420" s="28"/>
      <c r="FN420" s="28"/>
      <c r="FO420" s="28"/>
      <c r="FP420" s="28"/>
      <c r="FQ420" s="28"/>
      <c r="FR420" s="28"/>
      <c r="FS420" s="28"/>
      <c r="FT420" s="28"/>
      <c r="FU420" s="28"/>
      <c r="FV420" s="28"/>
      <c r="FW420" s="28"/>
      <c r="FX420" s="28"/>
      <c r="FY420" s="28"/>
      <c r="FZ420" s="28"/>
      <c r="GA420" s="28"/>
      <c r="GB420" s="28"/>
      <c r="GC420" s="28"/>
      <c r="GD420" s="28"/>
      <c r="GE420" s="28"/>
      <c r="GF420" s="28"/>
      <c r="GG420" s="28"/>
      <c r="GH420" s="28"/>
      <c r="GI420" s="28"/>
      <c r="GJ420" s="28"/>
      <c r="GK420" s="28"/>
      <c r="GL420" s="28"/>
      <c r="GM420" s="28"/>
      <c r="GN420" s="28"/>
      <c r="GO420" s="28"/>
      <c r="GP420" s="28"/>
      <c r="GQ420" s="28"/>
      <c r="GR420" s="28"/>
      <c r="GS420" s="28"/>
      <c r="GT420" s="28"/>
      <c r="GU420" s="28"/>
      <c r="GV420" s="28"/>
      <c r="GW420" s="28"/>
      <c r="GX420" s="28"/>
      <c r="GY420" s="28"/>
      <c r="GZ420" s="28"/>
      <c r="HA420" s="28"/>
      <c r="HB420" s="28"/>
      <c r="HC420" s="28"/>
      <c r="HD420" s="28"/>
      <c r="HE420" s="28"/>
      <c r="HF420" s="28"/>
      <c r="HG420" s="28"/>
      <c r="HH420" s="28"/>
      <c r="HI420" s="28"/>
      <c r="HJ420" s="28"/>
      <c r="HK420" s="28"/>
      <c r="HL420" s="28"/>
      <c r="HM420" s="28"/>
      <c r="HN420" s="28"/>
      <c r="HO420" s="28"/>
      <c r="HP420" s="28"/>
      <c r="HQ420" s="28"/>
      <c r="HR420" s="28"/>
      <c r="HS420" s="28"/>
      <c r="HT420" s="28"/>
      <c r="HU420" s="28"/>
      <c r="HV420" s="28"/>
    </row>
    <row r="421" spans="1:230" s="20" customFormat="1" ht="13.9" customHeight="1">
      <c r="A421" s="9"/>
      <c r="B421" s="9"/>
      <c r="C421" s="811"/>
      <c r="D421" s="731"/>
      <c r="E421" s="731"/>
      <c r="F421" s="729" t="s">
        <v>38</v>
      </c>
      <c r="G421" s="748"/>
      <c r="H421" s="477"/>
      <c r="I421" s="477"/>
      <c r="J421" s="477"/>
      <c r="K421" s="477"/>
      <c r="L421" s="477"/>
      <c r="M421" s="560"/>
      <c r="N421" s="560"/>
      <c r="O421" s="560"/>
      <c r="P421" s="560"/>
      <c r="Q421" s="519"/>
      <c r="R421" s="519"/>
      <c r="S421" s="519"/>
      <c r="T421" s="519"/>
      <c r="U421" s="519"/>
      <c r="V421" s="519"/>
      <c r="W421" s="519"/>
      <c r="X421" s="519"/>
      <c r="Y421" s="519">
        <v>4857551.1229608888</v>
      </c>
      <c r="Z421" s="519">
        <v>10954262.602039106</v>
      </c>
      <c r="AA421" s="519">
        <v>10896156.74</v>
      </c>
      <c r="AB421" s="519">
        <v>10694975.769561321</v>
      </c>
      <c r="AC421" s="519">
        <v>11817653.479543921</v>
      </c>
      <c r="AD421" s="519">
        <v>11913742.744364413</v>
      </c>
      <c r="AE421" s="519">
        <v>12599519.253060106</v>
      </c>
      <c r="AF421" s="519">
        <v>13515595.155116921</v>
      </c>
      <c r="AG421" s="519">
        <v>14480942.659433695</v>
      </c>
      <c r="AH421" s="519">
        <v>15393354.22001937</v>
      </c>
      <c r="AI421" s="519">
        <v>16244432.239212949</v>
      </c>
      <c r="AJ421" s="519">
        <v>17148522.094299585</v>
      </c>
      <c r="AK421" s="519">
        <v>17762075.860555656</v>
      </c>
      <c r="AL421" s="519">
        <v>21505620.178222794</v>
      </c>
      <c r="AM421" s="519">
        <v>28176933.523128688</v>
      </c>
      <c r="AN421" s="519">
        <v>32706052.937942833</v>
      </c>
      <c r="AO421" s="519">
        <v>32232956.548828822</v>
      </c>
      <c r="AP421" s="519">
        <v>27535727.975599818</v>
      </c>
      <c r="AR421" s="28"/>
      <c r="AS421" s="28"/>
      <c r="AT421" s="28"/>
      <c r="AU421" s="28"/>
      <c r="AV421" s="28"/>
      <c r="AW421" s="28"/>
      <c r="AX421" s="28"/>
      <c r="AY421" s="28"/>
      <c r="AZ421" s="28"/>
      <c r="BA421" s="28"/>
      <c r="BB421" s="28"/>
      <c r="BC421" s="28"/>
      <c r="BD421" s="28"/>
      <c r="BE421" s="28"/>
      <c r="BF421" s="28"/>
      <c r="BG421" s="28"/>
      <c r="BH421" s="28"/>
      <c r="BI421" s="28"/>
      <c r="BJ421" s="28"/>
      <c r="BK421" s="28"/>
      <c r="BL421" s="28"/>
      <c r="BM421" s="28"/>
      <c r="BN421" s="28"/>
      <c r="BO421" s="28"/>
      <c r="BP421" s="28"/>
      <c r="BQ421" s="28"/>
      <c r="BR421" s="28"/>
      <c r="BS421" s="28"/>
      <c r="BT421" s="28"/>
      <c r="BU421" s="28"/>
      <c r="BV421" s="28"/>
      <c r="BW421" s="28"/>
      <c r="BX421" s="28"/>
      <c r="BY421" s="28"/>
      <c r="BZ421" s="28"/>
      <c r="CA421" s="28"/>
      <c r="CB421" s="28"/>
      <c r="CC421" s="28"/>
      <c r="CD421" s="28"/>
      <c r="CE421" s="28"/>
      <c r="CF421" s="28"/>
      <c r="CG421" s="28"/>
      <c r="CH421" s="28"/>
      <c r="CI421" s="28"/>
      <c r="CJ421" s="28"/>
      <c r="CK421" s="28"/>
      <c r="CL421" s="28"/>
      <c r="CM421" s="28"/>
      <c r="CN421" s="28"/>
      <c r="CO421" s="28"/>
      <c r="CP421" s="28"/>
      <c r="CQ421" s="28"/>
      <c r="CR421" s="28"/>
      <c r="CS421" s="28"/>
      <c r="CT421" s="28"/>
      <c r="CU421" s="28"/>
      <c r="CV421" s="28"/>
      <c r="CW421" s="28"/>
      <c r="CX421" s="28"/>
      <c r="CY421" s="28"/>
      <c r="CZ421" s="28"/>
      <c r="DA421" s="28"/>
      <c r="DB421" s="28"/>
      <c r="DC421" s="28"/>
      <c r="DD421" s="28"/>
      <c r="DE421" s="28"/>
      <c r="DF421" s="28"/>
      <c r="DG421" s="28"/>
      <c r="DH421" s="28"/>
      <c r="DI421" s="28"/>
      <c r="DJ421" s="28"/>
      <c r="DK421" s="28"/>
      <c r="DL421" s="28"/>
      <c r="DM421" s="28"/>
      <c r="DN421" s="28"/>
      <c r="DO421" s="28"/>
      <c r="DP421" s="28"/>
      <c r="DQ421" s="28"/>
      <c r="DR421" s="28"/>
      <c r="DS421" s="28"/>
      <c r="DT421" s="28"/>
      <c r="DU421" s="28"/>
      <c r="DV421" s="28"/>
      <c r="DW421" s="28"/>
      <c r="DX421" s="28"/>
      <c r="DY421" s="28"/>
      <c r="DZ421" s="28"/>
      <c r="EA421" s="28"/>
      <c r="EB421" s="28"/>
      <c r="EC421" s="28"/>
      <c r="ED421" s="28"/>
      <c r="EE421" s="28"/>
      <c r="EF421" s="28"/>
      <c r="EG421" s="28"/>
      <c r="EH421" s="28"/>
      <c r="EI421" s="28"/>
      <c r="EJ421" s="28"/>
      <c r="EK421" s="28"/>
      <c r="EL421" s="28"/>
      <c r="EM421" s="28"/>
      <c r="EN421" s="28"/>
      <c r="EO421" s="28"/>
      <c r="EP421" s="28"/>
      <c r="EQ421" s="28"/>
      <c r="ER421" s="28"/>
      <c r="ES421" s="28"/>
      <c r="ET421" s="28"/>
      <c r="EU421" s="28"/>
      <c r="EV421" s="28"/>
      <c r="EW421" s="28"/>
      <c r="EX421" s="28"/>
      <c r="EY421" s="28"/>
      <c r="EZ421" s="28"/>
      <c r="FA421" s="28"/>
      <c r="FB421" s="28"/>
      <c r="FC421" s="28"/>
      <c r="FD421" s="28"/>
      <c r="FE421" s="28"/>
      <c r="FF421" s="28"/>
      <c r="FG421" s="28"/>
      <c r="FH421" s="28"/>
      <c r="FI421" s="28"/>
      <c r="FJ421" s="28"/>
      <c r="FK421" s="28"/>
      <c r="FL421" s="28"/>
      <c r="FM421" s="28"/>
      <c r="FN421" s="28"/>
      <c r="FO421" s="28"/>
      <c r="FP421" s="28"/>
      <c r="FQ421" s="28"/>
      <c r="FR421" s="28"/>
      <c r="FS421" s="28"/>
      <c r="FT421" s="28"/>
      <c r="FU421" s="28"/>
      <c r="FV421" s="28"/>
      <c r="FW421" s="28"/>
      <c r="FX421" s="28"/>
      <c r="FY421" s="28"/>
      <c r="FZ421" s="28"/>
      <c r="GA421" s="28"/>
      <c r="GB421" s="28"/>
      <c r="GC421" s="28"/>
      <c r="GD421" s="28"/>
      <c r="GE421" s="28"/>
      <c r="GF421" s="28"/>
      <c r="GG421" s="28"/>
      <c r="GH421" s="28"/>
      <c r="GI421" s="28"/>
      <c r="GJ421" s="28"/>
      <c r="GK421" s="28"/>
      <c r="GL421" s="28"/>
      <c r="GM421" s="28"/>
      <c r="GN421" s="28"/>
      <c r="GO421" s="28"/>
      <c r="GP421" s="28"/>
      <c r="GQ421" s="28"/>
      <c r="GR421" s="28"/>
      <c r="GS421" s="28"/>
      <c r="GT421" s="28"/>
      <c r="GU421" s="28"/>
      <c r="GV421" s="28"/>
      <c r="GW421" s="28"/>
      <c r="GX421" s="28"/>
      <c r="GY421" s="28"/>
      <c r="GZ421" s="28"/>
      <c r="HA421" s="28"/>
      <c r="HB421" s="28"/>
      <c r="HC421" s="28"/>
      <c r="HD421" s="28"/>
      <c r="HE421" s="28"/>
      <c r="HF421" s="28"/>
      <c r="HG421" s="28"/>
      <c r="HH421" s="28"/>
      <c r="HI421" s="28"/>
      <c r="HJ421" s="28"/>
      <c r="HK421" s="28"/>
      <c r="HL421" s="28"/>
      <c r="HM421" s="28"/>
      <c r="HN421" s="28"/>
      <c r="HO421" s="28"/>
      <c r="HP421" s="28"/>
      <c r="HQ421" s="28"/>
      <c r="HR421" s="28"/>
      <c r="HS421" s="28"/>
      <c r="HT421" s="28"/>
      <c r="HU421" s="28"/>
      <c r="HV421" s="28"/>
    </row>
    <row r="422" spans="1:230" ht="13.9" customHeight="1">
      <c r="C422" s="811"/>
      <c r="D422" s="731"/>
      <c r="E422" s="731"/>
      <c r="F422" s="732" t="s">
        <v>813</v>
      </c>
      <c r="G422" s="746"/>
      <c r="H422" s="477"/>
      <c r="I422" s="477"/>
      <c r="J422" s="477"/>
      <c r="K422" s="477"/>
      <c r="L422" s="477"/>
      <c r="M422" s="560"/>
      <c r="N422" s="560"/>
      <c r="O422" s="560"/>
      <c r="P422" s="560"/>
      <c r="Q422" s="477"/>
      <c r="R422" s="477"/>
      <c r="S422" s="477"/>
      <c r="T422" s="477"/>
      <c r="U422" s="477"/>
      <c r="V422" s="477"/>
      <c r="W422" s="477"/>
      <c r="X422" s="477"/>
      <c r="Y422" s="477">
        <v>0</v>
      </c>
      <c r="Z422" s="477">
        <v>0</v>
      </c>
      <c r="AA422" s="477">
        <v>0</v>
      </c>
      <c r="AB422" s="477">
        <v>0</v>
      </c>
      <c r="AC422" s="477">
        <v>0</v>
      </c>
      <c r="AD422" s="477">
        <v>0</v>
      </c>
      <c r="AE422" s="477">
        <v>0</v>
      </c>
      <c r="AF422" s="477">
        <v>0</v>
      </c>
      <c r="AG422" s="477">
        <v>0</v>
      </c>
      <c r="AH422" s="477">
        <v>0</v>
      </c>
      <c r="AI422" s="477">
        <v>0</v>
      </c>
      <c r="AJ422" s="477">
        <v>0</v>
      </c>
      <c r="AK422" s="477">
        <v>0</v>
      </c>
      <c r="AL422" s="477">
        <v>0</v>
      </c>
      <c r="AM422" s="477">
        <v>0</v>
      </c>
      <c r="AN422" s="477">
        <v>0</v>
      </c>
      <c r="AO422" s="477">
        <v>0</v>
      </c>
      <c r="AP422" s="477">
        <v>0</v>
      </c>
    </row>
    <row r="423" spans="1:230" ht="13.9" customHeight="1">
      <c r="C423" s="811"/>
      <c r="D423" s="731"/>
      <c r="E423" s="731"/>
      <c r="F423" s="732" t="s">
        <v>814</v>
      </c>
      <c r="G423" s="746"/>
      <c r="H423" s="477"/>
      <c r="I423" s="477"/>
      <c r="J423" s="477"/>
      <c r="K423" s="477"/>
      <c r="L423" s="477"/>
      <c r="M423" s="560"/>
      <c r="N423" s="560"/>
      <c r="O423" s="560"/>
      <c r="P423" s="560"/>
      <c r="Q423" s="477"/>
      <c r="R423" s="477"/>
      <c r="S423" s="477"/>
      <c r="T423" s="477"/>
      <c r="U423" s="477"/>
      <c r="V423" s="477"/>
      <c r="W423" s="477"/>
      <c r="X423" s="477"/>
      <c r="Y423" s="477">
        <v>0</v>
      </c>
      <c r="Z423" s="477">
        <v>0</v>
      </c>
      <c r="AA423" s="477">
        <v>0</v>
      </c>
      <c r="AB423" s="477">
        <v>0</v>
      </c>
      <c r="AC423" s="477">
        <v>0</v>
      </c>
      <c r="AD423" s="477">
        <v>0</v>
      </c>
      <c r="AE423" s="477">
        <v>0</v>
      </c>
      <c r="AF423" s="477">
        <v>0</v>
      </c>
      <c r="AG423" s="477">
        <v>0</v>
      </c>
      <c r="AH423" s="477">
        <v>0</v>
      </c>
      <c r="AI423" s="477">
        <v>0</v>
      </c>
      <c r="AJ423" s="477">
        <v>0</v>
      </c>
      <c r="AK423" s="477">
        <v>0</v>
      </c>
      <c r="AL423" s="477">
        <v>0</v>
      </c>
      <c r="AM423" s="477">
        <v>0</v>
      </c>
      <c r="AN423" s="477">
        <v>0</v>
      </c>
      <c r="AO423" s="477">
        <v>0</v>
      </c>
      <c r="AP423" s="477">
        <v>0</v>
      </c>
    </row>
    <row r="424" spans="1:230" ht="13.9" customHeight="1">
      <c r="C424" s="811"/>
      <c r="D424" s="731"/>
      <c r="E424" s="729" t="s">
        <v>926</v>
      </c>
      <c r="F424" s="745"/>
      <c r="G424" s="745"/>
      <c r="H424" s="477"/>
      <c r="I424" s="477"/>
      <c r="J424" s="477"/>
      <c r="K424" s="477"/>
      <c r="L424" s="477"/>
      <c r="M424" s="560"/>
      <c r="N424" s="560"/>
      <c r="O424" s="560"/>
      <c r="P424" s="560"/>
      <c r="Q424" s="477"/>
      <c r="R424" s="477"/>
      <c r="S424" s="477"/>
      <c r="T424" s="477"/>
      <c r="U424" s="477"/>
      <c r="V424" s="477"/>
      <c r="W424" s="477"/>
      <c r="X424" s="477"/>
      <c r="Y424" s="477"/>
      <c r="Z424" s="477"/>
      <c r="AA424" s="477"/>
      <c r="AB424" s="477"/>
      <c r="AC424" s="477"/>
      <c r="AD424" s="477"/>
      <c r="AE424" s="477"/>
      <c r="AF424" s="477"/>
      <c r="AG424" s="477"/>
      <c r="AH424" s="477"/>
      <c r="AI424" s="477"/>
      <c r="AJ424" s="477"/>
      <c r="AK424" s="477"/>
      <c r="AL424" s="477"/>
      <c r="AM424" s="477"/>
      <c r="AN424" s="477"/>
      <c r="AO424" s="477"/>
      <c r="AP424" s="477"/>
    </row>
    <row r="425" spans="1:230" ht="13.9" customHeight="1">
      <c r="C425" s="811"/>
      <c r="D425" s="731"/>
      <c r="E425" s="731"/>
      <c r="F425" s="732" t="s">
        <v>618</v>
      </c>
      <c r="G425" s="746"/>
      <c r="H425" s="477"/>
      <c r="I425" s="477"/>
      <c r="J425" s="477"/>
      <c r="K425" s="477"/>
      <c r="L425" s="477"/>
      <c r="M425" s="560"/>
      <c r="N425" s="560"/>
      <c r="O425" s="560"/>
      <c r="P425" s="560"/>
      <c r="Q425" s="477"/>
      <c r="R425" s="477"/>
      <c r="S425" s="477"/>
      <c r="T425" s="477"/>
      <c r="U425" s="477"/>
      <c r="V425" s="477"/>
      <c r="W425" s="477"/>
      <c r="X425" s="477"/>
      <c r="Y425" s="477">
        <v>22605470.175997697</v>
      </c>
      <c r="Z425" s="477">
        <v>17348840.824002303</v>
      </c>
      <c r="AA425" s="477">
        <v>17764073</v>
      </c>
      <c r="AB425" s="477">
        <v>17162445.958925489</v>
      </c>
      <c r="AC425" s="477">
        <v>18712612.179916538</v>
      </c>
      <c r="AD425" s="477">
        <v>21234419.474464968</v>
      </c>
      <c r="AE425" s="477">
        <v>28057297.095006004</v>
      </c>
      <c r="AF425" s="477">
        <v>36577256.939601257</v>
      </c>
      <c r="AG425" s="477">
        <v>44334056.691879652</v>
      </c>
      <c r="AH425" s="477">
        <v>48946916.282597773</v>
      </c>
      <c r="AI425" s="477">
        <v>52189569.173508704</v>
      </c>
      <c r="AJ425" s="477">
        <v>55541604.109668314</v>
      </c>
      <c r="AK425" s="477">
        <v>58698543.809758551</v>
      </c>
      <c r="AL425" s="477">
        <v>69178562.872180268</v>
      </c>
      <c r="AM425" s="477">
        <v>89177206.197867572</v>
      </c>
      <c r="AN425" s="477">
        <v>109175871.16432112</v>
      </c>
      <c r="AO425" s="477">
        <v>110817329.56278577</v>
      </c>
      <c r="AP425" s="477">
        <v>90818713.144548759</v>
      </c>
    </row>
    <row r="426" spans="1:230" ht="13.9" customHeight="1">
      <c r="C426" s="811"/>
      <c r="D426" s="731"/>
      <c r="E426" s="731"/>
      <c r="F426" s="732" t="s">
        <v>620</v>
      </c>
      <c r="G426" s="746"/>
      <c r="H426" s="477"/>
      <c r="I426" s="477"/>
      <c r="J426" s="477"/>
      <c r="K426" s="477"/>
      <c r="L426" s="477"/>
      <c r="M426" s="560"/>
      <c r="N426" s="560"/>
      <c r="O426" s="560"/>
      <c r="P426" s="560"/>
      <c r="Q426" s="477"/>
      <c r="R426" s="477"/>
      <c r="S426" s="477"/>
      <c r="T426" s="477"/>
      <c r="U426" s="477"/>
      <c r="V426" s="477"/>
      <c r="W426" s="477"/>
      <c r="X426" s="477"/>
      <c r="Y426" s="477">
        <v>7897099.8793764729</v>
      </c>
      <c r="Z426" s="477">
        <v>5997726.1206235262</v>
      </c>
      <c r="AA426" s="477">
        <v>7260871</v>
      </c>
      <c r="AB426" s="477">
        <v>8011375.7900667991</v>
      </c>
      <c r="AC426" s="477">
        <v>8493489.4674606267</v>
      </c>
      <c r="AD426" s="477">
        <v>9568943.2913847528</v>
      </c>
      <c r="AE426" s="477">
        <v>12953449.518657086</v>
      </c>
      <c r="AF426" s="477">
        <v>16886256.910050604</v>
      </c>
      <c r="AG426" s="477">
        <v>19813066.18826405</v>
      </c>
      <c r="AH426" s="477">
        <v>20866811.342995502</v>
      </c>
      <c r="AI426" s="477">
        <v>21306778.119214412</v>
      </c>
      <c r="AJ426" s="477">
        <v>21782417.821949765</v>
      </c>
      <c r="AK426" s="477">
        <v>21447887.864603177</v>
      </c>
      <c r="AL426" s="477">
        <v>27776577.549731605</v>
      </c>
      <c r="AM426" s="477">
        <v>36916751.554064155</v>
      </c>
      <c r="AN426" s="477">
        <v>38824836.654873379</v>
      </c>
      <c r="AO426" s="477">
        <v>38605435.017327383</v>
      </c>
      <c r="AP426" s="477">
        <v>37932993.408016607</v>
      </c>
    </row>
    <row r="427" spans="1:230" ht="13.9" customHeight="1">
      <c r="C427" s="811"/>
      <c r="D427" s="731"/>
      <c r="E427" s="731"/>
      <c r="F427" s="732" t="s">
        <v>815</v>
      </c>
      <c r="G427" s="746"/>
      <c r="H427" s="477"/>
      <c r="I427" s="477"/>
      <c r="J427" s="477"/>
      <c r="K427" s="477"/>
      <c r="L427" s="477"/>
      <c r="M427" s="560"/>
      <c r="N427" s="560"/>
      <c r="O427" s="560"/>
      <c r="P427" s="560"/>
      <c r="Q427" s="477"/>
      <c r="R427" s="477"/>
      <c r="S427" s="477"/>
      <c r="T427" s="477"/>
      <c r="U427" s="477"/>
      <c r="V427" s="477"/>
      <c r="W427" s="477"/>
      <c r="X427" s="477"/>
      <c r="Y427" s="477">
        <v>5901807.9474006314</v>
      </c>
      <c r="Z427" s="477">
        <v>4125811.0525993677</v>
      </c>
      <c r="AA427" s="477">
        <v>4371854</v>
      </c>
      <c r="AB427" s="477">
        <v>4560538.8430870678</v>
      </c>
      <c r="AC427" s="477">
        <v>4822298.69162344</v>
      </c>
      <c r="AD427" s="477">
        <v>5233976.1542425184</v>
      </c>
      <c r="AE427" s="477">
        <v>6173197.3823530432</v>
      </c>
      <c r="AF427" s="477">
        <v>6555371.6783575201</v>
      </c>
      <c r="AG427" s="477">
        <v>7502978.9513387922</v>
      </c>
      <c r="AH427" s="477">
        <v>8357433.759228928</v>
      </c>
      <c r="AI427" s="477">
        <v>8163132.5131367762</v>
      </c>
      <c r="AJ427" s="477">
        <v>8091368.6034663459</v>
      </c>
      <c r="AK427" s="477">
        <v>8291355.2233113823</v>
      </c>
      <c r="AL427" s="477">
        <v>11337518.888543077</v>
      </c>
      <c r="AM427" s="477">
        <v>14524088.530834373</v>
      </c>
      <c r="AN427" s="477">
        <v>15392822.213434208</v>
      </c>
      <c r="AO427" s="477">
        <v>17166576.857239358</v>
      </c>
      <c r="AP427" s="477">
        <v>17966530.100920241</v>
      </c>
    </row>
    <row r="428" spans="1:230" ht="13.9" customHeight="1">
      <c r="C428" s="811"/>
      <c r="D428" s="731"/>
      <c r="E428" s="731"/>
      <c r="F428" s="732" t="s">
        <v>622</v>
      </c>
      <c r="G428" s="746"/>
      <c r="H428" s="477"/>
      <c r="I428" s="477"/>
      <c r="J428" s="477"/>
      <c r="K428" s="477"/>
      <c r="L428" s="477"/>
      <c r="M428" s="560"/>
      <c r="N428" s="560"/>
      <c r="O428" s="560"/>
      <c r="P428" s="560"/>
      <c r="Q428" s="477"/>
      <c r="R428" s="477"/>
      <c r="S428" s="477"/>
      <c r="T428" s="477"/>
      <c r="U428" s="477"/>
      <c r="V428" s="477"/>
      <c r="W428" s="477"/>
      <c r="X428" s="477"/>
      <c r="Y428" s="477">
        <v>21316818.342895597</v>
      </c>
      <c r="Z428" s="477">
        <v>17750330.657104403</v>
      </c>
      <c r="AA428" s="477">
        <v>14287640</v>
      </c>
      <c r="AB428" s="477">
        <v>12206720.8571807</v>
      </c>
      <c r="AC428" s="477">
        <v>14315338.796465693</v>
      </c>
      <c r="AD428" s="477">
        <v>17268917.871693283</v>
      </c>
      <c r="AE428" s="477">
        <v>24117560.091972336</v>
      </c>
      <c r="AF428" s="477">
        <v>32995823.216489546</v>
      </c>
      <c r="AG428" s="477">
        <v>41048386.639771976</v>
      </c>
      <c r="AH428" s="477">
        <v>44866367.271598294</v>
      </c>
      <c r="AI428" s="477">
        <v>46587365.820702493</v>
      </c>
      <c r="AJ428" s="477">
        <v>49082821.969225958</v>
      </c>
      <c r="AK428" s="477">
        <v>50872612.008645639</v>
      </c>
      <c r="AL428" s="477">
        <v>60378871.499135777</v>
      </c>
      <c r="AM428" s="477">
        <v>80377510.761380389</v>
      </c>
      <c r="AN428" s="477">
        <v>93124532.225746423</v>
      </c>
      <c r="AO428" s="477">
        <v>86218160.906402946</v>
      </c>
      <c r="AP428" s="477">
        <v>69248257.272787407</v>
      </c>
    </row>
    <row r="429" spans="1:230" ht="13.9" customHeight="1">
      <c r="C429" s="811"/>
      <c r="D429" s="731"/>
      <c r="E429" s="731"/>
      <c r="F429" s="729" t="s">
        <v>38</v>
      </c>
      <c r="G429" s="748"/>
      <c r="H429" s="477"/>
      <c r="I429" s="477"/>
      <c r="J429" s="477"/>
      <c r="K429" s="477"/>
      <c r="L429" s="477"/>
      <c r="M429" s="560"/>
      <c r="N429" s="560"/>
      <c r="O429" s="560"/>
      <c r="P429" s="560"/>
      <c r="Q429" s="519"/>
      <c r="R429" s="519"/>
      <c r="S429" s="519"/>
      <c r="T429" s="519"/>
      <c r="U429" s="519"/>
      <c r="V429" s="519"/>
      <c r="W429" s="519"/>
      <c r="X429" s="519"/>
      <c r="Y429" s="519">
        <v>57721196.345670395</v>
      </c>
      <c r="Z429" s="519">
        <v>45222708.654329598</v>
      </c>
      <c r="AA429" s="519">
        <v>43684438</v>
      </c>
      <c r="AB429" s="519">
        <v>41941081.449260056</v>
      </c>
      <c r="AC429" s="519">
        <v>46343739.1354663</v>
      </c>
      <c r="AD429" s="519">
        <v>53306256.791785523</v>
      </c>
      <c r="AE429" s="519">
        <v>71301504.087988466</v>
      </c>
      <c r="AF429" s="519">
        <v>93014708.744498923</v>
      </c>
      <c r="AG429" s="519">
        <v>112698488.47125447</v>
      </c>
      <c r="AH429" s="519">
        <v>123037528.6564205</v>
      </c>
      <c r="AI429" s="519">
        <v>128246845.62656239</v>
      </c>
      <c r="AJ429" s="519">
        <v>134498212.50431037</v>
      </c>
      <c r="AK429" s="519">
        <v>139310398.90631875</v>
      </c>
      <c r="AL429" s="519">
        <v>168671530.8095907</v>
      </c>
      <c r="AM429" s="519">
        <v>220995557.04414648</v>
      </c>
      <c r="AN429" s="519">
        <v>256518062.25837514</v>
      </c>
      <c r="AO429" s="519">
        <v>252807502.34375548</v>
      </c>
      <c r="AP429" s="519">
        <v>215966493.92627299</v>
      </c>
    </row>
    <row r="430" spans="1:230" ht="13.9" customHeight="1">
      <c r="C430" s="811"/>
      <c r="D430" s="731"/>
      <c r="E430" s="731"/>
      <c r="F430" s="732" t="s">
        <v>813</v>
      </c>
      <c r="G430" s="746"/>
      <c r="H430" s="477"/>
      <c r="I430" s="477"/>
      <c r="J430" s="477"/>
      <c r="K430" s="477"/>
      <c r="L430" s="477"/>
      <c r="M430" s="560"/>
      <c r="N430" s="560"/>
      <c r="O430" s="560"/>
      <c r="P430" s="560"/>
      <c r="Q430" s="477"/>
      <c r="R430" s="477"/>
      <c r="S430" s="477"/>
      <c r="T430" s="477"/>
      <c r="U430" s="477"/>
      <c r="V430" s="477"/>
      <c r="W430" s="477"/>
      <c r="X430" s="477"/>
      <c r="Y430" s="477">
        <v>0</v>
      </c>
      <c r="Z430" s="477">
        <v>0</v>
      </c>
      <c r="AA430" s="477">
        <v>0</v>
      </c>
      <c r="AB430" s="477">
        <v>0</v>
      </c>
      <c r="AC430" s="477">
        <v>0</v>
      </c>
      <c r="AD430" s="477">
        <v>0</v>
      </c>
      <c r="AE430" s="477">
        <v>0</v>
      </c>
      <c r="AF430" s="477">
        <v>0</v>
      </c>
      <c r="AG430" s="477">
        <v>0</v>
      </c>
      <c r="AH430" s="477">
        <v>0</v>
      </c>
      <c r="AI430" s="477">
        <v>0</v>
      </c>
      <c r="AJ430" s="477">
        <v>0</v>
      </c>
      <c r="AK430" s="477">
        <v>0</v>
      </c>
      <c r="AL430" s="477">
        <v>0</v>
      </c>
      <c r="AM430" s="477">
        <v>0</v>
      </c>
      <c r="AN430" s="477">
        <v>0</v>
      </c>
      <c r="AO430" s="477">
        <v>0</v>
      </c>
      <c r="AP430" s="477">
        <v>0</v>
      </c>
    </row>
    <row r="431" spans="1:230" ht="13.9" customHeight="1">
      <c r="C431" s="811"/>
      <c r="D431" s="731"/>
      <c r="E431" s="731"/>
      <c r="F431" s="732" t="s">
        <v>814</v>
      </c>
      <c r="G431" s="746"/>
      <c r="H431" s="477"/>
      <c r="I431" s="477"/>
      <c r="J431" s="477"/>
      <c r="K431" s="477"/>
      <c r="L431" s="477"/>
      <c r="M431" s="560"/>
      <c r="N431" s="560"/>
      <c r="O431" s="560"/>
      <c r="P431" s="560"/>
      <c r="Q431" s="477"/>
      <c r="R431" s="477"/>
      <c r="S431" s="477"/>
      <c r="T431" s="477"/>
      <c r="U431" s="477"/>
      <c r="V431" s="477"/>
      <c r="W431" s="477"/>
      <c r="X431" s="477"/>
      <c r="Y431" s="477">
        <v>0</v>
      </c>
      <c r="Z431" s="477">
        <v>0</v>
      </c>
      <c r="AA431" s="477">
        <v>0</v>
      </c>
      <c r="AB431" s="477">
        <v>0</v>
      </c>
      <c r="AC431" s="477">
        <v>0</v>
      </c>
      <c r="AD431" s="477">
        <v>0</v>
      </c>
      <c r="AE431" s="477">
        <v>0</v>
      </c>
      <c r="AF431" s="477">
        <v>0</v>
      </c>
      <c r="AG431" s="477">
        <v>0</v>
      </c>
      <c r="AH431" s="477">
        <v>0</v>
      </c>
      <c r="AI431" s="477">
        <v>0</v>
      </c>
      <c r="AJ431" s="477">
        <v>0</v>
      </c>
      <c r="AK431" s="477">
        <v>0</v>
      </c>
      <c r="AL431" s="477">
        <v>0</v>
      </c>
      <c r="AM431" s="477">
        <v>0</v>
      </c>
      <c r="AN431" s="477">
        <v>0</v>
      </c>
      <c r="AO431" s="477">
        <v>0</v>
      </c>
      <c r="AP431" s="477">
        <v>0</v>
      </c>
    </row>
    <row r="432" spans="1:230" ht="13.9" customHeight="1">
      <c r="C432" s="811"/>
      <c r="D432" s="729" t="s">
        <v>663</v>
      </c>
      <c r="E432" s="729"/>
      <c r="F432" s="729"/>
      <c r="G432" s="729"/>
      <c r="H432" s="477"/>
      <c r="I432" s="477"/>
      <c r="J432" s="477"/>
      <c r="K432" s="477"/>
      <c r="L432" s="477"/>
      <c r="M432" s="560"/>
      <c r="N432" s="560"/>
      <c r="O432" s="560"/>
      <c r="P432" s="560"/>
      <c r="Q432" s="477"/>
      <c r="R432" s="477"/>
      <c r="S432" s="477"/>
      <c r="T432" s="477"/>
      <c r="U432" s="477"/>
      <c r="V432" s="477"/>
      <c r="W432" s="477"/>
      <c r="X432" s="477"/>
      <c r="Y432" s="477"/>
      <c r="Z432" s="477"/>
      <c r="AA432" s="477"/>
      <c r="AB432" s="477"/>
      <c r="AC432" s="477"/>
      <c r="AD432" s="477"/>
      <c r="AE432" s="477"/>
      <c r="AF432" s="477"/>
      <c r="AG432" s="477"/>
      <c r="AH432" s="477"/>
      <c r="AI432" s="477"/>
      <c r="AJ432" s="477"/>
      <c r="AK432" s="477"/>
      <c r="AL432" s="477"/>
      <c r="AM432" s="477"/>
      <c r="AN432" s="477"/>
      <c r="AO432" s="477"/>
      <c r="AP432" s="477"/>
    </row>
    <row r="433" spans="1:230" ht="13.9" customHeight="1">
      <c r="C433" s="811"/>
      <c r="D433" s="731"/>
      <c r="E433" s="732" t="s">
        <v>80</v>
      </c>
      <c r="F433" s="733"/>
      <c r="G433" s="745"/>
      <c r="H433" s="477"/>
      <c r="I433" s="477"/>
      <c r="J433" s="477"/>
      <c r="K433" s="477"/>
      <c r="L433" s="477"/>
      <c r="M433" s="560"/>
      <c r="N433" s="560"/>
      <c r="O433" s="560"/>
      <c r="P433" s="560"/>
      <c r="Q433" s="560"/>
      <c r="R433" s="560"/>
      <c r="S433" s="560"/>
      <c r="T433" s="560"/>
      <c r="U433" s="560"/>
      <c r="V433" s="560"/>
      <c r="W433" s="560"/>
      <c r="X433" s="560"/>
      <c r="Y433" s="818">
        <v>144000000.00000003</v>
      </c>
      <c r="Z433" s="818">
        <v>154000000</v>
      </c>
      <c r="AA433" s="818">
        <v>158500000</v>
      </c>
      <c r="AB433" s="818">
        <v>149000000</v>
      </c>
      <c r="AC433" s="818">
        <v>146500000</v>
      </c>
      <c r="AD433" s="818">
        <v>146500000</v>
      </c>
      <c r="AE433" s="818">
        <v>151500000</v>
      </c>
      <c r="AF433" s="818">
        <v>162500000</v>
      </c>
      <c r="AG433" s="818">
        <v>177500000.00000003</v>
      </c>
      <c r="AH433" s="818">
        <v>197500000</v>
      </c>
      <c r="AI433" s="818">
        <v>220499999.99999994</v>
      </c>
      <c r="AJ433" s="818">
        <v>243500000.00000006</v>
      </c>
      <c r="AK433" s="818">
        <v>262500000</v>
      </c>
      <c r="AL433" s="818">
        <v>295000000</v>
      </c>
      <c r="AM433" s="818">
        <v>345000000</v>
      </c>
      <c r="AN433" s="818">
        <v>394999999.99999994</v>
      </c>
      <c r="AO433" s="818">
        <v>445000000</v>
      </c>
      <c r="AP433" s="818">
        <v>495000000.00000012</v>
      </c>
    </row>
    <row r="434" spans="1:230" ht="13.9" customHeight="1">
      <c r="C434" s="811"/>
      <c r="D434" s="731"/>
      <c r="E434" s="732" t="s">
        <v>455</v>
      </c>
      <c r="F434" s="732"/>
      <c r="G434" s="729"/>
      <c r="H434" s="477"/>
      <c r="I434" s="477"/>
      <c r="J434" s="477"/>
      <c r="K434" s="477"/>
      <c r="L434" s="477"/>
      <c r="M434" s="560"/>
      <c r="N434" s="560"/>
      <c r="O434" s="560"/>
      <c r="P434" s="560"/>
      <c r="Q434" s="477"/>
      <c r="R434" s="477"/>
      <c r="S434" s="477"/>
      <c r="T434" s="477"/>
      <c r="U434" s="477"/>
      <c r="V434" s="477"/>
      <c r="W434" s="477"/>
      <c r="X434" s="477"/>
      <c r="Y434" s="820">
        <v>30417510</v>
      </c>
      <c r="Z434" s="820">
        <v>28439580</v>
      </c>
      <c r="AA434" s="820">
        <v>35120370</v>
      </c>
      <c r="AB434" s="820">
        <v>38779449.999999993</v>
      </c>
      <c r="AC434" s="820">
        <v>38779449.999999985</v>
      </c>
      <c r="AD434" s="820">
        <v>39566849.999999993</v>
      </c>
      <c r="AE434" s="820">
        <v>41929049.999999993</v>
      </c>
      <c r="AF434" s="820">
        <v>44094399.999999993</v>
      </c>
      <c r="AG434" s="820">
        <v>44488099.999999978</v>
      </c>
      <c r="AH434" s="820">
        <v>45078649.999999978</v>
      </c>
      <c r="AI434" s="820">
        <v>46062899.999999985</v>
      </c>
      <c r="AJ434" s="820">
        <v>46850300</v>
      </c>
      <c r="AK434" s="820">
        <v>46456599.999999993</v>
      </c>
      <c r="AL434" s="820">
        <v>64763649.999999978</v>
      </c>
      <c r="AM434" s="820">
        <v>86417149.999999985</v>
      </c>
      <c r="AN434" s="820">
        <v>91141549.99999997</v>
      </c>
      <c r="AO434" s="820">
        <v>92322649.999999985</v>
      </c>
      <c r="AP434" s="820">
        <v>98031299.999999955</v>
      </c>
    </row>
    <row r="435" spans="1:230" ht="13.9" customHeight="1">
      <c r="C435" s="811"/>
      <c r="D435" s="731"/>
      <c r="E435" s="729" t="s">
        <v>38</v>
      </c>
      <c r="F435" s="732"/>
      <c r="G435" s="729"/>
      <c r="H435" s="477"/>
      <c r="I435" s="477"/>
      <c r="J435" s="477"/>
      <c r="K435" s="477"/>
      <c r="L435" s="477"/>
      <c r="M435" s="560"/>
      <c r="N435" s="560"/>
      <c r="O435" s="560"/>
      <c r="P435" s="560"/>
      <c r="Q435" s="755"/>
      <c r="R435" s="755"/>
      <c r="S435" s="755"/>
      <c r="T435" s="755"/>
      <c r="U435" s="755"/>
      <c r="V435" s="755"/>
      <c r="W435" s="755"/>
      <c r="X435" s="755"/>
      <c r="Y435" s="755">
        <v>174417510.00000003</v>
      </c>
      <c r="Z435" s="755">
        <v>182439580</v>
      </c>
      <c r="AA435" s="755">
        <v>193620370</v>
      </c>
      <c r="AB435" s="755">
        <v>187779450</v>
      </c>
      <c r="AC435" s="755">
        <v>185279450</v>
      </c>
      <c r="AD435" s="755">
        <v>186066850</v>
      </c>
      <c r="AE435" s="755">
        <v>193429050</v>
      </c>
      <c r="AF435" s="755">
        <v>206594400</v>
      </c>
      <c r="AG435" s="755">
        <v>221988100</v>
      </c>
      <c r="AH435" s="755">
        <v>242578649.99999997</v>
      </c>
      <c r="AI435" s="755">
        <v>266562899.99999994</v>
      </c>
      <c r="AJ435" s="755">
        <v>290350300.00000006</v>
      </c>
      <c r="AK435" s="755">
        <v>308956600</v>
      </c>
      <c r="AL435" s="755">
        <v>359763650</v>
      </c>
      <c r="AM435" s="755">
        <v>431417150</v>
      </c>
      <c r="AN435" s="755">
        <v>486141549.99999988</v>
      </c>
      <c r="AO435" s="755">
        <v>537322650</v>
      </c>
      <c r="AP435" s="755">
        <v>593031300.00000012</v>
      </c>
    </row>
    <row r="436" spans="1:230" ht="13.9" customHeight="1">
      <c r="C436" s="811"/>
      <c r="D436" s="754" t="s">
        <v>38</v>
      </c>
      <c r="E436" s="732"/>
      <c r="F436" s="732"/>
      <c r="G436" s="729"/>
      <c r="H436" s="477"/>
      <c r="I436" s="477"/>
      <c r="J436" s="477"/>
      <c r="K436" s="477"/>
      <c r="L436" s="477"/>
      <c r="M436" s="560"/>
      <c r="N436" s="560"/>
      <c r="O436" s="560"/>
      <c r="P436" s="560"/>
      <c r="Q436" s="755"/>
      <c r="R436" s="755"/>
      <c r="S436" s="755"/>
      <c r="T436" s="755"/>
      <c r="U436" s="755"/>
      <c r="V436" s="755"/>
      <c r="W436" s="755"/>
      <c r="X436" s="755"/>
      <c r="Y436" s="755">
        <v>1467063437.4594088</v>
      </c>
      <c r="Z436" s="755">
        <v>1520962897.2926283</v>
      </c>
      <c r="AA436" s="755">
        <v>1485390165.1631289</v>
      </c>
      <c r="AB436" s="755">
        <v>1497013799.0030479</v>
      </c>
      <c r="AC436" s="755">
        <v>1503931973.5719252</v>
      </c>
      <c r="AD436" s="755">
        <v>1543993917.2811847</v>
      </c>
      <c r="AE436" s="755">
        <v>1603652946.1156192</v>
      </c>
      <c r="AF436" s="755">
        <v>1684789101.0062768</v>
      </c>
      <c r="AG436" s="755">
        <v>1773909339.3296189</v>
      </c>
      <c r="AH436" s="755">
        <v>1860444160.4806132</v>
      </c>
      <c r="AI436" s="755">
        <v>1952180558.9425695</v>
      </c>
      <c r="AJ436" s="755">
        <v>2048365863.5617099</v>
      </c>
      <c r="AK436" s="755">
        <v>2107688695.2546768</v>
      </c>
      <c r="AL436" s="755">
        <v>2528702762.4151173</v>
      </c>
      <c r="AM436" s="755">
        <v>3288778842.834795</v>
      </c>
      <c r="AN436" s="755">
        <v>3726084227.8871489</v>
      </c>
      <c r="AO436" s="755">
        <v>3641825082.3963966</v>
      </c>
      <c r="AP436" s="755">
        <v>3250744465.4003096</v>
      </c>
    </row>
    <row r="437" spans="1:230" s="82" customFormat="1" ht="13.9" customHeight="1">
      <c r="A437" s="40">
        <v>0</v>
      </c>
      <c r="B437" s="9"/>
      <c r="C437" s="811"/>
      <c r="D437" s="666"/>
      <c r="E437" s="666" t="s">
        <v>42</v>
      </c>
      <c r="F437" s="666"/>
      <c r="G437" s="666"/>
      <c r="H437" s="666"/>
      <c r="I437" s="666"/>
      <c r="J437" s="666"/>
      <c r="K437" s="666"/>
      <c r="L437" s="666"/>
      <c r="M437" s="755"/>
      <c r="N437" s="755"/>
      <c r="O437" s="755"/>
      <c r="P437" s="755"/>
      <c r="Q437" s="755"/>
      <c r="R437" s="755"/>
      <c r="S437" s="755"/>
      <c r="T437" s="755"/>
      <c r="U437" s="755"/>
      <c r="V437" s="755"/>
      <c r="W437" s="755"/>
      <c r="X437" s="755"/>
      <c r="Y437" s="755">
        <v>0</v>
      </c>
      <c r="Z437" s="755">
        <v>0</v>
      </c>
      <c r="AA437" s="755">
        <v>0</v>
      </c>
      <c r="AB437" s="755">
        <v>0</v>
      </c>
      <c r="AC437" s="755">
        <v>0</v>
      </c>
      <c r="AD437" s="755">
        <v>0</v>
      </c>
      <c r="AE437" s="755">
        <v>0</v>
      </c>
      <c r="AF437" s="755">
        <v>0</v>
      </c>
      <c r="AG437" s="755">
        <v>0</v>
      </c>
      <c r="AH437" s="755">
        <v>0</v>
      </c>
      <c r="AI437" s="755">
        <v>0</v>
      </c>
      <c r="AJ437" s="755">
        <v>0</v>
      </c>
      <c r="AK437" s="755">
        <v>0</v>
      </c>
      <c r="AL437" s="755">
        <v>0</v>
      </c>
      <c r="AM437" s="755">
        <v>0</v>
      </c>
      <c r="AN437" s="755">
        <v>0</v>
      </c>
      <c r="AO437" s="755">
        <v>0</v>
      </c>
      <c r="AP437" s="755">
        <v>0</v>
      </c>
      <c r="AQ437" s="20"/>
      <c r="AR437" s="20"/>
      <c r="AS437" s="20"/>
      <c r="AT437" s="20"/>
      <c r="AU437" s="20"/>
      <c r="AV437" s="20"/>
      <c r="AW437" s="20"/>
      <c r="AX437" s="20"/>
      <c r="AY437" s="20"/>
      <c r="AZ437" s="20"/>
      <c r="BA437" s="20"/>
      <c r="BB437" s="20"/>
      <c r="BC437" s="20"/>
      <c r="BD437" s="20"/>
      <c r="BE437" s="20"/>
      <c r="BF437" s="20"/>
      <c r="BG437" s="20"/>
      <c r="BH437" s="20"/>
      <c r="BI437" s="20"/>
      <c r="BJ437" s="20"/>
      <c r="BK437" s="20"/>
      <c r="BL437" s="20"/>
      <c r="BM437" s="20"/>
      <c r="BN437" s="20"/>
      <c r="BO437" s="20"/>
      <c r="BP437" s="20"/>
      <c r="BQ437" s="20"/>
      <c r="BR437" s="20"/>
      <c r="BS437" s="20"/>
      <c r="BT437" s="20"/>
      <c r="BU437" s="20"/>
      <c r="BV437" s="20"/>
      <c r="BW437" s="20"/>
      <c r="BX437" s="20"/>
      <c r="BY437" s="20"/>
      <c r="BZ437" s="20"/>
      <c r="CA437" s="20"/>
      <c r="CB437" s="20"/>
      <c r="CC437" s="20"/>
      <c r="CD437" s="20"/>
      <c r="CE437" s="20"/>
      <c r="CF437" s="20"/>
      <c r="CG437" s="20"/>
      <c r="CH437" s="20"/>
      <c r="CI437" s="20"/>
      <c r="CJ437" s="20"/>
      <c r="CK437" s="20"/>
      <c r="CL437" s="20"/>
      <c r="CM437" s="20"/>
      <c r="CN437" s="20"/>
      <c r="CO437" s="20"/>
      <c r="CP437" s="20"/>
      <c r="CQ437" s="20"/>
      <c r="CR437" s="20"/>
      <c r="CS437" s="20"/>
      <c r="CT437" s="20"/>
      <c r="CU437" s="20"/>
      <c r="CV437" s="20"/>
      <c r="CW437" s="20"/>
      <c r="CX437" s="20"/>
      <c r="CY437" s="20"/>
      <c r="CZ437" s="20"/>
      <c r="DA437" s="20"/>
      <c r="DB437" s="20"/>
      <c r="DC437" s="20"/>
      <c r="DD437" s="20"/>
      <c r="DE437" s="20"/>
      <c r="DF437" s="20"/>
      <c r="DG437" s="20"/>
      <c r="DH437" s="20"/>
      <c r="DI437" s="20"/>
      <c r="DJ437" s="20"/>
      <c r="DK437" s="20"/>
      <c r="DL437" s="20"/>
      <c r="DM437" s="20"/>
      <c r="DN437" s="20"/>
      <c r="DO437" s="20"/>
      <c r="DP437" s="20"/>
      <c r="DQ437" s="20"/>
      <c r="DR437" s="20"/>
    </row>
    <row r="438" spans="1:230" s="82" customFormat="1" ht="13.9" customHeight="1">
      <c r="A438" s="9"/>
      <c r="B438" s="9"/>
      <c r="C438" s="811"/>
      <c r="D438" s="666"/>
      <c r="E438" s="666" t="s">
        <v>978</v>
      </c>
      <c r="F438" s="666"/>
      <c r="G438" s="666"/>
      <c r="H438" s="666"/>
      <c r="I438" s="666"/>
      <c r="J438" s="666"/>
      <c r="K438" s="666"/>
      <c r="L438" s="666"/>
      <c r="M438" s="755"/>
      <c r="N438" s="755"/>
      <c r="O438" s="755"/>
      <c r="P438" s="755"/>
      <c r="Q438" s="755"/>
      <c r="R438" s="755"/>
      <c r="S438" s="755"/>
      <c r="T438" s="755"/>
      <c r="U438" s="755"/>
      <c r="V438" s="755"/>
      <c r="W438" s="755"/>
      <c r="X438" s="755"/>
      <c r="Y438" s="755">
        <v>38016123.761087894</v>
      </c>
      <c r="Z438" s="755">
        <v>1037111.4123730659</v>
      </c>
      <c r="AA438" s="755">
        <v>-5666308.1595807076</v>
      </c>
      <c r="AB438" s="755">
        <v>-2880734.8014960289</v>
      </c>
      <c r="AC438" s="755">
        <v>5575283.1229510307</v>
      </c>
      <c r="AD438" s="755">
        <v>5232655.0918650627</v>
      </c>
      <c r="AE438" s="755">
        <v>13519831.54889679</v>
      </c>
      <c r="AF438" s="755">
        <v>8659692.6504940987</v>
      </c>
      <c r="AG438" s="755">
        <v>22119808.351032019</v>
      </c>
      <c r="AH438" s="755">
        <v>13128365.065036774</v>
      </c>
      <c r="AI438" s="755">
        <v>13820328.885425568</v>
      </c>
      <c r="AJ438" s="755">
        <v>14919312.232435942</v>
      </c>
      <c r="AK438" s="755">
        <v>-1253855.1439392567</v>
      </c>
      <c r="AL438" s="755">
        <v>166195610.14348698</v>
      </c>
      <c r="AM438" s="755">
        <v>98209852.255339622</v>
      </c>
      <c r="AN438" s="755">
        <v>46751444.433820248</v>
      </c>
      <c r="AO438" s="755">
        <v>-119050711.56464148</v>
      </c>
      <c r="AP438" s="755">
        <v>-46643456.920018196</v>
      </c>
      <c r="AQ438" s="20"/>
      <c r="AR438" s="20"/>
      <c r="AS438" s="20"/>
      <c r="AT438" s="20"/>
      <c r="AU438" s="20"/>
      <c r="AV438" s="20"/>
      <c r="AW438" s="20"/>
      <c r="AX438" s="20"/>
      <c r="AY438" s="20"/>
      <c r="AZ438" s="20"/>
      <c r="BA438" s="20"/>
      <c r="BB438" s="20"/>
      <c r="BC438" s="20"/>
      <c r="BD438" s="20"/>
      <c r="BE438" s="20"/>
      <c r="BF438" s="20"/>
      <c r="BG438" s="20"/>
      <c r="BH438" s="20"/>
      <c r="BI438" s="20"/>
      <c r="BJ438" s="20"/>
      <c r="BK438" s="20"/>
      <c r="BL438" s="20"/>
      <c r="BM438" s="20"/>
      <c r="BN438" s="20"/>
      <c r="BO438" s="20"/>
      <c r="BP438" s="20"/>
      <c r="BQ438" s="20"/>
      <c r="BR438" s="20"/>
      <c r="BS438" s="20"/>
      <c r="BT438" s="20"/>
      <c r="BU438" s="20"/>
      <c r="BV438" s="20"/>
      <c r="BW438" s="20"/>
      <c r="BX438" s="20"/>
      <c r="BY438" s="20"/>
      <c r="BZ438" s="20"/>
      <c r="CA438" s="20"/>
      <c r="CB438" s="20"/>
      <c r="CC438" s="20"/>
      <c r="CD438" s="20"/>
      <c r="CE438" s="20"/>
      <c r="CF438" s="20"/>
      <c r="CG438" s="20"/>
      <c r="CH438" s="20"/>
      <c r="CI438" s="20"/>
      <c r="CJ438" s="20"/>
      <c r="CK438" s="20"/>
      <c r="CL438" s="20"/>
      <c r="CM438" s="20"/>
      <c r="CN438" s="20"/>
      <c r="CO438" s="20"/>
      <c r="CP438" s="20"/>
      <c r="CQ438" s="20"/>
      <c r="CR438" s="20"/>
      <c r="CS438" s="20"/>
      <c r="CT438" s="20"/>
      <c r="CU438" s="20"/>
      <c r="CV438" s="20"/>
      <c r="CW438" s="20"/>
      <c r="CX438" s="20"/>
      <c r="CY438" s="20"/>
      <c r="CZ438" s="20"/>
      <c r="DA438" s="20"/>
      <c r="DB438" s="20"/>
      <c r="DC438" s="20"/>
      <c r="DD438" s="20"/>
      <c r="DE438" s="20"/>
      <c r="DF438" s="20"/>
      <c r="DG438" s="20"/>
      <c r="DH438" s="20"/>
      <c r="DI438" s="20"/>
      <c r="DJ438" s="20"/>
      <c r="DK438" s="20"/>
      <c r="DL438" s="20"/>
      <c r="DM438" s="20"/>
      <c r="DN438" s="20"/>
      <c r="DO438" s="20"/>
      <c r="DP438" s="20"/>
      <c r="DQ438" s="20"/>
      <c r="DR438" s="20"/>
    </row>
    <row r="439" spans="1:230" s="82" customFormat="1" ht="13.9" customHeight="1">
      <c r="A439" s="9"/>
      <c r="B439" s="9"/>
      <c r="C439" s="811"/>
      <c r="D439" s="666"/>
      <c r="E439" s="666"/>
      <c r="F439" s="666"/>
      <c r="G439" s="666"/>
      <c r="H439" s="666"/>
      <c r="I439" s="666"/>
      <c r="J439" s="666"/>
      <c r="K439" s="666"/>
      <c r="L439" s="666"/>
      <c r="M439" s="755"/>
      <c r="N439" s="755"/>
      <c r="O439" s="755"/>
      <c r="P439" s="755"/>
      <c r="Q439" s="755"/>
      <c r="R439" s="755"/>
      <c r="S439" s="755"/>
      <c r="T439" s="755"/>
      <c r="U439" s="755"/>
      <c r="V439" s="755"/>
      <c r="W439" s="755"/>
      <c r="X439" s="755"/>
      <c r="Y439" s="755"/>
      <c r="Z439" s="755"/>
      <c r="AA439" s="755"/>
      <c r="AB439" s="755"/>
      <c r="AC439" s="755"/>
      <c r="AD439" s="755"/>
      <c r="AE439" s="755"/>
      <c r="AF439" s="755"/>
      <c r="AG439" s="755"/>
      <c r="AH439" s="755"/>
      <c r="AI439" s="755"/>
      <c r="AJ439" s="755"/>
      <c r="AK439" s="755"/>
      <c r="AL439" s="755"/>
      <c r="AM439" s="755"/>
      <c r="AN439" s="755"/>
      <c r="AO439" s="755"/>
      <c r="AP439" s="755"/>
      <c r="AQ439" s="20"/>
      <c r="AR439" s="20"/>
      <c r="AS439" s="20"/>
      <c r="AT439" s="20"/>
      <c r="AU439" s="20"/>
      <c r="AV439" s="20"/>
      <c r="AW439" s="20"/>
      <c r="AX439" s="20"/>
      <c r="AY439" s="20"/>
      <c r="AZ439" s="20"/>
      <c r="BA439" s="20"/>
      <c r="BB439" s="20"/>
      <c r="BC439" s="20"/>
      <c r="BD439" s="20"/>
      <c r="BE439" s="20"/>
      <c r="BF439" s="20"/>
      <c r="BG439" s="20"/>
      <c r="BH439" s="20"/>
      <c r="BI439" s="20"/>
      <c r="BJ439" s="20"/>
      <c r="BK439" s="20"/>
      <c r="BL439" s="20"/>
      <c r="BM439" s="20"/>
      <c r="BN439" s="20"/>
      <c r="BO439" s="20"/>
      <c r="BP439" s="20"/>
      <c r="BQ439" s="20"/>
      <c r="BR439" s="20"/>
      <c r="BS439" s="20"/>
      <c r="BT439" s="20"/>
      <c r="BU439" s="20"/>
      <c r="BV439" s="20"/>
      <c r="BW439" s="20"/>
      <c r="BX439" s="20"/>
      <c r="BY439" s="20"/>
      <c r="BZ439" s="20"/>
      <c r="CA439" s="20"/>
      <c r="CB439" s="20"/>
      <c r="CC439" s="20"/>
      <c r="CD439" s="20"/>
      <c r="CE439" s="20"/>
      <c r="CF439" s="20"/>
      <c r="CG439" s="20"/>
      <c r="CH439" s="20"/>
      <c r="CI439" s="20"/>
      <c r="CJ439" s="20"/>
      <c r="CK439" s="20"/>
      <c r="CL439" s="20"/>
      <c r="CM439" s="20"/>
      <c r="CN439" s="20"/>
      <c r="CO439" s="20"/>
      <c r="CP439" s="20"/>
      <c r="CQ439" s="20"/>
      <c r="CR439" s="20"/>
      <c r="CS439" s="20"/>
      <c r="CT439" s="20"/>
      <c r="CU439" s="20"/>
      <c r="CV439" s="20"/>
      <c r="CW439" s="20"/>
      <c r="CX439" s="20"/>
      <c r="CY439" s="20"/>
      <c r="CZ439" s="20"/>
      <c r="DA439" s="20"/>
      <c r="DB439" s="20"/>
      <c r="DC439" s="20"/>
      <c r="DD439" s="20"/>
      <c r="DE439" s="20"/>
      <c r="DF439" s="20"/>
      <c r="DG439" s="20"/>
      <c r="DH439" s="20"/>
      <c r="DI439" s="20"/>
      <c r="DJ439" s="20"/>
      <c r="DK439" s="20"/>
      <c r="DL439" s="20"/>
      <c r="DM439" s="20"/>
      <c r="DN439" s="20"/>
      <c r="DO439" s="20"/>
      <c r="DP439" s="20"/>
      <c r="DQ439" s="20"/>
      <c r="DR439" s="20"/>
    </row>
    <row r="440" spans="1:230" s="82" customFormat="1" ht="13.9" customHeight="1">
      <c r="A440" s="9"/>
      <c r="B440" s="9"/>
      <c r="C440" s="811"/>
      <c r="D440" s="488" t="s">
        <v>842</v>
      </c>
      <c r="E440" s="488"/>
      <c r="F440" s="488"/>
      <c r="G440" s="488"/>
      <c r="H440" s="519" t="s">
        <v>975</v>
      </c>
      <c r="I440" s="519"/>
      <c r="J440" s="519"/>
      <c r="K440" s="519"/>
      <c r="L440" s="519"/>
      <c r="M440" s="755"/>
      <c r="N440" s="755"/>
      <c r="O440" s="20"/>
      <c r="P440" s="755"/>
      <c r="Q440" s="755"/>
      <c r="R440" s="755"/>
      <c r="S440" s="755"/>
      <c r="T440" s="755"/>
      <c r="U440" s="755"/>
      <c r="V440" s="755"/>
      <c r="W440" s="755"/>
      <c r="X440" s="755"/>
      <c r="Y440" s="755"/>
      <c r="Z440" s="755"/>
      <c r="AA440" s="755"/>
      <c r="AB440" s="755"/>
      <c r="AC440" s="755"/>
      <c r="AD440" s="755"/>
      <c r="AE440" s="755"/>
      <c r="AF440" s="755"/>
      <c r="AG440" s="755"/>
      <c r="AH440" s="755"/>
      <c r="AI440" s="755"/>
      <c r="AJ440" s="755"/>
      <c r="AK440" s="755"/>
      <c r="AL440" s="755"/>
      <c r="AM440" s="755"/>
      <c r="AN440" s="755"/>
      <c r="AO440" s="755"/>
      <c r="AP440" s="755"/>
      <c r="AQ440" s="20"/>
      <c r="AR440" s="20"/>
      <c r="AS440" s="20"/>
      <c r="AT440" s="20"/>
      <c r="AU440" s="20"/>
      <c r="AV440" s="20"/>
      <c r="AW440" s="20"/>
      <c r="AX440" s="20"/>
      <c r="AY440" s="20"/>
      <c r="AZ440" s="20"/>
      <c r="BA440" s="20"/>
      <c r="BB440" s="20"/>
      <c r="BC440" s="20"/>
      <c r="BD440" s="20"/>
      <c r="BE440" s="20"/>
      <c r="BF440" s="20"/>
      <c r="BG440" s="20"/>
      <c r="BH440" s="20"/>
      <c r="BI440" s="20"/>
      <c r="BJ440" s="20"/>
      <c r="BK440" s="20"/>
      <c r="BL440" s="20"/>
      <c r="BM440" s="20"/>
      <c r="BN440" s="20"/>
      <c r="BO440" s="20"/>
      <c r="BP440" s="20"/>
      <c r="BQ440" s="20"/>
      <c r="BR440" s="20"/>
      <c r="BS440" s="20"/>
      <c r="BT440" s="20"/>
      <c r="BU440" s="20"/>
      <c r="BV440" s="20"/>
      <c r="BW440" s="20"/>
      <c r="BX440" s="20"/>
      <c r="BY440" s="20"/>
      <c r="BZ440" s="20"/>
      <c r="CA440" s="20"/>
      <c r="CB440" s="20"/>
      <c r="CC440" s="20"/>
      <c r="CD440" s="20"/>
      <c r="CE440" s="20"/>
      <c r="CF440" s="20"/>
      <c r="CG440" s="20"/>
      <c r="CH440" s="20"/>
      <c r="CI440" s="20"/>
      <c r="CJ440" s="20"/>
      <c r="CK440" s="20"/>
      <c r="CL440" s="20"/>
      <c r="CM440" s="20"/>
      <c r="CN440" s="20"/>
      <c r="CO440" s="20"/>
      <c r="CP440" s="20"/>
      <c r="CQ440" s="20"/>
      <c r="CR440" s="20"/>
      <c r="CS440" s="20"/>
      <c r="CT440" s="20"/>
      <c r="CU440" s="20"/>
      <c r="CV440" s="20"/>
      <c r="CW440" s="20"/>
      <c r="CX440" s="20"/>
      <c r="CY440" s="20"/>
      <c r="CZ440" s="20"/>
      <c r="DA440" s="20"/>
      <c r="DB440" s="20"/>
      <c r="DC440" s="20"/>
      <c r="DD440" s="20"/>
      <c r="DE440" s="20"/>
      <c r="DF440" s="20"/>
      <c r="DG440" s="20"/>
      <c r="DH440" s="20"/>
      <c r="DI440" s="20"/>
      <c r="DJ440" s="20"/>
      <c r="DK440" s="20"/>
      <c r="DL440" s="20"/>
      <c r="DM440" s="20"/>
      <c r="DN440" s="20"/>
      <c r="DO440" s="20"/>
      <c r="DP440" s="20"/>
      <c r="DQ440" s="20"/>
      <c r="DR440" s="20"/>
      <c r="DS440" s="20"/>
      <c r="DT440" s="20"/>
      <c r="DU440" s="20"/>
      <c r="DV440" s="20"/>
      <c r="DW440" s="20"/>
      <c r="DX440" s="20"/>
      <c r="DY440" s="20"/>
      <c r="DZ440" s="20"/>
      <c r="EA440" s="20"/>
      <c r="EB440" s="20"/>
      <c r="EC440" s="20"/>
      <c r="ED440" s="20"/>
      <c r="EE440" s="20"/>
      <c r="EF440" s="20"/>
      <c r="EG440" s="20"/>
      <c r="EH440" s="20"/>
      <c r="EI440" s="20"/>
      <c r="EJ440" s="20"/>
      <c r="EK440" s="20"/>
      <c r="EL440" s="20"/>
      <c r="EM440" s="20"/>
      <c r="EN440" s="20"/>
      <c r="EO440" s="20"/>
      <c r="EP440" s="20"/>
      <c r="EQ440" s="20"/>
      <c r="ER440" s="20"/>
      <c r="ES440" s="20"/>
      <c r="ET440" s="20"/>
      <c r="EU440" s="20"/>
      <c r="EV440" s="20"/>
      <c r="EW440" s="20"/>
      <c r="EX440" s="20"/>
      <c r="EY440" s="20"/>
      <c r="EZ440" s="20"/>
      <c r="FA440" s="20"/>
      <c r="FB440" s="20"/>
      <c r="FC440" s="20"/>
      <c r="FD440" s="20"/>
      <c r="FE440" s="20"/>
      <c r="FF440" s="20"/>
      <c r="FG440" s="20"/>
      <c r="FH440" s="20"/>
      <c r="FI440" s="20"/>
      <c r="FJ440" s="20"/>
      <c r="FK440" s="20"/>
      <c r="FL440" s="20"/>
      <c r="FM440" s="20"/>
      <c r="FN440" s="20"/>
      <c r="FO440" s="20"/>
      <c r="FP440" s="20"/>
      <c r="FQ440" s="20"/>
      <c r="FR440" s="20"/>
      <c r="FS440" s="20"/>
      <c r="FT440" s="20"/>
      <c r="FU440" s="20"/>
      <c r="FV440" s="20"/>
      <c r="FW440" s="20"/>
      <c r="FX440" s="20"/>
      <c r="FY440" s="20"/>
      <c r="FZ440" s="20"/>
      <c r="GA440" s="20"/>
      <c r="GB440" s="20"/>
      <c r="GC440" s="20"/>
      <c r="GD440" s="20"/>
      <c r="GE440" s="20"/>
      <c r="GF440" s="20"/>
      <c r="GG440" s="20"/>
      <c r="GH440" s="20"/>
      <c r="GI440" s="20"/>
      <c r="GJ440" s="20"/>
      <c r="GK440" s="20"/>
      <c r="GL440" s="20"/>
      <c r="GM440" s="20"/>
      <c r="GN440" s="20"/>
      <c r="GO440" s="20"/>
      <c r="GP440" s="20"/>
      <c r="GQ440" s="20"/>
      <c r="GR440" s="20"/>
      <c r="GS440" s="20"/>
      <c r="GT440" s="20"/>
      <c r="GU440" s="20"/>
      <c r="GV440" s="20"/>
      <c r="GW440" s="20"/>
      <c r="GX440" s="20"/>
      <c r="GY440" s="20"/>
      <c r="GZ440" s="20"/>
      <c r="HA440" s="20"/>
      <c r="HB440" s="20"/>
      <c r="HC440" s="20"/>
      <c r="HD440" s="20"/>
      <c r="HE440" s="20"/>
      <c r="HF440" s="20"/>
      <c r="HG440" s="20"/>
      <c r="HH440" s="20"/>
      <c r="HI440" s="20"/>
      <c r="HJ440" s="20"/>
      <c r="HK440" s="20"/>
      <c r="HL440" s="20"/>
      <c r="HM440" s="20"/>
      <c r="HN440" s="20"/>
      <c r="HO440" s="20"/>
      <c r="HP440" s="20"/>
      <c r="HQ440" s="20"/>
      <c r="HR440" s="20"/>
      <c r="HS440" s="20"/>
      <c r="HT440" s="20"/>
      <c r="HU440" s="20"/>
      <c r="HV440" s="20"/>
    </row>
    <row r="441" spans="1:230" s="82" customFormat="1" ht="13.9" customHeight="1">
      <c r="A441" s="9"/>
      <c r="B441" s="9"/>
      <c r="C441" s="811"/>
      <c r="D441" s="120" t="s">
        <v>979</v>
      </c>
      <c r="E441" s="767"/>
      <c r="F441" s="767"/>
      <c r="G441" s="767"/>
      <c r="H441" s="666"/>
      <c r="I441" s="666"/>
      <c r="J441" s="666"/>
      <c r="K441" s="666"/>
      <c r="L441" s="666"/>
      <c r="M441" s="755"/>
      <c r="N441" s="755"/>
      <c r="O441" s="20"/>
      <c r="P441" s="20"/>
      <c r="Q441" s="20"/>
      <c r="R441" s="20"/>
      <c r="S441" s="20"/>
      <c r="T441" s="20"/>
      <c r="U441" s="20"/>
      <c r="V441" s="20"/>
      <c r="W441" s="20"/>
      <c r="X441" s="20"/>
      <c r="Y441" s="755"/>
      <c r="Z441" s="755"/>
      <c r="AA441" s="560">
        <v>-6.9944691676304274</v>
      </c>
      <c r="AB441" s="560">
        <v>2.4175695304536475</v>
      </c>
      <c r="AC441" s="560">
        <v>9.5440281679277632</v>
      </c>
      <c r="AD441" s="560">
        <v>16.685010493080597</v>
      </c>
      <c r="AE441" s="560">
        <v>14.67032346213108</v>
      </c>
      <c r="AF441" s="560">
        <v>10.565244220475392</v>
      </c>
      <c r="AG441" s="560">
        <v>1.9893607500396229</v>
      </c>
      <c r="AH441" s="560">
        <v>-8.1967137067925933</v>
      </c>
      <c r="AI441" s="560">
        <v>-1.9122854237480169</v>
      </c>
      <c r="AJ441" s="560">
        <v>10.535640445463855</v>
      </c>
      <c r="AK441" s="560">
        <v>-27.582478648562187</v>
      </c>
      <c r="AL441" s="560">
        <v>222.74586027524515</v>
      </c>
      <c r="AM441" s="560">
        <v>758.26617836589298</v>
      </c>
      <c r="AN441" s="560">
        <v>1157.6152322124804</v>
      </c>
      <c r="AO441" s="560">
        <v>1083.917776853008</v>
      </c>
      <c r="AP441" s="560">
        <v>720.07736449065669</v>
      </c>
      <c r="AQ441" s="20"/>
      <c r="AR441" s="20"/>
      <c r="AS441" s="20"/>
      <c r="AT441" s="20"/>
      <c r="AU441" s="20"/>
      <c r="AV441" s="20"/>
      <c r="AW441" s="20"/>
      <c r="AX441" s="20"/>
      <c r="AY441" s="20"/>
      <c r="AZ441" s="20"/>
      <c r="BA441" s="20"/>
      <c r="BB441" s="20"/>
      <c r="BC441" s="20"/>
      <c r="BD441" s="20"/>
      <c r="BE441" s="20"/>
      <c r="BF441" s="20"/>
      <c r="BG441" s="20"/>
      <c r="BH441" s="20"/>
      <c r="BI441" s="20"/>
      <c r="BJ441" s="20"/>
      <c r="BK441" s="20"/>
      <c r="BL441" s="20"/>
      <c r="BM441" s="20"/>
      <c r="BN441" s="20"/>
      <c r="BO441" s="20"/>
      <c r="BP441" s="20"/>
      <c r="BQ441" s="20"/>
      <c r="BR441" s="20"/>
      <c r="BS441" s="20"/>
      <c r="BT441" s="20"/>
      <c r="BU441" s="20"/>
      <c r="BV441" s="20"/>
      <c r="BW441" s="20"/>
      <c r="BX441" s="20"/>
      <c r="BY441" s="20"/>
      <c r="BZ441" s="20"/>
      <c r="CA441" s="20"/>
      <c r="CB441" s="20"/>
      <c r="CC441" s="20"/>
      <c r="CD441" s="20"/>
      <c r="CE441" s="20"/>
      <c r="CF441" s="20"/>
      <c r="CG441" s="20"/>
      <c r="CH441" s="20"/>
      <c r="CI441" s="20"/>
      <c r="CJ441" s="20"/>
      <c r="CK441" s="20"/>
      <c r="CL441" s="20"/>
      <c r="CM441" s="20"/>
      <c r="CN441" s="20"/>
      <c r="CO441" s="20"/>
      <c r="CP441" s="20"/>
      <c r="CQ441" s="20"/>
      <c r="CR441" s="20"/>
      <c r="CS441" s="20"/>
      <c r="CT441" s="20"/>
      <c r="CU441" s="20"/>
      <c r="CV441" s="20"/>
      <c r="CW441" s="20"/>
      <c r="CX441" s="20"/>
      <c r="CY441" s="20"/>
      <c r="CZ441" s="20"/>
      <c r="DA441" s="20"/>
      <c r="DB441" s="20"/>
      <c r="DC441" s="20"/>
      <c r="DD441" s="20"/>
      <c r="DE441" s="20"/>
      <c r="DF441" s="20"/>
      <c r="DG441" s="20"/>
      <c r="DH441" s="20"/>
      <c r="DI441" s="20"/>
      <c r="DJ441" s="20"/>
      <c r="DK441" s="20"/>
      <c r="DL441" s="20"/>
      <c r="DM441" s="20"/>
      <c r="DN441" s="20"/>
      <c r="DO441" s="20"/>
      <c r="DP441" s="20"/>
      <c r="DQ441" s="20"/>
      <c r="DR441" s="20"/>
      <c r="DS441" s="20"/>
      <c r="DT441" s="20"/>
      <c r="DU441" s="20"/>
      <c r="DV441" s="20"/>
      <c r="DW441" s="20"/>
      <c r="DX441" s="20"/>
      <c r="DY441" s="20"/>
      <c r="DZ441" s="20"/>
      <c r="EA441" s="20"/>
      <c r="EB441" s="20"/>
      <c r="EC441" s="20"/>
      <c r="ED441" s="20"/>
      <c r="EE441" s="20"/>
      <c r="EF441" s="20"/>
      <c r="EG441" s="20"/>
      <c r="EH441" s="20"/>
      <c r="EI441" s="20"/>
      <c r="EJ441" s="20"/>
      <c r="EK441" s="20"/>
      <c r="EL441" s="20"/>
      <c r="EM441" s="20"/>
      <c r="EN441" s="20"/>
      <c r="EO441" s="20"/>
      <c r="EP441" s="20"/>
      <c r="EQ441" s="20"/>
      <c r="ER441" s="20"/>
      <c r="ES441" s="20"/>
      <c r="ET441" s="20"/>
      <c r="EU441" s="20"/>
      <c r="EV441" s="20"/>
      <c r="EW441" s="20"/>
      <c r="EX441" s="20"/>
      <c r="EY441" s="20"/>
      <c r="EZ441" s="20"/>
      <c r="FA441" s="20"/>
      <c r="FB441" s="20"/>
      <c r="FC441" s="20"/>
      <c r="FD441" s="20"/>
      <c r="FE441" s="20"/>
      <c r="FF441" s="20"/>
      <c r="FG441" s="20"/>
      <c r="FH441" s="20"/>
      <c r="FI441" s="20"/>
      <c r="FJ441" s="20"/>
      <c r="FK441" s="20"/>
      <c r="FL441" s="20"/>
      <c r="FM441" s="20"/>
      <c r="FN441" s="20"/>
      <c r="FO441" s="20"/>
      <c r="FP441" s="20"/>
      <c r="FQ441" s="20"/>
      <c r="FR441" s="20"/>
      <c r="FS441" s="20"/>
      <c r="FT441" s="20"/>
      <c r="FU441" s="20"/>
      <c r="FV441" s="20"/>
      <c r="FW441" s="20"/>
      <c r="FX441" s="20"/>
      <c r="FY441" s="20"/>
      <c r="FZ441" s="20"/>
      <c r="GA441" s="20"/>
      <c r="GB441" s="20"/>
      <c r="GC441" s="20"/>
      <c r="GD441" s="20"/>
      <c r="GE441" s="20"/>
      <c r="GF441" s="20"/>
      <c r="GG441" s="20"/>
      <c r="GH441" s="20"/>
      <c r="GI441" s="20"/>
      <c r="GJ441" s="20"/>
      <c r="GK441" s="20"/>
      <c r="GL441" s="20"/>
      <c r="GM441" s="20"/>
      <c r="GN441" s="20"/>
      <c r="GO441" s="20"/>
      <c r="GP441" s="20"/>
      <c r="GQ441" s="20"/>
      <c r="GR441" s="20"/>
      <c r="GS441" s="20"/>
      <c r="GT441" s="20"/>
      <c r="GU441" s="20"/>
      <c r="GV441" s="20"/>
      <c r="GW441" s="20"/>
      <c r="GX441" s="20"/>
      <c r="GY441" s="20"/>
      <c r="GZ441" s="20"/>
      <c r="HA441" s="20"/>
      <c r="HB441" s="20"/>
      <c r="HC441" s="20"/>
      <c r="HD441" s="20"/>
      <c r="HE441" s="20"/>
      <c r="HF441" s="20"/>
      <c r="HG441" s="20"/>
      <c r="HH441" s="20"/>
      <c r="HI441" s="20"/>
      <c r="HJ441" s="20"/>
      <c r="HK441" s="20"/>
      <c r="HL441" s="20"/>
      <c r="HM441" s="20"/>
      <c r="HN441" s="20"/>
      <c r="HO441" s="20"/>
      <c r="HP441" s="20"/>
      <c r="HQ441" s="20"/>
      <c r="HR441" s="20"/>
      <c r="HS441" s="20"/>
      <c r="HT441" s="20"/>
      <c r="HU441" s="20"/>
      <c r="HV441" s="20"/>
    </row>
    <row r="442" spans="1:230" s="82" customFormat="1" ht="13.9" customHeight="1">
      <c r="A442" s="9"/>
      <c r="B442" s="9"/>
      <c r="C442" s="811"/>
      <c r="D442" s="120" t="s">
        <v>980</v>
      </c>
      <c r="E442" s="767"/>
      <c r="F442" s="767"/>
      <c r="G442" s="767"/>
      <c r="H442" s="666"/>
      <c r="I442" s="666"/>
      <c r="J442" s="666"/>
      <c r="K442" s="666"/>
      <c r="L442" s="666"/>
      <c r="M442" s="755"/>
      <c r="N442" s="755"/>
      <c r="O442" s="20"/>
      <c r="P442" s="20"/>
      <c r="Q442" s="20"/>
      <c r="R442" s="20"/>
      <c r="S442" s="20"/>
      <c r="T442" s="20"/>
      <c r="U442" s="20"/>
      <c r="V442" s="20"/>
      <c r="W442" s="20"/>
      <c r="X442" s="20"/>
      <c r="Y442" s="755"/>
      <c r="Z442" s="755"/>
      <c r="AA442" s="560">
        <v>-0.8</v>
      </c>
      <c r="AB442" s="560">
        <v>-2</v>
      </c>
      <c r="AC442" s="560">
        <v>4.2</v>
      </c>
      <c r="AD442" s="560">
        <v>9.3000000000000007</v>
      </c>
      <c r="AE442" s="560">
        <v>11.7</v>
      </c>
      <c r="AF442" s="560">
        <v>12.9</v>
      </c>
      <c r="AG442" s="560">
        <v>10.6</v>
      </c>
      <c r="AH442" s="560">
        <v>8.3000000000000007</v>
      </c>
      <c r="AI442" s="560">
        <v>11.2</v>
      </c>
      <c r="AJ442" s="560">
        <v>13.4</v>
      </c>
      <c r="AK442" s="560">
        <v>3.9</v>
      </c>
      <c r="AL442" s="560">
        <v>0</v>
      </c>
      <c r="AM442" s="560">
        <v>0</v>
      </c>
      <c r="AN442" s="560">
        <v>0</v>
      </c>
      <c r="AO442" s="560">
        <v>0</v>
      </c>
      <c r="AP442" s="560">
        <v>0</v>
      </c>
      <c r="AQ442" s="20"/>
      <c r="AR442" s="20"/>
      <c r="AS442" s="20"/>
      <c r="AT442" s="20"/>
      <c r="AU442" s="20"/>
      <c r="AV442" s="20"/>
      <c r="AW442" s="20"/>
      <c r="AX442" s="20"/>
      <c r="AY442" s="20"/>
      <c r="AZ442" s="20"/>
      <c r="BA442" s="20"/>
      <c r="BB442" s="20"/>
      <c r="BC442" s="20"/>
      <c r="BD442" s="20"/>
      <c r="BE442" s="20"/>
      <c r="BF442" s="20"/>
      <c r="BG442" s="20"/>
      <c r="BH442" s="20"/>
      <c r="BI442" s="20"/>
      <c r="BJ442" s="20"/>
      <c r="BK442" s="20"/>
      <c r="BL442" s="20"/>
      <c r="BM442" s="20"/>
      <c r="BN442" s="20"/>
      <c r="BO442" s="20"/>
      <c r="BP442" s="20"/>
      <c r="BQ442" s="20"/>
      <c r="BR442" s="20"/>
      <c r="BS442" s="20"/>
      <c r="BT442" s="20"/>
      <c r="BU442" s="20"/>
      <c r="BV442" s="20"/>
      <c r="BW442" s="20"/>
      <c r="BX442" s="20"/>
      <c r="BY442" s="20"/>
      <c r="BZ442" s="20"/>
      <c r="CA442" s="20"/>
      <c r="CB442" s="20"/>
      <c r="CC442" s="20"/>
      <c r="CD442" s="20"/>
      <c r="CE442" s="20"/>
      <c r="CF442" s="20"/>
      <c r="CG442" s="20"/>
      <c r="CH442" s="20"/>
      <c r="CI442" s="20"/>
      <c r="CJ442" s="20"/>
      <c r="CK442" s="20"/>
      <c r="CL442" s="20"/>
      <c r="CM442" s="20"/>
      <c r="CN442" s="20"/>
      <c r="CO442" s="20"/>
      <c r="CP442" s="20"/>
      <c r="CQ442" s="20"/>
      <c r="CR442" s="20"/>
      <c r="CS442" s="20"/>
      <c r="CT442" s="20"/>
      <c r="CU442" s="20"/>
      <c r="CV442" s="20"/>
      <c r="CW442" s="20"/>
      <c r="CX442" s="20"/>
      <c r="CY442" s="20"/>
      <c r="CZ442" s="20"/>
      <c r="DA442" s="20"/>
      <c r="DB442" s="20"/>
      <c r="DC442" s="20"/>
      <c r="DD442" s="20"/>
      <c r="DE442" s="20"/>
      <c r="DF442" s="20"/>
      <c r="DG442" s="20"/>
      <c r="DH442" s="20"/>
      <c r="DI442" s="20"/>
      <c r="DJ442" s="20"/>
      <c r="DK442" s="20"/>
      <c r="DL442" s="20"/>
      <c r="DM442" s="20"/>
      <c r="DN442" s="20"/>
      <c r="DO442" s="20"/>
      <c r="DP442" s="20"/>
      <c r="DQ442" s="20"/>
      <c r="DR442" s="20"/>
      <c r="DS442" s="20"/>
      <c r="DT442" s="20"/>
      <c r="DU442" s="20"/>
      <c r="DV442" s="20"/>
      <c r="DW442" s="20"/>
      <c r="DX442" s="20"/>
      <c r="DY442" s="20"/>
      <c r="DZ442" s="20"/>
      <c r="EA442" s="20"/>
      <c r="EB442" s="20"/>
      <c r="EC442" s="20"/>
      <c r="ED442" s="20"/>
      <c r="EE442" s="20"/>
      <c r="EF442" s="20"/>
      <c r="EG442" s="20"/>
      <c r="EH442" s="20"/>
      <c r="EI442" s="20"/>
      <c r="EJ442" s="20"/>
      <c r="EK442" s="20"/>
      <c r="EL442" s="20"/>
      <c r="EM442" s="20"/>
      <c r="EN442" s="20"/>
      <c r="EO442" s="20"/>
      <c r="EP442" s="20"/>
      <c r="EQ442" s="20"/>
      <c r="ER442" s="20"/>
      <c r="ES442" s="20"/>
      <c r="ET442" s="20"/>
      <c r="EU442" s="20"/>
      <c r="EV442" s="20"/>
      <c r="EW442" s="20"/>
      <c r="EX442" s="20"/>
      <c r="EY442" s="20"/>
      <c r="EZ442" s="20"/>
      <c r="FA442" s="20"/>
      <c r="FB442" s="20"/>
      <c r="FC442" s="20"/>
      <c r="FD442" s="20"/>
      <c r="FE442" s="20"/>
      <c r="FF442" s="20"/>
      <c r="FG442" s="20"/>
      <c r="FH442" s="20"/>
      <c r="FI442" s="20"/>
      <c r="FJ442" s="20"/>
      <c r="FK442" s="20"/>
      <c r="FL442" s="20"/>
      <c r="FM442" s="20"/>
      <c r="FN442" s="20"/>
      <c r="FO442" s="20"/>
      <c r="FP442" s="20"/>
      <c r="FQ442" s="20"/>
      <c r="FR442" s="20"/>
      <c r="FS442" s="20"/>
      <c r="FT442" s="20"/>
      <c r="FU442" s="20"/>
      <c r="FV442" s="20"/>
      <c r="FW442" s="20"/>
      <c r="FX442" s="20"/>
      <c r="FY442" s="20"/>
      <c r="FZ442" s="20"/>
      <c r="GA442" s="20"/>
      <c r="GB442" s="20"/>
      <c r="GC442" s="20"/>
      <c r="GD442" s="20"/>
      <c r="GE442" s="20"/>
      <c r="GF442" s="20"/>
      <c r="GG442" s="20"/>
      <c r="GH442" s="20"/>
      <c r="GI442" s="20"/>
      <c r="GJ442" s="20"/>
      <c r="GK442" s="20"/>
      <c r="GL442" s="20"/>
      <c r="GM442" s="20"/>
      <c r="GN442" s="20"/>
      <c r="GO442" s="20"/>
      <c r="GP442" s="20"/>
      <c r="GQ442" s="20"/>
      <c r="GR442" s="20"/>
      <c r="GS442" s="20"/>
      <c r="GT442" s="20"/>
      <c r="GU442" s="20"/>
      <c r="GV442" s="20"/>
      <c r="GW442" s="20"/>
      <c r="GX442" s="20"/>
      <c r="GY442" s="20"/>
      <c r="GZ442" s="20"/>
      <c r="HA442" s="20"/>
      <c r="HB442" s="20"/>
      <c r="HC442" s="20"/>
      <c r="HD442" s="20"/>
      <c r="HE442" s="20"/>
      <c r="HF442" s="20"/>
      <c r="HG442" s="20"/>
      <c r="HH442" s="20"/>
      <c r="HI442" s="20"/>
      <c r="HJ442" s="20"/>
      <c r="HK442" s="20"/>
      <c r="HL442" s="20"/>
      <c r="HM442" s="20"/>
      <c r="HN442" s="20"/>
      <c r="HO442" s="20"/>
      <c r="HP442" s="20"/>
      <c r="HQ442" s="20"/>
      <c r="HR442" s="20"/>
      <c r="HS442" s="20"/>
      <c r="HT442" s="20"/>
      <c r="HU442" s="20"/>
      <c r="HV442" s="20"/>
    </row>
    <row r="443" spans="1:230" s="82" customFormat="1" ht="13.9" customHeight="1">
      <c r="A443" s="9"/>
      <c r="B443" s="9"/>
      <c r="C443" s="811"/>
      <c r="D443" s="120" t="s">
        <v>954</v>
      </c>
      <c r="E443" s="767"/>
      <c r="F443" s="767"/>
      <c r="G443" s="767"/>
      <c r="H443" s="666"/>
      <c r="I443" s="666"/>
      <c r="J443" s="666"/>
      <c r="K443" s="666"/>
      <c r="L443" s="666"/>
      <c r="M443" s="755"/>
      <c r="N443" s="755"/>
      <c r="O443" s="20"/>
      <c r="P443" s="20"/>
      <c r="Q443" s="20"/>
      <c r="R443" s="20"/>
      <c r="S443" s="20"/>
      <c r="T443" s="20"/>
      <c r="U443" s="20"/>
      <c r="V443" s="20"/>
      <c r="W443" s="20"/>
      <c r="X443" s="20"/>
      <c r="Y443" s="755"/>
      <c r="Z443" s="755"/>
      <c r="AA443" s="560">
        <v>-17.568123780655888</v>
      </c>
      <c r="AB443" s="560">
        <v>-17.477704982002852</v>
      </c>
      <c r="AC443" s="560">
        <v>-24.712761984863072</v>
      </c>
      <c r="AD443" s="560">
        <v>-22.088007196229203</v>
      </c>
      <c r="AE443" s="560">
        <v>-24.809610630786956</v>
      </c>
      <c r="AF443" s="560">
        <v>-8.8280498472069358</v>
      </c>
      <c r="AG443" s="560">
        <v>-6.1680269112594495</v>
      </c>
      <c r="AH443" s="560">
        <v>-6.8286671941085979</v>
      </c>
      <c r="AI443" s="560">
        <v>-1.3335149244576994</v>
      </c>
      <c r="AJ443" s="560">
        <v>7.1037028317326749</v>
      </c>
      <c r="AK443" s="560">
        <v>-29.620562215949128</v>
      </c>
      <c r="AL443" s="560">
        <v>278.12148456275287</v>
      </c>
      <c r="AM443" s="560">
        <v>962.8527578579309</v>
      </c>
      <c r="AN443" s="560">
        <v>1413.2076533102511</v>
      </c>
      <c r="AO443" s="560">
        <v>1303.034762603681</v>
      </c>
      <c r="AP443" s="560">
        <v>900.65416075491419</v>
      </c>
      <c r="AQ443" s="20"/>
      <c r="AR443" s="20"/>
      <c r="AS443" s="20"/>
      <c r="AT443" s="20"/>
      <c r="AU443" s="20"/>
      <c r="AV443" s="20"/>
      <c r="AW443" s="20"/>
      <c r="AX443" s="20"/>
      <c r="AY443" s="20"/>
      <c r="AZ443" s="20"/>
      <c r="BA443" s="20"/>
      <c r="BB443" s="20"/>
      <c r="BC443" s="20"/>
      <c r="BD443" s="20"/>
      <c r="BE443" s="20"/>
      <c r="BF443" s="20"/>
      <c r="BG443" s="20"/>
      <c r="BH443" s="20"/>
      <c r="BI443" s="20"/>
      <c r="BJ443" s="20"/>
      <c r="BK443" s="20"/>
      <c r="BL443" s="20"/>
      <c r="BM443" s="20"/>
      <c r="BN443" s="20"/>
      <c r="BO443" s="20"/>
      <c r="BP443" s="20"/>
      <c r="BQ443" s="20"/>
      <c r="BR443" s="20"/>
      <c r="BS443" s="20"/>
      <c r="BT443" s="20"/>
      <c r="BU443" s="20"/>
      <c r="BV443" s="20"/>
      <c r="BW443" s="20"/>
      <c r="BX443" s="20"/>
      <c r="BY443" s="20"/>
      <c r="BZ443" s="20"/>
      <c r="CA443" s="20"/>
      <c r="CB443" s="20"/>
      <c r="CC443" s="20"/>
      <c r="CD443" s="20"/>
      <c r="CE443" s="20"/>
      <c r="CF443" s="20"/>
      <c r="CG443" s="20"/>
      <c r="CH443" s="20"/>
      <c r="CI443" s="20"/>
      <c r="CJ443" s="20"/>
      <c r="CK443" s="20"/>
      <c r="CL443" s="20"/>
      <c r="CM443" s="20"/>
      <c r="CN443" s="20"/>
      <c r="CO443" s="20"/>
      <c r="CP443" s="20"/>
      <c r="CQ443" s="20"/>
      <c r="CR443" s="20"/>
      <c r="CS443" s="20"/>
      <c r="CT443" s="20"/>
      <c r="CU443" s="20"/>
      <c r="CV443" s="20"/>
      <c r="CW443" s="20"/>
      <c r="CX443" s="20"/>
      <c r="CY443" s="20"/>
      <c r="CZ443" s="20"/>
      <c r="DA443" s="20"/>
      <c r="DB443" s="20"/>
      <c r="DC443" s="20"/>
      <c r="DD443" s="20"/>
      <c r="DE443" s="20"/>
      <c r="DF443" s="20"/>
      <c r="DG443" s="20"/>
      <c r="DH443" s="20"/>
      <c r="DI443" s="20"/>
      <c r="DJ443" s="20"/>
      <c r="DK443" s="20"/>
      <c r="DL443" s="20"/>
      <c r="DM443" s="20"/>
      <c r="DN443" s="20"/>
      <c r="DO443" s="20"/>
      <c r="DP443" s="20"/>
      <c r="DQ443" s="20"/>
      <c r="DR443" s="20"/>
      <c r="DS443" s="20"/>
      <c r="DT443" s="20"/>
      <c r="DU443" s="20"/>
      <c r="DV443" s="20"/>
      <c r="DW443" s="20"/>
      <c r="DX443" s="20"/>
      <c r="DY443" s="20"/>
      <c r="DZ443" s="20"/>
      <c r="EA443" s="20"/>
      <c r="EB443" s="20"/>
      <c r="EC443" s="20"/>
      <c r="ED443" s="20"/>
      <c r="EE443" s="20"/>
      <c r="EF443" s="20"/>
      <c r="EG443" s="20"/>
      <c r="EH443" s="20"/>
      <c r="EI443" s="20"/>
      <c r="EJ443" s="20"/>
      <c r="EK443" s="20"/>
      <c r="EL443" s="20"/>
      <c r="EM443" s="20"/>
      <c r="EN443" s="20"/>
      <c r="EO443" s="20"/>
      <c r="EP443" s="20"/>
      <c r="EQ443" s="20"/>
      <c r="ER443" s="20"/>
      <c r="ES443" s="20"/>
      <c r="ET443" s="20"/>
      <c r="EU443" s="20"/>
      <c r="EV443" s="20"/>
      <c r="EW443" s="20"/>
      <c r="EX443" s="20"/>
      <c r="EY443" s="20"/>
      <c r="EZ443" s="20"/>
      <c r="FA443" s="20"/>
      <c r="FB443" s="20"/>
      <c r="FC443" s="20"/>
      <c r="FD443" s="20"/>
      <c r="FE443" s="20"/>
      <c r="FF443" s="20"/>
      <c r="FG443" s="20"/>
      <c r="FH443" s="20"/>
      <c r="FI443" s="20"/>
      <c r="FJ443" s="20"/>
      <c r="FK443" s="20"/>
      <c r="FL443" s="20"/>
      <c r="FM443" s="20"/>
      <c r="FN443" s="20"/>
      <c r="FO443" s="20"/>
      <c r="FP443" s="20"/>
      <c r="FQ443" s="20"/>
      <c r="FR443" s="20"/>
      <c r="FS443" s="20"/>
      <c r="FT443" s="20"/>
      <c r="FU443" s="20"/>
      <c r="FV443" s="20"/>
      <c r="FW443" s="20"/>
      <c r="FX443" s="20"/>
      <c r="FY443" s="20"/>
      <c r="FZ443" s="20"/>
      <c r="GA443" s="20"/>
      <c r="GB443" s="20"/>
      <c r="GC443" s="20"/>
      <c r="GD443" s="20"/>
      <c r="GE443" s="20"/>
      <c r="GF443" s="20"/>
      <c r="GG443" s="20"/>
      <c r="GH443" s="20"/>
      <c r="GI443" s="20"/>
      <c r="GJ443" s="20"/>
      <c r="GK443" s="20"/>
      <c r="GL443" s="20"/>
      <c r="GM443" s="20"/>
      <c r="GN443" s="20"/>
      <c r="GO443" s="20"/>
      <c r="GP443" s="20"/>
      <c r="GQ443" s="20"/>
      <c r="GR443" s="20"/>
      <c r="GS443" s="20"/>
      <c r="GT443" s="20"/>
      <c r="GU443" s="20"/>
      <c r="GV443" s="20"/>
      <c r="GW443" s="20"/>
      <c r="GX443" s="20"/>
      <c r="GY443" s="20"/>
      <c r="GZ443" s="20"/>
      <c r="HA443" s="20"/>
      <c r="HB443" s="20"/>
      <c r="HC443" s="20"/>
      <c r="HD443" s="20"/>
      <c r="HE443" s="20"/>
      <c r="HF443" s="20"/>
      <c r="HG443" s="20"/>
      <c r="HH443" s="20"/>
      <c r="HI443" s="20"/>
      <c r="HJ443" s="20"/>
      <c r="HK443" s="20"/>
      <c r="HL443" s="20"/>
      <c r="HM443" s="20"/>
      <c r="HN443" s="20"/>
      <c r="HO443" s="20"/>
      <c r="HP443" s="20"/>
      <c r="HQ443" s="20"/>
      <c r="HR443" s="20"/>
      <c r="HS443" s="20"/>
      <c r="HT443" s="20"/>
      <c r="HU443" s="20"/>
      <c r="HV443" s="20"/>
    </row>
    <row r="444" spans="1:230" s="82" customFormat="1" ht="13.9" customHeight="1">
      <c r="A444" s="9"/>
      <c r="B444" s="9"/>
      <c r="C444" s="811"/>
      <c r="D444" s="120" t="s">
        <v>981</v>
      </c>
      <c r="E444" s="767"/>
      <c r="F444" s="767"/>
      <c r="G444" s="767"/>
      <c r="H444" s="666"/>
      <c r="I444" s="666"/>
      <c r="J444" s="666"/>
      <c r="K444" s="666"/>
      <c r="L444" s="666"/>
      <c r="M444" s="755"/>
      <c r="N444" s="755"/>
      <c r="O444" s="20"/>
      <c r="P444" s="20"/>
      <c r="Q444" s="20"/>
      <c r="R444" s="20"/>
      <c r="S444" s="20"/>
      <c r="T444" s="20"/>
      <c r="U444" s="20"/>
      <c r="V444" s="20"/>
      <c r="W444" s="20"/>
      <c r="X444" s="20"/>
      <c r="Y444" s="755"/>
      <c r="Z444" s="755"/>
      <c r="AA444" s="560">
        <v>5.1208031600703299</v>
      </c>
      <c r="AB444" s="560">
        <v>-0.84072822811385994</v>
      </c>
      <c r="AC444" s="560">
        <v>-1.7088697406824827</v>
      </c>
      <c r="AD444" s="560">
        <v>-0.70497059295122322</v>
      </c>
      <c r="AE444" s="560">
        <v>4.5492888721421361</v>
      </c>
      <c r="AF444" s="560">
        <v>3.8126894253975974</v>
      </c>
      <c r="AG444" s="560">
        <v>4.3870709723699166</v>
      </c>
      <c r="AH444" s="560">
        <v>-0.8917510834375173</v>
      </c>
      <c r="AI444" s="560">
        <v>-2.8698723964880108</v>
      </c>
      <c r="AJ444" s="560">
        <v>-2.1667455113631786</v>
      </c>
      <c r="AK444" s="560">
        <v>3.0252244137618542</v>
      </c>
      <c r="AL444" s="560">
        <v>-19.028092128665239</v>
      </c>
      <c r="AM444" s="560">
        <v>-50.666351714689014</v>
      </c>
      <c r="AN444" s="560">
        <v>-59.217766602805717</v>
      </c>
      <c r="AO444" s="560">
        <v>-77.961797358979311</v>
      </c>
      <c r="AP444" s="560">
        <v>-98.370768642818362</v>
      </c>
      <c r="AQ444" s="20"/>
      <c r="AR444" s="20"/>
      <c r="AS444" s="20"/>
      <c r="AT444" s="20"/>
      <c r="AU444" s="20"/>
      <c r="AV444" s="20"/>
      <c r="AW444" s="20"/>
      <c r="AX444" s="20"/>
      <c r="AY444" s="20"/>
      <c r="AZ444" s="20"/>
      <c r="BA444" s="20"/>
      <c r="BB444" s="20"/>
      <c r="BC444" s="20"/>
      <c r="BD444" s="20"/>
      <c r="BE444" s="20"/>
      <c r="BF444" s="20"/>
      <c r="BG444" s="20"/>
      <c r="BH444" s="20"/>
      <c r="BI444" s="20"/>
      <c r="BJ444" s="20"/>
      <c r="BK444" s="20"/>
      <c r="BL444" s="20"/>
      <c r="BM444" s="20"/>
      <c r="BN444" s="20"/>
      <c r="BO444" s="20"/>
      <c r="BP444" s="20"/>
      <c r="BQ444" s="20"/>
      <c r="BR444" s="20"/>
      <c r="BS444" s="20"/>
      <c r="BT444" s="20"/>
      <c r="BU444" s="20"/>
      <c r="BV444" s="20"/>
      <c r="BW444" s="20"/>
      <c r="BX444" s="20"/>
      <c r="BY444" s="20"/>
      <c r="BZ444" s="20"/>
      <c r="CA444" s="20"/>
      <c r="CB444" s="20"/>
      <c r="CC444" s="20"/>
      <c r="CD444" s="20"/>
      <c r="CE444" s="20"/>
      <c r="CF444" s="20"/>
      <c r="CG444" s="20"/>
      <c r="CH444" s="20"/>
      <c r="CI444" s="20"/>
      <c r="CJ444" s="20"/>
      <c r="CK444" s="20"/>
      <c r="CL444" s="20"/>
      <c r="CM444" s="20"/>
      <c r="CN444" s="20"/>
      <c r="CO444" s="20"/>
      <c r="CP444" s="20"/>
      <c r="CQ444" s="20"/>
      <c r="CR444" s="20"/>
      <c r="CS444" s="20"/>
      <c r="CT444" s="20"/>
      <c r="CU444" s="20"/>
      <c r="CV444" s="20"/>
      <c r="CW444" s="20"/>
      <c r="CX444" s="20"/>
      <c r="CY444" s="20"/>
      <c r="CZ444" s="20"/>
      <c r="DA444" s="20"/>
      <c r="DB444" s="20"/>
      <c r="DC444" s="20"/>
      <c r="DD444" s="20"/>
      <c r="DE444" s="20"/>
      <c r="DF444" s="20"/>
      <c r="DG444" s="20"/>
      <c r="DH444" s="20"/>
      <c r="DI444" s="20"/>
      <c r="DJ444" s="20"/>
      <c r="DK444" s="20"/>
      <c r="DL444" s="20"/>
      <c r="DM444" s="20"/>
      <c r="DN444" s="20"/>
      <c r="DO444" s="20"/>
      <c r="DP444" s="20"/>
      <c r="DQ444" s="20"/>
      <c r="DR444" s="20"/>
      <c r="DS444" s="20"/>
      <c r="DT444" s="20"/>
      <c r="DU444" s="20"/>
      <c r="DV444" s="20"/>
      <c r="DW444" s="20"/>
      <c r="DX444" s="20"/>
      <c r="DY444" s="20"/>
      <c r="DZ444" s="20"/>
      <c r="EA444" s="20"/>
      <c r="EB444" s="20"/>
      <c r="EC444" s="20"/>
      <c r="ED444" s="20"/>
      <c r="EE444" s="20"/>
      <c r="EF444" s="20"/>
      <c r="EG444" s="20"/>
      <c r="EH444" s="20"/>
      <c r="EI444" s="20"/>
      <c r="EJ444" s="20"/>
      <c r="EK444" s="20"/>
      <c r="EL444" s="20"/>
      <c r="EM444" s="20"/>
      <c r="EN444" s="20"/>
      <c r="EO444" s="20"/>
      <c r="EP444" s="20"/>
      <c r="EQ444" s="20"/>
      <c r="ER444" s="20"/>
      <c r="ES444" s="20"/>
      <c r="ET444" s="20"/>
      <c r="EU444" s="20"/>
      <c r="EV444" s="20"/>
      <c r="EW444" s="20"/>
      <c r="EX444" s="20"/>
      <c r="EY444" s="20"/>
      <c r="EZ444" s="20"/>
      <c r="FA444" s="20"/>
      <c r="FB444" s="20"/>
      <c r="FC444" s="20"/>
      <c r="FD444" s="20"/>
      <c r="FE444" s="20"/>
      <c r="FF444" s="20"/>
      <c r="FG444" s="20"/>
      <c r="FH444" s="20"/>
      <c r="FI444" s="20"/>
      <c r="FJ444" s="20"/>
      <c r="FK444" s="20"/>
      <c r="FL444" s="20"/>
      <c r="FM444" s="20"/>
      <c r="FN444" s="20"/>
      <c r="FO444" s="20"/>
      <c r="FP444" s="20"/>
      <c r="FQ444" s="20"/>
      <c r="FR444" s="20"/>
      <c r="FS444" s="20"/>
      <c r="FT444" s="20"/>
      <c r="FU444" s="20"/>
      <c r="FV444" s="20"/>
      <c r="FW444" s="20"/>
      <c r="FX444" s="20"/>
      <c r="FY444" s="20"/>
      <c r="FZ444" s="20"/>
      <c r="GA444" s="20"/>
      <c r="GB444" s="20"/>
      <c r="GC444" s="20"/>
      <c r="GD444" s="20"/>
      <c r="GE444" s="20"/>
      <c r="GF444" s="20"/>
      <c r="GG444" s="20"/>
      <c r="GH444" s="20"/>
      <c r="GI444" s="20"/>
      <c r="GJ444" s="20"/>
      <c r="GK444" s="20"/>
      <c r="GL444" s="20"/>
      <c r="GM444" s="20"/>
      <c r="GN444" s="20"/>
      <c r="GO444" s="20"/>
      <c r="GP444" s="20"/>
      <c r="GQ444" s="20"/>
      <c r="GR444" s="20"/>
      <c r="GS444" s="20"/>
      <c r="GT444" s="20"/>
      <c r="GU444" s="20"/>
      <c r="GV444" s="20"/>
      <c r="GW444" s="20"/>
      <c r="GX444" s="20"/>
      <c r="GY444" s="20"/>
      <c r="GZ444" s="20"/>
      <c r="HA444" s="20"/>
      <c r="HB444" s="20"/>
      <c r="HC444" s="20"/>
      <c r="HD444" s="20"/>
      <c r="HE444" s="20"/>
      <c r="HF444" s="20"/>
      <c r="HG444" s="20"/>
      <c r="HH444" s="20"/>
      <c r="HI444" s="20"/>
      <c r="HJ444" s="20"/>
      <c r="HK444" s="20"/>
      <c r="HL444" s="20"/>
      <c r="HM444" s="20"/>
      <c r="HN444" s="20"/>
      <c r="HO444" s="20"/>
      <c r="HP444" s="20"/>
      <c r="HQ444" s="20"/>
      <c r="HR444" s="20"/>
      <c r="HS444" s="20"/>
      <c r="HT444" s="20"/>
      <c r="HU444" s="20"/>
      <c r="HV444" s="20"/>
    </row>
    <row r="445" spans="1:230" s="82" customFormat="1" ht="13.9" customHeight="1">
      <c r="A445" s="9"/>
      <c r="B445" s="9"/>
      <c r="C445" s="811"/>
      <c r="D445" s="120" t="s">
        <v>982</v>
      </c>
      <c r="E445" s="767"/>
      <c r="F445" s="767"/>
      <c r="G445" s="767"/>
      <c r="H445" s="666"/>
      <c r="I445" s="666"/>
      <c r="J445" s="666"/>
      <c r="K445" s="666"/>
      <c r="L445" s="666"/>
      <c r="M445" s="755"/>
      <c r="N445" s="755"/>
      <c r="O445" s="20"/>
      <c r="P445" s="20"/>
      <c r="Q445" s="20"/>
      <c r="R445" s="20"/>
      <c r="S445" s="20"/>
      <c r="T445" s="20"/>
      <c r="U445" s="20"/>
      <c r="V445" s="20"/>
      <c r="W445" s="20"/>
      <c r="X445" s="20"/>
      <c r="Y445" s="755"/>
      <c r="Z445" s="755"/>
      <c r="AA445" s="560">
        <v>0</v>
      </c>
      <c r="AB445" s="560">
        <v>0</v>
      </c>
      <c r="AC445" s="560">
        <v>0</v>
      </c>
      <c r="AD445" s="560">
        <v>0</v>
      </c>
      <c r="AE445" s="560">
        <v>0</v>
      </c>
      <c r="AF445" s="560">
        <v>0</v>
      </c>
      <c r="AG445" s="560">
        <v>0</v>
      </c>
      <c r="AH445" s="560">
        <v>0</v>
      </c>
      <c r="AI445" s="560">
        <v>0</v>
      </c>
      <c r="AJ445" s="560">
        <v>0</v>
      </c>
      <c r="AK445" s="560">
        <v>0</v>
      </c>
      <c r="AL445" s="560">
        <v>-33.318287447649595</v>
      </c>
      <c r="AM445" s="560">
        <v>-151.3234884232204</v>
      </c>
      <c r="AN445" s="560">
        <v>-193.53263276809602</v>
      </c>
      <c r="AO445" s="560">
        <v>-138.29913806647289</v>
      </c>
      <c r="AP445" s="560">
        <v>-78.77287373028004</v>
      </c>
      <c r="AQ445" s="20"/>
      <c r="AR445" s="20"/>
      <c r="AS445" s="20"/>
      <c r="AT445" s="20"/>
      <c r="AU445" s="20"/>
      <c r="AV445" s="20"/>
      <c r="AW445" s="20"/>
      <c r="AX445" s="20"/>
      <c r="AY445" s="20"/>
      <c r="AZ445" s="20"/>
      <c r="BA445" s="20"/>
      <c r="BB445" s="20"/>
      <c r="BC445" s="20"/>
      <c r="BD445" s="20"/>
      <c r="BE445" s="20"/>
      <c r="BF445" s="20"/>
      <c r="BG445" s="20"/>
      <c r="BH445" s="20"/>
      <c r="BI445" s="20"/>
      <c r="BJ445" s="20"/>
      <c r="BK445" s="20"/>
      <c r="BL445" s="20"/>
      <c r="BM445" s="20"/>
      <c r="BN445" s="20"/>
      <c r="BO445" s="20"/>
      <c r="BP445" s="20"/>
      <c r="BQ445" s="20"/>
      <c r="BR445" s="20"/>
      <c r="BS445" s="20"/>
      <c r="BT445" s="20"/>
      <c r="BU445" s="20"/>
      <c r="BV445" s="20"/>
      <c r="BW445" s="20"/>
      <c r="BX445" s="20"/>
      <c r="BY445" s="20"/>
      <c r="BZ445" s="20"/>
      <c r="CA445" s="20"/>
      <c r="CB445" s="20"/>
      <c r="CC445" s="20"/>
      <c r="CD445" s="20"/>
      <c r="CE445" s="20"/>
      <c r="CF445" s="20"/>
      <c r="CG445" s="20"/>
      <c r="CH445" s="20"/>
      <c r="CI445" s="20"/>
      <c r="CJ445" s="20"/>
      <c r="CK445" s="20"/>
      <c r="CL445" s="20"/>
      <c r="CM445" s="20"/>
      <c r="CN445" s="20"/>
      <c r="CO445" s="20"/>
      <c r="CP445" s="20"/>
      <c r="CQ445" s="20"/>
      <c r="CR445" s="20"/>
      <c r="CS445" s="20"/>
      <c r="CT445" s="20"/>
      <c r="CU445" s="20"/>
      <c r="CV445" s="20"/>
      <c r="CW445" s="20"/>
      <c r="CX445" s="20"/>
      <c r="CY445" s="20"/>
      <c r="CZ445" s="20"/>
      <c r="DA445" s="20"/>
      <c r="DB445" s="20"/>
      <c r="DC445" s="20"/>
      <c r="DD445" s="20"/>
      <c r="DE445" s="20"/>
      <c r="DF445" s="20"/>
      <c r="DG445" s="20"/>
      <c r="DH445" s="20"/>
      <c r="DI445" s="20"/>
      <c r="DJ445" s="20"/>
      <c r="DK445" s="20"/>
      <c r="DL445" s="20"/>
      <c r="DM445" s="20"/>
      <c r="DN445" s="20"/>
      <c r="DO445" s="20"/>
      <c r="DP445" s="20"/>
      <c r="DQ445" s="20"/>
      <c r="DR445" s="20"/>
      <c r="DS445" s="20"/>
      <c r="DT445" s="20"/>
      <c r="DU445" s="20"/>
      <c r="DV445" s="20"/>
      <c r="DW445" s="20"/>
      <c r="DX445" s="20"/>
      <c r="DY445" s="20"/>
      <c r="DZ445" s="20"/>
      <c r="EA445" s="20"/>
      <c r="EB445" s="20"/>
      <c r="EC445" s="20"/>
      <c r="ED445" s="20"/>
      <c r="EE445" s="20"/>
      <c r="EF445" s="20"/>
      <c r="EG445" s="20"/>
      <c r="EH445" s="20"/>
      <c r="EI445" s="20"/>
      <c r="EJ445" s="20"/>
      <c r="EK445" s="20"/>
      <c r="EL445" s="20"/>
      <c r="EM445" s="20"/>
      <c r="EN445" s="20"/>
      <c r="EO445" s="20"/>
      <c r="EP445" s="20"/>
      <c r="EQ445" s="20"/>
      <c r="ER445" s="20"/>
      <c r="ES445" s="20"/>
      <c r="ET445" s="20"/>
      <c r="EU445" s="20"/>
      <c r="EV445" s="20"/>
      <c r="EW445" s="20"/>
      <c r="EX445" s="20"/>
      <c r="EY445" s="20"/>
      <c r="EZ445" s="20"/>
      <c r="FA445" s="20"/>
      <c r="FB445" s="20"/>
      <c r="FC445" s="20"/>
      <c r="FD445" s="20"/>
      <c r="FE445" s="20"/>
      <c r="FF445" s="20"/>
      <c r="FG445" s="20"/>
      <c r="FH445" s="20"/>
      <c r="FI445" s="20"/>
      <c r="FJ445" s="20"/>
      <c r="FK445" s="20"/>
      <c r="FL445" s="20"/>
      <c r="FM445" s="20"/>
      <c r="FN445" s="20"/>
      <c r="FO445" s="20"/>
      <c r="FP445" s="20"/>
      <c r="FQ445" s="20"/>
      <c r="FR445" s="20"/>
      <c r="FS445" s="20"/>
      <c r="FT445" s="20"/>
      <c r="FU445" s="20"/>
      <c r="FV445" s="20"/>
      <c r="FW445" s="20"/>
      <c r="FX445" s="20"/>
      <c r="FY445" s="20"/>
      <c r="FZ445" s="20"/>
      <c r="GA445" s="20"/>
      <c r="GB445" s="20"/>
      <c r="GC445" s="20"/>
      <c r="GD445" s="20"/>
      <c r="GE445" s="20"/>
      <c r="GF445" s="20"/>
      <c r="GG445" s="20"/>
      <c r="GH445" s="20"/>
      <c r="GI445" s="20"/>
      <c r="GJ445" s="20"/>
      <c r="GK445" s="20"/>
      <c r="GL445" s="20"/>
      <c r="GM445" s="20"/>
      <c r="GN445" s="20"/>
      <c r="GO445" s="20"/>
      <c r="GP445" s="20"/>
      <c r="GQ445" s="20"/>
      <c r="GR445" s="20"/>
      <c r="GS445" s="20"/>
      <c r="GT445" s="20"/>
      <c r="GU445" s="20"/>
      <c r="GV445" s="20"/>
      <c r="GW445" s="20"/>
      <c r="GX445" s="20"/>
      <c r="GY445" s="20"/>
      <c r="GZ445" s="20"/>
      <c r="HA445" s="20"/>
      <c r="HB445" s="20"/>
      <c r="HC445" s="20"/>
      <c r="HD445" s="20"/>
      <c r="HE445" s="20"/>
      <c r="HF445" s="20"/>
      <c r="HG445" s="20"/>
      <c r="HH445" s="20"/>
      <c r="HI445" s="20"/>
      <c r="HJ445" s="20"/>
      <c r="HK445" s="20"/>
      <c r="HL445" s="20"/>
      <c r="HM445" s="20"/>
      <c r="HN445" s="20"/>
      <c r="HO445" s="20"/>
      <c r="HP445" s="20"/>
      <c r="HQ445" s="20"/>
      <c r="HR445" s="20"/>
      <c r="HS445" s="20"/>
      <c r="HT445" s="20"/>
      <c r="HU445" s="20"/>
      <c r="HV445" s="20"/>
    </row>
    <row r="446" spans="1:230" s="82" customFormat="1" ht="13.9" customHeight="1">
      <c r="A446" s="9"/>
      <c r="B446" s="9"/>
      <c r="C446" s="811"/>
      <c r="D446" s="120" t="s">
        <v>983</v>
      </c>
      <c r="E446" s="767"/>
      <c r="F446" s="767"/>
      <c r="G446" s="767"/>
      <c r="H446" s="666"/>
      <c r="I446" s="666"/>
      <c r="J446" s="666"/>
      <c r="K446" s="666"/>
      <c r="L446" s="666"/>
      <c r="M446" s="755"/>
      <c r="N446" s="755"/>
      <c r="O446" s="20"/>
      <c r="P446" s="20"/>
      <c r="Q446" s="20"/>
      <c r="R446" s="20"/>
      <c r="S446" s="20"/>
      <c r="T446" s="20"/>
      <c r="U446" s="20"/>
      <c r="V446" s="20"/>
      <c r="W446" s="20"/>
      <c r="X446" s="20"/>
      <c r="Y446" s="755"/>
      <c r="Z446" s="755"/>
      <c r="AA446" s="560">
        <v>0</v>
      </c>
      <c r="AB446" s="560">
        <v>0</v>
      </c>
      <c r="AC446" s="560">
        <v>0</v>
      </c>
      <c r="AD446" s="560">
        <v>0</v>
      </c>
      <c r="AE446" s="560">
        <v>0</v>
      </c>
      <c r="AF446" s="560">
        <v>0</v>
      </c>
      <c r="AG446" s="560">
        <v>0</v>
      </c>
      <c r="AH446" s="560">
        <v>0</v>
      </c>
      <c r="AI446" s="560">
        <v>0</v>
      </c>
      <c r="AJ446" s="560">
        <v>0</v>
      </c>
      <c r="AK446" s="560">
        <v>0</v>
      </c>
      <c r="AL446" s="560">
        <v>0</v>
      </c>
      <c r="AM446" s="560">
        <v>0</v>
      </c>
      <c r="AN446" s="560">
        <v>0</v>
      </c>
      <c r="AO446" s="560">
        <v>0</v>
      </c>
      <c r="AP446" s="560">
        <v>0</v>
      </c>
      <c r="AQ446" s="20"/>
      <c r="AR446" s="20"/>
      <c r="AS446" s="20"/>
      <c r="AT446" s="20"/>
      <c r="AU446" s="20"/>
      <c r="AV446" s="20"/>
      <c r="AW446" s="20"/>
      <c r="AX446" s="20"/>
      <c r="AY446" s="20"/>
      <c r="AZ446" s="20"/>
      <c r="BA446" s="20"/>
      <c r="BB446" s="20"/>
      <c r="BC446" s="20"/>
      <c r="BD446" s="20"/>
      <c r="BE446" s="20"/>
      <c r="BF446" s="20"/>
      <c r="BG446" s="20"/>
      <c r="BH446" s="20"/>
      <c r="BI446" s="20"/>
      <c r="BJ446" s="20"/>
      <c r="BK446" s="20"/>
      <c r="BL446" s="20"/>
      <c r="BM446" s="20"/>
      <c r="BN446" s="20"/>
      <c r="BO446" s="20"/>
      <c r="BP446" s="20"/>
      <c r="BQ446" s="20"/>
      <c r="BR446" s="20"/>
      <c r="BS446" s="20"/>
      <c r="BT446" s="20"/>
      <c r="BU446" s="20"/>
      <c r="BV446" s="20"/>
      <c r="BW446" s="20"/>
      <c r="BX446" s="20"/>
      <c r="BY446" s="20"/>
      <c r="BZ446" s="20"/>
      <c r="CA446" s="20"/>
      <c r="CB446" s="20"/>
      <c r="CC446" s="20"/>
      <c r="CD446" s="20"/>
      <c r="CE446" s="20"/>
      <c r="CF446" s="20"/>
      <c r="CG446" s="20"/>
      <c r="CH446" s="20"/>
      <c r="CI446" s="20"/>
      <c r="CJ446" s="20"/>
      <c r="CK446" s="20"/>
      <c r="CL446" s="20"/>
      <c r="CM446" s="20"/>
      <c r="CN446" s="20"/>
      <c r="CO446" s="20"/>
      <c r="CP446" s="20"/>
      <c r="CQ446" s="20"/>
      <c r="CR446" s="20"/>
      <c r="CS446" s="20"/>
      <c r="CT446" s="20"/>
      <c r="CU446" s="20"/>
      <c r="CV446" s="20"/>
      <c r="CW446" s="20"/>
      <c r="CX446" s="20"/>
      <c r="CY446" s="20"/>
      <c r="CZ446" s="20"/>
      <c r="DA446" s="20"/>
      <c r="DB446" s="20"/>
      <c r="DC446" s="20"/>
      <c r="DD446" s="20"/>
      <c r="DE446" s="20"/>
      <c r="DF446" s="20"/>
      <c r="DG446" s="20"/>
      <c r="DH446" s="20"/>
      <c r="DI446" s="20"/>
      <c r="DJ446" s="20"/>
      <c r="DK446" s="20"/>
      <c r="DL446" s="20"/>
      <c r="DM446" s="20"/>
      <c r="DN446" s="20"/>
      <c r="DO446" s="20"/>
      <c r="DP446" s="20"/>
      <c r="DQ446" s="20"/>
      <c r="DR446" s="20"/>
      <c r="DS446" s="20"/>
      <c r="DT446" s="20"/>
      <c r="DU446" s="20"/>
      <c r="DV446" s="20"/>
      <c r="DW446" s="20"/>
      <c r="DX446" s="20"/>
      <c r="DY446" s="20"/>
      <c r="DZ446" s="20"/>
      <c r="EA446" s="20"/>
      <c r="EB446" s="20"/>
      <c r="EC446" s="20"/>
      <c r="ED446" s="20"/>
      <c r="EE446" s="20"/>
      <c r="EF446" s="20"/>
      <c r="EG446" s="20"/>
      <c r="EH446" s="20"/>
      <c r="EI446" s="20"/>
      <c r="EJ446" s="20"/>
      <c r="EK446" s="20"/>
      <c r="EL446" s="20"/>
      <c r="EM446" s="20"/>
      <c r="EN446" s="20"/>
      <c r="EO446" s="20"/>
      <c r="EP446" s="20"/>
      <c r="EQ446" s="20"/>
      <c r="ER446" s="20"/>
      <c r="ES446" s="20"/>
      <c r="ET446" s="20"/>
      <c r="EU446" s="20"/>
      <c r="EV446" s="20"/>
      <c r="EW446" s="20"/>
      <c r="EX446" s="20"/>
      <c r="EY446" s="20"/>
      <c r="EZ446" s="20"/>
      <c r="FA446" s="20"/>
      <c r="FB446" s="20"/>
      <c r="FC446" s="20"/>
      <c r="FD446" s="20"/>
      <c r="FE446" s="20"/>
      <c r="FF446" s="20"/>
      <c r="FG446" s="20"/>
      <c r="FH446" s="20"/>
      <c r="FI446" s="20"/>
      <c r="FJ446" s="20"/>
      <c r="FK446" s="20"/>
      <c r="FL446" s="20"/>
      <c r="FM446" s="20"/>
      <c r="FN446" s="20"/>
      <c r="FO446" s="20"/>
      <c r="FP446" s="20"/>
      <c r="FQ446" s="20"/>
      <c r="FR446" s="20"/>
      <c r="FS446" s="20"/>
      <c r="FT446" s="20"/>
      <c r="FU446" s="20"/>
      <c r="FV446" s="20"/>
      <c r="FW446" s="20"/>
      <c r="FX446" s="20"/>
      <c r="FY446" s="20"/>
      <c r="FZ446" s="20"/>
      <c r="GA446" s="20"/>
      <c r="GB446" s="20"/>
      <c r="GC446" s="20"/>
      <c r="GD446" s="20"/>
      <c r="GE446" s="20"/>
      <c r="GF446" s="20"/>
      <c r="GG446" s="20"/>
      <c r="GH446" s="20"/>
      <c r="GI446" s="20"/>
      <c r="GJ446" s="20"/>
      <c r="GK446" s="20"/>
      <c r="GL446" s="20"/>
      <c r="GM446" s="20"/>
      <c r="GN446" s="20"/>
      <c r="GO446" s="20"/>
      <c r="GP446" s="20"/>
      <c r="GQ446" s="20"/>
      <c r="GR446" s="20"/>
      <c r="GS446" s="20"/>
      <c r="GT446" s="20"/>
      <c r="GU446" s="20"/>
      <c r="GV446" s="20"/>
      <c r="GW446" s="20"/>
      <c r="GX446" s="20"/>
      <c r="GY446" s="20"/>
      <c r="GZ446" s="20"/>
      <c r="HA446" s="20"/>
      <c r="HB446" s="20"/>
      <c r="HC446" s="20"/>
      <c r="HD446" s="20"/>
      <c r="HE446" s="20"/>
      <c r="HF446" s="20"/>
      <c r="HG446" s="20"/>
      <c r="HH446" s="20"/>
      <c r="HI446" s="20"/>
      <c r="HJ446" s="20"/>
      <c r="HK446" s="20"/>
      <c r="HL446" s="20"/>
      <c r="HM446" s="20"/>
      <c r="HN446" s="20"/>
      <c r="HO446" s="20"/>
      <c r="HP446" s="20"/>
      <c r="HQ446" s="20"/>
      <c r="HR446" s="20"/>
      <c r="HS446" s="20"/>
      <c r="HT446" s="20"/>
      <c r="HU446" s="20"/>
      <c r="HV446" s="20"/>
    </row>
    <row r="447" spans="1:230" s="82" customFormat="1" ht="13.9" customHeight="1">
      <c r="A447" s="9"/>
      <c r="B447" s="9"/>
      <c r="C447" s="811"/>
      <c r="D447" s="120" t="s">
        <v>984</v>
      </c>
      <c r="E447" s="767"/>
      <c r="F447" s="767"/>
      <c r="G447" s="767"/>
      <c r="H447" s="666"/>
      <c r="I447" s="666"/>
      <c r="J447" s="666"/>
      <c r="K447" s="666"/>
      <c r="L447" s="666"/>
      <c r="M447" s="755"/>
      <c r="N447" s="755"/>
      <c r="O447" s="20"/>
      <c r="P447" s="20"/>
      <c r="Q447" s="20"/>
      <c r="R447" s="20"/>
      <c r="S447" s="20"/>
      <c r="T447" s="20"/>
      <c r="U447" s="20"/>
      <c r="V447" s="20"/>
      <c r="W447" s="20"/>
      <c r="X447" s="20"/>
      <c r="Y447" s="755"/>
      <c r="Z447" s="755"/>
      <c r="AA447" s="560">
        <v>0</v>
      </c>
      <c r="AB447" s="560">
        <v>0</v>
      </c>
      <c r="AC447" s="560">
        <v>0</v>
      </c>
      <c r="AD447" s="560">
        <v>0</v>
      </c>
      <c r="AE447" s="560">
        <v>0</v>
      </c>
      <c r="AF447" s="560">
        <v>0</v>
      </c>
      <c r="AG447" s="560">
        <v>0</v>
      </c>
      <c r="AH447" s="560">
        <v>0</v>
      </c>
      <c r="AI447" s="560">
        <v>0</v>
      </c>
      <c r="AJ447" s="560">
        <v>0</v>
      </c>
      <c r="AK447" s="560">
        <v>0</v>
      </c>
      <c r="AL447" s="560">
        <v>0</v>
      </c>
      <c r="AM447" s="560">
        <v>0</v>
      </c>
      <c r="AN447" s="560">
        <v>0</v>
      </c>
      <c r="AO447" s="560">
        <v>0</v>
      </c>
      <c r="AP447" s="560">
        <v>0</v>
      </c>
      <c r="AQ447" s="20"/>
      <c r="AR447" s="20"/>
      <c r="AS447" s="20"/>
      <c r="AT447" s="20"/>
      <c r="AU447" s="20"/>
      <c r="AV447" s="20"/>
      <c r="AW447" s="20"/>
      <c r="AX447" s="20"/>
      <c r="AY447" s="20"/>
      <c r="AZ447" s="20"/>
      <c r="BA447" s="20"/>
      <c r="BB447" s="20"/>
      <c r="BC447" s="20"/>
      <c r="BD447" s="20"/>
      <c r="BE447" s="20"/>
      <c r="BF447" s="20"/>
      <c r="BG447" s="20"/>
      <c r="BH447" s="20"/>
      <c r="BI447" s="20"/>
      <c r="BJ447" s="20"/>
      <c r="BK447" s="20"/>
      <c r="BL447" s="20"/>
      <c r="BM447" s="20"/>
      <c r="BN447" s="20"/>
      <c r="BO447" s="20"/>
      <c r="BP447" s="20"/>
      <c r="BQ447" s="20"/>
      <c r="BR447" s="20"/>
      <c r="BS447" s="20"/>
      <c r="BT447" s="20"/>
      <c r="BU447" s="20"/>
      <c r="BV447" s="20"/>
      <c r="BW447" s="20"/>
      <c r="BX447" s="20"/>
      <c r="BY447" s="20"/>
      <c r="BZ447" s="20"/>
      <c r="CA447" s="20"/>
      <c r="CB447" s="20"/>
      <c r="CC447" s="20"/>
      <c r="CD447" s="20"/>
      <c r="CE447" s="20"/>
      <c r="CF447" s="20"/>
      <c r="CG447" s="20"/>
      <c r="CH447" s="20"/>
      <c r="CI447" s="20"/>
      <c r="CJ447" s="20"/>
      <c r="CK447" s="20"/>
      <c r="CL447" s="20"/>
      <c r="CM447" s="20"/>
      <c r="CN447" s="20"/>
      <c r="CO447" s="20"/>
      <c r="CP447" s="20"/>
      <c r="CQ447" s="20"/>
      <c r="CR447" s="20"/>
      <c r="CS447" s="20"/>
      <c r="CT447" s="20"/>
      <c r="CU447" s="20"/>
      <c r="CV447" s="20"/>
      <c r="CW447" s="20"/>
      <c r="CX447" s="20"/>
      <c r="CY447" s="20"/>
      <c r="CZ447" s="20"/>
      <c r="DA447" s="20"/>
      <c r="DB447" s="20"/>
      <c r="DC447" s="20"/>
      <c r="DD447" s="20"/>
      <c r="DE447" s="20"/>
      <c r="DF447" s="20"/>
      <c r="DG447" s="20"/>
      <c r="DH447" s="20"/>
      <c r="DI447" s="20"/>
      <c r="DJ447" s="20"/>
      <c r="DK447" s="20"/>
      <c r="DL447" s="20"/>
      <c r="DM447" s="20"/>
      <c r="DN447" s="20"/>
      <c r="DO447" s="20"/>
      <c r="DP447" s="20"/>
      <c r="DQ447" s="20"/>
      <c r="DR447" s="20"/>
      <c r="DS447" s="20"/>
      <c r="DT447" s="20"/>
      <c r="DU447" s="20"/>
      <c r="DV447" s="20"/>
      <c r="DW447" s="20"/>
      <c r="DX447" s="20"/>
      <c r="DY447" s="20"/>
      <c r="DZ447" s="20"/>
      <c r="EA447" s="20"/>
      <c r="EB447" s="20"/>
      <c r="EC447" s="20"/>
      <c r="ED447" s="20"/>
      <c r="EE447" s="20"/>
      <c r="EF447" s="20"/>
      <c r="EG447" s="20"/>
      <c r="EH447" s="20"/>
      <c r="EI447" s="20"/>
      <c r="EJ447" s="20"/>
      <c r="EK447" s="20"/>
      <c r="EL447" s="20"/>
      <c r="EM447" s="20"/>
      <c r="EN447" s="20"/>
      <c r="EO447" s="20"/>
      <c r="EP447" s="20"/>
      <c r="EQ447" s="20"/>
      <c r="ER447" s="20"/>
      <c r="ES447" s="20"/>
      <c r="ET447" s="20"/>
      <c r="EU447" s="20"/>
      <c r="EV447" s="20"/>
      <c r="EW447" s="20"/>
      <c r="EX447" s="20"/>
      <c r="EY447" s="20"/>
      <c r="EZ447" s="20"/>
      <c r="FA447" s="20"/>
      <c r="FB447" s="20"/>
      <c r="FC447" s="20"/>
      <c r="FD447" s="20"/>
      <c r="FE447" s="20"/>
      <c r="FF447" s="20"/>
      <c r="FG447" s="20"/>
      <c r="FH447" s="20"/>
      <c r="FI447" s="20"/>
      <c r="FJ447" s="20"/>
      <c r="FK447" s="20"/>
      <c r="FL447" s="20"/>
      <c r="FM447" s="20"/>
      <c r="FN447" s="20"/>
      <c r="FO447" s="20"/>
      <c r="FP447" s="20"/>
      <c r="FQ447" s="20"/>
      <c r="FR447" s="20"/>
      <c r="FS447" s="20"/>
      <c r="FT447" s="20"/>
      <c r="FU447" s="20"/>
      <c r="FV447" s="20"/>
      <c r="FW447" s="20"/>
      <c r="FX447" s="20"/>
      <c r="FY447" s="20"/>
      <c r="FZ447" s="20"/>
      <c r="GA447" s="20"/>
      <c r="GB447" s="20"/>
      <c r="GC447" s="20"/>
      <c r="GD447" s="20"/>
      <c r="GE447" s="20"/>
      <c r="GF447" s="20"/>
      <c r="GG447" s="20"/>
      <c r="GH447" s="20"/>
      <c r="GI447" s="20"/>
      <c r="GJ447" s="20"/>
      <c r="GK447" s="20"/>
      <c r="GL447" s="20"/>
      <c r="GM447" s="20"/>
      <c r="GN447" s="20"/>
      <c r="GO447" s="20"/>
      <c r="GP447" s="20"/>
      <c r="GQ447" s="20"/>
      <c r="GR447" s="20"/>
      <c r="GS447" s="20"/>
      <c r="GT447" s="20"/>
      <c r="GU447" s="20"/>
      <c r="GV447" s="20"/>
      <c r="GW447" s="20"/>
      <c r="GX447" s="20"/>
      <c r="GY447" s="20"/>
      <c r="GZ447" s="20"/>
      <c r="HA447" s="20"/>
      <c r="HB447" s="20"/>
      <c r="HC447" s="20"/>
      <c r="HD447" s="20"/>
      <c r="HE447" s="20"/>
      <c r="HF447" s="20"/>
      <c r="HG447" s="20"/>
      <c r="HH447" s="20"/>
      <c r="HI447" s="20"/>
      <c r="HJ447" s="20"/>
      <c r="HK447" s="20"/>
      <c r="HL447" s="20"/>
      <c r="HM447" s="20"/>
      <c r="HN447" s="20"/>
      <c r="HO447" s="20"/>
      <c r="HP447" s="20"/>
      <c r="HQ447" s="20"/>
      <c r="HR447" s="20"/>
      <c r="HS447" s="20"/>
      <c r="HT447" s="20"/>
      <c r="HU447" s="20"/>
      <c r="HV447" s="20"/>
    </row>
    <row r="448" spans="1:230" s="82" customFormat="1" ht="13.9" customHeight="1">
      <c r="A448" s="9"/>
      <c r="B448" s="9"/>
      <c r="C448" s="811"/>
      <c r="D448" s="120" t="s">
        <v>985</v>
      </c>
      <c r="E448" s="767"/>
      <c r="F448" s="767"/>
      <c r="G448" s="767"/>
      <c r="H448" s="666"/>
      <c r="I448" s="666"/>
      <c r="J448" s="666"/>
      <c r="K448" s="666"/>
      <c r="L448" s="666"/>
      <c r="M448" s="755"/>
      <c r="N448" s="755"/>
      <c r="O448" s="20"/>
      <c r="P448" s="20"/>
      <c r="Q448" s="20"/>
      <c r="R448" s="20"/>
      <c r="S448" s="20"/>
      <c r="T448" s="20"/>
      <c r="U448" s="20"/>
      <c r="V448" s="20"/>
      <c r="W448" s="20"/>
      <c r="X448" s="20"/>
      <c r="Y448" s="755"/>
      <c r="Z448" s="755"/>
      <c r="AA448" s="560">
        <v>6.2528514529554844</v>
      </c>
      <c r="AB448" s="560">
        <v>22.736002740570783</v>
      </c>
      <c r="AC448" s="560">
        <v>31.765659893473387</v>
      </c>
      <c r="AD448" s="560">
        <v>30.177988282260895</v>
      </c>
      <c r="AE448" s="560">
        <v>23.230645220776083</v>
      </c>
      <c r="AF448" s="560">
        <v>2.6806046422846319</v>
      </c>
      <c r="AG448" s="560">
        <v>-6.8296833110711574</v>
      </c>
      <c r="AH448" s="560">
        <v>-8.7762954292459483</v>
      </c>
      <c r="AI448" s="560">
        <v>-8.9088981028032297</v>
      </c>
      <c r="AJ448" s="560">
        <v>-7.8013168749051092</v>
      </c>
      <c r="AK448" s="560">
        <v>-4.8871408463740345</v>
      </c>
      <c r="AL448" s="560">
        <v>-3.0292447111926077</v>
      </c>
      <c r="AM448" s="560">
        <v>-2.5967393541278838</v>
      </c>
      <c r="AN448" s="560">
        <v>-2.8420217268691061</v>
      </c>
      <c r="AO448" s="560">
        <v>-2.8560503252205849</v>
      </c>
      <c r="AP448" s="560">
        <v>-3.4331538911590576</v>
      </c>
      <c r="AQ448" s="20"/>
      <c r="AR448" s="20"/>
      <c r="AS448" s="20"/>
      <c r="AT448" s="20"/>
      <c r="AU448" s="20"/>
      <c r="AV448" s="20"/>
      <c r="AW448" s="20"/>
      <c r="AX448" s="20"/>
      <c r="AY448" s="20"/>
      <c r="AZ448" s="20"/>
      <c r="BA448" s="20"/>
      <c r="BB448" s="20"/>
      <c r="BC448" s="20"/>
      <c r="BD448" s="20"/>
      <c r="BE448" s="20"/>
      <c r="BF448" s="20"/>
      <c r="BG448" s="20"/>
      <c r="BH448" s="20"/>
      <c r="BI448" s="20"/>
      <c r="BJ448" s="20"/>
      <c r="BK448" s="20"/>
      <c r="BL448" s="20"/>
      <c r="BM448" s="20"/>
      <c r="BN448" s="20"/>
      <c r="BO448" s="20"/>
      <c r="BP448" s="20"/>
      <c r="BQ448" s="20"/>
      <c r="BR448" s="20"/>
      <c r="BS448" s="20"/>
      <c r="BT448" s="20"/>
      <c r="BU448" s="20"/>
      <c r="BV448" s="20"/>
      <c r="BW448" s="20"/>
      <c r="BX448" s="20"/>
      <c r="BY448" s="20"/>
      <c r="BZ448" s="20"/>
      <c r="CA448" s="20"/>
      <c r="CB448" s="20"/>
      <c r="CC448" s="20"/>
      <c r="CD448" s="20"/>
      <c r="CE448" s="20"/>
      <c r="CF448" s="20"/>
      <c r="CG448" s="20"/>
      <c r="CH448" s="20"/>
      <c r="CI448" s="20"/>
      <c r="CJ448" s="20"/>
      <c r="CK448" s="20"/>
      <c r="CL448" s="20"/>
      <c r="CM448" s="20"/>
      <c r="CN448" s="20"/>
      <c r="CO448" s="20"/>
      <c r="CP448" s="20"/>
      <c r="CQ448" s="20"/>
      <c r="CR448" s="20"/>
      <c r="CS448" s="20"/>
      <c r="CT448" s="20"/>
      <c r="CU448" s="20"/>
      <c r="CV448" s="20"/>
      <c r="CW448" s="20"/>
      <c r="CX448" s="20"/>
      <c r="CY448" s="20"/>
      <c r="CZ448" s="20"/>
      <c r="DA448" s="20"/>
      <c r="DB448" s="20"/>
      <c r="DC448" s="20"/>
      <c r="DD448" s="20"/>
      <c r="DE448" s="20"/>
      <c r="DF448" s="20"/>
      <c r="DG448" s="20"/>
      <c r="DH448" s="20"/>
      <c r="DI448" s="20"/>
      <c r="DJ448" s="20"/>
      <c r="DK448" s="20"/>
      <c r="DL448" s="20"/>
      <c r="DM448" s="20"/>
      <c r="DN448" s="20"/>
      <c r="DO448" s="20"/>
      <c r="DP448" s="20"/>
      <c r="DQ448" s="20"/>
      <c r="DR448" s="20"/>
      <c r="DS448" s="20"/>
      <c r="DT448" s="20"/>
      <c r="DU448" s="20"/>
      <c r="DV448" s="20"/>
      <c r="DW448" s="20"/>
      <c r="DX448" s="20"/>
      <c r="DY448" s="20"/>
      <c r="DZ448" s="20"/>
      <c r="EA448" s="20"/>
      <c r="EB448" s="20"/>
      <c r="EC448" s="20"/>
      <c r="ED448" s="20"/>
      <c r="EE448" s="20"/>
      <c r="EF448" s="20"/>
      <c r="EG448" s="20"/>
      <c r="EH448" s="20"/>
      <c r="EI448" s="20"/>
      <c r="EJ448" s="20"/>
      <c r="EK448" s="20"/>
      <c r="EL448" s="20"/>
      <c r="EM448" s="20"/>
      <c r="EN448" s="20"/>
      <c r="EO448" s="20"/>
      <c r="EP448" s="20"/>
      <c r="EQ448" s="20"/>
      <c r="ER448" s="20"/>
      <c r="ES448" s="20"/>
      <c r="ET448" s="20"/>
      <c r="EU448" s="20"/>
      <c r="EV448" s="20"/>
      <c r="EW448" s="20"/>
      <c r="EX448" s="20"/>
      <c r="EY448" s="20"/>
      <c r="EZ448" s="20"/>
      <c r="FA448" s="20"/>
      <c r="FB448" s="20"/>
      <c r="FC448" s="20"/>
      <c r="FD448" s="20"/>
      <c r="FE448" s="20"/>
      <c r="FF448" s="20"/>
      <c r="FG448" s="20"/>
      <c r="FH448" s="20"/>
      <c r="FI448" s="20"/>
      <c r="FJ448" s="20"/>
      <c r="FK448" s="20"/>
      <c r="FL448" s="20"/>
      <c r="FM448" s="20"/>
      <c r="FN448" s="20"/>
      <c r="FO448" s="20"/>
      <c r="FP448" s="20"/>
      <c r="FQ448" s="20"/>
      <c r="FR448" s="20"/>
      <c r="FS448" s="20"/>
      <c r="FT448" s="20"/>
      <c r="FU448" s="20"/>
      <c r="FV448" s="20"/>
      <c r="FW448" s="20"/>
      <c r="FX448" s="20"/>
      <c r="FY448" s="20"/>
      <c r="FZ448" s="20"/>
      <c r="GA448" s="20"/>
      <c r="GB448" s="20"/>
      <c r="GC448" s="20"/>
      <c r="GD448" s="20"/>
      <c r="GE448" s="20"/>
      <c r="GF448" s="20"/>
      <c r="GG448" s="20"/>
      <c r="GH448" s="20"/>
      <c r="GI448" s="20"/>
      <c r="GJ448" s="20"/>
      <c r="GK448" s="20"/>
      <c r="GL448" s="20"/>
      <c r="GM448" s="20"/>
      <c r="GN448" s="20"/>
      <c r="GO448" s="20"/>
      <c r="GP448" s="20"/>
      <c r="GQ448" s="20"/>
      <c r="GR448" s="20"/>
      <c r="GS448" s="20"/>
      <c r="GT448" s="20"/>
      <c r="GU448" s="20"/>
      <c r="GV448" s="20"/>
      <c r="GW448" s="20"/>
      <c r="GX448" s="20"/>
      <c r="GY448" s="20"/>
      <c r="GZ448" s="20"/>
      <c r="HA448" s="20"/>
      <c r="HB448" s="20"/>
      <c r="HC448" s="20"/>
      <c r="HD448" s="20"/>
      <c r="HE448" s="20"/>
      <c r="HF448" s="20"/>
      <c r="HG448" s="20"/>
      <c r="HH448" s="20"/>
      <c r="HI448" s="20"/>
      <c r="HJ448" s="20"/>
      <c r="HK448" s="20"/>
      <c r="HL448" s="20"/>
      <c r="HM448" s="20"/>
      <c r="HN448" s="20"/>
      <c r="HO448" s="20"/>
      <c r="HP448" s="20"/>
      <c r="HQ448" s="20"/>
      <c r="HR448" s="20"/>
      <c r="HS448" s="20"/>
      <c r="HT448" s="20"/>
      <c r="HU448" s="20"/>
      <c r="HV448" s="20"/>
    </row>
    <row r="449" spans="1:230" s="82" customFormat="1" ht="13.9" customHeight="1">
      <c r="A449" s="9"/>
      <c r="B449" s="9"/>
      <c r="C449" s="811"/>
      <c r="D449" s="120" t="s">
        <v>986</v>
      </c>
      <c r="E449" s="767"/>
      <c r="F449" s="767"/>
      <c r="G449" s="767"/>
      <c r="H449" s="666"/>
      <c r="I449" s="666"/>
      <c r="J449" s="666"/>
      <c r="K449" s="666"/>
      <c r="L449" s="666"/>
      <c r="M449" s="755"/>
      <c r="N449" s="755"/>
      <c r="O449" s="20"/>
      <c r="P449" s="20"/>
      <c r="Q449" s="20"/>
      <c r="R449" s="20"/>
      <c r="S449" s="20"/>
      <c r="T449" s="20"/>
      <c r="U449" s="20"/>
      <c r="V449" s="20"/>
      <c r="W449" s="20"/>
      <c r="X449" s="20"/>
      <c r="Y449" s="755"/>
      <c r="Z449" s="755"/>
      <c r="AA449" s="560">
        <v>0</v>
      </c>
      <c r="AB449" s="560">
        <v>0</v>
      </c>
      <c r="AC449" s="560">
        <v>0</v>
      </c>
      <c r="AD449" s="560">
        <v>0</v>
      </c>
      <c r="AE449" s="560">
        <v>0</v>
      </c>
      <c r="AF449" s="560">
        <v>0</v>
      </c>
      <c r="AG449" s="560">
        <v>0</v>
      </c>
      <c r="AH449" s="560">
        <v>0</v>
      </c>
      <c r="AI449" s="560">
        <v>0</v>
      </c>
      <c r="AJ449" s="560">
        <v>0</v>
      </c>
      <c r="AK449" s="560">
        <v>0</v>
      </c>
      <c r="AL449" s="560">
        <v>0</v>
      </c>
      <c r="AM449" s="560">
        <v>0</v>
      </c>
      <c r="AN449" s="560">
        <v>0</v>
      </c>
      <c r="AO449" s="560">
        <v>0</v>
      </c>
      <c r="AP449" s="560">
        <v>0</v>
      </c>
      <c r="AQ449" s="20"/>
      <c r="AR449" s="20"/>
      <c r="AS449" s="20"/>
      <c r="AT449" s="20"/>
      <c r="AU449" s="20"/>
      <c r="AV449" s="20"/>
      <c r="AW449" s="20"/>
      <c r="AX449" s="20"/>
      <c r="AY449" s="20"/>
      <c r="AZ449" s="20"/>
      <c r="BA449" s="20"/>
      <c r="BB449" s="20"/>
      <c r="BC449" s="20"/>
      <c r="BD449" s="20"/>
      <c r="BE449" s="20"/>
      <c r="BF449" s="20"/>
      <c r="BG449" s="20"/>
      <c r="BH449" s="20"/>
      <c r="BI449" s="20"/>
      <c r="BJ449" s="20"/>
      <c r="BK449" s="20"/>
      <c r="BL449" s="20"/>
      <c r="BM449" s="20"/>
      <c r="BN449" s="20"/>
      <c r="BO449" s="20"/>
      <c r="BP449" s="20"/>
      <c r="BQ449" s="20"/>
      <c r="BR449" s="20"/>
      <c r="BS449" s="20"/>
      <c r="BT449" s="20"/>
      <c r="BU449" s="20"/>
      <c r="BV449" s="20"/>
      <c r="BW449" s="20"/>
      <c r="BX449" s="20"/>
      <c r="BY449" s="20"/>
      <c r="BZ449" s="20"/>
      <c r="CA449" s="20"/>
      <c r="CB449" s="20"/>
      <c r="CC449" s="20"/>
      <c r="CD449" s="20"/>
      <c r="CE449" s="20"/>
      <c r="CF449" s="20"/>
      <c r="CG449" s="20"/>
      <c r="CH449" s="20"/>
      <c r="CI449" s="20"/>
      <c r="CJ449" s="20"/>
      <c r="CK449" s="20"/>
      <c r="CL449" s="20"/>
      <c r="CM449" s="20"/>
      <c r="CN449" s="20"/>
      <c r="CO449" s="20"/>
      <c r="CP449" s="20"/>
      <c r="CQ449" s="20"/>
      <c r="CR449" s="20"/>
      <c r="CS449" s="20"/>
      <c r="CT449" s="20"/>
      <c r="CU449" s="20"/>
      <c r="CV449" s="20"/>
      <c r="CW449" s="20"/>
      <c r="CX449" s="20"/>
      <c r="CY449" s="20"/>
      <c r="CZ449" s="20"/>
      <c r="DA449" s="20"/>
      <c r="DB449" s="20"/>
      <c r="DC449" s="20"/>
      <c r="DD449" s="20"/>
      <c r="DE449" s="20"/>
      <c r="DF449" s="20"/>
      <c r="DG449" s="20"/>
      <c r="DH449" s="20"/>
      <c r="DI449" s="20"/>
      <c r="DJ449" s="20"/>
      <c r="DK449" s="20"/>
      <c r="DL449" s="20"/>
      <c r="DM449" s="20"/>
      <c r="DN449" s="20"/>
      <c r="DO449" s="20"/>
      <c r="DP449" s="20"/>
      <c r="DQ449" s="20"/>
      <c r="DR449" s="20"/>
      <c r="DS449" s="20"/>
      <c r="DT449" s="20"/>
      <c r="DU449" s="20"/>
      <c r="DV449" s="20"/>
      <c r="DW449" s="20"/>
      <c r="DX449" s="20"/>
      <c r="DY449" s="20"/>
      <c r="DZ449" s="20"/>
      <c r="EA449" s="20"/>
      <c r="EB449" s="20"/>
      <c r="EC449" s="20"/>
      <c r="ED449" s="20"/>
      <c r="EE449" s="20"/>
      <c r="EF449" s="20"/>
      <c r="EG449" s="20"/>
      <c r="EH449" s="20"/>
      <c r="EI449" s="20"/>
      <c r="EJ449" s="20"/>
      <c r="EK449" s="20"/>
      <c r="EL449" s="20"/>
      <c r="EM449" s="20"/>
      <c r="EN449" s="20"/>
      <c r="EO449" s="20"/>
      <c r="EP449" s="20"/>
      <c r="EQ449" s="20"/>
      <c r="ER449" s="20"/>
      <c r="ES449" s="20"/>
      <c r="ET449" s="20"/>
      <c r="EU449" s="20"/>
      <c r="EV449" s="20"/>
      <c r="EW449" s="20"/>
      <c r="EX449" s="20"/>
      <c r="EY449" s="20"/>
      <c r="EZ449" s="20"/>
      <c r="FA449" s="20"/>
      <c r="FB449" s="20"/>
      <c r="FC449" s="20"/>
      <c r="FD449" s="20"/>
      <c r="FE449" s="20"/>
      <c r="FF449" s="20"/>
      <c r="FG449" s="20"/>
      <c r="FH449" s="20"/>
      <c r="FI449" s="20"/>
      <c r="FJ449" s="20"/>
      <c r="FK449" s="20"/>
      <c r="FL449" s="20"/>
      <c r="FM449" s="20"/>
      <c r="FN449" s="20"/>
      <c r="FO449" s="20"/>
      <c r="FP449" s="20"/>
      <c r="FQ449" s="20"/>
      <c r="FR449" s="20"/>
      <c r="FS449" s="20"/>
      <c r="FT449" s="20"/>
      <c r="FU449" s="20"/>
      <c r="FV449" s="20"/>
      <c r="FW449" s="20"/>
      <c r="FX449" s="20"/>
      <c r="FY449" s="20"/>
      <c r="FZ449" s="20"/>
      <c r="GA449" s="20"/>
      <c r="GB449" s="20"/>
      <c r="GC449" s="20"/>
      <c r="GD449" s="20"/>
      <c r="GE449" s="20"/>
      <c r="GF449" s="20"/>
      <c r="GG449" s="20"/>
      <c r="GH449" s="20"/>
      <c r="GI449" s="20"/>
      <c r="GJ449" s="20"/>
      <c r="GK449" s="20"/>
      <c r="GL449" s="20"/>
      <c r="GM449" s="20"/>
      <c r="GN449" s="20"/>
      <c r="GO449" s="20"/>
      <c r="GP449" s="20"/>
      <c r="GQ449" s="20"/>
      <c r="GR449" s="20"/>
      <c r="GS449" s="20"/>
      <c r="GT449" s="20"/>
      <c r="GU449" s="20"/>
      <c r="GV449" s="20"/>
      <c r="GW449" s="20"/>
      <c r="GX449" s="20"/>
      <c r="GY449" s="20"/>
      <c r="GZ449" s="20"/>
      <c r="HA449" s="20"/>
      <c r="HB449" s="20"/>
      <c r="HC449" s="20"/>
      <c r="HD449" s="20"/>
      <c r="HE449" s="20"/>
      <c r="HF449" s="20"/>
      <c r="HG449" s="20"/>
      <c r="HH449" s="20"/>
      <c r="HI449" s="20"/>
      <c r="HJ449" s="20"/>
      <c r="HK449" s="20"/>
      <c r="HL449" s="20"/>
      <c r="HM449" s="20"/>
      <c r="HN449" s="20"/>
      <c r="HO449" s="20"/>
      <c r="HP449" s="20"/>
      <c r="HQ449" s="20"/>
      <c r="HR449" s="20"/>
      <c r="HS449" s="20"/>
      <c r="HT449" s="20"/>
      <c r="HU449" s="20"/>
      <c r="HV449" s="20"/>
    </row>
    <row r="450" spans="1:230" s="82" customFormat="1" ht="13.9" customHeight="1">
      <c r="A450" s="814">
        <v>0</v>
      </c>
      <c r="B450" s="9"/>
      <c r="C450" s="811"/>
      <c r="D450" s="277" t="s">
        <v>987</v>
      </c>
      <c r="E450" s="815"/>
      <c r="F450" s="815"/>
      <c r="G450" s="815"/>
      <c r="H450" s="666"/>
      <c r="I450" s="666"/>
      <c r="J450" s="666"/>
      <c r="K450" s="666"/>
      <c r="L450" s="666"/>
      <c r="M450" s="755"/>
      <c r="N450" s="755"/>
      <c r="O450" s="20"/>
      <c r="P450" s="20"/>
      <c r="Q450" s="20"/>
      <c r="R450" s="20"/>
      <c r="S450" s="20"/>
      <c r="T450" s="20"/>
      <c r="U450" s="20"/>
      <c r="V450" s="20"/>
      <c r="W450" s="20"/>
      <c r="X450" s="20"/>
      <c r="Y450" s="755"/>
      <c r="Z450" s="755"/>
      <c r="AA450" s="755">
        <v>0</v>
      </c>
      <c r="AB450" s="755">
        <v>0</v>
      </c>
      <c r="AC450" s="755">
        <v>0</v>
      </c>
      <c r="AD450" s="755">
        <v>0</v>
      </c>
      <c r="AE450" s="755">
        <v>0</v>
      </c>
      <c r="AF450" s="755">
        <v>0</v>
      </c>
      <c r="AG450" s="755">
        <v>0</v>
      </c>
      <c r="AH450" s="755">
        <v>0</v>
      </c>
      <c r="AI450" s="755">
        <v>0</v>
      </c>
      <c r="AJ450" s="755">
        <v>0</v>
      </c>
      <c r="AK450" s="755">
        <v>0</v>
      </c>
      <c r="AL450" s="755">
        <v>0</v>
      </c>
      <c r="AM450" s="755">
        <v>0</v>
      </c>
      <c r="AN450" s="755">
        <v>0</v>
      </c>
      <c r="AO450" s="755">
        <v>0</v>
      </c>
      <c r="AP450" s="755">
        <v>0</v>
      </c>
    </row>
    <row r="451" spans="1:230" s="82" customFormat="1" ht="13.9" customHeight="1">
      <c r="A451" s="9"/>
      <c r="B451" s="9"/>
      <c r="C451" s="698"/>
      <c r="D451" s="666"/>
      <c r="E451" s="666"/>
      <c r="F451" s="666"/>
      <c r="G451" s="666"/>
      <c r="H451" s="666"/>
      <c r="I451" s="666"/>
      <c r="J451" s="666"/>
      <c r="K451" s="666"/>
      <c r="L451" s="666"/>
      <c r="M451" s="755"/>
      <c r="N451" s="755"/>
      <c r="O451" s="755"/>
      <c r="P451" s="755"/>
      <c r="Q451" s="755"/>
      <c r="R451" s="755"/>
      <c r="S451" s="755"/>
      <c r="T451" s="755"/>
      <c r="U451" s="755"/>
      <c r="V451" s="755"/>
      <c r="W451" s="755"/>
      <c r="X451" s="755"/>
      <c r="Y451" s="755"/>
      <c r="Z451" s="755"/>
      <c r="AA451" s="755"/>
      <c r="AB451" s="755"/>
      <c r="AC451" s="755"/>
      <c r="AD451" s="755"/>
      <c r="AE451" s="755"/>
      <c r="AF451" s="755"/>
      <c r="AG451" s="755"/>
      <c r="AH451" s="755"/>
      <c r="AI451" s="755"/>
      <c r="AJ451" s="755"/>
      <c r="AK451" s="755"/>
      <c r="AL451" s="755"/>
      <c r="AM451" s="755"/>
      <c r="AN451" s="755"/>
      <c r="AO451" s="755"/>
      <c r="AP451" s="755"/>
      <c r="AQ451" s="20"/>
      <c r="AR451" s="20"/>
      <c r="AS451" s="20"/>
      <c r="AT451" s="20"/>
      <c r="AU451" s="20"/>
      <c r="AV451" s="20"/>
      <c r="AW451" s="20"/>
      <c r="AX451" s="20"/>
      <c r="AY451" s="20"/>
      <c r="AZ451" s="20"/>
      <c r="BA451" s="20"/>
      <c r="BB451" s="20"/>
      <c r="BC451" s="20"/>
      <c r="BD451" s="20"/>
      <c r="BE451" s="20"/>
      <c r="BF451" s="20"/>
      <c r="BG451" s="20"/>
      <c r="BH451" s="20"/>
      <c r="BI451" s="20"/>
      <c r="BJ451" s="20"/>
      <c r="BK451" s="20"/>
      <c r="BL451" s="20"/>
      <c r="BM451" s="20"/>
      <c r="BN451" s="20"/>
      <c r="BO451" s="20"/>
      <c r="BP451" s="20"/>
      <c r="BQ451" s="20"/>
      <c r="BR451" s="20"/>
      <c r="BS451" s="20"/>
      <c r="BT451" s="20"/>
      <c r="BU451" s="20"/>
      <c r="BV451" s="20"/>
      <c r="BW451" s="20"/>
      <c r="BX451" s="20"/>
      <c r="BY451" s="20"/>
      <c r="BZ451" s="20"/>
      <c r="CA451" s="20"/>
      <c r="CB451" s="20"/>
      <c r="CC451" s="20"/>
      <c r="CD451" s="20"/>
      <c r="CE451" s="20"/>
      <c r="CF451" s="20"/>
      <c r="CG451" s="20"/>
      <c r="CH451" s="20"/>
      <c r="CI451" s="20"/>
      <c r="CJ451" s="20"/>
      <c r="CK451" s="20"/>
      <c r="CL451" s="20"/>
      <c r="CM451" s="20"/>
      <c r="CN451" s="20"/>
      <c r="CO451" s="20"/>
      <c r="CP451" s="20"/>
      <c r="CQ451" s="20"/>
      <c r="CR451" s="20"/>
      <c r="CS451" s="20"/>
      <c r="CT451" s="20"/>
      <c r="CU451" s="20"/>
      <c r="CV451" s="20"/>
      <c r="CW451" s="20"/>
      <c r="CX451" s="20"/>
      <c r="CY451" s="20"/>
      <c r="CZ451" s="20"/>
      <c r="DA451" s="20"/>
      <c r="DB451" s="20"/>
      <c r="DC451" s="20"/>
      <c r="DD451" s="20"/>
      <c r="DE451" s="20"/>
      <c r="DF451" s="20"/>
      <c r="DG451" s="20"/>
      <c r="DH451" s="20"/>
      <c r="DI451" s="20"/>
      <c r="DJ451" s="20"/>
      <c r="DK451" s="20"/>
      <c r="DL451" s="20"/>
      <c r="DM451" s="20"/>
      <c r="DN451" s="20"/>
      <c r="DO451" s="20"/>
      <c r="DP451" s="20"/>
      <c r="DQ451" s="20"/>
      <c r="DR451" s="20"/>
    </row>
    <row r="452" spans="1:230" s="82" customFormat="1" ht="13.9" customHeight="1">
      <c r="A452" s="9"/>
      <c r="B452" s="9"/>
      <c r="C452" s="698"/>
      <c r="D452" s="666"/>
      <c r="E452" s="666"/>
      <c r="F452" s="666"/>
      <c r="G452" s="666"/>
      <c r="H452" s="666"/>
      <c r="I452" s="666"/>
      <c r="J452" s="666"/>
      <c r="K452" s="666"/>
      <c r="L452" s="666"/>
      <c r="M452" s="755"/>
      <c r="N452" s="755"/>
      <c r="O452" s="755"/>
      <c r="P452" s="755"/>
      <c r="Q452" s="755"/>
      <c r="R452" s="755"/>
      <c r="S452" s="755"/>
      <c r="T452" s="755"/>
      <c r="U452" s="755"/>
      <c r="V452" s="755"/>
      <c r="W452" s="755"/>
      <c r="X452" s="755"/>
      <c r="Y452" s="755"/>
      <c r="Z452" s="755"/>
      <c r="AA452" s="755"/>
      <c r="AB452" s="755"/>
      <c r="AC452" s="755"/>
      <c r="AD452" s="755"/>
      <c r="AE452" s="755"/>
      <c r="AF452" s="755"/>
      <c r="AG452" s="755"/>
      <c r="AH452" s="755"/>
      <c r="AI452" s="755"/>
      <c r="AJ452" s="755"/>
      <c r="AK452" s="755"/>
      <c r="AL452" s="755"/>
      <c r="AM452" s="755"/>
      <c r="AN452" s="755"/>
      <c r="AO452" s="755"/>
      <c r="AP452" s="755"/>
      <c r="AQ452" s="20"/>
      <c r="AR452" s="20"/>
      <c r="AS452" s="20"/>
      <c r="AT452" s="20"/>
      <c r="AU452" s="20"/>
      <c r="AV452" s="20"/>
      <c r="AW452" s="20"/>
      <c r="AX452" s="20"/>
      <c r="AY452" s="20"/>
      <c r="AZ452" s="20"/>
      <c r="BA452" s="20"/>
      <c r="BB452" s="20"/>
      <c r="BC452" s="20"/>
      <c r="BD452" s="20"/>
      <c r="BE452" s="20"/>
      <c r="BF452" s="20"/>
      <c r="BG452" s="20"/>
      <c r="BH452" s="20"/>
      <c r="BI452" s="20"/>
      <c r="BJ452" s="20"/>
      <c r="BK452" s="20"/>
      <c r="BL452" s="20"/>
      <c r="BM452" s="20"/>
      <c r="BN452" s="20"/>
      <c r="BO452" s="20"/>
      <c r="BP452" s="20"/>
      <c r="BQ452" s="20"/>
      <c r="BR452" s="20"/>
      <c r="BS452" s="20"/>
      <c r="BT452" s="20"/>
      <c r="BU452" s="20"/>
      <c r="BV452" s="20"/>
      <c r="BW452" s="20"/>
      <c r="BX452" s="20"/>
      <c r="BY452" s="20"/>
      <c r="BZ452" s="20"/>
      <c r="CA452" s="20"/>
      <c r="CB452" s="20"/>
      <c r="CC452" s="20"/>
      <c r="CD452" s="20"/>
      <c r="CE452" s="20"/>
      <c r="CF452" s="20"/>
      <c r="CG452" s="20"/>
      <c r="CH452" s="20"/>
      <c r="CI452" s="20"/>
      <c r="CJ452" s="20"/>
      <c r="CK452" s="20"/>
      <c r="CL452" s="20"/>
      <c r="CM452" s="20"/>
      <c r="CN452" s="20"/>
      <c r="CO452" s="20"/>
      <c r="CP452" s="20"/>
      <c r="CQ452" s="20"/>
      <c r="CR452" s="20"/>
      <c r="CS452" s="20"/>
      <c r="CT452" s="20"/>
      <c r="CU452" s="20"/>
      <c r="CV452" s="20"/>
      <c r="CW452" s="20"/>
      <c r="CX452" s="20"/>
      <c r="CY452" s="20"/>
      <c r="CZ452" s="20"/>
      <c r="DA452" s="20"/>
      <c r="DB452" s="20"/>
      <c r="DC452" s="20"/>
      <c r="DD452" s="20"/>
      <c r="DE452" s="20"/>
      <c r="DF452" s="20"/>
      <c r="DG452" s="20"/>
      <c r="DH452" s="20"/>
      <c r="DI452" s="20"/>
      <c r="DJ452" s="20"/>
      <c r="DK452" s="20"/>
      <c r="DL452" s="20"/>
      <c r="DM452" s="20"/>
      <c r="DN452" s="20"/>
      <c r="DO452" s="20"/>
      <c r="DP452" s="20"/>
      <c r="DQ452" s="20"/>
      <c r="DR452" s="20"/>
    </row>
    <row r="453" spans="1:230" s="82" customFormat="1" ht="13.9" customHeight="1">
      <c r="A453" s="9"/>
      <c r="B453" s="9"/>
      <c r="C453" s="698"/>
      <c r="D453" s="666"/>
      <c r="E453" s="666"/>
      <c r="F453" s="666"/>
      <c r="G453" s="666"/>
      <c r="H453" s="666"/>
      <c r="I453" s="666"/>
      <c r="J453" s="666"/>
      <c r="K453" s="666"/>
      <c r="L453" s="666"/>
      <c r="M453" s="755"/>
      <c r="N453" s="755"/>
      <c r="O453" s="755"/>
      <c r="P453" s="755"/>
      <c r="Q453" s="755"/>
      <c r="R453" s="755"/>
      <c r="S453" s="755"/>
      <c r="T453" s="755"/>
      <c r="U453" s="755"/>
      <c r="V453" s="755"/>
      <c r="W453" s="755"/>
      <c r="X453" s="755"/>
      <c r="Y453" s="755"/>
      <c r="Z453" s="755"/>
      <c r="AA453" s="755"/>
      <c r="AB453" s="755"/>
      <c r="AC453" s="755"/>
      <c r="AD453" s="755"/>
      <c r="AE453" s="755"/>
      <c r="AF453" s="755"/>
      <c r="AG453" s="755"/>
      <c r="AH453" s="755"/>
      <c r="AI453" s="755"/>
      <c r="AJ453" s="755"/>
      <c r="AK453" s="755"/>
      <c r="AL453" s="755"/>
      <c r="AM453" s="755"/>
      <c r="AN453" s="755"/>
      <c r="AO453" s="755"/>
      <c r="AP453" s="755"/>
      <c r="AQ453" s="20"/>
      <c r="AR453" s="20"/>
      <c r="AS453" s="20"/>
      <c r="AT453" s="20"/>
      <c r="AU453" s="20"/>
      <c r="AV453" s="20"/>
      <c r="AW453" s="20"/>
      <c r="AX453" s="20"/>
      <c r="AY453" s="20"/>
      <c r="AZ453" s="20"/>
      <c r="BA453" s="20"/>
      <c r="BB453" s="20"/>
      <c r="BC453" s="20"/>
      <c r="BD453" s="20"/>
      <c r="BE453" s="20"/>
      <c r="BF453" s="20"/>
      <c r="BG453" s="20"/>
      <c r="BH453" s="20"/>
      <c r="BI453" s="20"/>
      <c r="BJ453" s="20"/>
      <c r="BK453" s="20"/>
      <c r="BL453" s="20"/>
      <c r="BM453" s="20"/>
      <c r="BN453" s="20"/>
      <c r="BO453" s="20"/>
      <c r="BP453" s="20"/>
      <c r="BQ453" s="20"/>
      <c r="BR453" s="20"/>
      <c r="BS453" s="20"/>
      <c r="BT453" s="20"/>
      <c r="BU453" s="20"/>
      <c r="BV453" s="20"/>
      <c r="BW453" s="20"/>
      <c r="BX453" s="20"/>
      <c r="BY453" s="20"/>
      <c r="BZ453" s="20"/>
      <c r="CA453" s="20"/>
      <c r="CB453" s="20"/>
      <c r="CC453" s="20"/>
      <c r="CD453" s="20"/>
      <c r="CE453" s="20"/>
      <c r="CF453" s="20"/>
      <c r="CG453" s="20"/>
      <c r="CH453" s="20"/>
      <c r="CI453" s="20"/>
      <c r="CJ453" s="20"/>
      <c r="CK453" s="20"/>
      <c r="CL453" s="20"/>
      <c r="CM453" s="20"/>
      <c r="CN453" s="20"/>
      <c r="CO453" s="20"/>
      <c r="CP453" s="20"/>
      <c r="CQ453" s="20"/>
      <c r="CR453" s="20"/>
      <c r="CS453" s="20"/>
      <c r="CT453" s="20"/>
      <c r="CU453" s="20"/>
      <c r="CV453" s="20"/>
      <c r="CW453" s="20"/>
      <c r="CX453" s="20"/>
      <c r="CY453" s="20"/>
      <c r="CZ453" s="20"/>
      <c r="DA453" s="20"/>
      <c r="DB453" s="20"/>
      <c r="DC453" s="20"/>
      <c r="DD453" s="20"/>
      <c r="DE453" s="20"/>
      <c r="DF453" s="20"/>
      <c r="DG453" s="20"/>
      <c r="DH453" s="20"/>
      <c r="DI453" s="20"/>
      <c r="DJ453" s="20"/>
      <c r="DK453" s="20"/>
      <c r="DL453" s="20"/>
      <c r="DM453" s="20"/>
      <c r="DN453" s="20"/>
      <c r="DO453" s="20"/>
      <c r="DP453" s="20"/>
      <c r="DQ453" s="20"/>
      <c r="DR453" s="20"/>
    </row>
    <row r="454" spans="1:230" s="82" customFormat="1" ht="13.9" customHeight="1">
      <c r="A454" s="9"/>
      <c r="B454" s="9"/>
      <c r="C454" s="698"/>
      <c r="D454" s="666"/>
      <c r="E454" s="666"/>
      <c r="F454" s="666"/>
      <c r="G454" s="666"/>
      <c r="H454" s="666"/>
      <c r="I454" s="666"/>
      <c r="J454" s="666"/>
      <c r="K454" s="666"/>
      <c r="L454" s="666"/>
      <c r="M454" s="755"/>
      <c r="N454" s="755"/>
      <c r="O454" s="755"/>
      <c r="P454" s="755"/>
      <c r="Q454" s="755"/>
      <c r="R454" s="755"/>
      <c r="S454" s="755"/>
      <c r="T454" s="755"/>
      <c r="U454" s="755"/>
      <c r="V454" s="755"/>
      <c r="W454" s="755"/>
      <c r="X454" s="755"/>
      <c r="Y454" s="755"/>
      <c r="Z454" s="755"/>
      <c r="AA454" s="755"/>
      <c r="AB454" s="755"/>
      <c r="AC454" s="755"/>
      <c r="AD454" s="755"/>
      <c r="AE454" s="755"/>
      <c r="AF454" s="755"/>
      <c r="AG454" s="755"/>
      <c r="AH454" s="755"/>
      <c r="AI454" s="755"/>
      <c r="AJ454" s="755"/>
      <c r="AK454" s="755"/>
      <c r="AL454" s="755"/>
      <c r="AM454" s="755"/>
      <c r="AN454" s="755"/>
      <c r="AO454" s="755"/>
      <c r="AP454" s="755"/>
      <c r="AQ454" s="20"/>
      <c r="AR454" s="20"/>
      <c r="AS454" s="20"/>
      <c r="AT454" s="20"/>
      <c r="AU454" s="20"/>
      <c r="AV454" s="20"/>
      <c r="AW454" s="20"/>
      <c r="AX454" s="20"/>
      <c r="AY454" s="20"/>
      <c r="AZ454" s="20"/>
      <c r="BA454" s="20"/>
      <c r="BB454" s="20"/>
      <c r="BC454" s="20"/>
      <c r="BD454" s="20"/>
      <c r="BE454" s="20"/>
      <c r="BF454" s="20"/>
      <c r="BG454" s="20"/>
      <c r="BH454" s="20"/>
      <c r="BI454" s="20"/>
      <c r="BJ454" s="20"/>
      <c r="BK454" s="20"/>
      <c r="BL454" s="20"/>
      <c r="BM454" s="20"/>
      <c r="BN454" s="20"/>
      <c r="BO454" s="20"/>
      <c r="BP454" s="20"/>
      <c r="BQ454" s="20"/>
      <c r="BR454" s="20"/>
      <c r="BS454" s="20"/>
      <c r="BT454" s="20"/>
      <c r="BU454" s="20"/>
      <c r="BV454" s="20"/>
      <c r="BW454" s="20"/>
      <c r="BX454" s="20"/>
      <c r="BY454" s="20"/>
      <c r="BZ454" s="20"/>
      <c r="CA454" s="20"/>
      <c r="CB454" s="20"/>
      <c r="CC454" s="20"/>
      <c r="CD454" s="20"/>
      <c r="CE454" s="20"/>
      <c r="CF454" s="20"/>
      <c r="CG454" s="20"/>
      <c r="CH454" s="20"/>
      <c r="CI454" s="20"/>
      <c r="CJ454" s="20"/>
      <c r="CK454" s="20"/>
      <c r="CL454" s="20"/>
      <c r="CM454" s="20"/>
      <c r="CN454" s="20"/>
      <c r="CO454" s="20"/>
      <c r="CP454" s="20"/>
      <c r="CQ454" s="20"/>
      <c r="CR454" s="20"/>
      <c r="CS454" s="20"/>
      <c r="CT454" s="20"/>
      <c r="CU454" s="20"/>
      <c r="CV454" s="20"/>
      <c r="CW454" s="20"/>
      <c r="CX454" s="20"/>
      <c r="CY454" s="20"/>
      <c r="CZ454" s="20"/>
      <c r="DA454" s="20"/>
      <c r="DB454" s="20"/>
      <c r="DC454" s="20"/>
      <c r="DD454" s="20"/>
      <c r="DE454" s="20"/>
      <c r="DF454" s="20"/>
      <c r="DG454" s="20"/>
      <c r="DH454" s="20"/>
      <c r="DI454" s="20"/>
      <c r="DJ454" s="20"/>
      <c r="DK454" s="20"/>
      <c r="DL454" s="20"/>
      <c r="DM454" s="20"/>
      <c r="DN454" s="20"/>
      <c r="DO454" s="20"/>
      <c r="DP454" s="20"/>
      <c r="DQ454" s="20"/>
      <c r="DR454" s="20"/>
    </row>
    <row r="455" spans="1:230" s="82" customFormat="1" ht="13.9" customHeight="1">
      <c r="A455" s="9"/>
      <c r="B455" s="9"/>
      <c r="C455" s="821" t="s">
        <v>988</v>
      </c>
      <c r="D455" s="822"/>
      <c r="E455" s="822"/>
      <c r="F455" s="822"/>
      <c r="G455" s="822"/>
      <c r="H455" s="666"/>
      <c r="I455" s="666"/>
      <c r="J455" s="666"/>
      <c r="K455" s="666"/>
      <c r="L455" s="666"/>
      <c r="M455" s="755"/>
      <c r="N455" s="755"/>
      <c r="O455" s="755"/>
      <c r="P455" s="755"/>
      <c r="Q455" s="755"/>
      <c r="R455" s="755"/>
      <c r="S455" s="755"/>
      <c r="T455" s="755"/>
      <c r="U455" s="755"/>
      <c r="V455" s="755"/>
      <c r="W455" s="755"/>
      <c r="X455" s="755"/>
      <c r="Y455" s="755"/>
      <c r="Z455" s="755"/>
      <c r="AA455" s="755"/>
      <c r="AB455" s="755"/>
      <c r="AC455" s="755"/>
      <c r="AD455" s="755"/>
      <c r="AE455" s="755"/>
      <c r="AF455" s="755"/>
      <c r="AG455" s="755"/>
      <c r="AH455" s="755"/>
      <c r="AI455" s="755"/>
      <c r="AJ455" s="755"/>
      <c r="AK455" s="755"/>
      <c r="AL455" s="755"/>
      <c r="AM455" s="755"/>
      <c r="AN455" s="755"/>
      <c r="AO455" s="755"/>
      <c r="AP455" s="755"/>
      <c r="AQ455" s="20"/>
      <c r="AR455" s="20"/>
      <c r="AS455" s="20"/>
      <c r="AT455" s="20"/>
      <c r="AU455" s="20"/>
      <c r="AV455" s="20"/>
      <c r="AW455" s="20"/>
      <c r="AX455" s="20"/>
      <c r="AY455" s="20"/>
      <c r="AZ455" s="20"/>
      <c r="BA455" s="20"/>
      <c r="BB455" s="20"/>
      <c r="BC455" s="20"/>
      <c r="BD455" s="20"/>
      <c r="BE455" s="20"/>
      <c r="BF455" s="20"/>
      <c r="BG455" s="20"/>
      <c r="BH455" s="20"/>
      <c r="BI455" s="20"/>
      <c r="BJ455" s="20"/>
      <c r="BK455" s="20"/>
      <c r="BL455" s="20"/>
      <c r="BM455" s="20"/>
      <c r="BN455" s="20"/>
      <c r="BO455" s="20"/>
      <c r="BP455" s="20"/>
      <c r="BQ455" s="20"/>
      <c r="BR455" s="20"/>
      <c r="BS455" s="20"/>
      <c r="BT455" s="20"/>
      <c r="BU455" s="20"/>
      <c r="BV455" s="20"/>
      <c r="BW455" s="20"/>
      <c r="BX455" s="20"/>
      <c r="BY455" s="20"/>
      <c r="BZ455" s="20"/>
      <c r="CA455" s="20"/>
      <c r="CB455" s="20"/>
      <c r="CC455" s="20"/>
      <c r="CD455" s="20"/>
      <c r="CE455" s="20"/>
      <c r="CF455" s="20"/>
      <c r="CG455" s="20"/>
      <c r="CH455" s="20"/>
      <c r="CI455" s="20"/>
      <c r="CJ455" s="20"/>
      <c r="CK455" s="20"/>
      <c r="CL455" s="20"/>
      <c r="CM455" s="20"/>
      <c r="CN455" s="20"/>
      <c r="CO455" s="20"/>
      <c r="CP455" s="20"/>
      <c r="CQ455" s="20"/>
      <c r="CR455" s="20"/>
      <c r="CS455" s="20"/>
      <c r="CT455" s="20"/>
      <c r="CU455" s="20"/>
      <c r="CV455" s="20"/>
      <c r="CW455" s="20"/>
      <c r="CX455" s="20"/>
      <c r="CY455" s="20"/>
      <c r="CZ455" s="20"/>
      <c r="DA455" s="20"/>
      <c r="DB455" s="20"/>
      <c r="DC455" s="20"/>
      <c r="DD455" s="20"/>
      <c r="DE455" s="20"/>
      <c r="DF455" s="20"/>
      <c r="DG455" s="20"/>
      <c r="DH455" s="20"/>
      <c r="DI455" s="20"/>
      <c r="DJ455" s="20"/>
      <c r="DK455" s="20"/>
      <c r="DL455" s="20"/>
      <c r="DM455" s="20"/>
      <c r="DN455" s="20"/>
      <c r="DO455" s="20"/>
      <c r="DP455" s="20"/>
      <c r="DQ455" s="20"/>
      <c r="DR455" s="20"/>
    </row>
    <row r="456" spans="1:230" s="82" customFormat="1" ht="13.9" customHeight="1">
      <c r="A456" s="9"/>
      <c r="B456" s="9"/>
      <c r="C456" s="821"/>
      <c r="D456" s="726" t="s">
        <v>954</v>
      </c>
      <c r="E456" s="726"/>
      <c r="F456" s="726"/>
      <c r="G456" s="726"/>
      <c r="H456" s="728" t="s">
        <v>942</v>
      </c>
      <c r="I456" s="768"/>
      <c r="J456" s="768"/>
      <c r="K456" s="768"/>
      <c r="L456" s="768"/>
      <c r="M456" s="728"/>
      <c r="N456" s="672">
        <v>2002</v>
      </c>
      <c r="O456" s="672">
        <v>2003</v>
      </c>
      <c r="P456" s="672">
        <v>2004</v>
      </c>
      <c r="Q456" s="672">
        <v>2005</v>
      </c>
      <c r="R456" s="672">
        <v>2006</v>
      </c>
      <c r="S456" s="672">
        <v>2007</v>
      </c>
      <c r="T456" s="672">
        <v>2008</v>
      </c>
      <c r="U456" s="672">
        <v>2009</v>
      </c>
      <c r="V456" s="672">
        <v>2010</v>
      </c>
      <c r="W456" s="672">
        <v>2011</v>
      </c>
      <c r="X456" s="672">
        <v>2012</v>
      </c>
      <c r="Y456" s="672">
        <v>2013</v>
      </c>
      <c r="Z456" s="672">
        <v>2014</v>
      </c>
      <c r="AA456" s="672">
        <v>2015</v>
      </c>
      <c r="AB456" s="672">
        <v>2016</v>
      </c>
      <c r="AC456" s="672">
        <v>2017</v>
      </c>
      <c r="AD456" s="672">
        <v>2018</v>
      </c>
      <c r="AE456" s="672">
        <v>2019</v>
      </c>
      <c r="AF456" s="672">
        <v>2020</v>
      </c>
      <c r="AG456" s="672">
        <v>2021</v>
      </c>
      <c r="AH456" s="672">
        <v>2022</v>
      </c>
      <c r="AI456" s="672">
        <v>2023</v>
      </c>
      <c r="AJ456" s="672">
        <v>2024</v>
      </c>
      <c r="AK456" s="672">
        <v>2025</v>
      </c>
      <c r="AL456" s="672">
        <v>2026</v>
      </c>
      <c r="AM456" s="672">
        <v>2027</v>
      </c>
      <c r="AN456" s="672">
        <v>2028</v>
      </c>
      <c r="AO456" s="672">
        <v>2029</v>
      </c>
      <c r="AP456" s="672">
        <v>2030</v>
      </c>
    </row>
    <row r="457" spans="1:230" s="146" customFormat="1" ht="13.9" customHeight="1">
      <c r="A457" s="9"/>
      <c r="B457" s="9"/>
      <c r="C457" s="821"/>
      <c r="D457" s="732" t="s">
        <v>955</v>
      </c>
      <c r="E457" s="733"/>
      <c r="F457" s="733"/>
      <c r="G457" s="733"/>
      <c r="H457" s="477"/>
      <c r="I457" s="477"/>
      <c r="J457" s="477"/>
      <c r="K457" s="477"/>
      <c r="L457" s="477"/>
      <c r="M457" s="477"/>
      <c r="N457" s="477"/>
      <c r="O457" s="477"/>
      <c r="P457" s="477"/>
      <c r="Q457" s="477"/>
      <c r="R457" s="477"/>
      <c r="S457" s="477"/>
      <c r="T457" s="477"/>
      <c r="U457" s="477"/>
      <c r="V457" s="477"/>
      <c r="W457" s="477"/>
      <c r="X457" s="477"/>
      <c r="Y457" s="477">
        <v>263.36667640374952</v>
      </c>
      <c r="Z457" s="477">
        <v>22.303553194081665</v>
      </c>
      <c r="AA457" s="477">
        <v>-13.56620615083304</v>
      </c>
      <c r="AB457" s="477">
        <v>7.2615292986104194</v>
      </c>
      <c r="AC457" s="477">
        <v>4.7046412406236229</v>
      </c>
      <c r="AD457" s="477">
        <v>1.7268456944072546</v>
      </c>
      <c r="AE457" s="477">
        <v>-2.6294983001899124</v>
      </c>
      <c r="AF457" s="477">
        <v>5.9938571583501394</v>
      </c>
      <c r="AG457" s="477">
        <v>5.0053748276051877</v>
      </c>
      <c r="AH457" s="477">
        <v>4.3382844073863032</v>
      </c>
      <c r="AI457" s="477">
        <v>5.870725600188762</v>
      </c>
      <c r="AJ457" s="477">
        <v>6.8697270309133529</v>
      </c>
      <c r="AK457" s="477">
        <v>1.8771783685129284</v>
      </c>
      <c r="AL457" s="477">
        <v>25.540258146957399</v>
      </c>
      <c r="AM457" s="477">
        <v>143.25235517662676</v>
      </c>
      <c r="AN457" s="477">
        <v>186.69414774396768</v>
      </c>
      <c r="AO457" s="477">
        <v>163.19792400912894</v>
      </c>
      <c r="AP457" s="477">
        <v>51.045662963683007</v>
      </c>
      <c r="AQ457" s="82"/>
      <c r="AR457" s="82"/>
      <c r="AS457" s="82"/>
      <c r="AT457" s="82"/>
      <c r="AU457" s="82"/>
      <c r="AV457" s="82"/>
      <c r="AW457" s="82"/>
      <c r="AX457" s="82"/>
      <c r="AY457" s="82"/>
      <c r="AZ457" s="82"/>
      <c r="BA457" s="82"/>
      <c r="BB457" s="82"/>
      <c r="BC457" s="82"/>
      <c r="BD457" s="82"/>
      <c r="BE457" s="82"/>
      <c r="BF457" s="82"/>
      <c r="BG457" s="82"/>
      <c r="BH457" s="82"/>
      <c r="BI457" s="82"/>
      <c r="BJ457" s="82"/>
      <c r="BK457" s="82"/>
      <c r="BL457" s="82"/>
      <c r="BM457" s="82"/>
      <c r="BN457" s="82"/>
      <c r="BO457" s="82"/>
      <c r="BP457" s="82"/>
      <c r="BQ457" s="82"/>
      <c r="BR457" s="82"/>
      <c r="BS457" s="82"/>
      <c r="BT457" s="82"/>
      <c r="BU457" s="82"/>
      <c r="BV457" s="82"/>
      <c r="BW457" s="82"/>
      <c r="BX457" s="82"/>
      <c r="BY457" s="82"/>
      <c r="BZ457" s="82"/>
      <c r="CA457" s="82"/>
      <c r="CB457" s="82"/>
      <c r="CC457" s="82"/>
      <c r="CD457" s="82"/>
      <c r="CE457" s="82"/>
      <c r="CF457" s="82"/>
      <c r="CG457" s="82"/>
      <c r="CH457" s="82"/>
      <c r="CI457" s="82"/>
      <c r="CJ457" s="82"/>
      <c r="CK457" s="82"/>
      <c r="CL457" s="82"/>
      <c r="CM457" s="82"/>
      <c r="CN457" s="82"/>
      <c r="CO457" s="82"/>
      <c r="CP457" s="82"/>
      <c r="CQ457" s="82"/>
      <c r="CR457" s="82"/>
      <c r="CS457" s="82"/>
      <c r="CT457" s="82"/>
      <c r="CU457" s="82"/>
      <c r="CV457" s="82"/>
      <c r="CW457" s="82"/>
      <c r="CX457" s="82"/>
      <c r="CY457" s="82"/>
      <c r="CZ457" s="82"/>
      <c r="DA457" s="82"/>
      <c r="DB457" s="82"/>
      <c r="DC457" s="82"/>
      <c r="DD457" s="82"/>
      <c r="DE457" s="82"/>
      <c r="DF457" s="82"/>
      <c r="DG457" s="82"/>
      <c r="DH457" s="82"/>
      <c r="DI457" s="82"/>
      <c r="DJ457" s="82"/>
      <c r="DK457" s="82"/>
      <c r="DL457" s="82"/>
      <c r="DM457" s="82"/>
      <c r="DN457" s="82"/>
      <c r="DO457" s="82"/>
      <c r="DP457" s="82"/>
      <c r="DQ457" s="82"/>
      <c r="DR457" s="82"/>
      <c r="DS457" s="20"/>
      <c r="DT457" s="20"/>
      <c r="DU457" s="20"/>
      <c r="DV457" s="20"/>
      <c r="DW457" s="20"/>
      <c r="DX457" s="20"/>
      <c r="DY457" s="20"/>
      <c r="DZ457" s="20"/>
      <c r="EA457" s="20"/>
      <c r="EB457" s="20"/>
      <c r="EC457" s="20"/>
      <c r="ED457" s="20"/>
      <c r="EE457" s="20"/>
      <c r="EF457" s="20"/>
      <c r="EG457" s="20"/>
      <c r="EH457" s="20"/>
      <c r="EI457" s="20"/>
      <c r="EJ457" s="20"/>
      <c r="EK457" s="20"/>
      <c r="EL457" s="20"/>
      <c r="EM457" s="20"/>
      <c r="EN457" s="20"/>
      <c r="EO457" s="20"/>
      <c r="EP457" s="20"/>
      <c r="EQ457" s="20"/>
      <c r="ER457" s="20"/>
      <c r="ES457" s="20"/>
      <c r="ET457" s="20"/>
      <c r="EU457" s="20"/>
      <c r="EV457" s="20"/>
      <c r="EW457" s="20"/>
      <c r="EX457" s="20"/>
      <c r="EY457" s="20"/>
      <c r="EZ457" s="20"/>
      <c r="FA457" s="20"/>
      <c r="FB457" s="20"/>
      <c r="FC457" s="20"/>
      <c r="FD457" s="20"/>
      <c r="FE457" s="20"/>
      <c r="FF457" s="20"/>
      <c r="FG457" s="20"/>
      <c r="FH457" s="20"/>
      <c r="FI457" s="20"/>
      <c r="FJ457" s="20"/>
      <c r="FK457" s="20"/>
      <c r="FL457" s="20"/>
      <c r="FM457" s="20"/>
      <c r="FN457" s="20"/>
      <c r="FO457" s="20"/>
      <c r="FP457" s="20"/>
      <c r="FQ457" s="20"/>
      <c r="FR457" s="20"/>
      <c r="FS457" s="20"/>
      <c r="FT457" s="20"/>
      <c r="FU457" s="20"/>
      <c r="FV457" s="20"/>
      <c r="FW457" s="20"/>
      <c r="FX457" s="20"/>
      <c r="FY457" s="20"/>
      <c r="FZ457" s="20"/>
      <c r="GA457" s="20"/>
      <c r="GB457" s="20"/>
      <c r="GC457" s="20"/>
      <c r="GD457" s="20"/>
      <c r="GE457" s="20"/>
      <c r="GF457" s="20"/>
      <c r="GG457" s="20"/>
      <c r="GH457" s="20"/>
      <c r="GI457" s="20"/>
      <c r="GJ457" s="20"/>
      <c r="GK457" s="20"/>
      <c r="GL457" s="20"/>
      <c r="GM457" s="20"/>
      <c r="GN457" s="20"/>
      <c r="GO457" s="20"/>
      <c r="GP457" s="20"/>
      <c r="GQ457" s="20"/>
      <c r="GR457" s="20"/>
      <c r="GS457" s="20"/>
      <c r="GT457" s="20"/>
      <c r="GU457" s="20"/>
      <c r="GV457" s="20"/>
      <c r="GW457" s="20"/>
      <c r="GX457" s="20"/>
      <c r="GY457" s="20"/>
      <c r="GZ457" s="20"/>
      <c r="HA457" s="20"/>
      <c r="HB457" s="20"/>
      <c r="HC457" s="20"/>
      <c r="HD457" s="20"/>
      <c r="HE457" s="20"/>
      <c r="HF457" s="20"/>
      <c r="HG457" s="20"/>
      <c r="HH457" s="20"/>
      <c r="HI457" s="20"/>
      <c r="HJ457" s="20"/>
      <c r="HK457" s="20"/>
      <c r="HL457" s="20"/>
      <c r="HM457" s="20"/>
      <c r="HN457" s="20"/>
      <c r="HO457" s="20"/>
      <c r="HP457" s="20"/>
      <c r="HQ457" s="20"/>
      <c r="HR457" s="20"/>
      <c r="HS457" s="20"/>
      <c r="HT457" s="20"/>
      <c r="HU457" s="20"/>
      <c r="HV457" s="82"/>
    </row>
    <row r="458" spans="1:230" s="146" customFormat="1" ht="13.9" customHeight="1">
      <c r="A458" s="9"/>
      <c r="B458" s="9"/>
      <c r="C458" s="821"/>
      <c r="D458" s="732" t="s">
        <v>618</v>
      </c>
      <c r="E458" s="733"/>
      <c r="F458" s="733"/>
      <c r="G458" s="733"/>
      <c r="H458" s="477"/>
      <c r="I458" s="477"/>
      <c r="J458" s="477"/>
      <c r="K458" s="477"/>
      <c r="L458" s="477"/>
      <c r="M458" s="477"/>
      <c r="N458" s="477"/>
      <c r="O458" s="477"/>
      <c r="P458" s="477"/>
      <c r="Q458" s="477"/>
      <c r="R458" s="477"/>
      <c r="S458" s="477"/>
      <c r="T458" s="477"/>
      <c r="U458" s="477"/>
      <c r="V458" s="477"/>
      <c r="W458" s="477"/>
      <c r="X458" s="477"/>
      <c r="Y458" s="477">
        <v>296.12760634285712</v>
      </c>
      <c r="Z458" s="477">
        <v>44.522561559193967</v>
      </c>
      <c r="AA458" s="477">
        <v>4.4844356807448866</v>
      </c>
      <c r="AB458" s="477">
        <v>-2.5860882863312362</v>
      </c>
      <c r="AC458" s="477">
        <v>-7.9528752903292181</v>
      </c>
      <c r="AD458" s="477">
        <v>-3.4844256332219241</v>
      </c>
      <c r="AE458" s="477">
        <v>-4.158955489140034</v>
      </c>
      <c r="AF458" s="477">
        <v>-3.7131552275776865</v>
      </c>
      <c r="AG458" s="477">
        <v>-7.9986123205230832</v>
      </c>
      <c r="AH458" s="477">
        <v>-12.090063207240105</v>
      </c>
      <c r="AI458" s="477">
        <v>-8.2560668020901087</v>
      </c>
      <c r="AJ458" s="477">
        <v>-6.4032969122703074</v>
      </c>
      <c r="AK458" s="477">
        <v>-17.043189855384767</v>
      </c>
      <c r="AL458" s="477">
        <v>-0.98271636834204201</v>
      </c>
      <c r="AM458" s="477">
        <v>143.13516917798506</v>
      </c>
      <c r="AN458" s="477">
        <v>310.997727410653</v>
      </c>
      <c r="AO458" s="477">
        <v>385.72173432603932</v>
      </c>
      <c r="AP458" s="477">
        <v>218.55548077460813</v>
      </c>
      <c r="AQ458" s="82"/>
      <c r="AR458" s="82"/>
      <c r="AS458" s="82"/>
      <c r="AT458" s="82"/>
      <c r="AU458" s="82"/>
      <c r="AV458" s="82"/>
      <c r="AW458" s="82"/>
      <c r="AX458" s="82"/>
      <c r="AY458" s="82"/>
      <c r="AZ458" s="82"/>
      <c r="BA458" s="82"/>
      <c r="BB458" s="82"/>
      <c r="BC458" s="82"/>
      <c r="BD458" s="82"/>
      <c r="BE458" s="82"/>
      <c r="BF458" s="82"/>
      <c r="BG458" s="82"/>
      <c r="BH458" s="82"/>
      <c r="BI458" s="82"/>
      <c r="BJ458" s="82"/>
      <c r="BK458" s="82"/>
      <c r="BL458" s="82"/>
      <c r="BM458" s="82"/>
      <c r="BN458" s="82"/>
      <c r="BO458" s="82"/>
      <c r="BP458" s="82"/>
      <c r="BQ458" s="82"/>
      <c r="BR458" s="82"/>
      <c r="BS458" s="82"/>
      <c r="BT458" s="82"/>
      <c r="BU458" s="82"/>
      <c r="BV458" s="82"/>
      <c r="BW458" s="82"/>
      <c r="BX458" s="82"/>
      <c r="BY458" s="82"/>
      <c r="BZ458" s="82"/>
      <c r="CA458" s="82"/>
      <c r="CB458" s="82"/>
      <c r="CC458" s="82"/>
      <c r="CD458" s="82"/>
      <c r="CE458" s="82"/>
      <c r="CF458" s="82"/>
      <c r="CG458" s="82"/>
      <c r="CH458" s="82"/>
      <c r="CI458" s="82"/>
      <c r="CJ458" s="82"/>
      <c r="CK458" s="82"/>
      <c r="CL458" s="82"/>
      <c r="CM458" s="82"/>
      <c r="CN458" s="82"/>
      <c r="CO458" s="82"/>
      <c r="CP458" s="82"/>
      <c r="CQ458" s="82"/>
      <c r="CR458" s="82"/>
      <c r="CS458" s="82"/>
      <c r="CT458" s="82"/>
      <c r="CU458" s="82"/>
      <c r="CV458" s="82"/>
      <c r="CW458" s="82"/>
      <c r="CX458" s="82"/>
      <c r="CY458" s="82"/>
      <c r="CZ458" s="82"/>
      <c r="DA458" s="82"/>
      <c r="DB458" s="82"/>
      <c r="DC458" s="82"/>
      <c r="DD458" s="82"/>
      <c r="DE458" s="82"/>
      <c r="DF458" s="82"/>
      <c r="DG458" s="82"/>
      <c r="DH458" s="82"/>
      <c r="DI458" s="82"/>
      <c r="DJ458" s="82"/>
      <c r="DK458" s="82"/>
      <c r="DL458" s="82"/>
      <c r="DM458" s="82"/>
      <c r="DN458" s="82"/>
      <c r="DO458" s="82"/>
      <c r="DP458" s="82"/>
      <c r="DQ458" s="82"/>
      <c r="DR458" s="82"/>
      <c r="DS458" s="20"/>
      <c r="DT458" s="20"/>
      <c r="DU458" s="20"/>
      <c r="DV458" s="20"/>
      <c r="DW458" s="20"/>
      <c r="DX458" s="20"/>
      <c r="DY458" s="20"/>
      <c r="DZ458" s="20"/>
      <c r="EA458" s="20"/>
      <c r="EB458" s="20"/>
      <c r="EC458" s="20"/>
      <c r="ED458" s="20"/>
      <c r="EE458" s="20"/>
      <c r="EF458" s="20"/>
      <c r="EG458" s="20"/>
      <c r="EH458" s="20"/>
      <c r="EI458" s="20"/>
      <c r="EJ458" s="20"/>
      <c r="EK458" s="20"/>
      <c r="EL458" s="20"/>
      <c r="EM458" s="20"/>
      <c r="EN458" s="20"/>
      <c r="EO458" s="20"/>
      <c r="EP458" s="20"/>
      <c r="EQ458" s="20"/>
      <c r="ER458" s="20"/>
      <c r="ES458" s="20"/>
      <c r="ET458" s="20"/>
      <c r="EU458" s="20"/>
      <c r="EV458" s="20"/>
      <c r="EW458" s="20"/>
      <c r="EX458" s="20"/>
      <c r="EY458" s="20"/>
      <c r="EZ458" s="20"/>
      <c r="FA458" s="20"/>
      <c r="FB458" s="20"/>
      <c r="FC458" s="20"/>
      <c r="FD458" s="20"/>
      <c r="FE458" s="20"/>
      <c r="FF458" s="20"/>
      <c r="FG458" s="20"/>
      <c r="FH458" s="20"/>
      <c r="FI458" s="20"/>
      <c r="FJ458" s="20"/>
      <c r="FK458" s="20"/>
      <c r="FL458" s="20"/>
      <c r="FM458" s="20"/>
      <c r="FN458" s="20"/>
      <c r="FO458" s="20"/>
      <c r="FP458" s="20"/>
      <c r="FQ458" s="20"/>
      <c r="FR458" s="20"/>
      <c r="FS458" s="20"/>
      <c r="FT458" s="20"/>
      <c r="FU458" s="20"/>
      <c r="FV458" s="20"/>
      <c r="FW458" s="20"/>
      <c r="FX458" s="20"/>
      <c r="FY458" s="20"/>
      <c r="FZ458" s="20"/>
      <c r="GA458" s="20"/>
      <c r="GB458" s="20"/>
      <c r="GC458" s="20"/>
      <c r="GD458" s="20"/>
      <c r="GE458" s="20"/>
      <c r="GF458" s="20"/>
      <c r="GG458" s="20"/>
      <c r="GH458" s="20"/>
      <c r="GI458" s="20"/>
      <c r="GJ458" s="20"/>
      <c r="GK458" s="20"/>
      <c r="GL458" s="20"/>
      <c r="GM458" s="20"/>
      <c r="GN458" s="20"/>
      <c r="GO458" s="20"/>
      <c r="GP458" s="20"/>
      <c r="GQ458" s="20"/>
      <c r="GR458" s="20"/>
      <c r="GS458" s="20"/>
      <c r="GT458" s="20"/>
      <c r="GU458" s="20"/>
      <c r="GV458" s="20"/>
      <c r="GW458" s="20"/>
      <c r="GX458" s="20"/>
      <c r="GY458" s="20"/>
      <c r="GZ458" s="20"/>
      <c r="HA458" s="20"/>
      <c r="HB458" s="20"/>
      <c r="HC458" s="20"/>
      <c r="HD458" s="20"/>
      <c r="HE458" s="20"/>
      <c r="HF458" s="20"/>
      <c r="HG458" s="20"/>
      <c r="HH458" s="20"/>
      <c r="HI458" s="20"/>
      <c r="HJ458" s="20"/>
      <c r="HK458" s="20"/>
      <c r="HL458" s="20"/>
      <c r="HM458" s="20"/>
      <c r="HN458" s="20"/>
      <c r="HO458" s="20"/>
      <c r="HP458" s="20"/>
      <c r="HQ458" s="20"/>
      <c r="HR458" s="20"/>
      <c r="HS458" s="20"/>
      <c r="HT458" s="20"/>
      <c r="HU458" s="20"/>
    </row>
    <row r="459" spans="1:230" s="146" customFormat="1" ht="13.9" customHeight="1">
      <c r="A459" s="9"/>
      <c r="B459" s="9"/>
      <c r="C459" s="821"/>
      <c r="D459" s="732" t="s">
        <v>620</v>
      </c>
      <c r="E459" s="733"/>
      <c r="F459" s="733"/>
      <c r="G459" s="733"/>
      <c r="H459" s="477"/>
      <c r="I459" s="477"/>
      <c r="J459" s="477"/>
      <c r="K459" s="477"/>
      <c r="L459" s="477"/>
      <c r="M459" s="477"/>
      <c r="N459" s="477"/>
      <c r="O459" s="477"/>
      <c r="P459" s="477"/>
      <c r="Q459" s="477"/>
      <c r="R459" s="477"/>
      <c r="S459" s="477"/>
      <c r="T459" s="477"/>
      <c r="U459" s="477"/>
      <c r="V459" s="477"/>
      <c r="W459" s="477"/>
      <c r="X459" s="477"/>
      <c r="Y459" s="477">
        <v>103.68028613964283</v>
      </c>
      <c r="Z459" s="477">
        <v>5.6659083837219031</v>
      </c>
      <c r="AA459" s="477">
        <v>-24.723925039734006</v>
      </c>
      <c r="AB459" s="477">
        <v>0.56037470284965629</v>
      </c>
      <c r="AC459" s="477">
        <v>-0.66333234366977212</v>
      </c>
      <c r="AD459" s="477">
        <v>-5.1045456820576485</v>
      </c>
      <c r="AE459" s="477">
        <v>-6.1493494259513017</v>
      </c>
      <c r="AF459" s="477">
        <v>1.5671504333699942</v>
      </c>
      <c r="AG459" s="477">
        <v>1.9512772364110946</v>
      </c>
      <c r="AH459" s="477">
        <v>1.3683931052679716</v>
      </c>
      <c r="AI459" s="477">
        <v>2.3346979492930173</v>
      </c>
      <c r="AJ459" s="477">
        <v>3.6675857071661055</v>
      </c>
      <c r="AK459" s="477">
        <v>-0.6437954406666756</v>
      </c>
      <c r="AL459" s="477">
        <v>14.912983467745304</v>
      </c>
      <c r="AM459" s="477">
        <v>112.27250441238597</v>
      </c>
      <c r="AN459" s="477">
        <v>129.83152848421796</v>
      </c>
      <c r="AO459" s="477">
        <v>135.29997833886029</v>
      </c>
      <c r="AP459" s="477">
        <v>115.36199342707998</v>
      </c>
      <c r="AQ459" s="20"/>
      <c r="AR459" s="20"/>
      <c r="AS459" s="20"/>
      <c r="AT459" s="20"/>
      <c r="AU459" s="20"/>
      <c r="AV459" s="20"/>
      <c r="AW459" s="20"/>
      <c r="AX459" s="20"/>
      <c r="AY459" s="20"/>
      <c r="AZ459" s="20"/>
      <c r="BA459" s="20"/>
      <c r="BB459" s="20"/>
      <c r="BC459" s="20"/>
      <c r="BD459" s="20"/>
      <c r="BE459" s="20"/>
      <c r="BF459" s="20"/>
      <c r="BG459" s="20"/>
      <c r="BH459" s="20"/>
      <c r="BI459" s="20"/>
      <c r="BJ459" s="20"/>
      <c r="BK459" s="20"/>
      <c r="BL459" s="20"/>
      <c r="BM459" s="20"/>
      <c r="BN459" s="20"/>
      <c r="BO459" s="20"/>
      <c r="BP459" s="20"/>
      <c r="BQ459" s="20"/>
      <c r="BR459" s="20"/>
      <c r="BS459" s="20"/>
      <c r="BT459" s="20"/>
      <c r="BU459" s="20"/>
      <c r="BV459" s="20"/>
      <c r="BW459" s="20"/>
      <c r="BX459" s="20"/>
      <c r="BY459" s="20"/>
      <c r="BZ459" s="20"/>
      <c r="CA459" s="20"/>
      <c r="CB459" s="20"/>
      <c r="CC459" s="20"/>
      <c r="CD459" s="20"/>
      <c r="CE459" s="20"/>
      <c r="CF459" s="20"/>
      <c r="CG459" s="20"/>
      <c r="CH459" s="20"/>
      <c r="CI459" s="20"/>
      <c r="CJ459" s="20"/>
      <c r="CK459" s="20"/>
      <c r="CL459" s="20"/>
      <c r="CM459" s="20"/>
      <c r="CN459" s="20"/>
      <c r="CO459" s="20"/>
      <c r="CP459" s="20"/>
      <c r="CQ459" s="20"/>
      <c r="CR459" s="20"/>
      <c r="CS459" s="20"/>
      <c r="CT459" s="20"/>
      <c r="CU459" s="20"/>
      <c r="CV459" s="20"/>
      <c r="CW459" s="20"/>
      <c r="CX459" s="20"/>
      <c r="CY459" s="20"/>
      <c r="CZ459" s="20"/>
      <c r="DA459" s="20"/>
      <c r="DB459" s="20"/>
      <c r="DC459" s="20"/>
      <c r="DD459" s="20"/>
      <c r="DE459" s="20"/>
      <c r="DF459" s="20"/>
      <c r="DG459" s="20"/>
      <c r="DH459" s="20"/>
      <c r="DI459" s="20"/>
      <c r="DJ459" s="20"/>
      <c r="DK459" s="20"/>
      <c r="DL459" s="20"/>
      <c r="DM459" s="20"/>
      <c r="DN459" s="20"/>
      <c r="DO459" s="20"/>
      <c r="DP459" s="20"/>
      <c r="DQ459" s="20"/>
      <c r="DR459" s="20"/>
      <c r="DS459" s="82"/>
      <c r="DT459" s="82"/>
      <c r="DU459" s="82"/>
      <c r="DV459" s="82"/>
      <c r="DW459" s="82"/>
      <c r="DX459" s="82"/>
      <c r="DY459" s="82"/>
      <c r="DZ459" s="82"/>
      <c r="EA459" s="82"/>
      <c r="EB459" s="82"/>
      <c r="EC459" s="82"/>
      <c r="ED459" s="82"/>
      <c r="EE459" s="82"/>
      <c r="EF459" s="82"/>
      <c r="EG459" s="82"/>
      <c r="EH459" s="82"/>
      <c r="EI459" s="82"/>
      <c r="EJ459" s="82"/>
      <c r="EK459" s="82"/>
      <c r="EL459" s="82"/>
      <c r="EM459" s="82"/>
      <c r="EN459" s="82"/>
      <c r="EO459" s="82"/>
      <c r="EP459" s="82"/>
      <c r="EQ459" s="82"/>
      <c r="ER459" s="82"/>
      <c r="ES459" s="82"/>
      <c r="ET459" s="82"/>
      <c r="EU459" s="82"/>
      <c r="EV459" s="82"/>
      <c r="EW459" s="82"/>
      <c r="EX459" s="82"/>
      <c r="EY459" s="82"/>
      <c r="EZ459" s="82"/>
      <c r="FA459" s="82"/>
      <c r="FB459" s="82"/>
      <c r="FC459" s="82"/>
      <c r="FD459" s="82"/>
      <c r="FE459" s="82"/>
      <c r="FF459" s="82"/>
      <c r="FG459" s="82"/>
      <c r="FH459" s="82"/>
      <c r="FI459" s="82"/>
      <c r="FJ459" s="82"/>
      <c r="FK459" s="82"/>
      <c r="FL459" s="82"/>
      <c r="FM459" s="82"/>
      <c r="FN459" s="82"/>
      <c r="FO459" s="82"/>
      <c r="FP459" s="82"/>
      <c r="FQ459" s="82"/>
      <c r="FR459" s="82"/>
      <c r="FS459" s="82"/>
      <c r="FT459" s="82"/>
      <c r="FU459" s="82"/>
      <c r="FV459" s="82"/>
      <c r="FW459" s="82"/>
      <c r="FX459" s="82"/>
      <c r="FY459" s="82"/>
      <c r="FZ459" s="82"/>
      <c r="GA459" s="82"/>
      <c r="GB459" s="82"/>
      <c r="GC459" s="82"/>
      <c r="GD459" s="82"/>
      <c r="GE459" s="82"/>
      <c r="GF459" s="82"/>
      <c r="GG459" s="82"/>
      <c r="GH459" s="82"/>
      <c r="GI459" s="82"/>
      <c r="GJ459" s="82"/>
      <c r="GK459" s="82"/>
      <c r="GL459" s="82"/>
      <c r="GM459" s="82"/>
      <c r="GN459" s="82"/>
      <c r="GO459" s="82"/>
      <c r="GP459" s="82"/>
      <c r="GQ459" s="82"/>
      <c r="GR459" s="82"/>
      <c r="GS459" s="82"/>
      <c r="GT459" s="82"/>
      <c r="GU459" s="82"/>
      <c r="GV459" s="82"/>
      <c r="GW459" s="82"/>
      <c r="GX459" s="82"/>
      <c r="GY459" s="82"/>
      <c r="GZ459" s="82"/>
      <c r="HA459" s="82"/>
      <c r="HB459" s="82"/>
      <c r="HC459" s="82"/>
      <c r="HD459" s="82"/>
      <c r="HE459" s="82"/>
      <c r="HF459" s="82"/>
      <c r="HG459" s="82"/>
      <c r="HH459" s="82"/>
      <c r="HI459" s="82"/>
      <c r="HJ459" s="82"/>
      <c r="HK459" s="82"/>
      <c r="HL459" s="82"/>
      <c r="HM459" s="82"/>
      <c r="HN459" s="82"/>
      <c r="HO459" s="82"/>
      <c r="HP459" s="82"/>
      <c r="HQ459" s="82"/>
      <c r="HR459" s="82"/>
      <c r="HS459" s="82"/>
      <c r="HT459" s="82"/>
      <c r="HU459" s="82"/>
    </row>
    <row r="460" spans="1:230" s="146" customFormat="1" ht="13.9" customHeight="1">
      <c r="A460" s="9"/>
      <c r="B460" s="9"/>
      <c r="C460" s="821"/>
      <c r="D460" s="732" t="s">
        <v>662</v>
      </c>
      <c r="E460" s="733"/>
      <c r="F460" s="733"/>
      <c r="G460" s="733"/>
      <c r="H460" s="477"/>
      <c r="I460" s="477"/>
      <c r="J460" s="477"/>
      <c r="K460" s="477"/>
      <c r="L460" s="477"/>
      <c r="M460" s="477"/>
      <c r="N460" s="477"/>
      <c r="O460" s="477"/>
      <c r="P460" s="477"/>
      <c r="Q460" s="477"/>
      <c r="R460" s="477"/>
      <c r="S460" s="477"/>
      <c r="T460" s="477"/>
      <c r="U460" s="477"/>
      <c r="V460" s="477"/>
      <c r="W460" s="477"/>
      <c r="X460" s="477"/>
      <c r="Y460" s="477">
        <v>276.15323643142852</v>
      </c>
      <c r="Z460" s="477">
        <v>135.95049852046927</v>
      </c>
      <c r="AA460" s="477">
        <v>52.817593733206301</v>
      </c>
      <c r="AB460" s="477">
        <v>-14.542056778479754</v>
      </c>
      <c r="AC460" s="477">
        <v>-18.648343977470308</v>
      </c>
      <c r="AD460" s="477">
        <v>-13.988184737718523</v>
      </c>
      <c r="AE460" s="477">
        <v>-16.690375583774866</v>
      </c>
      <c r="AF460" s="477">
        <v>-12.282557208450914</v>
      </c>
      <c r="AG460" s="477">
        <v>-11.929085878779292</v>
      </c>
      <c r="AH460" s="477">
        <v>0.93501390730577705</v>
      </c>
      <c r="AI460" s="477">
        <v>-4.6439634117735027</v>
      </c>
      <c r="AJ460" s="477">
        <v>-3.4274108380686639</v>
      </c>
      <c r="AK460" s="477">
        <v>5.1545200133319495</v>
      </c>
      <c r="AL460" s="477">
        <v>41.090302925060989</v>
      </c>
      <c r="AM460" s="477">
        <v>207.97373319286908</v>
      </c>
      <c r="AN460" s="477">
        <v>355.85018800207899</v>
      </c>
      <c r="AO460" s="477">
        <v>314.3340070680556</v>
      </c>
      <c r="AP460" s="477">
        <v>147.15023923680002</v>
      </c>
      <c r="AQ460" s="20"/>
      <c r="AR460" s="20"/>
      <c r="AS460" s="20"/>
      <c r="AT460" s="20"/>
      <c r="AU460" s="20"/>
      <c r="AV460" s="20"/>
      <c r="AW460" s="20"/>
      <c r="AX460" s="20"/>
      <c r="AY460" s="20"/>
      <c r="AZ460" s="20"/>
      <c r="BA460" s="20"/>
      <c r="BB460" s="20"/>
      <c r="BC460" s="20"/>
      <c r="BD460" s="20"/>
      <c r="BE460" s="20"/>
      <c r="BF460" s="20"/>
      <c r="BG460" s="20"/>
      <c r="BH460" s="20"/>
      <c r="BI460" s="20"/>
      <c r="BJ460" s="20"/>
      <c r="BK460" s="20"/>
      <c r="BL460" s="20"/>
      <c r="BM460" s="20"/>
      <c r="BN460" s="20"/>
      <c r="BO460" s="20"/>
      <c r="BP460" s="20"/>
      <c r="BQ460" s="20"/>
      <c r="BR460" s="20"/>
      <c r="BS460" s="20"/>
      <c r="BT460" s="20"/>
      <c r="BU460" s="20"/>
      <c r="BV460" s="20"/>
      <c r="BW460" s="20"/>
      <c r="BX460" s="20"/>
      <c r="BY460" s="20"/>
      <c r="BZ460" s="20"/>
      <c r="CA460" s="20"/>
      <c r="CB460" s="20"/>
      <c r="CC460" s="20"/>
      <c r="CD460" s="20"/>
      <c r="CE460" s="20"/>
      <c r="CF460" s="20"/>
      <c r="CG460" s="20"/>
      <c r="CH460" s="20"/>
      <c r="CI460" s="20"/>
      <c r="CJ460" s="20"/>
      <c r="CK460" s="20"/>
      <c r="CL460" s="20"/>
      <c r="CM460" s="20"/>
      <c r="CN460" s="20"/>
      <c r="CO460" s="20"/>
      <c r="CP460" s="20"/>
      <c r="CQ460" s="20"/>
      <c r="CR460" s="20"/>
      <c r="CS460" s="20"/>
      <c r="CT460" s="20"/>
      <c r="CU460" s="20"/>
      <c r="CV460" s="20"/>
      <c r="CW460" s="20"/>
      <c r="CX460" s="20"/>
      <c r="CY460" s="20"/>
      <c r="CZ460" s="20"/>
      <c r="DA460" s="20"/>
      <c r="DB460" s="20"/>
      <c r="DC460" s="20"/>
      <c r="DD460" s="20"/>
      <c r="DE460" s="20"/>
      <c r="DF460" s="20"/>
      <c r="DG460" s="20"/>
      <c r="DH460" s="20"/>
      <c r="DI460" s="20"/>
      <c r="DJ460" s="20"/>
      <c r="DK460" s="20"/>
      <c r="DL460" s="20"/>
      <c r="DM460" s="20"/>
      <c r="DN460" s="20"/>
      <c r="DO460" s="20"/>
      <c r="DP460" s="20"/>
      <c r="DQ460" s="20"/>
      <c r="DR460" s="20"/>
      <c r="DS460" s="82"/>
      <c r="DT460" s="82"/>
      <c r="DU460" s="82"/>
      <c r="DV460" s="82"/>
      <c r="DW460" s="82"/>
      <c r="DX460" s="82"/>
      <c r="DY460" s="82"/>
      <c r="DZ460" s="82"/>
      <c r="EA460" s="82"/>
      <c r="EB460" s="82"/>
      <c r="EC460" s="82"/>
      <c r="ED460" s="82"/>
      <c r="EE460" s="82"/>
      <c r="EF460" s="82"/>
      <c r="EG460" s="82"/>
      <c r="EH460" s="82"/>
      <c r="EI460" s="82"/>
      <c r="EJ460" s="82"/>
      <c r="EK460" s="82"/>
      <c r="EL460" s="82"/>
      <c r="EM460" s="82"/>
      <c r="EN460" s="82"/>
      <c r="EO460" s="82"/>
      <c r="EP460" s="82"/>
      <c r="EQ460" s="82"/>
      <c r="ER460" s="82"/>
      <c r="ES460" s="82"/>
      <c r="ET460" s="82"/>
      <c r="EU460" s="82"/>
      <c r="EV460" s="82"/>
      <c r="EW460" s="82"/>
      <c r="EX460" s="82"/>
      <c r="EY460" s="82"/>
      <c r="EZ460" s="82"/>
      <c r="FA460" s="82"/>
      <c r="FB460" s="82"/>
      <c r="FC460" s="82"/>
      <c r="FD460" s="82"/>
      <c r="FE460" s="82"/>
      <c r="FF460" s="82"/>
      <c r="FG460" s="82"/>
      <c r="FH460" s="82"/>
      <c r="FI460" s="82"/>
      <c r="FJ460" s="82"/>
      <c r="FK460" s="82"/>
      <c r="FL460" s="82"/>
      <c r="FM460" s="82"/>
      <c r="FN460" s="82"/>
      <c r="FO460" s="82"/>
      <c r="FP460" s="82"/>
      <c r="FQ460" s="82"/>
      <c r="FR460" s="82"/>
      <c r="FS460" s="82"/>
      <c r="FT460" s="82"/>
      <c r="FU460" s="82"/>
      <c r="FV460" s="82"/>
      <c r="FW460" s="82"/>
      <c r="FX460" s="82"/>
      <c r="FY460" s="82"/>
      <c r="FZ460" s="82"/>
      <c r="GA460" s="82"/>
      <c r="GB460" s="82"/>
      <c r="GC460" s="82"/>
      <c r="GD460" s="82"/>
      <c r="GE460" s="82"/>
      <c r="GF460" s="82"/>
      <c r="GG460" s="82"/>
      <c r="GH460" s="82"/>
      <c r="GI460" s="82"/>
      <c r="GJ460" s="82"/>
      <c r="GK460" s="82"/>
      <c r="GL460" s="82"/>
      <c r="GM460" s="82"/>
      <c r="GN460" s="82"/>
      <c r="GO460" s="82"/>
      <c r="GP460" s="82"/>
      <c r="GQ460" s="82"/>
      <c r="GR460" s="82"/>
      <c r="GS460" s="82"/>
      <c r="GT460" s="82"/>
      <c r="GU460" s="82"/>
      <c r="GV460" s="82"/>
      <c r="GW460" s="82"/>
      <c r="GX460" s="82"/>
      <c r="GY460" s="82"/>
      <c r="GZ460" s="82"/>
      <c r="HA460" s="82"/>
      <c r="HB460" s="82"/>
      <c r="HC460" s="82"/>
      <c r="HD460" s="82"/>
      <c r="HE460" s="82"/>
      <c r="HF460" s="82"/>
      <c r="HG460" s="82"/>
      <c r="HH460" s="82"/>
      <c r="HI460" s="82"/>
      <c r="HJ460" s="82"/>
      <c r="HK460" s="82"/>
      <c r="HL460" s="82"/>
      <c r="HM460" s="82"/>
      <c r="HN460" s="82"/>
      <c r="HO460" s="82"/>
      <c r="HP460" s="82"/>
      <c r="HQ460" s="82"/>
      <c r="HR460" s="82"/>
      <c r="HS460" s="82"/>
      <c r="HT460" s="82"/>
      <c r="HU460" s="82"/>
    </row>
    <row r="461" spans="1:230" s="146" customFormat="1" ht="13.9" customHeight="1">
      <c r="A461" s="9"/>
      <c r="B461" s="9"/>
      <c r="C461" s="821"/>
      <c r="D461" s="732" t="s">
        <v>551</v>
      </c>
      <c r="E461" s="733"/>
      <c r="F461" s="733"/>
      <c r="G461" s="733"/>
      <c r="H461" s="477"/>
      <c r="I461" s="477"/>
      <c r="J461" s="477"/>
      <c r="K461" s="477"/>
      <c r="L461" s="477"/>
      <c r="M461" s="477"/>
      <c r="N461" s="477"/>
      <c r="O461" s="477"/>
      <c r="P461" s="477"/>
      <c r="Q461" s="477"/>
      <c r="R461" s="477"/>
      <c r="S461" s="477"/>
      <c r="T461" s="477"/>
      <c r="U461" s="477"/>
      <c r="V461" s="477"/>
      <c r="W461" s="477"/>
      <c r="X461" s="477"/>
      <c r="Y461" s="477">
        <v>77.567795424642867</v>
      </c>
      <c r="Z461" s="477">
        <v>7.5316645885392877</v>
      </c>
      <c r="AA461" s="477">
        <v>-6.7329377188524457</v>
      </c>
      <c r="AB461" s="477">
        <v>1.2841372625995875</v>
      </c>
      <c r="AC461" s="477">
        <v>2.052271287063971</v>
      </c>
      <c r="AD461" s="477">
        <v>0.91255092447277908</v>
      </c>
      <c r="AE461" s="477">
        <v>-2.6375333637739868</v>
      </c>
      <c r="AF461" s="477">
        <v>-1.9320960891318322</v>
      </c>
      <c r="AG461" s="477">
        <v>-6.7464805512714463</v>
      </c>
      <c r="AH461" s="477">
        <v>0.87160321808654073</v>
      </c>
      <c r="AI461" s="477">
        <v>3.2070793272099198</v>
      </c>
      <c r="AJ461" s="477">
        <v>1.807369636953041</v>
      </c>
      <c r="AK461" s="477">
        <v>-3.3267961813374458</v>
      </c>
      <c r="AL461" s="477">
        <v>8.1246651858939529</v>
      </c>
      <c r="AM461" s="477">
        <v>51.661411761996135</v>
      </c>
      <c r="AN461" s="477">
        <v>54.791339907054677</v>
      </c>
      <c r="AO461" s="477">
        <v>76.575416370621738</v>
      </c>
      <c r="AP461" s="477">
        <v>96.980945740444781</v>
      </c>
      <c r="AQ461" s="82"/>
      <c r="AR461" s="82"/>
      <c r="AS461" s="82"/>
      <c r="AT461" s="82"/>
      <c r="AU461" s="82"/>
      <c r="AV461" s="82"/>
      <c r="AW461" s="82"/>
      <c r="AX461" s="82"/>
      <c r="AY461" s="82"/>
      <c r="AZ461" s="82"/>
      <c r="BA461" s="82"/>
      <c r="BB461" s="82"/>
      <c r="BC461" s="82"/>
      <c r="BD461" s="82"/>
      <c r="BE461" s="82"/>
      <c r="BF461" s="82"/>
      <c r="BG461" s="82"/>
      <c r="BH461" s="82"/>
      <c r="BI461" s="82"/>
      <c r="BJ461" s="82"/>
      <c r="BK461" s="82"/>
      <c r="BL461" s="82"/>
      <c r="BM461" s="82"/>
      <c r="BN461" s="82"/>
      <c r="BO461" s="82"/>
      <c r="BP461" s="82"/>
      <c r="BQ461" s="82"/>
      <c r="BR461" s="82"/>
      <c r="BS461" s="82"/>
      <c r="BT461" s="82"/>
      <c r="BU461" s="82"/>
      <c r="BV461" s="82"/>
      <c r="BW461" s="82"/>
      <c r="BX461" s="82"/>
      <c r="BY461" s="82"/>
      <c r="BZ461" s="82"/>
      <c r="CA461" s="82"/>
      <c r="CB461" s="82"/>
      <c r="CC461" s="82"/>
      <c r="CD461" s="82"/>
      <c r="CE461" s="82"/>
      <c r="CF461" s="82"/>
      <c r="CG461" s="82"/>
      <c r="CH461" s="82"/>
      <c r="CI461" s="82"/>
      <c r="CJ461" s="82"/>
      <c r="CK461" s="82"/>
      <c r="CL461" s="82"/>
      <c r="CM461" s="82"/>
      <c r="CN461" s="82"/>
      <c r="CO461" s="82"/>
      <c r="CP461" s="82"/>
      <c r="CQ461" s="82"/>
      <c r="CR461" s="82"/>
      <c r="CS461" s="82"/>
      <c r="CT461" s="82"/>
      <c r="CU461" s="82"/>
      <c r="CV461" s="82"/>
      <c r="CW461" s="82"/>
      <c r="CX461" s="82"/>
      <c r="CY461" s="82"/>
      <c r="CZ461" s="82"/>
      <c r="DA461" s="82"/>
      <c r="DB461" s="82"/>
      <c r="DC461" s="82"/>
      <c r="DD461" s="82"/>
      <c r="DE461" s="82"/>
      <c r="DF461" s="82"/>
      <c r="DG461" s="82"/>
      <c r="DH461" s="82"/>
      <c r="DI461" s="82"/>
      <c r="DJ461" s="82"/>
      <c r="DK461" s="82"/>
      <c r="DL461" s="82"/>
      <c r="DM461" s="82"/>
      <c r="DN461" s="82"/>
      <c r="DO461" s="82"/>
      <c r="DP461" s="82"/>
      <c r="DQ461" s="82"/>
      <c r="DR461" s="82"/>
      <c r="DS461" s="82"/>
      <c r="DT461" s="82"/>
      <c r="DU461" s="82"/>
      <c r="DV461" s="82"/>
      <c r="DW461" s="82"/>
      <c r="DX461" s="82"/>
      <c r="DY461" s="82"/>
      <c r="DZ461" s="82"/>
      <c r="EA461" s="82"/>
      <c r="EB461" s="82"/>
      <c r="EC461" s="82"/>
      <c r="ED461" s="82"/>
      <c r="EE461" s="82"/>
      <c r="EF461" s="82"/>
      <c r="EG461" s="82"/>
      <c r="EH461" s="82"/>
      <c r="EI461" s="82"/>
      <c r="EJ461" s="82"/>
      <c r="EK461" s="82"/>
      <c r="EL461" s="82"/>
      <c r="EM461" s="82"/>
      <c r="EN461" s="82"/>
      <c r="EO461" s="82"/>
      <c r="EP461" s="82"/>
      <c r="EQ461" s="82"/>
      <c r="ER461" s="82"/>
      <c r="ES461" s="82"/>
      <c r="ET461" s="82"/>
      <c r="EU461" s="82"/>
      <c r="EV461" s="82"/>
      <c r="EW461" s="82"/>
      <c r="EX461" s="82"/>
      <c r="EY461" s="82"/>
      <c r="EZ461" s="82"/>
      <c r="FA461" s="82"/>
      <c r="FB461" s="82"/>
      <c r="FC461" s="82"/>
      <c r="FD461" s="82"/>
      <c r="FE461" s="82"/>
      <c r="FF461" s="82"/>
      <c r="FG461" s="82"/>
      <c r="FH461" s="82"/>
      <c r="FI461" s="82"/>
      <c r="FJ461" s="82"/>
      <c r="FK461" s="82"/>
      <c r="FL461" s="82"/>
      <c r="FM461" s="82"/>
      <c r="FN461" s="82"/>
      <c r="FO461" s="82"/>
      <c r="FP461" s="82"/>
      <c r="FQ461" s="82"/>
      <c r="FR461" s="82"/>
      <c r="FS461" s="82"/>
      <c r="FT461" s="82"/>
      <c r="FU461" s="82"/>
      <c r="FV461" s="82"/>
      <c r="FW461" s="82"/>
      <c r="FX461" s="82"/>
      <c r="FY461" s="82"/>
      <c r="FZ461" s="82"/>
      <c r="GA461" s="82"/>
      <c r="GB461" s="82"/>
      <c r="GC461" s="82"/>
      <c r="GD461" s="82"/>
      <c r="GE461" s="82"/>
      <c r="GF461" s="82"/>
      <c r="GG461" s="82"/>
      <c r="GH461" s="82"/>
      <c r="GI461" s="82"/>
      <c r="GJ461" s="82"/>
      <c r="GK461" s="82"/>
      <c r="GL461" s="82"/>
      <c r="GM461" s="82"/>
      <c r="GN461" s="82"/>
      <c r="GO461" s="82"/>
      <c r="GP461" s="82"/>
      <c r="GQ461" s="82"/>
      <c r="GR461" s="82"/>
      <c r="GS461" s="82"/>
      <c r="GT461" s="82"/>
      <c r="GU461" s="82"/>
      <c r="GV461" s="82"/>
      <c r="GW461" s="82"/>
      <c r="GX461" s="82"/>
      <c r="GY461" s="82"/>
      <c r="GZ461" s="82"/>
      <c r="HA461" s="82"/>
      <c r="HB461" s="82"/>
      <c r="HC461" s="82"/>
      <c r="HD461" s="82"/>
      <c r="HE461" s="82"/>
      <c r="HF461" s="82"/>
      <c r="HG461" s="82"/>
      <c r="HH461" s="82"/>
      <c r="HI461" s="82"/>
      <c r="HJ461" s="82"/>
      <c r="HK461" s="82"/>
      <c r="HL461" s="82"/>
      <c r="HM461" s="82"/>
      <c r="HN461" s="82"/>
      <c r="HO461" s="82"/>
      <c r="HP461" s="82"/>
      <c r="HQ461" s="82"/>
      <c r="HR461" s="82"/>
      <c r="HS461" s="82"/>
      <c r="HT461" s="82"/>
      <c r="HU461" s="82"/>
    </row>
    <row r="462" spans="1:230" s="146" customFormat="1" ht="13.9" customHeight="1">
      <c r="A462" s="747"/>
      <c r="B462" s="747"/>
      <c r="C462" s="821"/>
      <c r="D462" s="732" t="s">
        <v>665</v>
      </c>
      <c r="E462" s="733"/>
      <c r="F462" s="733"/>
      <c r="G462" s="733"/>
      <c r="H462" s="477"/>
      <c r="I462" s="477"/>
      <c r="J462" s="477"/>
      <c r="K462" s="477"/>
      <c r="L462" s="477"/>
      <c r="M462" s="477"/>
      <c r="N462" s="477"/>
      <c r="O462" s="477"/>
      <c r="P462" s="477"/>
      <c r="Q462" s="477"/>
      <c r="R462" s="477"/>
      <c r="S462" s="477"/>
      <c r="T462" s="477"/>
      <c r="U462" s="477"/>
      <c r="V462" s="477"/>
      <c r="W462" s="477"/>
      <c r="X462" s="477"/>
      <c r="Y462" s="477">
        <v>144</v>
      </c>
      <c r="Z462" s="477">
        <v>-29.261951138599365</v>
      </c>
      <c r="AA462" s="477">
        <v>6.4360991064181032</v>
      </c>
      <c r="AB462" s="477">
        <v>0.97243552559271451</v>
      </c>
      <c r="AC462" s="477">
        <v>0.48485907270410655</v>
      </c>
      <c r="AD462" s="477">
        <v>-0.51724627473729845</v>
      </c>
      <c r="AE462" s="477">
        <v>0.61073444220003481</v>
      </c>
      <c r="AF462" s="477">
        <v>-0.230185479921937</v>
      </c>
      <c r="AG462" s="477">
        <v>-2.3303779298937322</v>
      </c>
      <c r="AH462" s="477">
        <v>-5.4262144600736502</v>
      </c>
      <c r="AI462" s="477">
        <v>-3.6657169769560101</v>
      </c>
      <c r="AJ462" s="477">
        <v>-1.6600487162317037</v>
      </c>
      <c r="AK462" s="477">
        <v>-3.7807661463762225</v>
      </c>
      <c r="AL462" s="477">
        <v>5.8147504491272572</v>
      </c>
      <c r="AM462" s="477">
        <v>38.253417719823361</v>
      </c>
      <c r="AN462" s="477">
        <v>89.133908198419036</v>
      </c>
      <c r="AO462" s="477">
        <v>143.70516705194188</v>
      </c>
      <c r="AP462" s="477">
        <v>198.13347373208839</v>
      </c>
      <c r="AQ462" s="82"/>
      <c r="AR462" s="82"/>
      <c r="AS462" s="82"/>
      <c r="AT462" s="82"/>
      <c r="AU462" s="82"/>
      <c r="AV462" s="82"/>
      <c r="AW462" s="82"/>
      <c r="AX462" s="82"/>
      <c r="AY462" s="82"/>
      <c r="AZ462" s="82"/>
      <c r="BA462" s="82"/>
      <c r="BB462" s="82"/>
      <c r="BC462" s="82"/>
      <c r="BD462" s="82"/>
      <c r="BE462" s="82"/>
      <c r="BF462" s="82"/>
      <c r="BG462" s="82"/>
      <c r="BH462" s="82"/>
      <c r="BI462" s="82"/>
      <c r="BJ462" s="82"/>
      <c r="BK462" s="82"/>
      <c r="BL462" s="82"/>
      <c r="BM462" s="82"/>
      <c r="BN462" s="82"/>
      <c r="BO462" s="82"/>
      <c r="BP462" s="82"/>
      <c r="BQ462" s="82"/>
      <c r="BR462" s="82"/>
      <c r="BS462" s="82"/>
      <c r="BT462" s="82"/>
      <c r="BU462" s="82"/>
      <c r="BV462" s="82"/>
      <c r="BW462" s="82"/>
      <c r="BX462" s="82"/>
      <c r="BY462" s="82"/>
      <c r="BZ462" s="82"/>
      <c r="CA462" s="82"/>
      <c r="CB462" s="82"/>
      <c r="CC462" s="82"/>
      <c r="CD462" s="82"/>
      <c r="CE462" s="82"/>
      <c r="CF462" s="82"/>
      <c r="CG462" s="82"/>
      <c r="CH462" s="82"/>
      <c r="CI462" s="82"/>
      <c r="CJ462" s="82"/>
      <c r="CK462" s="82"/>
      <c r="CL462" s="82"/>
      <c r="CM462" s="82"/>
      <c r="CN462" s="82"/>
      <c r="CO462" s="82"/>
      <c r="CP462" s="82"/>
      <c r="CQ462" s="82"/>
      <c r="CR462" s="82"/>
      <c r="CS462" s="82"/>
      <c r="CT462" s="82"/>
      <c r="CU462" s="82"/>
      <c r="CV462" s="82"/>
      <c r="CW462" s="82"/>
      <c r="CX462" s="82"/>
      <c r="CY462" s="82"/>
      <c r="CZ462" s="82"/>
      <c r="DA462" s="82"/>
      <c r="DB462" s="82"/>
      <c r="DC462" s="82"/>
      <c r="DD462" s="82"/>
      <c r="DE462" s="82"/>
      <c r="DF462" s="82"/>
      <c r="DG462" s="82"/>
      <c r="DH462" s="82"/>
      <c r="DI462" s="82"/>
      <c r="DJ462" s="82"/>
      <c r="DK462" s="82"/>
      <c r="DL462" s="82"/>
      <c r="DM462" s="82"/>
      <c r="DN462" s="82"/>
      <c r="DO462" s="82"/>
      <c r="DP462" s="82"/>
      <c r="DQ462" s="82"/>
      <c r="DR462" s="82"/>
    </row>
    <row r="463" spans="1:230" s="20" customFormat="1" ht="13.9" customHeight="1">
      <c r="A463" s="9"/>
      <c r="B463" s="9"/>
      <c r="C463" s="821"/>
      <c r="D463" s="732" t="s">
        <v>956</v>
      </c>
      <c r="E463" s="733"/>
      <c r="F463" s="733"/>
      <c r="G463" s="733"/>
      <c r="H463" s="477"/>
      <c r="I463" s="477"/>
      <c r="J463" s="477"/>
      <c r="K463" s="477"/>
      <c r="L463" s="477"/>
      <c r="M463" s="477"/>
      <c r="N463" s="477"/>
      <c r="O463" s="477"/>
      <c r="P463" s="477"/>
      <c r="Q463" s="477"/>
      <c r="R463" s="477"/>
      <c r="S463" s="477"/>
      <c r="T463" s="477"/>
      <c r="U463" s="477"/>
      <c r="V463" s="477"/>
      <c r="W463" s="477"/>
      <c r="X463" s="477"/>
      <c r="Y463" s="477">
        <v>30.41751</v>
      </c>
      <c r="Z463" s="477">
        <v>-19.863711200441628</v>
      </c>
      <c r="AA463" s="477">
        <v>-4.0835862556847928</v>
      </c>
      <c r="AB463" s="477">
        <v>-4.6955985291376713E-2</v>
      </c>
      <c r="AC463" s="477">
        <v>5.6081340838715431E-2</v>
      </c>
      <c r="AD463" s="477">
        <v>-0.55827613336191328</v>
      </c>
      <c r="AE463" s="477">
        <v>-0.38721373897829653</v>
      </c>
      <c r="AF463" s="477">
        <v>1.5182793851641938</v>
      </c>
      <c r="AG463" s="477">
        <v>1.5029091856926085</v>
      </c>
      <c r="AH463" s="477">
        <v>0.65895219863121957</v>
      </c>
      <c r="AI463" s="477">
        <v>1.0147938026747256</v>
      </c>
      <c r="AJ463" s="477">
        <v>1.4730713822991253</v>
      </c>
      <c r="AK463" s="477">
        <v>1.2774467769989744</v>
      </c>
      <c r="AL463" s="477">
        <v>15.95889297478281</v>
      </c>
      <c r="AM463" s="477">
        <v>35.150817108236545</v>
      </c>
      <c r="AN463" s="477">
        <v>40.020508361867385</v>
      </c>
      <c r="AO463" s="477">
        <v>44.758620617223322</v>
      </c>
      <c r="AP463" s="477">
        <v>45.65105858332921</v>
      </c>
      <c r="AQ463" s="82"/>
      <c r="AR463" s="82"/>
      <c r="AS463" s="82"/>
      <c r="AT463" s="82"/>
      <c r="AU463" s="82"/>
      <c r="AV463" s="82"/>
      <c r="AW463" s="82"/>
      <c r="AX463" s="82"/>
      <c r="AY463" s="82"/>
      <c r="AZ463" s="82"/>
      <c r="BA463" s="82"/>
      <c r="BB463" s="82"/>
      <c r="BC463" s="82"/>
      <c r="BD463" s="82"/>
      <c r="BE463" s="82"/>
      <c r="BF463" s="82"/>
      <c r="BG463" s="82"/>
      <c r="BH463" s="82"/>
      <c r="BI463" s="82"/>
      <c r="BJ463" s="82"/>
      <c r="BK463" s="82"/>
      <c r="BL463" s="82"/>
      <c r="BM463" s="82"/>
      <c r="BN463" s="82"/>
      <c r="BO463" s="82"/>
      <c r="BP463" s="82"/>
      <c r="BQ463" s="82"/>
      <c r="BR463" s="82"/>
      <c r="BS463" s="82"/>
      <c r="BT463" s="82"/>
      <c r="BU463" s="82"/>
      <c r="BV463" s="82"/>
      <c r="BW463" s="82"/>
      <c r="BX463" s="82"/>
      <c r="BY463" s="82"/>
      <c r="BZ463" s="82"/>
      <c r="CA463" s="82"/>
      <c r="CB463" s="82"/>
      <c r="CC463" s="82"/>
      <c r="CD463" s="82"/>
      <c r="CE463" s="82"/>
      <c r="CF463" s="82"/>
      <c r="CG463" s="82"/>
      <c r="CH463" s="82"/>
      <c r="CI463" s="82"/>
      <c r="CJ463" s="82"/>
      <c r="CK463" s="82"/>
      <c r="CL463" s="82"/>
      <c r="CM463" s="82"/>
      <c r="CN463" s="82"/>
      <c r="CO463" s="82"/>
      <c r="CP463" s="82"/>
      <c r="CQ463" s="82"/>
      <c r="CR463" s="82"/>
      <c r="CS463" s="82"/>
      <c r="CT463" s="82"/>
      <c r="CU463" s="82"/>
      <c r="CV463" s="82"/>
      <c r="CW463" s="82"/>
      <c r="CX463" s="82"/>
      <c r="CY463" s="82"/>
      <c r="CZ463" s="82"/>
      <c r="DA463" s="82"/>
      <c r="DB463" s="82"/>
      <c r="DC463" s="82"/>
      <c r="DD463" s="82"/>
      <c r="DE463" s="82"/>
      <c r="DF463" s="82"/>
      <c r="DG463" s="82"/>
      <c r="DH463" s="82"/>
      <c r="DI463" s="82"/>
      <c r="DJ463" s="82"/>
      <c r="DK463" s="82"/>
      <c r="DL463" s="82"/>
      <c r="DM463" s="82"/>
      <c r="DN463" s="82"/>
      <c r="DO463" s="82"/>
      <c r="DP463" s="82"/>
      <c r="DQ463" s="82"/>
      <c r="DR463" s="82"/>
      <c r="DS463" s="146"/>
      <c r="DT463" s="146"/>
      <c r="DU463" s="146"/>
      <c r="DV463" s="146"/>
      <c r="DW463" s="146"/>
      <c r="DX463" s="146"/>
      <c r="DY463" s="146"/>
      <c r="DZ463" s="146"/>
      <c r="EA463" s="146"/>
      <c r="EB463" s="146"/>
      <c r="EC463" s="146"/>
      <c r="ED463" s="146"/>
      <c r="EE463" s="146"/>
      <c r="EF463" s="146"/>
      <c r="EG463" s="146"/>
      <c r="EH463" s="146"/>
      <c r="EI463" s="146"/>
      <c r="EJ463" s="146"/>
      <c r="EK463" s="146"/>
      <c r="EL463" s="146"/>
      <c r="EM463" s="146"/>
      <c r="EN463" s="146"/>
      <c r="EO463" s="146"/>
      <c r="EP463" s="146"/>
      <c r="EQ463" s="146"/>
      <c r="ER463" s="146"/>
      <c r="ES463" s="146"/>
      <c r="ET463" s="146"/>
      <c r="EU463" s="146"/>
      <c r="EV463" s="146"/>
      <c r="EW463" s="146"/>
      <c r="EX463" s="146"/>
      <c r="EY463" s="146"/>
      <c r="EZ463" s="146"/>
      <c r="FA463" s="146"/>
      <c r="FB463" s="146"/>
      <c r="FC463" s="146"/>
      <c r="FD463" s="146"/>
      <c r="FE463" s="146"/>
      <c r="FF463" s="146"/>
      <c r="FG463" s="146"/>
      <c r="FH463" s="146"/>
      <c r="FI463" s="146"/>
      <c r="FJ463" s="146"/>
      <c r="FK463" s="146"/>
      <c r="FL463" s="146"/>
      <c r="FM463" s="146"/>
      <c r="FN463" s="146"/>
      <c r="FO463" s="146"/>
      <c r="FP463" s="146"/>
      <c r="FQ463" s="146"/>
      <c r="FR463" s="146"/>
      <c r="FS463" s="146"/>
      <c r="FT463" s="146"/>
      <c r="FU463" s="146"/>
      <c r="FV463" s="146"/>
      <c r="FW463" s="146"/>
      <c r="FX463" s="146"/>
      <c r="FY463" s="146"/>
      <c r="FZ463" s="146"/>
      <c r="GA463" s="146"/>
      <c r="GB463" s="146"/>
      <c r="GC463" s="146"/>
      <c r="GD463" s="146"/>
      <c r="GE463" s="146"/>
      <c r="GF463" s="146"/>
      <c r="GG463" s="146"/>
      <c r="GH463" s="146"/>
      <c r="GI463" s="146"/>
      <c r="GJ463" s="146"/>
      <c r="GK463" s="146"/>
      <c r="GL463" s="146"/>
      <c r="GM463" s="146"/>
      <c r="GN463" s="146"/>
      <c r="GO463" s="146"/>
      <c r="GP463" s="146"/>
      <c r="GQ463" s="146"/>
      <c r="GR463" s="146"/>
      <c r="GS463" s="146"/>
      <c r="GT463" s="146"/>
      <c r="GU463" s="146"/>
      <c r="GV463" s="146"/>
      <c r="GW463" s="146"/>
      <c r="GX463" s="146"/>
      <c r="GY463" s="146"/>
      <c r="GZ463" s="146"/>
      <c r="HA463" s="146"/>
      <c r="HB463" s="146"/>
      <c r="HC463" s="146"/>
      <c r="HD463" s="146"/>
      <c r="HE463" s="146"/>
      <c r="HF463" s="146"/>
      <c r="HG463" s="146"/>
      <c r="HH463" s="146"/>
      <c r="HI463" s="146"/>
      <c r="HJ463" s="146"/>
      <c r="HK463" s="146"/>
      <c r="HL463" s="146"/>
      <c r="HM463" s="146"/>
      <c r="HN463" s="146"/>
      <c r="HO463" s="146"/>
      <c r="HP463" s="146"/>
      <c r="HQ463" s="146"/>
      <c r="HR463" s="146"/>
      <c r="HS463" s="146"/>
      <c r="HT463" s="146"/>
      <c r="HU463" s="146"/>
      <c r="HV463" s="146"/>
    </row>
    <row r="464" spans="1:230" s="20" customFormat="1" ht="13.9" customHeight="1">
      <c r="A464" s="9"/>
      <c r="B464" s="9"/>
      <c r="C464" s="821"/>
      <c r="D464" s="729" t="s">
        <v>957</v>
      </c>
      <c r="E464" s="741"/>
      <c r="F464" s="741"/>
      <c r="G464" s="741"/>
      <c r="H464" s="519"/>
      <c r="I464" s="519"/>
      <c r="J464" s="519"/>
      <c r="K464" s="519"/>
      <c r="L464" s="519"/>
      <c r="M464" s="519"/>
      <c r="N464" s="519"/>
      <c r="O464" s="519"/>
      <c r="P464" s="519"/>
      <c r="Q464" s="519"/>
      <c r="R464" s="519"/>
      <c r="S464" s="519"/>
      <c r="T464" s="519"/>
      <c r="U464" s="519"/>
      <c r="V464" s="519"/>
      <c r="W464" s="519"/>
      <c r="X464" s="519"/>
      <c r="Y464" s="519">
        <v>1191.3131107423208</v>
      </c>
      <c r="Z464" s="519">
        <v>166.84852390696508</v>
      </c>
      <c r="AA464" s="519">
        <v>14.631473355265008</v>
      </c>
      <c r="AB464" s="519">
        <v>-7.096624260449989</v>
      </c>
      <c r="AC464" s="519">
        <v>-19.96669867023888</v>
      </c>
      <c r="AD464" s="519">
        <v>-21.013281842217275</v>
      </c>
      <c r="AE464" s="519">
        <v>-32.042191459608368</v>
      </c>
      <c r="AF464" s="519">
        <v>-9.0787070281980427</v>
      </c>
      <c r="AG464" s="519">
        <v>-20.544995430758664</v>
      </c>
      <c r="AH464" s="519">
        <v>-9.3440308306359441</v>
      </c>
      <c r="AI464" s="519">
        <v>-4.138450511453196</v>
      </c>
      <c r="AJ464" s="519">
        <v>2.3269972907609491</v>
      </c>
      <c r="AK464" s="519">
        <v>-16.485402464921258</v>
      </c>
      <c r="AL464" s="519">
        <v>110.45913678122568</v>
      </c>
      <c r="AM464" s="519">
        <v>731.69940854992285</v>
      </c>
      <c r="AN464" s="519">
        <v>1167.3193481082587</v>
      </c>
      <c r="AO464" s="519">
        <v>1263.5928477818713</v>
      </c>
      <c r="AP464" s="519">
        <v>872.87885445803352</v>
      </c>
      <c r="AQ464" s="82"/>
      <c r="AR464" s="82"/>
      <c r="AS464" s="82"/>
      <c r="AT464" s="82"/>
      <c r="AU464" s="82"/>
      <c r="AV464" s="82"/>
      <c r="AW464" s="82"/>
      <c r="AX464" s="82"/>
      <c r="AY464" s="82"/>
      <c r="AZ464" s="82"/>
      <c r="BA464" s="82"/>
      <c r="BB464" s="82"/>
      <c r="BC464" s="82"/>
      <c r="BD464" s="82"/>
      <c r="BE464" s="82"/>
      <c r="BF464" s="82"/>
      <c r="BG464" s="82"/>
      <c r="BH464" s="82"/>
      <c r="BI464" s="82"/>
      <c r="BJ464" s="82"/>
      <c r="BK464" s="82"/>
      <c r="BL464" s="82"/>
      <c r="BM464" s="82"/>
      <c r="BN464" s="82"/>
      <c r="BO464" s="82"/>
      <c r="BP464" s="82"/>
      <c r="BQ464" s="82"/>
      <c r="BR464" s="82"/>
      <c r="BS464" s="82"/>
      <c r="BT464" s="82"/>
      <c r="BU464" s="82"/>
      <c r="BV464" s="82"/>
      <c r="BW464" s="82"/>
      <c r="BX464" s="82"/>
      <c r="BY464" s="82"/>
      <c r="BZ464" s="82"/>
      <c r="CA464" s="82"/>
      <c r="CB464" s="82"/>
      <c r="CC464" s="82"/>
      <c r="CD464" s="82"/>
      <c r="CE464" s="82"/>
      <c r="CF464" s="82"/>
      <c r="CG464" s="82"/>
      <c r="CH464" s="82"/>
      <c r="CI464" s="82"/>
      <c r="CJ464" s="82"/>
      <c r="CK464" s="82"/>
      <c r="CL464" s="82"/>
      <c r="CM464" s="82"/>
      <c r="CN464" s="82"/>
      <c r="CO464" s="82"/>
      <c r="CP464" s="82"/>
      <c r="CQ464" s="82"/>
      <c r="CR464" s="82"/>
      <c r="CS464" s="82"/>
      <c r="CT464" s="82"/>
      <c r="CU464" s="82"/>
      <c r="CV464" s="82"/>
      <c r="CW464" s="82"/>
      <c r="CX464" s="82"/>
      <c r="CY464" s="82"/>
      <c r="CZ464" s="82"/>
      <c r="DA464" s="82"/>
      <c r="DB464" s="82"/>
      <c r="DC464" s="82"/>
      <c r="DD464" s="82"/>
      <c r="DE464" s="82"/>
      <c r="DF464" s="82"/>
      <c r="DG464" s="82"/>
      <c r="DH464" s="82"/>
      <c r="DI464" s="82"/>
      <c r="DJ464" s="82"/>
      <c r="DK464" s="82"/>
      <c r="DL464" s="82"/>
      <c r="DM464" s="82"/>
      <c r="DN464" s="82"/>
      <c r="DO464" s="82"/>
      <c r="DP464" s="82"/>
      <c r="DQ464" s="82"/>
      <c r="DR464" s="82"/>
      <c r="DS464" s="146"/>
      <c r="DT464" s="146"/>
      <c r="DU464" s="146"/>
      <c r="DV464" s="146"/>
      <c r="DW464" s="146"/>
      <c r="DX464" s="146"/>
      <c r="DY464" s="146"/>
      <c r="DZ464" s="146"/>
      <c r="EA464" s="146"/>
      <c r="EB464" s="146"/>
      <c r="EC464" s="146"/>
      <c r="ED464" s="146"/>
      <c r="EE464" s="146"/>
      <c r="EF464" s="146"/>
      <c r="EG464" s="146"/>
      <c r="EH464" s="146"/>
      <c r="EI464" s="146"/>
      <c r="EJ464" s="146"/>
      <c r="EK464" s="146"/>
      <c r="EL464" s="146"/>
      <c r="EM464" s="146"/>
      <c r="EN464" s="146"/>
      <c r="EO464" s="146"/>
      <c r="EP464" s="146"/>
      <c r="EQ464" s="146"/>
      <c r="ER464" s="146"/>
      <c r="ES464" s="146"/>
      <c r="ET464" s="146"/>
      <c r="EU464" s="146"/>
      <c r="EV464" s="146"/>
      <c r="EW464" s="146"/>
      <c r="EX464" s="146"/>
      <c r="EY464" s="146"/>
      <c r="EZ464" s="146"/>
      <c r="FA464" s="146"/>
      <c r="FB464" s="146"/>
      <c r="FC464" s="146"/>
      <c r="FD464" s="146"/>
      <c r="FE464" s="146"/>
      <c r="FF464" s="146"/>
      <c r="FG464" s="146"/>
      <c r="FH464" s="146"/>
      <c r="FI464" s="146"/>
      <c r="FJ464" s="146"/>
      <c r="FK464" s="146"/>
      <c r="FL464" s="146"/>
      <c r="FM464" s="146"/>
      <c r="FN464" s="146"/>
      <c r="FO464" s="146"/>
      <c r="FP464" s="146"/>
      <c r="FQ464" s="146"/>
      <c r="FR464" s="146"/>
      <c r="FS464" s="146"/>
      <c r="FT464" s="146"/>
      <c r="FU464" s="146"/>
      <c r="FV464" s="146"/>
      <c r="FW464" s="146"/>
      <c r="FX464" s="146"/>
      <c r="FY464" s="146"/>
      <c r="FZ464" s="146"/>
      <c r="GA464" s="146"/>
      <c r="GB464" s="146"/>
      <c r="GC464" s="146"/>
      <c r="GD464" s="146"/>
      <c r="GE464" s="146"/>
      <c r="GF464" s="146"/>
      <c r="GG464" s="146"/>
      <c r="GH464" s="146"/>
      <c r="GI464" s="146"/>
      <c r="GJ464" s="146"/>
      <c r="GK464" s="146"/>
      <c r="GL464" s="146"/>
      <c r="GM464" s="146"/>
      <c r="GN464" s="146"/>
      <c r="GO464" s="146"/>
      <c r="GP464" s="146"/>
      <c r="GQ464" s="146"/>
      <c r="GR464" s="146"/>
      <c r="GS464" s="146"/>
      <c r="GT464" s="146"/>
      <c r="GU464" s="146"/>
      <c r="GV464" s="146"/>
      <c r="GW464" s="146"/>
      <c r="GX464" s="146"/>
      <c r="GY464" s="146"/>
      <c r="GZ464" s="146"/>
      <c r="HA464" s="146"/>
      <c r="HB464" s="146"/>
      <c r="HC464" s="146"/>
      <c r="HD464" s="146"/>
      <c r="HE464" s="146"/>
      <c r="HF464" s="146"/>
      <c r="HG464" s="146"/>
      <c r="HH464" s="146"/>
      <c r="HI464" s="146"/>
      <c r="HJ464" s="146"/>
      <c r="HK464" s="146"/>
      <c r="HL464" s="146"/>
      <c r="HM464" s="146"/>
      <c r="HN464" s="146"/>
      <c r="HO464" s="146"/>
      <c r="HP464" s="146"/>
      <c r="HQ464" s="146"/>
      <c r="HR464" s="146"/>
      <c r="HS464" s="146"/>
      <c r="HT464" s="146"/>
      <c r="HU464" s="146"/>
    </row>
    <row r="465" spans="1:230" s="20" customFormat="1" ht="13.9" customHeight="1">
      <c r="A465" s="9"/>
      <c r="B465" s="9"/>
      <c r="C465" s="821"/>
      <c r="D465" s="729" t="s">
        <v>958</v>
      </c>
      <c r="E465" s="741"/>
      <c r="F465" s="741"/>
      <c r="G465" s="741"/>
      <c r="H465" s="519"/>
      <c r="I465" s="519"/>
      <c r="J465" s="519"/>
      <c r="K465" s="519"/>
      <c r="L465" s="519"/>
      <c r="M465" s="519"/>
      <c r="N465" s="519"/>
      <c r="O465" s="519"/>
      <c r="P465" s="519"/>
      <c r="Q465" s="519"/>
      <c r="R465" s="519"/>
      <c r="S465" s="519"/>
      <c r="T465" s="519"/>
      <c r="U465" s="519"/>
      <c r="V465" s="519"/>
      <c r="W465" s="519"/>
      <c r="X465" s="519"/>
      <c r="Y465" s="519">
        <v>229.11534215</v>
      </c>
      <c r="Z465" s="519">
        <v>171.36173257727455</v>
      </c>
      <c r="AA465" s="519">
        <v>170.83357156922435</v>
      </c>
      <c r="AB465" s="519">
        <v>178.13187590117406</v>
      </c>
      <c r="AC465" s="519">
        <v>177.90062094615078</v>
      </c>
      <c r="AD465" s="519">
        <v>180.05297634736633</v>
      </c>
      <c r="AE465" s="519">
        <v>169.50346826060056</v>
      </c>
      <c r="AF465" s="519">
        <v>158.50901983058213</v>
      </c>
      <c r="AG465" s="519">
        <v>127.77857222958971</v>
      </c>
      <c r="AH465" s="519">
        <v>98.153493457760334</v>
      </c>
      <c r="AI465" s="519">
        <v>71.22087914858723</v>
      </c>
      <c r="AJ465" s="519">
        <v>53.437207361615897</v>
      </c>
      <c r="AK465" s="519">
        <v>23.208583856993677</v>
      </c>
      <c r="AL465" s="519">
        <v>79.758833988752372</v>
      </c>
      <c r="AM465" s="519">
        <v>739.81516009930567</v>
      </c>
      <c r="AN465" s="519">
        <v>1850.6789478779654</v>
      </c>
      <c r="AO465" s="519">
        <v>3053.6474362956137</v>
      </c>
      <c r="AP465" s="519">
        <v>3820.3682577062882</v>
      </c>
      <c r="AQ465" s="146"/>
      <c r="AR465" s="146"/>
      <c r="AS465" s="146"/>
      <c r="AT465" s="146"/>
      <c r="AU465" s="146"/>
      <c r="AV465" s="146"/>
      <c r="AW465" s="146"/>
      <c r="AX465" s="146"/>
      <c r="AY465" s="146"/>
      <c r="AZ465" s="146"/>
      <c r="BA465" s="146"/>
      <c r="BB465" s="146"/>
      <c r="BC465" s="146"/>
      <c r="BD465" s="146"/>
      <c r="BE465" s="146"/>
      <c r="BF465" s="146"/>
      <c r="BG465" s="146"/>
      <c r="BH465" s="146"/>
      <c r="BI465" s="146"/>
      <c r="BJ465" s="146"/>
      <c r="BK465" s="146"/>
      <c r="BL465" s="146"/>
      <c r="BM465" s="146"/>
      <c r="BN465" s="146"/>
      <c r="BO465" s="146"/>
      <c r="BP465" s="146"/>
      <c r="BQ465" s="146"/>
      <c r="BR465" s="146"/>
      <c r="BS465" s="146"/>
      <c r="BT465" s="146"/>
      <c r="BU465" s="146"/>
      <c r="BV465" s="146"/>
      <c r="BW465" s="146"/>
      <c r="BX465" s="146"/>
      <c r="BY465" s="146"/>
      <c r="BZ465" s="146"/>
      <c r="CA465" s="146"/>
      <c r="CB465" s="146"/>
      <c r="CC465" s="146"/>
      <c r="CD465" s="146"/>
      <c r="CE465" s="146"/>
      <c r="CF465" s="146"/>
      <c r="CG465" s="146"/>
      <c r="CH465" s="146"/>
      <c r="CI465" s="146"/>
      <c r="CJ465" s="146"/>
      <c r="CK465" s="146"/>
      <c r="CL465" s="146"/>
      <c r="CM465" s="146"/>
      <c r="CN465" s="146"/>
      <c r="CO465" s="146"/>
      <c r="CP465" s="146"/>
      <c r="CQ465" s="146"/>
      <c r="CR465" s="146"/>
      <c r="CS465" s="146"/>
      <c r="CT465" s="146"/>
      <c r="CU465" s="146"/>
      <c r="CV465" s="146"/>
      <c r="CW465" s="146"/>
      <c r="CX465" s="146"/>
      <c r="CY465" s="146"/>
      <c r="CZ465" s="146"/>
      <c r="DA465" s="146"/>
      <c r="DB465" s="146"/>
      <c r="DC465" s="146"/>
      <c r="DD465" s="146"/>
      <c r="DE465" s="146"/>
      <c r="DF465" s="146"/>
      <c r="DG465" s="146"/>
      <c r="DH465" s="146"/>
      <c r="DI465" s="146"/>
      <c r="DJ465" s="146"/>
      <c r="DK465" s="146"/>
      <c r="DL465" s="146"/>
      <c r="DM465" s="146"/>
      <c r="DN465" s="146"/>
      <c r="DO465" s="146"/>
      <c r="DP465" s="146"/>
      <c r="DQ465" s="146"/>
      <c r="DR465" s="146"/>
      <c r="DS465" s="146"/>
      <c r="DT465" s="146"/>
      <c r="DU465" s="146"/>
      <c r="DV465" s="146"/>
      <c r="DW465" s="146"/>
      <c r="DX465" s="146"/>
      <c r="DY465" s="146"/>
      <c r="DZ465" s="146"/>
      <c r="EA465" s="146"/>
      <c r="EB465" s="146"/>
      <c r="EC465" s="146"/>
      <c r="ED465" s="146"/>
      <c r="EE465" s="146"/>
      <c r="EF465" s="146"/>
      <c r="EG465" s="146"/>
      <c r="EH465" s="146"/>
      <c r="EI465" s="146"/>
      <c r="EJ465" s="146"/>
      <c r="EK465" s="146"/>
      <c r="EL465" s="146"/>
      <c r="EM465" s="146"/>
      <c r="EN465" s="146"/>
      <c r="EO465" s="146"/>
      <c r="EP465" s="146"/>
      <c r="EQ465" s="146"/>
      <c r="ER465" s="146"/>
      <c r="ES465" s="146"/>
      <c r="ET465" s="146"/>
      <c r="EU465" s="146"/>
      <c r="EV465" s="146"/>
      <c r="EW465" s="146"/>
      <c r="EX465" s="146"/>
      <c r="EY465" s="146"/>
      <c r="EZ465" s="146"/>
      <c r="FA465" s="146"/>
      <c r="FB465" s="146"/>
      <c r="FC465" s="146"/>
      <c r="FD465" s="146"/>
      <c r="FE465" s="146"/>
      <c r="FF465" s="146"/>
      <c r="FG465" s="146"/>
      <c r="FH465" s="146"/>
      <c r="FI465" s="146"/>
      <c r="FJ465" s="146"/>
      <c r="FK465" s="146"/>
      <c r="FL465" s="146"/>
      <c r="FM465" s="146"/>
      <c r="FN465" s="146"/>
      <c r="FO465" s="146"/>
      <c r="FP465" s="146"/>
      <c r="FQ465" s="146"/>
      <c r="FR465" s="146"/>
      <c r="FS465" s="146"/>
      <c r="FT465" s="146"/>
      <c r="FU465" s="146"/>
      <c r="FV465" s="146"/>
      <c r="FW465" s="146"/>
      <c r="FX465" s="146"/>
      <c r="FY465" s="146"/>
      <c r="FZ465" s="146"/>
      <c r="GA465" s="146"/>
      <c r="GB465" s="146"/>
      <c r="GC465" s="146"/>
      <c r="GD465" s="146"/>
      <c r="GE465" s="146"/>
      <c r="GF465" s="146"/>
      <c r="GG465" s="146"/>
      <c r="GH465" s="146"/>
      <c r="GI465" s="146"/>
      <c r="GJ465" s="146"/>
      <c r="GK465" s="146"/>
      <c r="GL465" s="146"/>
      <c r="GM465" s="146"/>
      <c r="GN465" s="146"/>
      <c r="GO465" s="146"/>
      <c r="GP465" s="146"/>
      <c r="GQ465" s="146"/>
      <c r="GR465" s="146"/>
      <c r="GS465" s="146"/>
      <c r="GT465" s="146"/>
      <c r="GU465" s="146"/>
      <c r="GV465" s="146"/>
      <c r="GW465" s="146"/>
      <c r="GX465" s="146"/>
      <c r="GY465" s="146"/>
      <c r="GZ465" s="146"/>
      <c r="HA465" s="146"/>
      <c r="HB465" s="146"/>
      <c r="HC465" s="146"/>
      <c r="HD465" s="146"/>
      <c r="HE465" s="146"/>
      <c r="HF465" s="146"/>
      <c r="HG465" s="146"/>
      <c r="HH465" s="146"/>
      <c r="HI465" s="146"/>
      <c r="HJ465" s="146"/>
      <c r="HK465" s="146"/>
      <c r="HL465" s="146"/>
      <c r="HM465" s="146"/>
      <c r="HN465" s="146"/>
      <c r="HO465" s="146"/>
      <c r="HP465" s="146"/>
      <c r="HQ465" s="146"/>
      <c r="HR465" s="146"/>
      <c r="HS465" s="146"/>
      <c r="HT465" s="146"/>
      <c r="HU465" s="146"/>
    </row>
    <row r="466" spans="1:230" s="20" customFormat="1" ht="13.9" customHeight="1">
      <c r="A466" s="9"/>
      <c r="B466" s="9"/>
      <c r="C466" s="821"/>
      <c r="D466" s="732" t="s">
        <v>813</v>
      </c>
      <c r="E466" s="733"/>
      <c r="F466" s="733"/>
      <c r="G466" s="733"/>
      <c r="H466" s="477"/>
      <c r="I466" s="477"/>
      <c r="J466" s="477"/>
      <c r="K466" s="477"/>
      <c r="L466" s="477"/>
      <c r="M466" s="477"/>
      <c r="N466" s="477"/>
      <c r="O466" s="477"/>
      <c r="P466" s="477"/>
      <c r="Q466" s="477"/>
      <c r="R466" s="477"/>
      <c r="S466" s="477"/>
      <c r="T466" s="477"/>
      <c r="U466" s="477"/>
      <c r="V466" s="477"/>
      <c r="W466" s="477"/>
      <c r="X466" s="477"/>
      <c r="Y466" s="477">
        <v>168.74544172199998</v>
      </c>
      <c r="Z466" s="477">
        <v>17.665709116897016</v>
      </c>
      <c r="AA466" s="477">
        <v>-12.550897968177646</v>
      </c>
      <c r="AB466" s="477">
        <v>-5.2679598843244317</v>
      </c>
      <c r="AC466" s="477">
        <v>-6.634792974214494</v>
      </c>
      <c r="AD466" s="477">
        <v>-3.2640537603095172</v>
      </c>
      <c r="AE466" s="477">
        <v>-5.2085722465695738</v>
      </c>
      <c r="AF466" s="477">
        <v>-9.6292699937075081</v>
      </c>
      <c r="AG466" s="477">
        <v>-8.2265644241954092</v>
      </c>
      <c r="AH466" s="477">
        <v>-8.4147314503633091</v>
      </c>
      <c r="AI466" s="477">
        <v>-8.3161264833492048</v>
      </c>
      <c r="AJ466" s="477">
        <v>-8.1052134652189309</v>
      </c>
      <c r="AK466" s="477">
        <v>-8.9671569851937303</v>
      </c>
      <c r="AL466" s="477">
        <v>1.5594147897690833</v>
      </c>
      <c r="AM466" s="477">
        <v>81.35767329094773</v>
      </c>
      <c r="AN466" s="477">
        <v>152.79080501889948</v>
      </c>
      <c r="AO466" s="477">
        <v>145.20399184209435</v>
      </c>
      <c r="AP466" s="477">
        <v>81.260007909612654</v>
      </c>
      <c r="AQ466" s="146"/>
      <c r="AR466" s="146"/>
      <c r="AS466" s="146"/>
      <c r="AT466" s="146"/>
      <c r="AU466" s="146"/>
      <c r="AV466" s="146"/>
      <c r="AW466" s="146"/>
      <c r="AX466" s="146"/>
      <c r="AY466" s="146"/>
      <c r="AZ466" s="146"/>
      <c r="BA466" s="146"/>
      <c r="BB466" s="146"/>
      <c r="BC466" s="146"/>
      <c r="BD466" s="146"/>
      <c r="BE466" s="146"/>
      <c r="BF466" s="146"/>
      <c r="BG466" s="146"/>
      <c r="BH466" s="146"/>
      <c r="BI466" s="146"/>
      <c r="BJ466" s="146"/>
      <c r="BK466" s="146"/>
      <c r="BL466" s="146"/>
      <c r="BM466" s="146"/>
      <c r="BN466" s="146"/>
      <c r="BO466" s="146"/>
      <c r="BP466" s="146"/>
      <c r="BQ466" s="146"/>
      <c r="BR466" s="146"/>
      <c r="BS466" s="146"/>
      <c r="BT466" s="146"/>
      <c r="BU466" s="146"/>
      <c r="BV466" s="146"/>
      <c r="BW466" s="146"/>
      <c r="BX466" s="146"/>
      <c r="BY466" s="146"/>
      <c r="BZ466" s="146"/>
      <c r="CA466" s="146"/>
      <c r="CB466" s="146"/>
      <c r="CC466" s="146"/>
      <c r="CD466" s="146"/>
      <c r="CE466" s="146"/>
      <c r="CF466" s="146"/>
      <c r="CG466" s="146"/>
      <c r="CH466" s="146"/>
      <c r="CI466" s="146"/>
      <c r="CJ466" s="146"/>
      <c r="CK466" s="146"/>
      <c r="CL466" s="146"/>
      <c r="CM466" s="146"/>
      <c r="CN466" s="146"/>
      <c r="CO466" s="146"/>
      <c r="CP466" s="146"/>
      <c r="CQ466" s="146"/>
      <c r="CR466" s="146"/>
      <c r="CS466" s="146"/>
      <c r="CT466" s="146"/>
      <c r="CU466" s="146"/>
      <c r="CV466" s="146"/>
      <c r="CW466" s="146"/>
      <c r="CX466" s="146"/>
      <c r="CY466" s="146"/>
      <c r="CZ466" s="146"/>
      <c r="DA466" s="146"/>
      <c r="DB466" s="146"/>
      <c r="DC466" s="146"/>
      <c r="DD466" s="146"/>
      <c r="DE466" s="146"/>
      <c r="DF466" s="146"/>
      <c r="DG466" s="146"/>
      <c r="DH466" s="146"/>
      <c r="DI466" s="146"/>
      <c r="DJ466" s="146"/>
      <c r="DK466" s="146"/>
      <c r="DL466" s="146"/>
      <c r="DM466" s="146"/>
      <c r="DN466" s="146"/>
      <c r="DO466" s="146"/>
      <c r="DP466" s="146"/>
      <c r="DQ466" s="146"/>
      <c r="DR466" s="146"/>
      <c r="DS466" s="146"/>
      <c r="DT466" s="146"/>
      <c r="DU466" s="146"/>
      <c r="DV466" s="146"/>
      <c r="DW466" s="146"/>
      <c r="DX466" s="146"/>
      <c r="DY466" s="146"/>
      <c r="DZ466" s="146"/>
      <c r="EA466" s="146"/>
      <c r="EB466" s="146"/>
      <c r="EC466" s="146"/>
      <c r="ED466" s="146"/>
      <c r="EE466" s="146"/>
      <c r="EF466" s="146"/>
      <c r="EG466" s="146"/>
      <c r="EH466" s="146"/>
      <c r="EI466" s="146"/>
      <c r="EJ466" s="146"/>
      <c r="EK466" s="146"/>
      <c r="EL466" s="146"/>
      <c r="EM466" s="146"/>
      <c r="EN466" s="146"/>
      <c r="EO466" s="146"/>
      <c r="EP466" s="146"/>
      <c r="EQ466" s="146"/>
      <c r="ER466" s="146"/>
      <c r="ES466" s="146"/>
      <c r="ET466" s="146"/>
      <c r="EU466" s="146"/>
      <c r="EV466" s="146"/>
      <c r="EW466" s="146"/>
      <c r="EX466" s="146"/>
      <c r="EY466" s="146"/>
      <c r="EZ466" s="146"/>
      <c r="FA466" s="146"/>
      <c r="FB466" s="146"/>
      <c r="FC466" s="146"/>
      <c r="FD466" s="146"/>
      <c r="FE466" s="146"/>
      <c r="FF466" s="146"/>
      <c r="FG466" s="146"/>
      <c r="FH466" s="146"/>
      <c r="FI466" s="146"/>
      <c r="FJ466" s="146"/>
      <c r="FK466" s="146"/>
      <c r="FL466" s="146"/>
      <c r="FM466" s="146"/>
      <c r="FN466" s="146"/>
      <c r="FO466" s="146"/>
      <c r="FP466" s="146"/>
      <c r="FQ466" s="146"/>
      <c r="FR466" s="146"/>
      <c r="FS466" s="146"/>
      <c r="FT466" s="146"/>
      <c r="FU466" s="146"/>
      <c r="FV466" s="146"/>
      <c r="FW466" s="146"/>
      <c r="FX466" s="146"/>
      <c r="FY466" s="146"/>
      <c r="FZ466" s="146"/>
      <c r="GA466" s="146"/>
      <c r="GB466" s="146"/>
      <c r="GC466" s="146"/>
      <c r="GD466" s="146"/>
      <c r="GE466" s="146"/>
      <c r="GF466" s="146"/>
      <c r="GG466" s="146"/>
      <c r="GH466" s="146"/>
      <c r="GI466" s="146"/>
      <c r="GJ466" s="146"/>
      <c r="GK466" s="146"/>
      <c r="GL466" s="146"/>
      <c r="GM466" s="146"/>
      <c r="GN466" s="146"/>
      <c r="GO466" s="146"/>
      <c r="GP466" s="146"/>
      <c r="GQ466" s="146"/>
      <c r="GR466" s="146"/>
      <c r="GS466" s="146"/>
      <c r="GT466" s="146"/>
      <c r="GU466" s="146"/>
      <c r="GV466" s="146"/>
      <c r="GW466" s="146"/>
      <c r="GX466" s="146"/>
      <c r="GY466" s="146"/>
      <c r="GZ466" s="146"/>
      <c r="HA466" s="146"/>
      <c r="HB466" s="146"/>
      <c r="HC466" s="146"/>
      <c r="HD466" s="146"/>
      <c r="HE466" s="146"/>
      <c r="HF466" s="146"/>
      <c r="HG466" s="146"/>
      <c r="HH466" s="146"/>
      <c r="HI466" s="146"/>
      <c r="HJ466" s="146"/>
      <c r="HK466" s="146"/>
      <c r="HL466" s="146"/>
      <c r="HM466" s="146"/>
      <c r="HN466" s="146"/>
      <c r="HO466" s="146"/>
      <c r="HP466" s="146"/>
      <c r="HQ466" s="146"/>
      <c r="HR466" s="146"/>
      <c r="HS466" s="146"/>
      <c r="HT466" s="146"/>
      <c r="HU466" s="146"/>
    </row>
    <row r="467" spans="1:230" s="20" customFormat="1" ht="13.9" customHeight="1">
      <c r="A467" s="9"/>
      <c r="B467" s="9"/>
      <c r="C467" s="821"/>
      <c r="D467" s="732" t="s">
        <v>814</v>
      </c>
      <c r="E467" s="733"/>
      <c r="F467" s="733"/>
      <c r="G467" s="733"/>
      <c r="H467" s="477"/>
      <c r="I467" s="477"/>
      <c r="J467" s="477"/>
      <c r="K467" s="477"/>
      <c r="L467" s="477"/>
      <c r="M467" s="477"/>
      <c r="N467" s="477"/>
      <c r="O467" s="477"/>
      <c r="P467" s="477"/>
      <c r="Q467" s="477"/>
      <c r="R467" s="477"/>
      <c r="S467" s="477"/>
      <c r="T467" s="477"/>
      <c r="U467" s="477"/>
      <c r="V467" s="477"/>
      <c r="W467" s="477"/>
      <c r="X467" s="477"/>
      <c r="Y467" s="477">
        <v>68.988761233999995</v>
      </c>
      <c r="Z467" s="477">
        <v>-23.648541932668209</v>
      </c>
      <c r="AA467" s="477">
        <v>-13.982391008162811</v>
      </c>
      <c r="AB467" s="477">
        <v>-2.2323860357321799</v>
      </c>
      <c r="AC467" s="477">
        <v>-3.6865534633605925</v>
      </c>
      <c r="AD467" s="477">
        <v>-3.0433266855672447</v>
      </c>
      <c r="AE467" s="477">
        <v>-1.0786784735056163</v>
      </c>
      <c r="AF467" s="477">
        <v>1.22023452420488</v>
      </c>
      <c r="AG467" s="477">
        <v>0.48372459266264739</v>
      </c>
      <c r="AH467" s="477">
        <v>-2.1982699781460164</v>
      </c>
      <c r="AI467" s="477">
        <v>-2.6992668150806129</v>
      </c>
      <c r="AJ467" s="477">
        <v>-2.0373932262453436</v>
      </c>
      <c r="AK467" s="477">
        <v>-2.9141476218942852</v>
      </c>
      <c r="AL467" s="477">
        <v>-9.2677151728764173E-2</v>
      </c>
      <c r="AM467" s="477">
        <v>51.585823761720626</v>
      </c>
      <c r="AN467" s="477">
        <v>46.346055749272999</v>
      </c>
      <c r="AO467" s="477">
        <v>13.28863454435578</v>
      </c>
      <c r="AP467" s="477">
        <v>-6.841244692713544</v>
      </c>
      <c r="AQ467" s="146"/>
      <c r="AR467" s="146"/>
      <c r="AS467" s="146"/>
      <c r="AT467" s="146"/>
      <c r="AU467" s="146"/>
      <c r="AV467" s="146"/>
      <c r="AW467" s="146"/>
      <c r="AX467" s="146"/>
      <c r="AY467" s="146"/>
      <c r="AZ467" s="146"/>
      <c r="BA467" s="146"/>
      <c r="BB467" s="146"/>
      <c r="BC467" s="146"/>
      <c r="BD467" s="146"/>
      <c r="BE467" s="146"/>
      <c r="BF467" s="146"/>
      <c r="BG467" s="146"/>
      <c r="BH467" s="146"/>
      <c r="BI467" s="146"/>
      <c r="BJ467" s="146"/>
      <c r="BK467" s="146"/>
      <c r="BL467" s="146"/>
      <c r="BM467" s="146"/>
      <c r="BN467" s="146"/>
      <c r="BO467" s="146"/>
      <c r="BP467" s="146"/>
      <c r="BQ467" s="146"/>
      <c r="BR467" s="146"/>
      <c r="BS467" s="146"/>
      <c r="BT467" s="146"/>
      <c r="BU467" s="146"/>
      <c r="BV467" s="146"/>
      <c r="BW467" s="146"/>
      <c r="BX467" s="146"/>
      <c r="BY467" s="146"/>
      <c r="BZ467" s="146"/>
      <c r="CA467" s="146"/>
      <c r="CB467" s="146"/>
      <c r="CC467" s="146"/>
      <c r="CD467" s="146"/>
      <c r="CE467" s="146"/>
      <c r="CF467" s="146"/>
      <c r="CG467" s="146"/>
      <c r="CH467" s="146"/>
      <c r="CI467" s="146"/>
      <c r="CJ467" s="146"/>
      <c r="CK467" s="146"/>
      <c r="CL467" s="146"/>
      <c r="CM467" s="146"/>
      <c r="CN467" s="146"/>
      <c r="CO467" s="146"/>
      <c r="CP467" s="146"/>
      <c r="CQ467" s="146"/>
      <c r="CR467" s="146"/>
      <c r="CS467" s="146"/>
      <c r="CT467" s="146"/>
      <c r="CU467" s="146"/>
      <c r="CV467" s="146"/>
      <c r="CW467" s="146"/>
      <c r="CX467" s="146"/>
      <c r="CY467" s="146"/>
      <c r="CZ467" s="146"/>
      <c r="DA467" s="146"/>
      <c r="DB467" s="146"/>
      <c r="DC467" s="146"/>
      <c r="DD467" s="146"/>
      <c r="DE467" s="146"/>
      <c r="DF467" s="146"/>
      <c r="DG467" s="146"/>
      <c r="DH467" s="146"/>
      <c r="DI467" s="146"/>
      <c r="DJ467" s="146"/>
      <c r="DK467" s="146"/>
      <c r="DL467" s="146"/>
      <c r="DM467" s="146"/>
      <c r="DN467" s="146"/>
      <c r="DO467" s="146"/>
      <c r="DP467" s="146"/>
      <c r="DQ467" s="146"/>
      <c r="DR467" s="146"/>
      <c r="DS467" s="146"/>
      <c r="DT467" s="146"/>
      <c r="DU467" s="146"/>
      <c r="DV467" s="146"/>
      <c r="DW467" s="146"/>
      <c r="DX467" s="146"/>
      <c r="DY467" s="146"/>
      <c r="DZ467" s="146"/>
      <c r="EA467" s="146"/>
      <c r="EB467" s="146"/>
      <c r="EC467" s="146"/>
      <c r="ED467" s="146"/>
      <c r="EE467" s="146"/>
      <c r="EF467" s="146"/>
      <c r="EG467" s="146"/>
      <c r="EH467" s="146"/>
      <c r="EI467" s="146"/>
      <c r="EJ467" s="146"/>
      <c r="EK467" s="146"/>
      <c r="EL467" s="146"/>
      <c r="EM467" s="146"/>
      <c r="EN467" s="146"/>
      <c r="EO467" s="146"/>
      <c r="EP467" s="146"/>
      <c r="EQ467" s="146"/>
      <c r="ER467" s="146"/>
      <c r="ES467" s="146"/>
      <c r="ET467" s="146"/>
      <c r="EU467" s="146"/>
      <c r="EV467" s="146"/>
      <c r="EW467" s="146"/>
      <c r="EX467" s="146"/>
      <c r="EY467" s="146"/>
      <c r="EZ467" s="146"/>
      <c r="FA467" s="146"/>
      <c r="FB467" s="146"/>
      <c r="FC467" s="146"/>
      <c r="FD467" s="146"/>
      <c r="FE467" s="146"/>
      <c r="FF467" s="146"/>
      <c r="FG467" s="146"/>
      <c r="FH467" s="146"/>
      <c r="FI467" s="146"/>
      <c r="FJ467" s="146"/>
      <c r="FK467" s="146"/>
      <c r="FL467" s="146"/>
      <c r="FM467" s="146"/>
      <c r="FN467" s="146"/>
      <c r="FO467" s="146"/>
      <c r="FP467" s="146"/>
      <c r="FQ467" s="146"/>
      <c r="FR467" s="146"/>
      <c r="FS467" s="146"/>
      <c r="FT467" s="146"/>
      <c r="FU467" s="146"/>
      <c r="FV467" s="146"/>
      <c r="FW467" s="146"/>
      <c r="FX467" s="146"/>
      <c r="FY467" s="146"/>
      <c r="FZ467" s="146"/>
      <c r="GA467" s="146"/>
      <c r="GB467" s="146"/>
      <c r="GC467" s="146"/>
      <c r="GD467" s="146"/>
      <c r="GE467" s="146"/>
      <c r="GF467" s="146"/>
      <c r="GG467" s="146"/>
      <c r="GH467" s="146"/>
      <c r="GI467" s="146"/>
      <c r="GJ467" s="146"/>
      <c r="GK467" s="146"/>
      <c r="GL467" s="146"/>
      <c r="GM467" s="146"/>
      <c r="GN467" s="146"/>
      <c r="GO467" s="146"/>
      <c r="GP467" s="146"/>
      <c r="GQ467" s="146"/>
      <c r="GR467" s="146"/>
      <c r="GS467" s="146"/>
      <c r="GT467" s="146"/>
      <c r="GU467" s="146"/>
      <c r="GV467" s="146"/>
      <c r="GW467" s="146"/>
      <c r="GX467" s="146"/>
      <c r="GY467" s="146"/>
      <c r="GZ467" s="146"/>
      <c r="HA467" s="146"/>
      <c r="HB467" s="146"/>
      <c r="HC467" s="146"/>
      <c r="HD467" s="146"/>
      <c r="HE467" s="146"/>
      <c r="HF467" s="146"/>
      <c r="HG467" s="146"/>
      <c r="HH467" s="146"/>
      <c r="HI467" s="146"/>
      <c r="HJ467" s="146"/>
      <c r="HK467" s="146"/>
      <c r="HL467" s="146"/>
      <c r="HM467" s="146"/>
      <c r="HN467" s="146"/>
      <c r="HO467" s="146"/>
      <c r="HP467" s="146"/>
      <c r="HQ467" s="146"/>
      <c r="HR467" s="146"/>
      <c r="HS467" s="146"/>
      <c r="HT467" s="146"/>
      <c r="HU467" s="146"/>
    </row>
    <row r="468" spans="1:230" s="20" customFormat="1" ht="13.9" customHeight="1">
      <c r="A468" s="9"/>
      <c r="B468" s="9"/>
      <c r="C468" s="823"/>
      <c r="D468" s="729" t="s">
        <v>959</v>
      </c>
      <c r="E468" s="741"/>
      <c r="F468" s="741"/>
      <c r="G468" s="741"/>
      <c r="H468" s="519"/>
      <c r="I468" s="519"/>
      <c r="J468" s="519"/>
      <c r="K468" s="519"/>
      <c r="L468" s="519"/>
      <c r="M468" s="519"/>
      <c r="N468" s="519"/>
      <c r="O468" s="519"/>
      <c r="P468" s="519"/>
      <c r="Q468" s="519"/>
      <c r="R468" s="519"/>
      <c r="S468" s="519"/>
      <c r="T468" s="519"/>
      <c r="U468" s="519"/>
      <c r="V468" s="519"/>
      <c r="W468" s="519"/>
      <c r="X468" s="519"/>
      <c r="Y468" s="519">
        <v>237.73420295599999</v>
      </c>
      <c r="Z468" s="519">
        <v>-5.982832815771193</v>
      </c>
      <c r="AA468" s="519">
        <v>-26.533288976340458</v>
      </c>
      <c r="AB468" s="519">
        <v>-7.5003459200566116</v>
      </c>
      <c r="AC468" s="519">
        <v>-10.321346437575087</v>
      </c>
      <c r="AD468" s="519">
        <v>-6.3073804458767615</v>
      </c>
      <c r="AE468" s="519">
        <v>-6.2872507200751899</v>
      </c>
      <c r="AF468" s="519">
        <v>-8.4090354695026281</v>
      </c>
      <c r="AG468" s="519">
        <v>-7.7428398315327618</v>
      </c>
      <c r="AH468" s="519">
        <v>-10.613001428509325</v>
      </c>
      <c r="AI468" s="519">
        <v>-11.015393298429817</v>
      </c>
      <c r="AJ468" s="519">
        <v>-10.142606691464275</v>
      </c>
      <c r="AK468" s="519">
        <v>-11.881304607088016</v>
      </c>
      <c r="AL468" s="519">
        <v>1.4667376380403192</v>
      </c>
      <c r="AM468" s="519">
        <v>132.94349705266836</v>
      </c>
      <c r="AN468" s="519">
        <v>199.13686076817248</v>
      </c>
      <c r="AO468" s="519">
        <v>158.49262638645013</v>
      </c>
      <c r="AP468" s="519">
        <v>74.418763216899109</v>
      </c>
    </row>
    <row r="469" spans="1:230" s="20" customFormat="1" ht="13.9" customHeight="1">
      <c r="A469" s="9"/>
      <c r="B469" s="9"/>
      <c r="C469" s="823"/>
      <c r="D469" s="729" t="s">
        <v>958</v>
      </c>
      <c r="E469" s="741"/>
      <c r="F469" s="741"/>
      <c r="G469" s="741"/>
      <c r="H469" s="519"/>
      <c r="I469" s="519"/>
      <c r="J469" s="519"/>
      <c r="K469" s="519"/>
      <c r="L469" s="519"/>
      <c r="M469" s="519"/>
      <c r="N469" s="519"/>
      <c r="O469" s="519"/>
      <c r="P469" s="519"/>
      <c r="Q469" s="519"/>
      <c r="R469" s="519"/>
      <c r="S469" s="519"/>
      <c r="T469" s="519"/>
      <c r="U469" s="519"/>
      <c r="V469" s="519"/>
      <c r="W469" s="519"/>
      <c r="X469" s="519"/>
      <c r="Y469" s="519">
        <v>0</v>
      </c>
      <c r="Z469" s="519">
        <v>0</v>
      </c>
      <c r="AA469" s="519">
        <v>0</v>
      </c>
      <c r="AB469" s="519">
        <v>0</v>
      </c>
      <c r="AC469" s="519">
        <v>0</v>
      </c>
      <c r="AD469" s="519">
        <v>0</v>
      </c>
      <c r="AE469" s="519">
        <v>0</v>
      </c>
      <c r="AF469" s="519">
        <v>0</v>
      </c>
      <c r="AG469" s="519">
        <v>0</v>
      </c>
      <c r="AH469" s="519">
        <v>0</v>
      </c>
      <c r="AI469" s="519">
        <v>0</v>
      </c>
      <c r="AJ469" s="519">
        <v>0</v>
      </c>
      <c r="AK469" s="519">
        <v>0</v>
      </c>
      <c r="AL469" s="519">
        <v>33.318287447649595</v>
      </c>
      <c r="AM469" s="519">
        <v>184.64177587086999</v>
      </c>
      <c r="AN469" s="519">
        <v>378.17440863896604</v>
      </c>
      <c r="AO469" s="519">
        <v>516.47354670543893</v>
      </c>
      <c r="AP469" s="519">
        <v>595.24642043571896</v>
      </c>
    </row>
    <row r="470" spans="1:230" s="20" customFormat="1" ht="13.9" customHeight="1">
      <c r="A470" s="9"/>
      <c r="B470" s="9"/>
      <c r="C470" s="823"/>
      <c r="D470" s="729" t="s">
        <v>960</v>
      </c>
      <c r="E470" s="741"/>
      <c r="F470" s="741"/>
      <c r="G470" s="741"/>
      <c r="H470" s="519"/>
      <c r="I470" s="519"/>
      <c r="J470" s="519"/>
      <c r="K470" s="519"/>
      <c r="L470" s="519"/>
      <c r="M470" s="519"/>
      <c r="N470" s="519"/>
      <c r="O470" s="519"/>
      <c r="P470" s="519"/>
      <c r="Q470" s="519"/>
      <c r="R470" s="519"/>
      <c r="S470" s="519"/>
      <c r="T470" s="519"/>
      <c r="U470" s="519"/>
      <c r="V470" s="519"/>
      <c r="W470" s="519"/>
      <c r="X470" s="519"/>
      <c r="Y470" s="519">
        <v>1429.0473136983207</v>
      </c>
      <c r="Z470" s="519">
        <v>160.86569109119387</v>
      </c>
      <c r="AA470" s="519">
        <v>-11.901815621075448</v>
      </c>
      <c r="AB470" s="519">
        <v>-14.596970180506601</v>
      </c>
      <c r="AC470" s="519">
        <v>-30.288045107813968</v>
      </c>
      <c r="AD470" s="519">
        <v>-27.320662288094034</v>
      </c>
      <c r="AE470" s="519">
        <v>-38.329442179683561</v>
      </c>
      <c r="AF470" s="519">
        <v>-17.487742497700669</v>
      </c>
      <c r="AG470" s="519">
        <v>-28.287835262291427</v>
      </c>
      <c r="AH470" s="519">
        <v>-19.957032259145269</v>
      </c>
      <c r="AI470" s="519">
        <v>-15.153843809883014</v>
      </c>
      <c r="AJ470" s="519">
        <v>-7.815609400703325</v>
      </c>
      <c r="AK470" s="519">
        <v>-28.366707072009277</v>
      </c>
      <c r="AL470" s="519">
        <v>111.92587441926599</v>
      </c>
      <c r="AM470" s="519">
        <v>864.6429056025911</v>
      </c>
      <c r="AN470" s="519">
        <v>1366.4562088764312</v>
      </c>
      <c r="AO470" s="519">
        <v>1422.0854741683215</v>
      </c>
      <c r="AP470" s="519">
        <v>947.29761767493267</v>
      </c>
    </row>
    <row r="471" spans="1:230" s="82" customFormat="1" ht="13.9" customHeight="1">
      <c r="A471" s="9"/>
      <c r="B471" s="9"/>
      <c r="C471" s="821"/>
      <c r="D471" s="779"/>
      <c r="E471" s="779"/>
      <c r="F471" s="779"/>
      <c r="G471" s="779"/>
      <c r="H471" s="519"/>
      <c r="I471" s="519"/>
      <c r="J471" s="519"/>
      <c r="K471" s="519"/>
      <c r="L471" s="519"/>
      <c r="M471" s="755"/>
      <c r="N471" s="755"/>
      <c r="O471" s="755"/>
      <c r="P471" s="755"/>
      <c r="Q471" s="755"/>
      <c r="R471" s="755"/>
      <c r="S471" s="755"/>
      <c r="T471" s="755"/>
      <c r="U471" s="755"/>
      <c r="V471" s="755"/>
      <c r="W471" s="755"/>
      <c r="X471" s="755"/>
      <c r="Y471" s="755"/>
      <c r="Z471" s="755"/>
      <c r="AA471" s="755"/>
      <c r="AB471" s="755"/>
      <c r="AC471" s="755"/>
      <c r="AD471" s="755"/>
      <c r="AE471" s="755"/>
      <c r="AF471" s="755"/>
      <c r="AG471" s="755"/>
      <c r="AH471" s="755"/>
      <c r="AI471" s="755"/>
      <c r="AJ471" s="755"/>
      <c r="AK471" s="755"/>
      <c r="AL471" s="755"/>
      <c r="AM471" s="755"/>
      <c r="AN471" s="755"/>
      <c r="AO471" s="755"/>
      <c r="AP471" s="755"/>
      <c r="AQ471" s="20"/>
      <c r="AR471" s="20"/>
      <c r="AS471" s="20"/>
      <c r="AT471" s="20"/>
      <c r="AU471" s="20"/>
      <c r="AV471" s="20"/>
      <c r="AW471" s="20"/>
      <c r="AX471" s="20"/>
      <c r="AY471" s="20"/>
      <c r="AZ471" s="20"/>
      <c r="BA471" s="20"/>
      <c r="BB471" s="20"/>
      <c r="BC471" s="20"/>
      <c r="BD471" s="20"/>
      <c r="BE471" s="20"/>
      <c r="BF471" s="20"/>
      <c r="BG471" s="20"/>
      <c r="BH471" s="20"/>
      <c r="BI471" s="20"/>
      <c r="BJ471" s="20"/>
      <c r="BK471" s="20"/>
      <c r="BL471" s="20"/>
      <c r="BM471" s="20"/>
      <c r="BN471" s="20"/>
      <c r="BO471" s="20"/>
      <c r="BP471" s="20"/>
      <c r="BQ471" s="20"/>
      <c r="BR471" s="20"/>
      <c r="BS471" s="20"/>
      <c r="BT471" s="20"/>
      <c r="BU471" s="20"/>
      <c r="BV471" s="20"/>
      <c r="BW471" s="20"/>
      <c r="BX471" s="20"/>
      <c r="BY471" s="20"/>
      <c r="BZ471" s="20"/>
      <c r="CA471" s="20"/>
      <c r="CB471" s="20"/>
      <c r="CC471" s="20"/>
      <c r="CD471" s="20"/>
      <c r="CE471" s="20"/>
      <c r="CF471" s="20"/>
      <c r="CG471" s="20"/>
      <c r="CH471" s="20"/>
      <c r="CI471" s="20"/>
      <c r="CJ471" s="20"/>
      <c r="CK471" s="20"/>
      <c r="CL471" s="20"/>
      <c r="CM471" s="20"/>
      <c r="CN471" s="20"/>
      <c r="CO471" s="20"/>
      <c r="CP471" s="20"/>
      <c r="CQ471" s="20"/>
      <c r="CR471" s="20"/>
      <c r="CS471" s="20"/>
      <c r="CT471" s="20"/>
      <c r="CU471" s="20"/>
      <c r="CV471" s="20"/>
      <c r="CW471" s="20"/>
      <c r="CX471" s="20"/>
      <c r="CY471" s="20"/>
      <c r="CZ471" s="20"/>
      <c r="DA471" s="20"/>
      <c r="DB471" s="20"/>
      <c r="DC471" s="20"/>
      <c r="DD471" s="20"/>
      <c r="DE471" s="20"/>
      <c r="DF471" s="20"/>
      <c r="DG471" s="20"/>
      <c r="DH471" s="20"/>
      <c r="DI471" s="20"/>
      <c r="DJ471" s="20"/>
      <c r="DK471" s="20"/>
      <c r="DL471" s="20"/>
      <c r="DM471" s="20"/>
      <c r="DN471" s="20"/>
      <c r="DO471" s="20"/>
      <c r="DP471" s="20"/>
      <c r="DQ471" s="20"/>
      <c r="DR471" s="20"/>
      <c r="DS471" s="20"/>
      <c r="DT471" s="20"/>
      <c r="DU471" s="20"/>
      <c r="DV471" s="20"/>
      <c r="DW471" s="20"/>
      <c r="DX471" s="20"/>
      <c r="DY471" s="20"/>
      <c r="DZ471" s="20"/>
      <c r="EA471" s="20"/>
      <c r="EB471" s="20"/>
      <c r="EC471" s="20"/>
      <c r="ED471" s="20"/>
      <c r="EE471" s="20"/>
      <c r="EF471" s="20"/>
      <c r="EG471" s="20"/>
      <c r="EH471" s="20"/>
      <c r="EI471" s="20"/>
      <c r="EJ471" s="20"/>
      <c r="EK471" s="20"/>
      <c r="EL471" s="20"/>
      <c r="EM471" s="20"/>
      <c r="EN471" s="20"/>
      <c r="EO471" s="20"/>
      <c r="EP471" s="20"/>
      <c r="EQ471" s="20"/>
      <c r="ER471" s="20"/>
      <c r="ES471" s="20"/>
      <c r="ET471" s="20"/>
      <c r="EU471" s="20"/>
      <c r="EV471" s="20"/>
      <c r="EW471" s="20"/>
      <c r="EX471" s="20"/>
      <c r="EY471" s="20"/>
      <c r="EZ471" s="20"/>
      <c r="FA471" s="20"/>
      <c r="FB471" s="20"/>
      <c r="FC471" s="20"/>
      <c r="FD471" s="20"/>
      <c r="FE471" s="20"/>
      <c r="FF471" s="20"/>
      <c r="FG471" s="20"/>
      <c r="FH471" s="20"/>
      <c r="FI471" s="20"/>
      <c r="FJ471" s="20"/>
      <c r="FK471" s="20"/>
      <c r="FL471" s="20"/>
      <c r="FM471" s="20"/>
      <c r="FN471" s="20"/>
      <c r="FO471" s="20"/>
      <c r="FP471" s="20"/>
      <c r="FQ471" s="20"/>
      <c r="FR471" s="20"/>
      <c r="FS471" s="20"/>
      <c r="FT471" s="20"/>
      <c r="FU471" s="20"/>
      <c r="FV471" s="20"/>
      <c r="FW471" s="20"/>
      <c r="FX471" s="20"/>
      <c r="FY471" s="20"/>
      <c r="FZ471" s="20"/>
      <c r="GA471" s="20"/>
      <c r="GB471" s="20"/>
      <c r="GC471" s="20"/>
      <c r="GD471" s="20"/>
      <c r="GE471" s="20"/>
      <c r="GF471" s="20"/>
      <c r="GG471" s="20"/>
      <c r="GH471" s="20"/>
      <c r="GI471" s="20"/>
      <c r="GJ471" s="20"/>
      <c r="GK471" s="20"/>
      <c r="GL471" s="20"/>
      <c r="GM471" s="20"/>
      <c r="GN471" s="20"/>
      <c r="GO471" s="20"/>
      <c r="GP471" s="20"/>
      <c r="GQ471" s="20"/>
      <c r="GR471" s="20"/>
      <c r="GS471" s="20"/>
      <c r="GT471" s="20"/>
      <c r="GU471" s="20"/>
      <c r="GV471" s="20"/>
      <c r="GW471" s="20"/>
      <c r="GX471" s="20"/>
      <c r="GY471" s="20"/>
      <c r="GZ471" s="20"/>
      <c r="HA471" s="20"/>
      <c r="HB471" s="20"/>
      <c r="HC471" s="20"/>
      <c r="HD471" s="20"/>
      <c r="HE471" s="20"/>
      <c r="HF471" s="20"/>
      <c r="HG471" s="20"/>
      <c r="HH471" s="20"/>
      <c r="HI471" s="20"/>
      <c r="HJ471" s="20"/>
      <c r="HK471" s="20"/>
      <c r="HL471" s="20"/>
      <c r="HM471" s="20"/>
      <c r="HN471" s="20"/>
      <c r="HO471" s="20"/>
      <c r="HP471" s="20"/>
      <c r="HQ471" s="20"/>
      <c r="HR471" s="20"/>
      <c r="HS471" s="20"/>
      <c r="HT471" s="20"/>
      <c r="HU471" s="20"/>
      <c r="HV471" s="20"/>
    </row>
    <row r="472" spans="1:230" s="82" customFormat="1" ht="13.9" customHeight="1">
      <c r="A472" s="9"/>
      <c r="B472" s="9"/>
      <c r="C472" s="821"/>
      <c r="D472" s="824" t="s">
        <v>842</v>
      </c>
      <c r="E472" s="824"/>
      <c r="F472" s="824"/>
      <c r="G472" s="824"/>
      <c r="H472" s="825" t="s">
        <v>975</v>
      </c>
      <c r="I472" s="825"/>
      <c r="J472" s="825"/>
      <c r="K472" s="825"/>
      <c r="L472" s="825"/>
      <c r="M472" s="826"/>
      <c r="N472" s="826"/>
      <c r="O472" s="827"/>
      <c r="P472" s="826"/>
      <c r="Q472" s="826"/>
      <c r="R472" s="826"/>
      <c r="S472" s="826"/>
      <c r="T472" s="826"/>
      <c r="U472" s="826"/>
      <c r="V472" s="826"/>
      <c r="W472" s="826"/>
      <c r="X472" s="826"/>
      <c r="Y472" s="826"/>
      <c r="Z472" s="826"/>
      <c r="AA472" s="826"/>
      <c r="AB472" s="826"/>
      <c r="AC472" s="826"/>
      <c r="AD472" s="826"/>
      <c r="AE472" s="826"/>
      <c r="AF472" s="826"/>
      <c r="AG472" s="826"/>
      <c r="AH472" s="826"/>
      <c r="AI472" s="826"/>
      <c r="AJ472" s="826"/>
      <c r="AK472" s="826"/>
      <c r="AL472" s="826"/>
      <c r="AM472" s="826"/>
      <c r="AN472" s="826"/>
      <c r="AO472" s="826"/>
      <c r="AP472" s="826"/>
      <c r="AQ472" s="20"/>
      <c r="AR472" s="20"/>
      <c r="AS472" s="20"/>
      <c r="AT472" s="20"/>
      <c r="AU472" s="20"/>
      <c r="AV472" s="20"/>
      <c r="AW472" s="20"/>
      <c r="AX472" s="20"/>
      <c r="AY472" s="20"/>
      <c r="AZ472" s="20"/>
      <c r="BA472" s="20"/>
      <c r="BB472" s="20"/>
      <c r="BC472" s="20"/>
      <c r="BD472" s="20"/>
      <c r="BE472" s="20"/>
      <c r="BF472" s="20"/>
      <c r="BG472" s="20"/>
      <c r="BH472" s="20"/>
      <c r="BI472" s="20"/>
      <c r="BJ472" s="20"/>
      <c r="BK472" s="20"/>
      <c r="BL472" s="20"/>
      <c r="BM472" s="20"/>
      <c r="BN472" s="20"/>
      <c r="BO472" s="20"/>
      <c r="BP472" s="20"/>
      <c r="BQ472" s="20"/>
      <c r="BR472" s="20"/>
      <c r="BS472" s="20"/>
      <c r="BT472" s="20"/>
      <c r="BU472" s="20"/>
      <c r="BV472" s="20"/>
      <c r="BW472" s="20"/>
      <c r="BX472" s="20"/>
      <c r="BY472" s="20"/>
      <c r="BZ472" s="20"/>
      <c r="CA472" s="20"/>
      <c r="CB472" s="20"/>
      <c r="CC472" s="20"/>
      <c r="CD472" s="20"/>
      <c r="CE472" s="20"/>
      <c r="CF472" s="20"/>
      <c r="CG472" s="20"/>
      <c r="CH472" s="20"/>
      <c r="CI472" s="20"/>
      <c r="CJ472" s="20"/>
      <c r="CK472" s="20"/>
      <c r="CL472" s="20"/>
      <c r="CM472" s="20"/>
      <c r="CN472" s="20"/>
      <c r="CO472" s="20"/>
      <c r="CP472" s="20"/>
      <c r="CQ472" s="20"/>
      <c r="CR472" s="20"/>
      <c r="CS472" s="20"/>
      <c r="CT472" s="20"/>
      <c r="CU472" s="20"/>
      <c r="CV472" s="20"/>
      <c r="CW472" s="20"/>
      <c r="CX472" s="20"/>
      <c r="CY472" s="20"/>
      <c r="CZ472" s="20"/>
      <c r="DA472" s="20"/>
      <c r="DB472" s="20"/>
      <c r="DC472" s="20"/>
      <c r="DD472" s="20"/>
      <c r="DE472" s="20"/>
      <c r="DF472" s="20"/>
      <c r="DG472" s="20"/>
      <c r="DH472" s="20"/>
      <c r="DI472" s="20"/>
      <c r="DJ472" s="20"/>
      <c r="DK472" s="20"/>
      <c r="DL472" s="20"/>
      <c r="DM472" s="20"/>
      <c r="DN472" s="20"/>
      <c r="DO472" s="20"/>
      <c r="DP472" s="20"/>
      <c r="DQ472" s="20"/>
      <c r="DR472" s="20"/>
      <c r="DS472" s="20"/>
      <c r="DT472" s="20"/>
      <c r="DU472" s="20"/>
      <c r="DV472" s="20"/>
      <c r="DW472" s="20"/>
      <c r="DX472" s="20"/>
      <c r="DY472" s="20"/>
      <c r="DZ472" s="20"/>
      <c r="EA472" s="20"/>
      <c r="EB472" s="20"/>
      <c r="EC472" s="20"/>
      <c r="ED472" s="20"/>
      <c r="EE472" s="20"/>
      <c r="EF472" s="20"/>
      <c r="EG472" s="20"/>
      <c r="EH472" s="20"/>
      <c r="EI472" s="20"/>
      <c r="EJ472" s="20"/>
      <c r="EK472" s="20"/>
      <c r="EL472" s="20"/>
      <c r="EM472" s="20"/>
      <c r="EN472" s="20"/>
      <c r="EO472" s="20"/>
      <c r="EP472" s="20"/>
      <c r="EQ472" s="20"/>
      <c r="ER472" s="20"/>
      <c r="ES472" s="20"/>
      <c r="ET472" s="20"/>
      <c r="EU472" s="20"/>
      <c r="EV472" s="20"/>
      <c r="EW472" s="20"/>
      <c r="EX472" s="20"/>
      <c r="EY472" s="20"/>
      <c r="EZ472" s="20"/>
      <c r="FA472" s="20"/>
      <c r="FB472" s="20"/>
      <c r="FC472" s="20"/>
      <c r="FD472" s="20"/>
      <c r="FE472" s="20"/>
      <c r="FF472" s="20"/>
      <c r="FG472" s="20"/>
      <c r="FH472" s="20"/>
      <c r="FI472" s="20"/>
      <c r="FJ472" s="20"/>
      <c r="FK472" s="20"/>
      <c r="FL472" s="20"/>
      <c r="FM472" s="20"/>
      <c r="FN472" s="20"/>
      <c r="FO472" s="20"/>
      <c r="FP472" s="20"/>
      <c r="FQ472" s="20"/>
      <c r="FR472" s="20"/>
      <c r="FS472" s="20"/>
      <c r="FT472" s="20"/>
      <c r="FU472" s="20"/>
      <c r="FV472" s="20"/>
      <c r="FW472" s="20"/>
      <c r="FX472" s="20"/>
      <c r="FY472" s="20"/>
      <c r="FZ472" s="20"/>
      <c r="GA472" s="20"/>
      <c r="GB472" s="20"/>
      <c r="GC472" s="20"/>
      <c r="GD472" s="20"/>
      <c r="GE472" s="20"/>
      <c r="GF472" s="20"/>
      <c r="GG472" s="20"/>
      <c r="GH472" s="20"/>
      <c r="GI472" s="20"/>
      <c r="GJ472" s="20"/>
      <c r="GK472" s="20"/>
      <c r="GL472" s="20"/>
      <c r="GM472" s="20"/>
      <c r="GN472" s="20"/>
      <c r="GO472" s="20"/>
      <c r="GP472" s="20"/>
      <c r="GQ472" s="20"/>
      <c r="GR472" s="20"/>
      <c r="GS472" s="20"/>
      <c r="GT472" s="20"/>
      <c r="GU472" s="20"/>
      <c r="GV472" s="20"/>
      <c r="GW472" s="20"/>
      <c r="GX472" s="20"/>
      <c r="GY472" s="20"/>
      <c r="GZ472" s="20"/>
      <c r="HA472" s="20"/>
      <c r="HB472" s="20"/>
      <c r="HC472" s="20"/>
      <c r="HD472" s="20"/>
      <c r="HE472" s="20"/>
      <c r="HF472" s="20"/>
      <c r="HG472" s="20"/>
      <c r="HH472" s="20"/>
      <c r="HI472" s="20"/>
      <c r="HJ472" s="20"/>
      <c r="HK472" s="20"/>
      <c r="HL472" s="20"/>
      <c r="HM472" s="20"/>
      <c r="HN472" s="20"/>
      <c r="HO472" s="20"/>
      <c r="HP472" s="20"/>
      <c r="HQ472" s="20"/>
      <c r="HR472" s="20"/>
      <c r="HS472" s="20"/>
      <c r="HT472" s="20"/>
      <c r="HU472" s="20"/>
      <c r="HV472" s="20"/>
    </row>
    <row r="473" spans="1:230" s="82" customFormat="1" ht="13.9" customHeight="1">
      <c r="A473" s="9"/>
      <c r="B473" s="9"/>
      <c r="C473" s="821"/>
      <c r="D473" s="828" t="s">
        <v>989</v>
      </c>
      <c r="E473" s="829"/>
      <c r="F473" s="829"/>
      <c r="G473" s="829"/>
      <c r="H473" s="825"/>
      <c r="I473" s="825"/>
      <c r="J473" s="825"/>
      <c r="K473" s="825"/>
      <c r="L473" s="825"/>
      <c r="M473" s="826"/>
      <c r="N473" s="826"/>
      <c r="O473" s="827"/>
      <c r="P473" s="827"/>
      <c r="Q473" s="827"/>
      <c r="R473" s="827"/>
      <c r="S473" s="827"/>
      <c r="T473" s="827"/>
      <c r="U473" s="827"/>
      <c r="V473" s="827"/>
      <c r="W473" s="827"/>
      <c r="X473" s="827"/>
      <c r="Y473" s="830">
        <v>109.28510101000001</v>
      </c>
      <c r="Z473" s="830">
        <v>-53.653609572725429</v>
      </c>
      <c r="AA473" s="830">
        <v>-1.3281610080502446</v>
      </c>
      <c r="AB473" s="830">
        <v>5.2983043319497369</v>
      </c>
      <c r="AC473" s="830">
        <v>3.9687450449766857</v>
      </c>
      <c r="AD473" s="830">
        <v>11.452355401215584</v>
      </c>
      <c r="AE473" s="830">
        <v>1.1504919132342479</v>
      </c>
      <c r="AF473" s="830">
        <v>1.9055515699815828</v>
      </c>
      <c r="AG473" s="830">
        <v>-20.130447600992454</v>
      </c>
      <c r="AH473" s="830">
        <v>-21.325078771829396</v>
      </c>
      <c r="AI473" s="830">
        <v>-15.732614309173073</v>
      </c>
      <c r="AJ473" s="830">
        <v>-4.3836717869713198</v>
      </c>
      <c r="AK473" s="830">
        <v>-26.328623504622271</v>
      </c>
      <c r="AL473" s="830">
        <v>56.55025013175873</v>
      </c>
      <c r="AM473" s="830">
        <v>660.0563261105533</v>
      </c>
      <c r="AN473" s="830">
        <v>1110.8637877786596</v>
      </c>
      <c r="AO473" s="830">
        <v>1202.9684884176486</v>
      </c>
      <c r="AP473" s="830">
        <v>766.72082141067449</v>
      </c>
      <c r="AQ473" s="20"/>
      <c r="AR473" s="20"/>
      <c r="AS473" s="20"/>
      <c r="AT473" s="20"/>
      <c r="AU473" s="20"/>
      <c r="AV473" s="20"/>
      <c r="AW473" s="20"/>
      <c r="AX473" s="20"/>
      <c r="AY473" s="20"/>
      <c r="AZ473" s="20"/>
      <c r="BA473" s="20"/>
      <c r="BB473" s="20"/>
      <c r="BC473" s="20"/>
      <c r="BD473" s="20"/>
      <c r="BE473" s="20"/>
      <c r="BF473" s="20"/>
      <c r="BG473" s="20"/>
      <c r="BH473" s="20"/>
      <c r="BI473" s="20"/>
      <c r="BJ473" s="20"/>
      <c r="BK473" s="20"/>
      <c r="BL473" s="20"/>
      <c r="BM473" s="20"/>
      <c r="BN473" s="20"/>
      <c r="BO473" s="20"/>
      <c r="BP473" s="20"/>
      <c r="BQ473" s="20"/>
      <c r="BR473" s="20"/>
      <c r="BS473" s="20"/>
      <c r="BT473" s="20"/>
      <c r="BU473" s="20"/>
      <c r="BV473" s="20"/>
      <c r="BW473" s="20"/>
      <c r="BX473" s="20"/>
      <c r="BY473" s="20"/>
      <c r="BZ473" s="20"/>
      <c r="CA473" s="20"/>
      <c r="CB473" s="20"/>
      <c r="CC473" s="20"/>
      <c r="CD473" s="20"/>
      <c r="CE473" s="20"/>
      <c r="CF473" s="20"/>
      <c r="CG473" s="20"/>
      <c r="CH473" s="20"/>
      <c r="CI473" s="20"/>
      <c r="CJ473" s="20"/>
      <c r="CK473" s="20"/>
      <c r="CL473" s="20"/>
      <c r="CM473" s="20"/>
      <c r="CN473" s="20"/>
      <c r="CO473" s="20"/>
      <c r="CP473" s="20"/>
      <c r="CQ473" s="20"/>
      <c r="CR473" s="20"/>
      <c r="CS473" s="20"/>
      <c r="CT473" s="20"/>
      <c r="CU473" s="20"/>
      <c r="CV473" s="20"/>
      <c r="CW473" s="20"/>
      <c r="CX473" s="20"/>
      <c r="CY473" s="20"/>
      <c r="CZ473" s="20"/>
      <c r="DA473" s="20"/>
      <c r="DB473" s="20"/>
      <c r="DC473" s="20"/>
      <c r="DD473" s="20"/>
      <c r="DE473" s="20"/>
      <c r="DF473" s="20"/>
      <c r="DG473" s="20"/>
      <c r="DH473" s="20"/>
      <c r="DI473" s="20"/>
      <c r="DJ473" s="20"/>
      <c r="DK473" s="20"/>
      <c r="DL473" s="20"/>
      <c r="DM473" s="20"/>
      <c r="DN473" s="20"/>
      <c r="DO473" s="20"/>
      <c r="DP473" s="20"/>
      <c r="DQ473" s="20"/>
      <c r="DR473" s="20"/>
      <c r="DS473" s="20"/>
      <c r="DT473" s="20"/>
      <c r="DU473" s="20"/>
      <c r="DV473" s="20"/>
      <c r="DW473" s="20"/>
      <c r="DX473" s="20"/>
      <c r="DY473" s="20"/>
      <c r="DZ473" s="20"/>
      <c r="EA473" s="20"/>
      <c r="EB473" s="20"/>
      <c r="EC473" s="20"/>
      <c r="ED473" s="20"/>
      <c r="EE473" s="20"/>
      <c r="EF473" s="20"/>
      <c r="EG473" s="20"/>
      <c r="EH473" s="20"/>
      <c r="EI473" s="20"/>
      <c r="EJ473" s="20"/>
      <c r="EK473" s="20"/>
      <c r="EL473" s="20"/>
      <c r="EM473" s="20"/>
      <c r="EN473" s="20"/>
      <c r="EO473" s="20"/>
      <c r="EP473" s="20"/>
      <c r="EQ473" s="20"/>
      <c r="ER473" s="20"/>
      <c r="ES473" s="20"/>
      <c r="ET473" s="20"/>
      <c r="EU473" s="20"/>
      <c r="EV473" s="20"/>
      <c r="EW473" s="20"/>
      <c r="EX473" s="20"/>
      <c r="EY473" s="20"/>
      <c r="EZ473" s="20"/>
      <c r="FA473" s="20"/>
      <c r="FB473" s="20"/>
      <c r="FC473" s="20"/>
      <c r="FD473" s="20"/>
      <c r="FE473" s="20"/>
      <c r="FF473" s="20"/>
      <c r="FG473" s="20"/>
      <c r="FH473" s="20"/>
      <c r="FI473" s="20"/>
      <c r="FJ473" s="20"/>
      <c r="FK473" s="20"/>
      <c r="FL473" s="20"/>
      <c r="FM473" s="20"/>
      <c r="FN473" s="20"/>
      <c r="FO473" s="20"/>
      <c r="FP473" s="20"/>
      <c r="FQ473" s="20"/>
      <c r="FR473" s="20"/>
      <c r="FS473" s="20"/>
      <c r="FT473" s="20"/>
      <c r="FU473" s="20"/>
      <c r="FV473" s="20"/>
      <c r="FW473" s="20"/>
      <c r="FX473" s="20"/>
      <c r="FY473" s="20"/>
      <c r="FZ473" s="20"/>
      <c r="GA473" s="20"/>
      <c r="GB473" s="20"/>
      <c r="GC473" s="20"/>
      <c r="GD473" s="20"/>
      <c r="GE473" s="20"/>
      <c r="GF473" s="20"/>
      <c r="GG473" s="20"/>
      <c r="GH473" s="20"/>
      <c r="GI473" s="20"/>
      <c r="GJ473" s="20"/>
      <c r="GK473" s="20"/>
      <c r="GL473" s="20"/>
      <c r="GM473" s="20"/>
      <c r="GN473" s="20"/>
      <c r="GO473" s="20"/>
      <c r="GP473" s="20"/>
      <c r="GQ473" s="20"/>
      <c r="GR473" s="20"/>
      <c r="GS473" s="20"/>
      <c r="GT473" s="20"/>
      <c r="GU473" s="20"/>
      <c r="GV473" s="20"/>
      <c r="GW473" s="20"/>
      <c r="GX473" s="20"/>
      <c r="GY473" s="20"/>
      <c r="GZ473" s="20"/>
      <c r="HA473" s="20"/>
      <c r="HB473" s="20"/>
      <c r="HC473" s="20"/>
      <c r="HD473" s="20"/>
      <c r="HE473" s="20"/>
      <c r="HF473" s="20"/>
      <c r="HG473" s="20"/>
      <c r="HH473" s="20"/>
      <c r="HI473" s="20"/>
      <c r="HJ473" s="20"/>
      <c r="HK473" s="20"/>
      <c r="HL473" s="20"/>
      <c r="HM473" s="20"/>
      <c r="HN473" s="20"/>
      <c r="HO473" s="20"/>
      <c r="HP473" s="20"/>
      <c r="HQ473" s="20"/>
      <c r="HR473" s="20"/>
      <c r="HS473" s="20"/>
      <c r="HT473" s="20"/>
      <c r="HU473" s="20"/>
      <c r="HV473" s="20"/>
    </row>
    <row r="474" spans="1:230" s="82" customFormat="1" ht="13.9" customHeight="1">
      <c r="A474" s="9"/>
      <c r="B474" s="9"/>
      <c r="C474" s="821"/>
      <c r="D474" s="828" t="s">
        <v>980</v>
      </c>
      <c r="E474" s="829"/>
      <c r="F474" s="829"/>
      <c r="G474" s="829"/>
      <c r="H474" s="825"/>
      <c r="I474" s="825"/>
      <c r="J474" s="825"/>
      <c r="K474" s="825"/>
      <c r="L474" s="825"/>
      <c r="M474" s="826"/>
      <c r="N474" s="826"/>
      <c r="O474" s="827"/>
      <c r="P474" s="827"/>
      <c r="Q474" s="827"/>
      <c r="R474" s="827"/>
      <c r="S474" s="827"/>
      <c r="T474" s="827"/>
      <c r="U474" s="827"/>
      <c r="V474" s="827"/>
      <c r="W474" s="827"/>
      <c r="X474" s="827"/>
      <c r="Y474" s="830">
        <v>7.57</v>
      </c>
      <c r="Z474" s="830">
        <v>4.0999999999999996</v>
      </c>
      <c r="AA474" s="830">
        <v>-0.8</v>
      </c>
      <c r="AB474" s="830">
        <v>-2</v>
      </c>
      <c r="AC474" s="830">
        <v>4.2</v>
      </c>
      <c r="AD474" s="830">
        <v>9.3000000000000007</v>
      </c>
      <c r="AE474" s="830">
        <v>11.7</v>
      </c>
      <c r="AF474" s="830">
        <v>12.9</v>
      </c>
      <c r="AG474" s="830">
        <v>10.6</v>
      </c>
      <c r="AH474" s="830">
        <v>8.3000000000000007</v>
      </c>
      <c r="AI474" s="830">
        <v>11.2</v>
      </c>
      <c r="AJ474" s="830">
        <v>13.4</v>
      </c>
      <c r="AK474" s="830">
        <v>3.9</v>
      </c>
      <c r="AL474" s="830">
        <v>0</v>
      </c>
      <c r="AM474" s="830">
        <v>0</v>
      </c>
      <c r="AN474" s="830">
        <v>0</v>
      </c>
      <c r="AO474" s="830">
        <v>0</v>
      </c>
      <c r="AP474" s="830">
        <v>0</v>
      </c>
      <c r="AQ474" s="20"/>
      <c r="AR474" s="20"/>
      <c r="AS474" s="20"/>
      <c r="AT474" s="20"/>
      <c r="AU474" s="20"/>
      <c r="AV474" s="20"/>
      <c r="AW474" s="20"/>
      <c r="AX474" s="20"/>
      <c r="AY474" s="20"/>
      <c r="AZ474" s="20"/>
      <c r="BA474" s="20"/>
      <c r="BB474" s="20"/>
      <c r="BC474" s="20"/>
      <c r="BD474" s="20"/>
      <c r="BE474" s="20"/>
      <c r="BF474" s="20"/>
      <c r="BG474" s="20"/>
      <c r="BH474" s="20"/>
      <c r="BI474" s="20"/>
      <c r="BJ474" s="20"/>
      <c r="BK474" s="20"/>
      <c r="BL474" s="20"/>
      <c r="BM474" s="20"/>
      <c r="BN474" s="20"/>
      <c r="BO474" s="20"/>
      <c r="BP474" s="20"/>
      <c r="BQ474" s="20"/>
      <c r="BR474" s="20"/>
      <c r="BS474" s="20"/>
      <c r="BT474" s="20"/>
      <c r="BU474" s="20"/>
      <c r="BV474" s="20"/>
      <c r="BW474" s="20"/>
      <c r="BX474" s="20"/>
      <c r="BY474" s="20"/>
      <c r="BZ474" s="20"/>
      <c r="CA474" s="20"/>
      <c r="CB474" s="20"/>
      <c r="CC474" s="20"/>
      <c r="CD474" s="20"/>
      <c r="CE474" s="20"/>
      <c r="CF474" s="20"/>
      <c r="CG474" s="20"/>
      <c r="CH474" s="20"/>
      <c r="CI474" s="20"/>
      <c r="CJ474" s="20"/>
      <c r="CK474" s="20"/>
      <c r="CL474" s="20"/>
      <c r="CM474" s="20"/>
      <c r="CN474" s="20"/>
      <c r="CO474" s="20"/>
      <c r="CP474" s="20"/>
      <c r="CQ474" s="20"/>
      <c r="CR474" s="20"/>
      <c r="CS474" s="20"/>
      <c r="CT474" s="20"/>
      <c r="CU474" s="20"/>
      <c r="CV474" s="20"/>
      <c r="CW474" s="20"/>
      <c r="CX474" s="20"/>
      <c r="CY474" s="20"/>
      <c r="CZ474" s="20"/>
      <c r="DA474" s="20"/>
      <c r="DB474" s="20"/>
      <c r="DC474" s="20"/>
      <c r="DD474" s="20"/>
      <c r="DE474" s="20"/>
      <c r="DF474" s="20"/>
      <c r="DG474" s="20"/>
      <c r="DH474" s="20"/>
      <c r="DI474" s="20"/>
      <c r="DJ474" s="20"/>
      <c r="DK474" s="20"/>
      <c r="DL474" s="20"/>
      <c r="DM474" s="20"/>
      <c r="DN474" s="20"/>
      <c r="DO474" s="20"/>
      <c r="DP474" s="20"/>
      <c r="DQ474" s="20"/>
      <c r="DR474" s="20"/>
      <c r="DS474" s="20"/>
      <c r="DT474" s="20"/>
      <c r="DU474" s="20"/>
      <c r="DV474" s="20"/>
      <c r="DW474" s="20"/>
      <c r="DX474" s="20"/>
      <c r="DY474" s="20"/>
      <c r="DZ474" s="20"/>
      <c r="EA474" s="20"/>
      <c r="EB474" s="20"/>
      <c r="EC474" s="20"/>
      <c r="ED474" s="20"/>
      <c r="EE474" s="20"/>
      <c r="EF474" s="20"/>
      <c r="EG474" s="20"/>
      <c r="EH474" s="20"/>
      <c r="EI474" s="20"/>
      <c r="EJ474" s="20"/>
      <c r="EK474" s="20"/>
      <c r="EL474" s="20"/>
      <c r="EM474" s="20"/>
      <c r="EN474" s="20"/>
      <c r="EO474" s="20"/>
      <c r="EP474" s="20"/>
      <c r="EQ474" s="20"/>
      <c r="ER474" s="20"/>
      <c r="ES474" s="20"/>
      <c r="ET474" s="20"/>
      <c r="EU474" s="20"/>
      <c r="EV474" s="20"/>
      <c r="EW474" s="20"/>
      <c r="EX474" s="20"/>
      <c r="EY474" s="20"/>
      <c r="EZ474" s="20"/>
      <c r="FA474" s="20"/>
      <c r="FB474" s="20"/>
      <c r="FC474" s="20"/>
      <c r="FD474" s="20"/>
      <c r="FE474" s="20"/>
      <c r="FF474" s="20"/>
      <c r="FG474" s="20"/>
      <c r="FH474" s="20"/>
      <c r="FI474" s="20"/>
      <c r="FJ474" s="20"/>
      <c r="FK474" s="20"/>
      <c r="FL474" s="20"/>
      <c r="FM474" s="20"/>
      <c r="FN474" s="20"/>
      <c r="FO474" s="20"/>
      <c r="FP474" s="20"/>
      <c r="FQ474" s="20"/>
      <c r="FR474" s="20"/>
      <c r="FS474" s="20"/>
      <c r="FT474" s="20"/>
      <c r="FU474" s="20"/>
      <c r="FV474" s="20"/>
      <c r="FW474" s="20"/>
      <c r="FX474" s="20"/>
      <c r="FY474" s="20"/>
      <c r="FZ474" s="20"/>
      <c r="GA474" s="20"/>
      <c r="GB474" s="20"/>
      <c r="GC474" s="20"/>
      <c r="GD474" s="20"/>
      <c r="GE474" s="20"/>
      <c r="GF474" s="20"/>
      <c r="GG474" s="20"/>
      <c r="GH474" s="20"/>
      <c r="GI474" s="20"/>
      <c r="GJ474" s="20"/>
      <c r="GK474" s="20"/>
      <c r="GL474" s="20"/>
      <c r="GM474" s="20"/>
      <c r="GN474" s="20"/>
      <c r="GO474" s="20"/>
      <c r="GP474" s="20"/>
      <c r="GQ474" s="20"/>
      <c r="GR474" s="20"/>
      <c r="GS474" s="20"/>
      <c r="GT474" s="20"/>
      <c r="GU474" s="20"/>
      <c r="GV474" s="20"/>
      <c r="GW474" s="20"/>
      <c r="GX474" s="20"/>
      <c r="GY474" s="20"/>
      <c r="GZ474" s="20"/>
      <c r="HA474" s="20"/>
      <c r="HB474" s="20"/>
      <c r="HC474" s="20"/>
      <c r="HD474" s="20"/>
      <c r="HE474" s="20"/>
      <c r="HF474" s="20"/>
      <c r="HG474" s="20"/>
      <c r="HH474" s="20"/>
      <c r="HI474" s="20"/>
      <c r="HJ474" s="20"/>
      <c r="HK474" s="20"/>
      <c r="HL474" s="20"/>
      <c r="HM474" s="20"/>
      <c r="HN474" s="20"/>
      <c r="HO474" s="20"/>
      <c r="HP474" s="20"/>
      <c r="HQ474" s="20"/>
      <c r="HR474" s="20"/>
      <c r="HS474" s="20"/>
      <c r="HT474" s="20"/>
      <c r="HU474" s="20"/>
      <c r="HV474" s="20"/>
    </row>
    <row r="475" spans="1:230" s="82" customFormat="1" ht="13.9" customHeight="1">
      <c r="A475" s="9"/>
      <c r="B475" s="9"/>
      <c r="C475" s="821"/>
      <c r="D475" s="828" t="s">
        <v>954</v>
      </c>
      <c r="E475" s="829"/>
      <c r="F475" s="829"/>
      <c r="G475" s="829"/>
      <c r="H475" s="825"/>
      <c r="I475" s="825"/>
      <c r="J475" s="825"/>
      <c r="K475" s="825"/>
      <c r="L475" s="825"/>
      <c r="M475" s="826"/>
      <c r="N475" s="826"/>
      <c r="O475" s="827"/>
      <c r="P475" s="827"/>
      <c r="Q475" s="827"/>
      <c r="R475" s="827"/>
      <c r="S475" s="827"/>
      <c r="T475" s="827"/>
      <c r="U475" s="827"/>
      <c r="V475" s="827"/>
      <c r="W475" s="827"/>
      <c r="X475" s="827"/>
      <c r="Y475" s="830">
        <v>1429.0473136983207</v>
      </c>
      <c r="Z475" s="830">
        <v>160.86569109119387</v>
      </c>
      <c r="AA475" s="830">
        <v>-11.901815621075448</v>
      </c>
      <c r="AB475" s="830">
        <v>-14.596970180506601</v>
      </c>
      <c r="AC475" s="830">
        <v>-30.288045107813968</v>
      </c>
      <c r="AD475" s="830">
        <v>-27.320662288094034</v>
      </c>
      <c r="AE475" s="830">
        <v>-38.329442179683561</v>
      </c>
      <c r="AF475" s="830">
        <v>-17.487742497700669</v>
      </c>
      <c r="AG475" s="830">
        <v>-28.287835262291427</v>
      </c>
      <c r="AH475" s="830">
        <v>-19.957032259145269</v>
      </c>
      <c r="AI475" s="830">
        <v>-15.153843809883014</v>
      </c>
      <c r="AJ475" s="830">
        <v>-7.815609400703325</v>
      </c>
      <c r="AK475" s="830">
        <v>-28.366707072009277</v>
      </c>
      <c r="AL475" s="830">
        <v>111.92587441926599</v>
      </c>
      <c r="AM475" s="830">
        <v>864.6429056025911</v>
      </c>
      <c r="AN475" s="830">
        <v>1366.4562088764312</v>
      </c>
      <c r="AO475" s="830">
        <v>1422.0854741683215</v>
      </c>
      <c r="AP475" s="830">
        <v>947.29761767493267</v>
      </c>
      <c r="AQ475" s="20"/>
      <c r="AR475" s="20"/>
      <c r="AS475" s="20"/>
      <c r="AT475" s="20"/>
      <c r="AU475" s="20"/>
      <c r="AV475" s="20"/>
      <c r="AW475" s="20"/>
      <c r="AX475" s="20"/>
      <c r="AY475" s="20"/>
      <c r="AZ475" s="20"/>
      <c r="BA475" s="20"/>
      <c r="BB475" s="20"/>
      <c r="BC475" s="20"/>
      <c r="BD475" s="20"/>
      <c r="BE475" s="20"/>
      <c r="BF475" s="20"/>
      <c r="BG475" s="20"/>
      <c r="BH475" s="20"/>
      <c r="BI475" s="20"/>
      <c r="BJ475" s="20"/>
      <c r="BK475" s="20"/>
      <c r="BL475" s="20"/>
      <c r="BM475" s="20"/>
      <c r="BN475" s="20"/>
      <c r="BO475" s="20"/>
      <c r="BP475" s="20"/>
      <c r="BQ475" s="20"/>
      <c r="BR475" s="20"/>
      <c r="BS475" s="20"/>
      <c r="BT475" s="20"/>
      <c r="BU475" s="20"/>
      <c r="BV475" s="20"/>
      <c r="BW475" s="20"/>
      <c r="BX475" s="20"/>
      <c r="BY475" s="20"/>
      <c r="BZ475" s="20"/>
      <c r="CA475" s="20"/>
      <c r="CB475" s="20"/>
      <c r="CC475" s="20"/>
      <c r="CD475" s="20"/>
      <c r="CE475" s="20"/>
      <c r="CF475" s="20"/>
      <c r="CG475" s="20"/>
      <c r="CH475" s="20"/>
      <c r="CI475" s="20"/>
      <c r="CJ475" s="20"/>
      <c r="CK475" s="20"/>
      <c r="CL475" s="20"/>
      <c r="CM475" s="20"/>
      <c r="CN475" s="20"/>
      <c r="CO475" s="20"/>
      <c r="CP475" s="20"/>
      <c r="CQ475" s="20"/>
      <c r="CR475" s="20"/>
      <c r="CS475" s="20"/>
      <c r="CT475" s="20"/>
      <c r="CU475" s="20"/>
      <c r="CV475" s="20"/>
      <c r="CW475" s="20"/>
      <c r="CX475" s="20"/>
      <c r="CY475" s="20"/>
      <c r="CZ475" s="20"/>
      <c r="DA475" s="20"/>
      <c r="DB475" s="20"/>
      <c r="DC475" s="20"/>
      <c r="DD475" s="20"/>
      <c r="DE475" s="20"/>
      <c r="DF475" s="20"/>
      <c r="DG475" s="20"/>
      <c r="DH475" s="20"/>
      <c r="DI475" s="20"/>
      <c r="DJ475" s="20"/>
      <c r="DK475" s="20"/>
      <c r="DL475" s="20"/>
      <c r="DM475" s="20"/>
      <c r="DN475" s="20"/>
      <c r="DO475" s="20"/>
      <c r="DP475" s="20"/>
      <c r="DQ475" s="20"/>
      <c r="DR475" s="20"/>
      <c r="DS475" s="20"/>
      <c r="DT475" s="20"/>
      <c r="DU475" s="20"/>
      <c r="DV475" s="20"/>
      <c r="DW475" s="20"/>
      <c r="DX475" s="20"/>
      <c r="DY475" s="20"/>
      <c r="DZ475" s="20"/>
      <c r="EA475" s="20"/>
      <c r="EB475" s="20"/>
      <c r="EC475" s="20"/>
      <c r="ED475" s="20"/>
      <c r="EE475" s="20"/>
      <c r="EF475" s="20"/>
      <c r="EG475" s="20"/>
      <c r="EH475" s="20"/>
      <c r="EI475" s="20"/>
      <c r="EJ475" s="20"/>
      <c r="EK475" s="20"/>
      <c r="EL475" s="20"/>
      <c r="EM475" s="20"/>
      <c r="EN475" s="20"/>
      <c r="EO475" s="20"/>
      <c r="EP475" s="20"/>
      <c r="EQ475" s="20"/>
      <c r="ER475" s="20"/>
      <c r="ES475" s="20"/>
      <c r="ET475" s="20"/>
      <c r="EU475" s="20"/>
      <c r="EV475" s="20"/>
      <c r="EW475" s="20"/>
      <c r="EX475" s="20"/>
      <c r="EY475" s="20"/>
      <c r="EZ475" s="20"/>
      <c r="FA475" s="20"/>
      <c r="FB475" s="20"/>
      <c r="FC475" s="20"/>
      <c r="FD475" s="20"/>
      <c r="FE475" s="20"/>
      <c r="FF475" s="20"/>
      <c r="FG475" s="20"/>
      <c r="FH475" s="20"/>
      <c r="FI475" s="20"/>
      <c r="FJ475" s="20"/>
      <c r="FK475" s="20"/>
      <c r="FL475" s="20"/>
      <c r="FM475" s="20"/>
      <c r="FN475" s="20"/>
      <c r="FO475" s="20"/>
      <c r="FP475" s="20"/>
      <c r="FQ475" s="20"/>
      <c r="FR475" s="20"/>
      <c r="FS475" s="20"/>
      <c r="FT475" s="20"/>
      <c r="FU475" s="20"/>
      <c r="FV475" s="20"/>
      <c r="FW475" s="20"/>
      <c r="FX475" s="20"/>
      <c r="FY475" s="20"/>
      <c r="FZ475" s="20"/>
      <c r="GA475" s="20"/>
      <c r="GB475" s="20"/>
      <c r="GC475" s="20"/>
      <c r="GD475" s="20"/>
      <c r="GE475" s="20"/>
      <c r="GF475" s="20"/>
      <c r="GG475" s="20"/>
      <c r="GH475" s="20"/>
      <c r="GI475" s="20"/>
      <c r="GJ475" s="20"/>
      <c r="GK475" s="20"/>
      <c r="GL475" s="20"/>
      <c r="GM475" s="20"/>
      <c r="GN475" s="20"/>
      <c r="GO475" s="20"/>
      <c r="GP475" s="20"/>
      <c r="GQ475" s="20"/>
      <c r="GR475" s="20"/>
      <c r="GS475" s="20"/>
      <c r="GT475" s="20"/>
      <c r="GU475" s="20"/>
      <c r="GV475" s="20"/>
      <c r="GW475" s="20"/>
      <c r="GX475" s="20"/>
      <c r="GY475" s="20"/>
      <c r="GZ475" s="20"/>
      <c r="HA475" s="20"/>
      <c r="HB475" s="20"/>
      <c r="HC475" s="20"/>
      <c r="HD475" s="20"/>
      <c r="HE475" s="20"/>
      <c r="HF475" s="20"/>
      <c r="HG475" s="20"/>
      <c r="HH475" s="20"/>
      <c r="HI475" s="20"/>
      <c r="HJ475" s="20"/>
      <c r="HK475" s="20"/>
      <c r="HL475" s="20"/>
      <c r="HM475" s="20"/>
      <c r="HN475" s="20"/>
      <c r="HO475" s="20"/>
      <c r="HP475" s="20"/>
      <c r="HQ475" s="20"/>
      <c r="HR475" s="20"/>
      <c r="HS475" s="20"/>
      <c r="HT475" s="20"/>
      <c r="HU475" s="20"/>
      <c r="HV475" s="20"/>
    </row>
    <row r="476" spans="1:230" s="82" customFormat="1" ht="13.9" customHeight="1">
      <c r="A476" s="9"/>
      <c r="B476" s="9"/>
      <c r="C476" s="821"/>
      <c r="D476" s="828" t="s">
        <v>983</v>
      </c>
      <c r="E476" s="829"/>
      <c r="F476" s="829"/>
      <c r="G476" s="829"/>
      <c r="H476" s="825"/>
      <c r="I476" s="825"/>
      <c r="J476" s="825"/>
      <c r="K476" s="825"/>
      <c r="L476" s="825"/>
      <c r="M476" s="826"/>
      <c r="N476" s="826"/>
      <c r="O476" s="827"/>
      <c r="P476" s="827"/>
      <c r="Q476" s="827"/>
      <c r="R476" s="827"/>
      <c r="S476" s="827"/>
      <c r="T476" s="827"/>
      <c r="U476" s="827"/>
      <c r="V476" s="827"/>
      <c r="W476" s="827"/>
      <c r="X476" s="827"/>
      <c r="Y476" s="830">
        <v>0</v>
      </c>
      <c r="Z476" s="830">
        <v>0</v>
      </c>
      <c r="AA476" s="830">
        <v>0</v>
      </c>
      <c r="AB476" s="830">
        <v>0</v>
      </c>
      <c r="AC476" s="830">
        <v>0</v>
      </c>
      <c r="AD476" s="830">
        <v>0</v>
      </c>
      <c r="AE476" s="830">
        <v>0</v>
      </c>
      <c r="AF476" s="830">
        <v>0</v>
      </c>
      <c r="AG476" s="830">
        <v>0</v>
      </c>
      <c r="AH476" s="830">
        <v>0</v>
      </c>
      <c r="AI476" s="830">
        <v>0</v>
      </c>
      <c r="AJ476" s="830">
        <v>0</v>
      </c>
      <c r="AK476" s="830">
        <v>0</v>
      </c>
      <c r="AL476" s="830">
        <v>0</v>
      </c>
      <c r="AM476" s="830">
        <v>0</v>
      </c>
      <c r="AN476" s="830">
        <v>0</v>
      </c>
      <c r="AO476" s="830">
        <v>0</v>
      </c>
      <c r="AP476" s="830">
        <v>0</v>
      </c>
      <c r="AQ476" s="20"/>
      <c r="AR476" s="20"/>
      <c r="AS476" s="20"/>
      <c r="AT476" s="20"/>
      <c r="AU476" s="20"/>
      <c r="AV476" s="20"/>
      <c r="AW476" s="20"/>
      <c r="AX476" s="20"/>
      <c r="AY476" s="20"/>
      <c r="AZ476" s="20"/>
      <c r="BA476" s="20"/>
      <c r="BB476" s="20"/>
      <c r="BC476" s="20"/>
      <c r="BD476" s="20"/>
      <c r="BE476" s="20"/>
      <c r="BF476" s="20"/>
      <c r="BG476" s="20"/>
      <c r="BH476" s="20"/>
      <c r="BI476" s="20"/>
      <c r="BJ476" s="20"/>
      <c r="BK476" s="20"/>
      <c r="BL476" s="20"/>
      <c r="BM476" s="20"/>
      <c r="BN476" s="20"/>
      <c r="BO476" s="20"/>
      <c r="BP476" s="20"/>
      <c r="BQ476" s="20"/>
      <c r="BR476" s="20"/>
      <c r="BS476" s="20"/>
      <c r="BT476" s="20"/>
      <c r="BU476" s="20"/>
      <c r="BV476" s="20"/>
      <c r="BW476" s="20"/>
      <c r="BX476" s="20"/>
      <c r="BY476" s="20"/>
      <c r="BZ476" s="20"/>
      <c r="CA476" s="20"/>
      <c r="CB476" s="20"/>
      <c r="CC476" s="20"/>
      <c r="CD476" s="20"/>
      <c r="CE476" s="20"/>
      <c r="CF476" s="20"/>
      <c r="CG476" s="20"/>
      <c r="CH476" s="20"/>
      <c r="CI476" s="20"/>
      <c r="CJ476" s="20"/>
      <c r="CK476" s="20"/>
      <c r="CL476" s="20"/>
      <c r="CM476" s="20"/>
      <c r="CN476" s="20"/>
      <c r="CO476" s="20"/>
      <c r="CP476" s="20"/>
      <c r="CQ476" s="20"/>
      <c r="CR476" s="20"/>
      <c r="CS476" s="20"/>
      <c r="CT476" s="20"/>
      <c r="CU476" s="20"/>
      <c r="CV476" s="20"/>
      <c r="CW476" s="20"/>
      <c r="CX476" s="20"/>
      <c r="CY476" s="20"/>
      <c r="CZ476" s="20"/>
      <c r="DA476" s="20"/>
      <c r="DB476" s="20"/>
      <c r="DC476" s="20"/>
      <c r="DD476" s="20"/>
      <c r="DE476" s="20"/>
      <c r="DF476" s="20"/>
      <c r="DG476" s="20"/>
      <c r="DH476" s="20"/>
      <c r="DI476" s="20"/>
      <c r="DJ476" s="20"/>
      <c r="DK476" s="20"/>
      <c r="DL476" s="20"/>
      <c r="DM476" s="20"/>
      <c r="DN476" s="20"/>
      <c r="DO476" s="20"/>
      <c r="DP476" s="20"/>
      <c r="DQ476" s="20"/>
      <c r="DR476" s="20"/>
      <c r="DS476" s="20"/>
      <c r="DT476" s="20"/>
      <c r="DU476" s="20"/>
      <c r="DV476" s="20"/>
      <c r="DW476" s="20"/>
      <c r="DX476" s="20"/>
      <c r="DY476" s="20"/>
      <c r="DZ476" s="20"/>
      <c r="EA476" s="20"/>
      <c r="EB476" s="20"/>
      <c r="EC476" s="20"/>
      <c r="ED476" s="20"/>
      <c r="EE476" s="20"/>
      <c r="EF476" s="20"/>
      <c r="EG476" s="20"/>
      <c r="EH476" s="20"/>
      <c r="EI476" s="20"/>
      <c r="EJ476" s="20"/>
      <c r="EK476" s="20"/>
      <c r="EL476" s="20"/>
      <c r="EM476" s="20"/>
      <c r="EN476" s="20"/>
      <c r="EO476" s="20"/>
      <c r="EP476" s="20"/>
      <c r="EQ476" s="20"/>
      <c r="ER476" s="20"/>
      <c r="ES476" s="20"/>
      <c r="ET476" s="20"/>
      <c r="EU476" s="20"/>
      <c r="EV476" s="20"/>
      <c r="EW476" s="20"/>
      <c r="EX476" s="20"/>
      <c r="EY476" s="20"/>
      <c r="EZ476" s="20"/>
      <c r="FA476" s="20"/>
      <c r="FB476" s="20"/>
      <c r="FC476" s="20"/>
      <c r="FD476" s="20"/>
      <c r="FE476" s="20"/>
      <c r="FF476" s="20"/>
      <c r="FG476" s="20"/>
      <c r="FH476" s="20"/>
      <c r="FI476" s="20"/>
      <c r="FJ476" s="20"/>
      <c r="FK476" s="20"/>
      <c r="FL476" s="20"/>
      <c r="FM476" s="20"/>
      <c r="FN476" s="20"/>
      <c r="FO476" s="20"/>
      <c r="FP476" s="20"/>
      <c r="FQ476" s="20"/>
      <c r="FR476" s="20"/>
      <c r="FS476" s="20"/>
      <c r="FT476" s="20"/>
      <c r="FU476" s="20"/>
      <c r="FV476" s="20"/>
      <c r="FW476" s="20"/>
      <c r="FX476" s="20"/>
      <c r="FY476" s="20"/>
      <c r="FZ476" s="20"/>
      <c r="GA476" s="20"/>
      <c r="GB476" s="20"/>
      <c r="GC476" s="20"/>
      <c r="GD476" s="20"/>
      <c r="GE476" s="20"/>
      <c r="GF476" s="20"/>
      <c r="GG476" s="20"/>
      <c r="GH476" s="20"/>
      <c r="GI476" s="20"/>
      <c r="GJ476" s="20"/>
      <c r="GK476" s="20"/>
      <c r="GL476" s="20"/>
      <c r="GM476" s="20"/>
      <c r="GN476" s="20"/>
      <c r="GO476" s="20"/>
      <c r="GP476" s="20"/>
      <c r="GQ476" s="20"/>
      <c r="GR476" s="20"/>
      <c r="GS476" s="20"/>
      <c r="GT476" s="20"/>
      <c r="GU476" s="20"/>
      <c r="GV476" s="20"/>
      <c r="GW476" s="20"/>
      <c r="GX476" s="20"/>
      <c r="GY476" s="20"/>
      <c r="GZ476" s="20"/>
      <c r="HA476" s="20"/>
      <c r="HB476" s="20"/>
      <c r="HC476" s="20"/>
      <c r="HD476" s="20"/>
      <c r="HE476" s="20"/>
      <c r="HF476" s="20"/>
      <c r="HG476" s="20"/>
      <c r="HH476" s="20"/>
      <c r="HI476" s="20"/>
      <c r="HJ476" s="20"/>
      <c r="HK476" s="20"/>
      <c r="HL476" s="20"/>
      <c r="HM476" s="20"/>
      <c r="HN476" s="20"/>
      <c r="HO476" s="20"/>
      <c r="HP476" s="20"/>
      <c r="HQ476" s="20"/>
      <c r="HR476" s="20"/>
      <c r="HS476" s="20"/>
      <c r="HT476" s="20"/>
      <c r="HU476" s="20"/>
      <c r="HV476" s="20"/>
    </row>
    <row r="477" spans="1:230" s="82" customFormat="1" ht="13.9" customHeight="1">
      <c r="A477" s="9"/>
      <c r="B477" s="9"/>
      <c r="C477" s="821"/>
      <c r="D477" s="828" t="s">
        <v>984</v>
      </c>
      <c r="E477" s="829"/>
      <c r="F477" s="829"/>
      <c r="G477" s="829"/>
      <c r="H477" s="825"/>
      <c r="I477" s="825"/>
      <c r="J477" s="825"/>
      <c r="K477" s="825"/>
      <c r="L477" s="825"/>
      <c r="M477" s="826"/>
      <c r="N477" s="826"/>
      <c r="O477" s="827"/>
      <c r="P477" s="827"/>
      <c r="Q477" s="827"/>
      <c r="R477" s="827"/>
      <c r="S477" s="827"/>
      <c r="T477" s="827"/>
      <c r="U477" s="827"/>
      <c r="V477" s="827"/>
      <c r="W477" s="827"/>
      <c r="X477" s="827"/>
      <c r="Y477" s="830">
        <v>0</v>
      </c>
      <c r="Z477" s="830">
        <v>0</v>
      </c>
      <c r="AA477" s="830">
        <v>0</v>
      </c>
      <c r="AB477" s="830">
        <v>0</v>
      </c>
      <c r="AC477" s="830">
        <v>0</v>
      </c>
      <c r="AD477" s="830">
        <v>0</v>
      </c>
      <c r="AE477" s="830">
        <v>0</v>
      </c>
      <c r="AF477" s="830">
        <v>0</v>
      </c>
      <c r="AG477" s="830">
        <v>0</v>
      </c>
      <c r="AH477" s="830">
        <v>0</v>
      </c>
      <c r="AI477" s="830">
        <v>0</v>
      </c>
      <c r="AJ477" s="830">
        <v>0</v>
      </c>
      <c r="AK477" s="830">
        <v>0</v>
      </c>
      <c r="AL477" s="830">
        <v>0</v>
      </c>
      <c r="AM477" s="830">
        <v>0</v>
      </c>
      <c r="AN477" s="830">
        <v>0</v>
      </c>
      <c r="AO477" s="830">
        <v>0</v>
      </c>
      <c r="AP477" s="830">
        <v>0</v>
      </c>
      <c r="AQ477" s="20"/>
      <c r="AR477" s="20"/>
      <c r="AS477" s="20"/>
      <c r="AT477" s="20"/>
      <c r="AU477" s="20"/>
      <c r="AV477" s="20"/>
      <c r="AW477" s="20"/>
      <c r="AX477" s="20"/>
      <c r="AY477" s="20"/>
      <c r="AZ477" s="20"/>
      <c r="BA477" s="20"/>
      <c r="BB477" s="20"/>
      <c r="BC477" s="20"/>
      <c r="BD477" s="20"/>
      <c r="BE477" s="20"/>
      <c r="BF477" s="20"/>
      <c r="BG477" s="20"/>
      <c r="BH477" s="20"/>
      <c r="BI477" s="20"/>
      <c r="BJ477" s="20"/>
      <c r="BK477" s="20"/>
      <c r="BL477" s="20"/>
      <c r="BM477" s="20"/>
      <c r="BN477" s="20"/>
      <c r="BO477" s="20"/>
      <c r="BP477" s="20"/>
      <c r="BQ477" s="20"/>
      <c r="BR477" s="20"/>
      <c r="BS477" s="20"/>
      <c r="BT477" s="20"/>
      <c r="BU477" s="20"/>
      <c r="BV477" s="20"/>
      <c r="BW477" s="20"/>
      <c r="BX477" s="20"/>
      <c r="BY477" s="20"/>
      <c r="BZ477" s="20"/>
      <c r="CA477" s="20"/>
      <c r="CB477" s="20"/>
      <c r="CC477" s="20"/>
      <c r="CD477" s="20"/>
      <c r="CE477" s="20"/>
      <c r="CF477" s="20"/>
      <c r="CG477" s="20"/>
      <c r="CH477" s="20"/>
      <c r="CI477" s="20"/>
      <c r="CJ477" s="20"/>
      <c r="CK477" s="20"/>
      <c r="CL477" s="20"/>
      <c r="CM477" s="20"/>
      <c r="CN477" s="20"/>
      <c r="CO477" s="20"/>
      <c r="CP477" s="20"/>
      <c r="CQ477" s="20"/>
      <c r="CR477" s="20"/>
      <c r="CS477" s="20"/>
      <c r="CT477" s="20"/>
      <c r="CU477" s="20"/>
      <c r="CV477" s="20"/>
      <c r="CW477" s="20"/>
      <c r="CX477" s="20"/>
      <c r="CY477" s="20"/>
      <c r="CZ477" s="20"/>
      <c r="DA477" s="20"/>
      <c r="DB477" s="20"/>
      <c r="DC477" s="20"/>
      <c r="DD477" s="20"/>
      <c r="DE477" s="20"/>
      <c r="DF477" s="20"/>
      <c r="DG477" s="20"/>
      <c r="DH477" s="20"/>
      <c r="DI477" s="20"/>
      <c r="DJ477" s="20"/>
      <c r="DK477" s="20"/>
      <c r="DL477" s="20"/>
      <c r="DM477" s="20"/>
      <c r="DN477" s="20"/>
      <c r="DO477" s="20"/>
      <c r="DP477" s="20"/>
      <c r="DQ477" s="20"/>
      <c r="DR477" s="20"/>
      <c r="DS477" s="20"/>
      <c r="DT477" s="20"/>
      <c r="DU477" s="20"/>
      <c r="DV477" s="20"/>
      <c r="DW477" s="20"/>
      <c r="DX477" s="20"/>
      <c r="DY477" s="20"/>
      <c r="DZ477" s="20"/>
      <c r="EA477" s="20"/>
      <c r="EB477" s="20"/>
      <c r="EC477" s="20"/>
      <c r="ED477" s="20"/>
      <c r="EE477" s="20"/>
      <c r="EF477" s="20"/>
      <c r="EG477" s="20"/>
      <c r="EH477" s="20"/>
      <c r="EI477" s="20"/>
      <c r="EJ477" s="20"/>
      <c r="EK477" s="20"/>
      <c r="EL477" s="20"/>
      <c r="EM477" s="20"/>
      <c r="EN477" s="20"/>
      <c r="EO477" s="20"/>
      <c r="EP477" s="20"/>
      <c r="EQ477" s="20"/>
      <c r="ER477" s="20"/>
      <c r="ES477" s="20"/>
      <c r="ET477" s="20"/>
      <c r="EU477" s="20"/>
      <c r="EV477" s="20"/>
      <c r="EW477" s="20"/>
      <c r="EX477" s="20"/>
      <c r="EY477" s="20"/>
      <c r="EZ477" s="20"/>
      <c r="FA477" s="20"/>
      <c r="FB477" s="20"/>
      <c r="FC477" s="20"/>
      <c r="FD477" s="20"/>
      <c r="FE477" s="20"/>
      <c r="FF477" s="20"/>
      <c r="FG477" s="20"/>
      <c r="FH477" s="20"/>
      <c r="FI477" s="20"/>
      <c r="FJ477" s="20"/>
      <c r="FK477" s="20"/>
      <c r="FL477" s="20"/>
      <c r="FM477" s="20"/>
      <c r="FN477" s="20"/>
      <c r="FO477" s="20"/>
      <c r="FP477" s="20"/>
      <c r="FQ477" s="20"/>
      <c r="FR477" s="20"/>
      <c r="FS477" s="20"/>
      <c r="FT477" s="20"/>
      <c r="FU477" s="20"/>
      <c r="FV477" s="20"/>
      <c r="FW477" s="20"/>
      <c r="FX477" s="20"/>
      <c r="FY477" s="20"/>
      <c r="FZ477" s="20"/>
      <c r="GA477" s="20"/>
      <c r="GB477" s="20"/>
      <c r="GC477" s="20"/>
      <c r="GD477" s="20"/>
      <c r="GE477" s="20"/>
      <c r="GF477" s="20"/>
      <c r="GG477" s="20"/>
      <c r="GH477" s="20"/>
      <c r="GI477" s="20"/>
      <c r="GJ477" s="20"/>
      <c r="GK477" s="20"/>
      <c r="GL477" s="20"/>
      <c r="GM477" s="20"/>
      <c r="GN477" s="20"/>
      <c r="GO477" s="20"/>
      <c r="GP477" s="20"/>
      <c r="GQ477" s="20"/>
      <c r="GR477" s="20"/>
      <c r="GS477" s="20"/>
      <c r="GT477" s="20"/>
      <c r="GU477" s="20"/>
      <c r="GV477" s="20"/>
      <c r="GW477" s="20"/>
      <c r="GX477" s="20"/>
      <c r="GY477" s="20"/>
      <c r="GZ477" s="20"/>
      <c r="HA477" s="20"/>
      <c r="HB477" s="20"/>
      <c r="HC477" s="20"/>
      <c r="HD477" s="20"/>
      <c r="HE477" s="20"/>
      <c r="HF477" s="20"/>
      <c r="HG477" s="20"/>
      <c r="HH477" s="20"/>
      <c r="HI477" s="20"/>
      <c r="HJ477" s="20"/>
      <c r="HK477" s="20"/>
      <c r="HL477" s="20"/>
      <c r="HM477" s="20"/>
      <c r="HN477" s="20"/>
      <c r="HO477" s="20"/>
      <c r="HP477" s="20"/>
      <c r="HQ477" s="20"/>
      <c r="HR477" s="20"/>
      <c r="HS477" s="20"/>
      <c r="HT477" s="20"/>
      <c r="HU477" s="20"/>
      <c r="HV477" s="20"/>
    </row>
    <row r="478" spans="1:230" s="82" customFormat="1" ht="13.9" customHeight="1">
      <c r="A478" s="9"/>
      <c r="B478" s="9"/>
      <c r="C478" s="821"/>
      <c r="D478" s="828" t="s">
        <v>985</v>
      </c>
      <c r="E478" s="829"/>
      <c r="F478" s="829"/>
      <c r="G478" s="829"/>
      <c r="H478" s="825"/>
      <c r="I478" s="825"/>
      <c r="J478" s="825"/>
      <c r="K478" s="825"/>
      <c r="L478" s="825"/>
      <c r="M478" s="826"/>
      <c r="N478" s="826"/>
      <c r="O478" s="827"/>
      <c r="P478" s="827"/>
      <c r="Q478" s="827"/>
      <c r="R478" s="827"/>
      <c r="S478" s="827"/>
      <c r="T478" s="827"/>
      <c r="U478" s="827"/>
      <c r="V478" s="827"/>
      <c r="W478" s="827"/>
      <c r="X478" s="827"/>
      <c r="Y478" s="830">
        <v>0</v>
      </c>
      <c r="Z478" s="830">
        <v>-219.20180132865787</v>
      </c>
      <c r="AA478" s="830">
        <v>6.2528514529554844</v>
      </c>
      <c r="AB478" s="830">
        <v>22.736002740570783</v>
      </c>
      <c r="AC478" s="830">
        <v>31.765659893473387</v>
      </c>
      <c r="AD478" s="830">
        <v>30.177988282260895</v>
      </c>
      <c r="AE478" s="830">
        <v>23.230645220776083</v>
      </c>
      <c r="AF478" s="830">
        <v>2.6806046422846319</v>
      </c>
      <c r="AG478" s="830">
        <v>-6.8296833110711574</v>
      </c>
      <c r="AH478" s="830">
        <v>-8.7762954292459483</v>
      </c>
      <c r="AI478" s="830">
        <v>-8.9088981028032297</v>
      </c>
      <c r="AJ478" s="830">
        <v>-7.8013168749051092</v>
      </c>
      <c r="AK478" s="830">
        <v>-4.8871408463740345</v>
      </c>
      <c r="AL478" s="830">
        <v>-3.0292447111926077</v>
      </c>
      <c r="AM478" s="830">
        <v>-2.5967393541278838</v>
      </c>
      <c r="AN478" s="830">
        <v>-2.8420217268691061</v>
      </c>
      <c r="AO478" s="830">
        <v>-2.8560503252205849</v>
      </c>
      <c r="AP478" s="830">
        <v>-3.4331538911590576</v>
      </c>
      <c r="AQ478" s="20"/>
      <c r="AR478" s="20"/>
      <c r="AS478" s="20"/>
      <c r="AT478" s="20"/>
      <c r="AU478" s="20"/>
      <c r="AV478" s="20"/>
      <c r="AW478" s="20"/>
      <c r="AX478" s="20"/>
      <c r="AY478" s="20"/>
      <c r="AZ478" s="20"/>
      <c r="BA478" s="20"/>
      <c r="BB478" s="20"/>
      <c r="BC478" s="20"/>
      <c r="BD478" s="20"/>
      <c r="BE478" s="20"/>
      <c r="BF478" s="20"/>
      <c r="BG478" s="20"/>
      <c r="BH478" s="20"/>
      <c r="BI478" s="20"/>
      <c r="BJ478" s="20"/>
      <c r="BK478" s="20"/>
      <c r="BL478" s="20"/>
      <c r="BM478" s="20"/>
      <c r="BN478" s="20"/>
      <c r="BO478" s="20"/>
      <c r="BP478" s="20"/>
      <c r="BQ478" s="20"/>
      <c r="BR478" s="20"/>
      <c r="BS478" s="20"/>
      <c r="BT478" s="20"/>
      <c r="BU478" s="20"/>
      <c r="BV478" s="20"/>
      <c r="BW478" s="20"/>
      <c r="BX478" s="20"/>
      <c r="BY478" s="20"/>
      <c r="BZ478" s="20"/>
      <c r="CA478" s="20"/>
      <c r="CB478" s="20"/>
      <c r="CC478" s="20"/>
      <c r="CD478" s="20"/>
      <c r="CE478" s="20"/>
      <c r="CF478" s="20"/>
      <c r="CG478" s="20"/>
      <c r="CH478" s="20"/>
      <c r="CI478" s="20"/>
      <c r="CJ478" s="20"/>
      <c r="CK478" s="20"/>
      <c r="CL478" s="20"/>
      <c r="CM478" s="20"/>
      <c r="CN478" s="20"/>
      <c r="CO478" s="20"/>
      <c r="CP478" s="20"/>
      <c r="CQ478" s="20"/>
      <c r="CR478" s="20"/>
      <c r="CS478" s="20"/>
      <c r="CT478" s="20"/>
      <c r="CU478" s="20"/>
      <c r="CV478" s="20"/>
      <c r="CW478" s="20"/>
      <c r="CX478" s="20"/>
      <c r="CY478" s="20"/>
      <c r="CZ478" s="20"/>
      <c r="DA478" s="20"/>
      <c r="DB478" s="20"/>
      <c r="DC478" s="20"/>
      <c r="DD478" s="20"/>
      <c r="DE478" s="20"/>
      <c r="DF478" s="20"/>
      <c r="DG478" s="20"/>
      <c r="DH478" s="20"/>
      <c r="DI478" s="20"/>
      <c r="DJ478" s="20"/>
      <c r="DK478" s="20"/>
      <c r="DL478" s="20"/>
      <c r="DM478" s="20"/>
      <c r="DN478" s="20"/>
      <c r="DO478" s="20"/>
      <c r="DP478" s="20"/>
      <c r="DQ478" s="20"/>
      <c r="DR478" s="20"/>
      <c r="DS478" s="20"/>
      <c r="DT478" s="20"/>
      <c r="DU478" s="20"/>
      <c r="DV478" s="20"/>
      <c r="DW478" s="20"/>
      <c r="DX478" s="20"/>
      <c r="DY478" s="20"/>
      <c r="DZ478" s="20"/>
      <c r="EA478" s="20"/>
      <c r="EB478" s="20"/>
      <c r="EC478" s="20"/>
      <c r="ED478" s="20"/>
      <c r="EE478" s="20"/>
      <c r="EF478" s="20"/>
      <c r="EG478" s="20"/>
      <c r="EH478" s="20"/>
      <c r="EI478" s="20"/>
      <c r="EJ478" s="20"/>
      <c r="EK478" s="20"/>
      <c r="EL478" s="20"/>
      <c r="EM478" s="20"/>
      <c r="EN478" s="20"/>
      <c r="EO478" s="20"/>
      <c r="EP478" s="20"/>
      <c r="EQ478" s="20"/>
      <c r="ER478" s="20"/>
      <c r="ES478" s="20"/>
      <c r="ET478" s="20"/>
      <c r="EU478" s="20"/>
      <c r="EV478" s="20"/>
      <c r="EW478" s="20"/>
      <c r="EX478" s="20"/>
      <c r="EY478" s="20"/>
      <c r="EZ478" s="20"/>
      <c r="FA478" s="20"/>
      <c r="FB478" s="20"/>
      <c r="FC478" s="20"/>
      <c r="FD478" s="20"/>
      <c r="FE478" s="20"/>
      <c r="FF478" s="20"/>
      <c r="FG478" s="20"/>
      <c r="FH478" s="20"/>
      <c r="FI478" s="20"/>
      <c r="FJ478" s="20"/>
      <c r="FK478" s="20"/>
      <c r="FL478" s="20"/>
      <c r="FM478" s="20"/>
      <c r="FN478" s="20"/>
      <c r="FO478" s="20"/>
      <c r="FP478" s="20"/>
      <c r="FQ478" s="20"/>
      <c r="FR478" s="20"/>
      <c r="FS478" s="20"/>
      <c r="FT478" s="20"/>
      <c r="FU478" s="20"/>
      <c r="FV478" s="20"/>
      <c r="FW478" s="20"/>
      <c r="FX478" s="20"/>
      <c r="FY478" s="20"/>
      <c r="FZ478" s="20"/>
      <c r="GA478" s="20"/>
      <c r="GB478" s="20"/>
      <c r="GC478" s="20"/>
      <c r="GD478" s="20"/>
      <c r="GE478" s="20"/>
      <c r="GF478" s="20"/>
      <c r="GG478" s="20"/>
      <c r="GH478" s="20"/>
      <c r="GI478" s="20"/>
      <c r="GJ478" s="20"/>
      <c r="GK478" s="20"/>
      <c r="GL478" s="20"/>
      <c r="GM478" s="20"/>
      <c r="GN478" s="20"/>
      <c r="GO478" s="20"/>
      <c r="GP478" s="20"/>
      <c r="GQ478" s="20"/>
      <c r="GR478" s="20"/>
      <c r="GS478" s="20"/>
      <c r="GT478" s="20"/>
      <c r="GU478" s="20"/>
      <c r="GV478" s="20"/>
      <c r="GW478" s="20"/>
      <c r="GX478" s="20"/>
      <c r="GY478" s="20"/>
      <c r="GZ478" s="20"/>
      <c r="HA478" s="20"/>
      <c r="HB478" s="20"/>
      <c r="HC478" s="20"/>
      <c r="HD478" s="20"/>
      <c r="HE478" s="20"/>
      <c r="HF478" s="20"/>
      <c r="HG478" s="20"/>
      <c r="HH478" s="20"/>
      <c r="HI478" s="20"/>
      <c r="HJ478" s="20"/>
      <c r="HK478" s="20"/>
      <c r="HL478" s="20"/>
      <c r="HM478" s="20"/>
      <c r="HN478" s="20"/>
      <c r="HO478" s="20"/>
      <c r="HP478" s="20"/>
      <c r="HQ478" s="20"/>
      <c r="HR478" s="20"/>
      <c r="HS478" s="20"/>
      <c r="HT478" s="20"/>
      <c r="HU478" s="20"/>
      <c r="HV478" s="20"/>
    </row>
    <row r="479" spans="1:230" s="82" customFormat="1" ht="13.9" customHeight="1">
      <c r="A479" s="9"/>
      <c r="B479" s="9"/>
      <c r="C479" s="821"/>
      <c r="D479" s="828" t="s">
        <v>986</v>
      </c>
      <c r="E479" s="829"/>
      <c r="F479" s="829"/>
      <c r="G479" s="829"/>
      <c r="H479" s="825"/>
      <c r="I479" s="825"/>
      <c r="J479" s="825"/>
      <c r="K479" s="825"/>
      <c r="L479" s="825"/>
      <c r="M479" s="826"/>
      <c r="N479" s="826"/>
      <c r="O479" s="827"/>
      <c r="P479" s="827"/>
      <c r="Q479" s="827"/>
      <c r="R479" s="827"/>
      <c r="S479" s="827"/>
      <c r="T479" s="827"/>
      <c r="U479" s="827"/>
      <c r="V479" s="827"/>
      <c r="W479" s="827"/>
      <c r="X479" s="827"/>
      <c r="Y479" s="830">
        <v>0</v>
      </c>
      <c r="Z479" s="830">
        <v>0</v>
      </c>
      <c r="AA479" s="830">
        <v>0</v>
      </c>
      <c r="AB479" s="830">
        <v>0</v>
      </c>
      <c r="AC479" s="830">
        <v>0</v>
      </c>
      <c r="AD479" s="830">
        <v>0</v>
      </c>
      <c r="AE479" s="830">
        <v>0</v>
      </c>
      <c r="AF479" s="830">
        <v>0</v>
      </c>
      <c r="AG479" s="830">
        <v>0</v>
      </c>
      <c r="AH479" s="830">
        <v>0</v>
      </c>
      <c r="AI479" s="830">
        <v>0</v>
      </c>
      <c r="AJ479" s="830">
        <v>0</v>
      </c>
      <c r="AK479" s="830">
        <v>0</v>
      </c>
      <c r="AL479" s="830">
        <v>0</v>
      </c>
      <c r="AM479" s="830">
        <v>0</v>
      </c>
      <c r="AN479" s="830">
        <v>0</v>
      </c>
      <c r="AO479" s="830">
        <v>0</v>
      </c>
      <c r="AP479" s="830">
        <v>0</v>
      </c>
      <c r="AQ479" s="20"/>
      <c r="AR479" s="20"/>
      <c r="AS479" s="20"/>
      <c r="AT479" s="20"/>
      <c r="AU479" s="20"/>
      <c r="AV479" s="20"/>
      <c r="AW479" s="20"/>
      <c r="AX479" s="20"/>
      <c r="AY479" s="20"/>
      <c r="AZ479" s="20"/>
      <c r="BA479" s="20"/>
      <c r="BB479" s="20"/>
      <c r="BC479" s="20"/>
      <c r="BD479" s="20"/>
      <c r="BE479" s="20"/>
      <c r="BF479" s="20"/>
      <c r="BG479" s="20"/>
      <c r="BH479" s="20"/>
      <c r="BI479" s="20"/>
      <c r="BJ479" s="20"/>
      <c r="BK479" s="20"/>
      <c r="BL479" s="20"/>
      <c r="BM479" s="20"/>
      <c r="BN479" s="20"/>
      <c r="BO479" s="20"/>
      <c r="BP479" s="20"/>
      <c r="BQ479" s="20"/>
      <c r="BR479" s="20"/>
      <c r="BS479" s="20"/>
      <c r="BT479" s="20"/>
      <c r="BU479" s="20"/>
      <c r="BV479" s="20"/>
      <c r="BW479" s="20"/>
      <c r="BX479" s="20"/>
      <c r="BY479" s="20"/>
      <c r="BZ479" s="20"/>
      <c r="CA479" s="20"/>
      <c r="CB479" s="20"/>
      <c r="CC479" s="20"/>
      <c r="CD479" s="20"/>
      <c r="CE479" s="20"/>
      <c r="CF479" s="20"/>
      <c r="CG479" s="20"/>
      <c r="CH479" s="20"/>
      <c r="CI479" s="20"/>
      <c r="CJ479" s="20"/>
      <c r="CK479" s="20"/>
      <c r="CL479" s="20"/>
      <c r="CM479" s="20"/>
      <c r="CN479" s="20"/>
      <c r="CO479" s="20"/>
      <c r="CP479" s="20"/>
      <c r="CQ479" s="20"/>
      <c r="CR479" s="20"/>
      <c r="CS479" s="20"/>
      <c r="CT479" s="20"/>
      <c r="CU479" s="20"/>
      <c r="CV479" s="20"/>
      <c r="CW479" s="20"/>
      <c r="CX479" s="20"/>
      <c r="CY479" s="20"/>
      <c r="CZ479" s="20"/>
      <c r="DA479" s="20"/>
      <c r="DB479" s="20"/>
      <c r="DC479" s="20"/>
      <c r="DD479" s="20"/>
      <c r="DE479" s="20"/>
      <c r="DF479" s="20"/>
      <c r="DG479" s="20"/>
      <c r="DH479" s="20"/>
      <c r="DI479" s="20"/>
      <c r="DJ479" s="20"/>
      <c r="DK479" s="20"/>
      <c r="DL479" s="20"/>
      <c r="DM479" s="20"/>
      <c r="DN479" s="20"/>
      <c r="DO479" s="20"/>
      <c r="DP479" s="20"/>
      <c r="DQ479" s="20"/>
      <c r="DR479" s="20"/>
      <c r="DS479" s="20"/>
      <c r="DT479" s="20"/>
      <c r="DU479" s="20"/>
      <c r="DV479" s="20"/>
      <c r="DW479" s="20"/>
      <c r="DX479" s="20"/>
      <c r="DY479" s="20"/>
      <c r="DZ479" s="20"/>
      <c r="EA479" s="20"/>
      <c r="EB479" s="20"/>
      <c r="EC479" s="20"/>
      <c r="ED479" s="20"/>
      <c r="EE479" s="20"/>
      <c r="EF479" s="20"/>
      <c r="EG479" s="20"/>
      <c r="EH479" s="20"/>
      <c r="EI479" s="20"/>
      <c r="EJ479" s="20"/>
      <c r="EK479" s="20"/>
      <c r="EL479" s="20"/>
      <c r="EM479" s="20"/>
      <c r="EN479" s="20"/>
      <c r="EO479" s="20"/>
      <c r="EP479" s="20"/>
      <c r="EQ479" s="20"/>
      <c r="ER479" s="20"/>
      <c r="ES479" s="20"/>
      <c r="ET479" s="20"/>
      <c r="EU479" s="20"/>
      <c r="EV479" s="20"/>
      <c r="EW479" s="20"/>
      <c r="EX479" s="20"/>
      <c r="EY479" s="20"/>
      <c r="EZ479" s="20"/>
      <c r="FA479" s="20"/>
      <c r="FB479" s="20"/>
      <c r="FC479" s="20"/>
      <c r="FD479" s="20"/>
      <c r="FE479" s="20"/>
      <c r="FF479" s="20"/>
      <c r="FG479" s="20"/>
      <c r="FH479" s="20"/>
      <c r="FI479" s="20"/>
      <c r="FJ479" s="20"/>
      <c r="FK479" s="20"/>
      <c r="FL479" s="20"/>
      <c r="FM479" s="20"/>
      <c r="FN479" s="20"/>
      <c r="FO479" s="20"/>
      <c r="FP479" s="20"/>
      <c r="FQ479" s="20"/>
      <c r="FR479" s="20"/>
      <c r="FS479" s="20"/>
      <c r="FT479" s="20"/>
      <c r="FU479" s="20"/>
      <c r="FV479" s="20"/>
      <c r="FW479" s="20"/>
      <c r="FX479" s="20"/>
      <c r="FY479" s="20"/>
      <c r="FZ479" s="20"/>
      <c r="GA479" s="20"/>
      <c r="GB479" s="20"/>
      <c r="GC479" s="20"/>
      <c r="GD479" s="20"/>
      <c r="GE479" s="20"/>
      <c r="GF479" s="20"/>
      <c r="GG479" s="20"/>
      <c r="GH479" s="20"/>
      <c r="GI479" s="20"/>
      <c r="GJ479" s="20"/>
      <c r="GK479" s="20"/>
      <c r="GL479" s="20"/>
      <c r="GM479" s="20"/>
      <c r="GN479" s="20"/>
      <c r="GO479" s="20"/>
      <c r="GP479" s="20"/>
      <c r="GQ479" s="20"/>
      <c r="GR479" s="20"/>
      <c r="GS479" s="20"/>
      <c r="GT479" s="20"/>
      <c r="GU479" s="20"/>
      <c r="GV479" s="20"/>
      <c r="GW479" s="20"/>
      <c r="GX479" s="20"/>
      <c r="GY479" s="20"/>
      <c r="GZ479" s="20"/>
      <c r="HA479" s="20"/>
      <c r="HB479" s="20"/>
      <c r="HC479" s="20"/>
      <c r="HD479" s="20"/>
      <c r="HE479" s="20"/>
      <c r="HF479" s="20"/>
      <c r="HG479" s="20"/>
      <c r="HH479" s="20"/>
      <c r="HI479" s="20"/>
      <c r="HJ479" s="20"/>
      <c r="HK479" s="20"/>
      <c r="HL479" s="20"/>
      <c r="HM479" s="20"/>
      <c r="HN479" s="20"/>
      <c r="HO479" s="20"/>
      <c r="HP479" s="20"/>
      <c r="HQ479" s="20"/>
      <c r="HR479" s="20"/>
      <c r="HS479" s="20"/>
      <c r="HT479" s="20"/>
      <c r="HU479" s="20"/>
      <c r="HV479" s="20"/>
    </row>
    <row r="480" spans="1:230" s="82" customFormat="1" ht="13.9" customHeight="1">
      <c r="A480" s="9"/>
      <c r="B480" s="9"/>
      <c r="C480" s="821"/>
      <c r="D480" s="824" t="s">
        <v>987</v>
      </c>
      <c r="E480" s="831"/>
      <c r="F480" s="831"/>
      <c r="G480" s="831"/>
      <c r="H480" s="825"/>
      <c r="I480" s="825"/>
      <c r="J480" s="825"/>
      <c r="K480" s="825"/>
      <c r="L480" s="825"/>
      <c r="M480" s="826"/>
      <c r="N480" s="826"/>
      <c r="O480" s="827"/>
      <c r="P480" s="827"/>
      <c r="Q480" s="827"/>
      <c r="R480" s="827"/>
      <c r="S480" s="827"/>
      <c r="T480" s="827"/>
      <c r="U480" s="827"/>
      <c r="V480" s="827"/>
      <c r="W480" s="827"/>
      <c r="X480" s="827"/>
      <c r="Y480" s="826">
        <v>-1327332212.7</v>
      </c>
      <c r="Z480" s="826">
        <v>582500.69999999995</v>
      </c>
      <c r="AA480" s="826">
        <v>5120803.2</v>
      </c>
      <c r="AB480" s="826">
        <v>-840728.2</v>
      </c>
      <c r="AC480" s="826">
        <v>-1708869.7</v>
      </c>
      <c r="AD480" s="826">
        <v>-704970.6</v>
      </c>
      <c r="AE480" s="826">
        <v>4549288.9000000004</v>
      </c>
      <c r="AF480" s="826">
        <v>3812689.4</v>
      </c>
      <c r="AG480" s="826">
        <v>4387071</v>
      </c>
      <c r="AH480" s="826">
        <v>-891751.1</v>
      </c>
      <c r="AI480" s="826">
        <v>-2869872.4</v>
      </c>
      <c r="AJ480" s="826">
        <v>-2166745.5</v>
      </c>
      <c r="AK480" s="826">
        <v>3025224.4</v>
      </c>
      <c r="AL480" s="826">
        <v>-52346379.600000001</v>
      </c>
      <c r="AM480" s="826">
        <v>-201989840.09999999</v>
      </c>
      <c r="AN480" s="826">
        <v>-252750399.40000001</v>
      </c>
      <c r="AO480" s="826">
        <v>-216260935.40000001</v>
      </c>
      <c r="AP480" s="826">
        <v>-177143642.40000001</v>
      </c>
    </row>
    <row r="481" spans="1:230" s="82" customFormat="1" ht="13.9" customHeight="1">
      <c r="A481" s="9"/>
      <c r="B481" s="9"/>
      <c r="C481" s="821"/>
      <c r="D481" s="816"/>
      <c r="E481" s="779"/>
      <c r="F481" s="779"/>
      <c r="G481" s="779"/>
      <c r="H481" s="519"/>
      <c r="I481" s="519"/>
      <c r="J481" s="519"/>
      <c r="K481" s="519"/>
      <c r="L481" s="519"/>
      <c r="M481" s="755"/>
      <c r="N481" s="755"/>
      <c r="O481" s="755"/>
      <c r="P481" s="755"/>
      <c r="Q481" s="755"/>
      <c r="R481" s="755"/>
      <c r="S481" s="755"/>
      <c r="T481" s="755"/>
      <c r="U481" s="755"/>
      <c r="V481" s="755"/>
      <c r="W481" s="755"/>
      <c r="X481" s="755"/>
      <c r="Y481" s="755"/>
      <c r="Z481" s="755"/>
      <c r="AA481" s="755"/>
      <c r="AB481" s="755"/>
      <c r="AC481" s="755"/>
      <c r="AD481" s="755"/>
      <c r="AE481" s="755"/>
      <c r="AF481" s="755"/>
      <c r="AG481" s="755"/>
      <c r="AH481" s="755"/>
      <c r="AI481" s="755"/>
      <c r="AJ481" s="755"/>
      <c r="AK481" s="755"/>
      <c r="AL481" s="755"/>
      <c r="AM481" s="755"/>
      <c r="AN481" s="755"/>
      <c r="AO481" s="755"/>
      <c r="AP481" s="755"/>
      <c r="AQ481" s="20"/>
      <c r="AR481" s="20"/>
      <c r="AS481" s="20"/>
      <c r="AT481" s="20"/>
      <c r="AU481" s="20"/>
      <c r="AV481" s="20"/>
      <c r="AW481" s="20"/>
      <c r="AX481" s="20"/>
      <c r="AY481" s="20"/>
      <c r="AZ481" s="20"/>
      <c r="BA481" s="20"/>
      <c r="BB481" s="20"/>
      <c r="BC481" s="20"/>
      <c r="BD481" s="20"/>
      <c r="BE481" s="20"/>
      <c r="BF481" s="20"/>
      <c r="BG481" s="20"/>
      <c r="BH481" s="20"/>
      <c r="BI481" s="20"/>
      <c r="BJ481" s="20"/>
      <c r="BK481" s="20"/>
      <c r="BL481" s="20"/>
      <c r="BM481" s="20"/>
      <c r="BN481" s="20"/>
      <c r="BO481" s="20"/>
      <c r="BP481" s="20"/>
      <c r="BQ481" s="20"/>
      <c r="BR481" s="20"/>
      <c r="BS481" s="20"/>
      <c r="BT481" s="20"/>
      <c r="BU481" s="20"/>
      <c r="BV481" s="20"/>
      <c r="BW481" s="20"/>
      <c r="BX481" s="20"/>
      <c r="BY481" s="20"/>
      <c r="BZ481" s="20"/>
      <c r="CA481" s="20"/>
      <c r="CB481" s="20"/>
      <c r="CC481" s="20"/>
      <c r="CD481" s="20"/>
      <c r="CE481" s="20"/>
      <c r="CF481" s="20"/>
      <c r="CG481" s="20"/>
      <c r="CH481" s="20"/>
      <c r="CI481" s="20"/>
      <c r="CJ481" s="20"/>
      <c r="CK481" s="20"/>
      <c r="CL481" s="20"/>
      <c r="CM481" s="20"/>
      <c r="CN481" s="20"/>
      <c r="CO481" s="20"/>
      <c r="CP481" s="20"/>
      <c r="CQ481" s="20"/>
      <c r="CR481" s="20"/>
      <c r="CS481" s="20"/>
      <c r="CT481" s="20"/>
      <c r="CU481" s="20"/>
      <c r="CV481" s="20"/>
      <c r="CW481" s="20"/>
      <c r="CX481" s="20"/>
      <c r="CY481" s="20"/>
      <c r="CZ481" s="20"/>
      <c r="DA481" s="20"/>
      <c r="DB481" s="20"/>
      <c r="DC481" s="20"/>
      <c r="DD481" s="20"/>
      <c r="DE481" s="20"/>
      <c r="DF481" s="20"/>
      <c r="DG481" s="20"/>
      <c r="DH481" s="20"/>
      <c r="DI481" s="20"/>
      <c r="DJ481" s="20"/>
      <c r="DK481" s="20"/>
      <c r="DL481" s="20"/>
      <c r="DM481" s="20"/>
      <c r="DN481" s="20"/>
      <c r="DO481" s="20"/>
      <c r="DP481" s="20"/>
      <c r="DQ481" s="20"/>
      <c r="DR481" s="20"/>
      <c r="DS481" s="20"/>
      <c r="DT481" s="20"/>
      <c r="DU481" s="20"/>
      <c r="DV481" s="20"/>
      <c r="DW481" s="20"/>
      <c r="DX481" s="20"/>
      <c r="DY481" s="20"/>
      <c r="DZ481" s="20"/>
      <c r="EA481" s="20"/>
      <c r="EB481" s="20"/>
      <c r="EC481" s="20"/>
      <c r="ED481" s="20"/>
      <c r="EE481" s="20"/>
      <c r="EF481" s="20"/>
      <c r="EG481" s="20"/>
      <c r="EH481" s="20"/>
      <c r="EI481" s="20"/>
      <c r="EJ481" s="20"/>
      <c r="EK481" s="20"/>
      <c r="EL481" s="20"/>
      <c r="EM481" s="20"/>
      <c r="EN481" s="20"/>
      <c r="EO481" s="20"/>
      <c r="EP481" s="20"/>
      <c r="EQ481" s="20"/>
      <c r="ER481" s="20"/>
      <c r="ES481" s="20"/>
      <c r="ET481" s="20"/>
      <c r="EU481" s="20"/>
      <c r="EV481" s="20"/>
      <c r="EW481" s="20"/>
      <c r="EX481" s="20"/>
      <c r="EY481" s="20"/>
      <c r="EZ481" s="20"/>
      <c r="FA481" s="20"/>
      <c r="FB481" s="20"/>
      <c r="FC481" s="20"/>
      <c r="FD481" s="20"/>
      <c r="FE481" s="20"/>
      <c r="FF481" s="20"/>
      <c r="FG481" s="20"/>
      <c r="FH481" s="20"/>
      <c r="FI481" s="20"/>
      <c r="FJ481" s="20"/>
      <c r="FK481" s="20"/>
      <c r="FL481" s="20"/>
      <c r="FM481" s="20"/>
      <c r="FN481" s="20"/>
      <c r="FO481" s="20"/>
      <c r="FP481" s="20"/>
      <c r="FQ481" s="20"/>
      <c r="FR481" s="20"/>
      <c r="FS481" s="20"/>
      <c r="FT481" s="20"/>
      <c r="FU481" s="20"/>
      <c r="FV481" s="20"/>
      <c r="FW481" s="20"/>
      <c r="FX481" s="20"/>
      <c r="FY481" s="20"/>
      <c r="FZ481" s="20"/>
      <c r="GA481" s="20"/>
      <c r="GB481" s="20"/>
      <c r="GC481" s="20"/>
      <c r="GD481" s="20"/>
      <c r="GE481" s="20"/>
      <c r="GF481" s="20"/>
      <c r="GG481" s="20"/>
      <c r="GH481" s="20"/>
      <c r="GI481" s="20"/>
      <c r="GJ481" s="20"/>
      <c r="GK481" s="20"/>
      <c r="GL481" s="20"/>
      <c r="GM481" s="20"/>
      <c r="GN481" s="20"/>
      <c r="GO481" s="20"/>
      <c r="GP481" s="20"/>
      <c r="GQ481" s="20"/>
      <c r="GR481" s="20"/>
      <c r="GS481" s="20"/>
      <c r="GT481" s="20"/>
      <c r="GU481" s="20"/>
      <c r="GV481" s="20"/>
      <c r="GW481" s="20"/>
      <c r="GX481" s="20"/>
      <c r="GY481" s="20"/>
      <c r="GZ481" s="20"/>
      <c r="HA481" s="20"/>
      <c r="HB481" s="20"/>
      <c r="HC481" s="20"/>
      <c r="HD481" s="20"/>
      <c r="HE481" s="20"/>
      <c r="HF481" s="20"/>
      <c r="HG481" s="20"/>
      <c r="HH481" s="20"/>
      <c r="HI481" s="20"/>
      <c r="HJ481" s="20"/>
      <c r="HK481" s="20"/>
      <c r="HL481" s="20"/>
      <c r="HM481" s="20"/>
      <c r="HN481" s="20"/>
      <c r="HO481" s="20"/>
      <c r="HP481" s="20"/>
      <c r="HQ481" s="20"/>
      <c r="HR481" s="20"/>
      <c r="HS481" s="20"/>
      <c r="HT481" s="20"/>
      <c r="HU481" s="20"/>
      <c r="HV481" s="20"/>
    </row>
    <row r="482" spans="1:230" s="20" customFormat="1" ht="13.9" customHeight="1">
      <c r="A482" s="9"/>
      <c r="B482" s="9"/>
      <c r="C482" s="821"/>
      <c r="D482" s="726" t="s">
        <v>962</v>
      </c>
      <c r="E482" s="726"/>
      <c r="F482" s="726"/>
      <c r="G482" s="726"/>
      <c r="H482" s="728" t="s">
        <v>942</v>
      </c>
      <c r="I482" s="768"/>
      <c r="J482" s="768"/>
      <c r="K482" s="768"/>
      <c r="L482" s="768"/>
      <c r="M482" s="728"/>
      <c r="N482" s="672">
        <v>2002</v>
      </c>
      <c r="O482" s="672">
        <v>2003</v>
      </c>
      <c r="P482" s="672">
        <v>2004</v>
      </c>
      <c r="Q482" s="672">
        <v>2005</v>
      </c>
      <c r="R482" s="672">
        <v>2006</v>
      </c>
      <c r="S482" s="672">
        <v>2007</v>
      </c>
      <c r="T482" s="672">
        <v>2008</v>
      </c>
      <c r="U482" s="672">
        <v>2009</v>
      </c>
      <c r="V482" s="672">
        <v>2010</v>
      </c>
      <c r="W482" s="672">
        <v>2011</v>
      </c>
      <c r="X482" s="672">
        <v>2012</v>
      </c>
      <c r="Y482" s="672">
        <v>2013</v>
      </c>
      <c r="Z482" s="672">
        <v>2014</v>
      </c>
      <c r="AA482" s="672">
        <v>2015</v>
      </c>
      <c r="AB482" s="672">
        <v>2016</v>
      </c>
      <c r="AC482" s="672">
        <v>2017</v>
      </c>
      <c r="AD482" s="672">
        <v>2018</v>
      </c>
      <c r="AE482" s="672">
        <v>2019</v>
      </c>
      <c r="AF482" s="672">
        <v>2020</v>
      </c>
      <c r="AG482" s="672">
        <v>2021</v>
      </c>
      <c r="AH482" s="672">
        <v>2022</v>
      </c>
      <c r="AI482" s="672">
        <v>2023</v>
      </c>
      <c r="AJ482" s="672">
        <v>2024</v>
      </c>
      <c r="AK482" s="672">
        <v>2025</v>
      </c>
      <c r="AL482" s="672">
        <v>2026</v>
      </c>
      <c r="AM482" s="672">
        <v>2027</v>
      </c>
      <c r="AN482" s="672">
        <v>2028</v>
      </c>
      <c r="AO482" s="672">
        <v>2029</v>
      </c>
      <c r="AP482" s="672">
        <v>2030</v>
      </c>
      <c r="HV482" s="82"/>
    </row>
    <row r="483" spans="1:230" s="20" customFormat="1" ht="13.9" customHeight="1">
      <c r="A483" s="9"/>
      <c r="B483" s="9"/>
      <c r="C483" s="821"/>
      <c r="D483" s="795"/>
      <c r="E483" s="732" t="s">
        <v>955</v>
      </c>
      <c r="F483" s="733"/>
      <c r="G483" s="733"/>
      <c r="H483" s="477"/>
      <c r="I483" s="477"/>
      <c r="J483" s="477"/>
      <c r="K483" s="477"/>
      <c r="L483" s="477"/>
      <c r="M483" s="560"/>
      <c r="N483" s="560"/>
      <c r="O483" s="560">
        <v>0</v>
      </c>
      <c r="P483" s="560">
        <v>0</v>
      </c>
      <c r="Q483" s="560">
        <v>167294243.60281357</v>
      </c>
      <c r="R483" s="560">
        <v>145656661.33413899</v>
      </c>
      <c r="S483" s="560">
        <v>160069513.1163142</v>
      </c>
      <c r="T483" s="560">
        <v>186300776.91032612</v>
      </c>
      <c r="U483" s="560">
        <v>199365331.34625342</v>
      </c>
      <c r="V483" s="560">
        <v>248696263.91960204</v>
      </c>
      <c r="W483" s="560">
        <v>242881167.30748662</v>
      </c>
      <c r="X483" s="560">
        <v>237107623.57525212</v>
      </c>
      <c r="Y483" s="560">
        <v>263366676.40374953</v>
      </c>
      <c r="Z483" s="560">
        <v>237515599.8813538</v>
      </c>
      <c r="AA483" s="560">
        <v>238109880.30475184</v>
      </c>
      <c r="AB483" s="560">
        <v>248726615.27502638</v>
      </c>
      <c r="AC483" s="560">
        <v>235204751.91638559</v>
      </c>
      <c r="AD483" s="560">
        <v>229201722.42808378</v>
      </c>
      <c r="AE483" s="560">
        <v>227427213.47563589</v>
      </c>
      <c r="AF483" s="560">
        <v>237418472.77850175</v>
      </c>
      <c r="AG483" s="560">
        <v>237593872.07550037</v>
      </c>
      <c r="AH483" s="560">
        <v>239891174.6917856</v>
      </c>
      <c r="AI483" s="560">
        <v>244740378.73963985</v>
      </c>
      <c r="AJ483" s="560">
        <v>249304237.32694697</v>
      </c>
      <c r="AK483" s="560">
        <v>251805682.68198651</v>
      </c>
      <c r="AL483" s="560">
        <v>282974312.57240057</v>
      </c>
      <c r="AM483" s="560">
        <v>404997897.91932517</v>
      </c>
      <c r="AN483" s="560">
        <v>445573201.81035191</v>
      </c>
      <c r="AO483" s="560">
        <v>424141753.08312559</v>
      </c>
      <c r="AP483" s="560">
        <v>315020686.5491997</v>
      </c>
    </row>
    <row r="484" spans="1:230" s="20" customFormat="1" ht="13.9" customHeight="1">
      <c r="A484" s="9"/>
      <c r="B484" s="9"/>
      <c r="C484" s="821"/>
      <c r="D484" s="795"/>
      <c r="E484" s="732" t="s">
        <v>618</v>
      </c>
      <c r="F484" s="733"/>
      <c r="G484" s="733"/>
      <c r="H484" s="477"/>
      <c r="I484" s="477"/>
      <c r="J484" s="477"/>
      <c r="K484" s="477"/>
      <c r="L484" s="477"/>
      <c r="M484" s="560"/>
      <c r="N484" s="560"/>
      <c r="O484" s="560">
        <v>0</v>
      </c>
      <c r="P484" s="560">
        <v>0</v>
      </c>
      <c r="Q484" s="560">
        <v>226690620.74502251</v>
      </c>
      <c r="R484" s="560">
        <v>221279404.31691843</v>
      </c>
      <c r="S484" s="560">
        <v>226062216.27824771</v>
      </c>
      <c r="T484" s="560">
        <v>226396786.74168411</v>
      </c>
      <c r="U484" s="560">
        <v>213882702.15441871</v>
      </c>
      <c r="V484" s="560">
        <v>187286957.50795957</v>
      </c>
      <c r="W484" s="560">
        <v>187584798.65671897</v>
      </c>
      <c r="X484" s="560">
        <v>249628073.86638656</v>
      </c>
      <c r="Y484" s="560">
        <v>296127606.34285712</v>
      </c>
      <c r="Z484" s="560">
        <v>315332479.31898499</v>
      </c>
      <c r="AA484" s="560">
        <v>313943514.65995681</v>
      </c>
      <c r="AB484" s="560">
        <v>310501931.89791083</v>
      </c>
      <c r="AC484" s="560">
        <v>313093230.41094077</v>
      </c>
      <c r="AD484" s="560">
        <v>322771268.02288073</v>
      </c>
      <c r="AE484" s="560">
        <v>333262836.41161215</v>
      </c>
      <c r="AF484" s="560">
        <v>357216868.52465725</v>
      </c>
      <c r="AG484" s="560">
        <v>380940954.85273659</v>
      </c>
      <c r="AH484" s="560">
        <v>409825442.38525569</v>
      </c>
      <c r="AI484" s="560">
        <v>443794968.76084828</v>
      </c>
      <c r="AJ484" s="560">
        <v>475305620.48052901</v>
      </c>
      <c r="AK484" s="560">
        <v>505645915.25305808</v>
      </c>
      <c r="AL484" s="560">
        <v>563092897.08860123</v>
      </c>
      <c r="AM484" s="560">
        <v>736859249.90366244</v>
      </c>
      <c r="AN484" s="560">
        <v>910183165.90901709</v>
      </c>
      <c r="AO484" s="560">
        <v>998935364.66701245</v>
      </c>
      <c r="AP484" s="560">
        <v>825632844.65496421</v>
      </c>
    </row>
    <row r="485" spans="1:230" s="20" customFormat="1" ht="13.9" customHeight="1">
      <c r="A485" s="9"/>
      <c r="B485" s="9"/>
      <c r="C485" s="821"/>
      <c r="D485" s="795"/>
      <c r="E485" s="732" t="s">
        <v>620</v>
      </c>
      <c r="F485" s="733"/>
      <c r="G485" s="733"/>
      <c r="H485" s="477"/>
      <c r="I485" s="477"/>
      <c r="J485" s="477"/>
      <c r="K485" s="477"/>
      <c r="L485" s="477"/>
      <c r="M485" s="560"/>
      <c r="N485" s="560"/>
      <c r="O485" s="560">
        <v>0</v>
      </c>
      <c r="P485" s="560">
        <v>0</v>
      </c>
      <c r="Q485" s="560">
        <v>107539307.61328565</v>
      </c>
      <c r="R485" s="560">
        <v>80365626.022658616</v>
      </c>
      <c r="S485" s="560">
        <v>94766566.618731126</v>
      </c>
      <c r="T485" s="560">
        <v>94145198.447036952</v>
      </c>
      <c r="U485" s="560">
        <v>88941321.687976107</v>
      </c>
      <c r="V485" s="560">
        <v>77737063.513840973</v>
      </c>
      <c r="W485" s="560">
        <v>76052563.278764889</v>
      </c>
      <c r="X485" s="560">
        <v>94597668.699863434</v>
      </c>
      <c r="Y485" s="560">
        <v>103680286.13964283</v>
      </c>
      <c r="Z485" s="560">
        <v>107532705.55315663</v>
      </c>
      <c r="AA485" s="560">
        <v>120946374.79466942</v>
      </c>
      <c r="AB485" s="560">
        <v>145612288.19779053</v>
      </c>
      <c r="AC485" s="560">
        <v>143070433.88026172</v>
      </c>
      <c r="AD485" s="560">
        <v>144594848.00121397</v>
      </c>
      <c r="AE485" s="560">
        <v>152727664.59335423</v>
      </c>
      <c r="AF485" s="560">
        <v>166021794.91756928</v>
      </c>
      <c r="AG485" s="560">
        <v>171909338.35268453</v>
      </c>
      <c r="AH485" s="560">
        <v>176719311.21175262</v>
      </c>
      <c r="AI485" s="560">
        <v>182398740.3629818</v>
      </c>
      <c r="AJ485" s="560">
        <v>188414867.10994789</v>
      </c>
      <c r="AK485" s="560">
        <v>188623350.83907199</v>
      </c>
      <c r="AL485" s="560">
        <v>212839673.94565171</v>
      </c>
      <c r="AM485" s="560">
        <v>316694846.2854656</v>
      </c>
      <c r="AN485" s="560">
        <v>333559681.08073354</v>
      </c>
      <c r="AO485" s="560">
        <v>339856344.16404635</v>
      </c>
      <c r="AP485" s="560">
        <v>326247474.43519831</v>
      </c>
    </row>
    <row r="486" spans="1:230" s="20" customFormat="1" ht="13.9" customHeight="1">
      <c r="A486" s="9"/>
      <c r="B486" s="9"/>
      <c r="C486" s="821"/>
      <c r="D486" s="795"/>
      <c r="E486" s="732" t="s">
        <v>551</v>
      </c>
      <c r="F486" s="733"/>
      <c r="G486" s="733"/>
      <c r="H486" s="477"/>
      <c r="I486" s="477"/>
      <c r="J486" s="477"/>
      <c r="K486" s="477"/>
      <c r="L486" s="477"/>
      <c r="M486" s="560"/>
      <c r="N486" s="560"/>
      <c r="O486" s="560">
        <v>0</v>
      </c>
      <c r="P486" s="560">
        <v>0</v>
      </c>
      <c r="Q486" s="560">
        <v>60246480.032899007</v>
      </c>
      <c r="R486" s="560">
        <v>49612669.463746227</v>
      </c>
      <c r="S486" s="560">
        <v>53719239.765861034</v>
      </c>
      <c r="T486" s="560">
        <v>56038808.599426761</v>
      </c>
      <c r="U486" s="560">
        <v>52941262.909509584</v>
      </c>
      <c r="V486" s="560">
        <v>52564596.868274085</v>
      </c>
      <c r="W486" s="560">
        <v>65169583.704502329</v>
      </c>
      <c r="X486" s="560">
        <v>68915577.921775207</v>
      </c>
      <c r="Y486" s="560">
        <v>77567795.424642861</v>
      </c>
      <c r="Z486" s="560">
        <v>76088798.319990963</v>
      </c>
      <c r="AA486" s="560">
        <v>74806707.186168164</v>
      </c>
      <c r="AB486" s="560">
        <v>82693409.034485728</v>
      </c>
      <c r="AC486" s="560">
        <v>81582834.7382586</v>
      </c>
      <c r="AD486" s="560">
        <v>80162878.147027075</v>
      </c>
      <c r="AE486" s="560">
        <v>77303135.173895717</v>
      </c>
      <c r="AF486" s="560">
        <v>67676454.36449118</v>
      </c>
      <c r="AG486" s="560">
        <v>63049031.092914037</v>
      </c>
      <c r="AH486" s="560">
        <v>71214247.008478299</v>
      </c>
      <c r="AI486" s="560">
        <v>70801039.85147658</v>
      </c>
      <c r="AJ486" s="560">
        <v>69894489.514160648</v>
      </c>
      <c r="AK486" s="560">
        <v>71682778.674953863</v>
      </c>
      <c r="AL486" s="560">
        <v>86512387.524392724</v>
      </c>
      <c r="AM486" s="560">
        <v>127171131.29845114</v>
      </c>
      <c r="AN486" s="560">
        <v>128736633.4777828</v>
      </c>
      <c r="AO486" s="560">
        <v>147475913.09755218</v>
      </c>
      <c r="AP486" s="560">
        <v>154444575.66875854</v>
      </c>
    </row>
    <row r="487" spans="1:230" s="20" customFormat="1" ht="13.9" customHeight="1">
      <c r="A487" s="9"/>
      <c r="B487" s="9"/>
      <c r="C487" s="821"/>
      <c r="D487" s="795"/>
      <c r="E487" s="732" t="s">
        <v>662</v>
      </c>
      <c r="F487" s="733"/>
      <c r="G487" s="733"/>
      <c r="H487" s="477"/>
      <c r="I487" s="477"/>
      <c r="J487" s="477"/>
      <c r="K487" s="477"/>
      <c r="L487" s="477"/>
      <c r="M487" s="560"/>
      <c r="N487" s="560"/>
      <c r="O487" s="560">
        <v>0</v>
      </c>
      <c r="P487" s="560">
        <v>0</v>
      </c>
      <c r="Q487" s="560">
        <v>133706093.60597926</v>
      </c>
      <c r="R487" s="560">
        <v>160745049.06253779</v>
      </c>
      <c r="S487" s="560">
        <v>179834531.72084594</v>
      </c>
      <c r="T487" s="560">
        <v>212668696.70152611</v>
      </c>
      <c r="U487" s="560">
        <v>232941556.80184218</v>
      </c>
      <c r="V487" s="560">
        <v>204103003.59032333</v>
      </c>
      <c r="W487" s="560">
        <v>192167390.55252716</v>
      </c>
      <c r="X487" s="560">
        <v>214692627.83672273</v>
      </c>
      <c r="Y487" s="560">
        <v>276153236.43142855</v>
      </c>
      <c r="Z487" s="560">
        <v>338127905.03215969</v>
      </c>
      <c r="AA487" s="560">
        <v>266209202.44093791</v>
      </c>
      <c r="AB487" s="560">
        <v>217519828.58298999</v>
      </c>
      <c r="AC487" s="560">
        <v>236201810.80348596</v>
      </c>
      <c r="AD487" s="560">
        <v>259093466.51010686</v>
      </c>
      <c r="AE487" s="560">
        <v>281547126.35574341</v>
      </c>
      <c r="AF487" s="560">
        <v>319188699.51684535</v>
      </c>
      <c r="AG487" s="560">
        <v>351129195.85429877</v>
      </c>
      <c r="AH487" s="560">
        <v>379044775.34897465</v>
      </c>
      <c r="AI487" s="560">
        <v>396907520.12164736</v>
      </c>
      <c r="AJ487" s="560">
        <v>421061779.11960137</v>
      </c>
      <c r="AK487" s="560">
        <v>440985423.03481483</v>
      </c>
      <c r="AL487" s="560">
        <v>486763213.01574516</v>
      </c>
      <c r="AM487" s="560">
        <v>660485017.49663138</v>
      </c>
      <c r="AN487" s="560">
        <v>800288546.55311155</v>
      </c>
      <c r="AO487" s="560">
        <v>785469630.35996962</v>
      </c>
      <c r="AP487" s="560">
        <v>626078962.92908716</v>
      </c>
      <c r="AQ487" s="82"/>
      <c r="AR487" s="82"/>
      <c r="AS487" s="82"/>
      <c r="AT487" s="82"/>
      <c r="AU487" s="82"/>
      <c r="AV487" s="82"/>
      <c r="AW487" s="82"/>
      <c r="AX487" s="82"/>
      <c r="AY487" s="82"/>
      <c r="AZ487" s="82"/>
      <c r="BA487" s="82"/>
      <c r="BB487" s="82"/>
      <c r="BC487" s="82"/>
      <c r="BD487" s="82"/>
      <c r="BE487" s="82"/>
      <c r="BF487" s="82"/>
      <c r="BG487" s="82"/>
      <c r="BH487" s="82"/>
      <c r="BI487" s="82"/>
      <c r="BJ487" s="82"/>
      <c r="BK487" s="82"/>
      <c r="BL487" s="82"/>
      <c r="BM487" s="82"/>
      <c r="BN487" s="82"/>
      <c r="BO487" s="82"/>
      <c r="BP487" s="82"/>
      <c r="BQ487" s="82"/>
      <c r="BR487" s="82"/>
      <c r="BS487" s="82"/>
      <c r="BT487" s="82"/>
      <c r="BU487" s="82"/>
      <c r="BV487" s="82"/>
      <c r="BW487" s="82"/>
      <c r="BX487" s="82"/>
      <c r="BY487" s="82"/>
      <c r="BZ487" s="82"/>
      <c r="CA487" s="82"/>
      <c r="CB487" s="82"/>
      <c r="CC487" s="82"/>
      <c r="CD487" s="82"/>
      <c r="CE487" s="82"/>
      <c r="CF487" s="82"/>
      <c r="CG487" s="82"/>
      <c r="CH487" s="82"/>
      <c r="CI487" s="82"/>
      <c r="CJ487" s="82"/>
      <c r="CK487" s="82"/>
      <c r="CL487" s="82"/>
      <c r="CM487" s="82"/>
      <c r="CN487" s="82"/>
      <c r="CO487" s="82"/>
      <c r="CP487" s="82"/>
      <c r="CQ487" s="82"/>
      <c r="CR487" s="82"/>
      <c r="CS487" s="82"/>
      <c r="CT487" s="82"/>
      <c r="CU487" s="82"/>
      <c r="CV487" s="82"/>
      <c r="CW487" s="82"/>
      <c r="CX487" s="82"/>
      <c r="CY487" s="82"/>
      <c r="CZ487" s="82"/>
      <c r="DA487" s="82"/>
      <c r="DB487" s="82"/>
      <c r="DC487" s="82"/>
      <c r="DD487" s="82"/>
      <c r="DE487" s="82"/>
      <c r="DF487" s="82"/>
      <c r="DG487" s="82"/>
      <c r="DH487" s="82"/>
      <c r="DI487" s="82"/>
      <c r="DJ487" s="82"/>
      <c r="DK487" s="82"/>
      <c r="DL487" s="82"/>
      <c r="DM487" s="82"/>
      <c r="DN487" s="82"/>
      <c r="DO487" s="82"/>
      <c r="DP487" s="82"/>
      <c r="DQ487" s="82"/>
      <c r="DR487" s="82"/>
      <c r="DS487" s="82"/>
      <c r="DT487" s="82"/>
      <c r="DU487" s="82"/>
      <c r="DV487" s="82"/>
      <c r="DW487" s="82"/>
      <c r="DX487" s="82"/>
      <c r="DY487" s="82"/>
      <c r="DZ487" s="82"/>
      <c r="EA487" s="82"/>
      <c r="EB487" s="82"/>
      <c r="EC487" s="82"/>
      <c r="ED487" s="82"/>
      <c r="EE487" s="82"/>
      <c r="EF487" s="82"/>
      <c r="EG487" s="82"/>
      <c r="EH487" s="82"/>
      <c r="EI487" s="82"/>
      <c r="EJ487" s="82"/>
      <c r="EK487" s="82"/>
      <c r="EL487" s="82"/>
      <c r="EM487" s="82"/>
      <c r="EN487" s="82"/>
      <c r="EO487" s="82"/>
      <c r="EP487" s="82"/>
      <c r="EQ487" s="82"/>
      <c r="ER487" s="82"/>
      <c r="ES487" s="82"/>
      <c r="ET487" s="82"/>
      <c r="EU487" s="82"/>
      <c r="EV487" s="82"/>
      <c r="EW487" s="82"/>
      <c r="EX487" s="82"/>
      <c r="EY487" s="82"/>
      <c r="EZ487" s="82"/>
      <c r="FA487" s="82"/>
      <c r="FB487" s="82"/>
      <c r="FC487" s="82"/>
      <c r="FD487" s="82"/>
      <c r="FE487" s="82"/>
      <c r="FF487" s="82"/>
      <c r="FG487" s="82"/>
      <c r="FH487" s="82"/>
      <c r="FI487" s="82"/>
      <c r="FJ487" s="82"/>
      <c r="FK487" s="82"/>
      <c r="FL487" s="82"/>
      <c r="FM487" s="82"/>
      <c r="FN487" s="82"/>
      <c r="FO487" s="82"/>
      <c r="FP487" s="82"/>
      <c r="FQ487" s="82"/>
      <c r="FR487" s="82"/>
      <c r="FS487" s="82"/>
      <c r="FT487" s="82"/>
      <c r="FU487" s="82"/>
      <c r="FV487" s="82"/>
      <c r="FW487" s="82"/>
      <c r="FX487" s="82"/>
      <c r="FY487" s="82"/>
      <c r="FZ487" s="82"/>
      <c r="GA487" s="82"/>
      <c r="GB487" s="82"/>
      <c r="GC487" s="82"/>
      <c r="GD487" s="82"/>
      <c r="GE487" s="82"/>
      <c r="GF487" s="82"/>
      <c r="GG487" s="82"/>
      <c r="GH487" s="82"/>
      <c r="GI487" s="82"/>
      <c r="GJ487" s="82"/>
      <c r="GK487" s="82"/>
      <c r="GL487" s="82"/>
      <c r="GM487" s="82"/>
      <c r="GN487" s="82"/>
      <c r="GO487" s="82"/>
      <c r="GP487" s="82"/>
      <c r="GQ487" s="82"/>
      <c r="GR487" s="82"/>
      <c r="GS487" s="82"/>
      <c r="GT487" s="82"/>
      <c r="GU487" s="82"/>
      <c r="GV487" s="82"/>
      <c r="GW487" s="82"/>
      <c r="GX487" s="82"/>
      <c r="GY487" s="82"/>
      <c r="GZ487" s="82"/>
      <c r="HA487" s="82"/>
      <c r="HB487" s="82"/>
      <c r="HC487" s="82"/>
      <c r="HD487" s="82"/>
      <c r="HE487" s="82"/>
      <c r="HF487" s="82"/>
      <c r="HG487" s="82"/>
      <c r="HH487" s="82"/>
      <c r="HI487" s="82"/>
      <c r="HJ487" s="82"/>
      <c r="HK487" s="82"/>
      <c r="HL487" s="82"/>
      <c r="HM487" s="82"/>
      <c r="HN487" s="82"/>
      <c r="HO487" s="82"/>
      <c r="HP487" s="82"/>
      <c r="HQ487" s="82"/>
      <c r="HR487" s="82"/>
      <c r="HS487" s="82"/>
      <c r="HT487" s="82"/>
      <c r="HU487" s="82"/>
    </row>
    <row r="488" spans="1:230" s="20" customFormat="1" ht="13.9" customHeight="1">
      <c r="A488" s="9"/>
      <c r="B488" s="9"/>
      <c r="C488" s="821"/>
      <c r="D488" s="795"/>
      <c r="E488" s="732" t="s">
        <v>964</v>
      </c>
      <c r="F488" s="733"/>
      <c r="G488" s="733"/>
      <c r="H488" s="477" t="s">
        <v>976</v>
      </c>
      <c r="I488" s="477"/>
      <c r="J488" s="477"/>
      <c r="K488" s="477"/>
      <c r="L488" s="477"/>
      <c r="M488" s="560"/>
      <c r="N488" s="560"/>
      <c r="O488" s="560">
        <v>0</v>
      </c>
      <c r="P488" s="560">
        <v>0</v>
      </c>
      <c r="Q488" s="560">
        <v>101609221.40000001</v>
      </c>
      <c r="R488" s="560">
        <v>124991799</v>
      </c>
      <c r="S488" s="560">
        <v>144309958.80000001</v>
      </c>
      <c r="T488" s="560">
        <v>154644714.5</v>
      </c>
      <c r="U488" s="560">
        <v>149365338.30000001</v>
      </c>
      <c r="V488" s="560">
        <v>138686007.5</v>
      </c>
      <c r="W488" s="560">
        <v>154709213.69999999</v>
      </c>
      <c r="X488" s="560">
        <v>169293671.00000003</v>
      </c>
      <c r="Y488" s="560">
        <v>168745441.72199997</v>
      </c>
      <c r="Z488" s="560">
        <v>176744226.66996142</v>
      </c>
      <c r="AA488" s="560">
        <v>182621824.55541945</v>
      </c>
      <c r="AB488" s="560">
        <v>193662526.90265113</v>
      </c>
      <c r="AC488" s="560">
        <v>192290973.34357047</v>
      </c>
      <c r="AD488" s="560">
        <v>200731877.21173698</v>
      </c>
      <c r="AE488" s="560">
        <v>205330767.06679451</v>
      </c>
      <c r="AF488" s="560">
        <v>206298793.45525849</v>
      </c>
      <c r="AG488" s="560">
        <v>213173268.22481722</v>
      </c>
      <c r="AH488" s="560">
        <v>218699216.3328982</v>
      </c>
      <c r="AI488" s="560">
        <v>223144306.84027797</v>
      </c>
      <c r="AJ488" s="560">
        <v>228078113.86994568</v>
      </c>
      <c r="AK488" s="560">
        <v>232297507.14357385</v>
      </c>
      <c r="AL488" s="560">
        <v>250796777.10552698</v>
      </c>
      <c r="AM488" s="560">
        <v>337932437.88785452</v>
      </c>
      <c r="AN488" s="560">
        <v>409491290.51669383</v>
      </c>
      <c r="AO488" s="560">
        <v>409092279.44833589</v>
      </c>
      <c r="AP488" s="560">
        <v>351563985.0832957</v>
      </c>
    </row>
    <row r="489" spans="1:230" s="20" customFormat="1" ht="13.9" customHeight="1">
      <c r="A489" s="9"/>
      <c r="B489" s="9"/>
      <c r="C489" s="821"/>
      <c r="D489" s="795"/>
      <c r="E489" s="732" t="s">
        <v>965</v>
      </c>
      <c r="F489" s="733"/>
      <c r="G489" s="733"/>
      <c r="H489" s="477" t="s">
        <v>977</v>
      </c>
      <c r="I489" s="477"/>
      <c r="J489" s="477"/>
      <c r="K489" s="477"/>
      <c r="L489" s="477"/>
      <c r="M489" s="560"/>
      <c r="N489" s="560"/>
      <c r="O489" s="560">
        <v>0</v>
      </c>
      <c r="P489" s="560">
        <v>0</v>
      </c>
      <c r="Q489" s="560">
        <v>28540894.000000004</v>
      </c>
      <c r="R489" s="560">
        <v>29558904</v>
      </c>
      <c r="S489" s="560">
        <v>36356454</v>
      </c>
      <c r="T489" s="560">
        <v>41554626.599999994</v>
      </c>
      <c r="U489" s="560">
        <v>41743973.600000001</v>
      </c>
      <c r="V489" s="560">
        <v>41379035.199999996</v>
      </c>
      <c r="W489" s="560">
        <v>51055950.000000007</v>
      </c>
      <c r="X489" s="560">
        <v>54996553.100000009</v>
      </c>
      <c r="Y489" s="560">
        <v>68988761.233999997</v>
      </c>
      <c r="Z489" s="560">
        <v>86144491.104647607</v>
      </c>
      <c r="AA489" s="560">
        <v>100798599.38080597</v>
      </c>
      <c r="AB489" s="560">
        <v>113398483.91368955</v>
      </c>
      <c r="AC489" s="560">
        <v>111633205.35607111</v>
      </c>
      <c r="AD489" s="560">
        <v>116138351.86827034</v>
      </c>
      <c r="AE489" s="560">
        <v>119105321.48968656</v>
      </c>
      <c r="AF489" s="560">
        <v>115713924.79845947</v>
      </c>
      <c r="AG489" s="560">
        <v>112005770.52563532</v>
      </c>
      <c r="AH489" s="560">
        <v>109342978.43643135</v>
      </c>
      <c r="AI489" s="560">
        <v>110010375.38027231</v>
      </c>
      <c r="AJ489" s="560">
        <v>111037143.90814199</v>
      </c>
      <c r="AK489" s="560">
        <v>108945292.77115716</v>
      </c>
      <c r="AL489" s="560">
        <v>119764241.01931165</v>
      </c>
      <c r="AM489" s="560">
        <v>175011259.78806525</v>
      </c>
      <c r="AN489" s="560">
        <v>165358714.10563758</v>
      </c>
      <c r="AO489" s="560">
        <v>118581859.14099559</v>
      </c>
      <c r="AP489" s="560">
        <v>105368092.99982445</v>
      </c>
    </row>
    <row r="490" spans="1:230" s="20" customFormat="1" ht="13.9" customHeight="1">
      <c r="A490" s="9"/>
      <c r="B490" s="9"/>
      <c r="C490" s="821"/>
      <c r="D490" s="795"/>
      <c r="E490" s="732" t="s">
        <v>665</v>
      </c>
      <c r="F490" s="733"/>
      <c r="G490" s="733"/>
      <c r="H490" s="817"/>
      <c r="I490" s="817"/>
      <c r="J490" s="817"/>
      <c r="K490" s="817"/>
      <c r="L490" s="817"/>
      <c r="M490" s="560"/>
      <c r="N490" s="560"/>
      <c r="O490" s="560">
        <v>0</v>
      </c>
      <c r="P490" s="560">
        <v>79999999.999999985</v>
      </c>
      <c r="Q490" s="560">
        <v>79999999.999999985</v>
      </c>
      <c r="R490" s="560">
        <v>79999999.999999985</v>
      </c>
      <c r="S490" s="560">
        <v>79999999.999999985</v>
      </c>
      <c r="T490" s="560">
        <v>81000000</v>
      </c>
      <c r="U490" s="560">
        <v>86999999.999999985</v>
      </c>
      <c r="V490" s="560">
        <v>103000000.00000001</v>
      </c>
      <c r="W490" s="560">
        <v>119500000</v>
      </c>
      <c r="X490" s="560">
        <v>135500000.00000003</v>
      </c>
      <c r="Y490" s="560">
        <v>144000000</v>
      </c>
      <c r="Z490" s="560">
        <v>153999999.99999997</v>
      </c>
      <c r="AA490" s="560">
        <v>158499999.99999997</v>
      </c>
      <c r="AB490" s="560">
        <v>149000000</v>
      </c>
      <c r="AC490" s="560">
        <v>146500000</v>
      </c>
      <c r="AD490" s="560">
        <v>146500000</v>
      </c>
      <c r="AE490" s="560">
        <v>151500000</v>
      </c>
      <c r="AF490" s="560">
        <v>162500000</v>
      </c>
      <c r="AG490" s="560">
        <v>177500000.00000003</v>
      </c>
      <c r="AH490" s="560">
        <v>197499999.99999997</v>
      </c>
      <c r="AI490" s="560">
        <v>220499999.99999994</v>
      </c>
      <c r="AJ490" s="560">
        <v>243500000.00000006</v>
      </c>
      <c r="AK490" s="560">
        <v>262500000</v>
      </c>
      <c r="AL490" s="560">
        <v>295000000</v>
      </c>
      <c r="AM490" s="560">
        <v>345000000</v>
      </c>
      <c r="AN490" s="560">
        <v>394999999.99999994</v>
      </c>
      <c r="AO490" s="560">
        <v>445000000</v>
      </c>
      <c r="AP490" s="560">
        <v>495000000.00000006</v>
      </c>
    </row>
    <row r="491" spans="1:230" s="20" customFormat="1" ht="13.9" customHeight="1">
      <c r="A491" s="9"/>
      <c r="B491" s="9"/>
      <c r="C491" s="821"/>
      <c r="D491" s="795"/>
      <c r="E491" s="732" t="s">
        <v>956</v>
      </c>
      <c r="F491" s="733"/>
      <c r="G491" s="733"/>
      <c r="H491" s="817"/>
      <c r="I491" s="817"/>
      <c r="J491" s="817"/>
      <c r="K491" s="817"/>
      <c r="L491" s="817"/>
      <c r="M491" s="560"/>
      <c r="N491" s="560"/>
      <c r="O491" s="560">
        <v>0</v>
      </c>
      <c r="P491" s="560">
        <v>23261130</v>
      </c>
      <c r="Q491" s="560">
        <v>31239284.999999993</v>
      </c>
      <c r="R491" s="560">
        <v>32278240.000000007</v>
      </c>
      <c r="S491" s="560">
        <v>32568259.999999996</v>
      </c>
      <c r="T491" s="560">
        <v>32677059.999999989</v>
      </c>
      <c r="U491" s="560">
        <v>32686919.999999993</v>
      </c>
      <c r="V491" s="560">
        <v>33443200.000000007</v>
      </c>
      <c r="W491" s="560">
        <v>34370280</v>
      </c>
      <c r="X491" s="560">
        <v>34744350</v>
      </c>
      <c r="Y491" s="560">
        <v>30417510</v>
      </c>
      <c r="Z491" s="560">
        <v>28439580</v>
      </c>
      <c r="AA491" s="560">
        <v>35120370</v>
      </c>
      <c r="AB491" s="560">
        <v>38779449.999999993</v>
      </c>
      <c r="AC491" s="560">
        <v>38779449.999999985</v>
      </c>
      <c r="AD491" s="560">
        <v>39566849.999999993</v>
      </c>
      <c r="AE491" s="560">
        <v>41929049.999999993</v>
      </c>
      <c r="AF491" s="560">
        <v>44094399.999999993</v>
      </c>
      <c r="AG491" s="560">
        <v>44488099.999999978</v>
      </c>
      <c r="AH491" s="560">
        <v>45078649.999999978</v>
      </c>
      <c r="AI491" s="560">
        <v>46062899.999999985</v>
      </c>
      <c r="AJ491" s="560">
        <v>46850300</v>
      </c>
      <c r="AK491" s="560">
        <v>46456599.999999993</v>
      </c>
      <c r="AL491" s="560">
        <v>64763649.999999978</v>
      </c>
      <c r="AM491" s="560">
        <v>86417149.999999985</v>
      </c>
      <c r="AN491" s="560">
        <v>91141549.99999997</v>
      </c>
      <c r="AO491" s="560">
        <v>92322649.999999985</v>
      </c>
      <c r="AP491" s="560">
        <v>98031299.999999955</v>
      </c>
    </row>
    <row r="492" spans="1:230" s="20" customFormat="1" ht="13.9" customHeight="1">
      <c r="A492" s="9"/>
      <c r="B492" s="9"/>
      <c r="C492" s="821"/>
      <c r="D492" s="795"/>
      <c r="E492" s="729" t="s">
        <v>38</v>
      </c>
      <c r="F492" s="745"/>
      <c r="G492" s="745"/>
      <c r="H492" s="519"/>
      <c r="I492" s="519"/>
      <c r="J492" s="519"/>
      <c r="K492" s="519"/>
      <c r="L492" s="519"/>
      <c r="M492" s="755"/>
      <c r="N492" s="755"/>
      <c r="O492" s="755">
        <v>0</v>
      </c>
      <c r="P492" s="755">
        <v>103261129.99999999</v>
      </c>
      <c r="Q492" s="755">
        <v>936866145.99999988</v>
      </c>
      <c r="R492" s="755">
        <v>924488353.20000005</v>
      </c>
      <c r="S492" s="755">
        <v>1007686740.3</v>
      </c>
      <c r="T492" s="755">
        <v>1085426668.5</v>
      </c>
      <c r="U492" s="755">
        <v>1098868406.8</v>
      </c>
      <c r="V492" s="755">
        <v>1086896128.1000001</v>
      </c>
      <c r="W492" s="755">
        <v>1123490947.2</v>
      </c>
      <c r="X492" s="755">
        <v>1259476146</v>
      </c>
      <c r="Y492" s="755">
        <v>1429047313.6983209</v>
      </c>
      <c r="Z492" s="755">
        <v>1519925785.8802552</v>
      </c>
      <c r="AA492" s="755">
        <v>1491056473.3227096</v>
      </c>
      <c r="AB492" s="755">
        <v>1499894533.804544</v>
      </c>
      <c r="AC492" s="755">
        <v>1498356690.4489741</v>
      </c>
      <c r="AD492" s="755">
        <v>1538761262.1893196</v>
      </c>
      <c r="AE492" s="755">
        <v>1590133114.5667224</v>
      </c>
      <c r="AF492" s="755">
        <v>1676129408.355783</v>
      </c>
      <c r="AG492" s="755">
        <v>1751789530.9785867</v>
      </c>
      <c r="AH492" s="755">
        <v>1847315795.4155765</v>
      </c>
      <c r="AI492" s="755">
        <v>1938360230.0571442</v>
      </c>
      <c r="AJ492" s="755">
        <v>2033446551.3292739</v>
      </c>
      <c r="AK492" s="755">
        <v>2108942550.3986163</v>
      </c>
      <c r="AL492" s="755">
        <v>2362507152.2716303</v>
      </c>
      <c r="AM492" s="755">
        <v>3190568990.5794559</v>
      </c>
      <c r="AN492" s="755">
        <v>3679332783.4533281</v>
      </c>
      <c r="AO492" s="755">
        <v>3760875793.9610372</v>
      </c>
      <c r="AP492" s="755">
        <v>3297387922.3203287</v>
      </c>
    </row>
    <row r="493" spans="1:230" s="20" customFormat="1" ht="13.9" customHeight="1">
      <c r="A493" s="9"/>
      <c r="B493" s="9"/>
      <c r="C493" s="821"/>
      <c r="D493" s="120"/>
      <c r="E493" s="767"/>
      <c r="F493" s="767"/>
      <c r="G493" s="767"/>
      <c r="H493" s="473"/>
      <c r="I493" s="473"/>
      <c r="J493" s="473"/>
      <c r="K493" s="473"/>
      <c r="L493" s="473"/>
      <c r="M493" s="704"/>
      <c r="N493" s="704"/>
      <c r="O493" s="704"/>
      <c r="P493" s="704"/>
      <c r="Q493" s="704"/>
      <c r="R493" s="704"/>
      <c r="S493" s="704"/>
      <c r="T493" s="704"/>
      <c r="U493" s="704"/>
      <c r="V493" s="704"/>
      <c r="W493" s="704"/>
      <c r="X493" s="704"/>
      <c r="Y493" s="704"/>
      <c r="Z493" s="704"/>
      <c r="AA493" s="704"/>
      <c r="AB493" s="704"/>
      <c r="AC493" s="704"/>
      <c r="AD493" s="704"/>
      <c r="AE493" s="704"/>
      <c r="AF493" s="704"/>
      <c r="AG493" s="704"/>
      <c r="AH493" s="704"/>
      <c r="AI493" s="704"/>
      <c r="AJ493" s="704"/>
      <c r="AK493" s="704"/>
      <c r="AL493" s="704"/>
      <c r="AM493" s="704"/>
      <c r="AN493" s="704"/>
      <c r="AO493" s="704"/>
      <c r="AP493" s="704"/>
    </row>
    <row r="494" spans="1:230" s="20" customFormat="1" ht="13.9" customHeight="1">
      <c r="A494" s="9"/>
      <c r="B494" s="9"/>
      <c r="C494" s="821"/>
      <c r="D494" s="726" t="s">
        <v>966</v>
      </c>
      <c r="E494" s="726"/>
      <c r="F494" s="726"/>
      <c r="G494" s="726"/>
      <c r="H494" s="728" t="s">
        <v>942</v>
      </c>
      <c r="I494" s="768"/>
      <c r="J494" s="768"/>
      <c r="K494" s="768"/>
      <c r="L494" s="768"/>
      <c r="M494" s="728"/>
      <c r="N494" s="672">
        <v>2002</v>
      </c>
      <c r="O494" s="672">
        <v>2003</v>
      </c>
      <c r="P494" s="672">
        <v>2004</v>
      </c>
      <c r="Q494" s="672">
        <v>2005</v>
      </c>
      <c r="R494" s="672">
        <v>2006</v>
      </c>
      <c r="S494" s="672">
        <v>2007</v>
      </c>
      <c r="T494" s="672">
        <v>2008</v>
      </c>
      <c r="U494" s="672">
        <v>2009</v>
      </c>
      <c r="V494" s="672">
        <v>2010</v>
      </c>
      <c r="W494" s="672">
        <v>2011</v>
      </c>
      <c r="X494" s="672">
        <v>2012</v>
      </c>
      <c r="Y494" s="672">
        <v>2013</v>
      </c>
      <c r="Z494" s="672">
        <v>2014</v>
      </c>
      <c r="AA494" s="672">
        <v>2015</v>
      </c>
      <c r="AB494" s="672">
        <v>2016</v>
      </c>
      <c r="AC494" s="672">
        <v>2017</v>
      </c>
      <c r="AD494" s="672">
        <v>2018</v>
      </c>
      <c r="AE494" s="672">
        <v>2019</v>
      </c>
      <c r="AF494" s="672">
        <v>2020</v>
      </c>
      <c r="AG494" s="672">
        <v>2021</v>
      </c>
      <c r="AH494" s="672">
        <v>2022</v>
      </c>
      <c r="AI494" s="672">
        <v>2023</v>
      </c>
      <c r="AJ494" s="672">
        <v>2024</v>
      </c>
      <c r="AK494" s="672">
        <v>2025</v>
      </c>
      <c r="AL494" s="672">
        <v>2026</v>
      </c>
      <c r="AM494" s="672">
        <v>2027</v>
      </c>
      <c r="AN494" s="672">
        <v>2028</v>
      </c>
      <c r="AO494" s="672">
        <v>2029</v>
      </c>
      <c r="AP494" s="672">
        <v>2030</v>
      </c>
    </row>
    <row r="495" spans="1:230" s="20" customFormat="1" ht="13.9" customHeight="1">
      <c r="A495" s="9"/>
      <c r="B495" s="9"/>
      <c r="C495" s="821"/>
      <c r="D495" s="729" t="s">
        <v>910</v>
      </c>
      <c r="E495" s="733"/>
      <c r="F495" s="733"/>
      <c r="G495" s="733"/>
      <c r="H495" s="477"/>
      <c r="I495" s="477"/>
      <c r="J495" s="477"/>
      <c r="K495" s="477"/>
      <c r="L495" s="477"/>
      <c r="M495" s="560"/>
      <c r="N495" s="560"/>
      <c r="O495" s="560"/>
      <c r="P495" s="560"/>
      <c r="Q495" s="560"/>
      <c r="R495" s="560"/>
      <c r="S495" s="560"/>
      <c r="T495" s="560"/>
      <c r="U495" s="560"/>
      <c r="V495" s="560"/>
      <c r="W495" s="560"/>
      <c r="X495" s="560"/>
      <c r="Y495" s="560"/>
      <c r="Z495" s="560"/>
      <c r="AA495" s="560"/>
      <c r="AB495" s="560"/>
      <c r="AC495" s="560"/>
      <c r="AD495" s="560"/>
      <c r="AE495" s="560"/>
      <c r="AF495" s="560"/>
      <c r="AG495" s="560"/>
      <c r="AH495" s="560"/>
      <c r="AI495" s="560"/>
      <c r="AJ495" s="560"/>
      <c r="AK495" s="560"/>
      <c r="AL495" s="560"/>
      <c r="AM495" s="560"/>
      <c r="AN495" s="560"/>
      <c r="AO495" s="560"/>
      <c r="AP495" s="560"/>
    </row>
    <row r="496" spans="1:230" s="20" customFormat="1" ht="13.9" customHeight="1">
      <c r="A496" s="9"/>
      <c r="B496" s="9"/>
      <c r="C496" s="821"/>
      <c r="D496" s="732"/>
      <c r="E496" s="732" t="s">
        <v>967</v>
      </c>
      <c r="F496" s="733"/>
      <c r="G496" s="733"/>
      <c r="H496" s="477"/>
      <c r="I496" s="477"/>
      <c r="J496" s="477"/>
      <c r="K496" s="477"/>
      <c r="L496" s="477"/>
      <c r="M496" s="560"/>
      <c r="N496" s="560"/>
      <c r="O496" s="560"/>
      <c r="P496" s="560"/>
      <c r="Q496" s="477">
        <v>120613162.3</v>
      </c>
      <c r="R496" s="477">
        <v>118948411.90000001</v>
      </c>
      <c r="S496" s="477">
        <v>129557801.20000002</v>
      </c>
      <c r="T496" s="477">
        <v>130370612.40000001</v>
      </c>
      <c r="U496" s="477">
        <v>153981794</v>
      </c>
      <c r="V496" s="477">
        <v>223306186.20000002</v>
      </c>
      <c r="W496" s="477">
        <v>229146183.5</v>
      </c>
      <c r="X496" s="477">
        <v>205875264.40000001</v>
      </c>
      <c r="Y496" s="477">
        <v>252587906.14232096</v>
      </c>
      <c r="Z496" s="477">
        <v>237515599.8813538</v>
      </c>
      <c r="AA496" s="477">
        <v>238109880.30475184</v>
      </c>
      <c r="AB496" s="477">
        <v>248726615.27502638</v>
      </c>
      <c r="AC496" s="477">
        <v>235204751.91638559</v>
      </c>
      <c r="AD496" s="477">
        <v>229201722.42808378</v>
      </c>
      <c r="AE496" s="477">
        <v>227427213.47563589</v>
      </c>
      <c r="AF496" s="477">
        <v>237418472.77850175</v>
      </c>
      <c r="AG496" s="477">
        <v>237593872.07550037</v>
      </c>
      <c r="AH496" s="477">
        <v>239891174.6917856</v>
      </c>
      <c r="AI496" s="477">
        <v>244740378.73963985</v>
      </c>
      <c r="AJ496" s="477">
        <v>249304237.32694697</v>
      </c>
      <c r="AK496" s="477">
        <v>251805682.68198651</v>
      </c>
      <c r="AL496" s="477">
        <v>282974312.57240057</v>
      </c>
      <c r="AM496" s="477">
        <v>404997897.91932517</v>
      </c>
      <c r="AN496" s="477">
        <v>445573201.81035191</v>
      </c>
      <c r="AO496" s="477">
        <v>424141753.08312559</v>
      </c>
      <c r="AP496" s="477">
        <v>315020686.5491997</v>
      </c>
    </row>
    <row r="497" spans="1:229" s="20" customFormat="1" ht="13.9" customHeight="1">
      <c r="A497" s="9"/>
      <c r="B497" s="9"/>
      <c r="C497" s="821"/>
      <c r="D497" s="732"/>
      <c r="E497" s="732" t="s">
        <v>968</v>
      </c>
      <c r="F497" s="733"/>
      <c r="G497" s="733"/>
      <c r="H497" s="477"/>
      <c r="I497" s="477"/>
      <c r="J497" s="477"/>
      <c r="K497" s="477"/>
      <c r="L497" s="477"/>
      <c r="M497" s="560"/>
      <c r="N497" s="560"/>
      <c r="O497" s="560"/>
      <c r="P497" s="560"/>
      <c r="Q497" s="477">
        <v>32724076</v>
      </c>
      <c r="R497" s="477">
        <v>6123871.6000000006</v>
      </c>
      <c r="S497" s="477">
        <v>12227826</v>
      </c>
      <c r="T497" s="477">
        <v>49301491.199999996</v>
      </c>
      <c r="U497" s="477">
        <v>40468877.099999994</v>
      </c>
      <c r="V497" s="477">
        <v>21579592.999999996</v>
      </c>
      <c r="W497" s="477">
        <v>9816296</v>
      </c>
      <c r="X497" s="477">
        <v>184828</v>
      </c>
      <c r="Y497" s="477">
        <v>6708802</v>
      </c>
      <c r="Z497" s="477">
        <v>0</v>
      </c>
      <c r="AA497" s="477">
        <v>0</v>
      </c>
      <c r="AB497" s="477">
        <v>0</v>
      </c>
      <c r="AC497" s="477">
        <v>0</v>
      </c>
      <c r="AD497" s="477">
        <v>0</v>
      </c>
      <c r="AE497" s="477">
        <v>0</v>
      </c>
      <c r="AF497" s="477">
        <v>0</v>
      </c>
      <c r="AG497" s="477">
        <v>0</v>
      </c>
      <c r="AH497" s="477">
        <v>0</v>
      </c>
      <c r="AI497" s="477">
        <v>0</v>
      </c>
      <c r="AJ497" s="477">
        <v>0</v>
      </c>
      <c r="AK497" s="477">
        <v>0</v>
      </c>
      <c r="AL497" s="477">
        <v>0</v>
      </c>
      <c r="AM497" s="477">
        <v>0</v>
      </c>
      <c r="AN497" s="477">
        <v>0</v>
      </c>
      <c r="AO497" s="477">
        <v>0</v>
      </c>
      <c r="AP497" s="477">
        <v>0</v>
      </c>
    </row>
    <row r="498" spans="1:229" s="20" customFormat="1" ht="13.9" customHeight="1">
      <c r="A498" s="9"/>
      <c r="B498" s="9"/>
      <c r="C498" s="821"/>
      <c r="D498" s="732"/>
      <c r="E498" s="732" t="s">
        <v>618</v>
      </c>
      <c r="F498" s="733"/>
      <c r="G498" s="733"/>
      <c r="H498" s="477"/>
      <c r="I498" s="477"/>
      <c r="J498" s="477"/>
      <c r="K498" s="477"/>
      <c r="L498" s="477"/>
      <c r="M498" s="560"/>
      <c r="N498" s="560"/>
      <c r="O498" s="560"/>
      <c r="P498" s="560"/>
      <c r="Q498" s="477">
        <v>203291123.30000001</v>
      </c>
      <c r="R498" s="477">
        <v>186179748.09999999</v>
      </c>
      <c r="S498" s="477">
        <v>194280635.60000002</v>
      </c>
      <c r="T498" s="477">
        <v>209839983.60000002</v>
      </c>
      <c r="U498" s="477">
        <v>197260120.5</v>
      </c>
      <c r="V498" s="477">
        <v>169567879.20000002</v>
      </c>
      <c r="W498" s="477">
        <v>166039973.19999999</v>
      </c>
      <c r="X498" s="477">
        <v>196992778.69999999</v>
      </c>
      <c r="Y498" s="477">
        <v>264557825.82405427</v>
      </c>
      <c r="Z498" s="477">
        <v>284313738.25593072</v>
      </c>
      <c r="AA498" s="477">
        <v>281693997.40295684</v>
      </c>
      <c r="AB498" s="477">
        <v>278989032.1539216</v>
      </c>
      <c r="AC498" s="477">
        <v>279397338.57217234</v>
      </c>
      <c r="AD498" s="477">
        <v>286781290.56267178</v>
      </c>
      <c r="AE498" s="477">
        <v>290153047.68536764</v>
      </c>
      <c r="AF498" s="477">
        <v>304890658.53754717</v>
      </c>
      <c r="AG498" s="477">
        <v>318825599.63408732</v>
      </c>
      <c r="AH498" s="477">
        <v>341407619.85234612</v>
      </c>
      <c r="AI498" s="477">
        <v>370414537.45348233</v>
      </c>
      <c r="AJ498" s="477">
        <v>397206032.41783327</v>
      </c>
      <c r="AK498" s="477">
        <v>422697817.07719868</v>
      </c>
      <c r="AL498" s="477">
        <v>470049700.50621241</v>
      </c>
      <c r="AM498" s="477">
        <v>615676627.92517412</v>
      </c>
      <c r="AN498" s="477">
        <v>760776163.79644191</v>
      </c>
      <c r="AO498" s="477">
        <v>836516410.84109974</v>
      </c>
      <c r="AP498" s="477">
        <v>691397738.02671063</v>
      </c>
      <c r="AQ498" s="82"/>
      <c r="AR498" s="82"/>
      <c r="AS498" s="82"/>
      <c r="AT498" s="82"/>
      <c r="AU498" s="82"/>
      <c r="AV498" s="82"/>
      <c r="AW498" s="82"/>
      <c r="AX498" s="82"/>
      <c r="AY498" s="82"/>
      <c r="AZ498" s="82"/>
      <c r="BA498" s="82"/>
      <c r="BB498" s="82"/>
      <c r="BC498" s="82"/>
      <c r="BD498" s="82"/>
      <c r="BE498" s="82"/>
      <c r="BF498" s="82"/>
      <c r="BG498" s="82"/>
      <c r="BH498" s="82"/>
      <c r="BI498" s="82"/>
      <c r="BJ498" s="82"/>
      <c r="BK498" s="82"/>
      <c r="BL498" s="82"/>
      <c r="BM498" s="82"/>
      <c r="BN498" s="82"/>
      <c r="BO498" s="82"/>
      <c r="BP498" s="82"/>
      <c r="BQ498" s="82"/>
      <c r="BR498" s="82"/>
      <c r="BS498" s="82"/>
      <c r="BT498" s="82"/>
      <c r="BU498" s="82"/>
      <c r="BV498" s="82"/>
      <c r="BW498" s="82"/>
      <c r="BX498" s="82"/>
      <c r="BY498" s="82"/>
      <c r="BZ498" s="82"/>
      <c r="CA498" s="82"/>
      <c r="CB498" s="82"/>
      <c r="CC498" s="82"/>
      <c r="CD498" s="82"/>
      <c r="CE498" s="82"/>
      <c r="CF498" s="82"/>
      <c r="CG498" s="82"/>
      <c r="CH498" s="82"/>
      <c r="CI498" s="82"/>
      <c r="CJ498" s="82"/>
      <c r="CK498" s="82"/>
      <c r="CL498" s="82"/>
      <c r="CM498" s="82"/>
      <c r="CN498" s="82"/>
      <c r="CO498" s="82"/>
      <c r="CP498" s="82"/>
      <c r="CQ498" s="82"/>
      <c r="CR498" s="82"/>
      <c r="CS498" s="82"/>
      <c r="CT498" s="82"/>
      <c r="CU498" s="82"/>
      <c r="CV498" s="82"/>
      <c r="CW498" s="82"/>
      <c r="CX498" s="82"/>
      <c r="CY498" s="82"/>
      <c r="CZ498" s="82"/>
      <c r="DA498" s="82"/>
      <c r="DB498" s="82"/>
      <c r="DC498" s="82"/>
      <c r="DD498" s="82"/>
      <c r="DE498" s="82"/>
      <c r="DF498" s="82"/>
      <c r="DG498" s="82"/>
      <c r="DH498" s="82"/>
      <c r="DI498" s="82"/>
      <c r="DJ498" s="82"/>
      <c r="DK498" s="82"/>
      <c r="DL498" s="82"/>
      <c r="DM498" s="82"/>
      <c r="DN498" s="82"/>
      <c r="DO498" s="82"/>
      <c r="DP498" s="82"/>
      <c r="DQ498" s="82"/>
      <c r="DR498" s="82"/>
      <c r="DS498" s="82"/>
      <c r="DT498" s="82"/>
      <c r="DU498" s="82"/>
      <c r="DV498" s="82"/>
      <c r="DW498" s="82"/>
      <c r="DX498" s="82"/>
      <c r="DY498" s="82"/>
      <c r="DZ498" s="82"/>
      <c r="EA498" s="82"/>
      <c r="EB498" s="82"/>
      <c r="EC498" s="82"/>
      <c r="ED498" s="82"/>
      <c r="EE498" s="82"/>
      <c r="EF498" s="82"/>
      <c r="EG498" s="82"/>
      <c r="EH498" s="82"/>
      <c r="EI498" s="82"/>
      <c r="EJ498" s="82"/>
      <c r="EK498" s="82"/>
      <c r="EL498" s="82"/>
      <c r="EM498" s="82"/>
      <c r="EN498" s="82"/>
      <c r="EO498" s="82"/>
      <c r="EP498" s="82"/>
      <c r="EQ498" s="82"/>
      <c r="ER498" s="82"/>
      <c r="ES498" s="82"/>
      <c r="ET498" s="82"/>
      <c r="EU498" s="82"/>
      <c r="EV498" s="82"/>
      <c r="EW498" s="82"/>
      <c r="EX498" s="82"/>
      <c r="EY498" s="82"/>
      <c r="EZ498" s="82"/>
      <c r="FA498" s="82"/>
      <c r="FB498" s="82"/>
      <c r="FC498" s="82"/>
      <c r="FD498" s="82"/>
      <c r="FE498" s="82"/>
      <c r="FF498" s="82"/>
      <c r="FG498" s="82"/>
      <c r="FH498" s="82"/>
      <c r="FI498" s="82"/>
      <c r="FJ498" s="82"/>
      <c r="FK498" s="82"/>
      <c r="FL498" s="82"/>
      <c r="FM498" s="82"/>
      <c r="FN498" s="82"/>
      <c r="FO498" s="82"/>
      <c r="FP498" s="82"/>
      <c r="FQ498" s="82"/>
      <c r="FR498" s="82"/>
      <c r="FS498" s="82"/>
      <c r="FT498" s="82"/>
      <c r="FU498" s="82"/>
      <c r="FV498" s="82"/>
      <c r="FW498" s="82"/>
      <c r="FX498" s="82"/>
      <c r="FY498" s="82"/>
      <c r="FZ498" s="82"/>
      <c r="GA498" s="82"/>
      <c r="GB498" s="82"/>
      <c r="GC498" s="82"/>
      <c r="GD498" s="82"/>
      <c r="GE498" s="82"/>
      <c r="GF498" s="82"/>
      <c r="GG498" s="82"/>
      <c r="GH498" s="82"/>
      <c r="GI498" s="82"/>
      <c r="GJ498" s="82"/>
      <c r="GK498" s="82"/>
      <c r="GL498" s="82"/>
      <c r="GM498" s="82"/>
      <c r="GN498" s="82"/>
      <c r="GO498" s="82"/>
      <c r="GP498" s="82"/>
      <c r="GQ498" s="82"/>
      <c r="GR498" s="82"/>
      <c r="GS498" s="82"/>
      <c r="GT498" s="82"/>
      <c r="GU498" s="82"/>
      <c r="GV498" s="82"/>
      <c r="GW498" s="82"/>
      <c r="GX498" s="82"/>
      <c r="GY498" s="82"/>
      <c r="GZ498" s="82"/>
      <c r="HA498" s="82"/>
      <c r="HB498" s="82"/>
      <c r="HC498" s="82"/>
      <c r="HD498" s="82"/>
      <c r="HE498" s="82"/>
      <c r="HF498" s="82"/>
      <c r="HG498" s="82"/>
      <c r="HH498" s="82"/>
      <c r="HI498" s="82"/>
      <c r="HJ498" s="82"/>
      <c r="HK498" s="82"/>
      <c r="HL498" s="82"/>
      <c r="HM498" s="82"/>
      <c r="HN498" s="82"/>
      <c r="HO498" s="82"/>
      <c r="HP498" s="82"/>
      <c r="HQ498" s="82"/>
      <c r="HR498" s="82"/>
      <c r="HS498" s="82"/>
      <c r="HT498" s="82"/>
      <c r="HU498" s="82"/>
    </row>
    <row r="499" spans="1:229" s="20" customFormat="1" ht="13.9" customHeight="1">
      <c r="A499" s="9"/>
      <c r="B499" s="9"/>
      <c r="C499" s="823"/>
      <c r="D499" s="732"/>
      <c r="E499" s="732" t="s">
        <v>620</v>
      </c>
      <c r="F499" s="733"/>
      <c r="G499" s="733"/>
      <c r="H499" s="477"/>
      <c r="I499" s="477"/>
      <c r="J499" s="477"/>
      <c r="K499" s="477"/>
      <c r="L499" s="477"/>
      <c r="M499" s="560"/>
      <c r="N499" s="560"/>
      <c r="O499" s="560"/>
      <c r="P499" s="560"/>
      <c r="Q499" s="477">
        <v>96478882.900000006</v>
      </c>
      <c r="R499" s="477">
        <v>67537998.299999997</v>
      </c>
      <c r="S499" s="477">
        <v>81439811.400000006</v>
      </c>
      <c r="T499" s="477">
        <v>87260191.200000003</v>
      </c>
      <c r="U499" s="477">
        <v>82028961</v>
      </c>
      <c r="V499" s="477">
        <v>70385684.099999994</v>
      </c>
      <c r="W499" s="477">
        <v>67363949.400000006</v>
      </c>
      <c r="X499" s="477">
        <v>74526143.399999991</v>
      </c>
      <c r="Y499" s="477">
        <v>92591234.176928371</v>
      </c>
      <c r="Z499" s="477">
        <v>96943237.75222826</v>
      </c>
      <c r="AA499" s="477">
        <v>108461605.22566941</v>
      </c>
      <c r="AB499" s="477">
        <v>130837338.06000897</v>
      </c>
      <c r="AC499" s="477">
        <v>127686616.37594473</v>
      </c>
      <c r="AD499" s="477">
        <v>128452381.75884646</v>
      </c>
      <c r="AE499" s="477">
        <v>132942763.31794825</v>
      </c>
      <c r="AF499" s="477">
        <v>141737599.65654919</v>
      </c>
      <c r="AG499" s="477">
        <v>143915550.03948164</v>
      </c>
      <c r="AH499" s="477">
        <v>147251956.97263137</v>
      </c>
      <c r="AI499" s="477">
        <v>152260626.25683004</v>
      </c>
      <c r="AJ499" s="477">
        <v>157492352.12797654</v>
      </c>
      <c r="AK499" s="477">
        <v>157756598.72004575</v>
      </c>
      <c r="AL499" s="477">
        <v>177413368.47935191</v>
      </c>
      <c r="AM499" s="477">
        <v>264844249.11311081</v>
      </c>
      <c r="AN499" s="477">
        <v>279005137.5795607</v>
      </c>
      <c r="AO499" s="477">
        <v>284441969.98932481</v>
      </c>
      <c r="AP499" s="477">
        <v>272844582.27939111</v>
      </c>
    </row>
    <row r="500" spans="1:229" s="20" customFormat="1" ht="13.9" customHeight="1">
      <c r="A500" s="9"/>
      <c r="B500" s="9"/>
      <c r="C500" s="821"/>
      <c r="D500" s="732"/>
      <c r="E500" s="732" t="s">
        <v>815</v>
      </c>
      <c r="F500" s="733"/>
      <c r="G500" s="733"/>
      <c r="H500" s="477"/>
      <c r="I500" s="477"/>
      <c r="J500" s="477"/>
      <c r="K500" s="477"/>
      <c r="L500" s="477"/>
      <c r="M500" s="560"/>
      <c r="N500" s="560"/>
      <c r="O500" s="560"/>
      <c r="P500" s="560"/>
      <c r="Q500" s="477">
        <v>54041492.5</v>
      </c>
      <c r="R500" s="477">
        <v>41729892.5</v>
      </c>
      <c r="S500" s="477">
        <v>46177960.000000007</v>
      </c>
      <c r="T500" s="477">
        <v>51940590.000000007</v>
      </c>
      <c r="U500" s="477">
        <v>48826762.5</v>
      </c>
      <c r="V500" s="477">
        <v>47451369.600000001</v>
      </c>
      <c r="W500" s="477">
        <v>57864095.399999999</v>
      </c>
      <c r="X500" s="477">
        <v>54344028.399999999</v>
      </c>
      <c r="Y500" s="477">
        <v>69258588.175965428</v>
      </c>
      <c r="Z500" s="477">
        <v>68612700.563025549</v>
      </c>
      <c r="AA500" s="477">
        <v>67102051.330168173</v>
      </c>
      <c r="AB500" s="477">
        <v>74301737.686769471</v>
      </c>
      <c r="AC500" s="477">
        <v>72815572.703285456</v>
      </c>
      <c r="AD500" s="477">
        <v>71238373.187107116</v>
      </c>
      <c r="AE500" s="477">
        <v>67403739.9995922</v>
      </c>
      <c r="AF500" s="477">
        <v>57878978.386506684</v>
      </c>
      <c r="AG500" s="477">
        <v>52736541.571641468</v>
      </c>
      <c r="AH500" s="477">
        <v>59346998.851333186</v>
      </c>
      <c r="AI500" s="477">
        <v>59118275.726349823</v>
      </c>
      <c r="AJ500" s="477">
        <v>58421739.631793797</v>
      </c>
      <c r="AK500" s="477">
        <v>59928729.992904216</v>
      </c>
      <c r="AL500" s="477">
        <v>72105276.65481092</v>
      </c>
      <c r="AM500" s="477">
        <v>106399604.18775214</v>
      </c>
      <c r="AN500" s="477">
        <v>107612706.10062219</v>
      </c>
      <c r="AO500" s="477">
        <v>123357875.38981092</v>
      </c>
      <c r="AP500" s="477">
        <v>129162193.76532546</v>
      </c>
    </row>
    <row r="501" spans="1:229" s="20" customFormat="1" ht="13.9" customHeight="1">
      <c r="A501" s="9"/>
      <c r="B501" s="9"/>
      <c r="C501" s="832"/>
      <c r="D501" s="732"/>
      <c r="E501" s="732" t="s">
        <v>622</v>
      </c>
      <c r="F501" s="733"/>
      <c r="G501" s="733"/>
      <c r="H501" s="477"/>
      <c r="I501" s="477"/>
      <c r="J501" s="477"/>
      <c r="K501" s="477"/>
      <c r="L501" s="477"/>
      <c r="M501" s="560"/>
      <c r="N501" s="801"/>
      <c r="O501" s="801"/>
      <c r="P501" s="801"/>
      <c r="Q501" s="477">
        <v>119865344.09999999</v>
      </c>
      <c r="R501" s="477">
        <v>135204851.70000002</v>
      </c>
      <c r="S501" s="477">
        <v>154658140.20000002</v>
      </c>
      <c r="T501" s="477">
        <v>197211402.00000003</v>
      </c>
      <c r="U501" s="477">
        <v>214837755</v>
      </c>
      <c r="V501" s="477">
        <v>184790101.90000001</v>
      </c>
      <c r="W501" s="477">
        <v>170516726.19999999</v>
      </c>
      <c r="X501" s="477">
        <v>169368246.30000001</v>
      </c>
      <c r="Y501" s="477">
        <v>247195429.77213329</v>
      </c>
      <c r="Z501" s="477">
        <v>304988660.95902646</v>
      </c>
      <c r="AA501" s="477">
        <v>238975906.8509379</v>
      </c>
      <c r="AB501" s="477">
        <v>195427510.44882947</v>
      </c>
      <c r="AC501" s="477">
        <v>210733530.16615406</v>
      </c>
      <c r="AD501" s="477">
        <v>230125557.04606655</v>
      </c>
      <c r="AE501" s="477">
        <v>245003094.35618728</v>
      </c>
      <c r="AF501" s="477">
        <v>272336171.39530873</v>
      </c>
      <c r="AG501" s="477">
        <v>293839447.31528389</v>
      </c>
      <c r="AH501" s="477">
        <v>315824434.33091879</v>
      </c>
      <c r="AI501" s="477">
        <v>331292832.37073398</v>
      </c>
      <c r="AJ501" s="477">
        <v>351894062.36408281</v>
      </c>
      <c r="AK501" s="477">
        <v>368698457.47329479</v>
      </c>
      <c r="AL501" s="477">
        <v>406241041.05592</v>
      </c>
      <c r="AM501" s="477">
        <v>551789700.79584479</v>
      </c>
      <c r="AN501" s="477">
        <v>669403575.61170936</v>
      </c>
      <c r="AO501" s="477">
        <v>657917527.37549818</v>
      </c>
      <c r="AP501" s="477">
        <v>524221302.42260486</v>
      </c>
    </row>
    <row r="502" spans="1:229" s="20" customFormat="1" ht="13.9" customHeight="1">
      <c r="A502" s="9"/>
      <c r="B502" s="9"/>
      <c r="C502" s="821"/>
      <c r="D502" s="732"/>
      <c r="E502" s="732" t="s">
        <v>964</v>
      </c>
      <c r="F502" s="733"/>
      <c r="G502" s="733"/>
      <c r="H502" s="477"/>
      <c r="I502" s="477"/>
      <c r="J502" s="477"/>
      <c r="K502" s="477"/>
      <c r="L502" s="477"/>
      <c r="M502" s="560"/>
      <c r="N502" s="560"/>
      <c r="O502" s="560"/>
      <c r="P502" s="560"/>
      <c r="Q502" s="477">
        <v>90321576.400000006</v>
      </c>
      <c r="R502" s="477">
        <v>107154353.60000001</v>
      </c>
      <c r="S502" s="477">
        <v>127141631.2</v>
      </c>
      <c r="T502" s="477">
        <v>142430532</v>
      </c>
      <c r="U502" s="477">
        <v>140668308.10000002</v>
      </c>
      <c r="V502" s="477">
        <v>134544145.19999999</v>
      </c>
      <c r="W502" s="477">
        <v>150382980</v>
      </c>
      <c r="X502" s="477">
        <v>154372749.80000004</v>
      </c>
      <c r="Y502" s="477">
        <v>163932384.52199998</v>
      </c>
      <c r="Z502" s="477">
        <v>176744226.66996142</v>
      </c>
      <c r="AA502" s="477">
        <v>182621824.55541945</v>
      </c>
      <c r="AB502" s="477">
        <v>193662526.90265113</v>
      </c>
      <c r="AC502" s="477">
        <v>192290973.34357047</v>
      </c>
      <c r="AD502" s="477">
        <v>200731877.21173698</v>
      </c>
      <c r="AE502" s="477">
        <v>205330767.06679451</v>
      </c>
      <c r="AF502" s="477">
        <v>206298793.45525849</v>
      </c>
      <c r="AG502" s="477">
        <v>213173268.22481722</v>
      </c>
      <c r="AH502" s="477">
        <v>218699216.3328982</v>
      </c>
      <c r="AI502" s="477">
        <v>223144306.84027797</v>
      </c>
      <c r="AJ502" s="477">
        <v>228078113.86994568</v>
      </c>
      <c r="AK502" s="477">
        <v>232297507.14357385</v>
      </c>
      <c r="AL502" s="477">
        <v>250796777.10552698</v>
      </c>
      <c r="AM502" s="477">
        <v>337932437.88785452</v>
      </c>
      <c r="AN502" s="477">
        <v>409491290.51669383</v>
      </c>
      <c r="AO502" s="477">
        <v>409092279.44833589</v>
      </c>
      <c r="AP502" s="477">
        <v>351563985.0832957</v>
      </c>
    </row>
    <row r="503" spans="1:229" s="20" customFormat="1" ht="13.9" customHeight="1">
      <c r="A503" s="9"/>
      <c r="B503" s="9"/>
      <c r="C503" s="821"/>
      <c r="D503" s="732"/>
      <c r="E503" s="732" t="s">
        <v>965</v>
      </c>
      <c r="F503" s="733"/>
      <c r="G503" s="733"/>
      <c r="H503" s="477"/>
      <c r="I503" s="477"/>
      <c r="J503" s="477"/>
      <c r="K503" s="477"/>
      <c r="L503" s="477"/>
      <c r="M503" s="560"/>
      <c r="N503" s="560"/>
      <c r="O503" s="560"/>
      <c r="P503" s="560"/>
      <c r="Q503" s="477">
        <v>28540894.000000004</v>
      </c>
      <c r="R503" s="477">
        <v>29558904</v>
      </c>
      <c r="S503" s="477">
        <v>36356454</v>
      </c>
      <c r="T503" s="477">
        <v>41554626.599999994</v>
      </c>
      <c r="U503" s="477">
        <v>41743973.600000001</v>
      </c>
      <c r="V503" s="477">
        <v>41379035.199999996</v>
      </c>
      <c r="W503" s="477">
        <v>51055950.000000007</v>
      </c>
      <c r="X503" s="477">
        <v>54996553.100000009</v>
      </c>
      <c r="Y503" s="477">
        <v>68988761.233999997</v>
      </c>
      <c r="Z503" s="477">
        <v>86144491.104647607</v>
      </c>
      <c r="AA503" s="477">
        <v>100798599.38080597</v>
      </c>
      <c r="AB503" s="477">
        <v>113398483.91368955</v>
      </c>
      <c r="AC503" s="477">
        <v>111633205.35607111</v>
      </c>
      <c r="AD503" s="477">
        <v>116138351.86827034</v>
      </c>
      <c r="AE503" s="477">
        <v>119105321.48968656</v>
      </c>
      <c r="AF503" s="477">
        <v>115713924.79845947</v>
      </c>
      <c r="AG503" s="477">
        <v>112005770.52563532</v>
      </c>
      <c r="AH503" s="477">
        <v>109342978.43643135</v>
      </c>
      <c r="AI503" s="477">
        <v>110010375.38027231</v>
      </c>
      <c r="AJ503" s="477">
        <v>111037143.90814199</v>
      </c>
      <c r="AK503" s="477">
        <v>108945292.77115716</v>
      </c>
      <c r="AL503" s="477">
        <v>119764241.01931165</v>
      </c>
      <c r="AM503" s="477">
        <v>175011259.78806525</v>
      </c>
      <c r="AN503" s="477">
        <v>165358714.10563758</v>
      </c>
      <c r="AO503" s="477">
        <v>118581859.14099559</v>
      </c>
      <c r="AP503" s="477">
        <v>105368092.99982445</v>
      </c>
    </row>
    <row r="504" spans="1:229" s="20" customFormat="1" ht="13.9" customHeight="1">
      <c r="A504" s="9"/>
      <c r="B504" s="9"/>
      <c r="C504" s="821"/>
      <c r="D504" s="732"/>
      <c r="E504" s="729" t="s">
        <v>38</v>
      </c>
      <c r="F504" s="733"/>
      <c r="G504" s="733"/>
      <c r="H504" s="477"/>
      <c r="I504" s="477"/>
      <c r="J504" s="477"/>
      <c r="K504" s="477"/>
      <c r="L504" s="477"/>
      <c r="M504" s="560"/>
      <c r="N504" s="560"/>
      <c r="O504" s="560"/>
      <c r="P504" s="560"/>
      <c r="Q504" s="519">
        <v>745876551.5</v>
      </c>
      <c r="R504" s="519">
        <v>692438031.70000005</v>
      </c>
      <c r="S504" s="519">
        <v>781840259.60000014</v>
      </c>
      <c r="T504" s="519">
        <v>909909429.00000012</v>
      </c>
      <c r="U504" s="519">
        <v>919816551.80000007</v>
      </c>
      <c r="V504" s="519">
        <v>893003994.4000001</v>
      </c>
      <c r="W504" s="519">
        <v>902186153.70000005</v>
      </c>
      <c r="X504" s="519">
        <v>910660592.10000014</v>
      </c>
      <c r="Y504" s="519">
        <v>1165820931.8474023</v>
      </c>
      <c r="Z504" s="519">
        <v>1255262655.1861739</v>
      </c>
      <c r="AA504" s="519">
        <v>1217763865.0507095</v>
      </c>
      <c r="AB504" s="519">
        <v>1235343244.4408965</v>
      </c>
      <c r="AC504" s="519">
        <v>1229761988.4335837</v>
      </c>
      <c r="AD504" s="519">
        <v>1262669554.062783</v>
      </c>
      <c r="AE504" s="519">
        <v>1287365947.3912125</v>
      </c>
      <c r="AF504" s="519">
        <v>1336274599.0081315</v>
      </c>
      <c r="AG504" s="519">
        <v>1372090049.3864472</v>
      </c>
      <c r="AH504" s="519">
        <v>1431764379.4683447</v>
      </c>
      <c r="AI504" s="519">
        <v>1490981332.7675862</v>
      </c>
      <c r="AJ504" s="519">
        <v>1553433681.6467214</v>
      </c>
      <c r="AK504" s="519">
        <v>1602130085.8601608</v>
      </c>
      <c r="AL504" s="519">
        <v>1779344717.3935344</v>
      </c>
      <c r="AM504" s="519">
        <v>2456651777.6171269</v>
      </c>
      <c r="AN504" s="519">
        <v>2837220789.521018</v>
      </c>
      <c r="AO504" s="519">
        <v>2854049675.2681909</v>
      </c>
      <c r="AP504" s="519">
        <v>2389578581.1263518</v>
      </c>
    </row>
    <row r="505" spans="1:229" s="20" customFormat="1" ht="13.9" customHeight="1">
      <c r="A505" s="9"/>
      <c r="B505" s="9"/>
      <c r="C505" s="821"/>
      <c r="D505" s="729" t="s">
        <v>916</v>
      </c>
      <c r="E505" s="729"/>
      <c r="F505" s="729"/>
      <c r="G505" s="729"/>
      <c r="H505" s="477"/>
      <c r="I505" s="477"/>
      <c r="J505" s="477"/>
      <c r="K505" s="477"/>
      <c r="L505" s="477"/>
      <c r="M505" s="560"/>
      <c r="N505" s="560"/>
      <c r="O505" s="560"/>
      <c r="P505" s="560"/>
      <c r="Q505" s="477"/>
      <c r="R505" s="477"/>
      <c r="S505" s="477"/>
      <c r="T505" s="477"/>
      <c r="U505" s="477"/>
      <c r="V505" s="477"/>
      <c r="W505" s="477"/>
      <c r="X505" s="477"/>
      <c r="Y505" s="477"/>
      <c r="Z505" s="477"/>
      <c r="AA505" s="477"/>
      <c r="AB505" s="477"/>
      <c r="AC505" s="477"/>
      <c r="AD505" s="477"/>
      <c r="AE505" s="477"/>
      <c r="AF505" s="477"/>
      <c r="AG505" s="477"/>
      <c r="AH505" s="477"/>
      <c r="AI505" s="477"/>
      <c r="AJ505" s="477"/>
      <c r="AK505" s="477"/>
      <c r="AL505" s="477"/>
      <c r="AM505" s="477"/>
      <c r="AN505" s="477"/>
      <c r="AO505" s="477"/>
      <c r="AP505" s="477"/>
    </row>
    <row r="506" spans="1:229" s="20" customFormat="1" ht="13.9" customHeight="1">
      <c r="A506" s="9"/>
      <c r="B506" s="9"/>
      <c r="C506" s="821"/>
      <c r="D506" s="732"/>
      <c r="E506" s="729" t="s">
        <v>533</v>
      </c>
      <c r="F506" s="745"/>
      <c r="G506" s="745"/>
      <c r="H506" s="477"/>
      <c r="I506" s="477"/>
      <c r="J506" s="477"/>
      <c r="K506" s="477"/>
      <c r="L506" s="477"/>
      <c r="M506" s="560"/>
      <c r="N506" s="560"/>
      <c r="O506" s="560"/>
      <c r="P506" s="560"/>
      <c r="Q506" s="477"/>
      <c r="R506" s="477"/>
      <c r="S506" s="477"/>
      <c r="T506" s="477"/>
      <c r="U506" s="477"/>
      <c r="V506" s="477"/>
      <c r="W506" s="477"/>
      <c r="X506" s="477"/>
      <c r="Y506" s="477"/>
      <c r="Z506" s="477"/>
      <c r="AA506" s="477"/>
      <c r="AB506" s="477"/>
      <c r="AC506" s="477"/>
      <c r="AD506" s="477"/>
      <c r="AE506" s="477"/>
      <c r="AF506" s="477"/>
      <c r="AG506" s="477"/>
      <c r="AH506" s="477"/>
      <c r="AI506" s="477"/>
      <c r="AJ506" s="477"/>
      <c r="AK506" s="477"/>
      <c r="AL506" s="477"/>
      <c r="AM506" s="477"/>
      <c r="AN506" s="477"/>
      <c r="AO506" s="477"/>
      <c r="AP506" s="477"/>
    </row>
    <row r="507" spans="1:229" s="20" customFormat="1" ht="13.9" customHeight="1">
      <c r="A507" s="9"/>
      <c r="B507" s="9"/>
      <c r="C507" s="821"/>
      <c r="D507" s="732"/>
      <c r="E507" s="731"/>
      <c r="F507" s="732" t="s">
        <v>630</v>
      </c>
      <c r="G507" s="746"/>
      <c r="H507" s="477"/>
      <c r="I507" s="477"/>
      <c r="J507" s="477"/>
      <c r="K507" s="477"/>
      <c r="L507" s="477"/>
      <c r="M507" s="560"/>
      <c r="N507" s="560"/>
      <c r="O507" s="560"/>
      <c r="P507" s="560"/>
      <c r="Q507" s="120">
        <v>7921919.4196689725</v>
      </c>
      <c r="R507" s="120">
        <v>14347223.495468277</v>
      </c>
      <c r="S507" s="120">
        <v>10994765.849546827</v>
      </c>
      <c r="T507" s="120">
        <v>0</v>
      </c>
      <c r="U507" s="120">
        <v>0</v>
      </c>
      <c r="V507" s="120">
        <v>-9.5621359223300981</v>
      </c>
      <c r="W507" s="120">
        <v>0</v>
      </c>
      <c r="X507" s="120">
        <v>26880947.588235296</v>
      </c>
      <c r="Y507" s="120">
        <v>0</v>
      </c>
      <c r="Z507" s="120">
        <v>0</v>
      </c>
      <c r="AA507" s="120">
        <v>0</v>
      </c>
      <c r="AB507" s="120">
        <v>0</v>
      </c>
      <c r="AC507" s="120">
        <v>0</v>
      </c>
      <c r="AD507" s="120">
        <v>0</v>
      </c>
      <c r="AE507" s="120">
        <v>0</v>
      </c>
      <c r="AF507" s="120">
        <v>0</v>
      </c>
      <c r="AG507" s="120">
        <v>0</v>
      </c>
      <c r="AH507" s="120">
        <v>0</v>
      </c>
      <c r="AI507" s="120">
        <v>0</v>
      </c>
      <c r="AJ507" s="120">
        <v>0</v>
      </c>
      <c r="AK507" s="120">
        <v>0</v>
      </c>
      <c r="AL507" s="120">
        <v>0</v>
      </c>
      <c r="AM507" s="120">
        <v>0</v>
      </c>
      <c r="AN507" s="120">
        <v>0</v>
      </c>
      <c r="AO507" s="120">
        <v>0</v>
      </c>
      <c r="AP507" s="120">
        <v>0</v>
      </c>
    </row>
    <row r="508" spans="1:229" s="20" customFormat="1" ht="13.9" customHeight="1">
      <c r="A508" s="9"/>
      <c r="B508" s="9"/>
      <c r="C508" s="821"/>
      <c r="D508" s="732"/>
      <c r="E508" s="731"/>
      <c r="F508" s="732" t="s">
        <v>618</v>
      </c>
      <c r="G508" s="746"/>
      <c r="H508" s="477"/>
      <c r="I508" s="477"/>
      <c r="J508" s="477"/>
      <c r="K508" s="477"/>
      <c r="L508" s="477"/>
      <c r="M508" s="560"/>
      <c r="N508" s="560"/>
      <c r="O508" s="560"/>
      <c r="P508" s="560"/>
      <c r="Q508" s="120">
        <v>11858956.785098141</v>
      </c>
      <c r="R508" s="120">
        <v>21845473.175226584</v>
      </c>
      <c r="S508" s="120">
        <v>15915492.067069486</v>
      </c>
      <c r="T508" s="120">
        <v>0</v>
      </c>
      <c r="U508" s="120">
        <v>0</v>
      </c>
      <c r="V508" s="120">
        <v>-7.207281553398059</v>
      </c>
      <c r="W508" s="120">
        <v>0</v>
      </c>
      <c r="X508" s="120">
        <v>25493543.84174573</v>
      </c>
      <c r="Y508" s="120">
        <v>0</v>
      </c>
      <c r="Z508" s="120">
        <v>0</v>
      </c>
      <c r="AA508" s="120">
        <v>0</v>
      </c>
      <c r="AB508" s="120">
        <v>0</v>
      </c>
      <c r="AC508" s="120">
        <v>0</v>
      </c>
      <c r="AD508" s="120">
        <v>0</v>
      </c>
      <c r="AE508" s="120">
        <v>0</v>
      </c>
      <c r="AF508" s="120">
        <v>0</v>
      </c>
      <c r="AG508" s="120">
        <v>0</v>
      </c>
      <c r="AH508" s="120">
        <v>0</v>
      </c>
      <c r="AI508" s="120">
        <v>0</v>
      </c>
      <c r="AJ508" s="120">
        <v>0</v>
      </c>
      <c r="AK508" s="120">
        <v>0</v>
      </c>
      <c r="AL508" s="120">
        <v>0</v>
      </c>
      <c r="AM508" s="120">
        <v>0</v>
      </c>
      <c r="AN508" s="120">
        <v>0</v>
      </c>
      <c r="AO508" s="120">
        <v>0</v>
      </c>
      <c r="AP508" s="120">
        <v>0</v>
      </c>
    </row>
    <row r="509" spans="1:229" s="20" customFormat="1" ht="13.9" customHeight="1">
      <c r="A509" s="9"/>
      <c r="B509" s="9"/>
      <c r="C509" s="821"/>
      <c r="D509" s="732"/>
      <c r="E509" s="731"/>
      <c r="F509" s="732" t="s">
        <v>620</v>
      </c>
      <c r="G509" s="746"/>
      <c r="H509" s="477"/>
      <c r="I509" s="477"/>
      <c r="J509" s="477"/>
      <c r="K509" s="477"/>
      <c r="L509" s="477"/>
      <c r="M509" s="560"/>
      <c r="N509" s="560"/>
      <c r="O509" s="560"/>
      <c r="P509" s="560"/>
      <c r="Q509" s="120">
        <v>5524227.5961707421</v>
      </c>
      <c r="R509" s="120">
        <v>8028197.6646525683</v>
      </c>
      <c r="S509" s="120">
        <v>6677533.5716012092</v>
      </c>
      <c r="T509" s="120">
        <v>0</v>
      </c>
      <c r="U509" s="120">
        <v>0</v>
      </c>
      <c r="V509" s="120">
        <v>-2.9970873786407766</v>
      </c>
      <c r="W509" s="120">
        <v>0</v>
      </c>
      <c r="X509" s="120">
        <v>9885251.6937381402</v>
      </c>
      <c r="Y509" s="120">
        <v>0</v>
      </c>
      <c r="Z509" s="120">
        <v>0</v>
      </c>
      <c r="AA509" s="120">
        <v>0</v>
      </c>
      <c r="AB509" s="120">
        <v>0</v>
      </c>
      <c r="AC509" s="120">
        <v>0</v>
      </c>
      <c r="AD509" s="120">
        <v>0</v>
      </c>
      <c r="AE509" s="120">
        <v>0</v>
      </c>
      <c r="AF509" s="120">
        <v>0</v>
      </c>
      <c r="AG509" s="120">
        <v>0</v>
      </c>
      <c r="AH509" s="120">
        <v>0</v>
      </c>
      <c r="AI509" s="120">
        <v>0</v>
      </c>
      <c r="AJ509" s="120">
        <v>0</v>
      </c>
      <c r="AK509" s="120">
        <v>0</v>
      </c>
      <c r="AL509" s="120">
        <v>0</v>
      </c>
      <c r="AM509" s="120">
        <v>0</v>
      </c>
      <c r="AN509" s="120">
        <v>0</v>
      </c>
      <c r="AO509" s="120">
        <v>0</v>
      </c>
      <c r="AP509" s="120">
        <v>0</v>
      </c>
    </row>
    <row r="510" spans="1:229" s="20" customFormat="1" ht="13.9" customHeight="1">
      <c r="A510" s="9"/>
      <c r="B510" s="9"/>
      <c r="C510" s="821"/>
      <c r="D510" s="732"/>
      <c r="E510" s="731"/>
      <c r="F510" s="732" t="s">
        <v>815</v>
      </c>
      <c r="G510" s="746"/>
      <c r="H510" s="477"/>
      <c r="I510" s="477"/>
      <c r="J510" s="477"/>
      <c r="K510" s="477"/>
      <c r="L510" s="477"/>
      <c r="M510" s="560"/>
      <c r="N510" s="560"/>
      <c r="O510" s="560"/>
      <c r="P510" s="560"/>
      <c r="Q510" s="120">
        <v>3116726.5013993662</v>
      </c>
      <c r="R510" s="120">
        <v>4913432.7039274927</v>
      </c>
      <c r="S510" s="120">
        <v>3765330.7703927495</v>
      </c>
      <c r="T510" s="120">
        <v>0</v>
      </c>
      <c r="U510" s="120">
        <v>0</v>
      </c>
      <c r="V510" s="120">
        <v>-1.7839805825242718</v>
      </c>
      <c r="W510" s="120">
        <v>0</v>
      </c>
      <c r="X510" s="120">
        <v>7110444.2007590141</v>
      </c>
      <c r="Y510" s="120">
        <v>0</v>
      </c>
      <c r="Z510" s="120">
        <v>0</v>
      </c>
      <c r="AA510" s="120">
        <v>0</v>
      </c>
      <c r="AB510" s="120">
        <v>0</v>
      </c>
      <c r="AC510" s="120">
        <v>0</v>
      </c>
      <c r="AD510" s="120">
        <v>0</v>
      </c>
      <c r="AE510" s="120">
        <v>0</v>
      </c>
      <c r="AF510" s="120">
        <v>0</v>
      </c>
      <c r="AG510" s="120">
        <v>0</v>
      </c>
      <c r="AH510" s="120">
        <v>0</v>
      </c>
      <c r="AI510" s="120">
        <v>0</v>
      </c>
      <c r="AJ510" s="120">
        <v>0</v>
      </c>
      <c r="AK510" s="120">
        <v>0</v>
      </c>
      <c r="AL510" s="120">
        <v>0</v>
      </c>
      <c r="AM510" s="120">
        <v>0</v>
      </c>
      <c r="AN510" s="120">
        <v>0</v>
      </c>
      <c r="AO510" s="120">
        <v>0</v>
      </c>
      <c r="AP510" s="120">
        <v>0</v>
      </c>
    </row>
    <row r="511" spans="1:229" s="20" customFormat="1" ht="13.9" customHeight="1">
      <c r="A511" s="9"/>
      <c r="B511" s="9"/>
      <c r="C511" s="821"/>
      <c r="D511" s="732"/>
      <c r="E511" s="731"/>
      <c r="F511" s="732" t="s">
        <v>622</v>
      </c>
      <c r="G511" s="746"/>
      <c r="H511" s="477"/>
      <c r="I511" s="477"/>
      <c r="J511" s="477"/>
      <c r="K511" s="477"/>
      <c r="L511" s="477"/>
      <c r="M511" s="560"/>
      <c r="N511" s="560"/>
      <c r="O511" s="560"/>
      <c r="P511" s="560"/>
      <c r="Q511" s="120">
        <v>7094365.2976627816</v>
      </c>
      <c r="R511" s="120">
        <v>15919521.960725076</v>
      </c>
      <c r="S511" s="120">
        <v>12499857.141389728</v>
      </c>
      <c r="T511" s="120">
        <v>0</v>
      </c>
      <c r="U511" s="120">
        <v>0</v>
      </c>
      <c r="V511" s="120">
        <v>-7.849514563106796</v>
      </c>
      <c r="W511" s="120">
        <v>0</v>
      </c>
      <c r="X511" s="120">
        <v>22025034.475521822</v>
      </c>
      <c r="Y511" s="120">
        <v>0</v>
      </c>
      <c r="Z511" s="120">
        <v>0</v>
      </c>
      <c r="AA511" s="120">
        <v>0</v>
      </c>
      <c r="AB511" s="120">
        <v>0</v>
      </c>
      <c r="AC511" s="120">
        <v>0</v>
      </c>
      <c r="AD511" s="120">
        <v>0</v>
      </c>
      <c r="AE511" s="120">
        <v>0</v>
      </c>
      <c r="AF511" s="120">
        <v>0</v>
      </c>
      <c r="AG511" s="120">
        <v>0</v>
      </c>
      <c r="AH511" s="120">
        <v>0</v>
      </c>
      <c r="AI511" s="120">
        <v>0</v>
      </c>
      <c r="AJ511" s="120">
        <v>0</v>
      </c>
      <c r="AK511" s="120">
        <v>0</v>
      </c>
      <c r="AL511" s="120">
        <v>0</v>
      </c>
      <c r="AM511" s="120">
        <v>0</v>
      </c>
      <c r="AN511" s="120">
        <v>0</v>
      </c>
      <c r="AO511" s="120">
        <v>0</v>
      </c>
      <c r="AP511" s="120">
        <v>0</v>
      </c>
    </row>
    <row r="512" spans="1:229" s="20" customFormat="1" ht="13.9" customHeight="1">
      <c r="A512" s="9"/>
      <c r="B512" s="9"/>
      <c r="C512" s="821"/>
      <c r="D512" s="732"/>
      <c r="E512" s="731"/>
      <c r="F512" s="729" t="s">
        <v>38</v>
      </c>
      <c r="G512" s="748"/>
      <c r="H512" s="477"/>
      <c r="I512" s="477"/>
      <c r="J512" s="477"/>
      <c r="K512" s="477"/>
      <c r="L512" s="477"/>
      <c r="M512" s="560"/>
      <c r="N512" s="560"/>
      <c r="O512" s="560"/>
      <c r="P512" s="560"/>
      <c r="Q512" s="277">
        <v>35516195.600000001</v>
      </c>
      <c r="R512" s="277">
        <v>65053849</v>
      </c>
      <c r="S512" s="277">
        <v>49852979.400000006</v>
      </c>
      <c r="T512" s="277">
        <v>0</v>
      </c>
      <c r="U512" s="277">
        <v>0</v>
      </c>
      <c r="V512" s="277">
        <v>-29.400000000000006</v>
      </c>
      <c r="W512" s="277">
        <v>0</v>
      </c>
      <c r="X512" s="277">
        <v>91395221.799999997</v>
      </c>
      <c r="Y512" s="277">
        <v>0</v>
      </c>
      <c r="Z512" s="277">
        <v>0</v>
      </c>
      <c r="AA512" s="277">
        <v>0</v>
      </c>
      <c r="AB512" s="277">
        <v>0</v>
      </c>
      <c r="AC512" s="277">
        <v>0</v>
      </c>
      <c r="AD512" s="277">
        <v>0</v>
      </c>
      <c r="AE512" s="277">
        <v>0</v>
      </c>
      <c r="AF512" s="277">
        <v>0</v>
      </c>
      <c r="AG512" s="277">
        <v>0</v>
      </c>
      <c r="AH512" s="277">
        <v>0</v>
      </c>
      <c r="AI512" s="277">
        <v>0</v>
      </c>
      <c r="AJ512" s="277">
        <v>0</v>
      </c>
      <c r="AK512" s="277">
        <v>0</v>
      </c>
      <c r="AL512" s="277">
        <v>0</v>
      </c>
      <c r="AM512" s="277">
        <v>0</v>
      </c>
      <c r="AN512" s="277">
        <v>0</v>
      </c>
      <c r="AO512" s="277">
        <v>0</v>
      </c>
      <c r="AP512" s="277">
        <v>0</v>
      </c>
    </row>
    <row r="513" spans="1:230" s="20" customFormat="1" ht="13.9" customHeight="1">
      <c r="A513" s="9"/>
      <c r="B513" s="9"/>
      <c r="C513" s="821"/>
      <c r="D513" s="732"/>
      <c r="E513" s="731"/>
      <c r="F513" s="732" t="s">
        <v>969</v>
      </c>
      <c r="G513" s="746"/>
      <c r="H513" s="477"/>
      <c r="I513" s="477"/>
      <c r="J513" s="477"/>
      <c r="K513" s="477"/>
      <c r="L513" s="477"/>
      <c r="M513" s="560"/>
      <c r="N513" s="560"/>
      <c r="O513" s="560"/>
      <c r="P513" s="560"/>
      <c r="Q513" s="120">
        <v>4742835</v>
      </c>
      <c r="R513" s="120">
        <v>8987016.7999999989</v>
      </c>
      <c r="S513" s="120">
        <v>5307447.5999999996</v>
      </c>
      <c r="T513" s="120">
        <v>0</v>
      </c>
      <c r="U513" s="120">
        <v>0</v>
      </c>
      <c r="V513" s="120">
        <v>0</v>
      </c>
      <c r="W513" s="120">
        <v>0</v>
      </c>
      <c r="X513" s="120">
        <v>10229721.600000001</v>
      </c>
      <c r="Y513" s="120">
        <v>0</v>
      </c>
      <c r="Z513" s="120">
        <v>0</v>
      </c>
      <c r="AA513" s="120">
        <v>0</v>
      </c>
      <c r="AB513" s="120">
        <v>0</v>
      </c>
      <c r="AC513" s="120">
        <v>0</v>
      </c>
      <c r="AD513" s="120">
        <v>0</v>
      </c>
      <c r="AE513" s="120">
        <v>0</v>
      </c>
      <c r="AF513" s="120">
        <v>0</v>
      </c>
      <c r="AG513" s="120">
        <v>0</v>
      </c>
      <c r="AH513" s="120">
        <v>0</v>
      </c>
      <c r="AI513" s="120">
        <v>0</v>
      </c>
      <c r="AJ513" s="120">
        <v>0</v>
      </c>
      <c r="AK513" s="120">
        <v>0</v>
      </c>
      <c r="AL513" s="120">
        <v>0</v>
      </c>
      <c r="AM513" s="120">
        <v>0</v>
      </c>
      <c r="AN513" s="120">
        <v>0</v>
      </c>
      <c r="AO513" s="120">
        <v>0</v>
      </c>
      <c r="AP513" s="120">
        <v>0</v>
      </c>
      <c r="AR513" s="28"/>
      <c r="AS513" s="28"/>
      <c r="AT513" s="28"/>
      <c r="AU513" s="28"/>
      <c r="AV513" s="28"/>
      <c r="AW513" s="28"/>
      <c r="AX513" s="28"/>
      <c r="AY513" s="28"/>
      <c r="AZ513" s="28"/>
      <c r="BA513" s="28"/>
      <c r="BB513" s="28"/>
      <c r="BC513" s="28"/>
      <c r="BD513" s="28"/>
      <c r="BE513" s="28"/>
      <c r="BF513" s="28"/>
      <c r="BG513" s="28"/>
      <c r="BH513" s="28"/>
      <c r="BI513" s="28"/>
      <c r="BJ513" s="28"/>
      <c r="BK513" s="28"/>
      <c r="BL513" s="28"/>
      <c r="BM513" s="28"/>
      <c r="BN513" s="28"/>
      <c r="BO513" s="28"/>
      <c r="BP513" s="28"/>
      <c r="BQ513" s="28"/>
      <c r="BR513" s="28"/>
      <c r="BS513" s="28"/>
      <c r="BT513" s="28"/>
      <c r="BU513" s="28"/>
      <c r="BV513" s="28"/>
      <c r="BW513" s="28"/>
      <c r="BX513" s="28"/>
      <c r="BY513" s="28"/>
      <c r="BZ513" s="28"/>
      <c r="CA513" s="28"/>
      <c r="CB513" s="28"/>
      <c r="CC513" s="28"/>
      <c r="CD513" s="28"/>
      <c r="CE513" s="28"/>
      <c r="CF513" s="28"/>
      <c r="CG513" s="28"/>
      <c r="CH513" s="28"/>
      <c r="CI513" s="28"/>
      <c r="CJ513" s="28"/>
      <c r="CK513" s="28"/>
      <c r="CL513" s="28"/>
      <c r="CM513" s="28"/>
      <c r="CN513" s="28"/>
      <c r="CO513" s="28"/>
      <c r="CP513" s="28"/>
      <c r="CQ513" s="28"/>
      <c r="CR513" s="28"/>
      <c r="CS513" s="28"/>
      <c r="CT513" s="28"/>
      <c r="CU513" s="28"/>
      <c r="CV513" s="28"/>
      <c r="CW513" s="28"/>
      <c r="CX513" s="28"/>
      <c r="CY513" s="28"/>
      <c r="CZ513" s="28"/>
      <c r="DA513" s="28"/>
      <c r="DB513" s="28"/>
      <c r="DC513" s="28"/>
      <c r="DD513" s="28"/>
      <c r="DE513" s="28"/>
      <c r="DF513" s="28"/>
      <c r="DG513" s="28"/>
      <c r="DH513" s="28"/>
      <c r="DI513" s="28"/>
      <c r="DJ513" s="28"/>
      <c r="DK513" s="28"/>
      <c r="DL513" s="28"/>
      <c r="DM513" s="28"/>
      <c r="DN513" s="28"/>
      <c r="DO513" s="28"/>
      <c r="DP513" s="28"/>
      <c r="DQ513" s="28"/>
      <c r="DR513" s="28"/>
      <c r="DS513" s="28"/>
      <c r="DT513" s="28"/>
      <c r="DU513" s="28"/>
      <c r="DV513" s="28"/>
      <c r="DW513" s="28"/>
      <c r="DX513" s="28"/>
      <c r="DY513" s="28"/>
      <c r="DZ513" s="28"/>
      <c r="EA513" s="28"/>
      <c r="EB513" s="28"/>
      <c r="EC513" s="28"/>
      <c r="ED513" s="28"/>
      <c r="EE513" s="28"/>
      <c r="EF513" s="28"/>
      <c r="EG513" s="28"/>
      <c r="EH513" s="28"/>
      <c r="EI513" s="28"/>
      <c r="EJ513" s="28"/>
      <c r="EK513" s="28"/>
      <c r="EL513" s="28"/>
      <c r="EM513" s="28"/>
      <c r="EN513" s="28"/>
      <c r="EO513" s="28"/>
      <c r="EP513" s="28"/>
      <c r="EQ513" s="28"/>
      <c r="ER513" s="28"/>
      <c r="ES513" s="28"/>
      <c r="ET513" s="28"/>
      <c r="EU513" s="28"/>
      <c r="EV513" s="28"/>
      <c r="EW513" s="28"/>
      <c r="EX513" s="28"/>
      <c r="EY513" s="28"/>
      <c r="EZ513" s="28"/>
      <c r="FA513" s="28"/>
      <c r="FB513" s="28"/>
      <c r="FC513" s="28"/>
      <c r="FD513" s="28"/>
      <c r="FE513" s="28"/>
      <c r="FF513" s="28"/>
      <c r="FG513" s="28"/>
      <c r="FH513" s="28"/>
      <c r="FI513" s="28"/>
      <c r="FJ513" s="28"/>
      <c r="FK513" s="28"/>
      <c r="FL513" s="28"/>
      <c r="FM513" s="28"/>
      <c r="FN513" s="28"/>
      <c r="FO513" s="28"/>
      <c r="FP513" s="28"/>
      <c r="FQ513" s="28"/>
      <c r="FR513" s="28"/>
      <c r="FS513" s="28"/>
      <c r="FT513" s="28"/>
      <c r="FU513" s="28"/>
      <c r="FV513" s="28"/>
      <c r="FW513" s="28"/>
      <c r="FX513" s="28"/>
      <c r="FY513" s="28"/>
      <c r="FZ513" s="28"/>
      <c r="GA513" s="28"/>
      <c r="GB513" s="28"/>
      <c r="GC513" s="28"/>
      <c r="GD513" s="28"/>
      <c r="GE513" s="28"/>
      <c r="GF513" s="28"/>
      <c r="GG513" s="28"/>
      <c r="GH513" s="28"/>
      <c r="GI513" s="28"/>
      <c r="GJ513" s="28"/>
      <c r="GK513" s="28"/>
      <c r="GL513" s="28"/>
      <c r="GM513" s="28"/>
      <c r="GN513" s="28"/>
      <c r="GO513" s="28"/>
      <c r="GP513" s="28"/>
      <c r="GQ513" s="28"/>
      <c r="GR513" s="28"/>
      <c r="GS513" s="28"/>
      <c r="GT513" s="28"/>
      <c r="GU513" s="28"/>
      <c r="GV513" s="28"/>
      <c r="GW513" s="28"/>
      <c r="GX513" s="28"/>
      <c r="GY513" s="28"/>
      <c r="GZ513" s="28"/>
      <c r="HA513" s="28"/>
      <c r="HB513" s="28"/>
      <c r="HC513" s="28"/>
      <c r="HD513" s="28"/>
      <c r="HE513" s="28"/>
      <c r="HF513" s="28"/>
      <c r="HG513" s="28"/>
      <c r="HH513" s="28"/>
      <c r="HI513" s="28"/>
      <c r="HJ513" s="28"/>
      <c r="HK513" s="28"/>
      <c r="HL513" s="28"/>
      <c r="HM513" s="28"/>
      <c r="HN513" s="28"/>
      <c r="HO513" s="28"/>
      <c r="HP513" s="28"/>
      <c r="HQ513" s="28"/>
      <c r="HR513" s="28"/>
      <c r="HS513" s="28"/>
      <c r="HT513" s="28"/>
      <c r="HU513" s="28"/>
      <c r="HV513" s="28"/>
    </row>
    <row r="514" spans="1:230" s="20" customFormat="1" ht="13.9" customHeight="1">
      <c r="A514" s="9"/>
      <c r="B514" s="9"/>
      <c r="C514" s="821"/>
      <c r="D514" s="732"/>
      <c r="E514" s="729" t="s">
        <v>918</v>
      </c>
      <c r="F514" s="745"/>
      <c r="G514" s="745"/>
      <c r="H514" s="477"/>
      <c r="I514" s="477"/>
      <c r="J514" s="477"/>
      <c r="K514" s="477"/>
      <c r="L514" s="477"/>
      <c r="M514" s="560"/>
      <c r="N514" s="560"/>
      <c r="O514" s="560"/>
      <c r="P514" s="560"/>
      <c r="Q514" s="477"/>
      <c r="R514" s="477"/>
      <c r="S514" s="477"/>
      <c r="T514" s="477"/>
      <c r="U514" s="477"/>
      <c r="V514" s="477"/>
      <c r="W514" s="477"/>
      <c r="X514" s="477"/>
      <c r="Y514" s="477"/>
      <c r="Z514" s="477"/>
      <c r="AA514" s="477"/>
      <c r="AB514" s="477"/>
      <c r="AC514" s="477"/>
      <c r="AD514" s="477"/>
      <c r="AE514" s="477"/>
      <c r="AF514" s="477"/>
      <c r="AG514" s="477"/>
      <c r="AH514" s="477"/>
      <c r="AI514" s="477"/>
      <c r="AJ514" s="477"/>
      <c r="AK514" s="477"/>
      <c r="AL514" s="477"/>
      <c r="AM514" s="477"/>
      <c r="AN514" s="477"/>
      <c r="AO514" s="477"/>
      <c r="AP514" s="477"/>
      <c r="AR514" s="28"/>
      <c r="AS514" s="28"/>
      <c r="AT514" s="28"/>
      <c r="AU514" s="28"/>
      <c r="AV514" s="28"/>
      <c r="AW514" s="28"/>
      <c r="AX514" s="28"/>
      <c r="AY514" s="28"/>
      <c r="AZ514" s="28"/>
      <c r="BA514" s="28"/>
      <c r="BB514" s="28"/>
      <c r="BC514" s="28"/>
      <c r="BD514" s="28"/>
      <c r="BE514" s="28"/>
      <c r="BF514" s="28"/>
      <c r="BG514" s="28"/>
      <c r="BH514" s="28"/>
      <c r="BI514" s="28"/>
      <c r="BJ514" s="28"/>
      <c r="BK514" s="28"/>
      <c r="BL514" s="28"/>
      <c r="BM514" s="28"/>
      <c r="BN514" s="28"/>
      <c r="BO514" s="28"/>
      <c r="BP514" s="28"/>
      <c r="BQ514" s="28"/>
      <c r="BR514" s="28"/>
      <c r="BS514" s="28"/>
      <c r="BT514" s="28"/>
      <c r="BU514" s="28"/>
      <c r="BV514" s="28"/>
      <c r="BW514" s="28"/>
      <c r="BX514" s="28"/>
      <c r="BY514" s="28"/>
      <c r="BZ514" s="28"/>
      <c r="CA514" s="28"/>
      <c r="CB514" s="28"/>
      <c r="CC514" s="28"/>
      <c r="CD514" s="28"/>
      <c r="CE514" s="28"/>
      <c r="CF514" s="28"/>
      <c r="CG514" s="28"/>
      <c r="CH514" s="28"/>
      <c r="CI514" s="28"/>
      <c r="CJ514" s="28"/>
      <c r="CK514" s="28"/>
      <c r="CL514" s="28"/>
      <c r="CM514" s="28"/>
      <c r="CN514" s="28"/>
      <c r="CO514" s="28"/>
      <c r="CP514" s="28"/>
      <c r="CQ514" s="28"/>
      <c r="CR514" s="28"/>
      <c r="CS514" s="28"/>
      <c r="CT514" s="28"/>
      <c r="CU514" s="28"/>
      <c r="CV514" s="28"/>
      <c r="CW514" s="28"/>
      <c r="CX514" s="28"/>
      <c r="CY514" s="28"/>
      <c r="CZ514" s="28"/>
      <c r="DA514" s="28"/>
      <c r="DB514" s="28"/>
      <c r="DC514" s="28"/>
      <c r="DD514" s="28"/>
      <c r="DE514" s="28"/>
      <c r="DF514" s="28"/>
      <c r="DG514" s="28"/>
      <c r="DH514" s="28"/>
      <c r="DI514" s="28"/>
      <c r="DJ514" s="28"/>
      <c r="DK514" s="28"/>
      <c r="DL514" s="28"/>
      <c r="DM514" s="28"/>
      <c r="DN514" s="28"/>
      <c r="DO514" s="28"/>
      <c r="DP514" s="28"/>
      <c r="DQ514" s="28"/>
      <c r="DR514" s="28"/>
      <c r="DS514" s="28"/>
      <c r="DT514" s="28"/>
      <c r="DU514" s="28"/>
      <c r="DV514" s="28"/>
      <c r="DW514" s="28"/>
      <c r="DX514" s="28"/>
      <c r="DY514" s="28"/>
      <c r="DZ514" s="28"/>
      <c r="EA514" s="28"/>
      <c r="EB514" s="28"/>
      <c r="EC514" s="28"/>
      <c r="ED514" s="28"/>
      <c r="EE514" s="28"/>
      <c r="EF514" s="28"/>
      <c r="EG514" s="28"/>
      <c r="EH514" s="28"/>
      <c r="EI514" s="28"/>
      <c r="EJ514" s="28"/>
      <c r="EK514" s="28"/>
      <c r="EL514" s="28"/>
      <c r="EM514" s="28"/>
      <c r="EN514" s="28"/>
      <c r="EO514" s="28"/>
      <c r="EP514" s="28"/>
      <c r="EQ514" s="28"/>
      <c r="ER514" s="28"/>
      <c r="ES514" s="28"/>
      <c r="ET514" s="28"/>
      <c r="EU514" s="28"/>
      <c r="EV514" s="28"/>
      <c r="EW514" s="28"/>
      <c r="EX514" s="28"/>
      <c r="EY514" s="28"/>
      <c r="EZ514" s="28"/>
      <c r="FA514" s="28"/>
      <c r="FB514" s="28"/>
      <c r="FC514" s="28"/>
      <c r="FD514" s="28"/>
      <c r="FE514" s="28"/>
      <c r="FF514" s="28"/>
      <c r="FG514" s="28"/>
      <c r="FH514" s="28"/>
      <c r="FI514" s="28"/>
      <c r="FJ514" s="28"/>
      <c r="FK514" s="28"/>
      <c r="FL514" s="28"/>
      <c r="FM514" s="28"/>
      <c r="FN514" s="28"/>
      <c r="FO514" s="28"/>
      <c r="FP514" s="28"/>
      <c r="FQ514" s="28"/>
      <c r="FR514" s="28"/>
      <c r="FS514" s="28"/>
      <c r="FT514" s="28"/>
      <c r="FU514" s="28"/>
      <c r="FV514" s="28"/>
      <c r="FW514" s="28"/>
      <c r="FX514" s="28"/>
      <c r="FY514" s="28"/>
      <c r="FZ514" s="28"/>
      <c r="GA514" s="28"/>
      <c r="GB514" s="28"/>
      <c r="GC514" s="28"/>
      <c r="GD514" s="28"/>
      <c r="GE514" s="28"/>
      <c r="GF514" s="28"/>
      <c r="GG514" s="28"/>
      <c r="GH514" s="28"/>
      <c r="GI514" s="28"/>
      <c r="GJ514" s="28"/>
      <c r="GK514" s="28"/>
      <c r="GL514" s="28"/>
      <c r="GM514" s="28"/>
      <c r="GN514" s="28"/>
      <c r="GO514" s="28"/>
      <c r="GP514" s="28"/>
      <c r="GQ514" s="28"/>
      <c r="GR514" s="28"/>
      <c r="GS514" s="28"/>
      <c r="GT514" s="28"/>
      <c r="GU514" s="28"/>
      <c r="GV514" s="28"/>
      <c r="GW514" s="28"/>
      <c r="GX514" s="28"/>
      <c r="GY514" s="28"/>
      <c r="GZ514" s="28"/>
      <c r="HA514" s="28"/>
      <c r="HB514" s="28"/>
      <c r="HC514" s="28"/>
      <c r="HD514" s="28"/>
      <c r="HE514" s="28"/>
      <c r="HF514" s="28"/>
      <c r="HG514" s="28"/>
      <c r="HH514" s="28"/>
      <c r="HI514" s="28"/>
      <c r="HJ514" s="28"/>
      <c r="HK514" s="28"/>
      <c r="HL514" s="28"/>
      <c r="HM514" s="28"/>
      <c r="HN514" s="28"/>
      <c r="HO514" s="28"/>
      <c r="HP514" s="28"/>
      <c r="HQ514" s="28"/>
      <c r="HR514" s="28"/>
      <c r="HS514" s="28"/>
      <c r="HT514" s="28"/>
      <c r="HU514" s="28"/>
      <c r="HV514" s="28"/>
    </row>
    <row r="515" spans="1:230" s="20" customFormat="1" ht="13.9" customHeight="1">
      <c r="A515" s="9"/>
      <c r="B515" s="9"/>
      <c r="C515" s="821"/>
      <c r="D515" s="732"/>
      <c r="E515" s="731"/>
      <c r="F515" s="732" t="s">
        <v>630</v>
      </c>
      <c r="G515" s="746"/>
      <c r="H515" s="477"/>
      <c r="I515" s="477"/>
      <c r="J515" s="477"/>
      <c r="K515" s="477"/>
      <c r="L515" s="477"/>
      <c r="M515" s="560"/>
      <c r="N515" s="560"/>
      <c r="O515" s="560"/>
      <c r="P515" s="560"/>
      <c r="Q515" s="477">
        <v>6035085.8831445882</v>
      </c>
      <c r="R515" s="477">
        <v>6237154.3386706952</v>
      </c>
      <c r="S515" s="477">
        <v>7289120.0667673703</v>
      </c>
      <c r="T515" s="477">
        <v>6628673.3103261292</v>
      </c>
      <c r="U515" s="477">
        <v>4914660.2462534243</v>
      </c>
      <c r="V515" s="477">
        <v>3810494.2817379446</v>
      </c>
      <c r="W515" s="477">
        <v>3918687.807486631</v>
      </c>
      <c r="X515" s="477">
        <v>4166583.5870168074</v>
      </c>
      <c r="Y515" s="477">
        <v>4069968.2614285713</v>
      </c>
      <c r="Z515" s="477">
        <v>0</v>
      </c>
      <c r="AA515" s="477">
        <v>0</v>
      </c>
      <c r="AB515" s="477">
        <v>0</v>
      </c>
      <c r="AC515" s="477">
        <v>0</v>
      </c>
      <c r="AD515" s="477">
        <v>0</v>
      </c>
      <c r="AE515" s="477">
        <v>0</v>
      </c>
      <c r="AF515" s="477">
        <v>0</v>
      </c>
      <c r="AG515" s="477">
        <v>0</v>
      </c>
      <c r="AH515" s="477">
        <v>0</v>
      </c>
      <c r="AI515" s="477">
        <v>0</v>
      </c>
      <c r="AJ515" s="477">
        <v>0</v>
      </c>
      <c r="AK515" s="477">
        <v>0</v>
      </c>
      <c r="AL515" s="477">
        <v>0</v>
      </c>
      <c r="AM515" s="477">
        <v>0</v>
      </c>
      <c r="AN515" s="477">
        <v>0</v>
      </c>
      <c r="AO515" s="477">
        <v>0</v>
      </c>
      <c r="AP515" s="477">
        <v>0</v>
      </c>
      <c r="AR515" s="28"/>
      <c r="AS515" s="28"/>
      <c r="AT515" s="28"/>
      <c r="AU515" s="28"/>
      <c r="AV515" s="28"/>
      <c r="AW515" s="28"/>
      <c r="AX515" s="28"/>
      <c r="AY515" s="28"/>
      <c r="AZ515" s="28"/>
      <c r="BA515" s="28"/>
      <c r="BB515" s="28"/>
      <c r="BC515" s="28"/>
      <c r="BD515" s="28"/>
      <c r="BE515" s="28"/>
      <c r="BF515" s="28"/>
      <c r="BG515" s="28"/>
      <c r="BH515" s="28"/>
      <c r="BI515" s="28"/>
      <c r="BJ515" s="28"/>
      <c r="BK515" s="28"/>
      <c r="BL515" s="28"/>
      <c r="BM515" s="28"/>
      <c r="BN515" s="28"/>
      <c r="BO515" s="28"/>
      <c r="BP515" s="28"/>
      <c r="BQ515" s="28"/>
      <c r="BR515" s="28"/>
      <c r="BS515" s="28"/>
      <c r="BT515" s="28"/>
      <c r="BU515" s="28"/>
      <c r="BV515" s="28"/>
      <c r="BW515" s="28"/>
      <c r="BX515" s="28"/>
      <c r="BY515" s="28"/>
      <c r="BZ515" s="28"/>
      <c r="CA515" s="28"/>
      <c r="CB515" s="28"/>
      <c r="CC515" s="28"/>
      <c r="CD515" s="28"/>
      <c r="CE515" s="28"/>
      <c r="CF515" s="28"/>
      <c r="CG515" s="28"/>
      <c r="CH515" s="28"/>
      <c r="CI515" s="28"/>
      <c r="CJ515" s="28"/>
      <c r="CK515" s="28"/>
      <c r="CL515" s="28"/>
      <c r="CM515" s="28"/>
      <c r="CN515" s="28"/>
      <c r="CO515" s="28"/>
      <c r="CP515" s="28"/>
      <c r="CQ515" s="28"/>
      <c r="CR515" s="28"/>
      <c r="CS515" s="28"/>
      <c r="CT515" s="28"/>
      <c r="CU515" s="28"/>
      <c r="CV515" s="28"/>
      <c r="CW515" s="28"/>
      <c r="CX515" s="28"/>
      <c r="CY515" s="28"/>
      <c r="CZ515" s="28"/>
      <c r="DA515" s="28"/>
      <c r="DB515" s="28"/>
      <c r="DC515" s="28"/>
      <c r="DD515" s="28"/>
      <c r="DE515" s="28"/>
      <c r="DF515" s="28"/>
      <c r="DG515" s="28"/>
      <c r="DH515" s="28"/>
      <c r="DI515" s="28"/>
      <c r="DJ515" s="28"/>
      <c r="DK515" s="28"/>
      <c r="DL515" s="28"/>
      <c r="DM515" s="28"/>
      <c r="DN515" s="28"/>
      <c r="DO515" s="28"/>
      <c r="DP515" s="28"/>
      <c r="DQ515" s="28"/>
      <c r="DR515" s="28"/>
      <c r="DS515" s="28"/>
      <c r="DT515" s="28"/>
      <c r="DU515" s="28"/>
      <c r="DV515" s="28"/>
      <c r="DW515" s="28"/>
      <c r="DX515" s="28"/>
      <c r="DY515" s="28"/>
      <c r="DZ515" s="28"/>
      <c r="EA515" s="28"/>
      <c r="EB515" s="28"/>
      <c r="EC515" s="28"/>
      <c r="ED515" s="28"/>
      <c r="EE515" s="28"/>
      <c r="EF515" s="28"/>
      <c r="EG515" s="28"/>
      <c r="EH515" s="28"/>
      <c r="EI515" s="28"/>
      <c r="EJ515" s="28"/>
      <c r="EK515" s="28"/>
      <c r="EL515" s="28"/>
      <c r="EM515" s="28"/>
      <c r="EN515" s="28"/>
      <c r="EO515" s="28"/>
      <c r="EP515" s="28"/>
      <c r="EQ515" s="28"/>
      <c r="ER515" s="28"/>
      <c r="ES515" s="28"/>
      <c r="ET515" s="28"/>
      <c r="EU515" s="28"/>
      <c r="EV515" s="28"/>
      <c r="EW515" s="28"/>
      <c r="EX515" s="28"/>
      <c r="EY515" s="28"/>
      <c r="EZ515" s="28"/>
      <c r="FA515" s="28"/>
      <c r="FB515" s="28"/>
      <c r="FC515" s="28"/>
      <c r="FD515" s="28"/>
      <c r="FE515" s="28"/>
      <c r="FF515" s="28"/>
      <c r="FG515" s="28"/>
      <c r="FH515" s="28"/>
      <c r="FI515" s="28"/>
      <c r="FJ515" s="28"/>
      <c r="FK515" s="28"/>
      <c r="FL515" s="28"/>
      <c r="FM515" s="28"/>
      <c r="FN515" s="28"/>
      <c r="FO515" s="28"/>
      <c r="FP515" s="28"/>
      <c r="FQ515" s="28"/>
      <c r="FR515" s="28"/>
      <c r="FS515" s="28"/>
      <c r="FT515" s="28"/>
      <c r="FU515" s="28"/>
      <c r="FV515" s="28"/>
      <c r="FW515" s="28"/>
      <c r="FX515" s="28"/>
      <c r="FY515" s="28"/>
      <c r="FZ515" s="28"/>
      <c r="GA515" s="28"/>
      <c r="GB515" s="28"/>
      <c r="GC515" s="28"/>
      <c r="GD515" s="28"/>
      <c r="GE515" s="28"/>
      <c r="GF515" s="28"/>
      <c r="GG515" s="28"/>
      <c r="GH515" s="28"/>
      <c r="GI515" s="28"/>
      <c r="GJ515" s="28"/>
      <c r="GK515" s="28"/>
      <c r="GL515" s="28"/>
      <c r="GM515" s="28"/>
      <c r="GN515" s="28"/>
      <c r="GO515" s="28"/>
      <c r="GP515" s="28"/>
      <c r="GQ515" s="28"/>
      <c r="GR515" s="28"/>
      <c r="GS515" s="28"/>
      <c r="GT515" s="28"/>
      <c r="GU515" s="28"/>
      <c r="GV515" s="28"/>
      <c r="GW515" s="28"/>
      <c r="GX515" s="28"/>
      <c r="GY515" s="28"/>
      <c r="GZ515" s="28"/>
      <c r="HA515" s="28"/>
      <c r="HB515" s="28"/>
      <c r="HC515" s="28"/>
      <c r="HD515" s="28"/>
      <c r="HE515" s="28"/>
      <c r="HF515" s="28"/>
      <c r="HG515" s="28"/>
      <c r="HH515" s="28"/>
      <c r="HI515" s="28"/>
      <c r="HJ515" s="28"/>
      <c r="HK515" s="28"/>
      <c r="HL515" s="28"/>
      <c r="HM515" s="28"/>
      <c r="HN515" s="28"/>
      <c r="HO515" s="28"/>
      <c r="HP515" s="28"/>
      <c r="HQ515" s="28"/>
      <c r="HR515" s="28"/>
      <c r="HS515" s="28"/>
      <c r="HT515" s="28"/>
      <c r="HU515" s="28"/>
      <c r="HV515" s="28"/>
    </row>
    <row r="516" spans="1:230" s="20" customFormat="1" ht="13.9" customHeight="1">
      <c r="A516" s="9"/>
      <c r="B516" s="9"/>
      <c r="C516" s="821"/>
      <c r="D516" s="732"/>
      <c r="E516" s="731"/>
      <c r="F516" s="732" t="s">
        <v>618</v>
      </c>
      <c r="G516" s="746"/>
      <c r="H516" s="477"/>
      <c r="I516" s="477"/>
      <c r="J516" s="477"/>
      <c r="K516" s="477"/>
      <c r="L516" s="477"/>
      <c r="M516" s="560"/>
      <c r="N516" s="560"/>
      <c r="O516" s="560"/>
      <c r="P516" s="560"/>
      <c r="Q516" s="477">
        <v>8970533.4599243775</v>
      </c>
      <c r="R516" s="477">
        <v>9567519.9416918419</v>
      </c>
      <c r="S516" s="477">
        <v>10532079.411178246</v>
      </c>
      <c r="T516" s="477">
        <v>9171178.1416840963</v>
      </c>
      <c r="U516" s="477">
        <v>6263142.9544187216</v>
      </c>
      <c r="V516" s="477">
        <v>2821487.8152411138</v>
      </c>
      <c r="W516" s="477">
        <v>2669687.2567189927</v>
      </c>
      <c r="X516" s="477">
        <v>3976509.9246408236</v>
      </c>
      <c r="Y516" s="477">
        <v>3970700.7428571419</v>
      </c>
      <c r="Z516" s="477">
        <v>0</v>
      </c>
      <c r="AA516" s="477">
        <v>0</v>
      </c>
      <c r="AB516" s="477">
        <v>0</v>
      </c>
      <c r="AC516" s="477">
        <v>0</v>
      </c>
      <c r="AD516" s="477">
        <v>0</v>
      </c>
      <c r="AE516" s="477">
        <v>0</v>
      </c>
      <c r="AF516" s="477">
        <v>0</v>
      </c>
      <c r="AG516" s="477">
        <v>0</v>
      </c>
      <c r="AH516" s="477">
        <v>0</v>
      </c>
      <c r="AI516" s="477">
        <v>0</v>
      </c>
      <c r="AJ516" s="477">
        <v>0</v>
      </c>
      <c r="AK516" s="477">
        <v>0</v>
      </c>
      <c r="AL516" s="477">
        <v>0</v>
      </c>
      <c r="AM516" s="477">
        <v>0</v>
      </c>
      <c r="AN516" s="477">
        <v>0</v>
      </c>
      <c r="AO516" s="477">
        <v>0</v>
      </c>
      <c r="AP516" s="477">
        <v>0</v>
      </c>
      <c r="AR516" s="28"/>
      <c r="AS516" s="28"/>
      <c r="AT516" s="28"/>
      <c r="AU516" s="28"/>
      <c r="AV516" s="28"/>
      <c r="AW516" s="28"/>
      <c r="AX516" s="28"/>
      <c r="AY516" s="28"/>
      <c r="AZ516" s="28"/>
      <c r="BA516" s="28"/>
      <c r="BB516" s="28"/>
      <c r="BC516" s="28"/>
      <c r="BD516" s="28"/>
      <c r="BE516" s="28"/>
      <c r="BF516" s="28"/>
      <c r="BG516" s="28"/>
      <c r="BH516" s="28"/>
      <c r="BI516" s="28"/>
      <c r="BJ516" s="28"/>
      <c r="BK516" s="28"/>
      <c r="BL516" s="28"/>
      <c r="BM516" s="28"/>
      <c r="BN516" s="28"/>
      <c r="BO516" s="28"/>
      <c r="BP516" s="28"/>
      <c r="BQ516" s="28"/>
      <c r="BR516" s="28"/>
      <c r="BS516" s="28"/>
      <c r="BT516" s="28"/>
      <c r="BU516" s="28"/>
      <c r="BV516" s="28"/>
      <c r="BW516" s="28"/>
      <c r="BX516" s="28"/>
      <c r="BY516" s="28"/>
      <c r="BZ516" s="28"/>
      <c r="CA516" s="28"/>
      <c r="CB516" s="28"/>
      <c r="CC516" s="28"/>
      <c r="CD516" s="28"/>
      <c r="CE516" s="28"/>
      <c r="CF516" s="28"/>
      <c r="CG516" s="28"/>
      <c r="CH516" s="28"/>
      <c r="CI516" s="28"/>
      <c r="CJ516" s="28"/>
      <c r="CK516" s="28"/>
      <c r="CL516" s="28"/>
      <c r="CM516" s="28"/>
      <c r="CN516" s="28"/>
      <c r="CO516" s="28"/>
      <c r="CP516" s="28"/>
      <c r="CQ516" s="28"/>
      <c r="CR516" s="28"/>
      <c r="CS516" s="28"/>
      <c r="CT516" s="28"/>
      <c r="CU516" s="28"/>
      <c r="CV516" s="28"/>
      <c r="CW516" s="28"/>
      <c r="CX516" s="28"/>
      <c r="CY516" s="28"/>
      <c r="CZ516" s="28"/>
      <c r="DA516" s="28"/>
      <c r="DB516" s="28"/>
      <c r="DC516" s="28"/>
      <c r="DD516" s="28"/>
      <c r="DE516" s="28"/>
      <c r="DF516" s="28"/>
      <c r="DG516" s="28"/>
      <c r="DH516" s="28"/>
      <c r="DI516" s="28"/>
      <c r="DJ516" s="28"/>
      <c r="DK516" s="28"/>
      <c r="DL516" s="28"/>
      <c r="DM516" s="28"/>
      <c r="DN516" s="28"/>
      <c r="DO516" s="28"/>
      <c r="DP516" s="28"/>
      <c r="DQ516" s="28"/>
      <c r="DR516" s="28"/>
      <c r="DS516" s="28"/>
      <c r="DT516" s="28"/>
      <c r="DU516" s="28"/>
      <c r="DV516" s="28"/>
      <c r="DW516" s="28"/>
      <c r="DX516" s="28"/>
      <c r="DY516" s="28"/>
      <c r="DZ516" s="28"/>
      <c r="EA516" s="28"/>
      <c r="EB516" s="28"/>
      <c r="EC516" s="28"/>
      <c r="ED516" s="28"/>
      <c r="EE516" s="28"/>
      <c r="EF516" s="28"/>
      <c r="EG516" s="28"/>
      <c r="EH516" s="28"/>
      <c r="EI516" s="28"/>
      <c r="EJ516" s="28"/>
      <c r="EK516" s="28"/>
      <c r="EL516" s="28"/>
      <c r="EM516" s="28"/>
      <c r="EN516" s="28"/>
      <c r="EO516" s="28"/>
      <c r="EP516" s="28"/>
      <c r="EQ516" s="28"/>
      <c r="ER516" s="28"/>
      <c r="ES516" s="28"/>
      <c r="ET516" s="28"/>
      <c r="EU516" s="28"/>
      <c r="EV516" s="28"/>
      <c r="EW516" s="28"/>
      <c r="EX516" s="28"/>
      <c r="EY516" s="28"/>
      <c r="EZ516" s="28"/>
      <c r="FA516" s="28"/>
      <c r="FB516" s="28"/>
      <c r="FC516" s="28"/>
      <c r="FD516" s="28"/>
      <c r="FE516" s="28"/>
      <c r="FF516" s="28"/>
      <c r="FG516" s="28"/>
      <c r="FH516" s="28"/>
      <c r="FI516" s="28"/>
      <c r="FJ516" s="28"/>
      <c r="FK516" s="28"/>
      <c r="FL516" s="28"/>
      <c r="FM516" s="28"/>
      <c r="FN516" s="28"/>
      <c r="FO516" s="28"/>
      <c r="FP516" s="28"/>
      <c r="FQ516" s="28"/>
      <c r="FR516" s="28"/>
      <c r="FS516" s="28"/>
      <c r="FT516" s="28"/>
      <c r="FU516" s="28"/>
      <c r="FV516" s="28"/>
      <c r="FW516" s="28"/>
      <c r="FX516" s="28"/>
      <c r="FY516" s="28"/>
      <c r="FZ516" s="28"/>
      <c r="GA516" s="28"/>
      <c r="GB516" s="28"/>
      <c r="GC516" s="28"/>
      <c r="GD516" s="28"/>
      <c r="GE516" s="28"/>
      <c r="GF516" s="28"/>
      <c r="GG516" s="28"/>
      <c r="GH516" s="28"/>
      <c r="GI516" s="28"/>
      <c r="GJ516" s="28"/>
      <c r="GK516" s="28"/>
      <c r="GL516" s="28"/>
      <c r="GM516" s="28"/>
      <c r="GN516" s="28"/>
      <c r="GO516" s="28"/>
      <c r="GP516" s="28"/>
      <c r="GQ516" s="28"/>
      <c r="GR516" s="28"/>
      <c r="GS516" s="28"/>
      <c r="GT516" s="28"/>
      <c r="GU516" s="28"/>
      <c r="GV516" s="28"/>
      <c r="GW516" s="28"/>
      <c r="GX516" s="28"/>
      <c r="GY516" s="28"/>
      <c r="GZ516" s="28"/>
      <c r="HA516" s="28"/>
      <c r="HB516" s="28"/>
      <c r="HC516" s="28"/>
      <c r="HD516" s="28"/>
      <c r="HE516" s="28"/>
      <c r="HF516" s="28"/>
      <c r="HG516" s="28"/>
      <c r="HH516" s="28"/>
      <c r="HI516" s="28"/>
      <c r="HJ516" s="28"/>
      <c r="HK516" s="28"/>
      <c r="HL516" s="28"/>
      <c r="HM516" s="28"/>
      <c r="HN516" s="28"/>
      <c r="HO516" s="28"/>
      <c r="HP516" s="28"/>
      <c r="HQ516" s="28"/>
      <c r="HR516" s="28"/>
      <c r="HS516" s="28"/>
      <c r="HT516" s="28"/>
      <c r="HU516" s="28"/>
      <c r="HV516" s="28"/>
    </row>
    <row r="517" spans="1:230" s="20" customFormat="1" ht="13.9" customHeight="1">
      <c r="A517" s="9"/>
      <c r="B517" s="9"/>
      <c r="C517" s="821"/>
      <c r="D517" s="732"/>
      <c r="E517" s="731"/>
      <c r="F517" s="732" t="s">
        <v>620</v>
      </c>
      <c r="G517" s="746"/>
      <c r="H517" s="477"/>
      <c r="I517" s="477"/>
      <c r="J517" s="477"/>
      <c r="K517" s="477"/>
      <c r="L517" s="477"/>
      <c r="M517" s="560"/>
      <c r="N517" s="560"/>
      <c r="O517" s="560"/>
      <c r="P517" s="560"/>
      <c r="Q517" s="477">
        <v>4412860.117114896</v>
      </c>
      <c r="R517" s="477">
        <v>3419431.5580060421</v>
      </c>
      <c r="S517" s="477">
        <v>4417306.5471299095</v>
      </c>
      <c r="T517" s="477">
        <v>3813757.2470369511</v>
      </c>
      <c r="U517" s="477">
        <v>2604475.287976102</v>
      </c>
      <c r="V517" s="477">
        <v>1172427.9109283481</v>
      </c>
      <c r="W517" s="477">
        <v>1089995.4787648784</v>
      </c>
      <c r="X517" s="477">
        <v>1513712.206125305</v>
      </c>
      <c r="Y517" s="477">
        <v>1414562.1396428568</v>
      </c>
      <c r="Z517" s="477">
        <v>0</v>
      </c>
      <c r="AA517" s="477">
        <v>0</v>
      </c>
      <c r="AB517" s="477">
        <v>0</v>
      </c>
      <c r="AC517" s="477">
        <v>0</v>
      </c>
      <c r="AD517" s="477">
        <v>0</v>
      </c>
      <c r="AE517" s="477">
        <v>0</v>
      </c>
      <c r="AF517" s="477">
        <v>0</v>
      </c>
      <c r="AG517" s="477">
        <v>0</v>
      </c>
      <c r="AH517" s="477">
        <v>0</v>
      </c>
      <c r="AI517" s="477">
        <v>0</v>
      </c>
      <c r="AJ517" s="477">
        <v>0</v>
      </c>
      <c r="AK517" s="477">
        <v>0</v>
      </c>
      <c r="AL517" s="477">
        <v>0</v>
      </c>
      <c r="AM517" s="477">
        <v>0</v>
      </c>
      <c r="AN517" s="477">
        <v>0</v>
      </c>
      <c r="AO517" s="477">
        <v>0</v>
      </c>
      <c r="AP517" s="477">
        <v>0</v>
      </c>
      <c r="AR517" s="28"/>
      <c r="AS517" s="28"/>
      <c r="AT517" s="28"/>
      <c r="AU517" s="28"/>
      <c r="AV517" s="28"/>
      <c r="AW517" s="28"/>
      <c r="AX517" s="28"/>
      <c r="AY517" s="28"/>
      <c r="AZ517" s="28"/>
      <c r="BA517" s="28"/>
      <c r="BB517" s="28"/>
      <c r="BC517" s="28"/>
      <c r="BD517" s="28"/>
      <c r="BE517" s="28"/>
      <c r="BF517" s="28"/>
      <c r="BG517" s="28"/>
      <c r="BH517" s="28"/>
      <c r="BI517" s="28"/>
      <c r="BJ517" s="28"/>
      <c r="BK517" s="28"/>
      <c r="BL517" s="28"/>
      <c r="BM517" s="28"/>
      <c r="BN517" s="28"/>
      <c r="BO517" s="28"/>
      <c r="BP517" s="28"/>
      <c r="BQ517" s="28"/>
      <c r="BR517" s="28"/>
      <c r="BS517" s="28"/>
      <c r="BT517" s="28"/>
      <c r="BU517" s="28"/>
      <c r="BV517" s="28"/>
      <c r="BW517" s="28"/>
      <c r="BX517" s="28"/>
      <c r="BY517" s="28"/>
      <c r="BZ517" s="28"/>
      <c r="CA517" s="28"/>
      <c r="CB517" s="28"/>
      <c r="CC517" s="28"/>
      <c r="CD517" s="28"/>
      <c r="CE517" s="28"/>
      <c r="CF517" s="28"/>
      <c r="CG517" s="28"/>
      <c r="CH517" s="28"/>
      <c r="CI517" s="28"/>
      <c r="CJ517" s="28"/>
      <c r="CK517" s="28"/>
      <c r="CL517" s="28"/>
      <c r="CM517" s="28"/>
      <c r="CN517" s="28"/>
      <c r="CO517" s="28"/>
      <c r="CP517" s="28"/>
      <c r="CQ517" s="28"/>
      <c r="CR517" s="28"/>
      <c r="CS517" s="28"/>
      <c r="CT517" s="28"/>
      <c r="CU517" s="28"/>
      <c r="CV517" s="28"/>
      <c r="CW517" s="28"/>
      <c r="CX517" s="28"/>
      <c r="CY517" s="28"/>
      <c r="CZ517" s="28"/>
      <c r="DA517" s="28"/>
      <c r="DB517" s="28"/>
      <c r="DC517" s="28"/>
      <c r="DD517" s="28"/>
      <c r="DE517" s="28"/>
      <c r="DF517" s="28"/>
      <c r="DG517" s="28"/>
      <c r="DH517" s="28"/>
      <c r="DI517" s="28"/>
      <c r="DJ517" s="28"/>
      <c r="DK517" s="28"/>
      <c r="DL517" s="28"/>
      <c r="DM517" s="28"/>
      <c r="DN517" s="28"/>
      <c r="DO517" s="28"/>
      <c r="DP517" s="28"/>
      <c r="DQ517" s="28"/>
      <c r="DR517" s="28"/>
      <c r="DS517" s="28"/>
      <c r="DT517" s="28"/>
      <c r="DU517" s="28"/>
      <c r="DV517" s="28"/>
      <c r="DW517" s="28"/>
      <c r="DX517" s="28"/>
      <c r="DY517" s="28"/>
      <c r="DZ517" s="28"/>
      <c r="EA517" s="28"/>
      <c r="EB517" s="28"/>
      <c r="EC517" s="28"/>
      <c r="ED517" s="28"/>
      <c r="EE517" s="28"/>
      <c r="EF517" s="28"/>
      <c r="EG517" s="28"/>
      <c r="EH517" s="28"/>
      <c r="EI517" s="28"/>
      <c r="EJ517" s="28"/>
      <c r="EK517" s="28"/>
      <c r="EL517" s="28"/>
      <c r="EM517" s="28"/>
      <c r="EN517" s="28"/>
      <c r="EO517" s="28"/>
      <c r="EP517" s="28"/>
      <c r="EQ517" s="28"/>
      <c r="ER517" s="28"/>
      <c r="ES517" s="28"/>
      <c r="ET517" s="28"/>
      <c r="EU517" s="28"/>
      <c r="EV517" s="28"/>
      <c r="EW517" s="28"/>
      <c r="EX517" s="28"/>
      <c r="EY517" s="28"/>
      <c r="EZ517" s="28"/>
      <c r="FA517" s="28"/>
      <c r="FB517" s="28"/>
      <c r="FC517" s="28"/>
      <c r="FD517" s="28"/>
      <c r="FE517" s="28"/>
      <c r="FF517" s="28"/>
      <c r="FG517" s="28"/>
      <c r="FH517" s="28"/>
      <c r="FI517" s="28"/>
      <c r="FJ517" s="28"/>
      <c r="FK517" s="28"/>
      <c r="FL517" s="28"/>
      <c r="FM517" s="28"/>
      <c r="FN517" s="28"/>
      <c r="FO517" s="28"/>
      <c r="FP517" s="28"/>
      <c r="FQ517" s="28"/>
      <c r="FR517" s="28"/>
      <c r="FS517" s="28"/>
      <c r="FT517" s="28"/>
      <c r="FU517" s="28"/>
      <c r="FV517" s="28"/>
      <c r="FW517" s="28"/>
      <c r="FX517" s="28"/>
      <c r="FY517" s="28"/>
      <c r="FZ517" s="28"/>
      <c r="GA517" s="28"/>
      <c r="GB517" s="28"/>
      <c r="GC517" s="28"/>
      <c r="GD517" s="28"/>
      <c r="GE517" s="28"/>
      <c r="GF517" s="28"/>
      <c r="GG517" s="28"/>
      <c r="GH517" s="28"/>
      <c r="GI517" s="28"/>
      <c r="GJ517" s="28"/>
      <c r="GK517" s="28"/>
      <c r="GL517" s="28"/>
      <c r="GM517" s="28"/>
      <c r="GN517" s="28"/>
      <c r="GO517" s="28"/>
      <c r="GP517" s="28"/>
      <c r="GQ517" s="28"/>
      <c r="GR517" s="28"/>
      <c r="GS517" s="28"/>
      <c r="GT517" s="28"/>
      <c r="GU517" s="28"/>
      <c r="GV517" s="28"/>
      <c r="GW517" s="28"/>
      <c r="GX517" s="28"/>
      <c r="GY517" s="28"/>
      <c r="GZ517" s="28"/>
      <c r="HA517" s="28"/>
      <c r="HB517" s="28"/>
      <c r="HC517" s="28"/>
      <c r="HD517" s="28"/>
      <c r="HE517" s="28"/>
      <c r="HF517" s="28"/>
      <c r="HG517" s="28"/>
      <c r="HH517" s="28"/>
      <c r="HI517" s="28"/>
      <c r="HJ517" s="28"/>
      <c r="HK517" s="28"/>
      <c r="HL517" s="28"/>
      <c r="HM517" s="28"/>
      <c r="HN517" s="28"/>
      <c r="HO517" s="28"/>
      <c r="HP517" s="28"/>
      <c r="HQ517" s="28"/>
      <c r="HR517" s="28"/>
      <c r="HS517" s="28"/>
      <c r="HT517" s="28"/>
      <c r="HU517" s="28"/>
      <c r="HV517" s="28"/>
    </row>
    <row r="518" spans="1:230" s="20" customFormat="1" ht="13.9" customHeight="1">
      <c r="A518" s="9"/>
      <c r="B518" s="9"/>
      <c r="C518" s="821"/>
      <c r="D518" s="732"/>
      <c r="E518" s="731"/>
      <c r="F518" s="732" t="s">
        <v>815</v>
      </c>
      <c r="G518" s="746"/>
      <c r="H518" s="477"/>
      <c r="I518" s="477"/>
      <c r="J518" s="477"/>
      <c r="K518" s="477"/>
      <c r="L518" s="477"/>
      <c r="M518" s="560"/>
      <c r="N518" s="560"/>
      <c r="O518" s="560"/>
      <c r="P518" s="560"/>
      <c r="Q518" s="477">
        <v>2438259.0314996382</v>
      </c>
      <c r="R518" s="477">
        <v>2136011.7598187309</v>
      </c>
      <c r="S518" s="477">
        <v>2496273.9954682775</v>
      </c>
      <c r="T518" s="477">
        <v>2270093.5994267566</v>
      </c>
      <c r="U518" s="477">
        <v>1550282.9095095845</v>
      </c>
      <c r="V518" s="477">
        <v>735463.75225467398</v>
      </c>
      <c r="W518" s="477">
        <v>957031.90450232895</v>
      </c>
      <c r="X518" s="477">
        <v>1099999.1210161967</v>
      </c>
      <c r="Y518" s="477">
        <v>1067125.8246428568</v>
      </c>
      <c r="Z518" s="477">
        <v>0</v>
      </c>
      <c r="AA518" s="477">
        <v>0</v>
      </c>
      <c r="AB518" s="477">
        <v>0</v>
      </c>
      <c r="AC518" s="477">
        <v>0</v>
      </c>
      <c r="AD518" s="477">
        <v>0</v>
      </c>
      <c r="AE518" s="477">
        <v>0</v>
      </c>
      <c r="AF518" s="477">
        <v>0</v>
      </c>
      <c r="AG518" s="477">
        <v>0</v>
      </c>
      <c r="AH518" s="477">
        <v>0</v>
      </c>
      <c r="AI518" s="477">
        <v>0</v>
      </c>
      <c r="AJ518" s="477">
        <v>0</v>
      </c>
      <c r="AK518" s="477">
        <v>0</v>
      </c>
      <c r="AL518" s="477">
        <v>0</v>
      </c>
      <c r="AM518" s="477">
        <v>0</v>
      </c>
      <c r="AN518" s="477">
        <v>0</v>
      </c>
      <c r="AO518" s="477">
        <v>0</v>
      </c>
      <c r="AP518" s="477">
        <v>0</v>
      </c>
      <c r="AR518" s="28"/>
      <c r="AS518" s="28"/>
      <c r="AT518" s="28"/>
      <c r="AU518" s="28"/>
      <c r="AV518" s="28"/>
      <c r="AW518" s="28"/>
      <c r="AX518" s="28"/>
      <c r="AY518" s="28"/>
      <c r="AZ518" s="28"/>
      <c r="BA518" s="28"/>
      <c r="BB518" s="28"/>
      <c r="BC518" s="28"/>
      <c r="BD518" s="28"/>
      <c r="BE518" s="28"/>
      <c r="BF518" s="28"/>
      <c r="BG518" s="28"/>
      <c r="BH518" s="28"/>
      <c r="BI518" s="28"/>
      <c r="BJ518" s="28"/>
      <c r="BK518" s="28"/>
      <c r="BL518" s="28"/>
      <c r="BM518" s="28"/>
      <c r="BN518" s="28"/>
      <c r="BO518" s="28"/>
      <c r="BP518" s="28"/>
      <c r="BQ518" s="28"/>
      <c r="BR518" s="28"/>
      <c r="BS518" s="28"/>
      <c r="BT518" s="28"/>
      <c r="BU518" s="28"/>
      <c r="BV518" s="28"/>
      <c r="BW518" s="28"/>
      <c r="BX518" s="28"/>
      <c r="BY518" s="28"/>
      <c r="BZ518" s="28"/>
      <c r="CA518" s="28"/>
      <c r="CB518" s="28"/>
      <c r="CC518" s="28"/>
      <c r="CD518" s="28"/>
      <c r="CE518" s="28"/>
      <c r="CF518" s="28"/>
      <c r="CG518" s="28"/>
      <c r="CH518" s="28"/>
      <c r="CI518" s="28"/>
      <c r="CJ518" s="28"/>
      <c r="CK518" s="28"/>
      <c r="CL518" s="28"/>
      <c r="CM518" s="28"/>
      <c r="CN518" s="28"/>
      <c r="CO518" s="28"/>
      <c r="CP518" s="28"/>
      <c r="CQ518" s="28"/>
      <c r="CR518" s="28"/>
      <c r="CS518" s="28"/>
      <c r="CT518" s="28"/>
      <c r="CU518" s="28"/>
      <c r="CV518" s="28"/>
      <c r="CW518" s="28"/>
      <c r="CX518" s="28"/>
      <c r="CY518" s="28"/>
      <c r="CZ518" s="28"/>
      <c r="DA518" s="28"/>
      <c r="DB518" s="28"/>
      <c r="DC518" s="28"/>
      <c r="DD518" s="28"/>
      <c r="DE518" s="28"/>
      <c r="DF518" s="28"/>
      <c r="DG518" s="28"/>
      <c r="DH518" s="28"/>
      <c r="DI518" s="28"/>
      <c r="DJ518" s="28"/>
      <c r="DK518" s="28"/>
      <c r="DL518" s="28"/>
      <c r="DM518" s="28"/>
      <c r="DN518" s="28"/>
      <c r="DO518" s="28"/>
      <c r="DP518" s="28"/>
      <c r="DQ518" s="28"/>
      <c r="DR518" s="28"/>
      <c r="DS518" s="28"/>
      <c r="DT518" s="28"/>
      <c r="DU518" s="28"/>
      <c r="DV518" s="28"/>
      <c r="DW518" s="28"/>
      <c r="DX518" s="28"/>
      <c r="DY518" s="28"/>
      <c r="DZ518" s="28"/>
      <c r="EA518" s="28"/>
      <c r="EB518" s="28"/>
      <c r="EC518" s="28"/>
      <c r="ED518" s="28"/>
      <c r="EE518" s="28"/>
      <c r="EF518" s="28"/>
      <c r="EG518" s="28"/>
      <c r="EH518" s="28"/>
      <c r="EI518" s="28"/>
      <c r="EJ518" s="28"/>
      <c r="EK518" s="28"/>
      <c r="EL518" s="28"/>
      <c r="EM518" s="28"/>
      <c r="EN518" s="28"/>
      <c r="EO518" s="28"/>
      <c r="EP518" s="28"/>
      <c r="EQ518" s="28"/>
      <c r="ER518" s="28"/>
      <c r="ES518" s="28"/>
      <c r="ET518" s="28"/>
      <c r="EU518" s="28"/>
      <c r="EV518" s="28"/>
      <c r="EW518" s="28"/>
      <c r="EX518" s="28"/>
      <c r="EY518" s="28"/>
      <c r="EZ518" s="28"/>
      <c r="FA518" s="28"/>
      <c r="FB518" s="28"/>
      <c r="FC518" s="28"/>
      <c r="FD518" s="28"/>
      <c r="FE518" s="28"/>
      <c r="FF518" s="28"/>
      <c r="FG518" s="28"/>
      <c r="FH518" s="28"/>
      <c r="FI518" s="28"/>
      <c r="FJ518" s="28"/>
      <c r="FK518" s="28"/>
      <c r="FL518" s="28"/>
      <c r="FM518" s="28"/>
      <c r="FN518" s="28"/>
      <c r="FO518" s="28"/>
      <c r="FP518" s="28"/>
      <c r="FQ518" s="28"/>
      <c r="FR518" s="28"/>
      <c r="FS518" s="28"/>
      <c r="FT518" s="28"/>
      <c r="FU518" s="28"/>
      <c r="FV518" s="28"/>
      <c r="FW518" s="28"/>
      <c r="FX518" s="28"/>
      <c r="FY518" s="28"/>
      <c r="FZ518" s="28"/>
      <c r="GA518" s="28"/>
      <c r="GB518" s="28"/>
      <c r="GC518" s="28"/>
      <c r="GD518" s="28"/>
      <c r="GE518" s="28"/>
      <c r="GF518" s="28"/>
      <c r="GG518" s="28"/>
      <c r="GH518" s="28"/>
      <c r="GI518" s="28"/>
      <c r="GJ518" s="28"/>
      <c r="GK518" s="28"/>
      <c r="GL518" s="28"/>
      <c r="GM518" s="28"/>
      <c r="GN518" s="28"/>
      <c r="GO518" s="28"/>
      <c r="GP518" s="28"/>
      <c r="GQ518" s="28"/>
      <c r="GR518" s="28"/>
      <c r="GS518" s="28"/>
      <c r="GT518" s="28"/>
      <c r="GU518" s="28"/>
      <c r="GV518" s="28"/>
      <c r="GW518" s="28"/>
      <c r="GX518" s="28"/>
      <c r="GY518" s="28"/>
      <c r="GZ518" s="28"/>
      <c r="HA518" s="28"/>
      <c r="HB518" s="28"/>
      <c r="HC518" s="28"/>
      <c r="HD518" s="28"/>
      <c r="HE518" s="28"/>
      <c r="HF518" s="28"/>
      <c r="HG518" s="28"/>
      <c r="HH518" s="28"/>
      <c r="HI518" s="28"/>
      <c r="HJ518" s="28"/>
      <c r="HK518" s="28"/>
      <c r="HL518" s="28"/>
      <c r="HM518" s="28"/>
      <c r="HN518" s="28"/>
      <c r="HO518" s="28"/>
      <c r="HP518" s="28"/>
      <c r="HQ518" s="28"/>
      <c r="HR518" s="28"/>
      <c r="HS518" s="28"/>
      <c r="HT518" s="28"/>
      <c r="HU518" s="28"/>
      <c r="HV518" s="28"/>
    </row>
    <row r="519" spans="1:230" s="20" customFormat="1" ht="13.9" customHeight="1">
      <c r="A519" s="9"/>
      <c r="B519" s="9"/>
      <c r="C519" s="821"/>
      <c r="D519" s="732"/>
      <c r="E519" s="731"/>
      <c r="F519" s="732" t="s">
        <v>622</v>
      </c>
      <c r="G519" s="746"/>
      <c r="H519" s="477"/>
      <c r="I519" s="477"/>
      <c r="J519" s="477"/>
      <c r="K519" s="477"/>
      <c r="L519" s="477"/>
      <c r="M519" s="560"/>
      <c r="N519" s="560"/>
      <c r="O519" s="560"/>
      <c r="P519" s="560"/>
      <c r="Q519" s="477">
        <v>5136380.2083164966</v>
      </c>
      <c r="R519" s="477">
        <v>6920678.1018126886</v>
      </c>
      <c r="S519" s="477">
        <v>8315887.679456193</v>
      </c>
      <c r="T519" s="477">
        <v>8399378.7015260682</v>
      </c>
      <c r="U519" s="477">
        <v>6821244.8018421717</v>
      </c>
      <c r="V519" s="477">
        <v>3073666.8398379199</v>
      </c>
      <c r="W519" s="477">
        <v>2804123.1525271698</v>
      </c>
      <c r="X519" s="477">
        <v>3423005.6612008675</v>
      </c>
      <c r="Y519" s="477">
        <v>3375095.631428571</v>
      </c>
      <c r="Z519" s="477">
        <v>0</v>
      </c>
      <c r="AA519" s="477">
        <v>0</v>
      </c>
      <c r="AB519" s="477">
        <v>0</v>
      </c>
      <c r="AC519" s="477">
        <v>0</v>
      </c>
      <c r="AD519" s="477">
        <v>0</v>
      </c>
      <c r="AE519" s="477">
        <v>0</v>
      </c>
      <c r="AF519" s="477">
        <v>0</v>
      </c>
      <c r="AG519" s="477">
        <v>0</v>
      </c>
      <c r="AH519" s="477">
        <v>0</v>
      </c>
      <c r="AI519" s="477">
        <v>0</v>
      </c>
      <c r="AJ519" s="477">
        <v>0</v>
      </c>
      <c r="AK519" s="477">
        <v>0</v>
      </c>
      <c r="AL519" s="477">
        <v>0</v>
      </c>
      <c r="AM519" s="477">
        <v>0</v>
      </c>
      <c r="AN519" s="477">
        <v>0</v>
      </c>
      <c r="AO519" s="477">
        <v>0</v>
      </c>
      <c r="AP519" s="477">
        <v>0</v>
      </c>
      <c r="AR519" s="28"/>
      <c r="AS519" s="28"/>
      <c r="AT519" s="28"/>
      <c r="AU519" s="28"/>
      <c r="AV519" s="28"/>
      <c r="AW519" s="28"/>
      <c r="AX519" s="28"/>
      <c r="AY519" s="28"/>
      <c r="AZ519" s="28"/>
      <c r="BA519" s="28"/>
      <c r="BB519" s="28"/>
      <c r="BC519" s="28"/>
      <c r="BD519" s="28"/>
      <c r="BE519" s="28"/>
      <c r="BF519" s="28"/>
      <c r="BG519" s="28"/>
      <c r="BH519" s="28"/>
      <c r="BI519" s="28"/>
      <c r="BJ519" s="28"/>
      <c r="BK519" s="28"/>
      <c r="BL519" s="28"/>
      <c r="BM519" s="28"/>
      <c r="BN519" s="28"/>
      <c r="BO519" s="28"/>
      <c r="BP519" s="28"/>
      <c r="BQ519" s="28"/>
      <c r="BR519" s="28"/>
      <c r="BS519" s="28"/>
      <c r="BT519" s="28"/>
      <c r="BU519" s="28"/>
      <c r="BV519" s="28"/>
      <c r="BW519" s="28"/>
      <c r="BX519" s="28"/>
      <c r="BY519" s="28"/>
      <c r="BZ519" s="28"/>
      <c r="CA519" s="28"/>
      <c r="CB519" s="28"/>
      <c r="CC519" s="28"/>
      <c r="CD519" s="28"/>
      <c r="CE519" s="28"/>
      <c r="CF519" s="28"/>
      <c r="CG519" s="28"/>
      <c r="CH519" s="28"/>
      <c r="CI519" s="28"/>
      <c r="CJ519" s="28"/>
      <c r="CK519" s="28"/>
      <c r="CL519" s="28"/>
      <c r="CM519" s="28"/>
      <c r="CN519" s="28"/>
      <c r="CO519" s="28"/>
      <c r="CP519" s="28"/>
      <c r="CQ519" s="28"/>
      <c r="CR519" s="28"/>
      <c r="CS519" s="28"/>
      <c r="CT519" s="28"/>
      <c r="CU519" s="28"/>
      <c r="CV519" s="28"/>
      <c r="CW519" s="28"/>
      <c r="CX519" s="28"/>
      <c r="CY519" s="28"/>
      <c r="CZ519" s="28"/>
      <c r="DA519" s="28"/>
      <c r="DB519" s="28"/>
      <c r="DC519" s="28"/>
      <c r="DD519" s="28"/>
      <c r="DE519" s="28"/>
      <c r="DF519" s="28"/>
      <c r="DG519" s="28"/>
      <c r="DH519" s="28"/>
      <c r="DI519" s="28"/>
      <c r="DJ519" s="28"/>
      <c r="DK519" s="28"/>
      <c r="DL519" s="28"/>
      <c r="DM519" s="28"/>
      <c r="DN519" s="28"/>
      <c r="DO519" s="28"/>
      <c r="DP519" s="28"/>
      <c r="DQ519" s="28"/>
      <c r="DR519" s="28"/>
      <c r="DS519" s="28"/>
      <c r="DT519" s="28"/>
      <c r="DU519" s="28"/>
      <c r="DV519" s="28"/>
      <c r="DW519" s="28"/>
      <c r="DX519" s="28"/>
      <c r="DY519" s="28"/>
      <c r="DZ519" s="28"/>
      <c r="EA519" s="28"/>
      <c r="EB519" s="28"/>
      <c r="EC519" s="28"/>
      <c r="ED519" s="28"/>
      <c r="EE519" s="28"/>
      <c r="EF519" s="28"/>
      <c r="EG519" s="28"/>
      <c r="EH519" s="28"/>
      <c r="EI519" s="28"/>
      <c r="EJ519" s="28"/>
      <c r="EK519" s="28"/>
      <c r="EL519" s="28"/>
      <c r="EM519" s="28"/>
      <c r="EN519" s="28"/>
      <c r="EO519" s="28"/>
      <c r="EP519" s="28"/>
      <c r="EQ519" s="28"/>
      <c r="ER519" s="28"/>
      <c r="ES519" s="28"/>
      <c r="ET519" s="28"/>
      <c r="EU519" s="28"/>
      <c r="EV519" s="28"/>
      <c r="EW519" s="28"/>
      <c r="EX519" s="28"/>
      <c r="EY519" s="28"/>
      <c r="EZ519" s="28"/>
      <c r="FA519" s="28"/>
      <c r="FB519" s="28"/>
      <c r="FC519" s="28"/>
      <c r="FD519" s="28"/>
      <c r="FE519" s="28"/>
      <c r="FF519" s="28"/>
      <c r="FG519" s="28"/>
      <c r="FH519" s="28"/>
      <c r="FI519" s="28"/>
      <c r="FJ519" s="28"/>
      <c r="FK519" s="28"/>
      <c r="FL519" s="28"/>
      <c r="FM519" s="28"/>
      <c r="FN519" s="28"/>
      <c r="FO519" s="28"/>
      <c r="FP519" s="28"/>
      <c r="FQ519" s="28"/>
      <c r="FR519" s="28"/>
      <c r="FS519" s="28"/>
      <c r="FT519" s="28"/>
      <c r="FU519" s="28"/>
      <c r="FV519" s="28"/>
      <c r="FW519" s="28"/>
      <c r="FX519" s="28"/>
      <c r="FY519" s="28"/>
      <c r="FZ519" s="28"/>
      <c r="GA519" s="28"/>
      <c r="GB519" s="28"/>
      <c r="GC519" s="28"/>
      <c r="GD519" s="28"/>
      <c r="GE519" s="28"/>
      <c r="GF519" s="28"/>
      <c r="GG519" s="28"/>
      <c r="GH519" s="28"/>
      <c r="GI519" s="28"/>
      <c r="GJ519" s="28"/>
      <c r="GK519" s="28"/>
      <c r="GL519" s="28"/>
      <c r="GM519" s="28"/>
      <c r="GN519" s="28"/>
      <c r="GO519" s="28"/>
      <c r="GP519" s="28"/>
      <c r="GQ519" s="28"/>
      <c r="GR519" s="28"/>
      <c r="GS519" s="28"/>
      <c r="GT519" s="28"/>
      <c r="GU519" s="28"/>
      <c r="GV519" s="28"/>
      <c r="GW519" s="28"/>
      <c r="GX519" s="28"/>
      <c r="GY519" s="28"/>
      <c r="GZ519" s="28"/>
      <c r="HA519" s="28"/>
      <c r="HB519" s="28"/>
      <c r="HC519" s="28"/>
      <c r="HD519" s="28"/>
      <c r="HE519" s="28"/>
      <c r="HF519" s="28"/>
      <c r="HG519" s="28"/>
      <c r="HH519" s="28"/>
      <c r="HI519" s="28"/>
      <c r="HJ519" s="28"/>
      <c r="HK519" s="28"/>
      <c r="HL519" s="28"/>
      <c r="HM519" s="28"/>
      <c r="HN519" s="28"/>
      <c r="HO519" s="28"/>
      <c r="HP519" s="28"/>
      <c r="HQ519" s="28"/>
      <c r="HR519" s="28"/>
      <c r="HS519" s="28"/>
      <c r="HT519" s="28"/>
      <c r="HU519" s="28"/>
      <c r="HV519" s="28"/>
    </row>
    <row r="520" spans="1:230" s="20" customFormat="1" ht="13.9" customHeight="1">
      <c r="A520" s="9"/>
      <c r="B520" s="9"/>
      <c r="C520" s="821"/>
      <c r="D520" s="732"/>
      <c r="E520" s="731"/>
      <c r="F520" s="729" t="s">
        <v>38</v>
      </c>
      <c r="G520" s="748"/>
      <c r="H520" s="477"/>
      <c r="I520" s="477"/>
      <c r="J520" s="477"/>
      <c r="K520" s="477"/>
      <c r="L520" s="477"/>
      <c r="M520" s="560"/>
      <c r="N520" s="560"/>
      <c r="O520" s="560"/>
      <c r="P520" s="560"/>
      <c r="Q520" s="519">
        <v>26993118.699999996</v>
      </c>
      <c r="R520" s="519">
        <v>28280795.700000003</v>
      </c>
      <c r="S520" s="519">
        <v>33050667.699999999</v>
      </c>
      <c r="T520" s="519">
        <v>30283081.000000004</v>
      </c>
      <c r="U520" s="519">
        <v>22153806.200000003</v>
      </c>
      <c r="V520" s="519">
        <v>11613540.6</v>
      </c>
      <c r="W520" s="519">
        <v>11439525.600000001</v>
      </c>
      <c r="X520" s="519">
        <v>14179810.500000002</v>
      </c>
      <c r="Y520" s="519">
        <v>13897452.6</v>
      </c>
      <c r="Z520" s="519">
        <v>0</v>
      </c>
      <c r="AA520" s="519">
        <v>0</v>
      </c>
      <c r="AB520" s="519">
        <v>0</v>
      </c>
      <c r="AC520" s="519">
        <v>0</v>
      </c>
      <c r="AD520" s="519">
        <v>0</v>
      </c>
      <c r="AE520" s="519">
        <v>0</v>
      </c>
      <c r="AF520" s="519">
        <v>0</v>
      </c>
      <c r="AG520" s="519">
        <v>0</v>
      </c>
      <c r="AH520" s="519">
        <v>0</v>
      </c>
      <c r="AI520" s="519">
        <v>0</v>
      </c>
      <c r="AJ520" s="519">
        <v>0</v>
      </c>
      <c r="AK520" s="519">
        <v>0</v>
      </c>
      <c r="AL520" s="519">
        <v>0</v>
      </c>
      <c r="AM520" s="519">
        <v>0</v>
      </c>
      <c r="AN520" s="519">
        <v>0</v>
      </c>
      <c r="AO520" s="519">
        <v>0</v>
      </c>
      <c r="AP520" s="519">
        <v>0</v>
      </c>
      <c r="AR520" s="28"/>
      <c r="AS520" s="28"/>
      <c r="AT520" s="28"/>
      <c r="AU520" s="28"/>
      <c r="AV520" s="28"/>
      <c r="AW520" s="28"/>
      <c r="AX520" s="28"/>
      <c r="AY520" s="28"/>
      <c r="AZ520" s="28"/>
      <c r="BA520" s="28"/>
      <c r="BB520" s="28"/>
      <c r="BC520" s="28"/>
      <c r="BD520" s="28"/>
      <c r="BE520" s="28"/>
      <c r="BF520" s="28"/>
      <c r="BG520" s="28"/>
      <c r="BH520" s="28"/>
      <c r="BI520" s="28"/>
      <c r="BJ520" s="28"/>
      <c r="BK520" s="28"/>
      <c r="BL520" s="28"/>
      <c r="BM520" s="28"/>
      <c r="BN520" s="28"/>
      <c r="BO520" s="28"/>
      <c r="BP520" s="28"/>
      <c r="BQ520" s="28"/>
      <c r="BR520" s="28"/>
      <c r="BS520" s="28"/>
      <c r="BT520" s="28"/>
      <c r="BU520" s="28"/>
      <c r="BV520" s="28"/>
      <c r="BW520" s="28"/>
      <c r="BX520" s="28"/>
      <c r="BY520" s="28"/>
      <c r="BZ520" s="28"/>
      <c r="CA520" s="28"/>
      <c r="CB520" s="28"/>
      <c r="CC520" s="28"/>
      <c r="CD520" s="28"/>
      <c r="CE520" s="28"/>
      <c r="CF520" s="28"/>
      <c r="CG520" s="28"/>
      <c r="CH520" s="28"/>
      <c r="CI520" s="28"/>
      <c r="CJ520" s="28"/>
      <c r="CK520" s="28"/>
      <c r="CL520" s="28"/>
      <c r="CM520" s="28"/>
      <c r="CN520" s="28"/>
      <c r="CO520" s="28"/>
      <c r="CP520" s="28"/>
      <c r="CQ520" s="28"/>
      <c r="CR520" s="28"/>
      <c r="CS520" s="28"/>
      <c r="CT520" s="28"/>
      <c r="CU520" s="28"/>
      <c r="CV520" s="28"/>
      <c r="CW520" s="28"/>
      <c r="CX520" s="28"/>
      <c r="CY520" s="28"/>
      <c r="CZ520" s="28"/>
      <c r="DA520" s="28"/>
      <c r="DB520" s="28"/>
      <c r="DC520" s="28"/>
      <c r="DD520" s="28"/>
      <c r="DE520" s="28"/>
      <c r="DF520" s="28"/>
      <c r="DG520" s="28"/>
      <c r="DH520" s="28"/>
      <c r="DI520" s="28"/>
      <c r="DJ520" s="28"/>
      <c r="DK520" s="28"/>
      <c r="DL520" s="28"/>
      <c r="DM520" s="28"/>
      <c r="DN520" s="28"/>
      <c r="DO520" s="28"/>
      <c r="DP520" s="28"/>
      <c r="DQ520" s="28"/>
      <c r="DR520" s="28"/>
      <c r="DS520" s="28"/>
      <c r="DT520" s="28"/>
      <c r="DU520" s="28"/>
      <c r="DV520" s="28"/>
      <c r="DW520" s="28"/>
      <c r="DX520" s="28"/>
      <c r="DY520" s="28"/>
      <c r="DZ520" s="28"/>
      <c r="EA520" s="28"/>
      <c r="EB520" s="28"/>
      <c r="EC520" s="28"/>
      <c r="ED520" s="28"/>
      <c r="EE520" s="28"/>
      <c r="EF520" s="28"/>
      <c r="EG520" s="28"/>
      <c r="EH520" s="28"/>
      <c r="EI520" s="28"/>
      <c r="EJ520" s="28"/>
      <c r="EK520" s="28"/>
      <c r="EL520" s="28"/>
      <c r="EM520" s="28"/>
      <c r="EN520" s="28"/>
      <c r="EO520" s="28"/>
      <c r="EP520" s="28"/>
      <c r="EQ520" s="28"/>
      <c r="ER520" s="28"/>
      <c r="ES520" s="28"/>
      <c r="ET520" s="28"/>
      <c r="EU520" s="28"/>
      <c r="EV520" s="28"/>
      <c r="EW520" s="28"/>
      <c r="EX520" s="28"/>
      <c r="EY520" s="28"/>
      <c r="EZ520" s="28"/>
      <c r="FA520" s="28"/>
      <c r="FB520" s="28"/>
      <c r="FC520" s="28"/>
      <c r="FD520" s="28"/>
      <c r="FE520" s="28"/>
      <c r="FF520" s="28"/>
      <c r="FG520" s="28"/>
      <c r="FH520" s="28"/>
      <c r="FI520" s="28"/>
      <c r="FJ520" s="28"/>
      <c r="FK520" s="28"/>
      <c r="FL520" s="28"/>
      <c r="FM520" s="28"/>
      <c r="FN520" s="28"/>
      <c r="FO520" s="28"/>
      <c r="FP520" s="28"/>
      <c r="FQ520" s="28"/>
      <c r="FR520" s="28"/>
      <c r="FS520" s="28"/>
      <c r="FT520" s="28"/>
      <c r="FU520" s="28"/>
      <c r="FV520" s="28"/>
      <c r="FW520" s="28"/>
      <c r="FX520" s="28"/>
      <c r="FY520" s="28"/>
      <c r="FZ520" s="28"/>
      <c r="GA520" s="28"/>
      <c r="GB520" s="28"/>
      <c r="GC520" s="28"/>
      <c r="GD520" s="28"/>
      <c r="GE520" s="28"/>
      <c r="GF520" s="28"/>
      <c r="GG520" s="28"/>
      <c r="GH520" s="28"/>
      <c r="GI520" s="28"/>
      <c r="GJ520" s="28"/>
      <c r="GK520" s="28"/>
      <c r="GL520" s="28"/>
      <c r="GM520" s="28"/>
      <c r="GN520" s="28"/>
      <c r="GO520" s="28"/>
      <c r="GP520" s="28"/>
      <c r="GQ520" s="28"/>
      <c r="GR520" s="28"/>
      <c r="GS520" s="28"/>
      <c r="GT520" s="28"/>
      <c r="GU520" s="28"/>
      <c r="GV520" s="28"/>
      <c r="GW520" s="28"/>
      <c r="GX520" s="28"/>
      <c r="GY520" s="28"/>
      <c r="GZ520" s="28"/>
      <c r="HA520" s="28"/>
      <c r="HB520" s="28"/>
      <c r="HC520" s="28"/>
      <c r="HD520" s="28"/>
      <c r="HE520" s="28"/>
      <c r="HF520" s="28"/>
      <c r="HG520" s="28"/>
      <c r="HH520" s="28"/>
      <c r="HI520" s="28"/>
      <c r="HJ520" s="28"/>
      <c r="HK520" s="28"/>
      <c r="HL520" s="28"/>
      <c r="HM520" s="28"/>
      <c r="HN520" s="28"/>
      <c r="HO520" s="28"/>
      <c r="HP520" s="28"/>
      <c r="HQ520" s="28"/>
      <c r="HR520" s="28"/>
      <c r="HS520" s="28"/>
      <c r="HT520" s="28"/>
      <c r="HU520" s="28"/>
      <c r="HV520" s="28"/>
    </row>
    <row r="521" spans="1:230" s="20" customFormat="1" ht="13.9" customHeight="1">
      <c r="A521" s="9"/>
      <c r="B521" s="9"/>
      <c r="C521" s="821"/>
      <c r="D521" s="732"/>
      <c r="E521" s="731"/>
      <c r="F521" s="732" t="s">
        <v>969</v>
      </c>
      <c r="G521" s="738"/>
      <c r="H521" s="477"/>
      <c r="I521" s="477"/>
      <c r="J521" s="477"/>
      <c r="K521" s="477"/>
      <c r="L521" s="477"/>
      <c r="M521" s="560"/>
      <c r="N521" s="560"/>
      <c r="O521" s="560"/>
      <c r="P521" s="560"/>
      <c r="Q521" s="477">
        <v>6544810</v>
      </c>
      <c r="R521" s="477">
        <v>8850428.5999999996</v>
      </c>
      <c r="S521" s="477">
        <v>11860880</v>
      </c>
      <c r="T521" s="477">
        <v>12214182.5</v>
      </c>
      <c r="U521" s="477">
        <v>8697030.1999999993</v>
      </c>
      <c r="V521" s="477">
        <v>4141862.3</v>
      </c>
      <c r="W521" s="477">
        <v>4326233.7000000011</v>
      </c>
      <c r="X521" s="477">
        <v>4691199.5999999996</v>
      </c>
      <c r="Y521" s="477">
        <v>4813057.2</v>
      </c>
      <c r="Z521" s="477">
        <v>0</v>
      </c>
      <c r="AA521" s="477">
        <v>0</v>
      </c>
      <c r="AB521" s="477">
        <v>0</v>
      </c>
      <c r="AC521" s="477">
        <v>0</v>
      </c>
      <c r="AD521" s="477">
        <v>0</v>
      </c>
      <c r="AE521" s="477">
        <v>0</v>
      </c>
      <c r="AF521" s="477">
        <v>0</v>
      </c>
      <c r="AG521" s="477">
        <v>0</v>
      </c>
      <c r="AH521" s="477">
        <v>0</v>
      </c>
      <c r="AI521" s="477">
        <v>0</v>
      </c>
      <c r="AJ521" s="477">
        <v>0</v>
      </c>
      <c r="AK521" s="477">
        <v>0</v>
      </c>
      <c r="AL521" s="477">
        <v>0</v>
      </c>
      <c r="AM521" s="477">
        <v>0</v>
      </c>
      <c r="AN521" s="477">
        <v>0</v>
      </c>
      <c r="AO521" s="477">
        <v>0</v>
      </c>
      <c r="AP521" s="477">
        <v>0</v>
      </c>
      <c r="AR521" s="28"/>
      <c r="AS521" s="28"/>
      <c r="AT521" s="28"/>
      <c r="AU521" s="28"/>
      <c r="AV521" s="28"/>
      <c r="AW521" s="28"/>
      <c r="AX521" s="28"/>
      <c r="AY521" s="28"/>
      <c r="AZ521" s="28"/>
      <c r="BA521" s="28"/>
      <c r="BB521" s="28"/>
      <c r="BC521" s="28"/>
      <c r="BD521" s="28"/>
      <c r="BE521" s="28"/>
      <c r="BF521" s="28"/>
      <c r="BG521" s="28"/>
      <c r="BH521" s="28"/>
      <c r="BI521" s="28"/>
      <c r="BJ521" s="28"/>
      <c r="BK521" s="28"/>
      <c r="BL521" s="28"/>
      <c r="BM521" s="28"/>
      <c r="BN521" s="28"/>
      <c r="BO521" s="28"/>
      <c r="BP521" s="28"/>
      <c r="BQ521" s="28"/>
      <c r="BR521" s="28"/>
      <c r="BS521" s="28"/>
      <c r="BT521" s="28"/>
      <c r="BU521" s="28"/>
      <c r="BV521" s="28"/>
      <c r="BW521" s="28"/>
      <c r="BX521" s="28"/>
      <c r="BY521" s="28"/>
      <c r="BZ521" s="28"/>
      <c r="CA521" s="28"/>
      <c r="CB521" s="28"/>
      <c r="CC521" s="28"/>
      <c r="CD521" s="28"/>
      <c r="CE521" s="28"/>
      <c r="CF521" s="28"/>
      <c r="CG521" s="28"/>
      <c r="CH521" s="28"/>
      <c r="CI521" s="28"/>
      <c r="CJ521" s="28"/>
      <c r="CK521" s="28"/>
      <c r="CL521" s="28"/>
      <c r="CM521" s="28"/>
      <c r="CN521" s="28"/>
      <c r="CO521" s="28"/>
      <c r="CP521" s="28"/>
      <c r="CQ521" s="28"/>
      <c r="CR521" s="28"/>
      <c r="CS521" s="28"/>
      <c r="CT521" s="28"/>
      <c r="CU521" s="28"/>
      <c r="CV521" s="28"/>
      <c r="CW521" s="28"/>
      <c r="CX521" s="28"/>
      <c r="CY521" s="28"/>
      <c r="CZ521" s="28"/>
      <c r="DA521" s="28"/>
      <c r="DB521" s="28"/>
      <c r="DC521" s="28"/>
      <c r="DD521" s="28"/>
      <c r="DE521" s="28"/>
      <c r="DF521" s="28"/>
      <c r="DG521" s="28"/>
      <c r="DH521" s="28"/>
      <c r="DI521" s="28"/>
      <c r="DJ521" s="28"/>
      <c r="DK521" s="28"/>
      <c r="DL521" s="28"/>
      <c r="DM521" s="28"/>
      <c r="DN521" s="28"/>
      <c r="DO521" s="28"/>
      <c r="DP521" s="28"/>
      <c r="DQ521" s="28"/>
      <c r="DR521" s="28"/>
      <c r="DS521" s="28"/>
      <c r="DT521" s="28"/>
      <c r="DU521" s="28"/>
      <c r="DV521" s="28"/>
      <c r="DW521" s="28"/>
      <c r="DX521" s="28"/>
      <c r="DY521" s="28"/>
      <c r="DZ521" s="28"/>
      <c r="EA521" s="28"/>
      <c r="EB521" s="28"/>
      <c r="EC521" s="28"/>
      <c r="ED521" s="28"/>
      <c r="EE521" s="28"/>
      <c r="EF521" s="28"/>
      <c r="EG521" s="28"/>
      <c r="EH521" s="28"/>
      <c r="EI521" s="28"/>
      <c r="EJ521" s="28"/>
      <c r="EK521" s="28"/>
      <c r="EL521" s="28"/>
      <c r="EM521" s="28"/>
      <c r="EN521" s="28"/>
      <c r="EO521" s="28"/>
      <c r="EP521" s="28"/>
      <c r="EQ521" s="28"/>
      <c r="ER521" s="28"/>
      <c r="ES521" s="28"/>
      <c r="ET521" s="28"/>
      <c r="EU521" s="28"/>
      <c r="EV521" s="28"/>
      <c r="EW521" s="28"/>
      <c r="EX521" s="28"/>
      <c r="EY521" s="28"/>
      <c r="EZ521" s="28"/>
      <c r="FA521" s="28"/>
      <c r="FB521" s="28"/>
      <c r="FC521" s="28"/>
      <c r="FD521" s="28"/>
      <c r="FE521" s="28"/>
      <c r="FF521" s="28"/>
      <c r="FG521" s="28"/>
      <c r="FH521" s="28"/>
      <c r="FI521" s="28"/>
      <c r="FJ521" s="28"/>
      <c r="FK521" s="28"/>
      <c r="FL521" s="28"/>
      <c r="FM521" s="28"/>
      <c r="FN521" s="28"/>
      <c r="FO521" s="28"/>
      <c r="FP521" s="28"/>
      <c r="FQ521" s="28"/>
      <c r="FR521" s="28"/>
      <c r="FS521" s="28"/>
      <c r="FT521" s="28"/>
      <c r="FU521" s="28"/>
      <c r="FV521" s="28"/>
      <c r="FW521" s="28"/>
      <c r="FX521" s="28"/>
      <c r="FY521" s="28"/>
      <c r="FZ521" s="28"/>
      <c r="GA521" s="28"/>
      <c r="GB521" s="28"/>
      <c r="GC521" s="28"/>
      <c r="GD521" s="28"/>
      <c r="GE521" s="28"/>
      <c r="GF521" s="28"/>
      <c r="GG521" s="28"/>
      <c r="GH521" s="28"/>
      <c r="GI521" s="28"/>
      <c r="GJ521" s="28"/>
      <c r="GK521" s="28"/>
      <c r="GL521" s="28"/>
      <c r="GM521" s="28"/>
      <c r="GN521" s="28"/>
      <c r="GO521" s="28"/>
      <c r="GP521" s="28"/>
      <c r="GQ521" s="28"/>
      <c r="GR521" s="28"/>
      <c r="GS521" s="28"/>
      <c r="GT521" s="28"/>
      <c r="GU521" s="28"/>
      <c r="GV521" s="28"/>
      <c r="GW521" s="28"/>
      <c r="GX521" s="28"/>
      <c r="GY521" s="28"/>
      <c r="GZ521" s="28"/>
      <c r="HA521" s="28"/>
      <c r="HB521" s="28"/>
      <c r="HC521" s="28"/>
      <c r="HD521" s="28"/>
      <c r="HE521" s="28"/>
      <c r="HF521" s="28"/>
      <c r="HG521" s="28"/>
      <c r="HH521" s="28"/>
      <c r="HI521" s="28"/>
      <c r="HJ521" s="28"/>
      <c r="HK521" s="28"/>
      <c r="HL521" s="28"/>
      <c r="HM521" s="28"/>
      <c r="HN521" s="28"/>
      <c r="HO521" s="28"/>
      <c r="HP521" s="28"/>
      <c r="HQ521" s="28"/>
      <c r="HR521" s="28"/>
      <c r="HS521" s="28"/>
      <c r="HT521" s="28"/>
      <c r="HU521" s="28"/>
      <c r="HV521" s="28"/>
    </row>
    <row r="522" spans="1:230" s="20" customFormat="1" ht="13.9" customHeight="1">
      <c r="A522" s="9"/>
      <c r="B522" s="9"/>
      <c r="C522" s="821"/>
      <c r="D522" s="729" t="s">
        <v>922</v>
      </c>
      <c r="E522" s="729"/>
      <c r="F522" s="729"/>
      <c r="G522" s="729"/>
      <c r="H522" s="477"/>
      <c r="I522" s="477"/>
      <c r="J522" s="477"/>
      <c r="K522" s="477"/>
      <c r="L522" s="477"/>
      <c r="M522" s="560"/>
      <c r="N522" s="560"/>
      <c r="O522" s="560"/>
      <c r="P522" s="560"/>
      <c r="Q522" s="477"/>
      <c r="R522" s="477"/>
      <c r="S522" s="477"/>
      <c r="T522" s="477"/>
      <c r="U522" s="477"/>
      <c r="V522" s="477"/>
      <c r="W522" s="477"/>
      <c r="X522" s="477"/>
      <c r="Y522" s="477"/>
      <c r="Z522" s="477"/>
      <c r="AA522" s="477"/>
      <c r="AB522" s="477"/>
      <c r="AC522" s="477"/>
      <c r="AD522" s="477"/>
      <c r="AE522" s="477"/>
      <c r="AF522" s="477"/>
      <c r="AG522" s="477"/>
      <c r="AH522" s="477"/>
      <c r="AI522" s="477"/>
      <c r="AJ522" s="477"/>
      <c r="AK522" s="477"/>
      <c r="AL522" s="477"/>
      <c r="AM522" s="477"/>
      <c r="AN522" s="477"/>
      <c r="AO522" s="477"/>
      <c r="AP522" s="477"/>
      <c r="AR522" s="28"/>
      <c r="AS522" s="28"/>
      <c r="AT522" s="28"/>
      <c r="AU522" s="28"/>
      <c r="AV522" s="28"/>
      <c r="AW522" s="28"/>
      <c r="AX522" s="28"/>
      <c r="AY522" s="28"/>
      <c r="AZ522" s="28"/>
      <c r="BA522" s="28"/>
      <c r="BB522" s="28"/>
      <c r="BC522" s="28"/>
      <c r="BD522" s="28"/>
      <c r="BE522" s="28"/>
      <c r="BF522" s="28"/>
      <c r="BG522" s="28"/>
      <c r="BH522" s="28"/>
      <c r="BI522" s="28"/>
      <c r="BJ522" s="28"/>
      <c r="BK522" s="28"/>
      <c r="BL522" s="28"/>
      <c r="BM522" s="28"/>
      <c r="BN522" s="28"/>
      <c r="BO522" s="28"/>
      <c r="BP522" s="28"/>
      <c r="BQ522" s="28"/>
      <c r="BR522" s="28"/>
      <c r="BS522" s="28"/>
      <c r="BT522" s="28"/>
      <c r="BU522" s="28"/>
      <c r="BV522" s="28"/>
      <c r="BW522" s="28"/>
      <c r="BX522" s="28"/>
      <c r="BY522" s="28"/>
      <c r="BZ522" s="28"/>
      <c r="CA522" s="28"/>
      <c r="CB522" s="28"/>
      <c r="CC522" s="28"/>
      <c r="CD522" s="28"/>
      <c r="CE522" s="28"/>
      <c r="CF522" s="28"/>
      <c r="CG522" s="28"/>
      <c r="CH522" s="28"/>
      <c r="CI522" s="28"/>
      <c r="CJ522" s="28"/>
      <c r="CK522" s="28"/>
      <c r="CL522" s="28"/>
      <c r="CM522" s="28"/>
      <c r="CN522" s="28"/>
      <c r="CO522" s="28"/>
      <c r="CP522" s="28"/>
      <c r="CQ522" s="28"/>
      <c r="CR522" s="28"/>
      <c r="CS522" s="28"/>
      <c r="CT522" s="28"/>
      <c r="CU522" s="28"/>
      <c r="CV522" s="28"/>
      <c r="CW522" s="28"/>
      <c r="CX522" s="28"/>
      <c r="CY522" s="28"/>
      <c r="CZ522" s="28"/>
      <c r="DA522" s="28"/>
      <c r="DB522" s="28"/>
      <c r="DC522" s="28"/>
      <c r="DD522" s="28"/>
      <c r="DE522" s="28"/>
      <c r="DF522" s="28"/>
      <c r="DG522" s="28"/>
      <c r="DH522" s="28"/>
      <c r="DI522" s="28"/>
      <c r="DJ522" s="28"/>
      <c r="DK522" s="28"/>
      <c r="DL522" s="28"/>
      <c r="DM522" s="28"/>
      <c r="DN522" s="28"/>
      <c r="DO522" s="28"/>
      <c r="DP522" s="28"/>
      <c r="DQ522" s="28"/>
      <c r="DR522" s="28"/>
      <c r="DS522" s="28"/>
      <c r="DT522" s="28"/>
      <c r="DU522" s="28"/>
      <c r="DV522" s="28"/>
      <c r="DW522" s="28"/>
      <c r="DX522" s="28"/>
      <c r="DY522" s="28"/>
      <c r="DZ522" s="28"/>
      <c r="EA522" s="28"/>
      <c r="EB522" s="28"/>
      <c r="EC522" s="28"/>
      <c r="ED522" s="28"/>
      <c r="EE522" s="28"/>
      <c r="EF522" s="28"/>
      <c r="EG522" s="28"/>
      <c r="EH522" s="28"/>
      <c r="EI522" s="28"/>
      <c r="EJ522" s="28"/>
      <c r="EK522" s="28"/>
      <c r="EL522" s="28"/>
      <c r="EM522" s="28"/>
      <c r="EN522" s="28"/>
      <c r="EO522" s="28"/>
      <c r="EP522" s="28"/>
      <c r="EQ522" s="28"/>
      <c r="ER522" s="28"/>
      <c r="ES522" s="28"/>
      <c r="ET522" s="28"/>
      <c r="EU522" s="28"/>
      <c r="EV522" s="28"/>
      <c r="EW522" s="28"/>
      <c r="EX522" s="28"/>
      <c r="EY522" s="28"/>
      <c r="EZ522" s="28"/>
      <c r="FA522" s="28"/>
      <c r="FB522" s="28"/>
      <c r="FC522" s="28"/>
      <c r="FD522" s="28"/>
      <c r="FE522" s="28"/>
      <c r="FF522" s="28"/>
      <c r="FG522" s="28"/>
      <c r="FH522" s="28"/>
      <c r="FI522" s="28"/>
      <c r="FJ522" s="28"/>
      <c r="FK522" s="28"/>
      <c r="FL522" s="28"/>
      <c r="FM522" s="28"/>
      <c r="FN522" s="28"/>
      <c r="FO522" s="28"/>
      <c r="FP522" s="28"/>
      <c r="FQ522" s="28"/>
      <c r="FR522" s="28"/>
      <c r="FS522" s="28"/>
      <c r="FT522" s="28"/>
      <c r="FU522" s="28"/>
      <c r="FV522" s="28"/>
      <c r="FW522" s="28"/>
      <c r="FX522" s="28"/>
      <c r="FY522" s="28"/>
      <c r="FZ522" s="28"/>
      <c r="GA522" s="28"/>
      <c r="GB522" s="28"/>
      <c r="GC522" s="28"/>
      <c r="GD522" s="28"/>
      <c r="GE522" s="28"/>
      <c r="GF522" s="28"/>
      <c r="GG522" s="28"/>
      <c r="GH522" s="28"/>
      <c r="GI522" s="28"/>
      <c r="GJ522" s="28"/>
      <c r="GK522" s="28"/>
      <c r="GL522" s="28"/>
      <c r="GM522" s="28"/>
      <c r="GN522" s="28"/>
      <c r="GO522" s="28"/>
      <c r="GP522" s="28"/>
      <c r="GQ522" s="28"/>
      <c r="GR522" s="28"/>
      <c r="GS522" s="28"/>
      <c r="GT522" s="28"/>
      <c r="GU522" s="28"/>
      <c r="GV522" s="28"/>
      <c r="GW522" s="28"/>
      <c r="GX522" s="28"/>
      <c r="GY522" s="28"/>
      <c r="GZ522" s="28"/>
      <c r="HA522" s="28"/>
      <c r="HB522" s="28"/>
      <c r="HC522" s="28"/>
      <c r="HD522" s="28"/>
      <c r="HE522" s="28"/>
      <c r="HF522" s="28"/>
      <c r="HG522" s="28"/>
      <c r="HH522" s="28"/>
      <c r="HI522" s="28"/>
      <c r="HJ522" s="28"/>
      <c r="HK522" s="28"/>
      <c r="HL522" s="28"/>
      <c r="HM522" s="28"/>
      <c r="HN522" s="28"/>
      <c r="HO522" s="28"/>
      <c r="HP522" s="28"/>
      <c r="HQ522" s="28"/>
      <c r="HR522" s="28"/>
      <c r="HS522" s="28"/>
      <c r="HT522" s="28"/>
      <c r="HU522" s="28"/>
      <c r="HV522" s="28"/>
    </row>
    <row r="523" spans="1:230" s="20" customFormat="1" ht="13.9" customHeight="1">
      <c r="A523" s="9"/>
      <c r="B523" s="9"/>
      <c r="C523" s="821"/>
      <c r="D523" s="731"/>
      <c r="E523" s="729" t="s">
        <v>923</v>
      </c>
      <c r="F523" s="745"/>
      <c r="G523" s="745"/>
      <c r="H523" s="477"/>
      <c r="I523" s="477"/>
      <c r="J523" s="477"/>
      <c r="K523" s="477"/>
      <c r="L523" s="477"/>
      <c r="M523" s="560"/>
      <c r="N523" s="560"/>
      <c r="O523" s="560"/>
      <c r="P523" s="560"/>
      <c r="Q523" s="477"/>
      <c r="R523" s="477"/>
      <c r="S523" s="477"/>
      <c r="T523" s="477"/>
      <c r="U523" s="477"/>
      <c r="V523" s="477"/>
      <c r="W523" s="477"/>
      <c r="X523" s="477"/>
      <c r="Y523" s="477"/>
      <c r="Z523" s="477"/>
      <c r="AA523" s="477"/>
      <c r="AB523" s="477"/>
      <c r="AC523" s="477"/>
      <c r="AD523" s="477"/>
      <c r="AE523" s="477"/>
      <c r="AF523" s="477"/>
      <c r="AG523" s="477"/>
      <c r="AH523" s="477"/>
      <c r="AI523" s="477"/>
      <c r="AJ523" s="477"/>
      <c r="AK523" s="477"/>
      <c r="AL523" s="477"/>
      <c r="AM523" s="477"/>
      <c r="AN523" s="477"/>
      <c r="AO523" s="477"/>
      <c r="AP523" s="477"/>
      <c r="AR523" s="28"/>
      <c r="AS523" s="28"/>
      <c r="AT523" s="28"/>
      <c r="AU523" s="28"/>
      <c r="AV523" s="28"/>
      <c r="AW523" s="28"/>
      <c r="AX523" s="28"/>
      <c r="AY523" s="28"/>
      <c r="AZ523" s="28"/>
      <c r="BA523" s="28"/>
      <c r="BB523" s="28"/>
      <c r="BC523" s="28"/>
      <c r="BD523" s="28"/>
      <c r="BE523" s="28"/>
      <c r="BF523" s="28"/>
      <c r="BG523" s="28"/>
      <c r="BH523" s="28"/>
      <c r="BI523" s="28"/>
      <c r="BJ523" s="28"/>
      <c r="BK523" s="28"/>
      <c r="BL523" s="28"/>
      <c r="BM523" s="28"/>
      <c r="BN523" s="28"/>
      <c r="BO523" s="28"/>
      <c r="BP523" s="28"/>
      <c r="BQ523" s="28"/>
      <c r="BR523" s="28"/>
      <c r="BS523" s="28"/>
      <c r="BT523" s="28"/>
      <c r="BU523" s="28"/>
      <c r="BV523" s="28"/>
      <c r="BW523" s="28"/>
      <c r="BX523" s="28"/>
      <c r="BY523" s="28"/>
      <c r="BZ523" s="28"/>
      <c r="CA523" s="28"/>
      <c r="CB523" s="28"/>
      <c r="CC523" s="28"/>
      <c r="CD523" s="28"/>
      <c r="CE523" s="28"/>
      <c r="CF523" s="28"/>
      <c r="CG523" s="28"/>
      <c r="CH523" s="28"/>
      <c r="CI523" s="28"/>
      <c r="CJ523" s="28"/>
      <c r="CK523" s="28"/>
      <c r="CL523" s="28"/>
      <c r="CM523" s="28"/>
      <c r="CN523" s="28"/>
      <c r="CO523" s="28"/>
      <c r="CP523" s="28"/>
      <c r="CQ523" s="28"/>
      <c r="CR523" s="28"/>
      <c r="CS523" s="28"/>
      <c r="CT523" s="28"/>
      <c r="CU523" s="28"/>
      <c r="CV523" s="28"/>
      <c r="CW523" s="28"/>
      <c r="CX523" s="28"/>
      <c r="CY523" s="28"/>
      <c r="CZ523" s="28"/>
      <c r="DA523" s="28"/>
      <c r="DB523" s="28"/>
      <c r="DC523" s="28"/>
      <c r="DD523" s="28"/>
      <c r="DE523" s="28"/>
      <c r="DF523" s="28"/>
      <c r="DG523" s="28"/>
      <c r="DH523" s="28"/>
      <c r="DI523" s="28"/>
      <c r="DJ523" s="28"/>
      <c r="DK523" s="28"/>
      <c r="DL523" s="28"/>
      <c r="DM523" s="28"/>
      <c r="DN523" s="28"/>
      <c r="DO523" s="28"/>
      <c r="DP523" s="28"/>
      <c r="DQ523" s="28"/>
      <c r="DR523" s="28"/>
      <c r="DS523" s="28"/>
      <c r="DT523" s="28"/>
      <c r="DU523" s="28"/>
      <c r="DV523" s="28"/>
      <c r="DW523" s="28"/>
      <c r="DX523" s="28"/>
      <c r="DY523" s="28"/>
      <c r="DZ523" s="28"/>
      <c r="EA523" s="28"/>
      <c r="EB523" s="28"/>
      <c r="EC523" s="28"/>
      <c r="ED523" s="28"/>
      <c r="EE523" s="28"/>
      <c r="EF523" s="28"/>
      <c r="EG523" s="28"/>
      <c r="EH523" s="28"/>
      <c r="EI523" s="28"/>
      <c r="EJ523" s="28"/>
      <c r="EK523" s="28"/>
      <c r="EL523" s="28"/>
      <c r="EM523" s="28"/>
      <c r="EN523" s="28"/>
      <c r="EO523" s="28"/>
      <c r="EP523" s="28"/>
      <c r="EQ523" s="28"/>
      <c r="ER523" s="28"/>
      <c r="ES523" s="28"/>
      <c r="ET523" s="28"/>
      <c r="EU523" s="28"/>
      <c r="EV523" s="28"/>
      <c r="EW523" s="28"/>
      <c r="EX523" s="28"/>
      <c r="EY523" s="28"/>
      <c r="EZ523" s="28"/>
      <c r="FA523" s="28"/>
      <c r="FB523" s="28"/>
      <c r="FC523" s="28"/>
      <c r="FD523" s="28"/>
      <c r="FE523" s="28"/>
      <c r="FF523" s="28"/>
      <c r="FG523" s="28"/>
      <c r="FH523" s="28"/>
      <c r="FI523" s="28"/>
      <c r="FJ523" s="28"/>
      <c r="FK523" s="28"/>
      <c r="FL523" s="28"/>
      <c r="FM523" s="28"/>
      <c r="FN523" s="28"/>
      <c r="FO523" s="28"/>
      <c r="FP523" s="28"/>
      <c r="FQ523" s="28"/>
      <c r="FR523" s="28"/>
      <c r="FS523" s="28"/>
      <c r="FT523" s="28"/>
      <c r="FU523" s="28"/>
      <c r="FV523" s="28"/>
      <c r="FW523" s="28"/>
      <c r="FX523" s="28"/>
      <c r="FY523" s="28"/>
      <c r="FZ523" s="28"/>
      <c r="GA523" s="28"/>
      <c r="GB523" s="28"/>
      <c r="GC523" s="28"/>
      <c r="GD523" s="28"/>
      <c r="GE523" s="28"/>
      <c r="GF523" s="28"/>
      <c r="GG523" s="28"/>
      <c r="GH523" s="28"/>
      <c r="GI523" s="28"/>
      <c r="GJ523" s="28"/>
      <c r="GK523" s="28"/>
      <c r="GL523" s="28"/>
      <c r="GM523" s="28"/>
      <c r="GN523" s="28"/>
      <c r="GO523" s="28"/>
      <c r="GP523" s="28"/>
      <c r="GQ523" s="28"/>
      <c r="GR523" s="28"/>
      <c r="GS523" s="28"/>
      <c r="GT523" s="28"/>
      <c r="GU523" s="28"/>
      <c r="GV523" s="28"/>
      <c r="GW523" s="28"/>
      <c r="GX523" s="28"/>
      <c r="GY523" s="28"/>
      <c r="GZ523" s="28"/>
      <c r="HA523" s="28"/>
      <c r="HB523" s="28"/>
      <c r="HC523" s="28"/>
      <c r="HD523" s="28"/>
      <c r="HE523" s="28"/>
      <c r="HF523" s="28"/>
      <c r="HG523" s="28"/>
      <c r="HH523" s="28"/>
      <c r="HI523" s="28"/>
      <c r="HJ523" s="28"/>
      <c r="HK523" s="28"/>
      <c r="HL523" s="28"/>
      <c r="HM523" s="28"/>
      <c r="HN523" s="28"/>
      <c r="HO523" s="28"/>
      <c r="HP523" s="28"/>
      <c r="HQ523" s="28"/>
      <c r="HR523" s="28"/>
      <c r="HS523" s="28"/>
      <c r="HT523" s="28"/>
      <c r="HU523" s="28"/>
      <c r="HV523" s="28"/>
    </row>
    <row r="524" spans="1:230" s="20" customFormat="1" ht="13.9" customHeight="1">
      <c r="A524" s="9"/>
      <c r="B524" s="9"/>
      <c r="C524" s="821"/>
      <c r="D524" s="731"/>
      <c r="E524" s="731"/>
      <c r="F524" s="732" t="s">
        <v>618</v>
      </c>
      <c r="G524" s="746"/>
      <c r="H524" s="477"/>
      <c r="I524" s="477"/>
      <c r="J524" s="477"/>
      <c r="K524" s="477"/>
      <c r="L524" s="477"/>
      <c r="M524" s="560"/>
      <c r="N524" s="560"/>
      <c r="O524" s="560"/>
      <c r="P524" s="560"/>
      <c r="Q524" s="477">
        <v>0</v>
      </c>
      <c r="R524" s="477">
        <v>0</v>
      </c>
      <c r="S524" s="477">
        <v>0</v>
      </c>
      <c r="T524" s="477">
        <v>0</v>
      </c>
      <c r="U524" s="477">
        <v>0</v>
      </c>
      <c r="V524" s="477">
        <v>0</v>
      </c>
      <c r="W524" s="477">
        <v>0</v>
      </c>
      <c r="X524" s="477">
        <v>0</v>
      </c>
      <c r="Y524" s="477">
        <v>0</v>
      </c>
      <c r="Z524" s="477">
        <v>0</v>
      </c>
      <c r="AA524" s="477">
        <v>0</v>
      </c>
      <c r="AB524" s="477">
        <v>0</v>
      </c>
      <c r="AC524" s="477">
        <v>209619.49781658303</v>
      </c>
      <c r="AD524" s="477">
        <v>774829.96801797068</v>
      </c>
      <c r="AE524" s="477">
        <v>775837.41313801869</v>
      </c>
      <c r="AF524" s="477">
        <v>784133.80977603444</v>
      </c>
      <c r="AG524" s="477">
        <v>798887.46311031142</v>
      </c>
      <c r="AH524" s="477">
        <v>814509.78102790285</v>
      </c>
      <c r="AI524" s="477">
        <v>850645.91212785454</v>
      </c>
      <c r="AJ524" s="477">
        <v>881759.81274410116</v>
      </c>
      <c r="AK524" s="477">
        <v>911763.73918615165</v>
      </c>
      <c r="AL524" s="477">
        <v>924951.08983700129</v>
      </c>
      <c r="AM524" s="477">
        <v>897319.20728414424</v>
      </c>
      <c r="AN524" s="477">
        <v>954595.12238500779</v>
      </c>
      <c r="AO524" s="477">
        <v>1016108.9139359583</v>
      </c>
      <c r="AP524" s="477">
        <v>999260.63078977144</v>
      </c>
      <c r="AR524" s="28"/>
      <c r="AS524" s="28"/>
      <c r="AT524" s="28"/>
      <c r="AU524" s="28"/>
      <c r="AV524" s="28"/>
      <c r="AW524" s="28"/>
      <c r="AX524" s="28"/>
      <c r="AY524" s="28"/>
      <c r="AZ524" s="28"/>
      <c r="BA524" s="28"/>
      <c r="BB524" s="28"/>
      <c r="BC524" s="28"/>
      <c r="BD524" s="28"/>
      <c r="BE524" s="28"/>
      <c r="BF524" s="28"/>
      <c r="BG524" s="28"/>
      <c r="BH524" s="28"/>
      <c r="BI524" s="28"/>
      <c r="BJ524" s="28"/>
      <c r="BK524" s="28"/>
      <c r="BL524" s="28"/>
      <c r="BM524" s="28"/>
      <c r="BN524" s="28"/>
      <c r="BO524" s="28"/>
      <c r="BP524" s="28"/>
      <c r="BQ524" s="28"/>
      <c r="BR524" s="28"/>
      <c r="BS524" s="28"/>
      <c r="BT524" s="28"/>
      <c r="BU524" s="28"/>
      <c r="BV524" s="28"/>
      <c r="BW524" s="28"/>
      <c r="BX524" s="28"/>
      <c r="BY524" s="28"/>
      <c r="BZ524" s="28"/>
      <c r="CA524" s="28"/>
      <c r="CB524" s="28"/>
      <c r="CC524" s="28"/>
      <c r="CD524" s="28"/>
      <c r="CE524" s="28"/>
      <c r="CF524" s="28"/>
      <c r="CG524" s="28"/>
      <c r="CH524" s="28"/>
      <c r="CI524" s="28"/>
      <c r="CJ524" s="28"/>
      <c r="CK524" s="28"/>
      <c r="CL524" s="28"/>
      <c r="CM524" s="28"/>
      <c r="CN524" s="28"/>
      <c r="CO524" s="28"/>
      <c r="CP524" s="28"/>
      <c r="CQ524" s="28"/>
      <c r="CR524" s="28"/>
      <c r="CS524" s="28"/>
      <c r="CT524" s="28"/>
      <c r="CU524" s="28"/>
      <c r="CV524" s="28"/>
      <c r="CW524" s="28"/>
      <c r="CX524" s="28"/>
      <c r="CY524" s="28"/>
      <c r="CZ524" s="28"/>
      <c r="DA524" s="28"/>
      <c r="DB524" s="28"/>
      <c r="DC524" s="28"/>
      <c r="DD524" s="28"/>
      <c r="DE524" s="28"/>
      <c r="DF524" s="28"/>
      <c r="DG524" s="28"/>
      <c r="DH524" s="28"/>
      <c r="DI524" s="28"/>
      <c r="DJ524" s="28"/>
      <c r="DK524" s="28"/>
      <c r="DL524" s="28"/>
      <c r="DM524" s="28"/>
      <c r="DN524" s="28"/>
      <c r="DO524" s="28"/>
      <c r="DP524" s="28"/>
      <c r="DQ524" s="28"/>
      <c r="DR524" s="28"/>
      <c r="DS524" s="28"/>
      <c r="DT524" s="28"/>
      <c r="DU524" s="28"/>
      <c r="DV524" s="28"/>
      <c r="DW524" s="28"/>
      <c r="DX524" s="28"/>
      <c r="DY524" s="28"/>
      <c r="DZ524" s="28"/>
      <c r="EA524" s="28"/>
      <c r="EB524" s="28"/>
      <c r="EC524" s="28"/>
      <c r="ED524" s="28"/>
      <c r="EE524" s="28"/>
      <c r="EF524" s="28"/>
      <c r="EG524" s="28"/>
      <c r="EH524" s="28"/>
      <c r="EI524" s="28"/>
      <c r="EJ524" s="28"/>
      <c r="EK524" s="28"/>
      <c r="EL524" s="28"/>
      <c r="EM524" s="28"/>
      <c r="EN524" s="28"/>
      <c r="EO524" s="28"/>
      <c r="EP524" s="28"/>
      <c r="EQ524" s="28"/>
      <c r="ER524" s="28"/>
      <c r="ES524" s="28"/>
      <c r="ET524" s="28"/>
      <c r="EU524" s="28"/>
      <c r="EV524" s="28"/>
      <c r="EW524" s="28"/>
      <c r="EX524" s="28"/>
      <c r="EY524" s="28"/>
      <c r="EZ524" s="28"/>
      <c r="FA524" s="28"/>
      <c r="FB524" s="28"/>
      <c r="FC524" s="28"/>
      <c r="FD524" s="28"/>
      <c r="FE524" s="28"/>
      <c r="FF524" s="28"/>
      <c r="FG524" s="28"/>
      <c r="FH524" s="28"/>
      <c r="FI524" s="28"/>
      <c r="FJ524" s="28"/>
      <c r="FK524" s="28"/>
      <c r="FL524" s="28"/>
      <c r="FM524" s="28"/>
      <c r="FN524" s="28"/>
      <c r="FO524" s="28"/>
      <c r="FP524" s="28"/>
      <c r="FQ524" s="28"/>
      <c r="FR524" s="28"/>
      <c r="FS524" s="28"/>
      <c r="FT524" s="28"/>
      <c r="FU524" s="28"/>
      <c r="FV524" s="28"/>
      <c r="FW524" s="28"/>
      <c r="FX524" s="28"/>
      <c r="FY524" s="28"/>
      <c r="FZ524" s="28"/>
      <c r="GA524" s="28"/>
      <c r="GB524" s="28"/>
      <c r="GC524" s="28"/>
      <c r="GD524" s="28"/>
      <c r="GE524" s="28"/>
      <c r="GF524" s="28"/>
      <c r="GG524" s="28"/>
      <c r="GH524" s="28"/>
      <c r="GI524" s="28"/>
      <c r="GJ524" s="28"/>
      <c r="GK524" s="28"/>
      <c r="GL524" s="28"/>
      <c r="GM524" s="28"/>
      <c r="GN524" s="28"/>
      <c r="GO524" s="28"/>
      <c r="GP524" s="28"/>
      <c r="GQ524" s="28"/>
      <c r="GR524" s="28"/>
      <c r="GS524" s="28"/>
      <c r="GT524" s="28"/>
      <c r="GU524" s="28"/>
      <c r="GV524" s="28"/>
      <c r="GW524" s="28"/>
      <c r="GX524" s="28"/>
      <c r="GY524" s="28"/>
      <c r="GZ524" s="28"/>
      <c r="HA524" s="28"/>
      <c r="HB524" s="28"/>
      <c r="HC524" s="28"/>
      <c r="HD524" s="28"/>
      <c r="HE524" s="28"/>
      <c r="HF524" s="28"/>
      <c r="HG524" s="28"/>
      <c r="HH524" s="28"/>
      <c r="HI524" s="28"/>
      <c r="HJ524" s="28"/>
      <c r="HK524" s="28"/>
      <c r="HL524" s="28"/>
      <c r="HM524" s="28"/>
      <c r="HN524" s="28"/>
      <c r="HO524" s="28"/>
      <c r="HP524" s="28"/>
      <c r="HQ524" s="28"/>
      <c r="HR524" s="28"/>
      <c r="HS524" s="28"/>
      <c r="HT524" s="28"/>
      <c r="HU524" s="28"/>
      <c r="HV524" s="28"/>
    </row>
    <row r="525" spans="1:230" s="20" customFormat="1" ht="13.9" customHeight="1">
      <c r="A525" s="9"/>
      <c r="B525" s="9"/>
      <c r="C525" s="821"/>
      <c r="D525" s="731"/>
      <c r="E525" s="731"/>
      <c r="F525" s="732" t="s">
        <v>620</v>
      </c>
      <c r="G525" s="746"/>
      <c r="H525" s="477"/>
      <c r="I525" s="477"/>
      <c r="J525" s="477"/>
      <c r="K525" s="477"/>
      <c r="L525" s="477"/>
      <c r="M525" s="560"/>
      <c r="N525" s="560"/>
      <c r="O525" s="560"/>
      <c r="P525" s="560"/>
      <c r="Q525" s="477">
        <v>0</v>
      </c>
      <c r="R525" s="477">
        <v>0</v>
      </c>
      <c r="S525" s="477">
        <v>0</v>
      </c>
      <c r="T525" s="477">
        <v>0</v>
      </c>
      <c r="U525" s="477">
        <v>0</v>
      </c>
      <c r="V525" s="477">
        <v>0</v>
      </c>
      <c r="W525" s="477">
        <v>0</v>
      </c>
      <c r="X525" s="477">
        <v>0</v>
      </c>
      <c r="Y525" s="477">
        <v>0</v>
      </c>
      <c r="Z525" s="477">
        <v>0</v>
      </c>
      <c r="AA525" s="477">
        <v>0</v>
      </c>
      <c r="AB525" s="477">
        <v>0</v>
      </c>
      <c r="AC525" s="477">
        <v>93417.3848965207</v>
      </c>
      <c r="AD525" s="477">
        <v>347269.13759939442</v>
      </c>
      <c r="AE525" s="477">
        <v>355691.63283171115</v>
      </c>
      <c r="AF525" s="477">
        <v>364240.95997604716</v>
      </c>
      <c r="AG525" s="477">
        <v>360334.37096763332</v>
      </c>
      <c r="AH525" s="477">
        <v>350914.57323856809</v>
      </c>
      <c r="AI525" s="477">
        <v>349417.8628470329</v>
      </c>
      <c r="AJ525" s="477">
        <v>349251.95427365729</v>
      </c>
      <c r="AK525" s="477">
        <v>339279.99574486376</v>
      </c>
      <c r="AL525" s="477">
        <v>345352.30685640173</v>
      </c>
      <c r="AM525" s="477">
        <v>386168.86647571105</v>
      </c>
      <c r="AN525" s="477">
        <v>349478.04689598485</v>
      </c>
      <c r="AO525" s="477">
        <v>348078.25752511958</v>
      </c>
      <c r="AP525" s="477">
        <v>400834.13421518402</v>
      </c>
      <c r="AR525" s="28"/>
      <c r="AS525" s="28"/>
      <c r="AT525" s="28"/>
      <c r="AU525" s="28"/>
      <c r="AV525" s="28"/>
      <c r="AW525" s="28"/>
      <c r="AX525" s="28"/>
      <c r="AY525" s="28"/>
      <c r="AZ525" s="28"/>
      <c r="BA525" s="28"/>
      <c r="BB525" s="28"/>
      <c r="BC525" s="28"/>
      <c r="BD525" s="28"/>
      <c r="BE525" s="28"/>
      <c r="BF525" s="28"/>
      <c r="BG525" s="28"/>
      <c r="BH525" s="28"/>
      <c r="BI525" s="28"/>
      <c r="BJ525" s="28"/>
      <c r="BK525" s="28"/>
      <c r="BL525" s="28"/>
      <c r="BM525" s="28"/>
      <c r="BN525" s="28"/>
      <c r="BO525" s="28"/>
      <c r="BP525" s="28"/>
      <c r="BQ525" s="28"/>
      <c r="BR525" s="28"/>
      <c r="BS525" s="28"/>
      <c r="BT525" s="28"/>
      <c r="BU525" s="28"/>
      <c r="BV525" s="28"/>
      <c r="BW525" s="28"/>
      <c r="BX525" s="28"/>
      <c r="BY525" s="28"/>
      <c r="BZ525" s="28"/>
      <c r="CA525" s="28"/>
      <c r="CB525" s="28"/>
      <c r="CC525" s="28"/>
      <c r="CD525" s="28"/>
      <c r="CE525" s="28"/>
      <c r="CF525" s="28"/>
      <c r="CG525" s="28"/>
      <c r="CH525" s="28"/>
      <c r="CI525" s="28"/>
      <c r="CJ525" s="28"/>
      <c r="CK525" s="28"/>
      <c r="CL525" s="28"/>
      <c r="CM525" s="28"/>
      <c r="CN525" s="28"/>
      <c r="CO525" s="28"/>
      <c r="CP525" s="28"/>
      <c r="CQ525" s="28"/>
      <c r="CR525" s="28"/>
      <c r="CS525" s="28"/>
      <c r="CT525" s="28"/>
      <c r="CU525" s="28"/>
      <c r="CV525" s="28"/>
      <c r="CW525" s="28"/>
      <c r="CX525" s="28"/>
      <c r="CY525" s="28"/>
      <c r="CZ525" s="28"/>
      <c r="DA525" s="28"/>
      <c r="DB525" s="28"/>
      <c r="DC525" s="28"/>
      <c r="DD525" s="28"/>
      <c r="DE525" s="28"/>
      <c r="DF525" s="28"/>
      <c r="DG525" s="28"/>
      <c r="DH525" s="28"/>
      <c r="DI525" s="28"/>
      <c r="DJ525" s="28"/>
      <c r="DK525" s="28"/>
      <c r="DL525" s="28"/>
      <c r="DM525" s="28"/>
      <c r="DN525" s="28"/>
      <c r="DO525" s="28"/>
      <c r="DP525" s="28"/>
      <c r="DQ525" s="28"/>
      <c r="DR525" s="28"/>
      <c r="DS525" s="28"/>
      <c r="DT525" s="28"/>
      <c r="DU525" s="28"/>
      <c r="DV525" s="28"/>
      <c r="DW525" s="28"/>
      <c r="DX525" s="28"/>
      <c r="DY525" s="28"/>
      <c r="DZ525" s="28"/>
      <c r="EA525" s="28"/>
      <c r="EB525" s="28"/>
      <c r="EC525" s="28"/>
      <c r="ED525" s="28"/>
      <c r="EE525" s="28"/>
      <c r="EF525" s="28"/>
      <c r="EG525" s="28"/>
      <c r="EH525" s="28"/>
      <c r="EI525" s="28"/>
      <c r="EJ525" s="28"/>
      <c r="EK525" s="28"/>
      <c r="EL525" s="28"/>
      <c r="EM525" s="28"/>
      <c r="EN525" s="28"/>
      <c r="EO525" s="28"/>
      <c r="EP525" s="28"/>
      <c r="EQ525" s="28"/>
      <c r="ER525" s="28"/>
      <c r="ES525" s="28"/>
      <c r="ET525" s="28"/>
      <c r="EU525" s="28"/>
      <c r="EV525" s="28"/>
      <c r="EW525" s="28"/>
      <c r="EX525" s="28"/>
      <c r="EY525" s="28"/>
      <c r="EZ525" s="28"/>
      <c r="FA525" s="28"/>
      <c r="FB525" s="28"/>
      <c r="FC525" s="28"/>
      <c r="FD525" s="28"/>
      <c r="FE525" s="28"/>
      <c r="FF525" s="28"/>
      <c r="FG525" s="28"/>
      <c r="FH525" s="28"/>
      <c r="FI525" s="28"/>
      <c r="FJ525" s="28"/>
      <c r="FK525" s="28"/>
      <c r="FL525" s="28"/>
      <c r="FM525" s="28"/>
      <c r="FN525" s="28"/>
      <c r="FO525" s="28"/>
      <c r="FP525" s="28"/>
      <c r="FQ525" s="28"/>
      <c r="FR525" s="28"/>
      <c r="FS525" s="28"/>
      <c r="FT525" s="28"/>
      <c r="FU525" s="28"/>
      <c r="FV525" s="28"/>
      <c r="FW525" s="28"/>
      <c r="FX525" s="28"/>
      <c r="FY525" s="28"/>
      <c r="FZ525" s="28"/>
      <c r="GA525" s="28"/>
      <c r="GB525" s="28"/>
      <c r="GC525" s="28"/>
      <c r="GD525" s="28"/>
      <c r="GE525" s="28"/>
      <c r="GF525" s="28"/>
      <c r="GG525" s="28"/>
      <c r="GH525" s="28"/>
      <c r="GI525" s="28"/>
      <c r="GJ525" s="28"/>
      <c r="GK525" s="28"/>
      <c r="GL525" s="28"/>
      <c r="GM525" s="28"/>
      <c r="GN525" s="28"/>
      <c r="GO525" s="28"/>
      <c r="GP525" s="28"/>
      <c r="GQ525" s="28"/>
      <c r="GR525" s="28"/>
      <c r="GS525" s="28"/>
      <c r="GT525" s="28"/>
      <c r="GU525" s="28"/>
      <c r="GV525" s="28"/>
      <c r="GW525" s="28"/>
      <c r="GX525" s="28"/>
      <c r="GY525" s="28"/>
      <c r="GZ525" s="28"/>
      <c r="HA525" s="28"/>
      <c r="HB525" s="28"/>
      <c r="HC525" s="28"/>
      <c r="HD525" s="28"/>
      <c r="HE525" s="28"/>
      <c r="HF525" s="28"/>
      <c r="HG525" s="28"/>
      <c r="HH525" s="28"/>
      <c r="HI525" s="28"/>
      <c r="HJ525" s="28"/>
      <c r="HK525" s="28"/>
      <c r="HL525" s="28"/>
      <c r="HM525" s="28"/>
      <c r="HN525" s="28"/>
      <c r="HO525" s="28"/>
      <c r="HP525" s="28"/>
      <c r="HQ525" s="28"/>
      <c r="HR525" s="28"/>
      <c r="HS525" s="28"/>
      <c r="HT525" s="28"/>
      <c r="HU525" s="28"/>
      <c r="HV525" s="28"/>
    </row>
    <row r="526" spans="1:230" s="20" customFormat="1" ht="13.9" customHeight="1">
      <c r="A526" s="9"/>
      <c r="B526" s="9"/>
      <c r="C526" s="821"/>
      <c r="D526" s="731"/>
      <c r="E526" s="731"/>
      <c r="F526" s="732" t="s">
        <v>815</v>
      </c>
      <c r="G526" s="746"/>
      <c r="H526" s="477"/>
      <c r="I526" s="477"/>
      <c r="J526" s="477"/>
      <c r="K526" s="477"/>
      <c r="L526" s="477"/>
      <c r="M526" s="560"/>
      <c r="N526" s="560"/>
      <c r="O526" s="560"/>
      <c r="P526" s="560"/>
      <c r="Q526" s="477">
        <v>0</v>
      </c>
      <c r="R526" s="477">
        <v>0</v>
      </c>
      <c r="S526" s="477">
        <v>0</v>
      </c>
      <c r="T526" s="477">
        <v>0</v>
      </c>
      <c r="U526" s="477">
        <v>0</v>
      </c>
      <c r="V526" s="477">
        <v>0</v>
      </c>
      <c r="W526" s="477">
        <v>0</v>
      </c>
      <c r="X526" s="477">
        <v>0</v>
      </c>
      <c r="Y526" s="477">
        <v>0</v>
      </c>
      <c r="Z526" s="477">
        <v>0</v>
      </c>
      <c r="AA526" s="477">
        <v>0</v>
      </c>
      <c r="AB526" s="477">
        <v>0</v>
      </c>
      <c r="AC526" s="477">
        <v>52404.874454145756</v>
      </c>
      <c r="AD526" s="477">
        <v>192321.5106363371</v>
      </c>
      <c r="AE526" s="477">
        <v>179467.04220779892</v>
      </c>
      <c r="AF526" s="477">
        <v>147909.27176483892</v>
      </c>
      <c r="AG526" s="477">
        <v>132379.74941605554</v>
      </c>
      <c r="AH526" s="477">
        <v>141345.32553820181</v>
      </c>
      <c r="AI526" s="477">
        <v>135485.20956849144</v>
      </c>
      <c r="AJ526" s="477">
        <v>129571.98434953802</v>
      </c>
      <c r="AK526" s="477">
        <v>129199.80652303877</v>
      </c>
      <c r="AL526" s="477">
        <v>140250.73458118847</v>
      </c>
      <c r="AM526" s="477">
        <v>155177.40474052931</v>
      </c>
      <c r="AN526" s="477">
        <v>135003.48256720969</v>
      </c>
      <c r="AO526" s="477">
        <v>152134.8389884464</v>
      </c>
      <c r="AP526" s="477">
        <v>189780.45240231845</v>
      </c>
      <c r="AR526" s="28"/>
      <c r="AS526" s="28"/>
      <c r="AT526" s="28"/>
      <c r="AU526" s="28"/>
      <c r="AV526" s="28"/>
      <c r="AW526" s="28"/>
      <c r="AX526" s="28"/>
      <c r="AY526" s="28"/>
      <c r="AZ526" s="28"/>
      <c r="BA526" s="28"/>
      <c r="BB526" s="28"/>
      <c r="BC526" s="28"/>
      <c r="BD526" s="28"/>
      <c r="BE526" s="28"/>
      <c r="BF526" s="28"/>
      <c r="BG526" s="28"/>
      <c r="BH526" s="28"/>
      <c r="BI526" s="28"/>
      <c r="BJ526" s="28"/>
      <c r="BK526" s="28"/>
      <c r="BL526" s="28"/>
      <c r="BM526" s="28"/>
      <c r="BN526" s="28"/>
      <c r="BO526" s="28"/>
      <c r="BP526" s="28"/>
      <c r="BQ526" s="28"/>
      <c r="BR526" s="28"/>
      <c r="BS526" s="28"/>
      <c r="BT526" s="28"/>
      <c r="BU526" s="28"/>
      <c r="BV526" s="28"/>
      <c r="BW526" s="28"/>
      <c r="BX526" s="28"/>
      <c r="BY526" s="28"/>
      <c r="BZ526" s="28"/>
      <c r="CA526" s="28"/>
      <c r="CB526" s="28"/>
      <c r="CC526" s="28"/>
      <c r="CD526" s="28"/>
      <c r="CE526" s="28"/>
      <c r="CF526" s="28"/>
      <c r="CG526" s="28"/>
      <c r="CH526" s="28"/>
      <c r="CI526" s="28"/>
      <c r="CJ526" s="28"/>
      <c r="CK526" s="28"/>
      <c r="CL526" s="28"/>
      <c r="CM526" s="28"/>
      <c r="CN526" s="28"/>
      <c r="CO526" s="28"/>
      <c r="CP526" s="28"/>
      <c r="CQ526" s="28"/>
      <c r="CR526" s="28"/>
      <c r="CS526" s="28"/>
      <c r="CT526" s="28"/>
      <c r="CU526" s="28"/>
      <c r="CV526" s="28"/>
      <c r="CW526" s="28"/>
      <c r="CX526" s="28"/>
      <c r="CY526" s="28"/>
      <c r="CZ526" s="28"/>
      <c r="DA526" s="28"/>
      <c r="DB526" s="28"/>
      <c r="DC526" s="28"/>
      <c r="DD526" s="28"/>
      <c r="DE526" s="28"/>
      <c r="DF526" s="28"/>
      <c r="DG526" s="28"/>
      <c r="DH526" s="28"/>
      <c r="DI526" s="28"/>
      <c r="DJ526" s="28"/>
      <c r="DK526" s="28"/>
      <c r="DL526" s="28"/>
      <c r="DM526" s="28"/>
      <c r="DN526" s="28"/>
      <c r="DO526" s="28"/>
      <c r="DP526" s="28"/>
      <c r="DQ526" s="28"/>
      <c r="DR526" s="28"/>
      <c r="DS526" s="28"/>
      <c r="DT526" s="28"/>
      <c r="DU526" s="28"/>
      <c r="DV526" s="28"/>
      <c r="DW526" s="28"/>
      <c r="DX526" s="28"/>
      <c r="DY526" s="28"/>
      <c r="DZ526" s="28"/>
      <c r="EA526" s="28"/>
      <c r="EB526" s="28"/>
      <c r="EC526" s="28"/>
      <c r="ED526" s="28"/>
      <c r="EE526" s="28"/>
      <c r="EF526" s="28"/>
      <c r="EG526" s="28"/>
      <c r="EH526" s="28"/>
      <c r="EI526" s="28"/>
      <c r="EJ526" s="28"/>
      <c r="EK526" s="28"/>
      <c r="EL526" s="28"/>
      <c r="EM526" s="28"/>
      <c r="EN526" s="28"/>
      <c r="EO526" s="28"/>
      <c r="EP526" s="28"/>
      <c r="EQ526" s="28"/>
      <c r="ER526" s="28"/>
      <c r="ES526" s="28"/>
      <c r="ET526" s="28"/>
      <c r="EU526" s="28"/>
      <c r="EV526" s="28"/>
      <c r="EW526" s="28"/>
      <c r="EX526" s="28"/>
      <c r="EY526" s="28"/>
      <c r="EZ526" s="28"/>
      <c r="FA526" s="28"/>
      <c r="FB526" s="28"/>
      <c r="FC526" s="28"/>
      <c r="FD526" s="28"/>
      <c r="FE526" s="28"/>
      <c r="FF526" s="28"/>
      <c r="FG526" s="28"/>
      <c r="FH526" s="28"/>
      <c r="FI526" s="28"/>
      <c r="FJ526" s="28"/>
      <c r="FK526" s="28"/>
      <c r="FL526" s="28"/>
      <c r="FM526" s="28"/>
      <c r="FN526" s="28"/>
      <c r="FO526" s="28"/>
      <c r="FP526" s="28"/>
      <c r="FQ526" s="28"/>
      <c r="FR526" s="28"/>
      <c r="FS526" s="28"/>
      <c r="FT526" s="28"/>
      <c r="FU526" s="28"/>
      <c r="FV526" s="28"/>
      <c r="FW526" s="28"/>
      <c r="FX526" s="28"/>
      <c r="FY526" s="28"/>
      <c r="FZ526" s="28"/>
      <c r="GA526" s="28"/>
      <c r="GB526" s="28"/>
      <c r="GC526" s="28"/>
      <c r="GD526" s="28"/>
      <c r="GE526" s="28"/>
      <c r="GF526" s="28"/>
      <c r="GG526" s="28"/>
      <c r="GH526" s="28"/>
      <c r="GI526" s="28"/>
      <c r="GJ526" s="28"/>
      <c r="GK526" s="28"/>
      <c r="GL526" s="28"/>
      <c r="GM526" s="28"/>
      <c r="GN526" s="28"/>
      <c r="GO526" s="28"/>
      <c r="GP526" s="28"/>
      <c r="GQ526" s="28"/>
      <c r="GR526" s="28"/>
      <c r="GS526" s="28"/>
      <c r="GT526" s="28"/>
      <c r="GU526" s="28"/>
      <c r="GV526" s="28"/>
      <c r="GW526" s="28"/>
      <c r="GX526" s="28"/>
      <c r="GY526" s="28"/>
      <c r="GZ526" s="28"/>
      <c r="HA526" s="28"/>
      <c r="HB526" s="28"/>
      <c r="HC526" s="28"/>
      <c r="HD526" s="28"/>
      <c r="HE526" s="28"/>
      <c r="HF526" s="28"/>
      <c r="HG526" s="28"/>
      <c r="HH526" s="28"/>
      <c r="HI526" s="28"/>
      <c r="HJ526" s="28"/>
      <c r="HK526" s="28"/>
      <c r="HL526" s="28"/>
      <c r="HM526" s="28"/>
      <c r="HN526" s="28"/>
      <c r="HO526" s="28"/>
      <c r="HP526" s="28"/>
      <c r="HQ526" s="28"/>
      <c r="HR526" s="28"/>
      <c r="HS526" s="28"/>
      <c r="HT526" s="28"/>
      <c r="HU526" s="28"/>
      <c r="HV526" s="28"/>
    </row>
    <row r="527" spans="1:230" s="20" customFormat="1" ht="13.9" customHeight="1">
      <c r="A527" s="9"/>
      <c r="B527" s="9"/>
      <c r="C527" s="821"/>
      <c r="D527" s="731"/>
      <c r="E527" s="731"/>
      <c r="F527" s="732" t="s">
        <v>622</v>
      </c>
      <c r="G527" s="746"/>
      <c r="H527" s="477"/>
      <c r="I527" s="477"/>
      <c r="J527" s="477"/>
      <c r="K527" s="477"/>
      <c r="L527" s="477"/>
      <c r="M527" s="560"/>
      <c r="N527" s="560"/>
      <c r="O527" s="560"/>
      <c r="P527" s="560"/>
      <c r="Q527" s="477">
        <v>0</v>
      </c>
      <c r="R527" s="477">
        <v>0</v>
      </c>
      <c r="S527" s="477">
        <v>0</v>
      </c>
      <c r="T527" s="477">
        <v>0</v>
      </c>
      <c r="U527" s="477">
        <v>0</v>
      </c>
      <c r="V527" s="477">
        <v>0</v>
      </c>
      <c r="W527" s="477">
        <v>0</v>
      </c>
      <c r="X527" s="477">
        <v>0</v>
      </c>
      <c r="Y527" s="477">
        <v>0</v>
      </c>
      <c r="Z527" s="477">
        <v>0</v>
      </c>
      <c r="AA527" s="477">
        <v>0</v>
      </c>
      <c r="AB527" s="477">
        <v>0</v>
      </c>
      <c r="AC527" s="477">
        <v>166328.51457185394</v>
      </c>
      <c r="AD527" s="477">
        <v>622608.38718988234</v>
      </c>
      <c r="AE527" s="477">
        <v>656055.16089209891</v>
      </c>
      <c r="AF527" s="477">
        <v>701198.8211425019</v>
      </c>
      <c r="AG527" s="477">
        <v>736542.49276573234</v>
      </c>
      <c r="AH527" s="477">
        <v>752815.83381756884</v>
      </c>
      <c r="AI527" s="477">
        <v>760653.34289066459</v>
      </c>
      <c r="AJ527" s="477">
        <v>780984.08912779728</v>
      </c>
      <c r="AK527" s="477">
        <v>794572.02781294356</v>
      </c>
      <c r="AL527" s="477">
        <v>798057.03384935902</v>
      </c>
      <c r="AM527" s="477">
        <v>804153.31004927959</v>
      </c>
      <c r="AN527" s="477">
        <v>838472.80014463281</v>
      </c>
      <c r="AO527" s="477">
        <v>796554.8301198117</v>
      </c>
      <c r="AP527" s="477">
        <v>758852.18615344493</v>
      </c>
      <c r="AR527" s="28"/>
      <c r="AS527" s="28"/>
      <c r="AT527" s="28"/>
      <c r="AU527" s="28"/>
      <c r="AV527" s="28"/>
      <c r="AW527" s="28"/>
      <c r="AX527" s="28"/>
      <c r="AY527" s="28"/>
      <c r="AZ527" s="28"/>
      <c r="BA527" s="28"/>
      <c r="BB527" s="28"/>
      <c r="BC527" s="28"/>
      <c r="BD527" s="28"/>
      <c r="BE527" s="28"/>
      <c r="BF527" s="28"/>
      <c r="BG527" s="28"/>
      <c r="BH527" s="28"/>
      <c r="BI527" s="28"/>
      <c r="BJ527" s="28"/>
      <c r="BK527" s="28"/>
      <c r="BL527" s="28"/>
      <c r="BM527" s="28"/>
      <c r="BN527" s="28"/>
      <c r="BO527" s="28"/>
      <c r="BP527" s="28"/>
      <c r="BQ527" s="28"/>
      <c r="BR527" s="28"/>
      <c r="BS527" s="28"/>
      <c r="BT527" s="28"/>
      <c r="BU527" s="28"/>
      <c r="BV527" s="28"/>
      <c r="BW527" s="28"/>
      <c r="BX527" s="28"/>
      <c r="BY527" s="28"/>
      <c r="BZ527" s="28"/>
      <c r="CA527" s="28"/>
      <c r="CB527" s="28"/>
      <c r="CC527" s="28"/>
      <c r="CD527" s="28"/>
      <c r="CE527" s="28"/>
      <c r="CF527" s="28"/>
      <c r="CG527" s="28"/>
      <c r="CH527" s="28"/>
      <c r="CI527" s="28"/>
      <c r="CJ527" s="28"/>
      <c r="CK527" s="28"/>
      <c r="CL527" s="28"/>
      <c r="CM527" s="28"/>
      <c r="CN527" s="28"/>
      <c r="CO527" s="28"/>
      <c r="CP527" s="28"/>
      <c r="CQ527" s="28"/>
      <c r="CR527" s="28"/>
      <c r="CS527" s="28"/>
      <c r="CT527" s="28"/>
      <c r="CU527" s="28"/>
      <c r="CV527" s="28"/>
      <c r="CW527" s="28"/>
      <c r="CX527" s="28"/>
      <c r="CY527" s="28"/>
      <c r="CZ527" s="28"/>
      <c r="DA527" s="28"/>
      <c r="DB527" s="28"/>
      <c r="DC527" s="28"/>
      <c r="DD527" s="28"/>
      <c r="DE527" s="28"/>
      <c r="DF527" s="28"/>
      <c r="DG527" s="28"/>
      <c r="DH527" s="28"/>
      <c r="DI527" s="28"/>
      <c r="DJ527" s="28"/>
      <c r="DK527" s="28"/>
      <c r="DL527" s="28"/>
      <c r="DM527" s="28"/>
      <c r="DN527" s="28"/>
      <c r="DO527" s="28"/>
      <c r="DP527" s="28"/>
      <c r="DQ527" s="28"/>
      <c r="DR527" s="28"/>
      <c r="DS527" s="28"/>
      <c r="DT527" s="28"/>
      <c r="DU527" s="28"/>
      <c r="DV527" s="28"/>
      <c r="DW527" s="28"/>
      <c r="DX527" s="28"/>
      <c r="DY527" s="28"/>
      <c r="DZ527" s="28"/>
      <c r="EA527" s="28"/>
      <c r="EB527" s="28"/>
      <c r="EC527" s="28"/>
      <c r="ED527" s="28"/>
      <c r="EE527" s="28"/>
      <c r="EF527" s="28"/>
      <c r="EG527" s="28"/>
      <c r="EH527" s="28"/>
      <c r="EI527" s="28"/>
      <c r="EJ527" s="28"/>
      <c r="EK527" s="28"/>
      <c r="EL527" s="28"/>
      <c r="EM527" s="28"/>
      <c r="EN527" s="28"/>
      <c r="EO527" s="28"/>
      <c r="EP527" s="28"/>
      <c r="EQ527" s="28"/>
      <c r="ER527" s="28"/>
      <c r="ES527" s="28"/>
      <c r="ET527" s="28"/>
      <c r="EU527" s="28"/>
      <c r="EV527" s="28"/>
      <c r="EW527" s="28"/>
      <c r="EX527" s="28"/>
      <c r="EY527" s="28"/>
      <c r="EZ527" s="28"/>
      <c r="FA527" s="28"/>
      <c r="FB527" s="28"/>
      <c r="FC527" s="28"/>
      <c r="FD527" s="28"/>
      <c r="FE527" s="28"/>
      <c r="FF527" s="28"/>
      <c r="FG527" s="28"/>
      <c r="FH527" s="28"/>
      <c r="FI527" s="28"/>
      <c r="FJ527" s="28"/>
      <c r="FK527" s="28"/>
      <c r="FL527" s="28"/>
      <c r="FM527" s="28"/>
      <c r="FN527" s="28"/>
      <c r="FO527" s="28"/>
      <c r="FP527" s="28"/>
      <c r="FQ527" s="28"/>
      <c r="FR527" s="28"/>
      <c r="FS527" s="28"/>
      <c r="FT527" s="28"/>
      <c r="FU527" s="28"/>
      <c r="FV527" s="28"/>
      <c r="FW527" s="28"/>
      <c r="FX527" s="28"/>
      <c r="FY527" s="28"/>
      <c r="FZ527" s="28"/>
      <c r="GA527" s="28"/>
      <c r="GB527" s="28"/>
      <c r="GC527" s="28"/>
      <c r="GD527" s="28"/>
      <c r="GE527" s="28"/>
      <c r="GF527" s="28"/>
      <c r="GG527" s="28"/>
      <c r="GH527" s="28"/>
      <c r="GI527" s="28"/>
      <c r="GJ527" s="28"/>
      <c r="GK527" s="28"/>
      <c r="GL527" s="28"/>
      <c r="GM527" s="28"/>
      <c r="GN527" s="28"/>
      <c r="GO527" s="28"/>
      <c r="GP527" s="28"/>
      <c r="GQ527" s="28"/>
      <c r="GR527" s="28"/>
      <c r="GS527" s="28"/>
      <c r="GT527" s="28"/>
      <c r="GU527" s="28"/>
      <c r="GV527" s="28"/>
      <c r="GW527" s="28"/>
      <c r="GX527" s="28"/>
      <c r="GY527" s="28"/>
      <c r="GZ527" s="28"/>
      <c r="HA527" s="28"/>
      <c r="HB527" s="28"/>
      <c r="HC527" s="28"/>
      <c r="HD527" s="28"/>
      <c r="HE527" s="28"/>
      <c r="HF527" s="28"/>
      <c r="HG527" s="28"/>
      <c r="HH527" s="28"/>
      <c r="HI527" s="28"/>
      <c r="HJ527" s="28"/>
      <c r="HK527" s="28"/>
      <c r="HL527" s="28"/>
      <c r="HM527" s="28"/>
      <c r="HN527" s="28"/>
      <c r="HO527" s="28"/>
      <c r="HP527" s="28"/>
      <c r="HQ527" s="28"/>
      <c r="HR527" s="28"/>
      <c r="HS527" s="28"/>
      <c r="HT527" s="28"/>
      <c r="HU527" s="28"/>
      <c r="HV527" s="28"/>
    </row>
    <row r="528" spans="1:230" s="20" customFormat="1" ht="13.9" customHeight="1">
      <c r="A528" s="9"/>
      <c r="B528" s="9"/>
      <c r="C528" s="821"/>
      <c r="D528" s="731"/>
      <c r="E528" s="731"/>
      <c r="F528" s="729" t="s">
        <v>38</v>
      </c>
      <c r="G528" s="748"/>
      <c r="H528" s="477"/>
      <c r="I528" s="477"/>
      <c r="J528" s="477"/>
      <c r="K528" s="477"/>
      <c r="L528" s="477"/>
      <c r="M528" s="560"/>
      <c r="N528" s="560"/>
      <c r="O528" s="560"/>
      <c r="P528" s="560"/>
      <c r="Q528" s="519">
        <v>0</v>
      </c>
      <c r="R528" s="519">
        <v>0</v>
      </c>
      <c r="S528" s="519">
        <v>0</v>
      </c>
      <c r="T528" s="519">
        <v>0</v>
      </c>
      <c r="U528" s="519">
        <v>0</v>
      </c>
      <c r="V528" s="519">
        <v>0</v>
      </c>
      <c r="W528" s="519">
        <v>0</v>
      </c>
      <c r="X528" s="519">
        <v>0</v>
      </c>
      <c r="Y528" s="519">
        <v>0</v>
      </c>
      <c r="Z528" s="519">
        <v>0</v>
      </c>
      <c r="AA528" s="519">
        <v>0</v>
      </c>
      <c r="AB528" s="519">
        <v>0</v>
      </c>
      <c r="AC528" s="519">
        <v>521770.27173910337</v>
      </c>
      <c r="AD528" s="519">
        <v>1937029.0034435845</v>
      </c>
      <c r="AE528" s="519">
        <v>1967051.2490696276</v>
      </c>
      <c r="AF528" s="519">
        <v>1997482.8626594222</v>
      </c>
      <c r="AG528" s="519">
        <v>2028144.0762597327</v>
      </c>
      <c r="AH528" s="519">
        <v>2059585.5136222416</v>
      </c>
      <c r="AI528" s="519">
        <v>2096202.3274340434</v>
      </c>
      <c r="AJ528" s="519">
        <v>2141567.8404950937</v>
      </c>
      <c r="AK528" s="519">
        <v>2174815.5692669977</v>
      </c>
      <c r="AL528" s="519">
        <v>2208611.1651239507</v>
      </c>
      <c r="AM528" s="519">
        <v>2242818.7885496644</v>
      </c>
      <c r="AN528" s="519">
        <v>2277549.4519928349</v>
      </c>
      <c r="AO528" s="519">
        <v>2312876.840569336</v>
      </c>
      <c r="AP528" s="519">
        <v>2348727.4035607185</v>
      </c>
      <c r="AR528" s="28"/>
      <c r="AS528" s="28"/>
      <c r="AT528" s="28"/>
      <c r="AU528" s="28"/>
      <c r="AV528" s="28"/>
      <c r="AW528" s="28"/>
      <c r="AX528" s="28"/>
      <c r="AY528" s="28"/>
      <c r="AZ528" s="28"/>
      <c r="BA528" s="28"/>
      <c r="BB528" s="28"/>
      <c r="BC528" s="28"/>
      <c r="BD528" s="28"/>
      <c r="BE528" s="28"/>
      <c r="BF528" s="28"/>
      <c r="BG528" s="28"/>
      <c r="BH528" s="28"/>
      <c r="BI528" s="28"/>
      <c r="BJ528" s="28"/>
      <c r="BK528" s="28"/>
      <c r="BL528" s="28"/>
      <c r="BM528" s="28"/>
      <c r="BN528" s="28"/>
      <c r="BO528" s="28"/>
      <c r="BP528" s="28"/>
      <c r="BQ528" s="28"/>
      <c r="BR528" s="28"/>
      <c r="BS528" s="28"/>
      <c r="BT528" s="28"/>
      <c r="BU528" s="28"/>
      <c r="BV528" s="28"/>
      <c r="BW528" s="28"/>
      <c r="BX528" s="28"/>
      <c r="BY528" s="28"/>
      <c r="BZ528" s="28"/>
      <c r="CA528" s="28"/>
      <c r="CB528" s="28"/>
      <c r="CC528" s="28"/>
      <c r="CD528" s="28"/>
      <c r="CE528" s="28"/>
      <c r="CF528" s="28"/>
      <c r="CG528" s="28"/>
      <c r="CH528" s="28"/>
      <c r="CI528" s="28"/>
      <c r="CJ528" s="28"/>
      <c r="CK528" s="28"/>
      <c r="CL528" s="28"/>
      <c r="CM528" s="28"/>
      <c r="CN528" s="28"/>
      <c r="CO528" s="28"/>
      <c r="CP528" s="28"/>
      <c r="CQ528" s="28"/>
      <c r="CR528" s="28"/>
      <c r="CS528" s="28"/>
      <c r="CT528" s="28"/>
      <c r="CU528" s="28"/>
      <c r="CV528" s="28"/>
      <c r="CW528" s="28"/>
      <c r="CX528" s="28"/>
      <c r="CY528" s="28"/>
      <c r="CZ528" s="28"/>
      <c r="DA528" s="28"/>
      <c r="DB528" s="28"/>
      <c r="DC528" s="28"/>
      <c r="DD528" s="28"/>
      <c r="DE528" s="28"/>
      <c r="DF528" s="28"/>
      <c r="DG528" s="28"/>
      <c r="DH528" s="28"/>
      <c r="DI528" s="28"/>
      <c r="DJ528" s="28"/>
      <c r="DK528" s="28"/>
      <c r="DL528" s="28"/>
      <c r="DM528" s="28"/>
      <c r="DN528" s="28"/>
      <c r="DO528" s="28"/>
      <c r="DP528" s="28"/>
      <c r="DQ528" s="28"/>
      <c r="DR528" s="28"/>
      <c r="DS528" s="28"/>
      <c r="DT528" s="28"/>
      <c r="DU528" s="28"/>
      <c r="DV528" s="28"/>
      <c r="DW528" s="28"/>
      <c r="DX528" s="28"/>
      <c r="DY528" s="28"/>
      <c r="DZ528" s="28"/>
      <c r="EA528" s="28"/>
      <c r="EB528" s="28"/>
      <c r="EC528" s="28"/>
      <c r="ED528" s="28"/>
      <c r="EE528" s="28"/>
      <c r="EF528" s="28"/>
      <c r="EG528" s="28"/>
      <c r="EH528" s="28"/>
      <c r="EI528" s="28"/>
      <c r="EJ528" s="28"/>
      <c r="EK528" s="28"/>
      <c r="EL528" s="28"/>
      <c r="EM528" s="28"/>
      <c r="EN528" s="28"/>
      <c r="EO528" s="28"/>
      <c r="EP528" s="28"/>
      <c r="EQ528" s="28"/>
      <c r="ER528" s="28"/>
      <c r="ES528" s="28"/>
      <c r="ET528" s="28"/>
      <c r="EU528" s="28"/>
      <c r="EV528" s="28"/>
      <c r="EW528" s="28"/>
      <c r="EX528" s="28"/>
      <c r="EY528" s="28"/>
      <c r="EZ528" s="28"/>
      <c r="FA528" s="28"/>
      <c r="FB528" s="28"/>
      <c r="FC528" s="28"/>
      <c r="FD528" s="28"/>
      <c r="FE528" s="28"/>
      <c r="FF528" s="28"/>
      <c r="FG528" s="28"/>
      <c r="FH528" s="28"/>
      <c r="FI528" s="28"/>
      <c r="FJ528" s="28"/>
      <c r="FK528" s="28"/>
      <c r="FL528" s="28"/>
      <c r="FM528" s="28"/>
      <c r="FN528" s="28"/>
      <c r="FO528" s="28"/>
      <c r="FP528" s="28"/>
      <c r="FQ528" s="28"/>
      <c r="FR528" s="28"/>
      <c r="FS528" s="28"/>
      <c r="FT528" s="28"/>
      <c r="FU528" s="28"/>
      <c r="FV528" s="28"/>
      <c r="FW528" s="28"/>
      <c r="FX528" s="28"/>
      <c r="FY528" s="28"/>
      <c r="FZ528" s="28"/>
      <c r="GA528" s="28"/>
      <c r="GB528" s="28"/>
      <c r="GC528" s="28"/>
      <c r="GD528" s="28"/>
      <c r="GE528" s="28"/>
      <c r="GF528" s="28"/>
      <c r="GG528" s="28"/>
      <c r="GH528" s="28"/>
      <c r="GI528" s="28"/>
      <c r="GJ528" s="28"/>
      <c r="GK528" s="28"/>
      <c r="GL528" s="28"/>
      <c r="GM528" s="28"/>
      <c r="GN528" s="28"/>
      <c r="GO528" s="28"/>
      <c r="GP528" s="28"/>
      <c r="GQ528" s="28"/>
      <c r="GR528" s="28"/>
      <c r="GS528" s="28"/>
      <c r="GT528" s="28"/>
      <c r="GU528" s="28"/>
      <c r="GV528" s="28"/>
      <c r="GW528" s="28"/>
      <c r="GX528" s="28"/>
      <c r="GY528" s="28"/>
      <c r="GZ528" s="28"/>
      <c r="HA528" s="28"/>
      <c r="HB528" s="28"/>
      <c r="HC528" s="28"/>
      <c r="HD528" s="28"/>
      <c r="HE528" s="28"/>
      <c r="HF528" s="28"/>
      <c r="HG528" s="28"/>
      <c r="HH528" s="28"/>
      <c r="HI528" s="28"/>
      <c r="HJ528" s="28"/>
      <c r="HK528" s="28"/>
      <c r="HL528" s="28"/>
      <c r="HM528" s="28"/>
      <c r="HN528" s="28"/>
      <c r="HO528" s="28"/>
      <c r="HP528" s="28"/>
      <c r="HQ528" s="28"/>
      <c r="HR528" s="28"/>
      <c r="HS528" s="28"/>
      <c r="HT528" s="28"/>
      <c r="HU528" s="28"/>
      <c r="HV528" s="28"/>
    </row>
    <row r="529" spans="1:230" s="20" customFormat="1" ht="13.9" customHeight="1">
      <c r="A529" s="9"/>
      <c r="B529" s="9"/>
      <c r="C529" s="821"/>
      <c r="D529" s="731"/>
      <c r="E529" s="731"/>
      <c r="F529" s="732" t="s">
        <v>813</v>
      </c>
      <c r="G529" s="746"/>
      <c r="H529" s="477"/>
      <c r="I529" s="477"/>
      <c r="J529" s="477"/>
      <c r="K529" s="477"/>
      <c r="L529" s="477"/>
      <c r="M529" s="560"/>
      <c r="N529" s="560"/>
      <c r="O529" s="560"/>
      <c r="P529" s="560"/>
      <c r="Q529" s="477">
        <v>0</v>
      </c>
      <c r="R529" s="477">
        <v>0</v>
      </c>
      <c r="S529" s="477">
        <v>0</v>
      </c>
      <c r="T529" s="477">
        <v>0</v>
      </c>
      <c r="U529" s="477">
        <v>0</v>
      </c>
      <c r="V529" s="477">
        <v>0</v>
      </c>
      <c r="W529" s="477">
        <v>0</v>
      </c>
      <c r="X529" s="477">
        <v>0</v>
      </c>
      <c r="Y529" s="477">
        <v>0</v>
      </c>
      <c r="Z529" s="477">
        <v>0</v>
      </c>
      <c r="AA529" s="477">
        <v>0</v>
      </c>
      <c r="AB529" s="477">
        <v>0</v>
      </c>
      <c r="AC529" s="477">
        <v>0</v>
      </c>
      <c r="AD529" s="477">
        <v>0</v>
      </c>
      <c r="AE529" s="477">
        <v>0</v>
      </c>
      <c r="AF529" s="477">
        <v>0</v>
      </c>
      <c r="AG529" s="477">
        <v>0</v>
      </c>
      <c r="AH529" s="477">
        <v>0</v>
      </c>
      <c r="AI529" s="477">
        <v>0</v>
      </c>
      <c r="AJ529" s="477">
        <v>0</v>
      </c>
      <c r="AK529" s="477">
        <v>0</v>
      </c>
      <c r="AL529" s="477">
        <v>0</v>
      </c>
      <c r="AM529" s="477">
        <v>0</v>
      </c>
      <c r="AN529" s="477">
        <v>0</v>
      </c>
      <c r="AO529" s="477">
        <v>0</v>
      </c>
      <c r="AP529" s="477">
        <v>0</v>
      </c>
      <c r="AR529" s="28"/>
      <c r="AS529" s="28"/>
      <c r="AT529" s="28"/>
      <c r="AU529" s="28"/>
      <c r="AV529" s="28"/>
      <c r="AW529" s="28"/>
      <c r="AX529" s="28"/>
      <c r="AY529" s="28"/>
      <c r="AZ529" s="28"/>
      <c r="BA529" s="28"/>
      <c r="BB529" s="28"/>
      <c r="BC529" s="28"/>
      <c r="BD529" s="28"/>
      <c r="BE529" s="28"/>
      <c r="BF529" s="28"/>
      <c r="BG529" s="28"/>
      <c r="BH529" s="28"/>
      <c r="BI529" s="28"/>
      <c r="BJ529" s="28"/>
      <c r="BK529" s="28"/>
      <c r="BL529" s="28"/>
      <c r="BM529" s="28"/>
      <c r="BN529" s="28"/>
      <c r="BO529" s="28"/>
      <c r="BP529" s="28"/>
      <c r="BQ529" s="28"/>
      <c r="BR529" s="28"/>
      <c r="BS529" s="28"/>
      <c r="BT529" s="28"/>
      <c r="BU529" s="28"/>
      <c r="BV529" s="28"/>
      <c r="BW529" s="28"/>
      <c r="BX529" s="28"/>
      <c r="BY529" s="28"/>
      <c r="BZ529" s="28"/>
      <c r="CA529" s="28"/>
      <c r="CB529" s="28"/>
      <c r="CC529" s="28"/>
      <c r="CD529" s="28"/>
      <c r="CE529" s="28"/>
      <c r="CF529" s="28"/>
      <c r="CG529" s="28"/>
      <c r="CH529" s="28"/>
      <c r="CI529" s="28"/>
      <c r="CJ529" s="28"/>
      <c r="CK529" s="28"/>
      <c r="CL529" s="28"/>
      <c r="CM529" s="28"/>
      <c r="CN529" s="28"/>
      <c r="CO529" s="28"/>
      <c r="CP529" s="28"/>
      <c r="CQ529" s="28"/>
      <c r="CR529" s="28"/>
      <c r="CS529" s="28"/>
      <c r="CT529" s="28"/>
      <c r="CU529" s="28"/>
      <c r="CV529" s="28"/>
      <c r="CW529" s="28"/>
      <c r="CX529" s="28"/>
      <c r="CY529" s="28"/>
      <c r="CZ529" s="28"/>
      <c r="DA529" s="28"/>
      <c r="DB529" s="28"/>
      <c r="DC529" s="28"/>
      <c r="DD529" s="28"/>
      <c r="DE529" s="28"/>
      <c r="DF529" s="28"/>
      <c r="DG529" s="28"/>
      <c r="DH529" s="28"/>
      <c r="DI529" s="28"/>
      <c r="DJ529" s="28"/>
      <c r="DK529" s="28"/>
      <c r="DL529" s="28"/>
      <c r="DM529" s="28"/>
      <c r="DN529" s="28"/>
      <c r="DO529" s="28"/>
      <c r="DP529" s="28"/>
      <c r="DQ529" s="28"/>
      <c r="DR529" s="28"/>
      <c r="DS529" s="28"/>
      <c r="DT529" s="28"/>
      <c r="DU529" s="28"/>
      <c r="DV529" s="28"/>
      <c r="DW529" s="28"/>
      <c r="DX529" s="28"/>
      <c r="DY529" s="28"/>
      <c r="DZ529" s="28"/>
      <c r="EA529" s="28"/>
      <c r="EB529" s="28"/>
      <c r="EC529" s="28"/>
      <c r="ED529" s="28"/>
      <c r="EE529" s="28"/>
      <c r="EF529" s="28"/>
      <c r="EG529" s="28"/>
      <c r="EH529" s="28"/>
      <c r="EI529" s="28"/>
      <c r="EJ529" s="28"/>
      <c r="EK529" s="28"/>
      <c r="EL529" s="28"/>
      <c r="EM529" s="28"/>
      <c r="EN529" s="28"/>
      <c r="EO529" s="28"/>
      <c r="EP529" s="28"/>
      <c r="EQ529" s="28"/>
      <c r="ER529" s="28"/>
      <c r="ES529" s="28"/>
      <c r="ET529" s="28"/>
      <c r="EU529" s="28"/>
      <c r="EV529" s="28"/>
      <c r="EW529" s="28"/>
      <c r="EX529" s="28"/>
      <c r="EY529" s="28"/>
      <c r="EZ529" s="28"/>
      <c r="FA529" s="28"/>
      <c r="FB529" s="28"/>
      <c r="FC529" s="28"/>
      <c r="FD529" s="28"/>
      <c r="FE529" s="28"/>
      <c r="FF529" s="28"/>
      <c r="FG529" s="28"/>
      <c r="FH529" s="28"/>
      <c r="FI529" s="28"/>
      <c r="FJ529" s="28"/>
      <c r="FK529" s="28"/>
      <c r="FL529" s="28"/>
      <c r="FM529" s="28"/>
      <c r="FN529" s="28"/>
      <c r="FO529" s="28"/>
      <c r="FP529" s="28"/>
      <c r="FQ529" s="28"/>
      <c r="FR529" s="28"/>
      <c r="FS529" s="28"/>
      <c r="FT529" s="28"/>
      <c r="FU529" s="28"/>
      <c r="FV529" s="28"/>
      <c r="FW529" s="28"/>
      <c r="FX529" s="28"/>
      <c r="FY529" s="28"/>
      <c r="FZ529" s="28"/>
      <c r="GA529" s="28"/>
      <c r="GB529" s="28"/>
      <c r="GC529" s="28"/>
      <c r="GD529" s="28"/>
      <c r="GE529" s="28"/>
      <c r="GF529" s="28"/>
      <c r="GG529" s="28"/>
      <c r="GH529" s="28"/>
      <c r="GI529" s="28"/>
      <c r="GJ529" s="28"/>
      <c r="GK529" s="28"/>
      <c r="GL529" s="28"/>
      <c r="GM529" s="28"/>
      <c r="GN529" s="28"/>
      <c r="GO529" s="28"/>
      <c r="GP529" s="28"/>
      <c r="GQ529" s="28"/>
      <c r="GR529" s="28"/>
      <c r="GS529" s="28"/>
      <c r="GT529" s="28"/>
      <c r="GU529" s="28"/>
      <c r="GV529" s="28"/>
      <c r="GW529" s="28"/>
      <c r="GX529" s="28"/>
      <c r="GY529" s="28"/>
      <c r="GZ529" s="28"/>
      <c r="HA529" s="28"/>
      <c r="HB529" s="28"/>
      <c r="HC529" s="28"/>
      <c r="HD529" s="28"/>
      <c r="HE529" s="28"/>
      <c r="HF529" s="28"/>
      <c r="HG529" s="28"/>
      <c r="HH529" s="28"/>
      <c r="HI529" s="28"/>
      <c r="HJ529" s="28"/>
      <c r="HK529" s="28"/>
      <c r="HL529" s="28"/>
      <c r="HM529" s="28"/>
      <c r="HN529" s="28"/>
      <c r="HO529" s="28"/>
      <c r="HP529" s="28"/>
      <c r="HQ529" s="28"/>
      <c r="HR529" s="28"/>
      <c r="HS529" s="28"/>
      <c r="HT529" s="28"/>
      <c r="HU529" s="28"/>
      <c r="HV529" s="28"/>
    </row>
    <row r="530" spans="1:230" s="20" customFormat="1" ht="13.9" customHeight="1">
      <c r="A530" s="9"/>
      <c r="B530" s="9"/>
      <c r="C530" s="821"/>
      <c r="D530" s="731"/>
      <c r="E530" s="731"/>
      <c r="F530" s="732" t="s">
        <v>814</v>
      </c>
      <c r="G530" s="746"/>
      <c r="H530" s="477"/>
      <c r="I530" s="477"/>
      <c r="J530" s="477"/>
      <c r="K530" s="477"/>
      <c r="L530" s="477"/>
      <c r="M530" s="560"/>
      <c r="N530" s="560"/>
      <c r="O530" s="560"/>
      <c r="P530" s="560"/>
      <c r="Q530" s="477">
        <v>0</v>
      </c>
      <c r="R530" s="477">
        <v>0</v>
      </c>
      <c r="S530" s="477">
        <v>0</v>
      </c>
      <c r="T530" s="477">
        <v>0</v>
      </c>
      <c r="U530" s="477">
        <v>0</v>
      </c>
      <c r="V530" s="477">
        <v>0</v>
      </c>
      <c r="W530" s="477">
        <v>0</v>
      </c>
      <c r="X530" s="477">
        <v>0</v>
      </c>
      <c r="Y530" s="477">
        <v>0</v>
      </c>
      <c r="Z530" s="477">
        <v>0</v>
      </c>
      <c r="AA530" s="477">
        <v>0</v>
      </c>
      <c r="AB530" s="477">
        <v>0</v>
      </c>
      <c r="AC530" s="477">
        <v>0</v>
      </c>
      <c r="AD530" s="477">
        <v>0</v>
      </c>
      <c r="AE530" s="477">
        <v>0</v>
      </c>
      <c r="AF530" s="477">
        <v>0</v>
      </c>
      <c r="AG530" s="477">
        <v>0</v>
      </c>
      <c r="AH530" s="477">
        <v>0</v>
      </c>
      <c r="AI530" s="477">
        <v>0</v>
      </c>
      <c r="AJ530" s="477">
        <v>0</v>
      </c>
      <c r="AK530" s="477">
        <v>0</v>
      </c>
      <c r="AL530" s="477">
        <v>0</v>
      </c>
      <c r="AM530" s="477">
        <v>0</v>
      </c>
      <c r="AN530" s="477">
        <v>0</v>
      </c>
      <c r="AO530" s="477">
        <v>0</v>
      </c>
      <c r="AP530" s="477">
        <v>0</v>
      </c>
      <c r="AR530" s="28"/>
      <c r="AS530" s="28"/>
      <c r="AT530" s="28"/>
      <c r="AU530" s="28"/>
      <c r="AV530" s="28"/>
      <c r="AW530" s="28"/>
      <c r="AX530" s="28"/>
      <c r="AY530" s="28"/>
      <c r="AZ530" s="28"/>
      <c r="BA530" s="28"/>
      <c r="BB530" s="28"/>
      <c r="BC530" s="28"/>
      <c r="BD530" s="28"/>
      <c r="BE530" s="28"/>
      <c r="BF530" s="28"/>
      <c r="BG530" s="28"/>
      <c r="BH530" s="28"/>
      <c r="BI530" s="28"/>
      <c r="BJ530" s="28"/>
      <c r="BK530" s="28"/>
      <c r="BL530" s="28"/>
      <c r="BM530" s="28"/>
      <c r="BN530" s="28"/>
      <c r="BO530" s="28"/>
      <c r="BP530" s="28"/>
      <c r="BQ530" s="28"/>
      <c r="BR530" s="28"/>
      <c r="BS530" s="28"/>
      <c r="BT530" s="28"/>
      <c r="BU530" s="28"/>
      <c r="BV530" s="28"/>
      <c r="BW530" s="28"/>
      <c r="BX530" s="28"/>
      <c r="BY530" s="28"/>
      <c r="BZ530" s="28"/>
      <c r="CA530" s="28"/>
      <c r="CB530" s="28"/>
      <c r="CC530" s="28"/>
      <c r="CD530" s="28"/>
      <c r="CE530" s="28"/>
      <c r="CF530" s="28"/>
      <c r="CG530" s="28"/>
      <c r="CH530" s="28"/>
      <c r="CI530" s="28"/>
      <c r="CJ530" s="28"/>
      <c r="CK530" s="28"/>
      <c r="CL530" s="28"/>
      <c r="CM530" s="28"/>
      <c r="CN530" s="28"/>
      <c r="CO530" s="28"/>
      <c r="CP530" s="28"/>
      <c r="CQ530" s="28"/>
      <c r="CR530" s="28"/>
      <c r="CS530" s="28"/>
      <c r="CT530" s="28"/>
      <c r="CU530" s="28"/>
      <c r="CV530" s="28"/>
      <c r="CW530" s="28"/>
      <c r="CX530" s="28"/>
      <c r="CY530" s="28"/>
      <c r="CZ530" s="28"/>
      <c r="DA530" s="28"/>
      <c r="DB530" s="28"/>
      <c r="DC530" s="28"/>
      <c r="DD530" s="28"/>
      <c r="DE530" s="28"/>
      <c r="DF530" s="28"/>
      <c r="DG530" s="28"/>
      <c r="DH530" s="28"/>
      <c r="DI530" s="28"/>
      <c r="DJ530" s="28"/>
      <c r="DK530" s="28"/>
      <c r="DL530" s="28"/>
      <c r="DM530" s="28"/>
      <c r="DN530" s="28"/>
      <c r="DO530" s="28"/>
      <c r="DP530" s="28"/>
      <c r="DQ530" s="28"/>
      <c r="DR530" s="28"/>
      <c r="DS530" s="28"/>
      <c r="DT530" s="28"/>
      <c r="DU530" s="28"/>
      <c r="DV530" s="28"/>
      <c r="DW530" s="28"/>
      <c r="DX530" s="28"/>
      <c r="DY530" s="28"/>
      <c r="DZ530" s="28"/>
      <c r="EA530" s="28"/>
      <c r="EB530" s="28"/>
      <c r="EC530" s="28"/>
      <c r="ED530" s="28"/>
      <c r="EE530" s="28"/>
      <c r="EF530" s="28"/>
      <c r="EG530" s="28"/>
      <c r="EH530" s="28"/>
      <c r="EI530" s="28"/>
      <c r="EJ530" s="28"/>
      <c r="EK530" s="28"/>
      <c r="EL530" s="28"/>
      <c r="EM530" s="28"/>
      <c r="EN530" s="28"/>
      <c r="EO530" s="28"/>
      <c r="EP530" s="28"/>
      <c r="EQ530" s="28"/>
      <c r="ER530" s="28"/>
      <c r="ES530" s="28"/>
      <c r="ET530" s="28"/>
      <c r="EU530" s="28"/>
      <c r="EV530" s="28"/>
      <c r="EW530" s="28"/>
      <c r="EX530" s="28"/>
      <c r="EY530" s="28"/>
      <c r="EZ530" s="28"/>
      <c r="FA530" s="28"/>
      <c r="FB530" s="28"/>
      <c r="FC530" s="28"/>
      <c r="FD530" s="28"/>
      <c r="FE530" s="28"/>
      <c r="FF530" s="28"/>
      <c r="FG530" s="28"/>
      <c r="FH530" s="28"/>
      <c r="FI530" s="28"/>
      <c r="FJ530" s="28"/>
      <c r="FK530" s="28"/>
      <c r="FL530" s="28"/>
      <c r="FM530" s="28"/>
      <c r="FN530" s="28"/>
      <c r="FO530" s="28"/>
      <c r="FP530" s="28"/>
      <c r="FQ530" s="28"/>
      <c r="FR530" s="28"/>
      <c r="FS530" s="28"/>
      <c r="FT530" s="28"/>
      <c r="FU530" s="28"/>
      <c r="FV530" s="28"/>
      <c r="FW530" s="28"/>
      <c r="FX530" s="28"/>
      <c r="FY530" s="28"/>
      <c r="FZ530" s="28"/>
      <c r="GA530" s="28"/>
      <c r="GB530" s="28"/>
      <c r="GC530" s="28"/>
      <c r="GD530" s="28"/>
      <c r="GE530" s="28"/>
      <c r="GF530" s="28"/>
      <c r="GG530" s="28"/>
      <c r="GH530" s="28"/>
      <c r="GI530" s="28"/>
      <c r="GJ530" s="28"/>
      <c r="GK530" s="28"/>
      <c r="GL530" s="28"/>
      <c r="GM530" s="28"/>
      <c r="GN530" s="28"/>
      <c r="GO530" s="28"/>
      <c r="GP530" s="28"/>
      <c r="GQ530" s="28"/>
      <c r="GR530" s="28"/>
      <c r="GS530" s="28"/>
      <c r="GT530" s="28"/>
      <c r="GU530" s="28"/>
      <c r="GV530" s="28"/>
      <c r="GW530" s="28"/>
      <c r="GX530" s="28"/>
      <c r="GY530" s="28"/>
      <c r="GZ530" s="28"/>
      <c r="HA530" s="28"/>
      <c r="HB530" s="28"/>
      <c r="HC530" s="28"/>
      <c r="HD530" s="28"/>
      <c r="HE530" s="28"/>
      <c r="HF530" s="28"/>
      <c r="HG530" s="28"/>
      <c r="HH530" s="28"/>
      <c r="HI530" s="28"/>
      <c r="HJ530" s="28"/>
      <c r="HK530" s="28"/>
      <c r="HL530" s="28"/>
      <c r="HM530" s="28"/>
      <c r="HN530" s="28"/>
      <c r="HO530" s="28"/>
      <c r="HP530" s="28"/>
      <c r="HQ530" s="28"/>
      <c r="HR530" s="28"/>
      <c r="HS530" s="28"/>
      <c r="HT530" s="28"/>
      <c r="HU530" s="28"/>
      <c r="HV530" s="28"/>
    </row>
    <row r="531" spans="1:230" s="20" customFormat="1" ht="13.9" customHeight="1">
      <c r="A531" s="9"/>
      <c r="B531" s="9"/>
      <c r="C531" s="821"/>
      <c r="D531" s="731"/>
      <c r="E531" s="729" t="s">
        <v>924</v>
      </c>
      <c r="F531" s="745"/>
      <c r="G531" s="745"/>
      <c r="H531" s="477"/>
      <c r="I531" s="477"/>
      <c r="J531" s="477"/>
      <c r="K531" s="477"/>
      <c r="L531" s="477"/>
      <c r="M531" s="560"/>
      <c r="N531" s="560"/>
      <c r="O531" s="560"/>
      <c r="P531" s="560"/>
      <c r="Q531" s="477"/>
      <c r="R531" s="477"/>
      <c r="S531" s="477"/>
      <c r="T531" s="477"/>
      <c r="U531" s="477"/>
      <c r="V531" s="477"/>
      <c r="W531" s="477"/>
      <c r="X531" s="477"/>
      <c r="Y531" s="477"/>
      <c r="Z531" s="477"/>
      <c r="AA531" s="477"/>
      <c r="AB531" s="477"/>
      <c r="AC531" s="477"/>
      <c r="AD531" s="477"/>
      <c r="AE531" s="477"/>
      <c r="AF531" s="477"/>
      <c r="AG531" s="477"/>
      <c r="AH531" s="477"/>
      <c r="AI531" s="477"/>
      <c r="AJ531" s="477"/>
      <c r="AK531" s="477"/>
      <c r="AL531" s="477"/>
      <c r="AM531" s="477"/>
      <c r="AN531" s="477"/>
      <c r="AO531" s="477"/>
      <c r="AP531" s="477"/>
      <c r="AR531" s="28"/>
      <c r="AS531" s="28"/>
      <c r="AT531" s="28"/>
      <c r="AU531" s="28"/>
      <c r="AV531" s="28"/>
      <c r="AW531" s="28"/>
      <c r="AX531" s="28"/>
      <c r="AY531" s="28"/>
      <c r="AZ531" s="28"/>
      <c r="BA531" s="28"/>
      <c r="BB531" s="28"/>
      <c r="BC531" s="28"/>
      <c r="BD531" s="28"/>
      <c r="BE531" s="28"/>
      <c r="BF531" s="28"/>
      <c r="BG531" s="28"/>
      <c r="BH531" s="28"/>
      <c r="BI531" s="28"/>
      <c r="BJ531" s="28"/>
      <c r="BK531" s="28"/>
      <c r="BL531" s="28"/>
      <c r="BM531" s="28"/>
      <c r="BN531" s="28"/>
      <c r="BO531" s="28"/>
      <c r="BP531" s="28"/>
      <c r="BQ531" s="28"/>
      <c r="BR531" s="28"/>
      <c r="BS531" s="28"/>
      <c r="BT531" s="28"/>
      <c r="BU531" s="28"/>
      <c r="BV531" s="28"/>
      <c r="BW531" s="28"/>
      <c r="BX531" s="28"/>
      <c r="BY531" s="28"/>
      <c r="BZ531" s="28"/>
      <c r="CA531" s="28"/>
      <c r="CB531" s="28"/>
      <c r="CC531" s="28"/>
      <c r="CD531" s="28"/>
      <c r="CE531" s="28"/>
      <c r="CF531" s="28"/>
      <c r="CG531" s="28"/>
      <c r="CH531" s="28"/>
      <c r="CI531" s="28"/>
      <c r="CJ531" s="28"/>
      <c r="CK531" s="28"/>
      <c r="CL531" s="28"/>
      <c r="CM531" s="28"/>
      <c r="CN531" s="28"/>
      <c r="CO531" s="28"/>
      <c r="CP531" s="28"/>
      <c r="CQ531" s="28"/>
      <c r="CR531" s="28"/>
      <c r="CS531" s="28"/>
      <c r="CT531" s="28"/>
      <c r="CU531" s="28"/>
      <c r="CV531" s="28"/>
      <c r="CW531" s="28"/>
      <c r="CX531" s="28"/>
      <c r="CY531" s="28"/>
      <c r="CZ531" s="28"/>
      <c r="DA531" s="28"/>
      <c r="DB531" s="28"/>
      <c r="DC531" s="28"/>
      <c r="DD531" s="28"/>
      <c r="DE531" s="28"/>
      <c r="DF531" s="28"/>
      <c r="DG531" s="28"/>
      <c r="DH531" s="28"/>
      <c r="DI531" s="28"/>
      <c r="DJ531" s="28"/>
      <c r="DK531" s="28"/>
      <c r="DL531" s="28"/>
      <c r="DM531" s="28"/>
      <c r="DN531" s="28"/>
      <c r="DO531" s="28"/>
      <c r="DP531" s="28"/>
      <c r="DQ531" s="28"/>
      <c r="DR531" s="28"/>
      <c r="DS531" s="28"/>
      <c r="DT531" s="28"/>
      <c r="DU531" s="28"/>
      <c r="DV531" s="28"/>
      <c r="DW531" s="28"/>
      <c r="DX531" s="28"/>
      <c r="DY531" s="28"/>
      <c r="DZ531" s="28"/>
      <c r="EA531" s="28"/>
      <c r="EB531" s="28"/>
      <c r="EC531" s="28"/>
      <c r="ED531" s="28"/>
      <c r="EE531" s="28"/>
      <c r="EF531" s="28"/>
      <c r="EG531" s="28"/>
      <c r="EH531" s="28"/>
      <c r="EI531" s="28"/>
      <c r="EJ531" s="28"/>
      <c r="EK531" s="28"/>
      <c r="EL531" s="28"/>
      <c r="EM531" s="28"/>
      <c r="EN531" s="28"/>
      <c r="EO531" s="28"/>
      <c r="EP531" s="28"/>
      <c r="EQ531" s="28"/>
      <c r="ER531" s="28"/>
      <c r="ES531" s="28"/>
      <c r="ET531" s="28"/>
      <c r="EU531" s="28"/>
      <c r="EV531" s="28"/>
      <c r="EW531" s="28"/>
      <c r="EX531" s="28"/>
      <c r="EY531" s="28"/>
      <c r="EZ531" s="28"/>
      <c r="FA531" s="28"/>
      <c r="FB531" s="28"/>
      <c r="FC531" s="28"/>
      <c r="FD531" s="28"/>
      <c r="FE531" s="28"/>
      <c r="FF531" s="28"/>
      <c r="FG531" s="28"/>
      <c r="FH531" s="28"/>
      <c r="FI531" s="28"/>
      <c r="FJ531" s="28"/>
      <c r="FK531" s="28"/>
      <c r="FL531" s="28"/>
      <c r="FM531" s="28"/>
      <c r="FN531" s="28"/>
      <c r="FO531" s="28"/>
      <c r="FP531" s="28"/>
      <c r="FQ531" s="28"/>
      <c r="FR531" s="28"/>
      <c r="FS531" s="28"/>
      <c r="FT531" s="28"/>
      <c r="FU531" s="28"/>
      <c r="FV531" s="28"/>
      <c r="FW531" s="28"/>
      <c r="FX531" s="28"/>
      <c r="FY531" s="28"/>
      <c r="FZ531" s="28"/>
      <c r="GA531" s="28"/>
      <c r="GB531" s="28"/>
      <c r="GC531" s="28"/>
      <c r="GD531" s="28"/>
      <c r="GE531" s="28"/>
      <c r="GF531" s="28"/>
      <c r="GG531" s="28"/>
      <c r="GH531" s="28"/>
      <c r="GI531" s="28"/>
      <c r="GJ531" s="28"/>
      <c r="GK531" s="28"/>
      <c r="GL531" s="28"/>
      <c r="GM531" s="28"/>
      <c r="GN531" s="28"/>
      <c r="GO531" s="28"/>
      <c r="GP531" s="28"/>
      <c r="GQ531" s="28"/>
      <c r="GR531" s="28"/>
      <c r="GS531" s="28"/>
      <c r="GT531" s="28"/>
      <c r="GU531" s="28"/>
      <c r="GV531" s="28"/>
      <c r="GW531" s="28"/>
      <c r="GX531" s="28"/>
      <c r="GY531" s="28"/>
      <c r="GZ531" s="28"/>
      <c r="HA531" s="28"/>
      <c r="HB531" s="28"/>
      <c r="HC531" s="28"/>
      <c r="HD531" s="28"/>
      <c r="HE531" s="28"/>
      <c r="HF531" s="28"/>
      <c r="HG531" s="28"/>
      <c r="HH531" s="28"/>
      <c r="HI531" s="28"/>
      <c r="HJ531" s="28"/>
      <c r="HK531" s="28"/>
      <c r="HL531" s="28"/>
      <c r="HM531" s="28"/>
      <c r="HN531" s="28"/>
      <c r="HO531" s="28"/>
      <c r="HP531" s="28"/>
      <c r="HQ531" s="28"/>
      <c r="HR531" s="28"/>
      <c r="HS531" s="28"/>
      <c r="HT531" s="28"/>
      <c r="HU531" s="28"/>
      <c r="HV531" s="28"/>
    </row>
    <row r="532" spans="1:230" s="20" customFormat="1" ht="13.9" customHeight="1">
      <c r="A532" s="9"/>
      <c r="B532" s="9"/>
      <c r="C532" s="821"/>
      <c r="D532" s="731"/>
      <c r="E532" s="731"/>
      <c r="F532" s="732" t="s">
        <v>618</v>
      </c>
      <c r="G532" s="746"/>
      <c r="H532" s="477"/>
      <c r="I532" s="477"/>
      <c r="J532" s="477"/>
      <c r="K532" s="477"/>
      <c r="L532" s="477"/>
      <c r="M532" s="560"/>
      <c r="N532" s="560"/>
      <c r="O532" s="560"/>
      <c r="P532" s="560"/>
      <c r="Q532" s="477">
        <v>0</v>
      </c>
      <c r="R532" s="477">
        <v>0</v>
      </c>
      <c r="S532" s="477">
        <v>0</v>
      </c>
      <c r="T532" s="477">
        <v>0</v>
      </c>
      <c r="U532" s="477">
        <v>0</v>
      </c>
      <c r="V532" s="477">
        <v>0</v>
      </c>
      <c r="W532" s="477">
        <v>0</v>
      </c>
      <c r="X532" s="477">
        <v>0</v>
      </c>
      <c r="Y532" s="477">
        <v>2350656.9334525527</v>
      </c>
      <c r="Z532" s="477">
        <v>9666688.5405474473</v>
      </c>
      <c r="AA532" s="477">
        <v>10015689.182</v>
      </c>
      <c r="AB532" s="477">
        <v>9746972.8432151545</v>
      </c>
      <c r="AC532" s="477">
        <v>10357339.05097135</v>
      </c>
      <c r="AD532" s="477">
        <v>10417547.910040315</v>
      </c>
      <c r="AE532" s="477">
        <v>10805127.1410417</v>
      </c>
      <c r="AF532" s="477">
        <v>11540572.498632193</v>
      </c>
      <c r="AG532" s="477">
        <v>12407239.489405414</v>
      </c>
      <c r="AH532" s="477">
        <v>13285132.866393451</v>
      </c>
      <c r="AI532" s="477">
        <v>14378593.735717531</v>
      </c>
      <c r="AJ532" s="477">
        <v>15405189.732507212</v>
      </c>
      <c r="AK532" s="477">
        <v>16366496.25609171</v>
      </c>
      <c r="AL532" s="477">
        <v>18377867.932841357</v>
      </c>
      <c r="AM532" s="477">
        <v>23997280.851053167</v>
      </c>
      <c r="AN532" s="477">
        <v>29616703.134003155</v>
      </c>
      <c r="AO532" s="477">
        <v>32200354.575978339</v>
      </c>
      <c r="AP532" s="477">
        <v>26580953.301588457</v>
      </c>
      <c r="AR532" s="28"/>
      <c r="AS532" s="28"/>
      <c r="AT532" s="28"/>
      <c r="AU532" s="28"/>
      <c r="AV532" s="28"/>
      <c r="AW532" s="28"/>
      <c r="AX532" s="28"/>
      <c r="AY532" s="28"/>
      <c r="AZ532" s="28"/>
      <c r="BA532" s="28"/>
      <c r="BB532" s="28"/>
      <c r="BC532" s="28"/>
      <c r="BD532" s="28"/>
      <c r="BE532" s="28"/>
      <c r="BF532" s="28"/>
      <c r="BG532" s="28"/>
      <c r="BH532" s="28"/>
      <c r="BI532" s="28"/>
      <c r="BJ532" s="28"/>
      <c r="BK532" s="28"/>
      <c r="BL532" s="28"/>
      <c r="BM532" s="28"/>
      <c r="BN532" s="28"/>
      <c r="BO532" s="28"/>
      <c r="BP532" s="28"/>
      <c r="BQ532" s="28"/>
      <c r="BR532" s="28"/>
      <c r="BS532" s="28"/>
      <c r="BT532" s="28"/>
      <c r="BU532" s="28"/>
      <c r="BV532" s="28"/>
      <c r="BW532" s="28"/>
      <c r="BX532" s="28"/>
      <c r="BY532" s="28"/>
      <c r="BZ532" s="28"/>
      <c r="CA532" s="28"/>
      <c r="CB532" s="28"/>
      <c r="CC532" s="28"/>
      <c r="CD532" s="28"/>
      <c r="CE532" s="28"/>
      <c r="CF532" s="28"/>
      <c r="CG532" s="28"/>
      <c r="CH532" s="28"/>
      <c r="CI532" s="28"/>
      <c r="CJ532" s="28"/>
      <c r="CK532" s="28"/>
      <c r="CL532" s="28"/>
      <c r="CM532" s="28"/>
      <c r="CN532" s="28"/>
      <c r="CO532" s="28"/>
      <c r="CP532" s="28"/>
      <c r="CQ532" s="28"/>
      <c r="CR532" s="28"/>
      <c r="CS532" s="28"/>
      <c r="CT532" s="28"/>
      <c r="CU532" s="28"/>
      <c r="CV532" s="28"/>
      <c r="CW532" s="28"/>
      <c r="CX532" s="28"/>
      <c r="CY532" s="28"/>
      <c r="CZ532" s="28"/>
      <c r="DA532" s="28"/>
      <c r="DB532" s="28"/>
      <c r="DC532" s="28"/>
      <c r="DD532" s="28"/>
      <c r="DE532" s="28"/>
      <c r="DF532" s="28"/>
      <c r="DG532" s="28"/>
      <c r="DH532" s="28"/>
      <c r="DI532" s="28"/>
      <c r="DJ532" s="28"/>
      <c r="DK532" s="28"/>
      <c r="DL532" s="28"/>
      <c r="DM532" s="28"/>
      <c r="DN532" s="28"/>
      <c r="DO532" s="28"/>
      <c r="DP532" s="28"/>
      <c r="DQ532" s="28"/>
      <c r="DR532" s="28"/>
      <c r="DS532" s="28"/>
      <c r="DT532" s="28"/>
      <c r="DU532" s="28"/>
      <c r="DV532" s="28"/>
      <c r="DW532" s="28"/>
      <c r="DX532" s="28"/>
      <c r="DY532" s="28"/>
      <c r="DZ532" s="28"/>
      <c r="EA532" s="28"/>
      <c r="EB532" s="28"/>
      <c r="EC532" s="28"/>
      <c r="ED532" s="28"/>
      <c r="EE532" s="28"/>
      <c r="EF532" s="28"/>
      <c r="EG532" s="28"/>
      <c r="EH532" s="28"/>
      <c r="EI532" s="28"/>
      <c r="EJ532" s="28"/>
      <c r="EK532" s="28"/>
      <c r="EL532" s="28"/>
      <c r="EM532" s="28"/>
      <c r="EN532" s="28"/>
      <c r="EO532" s="28"/>
      <c r="EP532" s="28"/>
      <c r="EQ532" s="28"/>
      <c r="ER532" s="28"/>
      <c r="ES532" s="28"/>
      <c r="ET532" s="28"/>
      <c r="EU532" s="28"/>
      <c r="EV532" s="28"/>
      <c r="EW532" s="28"/>
      <c r="EX532" s="28"/>
      <c r="EY532" s="28"/>
      <c r="EZ532" s="28"/>
      <c r="FA532" s="28"/>
      <c r="FB532" s="28"/>
      <c r="FC532" s="28"/>
      <c r="FD532" s="28"/>
      <c r="FE532" s="28"/>
      <c r="FF532" s="28"/>
      <c r="FG532" s="28"/>
      <c r="FH532" s="28"/>
      <c r="FI532" s="28"/>
      <c r="FJ532" s="28"/>
      <c r="FK532" s="28"/>
      <c r="FL532" s="28"/>
      <c r="FM532" s="28"/>
      <c r="FN532" s="28"/>
      <c r="FO532" s="28"/>
      <c r="FP532" s="28"/>
      <c r="FQ532" s="28"/>
      <c r="FR532" s="28"/>
      <c r="FS532" s="28"/>
      <c r="FT532" s="28"/>
      <c r="FU532" s="28"/>
      <c r="FV532" s="28"/>
      <c r="FW532" s="28"/>
      <c r="FX532" s="28"/>
      <c r="FY532" s="28"/>
      <c r="FZ532" s="28"/>
      <c r="GA532" s="28"/>
      <c r="GB532" s="28"/>
      <c r="GC532" s="28"/>
      <c r="GD532" s="28"/>
      <c r="GE532" s="28"/>
      <c r="GF532" s="28"/>
      <c r="GG532" s="28"/>
      <c r="GH532" s="28"/>
      <c r="GI532" s="28"/>
      <c r="GJ532" s="28"/>
      <c r="GK532" s="28"/>
      <c r="GL532" s="28"/>
      <c r="GM532" s="28"/>
      <c r="GN532" s="28"/>
      <c r="GO532" s="28"/>
      <c r="GP532" s="28"/>
      <c r="GQ532" s="28"/>
      <c r="GR532" s="28"/>
      <c r="GS532" s="28"/>
      <c r="GT532" s="28"/>
      <c r="GU532" s="28"/>
      <c r="GV532" s="28"/>
      <c r="GW532" s="28"/>
      <c r="GX532" s="28"/>
      <c r="GY532" s="28"/>
      <c r="GZ532" s="28"/>
      <c r="HA532" s="28"/>
      <c r="HB532" s="28"/>
      <c r="HC532" s="28"/>
      <c r="HD532" s="28"/>
      <c r="HE532" s="28"/>
      <c r="HF532" s="28"/>
      <c r="HG532" s="28"/>
      <c r="HH532" s="28"/>
      <c r="HI532" s="28"/>
      <c r="HJ532" s="28"/>
      <c r="HK532" s="28"/>
      <c r="HL532" s="28"/>
      <c r="HM532" s="28"/>
      <c r="HN532" s="28"/>
      <c r="HO532" s="28"/>
      <c r="HP532" s="28"/>
      <c r="HQ532" s="28"/>
      <c r="HR532" s="28"/>
      <c r="HS532" s="28"/>
      <c r="HT532" s="28"/>
      <c r="HU532" s="28"/>
      <c r="HV532" s="28"/>
    </row>
    <row r="533" spans="1:230" s="20" customFormat="1" ht="13.9" customHeight="1">
      <c r="A533" s="9"/>
      <c r="B533" s="9"/>
      <c r="C533" s="821"/>
      <c r="D533" s="731"/>
      <c r="E533" s="731"/>
      <c r="F533" s="732" t="s">
        <v>620</v>
      </c>
      <c r="G533" s="746"/>
      <c r="H533" s="477"/>
      <c r="I533" s="477"/>
      <c r="J533" s="477"/>
      <c r="K533" s="477"/>
      <c r="L533" s="477"/>
      <c r="M533" s="560"/>
      <c r="N533" s="560"/>
      <c r="O533" s="560"/>
      <c r="P533" s="560"/>
      <c r="Q533" s="477">
        <v>0</v>
      </c>
      <c r="R533" s="477">
        <v>0</v>
      </c>
      <c r="S533" s="477">
        <v>0</v>
      </c>
      <c r="T533" s="477">
        <v>0</v>
      </c>
      <c r="U533" s="477">
        <v>0</v>
      </c>
      <c r="V533" s="477">
        <v>0</v>
      </c>
      <c r="W533" s="477">
        <v>0</v>
      </c>
      <c r="X533" s="477">
        <v>0</v>
      </c>
      <c r="Y533" s="477">
        <v>788244.24115774222</v>
      </c>
      <c r="Z533" s="477">
        <v>3299986.5428422578</v>
      </c>
      <c r="AA533" s="477">
        <v>3876168.514</v>
      </c>
      <c r="AB533" s="477">
        <v>4569907.5274811387</v>
      </c>
      <c r="AC533" s="477">
        <v>4729336.7457976304</v>
      </c>
      <c r="AD533" s="477">
        <v>4669545.4423694136</v>
      </c>
      <c r="AE533" s="477">
        <v>4955249.9441589862</v>
      </c>
      <c r="AF533" s="477">
        <v>5359309.502516198</v>
      </c>
      <c r="AG533" s="477">
        <v>5593715.5765593993</v>
      </c>
      <c r="AH533" s="477">
        <v>5721302.143964868</v>
      </c>
      <c r="AI533" s="477">
        <v>5905098.133922061</v>
      </c>
      <c r="AJ533" s="477">
        <v>6099458.2256180663</v>
      </c>
      <c r="AK533" s="477">
        <v>6090322.8020177959</v>
      </c>
      <c r="AL533" s="477">
        <v>6998756.0083802659</v>
      </c>
      <c r="AM533" s="477">
        <v>10267308.735500187</v>
      </c>
      <c r="AN533" s="477">
        <v>10814074.116188703</v>
      </c>
      <c r="AO533" s="477">
        <v>10985892.192213127</v>
      </c>
      <c r="AP533" s="477">
        <v>10574070.503420202</v>
      </c>
      <c r="AR533" s="28"/>
      <c r="AS533" s="28"/>
      <c r="AT533" s="28"/>
      <c r="AU533" s="28"/>
      <c r="AV533" s="28"/>
      <c r="AW533" s="28"/>
      <c r="AX533" s="28"/>
      <c r="AY533" s="28"/>
      <c r="AZ533" s="28"/>
      <c r="BA533" s="28"/>
      <c r="BB533" s="28"/>
      <c r="BC533" s="28"/>
      <c r="BD533" s="28"/>
      <c r="BE533" s="28"/>
      <c r="BF533" s="28"/>
      <c r="BG533" s="28"/>
      <c r="BH533" s="28"/>
      <c r="BI533" s="28"/>
      <c r="BJ533" s="28"/>
      <c r="BK533" s="28"/>
      <c r="BL533" s="28"/>
      <c r="BM533" s="28"/>
      <c r="BN533" s="28"/>
      <c r="BO533" s="28"/>
      <c r="BP533" s="28"/>
      <c r="BQ533" s="28"/>
      <c r="BR533" s="28"/>
      <c r="BS533" s="28"/>
      <c r="BT533" s="28"/>
      <c r="BU533" s="28"/>
      <c r="BV533" s="28"/>
      <c r="BW533" s="28"/>
      <c r="BX533" s="28"/>
      <c r="BY533" s="28"/>
      <c r="BZ533" s="28"/>
      <c r="CA533" s="28"/>
      <c r="CB533" s="28"/>
      <c r="CC533" s="28"/>
      <c r="CD533" s="28"/>
      <c r="CE533" s="28"/>
      <c r="CF533" s="28"/>
      <c r="CG533" s="28"/>
      <c r="CH533" s="28"/>
      <c r="CI533" s="28"/>
      <c r="CJ533" s="28"/>
      <c r="CK533" s="28"/>
      <c r="CL533" s="28"/>
      <c r="CM533" s="28"/>
      <c r="CN533" s="28"/>
      <c r="CO533" s="28"/>
      <c r="CP533" s="28"/>
      <c r="CQ533" s="28"/>
      <c r="CR533" s="28"/>
      <c r="CS533" s="28"/>
      <c r="CT533" s="28"/>
      <c r="CU533" s="28"/>
      <c r="CV533" s="28"/>
      <c r="CW533" s="28"/>
      <c r="CX533" s="28"/>
      <c r="CY533" s="28"/>
      <c r="CZ533" s="28"/>
      <c r="DA533" s="28"/>
      <c r="DB533" s="28"/>
      <c r="DC533" s="28"/>
      <c r="DD533" s="28"/>
      <c r="DE533" s="28"/>
      <c r="DF533" s="28"/>
      <c r="DG533" s="28"/>
      <c r="DH533" s="28"/>
      <c r="DI533" s="28"/>
      <c r="DJ533" s="28"/>
      <c r="DK533" s="28"/>
      <c r="DL533" s="28"/>
      <c r="DM533" s="28"/>
      <c r="DN533" s="28"/>
      <c r="DO533" s="28"/>
      <c r="DP533" s="28"/>
      <c r="DQ533" s="28"/>
      <c r="DR533" s="28"/>
      <c r="DS533" s="28"/>
      <c r="DT533" s="28"/>
      <c r="DU533" s="28"/>
      <c r="DV533" s="28"/>
      <c r="DW533" s="28"/>
      <c r="DX533" s="28"/>
      <c r="DY533" s="28"/>
      <c r="DZ533" s="28"/>
      <c r="EA533" s="28"/>
      <c r="EB533" s="28"/>
      <c r="EC533" s="28"/>
      <c r="ED533" s="28"/>
      <c r="EE533" s="28"/>
      <c r="EF533" s="28"/>
      <c r="EG533" s="28"/>
      <c r="EH533" s="28"/>
      <c r="EI533" s="28"/>
      <c r="EJ533" s="28"/>
      <c r="EK533" s="28"/>
      <c r="EL533" s="28"/>
      <c r="EM533" s="28"/>
      <c r="EN533" s="28"/>
      <c r="EO533" s="28"/>
      <c r="EP533" s="28"/>
      <c r="EQ533" s="28"/>
      <c r="ER533" s="28"/>
      <c r="ES533" s="28"/>
      <c r="ET533" s="28"/>
      <c r="EU533" s="28"/>
      <c r="EV533" s="28"/>
      <c r="EW533" s="28"/>
      <c r="EX533" s="28"/>
      <c r="EY533" s="28"/>
      <c r="EZ533" s="28"/>
      <c r="FA533" s="28"/>
      <c r="FB533" s="28"/>
      <c r="FC533" s="28"/>
      <c r="FD533" s="28"/>
      <c r="FE533" s="28"/>
      <c r="FF533" s="28"/>
      <c r="FG533" s="28"/>
      <c r="FH533" s="28"/>
      <c r="FI533" s="28"/>
      <c r="FJ533" s="28"/>
      <c r="FK533" s="28"/>
      <c r="FL533" s="28"/>
      <c r="FM533" s="28"/>
      <c r="FN533" s="28"/>
      <c r="FO533" s="28"/>
      <c r="FP533" s="28"/>
      <c r="FQ533" s="28"/>
      <c r="FR533" s="28"/>
      <c r="FS533" s="28"/>
      <c r="FT533" s="28"/>
      <c r="FU533" s="28"/>
      <c r="FV533" s="28"/>
      <c r="FW533" s="28"/>
      <c r="FX533" s="28"/>
      <c r="FY533" s="28"/>
      <c r="FZ533" s="28"/>
      <c r="GA533" s="28"/>
      <c r="GB533" s="28"/>
      <c r="GC533" s="28"/>
      <c r="GD533" s="28"/>
      <c r="GE533" s="28"/>
      <c r="GF533" s="28"/>
      <c r="GG533" s="28"/>
      <c r="GH533" s="28"/>
      <c r="GI533" s="28"/>
      <c r="GJ533" s="28"/>
      <c r="GK533" s="28"/>
      <c r="GL533" s="28"/>
      <c r="GM533" s="28"/>
      <c r="GN533" s="28"/>
      <c r="GO533" s="28"/>
      <c r="GP533" s="28"/>
      <c r="GQ533" s="28"/>
      <c r="GR533" s="28"/>
      <c r="GS533" s="28"/>
      <c r="GT533" s="28"/>
      <c r="GU533" s="28"/>
      <c r="GV533" s="28"/>
      <c r="GW533" s="28"/>
      <c r="GX533" s="28"/>
      <c r="GY533" s="28"/>
      <c r="GZ533" s="28"/>
      <c r="HA533" s="28"/>
      <c r="HB533" s="28"/>
      <c r="HC533" s="28"/>
      <c r="HD533" s="28"/>
      <c r="HE533" s="28"/>
      <c r="HF533" s="28"/>
      <c r="HG533" s="28"/>
      <c r="HH533" s="28"/>
      <c r="HI533" s="28"/>
      <c r="HJ533" s="28"/>
      <c r="HK533" s="28"/>
      <c r="HL533" s="28"/>
      <c r="HM533" s="28"/>
      <c r="HN533" s="28"/>
      <c r="HO533" s="28"/>
      <c r="HP533" s="28"/>
      <c r="HQ533" s="28"/>
      <c r="HR533" s="28"/>
      <c r="HS533" s="28"/>
      <c r="HT533" s="28"/>
      <c r="HU533" s="28"/>
      <c r="HV533" s="28"/>
    </row>
    <row r="534" spans="1:230" s="20" customFormat="1" ht="13.9" customHeight="1">
      <c r="A534" s="9"/>
      <c r="B534" s="9"/>
      <c r="C534" s="821"/>
      <c r="D534" s="731"/>
      <c r="E534" s="731"/>
      <c r="F534" s="732" t="s">
        <v>815</v>
      </c>
      <c r="G534" s="746"/>
      <c r="H534" s="477"/>
      <c r="I534" s="477"/>
      <c r="J534" s="477"/>
      <c r="K534" s="477"/>
      <c r="L534" s="477"/>
      <c r="M534" s="560"/>
      <c r="N534" s="560"/>
      <c r="O534" s="560"/>
      <c r="P534" s="560"/>
      <c r="Q534" s="477">
        <v>0</v>
      </c>
      <c r="R534" s="477">
        <v>0</v>
      </c>
      <c r="S534" s="477">
        <v>0</v>
      </c>
      <c r="T534" s="477">
        <v>0</v>
      </c>
      <c r="U534" s="477">
        <v>0</v>
      </c>
      <c r="V534" s="477">
        <v>0</v>
      </c>
      <c r="W534" s="477">
        <v>0</v>
      </c>
      <c r="X534" s="477">
        <v>0</v>
      </c>
      <c r="Y534" s="477">
        <v>577107.39084763266</v>
      </c>
      <c r="Z534" s="477">
        <v>2329940.4551523672</v>
      </c>
      <c r="AA534" s="477">
        <v>2392421.6359999999</v>
      </c>
      <c r="AB534" s="477">
        <v>2595552.7228489448</v>
      </c>
      <c r="AC534" s="477">
        <v>2695514.4326976808</v>
      </c>
      <c r="AD534" s="477">
        <v>2585378.4162651924</v>
      </c>
      <c r="AE534" s="477">
        <v>2494127.0558933597</v>
      </c>
      <c r="AF534" s="477">
        <v>2172105.3257626789</v>
      </c>
      <c r="AG534" s="477">
        <v>2058084.5002964339</v>
      </c>
      <c r="AH534" s="477">
        <v>2303991.2701467955</v>
      </c>
      <c r="AI534" s="477">
        <v>2288800.6143739857</v>
      </c>
      <c r="AJ534" s="477">
        <v>2262998.217495821</v>
      </c>
      <c r="AK534" s="477">
        <v>2319192.4274213514</v>
      </c>
      <c r="AL534" s="477">
        <v>2846281.6456763721</v>
      </c>
      <c r="AM534" s="477">
        <v>4113023.9739966821</v>
      </c>
      <c r="AN534" s="477">
        <v>4187353.6488326206</v>
      </c>
      <c r="AO534" s="477">
        <v>4781269.9368970804</v>
      </c>
      <c r="AP534" s="477">
        <v>5006049.7037555156</v>
      </c>
      <c r="AR534" s="28"/>
      <c r="AS534" s="28"/>
      <c r="AT534" s="28"/>
      <c r="AU534" s="28"/>
      <c r="AV534" s="28"/>
      <c r="AW534" s="28"/>
      <c r="AX534" s="28"/>
      <c r="AY534" s="28"/>
      <c r="AZ534" s="28"/>
      <c r="BA534" s="28"/>
      <c r="BB534" s="28"/>
      <c r="BC534" s="28"/>
      <c r="BD534" s="28"/>
      <c r="BE534" s="28"/>
      <c r="BF534" s="28"/>
      <c r="BG534" s="28"/>
      <c r="BH534" s="28"/>
      <c r="BI534" s="28"/>
      <c r="BJ534" s="28"/>
      <c r="BK534" s="28"/>
      <c r="BL534" s="28"/>
      <c r="BM534" s="28"/>
      <c r="BN534" s="28"/>
      <c r="BO534" s="28"/>
      <c r="BP534" s="28"/>
      <c r="BQ534" s="28"/>
      <c r="BR534" s="28"/>
      <c r="BS534" s="28"/>
      <c r="BT534" s="28"/>
      <c r="BU534" s="28"/>
      <c r="BV534" s="28"/>
      <c r="BW534" s="28"/>
      <c r="BX534" s="28"/>
      <c r="BY534" s="28"/>
      <c r="BZ534" s="28"/>
      <c r="CA534" s="28"/>
      <c r="CB534" s="28"/>
      <c r="CC534" s="28"/>
      <c r="CD534" s="28"/>
      <c r="CE534" s="28"/>
      <c r="CF534" s="28"/>
      <c r="CG534" s="28"/>
      <c r="CH534" s="28"/>
      <c r="CI534" s="28"/>
      <c r="CJ534" s="28"/>
      <c r="CK534" s="28"/>
      <c r="CL534" s="28"/>
      <c r="CM534" s="28"/>
      <c r="CN534" s="28"/>
      <c r="CO534" s="28"/>
      <c r="CP534" s="28"/>
      <c r="CQ534" s="28"/>
      <c r="CR534" s="28"/>
      <c r="CS534" s="28"/>
      <c r="CT534" s="28"/>
      <c r="CU534" s="28"/>
      <c r="CV534" s="28"/>
      <c r="CW534" s="28"/>
      <c r="CX534" s="28"/>
      <c r="CY534" s="28"/>
      <c r="CZ534" s="28"/>
      <c r="DA534" s="28"/>
      <c r="DB534" s="28"/>
      <c r="DC534" s="28"/>
      <c r="DD534" s="28"/>
      <c r="DE534" s="28"/>
      <c r="DF534" s="28"/>
      <c r="DG534" s="28"/>
      <c r="DH534" s="28"/>
      <c r="DI534" s="28"/>
      <c r="DJ534" s="28"/>
      <c r="DK534" s="28"/>
      <c r="DL534" s="28"/>
      <c r="DM534" s="28"/>
      <c r="DN534" s="28"/>
      <c r="DO534" s="28"/>
      <c r="DP534" s="28"/>
      <c r="DQ534" s="28"/>
      <c r="DR534" s="28"/>
      <c r="DS534" s="28"/>
      <c r="DT534" s="28"/>
      <c r="DU534" s="28"/>
      <c r="DV534" s="28"/>
      <c r="DW534" s="28"/>
      <c r="DX534" s="28"/>
      <c r="DY534" s="28"/>
      <c r="DZ534" s="28"/>
      <c r="EA534" s="28"/>
      <c r="EB534" s="28"/>
      <c r="EC534" s="28"/>
      <c r="ED534" s="28"/>
      <c r="EE534" s="28"/>
      <c r="EF534" s="28"/>
      <c r="EG534" s="28"/>
      <c r="EH534" s="28"/>
      <c r="EI534" s="28"/>
      <c r="EJ534" s="28"/>
      <c r="EK534" s="28"/>
      <c r="EL534" s="28"/>
      <c r="EM534" s="28"/>
      <c r="EN534" s="28"/>
      <c r="EO534" s="28"/>
      <c r="EP534" s="28"/>
      <c r="EQ534" s="28"/>
      <c r="ER534" s="28"/>
      <c r="ES534" s="28"/>
      <c r="ET534" s="28"/>
      <c r="EU534" s="28"/>
      <c r="EV534" s="28"/>
      <c r="EW534" s="28"/>
      <c r="EX534" s="28"/>
      <c r="EY534" s="28"/>
      <c r="EZ534" s="28"/>
      <c r="FA534" s="28"/>
      <c r="FB534" s="28"/>
      <c r="FC534" s="28"/>
      <c r="FD534" s="28"/>
      <c r="FE534" s="28"/>
      <c r="FF534" s="28"/>
      <c r="FG534" s="28"/>
      <c r="FH534" s="28"/>
      <c r="FI534" s="28"/>
      <c r="FJ534" s="28"/>
      <c r="FK534" s="28"/>
      <c r="FL534" s="28"/>
      <c r="FM534" s="28"/>
      <c r="FN534" s="28"/>
      <c r="FO534" s="28"/>
      <c r="FP534" s="28"/>
      <c r="FQ534" s="28"/>
      <c r="FR534" s="28"/>
      <c r="FS534" s="28"/>
      <c r="FT534" s="28"/>
      <c r="FU534" s="28"/>
      <c r="FV534" s="28"/>
      <c r="FW534" s="28"/>
      <c r="FX534" s="28"/>
      <c r="FY534" s="28"/>
      <c r="FZ534" s="28"/>
      <c r="GA534" s="28"/>
      <c r="GB534" s="28"/>
      <c r="GC534" s="28"/>
      <c r="GD534" s="28"/>
      <c r="GE534" s="28"/>
      <c r="GF534" s="28"/>
      <c r="GG534" s="28"/>
      <c r="GH534" s="28"/>
      <c r="GI534" s="28"/>
      <c r="GJ534" s="28"/>
      <c r="GK534" s="28"/>
      <c r="GL534" s="28"/>
      <c r="GM534" s="28"/>
      <c r="GN534" s="28"/>
      <c r="GO534" s="28"/>
      <c r="GP534" s="28"/>
      <c r="GQ534" s="28"/>
      <c r="GR534" s="28"/>
      <c r="GS534" s="28"/>
      <c r="GT534" s="28"/>
      <c r="GU534" s="28"/>
      <c r="GV534" s="28"/>
      <c r="GW534" s="28"/>
      <c r="GX534" s="28"/>
      <c r="GY534" s="28"/>
      <c r="GZ534" s="28"/>
      <c r="HA534" s="28"/>
      <c r="HB534" s="28"/>
      <c r="HC534" s="28"/>
      <c r="HD534" s="28"/>
      <c r="HE534" s="28"/>
      <c r="HF534" s="28"/>
      <c r="HG534" s="28"/>
      <c r="HH534" s="28"/>
      <c r="HI534" s="28"/>
      <c r="HJ534" s="28"/>
      <c r="HK534" s="28"/>
      <c r="HL534" s="28"/>
      <c r="HM534" s="28"/>
      <c r="HN534" s="28"/>
      <c r="HO534" s="28"/>
      <c r="HP534" s="28"/>
      <c r="HQ534" s="28"/>
      <c r="HR534" s="28"/>
      <c r="HS534" s="28"/>
      <c r="HT534" s="28"/>
      <c r="HU534" s="28"/>
      <c r="HV534" s="28"/>
    </row>
    <row r="535" spans="1:230" s="20" customFormat="1" ht="13.9" customHeight="1">
      <c r="A535" s="9"/>
      <c r="B535" s="9"/>
      <c r="C535" s="821"/>
      <c r="D535" s="731"/>
      <c r="E535" s="731"/>
      <c r="F535" s="732" t="s">
        <v>622</v>
      </c>
      <c r="G535" s="746"/>
      <c r="H535" s="477"/>
      <c r="I535" s="477"/>
      <c r="J535" s="477"/>
      <c r="K535" s="477"/>
      <c r="L535" s="477"/>
      <c r="M535" s="560"/>
      <c r="N535" s="560"/>
      <c r="O535" s="560"/>
      <c r="P535" s="560"/>
      <c r="Q535" s="477">
        <v>0</v>
      </c>
      <c r="R535" s="477">
        <v>0</v>
      </c>
      <c r="S535" s="477">
        <v>0</v>
      </c>
      <c r="T535" s="477">
        <v>0</v>
      </c>
      <c r="U535" s="477">
        <v>0</v>
      </c>
      <c r="V535" s="477">
        <v>0</v>
      </c>
      <c r="W535" s="477">
        <v>0</v>
      </c>
      <c r="X535" s="477">
        <v>0</v>
      </c>
      <c r="Y535" s="477">
        <v>2660324.3139073802</v>
      </c>
      <c r="Z535" s="477">
        <v>10328756.25209262</v>
      </c>
      <c r="AA535" s="477">
        <v>8460055.7599999998</v>
      </c>
      <c r="AB535" s="477">
        <v>6833177.1003842708</v>
      </c>
      <c r="AC535" s="477">
        <v>7825920.2493071929</v>
      </c>
      <c r="AD535" s="477">
        <v>8373041.616666263</v>
      </c>
      <c r="AE535" s="477">
        <v>9143492.0958303139</v>
      </c>
      <c r="AF535" s="477">
        <v>10323945.173472058</v>
      </c>
      <c r="AG535" s="477">
        <v>11441363.002366409</v>
      </c>
      <c r="AH535" s="477">
        <v>12274949.34646116</v>
      </c>
      <c r="AI535" s="477">
        <v>12856717.415715635</v>
      </c>
      <c r="AJ535" s="477">
        <v>13643359.516688544</v>
      </c>
      <c r="AK535" s="477">
        <v>14262948.230721828</v>
      </c>
      <c r="AL535" s="477">
        <v>15905201.486829396</v>
      </c>
      <c r="AM535" s="477">
        <v>21524612.646643348</v>
      </c>
      <c r="AN535" s="477">
        <v>25944668.780754972</v>
      </c>
      <c r="AO535" s="477">
        <v>25288114.328273203</v>
      </c>
      <c r="AP535" s="477">
        <v>20169517.314882785</v>
      </c>
      <c r="AR535" s="28"/>
      <c r="AS535" s="28"/>
      <c r="AT535" s="28"/>
      <c r="AU535" s="28"/>
      <c r="AV535" s="28"/>
      <c r="AW535" s="28"/>
      <c r="AX535" s="28"/>
      <c r="AY535" s="28"/>
      <c r="AZ535" s="28"/>
      <c r="BA535" s="28"/>
      <c r="BB535" s="28"/>
      <c r="BC535" s="28"/>
      <c r="BD535" s="28"/>
      <c r="BE535" s="28"/>
      <c r="BF535" s="28"/>
      <c r="BG535" s="28"/>
      <c r="BH535" s="28"/>
      <c r="BI535" s="28"/>
      <c r="BJ535" s="28"/>
      <c r="BK535" s="28"/>
      <c r="BL535" s="28"/>
      <c r="BM535" s="28"/>
      <c r="BN535" s="28"/>
      <c r="BO535" s="28"/>
      <c r="BP535" s="28"/>
      <c r="BQ535" s="28"/>
      <c r="BR535" s="28"/>
      <c r="BS535" s="28"/>
      <c r="BT535" s="28"/>
      <c r="BU535" s="28"/>
      <c r="BV535" s="28"/>
      <c r="BW535" s="28"/>
      <c r="BX535" s="28"/>
      <c r="BY535" s="28"/>
      <c r="BZ535" s="28"/>
      <c r="CA535" s="28"/>
      <c r="CB535" s="28"/>
      <c r="CC535" s="28"/>
      <c r="CD535" s="28"/>
      <c r="CE535" s="28"/>
      <c r="CF535" s="28"/>
      <c r="CG535" s="28"/>
      <c r="CH535" s="28"/>
      <c r="CI535" s="28"/>
      <c r="CJ535" s="28"/>
      <c r="CK535" s="28"/>
      <c r="CL535" s="28"/>
      <c r="CM535" s="28"/>
      <c r="CN535" s="28"/>
      <c r="CO535" s="28"/>
      <c r="CP535" s="28"/>
      <c r="CQ535" s="28"/>
      <c r="CR535" s="28"/>
      <c r="CS535" s="28"/>
      <c r="CT535" s="28"/>
      <c r="CU535" s="28"/>
      <c r="CV535" s="28"/>
      <c r="CW535" s="28"/>
      <c r="CX535" s="28"/>
      <c r="CY535" s="28"/>
      <c r="CZ535" s="28"/>
      <c r="DA535" s="28"/>
      <c r="DB535" s="28"/>
      <c r="DC535" s="28"/>
      <c r="DD535" s="28"/>
      <c r="DE535" s="28"/>
      <c r="DF535" s="28"/>
      <c r="DG535" s="28"/>
      <c r="DH535" s="28"/>
      <c r="DI535" s="28"/>
      <c r="DJ535" s="28"/>
      <c r="DK535" s="28"/>
      <c r="DL535" s="28"/>
      <c r="DM535" s="28"/>
      <c r="DN535" s="28"/>
      <c r="DO535" s="28"/>
      <c r="DP535" s="28"/>
      <c r="DQ535" s="28"/>
      <c r="DR535" s="28"/>
      <c r="DS535" s="28"/>
      <c r="DT535" s="28"/>
      <c r="DU535" s="28"/>
      <c r="DV535" s="28"/>
      <c r="DW535" s="28"/>
      <c r="DX535" s="28"/>
      <c r="DY535" s="28"/>
      <c r="DZ535" s="28"/>
      <c r="EA535" s="28"/>
      <c r="EB535" s="28"/>
      <c r="EC535" s="28"/>
      <c r="ED535" s="28"/>
      <c r="EE535" s="28"/>
      <c r="EF535" s="28"/>
      <c r="EG535" s="28"/>
      <c r="EH535" s="28"/>
      <c r="EI535" s="28"/>
      <c r="EJ535" s="28"/>
      <c r="EK535" s="28"/>
      <c r="EL535" s="28"/>
      <c r="EM535" s="28"/>
      <c r="EN535" s="28"/>
      <c r="EO535" s="28"/>
      <c r="EP535" s="28"/>
      <c r="EQ535" s="28"/>
      <c r="ER535" s="28"/>
      <c r="ES535" s="28"/>
      <c r="ET535" s="28"/>
      <c r="EU535" s="28"/>
      <c r="EV535" s="28"/>
      <c r="EW535" s="28"/>
      <c r="EX535" s="28"/>
      <c r="EY535" s="28"/>
      <c r="EZ535" s="28"/>
      <c r="FA535" s="28"/>
      <c r="FB535" s="28"/>
      <c r="FC535" s="28"/>
      <c r="FD535" s="28"/>
      <c r="FE535" s="28"/>
      <c r="FF535" s="28"/>
      <c r="FG535" s="28"/>
      <c r="FH535" s="28"/>
      <c r="FI535" s="28"/>
      <c r="FJ535" s="28"/>
      <c r="FK535" s="28"/>
      <c r="FL535" s="28"/>
      <c r="FM535" s="28"/>
      <c r="FN535" s="28"/>
      <c r="FO535" s="28"/>
      <c r="FP535" s="28"/>
      <c r="FQ535" s="28"/>
      <c r="FR535" s="28"/>
      <c r="FS535" s="28"/>
      <c r="FT535" s="28"/>
      <c r="FU535" s="28"/>
      <c r="FV535" s="28"/>
      <c r="FW535" s="28"/>
      <c r="FX535" s="28"/>
      <c r="FY535" s="28"/>
      <c r="FZ535" s="28"/>
      <c r="GA535" s="28"/>
      <c r="GB535" s="28"/>
      <c r="GC535" s="28"/>
      <c r="GD535" s="28"/>
      <c r="GE535" s="28"/>
      <c r="GF535" s="28"/>
      <c r="GG535" s="28"/>
      <c r="GH535" s="28"/>
      <c r="GI535" s="28"/>
      <c r="GJ535" s="28"/>
      <c r="GK535" s="28"/>
      <c r="GL535" s="28"/>
      <c r="GM535" s="28"/>
      <c r="GN535" s="28"/>
      <c r="GO535" s="28"/>
      <c r="GP535" s="28"/>
      <c r="GQ535" s="28"/>
      <c r="GR535" s="28"/>
      <c r="GS535" s="28"/>
      <c r="GT535" s="28"/>
      <c r="GU535" s="28"/>
      <c r="GV535" s="28"/>
      <c r="GW535" s="28"/>
      <c r="GX535" s="28"/>
      <c r="GY535" s="28"/>
      <c r="GZ535" s="28"/>
      <c r="HA535" s="28"/>
      <c r="HB535" s="28"/>
      <c r="HC535" s="28"/>
      <c r="HD535" s="28"/>
      <c r="HE535" s="28"/>
      <c r="HF535" s="28"/>
      <c r="HG535" s="28"/>
      <c r="HH535" s="28"/>
      <c r="HI535" s="28"/>
      <c r="HJ535" s="28"/>
      <c r="HK535" s="28"/>
      <c r="HL535" s="28"/>
      <c r="HM535" s="28"/>
      <c r="HN535" s="28"/>
      <c r="HO535" s="28"/>
      <c r="HP535" s="28"/>
      <c r="HQ535" s="28"/>
      <c r="HR535" s="28"/>
      <c r="HS535" s="28"/>
      <c r="HT535" s="28"/>
      <c r="HU535" s="28"/>
      <c r="HV535" s="28"/>
    </row>
    <row r="536" spans="1:230" s="20" customFormat="1" ht="13.9" customHeight="1">
      <c r="A536" s="9"/>
      <c r="B536" s="9"/>
      <c r="C536" s="821"/>
      <c r="D536" s="731"/>
      <c r="E536" s="731"/>
      <c r="F536" s="729" t="s">
        <v>38</v>
      </c>
      <c r="G536" s="748"/>
      <c r="H536" s="477"/>
      <c r="I536" s="477"/>
      <c r="J536" s="477"/>
      <c r="K536" s="477"/>
      <c r="L536" s="477"/>
      <c r="M536" s="560"/>
      <c r="N536" s="560"/>
      <c r="O536" s="560"/>
      <c r="P536" s="560"/>
      <c r="Q536" s="519">
        <v>0</v>
      </c>
      <c r="R536" s="519">
        <v>0</v>
      </c>
      <c r="S536" s="519">
        <v>0</v>
      </c>
      <c r="T536" s="519">
        <v>0</v>
      </c>
      <c r="U536" s="519">
        <v>0</v>
      </c>
      <c r="V536" s="519">
        <v>0</v>
      </c>
      <c r="W536" s="519">
        <v>0</v>
      </c>
      <c r="X536" s="519">
        <v>0</v>
      </c>
      <c r="Y536" s="519">
        <v>6376332.8793653082</v>
      </c>
      <c r="Z536" s="519">
        <v>25625371.790634692</v>
      </c>
      <c r="AA536" s="519">
        <v>24744335.092</v>
      </c>
      <c r="AB536" s="519">
        <v>23745610.193929508</v>
      </c>
      <c r="AC536" s="519">
        <v>25608110.478773855</v>
      </c>
      <c r="AD536" s="519">
        <v>26045513.385341182</v>
      </c>
      <c r="AE536" s="519">
        <v>27397996.236924358</v>
      </c>
      <c r="AF536" s="519">
        <v>29395932.500383127</v>
      </c>
      <c r="AG536" s="519">
        <v>31500402.568627656</v>
      </c>
      <c r="AH536" s="519">
        <v>33585375.626966275</v>
      </c>
      <c r="AI536" s="519">
        <v>35429209.899729207</v>
      </c>
      <c r="AJ536" s="519">
        <v>37411005.692309648</v>
      </c>
      <c r="AK536" s="519">
        <v>39038959.716252685</v>
      </c>
      <c r="AL536" s="519">
        <v>44128107.073727392</v>
      </c>
      <c r="AM536" s="519">
        <v>59902226.207193382</v>
      </c>
      <c r="AN536" s="519">
        <v>70562799.679779455</v>
      </c>
      <c r="AO536" s="519">
        <v>73255631.033361748</v>
      </c>
      <c r="AP536" s="519">
        <v>62330590.823646955</v>
      </c>
      <c r="AR536" s="28"/>
      <c r="AS536" s="28"/>
      <c r="AT536" s="28"/>
      <c r="AU536" s="28"/>
      <c r="AV536" s="28"/>
      <c r="AW536" s="28"/>
      <c r="AX536" s="28"/>
      <c r="AY536" s="28"/>
      <c r="AZ536" s="28"/>
      <c r="BA536" s="28"/>
      <c r="BB536" s="28"/>
      <c r="BC536" s="28"/>
      <c r="BD536" s="28"/>
      <c r="BE536" s="28"/>
      <c r="BF536" s="28"/>
      <c r="BG536" s="28"/>
      <c r="BH536" s="28"/>
      <c r="BI536" s="28"/>
      <c r="BJ536" s="28"/>
      <c r="BK536" s="28"/>
      <c r="BL536" s="28"/>
      <c r="BM536" s="28"/>
      <c r="BN536" s="28"/>
      <c r="BO536" s="28"/>
      <c r="BP536" s="28"/>
      <c r="BQ536" s="28"/>
      <c r="BR536" s="28"/>
      <c r="BS536" s="28"/>
      <c r="BT536" s="28"/>
      <c r="BU536" s="28"/>
      <c r="BV536" s="28"/>
      <c r="BW536" s="28"/>
      <c r="BX536" s="28"/>
      <c r="BY536" s="28"/>
      <c r="BZ536" s="28"/>
      <c r="CA536" s="28"/>
      <c r="CB536" s="28"/>
      <c r="CC536" s="28"/>
      <c r="CD536" s="28"/>
      <c r="CE536" s="28"/>
      <c r="CF536" s="28"/>
      <c r="CG536" s="28"/>
      <c r="CH536" s="28"/>
      <c r="CI536" s="28"/>
      <c r="CJ536" s="28"/>
      <c r="CK536" s="28"/>
      <c r="CL536" s="28"/>
      <c r="CM536" s="28"/>
      <c r="CN536" s="28"/>
      <c r="CO536" s="28"/>
      <c r="CP536" s="28"/>
      <c r="CQ536" s="28"/>
      <c r="CR536" s="28"/>
      <c r="CS536" s="28"/>
      <c r="CT536" s="28"/>
      <c r="CU536" s="28"/>
      <c r="CV536" s="28"/>
      <c r="CW536" s="28"/>
      <c r="CX536" s="28"/>
      <c r="CY536" s="28"/>
      <c r="CZ536" s="28"/>
      <c r="DA536" s="28"/>
      <c r="DB536" s="28"/>
      <c r="DC536" s="28"/>
      <c r="DD536" s="28"/>
      <c r="DE536" s="28"/>
      <c r="DF536" s="28"/>
      <c r="DG536" s="28"/>
      <c r="DH536" s="28"/>
      <c r="DI536" s="28"/>
      <c r="DJ536" s="28"/>
      <c r="DK536" s="28"/>
      <c r="DL536" s="28"/>
      <c r="DM536" s="28"/>
      <c r="DN536" s="28"/>
      <c r="DO536" s="28"/>
      <c r="DP536" s="28"/>
      <c r="DQ536" s="28"/>
      <c r="DR536" s="28"/>
      <c r="DS536" s="28"/>
      <c r="DT536" s="28"/>
      <c r="DU536" s="28"/>
      <c r="DV536" s="28"/>
      <c r="DW536" s="28"/>
      <c r="DX536" s="28"/>
      <c r="DY536" s="28"/>
      <c r="DZ536" s="28"/>
      <c r="EA536" s="28"/>
      <c r="EB536" s="28"/>
      <c r="EC536" s="28"/>
      <c r="ED536" s="28"/>
      <c r="EE536" s="28"/>
      <c r="EF536" s="28"/>
      <c r="EG536" s="28"/>
      <c r="EH536" s="28"/>
      <c r="EI536" s="28"/>
      <c r="EJ536" s="28"/>
      <c r="EK536" s="28"/>
      <c r="EL536" s="28"/>
      <c r="EM536" s="28"/>
      <c r="EN536" s="28"/>
      <c r="EO536" s="28"/>
      <c r="EP536" s="28"/>
      <c r="EQ536" s="28"/>
      <c r="ER536" s="28"/>
      <c r="ES536" s="28"/>
      <c r="ET536" s="28"/>
      <c r="EU536" s="28"/>
      <c r="EV536" s="28"/>
      <c r="EW536" s="28"/>
      <c r="EX536" s="28"/>
      <c r="EY536" s="28"/>
      <c r="EZ536" s="28"/>
      <c r="FA536" s="28"/>
      <c r="FB536" s="28"/>
      <c r="FC536" s="28"/>
      <c r="FD536" s="28"/>
      <c r="FE536" s="28"/>
      <c r="FF536" s="28"/>
      <c r="FG536" s="28"/>
      <c r="FH536" s="28"/>
      <c r="FI536" s="28"/>
      <c r="FJ536" s="28"/>
      <c r="FK536" s="28"/>
      <c r="FL536" s="28"/>
      <c r="FM536" s="28"/>
      <c r="FN536" s="28"/>
      <c r="FO536" s="28"/>
      <c r="FP536" s="28"/>
      <c r="FQ536" s="28"/>
      <c r="FR536" s="28"/>
      <c r="FS536" s="28"/>
      <c r="FT536" s="28"/>
      <c r="FU536" s="28"/>
      <c r="FV536" s="28"/>
      <c r="FW536" s="28"/>
      <c r="FX536" s="28"/>
      <c r="FY536" s="28"/>
      <c r="FZ536" s="28"/>
      <c r="GA536" s="28"/>
      <c r="GB536" s="28"/>
      <c r="GC536" s="28"/>
      <c r="GD536" s="28"/>
      <c r="GE536" s="28"/>
      <c r="GF536" s="28"/>
      <c r="GG536" s="28"/>
      <c r="GH536" s="28"/>
      <c r="GI536" s="28"/>
      <c r="GJ536" s="28"/>
      <c r="GK536" s="28"/>
      <c r="GL536" s="28"/>
      <c r="GM536" s="28"/>
      <c r="GN536" s="28"/>
      <c r="GO536" s="28"/>
      <c r="GP536" s="28"/>
      <c r="GQ536" s="28"/>
      <c r="GR536" s="28"/>
      <c r="GS536" s="28"/>
      <c r="GT536" s="28"/>
      <c r="GU536" s="28"/>
      <c r="GV536" s="28"/>
      <c r="GW536" s="28"/>
      <c r="GX536" s="28"/>
      <c r="GY536" s="28"/>
      <c r="GZ536" s="28"/>
      <c r="HA536" s="28"/>
      <c r="HB536" s="28"/>
      <c r="HC536" s="28"/>
      <c r="HD536" s="28"/>
      <c r="HE536" s="28"/>
      <c r="HF536" s="28"/>
      <c r="HG536" s="28"/>
      <c r="HH536" s="28"/>
      <c r="HI536" s="28"/>
      <c r="HJ536" s="28"/>
      <c r="HK536" s="28"/>
      <c r="HL536" s="28"/>
      <c r="HM536" s="28"/>
      <c r="HN536" s="28"/>
      <c r="HO536" s="28"/>
      <c r="HP536" s="28"/>
      <c r="HQ536" s="28"/>
      <c r="HR536" s="28"/>
      <c r="HS536" s="28"/>
      <c r="HT536" s="28"/>
      <c r="HU536" s="28"/>
      <c r="HV536" s="28"/>
    </row>
    <row r="537" spans="1:230" s="20" customFormat="1" ht="13.9" customHeight="1">
      <c r="A537" s="9"/>
      <c r="B537" s="9"/>
      <c r="C537" s="821"/>
      <c r="D537" s="731"/>
      <c r="E537" s="731"/>
      <c r="F537" s="732" t="s">
        <v>813</v>
      </c>
      <c r="G537" s="746"/>
      <c r="H537" s="477"/>
      <c r="I537" s="477"/>
      <c r="J537" s="477"/>
      <c r="K537" s="477"/>
      <c r="L537" s="477"/>
      <c r="M537" s="560"/>
      <c r="N537" s="560"/>
      <c r="O537" s="560"/>
      <c r="P537" s="560"/>
      <c r="Q537" s="477">
        <v>0</v>
      </c>
      <c r="R537" s="477">
        <v>0</v>
      </c>
      <c r="S537" s="477">
        <v>0</v>
      </c>
      <c r="T537" s="477">
        <v>0</v>
      </c>
      <c r="U537" s="477">
        <v>0</v>
      </c>
      <c r="V537" s="477">
        <v>0</v>
      </c>
      <c r="W537" s="477">
        <v>0</v>
      </c>
      <c r="X537" s="477">
        <v>0</v>
      </c>
      <c r="Y537" s="477">
        <v>0</v>
      </c>
      <c r="Z537" s="477">
        <v>0</v>
      </c>
      <c r="AA537" s="477">
        <v>0</v>
      </c>
      <c r="AB537" s="477">
        <v>0</v>
      </c>
      <c r="AC537" s="477">
        <v>0</v>
      </c>
      <c r="AD537" s="477">
        <v>0</v>
      </c>
      <c r="AE537" s="477">
        <v>0</v>
      </c>
      <c r="AF537" s="477">
        <v>0</v>
      </c>
      <c r="AG537" s="477">
        <v>0</v>
      </c>
      <c r="AH537" s="477">
        <v>0</v>
      </c>
      <c r="AI537" s="477">
        <v>0</v>
      </c>
      <c r="AJ537" s="477">
        <v>0</v>
      </c>
      <c r="AK537" s="477">
        <v>0</v>
      </c>
      <c r="AL537" s="477">
        <v>0</v>
      </c>
      <c r="AM537" s="477">
        <v>0</v>
      </c>
      <c r="AN537" s="477">
        <v>0</v>
      </c>
      <c r="AO537" s="477">
        <v>0</v>
      </c>
      <c r="AP537" s="477">
        <v>0</v>
      </c>
      <c r="AR537" s="28"/>
      <c r="AS537" s="28"/>
      <c r="AT537" s="28"/>
      <c r="AU537" s="28"/>
      <c r="AV537" s="28"/>
      <c r="AW537" s="28"/>
      <c r="AX537" s="28"/>
      <c r="AY537" s="28"/>
      <c r="AZ537" s="28"/>
      <c r="BA537" s="28"/>
      <c r="BB537" s="28"/>
      <c r="BC537" s="28"/>
      <c r="BD537" s="28"/>
      <c r="BE537" s="28"/>
      <c r="BF537" s="28"/>
      <c r="BG537" s="28"/>
      <c r="BH537" s="28"/>
      <c r="BI537" s="28"/>
      <c r="BJ537" s="28"/>
      <c r="BK537" s="28"/>
      <c r="BL537" s="28"/>
      <c r="BM537" s="28"/>
      <c r="BN537" s="28"/>
      <c r="BO537" s="28"/>
      <c r="BP537" s="28"/>
      <c r="BQ537" s="28"/>
      <c r="BR537" s="28"/>
      <c r="BS537" s="28"/>
      <c r="BT537" s="28"/>
      <c r="BU537" s="28"/>
      <c r="BV537" s="28"/>
      <c r="BW537" s="28"/>
      <c r="BX537" s="28"/>
      <c r="BY537" s="28"/>
      <c r="BZ537" s="28"/>
      <c r="CA537" s="28"/>
      <c r="CB537" s="28"/>
      <c r="CC537" s="28"/>
      <c r="CD537" s="28"/>
      <c r="CE537" s="28"/>
      <c r="CF537" s="28"/>
      <c r="CG537" s="28"/>
      <c r="CH537" s="28"/>
      <c r="CI537" s="28"/>
      <c r="CJ537" s="28"/>
      <c r="CK537" s="28"/>
      <c r="CL537" s="28"/>
      <c r="CM537" s="28"/>
      <c r="CN537" s="28"/>
      <c r="CO537" s="28"/>
      <c r="CP537" s="28"/>
      <c r="CQ537" s="28"/>
      <c r="CR537" s="28"/>
      <c r="CS537" s="28"/>
      <c r="CT537" s="28"/>
      <c r="CU537" s="28"/>
      <c r="CV537" s="28"/>
      <c r="CW537" s="28"/>
      <c r="CX537" s="28"/>
      <c r="CY537" s="28"/>
      <c r="CZ537" s="28"/>
      <c r="DA537" s="28"/>
      <c r="DB537" s="28"/>
      <c r="DC537" s="28"/>
      <c r="DD537" s="28"/>
      <c r="DE537" s="28"/>
      <c r="DF537" s="28"/>
      <c r="DG537" s="28"/>
      <c r="DH537" s="28"/>
      <c r="DI537" s="28"/>
      <c r="DJ537" s="28"/>
      <c r="DK537" s="28"/>
      <c r="DL537" s="28"/>
      <c r="DM537" s="28"/>
      <c r="DN537" s="28"/>
      <c r="DO537" s="28"/>
      <c r="DP537" s="28"/>
      <c r="DQ537" s="28"/>
      <c r="DR537" s="28"/>
      <c r="DS537" s="28"/>
      <c r="DT537" s="28"/>
      <c r="DU537" s="28"/>
      <c r="DV537" s="28"/>
      <c r="DW537" s="28"/>
      <c r="DX537" s="28"/>
      <c r="DY537" s="28"/>
      <c r="DZ537" s="28"/>
      <c r="EA537" s="28"/>
      <c r="EB537" s="28"/>
      <c r="EC537" s="28"/>
      <c r="ED537" s="28"/>
      <c r="EE537" s="28"/>
      <c r="EF537" s="28"/>
      <c r="EG537" s="28"/>
      <c r="EH537" s="28"/>
      <c r="EI537" s="28"/>
      <c r="EJ537" s="28"/>
      <c r="EK537" s="28"/>
      <c r="EL537" s="28"/>
      <c r="EM537" s="28"/>
      <c r="EN537" s="28"/>
      <c r="EO537" s="28"/>
      <c r="EP537" s="28"/>
      <c r="EQ537" s="28"/>
      <c r="ER537" s="28"/>
      <c r="ES537" s="28"/>
      <c r="ET537" s="28"/>
      <c r="EU537" s="28"/>
      <c r="EV537" s="28"/>
      <c r="EW537" s="28"/>
      <c r="EX537" s="28"/>
      <c r="EY537" s="28"/>
      <c r="EZ537" s="28"/>
      <c r="FA537" s="28"/>
      <c r="FB537" s="28"/>
      <c r="FC537" s="28"/>
      <c r="FD537" s="28"/>
      <c r="FE537" s="28"/>
      <c r="FF537" s="28"/>
      <c r="FG537" s="28"/>
      <c r="FH537" s="28"/>
      <c r="FI537" s="28"/>
      <c r="FJ537" s="28"/>
      <c r="FK537" s="28"/>
      <c r="FL537" s="28"/>
      <c r="FM537" s="28"/>
      <c r="FN537" s="28"/>
      <c r="FO537" s="28"/>
      <c r="FP537" s="28"/>
      <c r="FQ537" s="28"/>
      <c r="FR537" s="28"/>
      <c r="FS537" s="28"/>
      <c r="FT537" s="28"/>
      <c r="FU537" s="28"/>
      <c r="FV537" s="28"/>
      <c r="FW537" s="28"/>
      <c r="FX537" s="28"/>
      <c r="FY537" s="28"/>
      <c r="FZ537" s="28"/>
      <c r="GA537" s="28"/>
      <c r="GB537" s="28"/>
      <c r="GC537" s="28"/>
      <c r="GD537" s="28"/>
      <c r="GE537" s="28"/>
      <c r="GF537" s="28"/>
      <c r="GG537" s="28"/>
      <c r="GH537" s="28"/>
      <c r="GI537" s="28"/>
      <c r="GJ537" s="28"/>
      <c r="GK537" s="28"/>
      <c r="GL537" s="28"/>
      <c r="GM537" s="28"/>
      <c r="GN537" s="28"/>
      <c r="GO537" s="28"/>
      <c r="GP537" s="28"/>
      <c r="GQ537" s="28"/>
      <c r="GR537" s="28"/>
      <c r="GS537" s="28"/>
      <c r="GT537" s="28"/>
      <c r="GU537" s="28"/>
      <c r="GV537" s="28"/>
      <c r="GW537" s="28"/>
      <c r="GX537" s="28"/>
      <c r="GY537" s="28"/>
      <c r="GZ537" s="28"/>
      <c r="HA537" s="28"/>
      <c r="HB537" s="28"/>
      <c r="HC537" s="28"/>
      <c r="HD537" s="28"/>
      <c r="HE537" s="28"/>
      <c r="HF537" s="28"/>
      <c r="HG537" s="28"/>
      <c r="HH537" s="28"/>
      <c r="HI537" s="28"/>
      <c r="HJ537" s="28"/>
      <c r="HK537" s="28"/>
      <c r="HL537" s="28"/>
      <c r="HM537" s="28"/>
      <c r="HN537" s="28"/>
      <c r="HO537" s="28"/>
      <c r="HP537" s="28"/>
      <c r="HQ537" s="28"/>
      <c r="HR537" s="28"/>
      <c r="HS537" s="28"/>
      <c r="HT537" s="28"/>
      <c r="HU537" s="28"/>
      <c r="HV537" s="28"/>
    </row>
    <row r="538" spans="1:230" s="20" customFormat="1" ht="13.9" customHeight="1">
      <c r="A538" s="9"/>
      <c r="B538" s="9"/>
      <c r="C538" s="821"/>
      <c r="D538" s="731"/>
      <c r="E538" s="731"/>
      <c r="F538" s="732" t="s">
        <v>814</v>
      </c>
      <c r="G538" s="746"/>
      <c r="H538" s="477"/>
      <c r="I538" s="477"/>
      <c r="J538" s="477"/>
      <c r="K538" s="477"/>
      <c r="L538" s="477"/>
      <c r="M538" s="560"/>
      <c r="N538" s="560"/>
      <c r="O538" s="560"/>
      <c r="P538" s="560"/>
      <c r="Q538" s="477">
        <v>0</v>
      </c>
      <c r="R538" s="477">
        <v>0</v>
      </c>
      <c r="S538" s="477">
        <v>0</v>
      </c>
      <c r="T538" s="477">
        <v>0</v>
      </c>
      <c r="U538" s="477">
        <v>0</v>
      </c>
      <c r="V538" s="477">
        <v>0</v>
      </c>
      <c r="W538" s="477">
        <v>0</v>
      </c>
      <c r="X538" s="477">
        <v>0</v>
      </c>
      <c r="Y538" s="477">
        <v>0</v>
      </c>
      <c r="Z538" s="477">
        <v>0</v>
      </c>
      <c r="AA538" s="477">
        <v>0</v>
      </c>
      <c r="AB538" s="477">
        <v>0</v>
      </c>
      <c r="AC538" s="477">
        <v>0</v>
      </c>
      <c r="AD538" s="477">
        <v>0</v>
      </c>
      <c r="AE538" s="477">
        <v>0</v>
      </c>
      <c r="AF538" s="477">
        <v>0</v>
      </c>
      <c r="AG538" s="477">
        <v>0</v>
      </c>
      <c r="AH538" s="477">
        <v>0</v>
      </c>
      <c r="AI538" s="477">
        <v>0</v>
      </c>
      <c r="AJ538" s="477">
        <v>0</v>
      </c>
      <c r="AK538" s="477">
        <v>0</v>
      </c>
      <c r="AL538" s="477">
        <v>0</v>
      </c>
      <c r="AM538" s="477">
        <v>0</v>
      </c>
      <c r="AN538" s="477">
        <v>0</v>
      </c>
      <c r="AO538" s="477">
        <v>0</v>
      </c>
      <c r="AP538" s="477">
        <v>0</v>
      </c>
      <c r="AR538" s="28"/>
      <c r="AS538" s="28"/>
      <c r="AT538" s="28"/>
      <c r="AU538" s="28"/>
      <c r="AV538" s="28"/>
      <c r="AW538" s="28"/>
      <c r="AX538" s="28"/>
      <c r="AY538" s="28"/>
      <c r="AZ538" s="28"/>
      <c r="BA538" s="28"/>
      <c r="BB538" s="28"/>
      <c r="BC538" s="28"/>
      <c r="BD538" s="28"/>
      <c r="BE538" s="28"/>
      <c r="BF538" s="28"/>
      <c r="BG538" s="28"/>
      <c r="BH538" s="28"/>
      <c r="BI538" s="28"/>
      <c r="BJ538" s="28"/>
      <c r="BK538" s="28"/>
      <c r="BL538" s="28"/>
      <c r="BM538" s="28"/>
      <c r="BN538" s="28"/>
      <c r="BO538" s="28"/>
      <c r="BP538" s="28"/>
      <c r="BQ538" s="28"/>
      <c r="BR538" s="28"/>
      <c r="BS538" s="28"/>
      <c r="BT538" s="28"/>
      <c r="BU538" s="28"/>
      <c r="BV538" s="28"/>
      <c r="BW538" s="28"/>
      <c r="BX538" s="28"/>
      <c r="BY538" s="28"/>
      <c r="BZ538" s="28"/>
      <c r="CA538" s="28"/>
      <c r="CB538" s="28"/>
      <c r="CC538" s="28"/>
      <c r="CD538" s="28"/>
      <c r="CE538" s="28"/>
      <c r="CF538" s="28"/>
      <c r="CG538" s="28"/>
      <c r="CH538" s="28"/>
      <c r="CI538" s="28"/>
      <c r="CJ538" s="28"/>
      <c r="CK538" s="28"/>
      <c r="CL538" s="28"/>
      <c r="CM538" s="28"/>
      <c r="CN538" s="28"/>
      <c r="CO538" s="28"/>
      <c r="CP538" s="28"/>
      <c r="CQ538" s="28"/>
      <c r="CR538" s="28"/>
      <c r="CS538" s="28"/>
      <c r="CT538" s="28"/>
      <c r="CU538" s="28"/>
      <c r="CV538" s="28"/>
      <c r="CW538" s="28"/>
      <c r="CX538" s="28"/>
      <c r="CY538" s="28"/>
      <c r="CZ538" s="28"/>
      <c r="DA538" s="28"/>
      <c r="DB538" s="28"/>
      <c r="DC538" s="28"/>
      <c r="DD538" s="28"/>
      <c r="DE538" s="28"/>
      <c r="DF538" s="28"/>
      <c r="DG538" s="28"/>
      <c r="DH538" s="28"/>
      <c r="DI538" s="28"/>
      <c r="DJ538" s="28"/>
      <c r="DK538" s="28"/>
      <c r="DL538" s="28"/>
      <c r="DM538" s="28"/>
      <c r="DN538" s="28"/>
      <c r="DO538" s="28"/>
      <c r="DP538" s="28"/>
      <c r="DQ538" s="28"/>
      <c r="DR538" s="28"/>
      <c r="DS538" s="28"/>
      <c r="DT538" s="28"/>
      <c r="DU538" s="28"/>
      <c r="DV538" s="28"/>
      <c r="DW538" s="28"/>
      <c r="DX538" s="28"/>
      <c r="DY538" s="28"/>
      <c r="DZ538" s="28"/>
      <c r="EA538" s="28"/>
      <c r="EB538" s="28"/>
      <c r="EC538" s="28"/>
      <c r="ED538" s="28"/>
      <c r="EE538" s="28"/>
      <c r="EF538" s="28"/>
      <c r="EG538" s="28"/>
      <c r="EH538" s="28"/>
      <c r="EI538" s="28"/>
      <c r="EJ538" s="28"/>
      <c r="EK538" s="28"/>
      <c r="EL538" s="28"/>
      <c r="EM538" s="28"/>
      <c r="EN538" s="28"/>
      <c r="EO538" s="28"/>
      <c r="EP538" s="28"/>
      <c r="EQ538" s="28"/>
      <c r="ER538" s="28"/>
      <c r="ES538" s="28"/>
      <c r="ET538" s="28"/>
      <c r="EU538" s="28"/>
      <c r="EV538" s="28"/>
      <c r="EW538" s="28"/>
      <c r="EX538" s="28"/>
      <c r="EY538" s="28"/>
      <c r="EZ538" s="28"/>
      <c r="FA538" s="28"/>
      <c r="FB538" s="28"/>
      <c r="FC538" s="28"/>
      <c r="FD538" s="28"/>
      <c r="FE538" s="28"/>
      <c r="FF538" s="28"/>
      <c r="FG538" s="28"/>
      <c r="FH538" s="28"/>
      <c r="FI538" s="28"/>
      <c r="FJ538" s="28"/>
      <c r="FK538" s="28"/>
      <c r="FL538" s="28"/>
      <c r="FM538" s="28"/>
      <c r="FN538" s="28"/>
      <c r="FO538" s="28"/>
      <c r="FP538" s="28"/>
      <c r="FQ538" s="28"/>
      <c r="FR538" s="28"/>
      <c r="FS538" s="28"/>
      <c r="FT538" s="28"/>
      <c r="FU538" s="28"/>
      <c r="FV538" s="28"/>
      <c r="FW538" s="28"/>
      <c r="FX538" s="28"/>
      <c r="FY538" s="28"/>
      <c r="FZ538" s="28"/>
      <c r="GA538" s="28"/>
      <c r="GB538" s="28"/>
      <c r="GC538" s="28"/>
      <c r="GD538" s="28"/>
      <c r="GE538" s="28"/>
      <c r="GF538" s="28"/>
      <c r="GG538" s="28"/>
      <c r="GH538" s="28"/>
      <c r="GI538" s="28"/>
      <c r="GJ538" s="28"/>
      <c r="GK538" s="28"/>
      <c r="GL538" s="28"/>
      <c r="GM538" s="28"/>
      <c r="GN538" s="28"/>
      <c r="GO538" s="28"/>
      <c r="GP538" s="28"/>
      <c r="GQ538" s="28"/>
      <c r="GR538" s="28"/>
      <c r="GS538" s="28"/>
      <c r="GT538" s="28"/>
      <c r="GU538" s="28"/>
      <c r="GV538" s="28"/>
      <c r="GW538" s="28"/>
      <c r="GX538" s="28"/>
      <c r="GY538" s="28"/>
      <c r="GZ538" s="28"/>
      <c r="HA538" s="28"/>
      <c r="HB538" s="28"/>
      <c r="HC538" s="28"/>
      <c r="HD538" s="28"/>
      <c r="HE538" s="28"/>
      <c r="HF538" s="28"/>
      <c r="HG538" s="28"/>
      <c r="HH538" s="28"/>
      <c r="HI538" s="28"/>
      <c r="HJ538" s="28"/>
      <c r="HK538" s="28"/>
      <c r="HL538" s="28"/>
      <c r="HM538" s="28"/>
      <c r="HN538" s="28"/>
      <c r="HO538" s="28"/>
      <c r="HP538" s="28"/>
      <c r="HQ538" s="28"/>
      <c r="HR538" s="28"/>
      <c r="HS538" s="28"/>
      <c r="HT538" s="28"/>
      <c r="HU538" s="28"/>
      <c r="HV538" s="28"/>
    </row>
    <row r="539" spans="1:230" s="20" customFormat="1" ht="13.9" customHeight="1">
      <c r="A539" s="9"/>
      <c r="B539" s="9"/>
      <c r="C539" s="821"/>
      <c r="D539" s="731"/>
      <c r="E539" s="729" t="s">
        <v>925</v>
      </c>
      <c r="F539" s="745"/>
      <c r="G539" s="745"/>
      <c r="H539" s="477"/>
      <c r="I539" s="477"/>
      <c r="J539" s="477"/>
      <c r="K539" s="477"/>
      <c r="L539" s="477"/>
      <c r="M539" s="560"/>
      <c r="N539" s="560"/>
      <c r="O539" s="560"/>
      <c r="P539" s="560"/>
      <c r="Q539" s="477"/>
      <c r="R539" s="477"/>
      <c r="S539" s="477"/>
      <c r="T539" s="477"/>
      <c r="U539" s="477"/>
      <c r="V539" s="477"/>
      <c r="W539" s="477"/>
      <c r="X539" s="477"/>
      <c r="Y539" s="477"/>
      <c r="Z539" s="477"/>
      <c r="AA539" s="477"/>
      <c r="AB539" s="477"/>
      <c r="AC539" s="477"/>
      <c r="AD539" s="477"/>
      <c r="AE539" s="477"/>
      <c r="AF539" s="477"/>
      <c r="AG539" s="477"/>
      <c r="AH539" s="477"/>
      <c r="AI539" s="477"/>
      <c r="AJ539" s="477"/>
      <c r="AK539" s="477"/>
      <c r="AL539" s="477"/>
      <c r="AM539" s="477"/>
      <c r="AN539" s="477"/>
      <c r="AO539" s="477"/>
      <c r="AP539" s="477"/>
      <c r="AR539" s="28"/>
      <c r="AS539" s="28"/>
      <c r="AT539" s="28"/>
      <c r="AU539" s="28"/>
      <c r="AV539" s="28"/>
      <c r="AW539" s="28"/>
      <c r="AX539" s="28"/>
      <c r="AY539" s="28"/>
      <c r="AZ539" s="28"/>
      <c r="BA539" s="28"/>
      <c r="BB539" s="28"/>
      <c r="BC539" s="28"/>
      <c r="BD539" s="28"/>
      <c r="BE539" s="28"/>
      <c r="BF539" s="28"/>
      <c r="BG539" s="28"/>
      <c r="BH539" s="28"/>
      <c r="BI539" s="28"/>
      <c r="BJ539" s="28"/>
      <c r="BK539" s="28"/>
      <c r="BL539" s="28"/>
      <c r="BM539" s="28"/>
      <c r="BN539" s="28"/>
      <c r="BO539" s="28"/>
      <c r="BP539" s="28"/>
      <c r="BQ539" s="28"/>
      <c r="BR539" s="28"/>
      <c r="BS539" s="28"/>
      <c r="BT539" s="28"/>
      <c r="BU539" s="28"/>
      <c r="BV539" s="28"/>
      <c r="BW539" s="28"/>
      <c r="BX539" s="28"/>
      <c r="BY539" s="28"/>
      <c r="BZ539" s="28"/>
      <c r="CA539" s="28"/>
      <c r="CB539" s="28"/>
      <c r="CC539" s="28"/>
      <c r="CD539" s="28"/>
      <c r="CE539" s="28"/>
      <c r="CF539" s="28"/>
      <c r="CG539" s="28"/>
      <c r="CH539" s="28"/>
      <c r="CI539" s="28"/>
      <c r="CJ539" s="28"/>
      <c r="CK539" s="28"/>
      <c r="CL539" s="28"/>
      <c r="CM539" s="28"/>
      <c r="CN539" s="28"/>
      <c r="CO539" s="28"/>
      <c r="CP539" s="28"/>
      <c r="CQ539" s="28"/>
      <c r="CR539" s="28"/>
      <c r="CS539" s="28"/>
      <c r="CT539" s="28"/>
      <c r="CU539" s="28"/>
      <c r="CV539" s="28"/>
      <c r="CW539" s="28"/>
      <c r="CX539" s="28"/>
      <c r="CY539" s="28"/>
      <c r="CZ539" s="28"/>
      <c r="DA539" s="28"/>
      <c r="DB539" s="28"/>
      <c r="DC539" s="28"/>
      <c r="DD539" s="28"/>
      <c r="DE539" s="28"/>
      <c r="DF539" s="28"/>
      <c r="DG539" s="28"/>
      <c r="DH539" s="28"/>
      <c r="DI539" s="28"/>
      <c r="DJ539" s="28"/>
      <c r="DK539" s="28"/>
      <c r="DL539" s="28"/>
      <c r="DM539" s="28"/>
      <c r="DN539" s="28"/>
      <c r="DO539" s="28"/>
      <c r="DP539" s="28"/>
      <c r="DQ539" s="28"/>
      <c r="DR539" s="28"/>
      <c r="DS539" s="28"/>
      <c r="DT539" s="28"/>
      <c r="DU539" s="28"/>
      <c r="DV539" s="28"/>
      <c r="DW539" s="28"/>
      <c r="DX539" s="28"/>
      <c r="DY539" s="28"/>
      <c r="DZ539" s="28"/>
      <c r="EA539" s="28"/>
      <c r="EB539" s="28"/>
      <c r="EC539" s="28"/>
      <c r="ED539" s="28"/>
      <c r="EE539" s="28"/>
      <c r="EF539" s="28"/>
      <c r="EG539" s="28"/>
      <c r="EH539" s="28"/>
      <c r="EI539" s="28"/>
      <c r="EJ539" s="28"/>
      <c r="EK539" s="28"/>
      <c r="EL539" s="28"/>
      <c r="EM539" s="28"/>
      <c r="EN539" s="28"/>
      <c r="EO539" s="28"/>
      <c r="EP539" s="28"/>
      <c r="EQ539" s="28"/>
      <c r="ER539" s="28"/>
      <c r="ES539" s="28"/>
      <c r="ET539" s="28"/>
      <c r="EU539" s="28"/>
      <c r="EV539" s="28"/>
      <c r="EW539" s="28"/>
      <c r="EX539" s="28"/>
      <c r="EY539" s="28"/>
      <c r="EZ539" s="28"/>
      <c r="FA539" s="28"/>
      <c r="FB539" s="28"/>
      <c r="FC539" s="28"/>
      <c r="FD539" s="28"/>
      <c r="FE539" s="28"/>
      <c r="FF539" s="28"/>
      <c r="FG539" s="28"/>
      <c r="FH539" s="28"/>
      <c r="FI539" s="28"/>
      <c r="FJ539" s="28"/>
      <c r="FK539" s="28"/>
      <c r="FL539" s="28"/>
      <c r="FM539" s="28"/>
      <c r="FN539" s="28"/>
      <c r="FO539" s="28"/>
      <c r="FP539" s="28"/>
      <c r="FQ539" s="28"/>
      <c r="FR539" s="28"/>
      <c r="FS539" s="28"/>
      <c r="FT539" s="28"/>
      <c r="FU539" s="28"/>
      <c r="FV539" s="28"/>
      <c r="FW539" s="28"/>
      <c r="FX539" s="28"/>
      <c r="FY539" s="28"/>
      <c r="FZ539" s="28"/>
      <c r="GA539" s="28"/>
      <c r="GB539" s="28"/>
      <c r="GC539" s="28"/>
      <c r="GD539" s="28"/>
      <c r="GE539" s="28"/>
      <c r="GF539" s="28"/>
      <c r="GG539" s="28"/>
      <c r="GH539" s="28"/>
      <c r="GI539" s="28"/>
      <c r="GJ539" s="28"/>
      <c r="GK539" s="28"/>
      <c r="GL539" s="28"/>
      <c r="GM539" s="28"/>
      <c r="GN539" s="28"/>
      <c r="GO539" s="28"/>
      <c r="GP539" s="28"/>
      <c r="GQ539" s="28"/>
      <c r="GR539" s="28"/>
      <c r="GS539" s="28"/>
      <c r="GT539" s="28"/>
      <c r="GU539" s="28"/>
      <c r="GV539" s="28"/>
      <c r="GW539" s="28"/>
      <c r="GX539" s="28"/>
      <c r="GY539" s="28"/>
      <c r="GZ539" s="28"/>
      <c r="HA539" s="28"/>
      <c r="HB539" s="28"/>
      <c r="HC539" s="28"/>
      <c r="HD539" s="28"/>
      <c r="HE539" s="28"/>
      <c r="HF539" s="28"/>
      <c r="HG539" s="28"/>
      <c r="HH539" s="28"/>
      <c r="HI539" s="28"/>
      <c r="HJ539" s="28"/>
      <c r="HK539" s="28"/>
      <c r="HL539" s="28"/>
      <c r="HM539" s="28"/>
      <c r="HN539" s="28"/>
      <c r="HO539" s="28"/>
      <c r="HP539" s="28"/>
      <c r="HQ539" s="28"/>
      <c r="HR539" s="28"/>
      <c r="HS539" s="28"/>
      <c r="HT539" s="28"/>
      <c r="HU539" s="28"/>
      <c r="HV539" s="28"/>
    </row>
    <row r="540" spans="1:230" s="20" customFormat="1" ht="13.9" customHeight="1">
      <c r="A540" s="9"/>
      <c r="B540" s="9"/>
      <c r="C540" s="821"/>
      <c r="D540" s="731"/>
      <c r="E540" s="731"/>
      <c r="F540" s="732" t="s">
        <v>618</v>
      </c>
      <c r="G540" s="746"/>
      <c r="H540" s="477"/>
      <c r="I540" s="477"/>
      <c r="J540" s="477"/>
      <c r="K540" s="477"/>
      <c r="L540" s="477"/>
      <c r="M540" s="560"/>
      <c r="N540" s="560"/>
      <c r="O540" s="560"/>
      <c r="P540" s="560"/>
      <c r="Q540" s="477">
        <v>0</v>
      </c>
      <c r="R540" s="477">
        <v>0</v>
      </c>
      <c r="S540" s="477">
        <v>0</v>
      </c>
      <c r="T540" s="477">
        <v>0</v>
      </c>
      <c r="U540" s="477">
        <v>0</v>
      </c>
      <c r="V540" s="477">
        <v>0</v>
      </c>
      <c r="W540" s="477">
        <v>0</v>
      </c>
      <c r="X540" s="477">
        <v>0</v>
      </c>
      <c r="Y540" s="477">
        <v>1003839.2598373885</v>
      </c>
      <c r="Z540" s="477">
        <v>4151539.1051626103</v>
      </c>
      <c r="AA540" s="477">
        <v>4412317.0750000002</v>
      </c>
      <c r="AB540" s="477">
        <v>4422558.8523485139</v>
      </c>
      <c r="AC540" s="477">
        <v>4699504.3736613784</v>
      </c>
      <c r="AD540" s="477">
        <v>4726823.3399649151</v>
      </c>
      <c r="AE540" s="477">
        <v>4902682.2437110897</v>
      </c>
      <c r="AF540" s="477">
        <v>5236380.7600555327</v>
      </c>
      <c r="AG540" s="477">
        <v>5629619.3412782606</v>
      </c>
      <c r="AH540" s="477">
        <v>6027951.745427629</v>
      </c>
      <c r="AI540" s="477">
        <v>6524095.0224341117</v>
      </c>
      <c r="AJ540" s="477">
        <v>6989899.2558529237</v>
      </c>
      <c r="AK540" s="477">
        <v>7426079.2621056689</v>
      </c>
      <c r="AL540" s="477">
        <v>8338712.3182821078</v>
      </c>
      <c r="AM540" s="477">
        <v>10888445.937755449</v>
      </c>
      <c r="AN540" s="477">
        <v>13438183.806353744</v>
      </c>
      <c r="AO540" s="477">
        <v>14610481.168815803</v>
      </c>
      <c r="AP540" s="477">
        <v>12060752.832571272</v>
      </c>
      <c r="AR540" s="28"/>
      <c r="AS540" s="28"/>
      <c r="AT540" s="28"/>
      <c r="AU540" s="28"/>
      <c r="AV540" s="28"/>
      <c r="AW540" s="28"/>
      <c r="AX540" s="28"/>
      <c r="AY540" s="28"/>
      <c r="AZ540" s="28"/>
      <c r="BA540" s="28"/>
      <c r="BB540" s="28"/>
      <c r="BC540" s="28"/>
      <c r="BD540" s="28"/>
      <c r="BE540" s="28"/>
      <c r="BF540" s="28"/>
      <c r="BG540" s="28"/>
      <c r="BH540" s="28"/>
      <c r="BI540" s="28"/>
      <c r="BJ540" s="28"/>
      <c r="BK540" s="28"/>
      <c r="BL540" s="28"/>
      <c r="BM540" s="28"/>
      <c r="BN540" s="28"/>
      <c r="BO540" s="28"/>
      <c r="BP540" s="28"/>
      <c r="BQ540" s="28"/>
      <c r="BR540" s="28"/>
      <c r="BS540" s="28"/>
      <c r="BT540" s="28"/>
      <c r="BU540" s="28"/>
      <c r="BV540" s="28"/>
      <c r="BW540" s="28"/>
      <c r="BX540" s="28"/>
      <c r="BY540" s="28"/>
      <c r="BZ540" s="28"/>
      <c r="CA540" s="28"/>
      <c r="CB540" s="28"/>
      <c r="CC540" s="28"/>
      <c r="CD540" s="28"/>
      <c r="CE540" s="28"/>
      <c r="CF540" s="28"/>
      <c r="CG540" s="28"/>
      <c r="CH540" s="28"/>
      <c r="CI540" s="28"/>
      <c r="CJ540" s="28"/>
      <c r="CK540" s="28"/>
      <c r="CL540" s="28"/>
      <c r="CM540" s="28"/>
      <c r="CN540" s="28"/>
      <c r="CO540" s="28"/>
      <c r="CP540" s="28"/>
      <c r="CQ540" s="28"/>
      <c r="CR540" s="28"/>
      <c r="CS540" s="28"/>
      <c r="CT540" s="28"/>
      <c r="CU540" s="28"/>
      <c r="CV540" s="28"/>
      <c r="CW540" s="28"/>
      <c r="CX540" s="28"/>
      <c r="CY540" s="28"/>
      <c r="CZ540" s="28"/>
      <c r="DA540" s="28"/>
      <c r="DB540" s="28"/>
      <c r="DC540" s="28"/>
      <c r="DD540" s="28"/>
      <c r="DE540" s="28"/>
      <c r="DF540" s="28"/>
      <c r="DG540" s="28"/>
      <c r="DH540" s="28"/>
      <c r="DI540" s="28"/>
      <c r="DJ540" s="28"/>
      <c r="DK540" s="28"/>
      <c r="DL540" s="28"/>
      <c r="DM540" s="28"/>
      <c r="DN540" s="28"/>
      <c r="DO540" s="28"/>
      <c r="DP540" s="28"/>
      <c r="DQ540" s="28"/>
      <c r="DR540" s="28"/>
      <c r="DS540" s="28"/>
      <c r="DT540" s="28"/>
      <c r="DU540" s="28"/>
      <c r="DV540" s="28"/>
      <c r="DW540" s="28"/>
      <c r="DX540" s="28"/>
      <c r="DY540" s="28"/>
      <c r="DZ540" s="28"/>
      <c r="EA540" s="28"/>
      <c r="EB540" s="28"/>
      <c r="EC540" s="28"/>
      <c r="ED540" s="28"/>
      <c r="EE540" s="28"/>
      <c r="EF540" s="28"/>
      <c r="EG540" s="28"/>
      <c r="EH540" s="28"/>
      <c r="EI540" s="28"/>
      <c r="EJ540" s="28"/>
      <c r="EK540" s="28"/>
      <c r="EL540" s="28"/>
      <c r="EM540" s="28"/>
      <c r="EN540" s="28"/>
      <c r="EO540" s="28"/>
      <c r="EP540" s="28"/>
      <c r="EQ540" s="28"/>
      <c r="ER540" s="28"/>
      <c r="ES540" s="28"/>
      <c r="ET540" s="28"/>
      <c r="EU540" s="28"/>
      <c r="EV540" s="28"/>
      <c r="EW540" s="28"/>
      <c r="EX540" s="28"/>
      <c r="EY540" s="28"/>
      <c r="EZ540" s="28"/>
      <c r="FA540" s="28"/>
      <c r="FB540" s="28"/>
      <c r="FC540" s="28"/>
      <c r="FD540" s="28"/>
      <c r="FE540" s="28"/>
      <c r="FF540" s="28"/>
      <c r="FG540" s="28"/>
      <c r="FH540" s="28"/>
      <c r="FI540" s="28"/>
      <c r="FJ540" s="28"/>
      <c r="FK540" s="28"/>
      <c r="FL540" s="28"/>
      <c r="FM540" s="28"/>
      <c r="FN540" s="28"/>
      <c r="FO540" s="28"/>
      <c r="FP540" s="28"/>
      <c r="FQ540" s="28"/>
      <c r="FR540" s="28"/>
      <c r="FS540" s="28"/>
      <c r="FT540" s="28"/>
      <c r="FU540" s="28"/>
      <c r="FV540" s="28"/>
      <c r="FW540" s="28"/>
      <c r="FX540" s="28"/>
      <c r="FY540" s="28"/>
      <c r="FZ540" s="28"/>
      <c r="GA540" s="28"/>
      <c r="GB540" s="28"/>
      <c r="GC540" s="28"/>
      <c r="GD540" s="28"/>
      <c r="GE540" s="28"/>
      <c r="GF540" s="28"/>
      <c r="GG540" s="28"/>
      <c r="GH540" s="28"/>
      <c r="GI540" s="28"/>
      <c r="GJ540" s="28"/>
      <c r="GK540" s="28"/>
      <c r="GL540" s="28"/>
      <c r="GM540" s="28"/>
      <c r="GN540" s="28"/>
      <c r="GO540" s="28"/>
      <c r="GP540" s="28"/>
      <c r="GQ540" s="28"/>
      <c r="GR540" s="28"/>
      <c r="GS540" s="28"/>
      <c r="GT540" s="28"/>
      <c r="GU540" s="28"/>
      <c r="GV540" s="28"/>
      <c r="GW540" s="28"/>
      <c r="GX540" s="28"/>
      <c r="GY540" s="28"/>
      <c r="GZ540" s="28"/>
      <c r="HA540" s="28"/>
      <c r="HB540" s="28"/>
      <c r="HC540" s="28"/>
      <c r="HD540" s="28"/>
      <c r="HE540" s="28"/>
      <c r="HF540" s="28"/>
      <c r="HG540" s="28"/>
      <c r="HH540" s="28"/>
      <c r="HI540" s="28"/>
      <c r="HJ540" s="28"/>
      <c r="HK540" s="28"/>
      <c r="HL540" s="28"/>
      <c r="HM540" s="28"/>
      <c r="HN540" s="28"/>
      <c r="HO540" s="28"/>
      <c r="HP540" s="28"/>
      <c r="HQ540" s="28"/>
      <c r="HR540" s="28"/>
      <c r="HS540" s="28"/>
      <c r="HT540" s="28"/>
      <c r="HU540" s="28"/>
      <c r="HV540" s="28"/>
    </row>
    <row r="541" spans="1:230" s="20" customFormat="1" ht="13.9" customHeight="1">
      <c r="A541" s="9"/>
      <c r="B541" s="9"/>
      <c r="C541" s="821"/>
      <c r="D541" s="731"/>
      <c r="E541" s="731"/>
      <c r="F541" s="732" t="s">
        <v>620</v>
      </c>
      <c r="G541" s="746"/>
      <c r="H541" s="477"/>
      <c r="I541" s="477"/>
      <c r="J541" s="477"/>
      <c r="K541" s="477"/>
      <c r="L541" s="477"/>
      <c r="M541" s="560"/>
      <c r="N541" s="560"/>
      <c r="O541" s="560"/>
      <c r="P541" s="560"/>
      <c r="Q541" s="477">
        <v>0</v>
      </c>
      <c r="R541" s="477">
        <v>0</v>
      </c>
      <c r="S541" s="477">
        <v>0</v>
      </c>
      <c r="T541" s="477">
        <v>0</v>
      </c>
      <c r="U541" s="477">
        <v>0</v>
      </c>
      <c r="V541" s="477">
        <v>0</v>
      </c>
      <c r="W541" s="477">
        <v>0</v>
      </c>
      <c r="X541" s="477">
        <v>0</v>
      </c>
      <c r="Y541" s="477">
        <v>336616.75778978301</v>
      </c>
      <c r="Z541" s="477">
        <v>1417619.0822102164</v>
      </c>
      <c r="AA541" s="477">
        <v>1711504.0550000002</v>
      </c>
      <c r="AB541" s="477">
        <v>2073534.554284147</v>
      </c>
      <c r="AC541" s="477">
        <v>2145873.4344811314</v>
      </c>
      <c r="AD541" s="477">
        <v>2118743.9284772268</v>
      </c>
      <c r="AE541" s="477">
        <v>2248378.5333817452</v>
      </c>
      <c r="AF541" s="477">
        <v>2431715.1657324387</v>
      </c>
      <c r="AG541" s="477">
        <v>2538073.7936346042</v>
      </c>
      <c r="AH541" s="477">
        <v>2595964.4959271182</v>
      </c>
      <c r="AI541" s="477">
        <v>2679359.4735767357</v>
      </c>
      <c r="AJ541" s="477">
        <v>2767547.7714103358</v>
      </c>
      <c r="AK541" s="477">
        <v>2763402.6948657259</v>
      </c>
      <c r="AL541" s="477">
        <v>3175592.1390337497</v>
      </c>
      <c r="AM541" s="477">
        <v>4658654.3194885235</v>
      </c>
      <c r="AN541" s="477">
        <v>4906741.8142849095</v>
      </c>
      <c r="AO541" s="477">
        <v>4984701.9733351413</v>
      </c>
      <c r="AP541" s="477">
        <v>4797843.3778863894</v>
      </c>
      <c r="AR541" s="28"/>
      <c r="AS541" s="28"/>
      <c r="AT541" s="28"/>
      <c r="AU541" s="28"/>
      <c r="AV541" s="28"/>
      <c r="AW541" s="28"/>
      <c r="AX541" s="28"/>
      <c r="AY541" s="28"/>
      <c r="AZ541" s="28"/>
      <c r="BA541" s="28"/>
      <c r="BB541" s="28"/>
      <c r="BC541" s="28"/>
      <c r="BD541" s="28"/>
      <c r="BE541" s="28"/>
      <c r="BF541" s="28"/>
      <c r="BG541" s="28"/>
      <c r="BH541" s="28"/>
      <c r="BI541" s="28"/>
      <c r="BJ541" s="28"/>
      <c r="BK541" s="28"/>
      <c r="BL541" s="28"/>
      <c r="BM541" s="28"/>
      <c r="BN541" s="28"/>
      <c r="BO541" s="28"/>
      <c r="BP541" s="28"/>
      <c r="BQ541" s="28"/>
      <c r="BR541" s="28"/>
      <c r="BS541" s="28"/>
      <c r="BT541" s="28"/>
      <c r="BU541" s="28"/>
      <c r="BV541" s="28"/>
      <c r="BW541" s="28"/>
      <c r="BX541" s="28"/>
      <c r="BY541" s="28"/>
      <c r="BZ541" s="28"/>
      <c r="CA541" s="28"/>
      <c r="CB541" s="28"/>
      <c r="CC541" s="28"/>
      <c r="CD541" s="28"/>
      <c r="CE541" s="28"/>
      <c r="CF541" s="28"/>
      <c r="CG541" s="28"/>
      <c r="CH541" s="28"/>
      <c r="CI541" s="28"/>
      <c r="CJ541" s="28"/>
      <c r="CK541" s="28"/>
      <c r="CL541" s="28"/>
      <c r="CM541" s="28"/>
      <c r="CN541" s="28"/>
      <c r="CO541" s="28"/>
      <c r="CP541" s="28"/>
      <c r="CQ541" s="28"/>
      <c r="CR541" s="28"/>
      <c r="CS541" s="28"/>
      <c r="CT541" s="28"/>
      <c r="CU541" s="28"/>
      <c r="CV541" s="28"/>
      <c r="CW541" s="28"/>
      <c r="CX541" s="28"/>
      <c r="CY541" s="28"/>
      <c r="CZ541" s="28"/>
      <c r="DA541" s="28"/>
      <c r="DB541" s="28"/>
      <c r="DC541" s="28"/>
      <c r="DD541" s="28"/>
      <c r="DE541" s="28"/>
      <c r="DF541" s="28"/>
      <c r="DG541" s="28"/>
      <c r="DH541" s="28"/>
      <c r="DI541" s="28"/>
      <c r="DJ541" s="28"/>
      <c r="DK541" s="28"/>
      <c r="DL541" s="28"/>
      <c r="DM541" s="28"/>
      <c r="DN541" s="28"/>
      <c r="DO541" s="28"/>
      <c r="DP541" s="28"/>
      <c r="DQ541" s="28"/>
      <c r="DR541" s="28"/>
      <c r="DS541" s="28"/>
      <c r="DT541" s="28"/>
      <c r="DU541" s="28"/>
      <c r="DV541" s="28"/>
      <c r="DW541" s="28"/>
      <c r="DX541" s="28"/>
      <c r="DY541" s="28"/>
      <c r="DZ541" s="28"/>
      <c r="EA541" s="28"/>
      <c r="EB541" s="28"/>
      <c r="EC541" s="28"/>
      <c r="ED541" s="28"/>
      <c r="EE541" s="28"/>
      <c r="EF541" s="28"/>
      <c r="EG541" s="28"/>
      <c r="EH541" s="28"/>
      <c r="EI541" s="28"/>
      <c r="EJ541" s="28"/>
      <c r="EK541" s="28"/>
      <c r="EL541" s="28"/>
      <c r="EM541" s="28"/>
      <c r="EN541" s="28"/>
      <c r="EO541" s="28"/>
      <c r="EP541" s="28"/>
      <c r="EQ541" s="28"/>
      <c r="ER541" s="28"/>
      <c r="ES541" s="28"/>
      <c r="ET541" s="28"/>
      <c r="EU541" s="28"/>
      <c r="EV541" s="28"/>
      <c r="EW541" s="28"/>
      <c r="EX541" s="28"/>
      <c r="EY541" s="28"/>
      <c r="EZ541" s="28"/>
      <c r="FA541" s="28"/>
      <c r="FB541" s="28"/>
      <c r="FC541" s="28"/>
      <c r="FD541" s="28"/>
      <c r="FE541" s="28"/>
      <c r="FF541" s="28"/>
      <c r="FG541" s="28"/>
      <c r="FH541" s="28"/>
      <c r="FI541" s="28"/>
      <c r="FJ541" s="28"/>
      <c r="FK541" s="28"/>
      <c r="FL541" s="28"/>
      <c r="FM541" s="28"/>
      <c r="FN541" s="28"/>
      <c r="FO541" s="28"/>
      <c r="FP541" s="28"/>
      <c r="FQ541" s="28"/>
      <c r="FR541" s="28"/>
      <c r="FS541" s="28"/>
      <c r="FT541" s="28"/>
      <c r="FU541" s="28"/>
      <c r="FV541" s="28"/>
      <c r="FW541" s="28"/>
      <c r="FX541" s="28"/>
      <c r="FY541" s="28"/>
      <c r="FZ541" s="28"/>
      <c r="GA541" s="28"/>
      <c r="GB541" s="28"/>
      <c r="GC541" s="28"/>
      <c r="GD541" s="28"/>
      <c r="GE541" s="28"/>
      <c r="GF541" s="28"/>
      <c r="GG541" s="28"/>
      <c r="GH541" s="28"/>
      <c r="GI541" s="28"/>
      <c r="GJ541" s="28"/>
      <c r="GK541" s="28"/>
      <c r="GL541" s="28"/>
      <c r="GM541" s="28"/>
      <c r="GN541" s="28"/>
      <c r="GO541" s="28"/>
      <c r="GP541" s="28"/>
      <c r="GQ541" s="28"/>
      <c r="GR541" s="28"/>
      <c r="GS541" s="28"/>
      <c r="GT541" s="28"/>
      <c r="GU541" s="28"/>
      <c r="GV541" s="28"/>
      <c r="GW541" s="28"/>
      <c r="GX541" s="28"/>
      <c r="GY541" s="28"/>
      <c r="GZ541" s="28"/>
      <c r="HA541" s="28"/>
      <c r="HB541" s="28"/>
      <c r="HC541" s="28"/>
      <c r="HD541" s="28"/>
      <c r="HE541" s="28"/>
      <c r="HF541" s="28"/>
      <c r="HG541" s="28"/>
      <c r="HH541" s="28"/>
      <c r="HI541" s="28"/>
      <c r="HJ541" s="28"/>
      <c r="HK541" s="28"/>
      <c r="HL541" s="28"/>
      <c r="HM541" s="28"/>
      <c r="HN541" s="28"/>
      <c r="HO541" s="28"/>
      <c r="HP541" s="28"/>
      <c r="HQ541" s="28"/>
      <c r="HR541" s="28"/>
      <c r="HS541" s="28"/>
      <c r="HT541" s="28"/>
      <c r="HU541" s="28"/>
      <c r="HV541" s="28"/>
    </row>
    <row r="542" spans="1:230" s="20" customFormat="1" ht="13.9" customHeight="1">
      <c r="A542" s="9"/>
      <c r="B542" s="9"/>
      <c r="C542" s="821"/>
      <c r="D542" s="731"/>
      <c r="E542" s="731"/>
      <c r="F542" s="732" t="s">
        <v>815</v>
      </c>
      <c r="G542" s="746"/>
      <c r="H542" s="477"/>
      <c r="I542" s="477"/>
      <c r="J542" s="477"/>
      <c r="K542" s="477"/>
      <c r="L542" s="477"/>
      <c r="M542" s="560"/>
      <c r="N542" s="560"/>
      <c r="O542" s="560"/>
      <c r="P542" s="560"/>
      <c r="Q542" s="477">
        <v>0</v>
      </c>
      <c r="R542" s="477">
        <v>0</v>
      </c>
      <c r="S542" s="477">
        <v>0</v>
      </c>
      <c r="T542" s="477">
        <v>0</v>
      </c>
      <c r="U542" s="477">
        <v>0</v>
      </c>
      <c r="V542" s="477">
        <v>0</v>
      </c>
      <c r="W542" s="477">
        <v>0</v>
      </c>
      <c r="X542" s="477">
        <v>0</v>
      </c>
      <c r="Y542" s="477">
        <v>246451.55481037684</v>
      </c>
      <c r="Z542" s="477">
        <v>1000355.7801896229</v>
      </c>
      <c r="AA542" s="477">
        <v>1055256.22</v>
      </c>
      <c r="AB542" s="477">
        <v>1177697.4098335963</v>
      </c>
      <c r="AC542" s="477">
        <v>1223053.7016688767</v>
      </c>
      <c r="AD542" s="477">
        <v>1173080.9539993317</v>
      </c>
      <c r="AE542" s="477">
        <v>1131676.8669978762</v>
      </c>
      <c r="AF542" s="477">
        <v>985563.80439409823</v>
      </c>
      <c r="AG542" s="477">
        <v>933828.37646902306</v>
      </c>
      <c r="AH542" s="477">
        <v>1045405.2916146485</v>
      </c>
      <c r="AI542" s="477">
        <v>1038512.7342800114</v>
      </c>
      <c r="AJ542" s="477">
        <v>1026805.2410345818</v>
      </c>
      <c r="AK542" s="477">
        <v>1052302.6138655599</v>
      </c>
      <c r="AL542" s="477">
        <v>1291462.3125399905</v>
      </c>
      <c r="AM542" s="477">
        <v>1866229.7390910231</v>
      </c>
      <c r="AN542" s="477">
        <v>1899955.837103769</v>
      </c>
      <c r="AO542" s="477">
        <v>2169437.426883908</v>
      </c>
      <c r="AP542" s="477">
        <v>2271428.246365936</v>
      </c>
      <c r="AR542" s="28"/>
      <c r="AS542" s="28"/>
      <c r="AT542" s="28"/>
      <c r="AU542" s="28"/>
      <c r="AV542" s="28"/>
      <c r="AW542" s="28"/>
      <c r="AX542" s="28"/>
      <c r="AY542" s="28"/>
      <c r="AZ542" s="28"/>
      <c r="BA542" s="28"/>
      <c r="BB542" s="28"/>
      <c r="BC542" s="28"/>
      <c r="BD542" s="28"/>
      <c r="BE542" s="28"/>
      <c r="BF542" s="28"/>
      <c r="BG542" s="28"/>
      <c r="BH542" s="28"/>
      <c r="BI542" s="28"/>
      <c r="BJ542" s="28"/>
      <c r="BK542" s="28"/>
      <c r="BL542" s="28"/>
      <c r="BM542" s="28"/>
      <c r="BN542" s="28"/>
      <c r="BO542" s="28"/>
      <c r="BP542" s="28"/>
      <c r="BQ542" s="28"/>
      <c r="BR542" s="28"/>
      <c r="BS542" s="28"/>
      <c r="BT542" s="28"/>
      <c r="BU542" s="28"/>
      <c r="BV542" s="28"/>
      <c r="BW542" s="28"/>
      <c r="BX542" s="28"/>
      <c r="BY542" s="28"/>
      <c r="BZ542" s="28"/>
      <c r="CA542" s="28"/>
      <c r="CB542" s="28"/>
      <c r="CC542" s="28"/>
      <c r="CD542" s="28"/>
      <c r="CE542" s="28"/>
      <c r="CF542" s="28"/>
      <c r="CG542" s="28"/>
      <c r="CH542" s="28"/>
      <c r="CI542" s="28"/>
      <c r="CJ542" s="28"/>
      <c r="CK542" s="28"/>
      <c r="CL542" s="28"/>
      <c r="CM542" s="28"/>
      <c r="CN542" s="28"/>
      <c r="CO542" s="28"/>
      <c r="CP542" s="28"/>
      <c r="CQ542" s="28"/>
      <c r="CR542" s="28"/>
      <c r="CS542" s="28"/>
      <c r="CT542" s="28"/>
      <c r="CU542" s="28"/>
      <c r="CV542" s="28"/>
      <c r="CW542" s="28"/>
      <c r="CX542" s="28"/>
      <c r="CY542" s="28"/>
      <c r="CZ542" s="28"/>
      <c r="DA542" s="28"/>
      <c r="DB542" s="28"/>
      <c r="DC542" s="28"/>
      <c r="DD542" s="28"/>
      <c r="DE542" s="28"/>
      <c r="DF542" s="28"/>
      <c r="DG542" s="28"/>
      <c r="DH542" s="28"/>
      <c r="DI542" s="28"/>
      <c r="DJ542" s="28"/>
      <c r="DK542" s="28"/>
      <c r="DL542" s="28"/>
      <c r="DM542" s="28"/>
      <c r="DN542" s="28"/>
      <c r="DO542" s="28"/>
      <c r="DP542" s="28"/>
      <c r="DQ542" s="28"/>
      <c r="DR542" s="28"/>
      <c r="DS542" s="28"/>
      <c r="DT542" s="28"/>
      <c r="DU542" s="28"/>
      <c r="DV542" s="28"/>
      <c r="DW542" s="28"/>
      <c r="DX542" s="28"/>
      <c r="DY542" s="28"/>
      <c r="DZ542" s="28"/>
      <c r="EA542" s="28"/>
      <c r="EB542" s="28"/>
      <c r="EC542" s="28"/>
      <c r="ED542" s="28"/>
      <c r="EE542" s="28"/>
      <c r="EF542" s="28"/>
      <c r="EG542" s="28"/>
      <c r="EH542" s="28"/>
      <c r="EI542" s="28"/>
      <c r="EJ542" s="28"/>
      <c r="EK542" s="28"/>
      <c r="EL542" s="28"/>
      <c r="EM542" s="28"/>
      <c r="EN542" s="28"/>
      <c r="EO542" s="28"/>
      <c r="EP542" s="28"/>
      <c r="EQ542" s="28"/>
      <c r="ER542" s="28"/>
      <c r="ES542" s="28"/>
      <c r="ET542" s="28"/>
      <c r="EU542" s="28"/>
      <c r="EV542" s="28"/>
      <c r="EW542" s="28"/>
      <c r="EX542" s="28"/>
      <c r="EY542" s="28"/>
      <c r="EZ542" s="28"/>
      <c r="FA542" s="28"/>
      <c r="FB542" s="28"/>
      <c r="FC542" s="28"/>
      <c r="FD542" s="28"/>
      <c r="FE542" s="28"/>
      <c r="FF542" s="28"/>
      <c r="FG542" s="28"/>
      <c r="FH542" s="28"/>
      <c r="FI542" s="28"/>
      <c r="FJ542" s="28"/>
      <c r="FK542" s="28"/>
      <c r="FL542" s="28"/>
      <c r="FM542" s="28"/>
      <c r="FN542" s="28"/>
      <c r="FO542" s="28"/>
      <c r="FP542" s="28"/>
      <c r="FQ542" s="28"/>
      <c r="FR542" s="28"/>
      <c r="FS542" s="28"/>
      <c r="FT542" s="28"/>
      <c r="FU542" s="28"/>
      <c r="FV542" s="28"/>
      <c r="FW542" s="28"/>
      <c r="FX542" s="28"/>
      <c r="FY542" s="28"/>
      <c r="FZ542" s="28"/>
      <c r="GA542" s="28"/>
      <c r="GB542" s="28"/>
      <c r="GC542" s="28"/>
      <c r="GD542" s="28"/>
      <c r="GE542" s="28"/>
      <c r="GF542" s="28"/>
      <c r="GG542" s="28"/>
      <c r="GH542" s="28"/>
      <c r="GI542" s="28"/>
      <c r="GJ542" s="28"/>
      <c r="GK542" s="28"/>
      <c r="GL542" s="28"/>
      <c r="GM542" s="28"/>
      <c r="GN542" s="28"/>
      <c r="GO542" s="28"/>
      <c r="GP542" s="28"/>
      <c r="GQ542" s="28"/>
      <c r="GR542" s="28"/>
      <c r="GS542" s="28"/>
      <c r="GT542" s="28"/>
      <c r="GU542" s="28"/>
      <c r="GV542" s="28"/>
      <c r="GW542" s="28"/>
      <c r="GX542" s="28"/>
      <c r="GY542" s="28"/>
      <c r="GZ542" s="28"/>
      <c r="HA542" s="28"/>
      <c r="HB542" s="28"/>
      <c r="HC542" s="28"/>
      <c r="HD542" s="28"/>
      <c r="HE542" s="28"/>
      <c r="HF542" s="28"/>
      <c r="HG542" s="28"/>
      <c r="HH542" s="28"/>
      <c r="HI542" s="28"/>
      <c r="HJ542" s="28"/>
      <c r="HK542" s="28"/>
      <c r="HL542" s="28"/>
      <c r="HM542" s="28"/>
      <c r="HN542" s="28"/>
      <c r="HO542" s="28"/>
      <c r="HP542" s="28"/>
      <c r="HQ542" s="28"/>
      <c r="HR542" s="28"/>
      <c r="HS542" s="28"/>
      <c r="HT542" s="28"/>
      <c r="HU542" s="28"/>
      <c r="HV542" s="28"/>
    </row>
    <row r="543" spans="1:230" s="20" customFormat="1" ht="13.9" customHeight="1">
      <c r="A543" s="9"/>
      <c r="B543" s="9"/>
      <c r="C543" s="821"/>
      <c r="D543" s="731"/>
      <c r="E543" s="731"/>
      <c r="F543" s="732" t="s">
        <v>622</v>
      </c>
      <c r="G543" s="746"/>
      <c r="H543" s="477"/>
      <c r="I543" s="477"/>
      <c r="J543" s="477"/>
      <c r="K543" s="477"/>
      <c r="L543" s="477"/>
      <c r="M543" s="560"/>
      <c r="N543" s="560"/>
      <c r="O543" s="560"/>
      <c r="P543" s="560"/>
      <c r="Q543" s="477">
        <v>0</v>
      </c>
      <c r="R543" s="477">
        <v>0</v>
      </c>
      <c r="S543" s="477">
        <v>0</v>
      </c>
      <c r="T543" s="477">
        <v>0</v>
      </c>
      <c r="U543" s="477">
        <v>0</v>
      </c>
      <c r="V543" s="477">
        <v>0</v>
      </c>
      <c r="W543" s="477">
        <v>0</v>
      </c>
      <c r="X543" s="477">
        <v>0</v>
      </c>
      <c r="Y543" s="477">
        <v>1136081.5575405175</v>
      </c>
      <c r="Z543" s="477">
        <v>4431917.977459481</v>
      </c>
      <c r="AA543" s="477">
        <v>3719759.83</v>
      </c>
      <c r="AB543" s="477">
        <v>3100462.919213505</v>
      </c>
      <c r="AC543" s="477">
        <v>3550906.8746856488</v>
      </c>
      <c r="AD543" s="477">
        <v>3799155.8936830936</v>
      </c>
      <c r="AE543" s="477">
        <v>4148737.5167913325</v>
      </c>
      <c r="AF543" s="477">
        <v>4684352.3473939057</v>
      </c>
      <c r="AG543" s="477">
        <v>5191365.775095081</v>
      </c>
      <c r="AH543" s="477">
        <v>5569594.4543551495</v>
      </c>
      <c r="AI543" s="477">
        <v>5833563.9519706182</v>
      </c>
      <c r="AJ543" s="477">
        <v>6190492.3073942764</v>
      </c>
      <c r="AK543" s="477">
        <v>6471622.4178542104</v>
      </c>
      <c r="AL543" s="477">
        <v>7216772.9166218769</v>
      </c>
      <c r="AM543" s="477">
        <v>9766505.7382456567</v>
      </c>
      <c r="AN543" s="477">
        <v>11772047.222584553</v>
      </c>
      <c r="AO543" s="477">
        <v>11474144.401618632</v>
      </c>
      <c r="AP543" s="477">
        <v>9151649.3154717237</v>
      </c>
      <c r="AR543" s="28"/>
      <c r="AS543" s="28"/>
      <c r="AT543" s="28"/>
      <c r="AU543" s="28"/>
      <c r="AV543" s="28"/>
      <c r="AW543" s="28"/>
      <c r="AX543" s="28"/>
      <c r="AY543" s="28"/>
      <c r="AZ543" s="28"/>
      <c r="BA543" s="28"/>
      <c r="BB543" s="28"/>
      <c r="BC543" s="28"/>
      <c r="BD543" s="28"/>
      <c r="BE543" s="28"/>
      <c r="BF543" s="28"/>
      <c r="BG543" s="28"/>
      <c r="BH543" s="28"/>
      <c r="BI543" s="28"/>
      <c r="BJ543" s="28"/>
      <c r="BK543" s="28"/>
      <c r="BL543" s="28"/>
      <c r="BM543" s="28"/>
      <c r="BN543" s="28"/>
      <c r="BO543" s="28"/>
      <c r="BP543" s="28"/>
      <c r="BQ543" s="28"/>
      <c r="BR543" s="28"/>
      <c r="BS543" s="28"/>
      <c r="BT543" s="28"/>
      <c r="BU543" s="28"/>
      <c r="BV543" s="28"/>
      <c r="BW543" s="28"/>
      <c r="BX543" s="28"/>
      <c r="BY543" s="28"/>
      <c r="BZ543" s="28"/>
      <c r="CA543" s="28"/>
      <c r="CB543" s="28"/>
      <c r="CC543" s="28"/>
      <c r="CD543" s="28"/>
      <c r="CE543" s="28"/>
      <c r="CF543" s="28"/>
      <c r="CG543" s="28"/>
      <c r="CH543" s="28"/>
      <c r="CI543" s="28"/>
      <c r="CJ543" s="28"/>
      <c r="CK543" s="28"/>
      <c r="CL543" s="28"/>
      <c r="CM543" s="28"/>
      <c r="CN543" s="28"/>
      <c r="CO543" s="28"/>
      <c r="CP543" s="28"/>
      <c r="CQ543" s="28"/>
      <c r="CR543" s="28"/>
      <c r="CS543" s="28"/>
      <c r="CT543" s="28"/>
      <c r="CU543" s="28"/>
      <c r="CV543" s="28"/>
      <c r="CW543" s="28"/>
      <c r="CX543" s="28"/>
      <c r="CY543" s="28"/>
      <c r="CZ543" s="28"/>
      <c r="DA543" s="28"/>
      <c r="DB543" s="28"/>
      <c r="DC543" s="28"/>
      <c r="DD543" s="28"/>
      <c r="DE543" s="28"/>
      <c r="DF543" s="28"/>
      <c r="DG543" s="28"/>
      <c r="DH543" s="28"/>
      <c r="DI543" s="28"/>
      <c r="DJ543" s="28"/>
      <c r="DK543" s="28"/>
      <c r="DL543" s="28"/>
      <c r="DM543" s="28"/>
      <c r="DN543" s="28"/>
      <c r="DO543" s="28"/>
      <c r="DP543" s="28"/>
      <c r="DQ543" s="28"/>
      <c r="DR543" s="28"/>
      <c r="DS543" s="28"/>
      <c r="DT543" s="28"/>
      <c r="DU543" s="28"/>
      <c r="DV543" s="28"/>
      <c r="DW543" s="28"/>
      <c r="DX543" s="28"/>
      <c r="DY543" s="28"/>
      <c r="DZ543" s="28"/>
      <c r="EA543" s="28"/>
      <c r="EB543" s="28"/>
      <c r="EC543" s="28"/>
      <c r="ED543" s="28"/>
      <c r="EE543" s="28"/>
      <c r="EF543" s="28"/>
      <c r="EG543" s="28"/>
      <c r="EH543" s="28"/>
      <c r="EI543" s="28"/>
      <c r="EJ543" s="28"/>
      <c r="EK543" s="28"/>
      <c r="EL543" s="28"/>
      <c r="EM543" s="28"/>
      <c r="EN543" s="28"/>
      <c r="EO543" s="28"/>
      <c r="EP543" s="28"/>
      <c r="EQ543" s="28"/>
      <c r="ER543" s="28"/>
      <c r="ES543" s="28"/>
      <c r="ET543" s="28"/>
      <c r="EU543" s="28"/>
      <c r="EV543" s="28"/>
      <c r="EW543" s="28"/>
      <c r="EX543" s="28"/>
      <c r="EY543" s="28"/>
      <c r="EZ543" s="28"/>
      <c r="FA543" s="28"/>
      <c r="FB543" s="28"/>
      <c r="FC543" s="28"/>
      <c r="FD543" s="28"/>
      <c r="FE543" s="28"/>
      <c r="FF543" s="28"/>
      <c r="FG543" s="28"/>
      <c r="FH543" s="28"/>
      <c r="FI543" s="28"/>
      <c r="FJ543" s="28"/>
      <c r="FK543" s="28"/>
      <c r="FL543" s="28"/>
      <c r="FM543" s="28"/>
      <c r="FN543" s="28"/>
      <c r="FO543" s="28"/>
      <c r="FP543" s="28"/>
      <c r="FQ543" s="28"/>
      <c r="FR543" s="28"/>
      <c r="FS543" s="28"/>
      <c r="FT543" s="28"/>
      <c r="FU543" s="28"/>
      <c r="FV543" s="28"/>
      <c r="FW543" s="28"/>
      <c r="FX543" s="28"/>
      <c r="FY543" s="28"/>
      <c r="FZ543" s="28"/>
      <c r="GA543" s="28"/>
      <c r="GB543" s="28"/>
      <c r="GC543" s="28"/>
      <c r="GD543" s="28"/>
      <c r="GE543" s="28"/>
      <c r="GF543" s="28"/>
      <c r="GG543" s="28"/>
      <c r="GH543" s="28"/>
      <c r="GI543" s="28"/>
      <c r="GJ543" s="28"/>
      <c r="GK543" s="28"/>
      <c r="GL543" s="28"/>
      <c r="GM543" s="28"/>
      <c r="GN543" s="28"/>
      <c r="GO543" s="28"/>
      <c r="GP543" s="28"/>
      <c r="GQ543" s="28"/>
      <c r="GR543" s="28"/>
      <c r="GS543" s="28"/>
      <c r="GT543" s="28"/>
      <c r="GU543" s="28"/>
      <c r="GV543" s="28"/>
      <c r="GW543" s="28"/>
      <c r="GX543" s="28"/>
      <c r="GY543" s="28"/>
      <c r="GZ543" s="28"/>
      <c r="HA543" s="28"/>
      <c r="HB543" s="28"/>
      <c r="HC543" s="28"/>
      <c r="HD543" s="28"/>
      <c r="HE543" s="28"/>
      <c r="HF543" s="28"/>
      <c r="HG543" s="28"/>
      <c r="HH543" s="28"/>
      <c r="HI543" s="28"/>
      <c r="HJ543" s="28"/>
      <c r="HK543" s="28"/>
      <c r="HL543" s="28"/>
      <c r="HM543" s="28"/>
      <c r="HN543" s="28"/>
      <c r="HO543" s="28"/>
      <c r="HP543" s="28"/>
      <c r="HQ543" s="28"/>
      <c r="HR543" s="28"/>
      <c r="HS543" s="28"/>
      <c r="HT543" s="28"/>
      <c r="HU543" s="28"/>
      <c r="HV543" s="28"/>
    </row>
    <row r="544" spans="1:230" s="20" customFormat="1" ht="13.9" customHeight="1">
      <c r="A544" s="9"/>
      <c r="B544" s="9"/>
      <c r="C544" s="821"/>
      <c r="D544" s="731"/>
      <c r="E544" s="731"/>
      <c r="F544" s="729" t="s">
        <v>38</v>
      </c>
      <c r="G544" s="748"/>
      <c r="H544" s="477"/>
      <c r="I544" s="477"/>
      <c r="J544" s="477"/>
      <c r="K544" s="477"/>
      <c r="L544" s="477"/>
      <c r="M544" s="560"/>
      <c r="N544" s="560"/>
      <c r="O544" s="560"/>
      <c r="P544" s="560"/>
      <c r="Q544" s="519">
        <v>0</v>
      </c>
      <c r="R544" s="519">
        <v>0</v>
      </c>
      <c r="S544" s="519">
        <v>0</v>
      </c>
      <c r="T544" s="519">
        <v>0</v>
      </c>
      <c r="U544" s="519">
        <v>0</v>
      </c>
      <c r="V544" s="519">
        <v>0</v>
      </c>
      <c r="W544" s="519">
        <v>0</v>
      </c>
      <c r="X544" s="519">
        <v>0</v>
      </c>
      <c r="Y544" s="519">
        <v>2722989.1299780658</v>
      </c>
      <c r="Z544" s="519">
        <v>11001431.945021931</v>
      </c>
      <c r="AA544" s="519">
        <v>10898837.18</v>
      </c>
      <c r="AB544" s="519">
        <v>10774253.735679762</v>
      </c>
      <c r="AC544" s="519">
        <v>11619338.384497035</v>
      </c>
      <c r="AD544" s="519">
        <v>11817804.116124567</v>
      </c>
      <c r="AE544" s="519">
        <v>12431475.160882045</v>
      </c>
      <c r="AF544" s="519">
        <v>13338012.077575976</v>
      </c>
      <c r="AG544" s="519">
        <v>14292887.28647697</v>
      </c>
      <c r="AH544" s="519">
        <v>15238915.987324543</v>
      </c>
      <c r="AI544" s="519">
        <v>16075531.182261476</v>
      </c>
      <c r="AJ544" s="519">
        <v>16974744.575692117</v>
      </c>
      <c r="AK544" s="519">
        <v>17713406.988691166</v>
      </c>
      <c r="AL544" s="519">
        <v>20022539.686477728</v>
      </c>
      <c r="AM544" s="519">
        <v>27179835.734580651</v>
      </c>
      <c r="AN544" s="519">
        <v>32016928.680326976</v>
      </c>
      <c r="AO544" s="519">
        <v>33238764.970653482</v>
      </c>
      <c r="AP544" s="519">
        <v>28281673.772295319</v>
      </c>
      <c r="AR544" s="28"/>
      <c r="AS544" s="28"/>
      <c r="AT544" s="28"/>
      <c r="AU544" s="28"/>
      <c r="AV544" s="28"/>
      <c r="AW544" s="28"/>
      <c r="AX544" s="28"/>
      <c r="AY544" s="28"/>
      <c r="AZ544" s="28"/>
      <c r="BA544" s="28"/>
      <c r="BB544" s="28"/>
      <c r="BC544" s="28"/>
      <c r="BD544" s="28"/>
      <c r="BE544" s="28"/>
      <c r="BF544" s="28"/>
      <c r="BG544" s="28"/>
      <c r="BH544" s="28"/>
      <c r="BI544" s="28"/>
      <c r="BJ544" s="28"/>
      <c r="BK544" s="28"/>
      <c r="BL544" s="28"/>
      <c r="BM544" s="28"/>
      <c r="BN544" s="28"/>
      <c r="BO544" s="28"/>
      <c r="BP544" s="28"/>
      <c r="BQ544" s="28"/>
      <c r="BR544" s="28"/>
      <c r="BS544" s="28"/>
      <c r="BT544" s="28"/>
      <c r="BU544" s="28"/>
      <c r="BV544" s="28"/>
      <c r="BW544" s="28"/>
      <c r="BX544" s="28"/>
      <c r="BY544" s="28"/>
      <c r="BZ544" s="28"/>
      <c r="CA544" s="28"/>
      <c r="CB544" s="28"/>
      <c r="CC544" s="28"/>
      <c r="CD544" s="28"/>
      <c r="CE544" s="28"/>
      <c r="CF544" s="28"/>
      <c r="CG544" s="28"/>
      <c r="CH544" s="28"/>
      <c r="CI544" s="28"/>
      <c r="CJ544" s="28"/>
      <c r="CK544" s="28"/>
      <c r="CL544" s="28"/>
      <c r="CM544" s="28"/>
      <c r="CN544" s="28"/>
      <c r="CO544" s="28"/>
      <c r="CP544" s="28"/>
      <c r="CQ544" s="28"/>
      <c r="CR544" s="28"/>
      <c r="CS544" s="28"/>
      <c r="CT544" s="28"/>
      <c r="CU544" s="28"/>
      <c r="CV544" s="28"/>
      <c r="CW544" s="28"/>
      <c r="CX544" s="28"/>
      <c r="CY544" s="28"/>
      <c r="CZ544" s="28"/>
      <c r="DA544" s="28"/>
      <c r="DB544" s="28"/>
      <c r="DC544" s="28"/>
      <c r="DD544" s="28"/>
      <c r="DE544" s="28"/>
      <c r="DF544" s="28"/>
      <c r="DG544" s="28"/>
      <c r="DH544" s="28"/>
      <c r="DI544" s="28"/>
      <c r="DJ544" s="28"/>
      <c r="DK544" s="28"/>
      <c r="DL544" s="28"/>
      <c r="DM544" s="28"/>
      <c r="DN544" s="28"/>
      <c r="DO544" s="28"/>
      <c r="DP544" s="28"/>
      <c r="DQ544" s="28"/>
      <c r="DR544" s="28"/>
      <c r="DS544" s="28"/>
      <c r="DT544" s="28"/>
      <c r="DU544" s="28"/>
      <c r="DV544" s="28"/>
      <c r="DW544" s="28"/>
      <c r="DX544" s="28"/>
      <c r="DY544" s="28"/>
      <c r="DZ544" s="28"/>
      <c r="EA544" s="28"/>
      <c r="EB544" s="28"/>
      <c r="EC544" s="28"/>
      <c r="ED544" s="28"/>
      <c r="EE544" s="28"/>
      <c r="EF544" s="28"/>
      <c r="EG544" s="28"/>
      <c r="EH544" s="28"/>
      <c r="EI544" s="28"/>
      <c r="EJ544" s="28"/>
      <c r="EK544" s="28"/>
      <c r="EL544" s="28"/>
      <c r="EM544" s="28"/>
      <c r="EN544" s="28"/>
      <c r="EO544" s="28"/>
      <c r="EP544" s="28"/>
      <c r="EQ544" s="28"/>
      <c r="ER544" s="28"/>
      <c r="ES544" s="28"/>
      <c r="ET544" s="28"/>
      <c r="EU544" s="28"/>
      <c r="EV544" s="28"/>
      <c r="EW544" s="28"/>
      <c r="EX544" s="28"/>
      <c r="EY544" s="28"/>
      <c r="EZ544" s="28"/>
      <c r="FA544" s="28"/>
      <c r="FB544" s="28"/>
      <c r="FC544" s="28"/>
      <c r="FD544" s="28"/>
      <c r="FE544" s="28"/>
      <c r="FF544" s="28"/>
      <c r="FG544" s="28"/>
      <c r="FH544" s="28"/>
      <c r="FI544" s="28"/>
      <c r="FJ544" s="28"/>
      <c r="FK544" s="28"/>
      <c r="FL544" s="28"/>
      <c r="FM544" s="28"/>
      <c r="FN544" s="28"/>
      <c r="FO544" s="28"/>
      <c r="FP544" s="28"/>
      <c r="FQ544" s="28"/>
      <c r="FR544" s="28"/>
      <c r="FS544" s="28"/>
      <c r="FT544" s="28"/>
      <c r="FU544" s="28"/>
      <c r="FV544" s="28"/>
      <c r="FW544" s="28"/>
      <c r="FX544" s="28"/>
      <c r="FY544" s="28"/>
      <c r="FZ544" s="28"/>
      <c r="GA544" s="28"/>
      <c r="GB544" s="28"/>
      <c r="GC544" s="28"/>
      <c r="GD544" s="28"/>
      <c r="GE544" s="28"/>
      <c r="GF544" s="28"/>
      <c r="GG544" s="28"/>
      <c r="GH544" s="28"/>
      <c r="GI544" s="28"/>
      <c r="GJ544" s="28"/>
      <c r="GK544" s="28"/>
      <c r="GL544" s="28"/>
      <c r="GM544" s="28"/>
      <c r="GN544" s="28"/>
      <c r="GO544" s="28"/>
      <c r="GP544" s="28"/>
      <c r="GQ544" s="28"/>
      <c r="GR544" s="28"/>
      <c r="GS544" s="28"/>
      <c r="GT544" s="28"/>
      <c r="GU544" s="28"/>
      <c r="GV544" s="28"/>
      <c r="GW544" s="28"/>
      <c r="GX544" s="28"/>
      <c r="GY544" s="28"/>
      <c r="GZ544" s="28"/>
      <c r="HA544" s="28"/>
      <c r="HB544" s="28"/>
      <c r="HC544" s="28"/>
      <c r="HD544" s="28"/>
      <c r="HE544" s="28"/>
      <c r="HF544" s="28"/>
      <c r="HG544" s="28"/>
      <c r="HH544" s="28"/>
      <c r="HI544" s="28"/>
      <c r="HJ544" s="28"/>
      <c r="HK544" s="28"/>
      <c r="HL544" s="28"/>
      <c r="HM544" s="28"/>
      <c r="HN544" s="28"/>
      <c r="HO544" s="28"/>
      <c r="HP544" s="28"/>
      <c r="HQ544" s="28"/>
      <c r="HR544" s="28"/>
      <c r="HS544" s="28"/>
      <c r="HT544" s="28"/>
      <c r="HU544" s="28"/>
      <c r="HV544" s="28"/>
    </row>
    <row r="545" spans="1:122" ht="13.9" customHeight="1">
      <c r="C545" s="821"/>
      <c r="D545" s="731"/>
      <c r="E545" s="731"/>
      <c r="F545" s="732" t="s">
        <v>813</v>
      </c>
      <c r="G545" s="746"/>
      <c r="H545" s="477"/>
      <c r="I545" s="477"/>
      <c r="J545" s="477"/>
      <c r="K545" s="477"/>
      <c r="L545" s="477"/>
      <c r="M545" s="560"/>
      <c r="N545" s="560"/>
      <c r="O545" s="560"/>
      <c r="P545" s="560"/>
      <c r="Q545" s="477">
        <v>0</v>
      </c>
      <c r="R545" s="477">
        <v>0</v>
      </c>
      <c r="S545" s="477">
        <v>0</v>
      </c>
      <c r="T545" s="477">
        <v>0</v>
      </c>
      <c r="U545" s="477">
        <v>0</v>
      </c>
      <c r="V545" s="477">
        <v>0</v>
      </c>
      <c r="W545" s="477">
        <v>0</v>
      </c>
      <c r="X545" s="477">
        <v>0</v>
      </c>
      <c r="Y545" s="477">
        <v>0</v>
      </c>
      <c r="Z545" s="477">
        <v>0</v>
      </c>
      <c r="AA545" s="477">
        <v>0</v>
      </c>
      <c r="AB545" s="477">
        <v>0</v>
      </c>
      <c r="AC545" s="477">
        <v>0</v>
      </c>
      <c r="AD545" s="477">
        <v>0</v>
      </c>
      <c r="AE545" s="477">
        <v>0</v>
      </c>
      <c r="AF545" s="477">
        <v>0</v>
      </c>
      <c r="AG545" s="477">
        <v>0</v>
      </c>
      <c r="AH545" s="477">
        <v>0</v>
      </c>
      <c r="AI545" s="477">
        <v>0</v>
      </c>
      <c r="AJ545" s="477">
        <v>0</v>
      </c>
      <c r="AK545" s="477">
        <v>0</v>
      </c>
      <c r="AL545" s="477">
        <v>0</v>
      </c>
      <c r="AM545" s="477">
        <v>0</v>
      </c>
      <c r="AN545" s="477">
        <v>0</v>
      </c>
      <c r="AO545" s="477">
        <v>0</v>
      </c>
      <c r="AP545" s="477">
        <v>0</v>
      </c>
    </row>
    <row r="546" spans="1:122" ht="13.9" customHeight="1">
      <c r="C546" s="821"/>
      <c r="D546" s="731"/>
      <c r="E546" s="731"/>
      <c r="F546" s="732" t="s">
        <v>814</v>
      </c>
      <c r="G546" s="746"/>
      <c r="H546" s="477"/>
      <c r="I546" s="477"/>
      <c r="J546" s="477"/>
      <c r="K546" s="477"/>
      <c r="L546" s="477"/>
      <c r="M546" s="560"/>
      <c r="N546" s="560"/>
      <c r="O546" s="560"/>
      <c r="P546" s="560"/>
      <c r="Q546" s="477">
        <v>0</v>
      </c>
      <c r="R546" s="477">
        <v>0</v>
      </c>
      <c r="S546" s="477">
        <v>0</v>
      </c>
      <c r="T546" s="477">
        <v>0</v>
      </c>
      <c r="U546" s="477">
        <v>0</v>
      </c>
      <c r="V546" s="477">
        <v>0</v>
      </c>
      <c r="W546" s="477">
        <v>0</v>
      </c>
      <c r="X546" s="477">
        <v>0</v>
      </c>
      <c r="Y546" s="477">
        <v>0</v>
      </c>
      <c r="Z546" s="477">
        <v>0</v>
      </c>
      <c r="AA546" s="477">
        <v>0</v>
      </c>
      <c r="AB546" s="477">
        <v>0</v>
      </c>
      <c r="AC546" s="477">
        <v>0</v>
      </c>
      <c r="AD546" s="477">
        <v>0</v>
      </c>
      <c r="AE546" s="477">
        <v>0</v>
      </c>
      <c r="AF546" s="477">
        <v>0</v>
      </c>
      <c r="AG546" s="477">
        <v>0</v>
      </c>
      <c r="AH546" s="477">
        <v>0</v>
      </c>
      <c r="AI546" s="477">
        <v>0</v>
      </c>
      <c r="AJ546" s="477">
        <v>0</v>
      </c>
      <c r="AK546" s="477">
        <v>0</v>
      </c>
      <c r="AL546" s="477">
        <v>0</v>
      </c>
      <c r="AM546" s="477">
        <v>0</v>
      </c>
      <c r="AN546" s="477">
        <v>0</v>
      </c>
      <c r="AO546" s="477">
        <v>0</v>
      </c>
      <c r="AP546" s="477">
        <v>0</v>
      </c>
    </row>
    <row r="547" spans="1:122" ht="13.9" customHeight="1">
      <c r="C547" s="821"/>
      <c r="D547" s="731"/>
      <c r="E547" s="729" t="s">
        <v>926</v>
      </c>
      <c r="F547" s="745"/>
      <c r="G547" s="745"/>
      <c r="H547" s="477"/>
      <c r="I547" s="477"/>
      <c r="J547" s="477"/>
      <c r="K547" s="477"/>
      <c r="L547" s="477"/>
      <c r="M547" s="560"/>
      <c r="N547" s="560"/>
      <c r="O547" s="560"/>
      <c r="P547" s="560"/>
      <c r="Q547" s="477"/>
      <c r="R547" s="477"/>
      <c r="S547" s="477"/>
      <c r="T547" s="477"/>
      <c r="U547" s="477"/>
      <c r="V547" s="477"/>
      <c r="W547" s="477"/>
      <c r="X547" s="477"/>
      <c r="Y547" s="477"/>
      <c r="Z547" s="477"/>
      <c r="AA547" s="477"/>
      <c r="AB547" s="477"/>
      <c r="AC547" s="477"/>
      <c r="AD547" s="477"/>
      <c r="AE547" s="477"/>
      <c r="AF547" s="477"/>
      <c r="AG547" s="477"/>
      <c r="AH547" s="477"/>
      <c r="AI547" s="477"/>
      <c r="AJ547" s="477"/>
      <c r="AK547" s="477"/>
      <c r="AL547" s="477"/>
      <c r="AM547" s="477"/>
      <c r="AN547" s="477"/>
      <c r="AO547" s="477"/>
      <c r="AP547" s="477"/>
    </row>
    <row r="548" spans="1:122" ht="13.9" customHeight="1">
      <c r="C548" s="821"/>
      <c r="D548" s="731"/>
      <c r="E548" s="731"/>
      <c r="F548" s="732" t="s">
        <v>618</v>
      </c>
      <c r="G548" s="746"/>
      <c r="H548" s="477"/>
      <c r="I548" s="477"/>
      <c r="J548" s="477"/>
      <c r="K548" s="477"/>
      <c r="L548" s="477"/>
      <c r="M548" s="560"/>
      <c r="N548" s="560"/>
      <c r="O548" s="560"/>
      <c r="P548" s="560"/>
      <c r="Q548" s="477">
        <v>2570007.2000000002</v>
      </c>
      <c r="R548" s="477">
        <v>3686663.0999999996</v>
      </c>
      <c r="S548" s="477">
        <v>5334009.1999999993</v>
      </c>
      <c r="T548" s="477">
        <v>7385625</v>
      </c>
      <c r="U548" s="477">
        <v>10359438.699999999</v>
      </c>
      <c r="V548" s="477">
        <v>14897597.699999999</v>
      </c>
      <c r="W548" s="477">
        <v>18875138.199999999</v>
      </c>
      <c r="X548" s="477">
        <v>23165241.399999999</v>
      </c>
      <c r="Y548" s="477">
        <v>24244583.582655787</v>
      </c>
      <c r="Z548" s="477">
        <v>17200513.417344205</v>
      </c>
      <c r="AA548" s="477">
        <v>17821511</v>
      </c>
      <c r="AB548" s="477">
        <v>17343368.04842554</v>
      </c>
      <c r="AC548" s="477">
        <v>18429428.916319102</v>
      </c>
      <c r="AD548" s="477">
        <v>20070776.242185704</v>
      </c>
      <c r="AE548" s="477">
        <v>26626141.928353667</v>
      </c>
      <c r="AF548" s="477">
        <v>34765122.918646336</v>
      </c>
      <c r="AG548" s="477">
        <v>43279608.924855322</v>
      </c>
      <c r="AH548" s="477">
        <v>48290228.140060596</v>
      </c>
      <c r="AI548" s="477">
        <v>51627096.637086451</v>
      </c>
      <c r="AJ548" s="477">
        <v>54822739.261591502</v>
      </c>
      <c r="AK548" s="477">
        <v>58243758.918475859</v>
      </c>
      <c r="AL548" s="477">
        <v>65401665.241428331</v>
      </c>
      <c r="AM548" s="477">
        <v>85399575.982395649</v>
      </c>
      <c r="AN548" s="477">
        <v>105397520.04983328</v>
      </c>
      <c r="AO548" s="477">
        <v>114592009.16718271</v>
      </c>
      <c r="AP548" s="477">
        <v>94594139.863304123</v>
      </c>
    </row>
    <row r="549" spans="1:122" ht="13.9" customHeight="1">
      <c r="C549" s="821"/>
      <c r="D549" s="731"/>
      <c r="E549" s="731"/>
      <c r="F549" s="732" t="s">
        <v>620</v>
      </c>
      <c r="G549" s="746"/>
      <c r="H549" s="477"/>
      <c r="I549" s="477"/>
      <c r="J549" s="477"/>
      <c r="K549" s="477"/>
      <c r="L549" s="477"/>
      <c r="M549" s="560"/>
      <c r="N549" s="560"/>
      <c r="O549" s="560"/>
      <c r="P549" s="560"/>
      <c r="Q549" s="477">
        <v>1123337</v>
      </c>
      <c r="R549" s="477">
        <v>1379998.5</v>
      </c>
      <c r="S549" s="477">
        <v>2231915.1</v>
      </c>
      <c r="T549" s="477">
        <v>3071250</v>
      </c>
      <c r="U549" s="477">
        <v>4307885.4000000004</v>
      </c>
      <c r="V549" s="477">
        <v>6178954.5</v>
      </c>
      <c r="W549" s="477">
        <v>7598618.4000000004</v>
      </c>
      <c r="X549" s="477">
        <v>8672561.3999999985</v>
      </c>
      <c r="Y549" s="477">
        <v>8549628.8241240978</v>
      </c>
      <c r="Z549" s="477">
        <v>5871862.1758759022</v>
      </c>
      <c r="AA549" s="477">
        <v>6897097</v>
      </c>
      <c r="AB549" s="477">
        <v>8131508.0560162608</v>
      </c>
      <c r="AC549" s="477">
        <v>8415189.9391416796</v>
      </c>
      <c r="AD549" s="477">
        <v>9006907.7339214794</v>
      </c>
      <c r="AE549" s="477">
        <v>12225581.165033504</v>
      </c>
      <c r="AF549" s="477">
        <v>16128929.632795392</v>
      </c>
      <c r="AG549" s="477">
        <v>19501664.572041266</v>
      </c>
      <c r="AH549" s="477">
        <v>20799173.025990706</v>
      </c>
      <c r="AI549" s="477">
        <v>21204238.635805935</v>
      </c>
      <c r="AJ549" s="477">
        <v>21706257.030669279</v>
      </c>
      <c r="AK549" s="477">
        <v>21673746.626397859</v>
      </c>
      <c r="AL549" s="477">
        <v>24906605.012029424</v>
      </c>
      <c r="AM549" s="477">
        <v>36538465.250890359</v>
      </c>
      <c r="AN549" s="477">
        <v>38484249.523803219</v>
      </c>
      <c r="AO549" s="477">
        <v>39095701.751648143</v>
      </c>
      <c r="AP549" s="477">
        <v>37630144.140285417</v>
      </c>
    </row>
    <row r="550" spans="1:122" ht="13.9" customHeight="1">
      <c r="C550" s="821"/>
      <c r="D550" s="731"/>
      <c r="E550" s="731"/>
      <c r="F550" s="732" t="s">
        <v>815</v>
      </c>
      <c r="G550" s="746"/>
      <c r="H550" s="477"/>
      <c r="I550" s="477"/>
      <c r="J550" s="477"/>
      <c r="K550" s="477"/>
      <c r="L550" s="477"/>
      <c r="M550" s="560"/>
      <c r="N550" s="560"/>
      <c r="O550" s="560"/>
      <c r="P550" s="560"/>
      <c r="Q550" s="477">
        <v>650002</v>
      </c>
      <c r="R550" s="477">
        <v>833332.5</v>
      </c>
      <c r="S550" s="477">
        <v>1279675</v>
      </c>
      <c r="T550" s="477">
        <v>1828125</v>
      </c>
      <c r="U550" s="477">
        <v>2564217.5</v>
      </c>
      <c r="V550" s="477">
        <v>4377765.3</v>
      </c>
      <c r="W550" s="477">
        <v>6348456.3999999994</v>
      </c>
      <c r="X550" s="477">
        <v>6361106.1999999993</v>
      </c>
      <c r="Y550" s="477">
        <v>6418522.4783765711</v>
      </c>
      <c r="Z550" s="477">
        <v>4145801.521623428</v>
      </c>
      <c r="AA550" s="477">
        <v>4256978</v>
      </c>
      <c r="AB550" s="477">
        <v>4618421.21503371</v>
      </c>
      <c r="AC550" s="477">
        <v>4796289.0261524506</v>
      </c>
      <c r="AD550" s="477">
        <v>4973724.0790191088</v>
      </c>
      <c r="AE550" s="477">
        <v>6094124.2092044838</v>
      </c>
      <c r="AF550" s="477">
        <v>6491897.5760628823</v>
      </c>
      <c r="AG550" s="477">
        <v>7188196.895091054</v>
      </c>
      <c r="AH550" s="477">
        <v>8376506.2698454605</v>
      </c>
      <c r="AI550" s="477">
        <v>8219965.5669042636</v>
      </c>
      <c r="AJ550" s="477">
        <v>8053374.4394869069</v>
      </c>
      <c r="AK550" s="477">
        <v>8253353.8342396878</v>
      </c>
      <c r="AL550" s="477">
        <v>10129116.176784243</v>
      </c>
      <c r="AM550" s="477">
        <v>14637095.992870761</v>
      </c>
      <c r="AN550" s="477">
        <v>14901614.408657013</v>
      </c>
      <c r="AO550" s="477">
        <v>17015195.504971817</v>
      </c>
      <c r="AP550" s="477">
        <v>17815123.500909306</v>
      </c>
    </row>
    <row r="551" spans="1:122" ht="13.9" customHeight="1">
      <c r="C551" s="821"/>
      <c r="D551" s="731"/>
      <c r="E551" s="731"/>
      <c r="F551" s="732" t="s">
        <v>622</v>
      </c>
      <c r="G551" s="746"/>
      <c r="H551" s="477"/>
      <c r="I551" s="477"/>
      <c r="J551" s="477"/>
      <c r="K551" s="477"/>
      <c r="L551" s="477"/>
      <c r="M551" s="560"/>
      <c r="N551" s="560"/>
      <c r="O551" s="560"/>
      <c r="P551" s="560"/>
      <c r="Q551" s="477">
        <v>1610004</v>
      </c>
      <c r="R551" s="477">
        <v>2699997.3</v>
      </c>
      <c r="S551" s="477">
        <v>4360646.7</v>
      </c>
      <c r="T551" s="477">
        <v>7057916</v>
      </c>
      <c r="U551" s="477">
        <v>11282557</v>
      </c>
      <c r="V551" s="477">
        <v>16239242.699999999</v>
      </c>
      <c r="W551" s="477">
        <v>18846541.199999999</v>
      </c>
      <c r="X551" s="477">
        <v>19876341.399999999</v>
      </c>
      <c r="Y551" s="477">
        <v>21786305.156418826</v>
      </c>
      <c r="Z551" s="477">
        <v>18378569.84358117</v>
      </c>
      <c r="AA551" s="477">
        <v>15053480</v>
      </c>
      <c r="AB551" s="477">
        <v>12158678.114562761</v>
      </c>
      <c r="AC551" s="477">
        <v>13925124.998767231</v>
      </c>
      <c r="AD551" s="477">
        <v>16173103.566501042</v>
      </c>
      <c r="AE551" s="477">
        <v>22595747.226042375</v>
      </c>
      <c r="AF551" s="477">
        <v>31143031.779528156</v>
      </c>
      <c r="AG551" s="477">
        <v>39920477.268787637</v>
      </c>
      <c r="AH551" s="477">
        <v>44622981.383421995</v>
      </c>
      <c r="AI551" s="477">
        <v>46163753.04033646</v>
      </c>
      <c r="AJ551" s="477">
        <v>48552880.842308</v>
      </c>
      <c r="AK551" s="477">
        <v>50757822.885131076</v>
      </c>
      <c r="AL551" s="477">
        <v>56602140.522524551</v>
      </c>
      <c r="AM551" s="477">
        <v>76600045.005848244</v>
      </c>
      <c r="AN551" s="477">
        <v>92329782.137918055</v>
      </c>
      <c r="AO551" s="477">
        <v>89993289.424459815</v>
      </c>
      <c r="AP551" s="477">
        <v>71777641.689974338</v>
      </c>
    </row>
    <row r="552" spans="1:122" ht="13.9" customHeight="1">
      <c r="C552" s="821"/>
      <c r="D552" s="731"/>
      <c r="E552" s="731"/>
      <c r="F552" s="729" t="s">
        <v>38</v>
      </c>
      <c r="G552" s="748"/>
      <c r="H552" s="477"/>
      <c r="I552" s="477"/>
      <c r="J552" s="477"/>
      <c r="K552" s="477"/>
      <c r="L552" s="477"/>
      <c r="M552" s="560"/>
      <c r="N552" s="560"/>
      <c r="O552" s="560"/>
      <c r="P552" s="560"/>
      <c r="Q552" s="519">
        <v>5953350.2000000002</v>
      </c>
      <c r="R552" s="519">
        <v>8599991.3999999985</v>
      </c>
      <c r="S552" s="519">
        <v>13206246</v>
      </c>
      <c r="T552" s="519">
        <v>19342916</v>
      </c>
      <c r="U552" s="519">
        <v>28514098.600000001</v>
      </c>
      <c r="V552" s="519">
        <v>41693560.200000003</v>
      </c>
      <c r="W552" s="519">
        <v>51668754.200000003</v>
      </c>
      <c r="X552" s="519">
        <v>58075250.399999999</v>
      </c>
      <c r="Y552" s="519">
        <v>60999040.041575283</v>
      </c>
      <c r="Z552" s="519">
        <v>45596746.958424702</v>
      </c>
      <c r="AA552" s="519">
        <v>44029066</v>
      </c>
      <c r="AB552" s="519">
        <v>42251975.434038267</v>
      </c>
      <c r="AC552" s="519">
        <v>45566032.880380467</v>
      </c>
      <c r="AD552" s="519">
        <v>50224511.621627338</v>
      </c>
      <c r="AE552" s="519">
        <v>67541594.528634027</v>
      </c>
      <c r="AF552" s="519">
        <v>88528981.907032758</v>
      </c>
      <c r="AG552" s="519">
        <v>109889947.66077527</v>
      </c>
      <c r="AH552" s="519">
        <v>122088888.81931874</v>
      </c>
      <c r="AI552" s="519">
        <v>127215053.88013311</v>
      </c>
      <c r="AJ552" s="519">
        <v>133135251.57405569</v>
      </c>
      <c r="AK552" s="519">
        <v>138928682.2642445</v>
      </c>
      <c r="AL552" s="519">
        <v>157039526.95276654</v>
      </c>
      <c r="AM552" s="519">
        <v>213175182.232005</v>
      </c>
      <c r="AN552" s="519">
        <v>251113166.12021157</v>
      </c>
      <c r="AO552" s="519">
        <v>260696195.84826249</v>
      </c>
      <c r="AP552" s="519">
        <v>221817049.19447318</v>
      </c>
    </row>
    <row r="553" spans="1:122" ht="13.9" customHeight="1">
      <c r="C553" s="821"/>
      <c r="D553" s="731"/>
      <c r="E553" s="731"/>
      <c r="F553" s="732" t="s">
        <v>813</v>
      </c>
      <c r="G553" s="746"/>
      <c r="H553" s="477"/>
      <c r="I553" s="477"/>
      <c r="J553" s="477"/>
      <c r="K553" s="477"/>
      <c r="L553" s="477"/>
      <c r="M553" s="560"/>
      <c r="N553" s="560"/>
      <c r="O553" s="560"/>
      <c r="P553" s="560"/>
      <c r="Q553" s="477">
        <v>0</v>
      </c>
      <c r="R553" s="477">
        <v>0</v>
      </c>
      <c r="S553" s="477">
        <v>0</v>
      </c>
      <c r="T553" s="477">
        <v>0</v>
      </c>
      <c r="U553" s="477">
        <v>0</v>
      </c>
      <c r="V553" s="477">
        <v>0</v>
      </c>
      <c r="W553" s="477">
        <v>0</v>
      </c>
      <c r="X553" s="477">
        <v>0</v>
      </c>
      <c r="Y553" s="477">
        <v>0</v>
      </c>
      <c r="Z553" s="477">
        <v>0</v>
      </c>
      <c r="AA553" s="477">
        <v>0</v>
      </c>
      <c r="AB553" s="477">
        <v>0</v>
      </c>
      <c r="AC553" s="477">
        <v>0</v>
      </c>
      <c r="AD553" s="477">
        <v>0</v>
      </c>
      <c r="AE553" s="477">
        <v>0</v>
      </c>
      <c r="AF553" s="477">
        <v>0</v>
      </c>
      <c r="AG553" s="477">
        <v>0</v>
      </c>
      <c r="AH553" s="477">
        <v>0</v>
      </c>
      <c r="AI553" s="477">
        <v>0</v>
      </c>
      <c r="AJ553" s="477">
        <v>0</v>
      </c>
      <c r="AK553" s="477">
        <v>0</v>
      </c>
      <c r="AL553" s="477">
        <v>0</v>
      </c>
      <c r="AM553" s="477">
        <v>0</v>
      </c>
      <c r="AN553" s="477">
        <v>0</v>
      </c>
      <c r="AO553" s="477">
        <v>0</v>
      </c>
      <c r="AP553" s="477">
        <v>0</v>
      </c>
    </row>
    <row r="554" spans="1:122" ht="13.9" customHeight="1">
      <c r="C554" s="821"/>
      <c r="D554" s="731"/>
      <c r="E554" s="731"/>
      <c r="F554" s="732" t="s">
        <v>814</v>
      </c>
      <c r="G554" s="746"/>
      <c r="H554" s="477"/>
      <c r="I554" s="477"/>
      <c r="J554" s="477"/>
      <c r="K554" s="477"/>
      <c r="L554" s="477"/>
      <c r="M554" s="560"/>
      <c r="N554" s="560"/>
      <c r="O554" s="560"/>
      <c r="P554" s="560"/>
      <c r="Q554" s="477">
        <v>0</v>
      </c>
      <c r="R554" s="477">
        <v>0</v>
      </c>
      <c r="S554" s="477">
        <v>0</v>
      </c>
      <c r="T554" s="477">
        <v>0</v>
      </c>
      <c r="U554" s="477">
        <v>0</v>
      </c>
      <c r="V554" s="477">
        <v>0</v>
      </c>
      <c r="W554" s="477">
        <v>0</v>
      </c>
      <c r="X554" s="477">
        <v>0</v>
      </c>
      <c r="Y554" s="477">
        <v>0</v>
      </c>
      <c r="Z554" s="477">
        <v>0</v>
      </c>
      <c r="AA554" s="477">
        <v>0</v>
      </c>
      <c r="AB554" s="477">
        <v>0</v>
      </c>
      <c r="AC554" s="477">
        <v>0</v>
      </c>
      <c r="AD554" s="477">
        <v>0</v>
      </c>
      <c r="AE554" s="477">
        <v>0</v>
      </c>
      <c r="AF554" s="477">
        <v>0</v>
      </c>
      <c r="AG554" s="477">
        <v>0</v>
      </c>
      <c r="AH554" s="477">
        <v>0</v>
      </c>
      <c r="AI554" s="477">
        <v>0</v>
      </c>
      <c r="AJ554" s="477">
        <v>0</v>
      </c>
      <c r="AK554" s="477">
        <v>0</v>
      </c>
      <c r="AL554" s="477">
        <v>0</v>
      </c>
      <c r="AM554" s="477">
        <v>0</v>
      </c>
      <c r="AN554" s="477">
        <v>0</v>
      </c>
      <c r="AO554" s="477">
        <v>0</v>
      </c>
      <c r="AP554" s="477">
        <v>0</v>
      </c>
    </row>
    <row r="555" spans="1:122" ht="13.9" customHeight="1">
      <c r="C555" s="821"/>
      <c r="D555" s="729" t="s">
        <v>663</v>
      </c>
      <c r="E555" s="729"/>
      <c r="F555" s="729"/>
      <c r="G555" s="729"/>
      <c r="H555" s="477"/>
      <c r="I555" s="477"/>
      <c r="J555" s="477"/>
      <c r="K555" s="477"/>
      <c r="L555" s="477"/>
      <c r="M555" s="560"/>
      <c r="N555" s="560"/>
      <c r="O555" s="560"/>
      <c r="P555" s="560"/>
      <c r="Q555" s="477"/>
      <c r="R555" s="477"/>
      <c r="S555" s="477"/>
      <c r="T555" s="477"/>
      <c r="U555" s="477"/>
      <c r="V555" s="477"/>
      <c r="W555" s="477"/>
      <c r="X555" s="477"/>
      <c r="Y555" s="477"/>
      <c r="Z555" s="477"/>
      <c r="AA555" s="477"/>
      <c r="AB555" s="477"/>
      <c r="AC555" s="477"/>
      <c r="AD555" s="477"/>
      <c r="AE555" s="477"/>
      <c r="AF555" s="477"/>
      <c r="AG555" s="477"/>
      <c r="AH555" s="477"/>
      <c r="AI555" s="477"/>
      <c r="AJ555" s="477"/>
      <c r="AK555" s="477"/>
      <c r="AL555" s="477"/>
      <c r="AM555" s="477"/>
      <c r="AN555" s="477"/>
      <c r="AO555" s="477"/>
      <c r="AP555" s="477"/>
    </row>
    <row r="556" spans="1:122" ht="13.9" customHeight="1">
      <c r="C556" s="821"/>
      <c r="D556" s="731"/>
      <c r="E556" s="732" t="s">
        <v>80</v>
      </c>
      <c r="F556" s="733"/>
      <c r="G556" s="745"/>
      <c r="H556" s="477"/>
      <c r="I556" s="477"/>
      <c r="J556" s="477"/>
      <c r="K556" s="477"/>
      <c r="L556" s="477"/>
      <c r="M556" s="560"/>
      <c r="N556" s="560"/>
      <c r="O556" s="560"/>
      <c r="P556" s="560"/>
      <c r="Q556" s="560">
        <v>31239284.999999993</v>
      </c>
      <c r="R556" s="560">
        <v>32278240.000000007</v>
      </c>
      <c r="S556" s="560">
        <v>32568259.999999996</v>
      </c>
      <c r="T556" s="560">
        <v>32677059.999999989</v>
      </c>
      <c r="U556" s="560">
        <v>32686919.999999993</v>
      </c>
      <c r="V556" s="560">
        <v>33443200.000000007</v>
      </c>
      <c r="W556" s="560">
        <v>34370280</v>
      </c>
      <c r="X556" s="560">
        <v>34744350</v>
      </c>
      <c r="Y556" s="560">
        <v>30417510</v>
      </c>
      <c r="Z556" s="560">
        <v>28439580</v>
      </c>
      <c r="AA556" s="560">
        <v>35120370</v>
      </c>
      <c r="AB556" s="560">
        <v>38779449.999999993</v>
      </c>
      <c r="AC556" s="560">
        <v>38779449.999999985</v>
      </c>
      <c r="AD556" s="560">
        <v>39566849.999999993</v>
      </c>
      <c r="AE556" s="560">
        <v>41929049.999999993</v>
      </c>
      <c r="AF556" s="560">
        <v>44094399.999999993</v>
      </c>
      <c r="AG556" s="560">
        <v>44488099.999999978</v>
      </c>
      <c r="AH556" s="560">
        <v>45078649.999999978</v>
      </c>
      <c r="AI556" s="560">
        <v>46062899.999999985</v>
      </c>
      <c r="AJ556" s="560">
        <v>46850300</v>
      </c>
      <c r="AK556" s="560">
        <v>46456599.999999993</v>
      </c>
      <c r="AL556" s="560">
        <v>64763649.999999978</v>
      </c>
      <c r="AM556" s="560">
        <v>86417149.999999985</v>
      </c>
      <c r="AN556" s="560">
        <v>91141549.99999997</v>
      </c>
      <c r="AO556" s="560">
        <v>92322649.999999985</v>
      </c>
      <c r="AP556" s="560">
        <v>98031299.999999955</v>
      </c>
    </row>
    <row r="557" spans="1:122" ht="13.9" customHeight="1">
      <c r="C557" s="821"/>
      <c r="D557" s="731"/>
      <c r="E557" s="732" t="s">
        <v>455</v>
      </c>
      <c r="F557" s="732"/>
      <c r="G557" s="729"/>
      <c r="H557" s="477"/>
      <c r="I557" s="477"/>
      <c r="J557" s="477"/>
      <c r="K557" s="477"/>
      <c r="L557" s="477"/>
      <c r="M557" s="560"/>
      <c r="N557" s="560"/>
      <c r="O557" s="560"/>
      <c r="P557" s="560"/>
      <c r="Q557" s="477">
        <v>79999999.999999985</v>
      </c>
      <c r="R557" s="477">
        <v>79999999.999999985</v>
      </c>
      <c r="S557" s="477">
        <v>79999999.999999985</v>
      </c>
      <c r="T557" s="477">
        <v>81000000</v>
      </c>
      <c r="U557" s="477">
        <v>86999999.999999985</v>
      </c>
      <c r="V557" s="477">
        <v>103000000.00000001</v>
      </c>
      <c r="W557" s="477">
        <v>119500000</v>
      </c>
      <c r="X557" s="477">
        <v>135500000.00000003</v>
      </c>
      <c r="Y557" s="477">
        <v>144000000</v>
      </c>
      <c r="Z557" s="477">
        <v>153999999.99999997</v>
      </c>
      <c r="AA557" s="477">
        <v>158499999.99999997</v>
      </c>
      <c r="AB557" s="477">
        <v>149000000</v>
      </c>
      <c r="AC557" s="477">
        <v>146500000</v>
      </c>
      <c r="AD557" s="477">
        <v>146500000</v>
      </c>
      <c r="AE557" s="477">
        <v>151500000</v>
      </c>
      <c r="AF557" s="477">
        <v>162500000</v>
      </c>
      <c r="AG557" s="477">
        <v>177500000.00000003</v>
      </c>
      <c r="AH557" s="477">
        <v>197499999.99999997</v>
      </c>
      <c r="AI557" s="477">
        <v>220499999.99999994</v>
      </c>
      <c r="AJ557" s="477">
        <v>243500000.00000006</v>
      </c>
      <c r="AK557" s="477">
        <v>262500000</v>
      </c>
      <c r="AL557" s="477">
        <v>295000000</v>
      </c>
      <c r="AM557" s="477">
        <v>345000000</v>
      </c>
      <c r="AN557" s="477">
        <v>394999999.99999994</v>
      </c>
      <c r="AO557" s="477">
        <v>445000000</v>
      </c>
      <c r="AP557" s="477">
        <v>495000000.00000006</v>
      </c>
    </row>
    <row r="558" spans="1:122" ht="13.9" customHeight="1">
      <c r="C558" s="821"/>
      <c r="D558" s="731"/>
      <c r="E558" s="729" t="s">
        <v>38</v>
      </c>
      <c r="F558" s="732"/>
      <c r="G558" s="729"/>
      <c r="H558" s="477"/>
      <c r="I558" s="477"/>
      <c r="J558" s="477"/>
      <c r="K558" s="477"/>
      <c r="L558" s="477"/>
      <c r="M558" s="560"/>
      <c r="N558" s="560"/>
      <c r="O558" s="560"/>
      <c r="P558" s="560"/>
      <c r="Q558" s="755">
        <v>111239284.99999997</v>
      </c>
      <c r="R558" s="755">
        <v>112278240</v>
      </c>
      <c r="S558" s="755">
        <v>112568259.99999999</v>
      </c>
      <c r="T558" s="755">
        <v>113677059.99999999</v>
      </c>
      <c r="U558" s="755">
        <v>119686919.99999997</v>
      </c>
      <c r="V558" s="755">
        <v>136443200.00000003</v>
      </c>
      <c r="W558" s="755">
        <v>153870280</v>
      </c>
      <c r="X558" s="755">
        <v>170244350.00000003</v>
      </c>
      <c r="Y558" s="755">
        <v>174417510</v>
      </c>
      <c r="Z558" s="755">
        <v>182439579.99999997</v>
      </c>
      <c r="AA558" s="755">
        <v>193620369.99999997</v>
      </c>
      <c r="AB558" s="755">
        <v>187779450</v>
      </c>
      <c r="AC558" s="755">
        <v>185279450</v>
      </c>
      <c r="AD558" s="755">
        <v>186066850</v>
      </c>
      <c r="AE558" s="755">
        <v>193429050</v>
      </c>
      <c r="AF558" s="755">
        <v>206594400</v>
      </c>
      <c r="AG558" s="755">
        <v>221988100</v>
      </c>
      <c r="AH558" s="755">
        <v>242578649.99999994</v>
      </c>
      <c r="AI558" s="755">
        <v>266562899.99999994</v>
      </c>
      <c r="AJ558" s="755">
        <v>290350300.00000006</v>
      </c>
      <c r="AK558" s="755">
        <v>308956600</v>
      </c>
      <c r="AL558" s="755">
        <v>359763650</v>
      </c>
      <c r="AM558" s="755">
        <v>431417150</v>
      </c>
      <c r="AN558" s="755">
        <v>486141549.99999988</v>
      </c>
      <c r="AO558" s="755">
        <v>537322650</v>
      </c>
      <c r="AP558" s="755">
        <v>593031300</v>
      </c>
    </row>
    <row r="559" spans="1:122" ht="13.9" customHeight="1">
      <c r="C559" s="821"/>
      <c r="D559" s="754" t="s">
        <v>38</v>
      </c>
      <c r="E559" s="732"/>
      <c r="F559" s="732"/>
      <c r="G559" s="729"/>
      <c r="H559" s="477"/>
      <c r="I559" s="477"/>
      <c r="J559" s="477"/>
      <c r="K559" s="477"/>
      <c r="L559" s="477"/>
      <c r="M559" s="560"/>
      <c r="N559" s="560"/>
      <c r="O559" s="560"/>
      <c r="P559" s="560"/>
      <c r="Q559" s="755">
        <v>936866146</v>
      </c>
      <c r="R559" s="755">
        <v>924488353.20000005</v>
      </c>
      <c r="S559" s="755">
        <v>1007686740.3000002</v>
      </c>
      <c r="T559" s="755">
        <v>1085426668.5</v>
      </c>
      <c r="U559" s="755">
        <v>1098868406.8</v>
      </c>
      <c r="V559" s="755">
        <v>1086896128.1000001</v>
      </c>
      <c r="W559" s="755">
        <v>1123490947.2</v>
      </c>
      <c r="X559" s="755">
        <v>1259476146.0000002</v>
      </c>
      <c r="Y559" s="755">
        <v>1429047313.6983209</v>
      </c>
      <c r="Z559" s="755">
        <v>1519925785.8802552</v>
      </c>
      <c r="AA559" s="755">
        <v>1491056473.3227096</v>
      </c>
      <c r="AB559" s="755">
        <v>1499894533.804544</v>
      </c>
      <c r="AC559" s="755">
        <v>1498356690.4489741</v>
      </c>
      <c r="AD559" s="755">
        <v>1538761262.1893196</v>
      </c>
      <c r="AE559" s="755">
        <v>1590133114.5667224</v>
      </c>
      <c r="AF559" s="755">
        <v>1676129408.3557827</v>
      </c>
      <c r="AG559" s="755">
        <v>1751789530.9785869</v>
      </c>
      <c r="AH559" s="755">
        <v>1847315795.4155765</v>
      </c>
      <c r="AI559" s="755">
        <v>1938360230.0571439</v>
      </c>
      <c r="AJ559" s="755">
        <v>2033446551.3292739</v>
      </c>
      <c r="AK559" s="755">
        <v>2108942550.3986161</v>
      </c>
      <c r="AL559" s="755">
        <v>2362507152.2716303</v>
      </c>
      <c r="AM559" s="755">
        <v>3190568990.5794554</v>
      </c>
      <c r="AN559" s="755">
        <v>3679332783.4533286</v>
      </c>
      <c r="AO559" s="755">
        <v>3760875793.9610381</v>
      </c>
      <c r="AP559" s="755">
        <v>3297387922.3203278</v>
      </c>
    </row>
    <row r="560" spans="1:122" s="82" customFormat="1" ht="13.9" customHeight="1">
      <c r="A560" s="9"/>
      <c r="B560" s="9"/>
      <c r="C560" s="821"/>
      <c r="D560" s="666"/>
      <c r="E560" s="666"/>
      <c r="F560" s="666"/>
      <c r="G560" s="666"/>
      <c r="H560" s="666"/>
      <c r="I560" s="666"/>
      <c r="J560" s="666"/>
      <c r="K560" s="666"/>
      <c r="L560" s="666"/>
      <c r="M560" s="755"/>
      <c r="N560" s="755"/>
      <c r="O560" s="755"/>
      <c r="P560" s="755"/>
      <c r="Q560" s="755"/>
      <c r="R560" s="755"/>
      <c r="S560" s="755"/>
      <c r="T560" s="755"/>
      <c r="U560" s="755"/>
      <c r="V560" s="755"/>
      <c r="W560" s="755"/>
      <c r="X560" s="755"/>
      <c r="Y560" s="755"/>
      <c r="Z560" s="755"/>
      <c r="AA560" s="755"/>
      <c r="AB560" s="755"/>
      <c r="AC560" s="755"/>
      <c r="AD560" s="755"/>
      <c r="AE560" s="755"/>
      <c r="AF560" s="755"/>
      <c r="AG560" s="755"/>
      <c r="AH560" s="755"/>
      <c r="AI560" s="755"/>
      <c r="AJ560" s="755"/>
      <c r="AK560" s="755"/>
      <c r="AL560" s="755"/>
      <c r="AM560" s="755"/>
      <c r="AN560" s="755"/>
      <c r="AO560" s="755"/>
      <c r="AP560" s="755"/>
      <c r="AQ560" s="20"/>
      <c r="AR560" s="20"/>
      <c r="AS560" s="20"/>
      <c r="AT560" s="20"/>
      <c r="AU560" s="20"/>
      <c r="AV560" s="20"/>
      <c r="AW560" s="20"/>
      <c r="AX560" s="20"/>
      <c r="AY560" s="20"/>
      <c r="AZ560" s="20"/>
      <c r="BA560" s="20"/>
      <c r="BB560" s="20"/>
      <c r="BC560" s="20"/>
      <c r="BD560" s="20"/>
      <c r="BE560" s="20"/>
      <c r="BF560" s="20"/>
      <c r="BG560" s="20"/>
      <c r="BH560" s="20"/>
      <c r="BI560" s="20"/>
      <c r="BJ560" s="20"/>
      <c r="BK560" s="20"/>
      <c r="BL560" s="20"/>
      <c r="BM560" s="20"/>
      <c r="BN560" s="20"/>
      <c r="BO560" s="20"/>
      <c r="BP560" s="20"/>
      <c r="BQ560" s="20"/>
      <c r="BR560" s="20"/>
      <c r="BS560" s="20"/>
      <c r="BT560" s="20"/>
      <c r="BU560" s="20"/>
      <c r="BV560" s="20"/>
      <c r="BW560" s="20"/>
      <c r="BX560" s="20"/>
      <c r="BY560" s="20"/>
      <c r="BZ560" s="20"/>
      <c r="CA560" s="20"/>
      <c r="CB560" s="20"/>
      <c r="CC560" s="20"/>
      <c r="CD560" s="20"/>
      <c r="CE560" s="20"/>
      <c r="CF560" s="20"/>
      <c r="CG560" s="20"/>
      <c r="CH560" s="20"/>
      <c r="CI560" s="20"/>
      <c r="CJ560" s="20"/>
      <c r="CK560" s="20"/>
      <c r="CL560" s="20"/>
      <c r="CM560" s="20"/>
      <c r="CN560" s="20"/>
      <c r="CO560" s="20"/>
      <c r="CP560" s="20"/>
      <c r="CQ560" s="20"/>
      <c r="CR560" s="20"/>
      <c r="CS560" s="20"/>
      <c r="CT560" s="20"/>
      <c r="CU560" s="20"/>
      <c r="CV560" s="20"/>
      <c r="CW560" s="20"/>
      <c r="CX560" s="20"/>
      <c r="CY560" s="20"/>
      <c r="CZ560" s="20"/>
      <c r="DA560" s="20"/>
      <c r="DB560" s="20"/>
      <c r="DC560" s="20"/>
      <c r="DD560" s="20"/>
      <c r="DE560" s="20"/>
      <c r="DF560" s="20"/>
      <c r="DG560" s="20"/>
      <c r="DH560" s="20"/>
      <c r="DI560" s="20"/>
      <c r="DJ560" s="20"/>
      <c r="DK560" s="20"/>
      <c r="DL560" s="20"/>
      <c r="DM560" s="20"/>
      <c r="DN560" s="20"/>
      <c r="DO560" s="20"/>
      <c r="DP560" s="20"/>
      <c r="DQ560" s="20"/>
      <c r="DR560" s="20"/>
    </row>
    <row r="561" spans="1:230" s="82" customFormat="1" ht="13.9" customHeight="1">
      <c r="A561" s="9"/>
      <c r="B561" s="9"/>
      <c r="C561" s="821"/>
      <c r="D561" s="488" t="s">
        <v>842</v>
      </c>
      <c r="E561" s="488"/>
      <c r="F561" s="488"/>
      <c r="G561" s="488"/>
      <c r="H561" s="519" t="s">
        <v>975</v>
      </c>
      <c r="I561" s="519"/>
      <c r="J561" s="519"/>
      <c r="K561" s="519"/>
      <c r="L561" s="519"/>
      <c r="M561" s="755"/>
      <c r="N561" s="755"/>
      <c r="O561" s="20"/>
      <c r="P561" s="755"/>
      <c r="Q561" s="755"/>
      <c r="R561" s="755"/>
      <c r="S561" s="755"/>
      <c r="T561" s="755"/>
      <c r="U561" s="755"/>
      <c r="V561" s="755"/>
      <c r="W561" s="755"/>
      <c r="X561" s="755"/>
      <c r="Y561" s="755"/>
      <c r="Z561" s="755"/>
      <c r="AA561" s="755"/>
      <c r="AB561" s="755"/>
      <c r="AC561" s="755"/>
      <c r="AD561" s="755"/>
      <c r="AE561" s="755"/>
      <c r="AF561" s="755"/>
      <c r="AG561" s="755"/>
      <c r="AH561" s="755"/>
      <c r="AI561" s="755"/>
      <c r="AJ561" s="755"/>
      <c r="AK561" s="755"/>
      <c r="AL561" s="755"/>
      <c r="AM561" s="755"/>
      <c r="AN561" s="755"/>
      <c r="AO561" s="755"/>
      <c r="AP561" s="755"/>
      <c r="AQ561" s="20"/>
      <c r="AR561" s="20"/>
      <c r="AS561" s="20"/>
      <c r="AT561" s="20"/>
      <c r="AU561" s="20"/>
      <c r="AV561" s="20"/>
      <c r="AW561" s="20"/>
      <c r="AX561" s="20"/>
      <c r="AY561" s="20"/>
      <c r="AZ561" s="20"/>
      <c r="BA561" s="20"/>
      <c r="BB561" s="20"/>
      <c r="BC561" s="20"/>
      <c r="BD561" s="20"/>
      <c r="BE561" s="20"/>
      <c r="BF561" s="20"/>
      <c r="BG561" s="20"/>
      <c r="BH561" s="20"/>
      <c r="BI561" s="20"/>
      <c r="BJ561" s="20"/>
      <c r="BK561" s="20"/>
      <c r="BL561" s="20"/>
      <c r="BM561" s="20"/>
      <c r="BN561" s="20"/>
      <c r="BO561" s="20"/>
      <c r="BP561" s="20"/>
      <c r="BQ561" s="20"/>
      <c r="BR561" s="20"/>
      <c r="BS561" s="20"/>
      <c r="BT561" s="20"/>
      <c r="BU561" s="20"/>
      <c r="BV561" s="20"/>
      <c r="BW561" s="20"/>
      <c r="BX561" s="20"/>
      <c r="BY561" s="20"/>
      <c r="BZ561" s="20"/>
      <c r="CA561" s="20"/>
      <c r="CB561" s="20"/>
      <c r="CC561" s="20"/>
      <c r="CD561" s="20"/>
      <c r="CE561" s="20"/>
      <c r="CF561" s="20"/>
      <c r="CG561" s="20"/>
      <c r="CH561" s="20"/>
      <c r="CI561" s="20"/>
      <c r="CJ561" s="20"/>
      <c r="CK561" s="20"/>
      <c r="CL561" s="20"/>
      <c r="CM561" s="20"/>
      <c r="CN561" s="20"/>
      <c r="CO561" s="20"/>
      <c r="CP561" s="20"/>
      <c r="CQ561" s="20"/>
      <c r="CR561" s="20"/>
      <c r="CS561" s="20"/>
      <c r="CT561" s="20"/>
      <c r="CU561" s="20"/>
      <c r="CV561" s="20"/>
      <c r="CW561" s="20"/>
      <c r="CX561" s="20"/>
      <c r="CY561" s="20"/>
      <c r="CZ561" s="20"/>
      <c r="DA561" s="20"/>
      <c r="DB561" s="20"/>
      <c r="DC561" s="20"/>
      <c r="DD561" s="20"/>
      <c r="DE561" s="20"/>
      <c r="DF561" s="20"/>
      <c r="DG561" s="20"/>
      <c r="DH561" s="20"/>
      <c r="DI561" s="20"/>
      <c r="DJ561" s="20"/>
      <c r="DK561" s="20"/>
      <c r="DL561" s="20"/>
      <c r="DM561" s="20"/>
      <c r="DN561" s="20"/>
      <c r="DO561" s="20"/>
      <c r="DP561" s="20"/>
      <c r="DQ561" s="20"/>
      <c r="DR561" s="20"/>
      <c r="DS561" s="20"/>
      <c r="DT561" s="20"/>
      <c r="DU561" s="20"/>
      <c r="DV561" s="20"/>
      <c r="DW561" s="20"/>
      <c r="DX561" s="20"/>
      <c r="DY561" s="20"/>
      <c r="DZ561" s="20"/>
      <c r="EA561" s="20"/>
      <c r="EB561" s="20"/>
      <c r="EC561" s="20"/>
      <c r="ED561" s="20"/>
      <c r="EE561" s="20"/>
      <c r="EF561" s="20"/>
      <c r="EG561" s="20"/>
      <c r="EH561" s="20"/>
      <c r="EI561" s="20"/>
      <c r="EJ561" s="20"/>
      <c r="EK561" s="20"/>
      <c r="EL561" s="20"/>
      <c r="EM561" s="20"/>
      <c r="EN561" s="20"/>
      <c r="EO561" s="20"/>
      <c r="EP561" s="20"/>
      <c r="EQ561" s="20"/>
      <c r="ER561" s="20"/>
      <c r="ES561" s="20"/>
      <c r="ET561" s="20"/>
      <c r="EU561" s="20"/>
      <c r="EV561" s="20"/>
      <c r="EW561" s="20"/>
      <c r="EX561" s="20"/>
      <c r="EY561" s="20"/>
      <c r="EZ561" s="20"/>
      <c r="FA561" s="20"/>
      <c r="FB561" s="20"/>
      <c r="FC561" s="20"/>
      <c r="FD561" s="20"/>
      <c r="FE561" s="20"/>
      <c r="FF561" s="20"/>
      <c r="FG561" s="20"/>
      <c r="FH561" s="20"/>
      <c r="FI561" s="20"/>
      <c r="FJ561" s="20"/>
      <c r="FK561" s="20"/>
      <c r="FL561" s="20"/>
      <c r="FM561" s="20"/>
      <c r="FN561" s="20"/>
      <c r="FO561" s="20"/>
      <c r="FP561" s="20"/>
      <c r="FQ561" s="20"/>
      <c r="FR561" s="20"/>
      <c r="FS561" s="20"/>
      <c r="FT561" s="20"/>
      <c r="FU561" s="20"/>
      <c r="FV561" s="20"/>
      <c r="FW561" s="20"/>
      <c r="FX561" s="20"/>
      <c r="FY561" s="20"/>
      <c r="FZ561" s="20"/>
      <c r="GA561" s="20"/>
      <c r="GB561" s="20"/>
      <c r="GC561" s="20"/>
      <c r="GD561" s="20"/>
      <c r="GE561" s="20"/>
      <c r="GF561" s="20"/>
      <c r="GG561" s="20"/>
      <c r="GH561" s="20"/>
      <c r="GI561" s="20"/>
      <c r="GJ561" s="20"/>
      <c r="GK561" s="20"/>
      <c r="GL561" s="20"/>
      <c r="GM561" s="20"/>
      <c r="GN561" s="20"/>
      <c r="GO561" s="20"/>
      <c r="GP561" s="20"/>
      <c r="GQ561" s="20"/>
      <c r="GR561" s="20"/>
      <c r="GS561" s="20"/>
      <c r="GT561" s="20"/>
      <c r="GU561" s="20"/>
      <c r="GV561" s="20"/>
      <c r="GW561" s="20"/>
      <c r="GX561" s="20"/>
      <c r="GY561" s="20"/>
      <c r="GZ561" s="20"/>
      <c r="HA561" s="20"/>
      <c r="HB561" s="20"/>
      <c r="HC561" s="20"/>
      <c r="HD561" s="20"/>
      <c r="HE561" s="20"/>
      <c r="HF561" s="20"/>
      <c r="HG561" s="20"/>
      <c r="HH561" s="20"/>
      <c r="HI561" s="20"/>
      <c r="HJ561" s="20"/>
      <c r="HK561" s="20"/>
      <c r="HL561" s="20"/>
      <c r="HM561" s="20"/>
      <c r="HN561" s="20"/>
      <c r="HO561" s="20"/>
      <c r="HP561" s="20"/>
      <c r="HQ561" s="20"/>
      <c r="HR561" s="20"/>
      <c r="HS561" s="20"/>
      <c r="HT561" s="20"/>
      <c r="HU561" s="20"/>
      <c r="HV561" s="20"/>
    </row>
    <row r="562" spans="1:230" s="82" customFormat="1" ht="13.9" customHeight="1">
      <c r="A562" s="9"/>
      <c r="B562" s="9"/>
      <c r="C562" s="821"/>
      <c r="D562" s="120" t="s">
        <v>990</v>
      </c>
      <c r="E562" s="767"/>
      <c r="F562" s="767"/>
      <c r="G562" s="767"/>
      <c r="H562" s="666"/>
      <c r="I562" s="666"/>
      <c r="J562" s="666"/>
      <c r="K562" s="666"/>
      <c r="L562" s="666"/>
      <c r="M562" s="755"/>
      <c r="N562" s="755"/>
      <c r="O562" s="20"/>
      <c r="P562" s="20"/>
      <c r="Q562" s="20"/>
      <c r="R562" s="20"/>
      <c r="S562" s="20"/>
      <c r="T562" s="20"/>
      <c r="U562" s="20"/>
      <c r="V562" s="20"/>
      <c r="W562" s="20"/>
      <c r="X562" s="20"/>
      <c r="Y562" s="755"/>
      <c r="Z562" s="755"/>
      <c r="AA562" s="560">
        <v>-1.3281610080502446</v>
      </c>
      <c r="AB562" s="560">
        <v>5.2983043319497369</v>
      </c>
      <c r="AC562" s="560">
        <v>3.9687450449766857</v>
      </c>
      <c r="AD562" s="560">
        <v>11.452355401215584</v>
      </c>
      <c r="AE562" s="560">
        <v>1.1504919132342479</v>
      </c>
      <c r="AF562" s="560">
        <v>1.9055515699815828</v>
      </c>
      <c r="AG562" s="560">
        <v>-20.130447600992454</v>
      </c>
      <c r="AH562" s="560">
        <v>-21.325078771829396</v>
      </c>
      <c r="AI562" s="560">
        <v>-15.732614309173073</v>
      </c>
      <c r="AJ562" s="560">
        <v>-4.3836717869713198</v>
      </c>
      <c r="AK562" s="560">
        <v>-26.328623504622271</v>
      </c>
      <c r="AL562" s="560">
        <v>56.55025013175873</v>
      </c>
      <c r="AM562" s="560">
        <v>660.0563261105533</v>
      </c>
      <c r="AN562" s="560">
        <v>1110.8637877786596</v>
      </c>
      <c r="AO562" s="560">
        <v>1202.9684884176486</v>
      </c>
      <c r="AP562" s="560">
        <v>766.72082141067449</v>
      </c>
      <c r="AQ562" s="20"/>
      <c r="AR562" s="20"/>
      <c r="AS562" s="20"/>
      <c r="AT562" s="20"/>
      <c r="AU562" s="20"/>
      <c r="AV562" s="20"/>
      <c r="AW562" s="20"/>
      <c r="AX562" s="20"/>
      <c r="AY562" s="20"/>
      <c r="AZ562" s="20"/>
      <c r="BA562" s="20"/>
      <c r="BB562" s="20"/>
      <c r="BC562" s="20"/>
      <c r="BD562" s="20"/>
      <c r="BE562" s="20"/>
      <c r="BF562" s="20"/>
      <c r="BG562" s="20"/>
      <c r="BH562" s="20"/>
      <c r="BI562" s="20"/>
      <c r="BJ562" s="20"/>
      <c r="BK562" s="20"/>
      <c r="BL562" s="20"/>
      <c r="BM562" s="20"/>
      <c r="BN562" s="20"/>
      <c r="BO562" s="20"/>
      <c r="BP562" s="20"/>
      <c r="BQ562" s="20"/>
      <c r="BR562" s="20"/>
      <c r="BS562" s="20"/>
      <c r="BT562" s="20"/>
      <c r="BU562" s="20"/>
      <c r="BV562" s="20"/>
      <c r="BW562" s="20"/>
      <c r="BX562" s="20"/>
      <c r="BY562" s="20"/>
      <c r="BZ562" s="20"/>
      <c r="CA562" s="20"/>
      <c r="CB562" s="20"/>
      <c r="CC562" s="20"/>
      <c r="CD562" s="20"/>
      <c r="CE562" s="20"/>
      <c r="CF562" s="20"/>
      <c r="CG562" s="20"/>
      <c r="CH562" s="20"/>
      <c r="CI562" s="20"/>
      <c r="CJ562" s="20"/>
      <c r="CK562" s="20"/>
      <c r="CL562" s="20"/>
      <c r="CM562" s="20"/>
      <c r="CN562" s="20"/>
      <c r="CO562" s="20"/>
      <c r="CP562" s="20"/>
      <c r="CQ562" s="20"/>
      <c r="CR562" s="20"/>
      <c r="CS562" s="20"/>
      <c r="CT562" s="20"/>
      <c r="CU562" s="20"/>
      <c r="CV562" s="20"/>
      <c r="CW562" s="20"/>
      <c r="CX562" s="20"/>
      <c r="CY562" s="20"/>
      <c r="CZ562" s="20"/>
      <c r="DA562" s="20"/>
      <c r="DB562" s="20"/>
      <c r="DC562" s="20"/>
      <c r="DD562" s="20"/>
      <c r="DE562" s="20"/>
      <c r="DF562" s="20"/>
      <c r="DG562" s="20"/>
      <c r="DH562" s="20"/>
      <c r="DI562" s="20"/>
      <c r="DJ562" s="20"/>
      <c r="DK562" s="20"/>
      <c r="DL562" s="20"/>
      <c r="DM562" s="20"/>
      <c r="DN562" s="20"/>
      <c r="DO562" s="20"/>
      <c r="DP562" s="20"/>
      <c r="DQ562" s="20"/>
      <c r="DR562" s="20"/>
      <c r="DS562" s="20"/>
      <c r="DT562" s="20"/>
      <c r="DU562" s="20"/>
      <c r="DV562" s="20"/>
      <c r="DW562" s="20"/>
      <c r="DX562" s="20"/>
      <c r="DY562" s="20"/>
      <c r="DZ562" s="20"/>
      <c r="EA562" s="20"/>
      <c r="EB562" s="20"/>
      <c r="EC562" s="20"/>
      <c r="ED562" s="20"/>
      <c r="EE562" s="20"/>
      <c r="EF562" s="20"/>
      <c r="EG562" s="20"/>
      <c r="EH562" s="20"/>
      <c r="EI562" s="20"/>
      <c r="EJ562" s="20"/>
      <c r="EK562" s="20"/>
      <c r="EL562" s="20"/>
      <c r="EM562" s="20"/>
      <c r="EN562" s="20"/>
      <c r="EO562" s="20"/>
      <c r="EP562" s="20"/>
      <c r="EQ562" s="20"/>
      <c r="ER562" s="20"/>
      <c r="ES562" s="20"/>
      <c r="ET562" s="20"/>
      <c r="EU562" s="20"/>
      <c r="EV562" s="20"/>
      <c r="EW562" s="20"/>
      <c r="EX562" s="20"/>
      <c r="EY562" s="20"/>
      <c r="EZ562" s="20"/>
      <c r="FA562" s="20"/>
      <c r="FB562" s="20"/>
      <c r="FC562" s="20"/>
      <c r="FD562" s="20"/>
      <c r="FE562" s="20"/>
      <c r="FF562" s="20"/>
      <c r="FG562" s="20"/>
      <c r="FH562" s="20"/>
      <c r="FI562" s="20"/>
      <c r="FJ562" s="20"/>
      <c r="FK562" s="20"/>
      <c r="FL562" s="20"/>
      <c r="FM562" s="20"/>
      <c r="FN562" s="20"/>
      <c r="FO562" s="20"/>
      <c r="FP562" s="20"/>
      <c r="FQ562" s="20"/>
      <c r="FR562" s="20"/>
      <c r="FS562" s="20"/>
      <c r="FT562" s="20"/>
      <c r="FU562" s="20"/>
      <c r="FV562" s="20"/>
      <c r="FW562" s="20"/>
      <c r="FX562" s="20"/>
      <c r="FY562" s="20"/>
      <c r="FZ562" s="20"/>
      <c r="GA562" s="20"/>
      <c r="GB562" s="20"/>
      <c r="GC562" s="20"/>
      <c r="GD562" s="20"/>
      <c r="GE562" s="20"/>
      <c r="GF562" s="20"/>
      <c r="GG562" s="20"/>
      <c r="GH562" s="20"/>
      <c r="GI562" s="20"/>
      <c r="GJ562" s="20"/>
      <c r="GK562" s="20"/>
      <c r="GL562" s="20"/>
      <c r="GM562" s="20"/>
      <c r="GN562" s="20"/>
      <c r="GO562" s="20"/>
      <c r="GP562" s="20"/>
      <c r="GQ562" s="20"/>
      <c r="GR562" s="20"/>
      <c r="GS562" s="20"/>
      <c r="GT562" s="20"/>
      <c r="GU562" s="20"/>
      <c r="GV562" s="20"/>
      <c r="GW562" s="20"/>
      <c r="GX562" s="20"/>
      <c r="GY562" s="20"/>
      <c r="GZ562" s="20"/>
      <c r="HA562" s="20"/>
      <c r="HB562" s="20"/>
      <c r="HC562" s="20"/>
      <c r="HD562" s="20"/>
      <c r="HE562" s="20"/>
      <c r="HF562" s="20"/>
      <c r="HG562" s="20"/>
      <c r="HH562" s="20"/>
      <c r="HI562" s="20"/>
      <c r="HJ562" s="20"/>
      <c r="HK562" s="20"/>
      <c r="HL562" s="20"/>
      <c r="HM562" s="20"/>
      <c r="HN562" s="20"/>
      <c r="HO562" s="20"/>
      <c r="HP562" s="20"/>
      <c r="HQ562" s="20"/>
      <c r="HR562" s="20"/>
      <c r="HS562" s="20"/>
      <c r="HT562" s="20"/>
      <c r="HU562" s="20"/>
      <c r="HV562" s="20"/>
    </row>
    <row r="563" spans="1:230" s="82" customFormat="1" ht="13.9" customHeight="1">
      <c r="A563" s="9"/>
      <c r="B563" s="9"/>
      <c r="C563" s="821"/>
      <c r="D563" s="120" t="s">
        <v>980</v>
      </c>
      <c r="E563" s="767"/>
      <c r="F563" s="767"/>
      <c r="G563" s="767"/>
      <c r="H563" s="666"/>
      <c r="I563" s="666"/>
      <c r="J563" s="666"/>
      <c r="K563" s="666"/>
      <c r="L563" s="666"/>
      <c r="M563" s="755"/>
      <c r="N563" s="755"/>
      <c r="O563" s="20"/>
      <c r="P563" s="20"/>
      <c r="Q563" s="20"/>
      <c r="R563" s="20"/>
      <c r="S563" s="20"/>
      <c r="T563" s="20"/>
      <c r="U563" s="20"/>
      <c r="V563" s="20"/>
      <c r="W563" s="20"/>
      <c r="X563" s="20"/>
      <c r="Y563" s="755"/>
      <c r="Z563" s="755"/>
      <c r="AA563" s="560">
        <v>-0.8</v>
      </c>
      <c r="AB563" s="560">
        <v>-2</v>
      </c>
      <c r="AC563" s="560">
        <v>4.2</v>
      </c>
      <c r="AD563" s="560">
        <v>9.3000000000000007</v>
      </c>
      <c r="AE563" s="560">
        <v>11.7</v>
      </c>
      <c r="AF563" s="560">
        <v>12.9</v>
      </c>
      <c r="AG563" s="560">
        <v>10.6</v>
      </c>
      <c r="AH563" s="560">
        <v>8.3000000000000007</v>
      </c>
      <c r="AI563" s="560">
        <v>11.2</v>
      </c>
      <c r="AJ563" s="560">
        <v>13.4</v>
      </c>
      <c r="AK563" s="560">
        <v>3.9</v>
      </c>
      <c r="AL563" s="560">
        <v>0</v>
      </c>
      <c r="AM563" s="560">
        <v>0</v>
      </c>
      <c r="AN563" s="560">
        <v>0</v>
      </c>
      <c r="AO563" s="560">
        <v>0</v>
      </c>
      <c r="AP563" s="560">
        <v>0</v>
      </c>
      <c r="AQ563" s="20"/>
      <c r="AR563" s="20"/>
      <c r="AS563" s="20"/>
      <c r="AT563" s="20"/>
      <c r="AU563" s="20"/>
      <c r="AV563" s="20"/>
      <c r="AW563" s="20"/>
      <c r="AX563" s="20"/>
      <c r="AY563" s="20"/>
      <c r="AZ563" s="20"/>
      <c r="BA563" s="20"/>
      <c r="BB563" s="20"/>
      <c r="BC563" s="20"/>
      <c r="BD563" s="20"/>
      <c r="BE563" s="20"/>
      <c r="BF563" s="20"/>
      <c r="BG563" s="20"/>
      <c r="BH563" s="20"/>
      <c r="BI563" s="20"/>
      <c r="BJ563" s="20"/>
      <c r="BK563" s="20"/>
      <c r="BL563" s="20"/>
      <c r="BM563" s="20"/>
      <c r="BN563" s="20"/>
      <c r="BO563" s="20"/>
      <c r="BP563" s="20"/>
      <c r="BQ563" s="20"/>
      <c r="BR563" s="20"/>
      <c r="BS563" s="20"/>
      <c r="BT563" s="20"/>
      <c r="BU563" s="20"/>
      <c r="BV563" s="20"/>
      <c r="BW563" s="20"/>
      <c r="BX563" s="20"/>
      <c r="BY563" s="20"/>
      <c r="BZ563" s="20"/>
      <c r="CA563" s="20"/>
      <c r="CB563" s="20"/>
      <c r="CC563" s="20"/>
      <c r="CD563" s="20"/>
      <c r="CE563" s="20"/>
      <c r="CF563" s="20"/>
      <c r="CG563" s="20"/>
      <c r="CH563" s="20"/>
      <c r="CI563" s="20"/>
      <c r="CJ563" s="20"/>
      <c r="CK563" s="20"/>
      <c r="CL563" s="20"/>
      <c r="CM563" s="20"/>
      <c r="CN563" s="20"/>
      <c r="CO563" s="20"/>
      <c r="CP563" s="20"/>
      <c r="CQ563" s="20"/>
      <c r="CR563" s="20"/>
      <c r="CS563" s="20"/>
      <c r="CT563" s="20"/>
      <c r="CU563" s="20"/>
      <c r="CV563" s="20"/>
      <c r="CW563" s="20"/>
      <c r="CX563" s="20"/>
      <c r="CY563" s="20"/>
      <c r="CZ563" s="20"/>
      <c r="DA563" s="20"/>
      <c r="DB563" s="20"/>
      <c r="DC563" s="20"/>
      <c r="DD563" s="20"/>
      <c r="DE563" s="20"/>
      <c r="DF563" s="20"/>
      <c r="DG563" s="20"/>
      <c r="DH563" s="20"/>
      <c r="DI563" s="20"/>
      <c r="DJ563" s="20"/>
      <c r="DK563" s="20"/>
      <c r="DL563" s="20"/>
      <c r="DM563" s="20"/>
      <c r="DN563" s="20"/>
      <c r="DO563" s="20"/>
      <c r="DP563" s="20"/>
      <c r="DQ563" s="20"/>
      <c r="DR563" s="20"/>
      <c r="DS563" s="20"/>
      <c r="DT563" s="20"/>
      <c r="DU563" s="20"/>
      <c r="DV563" s="20"/>
      <c r="DW563" s="20"/>
      <c r="DX563" s="20"/>
      <c r="DY563" s="20"/>
      <c r="DZ563" s="20"/>
      <c r="EA563" s="20"/>
      <c r="EB563" s="20"/>
      <c r="EC563" s="20"/>
      <c r="ED563" s="20"/>
      <c r="EE563" s="20"/>
      <c r="EF563" s="20"/>
      <c r="EG563" s="20"/>
      <c r="EH563" s="20"/>
      <c r="EI563" s="20"/>
      <c r="EJ563" s="20"/>
      <c r="EK563" s="20"/>
      <c r="EL563" s="20"/>
      <c r="EM563" s="20"/>
      <c r="EN563" s="20"/>
      <c r="EO563" s="20"/>
      <c r="EP563" s="20"/>
      <c r="EQ563" s="20"/>
      <c r="ER563" s="20"/>
      <c r="ES563" s="20"/>
      <c r="ET563" s="20"/>
      <c r="EU563" s="20"/>
      <c r="EV563" s="20"/>
      <c r="EW563" s="20"/>
      <c r="EX563" s="20"/>
      <c r="EY563" s="20"/>
      <c r="EZ563" s="20"/>
      <c r="FA563" s="20"/>
      <c r="FB563" s="20"/>
      <c r="FC563" s="20"/>
      <c r="FD563" s="20"/>
      <c r="FE563" s="20"/>
      <c r="FF563" s="20"/>
      <c r="FG563" s="20"/>
      <c r="FH563" s="20"/>
      <c r="FI563" s="20"/>
      <c r="FJ563" s="20"/>
      <c r="FK563" s="20"/>
      <c r="FL563" s="20"/>
      <c r="FM563" s="20"/>
      <c r="FN563" s="20"/>
      <c r="FO563" s="20"/>
      <c r="FP563" s="20"/>
      <c r="FQ563" s="20"/>
      <c r="FR563" s="20"/>
      <c r="FS563" s="20"/>
      <c r="FT563" s="20"/>
      <c r="FU563" s="20"/>
      <c r="FV563" s="20"/>
      <c r="FW563" s="20"/>
      <c r="FX563" s="20"/>
      <c r="FY563" s="20"/>
      <c r="FZ563" s="20"/>
      <c r="GA563" s="20"/>
      <c r="GB563" s="20"/>
      <c r="GC563" s="20"/>
      <c r="GD563" s="20"/>
      <c r="GE563" s="20"/>
      <c r="GF563" s="20"/>
      <c r="GG563" s="20"/>
      <c r="GH563" s="20"/>
      <c r="GI563" s="20"/>
      <c r="GJ563" s="20"/>
      <c r="GK563" s="20"/>
      <c r="GL563" s="20"/>
      <c r="GM563" s="20"/>
      <c r="GN563" s="20"/>
      <c r="GO563" s="20"/>
      <c r="GP563" s="20"/>
      <c r="GQ563" s="20"/>
      <c r="GR563" s="20"/>
      <c r="GS563" s="20"/>
      <c r="GT563" s="20"/>
      <c r="GU563" s="20"/>
      <c r="GV563" s="20"/>
      <c r="GW563" s="20"/>
      <c r="GX563" s="20"/>
      <c r="GY563" s="20"/>
      <c r="GZ563" s="20"/>
      <c r="HA563" s="20"/>
      <c r="HB563" s="20"/>
      <c r="HC563" s="20"/>
      <c r="HD563" s="20"/>
      <c r="HE563" s="20"/>
      <c r="HF563" s="20"/>
      <c r="HG563" s="20"/>
      <c r="HH563" s="20"/>
      <c r="HI563" s="20"/>
      <c r="HJ563" s="20"/>
      <c r="HK563" s="20"/>
      <c r="HL563" s="20"/>
      <c r="HM563" s="20"/>
      <c r="HN563" s="20"/>
      <c r="HO563" s="20"/>
      <c r="HP563" s="20"/>
      <c r="HQ563" s="20"/>
      <c r="HR563" s="20"/>
      <c r="HS563" s="20"/>
      <c r="HT563" s="20"/>
      <c r="HU563" s="20"/>
      <c r="HV563" s="20"/>
    </row>
    <row r="564" spans="1:230" s="82" customFormat="1" ht="13.9" customHeight="1">
      <c r="A564" s="9"/>
      <c r="B564" s="9"/>
      <c r="C564" s="821"/>
      <c r="D564" s="120" t="s">
        <v>954</v>
      </c>
      <c r="E564" s="767"/>
      <c r="F564" s="767"/>
      <c r="G564" s="767"/>
      <c r="H564" s="666"/>
      <c r="I564" s="666"/>
      <c r="J564" s="666"/>
      <c r="K564" s="666"/>
      <c r="L564" s="666"/>
      <c r="M564" s="755"/>
      <c r="N564" s="755"/>
      <c r="O564" s="20"/>
      <c r="P564" s="20"/>
      <c r="Q564" s="20"/>
      <c r="R564" s="20"/>
      <c r="S564" s="20"/>
      <c r="T564" s="20"/>
      <c r="U564" s="20"/>
      <c r="V564" s="20"/>
      <c r="W564" s="20"/>
      <c r="X564" s="20"/>
      <c r="Y564" s="755"/>
      <c r="Z564" s="755"/>
      <c r="AA564" s="560">
        <v>-11.901815621075448</v>
      </c>
      <c r="AB564" s="560">
        <v>-14.596970180506601</v>
      </c>
      <c r="AC564" s="560">
        <v>-30.288045107813968</v>
      </c>
      <c r="AD564" s="560">
        <v>-27.320662288094034</v>
      </c>
      <c r="AE564" s="560">
        <v>-38.329442179683561</v>
      </c>
      <c r="AF564" s="560">
        <v>-17.487742497700669</v>
      </c>
      <c r="AG564" s="560">
        <v>-28.287835262291427</v>
      </c>
      <c r="AH564" s="560">
        <v>-19.957032259145269</v>
      </c>
      <c r="AI564" s="560">
        <v>-15.153843809883014</v>
      </c>
      <c r="AJ564" s="560">
        <v>-7.815609400703325</v>
      </c>
      <c r="AK564" s="560">
        <v>-28.366707072009277</v>
      </c>
      <c r="AL564" s="560">
        <v>111.92587441926599</v>
      </c>
      <c r="AM564" s="560">
        <v>864.6429056025911</v>
      </c>
      <c r="AN564" s="560">
        <v>1366.4562088764312</v>
      </c>
      <c r="AO564" s="560">
        <v>1422.0854741683215</v>
      </c>
      <c r="AP564" s="560">
        <v>947.29761767493267</v>
      </c>
      <c r="AQ564" s="20"/>
      <c r="AR564" s="20"/>
      <c r="AS564" s="20"/>
      <c r="AT564" s="20"/>
      <c r="AU564" s="20"/>
      <c r="AV564" s="20"/>
      <c r="AW564" s="20"/>
      <c r="AX564" s="20"/>
      <c r="AY564" s="20"/>
      <c r="AZ564" s="20"/>
      <c r="BA564" s="20"/>
      <c r="BB564" s="20"/>
      <c r="BC564" s="20"/>
      <c r="BD564" s="20"/>
      <c r="BE564" s="20"/>
      <c r="BF564" s="20"/>
      <c r="BG564" s="20"/>
      <c r="BH564" s="20"/>
      <c r="BI564" s="20"/>
      <c r="BJ564" s="20"/>
      <c r="BK564" s="20"/>
      <c r="BL564" s="20"/>
      <c r="BM564" s="20"/>
      <c r="BN564" s="20"/>
      <c r="BO564" s="20"/>
      <c r="BP564" s="20"/>
      <c r="BQ564" s="20"/>
      <c r="BR564" s="20"/>
      <c r="BS564" s="20"/>
      <c r="BT564" s="20"/>
      <c r="BU564" s="20"/>
      <c r="BV564" s="20"/>
      <c r="BW564" s="20"/>
      <c r="BX564" s="20"/>
      <c r="BY564" s="20"/>
      <c r="BZ564" s="20"/>
      <c r="CA564" s="20"/>
      <c r="CB564" s="20"/>
      <c r="CC564" s="20"/>
      <c r="CD564" s="20"/>
      <c r="CE564" s="20"/>
      <c r="CF564" s="20"/>
      <c r="CG564" s="20"/>
      <c r="CH564" s="20"/>
      <c r="CI564" s="20"/>
      <c r="CJ564" s="20"/>
      <c r="CK564" s="20"/>
      <c r="CL564" s="20"/>
      <c r="CM564" s="20"/>
      <c r="CN564" s="20"/>
      <c r="CO564" s="20"/>
      <c r="CP564" s="20"/>
      <c r="CQ564" s="20"/>
      <c r="CR564" s="20"/>
      <c r="CS564" s="20"/>
      <c r="CT564" s="20"/>
      <c r="CU564" s="20"/>
      <c r="CV564" s="20"/>
      <c r="CW564" s="20"/>
      <c r="CX564" s="20"/>
      <c r="CY564" s="20"/>
      <c r="CZ564" s="20"/>
      <c r="DA564" s="20"/>
      <c r="DB564" s="20"/>
      <c r="DC564" s="20"/>
      <c r="DD564" s="20"/>
      <c r="DE564" s="20"/>
      <c r="DF564" s="20"/>
      <c r="DG564" s="20"/>
      <c r="DH564" s="20"/>
      <c r="DI564" s="20"/>
      <c r="DJ564" s="20"/>
      <c r="DK564" s="20"/>
      <c r="DL564" s="20"/>
      <c r="DM564" s="20"/>
      <c r="DN564" s="20"/>
      <c r="DO564" s="20"/>
      <c r="DP564" s="20"/>
      <c r="DQ564" s="20"/>
      <c r="DR564" s="20"/>
      <c r="DS564" s="20"/>
      <c r="DT564" s="20"/>
      <c r="DU564" s="20"/>
      <c r="DV564" s="20"/>
      <c r="DW564" s="20"/>
      <c r="DX564" s="20"/>
      <c r="DY564" s="20"/>
      <c r="DZ564" s="20"/>
      <c r="EA564" s="20"/>
      <c r="EB564" s="20"/>
      <c r="EC564" s="20"/>
      <c r="ED564" s="20"/>
      <c r="EE564" s="20"/>
      <c r="EF564" s="20"/>
      <c r="EG564" s="20"/>
      <c r="EH564" s="20"/>
      <c r="EI564" s="20"/>
      <c r="EJ564" s="20"/>
      <c r="EK564" s="20"/>
      <c r="EL564" s="20"/>
      <c r="EM564" s="20"/>
      <c r="EN564" s="20"/>
      <c r="EO564" s="20"/>
      <c r="EP564" s="20"/>
      <c r="EQ564" s="20"/>
      <c r="ER564" s="20"/>
      <c r="ES564" s="20"/>
      <c r="ET564" s="20"/>
      <c r="EU564" s="20"/>
      <c r="EV564" s="20"/>
      <c r="EW564" s="20"/>
      <c r="EX564" s="20"/>
      <c r="EY564" s="20"/>
      <c r="EZ564" s="20"/>
      <c r="FA564" s="20"/>
      <c r="FB564" s="20"/>
      <c r="FC564" s="20"/>
      <c r="FD564" s="20"/>
      <c r="FE564" s="20"/>
      <c r="FF564" s="20"/>
      <c r="FG564" s="20"/>
      <c r="FH564" s="20"/>
      <c r="FI564" s="20"/>
      <c r="FJ564" s="20"/>
      <c r="FK564" s="20"/>
      <c r="FL564" s="20"/>
      <c r="FM564" s="20"/>
      <c r="FN564" s="20"/>
      <c r="FO564" s="20"/>
      <c r="FP564" s="20"/>
      <c r="FQ564" s="20"/>
      <c r="FR564" s="20"/>
      <c r="FS564" s="20"/>
      <c r="FT564" s="20"/>
      <c r="FU564" s="20"/>
      <c r="FV564" s="20"/>
      <c r="FW564" s="20"/>
      <c r="FX564" s="20"/>
      <c r="FY564" s="20"/>
      <c r="FZ564" s="20"/>
      <c r="GA564" s="20"/>
      <c r="GB564" s="20"/>
      <c r="GC564" s="20"/>
      <c r="GD564" s="20"/>
      <c r="GE564" s="20"/>
      <c r="GF564" s="20"/>
      <c r="GG564" s="20"/>
      <c r="GH564" s="20"/>
      <c r="GI564" s="20"/>
      <c r="GJ564" s="20"/>
      <c r="GK564" s="20"/>
      <c r="GL564" s="20"/>
      <c r="GM564" s="20"/>
      <c r="GN564" s="20"/>
      <c r="GO564" s="20"/>
      <c r="GP564" s="20"/>
      <c r="GQ564" s="20"/>
      <c r="GR564" s="20"/>
      <c r="GS564" s="20"/>
      <c r="GT564" s="20"/>
      <c r="GU564" s="20"/>
      <c r="GV564" s="20"/>
      <c r="GW564" s="20"/>
      <c r="GX564" s="20"/>
      <c r="GY564" s="20"/>
      <c r="GZ564" s="20"/>
      <c r="HA564" s="20"/>
      <c r="HB564" s="20"/>
      <c r="HC564" s="20"/>
      <c r="HD564" s="20"/>
      <c r="HE564" s="20"/>
      <c r="HF564" s="20"/>
      <c r="HG564" s="20"/>
      <c r="HH564" s="20"/>
      <c r="HI564" s="20"/>
      <c r="HJ564" s="20"/>
      <c r="HK564" s="20"/>
      <c r="HL564" s="20"/>
      <c r="HM564" s="20"/>
      <c r="HN564" s="20"/>
      <c r="HO564" s="20"/>
      <c r="HP564" s="20"/>
      <c r="HQ564" s="20"/>
      <c r="HR564" s="20"/>
      <c r="HS564" s="20"/>
      <c r="HT564" s="20"/>
      <c r="HU564" s="20"/>
      <c r="HV564" s="20"/>
    </row>
    <row r="565" spans="1:230" s="82" customFormat="1" ht="13.9" customHeight="1">
      <c r="A565" s="9"/>
      <c r="B565" s="9"/>
      <c r="C565" s="821"/>
      <c r="D565" s="120" t="s">
        <v>981</v>
      </c>
      <c r="E565" s="767"/>
      <c r="F565" s="767"/>
      <c r="G565" s="767"/>
      <c r="H565" s="666"/>
      <c r="I565" s="666"/>
      <c r="J565" s="666"/>
      <c r="K565" s="666"/>
      <c r="L565" s="666"/>
      <c r="M565" s="755"/>
      <c r="N565" s="755"/>
      <c r="O565" s="20"/>
      <c r="P565" s="20"/>
      <c r="Q565" s="20"/>
      <c r="R565" s="20"/>
      <c r="S565" s="20"/>
      <c r="T565" s="20"/>
      <c r="U565" s="20"/>
      <c r="V565" s="20"/>
      <c r="W565" s="20"/>
      <c r="X565" s="20"/>
      <c r="Y565" s="755"/>
      <c r="Z565" s="755"/>
      <c r="AA565" s="560">
        <v>5.1208031600703299</v>
      </c>
      <c r="AB565" s="560">
        <v>-0.84072822811385994</v>
      </c>
      <c r="AC565" s="560">
        <v>-1.7088697406824827</v>
      </c>
      <c r="AD565" s="560">
        <v>-0.70497059295122322</v>
      </c>
      <c r="AE565" s="560">
        <v>4.5492888721421361</v>
      </c>
      <c r="AF565" s="560">
        <v>3.8126894253975974</v>
      </c>
      <c r="AG565" s="560">
        <v>4.3870709723699166</v>
      </c>
      <c r="AH565" s="560">
        <v>-0.8917510834375173</v>
      </c>
      <c r="AI565" s="560">
        <v>-2.8698723964880108</v>
      </c>
      <c r="AJ565" s="560">
        <v>-2.1667455113631786</v>
      </c>
      <c r="AK565" s="560">
        <v>3.0252244137618542</v>
      </c>
      <c r="AL565" s="560">
        <v>-19.028092128665239</v>
      </c>
      <c r="AM565" s="560">
        <v>-50.666351714689014</v>
      </c>
      <c r="AN565" s="560">
        <v>-59.217766602805717</v>
      </c>
      <c r="AO565" s="560">
        <v>-77.961797358979311</v>
      </c>
      <c r="AP565" s="560">
        <v>-98.370768642818362</v>
      </c>
      <c r="AQ565" s="20"/>
      <c r="AR565" s="20"/>
      <c r="AS565" s="20"/>
      <c r="AT565" s="20"/>
      <c r="AU565" s="20"/>
      <c r="AV565" s="20"/>
      <c r="AW565" s="20"/>
      <c r="AX565" s="20"/>
      <c r="AY565" s="20"/>
      <c r="AZ565" s="20"/>
      <c r="BA565" s="20"/>
      <c r="BB565" s="20"/>
      <c r="BC565" s="20"/>
      <c r="BD565" s="20"/>
      <c r="BE565" s="20"/>
      <c r="BF565" s="20"/>
      <c r="BG565" s="20"/>
      <c r="BH565" s="20"/>
      <c r="BI565" s="20"/>
      <c r="BJ565" s="20"/>
      <c r="BK565" s="20"/>
      <c r="BL565" s="20"/>
      <c r="BM565" s="20"/>
      <c r="BN565" s="20"/>
      <c r="BO565" s="20"/>
      <c r="BP565" s="20"/>
      <c r="BQ565" s="20"/>
      <c r="BR565" s="20"/>
      <c r="BS565" s="20"/>
      <c r="BT565" s="20"/>
      <c r="BU565" s="20"/>
      <c r="BV565" s="20"/>
      <c r="BW565" s="20"/>
      <c r="BX565" s="20"/>
      <c r="BY565" s="20"/>
      <c r="BZ565" s="20"/>
      <c r="CA565" s="20"/>
      <c r="CB565" s="20"/>
      <c r="CC565" s="20"/>
      <c r="CD565" s="20"/>
      <c r="CE565" s="20"/>
      <c r="CF565" s="20"/>
      <c r="CG565" s="20"/>
      <c r="CH565" s="20"/>
      <c r="CI565" s="20"/>
      <c r="CJ565" s="20"/>
      <c r="CK565" s="20"/>
      <c r="CL565" s="20"/>
      <c r="CM565" s="20"/>
      <c r="CN565" s="20"/>
      <c r="CO565" s="20"/>
      <c r="CP565" s="20"/>
      <c r="CQ565" s="20"/>
      <c r="CR565" s="20"/>
      <c r="CS565" s="20"/>
      <c r="CT565" s="20"/>
      <c r="CU565" s="20"/>
      <c r="CV565" s="20"/>
      <c r="CW565" s="20"/>
      <c r="CX565" s="20"/>
      <c r="CY565" s="20"/>
      <c r="CZ565" s="20"/>
      <c r="DA565" s="20"/>
      <c r="DB565" s="20"/>
      <c r="DC565" s="20"/>
      <c r="DD565" s="20"/>
      <c r="DE565" s="20"/>
      <c r="DF565" s="20"/>
      <c r="DG565" s="20"/>
      <c r="DH565" s="20"/>
      <c r="DI565" s="20"/>
      <c r="DJ565" s="20"/>
      <c r="DK565" s="20"/>
      <c r="DL565" s="20"/>
      <c r="DM565" s="20"/>
      <c r="DN565" s="20"/>
      <c r="DO565" s="20"/>
      <c r="DP565" s="20"/>
      <c r="DQ565" s="20"/>
      <c r="DR565" s="20"/>
      <c r="DS565" s="20"/>
      <c r="DT565" s="20"/>
      <c r="DU565" s="20"/>
      <c r="DV565" s="20"/>
      <c r="DW565" s="20"/>
      <c r="DX565" s="20"/>
      <c r="DY565" s="20"/>
      <c r="DZ565" s="20"/>
      <c r="EA565" s="20"/>
      <c r="EB565" s="20"/>
      <c r="EC565" s="20"/>
      <c r="ED565" s="20"/>
      <c r="EE565" s="20"/>
      <c r="EF565" s="20"/>
      <c r="EG565" s="20"/>
      <c r="EH565" s="20"/>
      <c r="EI565" s="20"/>
      <c r="EJ565" s="20"/>
      <c r="EK565" s="20"/>
      <c r="EL565" s="20"/>
      <c r="EM565" s="20"/>
      <c r="EN565" s="20"/>
      <c r="EO565" s="20"/>
      <c r="EP565" s="20"/>
      <c r="EQ565" s="20"/>
      <c r="ER565" s="20"/>
      <c r="ES565" s="20"/>
      <c r="ET565" s="20"/>
      <c r="EU565" s="20"/>
      <c r="EV565" s="20"/>
      <c r="EW565" s="20"/>
      <c r="EX565" s="20"/>
      <c r="EY565" s="20"/>
      <c r="EZ565" s="20"/>
      <c r="FA565" s="20"/>
      <c r="FB565" s="20"/>
      <c r="FC565" s="20"/>
      <c r="FD565" s="20"/>
      <c r="FE565" s="20"/>
      <c r="FF565" s="20"/>
      <c r="FG565" s="20"/>
      <c r="FH565" s="20"/>
      <c r="FI565" s="20"/>
      <c r="FJ565" s="20"/>
      <c r="FK565" s="20"/>
      <c r="FL565" s="20"/>
      <c r="FM565" s="20"/>
      <c r="FN565" s="20"/>
      <c r="FO565" s="20"/>
      <c r="FP565" s="20"/>
      <c r="FQ565" s="20"/>
      <c r="FR565" s="20"/>
      <c r="FS565" s="20"/>
      <c r="FT565" s="20"/>
      <c r="FU565" s="20"/>
      <c r="FV565" s="20"/>
      <c r="FW565" s="20"/>
      <c r="FX565" s="20"/>
      <c r="FY565" s="20"/>
      <c r="FZ565" s="20"/>
      <c r="GA565" s="20"/>
      <c r="GB565" s="20"/>
      <c r="GC565" s="20"/>
      <c r="GD565" s="20"/>
      <c r="GE565" s="20"/>
      <c r="GF565" s="20"/>
      <c r="GG565" s="20"/>
      <c r="GH565" s="20"/>
      <c r="GI565" s="20"/>
      <c r="GJ565" s="20"/>
      <c r="GK565" s="20"/>
      <c r="GL565" s="20"/>
      <c r="GM565" s="20"/>
      <c r="GN565" s="20"/>
      <c r="GO565" s="20"/>
      <c r="GP565" s="20"/>
      <c r="GQ565" s="20"/>
      <c r="GR565" s="20"/>
      <c r="GS565" s="20"/>
      <c r="GT565" s="20"/>
      <c r="GU565" s="20"/>
      <c r="GV565" s="20"/>
      <c r="GW565" s="20"/>
      <c r="GX565" s="20"/>
      <c r="GY565" s="20"/>
      <c r="GZ565" s="20"/>
      <c r="HA565" s="20"/>
      <c r="HB565" s="20"/>
      <c r="HC565" s="20"/>
      <c r="HD565" s="20"/>
      <c r="HE565" s="20"/>
      <c r="HF565" s="20"/>
      <c r="HG565" s="20"/>
      <c r="HH565" s="20"/>
      <c r="HI565" s="20"/>
      <c r="HJ565" s="20"/>
      <c r="HK565" s="20"/>
      <c r="HL565" s="20"/>
      <c r="HM565" s="20"/>
      <c r="HN565" s="20"/>
      <c r="HO565" s="20"/>
      <c r="HP565" s="20"/>
      <c r="HQ565" s="20"/>
      <c r="HR565" s="20"/>
      <c r="HS565" s="20"/>
      <c r="HT565" s="20"/>
      <c r="HU565" s="20"/>
      <c r="HV565" s="20"/>
    </row>
    <row r="566" spans="1:230" s="82" customFormat="1" ht="13.9" customHeight="1">
      <c r="A566" s="9"/>
      <c r="B566" s="9"/>
      <c r="C566" s="821"/>
      <c r="D566" s="120" t="s">
        <v>982</v>
      </c>
      <c r="E566" s="767"/>
      <c r="F566" s="767"/>
      <c r="G566" s="767"/>
      <c r="H566" s="666"/>
      <c r="I566" s="666"/>
      <c r="J566" s="666"/>
      <c r="K566" s="666"/>
      <c r="L566" s="666"/>
      <c r="M566" s="755"/>
      <c r="N566" s="755"/>
      <c r="O566" s="20"/>
      <c r="P566" s="20"/>
      <c r="Q566" s="20"/>
      <c r="R566" s="20"/>
      <c r="S566" s="20"/>
      <c r="T566" s="20"/>
      <c r="U566" s="20"/>
      <c r="V566" s="20"/>
      <c r="W566" s="20"/>
      <c r="X566" s="20"/>
      <c r="Y566" s="755"/>
      <c r="Z566" s="755"/>
      <c r="AA566" s="560">
        <v>0</v>
      </c>
      <c r="AB566" s="560">
        <v>0</v>
      </c>
      <c r="AC566" s="560">
        <v>0</v>
      </c>
      <c r="AD566" s="560">
        <v>0</v>
      </c>
      <c r="AE566" s="560">
        <v>0</v>
      </c>
      <c r="AF566" s="560">
        <v>0</v>
      </c>
      <c r="AG566" s="560">
        <v>0</v>
      </c>
      <c r="AH566" s="560">
        <v>0</v>
      </c>
      <c r="AI566" s="560">
        <v>0</v>
      </c>
      <c r="AJ566" s="560">
        <v>0</v>
      </c>
      <c r="AK566" s="560">
        <v>0</v>
      </c>
      <c r="AL566" s="560">
        <v>-33.318287447649595</v>
      </c>
      <c r="AM566" s="560">
        <v>-151.3234884232204</v>
      </c>
      <c r="AN566" s="560">
        <v>-193.53263276809602</v>
      </c>
      <c r="AO566" s="560">
        <v>-138.29913806647289</v>
      </c>
      <c r="AP566" s="560">
        <v>-78.77287373028004</v>
      </c>
      <c r="AQ566" s="20"/>
      <c r="AR566" s="20"/>
      <c r="AS566" s="20"/>
      <c r="AT566" s="20"/>
      <c r="AU566" s="20"/>
      <c r="AV566" s="20"/>
      <c r="AW566" s="20"/>
      <c r="AX566" s="20"/>
      <c r="AY566" s="20"/>
      <c r="AZ566" s="20"/>
      <c r="BA566" s="20"/>
      <c r="BB566" s="20"/>
      <c r="BC566" s="20"/>
      <c r="BD566" s="20"/>
      <c r="BE566" s="20"/>
      <c r="BF566" s="20"/>
      <c r="BG566" s="20"/>
      <c r="BH566" s="20"/>
      <c r="BI566" s="20"/>
      <c r="BJ566" s="20"/>
      <c r="BK566" s="20"/>
      <c r="BL566" s="20"/>
      <c r="BM566" s="20"/>
      <c r="BN566" s="20"/>
      <c r="BO566" s="20"/>
      <c r="BP566" s="20"/>
      <c r="BQ566" s="20"/>
      <c r="BR566" s="20"/>
      <c r="BS566" s="20"/>
      <c r="BT566" s="20"/>
      <c r="BU566" s="20"/>
      <c r="BV566" s="20"/>
      <c r="BW566" s="20"/>
      <c r="BX566" s="20"/>
      <c r="BY566" s="20"/>
      <c r="BZ566" s="20"/>
      <c r="CA566" s="20"/>
      <c r="CB566" s="20"/>
      <c r="CC566" s="20"/>
      <c r="CD566" s="20"/>
      <c r="CE566" s="20"/>
      <c r="CF566" s="20"/>
      <c r="CG566" s="20"/>
      <c r="CH566" s="20"/>
      <c r="CI566" s="20"/>
      <c r="CJ566" s="20"/>
      <c r="CK566" s="20"/>
      <c r="CL566" s="20"/>
      <c r="CM566" s="20"/>
      <c r="CN566" s="20"/>
      <c r="CO566" s="20"/>
      <c r="CP566" s="20"/>
      <c r="CQ566" s="20"/>
      <c r="CR566" s="20"/>
      <c r="CS566" s="20"/>
      <c r="CT566" s="20"/>
      <c r="CU566" s="20"/>
      <c r="CV566" s="20"/>
      <c r="CW566" s="20"/>
      <c r="CX566" s="20"/>
      <c r="CY566" s="20"/>
      <c r="CZ566" s="20"/>
      <c r="DA566" s="20"/>
      <c r="DB566" s="20"/>
      <c r="DC566" s="20"/>
      <c r="DD566" s="20"/>
      <c r="DE566" s="20"/>
      <c r="DF566" s="20"/>
      <c r="DG566" s="20"/>
      <c r="DH566" s="20"/>
      <c r="DI566" s="20"/>
      <c r="DJ566" s="20"/>
      <c r="DK566" s="20"/>
      <c r="DL566" s="20"/>
      <c r="DM566" s="20"/>
      <c r="DN566" s="20"/>
      <c r="DO566" s="20"/>
      <c r="DP566" s="20"/>
      <c r="DQ566" s="20"/>
      <c r="DR566" s="20"/>
      <c r="DS566" s="20"/>
      <c r="DT566" s="20"/>
      <c r="DU566" s="20"/>
      <c r="DV566" s="20"/>
      <c r="DW566" s="20"/>
      <c r="DX566" s="20"/>
      <c r="DY566" s="20"/>
      <c r="DZ566" s="20"/>
      <c r="EA566" s="20"/>
      <c r="EB566" s="20"/>
      <c r="EC566" s="20"/>
      <c r="ED566" s="20"/>
      <c r="EE566" s="20"/>
      <c r="EF566" s="20"/>
      <c r="EG566" s="20"/>
      <c r="EH566" s="20"/>
      <c r="EI566" s="20"/>
      <c r="EJ566" s="20"/>
      <c r="EK566" s="20"/>
      <c r="EL566" s="20"/>
      <c r="EM566" s="20"/>
      <c r="EN566" s="20"/>
      <c r="EO566" s="20"/>
      <c r="EP566" s="20"/>
      <c r="EQ566" s="20"/>
      <c r="ER566" s="20"/>
      <c r="ES566" s="20"/>
      <c r="ET566" s="20"/>
      <c r="EU566" s="20"/>
      <c r="EV566" s="20"/>
      <c r="EW566" s="20"/>
      <c r="EX566" s="20"/>
      <c r="EY566" s="20"/>
      <c r="EZ566" s="20"/>
      <c r="FA566" s="20"/>
      <c r="FB566" s="20"/>
      <c r="FC566" s="20"/>
      <c r="FD566" s="20"/>
      <c r="FE566" s="20"/>
      <c r="FF566" s="20"/>
      <c r="FG566" s="20"/>
      <c r="FH566" s="20"/>
      <c r="FI566" s="20"/>
      <c r="FJ566" s="20"/>
      <c r="FK566" s="20"/>
      <c r="FL566" s="20"/>
      <c r="FM566" s="20"/>
      <c r="FN566" s="20"/>
      <c r="FO566" s="20"/>
      <c r="FP566" s="20"/>
      <c r="FQ566" s="20"/>
      <c r="FR566" s="20"/>
      <c r="FS566" s="20"/>
      <c r="FT566" s="20"/>
      <c r="FU566" s="20"/>
      <c r="FV566" s="20"/>
      <c r="FW566" s="20"/>
      <c r="FX566" s="20"/>
      <c r="FY566" s="20"/>
      <c r="FZ566" s="20"/>
      <c r="GA566" s="20"/>
      <c r="GB566" s="20"/>
      <c r="GC566" s="20"/>
      <c r="GD566" s="20"/>
      <c r="GE566" s="20"/>
      <c r="GF566" s="20"/>
      <c r="GG566" s="20"/>
      <c r="GH566" s="20"/>
      <c r="GI566" s="20"/>
      <c r="GJ566" s="20"/>
      <c r="GK566" s="20"/>
      <c r="GL566" s="20"/>
      <c r="GM566" s="20"/>
      <c r="GN566" s="20"/>
      <c r="GO566" s="20"/>
      <c r="GP566" s="20"/>
      <c r="GQ566" s="20"/>
      <c r="GR566" s="20"/>
      <c r="GS566" s="20"/>
      <c r="GT566" s="20"/>
      <c r="GU566" s="20"/>
      <c r="GV566" s="20"/>
      <c r="GW566" s="20"/>
      <c r="GX566" s="20"/>
      <c r="GY566" s="20"/>
      <c r="GZ566" s="20"/>
      <c r="HA566" s="20"/>
      <c r="HB566" s="20"/>
      <c r="HC566" s="20"/>
      <c r="HD566" s="20"/>
      <c r="HE566" s="20"/>
      <c r="HF566" s="20"/>
      <c r="HG566" s="20"/>
      <c r="HH566" s="20"/>
      <c r="HI566" s="20"/>
      <c r="HJ566" s="20"/>
      <c r="HK566" s="20"/>
      <c r="HL566" s="20"/>
      <c r="HM566" s="20"/>
      <c r="HN566" s="20"/>
      <c r="HO566" s="20"/>
      <c r="HP566" s="20"/>
      <c r="HQ566" s="20"/>
      <c r="HR566" s="20"/>
      <c r="HS566" s="20"/>
      <c r="HT566" s="20"/>
      <c r="HU566" s="20"/>
      <c r="HV566" s="20"/>
    </row>
    <row r="567" spans="1:230" s="82" customFormat="1" ht="13.9" customHeight="1">
      <c r="A567" s="9"/>
      <c r="B567" s="9"/>
      <c r="C567" s="821"/>
      <c r="D567" s="120" t="s">
        <v>983</v>
      </c>
      <c r="E567" s="767"/>
      <c r="F567" s="767"/>
      <c r="G567" s="767"/>
      <c r="H567" s="666"/>
      <c r="I567" s="666"/>
      <c r="J567" s="666"/>
      <c r="K567" s="666"/>
      <c r="L567" s="666"/>
      <c r="M567" s="755"/>
      <c r="N567" s="755"/>
      <c r="O567" s="20"/>
      <c r="P567" s="20"/>
      <c r="Q567" s="20"/>
      <c r="R567" s="20"/>
      <c r="S567" s="20"/>
      <c r="T567" s="20"/>
      <c r="U567" s="20"/>
      <c r="V567" s="20"/>
      <c r="W567" s="20"/>
      <c r="X567" s="20"/>
      <c r="Y567" s="755"/>
      <c r="Z567" s="755"/>
      <c r="AA567" s="560">
        <v>0</v>
      </c>
      <c r="AB567" s="560">
        <v>0</v>
      </c>
      <c r="AC567" s="560">
        <v>0</v>
      </c>
      <c r="AD567" s="560">
        <v>0</v>
      </c>
      <c r="AE567" s="560">
        <v>0</v>
      </c>
      <c r="AF567" s="560">
        <v>0</v>
      </c>
      <c r="AG567" s="560">
        <v>0</v>
      </c>
      <c r="AH567" s="560">
        <v>0</v>
      </c>
      <c r="AI567" s="560">
        <v>0</v>
      </c>
      <c r="AJ567" s="560">
        <v>0</v>
      </c>
      <c r="AK567" s="560">
        <v>0</v>
      </c>
      <c r="AL567" s="560">
        <v>0</v>
      </c>
      <c r="AM567" s="560">
        <v>0</v>
      </c>
      <c r="AN567" s="560">
        <v>0</v>
      </c>
      <c r="AO567" s="560">
        <v>0</v>
      </c>
      <c r="AP567" s="560">
        <v>0</v>
      </c>
      <c r="AQ567" s="20"/>
      <c r="AR567" s="20"/>
      <c r="AS567" s="20"/>
      <c r="AT567" s="20"/>
      <c r="AU567" s="20"/>
      <c r="AV567" s="20"/>
      <c r="AW567" s="20"/>
      <c r="AX567" s="20"/>
      <c r="AY567" s="20"/>
      <c r="AZ567" s="20"/>
      <c r="BA567" s="20"/>
      <c r="BB567" s="20"/>
      <c r="BC567" s="20"/>
      <c r="BD567" s="20"/>
      <c r="BE567" s="20"/>
      <c r="BF567" s="20"/>
      <c r="BG567" s="20"/>
      <c r="BH567" s="20"/>
      <c r="BI567" s="20"/>
      <c r="BJ567" s="20"/>
      <c r="BK567" s="20"/>
      <c r="BL567" s="20"/>
      <c r="BM567" s="20"/>
      <c r="BN567" s="20"/>
      <c r="BO567" s="20"/>
      <c r="BP567" s="20"/>
      <c r="BQ567" s="20"/>
      <c r="BR567" s="20"/>
      <c r="BS567" s="20"/>
      <c r="BT567" s="20"/>
      <c r="BU567" s="20"/>
      <c r="BV567" s="20"/>
      <c r="BW567" s="20"/>
      <c r="BX567" s="20"/>
      <c r="BY567" s="20"/>
      <c r="BZ567" s="20"/>
      <c r="CA567" s="20"/>
      <c r="CB567" s="20"/>
      <c r="CC567" s="20"/>
      <c r="CD567" s="20"/>
      <c r="CE567" s="20"/>
      <c r="CF567" s="20"/>
      <c r="CG567" s="20"/>
      <c r="CH567" s="20"/>
      <c r="CI567" s="20"/>
      <c r="CJ567" s="20"/>
      <c r="CK567" s="20"/>
      <c r="CL567" s="20"/>
      <c r="CM567" s="20"/>
      <c r="CN567" s="20"/>
      <c r="CO567" s="20"/>
      <c r="CP567" s="20"/>
      <c r="CQ567" s="20"/>
      <c r="CR567" s="20"/>
      <c r="CS567" s="20"/>
      <c r="CT567" s="20"/>
      <c r="CU567" s="20"/>
      <c r="CV567" s="20"/>
      <c r="CW567" s="20"/>
      <c r="CX567" s="20"/>
      <c r="CY567" s="20"/>
      <c r="CZ567" s="20"/>
      <c r="DA567" s="20"/>
      <c r="DB567" s="20"/>
      <c r="DC567" s="20"/>
      <c r="DD567" s="20"/>
      <c r="DE567" s="20"/>
      <c r="DF567" s="20"/>
      <c r="DG567" s="20"/>
      <c r="DH567" s="20"/>
      <c r="DI567" s="20"/>
      <c r="DJ567" s="20"/>
      <c r="DK567" s="20"/>
      <c r="DL567" s="20"/>
      <c r="DM567" s="20"/>
      <c r="DN567" s="20"/>
      <c r="DO567" s="20"/>
      <c r="DP567" s="20"/>
      <c r="DQ567" s="20"/>
      <c r="DR567" s="20"/>
      <c r="DS567" s="20"/>
      <c r="DT567" s="20"/>
      <c r="DU567" s="20"/>
      <c r="DV567" s="20"/>
      <c r="DW567" s="20"/>
      <c r="DX567" s="20"/>
      <c r="DY567" s="20"/>
      <c r="DZ567" s="20"/>
      <c r="EA567" s="20"/>
      <c r="EB567" s="20"/>
      <c r="EC567" s="20"/>
      <c r="ED567" s="20"/>
      <c r="EE567" s="20"/>
      <c r="EF567" s="20"/>
      <c r="EG567" s="20"/>
      <c r="EH567" s="20"/>
      <c r="EI567" s="20"/>
      <c r="EJ567" s="20"/>
      <c r="EK567" s="20"/>
      <c r="EL567" s="20"/>
      <c r="EM567" s="20"/>
      <c r="EN567" s="20"/>
      <c r="EO567" s="20"/>
      <c r="EP567" s="20"/>
      <c r="EQ567" s="20"/>
      <c r="ER567" s="20"/>
      <c r="ES567" s="20"/>
      <c r="ET567" s="20"/>
      <c r="EU567" s="20"/>
      <c r="EV567" s="20"/>
      <c r="EW567" s="20"/>
      <c r="EX567" s="20"/>
      <c r="EY567" s="20"/>
      <c r="EZ567" s="20"/>
      <c r="FA567" s="20"/>
      <c r="FB567" s="20"/>
      <c r="FC567" s="20"/>
      <c r="FD567" s="20"/>
      <c r="FE567" s="20"/>
      <c r="FF567" s="20"/>
      <c r="FG567" s="20"/>
      <c r="FH567" s="20"/>
      <c r="FI567" s="20"/>
      <c r="FJ567" s="20"/>
      <c r="FK567" s="20"/>
      <c r="FL567" s="20"/>
      <c r="FM567" s="20"/>
      <c r="FN567" s="20"/>
      <c r="FO567" s="20"/>
      <c r="FP567" s="20"/>
      <c r="FQ567" s="20"/>
      <c r="FR567" s="20"/>
      <c r="FS567" s="20"/>
      <c r="FT567" s="20"/>
      <c r="FU567" s="20"/>
      <c r="FV567" s="20"/>
      <c r="FW567" s="20"/>
      <c r="FX567" s="20"/>
      <c r="FY567" s="20"/>
      <c r="FZ567" s="20"/>
      <c r="GA567" s="20"/>
      <c r="GB567" s="20"/>
      <c r="GC567" s="20"/>
      <c r="GD567" s="20"/>
      <c r="GE567" s="20"/>
      <c r="GF567" s="20"/>
      <c r="GG567" s="20"/>
      <c r="GH567" s="20"/>
      <c r="GI567" s="20"/>
      <c r="GJ567" s="20"/>
      <c r="GK567" s="20"/>
      <c r="GL567" s="20"/>
      <c r="GM567" s="20"/>
      <c r="GN567" s="20"/>
      <c r="GO567" s="20"/>
      <c r="GP567" s="20"/>
      <c r="GQ567" s="20"/>
      <c r="GR567" s="20"/>
      <c r="GS567" s="20"/>
      <c r="GT567" s="20"/>
      <c r="GU567" s="20"/>
      <c r="GV567" s="20"/>
      <c r="GW567" s="20"/>
      <c r="GX567" s="20"/>
      <c r="GY567" s="20"/>
      <c r="GZ567" s="20"/>
      <c r="HA567" s="20"/>
      <c r="HB567" s="20"/>
      <c r="HC567" s="20"/>
      <c r="HD567" s="20"/>
      <c r="HE567" s="20"/>
      <c r="HF567" s="20"/>
      <c r="HG567" s="20"/>
      <c r="HH567" s="20"/>
      <c r="HI567" s="20"/>
      <c r="HJ567" s="20"/>
      <c r="HK567" s="20"/>
      <c r="HL567" s="20"/>
      <c r="HM567" s="20"/>
      <c r="HN567" s="20"/>
      <c r="HO567" s="20"/>
      <c r="HP567" s="20"/>
      <c r="HQ567" s="20"/>
      <c r="HR567" s="20"/>
      <c r="HS567" s="20"/>
      <c r="HT567" s="20"/>
      <c r="HU567" s="20"/>
      <c r="HV567" s="20"/>
    </row>
    <row r="568" spans="1:230" s="82" customFormat="1" ht="13.9" customHeight="1">
      <c r="A568" s="9"/>
      <c r="B568" s="9"/>
      <c r="C568" s="821"/>
      <c r="D568" s="120" t="s">
        <v>984</v>
      </c>
      <c r="E568" s="767"/>
      <c r="F568" s="767"/>
      <c r="G568" s="767"/>
      <c r="H568" s="666"/>
      <c r="I568" s="666"/>
      <c r="J568" s="666"/>
      <c r="K568" s="666"/>
      <c r="L568" s="666"/>
      <c r="M568" s="755"/>
      <c r="N568" s="755"/>
      <c r="O568" s="20"/>
      <c r="P568" s="20"/>
      <c r="Q568" s="20"/>
      <c r="R568" s="20"/>
      <c r="S568" s="20"/>
      <c r="T568" s="20"/>
      <c r="U568" s="20"/>
      <c r="V568" s="20"/>
      <c r="W568" s="20"/>
      <c r="X568" s="20"/>
      <c r="Y568" s="755"/>
      <c r="Z568" s="755"/>
      <c r="AA568" s="560">
        <v>0</v>
      </c>
      <c r="AB568" s="560">
        <v>0</v>
      </c>
      <c r="AC568" s="560">
        <v>0</v>
      </c>
      <c r="AD568" s="560">
        <v>0</v>
      </c>
      <c r="AE568" s="560">
        <v>0</v>
      </c>
      <c r="AF568" s="560">
        <v>0</v>
      </c>
      <c r="AG568" s="560">
        <v>0</v>
      </c>
      <c r="AH568" s="560">
        <v>0</v>
      </c>
      <c r="AI568" s="560">
        <v>0</v>
      </c>
      <c r="AJ568" s="560">
        <v>0</v>
      </c>
      <c r="AK568" s="560">
        <v>0</v>
      </c>
      <c r="AL568" s="560">
        <v>0</v>
      </c>
      <c r="AM568" s="560">
        <v>0</v>
      </c>
      <c r="AN568" s="560">
        <v>0</v>
      </c>
      <c r="AO568" s="560">
        <v>0</v>
      </c>
      <c r="AP568" s="560">
        <v>0</v>
      </c>
      <c r="AQ568" s="20"/>
      <c r="AR568" s="20"/>
      <c r="AS568" s="20"/>
      <c r="AT568" s="20"/>
      <c r="AU568" s="20"/>
      <c r="AV568" s="20"/>
      <c r="AW568" s="20"/>
      <c r="AX568" s="20"/>
      <c r="AY568" s="20"/>
      <c r="AZ568" s="20"/>
      <c r="BA568" s="20"/>
      <c r="BB568" s="20"/>
      <c r="BC568" s="20"/>
      <c r="BD568" s="20"/>
      <c r="BE568" s="20"/>
      <c r="BF568" s="20"/>
      <c r="BG568" s="20"/>
      <c r="BH568" s="20"/>
      <c r="BI568" s="20"/>
      <c r="BJ568" s="20"/>
      <c r="BK568" s="20"/>
      <c r="BL568" s="20"/>
      <c r="BM568" s="20"/>
      <c r="BN568" s="20"/>
      <c r="BO568" s="20"/>
      <c r="BP568" s="20"/>
      <c r="BQ568" s="20"/>
      <c r="BR568" s="20"/>
      <c r="BS568" s="20"/>
      <c r="BT568" s="20"/>
      <c r="BU568" s="20"/>
      <c r="BV568" s="20"/>
      <c r="BW568" s="20"/>
      <c r="BX568" s="20"/>
      <c r="BY568" s="20"/>
      <c r="BZ568" s="20"/>
      <c r="CA568" s="20"/>
      <c r="CB568" s="20"/>
      <c r="CC568" s="20"/>
      <c r="CD568" s="20"/>
      <c r="CE568" s="20"/>
      <c r="CF568" s="20"/>
      <c r="CG568" s="20"/>
      <c r="CH568" s="20"/>
      <c r="CI568" s="20"/>
      <c r="CJ568" s="20"/>
      <c r="CK568" s="20"/>
      <c r="CL568" s="20"/>
      <c r="CM568" s="20"/>
      <c r="CN568" s="20"/>
      <c r="CO568" s="20"/>
      <c r="CP568" s="20"/>
      <c r="CQ568" s="20"/>
      <c r="CR568" s="20"/>
      <c r="CS568" s="20"/>
      <c r="CT568" s="20"/>
      <c r="CU568" s="20"/>
      <c r="CV568" s="20"/>
      <c r="CW568" s="20"/>
      <c r="CX568" s="20"/>
      <c r="CY568" s="20"/>
      <c r="CZ568" s="20"/>
      <c r="DA568" s="20"/>
      <c r="DB568" s="20"/>
      <c r="DC568" s="20"/>
      <c r="DD568" s="20"/>
      <c r="DE568" s="20"/>
      <c r="DF568" s="20"/>
      <c r="DG568" s="20"/>
      <c r="DH568" s="20"/>
      <c r="DI568" s="20"/>
      <c r="DJ568" s="20"/>
      <c r="DK568" s="20"/>
      <c r="DL568" s="20"/>
      <c r="DM568" s="20"/>
      <c r="DN568" s="20"/>
      <c r="DO568" s="20"/>
      <c r="DP568" s="20"/>
      <c r="DQ568" s="20"/>
      <c r="DR568" s="20"/>
      <c r="DS568" s="20"/>
      <c r="DT568" s="20"/>
      <c r="DU568" s="20"/>
      <c r="DV568" s="20"/>
      <c r="DW568" s="20"/>
      <c r="DX568" s="20"/>
      <c r="DY568" s="20"/>
      <c r="DZ568" s="20"/>
      <c r="EA568" s="20"/>
      <c r="EB568" s="20"/>
      <c r="EC568" s="20"/>
      <c r="ED568" s="20"/>
      <c r="EE568" s="20"/>
      <c r="EF568" s="20"/>
      <c r="EG568" s="20"/>
      <c r="EH568" s="20"/>
      <c r="EI568" s="20"/>
      <c r="EJ568" s="20"/>
      <c r="EK568" s="20"/>
      <c r="EL568" s="20"/>
      <c r="EM568" s="20"/>
      <c r="EN568" s="20"/>
      <c r="EO568" s="20"/>
      <c r="EP568" s="20"/>
      <c r="EQ568" s="20"/>
      <c r="ER568" s="20"/>
      <c r="ES568" s="20"/>
      <c r="ET568" s="20"/>
      <c r="EU568" s="20"/>
      <c r="EV568" s="20"/>
      <c r="EW568" s="20"/>
      <c r="EX568" s="20"/>
      <c r="EY568" s="20"/>
      <c r="EZ568" s="20"/>
      <c r="FA568" s="20"/>
      <c r="FB568" s="20"/>
      <c r="FC568" s="20"/>
      <c r="FD568" s="20"/>
      <c r="FE568" s="20"/>
      <c r="FF568" s="20"/>
      <c r="FG568" s="20"/>
      <c r="FH568" s="20"/>
      <c r="FI568" s="20"/>
      <c r="FJ568" s="20"/>
      <c r="FK568" s="20"/>
      <c r="FL568" s="20"/>
      <c r="FM568" s="20"/>
      <c r="FN568" s="20"/>
      <c r="FO568" s="20"/>
      <c r="FP568" s="20"/>
      <c r="FQ568" s="20"/>
      <c r="FR568" s="20"/>
      <c r="FS568" s="20"/>
      <c r="FT568" s="20"/>
      <c r="FU568" s="20"/>
      <c r="FV568" s="20"/>
      <c r="FW568" s="20"/>
      <c r="FX568" s="20"/>
      <c r="FY568" s="20"/>
      <c r="FZ568" s="20"/>
      <c r="GA568" s="20"/>
      <c r="GB568" s="20"/>
      <c r="GC568" s="20"/>
      <c r="GD568" s="20"/>
      <c r="GE568" s="20"/>
      <c r="GF568" s="20"/>
      <c r="GG568" s="20"/>
      <c r="GH568" s="20"/>
      <c r="GI568" s="20"/>
      <c r="GJ568" s="20"/>
      <c r="GK568" s="20"/>
      <c r="GL568" s="20"/>
      <c r="GM568" s="20"/>
      <c r="GN568" s="20"/>
      <c r="GO568" s="20"/>
      <c r="GP568" s="20"/>
      <c r="GQ568" s="20"/>
      <c r="GR568" s="20"/>
      <c r="GS568" s="20"/>
      <c r="GT568" s="20"/>
      <c r="GU568" s="20"/>
      <c r="GV568" s="20"/>
      <c r="GW568" s="20"/>
      <c r="GX568" s="20"/>
      <c r="GY568" s="20"/>
      <c r="GZ568" s="20"/>
      <c r="HA568" s="20"/>
      <c r="HB568" s="20"/>
      <c r="HC568" s="20"/>
      <c r="HD568" s="20"/>
      <c r="HE568" s="20"/>
      <c r="HF568" s="20"/>
      <c r="HG568" s="20"/>
      <c r="HH568" s="20"/>
      <c r="HI568" s="20"/>
      <c r="HJ568" s="20"/>
      <c r="HK568" s="20"/>
      <c r="HL568" s="20"/>
      <c r="HM568" s="20"/>
      <c r="HN568" s="20"/>
      <c r="HO568" s="20"/>
      <c r="HP568" s="20"/>
      <c r="HQ568" s="20"/>
      <c r="HR568" s="20"/>
      <c r="HS568" s="20"/>
      <c r="HT568" s="20"/>
      <c r="HU568" s="20"/>
      <c r="HV568" s="20"/>
    </row>
    <row r="569" spans="1:230" s="82" customFormat="1" ht="13.9" customHeight="1">
      <c r="A569" s="9"/>
      <c r="B569" s="9"/>
      <c r="C569" s="821"/>
      <c r="D569" s="120" t="s">
        <v>985</v>
      </c>
      <c r="E569" s="767"/>
      <c r="F569" s="767"/>
      <c r="G569" s="767"/>
      <c r="H569" s="666"/>
      <c r="I569" s="666"/>
      <c r="J569" s="666"/>
      <c r="K569" s="666"/>
      <c r="L569" s="666"/>
      <c r="M569" s="755"/>
      <c r="N569" s="755"/>
      <c r="O569" s="20"/>
      <c r="P569" s="20"/>
      <c r="Q569" s="20"/>
      <c r="R569" s="20"/>
      <c r="S569" s="20"/>
      <c r="T569" s="20"/>
      <c r="U569" s="20"/>
      <c r="V569" s="20"/>
      <c r="W569" s="20"/>
      <c r="X569" s="20"/>
      <c r="Y569" s="755"/>
      <c r="Z569" s="755"/>
      <c r="AA569" s="560">
        <v>6.2528514529554844</v>
      </c>
      <c r="AB569" s="560">
        <v>22.736002740570783</v>
      </c>
      <c r="AC569" s="560">
        <v>31.765659893473387</v>
      </c>
      <c r="AD569" s="560">
        <v>30.177988282260895</v>
      </c>
      <c r="AE569" s="560">
        <v>23.230645220776083</v>
      </c>
      <c r="AF569" s="560">
        <v>2.6806046422846319</v>
      </c>
      <c r="AG569" s="560">
        <v>-6.8296833110711574</v>
      </c>
      <c r="AH569" s="560">
        <v>-8.7762954292459483</v>
      </c>
      <c r="AI569" s="560">
        <v>-8.9088981028032297</v>
      </c>
      <c r="AJ569" s="560">
        <v>-7.8013168749051092</v>
      </c>
      <c r="AK569" s="560">
        <v>-4.8871408463740345</v>
      </c>
      <c r="AL569" s="560">
        <v>-3.0292447111926077</v>
      </c>
      <c r="AM569" s="560">
        <v>-2.5967393541278838</v>
      </c>
      <c r="AN569" s="560">
        <v>-2.8420217268691061</v>
      </c>
      <c r="AO569" s="560">
        <v>-2.8560503252205849</v>
      </c>
      <c r="AP569" s="560">
        <v>-3.4331538911590576</v>
      </c>
      <c r="AQ569" s="20"/>
      <c r="AR569" s="20"/>
      <c r="AS569" s="20"/>
      <c r="AT569" s="20"/>
      <c r="AU569" s="20"/>
      <c r="AV569" s="20"/>
      <c r="AW569" s="20"/>
      <c r="AX569" s="20"/>
      <c r="AY569" s="20"/>
      <c r="AZ569" s="20"/>
      <c r="BA569" s="20"/>
      <c r="BB569" s="20"/>
      <c r="BC569" s="20"/>
      <c r="BD569" s="20"/>
      <c r="BE569" s="20"/>
      <c r="BF569" s="20"/>
      <c r="BG569" s="20"/>
      <c r="BH569" s="20"/>
      <c r="BI569" s="20"/>
      <c r="BJ569" s="20"/>
      <c r="BK569" s="20"/>
      <c r="BL569" s="20"/>
      <c r="BM569" s="20"/>
      <c r="BN569" s="20"/>
      <c r="BO569" s="20"/>
      <c r="BP569" s="20"/>
      <c r="BQ569" s="20"/>
      <c r="BR569" s="20"/>
      <c r="BS569" s="20"/>
      <c r="BT569" s="20"/>
      <c r="BU569" s="20"/>
      <c r="BV569" s="20"/>
      <c r="BW569" s="20"/>
      <c r="BX569" s="20"/>
      <c r="BY569" s="20"/>
      <c r="BZ569" s="20"/>
      <c r="CA569" s="20"/>
      <c r="CB569" s="20"/>
      <c r="CC569" s="20"/>
      <c r="CD569" s="20"/>
      <c r="CE569" s="20"/>
      <c r="CF569" s="20"/>
      <c r="CG569" s="20"/>
      <c r="CH569" s="20"/>
      <c r="CI569" s="20"/>
      <c r="CJ569" s="20"/>
      <c r="CK569" s="20"/>
      <c r="CL569" s="20"/>
      <c r="CM569" s="20"/>
      <c r="CN569" s="20"/>
      <c r="CO569" s="20"/>
      <c r="CP569" s="20"/>
      <c r="CQ569" s="20"/>
      <c r="CR569" s="20"/>
      <c r="CS569" s="20"/>
      <c r="CT569" s="20"/>
      <c r="CU569" s="20"/>
      <c r="CV569" s="20"/>
      <c r="CW569" s="20"/>
      <c r="CX569" s="20"/>
      <c r="CY569" s="20"/>
      <c r="CZ569" s="20"/>
      <c r="DA569" s="20"/>
      <c r="DB569" s="20"/>
      <c r="DC569" s="20"/>
      <c r="DD569" s="20"/>
      <c r="DE569" s="20"/>
      <c r="DF569" s="20"/>
      <c r="DG569" s="20"/>
      <c r="DH569" s="20"/>
      <c r="DI569" s="20"/>
      <c r="DJ569" s="20"/>
      <c r="DK569" s="20"/>
      <c r="DL569" s="20"/>
      <c r="DM569" s="20"/>
      <c r="DN569" s="20"/>
      <c r="DO569" s="20"/>
      <c r="DP569" s="20"/>
      <c r="DQ569" s="20"/>
      <c r="DR569" s="20"/>
      <c r="DS569" s="20"/>
      <c r="DT569" s="20"/>
      <c r="DU569" s="20"/>
      <c r="DV569" s="20"/>
      <c r="DW569" s="20"/>
      <c r="DX569" s="20"/>
      <c r="DY569" s="20"/>
      <c r="DZ569" s="20"/>
      <c r="EA569" s="20"/>
      <c r="EB569" s="20"/>
      <c r="EC569" s="20"/>
      <c r="ED569" s="20"/>
      <c r="EE569" s="20"/>
      <c r="EF569" s="20"/>
      <c r="EG569" s="20"/>
      <c r="EH569" s="20"/>
      <c r="EI569" s="20"/>
      <c r="EJ569" s="20"/>
      <c r="EK569" s="20"/>
      <c r="EL569" s="20"/>
      <c r="EM569" s="20"/>
      <c r="EN569" s="20"/>
      <c r="EO569" s="20"/>
      <c r="EP569" s="20"/>
      <c r="EQ569" s="20"/>
      <c r="ER569" s="20"/>
      <c r="ES569" s="20"/>
      <c r="ET569" s="20"/>
      <c r="EU569" s="20"/>
      <c r="EV569" s="20"/>
      <c r="EW569" s="20"/>
      <c r="EX569" s="20"/>
      <c r="EY569" s="20"/>
      <c r="EZ569" s="20"/>
      <c r="FA569" s="20"/>
      <c r="FB569" s="20"/>
      <c r="FC569" s="20"/>
      <c r="FD569" s="20"/>
      <c r="FE569" s="20"/>
      <c r="FF569" s="20"/>
      <c r="FG569" s="20"/>
      <c r="FH569" s="20"/>
      <c r="FI569" s="20"/>
      <c r="FJ569" s="20"/>
      <c r="FK569" s="20"/>
      <c r="FL569" s="20"/>
      <c r="FM569" s="20"/>
      <c r="FN569" s="20"/>
      <c r="FO569" s="20"/>
      <c r="FP569" s="20"/>
      <c r="FQ569" s="20"/>
      <c r="FR569" s="20"/>
      <c r="FS569" s="20"/>
      <c r="FT569" s="20"/>
      <c r="FU569" s="20"/>
      <c r="FV569" s="20"/>
      <c r="FW569" s="20"/>
      <c r="FX569" s="20"/>
      <c r="FY569" s="20"/>
      <c r="FZ569" s="20"/>
      <c r="GA569" s="20"/>
      <c r="GB569" s="20"/>
      <c r="GC569" s="20"/>
      <c r="GD569" s="20"/>
      <c r="GE569" s="20"/>
      <c r="GF569" s="20"/>
      <c r="GG569" s="20"/>
      <c r="GH569" s="20"/>
      <c r="GI569" s="20"/>
      <c r="GJ569" s="20"/>
      <c r="GK569" s="20"/>
      <c r="GL569" s="20"/>
      <c r="GM569" s="20"/>
      <c r="GN569" s="20"/>
      <c r="GO569" s="20"/>
      <c r="GP569" s="20"/>
      <c r="GQ569" s="20"/>
      <c r="GR569" s="20"/>
      <c r="GS569" s="20"/>
      <c r="GT569" s="20"/>
      <c r="GU569" s="20"/>
      <c r="GV569" s="20"/>
      <c r="GW569" s="20"/>
      <c r="GX569" s="20"/>
      <c r="GY569" s="20"/>
      <c r="GZ569" s="20"/>
      <c r="HA569" s="20"/>
      <c r="HB569" s="20"/>
      <c r="HC569" s="20"/>
      <c r="HD569" s="20"/>
      <c r="HE569" s="20"/>
      <c r="HF569" s="20"/>
      <c r="HG569" s="20"/>
      <c r="HH569" s="20"/>
      <c r="HI569" s="20"/>
      <c r="HJ569" s="20"/>
      <c r="HK569" s="20"/>
      <c r="HL569" s="20"/>
      <c r="HM569" s="20"/>
      <c r="HN569" s="20"/>
      <c r="HO569" s="20"/>
      <c r="HP569" s="20"/>
      <c r="HQ569" s="20"/>
      <c r="HR569" s="20"/>
      <c r="HS569" s="20"/>
      <c r="HT569" s="20"/>
      <c r="HU569" s="20"/>
      <c r="HV569" s="20"/>
    </row>
    <row r="570" spans="1:230" s="82" customFormat="1" ht="13.9" customHeight="1">
      <c r="A570" s="9"/>
      <c r="B570" s="9"/>
      <c r="C570" s="821"/>
      <c r="D570" s="120" t="s">
        <v>986</v>
      </c>
      <c r="E570" s="767"/>
      <c r="F570" s="767"/>
      <c r="G570" s="767"/>
      <c r="H570" s="666"/>
      <c r="I570" s="666"/>
      <c r="J570" s="666"/>
      <c r="K570" s="666"/>
      <c r="L570" s="666"/>
      <c r="M570" s="755"/>
      <c r="N570" s="755"/>
      <c r="O570" s="20"/>
      <c r="P570" s="20"/>
      <c r="Q570" s="20"/>
      <c r="R570" s="20"/>
      <c r="S570" s="20"/>
      <c r="T570" s="20"/>
      <c r="U570" s="20"/>
      <c r="V570" s="20"/>
      <c r="W570" s="20"/>
      <c r="X570" s="20"/>
      <c r="Y570" s="755"/>
      <c r="Z570" s="755"/>
      <c r="AA570" s="560">
        <v>0</v>
      </c>
      <c r="AB570" s="560">
        <v>0</v>
      </c>
      <c r="AC570" s="560">
        <v>0</v>
      </c>
      <c r="AD570" s="560">
        <v>0</v>
      </c>
      <c r="AE570" s="560">
        <v>0</v>
      </c>
      <c r="AF570" s="560">
        <v>0</v>
      </c>
      <c r="AG570" s="560">
        <v>0</v>
      </c>
      <c r="AH570" s="560">
        <v>0</v>
      </c>
      <c r="AI570" s="560">
        <v>0</v>
      </c>
      <c r="AJ570" s="560">
        <v>0</v>
      </c>
      <c r="AK570" s="560">
        <v>0</v>
      </c>
      <c r="AL570" s="560">
        <v>0</v>
      </c>
      <c r="AM570" s="560">
        <v>0</v>
      </c>
      <c r="AN570" s="560">
        <v>0</v>
      </c>
      <c r="AO570" s="560">
        <v>0</v>
      </c>
      <c r="AP570" s="560">
        <v>0</v>
      </c>
      <c r="AQ570" s="20"/>
      <c r="AR570" s="20"/>
      <c r="AS570" s="20"/>
      <c r="AT570" s="20"/>
      <c r="AU570" s="20"/>
      <c r="AV570" s="20"/>
      <c r="AW570" s="20"/>
      <c r="AX570" s="20"/>
      <c r="AY570" s="20"/>
      <c r="AZ570" s="20"/>
      <c r="BA570" s="20"/>
      <c r="BB570" s="20"/>
      <c r="BC570" s="20"/>
      <c r="BD570" s="20"/>
      <c r="BE570" s="20"/>
      <c r="BF570" s="20"/>
      <c r="BG570" s="20"/>
      <c r="BH570" s="20"/>
      <c r="BI570" s="20"/>
      <c r="BJ570" s="20"/>
      <c r="BK570" s="20"/>
      <c r="BL570" s="20"/>
      <c r="BM570" s="20"/>
      <c r="BN570" s="20"/>
      <c r="BO570" s="20"/>
      <c r="BP570" s="20"/>
      <c r="BQ570" s="20"/>
      <c r="BR570" s="20"/>
      <c r="BS570" s="20"/>
      <c r="BT570" s="20"/>
      <c r="BU570" s="20"/>
      <c r="BV570" s="20"/>
      <c r="BW570" s="20"/>
      <c r="BX570" s="20"/>
      <c r="BY570" s="20"/>
      <c r="BZ570" s="20"/>
      <c r="CA570" s="20"/>
      <c r="CB570" s="20"/>
      <c r="CC570" s="20"/>
      <c r="CD570" s="20"/>
      <c r="CE570" s="20"/>
      <c r="CF570" s="20"/>
      <c r="CG570" s="20"/>
      <c r="CH570" s="20"/>
      <c r="CI570" s="20"/>
      <c r="CJ570" s="20"/>
      <c r="CK570" s="20"/>
      <c r="CL570" s="20"/>
      <c r="CM570" s="20"/>
      <c r="CN570" s="20"/>
      <c r="CO570" s="20"/>
      <c r="CP570" s="20"/>
      <c r="CQ570" s="20"/>
      <c r="CR570" s="20"/>
      <c r="CS570" s="20"/>
      <c r="CT570" s="20"/>
      <c r="CU570" s="20"/>
      <c r="CV570" s="20"/>
      <c r="CW570" s="20"/>
      <c r="CX570" s="20"/>
      <c r="CY570" s="20"/>
      <c r="CZ570" s="20"/>
      <c r="DA570" s="20"/>
      <c r="DB570" s="20"/>
      <c r="DC570" s="20"/>
      <c r="DD570" s="20"/>
      <c r="DE570" s="20"/>
      <c r="DF570" s="20"/>
      <c r="DG570" s="20"/>
      <c r="DH570" s="20"/>
      <c r="DI570" s="20"/>
      <c r="DJ570" s="20"/>
      <c r="DK570" s="20"/>
      <c r="DL570" s="20"/>
      <c r="DM570" s="20"/>
      <c r="DN570" s="20"/>
      <c r="DO570" s="20"/>
      <c r="DP570" s="20"/>
      <c r="DQ570" s="20"/>
      <c r="DR570" s="20"/>
      <c r="DS570" s="20"/>
      <c r="DT570" s="20"/>
      <c r="DU570" s="20"/>
      <c r="DV570" s="20"/>
      <c r="DW570" s="20"/>
      <c r="DX570" s="20"/>
      <c r="DY570" s="20"/>
      <c r="DZ570" s="20"/>
      <c r="EA570" s="20"/>
      <c r="EB570" s="20"/>
      <c r="EC570" s="20"/>
      <c r="ED570" s="20"/>
      <c r="EE570" s="20"/>
      <c r="EF570" s="20"/>
      <c r="EG570" s="20"/>
      <c r="EH570" s="20"/>
      <c r="EI570" s="20"/>
      <c r="EJ570" s="20"/>
      <c r="EK570" s="20"/>
      <c r="EL570" s="20"/>
      <c r="EM570" s="20"/>
      <c r="EN570" s="20"/>
      <c r="EO570" s="20"/>
      <c r="EP570" s="20"/>
      <c r="EQ570" s="20"/>
      <c r="ER570" s="20"/>
      <c r="ES570" s="20"/>
      <c r="ET570" s="20"/>
      <c r="EU570" s="20"/>
      <c r="EV570" s="20"/>
      <c r="EW570" s="20"/>
      <c r="EX570" s="20"/>
      <c r="EY570" s="20"/>
      <c r="EZ570" s="20"/>
      <c r="FA570" s="20"/>
      <c r="FB570" s="20"/>
      <c r="FC570" s="20"/>
      <c r="FD570" s="20"/>
      <c r="FE570" s="20"/>
      <c r="FF570" s="20"/>
      <c r="FG570" s="20"/>
      <c r="FH570" s="20"/>
      <c r="FI570" s="20"/>
      <c r="FJ570" s="20"/>
      <c r="FK570" s="20"/>
      <c r="FL570" s="20"/>
      <c r="FM570" s="20"/>
      <c r="FN570" s="20"/>
      <c r="FO570" s="20"/>
      <c r="FP570" s="20"/>
      <c r="FQ570" s="20"/>
      <c r="FR570" s="20"/>
      <c r="FS570" s="20"/>
      <c r="FT570" s="20"/>
      <c r="FU570" s="20"/>
      <c r="FV570" s="20"/>
      <c r="FW570" s="20"/>
      <c r="FX570" s="20"/>
      <c r="FY570" s="20"/>
      <c r="FZ570" s="20"/>
      <c r="GA570" s="20"/>
      <c r="GB570" s="20"/>
      <c r="GC570" s="20"/>
      <c r="GD570" s="20"/>
      <c r="GE570" s="20"/>
      <c r="GF570" s="20"/>
      <c r="GG570" s="20"/>
      <c r="GH570" s="20"/>
      <c r="GI570" s="20"/>
      <c r="GJ570" s="20"/>
      <c r="GK570" s="20"/>
      <c r="GL570" s="20"/>
      <c r="GM570" s="20"/>
      <c r="GN570" s="20"/>
      <c r="GO570" s="20"/>
      <c r="GP570" s="20"/>
      <c r="GQ570" s="20"/>
      <c r="GR570" s="20"/>
      <c r="GS570" s="20"/>
      <c r="GT570" s="20"/>
      <c r="GU570" s="20"/>
      <c r="GV570" s="20"/>
      <c r="GW570" s="20"/>
      <c r="GX570" s="20"/>
      <c r="GY570" s="20"/>
      <c r="GZ570" s="20"/>
      <c r="HA570" s="20"/>
      <c r="HB570" s="20"/>
      <c r="HC570" s="20"/>
      <c r="HD570" s="20"/>
      <c r="HE570" s="20"/>
      <c r="HF570" s="20"/>
      <c r="HG570" s="20"/>
      <c r="HH570" s="20"/>
      <c r="HI570" s="20"/>
      <c r="HJ570" s="20"/>
      <c r="HK570" s="20"/>
      <c r="HL570" s="20"/>
      <c r="HM570" s="20"/>
      <c r="HN570" s="20"/>
      <c r="HO570" s="20"/>
      <c r="HP570" s="20"/>
      <c r="HQ570" s="20"/>
      <c r="HR570" s="20"/>
      <c r="HS570" s="20"/>
      <c r="HT570" s="20"/>
      <c r="HU570" s="20"/>
      <c r="HV570" s="20"/>
    </row>
    <row r="571" spans="1:230" s="82" customFormat="1" ht="13.9" customHeight="1">
      <c r="A571" s="814">
        <v>0</v>
      </c>
      <c r="B571" s="9"/>
      <c r="C571" s="821"/>
      <c r="D571" s="277" t="s">
        <v>987</v>
      </c>
      <c r="E571" s="815"/>
      <c r="F571" s="815"/>
      <c r="G571" s="815"/>
      <c r="H571" s="666"/>
      <c r="I571" s="666"/>
      <c r="J571" s="666"/>
      <c r="K571" s="666"/>
      <c r="L571" s="666"/>
      <c r="M571" s="755"/>
      <c r="N571" s="755"/>
      <c r="O571" s="20"/>
      <c r="P571" s="20"/>
      <c r="Q571" s="20"/>
      <c r="R571" s="20"/>
      <c r="S571" s="20"/>
      <c r="T571" s="20"/>
      <c r="U571" s="20"/>
      <c r="V571" s="20"/>
      <c r="W571" s="20"/>
      <c r="X571" s="20"/>
      <c r="Y571" s="755"/>
      <c r="Z571" s="755"/>
      <c r="AA571" s="755">
        <v>0</v>
      </c>
      <c r="AB571" s="755">
        <v>0</v>
      </c>
      <c r="AC571" s="755">
        <v>0</v>
      </c>
      <c r="AD571" s="755">
        <v>0</v>
      </c>
      <c r="AE571" s="755">
        <v>0</v>
      </c>
      <c r="AF571" s="755">
        <v>0</v>
      </c>
      <c r="AG571" s="755">
        <v>0</v>
      </c>
      <c r="AH571" s="755">
        <v>0</v>
      </c>
      <c r="AI571" s="755">
        <v>0</v>
      </c>
      <c r="AJ571" s="755">
        <v>0</v>
      </c>
      <c r="AK571" s="755">
        <v>0</v>
      </c>
      <c r="AL571" s="755">
        <v>0</v>
      </c>
      <c r="AM571" s="755">
        <v>0</v>
      </c>
      <c r="AN571" s="755">
        <v>0</v>
      </c>
      <c r="AO571" s="755">
        <v>0</v>
      </c>
      <c r="AP571" s="755">
        <v>0</v>
      </c>
    </row>
    <row r="572" spans="1:230" s="704" customFormat="1" ht="13.9" customHeight="1">
      <c r="A572" s="9"/>
      <c r="B572" s="9"/>
      <c r="C572" s="698"/>
      <c r="D572" s="473"/>
      <c r="E572" s="473"/>
      <c r="F572" s="473"/>
      <c r="G572" s="473"/>
      <c r="H572" s="473"/>
      <c r="I572" s="473"/>
      <c r="J572" s="473"/>
      <c r="K572" s="473"/>
      <c r="L572" s="473"/>
      <c r="N572" s="833"/>
    </row>
    <row r="573" spans="1:230" s="704" customFormat="1" ht="13.9" customHeight="1">
      <c r="A573" s="9"/>
      <c r="B573" s="9"/>
      <c r="C573" s="698"/>
      <c r="D573" s="473"/>
      <c r="E573" s="473"/>
      <c r="F573" s="473"/>
      <c r="G573" s="473"/>
      <c r="H573" s="473"/>
      <c r="I573" s="473"/>
      <c r="J573" s="473"/>
      <c r="K573" s="473"/>
      <c r="L573" s="473"/>
      <c r="N573" s="833"/>
    </row>
    <row r="574" spans="1:230" s="704" customFormat="1" ht="13.9" customHeight="1">
      <c r="A574" s="9"/>
      <c r="B574" s="9"/>
      <c r="C574" s="698"/>
      <c r="D574" s="726" t="s">
        <v>991</v>
      </c>
      <c r="E574" s="726"/>
      <c r="F574" s="726"/>
      <c r="G574" s="726"/>
      <c r="H574" s="728" t="s">
        <v>942</v>
      </c>
      <c r="I574" s="768"/>
      <c r="J574" s="768"/>
      <c r="K574" s="768"/>
      <c r="L574" s="768"/>
      <c r="M574" s="768"/>
      <c r="N574" s="672">
        <v>2002</v>
      </c>
      <c r="O574" s="672">
        <v>2003</v>
      </c>
      <c r="P574" s="672">
        <v>2004</v>
      </c>
      <c r="Q574" s="672">
        <v>2005</v>
      </c>
      <c r="R574" s="672">
        <v>2006</v>
      </c>
      <c r="S574" s="672">
        <v>2007</v>
      </c>
      <c r="T574" s="672">
        <v>2008</v>
      </c>
      <c r="U574" s="672">
        <v>2009</v>
      </c>
      <c r="V574" s="672">
        <v>2010</v>
      </c>
      <c r="W574" s="672">
        <v>2011</v>
      </c>
      <c r="X574" s="672">
        <v>2012</v>
      </c>
      <c r="Y574" s="672">
        <v>2013</v>
      </c>
      <c r="Z574" s="672">
        <v>2014</v>
      </c>
      <c r="AA574" s="672">
        <v>2015</v>
      </c>
      <c r="AB574" s="672">
        <v>2016</v>
      </c>
      <c r="AC574" s="672">
        <v>2017</v>
      </c>
      <c r="AD574" s="672">
        <v>2018</v>
      </c>
      <c r="AE574" s="672">
        <v>2019</v>
      </c>
      <c r="AF574" s="672">
        <v>2020</v>
      </c>
      <c r="AG574" s="672">
        <v>2021</v>
      </c>
      <c r="AH574" s="672">
        <v>2022</v>
      </c>
      <c r="AI574" s="672">
        <v>2023</v>
      </c>
      <c r="AJ574" s="672">
        <v>2024</v>
      </c>
      <c r="AK574" s="672">
        <v>2025</v>
      </c>
      <c r="AL574" s="672">
        <v>2026</v>
      </c>
      <c r="AM574" s="672">
        <v>2027</v>
      </c>
      <c r="AN574" s="672">
        <v>2028</v>
      </c>
      <c r="AO574" s="672">
        <v>2029</v>
      </c>
      <c r="AP574" s="672">
        <v>2030</v>
      </c>
    </row>
    <row r="575" spans="1:230" s="704" customFormat="1" ht="13.9" customHeight="1">
      <c r="A575" s="9"/>
      <c r="B575" s="36"/>
      <c r="C575" s="698"/>
      <c r="D575" s="732" t="s">
        <v>955</v>
      </c>
      <c r="E575" s="733"/>
      <c r="F575" s="733"/>
      <c r="G575" s="733"/>
      <c r="H575" s="477"/>
      <c r="I575" s="477"/>
      <c r="J575" s="477"/>
      <c r="K575" s="477"/>
      <c r="L575" s="477"/>
      <c r="M575" s="560"/>
      <c r="N575" s="560"/>
      <c r="O575" s="560"/>
      <c r="P575" s="560"/>
      <c r="Q575" s="560">
        <v>0</v>
      </c>
      <c r="R575" s="560">
        <v>0</v>
      </c>
      <c r="S575" s="560">
        <v>0</v>
      </c>
      <c r="T575" s="560">
        <v>0</v>
      </c>
      <c r="U575" s="560">
        <v>0</v>
      </c>
      <c r="V575" s="560">
        <v>0</v>
      </c>
      <c r="W575" s="560">
        <v>0</v>
      </c>
      <c r="X575" s="560">
        <v>0</v>
      </c>
      <c r="Y575" s="560">
        <v>0</v>
      </c>
      <c r="Z575" s="560">
        <v>215212046.68727213</v>
      </c>
      <c r="AA575" s="560">
        <v>251676086.45558488</v>
      </c>
      <c r="AB575" s="560">
        <v>241465085.97641596</v>
      </c>
      <c r="AC575" s="560">
        <v>230500110.67576197</v>
      </c>
      <c r="AD575" s="560">
        <v>227474876.73367652</v>
      </c>
      <c r="AE575" s="560">
        <v>230056711.7758258</v>
      </c>
      <c r="AF575" s="560">
        <v>231424615.62015161</v>
      </c>
      <c r="AG575" s="560">
        <v>232588497.24789518</v>
      </c>
      <c r="AH575" s="560">
        <v>235552890.2843993</v>
      </c>
      <c r="AI575" s="560">
        <v>238869653.13945109</v>
      </c>
      <c r="AJ575" s="560">
        <v>242434510.29603362</v>
      </c>
      <c r="AK575" s="560">
        <v>249928504.31347358</v>
      </c>
      <c r="AL575" s="560">
        <v>257434054.42544317</v>
      </c>
      <c r="AM575" s="560">
        <v>261745542.7426984</v>
      </c>
      <c r="AN575" s="560">
        <v>258879054.06638423</v>
      </c>
      <c r="AO575" s="560">
        <v>260943829.07399666</v>
      </c>
      <c r="AP575" s="560">
        <v>263975023.58551669</v>
      </c>
    </row>
    <row r="576" spans="1:230" s="704" customFormat="1" ht="13.9" customHeight="1">
      <c r="A576" s="9"/>
      <c r="B576" s="9"/>
      <c r="C576" s="698"/>
      <c r="D576" s="732" t="s">
        <v>618</v>
      </c>
      <c r="E576" s="733"/>
      <c r="F576" s="733"/>
      <c r="G576" s="733"/>
      <c r="H576" s="477"/>
      <c r="I576" s="477"/>
      <c r="J576" s="477"/>
      <c r="K576" s="477"/>
      <c r="L576" s="477"/>
      <c r="M576" s="560"/>
      <c r="N576" s="560"/>
      <c r="O576" s="560"/>
      <c r="P576" s="560"/>
      <c r="Q576" s="560">
        <v>0</v>
      </c>
      <c r="R576" s="560">
        <v>0</v>
      </c>
      <c r="S576" s="560">
        <v>0</v>
      </c>
      <c r="T576" s="560">
        <v>0</v>
      </c>
      <c r="U576" s="560">
        <v>0</v>
      </c>
      <c r="V576" s="560">
        <v>0</v>
      </c>
      <c r="W576" s="560">
        <v>0</v>
      </c>
      <c r="X576" s="560">
        <v>0</v>
      </c>
      <c r="Y576" s="560">
        <v>0</v>
      </c>
      <c r="Z576" s="560">
        <v>270809917.75979102</v>
      </c>
      <c r="AA576" s="560">
        <v>309459078.97921193</v>
      </c>
      <c r="AB576" s="560">
        <v>313088020.18424207</v>
      </c>
      <c r="AC576" s="560">
        <v>321046105.70126998</v>
      </c>
      <c r="AD576" s="560">
        <v>326255693.65610266</v>
      </c>
      <c r="AE576" s="560">
        <v>337421791.90075219</v>
      </c>
      <c r="AF576" s="560">
        <v>360930023.75223494</v>
      </c>
      <c r="AG576" s="560">
        <v>388939567.17325968</v>
      </c>
      <c r="AH576" s="560">
        <v>421915505.5924958</v>
      </c>
      <c r="AI576" s="560">
        <v>452051035.56293839</v>
      </c>
      <c r="AJ576" s="560">
        <v>481708917.39279932</v>
      </c>
      <c r="AK576" s="560">
        <v>522689105.10844284</v>
      </c>
      <c r="AL576" s="560">
        <v>564075613.45694327</v>
      </c>
      <c r="AM576" s="560">
        <v>593724080.72567737</v>
      </c>
      <c r="AN576" s="560">
        <v>599185438.49836409</v>
      </c>
      <c r="AO576" s="560">
        <v>613213630.34097314</v>
      </c>
      <c r="AP576" s="560">
        <v>607077363.88035607</v>
      </c>
    </row>
    <row r="577" spans="1:230" s="704" customFormat="1" ht="13.9" customHeight="1">
      <c r="A577" s="9"/>
      <c r="B577" s="9"/>
      <c r="C577" s="698"/>
      <c r="D577" s="732" t="s">
        <v>620</v>
      </c>
      <c r="E577" s="733"/>
      <c r="F577" s="733"/>
      <c r="G577" s="733"/>
      <c r="H577" s="477"/>
      <c r="I577" s="477"/>
      <c r="J577" s="477"/>
      <c r="K577" s="477"/>
      <c r="L577" s="477"/>
      <c r="M577" s="560"/>
      <c r="N577" s="560"/>
      <c r="O577" s="560"/>
      <c r="P577" s="560"/>
      <c r="Q577" s="560">
        <v>0</v>
      </c>
      <c r="R577" s="560">
        <v>0</v>
      </c>
      <c r="S577" s="560">
        <v>0</v>
      </c>
      <c r="T577" s="560">
        <v>0</v>
      </c>
      <c r="U577" s="560">
        <v>0</v>
      </c>
      <c r="V577" s="560">
        <v>0</v>
      </c>
      <c r="W577" s="560">
        <v>0</v>
      </c>
      <c r="X577" s="560">
        <v>0</v>
      </c>
      <c r="Y577" s="560">
        <v>0</v>
      </c>
      <c r="Z577" s="560">
        <v>101866797.16943473</v>
      </c>
      <c r="AA577" s="560">
        <v>145670299.83440343</v>
      </c>
      <c r="AB577" s="560">
        <v>145051913.49494088</v>
      </c>
      <c r="AC577" s="560">
        <v>143733766.22393149</v>
      </c>
      <c r="AD577" s="560">
        <v>149699393.68327162</v>
      </c>
      <c r="AE577" s="560">
        <v>158877014.01930553</v>
      </c>
      <c r="AF577" s="560">
        <v>164454644.48419929</v>
      </c>
      <c r="AG577" s="560">
        <v>169958061.11627343</v>
      </c>
      <c r="AH577" s="560">
        <v>175350918.10648465</v>
      </c>
      <c r="AI577" s="560">
        <v>180064042.41368878</v>
      </c>
      <c r="AJ577" s="560">
        <v>184747281.40278178</v>
      </c>
      <c r="AK577" s="560">
        <v>189267146.27973866</v>
      </c>
      <c r="AL577" s="560">
        <v>197926690.47790641</v>
      </c>
      <c r="AM577" s="560">
        <v>204422341.87307963</v>
      </c>
      <c r="AN577" s="560">
        <v>203728152.5965156</v>
      </c>
      <c r="AO577" s="560">
        <v>204556365.82518607</v>
      </c>
      <c r="AP577" s="560">
        <v>210885481.00811833</v>
      </c>
    </row>
    <row r="578" spans="1:230" s="703" customFormat="1" ht="13.9" customHeight="1">
      <c r="A578" s="9"/>
      <c r="B578" s="9"/>
      <c r="C578" s="698"/>
      <c r="D578" s="732" t="s">
        <v>662</v>
      </c>
      <c r="E578" s="733"/>
      <c r="F578" s="733"/>
      <c r="G578" s="733"/>
      <c r="H578" s="477"/>
      <c r="I578" s="477"/>
      <c r="J578" s="477"/>
      <c r="K578" s="477"/>
      <c r="L578" s="477"/>
      <c r="M578" s="560"/>
      <c r="N578" s="560"/>
      <c r="O578" s="560"/>
      <c r="P578" s="560"/>
      <c r="Q578" s="560">
        <v>0</v>
      </c>
      <c r="R578" s="560">
        <v>0</v>
      </c>
      <c r="S578" s="560">
        <v>0</v>
      </c>
      <c r="T578" s="560">
        <v>0</v>
      </c>
      <c r="U578" s="560">
        <v>0</v>
      </c>
      <c r="V578" s="560">
        <v>0</v>
      </c>
      <c r="W578" s="560">
        <v>0</v>
      </c>
      <c r="X578" s="560">
        <v>0</v>
      </c>
      <c r="Y578" s="560">
        <v>0</v>
      </c>
      <c r="Z578" s="560">
        <v>202177406.51169041</v>
      </c>
      <c r="AA578" s="560">
        <v>213391608.7077316</v>
      </c>
      <c r="AB578" s="560">
        <v>232061885.36146975</v>
      </c>
      <c r="AC578" s="560">
        <v>254850154.78095627</v>
      </c>
      <c r="AD578" s="560">
        <v>273081651.24782538</v>
      </c>
      <c r="AE578" s="560">
        <v>298237501.93951827</v>
      </c>
      <c r="AF578" s="560">
        <v>331471256.72529626</v>
      </c>
      <c r="AG578" s="560">
        <v>363058281.73307806</v>
      </c>
      <c r="AH578" s="560">
        <v>378109761.44166887</v>
      </c>
      <c r="AI578" s="560">
        <v>401551483.53342086</v>
      </c>
      <c r="AJ578" s="560">
        <v>424489189.95767003</v>
      </c>
      <c r="AK578" s="560">
        <v>435830903.02148288</v>
      </c>
      <c r="AL578" s="560">
        <v>445672910.09068418</v>
      </c>
      <c r="AM578" s="560">
        <v>452511284.30376232</v>
      </c>
      <c r="AN578" s="560">
        <v>444438358.55103254</v>
      </c>
      <c r="AO578" s="560">
        <v>471135623.29191405</v>
      </c>
      <c r="AP578" s="560">
        <v>478928723.69228715</v>
      </c>
      <c r="AQ578" s="704"/>
      <c r="AR578" s="704"/>
      <c r="AS578" s="704"/>
      <c r="AT578" s="704"/>
      <c r="AU578" s="704"/>
      <c r="AV578" s="704"/>
      <c r="AW578" s="704"/>
      <c r="AX578" s="704"/>
      <c r="AY578" s="704"/>
      <c r="AZ578" s="704"/>
      <c r="BA578" s="704"/>
      <c r="BB578" s="704"/>
      <c r="BC578" s="704"/>
      <c r="BD578" s="704"/>
      <c r="BE578" s="704"/>
      <c r="BF578" s="704"/>
      <c r="BG578" s="704"/>
      <c r="BH578" s="704"/>
      <c r="BI578" s="704"/>
      <c r="BJ578" s="704"/>
      <c r="BK578" s="704"/>
      <c r="BL578" s="704"/>
      <c r="BM578" s="704"/>
      <c r="BN578" s="704"/>
      <c r="BO578" s="704"/>
      <c r="BP578" s="704"/>
      <c r="BQ578" s="704"/>
      <c r="BR578" s="704"/>
      <c r="BS578" s="704"/>
      <c r="BT578" s="704"/>
      <c r="BU578" s="704"/>
      <c r="BV578" s="704"/>
      <c r="BW578" s="704"/>
      <c r="BX578" s="704"/>
      <c r="BY578" s="704"/>
      <c r="BZ578" s="704"/>
      <c r="CA578" s="704"/>
      <c r="CB578" s="704"/>
      <c r="CC578" s="704"/>
      <c r="CD578" s="704"/>
      <c r="CE578" s="704"/>
      <c r="CF578" s="704"/>
      <c r="CG578" s="704"/>
      <c r="CH578" s="704"/>
      <c r="CI578" s="704"/>
      <c r="CJ578" s="704"/>
      <c r="CK578" s="704"/>
      <c r="CL578" s="704"/>
      <c r="CM578" s="704"/>
      <c r="CN578" s="704"/>
      <c r="CO578" s="704"/>
      <c r="CP578" s="704"/>
      <c r="CQ578" s="704"/>
      <c r="CR578" s="704"/>
      <c r="CS578" s="704"/>
      <c r="CT578" s="704"/>
      <c r="CU578" s="704"/>
      <c r="CV578" s="704"/>
      <c r="CW578" s="704"/>
      <c r="CX578" s="704"/>
      <c r="CY578" s="704"/>
      <c r="CZ578" s="704"/>
      <c r="DA578" s="704"/>
      <c r="DB578" s="704"/>
      <c r="DC578" s="704"/>
      <c r="DD578" s="704"/>
      <c r="DE578" s="704"/>
      <c r="DF578" s="704"/>
      <c r="DG578" s="704"/>
      <c r="DH578" s="704"/>
      <c r="DI578" s="704"/>
      <c r="DJ578" s="704"/>
      <c r="DK578" s="704"/>
      <c r="DL578" s="704"/>
      <c r="DM578" s="704"/>
      <c r="DN578" s="704"/>
      <c r="DO578" s="704"/>
      <c r="DP578" s="704"/>
      <c r="DQ578" s="704"/>
      <c r="DR578" s="704"/>
      <c r="DS578" s="704"/>
      <c r="DT578" s="704"/>
      <c r="DU578" s="704"/>
      <c r="DV578" s="704"/>
      <c r="DW578" s="704"/>
      <c r="DX578" s="704"/>
      <c r="DY578" s="704"/>
      <c r="DZ578" s="704"/>
      <c r="EA578" s="704"/>
      <c r="EB578" s="704"/>
      <c r="EC578" s="704"/>
      <c r="ED578" s="704"/>
      <c r="EE578" s="704"/>
      <c r="EF578" s="704"/>
      <c r="EG578" s="704"/>
      <c r="EH578" s="704"/>
      <c r="EI578" s="704"/>
      <c r="EJ578" s="704"/>
      <c r="EK578" s="704"/>
      <c r="EL578" s="704"/>
      <c r="EM578" s="704"/>
      <c r="EN578" s="704"/>
      <c r="EO578" s="704"/>
      <c r="EP578" s="704"/>
      <c r="EQ578" s="704"/>
      <c r="ER578" s="704"/>
      <c r="ES578" s="704"/>
      <c r="ET578" s="704"/>
      <c r="EU578" s="704"/>
      <c r="EV578" s="704"/>
      <c r="EW578" s="704"/>
      <c r="EX578" s="704"/>
      <c r="EY578" s="704"/>
      <c r="EZ578" s="704"/>
      <c r="FA578" s="704"/>
      <c r="FB578" s="704"/>
      <c r="FC578" s="704"/>
      <c r="FD578" s="704"/>
      <c r="FE578" s="704"/>
      <c r="FF578" s="704"/>
      <c r="FG578" s="704"/>
      <c r="FH578" s="704"/>
      <c r="FI578" s="704"/>
      <c r="FJ578" s="704"/>
      <c r="FK578" s="704"/>
      <c r="FL578" s="704"/>
      <c r="FM578" s="704"/>
      <c r="FN578" s="704"/>
      <c r="FO578" s="704"/>
      <c r="FP578" s="704"/>
      <c r="FQ578" s="704"/>
      <c r="FR578" s="704"/>
      <c r="FS578" s="704"/>
      <c r="FT578" s="704"/>
      <c r="FU578" s="704"/>
      <c r="FV578" s="704"/>
      <c r="FW578" s="704"/>
      <c r="FX578" s="704"/>
      <c r="FY578" s="704"/>
      <c r="FZ578" s="704"/>
      <c r="GA578" s="704"/>
      <c r="GB578" s="704"/>
      <c r="GC578" s="704"/>
      <c r="GD578" s="704"/>
      <c r="GE578" s="704"/>
      <c r="GF578" s="704"/>
      <c r="GG578" s="704"/>
      <c r="GH578" s="704"/>
      <c r="GI578" s="704"/>
      <c r="GJ578" s="704"/>
      <c r="GK578" s="704"/>
      <c r="GL578" s="704"/>
      <c r="GM578" s="704"/>
      <c r="GN578" s="704"/>
      <c r="GO578" s="704"/>
      <c r="GP578" s="704"/>
      <c r="GQ578" s="704"/>
      <c r="GR578" s="704"/>
      <c r="GS578" s="704"/>
      <c r="GT578" s="704"/>
      <c r="GU578" s="704"/>
      <c r="GV578" s="704"/>
      <c r="GW578" s="704"/>
      <c r="GX578" s="704"/>
      <c r="GY578" s="704"/>
      <c r="GZ578" s="704"/>
      <c r="HA578" s="704"/>
      <c r="HB578" s="704"/>
      <c r="HC578" s="704"/>
      <c r="HD578" s="704"/>
      <c r="HE578" s="704"/>
      <c r="HF578" s="704"/>
      <c r="HG578" s="704"/>
      <c r="HH578" s="704"/>
      <c r="HI578" s="704"/>
      <c r="HJ578" s="704"/>
      <c r="HK578" s="704"/>
      <c r="HL578" s="704"/>
      <c r="HM578" s="704"/>
      <c r="HN578" s="704"/>
      <c r="HO578" s="704"/>
      <c r="HP578" s="704"/>
      <c r="HQ578" s="704"/>
      <c r="HR578" s="704"/>
      <c r="HS578" s="704"/>
      <c r="HT578" s="704"/>
      <c r="HU578" s="704"/>
      <c r="HV578" s="704"/>
    </row>
    <row r="579" spans="1:230" s="704" customFormat="1" ht="13.9" customHeight="1">
      <c r="A579" s="9"/>
      <c r="B579" s="9"/>
      <c r="C579" s="698"/>
      <c r="D579" s="732" t="s">
        <v>964</v>
      </c>
      <c r="E579" s="733"/>
      <c r="F579" s="733"/>
      <c r="G579" s="733"/>
      <c r="H579" s="477"/>
      <c r="I579" s="477"/>
      <c r="J579" s="477"/>
      <c r="K579" s="477"/>
      <c r="L579" s="477"/>
      <c r="M579" s="560"/>
      <c r="N579" s="560"/>
      <c r="O579" s="560"/>
      <c r="P579" s="560"/>
      <c r="Q579" s="560">
        <v>0</v>
      </c>
      <c r="R579" s="560">
        <v>0</v>
      </c>
      <c r="S579" s="560">
        <v>0</v>
      </c>
      <c r="T579" s="560">
        <v>0</v>
      </c>
      <c r="U579" s="560">
        <v>0</v>
      </c>
      <c r="V579" s="560">
        <v>0</v>
      </c>
      <c r="W579" s="560">
        <v>0</v>
      </c>
      <c r="X579" s="560">
        <v>0</v>
      </c>
      <c r="Y579" s="560">
        <v>0</v>
      </c>
      <c r="Z579" s="560">
        <v>159078517.55306441</v>
      </c>
      <c r="AA579" s="560">
        <v>195172722.52359709</v>
      </c>
      <c r="AB579" s="560">
        <v>198930486.78697556</v>
      </c>
      <c r="AC579" s="560">
        <v>198925766.31778497</v>
      </c>
      <c r="AD579" s="560">
        <v>203995930.97204649</v>
      </c>
      <c r="AE579" s="560">
        <v>210539339.31336409</v>
      </c>
      <c r="AF579" s="560">
        <v>215928063.448966</v>
      </c>
      <c r="AG579" s="560">
        <v>221399832.64901263</v>
      </c>
      <c r="AH579" s="560">
        <v>227113947.78326151</v>
      </c>
      <c r="AI579" s="560">
        <v>231460433.32362717</v>
      </c>
      <c r="AJ579" s="560">
        <v>236183327.33516461</v>
      </c>
      <c r="AK579" s="560">
        <v>241264664.12876758</v>
      </c>
      <c r="AL579" s="560">
        <v>249237362.3157579</v>
      </c>
      <c r="AM579" s="560">
        <v>256574764.59690678</v>
      </c>
      <c r="AN579" s="560">
        <v>256700485.49779436</v>
      </c>
      <c r="AO579" s="560">
        <v>263888287.60624152</v>
      </c>
      <c r="AP579" s="560">
        <v>270303977.17368305</v>
      </c>
      <c r="HV579" s="703"/>
    </row>
    <row r="580" spans="1:230" s="704" customFormat="1" ht="13.9" customHeight="1">
      <c r="A580" s="9"/>
      <c r="B580" s="9"/>
      <c r="C580" s="698"/>
      <c r="D580" s="732" t="s">
        <v>965</v>
      </c>
      <c r="E580" s="733"/>
      <c r="F580" s="733"/>
      <c r="G580" s="733"/>
      <c r="H580" s="477"/>
      <c r="I580" s="477"/>
      <c r="J580" s="477"/>
      <c r="K580" s="477"/>
      <c r="L580" s="477"/>
      <c r="M580" s="560"/>
      <c r="N580" s="560"/>
      <c r="O580" s="560"/>
      <c r="P580" s="560"/>
      <c r="Q580" s="560">
        <v>0</v>
      </c>
      <c r="R580" s="560">
        <v>0</v>
      </c>
      <c r="S580" s="560">
        <v>0</v>
      </c>
      <c r="T580" s="560">
        <v>0</v>
      </c>
      <c r="U580" s="560">
        <v>0</v>
      </c>
      <c r="V580" s="560">
        <v>0</v>
      </c>
      <c r="W580" s="560">
        <v>0</v>
      </c>
      <c r="X580" s="560">
        <v>0</v>
      </c>
      <c r="Y580" s="560">
        <v>0</v>
      </c>
      <c r="Z580" s="560">
        <v>109793033.03731582</v>
      </c>
      <c r="AA580" s="560">
        <v>114780990.38896878</v>
      </c>
      <c r="AB580" s="560">
        <v>115630869.94942173</v>
      </c>
      <c r="AC580" s="560">
        <v>115319758.81943171</v>
      </c>
      <c r="AD580" s="560">
        <v>119181678.55383758</v>
      </c>
      <c r="AE580" s="560">
        <v>120183999.96319218</v>
      </c>
      <c r="AF580" s="560">
        <v>114493690.27425459</v>
      </c>
      <c r="AG580" s="560">
        <v>111522045.93297267</v>
      </c>
      <c r="AH580" s="560">
        <v>111541248.41457736</v>
      </c>
      <c r="AI580" s="560">
        <v>112709642.19535293</v>
      </c>
      <c r="AJ580" s="560">
        <v>113074537.13438733</v>
      </c>
      <c r="AK580" s="560">
        <v>111859440.39305145</v>
      </c>
      <c r="AL580" s="560">
        <v>119856918.17104042</v>
      </c>
      <c r="AM580" s="560">
        <v>123425436.02634463</v>
      </c>
      <c r="AN580" s="560">
        <v>119012658.35636458</v>
      </c>
      <c r="AO580" s="560">
        <v>105293224.59663981</v>
      </c>
      <c r="AP580" s="560">
        <v>112209337.69253799</v>
      </c>
    </row>
    <row r="581" spans="1:230" s="704" customFormat="1" ht="13.9" customHeight="1">
      <c r="A581" s="9"/>
      <c r="B581" s="9"/>
      <c r="C581" s="698"/>
      <c r="D581" s="732" t="s">
        <v>551</v>
      </c>
      <c r="E581" s="733"/>
      <c r="F581" s="733"/>
      <c r="G581" s="733"/>
      <c r="H581" s="477"/>
      <c r="I581" s="477"/>
      <c r="J581" s="477"/>
      <c r="K581" s="477"/>
      <c r="L581" s="477"/>
      <c r="M581" s="560"/>
      <c r="N581" s="560"/>
      <c r="O581" s="560"/>
      <c r="P581" s="560"/>
      <c r="Q581" s="560">
        <v>0</v>
      </c>
      <c r="R581" s="560">
        <v>0</v>
      </c>
      <c r="S581" s="560">
        <v>0</v>
      </c>
      <c r="T581" s="560">
        <v>0</v>
      </c>
      <c r="U581" s="560">
        <v>0</v>
      </c>
      <c r="V581" s="560">
        <v>0</v>
      </c>
      <c r="W581" s="560">
        <v>0</v>
      </c>
      <c r="X581" s="560">
        <v>0</v>
      </c>
      <c r="Y581" s="560">
        <v>0</v>
      </c>
      <c r="Z581" s="560">
        <v>68557133.731451675</v>
      </c>
      <c r="AA581" s="560">
        <v>81539644.905020609</v>
      </c>
      <c r="AB581" s="560">
        <v>81409271.77188614</v>
      </c>
      <c r="AC581" s="560">
        <v>79530563.451194629</v>
      </c>
      <c r="AD581" s="560">
        <v>79250327.222554296</v>
      </c>
      <c r="AE581" s="560">
        <v>79940668.537669703</v>
      </c>
      <c r="AF581" s="560">
        <v>69608550.453623012</v>
      </c>
      <c r="AG581" s="560">
        <v>69795511.644185483</v>
      </c>
      <c r="AH581" s="560">
        <v>70342643.790391758</v>
      </c>
      <c r="AI581" s="560">
        <v>67593960.52426666</v>
      </c>
      <c r="AJ581" s="560">
        <v>68087119.877207607</v>
      </c>
      <c r="AK581" s="560">
        <v>75009574.856291309</v>
      </c>
      <c r="AL581" s="560">
        <v>78387722.338498771</v>
      </c>
      <c r="AM581" s="560">
        <v>75509719.536455005</v>
      </c>
      <c r="AN581" s="560">
        <v>73945293.570728123</v>
      </c>
      <c r="AO581" s="560">
        <v>70900496.726930439</v>
      </c>
      <c r="AP581" s="560">
        <v>57463629.928313762</v>
      </c>
    </row>
    <row r="582" spans="1:230" s="704" customFormat="1" ht="13.9" customHeight="1">
      <c r="A582" s="9"/>
      <c r="B582" s="9"/>
      <c r="C582" s="698"/>
      <c r="D582" s="732" t="s">
        <v>992</v>
      </c>
      <c r="E582" s="733"/>
      <c r="F582" s="733"/>
      <c r="G582" s="733"/>
      <c r="H582" s="477"/>
      <c r="I582" s="477"/>
      <c r="J582" s="477"/>
      <c r="K582" s="477"/>
      <c r="L582" s="477"/>
      <c r="M582" s="560"/>
      <c r="N582" s="560"/>
      <c r="O582" s="560"/>
      <c r="P582" s="560"/>
      <c r="Q582" s="560">
        <v>0</v>
      </c>
      <c r="R582" s="560">
        <v>0</v>
      </c>
      <c r="S582" s="560">
        <v>0</v>
      </c>
      <c r="T582" s="560">
        <v>0</v>
      </c>
      <c r="U582" s="560">
        <v>0</v>
      </c>
      <c r="V582" s="560">
        <v>0</v>
      </c>
      <c r="W582" s="560">
        <v>0</v>
      </c>
      <c r="X582" s="560">
        <v>0</v>
      </c>
      <c r="Y582" s="560">
        <v>0</v>
      </c>
      <c r="Z582" s="560">
        <v>0</v>
      </c>
      <c r="AA582" s="560">
        <v>0</v>
      </c>
      <c r="AB582" s="560">
        <v>0</v>
      </c>
      <c r="AC582" s="560">
        <v>0</v>
      </c>
      <c r="AD582" s="560">
        <v>0</v>
      </c>
      <c r="AE582" s="560">
        <v>0</v>
      </c>
      <c r="AF582" s="560">
        <v>0</v>
      </c>
      <c r="AG582" s="560">
        <v>0</v>
      </c>
      <c r="AH582" s="560">
        <v>0</v>
      </c>
      <c r="AI582" s="560">
        <v>0</v>
      </c>
      <c r="AJ582" s="560">
        <v>0</v>
      </c>
      <c r="AK582" s="560">
        <v>0</v>
      </c>
      <c r="AL582" s="560">
        <v>0</v>
      </c>
      <c r="AM582" s="560">
        <v>0</v>
      </c>
      <c r="AN582" s="560">
        <v>0</v>
      </c>
      <c r="AO582" s="560">
        <v>0</v>
      </c>
      <c r="AP582" s="560">
        <v>0</v>
      </c>
    </row>
    <row r="583" spans="1:230" s="704" customFormat="1" ht="13.9" customHeight="1">
      <c r="A583" s="9"/>
      <c r="B583" s="9"/>
      <c r="C583" s="698"/>
      <c r="D583" s="732" t="s">
        <v>993</v>
      </c>
      <c r="E583" s="733"/>
      <c r="F583" s="733"/>
      <c r="G583" s="733"/>
      <c r="H583" s="477"/>
      <c r="I583" s="477"/>
      <c r="J583" s="477"/>
      <c r="K583" s="477"/>
      <c r="L583" s="477"/>
      <c r="M583" s="560"/>
      <c r="N583" s="560"/>
      <c r="O583" s="560"/>
      <c r="P583" s="560"/>
      <c r="Q583" s="560">
        <v>0</v>
      </c>
      <c r="R583" s="560">
        <v>0</v>
      </c>
      <c r="S583" s="560">
        <v>0</v>
      </c>
      <c r="T583" s="560">
        <v>0</v>
      </c>
      <c r="U583" s="560">
        <v>0</v>
      </c>
      <c r="V583" s="560">
        <v>0</v>
      </c>
      <c r="W583" s="560">
        <v>0</v>
      </c>
      <c r="X583" s="560">
        <v>0</v>
      </c>
      <c r="Y583" s="560">
        <v>0</v>
      </c>
      <c r="Z583" s="560">
        <v>0</v>
      </c>
      <c r="AA583" s="560">
        <v>0</v>
      </c>
      <c r="AB583" s="560">
        <v>0</v>
      </c>
      <c r="AC583" s="560">
        <v>0</v>
      </c>
      <c r="AD583" s="560">
        <v>0</v>
      </c>
      <c r="AE583" s="560">
        <v>0</v>
      </c>
      <c r="AF583" s="560">
        <v>0</v>
      </c>
      <c r="AG583" s="560">
        <v>0</v>
      </c>
      <c r="AH583" s="560">
        <v>0</v>
      </c>
      <c r="AI583" s="560">
        <v>0</v>
      </c>
      <c r="AJ583" s="560">
        <v>0</v>
      </c>
      <c r="AK583" s="560">
        <v>0</v>
      </c>
      <c r="AL583" s="560">
        <v>0</v>
      </c>
      <c r="AM583" s="560">
        <v>0</v>
      </c>
      <c r="AN583" s="560">
        <v>0</v>
      </c>
      <c r="AO583" s="560">
        <v>0</v>
      </c>
      <c r="AP583" s="560">
        <v>0</v>
      </c>
      <c r="AQ583" s="703"/>
      <c r="AR583" s="703"/>
      <c r="AS583" s="703"/>
      <c r="AT583" s="703"/>
      <c r="AU583" s="703"/>
      <c r="AV583" s="703"/>
      <c r="AW583" s="703"/>
      <c r="AX583" s="703"/>
      <c r="AY583" s="703"/>
      <c r="AZ583" s="703"/>
      <c r="BA583" s="703"/>
      <c r="BB583" s="703"/>
      <c r="BC583" s="703"/>
      <c r="BD583" s="703"/>
      <c r="BE583" s="703"/>
      <c r="BF583" s="703"/>
      <c r="BG583" s="703"/>
      <c r="BH583" s="703"/>
      <c r="BI583" s="703"/>
      <c r="BJ583" s="703"/>
      <c r="BK583" s="703"/>
      <c r="BL583" s="703"/>
      <c r="BM583" s="703"/>
      <c r="BN583" s="703"/>
      <c r="BO583" s="703"/>
      <c r="BP583" s="703"/>
      <c r="BQ583" s="703"/>
      <c r="BR583" s="703"/>
      <c r="BS583" s="703"/>
      <c r="BT583" s="703"/>
      <c r="BU583" s="703"/>
      <c r="BV583" s="703"/>
      <c r="BW583" s="703"/>
      <c r="BX583" s="703"/>
      <c r="BY583" s="703"/>
      <c r="BZ583" s="703"/>
      <c r="CA583" s="703"/>
      <c r="CB583" s="703"/>
      <c r="CC583" s="703"/>
      <c r="CD583" s="703"/>
      <c r="CE583" s="703"/>
      <c r="CF583" s="703"/>
      <c r="CG583" s="703"/>
      <c r="CH583" s="703"/>
      <c r="CI583" s="703"/>
      <c r="CJ583" s="703"/>
      <c r="CK583" s="703"/>
      <c r="CL583" s="703"/>
      <c r="CM583" s="703"/>
      <c r="CN583" s="703"/>
      <c r="CO583" s="703"/>
      <c r="CP583" s="703"/>
      <c r="CQ583" s="703"/>
      <c r="CR583" s="703"/>
      <c r="CS583" s="703"/>
      <c r="CT583" s="703"/>
      <c r="CU583" s="703"/>
      <c r="CV583" s="703"/>
      <c r="CW583" s="703"/>
      <c r="CX583" s="703"/>
      <c r="CY583" s="703"/>
      <c r="CZ583" s="703"/>
      <c r="DA583" s="703"/>
      <c r="DB583" s="703"/>
      <c r="DC583" s="703"/>
      <c r="DD583" s="703"/>
      <c r="DE583" s="703"/>
      <c r="DF583" s="703"/>
      <c r="DG583" s="703"/>
      <c r="DH583" s="703"/>
      <c r="DI583" s="703"/>
      <c r="DJ583" s="703"/>
      <c r="DK583" s="703"/>
      <c r="DL583" s="703"/>
      <c r="DM583" s="703"/>
      <c r="DN583" s="703"/>
      <c r="DO583" s="703"/>
      <c r="DP583" s="703"/>
      <c r="DQ583" s="703"/>
      <c r="DR583" s="703"/>
      <c r="DS583" s="703"/>
      <c r="DT583" s="703"/>
      <c r="DU583" s="703"/>
      <c r="DV583" s="703"/>
      <c r="DW583" s="703"/>
      <c r="DX583" s="703"/>
      <c r="DY583" s="703"/>
      <c r="DZ583" s="703"/>
      <c r="EA583" s="703"/>
      <c r="EB583" s="703"/>
      <c r="EC583" s="703"/>
      <c r="ED583" s="703"/>
      <c r="EE583" s="703"/>
      <c r="EF583" s="703"/>
      <c r="EG583" s="703"/>
      <c r="EH583" s="703"/>
      <c r="EI583" s="703"/>
      <c r="EJ583" s="703"/>
      <c r="EK583" s="703"/>
      <c r="EL583" s="703"/>
      <c r="EM583" s="703"/>
      <c r="EN583" s="703"/>
      <c r="EO583" s="703"/>
      <c r="EP583" s="703"/>
      <c r="EQ583" s="703"/>
      <c r="ER583" s="703"/>
      <c r="ES583" s="703"/>
      <c r="ET583" s="703"/>
      <c r="EU583" s="703"/>
      <c r="EV583" s="703"/>
      <c r="EW583" s="703"/>
      <c r="EX583" s="703"/>
      <c r="EY583" s="703"/>
      <c r="EZ583" s="703"/>
      <c r="FA583" s="703"/>
      <c r="FB583" s="703"/>
      <c r="FC583" s="703"/>
      <c r="FD583" s="703"/>
      <c r="FE583" s="703"/>
      <c r="FF583" s="703"/>
      <c r="FG583" s="703"/>
      <c r="FH583" s="703"/>
      <c r="FI583" s="703"/>
      <c r="FJ583" s="703"/>
      <c r="FK583" s="703"/>
      <c r="FL583" s="703"/>
      <c r="FM583" s="703"/>
      <c r="FN583" s="703"/>
      <c r="FO583" s="703"/>
      <c r="FP583" s="703"/>
      <c r="FQ583" s="703"/>
      <c r="FR583" s="703"/>
      <c r="FS583" s="703"/>
      <c r="FT583" s="703"/>
      <c r="FU583" s="703"/>
      <c r="FV583" s="703"/>
      <c r="FW583" s="703"/>
      <c r="FX583" s="703"/>
      <c r="FY583" s="703"/>
      <c r="FZ583" s="703"/>
      <c r="GA583" s="703"/>
      <c r="GB583" s="703"/>
      <c r="GC583" s="703"/>
      <c r="GD583" s="703"/>
      <c r="GE583" s="703"/>
      <c r="GF583" s="703"/>
      <c r="GG583" s="703"/>
      <c r="GH583" s="703"/>
      <c r="GI583" s="703"/>
      <c r="GJ583" s="703"/>
      <c r="GK583" s="703"/>
      <c r="GL583" s="703"/>
      <c r="GM583" s="703"/>
      <c r="GN583" s="703"/>
      <c r="GO583" s="703"/>
      <c r="GP583" s="703"/>
      <c r="GQ583" s="703"/>
      <c r="GR583" s="703"/>
      <c r="GS583" s="703"/>
      <c r="GT583" s="703"/>
      <c r="GU583" s="703"/>
      <c r="GV583" s="703"/>
      <c r="GW583" s="703"/>
      <c r="GX583" s="703"/>
      <c r="GY583" s="703"/>
      <c r="GZ583" s="703"/>
      <c r="HA583" s="703"/>
      <c r="HB583" s="703"/>
      <c r="HC583" s="703"/>
      <c r="HD583" s="703"/>
      <c r="HE583" s="703"/>
      <c r="HF583" s="703"/>
      <c r="HG583" s="703"/>
      <c r="HH583" s="703"/>
      <c r="HI583" s="703"/>
      <c r="HJ583" s="703"/>
      <c r="HK583" s="703"/>
      <c r="HL583" s="703"/>
      <c r="HM583" s="703"/>
      <c r="HN583" s="703"/>
      <c r="HO583" s="703"/>
      <c r="HP583" s="703"/>
      <c r="HQ583" s="703"/>
      <c r="HR583" s="703"/>
      <c r="HS583" s="703"/>
      <c r="HT583" s="703"/>
      <c r="HU583" s="703"/>
    </row>
    <row r="584" spans="1:230" s="704" customFormat="1" ht="13.9" customHeight="1">
      <c r="A584" s="9"/>
      <c r="B584" s="9"/>
      <c r="C584" s="698"/>
      <c r="D584" s="732" t="s">
        <v>994</v>
      </c>
      <c r="E584" s="733"/>
      <c r="F584" s="733"/>
      <c r="G584" s="733"/>
      <c r="H584" s="477"/>
      <c r="I584" s="477"/>
      <c r="J584" s="477"/>
      <c r="K584" s="477"/>
      <c r="L584" s="477"/>
      <c r="M584" s="560"/>
      <c r="N584" s="560"/>
      <c r="O584" s="560"/>
      <c r="P584" s="560"/>
      <c r="Q584" s="560">
        <v>0</v>
      </c>
      <c r="R584" s="560">
        <v>0</v>
      </c>
      <c r="S584" s="560">
        <v>0</v>
      </c>
      <c r="T584" s="560">
        <v>0</v>
      </c>
      <c r="U584" s="560">
        <v>0</v>
      </c>
      <c r="V584" s="560">
        <v>0</v>
      </c>
      <c r="W584" s="560">
        <v>0</v>
      </c>
      <c r="X584" s="560">
        <v>0</v>
      </c>
      <c r="Y584" s="560">
        <v>0</v>
      </c>
      <c r="Z584" s="560">
        <v>48303291.200441629</v>
      </c>
      <c r="AA584" s="560">
        <v>39203956.255684793</v>
      </c>
      <c r="AB584" s="560">
        <v>38826405.985291369</v>
      </c>
      <c r="AC584" s="560">
        <v>38723368.65916127</v>
      </c>
      <c r="AD584" s="560">
        <v>40125126.133361906</v>
      </c>
      <c r="AE584" s="560">
        <v>42316263.738978289</v>
      </c>
      <c r="AF584" s="560">
        <v>42576120.614835799</v>
      </c>
      <c r="AG584" s="560">
        <v>42985190.814307369</v>
      </c>
      <c r="AH584" s="560">
        <v>44419697.801368758</v>
      </c>
      <c r="AI584" s="560">
        <v>45048106.197325259</v>
      </c>
      <c r="AJ584" s="560">
        <v>45377228.617700875</v>
      </c>
      <c r="AK584" s="560">
        <v>45179153.223001018</v>
      </c>
      <c r="AL584" s="560">
        <v>48804757.025217168</v>
      </c>
      <c r="AM584" s="560">
        <v>51266332.891763441</v>
      </c>
      <c r="AN584" s="560">
        <v>51121041.638132587</v>
      </c>
      <c r="AO584" s="560">
        <v>47564029.382776663</v>
      </c>
      <c r="AP584" s="560">
        <v>52380241.416670747</v>
      </c>
    </row>
    <row r="585" spans="1:230" s="704" customFormat="1" ht="13.9" customHeight="1">
      <c r="A585" s="9"/>
      <c r="B585" s="9"/>
      <c r="C585" s="28"/>
      <c r="D585" s="732" t="s">
        <v>995</v>
      </c>
      <c r="E585" s="733"/>
      <c r="F585" s="733"/>
      <c r="G585" s="733"/>
      <c r="H585" s="477"/>
      <c r="I585" s="477"/>
      <c r="J585" s="477"/>
      <c r="K585" s="477"/>
      <c r="L585" s="477"/>
      <c r="M585" s="560"/>
      <c r="N585" s="560"/>
      <c r="O585" s="560"/>
      <c r="P585" s="560"/>
      <c r="Q585" s="560">
        <v>0</v>
      </c>
      <c r="R585" s="560">
        <v>0</v>
      </c>
      <c r="S585" s="560">
        <v>0</v>
      </c>
      <c r="T585" s="560">
        <v>0</v>
      </c>
      <c r="U585" s="560">
        <v>0</v>
      </c>
      <c r="V585" s="560">
        <v>0</v>
      </c>
      <c r="W585" s="560">
        <v>0</v>
      </c>
      <c r="X585" s="560">
        <v>0</v>
      </c>
      <c r="Y585" s="560">
        <v>0</v>
      </c>
      <c r="Z585" s="560">
        <v>0</v>
      </c>
      <c r="AA585" s="560">
        <v>0</v>
      </c>
      <c r="AB585" s="560">
        <v>0</v>
      </c>
      <c r="AC585" s="560">
        <v>0</v>
      </c>
      <c r="AD585" s="560">
        <v>0</v>
      </c>
      <c r="AE585" s="560">
        <v>0</v>
      </c>
      <c r="AF585" s="560">
        <v>0</v>
      </c>
      <c r="AG585" s="560">
        <v>0</v>
      </c>
      <c r="AH585" s="560">
        <v>0</v>
      </c>
      <c r="AI585" s="560">
        <v>0</v>
      </c>
      <c r="AJ585" s="560">
        <v>0</v>
      </c>
      <c r="AK585" s="560">
        <v>0</v>
      </c>
      <c r="AL585" s="560">
        <v>0</v>
      </c>
      <c r="AM585" s="560">
        <v>0</v>
      </c>
      <c r="AN585" s="560">
        <v>0</v>
      </c>
      <c r="AO585" s="560">
        <v>0</v>
      </c>
      <c r="AP585" s="560">
        <v>0</v>
      </c>
    </row>
    <row r="586" spans="1:230" s="704" customFormat="1" ht="13.9" customHeight="1">
      <c r="A586" s="9"/>
      <c r="B586" s="9"/>
      <c r="C586" s="28"/>
      <c r="D586" s="732" t="s">
        <v>996</v>
      </c>
      <c r="E586" s="733"/>
      <c r="F586" s="733"/>
      <c r="G586" s="733"/>
      <c r="H586" s="477"/>
      <c r="I586" s="477"/>
      <c r="J586" s="477"/>
      <c r="K586" s="477"/>
      <c r="L586" s="477"/>
      <c r="M586" s="560"/>
      <c r="N586" s="560"/>
      <c r="O586" s="560"/>
      <c r="P586" s="560"/>
      <c r="Q586" s="560">
        <v>0</v>
      </c>
      <c r="R586" s="560">
        <v>0</v>
      </c>
      <c r="S586" s="560">
        <v>0</v>
      </c>
      <c r="T586" s="560">
        <v>0</v>
      </c>
      <c r="U586" s="560">
        <v>0</v>
      </c>
      <c r="V586" s="560">
        <v>0</v>
      </c>
      <c r="W586" s="560">
        <v>0</v>
      </c>
      <c r="X586" s="560">
        <v>0</v>
      </c>
      <c r="Y586" s="560">
        <v>0</v>
      </c>
      <c r="Z586" s="560">
        <v>70824685.541937783</v>
      </c>
      <c r="AA586" s="560">
        <v>70464463.105340227</v>
      </c>
      <c r="AB586" s="560">
        <v>66011005.597224355</v>
      </c>
      <c r="AC586" s="560">
        <v>61776984.837719016</v>
      </c>
      <c r="AD586" s="560">
        <v>61140693.019280531</v>
      </c>
      <c r="AE586" s="560">
        <v>60351023.776253678</v>
      </c>
      <c r="AF586" s="560">
        <v>56783440.364540115</v>
      </c>
      <c r="AG586" s="560">
        <v>54722638.61876449</v>
      </c>
      <c r="AH586" s="560">
        <v>54702716.412367418</v>
      </c>
      <c r="AI586" s="560">
        <v>55731148.357252866</v>
      </c>
      <c r="AJ586" s="560">
        <v>56492742.591128401</v>
      </c>
      <c r="AK586" s="560">
        <v>56546243.092448488</v>
      </c>
      <c r="AL586" s="560">
        <v>61330345.437198542</v>
      </c>
      <c r="AM586" s="560">
        <v>64312966.497277759</v>
      </c>
      <c r="AN586" s="560">
        <v>63608502.571642265</v>
      </c>
      <c r="AO586" s="560">
        <v>58323059.360566422</v>
      </c>
      <c r="AP586" s="560">
        <v>63714681.727361396</v>
      </c>
    </row>
    <row r="587" spans="1:230" s="704" customFormat="1" ht="13.9" customHeight="1">
      <c r="A587" s="9"/>
      <c r="B587" s="9"/>
      <c r="C587" s="28"/>
      <c r="D587" s="732" t="s">
        <v>997</v>
      </c>
      <c r="E587" s="733"/>
      <c r="F587" s="733"/>
      <c r="G587" s="733"/>
      <c r="H587" s="477"/>
      <c r="I587" s="477"/>
      <c r="J587" s="477"/>
      <c r="K587" s="477"/>
      <c r="L587" s="477"/>
      <c r="M587" s="560"/>
      <c r="N587" s="560"/>
      <c r="O587" s="560"/>
      <c r="P587" s="560"/>
      <c r="Q587" s="560">
        <v>0</v>
      </c>
      <c r="R587" s="560">
        <v>0</v>
      </c>
      <c r="S587" s="560">
        <v>0</v>
      </c>
      <c r="T587" s="560">
        <v>0</v>
      </c>
      <c r="U587" s="560">
        <v>0</v>
      </c>
      <c r="V587" s="560">
        <v>0</v>
      </c>
      <c r="W587" s="560">
        <v>0</v>
      </c>
      <c r="X587" s="560">
        <v>0</v>
      </c>
      <c r="Y587" s="560">
        <v>0</v>
      </c>
      <c r="Z587" s="560">
        <v>99578722.076066643</v>
      </c>
      <c r="AA587" s="560">
        <v>66717368.866752446</v>
      </c>
      <c r="AB587" s="560">
        <v>67582833.999955326</v>
      </c>
      <c r="AC587" s="560">
        <v>70083129.268939286</v>
      </c>
      <c r="AD587" s="560">
        <v>71103164.222475231</v>
      </c>
      <c r="AE587" s="560">
        <v>74793650.476316243</v>
      </c>
      <c r="AF587" s="560">
        <v>89927288.268022418</v>
      </c>
      <c r="AG587" s="560">
        <v>108820113.12262598</v>
      </c>
      <c r="AH587" s="560">
        <v>131296583.66332492</v>
      </c>
      <c r="AI587" s="560">
        <v>151265577.19400302</v>
      </c>
      <c r="AJ587" s="560">
        <v>171368548.29641247</v>
      </c>
      <c r="AK587" s="560">
        <v>192510960.14069521</v>
      </c>
      <c r="AL587" s="560">
        <v>209241947.42023778</v>
      </c>
      <c r="AM587" s="560">
        <v>222882075.48498935</v>
      </c>
      <c r="AN587" s="560">
        <v>222738858.35696012</v>
      </c>
      <c r="AO587" s="560">
        <v>224849462.42670941</v>
      </c>
      <c r="AP587" s="560">
        <v>213176152.78403592</v>
      </c>
    </row>
    <row r="588" spans="1:230" s="704" customFormat="1" ht="13.9" customHeight="1">
      <c r="A588" s="9"/>
      <c r="B588" s="9"/>
      <c r="C588" s="28"/>
      <c r="D588" s="732" t="s">
        <v>998</v>
      </c>
      <c r="E588" s="733"/>
      <c r="F588" s="733"/>
      <c r="G588" s="733"/>
      <c r="H588" s="477"/>
      <c r="I588" s="477"/>
      <c r="J588" s="477"/>
      <c r="K588" s="477"/>
      <c r="L588" s="477"/>
      <c r="M588" s="560"/>
      <c r="N588" s="560"/>
      <c r="O588" s="560"/>
      <c r="P588" s="560"/>
      <c r="Q588" s="560">
        <v>0</v>
      </c>
      <c r="R588" s="560">
        <v>0</v>
      </c>
      <c r="S588" s="560">
        <v>0</v>
      </c>
      <c r="T588" s="560">
        <v>0</v>
      </c>
      <c r="U588" s="560">
        <v>0</v>
      </c>
      <c r="V588" s="560">
        <v>0</v>
      </c>
      <c r="W588" s="560">
        <v>0</v>
      </c>
      <c r="X588" s="560">
        <v>0</v>
      </c>
      <c r="Y588" s="560">
        <v>0</v>
      </c>
      <c r="Z588" s="560">
        <v>12858543.520594895</v>
      </c>
      <c r="AA588" s="560">
        <v>14882068.921489168</v>
      </c>
      <c r="AB588" s="560">
        <v>14433724.877227614</v>
      </c>
      <c r="AC588" s="560">
        <v>14155026.820637576</v>
      </c>
      <c r="AD588" s="560">
        <v>14773389.03298156</v>
      </c>
      <c r="AE588" s="560">
        <v>15744591.305230055</v>
      </c>
      <c r="AF588" s="560">
        <v>16019456.847359434</v>
      </c>
      <c r="AG588" s="560">
        <v>16287626.188503301</v>
      </c>
      <c r="AH588" s="560">
        <v>16926914.384381264</v>
      </c>
      <c r="AI588" s="560">
        <v>17168991.425700072</v>
      </c>
      <c r="AJ588" s="560">
        <v>17298757.828690883</v>
      </c>
      <c r="AK588" s="560">
        <v>17223562.913232531</v>
      </c>
      <c r="AL588" s="560">
        <v>18612956.693436429</v>
      </c>
      <c r="AM588" s="560">
        <v>19551540.297909558</v>
      </c>
      <c r="AN588" s="560">
        <v>19518730.872978494</v>
      </c>
      <c r="AO588" s="560">
        <v>18122311.160782307</v>
      </c>
      <c r="AP588" s="560">
        <v>19975691.756514356</v>
      </c>
    </row>
    <row r="589" spans="1:230" s="20" customFormat="1" ht="13.9" customHeight="1">
      <c r="A589" s="9"/>
      <c r="B589" s="9"/>
      <c r="C589" s="28"/>
      <c r="D589" s="732" t="s">
        <v>999</v>
      </c>
      <c r="E589" s="733"/>
      <c r="F589" s="733"/>
      <c r="G589" s="733"/>
      <c r="H589" s="477"/>
      <c r="I589" s="477"/>
      <c r="J589" s="477"/>
      <c r="K589" s="477"/>
      <c r="L589" s="477"/>
      <c r="M589" s="560"/>
      <c r="N589" s="560"/>
      <c r="O589" s="560"/>
      <c r="P589" s="560"/>
      <c r="Q589" s="560">
        <v>0</v>
      </c>
      <c r="R589" s="560">
        <v>0</v>
      </c>
      <c r="S589" s="560">
        <v>0</v>
      </c>
      <c r="T589" s="560">
        <v>0</v>
      </c>
      <c r="U589" s="560">
        <v>0</v>
      </c>
      <c r="V589" s="560">
        <v>0</v>
      </c>
      <c r="W589" s="560">
        <v>0</v>
      </c>
      <c r="X589" s="560">
        <v>0</v>
      </c>
      <c r="Y589" s="560">
        <v>0</v>
      </c>
      <c r="Z589" s="560">
        <v>0</v>
      </c>
      <c r="AA589" s="560">
        <v>0</v>
      </c>
      <c r="AB589" s="560">
        <v>0</v>
      </c>
      <c r="AC589" s="560">
        <v>0</v>
      </c>
      <c r="AD589" s="560">
        <v>0</v>
      </c>
      <c r="AE589" s="560">
        <v>0</v>
      </c>
      <c r="AF589" s="560">
        <v>0</v>
      </c>
      <c r="AG589" s="560">
        <v>0</v>
      </c>
      <c r="AH589" s="560">
        <v>0</v>
      </c>
      <c r="AI589" s="560">
        <v>0</v>
      </c>
      <c r="AJ589" s="560">
        <v>0</v>
      </c>
      <c r="AK589" s="560">
        <v>0</v>
      </c>
      <c r="AL589" s="560">
        <v>0</v>
      </c>
      <c r="AM589" s="560">
        <v>0</v>
      </c>
      <c r="AN589" s="560">
        <v>0</v>
      </c>
      <c r="AO589" s="560">
        <v>0</v>
      </c>
      <c r="AP589" s="560">
        <v>0</v>
      </c>
      <c r="AQ589" s="704"/>
      <c r="AR589" s="704"/>
      <c r="AS589" s="704"/>
      <c r="AT589" s="704"/>
      <c r="AU589" s="704"/>
      <c r="AV589" s="704"/>
      <c r="AW589" s="704"/>
      <c r="AX589" s="704"/>
      <c r="AY589" s="704"/>
      <c r="AZ589" s="704"/>
      <c r="BA589" s="704"/>
      <c r="BB589" s="704"/>
      <c r="BC589" s="704"/>
      <c r="BD589" s="704"/>
      <c r="BE589" s="704"/>
      <c r="BF589" s="704"/>
      <c r="BG589" s="704"/>
      <c r="BH589" s="704"/>
      <c r="BI589" s="704"/>
      <c r="BJ589" s="704"/>
      <c r="BK589" s="704"/>
      <c r="BL589" s="704"/>
      <c r="BM589" s="704"/>
      <c r="BN589" s="704"/>
      <c r="BO589" s="704"/>
      <c r="BP589" s="704"/>
      <c r="BQ589" s="704"/>
      <c r="BR589" s="704"/>
      <c r="BS589" s="704"/>
      <c r="BT589" s="704"/>
      <c r="BU589" s="704"/>
      <c r="BV589" s="704"/>
      <c r="BW589" s="704"/>
      <c r="BX589" s="704"/>
      <c r="BY589" s="704"/>
      <c r="BZ589" s="704"/>
      <c r="CA589" s="704"/>
      <c r="CB589" s="704"/>
      <c r="CC589" s="704"/>
      <c r="CD589" s="704"/>
      <c r="CE589" s="704"/>
      <c r="CF589" s="704"/>
      <c r="CG589" s="704"/>
      <c r="CH589" s="704"/>
      <c r="CI589" s="704"/>
      <c r="CJ589" s="704"/>
      <c r="CK589" s="704"/>
      <c r="CL589" s="704"/>
      <c r="CM589" s="704"/>
      <c r="CN589" s="704"/>
      <c r="CO589" s="704"/>
      <c r="CP589" s="704"/>
      <c r="CQ589" s="704"/>
      <c r="CR589" s="704"/>
      <c r="CS589" s="704"/>
      <c r="CT589" s="704"/>
      <c r="CU589" s="704"/>
      <c r="CV589" s="704"/>
      <c r="CW589" s="704"/>
      <c r="CX589" s="704"/>
      <c r="CY589" s="704"/>
      <c r="CZ589" s="704"/>
      <c r="DA589" s="704"/>
      <c r="DB589" s="704"/>
      <c r="DC589" s="704"/>
      <c r="DD589" s="704"/>
      <c r="DE589" s="704"/>
      <c r="DF589" s="704"/>
      <c r="DG589" s="704"/>
      <c r="DH589" s="704"/>
      <c r="DI589" s="704"/>
      <c r="DJ589" s="704"/>
      <c r="DK589" s="704"/>
      <c r="DL589" s="704"/>
      <c r="DM589" s="704"/>
      <c r="DN589" s="704"/>
      <c r="DO589" s="704"/>
      <c r="DP589" s="704"/>
      <c r="DQ589" s="704"/>
      <c r="DR589" s="704"/>
      <c r="DS589" s="704"/>
      <c r="DT589" s="704"/>
      <c r="DU589" s="704"/>
      <c r="DV589" s="704"/>
      <c r="DW589" s="704"/>
      <c r="DX589" s="704"/>
      <c r="DY589" s="704"/>
      <c r="DZ589" s="704"/>
      <c r="EA589" s="704"/>
      <c r="EB589" s="704"/>
      <c r="EC589" s="704"/>
      <c r="ED589" s="704"/>
      <c r="EE589" s="704"/>
      <c r="EF589" s="704"/>
      <c r="EG589" s="704"/>
      <c r="EH589" s="704"/>
      <c r="EI589" s="704"/>
      <c r="EJ589" s="704"/>
      <c r="EK589" s="704"/>
      <c r="EL589" s="704"/>
      <c r="EM589" s="704"/>
      <c r="EN589" s="704"/>
      <c r="EO589" s="704"/>
      <c r="EP589" s="704"/>
      <c r="EQ589" s="704"/>
      <c r="ER589" s="704"/>
      <c r="ES589" s="704"/>
      <c r="ET589" s="704"/>
      <c r="EU589" s="704"/>
      <c r="EV589" s="704"/>
      <c r="EW589" s="704"/>
      <c r="EX589" s="704"/>
      <c r="EY589" s="704"/>
      <c r="EZ589" s="704"/>
      <c r="FA589" s="704"/>
      <c r="FB589" s="704"/>
      <c r="FC589" s="704"/>
      <c r="FD589" s="704"/>
      <c r="FE589" s="704"/>
      <c r="FF589" s="704"/>
      <c r="FG589" s="704"/>
      <c r="FH589" s="704"/>
      <c r="FI589" s="704"/>
      <c r="FJ589" s="704"/>
      <c r="FK589" s="704"/>
      <c r="FL589" s="704"/>
      <c r="FM589" s="704"/>
      <c r="FN589" s="704"/>
      <c r="FO589" s="704"/>
      <c r="FP589" s="704"/>
      <c r="FQ589" s="704"/>
      <c r="FR589" s="704"/>
      <c r="FS589" s="704"/>
      <c r="FT589" s="704"/>
      <c r="FU589" s="704"/>
      <c r="FV589" s="704"/>
      <c r="FW589" s="704"/>
      <c r="FX589" s="704"/>
      <c r="FY589" s="704"/>
      <c r="FZ589" s="704"/>
      <c r="GA589" s="704"/>
      <c r="GB589" s="704"/>
      <c r="GC589" s="704"/>
      <c r="GD589" s="704"/>
      <c r="GE589" s="704"/>
      <c r="GF589" s="704"/>
      <c r="GG589" s="704"/>
      <c r="GH589" s="704"/>
      <c r="GI589" s="704"/>
      <c r="GJ589" s="704"/>
      <c r="GK589" s="704"/>
      <c r="GL589" s="704"/>
      <c r="GM589" s="704"/>
      <c r="GN589" s="704"/>
      <c r="GO589" s="704"/>
      <c r="GP589" s="704"/>
      <c r="GQ589" s="704"/>
      <c r="GR589" s="704"/>
      <c r="GS589" s="704"/>
      <c r="GT589" s="704"/>
      <c r="GU589" s="704"/>
      <c r="GV589" s="704"/>
      <c r="GW589" s="704"/>
      <c r="GX589" s="704"/>
      <c r="GY589" s="704"/>
      <c r="GZ589" s="704"/>
      <c r="HA589" s="704"/>
      <c r="HB589" s="704"/>
      <c r="HC589" s="704"/>
      <c r="HD589" s="704"/>
      <c r="HE589" s="704"/>
      <c r="HF589" s="704"/>
      <c r="HG589" s="704"/>
      <c r="HH589" s="704"/>
      <c r="HI589" s="704"/>
      <c r="HJ589" s="704"/>
      <c r="HK589" s="704"/>
      <c r="HL589" s="704"/>
      <c r="HM589" s="704"/>
      <c r="HN589" s="704"/>
      <c r="HO589" s="704"/>
      <c r="HP589" s="704"/>
      <c r="HQ589" s="704"/>
      <c r="HR589" s="704"/>
      <c r="HS589" s="704"/>
      <c r="HT589" s="704"/>
      <c r="HU589" s="704"/>
      <c r="HV589" s="704"/>
    </row>
    <row r="590" spans="1:230" s="20" customFormat="1" ht="13.9" customHeight="1">
      <c r="A590" s="9"/>
      <c r="B590" s="9"/>
      <c r="C590" s="28"/>
      <c r="D590" s="729" t="s">
        <v>24</v>
      </c>
      <c r="E590" s="745"/>
      <c r="F590" s="745"/>
      <c r="G590" s="745"/>
      <c r="H590" s="519"/>
      <c r="I590" s="519"/>
      <c r="J590" s="519"/>
      <c r="K590" s="519"/>
      <c r="L590" s="519"/>
      <c r="M590" s="755"/>
      <c r="N590" s="755"/>
      <c r="O590" s="755"/>
      <c r="P590" s="755"/>
      <c r="Q590" s="755">
        <v>0</v>
      </c>
      <c r="R590" s="755">
        <v>0</v>
      </c>
      <c r="S590" s="755">
        <v>0</v>
      </c>
      <c r="T590" s="755">
        <v>0</v>
      </c>
      <c r="U590" s="755">
        <v>0</v>
      </c>
      <c r="V590" s="755">
        <v>0</v>
      </c>
      <c r="W590" s="755">
        <v>0</v>
      </c>
      <c r="X590" s="755">
        <v>0</v>
      </c>
      <c r="Y590" s="755">
        <v>0</v>
      </c>
      <c r="Z590" s="755">
        <v>1359060094.7890613</v>
      </c>
      <c r="AA590" s="755">
        <v>1502958288.943785</v>
      </c>
      <c r="AB590" s="755">
        <v>1514491503.9850507</v>
      </c>
      <c r="AC590" s="755">
        <v>1528644735.556788</v>
      </c>
      <c r="AD590" s="755">
        <v>1566081924.4774137</v>
      </c>
      <c r="AE590" s="755">
        <v>1628462556.7464061</v>
      </c>
      <c r="AF590" s="755">
        <v>1693617150.8534834</v>
      </c>
      <c r="AG590" s="755">
        <v>1780077366.2408783</v>
      </c>
      <c r="AH590" s="755">
        <v>1867272827.6747215</v>
      </c>
      <c r="AI590" s="755">
        <v>1953514073.8670275</v>
      </c>
      <c r="AJ590" s="755">
        <v>2041262160.7299764</v>
      </c>
      <c r="AK590" s="755">
        <v>2137309257.4706256</v>
      </c>
      <c r="AL590" s="755">
        <v>2250581277.8523645</v>
      </c>
      <c r="AM590" s="755">
        <v>2325926084.9768643</v>
      </c>
      <c r="AN590" s="755">
        <v>2312876574.5768971</v>
      </c>
      <c r="AO590" s="755">
        <v>2338790319.7927165</v>
      </c>
      <c r="AP590" s="755">
        <v>2350090304.6453962</v>
      </c>
      <c r="AQ590" s="704"/>
      <c r="AR590" s="704"/>
      <c r="AS590" s="704"/>
      <c r="AT590" s="704"/>
      <c r="AU590" s="704"/>
      <c r="AV590" s="704"/>
      <c r="AW590" s="704"/>
      <c r="AX590" s="704"/>
      <c r="AY590" s="704"/>
      <c r="AZ590" s="704"/>
      <c r="BA590" s="704"/>
      <c r="BB590" s="704"/>
      <c r="BC590" s="704"/>
      <c r="BD590" s="704"/>
      <c r="BE590" s="704"/>
      <c r="BF590" s="704"/>
      <c r="BG590" s="704"/>
      <c r="BH590" s="704"/>
      <c r="BI590" s="704"/>
      <c r="BJ590" s="704"/>
      <c r="BK590" s="704"/>
      <c r="BL590" s="704"/>
      <c r="BM590" s="704"/>
      <c r="BN590" s="704"/>
      <c r="BO590" s="704"/>
      <c r="BP590" s="704"/>
      <c r="BQ590" s="704"/>
      <c r="BR590" s="704"/>
      <c r="BS590" s="704"/>
      <c r="BT590" s="704"/>
      <c r="BU590" s="704"/>
      <c r="BV590" s="704"/>
      <c r="BW590" s="704"/>
      <c r="BX590" s="704"/>
      <c r="BY590" s="704"/>
      <c r="BZ590" s="704"/>
      <c r="CA590" s="704"/>
      <c r="CB590" s="704"/>
      <c r="CC590" s="704"/>
      <c r="CD590" s="704"/>
      <c r="CE590" s="704"/>
      <c r="CF590" s="704"/>
      <c r="CG590" s="704"/>
      <c r="CH590" s="704"/>
      <c r="CI590" s="704"/>
      <c r="CJ590" s="704"/>
      <c r="CK590" s="704"/>
      <c r="CL590" s="704"/>
      <c r="CM590" s="704"/>
      <c r="CN590" s="704"/>
      <c r="CO590" s="704"/>
      <c r="CP590" s="704"/>
      <c r="CQ590" s="704"/>
      <c r="CR590" s="704"/>
      <c r="CS590" s="704"/>
      <c r="CT590" s="704"/>
      <c r="CU590" s="704"/>
      <c r="CV590" s="704"/>
      <c r="CW590" s="704"/>
      <c r="CX590" s="704"/>
      <c r="CY590" s="704"/>
      <c r="CZ590" s="704"/>
      <c r="DA590" s="704"/>
      <c r="DB590" s="704"/>
      <c r="DC590" s="704"/>
      <c r="DD590" s="704"/>
      <c r="DE590" s="704"/>
      <c r="DF590" s="704"/>
      <c r="DG590" s="704"/>
      <c r="DH590" s="704"/>
      <c r="DI590" s="704"/>
      <c r="DJ590" s="704"/>
      <c r="DK590" s="704"/>
      <c r="DL590" s="704"/>
      <c r="DM590" s="704"/>
      <c r="DN590" s="704"/>
      <c r="DO590" s="704"/>
      <c r="DP590" s="704"/>
      <c r="DQ590" s="704"/>
      <c r="DR590" s="704"/>
      <c r="DS590" s="704"/>
      <c r="DT590" s="704"/>
      <c r="DU590" s="704"/>
      <c r="DV590" s="704"/>
      <c r="DW590" s="704"/>
      <c r="DX590" s="704"/>
      <c r="DY590" s="704"/>
      <c r="DZ590" s="704"/>
      <c r="EA590" s="704"/>
      <c r="EB590" s="704"/>
      <c r="EC590" s="704"/>
      <c r="ED590" s="704"/>
      <c r="EE590" s="704"/>
      <c r="EF590" s="704"/>
      <c r="EG590" s="704"/>
      <c r="EH590" s="704"/>
      <c r="EI590" s="704"/>
      <c r="EJ590" s="704"/>
      <c r="EK590" s="704"/>
      <c r="EL590" s="704"/>
      <c r="EM590" s="704"/>
      <c r="EN590" s="704"/>
      <c r="EO590" s="704"/>
      <c r="EP590" s="704"/>
      <c r="EQ590" s="704"/>
      <c r="ER590" s="704"/>
      <c r="ES590" s="704"/>
      <c r="ET590" s="704"/>
      <c r="EU590" s="704"/>
      <c r="EV590" s="704"/>
      <c r="EW590" s="704"/>
      <c r="EX590" s="704"/>
      <c r="EY590" s="704"/>
      <c r="EZ590" s="704"/>
      <c r="FA590" s="704"/>
      <c r="FB590" s="704"/>
      <c r="FC590" s="704"/>
      <c r="FD590" s="704"/>
      <c r="FE590" s="704"/>
      <c r="FF590" s="704"/>
      <c r="FG590" s="704"/>
      <c r="FH590" s="704"/>
      <c r="FI590" s="704"/>
      <c r="FJ590" s="704"/>
      <c r="FK590" s="704"/>
      <c r="FL590" s="704"/>
      <c r="FM590" s="704"/>
      <c r="FN590" s="704"/>
      <c r="FO590" s="704"/>
      <c r="FP590" s="704"/>
      <c r="FQ590" s="704"/>
      <c r="FR590" s="704"/>
      <c r="FS590" s="704"/>
      <c r="FT590" s="704"/>
      <c r="FU590" s="704"/>
      <c r="FV590" s="704"/>
      <c r="FW590" s="704"/>
      <c r="FX590" s="704"/>
      <c r="FY590" s="704"/>
      <c r="FZ590" s="704"/>
      <c r="GA590" s="704"/>
      <c r="GB590" s="704"/>
      <c r="GC590" s="704"/>
      <c r="GD590" s="704"/>
      <c r="GE590" s="704"/>
      <c r="GF590" s="704"/>
      <c r="GG590" s="704"/>
      <c r="GH590" s="704"/>
      <c r="GI590" s="704"/>
      <c r="GJ590" s="704"/>
      <c r="GK590" s="704"/>
      <c r="GL590" s="704"/>
      <c r="GM590" s="704"/>
      <c r="GN590" s="704"/>
      <c r="GO590" s="704"/>
      <c r="GP590" s="704"/>
      <c r="GQ590" s="704"/>
      <c r="GR590" s="704"/>
      <c r="GS590" s="704"/>
      <c r="GT590" s="704"/>
      <c r="GU590" s="704"/>
      <c r="GV590" s="704"/>
      <c r="GW590" s="704"/>
      <c r="GX590" s="704"/>
      <c r="GY590" s="704"/>
      <c r="GZ590" s="704"/>
      <c r="HA590" s="704"/>
      <c r="HB590" s="704"/>
      <c r="HC590" s="704"/>
      <c r="HD590" s="704"/>
      <c r="HE590" s="704"/>
      <c r="HF590" s="704"/>
      <c r="HG590" s="704"/>
      <c r="HH590" s="704"/>
      <c r="HI590" s="704"/>
      <c r="HJ590" s="704"/>
      <c r="HK590" s="704"/>
      <c r="HL590" s="704"/>
      <c r="HM590" s="704"/>
      <c r="HN590" s="704"/>
      <c r="HO590" s="704"/>
      <c r="HP590" s="704"/>
      <c r="HQ590" s="704"/>
      <c r="HR590" s="704"/>
      <c r="HS590" s="704"/>
      <c r="HT590" s="704"/>
      <c r="HU590" s="704"/>
    </row>
    <row r="591" spans="1:230" s="20" customFormat="1" ht="13.9" customHeight="1">
      <c r="A591" s="9"/>
      <c r="B591" s="9"/>
      <c r="C591" s="28"/>
      <c r="D591" s="473"/>
      <c r="E591" s="473"/>
      <c r="F591" s="473"/>
      <c r="G591" s="473"/>
      <c r="H591" s="473"/>
      <c r="I591" s="473"/>
      <c r="J591" s="473"/>
      <c r="K591" s="473"/>
      <c r="L591" s="473"/>
      <c r="M591" s="704"/>
      <c r="N591" s="704"/>
      <c r="O591" s="704"/>
      <c r="P591" s="704"/>
      <c r="Q591" s="704"/>
      <c r="R591" s="704"/>
      <c r="S591" s="704"/>
      <c r="T591" s="704"/>
      <c r="U591" s="704"/>
      <c r="V591" s="704"/>
      <c r="W591" s="704"/>
      <c r="X591" s="704"/>
      <c r="Y591" s="704"/>
      <c r="Z591" s="704"/>
      <c r="AA591" s="704"/>
      <c r="AB591" s="704"/>
      <c r="AC591" s="704"/>
      <c r="AD591" s="704"/>
      <c r="AE591" s="704"/>
      <c r="AF591" s="704"/>
      <c r="AG591" s="704"/>
      <c r="AH591" s="704"/>
      <c r="AI591" s="704"/>
      <c r="AJ591" s="704"/>
      <c r="AK591" s="704"/>
      <c r="AL591" s="704"/>
      <c r="AM591" s="704"/>
      <c r="AN591" s="704"/>
      <c r="AO591" s="704"/>
      <c r="AP591" s="704"/>
      <c r="AQ591" s="704"/>
      <c r="AR591" s="704"/>
      <c r="AS591" s="704"/>
      <c r="AT591" s="704"/>
      <c r="AU591" s="704"/>
      <c r="AV591" s="704"/>
      <c r="AW591" s="704"/>
      <c r="AX591" s="704"/>
      <c r="AY591" s="704"/>
      <c r="AZ591" s="704"/>
      <c r="BA591" s="704"/>
      <c r="BB591" s="704"/>
      <c r="BC591" s="704"/>
      <c r="BD591" s="704"/>
      <c r="BE591" s="704"/>
      <c r="BF591" s="704"/>
      <c r="BG591" s="704"/>
      <c r="BH591" s="704"/>
      <c r="BI591" s="704"/>
      <c r="BJ591" s="704"/>
      <c r="BK591" s="704"/>
      <c r="BL591" s="704"/>
      <c r="BM591" s="704"/>
      <c r="BN591" s="704"/>
      <c r="BO591" s="704"/>
      <c r="BP591" s="704"/>
      <c r="BQ591" s="704"/>
      <c r="BR591" s="704"/>
      <c r="BS591" s="704"/>
      <c r="BT591" s="704"/>
      <c r="BU591" s="704"/>
      <c r="BV591" s="704"/>
      <c r="BW591" s="704"/>
      <c r="BX591" s="704"/>
      <c r="BY591" s="704"/>
      <c r="BZ591" s="704"/>
      <c r="CA591" s="704"/>
      <c r="CB591" s="704"/>
      <c r="CC591" s="704"/>
      <c r="CD591" s="704"/>
      <c r="CE591" s="704"/>
      <c r="CF591" s="704"/>
      <c r="CG591" s="704"/>
      <c r="CH591" s="704"/>
      <c r="CI591" s="704"/>
      <c r="CJ591" s="704"/>
      <c r="CK591" s="704"/>
      <c r="CL591" s="704"/>
      <c r="CM591" s="704"/>
      <c r="CN591" s="704"/>
      <c r="CO591" s="704"/>
      <c r="CP591" s="704"/>
      <c r="CQ591" s="704"/>
      <c r="CR591" s="704"/>
      <c r="CS591" s="704"/>
      <c r="CT591" s="704"/>
      <c r="CU591" s="704"/>
      <c r="CV591" s="704"/>
      <c r="CW591" s="704"/>
      <c r="CX591" s="704"/>
      <c r="CY591" s="704"/>
      <c r="CZ591" s="704"/>
      <c r="DA591" s="704"/>
      <c r="DB591" s="704"/>
      <c r="DC591" s="704"/>
      <c r="DD591" s="704"/>
      <c r="DE591" s="704"/>
      <c r="DF591" s="704"/>
      <c r="DG591" s="704"/>
      <c r="DH591" s="704"/>
      <c r="DI591" s="704"/>
      <c r="DJ591" s="704"/>
      <c r="DK591" s="704"/>
      <c r="DL591" s="704"/>
      <c r="DM591" s="704"/>
      <c r="DN591" s="704"/>
      <c r="DO591" s="704"/>
      <c r="DP591" s="704"/>
      <c r="DQ591" s="704"/>
      <c r="DR591" s="704"/>
      <c r="DS591" s="704"/>
      <c r="DT591" s="704"/>
      <c r="DU591" s="704"/>
      <c r="DV591" s="704"/>
      <c r="DW591" s="704"/>
      <c r="DX591" s="704"/>
      <c r="DY591" s="704"/>
      <c r="DZ591" s="704"/>
      <c r="EA591" s="704"/>
      <c r="EB591" s="704"/>
      <c r="EC591" s="704"/>
      <c r="ED591" s="704"/>
      <c r="EE591" s="704"/>
      <c r="EF591" s="704"/>
      <c r="EG591" s="704"/>
      <c r="EH591" s="704"/>
      <c r="EI591" s="704"/>
      <c r="EJ591" s="704"/>
      <c r="EK591" s="704"/>
      <c r="EL591" s="704"/>
      <c r="EM591" s="704"/>
      <c r="EN591" s="704"/>
      <c r="EO591" s="704"/>
      <c r="EP591" s="704"/>
      <c r="EQ591" s="704"/>
      <c r="ER591" s="704"/>
      <c r="ES591" s="704"/>
      <c r="ET591" s="704"/>
      <c r="EU591" s="704"/>
      <c r="EV591" s="704"/>
      <c r="EW591" s="704"/>
      <c r="EX591" s="704"/>
      <c r="EY591" s="704"/>
      <c r="EZ591" s="704"/>
      <c r="FA591" s="704"/>
      <c r="FB591" s="704"/>
      <c r="FC591" s="704"/>
      <c r="FD591" s="704"/>
      <c r="FE591" s="704"/>
      <c r="FF591" s="704"/>
      <c r="FG591" s="704"/>
      <c r="FH591" s="704"/>
      <c r="FI591" s="704"/>
      <c r="FJ591" s="704"/>
      <c r="FK591" s="704"/>
      <c r="FL591" s="704"/>
      <c r="FM591" s="704"/>
      <c r="FN591" s="704"/>
      <c r="FO591" s="704"/>
      <c r="FP591" s="704"/>
      <c r="FQ591" s="704"/>
      <c r="FR591" s="704"/>
      <c r="FS591" s="704"/>
      <c r="FT591" s="704"/>
      <c r="FU591" s="704"/>
      <c r="FV591" s="704"/>
      <c r="FW591" s="704"/>
      <c r="FX591" s="704"/>
      <c r="FY591" s="704"/>
      <c r="FZ591" s="704"/>
      <c r="GA591" s="704"/>
      <c r="GB591" s="704"/>
      <c r="GC591" s="704"/>
      <c r="GD591" s="704"/>
      <c r="GE591" s="704"/>
      <c r="GF591" s="704"/>
      <c r="GG591" s="704"/>
      <c r="GH591" s="704"/>
      <c r="GI591" s="704"/>
      <c r="GJ591" s="704"/>
      <c r="GK591" s="704"/>
      <c r="GL591" s="704"/>
      <c r="GM591" s="704"/>
      <c r="GN591" s="704"/>
      <c r="GO591" s="704"/>
      <c r="GP591" s="704"/>
      <c r="GQ591" s="704"/>
      <c r="GR591" s="704"/>
      <c r="GS591" s="704"/>
      <c r="GT591" s="704"/>
      <c r="GU591" s="704"/>
      <c r="GV591" s="704"/>
      <c r="GW591" s="704"/>
      <c r="GX591" s="704"/>
      <c r="GY591" s="704"/>
      <c r="GZ591" s="704"/>
      <c r="HA591" s="704"/>
      <c r="HB591" s="704"/>
      <c r="HC591" s="704"/>
      <c r="HD591" s="704"/>
      <c r="HE591" s="704"/>
      <c r="HF591" s="704"/>
      <c r="HG591" s="704"/>
      <c r="HH591" s="704"/>
      <c r="HI591" s="704"/>
      <c r="HJ591" s="704"/>
      <c r="HK591" s="704"/>
      <c r="HL591" s="704"/>
      <c r="HM591" s="704"/>
      <c r="HN591" s="704"/>
      <c r="HO591" s="704"/>
      <c r="HP591" s="704"/>
      <c r="HQ591" s="704"/>
      <c r="HR591" s="704"/>
      <c r="HS591" s="704"/>
      <c r="HT591" s="704"/>
      <c r="HU591" s="704"/>
    </row>
    <row r="592" spans="1:230" s="20" customFormat="1" ht="13.9" customHeight="1">
      <c r="A592" s="9"/>
      <c r="B592" s="9"/>
      <c r="C592" s="698"/>
      <c r="D592" s="473"/>
      <c r="E592" s="473"/>
      <c r="F592" s="473"/>
      <c r="G592" s="473"/>
      <c r="H592" s="473"/>
      <c r="I592" s="473"/>
      <c r="J592" s="473"/>
      <c r="K592" s="473"/>
      <c r="L592" s="473"/>
      <c r="M592" s="704"/>
      <c r="N592" s="704"/>
      <c r="O592" s="704"/>
      <c r="P592" s="704"/>
      <c r="Q592" s="704"/>
      <c r="R592" s="704"/>
      <c r="S592" s="704"/>
      <c r="T592" s="704"/>
      <c r="U592" s="704"/>
      <c r="V592" s="704"/>
      <c r="W592" s="704"/>
      <c r="X592" s="704"/>
      <c r="Y592" s="704"/>
      <c r="Z592" s="704"/>
      <c r="AA592" s="704"/>
      <c r="AB592" s="704"/>
      <c r="AC592" s="704"/>
      <c r="AD592" s="704"/>
      <c r="AE592" s="704"/>
      <c r="AF592" s="704"/>
      <c r="AG592" s="704"/>
      <c r="AH592" s="704"/>
      <c r="AI592" s="704"/>
      <c r="AJ592" s="704"/>
      <c r="AK592" s="704"/>
      <c r="AL592" s="704"/>
      <c r="AM592" s="704"/>
      <c r="AN592" s="704"/>
      <c r="AO592" s="704"/>
      <c r="AP592" s="704"/>
    </row>
    <row r="593" spans="1:230" s="834" customFormat="1" ht="13.9" customHeight="1">
      <c r="A593" s="9"/>
      <c r="B593" s="9"/>
      <c r="C593" s="698"/>
      <c r="D593" s="473"/>
      <c r="E593" s="473"/>
      <c r="F593" s="473"/>
      <c r="G593" s="473"/>
      <c r="H593" s="473"/>
      <c r="I593" s="473"/>
      <c r="J593" s="473"/>
      <c r="K593" s="473"/>
      <c r="L593" s="473"/>
      <c r="M593" s="704"/>
      <c r="N593" s="704"/>
      <c r="O593" s="704"/>
      <c r="P593" s="704"/>
      <c r="Q593" s="704"/>
      <c r="R593" s="704"/>
      <c r="S593" s="704"/>
      <c r="T593" s="704"/>
      <c r="U593" s="704"/>
      <c r="V593" s="704"/>
      <c r="W593" s="704"/>
      <c r="X593" s="704"/>
      <c r="Y593" s="704"/>
      <c r="Z593" s="704"/>
      <c r="AA593" s="704"/>
      <c r="AB593" s="704"/>
      <c r="AC593" s="704"/>
      <c r="AD593" s="704"/>
      <c r="AE593" s="704"/>
      <c r="AF593" s="704"/>
      <c r="AG593" s="704"/>
      <c r="AH593" s="704"/>
      <c r="AI593" s="704"/>
      <c r="AJ593" s="704"/>
      <c r="AK593" s="704"/>
      <c r="AL593" s="704"/>
      <c r="AM593" s="704"/>
      <c r="AN593" s="704"/>
      <c r="AO593" s="704"/>
      <c r="AP593" s="704"/>
      <c r="AQ593" s="20"/>
      <c r="AR593" s="20"/>
      <c r="AS593" s="20"/>
      <c r="AT593" s="20"/>
      <c r="AU593" s="20"/>
      <c r="AV593" s="20"/>
      <c r="AW593" s="20"/>
      <c r="AX593" s="20"/>
      <c r="AY593" s="20"/>
      <c r="AZ593" s="20"/>
      <c r="BA593" s="20"/>
      <c r="BB593" s="20"/>
      <c r="BC593" s="20"/>
      <c r="BD593" s="20"/>
      <c r="BE593" s="20"/>
      <c r="BF593" s="20"/>
      <c r="BG593" s="20"/>
      <c r="BH593" s="20"/>
      <c r="BI593" s="20"/>
      <c r="BJ593" s="20"/>
      <c r="BK593" s="20"/>
      <c r="BL593" s="20"/>
      <c r="BM593" s="20"/>
      <c r="BN593" s="20"/>
      <c r="BO593" s="20"/>
      <c r="BP593" s="20"/>
      <c r="BQ593" s="20"/>
      <c r="BR593" s="20"/>
      <c r="BS593" s="20"/>
      <c r="BT593" s="20"/>
      <c r="BU593" s="20"/>
      <c r="BV593" s="20"/>
      <c r="BW593" s="20"/>
      <c r="BX593" s="20"/>
      <c r="BY593" s="20"/>
      <c r="BZ593" s="20"/>
      <c r="CA593" s="20"/>
      <c r="CB593" s="20"/>
      <c r="CC593" s="20"/>
      <c r="CD593" s="20"/>
      <c r="CE593" s="20"/>
      <c r="CF593" s="20"/>
      <c r="CG593" s="20"/>
      <c r="CH593" s="20"/>
      <c r="CI593" s="20"/>
      <c r="CJ593" s="20"/>
      <c r="CK593" s="20"/>
      <c r="CL593" s="20"/>
      <c r="CM593" s="20"/>
      <c r="CN593" s="20"/>
      <c r="CO593" s="20"/>
      <c r="CP593" s="20"/>
      <c r="CQ593" s="20"/>
      <c r="CR593" s="20"/>
      <c r="CS593" s="20"/>
      <c r="CT593" s="20"/>
      <c r="CU593" s="20"/>
      <c r="CV593" s="20"/>
      <c r="CW593" s="20"/>
      <c r="CX593" s="20"/>
      <c r="CY593" s="20"/>
      <c r="CZ593" s="20"/>
      <c r="DA593" s="20"/>
      <c r="DB593" s="20"/>
      <c r="DC593" s="20"/>
      <c r="DD593" s="20"/>
      <c r="DE593" s="20"/>
      <c r="DF593" s="20"/>
      <c r="DG593" s="20"/>
      <c r="DH593" s="20"/>
      <c r="DI593" s="20"/>
      <c r="DJ593" s="20"/>
      <c r="DK593" s="20"/>
      <c r="DL593" s="20"/>
      <c r="DM593" s="20"/>
      <c r="DN593" s="20"/>
      <c r="DO593" s="20"/>
      <c r="DP593" s="20"/>
      <c r="DQ593" s="20"/>
      <c r="DR593" s="20"/>
      <c r="DS593" s="20"/>
      <c r="DT593" s="20"/>
      <c r="DU593" s="20"/>
      <c r="DV593" s="20"/>
      <c r="DW593" s="20"/>
      <c r="DX593" s="20"/>
      <c r="DY593" s="20"/>
      <c r="DZ593" s="20"/>
      <c r="EA593" s="20"/>
      <c r="EB593" s="20"/>
      <c r="EC593" s="20"/>
      <c r="ED593" s="20"/>
      <c r="EE593" s="20"/>
      <c r="EF593" s="20"/>
      <c r="EG593" s="20"/>
      <c r="EH593" s="20"/>
      <c r="EI593" s="20"/>
      <c r="EJ593" s="20"/>
      <c r="EK593" s="20"/>
      <c r="EL593" s="20"/>
      <c r="EM593" s="20"/>
      <c r="EN593" s="20"/>
      <c r="EO593" s="20"/>
      <c r="EP593" s="20"/>
      <c r="EQ593" s="20"/>
      <c r="ER593" s="20"/>
      <c r="ES593" s="20"/>
      <c r="ET593" s="20"/>
      <c r="EU593" s="20"/>
      <c r="EV593" s="20"/>
      <c r="EW593" s="20"/>
      <c r="EX593" s="20"/>
      <c r="EY593" s="20"/>
      <c r="EZ593" s="20"/>
      <c r="FA593" s="20"/>
      <c r="FB593" s="20"/>
      <c r="FC593" s="20"/>
      <c r="FD593" s="20"/>
      <c r="FE593" s="20"/>
      <c r="FF593" s="20"/>
      <c r="FG593" s="20"/>
      <c r="FH593" s="20"/>
      <c r="FI593" s="20"/>
      <c r="FJ593" s="20"/>
      <c r="FK593" s="20"/>
      <c r="FL593" s="20"/>
      <c r="FM593" s="20"/>
      <c r="FN593" s="20"/>
      <c r="FO593" s="20"/>
      <c r="FP593" s="20"/>
      <c r="FQ593" s="20"/>
      <c r="FR593" s="20"/>
      <c r="FS593" s="20"/>
      <c r="FT593" s="20"/>
      <c r="FU593" s="20"/>
      <c r="FV593" s="20"/>
      <c r="FW593" s="20"/>
      <c r="FX593" s="20"/>
      <c r="FY593" s="20"/>
      <c r="FZ593" s="20"/>
      <c r="GA593" s="20"/>
      <c r="GB593" s="20"/>
      <c r="GC593" s="20"/>
      <c r="GD593" s="20"/>
      <c r="GE593" s="20"/>
      <c r="GF593" s="20"/>
      <c r="GG593" s="20"/>
      <c r="GH593" s="20"/>
      <c r="GI593" s="20"/>
      <c r="GJ593" s="20"/>
      <c r="GK593" s="20"/>
      <c r="GL593" s="20"/>
      <c r="GM593" s="20"/>
      <c r="GN593" s="20"/>
      <c r="GO593" s="20"/>
      <c r="GP593" s="20"/>
      <c r="GQ593" s="20"/>
      <c r="GR593" s="20"/>
      <c r="GS593" s="20"/>
      <c r="GT593" s="20"/>
      <c r="GU593" s="20"/>
      <c r="GV593" s="20"/>
      <c r="GW593" s="20"/>
      <c r="GX593" s="20"/>
      <c r="GY593" s="20"/>
      <c r="GZ593" s="20"/>
      <c r="HA593" s="20"/>
      <c r="HB593" s="20"/>
      <c r="HC593" s="20"/>
      <c r="HD593" s="20"/>
      <c r="HE593" s="20"/>
      <c r="HF593" s="20"/>
      <c r="HG593" s="20"/>
      <c r="HH593" s="20"/>
      <c r="HI593" s="20"/>
      <c r="HJ593" s="20"/>
      <c r="HK593" s="20"/>
      <c r="HL593" s="20"/>
      <c r="HM593" s="20"/>
      <c r="HN593" s="20"/>
      <c r="HO593" s="20"/>
      <c r="HP593" s="20"/>
      <c r="HQ593" s="20"/>
      <c r="HR593" s="20"/>
      <c r="HS593" s="20"/>
      <c r="HT593" s="20"/>
      <c r="HU593" s="20"/>
      <c r="HV593" s="20"/>
    </row>
    <row r="594" spans="1:230" ht="13.9" customHeight="1">
      <c r="D594" s="473"/>
      <c r="E594" s="473"/>
      <c r="F594" s="473"/>
      <c r="G594" s="473"/>
      <c r="H594" s="473"/>
      <c r="I594" s="473"/>
      <c r="J594" s="473"/>
      <c r="K594" s="473"/>
      <c r="L594" s="473"/>
      <c r="M594" s="704"/>
      <c r="N594" s="704"/>
      <c r="O594" s="704"/>
      <c r="P594" s="704"/>
      <c r="Q594" s="704"/>
      <c r="R594" s="704"/>
      <c r="S594" s="704"/>
      <c r="T594" s="704"/>
      <c r="U594" s="704"/>
      <c r="V594" s="704"/>
      <c r="W594" s="704"/>
      <c r="X594" s="704"/>
      <c r="Y594" s="704"/>
      <c r="Z594" s="704"/>
      <c r="AA594" s="704"/>
      <c r="AB594" s="704"/>
      <c r="AC594" s="704"/>
      <c r="AD594" s="704"/>
    </row>
    <row r="595" spans="1:230" ht="13.9" customHeight="1">
      <c r="D595" s="473"/>
      <c r="E595" s="473"/>
      <c r="F595" s="473"/>
      <c r="G595" s="473"/>
      <c r="H595" s="473"/>
      <c r="I595" s="473"/>
      <c r="J595" s="473"/>
      <c r="K595" s="473"/>
      <c r="L595" s="473"/>
      <c r="M595" s="704"/>
      <c r="N595" s="704"/>
      <c r="O595" s="704"/>
      <c r="P595" s="704"/>
      <c r="Q595" s="704"/>
      <c r="R595" s="704"/>
      <c r="S595" s="704"/>
      <c r="T595" s="704"/>
      <c r="U595" s="704"/>
      <c r="V595" s="704"/>
      <c r="W595" s="704"/>
      <c r="X595" s="704"/>
      <c r="Y595" s="704"/>
      <c r="Z595" s="704"/>
      <c r="AA595" s="704"/>
      <c r="AB595" s="704"/>
      <c r="AC595" s="704"/>
      <c r="AD595" s="704"/>
    </row>
    <row r="596" spans="1:230" ht="13.9" customHeight="1">
      <c r="D596" s="473"/>
      <c r="E596" s="473"/>
      <c r="F596" s="473"/>
      <c r="G596" s="473"/>
      <c r="H596" s="473"/>
      <c r="I596" s="473"/>
      <c r="J596" s="473"/>
      <c r="K596" s="473"/>
      <c r="L596" s="473"/>
      <c r="M596" s="704"/>
      <c r="N596" s="704"/>
      <c r="O596" s="704"/>
      <c r="P596" s="704"/>
      <c r="Q596" s="704"/>
      <c r="R596" s="704"/>
      <c r="S596" s="704"/>
      <c r="T596" s="704"/>
      <c r="U596" s="704"/>
      <c r="V596" s="704"/>
      <c r="W596" s="704"/>
      <c r="X596" s="704"/>
      <c r="Y596" s="704"/>
      <c r="Z596" s="704"/>
      <c r="AA596" s="704"/>
      <c r="AB596" s="704"/>
      <c r="AC596" s="704"/>
      <c r="AD596" s="704"/>
    </row>
    <row r="597" spans="1:230" ht="13.9" customHeight="1">
      <c r="D597" s="473"/>
      <c r="E597" s="473"/>
      <c r="F597" s="473"/>
      <c r="G597" s="473"/>
      <c r="H597" s="473"/>
      <c r="I597" s="473"/>
      <c r="J597" s="473"/>
      <c r="K597" s="473"/>
      <c r="L597" s="473"/>
      <c r="M597" s="704"/>
      <c r="N597" s="704"/>
      <c r="O597" s="704"/>
      <c r="P597" s="704"/>
      <c r="Q597" s="704"/>
      <c r="R597" s="704"/>
      <c r="S597" s="704"/>
      <c r="T597" s="704"/>
      <c r="U597" s="704"/>
      <c r="V597" s="704"/>
      <c r="W597" s="704"/>
      <c r="X597" s="704"/>
      <c r="Y597" s="704"/>
      <c r="Z597" s="704"/>
      <c r="AA597" s="704"/>
      <c r="AB597" s="704"/>
      <c r="AC597" s="704"/>
      <c r="AD597" s="704"/>
    </row>
    <row r="598" spans="1:230" ht="13.9" customHeight="1">
      <c r="D598" s="473"/>
      <c r="E598" s="473"/>
      <c r="F598" s="473"/>
      <c r="G598" s="473"/>
      <c r="H598" s="473"/>
      <c r="I598" s="473"/>
      <c r="J598" s="473"/>
      <c r="K598" s="473"/>
      <c r="L598" s="473"/>
      <c r="M598" s="704"/>
      <c r="N598" s="704"/>
      <c r="O598" s="704"/>
      <c r="P598" s="704"/>
      <c r="Q598" s="704"/>
      <c r="R598" s="704"/>
      <c r="S598" s="704"/>
      <c r="T598" s="704"/>
      <c r="U598" s="704"/>
      <c r="V598" s="704"/>
      <c r="W598" s="704"/>
      <c r="X598" s="704"/>
      <c r="Y598" s="704"/>
      <c r="Z598" s="704"/>
      <c r="AA598" s="704"/>
      <c r="AB598" s="704"/>
      <c r="AC598" s="704"/>
      <c r="AD598" s="704"/>
    </row>
    <row r="599" spans="1:230" ht="13.9" customHeight="1">
      <c r="D599" s="473"/>
      <c r="E599" s="473"/>
      <c r="F599" s="473"/>
      <c r="G599" s="473"/>
      <c r="H599" s="473"/>
      <c r="I599" s="473"/>
      <c r="J599" s="473"/>
      <c r="K599" s="473"/>
      <c r="L599" s="473"/>
      <c r="M599" s="704"/>
      <c r="N599" s="704"/>
      <c r="O599" s="704"/>
      <c r="P599" s="704"/>
      <c r="Q599" s="704"/>
      <c r="R599" s="704"/>
      <c r="S599" s="704"/>
      <c r="T599" s="704"/>
      <c r="U599" s="704"/>
      <c r="V599" s="704"/>
      <c r="W599" s="704"/>
      <c r="X599" s="704"/>
      <c r="Y599" s="704"/>
      <c r="Z599" s="704"/>
      <c r="AA599" s="704"/>
      <c r="AB599" s="704"/>
      <c r="AC599" s="704"/>
      <c r="AD599" s="704"/>
    </row>
    <row r="600" spans="1:230" ht="13.9" customHeight="1">
      <c r="D600" s="473"/>
      <c r="E600" s="473"/>
      <c r="F600" s="473"/>
      <c r="G600" s="473"/>
      <c r="H600" s="473"/>
      <c r="I600" s="473"/>
      <c r="J600" s="473"/>
      <c r="K600" s="473"/>
      <c r="L600" s="473"/>
      <c r="M600" s="704"/>
      <c r="N600" s="704"/>
      <c r="O600" s="704"/>
      <c r="P600" s="704"/>
      <c r="Q600" s="704"/>
      <c r="R600" s="704"/>
      <c r="S600" s="704"/>
      <c r="T600" s="704"/>
      <c r="U600" s="704"/>
      <c r="V600" s="704"/>
      <c r="W600" s="704"/>
      <c r="X600" s="704"/>
      <c r="Y600" s="704"/>
      <c r="Z600" s="704"/>
      <c r="AA600" s="704"/>
      <c r="AB600" s="704"/>
      <c r="AC600" s="704"/>
      <c r="AD600" s="704"/>
    </row>
    <row r="601" spans="1:230" ht="13.9" customHeight="1">
      <c r="D601" s="473"/>
      <c r="E601" s="473"/>
      <c r="F601" s="473"/>
      <c r="G601" s="473"/>
      <c r="H601" s="473"/>
      <c r="I601" s="473"/>
      <c r="J601" s="473"/>
      <c r="K601" s="473"/>
      <c r="L601" s="473"/>
      <c r="M601" s="704"/>
      <c r="N601" s="704"/>
      <c r="O601" s="704"/>
      <c r="P601" s="704"/>
      <c r="Q601" s="704"/>
      <c r="R601" s="704"/>
      <c r="S601" s="704"/>
      <c r="T601" s="704"/>
      <c r="U601" s="704"/>
      <c r="V601" s="704"/>
      <c r="W601" s="704"/>
      <c r="X601" s="704"/>
      <c r="Y601" s="704"/>
      <c r="Z601" s="704"/>
      <c r="AA601" s="704"/>
      <c r="AB601" s="704"/>
      <c r="AC601" s="704"/>
      <c r="AD601" s="704"/>
    </row>
    <row r="602" spans="1:230" ht="13.9" customHeight="1">
      <c r="D602" s="473"/>
      <c r="E602" s="473"/>
      <c r="F602" s="473"/>
      <c r="G602" s="473"/>
      <c r="H602" s="473"/>
      <c r="I602" s="473"/>
      <c r="J602" s="473"/>
      <c r="K602" s="473"/>
      <c r="L602" s="473"/>
      <c r="M602" s="704"/>
      <c r="N602" s="704"/>
      <c r="O602" s="704"/>
      <c r="P602" s="704"/>
      <c r="Q602" s="704"/>
      <c r="R602" s="704"/>
      <c r="S602" s="704"/>
      <c r="T602" s="704"/>
      <c r="U602" s="704"/>
      <c r="V602" s="704"/>
      <c r="W602" s="704"/>
      <c r="X602" s="704"/>
      <c r="Y602" s="704"/>
      <c r="Z602" s="704"/>
      <c r="AA602" s="704"/>
      <c r="AB602" s="704"/>
      <c r="AC602" s="704"/>
      <c r="AD602" s="704"/>
    </row>
    <row r="603" spans="1:230" ht="13.9" customHeight="1">
      <c r="B603" s="36"/>
      <c r="D603" s="473"/>
      <c r="E603" s="473"/>
      <c r="F603" s="473"/>
      <c r="G603" s="473"/>
      <c r="H603" s="473"/>
      <c r="I603" s="473"/>
      <c r="J603" s="473"/>
      <c r="K603" s="473"/>
      <c r="L603" s="473"/>
      <c r="M603" s="704"/>
      <c r="N603" s="704"/>
      <c r="O603" s="704"/>
      <c r="P603" s="704"/>
      <c r="Q603" s="704"/>
      <c r="R603" s="704"/>
      <c r="S603" s="704"/>
      <c r="T603" s="704"/>
      <c r="U603" s="704"/>
      <c r="V603" s="704"/>
      <c r="W603" s="704"/>
      <c r="X603" s="704"/>
      <c r="Y603" s="704"/>
      <c r="Z603" s="704"/>
      <c r="AA603" s="704"/>
      <c r="AB603" s="704"/>
      <c r="AC603" s="704"/>
      <c r="AD603" s="704"/>
    </row>
    <row r="604" spans="1:230" ht="13.9" customHeight="1">
      <c r="D604" s="473"/>
      <c r="E604" s="473"/>
      <c r="F604" s="473"/>
      <c r="G604" s="473"/>
      <c r="H604" s="473"/>
      <c r="I604" s="473"/>
      <c r="J604" s="473"/>
      <c r="K604" s="473"/>
      <c r="L604" s="473"/>
      <c r="M604" s="704"/>
      <c r="N604" s="704"/>
      <c r="O604" s="704"/>
      <c r="P604" s="704"/>
      <c r="Q604" s="704"/>
      <c r="R604" s="704"/>
      <c r="S604" s="704"/>
      <c r="T604" s="704"/>
      <c r="U604" s="704"/>
      <c r="V604" s="704"/>
      <c r="W604" s="704"/>
      <c r="X604" s="704"/>
      <c r="Y604" s="704"/>
      <c r="Z604" s="704"/>
      <c r="AA604" s="704"/>
      <c r="AB604" s="704"/>
      <c r="AC604" s="704"/>
      <c r="AD604" s="704"/>
    </row>
    <row r="605" spans="1:230" ht="13.9" customHeight="1">
      <c r="D605" s="473"/>
      <c r="E605" s="473"/>
      <c r="F605" s="473"/>
      <c r="G605" s="473"/>
      <c r="H605" s="473"/>
      <c r="I605" s="473"/>
      <c r="J605" s="473"/>
      <c r="K605" s="473"/>
      <c r="L605" s="473"/>
      <c r="M605" s="704"/>
      <c r="N605" s="704"/>
      <c r="O605" s="704"/>
      <c r="P605" s="704"/>
      <c r="Q605" s="704"/>
      <c r="R605" s="704"/>
      <c r="S605" s="704"/>
      <c r="T605" s="704"/>
      <c r="U605" s="704"/>
      <c r="V605" s="704"/>
      <c r="W605" s="704"/>
      <c r="X605" s="704"/>
      <c r="Y605" s="704"/>
      <c r="Z605" s="704"/>
      <c r="AA605" s="704"/>
      <c r="AB605" s="704"/>
      <c r="AC605" s="704"/>
      <c r="AD605" s="704"/>
    </row>
    <row r="606" spans="1:230" ht="13.9" customHeight="1">
      <c r="D606" s="473"/>
      <c r="E606" s="473"/>
      <c r="F606" s="473"/>
      <c r="G606" s="473"/>
      <c r="H606" s="473"/>
      <c r="I606" s="473"/>
      <c r="J606" s="473"/>
      <c r="K606" s="473"/>
      <c r="L606" s="473"/>
      <c r="M606" s="704"/>
      <c r="N606" s="704"/>
      <c r="O606" s="704"/>
      <c r="P606" s="704"/>
      <c r="Q606" s="704"/>
      <c r="R606" s="704"/>
      <c r="S606" s="704"/>
      <c r="T606" s="704"/>
      <c r="U606" s="704"/>
      <c r="V606" s="704"/>
      <c r="W606" s="704"/>
      <c r="X606" s="704"/>
      <c r="Y606" s="704"/>
      <c r="Z606" s="704"/>
      <c r="AA606" s="704"/>
      <c r="AB606" s="704"/>
      <c r="AC606" s="704"/>
      <c r="AD606" s="704"/>
    </row>
    <row r="607" spans="1:230" ht="13.9" customHeight="1">
      <c r="D607" s="473"/>
      <c r="E607" s="473"/>
      <c r="F607" s="473"/>
      <c r="G607" s="473"/>
      <c r="H607" s="473"/>
      <c r="I607" s="473"/>
      <c r="J607" s="473"/>
      <c r="K607" s="473"/>
      <c r="L607" s="473"/>
      <c r="M607" s="704"/>
      <c r="N607" s="704"/>
      <c r="O607" s="704"/>
      <c r="P607" s="704"/>
      <c r="Q607" s="704"/>
      <c r="R607" s="704"/>
      <c r="S607" s="704"/>
      <c r="T607" s="704"/>
      <c r="U607" s="704"/>
      <c r="V607" s="704"/>
      <c r="W607" s="704"/>
      <c r="X607" s="704"/>
      <c r="Y607" s="704"/>
      <c r="Z607" s="704"/>
      <c r="AA607" s="704"/>
      <c r="AB607" s="704"/>
      <c r="AC607" s="704"/>
      <c r="AD607" s="704"/>
    </row>
    <row r="608" spans="1:230" ht="13.9" customHeight="1">
      <c r="D608" s="473"/>
      <c r="E608" s="473"/>
      <c r="F608" s="473"/>
      <c r="G608" s="473"/>
      <c r="H608" s="473"/>
      <c r="I608" s="473"/>
      <c r="J608" s="473"/>
      <c r="K608" s="473"/>
      <c r="L608" s="473"/>
      <c r="M608" s="704"/>
      <c r="N608" s="704"/>
      <c r="O608" s="704"/>
      <c r="P608" s="704"/>
      <c r="Q608" s="704"/>
      <c r="R608" s="704"/>
      <c r="S608" s="704"/>
      <c r="T608" s="704"/>
      <c r="U608" s="704"/>
      <c r="V608" s="704"/>
      <c r="W608" s="704"/>
      <c r="X608" s="704"/>
      <c r="Y608" s="704"/>
      <c r="Z608" s="704"/>
      <c r="AA608" s="704"/>
      <c r="AB608" s="704"/>
      <c r="AC608" s="704"/>
      <c r="AD608" s="704"/>
    </row>
    <row r="609" spans="4:30" ht="13.9" customHeight="1">
      <c r="D609" s="473"/>
      <c r="E609" s="473"/>
      <c r="F609" s="473"/>
      <c r="G609" s="473"/>
      <c r="H609" s="473"/>
      <c r="I609" s="473"/>
      <c r="J609" s="473"/>
      <c r="K609" s="473"/>
      <c r="L609" s="473"/>
      <c r="M609" s="704"/>
      <c r="N609" s="704"/>
      <c r="O609" s="704"/>
      <c r="P609" s="704"/>
      <c r="Q609" s="704"/>
      <c r="R609" s="704"/>
      <c r="S609" s="704"/>
      <c r="T609" s="704"/>
      <c r="U609" s="704"/>
      <c r="V609" s="704"/>
      <c r="W609" s="704"/>
      <c r="X609" s="704"/>
      <c r="Y609" s="704"/>
      <c r="Z609" s="704"/>
      <c r="AA609" s="704"/>
      <c r="AB609" s="704"/>
      <c r="AC609" s="704"/>
      <c r="AD609" s="704"/>
    </row>
    <row r="610" spans="4:30" ht="13.9" customHeight="1">
      <c r="D610" s="473"/>
      <c r="E610" s="473"/>
      <c r="F610" s="473"/>
      <c r="G610" s="473"/>
      <c r="H610" s="473"/>
      <c r="I610" s="473"/>
      <c r="J610" s="473"/>
      <c r="K610" s="473"/>
      <c r="L610" s="473"/>
      <c r="M610" s="704"/>
      <c r="N610" s="704"/>
      <c r="O610" s="704"/>
      <c r="P610" s="704"/>
      <c r="Q610" s="704"/>
      <c r="R610" s="704"/>
      <c r="S610" s="704"/>
      <c r="T610" s="704"/>
      <c r="U610" s="704"/>
      <c r="V610" s="704"/>
      <c r="W610" s="704"/>
      <c r="X610" s="704"/>
      <c r="Y610" s="704"/>
      <c r="Z610" s="704"/>
      <c r="AA610" s="704"/>
      <c r="AB610" s="704"/>
      <c r="AC610" s="704"/>
      <c r="AD610" s="704"/>
    </row>
    <row r="611" spans="4:30" ht="13.9" customHeight="1">
      <c r="D611" s="473"/>
      <c r="E611" s="473"/>
      <c r="F611" s="473"/>
      <c r="G611" s="473"/>
      <c r="H611" s="473"/>
      <c r="I611" s="473"/>
      <c r="J611" s="473"/>
      <c r="K611" s="473"/>
      <c r="L611" s="473"/>
      <c r="M611" s="704"/>
      <c r="N611" s="704"/>
      <c r="O611" s="704"/>
      <c r="P611" s="704"/>
      <c r="Q611" s="704"/>
      <c r="R611" s="704"/>
      <c r="S611" s="704"/>
      <c r="T611" s="704"/>
      <c r="U611" s="704"/>
      <c r="V611" s="704"/>
      <c r="W611" s="704"/>
      <c r="X611" s="704"/>
      <c r="Y611" s="704"/>
      <c r="Z611" s="704"/>
      <c r="AA611" s="704"/>
      <c r="AB611" s="704"/>
      <c r="AC611" s="704"/>
      <c r="AD611" s="704"/>
    </row>
    <row r="612" spans="4:30" ht="13.9" customHeight="1">
      <c r="D612" s="473"/>
      <c r="E612" s="473"/>
      <c r="F612" s="473"/>
      <c r="G612" s="473"/>
      <c r="H612" s="473"/>
      <c r="I612" s="473"/>
      <c r="J612" s="473"/>
      <c r="K612" s="473"/>
      <c r="L612" s="473"/>
      <c r="M612" s="704"/>
      <c r="N612" s="704"/>
      <c r="O612" s="704"/>
      <c r="P612" s="704"/>
      <c r="Q612" s="704"/>
      <c r="R612" s="704"/>
      <c r="S612" s="704"/>
      <c r="T612" s="704"/>
      <c r="U612" s="704"/>
      <c r="V612" s="704"/>
      <c r="W612" s="704"/>
      <c r="X612" s="704"/>
      <c r="Y612" s="704"/>
      <c r="Z612" s="704"/>
      <c r="AA612" s="704"/>
      <c r="AB612" s="704"/>
      <c r="AC612" s="704"/>
      <c r="AD612" s="704"/>
    </row>
    <row r="613" spans="4:30" ht="13.9" customHeight="1">
      <c r="D613" s="473"/>
      <c r="E613" s="473"/>
      <c r="F613" s="473"/>
      <c r="G613" s="473"/>
      <c r="H613" s="473"/>
      <c r="I613" s="473"/>
      <c r="J613" s="473"/>
      <c r="K613" s="473"/>
      <c r="L613" s="473"/>
      <c r="M613" s="704"/>
      <c r="N613" s="704"/>
      <c r="O613" s="704"/>
      <c r="P613" s="704"/>
      <c r="Q613" s="704"/>
      <c r="R613" s="704"/>
      <c r="S613" s="704"/>
      <c r="T613" s="704"/>
      <c r="U613" s="704"/>
      <c r="V613" s="704"/>
      <c r="W613" s="704"/>
      <c r="X613" s="704"/>
      <c r="Y613" s="704"/>
      <c r="Z613" s="704"/>
      <c r="AA613" s="704"/>
      <c r="AB613" s="704"/>
      <c r="AC613" s="704"/>
      <c r="AD613" s="704"/>
    </row>
    <row r="614" spans="4:30" ht="13.9" customHeight="1">
      <c r="D614" s="473"/>
      <c r="E614" s="473"/>
      <c r="F614" s="473"/>
      <c r="G614" s="473"/>
      <c r="H614" s="473"/>
      <c r="I614" s="473"/>
      <c r="J614" s="473"/>
      <c r="K614" s="473"/>
      <c r="L614" s="473"/>
      <c r="M614" s="704"/>
      <c r="N614" s="704"/>
      <c r="O614" s="704"/>
      <c r="P614" s="704"/>
      <c r="Q614" s="704"/>
      <c r="R614" s="704"/>
      <c r="S614" s="704"/>
      <c r="T614" s="704"/>
      <c r="U614" s="704"/>
      <c r="V614" s="704"/>
      <c r="W614" s="704"/>
      <c r="X614" s="704"/>
      <c r="Y614" s="704"/>
      <c r="Z614" s="704"/>
      <c r="AA614" s="704"/>
      <c r="AB614" s="704"/>
      <c r="AC614" s="704"/>
      <c r="AD614" s="704"/>
    </row>
    <row r="615" spans="4:30" ht="13.9" customHeight="1">
      <c r="D615" s="473"/>
      <c r="E615" s="473"/>
      <c r="F615" s="473"/>
      <c r="G615" s="473"/>
      <c r="H615" s="473"/>
      <c r="I615" s="473"/>
      <c r="J615" s="473"/>
      <c r="K615" s="473"/>
      <c r="L615" s="473"/>
      <c r="M615" s="704"/>
      <c r="N615" s="704"/>
      <c r="O615" s="704"/>
      <c r="P615" s="704"/>
      <c r="Q615" s="704"/>
      <c r="R615" s="704"/>
      <c r="S615" s="704"/>
      <c r="T615" s="704"/>
      <c r="U615" s="704"/>
      <c r="V615" s="704"/>
      <c r="W615" s="704"/>
      <c r="X615" s="704"/>
      <c r="Y615" s="704"/>
      <c r="Z615" s="704"/>
      <c r="AA615" s="704"/>
      <c r="AB615" s="704"/>
      <c r="AC615" s="704"/>
      <c r="AD615" s="704"/>
    </row>
    <row r="616" spans="4:30" ht="13.9" customHeight="1">
      <c r="D616" s="473"/>
      <c r="E616" s="473"/>
      <c r="F616" s="473"/>
      <c r="G616" s="473"/>
      <c r="H616" s="473"/>
      <c r="I616" s="473"/>
      <c r="J616" s="473"/>
      <c r="K616" s="473"/>
      <c r="L616" s="473"/>
      <c r="M616" s="704"/>
      <c r="N616" s="704"/>
      <c r="O616" s="704"/>
      <c r="P616" s="704"/>
      <c r="Q616" s="704"/>
      <c r="R616" s="704"/>
      <c r="S616" s="704"/>
      <c r="T616" s="704"/>
      <c r="U616" s="704"/>
      <c r="V616" s="704"/>
      <c r="W616" s="704"/>
      <c r="X616" s="704"/>
      <c r="Y616" s="704"/>
      <c r="Z616" s="704"/>
      <c r="AA616" s="704"/>
      <c r="AB616" s="704"/>
      <c r="AC616" s="704"/>
      <c r="AD616" s="704"/>
    </row>
    <row r="617" spans="4:30" ht="13.9" customHeight="1">
      <c r="D617" s="473"/>
      <c r="E617" s="473"/>
      <c r="F617" s="473"/>
      <c r="G617" s="473"/>
      <c r="H617" s="473"/>
      <c r="I617" s="473"/>
      <c r="J617" s="473"/>
      <c r="K617" s="473"/>
      <c r="L617" s="473"/>
      <c r="M617" s="704"/>
      <c r="N617" s="704"/>
      <c r="O617" s="704"/>
      <c r="P617" s="704"/>
      <c r="Q617" s="704"/>
      <c r="R617" s="704"/>
      <c r="S617" s="704"/>
      <c r="T617" s="704"/>
      <c r="U617" s="704"/>
      <c r="V617" s="704"/>
      <c r="W617" s="704"/>
      <c r="X617" s="704"/>
      <c r="Y617" s="704"/>
      <c r="Z617" s="704"/>
      <c r="AA617" s="704"/>
      <c r="AB617" s="704"/>
      <c r="AC617" s="704"/>
      <c r="AD617" s="704"/>
    </row>
    <row r="618" spans="4:30" ht="13.9" customHeight="1">
      <c r="D618" s="473"/>
      <c r="E618" s="473"/>
      <c r="F618" s="473"/>
      <c r="G618" s="473"/>
      <c r="H618" s="473"/>
      <c r="I618" s="473"/>
      <c r="J618" s="473"/>
      <c r="K618" s="473"/>
      <c r="L618" s="473"/>
      <c r="M618" s="704"/>
      <c r="N618" s="704"/>
      <c r="O618" s="704"/>
      <c r="P618" s="704"/>
      <c r="Q618" s="704"/>
      <c r="R618" s="704"/>
      <c r="S618" s="704"/>
      <c r="T618" s="704"/>
      <c r="U618" s="704"/>
      <c r="V618" s="704"/>
      <c r="W618" s="704"/>
      <c r="X618" s="704"/>
      <c r="Y618" s="704"/>
      <c r="Z618" s="704"/>
      <c r="AA618" s="704"/>
      <c r="AB618" s="704"/>
      <c r="AC618" s="704"/>
      <c r="AD618" s="704"/>
    </row>
    <row r="619" spans="4:30" ht="13.9" customHeight="1">
      <c r="D619" s="473"/>
      <c r="E619" s="473"/>
      <c r="F619" s="473"/>
      <c r="G619" s="473"/>
      <c r="H619" s="473"/>
      <c r="I619" s="473"/>
      <c r="J619" s="473"/>
      <c r="K619" s="473"/>
      <c r="L619" s="473"/>
      <c r="M619" s="704"/>
      <c r="N619" s="704"/>
      <c r="O619" s="704"/>
      <c r="P619" s="704"/>
      <c r="Q619" s="704"/>
      <c r="R619" s="704"/>
      <c r="S619" s="704"/>
      <c r="T619" s="704"/>
      <c r="U619" s="704"/>
      <c r="V619" s="704"/>
      <c r="W619" s="704"/>
      <c r="X619" s="704"/>
      <c r="Y619" s="704"/>
      <c r="Z619" s="704"/>
      <c r="AA619" s="704"/>
      <c r="AB619" s="704"/>
      <c r="AC619" s="704"/>
      <c r="AD619" s="704"/>
    </row>
    <row r="620" spans="4:30" ht="13.9" customHeight="1">
      <c r="D620" s="473"/>
      <c r="E620" s="473"/>
      <c r="F620" s="473"/>
      <c r="G620" s="473"/>
      <c r="H620" s="473"/>
      <c r="I620" s="473"/>
      <c r="J620" s="473"/>
      <c r="K620" s="473"/>
      <c r="L620" s="473"/>
      <c r="M620" s="704"/>
      <c r="N620" s="704"/>
      <c r="O620" s="704"/>
      <c r="P620" s="704"/>
      <c r="Q620" s="704"/>
      <c r="R620" s="704"/>
      <c r="S620" s="704"/>
      <c r="T620" s="704"/>
      <c r="U620" s="704"/>
      <c r="V620" s="704"/>
      <c r="W620" s="704"/>
      <c r="X620" s="704"/>
      <c r="Y620" s="704"/>
      <c r="Z620" s="704"/>
      <c r="AA620" s="704"/>
      <c r="AB620" s="704"/>
      <c r="AC620" s="704"/>
      <c r="AD620" s="704"/>
    </row>
    <row r="621" spans="4:30" ht="13.9" customHeight="1">
      <c r="D621" s="473"/>
      <c r="E621" s="473"/>
      <c r="F621" s="473"/>
      <c r="G621" s="473"/>
      <c r="H621" s="473"/>
      <c r="I621" s="473"/>
      <c r="J621" s="473"/>
      <c r="K621" s="473"/>
      <c r="L621" s="473"/>
      <c r="M621" s="704"/>
      <c r="N621" s="704"/>
      <c r="O621" s="704"/>
      <c r="P621" s="704"/>
      <c r="Q621" s="704"/>
      <c r="R621" s="704"/>
      <c r="S621" s="704"/>
      <c r="T621" s="704"/>
      <c r="U621" s="704"/>
      <c r="V621" s="704"/>
      <c r="W621" s="704"/>
      <c r="X621" s="704"/>
      <c r="Y621" s="704"/>
      <c r="Z621" s="704"/>
      <c r="AA621" s="704"/>
      <c r="AB621" s="704"/>
      <c r="AC621" s="704"/>
      <c r="AD621" s="704"/>
    </row>
    <row r="622" spans="4:30" ht="13.9" customHeight="1">
      <c r="D622" s="473"/>
      <c r="E622" s="473"/>
      <c r="F622" s="473"/>
      <c r="G622" s="473"/>
      <c r="H622" s="473"/>
      <c r="I622" s="473"/>
      <c r="J622" s="473"/>
      <c r="K622" s="473"/>
      <c r="L622" s="473"/>
      <c r="M622" s="704"/>
      <c r="N622" s="704"/>
      <c r="O622" s="704"/>
      <c r="P622" s="704"/>
      <c r="Q622" s="704"/>
      <c r="R622" s="704"/>
      <c r="S622" s="704"/>
      <c r="T622" s="704"/>
      <c r="U622" s="704"/>
      <c r="V622" s="704"/>
      <c r="W622" s="704"/>
      <c r="X622" s="704"/>
      <c r="Y622" s="704"/>
      <c r="Z622" s="704"/>
      <c r="AA622" s="704"/>
      <c r="AB622" s="704"/>
      <c r="AC622" s="704"/>
      <c r="AD622" s="704"/>
    </row>
    <row r="623" spans="4:30" ht="13.9" customHeight="1">
      <c r="D623" s="473"/>
      <c r="E623" s="473"/>
      <c r="F623" s="473"/>
      <c r="G623" s="473"/>
      <c r="H623" s="473"/>
      <c r="I623" s="473"/>
      <c r="J623" s="473"/>
      <c r="K623" s="473"/>
      <c r="L623" s="473"/>
      <c r="M623" s="704"/>
      <c r="N623" s="704"/>
      <c r="O623" s="704"/>
      <c r="P623" s="704"/>
      <c r="Q623" s="704"/>
      <c r="R623" s="704"/>
      <c r="S623" s="704"/>
      <c r="T623" s="704"/>
      <c r="U623" s="704"/>
      <c r="V623" s="704"/>
      <c r="W623" s="704"/>
      <c r="X623" s="704"/>
      <c r="Y623" s="704"/>
      <c r="Z623" s="704"/>
      <c r="AA623" s="704"/>
      <c r="AB623" s="704"/>
      <c r="AC623" s="704"/>
      <c r="AD623" s="704"/>
    </row>
    <row r="624" spans="4:30" ht="13.9" customHeight="1">
      <c r="D624" s="473"/>
      <c r="E624" s="473"/>
      <c r="F624" s="473"/>
      <c r="G624" s="473"/>
      <c r="H624" s="473"/>
      <c r="I624" s="473"/>
      <c r="J624" s="473"/>
      <c r="K624" s="473"/>
      <c r="L624" s="473"/>
      <c r="M624" s="704"/>
      <c r="N624" s="704"/>
      <c r="O624" s="704"/>
      <c r="P624" s="704"/>
      <c r="Q624" s="704"/>
      <c r="R624" s="704"/>
      <c r="S624" s="704"/>
      <c r="T624" s="704"/>
      <c r="U624" s="704"/>
      <c r="V624" s="704"/>
      <c r="W624" s="704"/>
      <c r="X624" s="704"/>
      <c r="Y624" s="704"/>
      <c r="Z624" s="704"/>
      <c r="AA624" s="704"/>
      <c r="AB624" s="704"/>
      <c r="AC624" s="704"/>
      <c r="AD624" s="704"/>
    </row>
    <row r="625" spans="2:30" ht="13.9" customHeight="1">
      <c r="B625" s="36"/>
      <c r="D625" s="473"/>
      <c r="E625" s="473"/>
      <c r="F625" s="473"/>
      <c r="G625" s="473"/>
      <c r="H625" s="473"/>
      <c r="I625" s="473"/>
      <c r="J625" s="473"/>
      <c r="K625" s="473"/>
      <c r="L625" s="473"/>
      <c r="M625" s="704"/>
      <c r="N625" s="704"/>
      <c r="O625" s="704"/>
      <c r="P625" s="704"/>
      <c r="Q625" s="704"/>
      <c r="R625" s="704"/>
      <c r="S625" s="704"/>
      <c r="T625" s="704"/>
      <c r="U625" s="704"/>
      <c r="V625" s="704"/>
      <c r="W625" s="704"/>
      <c r="X625" s="704"/>
      <c r="Y625" s="704"/>
      <c r="Z625" s="704"/>
      <c r="AA625" s="704"/>
      <c r="AB625" s="704"/>
      <c r="AC625" s="704"/>
      <c r="AD625" s="704"/>
    </row>
    <row r="626" spans="2:30" ht="13.9" customHeight="1">
      <c r="D626" s="473"/>
      <c r="E626" s="473"/>
      <c r="F626" s="473"/>
      <c r="G626" s="473"/>
      <c r="H626" s="473"/>
      <c r="I626" s="473"/>
      <c r="J626" s="473"/>
      <c r="K626" s="473"/>
      <c r="L626" s="473"/>
      <c r="M626" s="704"/>
      <c r="N626" s="704"/>
      <c r="O626" s="704"/>
      <c r="P626" s="704"/>
      <c r="Q626" s="704"/>
      <c r="R626" s="704"/>
      <c r="S626" s="704"/>
      <c r="T626" s="704"/>
      <c r="U626" s="704"/>
      <c r="V626" s="704"/>
      <c r="W626" s="704"/>
      <c r="X626" s="704"/>
      <c r="Y626" s="704"/>
      <c r="Z626" s="704"/>
      <c r="AA626" s="704"/>
      <c r="AB626" s="704"/>
      <c r="AC626" s="704"/>
      <c r="AD626" s="704"/>
    </row>
    <row r="627" spans="2:30" ht="13.9" customHeight="1">
      <c r="D627" s="473"/>
      <c r="E627" s="473"/>
      <c r="F627" s="473"/>
      <c r="G627" s="473"/>
      <c r="H627" s="473"/>
      <c r="I627" s="473"/>
      <c r="J627" s="473"/>
      <c r="K627" s="473"/>
      <c r="L627" s="473"/>
      <c r="M627" s="704"/>
      <c r="N627" s="704"/>
      <c r="O627" s="704"/>
      <c r="P627" s="704"/>
      <c r="Q627" s="704"/>
      <c r="R627" s="704"/>
      <c r="S627" s="704"/>
      <c r="T627" s="704"/>
      <c r="U627" s="704"/>
      <c r="V627" s="704"/>
      <c r="W627" s="704"/>
      <c r="X627" s="704"/>
      <c r="Y627" s="704"/>
      <c r="Z627" s="704"/>
      <c r="AA627" s="704"/>
      <c r="AB627" s="704"/>
      <c r="AC627" s="704"/>
      <c r="AD627" s="704"/>
    </row>
    <row r="628" spans="2:30" ht="13.9" customHeight="1">
      <c r="D628" s="473"/>
      <c r="E628" s="473"/>
      <c r="F628" s="473"/>
      <c r="G628" s="473"/>
      <c r="H628" s="473"/>
      <c r="I628" s="473"/>
      <c r="J628" s="473"/>
      <c r="K628" s="473"/>
      <c r="L628" s="473"/>
      <c r="M628" s="704"/>
      <c r="N628" s="704"/>
      <c r="O628" s="704"/>
      <c r="P628" s="704"/>
      <c r="Q628" s="704"/>
      <c r="R628" s="704"/>
      <c r="S628" s="704"/>
      <c r="T628" s="704"/>
      <c r="U628" s="704"/>
      <c r="V628" s="704"/>
      <c r="W628" s="704"/>
      <c r="X628" s="704"/>
      <c r="Y628" s="704"/>
      <c r="Z628" s="704"/>
      <c r="AA628" s="704"/>
      <c r="AB628" s="704"/>
      <c r="AC628" s="704"/>
      <c r="AD628" s="704"/>
    </row>
    <row r="629" spans="2:30" ht="13.9" customHeight="1">
      <c r="D629" s="473"/>
      <c r="E629" s="473"/>
      <c r="F629" s="473"/>
      <c r="G629" s="473"/>
      <c r="H629" s="473"/>
      <c r="I629" s="473"/>
      <c r="J629" s="473"/>
      <c r="K629" s="473"/>
      <c r="L629" s="473"/>
      <c r="M629" s="704"/>
      <c r="N629" s="704"/>
      <c r="O629" s="704"/>
      <c r="P629" s="704"/>
      <c r="Q629" s="704"/>
      <c r="R629" s="704"/>
      <c r="S629" s="704"/>
      <c r="T629" s="704"/>
      <c r="U629" s="704"/>
      <c r="V629" s="704"/>
      <c r="W629" s="704"/>
      <c r="X629" s="704"/>
      <c r="Y629" s="704"/>
      <c r="Z629" s="704"/>
      <c r="AA629" s="704"/>
      <c r="AB629" s="704"/>
      <c r="AC629" s="704"/>
      <c r="AD629" s="704"/>
    </row>
    <row r="630" spans="2:30" ht="13.9" customHeight="1">
      <c r="D630" s="473"/>
      <c r="E630" s="473"/>
      <c r="F630" s="473"/>
      <c r="G630" s="473"/>
      <c r="H630" s="473"/>
      <c r="I630" s="473"/>
      <c r="J630" s="473"/>
      <c r="K630" s="473"/>
      <c r="L630" s="473"/>
      <c r="M630" s="704"/>
      <c r="N630" s="704"/>
      <c r="O630" s="704"/>
      <c r="P630" s="704"/>
      <c r="Q630" s="704"/>
      <c r="R630" s="704"/>
      <c r="S630" s="704"/>
      <c r="T630" s="704"/>
      <c r="U630" s="704"/>
      <c r="V630" s="704"/>
      <c r="W630" s="704"/>
      <c r="X630" s="704"/>
      <c r="Y630" s="704"/>
      <c r="Z630" s="704"/>
      <c r="AA630" s="704"/>
      <c r="AB630" s="704"/>
      <c r="AC630" s="704"/>
      <c r="AD630" s="704"/>
    </row>
    <row r="631" spans="2:30" ht="13.9" customHeight="1">
      <c r="D631" s="473"/>
      <c r="E631" s="473"/>
      <c r="F631" s="473"/>
      <c r="G631" s="473"/>
      <c r="H631" s="473"/>
      <c r="I631" s="473"/>
      <c r="J631" s="473"/>
      <c r="K631" s="473"/>
      <c r="L631" s="473"/>
      <c r="M631" s="704"/>
      <c r="N631" s="704"/>
      <c r="O631" s="704"/>
      <c r="P631" s="704"/>
      <c r="Q631" s="704"/>
      <c r="R631" s="704"/>
      <c r="S631" s="704"/>
      <c r="T631" s="704"/>
      <c r="U631" s="704"/>
      <c r="V631" s="704"/>
      <c r="W631" s="704"/>
      <c r="X631" s="704"/>
      <c r="Y631" s="704"/>
      <c r="Z631" s="704"/>
      <c r="AA631" s="704"/>
      <c r="AB631" s="704"/>
      <c r="AC631" s="704"/>
      <c r="AD631" s="704"/>
    </row>
    <row r="632" spans="2:30" ht="13.9" customHeight="1">
      <c r="D632" s="473"/>
      <c r="E632" s="473"/>
      <c r="F632" s="473"/>
      <c r="G632" s="473"/>
      <c r="H632" s="473"/>
      <c r="I632" s="473"/>
      <c r="J632" s="473"/>
      <c r="K632" s="473"/>
      <c r="L632" s="473"/>
      <c r="M632" s="704"/>
      <c r="N632" s="704"/>
      <c r="O632" s="704"/>
      <c r="P632" s="704"/>
      <c r="Q632" s="704"/>
      <c r="R632" s="704"/>
      <c r="S632" s="704"/>
      <c r="T632" s="704"/>
      <c r="U632" s="704"/>
      <c r="V632" s="704"/>
      <c r="W632" s="704"/>
      <c r="X632" s="704"/>
      <c r="Y632" s="704"/>
      <c r="Z632" s="704"/>
      <c r="AA632" s="704"/>
      <c r="AB632" s="704"/>
      <c r="AC632" s="704"/>
      <c r="AD632" s="704"/>
    </row>
    <row r="633" spans="2:30" ht="13.9" customHeight="1">
      <c r="D633" s="473"/>
      <c r="E633" s="473"/>
      <c r="F633" s="473"/>
      <c r="G633" s="473"/>
      <c r="H633" s="473"/>
      <c r="I633" s="473"/>
      <c r="J633" s="473"/>
      <c r="K633" s="473"/>
      <c r="L633" s="473"/>
      <c r="M633" s="704"/>
      <c r="N633" s="704"/>
      <c r="O633" s="704"/>
      <c r="P633" s="704"/>
      <c r="Q633" s="704"/>
      <c r="R633" s="704"/>
      <c r="S633" s="704"/>
      <c r="T633" s="704"/>
      <c r="U633" s="704"/>
      <c r="V633" s="704"/>
      <c r="W633" s="704"/>
      <c r="X633" s="704"/>
      <c r="Y633" s="704"/>
      <c r="Z633" s="704"/>
      <c r="AA633" s="704"/>
      <c r="AB633" s="704"/>
      <c r="AC633" s="704"/>
      <c r="AD633" s="704"/>
    </row>
    <row r="634" spans="2:30" ht="13.9" customHeight="1">
      <c r="D634" s="473"/>
      <c r="E634" s="473"/>
      <c r="F634" s="473"/>
      <c r="G634" s="473"/>
      <c r="H634" s="473"/>
      <c r="I634" s="473"/>
      <c r="J634" s="473"/>
      <c r="K634" s="473"/>
      <c r="L634" s="473"/>
      <c r="M634" s="704"/>
      <c r="N634" s="704"/>
      <c r="O634" s="704"/>
      <c r="P634" s="704"/>
      <c r="Q634" s="704"/>
      <c r="R634" s="704"/>
      <c r="S634" s="704"/>
      <c r="T634" s="704"/>
      <c r="U634" s="704"/>
      <c r="V634" s="704"/>
      <c r="W634" s="704"/>
      <c r="X634" s="704"/>
      <c r="Y634" s="704"/>
      <c r="Z634" s="704"/>
      <c r="AA634" s="704"/>
      <c r="AB634" s="704"/>
      <c r="AC634" s="704"/>
      <c r="AD634" s="704"/>
    </row>
    <row r="635" spans="2:30" ht="13.9" customHeight="1">
      <c r="D635" s="473"/>
      <c r="E635" s="473"/>
      <c r="F635" s="473"/>
      <c r="G635" s="473"/>
      <c r="H635" s="473"/>
      <c r="I635" s="473"/>
      <c r="J635" s="473"/>
      <c r="K635" s="473"/>
      <c r="L635" s="473"/>
      <c r="M635" s="704"/>
      <c r="N635" s="704"/>
      <c r="O635" s="704"/>
      <c r="P635" s="704"/>
      <c r="Q635" s="704"/>
      <c r="R635" s="704"/>
      <c r="S635" s="704"/>
      <c r="T635" s="704"/>
      <c r="U635" s="704"/>
      <c r="V635" s="704"/>
      <c r="W635" s="704"/>
      <c r="X635" s="704"/>
      <c r="Y635" s="704"/>
      <c r="Z635" s="704"/>
      <c r="AA635" s="704"/>
      <c r="AB635" s="704"/>
      <c r="AC635" s="704"/>
      <c r="AD635" s="704"/>
    </row>
    <row r="636" spans="2:30" ht="13.9" customHeight="1">
      <c r="D636" s="473"/>
      <c r="E636" s="473"/>
      <c r="F636" s="473"/>
      <c r="G636" s="473"/>
      <c r="H636" s="473"/>
      <c r="I636" s="473"/>
      <c r="J636" s="473"/>
      <c r="K636" s="473"/>
      <c r="L636" s="473"/>
      <c r="M636" s="704"/>
      <c r="N636" s="704"/>
      <c r="O636" s="704"/>
      <c r="P636" s="704"/>
      <c r="Q636" s="704"/>
      <c r="R636" s="704"/>
      <c r="S636" s="704"/>
      <c r="T636" s="704"/>
      <c r="U636" s="704"/>
      <c r="V636" s="704"/>
      <c r="W636" s="704"/>
      <c r="X636" s="704"/>
      <c r="Y636" s="704"/>
      <c r="Z636" s="704"/>
      <c r="AA636" s="704"/>
      <c r="AB636" s="704"/>
      <c r="AC636" s="704"/>
      <c r="AD636" s="704"/>
    </row>
    <row r="637" spans="2:30" ht="13.9" customHeight="1">
      <c r="D637" s="473"/>
      <c r="E637" s="473"/>
      <c r="F637" s="473"/>
      <c r="G637" s="473"/>
      <c r="H637" s="473"/>
      <c r="I637" s="473"/>
      <c r="J637" s="473"/>
      <c r="K637" s="473"/>
      <c r="L637" s="473"/>
      <c r="M637" s="704"/>
      <c r="N637" s="704"/>
      <c r="O637" s="704"/>
      <c r="P637" s="704"/>
      <c r="Q637" s="704"/>
      <c r="R637" s="704"/>
      <c r="S637" s="704"/>
      <c r="T637" s="704"/>
      <c r="U637" s="704"/>
      <c r="V637" s="704"/>
      <c r="W637" s="704"/>
      <c r="X637" s="704"/>
      <c r="Y637" s="704"/>
      <c r="Z637" s="704"/>
      <c r="AA637" s="704"/>
      <c r="AB637" s="704"/>
      <c r="AC637" s="704"/>
      <c r="AD637" s="704"/>
    </row>
    <row r="638" spans="2:30" ht="13.9" customHeight="1">
      <c r="D638" s="473"/>
      <c r="E638" s="473"/>
      <c r="F638" s="473"/>
      <c r="G638" s="473"/>
      <c r="H638" s="473"/>
      <c r="I638" s="473"/>
      <c r="J638" s="473"/>
      <c r="K638" s="473"/>
      <c r="L638" s="473"/>
      <c r="M638" s="704"/>
      <c r="N638" s="704"/>
      <c r="O638" s="704"/>
      <c r="P638" s="704"/>
      <c r="Q638" s="704"/>
      <c r="R638" s="704"/>
      <c r="S638" s="704"/>
      <c r="T638" s="704"/>
      <c r="U638" s="704"/>
      <c r="V638" s="704"/>
      <c r="W638" s="704"/>
      <c r="X638" s="704"/>
      <c r="Y638" s="704"/>
      <c r="Z638" s="704"/>
      <c r="AA638" s="704"/>
      <c r="AB638" s="704"/>
      <c r="AC638" s="704"/>
      <c r="AD638" s="704"/>
    </row>
    <row r="639" spans="2:30" ht="13.9" customHeight="1">
      <c r="D639" s="473"/>
      <c r="E639" s="473"/>
      <c r="F639" s="473"/>
      <c r="G639" s="473"/>
      <c r="H639" s="473"/>
      <c r="I639" s="473"/>
      <c r="J639" s="473"/>
      <c r="K639" s="473"/>
      <c r="L639" s="473"/>
      <c r="M639" s="704"/>
      <c r="N639" s="704"/>
      <c r="O639" s="704"/>
      <c r="P639" s="704"/>
      <c r="Q639" s="704"/>
      <c r="R639" s="704"/>
      <c r="S639" s="704"/>
      <c r="T639" s="704"/>
      <c r="U639" s="704"/>
      <c r="V639" s="704"/>
      <c r="W639" s="704"/>
      <c r="X639" s="704"/>
      <c r="Y639" s="704"/>
      <c r="Z639" s="704"/>
      <c r="AA639" s="704"/>
      <c r="AB639" s="704"/>
      <c r="AC639" s="704"/>
      <c r="AD639" s="704"/>
    </row>
    <row r="640" spans="2:30" ht="13.9" customHeight="1">
      <c r="D640" s="473"/>
      <c r="E640" s="473"/>
      <c r="F640" s="473"/>
      <c r="G640" s="473"/>
      <c r="H640" s="473"/>
      <c r="I640" s="473"/>
      <c r="J640" s="473"/>
      <c r="K640" s="473"/>
      <c r="L640" s="473"/>
      <c r="M640" s="704"/>
      <c r="N640" s="704"/>
      <c r="O640" s="704"/>
      <c r="P640" s="704"/>
      <c r="Q640" s="704"/>
      <c r="R640" s="704"/>
      <c r="S640" s="704"/>
      <c r="T640" s="704"/>
      <c r="U640" s="704"/>
      <c r="V640" s="704"/>
      <c r="W640" s="704"/>
      <c r="X640" s="704"/>
      <c r="Y640" s="704"/>
      <c r="Z640" s="704"/>
      <c r="AA640" s="704"/>
      <c r="AB640" s="704"/>
      <c r="AC640" s="704"/>
      <c r="AD640" s="704"/>
    </row>
    <row r="641" spans="4:30" ht="13.9" customHeight="1">
      <c r="D641" s="473"/>
      <c r="E641" s="473"/>
      <c r="F641" s="473"/>
      <c r="G641" s="473"/>
      <c r="H641" s="473"/>
      <c r="I641" s="473"/>
      <c r="J641" s="473"/>
      <c r="K641" s="473"/>
      <c r="L641" s="473"/>
      <c r="M641" s="704"/>
      <c r="N641" s="704"/>
      <c r="O641" s="704"/>
      <c r="P641" s="704"/>
      <c r="Q641" s="704"/>
      <c r="R641" s="704"/>
      <c r="S641" s="704"/>
      <c r="T641" s="704"/>
      <c r="U641" s="704"/>
      <c r="V641" s="704"/>
      <c r="W641" s="704"/>
      <c r="X641" s="704"/>
      <c r="Y641" s="704"/>
      <c r="Z641" s="704"/>
      <c r="AA641" s="704"/>
      <c r="AB641" s="704"/>
      <c r="AC641" s="704"/>
      <c r="AD641" s="704"/>
    </row>
    <row r="642" spans="4:30" ht="13.9" customHeight="1">
      <c r="D642" s="704"/>
      <c r="E642" s="704"/>
      <c r="F642" s="704"/>
      <c r="G642" s="704"/>
      <c r="H642" s="704"/>
      <c r="I642" s="704"/>
      <c r="J642" s="704"/>
      <c r="K642" s="704"/>
      <c r="L642" s="704"/>
      <c r="M642" s="704"/>
      <c r="N642" s="704"/>
      <c r="O642" s="704"/>
      <c r="P642" s="704"/>
      <c r="Q642" s="704"/>
      <c r="R642" s="704"/>
      <c r="S642" s="704"/>
      <c r="T642" s="704"/>
      <c r="U642" s="704"/>
      <c r="V642" s="704"/>
      <c r="W642" s="704"/>
      <c r="X642" s="704"/>
      <c r="Y642" s="704"/>
      <c r="Z642" s="704"/>
      <c r="AA642" s="704"/>
      <c r="AB642" s="704"/>
      <c r="AC642" s="704"/>
      <c r="AD642" s="704"/>
    </row>
    <row r="643" spans="4:30" ht="13.9" customHeight="1">
      <c r="D643" s="704"/>
      <c r="E643" s="704"/>
      <c r="F643" s="704"/>
      <c r="G643" s="704"/>
      <c r="H643" s="704"/>
      <c r="I643" s="704"/>
      <c r="J643" s="704"/>
      <c r="K643" s="704"/>
      <c r="L643" s="704"/>
      <c r="M643" s="704"/>
      <c r="N643" s="704"/>
      <c r="O643" s="704"/>
      <c r="P643" s="704"/>
      <c r="Q643" s="704"/>
      <c r="R643" s="704"/>
      <c r="S643" s="704"/>
      <c r="T643" s="704"/>
      <c r="U643" s="704"/>
      <c r="V643" s="704"/>
      <c r="W643" s="704"/>
      <c r="X643" s="704"/>
      <c r="Y643" s="704"/>
      <c r="Z643" s="704"/>
      <c r="AA643" s="704"/>
      <c r="AB643" s="704"/>
      <c r="AC643" s="704"/>
      <c r="AD643" s="704"/>
    </row>
    <row r="644" spans="4:30" ht="13.9" customHeight="1">
      <c r="D644" s="704"/>
      <c r="E644" s="704"/>
      <c r="F644" s="704"/>
      <c r="G644" s="704"/>
      <c r="H644" s="704"/>
      <c r="I644" s="704"/>
      <c r="J644" s="704"/>
      <c r="K644" s="704"/>
      <c r="L644" s="704"/>
      <c r="M644" s="704"/>
      <c r="N644" s="704"/>
      <c r="O644" s="704"/>
      <c r="P644" s="704"/>
      <c r="Q644" s="704"/>
      <c r="R644" s="704"/>
      <c r="S644" s="704"/>
      <c r="T644" s="704"/>
      <c r="U644" s="704"/>
      <c r="V644" s="704"/>
      <c r="W644" s="704"/>
      <c r="X644" s="704"/>
      <c r="Y644" s="704"/>
      <c r="Z644" s="704"/>
      <c r="AA644" s="704"/>
      <c r="AB644" s="704"/>
      <c r="AC644" s="704"/>
      <c r="AD644" s="704"/>
    </row>
    <row r="645" spans="4:30" ht="13.9" customHeight="1">
      <c r="D645" s="704"/>
      <c r="E645" s="704"/>
      <c r="F645" s="704"/>
      <c r="G645" s="704"/>
      <c r="H645" s="704"/>
      <c r="I645" s="704"/>
      <c r="J645" s="704"/>
      <c r="K645" s="704"/>
      <c r="L645" s="704"/>
      <c r="M645" s="704"/>
      <c r="N645" s="704"/>
      <c r="O645" s="704"/>
      <c r="P645" s="704"/>
      <c r="Q645" s="704"/>
      <c r="R645" s="704"/>
      <c r="S645" s="704"/>
      <c r="T645" s="704"/>
      <c r="U645" s="704"/>
      <c r="V645" s="704"/>
      <c r="W645" s="704"/>
      <c r="X645" s="704"/>
      <c r="Y645" s="704"/>
      <c r="Z645" s="704"/>
      <c r="AA645" s="704"/>
      <c r="AB645" s="704"/>
      <c r="AC645" s="704"/>
      <c r="AD645" s="704"/>
    </row>
    <row r="646" spans="4:30" ht="13.9" customHeight="1">
      <c r="D646" s="704"/>
      <c r="E646" s="704"/>
      <c r="F646" s="704"/>
      <c r="G646" s="704"/>
      <c r="H646" s="704"/>
      <c r="I646" s="704"/>
      <c r="J646" s="704"/>
      <c r="K646" s="704"/>
      <c r="L646" s="704"/>
      <c r="M646" s="704"/>
      <c r="N646" s="704"/>
      <c r="O646" s="704"/>
      <c r="P646" s="704"/>
      <c r="Q646" s="704"/>
      <c r="R646" s="704"/>
      <c r="S646" s="704"/>
      <c r="T646" s="704"/>
      <c r="U646" s="704"/>
      <c r="V646" s="704"/>
      <c r="W646" s="704"/>
      <c r="X646" s="704"/>
      <c r="Y646" s="704"/>
      <c r="Z646" s="704"/>
      <c r="AA646" s="704"/>
      <c r="AB646" s="704"/>
      <c r="AC646" s="704"/>
      <c r="AD646" s="704"/>
    </row>
    <row r="647" spans="4:30" ht="13.9" customHeight="1">
      <c r="D647" s="704"/>
      <c r="E647" s="704"/>
      <c r="F647" s="704"/>
      <c r="G647" s="704"/>
      <c r="H647" s="704"/>
      <c r="I647" s="704"/>
      <c r="J647" s="704"/>
      <c r="K647" s="704"/>
      <c r="L647" s="704"/>
      <c r="M647" s="704"/>
      <c r="N647" s="704"/>
      <c r="O647" s="704"/>
      <c r="P647" s="704"/>
      <c r="Q647" s="704"/>
      <c r="R647" s="704"/>
      <c r="S647" s="704"/>
      <c r="T647" s="704"/>
      <c r="U647" s="704"/>
      <c r="V647" s="704"/>
      <c r="W647" s="704"/>
      <c r="X647" s="704"/>
      <c r="Y647" s="704"/>
      <c r="Z647" s="704"/>
      <c r="AA647" s="704"/>
      <c r="AB647" s="704"/>
      <c r="AC647" s="704"/>
      <c r="AD647" s="704"/>
    </row>
    <row r="648" spans="4:30" ht="13.9" customHeight="1">
      <c r="D648" s="704"/>
      <c r="E648" s="704"/>
      <c r="F648" s="704"/>
      <c r="G648" s="704"/>
      <c r="H648" s="704"/>
      <c r="I648" s="704"/>
      <c r="J648" s="704"/>
      <c r="K648" s="704"/>
      <c r="L648" s="704"/>
      <c r="M648" s="704"/>
      <c r="N648" s="704"/>
      <c r="O648" s="704"/>
      <c r="P648" s="704"/>
      <c r="Q648" s="704"/>
      <c r="R648" s="704"/>
      <c r="S648" s="704"/>
      <c r="T648" s="704"/>
      <c r="U648" s="704"/>
      <c r="V648" s="704"/>
      <c r="W648" s="704"/>
      <c r="X648" s="704"/>
      <c r="Y648" s="704"/>
      <c r="Z648" s="704"/>
      <c r="AA648" s="704"/>
      <c r="AB648" s="704"/>
      <c r="AC648" s="704"/>
      <c r="AD648" s="704"/>
    </row>
    <row r="649" spans="4:30" ht="13.9" customHeight="1">
      <c r="D649" s="704"/>
      <c r="E649" s="704"/>
      <c r="F649" s="704"/>
      <c r="G649" s="704"/>
      <c r="H649" s="704"/>
      <c r="I649" s="704"/>
      <c r="J649" s="704"/>
      <c r="K649" s="704"/>
      <c r="L649" s="704"/>
      <c r="M649" s="704"/>
      <c r="N649" s="704"/>
      <c r="O649" s="704"/>
      <c r="P649" s="704"/>
      <c r="Q649" s="704"/>
      <c r="R649" s="704"/>
      <c r="S649" s="704"/>
      <c r="T649" s="704"/>
      <c r="U649" s="704"/>
      <c r="V649" s="704"/>
      <c r="W649" s="704"/>
      <c r="X649" s="704"/>
      <c r="Y649" s="704"/>
      <c r="Z649" s="704"/>
      <c r="AA649" s="704"/>
      <c r="AB649" s="704"/>
      <c r="AC649" s="704"/>
      <c r="AD649" s="704"/>
    </row>
    <row r="650" spans="4:30" ht="13.9" customHeight="1">
      <c r="D650" s="704"/>
      <c r="E650" s="704"/>
      <c r="F650" s="704"/>
      <c r="G650" s="704"/>
      <c r="H650" s="704"/>
      <c r="I650" s="704"/>
      <c r="J650" s="704"/>
      <c r="K650" s="704"/>
      <c r="L650" s="704"/>
      <c r="M650" s="704"/>
      <c r="N650" s="704"/>
      <c r="O650" s="704"/>
      <c r="P650" s="704"/>
      <c r="Q650" s="704"/>
      <c r="R650" s="704"/>
      <c r="S650" s="704"/>
      <c r="T650" s="704"/>
      <c r="U650" s="704"/>
      <c r="V650" s="704"/>
      <c r="W650" s="704"/>
      <c r="X650" s="704"/>
      <c r="Y650" s="704"/>
      <c r="Z650" s="704"/>
      <c r="AA650" s="704"/>
      <c r="AB650" s="704"/>
      <c r="AC650" s="704"/>
      <c r="AD650" s="704"/>
    </row>
    <row r="651" spans="4:30" ht="13.9" customHeight="1">
      <c r="D651" s="704"/>
      <c r="E651" s="704"/>
      <c r="F651" s="704"/>
      <c r="G651" s="704"/>
      <c r="H651" s="704"/>
      <c r="I651" s="704"/>
      <c r="J651" s="704"/>
      <c r="K651" s="704"/>
      <c r="L651" s="704"/>
      <c r="M651" s="704"/>
      <c r="N651" s="704"/>
      <c r="O651" s="704"/>
      <c r="P651" s="704"/>
      <c r="Q651" s="704"/>
      <c r="R651" s="704"/>
      <c r="S651" s="704"/>
      <c r="T651" s="704"/>
      <c r="U651" s="704"/>
      <c r="V651" s="704"/>
      <c r="W651" s="704"/>
      <c r="X651" s="704"/>
      <c r="Y651" s="704"/>
      <c r="Z651" s="704"/>
      <c r="AA651" s="704"/>
      <c r="AB651" s="704"/>
      <c r="AC651" s="704"/>
      <c r="AD651" s="704"/>
    </row>
    <row r="652" spans="4:30" ht="13.9" customHeight="1">
      <c r="D652" s="704"/>
      <c r="E652" s="704"/>
      <c r="F652" s="704"/>
      <c r="G652" s="704"/>
      <c r="H652" s="704"/>
      <c r="I652" s="704"/>
      <c r="J652" s="704"/>
      <c r="K652" s="704"/>
      <c r="L652" s="704"/>
      <c r="M652" s="704"/>
      <c r="N652" s="704"/>
      <c r="O652" s="704"/>
      <c r="P652" s="704"/>
      <c r="Q652" s="704"/>
      <c r="R652" s="704"/>
      <c r="S652" s="704"/>
      <c r="T652" s="704"/>
      <c r="U652" s="704"/>
      <c r="V652" s="704"/>
      <c r="W652" s="704"/>
      <c r="X652" s="704"/>
      <c r="Y652" s="704"/>
      <c r="Z652" s="704"/>
      <c r="AA652" s="704"/>
      <c r="AB652" s="704"/>
      <c r="AC652" s="704"/>
      <c r="AD652" s="704"/>
    </row>
    <row r="653" spans="4:30" ht="13.9" customHeight="1">
      <c r="D653" s="704"/>
      <c r="E653" s="704"/>
      <c r="F653" s="704"/>
      <c r="G653" s="704"/>
      <c r="H653" s="704"/>
      <c r="I653" s="704"/>
      <c r="J653" s="704"/>
      <c r="K653" s="704"/>
      <c r="L653" s="704"/>
      <c r="M653" s="704"/>
      <c r="N653" s="704"/>
      <c r="O653" s="704"/>
      <c r="P653" s="704"/>
      <c r="Q653" s="704"/>
      <c r="R653" s="704"/>
      <c r="S653" s="704"/>
      <c r="T653" s="704"/>
      <c r="U653" s="704"/>
      <c r="V653" s="704"/>
      <c r="W653" s="704"/>
      <c r="X653" s="704"/>
      <c r="Y653" s="704"/>
      <c r="Z653" s="704"/>
      <c r="AA653" s="704"/>
      <c r="AB653" s="704"/>
      <c r="AC653" s="704"/>
      <c r="AD653" s="704"/>
    </row>
    <row r="654" spans="4:30" ht="13.9" customHeight="1">
      <c r="D654" s="704"/>
      <c r="E654" s="704"/>
      <c r="F654" s="704"/>
      <c r="G654" s="704"/>
      <c r="H654" s="704"/>
      <c r="I654" s="704"/>
      <c r="J654" s="704"/>
      <c r="K654" s="704"/>
      <c r="L654" s="704"/>
      <c r="M654" s="704"/>
      <c r="N654" s="704"/>
      <c r="O654" s="704"/>
      <c r="P654" s="704"/>
      <c r="Q654" s="704"/>
      <c r="R654" s="704"/>
      <c r="S654" s="704"/>
      <c r="T654" s="704"/>
      <c r="U654" s="704"/>
      <c r="V654" s="704"/>
      <c r="W654" s="704"/>
      <c r="X654" s="704"/>
      <c r="Y654" s="704"/>
      <c r="Z654" s="704"/>
      <c r="AA654" s="704"/>
      <c r="AB654" s="704"/>
      <c r="AC654" s="704"/>
      <c r="AD654" s="704"/>
    </row>
    <row r="655" spans="4:30" ht="13.9" customHeight="1">
      <c r="D655" s="704"/>
      <c r="E655" s="704"/>
      <c r="F655" s="704"/>
      <c r="G655" s="704"/>
      <c r="H655" s="704"/>
      <c r="I655" s="704"/>
      <c r="J655" s="704"/>
      <c r="K655" s="704"/>
      <c r="L655" s="704"/>
      <c r="M655" s="704"/>
      <c r="N655" s="704"/>
      <c r="O655" s="704"/>
      <c r="P655" s="704"/>
      <c r="Q655" s="704"/>
      <c r="R655" s="704"/>
      <c r="S655" s="704"/>
      <c r="T655" s="704"/>
      <c r="U655" s="704"/>
      <c r="V655" s="704"/>
      <c r="W655" s="704"/>
      <c r="X655" s="704"/>
      <c r="Y655" s="704"/>
      <c r="Z655" s="704"/>
      <c r="AA655" s="704"/>
      <c r="AB655" s="704"/>
      <c r="AC655" s="704"/>
      <c r="AD655" s="704"/>
    </row>
    <row r="656" spans="4:30" ht="13.9" customHeight="1">
      <c r="D656" s="704"/>
      <c r="E656" s="704"/>
      <c r="F656" s="704"/>
      <c r="G656" s="704"/>
      <c r="H656" s="704"/>
      <c r="I656" s="704"/>
      <c r="J656" s="704"/>
      <c r="K656" s="704"/>
      <c r="L656" s="704"/>
      <c r="M656" s="704"/>
      <c r="N656" s="704"/>
      <c r="O656" s="704"/>
      <c r="P656" s="704"/>
      <c r="Q656" s="704"/>
      <c r="R656" s="704"/>
      <c r="S656" s="704"/>
      <c r="T656" s="704"/>
      <c r="U656" s="704"/>
      <c r="V656" s="704"/>
      <c r="W656" s="704"/>
      <c r="X656" s="704"/>
      <c r="Y656" s="704"/>
      <c r="Z656" s="704"/>
      <c r="AA656" s="704"/>
      <c r="AB656" s="704"/>
      <c r="AC656" s="704"/>
      <c r="AD656" s="704"/>
    </row>
    <row r="657" spans="4:30" ht="13.9" customHeight="1">
      <c r="D657" s="704"/>
      <c r="E657" s="704"/>
      <c r="F657" s="704"/>
      <c r="G657" s="704"/>
      <c r="H657" s="704"/>
      <c r="I657" s="704"/>
      <c r="J657" s="704"/>
      <c r="K657" s="704"/>
      <c r="L657" s="704"/>
      <c r="M657" s="704"/>
      <c r="N657" s="704"/>
      <c r="O657" s="704"/>
      <c r="P657" s="704"/>
      <c r="Q657" s="704"/>
      <c r="R657" s="704"/>
      <c r="S657" s="704"/>
      <c r="T657" s="704"/>
      <c r="U657" s="704"/>
      <c r="V657" s="704"/>
      <c r="W657" s="704"/>
      <c r="X657" s="704"/>
      <c r="Y657" s="704"/>
      <c r="Z657" s="704"/>
      <c r="AA657" s="704"/>
      <c r="AB657" s="704"/>
      <c r="AC657" s="704"/>
      <c r="AD657" s="704"/>
    </row>
    <row r="658" spans="4:30" ht="13.9" customHeight="1">
      <c r="D658" s="704"/>
      <c r="E658" s="704"/>
      <c r="F658" s="704"/>
      <c r="G658" s="704"/>
      <c r="H658" s="704"/>
      <c r="I658" s="704"/>
      <c r="J658" s="704"/>
      <c r="K658" s="704"/>
      <c r="L658" s="704"/>
      <c r="M658" s="704"/>
      <c r="N658" s="704"/>
      <c r="O658" s="704"/>
      <c r="P658" s="704"/>
      <c r="Q658" s="704"/>
      <c r="R658" s="704"/>
      <c r="S658" s="704"/>
      <c r="T658" s="704"/>
      <c r="U658" s="704"/>
      <c r="V658" s="704"/>
      <c r="W658" s="704"/>
      <c r="X658" s="704"/>
      <c r="Y658" s="704"/>
      <c r="Z658" s="704"/>
      <c r="AA658" s="704"/>
      <c r="AB658" s="704"/>
      <c r="AC658" s="704"/>
      <c r="AD658" s="704"/>
    </row>
    <row r="659" spans="4:30" ht="13.9" customHeight="1">
      <c r="D659" s="704"/>
      <c r="E659" s="704"/>
      <c r="F659" s="704"/>
      <c r="G659" s="704"/>
      <c r="H659" s="704"/>
      <c r="I659" s="704"/>
      <c r="J659" s="704"/>
      <c r="K659" s="704"/>
      <c r="L659" s="704"/>
      <c r="M659" s="704"/>
      <c r="N659" s="704"/>
      <c r="O659" s="704"/>
      <c r="P659" s="704"/>
      <c r="Q659" s="704"/>
      <c r="R659" s="704"/>
      <c r="S659" s="704"/>
      <c r="T659" s="704"/>
      <c r="U659" s="704"/>
      <c r="V659" s="704"/>
      <c r="W659" s="704"/>
      <c r="X659" s="704"/>
      <c r="Y659" s="704"/>
      <c r="Z659" s="704"/>
      <c r="AA659" s="704"/>
      <c r="AB659" s="704"/>
      <c r="AC659" s="704"/>
      <c r="AD659" s="704"/>
    </row>
    <row r="660" spans="4:30" ht="13.9" customHeight="1">
      <c r="D660" s="704"/>
      <c r="E660" s="704"/>
      <c r="F660" s="704"/>
      <c r="G660" s="704"/>
      <c r="H660" s="704"/>
      <c r="I660" s="704"/>
      <c r="J660" s="704"/>
      <c r="K660" s="704"/>
      <c r="L660" s="704"/>
      <c r="M660" s="704"/>
      <c r="N660" s="704"/>
      <c r="O660" s="704"/>
      <c r="P660" s="704"/>
      <c r="Q660" s="704"/>
      <c r="R660" s="704"/>
      <c r="S660" s="704"/>
      <c r="T660" s="704"/>
      <c r="U660" s="704"/>
      <c r="V660" s="704"/>
      <c r="W660" s="704"/>
      <c r="X660" s="704"/>
      <c r="Y660" s="704"/>
      <c r="Z660" s="704"/>
      <c r="AA660" s="704"/>
      <c r="AB660" s="704"/>
      <c r="AC660" s="704"/>
      <c r="AD660" s="704"/>
    </row>
    <row r="661" spans="4:30" ht="13.9" customHeight="1">
      <c r="D661" s="704"/>
      <c r="E661" s="704"/>
      <c r="F661" s="704"/>
      <c r="G661" s="704"/>
      <c r="H661" s="704"/>
      <c r="I661" s="704"/>
      <c r="J661" s="704"/>
      <c r="K661" s="704"/>
      <c r="L661" s="704"/>
      <c r="M661" s="704"/>
      <c r="N661" s="704"/>
      <c r="O661" s="704"/>
      <c r="P661" s="704"/>
      <c r="Q661" s="704"/>
      <c r="R661" s="704"/>
      <c r="S661" s="704"/>
      <c r="T661" s="704"/>
      <c r="U661" s="704"/>
      <c r="V661" s="704"/>
      <c r="W661" s="704"/>
      <c r="X661" s="704"/>
      <c r="Y661" s="704"/>
      <c r="Z661" s="704"/>
      <c r="AA661" s="704"/>
      <c r="AB661" s="704"/>
      <c r="AC661" s="704"/>
      <c r="AD661" s="704"/>
    </row>
    <row r="662" spans="4:30" ht="13.9" customHeight="1">
      <c r="D662" s="704"/>
      <c r="E662" s="704"/>
      <c r="F662" s="704"/>
      <c r="G662" s="704"/>
      <c r="H662" s="704"/>
      <c r="I662" s="704"/>
      <c r="J662" s="704"/>
      <c r="K662" s="704"/>
      <c r="L662" s="704"/>
      <c r="M662" s="704"/>
      <c r="N662" s="704"/>
      <c r="O662" s="704"/>
      <c r="P662" s="704"/>
      <c r="Q662" s="704"/>
      <c r="R662" s="704"/>
      <c r="S662" s="704"/>
      <c r="T662" s="704"/>
      <c r="U662" s="704"/>
      <c r="V662" s="704"/>
      <c r="W662" s="704"/>
      <c r="X662" s="704"/>
      <c r="Y662" s="704"/>
      <c r="Z662" s="704"/>
      <c r="AA662" s="704"/>
      <c r="AB662" s="704"/>
      <c r="AC662" s="704"/>
      <c r="AD662" s="704"/>
    </row>
    <row r="663" spans="4:30" ht="13.9" customHeight="1">
      <c r="D663" s="704"/>
      <c r="E663" s="704"/>
      <c r="F663" s="704"/>
      <c r="G663" s="704"/>
      <c r="H663" s="704"/>
      <c r="I663" s="704"/>
      <c r="J663" s="704"/>
      <c r="K663" s="704"/>
      <c r="L663" s="704"/>
      <c r="M663" s="704"/>
      <c r="N663" s="704"/>
      <c r="O663" s="704"/>
      <c r="P663" s="704"/>
      <c r="Q663" s="704"/>
      <c r="R663" s="704"/>
      <c r="S663" s="704"/>
      <c r="T663" s="704"/>
      <c r="U663" s="704"/>
      <c r="V663" s="704"/>
      <c r="W663" s="704"/>
      <c r="X663" s="704"/>
      <c r="Y663" s="704"/>
      <c r="Z663" s="704"/>
      <c r="AA663" s="704"/>
      <c r="AB663" s="704"/>
      <c r="AC663" s="704"/>
      <c r="AD663" s="704"/>
    </row>
    <row r="664" spans="4:30" ht="13.9" customHeight="1">
      <c r="D664" s="704"/>
      <c r="E664" s="704"/>
      <c r="F664" s="704"/>
      <c r="G664" s="704"/>
      <c r="H664" s="704"/>
      <c r="I664" s="704"/>
      <c r="J664" s="704"/>
      <c r="K664" s="704"/>
      <c r="L664" s="704"/>
      <c r="M664" s="704"/>
      <c r="N664" s="704"/>
      <c r="O664" s="704"/>
      <c r="P664" s="704"/>
      <c r="Q664" s="704"/>
      <c r="R664" s="704"/>
      <c r="S664" s="704"/>
      <c r="T664" s="704"/>
      <c r="U664" s="704"/>
      <c r="V664" s="704"/>
      <c r="W664" s="704"/>
      <c r="X664" s="704"/>
      <c r="Y664" s="704"/>
      <c r="Z664" s="704"/>
      <c r="AA664" s="704"/>
      <c r="AB664" s="704"/>
      <c r="AC664" s="704"/>
      <c r="AD664" s="704"/>
    </row>
    <row r="665" spans="4:30" ht="13.9" customHeight="1">
      <c r="D665" s="704"/>
      <c r="E665" s="704"/>
      <c r="F665" s="704"/>
      <c r="G665" s="704"/>
      <c r="H665" s="704"/>
      <c r="I665" s="704"/>
      <c r="J665" s="704"/>
      <c r="K665" s="704"/>
      <c r="L665" s="704"/>
      <c r="M665" s="704"/>
      <c r="N665" s="704"/>
      <c r="O665" s="704"/>
      <c r="P665" s="704"/>
      <c r="Q665" s="704"/>
      <c r="R665" s="704"/>
      <c r="S665" s="704"/>
      <c r="T665" s="704"/>
      <c r="U665" s="704"/>
      <c r="V665" s="704"/>
      <c r="W665" s="704"/>
      <c r="X665" s="704"/>
      <c r="Y665" s="704"/>
      <c r="Z665" s="704"/>
      <c r="AA665" s="704"/>
      <c r="AB665" s="704"/>
      <c r="AC665" s="704"/>
      <c r="AD665" s="704"/>
    </row>
    <row r="666" spans="4:30" ht="13.9" customHeight="1">
      <c r="D666" s="704"/>
      <c r="E666" s="704"/>
      <c r="F666" s="704"/>
      <c r="G666" s="704"/>
      <c r="H666" s="704"/>
      <c r="I666" s="704"/>
      <c r="J666" s="704"/>
      <c r="K666" s="704"/>
      <c r="L666" s="704"/>
      <c r="M666" s="704"/>
      <c r="N666" s="704"/>
      <c r="O666" s="704"/>
      <c r="P666" s="704"/>
      <c r="Q666" s="704"/>
      <c r="R666" s="704"/>
      <c r="S666" s="704"/>
      <c r="T666" s="704"/>
      <c r="U666" s="704"/>
      <c r="V666" s="704"/>
      <c r="W666" s="704"/>
      <c r="X666" s="704"/>
      <c r="Y666" s="704"/>
      <c r="Z666" s="704"/>
      <c r="AA666" s="704"/>
      <c r="AB666" s="704"/>
      <c r="AC666" s="704"/>
      <c r="AD666" s="704"/>
    </row>
    <row r="667" spans="4:30" ht="13.9" customHeight="1">
      <c r="D667" s="704"/>
      <c r="E667" s="704"/>
      <c r="F667" s="704"/>
      <c r="G667" s="704"/>
      <c r="H667" s="704"/>
      <c r="I667" s="704"/>
      <c r="J667" s="704"/>
      <c r="K667" s="704"/>
      <c r="L667" s="704"/>
      <c r="M667" s="704"/>
      <c r="N667" s="704"/>
      <c r="O667" s="704"/>
      <c r="P667" s="704"/>
      <c r="Q667" s="704"/>
      <c r="R667" s="704"/>
      <c r="S667" s="704"/>
      <c r="T667" s="704"/>
      <c r="U667" s="704"/>
      <c r="V667" s="704"/>
      <c r="W667" s="704"/>
      <c r="X667" s="704"/>
      <c r="Y667" s="704"/>
      <c r="Z667" s="704"/>
      <c r="AA667" s="704"/>
      <c r="AB667" s="704"/>
      <c r="AC667" s="704"/>
      <c r="AD667" s="704"/>
    </row>
    <row r="668" spans="4:30" ht="13.9" customHeight="1">
      <c r="D668" s="704"/>
      <c r="E668" s="704"/>
      <c r="F668" s="704"/>
      <c r="G668" s="704"/>
      <c r="H668" s="704"/>
      <c r="I668" s="704"/>
      <c r="J668" s="704"/>
      <c r="K668" s="704"/>
      <c r="L668" s="704"/>
      <c r="M668" s="704"/>
      <c r="N668" s="704"/>
      <c r="O668" s="704"/>
      <c r="P668" s="704"/>
      <c r="Q668" s="704"/>
      <c r="R668" s="704"/>
      <c r="S668" s="704"/>
      <c r="T668" s="704"/>
      <c r="U668" s="704"/>
      <c r="V668" s="704"/>
      <c r="W668" s="704"/>
      <c r="X668" s="704"/>
      <c r="Y668" s="704"/>
      <c r="Z668" s="704"/>
      <c r="AA668" s="704"/>
      <c r="AB668" s="704"/>
      <c r="AC668" s="704"/>
      <c r="AD668" s="704"/>
    </row>
    <row r="669" spans="4:30" ht="13.9" customHeight="1">
      <c r="D669" s="704"/>
      <c r="E669" s="704"/>
      <c r="F669" s="704"/>
      <c r="G669" s="704"/>
      <c r="H669" s="704"/>
      <c r="I669" s="704"/>
      <c r="J669" s="704"/>
      <c r="K669" s="704"/>
      <c r="L669" s="704"/>
      <c r="M669" s="704"/>
      <c r="N669" s="704"/>
      <c r="O669" s="704"/>
      <c r="P669" s="704"/>
      <c r="Q669" s="704"/>
      <c r="R669" s="704"/>
      <c r="S669" s="704"/>
      <c r="T669" s="704"/>
      <c r="U669" s="704"/>
      <c r="V669" s="704"/>
      <c r="W669" s="704"/>
      <c r="X669" s="704"/>
      <c r="Y669" s="704"/>
      <c r="Z669" s="704"/>
      <c r="AA669" s="704"/>
      <c r="AB669" s="704"/>
      <c r="AC669" s="704"/>
      <c r="AD669" s="704"/>
    </row>
    <row r="670" spans="4:30" ht="13.9" customHeight="1">
      <c r="D670" s="704"/>
      <c r="E670" s="704"/>
      <c r="F670" s="704"/>
      <c r="G670" s="704"/>
      <c r="H670" s="704"/>
      <c r="I670" s="704"/>
      <c r="J670" s="704"/>
      <c r="K670" s="704"/>
      <c r="L670" s="704"/>
      <c r="M670" s="704"/>
      <c r="N670" s="704"/>
      <c r="O670" s="704"/>
      <c r="P670" s="704"/>
      <c r="Q670" s="704"/>
      <c r="R670" s="704"/>
      <c r="S670" s="704"/>
      <c r="T670" s="704"/>
      <c r="U670" s="704"/>
      <c r="V670" s="704"/>
      <c r="W670" s="704"/>
      <c r="X670" s="704"/>
      <c r="Y670" s="704"/>
      <c r="Z670" s="704"/>
      <c r="AA670" s="704"/>
      <c r="AB670" s="704"/>
      <c r="AC670" s="704"/>
      <c r="AD670" s="704"/>
    </row>
    <row r="671" spans="4:30" ht="13.9" customHeight="1">
      <c r="D671" s="704"/>
      <c r="E671" s="704"/>
      <c r="F671" s="704"/>
      <c r="G671" s="704"/>
      <c r="H671" s="704"/>
      <c r="I671" s="704"/>
      <c r="J671" s="704"/>
      <c r="K671" s="704"/>
      <c r="L671" s="704"/>
      <c r="M671" s="704"/>
      <c r="N671" s="704"/>
      <c r="O671" s="704"/>
      <c r="P671" s="704"/>
      <c r="Q671" s="704"/>
      <c r="R671" s="704"/>
      <c r="S671" s="704"/>
      <c r="T671" s="704"/>
      <c r="U671" s="704"/>
      <c r="V671" s="704"/>
      <c r="W671" s="704"/>
      <c r="X671" s="704"/>
      <c r="Y671" s="704"/>
      <c r="Z671" s="704"/>
      <c r="AA671" s="704"/>
      <c r="AB671" s="704"/>
      <c r="AC671" s="704"/>
      <c r="AD671" s="704"/>
    </row>
    <row r="672" spans="4:30" ht="13.9" customHeight="1">
      <c r="D672" s="704"/>
      <c r="E672" s="704"/>
      <c r="F672" s="704"/>
      <c r="G672" s="704"/>
      <c r="H672" s="704"/>
      <c r="I672" s="704"/>
      <c r="J672" s="704"/>
      <c r="K672" s="704"/>
      <c r="L672" s="704"/>
      <c r="M672" s="704"/>
      <c r="N672" s="704"/>
      <c r="O672" s="704"/>
      <c r="P672" s="704"/>
      <c r="Q672" s="704"/>
      <c r="R672" s="704"/>
      <c r="S672" s="704"/>
      <c r="T672" s="704"/>
      <c r="U672" s="704"/>
      <c r="V672" s="704"/>
      <c r="W672" s="704"/>
      <c r="X672" s="704"/>
      <c r="Y672" s="704"/>
      <c r="Z672" s="704"/>
      <c r="AA672" s="704"/>
      <c r="AB672" s="704"/>
      <c r="AC672" s="704"/>
      <c r="AD672" s="704"/>
    </row>
    <row r="673" spans="1:30" ht="13.9" customHeight="1">
      <c r="D673" s="704"/>
      <c r="E673" s="704"/>
      <c r="F673" s="704"/>
      <c r="G673" s="704"/>
      <c r="H673" s="704"/>
      <c r="I673" s="704"/>
      <c r="J673" s="704"/>
      <c r="K673" s="704"/>
      <c r="L673" s="704"/>
      <c r="M673" s="704"/>
      <c r="N673" s="704"/>
      <c r="O673" s="704"/>
      <c r="P673" s="704"/>
      <c r="Q673" s="704"/>
      <c r="R673" s="704"/>
      <c r="S673" s="704"/>
      <c r="T673" s="704"/>
      <c r="U673" s="704"/>
      <c r="V673" s="704"/>
      <c r="W673" s="704"/>
      <c r="X673" s="704"/>
      <c r="Y673" s="704"/>
      <c r="Z673" s="704"/>
      <c r="AA673" s="704"/>
      <c r="AB673" s="704"/>
      <c r="AC673" s="704"/>
      <c r="AD673" s="704"/>
    </row>
    <row r="674" spans="1:30" ht="13.9" customHeight="1">
      <c r="B674" s="36"/>
      <c r="D674" s="704"/>
      <c r="E674" s="704"/>
      <c r="F674" s="704"/>
      <c r="G674" s="704"/>
      <c r="H674" s="704"/>
      <c r="I674" s="704"/>
      <c r="J674" s="704"/>
      <c r="K674" s="704"/>
      <c r="L674" s="704"/>
      <c r="M674" s="704"/>
      <c r="N674" s="704"/>
      <c r="O674" s="704"/>
      <c r="P674" s="704"/>
      <c r="Q674" s="704"/>
      <c r="R674" s="704"/>
      <c r="S674" s="704"/>
      <c r="T674" s="704"/>
      <c r="U674" s="704"/>
      <c r="V674" s="704"/>
      <c r="W674" s="704"/>
      <c r="X674" s="704"/>
      <c r="Y674" s="704"/>
      <c r="Z674" s="704"/>
      <c r="AA674" s="704"/>
      <c r="AB674" s="704"/>
      <c r="AC674" s="704"/>
      <c r="AD674" s="704"/>
    </row>
    <row r="675" spans="1:30" ht="13.9" customHeight="1">
      <c r="D675" s="704"/>
      <c r="E675" s="704"/>
      <c r="F675" s="704"/>
      <c r="G675" s="704"/>
      <c r="H675" s="704"/>
      <c r="I675" s="704"/>
      <c r="J675" s="704"/>
      <c r="K675" s="704"/>
      <c r="L675" s="704"/>
      <c r="M675" s="704"/>
      <c r="N675" s="704"/>
      <c r="O675" s="704"/>
      <c r="P675" s="704"/>
      <c r="Q675" s="704"/>
      <c r="R675" s="704"/>
      <c r="S675" s="704"/>
      <c r="T675" s="704"/>
      <c r="U675" s="704"/>
      <c r="V675" s="704"/>
      <c r="W675" s="704"/>
      <c r="X675" s="704"/>
      <c r="Y675" s="704"/>
      <c r="Z675" s="704"/>
      <c r="AA675" s="704"/>
      <c r="AB675" s="704"/>
      <c r="AC675" s="704"/>
      <c r="AD675" s="704"/>
    </row>
    <row r="676" spans="1:30" ht="13.9" customHeight="1">
      <c r="D676" s="704"/>
      <c r="E676" s="704"/>
      <c r="F676" s="704"/>
      <c r="G676" s="704"/>
      <c r="H676" s="704"/>
      <c r="I676" s="704"/>
      <c r="J676" s="704"/>
      <c r="K676" s="704"/>
      <c r="L676" s="704"/>
      <c r="M676" s="704"/>
      <c r="N676" s="704"/>
      <c r="O676" s="704"/>
      <c r="P676" s="704"/>
      <c r="Q676" s="704"/>
      <c r="R676" s="704"/>
      <c r="S676" s="704"/>
      <c r="T676" s="704"/>
      <c r="U676" s="704"/>
      <c r="V676" s="704"/>
      <c r="W676" s="704"/>
      <c r="X676" s="704"/>
      <c r="Y676" s="704"/>
      <c r="Z676" s="704"/>
      <c r="AA676" s="704"/>
      <c r="AB676" s="704"/>
      <c r="AC676" s="704"/>
      <c r="AD676" s="704"/>
    </row>
    <row r="677" spans="1:30" ht="13.9" customHeight="1">
      <c r="D677" s="704"/>
      <c r="E677" s="704"/>
      <c r="F677" s="704"/>
      <c r="G677" s="704"/>
      <c r="H677" s="704"/>
      <c r="I677" s="704"/>
      <c r="J677" s="704"/>
      <c r="K677" s="704"/>
      <c r="L677" s="704"/>
      <c r="M677" s="704"/>
      <c r="N677" s="704"/>
      <c r="O677" s="704"/>
      <c r="P677" s="704"/>
      <c r="Q677" s="704"/>
      <c r="R677" s="704"/>
      <c r="S677" s="704"/>
      <c r="T677" s="704"/>
      <c r="U677" s="704"/>
      <c r="V677" s="704"/>
      <c r="W677" s="704"/>
      <c r="X677" s="704"/>
      <c r="Y677" s="704"/>
      <c r="Z677" s="704"/>
      <c r="AA677" s="704"/>
      <c r="AB677" s="704"/>
      <c r="AC677" s="704"/>
      <c r="AD677" s="704"/>
    </row>
    <row r="678" spans="1:30" ht="13.9" customHeight="1">
      <c r="D678" s="704"/>
      <c r="E678" s="704"/>
      <c r="F678" s="704"/>
      <c r="G678" s="704"/>
      <c r="H678" s="704"/>
      <c r="I678" s="704"/>
      <c r="J678" s="704"/>
      <c r="K678" s="704"/>
      <c r="L678" s="704"/>
      <c r="M678" s="704"/>
      <c r="N678" s="704"/>
      <c r="O678" s="704"/>
      <c r="P678" s="704"/>
      <c r="Q678" s="704"/>
      <c r="R678" s="704"/>
      <c r="S678" s="704"/>
      <c r="T678" s="704"/>
      <c r="U678" s="704"/>
      <c r="V678" s="704"/>
      <c r="W678" s="704"/>
      <c r="X678" s="704"/>
      <c r="Y678" s="704"/>
      <c r="Z678" s="704"/>
      <c r="AA678" s="704"/>
      <c r="AB678" s="704"/>
      <c r="AC678" s="704"/>
      <c r="AD678" s="704"/>
    </row>
    <row r="679" spans="1:30" ht="13.9" customHeight="1">
      <c r="D679" s="704"/>
      <c r="E679" s="704"/>
      <c r="F679" s="704"/>
      <c r="G679" s="704"/>
      <c r="H679" s="704"/>
      <c r="I679" s="704"/>
      <c r="J679" s="704"/>
      <c r="K679" s="704"/>
      <c r="L679" s="704"/>
      <c r="M679" s="704"/>
      <c r="N679" s="704"/>
      <c r="O679" s="704"/>
      <c r="P679" s="704"/>
      <c r="Q679" s="704"/>
      <c r="R679" s="704"/>
      <c r="S679" s="704"/>
      <c r="T679" s="704"/>
      <c r="U679" s="704"/>
      <c r="V679" s="704"/>
      <c r="W679" s="704"/>
      <c r="X679" s="704"/>
      <c r="Y679" s="704"/>
      <c r="Z679" s="704"/>
      <c r="AA679" s="704"/>
      <c r="AB679" s="704"/>
      <c r="AC679" s="704"/>
      <c r="AD679" s="704"/>
    </row>
    <row r="680" spans="1:30" ht="13.9" customHeight="1">
      <c r="D680" s="704"/>
      <c r="E680" s="704"/>
      <c r="F680" s="704"/>
      <c r="G680" s="704"/>
      <c r="H680" s="704"/>
      <c r="I680" s="704"/>
      <c r="J680" s="704"/>
      <c r="K680" s="704"/>
      <c r="L680" s="704"/>
      <c r="M680" s="704"/>
      <c r="N680" s="704"/>
      <c r="O680" s="704"/>
      <c r="P680" s="704"/>
      <c r="Q680" s="704"/>
      <c r="R680" s="704"/>
      <c r="S680" s="704"/>
      <c r="T680" s="704"/>
      <c r="U680" s="704"/>
      <c r="V680" s="704"/>
      <c r="W680" s="704"/>
      <c r="X680" s="704"/>
      <c r="Y680" s="704"/>
      <c r="Z680" s="704"/>
      <c r="AA680" s="704"/>
      <c r="AB680" s="704"/>
      <c r="AC680" s="704"/>
      <c r="AD680" s="704"/>
    </row>
    <row r="681" spans="1:30" ht="13.9" customHeight="1">
      <c r="D681" s="704"/>
      <c r="E681" s="704"/>
      <c r="F681" s="704"/>
      <c r="G681" s="704"/>
      <c r="H681" s="704"/>
      <c r="I681" s="704"/>
      <c r="J681" s="704"/>
      <c r="K681" s="704"/>
      <c r="L681" s="704"/>
      <c r="M681" s="704"/>
      <c r="N681" s="704"/>
      <c r="O681" s="704"/>
      <c r="P681" s="704"/>
      <c r="Q681" s="704"/>
      <c r="R681" s="704"/>
      <c r="S681" s="704"/>
      <c r="T681" s="704"/>
      <c r="U681" s="704"/>
      <c r="V681" s="704"/>
      <c r="W681" s="704"/>
      <c r="X681" s="704"/>
      <c r="Y681" s="704"/>
      <c r="Z681" s="704"/>
      <c r="AA681" s="704"/>
      <c r="AB681" s="704"/>
      <c r="AC681" s="704"/>
      <c r="AD681" s="704"/>
    </row>
    <row r="682" spans="1:30" ht="13.9" customHeight="1">
      <c r="D682" s="704"/>
      <c r="E682" s="704"/>
      <c r="F682" s="704"/>
      <c r="G682" s="704"/>
      <c r="H682" s="704"/>
      <c r="I682" s="704"/>
      <c r="J682" s="704"/>
      <c r="K682" s="704"/>
      <c r="L682" s="704"/>
      <c r="M682" s="704"/>
      <c r="N682" s="704"/>
      <c r="O682" s="704"/>
      <c r="P682" s="704"/>
      <c r="Q682" s="704"/>
      <c r="R682" s="704"/>
      <c r="S682" s="704"/>
      <c r="T682" s="704"/>
      <c r="U682" s="704"/>
      <c r="V682" s="704"/>
      <c r="W682" s="704"/>
      <c r="X682" s="704"/>
      <c r="Y682" s="704"/>
      <c r="Z682" s="704"/>
      <c r="AA682" s="704"/>
      <c r="AB682" s="704"/>
      <c r="AC682" s="704"/>
      <c r="AD682" s="704"/>
    </row>
    <row r="683" spans="1:30" ht="13.9" customHeight="1">
      <c r="D683" s="704"/>
      <c r="E683" s="704"/>
      <c r="F683" s="704"/>
      <c r="G683" s="704"/>
      <c r="H683" s="704"/>
      <c r="I683" s="704"/>
      <c r="J683" s="704"/>
      <c r="K683" s="704"/>
      <c r="L683" s="704"/>
      <c r="M683" s="704"/>
      <c r="N683" s="704"/>
      <c r="O683" s="704"/>
      <c r="P683" s="704"/>
      <c r="Q683" s="704"/>
      <c r="R683" s="704"/>
      <c r="S683" s="704"/>
      <c r="T683" s="704"/>
      <c r="U683" s="704"/>
      <c r="V683" s="704"/>
      <c r="W683" s="704"/>
      <c r="X683" s="704"/>
      <c r="Y683" s="704"/>
      <c r="Z683" s="704"/>
      <c r="AA683" s="704"/>
      <c r="AB683" s="704"/>
      <c r="AC683" s="704"/>
      <c r="AD683" s="704"/>
    </row>
    <row r="684" spans="1:30" ht="13.9" customHeight="1">
      <c r="D684" s="704"/>
      <c r="E684" s="704"/>
      <c r="F684" s="704"/>
      <c r="G684" s="704"/>
      <c r="H684" s="704"/>
      <c r="I684" s="704"/>
      <c r="J684" s="704"/>
      <c r="K684" s="704"/>
      <c r="L684" s="704"/>
      <c r="M684" s="704"/>
      <c r="N684" s="704"/>
      <c r="O684" s="704"/>
      <c r="P684" s="704"/>
      <c r="Q684" s="704"/>
      <c r="R684" s="704"/>
      <c r="S684" s="704"/>
      <c r="T684" s="704"/>
      <c r="U684" s="704"/>
      <c r="V684" s="704"/>
      <c r="W684" s="704"/>
      <c r="X684" s="704"/>
      <c r="Y684" s="704"/>
      <c r="Z684" s="704"/>
      <c r="AA684" s="704"/>
      <c r="AB684" s="704"/>
      <c r="AC684" s="704"/>
      <c r="AD684" s="704"/>
    </row>
    <row r="685" spans="1:30" ht="13.9" customHeight="1">
      <c r="D685" s="704"/>
      <c r="E685" s="704"/>
      <c r="F685" s="704"/>
      <c r="G685" s="704"/>
      <c r="H685" s="704"/>
      <c r="I685" s="704"/>
      <c r="J685" s="704"/>
      <c r="K685" s="704"/>
      <c r="L685" s="704"/>
      <c r="M685" s="704"/>
      <c r="N685" s="704"/>
      <c r="O685" s="704"/>
      <c r="P685" s="704"/>
      <c r="Q685" s="704"/>
      <c r="R685" s="704"/>
      <c r="S685" s="704"/>
      <c r="T685" s="704"/>
      <c r="U685" s="704"/>
      <c r="V685" s="704"/>
      <c r="W685" s="704"/>
      <c r="X685" s="704"/>
      <c r="Y685" s="704"/>
      <c r="Z685" s="704"/>
      <c r="AA685" s="704"/>
      <c r="AB685" s="704"/>
      <c r="AC685" s="704"/>
      <c r="AD685" s="704"/>
    </row>
    <row r="686" spans="1:30" ht="13.9" customHeight="1">
      <c r="D686" s="704"/>
      <c r="E686" s="704"/>
      <c r="F686" s="704"/>
      <c r="G686" s="704"/>
      <c r="H686" s="704"/>
      <c r="I686" s="704"/>
      <c r="J686" s="704"/>
      <c r="K686" s="704"/>
      <c r="L686" s="704"/>
      <c r="M686" s="704"/>
      <c r="N686" s="704"/>
      <c r="O686" s="704"/>
      <c r="P686" s="704"/>
      <c r="Q686" s="704"/>
      <c r="R686" s="704"/>
      <c r="S686" s="704"/>
      <c r="T686" s="704"/>
      <c r="U686" s="704"/>
      <c r="V686" s="704"/>
      <c r="W686" s="704"/>
      <c r="X686" s="704"/>
      <c r="Y686" s="704"/>
      <c r="Z686" s="704"/>
      <c r="AA686" s="704"/>
      <c r="AB686" s="704"/>
      <c r="AC686" s="704"/>
      <c r="AD686" s="704"/>
    </row>
    <row r="687" spans="1:30" ht="13.9" customHeight="1">
      <c r="D687" s="704"/>
      <c r="E687" s="704"/>
      <c r="F687" s="704"/>
      <c r="G687" s="704"/>
      <c r="H687" s="704"/>
      <c r="I687" s="704"/>
      <c r="J687" s="704"/>
      <c r="K687" s="704"/>
      <c r="L687" s="704"/>
      <c r="M687" s="704"/>
      <c r="N687" s="704"/>
      <c r="O687" s="704"/>
      <c r="P687" s="704"/>
      <c r="Q687" s="704"/>
      <c r="R687" s="704"/>
      <c r="S687" s="704"/>
      <c r="T687" s="704"/>
      <c r="U687" s="704"/>
      <c r="V687" s="704"/>
      <c r="W687" s="704"/>
      <c r="X687" s="704"/>
      <c r="Y687" s="704"/>
      <c r="Z687" s="704"/>
      <c r="AA687" s="704"/>
      <c r="AB687" s="704"/>
      <c r="AC687" s="704"/>
      <c r="AD687" s="704"/>
    </row>
    <row r="688" spans="1:30" ht="13.9" customHeight="1">
      <c r="A688" s="21"/>
      <c r="B688" s="21"/>
      <c r="D688" s="704"/>
      <c r="E688" s="704"/>
      <c r="F688" s="704"/>
      <c r="G688" s="704"/>
      <c r="H688" s="704"/>
      <c r="I688" s="704"/>
      <c r="J688" s="704"/>
      <c r="K688" s="704"/>
      <c r="L688" s="704"/>
      <c r="M688" s="704"/>
      <c r="N688" s="704"/>
      <c r="O688" s="704"/>
      <c r="P688" s="704"/>
      <c r="Q688" s="704"/>
      <c r="R688" s="704"/>
      <c r="S688" s="704"/>
      <c r="T688" s="704"/>
      <c r="U688" s="704"/>
      <c r="V688" s="704"/>
      <c r="W688" s="704"/>
      <c r="X688" s="704"/>
      <c r="Y688" s="704"/>
      <c r="Z688" s="704"/>
      <c r="AA688" s="704"/>
      <c r="AB688" s="704"/>
      <c r="AC688" s="704"/>
      <c r="AD688" s="704"/>
    </row>
    <row r="689" spans="1:30" ht="13.9" customHeight="1">
      <c r="A689" s="21"/>
      <c r="B689" s="21"/>
      <c r="D689" s="704"/>
      <c r="E689" s="704"/>
      <c r="F689" s="704"/>
      <c r="G689" s="704"/>
      <c r="H689" s="704"/>
      <c r="I689" s="704"/>
      <c r="J689" s="704"/>
      <c r="K689" s="704"/>
      <c r="L689" s="704"/>
      <c r="M689" s="704"/>
      <c r="N689" s="704"/>
      <c r="O689" s="704"/>
      <c r="P689" s="704"/>
      <c r="Q689" s="704"/>
      <c r="R689" s="704"/>
      <c r="S689" s="704"/>
      <c r="T689" s="704"/>
      <c r="U689" s="704"/>
      <c r="V689" s="704"/>
      <c r="W689" s="704"/>
      <c r="X689" s="704"/>
      <c r="Y689" s="704"/>
      <c r="Z689" s="704"/>
      <c r="AA689" s="704"/>
      <c r="AB689" s="704"/>
      <c r="AC689" s="704"/>
      <c r="AD689" s="704"/>
    </row>
    <row r="690" spans="1:30" ht="13.9" customHeight="1">
      <c r="A690" s="21"/>
      <c r="B690" s="21"/>
      <c r="D690" s="704"/>
      <c r="E690" s="704"/>
      <c r="F690" s="704"/>
      <c r="G690" s="704"/>
      <c r="H690" s="704"/>
      <c r="I690" s="704"/>
      <c r="J690" s="704"/>
      <c r="K690" s="704"/>
      <c r="L690" s="704"/>
      <c r="M690" s="704"/>
      <c r="N690" s="704"/>
      <c r="O690" s="704"/>
      <c r="P690" s="704"/>
      <c r="Q690" s="704"/>
      <c r="R690" s="704"/>
      <c r="S690" s="704"/>
      <c r="T690" s="704"/>
      <c r="U690" s="704"/>
      <c r="V690" s="704"/>
      <c r="W690" s="704"/>
      <c r="X690" s="704"/>
      <c r="Y690" s="704"/>
      <c r="Z690" s="704"/>
      <c r="AA690" s="704"/>
      <c r="AB690" s="704"/>
      <c r="AC690" s="704"/>
      <c r="AD690" s="704"/>
    </row>
    <row r="691" spans="1:30" ht="13.9" customHeight="1">
      <c r="A691" s="21"/>
      <c r="B691" s="21"/>
      <c r="D691" s="704"/>
      <c r="E691" s="704"/>
      <c r="F691" s="704"/>
      <c r="G691" s="704"/>
      <c r="H691" s="704"/>
      <c r="I691" s="704"/>
      <c r="J691" s="704"/>
      <c r="K691" s="704"/>
      <c r="L691" s="704"/>
      <c r="M691" s="704"/>
      <c r="N691" s="704"/>
      <c r="O691" s="704"/>
      <c r="P691" s="704"/>
      <c r="Q691" s="704"/>
      <c r="R691" s="704"/>
      <c r="S691" s="704"/>
      <c r="T691" s="704"/>
      <c r="U691" s="704"/>
      <c r="V691" s="704"/>
      <c r="W691" s="704"/>
      <c r="X691" s="704"/>
      <c r="Y691" s="704"/>
      <c r="Z691" s="704"/>
      <c r="AA691" s="704"/>
      <c r="AB691" s="704"/>
      <c r="AC691" s="704"/>
      <c r="AD691" s="704"/>
    </row>
    <row r="692" spans="1:30" ht="13.9" customHeight="1">
      <c r="A692" s="21"/>
      <c r="B692" s="36"/>
      <c r="D692" s="704"/>
      <c r="E692" s="704"/>
      <c r="F692" s="704"/>
      <c r="G692" s="704"/>
      <c r="H692" s="704"/>
      <c r="I692" s="704"/>
      <c r="J692" s="704"/>
      <c r="K692" s="704"/>
      <c r="L692" s="704"/>
      <c r="M692" s="704"/>
      <c r="N692" s="704"/>
      <c r="O692" s="704"/>
      <c r="P692" s="704"/>
      <c r="Q692" s="704"/>
      <c r="R692" s="704"/>
      <c r="S692" s="704"/>
      <c r="T692" s="704"/>
      <c r="U692" s="704"/>
      <c r="V692" s="704"/>
      <c r="W692" s="704"/>
      <c r="X692" s="704"/>
      <c r="Y692" s="704"/>
      <c r="Z692" s="704"/>
      <c r="AA692" s="704"/>
      <c r="AB692" s="704"/>
      <c r="AC692" s="704"/>
      <c r="AD692" s="704"/>
    </row>
    <row r="693" spans="1:30" ht="13.9" customHeight="1">
      <c r="A693" s="21"/>
      <c r="B693" s="21"/>
      <c r="D693" s="704"/>
      <c r="E693" s="704"/>
      <c r="F693" s="704"/>
      <c r="G693" s="704"/>
      <c r="H693" s="704"/>
      <c r="I693" s="704"/>
      <c r="J693" s="704"/>
      <c r="K693" s="704"/>
      <c r="L693" s="704"/>
      <c r="M693" s="704"/>
      <c r="N693" s="704"/>
      <c r="O693" s="704"/>
      <c r="P693" s="704"/>
      <c r="Q693" s="704"/>
      <c r="R693" s="704"/>
      <c r="S693" s="704"/>
      <c r="T693" s="704"/>
      <c r="U693" s="704"/>
      <c r="V693" s="704"/>
      <c r="W693" s="704"/>
      <c r="X693" s="704"/>
      <c r="Y693" s="704"/>
      <c r="Z693" s="704"/>
      <c r="AA693" s="704"/>
      <c r="AB693" s="704"/>
      <c r="AC693" s="704"/>
      <c r="AD693" s="704"/>
    </row>
    <row r="694" spans="1:30" ht="13.9" customHeight="1">
      <c r="A694" s="21"/>
      <c r="B694" s="21"/>
      <c r="D694" s="704"/>
      <c r="E694" s="704"/>
      <c r="F694" s="704"/>
      <c r="G694" s="704"/>
      <c r="H694" s="704"/>
      <c r="I694" s="704"/>
      <c r="J694" s="704"/>
      <c r="K694" s="704"/>
      <c r="L694" s="704"/>
      <c r="M694" s="704"/>
      <c r="N694" s="704"/>
      <c r="O694" s="704"/>
      <c r="P694" s="704"/>
      <c r="Q694" s="704"/>
      <c r="R694" s="704"/>
      <c r="S694" s="704"/>
      <c r="T694" s="704"/>
      <c r="U694" s="704"/>
      <c r="V694" s="704"/>
      <c r="W694" s="704"/>
      <c r="X694" s="704"/>
      <c r="Y694" s="704"/>
      <c r="Z694" s="704"/>
      <c r="AA694" s="704"/>
      <c r="AB694" s="704"/>
      <c r="AC694" s="704"/>
      <c r="AD694" s="704"/>
    </row>
    <row r="695" spans="1:30" ht="13.9" customHeight="1">
      <c r="D695" s="704"/>
      <c r="E695" s="704"/>
      <c r="F695" s="704"/>
      <c r="G695" s="704"/>
      <c r="H695" s="704"/>
      <c r="I695" s="704"/>
      <c r="J695" s="704"/>
      <c r="K695" s="704"/>
      <c r="L695" s="704"/>
      <c r="M695" s="704"/>
      <c r="N695" s="704"/>
      <c r="O695" s="704"/>
      <c r="P695" s="704"/>
      <c r="Q695" s="704"/>
      <c r="R695" s="704"/>
      <c r="S695" s="704"/>
      <c r="T695" s="704"/>
      <c r="U695" s="704"/>
      <c r="V695" s="704"/>
      <c r="W695" s="704"/>
      <c r="X695" s="704"/>
      <c r="Y695" s="704"/>
      <c r="Z695" s="704"/>
      <c r="AA695" s="704"/>
      <c r="AB695" s="704"/>
      <c r="AC695" s="704"/>
      <c r="AD695" s="704"/>
    </row>
    <row r="696" spans="1:30" ht="13.9" customHeight="1">
      <c r="D696" s="704"/>
      <c r="E696" s="704"/>
      <c r="F696" s="704"/>
      <c r="G696" s="704"/>
      <c r="H696" s="704"/>
      <c r="I696" s="704"/>
      <c r="J696" s="704"/>
      <c r="K696" s="704"/>
      <c r="L696" s="704"/>
      <c r="M696" s="704"/>
      <c r="N696" s="704"/>
      <c r="O696" s="704"/>
      <c r="P696" s="704"/>
      <c r="Q696" s="704"/>
      <c r="R696" s="704"/>
      <c r="S696" s="704"/>
      <c r="T696" s="704"/>
      <c r="U696" s="704"/>
      <c r="V696" s="704"/>
      <c r="W696" s="704"/>
      <c r="X696" s="704"/>
      <c r="Y696" s="704"/>
      <c r="Z696" s="704"/>
      <c r="AA696" s="704"/>
      <c r="AB696" s="704"/>
      <c r="AC696" s="704"/>
      <c r="AD696" s="704"/>
    </row>
    <row r="697" spans="1:30" ht="13.9" customHeight="1">
      <c r="D697" s="704"/>
      <c r="E697" s="704"/>
      <c r="F697" s="704"/>
      <c r="G697" s="704"/>
      <c r="H697" s="704"/>
      <c r="I697" s="704"/>
      <c r="J697" s="704"/>
      <c r="K697" s="704"/>
      <c r="L697" s="704"/>
      <c r="M697" s="704"/>
      <c r="N697" s="704"/>
      <c r="O697" s="704"/>
      <c r="P697" s="704"/>
      <c r="Q697" s="704"/>
      <c r="R697" s="704"/>
      <c r="S697" s="704"/>
      <c r="T697" s="704"/>
      <c r="U697" s="704"/>
      <c r="V697" s="704"/>
      <c r="W697" s="704"/>
      <c r="X697" s="704"/>
      <c r="Y697" s="704"/>
      <c r="Z697" s="704"/>
      <c r="AA697" s="704"/>
      <c r="AB697" s="704"/>
      <c r="AC697" s="704"/>
      <c r="AD697" s="704"/>
    </row>
    <row r="698" spans="1:30" ht="13.9" customHeight="1">
      <c r="D698" s="704"/>
      <c r="E698" s="704"/>
      <c r="F698" s="704"/>
      <c r="G698" s="704"/>
      <c r="H698" s="704"/>
      <c r="I698" s="704"/>
      <c r="J698" s="704"/>
      <c r="K698" s="704"/>
      <c r="L698" s="704"/>
      <c r="M698" s="704"/>
      <c r="N698" s="704"/>
      <c r="O698" s="704"/>
      <c r="P698" s="704"/>
      <c r="Q698" s="704"/>
      <c r="R698" s="704"/>
      <c r="S698" s="704"/>
      <c r="T698" s="704"/>
      <c r="U698" s="704"/>
      <c r="V698" s="704"/>
      <c r="W698" s="704"/>
      <c r="X698" s="704"/>
      <c r="Y698" s="704"/>
      <c r="Z698" s="704"/>
      <c r="AA698" s="704"/>
      <c r="AB698" s="704"/>
      <c r="AC698" s="704"/>
      <c r="AD698" s="704"/>
    </row>
    <row r="699" spans="1:30" ht="13.9" customHeight="1">
      <c r="D699" s="704"/>
      <c r="E699" s="704"/>
      <c r="F699" s="704"/>
      <c r="G699" s="704"/>
      <c r="H699" s="704"/>
      <c r="I699" s="704"/>
      <c r="J699" s="704"/>
      <c r="K699" s="704"/>
      <c r="L699" s="704"/>
      <c r="M699" s="704"/>
      <c r="N699" s="704"/>
      <c r="O699" s="704"/>
      <c r="P699" s="704"/>
      <c r="Q699" s="704"/>
      <c r="R699" s="704"/>
      <c r="S699" s="704"/>
      <c r="T699" s="704"/>
      <c r="U699" s="704"/>
      <c r="V699" s="704"/>
      <c r="W699" s="704"/>
      <c r="X699" s="704"/>
      <c r="Y699" s="704"/>
      <c r="Z699" s="704"/>
      <c r="AA699" s="704"/>
      <c r="AB699" s="704"/>
      <c r="AC699" s="704"/>
      <c r="AD699" s="704"/>
    </row>
    <row r="700" spans="1:30" ht="13.9" customHeight="1">
      <c r="D700" s="704"/>
      <c r="E700" s="704"/>
      <c r="F700" s="704"/>
      <c r="G700" s="704"/>
      <c r="H700" s="704"/>
      <c r="I700" s="704"/>
      <c r="J700" s="704"/>
      <c r="K700" s="704"/>
      <c r="L700" s="704"/>
      <c r="M700" s="704"/>
      <c r="N700" s="704"/>
      <c r="O700" s="704"/>
      <c r="P700" s="704"/>
      <c r="Q700" s="704"/>
      <c r="R700" s="704"/>
      <c r="S700" s="704"/>
      <c r="T700" s="704"/>
      <c r="U700" s="704"/>
      <c r="V700" s="704"/>
      <c r="W700" s="704"/>
      <c r="X700" s="704"/>
      <c r="Y700" s="704"/>
      <c r="Z700" s="704"/>
      <c r="AA700" s="704"/>
      <c r="AB700" s="704"/>
      <c r="AC700" s="704"/>
      <c r="AD700" s="704"/>
    </row>
    <row r="701" spans="1:30" ht="13.9" customHeight="1">
      <c r="D701" s="704"/>
      <c r="E701" s="704"/>
      <c r="F701" s="704"/>
      <c r="G701" s="704"/>
      <c r="H701" s="704"/>
      <c r="I701" s="704"/>
      <c r="J701" s="704"/>
      <c r="K701" s="704"/>
      <c r="L701" s="704"/>
      <c r="M701" s="704"/>
      <c r="N701" s="704"/>
      <c r="O701" s="704"/>
      <c r="P701" s="704"/>
      <c r="Q701" s="704"/>
      <c r="R701" s="704"/>
      <c r="S701" s="704"/>
      <c r="T701" s="704"/>
      <c r="U701" s="704"/>
      <c r="V701" s="704"/>
      <c r="W701" s="704"/>
      <c r="X701" s="704"/>
      <c r="Y701" s="704"/>
      <c r="Z701" s="704"/>
      <c r="AA701" s="704"/>
      <c r="AB701" s="704"/>
      <c r="AC701" s="704"/>
      <c r="AD701" s="704"/>
    </row>
    <row r="702" spans="1:30" ht="13.9" customHeight="1">
      <c r="D702" s="704"/>
      <c r="E702" s="704"/>
      <c r="F702" s="704"/>
      <c r="G702" s="704"/>
      <c r="H702" s="704"/>
      <c r="I702" s="704"/>
      <c r="J702" s="704"/>
      <c r="K702" s="704"/>
      <c r="L702" s="704"/>
      <c r="M702" s="704"/>
      <c r="N702" s="704"/>
      <c r="O702" s="704"/>
      <c r="P702" s="704"/>
      <c r="Q702" s="704"/>
      <c r="R702" s="704"/>
      <c r="S702" s="704"/>
      <c r="T702" s="704"/>
      <c r="U702" s="704"/>
      <c r="V702" s="704"/>
      <c r="W702" s="704"/>
      <c r="X702" s="704"/>
      <c r="Y702" s="704"/>
      <c r="Z702" s="704"/>
      <c r="AA702" s="704"/>
      <c r="AB702" s="704"/>
      <c r="AC702" s="704"/>
      <c r="AD702" s="704"/>
    </row>
    <row r="703" spans="1:30" ht="13.9" customHeight="1">
      <c r="D703" s="704"/>
      <c r="E703" s="704"/>
      <c r="F703" s="704"/>
      <c r="G703" s="704"/>
      <c r="H703" s="704"/>
      <c r="I703" s="704"/>
      <c r="J703" s="704"/>
      <c r="K703" s="704"/>
      <c r="L703" s="704"/>
      <c r="M703" s="704"/>
      <c r="N703" s="704"/>
      <c r="O703" s="704"/>
      <c r="P703" s="704"/>
      <c r="Q703" s="704"/>
      <c r="R703" s="704"/>
      <c r="S703" s="704"/>
      <c r="T703" s="704"/>
      <c r="U703" s="704"/>
      <c r="V703" s="704"/>
      <c r="W703" s="704"/>
      <c r="X703" s="704"/>
      <c r="Y703" s="704"/>
      <c r="Z703" s="704"/>
      <c r="AA703" s="704"/>
      <c r="AB703" s="704"/>
      <c r="AC703" s="704"/>
      <c r="AD703" s="704"/>
    </row>
    <row r="704" spans="1:30" ht="13.9" customHeight="1">
      <c r="D704" s="704"/>
      <c r="E704" s="704"/>
      <c r="F704" s="704"/>
      <c r="G704" s="704"/>
      <c r="H704" s="704"/>
      <c r="I704" s="704"/>
      <c r="J704" s="704"/>
      <c r="K704" s="704"/>
      <c r="L704" s="704"/>
      <c r="M704" s="704"/>
      <c r="N704" s="704"/>
      <c r="O704" s="704"/>
      <c r="P704" s="704"/>
      <c r="Q704" s="704"/>
      <c r="R704" s="704"/>
      <c r="S704" s="704"/>
      <c r="T704" s="704"/>
      <c r="U704" s="704"/>
      <c r="V704" s="704"/>
      <c r="W704" s="704"/>
      <c r="X704" s="704"/>
      <c r="Y704" s="704"/>
      <c r="Z704" s="704"/>
      <c r="AA704" s="704"/>
      <c r="AB704" s="704"/>
      <c r="AC704" s="704"/>
      <c r="AD704" s="704"/>
    </row>
    <row r="705" spans="1:30" ht="13.9" customHeight="1">
      <c r="D705" s="704"/>
      <c r="E705" s="704"/>
      <c r="F705" s="704"/>
      <c r="G705" s="704"/>
      <c r="H705" s="704"/>
      <c r="I705" s="704"/>
      <c r="J705" s="704"/>
      <c r="K705" s="704"/>
      <c r="L705" s="704"/>
      <c r="M705" s="704"/>
      <c r="N705" s="704"/>
      <c r="O705" s="704"/>
      <c r="P705" s="704"/>
      <c r="Q705" s="704"/>
      <c r="R705" s="704"/>
      <c r="S705" s="704"/>
      <c r="T705" s="704"/>
      <c r="U705" s="704"/>
      <c r="V705" s="704"/>
      <c r="W705" s="704"/>
      <c r="X705" s="704"/>
      <c r="Y705" s="704"/>
      <c r="Z705" s="704"/>
      <c r="AA705" s="704"/>
      <c r="AB705" s="704"/>
      <c r="AC705" s="704"/>
      <c r="AD705" s="704"/>
    </row>
    <row r="706" spans="1:30" ht="13.9" customHeight="1">
      <c r="D706" s="704"/>
      <c r="E706" s="704"/>
      <c r="F706" s="704"/>
      <c r="G706" s="704"/>
      <c r="H706" s="704"/>
      <c r="I706" s="704"/>
      <c r="J706" s="704"/>
      <c r="K706" s="704"/>
      <c r="L706" s="704"/>
      <c r="M706" s="704"/>
      <c r="N706" s="704"/>
      <c r="O706" s="704"/>
      <c r="P706" s="704"/>
      <c r="Q706" s="704"/>
      <c r="R706" s="704"/>
      <c r="S706" s="704"/>
      <c r="T706" s="704"/>
      <c r="U706" s="704"/>
      <c r="V706" s="704"/>
      <c r="W706" s="704"/>
      <c r="X706" s="704"/>
      <c r="Y706" s="704"/>
      <c r="Z706" s="704"/>
      <c r="AA706" s="704"/>
      <c r="AB706" s="704"/>
      <c r="AC706" s="704"/>
      <c r="AD706" s="704"/>
    </row>
    <row r="707" spans="1:30" ht="13.9" customHeight="1">
      <c r="D707" s="704"/>
      <c r="E707" s="704"/>
      <c r="F707" s="704"/>
      <c r="G707" s="704"/>
      <c r="H707" s="704"/>
      <c r="I707" s="704"/>
      <c r="J707" s="704"/>
      <c r="K707" s="704"/>
      <c r="L707" s="704"/>
      <c r="M707" s="704"/>
      <c r="N707" s="704"/>
      <c r="O707" s="704"/>
      <c r="P707" s="704"/>
      <c r="Q707" s="704"/>
      <c r="R707" s="704"/>
      <c r="S707" s="704"/>
      <c r="T707" s="704"/>
      <c r="U707" s="704"/>
      <c r="V707" s="704"/>
      <c r="W707" s="704"/>
      <c r="X707" s="704"/>
      <c r="Y707" s="704"/>
      <c r="Z707" s="704"/>
      <c r="AA707" s="704"/>
      <c r="AB707" s="704"/>
      <c r="AC707" s="704"/>
      <c r="AD707" s="704"/>
    </row>
    <row r="708" spans="1:30" ht="13.9" customHeight="1">
      <c r="D708" s="704"/>
      <c r="E708" s="704"/>
      <c r="F708" s="704"/>
      <c r="G708" s="704"/>
      <c r="H708" s="704"/>
      <c r="I708" s="704"/>
      <c r="J708" s="704"/>
      <c r="K708" s="704"/>
      <c r="L708" s="704"/>
      <c r="M708" s="704"/>
      <c r="N708" s="704"/>
      <c r="O708" s="704"/>
      <c r="P708" s="704"/>
      <c r="Q708" s="704"/>
      <c r="R708" s="704"/>
      <c r="S708" s="704"/>
      <c r="T708" s="704"/>
      <c r="U708" s="704"/>
      <c r="V708" s="704"/>
      <c r="W708" s="704"/>
      <c r="X708" s="704"/>
      <c r="Y708" s="704"/>
      <c r="Z708" s="704"/>
      <c r="AA708" s="704"/>
      <c r="AB708" s="704"/>
      <c r="AC708" s="704"/>
      <c r="AD708" s="704"/>
    </row>
    <row r="709" spans="1:30" ht="13.9" customHeight="1">
      <c r="D709" s="704"/>
      <c r="E709" s="704"/>
      <c r="F709" s="704"/>
      <c r="G709" s="704"/>
      <c r="H709" s="704"/>
      <c r="I709" s="704"/>
      <c r="J709" s="704"/>
      <c r="K709" s="704"/>
      <c r="L709" s="704"/>
      <c r="M709" s="704"/>
      <c r="N709" s="704"/>
      <c r="O709" s="704"/>
      <c r="P709" s="704"/>
      <c r="Q709" s="704"/>
      <c r="R709" s="704"/>
      <c r="S709" s="704"/>
      <c r="T709" s="704"/>
      <c r="U709" s="704"/>
      <c r="V709" s="704"/>
      <c r="W709" s="704"/>
      <c r="X709" s="704"/>
      <c r="Y709" s="704"/>
      <c r="Z709" s="704"/>
      <c r="AA709" s="704"/>
      <c r="AB709" s="704"/>
      <c r="AC709" s="704"/>
      <c r="AD709" s="704"/>
    </row>
    <row r="710" spans="1:30" ht="13.9" customHeight="1">
      <c r="A710" s="21"/>
      <c r="B710" s="21"/>
      <c r="D710" s="704"/>
      <c r="E710" s="704"/>
      <c r="F710" s="704"/>
      <c r="G710" s="704"/>
      <c r="H710" s="704"/>
      <c r="I710" s="704"/>
      <c r="J710" s="704"/>
      <c r="K710" s="704"/>
      <c r="L710" s="704"/>
      <c r="M710" s="704"/>
      <c r="N710" s="704"/>
      <c r="O710" s="704"/>
      <c r="P710" s="704"/>
      <c r="Q710" s="704"/>
      <c r="R710" s="704"/>
      <c r="S710" s="704"/>
      <c r="T710" s="704"/>
      <c r="U710" s="704"/>
      <c r="V710" s="704"/>
      <c r="W710" s="704"/>
      <c r="X710" s="704"/>
      <c r="Y710" s="704"/>
      <c r="Z710" s="704"/>
      <c r="AA710" s="704"/>
      <c r="AB710" s="704"/>
      <c r="AC710" s="704"/>
      <c r="AD710" s="704"/>
    </row>
    <row r="711" spans="1:30" ht="13.9" customHeight="1">
      <c r="A711" s="21"/>
      <c r="B711" s="21"/>
      <c r="D711" s="704"/>
      <c r="E711" s="704"/>
      <c r="F711" s="704"/>
      <c r="G711" s="704"/>
      <c r="H711" s="704"/>
      <c r="I711" s="704"/>
      <c r="J711" s="704"/>
      <c r="K711" s="704"/>
      <c r="L711" s="704"/>
      <c r="M711" s="704"/>
      <c r="N711" s="704"/>
      <c r="O711" s="704"/>
      <c r="P711" s="704"/>
      <c r="Q711" s="704"/>
      <c r="R711" s="704"/>
      <c r="S711" s="704"/>
      <c r="T711" s="704"/>
      <c r="U711" s="704"/>
      <c r="V711" s="704"/>
      <c r="W711" s="704"/>
      <c r="X711" s="704"/>
      <c r="Y711" s="704"/>
      <c r="Z711" s="704"/>
      <c r="AA711" s="704"/>
      <c r="AB711" s="704"/>
      <c r="AC711" s="704"/>
      <c r="AD711" s="704"/>
    </row>
    <row r="712" spans="1:30" ht="13.9" customHeight="1">
      <c r="A712" s="21"/>
      <c r="B712" s="21"/>
      <c r="D712" s="704"/>
      <c r="E712" s="704"/>
      <c r="F712" s="704"/>
      <c r="G712" s="704"/>
      <c r="H712" s="704"/>
      <c r="I712" s="704"/>
      <c r="J712" s="704"/>
      <c r="K712" s="704"/>
      <c r="L712" s="704"/>
      <c r="M712" s="704"/>
      <c r="N712" s="704"/>
      <c r="O712" s="704"/>
      <c r="P712" s="704"/>
      <c r="Q712" s="704"/>
      <c r="R712" s="704"/>
      <c r="S712" s="704"/>
      <c r="T712" s="704"/>
      <c r="U712" s="704"/>
      <c r="V712" s="704"/>
      <c r="W712" s="704"/>
      <c r="X712" s="704"/>
      <c r="Y712" s="704"/>
      <c r="Z712" s="704"/>
      <c r="AA712" s="704"/>
      <c r="AB712" s="704"/>
      <c r="AC712" s="704"/>
      <c r="AD712" s="704"/>
    </row>
    <row r="713" spans="1:30" ht="13.9" customHeight="1">
      <c r="A713" s="21"/>
      <c r="B713" s="21"/>
      <c r="D713" s="704"/>
      <c r="E713" s="704"/>
      <c r="F713" s="704"/>
      <c r="G713" s="704"/>
      <c r="H713" s="704"/>
      <c r="I713" s="704"/>
      <c r="J713" s="704"/>
      <c r="K713" s="704"/>
      <c r="L713" s="704"/>
      <c r="M713" s="704"/>
      <c r="N713" s="704"/>
      <c r="O713" s="704"/>
      <c r="P713" s="704"/>
      <c r="Q713" s="704"/>
      <c r="R713" s="704"/>
      <c r="S713" s="704"/>
      <c r="T713" s="704"/>
      <c r="U713" s="704"/>
      <c r="V713" s="704"/>
      <c r="W713" s="704"/>
      <c r="X713" s="704"/>
      <c r="Y713" s="704"/>
      <c r="Z713" s="704"/>
      <c r="AA713" s="704"/>
      <c r="AB713" s="704"/>
      <c r="AC713" s="704"/>
      <c r="AD713" s="704"/>
    </row>
    <row r="714" spans="1:30" ht="13.9" customHeight="1">
      <c r="D714" s="704"/>
      <c r="E714" s="704"/>
      <c r="F714" s="704"/>
      <c r="G714" s="704"/>
      <c r="H714" s="704"/>
      <c r="I714" s="704"/>
      <c r="J714" s="704"/>
      <c r="K714" s="704"/>
      <c r="L714" s="704"/>
      <c r="M714" s="704"/>
      <c r="N714" s="704"/>
      <c r="O714" s="704"/>
      <c r="P714" s="704"/>
      <c r="Q714" s="704"/>
      <c r="R714" s="704"/>
      <c r="S714" s="704"/>
      <c r="T714" s="704"/>
      <c r="U714" s="704"/>
      <c r="V714" s="704"/>
      <c r="W714" s="704"/>
      <c r="X714" s="704"/>
      <c r="Y714" s="704"/>
      <c r="Z714" s="704"/>
      <c r="AA714" s="704"/>
      <c r="AB714" s="704"/>
      <c r="AC714" s="704"/>
      <c r="AD714" s="704"/>
    </row>
    <row r="715" spans="1:30" ht="13.9" customHeight="1">
      <c r="D715" s="704"/>
      <c r="E715" s="704"/>
      <c r="F715" s="704"/>
      <c r="G715" s="704"/>
      <c r="H715" s="704"/>
      <c r="I715" s="704"/>
      <c r="J715" s="704"/>
      <c r="K715" s="704"/>
      <c r="L715" s="704"/>
      <c r="M715" s="704"/>
      <c r="N715" s="704"/>
      <c r="O715" s="704"/>
      <c r="P715" s="704"/>
      <c r="Q715" s="704"/>
      <c r="R715" s="704"/>
      <c r="S715" s="704"/>
      <c r="T715" s="704"/>
      <c r="U715" s="704"/>
      <c r="V715" s="704"/>
      <c r="W715" s="704"/>
      <c r="X715" s="704"/>
      <c r="Y715" s="704"/>
      <c r="Z715" s="704"/>
      <c r="AA715" s="704"/>
      <c r="AB715" s="704"/>
      <c r="AC715" s="704"/>
      <c r="AD715" s="704"/>
    </row>
    <row r="716" spans="1:30" ht="13.9" customHeight="1">
      <c r="D716" s="704"/>
      <c r="E716" s="704"/>
      <c r="F716" s="704"/>
      <c r="G716" s="704"/>
      <c r="H716" s="704"/>
      <c r="I716" s="704"/>
      <c r="J716" s="704"/>
      <c r="K716" s="704"/>
      <c r="L716" s="704"/>
      <c r="M716" s="704"/>
      <c r="N716" s="704"/>
      <c r="O716" s="704"/>
      <c r="P716" s="704"/>
      <c r="Q716" s="704"/>
      <c r="R716" s="704"/>
      <c r="S716" s="704"/>
      <c r="T716" s="704"/>
      <c r="U716" s="704"/>
      <c r="V716" s="704"/>
      <c r="W716" s="704"/>
      <c r="X716" s="704"/>
      <c r="Y716" s="704"/>
      <c r="Z716" s="704"/>
      <c r="AA716" s="704"/>
      <c r="AB716" s="704"/>
      <c r="AC716" s="704"/>
      <c r="AD716" s="704"/>
    </row>
    <row r="717" spans="1:30" ht="13.9" customHeight="1">
      <c r="D717" s="704"/>
      <c r="E717" s="704"/>
      <c r="F717" s="704"/>
      <c r="G717" s="704"/>
      <c r="H717" s="704"/>
      <c r="I717" s="704"/>
      <c r="J717" s="704"/>
      <c r="K717" s="704"/>
      <c r="L717" s="704"/>
      <c r="M717" s="704"/>
      <c r="N717" s="704"/>
      <c r="O717" s="704"/>
      <c r="P717" s="704"/>
      <c r="Q717" s="704"/>
      <c r="R717" s="704"/>
      <c r="S717" s="704"/>
      <c r="T717" s="704"/>
      <c r="U717" s="704"/>
      <c r="V717" s="704"/>
      <c r="W717" s="704"/>
      <c r="X717" s="704"/>
      <c r="Y717" s="704"/>
      <c r="Z717" s="704"/>
      <c r="AA717" s="704"/>
      <c r="AB717" s="704"/>
      <c r="AC717" s="704"/>
      <c r="AD717" s="704"/>
    </row>
    <row r="718" spans="1:30" ht="13.9" customHeight="1">
      <c r="D718" s="704"/>
      <c r="E718" s="704"/>
      <c r="F718" s="704"/>
      <c r="G718" s="704"/>
      <c r="H718" s="704"/>
      <c r="I718" s="704"/>
      <c r="J718" s="704"/>
      <c r="K718" s="704"/>
      <c r="L718" s="704"/>
      <c r="M718" s="704"/>
      <c r="N718" s="704"/>
      <c r="O718" s="704"/>
      <c r="P718" s="704"/>
      <c r="Q718" s="704"/>
      <c r="R718" s="704"/>
      <c r="S718" s="704"/>
      <c r="T718" s="704"/>
      <c r="U718" s="704"/>
      <c r="V718" s="704"/>
      <c r="W718" s="704"/>
      <c r="X718" s="704"/>
      <c r="Y718" s="704"/>
      <c r="Z718" s="704"/>
      <c r="AA718" s="704"/>
      <c r="AB718" s="704"/>
      <c r="AC718" s="704"/>
      <c r="AD718" s="704"/>
    </row>
    <row r="719" spans="1:30" ht="13.9" customHeight="1">
      <c r="D719" s="704"/>
      <c r="E719" s="704"/>
      <c r="F719" s="704"/>
      <c r="G719" s="704"/>
      <c r="H719" s="704"/>
      <c r="I719" s="704"/>
      <c r="J719" s="704"/>
      <c r="K719" s="704"/>
      <c r="L719" s="704"/>
      <c r="M719" s="704"/>
      <c r="N719" s="704"/>
      <c r="O719" s="704"/>
      <c r="P719" s="704"/>
      <c r="Q719" s="704"/>
      <c r="R719" s="704"/>
      <c r="S719" s="704"/>
      <c r="T719" s="704"/>
      <c r="U719" s="704"/>
      <c r="V719" s="704"/>
      <c r="W719" s="704"/>
      <c r="X719" s="704"/>
      <c r="Y719" s="704"/>
      <c r="Z719" s="704"/>
      <c r="AA719" s="704"/>
      <c r="AB719" s="704"/>
      <c r="AC719" s="704"/>
      <c r="AD719" s="704"/>
    </row>
    <row r="720" spans="1:30" ht="13.9" customHeight="1">
      <c r="D720" s="704"/>
      <c r="E720" s="704"/>
      <c r="F720" s="704"/>
      <c r="G720" s="704"/>
      <c r="H720" s="704"/>
      <c r="I720" s="704"/>
      <c r="J720" s="704"/>
      <c r="K720" s="704"/>
      <c r="L720" s="704"/>
      <c r="M720" s="704"/>
      <c r="N720" s="704"/>
      <c r="O720" s="704"/>
      <c r="P720" s="704"/>
      <c r="Q720" s="704"/>
      <c r="R720" s="704"/>
      <c r="S720" s="704"/>
      <c r="T720" s="704"/>
      <c r="U720" s="704"/>
      <c r="V720" s="704"/>
      <c r="W720" s="704"/>
      <c r="X720" s="704"/>
      <c r="Y720" s="704"/>
      <c r="Z720" s="704"/>
      <c r="AA720" s="704"/>
      <c r="AB720" s="704"/>
      <c r="AC720" s="704"/>
      <c r="AD720" s="704"/>
    </row>
    <row r="721" spans="2:30" ht="13.9" customHeight="1">
      <c r="D721" s="704"/>
      <c r="E721" s="704"/>
      <c r="F721" s="704"/>
      <c r="G721" s="704"/>
      <c r="H721" s="704"/>
      <c r="I721" s="704"/>
      <c r="J721" s="704"/>
      <c r="K721" s="704"/>
      <c r="L721" s="704"/>
      <c r="M721" s="704"/>
      <c r="N721" s="704"/>
      <c r="O721" s="704"/>
      <c r="P721" s="704"/>
      <c r="Q721" s="704"/>
      <c r="R721" s="704"/>
      <c r="S721" s="704"/>
      <c r="T721" s="704"/>
      <c r="U721" s="704"/>
      <c r="V721" s="704"/>
      <c r="W721" s="704"/>
      <c r="X721" s="704"/>
      <c r="Y721" s="704"/>
      <c r="Z721" s="704"/>
      <c r="AA721" s="704"/>
      <c r="AB721" s="704"/>
      <c r="AC721" s="704"/>
      <c r="AD721" s="704"/>
    </row>
    <row r="722" spans="2:30" ht="13.9" customHeight="1">
      <c r="D722" s="704"/>
      <c r="E722" s="704"/>
      <c r="F722" s="704"/>
      <c r="G722" s="704"/>
      <c r="H722" s="704"/>
      <c r="I722" s="704"/>
      <c r="J722" s="704"/>
      <c r="K722" s="704"/>
      <c r="L722" s="704"/>
      <c r="M722" s="704"/>
      <c r="N722" s="704"/>
      <c r="O722" s="704"/>
      <c r="P722" s="704"/>
      <c r="Q722" s="704"/>
      <c r="R722" s="704"/>
      <c r="S722" s="704"/>
      <c r="T722" s="704"/>
      <c r="U722" s="704"/>
      <c r="V722" s="704"/>
      <c r="W722" s="704"/>
      <c r="X722" s="704"/>
      <c r="Y722" s="704"/>
      <c r="Z722" s="704"/>
      <c r="AA722" s="704"/>
      <c r="AB722" s="704"/>
      <c r="AC722" s="704"/>
      <c r="AD722" s="704"/>
    </row>
    <row r="723" spans="2:30" ht="13.9" customHeight="1">
      <c r="D723" s="704"/>
      <c r="E723" s="704"/>
      <c r="F723" s="704"/>
      <c r="G723" s="704"/>
      <c r="H723" s="704"/>
      <c r="I723" s="704"/>
      <c r="J723" s="704"/>
      <c r="K723" s="704"/>
      <c r="L723" s="704"/>
      <c r="M723" s="704"/>
      <c r="N723" s="704"/>
      <c r="O723" s="704"/>
      <c r="P723" s="704"/>
      <c r="Q723" s="704"/>
      <c r="R723" s="704"/>
      <c r="S723" s="704"/>
      <c r="T723" s="704"/>
      <c r="U723" s="704"/>
      <c r="V723" s="704"/>
      <c r="W723" s="704"/>
      <c r="X723" s="704"/>
      <c r="Y723" s="704"/>
      <c r="Z723" s="704"/>
      <c r="AA723" s="704"/>
      <c r="AB723" s="704"/>
      <c r="AC723" s="704"/>
      <c r="AD723" s="704"/>
    </row>
    <row r="724" spans="2:30" ht="13.9" customHeight="1">
      <c r="D724" s="704"/>
      <c r="E724" s="704"/>
      <c r="F724" s="704"/>
      <c r="G724" s="704"/>
      <c r="H724" s="704"/>
      <c r="I724" s="704"/>
      <c r="J724" s="704"/>
      <c r="K724" s="704"/>
      <c r="L724" s="704"/>
      <c r="M724" s="704"/>
      <c r="N724" s="704"/>
      <c r="O724" s="704"/>
      <c r="P724" s="704"/>
      <c r="Q724" s="704"/>
      <c r="R724" s="704"/>
      <c r="S724" s="704"/>
      <c r="T724" s="704"/>
      <c r="U724" s="704"/>
      <c r="V724" s="704"/>
      <c r="W724" s="704"/>
      <c r="X724" s="704"/>
      <c r="Y724" s="704"/>
      <c r="Z724" s="704"/>
      <c r="AA724" s="704"/>
      <c r="AB724" s="704"/>
      <c r="AC724" s="704"/>
      <c r="AD724" s="704"/>
    </row>
    <row r="725" spans="2:30" ht="13.9" customHeight="1">
      <c r="D725" s="704"/>
      <c r="E725" s="704"/>
      <c r="F725" s="704"/>
      <c r="G725" s="704"/>
      <c r="H725" s="704"/>
      <c r="I725" s="704"/>
      <c r="J725" s="704"/>
      <c r="K725" s="704"/>
      <c r="L725" s="704"/>
      <c r="M725" s="704"/>
      <c r="N725" s="704"/>
      <c r="O725" s="704"/>
      <c r="P725" s="704"/>
      <c r="Q725" s="704"/>
      <c r="R725" s="704"/>
      <c r="S725" s="704"/>
      <c r="T725" s="704"/>
      <c r="U725" s="704"/>
      <c r="V725" s="704"/>
      <c r="W725" s="704"/>
      <c r="X725" s="704"/>
      <c r="Y725" s="704"/>
      <c r="Z725" s="704"/>
      <c r="AA725" s="704"/>
      <c r="AB725" s="704"/>
      <c r="AC725" s="704"/>
      <c r="AD725" s="704"/>
    </row>
    <row r="726" spans="2:30" ht="13.9" customHeight="1">
      <c r="D726" s="704"/>
      <c r="E726" s="704"/>
      <c r="F726" s="704"/>
      <c r="G726" s="704"/>
      <c r="H726" s="704"/>
      <c r="I726" s="704"/>
      <c r="J726" s="704"/>
      <c r="K726" s="704"/>
      <c r="L726" s="704"/>
      <c r="M726" s="704"/>
      <c r="N726" s="704"/>
      <c r="O726" s="704"/>
      <c r="P726" s="704"/>
      <c r="Q726" s="704"/>
      <c r="R726" s="704"/>
      <c r="S726" s="704"/>
      <c r="T726" s="704"/>
      <c r="U726" s="704"/>
      <c r="V726" s="704"/>
      <c r="W726" s="704"/>
      <c r="X726" s="704"/>
      <c r="Y726" s="704"/>
      <c r="Z726" s="704"/>
      <c r="AA726" s="704"/>
      <c r="AB726" s="704"/>
      <c r="AC726" s="704"/>
      <c r="AD726" s="704"/>
    </row>
    <row r="727" spans="2:30" ht="13.9" customHeight="1">
      <c r="D727" s="704"/>
      <c r="E727" s="704"/>
      <c r="F727" s="704"/>
      <c r="G727" s="704"/>
      <c r="H727" s="704"/>
      <c r="I727" s="704"/>
      <c r="J727" s="704"/>
      <c r="K727" s="704"/>
      <c r="L727" s="704"/>
      <c r="M727" s="704"/>
      <c r="N727" s="704"/>
      <c r="O727" s="704"/>
      <c r="P727" s="704"/>
      <c r="Q727" s="704"/>
      <c r="R727" s="704"/>
      <c r="S727" s="704"/>
      <c r="T727" s="704"/>
      <c r="U727" s="704"/>
      <c r="V727" s="704"/>
      <c r="W727" s="704"/>
      <c r="X727" s="704"/>
      <c r="Y727" s="704"/>
      <c r="Z727" s="704"/>
      <c r="AA727" s="704"/>
      <c r="AB727" s="704"/>
      <c r="AC727" s="704"/>
      <c r="AD727" s="704"/>
    </row>
    <row r="728" spans="2:30" ht="13.9" customHeight="1">
      <c r="D728" s="704"/>
      <c r="E728" s="704"/>
      <c r="F728" s="704"/>
      <c r="G728" s="704"/>
      <c r="H728" s="704"/>
      <c r="I728" s="704"/>
      <c r="J728" s="704"/>
      <c r="K728" s="704"/>
      <c r="L728" s="704"/>
      <c r="M728" s="704"/>
      <c r="N728" s="704"/>
      <c r="O728" s="704"/>
      <c r="P728" s="704"/>
      <c r="Q728" s="704"/>
      <c r="R728" s="704"/>
      <c r="S728" s="704"/>
      <c r="T728" s="704"/>
      <c r="U728" s="704"/>
      <c r="V728" s="704"/>
      <c r="W728" s="704"/>
      <c r="X728" s="704"/>
      <c r="Y728" s="704"/>
      <c r="Z728" s="704"/>
      <c r="AA728" s="704"/>
      <c r="AB728" s="704"/>
      <c r="AC728" s="704"/>
      <c r="AD728" s="704"/>
    </row>
    <row r="729" spans="2:30" ht="13.9" customHeight="1">
      <c r="D729" s="704"/>
      <c r="E729" s="704"/>
      <c r="F729" s="704"/>
      <c r="G729" s="704"/>
      <c r="H729" s="704"/>
      <c r="I729" s="704"/>
      <c r="J729" s="704"/>
      <c r="K729" s="704"/>
      <c r="L729" s="704"/>
      <c r="M729" s="704"/>
      <c r="N729" s="704"/>
      <c r="O729" s="704"/>
      <c r="P729" s="704"/>
      <c r="Q729" s="704"/>
      <c r="R729" s="704"/>
      <c r="S729" s="704"/>
      <c r="T729" s="704"/>
      <c r="U729" s="704"/>
      <c r="V729" s="704"/>
      <c r="W729" s="704"/>
      <c r="X729" s="704"/>
      <c r="Y729" s="704"/>
      <c r="Z729" s="704"/>
      <c r="AA729" s="704"/>
      <c r="AB729" s="704"/>
      <c r="AC729" s="704"/>
      <c r="AD729" s="704"/>
    </row>
    <row r="730" spans="2:30" ht="13.9" customHeight="1">
      <c r="B730" s="36"/>
      <c r="D730" s="704"/>
      <c r="E730" s="704"/>
      <c r="F730" s="704"/>
      <c r="G730" s="704"/>
      <c r="H730" s="704"/>
      <c r="I730" s="704"/>
      <c r="J730" s="704"/>
      <c r="K730" s="704"/>
      <c r="L730" s="704"/>
      <c r="M730" s="704"/>
      <c r="N730" s="704"/>
      <c r="O730" s="704"/>
      <c r="P730" s="704"/>
      <c r="Q730" s="704"/>
      <c r="R730" s="704"/>
      <c r="S730" s="704"/>
      <c r="T730" s="704"/>
      <c r="U730" s="704"/>
      <c r="V730" s="704"/>
      <c r="W730" s="704"/>
      <c r="X730" s="704"/>
      <c r="Y730" s="704"/>
      <c r="Z730" s="704"/>
      <c r="AA730" s="704"/>
      <c r="AB730" s="704"/>
      <c r="AC730" s="704"/>
      <c r="AD730" s="704"/>
    </row>
    <row r="731" spans="2:30" ht="13.9" customHeight="1">
      <c r="D731" s="704"/>
      <c r="E731" s="704"/>
      <c r="F731" s="704"/>
      <c r="G731" s="704"/>
      <c r="H731" s="704"/>
      <c r="I731" s="704"/>
      <c r="J731" s="704"/>
      <c r="K731" s="704"/>
      <c r="L731" s="704"/>
      <c r="M731" s="704"/>
      <c r="N731" s="704"/>
      <c r="O731" s="704"/>
      <c r="P731" s="704"/>
      <c r="Q731" s="704"/>
      <c r="R731" s="704"/>
      <c r="S731" s="704"/>
      <c r="T731" s="704"/>
      <c r="U731" s="704"/>
      <c r="V731" s="704"/>
      <c r="W731" s="704"/>
      <c r="X731" s="704"/>
      <c r="Y731" s="704"/>
      <c r="Z731" s="704"/>
      <c r="AA731" s="704"/>
      <c r="AB731" s="704"/>
      <c r="AC731" s="704"/>
      <c r="AD731" s="704"/>
    </row>
    <row r="732" spans="2:30" ht="13.9" customHeight="1">
      <c r="D732" s="704"/>
      <c r="E732" s="704"/>
      <c r="F732" s="704"/>
      <c r="G732" s="704"/>
      <c r="H732" s="704"/>
      <c r="I732" s="704"/>
      <c r="J732" s="704"/>
      <c r="K732" s="704"/>
      <c r="L732" s="704"/>
      <c r="M732" s="704"/>
      <c r="N732" s="704"/>
      <c r="O732" s="704"/>
      <c r="P732" s="704"/>
      <c r="Q732" s="704"/>
      <c r="R732" s="704"/>
      <c r="S732" s="704"/>
      <c r="T732" s="704"/>
      <c r="U732" s="704"/>
      <c r="V732" s="704"/>
      <c r="W732" s="704"/>
      <c r="X732" s="704"/>
      <c r="Y732" s="704"/>
      <c r="Z732" s="704"/>
      <c r="AA732" s="704"/>
      <c r="AB732" s="704"/>
      <c r="AC732" s="704"/>
      <c r="AD732" s="704"/>
    </row>
    <row r="733" spans="2:30" ht="13.9" customHeight="1">
      <c r="D733" s="704"/>
      <c r="E733" s="704"/>
      <c r="F733" s="704"/>
      <c r="G733" s="704"/>
      <c r="H733" s="704"/>
      <c r="I733" s="704"/>
      <c r="J733" s="704"/>
      <c r="K733" s="704"/>
      <c r="L733" s="704"/>
      <c r="M733" s="704"/>
      <c r="N733" s="704"/>
      <c r="O733" s="704"/>
      <c r="P733" s="704"/>
      <c r="Q733" s="704"/>
      <c r="R733" s="704"/>
      <c r="S733" s="704"/>
      <c r="T733" s="704"/>
      <c r="U733" s="704"/>
      <c r="V733" s="704"/>
      <c r="W733" s="704"/>
      <c r="X733" s="704"/>
      <c r="Y733" s="704"/>
      <c r="Z733" s="704"/>
      <c r="AA733" s="704"/>
      <c r="AB733" s="704"/>
      <c r="AC733" s="704"/>
      <c r="AD733" s="704"/>
    </row>
    <row r="734" spans="2:30" ht="13.9" customHeight="1">
      <c r="D734" s="704"/>
      <c r="E734" s="704"/>
      <c r="F734" s="704"/>
      <c r="G734" s="704"/>
      <c r="H734" s="704"/>
      <c r="I734" s="704"/>
      <c r="J734" s="704"/>
      <c r="K734" s="704"/>
      <c r="L734" s="704"/>
      <c r="M734" s="704"/>
      <c r="N734" s="704"/>
      <c r="O734" s="704"/>
      <c r="P734" s="704"/>
      <c r="Q734" s="704"/>
      <c r="R734" s="704"/>
      <c r="S734" s="704"/>
      <c r="T734" s="704"/>
      <c r="U734" s="704"/>
      <c r="V734" s="704"/>
      <c r="W734" s="704"/>
      <c r="X734" s="704"/>
      <c r="Y734" s="704"/>
      <c r="Z734" s="704"/>
      <c r="AA734" s="704"/>
      <c r="AB734" s="704"/>
      <c r="AC734" s="704"/>
      <c r="AD734" s="704"/>
    </row>
    <row r="735" spans="2:30" ht="13.9" customHeight="1">
      <c r="D735" s="704"/>
      <c r="E735" s="704"/>
      <c r="F735" s="704"/>
      <c r="G735" s="704"/>
      <c r="H735" s="704"/>
      <c r="I735" s="704"/>
      <c r="J735" s="704"/>
      <c r="K735" s="704"/>
      <c r="L735" s="704"/>
      <c r="M735" s="704"/>
      <c r="N735" s="704"/>
      <c r="O735" s="704"/>
      <c r="P735" s="704"/>
      <c r="Q735" s="704"/>
      <c r="R735" s="704"/>
      <c r="S735" s="704"/>
      <c r="T735" s="704"/>
      <c r="U735" s="704"/>
      <c r="V735" s="704"/>
      <c r="W735" s="704"/>
      <c r="X735" s="704"/>
      <c r="Y735" s="704"/>
      <c r="Z735" s="704"/>
      <c r="AA735" s="704"/>
      <c r="AB735" s="704"/>
      <c r="AC735" s="704"/>
      <c r="AD735" s="704"/>
    </row>
    <row r="736" spans="2:30" ht="13.9" customHeight="1">
      <c r="D736" s="704"/>
      <c r="E736" s="704"/>
      <c r="F736" s="704"/>
      <c r="G736" s="704"/>
      <c r="H736" s="704"/>
      <c r="I736" s="704"/>
      <c r="J736" s="704"/>
      <c r="K736" s="704"/>
      <c r="L736" s="704"/>
      <c r="M736" s="704"/>
      <c r="N736" s="704"/>
      <c r="O736" s="704"/>
      <c r="P736" s="704"/>
      <c r="Q736" s="704"/>
      <c r="R736" s="704"/>
      <c r="S736" s="704"/>
      <c r="T736" s="704"/>
      <c r="U736" s="704"/>
      <c r="V736" s="704"/>
      <c r="W736" s="704"/>
      <c r="X736" s="704"/>
      <c r="Y736" s="704"/>
      <c r="Z736" s="704"/>
      <c r="AA736" s="704"/>
      <c r="AB736" s="704"/>
      <c r="AC736" s="704"/>
      <c r="AD736" s="704"/>
    </row>
    <row r="737" spans="4:30" ht="13.9" customHeight="1">
      <c r="D737" s="704"/>
      <c r="E737" s="704"/>
      <c r="F737" s="704"/>
      <c r="G737" s="704"/>
      <c r="H737" s="704"/>
      <c r="I737" s="704"/>
      <c r="J737" s="704"/>
      <c r="K737" s="704"/>
      <c r="L737" s="704"/>
      <c r="M737" s="704"/>
      <c r="N737" s="704"/>
      <c r="O737" s="704"/>
      <c r="P737" s="704"/>
      <c r="Q737" s="704"/>
      <c r="R737" s="704"/>
      <c r="S737" s="704"/>
      <c r="T737" s="704"/>
      <c r="U737" s="704"/>
      <c r="V737" s="704"/>
      <c r="W737" s="704"/>
      <c r="X737" s="704"/>
      <c r="Y737" s="704"/>
      <c r="Z737" s="704"/>
      <c r="AA737" s="704"/>
      <c r="AB737" s="704"/>
      <c r="AC737" s="704"/>
      <c r="AD737" s="704"/>
    </row>
    <row r="738" spans="4:30" ht="13.9" customHeight="1">
      <c r="D738" s="704"/>
      <c r="E738" s="704"/>
      <c r="F738" s="704"/>
      <c r="G738" s="704"/>
      <c r="H738" s="704"/>
      <c r="I738" s="704"/>
      <c r="J738" s="704"/>
      <c r="K738" s="704"/>
      <c r="L738" s="704"/>
      <c r="M738" s="704"/>
      <c r="N738" s="704"/>
      <c r="O738" s="704"/>
      <c r="P738" s="704"/>
      <c r="Q738" s="704"/>
      <c r="R738" s="704"/>
      <c r="S738" s="704"/>
      <c r="T738" s="704"/>
      <c r="U738" s="704"/>
      <c r="V738" s="704"/>
      <c r="W738" s="704"/>
      <c r="X738" s="704"/>
      <c r="Y738" s="704"/>
      <c r="Z738" s="704"/>
      <c r="AA738" s="704"/>
      <c r="AB738" s="704"/>
      <c r="AC738" s="704"/>
      <c r="AD738" s="704"/>
    </row>
    <row r="739" spans="4:30" ht="13.9" customHeight="1">
      <c r="D739" s="704"/>
      <c r="E739" s="704"/>
      <c r="F739" s="704"/>
      <c r="G739" s="704"/>
      <c r="H739" s="704"/>
      <c r="I739" s="704"/>
      <c r="J739" s="704"/>
      <c r="K739" s="704"/>
      <c r="L739" s="704"/>
      <c r="M739" s="704"/>
      <c r="N739" s="704"/>
      <c r="O739" s="704"/>
      <c r="P739" s="704"/>
      <c r="Q739" s="704"/>
      <c r="R739" s="704"/>
      <c r="S739" s="704"/>
      <c r="T739" s="704"/>
      <c r="U739" s="704"/>
      <c r="V739" s="704"/>
      <c r="W739" s="704"/>
      <c r="X739" s="704"/>
      <c r="Y739" s="704"/>
      <c r="Z739" s="704"/>
      <c r="AA739" s="704"/>
      <c r="AB739" s="704"/>
      <c r="AC739" s="704"/>
      <c r="AD739" s="704"/>
    </row>
    <row r="740" spans="4:30" ht="13.9" customHeight="1">
      <c r="D740" s="704"/>
      <c r="E740" s="704"/>
      <c r="F740" s="704"/>
      <c r="G740" s="704"/>
      <c r="H740" s="704"/>
      <c r="I740" s="704"/>
      <c r="J740" s="704"/>
      <c r="K740" s="704"/>
      <c r="L740" s="704"/>
      <c r="M740" s="704"/>
      <c r="N740" s="704"/>
      <c r="O740" s="704"/>
      <c r="P740" s="704"/>
      <c r="Q740" s="704"/>
      <c r="R740" s="704"/>
      <c r="S740" s="704"/>
      <c r="T740" s="704"/>
      <c r="U740" s="704"/>
      <c r="V740" s="704"/>
      <c r="W740" s="704"/>
      <c r="X740" s="704"/>
      <c r="Y740" s="704"/>
      <c r="Z740" s="704"/>
      <c r="AA740" s="704"/>
      <c r="AB740" s="704"/>
      <c r="AC740" s="704"/>
      <c r="AD740" s="704"/>
    </row>
    <row r="741" spans="4:30" ht="13.9" customHeight="1">
      <c r="D741" s="704"/>
      <c r="E741" s="704"/>
      <c r="F741" s="704"/>
      <c r="G741" s="704"/>
      <c r="H741" s="704"/>
      <c r="I741" s="704"/>
      <c r="J741" s="704"/>
      <c r="K741" s="704"/>
      <c r="L741" s="704"/>
      <c r="M741" s="704"/>
      <c r="N741" s="704"/>
      <c r="O741" s="704"/>
      <c r="P741" s="704"/>
      <c r="Q741" s="704"/>
      <c r="R741" s="704"/>
      <c r="S741" s="704"/>
      <c r="T741" s="704"/>
      <c r="U741" s="704"/>
      <c r="V741" s="704"/>
      <c r="W741" s="704"/>
      <c r="X741" s="704"/>
      <c r="Y741" s="704"/>
      <c r="Z741" s="704"/>
      <c r="AA741" s="704"/>
      <c r="AB741" s="704"/>
      <c r="AC741" s="704"/>
      <c r="AD741" s="704"/>
    </row>
    <row r="742" spans="4:30" ht="13.9" customHeight="1">
      <c r="D742" s="704"/>
      <c r="E742" s="704"/>
      <c r="F742" s="704"/>
      <c r="G742" s="704"/>
      <c r="H742" s="704"/>
      <c r="I742" s="704"/>
      <c r="J742" s="704"/>
      <c r="K742" s="704"/>
      <c r="L742" s="704"/>
      <c r="M742" s="704"/>
      <c r="N742" s="704"/>
      <c r="O742" s="704"/>
      <c r="P742" s="704"/>
      <c r="Q742" s="704"/>
      <c r="R742" s="704"/>
      <c r="S742" s="704"/>
      <c r="T742" s="704"/>
      <c r="U742" s="704"/>
      <c r="V742" s="704"/>
      <c r="W742" s="704"/>
      <c r="X742" s="704"/>
      <c r="Y742" s="704"/>
      <c r="Z742" s="704"/>
      <c r="AA742" s="704"/>
      <c r="AB742" s="704"/>
      <c r="AC742" s="704"/>
      <c r="AD742" s="704"/>
    </row>
    <row r="743" spans="4:30" ht="13.9" customHeight="1">
      <c r="D743" s="704"/>
      <c r="E743" s="704"/>
      <c r="F743" s="704"/>
      <c r="G743" s="704"/>
      <c r="H743" s="704"/>
      <c r="I743" s="704"/>
      <c r="J743" s="704"/>
      <c r="K743" s="704"/>
      <c r="L743" s="704"/>
      <c r="M743" s="704"/>
      <c r="N743" s="704"/>
      <c r="O743" s="704"/>
      <c r="P743" s="704"/>
      <c r="Q743" s="704"/>
      <c r="R743" s="704"/>
      <c r="S743" s="704"/>
      <c r="T743" s="704"/>
      <c r="U743" s="704"/>
      <c r="V743" s="704"/>
      <c r="W743" s="704"/>
      <c r="X743" s="704"/>
      <c r="Y743" s="704"/>
      <c r="Z743" s="704"/>
      <c r="AA743" s="704"/>
      <c r="AB743" s="704"/>
      <c r="AC743" s="704"/>
      <c r="AD743" s="704"/>
    </row>
    <row r="744" spans="4:30" ht="13.9" customHeight="1">
      <c r="D744" s="704"/>
      <c r="E744" s="704"/>
      <c r="F744" s="704"/>
      <c r="G744" s="704"/>
      <c r="H744" s="704"/>
      <c r="I744" s="704"/>
      <c r="J744" s="704"/>
      <c r="K744" s="704"/>
      <c r="L744" s="704"/>
      <c r="M744" s="704"/>
      <c r="N744" s="704"/>
      <c r="O744" s="704"/>
      <c r="P744" s="704"/>
      <c r="Q744" s="704"/>
      <c r="R744" s="704"/>
      <c r="S744" s="704"/>
      <c r="T744" s="704"/>
      <c r="U744" s="704"/>
      <c r="V744" s="704"/>
      <c r="W744" s="704"/>
      <c r="X744" s="704"/>
      <c r="Y744" s="704"/>
      <c r="Z744" s="704"/>
      <c r="AA744" s="704"/>
      <c r="AB744" s="704"/>
      <c r="AC744" s="704"/>
      <c r="AD744" s="704"/>
    </row>
    <row r="745" spans="4:30" ht="13.9" customHeight="1">
      <c r="D745" s="704"/>
      <c r="E745" s="704"/>
      <c r="F745" s="704"/>
      <c r="G745" s="704"/>
      <c r="H745" s="704"/>
      <c r="I745" s="704"/>
      <c r="J745" s="704"/>
      <c r="K745" s="704"/>
      <c r="L745" s="704"/>
      <c r="M745" s="704"/>
      <c r="N745" s="704"/>
      <c r="O745" s="704"/>
      <c r="P745" s="704"/>
      <c r="Q745" s="704"/>
      <c r="R745" s="704"/>
      <c r="S745" s="704"/>
      <c r="T745" s="704"/>
      <c r="U745" s="704"/>
      <c r="V745" s="704"/>
      <c r="W745" s="704"/>
      <c r="X745" s="704"/>
      <c r="Y745" s="704"/>
      <c r="Z745" s="704"/>
      <c r="AA745" s="704"/>
      <c r="AB745" s="704"/>
      <c r="AC745" s="704"/>
      <c r="AD745" s="704"/>
    </row>
    <row r="746" spans="4:30" ht="13.9" customHeight="1">
      <c r="D746" s="704"/>
      <c r="E746" s="704"/>
      <c r="F746" s="704"/>
      <c r="G746" s="704"/>
      <c r="H746" s="704"/>
      <c r="I746" s="704"/>
      <c r="J746" s="704"/>
      <c r="K746" s="704"/>
      <c r="L746" s="704"/>
      <c r="M746" s="704"/>
      <c r="N746" s="704"/>
      <c r="O746" s="704"/>
      <c r="P746" s="704"/>
      <c r="Q746" s="704"/>
      <c r="R746" s="704"/>
      <c r="S746" s="704"/>
      <c r="T746" s="704"/>
      <c r="U746" s="704"/>
      <c r="V746" s="704"/>
      <c r="W746" s="704"/>
      <c r="X746" s="704"/>
      <c r="Y746" s="704"/>
      <c r="Z746" s="704"/>
      <c r="AA746" s="704"/>
      <c r="AB746" s="704"/>
      <c r="AC746" s="704"/>
      <c r="AD746" s="704"/>
    </row>
    <row r="747" spans="4:30" ht="13.9" customHeight="1">
      <c r="D747" s="704"/>
      <c r="E747" s="704"/>
      <c r="F747" s="704"/>
      <c r="G747" s="704"/>
      <c r="H747" s="704"/>
      <c r="I747" s="704"/>
      <c r="J747" s="704"/>
      <c r="K747" s="704"/>
      <c r="L747" s="704"/>
      <c r="M747" s="704"/>
      <c r="N747" s="704"/>
      <c r="O747" s="704"/>
      <c r="P747" s="704"/>
      <c r="Q747" s="704"/>
      <c r="R747" s="704"/>
      <c r="S747" s="704"/>
      <c r="T747" s="704"/>
      <c r="U747" s="704"/>
      <c r="V747" s="704"/>
      <c r="W747" s="704"/>
      <c r="X747" s="704"/>
      <c r="Y747" s="704"/>
      <c r="Z747" s="704"/>
      <c r="AA747" s="704"/>
      <c r="AB747" s="704"/>
      <c r="AC747" s="704"/>
      <c r="AD747" s="704"/>
    </row>
    <row r="748" spans="4:30" ht="13.9" customHeight="1">
      <c r="D748" s="704"/>
      <c r="E748" s="704"/>
      <c r="F748" s="704"/>
      <c r="G748" s="704"/>
      <c r="H748" s="704"/>
      <c r="I748" s="704"/>
      <c r="J748" s="704"/>
      <c r="K748" s="704"/>
      <c r="L748" s="704"/>
      <c r="M748" s="704"/>
      <c r="N748" s="704"/>
      <c r="O748" s="704"/>
      <c r="P748" s="704"/>
      <c r="Q748" s="704"/>
      <c r="R748" s="704"/>
      <c r="S748" s="704"/>
      <c r="T748" s="704"/>
      <c r="U748" s="704"/>
      <c r="V748" s="704"/>
      <c r="W748" s="704"/>
      <c r="X748" s="704"/>
      <c r="Y748" s="704"/>
      <c r="Z748" s="704"/>
      <c r="AA748" s="704"/>
      <c r="AB748" s="704"/>
      <c r="AC748" s="704"/>
      <c r="AD748" s="704"/>
    </row>
    <row r="749" spans="4:30" ht="13.9" customHeight="1">
      <c r="D749" s="704"/>
      <c r="E749" s="704"/>
      <c r="F749" s="704"/>
      <c r="G749" s="704"/>
      <c r="H749" s="704"/>
      <c r="I749" s="704"/>
      <c r="J749" s="704"/>
      <c r="K749" s="704"/>
      <c r="L749" s="704"/>
      <c r="M749" s="704"/>
      <c r="N749" s="704"/>
      <c r="O749" s="704"/>
      <c r="P749" s="704"/>
      <c r="Q749" s="704"/>
      <c r="R749" s="704"/>
      <c r="S749" s="704"/>
      <c r="T749" s="704"/>
      <c r="U749" s="704"/>
      <c r="V749" s="704"/>
      <c r="W749" s="704"/>
      <c r="X749" s="704"/>
      <c r="Y749" s="704"/>
      <c r="Z749" s="704"/>
      <c r="AA749" s="704"/>
      <c r="AB749" s="704"/>
      <c r="AC749" s="704"/>
      <c r="AD749" s="704"/>
    </row>
    <row r="750" spans="4:30" ht="13.9" customHeight="1">
      <c r="D750" s="704"/>
      <c r="E750" s="704"/>
      <c r="F750" s="704"/>
      <c r="G750" s="704"/>
      <c r="H750" s="704"/>
      <c r="I750" s="704"/>
      <c r="J750" s="704"/>
      <c r="K750" s="704"/>
      <c r="L750" s="704"/>
      <c r="M750" s="704"/>
      <c r="N750" s="704"/>
      <c r="O750" s="704"/>
      <c r="P750" s="704"/>
      <c r="Q750" s="704"/>
      <c r="R750" s="704"/>
      <c r="S750" s="704"/>
      <c r="T750" s="704"/>
      <c r="U750" s="704"/>
      <c r="V750" s="704"/>
      <c r="W750" s="704"/>
      <c r="X750" s="704"/>
      <c r="Y750" s="704"/>
      <c r="Z750" s="704"/>
      <c r="AA750" s="704"/>
      <c r="AB750" s="704"/>
      <c r="AC750" s="704"/>
      <c r="AD750" s="704"/>
    </row>
    <row r="751" spans="4:30" ht="13.9" customHeight="1">
      <c r="D751" s="704"/>
      <c r="E751" s="704"/>
      <c r="F751" s="704"/>
      <c r="G751" s="704"/>
      <c r="H751" s="704"/>
      <c r="I751" s="704"/>
      <c r="J751" s="704"/>
      <c r="K751" s="704"/>
      <c r="L751" s="704"/>
      <c r="M751" s="704"/>
      <c r="N751" s="704"/>
      <c r="O751" s="704"/>
      <c r="P751" s="704"/>
      <c r="Q751" s="704"/>
      <c r="R751" s="704"/>
      <c r="S751" s="704"/>
      <c r="T751" s="704"/>
      <c r="U751" s="704"/>
      <c r="V751" s="704"/>
      <c r="W751" s="704"/>
      <c r="X751" s="704"/>
      <c r="Y751" s="704"/>
      <c r="Z751" s="704"/>
      <c r="AA751" s="704"/>
      <c r="AB751" s="704"/>
      <c r="AC751" s="704"/>
      <c r="AD751" s="704"/>
    </row>
    <row r="752" spans="4:30" ht="13.9" customHeight="1">
      <c r="D752" s="704"/>
      <c r="E752" s="704"/>
      <c r="F752" s="704"/>
      <c r="G752" s="704"/>
      <c r="H752" s="704"/>
      <c r="I752" s="704"/>
      <c r="J752" s="704"/>
      <c r="K752" s="704"/>
      <c r="L752" s="704"/>
      <c r="M752" s="704"/>
      <c r="N752" s="704"/>
      <c r="O752" s="704"/>
      <c r="P752" s="704"/>
      <c r="Q752" s="704"/>
      <c r="R752" s="704"/>
      <c r="S752" s="704"/>
      <c r="T752" s="704"/>
      <c r="U752" s="704"/>
      <c r="V752" s="704"/>
      <c r="W752" s="704"/>
      <c r="X752" s="704"/>
      <c r="Y752" s="704"/>
      <c r="Z752" s="704"/>
      <c r="AA752" s="704"/>
      <c r="AB752" s="704"/>
      <c r="AC752" s="704"/>
      <c r="AD752" s="704"/>
    </row>
    <row r="753" spans="4:30" ht="13.9" customHeight="1">
      <c r="D753" s="704"/>
      <c r="E753" s="704"/>
      <c r="F753" s="704"/>
      <c r="G753" s="704"/>
      <c r="H753" s="704"/>
      <c r="I753" s="704"/>
      <c r="J753" s="704"/>
      <c r="K753" s="704"/>
      <c r="L753" s="704"/>
      <c r="M753" s="704"/>
      <c r="N753" s="704"/>
      <c r="O753" s="704"/>
      <c r="P753" s="704"/>
      <c r="Q753" s="704"/>
      <c r="R753" s="704"/>
      <c r="S753" s="704"/>
      <c r="T753" s="704"/>
      <c r="U753" s="704"/>
      <c r="V753" s="704"/>
      <c r="W753" s="704"/>
      <c r="X753" s="704"/>
      <c r="Y753" s="704"/>
      <c r="Z753" s="704"/>
      <c r="AA753" s="704"/>
      <c r="AB753" s="704"/>
      <c r="AC753" s="704"/>
      <c r="AD753" s="704"/>
    </row>
    <row r="754" spans="4:30" ht="13.9" customHeight="1">
      <c r="D754" s="704"/>
      <c r="E754" s="704"/>
      <c r="F754" s="704"/>
      <c r="G754" s="704"/>
      <c r="H754" s="704"/>
      <c r="I754" s="704"/>
      <c r="J754" s="704"/>
      <c r="K754" s="704"/>
      <c r="L754" s="704"/>
      <c r="M754" s="704"/>
      <c r="N754" s="704"/>
      <c r="O754" s="704"/>
      <c r="P754" s="704"/>
      <c r="Q754" s="704"/>
      <c r="R754" s="704"/>
      <c r="S754" s="704"/>
      <c r="T754" s="704"/>
      <c r="U754" s="704"/>
      <c r="V754" s="704"/>
      <c r="W754" s="704"/>
      <c r="X754" s="704"/>
      <c r="Y754" s="704"/>
      <c r="Z754" s="704"/>
      <c r="AA754" s="704"/>
      <c r="AB754" s="704"/>
      <c r="AC754" s="704"/>
      <c r="AD754" s="704"/>
    </row>
    <row r="755" spans="4:30" ht="13.9" customHeight="1">
      <c r="D755" s="704"/>
      <c r="E755" s="704"/>
      <c r="F755" s="704"/>
      <c r="G755" s="704"/>
      <c r="H755" s="704"/>
      <c r="I755" s="704"/>
      <c r="J755" s="704"/>
      <c r="K755" s="704"/>
      <c r="L755" s="704"/>
      <c r="M755" s="704"/>
      <c r="N755" s="704"/>
      <c r="O755" s="704"/>
      <c r="P755" s="704"/>
      <c r="Q755" s="704"/>
      <c r="R755" s="704"/>
      <c r="S755" s="704"/>
      <c r="T755" s="704"/>
      <c r="U755" s="704"/>
      <c r="V755" s="704"/>
      <c r="W755" s="704"/>
      <c r="X755" s="704"/>
      <c r="Y755" s="704"/>
      <c r="Z755" s="704"/>
      <c r="AA755" s="704"/>
      <c r="AB755" s="704"/>
      <c r="AC755" s="704"/>
      <c r="AD755" s="704"/>
    </row>
    <row r="756" spans="4:30" ht="13.9" customHeight="1">
      <c r="D756" s="704"/>
      <c r="E756" s="704"/>
      <c r="F756" s="704"/>
      <c r="G756" s="704"/>
      <c r="H756" s="704"/>
      <c r="I756" s="704"/>
      <c r="J756" s="704"/>
      <c r="K756" s="704"/>
      <c r="L756" s="704"/>
      <c r="M756" s="704"/>
      <c r="N756" s="704"/>
      <c r="O756" s="704"/>
      <c r="P756" s="704"/>
      <c r="Q756" s="704"/>
      <c r="R756" s="704"/>
      <c r="S756" s="704"/>
      <c r="T756" s="704"/>
      <c r="U756" s="704"/>
      <c r="V756" s="704"/>
      <c r="W756" s="704"/>
      <c r="X756" s="704"/>
      <c r="Y756" s="704"/>
      <c r="Z756" s="704"/>
      <c r="AA756" s="704"/>
      <c r="AB756" s="704"/>
      <c r="AC756" s="704"/>
      <c r="AD756" s="704"/>
    </row>
    <row r="757" spans="4:30" ht="13.9" customHeight="1">
      <c r="D757" s="704"/>
      <c r="E757" s="704"/>
      <c r="F757" s="704"/>
      <c r="G757" s="704"/>
      <c r="H757" s="704"/>
      <c r="I757" s="704"/>
      <c r="J757" s="704"/>
      <c r="K757" s="704"/>
      <c r="L757" s="704"/>
      <c r="M757" s="704"/>
      <c r="N757" s="704"/>
      <c r="O757" s="704"/>
      <c r="P757" s="704"/>
      <c r="Q757" s="704"/>
      <c r="R757" s="704"/>
      <c r="S757" s="704"/>
      <c r="T757" s="704"/>
      <c r="U757" s="704"/>
      <c r="V757" s="704"/>
      <c r="W757" s="704"/>
      <c r="X757" s="704"/>
      <c r="Y757" s="704"/>
      <c r="Z757" s="704"/>
      <c r="AA757" s="704"/>
      <c r="AB757" s="704"/>
      <c r="AC757" s="704"/>
      <c r="AD757" s="704"/>
    </row>
    <row r="758" spans="4:30" ht="13.9" customHeight="1">
      <c r="D758" s="704"/>
      <c r="E758" s="704"/>
      <c r="F758" s="704"/>
      <c r="G758" s="704"/>
      <c r="H758" s="704"/>
      <c r="I758" s="704"/>
      <c r="J758" s="704"/>
      <c r="K758" s="704"/>
      <c r="L758" s="704"/>
      <c r="M758" s="704"/>
      <c r="N758" s="704"/>
      <c r="O758" s="704"/>
      <c r="P758" s="704"/>
      <c r="Q758" s="704"/>
      <c r="R758" s="704"/>
      <c r="S758" s="704"/>
      <c r="T758" s="704"/>
      <c r="U758" s="704"/>
      <c r="V758" s="704"/>
      <c r="W758" s="704"/>
      <c r="X758" s="704"/>
      <c r="Y758" s="704"/>
      <c r="Z758" s="704"/>
      <c r="AA758" s="704"/>
      <c r="AB758" s="704"/>
      <c r="AC758" s="704"/>
      <c r="AD758" s="704"/>
    </row>
    <row r="759" spans="4:30" ht="13.9" customHeight="1">
      <c r="D759" s="704"/>
      <c r="E759" s="704"/>
      <c r="F759" s="704"/>
      <c r="G759" s="704"/>
      <c r="H759" s="704"/>
      <c r="I759" s="704"/>
      <c r="J759" s="704"/>
      <c r="K759" s="704"/>
      <c r="L759" s="704"/>
      <c r="M759" s="704"/>
      <c r="N759" s="704"/>
      <c r="O759" s="704"/>
      <c r="P759" s="704"/>
      <c r="Q759" s="704"/>
      <c r="R759" s="704"/>
      <c r="S759" s="704"/>
      <c r="T759" s="704"/>
      <c r="U759" s="704"/>
      <c r="V759" s="704"/>
      <c r="W759" s="704"/>
      <c r="X759" s="704"/>
      <c r="Y759" s="704"/>
      <c r="Z759" s="704"/>
      <c r="AA759" s="704"/>
      <c r="AB759" s="704"/>
      <c r="AC759" s="704"/>
      <c r="AD759" s="704"/>
    </row>
    <row r="760" spans="4:30" ht="13.9" customHeight="1">
      <c r="D760" s="704"/>
      <c r="E760" s="704"/>
      <c r="F760" s="704"/>
      <c r="G760" s="704"/>
      <c r="H760" s="704"/>
      <c r="I760" s="704"/>
      <c r="J760" s="704"/>
      <c r="K760" s="704"/>
      <c r="L760" s="704"/>
      <c r="M760" s="704"/>
      <c r="N760" s="704"/>
      <c r="O760" s="704"/>
      <c r="P760" s="704"/>
      <c r="Q760" s="704"/>
      <c r="R760" s="704"/>
      <c r="S760" s="704"/>
      <c r="T760" s="704"/>
      <c r="U760" s="704"/>
      <c r="V760" s="704"/>
      <c r="W760" s="704"/>
      <c r="X760" s="704"/>
      <c r="Y760" s="704"/>
      <c r="Z760" s="704"/>
      <c r="AA760" s="704"/>
      <c r="AB760" s="704"/>
      <c r="AC760" s="704"/>
      <c r="AD760" s="704"/>
    </row>
    <row r="761" spans="4:30" ht="13.9" customHeight="1">
      <c r="D761" s="704"/>
      <c r="E761" s="704"/>
      <c r="F761" s="704"/>
      <c r="G761" s="704"/>
      <c r="H761" s="704"/>
      <c r="I761" s="704"/>
      <c r="J761" s="704"/>
      <c r="K761" s="704"/>
      <c r="L761" s="704"/>
      <c r="M761" s="704"/>
      <c r="N761" s="704"/>
      <c r="O761" s="704"/>
      <c r="P761" s="704"/>
      <c r="Q761" s="704"/>
      <c r="R761" s="704"/>
      <c r="S761" s="704"/>
      <c r="T761" s="704"/>
      <c r="U761" s="704"/>
      <c r="V761" s="704"/>
      <c r="W761" s="704"/>
      <c r="X761" s="704"/>
      <c r="Y761" s="704"/>
      <c r="Z761" s="704"/>
      <c r="AA761" s="704"/>
      <c r="AB761" s="704"/>
      <c r="AC761" s="704"/>
      <c r="AD761" s="704"/>
    </row>
    <row r="762" spans="4:30" ht="13.9" customHeight="1">
      <c r="D762" s="704"/>
      <c r="E762" s="704"/>
      <c r="F762" s="704"/>
      <c r="G762" s="704"/>
      <c r="H762" s="704"/>
      <c r="I762" s="704"/>
      <c r="J762" s="704"/>
      <c r="K762" s="704"/>
      <c r="L762" s="704"/>
      <c r="M762" s="704"/>
      <c r="N762" s="704"/>
      <c r="O762" s="704"/>
      <c r="P762" s="704"/>
      <c r="Q762" s="704"/>
      <c r="R762" s="704"/>
      <c r="S762" s="704"/>
      <c r="T762" s="704"/>
      <c r="U762" s="704"/>
      <c r="V762" s="704"/>
      <c r="W762" s="704"/>
      <c r="X762" s="704"/>
      <c r="Y762" s="704"/>
      <c r="Z762" s="704"/>
      <c r="AA762" s="704"/>
      <c r="AB762" s="704"/>
      <c r="AC762" s="704"/>
      <c r="AD762" s="704"/>
    </row>
    <row r="763" spans="4:30" ht="13.9" customHeight="1">
      <c r="D763" s="704"/>
      <c r="E763" s="704"/>
      <c r="F763" s="704"/>
      <c r="G763" s="704"/>
      <c r="H763" s="704"/>
      <c r="I763" s="704"/>
      <c r="J763" s="704"/>
      <c r="K763" s="704"/>
      <c r="L763" s="704"/>
      <c r="M763" s="704"/>
      <c r="N763" s="704"/>
      <c r="O763" s="704"/>
      <c r="P763" s="704"/>
      <c r="Q763" s="704"/>
      <c r="R763" s="704"/>
      <c r="S763" s="704"/>
      <c r="T763" s="704"/>
      <c r="U763" s="704"/>
      <c r="V763" s="704"/>
      <c r="W763" s="704"/>
      <c r="X763" s="704"/>
      <c r="Y763" s="704"/>
      <c r="Z763" s="704"/>
      <c r="AA763" s="704"/>
      <c r="AB763" s="704"/>
      <c r="AC763" s="704"/>
      <c r="AD763" s="704"/>
    </row>
    <row r="764" spans="4:30" ht="13.9" customHeight="1">
      <c r="D764" s="704"/>
      <c r="E764" s="704"/>
      <c r="F764" s="704"/>
      <c r="G764" s="704"/>
      <c r="H764" s="704"/>
      <c r="I764" s="704"/>
      <c r="J764" s="704"/>
      <c r="K764" s="704"/>
      <c r="L764" s="704"/>
      <c r="M764" s="704"/>
      <c r="N764" s="704"/>
      <c r="O764" s="704"/>
      <c r="P764" s="704"/>
      <c r="Q764" s="704"/>
      <c r="R764" s="704"/>
      <c r="S764" s="704"/>
      <c r="T764" s="704"/>
      <c r="U764" s="704"/>
      <c r="V764" s="704"/>
      <c r="W764" s="704"/>
      <c r="X764" s="704"/>
      <c r="Y764" s="704"/>
      <c r="Z764" s="704"/>
      <c r="AA764" s="704"/>
      <c r="AB764" s="704"/>
      <c r="AC764" s="704"/>
      <c r="AD764" s="704"/>
    </row>
    <row r="765" spans="4:30" ht="13.9" customHeight="1">
      <c r="D765" s="704"/>
      <c r="E765" s="704"/>
      <c r="F765" s="704"/>
      <c r="G765" s="704"/>
      <c r="H765" s="704"/>
      <c r="I765" s="704"/>
      <c r="J765" s="704"/>
      <c r="K765" s="704"/>
      <c r="L765" s="704"/>
      <c r="M765" s="704"/>
      <c r="N765" s="704"/>
      <c r="O765" s="704"/>
      <c r="P765" s="704"/>
      <c r="Q765" s="704"/>
      <c r="R765" s="704"/>
      <c r="S765" s="704"/>
      <c r="T765" s="704"/>
      <c r="U765" s="704"/>
      <c r="V765" s="704"/>
      <c r="W765" s="704"/>
      <c r="X765" s="704"/>
      <c r="Y765" s="704"/>
      <c r="Z765" s="704"/>
      <c r="AA765" s="704"/>
      <c r="AB765" s="704"/>
      <c r="AC765" s="704"/>
      <c r="AD765" s="704"/>
    </row>
    <row r="766" spans="4:30" ht="13.9" customHeight="1">
      <c r="D766" s="704"/>
      <c r="E766" s="704"/>
      <c r="F766" s="704"/>
      <c r="G766" s="704"/>
      <c r="H766" s="704"/>
      <c r="I766" s="704"/>
      <c r="J766" s="704"/>
      <c r="K766" s="704"/>
      <c r="L766" s="704"/>
      <c r="M766" s="704"/>
      <c r="N766" s="704"/>
      <c r="O766" s="704"/>
      <c r="P766" s="704"/>
      <c r="Q766" s="704"/>
      <c r="R766" s="704"/>
      <c r="S766" s="704"/>
      <c r="T766" s="704"/>
      <c r="U766" s="704"/>
      <c r="V766" s="704"/>
      <c r="W766" s="704"/>
      <c r="X766" s="704"/>
      <c r="Y766" s="704"/>
      <c r="Z766" s="704"/>
      <c r="AA766" s="704"/>
      <c r="AB766" s="704"/>
      <c r="AC766" s="704"/>
      <c r="AD766" s="704"/>
    </row>
    <row r="767" spans="4:30" ht="13.9" customHeight="1">
      <c r="D767" s="704"/>
      <c r="E767" s="704"/>
      <c r="F767" s="704"/>
      <c r="G767" s="704"/>
      <c r="H767" s="704"/>
      <c r="I767" s="704"/>
      <c r="J767" s="704"/>
      <c r="K767" s="704"/>
      <c r="L767" s="704"/>
      <c r="M767" s="704"/>
      <c r="N767" s="704"/>
      <c r="O767" s="704"/>
      <c r="P767" s="704"/>
      <c r="Q767" s="704"/>
      <c r="R767" s="704"/>
      <c r="S767" s="704"/>
      <c r="T767" s="704"/>
      <c r="U767" s="704"/>
      <c r="V767" s="704"/>
      <c r="W767" s="704"/>
      <c r="X767" s="704"/>
      <c r="Y767" s="704"/>
      <c r="Z767" s="704"/>
      <c r="AA767" s="704"/>
      <c r="AB767" s="704"/>
      <c r="AC767" s="704"/>
      <c r="AD767" s="704"/>
    </row>
    <row r="768" spans="4:30" ht="13.9" customHeight="1">
      <c r="D768" s="704"/>
      <c r="E768" s="704"/>
      <c r="F768" s="704"/>
      <c r="G768" s="704"/>
      <c r="H768" s="704"/>
      <c r="I768" s="704"/>
      <c r="J768" s="704"/>
      <c r="K768" s="704"/>
      <c r="L768" s="704"/>
      <c r="M768" s="704"/>
      <c r="N768" s="704"/>
      <c r="O768" s="704"/>
      <c r="P768" s="704"/>
      <c r="Q768" s="704"/>
      <c r="R768" s="704"/>
      <c r="S768" s="704"/>
      <c r="T768" s="704"/>
      <c r="U768" s="704"/>
      <c r="V768" s="704"/>
      <c r="W768" s="704"/>
      <c r="X768" s="704"/>
      <c r="Y768" s="704"/>
      <c r="Z768" s="704"/>
      <c r="AA768" s="704"/>
      <c r="AB768" s="704"/>
      <c r="AC768" s="704"/>
      <c r="AD768" s="704"/>
    </row>
    <row r="769" spans="4:30" ht="13.9" customHeight="1">
      <c r="D769" s="704"/>
      <c r="E769" s="704"/>
      <c r="F769" s="704"/>
      <c r="G769" s="704"/>
      <c r="H769" s="704"/>
      <c r="I769" s="704"/>
      <c r="J769" s="704"/>
      <c r="K769" s="704"/>
      <c r="L769" s="704"/>
      <c r="M769" s="704"/>
      <c r="N769" s="704"/>
      <c r="O769" s="704"/>
      <c r="P769" s="704"/>
      <c r="Q769" s="704"/>
      <c r="R769" s="704"/>
      <c r="S769" s="704"/>
      <c r="T769" s="704"/>
      <c r="U769" s="704"/>
      <c r="V769" s="704"/>
      <c r="W769" s="704"/>
      <c r="X769" s="704"/>
      <c r="Y769" s="704"/>
      <c r="Z769" s="704"/>
      <c r="AA769" s="704"/>
      <c r="AB769" s="704"/>
      <c r="AC769" s="704"/>
      <c r="AD769" s="704"/>
    </row>
    <row r="770" spans="4:30" ht="13.9" customHeight="1">
      <c r="D770" s="704"/>
      <c r="E770" s="704"/>
      <c r="F770" s="704"/>
      <c r="G770" s="704"/>
      <c r="H770" s="704"/>
      <c r="I770" s="704"/>
      <c r="J770" s="704"/>
      <c r="K770" s="704"/>
      <c r="L770" s="704"/>
      <c r="M770" s="704"/>
      <c r="N770" s="704"/>
      <c r="O770" s="704"/>
      <c r="P770" s="704"/>
      <c r="Q770" s="704"/>
      <c r="R770" s="704"/>
      <c r="S770" s="704"/>
      <c r="T770" s="704"/>
      <c r="U770" s="704"/>
      <c r="V770" s="704"/>
      <c r="W770" s="704"/>
      <c r="X770" s="704"/>
      <c r="Y770" s="704"/>
      <c r="Z770" s="704"/>
      <c r="AA770" s="704"/>
      <c r="AB770" s="704"/>
      <c r="AC770" s="704"/>
      <c r="AD770" s="704"/>
    </row>
    <row r="771" spans="4:30" ht="13.9" customHeight="1">
      <c r="D771" s="704"/>
      <c r="E771" s="704"/>
      <c r="F771" s="704"/>
      <c r="G771" s="704"/>
      <c r="H771" s="704"/>
      <c r="I771" s="704"/>
      <c r="J771" s="704"/>
      <c r="K771" s="704"/>
      <c r="L771" s="704"/>
      <c r="M771" s="704"/>
      <c r="N771" s="704"/>
      <c r="O771" s="704"/>
      <c r="P771" s="704"/>
      <c r="Q771" s="704"/>
      <c r="R771" s="704"/>
      <c r="S771" s="704"/>
      <c r="T771" s="704"/>
      <c r="U771" s="704"/>
      <c r="V771" s="704"/>
      <c r="W771" s="704"/>
      <c r="X771" s="704"/>
      <c r="Y771" s="704"/>
      <c r="Z771" s="704"/>
      <c r="AA771" s="704"/>
      <c r="AB771" s="704"/>
      <c r="AC771" s="704"/>
      <c r="AD771" s="704"/>
    </row>
    <row r="772" spans="4:30" ht="13.9" customHeight="1">
      <c r="D772" s="704"/>
      <c r="E772" s="704"/>
      <c r="F772" s="704"/>
      <c r="G772" s="704"/>
      <c r="H772" s="704"/>
      <c r="I772" s="704"/>
      <c r="J772" s="704"/>
      <c r="K772" s="704"/>
      <c r="L772" s="704"/>
      <c r="M772" s="704"/>
      <c r="N772" s="704"/>
      <c r="O772" s="704"/>
      <c r="P772" s="704"/>
      <c r="Q772" s="704"/>
      <c r="R772" s="704"/>
      <c r="S772" s="704"/>
      <c r="T772" s="704"/>
      <c r="U772" s="704"/>
      <c r="V772" s="704"/>
      <c r="W772" s="704"/>
      <c r="X772" s="704"/>
      <c r="Y772" s="704"/>
      <c r="Z772" s="704"/>
      <c r="AA772" s="704"/>
      <c r="AB772" s="704"/>
      <c r="AC772" s="704"/>
      <c r="AD772" s="704"/>
    </row>
    <row r="773" spans="4:30" ht="13.9" customHeight="1">
      <c r="D773" s="704"/>
      <c r="E773" s="704"/>
      <c r="F773" s="704"/>
      <c r="G773" s="704"/>
      <c r="H773" s="704"/>
      <c r="I773" s="704"/>
      <c r="J773" s="704"/>
      <c r="K773" s="704"/>
      <c r="L773" s="704"/>
      <c r="M773" s="704"/>
      <c r="N773" s="704"/>
      <c r="O773" s="704"/>
      <c r="P773" s="704"/>
      <c r="Q773" s="704"/>
      <c r="R773" s="704"/>
      <c r="S773" s="704"/>
      <c r="T773" s="704"/>
      <c r="U773" s="704"/>
      <c r="V773" s="704"/>
      <c r="W773" s="704"/>
      <c r="X773" s="704"/>
      <c r="Y773" s="704"/>
      <c r="Z773" s="704"/>
      <c r="AA773" s="704"/>
      <c r="AB773" s="704"/>
      <c r="AC773" s="704"/>
      <c r="AD773" s="704"/>
    </row>
    <row r="774" spans="4:30" ht="13.9" customHeight="1">
      <c r="D774" s="704"/>
      <c r="E774" s="704"/>
      <c r="F774" s="704"/>
      <c r="G774" s="704"/>
      <c r="H774" s="704"/>
      <c r="I774" s="704"/>
      <c r="J774" s="704"/>
      <c r="K774" s="704"/>
      <c r="L774" s="704"/>
      <c r="M774" s="704"/>
      <c r="N774" s="704"/>
      <c r="O774" s="704"/>
      <c r="P774" s="704"/>
      <c r="Q774" s="704"/>
      <c r="R774" s="704"/>
      <c r="S774" s="704"/>
      <c r="T774" s="704"/>
      <c r="U774" s="704"/>
      <c r="V774" s="704"/>
      <c r="W774" s="704"/>
      <c r="X774" s="704"/>
      <c r="Y774" s="704"/>
      <c r="Z774" s="704"/>
      <c r="AA774" s="704"/>
      <c r="AB774" s="704"/>
      <c r="AC774" s="704"/>
      <c r="AD774" s="704"/>
    </row>
    <row r="775" spans="4:30" ht="13.9" customHeight="1">
      <c r="D775" s="704"/>
      <c r="E775" s="704"/>
      <c r="F775" s="704"/>
      <c r="G775" s="704"/>
      <c r="H775" s="704"/>
      <c r="I775" s="704"/>
      <c r="J775" s="704"/>
      <c r="K775" s="704"/>
      <c r="L775" s="704"/>
      <c r="M775" s="704"/>
      <c r="N775" s="704"/>
      <c r="O775" s="704"/>
      <c r="P775" s="704"/>
      <c r="Q775" s="704"/>
      <c r="R775" s="704"/>
      <c r="S775" s="704"/>
      <c r="T775" s="704"/>
      <c r="U775" s="704"/>
      <c r="V775" s="704"/>
      <c r="W775" s="704"/>
      <c r="X775" s="704"/>
      <c r="Y775" s="704"/>
      <c r="Z775" s="704"/>
      <c r="AA775" s="704"/>
      <c r="AB775" s="704"/>
      <c r="AC775" s="704"/>
      <c r="AD775" s="704"/>
    </row>
    <row r="776" spans="4:30" ht="13.9" customHeight="1">
      <c r="D776" s="704"/>
      <c r="E776" s="704"/>
      <c r="F776" s="704"/>
      <c r="G776" s="704"/>
      <c r="H776" s="704"/>
      <c r="I776" s="704"/>
      <c r="J776" s="704"/>
      <c r="K776" s="704"/>
      <c r="L776" s="704"/>
      <c r="M776" s="704"/>
      <c r="N776" s="704"/>
      <c r="O776" s="704"/>
      <c r="P776" s="704"/>
      <c r="Q776" s="704"/>
      <c r="R776" s="704"/>
      <c r="S776" s="704"/>
      <c r="T776" s="704"/>
      <c r="U776" s="704"/>
      <c r="V776" s="704"/>
      <c r="W776" s="704"/>
      <c r="X776" s="704"/>
      <c r="Y776" s="704"/>
      <c r="Z776" s="704"/>
      <c r="AA776" s="704"/>
      <c r="AB776" s="704"/>
      <c r="AC776" s="704"/>
      <c r="AD776" s="704"/>
    </row>
    <row r="777" spans="4:30" ht="13.9" customHeight="1">
      <c r="D777" s="704"/>
      <c r="E777" s="704"/>
      <c r="F777" s="704"/>
      <c r="G777" s="704"/>
      <c r="H777" s="704"/>
      <c r="I777" s="704"/>
      <c r="J777" s="704"/>
      <c r="K777" s="704"/>
      <c r="L777" s="704"/>
      <c r="M777" s="704"/>
      <c r="N777" s="704"/>
      <c r="O777" s="704"/>
      <c r="P777" s="704"/>
      <c r="Q777" s="704"/>
      <c r="R777" s="704"/>
      <c r="S777" s="704"/>
      <c r="T777" s="704"/>
      <c r="U777" s="704"/>
      <c r="V777" s="704"/>
      <c r="W777" s="704"/>
      <c r="X777" s="704"/>
      <c r="Y777" s="704"/>
      <c r="Z777" s="704"/>
      <c r="AA777" s="704"/>
      <c r="AB777" s="704"/>
      <c r="AC777" s="704"/>
      <c r="AD777" s="704"/>
    </row>
    <row r="778" spans="4:30" ht="13.9" customHeight="1">
      <c r="D778" s="704"/>
      <c r="E778" s="704"/>
      <c r="F778" s="704"/>
      <c r="G778" s="704"/>
      <c r="H778" s="704"/>
      <c r="I778" s="704"/>
      <c r="J778" s="704"/>
      <c r="K778" s="704"/>
      <c r="L778" s="704"/>
      <c r="M778" s="704"/>
      <c r="N778" s="704"/>
      <c r="O778" s="704"/>
      <c r="P778" s="704"/>
      <c r="Q778" s="704"/>
      <c r="R778" s="704"/>
      <c r="S778" s="704"/>
      <c r="T778" s="704"/>
      <c r="U778" s="704"/>
      <c r="V778" s="704"/>
      <c r="W778" s="704"/>
      <c r="X778" s="704"/>
      <c r="Y778" s="704"/>
      <c r="Z778" s="704"/>
      <c r="AA778" s="704"/>
      <c r="AB778" s="704"/>
      <c r="AC778" s="704"/>
      <c r="AD778" s="704"/>
    </row>
    <row r="779" spans="4:30" ht="13.9" customHeight="1">
      <c r="D779" s="704"/>
      <c r="E779" s="704"/>
      <c r="F779" s="704"/>
      <c r="G779" s="704"/>
      <c r="H779" s="704"/>
      <c r="I779" s="704"/>
      <c r="J779" s="704"/>
      <c r="K779" s="704"/>
      <c r="L779" s="704"/>
      <c r="M779" s="704"/>
      <c r="N779" s="704"/>
      <c r="O779" s="704"/>
      <c r="P779" s="704"/>
      <c r="Q779" s="704"/>
      <c r="R779" s="704"/>
      <c r="S779" s="704"/>
      <c r="T779" s="704"/>
      <c r="U779" s="704"/>
      <c r="V779" s="704"/>
      <c r="W779" s="704"/>
      <c r="X779" s="704"/>
      <c r="Y779" s="704"/>
      <c r="Z779" s="704"/>
      <c r="AA779" s="704"/>
      <c r="AB779" s="704"/>
      <c r="AC779" s="704"/>
      <c r="AD779" s="704"/>
    </row>
    <row r="780" spans="4:30" ht="13.9" customHeight="1">
      <c r="D780" s="704"/>
      <c r="E780" s="704"/>
      <c r="F780" s="704"/>
      <c r="G780" s="704"/>
      <c r="H780" s="704"/>
      <c r="I780" s="704"/>
      <c r="J780" s="704"/>
      <c r="K780" s="704"/>
      <c r="L780" s="704"/>
      <c r="M780" s="704"/>
      <c r="N780" s="704"/>
      <c r="O780" s="704"/>
      <c r="P780" s="704"/>
      <c r="Q780" s="704"/>
      <c r="R780" s="704"/>
      <c r="S780" s="704"/>
      <c r="T780" s="704"/>
      <c r="U780" s="704"/>
      <c r="V780" s="704"/>
      <c r="W780" s="704"/>
      <c r="X780" s="704"/>
      <c r="Y780" s="704"/>
      <c r="Z780" s="704"/>
      <c r="AA780" s="704"/>
      <c r="AB780" s="704"/>
      <c r="AC780" s="704"/>
      <c r="AD780" s="704"/>
    </row>
    <row r="781" spans="4:30" ht="13.9" customHeight="1">
      <c r="D781" s="704"/>
      <c r="E781" s="704"/>
      <c r="F781" s="704"/>
      <c r="G781" s="704"/>
      <c r="H781" s="704"/>
      <c r="I781" s="704"/>
      <c r="J781" s="704"/>
      <c r="K781" s="704"/>
      <c r="L781" s="704"/>
      <c r="M781" s="704"/>
      <c r="N781" s="704"/>
      <c r="O781" s="704"/>
      <c r="P781" s="704"/>
      <c r="Q781" s="704"/>
      <c r="R781" s="704"/>
      <c r="S781" s="704"/>
      <c r="T781" s="704"/>
      <c r="U781" s="704"/>
      <c r="V781" s="704"/>
      <c r="W781" s="704"/>
      <c r="X781" s="704"/>
      <c r="Y781" s="704"/>
      <c r="Z781" s="704"/>
      <c r="AA781" s="704"/>
      <c r="AB781" s="704"/>
      <c r="AC781" s="704"/>
      <c r="AD781" s="704"/>
    </row>
    <row r="782" spans="4:30" ht="13.9" customHeight="1">
      <c r="D782" s="704"/>
      <c r="E782" s="704"/>
      <c r="F782" s="704"/>
      <c r="G782" s="704"/>
      <c r="H782" s="704"/>
      <c r="I782" s="704"/>
      <c r="J782" s="704"/>
      <c r="K782" s="704"/>
      <c r="L782" s="704"/>
      <c r="M782" s="704"/>
      <c r="N782" s="704"/>
      <c r="O782" s="704"/>
      <c r="P782" s="704"/>
      <c r="Q782" s="704"/>
      <c r="R782" s="704"/>
      <c r="S782" s="704"/>
      <c r="T782" s="704"/>
      <c r="U782" s="704"/>
      <c r="V782" s="704"/>
      <c r="W782" s="704"/>
      <c r="X782" s="704"/>
      <c r="Y782" s="704"/>
      <c r="Z782" s="704"/>
      <c r="AA782" s="704"/>
      <c r="AB782" s="704"/>
      <c r="AC782" s="704"/>
      <c r="AD782" s="704"/>
    </row>
    <row r="783" spans="4:30" ht="13.9" customHeight="1">
      <c r="D783" s="704"/>
      <c r="E783" s="704"/>
      <c r="F783" s="704"/>
      <c r="G783" s="704"/>
      <c r="H783" s="704"/>
      <c r="I783" s="704"/>
      <c r="J783" s="704"/>
      <c r="K783" s="704"/>
      <c r="L783" s="704"/>
      <c r="M783" s="704"/>
      <c r="N783" s="704"/>
      <c r="O783" s="704"/>
      <c r="P783" s="704"/>
      <c r="Q783" s="704"/>
      <c r="R783" s="704"/>
      <c r="S783" s="704"/>
      <c r="T783" s="704"/>
      <c r="U783" s="704"/>
      <c r="V783" s="704"/>
      <c r="W783" s="704"/>
      <c r="X783" s="704"/>
      <c r="Y783" s="704"/>
      <c r="Z783" s="704"/>
      <c r="AA783" s="704"/>
      <c r="AB783" s="704"/>
      <c r="AC783" s="704"/>
      <c r="AD783" s="704"/>
    </row>
    <row r="784" spans="4:30" ht="13.9" customHeight="1">
      <c r="D784" s="704"/>
      <c r="E784" s="704"/>
      <c r="F784" s="704"/>
      <c r="G784" s="704"/>
      <c r="H784" s="704"/>
      <c r="I784" s="704"/>
      <c r="J784" s="704"/>
      <c r="K784" s="704"/>
      <c r="L784" s="704"/>
      <c r="M784" s="704"/>
      <c r="N784" s="704"/>
      <c r="O784" s="704"/>
      <c r="P784" s="704"/>
      <c r="Q784" s="704"/>
      <c r="R784" s="704"/>
      <c r="S784" s="704"/>
      <c r="T784" s="704"/>
      <c r="U784" s="704"/>
      <c r="V784" s="704"/>
      <c r="W784" s="704"/>
      <c r="X784" s="704"/>
      <c r="Y784" s="704"/>
      <c r="Z784" s="704"/>
      <c r="AA784" s="704"/>
      <c r="AB784" s="704"/>
      <c r="AC784" s="704"/>
      <c r="AD784" s="704"/>
    </row>
    <row r="785" spans="4:30" ht="13.9" customHeight="1">
      <c r="D785" s="704"/>
      <c r="E785" s="704"/>
      <c r="F785" s="704"/>
      <c r="G785" s="704"/>
      <c r="H785" s="704"/>
      <c r="I785" s="704"/>
      <c r="J785" s="704"/>
      <c r="K785" s="704"/>
      <c r="L785" s="704"/>
      <c r="M785" s="704"/>
      <c r="N785" s="704"/>
      <c r="O785" s="704"/>
      <c r="P785" s="704"/>
      <c r="Q785" s="704"/>
      <c r="R785" s="704"/>
      <c r="S785" s="704"/>
      <c r="T785" s="704"/>
      <c r="U785" s="704"/>
      <c r="V785" s="704"/>
      <c r="W785" s="704"/>
      <c r="X785" s="704"/>
      <c r="Y785" s="704"/>
      <c r="Z785" s="704"/>
      <c r="AA785" s="704"/>
      <c r="AB785" s="704"/>
      <c r="AC785" s="704"/>
      <c r="AD785" s="704"/>
    </row>
    <row r="786" spans="4:30" ht="13.9" customHeight="1">
      <c r="D786" s="704"/>
      <c r="E786" s="704"/>
      <c r="F786" s="704"/>
      <c r="G786" s="704"/>
      <c r="H786" s="704"/>
      <c r="I786" s="704"/>
      <c r="J786" s="704"/>
      <c r="K786" s="704"/>
      <c r="L786" s="704"/>
      <c r="M786" s="704"/>
      <c r="N786" s="704"/>
      <c r="O786" s="704"/>
      <c r="P786" s="704"/>
      <c r="Q786" s="704"/>
      <c r="R786" s="704"/>
      <c r="S786" s="704"/>
      <c r="T786" s="704"/>
      <c r="U786" s="704"/>
      <c r="V786" s="704"/>
      <c r="W786" s="704"/>
      <c r="X786" s="704"/>
      <c r="Y786" s="704"/>
      <c r="Z786" s="704"/>
      <c r="AA786" s="704"/>
      <c r="AB786" s="704"/>
      <c r="AC786" s="704"/>
      <c r="AD786" s="704"/>
    </row>
    <row r="787" spans="4:30" ht="13.9" customHeight="1">
      <c r="D787" s="704"/>
      <c r="E787" s="704"/>
      <c r="F787" s="704"/>
      <c r="G787" s="704"/>
      <c r="H787" s="704"/>
      <c r="I787" s="704"/>
      <c r="J787" s="704"/>
      <c r="K787" s="704"/>
      <c r="L787" s="704"/>
      <c r="M787" s="704"/>
      <c r="N787" s="704"/>
      <c r="O787" s="704"/>
      <c r="P787" s="704"/>
      <c r="Q787" s="704"/>
      <c r="R787" s="704"/>
      <c r="S787" s="704"/>
      <c r="T787" s="704"/>
      <c r="U787" s="704"/>
      <c r="V787" s="704"/>
      <c r="W787" s="704"/>
      <c r="X787" s="704"/>
      <c r="Y787" s="704"/>
      <c r="Z787" s="704"/>
      <c r="AA787" s="704"/>
      <c r="AB787" s="704"/>
      <c r="AC787" s="704"/>
      <c r="AD787" s="704"/>
    </row>
    <row r="788" spans="4:30" ht="13.9" customHeight="1">
      <c r="D788" s="704"/>
      <c r="E788" s="704"/>
      <c r="F788" s="704"/>
      <c r="G788" s="704"/>
      <c r="H788" s="704"/>
      <c r="I788" s="704"/>
      <c r="J788" s="704"/>
      <c r="K788" s="704"/>
      <c r="L788" s="704"/>
      <c r="M788" s="704"/>
      <c r="N788" s="704"/>
      <c r="O788" s="704"/>
      <c r="P788" s="704"/>
      <c r="Q788" s="704"/>
      <c r="R788" s="704"/>
      <c r="S788" s="704"/>
      <c r="T788" s="704"/>
      <c r="U788" s="704"/>
      <c r="V788" s="704"/>
      <c r="W788" s="704"/>
      <c r="X788" s="704"/>
      <c r="Y788" s="704"/>
      <c r="Z788" s="704"/>
      <c r="AA788" s="704"/>
      <c r="AB788" s="704"/>
      <c r="AC788" s="704"/>
      <c r="AD788" s="704"/>
    </row>
    <row r="789" spans="4:30" ht="13.9" customHeight="1">
      <c r="D789" s="704"/>
      <c r="E789" s="704"/>
      <c r="F789" s="704"/>
      <c r="G789" s="704"/>
      <c r="H789" s="704"/>
      <c r="I789" s="704"/>
      <c r="J789" s="704"/>
      <c r="K789" s="704"/>
      <c r="L789" s="704"/>
      <c r="M789" s="704"/>
      <c r="N789" s="704"/>
      <c r="O789" s="704"/>
      <c r="P789" s="704"/>
      <c r="Q789" s="704"/>
      <c r="R789" s="704"/>
      <c r="S789" s="704"/>
      <c r="T789" s="704"/>
      <c r="U789" s="704"/>
      <c r="V789" s="704"/>
      <c r="W789" s="704"/>
      <c r="X789" s="704"/>
      <c r="Y789" s="704"/>
      <c r="Z789" s="704"/>
      <c r="AA789" s="704"/>
      <c r="AB789" s="704"/>
      <c r="AC789" s="704"/>
      <c r="AD789" s="704"/>
    </row>
    <row r="790" spans="4:30" ht="13.9" customHeight="1">
      <c r="D790" s="704"/>
      <c r="E790" s="704"/>
      <c r="F790" s="704"/>
      <c r="G790" s="704"/>
      <c r="H790" s="704"/>
      <c r="I790" s="704"/>
      <c r="J790" s="704"/>
      <c r="K790" s="704"/>
      <c r="L790" s="704"/>
      <c r="M790" s="704"/>
      <c r="N790" s="704"/>
      <c r="O790" s="704"/>
      <c r="P790" s="704"/>
      <c r="Q790" s="704"/>
      <c r="R790" s="704"/>
      <c r="S790" s="704"/>
      <c r="T790" s="704"/>
      <c r="U790" s="704"/>
      <c r="V790" s="704"/>
      <c r="W790" s="704"/>
      <c r="X790" s="704"/>
      <c r="Y790" s="704"/>
      <c r="Z790" s="704"/>
      <c r="AA790" s="704"/>
      <c r="AB790" s="704"/>
      <c r="AC790" s="704"/>
      <c r="AD790" s="704"/>
    </row>
    <row r="791" spans="4:30" ht="13.9" customHeight="1">
      <c r="D791" s="704"/>
      <c r="E791" s="704"/>
      <c r="F791" s="704"/>
      <c r="G791" s="704"/>
      <c r="H791" s="704"/>
      <c r="I791" s="704"/>
      <c r="J791" s="704"/>
      <c r="K791" s="704"/>
      <c r="L791" s="704"/>
      <c r="M791" s="704"/>
      <c r="N791" s="704"/>
      <c r="O791" s="704"/>
      <c r="P791" s="704"/>
      <c r="Q791" s="704"/>
      <c r="R791" s="704"/>
      <c r="S791" s="704"/>
      <c r="T791" s="704"/>
      <c r="U791" s="704"/>
      <c r="V791" s="704"/>
      <c r="W791" s="704"/>
      <c r="X791" s="704"/>
      <c r="Y791" s="704"/>
      <c r="Z791" s="704"/>
      <c r="AA791" s="704"/>
      <c r="AB791" s="704"/>
      <c r="AC791" s="704"/>
      <c r="AD791" s="704"/>
    </row>
    <row r="792" spans="4:30" ht="13.9" customHeight="1">
      <c r="D792" s="704"/>
      <c r="E792" s="704"/>
      <c r="F792" s="704"/>
      <c r="G792" s="704"/>
      <c r="H792" s="704"/>
      <c r="I792" s="704"/>
      <c r="J792" s="704"/>
      <c r="K792" s="704"/>
      <c r="L792" s="704"/>
      <c r="M792" s="704"/>
      <c r="N792" s="704"/>
      <c r="O792" s="704"/>
      <c r="P792" s="704"/>
      <c r="Q792" s="704"/>
      <c r="R792" s="704"/>
      <c r="S792" s="704"/>
      <c r="T792" s="704"/>
      <c r="U792" s="704"/>
      <c r="V792" s="704"/>
      <c r="W792" s="704"/>
      <c r="X792" s="704"/>
      <c r="Y792" s="704"/>
      <c r="Z792" s="704"/>
      <c r="AA792" s="704"/>
      <c r="AB792" s="704"/>
      <c r="AC792" s="704"/>
      <c r="AD792" s="704"/>
    </row>
    <row r="793" spans="4:30" ht="13.9" customHeight="1">
      <c r="D793" s="704"/>
      <c r="E793" s="704"/>
      <c r="F793" s="704"/>
      <c r="G793" s="704"/>
      <c r="H793" s="704"/>
      <c r="I793" s="704"/>
      <c r="J793" s="704"/>
      <c r="K793" s="704"/>
      <c r="L793" s="704"/>
      <c r="M793" s="704"/>
      <c r="N793" s="704"/>
      <c r="O793" s="704"/>
      <c r="P793" s="704"/>
      <c r="Q793" s="704"/>
      <c r="R793" s="704"/>
      <c r="S793" s="704"/>
      <c r="T793" s="704"/>
      <c r="U793" s="704"/>
      <c r="V793" s="704"/>
      <c r="W793" s="704"/>
      <c r="X793" s="704"/>
      <c r="Y793" s="704"/>
      <c r="Z793" s="704"/>
      <c r="AA793" s="704"/>
      <c r="AB793" s="704"/>
      <c r="AC793" s="704"/>
      <c r="AD793" s="704"/>
    </row>
    <row r="794" spans="4:30" ht="13.9" customHeight="1">
      <c r="D794" s="704"/>
      <c r="E794" s="704"/>
      <c r="F794" s="704"/>
      <c r="G794" s="704"/>
      <c r="H794" s="704"/>
      <c r="I794" s="704"/>
      <c r="J794" s="704"/>
      <c r="K794" s="704"/>
      <c r="L794" s="704"/>
      <c r="M794" s="704"/>
      <c r="N794" s="704"/>
      <c r="O794" s="704"/>
      <c r="P794" s="704"/>
      <c r="Q794" s="704"/>
      <c r="R794" s="704"/>
      <c r="S794" s="704"/>
      <c r="T794" s="704"/>
      <c r="U794" s="704"/>
      <c r="V794" s="704"/>
      <c r="W794" s="704"/>
      <c r="X794" s="704"/>
      <c r="Y794" s="704"/>
      <c r="Z794" s="704"/>
      <c r="AA794" s="704"/>
      <c r="AB794" s="704"/>
      <c r="AC794" s="704"/>
      <c r="AD794" s="704"/>
    </row>
    <row r="795" spans="4:30" ht="13.9" customHeight="1">
      <c r="D795" s="704"/>
      <c r="E795" s="704"/>
      <c r="F795" s="704"/>
      <c r="G795" s="704"/>
      <c r="H795" s="704"/>
      <c r="I795" s="704"/>
      <c r="J795" s="704"/>
      <c r="K795" s="704"/>
      <c r="L795" s="704"/>
      <c r="M795" s="704"/>
      <c r="N795" s="704"/>
      <c r="O795" s="704"/>
      <c r="P795" s="704"/>
      <c r="Q795" s="704"/>
      <c r="R795" s="704"/>
      <c r="S795" s="704"/>
      <c r="T795" s="704"/>
      <c r="U795" s="704"/>
      <c r="V795" s="704"/>
      <c r="W795" s="704"/>
      <c r="X795" s="704"/>
      <c r="Y795" s="704"/>
      <c r="Z795" s="704"/>
      <c r="AA795" s="704"/>
      <c r="AB795" s="704"/>
      <c r="AC795" s="704"/>
      <c r="AD795" s="704"/>
    </row>
    <row r="796" spans="4:30" ht="13.9" customHeight="1">
      <c r="D796" s="704"/>
      <c r="E796" s="704"/>
      <c r="F796" s="704"/>
      <c r="G796" s="704"/>
      <c r="H796" s="704"/>
      <c r="I796" s="704"/>
      <c r="J796" s="704"/>
      <c r="K796" s="704"/>
      <c r="L796" s="704"/>
      <c r="M796" s="704"/>
      <c r="N796" s="704"/>
      <c r="O796" s="704"/>
      <c r="P796" s="704"/>
      <c r="Q796" s="704"/>
      <c r="R796" s="704"/>
      <c r="S796" s="704"/>
      <c r="T796" s="704"/>
      <c r="U796" s="704"/>
      <c r="V796" s="704"/>
      <c r="W796" s="704"/>
      <c r="X796" s="704"/>
      <c r="Y796" s="704"/>
      <c r="Z796" s="704"/>
      <c r="AA796" s="704"/>
      <c r="AB796" s="704"/>
      <c r="AC796" s="704"/>
      <c r="AD796" s="704"/>
    </row>
    <row r="797" spans="4:30" ht="13.9" customHeight="1">
      <c r="D797" s="704"/>
      <c r="E797" s="704"/>
      <c r="F797" s="704"/>
      <c r="G797" s="704"/>
      <c r="H797" s="704"/>
      <c r="I797" s="704"/>
      <c r="J797" s="704"/>
      <c r="K797" s="704"/>
      <c r="L797" s="704"/>
      <c r="M797" s="704"/>
      <c r="N797" s="704"/>
      <c r="O797" s="704"/>
      <c r="P797" s="704"/>
      <c r="Q797" s="704"/>
      <c r="R797" s="704"/>
      <c r="S797" s="704"/>
      <c r="T797" s="704"/>
      <c r="U797" s="704"/>
      <c r="V797" s="704"/>
      <c r="W797" s="704"/>
      <c r="X797" s="704"/>
      <c r="Y797" s="704"/>
      <c r="Z797" s="704"/>
      <c r="AA797" s="704"/>
      <c r="AB797" s="704"/>
      <c r="AC797" s="704"/>
      <c r="AD797" s="704"/>
    </row>
    <row r="798" spans="4:30" ht="13.9" customHeight="1">
      <c r="D798" s="704"/>
      <c r="E798" s="704"/>
      <c r="F798" s="704"/>
      <c r="G798" s="704"/>
      <c r="H798" s="704"/>
      <c r="I798" s="704"/>
      <c r="J798" s="704"/>
      <c r="K798" s="704"/>
      <c r="L798" s="704"/>
      <c r="M798" s="704"/>
      <c r="N798" s="704"/>
      <c r="O798" s="704"/>
      <c r="P798" s="704"/>
      <c r="Q798" s="704"/>
      <c r="R798" s="704"/>
      <c r="S798" s="704"/>
      <c r="T798" s="704"/>
      <c r="U798" s="704"/>
      <c r="V798" s="704"/>
      <c r="W798" s="704"/>
      <c r="X798" s="704"/>
      <c r="Y798" s="704"/>
      <c r="Z798" s="704"/>
      <c r="AA798" s="704"/>
      <c r="AB798" s="704"/>
      <c r="AC798" s="704"/>
      <c r="AD798" s="704"/>
    </row>
    <row r="799" spans="4:30" ht="13.9" customHeight="1">
      <c r="D799" s="704"/>
      <c r="E799" s="704"/>
      <c r="F799" s="704"/>
      <c r="G799" s="704"/>
      <c r="H799" s="704"/>
      <c r="I799" s="704"/>
      <c r="J799" s="704"/>
      <c r="K799" s="704"/>
      <c r="L799" s="704"/>
      <c r="M799" s="704"/>
      <c r="N799" s="704"/>
      <c r="O799" s="704"/>
      <c r="P799" s="704"/>
      <c r="Q799" s="704"/>
      <c r="R799" s="704"/>
      <c r="S799" s="704"/>
      <c r="T799" s="704"/>
      <c r="U799" s="704"/>
      <c r="V799" s="704"/>
      <c r="W799" s="704"/>
      <c r="X799" s="704"/>
      <c r="Y799" s="704"/>
      <c r="Z799" s="704"/>
      <c r="AA799" s="704"/>
      <c r="AB799" s="704"/>
      <c r="AC799" s="704"/>
      <c r="AD799" s="704"/>
    </row>
    <row r="800" spans="4:30" ht="13.9" customHeight="1">
      <c r="D800" s="704"/>
      <c r="E800" s="704"/>
      <c r="F800" s="704"/>
      <c r="G800" s="704"/>
      <c r="H800" s="704"/>
      <c r="I800" s="704"/>
      <c r="J800" s="704"/>
      <c r="K800" s="704"/>
      <c r="L800" s="704"/>
      <c r="M800" s="704"/>
      <c r="N800" s="704"/>
      <c r="O800" s="704"/>
      <c r="P800" s="704"/>
      <c r="Q800" s="704"/>
      <c r="R800" s="704"/>
      <c r="S800" s="704"/>
      <c r="T800" s="704"/>
      <c r="U800" s="704"/>
      <c r="V800" s="704"/>
      <c r="W800" s="704"/>
      <c r="X800" s="704"/>
      <c r="Y800" s="704"/>
      <c r="Z800" s="704"/>
      <c r="AA800" s="704"/>
      <c r="AB800" s="704"/>
      <c r="AC800" s="704"/>
      <c r="AD800" s="704"/>
    </row>
    <row r="801" spans="4:30" ht="13.9" customHeight="1">
      <c r="D801" s="704"/>
      <c r="E801" s="704"/>
      <c r="F801" s="704"/>
      <c r="G801" s="704"/>
      <c r="H801" s="704"/>
      <c r="I801" s="704"/>
      <c r="J801" s="704"/>
      <c r="K801" s="704"/>
      <c r="L801" s="704"/>
      <c r="M801" s="704"/>
      <c r="N801" s="704"/>
      <c r="O801" s="704"/>
      <c r="P801" s="704"/>
      <c r="Q801" s="704"/>
      <c r="R801" s="704"/>
      <c r="S801" s="704"/>
      <c r="T801" s="704"/>
      <c r="U801" s="704"/>
      <c r="V801" s="704"/>
      <c r="W801" s="704"/>
      <c r="X801" s="704"/>
      <c r="Y801" s="704"/>
      <c r="Z801" s="704"/>
      <c r="AA801" s="704"/>
      <c r="AB801" s="704"/>
      <c r="AC801" s="704"/>
      <c r="AD801" s="704"/>
    </row>
    <row r="802" spans="4:30" ht="13.9" customHeight="1">
      <c r="D802" s="704"/>
      <c r="E802" s="704"/>
      <c r="F802" s="704"/>
      <c r="G802" s="704"/>
      <c r="H802" s="704"/>
      <c r="I802" s="704"/>
      <c r="J802" s="704"/>
      <c r="K802" s="704"/>
      <c r="L802" s="704"/>
      <c r="M802" s="704"/>
      <c r="N802" s="704"/>
      <c r="O802" s="704"/>
      <c r="P802" s="704"/>
      <c r="Q802" s="704"/>
      <c r="R802" s="704"/>
      <c r="S802" s="704"/>
      <c r="T802" s="704"/>
      <c r="U802" s="704"/>
      <c r="V802" s="704"/>
      <c r="W802" s="704"/>
      <c r="X802" s="704"/>
      <c r="Y802" s="704"/>
      <c r="Z802" s="704"/>
      <c r="AA802" s="704"/>
      <c r="AB802" s="704"/>
      <c r="AC802" s="704"/>
      <c r="AD802" s="704"/>
    </row>
    <row r="803" spans="4:30" ht="13.9" customHeight="1">
      <c r="D803" s="704"/>
      <c r="E803" s="704"/>
      <c r="F803" s="704"/>
      <c r="G803" s="704"/>
      <c r="H803" s="704"/>
      <c r="I803" s="704"/>
      <c r="J803" s="704"/>
      <c r="K803" s="704"/>
      <c r="L803" s="704"/>
      <c r="M803" s="704"/>
      <c r="N803" s="704"/>
      <c r="O803" s="704"/>
      <c r="P803" s="704"/>
      <c r="Q803" s="704"/>
      <c r="R803" s="704"/>
      <c r="S803" s="704"/>
      <c r="T803" s="704"/>
      <c r="U803" s="704"/>
      <c r="V803" s="704"/>
      <c r="W803" s="704"/>
      <c r="X803" s="704"/>
      <c r="Y803" s="704"/>
      <c r="Z803" s="704"/>
      <c r="AA803" s="704"/>
      <c r="AB803" s="704"/>
      <c r="AC803" s="704"/>
      <c r="AD803" s="704"/>
    </row>
    <row r="804" spans="4:30" ht="13.9" customHeight="1">
      <c r="D804" s="704"/>
      <c r="E804" s="704"/>
      <c r="F804" s="704"/>
      <c r="G804" s="704"/>
      <c r="H804" s="704"/>
      <c r="I804" s="704"/>
      <c r="J804" s="704"/>
      <c r="K804" s="704"/>
      <c r="L804" s="704"/>
      <c r="M804" s="704"/>
      <c r="N804" s="704"/>
      <c r="O804" s="704"/>
      <c r="P804" s="704"/>
      <c r="Q804" s="704"/>
      <c r="R804" s="704"/>
      <c r="S804" s="704"/>
      <c r="T804" s="704"/>
      <c r="U804" s="704"/>
      <c r="V804" s="704"/>
      <c r="W804" s="704"/>
      <c r="X804" s="704"/>
      <c r="Y804" s="704"/>
      <c r="Z804" s="704"/>
      <c r="AA804" s="704"/>
      <c r="AB804" s="704"/>
      <c r="AC804" s="704"/>
      <c r="AD804" s="704"/>
    </row>
    <row r="805" spans="4:30" ht="13.9" customHeight="1">
      <c r="D805" s="704"/>
      <c r="E805" s="704"/>
      <c r="F805" s="704"/>
      <c r="G805" s="704"/>
      <c r="H805" s="704"/>
      <c r="I805" s="704"/>
      <c r="J805" s="704"/>
      <c r="K805" s="704"/>
      <c r="L805" s="704"/>
      <c r="M805" s="704"/>
      <c r="N805" s="704"/>
      <c r="O805" s="704"/>
      <c r="P805" s="704"/>
      <c r="Q805" s="704"/>
      <c r="R805" s="704"/>
      <c r="S805" s="704"/>
      <c r="T805" s="704"/>
      <c r="U805" s="704"/>
      <c r="V805" s="704"/>
      <c r="W805" s="704"/>
      <c r="X805" s="704"/>
      <c r="Y805" s="704"/>
      <c r="Z805" s="704"/>
      <c r="AA805" s="704"/>
      <c r="AB805" s="704"/>
      <c r="AC805" s="704"/>
      <c r="AD805" s="704"/>
    </row>
    <row r="806" spans="4:30" ht="13.9" customHeight="1">
      <c r="D806" s="704"/>
      <c r="E806" s="704"/>
      <c r="F806" s="704"/>
      <c r="G806" s="704"/>
      <c r="H806" s="704"/>
      <c r="I806" s="704"/>
      <c r="J806" s="704"/>
      <c r="K806" s="704"/>
      <c r="L806" s="704"/>
      <c r="M806" s="704"/>
      <c r="N806" s="704"/>
      <c r="O806" s="704"/>
      <c r="P806" s="704"/>
      <c r="Q806" s="704"/>
      <c r="R806" s="704"/>
      <c r="S806" s="704"/>
      <c r="T806" s="704"/>
      <c r="U806" s="704"/>
      <c r="V806" s="704"/>
      <c r="W806" s="704"/>
      <c r="X806" s="704"/>
      <c r="Y806" s="704"/>
      <c r="Z806" s="704"/>
      <c r="AA806" s="704"/>
      <c r="AB806" s="704"/>
      <c r="AC806" s="704"/>
      <c r="AD806" s="704"/>
    </row>
    <row r="807" spans="4:30" ht="13.9" customHeight="1">
      <c r="D807" s="704"/>
      <c r="E807" s="704"/>
      <c r="F807" s="704"/>
      <c r="G807" s="704"/>
      <c r="H807" s="704"/>
      <c r="I807" s="704"/>
      <c r="J807" s="704"/>
      <c r="K807" s="704"/>
      <c r="L807" s="704"/>
      <c r="M807" s="704"/>
      <c r="N807" s="704"/>
      <c r="O807" s="704"/>
      <c r="P807" s="704"/>
      <c r="Q807" s="704"/>
      <c r="R807" s="704"/>
      <c r="S807" s="704"/>
      <c r="T807" s="704"/>
      <c r="U807" s="704"/>
      <c r="V807" s="704"/>
      <c r="W807" s="704"/>
      <c r="X807" s="704"/>
      <c r="Y807" s="704"/>
      <c r="Z807" s="704"/>
      <c r="AA807" s="704"/>
      <c r="AB807" s="704"/>
      <c r="AC807" s="704"/>
      <c r="AD807" s="704"/>
    </row>
    <row r="808" spans="4:30" ht="13.9" customHeight="1">
      <c r="D808" s="704"/>
      <c r="E808" s="704"/>
      <c r="F808" s="704"/>
      <c r="G808" s="704"/>
      <c r="H808" s="704"/>
      <c r="I808" s="704"/>
      <c r="J808" s="704"/>
      <c r="K808" s="704"/>
      <c r="L808" s="704"/>
      <c r="M808" s="704"/>
      <c r="N808" s="704"/>
      <c r="O808" s="704"/>
      <c r="P808" s="704"/>
      <c r="Q808" s="704"/>
      <c r="R808" s="704"/>
      <c r="S808" s="704"/>
      <c r="T808" s="704"/>
      <c r="U808" s="704"/>
      <c r="V808" s="704"/>
      <c r="W808" s="704"/>
      <c r="X808" s="704"/>
      <c r="Y808" s="704"/>
      <c r="Z808" s="704"/>
      <c r="AA808" s="704"/>
      <c r="AB808" s="704"/>
      <c r="AC808" s="704"/>
      <c r="AD808" s="704"/>
    </row>
    <row r="809" spans="4:30" ht="13.9" customHeight="1">
      <c r="D809" s="704"/>
      <c r="E809" s="704"/>
      <c r="F809" s="704"/>
      <c r="G809" s="704"/>
      <c r="H809" s="704"/>
      <c r="I809" s="704"/>
      <c r="J809" s="704"/>
      <c r="K809" s="704"/>
      <c r="L809" s="704"/>
      <c r="M809" s="704"/>
      <c r="N809" s="704"/>
      <c r="O809" s="704"/>
      <c r="P809" s="704"/>
      <c r="Q809" s="704"/>
      <c r="R809" s="704"/>
      <c r="S809" s="704"/>
      <c r="T809" s="704"/>
      <c r="U809" s="704"/>
      <c r="V809" s="704"/>
      <c r="W809" s="704"/>
      <c r="X809" s="704"/>
      <c r="Y809" s="704"/>
      <c r="Z809" s="704"/>
      <c r="AA809" s="704"/>
      <c r="AB809" s="704"/>
      <c r="AC809" s="704"/>
      <c r="AD809" s="704"/>
    </row>
    <row r="810" spans="4:30" ht="13.9" customHeight="1">
      <c r="D810" s="704"/>
      <c r="E810" s="704"/>
      <c r="F810" s="704"/>
      <c r="G810" s="704"/>
      <c r="H810" s="704"/>
      <c r="I810" s="704"/>
      <c r="J810" s="704"/>
      <c r="K810" s="704"/>
      <c r="L810" s="704"/>
      <c r="M810" s="704"/>
      <c r="N810" s="704"/>
      <c r="O810" s="704"/>
      <c r="P810" s="704"/>
      <c r="Q810" s="704"/>
      <c r="R810" s="704"/>
      <c r="S810" s="704"/>
      <c r="T810" s="704"/>
      <c r="U810" s="704"/>
      <c r="V810" s="704"/>
      <c r="W810" s="704"/>
      <c r="X810" s="704"/>
      <c r="Y810" s="704"/>
      <c r="Z810" s="704"/>
      <c r="AA810" s="704"/>
      <c r="AB810" s="704"/>
      <c r="AC810" s="704"/>
      <c r="AD810" s="704"/>
    </row>
    <row r="811" spans="4:30" ht="13.9" customHeight="1">
      <c r="D811" s="704"/>
      <c r="E811" s="704"/>
      <c r="F811" s="704"/>
      <c r="G811" s="704"/>
      <c r="H811" s="704"/>
      <c r="I811" s="704"/>
      <c r="J811" s="704"/>
      <c r="K811" s="704"/>
      <c r="L811" s="704"/>
      <c r="M811" s="704"/>
      <c r="N811" s="704"/>
      <c r="O811" s="704"/>
      <c r="P811" s="704"/>
      <c r="Q811" s="704"/>
      <c r="R811" s="704"/>
      <c r="S811" s="704"/>
      <c r="T811" s="704"/>
      <c r="U811" s="704"/>
      <c r="V811" s="704"/>
      <c r="W811" s="704"/>
      <c r="X811" s="704"/>
      <c r="Y811" s="704"/>
      <c r="Z811" s="704"/>
      <c r="AA811" s="704"/>
      <c r="AB811" s="704"/>
      <c r="AC811" s="704"/>
      <c r="AD811" s="704"/>
    </row>
    <row r="812" spans="4:30" ht="13.9" customHeight="1">
      <c r="D812" s="704"/>
      <c r="E812" s="704"/>
      <c r="F812" s="704"/>
      <c r="G812" s="704"/>
      <c r="H812" s="704"/>
      <c r="I812" s="704"/>
      <c r="J812" s="704"/>
      <c r="K812" s="704"/>
      <c r="L812" s="704"/>
      <c r="M812" s="704"/>
      <c r="N812" s="704"/>
      <c r="O812" s="704"/>
      <c r="P812" s="704"/>
      <c r="Q812" s="704"/>
      <c r="R812" s="704"/>
      <c r="S812" s="704"/>
      <c r="T812" s="704"/>
      <c r="U812" s="704"/>
      <c r="V812" s="704"/>
      <c r="W812" s="704"/>
      <c r="X812" s="704"/>
      <c r="Y812" s="704"/>
      <c r="Z812" s="704"/>
      <c r="AA812" s="704"/>
      <c r="AB812" s="704"/>
      <c r="AC812" s="704"/>
      <c r="AD812" s="704"/>
    </row>
    <row r="813" spans="4:30" ht="13.9" customHeight="1">
      <c r="D813" s="704"/>
      <c r="E813" s="704"/>
      <c r="F813" s="704"/>
      <c r="G813" s="704"/>
      <c r="H813" s="704"/>
      <c r="I813" s="704"/>
      <c r="J813" s="704"/>
      <c r="K813" s="704"/>
      <c r="L813" s="704"/>
      <c r="M813" s="704"/>
      <c r="N813" s="704"/>
      <c r="O813" s="704"/>
      <c r="P813" s="704"/>
      <c r="Q813" s="704"/>
      <c r="R813" s="704"/>
      <c r="S813" s="704"/>
      <c r="T813" s="704"/>
      <c r="U813" s="704"/>
      <c r="V813" s="704"/>
      <c r="W813" s="704"/>
      <c r="X813" s="704"/>
      <c r="Y813" s="704"/>
      <c r="Z813" s="704"/>
      <c r="AA813" s="704"/>
      <c r="AB813" s="704"/>
      <c r="AC813" s="704"/>
      <c r="AD813" s="704"/>
    </row>
    <row r="814" spans="4:30" ht="13.9" customHeight="1">
      <c r="D814" s="704"/>
      <c r="E814" s="704"/>
      <c r="F814" s="704"/>
      <c r="G814" s="704"/>
      <c r="H814" s="704"/>
      <c r="I814" s="704"/>
      <c r="J814" s="704"/>
      <c r="K814" s="704"/>
      <c r="L814" s="704"/>
      <c r="M814" s="704"/>
      <c r="N814" s="704"/>
      <c r="O814" s="704"/>
      <c r="P814" s="704"/>
      <c r="Q814" s="704"/>
      <c r="R814" s="704"/>
      <c r="S814" s="704"/>
      <c r="T814" s="704"/>
      <c r="U814" s="704"/>
      <c r="V814" s="704"/>
      <c r="W814" s="704"/>
      <c r="X814" s="704"/>
      <c r="Y814" s="704"/>
      <c r="Z814" s="704"/>
      <c r="AA814" s="704"/>
      <c r="AB814" s="704"/>
      <c r="AC814" s="704"/>
      <c r="AD814" s="704"/>
    </row>
    <row r="815" spans="4:30" ht="13.9" customHeight="1">
      <c r="D815" s="704"/>
      <c r="E815" s="704"/>
      <c r="F815" s="704"/>
      <c r="G815" s="704"/>
      <c r="H815" s="704"/>
      <c r="I815" s="704"/>
      <c r="J815" s="704"/>
      <c r="K815" s="704"/>
      <c r="L815" s="704"/>
      <c r="M815" s="704"/>
      <c r="N815" s="704"/>
      <c r="O815" s="704"/>
      <c r="P815" s="704"/>
      <c r="Q815" s="704"/>
      <c r="R815" s="704"/>
      <c r="S815" s="704"/>
      <c r="T815" s="704"/>
      <c r="U815" s="704"/>
      <c r="V815" s="704"/>
      <c r="W815" s="704"/>
      <c r="X815" s="704"/>
      <c r="Y815" s="704"/>
      <c r="Z815" s="704"/>
      <c r="AA815" s="704"/>
      <c r="AB815" s="704"/>
      <c r="AC815" s="704"/>
      <c r="AD815" s="704"/>
    </row>
    <row r="816" spans="4:30" ht="13.9" customHeight="1">
      <c r="D816" s="704"/>
      <c r="E816" s="704"/>
      <c r="F816" s="704"/>
      <c r="G816" s="704"/>
      <c r="H816" s="704"/>
      <c r="I816" s="704"/>
      <c r="J816" s="704"/>
      <c r="K816" s="704"/>
      <c r="L816" s="704"/>
      <c r="M816" s="704"/>
      <c r="N816" s="704"/>
      <c r="O816" s="704"/>
      <c r="P816" s="704"/>
      <c r="Q816" s="704"/>
      <c r="R816" s="704"/>
      <c r="S816" s="704"/>
      <c r="T816" s="704"/>
      <c r="U816" s="704"/>
      <c r="V816" s="704"/>
      <c r="W816" s="704"/>
      <c r="X816" s="704"/>
      <c r="Y816" s="704"/>
      <c r="Z816" s="704"/>
      <c r="AA816" s="704"/>
      <c r="AB816" s="704"/>
      <c r="AC816" s="704"/>
      <c r="AD816" s="704"/>
    </row>
    <row r="817" spans="4:30" ht="13.9" customHeight="1">
      <c r="D817" s="704"/>
      <c r="E817" s="704"/>
      <c r="F817" s="704"/>
      <c r="G817" s="704"/>
      <c r="H817" s="704"/>
      <c r="I817" s="704"/>
      <c r="J817" s="704"/>
      <c r="K817" s="704"/>
      <c r="L817" s="704"/>
      <c r="M817" s="704"/>
      <c r="N817" s="704"/>
      <c r="O817" s="704"/>
      <c r="P817" s="704"/>
      <c r="Q817" s="704"/>
      <c r="R817" s="704"/>
      <c r="S817" s="704"/>
      <c r="T817" s="704"/>
      <c r="U817" s="704"/>
      <c r="V817" s="704"/>
      <c r="W817" s="704"/>
      <c r="X817" s="704"/>
      <c r="Y817" s="704"/>
      <c r="Z817" s="704"/>
      <c r="AA817" s="704"/>
      <c r="AB817" s="704"/>
      <c r="AC817" s="704"/>
      <c r="AD817" s="704"/>
    </row>
    <row r="818" spans="4:30" ht="13.9" customHeight="1">
      <c r="D818" s="704"/>
      <c r="E818" s="704"/>
      <c r="F818" s="704"/>
      <c r="G818" s="704"/>
      <c r="H818" s="704"/>
      <c r="I818" s="704"/>
      <c r="J818" s="704"/>
      <c r="K818" s="704"/>
      <c r="L818" s="704"/>
      <c r="M818" s="704"/>
      <c r="N818" s="704"/>
      <c r="O818" s="704"/>
      <c r="P818" s="704"/>
      <c r="Q818" s="704"/>
      <c r="R818" s="704"/>
      <c r="S818" s="704"/>
      <c r="T818" s="704"/>
      <c r="U818" s="704"/>
      <c r="V818" s="704"/>
      <c r="W818" s="704"/>
      <c r="X818" s="704"/>
      <c r="Y818" s="704"/>
      <c r="Z818" s="704"/>
      <c r="AA818" s="704"/>
      <c r="AB818" s="704"/>
      <c r="AC818" s="704"/>
      <c r="AD818" s="704"/>
    </row>
    <row r="819" spans="4:30" ht="13.9" customHeight="1">
      <c r="D819" s="704"/>
      <c r="E819" s="704"/>
      <c r="F819" s="704"/>
      <c r="G819" s="704"/>
      <c r="H819" s="704"/>
      <c r="I819" s="704"/>
      <c r="J819" s="704"/>
      <c r="K819" s="704"/>
      <c r="L819" s="704"/>
      <c r="M819" s="704"/>
      <c r="N819" s="704"/>
      <c r="O819" s="704"/>
      <c r="P819" s="704"/>
      <c r="Q819" s="704"/>
      <c r="R819" s="704"/>
      <c r="S819" s="704"/>
      <c r="T819" s="704"/>
      <c r="U819" s="704"/>
      <c r="V819" s="704"/>
      <c r="W819" s="704"/>
      <c r="X819" s="704"/>
      <c r="Y819" s="704"/>
      <c r="Z819" s="704"/>
      <c r="AA819" s="704"/>
      <c r="AB819" s="704"/>
      <c r="AC819" s="704"/>
      <c r="AD819" s="704"/>
    </row>
    <row r="820" spans="4:30" ht="13.9" customHeight="1">
      <c r="D820" s="704"/>
      <c r="E820" s="704"/>
      <c r="F820" s="704"/>
      <c r="G820" s="704"/>
      <c r="H820" s="704"/>
      <c r="I820" s="704"/>
      <c r="J820" s="704"/>
      <c r="K820" s="704"/>
      <c r="L820" s="704"/>
      <c r="M820" s="704"/>
      <c r="N820" s="704"/>
      <c r="O820" s="704"/>
      <c r="P820" s="704"/>
      <c r="Q820" s="704"/>
      <c r="R820" s="704"/>
      <c r="S820" s="704"/>
      <c r="T820" s="704"/>
      <c r="U820" s="704"/>
      <c r="V820" s="704"/>
      <c r="W820" s="704"/>
      <c r="X820" s="704"/>
      <c r="Y820" s="704"/>
      <c r="Z820" s="704"/>
      <c r="AA820" s="704"/>
      <c r="AB820" s="704"/>
      <c r="AC820" s="704"/>
      <c r="AD820" s="704"/>
    </row>
    <row r="821" spans="4:30" ht="13.9" customHeight="1">
      <c r="D821" s="704"/>
      <c r="E821" s="704"/>
      <c r="F821" s="704"/>
      <c r="G821" s="704"/>
      <c r="H821" s="704"/>
      <c r="I821" s="704"/>
      <c r="J821" s="704"/>
      <c r="K821" s="704"/>
      <c r="L821" s="704"/>
      <c r="M821" s="704"/>
      <c r="N821" s="704"/>
      <c r="O821" s="704"/>
      <c r="P821" s="704"/>
      <c r="Q821" s="704"/>
      <c r="R821" s="704"/>
      <c r="S821" s="704"/>
      <c r="T821" s="704"/>
      <c r="U821" s="704"/>
      <c r="V821" s="704"/>
      <c r="W821" s="704"/>
      <c r="X821" s="704"/>
      <c r="Y821" s="704"/>
      <c r="Z821" s="704"/>
      <c r="AA821" s="704"/>
      <c r="AB821" s="704"/>
      <c r="AC821" s="704"/>
      <c r="AD821" s="704"/>
    </row>
    <row r="822" spans="4:30" ht="13.9" customHeight="1">
      <c r="D822" s="704"/>
      <c r="E822" s="704"/>
      <c r="F822" s="704"/>
      <c r="G822" s="704"/>
      <c r="H822" s="704"/>
      <c r="I822" s="704"/>
      <c r="J822" s="704"/>
      <c r="K822" s="704"/>
      <c r="L822" s="704"/>
      <c r="M822" s="704"/>
      <c r="N822" s="704"/>
      <c r="O822" s="704"/>
      <c r="P822" s="704"/>
      <c r="Q822" s="704"/>
      <c r="R822" s="704"/>
      <c r="S822" s="704"/>
      <c r="T822" s="704"/>
      <c r="U822" s="704"/>
      <c r="V822" s="704"/>
      <c r="W822" s="704"/>
      <c r="X822" s="704"/>
      <c r="Y822" s="704"/>
      <c r="Z822" s="704"/>
      <c r="AA822" s="704"/>
      <c r="AB822" s="704"/>
      <c r="AC822" s="704"/>
      <c r="AD822" s="704"/>
    </row>
    <row r="823" spans="4:30" ht="13.9" customHeight="1">
      <c r="D823" s="704"/>
      <c r="E823" s="704"/>
      <c r="F823" s="704"/>
      <c r="G823" s="704"/>
      <c r="H823" s="704"/>
      <c r="I823" s="704"/>
      <c r="J823" s="704"/>
      <c r="K823" s="704"/>
      <c r="L823" s="704"/>
      <c r="M823" s="704"/>
      <c r="N823" s="704"/>
      <c r="O823" s="704"/>
      <c r="P823" s="704"/>
      <c r="Q823" s="704"/>
      <c r="R823" s="704"/>
      <c r="S823" s="704"/>
      <c r="T823" s="704"/>
      <c r="U823" s="704"/>
      <c r="V823" s="704"/>
      <c r="W823" s="704"/>
      <c r="X823" s="704"/>
      <c r="Y823" s="704"/>
      <c r="Z823" s="704"/>
      <c r="AA823" s="704"/>
      <c r="AB823" s="704"/>
      <c r="AC823" s="704"/>
      <c r="AD823" s="704"/>
    </row>
    <row r="824" spans="4:30" ht="13.9" customHeight="1">
      <c r="D824" s="704"/>
      <c r="E824" s="704"/>
      <c r="F824" s="704"/>
      <c r="G824" s="704"/>
      <c r="H824" s="704"/>
      <c r="I824" s="704"/>
      <c r="J824" s="704"/>
      <c r="K824" s="704"/>
      <c r="L824" s="704"/>
      <c r="M824" s="704"/>
      <c r="N824" s="704"/>
      <c r="O824" s="704"/>
      <c r="P824" s="704"/>
      <c r="Q824" s="704"/>
      <c r="R824" s="704"/>
      <c r="S824" s="704"/>
      <c r="T824" s="704"/>
      <c r="U824" s="704"/>
      <c r="V824" s="704"/>
      <c r="W824" s="704"/>
      <c r="X824" s="704"/>
      <c r="Y824" s="704"/>
      <c r="Z824" s="704"/>
      <c r="AA824" s="704"/>
      <c r="AB824" s="704"/>
      <c r="AC824" s="704"/>
      <c r="AD824" s="704"/>
    </row>
    <row r="825" spans="4:30" ht="13.9" customHeight="1">
      <c r="D825" s="704"/>
      <c r="E825" s="704"/>
      <c r="F825" s="704"/>
      <c r="G825" s="704"/>
      <c r="H825" s="704"/>
      <c r="I825" s="704"/>
      <c r="J825" s="704"/>
      <c r="K825" s="704"/>
      <c r="L825" s="704"/>
      <c r="M825" s="704"/>
      <c r="N825" s="704"/>
      <c r="O825" s="704"/>
      <c r="P825" s="704"/>
      <c r="Q825" s="704"/>
      <c r="R825" s="704"/>
      <c r="S825" s="704"/>
      <c r="T825" s="704"/>
      <c r="U825" s="704"/>
      <c r="V825" s="704"/>
      <c r="W825" s="704"/>
      <c r="X825" s="704"/>
      <c r="Y825" s="704"/>
      <c r="Z825" s="704"/>
      <c r="AA825" s="704"/>
      <c r="AB825" s="704"/>
      <c r="AC825" s="704"/>
      <c r="AD825" s="704"/>
    </row>
    <row r="826" spans="4:30" ht="13.9" customHeight="1">
      <c r="D826" s="704"/>
      <c r="E826" s="704"/>
      <c r="F826" s="704"/>
      <c r="G826" s="704"/>
      <c r="H826" s="704"/>
      <c r="I826" s="704"/>
      <c r="J826" s="704"/>
      <c r="K826" s="704"/>
      <c r="L826" s="704"/>
      <c r="M826" s="704"/>
      <c r="N826" s="704"/>
      <c r="O826" s="704"/>
      <c r="P826" s="704"/>
      <c r="Q826" s="704"/>
      <c r="R826" s="704"/>
      <c r="S826" s="704"/>
      <c r="T826" s="704"/>
      <c r="U826" s="704"/>
      <c r="V826" s="704"/>
      <c r="W826" s="704"/>
      <c r="X826" s="704"/>
      <c r="Y826" s="704"/>
      <c r="Z826" s="704"/>
      <c r="AA826" s="704"/>
      <c r="AB826" s="704"/>
      <c r="AC826" s="704"/>
      <c r="AD826" s="704"/>
    </row>
    <row r="827" spans="4:30" ht="13.9" customHeight="1">
      <c r="D827" s="704"/>
      <c r="E827" s="704"/>
      <c r="F827" s="704"/>
      <c r="G827" s="704"/>
      <c r="H827" s="704"/>
      <c r="I827" s="704"/>
      <c r="J827" s="704"/>
      <c r="K827" s="704"/>
      <c r="L827" s="704"/>
      <c r="M827" s="704"/>
      <c r="N827" s="704"/>
      <c r="O827" s="704"/>
      <c r="P827" s="704"/>
      <c r="Q827" s="704"/>
      <c r="R827" s="704"/>
      <c r="S827" s="704"/>
      <c r="T827" s="704"/>
      <c r="U827" s="704"/>
      <c r="V827" s="704"/>
      <c r="W827" s="704"/>
      <c r="X827" s="704"/>
      <c r="Y827" s="704"/>
      <c r="Z827" s="704"/>
      <c r="AA827" s="704"/>
      <c r="AB827" s="704"/>
      <c r="AC827" s="704"/>
      <c r="AD827" s="704"/>
    </row>
    <row r="828" spans="4:30" ht="13.9" customHeight="1">
      <c r="D828" s="704"/>
      <c r="E828" s="704"/>
      <c r="F828" s="704"/>
      <c r="G828" s="704"/>
      <c r="H828" s="704"/>
      <c r="I828" s="704"/>
      <c r="J828" s="704"/>
      <c r="K828" s="704"/>
      <c r="L828" s="704"/>
      <c r="M828" s="704"/>
      <c r="N828" s="704"/>
      <c r="O828" s="704"/>
      <c r="P828" s="704"/>
      <c r="Q828" s="704"/>
      <c r="R828" s="704"/>
      <c r="S828" s="704"/>
      <c r="T828" s="704"/>
      <c r="U828" s="704"/>
      <c r="V828" s="704"/>
      <c r="W828" s="704"/>
      <c r="X828" s="704"/>
      <c r="Y828" s="704"/>
      <c r="Z828" s="704"/>
      <c r="AA828" s="704"/>
      <c r="AB828" s="704"/>
      <c r="AC828" s="704"/>
      <c r="AD828" s="704"/>
    </row>
    <row r="829" spans="4:30" ht="13.9" customHeight="1">
      <c r="D829" s="704"/>
      <c r="E829" s="704"/>
      <c r="F829" s="704"/>
      <c r="G829" s="704"/>
      <c r="H829" s="704"/>
      <c r="I829" s="704"/>
      <c r="J829" s="704"/>
      <c r="K829" s="704"/>
      <c r="L829" s="704"/>
      <c r="M829" s="704"/>
      <c r="N829" s="704"/>
      <c r="O829" s="704"/>
      <c r="P829" s="704"/>
      <c r="Q829" s="704"/>
      <c r="R829" s="704"/>
      <c r="S829" s="704"/>
      <c r="T829" s="704"/>
      <c r="U829" s="704"/>
      <c r="V829" s="704"/>
      <c r="W829" s="704"/>
      <c r="X829" s="704"/>
      <c r="Y829" s="704"/>
      <c r="Z829" s="704"/>
      <c r="AA829" s="704"/>
      <c r="AB829" s="704"/>
      <c r="AC829" s="704"/>
      <c r="AD829" s="704"/>
    </row>
    <row r="830" spans="4:30" ht="13.9" customHeight="1">
      <c r="D830" s="704"/>
      <c r="E830" s="704"/>
      <c r="F830" s="704"/>
      <c r="G830" s="704"/>
      <c r="H830" s="704"/>
      <c r="I830" s="704"/>
      <c r="J830" s="704"/>
      <c r="K830" s="704"/>
      <c r="L830" s="704"/>
      <c r="M830" s="704"/>
      <c r="N830" s="704"/>
      <c r="O830" s="704"/>
      <c r="P830" s="704"/>
      <c r="Q830" s="704"/>
      <c r="R830" s="704"/>
      <c r="S830" s="704"/>
      <c r="T830" s="704"/>
      <c r="U830" s="704"/>
      <c r="V830" s="704"/>
      <c r="W830" s="704"/>
      <c r="X830" s="704"/>
      <c r="Y830" s="704"/>
      <c r="Z830" s="704"/>
      <c r="AA830" s="704"/>
      <c r="AB830" s="704"/>
      <c r="AC830" s="704"/>
      <c r="AD830" s="704"/>
    </row>
    <row r="831" spans="4:30" ht="13.9" customHeight="1">
      <c r="D831" s="704"/>
      <c r="E831" s="704"/>
      <c r="F831" s="704"/>
      <c r="G831" s="704"/>
      <c r="H831" s="704"/>
      <c r="I831" s="704"/>
      <c r="J831" s="704"/>
      <c r="K831" s="704"/>
      <c r="L831" s="704"/>
      <c r="M831" s="704"/>
      <c r="N831" s="704"/>
      <c r="O831" s="704"/>
      <c r="P831" s="704"/>
      <c r="Q831" s="704"/>
      <c r="R831" s="704"/>
      <c r="S831" s="704"/>
      <c r="T831" s="704"/>
      <c r="U831" s="704"/>
      <c r="V831" s="704"/>
      <c r="W831" s="704"/>
      <c r="X831" s="704"/>
      <c r="Y831" s="704"/>
      <c r="Z831" s="704"/>
      <c r="AA831" s="704"/>
      <c r="AB831" s="704"/>
      <c r="AC831" s="704"/>
      <c r="AD831" s="704"/>
    </row>
    <row r="832" spans="4:30" ht="13.9" customHeight="1">
      <c r="D832" s="704"/>
      <c r="E832" s="704"/>
      <c r="F832" s="704"/>
      <c r="G832" s="704"/>
      <c r="H832" s="704"/>
      <c r="I832" s="704"/>
      <c r="J832" s="704"/>
      <c r="K832" s="704"/>
      <c r="L832" s="704"/>
      <c r="M832" s="704"/>
      <c r="N832" s="704"/>
      <c r="O832" s="704"/>
      <c r="P832" s="704"/>
      <c r="Q832" s="704"/>
      <c r="R832" s="704"/>
      <c r="S832" s="704"/>
      <c r="T832" s="704"/>
      <c r="U832" s="704"/>
      <c r="V832" s="704"/>
      <c r="W832" s="704"/>
      <c r="X832" s="704"/>
      <c r="Y832" s="704"/>
      <c r="Z832" s="704"/>
      <c r="AA832" s="704"/>
      <c r="AB832" s="704"/>
      <c r="AC832" s="704"/>
      <c r="AD832" s="704"/>
    </row>
    <row r="833" spans="4:30" ht="13.9" customHeight="1">
      <c r="D833" s="704"/>
      <c r="E833" s="704"/>
      <c r="F833" s="704"/>
      <c r="G833" s="704"/>
      <c r="H833" s="704"/>
      <c r="I833" s="704"/>
      <c r="J833" s="704"/>
      <c r="K833" s="704"/>
      <c r="L833" s="704"/>
      <c r="M833" s="704"/>
      <c r="N833" s="704"/>
      <c r="O833" s="704"/>
      <c r="P833" s="704"/>
      <c r="Q833" s="704"/>
      <c r="R833" s="704"/>
      <c r="S833" s="704"/>
      <c r="T833" s="704"/>
      <c r="U833" s="704"/>
      <c r="V833" s="704"/>
      <c r="W833" s="704"/>
      <c r="X833" s="704"/>
      <c r="Y833" s="704"/>
      <c r="Z833" s="704"/>
      <c r="AA833" s="704"/>
      <c r="AB833" s="704"/>
      <c r="AC833" s="704"/>
      <c r="AD833" s="704"/>
    </row>
    <row r="834" spans="4:30" ht="13.9" customHeight="1">
      <c r="D834" s="704"/>
      <c r="E834" s="704"/>
      <c r="F834" s="704"/>
      <c r="G834" s="704"/>
      <c r="H834" s="704"/>
      <c r="I834" s="704"/>
      <c r="J834" s="704"/>
      <c r="K834" s="704"/>
      <c r="L834" s="704"/>
      <c r="M834" s="704"/>
      <c r="N834" s="704"/>
      <c r="O834" s="704"/>
      <c r="P834" s="704"/>
      <c r="Q834" s="704"/>
      <c r="R834" s="704"/>
      <c r="S834" s="704"/>
      <c r="T834" s="704"/>
      <c r="U834" s="704"/>
      <c r="V834" s="704"/>
      <c r="W834" s="704"/>
      <c r="X834" s="704"/>
      <c r="Y834" s="704"/>
      <c r="Z834" s="704"/>
      <c r="AA834" s="704"/>
      <c r="AB834" s="704"/>
      <c r="AC834" s="704"/>
      <c r="AD834" s="704"/>
    </row>
    <row r="835" spans="4:30" ht="13.9" customHeight="1">
      <c r="D835" s="704"/>
      <c r="E835" s="704"/>
      <c r="F835" s="704"/>
      <c r="G835" s="704"/>
      <c r="H835" s="704"/>
      <c r="I835" s="704"/>
      <c r="J835" s="704"/>
      <c r="K835" s="704"/>
      <c r="L835" s="704"/>
      <c r="M835" s="704"/>
      <c r="N835" s="704"/>
      <c r="O835" s="704"/>
      <c r="P835" s="704"/>
      <c r="Q835" s="704"/>
      <c r="R835" s="704"/>
      <c r="S835" s="704"/>
      <c r="T835" s="704"/>
      <c r="U835" s="704"/>
      <c r="V835" s="704"/>
      <c r="W835" s="704"/>
      <c r="X835" s="704"/>
      <c r="Y835" s="704"/>
      <c r="Z835" s="704"/>
      <c r="AA835" s="704"/>
      <c r="AB835" s="704"/>
      <c r="AC835" s="704"/>
      <c r="AD835" s="704"/>
    </row>
    <row r="836" spans="4:30" ht="13.9" customHeight="1">
      <c r="D836" s="704"/>
      <c r="E836" s="704"/>
      <c r="F836" s="704"/>
      <c r="G836" s="704"/>
      <c r="H836" s="704"/>
      <c r="I836" s="704"/>
      <c r="J836" s="704"/>
      <c r="K836" s="704"/>
      <c r="L836" s="704"/>
      <c r="M836" s="704"/>
      <c r="N836" s="704"/>
      <c r="O836" s="704"/>
      <c r="P836" s="704"/>
      <c r="Q836" s="704"/>
      <c r="R836" s="704"/>
      <c r="S836" s="704"/>
      <c r="T836" s="704"/>
      <c r="U836" s="704"/>
      <c r="V836" s="704"/>
      <c r="W836" s="704"/>
      <c r="X836" s="704"/>
      <c r="Y836" s="704"/>
      <c r="Z836" s="704"/>
      <c r="AA836" s="704"/>
      <c r="AB836" s="704"/>
      <c r="AC836" s="704"/>
      <c r="AD836" s="704"/>
    </row>
    <row r="837" spans="4:30" ht="13.9" customHeight="1">
      <c r="D837" s="704"/>
      <c r="E837" s="704"/>
      <c r="F837" s="704"/>
      <c r="G837" s="704"/>
      <c r="H837" s="704"/>
      <c r="I837" s="704"/>
      <c r="J837" s="704"/>
      <c r="K837" s="704"/>
      <c r="L837" s="704"/>
      <c r="M837" s="704"/>
      <c r="N837" s="704"/>
      <c r="O837" s="704"/>
      <c r="P837" s="704"/>
      <c r="Q837" s="704"/>
      <c r="R837" s="704"/>
      <c r="S837" s="704"/>
      <c r="T837" s="704"/>
      <c r="U837" s="704"/>
      <c r="V837" s="704"/>
      <c r="W837" s="704"/>
      <c r="X837" s="704"/>
      <c r="Y837" s="704"/>
      <c r="Z837" s="704"/>
      <c r="AA837" s="704"/>
      <c r="AB837" s="704"/>
      <c r="AC837" s="704"/>
      <c r="AD837" s="704"/>
    </row>
    <row r="838" spans="4:30" ht="13.9" customHeight="1">
      <c r="D838" s="704"/>
      <c r="E838" s="704"/>
      <c r="F838" s="704"/>
      <c r="G838" s="704"/>
      <c r="H838" s="704"/>
      <c r="I838" s="704"/>
      <c r="J838" s="704"/>
      <c r="K838" s="704"/>
      <c r="L838" s="704"/>
      <c r="M838" s="704"/>
      <c r="N838" s="704"/>
      <c r="O838" s="704"/>
      <c r="P838" s="704"/>
      <c r="Q838" s="704"/>
      <c r="R838" s="704"/>
      <c r="S838" s="704"/>
      <c r="T838" s="704"/>
      <c r="U838" s="704"/>
      <c r="V838" s="704"/>
      <c r="W838" s="704"/>
      <c r="X838" s="704"/>
      <c r="Y838" s="704"/>
      <c r="Z838" s="704"/>
      <c r="AA838" s="704"/>
      <c r="AB838" s="704"/>
      <c r="AC838" s="704"/>
      <c r="AD838" s="704"/>
    </row>
    <row r="839" spans="4:30" ht="13.9" customHeight="1">
      <c r="D839" s="704"/>
      <c r="E839" s="704"/>
      <c r="F839" s="704"/>
      <c r="G839" s="704"/>
      <c r="H839" s="704"/>
      <c r="I839" s="704"/>
      <c r="J839" s="704"/>
      <c r="K839" s="704"/>
      <c r="L839" s="704"/>
      <c r="M839" s="704"/>
      <c r="N839" s="704"/>
      <c r="O839" s="704"/>
      <c r="P839" s="704"/>
      <c r="Q839" s="704"/>
      <c r="R839" s="704"/>
      <c r="S839" s="704"/>
      <c r="T839" s="704"/>
      <c r="U839" s="704"/>
      <c r="V839" s="704"/>
      <c r="W839" s="704"/>
      <c r="X839" s="704"/>
      <c r="Y839" s="704"/>
      <c r="Z839" s="704"/>
      <c r="AA839" s="704"/>
      <c r="AB839" s="704"/>
      <c r="AC839" s="704"/>
      <c r="AD839" s="704"/>
    </row>
    <row r="840" spans="4:30" ht="13.9" customHeight="1">
      <c r="D840" s="704"/>
      <c r="E840" s="704"/>
      <c r="F840" s="704"/>
      <c r="G840" s="704"/>
      <c r="H840" s="704"/>
      <c r="I840" s="704"/>
      <c r="J840" s="704"/>
      <c r="K840" s="704"/>
      <c r="L840" s="704"/>
      <c r="M840" s="704"/>
      <c r="N840" s="704"/>
      <c r="O840" s="704"/>
      <c r="P840" s="704"/>
      <c r="Q840" s="704"/>
      <c r="R840" s="704"/>
      <c r="S840" s="704"/>
      <c r="T840" s="704"/>
      <c r="U840" s="704"/>
      <c r="V840" s="704"/>
      <c r="W840" s="704"/>
      <c r="X840" s="704"/>
      <c r="Y840" s="704"/>
      <c r="Z840" s="704"/>
      <c r="AA840" s="704"/>
      <c r="AB840" s="704"/>
      <c r="AC840" s="704"/>
      <c r="AD840" s="704"/>
    </row>
    <row r="841" spans="4:30" ht="13.9" customHeight="1">
      <c r="D841" s="704"/>
      <c r="E841" s="704"/>
      <c r="F841" s="704"/>
      <c r="G841" s="704"/>
      <c r="H841" s="704"/>
      <c r="I841" s="704"/>
      <c r="J841" s="704"/>
      <c r="K841" s="704"/>
      <c r="L841" s="704"/>
      <c r="M841" s="704"/>
      <c r="N841" s="704"/>
      <c r="O841" s="704"/>
      <c r="P841" s="704"/>
      <c r="Q841" s="704"/>
      <c r="R841" s="704"/>
      <c r="S841" s="704"/>
      <c r="T841" s="704"/>
      <c r="U841" s="704"/>
      <c r="V841" s="704"/>
      <c r="W841" s="704"/>
      <c r="X841" s="704"/>
      <c r="Y841" s="704"/>
      <c r="Z841" s="704"/>
      <c r="AA841" s="704"/>
      <c r="AB841" s="704"/>
      <c r="AC841" s="704"/>
      <c r="AD841" s="704"/>
    </row>
    <row r="842" spans="4:30" ht="13.9" customHeight="1">
      <c r="D842" s="704"/>
      <c r="E842" s="704"/>
      <c r="F842" s="704"/>
      <c r="G842" s="704"/>
      <c r="H842" s="704"/>
      <c r="I842" s="704"/>
      <c r="J842" s="704"/>
      <c r="K842" s="704"/>
      <c r="L842" s="704"/>
      <c r="M842" s="704"/>
      <c r="N842" s="704"/>
      <c r="O842" s="704"/>
      <c r="P842" s="704"/>
      <c r="Q842" s="704"/>
      <c r="R842" s="704"/>
      <c r="S842" s="704"/>
      <c r="T842" s="704"/>
      <c r="U842" s="704"/>
      <c r="V842" s="704"/>
      <c r="W842" s="704"/>
      <c r="X842" s="704"/>
      <c r="Y842" s="704"/>
      <c r="Z842" s="704"/>
      <c r="AA842" s="704"/>
      <c r="AB842" s="704"/>
      <c r="AC842" s="704"/>
      <c r="AD842" s="704"/>
    </row>
    <row r="843" spans="4:30" ht="13.9" customHeight="1">
      <c r="D843" s="704"/>
      <c r="E843" s="704"/>
      <c r="F843" s="704"/>
      <c r="G843" s="704"/>
      <c r="H843" s="704"/>
      <c r="I843" s="704"/>
      <c r="J843" s="704"/>
      <c r="K843" s="704"/>
      <c r="L843" s="704"/>
      <c r="M843" s="704"/>
      <c r="N843" s="704"/>
      <c r="O843" s="704"/>
      <c r="P843" s="704"/>
      <c r="Q843" s="704"/>
      <c r="R843" s="704"/>
      <c r="S843" s="704"/>
      <c r="T843" s="704"/>
      <c r="U843" s="704"/>
      <c r="V843" s="704"/>
      <c r="W843" s="704"/>
      <c r="X843" s="704"/>
      <c r="Y843" s="704"/>
      <c r="Z843" s="704"/>
      <c r="AA843" s="704"/>
      <c r="AB843" s="704"/>
      <c r="AC843" s="704"/>
      <c r="AD843" s="704"/>
    </row>
    <row r="844" spans="4:30" ht="13.9" customHeight="1">
      <c r="D844" s="704"/>
      <c r="E844" s="704"/>
      <c r="F844" s="704"/>
      <c r="G844" s="704"/>
      <c r="H844" s="704"/>
      <c r="I844" s="704"/>
      <c r="J844" s="704"/>
      <c r="K844" s="704"/>
      <c r="L844" s="704"/>
      <c r="M844" s="704"/>
      <c r="N844" s="704"/>
      <c r="O844" s="704"/>
      <c r="P844" s="704"/>
      <c r="Q844" s="704"/>
      <c r="R844" s="704"/>
      <c r="S844" s="704"/>
      <c r="T844" s="704"/>
      <c r="U844" s="704"/>
      <c r="V844" s="704"/>
      <c r="W844" s="704"/>
      <c r="X844" s="704"/>
      <c r="Y844" s="704"/>
      <c r="Z844" s="704"/>
      <c r="AA844" s="704"/>
      <c r="AB844" s="704"/>
      <c r="AC844" s="704"/>
      <c r="AD844" s="704"/>
    </row>
    <row r="845" spans="4:30" ht="13.9" customHeight="1">
      <c r="D845" s="704"/>
      <c r="E845" s="704"/>
      <c r="F845" s="704"/>
      <c r="G845" s="704"/>
      <c r="H845" s="704"/>
      <c r="I845" s="704"/>
      <c r="J845" s="704"/>
      <c r="K845" s="704"/>
      <c r="L845" s="704"/>
      <c r="M845" s="704"/>
      <c r="N845" s="704"/>
      <c r="O845" s="704"/>
      <c r="P845" s="704"/>
      <c r="Q845" s="704"/>
      <c r="R845" s="704"/>
      <c r="S845" s="704"/>
      <c r="T845" s="704"/>
      <c r="U845" s="704"/>
      <c r="V845" s="704"/>
      <c r="W845" s="704"/>
      <c r="X845" s="704"/>
      <c r="Y845" s="704"/>
      <c r="Z845" s="704"/>
      <c r="AA845" s="704"/>
      <c r="AB845" s="704"/>
      <c r="AC845" s="704"/>
      <c r="AD845" s="704"/>
    </row>
    <row r="846" spans="4:30" ht="13.9" customHeight="1">
      <c r="D846" s="704"/>
      <c r="E846" s="704"/>
      <c r="F846" s="704"/>
      <c r="G846" s="704"/>
      <c r="H846" s="704"/>
      <c r="I846" s="704"/>
      <c r="J846" s="704"/>
      <c r="K846" s="704"/>
      <c r="L846" s="704"/>
      <c r="M846" s="704"/>
      <c r="N846" s="704"/>
      <c r="O846" s="704"/>
      <c r="P846" s="704"/>
      <c r="Q846" s="704"/>
      <c r="R846" s="704"/>
      <c r="S846" s="704"/>
      <c r="T846" s="704"/>
      <c r="U846" s="704"/>
      <c r="V846" s="704"/>
      <c r="W846" s="704"/>
      <c r="X846" s="704"/>
      <c r="Y846" s="704"/>
      <c r="Z846" s="704"/>
      <c r="AA846" s="704"/>
      <c r="AB846" s="704"/>
      <c r="AC846" s="704"/>
      <c r="AD846" s="704"/>
    </row>
    <row r="847" spans="4:30" ht="13.9" customHeight="1">
      <c r="D847" s="704"/>
      <c r="E847" s="704"/>
      <c r="F847" s="704"/>
      <c r="G847" s="704"/>
      <c r="H847" s="704"/>
      <c r="I847" s="704"/>
      <c r="J847" s="704"/>
      <c r="K847" s="704"/>
      <c r="L847" s="704"/>
      <c r="M847" s="704"/>
      <c r="N847" s="704"/>
      <c r="O847" s="704"/>
      <c r="P847" s="704"/>
      <c r="Q847" s="704"/>
      <c r="R847" s="704"/>
      <c r="S847" s="704"/>
      <c r="T847" s="704"/>
      <c r="U847" s="704"/>
      <c r="V847" s="704"/>
      <c r="W847" s="704"/>
      <c r="X847" s="704"/>
      <c r="Y847" s="704"/>
      <c r="Z847" s="704"/>
      <c r="AA847" s="704"/>
      <c r="AB847" s="704"/>
      <c r="AC847" s="704"/>
      <c r="AD847" s="704"/>
    </row>
    <row r="848" spans="4:30" ht="13.9" customHeight="1">
      <c r="D848" s="704"/>
      <c r="E848" s="704"/>
      <c r="F848" s="704"/>
      <c r="G848" s="704"/>
      <c r="H848" s="704"/>
      <c r="I848" s="704"/>
      <c r="J848" s="704"/>
      <c r="K848" s="704"/>
      <c r="L848" s="704"/>
      <c r="M848" s="704"/>
      <c r="N848" s="704"/>
      <c r="O848" s="704"/>
      <c r="P848" s="704"/>
      <c r="Q848" s="704"/>
      <c r="R848" s="704"/>
      <c r="S848" s="704"/>
      <c r="T848" s="704"/>
      <c r="U848" s="704"/>
      <c r="V848" s="704"/>
      <c r="W848" s="704"/>
      <c r="X848" s="704"/>
      <c r="Y848" s="704"/>
      <c r="Z848" s="704"/>
      <c r="AA848" s="704"/>
      <c r="AB848" s="704"/>
      <c r="AC848" s="704"/>
      <c r="AD848" s="704"/>
    </row>
    <row r="849" spans="4:30" ht="13.9" customHeight="1">
      <c r="D849" s="704"/>
      <c r="E849" s="704"/>
      <c r="F849" s="704"/>
      <c r="G849" s="704"/>
      <c r="H849" s="704"/>
      <c r="I849" s="704"/>
      <c r="J849" s="704"/>
      <c r="K849" s="704"/>
      <c r="L849" s="704"/>
      <c r="M849" s="704"/>
      <c r="N849" s="704"/>
      <c r="O849" s="704"/>
      <c r="P849" s="704"/>
      <c r="Q849" s="704"/>
      <c r="R849" s="704"/>
      <c r="S849" s="704"/>
      <c r="T849" s="704"/>
      <c r="U849" s="704"/>
      <c r="V849" s="704"/>
      <c r="W849" s="704"/>
      <c r="X849" s="704"/>
      <c r="Y849" s="704"/>
      <c r="Z849" s="704"/>
      <c r="AA849" s="704"/>
      <c r="AB849" s="704"/>
      <c r="AC849" s="704"/>
      <c r="AD849" s="704"/>
    </row>
    <row r="850" spans="4:30" ht="13.9" customHeight="1">
      <c r="D850" s="704"/>
      <c r="E850" s="704"/>
      <c r="F850" s="704"/>
      <c r="G850" s="704"/>
      <c r="H850" s="704"/>
      <c r="I850" s="704"/>
      <c r="J850" s="704"/>
      <c r="K850" s="704"/>
      <c r="L850" s="704"/>
      <c r="M850" s="704"/>
      <c r="N850" s="704"/>
      <c r="O850" s="704"/>
      <c r="P850" s="704"/>
      <c r="Q850" s="704"/>
      <c r="R850" s="704"/>
      <c r="S850" s="704"/>
      <c r="T850" s="704"/>
      <c r="U850" s="704"/>
      <c r="V850" s="704"/>
      <c r="W850" s="704"/>
      <c r="X850" s="704"/>
      <c r="Y850" s="704"/>
      <c r="Z850" s="704"/>
      <c r="AA850" s="704"/>
      <c r="AB850" s="704"/>
      <c r="AC850" s="704"/>
      <c r="AD850" s="704"/>
    </row>
    <row r="851" spans="4:30" ht="13.9" customHeight="1">
      <c r="D851" s="704"/>
      <c r="E851" s="704"/>
      <c r="F851" s="704"/>
      <c r="G851" s="704"/>
      <c r="H851" s="704"/>
      <c r="I851" s="704"/>
      <c r="J851" s="704"/>
      <c r="K851" s="704"/>
      <c r="L851" s="704"/>
      <c r="M851" s="704"/>
      <c r="N851" s="704"/>
      <c r="O851" s="704"/>
      <c r="P851" s="704"/>
      <c r="Q851" s="704"/>
      <c r="R851" s="704"/>
      <c r="S851" s="704"/>
      <c r="T851" s="704"/>
      <c r="U851" s="704"/>
      <c r="V851" s="704"/>
      <c r="W851" s="704"/>
      <c r="X851" s="704"/>
      <c r="Y851" s="704"/>
      <c r="Z851" s="704"/>
      <c r="AA851" s="704"/>
      <c r="AB851" s="704"/>
      <c r="AC851" s="704"/>
      <c r="AD851" s="704"/>
    </row>
    <row r="852" spans="4:30" ht="13.9" customHeight="1">
      <c r="D852" s="704"/>
      <c r="E852" s="704"/>
      <c r="F852" s="704"/>
      <c r="G852" s="704"/>
      <c r="H852" s="704"/>
      <c r="I852" s="704"/>
      <c r="J852" s="704"/>
      <c r="K852" s="704"/>
      <c r="L852" s="704"/>
      <c r="M852" s="704"/>
      <c r="N852" s="704"/>
      <c r="O852" s="704"/>
      <c r="P852" s="704"/>
      <c r="Q852" s="704"/>
      <c r="R852" s="704"/>
      <c r="S852" s="704"/>
      <c r="T852" s="704"/>
      <c r="U852" s="704"/>
      <c r="V852" s="704"/>
      <c r="W852" s="704"/>
      <c r="X852" s="704"/>
      <c r="Y852" s="704"/>
      <c r="Z852" s="704"/>
      <c r="AA852" s="704"/>
      <c r="AB852" s="704"/>
      <c r="AC852" s="704"/>
      <c r="AD852" s="704"/>
    </row>
    <row r="853" spans="4:30" ht="13.9" customHeight="1">
      <c r="D853" s="704"/>
      <c r="E853" s="704"/>
      <c r="F853" s="704"/>
      <c r="G853" s="704"/>
      <c r="H853" s="704"/>
      <c r="I853" s="704"/>
      <c r="J853" s="704"/>
      <c r="K853" s="704"/>
      <c r="L853" s="704"/>
      <c r="M853" s="704"/>
      <c r="N853" s="704"/>
      <c r="O853" s="704"/>
      <c r="P853" s="704"/>
      <c r="Q853" s="704"/>
      <c r="R853" s="704"/>
      <c r="S853" s="704"/>
      <c r="T853" s="704"/>
      <c r="U853" s="704"/>
      <c r="V853" s="704"/>
      <c r="W853" s="704"/>
      <c r="X853" s="704"/>
      <c r="Y853" s="704"/>
      <c r="Z853" s="704"/>
      <c r="AA853" s="704"/>
      <c r="AB853" s="704"/>
      <c r="AC853" s="704"/>
      <c r="AD853" s="704"/>
    </row>
    <row r="854" spans="4:30" ht="13.9" customHeight="1">
      <c r="D854" s="704"/>
      <c r="E854" s="704"/>
      <c r="F854" s="704"/>
      <c r="G854" s="704"/>
      <c r="H854" s="704"/>
      <c r="I854" s="704"/>
      <c r="J854" s="704"/>
      <c r="K854" s="704"/>
      <c r="L854" s="704"/>
      <c r="M854" s="704"/>
      <c r="N854" s="704"/>
      <c r="O854" s="704"/>
      <c r="P854" s="704"/>
      <c r="Q854" s="704"/>
      <c r="R854" s="704"/>
      <c r="S854" s="704"/>
      <c r="T854" s="704"/>
      <c r="U854" s="704"/>
      <c r="V854" s="704"/>
      <c r="W854" s="704"/>
      <c r="X854" s="704"/>
      <c r="Y854" s="704"/>
      <c r="Z854" s="704"/>
      <c r="AA854" s="704"/>
      <c r="AB854" s="704"/>
      <c r="AC854" s="704"/>
      <c r="AD854" s="704"/>
    </row>
    <row r="855" spans="4:30" ht="13.9" customHeight="1">
      <c r="D855" s="704"/>
      <c r="E855" s="704"/>
      <c r="F855" s="704"/>
      <c r="G855" s="704"/>
      <c r="H855" s="704"/>
      <c r="I855" s="704"/>
      <c r="J855" s="704"/>
      <c r="K855" s="704"/>
      <c r="L855" s="704"/>
      <c r="M855" s="704"/>
      <c r="N855" s="704"/>
      <c r="O855" s="704"/>
      <c r="P855" s="704"/>
      <c r="Q855" s="704"/>
      <c r="R855" s="704"/>
      <c r="S855" s="704"/>
      <c r="T855" s="704"/>
      <c r="U855" s="704"/>
      <c r="V855" s="704"/>
      <c r="W855" s="704"/>
      <c r="X855" s="704"/>
      <c r="Y855" s="704"/>
      <c r="Z855" s="704"/>
      <c r="AA855" s="704"/>
      <c r="AB855" s="704"/>
      <c r="AC855" s="704"/>
      <c r="AD855" s="704"/>
    </row>
    <row r="856" spans="4:30" ht="13.9" customHeight="1">
      <c r="D856" s="704"/>
      <c r="E856" s="704"/>
      <c r="F856" s="704"/>
      <c r="G856" s="704"/>
      <c r="H856" s="704"/>
      <c r="I856" s="704"/>
      <c r="J856" s="704"/>
      <c r="K856" s="704"/>
      <c r="L856" s="704"/>
      <c r="M856" s="704"/>
      <c r="N856" s="704"/>
      <c r="O856" s="704"/>
      <c r="P856" s="704"/>
      <c r="Q856" s="704"/>
      <c r="R856" s="704"/>
      <c r="S856" s="704"/>
      <c r="T856" s="704"/>
      <c r="U856" s="704"/>
      <c r="V856" s="704"/>
      <c r="W856" s="704"/>
      <c r="X856" s="704"/>
      <c r="Y856" s="704"/>
      <c r="Z856" s="704"/>
      <c r="AA856" s="704"/>
      <c r="AB856" s="704"/>
      <c r="AC856" s="704"/>
      <c r="AD856" s="704"/>
    </row>
    <row r="857" spans="4:30" ht="13.9" customHeight="1">
      <c r="D857" s="704"/>
      <c r="E857" s="704"/>
      <c r="F857" s="704"/>
      <c r="G857" s="704"/>
      <c r="H857" s="704"/>
      <c r="I857" s="704"/>
      <c r="J857" s="704"/>
      <c r="K857" s="704"/>
      <c r="L857" s="704"/>
      <c r="M857" s="704"/>
      <c r="N857" s="704"/>
      <c r="O857" s="704"/>
      <c r="P857" s="704"/>
      <c r="Q857" s="704"/>
      <c r="R857" s="704"/>
      <c r="S857" s="704"/>
      <c r="T857" s="704"/>
      <c r="U857" s="704"/>
      <c r="V857" s="704"/>
      <c r="W857" s="704"/>
      <c r="X857" s="704"/>
      <c r="Y857" s="704"/>
      <c r="Z857" s="704"/>
      <c r="AA857" s="704"/>
      <c r="AB857" s="704"/>
      <c r="AC857" s="704"/>
      <c r="AD857" s="704"/>
    </row>
    <row r="858" spans="4:30" ht="13.9" customHeight="1">
      <c r="D858" s="704"/>
      <c r="E858" s="704"/>
      <c r="F858" s="704"/>
      <c r="G858" s="704"/>
      <c r="H858" s="704"/>
      <c r="I858" s="704"/>
      <c r="J858" s="704"/>
      <c r="K858" s="704"/>
      <c r="L858" s="704"/>
      <c r="M858" s="704"/>
      <c r="N858" s="704"/>
      <c r="O858" s="704"/>
      <c r="P858" s="704"/>
      <c r="Q858" s="704"/>
      <c r="R858" s="704"/>
      <c r="S858" s="704"/>
      <c r="T858" s="704"/>
      <c r="U858" s="704"/>
      <c r="V858" s="704"/>
      <c r="W858" s="704"/>
      <c r="X858" s="704"/>
      <c r="Y858" s="704"/>
      <c r="Z858" s="704"/>
      <c r="AA858" s="704"/>
      <c r="AB858" s="704"/>
      <c r="AC858" s="704"/>
      <c r="AD858" s="704"/>
    </row>
    <row r="859" spans="4:30" ht="13.9" customHeight="1">
      <c r="D859" s="704"/>
      <c r="E859" s="704"/>
      <c r="F859" s="704"/>
      <c r="G859" s="704"/>
      <c r="H859" s="704"/>
      <c r="I859" s="704"/>
      <c r="J859" s="704"/>
      <c r="K859" s="704"/>
      <c r="L859" s="704"/>
      <c r="M859" s="704"/>
      <c r="N859" s="704"/>
      <c r="O859" s="704"/>
      <c r="P859" s="704"/>
      <c r="Q859" s="704"/>
      <c r="R859" s="704"/>
      <c r="S859" s="704"/>
      <c r="T859" s="704"/>
      <c r="U859" s="704"/>
      <c r="V859" s="704"/>
      <c r="W859" s="704"/>
      <c r="X859" s="704"/>
      <c r="Y859" s="704"/>
      <c r="Z859" s="704"/>
      <c r="AA859" s="704"/>
      <c r="AB859" s="704"/>
      <c r="AC859" s="704"/>
      <c r="AD859" s="704"/>
    </row>
    <row r="860" spans="4:30" ht="13.9" customHeight="1">
      <c r="D860" s="704"/>
      <c r="E860" s="704"/>
      <c r="F860" s="704"/>
      <c r="G860" s="704"/>
      <c r="H860" s="704"/>
      <c r="I860" s="704"/>
      <c r="J860" s="704"/>
      <c r="K860" s="704"/>
      <c r="L860" s="704"/>
      <c r="M860" s="704"/>
      <c r="N860" s="704"/>
      <c r="O860" s="704"/>
      <c r="P860" s="704"/>
      <c r="Q860" s="704"/>
      <c r="R860" s="704"/>
      <c r="S860" s="704"/>
      <c r="T860" s="704"/>
      <c r="U860" s="704"/>
      <c r="V860" s="704"/>
      <c r="W860" s="704"/>
      <c r="X860" s="704"/>
      <c r="Y860" s="704"/>
      <c r="Z860" s="704"/>
      <c r="AA860" s="704"/>
      <c r="AB860" s="704"/>
      <c r="AC860" s="704"/>
      <c r="AD860" s="704"/>
    </row>
    <row r="861" spans="4:30" ht="13.9" customHeight="1">
      <c r="D861" s="704"/>
      <c r="E861" s="704"/>
      <c r="F861" s="704"/>
      <c r="G861" s="704"/>
      <c r="H861" s="704"/>
      <c r="I861" s="704"/>
      <c r="J861" s="704"/>
      <c r="K861" s="704"/>
      <c r="L861" s="704"/>
      <c r="M861" s="704"/>
      <c r="N861" s="704"/>
      <c r="O861" s="704"/>
      <c r="P861" s="704"/>
      <c r="Q861" s="704"/>
      <c r="R861" s="704"/>
      <c r="S861" s="704"/>
      <c r="T861" s="704"/>
      <c r="U861" s="704"/>
      <c r="V861" s="704"/>
      <c r="W861" s="704"/>
      <c r="X861" s="704"/>
      <c r="Y861" s="704"/>
      <c r="Z861" s="704"/>
      <c r="AA861" s="704"/>
      <c r="AB861" s="704"/>
      <c r="AC861" s="704"/>
      <c r="AD861" s="704"/>
    </row>
    <row r="862" spans="4:30" ht="13.9" customHeight="1">
      <c r="D862" s="704"/>
      <c r="E862" s="704"/>
      <c r="F862" s="704"/>
      <c r="G862" s="704"/>
      <c r="H862" s="704"/>
      <c r="I862" s="704"/>
      <c r="J862" s="704"/>
      <c r="K862" s="704"/>
      <c r="L862" s="704"/>
      <c r="M862" s="704"/>
      <c r="N862" s="704"/>
      <c r="O862" s="704"/>
      <c r="P862" s="704"/>
      <c r="Q862" s="704"/>
      <c r="R862" s="704"/>
      <c r="S862" s="704"/>
      <c r="T862" s="704"/>
      <c r="U862" s="704"/>
      <c r="V862" s="704"/>
      <c r="W862" s="704"/>
      <c r="X862" s="704"/>
      <c r="Y862" s="704"/>
      <c r="Z862" s="704"/>
      <c r="AA862" s="704"/>
      <c r="AB862" s="704"/>
      <c r="AC862" s="704"/>
      <c r="AD862" s="704"/>
    </row>
    <row r="863" spans="4:30" ht="13.9" customHeight="1">
      <c r="D863" s="704"/>
      <c r="E863" s="704"/>
      <c r="F863" s="704"/>
      <c r="G863" s="704"/>
      <c r="H863" s="704"/>
      <c r="I863" s="704"/>
      <c r="J863" s="704"/>
      <c r="K863" s="704"/>
      <c r="L863" s="704"/>
      <c r="M863" s="704"/>
      <c r="N863" s="704"/>
      <c r="O863" s="704"/>
      <c r="P863" s="704"/>
      <c r="Q863" s="704"/>
      <c r="R863" s="704"/>
      <c r="S863" s="704"/>
      <c r="T863" s="704"/>
      <c r="U863" s="704"/>
      <c r="V863" s="704"/>
      <c r="W863" s="704"/>
      <c r="X863" s="704"/>
      <c r="Y863" s="704"/>
      <c r="Z863" s="704"/>
      <c r="AA863" s="704"/>
      <c r="AB863" s="704"/>
      <c r="AC863" s="704"/>
      <c r="AD863" s="704"/>
    </row>
    <row r="864" spans="4:30" ht="13.9" customHeight="1">
      <c r="D864" s="704"/>
      <c r="E864" s="704"/>
      <c r="F864" s="704"/>
      <c r="G864" s="704"/>
      <c r="H864" s="704"/>
      <c r="I864" s="704"/>
      <c r="J864" s="704"/>
      <c r="K864" s="704"/>
      <c r="L864" s="704"/>
      <c r="M864" s="704"/>
      <c r="N864" s="704"/>
      <c r="O864" s="704"/>
      <c r="P864" s="704"/>
      <c r="Q864" s="704"/>
      <c r="R864" s="704"/>
      <c r="S864" s="704"/>
      <c r="T864" s="704"/>
      <c r="U864" s="704"/>
      <c r="V864" s="704"/>
      <c r="W864" s="704"/>
      <c r="X864" s="704"/>
      <c r="Y864" s="704"/>
      <c r="Z864" s="704"/>
      <c r="AA864" s="704"/>
      <c r="AB864" s="704"/>
      <c r="AC864" s="704"/>
      <c r="AD864" s="704"/>
    </row>
    <row r="865" spans="4:30" ht="13.9" customHeight="1">
      <c r="D865" s="704"/>
      <c r="E865" s="704"/>
      <c r="F865" s="704"/>
      <c r="G865" s="704"/>
      <c r="H865" s="704"/>
      <c r="I865" s="704"/>
      <c r="J865" s="704"/>
      <c r="K865" s="704"/>
      <c r="L865" s="704"/>
      <c r="M865" s="704"/>
      <c r="N865" s="704"/>
      <c r="O865" s="704"/>
      <c r="P865" s="704"/>
      <c r="Q865" s="704"/>
      <c r="R865" s="704"/>
      <c r="S865" s="704"/>
      <c r="T865" s="704"/>
      <c r="U865" s="704"/>
      <c r="V865" s="704"/>
      <c r="W865" s="704"/>
      <c r="X865" s="704"/>
      <c r="Y865" s="704"/>
      <c r="Z865" s="704"/>
      <c r="AA865" s="704"/>
      <c r="AB865" s="704"/>
      <c r="AC865" s="704"/>
      <c r="AD865" s="704"/>
    </row>
    <row r="866" spans="4:30" ht="13.9" customHeight="1">
      <c r="D866" s="704"/>
      <c r="E866" s="704"/>
      <c r="F866" s="704"/>
      <c r="G866" s="704"/>
      <c r="H866" s="704"/>
      <c r="I866" s="704"/>
      <c r="J866" s="704"/>
      <c r="K866" s="704"/>
      <c r="L866" s="704"/>
      <c r="M866" s="704"/>
      <c r="N866" s="704"/>
      <c r="O866" s="704"/>
      <c r="P866" s="704"/>
      <c r="Q866" s="704"/>
      <c r="R866" s="704"/>
      <c r="S866" s="704"/>
      <c r="T866" s="704"/>
      <c r="U866" s="704"/>
      <c r="V866" s="704"/>
      <c r="W866" s="704"/>
      <c r="X866" s="704"/>
      <c r="Y866" s="704"/>
      <c r="Z866" s="704"/>
      <c r="AA866" s="704"/>
      <c r="AB866" s="704"/>
      <c r="AC866" s="704"/>
      <c r="AD866" s="704"/>
    </row>
    <row r="867" spans="4:30" ht="13.9" customHeight="1">
      <c r="D867" s="704"/>
      <c r="E867" s="704"/>
      <c r="F867" s="704"/>
      <c r="G867" s="704"/>
      <c r="H867" s="704"/>
      <c r="I867" s="704"/>
      <c r="J867" s="704"/>
      <c r="K867" s="704"/>
      <c r="L867" s="704"/>
      <c r="M867" s="704"/>
      <c r="N867" s="704"/>
      <c r="O867" s="704"/>
      <c r="P867" s="704"/>
      <c r="Q867" s="704"/>
      <c r="R867" s="704"/>
      <c r="S867" s="704"/>
      <c r="T867" s="704"/>
      <c r="U867" s="704"/>
      <c r="V867" s="704"/>
      <c r="W867" s="704"/>
      <c r="X867" s="704"/>
      <c r="Y867" s="704"/>
      <c r="Z867" s="704"/>
      <c r="AA867" s="704"/>
      <c r="AB867" s="704"/>
      <c r="AC867" s="704"/>
      <c r="AD867" s="704"/>
    </row>
    <row r="868" spans="4:30" ht="13.9" customHeight="1">
      <c r="D868" s="704"/>
      <c r="E868" s="704"/>
      <c r="F868" s="704"/>
      <c r="G868" s="704"/>
      <c r="H868" s="704"/>
      <c r="I868" s="704"/>
      <c r="J868" s="704"/>
      <c r="K868" s="704"/>
      <c r="L868" s="704"/>
      <c r="M868" s="704"/>
      <c r="N868" s="704"/>
      <c r="O868" s="704"/>
      <c r="P868" s="704"/>
      <c r="Q868" s="704"/>
      <c r="R868" s="704"/>
      <c r="S868" s="704"/>
      <c r="T868" s="704"/>
      <c r="U868" s="704"/>
      <c r="V868" s="704"/>
      <c r="W868" s="704"/>
      <c r="X868" s="704"/>
      <c r="Y868" s="704"/>
      <c r="Z868" s="704"/>
      <c r="AA868" s="704"/>
      <c r="AB868" s="704"/>
      <c r="AC868" s="704"/>
      <c r="AD868" s="704"/>
    </row>
    <row r="869" spans="4:30" ht="13.9" customHeight="1">
      <c r="D869" s="704"/>
      <c r="E869" s="704"/>
      <c r="F869" s="704"/>
      <c r="G869" s="704"/>
      <c r="H869" s="704"/>
      <c r="I869" s="704"/>
      <c r="J869" s="704"/>
      <c r="K869" s="704"/>
      <c r="L869" s="704"/>
      <c r="M869" s="704"/>
      <c r="N869" s="704"/>
      <c r="O869" s="704"/>
      <c r="P869" s="704"/>
      <c r="Q869" s="704"/>
      <c r="R869" s="704"/>
      <c r="S869" s="704"/>
      <c r="T869" s="704"/>
      <c r="U869" s="704"/>
      <c r="V869" s="704"/>
      <c r="W869" s="704"/>
      <c r="X869" s="704"/>
      <c r="Y869" s="704"/>
      <c r="Z869" s="704"/>
      <c r="AA869" s="704"/>
      <c r="AB869" s="704"/>
      <c r="AC869" s="704"/>
      <c r="AD869" s="704"/>
    </row>
    <row r="870" spans="4:30" ht="13.9" customHeight="1">
      <c r="D870" s="704"/>
      <c r="E870" s="704"/>
      <c r="F870" s="704"/>
      <c r="G870" s="704"/>
      <c r="H870" s="704"/>
      <c r="I870" s="704"/>
      <c r="J870" s="704"/>
      <c r="K870" s="704"/>
      <c r="L870" s="704"/>
      <c r="M870" s="704"/>
      <c r="N870" s="704"/>
      <c r="O870" s="704"/>
      <c r="P870" s="704"/>
      <c r="Q870" s="704"/>
      <c r="R870" s="704"/>
      <c r="S870" s="704"/>
      <c r="T870" s="704"/>
      <c r="U870" s="704"/>
      <c r="V870" s="704"/>
      <c r="W870" s="704"/>
      <c r="X870" s="704"/>
      <c r="Y870" s="704"/>
      <c r="Z870" s="704"/>
      <c r="AA870" s="704"/>
      <c r="AB870" s="704"/>
      <c r="AC870" s="704"/>
      <c r="AD870" s="704"/>
    </row>
    <row r="871" spans="4:30" ht="13.9" customHeight="1">
      <c r="D871" s="704"/>
      <c r="E871" s="704"/>
      <c r="F871" s="704"/>
      <c r="G871" s="704"/>
      <c r="H871" s="704"/>
      <c r="I871" s="704"/>
      <c r="J871" s="704"/>
      <c r="K871" s="704"/>
      <c r="L871" s="704"/>
      <c r="M871" s="704"/>
      <c r="N871" s="704"/>
      <c r="O871" s="704"/>
      <c r="P871" s="704"/>
      <c r="Q871" s="704"/>
      <c r="R871" s="704"/>
      <c r="S871" s="704"/>
      <c r="T871" s="704"/>
      <c r="U871" s="704"/>
      <c r="V871" s="704"/>
      <c r="W871" s="704"/>
      <c r="X871" s="704"/>
      <c r="Y871" s="704"/>
      <c r="Z871" s="704"/>
      <c r="AA871" s="704"/>
      <c r="AB871" s="704"/>
      <c r="AC871" s="704"/>
      <c r="AD871" s="704"/>
    </row>
    <row r="872" spans="4:30" ht="13.9" customHeight="1">
      <c r="D872" s="704"/>
      <c r="E872" s="704"/>
      <c r="F872" s="704"/>
      <c r="G872" s="704"/>
      <c r="H872" s="704"/>
      <c r="I872" s="704"/>
      <c r="J872" s="704"/>
      <c r="K872" s="704"/>
      <c r="L872" s="704"/>
      <c r="M872" s="704"/>
      <c r="N872" s="704"/>
      <c r="O872" s="704"/>
      <c r="P872" s="704"/>
      <c r="Q872" s="704"/>
      <c r="R872" s="704"/>
      <c r="S872" s="704"/>
      <c r="T872" s="704"/>
      <c r="U872" s="704"/>
      <c r="V872" s="704"/>
      <c r="W872" s="704"/>
      <c r="X872" s="704"/>
      <c r="Y872" s="704"/>
      <c r="Z872" s="704"/>
      <c r="AA872" s="704"/>
      <c r="AB872" s="704"/>
      <c r="AC872" s="704"/>
      <c r="AD872" s="704"/>
    </row>
    <row r="873" spans="4:30" ht="13.9" customHeight="1">
      <c r="D873" s="704"/>
      <c r="E873" s="704"/>
      <c r="F873" s="704"/>
      <c r="G873" s="704"/>
      <c r="H873" s="704"/>
      <c r="I873" s="704"/>
      <c r="J873" s="704"/>
      <c r="K873" s="704"/>
      <c r="L873" s="704"/>
      <c r="M873" s="704"/>
      <c r="N873" s="704"/>
      <c r="O873" s="704"/>
      <c r="P873" s="704"/>
      <c r="Q873" s="704"/>
      <c r="R873" s="704"/>
      <c r="S873" s="704"/>
      <c r="T873" s="704"/>
      <c r="U873" s="704"/>
      <c r="V873" s="704"/>
      <c r="W873" s="704"/>
      <c r="X873" s="704"/>
      <c r="Y873" s="704"/>
      <c r="Z873" s="704"/>
      <c r="AA873" s="704"/>
      <c r="AB873" s="704"/>
      <c r="AC873" s="704"/>
      <c r="AD873" s="704"/>
    </row>
    <row r="874" spans="4:30" ht="13.9" customHeight="1">
      <c r="D874" s="704"/>
      <c r="E874" s="704"/>
      <c r="F874" s="704"/>
      <c r="G874" s="704"/>
      <c r="H874" s="704"/>
      <c r="I874" s="704"/>
      <c r="J874" s="704"/>
      <c r="K874" s="704"/>
      <c r="L874" s="704"/>
      <c r="M874" s="704"/>
      <c r="N874" s="704"/>
      <c r="O874" s="704"/>
      <c r="P874" s="704"/>
      <c r="Q874" s="704"/>
      <c r="R874" s="704"/>
      <c r="S874" s="704"/>
      <c r="T874" s="704"/>
      <c r="U874" s="704"/>
      <c r="V874" s="704"/>
      <c r="W874" s="704"/>
      <c r="X874" s="704"/>
      <c r="Y874" s="704"/>
      <c r="Z874" s="704"/>
      <c r="AA874" s="704"/>
      <c r="AB874" s="704"/>
      <c r="AC874" s="704"/>
      <c r="AD874" s="704"/>
    </row>
    <row r="875" spans="4:30" ht="13.9" customHeight="1">
      <c r="D875" s="704"/>
      <c r="E875" s="704"/>
      <c r="F875" s="704"/>
      <c r="G875" s="704"/>
      <c r="H875" s="704"/>
      <c r="I875" s="704"/>
      <c r="J875" s="704"/>
      <c r="K875" s="704"/>
      <c r="L875" s="704"/>
      <c r="M875" s="704"/>
      <c r="N875" s="704"/>
      <c r="O875" s="704"/>
      <c r="P875" s="704"/>
      <c r="Q875" s="704"/>
      <c r="R875" s="704"/>
      <c r="S875" s="704"/>
      <c r="T875" s="704"/>
      <c r="U875" s="704"/>
      <c r="V875" s="704"/>
      <c r="W875" s="704"/>
      <c r="X875" s="704"/>
      <c r="Y875" s="704"/>
      <c r="Z875" s="704"/>
      <c r="AA875" s="704"/>
      <c r="AB875" s="704"/>
      <c r="AC875" s="704"/>
      <c r="AD875" s="704"/>
    </row>
    <row r="876" spans="4:30" ht="13.9" customHeight="1">
      <c r="D876" s="704"/>
      <c r="E876" s="704"/>
      <c r="F876" s="704"/>
      <c r="G876" s="704"/>
      <c r="H876" s="704"/>
      <c r="I876" s="704"/>
      <c r="J876" s="704"/>
      <c r="K876" s="704"/>
      <c r="L876" s="704"/>
      <c r="M876" s="704"/>
      <c r="N876" s="704"/>
      <c r="O876" s="704"/>
      <c r="P876" s="704"/>
      <c r="Q876" s="704"/>
      <c r="R876" s="704"/>
      <c r="S876" s="704"/>
      <c r="T876" s="704"/>
      <c r="U876" s="704"/>
      <c r="V876" s="704"/>
      <c r="W876" s="704"/>
      <c r="X876" s="704"/>
      <c r="Y876" s="704"/>
      <c r="Z876" s="704"/>
      <c r="AA876" s="704"/>
      <c r="AB876" s="704"/>
      <c r="AC876" s="704"/>
      <c r="AD876" s="704"/>
    </row>
    <row r="877" spans="4:30" ht="13.9" customHeight="1">
      <c r="D877" s="704"/>
      <c r="E877" s="704"/>
      <c r="F877" s="704"/>
      <c r="G877" s="704"/>
      <c r="H877" s="704"/>
      <c r="I877" s="704"/>
      <c r="J877" s="704"/>
      <c r="K877" s="704"/>
      <c r="L877" s="704"/>
      <c r="M877" s="704"/>
      <c r="N877" s="704"/>
      <c r="O877" s="704"/>
      <c r="P877" s="704"/>
      <c r="Q877" s="704"/>
      <c r="R877" s="704"/>
      <c r="S877" s="704"/>
      <c r="T877" s="704"/>
      <c r="U877" s="704"/>
      <c r="V877" s="704"/>
      <c r="W877" s="704"/>
      <c r="X877" s="704"/>
      <c r="Y877" s="704"/>
      <c r="Z877" s="704"/>
      <c r="AA877" s="704"/>
      <c r="AB877" s="704"/>
      <c r="AC877" s="704"/>
      <c r="AD877" s="704"/>
    </row>
    <row r="878" spans="4:30" ht="13.9" customHeight="1">
      <c r="D878" s="704"/>
      <c r="E878" s="704"/>
      <c r="F878" s="704"/>
      <c r="G878" s="704"/>
      <c r="H878" s="704"/>
      <c r="I878" s="704"/>
      <c r="J878" s="704"/>
      <c r="K878" s="704"/>
      <c r="L878" s="704"/>
      <c r="M878" s="704"/>
      <c r="N878" s="704"/>
      <c r="O878" s="704"/>
      <c r="P878" s="704"/>
      <c r="Q878" s="704"/>
      <c r="R878" s="704"/>
      <c r="S878" s="704"/>
      <c r="T878" s="704"/>
      <c r="U878" s="704"/>
      <c r="V878" s="704"/>
      <c r="W878" s="704"/>
      <c r="X878" s="704"/>
      <c r="Y878" s="704"/>
      <c r="Z878" s="704"/>
      <c r="AA878" s="704"/>
      <c r="AB878" s="704"/>
      <c r="AC878" s="704"/>
      <c r="AD878" s="704"/>
    </row>
    <row r="879" spans="4:30" ht="13.9" customHeight="1">
      <c r="D879" s="704"/>
      <c r="E879" s="704"/>
      <c r="F879" s="704"/>
      <c r="G879" s="704"/>
      <c r="H879" s="704"/>
      <c r="I879" s="704"/>
      <c r="J879" s="704"/>
      <c r="K879" s="704"/>
      <c r="L879" s="704"/>
      <c r="M879" s="704"/>
      <c r="N879" s="704"/>
      <c r="O879" s="704"/>
      <c r="P879" s="704"/>
      <c r="Q879" s="704"/>
      <c r="R879" s="704"/>
      <c r="S879" s="704"/>
      <c r="T879" s="704"/>
      <c r="U879" s="704"/>
      <c r="V879" s="704"/>
      <c r="W879" s="704"/>
      <c r="X879" s="704"/>
      <c r="Y879" s="704"/>
      <c r="Z879" s="704"/>
      <c r="AA879" s="704"/>
      <c r="AB879" s="704"/>
      <c r="AC879" s="704"/>
      <c r="AD879" s="704"/>
    </row>
    <row r="880" spans="4:30" ht="13.9" customHeight="1">
      <c r="D880" s="704"/>
      <c r="E880" s="704"/>
      <c r="F880" s="704"/>
      <c r="G880" s="704"/>
      <c r="H880" s="704"/>
      <c r="I880" s="704"/>
      <c r="J880" s="704"/>
      <c r="K880" s="704"/>
      <c r="L880" s="704"/>
      <c r="M880" s="704"/>
      <c r="N880" s="704"/>
      <c r="O880" s="704"/>
      <c r="P880" s="704"/>
      <c r="Q880" s="704"/>
      <c r="R880" s="704"/>
      <c r="S880" s="704"/>
      <c r="T880" s="704"/>
      <c r="U880" s="704"/>
      <c r="V880" s="704"/>
      <c r="W880" s="704"/>
      <c r="X880" s="704"/>
      <c r="Y880" s="704"/>
      <c r="Z880" s="704"/>
      <c r="AA880" s="704"/>
      <c r="AB880" s="704"/>
      <c r="AC880" s="704"/>
      <c r="AD880" s="704"/>
    </row>
    <row r="881" spans="4:30" ht="13.9" customHeight="1">
      <c r="D881" s="704"/>
      <c r="E881" s="704"/>
      <c r="F881" s="704"/>
      <c r="G881" s="704"/>
      <c r="H881" s="704"/>
      <c r="I881" s="704"/>
      <c r="J881" s="704"/>
      <c r="K881" s="704"/>
      <c r="L881" s="704"/>
      <c r="M881" s="704"/>
      <c r="N881" s="704"/>
      <c r="O881" s="704"/>
      <c r="P881" s="704"/>
      <c r="Q881" s="704"/>
      <c r="R881" s="704"/>
      <c r="S881" s="704"/>
      <c r="T881" s="704"/>
      <c r="U881" s="704"/>
      <c r="V881" s="704"/>
      <c r="W881" s="704"/>
      <c r="X881" s="704"/>
      <c r="Y881" s="704"/>
      <c r="Z881" s="704"/>
      <c r="AA881" s="704"/>
      <c r="AB881" s="704"/>
      <c r="AC881" s="704"/>
      <c r="AD881" s="704"/>
    </row>
    <row r="882" spans="4:30" ht="13.9" customHeight="1">
      <c r="D882" s="704"/>
      <c r="E882" s="704"/>
      <c r="F882" s="704"/>
      <c r="G882" s="704"/>
      <c r="H882" s="704"/>
      <c r="I882" s="704"/>
      <c r="J882" s="704"/>
      <c r="K882" s="704"/>
      <c r="L882" s="704"/>
      <c r="M882" s="704"/>
      <c r="N882" s="704"/>
      <c r="O882" s="704"/>
      <c r="P882" s="704"/>
      <c r="Q882" s="704"/>
      <c r="R882" s="704"/>
      <c r="S882" s="704"/>
      <c r="T882" s="704"/>
      <c r="U882" s="704"/>
      <c r="V882" s="704"/>
      <c r="W882" s="704"/>
      <c r="X882" s="704"/>
      <c r="Y882" s="704"/>
      <c r="Z882" s="704"/>
      <c r="AA882" s="704"/>
      <c r="AB882" s="704"/>
      <c r="AC882" s="704"/>
      <c r="AD882" s="704"/>
    </row>
    <row r="883" spans="4:30" ht="13.9" customHeight="1">
      <c r="D883" s="704"/>
      <c r="E883" s="704"/>
      <c r="F883" s="704"/>
      <c r="G883" s="704"/>
      <c r="H883" s="704"/>
      <c r="I883" s="704"/>
      <c r="J883" s="704"/>
      <c r="K883" s="704"/>
      <c r="L883" s="704"/>
      <c r="M883" s="704"/>
      <c r="N883" s="704"/>
      <c r="O883" s="704"/>
      <c r="P883" s="704"/>
      <c r="Q883" s="704"/>
      <c r="R883" s="704"/>
      <c r="S883" s="704"/>
      <c r="T883" s="704"/>
      <c r="U883" s="704"/>
      <c r="V883" s="704"/>
      <c r="W883" s="704"/>
      <c r="X883" s="704"/>
      <c r="Y883" s="704"/>
      <c r="Z883" s="704"/>
      <c r="AA883" s="704"/>
      <c r="AB883" s="704"/>
      <c r="AC883" s="704"/>
      <c r="AD883" s="704"/>
    </row>
    <row r="884" spans="4:30" ht="13.9" customHeight="1">
      <c r="D884" s="704"/>
      <c r="E884" s="704"/>
      <c r="F884" s="704"/>
      <c r="G884" s="704"/>
      <c r="H884" s="704"/>
      <c r="I884" s="704"/>
      <c r="J884" s="704"/>
      <c r="K884" s="704"/>
      <c r="L884" s="704"/>
      <c r="M884" s="704"/>
      <c r="N884" s="704"/>
      <c r="O884" s="704"/>
      <c r="P884" s="704"/>
      <c r="Q884" s="704"/>
      <c r="R884" s="704"/>
      <c r="S884" s="704"/>
      <c r="T884" s="704"/>
      <c r="U884" s="704"/>
      <c r="V884" s="704"/>
      <c r="W884" s="704"/>
      <c r="X884" s="704"/>
      <c r="Y884" s="704"/>
      <c r="Z884" s="704"/>
      <c r="AA884" s="704"/>
      <c r="AB884" s="704"/>
      <c r="AC884" s="704"/>
      <c r="AD884" s="704"/>
    </row>
    <row r="885" spans="4:30" ht="13.9" customHeight="1">
      <c r="D885" s="704"/>
      <c r="E885" s="704"/>
      <c r="F885" s="704"/>
      <c r="G885" s="704"/>
      <c r="H885" s="704"/>
      <c r="I885" s="704"/>
      <c r="J885" s="704"/>
      <c r="K885" s="704"/>
      <c r="L885" s="704"/>
      <c r="M885" s="704"/>
      <c r="N885" s="704"/>
      <c r="O885" s="704"/>
      <c r="P885" s="704"/>
      <c r="Q885" s="704"/>
      <c r="R885" s="704"/>
      <c r="S885" s="704"/>
      <c r="T885" s="704"/>
      <c r="U885" s="704"/>
      <c r="V885" s="704"/>
      <c r="W885" s="704"/>
      <c r="X885" s="704"/>
      <c r="Y885" s="704"/>
      <c r="Z885" s="704"/>
      <c r="AA885" s="704"/>
      <c r="AB885" s="704"/>
      <c r="AC885" s="704"/>
      <c r="AD885" s="704"/>
    </row>
    <row r="886" spans="4:30" ht="13.9" customHeight="1">
      <c r="D886" s="704"/>
      <c r="E886" s="704"/>
      <c r="F886" s="704"/>
      <c r="G886" s="704"/>
      <c r="H886" s="704"/>
      <c r="I886" s="704"/>
      <c r="J886" s="704"/>
      <c r="K886" s="704"/>
      <c r="L886" s="704"/>
      <c r="M886" s="704"/>
      <c r="N886" s="704"/>
      <c r="O886" s="704"/>
      <c r="P886" s="704"/>
      <c r="Q886" s="704"/>
      <c r="R886" s="704"/>
      <c r="S886" s="704"/>
      <c r="T886" s="704"/>
      <c r="U886" s="704"/>
      <c r="V886" s="704"/>
      <c r="W886" s="704"/>
      <c r="X886" s="704"/>
      <c r="Y886" s="704"/>
      <c r="Z886" s="704"/>
      <c r="AA886" s="704"/>
      <c r="AB886" s="704"/>
      <c r="AC886" s="704"/>
      <c r="AD886" s="704"/>
    </row>
    <row r="887" spans="4:30" ht="13.9" customHeight="1">
      <c r="D887" s="704"/>
      <c r="E887" s="704"/>
      <c r="F887" s="704"/>
      <c r="G887" s="704"/>
      <c r="H887" s="704"/>
      <c r="I887" s="704"/>
      <c r="J887" s="704"/>
      <c r="K887" s="704"/>
      <c r="L887" s="704"/>
      <c r="M887" s="704"/>
      <c r="N887" s="704"/>
      <c r="O887" s="704"/>
      <c r="P887" s="704"/>
      <c r="Q887" s="704"/>
      <c r="R887" s="704"/>
      <c r="S887" s="704"/>
      <c r="T887" s="704"/>
      <c r="U887" s="704"/>
      <c r="V887" s="704"/>
      <c r="W887" s="704"/>
      <c r="X887" s="704"/>
      <c r="Y887" s="704"/>
      <c r="Z887" s="704"/>
      <c r="AA887" s="704"/>
      <c r="AB887" s="704"/>
      <c r="AC887" s="704"/>
      <c r="AD887" s="704"/>
    </row>
    <row r="888" spans="4:30" ht="13.9" customHeight="1">
      <c r="D888" s="704"/>
      <c r="E888" s="704"/>
      <c r="F888" s="704"/>
      <c r="G888" s="704"/>
      <c r="H888" s="704"/>
      <c r="I888" s="704"/>
      <c r="J888" s="704"/>
      <c r="K888" s="704"/>
      <c r="L888" s="704"/>
      <c r="M888" s="704"/>
      <c r="N888" s="704"/>
      <c r="O888" s="704"/>
      <c r="P888" s="704"/>
      <c r="Q888" s="704"/>
      <c r="R888" s="704"/>
      <c r="S888" s="704"/>
      <c r="T888" s="704"/>
      <c r="U888" s="704"/>
      <c r="V888" s="704"/>
      <c r="W888" s="704"/>
      <c r="X888" s="704"/>
      <c r="Y888" s="704"/>
      <c r="Z888" s="704"/>
      <c r="AA888" s="704"/>
      <c r="AB888" s="704"/>
      <c r="AC888" s="704"/>
      <c r="AD888" s="704"/>
    </row>
    <row r="889" spans="4:30" ht="13.9" customHeight="1">
      <c r="D889" s="704"/>
      <c r="E889" s="704"/>
      <c r="F889" s="704"/>
      <c r="G889" s="704"/>
      <c r="H889" s="704"/>
      <c r="I889" s="704"/>
      <c r="J889" s="704"/>
      <c r="K889" s="704"/>
      <c r="L889" s="704"/>
      <c r="M889" s="704"/>
      <c r="N889" s="704"/>
      <c r="O889" s="704"/>
      <c r="P889" s="704"/>
      <c r="Q889" s="704"/>
      <c r="R889" s="704"/>
      <c r="S889" s="704"/>
      <c r="T889" s="704"/>
      <c r="U889" s="704"/>
      <c r="V889" s="704"/>
      <c r="W889" s="704"/>
      <c r="X889" s="704"/>
      <c r="Y889" s="704"/>
      <c r="Z889" s="704"/>
      <c r="AA889" s="704"/>
      <c r="AB889" s="704"/>
      <c r="AC889" s="704"/>
      <c r="AD889" s="704"/>
    </row>
    <row r="890" spans="4:30" ht="13.9" customHeight="1">
      <c r="D890" s="704"/>
      <c r="E890" s="704"/>
      <c r="F890" s="704"/>
      <c r="G890" s="704"/>
      <c r="H890" s="704"/>
      <c r="I890" s="704"/>
      <c r="J890" s="704"/>
      <c r="K890" s="704"/>
      <c r="L890" s="704"/>
      <c r="M890" s="704"/>
      <c r="N890" s="704"/>
      <c r="O890" s="704"/>
      <c r="P890" s="704"/>
      <c r="Q890" s="704"/>
      <c r="R890" s="704"/>
      <c r="S890" s="704"/>
      <c r="T890" s="704"/>
      <c r="U890" s="704"/>
      <c r="V890" s="704"/>
      <c r="W890" s="704"/>
      <c r="X890" s="704"/>
      <c r="Y890" s="704"/>
      <c r="Z890" s="704"/>
      <c r="AA890" s="704"/>
      <c r="AB890" s="704"/>
      <c r="AC890" s="704"/>
      <c r="AD890" s="704"/>
    </row>
    <row r="891" spans="4:30" ht="13.9" customHeight="1">
      <c r="D891" s="704"/>
      <c r="E891" s="704"/>
      <c r="F891" s="704"/>
      <c r="G891" s="704"/>
      <c r="H891" s="704"/>
      <c r="I891" s="704"/>
      <c r="J891" s="704"/>
      <c r="K891" s="704"/>
      <c r="L891" s="704"/>
      <c r="M891" s="704"/>
      <c r="N891" s="704"/>
      <c r="O891" s="704"/>
      <c r="P891" s="704"/>
      <c r="Q891" s="704"/>
      <c r="R891" s="704"/>
      <c r="S891" s="704"/>
      <c r="T891" s="704"/>
      <c r="U891" s="704"/>
      <c r="V891" s="704"/>
      <c r="W891" s="704"/>
      <c r="X891" s="704"/>
      <c r="Y891" s="704"/>
      <c r="Z891" s="704"/>
      <c r="AA891" s="704"/>
      <c r="AB891" s="704"/>
      <c r="AC891" s="704"/>
      <c r="AD891" s="704"/>
    </row>
    <row r="892" spans="4:30" ht="13.9" customHeight="1">
      <c r="D892" s="704"/>
      <c r="E892" s="704"/>
      <c r="F892" s="704"/>
      <c r="G892" s="704"/>
      <c r="H892" s="704"/>
      <c r="I892" s="704"/>
      <c r="J892" s="704"/>
      <c r="K892" s="704"/>
      <c r="L892" s="704"/>
      <c r="M892" s="704"/>
      <c r="N892" s="704"/>
      <c r="O892" s="704"/>
      <c r="P892" s="704"/>
      <c r="Q892" s="704"/>
      <c r="R892" s="704"/>
      <c r="S892" s="704"/>
      <c r="T892" s="704"/>
      <c r="U892" s="704"/>
      <c r="V892" s="704"/>
      <c r="W892" s="704"/>
      <c r="X892" s="704"/>
      <c r="Y892" s="704"/>
      <c r="Z892" s="704"/>
      <c r="AA892" s="704"/>
      <c r="AB892" s="704"/>
      <c r="AC892" s="704"/>
      <c r="AD892" s="704"/>
    </row>
    <row r="893" spans="4:30" ht="13.9" customHeight="1">
      <c r="D893" s="704"/>
      <c r="E893" s="704"/>
      <c r="F893" s="704"/>
      <c r="G893" s="704"/>
      <c r="H893" s="704"/>
      <c r="I893" s="704"/>
      <c r="J893" s="704"/>
      <c r="K893" s="704"/>
      <c r="L893" s="704"/>
      <c r="M893" s="704"/>
      <c r="N893" s="704"/>
      <c r="O893" s="704"/>
      <c r="P893" s="704"/>
      <c r="Q893" s="704"/>
      <c r="R893" s="704"/>
      <c r="S893" s="704"/>
      <c r="T893" s="704"/>
      <c r="U893" s="704"/>
      <c r="V893" s="704"/>
      <c r="W893" s="704"/>
      <c r="X893" s="704"/>
      <c r="Y893" s="704"/>
      <c r="Z893" s="704"/>
      <c r="AA893" s="704"/>
      <c r="AB893" s="704"/>
      <c r="AC893" s="704"/>
      <c r="AD893" s="704"/>
    </row>
    <row r="894" spans="4:30" ht="13.9" customHeight="1">
      <c r="D894" s="704"/>
      <c r="E894" s="704"/>
      <c r="F894" s="704"/>
      <c r="G894" s="704"/>
      <c r="H894" s="704"/>
      <c r="I894" s="704"/>
      <c r="J894" s="704"/>
      <c r="K894" s="704"/>
      <c r="L894" s="704"/>
      <c r="M894" s="704"/>
      <c r="N894" s="704"/>
      <c r="O894" s="704"/>
      <c r="P894" s="704"/>
      <c r="Q894" s="704"/>
      <c r="R894" s="704"/>
      <c r="S894" s="704"/>
      <c r="T894" s="704"/>
      <c r="U894" s="704"/>
      <c r="V894" s="704"/>
      <c r="W894" s="704"/>
      <c r="X894" s="704"/>
      <c r="Y894" s="704"/>
      <c r="Z894" s="704"/>
      <c r="AA894" s="704"/>
      <c r="AB894" s="704"/>
      <c r="AC894" s="704"/>
      <c r="AD894" s="704"/>
    </row>
    <row r="895" spans="4:30" ht="13.9" customHeight="1">
      <c r="D895" s="704"/>
      <c r="E895" s="704"/>
      <c r="F895" s="704"/>
      <c r="G895" s="704"/>
      <c r="H895" s="704"/>
      <c r="I895" s="704"/>
      <c r="J895" s="704"/>
      <c r="K895" s="704"/>
      <c r="L895" s="704"/>
      <c r="M895" s="704"/>
      <c r="N895" s="704"/>
      <c r="O895" s="704"/>
      <c r="P895" s="704"/>
      <c r="Q895" s="704"/>
      <c r="R895" s="704"/>
      <c r="S895" s="704"/>
      <c r="T895" s="704"/>
      <c r="U895" s="704"/>
      <c r="V895" s="704"/>
      <c r="W895" s="704"/>
      <c r="X895" s="704"/>
      <c r="Y895" s="704"/>
      <c r="Z895" s="704"/>
      <c r="AA895" s="704"/>
      <c r="AB895" s="704"/>
      <c r="AC895" s="704"/>
      <c r="AD895" s="704"/>
    </row>
    <row r="896" spans="4:30" ht="13.9" customHeight="1">
      <c r="D896" s="704"/>
      <c r="E896" s="704"/>
      <c r="F896" s="704"/>
      <c r="G896" s="704"/>
      <c r="H896" s="704"/>
      <c r="I896" s="704"/>
      <c r="J896" s="704"/>
      <c r="K896" s="704"/>
      <c r="L896" s="704"/>
      <c r="M896" s="704"/>
      <c r="N896" s="704"/>
      <c r="O896" s="704"/>
      <c r="P896" s="704"/>
      <c r="Q896" s="704"/>
      <c r="R896" s="704"/>
      <c r="S896" s="704"/>
      <c r="T896" s="704"/>
      <c r="U896" s="704"/>
      <c r="V896" s="704"/>
      <c r="W896" s="704"/>
      <c r="X896" s="704"/>
      <c r="Y896" s="704"/>
      <c r="Z896" s="704"/>
      <c r="AA896" s="704"/>
      <c r="AB896" s="704"/>
      <c r="AC896" s="704"/>
      <c r="AD896" s="704"/>
    </row>
    <row r="897" spans="4:30" ht="13.9" customHeight="1">
      <c r="D897" s="704"/>
      <c r="E897" s="704"/>
      <c r="F897" s="704"/>
      <c r="G897" s="704"/>
      <c r="H897" s="704"/>
      <c r="I897" s="704"/>
      <c r="J897" s="704"/>
      <c r="K897" s="704"/>
      <c r="L897" s="704"/>
      <c r="M897" s="704"/>
      <c r="N897" s="704"/>
      <c r="O897" s="704"/>
      <c r="P897" s="704"/>
      <c r="Q897" s="704"/>
      <c r="R897" s="704"/>
      <c r="S897" s="704"/>
      <c r="T897" s="704"/>
      <c r="U897" s="704"/>
      <c r="V897" s="704"/>
      <c r="W897" s="704"/>
      <c r="X897" s="704"/>
      <c r="Y897" s="704"/>
      <c r="Z897" s="704"/>
      <c r="AA897" s="704"/>
      <c r="AB897" s="704"/>
      <c r="AC897" s="704"/>
      <c r="AD897" s="704"/>
    </row>
    <row r="898" spans="4:30" ht="13.9" customHeight="1">
      <c r="D898" s="704"/>
      <c r="E898" s="704"/>
      <c r="F898" s="704"/>
      <c r="G898" s="704"/>
      <c r="H898" s="704"/>
      <c r="I898" s="704"/>
      <c r="J898" s="704"/>
      <c r="K898" s="704"/>
      <c r="L898" s="704"/>
      <c r="M898" s="704"/>
      <c r="N898" s="704"/>
      <c r="O898" s="704"/>
      <c r="P898" s="704"/>
      <c r="Q898" s="704"/>
      <c r="R898" s="704"/>
      <c r="S898" s="704"/>
      <c r="T898" s="704"/>
      <c r="U898" s="704"/>
      <c r="V898" s="704"/>
      <c r="W898" s="704"/>
      <c r="X898" s="704"/>
      <c r="Y898" s="704"/>
      <c r="Z898" s="704"/>
      <c r="AA898" s="704"/>
      <c r="AB898" s="704"/>
      <c r="AC898" s="704"/>
      <c r="AD898" s="704"/>
    </row>
    <row r="899" spans="4:30" ht="13.9" customHeight="1">
      <c r="D899" s="704"/>
      <c r="E899" s="704"/>
      <c r="F899" s="704"/>
      <c r="G899" s="704"/>
      <c r="H899" s="704"/>
      <c r="I899" s="704"/>
      <c r="J899" s="704"/>
      <c r="K899" s="704"/>
      <c r="L899" s="704"/>
      <c r="M899" s="704"/>
      <c r="N899" s="704"/>
      <c r="O899" s="704"/>
      <c r="P899" s="704"/>
      <c r="Q899" s="704"/>
      <c r="R899" s="704"/>
      <c r="S899" s="704"/>
      <c r="T899" s="704"/>
      <c r="U899" s="704"/>
      <c r="V899" s="704"/>
      <c r="W899" s="704"/>
      <c r="X899" s="704"/>
      <c r="Y899" s="704"/>
      <c r="Z899" s="704"/>
      <c r="AA899" s="704"/>
      <c r="AB899" s="704"/>
      <c r="AC899" s="704"/>
      <c r="AD899" s="704"/>
    </row>
    <row r="900" spans="4:30" ht="13.9" customHeight="1">
      <c r="D900" s="704"/>
      <c r="E900" s="704"/>
      <c r="F900" s="704"/>
      <c r="G900" s="704"/>
      <c r="H900" s="704"/>
      <c r="I900" s="704"/>
      <c r="J900" s="704"/>
      <c r="K900" s="704"/>
      <c r="L900" s="704"/>
      <c r="M900" s="704"/>
      <c r="N900" s="704"/>
      <c r="O900" s="704"/>
      <c r="P900" s="704"/>
      <c r="Q900" s="704"/>
      <c r="R900" s="704"/>
      <c r="S900" s="704"/>
      <c r="T900" s="704"/>
      <c r="U900" s="704"/>
      <c r="V900" s="704"/>
      <c r="W900" s="704"/>
      <c r="X900" s="704"/>
      <c r="Y900" s="704"/>
      <c r="Z900" s="704"/>
      <c r="AA900" s="704"/>
      <c r="AB900" s="704"/>
      <c r="AC900" s="704"/>
      <c r="AD900" s="704"/>
    </row>
    <row r="901" spans="4:30" ht="13.9" customHeight="1">
      <c r="D901" s="704"/>
      <c r="E901" s="704"/>
      <c r="F901" s="704"/>
      <c r="G901" s="704"/>
      <c r="H901" s="704"/>
      <c r="I901" s="704"/>
      <c r="J901" s="704"/>
      <c r="K901" s="704"/>
      <c r="L901" s="704"/>
      <c r="M901" s="704"/>
      <c r="N901" s="704"/>
      <c r="O901" s="704"/>
      <c r="P901" s="704"/>
      <c r="Q901" s="704"/>
      <c r="R901" s="704"/>
      <c r="S901" s="704"/>
      <c r="T901" s="704"/>
      <c r="U901" s="704"/>
      <c r="V901" s="704"/>
      <c r="W901" s="704"/>
      <c r="X901" s="704"/>
      <c r="Y901" s="704"/>
      <c r="Z901" s="704"/>
      <c r="AA901" s="704"/>
      <c r="AB901" s="704"/>
      <c r="AC901" s="704"/>
      <c r="AD901" s="704"/>
    </row>
    <row r="902" spans="4:30" ht="13.9" customHeight="1">
      <c r="D902" s="704"/>
      <c r="E902" s="704"/>
      <c r="F902" s="704"/>
      <c r="G902" s="704"/>
      <c r="H902" s="704"/>
      <c r="I902" s="704"/>
      <c r="J902" s="704"/>
      <c r="K902" s="704"/>
      <c r="L902" s="704"/>
      <c r="M902" s="704"/>
      <c r="N902" s="704"/>
      <c r="O902" s="704"/>
      <c r="P902" s="704"/>
      <c r="Q902" s="704"/>
      <c r="R902" s="704"/>
      <c r="S902" s="704"/>
      <c r="T902" s="704"/>
      <c r="U902" s="704"/>
      <c r="V902" s="704"/>
      <c r="W902" s="704"/>
      <c r="X902" s="704"/>
      <c r="Y902" s="704"/>
      <c r="Z902" s="704"/>
      <c r="AA902" s="704"/>
      <c r="AB902" s="704"/>
      <c r="AC902" s="704"/>
      <c r="AD902" s="704"/>
    </row>
    <row r="903" spans="4:30" ht="13.9" customHeight="1">
      <c r="D903" s="704"/>
      <c r="E903" s="704"/>
      <c r="F903" s="704"/>
      <c r="G903" s="704"/>
      <c r="H903" s="704"/>
      <c r="I903" s="704"/>
      <c r="J903" s="704"/>
      <c r="K903" s="704"/>
      <c r="L903" s="704"/>
      <c r="M903" s="704"/>
      <c r="N903" s="704"/>
      <c r="O903" s="704"/>
      <c r="P903" s="704"/>
      <c r="Q903" s="704"/>
      <c r="R903" s="704"/>
      <c r="S903" s="704"/>
      <c r="T903" s="704"/>
      <c r="U903" s="704"/>
      <c r="V903" s="704"/>
      <c r="W903" s="704"/>
      <c r="X903" s="704"/>
      <c r="Y903" s="704"/>
      <c r="Z903" s="704"/>
      <c r="AA903" s="704"/>
      <c r="AB903" s="704"/>
      <c r="AC903" s="704"/>
      <c r="AD903" s="704"/>
    </row>
    <row r="904" spans="4:30" ht="13.9" customHeight="1">
      <c r="D904" s="704"/>
      <c r="E904" s="704"/>
      <c r="F904" s="704"/>
      <c r="G904" s="704"/>
      <c r="H904" s="704"/>
      <c r="I904" s="704"/>
      <c r="J904" s="704"/>
      <c r="K904" s="704"/>
      <c r="L904" s="704"/>
      <c r="M904" s="704"/>
      <c r="N904" s="704"/>
      <c r="O904" s="704"/>
      <c r="P904" s="704"/>
      <c r="Q904" s="704"/>
      <c r="R904" s="704"/>
      <c r="S904" s="704"/>
      <c r="T904" s="704"/>
      <c r="U904" s="704"/>
      <c r="V904" s="704"/>
      <c r="W904" s="704"/>
      <c r="X904" s="704"/>
      <c r="Y904" s="704"/>
      <c r="Z904" s="704"/>
      <c r="AA904" s="704"/>
      <c r="AB904" s="704"/>
      <c r="AC904" s="704"/>
      <c r="AD904" s="704"/>
    </row>
    <row r="905" spans="4:30" ht="13.9" customHeight="1">
      <c r="D905" s="704"/>
      <c r="E905" s="704"/>
      <c r="F905" s="704"/>
      <c r="G905" s="704"/>
      <c r="H905" s="704"/>
      <c r="I905" s="704"/>
      <c r="J905" s="704"/>
      <c r="K905" s="704"/>
      <c r="L905" s="704"/>
      <c r="M905" s="704"/>
      <c r="N905" s="704"/>
      <c r="O905" s="704"/>
      <c r="P905" s="704"/>
      <c r="Q905" s="704"/>
      <c r="R905" s="704"/>
      <c r="S905" s="704"/>
      <c r="T905" s="704"/>
      <c r="U905" s="704"/>
      <c r="V905" s="704"/>
      <c r="W905" s="704"/>
      <c r="X905" s="704"/>
      <c r="Y905" s="704"/>
      <c r="Z905" s="704"/>
      <c r="AA905" s="704"/>
      <c r="AB905" s="704"/>
      <c r="AC905" s="704"/>
      <c r="AD905" s="704"/>
    </row>
    <row r="906" spans="4:30" ht="13.9" customHeight="1">
      <c r="D906" s="704"/>
      <c r="E906" s="704"/>
      <c r="F906" s="704"/>
      <c r="G906" s="704"/>
      <c r="H906" s="704"/>
      <c r="I906" s="704"/>
      <c r="J906" s="704"/>
      <c r="K906" s="704"/>
      <c r="L906" s="704"/>
      <c r="M906" s="704"/>
      <c r="N906" s="704"/>
      <c r="O906" s="704"/>
      <c r="P906" s="704"/>
      <c r="Q906" s="704"/>
      <c r="R906" s="704"/>
      <c r="S906" s="704"/>
      <c r="T906" s="704"/>
      <c r="U906" s="704"/>
      <c r="V906" s="704"/>
      <c r="W906" s="704"/>
      <c r="X906" s="704"/>
      <c r="Y906" s="704"/>
      <c r="Z906" s="704"/>
      <c r="AA906" s="704"/>
      <c r="AB906" s="704"/>
      <c r="AC906" s="704"/>
      <c r="AD906" s="704"/>
    </row>
    <row r="907" spans="4:30" ht="13.9" customHeight="1">
      <c r="D907" s="704"/>
      <c r="E907" s="704"/>
      <c r="F907" s="704"/>
      <c r="G907" s="704"/>
      <c r="H907" s="704"/>
      <c r="I907" s="704"/>
      <c r="J907" s="704"/>
      <c r="K907" s="704"/>
      <c r="L907" s="704"/>
      <c r="M907" s="704"/>
      <c r="N907" s="704"/>
      <c r="O907" s="704"/>
      <c r="P907" s="704"/>
      <c r="Q907" s="704"/>
      <c r="R907" s="704"/>
      <c r="S907" s="704"/>
      <c r="T907" s="704"/>
      <c r="U907" s="704"/>
      <c r="V907" s="704"/>
      <c r="W907" s="704"/>
      <c r="X907" s="704"/>
      <c r="Y907" s="704"/>
      <c r="Z907" s="704"/>
      <c r="AA907" s="704"/>
      <c r="AB907" s="704"/>
      <c r="AC907" s="704"/>
      <c r="AD907" s="704"/>
    </row>
    <row r="908" spans="4:30" ht="13.9" customHeight="1">
      <c r="D908" s="704"/>
      <c r="E908" s="704"/>
      <c r="F908" s="704"/>
      <c r="G908" s="704"/>
      <c r="H908" s="704"/>
      <c r="I908" s="704"/>
      <c r="J908" s="704"/>
      <c r="K908" s="704"/>
      <c r="L908" s="704"/>
      <c r="M908" s="704"/>
      <c r="N908" s="704"/>
      <c r="O908" s="704"/>
      <c r="P908" s="704"/>
      <c r="Q908" s="704"/>
      <c r="R908" s="704"/>
      <c r="S908" s="704"/>
      <c r="T908" s="704"/>
      <c r="U908" s="704"/>
      <c r="V908" s="704"/>
      <c r="W908" s="704"/>
      <c r="X908" s="704"/>
      <c r="Y908" s="704"/>
      <c r="Z908" s="704"/>
      <c r="AA908" s="704"/>
      <c r="AB908" s="704"/>
      <c r="AC908" s="704"/>
      <c r="AD908" s="704"/>
    </row>
    <row r="909" spans="4:30" ht="13.9" customHeight="1">
      <c r="D909" s="704"/>
      <c r="E909" s="704"/>
      <c r="F909" s="704"/>
      <c r="G909" s="704"/>
      <c r="H909" s="704"/>
      <c r="I909" s="704"/>
      <c r="J909" s="704"/>
      <c r="K909" s="704"/>
      <c r="L909" s="704"/>
      <c r="M909" s="704"/>
      <c r="N909" s="704"/>
      <c r="O909" s="704"/>
      <c r="P909" s="704"/>
      <c r="Q909" s="704"/>
      <c r="R909" s="704"/>
      <c r="S909" s="704"/>
      <c r="T909" s="704"/>
      <c r="U909" s="704"/>
      <c r="V909" s="704"/>
      <c r="W909" s="704"/>
      <c r="X909" s="704"/>
      <c r="Y909" s="704"/>
      <c r="Z909" s="704"/>
      <c r="AA909" s="704"/>
      <c r="AB909" s="704"/>
      <c r="AC909" s="704"/>
      <c r="AD909" s="704"/>
    </row>
    <row r="910" spans="4:30" ht="13.9" customHeight="1">
      <c r="D910" s="704"/>
      <c r="E910" s="704"/>
      <c r="F910" s="704"/>
      <c r="G910" s="704"/>
      <c r="H910" s="704"/>
      <c r="I910" s="704"/>
      <c r="J910" s="704"/>
      <c r="K910" s="704"/>
      <c r="L910" s="704"/>
      <c r="M910" s="704"/>
      <c r="N910" s="704"/>
      <c r="O910" s="704"/>
      <c r="P910" s="704"/>
      <c r="Q910" s="704"/>
      <c r="R910" s="704"/>
      <c r="S910" s="704"/>
      <c r="T910" s="704"/>
      <c r="U910" s="704"/>
      <c r="V910" s="704"/>
      <c r="W910" s="704"/>
      <c r="X910" s="704"/>
      <c r="Y910" s="704"/>
      <c r="Z910" s="704"/>
      <c r="AA910" s="704"/>
      <c r="AB910" s="704"/>
      <c r="AC910" s="704"/>
      <c r="AD910" s="704"/>
    </row>
    <row r="911" spans="4:30" ht="13.9" customHeight="1">
      <c r="D911" s="704"/>
      <c r="E911" s="704"/>
      <c r="F911" s="704"/>
      <c r="G911" s="704"/>
      <c r="H911" s="704"/>
      <c r="I911" s="704"/>
      <c r="J911" s="704"/>
      <c r="K911" s="704"/>
      <c r="L911" s="704"/>
      <c r="M911" s="704"/>
      <c r="N911" s="704"/>
      <c r="O911" s="704"/>
      <c r="P911" s="704"/>
      <c r="Q911" s="704"/>
      <c r="R911" s="704"/>
      <c r="S911" s="704"/>
      <c r="T911" s="704"/>
      <c r="U911" s="704"/>
      <c r="V911" s="704"/>
      <c r="W911" s="704"/>
      <c r="X911" s="704"/>
      <c r="Y911" s="704"/>
      <c r="Z911" s="704"/>
      <c r="AA911" s="704"/>
      <c r="AB911" s="704"/>
      <c r="AC911" s="704"/>
      <c r="AD911" s="704"/>
    </row>
    <row r="912" spans="4:30" ht="13.9" customHeight="1">
      <c r="D912" s="704"/>
      <c r="E912" s="704"/>
      <c r="F912" s="704"/>
      <c r="G912" s="704"/>
      <c r="H912" s="704"/>
      <c r="I912" s="704"/>
      <c r="J912" s="704"/>
      <c r="K912" s="704"/>
      <c r="L912" s="704"/>
      <c r="M912" s="704"/>
      <c r="N912" s="704"/>
      <c r="O912" s="704"/>
      <c r="P912" s="704"/>
      <c r="Q912" s="704"/>
      <c r="R912" s="704"/>
      <c r="S912" s="704"/>
      <c r="T912" s="704"/>
      <c r="U912" s="704"/>
      <c r="V912" s="704"/>
      <c r="W912" s="704"/>
      <c r="X912" s="704"/>
      <c r="Y912" s="704"/>
      <c r="Z912" s="704"/>
      <c r="AA912" s="704"/>
      <c r="AB912" s="704"/>
      <c r="AC912" s="704"/>
      <c r="AD912" s="704"/>
    </row>
    <row r="913" spans="4:30" ht="13.9" customHeight="1">
      <c r="D913" s="704"/>
      <c r="E913" s="704"/>
      <c r="F913" s="704"/>
      <c r="G913" s="704"/>
      <c r="H913" s="704"/>
      <c r="I913" s="704"/>
      <c r="J913" s="704"/>
      <c r="K913" s="704"/>
      <c r="L913" s="704"/>
      <c r="M913" s="704"/>
      <c r="N913" s="704"/>
      <c r="O913" s="704"/>
      <c r="P913" s="704"/>
      <c r="Q913" s="704"/>
      <c r="R913" s="704"/>
      <c r="S913" s="704"/>
      <c r="T913" s="704"/>
      <c r="U913" s="704"/>
      <c r="V913" s="704"/>
      <c r="W913" s="704"/>
      <c r="X913" s="704"/>
      <c r="Y913" s="704"/>
      <c r="Z913" s="704"/>
      <c r="AA913" s="704"/>
      <c r="AB913" s="704"/>
      <c r="AC913" s="704"/>
      <c r="AD913" s="704"/>
    </row>
    <row r="914" spans="4:30" ht="13.9" customHeight="1">
      <c r="D914" s="704"/>
      <c r="E914" s="704"/>
      <c r="F914" s="704"/>
      <c r="G914" s="704"/>
      <c r="H914" s="704"/>
      <c r="I914" s="704"/>
      <c r="J914" s="704"/>
      <c r="K914" s="704"/>
      <c r="L914" s="704"/>
      <c r="M914" s="704"/>
      <c r="N914" s="704"/>
      <c r="O914" s="704"/>
      <c r="P914" s="704"/>
      <c r="Q914" s="704"/>
      <c r="R914" s="704"/>
      <c r="S914" s="704"/>
      <c r="T914" s="704"/>
      <c r="U914" s="704"/>
      <c r="V914" s="704"/>
      <c r="W914" s="704"/>
      <c r="X914" s="704"/>
      <c r="Y914" s="704"/>
      <c r="Z914" s="704"/>
      <c r="AA914" s="704"/>
      <c r="AB914" s="704"/>
      <c r="AC914" s="704"/>
      <c r="AD914" s="704"/>
    </row>
    <row r="915" spans="4:30" ht="13.9" customHeight="1">
      <c r="D915" s="704"/>
      <c r="E915" s="704"/>
      <c r="F915" s="704"/>
      <c r="G915" s="704"/>
      <c r="H915" s="704"/>
      <c r="I915" s="704"/>
      <c r="J915" s="704"/>
      <c r="K915" s="704"/>
      <c r="L915" s="704"/>
      <c r="M915" s="704"/>
      <c r="N915" s="704"/>
      <c r="O915" s="704"/>
      <c r="P915" s="704"/>
      <c r="Q915" s="704"/>
      <c r="R915" s="704"/>
      <c r="S915" s="704"/>
      <c r="T915" s="704"/>
      <c r="U915" s="704"/>
      <c r="V915" s="704"/>
      <c r="W915" s="704"/>
      <c r="X915" s="704"/>
      <c r="Y915" s="704"/>
      <c r="Z915" s="704"/>
      <c r="AA915" s="704"/>
      <c r="AB915" s="704"/>
      <c r="AC915" s="704"/>
      <c r="AD915" s="704"/>
    </row>
    <row r="916" spans="4:30" ht="13.9" customHeight="1">
      <c r="D916" s="704"/>
      <c r="E916" s="704"/>
      <c r="F916" s="704"/>
      <c r="G916" s="704"/>
      <c r="H916" s="704"/>
      <c r="I916" s="704"/>
      <c r="J916" s="704"/>
      <c r="K916" s="704"/>
      <c r="L916" s="704"/>
      <c r="M916" s="704"/>
      <c r="N916" s="704"/>
      <c r="O916" s="704"/>
      <c r="P916" s="704"/>
      <c r="Q916" s="704"/>
      <c r="R916" s="704"/>
      <c r="S916" s="704"/>
      <c r="T916" s="704"/>
      <c r="U916" s="704"/>
      <c r="V916" s="704"/>
      <c r="W916" s="704"/>
      <c r="X916" s="704"/>
      <c r="Y916" s="704"/>
      <c r="Z916" s="704"/>
      <c r="AA916" s="704"/>
      <c r="AB916" s="704"/>
      <c r="AC916" s="704"/>
      <c r="AD916" s="704"/>
    </row>
    <row r="917" spans="4:30" ht="13.9" customHeight="1">
      <c r="D917" s="704"/>
      <c r="E917" s="704"/>
      <c r="F917" s="704"/>
      <c r="G917" s="704"/>
      <c r="H917" s="704"/>
      <c r="I917" s="704"/>
      <c r="J917" s="704"/>
      <c r="K917" s="704"/>
      <c r="L917" s="704"/>
      <c r="M917" s="704"/>
      <c r="N917" s="704"/>
      <c r="O917" s="704"/>
      <c r="P917" s="704"/>
      <c r="Q917" s="704"/>
      <c r="R917" s="704"/>
      <c r="S917" s="704"/>
      <c r="T917" s="704"/>
      <c r="U917" s="704"/>
      <c r="V917" s="704"/>
      <c r="W917" s="704"/>
      <c r="X917" s="704"/>
      <c r="Y917" s="704"/>
      <c r="Z917" s="704"/>
      <c r="AA917" s="704"/>
      <c r="AB917" s="704"/>
      <c r="AC917" s="704"/>
      <c r="AD917" s="704"/>
    </row>
    <row r="918" spans="4:30" ht="13.9" customHeight="1">
      <c r="D918" s="704"/>
      <c r="E918" s="704"/>
      <c r="F918" s="704"/>
      <c r="G918" s="704"/>
      <c r="H918" s="704"/>
      <c r="I918" s="704"/>
      <c r="J918" s="704"/>
      <c r="K918" s="704"/>
      <c r="L918" s="704"/>
      <c r="M918" s="704"/>
      <c r="N918" s="704"/>
      <c r="O918" s="704"/>
      <c r="P918" s="704"/>
      <c r="Q918" s="704"/>
      <c r="R918" s="704"/>
      <c r="S918" s="704"/>
      <c r="T918" s="704"/>
      <c r="U918" s="704"/>
      <c r="V918" s="704"/>
      <c r="W918" s="704"/>
      <c r="X918" s="704"/>
      <c r="Y918" s="704"/>
      <c r="Z918" s="704"/>
      <c r="AA918" s="704"/>
      <c r="AB918" s="704"/>
      <c r="AC918" s="704"/>
      <c r="AD918" s="704"/>
    </row>
    <row r="919" spans="4:30" ht="13.9" customHeight="1">
      <c r="D919" s="704"/>
      <c r="E919" s="704"/>
      <c r="F919" s="704"/>
      <c r="G919" s="704"/>
      <c r="H919" s="704"/>
      <c r="I919" s="704"/>
      <c r="J919" s="704"/>
      <c r="K919" s="704"/>
      <c r="L919" s="704"/>
      <c r="M919" s="704"/>
      <c r="N919" s="704"/>
      <c r="O919" s="704"/>
      <c r="P919" s="704"/>
      <c r="Q919" s="704"/>
      <c r="R919" s="704"/>
      <c r="S919" s="704"/>
      <c r="T919" s="704"/>
      <c r="U919" s="704"/>
      <c r="V919" s="704"/>
      <c r="W919" s="704"/>
      <c r="X919" s="704"/>
      <c r="Y919" s="704"/>
      <c r="Z919" s="704"/>
      <c r="AA919" s="704"/>
      <c r="AB919" s="704"/>
      <c r="AC919" s="704"/>
      <c r="AD919" s="704"/>
    </row>
    <row r="920" spans="4:30" ht="13.9" customHeight="1">
      <c r="D920" s="704"/>
      <c r="E920" s="704"/>
      <c r="F920" s="704"/>
      <c r="G920" s="704"/>
      <c r="H920" s="704"/>
      <c r="I920" s="704"/>
      <c r="J920" s="704"/>
      <c r="K920" s="704"/>
      <c r="L920" s="704"/>
      <c r="M920" s="704"/>
      <c r="N920" s="704"/>
      <c r="O920" s="704"/>
      <c r="P920" s="704"/>
      <c r="Q920" s="704"/>
      <c r="R920" s="704"/>
      <c r="S920" s="704"/>
      <c r="T920" s="704"/>
      <c r="U920" s="704"/>
      <c r="V920" s="704"/>
      <c r="W920" s="704"/>
      <c r="X920" s="704"/>
      <c r="Y920" s="704"/>
      <c r="Z920" s="704"/>
      <c r="AA920" s="704"/>
      <c r="AB920" s="704"/>
      <c r="AC920" s="704"/>
      <c r="AD920" s="704"/>
    </row>
    <row r="921" spans="4:30" ht="13.9" customHeight="1">
      <c r="D921" s="704"/>
      <c r="E921" s="704"/>
      <c r="F921" s="704"/>
      <c r="G921" s="704"/>
      <c r="H921" s="704"/>
      <c r="I921" s="704"/>
      <c r="J921" s="704"/>
      <c r="K921" s="704"/>
      <c r="L921" s="704"/>
      <c r="M921" s="704"/>
      <c r="N921" s="704"/>
      <c r="O921" s="704"/>
      <c r="P921" s="704"/>
      <c r="Q921" s="704"/>
      <c r="R921" s="704"/>
      <c r="S921" s="704"/>
      <c r="T921" s="704"/>
      <c r="U921" s="704"/>
      <c r="V921" s="704"/>
      <c r="W921" s="704"/>
      <c r="X921" s="704"/>
      <c r="Y921" s="704"/>
      <c r="Z921" s="704"/>
      <c r="AA921" s="704"/>
      <c r="AB921" s="704"/>
      <c r="AC921" s="704"/>
      <c r="AD921" s="704"/>
    </row>
    <row r="922" spans="4:30" ht="13.9" customHeight="1">
      <c r="D922" s="704"/>
      <c r="E922" s="704"/>
      <c r="F922" s="704"/>
      <c r="G922" s="704"/>
      <c r="H922" s="704"/>
      <c r="I922" s="704"/>
      <c r="J922" s="704"/>
      <c r="K922" s="704"/>
      <c r="L922" s="704"/>
      <c r="M922" s="704"/>
      <c r="N922" s="704"/>
      <c r="O922" s="704"/>
      <c r="P922" s="704"/>
      <c r="Q922" s="704"/>
      <c r="R922" s="704"/>
      <c r="S922" s="704"/>
      <c r="T922" s="704"/>
      <c r="U922" s="704"/>
      <c r="V922" s="704"/>
      <c r="W922" s="704"/>
      <c r="X922" s="704"/>
      <c r="Y922" s="704"/>
      <c r="Z922" s="704"/>
      <c r="AA922" s="704"/>
      <c r="AB922" s="704"/>
      <c r="AC922" s="704"/>
      <c r="AD922" s="704"/>
    </row>
    <row r="923" spans="4:30" ht="13.9" customHeight="1">
      <c r="D923" s="704"/>
      <c r="E923" s="704"/>
      <c r="F923" s="704"/>
      <c r="G923" s="704"/>
      <c r="H923" s="704"/>
      <c r="I923" s="704"/>
      <c r="J923" s="704"/>
      <c r="K923" s="704"/>
      <c r="L923" s="704"/>
      <c r="M923" s="704"/>
      <c r="N923" s="704"/>
      <c r="O923" s="704"/>
      <c r="P923" s="704"/>
      <c r="Q923" s="704"/>
      <c r="R923" s="704"/>
      <c r="S923" s="704"/>
      <c r="T923" s="704"/>
      <c r="U923" s="704"/>
      <c r="V923" s="704"/>
      <c r="W923" s="704"/>
      <c r="X923" s="704"/>
      <c r="Y923" s="704"/>
      <c r="Z923" s="704"/>
      <c r="AA923" s="704"/>
      <c r="AB923" s="704"/>
      <c r="AC923" s="704"/>
      <c r="AD923" s="704"/>
    </row>
    <row r="924" spans="4:30" ht="13.9" customHeight="1">
      <c r="D924" s="704"/>
      <c r="E924" s="704"/>
      <c r="F924" s="704"/>
      <c r="G924" s="704"/>
      <c r="H924" s="704"/>
      <c r="I924" s="704"/>
      <c r="J924" s="704"/>
      <c r="K924" s="704"/>
      <c r="L924" s="704"/>
      <c r="M924" s="704"/>
      <c r="N924" s="704"/>
      <c r="O924" s="704"/>
      <c r="P924" s="704"/>
      <c r="Q924" s="704"/>
      <c r="R924" s="704"/>
      <c r="S924" s="704"/>
      <c r="T924" s="704"/>
      <c r="U924" s="704"/>
      <c r="V924" s="704"/>
      <c r="W924" s="704"/>
      <c r="X924" s="704"/>
      <c r="Y924" s="704"/>
      <c r="Z924" s="704"/>
      <c r="AA924" s="704"/>
      <c r="AB924" s="704"/>
      <c r="AC924" s="704"/>
      <c r="AD924" s="704"/>
    </row>
    <row r="925" spans="4:30" ht="13.9" customHeight="1">
      <c r="D925" s="704"/>
      <c r="E925" s="704"/>
      <c r="F925" s="704"/>
      <c r="G925" s="704"/>
      <c r="H925" s="704"/>
      <c r="I925" s="704"/>
      <c r="J925" s="704"/>
      <c r="K925" s="704"/>
      <c r="L925" s="704"/>
      <c r="M925" s="704"/>
      <c r="N925" s="704"/>
      <c r="O925" s="704"/>
      <c r="P925" s="704"/>
      <c r="Q925" s="704"/>
      <c r="R925" s="704"/>
      <c r="S925" s="704"/>
      <c r="T925" s="704"/>
      <c r="U925" s="704"/>
      <c r="V925" s="704"/>
      <c r="W925" s="704"/>
      <c r="X925" s="704"/>
      <c r="Y925" s="704"/>
      <c r="Z925" s="704"/>
      <c r="AA925" s="704"/>
      <c r="AB925" s="704"/>
      <c r="AC925" s="704"/>
      <c r="AD925" s="704"/>
    </row>
    <row r="926" spans="4:30" ht="13.9" customHeight="1">
      <c r="D926" s="704"/>
      <c r="E926" s="704"/>
      <c r="F926" s="704"/>
      <c r="G926" s="704"/>
      <c r="H926" s="704"/>
      <c r="I926" s="704"/>
      <c r="J926" s="704"/>
      <c r="K926" s="704"/>
      <c r="L926" s="704"/>
      <c r="M926" s="704"/>
      <c r="N926" s="704"/>
      <c r="O926" s="704"/>
      <c r="P926" s="704"/>
      <c r="Q926" s="704"/>
      <c r="R926" s="704"/>
      <c r="S926" s="704"/>
      <c r="T926" s="704"/>
      <c r="U926" s="704"/>
      <c r="V926" s="704"/>
      <c r="W926" s="704"/>
      <c r="X926" s="704"/>
      <c r="Y926" s="704"/>
      <c r="Z926" s="704"/>
      <c r="AA926" s="704"/>
      <c r="AB926" s="704"/>
      <c r="AC926" s="704"/>
      <c r="AD926" s="704"/>
    </row>
    <row r="927" spans="4:30" ht="13.9" customHeight="1">
      <c r="D927" s="704"/>
      <c r="E927" s="704"/>
      <c r="F927" s="704"/>
      <c r="G927" s="704"/>
      <c r="H927" s="704"/>
      <c r="I927" s="704"/>
      <c r="J927" s="704"/>
      <c r="K927" s="704"/>
      <c r="L927" s="704"/>
      <c r="M927" s="704"/>
      <c r="N927" s="704"/>
      <c r="O927" s="704"/>
      <c r="P927" s="704"/>
      <c r="Q927" s="704"/>
      <c r="R927" s="704"/>
      <c r="S927" s="704"/>
      <c r="T927" s="704"/>
      <c r="U927" s="704"/>
      <c r="V927" s="704"/>
      <c r="W927" s="704"/>
      <c r="X927" s="704"/>
      <c r="Y927" s="704"/>
      <c r="Z927" s="704"/>
      <c r="AA927" s="704"/>
      <c r="AB927" s="704"/>
      <c r="AC927" s="704"/>
      <c r="AD927" s="704"/>
    </row>
    <row r="928" spans="4:30" ht="13.9" customHeight="1">
      <c r="D928" s="704"/>
      <c r="E928" s="704"/>
      <c r="F928" s="704"/>
      <c r="G928" s="704"/>
      <c r="H928" s="704"/>
      <c r="I928" s="704"/>
      <c r="J928" s="704"/>
      <c r="K928" s="704"/>
      <c r="L928" s="704"/>
      <c r="M928" s="704"/>
      <c r="N928" s="704"/>
      <c r="O928" s="704"/>
      <c r="P928" s="704"/>
      <c r="Q928" s="704"/>
      <c r="R928" s="704"/>
      <c r="S928" s="704"/>
      <c r="T928" s="704"/>
      <c r="U928" s="704"/>
      <c r="V928" s="704"/>
      <c r="W928" s="704"/>
      <c r="X928" s="704"/>
      <c r="Y928" s="704"/>
      <c r="Z928" s="704"/>
      <c r="AA928" s="704"/>
      <c r="AB928" s="704"/>
      <c r="AC928" s="704"/>
      <c r="AD928" s="704"/>
    </row>
    <row r="929" spans="4:30" ht="13.9" customHeight="1">
      <c r="D929" s="704"/>
      <c r="E929" s="704"/>
      <c r="F929" s="704"/>
      <c r="G929" s="704"/>
      <c r="H929" s="704"/>
      <c r="I929" s="704"/>
      <c r="J929" s="704"/>
      <c r="K929" s="704"/>
      <c r="L929" s="704"/>
      <c r="M929" s="704"/>
      <c r="N929" s="704"/>
      <c r="O929" s="704"/>
      <c r="P929" s="704"/>
      <c r="Q929" s="704"/>
      <c r="R929" s="704"/>
      <c r="S929" s="704"/>
      <c r="T929" s="704"/>
      <c r="U929" s="704"/>
      <c r="V929" s="704"/>
      <c r="W929" s="704"/>
      <c r="X929" s="704"/>
      <c r="Y929" s="704"/>
      <c r="Z929" s="704"/>
      <c r="AA929" s="704"/>
      <c r="AB929" s="704"/>
      <c r="AC929" s="704"/>
      <c r="AD929" s="704"/>
    </row>
    <row r="930" spans="4:30" ht="13.9" customHeight="1">
      <c r="D930" s="704"/>
      <c r="E930" s="704"/>
      <c r="F930" s="704"/>
      <c r="G930" s="704"/>
      <c r="H930" s="704"/>
      <c r="I930" s="704"/>
      <c r="J930" s="704"/>
      <c r="K930" s="704"/>
      <c r="L930" s="704"/>
      <c r="M930" s="704"/>
      <c r="N930" s="704"/>
      <c r="O930" s="704"/>
      <c r="P930" s="704"/>
      <c r="Q930" s="704"/>
      <c r="R930" s="704"/>
      <c r="S930" s="704"/>
      <c r="T930" s="704"/>
      <c r="U930" s="704"/>
      <c r="V930" s="704"/>
      <c r="W930" s="704"/>
      <c r="X930" s="704"/>
      <c r="Y930" s="704"/>
      <c r="Z930" s="704"/>
      <c r="AA930" s="704"/>
      <c r="AB930" s="704"/>
      <c r="AC930" s="704"/>
      <c r="AD930" s="704"/>
    </row>
    <row r="931" spans="4:30" ht="13.9" customHeight="1">
      <c r="D931" s="704"/>
      <c r="E931" s="704"/>
      <c r="F931" s="704"/>
      <c r="G931" s="704"/>
      <c r="H931" s="704"/>
      <c r="I931" s="704"/>
      <c r="J931" s="704"/>
      <c r="K931" s="704"/>
      <c r="L931" s="704"/>
      <c r="M931" s="704"/>
      <c r="N931" s="704"/>
      <c r="O931" s="704"/>
      <c r="P931" s="704"/>
      <c r="Q931" s="704"/>
      <c r="R931" s="704"/>
      <c r="S931" s="704"/>
      <c r="T931" s="704"/>
      <c r="U931" s="704"/>
      <c r="V931" s="704"/>
      <c r="W931" s="704"/>
      <c r="X931" s="704"/>
      <c r="Y931" s="704"/>
      <c r="Z931" s="704"/>
      <c r="AA931" s="704"/>
      <c r="AB931" s="704"/>
      <c r="AC931" s="704"/>
      <c r="AD931" s="704"/>
    </row>
    <row r="932" spans="4:30" ht="13.9" customHeight="1">
      <c r="D932" s="704"/>
      <c r="E932" s="704"/>
      <c r="F932" s="704"/>
      <c r="G932" s="704"/>
      <c r="H932" s="704"/>
      <c r="I932" s="704"/>
      <c r="J932" s="704"/>
      <c r="K932" s="704"/>
      <c r="L932" s="704"/>
      <c r="M932" s="704"/>
      <c r="N932" s="704"/>
      <c r="O932" s="704"/>
      <c r="P932" s="704"/>
      <c r="Q932" s="704"/>
      <c r="R932" s="704"/>
      <c r="S932" s="704"/>
      <c r="T932" s="704"/>
      <c r="U932" s="704"/>
      <c r="V932" s="704"/>
      <c r="W932" s="704"/>
      <c r="X932" s="704"/>
      <c r="Y932" s="704"/>
      <c r="Z932" s="704"/>
      <c r="AA932" s="704"/>
      <c r="AB932" s="704"/>
      <c r="AC932" s="704"/>
      <c r="AD932" s="704"/>
    </row>
    <row r="933" spans="4:30" ht="13.9" customHeight="1">
      <c r="D933" s="704"/>
      <c r="E933" s="704"/>
      <c r="F933" s="704"/>
      <c r="G933" s="704"/>
      <c r="H933" s="704"/>
      <c r="I933" s="704"/>
      <c r="J933" s="704"/>
      <c r="K933" s="704"/>
      <c r="L933" s="704"/>
      <c r="M933" s="704"/>
      <c r="N933" s="704"/>
      <c r="O933" s="704"/>
      <c r="P933" s="704"/>
      <c r="Q933" s="704"/>
      <c r="R933" s="704"/>
      <c r="S933" s="704"/>
      <c r="T933" s="704"/>
      <c r="U933" s="704"/>
      <c r="V933" s="704"/>
      <c r="W933" s="704"/>
      <c r="X933" s="704"/>
      <c r="Y933" s="704"/>
      <c r="Z933" s="704"/>
      <c r="AA933" s="704"/>
      <c r="AB933" s="704"/>
      <c r="AC933" s="704"/>
      <c r="AD933" s="704"/>
    </row>
    <row r="934" spans="4:30" ht="13.9" customHeight="1">
      <c r="D934" s="704"/>
      <c r="E934" s="704"/>
      <c r="F934" s="704"/>
      <c r="G934" s="704"/>
      <c r="H934" s="704"/>
      <c r="I934" s="704"/>
      <c r="J934" s="704"/>
      <c r="K934" s="704"/>
      <c r="L934" s="704"/>
      <c r="M934" s="704"/>
      <c r="N934" s="704"/>
      <c r="O934" s="704"/>
      <c r="P934" s="704"/>
      <c r="Q934" s="704"/>
      <c r="R934" s="704"/>
      <c r="S934" s="704"/>
      <c r="T934" s="704"/>
      <c r="U934" s="704"/>
      <c r="V934" s="704"/>
      <c r="W934" s="704"/>
      <c r="X934" s="704"/>
      <c r="Y934" s="704"/>
      <c r="Z934" s="704"/>
      <c r="AA934" s="704"/>
      <c r="AB934" s="704"/>
      <c r="AC934" s="704"/>
      <c r="AD934" s="704"/>
    </row>
    <row r="935" spans="4:30" ht="13.9" customHeight="1">
      <c r="D935" s="704"/>
      <c r="E935" s="704"/>
      <c r="F935" s="704"/>
      <c r="G935" s="704"/>
      <c r="H935" s="704"/>
      <c r="I935" s="704"/>
      <c r="J935" s="704"/>
      <c r="K935" s="704"/>
      <c r="L935" s="704"/>
      <c r="M935" s="704"/>
      <c r="N935" s="704"/>
      <c r="O935" s="704"/>
      <c r="P935" s="704"/>
      <c r="Q935" s="704"/>
      <c r="R935" s="704"/>
      <c r="S935" s="704"/>
      <c r="T935" s="704"/>
      <c r="U935" s="704"/>
      <c r="V935" s="704"/>
      <c r="W935" s="704"/>
      <c r="X935" s="704"/>
      <c r="Y935" s="704"/>
      <c r="Z935" s="704"/>
      <c r="AA935" s="704"/>
      <c r="AB935" s="704"/>
      <c r="AC935" s="704"/>
      <c r="AD935" s="704"/>
    </row>
    <row r="936" spans="4:30" ht="13.9" customHeight="1">
      <c r="D936" s="704"/>
      <c r="E936" s="704"/>
      <c r="F936" s="704"/>
      <c r="G936" s="704"/>
      <c r="H936" s="704"/>
      <c r="I936" s="704"/>
      <c r="J936" s="704"/>
      <c r="K936" s="704"/>
      <c r="L936" s="704"/>
      <c r="M936" s="704"/>
      <c r="N936" s="704"/>
      <c r="O936" s="704"/>
      <c r="P936" s="704"/>
      <c r="Q936" s="704"/>
      <c r="R936" s="704"/>
      <c r="S936" s="704"/>
      <c r="T936" s="704"/>
      <c r="U936" s="704"/>
      <c r="V936" s="704"/>
      <c r="W936" s="704"/>
      <c r="X936" s="704"/>
      <c r="Y936" s="704"/>
      <c r="Z936" s="704"/>
      <c r="AA936" s="704"/>
      <c r="AB936" s="704"/>
      <c r="AC936" s="704"/>
      <c r="AD936" s="704"/>
    </row>
    <row r="937" spans="4:30" ht="13.9" customHeight="1">
      <c r="D937" s="704"/>
      <c r="E937" s="704"/>
      <c r="F937" s="704"/>
      <c r="G937" s="704"/>
      <c r="H937" s="704"/>
      <c r="I937" s="704"/>
      <c r="J937" s="704"/>
      <c r="K937" s="704"/>
      <c r="L937" s="704"/>
      <c r="M937" s="704"/>
      <c r="N937" s="704"/>
      <c r="O937" s="704"/>
      <c r="P937" s="704"/>
      <c r="Q937" s="704"/>
      <c r="R937" s="704"/>
      <c r="S937" s="704"/>
      <c r="T937" s="704"/>
      <c r="U937" s="704"/>
      <c r="V937" s="704"/>
      <c r="W937" s="704"/>
      <c r="X937" s="704"/>
      <c r="Y937" s="704"/>
      <c r="Z937" s="704"/>
      <c r="AA937" s="704"/>
      <c r="AB937" s="704"/>
      <c r="AC937" s="704"/>
      <c r="AD937" s="704"/>
    </row>
    <row r="938" spans="4:30" ht="13.9" customHeight="1">
      <c r="D938" s="704"/>
      <c r="E938" s="704"/>
      <c r="F938" s="704"/>
      <c r="G938" s="704"/>
      <c r="H938" s="704"/>
      <c r="I938" s="704"/>
      <c r="J938" s="704"/>
      <c r="K938" s="704"/>
      <c r="L938" s="704"/>
      <c r="M938" s="704"/>
      <c r="N938" s="704"/>
      <c r="O938" s="704"/>
      <c r="P938" s="704"/>
      <c r="Q938" s="704"/>
      <c r="R938" s="704"/>
      <c r="S938" s="704"/>
      <c r="T938" s="704"/>
      <c r="U938" s="704"/>
      <c r="V938" s="704"/>
      <c r="W938" s="704"/>
      <c r="X938" s="704"/>
      <c r="Y938" s="704"/>
      <c r="Z938" s="704"/>
      <c r="AA938" s="704"/>
      <c r="AB938" s="704"/>
      <c r="AC938" s="704"/>
      <c r="AD938" s="704"/>
    </row>
    <row r="939" spans="4:30" ht="13.9" customHeight="1">
      <c r="D939" s="704"/>
      <c r="E939" s="704"/>
      <c r="F939" s="704"/>
      <c r="G939" s="704"/>
      <c r="H939" s="704"/>
      <c r="I939" s="704"/>
      <c r="J939" s="704"/>
      <c r="K939" s="704"/>
      <c r="L939" s="704"/>
      <c r="M939" s="704"/>
      <c r="N939" s="704"/>
      <c r="O939" s="704"/>
      <c r="P939" s="704"/>
      <c r="Q939" s="704"/>
      <c r="R939" s="704"/>
      <c r="S939" s="704"/>
      <c r="T939" s="704"/>
      <c r="U939" s="704"/>
      <c r="V939" s="704"/>
      <c r="W939" s="704"/>
      <c r="X939" s="704"/>
      <c r="Y939" s="704"/>
      <c r="Z939" s="704"/>
      <c r="AA939" s="704"/>
      <c r="AB939" s="704"/>
      <c r="AC939" s="704"/>
      <c r="AD939" s="704"/>
    </row>
    <row r="940" spans="4:30" ht="13.9" customHeight="1">
      <c r="D940" s="704"/>
      <c r="E940" s="704"/>
      <c r="F940" s="704"/>
      <c r="G940" s="704"/>
      <c r="H940" s="704"/>
      <c r="I940" s="704"/>
      <c r="J940" s="704"/>
      <c r="K940" s="704"/>
      <c r="L940" s="704"/>
      <c r="M940" s="704"/>
      <c r="N940" s="704"/>
      <c r="O940" s="704"/>
      <c r="P940" s="704"/>
      <c r="Q940" s="704"/>
      <c r="R940" s="704"/>
      <c r="S940" s="704"/>
      <c r="T940" s="704"/>
      <c r="U940" s="704"/>
      <c r="V940" s="704"/>
      <c r="W940" s="704"/>
      <c r="X940" s="704"/>
      <c r="Y940" s="704"/>
      <c r="Z940" s="704"/>
      <c r="AA940" s="704"/>
      <c r="AB940" s="704"/>
      <c r="AC940" s="704"/>
      <c r="AD940" s="704"/>
    </row>
    <row r="941" spans="4:30" ht="13.9" customHeight="1">
      <c r="D941" s="704"/>
      <c r="E941" s="704"/>
      <c r="F941" s="704"/>
      <c r="G941" s="704"/>
      <c r="H941" s="704"/>
      <c r="I941" s="704"/>
      <c r="J941" s="704"/>
      <c r="K941" s="704"/>
      <c r="L941" s="704"/>
      <c r="M941" s="704"/>
      <c r="N941" s="704"/>
      <c r="O941" s="704"/>
      <c r="P941" s="704"/>
      <c r="Q941" s="704"/>
      <c r="R941" s="704"/>
      <c r="S941" s="704"/>
      <c r="T941" s="704"/>
      <c r="U941" s="704"/>
      <c r="V941" s="704"/>
      <c r="W941" s="704"/>
      <c r="X941" s="704"/>
      <c r="Y941" s="704"/>
      <c r="Z941" s="704"/>
      <c r="AA941" s="704"/>
      <c r="AB941" s="704"/>
      <c r="AC941" s="704"/>
      <c r="AD941" s="704"/>
    </row>
    <row r="942" spans="4:30" ht="13.9" customHeight="1">
      <c r="D942" s="704"/>
      <c r="E942" s="704"/>
      <c r="F942" s="704"/>
      <c r="G942" s="704"/>
      <c r="H942" s="704"/>
      <c r="I942" s="704"/>
      <c r="J942" s="704"/>
      <c r="K942" s="704"/>
      <c r="L942" s="704"/>
      <c r="M942" s="704"/>
      <c r="N942" s="704"/>
      <c r="O942" s="704"/>
      <c r="P942" s="704"/>
      <c r="Q942" s="704"/>
      <c r="R942" s="704"/>
      <c r="S942" s="704"/>
      <c r="T942" s="704"/>
      <c r="U942" s="704"/>
      <c r="V942" s="704"/>
      <c r="W942" s="704"/>
      <c r="X942" s="704"/>
      <c r="Y942" s="704"/>
      <c r="Z942" s="704"/>
      <c r="AA942" s="704"/>
      <c r="AB942" s="704"/>
      <c r="AC942" s="704"/>
      <c r="AD942" s="704"/>
    </row>
    <row r="943" spans="4:30" ht="13.9" customHeight="1">
      <c r="D943" s="704"/>
      <c r="E943" s="704"/>
      <c r="F943" s="704"/>
      <c r="G943" s="704"/>
      <c r="H943" s="704"/>
      <c r="I943" s="704"/>
      <c r="J943" s="704"/>
      <c r="K943" s="704"/>
      <c r="L943" s="704"/>
      <c r="M943" s="704"/>
      <c r="N943" s="704"/>
      <c r="O943" s="704"/>
      <c r="P943" s="704"/>
      <c r="Q943" s="704"/>
      <c r="R943" s="704"/>
      <c r="S943" s="704"/>
      <c r="T943" s="704"/>
      <c r="U943" s="704"/>
      <c r="V943" s="704"/>
      <c r="W943" s="704"/>
      <c r="X943" s="704"/>
      <c r="Y943" s="704"/>
      <c r="Z943" s="704"/>
      <c r="AA943" s="704"/>
      <c r="AB943" s="704"/>
      <c r="AC943" s="704"/>
      <c r="AD943" s="704"/>
    </row>
    <row r="944" spans="4:30" ht="13.9" customHeight="1">
      <c r="D944" s="704"/>
      <c r="E944" s="704"/>
      <c r="F944" s="704"/>
      <c r="G944" s="704"/>
      <c r="H944" s="704"/>
      <c r="I944" s="704"/>
      <c r="J944" s="704"/>
      <c r="K944" s="704"/>
      <c r="L944" s="704"/>
      <c r="M944" s="704"/>
      <c r="N944" s="704"/>
      <c r="O944" s="704"/>
      <c r="P944" s="704"/>
      <c r="Q944" s="704"/>
      <c r="R944" s="704"/>
      <c r="S944" s="704"/>
      <c r="T944" s="704"/>
      <c r="U944" s="704"/>
      <c r="V944" s="704"/>
      <c r="W944" s="704"/>
      <c r="X944" s="704"/>
      <c r="Y944" s="704"/>
      <c r="Z944" s="704"/>
      <c r="AA944" s="704"/>
      <c r="AB944" s="704"/>
      <c r="AC944" s="704"/>
      <c r="AD944" s="704"/>
    </row>
    <row r="945" spans="4:30" ht="13.9" customHeight="1">
      <c r="D945" s="704"/>
      <c r="E945" s="704"/>
      <c r="F945" s="704"/>
      <c r="G945" s="704"/>
      <c r="H945" s="704"/>
      <c r="I945" s="704"/>
      <c r="J945" s="704"/>
      <c r="K945" s="704"/>
      <c r="L945" s="704"/>
      <c r="M945" s="704"/>
      <c r="N945" s="704"/>
      <c r="O945" s="704"/>
      <c r="P945" s="704"/>
      <c r="Q945" s="704"/>
      <c r="R945" s="704"/>
      <c r="S945" s="704"/>
      <c r="T945" s="704"/>
      <c r="U945" s="704"/>
      <c r="V945" s="704"/>
      <c r="W945" s="704"/>
      <c r="X945" s="704"/>
      <c r="Y945" s="704"/>
      <c r="Z945" s="704"/>
      <c r="AA945" s="704"/>
      <c r="AB945" s="704"/>
      <c r="AC945" s="704"/>
      <c r="AD945" s="704"/>
    </row>
    <row r="946" spans="4:30" ht="13.9" customHeight="1">
      <c r="D946" s="704"/>
      <c r="E946" s="704"/>
      <c r="F946" s="704"/>
      <c r="G946" s="704"/>
      <c r="H946" s="704"/>
      <c r="I946" s="704"/>
      <c r="J946" s="704"/>
      <c r="K946" s="704"/>
      <c r="L946" s="704"/>
      <c r="M946" s="704"/>
      <c r="N946" s="704"/>
      <c r="O946" s="704"/>
      <c r="P946" s="704"/>
      <c r="Q946" s="704"/>
      <c r="R946" s="704"/>
      <c r="S946" s="704"/>
      <c r="T946" s="704"/>
      <c r="U946" s="704"/>
      <c r="V946" s="704"/>
      <c r="W946" s="704"/>
      <c r="X946" s="704"/>
      <c r="Y946" s="704"/>
      <c r="Z946" s="704"/>
      <c r="AA946" s="704"/>
      <c r="AB946" s="704"/>
      <c r="AC946" s="704"/>
      <c r="AD946" s="704"/>
    </row>
    <row r="947" spans="4:30" ht="13.9" customHeight="1">
      <c r="D947" s="704"/>
      <c r="E947" s="704"/>
      <c r="F947" s="704"/>
      <c r="G947" s="704"/>
      <c r="H947" s="704"/>
      <c r="I947" s="704"/>
      <c r="J947" s="704"/>
      <c r="K947" s="704"/>
      <c r="L947" s="704"/>
      <c r="M947" s="704"/>
      <c r="N947" s="704"/>
      <c r="O947" s="704"/>
      <c r="P947" s="704"/>
      <c r="Q947" s="704"/>
      <c r="R947" s="704"/>
      <c r="S947" s="704"/>
      <c r="T947" s="704"/>
      <c r="U947" s="704"/>
      <c r="V947" s="704"/>
      <c r="W947" s="704"/>
      <c r="X947" s="704"/>
      <c r="Y947" s="704"/>
      <c r="Z947" s="704"/>
      <c r="AA947" s="704"/>
      <c r="AB947" s="704"/>
      <c r="AC947" s="704"/>
      <c r="AD947" s="704"/>
    </row>
    <row r="948" spans="4:30" ht="13.9" customHeight="1">
      <c r="D948" s="704"/>
      <c r="E948" s="704"/>
      <c r="F948" s="704"/>
      <c r="G948" s="704"/>
      <c r="H948" s="704"/>
      <c r="I948" s="704"/>
      <c r="J948" s="704"/>
      <c r="K948" s="704"/>
      <c r="L948" s="704"/>
      <c r="M948" s="704"/>
      <c r="N948" s="704"/>
      <c r="O948" s="704"/>
      <c r="P948" s="704"/>
      <c r="Q948" s="704"/>
      <c r="R948" s="704"/>
      <c r="S948" s="704"/>
      <c r="T948" s="704"/>
      <c r="U948" s="704"/>
      <c r="V948" s="704"/>
      <c r="W948" s="704"/>
      <c r="X948" s="704"/>
      <c r="Y948" s="704"/>
      <c r="Z948" s="704"/>
      <c r="AA948" s="704"/>
      <c r="AB948" s="704"/>
      <c r="AC948" s="704"/>
      <c r="AD948" s="704"/>
    </row>
    <row r="949" spans="4:30" ht="13.9" customHeight="1">
      <c r="D949" s="704"/>
      <c r="E949" s="704"/>
      <c r="F949" s="704"/>
      <c r="G949" s="704"/>
      <c r="H949" s="704"/>
      <c r="I949" s="704"/>
      <c r="J949" s="704"/>
      <c r="K949" s="704"/>
      <c r="L949" s="704"/>
      <c r="M949" s="704"/>
      <c r="N949" s="704"/>
      <c r="O949" s="704"/>
      <c r="P949" s="704"/>
      <c r="Q949" s="704"/>
      <c r="R949" s="704"/>
      <c r="S949" s="704"/>
      <c r="T949" s="704"/>
      <c r="U949" s="704"/>
      <c r="V949" s="704"/>
      <c r="W949" s="704"/>
      <c r="X949" s="704"/>
      <c r="Y949" s="704"/>
      <c r="Z949" s="704"/>
      <c r="AA949" s="704"/>
      <c r="AB949" s="704"/>
      <c r="AC949" s="704"/>
      <c r="AD949" s="704"/>
    </row>
    <row r="950" spans="4:30" ht="13.9" customHeight="1">
      <c r="D950" s="704"/>
      <c r="E950" s="704"/>
      <c r="F950" s="704"/>
      <c r="G950" s="704"/>
      <c r="H950" s="704"/>
      <c r="I950" s="704"/>
      <c r="J950" s="704"/>
      <c r="K950" s="704"/>
      <c r="L950" s="704"/>
      <c r="M950" s="704"/>
      <c r="N950" s="704"/>
      <c r="O950" s="704"/>
      <c r="P950" s="704"/>
      <c r="Q950" s="704"/>
      <c r="R950" s="704"/>
      <c r="S950" s="704"/>
      <c r="T950" s="704"/>
      <c r="U950" s="704"/>
      <c r="V950" s="704"/>
      <c r="W950" s="704"/>
      <c r="X950" s="704"/>
      <c r="Y950" s="704"/>
      <c r="Z950" s="704"/>
      <c r="AA950" s="704"/>
      <c r="AB950" s="704"/>
      <c r="AC950" s="704"/>
      <c r="AD950" s="704"/>
    </row>
    <row r="951" spans="4:30" ht="13.9" customHeight="1">
      <c r="D951" s="704"/>
      <c r="E951" s="704"/>
      <c r="F951" s="704"/>
      <c r="G951" s="704"/>
      <c r="H951" s="704"/>
      <c r="I951" s="704"/>
      <c r="J951" s="704"/>
      <c r="K951" s="704"/>
      <c r="L951" s="704"/>
      <c r="M951" s="704"/>
      <c r="N951" s="704"/>
      <c r="O951" s="704"/>
      <c r="P951" s="704"/>
      <c r="Q951" s="704"/>
      <c r="R951" s="704"/>
      <c r="S951" s="704"/>
      <c r="T951" s="704"/>
      <c r="U951" s="704"/>
      <c r="V951" s="704"/>
      <c r="W951" s="704"/>
      <c r="X951" s="704"/>
      <c r="Y951" s="704"/>
      <c r="Z951" s="704"/>
      <c r="AA951" s="704"/>
      <c r="AB951" s="704"/>
      <c r="AC951" s="704"/>
      <c r="AD951" s="704"/>
    </row>
    <row r="952" spans="4:30" ht="13.9" customHeight="1">
      <c r="D952" s="704"/>
      <c r="E952" s="704"/>
      <c r="F952" s="704"/>
      <c r="G952" s="704"/>
      <c r="H952" s="704"/>
      <c r="I952" s="704"/>
      <c r="J952" s="704"/>
      <c r="K952" s="704"/>
      <c r="L952" s="704"/>
      <c r="M952" s="704"/>
      <c r="N952" s="704"/>
      <c r="O952" s="704"/>
      <c r="P952" s="704"/>
      <c r="Q952" s="704"/>
      <c r="R952" s="704"/>
      <c r="S952" s="704"/>
      <c r="T952" s="704"/>
      <c r="U952" s="704"/>
      <c r="V952" s="704"/>
      <c r="W952" s="704"/>
      <c r="X952" s="704"/>
      <c r="Y952" s="704"/>
      <c r="Z952" s="704"/>
      <c r="AA952" s="704"/>
      <c r="AB952" s="704"/>
      <c r="AC952" s="704"/>
      <c r="AD952" s="704"/>
    </row>
    <row r="953" spans="4:30" ht="13.9" customHeight="1">
      <c r="D953" s="704"/>
      <c r="E953" s="704"/>
      <c r="F953" s="704"/>
      <c r="G953" s="704"/>
      <c r="H953" s="704"/>
      <c r="I953" s="704"/>
      <c r="J953" s="704"/>
      <c r="K953" s="704"/>
      <c r="L953" s="704"/>
      <c r="M953" s="704"/>
      <c r="N953" s="704"/>
      <c r="O953" s="704"/>
      <c r="P953" s="704"/>
      <c r="Q953" s="704"/>
      <c r="R953" s="704"/>
      <c r="S953" s="704"/>
      <c r="T953" s="704"/>
      <c r="U953" s="704"/>
      <c r="V953" s="704"/>
      <c r="W953" s="704"/>
      <c r="X953" s="704"/>
      <c r="Y953" s="704"/>
      <c r="Z953" s="704"/>
      <c r="AA953" s="704"/>
      <c r="AB953" s="704"/>
      <c r="AC953" s="704"/>
      <c r="AD953" s="704"/>
    </row>
    <row r="954" spans="4:30" ht="13.9" customHeight="1">
      <c r="D954" s="704"/>
      <c r="E954" s="704"/>
      <c r="F954" s="704"/>
      <c r="G954" s="704"/>
      <c r="H954" s="704"/>
      <c r="I954" s="704"/>
      <c r="J954" s="704"/>
      <c r="K954" s="704"/>
      <c r="L954" s="704"/>
      <c r="M954" s="704"/>
      <c r="N954" s="704"/>
      <c r="O954" s="704"/>
      <c r="P954" s="704"/>
      <c r="Q954" s="704"/>
      <c r="R954" s="704"/>
      <c r="S954" s="704"/>
      <c r="T954" s="704"/>
      <c r="U954" s="704"/>
      <c r="V954" s="704"/>
      <c r="W954" s="704"/>
      <c r="X954" s="704"/>
      <c r="Y954" s="704"/>
      <c r="Z954" s="704"/>
      <c r="AA954" s="704"/>
      <c r="AB954" s="704"/>
      <c r="AC954" s="704"/>
      <c r="AD954" s="704"/>
    </row>
    <row r="955" spans="4:30" ht="13.9" customHeight="1">
      <c r="D955" s="704"/>
      <c r="E955" s="704"/>
      <c r="F955" s="704"/>
      <c r="G955" s="704"/>
      <c r="H955" s="704"/>
      <c r="I955" s="704"/>
      <c r="J955" s="704"/>
      <c r="K955" s="704"/>
      <c r="L955" s="704"/>
      <c r="M955" s="704"/>
      <c r="N955" s="704"/>
      <c r="O955" s="704"/>
      <c r="P955" s="704"/>
      <c r="Q955" s="704"/>
      <c r="R955" s="704"/>
      <c r="S955" s="704"/>
      <c r="T955" s="704"/>
      <c r="U955" s="704"/>
      <c r="V955" s="704"/>
      <c r="W955" s="704"/>
      <c r="X955" s="704"/>
      <c r="Y955" s="704"/>
      <c r="Z955" s="704"/>
      <c r="AA955" s="704"/>
      <c r="AB955" s="704"/>
      <c r="AC955" s="704"/>
      <c r="AD955" s="704"/>
    </row>
    <row r="956" spans="4:30" ht="13.9" customHeight="1">
      <c r="D956" s="704"/>
      <c r="E956" s="704"/>
      <c r="F956" s="704"/>
      <c r="G956" s="704"/>
      <c r="H956" s="704"/>
      <c r="I956" s="704"/>
      <c r="J956" s="704"/>
      <c r="K956" s="704"/>
      <c r="L956" s="704"/>
      <c r="M956" s="704"/>
      <c r="N956" s="704"/>
      <c r="O956" s="704"/>
      <c r="P956" s="704"/>
      <c r="Q956" s="704"/>
      <c r="R956" s="704"/>
      <c r="S956" s="704"/>
      <c r="T956" s="704"/>
      <c r="U956" s="704"/>
      <c r="V956" s="704"/>
      <c r="W956" s="704"/>
      <c r="X956" s="704"/>
      <c r="Y956" s="704"/>
      <c r="Z956" s="704"/>
      <c r="AA956" s="704"/>
      <c r="AB956" s="704"/>
      <c r="AC956" s="704"/>
      <c r="AD956" s="704"/>
    </row>
    <row r="957" spans="4:30" ht="13.9" customHeight="1">
      <c r="D957" s="704"/>
      <c r="E957" s="704"/>
      <c r="F957" s="704"/>
      <c r="G957" s="704"/>
      <c r="H957" s="704"/>
      <c r="I957" s="704"/>
      <c r="J957" s="704"/>
      <c r="K957" s="704"/>
      <c r="L957" s="704"/>
      <c r="M957" s="704"/>
      <c r="N957" s="704"/>
      <c r="O957" s="704"/>
      <c r="P957" s="704"/>
      <c r="Q957" s="704"/>
      <c r="R957" s="704"/>
      <c r="S957" s="704"/>
      <c r="T957" s="704"/>
      <c r="U957" s="704"/>
      <c r="V957" s="704"/>
      <c r="W957" s="704"/>
      <c r="X957" s="704"/>
      <c r="Y957" s="704"/>
      <c r="Z957" s="704"/>
      <c r="AA957" s="704"/>
      <c r="AB957" s="704"/>
      <c r="AC957" s="704"/>
      <c r="AD957" s="704"/>
    </row>
    <row r="958" spans="4:30" ht="13.9" customHeight="1">
      <c r="D958" s="704"/>
      <c r="E958" s="704"/>
      <c r="F958" s="704"/>
      <c r="G958" s="704"/>
      <c r="H958" s="704"/>
      <c r="I958" s="704"/>
      <c r="J958" s="704"/>
      <c r="K958" s="704"/>
      <c r="L958" s="704"/>
      <c r="M958" s="704"/>
      <c r="N958" s="704"/>
      <c r="O958" s="704"/>
      <c r="P958" s="704"/>
      <c r="Q958" s="704"/>
      <c r="R958" s="704"/>
      <c r="S958" s="704"/>
      <c r="T958" s="704"/>
      <c r="U958" s="704"/>
      <c r="V958" s="704"/>
      <c r="W958" s="704"/>
      <c r="X958" s="704"/>
      <c r="Y958" s="704"/>
      <c r="Z958" s="704"/>
      <c r="AA958" s="704"/>
      <c r="AB958" s="704"/>
      <c r="AC958" s="704"/>
      <c r="AD958" s="704"/>
    </row>
    <row r="959" spans="4:30" ht="13.9" customHeight="1">
      <c r="D959" s="704"/>
      <c r="E959" s="704"/>
      <c r="F959" s="704"/>
      <c r="G959" s="704"/>
      <c r="H959" s="704"/>
      <c r="I959" s="704"/>
      <c r="J959" s="704"/>
      <c r="K959" s="704"/>
      <c r="L959" s="704"/>
      <c r="M959" s="704"/>
      <c r="N959" s="704"/>
      <c r="O959" s="704"/>
      <c r="P959" s="704"/>
      <c r="Q959" s="704"/>
      <c r="R959" s="704"/>
      <c r="S959" s="704"/>
      <c r="T959" s="704"/>
      <c r="U959" s="704"/>
      <c r="V959" s="704"/>
      <c r="W959" s="704"/>
      <c r="X959" s="704"/>
      <c r="Y959" s="704"/>
      <c r="Z959" s="704"/>
      <c r="AA959" s="704"/>
      <c r="AB959" s="704"/>
      <c r="AC959" s="704"/>
      <c r="AD959" s="704"/>
    </row>
    <row r="960" spans="4:30" ht="13.9" customHeight="1">
      <c r="D960" s="704"/>
      <c r="E960" s="704"/>
      <c r="F960" s="704"/>
      <c r="G960" s="704"/>
      <c r="H960" s="704"/>
      <c r="I960" s="704"/>
      <c r="J960" s="704"/>
      <c r="K960" s="704"/>
      <c r="L960" s="704"/>
      <c r="M960" s="704"/>
      <c r="N960" s="704"/>
      <c r="O960" s="704"/>
      <c r="P960" s="704"/>
      <c r="Q960" s="704"/>
      <c r="R960" s="704"/>
      <c r="S960" s="704"/>
      <c r="T960" s="704"/>
      <c r="U960" s="704"/>
      <c r="V960" s="704"/>
      <c r="W960" s="704"/>
      <c r="X960" s="704"/>
      <c r="Y960" s="704"/>
      <c r="Z960" s="704"/>
      <c r="AA960" s="704"/>
      <c r="AB960" s="704"/>
      <c r="AC960" s="704"/>
      <c r="AD960" s="704"/>
    </row>
    <row r="961" spans="4:30" ht="13.9" customHeight="1">
      <c r="D961" s="704"/>
      <c r="E961" s="704"/>
      <c r="F961" s="704"/>
      <c r="G961" s="704"/>
      <c r="H961" s="704"/>
      <c r="I961" s="704"/>
      <c r="J961" s="704"/>
      <c r="K961" s="704"/>
      <c r="L961" s="704"/>
      <c r="M961" s="704"/>
      <c r="N961" s="704"/>
      <c r="O961" s="704"/>
      <c r="P961" s="704"/>
      <c r="Q961" s="704"/>
      <c r="R961" s="704"/>
      <c r="S961" s="704"/>
      <c r="T961" s="704"/>
      <c r="U961" s="704"/>
      <c r="V961" s="704"/>
      <c r="W961" s="704"/>
      <c r="X961" s="704"/>
      <c r="Y961" s="704"/>
      <c r="Z961" s="704"/>
      <c r="AA961" s="704"/>
      <c r="AB961" s="704"/>
      <c r="AC961" s="704"/>
      <c r="AD961" s="704"/>
    </row>
    <row r="962" spans="4:30" ht="13.9" customHeight="1">
      <c r="D962" s="704"/>
      <c r="E962" s="704"/>
      <c r="F962" s="704"/>
      <c r="G962" s="704"/>
      <c r="H962" s="704"/>
      <c r="I962" s="704"/>
      <c r="J962" s="704"/>
      <c r="K962" s="704"/>
      <c r="L962" s="704"/>
      <c r="M962" s="704"/>
      <c r="N962" s="704"/>
      <c r="O962" s="704"/>
      <c r="P962" s="704"/>
      <c r="Q962" s="704"/>
      <c r="R962" s="704"/>
      <c r="S962" s="704"/>
      <c r="T962" s="704"/>
      <c r="U962" s="704"/>
      <c r="V962" s="704"/>
      <c r="W962" s="704"/>
      <c r="X962" s="704"/>
      <c r="Y962" s="704"/>
      <c r="Z962" s="704"/>
      <c r="AA962" s="704"/>
      <c r="AB962" s="704"/>
      <c r="AC962" s="704"/>
      <c r="AD962" s="704"/>
    </row>
    <row r="963" spans="4:30" ht="13.9" customHeight="1">
      <c r="D963" s="704"/>
      <c r="E963" s="704"/>
      <c r="F963" s="704"/>
      <c r="G963" s="704"/>
      <c r="H963" s="704"/>
      <c r="I963" s="704"/>
      <c r="J963" s="704"/>
      <c r="K963" s="704"/>
      <c r="L963" s="704"/>
      <c r="M963" s="704"/>
      <c r="N963" s="704"/>
      <c r="O963" s="704"/>
      <c r="P963" s="704"/>
      <c r="Q963" s="704"/>
      <c r="R963" s="704"/>
      <c r="S963" s="704"/>
      <c r="T963" s="704"/>
      <c r="U963" s="704"/>
      <c r="V963" s="704"/>
      <c r="W963" s="704"/>
      <c r="X963" s="704"/>
      <c r="Y963" s="704"/>
      <c r="Z963" s="704"/>
      <c r="AA963" s="704"/>
      <c r="AB963" s="704"/>
      <c r="AC963" s="704"/>
      <c r="AD963" s="704"/>
    </row>
    <row r="964" spans="4:30" ht="13.9" customHeight="1">
      <c r="D964" s="704"/>
      <c r="E964" s="704"/>
      <c r="F964" s="704"/>
      <c r="G964" s="704"/>
      <c r="H964" s="704"/>
      <c r="I964" s="704"/>
      <c r="J964" s="704"/>
      <c r="K964" s="704"/>
      <c r="L964" s="704"/>
      <c r="M964" s="704"/>
      <c r="N964" s="704"/>
      <c r="O964" s="704"/>
      <c r="P964" s="704"/>
      <c r="Q964" s="704"/>
      <c r="R964" s="704"/>
      <c r="S964" s="704"/>
      <c r="T964" s="704"/>
      <c r="U964" s="704"/>
      <c r="V964" s="704"/>
      <c r="W964" s="704"/>
      <c r="X964" s="704"/>
      <c r="Y964" s="704"/>
      <c r="Z964" s="704"/>
      <c r="AA964" s="704"/>
      <c r="AB964" s="704"/>
      <c r="AC964" s="704"/>
      <c r="AD964" s="704"/>
    </row>
    <row r="965" spans="4:30" ht="13.9" customHeight="1">
      <c r="D965" s="704"/>
      <c r="E965" s="704"/>
      <c r="F965" s="704"/>
      <c r="G965" s="704"/>
      <c r="H965" s="704"/>
      <c r="I965" s="704"/>
      <c r="J965" s="704"/>
      <c r="K965" s="704"/>
      <c r="L965" s="704"/>
      <c r="M965" s="704"/>
      <c r="N965" s="704"/>
      <c r="O965" s="704"/>
      <c r="P965" s="704"/>
      <c r="Q965" s="704"/>
      <c r="R965" s="704"/>
      <c r="S965" s="704"/>
      <c r="T965" s="704"/>
      <c r="U965" s="704"/>
      <c r="V965" s="704"/>
      <c r="W965" s="704"/>
      <c r="X965" s="704"/>
      <c r="Y965" s="704"/>
      <c r="Z965" s="704"/>
      <c r="AA965" s="704"/>
      <c r="AB965" s="704"/>
      <c r="AC965" s="704"/>
      <c r="AD965" s="704"/>
    </row>
    <row r="966" spans="4:30" ht="13.9" customHeight="1">
      <c r="D966" s="704"/>
      <c r="E966" s="704"/>
      <c r="F966" s="704"/>
      <c r="G966" s="704"/>
      <c r="H966" s="704"/>
      <c r="I966" s="704"/>
      <c r="J966" s="704"/>
      <c r="K966" s="704"/>
      <c r="L966" s="704"/>
      <c r="M966" s="704"/>
      <c r="N966" s="704"/>
      <c r="O966" s="704"/>
      <c r="P966" s="704"/>
      <c r="Q966" s="704"/>
      <c r="R966" s="704"/>
      <c r="S966" s="704"/>
      <c r="T966" s="704"/>
      <c r="U966" s="704"/>
      <c r="V966" s="704"/>
      <c r="W966" s="704"/>
      <c r="X966" s="704"/>
      <c r="Y966" s="704"/>
      <c r="Z966" s="704"/>
      <c r="AA966" s="704"/>
      <c r="AB966" s="704"/>
      <c r="AC966" s="704"/>
      <c r="AD966" s="704"/>
    </row>
    <row r="967" spans="4:30" ht="13.9" customHeight="1">
      <c r="D967" s="704"/>
      <c r="E967" s="704"/>
      <c r="F967" s="704"/>
      <c r="G967" s="704"/>
      <c r="H967" s="704"/>
      <c r="I967" s="704"/>
      <c r="J967" s="704"/>
      <c r="K967" s="704"/>
      <c r="L967" s="704"/>
      <c r="M967" s="704"/>
      <c r="N967" s="704"/>
      <c r="O967" s="704"/>
      <c r="P967" s="704"/>
      <c r="Q967" s="704"/>
      <c r="R967" s="704"/>
      <c r="S967" s="704"/>
      <c r="T967" s="704"/>
      <c r="U967" s="704"/>
      <c r="V967" s="704"/>
      <c r="W967" s="704"/>
      <c r="X967" s="704"/>
      <c r="Y967" s="704"/>
      <c r="Z967" s="704"/>
      <c r="AA967" s="704"/>
      <c r="AB967" s="704"/>
      <c r="AC967" s="704"/>
      <c r="AD967" s="704"/>
    </row>
    <row r="968" spans="4:30" ht="13.9" customHeight="1">
      <c r="D968" s="704"/>
      <c r="E968" s="704"/>
      <c r="F968" s="704"/>
      <c r="G968" s="704"/>
      <c r="H968" s="704"/>
      <c r="I968" s="704"/>
      <c r="J968" s="704"/>
      <c r="K968" s="704"/>
      <c r="L968" s="704"/>
      <c r="M968" s="704"/>
      <c r="N968" s="704"/>
      <c r="O968" s="704"/>
      <c r="P968" s="704"/>
      <c r="Q968" s="704"/>
      <c r="R968" s="704"/>
      <c r="S968" s="704"/>
      <c r="T968" s="704"/>
      <c r="U968" s="704"/>
      <c r="V968" s="704"/>
      <c r="W968" s="704"/>
      <c r="X968" s="704"/>
      <c r="Y968" s="704"/>
      <c r="Z968" s="704"/>
      <c r="AA968" s="704"/>
      <c r="AB968" s="704"/>
      <c r="AC968" s="704"/>
      <c r="AD968" s="704"/>
    </row>
    <row r="969" spans="4:30" ht="13.9" customHeight="1">
      <c r="D969" s="704"/>
      <c r="E969" s="704"/>
      <c r="F969" s="704"/>
      <c r="G969" s="704"/>
      <c r="H969" s="704"/>
      <c r="I969" s="704"/>
      <c r="J969" s="704"/>
      <c r="K969" s="704"/>
      <c r="L969" s="704"/>
      <c r="M969" s="704"/>
      <c r="N969" s="704"/>
      <c r="O969" s="704"/>
      <c r="P969" s="704"/>
      <c r="Q969" s="704"/>
      <c r="R969" s="704"/>
      <c r="S969" s="704"/>
      <c r="T969" s="704"/>
      <c r="U969" s="704"/>
      <c r="V969" s="704"/>
      <c r="W969" s="704"/>
      <c r="X969" s="704"/>
      <c r="Y969" s="704"/>
      <c r="Z969" s="704"/>
      <c r="AA969" s="704"/>
      <c r="AB969" s="704"/>
      <c r="AC969" s="704"/>
      <c r="AD969" s="704"/>
    </row>
    <row r="970" spans="4:30" ht="13.9" customHeight="1">
      <c r="D970" s="704"/>
      <c r="E970" s="704"/>
      <c r="F970" s="704"/>
      <c r="G970" s="704"/>
      <c r="H970" s="704"/>
      <c r="I970" s="704"/>
      <c r="J970" s="704"/>
      <c r="K970" s="704"/>
      <c r="L970" s="704"/>
      <c r="M970" s="704"/>
      <c r="N970" s="704"/>
      <c r="O970" s="704"/>
      <c r="P970" s="704"/>
      <c r="Q970" s="704"/>
      <c r="R970" s="704"/>
      <c r="S970" s="704"/>
      <c r="T970" s="704"/>
      <c r="U970" s="704"/>
      <c r="V970" s="704"/>
      <c r="W970" s="704"/>
      <c r="X970" s="704"/>
      <c r="Y970" s="704"/>
      <c r="Z970" s="704"/>
      <c r="AA970" s="704"/>
      <c r="AB970" s="704"/>
      <c r="AC970" s="704"/>
      <c r="AD970" s="704"/>
    </row>
    <row r="971" spans="4:30" ht="13.9" customHeight="1">
      <c r="D971" s="704"/>
      <c r="E971" s="704"/>
      <c r="F971" s="704"/>
      <c r="G971" s="704"/>
      <c r="H971" s="704"/>
      <c r="I971" s="704"/>
      <c r="J971" s="704"/>
      <c r="K971" s="704"/>
      <c r="L971" s="704"/>
      <c r="M971" s="704"/>
      <c r="N971" s="704"/>
      <c r="O971" s="704"/>
      <c r="P971" s="704"/>
      <c r="Q971" s="704"/>
      <c r="R971" s="704"/>
      <c r="S971" s="704"/>
      <c r="T971" s="704"/>
      <c r="U971" s="704"/>
      <c r="V971" s="704"/>
      <c r="W971" s="704"/>
      <c r="X971" s="704"/>
      <c r="Y971" s="704"/>
      <c r="Z971" s="704"/>
      <c r="AA971" s="704"/>
      <c r="AB971" s="704"/>
      <c r="AC971" s="704"/>
      <c r="AD971" s="704"/>
    </row>
    <row r="972" spans="4:30" ht="13.9" customHeight="1">
      <c r="D972" s="704"/>
      <c r="E972" s="704"/>
      <c r="F972" s="704"/>
      <c r="G972" s="704"/>
      <c r="H972" s="704"/>
      <c r="I972" s="704"/>
      <c r="J972" s="704"/>
      <c r="K972" s="704"/>
      <c r="L972" s="704"/>
      <c r="M972" s="704"/>
      <c r="N972" s="704"/>
      <c r="O972" s="704"/>
      <c r="P972" s="704"/>
      <c r="Q972" s="704"/>
      <c r="R972" s="704"/>
      <c r="S972" s="704"/>
      <c r="T972" s="704"/>
      <c r="U972" s="704"/>
      <c r="V972" s="704"/>
      <c r="W972" s="704"/>
      <c r="X972" s="704"/>
      <c r="Y972" s="704"/>
      <c r="Z972" s="704"/>
      <c r="AA972" s="704"/>
      <c r="AB972" s="704"/>
      <c r="AC972" s="704"/>
      <c r="AD972" s="704"/>
    </row>
    <row r="973" spans="4:30" ht="13.9" customHeight="1">
      <c r="D973" s="704"/>
      <c r="E973" s="704"/>
      <c r="F973" s="704"/>
      <c r="G973" s="704"/>
      <c r="H973" s="704"/>
      <c r="I973" s="704"/>
      <c r="J973" s="704"/>
      <c r="K973" s="704"/>
      <c r="L973" s="704"/>
      <c r="M973" s="704"/>
      <c r="N973" s="704"/>
      <c r="O973" s="704"/>
      <c r="P973" s="704"/>
      <c r="Q973" s="704"/>
      <c r="R973" s="704"/>
      <c r="S973" s="704"/>
      <c r="T973" s="704"/>
      <c r="U973" s="704"/>
      <c r="V973" s="704"/>
      <c r="W973" s="704"/>
      <c r="X973" s="704"/>
      <c r="Y973" s="704"/>
      <c r="Z973" s="704"/>
      <c r="AA973" s="704"/>
      <c r="AB973" s="704"/>
      <c r="AC973" s="704"/>
      <c r="AD973" s="704"/>
    </row>
    <row r="974" spans="4:30" ht="13.9" customHeight="1">
      <c r="D974" s="704"/>
      <c r="E974" s="704"/>
      <c r="F974" s="704"/>
      <c r="G974" s="704"/>
      <c r="H974" s="704"/>
      <c r="I974" s="704"/>
      <c r="J974" s="704"/>
      <c r="K974" s="704"/>
      <c r="L974" s="704"/>
      <c r="M974" s="704"/>
      <c r="N974" s="704"/>
      <c r="O974" s="704"/>
      <c r="P974" s="704"/>
      <c r="Q974" s="704"/>
      <c r="R974" s="704"/>
      <c r="S974" s="704"/>
      <c r="T974" s="704"/>
      <c r="U974" s="704"/>
      <c r="V974" s="704"/>
      <c r="W974" s="704"/>
      <c r="X974" s="704"/>
      <c r="Y974" s="704"/>
      <c r="Z974" s="704"/>
      <c r="AA974" s="704"/>
      <c r="AB974" s="704"/>
      <c r="AC974" s="704"/>
      <c r="AD974" s="704"/>
    </row>
    <row r="975" spans="4:30" ht="13.9" customHeight="1">
      <c r="D975" s="704"/>
      <c r="E975" s="704"/>
      <c r="F975" s="704"/>
      <c r="G975" s="704"/>
      <c r="H975" s="704"/>
      <c r="I975" s="704"/>
      <c r="J975" s="704"/>
      <c r="K975" s="704"/>
      <c r="L975" s="704"/>
      <c r="M975" s="704"/>
      <c r="N975" s="704"/>
      <c r="O975" s="704"/>
      <c r="P975" s="704"/>
      <c r="Q975" s="704"/>
      <c r="R975" s="704"/>
      <c r="S975" s="704"/>
      <c r="T975" s="704"/>
      <c r="U975" s="704"/>
      <c r="V975" s="704"/>
      <c r="W975" s="704"/>
      <c r="X975" s="704"/>
      <c r="Y975" s="704"/>
      <c r="Z975" s="704"/>
      <c r="AA975" s="704"/>
      <c r="AB975" s="704"/>
      <c r="AC975" s="704"/>
      <c r="AD975" s="704"/>
    </row>
    <row r="976" spans="4:30" ht="13.9" customHeight="1">
      <c r="D976" s="704"/>
      <c r="E976" s="704"/>
      <c r="F976" s="704"/>
      <c r="G976" s="704"/>
      <c r="H976" s="704"/>
      <c r="I976" s="704"/>
      <c r="J976" s="704"/>
      <c r="K976" s="704"/>
      <c r="L976" s="704"/>
      <c r="M976" s="704"/>
      <c r="N976" s="704"/>
      <c r="O976" s="704"/>
      <c r="P976" s="704"/>
      <c r="Q976" s="704"/>
      <c r="R976" s="704"/>
      <c r="S976" s="704"/>
      <c r="T976" s="704"/>
      <c r="U976" s="704"/>
      <c r="V976" s="704"/>
      <c r="W976" s="704"/>
      <c r="X976" s="704"/>
      <c r="Y976" s="704"/>
      <c r="Z976" s="704"/>
      <c r="AA976" s="704"/>
      <c r="AB976" s="704"/>
      <c r="AC976" s="704"/>
      <c r="AD976" s="704"/>
    </row>
    <row r="977" spans="4:30" ht="13.9" customHeight="1">
      <c r="D977" s="704"/>
      <c r="E977" s="704"/>
      <c r="F977" s="704"/>
      <c r="G977" s="704"/>
      <c r="H977" s="704"/>
      <c r="I977" s="704"/>
      <c r="J977" s="704"/>
      <c r="K977" s="704"/>
      <c r="L977" s="704"/>
      <c r="M977" s="704"/>
      <c r="N977" s="704"/>
      <c r="O977" s="704"/>
      <c r="P977" s="704"/>
      <c r="Q977" s="704"/>
      <c r="R977" s="704"/>
      <c r="S977" s="704"/>
      <c r="T977" s="704"/>
      <c r="U977" s="704"/>
      <c r="V977" s="704"/>
      <c r="W977" s="704"/>
      <c r="X977" s="704"/>
      <c r="Y977" s="704"/>
      <c r="Z977" s="704"/>
      <c r="AA977" s="704"/>
      <c r="AB977" s="704"/>
      <c r="AC977" s="704"/>
      <c r="AD977" s="704"/>
    </row>
    <row r="978" spans="4:30" ht="13.9" customHeight="1">
      <c r="D978" s="704"/>
      <c r="E978" s="704"/>
      <c r="F978" s="704"/>
      <c r="G978" s="704"/>
      <c r="H978" s="704"/>
      <c r="I978" s="704"/>
      <c r="J978" s="704"/>
      <c r="K978" s="704"/>
      <c r="L978" s="704"/>
      <c r="M978" s="704"/>
      <c r="N978" s="704"/>
      <c r="O978" s="704"/>
      <c r="P978" s="704"/>
      <c r="Q978" s="704"/>
      <c r="R978" s="704"/>
      <c r="S978" s="704"/>
      <c r="T978" s="704"/>
      <c r="U978" s="704"/>
      <c r="V978" s="704"/>
      <c r="W978" s="704"/>
      <c r="X978" s="704"/>
      <c r="Y978" s="704"/>
      <c r="Z978" s="704"/>
      <c r="AA978" s="704"/>
      <c r="AB978" s="704"/>
      <c r="AC978" s="704"/>
      <c r="AD978" s="704"/>
    </row>
    <row r="979" spans="4:30" ht="13.9" customHeight="1">
      <c r="D979" s="704"/>
      <c r="E979" s="704"/>
      <c r="F979" s="704"/>
      <c r="G979" s="704"/>
      <c r="H979" s="704"/>
      <c r="I979" s="704"/>
      <c r="J979" s="704"/>
      <c r="K979" s="704"/>
      <c r="L979" s="704"/>
      <c r="M979" s="704"/>
      <c r="N979" s="704"/>
      <c r="O979" s="704"/>
      <c r="P979" s="704"/>
      <c r="Q979" s="704"/>
      <c r="R979" s="704"/>
      <c r="S979" s="704"/>
      <c r="T979" s="704"/>
      <c r="U979" s="704"/>
      <c r="V979" s="704"/>
      <c r="W979" s="704"/>
      <c r="X979" s="704"/>
      <c r="Y979" s="704"/>
      <c r="Z979" s="704"/>
      <c r="AA979" s="704"/>
      <c r="AB979" s="704"/>
      <c r="AC979" s="704"/>
      <c r="AD979" s="704"/>
    </row>
    <row r="980" spans="4:30" ht="13.9" customHeight="1">
      <c r="D980" s="704"/>
      <c r="E980" s="704"/>
      <c r="F980" s="704"/>
      <c r="G980" s="704"/>
      <c r="H980" s="704"/>
      <c r="I980" s="704"/>
      <c r="J980" s="704"/>
      <c r="K980" s="704"/>
      <c r="L980" s="704"/>
      <c r="M980" s="704"/>
      <c r="N980" s="704"/>
      <c r="O980" s="704"/>
      <c r="P980" s="704"/>
      <c r="Q980" s="704"/>
      <c r="R980" s="704"/>
      <c r="S980" s="704"/>
      <c r="T980" s="704"/>
      <c r="U980" s="704"/>
      <c r="V980" s="704"/>
      <c r="W980" s="704"/>
      <c r="X980" s="704"/>
      <c r="Y980" s="704"/>
      <c r="Z980" s="704"/>
      <c r="AA980" s="704"/>
      <c r="AB980" s="704"/>
      <c r="AC980" s="704"/>
      <c r="AD980" s="704"/>
    </row>
    <row r="981" spans="4:30" ht="13.9" customHeight="1">
      <c r="D981" s="704"/>
      <c r="E981" s="704"/>
      <c r="F981" s="704"/>
      <c r="G981" s="704"/>
      <c r="H981" s="704"/>
      <c r="I981" s="704"/>
      <c r="J981" s="704"/>
      <c r="K981" s="704"/>
      <c r="L981" s="704"/>
      <c r="M981" s="704"/>
      <c r="N981" s="704"/>
      <c r="O981" s="704"/>
      <c r="P981" s="704"/>
      <c r="Q981" s="704"/>
      <c r="R981" s="704"/>
      <c r="S981" s="704"/>
      <c r="T981" s="704"/>
      <c r="U981" s="704"/>
      <c r="V981" s="704"/>
      <c r="W981" s="704"/>
      <c r="X981" s="704"/>
      <c r="Y981" s="704"/>
      <c r="Z981" s="704"/>
      <c r="AA981" s="704"/>
      <c r="AB981" s="704"/>
      <c r="AC981" s="704"/>
      <c r="AD981" s="704"/>
    </row>
    <row r="982" spans="4:30" ht="13.9" customHeight="1">
      <c r="D982" s="704"/>
      <c r="E982" s="704"/>
      <c r="F982" s="704"/>
      <c r="G982" s="704"/>
      <c r="H982" s="704"/>
      <c r="I982" s="704"/>
      <c r="J982" s="704"/>
      <c r="K982" s="704"/>
      <c r="L982" s="704"/>
      <c r="M982" s="704"/>
      <c r="N982" s="704"/>
      <c r="O982" s="704"/>
      <c r="P982" s="704"/>
      <c r="Q982" s="704"/>
      <c r="R982" s="704"/>
      <c r="S982" s="704"/>
      <c r="T982" s="704"/>
      <c r="U982" s="704"/>
      <c r="V982" s="704"/>
      <c r="W982" s="704"/>
      <c r="X982" s="704"/>
      <c r="Y982" s="704"/>
      <c r="Z982" s="704"/>
      <c r="AA982" s="704"/>
      <c r="AB982" s="704"/>
      <c r="AC982" s="704"/>
      <c r="AD982" s="704"/>
    </row>
    <row r="983" spans="4:30" ht="13.9" customHeight="1">
      <c r="D983" s="704"/>
      <c r="E983" s="704"/>
      <c r="F983" s="704"/>
      <c r="G983" s="704"/>
      <c r="H983" s="704"/>
      <c r="I983" s="704"/>
      <c r="J983" s="704"/>
      <c r="K983" s="704"/>
      <c r="L983" s="704"/>
      <c r="M983" s="704"/>
      <c r="N983" s="704"/>
      <c r="O983" s="704"/>
      <c r="P983" s="704"/>
      <c r="Q983" s="704"/>
      <c r="R983" s="704"/>
      <c r="S983" s="704"/>
      <c r="T983" s="704"/>
      <c r="U983" s="704"/>
      <c r="V983" s="704"/>
      <c r="W983" s="704"/>
      <c r="X983" s="704"/>
      <c r="Y983" s="704"/>
      <c r="Z983" s="704"/>
      <c r="AA983" s="704"/>
      <c r="AB983" s="704"/>
      <c r="AC983" s="704"/>
      <c r="AD983" s="704"/>
    </row>
    <row r="984" spans="4:30" ht="13.9" customHeight="1">
      <c r="D984" s="704"/>
      <c r="E984" s="704"/>
      <c r="F984" s="704"/>
      <c r="G984" s="704"/>
      <c r="H984" s="704"/>
      <c r="I984" s="704"/>
      <c r="J984" s="704"/>
      <c r="K984" s="704"/>
      <c r="L984" s="704"/>
      <c r="M984" s="704"/>
      <c r="N984" s="704"/>
      <c r="O984" s="704"/>
      <c r="P984" s="704"/>
      <c r="Q984" s="704"/>
      <c r="R984" s="704"/>
      <c r="S984" s="704"/>
      <c r="T984" s="704"/>
      <c r="U984" s="704"/>
      <c r="V984" s="704"/>
      <c r="W984" s="704"/>
      <c r="X984" s="704"/>
      <c r="Y984" s="704"/>
      <c r="Z984" s="704"/>
      <c r="AA984" s="704"/>
      <c r="AB984" s="704"/>
      <c r="AC984" s="704"/>
      <c r="AD984" s="704"/>
    </row>
    <row r="985" spans="4:30" ht="13.9" customHeight="1">
      <c r="D985" s="704"/>
      <c r="E985" s="704"/>
      <c r="F985" s="704"/>
      <c r="G985" s="704"/>
      <c r="H985" s="704"/>
      <c r="I985" s="704"/>
      <c r="J985" s="704"/>
      <c r="K985" s="704"/>
      <c r="L985" s="704"/>
      <c r="M985" s="704"/>
      <c r="N985" s="704"/>
      <c r="O985" s="704"/>
      <c r="P985" s="704"/>
      <c r="Q985" s="704"/>
      <c r="R985" s="704"/>
      <c r="S985" s="704"/>
      <c r="T985" s="704"/>
      <c r="U985" s="704"/>
      <c r="V985" s="704"/>
      <c r="W985" s="704"/>
      <c r="X985" s="704"/>
      <c r="Y985" s="704"/>
      <c r="Z985" s="704"/>
      <c r="AA985" s="704"/>
      <c r="AB985" s="704"/>
      <c r="AC985" s="704"/>
      <c r="AD985" s="704"/>
    </row>
    <row r="986" spans="4:30" ht="13.9" customHeight="1">
      <c r="D986" s="704"/>
      <c r="E986" s="704"/>
      <c r="F986" s="704"/>
      <c r="G986" s="704"/>
      <c r="H986" s="704"/>
      <c r="I986" s="704"/>
      <c r="J986" s="704"/>
      <c r="K986" s="704"/>
      <c r="L986" s="704"/>
      <c r="M986" s="704"/>
      <c r="N986" s="704"/>
      <c r="O986" s="704"/>
      <c r="P986" s="704"/>
      <c r="Q986" s="704"/>
      <c r="R986" s="704"/>
      <c r="S986" s="704"/>
      <c r="T986" s="704"/>
      <c r="U986" s="704"/>
      <c r="V986" s="704"/>
      <c r="W986" s="704"/>
      <c r="X986" s="704"/>
      <c r="Y986" s="704"/>
      <c r="Z986" s="704"/>
      <c r="AA986" s="704"/>
      <c r="AB986" s="704"/>
      <c r="AC986" s="704"/>
      <c r="AD986" s="704"/>
    </row>
    <row r="987" spans="4:30" ht="13.9" customHeight="1">
      <c r="D987" s="704"/>
      <c r="E987" s="704"/>
      <c r="F987" s="704"/>
      <c r="G987" s="704"/>
      <c r="H987" s="704"/>
      <c r="I987" s="704"/>
      <c r="J987" s="704"/>
      <c r="K987" s="704"/>
      <c r="L987" s="704"/>
      <c r="M987" s="704"/>
      <c r="N987" s="704"/>
      <c r="O987" s="704"/>
      <c r="P987" s="704"/>
      <c r="Q987" s="704"/>
      <c r="R987" s="704"/>
      <c r="S987" s="704"/>
      <c r="T987" s="704"/>
      <c r="U987" s="704"/>
      <c r="V987" s="704"/>
      <c r="W987" s="704"/>
      <c r="X987" s="704"/>
      <c r="Y987" s="704"/>
      <c r="Z987" s="704"/>
      <c r="AA987" s="704"/>
      <c r="AB987" s="704"/>
      <c r="AC987" s="704"/>
      <c r="AD987" s="704"/>
    </row>
    <row r="988" spans="4:30" ht="13.9" customHeight="1">
      <c r="D988" s="704"/>
      <c r="E988" s="704"/>
      <c r="F988" s="704"/>
      <c r="G988" s="704"/>
      <c r="H988" s="704"/>
      <c r="I988" s="704"/>
      <c r="J988" s="704"/>
      <c r="K988" s="704"/>
      <c r="L988" s="704"/>
      <c r="M988" s="704"/>
      <c r="N988" s="704"/>
      <c r="O988" s="704"/>
      <c r="P988" s="704"/>
      <c r="Q988" s="704"/>
      <c r="R988" s="704"/>
      <c r="S988" s="704"/>
      <c r="T988" s="704"/>
      <c r="U988" s="704"/>
      <c r="V988" s="704"/>
      <c r="W988" s="704"/>
      <c r="X988" s="704"/>
      <c r="Y988" s="704"/>
      <c r="Z988" s="704"/>
      <c r="AA988" s="704"/>
      <c r="AB988" s="704"/>
      <c r="AC988" s="704"/>
      <c r="AD988" s="704"/>
    </row>
    <row r="989" spans="4:30" ht="13.9" customHeight="1">
      <c r="D989" s="704"/>
      <c r="E989" s="704"/>
      <c r="F989" s="704"/>
      <c r="G989" s="704"/>
      <c r="H989" s="704"/>
      <c r="I989" s="704"/>
      <c r="J989" s="704"/>
      <c r="K989" s="704"/>
      <c r="L989" s="704"/>
      <c r="M989" s="704"/>
      <c r="N989" s="704"/>
      <c r="O989" s="704"/>
      <c r="P989" s="704"/>
      <c r="Q989" s="704"/>
      <c r="R989" s="704"/>
      <c r="S989" s="704"/>
      <c r="T989" s="704"/>
      <c r="U989" s="704"/>
      <c r="V989" s="704"/>
      <c r="W989" s="704"/>
      <c r="X989" s="704"/>
      <c r="Y989" s="704"/>
      <c r="Z989" s="704"/>
      <c r="AA989" s="704"/>
      <c r="AB989" s="704"/>
      <c r="AC989" s="704"/>
      <c r="AD989" s="704"/>
    </row>
    <row r="990" spans="4:30" ht="13.9" customHeight="1">
      <c r="D990" s="704"/>
      <c r="E990" s="704"/>
      <c r="F990" s="704"/>
      <c r="G990" s="704"/>
      <c r="H990" s="704"/>
      <c r="I990" s="704"/>
      <c r="J990" s="704"/>
      <c r="K990" s="704"/>
      <c r="L990" s="704"/>
      <c r="M990" s="704"/>
      <c r="N990" s="704"/>
      <c r="O990" s="704"/>
      <c r="P990" s="704"/>
      <c r="Q990" s="704"/>
      <c r="R990" s="704"/>
      <c r="S990" s="704"/>
      <c r="T990" s="704"/>
      <c r="U990" s="704"/>
      <c r="V990" s="704"/>
      <c r="W990" s="704"/>
      <c r="X990" s="704"/>
      <c r="Y990" s="704"/>
      <c r="Z990" s="704"/>
      <c r="AA990" s="704"/>
      <c r="AB990" s="704"/>
      <c r="AC990" s="704"/>
      <c r="AD990" s="704"/>
    </row>
    <row r="991" spans="4:30" ht="13.9" customHeight="1">
      <c r="D991" s="704"/>
      <c r="E991" s="704"/>
      <c r="F991" s="704"/>
      <c r="G991" s="704"/>
      <c r="H991" s="704"/>
      <c r="I991" s="704"/>
      <c r="J991" s="704"/>
      <c r="K991" s="704"/>
      <c r="L991" s="704"/>
      <c r="M991" s="704"/>
      <c r="N991" s="704"/>
      <c r="O991" s="704"/>
      <c r="P991" s="704"/>
      <c r="Q991" s="704"/>
      <c r="R991" s="704"/>
      <c r="S991" s="704"/>
      <c r="T991" s="704"/>
      <c r="U991" s="704"/>
      <c r="V991" s="704"/>
      <c r="W991" s="704"/>
      <c r="X991" s="704"/>
      <c r="Y991" s="704"/>
      <c r="Z991" s="704"/>
      <c r="AA991" s="704"/>
      <c r="AB991" s="704"/>
      <c r="AC991" s="704"/>
      <c r="AD991" s="704"/>
    </row>
    <row r="992" spans="4:30" ht="13.9" customHeight="1">
      <c r="D992" s="704"/>
      <c r="E992" s="704"/>
      <c r="F992" s="704"/>
      <c r="G992" s="704"/>
      <c r="H992" s="704"/>
      <c r="I992" s="704"/>
      <c r="J992" s="704"/>
      <c r="K992" s="704"/>
      <c r="L992" s="704"/>
      <c r="M992" s="704"/>
      <c r="N992" s="704"/>
      <c r="O992" s="704"/>
      <c r="P992" s="704"/>
      <c r="Q992" s="704"/>
      <c r="R992" s="704"/>
      <c r="S992" s="704"/>
      <c r="T992" s="704"/>
      <c r="U992" s="704"/>
      <c r="V992" s="704"/>
      <c r="W992" s="704"/>
      <c r="X992" s="704"/>
      <c r="Y992" s="704"/>
      <c r="Z992" s="704"/>
      <c r="AA992" s="704"/>
      <c r="AB992" s="704"/>
      <c r="AC992" s="704"/>
      <c r="AD992" s="704"/>
    </row>
    <row r="993" spans="4:30" ht="13.9" customHeight="1">
      <c r="D993" s="704"/>
      <c r="E993" s="704"/>
      <c r="F993" s="704"/>
      <c r="G993" s="704"/>
      <c r="H993" s="704"/>
      <c r="I993" s="704"/>
      <c r="J993" s="704"/>
      <c r="K993" s="704"/>
      <c r="L993" s="704"/>
      <c r="M993" s="704"/>
      <c r="N993" s="704"/>
      <c r="O993" s="704"/>
      <c r="P993" s="704"/>
      <c r="Q993" s="704"/>
      <c r="R993" s="704"/>
      <c r="S993" s="704"/>
      <c r="T993" s="704"/>
      <c r="U993" s="704"/>
      <c r="V993" s="704"/>
      <c r="W993" s="704"/>
      <c r="X993" s="704"/>
      <c r="Y993" s="704"/>
      <c r="Z993" s="704"/>
      <c r="AA993" s="704"/>
      <c r="AB993" s="704"/>
      <c r="AC993" s="704"/>
      <c r="AD993" s="704"/>
    </row>
    <row r="994" spans="4:30" ht="13.9" customHeight="1">
      <c r="D994" s="704"/>
      <c r="E994" s="704"/>
      <c r="F994" s="704"/>
      <c r="G994" s="704"/>
      <c r="H994" s="704"/>
      <c r="I994" s="704"/>
      <c r="J994" s="704"/>
      <c r="K994" s="704"/>
      <c r="L994" s="704"/>
      <c r="M994" s="704"/>
      <c r="N994" s="704"/>
      <c r="O994" s="704"/>
      <c r="P994" s="704"/>
      <c r="Q994" s="704"/>
      <c r="R994" s="704"/>
      <c r="S994" s="704"/>
      <c r="T994" s="704"/>
      <c r="U994" s="704"/>
      <c r="V994" s="704"/>
      <c r="W994" s="704"/>
      <c r="X994" s="704"/>
      <c r="Y994" s="704"/>
      <c r="Z994" s="704"/>
      <c r="AA994" s="704"/>
      <c r="AB994" s="704"/>
      <c r="AC994" s="704"/>
      <c r="AD994" s="704"/>
    </row>
    <row r="995" spans="4:30" ht="13.9" customHeight="1">
      <c r="D995" s="704"/>
      <c r="E995" s="704"/>
      <c r="F995" s="704"/>
      <c r="G995" s="704"/>
      <c r="H995" s="704"/>
      <c r="I995" s="704"/>
      <c r="J995" s="704"/>
      <c r="K995" s="704"/>
      <c r="L995" s="704"/>
      <c r="M995" s="704"/>
      <c r="N995" s="704"/>
      <c r="O995" s="704"/>
      <c r="P995" s="704"/>
      <c r="Q995" s="704"/>
      <c r="R995" s="704"/>
      <c r="S995" s="704"/>
      <c r="T995" s="704"/>
      <c r="U995" s="704"/>
      <c r="V995" s="704"/>
      <c r="W995" s="704"/>
      <c r="X995" s="704"/>
      <c r="Y995" s="704"/>
      <c r="Z995" s="704"/>
      <c r="AA995" s="704"/>
      <c r="AB995" s="704"/>
      <c r="AC995" s="704"/>
      <c r="AD995" s="704"/>
    </row>
    <row r="996" spans="4:30" ht="13.9" customHeight="1">
      <c r="D996" s="704"/>
      <c r="E996" s="704"/>
      <c r="F996" s="704"/>
      <c r="G996" s="704"/>
      <c r="H996" s="704"/>
      <c r="I996" s="704"/>
      <c r="J996" s="704"/>
      <c r="K996" s="704"/>
      <c r="L996" s="704"/>
      <c r="M996" s="704"/>
      <c r="N996" s="704"/>
      <c r="O996" s="704"/>
      <c r="P996" s="704"/>
      <c r="Q996" s="704"/>
      <c r="R996" s="704"/>
      <c r="S996" s="704"/>
      <c r="T996" s="704"/>
      <c r="U996" s="704"/>
      <c r="V996" s="704"/>
      <c r="W996" s="704"/>
      <c r="X996" s="704"/>
      <c r="Y996" s="704"/>
      <c r="Z996" s="704"/>
      <c r="AA996" s="704"/>
      <c r="AB996" s="704"/>
      <c r="AC996" s="704"/>
      <c r="AD996" s="704"/>
    </row>
    <row r="997" spans="4:30" ht="13.9" customHeight="1">
      <c r="D997" s="704"/>
      <c r="E997" s="704"/>
      <c r="F997" s="704"/>
      <c r="G997" s="704"/>
      <c r="H997" s="704"/>
      <c r="I997" s="704"/>
      <c r="J997" s="704"/>
      <c r="K997" s="704"/>
      <c r="L997" s="704"/>
      <c r="M997" s="704"/>
      <c r="N997" s="704"/>
      <c r="O997" s="704"/>
      <c r="P997" s="704"/>
      <c r="Q997" s="704"/>
      <c r="R997" s="704"/>
      <c r="S997" s="704"/>
      <c r="T997" s="704"/>
      <c r="U997" s="704"/>
      <c r="V997" s="704"/>
      <c r="W997" s="704"/>
      <c r="X997" s="704"/>
      <c r="Y997" s="704"/>
      <c r="Z997" s="704"/>
      <c r="AA997" s="704"/>
      <c r="AB997" s="704"/>
      <c r="AC997" s="704"/>
      <c r="AD997" s="704"/>
    </row>
    <row r="998" spans="4:30" ht="13.9" customHeight="1">
      <c r="D998" s="704"/>
      <c r="E998" s="704"/>
      <c r="F998" s="704"/>
      <c r="G998" s="704"/>
      <c r="H998" s="704"/>
      <c r="I998" s="704"/>
      <c r="J998" s="704"/>
      <c r="K998" s="704"/>
      <c r="L998" s="704"/>
      <c r="M998" s="704"/>
      <c r="N998" s="704"/>
      <c r="O998" s="704"/>
      <c r="P998" s="704"/>
      <c r="Q998" s="704"/>
      <c r="R998" s="704"/>
      <c r="S998" s="704"/>
      <c r="T998" s="704"/>
      <c r="U998" s="704"/>
      <c r="V998" s="704"/>
      <c r="W998" s="704"/>
      <c r="X998" s="704"/>
      <c r="Y998" s="704"/>
      <c r="Z998" s="704"/>
      <c r="AA998" s="704"/>
      <c r="AB998" s="704"/>
      <c r="AC998" s="704"/>
      <c r="AD998" s="704"/>
    </row>
    <row r="999" spans="4:30" ht="13.9" customHeight="1">
      <c r="D999" s="704"/>
      <c r="E999" s="704"/>
      <c r="F999" s="704"/>
      <c r="G999" s="704"/>
      <c r="H999" s="704"/>
      <c r="I999" s="704"/>
      <c r="J999" s="704"/>
      <c r="K999" s="704"/>
      <c r="L999" s="704"/>
      <c r="M999" s="704"/>
      <c r="N999" s="704"/>
      <c r="O999" s="704"/>
      <c r="P999" s="704"/>
      <c r="Q999" s="704"/>
      <c r="R999" s="704"/>
      <c r="S999" s="704"/>
      <c r="T999" s="704"/>
      <c r="U999" s="704"/>
      <c r="V999" s="704"/>
      <c r="W999" s="704"/>
      <c r="X999" s="704"/>
      <c r="Y999" s="704"/>
      <c r="Z999" s="704"/>
      <c r="AA999" s="704"/>
      <c r="AB999" s="704"/>
      <c r="AC999" s="704"/>
      <c r="AD999" s="704"/>
    </row>
    <row r="1000" spans="4:30" ht="13.9" customHeight="1">
      <c r="D1000" s="704"/>
      <c r="E1000" s="704"/>
      <c r="F1000" s="704"/>
      <c r="G1000" s="704"/>
      <c r="H1000" s="704"/>
      <c r="I1000" s="704"/>
      <c r="J1000" s="704"/>
      <c r="K1000" s="704"/>
      <c r="L1000" s="704"/>
      <c r="M1000" s="704"/>
      <c r="N1000" s="704"/>
      <c r="O1000" s="704"/>
      <c r="P1000" s="704"/>
      <c r="Q1000" s="704"/>
      <c r="R1000" s="704"/>
      <c r="S1000" s="704"/>
      <c r="T1000" s="704"/>
      <c r="U1000" s="704"/>
      <c r="V1000" s="704"/>
      <c r="W1000" s="704"/>
      <c r="X1000" s="704"/>
      <c r="Y1000" s="704"/>
      <c r="Z1000" s="704"/>
      <c r="AA1000" s="704"/>
      <c r="AB1000" s="704"/>
      <c r="AC1000" s="704"/>
      <c r="AD1000" s="704"/>
    </row>
    <row r="1001" spans="4:30" ht="13.9" customHeight="1">
      <c r="D1001" s="704"/>
      <c r="E1001" s="704"/>
      <c r="F1001" s="704"/>
      <c r="G1001" s="704"/>
      <c r="H1001" s="704"/>
      <c r="I1001" s="704"/>
      <c r="J1001" s="704"/>
      <c r="K1001" s="704"/>
      <c r="L1001" s="704"/>
      <c r="M1001" s="704"/>
      <c r="N1001" s="704"/>
      <c r="O1001" s="704"/>
      <c r="P1001" s="704"/>
      <c r="Q1001" s="704"/>
      <c r="R1001" s="704"/>
      <c r="S1001" s="704"/>
      <c r="T1001" s="704"/>
      <c r="U1001" s="704"/>
      <c r="V1001" s="704"/>
      <c r="W1001" s="704"/>
      <c r="X1001" s="704"/>
      <c r="Y1001" s="704"/>
      <c r="Z1001" s="704"/>
      <c r="AA1001" s="704"/>
      <c r="AB1001" s="704"/>
      <c r="AC1001" s="704"/>
      <c r="AD1001" s="704"/>
    </row>
    <row r="1002" spans="4:30" ht="13.9" customHeight="1">
      <c r="D1002" s="704"/>
      <c r="E1002" s="704"/>
      <c r="F1002" s="704"/>
      <c r="G1002" s="704"/>
      <c r="H1002" s="704"/>
      <c r="I1002" s="704"/>
      <c r="J1002" s="704"/>
      <c r="K1002" s="704"/>
      <c r="L1002" s="704"/>
      <c r="M1002" s="704"/>
      <c r="N1002" s="704"/>
      <c r="O1002" s="704"/>
      <c r="P1002" s="704"/>
      <c r="Q1002" s="704"/>
      <c r="R1002" s="704"/>
      <c r="S1002" s="704"/>
      <c r="T1002" s="704"/>
      <c r="U1002" s="704"/>
      <c r="V1002" s="704"/>
      <c r="W1002" s="704"/>
      <c r="X1002" s="704"/>
      <c r="Y1002" s="704"/>
      <c r="Z1002" s="704"/>
      <c r="AA1002" s="704"/>
      <c r="AB1002" s="704"/>
      <c r="AC1002" s="704"/>
      <c r="AD1002" s="704"/>
    </row>
    <row r="1003" spans="4:30" ht="13.9" customHeight="1">
      <c r="D1003" s="704"/>
      <c r="E1003" s="704"/>
      <c r="F1003" s="704"/>
      <c r="G1003" s="704"/>
      <c r="H1003" s="704"/>
      <c r="I1003" s="704"/>
      <c r="J1003" s="704"/>
      <c r="K1003" s="704"/>
      <c r="L1003" s="704"/>
      <c r="M1003" s="704"/>
      <c r="N1003" s="704"/>
      <c r="O1003" s="704"/>
      <c r="P1003" s="704"/>
      <c r="Q1003" s="704"/>
      <c r="R1003" s="704"/>
      <c r="S1003" s="704"/>
      <c r="T1003" s="704"/>
      <c r="U1003" s="704"/>
      <c r="V1003" s="704"/>
      <c r="W1003" s="704"/>
      <c r="X1003" s="704"/>
      <c r="Y1003" s="704"/>
      <c r="Z1003" s="704"/>
      <c r="AA1003" s="704"/>
      <c r="AB1003" s="704"/>
      <c r="AC1003" s="704"/>
      <c r="AD1003" s="704"/>
    </row>
    <row r="1004" spans="4:30" ht="13.9" customHeight="1">
      <c r="D1004" s="704"/>
      <c r="E1004" s="704"/>
      <c r="F1004" s="704"/>
      <c r="G1004" s="704"/>
      <c r="H1004" s="704"/>
      <c r="I1004" s="704"/>
      <c r="J1004" s="704"/>
      <c r="K1004" s="704"/>
      <c r="L1004" s="704"/>
      <c r="M1004" s="704"/>
      <c r="N1004" s="704"/>
      <c r="O1004" s="704"/>
      <c r="P1004" s="704"/>
      <c r="Q1004" s="704"/>
      <c r="R1004" s="704"/>
      <c r="S1004" s="704"/>
      <c r="T1004" s="704"/>
      <c r="U1004" s="704"/>
      <c r="V1004" s="704"/>
      <c r="W1004" s="704"/>
      <c r="X1004" s="704"/>
      <c r="Y1004" s="704"/>
      <c r="Z1004" s="704"/>
      <c r="AA1004" s="704"/>
      <c r="AB1004" s="704"/>
      <c r="AC1004" s="704"/>
      <c r="AD1004" s="704"/>
    </row>
    <row r="1005" spans="4:30" ht="13.9" customHeight="1">
      <c r="D1005" s="704"/>
      <c r="E1005" s="704"/>
      <c r="F1005" s="704"/>
      <c r="G1005" s="704"/>
      <c r="H1005" s="704"/>
      <c r="I1005" s="704"/>
      <c r="J1005" s="704"/>
      <c r="K1005" s="704"/>
      <c r="L1005" s="704"/>
      <c r="M1005" s="704"/>
      <c r="N1005" s="704"/>
      <c r="O1005" s="704"/>
      <c r="P1005" s="704"/>
      <c r="Q1005" s="704"/>
      <c r="R1005" s="704"/>
      <c r="S1005" s="704"/>
      <c r="T1005" s="704"/>
      <c r="U1005" s="704"/>
      <c r="V1005" s="704"/>
      <c r="W1005" s="704"/>
      <c r="X1005" s="704"/>
      <c r="Y1005" s="704"/>
      <c r="Z1005" s="704"/>
      <c r="AA1005" s="704"/>
      <c r="AB1005" s="704"/>
      <c r="AC1005" s="704"/>
      <c r="AD1005" s="704"/>
    </row>
    <row r="1006" spans="4:30" ht="13.9" customHeight="1">
      <c r="D1006" s="704"/>
      <c r="E1006" s="704"/>
      <c r="F1006" s="704"/>
      <c r="G1006" s="704"/>
      <c r="H1006" s="704"/>
      <c r="I1006" s="704"/>
      <c r="J1006" s="704"/>
      <c r="K1006" s="704"/>
      <c r="L1006" s="704"/>
      <c r="M1006" s="704"/>
      <c r="N1006" s="704"/>
      <c r="O1006" s="704"/>
      <c r="P1006" s="704"/>
      <c r="Q1006" s="704"/>
      <c r="R1006" s="704"/>
      <c r="S1006" s="704"/>
      <c r="T1006" s="704"/>
      <c r="U1006" s="704"/>
      <c r="V1006" s="704"/>
      <c r="W1006" s="704"/>
      <c r="X1006" s="704"/>
      <c r="Y1006" s="704"/>
      <c r="Z1006" s="704"/>
      <c r="AA1006" s="704"/>
      <c r="AB1006" s="704"/>
      <c r="AC1006" s="704"/>
      <c r="AD1006" s="704"/>
    </row>
    <row r="1007" spans="4:30" ht="13.9" customHeight="1">
      <c r="D1007" s="704"/>
      <c r="E1007" s="704"/>
      <c r="F1007" s="704"/>
      <c r="G1007" s="704"/>
      <c r="H1007" s="704"/>
      <c r="I1007" s="704"/>
      <c r="J1007" s="704"/>
      <c r="K1007" s="704"/>
      <c r="L1007" s="704"/>
      <c r="M1007" s="704"/>
      <c r="N1007" s="704"/>
      <c r="O1007" s="704"/>
      <c r="P1007" s="704"/>
      <c r="Q1007" s="704"/>
      <c r="R1007" s="704"/>
      <c r="S1007" s="704"/>
      <c r="T1007" s="704"/>
      <c r="U1007" s="704"/>
      <c r="V1007" s="704"/>
      <c r="W1007" s="704"/>
      <c r="X1007" s="704"/>
      <c r="Y1007" s="704"/>
      <c r="Z1007" s="704"/>
      <c r="AA1007" s="704"/>
      <c r="AB1007" s="704"/>
      <c r="AC1007" s="704"/>
      <c r="AD1007" s="704"/>
    </row>
    <row r="1008" spans="4:30" ht="13.9" customHeight="1">
      <c r="D1008" s="704"/>
      <c r="E1008" s="704"/>
      <c r="F1008" s="704"/>
      <c r="G1008" s="704"/>
      <c r="H1008" s="704"/>
      <c r="I1008" s="704"/>
      <c r="J1008" s="704"/>
      <c r="K1008" s="704"/>
      <c r="L1008" s="704"/>
      <c r="M1008" s="704"/>
      <c r="N1008" s="704"/>
      <c r="O1008" s="704"/>
      <c r="P1008" s="704"/>
      <c r="Q1008" s="704"/>
      <c r="R1008" s="704"/>
      <c r="S1008" s="704"/>
      <c r="T1008" s="704"/>
      <c r="U1008" s="704"/>
      <c r="V1008" s="704"/>
      <c r="W1008" s="704"/>
      <c r="X1008" s="704"/>
      <c r="Y1008" s="704"/>
      <c r="Z1008" s="704"/>
      <c r="AA1008" s="704"/>
      <c r="AB1008" s="704"/>
      <c r="AC1008" s="704"/>
      <c r="AD1008" s="704"/>
    </row>
    <row r="1009" spans="4:30" ht="13.9" customHeight="1">
      <c r="D1009" s="704"/>
      <c r="E1009" s="704"/>
      <c r="F1009" s="704"/>
      <c r="G1009" s="704"/>
      <c r="H1009" s="704"/>
      <c r="I1009" s="704"/>
      <c r="J1009" s="704"/>
      <c r="K1009" s="704"/>
      <c r="L1009" s="704"/>
      <c r="M1009" s="704"/>
      <c r="N1009" s="704"/>
      <c r="O1009" s="704"/>
      <c r="P1009" s="704"/>
      <c r="Q1009" s="704"/>
      <c r="R1009" s="704"/>
      <c r="S1009" s="704"/>
      <c r="T1009" s="704"/>
      <c r="U1009" s="704"/>
      <c r="V1009" s="704"/>
      <c r="W1009" s="704"/>
      <c r="X1009" s="704"/>
      <c r="Y1009" s="704"/>
      <c r="Z1009" s="704"/>
      <c r="AA1009" s="704"/>
      <c r="AB1009" s="704"/>
      <c r="AC1009" s="704"/>
      <c r="AD1009" s="704"/>
    </row>
    <row r="1010" spans="4:30" ht="13.9" customHeight="1">
      <c r="D1010" s="704"/>
      <c r="E1010" s="704"/>
      <c r="F1010" s="704"/>
      <c r="G1010" s="704"/>
      <c r="H1010" s="704"/>
      <c r="I1010" s="704"/>
      <c r="J1010" s="704"/>
      <c r="K1010" s="704"/>
      <c r="L1010" s="704"/>
      <c r="M1010" s="704"/>
      <c r="N1010" s="704"/>
      <c r="O1010" s="704"/>
      <c r="P1010" s="704"/>
      <c r="Q1010" s="704"/>
      <c r="R1010" s="704"/>
      <c r="S1010" s="704"/>
      <c r="T1010" s="704"/>
      <c r="U1010" s="704"/>
      <c r="V1010" s="704"/>
      <c r="W1010" s="704"/>
      <c r="X1010" s="704"/>
      <c r="Y1010" s="704"/>
      <c r="Z1010" s="704"/>
      <c r="AA1010" s="704"/>
      <c r="AB1010" s="704"/>
      <c r="AC1010" s="704"/>
      <c r="AD1010" s="704"/>
    </row>
    <row r="1011" spans="4:30" ht="13.9" customHeight="1">
      <c r="D1011" s="704"/>
      <c r="E1011" s="704"/>
      <c r="F1011" s="704"/>
      <c r="G1011" s="704"/>
      <c r="H1011" s="704"/>
      <c r="I1011" s="704"/>
      <c r="J1011" s="704"/>
      <c r="K1011" s="704"/>
      <c r="L1011" s="704"/>
      <c r="M1011" s="704"/>
      <c r="N1011" s="704"/>
      <c r="O1011" s="704"/>
      <c r="P1011" s="704"/>
      <c r="Q1011" s="704"/>
      <c r="R1011" s="704"/>
      <c r="S1011" s="704"/>
      <c r="T1011" s="704"/>
      <c r="U1011" s="704"/>
      <c r="V1011" s="704"/>
      <c r="W1011" s="704"/>
      <c r="X1011" s="704"/>
      <c r="Y1011" s="704"/>
      <c r="Z1011" s="704"/>
      <c r="AA1011" s="704"/>
      <c r="AB1011" s="704"/>
      <c r="AC1011" s="704"/>
      <c r="AD1011" s="704"/>
    </row>
    <row r="1012" spans="4:30" ht="13.9" customHeight="1">
      <c r="D1012" s="704"/>
      <c r="E1012" s="704"/>
      <c r="F1012" s="704"/>
      <c r="G1012" s="704"/>
      <c r="H1012" s="704"/>
      <c r="I1012" s="704"/>
      <c r="J1012" s="704"/>
      <c r="K1012" s="704"/>
      <c r="L1012" s="704"/>
      <c r="M1012" s="704"/>
      <c r="N1012" s="704"/>
      <c r="O1012" s="704"/>
      <c r="P1012" s="704"/>
      <c r="Q1012" s="704"/>
      <c r="R1012" s="704"/>
      <c r="S1012" s="704"/>
      <c r="T1012" s="704"/>
      <c r="U1012" s="704"/>
      <c r="V1012" s="704"/>
      <c r="W1012" s="704"/>
      <c r="X1012" s="704"/>
      <c r="Y1012" s="704"/>
      <c r="Z1012" s="704"/>
      <c r="AA1012" s="704"/>
      <c r="AB1012" s="704"/>
      <c r="AC1012" s="704"/>
      <c r="AD1012" s="704"/>
    </row>
    <row r="1013" spans="4:30" ht="13.9" customHeight="1">
      <c r="D1013" s="704"/>
      <c r="E1013" s="704"/>
      <c r="F1013" s="704"/>
      <c r="G1013" s="704"/>
      <c r="H1013" s="704"/>
      <c r="I1013" s="704"/>
      <c r="J1013" s="704"/>
      <c r="K1013" s="704"/>
      <c r="L1013" s="704"/>
      <c r="M1013" s="704"/>
      <c r="N1013" s="704"/>
      <c r="O1013" s="704"/>
      <c r="P1013" s="704"/>
      <c r="Q1013" s="704"/>
      <c r="R1013" s="704"/>
      <c r="S1013" s="704"/>
      <c r="T1013" s="704"/>
      <c r="U1013" s="704"/>
      <c r="V1013" s="704"/>
      <c r="W1013" s="704"/>
      <c r="X1013" s="704"/>
      <c r="Y1013" s="704"/>
      <c r="Z1013" s="704"/>
      <c r="AA1013" s="704"/>
      <c r="AB1013" s="704"/>
      <c r="AC1013" s="704"/>
      <c r="AD1013" s="704"/>
    </row>
    <row r="1014" spans="4:30" ht="13.9" customHeight="1">
      <c r="D1014" s="704"/>
      <c r="E1014" s="704"/>
      <c r="F1014" s="704"/>
      <c r="G1014" s="704"/>
      <c r="H1014" s="704"/>
      <c r="I1014" s="704"/>
      <c r="J1014" s="704"/>
      <c r="K1014" s="704"/>
      <c r="L1014" s="704"/>
      <c r="M1014" s="704"/>
      <c r="N1014" s="704"/>
      <c r="O1014" s="704"/>
      <c r="P1014" s="704"/>
      <c r="Q1014" s="704"/>
      <c r="R1014" s="704"/>
      <c r="S1014" s="704"/>
      <c r="T1014" s="704"/>
      <c r="U1014" s="704"/>
      <c r="V1014" s="704"/>
      <c r="W1014" s="704"/>
      <c r="X1014" s="704"/>
      <c r="Y1014" s="704"/>
      <c r="Z1014" s="704"/>
      <c r="AA1014" s="704"/>
      <c r="AB1014" s="704"/>
      <c r="AC1014" s="704"/>
      <c r="AD1014" s="704"/>
    </row>
    <row r="1015" spans="4:30" ht="13.9" customHeight="1">
      <c r="D1015" s="704"/>
      <c r="E1015" s="704"/>
      <c r="F1015" s="704"/>
      <c r="G1015" s="704"/>
      <c r="H1015" s="704"/>
      <c r="I1015" s="704"/>
      <c r="J1015" s="704"/>
      <c r="K1015" s="704"/>
      <c r="L1015" s="704"/>
      <c r="M1015" s="704"/>
      <c r="N1015" s="704"/>
      <c r="O1015" s="704"/>
      <c r="P1015" s="704"/>
      <c r="Q1015" s="704"/>
      <c r="R1015" s="704"/>
      <c r="S1015" s="704"/>
      <c r="T1015" s="704"/>
      <c r="U1015" s="704"/>
      <c r="V1015" s="704"/>
      <c r="W1015" s="704"/>
      <c r="X1015" s="704"/>
      <c r="Y1015" s="704"/>
      <c r="Z1015" s="704"/>
      <c r="AA1015" s="704"/>
      <c r="AB1015" s="704"/>
      <c r="AC1015" s="704"/>
      <c r="AD1015" s="704"/>
    </row>
    <row r="1016" spans="4:30" ht="13.9" customHeight="1">
      <c r="D1016" s="704"/>
      <c r="E1016" s="704"/>
      <c r="F1016" s="704"/>
      <c r="G1016" s="704"/>
      <c r="H1016" s="704"/>
      <c r="I1016" s="704"/>
      <c r="J1016" s="704"/>
      <c r="K1016" s="704"/>
      <c r="L1016" s="704"/>
      <c r="M1016" s="704"/>
      <c r="N1016" s="704"/>
      <c r="O1016" s="704"/>
      <c r="P1016" s="704"/>
      <c r="Q1016" s="704"/>
      <c r="R1016" s="704"/>
      <c r="S1016" s="704"/>
      <c r="T1016" s="704"/>
      <c r="U1016" s="704"/>
      <c r="V1016" s="704"/>
      <c r="W1016" s="704"/>
      <c r="X1016" s="704"/>
      <c r="Y1016" s="704"/>
      <c r="Z1016" s="704"/>
      <c r="AA1016" s="704"/>
      <c r="AB1016" s="704"/>
      <c r="AC1016" s="704"/>
      <c r="AD1016" s="704"/>
    </row>
    <row r="1017" spans="4:30" ht="13.9" customHeight="1">
      <c r="D1017" s="704"/>
      <c r="E1017" s="704"/>
      <c r="F1017" s="704"/>
      <c r="G1017" s="704"/>
      <c r="H1017" s="704"/>
      <c r="I1017" s="704"/>
      <c r="J1017" s="704"/>
      <c r="K1017" s="704"/>
      <c r="L1017" s="704"/>
      <c r="M1017" s="704"/>
      <c r="N1017" s="704"/>
      <c r="O1017" s="704"/>
      <c r="P1017" s="704"/>
      <c r="Q1017" s="704"/>
      <c r="R1017" s="704"/>
      <c r="S1017" s="704"/>
      <c r="T1017" s="704"/>
      <c r="U1017" s="704"/>
      <c r="V1017" s="704"/>
      <c r="W1017" s="704"/>
      <c r="X1017" s="704"/>
      <c r="Y1017" s="704"/>
      <c r="Z1017" s="704"/>
      <c r="AA1017" s="704"/>
      <c r="AB1017" s="704"/>
      <c r="AC1017" s="704"/>
      <c r="AD1017" s="704"/>
    </row>
    <row r="1018" spans="4:30" ht="13.9" customHeight="1">
      <c r="D1018" s="704"/>
      <c r="E1018" s="704"/>
      <c r="F1018" s="704"/>
      <c r="G1018" s="704"/>
      <c r="H1018" s="704"/>
      <c r="I1018" s="704"/>
      <c r="J1018" s="704"/>
      <c r="K1018" s="704"/>
      <c r="L1018" s="704"/>
      <c r="M1018" s="704"/>
      <c r="N1018" s="704"/>
      <c r="O1018" s="704"/>
      <c r="P1018" s="704"/>
      <c r="Q1018" s="704"/>
      <c r="R1018" s="704"/>
      <c r="S1018" s="704"/>
      <c r="T1018" s="704"/>
      <c r="U1018" s="704"/>
      <c r="V1018" s="704"/>
      <c r="W1018" s="704"/>
      <c r="X1018" s="704"/>
      <c r="Y1018" s="704"/>
      <c r="Z1018" s="704"/>
      <c r="AA1018" s="704"/>
      <c r="AB1018" s="704"/>
      <c r="AC1018" s="704"/>
      <c r="AD1018" s="704"/>
    </row>
    <row r="1019" spans="4:30" ht="13.9" customHeight="1">
      <c r="D1019" s="704"/>
      <c r="E1019" s="704"/>
      <c r="F1019" s="704"/>
      <c r="G1019" s="704"/>
      <c r="H1019" s="704"/>
      <c r="I1019" s="704"/>
      <c r="J1019" s="704"/>
      <c r="K1019" s="704"/>
      <c r="L1019" s="704"/>
      <c r="M1019" s="704"/>
      <c r="N1019" s="704"/>
      <c r="O1019" s="704"/>
      <c r="P1019" s="704"/>
      <c r="Q1019" s="704"/>
      <c r="R1019" s="704"/>
      <c r="S1019" s="704"/>
      <c r="T1019" s="704"/>
      <c r="U1019" s="704"/>
      <c r="V1019" s="704"/>
      <c r="W1019" s="704"/>
      <c r="X1019" s="704"/>
      <c r="Y1019" s="704"/>
      <c r="Z1019" s="704"/>
      <c r="AA1019" s="704"/>
      <c r="AB1019" s="704"/>
      <c r="AC1019" s="704"/>
      <c r="AD1019" s="704"/>
    </row>
    <row r="1020" spans="4:30" ht="13.9" customHeight="1">
      <c r="D1020" s="704"/>
      <c r="E1020" s="704"/>
      <c r="F1020" s="704"/>
      <c r="G1020" s="704"/>
      <c r="H1020" s="704"/>
      <c r="I1020" s="704"/>
      <c r="J1020" s="704"/>
      <c r="K1020" s="704"/>
      <c r="L1020" s="704"/>
      <c r="M1020" s="704"/>
      <c r="N1020" s="704"/>
      <c r="O1020" s="704"/>
      <c r="P1020" s="704"/>
      <c r="Q1020" s="704"/>
      <c r="R1020" s="704"/>
      <c r="S1020" s="704"/>
      <c r="T1020" s="704"/>
      <c r="U1020" s="704"/>
      <c r="V1020" s="704"/>
      <c r="W1020" s="704"/>
      <c r="X1020" s="704"/>
      <c r="Y1020" s="704"/>
      <c r="Z1020" s="704"/>
      <c r="AA1020" s="704"/>
      <c r="AB1020" s="704"/>
      <c r="AC1020" s="704"/>
      <c r="AD1020" s="704"/>
    </row>
    <row r="1021" spans="4:30" ht="13.9" customHeight="1">
      <c r="D1021" s="704"/>
      <c r="E1021" s="704"/>
      <c r="F1021" s="704"/>
      <c r="G1021" s="704"/>
      <c r="H1021" s="704"/>
      <c r="I1021" s="704"/>
      <c r="J1021" s="704"/>
      <c r="K1021" s="704"/>
      <c r="L1021" s="704"/>
      <c r="M1021" s="704"/>
      <c r="N1021" s="704"/>
      <c r="O1021" s="704"/>
      <c r="P1021" s="704"/>
      <c r="Q1021" s="704"/>
      <c r="R1021" s="704"/>
      <c r="S1021" s="704"/>
      <c r="T1021" s="704"/>
      <c r="U1021" s="704"/>
      <c r="V1021" s="704"/>
      <c r="W1021" s="704"/>
      <c r="X1021" s="704"/>
      <c r="Y1021" s="704"/>
      <c r="Z1021" s="704"/>
      <c r="AA1021" s="704"/>
      <c r="AB1021" s="704"/>
      <c r="AC1021" s="704"/>
      <c r="AD1021" s="704"/>
    </row>
    <row r="1022" spans="4:30" ht="13.9" customHeight="1">
      <c r="D1022" s="704"/>
      <c r="E1022" s="704"/>
      <c r="F1022" s="704"/>
      <c r="G1022" s="704"/>
      <c r="H1022" s="704"/>
      <c r="I1022" s="704"/>
      <c r="J1022" s="704"/>
      <c r="K1022" s="704"/>
      <c r="L1022" s="704"/>
      <c r="M1022" s="704"/>
      <c r="N1022" s="704"/>
      <c r="O1022" s="704"/>
      <c r="P1022" s="704"/>
      <c r="Q1022" s="704"/>
      <c r="R1022" s="704"/>
      <c r="S1022" s="704"/>
      <c r="T1022" s="704"/>
      <c r="U1022" s="704"/>
      <c r="V1022" s="704"/>
      <c r="W1022" s="704"/>
      <c r="X1022" s="704"/>
      <c r="Y1022" s="704"/>
      <c r="Z1022" s="704"/>
      <c r="AA1022" s="704"/>
      <c r="AB1022" s="704"/>
      <c r="AC1022" s="704"/>
      <c r="AD1022" s="704"/>
    </row>
    <row r="1023" spans="4:30" ht="13.9" customHeight="1">
      <c r="D1023" s="704"/>
      <c r="E1023" s="704"/>
      <c r="F1023" s="704"/>
      <c r="G1023" s="704"/>
      <c r="H1023" s="704"/>
      <c r="I1023" s="704"/>
      <c r="J1023" s="704"/>
      <c r="K1023" s="704"/>
      <c r="L1023" s="704"/>
      <c r="M1023" s="704"/>
      <c r="N1023" s="704"/>
      <c r="O1023" s="704"/>
      <c r="P1023" s="704"/>
      <c r="Q1023" s="704"/>
      <c r="R1023" s="704"/>
      <c r="S1023" s="704"/>
      <c r="T1023" s="704"/>
      <c r="U1023" s="704"/>
      <c r="V1023" s="704"/>
      <c r="W1023" s="704"/>
      <c r="X1023" s="704"/>
      <c r="Y1023" s="704"/>
      <c r="Z1023" s="704"/>
      <c r="AA1023" s="704"/>
      <c r="AB1023" s="704"/>
      <c r="AC1023" s="704"/>
      <c r="AD1023" s="704"/>
    </row>
    <row r="1024" spans="4:30" ht="13.9" customHeight="1">
      <c r="D1024" s="704"/>
      <c r="E1024" s="704"/>
      <c r="F1024" s="704"/>
      <c r="G1024" s="704"/>
      <c r="H1024" s="704"/>
      <c r="I1024" s="704"/>
      <c r="J1024" s="704"/>
      <c r="K1024" s="704"/>
      <c r="L1024" s="704"/>
      <c r="M1024" s="704"/>
      <c r="N1024" s="704"/>
      <c r="O1024" s="704"/>
      <c r="P1024" s="704"/>
      <c r="Q1024" s="704"/>
      <c r="R1024" s="704"/>
      <c r="S1024" s="704"/>
      <c r="T1024" s="704"/>
      <c r="U1024" s="704"/>
      <c r="V1024" s="704"/>
      <c r="W1024" s="704"/>
      <c r="X1024" s="704"/>
      <c r="Y1024" s="704"/>
      <c r="Z1024" s="704"/>
      <c r="AA1024" s="704"/>
      <c r="AB1024" s="704"/>
      <c r="AC1024" s="704"/>
      <c r="AD1024" s="704"/>
    </row>
    <row r="1025" spans="4:30" ht="13.9" customHeight="1">
      <c r="D1025" s="704"/>
      <c r="E1025" s="704"/>
      <c r="F1025" s="704"/>
      <c r="G1025" s="704"/>
      <c r="H1025" s="704"/>
      <c r="I1025" s="704"/>
      <c r="J1025" s="704"/>
      <c r="K1025" s="704"/>
      <c r="L1025" s="704"/>
      <c r="M1025" s="704"/>
      <c r="N1025" s="704"/>
      <c r="O1025" s="704"/>
      <c r="P1025" s="704"/>
      <c r="Q1025" s="704"/>
      <c r="R1025" s="704"/>
      <c r="S1025" s="704"/>
      <c r="T1025" s="704"/>
      <c r="U1025" s="704"/>
      <c r="V1025" s="704"/>
      <c r="W1025" s="704"/>
      <c r="X1025" s="704"/>
      <c r="Y1025" s="704"/>
      <c r="Z1025" s="704"/>
      <c r="AA1025" s="704"/>
      <c r="AB1025" s="704"/>
      <c r="AC1025" s="704"/>
      <c r="AD1025" s="704"/>
    </row>
    <row r="1026" spans="4:30" ht="13.9" customHeight="1">
      <c r="D1026" s="704"/>
      <c r="E1026" s="704"/>
      <c r="F1026" s="704"/>
      <c r="G1026" s="704"/>
      <c r="H1026" s="704"/>
      <c r="I1026" s="704"/>
      <c r="J1026" s="704"/>
      <c r="K1026" s="704"/>
      <c r="L1026" s="704"/>
      <c r="M1026" s="704"/>
      <c r="N1026" s="704"/>
      <c r="O1026" s="704"/>
      <c r="P1026" s="704"/>
      <c r="Q1026" s="704"/>
      <c r="R1026" s="704"/>
      <c r="S1026" s="704"/>
      <c r="T1026" s="704"/>
      <c r="U1026" s="704"/>
      <c r="V1026" s="704"/>
      <c r="W1026" s="704"/>
      <c r="X1026" s="704"/>
      <c r="Y1026" s="704"/>
      <c r="Z1026" s="704"/>
      <c r="AA1026" s="704"/>
      <c r="AB1026" s="704"/>
      <c r="AC1026" s="704"/>
      <c r="AD1026" s="704"/>
    </row>
    <row r="1027" spans="4:30" ht="13.9" customHeight="1">
      <c r="D1027" s="704"/>
      <c r="E1027" s="704"/>
      <c r="F1027" s="704"/>
      <c r="G1027" s="704"/>
      <c r="H1027" s="704"/>
      <c r="I1027" s="704"/>
      <c r="J1027" s="704"/>
      <c r="K1027" s="704"/>
      <c r="L1027" s="704"/>
      <c r="M1027" s="704"/>
      <c r="N1027" s="704"/>
      <c r="O1027" s="704"/>
      <c r="P1027" s="704"/>
      <c r="Q1027" s="704"/>
      <c r="R1027" s="704"/>
      <c r="S1027" s="704"/>
      <c r="T1027" s="704"/>
      <c r="U1027" s="704"/>
      <c r="V1027" s="704"/>
      <c r="W1027" s="704"/>
      <c r="X1027" s="704"/>
      <c r="Y1027" s="704"/>
      <c r="Z1027" s="704"/>
      <c r="AA1027" s="704"/>
      <c r="AB1027" s="704"/>
      <c r="AC1027" s="704"/>
      <c r="AD1027" s="704"/>
    </row>
    <row r="1028" spans="4:30" ht="13.9" customHeight="1">
      <c r="D1028" s="704"/>
      <c r="E1028" s="704"/>
      <c r="F1028" s="704"/>
      <c r="G1028" s="704"/>
      <c r="H1028" s="704"/>
      <c r="I1028" s="704"/>
      <c r="J1028" s="704"/>
      <c r="K1028" s="704"/>
      <c r="L1028" s="704"/>
      <c r="M1028" s="704"/>
      <c r="N1028" s="704"/>
      <c r="O1028" s="704"/>
      <c r="P1028" s="704"/>
      <c r="Q1028" s="704"/>
      <c r="R1028" s="704"/>
      <c r="S1028" s="704"/>
      <c r="T1028" s="704"/>
      <c r="U1028" s="704"/>
      <c r="V1028" s="704"/>
      <c r="W1028" s="704"/>
      <c r="X1028" s="704"/>
      <c r="Y1028" s="704"/>
      <c r="Z1028" s="704"/>
      <c r="AA1028" s="704"/>
      <c r="AB1028" s="704"/>
      <c r="AC1028" s="704"/>
      <c r="AD1028" s="704"/>
    </row>
    <row r="1029" spans="4:30" ht="13.9" customHeight="1">
      <c r="D1029" s="704"/>
      <c r="E1029" s="704"/>
      <c r="F1029" s="704"/>
      <c r="G1029" s="704"/>
      <c r="H1029" s="704"/>
      <c r="I1029" s="704"/>
      <c r="J1029" s="704"/>
      <c r="K1029" s="704"/>
      <c r="L1029" s="704"/>
      <c r="M1029" s="704"/>
      <c r="N1029" s="704"/>
      <c r="O1029" s="704"/>
      <c r="P1029" s="704"/>
      <c r="Q1029" s="704"/>
      <c r="R1029" s="704"/>
      <c r="S1029" s="704"/>
      <c r="T1029" s="704"/>
      <c r="U1029" s="704"/>
      <c r="V1029" s="704"/>
      <c r="W1029" s="704"/>
      <c r="X1029" s="704"/>
      <c r="Y1029" s="704"/>
      <c r="Z1029" s="704"/>
      <c r="AA1029" s="704"/>
      <c r="AB1029" s="704"/>
      <c r="AC1029" s="704"/>
      <c r="AD1029" s="704"/>
    </row>
    <row r="1030" spans="4:30" ht="13.9" customHeight="1">
      <c r="D1030" s="704"/>
      <c r="E1030" s="704"/>
      <c r="F1030" s="704"/>
      <c r="G1030" s="704"/>
      <c r="H1030" s="704"/>
      <c r="I1030" s="704"/>
      <c r="J1030" s="704"/>
      <c r="K1030" s="704"/>
      <c r="L1030" s="704"/>
      <c r="M1030" s="704"/>
      <c r="N1030" s="704"/>
      <c r="O1030" s="704"/>
      <c r="P1030" s="704"/>
      <c r="Q1030" s="704"/>
      <c r="R1030" s="704"/>
      <c r="S1030" s="704"/>
      <c r="T1030" s="704"/>
      <c r="U1030" s="704"/>
      <c r="V1030" s="704"/>
      <c r="W1030" s="704"/>
      <c r="X1030" s="704"/>
      <c r="Y1030" s="704"/>
      <c r="Z1030" s="704"/>
      <c r="AA1030" s="704"/>
      <c r="AB1030" s="704"/>
      <c r="AC1030" s="704"/>
      <c r="AD1030" s="704"/>
    </row>
    <row r="1031" spans="4:30" ht="13.9" customHeight="1">
      <c r="D1031" s="704"/>
      <c r="E1031" s="704"/>
      <c r="F1031" s="704"/>
      <c r="G1031" s="704"/>
      <c r="H1031" s="704"/>
      <c r="I1031" s="704"/>
      <c r="J1031" s="704"/>
      <c r="K1031" s="704"/>
      <c r="L1031" s="704"/>
      <c r="M1031" s="704"/>
      <c r="N1031" s="704"/>
      <c r="O1031" s="704"/>
      <c r="P1031" s="704"/>
      <c r="Q1031" s="704"/>
      <c r="R1031" s="704"/>
      <c r="S1031" s="704"/>
      <c r="T1031" s="704"/>
      <c r="U1031" s="704"/>
      <c r="V1031" s="704"/>
      <c r="W1031" s="704"/>
      <c r="X1031" s="704"/>
      <c r="Y1031" s="704"/>
      <c r="Z1031" s="704"/>
      <c r="AA1031" s="704"/>
      <c r="AB1031" s="704"/>
      <c r="AC1031" s="704"/>
      <c r="AD1031" s="704"/>
    </row>
    <row r="1032" spans="4:30" ht="13.9" customHeight="1">
      <c r="D1032" s="704"/>
      <c r="E1032" s="704"/>
      <c r="F1032" s="704"/>
      <c r="G1032" s="704"/>
      <c r="H1032" s="704"/>
      <c r="I1032" s="704"/>
      <c r="J1032" s="704"/>
      <c r="K1032" s="704"/>
      <c r="L1032" s="704"/>
      <c r="M1032" s="704"/>
      <c r="N1032" s="704"/>
      <c r="O1032" s="704"/>
      <c r="P1032" s="704"/>
      <c r="Q1032" s="704"/>
      <c r="R1032" s="704"/>
      <c r="S1032" s="704"/>
      <c r="T1032" s="704"/>
      <c r="U1032" s="704"/>
      <c r="V1032" s="704"/>
      <c r="W1032" s="704"/>
      <c r="X1032" s="704"/>
      <c r="Y1032" s="704"/>
      <c r="Z1032" s="704"/>
      <c r="AA1032" s="704"/>
      <c r="AB1032" s="704"/>
      <c r="AC1032" s="704"/>
      <c r="AD1032" s="704"/>
    </row>
    <row r="1033" spans="4:30" ht="13.9" customHeight="1">
      <c r="D1033" s="704"/>
      <c r="E1033" s="704"/>
      <c r="F1033" s="704"/>
      <c r="G1033" s="704"/>
      <c r="H1033" s="704"/>
      <c r="I1033" s="704"/>
      <c r="J1033" s="704"/>
      <c r="K1033" s="704"/>
      <c r="L1033" s="704"/>
      <c r="M1033" s="704"/>
      <c r="N1033" s="704"/>
      <c r="O1033" s="704"/>
      <c r="P1033" s="704"/>
      <c r="Q1033" s="704"/>
      <c r="R1033" s="704"/>
      <c r="S1033" s="704"/>
      <c r="T1033" s="704"/>
      <c r="U1033" s="704"/>
      <c r="V1033" s="704"/>
      <c r="W1033" s="704"/>
      <c r="X1033" s="704"/>
      <c r="Y1033" s="704"/>
      <c r="Z1033" s="704"/>
      <c r="AA1033" s="704"/>
      <c r="AB1033" s="704"/>
      <c r="AC1033" s="704"/>
      <c r="AD1033" s="704"/>
    </row>
    <row r="1034" spans="4:30" ht="13.9" customHeight="1">
      <c r="D1034" s="704"/>
      <c r="E1034" s="704"/>
      <c r="F1034" s="704"/>
      <c r="G1034" s="704"/>
      <c r="H1034" s="704"/>
      <c r="I1034" s="704"/>
      <c r="J1034" s="704"/>
      <c r="K1034" s="704"/>
      <c r="L1034" s="704"/>
      <c r="M1034" s="704"/>
      <c r="N1034" s="704"/>
      <c r="O1034" s="704"/>
      <c r="P1034" s="704"/>
      <c r="Q1034" s="704"/>
      <c r="R1034" s="704"/>
      <c r="S1034" s="704"/>
      <c r="T1034" s="704"/>
      <c r="U1034" s="704"/>
      <c r="V1034" s="704"/>
      <c r="W1034" s="704"/>
      <c r="X1034" s="704"/>
      <c r="Y1034" s="704"/>
      <c r="Z1034" s="704"/>
      <c r="AA1034" s="704"/>
      <c r="AB1034" s="704"/>
      <c r="AC1034" s="704"/>
      <c r="AD1034" s="704"/>
    </row>
    <row r="1035" spans="4:30" ht="13.9" customHeight="1">
      <c r="D1035" s="704"/>
      <c r="E1035" s="704"/>
      <c r="F1035" s="704"/>
      <c r="G1035" s="704"/>
      <c r="H1035" s="704"/>
      <c r="I1035" s="704"/>
      <c r="J1035" s="704"/>
      <c r="K1035" s="704"/>
      <c r="L1035" s="704"/>
      <c r="M1035" s="704"/>
      <c r="N1035" s="704"/>
      <c r="O1035" s="704"/>
      <c r="P1035" s="704"/>
      <c r="Q1035" s="704"/>
      <c r="R1035" s="704"/>
      <c r="S1035" s="704"/>
      <c r="T1035" s="704"/>
      <c r="U1035" s="704"/>
      <c r="V1035" s="704"/>
      <c r="W1035" s="704"/>
      <c r="X1035" s="704"/>
      <c r="Y1035" s="704"/>
      <c r="Z1035" s="704"/>
      <c r="AA1035" s="704"/>
      <c r="AB1035" s="704"/>
      <c r="AC1035" s="704"/>
      <c r="AD1035" s="704"/>
    </row>
    <row r="1036" spans="4:30" ht="13.9" customHeight="1">
      <c r="D1036" s="704"/>
      <c r="E1036" s="704"/>
      <c r="F1036" s="704"/>
      <c r="G1036" s="704"/>
      <c r="H1036" s="704"/>
      <c r="I1036" s="704"/>
      <c r="J1036" s="704"/>
      <c r="K1036" s="704"/>
      <c r="L1036" s="704"/>
      <c r="M1036" s="704"/>
      <c r="N1036" s="704"/>
      <c r="O1036" s="704"/>
      <c r="P1036" s="704"/>
      <c r="Q1036" s="704"/>
      <c r="R1036" s="704"/>
      <c r="S1036" s="704"/>
      <c r="T1036" s="704"/>
      <c r="U1036" s="704"/>
      <c r="V1036" s="704"/>
      <c r="W1036" s="704"/>
      <c r="X1036" s="704"/>
      <c r="Y1036" s="704"/>
      <c r="Z1036" s="704"/>
      <c r="AA1036" s="704"/>
      <c r="AB1036" s="704"/>
      <c r="AC1036" s="704"/>
      <c r="AD1036" s="704"/>
    </row>
    <row r="1037" spans="4:30" ht="13.9" customHeight="1">
      <c r="D1037" s="704"/>
      <c r="E1037" s="704"/>
      <c r="F1037" s="704"/>
      <c r="G1037" s="704"/>
      <c r="H1037" s="704"/>
      <c r="I1037" s="704"/>
      <c r="J1037" s="704"/>
      <c r="K1037" s="704"/>
      <c r="L1037" s="704"/>
      <c r="M1037" s="704"/>
      <c r="N1037" s="704"/>
      <c r="O1037" s="704"/>
      <c r="P1037" s="704"/>
      <c r="Q1037" s="704"/>
      <c r="R1037" s="704"/>
      <c r="S1037" s="704"/>
      <c r="T1037" s="704"/>
      <c r="U1037" s="704"/>
      <c r="V1037" s="704"/>
      <c r="W1037" s="704"/>
      <c r="X1037" s="704"/>
      <c r="Y1037" s="704"/>
      <c r="Z1037" s="704"/>
      <c r="AA1037" s="704"/>
      <c r="AB1037" s="704"/>
      <c r="AC1037" s="704"/>
      <c r="AD1037" s="704"/>
    </row>
    <row r="1038" spans="4:30" ht="13.9" customHeight="1">
      <c r="D1038" s="704"/>
      <c r="E1038" s="704"/>
      <c r="F1038" s="704"/>
      <c r="G1038" s="704"/>
      <c r="H1038" s="704"/>
      <c r="I1038" s="704"/>
      <c r="J1038" s="704"/>
      <c r="K1038" s="704"/>
      <c r="L1038" s="704"/>
      <c r="M1038" s="704"/>
      <c r="N1038" s="704"/>
      <c r="O1038" s="704"/>
      <c r="P1038" s="704"/>
      <c r="Q1038" s="704"/>
      <c r="R1038" s="704"/>
      <c r="S1038" s="704"/>
      <c r="T1038" s="704"/>
      <c r="U1038" s="704"/>
      <c r="V1038" s="704"/>
      <c r="W1038" s="704"/>
      <c r="X1038" s="704"/>
      <c r="Y1038" s="704"/>
      <c r="Z1038" s="704"/>
      <c r="AA1038" s="704"/>
      <c r="AB1038" s="704"/>
      <c r="AC1038" s="704"/>
      <c r="AD1038" s="704"/>
    </row>
    <row r="1039" spans="4:30" ht="13.9" customHeight="1">
      <c r="D1039" s="704"/>
      <c r="E1039" s="704"/>
      <c r="F1039" s="704"/>
      <c r="G1039" s="704"/>
      <c r="H1039" s="704"/>
      <c r="I1039" s="704"/>
      <c r="J1039" s="704"/>
      <c r="K1039" s="704"/>
      <c r="L1039" s="704"/>
      <c r="M1039" s="704"/>
      <c r="N1039" s="704"/>
      <c r="O1039" s="704"/>
      <c r="P1039" s="704"/>
      <c r="Q1039" s="704"/>
      <c r="R1039" s="704"/>
      <c r="S1039" s="704"/>
      <c r="T1039" s="704"/>
      <c r="U1039" s="704"/>
      <c r="V1039" s="704"/>
      <c r="W1039" s="704"/>
      <c r="X1039" s="704"/>
      <c r="Y1039" s="704"/>
      <c r="Z1039" s="704"/>
      <c r="AA1039" s="704"/>
      <c r="AB1039" s="704"/>
      <c r="AC1039" s="704"/>
      <c r="AD1039" s="704"/>
    </row>
    <row r="1040" spans="4:30" ht="13.9" customHeight="1">
      <c r="D1040" s="704"/>
      <c r="E1040" s="704"/>
      <c r="F1040" s="704"/>
      <c r="G1040" s="704"/>
      <c r="H1040" s="704"/>
      <c r="I1040" s="704"/>
      <c r="J1040" s="704"/>
      <c r="K1040" s="704"/>
      <c r="L1040" s="704"/>
      <c r="M1040" s="704"/>
      <c r="N1040" s="704"/>
      <c r="O1040" s="704"/>
      <c r="P1040" s="704"/>
      <c r="Q1040" s="704"/>
      <c r="R1040" s="704"/>
      <c r="S1040" s="704"/>
      <c r="T1040" s="704"/>
      <c r="U1040" s="704"/>
      <c r="V1040" s="704"/>
      <c r="W1040" s="704"/>
      <c r="X1040" s="704"/>
      <c r="Y1040" s="704"/>
      <c r="Z1040" s="704"/>
      <c r="AA1040" s="704"/>
      <c r="AB1040" s="704"/>
      <c r="AC1040" s="704"/>
      <c r="AD1040" s="704"/>
    </row>
    <row r="1041" spans="4:30" ht="13.9" customHeight="1">
      <c r="D1041" s="704"/>
      <c r="E1041" s="704"/>
      <c r="F1041" s="704"/>
      <c r="G1041" s="704"/>
      <c r="H1041" s="704"/>
      <c r="I1041" s="704"/>
      <c r="J1041" s="704"/>
      <c r="K1041" s="704"/>
      <c r="L1041" s="704"/>
      <c r="M1041" s="704"/>
      <c r="N1041" s="704"/>
      <c r="O1041" s="704"/>
      <c r="P1041" s="704"/>
      <c r="Q1041" s="704"/>
      <c r="R1041" s="704"/>
      <c r="S1041" s="704"/>
      <c r="T1041" s="704"/>
      <c r="U1041" s="704"/>
      <c r="V1041" s="704"/>
      <c r="W1041" s="704"/>
      <c r="X1041" s="704"/>
      <c r="Y1041" s="704"/>
      <c r="Z1041" s="704"/>
      <c r="AA1041" s="704"/>
      <c r="AB1041" s="704"/>
      <c r="AC1041" s="704"/>
      <c r="AD1041" s="704"/>
    </row>
    <row r="1042" spans="4:30" ht="13.9" customHeight="1">
      <c r="D1042" s="704"/>
      <c r="E1042" s="704"/>
      <c r="F1042" s="704"/>
      <c r="G1042" s="704"/>
      <c r="H1042" s="704"/>
      <c r="I1042" s="704"/>
      <c r="J1042" s="704"/>
      <c r="K1042" s="704"/>
      <c r="L1042" s="704"/>
      <c r="M1042" s="704"/>
      <c r="N1042" s="704"/>
      <c r="O1042" s="704"/>
      <c r="P1042" s="704"/>
      <c r="Q1042" s="704"/>
      <c r="R1042" s="704"/>
      <c r="S1042" s="704"/>
      <c r="T1042" s="704"/>
      <c r="U1042" s="704"/>
      <c r="V1042" s="704"/>
      <c r="W1042" s="704"/>
      <c r="X1042" s="704"/>
      <c r="Y1042" s="704"/>
      <c r="Z1042" s="704"/>
      <c r="AA1042" s="704"/>
      <c r="AB1042" s="704"/>
      <c r="AC1042" s="704"/>
      <c r="AD1042" s="704"/>
    </row>
    <row r="1043" spans="4:30" ht="13.9" customHeight="1">
      <c r="D1043" s="704"/>
      <c r="E1043" s="704"/>
      <c r="F1043" s="704"/>
      <c r="G1043" s="704"/>
      <c r="H1043" s="704"/>
      <c r="I1043" s="704"/>
      <c r="J1043" s="704"/>
      <c r="K1043" s="704"/>
      <c r="L1043" s="704"/>
      <c r="M1043" s="704"/>
      <c r="N1043" s="704"/>
      <c r="O1043" s="704"/>
      <c r="P1043" s="704"/>
      <c r="Q1043" s="704"/>
      <c r="R1043" s="704"/>
      <c r="S1043" s="704"/>
      <c r="T1043" s="704"/>
      <c r="U1043" s="704"/>
      <c r="V1043" s="704"/>
      <c r="W1043" s="704"/>
      <c r="X1043" s="704"/>
      <c r="Y1043" s="704"/>
      <c r="Z1043" s="704"/>
      <c r="AA1043" s="704"/>
      <c r="AB1043" s="704"/>
      <c r="AC1043" s="704"/>
      <c r="AD1043" s="704"/>
    </row>
    <row r="1044" spans="4:30" ht="13.9" customHeight="1">
      <c r="D1044" s="704"/>
      <c r="E1044" s="704"/>
      <c r="F1044" s="704"/>
      <c r="G1044" s="704"/>
      <c r="H1044" s="704"/>
      <c r="I1044" s="704"/>
      <c r="J1044" s="704"/>
      <c r="K1044" s="704"/>
      <c r="L1044" s="704"/>
      <c r="M1044" s="704"/>
      <c r="N1044" s="704"/>
      <c r="O1044" s="704"/>
      <c r="P1044" s="704"/>
      <c r="Q1044" s="704"/>
      <c r="R1044" s="704"/>
      <c r="S1044" s="704"/>
      <c r="T1044" s="704"/>
      <c r="U1044" s="704"/>
      <c r="V1044" s="704"/>
      <c r="W1044" s="704"/>
      <c r="X1044" s="704"/>
      <c r="Y1044" s="704"/>
      <c r="Z1044" s="704"/>
      <c r="AA1044" s="704"/>
      <c r="AB1044" s="704"/>
      <c r="AC1044" s="704"/>
      <c r="AD1044" s="704"/>
    </row>
    <row r="1045" spans="4:30" ht="13.9" customHeight="1">
      <c r="D1045" s="704"/>
      <c r="E1045" s="704"/>
      <c r="F1045" s="704"/>
      <c r="G1045" s="704"/>
      <c r="H1045" s="704"/>
      <c r="I1045" s="704"/>
      <c r="J1045" s="704"/>
      <c r="K1045" s="704"/>
      <c r="L1045" s="704"/>
      <c r="M1045" s="704"/>
      <c r="N1045" s="704"/>
      <c r="O1045" s="704"/>
      <c r="P1045" s="704"/>
      <c r="Q1045" s="704"/>
      <c r="R1045" s="704"/>
      <c r="S1045" s="704"/>
      <c r="T1045" s="704"/>
      <c r="U1045" s="704"/>
      <c r="V1045" s="704"/>
      <c r="W1045" s="704"/>
      <c r="X1045" s="704"/>
      <c r="Y1045" s="704"/>
      <c r="Z1045" s="704"/>
      <c r="AA1045" s="704"/>
      <c r="AB1045" s="704"/>
      <c r="AC1045" s="704"/>
      <c r="AD1045" s="704"/>
    </row>
    <row r="1046" spans="4:30" ht="13.9" customHeight="1">
      <c r="D1046" s="704"/>
      <c r="E1046" s="704"/>
      <c r="F1046" s="704"/>
      <c r="G1046" s="704"/>
      <c r="H1046" s="704"/>
      <c r="I1046" s="704"/>
      <c r="J1046" s="704"/>
      <c r="K1046" s="704"/>
      <c r="L1046" s="704"/>
      <c r="M1046" s="704"/>
      <c r="N1046" s="704"/>
      <c r="O1046" s="704"/>
      <c r="P1046" s="704"/>
      <c r="Q1046" s="704"/>
      <c r="R1046" s="704"/>
      <c r="S1046" s="704"/>
      <c r="T1046" s="704"/>
      <c r="U1046" s="704"/>
      <c r="V1046" s="704"/>
      <c r="W1046" s="704"/>
      <c r="X1046" s="704"/>
      <c r="Y1046" s="704"/>
      <c r="Z1046" s="704"/>
      <c r="AA1046" s="704"/>
      <c r="AB1046" s="704"/>
      <c r="AC1046" s="704"/>
      <c r="AD1046" s="704"/>
    </row>
    <row r="1047" spans="4:30" ht="13.9" customHeight="1">
      <c r="D1047" s="704"/>
      <c r="E1047" s="704"/>
      <c r="F1047" s="704"/>
      <c r="G1047" s="704"/>
      <c r="H1047" s="704"/>
      <c r="I1047" s="704"/>
      <c r="J1047" s="704"/>
      <c r="K1047" s="704"/>
      <c r="L1047" s="704"/>
      <c r="M1047" s="704"/>
      <c r="N1047" s="704"/>
      <c r="O1047" s="704"/>
      <c r="P1047" s="704"/>
      <c r="Q1047" s="704"/>
      <c r="R1047" s="704"/>
      <c r="S1047" s="704"/>
      <c r="T1047" s="704"/>
      <c r="U1047" s="704"/>
      <c r="V1047" s="704"/>
      <c r="W1047" s="704"/>
      <c r="X1047" s="704"/>
      <c r="Y1047" s="704"/>
      <c r="Z1047" s="704"/>
      <c r="AA1047" s="704"/>
      <c r="AB1047" s="704"/>
      <c r="AC1047" s="704"/>
      <c r="AD1047" s="704"/>
    </row>
    <row r="1048" spans="4:30" ht="13.9" customHeight="1">
      <c r="D1048" s="704"/>
      <c r="E1048" s="704"/>
      <c r="F1048" s="704"/>
      <c r="G1048" s="704"/>
      <c r="H1048" s="704"/>
      <c r="I1048" s="704"/>
      <c r="J1048" s="704"/>
      <c r="K1048" s="704"/>
      <c r="L1048" s="704"/>
      <c r="M1048" s="704"/>
      <c r="N1048" s="704"/>
      <c r="O1048" s="704"/>
      <c r="P1048" s="704"/>
      <c r="Q1048" s="704"/>
      <c r="R1048" s="704"/>
      <c r="S1048" s="704"/>
      <c r="T1048" s="704"/>
      <c r="U1048" s="704"/>
      <c r="V1048" s="704"/>
      <c r="W1048" s="704"/>
      <c r="X1048" s="704"/>
      <c r="Y1048" s="704"/>
      <c r="Z1048" s="704"/>
      <c r="AA1048" s="704"/>
      <c r="AB1048" s="704"/>
      <c r="AC1048" s="704"/>
      <c r="AD1048" s="704"/>
    </row>
    <row r="1049" spans="4:30" ht="13.9" customHeight="1">
      <c r="D1049" s="704"/>
      <c r="E1049" s="704"/>
      <c r="F1049" s="704"/>
      <c r="G1049" s="704"/>
      <c r="H1049" s="704"/>
      <c r="I1049" s="704"/>
      <c r="J1049" s="704"/>
      <c r="K1049" s="704"/>
      <c r="L1049" s="704"/>
      <c r="M1049" s="704"/>
      <c r="N1049" s="704"/>
      <c r="O1049" s="704"/>
      <c r="P1049" s="704"/>
      <c r="Q1049" s="704"/>
      <c r="R1049" s="704"/>
      <c r="S1049" s="704"/>
      <c r="T1049" s="704"/>
      <c r="U1049" s="704"/>
      <c r="V1049" s="704"/>
      <c r="W1049" s="704"/>
      <c r="X1049" s="704"/>
      <c r="Y1049" s="704"/>
      <c r="Z1049" s="704"/>
      <c r="AA1049" s="704"/>
      <c r="AB1049" s="704"/>
      <c r="AC1049" s="704"/>
      <c r="AD1049" s="704"/>
    </row>
    <row r="1050" spans="4:30" ht="13.9" customHeight="1">
      <c r="D1050" s="704"/>
      <c r="E1050" s="704"/>
      <c r="F1050" s="704"/>
      <c r="G1050" s="704"/>
      <c r="H1050" s="704"/>
      <c r="I1050" s="704"/>
      <c r="J1050" s="704"/>
      <c r="K1050" s="704"/>
      <c r="L1050" s="704"/>
      <c r="M1050" s="704"/>
      <c r="N1050" s="704"/>
      <c r="O1050" s="704"/>
      <c r="P1050" s="704"/>
      <c r="Q1050" s="704"/>
      <c r="R1050" s="704"/>
      <c r="S1050" s="704"/>
      <c r="T1050" s="704"/>
      <c r="U1050" s="704"/>
      <c r="V1050" s="704"/>
      <c r="W1050" s="704"/>
      <c r="X1050" s="704"/>
      <c r="Y1050" s="704"/>
      <c r="Z1050" s="704"/>
      <c r="AA1050" s="704"/>
      <c r="AB1050" s="704"/>
      <c r="AC1050" s="704"/>
      <c r="AD1050" s="704"/>
    </row>
    <row r="1051" spans="4:30" ht="13.9" customHeight="1">
      <c r="D1051" s="704"/>
      <c r="E1051" s="704"/>
      <c r="F1051" s="704"/>
      <c r="G1051" s="704"/>
      <c r="H1051" s="704"/>
      <c r="I1051" s="704"/>
      <c r="J1051" s="704"/>
      <c r="K1051" s="704"/>
      <c r="L1051" s="704"/>
      <c r="M1051" s="704"/>
      <c r="N1051" s="704"/>
      <c r="O1051" s="704"/>
      <c r="P1051" s="704"/>
      <c r="Q1051" s="704"/>
      <c r="R1051" s="704"/>
      <c r="S1051" s="704"/>
      <c r="T1051" s="704"/>
      <c r="U1051" s="704"/>
      <c r="V1051" s="704"/>
      <c r="W1051" s="704"/>
      <c r="X1051" s="704"/>
      <c r="Y1051" s="704"/>
      <c r="Z1051" s="704"/>
      <c r="AA1051" s="704"/>
      <c r="AB1051" s="704"/>
      <c r="AC1051" s="704"/>
      <c r="AD1051" s="704"/>
    </row>
    <row r="1052" spans="4:30" ht="13.9" customHeight="1">
      <c r="D1052" s="704"/>
      <c r="E1052" s="704"/>
      <c r="F1052" s="704"/>
      <c r="G1052" s="704"/>
      <c r="H1052" s="704"/>
      <c r="I1052" s="704"/>
      <c r="J1052" s="704"/>
      <c r="K1052" s="704"/>
      <c r="L1052" s="704"/>
      <c r="M1052" s="704"/>
      <c r="N1052" s="704"/>
      <c r="O1052" s="704"/>
      <c r="P1052" s="704"/>
      <c r="Q1052" s="704"/>
      <c r="R1052" s="704"/>
      <c r="S1052" s="704"/>
      <c r="T1052" s="704"/>
      <c r="U1052" s="704"/>
      <c r="V1052" s="704"/>
      <c r="W1052" s="704"/>
      <c r="X1052" s="704"/>
      <c r="Y1052" s="704"/>
      <c r="Z1052" s="704"/>
      <c r="AA1052" s="704"/>
      <c r="AB1052" s="704"/>
      <c r="AC1052" s="704"/>
      <c r="AD1052" s="704"/>
    </row>
    <row r="1053" spans="4:30" ht="13.9" customHeight="1">
      <c r="D1053" s="704"/>
      <c r="E1053" s="704"/>
      <c r="F1053" s="704"/>
      <c r="G1053" s="704"/>
      <c r="H1053" s="704"/>
      <c r="I1053" s="704"/>
      <c r="J1053" s="704"/>
      <c r="K1053" s="704"/>
      <c r="L1053" s="704"/>
      <c r="M1053" s="704"/>
      <c r="N1053" s="704"/>
      <c r="O1053" s="704"/>
      <c r="P1053" s="704"/>
      <c r="Q1053" s="704"/>
      <c r="R1053" s="704"/>
      <c r="S1053" s="704"/>
      <c r="T1053" s="704"/>
      <c r="U1053" s="704"/>
      <c r="V1053" s="704"/>
      <c r="W1053" s="704"/>
      <c r="X1053" s="704"/>
      <c r="Y1053" s="704"/>
      <c r="Z1053" s="704"/>
      <c r="AA1053" s="704"/>
      <c r="AB1053" s="704"/>
      <c r="AC1053" s="704"/>
      <c r="AD1053" s="704"/>
    </row>
    <row r="1054" spans="4:30" ht="13.9" customHeight="1">
      <c r="D1054" s="704"/>
      <c r="E1054" s="704"/>
      <c r="F1054" s="704"/>
      <c r="G1054" s="704"/>
      <c r="H1054" s="704"/>
      <c r="I1054" s="704"/>
      <c r="J1054" s="704"/>
      <c r="K1054" s="704"/>
      <c r="L1054" s="704"/>
      <c r="M1054" s="704"/>
      <c r="N1054" s="704"/>
      <c r="O1054" s="704"/>
      <c r="P1054" s="704"/>
      <c r="Q1054" s="704"/>
      <c r="R1054" s="704"/>
      <c r="S1054" s="704"/>
      <c r="T1054" s="704"/>
      <c r="U1054" s="704"/>
      <c r="V1054" s="704"/>
      <c r="W1054" s="704"/>
      <c r="X1054" s="704"/>
      <c r="Y1054" s="704"/>
      <c r="Z1054" s="704"/>
      <c r="AA1054" s="704"/>
      <c r="AB1054" s="704"/>
      <c r="AC1054" s="704"/>
      <c r="AD1054" s="704"/>
    </row>
    <row r="1055" spans="4:30" ht="13.9" customHeight="1">
      <c r="D1055" s="704"/>
      <c r="E1055" s="704"/>
      <c r="F1055" s="704"/>
      <c r="G1055" s="704"/>
      <c r="H1055" s="704"/>
      <c r="I1055" s="704"/>
      <c r="J1055" s="704"/>
      <c r="K1055" s="704"/>
      <c r="L1055" s="704"/>
      <c r="M1055" s="704"/>
      <c r="N1055" s="704"/>
      <c r="O1055" s="704"/>
      <c r="P1055" s="704"/>
      <c r="Q1055" s="704"/>
      <c r="R1055" s="704"/>
      <c r="S1055" s="704"/>
      <c r="T1055" s="704"/>
      <c r="U1055" s="704"/>
      <c r="V1055" s="704"/>
      <c r="W1055" s="704"/>
      <c r="X1055" s="704"/>
      <c r="Y1055" s="704"/>
      <c r="Z1055" s="704"/>
      <c r="AA1055" s="704"/>
      <c r="AB1055" s="704"/>
      <c r="AC1055" s="704"/>
      <c r="AD1055" s="704"/>
    </row>
    <row r="1056" spans="4:30" ht="13.9" customHeight="1">
      <c r="D1056" s="704"/>
      <c r="E1056" s="704"/>
      <c r="F1056" s="704"/>
      <c r="G1056" s="704"/>
      <c r="H1056" s="704"/>
      <c r="I1056" s="704"/>
      <c r="J1056" s="704"/>
      <c r="K1056" s="704"/>
      <c r="L1056" s="704"/>
      <c r="M1056" s="704"/>
      <c r="N1056" s="704"/>
      <c r="O1056" s="704"/>
      <c r="P1056" s="704"/>
      <c r="Q1056" s="704"/>
      <c r="R1056" s="704"/>
      <c r="S1056" s="704"/>
      <c r="T1056" s="704"/>
      <c r="U1056" s="704"/>
      <c r="V1056" s="704"/>
      <c r="W1056" s="704"/>
      <c r="X1056" s="704"/>
      <c r="Y1056" s="704"/>
      <c r="Z1056" s="704"/>
      <c r="AA1056" s="704"/>
      <c r="AB1056" s="704"/>
      <c r="AC1056" s="704"/>
      <c r="AD1056" s="704"/>
    </row>
    <row r="1057" spans="4:30" ht="13.9" customHeight="1">
      <c r="D1057" s="704"/>
      <c r="E1057" s="704"/>
      <c r="F1057" s="704"/>
      <c r="G1057" s="704"/>
      <c r="H1057" s="704"/>
      <c r="I1057" s="704"/>
      <c r="J1057" s="704"/>
      <c r="K1057" s="704"/>
      <c r="L1057" s="704"/>
      <c r="M1057" s="704"/>
      <c r="N1057" s="704"/>
      <c r="O1057" s="704"/>
      <c r="P1057" s="704"/>
      <c r="Q1057" s="704"/>
      <c r="R1057" s="704"/>
      <c r="S1057" s="704"/>
      <c r="T1057" s="704"/>
      <c r="U1057" s="704"/>
      <c r="V1057" s="704"/>
      <c r="W1057" s="704"/>
      <c r="X1057" s="704"/>
      <c r="Y1057" s="704"/>
      <c r="Z1057" s="704"/>
      <c r="AA1057" s="704"/>
      <c r="AB1057" s="704"/>
      <c r="AC1057" s="704"/>
      <c r="AD1057" s="704"/>
    </row>
    <row r="1058" spans="4:30" ht="13.9" customHeight="1">
      <c r="D1058" s="704"/>
      <c r="E1058" s="704"/>
      <c r="F1058" s="704"/>
      <c r="G1058" s="704"/>
      <c r="H1058" s="704"/>
      <c r="I1058" s="704"/>
      <c r="J1058" s="704"/>
      <c r="K1058" s="704"/>
      <c r="L1058" s="704"/>
      <c r="M1058" s="704"/>
      <c r="N1058" s="704"/>
      <c r="O1058" s="704"/>
      <c r="P1058" s="704"/>
      <c r="Q1058" s="704"/>
      <c r="R1058" s="704"/>
      <c r="S1058" s="704"/>
      <c r="T1058" s="704"/>
      <c r="U1058" s="704"/>
      <c r="V1058" s="704"/>
      <c r="W1058" s="704"/>
      <c r="X1058" s="704"/>
      <c r="Y1058" s="704"/>
      <c r="Z1058" s="704"/>
      <c r="AA1058" s="704"/>
      <c r="AB1058" s="704"/>
      <c r="AC1058" s="704"/>
      <c r="AD1058" s="704"/>
    </row>
    <row r="1059" spans="4:30" ht="13.9" customHeight="1">
      <c r="D1059" s="704"/>
      <c r="E1059" s="704"/>
      <c r="F1059" s="704"/>
      <c r="G1059" s="704"/>
      <c r="H1059" s="704"/>
      <c r="I1059" s="704"/>
      <c r="J1059" s="704"/>
      <c r="K1059" s="704"/>
      <c r="L1059" s="704"/>
      <c r="M1059" s="704"/>
      <c r="N1059" s="704"/>
      <c r="O1059" s="704"/>
      <c r="P1059" s="704"/>
      <c r="Q1059" s="704"/>
      <c r="R1059" s="704"/>
      <c r="S1059" s="704"/>
      <c r="T1059" s="704"/>
      <c r="U1059" s="704"/>
      <c r="V1059" s="704"/>
      <c r="W1059" s="704"/>
      <c r="X1059" s="704"/>
      <c r="Y1059" s="704"/>
      <c r="Z1059" s="704"/>
      <c r="AA1059" s="704"/>
      <c r="AB1059" s="704"/>
      <c r="AC1059" s="704"/>
      <c r="AD1059" s="704"/>
    </row>
    <row r="1060" spans="4:30" ht="13.9" customHeight="1">
      <c r="D1060" s="704"/>
      <c r="E1060" s="704"/>
      <c r="F1060" s="704"/>
      <c r="G1060" s="704"/>
      <c r="H1060" s="704"/>
      <c r="I1060" s="704"/>
      <c r="J1060" s="704"/>
      <c r="K1060" s="704"/>
      <c r="L1060" s="704"/>
      <c r="M1060" s="704"/>
      <c r="N1060" s="704"/>
      <c r="O1060" s="704"/>
      <c r="P1060" s="704"/>
      <c r="Q1060" s="704"/>
      <c r="R1060" s="704"/>
      <c r="S1060" s="704"/>
      <c r="T1060" s="704"/>
      <c r="U1060" s="704"/>
      <c r="V1060" s="704"/>
      <c r="W1060" s="704"/>
      <c r="X1060" s="704"/>
      <c r="Y1060" s="704"/>
      <c r="Z1060" s="704"/>
      <c r="AA1060" s="704"/>
      <c r="AB1060" s="704"/>
      <c r="AC1060" s="704"/>
      <c r="AD1060" s="704"/>
    </row>
    <row r="1061" spans="4:30" ht="13.9" customHeight="1">
      <c r="D1061" s="704"/>
      <c r="E1061" s="704"/>
      <c r="F1061" s="704"/>
      <c r="G1061" s="704"/>
      <c r="H1061" s="704"/>
      <c r="I1061" s="704"/>
      <c r="J1061" s="704"/>
      <c r="K1061" s="704"/>
      <c r="L1061" s="704"/>
      <c r="M1061" s="704"/>
      <c r="N1061" s="704"/>
      <c r="O1061" s="704"/>
      <c r="P1061" s="704"/>
      <c r="Q1061" s="704"/>
      <c r="R1061" s="704"/>
      <c r="S1061" s="704"/>
      <c r="T1061" s="704"/>
      <c r="U1061" s="704"/>
      <c r="V1061" s="704"/>
      <c r="W1061" s="704"/>
      <c r="X1061" s="704"/>
      <c r="Y1061" s="704"/>
      <c r="Z1061" s="704"/>
      <c r="AA1061" s="704"/>
      <c r="AB1061" s="704"/>
      <c r="AC1061" s="704"/>
      <c r="AD1061" s="704"/>
    </row>
    <row r="1062" spans="4:30" ht="13.9" customHeight="1">
      <c r="D1062" s="704"/>
      <c r="E1062" s="704"/>
      <c r="F1062" s="704"/>
      <c r="G1062" s="704"/>
      <c r="H1062" s="704"/>
      <c r="I1062" s="704"/>
      <c r="J1062" s="704"/>
      <c r="K1062" s="704"/>
      <c r="L1062" s="704"/>
      <c r="M1062" s="704"/>
      <c r="N1062" s="704"/>
      <c r="O1062" s="704"/>
      <c r="P1062" s="704"/>
      <c r="Q1062" s="704"/>
      <c r="R1062" s="704"/>
      <c r="S1062" s="704"/>
      <c r="T1062" s="704"/>
      <c r="U1062" s="704"/>
      <c r="V1062" s="704"/>
      <c r="W1062" s="704"/>
      <c r="X1062" s="704"/>
      <c r="Y1062" s="704"/>
      <c r="Z1062" s="704"/>
      <c r="AA1062" s="704"/>
      <c r="AB1062" s="704"/>
      <c r="AC1062" s="704"/>
      <c r="AD1062" s="704"/>
    </row>
    <row r="1063" spans="4:30" ht="13.9" customHeight="1">
      <c r="D1063" s="704"/>
      <c r="E1063" s="704"/>
      <c r="F1063" s="704"/>
      <c r="G1063" s="704"/>
      <c r="H1063" s="704"/>
      <c r="I1063" s="704"/>
      <c r="J1063" s="704"/>
      <c r="K1063" s="704"/>
      <c r="L1063" s="704"/>
      <c r="M1063" s="704"/>
      <c r="N1063" s="704"/>
      <c r="O1063" s="704"/>
      <c r="P1063" s="704"/>
      <c r="Q1063" s="704"/>
      <c r="R1063" s="704"/>
      <c r="S1063" s="704"/>
      <c r="T1063" s="704"/>
      <c r="U1063" s="704"/>
      <c r="V1063" s="704"/>
      <c r="W1063" s="704"/>
      <c r="X1063" s="704"/>
      <c r="Y1063" s="704"/>
      <c r="Z1063" s="704"/>
      <c r="AA1063" s="704"/>
      <c r="AB1063" s="704"/>
      <c r="AC1063" s="704"/>
      <c r="AD1063" s="704"/>
    </row>
    <row r="1064" spans="4:30" ht="13.9" customHeight="1">
      <c r="D1064" s="704"/>
      <c r="E1064" s="704"/>
      <c r="F1064" s="704"/>
      <c r="G1064" s="704"/>
      <c r="H1064" s="704"/>
      <c r="I1064" s="704"/>
      <c r="J1064" s="704"/>
      <c r="K1064" s="704"/>
      <c r="L1064" s="704"/>
      <c r="M1064" s="704"/>
      <c r="N1064" s="704"/>
      <c r="O1064" s="704"/>
      <c r="P1064" s="704"/>
      <c r="Q1064" s="704"/>
      <c r="R1064" s="704"/>
      <c r="S1064" s="704"/>
      <c r="T1064" s="704"/>
      <c r="U1064" s="704"/>
      <c r="V1064" s="704"/>
      <c r="W1064" s="704"/>
      <c r="X1064" s="704"/>
      <c r="Y1064" s="704"/>
      <c r="Z1064" s="704"/>
      <c r="AA1064" s="704"/>
      <c r="AB1064" s="704"/>
      <c r="AC1064" s="704"/>
      <c r="AD1064" s="704"/>
    </row>
    <row r="1065" spans="4:30" ht="13.9" customHeight="1">
      <c r="D1065" s="704"/>
      <c r="E1065" s="704"/>
      <c r="F1065" s="704"/>
      <c r="G1065" s="704"/>
      <c r="H1065" s="704"/>
      <c r="I1065" s="704"/>
      <c r="J1065" s="704"/>
      <c r="K1065" s="704"/>
      <c r="L1065" s="704"/>
      <c r="M1065" s="704"/>
      <c r="N1065" s="704"/>
      <c r="O1065" s="704"/>
      <c r="P1065" s="704"/>
      <c r="Q1065" s="704"/>
      <c r="R1065" s="704"/>
      <c r="S1065" s="704"/>
      <c r="T1065" s="704"/>
      <c r="U1065" s="704"/>
      <c r="V1065" s="704"/>
      <c r="W1065" s="704"/>
      <c r="X1065" s="704"/>
      <c r="Y1065" s="704"/>
      <c r="Z1065" s="704"/>
      <c r="AA1065" s="704"/>
      <c r="AB1065" s="704"/>
      <c r="AC1065" s="704"/>
      <c r="AD1065" s="704"/>
    </row>
    <row r="1066" spans="4:30" ht="13.9" customHeight="1">
      <c r="D1066" s="704"/>
      <c r="E1066" s="704"/>
      <c r="F1066" s="704"/>
      <c r="G1066" s="704"/>
      <c r="H1066" s="704"/>
      <c r="I1066" s="704"/>
      <c r="J1066" s="704"/>
      <c r="K1066" s="704"/>
      <c r="L1066" s="704"/>
      <c r="M1066" s="704"/>
      <c r="N1066" s="704"/>
      <c r="O1066" s="704"/>
      <c r="P1066" s="704"/>
      <c r="Q1066" s="704"/>
      <c r="R1066" s="704"/>
      <c r="S1066" s="704"/>
      <c r="T1066" s="704"/>
      <c r="U1066" s="704"/>
      <c r="V1066" s="704"/>
      <c r="W1066" s="704"/>
      <c r="X1066" s="704"/>
      <c r="Y1066" s="704"/>
      <c r="Z1066" s="704"/>
      <c r="AA1066" s="704"/>
      <c r="AB1066" s="704"/>
      <c r="AC1066" s="704"/>
      <c r="AD1066" s="704"/>
    </row>
    <row r="1067" spans="4:30" ht="13.9" customHeight="1">
      <c r="D1067" s="704"/>
      <c r="E1067" s="704"/>
      <c r="F1067" s="704"/>
      <c r="G1067" s="704"/>
      <c r="H1067" s="704"/>
      <c r="I1067" s="704"/>
      <c r="J1067" s="704"/>
      <c r="K1067" s="704"/>
      <c r="L1067" s="704"/>
      <c r="M1067" s="704"/>
      <c r="N1067" s="704"/>
      <c r="O1067" s="704"/>
      <c r="P1067" s="704"/>
      <c r="Q1067" s="704"/>
      <c r="R1067" s="704"/>
      <c r="S1067" s="704"/>
      <c r="T1067" s="704"/>
      <c r="U1067" s="704"/>
      <c r="V1067" s="704"/>
      <c r="W1067" s="704"/>
      <c r="X1067" s="704"/>
      <c r="Y1067" s="704"/>
      <c r="Z1067" s="704"/>
      <c r="AA1067" s="704"/>
      <c r="AB1067" s="704"/>
      <c r="AC1067" s="704"/>
      <c r="AD1067" s="704"/>
    </row>
    <row r="1068" spans="4:30" ht="13.9" customHeight="1">
      <c r="D1068" s="704"/>
      <c r="E1068" s="704"/>
      <c r="F1068" s="704"/>
      <c r="G1068" s="704"/>
      <c r="H1068" s="704"/>
      <c r="I1068" s="704"/>
      <c r="J1068" s="704"/>
      <c r="K1068" s="704"/>
      <c r="L1068" s="704"/>
      <c r="M1068" s="704"/>
      <c r="N1068" s="704"/>
      <c r="O1068" s="704"/>
      <c r="P1068" s="704"/>
      <c r="Q1068" s="704"/>
      <c r="R1068" s="704"/>
      <c r="S1068" s="704"/>
      <c r="T1068" s="704"/>
      <c r="U1068" s="704"/>
      <c r="V1068" s="704"/>
      <c r="W1068" s="704"/>
      <c r="X1068" s="704"/>
      <c r="Y1068" s="704"/>
      <c r="Z1068" s="704"/>
      <c r="AA1068" s="704"/>
      <c r="AB1068" s="704"/>
      <c r="AC1068" s="704"/>
      <c r="AD1068" s="704"/>
    </row>
    <row r="1069" spans="4:30" ht="13.9" customHeight="1">
      <c r="D1069" s="704"/>
      <c r="E1069" s="704"/>
      <c r="F1069" s="704"/>
      <c r="G1069" s="704"/>
      <c r="H1069" s="704"/>
      <c r="I1069" s="704"/>
      <c r="J1069" s="704"/>
      <c r="K1069" s="704"/>
      <c r="L1069" s="704"/>
      <c r="M1069" s="704"/>
      <c r="N1069" s="704"/>
      <c r="O1069" s="704"/>
      <c r="P1069" s="704"/>
      <c r="Q1069" s="704"/>
      <c r="R1069" s="704"/>
      <c r="S1069" s="704"/>
      <c r="T1069" s="704"/>
      <c r="U1069" s="704"/>
      <c r="V1069" s="704"/>
      <c r="W1069" s="704"/>
      <c r="X1069" s="704"/>
      <c r="Y1069" s="704"/>
      <c r="Z1069" s="704"/>
      <c r="AA1069" s="704"/>
      <c r="AB1069" s="704"/>
      <c r="AC1069" s="704"/>
      <c r="AD1069" s="704"/>
    </row>
    <row r="1070" spans="4:30" ht="13.9" customHeight="1">
      <c r="D1070" s="704"/>
      <c r="E1070" s="704"/>
      <c r="F1070" s="704"/>
      <c r="G1070" s="704"/>
      <c r="H1070" s="704"/>
      <c r="I1070" s="704"/>
      <c r="J1070" s="704"/>
      <c r="K1070" s="704"/>
      <c r="L1070" s="704"/>
      <c r="M1070" s="704"/>
      <c r="N1070" s="704"/>
      <c r="O1070" s="704"/>
      <c r="P1070" s="704"/>
      <c r="Q1070" s="704"/>
      <c r="R1070" s="704"/>
      <c r="S1070" s="704"/>
      <c r="T1070" s="704"/>
      <c r="U1070" s="704"/>
      <c r="V1070" s="704"/>
      <c r="W1070" s="704"/>
      <c r="X1070" s="704"/>
      <c r="Y1070" s="704"/>
      <c r="Z1070" s="704"/>
      <c r="AA1070" s="704"/>
      <c r="AB1070" s="704"/>
      <c r="AC1070" s="704"/>
      <c r="AD1070" s="704"/>
    </row>
    <row r="1071" spans="4:30" ht="13.9" customHeight="1">
      <c r="D1071" s="704"/>
      <c r="E1071" s="704"/>
      <c r="F1071" s="704"/>
      <c r="G1071" s="704"/>
      <c r="H1071" s="704"/>
      <c r="I1071" s="704"/>
      <c r="J1071" s="704"/>
      <c r="K1071" s="704"/>
      <c r="L1071" s="704"/>
      <c r="M1071" s="704"/>
      <c r="N1071" s="704"/>
      <c r="O1071" s="704"/>
      <c r="P1071" s="704"/>
      <c r="Q1071" s="704"/>
      <c r="R1071" s="704"/>
      <c r="S1071" s="704"/>
      <c r="T1071" s="704"/>
      <c r="U1071" s="704"/>
      <c r="V1071" s="704"/>
      <c r="W1071" s="704"/>
      <c r="X1071" s="704"/>
      <c r="Y1071" s="704"/>
      <c r="Z1071" s="704"/>
      <c r="AA1071" s="704"/>
      <c r="AB1071" s="704"/>
      <c r="AC1071" s="704"/>
      <c r="AD1071" s="704"/>
    </row>
    <row r="1072" spans="4:30" ht="13.9" customHeight="1">
      <c r="D1072" s="704"/>
      <c r="E1072" s="704"/>
      <c r="F1072" s="704"/>
      <c r="G1072" s="704"/>
      <c r="H1072" s="704"/>
      <c r="I1072" s="704"/>
      <c r="J1072" s="704"/>
      <c r="K1072" s="704"/>
      <c r="L1072" s="704"/>
      <c r="M1072" s="704"/>
      <c r="N1072" s="704"/>
      <c r="O1072" s="704"/>
      <c r="P1072" s="704"/>
      <c r="Q1072" s="704"/>
      <c r="R1072" s="704"/>
      <c r="S1072" s="704"/>
      <c r="T1072" s="704"/>
      <c r="U1072" s="704"/>
      <c r="V1072" s="704"/>
      <c r="W1072" s="704"/>
      <c r="X1072" s="704"/>
      <c r="Y1072" s="704"/>
      <c r="Z1072" s="704"/>
      <c r="AA1072" s="704"/>
      <c r="AB1072" s="704"/>
      <c r="AC1072" s="704"/>
      <c r="AD1072" s="704"/>
    </row>
    <row r="1073" spans="4:30" ht="13.9" customHeight="1">
      <c r="D1073" s="704"/>
      <c r="E1073" s="704"/>
      <c r="F1073" s="704"/>
      <c r="G1073" s="704"/>
      <c r="H1073" s="704"/>
      <c r="I1073" s="704"/>
      <c r="J1073" s="704"/>
      <c r="K1073" s="704"/>
      <c r="L1073" s="704"/>
      <c r="M1073" s="704"/>
      <c r="N1073" s="704"/>
      <c r="O1073" s="704"/>
      <c r="P1073" s="704"/>
      <c r="Q1073" s="704"/>
      <c r="R1073" s="704"/>
      <c r="S1073" s="704"/>
      <c r="T1073" s="704"/>
      <c r="U1073" s="704"/>
      <c r="V1073" s="704"/>
      <c r="W1073" s="704"/>
      <c r="X1073" s="704"/>
      <c r="Y1073" s="704"/>
      <c r="Z1073" s="704"/>
      <c r="AA1073" s="704"/>
      <c r="AB1073" s="704"/>
      <c r="AC1073" s="704"/>
      <c r="AD1073" s="704"/>
    </row>
    <row r="1074" spans="4:30" ht="13.9" customHeight="1">
      <c r="D1074" s="704"/>
      <c r="E1074" s="704"/>
      <c r="F1074" s="704"/>
      <c r="G1074" s="704"/>
      <c r="H1074" s="704"/>
      <c r="I1074" s="704"/>
      <c r="J1074" s="704"/>
      <c r="K1074" s="704"/>
      <c r="L1074" s="704"/>
      <c r="M1074" s="704"/>
      <c r="N1074" s="704"/>
      <c r="O1074" s="704"/>
      <c r="P1074" s="704"/>
      <c r="Q1074" s="704"/>
      <c r="R1074" s="704"/>
      <c r="S1074" s="704"/>
      <c r="T1074" s="704"/>
      <c r="U1074" s="704"/>
      <c r="V1074" s="704"/>
      <c r="W1074" s="704"/>
      <c r="X1074" s="704"/>
      <c r="Y1074" s="704"/>
      <c r="Z1074" s="704"/>
      <c r="AA1074" s="704"/>
      <c r="AB1074" s="704"/>
      <c r="AC1074" s="704"/>
      <c r="AD1074" s="704"/>
    </row>
    <row r="1075" spans="4:30" ht="13.9" customHeight="1">
      <c r="D1075" s="704"/>
      <c r="E1075" s="704"/>
      <c r="F1075" s="704"/>
      <c r="G1075" s="704"/>
      <c r="H1075" s="704"/>
      <c r="I1075" s="704"/>
      <c r="J1075" s="704"/>
      <c r="K1075" s="704"/>
      <c r="L1075" s="704"/>
      <c r="M1075" s="704"/>
      <c r="N1075" s="704"/>
      <c r="O1075" s="704"/>
      <c r="P1075" s="704"/>
      <c r="Q1075" s="704"/>
      <c r="R1075" s="704"/>
      <c r="S1075" s="704"/>
      <c r="T1075" s="704"/>
      <c r="U1075" s="704"/>
      <c r="V1075" s="704"/>
      <c r="W1075" s="704"/>
      <c r="X1075" s="704"/>
      <c r="Y1075" s="704"/>
      <c r="Z1075" s="704"/>
      <c r="AA1075" s="704"/>
      <c r="AB1075" s="704"/>
      <c r="AC1075" s="704"/>
      <c r="AD1075" s="704"/>
    </row>
    <row r="1076" spans="4:30" ht="13.9" customHeight="1">
      <c r="D1076" s="704"/>
      <c r="E1076" s="704"/>
      <c r="F1076" s="704"/>
      <c r="G1076" s="704"/>
      <c r="H1076" s="704"/>
      <c r="I1076" s="704"/>
      <c r="J1076" s="704"/>
      <c r="K1076" s="704"/>
      <c r="L1076" s="704"/>
      <c r="M1076" s="704"/>
      <c r="N1076" s="704"/>
      <c r="O1076" s="704"/>
      <c r="P1076" s="704"/>
      <c r="Q1076" s="704"/>
      <c r="R1076" s="704"/>
      <c r="S1076" s="704"/>
      <c r="T1076" s="704"/>
      <c r="U1076" s="704"/>
      <c r="V1076" s="704"/>
      <c r="W1076" s="704"/>
      <c r="X1076" s="704"/>
      <c r="Y1076" s="704"/>
      <c r="Z1076" s="704"/>
      <c r="AA1076" s="704"/>
      <c r="AB1076" s="704"/>
      <c r="AC1076" s="704"/>
      <c r="AD1076" s="704"/>
    </row>
    <row r="1077" spans="4:30" ht="13.9" customHeight="1">
      <c r="D1077" s="704"/>
      <c r="E1077" s="704"/>
      <c r="F1077" s="704"/>
      <c r="G1077" s="704"/>
      <c r="H1077" s="704"/>
      <c r="I1077" s="704"/>
      <c r="J1077" s="704"/>
      <c r="K1077" s="704"/>
      <c r="L1077" s="704"/>
      <c r="M1077" s="704"/>
      <c r="N1077" s="704"/>
      <c r="O1077" s="704"/>
      <c r="P1077" s="704"/>
      <c r="Q1077" s="704"/>
      <c r="R1077" s="704"/>
      <c r="S1077" s="704"/>
      <c r="T1077" s="704"/>
      <c r="U1077" s="704"/>
      <c r="V1077" s="704"/>
      <c r="W1077" s="704"/>
      <c r="X1077" s="704"/>
      <c r="Y1077" s="704"/>
      <c r="Z1077" s="704"/>
      <c r="AA1077" s="704"/>
      <c r="AB1077" s="704"/>
      <c r="AC1077" s="704"/>
      <c r="AD1077" s="704"/>
    </row>
    <row r="1078" spans="4:30" ht="13.9" customHeight="1">
      <c r="D1078" s="704"/>
      <c r="E1078" s="704"/>
      <c r="F1078" s="704"/>
      <c r="G1078" s="704"/>
      <c r="H1078" s="704"/>
      <c r="I1078" s="704"/>
      <c r="J1078" s="704"/>
      <c r="K1078" s="704"/>
      <c r="L1078" s="704"/>
      <c r="M1078" s="704"/>
      <c r="N1078" s="704"/>
      <c r="O1078" s="704"/>
      <c r="P1078" s="704"/>
      <c r="Q1078" s="704"/>
      <c r="R1078" s="704"/>
      <c r="S1078" s="704"/>
      <c r="T1078" s="704"/>
      <c r="U1078" s="704"/>
      <c r="V1078" s="704"/>
      <c r="W1078" s="704"/>
      <c r="X1078" s="704"/>
      <c r="Y1078" s="704"/>
      <c r="Z1078" s="704"/>
      <c r="AA1078" s="704"/>
      <c r="AB1078" s="704"/>
      <c r="AC1078" s="704"/>
      <c r="AD1078" s="704"/>
    </row>
    <row r="1079" spans="4:30" ht="13.9" customHeight="1">
      <c r="D1079" s="704"/>
      <c r="E1079" s="704"/>
      <c r="F1079" s="704"/>
      <c r="G1079" s="704"/>
      <c r="H1079" s="704"/>
      <c r="I1079" s="704"/>
      <c r="J1079" s="704"/>
      <c r="K1079" s="704"/>
      <c r="L1079" s="704"/>
      <c r="M1079" s="704"/>
      <c r="N1079" s="704"/>
      <c r="O1079" s="704"/>
      <c r="P1079" s="704"/>
      <c r="Q1079" s="704"/>
      <c r="R1079" s="704"/>
      <c r="S1079" s="704"/>
      <c r="T1079" s="704"/>
      <c r="U1079" s="704"/>
      <c r="V1079" s="704"/>
      <c r="W1079" s="704"/>
      <c r="X1079" s="704"/>
      <c r="Y1079" s="704"/>
      <c r="Z1079" s="704"/>
      <c r="AA1079" s="704"/>
      <c r="AB1079" s="704"/>
      <c r="AC1079" s="704"/>
      <c r="AD1079" s="704"/>
    </row>
    <row r="1080" spans="4:30" ht="13.9" customHeight="1">
      <c r="D1080" s="704"/>
      <c r="E1080" s="704"/>
      <c r="F1080" s="704"/>
      <c r="G1080" s="704"/>
      <c r="H1080" s="704"/>
      <c r="I1080" s="704"/>
      <c r="J1080" s="704"/>
      <c r="K1080" s="704"/>
      <c r="L1080" s="704"/>
      <c r="M1080" s="704"/>
      <c r="N1080" s="704"/>
      <c r="O1080" s="704"/>
      <c r="P1080" s="704"/>
      <c r="Q1080" s="704"/>
      <c r="R1080" s="704"/>
      <c r="S1080" s="704"/>
      <c r="T1080" s="704"/>
      <c r="U1080" s="704"/>
      <c r="V1080" s="704"/>
      <c r="W1080" s="704"/>
      <c r="X1080" s="704"/>
      <c r="Y1080" s="704"/>
      <c r="Z1080" s="704"/>
      <c r="AA1080" s="704"/>
      <c r="AB1080" s="704"/>
      <c r="AC1080" s="704"/>
      <c r="AD1080" s="704"/>
    </row>
    <row r="1081" spans="4:30" ht="13.9" customHeight="1">
      <c r="D1081" s="704"/>
      <c r="E1081" s="704"/>
      <c r="F1081" s="704"/>
      <c r="G1081" s="704"/>
      <c r="H1081" s="704"/>
      <c r="I1081" s="704"/>
      <c r="J1081" s="704"/>
      <c r="K1081" s="704"/>
      <c r="L1081" s="704"/>
      <c r="M1081" s="704"/>
      <c r="N1081" s="704"/>
      <c r="O1081" s="704"/>
      <c r="P1081" s="704"/>
      <c r="Q1081" s="704"/>
      <c r="R1081" s="704"/>
      <c r="S1081" s="704"/>
      <c r="T1081" s="704"/>
      <c r="U1081" s="704"/>
      <c r="V1081" s="704"/>
      <c r="W1081" s="704"/>
      <c r="X1081" s="704"/>
      <c r="Y1081" s="704"/>
      <c r="Z1081" s="704"/>
      <c r="AA1081" s="704"/>
      <c r="AB1081" s="704"/>
      <c r="AC1081" s="704"/>
      <c r="AD1081" s="704"/>
    </row>
    <row r="1082" spans="4:30" ht="13.9" customHeight="1">
      <c r="D1082" s="704"/>
      <c r="E1082" s="704"/>
      <c r="F1082" s="704"/>
      <c r="G1082" s="704"/>
      <c r="H1082" s="704"/>
      <c r="I1082" s="704"/>
      <c r="J1082" s="704"/>
      <c r="K1082" s="704"/>
      <c r="L1082" s="704"/>
      <c r="M1082" s="704"/>
      <c r="N1082" s="704"/>
      <c r="O1082" s="704"/>
      <c r="P1082" s="704"/>
      <c r="Q1082" s="704"/>
      <c r="R1082" s="704"/>
      <c r="S1082" s="704"/>
      <c r="T1082" s="704"/>
      <c r="U1082" s="704"/>
      <c r="V1082" s="704"/>
      <c r="W1082" s="704"/>
      <c r="X1082" s="704"/>
      <c r="Y1082" s="704"/>
      <c r="Z1082" s="704"/>
      <c r="AA1082" s="704"/>
      <c r="AB1082" s="704"/>
      <c r="AC1082" s="704"/>
      <c r="AD1082" s="704"/>
    </row>
    <row r="1083" spans="4:30" ht="13.9" customHeight="1">
      <c r="D1083" s="704"/>
      <c r="E1083" s="704"/>
      <c r="F1083" s="704"/>
      <c r="G1083" s="704"/>
      <c r="H1083" s="704"/>
      <c r="I1083" s="704"/>
      <c r="J1083" s="704"/>
      <c r="K1083" s="704"/>
      <c r="L1083" s="704"/>
      <c r="M1083" s="704"/>
      <c r="N1083" s="704"/>
      <c r="O1083" s="704"/>
      <c r="P1083" s="704"/>
      <c r="Q1083" s="704"/>
      <c r="R1083" s="704"/>
      <c r="S1083" s="704"/>
      <c r="T1083" s="704"/>
      <c r="U1083" s="704"/>
      <c r="V1083" s="704"/>
      <c r="W1083" s="704"/>
      <c r="X1083" s="704"/>
      <c r="Y1083" s="704"/>
      <c r="Z1083" s="704"/>
      <c r="AA1083" s="704"/>
      <c r="AB1083" s="704"/>
      <c r="AC1083" s="704"/>
      <c r="AD1083" s="704"/>
    </row>
    <row r="1084" spans="4:30" ht="13.9" customHeight="1">
      <c r="D1084" s="704"/>
      <c r="E1084" s="704"/>
      <c r="F1084" s="704"/>
      <c r="G1084" s="704"/>
      <c r="H1084" s="704"/>
      <c r="I1084" s="704"/>
      <c r="J1084" s="704"/>
      <c r="K1084" s="704"/>
      <c r="L1084" s="704"/>
      <c r="M1084" s="704"/>
      <c r="N1084" s="704"/>
      <c r="O1084" s="704"/>
      <c r="P1084" s="704"/>
      <c r="Q1084" s="704"/>
      <c r="R1084" s="704"/>
      <c r="S1084" s="704"/>
      <c r="T1084" s="704"/>
      <c r="U1084" s="704"/>
      <c r="V1084" s="704"/>
      <c r="W1084" s="704"/>
      <c r="X1084" s="704"/>
      <c r="Y1084" s="704"/>
      <c r="Z1084" s="704"/>
      <c r="AA1084" s="704"/>
      <c r="AB1084" s="704"/>
      <c r="AC1084" s="704"/>
      <c r="AD1084" s="704"/>
    </row>
    <row r="1085" spans="4:30" ht="13.9" customHeight="1">
      <c r="D1085" s="704"/>
      <c r="E1085" s="704"/>
      <c r="F1085" s="704"/>
      <c r="G1085" s="704"/>
      <c r="H1085" s="704"/>
      <c r="I1085" s="704"/>
      <c r="J1085" s="704"/>
      <c r="K1085" s="704"/>
      <c r="L1085" s="704"/>
      <c r="M1085" s="704"/>
      <c r="N1085" s="704"/>
      <c r="O1085" s="704"/>
      <c r="P1085" s="704"/>
      <c r="Q1085" s="704"/>
      <c r="R1085" s="704"/>
      <c r="S1085" s="704"/>
      <c r="T1085" s="704"/>
      <c r="U1085" s="704"/>
      <c r="V1085" s="704"/>
      <c r="W1085" s="704"/>
      <c r="X1085" s="704"/>
      <c r="Y1085" s="704"/>
      <c r="Z1085" s="704"/>
      <c r="AA1085" s="704"/>
      <c r="AB1085" s="704"/>
      <c r="AC1085" s="704"/>
      <c r="AD1085" s="704"/>
    </row>
    <row r="1086" spans="4:30" ht="13.9" customHeight="1">
      <c r="D1086" s="704"/>
      <c r="E1086" s="704"/>
      <c r="F1086" s="704"/>
      <c r="G1086" s="704"/>
      <c r="H1086" s="704"/>
      <c r="I1086" s="704"/>
      <c r="J1086" s="704"/>
      <c r="K1086" s="704"/>
      <c r="L1086" s="704"/>
      <c r="M1086" s="704"/>
      <c r="N1086" s="704"/>
      <c r="O1086" s="704"/>
      <c r="P1086" s="704"/>
      <c r="Q1086" s="704"/>
      <c r="R1086" s="704"/>
      <c r="S1086" s="704"/>
      <c r="T1086" s="704"/>
      <c r="U1086" s="704"/>
      <c r="V1086" s="704"/>
      <c r="W1086" s="704"/>
      <c r="X1086" s="704"/>
      <c r="Y1086" s="704"/>
      <c r="Z1086" s="704"/>
      <c r="AA1086" s="704"/>
      <c r="AB1086" s="704"/>
      <c r="AC1086" s="704"/>
      <c r="AD1086" s="704"/>
    </row>
    <row r="1087" spans="4:30" ht="13.9" customHeight="1">
      <c r="D1087" s="704"/>
      <c r="E1087" s="704"/>
      <c r="F1087" s="704"/>
      <c r="G1087" s="704"/>
      <c r="H1087" s="704"/>
      <c r="I1087" s="704"/>
      <c r="J1087" s="704"/>
      <c r="K1087" s="704"/>
      <c r="L1087" s="704"/>
      <c r="M1087" s="704"/>
      <c r="N1087" s="704"/>
      <c r="O1087" s="704"/>
      <c r="P1087" s="704"/>
      <c r="Q1087" s="704"/>
      <c r="R1087" s="704"/>
      <c r="S1087" s="704"/>
      <c r="T1087" s="704"/>
      <c r="U1087" s="704"/>
      <c r="V1087" s="704"/>
      <c r="W1087" s="704"/>
      <c r="X1087" s="704"/>
      <c r="Y1087" s="704"/>
      <c r="Z1087" s="704"/>
      <c r="AA1087" s="704"/>
      <c r="AB1087" s="704"/>
      <c r="AC1087" s="704"/>
      <c r="AD1087" s="704"/>
    </row>
    <row r="1088" spans="4:30" ht="13.9" customHeight="1">
      <c r="D1088" s="704"/>
      <c r="E1088" s="704"/>
      <c r="F1088" s="704"/>
      <c r="G1088" s="704"/>
      <c r="H1088" s="704"/>
      <c r="I1088" s="704"/>
      <c r="J1088" s="704"/>
      <c r="K1088" s="704"/>
      <c r="L1088" s="704"/>
      <c r="M1088" s="704"/>
      <c r="N1088" s="704"/>
      <c r="O1088" s="704"/>
      <c r="P1088" s="704"/>
      <c r="Q1088" s="704"/>
      <c r="R1088" s="704"/>
      <c r="S1088" s="704"/>
      <c r="T1088" s="704"/>
      <c r="U1088" s="704"/>
      <c r="V1088" s="704"/>
      <c r="W1088" s="704"/>
      <c r="X1088" s="704"/>
      <c r="Y1088" s="704"/>
      <c r="Z1088" s="704"/>
      <c r="AA1088" s="704"/>
      <c r="AB1088" s="704"/>
      <c r="AC1088" s="704"/>
      <c r="AD1088" s="704"/>
    </row>
    <row r="1089" spans="4:30" ht="13.9" customHeight="1">
      <c r="D1089" s="704"/>
      <c r="E1089" s="704"/>
      <c r="F1089" s="704"/>
      <c r="G1089" s="704"/>
      <c r="H1089" s="704"/>
      <c r="I1089" s="704"/>
      <c r="J1089" s="704"/>
      <c r="K1089" s="704"/>
      <c r="L1089" s="704"/>
      <c r="M1089" s="704"/>
      <c r="N1089" s="704"/>
      <c r="O1089" s="704"/>
      <c r="P1089" s="704"/>
      <c r="Q1089" s="704"/>
      <c r="R1089" s="704"/>
      <c r="S1089" s="704"/>
      <c r="T1089" s="704"/>
      <c r="U1089" s="704"/>
      <c r="V1089" s="704"/>
      <c r="W1089" s="704"/>
      <c r="X1089" s="704"/>
      <c r="Y1089" s="704"/>
      <c r="Z1089" s="704"/>
      <c r="AA1089" s="704"/>
      <c r="AB1089" s="704"/>
      <c r="AC1089" s="704"/>
      <c r="AD1089" s="704"/>
    </row>
    <row r="1090" spans="4:30" ht="13.9" customHeight="1">
      <c r="D1090" s="704"/>
      <c r="E1090" s="704"/>
      <c r="F1090" s="704"/>
      <c r="G1090" s="704"/>
      <c r="H1090" s="704"/>
      <c r="I1090" s="704"/>
      <c r="J1090" s="704"/>
      <c r="K1090" s="704"/>
      <c r="L1090" s="704"/>
      <c r="M1090" s="704"/>
      <c r="N1090" s="704"/>
      <c r="O1090" s="704"/>
      <c r="P1090" s="704"/>
      <c r="Q1090" s="704"/>
      <c r="R1090" s="704"/>
      <c r="S1090" s="704"/>
      <c r="T1090" s="704"/>
      <c r="U1090" s="704"/>
      <c r="V1090" s="704"/>
      <c r="W1090" s="704"/>
      <c r="X1090" s="704"/>
      <c r="Y1090" s="704"/>
      <c r="Z1090" s="704"/>
      <c r="AA1090" s="704"/>
      <c r="AB1090" s="704"/>
      <c r="AC1090" s="704"/>
      <c r="AD1090" s="704"/>
    </row>
    <row r="1091" spans="4:30" ht="13.9" customHeight="1">
      <c r="D1091" s="704"/>
      <c r="E1091" s="704"/>
      <c r="F1091" s="704"/>
      <c r="G1091" s="704"/>
      <c r="H1091" s="704"/>
      <c r="I1091" s="704"/>
      <c r="J1091" s="704"/>
      <c r="K1091" s="704"/>
      <c r="L1091" s="704"/>
      <c r="M1091" s="704"/>
      <c r="N1091" s="704"/>
      <c r="O1091" s="704"/>
      <c r="P1091" s="704"/>
      <c r="Q1091" s="704"/>
      <c r="R1091" s="704"/>
      <c r="S1091" s="704"/>
      <c r="T1091" s="704"/>
      <c r="U1091" s="704"/>
      <c r="V1091" s="704"/>
      <c r="W1091" s="704"/>
      <c r="X1091" s="704"/>
      <c r="Y1091" s="704"/>
      <c r="Z1091" s="704"/>
      <c r="AA1091" s="704"/>
      <c r="AB1091" s="704"/>
      <c r="AC1091" s="704"/>
      <c r="AD1091" s="704"/>
    </row>
    <row r="1092" spans="4:30" ht="13.9" customHeight="1">
      <c r="D1092" s="704"/>
      <c r="E1092" s="704"/>
      <c r="F1092" s="704"/>
      <c r="G1092" s="704"/>
      <c r="H1092" s="704"/>
      <c r="I1092" s="704"/>
      <c r="J1092" s="704"/>
      <c r="K1092" s="704"/>
      <c r="L1092" s="704"/>
      <c r="M1092" s="704"/>
      <c r="N1092" s="704"/>
      <c r="O1092" s="704"/>
      <c r="P1092" s="704"/>
      <c r="Q1092" s="704"/>
      <c r="R1092" s="704"/>
      <c r="S1092" s="704"/>
      <c r="T1092" s="704"/>
      <c r="U1092" s="704"/>
      <c r="V1092" s="704"/>
      <c r="W1092" s="704"/>
      <c r="X1092" s="704"/>
      <c r="Y1092" s="704"/>
      <c r="Z1092" s="704"/>
      <c r="AA1092" s="704"/>
      <c r="AB1092" s="704"/>
      <c r="AC1092" s="704"/>
      <c r="AD1092" s="704"/>
    </row>
    <row r="1093" spans="4:30" ht="13.9" customHeight="1">
      <c r="D1093" s="704"/>
      <c r="E1093" s="704"/>
      <c r="F1093" s="704"/>
      <c r="G1093" s="704"/>
      <c r="H1093" s="704"/>
      <c r="I1093" s="704"/>
      <c r="J1093" s="704"/>
      <c r="K1093" s="704"/>
      <c r="L1093" s="704"/>
      <c r="M1093" s="704"/>
      <c r="N1093" s="704"/>
      <c r="O1093" s="704"/>
      <c r="P1093" s="704"/>
      <c r="Q1093" s="704"/>
      <c r="R1093" s="704"/>
      <c r="S1093" s="704"/>
      <c r="T1093" s="704"/>
      <c r="U1093" s="704"/>
      <c r="V1093" s="704"/>
      <c r="W1093" s="704"/>
      <c r="X1093" s="704"/>
      <c r="Y1093" s="704"/>
      <c r="Z1093" s="704"/>
      <c r="AA1093" s="704"/>
      <c r="AB1093" s="704"/>
      <c r="AC1093" s="704"/>
      <c r="AD1093" s="704"/>
    </row>
    <row r="1094" spans="4:30" ht="13.9" customHeight="1">
      <c r="D1094" s="704"/>
      <c r="E1094" s="704"/>
      <c r="F1094" s="704"/>
      <c r="G1094" s="704"/>
      <c r="H1094" s="704"/>
      <c r="I1094" s="704"/>
      <c r="J1094" s="704"/>
      <c r="K1094" s="704"/>
      <c r="L1094" s="704"/>
      <c r="M1094" s="704"/>
      <c r="N1094" s="704"/>
      <c r="O1094" s="704"/>
      <c r="P1094" s="704"/>
      <c r="Q1094" s="704"/>
      <c r="R1094" s="704"/>
      <c r="S1094" s="704"/>
      <c r="T1094" s="704"/>
      <c r="U1094" s="704"/>
      <c r="V1094" s="704"/>
      <c r="W1094" s="704"/>
      <c r="X1094" s="704"/>
      <c r="Y1094" s="704"/>
      <c r="Z1094" s="704"/>
      <c r="AA1094" s="704"/>
      <c r="AB1094" s="704"/>
      <c r="AC1094" s="704"/>
      <c r="AD1094" s="704"/>
    </row>
    <row r="1095" spans="4:30" ht="13.9" customHeight="1">
      <c r="D1095" s="704"/>
      <c r="E1095" s="704"/>
      <c r="F1095" s="704"/>
      <c r="G1095" s="704"/>
      <c r="H1095" s="704"/>
      <c r="I1095" s="704"/>
      <c r="J1095" s="704"/>
      <c r="K1095" s="704"/>
      <c r="L1095" s="704"/>
      <c r="M1095" s="704"/>
      <c r="N1095" s="704"/>
      <c r="O1095" s="704"/>
      <c r="P1095" s="704"/>
      <c r="Q1095" s="704"/>
      <c r="R1095" s="704"/>
      <c r="S1095" s="704"/>
      <c r="T1095" s="704"/>
      <c r="U1095" s="704"/>
      <c r="V1095" s="704"/>
      <c r="W1095" s="704"/>
      <c r="X1095" s="704"/>
      <c r="Y1095" s="704"/>
      <c r="Z1095" s="704"/>
      <c r="AA1095" s="704"/>
      <c r="AB1095" s="704"/>
      <c r="AC1095" s="704"/>
      <c r="AD1095" s="704"/>
    </row>
    <row r="1096" spans="4:30" ht="13.9" customHeight="1">
      <c r="D1096" s="704"/>
      <c r="E1096" s="704"/>
      <c r="F1096" s="704"/>
      <c r="G1096" s="704"/>
      <c r="H1096" s="704"/>
      <c r="I1096" s="704"/>
      <c r="J1096" s="704"/>
      <c r="K1096" s="704"/>
      <c r="L1096" s="704"/>
      <c r="M1096" s="704"/>
      <c r="N1096" s="704"/>
      <c r="O1096" s="704"/>
      <c r="P1096" s="704"/>
      <c r="Q1096" s="704"/>
      <c r="R1096" s="704"/>
      <c r="S1096" s="704"/>
      <c r="T1096" s="704"/>
      <c r="U1096" s="704"/>
      <c r="V1096" s="704"/>
      <c r="W1096" s="704"/>
      <c r="X1096" s="704"/>
      <c r="Y1096" s="704"/>
      <c r="Z1096" s="704"/>
      <c r="AA1096" s="704"/>
      <c r="AB1096" s="704"/>
      <c r="AC1096" s="704"/>
      <c r="AD1096" s="704"/>
    </row>
    <row r="1097" spans="4:30" ht="13.9" customHeight="1">
      <c r="D1097" s="704"/>
      <c r="E1097" s="704"/>
      <c r="F1097" s="704"/>
      <c r="G1097" s="704"/>
      <c r="H1097" s="704"/>
      <c r="I1097" s="704"/>
      <c r="J1097" s="704"/>
      <c r="K1097" s="704"/>
      <c r="L1097" s="704"/>
      <c r="M1097" s="704"/>
      <c r="N1097" s="704"/>
      <c r="O1097" s="704"/>
      <c r="P1097" s="704"/>
      <c r="Q1097" s="704"/>
      <c r="R1097" s="704"/>
      <c r="S1097" s="704"/>
      <c r="T1097" s="704"/>
      <c r="U1097" s="704"/>
      <c r="V1097" s="704"/>
      <c r="W1097" s="704"/>
      <c r="X1097" s="704"/>
      <c r="Y1097" s="704"/>
      <c r="Z1097" s="704"/>
      <c r="AA1097" s="704"/>
      <c r="AB1097" s="704"/>
      <c r="AC1097" s="704"/>
      <c r="AD1097" s="704"/>
    </row>
    <row r="1098" spans="4:30" ht="13.9" customHeight="1">
      <c r="D1098" s="704"/>
      <c r="E1098" s="704"/>
      <c r="F1098" s="704"/>
      <c r="G1098" s="704"/>
      <c r="H1098" s="704"/>
      <c r="I1098" s="704"/>
      <c r="J1098" s="704"/>
      <c r="K1098" s="704"/>
      <c r="L1098" s="704"/>
      <c r="M1098" s="704"/>
      <c r="N1098" s="704"/>
      <c r="O1098" s="704"/>
      <c r="P1098" s="704"/>
      <c r="Q1098" s="704"/>
      <c r="R1098" s="704"/>
      <c r="S1098" s="704"/>
      <c r="T1098" s="704"/>
      <c r="U1098" s="704"/>
      <c r="V1098" s="704"/>
      <c r="W1098" s="704"/>
      <c r="X1098" s="704"/>
      <c r="Y1098" s="704"/>
      <c r="Z1098" s="704"/>
      <c r="AA1098" s="704"/>
      <c r="AB1098" s="704"/>
      <c r="AC1098" s="704"/>
      <c r="AD1098" s="704"/>
    </row>
    <row r="1099" spans="4:30" ht="13.9" customHeight="1">
      <c r="D1099" s="704"/>
      <c r="E1099" s="704"/>
      <c r="F1099" s="704"/>
      <c r="G1099" s="704"/>
      <c r="H1099" s="704"/>
      <c r="I1099" s="704"/>
      <c r="J1099" s="704"/>
      <c r="K1099" s="704"/>
      <c r="L1099" s="704"/>
      <c r="M1099" s="704"/>
      <c r="N1099" s="704"/>
      <c r="O1099" s="704"/>
      <c r="P1099" s="704"/>
      <c r="Q1099" s="704"/>
      <c r="R1099" s="704"/>
      <c r="S1099" s="704"/>
      <c r="T1099" s="704"/>
      <c r="U1099" s="704"/>
      <c r="V1099" s="704"/>
      <c r="W1099" s="704"/>
      <c r="X1099" s="704"/>
      <c r="Y1099" s="704"/>
      <c r="Z1099" s="704"/>
      <c r="AA1099" s="704"/>
      <c r="AB1099" s="704"/>
      <c r="AC1099" s="704"/>
      <c r="AD1099" s="704"/>
    </row>
    <row r="1100" spans="4:30" ht="13.9" customHeight="1">
      <c r="D1100" s="704"/>
      <c r="E1100" s="704"/>
      <c r="F1100" s="704"/>
      <c r="G1100" s="704"/>
      <c r="H1100" s="704"/>
      <c r="I1100" s="704"/>
      <c r="J1100" s="704"/>
      <c r="K1100" s="704"/>
      <c r="L1100" s="704"/>
      <c r="M1100" s="704"/>
      <c r="N1100" s="704"/>
      <c r="O1100" s="704"/>
      <c r="P1100" s="704"/>
      <c r="Q1100" s="704"/>
      <c r="R1100" s="704"/>
      <c r="S1100" s="704"/>
      <c r="T1100" s="704"/>
      <c r="U1100" s="704"/>
      <c r="V1100" s="704"/>
      <c r="W1100" s="704"/>
      <c r="X1100" s="704"/>
      <c r="Y1100" s="704"/>
      <c r="Z1100" s="704"/>
      <c r="AA1100" s="704"/>
      <c r="AB1100" s="704"/>
      <c r="AC1100" s="704"/>
      <c r="AD1100" s="704"/>
    </row>
    <row r="1101" spans="4:30" ht="13.9" customHeight="1">
      <c r="D1101" s="704"/>
      <c r="E1101" s="704"/>
      <c r="F1101" s="704"/>
      <c r="G1101" s="704"/>
      <c r="H1101" s="704"/>
      <c r="I1101" s="704"/>
      <c r="J1101" s="704"/>
      <c r="K1101" s="704"/>
      <c r="L1101" s="704"/>
      <c r="M1101" s="704"/>
      <c r="N1101" s="704"/>
      <c r="O1101" s="704"/>
      <c r="P1101" s="704"/>
      <c r="Q1101" s="704"/>
      <c r="R1101" s="704"/>
      <c r="S1101" s="704"/>
      <c r="T1101" s="704"/>
      <c r="U1101" s="704"/>
      <c r="V1101" s="704"/>
      <c r="W1101" s="704"/>
      <c r="X1101" s="704"/>
      <c r="Y1101" s="704"/>
      <c r="Z1101" s="704"/>
      <c r="AA1101" s="704"/>
      <c r="AB1101" s="704"/>
      <c r="AC1101" s="704"/>
      <c r="AD1101" s="704"/>
    </row>
    <row r="1102" spans="4:30" ht="13.9" customHeight="1">
      <c r="D1102" s="704"/>
      <c r="E1102" s="704"/>
      <c r="F1102" s="704"/>
      <c r="G1102" s="704"/>
      <c r="H1102" s="704"/>
      <c r="I1102" s="704"/>
      <c r="J1102" s="704"/>
      <c r="K1102" s="704"/>
      <c r="L1102" s="704"/>
      <c r="M1102" s="704"/>
      <c r="N1102" s="704"/>
      <c r="O1102" s="704"/>
      <c r="P1102" s="704"/>
      <c r="Q1102" s="704"/>
      <c r="R1102" s="704"/>
      <c r="S1102" s="704"/>
      <c r="T1102" s="704"/>
      <c r="U1102" s="704"/>
      <c r="V1102" s="704"/>
      <c r="W1102" s="704"/>
      <c r="X1102" s="704"/>
      <c r="Y1102" s="704"/>
      <c r="Z1102" s="704"/>
      <c r="AA1102" s="704"/>
      <c r="AB1102" s="704"/>
      <c r="AC1102" s="704"/>
      <c r="AD1102" s="704"/>
    </row>
    <row r="1103" spans="4:30" ht="13.9" customHeight="1">
      <c r="D1103" s="704"/>
      <c r="E1103" s="704"/>
      <c r="F1103" s="704"/>
      <c r="G1103" s="704"/>
      <c r="H1103" s="704"/>
      <c r="I1103" s="704"/>
      <c r="J1103" s="704"/>
      <c r="K1103" s="704"/>
      <c r="L1103" s="704"/>
      <c r="M1103" s="704"/>
      <c r="N1103" s="704"/>
      <c r="O1103" s="704"/>
      <c r="P1103" s="704"/>
      <c r="Q1103" s="704"/>
      <c r="R1103" s="704"/>
      <c r="S1103" s="704"/>
      <c r="T1103" s="704"/>
      <c r="U1103" s="704"/>
      <c r="V1103" s="704"/>
      <c r="W1103" s="704"/>
      <c r="X1103" s="704"/>
      <c r="Y1103" s="704"/>
      <c r="Z1103" s="704"/>
      <c r="AA1103" s="704"/>
      <c r="AB1103" s="704"/>
      <c r="AC1103" s="704"/>
      <c r="AD1103" s="704"/>
    </row>
    <row r="1104" spans="4:30" ht="13.9" customHeight="1">
      <c r="D1104" s="704"/>
      <c r="E1104" s="704"/>
      <c r="F1104" s="704"/>
      <c r="G1104" s="704"/>
      <c r="H1104" s="704"/>
      <c r="I1104" s="704"/>
      <c r="J1104" s="704"/>
      <c r="K1104" s="704"/>
      <c r="L1104" s="704"/>
      <c r="M1104" s="704"/>
      <c r="N1104" s="704"/>
      <c r="O1104" s="704"/>
      <c r="P1104" s="704"/>
      <c r="Q1104" s="704"/>
      <c r="R1104" s="704"/>
      <c r="S1104" s="704"/>
      <c r="T1104" s="704"/>
      <c r="U1104" s="704"/>
      <c r="V1104" s="704"/>
      <c r="W1104" s="704"/>
      <c r="X1104" s="704"/>
      <c r="Y1104" s="704"/>
      <c r="Z1104" s="704"/>
      <c r="AA1104" s="704"/>
      <c r="AB1104" s="704"/>
      <c r="AC1104" s="704"/>
      <c r="AD1104" s="704"/>
    </row>
    <row r="1105" spans="4:30" ht="13.9" customHeight="1">
      <c r="D1105" s="704"/>
      <c r="E1105" s="704"/>
      <c r="F1105" s="704"/>
      <c r="G1105" s="704"/>
      <c r="H1105" s="704"/>
      <c r="I1105" s="704"/>
      <c r="J1105" s="704"/>
      <c r="K1105" s="704"/>
      <c r="L1105" s="704"/>
      <c r="M1105" s="704"/>
      <c r="N1105" s="704"/>
      <c r="O1105" s="704"/>
      <c r="P1105" s="704"/>
      <c r="Q1105" s="704"/>
      <c r="R1105" s="704"/>
      <c r="S1105" s="704"/>
      <c r="T1105" s="704"/>
      <c r="U1105" s="704"/>
      <c r="V1105" s="704"/>
      <c r="W1105" s="704"/>
      <c r="X1105" s="704"/>
      <c r="Y1105" s="704"/>
      <c r="Z1105" s="704"/>
      <c r="AA1105" s="704"/>
      <c r="AB1105" s="704"/>
      <c r="AC1105" s="704"/>
      <c r="AD1105" s="704"/>
    </row>
    <row r="1106" spans="4:30" ht="13.9" customHeight="1">
      <c r="D1106" s="704"/>
      <c r="E1106" s="704"/>
      <c r="F1106" s="704"/>
      <c r="G1106" s="704"/>
      <c r="H1106" s="704"/>
      <c r="I1106" s="704"/>
      <c r="J1106" s="704"/>
      <c r="K1106" s="704"/>
      <c r="L1106" s="704"/>
      <c r="M1106" s="704"/>
      <c r="N1106" s="704"/>
      <c r="O1106" s="704"/>
      <c r="P1106" s="704"/>
      <c r="Q1106" s="704"/>
      <c r="R1106" s="704"/>
      <c r="S1106" s="704"/>
      <c r="T1106" s="704"/>
      <c r="U1106" s="704"/>
      <c r="V1106" s="704"/>
      <c r="W1106" s="704"/>
      <c r="X1106" s="704"/>
      <c r="Y1106" s="704"/>
      <c r="Z1106" s="704"/>
      <c r="AA1106" s="704"/>
      <c r="AB1106" s="704"/>
      <c r="AC1106" s="704"/>
      <c r="AD1106" s="704"/>
    </row>
    <row r="1107" spans="4:30" ht="13.9" customHeight="1">
      <c r="D1107" s="704"/>
      <c r="E1107" s="704"/>
      <c r="F1107" s="704"/>
      <c r="G1107" s="704"/>
      <c r="H1107" s="704"/>
      <c r="I1107" s="704"/>
      <c r="J1107" s="704"/>
      <c r="K1107" s="704"/>
      <c r="L1107" s="704"/>
      <c r="M1107" s="704"/>
      <c r="N1107" s="704"/>
      <c r="O1107" s="704"/>
      <c r="P1107" s="704"/>
      <c r="Q1107" s="704"/>
      <c r="R1107" s="704"/>
      <c r="S1107" s="704"/>
      <c r="T1107" s="704"/>
      <c r="U1107" s="704"/>
      <c r="V1107" s="704"/>
      <c r="W1107" s="704"/>
      <c r="X1107" s="704"/>
      <c r="Y1107" s="704"/>
      <c r="Z1107" s="704"/>
      <c r="AA1107" s="704"/>
      <c r="AB1107" s="704"/>
      <c r="AC1107" s="704"/>
      <c r="AD1107" s="704"/>
    </row>
    <row r="1108" spans="4:30" ht="13.9" customHeight="1">
      <c r="D1108" s="704"/>
      <c r="E1108" s="704"/>
      <c r="F1108" s="704"/>
      <c r="G1108" s="704"/>
      <c r="H1108" s="704"/>
      <c r="I1108" s="704"/>
      <c r="J1108" s="704"/>
      <c r="K1108" s="704"/>
      <c r="L1108" s="704"/>
      <c r="M1108" s="704"/>
      <c r="N1108" s="704"/>
      <c r="O1108" s="704"/>
      <c r="P1108" s="704"/>
      <c r="Q1108" s="704"/>
      <c r="R1108" s="704"/>
      <c r="S1108" s="704"/>
      <c r="T1108" s="704"/>
      <c r="U1108" s="704"/>
      <c r="V1108" s="704"/>
      <c r="W1108" s="704"/>
      <c r="X1108" s="704"/>
      <c r="Y1108" s="704"/>
      <c r="Z1108" s="704"/>
      <c r="AA1108" s="704"/>
      <c r="AB1108" s="704"/>
      <c r="AC1108" s="704"/>
      <c r="AD1108" s="704"/>
    </row>
    <row r="1109" spans="4:30" ht="13.9" customHeight="1">
      <c r="D1109" s="704"/>
      <c r="E1109" s="704"/>
      <c r="F1109" s="704"/>
      <c r="G1109" s="704"/>
      <c r="H1109" s="704"/>
      <c r="I1109" s="704"/>
      <c r="J1109" s="704"/>
      <c r="K1109" s="704"/>
      <c r="L1109" s="704"/>
      <c r="M1109" s="704"/>
      <c r="N1109" s="704"/>
      <c r="O1109" s="704"/>
      <c r="P1109" s="704"/>
      <c r="Q1109" s="704"/>
      <c r="R1109" s="704"/>
      <c r="S1109" s="704"/>
      <c r="T1109" s="704"/>
      <c r="U1109" s="704"/>
      <c r="V1109" s="704"/>
      <c r="W1109" s="704"/>
      <c r="X1109" s="704"/>
      <c r="Y1109" s="704"/>
      <c r="Z1109" s="704"/>
      <c r="AA1109" s="704"/>
      <c r="AB1109" s="704"/>
      <c r="AC1109" s="704"/>
      <c r="AD1109" s="704"/>
    </row>
    <row r="1110" spans="4:30" ht="13.9" customHeight="1">
      <c r="D1110" s="704"/>
      <c r="E1110" s="704"/>
      <c r="F1110" s="704"/>
      <c r="G1110" s="704"/>
      <c r="H1110" s="704"/>
      <c r="I1110" s="704"/>
      <c r="J1110" s="704"/>
      <c r="K1110" s="704"/>
      <c r="L1110" s="704"/>
      <c r="M1110" s="704"/>
      <c r="N1110" s="704"/>
      <c r="O1110" s="704"/>
      <c r="P1110" s="704"/>
      <c r="Q1110" s="704"/>
      <c r="R1110" s="704"/>
      <c r="S1110" s="704"/>
      <c r="T1110" s="704"/>
      <c r="U1110" s="704"/>
      <c r="V1110" s="704"/>
      <c r="W1110" s="704"/>
      <c r="X1110" s="704"/>
      <c r="Y1110" s="704"/>
      <c r="Z1110" s="704"/>
      <c r="AA1110" s="704"/>
      <c r="AB1110" s="704"/>
      <c r="AC1110" s="704"/>
      <c r="AD1110" s="704"/>
    </row>
    <row r="1111" spans="4:30" ht="13.9" customHeight="1">
      <c r="D1111" s="704"/>
      <c r="E1111" s="704"/>
      <c r="F1111" s="704"/>
      <c r="G1111" s="704"/>
      <c r="H1111" s="704"/>
      <c r="I1111" s="704"/>
      <c r="J1111" s="704"/>
      <c r="K1111" s="704"/>
      <c r="L1111" s="704"/>
      <c r="M1111" s="704"/>
      <c r="N1111" s="704"/>
      <c r="O1111" s="704"/>
      <c r="P1111" s="704"/>
      <c r="Q1111" s="704"/>
      <c r="R1111" s="704"/>
      <c r="S1111" s="704"/>
      <c r="T1111" s="704"/>
      <c r="U1111" s="704"/>
      <c r="V1111" s="704"/>
      <c r="W1111" s="704"/>
      <c r="X1111" s="704"/>
      <c r="Y1111" s="704"/>
      <c r="Z1111" s="704"/>
      <c r="AA1111" s="704"/>
      <c r="AB1111" s="704"/>
      <c r="AC1111" s="704"/>
      <c r="AD1111" s="704"/>
    </row>
    <row r="1112" spans="4:30" ht="13.9" customHeight="1">
      <c r="D1112" s="704"/>
      <c r="E1112" s="704"/>
      <c r="F1112" s="704"/>
      <c r="G1112" s="704"/>
      <c r="H1112" s="704"/>
      <c r="I1112" s="704"/>
      <c r="J1112" s="704"/>
      <c r="K1112" s="704"/>
      <c r="L1112" s="704"/>
      <c r="M1112" s="704"/>
      <c r="N1112" s="704"/>
      <c r="O1112" s="704"/>
      <c r="P1112" s="704"/>
      <c r="Q1112" s="704"/>
      <c r="R1112" s="704"/>
      <c r="S1112" s="704"/>
      <c r="T1112" s="704"/>
      <c r="U1112" s="704"/>
      <c r="V1112" s="704"/>
      <c r="W1112" s="704"/>
      <c r="X1112" s="704"/>
      <c r="Y1112" s="704"/>
      <c r="Z1112" s="704"/>
      <c r="AA1112" s="704"/>
      <c r="AB1112" s="704"/>
      <c r="AC1112" s="704"/>
      <c r="AD1112" s="704"/>
    </row>
    <row r="1113" spans="4:30" ht="13.9" customHeight="1">
      <c r="D1113" s="704"/>
      <c r="E1113" s="704"/>
      <c r="F1113" s="704"/>
      <c r="G1113" s="704"/>
      <c r="H1113" s="704"/>
      <c r="I1113" s="704"/>
      <c r="J1113" s="704"/>
      <c r="K1113" s="704"/>
      <c r="L1113" s="704"/>
      <c r="M1113" s="704"/>
      <c r="N1113" s="704"/>
      <c r="O1113" s="704"/>
      <c r="P1113" s="704"/>
      <c r="Q1113" s="704"/>
      <c r="R1113" s="704"/>
      <c r="S1113" s="704"/>
      <c r="T1113" s="704"/>
      <c r="U1113" s="704"/>
      <c r="V1113" s="704"/>
      <c r="W1113" s="704"/>
      <c r="X1113" s="704"/>
      <c r="Y1113" s="704"/>
      <c r="Z1113" s="704"/>
      <c r="AA1113" s="704"/>
      <c r="AB1113" s="704"/>
      <c r="AC1113" s="704"/>
      <c r="AD1113" s="704"/>
    </row>
    <row r="1114" spans="4:30" ht="13.9" customHeight="1">
      <c r="D1114" s="704"/>
      <c r="E1114" s="704"/>
      <c r="F1114" s="704"/>
      <c r="G1114" s="704"/>
      <c r="H1114" s="704"/>
      <c r="I1114" s="704"/>
      <c r="J1114" s="704"/>
      <c r="K1114" s="704"/>
      <c r="L1114" s="704"/>
      <c r="M1114" s="704"/>
      <c r="N1114" s="704"/>
      <c r="O1114" s="704"/>
      <c r="P1114" s="704"/>
      <c r="Q1114" s="704"/>
      <c r="R1114" s="704"/>
      <c r="S1114" s="704"/>
      <c r="T1114" s="704"/>
      <c r="U1114" s="704"/>
      <c r="V1114" s="704"/>
      <c r="W1114" s="704"/>
      <c r="X1114" s="704"/>
      <c r="Y1114" s="704"/>
      <c r="Z1114" s="704"/>
      <c r="AA1114" s="704"/>
      <c r="AB1114" s="704"/>
      <c r="AC1114" s="704"/>
      <c r="AD1114" s="704"/>
    </row>
    <row r="1115" spans="4:30" ht="13.9" customHeight="1">
      <c r="D1115" s="704"/>
      <c r="E1115" s="704"/>
      <c r="F1115" s="704"/>
      <c r="G1115" s="704"/>
      <c r="H1115" s="704"/>
      <c r="I1115" s="704"/>
      <c r="J1115" s="704"/>
      <c r="K1115" s="704"/>
      <c r="L1115" s="704"/>
      <c r="M1115" s="704"/>
      <c r="N1115" s="704"/>
      <c r="O1115" s="704"/>
      <c r="P1115" s="704"/>
      <c r="Q1115" s="704"/>
      <c r="R1115" s="704"/>
      <c r="S1115" s="704"/>
      <c r="T1115" s="704"/>
      <c r="U1115" s="704"/>
      <c r="V1115" s="704"/>
      <c r="W1115" s="704"/>
      <c r="X1115" s="704"/>
      <c r="Y1115" s="704"/>
      <c r="Z1115" s="704"/>
      <c r="AA1115" s="704"/>
      <c r="AB1115" s="704"/>
      <c r="AC1115" s="704"/>
      <c r="AD1115" s="704"/>
    </row>
    <row r="1116" spans="4:30" ht="13.9" customHeight="1">
      <c r="D1116" s="704"/>
      <c r="E1116" s="704"/>
      <c r="F1116" s="704"/>
      <c r="G1116" s="704"/>
      <c r="H1116" s="704"/>
      <c r="I1116" s="704"/>
      <c r="J1116" s="704"/>
      <c r="K1116" s="704"/>
      <c r="L1116" s="704"/>
      <c r="M1116" s="704"/>
      <c r="N1116" s="704"/>
      <c r="O1116" s="704"/>
      <c r="P1116" s="704"/>
      <c r="Q1116" s="704"/>
      <c r="R1116" s="704"/>
      <c r="S1116" s="704"/>
      <c r="T1116" s="704"/>
      <c r="U1116" s="704"/>
      <c r="V1116" s="704"/>
      <c r="W1116" s="704"/>
      <c r="X1116" s="704"/>
      <c r="Y1116" s="704"/>
      <c r="Z1116" s="704"/>
      <c r="AA1116" s="704"/>
      <c r="AB1116" s="704"/>
      <c r="AC1116" s="704"/>
      <c r="AD1116" s="704"/>
    </row>
    <row r="1117" spans="4:30" ht="13.9" customHeight="1">
      <c r="D1117" s="704"/>
      <c r="E1117" s="704"/>
      <c r="F1117" s="704"/>
      <c r="G1117" s="704"/>
      <c r="H1117" s="704"/>
      <c r="I1117" s="704"/>
      <c r="J1117" s="704"/>
      <c r="K1117" s="704"/>
      <c r="L1117" s="704"/>
      <c r="M1117" s="704"/>
      <c r="N1117" s="704"/>
      <c r="O1117" s="704"/>
      <c r="P1117" s="704"/>
      <c r="Q1117" s="704"/>
      <c r="R1117" s="704"/>
      <c r="S1117" s="704"/>
      <c r="T1117" s="704"/>
      <c r="U1117" s="704"/>
      <c r="V1117" s="704"/>
      <c r="W1117" s="704"/>
      <c r="X1117" s="704"/>
      <c r="Y1117" s="704"/>
      <c r="Z1117" s="704"/>
      <c r="AA1117" s="704"/>
      <c r="AB1117" s="704"/>
      <c r="AC1117" s="704"/>
      <c r="AD1117" s="704"/>
    </row>
    <row r="1118" spans="4:30" ht="13.9" customHeight="1">
      <c r="D1118" s="704"/>
      <c r="E1118" s="704"/>
      <c r="F1118" s="704"/>
      <c r="G1118" s="704"/>
      <c r="H1118" s="704"/>
      <c r="I1118" s="704"/>
      <c r="J1118" s="704"/>
      <c r="K1118" s="704"/>
      <c r="L1118" s="704"/>
      <c r="M1118" s="704"/>
      <c r="N1118" s="704"/>
      <c r="O1118" s="704"/>
      <c r="P1118" s="704"/>
      <c r="Q1118" s="704"/>
      <c r="R1118" s="704"/>
      <c r="S1118" s="704"/>
      <c r="T1118" s="704"/>
      <c r="U1118" s="704"/>
      <c r="V1118" s="704"/>
      <c r="W1118" s="704"/>
      <c r="X1118" s="704"/>
      <c r="Y1118" s="704"/>
      <c r="Z1118" s="704"/>
      <c r="AA1118" s="704"/>
      <c r="AB1118" s="704"/>
      <c r="AC1118" s="704"/>
      <c r="AD1118" s="704"/>
    </row>
    <row r="1119" spans="4:30" ht="13.9" customHeight="1">
      <c r="D1119" s="704"/>
      <c r="E1119" s="704"/>
      <c r="F1119" s="704"/>
      <c r="G1119" s="704"/>
      <c r="H1119" s="704"/>
      <c r="I1119" s="704"/>
      <c r="J1119" s="704"/>
      <c r="K1119" s="704"/>
      <c r="L1119" s="704"/>
      <c r="M1119" s="704"/>
      <c r="N1119" s="704"/>
      <c r="O1119" s="704"/>
      <c r="P1119" s="704"/>
      <c r="Q1119" s="704"/>
      <c r="R1119" s="704"/>
      <c r="S1119" s="704"/>
      <c r="T1119" s="704"/>
      <c r="U1119" s="704"/>
      <c r="V1119" s="704"/>
      <c r="W1119" s="704"/>
      <c r="X1119" s="704"/>
      <c r="Y1119" s="704"/>
      <c r="Z1119" s="704"/>
      <c r="AA1119" s="704"/>
      <c r="AB1119" s="704"/>
      <c r="AC1119" s="704"/>
      <c r="AD1119" s="704"/>
    </row>
    <row r="1120" spans="4:30" ht="13.9" customHeight="1">
      <c r="D1120" s="704"/>
      <c r="E1120" s="704"/>
      <c r="F1120" s="704"/>
      <c r="G1120" s="704"/>
      <c r="H1120" s="704"/>
      <c r="I1120" s="704"/>
      <c r="J1120" s="704"/>
      <c r="K1120" s="704"/>
      <c r="L1120" s="704"/>
      <c r="M1120" s="704"/>
      <c r="N1120" s="704"/>
      <c r="O1120" s="704"/>
      <c r="P1120" s="704"/>
      <c r="Q1120" s="704"/>
      <c r="R1120" s="704"/>
      <c r="S1120" s="704"/>
      <c r="T1120" s="704"/>
      <c r="U1120" s="704"/>
      <c r="V1120" s="704"/>
      <c r="W1120" s="704"/>
      <c r="X1120" s="704"/>
      <c r="Y1120" s="704"/>
      <c r="Z1120" s="704"/>
      <c r="AA1120" s="704"/>
      <c r="AB1120" s="704"/>
      <c r="AC1120" s="704"/>
      <c r="AD1120" s="704"/>
    </row>
    <row r="1121" spans="4:30" ht="13.9" customHeight="1">
      <c r="D1121" s="704"/>
      <c r="E1121" s="704"/>
      <c r="F1121" s="704"/>
      <c r="G1121" s="704"/>
      <c r="H1121" s="704"/>
      <c r="I1121" s="704"/>
      <c r="J1121" s="704"/>
      <c r="K1121" s="704"/>
      <c r="L1121" s="704"/>
      <c r="M1121" s="704"/>
      <c r="N1121" s="704"/>
      <c r="O1121" s="704"/>
      <c r="P1121" s="704"/>
      <c r="Q1121" s="704"/>
      <c r="R1121" s="704"/>
      <c r="S1121" s="704"/>
      <c r="T1121" s="704"/>
      <c r="U1121" s="704"/>
      <c r="V1121" s="704"/>
      <c r="W1121" s="704"/>
      <c r="X1121" s="704"/>
      <c r="Y1121" s="704"/>
      <c r="Z1121" s="704"/>
      <c r="AA1121" s="704"/>
      <c r="AB1121" s="704"/>
      <c r="AC1121" s="704"/>
      <c r="AD1121" s="704"/>
    </row>
    <row r="1122" spans="4:30" ht="13.9" customHeight="1">
      <c r="D1122" s="704"/>
      <c r="E1122" s="704"/>
      <c r="F1122" s="704"/>
      <c r="G1122" s="704"/>
      <c r="H1122" s="704"/>
      <c r="I1122" s="704"/>
      <c r="J1122" s="704"/>
      <c r="K1122" s="704"/>
      <c r="L1122" s="704"/>
      <c r="M1122" s="704"/>
      <c r="N1122" s="704"/>
      <c r="O1122" s="704"/>
      <c r="P1122" s="704"/>
      <c r="Q1122" s="704"/>
      <c r="R1122" s="704"/>
      <c r="S1122" s="704"/>
      <c r="T1122" s="704"/>
      <c r="U1122" s="704"/>
      <c r="V1122" s="704"/>
      <c r="W1122" s="704"/>
      <c r="X1122" s="704"/>
      <c r="Y1122" s="704"/>
      <c r="Z1122" s="704"/>
      <c r="AA1122" s="704"/>
      <c r="AB1122" s="704"/>
      <c r="AC1122" s="704"/>
      <c r="AD1122" s="704"/>
    </row>
    <row r="1123" spans="4:30" ht="13.9" customHeight="1">
      <c r="D1123" s="704"/>
      <c r="E1123" s="704"/>
      <c r="F1123" s="704"/>
      <c r="G1123" s="704"/>
      <c r="H1123" s="704"/>
      <c r="I1123" s="704"/>
      <c r="J1123" s="704"/>
      <c r="K1123" s="704"/>
      <c r="L1123" s="704"/>
      <c r="M1123" s="704"/>
      <c r="N1123" s="704"/>
      <c r="O1123" s="704"/>
      <c r="P1123" s="704"/>
      <c r="Q1123" s="704"/>
      <c r="R1123" s="704"/>
      <c r="S1123" s="704"/>
      <c r="T1123" s="704"/>
      <c r="U1123" s="704"/>
      <c r="V1123" s="704"/>
      <c r="W1123" s="704"/>
      <c r="X1123" s="704"/>
      <c r="Y1123" s="704"/>
      <c r="Z1123" s="704"/>
      <c r="AA1123" s="704"/>
      <c r="AB1123" s="704"/>
      <c r="AC1123" s="704"/>
      <c r="AD1123" s="704"/>
    </row>
    <row r="1124" spans="4:30" ht="13.9" customHeight="1">
      <c r="D1124" s="704"/>
      <c r="E1124" s="704"/>
      <c r="F1124" s="704"/>
      <c r="G1124" s="704"/>
      <c r="H1124" s="704"/>
      <c r="I1124" s="704"/>
      <c r="J1124" s="704"/>
      <c r="K1124" s="704"/>
      <c r="L1124" s="704"/>
      <c r="M1124" s="704"/>
      <c r="N1124" s="704"/>
      <c r="O1124" s="704"/>
      <c r="P1124" s="704"/>
      <c r="Q1124" s="704"/>
      <c r="R1124" s="704"/>
      <c r="S1124" s="704"/>
      <c r="T1124" s="704"/>
      <c r="U1124" s="704"/>
      <c r="V1124" s="704"/>
      <c r="W1124" s="704"/>
      <c r="X1124" s="704"/>
      <c r="Y1124" s="704"/>
      <c r="Z1124" s="704"/>
      <c r="AA1124" s="704"/>
      <c r="AB1124" s="704"/>
      <c r="AC1124" s="704"/>
      <c r="AD1124" s="704"/>
    </row>
    <row r="1125" spans="4:30" ht="13.9" customHeight="1">
      <c r="D1125" s="704"/>
      <c r="E1125" s="704"/>
      <c r="F1125" s="704"/>
      <c r="G1125" s="704"/>
      <c r="H1125" s="704"/>
      <c r="I1125" s="704"/>
      <c r="J1125" s="704"/>
      <c r="K1125" s="704"/>
      <c r="L1125" s="704"/>
      <c r="M1125" s="704"/>
      <c r="N1125" s="704"/>
      <c r="O1125" s="704"/>
      <c r="P1125" s="704"/>
      <c r="Q1125" s="704"/>
      <c r="R1125" s="704"/>
      <c r="S1125" s="704"/>
      <c r="T1125" s="704"/>
      <c r="U1125" s="704"/>
      <c r="V1125" s="704"/>
      <c r="W1125" s="704"/>
      <c r="X1125" s="704"/>
      <c r="Y1125" s="704"/>
      <c r="Z1125" s="704"/>
      <c r="AA1125" s="704"/>
      <c r="AB1125" s="704"/>
      <c r="AC1125" s="704"/>
      <c r="AD1125" s="704"/>
    </row>
    <row r="1126" spans="4:30" ht="13.9" customHeight="1">
      <c r="D1126" s="704"/>
      <c r="E1126" s="704"/>
      <c r="F1126" s="704"/>
      <c r="G1126" s="704"/>
      <c r="H1126" s="704"/>
      <c r="I1126" s="704"/>
      <c r="J1126" s="704"/>
      <c r="K1126" s="704"/>
      <c r="L1126" s="704"/>
      <c r="M1126" s="704"/>
      <c r="N1126" s="704"/>
      <c r="O1126" s="704"/>
      <c r="P1126" s="704"/>
      <c r="Q1126" s="704"/>
      <c r="R1126" s="704"/>
      <c r="S1126" s="704"/>
      <c r="T1126" s="704"/>
      <c r="U1126" s="704"/>
      <c r="V1126" s="704"/>
      <c r="W1126" s="704"/>
      <c r="X1126" s="704"/>
      <c r="Y1126" s="704"/>
      <c r="Z1126" s="704"/>
      <c r="AA1126" s="704"/>
      <c r="AB1126" s="704"/>
      <c r="AC1126" s="704"/>
      <c r="AD1126" s="704"/>
    </row>
    <row r="1127" spans="4:30" ht="13.9" customHeight="1">
      <c r="D1127" s="704"/>
      <c r="E1127" s="704"/>
      <c r="F1127" s="704"/>
      <c r="G1127" s="704"/>
      <c r="H1127" s="704"/>
      <c r="I1127" s="704"/>
      <c r="J1127" s="704"/>
      <c r="K1127" s="704"/>
      <c r="L1127" s="704"/>
      <c r="M1127" s="704"/>
      <c r="N1127" s="704"/>
      <c r="O1127" s="704"/>
      <c r="P1127" s="704"/>
      <c r="Q1127" s="704"/>
      <c r="R1127" s="704"/>
      <c r="S1127" s="704"/>
      <c r="T1127" s="704"/>
      <c r="U1127" s="704"/>
      <c r="V1127" s="704"/>
      <c r="W1127" s="704"/>
      <c r="X1127" s="704"/>
      <c r="Y1127" s="704"/>
      <c r="Z1127" s="704"/>
      <c r="AA1127" s="704"/>
      <c r="AB1127" s="704"/>
      <c r="AC1127" s="704"/>
      <c r="AD1127" s="704"/>
    </row>
    <row r="1128" spans="4:30" ht="13.9" customHeight="1">
      <c r="D1128" s="704"/>
      <c r="E1128" s="704"/>
      <c r="F1128" s="704"/>
      <c r="G1128" s="704"/>
      <c r="H1128" s="704"/>
      <c r="I1128" s="704"/>
      <c r="J1128" s="704"/>
      <c r="K1128" s="704"/>
      <c r="L1128" s="704"/>
      <c r="M1128" s="704"/>
      <c r="N1128" s="704"/>
      <c r="O1128" s="704"/>
      <c r="P1128" s="704"/>
      <c r="Q1128" s="704"/>
      <c r="R1128" s="704"/>
      <c r="S1128" s="704"/>
      <c r="T1128" s="704"/>
      <c r="U1128" s="704"/>
      <c r="V1128" s="704"/>
      <c r="W1128" s="704"/>
      <c r="X1128" s="704"/>
      <c r="Y1128" s="704"/>
      <c r="Z1128" s="704"/>
      <c r="AA1128" s="704"/>
      <c r="AB1128" s="704"/>
      <c r="AC1128" s="704"/>
      <c r="AD1128" s="704"/>
    </row>
    <row r="1129" spans="4:30" ht="13.9" customHeight="1">
      <c r="D1129" s="704"/>
      <c r="E1129" s="704"/>
      <c r="F1129" s="704"/>
      <c r="G1129" s="704"/>
      <c r="H1129" s="704"/>
      <c r="I1129" s="704"/>
      <c r="J1129" s="704"/>
      <c r="K1129" s="704"/>
      <c r="L1129" s="704"/>
      <c r="M1129" s="704"/>
      <c r="N1129" s="704"/>
      <c r="O1129" s="704"/>
      <c r="P1129" s="704"/>
      <c r="Q1129" s="704"/>
      <c r="R1129" s="704"/>
      <c r="S1129" s="704"/>
      <c r="T1129" s="704"/>
      <c r="U1129" s="704"/>
      <c r="V1129" s="704"/>
      <c r="W1129" s="704"/>
      <c r="X1129" s="704"/>
      <c r="Y1129" s="704"/>
      <c r="Z1129" s="704"/>
      <c r="AA1129" s="704"/>
      <c r="AB1129" s="704"/>
      <c r="AC1129" s="704"/>
      <c r="AD1129" s="704"/>
    </row>
    <row r="1130" spans="4:30" ht="13.9" customHeight="1">
      <c r="D1130" s="704"/>
      <c r="E1130" s="704"/>
      <c r="F1130" s="704"/>
      <c r="G1130" s="704"/>
      <c r="H1130" s="704"/>
      <c r="I1130" s="704"/>
      <c r="J1130" s="704"/>
      <c r="K1130" s="704"/>
      <c r="L1130" s="704"/>
      <c r="M1130" s="704"/>
      <c r="N1130" s="704"/>
      <c r="O1130" s="704"/>
      <c r="P1130" s="704"/>
      <c r="Q1130" s="704"/>
      <c r="R1130" s="704"/>
      <c r="S1130" s="704"/>
      <c r="T1130" s="704"/>
      <c r="U1130" s="704"/>
      <c r="V1130" s="704"/>
      <c r="W1130" s="704"/>
      <c r="X1130" s="704"/>
      <c r="Y1130" s="704"/>
      <c r="Z1130" s="704"/>
      <c r="AA1130" s="704"/>
      <c r="AB1130" s="704"/>
      <c r="AC1130" s="704"/>
      <c r="AD1130" s="704"/>
    </row>
    <row r="1131" spans="4:30" ht="13.9" customHeight="1">
      <c r="D1131" s="704"/>
      <c r="E1131" s="704"/>
      <c r="F1131" s="704"/>
      <c r="G1131" s="704"/>
      <c r="H1131" s="704"/>
      <c r="I1131" s="704"/>
      <c r="J1131" s="704"/>
      <c r="K1131" s="704"/>
      <c r="L1131" s="704"/>
      <c r="M1131" s="704"/>
      <c r="N1131" s="704"/>
      <c r="O1131" s="704"/>
      <c r="P1131" s="704"/>
      <c r="Q1131" s="704"/>
      <c r="R1131" s="704"/>
      <c r="S1131" s="704"/>
      <c r="T1131" s="704"/>
      <c r="U1131" s="704"/>
      <c r="V1131" s="704"/>
      <c r="W1131" s="704"/>
      <c r="X1131" s="704"/>
      <c r="Y1131" s="704"/>
      <c r="Z1131" s="704"/>
      <c r="AA1131" s="704"/>
      <c r="AB1131" s="704"/>
      <c r="AC1131" s="704"/>
      <c r="AD1131" s="704"/>
    </row>
    <row r="1132" spans="4:30" ht="13.9" customHeight="1">
      <c r="D1132" s="704"/>
      <c r="E1132" s="704"/>
      <c r="F1132" s="704"/>
      <c r="G1132" s="704"/>
      <c r="H1132" s="704"/>
      <c r="I1132" s="704"/>
      <c r="J1132" s="704"/>
      <c r="K1132" s="704"/>
      <c r="L1132" s="704"/>
      <c r="M1132" s="704"/>
      <c r="N1132" s="704"/>
      <c r="O1132" s="704"/>
      <c r="P1132" s="704"/>
      <c r="Q1132" s="704"/>
      <c r="R1132" s="704"/>
      <c r="S1132" s="704"/>
      <c r="T1132" s="704"/>
      <c r="U1132" s="704"/>
      <c r="V1132" s="704"/>
      <c r="W1132" s="704"/>
      <c r="X1132" s="704"/>
      <c r="Y1132" s="704"/>
      <c r="Z1132" s="704"/>
      <c r="AA1132" s="704"/>
      <c r="AB1132" s="704"/>
      <c r="AC1132" s="704"/>
      <c r="AD1132" s="704"/>
    </row>
    <row r="1133" spans="4:30" ht="13.9" customHeight="1">
      <c r="D1133" s="704"/>
      <c r="E1133" s="704"/>
      <c r="F1133" s="704"/>
      <c r="G1133" s="704"/>
      <c r="H1133" s="704"/>
      <c r="I1133" s="704"/>
      <c r="J1133" s="704"/>
      <c r="K1133" s="704"/>
      <c r="L1133" s="704"/>
      <c r="M1133" s="704"/>
      <c r="N1133" s="704"/>
      <c r="O1133" s="704"/>
      <c r="P1133" s="704"/>
      <c r="Q1133" s="704"/>
      <c r="R1133" s="704"/>
      <c r="S1133" s="704"/>
      <c r="T1133" s="704"/>
      <c r="U1133" s="704"/>
      <c r="V1133" s="704"/>
      <c r="W1133" s="704"/>
      <c r="X1133" s="704"/>
      <c r="Y1133" s="704"/>
      <c r="Z1133" s="704"/>
      <c r="AA1133" s="704"/>
      <c r="AB1133" s="704"/>
      <c r="AC1133" s="704"/>
      <c r="AD1133" s="704"/>
    </row>
    <row r="1134" spans="4:30" ht="13.9" customHeight="1">
      <c r="D1134" s="704"/>
      <c r="E1134" s="704"/>
      <c r="F1134" s="704"/>
      <c r="G1134" s="704"/>
      <c r="H1134" s="704"/>
      <c r="I1134" s="704"/>
      <c r="J1134" s="704"/>
      <c r="K1134" s="704"/>
      <c r="L1134" s="704"/>
      <c r="M1134" s="704"/>
      <c r="N1134" s="704"/>
      <c r="O1134" s="704"/>
      <c r="P1134" s="704"/>
      <c r="Q1134" s="704"/>
      <c r="R1134" s="704"/>
      <c r="S1134" s="704"/>
      <c r="T1134" s="704"/>
      <c r="U1134" s="704"/>
      <c r="V1134" s="704"/>
      <c r="W1134" s="704"/>
      <c r="X1134" s="704"/>
      <c r="Y1134" s="704"/>
      <c r="Z1134" s="704"/>
      <c r="AA1134" s="704"/>
      <c r="AB1134" s="704"/>
      <c r="AC1134" s="704"/>
      <c r="AD1134" s="704"/>
    </row>
    <row r="1135" spans="4:30" ht="13.9" customHeight="1">
      <c r="D1135" s="704"/>
      <c r="E1135" s="704"/>
      <c r="F1135" s="704"/>
      <c r="G1135" s="704"/>
      <c r="H1135" s="704"/>
      <c r="I1135" s="704"/>
      <c r="J1135" s="704"/>
      <c r="K1135" s="704"/>
      <c r="L1135" s="704"/>
      <c r="M1135" s="704"/>
      <c r="N1135" s="704"/>
      <c r="O1135" s="704"/>
      <c r="P1135" s="704"/>
      <c r="Q1135" s="704"/>
      <c r="R1135" s="704"/>
      <c r="S1135" s="704"/>
      <c r="T1135" s="704"/>
      <c r="U1135" s="704"/>
      <c r="V1135" s="704"/>
      <c r="W1135" s="704"/>
      <c r="X1135" s="704"/>
      <c r="Y1135" s="704"/>
      <c r="Z1135" s="704"/>
      <c r="AA1135" s="704"/>
      <c r="AB1135" s="704"/>
      <c r="AC1135" s="704"/>
      <c r="AD1135" s="704"/>
    </row>
    <row r="1136" spans="4:30" ht="13.9" customHeight="1">
      <c r="D1136" s="704"/>
      <c r="E1136" s="704"/>
      <c r="F1136" s="704"/>
      <c r="G1136" s="704"/>
      <c r="H1136" s="704"/>
      <c r="I1136" s="704"/>
      <c r="J1136" s="704"/>
      <c r="K1136" s="704"/>
      <c r="L1136" s="704"/>
      <c r="M1136" s="704"/>
      <c r="N1136" s="704"/>
      <c r="O1136" s="704"/>
      <c r="P1136" s="704"/>
      <c r="Q1136" s="704"/>
      <c r="R1136" s="704"/>
      <c r="S1136" s="704"/>
      <c r="T1136" s="704"/>
      <c r="U1136" s="704"/>
      <c r="V1136" s="704"/>
      <c r="W1136" s="704"/>
      <c r="X1136" s="704"/>
      <c r="Y1136" s="704"/>
      <c r="Z1136" s="704"/>
      <c r="AA1136" s="704"/>
      <c r="AB1136" s="704"/>
      <c r="AC1136" s="704"/>
      <c r="AD1136" s="704"/>
    </row>
    <row r="1137" spans="4:30" ht="13.9" customHeight="1">
      <c r="D1137" s="704"/>
      <c r="E1137" s="704"/>
      <c r="F1137" s="704"/>
      <c r="G1137" s="704"/>
      <c r="H1137" s="704"/>
      <c r="I1137" s="704"/>
      <c r="J1137" s="704"/>
      <c r="K1137" s="704"/>
      <c r="L1137" s="704"/>
      <c r="M1137" s="704"/>
      <c r="N1137" s="704"/>
      <c r="O1137" s="704"/>
      <c r="P1137" s="704"/>
      <c r="Q1137" s="704"/>
      <c r="R1137" s="704"/>
      <c r="S1137" s="704"/>
      <c r="T1137" s="704"/>
      <c r="U1137" s="704"/>
      <c r="V1137" s="704"/>
      <c r="W1137" s="704"/>
      <c r="X1137" s="704"/>
      <c r="Y1137" s="704"/>
      <c r="Z1137" s="704"/>
      <c r="AA1137" s="704"/>
      <c r="AB1137" s="704"/>
      <c r="AC1137" s="704"/>
      <c r="AD1137" s="704"/>
    </row>
    <row r="1138" spans="4:30" ht="13.9" customHeight="1">
      <c r="D1138" s="704"/>
      <c r="E1138" s="704"/>
      <c r="F1138" s="704"/>
      <c r="G1138" s="704"/>
      <c r="H1138" s="704"/>
      <c r="I1138" s="704"/>
      <c r="J1138" s="704"/>
      <c r="K1138" s="704"/>
      <c r="L1138" s="704"/>
      <c r="M1138" s="704"/>
      <c r="N1138" s="704"/>
      <c r="O1138" s="704"/>
      <c r="P1138" s="704"/>
      <c r="Q1138" s="704"/>
      <c r="R1138" s="704"/>
      <c r="S1138" s="704"/>
      <c r="T1138" s="704"/>
      <c r="U1138" s="704"/>
      <c r="V1138" s="704"/>
      <c r="W1138" s="704"/>
      <c r="X1138" s="704"/>
      <c r="Y1138" s="704"/>
      <c r="Z1138" s="704"/>
      <c r="AA1138" s="704"/>
      <c r="AB1138" s="704"/>
      <c r="AC1138" s="704"/>
      <c r="AD1138" s="704"/>
    </row>
    <row r="1139" spans="4:30" ht="13.9" customHeight="1">
      <c r="D1139" s="704"/>
      <c r="E1139" s="704"/>
      <c r="F1139" s="704"/>
      <c r="G1139" s="704"/>
      <c r="H1139" s="704"/>
      <c r="I1139" s="704"/>
      <c r="J1139" s="704"/>
      <c r="K1139" s="704"/>
      <c r="L1139" s="704"/>
      <c r="M1139" s="704"/>
      <c r="N1139" s="704"/>
      <c r="O1139" s="704"/>
      <c r="P1139" s="704"/>
      <c r="Q1139" s="704"/>
      <c r="R1139" s="704"/>
      <c r="S1139" s="704"/>
      <c r="T1139" s="704"/>
      <c r="U1139" s="704"/>
      <c r="V1139" s="704"/>
      <c r="W1139" s="704"/>
      <c r="X1139" s="704"/>
      <c r="Y1139" s="704"/>
      <c r="Z1139" s="704"/>
      <c r="AA1139" s="704"/>
      <c r="AB1139" s="704"/>
      <c r="AC1139" s="704"/>
      <c r="AD1139" s="704"/>
    </row>
    <row r="1140" spans="4:30" ht="13.9" customHeight="1">
      <c r="D1140" s="704"/>
      <c r="E1140" s="704"/>
      <c r="F1140" s="704"/>
      <c r="G1140" s="704"/>
      <c r="H1140" s="704"/>
      <c r="I1140" s="704"/>
      <c r="J1140" s="704"/>
      <c r="K1140" s="704"/>
      <c r="L1140" s="704"/>
      <c r="M1140" s="704"/>
      <c r="N1140" s="704"/>
      <c r="O1140" s="704"/>
      <c r="P1140" s="704"/>
      <c r="Q1140" s="704"/>
      <c r="R1140" s="704"/>
      <c r="S1140" s="704"/>
      <c r="T1140" s="704"/>
      <c r="U1140" s="704"/>
      <c r="V1140" s="704"/>
      <c r="W1140" s="704"/>
      <c r="X1140" s="704"/>
      <c r="Y1140" s="704"/>
      <c r="Z1140" s="704"/>
      <c r="AA1140" s="704"/>
      <c r="AB1140" s="704"/>
      <c r="AC1140" s="704"/>
      <c r="AD1140" s="704"/>
    </row>
    <row r="1141" spans="4:30" ht="13.9" customHeight="1">
      <c r="D1141" s="704"/>
      <c r="E1141" s="704"/>
      <c r="F1141" s="704"/>
      <c r="G1141" s="704"/>
      <c r="H1141" s="704"/>
      <c r="I1141" s="704"/>
      <c r="J1141" s="704"/>
      <c r="K1141" s="704"/>
      <c r="L1141" s="704"/>
      <c r="M1141" s="704"/>
      <c r="N1141" s="704"/>
      <c r="O1141" s="704"/>
      <c r="P1141" s="704"/>
      <c r="Q1141" s="704"/>
      <c r="R1141" s="704"/>
      <c r="S1141" s="704"/>
      <c r="T1141" s="704"/>
      <c r="U1141" s="704"/>
      <c r="V1141" s="704"/>
      <c r="W1141" s="704"/>
      <c r="X1141" s="704"/>
      <c r="Y1141" s="704"/>
      <c r="Z1141" s="704"/>
      <c r="AA1141" s="704"/>
      <c r="AB1141" s="704"/>
      <c r="AC1141" s="704"/>
      <c r="AD1141" s="704"/>
    </row>
    <row r="1142" spans="4:30" ht="13.9" customHeight="1">
      <c r="D1142" s="704"/>
      <c r="E1142" s="704"/>
      <c r="F1142" s="704"/>
      <c r="G1142" s="704"/>
      <c r="H1142" s="704"/>
      <c r="I1142" s="704"/>
      <c r="J1142" s="704"/>
      <c r="K1142" s="704"/>
      <c r="L1142" s="704"/>
      <c r="M1142" s="704"/>
      <c r="N1142" s="704"/>
      <c r="O1142" s="704"/>
      <c r="P1142" s="704"/>
      <c r="Q1142" s="704"/>
      <c r="R1142" s="704"/>
      <c r="S1142" s="704"/>
      <c r="T1142" s="704"/>
      <c r="U1142" s="704"/>
      <c r="V1142" s="704"/>
      <c r="W1142" s="704"/>
      <c r="X1142" s="704"/>
      <c r="Y1142" s="704"/>
      <c r="Z1142" s="704"/>
      <c r="AA1142" s="704"/>
      <c r="AB1142" s="704"/>
      <c r="AC1142" s="704"/>
      <c r="AD1142" s="704"/>
    </row>
    <row r="1143" spans="4:30" ht="13.9" customHeight="1">
      <c r="D1143" s="704"/>
      <c r="E1143" s="704"/>
      <c r="F1143" s="704"/>
      <c r="G1143" s="704"/>
      <c r="H1143" s="704"/>
      <c r="I1143" s="704"/>
      <c r="J1143" s="704"/>
      <c r="K1143" s="704"/>
      <c r="L1143" s="704"/>
      <c r="M1143" s="704"/>
      <c r="N1143" s="704"/>
      <c r="O1143" s="704"/>
      <c r="P1143" s="704"/>
      <c r="Q1143" s="704"/>
      <c r="R1143" s="704"/>
      <c r="S1143" s="704"/>
      <c r="T1143" s="704"/>
      <c r="U1143" s="704"/>
      <c r="V1143" s="704"/>
      <c r="W1143" s="704"/>
      <c r="X1143" s="704"/>
      <c r="Y1143" s="704"/>
      <c r="Z1143" s="704"/>
      <c r="AA1143" s="704"/>
      <c r="AB1143" s="704"/>
      <c r="AC1143" s="704"/>
      <c r="AD1143" s="704"/>
    </row>
    <row r="1144" spans="4:30" ht="13.9" customHeight="1">
      <c r="D1144" s="704"/>
      <c r="E1144" s="704"/>
      <c r="F1144" s="704"/>
      <c r="G1144" s="704"/>
      <c r="H1144" s="704"/>
      <c r="I1144" s="704"/>
      <c r="J1144" s="704"/>
      <c r="K1144" s="704"/>
      <c r="L1144" s="704"/>
      <c r="M1144" s="704"/>
      <c r="N1144" s="704"/>
      <c r="O1144" s="704"/>
      <c r="P1144" s="704"/>
      <c r="Q1144" s="704"/>
      <c r="R1144" s="704"/>
      <c r="S1144" s="704"/>
      <c r="T1144" s="704"/>
      <c r="U1144" s="704"/>
      <c r="V1144" s="704"/>
      <c r="W1144" s="704"/>
      <c r="X1144" s="704"/>
      <c r="Y1144" s="704"/>
      <c r="Z1144" s="704"/>
      <c r="AA1144" s="704"/>
      <c r="AB1144" s="704"/>
      <c r="AC1144" s="704"/>
      <c r="AD1144" s="704"/>
    </row>
    <row r="1145" spans="4:30" ht="13.9" customHeight="1">
      <c r="D1145" s="704"/>
      <c r="E1145" s="704"/>
      <c r="F1145" s="704"/>
      <c r="G1145" s="704"/>
      <c r="H1145" s="704"/>
      <c r="I1145" s="704"/>
      <c r="J1145" s="704"/>
      <c r="K1145" s="704"/>
      <c r="L1145" s="704"/>
      <c r="M1145" s="704"/>
      <c r="N1145" s="704"/>
      <c r="O1145" s="704"/>
      <c r="P1145" s="704"/>
      <c r="Q1145" s="704"/>
      <c r="R1145" s="704"/>
      <c r="S1145" s="704"/>
      <c r="T1145" s="704"/>
      <c r="U1145" s="704"/>
      <c r="V1145" s="704"/>
      <c r="W1145" s="704"/>
      <c r="X1145" s="704"/>
      <c r="Y1145" s="704"/>
      <c r="Z1145" s="704"/>
      <c r="AA1145" s="704"/>
      <c r="AB1145" s="704"/>
      <c r="AC1145" s="704"/>
      <c r="AD1145" s="704"/>
    </row>
    <row r="1146" spans="4:30" ht="13.9" customHeight="1">
      <c r="D1146" s="704"/>
      <c r="E1146" s="704"/>
      <c r="F1146" s="704"/>
      <c r="G1146" s="704"/>
      <c r="H1146" s="704"/>
      <c r="I1146" s="704"/>
      <c r="J1146" s="704"/>
      <c r="K1146" s="704"/>
      <c r="L1146" s="704"/>
      <c r="M1146" s="704"/>
      <c r="N1146" s="704"/>
      <c r="O1146" s="704"/>
      <c r="P1146" s="704"/>
      <c r="Q1146" s="704"/>
      <c r="R1146" s="704"/>
      <c r="S1146" s="704"/>
      <c r="T1146" s="704"/>
      <c r="U1146" s="704"/>
      <c r="V1146" s="704"/>
      <c r="W1146" s="704"/>
      <c r="X1146" s="704"/>
      <c r="Y1146" s="704"/>
      <c r="Z1146" s="704"/>
      <c r="AA1146" s="704"/>
      <c r="AB1146" s="704"/>
      <c r="AC1146" s="704"/>
      <c r="AD1146" s="704"/>
    </row>
    <row r="1147" spans="4:30" ht="13.9" customHeight="1">
      <c r="D1147" s="704"/>
      <c r="E1147" s="704"/>
      <c r="F1147" s="704"/>
      <c r="G1147" s="704"/>
      <c r="H1147" s="704"/>
      <c r="I1147" s="704"/>
      <c r="J1147" s="704"/>
      <c r="K1147" s="704"/>
      <c r="L1147" s="704"/>
      <c r="M1147" s="704"/>
      <c r="N1147" s="704"/>
      <c r="O1147" s="704"/>
      <c r="P1147" s="704"/>
      <c r="Q1147" s="704"/>
      <c r="R1147" s="704"/>
      <c r="S1147" s="704"/>
      <c r="T1147" s="704"/>
      <c r="U1147" s="704"/>
      <c r="V1147" s="704"/>
      <c r="W1147" s="704"/>
      <c r="X1147" s="704"/>
      <c r="Y1147" s="704"/>
      <c r="Z1147" s="704"/>
      <c r="AA1147" s="704"/>
      <c r="AB1147" s="704"/>
      <c r="AC1147" s="704"/>
      <c r="AD1147" s="704"/>
    </row>
    <row r="1148" spans="4:30" ht="13.9" customHeight="1">
      <c r="D1148" s="704"/>
      <c r="E1148" s="704"/>
      <c r="F1148" s="704"/>
      <c r="G1148" s="704"/>
      <c r="H1148" s="704"/>
      <c r="I1148" s="704"/>
      <c r="J1148" s="704"/>
      <c r="K1148" s="704"/>
      <c r="L1148" s="704"/>
      <c r="M1148" s="704"/>
      <c r="N1148" s="704"/>
      <c r="O1148" s="704"/>
      <c r="P1148" s="704"/>
      <c r="Q1148" s="704"/>
      <c r="R1148" s="704"/>
      <c r="S1148" s="704"/>
      <c r="T1148" s="704"/>
      <c r="U1148" s="704"/>
      <c r="V1148" s="704"/>
      <c r="W1148" s="704"/>
      <c r="X1148" s="704"/>
      <c r="Y1148" s="704"/>
      <c r="Z1148" s="704"/>
      <c r="AA1148" s="704"/>
      <c r="AB1148" s="704"/>
      <c r="AC1148" s="704"/>
      <c r="AD1148" s="704"/>
    </row>
    <row r="1149" spans="4:30" ht="13.9" customHeight="1">
      <c r="D1149" s="704"/>
      <c r="E1149" s="704"/>
      <c r="F1149" s="704"/>
      <c r="G1149" s="704"/>
      <c r="H1149" s="704"/>
      <c r="I1149" s="704"/>
      <c r="J1149" s="704"/>
      <c r="K1149" s="704"/>
      <c r="L1149" s="704"/>
      <c r="M1149" s="704"/>
      <c r="N1149" s="704"/>
      <c r="O1149" s="704"/>
      <c r="P1149" s="704"/>
      <c r="Q1149" s="704"/>
      <c r="R1149" s="704"/>
      <c r="S1149" s="704"/>
      <c r="T1149" s="704"/>
      <c r="U1149" s="704"/>
      <c r="V1149" s="704"/>
      <c r="W1149" s="704"/>
      <c r="X1149" s="704"/>
      <c r="Y1149" s="704"/>
      <c r="Z1149" s="704"/>
      <c r="AA1149" s="704"/>
      <c r="AB1149" s="704"/>
      <c r="AC1149" s="704"/>
      <c r="AD1149" s="704"/>
    </row>
    <row r="1150" spans="4:30" ht="13.9" customHeight="1">
      <c r="D1150" s="704"/>
      <c r="E1150" s="704"/>
      <c r="F1150" s="704"/>
      <c r="G1150" s="704"/>
      <c r="H1150" s="704"/>
      <c r="I1150" s="704"/>
      <c r="J1150" s="704"/>
      <c r="K1150" s="704"/>
      <c r="L1150" s="704"/>
      <c r="M1150" s="704"/>
      <c r="N1150" s="704"/>
      <c r="O1150" s="704"/>
      <c r="P1150" s="704"/>
      <c r="Q1150" s="704"/>
      <c r="R1150" s="704"/>
      <c r="S1150" s="704"/>
      <c r="T1150" s="704"/>
      <c r="U1150" s="704"/>
      <c r="V1150" s="704"/>
      <c r="W1150" s="704"/>
      <c r="X1150" s="704"/>
      <c r="Y1150" s="704"/>
      <c r="Z1150" s="704"/>
      <c r="AA1150" s="704"/>
      <c r="AB1150" s="704"/>
      <c r="AC1150" s="704"/>
      <c r="AD1150" s="704"/>
    </row>
    <row r="1151" spans="4:30" ht="13.9" customHeight="1">
      <c r="D1151" s="704"/>
      <c r="E1151" s="704"/>
      <c r="F1151" s="704"/>
      <c r="G1151" s="704"/>
      <c r="H1151" s="704"/>
      <c r="I1151" s="704"/>
      <c r="J1151" s="704"/>
      <c r="K1151" s="704"/>
      <c r="L1151" s="704"/>
      <c r="M1151" s="704"/>
      <c r="N1151" s="704"/>
      <c r="O1151" s="704"/>
      <c r="P1151" s="704"/>
      <c r="Q1151" s="704"/>
      <c r="R1151" s="704"/>
      <c r="S1151" s="704"/>
      <c r="T1151" s="704"/>
      <c r="U1151" s="704"/>
      <c r="V1151" s="704"/>
      <c r="W1151" s="704"/>
      <c r="X1151" s="704"/>
      <c r="Y1151" s="704"/>
      <c r="Z1151" s="704"/>
      <c r="AA1151" s="704"/>
      <c r="AB1151" s="704"/>
      <c r="AC1151" s="704"/>
      <c r="AD1151" s="704"/>
    </row>
    <row r="1152" spans="4:30" ht="13.9" customHeight="1">
      <c r="D1152" s="704"/>
      <c r="E1152" s="704"/>
      <c r="F1152" s="704"/>
      <c r="G1152" s="704"/>
      <c r="H1152" s="704"/>
      <c r="I1152" s="704"/>
      <c r="J1152" s="704"/>
      <c r="K1152" s="704"/>
      <c r="L1152" s="704"/>
      <c r="M1152" s="704"/>
      <c r="N1152" s="704"/>
      <c r="O1152" s="704"/>
      <c r="P1152" s="704"/>
      <c r="Q1152" s="704"/>
      <c r="R1152" s="704"/>
      <c r="S1152" s="704"/>
      <c r="T1152" s="704"/>
      <c r="U1152" s="704"/>
      <c r="V1152" s="704"/>
      <c r="W1152" s="704"/>
      <c r="X1152" s="704"/>
      <c r="Y1152" s="704"/>
      <c r="Z1152" s="704"/>
      <c r="AA1152" s="704"/>
      <c r="AB1152" s="704"/>
      <c r="AC1152" s="704"/>
      <c r="AD1152" s="704"/>
    </row>
    <row r="1153" spans="4:30" ht="13.9" customHeight="1">
      <c r="D1153" s="704"/>
      <c r="E1153" s="704"/>
      <c r="F1153" s="704"/>
      <c r="G1153" s="704"/>
      <c r="H1153" s="704"/>
      <c r="I1153" s="704"/>
      <c r="J1153" s="704"/>
      <c r="K1153" s="704"/>
      <c r="L1153" s="704"/>
      <c r="M1153" s="704"/>
      <c r="N1153" s="704"/>
      <c r="O1153" s="704"/>
      <c r="P1153" s="704"/>
      <c r="Q1153" s="704"/>
      <c r="R1153" s="704"/>
      <c r="S1153" s="704"/>
      <c r="T1153" s="704"/>
      <c r="U1153" s="704"/>
      <c r="V1153" s="704"/>
      <c r="W1153" s="704"/>
      <c r="X1153" s="704"/>
      <c r="Y1153" s="704"/>
      <c r="Z1153" s="704"/>
      <c r="AA1153" s="704"/>
      <c r="AB1153" s="704"/>
      <c r="AC1153" s="704"/>
      <c r="AD1153" s="704"/>
    </row>
    <row r="1154" spans="4:30" ht="13.9" customHeight="1">
      <c r="D1154" s="704"/>
      <c r="E1154" s="704"/>
      <c r="F1154" s="704"/>
      <c r="G1154" s="704"/>
      <c r="H1154" s="704"/>
      <c r="I1154" s="704"/>
      <c r="J1154" s="704"/>
      <c r="K1154" s="704"/>
      <c r="L1154" s="704"/>
      <c r="M1154" s="704"/>
      <c r="N1154" s="704"/>
      <c r="O1154" s="704"/>
      <c r="P1154" s="704"/>
      <c r="Q1154" s="704"/>
      <c r="R1154" s="704"/>
      <c r="S1154" s="704"/>
      <c r="T1154" s="704"/>
      <c r="U1154" s="704"/>
      <c r="V1154" s="704"/>
      <c r="W1154" s="704"/>
      <c r="X1154" s="704"/>
      <c r="Y1154" s="704"/>
      <c r="Z1154" s="704"/>
      <c r="AA1154" s="704"/>
      <c r="AB1154" s="704"/>
      <c r="AC1154" s="704"/>
      <c r="AD1154" s="704"/>
    </row>
    <row r="1155" spans="4:30" ht="13.9" customHeight="1">
      <c r="D1155" s="704"/>
      <c r="E1155" s="704"/>
      <c r="F1155" s="704"/>
      <c r="G1155" s="704"/>
      <c r="H1155" s="704"/>
      <c r="I1155" s="704"/>
      <c r="J1155" s="704"/>
      <c r="K1155" s="704"/>
      <c r="L1155" s="704"/>
      <c r="M1155" s="704"/>
      <c r="N1155" s="704"/>
      <c r="O1155" s="704"/>
      <c r="P1155" s="704"/>
      <c r="Q1155" s="704"/>
      <c r="R1155" s="704"/>
      <c r="S1155" s="704"/>
      <c r="T1155" s="704"/>
      <c r="U1155" s="704"/>
      <c r="V1155" s="704"/>
      <c r="W1155" s="704"/>
      <c r="X1155" s="704"/>
      <c r="Y1155" s="704"/>
      <c r="Z1155" s="704"/>
      <c r="AA1155" s="704"/>
      <c r="AB1155" s="704"/>
      <c r="AC1155" s="704"/>
      <c r="AD1155" s="704"/>
    </row>
    <row r="1156" spans="4:30" ht="13.9" customHeight="1">
      <c r="D1156" s="704"/>
      <c r="E1156" s="704"/>
      <c r="F1156" s="704"/>
      <c r="G1156" s="704"/>
      <c r="H1156" s="704"/>
      <c r="I1156" s="704"/>
      <c r="J1156" s="704"/>
      <c r="K1156" s="704"/>
      <c r="L1156" s="704"/>
      <c r="M1156" s="704"/>
      <c r="N1156" s="704"/>
      <c r="O1156" s="704"/>
      <c r="P1156" s="704"/>
      <c r="Q1156" s="704"/>
      <c r="R1156" s="704"/>
      <c r="S1156" s="704"/>
      <c r="T1156" s="704"/>
      <c r="U1156" s="704"/>
      <c r="V1156" s="704"/>
      <c r="W1156" s="704"/>
      <c r="X1156" s="704"/>
      <c r="Y1156" s="704"/>
      <c r="Z1156" s="704"/>
      <c r="AA1156" s="704"/>
      <c r="AB1156" s="704"/>
      <c r="AC1156" s="704"/>
      <c r="AD1156" s="704"/>
    </row>
    <row r="1157" spans="4:30" ht="13.9" customHeight="1">
      <c r="D1157" s="704"/>
      <c r="E1157" s="704"/>
      <c r="F1157" s="704"/>
      <c r="G1157" s="704"/>
      <c r="H1157" s="704"/>
      <c r="I1157" s="704"/>
      <c r="J1157" s="704"/>
      <c r="K1157" s="704"/>
      <c r="L1157" s="704"/>
      <c r="M1157" s="704"/>
      <c r="N1157" s="704"/>
      <c r="O1157" s="704"/>
      <c r="P1157" s="704"/>
      <c r="Q1157" s="704"/>
      <c r="R1157" s="704"/>
      <c r="S1157" s="704"/>
      <c r="T1157" s="704"/>
      <c r="U1157" s="704"/>
      <c r="V1157" s="704"/>
      <c r="W1157" s="704"/>
      <c r="X1157" s="704"/>
      <c r="Y1157" s="704"/>
      <c r="Z1157" s="704"/>
      <c r="AA1157" s="704"/>
      <c r="AB1157" s="704"/>
      <c r="AC1157" s="704"/>
      <c r="AD1157" s="704"/>
    </row>
    <row r="1158" spans="4:30" ht="13.9" customHeight="1">
      <c r="D1158" s="704"/>
      <c r="E1158" s="704"/>
      <c r="F1158" s="704"/>
      <c r="G1158" s="704"/>
      <c r="H1158" s="704"/>
      <c r="I1158" s="704"/>
      <c r="J1158" s="704"/>
      <c r="K1158" s="704"/>
      <c r="L1158" s="704"/>
      <c r="M1158" s="704"/>
      <c r="N1158" s="704"/>
      <c r="O1158" s="704"/>
      <c r="P1158" s="704"/>
      <c r="Q1158" s="704"/>
      <c r="R1158" s="704"/>
      <c r="S1158" s="704"/>
      <c r="T1158" s="704"/>
      <c r="U1158" s="704"/>
      <c r="V1158" s="704"/>
      <c r="W1158" s="704"/>
      <c r="X1158" s="704"/>
      <c r="Y1158" s="704"/>
      <c r="Z1158" s="704"/>
      <c r="AA1158" s="704"/>
      <c r="AB1158" s="704"/>
      <c r="AC1158" s="704"/>
      <c r="AD1158" s="704"/>
    </row>
    <row r="1159" spans="4:30" ht="13.9" customHeight="1">
      <c r="D1159" s="704"/>
      <c r="E1159" s="704"/>
      <c r="F1159" s="704"/>
      <c r="G1159" s="704"/>
      <c r="H1159" s="704"/>
      <c r="I1159" s="704"/>
      <c r="J1159" s="704"/>
      <c r="K1159" s="704"/>
      <c r="L1159" s="704"/>
      <c r="M1159" s="704"/>
      <c r="N1159" s="704"/>
      <c r="O1159" s="704"/>
      <c r="P1159" s="704"/>
      <c r="Q1159" s="704"/>
      <c r="R1159" s="704"/>
      <c r="S1159" s="704"/>
      <c r="T1159" s="704"/>
      <c r="U1159" s="704"/>
      <c r="V1159" s="704"/>
      <c r="W1159" s="704"/>
      <c r="X1159" s="704"/>
      <c r="Y1159" s="704"/>
      <c r="Z1159" s="704"/>
      <c r="AA1159" s="704"/>
      <c r="AB1159" s="704"/>
      <c r="AC1159" s="704"/>
      <c r="AD1159" s="704"/>
    </row>
    <row r="1160" spans="4:30" ht="13.9" customHeight="1">
      <c r="D1160" s="704"/>
      <c r="E1160" s="704"/>
      <c r="F1160" s="704"/>
      <c r="G1160" s="704"/>
      <c r="H1160" s="704"/>
      <c r="I1160" s="704"/>
      <c r="J1160" s="704"/>
      <c r="K1160" s="704"/>
      <c r="L1160" s="704"/>
      <c r="M1160" s="704"/>
      <c r="N1160" s="704"/>
      <c r="O1160" s="704"/>
      <c r="P1160" s="704"/>
      <c r="Q1160" s="704"/>
      <c r="R1160" s="704"/>
      <c r="S1160" s="704"/>
      <c r="T1160" s="704"/>
      <c r="U1160" s="704"/>
      <c r="V1160" s="704"/>
      <c r="W1160" s="704"/>
      <c r="X1160" s="704"/>
      <c r="Y1160" s="704"/>
      <c r="Z1160" s="704"/>
      <c r="AA1160" s="704"/>
      <c r="AB1160" s="704"/>
      <c r="AC1160" s="704"/>
      <c r="AD1160" s="704"/>
    </row>
    <row r="1161" spans="4:30" ht="13.9" customHeight="1">
      <c r="D1161" s="704"/>
      <c r="E1161" s="704"/>
      <c r="F1161" s="704"/>
      <c r="G1161" s="704"/>
      <c r="H1161" s="704"/>
      <c r="I1161" s="704"/>
      <c r="J1161" s="704"/>
      <c r="K1161" s="704"/>
      <c r="L1161" s="704"/>
      <c r="M1161" s="704"/>
      <c r="N1161" s="704"/>
      <c r="O1161" s="704"/>
      <c r="P1161" s="704"/>
      <c r="Q1161" s="704"/>
      <c r="R1161" s="704"/>
      <c r="S1161" s="704"/>
      <c r="T1161" s="704"/>
      <c r="U1161" s="704"/>
      <c r="V1161" s="704"/>
      <c r="W1161" s="704"/>
      <c r="X1161" s="704"/>
      <c r="Y1161" s="704"/>
      <c r="Z1161" s="704"/>
      <c r="AA1161" s="704"/>
      <c r="AB1161" s="704"/>
      <c r="AC1161" s="704"/>
      <c r="AD1161" s="704"/>
    </row>
    <row r="1162" spans="4:30" ht="13.9" customHeight="1">
      <c r="D1162" s="704"/>
      <c r="E1162" s="704"/>
      <c r="F1162" s="704"/>
      <c r="G1162" s="704"/>
      <c r="H1162" s="704"/>
      <c r="I1162" s="704"/>
      <c r="J1162" s="704"/>
      <c r="K1162" s="704"/>
      <c r="L1162" s="704"/>
      <c r="M1162" s="704"/>
      <c r="N1162" s="704"/>
      <c r="O1162" s="704"/>
      <c r="P1162" s="704"/>
      <c r="Q1162" s="704"/>
      <c r="R1162" s="704"/>
      <c r="S1162" s="704"/>
      <c r="T1162" s="704"/>
      <c r="U1162" s="704"/>
      <c r="V1162" s="704"/>
      <c r="W1162" s="704"/>
      <c r="X1162" s="704"/>
      <c r="Y1162" s="704"/>
      <c r="Z1162" s="704"/>
      <c r="AA1162" s="704"/>
      <c r="AB1162" s="704"/>
      <c r="AC1162" s="704"/>
      <c r="AD1162" s="704"/>
    </row>
    <row r="1163" spans="4:30" ht="13.9" customHeight="1">
      <c r="D1163" s="704"/>
      <c r="E1163" s="704"/>
      <c r="F1163" s="704"/>
      <c r="G1163" s="704"/>
      <c r="H1163" s="704"/>
      <c r="I1163" s="704"/>
      <c r="J1163" s="704"/>
      <c r="K1163" s="704"/>
      <c r="L1163" s="704"/>
      <c r="M1163" s="704"/>
      <c r="N1163" s="704"/>
      <c r="O1163" s="704"/>
      <c r="P1163" s="704"/>
      <c r="Q1163" s="704"/>
      <c r="R1163" s="704"/>
      <c r="S1163" s="704"/>
      <c r="T1163" s="704"/>
      <c r="U1163" s="704"/>
      <c r="V1163" s="704"/>
      <c r="W1163" s="704"/>
      <c r="X1163" s="704"/>
      <c r="Y1163" s="704"/>
      <c r="Z1163" s="704"/>
      <c r="AA1163" s="704"/>
      <c r="AB1163" s="704"/>
      <c r="AC1163" s="704"/>
      <c r="AD1163" s="704"/>
    </row>
    <row r="1164" spans="4:30" ht="13.9" customHeight="1">
      <c r="D1164" s="704"/>
      <c r="E1164" s="704"/>
      <c r="F1164" s="704"/>
      <c r="G1164" s="704"/>
      <c r="H1164" s="704"/>
      <c r="I1164" s="704"/>
      <c r="J1164" s="704"/>
      <c r="K1164" s="704"/>
      <c r="L1164" s="704"/>
      <c r="M1164" s="704"/>
      <c r="N1164" s="704"/>
      <c r="O1164" s="704"/>
      <c r="P1164" s="704"/>
      <c r="Q1164" s="704"/>
      <c r="R1164" s="704"/>
      <c r="S1164" s="704"/>
      <c r="T1164" s="704"/>
      <c r="U1164" s="704"/>
      <c r="V1164" s="704"/>
      <c r="W1164" s="704"/>
      <c r="X1164" s="704"/>
      <c r="Y1164" s="704"/>
      <c r="Z1164" s="704"/>
      <c r="AA1164" s="704"/>
      <c r="AB1164" s="704"/>
      <c r="AC1164" s="704"/>
      <c r="AD1164" s="704"/>
    </row>
    <row r="1165" spans="4:30" ht="13.9" customHeight="1">
      <c r="D1165" s="704"/>
      <c r="E1165" s="704"/>
      <c r="F1165" s="704"/>
      <c r="G1165" s="704"/>
      <c r="H1165" s="704"/>
      <c r="I1165" s="704"/>
      <c r="J1165" s="704"/>
      <c r="K1165" s="704"/>
      <c r="L1165" s="704"/>
      <c r="M1165" s="704"/>
      <c r="N1165" s="704"/>
      <c r="O1165" s="704"/>
      <c r="P1165" s="704"/>
      <c r="Q1165" s="704"/>
      <c r="R1165" s="704"/>
      <c r="S1165" s="704"/>
      <c r="T1165" s="704"/>
      <c r="U1165" s="704"/>
      <c r="V1165" s="704"/>
      <c r="W1165" s="704"/>
      <c r="X1165" s="704"/>
      <c r="Y1165" s="704"/>
      <c r="Z1165" s="704"/>
      <c r="AA1165" s="704"/>
      <c r="AB1165" s="704"/>
      <c r="AC1165" s="704"/>
      <c r="AD1165" s="704"/>
    </row>
    <row r="1166" spans="4:30" ht="13.9" customHeight="1">
      <c r="D1166" s="704"/>
      <c r="E1166" s="704"/>
      <c r="F1166" s="704"/>
      <c r="G1166" s="704"/>
      <c r="H1166" s="704"/>
      <c r="I1166" s="704"/>
      <c r="J1166" s="704"/>
      <c r="K1166" s="704"/>
      <c r="L1166" s="704"/>
      <c r="M1166" s="704"/>
      <c r="N1166" s="704"/>
      <c r="O1166" s="704"/>
      <c r="P1166" s="704"/>
      <c r="Q1166" s="704"/>
      <c r="R1166" s="704"/>
      <c r="S1166" s="704"/>
      <c r="T1166" s="704"/>
      <c r="U1166" s="704"/>
      <c r="V1166" s="704"/>
      <c r="W1166" s="704"/>
      <c r="X1166" s="704"/>
      <c r="Y1166" s="704"/>
      <c r="Z1166" s="704"/>
      <c r="AA1166" s="704"/>
      <c r="AB1166" s="704"/>
      <c r="AC1166" s="704"/>
      <c r="AD1166" s="704"/>
    </row>
    <row r="1167" spans="4:30" ht="13.9" customHeight="1">
      <c r="D1167" s="704"/>
      <c r="E1167" s="704"/>
      <c r="F1167" s="704"/>
      <c r="G1167" s="704"/>
      <c r="H1167" s="704"/>
      <c r="I1167" s="704"/>
      <c r="J1167" s="704"/>
      <c r="K1167" s="704"/>
      <c r="L1167" s="704"/>
      <c r="M1167" s="704"/>
      <c r="N1167" s="704"/>
      <c r="O1167" s="704"/>
      <c r="P1167" s="704"/>
      <c r="Q1167" s="704"/>
      <c r="R1167" s="704"/>
      <c r="S1167" s="704"/>
      <c r="T1167" s="704"/>
      <c r="U1167" s="704"/>
      <c r="V1167" s="704"/>
      <c r="W1167" s="704"/>
      <c r="X1167" s="704"/>
      <c r="Y1167" s="704"/>
      <c r="Z1167" s="704"/>
      <c r="AA1167" s="704"/>
      <c r="AB1167" s="704"/>
      <c r="AC1167" s="704"/>
      <c r="AD1167" s="704"/>
    </row>
    <row r="1168" spans="4:30" ht="13.9" customHeight="1">
      <c r="D1168" s="704"/>
      <c r="E1168" s="704"/>
      <c r="F1168" s="704"/>
      <c r="G1168" s="704"/>
      <c r="H1168" s="704"/>
      <c r="I1168" s="704"/>
      <c r="J1168" s="704"/>
      <c r="K1168" s="704"/>
      <c r="L1168" s="704"/>
      <c r="M1168" s="704"/>
      <c r="N1168" s="704"/>
      <c r="O1168" s="704"/>
      <c r="P1168" s="704"/>
      <c r="Q1168" s="704"/>
      <c r="R1168" s="704"/>
      <c r="S1168" s="704"/>
      <c r="T1168" s="704"/>
      <c r="U1168" s="704"/>
      <c r="V1168" s="704"/>
      <c r="W1168" s="704"/>
      <c r="X1168" s="704"/>
      <c r="Y1168" s="704"/>
      <c r="Z1168" s="704"/>
      <c r="AA1168" s="704"/>
      <c r="AB1168" s="704"/>
      <c r="AC1168" s="704"/>
      <c r="AD1168" s="704"/>
    </row>
    <row r="1169" spans="4:30" ht="13.9" customHeight="1">
      <c r="D1169" s="704"/>
      <c r="E1169" s="704"/>
      <c r="F1169" s="704"/>
      <c r="G1169" s="704"/>
      <c r="H1169" s="704"/>
      <c r="I1169" s="704"/>
      <c r="J1169" s="704"/>
      <c r="K1169" s="704"/>
      <c r="L1169" s="704"/>
      <c r="M1169" s="704"/>
      <c r="N1169" s="704"/>
      <c r="O1169" s="704"/>
      <c r="P1169" s="704"/>
      <c r="Q1169" s="704"/>
      <c r="R1169" s="704"/>
      <c r="S1169" s="704"/>
      <c r="T1169" s="704"/>
      <c r="U1169" s="704"/>
      <c r="V1169" s="704"/>
      <c r="W1169" s="704"/>
      <c r="X1169" s="704"/>
      <c r="Y1169" s="704"/>
      <c r="Z1169" s="704"/>
      <c r="AA1169" s="704"/>
      <c r="AB1169" s="704"/>
      <c r="AC1169" s="704"/>
      <c r="AD1169" s="704"/>
    </row>
    <row r="1170" spans="4:30" ht="13.9" customHeight="1">
      <c r="D1170" s="704"/>
      <c r="E1170" s="704"/>
      <c r="F1170" s="704"/>
      <c r="G1170" s="704"/>
      <c r="H1170" s="704"/>
      <c r="I1170" s="704"/>
      <c r="J1170" s="704"/>
      <c r="K1170" s="704"/>
      <c r="L1170" s="704"/>
      <c r="M1170" s="704"/>
      <c r="N1170" s="704"/>
      <c r="O1170" s="704"/>
      <c r="P1170" s="704"/>
      <c r="Q1170" s="704"/>
      <c r="R1170" s="704"/>
      <c r="S1170" s="704"/>
      <c r="T1170" s="704"/>
      <c r="U1170" s="704"/>
      <c r="V1170" s="704"/>
      <c r="W1170" s="704"/>
      <c r="X1170" s="704"/>
      <c r="Y1170" s="704"/>
      <c r="Z1170" s="704"/>
      <c r="AA1170" s="704"/>
      <c r="AB1170" s="704"/>
      <c r="AC1170" s="704"/>
      <c r="AD1170" s="704"/>
    </row>
    <row r="1171" spans="4:30" ht="13.9" customHeight="1">
      <c r="D1171" s="704"/>
      <c r="E1171" s="704"/>
      <c r="F1171" s="704"/>
      <c r="G1171" s="704"/>
      <c r="H1171" s="704"/>
      <c r="I1171" s="704"/>
      <c r="J1171" s="704"/>
      <c r="K1171" s="704"/>
      <c r="L1171" s="704"/>
      <c r="M1171" s="704"/>
      <c r="N1171" s="704"/>
      <c r="O1171" s="704"/>
      <c r="P1171" s="704"/>
      <c r="Q1171" s="704"/>
      <c r="R1171" s="704"/>
      <c r="S1171" s="704"/>
      <c r="T1171" s="704"/>
      <c r="U1171" s="704"/>
      <c r="V1171" s="704"/>
      <c r="W1171" s="704"/>
      <c r="X1171" s="704"/>
      <c r="Y1171" s="704"/>
      <c r="Z1171" s="704"/>
      <c r="AA1171" s="704"/>
      <c r="AB1171" s="704"/>
      <c r="AC1171" s="704"/>
      <c r="AD1171" s="704"/>
    </row>
    <row r="1172" spans="4:30" ht="13.9" customHeight="1">
      <c r="D1172" s="704"/>
      <c r="E1172" s="704"/>
      <c r="F1172" s="704"/>
      <c r="G1172" s="704"/>
      <c r="H1172" s="704"/>
      <c r="I1172" s="704"/>
      <c r="J1172" s="704"/>
      <c r="K1172" s="704"/>
      <c r="L1172" s="704"/>
      <c r="M1172" s="704"/>
      <c r="N1172" s="704"/>
      <c r="O1172" s="704"/>
      <c r="P1172" s="704"/>
      <c r="Q1172" s="704"/>
      <c r="R1172" s="704"/>
      <c r="S1172" s="704"/>
      <c r="T1172" s="704"/>
      <c r="U1172" s="704"/>
      <c r="V1172" s="704"/>
      <c r="W1172" s="704"/>
      <c r="X1172" s="704"/>
      <c r="Y1172" s="704"/>
      <c r="Z1172" s="704"/>
      <c r="AA1172" s="704"/>
      <c r="AB1172" s="704"/>
      <c r="AC1172" s="704"/>
      <c r="AD1172" s="704"/>
    </row>
    <row r="1173" spans="4:30" ht="13.9" customHeight="1">
      <c r="D1173" s="704"/>
      <c r="E1173" s="704"/>
      <c r="F1173" s="704"/>
      <c r="G1173" s="704"/>
      <c r="H1173" s="704"/>
      <c r="I1173" s="704"/>
      <c r="J1173" s="704"/>
      <c r="K1173" s="704"/>
      <c r="L1173" s="704"/>
      <c r="M1173" s="704"/>
      <c r="N1173" s="704"/>
      <c r="O1173" s="704"/>
      <c r="P1173" s="704"/>
      <c r="Q1173" s="704"/>
      <c r="R1173" s="704"/>
      <c r="S1173" s="704"/>
      <c r="T1173" s="704"/>
      <c r="U1173" s="704"/>
      <c r="V1173" s="704"/>
      <c r="W1173" s="704"/>
      <c r="X1173" s="704"/>
      <c r="Y1173" s="704"/>
      <c r="Z1173" s="704"/>
      <c r="AA1173" s="704"/>
      <c r="AB1173" s="704"/>
      <c r="AC1173" s="704"/>
      <c r="AD1173" s="704"/>
    </row>
    <row r="1174" spans="4:30" ht="13.9" customHeight="1">
      <c r="D1174" s="704"/>
      <c r="E1174" s="704"/>
      <c r="F1174" s="704"/>
      <c r="G1174" s="704"/>
      <c r="H1174" s="704"/>
      <c r="I1174" s="704"/>
      <c r="J1174" s="704"/>
      <c r="K1174" s="704"/>
      <c r="L1174" s="704"/>
      <c r="M1174" s="704"/>
      <c r="N1174" s="704"/>
      <c r="O1174" s="704"/>
      <c r="P1174" s="704"/>
      <c r="Q1174" s="704"/>
      <c r="R1174" s="704"/>
      <c r="S1174" s="704"/>
      <c r="T1174" s="704"/>
      <c r="U1174" s="704"/>
      <c r="V1174" s="704"/>
      <c r="W1174" s="704"/>
      <c r="X1174" s="704"/>
      <c r="Y1174" s="704"/>
      <c r="Z1174" s="704"/>
      <c r="AA1174" s="704"/>
      <c r="AB1174" s="704"/>
      <c r="AC1174" s="704"/>
      <c r="AD1174" s="704"/>
    </row>
    <row r="1175" spans="4:30" ht="13.9" customHeight="1">
      <c r="D1175" s="704"/>
      <c r="E1175" s="704"/>
      <c r="F1175" s="704"/>
      <c r="G1175" s="704"/>
      <c r="H1175" s="704"/>
      <c r="I1175" s="704"/>
      <c r="J1175" s="704"/>
      <c r="K1175" s="704"/>
      <c r="L1175" s="704"/>
      <c r="M1175" s="704"/>
      <c r="N1175" s="704"/>
      <c r="O1175" s="704"/>
      <c r="P1175" s="704"/>
      <c r="Q1175" s="704"/>
      <c r="R1175" s="704"/>
      <c r="S1175" s="704"/>
      <c r="T1175" s="704"/>
      <c r="U1175" s="704"/>
      <c r="V1175" s="704"/>
      <c r="W1175" s="704"/>
      <c r="X1175" s="704"/>
      <c r="Y1175" s="704"/>
      <c r="Z1175" s="704"/>
      <c r="AA1175" s="704"/>
      <c r="AB1175" s="704"/>
      <c r="AC1175" s="704"/>
      <c r="AD1175" s="704"/>
    </row>
    <row r="1176" spans="4:30" ht="13.9" customHeight="1">
      <c r="D1176" s="704"/>
      <c r="E1176" s="704"/>
      <c r="F1176" s="704"/>
      <c r="G1176" s="704"/>
      <c r="H1176" s="704"/>
      <c r="I1176" s="704"/>
      <c r="J1176" s="704"/>
      <c r="K1176" s="704"/>
      <c r="L1176" s="704"/>
      <c r="M1176" s="704"/>
      <c r="N1176" s="704"/>
      <c r="O1176" s="704"/>
      <c r="P1176" s="704"/>
      <c r="Q1176" s="704"/>
      <c r="R1176" s="704"/>
      <c r="S1176" s="704"/>
      <c r="T1176" s="704"/>
      <c r="U1176" s="704"/>
      <c r="V1176" s="704"/>
      <c r="W1176" s="704"/>
      <c r="X1176" s="704"/>
      <c r="Y1176" s="704"/>
      <c r="Z1176" s="704"/>
      <c r="AA1176" s="704"/>
      <c r="AB1176" s="704"/>
      <c r="AC1176" s="704"/>
      <c r="AD1176" s="704"/>
    </row>
    <row r="1177" spans="4:30" ht="13.9" customHeight="1">
      <c r="D1177" s="704"/>
      <c r="E1177" s="704"/>
      <c r="F1177" s="704"/>
      <c r="G1177" s="704"/>
      <c r="H1177" s="704"/>
      <c r="I1177" s="704"/>
      <c r="J1177" s="704"/>
      <c r="K1177" s="704"/>
      <c r="L1177" s="704"/>
      <c r="M1177" s="704"/>
      <c r="N1177" s="704"/>
      <c r="O1177" s="704"/>
      <c r="P1177" s="704"/>
      <c r="Q1177" s="704"/>
      <c r="R1177" s="704"/>
      <c r="S1177" s="704"/>
      <c r="T1177" s="704"/>
      <c r="U1177" s="704"/>
      <c r="V1177" s="704"/>
      <c r="W1177" s="704"/>
      <c r="X1177" s="704"/>
      <c r="Y1177" s="704"/>
      <c r="Z1177" s="704"/>
      <c r="AA1177" s="704"/>
      <c r="AB1177" s="704"/>
      <c r="AC1177" s="704"/>
      <c r="AD1177" s="704"/>
    </row>
    <row r="1178" spans="4:30" ht="13.9" customHeight="1">
      <c r="D1178" s="704"/>
      <c r="E1178" s="704"/>
      <c r="F1178" s="704"/>
      <c r="G1178" s="704"/>
      <c r="H1178" s="704"/>
      <c r="I1178" s="704"/>
      <c r="J1178" s="704"/>
      <c r="K1178" s="704"/>
      <c r="L1178" s="704"/>
      <c r="M1178" s="704"/>
      <c r="N1178" s="704"/>
      <c r="O1178" s="704"/>
      <c r="P1178" s="704"/>
      <c r="Q1178" s="704"/>
      <c r="R1178" s="704"/>
      <c r="S1178" s="704"/>
      <c r="T1178" s="704"/>
      <c r="U1178" s="704"/>
      <c r="V1178" s="704"/>
      <c r="W1178" s="704"/>
      <c r="X1178" s="704"/>
      <c r="Y1178" s="704"/>
      <c r="Z1178" s="704"/>
      <c r="AA1178" s="704"/>
      <c r="AB1178" s="704"/>
      <c r="AC1178" s="704"/>
      <c r="AD1178" s="704"/>
    </row>
    <row r="1179" spans="4:30" ht="13.9" customHeight="1">
      <c r="D1179" s="704"/>
      <c r="E1179" s="704"/>
      <c r="F1179" s="704"/>
      <c r="G1179" s="704"/>
      <c r="H1179" s="704"/>
      <c r="I1179" s="704"/>
      <c r="J1179" s="704"/>
      <c r="K1179" s="704"/>
      <c r="L1179" s="704"/>
      <c r="M1179" s="704"/>
      <c r="N1179" s="704"/>
      <c r="O1179" s="704"/>
      <c r="P1179" s="704"/>
      <c r="Q1179" s="704"/>
      <c r="R1179" s="704"/>
      <c r="S1179" s="704"/>
      <c r="T1179" s="704"/>
      <c r="U1179" s="704"/>
      <c r="V1179" s="704"/>
      <c r="W1179" s="704"/>
      <c r="X1179" s="704"/>
      <c r="Y1179" s="704"/>
      <c r="Z1179" s="704"/>
      <c r="AA1179" s="704"/>
      <c r="AB1179" s="704"/>
      <c r="AC1179" s="704"/>
      <c r="AD1179" s="704"/>
    </row>
    <row r="1180" spans="4:30" ht="13.9" customHeight="1">
      <c r="D1180" s="704"/>
      <c r="E1180" s="704"/>
      <c r="F1180" s="704"/>
      <c r="G1180" s="704"/>
      <c r="H1180" s="704"/>
      <c r="I1180" s="704"/>
      <c r="J1180" s="704"/>
      <c r="K1180" s="704"/>
      <c r="L1180" s="704"/>
      <c r="M1180" s="704"/>
      <c r="N1180" s="704"/>
      <c r="O1180" s="704"/>
      <c r="P1180" s="704"/>
      <c r="Q1180" s="704"/>
      <c r="R1180" s="704"/>
      <c r="S1180" s="704"/>
      <c r="T1180" s="704"/>
      <c r="U1180" s="704"/>
      <c r="V1180" s="704"/>
      <c r="W1180" s="704"/>
      <c r="X1180" s="704"/>
      <c r="Y1180" s="704"/>
      <c r="Z1180" s="704"/>
      <c r="AA1180" s="704"/>
      <c r="AB1180" s="704"/>
      <c r="AC1180" s="704"/>
      <c r="AD1180" s="704"/>
    </row>
    <row r="1181" spans="4:30" ht="13.9" customHeight="1">
      <c r="D1181" s="704"/>
      <c r="E1181" s="704"/>
      <c r="F1181" s="704"/>
      <c r="G1181" s="704"/>
      <c r="H1181" s="704"/>
      <c r="I1181" s="704"/>
      <c r="J1181" s="704"/>
      <c r="K1181" s="704"/>
      <c r="L1181" s="704"/>
      <c r="M1181" s="704"/>
      <c r="N1181" s="704"/>
      <c r="O1181" s="704"/>
      <c r="P1181" s="704"/>
      <c r="Q1181" s="704"/>
      <c r="R1181" s="704"/>
      <c r="S1181" s="704"/>
      <c r="T1181" s="704"/>
      <c r="U1181" s="704"/>
      <c r="V1181" s="704"/>
      <c r="W1181" s="704"/>
      <c r="X1181" s="704"/>
      <c r="Y1181" s="704"/>
      <c r="Z1181" s="704"/>
      <c r="AA1181" s="704"/>
      <c r="AB1181" s="704"/>
      <c r="AC1181" s="704"/>
      <c r="AD1181" s="704"/>
    </row>
    <row r="1182" spans="4:30" ht="13.9" customHeight="1">
      <c r="D1182" s="704"/>
      <c r="E1182" s="704"/>
      <c r="F1182" s="704"/>
      <c r="G1182" s="704"/>
      <c r="H1182" s="704"/>
      <c r="I1182" s="704"/>
      <c r="J1182" s="704"/>
      <c r="K1182" s="704"/>
      <c r="L1182" s="704"/>
      <c r="M1182" s="704"/>
      <c r="N1182" s="704"/>
      <c r="O1182" s="704"/>
      <c r="P1182" s="704"/>
      <c r="Q1182" s="704"/>
      <c r="R1182" s="704"/>
      <c r="S1182" s="704"/>
      <c r="T1182" s="704"/>
      <c r="U1182" s="704"/>
      <c r="V1182" s="704"/>
      <c r="W1182" s="704"/>
      <c r="X1182" s="704"/>
      <c r="Y1182" s="704"/>
      <c r="Z1182" s="704"/>
      <c r="AA1182" s="704"/>
      <c r="AB1182" s="704"/>
      <c r="AC1182" s="704"/>
      <c r="AD1182" s="704"/>
    </row>
    <row r="1183" spans="4:30" ht="13.9" customHeight="1">
      <c r="D1183" s="704"/>
      <c r="E1183" s="704"/>
      <c r="F1183" s="704"/>
      <c r="G1183" s="704"/>
      <c r="H1183" s="704"/>
      <c r="I1183" s="704"/>
      <c r="J1183" s="704"/>
      <c r="K1183" s="704"/>
      <c r="L1183" s="704"/>
      <c r="M1183" s="704"/>
      <c r="N1183" s="704"/>
      <c r="O1183" s="704"/>
      <c r="P1183" s="704"/>
      <c r="Q1183" s="704"/>
      <c r="R1183" s="704"/>
      <c r="S1183" s="704"/>
      <c r="T1183" s="704"/>
      <c r="U1183" s="704"/>
      <c r="V1183" s="704"/>
      <c r="W1183" s="704"/>
      <c r="X1183" s="704"/>
      <c r="Y1183" s="704"/>
      <c r="Z1183" s="704"/>
      <c r="AA1183" s="704"/>
      <c r="AB1183" s="704"/>
      <c r="AC1183" s="704"/>
      <c r="AD1183" s="704"/>
    </row>
    <row r="1184" spans="4:30" ht="13.9" customHeight="1">
      <c r="D1184" s="704"/>
      <c r="E1184" s="704"/>
      <c r="F1184" s="704"/>
      <c r="G1184" s="704"/>
      <c r="H1184" s="704"/>
      <c r="I1184" s="704"/>
      <c r="J1184" s="704"/>
      <c r="K1184" s="704"/>
      <c r="L1184" s="704"/>
      <c r="M1184" s="704"/>
      <c r="N1184" s="704"/>
      <c r="O1184" s="704"/>
      <c r="P1184" s="704"/>
      <c r="Q1184" s="704"/>
      <c r="R1184" s="704"/>
      <c r="S1184" s="704"/>
      <c r="T1184" s="704"/>
      <c r="U1184" s="704"/>
      <c r="V1184" s="704"/>
      <c r="W1184" s="704"/>
      <c r="X1184" s="704"/>
      <c r="Y1184" s="704"/>
      <c r="Z1184" s="704"/>
      <c r="AA1184" s="704"/>
      <c r="AB1184" s="704"/>
      <c r="AC1184" s="704"/>
      <c r="AD1184" s="704"/>
    </row>
    <row r="1185" spans="4:30" ht="13.9" customHeight="1">
      <c r="D1185" s="704"/>
      <c r="E1185" s="704"/>
      <c r="F1185" s="704"/>
      <c r="G1185" s="704"/>
      <c r="H1185" s="704"/>
      <c r="I1185" s="704"/>
      <c r="J1185" s="704"/>
      <c r="K1185" s="704"/>
      <c r="L1185" s="704"/>
      <c r="M1185" s="704"/>
      <c r="N1185" s="704"/>
      <c r="O1185" s="704"/>
      <c r="P1185" s="704"/>
      <c r="Q1185" s="704"/>
      <c r="R1185" s="704"/>
      <c r="S1185" s="704"/>
      <c r="T1185" s="704"/>
      <c r="U1185" s="704"/>
      <c r="V1185" s="704"/>
      <c r="W1185" s="704"/>
      <c r="X1185" s="704"/>
      <c r="Y1185" s="704"/>
      <c r="Z1185" s="704"/>
      <c r="AA1185" s="704"/>
      <c r="AB1185" s="704"/>
      <c r="AC1185" s="704"/>
      <c r="AD1185" s="704"/>
    </row>
    <row r="1186" spans="4:30" ht="13.9" customHeight="1">
      <c r="D1186" s="704"/>
      <c r="E1186" s="704"/>
      <c r="F1186" s="704"/>
      <c r="G1186" s="704"/>
      <c r="H1186" s="704"/>
      <c r="I1186" s="704"/>
      <c r="J1186" s="704"/>
      <c r="K1186" s="704"/>
      <c r="L1186" s="704"/>
      <c r="M1186" s="704"/>
      <c r="N1186" s="704"/>
      <c r="O1186" s="704"/>
      <c r="P1186" s="704"/>
      <c r="Q1186" s="704"/>
      <c r="R1186" s="704"/>
      <c r="S1186" s="704"/>
      <c r="T1186" s="704"/>
      <c r="U1186" s="704"/>
      <c r="V1186" s="704"/>
      <c r="W1186" s="704"/>
      <c r="X1186" s="704"/>
      <c r="Y1186" s="704"/>
      <c r="Z1186" s="704"/>
      <c r="AA1186" s="704"/>
      <c r="AB1186" s="704"/>
      <c r="AC1186" s="704"/>
      <c r="AD1186" s="704"/>
    </row>
    <row r="1187" spans="4:30" ht="13.9" customHeight="1">
      <c r="D1187" s="704"/>
      <c r="E1187" s="704"/>
      <c r="F1187" s="704"/>
      <c r="G1187" s="704"/>
      <c r="H1187" s="704"/>
      <c r="I1187" s="704"/>
      <c r="J1187" s="704"/>
      <c r="K1187" s="704"/>
      <c r="L1187" s="704"/>
      <c r="M1187" s="704"/>
      <c r="N1187" s="704"/>
      <c r="O1187" s="704"/>
      <c r="P1187" s="704"/>
      <c r="Q1187" s="704"/>
      <c r="R1187" s="704"/>
      <c r="S1187" s="704"/>
      <c r="T1187" s="704"/>
      <c r="U1187" s="704"/>
      <c r="V1187" s="704"/>
      <c r="W1187" s="704"/>
      <c r="X1187" s="704"/>
      <c r="Y1187" s="704"/>
      <c r="Z1187" s="704"/>
      <c r="AA1187" s="704"/>
      <c r="AB1187" s="704"/>
      <c r="AC1187" s="704"/>
      <c r="AD1187" s="704"/>
    </row>
    <row r="1188" spans="4:30" ht="13.9" customHeight="1">
      <c r="D1188" s="704"/>
      <c r="E1188" s="704"/>
      <c r="F1188" s="704"/>
      <c r="G1188" s="704"/>
      <c r="H1188" s="704"/>
      <c r="I1188" s="704"/>
      <c r="J1188" s="704"/>
      <c r="K1188" s="704"/>
      <c r="L1188" s="704"/>
      <c r="M1188" s="704"/>
      <c r="N1188" s="704"/>
      <c r="O1188" s="704"/>
      <c r="P1188" s="704"/>
      <c r="Q1188" s="704"/>
      <c r="R1188" s="704"/>
      <c r="S1188" s="704"/>
      <c r="T1188" s="704"/>
      <c r="U1188" s="704"/>
      <c r="V1188" s="704"/>
      <c r="W1188" s="704"/>
      <c r="X1188" s="704"/>
      <c r="Y1188" s="704"/>
      <c r="Z1188" s="704"/>
      <c r="AA1188" s="704"/>
      <c r="AB1188" s="704"/>
      <c r="AC1188" s="704"/>
      <c r="AD1188" s="704"/>
    </row>
    <row r="1189" spans="4:30" ht="13.9" customHeight="1">
      <c r="D1189" s="704"/>
      <c r="E1189" s="704"/>
      <c r="F1189" s="704"/>
      <c r="G1189" s="704"/>
      <c r="H1189" s="704"/>
      <c r="I1189" s="704"/>
      <c r="J1189" s="704"/>
      <c r="K1189" s="704"/>
      <c r="L1189" s="704"/>
      <c r="M1189" s="704"/>
      <c r="N1189" s="704"/>
      <c r="O1189" s="704"/>
      <c r="P1189" s="704"/>
      <c r="Q1189" s="704"/>
      <c r="R1189" s="704"/>
      <c r="S1189" s="704"/>
      <c r="T1189" s="704"/>
      <c r="U1189" s="704"/>
      <c r="V1189" s="704"/>
      <c r="W1189" s="704"/>
      <c r="X1189" s="704"/>
      <c r="Y1189" s="704"/>
      <c r="Z1189" s="704"/>
      <c r="AA1189" s="704"/>
      <c r="AB1189" s="704"/>
      <c r="AC1189" s="704"/>
      <c r="AD1189" s="704"/>
    </row>
    <row r="1190" spans="4:30" ht="13.9" customHeight="1">
      <c r="D1190" s="704"/>
      <c r="E1190" s="704"/>
      <c r="F1190" s="704"/>
      <c r="G1190" s="704"/>
      <c r="H1190" s="704"/>
      <c r="I1190" s="704"/>
      <c r="J1190" s="704"/>
      <c r="K1190" s="704"/>
      <c r="L1190" s="704"/>
      <c r="M1190" s="704"/>
      <c r="N1190" s="704"/>
      <c r="O1190" s="704"/>
      <c r="P1190" s="704"/>
      <c r="Q1190" s="704"/>
      <c r="R1190" s="704"/>
      <c r="S1190" s="704"/>
      <c r="T1190" s="704"/>
      <c r="U1190" s="704"/>
      <c r="V1190" s="704"/>
      <c r="W1190" s="704"/>
      <c r="X1190" s="704"/>
      <c r="Y1190" s="704"/>
      <c r="Z1190" s="704"/>
      <c r="AA1190" s="704"/>
      <c r="AB1190" s="704"/>
      <c r="AC1190" s="704"/>
      <c r="AD1190" s="704"/>
    </row>
    <row r="1191" spans="4:30" ht="13.9" customHeight="1">
      <c r="D1191" s="704"/>
      <c r="E1191" s="704"/>
      <c r="F1191" s="704"/>
      <c r="G1191" s="704"/>
      <c r="H1191" s="704"/>
      <c r="I1191" s="704"/>
      <c r="J1191" s="704"/>
      <c r="K1191" s="704"/>
      <c r="L1191" s="704"/>
      <c r="M1191" s="704"/>
      <c r="N1191" s="704"/>
      <c r="O1191" s="704"/>
      <c r="P1191" s="704"/>
      <c r="Q1191" s="704"/>
      <c r="R1191" s="704"/>
      <c r="S1191" s="704"/>
      <c r="T1191" s="704"/>
      <c r="U1191" s="704"/>
      <c r="V1191" s="704"/>
      <c r="W1191" s="704"/>
      <c r="X1191" s="704"/>
      <c r="Y1191" s="704"/>
      <c r="Z1191" s="704"/>
      <c r="AA1191" s="704"/>
      <c r="AB1191" s="704"/>
      <c r="AC1191" s="704"/>
      <c r="AD1191" s="704"/>
    </row>
    <row r="1192" spans="4:30" ht="13.9" customHeight="1">
      <c r="D1192" s="704"/>
      <c r="E1192" s="704"/>
      <c r="F1192" s="704"/>
      <c r="G1192" s="704"/>
      <c r="H1192" s="704"/>
      <c r="I1192" s="704"/>
      <c r="J1192" s="704"/>
      <c r="K1192" s="704"/>
      <c r="L1192" s="704"/>
      <c r="M1192" s="704"/>
      <c r="N1192" s="704"/>
      <c r="O1192" s="704"/>
      <c r="P1192" s="704"/>
      <c r="Q1192" s="704"/>
      <c r="R1192" s="704"/>
      <c r="S1192" s="704"/>
      <c r="T1192" s="704"/>
      <c r="U1192" s="704"/>
      <c r="V1192" s="704"/>
      <c r="W1192" s="704"/>
      <c r="X1192" s="704"/>
      <c r="Y1192" s="704"/>
      <c r="Z1192" s="704"/>
      <c r="AA1192" s="704"/>
      <c r="AB1192" s="704"/>
      <c r="AC1192" s="704"/>
      <c r="AD1192" s="704"/>
    </row>
    <row r="1193" spans="4:30" ht="13.9" customHeight="1">
      <c r="D1193" s="704"/>
      <c r="E1193" s="704"/>
      <c r="F1193" s="704"/>
      <c r="G1193" s="704"/>
      <c r="H1193" s="704"/>
      <c r="I1193" s="704"/>
      <c r="J1193" s="704"/>
      <c r="K1193" s="704"/>
      <c r="L1193" s="704"/>
      <c r="M1193" s="704"/>
      <c r="N1193" s="704"/>
      <c r="O1193" s="704"/>
      <c r="P1193" s="704"/>
      <c r="Q1193" s="704"/>
      <c r="R1193" s="704"/>
      <c r="S1193" s="704"/>
      <c r="T1193" s="704"/>
      <c r="U1193" s="704"/>
      <c r="V1193" s="704"/>
      <c r="W1193" s="704"/>
      <c r="X1193" s="704"/>
      <c r="Y1193" s="704"/>
      <c r="Z1193" s="704"/>
      <c r="AA1193" s="704"/>
      <c r="AB1193" s="704"/>
      <c r="AC1193" s="704"/>
      <c r="AD1193" s="704"/>
    </row>
    <row r="1194" spans="4:30" ht="13.9" customHeight="1">
      <c r="D1194" s="704"/>
      <c r="E1194" s="704"/>
      <c r="F1194" s="704"/>
      <c r="G1194" s="704"/>
      <c r="H1194" s="704"/>
      <c r="I1194" s="704"/>
      <c r="J1194" s="704"/>
      <c r="K1194" s="704"/>
      <c r="L1194" s="704"/>
      <c r="M1194" s="704"/>
      <c r="N1194" s="704"/>
      <c r="O1194" s="704"/>
      <c r="P1194" s="704"/>
      <c r="Q1194" s="704"/>
      <c r="R1194" s="704"/>
      <c r="S1194" s="704"/>
      <c r="T1194" s="704"/>
      <c r="U1194" s="704"/>
      <c r="V1194" s="704"/>
      <c r="W1194" s="704"/>
      <c r="X1194" s="704"/>
      <c r="Y1194" s="704"/>
      <c r="Z1194" s="704"/>
      <c r="AA1194" s="704"/>
      <c r="AB1194" s="704"/>
      <c r="AC1194" s="704"/>
      <c r="AD1194" s="704"/>
    </row>
    <row r="1195" spans="4:30" ht="13.9" customHeight="1">
      <c r="D1195" s="704"/>
      <c r="E1195" s="704"/>
      <c r="F1195" s="704"/>
      <c r="G1195" s="704"/>
      <c r="H1195" s="704"/>
      <c r="I1195" s="704"/>
      <c r="J1195" s="704"/>
      <c r="K1195" s="704"/>
      <c r="L1195" s="704"/>
      <c r="M1195" s="704"/>
      <c r="N1195" s="704"/>
      <c r="O1195" s="704"/>
      <c r="P1195" s="704"/>
      <c r="Q1195" s="704"/>
      <c r="R1195" s="704"/>
      <c r="S1195" s="704"/>
      <c r="T1195" s="704"/>
      <c r="U1195" s="704"/>
      <c r="V1195" s="704"/>
      <c r="W1195" s="704"/>
      <c r="X1195" s="704"/>
      <c r="Y1195" s="704"/>
      <c r="Z1195" s="704"/>
      <c r="AA1195" s="704"/>
      <c r="AB1195" s="704"/>
      <c r="AC1195" s="704"/>
      <c r="AD1195" s="704"/>
    </row>
    <row r="1196" spans="4:30" ht="13.9" customHeight="1">
      <c r="D1196" s="704"/>
      <c r="E1196" s="704"/>
      <c r="F1196" s="704"/>
      <c r="G1196" s="704"/>
      <c r="H1196" s="704"/>
      <c r="I1196" s="704"/>
      <c r="J1196" s="704"/>
      <c r="K1196" s="704"/>
      <c r="L1196" s="704"/>
      <c r="M1196" s="704"/>
      <c r="N1196" s="704"/>
      <c r="O1196" s="704"/>
      <c r="P1196" s="704"/>
      <c r="Q1196" s="704"/>
      <c r="R1196" s="704"/>
      <c r="S1196" s="704"/>
      <c r="T1196" s="704"/>
      <c r="U1196" s="704"/>
      <c r="V1196" s="704"/>
      <c r="W1196" s="704"/>
      <c r="X1196" s="704"/>
      <c r="Y1196" s="704"/>
      <c r="Z1196" s="704"/>
      <c r="AA1196" s="704"/>
      <c r="AB1196" s="704"/>
      <c r="AC1196" s="704"/>
      <c r="AD1196" s="704"/>
    </row>
    <row r="1197" spans="4:30" ht="13.9" customHeight="1">
      <c r="D1197" s="704"/>
      <c r="E1197" s="704"/>
      <c r="F1197" s="704"/>
      <c r="G1197" s="704"/>
      <c r="H1197" s="704"/>
      <c r="I1197" s="704"/>
      <c r="J1197" s="704"/>
      <c r="K1197" s="704"/>
      <c r="L1197" s="704"/>
      <c r="M1197" s="704"/>
      <c r="N1197" s="704"/>
      <c r="O1197" s="704"/>
      <c r="P1197" s="704"/>
      <c r="Q1197" s="704"/>
      <c r="R1197" s="704"/>
      <c r="S1197" s="704"/>
      <c r="T1197" s="704"/>
      <c r="U1197" s="704"/>
      <c r="V1197" s="704"/>
      <c r="W1197" s="704"/>
      <c r="X1197" s="704"/>
      <c r="Y1197" s="704"/>
      <c r="Z1197" s="704"/>
      <c r="AA1197" s="704"/>
      <c r="AB1197" s="704"/>
      <c r="AC1197" s="704"/>
      <c r="AD1197" s="704"/>
    </row>
    <row r="1198" spans="4:30" ht="13.9" customHeight="1">
      <c r="D1198" s="704"/>
      <c r="E1198" s="704"/>
      <c r="F1198" s="704"/>
      <c r="G1198" s="704"/>
      <c r="H1198" s="704"/>
      <c r="I1198" s="704"/>
      <c r="J1198" s="704"/>
      <c r="K1198" s="704"/>
      <c r="L1198" s="704"/>
      <c r="M1198" s="704"/>
      <c r="N1198" s="704"/>
      <c r="O1198" s="704"/>
      <c r="P1198" s="704"/>
      <c r="Q1198" s="704"/>
      <c r="R1198" s="704"/>
      <c r="S1198" s="704"/>
      <c r="T1198" s="704"/>
      <c r="U1198" s="704"/>
      <c r="V1198" s="704"/>
      <c r="W1198" s="704"/>
      <c r="X1198" s="704"/>
      <c r="Y1198" s="704"/>
      <c r="Z1198" s="704"/>
      <c r="AA1198" s="704"/>
      <c r="AB1198" s="704"/>
      <c r="AC1198" s="704"/>
      <c r="AD1198" s="704"/>
    </row>
    <row r="1199" spans="4:30" ht="13.9" customHeight="1">
      <c r="D1199" s="704"/>
      <c r="E1199" s="704"/>
      <c r="F1199" s="704"/>
      <c r="G1199" s="704"/>
      <c r="H1199" s="704"/>
      <c r="I1199" s="704"/>
      <c r="J1199" s="704"/>
      <c r="K1199" s="704"/>
      <c r="L1199" s="704"/>
      <c r="M1199" s="704"/>
      <c r="N1199" s="704"/>
      <c r="O1199" s="704"/>
      <c r="P1199" s="704"/>
      <c r="Q1199" s="704"/>
      <c r="R1199" s="704"/>
      <c r="S1199" s="704"/>
      <c r="T1199" s="704"/>
      <c r="U1199" s="704"/>
      <c r="V1199" s="704"/>
      <c r="W1199" s="704"/>
      <c r="X1199" s="704"/>
      <c r="Y1199" s="704"/>
      <c r="Z1199" s="704"/>
      <c r="AA1199" s="704"/>
      <c r="AB1199" s="704"/>
      <c r="AC1199" s="704"/>
      <c r="AD1199" s="704"/>
    </row>
    <row r="1200" spans="4:30" ht="13.9" customHeight="1">
      <c r="D1200" s="704"/>
      <c r="E1200" s="704"/>
      <c r="F1200" s="704"/>
      <c r="G1200" s="704"/>
      <c r="H1200" s="704"/>
      <c r="I1200" s="704"/>
      <c r="J1200" s="704"/>
      <c r="K1200" s="704"/>
      <c r="L1200" s="704"/>
      <c r="M1200" s="704"/>
      <c r="N1200" s="704"/>
      <c r="O1200" s="704"/>
      <c r="P1200" s="704"/>
      <c r="Q1200" s="704"/>
      <c r="R1200" s="704"/>
      <c r="S1200" s="704"/>
      <c r="T1200" s="704"/>
      <c r="U1200" s="704"/>
      <c r="V1200" s="704"/>
      <c r="W1200" s="704"/>
      <c r="X1200" s="704"/>
      <c r="Y1200" s="704"/>
      <c r="Z1200" s="704"/>
      <c r="AA1200" s="704"/>
      <c r="AB1200" s="704"/>
      <c r="AC1200" s="704"/>
      <c r="AD1200" s="704"/>
    </row>
    <row r="1201" spans="4:30" ht="13.9" customHeight="1">
      <c r="D1201" s="704"/>
      <c r="E1201" s="704"/>
      <c r="F1201" s="704"/>
      <c r="G1201" s="704"/>
      <c r="H1201" s="704"/>
      <c r="I1201" s="704"/>
      <c r="J1201" s="704"/>
      <c r="K1201" s="704"/>
      <c r="L1201" s="704"/>
      <c r="M1201" s="704"/>
      <c r="N1201" s="704"/>
      <c r="O1201" s="704"/>
      <c r="P1201" s="704"/>
      <c r="Q1201" s="704"/>
      <c r="R1201" s="704"/>
      <c r="S1201" s="704"/>
      <c r="T1201" s="704"/>
      <c r="U1201" s="704"/>
      <c r="V1201" s="704"/>
      <c r="W1201" s="704"/>
      <c r="X1201" s="704"/>
      <c r="Y1201" s="704"/>
      <c r="Z1201" s="704"/>
      <c r="AA1201" s="704"/>
      <c r="AB1201" s="704"/>
      <c r="AC1201" s="704"/>
      <c r="AD1201" s="704"/>
    </row>
    <row r="1202" spans="4:30" ht="13.9" customHeight="1">
      <c r="D1202" s="704"/>
      <c r="E1202" s="704"/>
      <c r="F1202" s="704"/>
      <c r="G1202" s="704"/>
      <c r="H1202" s="704"/>
      <c r="I1202" s="704"/>
      <c r="J1202" s="704"/>
      <c r="K1202" s="704"/>
      <c r="L1202" s="704"/>
      <c r="M1202" s="704"/>
      <c r="N1202" s="704"/>
      <c r="O1202" s="704"/>
      <c r="P1202" s="704"/>
      <c r="Q1202" s="704"/>
      <c r="R1202" s="704"/>
      <c r="S1202" s="704"/>
      <c r="T1202" s="704"/>
      <c r="U1202" s="704"/>
      <c r="V1202" s="704"/>
      <c r="W1202" s="704"/>
      <c r="X1202" s="704"/>
      <c r="Y1202" s="704"/>
      <c r="Z1202" s="704"/>
      <c r="AA1202" s="704"/>
      <c r="AB1202" s="704"/>
      <c r="AC1202" s="704"/>
      <c r="AD1202" s="704"/>
    </row>
    <row r="1203" spans="4:30" ht="13.9" customHeight="1">
      <c r="D1203" s="704"/>
      <c r="E1203" s="704"/>
      <c r="F1203" s="704"/>
      <c r="G1203" s="704"/>
      <c r="H1203" s="704"/>
      <c r="I1203" s="704"/>
      <c r="J1203" s="704"/>
      <c r="K1203" s="704"/>
      <c r="L1203" s="704"/>
      <c r="M1203" s="704"/>
      <c r="N1203" s="704"/>
      <c r="O1203" s="704"/>
      <c r="P1203" s="704"/>
      <c r="Q1203" s="704"/>
      <c r="R1203" s="704"/>
      <c r="S1203" s="704"/>
      <c r="T1203" s="704"/>
      <c r="U1203" s="704"/>
      <c r="V1203" s="704"/>
      <c r="W1203" s="704"/>
      <c r="X1203" s="704"/>
      <c r="Y1203" s="704"/>
      <c r="Z1203" s="704"/>
      <c r="AA1203" s="704"/>
      <c r="AB1203" s="704"/>
      <c r="AC1203" s="704"/>
      <c r="AD1203" s="704"/>
    </row>
    <row r="1204" spans="4:30" ht="13.9" customHeight="1">
      <c r="D1204" s="704"/>
      <c r="E1204" s="704"/>
      <c r="F1204" s="704"/>
      <c r="G1204" s="704"/>
      <c r="H1204" s="704"/>
      <c r="I1204" s="704"/>
      <c r="J1204" s="704"/>
      <c r="K1204" s="704"/>
      <c r="L1204" s="704"/>
      <c r="M1204" s="704"/>
      <c r="N1204" s="704"/>
      <c r="O1204" s="704"/>
      <c r="P1204" s="704"/>
      <c r="Q1204" s="704"/>
      <c r="R1204" s="704"/>
      <c r="S1204" s="704"/>
      <c r="T1204" s="704"/>
      <c r="U1204" s="704"/>
      <c r="V1204" s="704"/>
      <c r="W1204" s="704"/>
      <c r="X1204" s="704"/>
      <c r="Y1204" s="704"/>
      <c r="Z1204" s="704"/>
      <c r="AA1204" s="704"/>
      <c r="AB1204" s="704"/>
      <c r="AC1204" s="704"/>
      <c r="AD1204" s="704"/>
    </row>
    <row r="1205" spans="4:30" ht="13.9" customHeight="1">
      <c r="D1205" s="704"/>
      <c r="E1205" s="704"/>
      <c r="F1205" s="704"/>
      <c r="G1205" s="704"/>
      <c r="H1205" s="704"/>
      <c r="I1205" s="704"/>
      <c r="J1205" s="704"/>
      <c r="K1205" s="704"/>
      <c r="L1205" s="704"/>
      <c r="M1205" s="704"/>
      <c r="N1205" s="704"/>
      <c r="O1205" s="704"/>
      <c r="P1205" s="704"/>
      <c r="Q1205" s="704"/>
      <c r="R1205" s="704"/>
      <c r="S1205" s="704"/>
      <c r="T1205" s="704"/>
      <c r="U1205" s="704"/>
      <c r="V1205" s="704"/>
      <c r="W1205" s="704"/>
      <c r="X1205" s="704"/>
      <c r="Y1205" s="704"/>
      <c r="Z1205" s="704"/>
      <c r="AA1205" s="704"/>
      <c r="AB1205" s="704"/>
      <c r="AC1205" s="704"/>
      <c r="AD1205" s="704"/>
    </row>
    <row r="1206" spans="4:30" ht="13.9" customHeight="1">
      <c r="D1206" s="704"/>
      <c r="E1206" s="704"/>
      <c r="F1206" s="704"/>
      <c r="G1206" s="704"/>
      <c r="H1206" s="704"/>
      <c r="I1206" s="704"/>
      <c r="J1206" s="704"/>
      <c r="K1206" s="704"/>
      <c r="L1206" s="704"/>
      <c r="M1206" s="704"/>
      <c r="N1206" s="704"/>
      <c r="O1206" s="704"/>
      <c r="P1206" s="704"/>
      <c r="Q1206" s="704"/>
      <c r="R1206" s="704"/>
      <c r="S1206" s="704"/>
      <c r="T1206" s="704"/>
      <c r="U1206" s="704"/>
      <c r="V1206" s="704"/>
      <c r="W1206" s="704"/>
      <c r="X1206" s="704"/>
      <c r="Y1206" s="704"/>
      <c r="Z1206" s="704"/>
      <c r="AA1206" s="704"/>
      <c r="AB1206" s="704"/>
      <c r="AC1206" s="704"/>
      <c r="AD1206" s="704"/>
    </row>
    <row r="1207" spans="4:30" ht="13.9" customHeight="1">
      <c r="D1207" s="704"/>
      <c r="E1207" s="704"/>
      <c r="F1207" s="704"/>
      <c r="G1207" s="704"/>
      <c r="H1207" s="704"/>
      <c r="I1207" s="704"/>
      <c r="J1207" s="704"/>
      <c r="K1207" s="704"/>
      <c r="L1207" s="704"/>
      <c r="M1207" s="704"/>
      <c r="N1207" s="704"/>
      <c r="O1207" s="704"/>
      <c r="P1207" s="704"/>
      <c r="Q1207" s="704"/>
      <c r="R1207" s="704"/>
      <c r="S1207" s="704"/>
      <c r="T1207" s="704"/>
      <c r="U1207" s="704"/>
      <c r="V1207" s="704"/>
      <c r="W1207" s="704"/>
      <c r="X1207" s="704"/>
      <c r="Y1207" s="704"/>
      <c r="Z1207" s="704"/>
      <c r="AA1207" s="704"/>
      <c r="AB1207" s="704"/>
      <c r="AC1207" s="704"/>
      <c r="AD1207" s="704"/>
    </row>
    <row r="1208" spans="4:30" ht="13.9" customHeight="1">
      <c r="D1208" s="704"/>
      <c r="E1208" s="704"/>
      <c r="F1208" s="704"/>
      <c r="G1208" s="704"/>
      <c r="H1208" s="704"/>
      <c r="I1208" s="704"/>
      <c r="J1208" s="704"/>
      <c r="K1208" s="704"/>
      <c r="L1208" s="704"/>
      <c r="M1208" s="704"/>
      <c r="N1208" s="704"/>
      <c r="O1208" s="704"/>
      <c r="P1208" s="704"/>
      <c r="Q1208" s="704"/>
      <c r="R1208" s="704"/>
      <c r="S1208" s="704"/>
      <c r="T1208" s="704"/>
      <c r="U1208" s="704"/>
      <c r="V1208" s="704"/>
      <c r="W1208" s="704"/>
      <c r="X1208" s="704"/>
      <c r="Y1208" s="704"/>
      <c r="Z1208" s="704"/>
      <c r="AA1208" s="704"/>
      <c r="AB1208" s="704"/>
      <c r="AC1208" s="704"/>
      <c r="AD1208" s="704"/>
    </row>
    <row r="1209" spans="4:30" ht="13.9" customHeight="1">
      <c r="D1209" s="704"/>
      <c r="E1209" s="704"/>
      <c r="F1209" s="704"/>
      <c r="G1209" s="704"/>
      <c r="H1209" s="704"/>
      <c r="I1209" s="704"/>
      <c r="J1209" s="704"/>
      <c r="K1209" s="704"/>
      <c r="L1209" s="704"/>
      <c r="M1209" s="704"/>
      <c r="N1209" s="704"/>
      <c r="O1209" s="704"/>
      <c r="P1209" s="704"/>
      <c r="Q1209" s="704"/>
      <c r="R1209" s="704"/>
      <c r="S1209" s="704"/>
      <c r="T1209" s="704"/>
      <c r="U1209" s="704"/>
      <c r="V1209" s="704"/>
      <c r="W1209" s="704"/>
      <c r="X1209" s="704"/>
      <c r="Y1209" s="704"/>
      <c r="Z1209" s="704"/>
      <c r="AA1209" s="704"/>
      <c r="AB1209" s="704"/>
      <c r="AC1209" s="704"/>
      <c r="AD1209" s="704"/>
    </row>
    <row r="1210" spans="4:30" ht="13.9" customHeight="1">
      <c r="D1210" s="704"/>
      <c r="E1210" s="704"/>
      <c r="F1210" s="704"/>
      <c r="G1210" s="704"/>
      <c r="H1210" s="704"/>
      <c r="I1210" s="704"/>
      <c r="J1210" s="704"/>
      <c r="K1210" s="704"/>
      <c r="L1210" s="704"/>
      <c r="M1210" s="704"/>
      <c r="N1210" s="704"/>
      <c r="O1210" s="704"/>
      <c r="P1210" s="704"/>
      <c r="Q1210" s="704"/>
      <c r="R1210" s="704"/>
      <c r="S1210" s="704"/>
      <c r="T1210" s="704"/>
      <c r="U1210" s="704"/>
      <c r="V1210" s="704"/>
      <c r="W1210" s="704"/>
      <c r="X1210" s="704"/>
      <c r="Y1210" s="704"/>
      <c r="Z1210" s="704"/>
      <c r="AA1210" s="704"/>
      <c r="AB1210" s="704"/>
      <c r="AC1210" s="704"/>
      <c r="AD1210" s="704"/>
    </row>
    <row r="1211" spans="4:30" ht="13.9" customHeight="1">
      <c r="D1211" s="704"/>
      <c r="E1211" s="704"/>
      <c r="F1211" s="704"/>
      <c r="G1211" s="704"/>
      <c r="H1211" s="704"/>
      <c r="I1211" s="704"/>
      <c r="J1211" s="704"/>
      <c r="K1211" s="704"/>
      <c r="L1211" s="704"/>
      <c r="M1211" s="704"/>
      <c r="N1211" s="704"/>
      <c r="O1211" s="704"/>
      <c r="P1211" s="704"/>
      <c r="Q1211" s="704"/>
      <c r="R1211" s="704"/>
      <c r="S1211" s="704"/>
      <c r="T1211" s="704"/>
      <c r="U1211" s="704"/>
      <c r="V1211" s="704"/>
      <c r="W1211" s="704"/>
      <c r="X1211" s="704"/>
      <c r="Y1211" s="704"/>
      <c r="Z1211" s="704"/>
      <c r="AA1211" s="704"/>
      <c r="AB1211" s="704"/>
      <c r="AC1211" s="704"/>
      <c r="AD1211" s="704"/>
    </row>
    <row r="1212" spans="4:30" ht="13.9" customHeight="1">
      <c r="D1212" s="704"/>
      <c r="E1212" s="704"/>
      <c r="F1212" s="704"/>
      <c r="G1212" s="704"/>
      <c r="H1212" s="704"/>
      <c r="I1212" s="704"/>
      <c r="J1212" s="704"/>
      <c r="K1212" s="704"/>
      <c r="L1212" s="704"/>
      <c r="M1212" s="704"/>
      <c r="N1212" s="704"/>
      <c r="O1212" s="704"/>
      <c r="P1212" s="704"/>
      <c r="Q1212" s="704"/>
      <c r="R1212" s="704"/>
      <c r="S1212" s="704"/>
      <c r="T1212" s="704"/>
      <c r="U1212" s="704"/>
      <c r="V1212" s="704"/>
      <c r="W1212" s="704"/>
      <c r="X1212" s="704"/>
      <c r="Y1212" s="704"/>
      <c r="Z1212" s="704"/>
      <c r="AA1212" s="704"/>
      <c r="AB1212" s="704"/>
      <c r="AC1212" s="704"/>
      <c r="AD1212" s="704"/>
    </row>
    <row r="1213" spans="4:30" ht="13.9" customHeight="1">
      <c r="D1213" s="704"/>
      <c r="E1213" s="704"/>
      <c r="F1213" s="704"/>
      <c r="G1213" s="704"/>
      <c r="H1213" s="704"/>
      <c r="I1213" s="704"/>
      <c r="J1213" s="704"/>
      <c r="K1213" s="704"/>
      <c r="L1213" s="704"/>
      <c r="M1213" s="704"/>
      <c r="N1213" s="704"/>
      <c r="O1213" s="704"/>
      <c r="P1213" s="704"/>
      <c r="Q1213" s="704"/>
      <c r="R1213" s="704"/>
      <c r="S1213" s="704"/>
      <c r="T1213" s="704"/>
      <c r="U1213" s="704"/>
      <c r="V1213" s="704"/>
      <c r="W1213" s="704"/>
      <c r="X1213" s="704"/>
      <c r="Y1213" s="704"/>
      <c r="Z1213" s="704"/>
      <c r="AA1213" s="704"/>
      <c r="AB1213" s="704"/>
      <c r="AC1213" s="704"/>
      <c r="AD1213" s="704"/>
    </row>
    <row r="1214" spans="4:30" ht="13.9" customHeight="1">
      <c r="D1214" s="704"/>
      <c r="E1214" s="704"/>
      <c r="F1214" s="704"/>
      <c r="G1214" s="704"/>
      <c r="H1214" s="704"/>
      <c r="I1214" s="704"/>
      <c r="J1214" s="704"/>
      <c r="K1214" s="704"/>
      <c r="L1214" s="704"/>
      <c r="M1214" s="704"/>
      <c r="N1214" s="704"/>
      <c r="O1214" s="704"/>
      <c r="P1214" s="704"/>
      <c r="Q1214" s="704"/>
      <c r="R1214" s="704"/>
      <c r="S1214" s="704"/>
      <c r="T1214" s="704"/>
      <c r="U1214" s="704"/>
      <c r="V1214" s="704"/>
      <c r="W1214" s="704"/>
      <c r="X1214" s="704"/>
      <c r="Y1214" s="704"/>
      <c r="Z1214" s="704"/>
      <c r="AA1214" s="704"/>
      <c r="AB1214" s="704"/>
      <c r="AC1214" s="704"/>
      <c r="AD1214" s="704"/>
    </row>
    <row r="1215" spans="4:30" ht="13.9" customHeight="1">
      <c r="D1215" s="704"/>
      <c r="E1215" s="704"/>
      <c r="F1215" s="704"/>
      <c r="G1215" s="704"/>
      <c r="H1215" s="704"/>
      <c r="I1215" s="704"/>
      <c r="J1215" s="704"/>
      <c r="K1215" s="704"/>
      <c r="L1215" s="704"/>
      <c r="M1215" s="704"/>
      <c r="N1215" s="704"/>
      <c r="O1215" s="704"/>
      <c r="P1215" s="704"/>
      <c r="Q1215" s="704"/>
      <c r="R1215" s="704"/>
      <c r="S1215" s="704"/>
      <c r="T1215" s="704"/>
      <c r="U1215" s="704"/>
      <c r="V1215" s="704"/>
      <c r="W1215" s="704"/>
      <c r="X1215" s="704"/>
      <c r="Y1215" s="704"/>
      <c r="Z1215" s="704"/>
      <c r="AA1215" s="704"/>
      <c r="AB1215" s="704"/>
      <c r="AC1215" s="704"/>
      <c r="AD1215" s="704"/>
    </row>
    <row r="1216" spans="4:30" ht="13.9" customHeight="1">
      <c r="D1216" s="704"/>
      <c r="E1216" s="704"/>
      <c r="F1216" s="704"/>
      <c r="G1216" s="704"/>
      <c r="H1216" s="704"/>
      <c r="I1216" s="704"/>
      <c r="J1216" s="704"/>
      <c r="K1216" s="704"/>
      <c r="L1216" s="704"/>
      <c r="M1216" s="704"/>
      <c r="N1216" s="704"/>
      <c r="O1216" s="704"/>
      <c r="P1216" s="704"/>
      <c r="Q1216" s="704"/>
      <c r="R1216" s="704"/>
      <c r="S1216" s="704"/>
      <c r="T1216" s="704"/>
      <c r="U1216" s="704"/>
      <c r="V1216" s="704"/>
      <c r="W1216" s="704"/>
      <c r="X1216" s="704"/>
      <c r="Y1216" s="704"/>
      <c r="Z1216" s="704"/>
      <c r="AA1216" s="704"/>
      <c r="AB1216" s="704"/>
      <c r="AC1216" s="704"/>
      <c r="AD1216" s="704"/>
    </row>
    <row r="1217" spans="4:30" ht="13.9" customHeight="1">
      <c r="D1217" s="704"/>
      <c r="E1217" s="704"/>
      <c r="F1217" s="704"/>
      <c r="G1217" s="704"/>
      <c r="H1217" s="704"/>
      <c r="I1217" s="704"/>
      <c r="J1217" s="704"/>
      <c r="K1217" s="704"/>
      <c r="L1217" s="704"/>
      <c r="M1217" s="704"/>
      <c r="N1217" s="704"/>
      <c r="O1217" s="704"/>
      <c r="P1217" s="704"/>
      <c r="Q1217" s="704"/>
      <c r="R1217" s="704"/>
      <c r="S1217" s="704"/>
      <c r="T1217" s="704"/>
      <c r="U1217" s="704"/>
      <c r="V1217" s="704"/>
      <c r="W1217" s="704"/>
      <c r="X1217" s="704"/>
      <c r="Y1217" s="704"/>
      <c r="Z1217" s="704"/>
      <c r="AA1217" s="704"/>
      <c r="AB1217" s="704"/>
      <c r="AC1217" s="704"/>
      <c r="AD1217" s="704"/>
    </row>
    <row r="1218" spans="4:30" ht="13.9" customHeight="1">
      <c r="D1218" s="704"/>
      <c r="E1218" s="704"/>
      <c r="F1218" s="704"/>
      <c r="G1218" s="704"/>
      <c r="H1218" s="704"/>
      <c r="I1218" s="704"/>
      <c r="J1218" s="704"/>
      <c r="K1218" s="704"/>
      <c r="L1218" s="704"/>
      <c r="M1218" s="704"/>
      <c r="N1218" s="704"/>
      <c r="O1218" s="704"/>
      <c r="P1218" s="704"/>
      <c r="Q1218" s="704"/>
      <c r="R1218" s="704"/>
      <c r="S1218" s="704"/>
      <c r="T1218" s="704"/>
      <c r="U1218" s="704"/>
      <c r="V1218" s="704"/>
      <c r="W1218" s="704"/>
      <c r="X1218" s="704"/>
      <c r="Y1218" s="704"/>
      <c r="Z1218" s="704"/>
      <c r="AA1218" s="704"/>
      <c r="AB1218" s="704"/>
      <c r="AC1218" s="704"/>
      <c r="AD1218" s="704"/>
    </row>
    <row r="1219" spans="4:30" ht="13.9" customHeight="1">
      <c r="D1219" s="704"/>
      <c r="E1219" s="704"/>
      <c r="F1219" s="704"/>
      <c r="G1219" s="704"/>
      <c r="H1219" s="704"/>
      <c r="I1219" s="704"/>
      <c r="J1219" s="704"/>
      <c r="K1219" s="704"/>
      <c r="L1219" s="704"/>
      <c r="M1219" s="704"/>
      <c r="N1219" s="704"/>
      <c r="O1219" s="704"/>
      <c r="P1219" s="704"/>
      <c r="Q1219" s="704"/>
      <c r="R1219" s="704"/>
      <c r="S1219" s="704"/>
      <c r="T1219" s="704"/>
      <c r="U1219" s="704"/>
      <c r="V1219" s="704"/>
      <c r="W1219" s="704"/>
      <c r="X1219" s="704"/>
      <c r="Y1219" s="704"/>
      <c r="Z1219" s="704"/>
      <c r="AA1219" s="704"/>
      <c r="AB1219" s="704"/>
      <c r="AC1219" s="704"/>
      <c r="AD1219" s="704"/>
    </row>
    <row r="1220" spans="4:30" ht="13.9" customHeight="1">
      <c r="D1220" s="704"/>
      <c r="E1220" s="704"/>
      <c r="F1220" s="704"/>
      <c r="G1220" s="704"/>
      <c r="H1220" s="704"/>
      <c r="I1220" s="704"/>
      <c r="J1220" s="704"/>
      <c r="K1220" s="704"/>
      <c r="L1220" s="704"/>
      <c r="M1220" s="704"/>
      <c r="N1220" s="704"/>
      <c r="O1220" s="704"/>
      <c r="P1220" s="704"/>
      <c r="Q1220" s="704"/>
      <c r="R1220" s="704"/>
      <c r="S1220" s="704"/>
      <c r="T1220" s="704"/>
      <c r="U1220" s="704"/>
      <c r="V1220" s="704"/>
      <c r="W1220" s="704"/>
      <c r="X1220" s="704"/>
      <c r="Y1220" s="704"/>
      <c r="Z1220" s="704"/>
      <c r="AA1220" s="704"/>
      <c r="AB1220" s="704"/>
      <c r="AC1220" s="704"/>
      <c r="AD1220" s="704"/>
    </row>
    <row r="1221" spans="4:30" ht="13.9" customHeight="1">
      <c r="D1221" s="704"/>
      <c r="E1221" s="704"/>
      <c r="F1221" s="704"/>
      <c r="G1221" s="704"/>
      <c r="H1221" s="704"/>
      <c r="I1221" s="704"/>
      <c r="J1221" s="704"/>
      <c r="K1221" s="704"/>
      <c r="L1221" s="704"/>
      <c r="M1221" s="704"/>
      <c r="N1221" s="704"/>
      <c r="O1221" s="704"/>
      <c r="P1221" s="704"/>
      <c r="Q1221" s="704"/>
      <c r="R1221" s="704"/>
      <c r="S1221" s="704"/>
      <c r="T1221" s="704"/>
      <c r="U1221" s="704"/>
      <c r="V1221" s="704"/>
      <c r="W1221" s="704"/>
      <c r="X1221" s="704"/>
      <c r="Y1221" s="704"/>
      <c r="Z1221" s="704"/>
      <c r="AA1221" s="704"/>
      <c r="AB1221" s="704"/>
      <c r="AC1221" s="704"/>
      <c r="AD1221" s="704"/>
    </row>
    <row r="1222" spans="4:30" ht="13.9" customHeight="1">
      <c r="D1222" s="704"/>
      <c r="E1222" s="704"/>
      <c r="F1222" s="704"/>
      <c r="G1222" s="704"/>
      <c r="H1222" s="704"/>
      <c r="I1222" s="704"/>
      <c r="J1222" s="704"/>
      <c r="K1222" s="704"/>
      <c r="L1222" s="704"/>
      <c r="M1222" s="704"/>
      <c r="N1222" s="704"/>
      <c r="O1222" s="704"/>
      <c r="P1222" s="704"/>
      <c r="Q1222" s="704"/>
      <c r="R1222" s="704"/>
      <c r="S1222" s="704"/>
      <c r="T1222" s="704"/>
      <c r="U1222" s="704"/>
      <c r="V1222" s="704"/>
      <c r="W1222" s="704"/>
      <c r="X1222" s="704"/>
      <c r="Y1222" s="704"/>
      <c r="Z1222" s="704"/>
      <c r="AA1222" s="704"/>
      <c r="AB1222" s="704"/>
      <c r="AC1222" s="704"/>
      <c r="AD1222" s="704"/>
    </row>
    <row r="1223" spans="4:30" ht="13.9" customHeight="1">
      <c r="D1223" s="704"/>
      <c r="E1223" s="704"/>
      <c r="F1223" s="704"/>
      <c r="G1223" s="704"/>
      <c r="H1223" s="704"/>
      <c r="I1223" s="704"/>
      <c r="J1223" s="704"/>
      <c r="K1223" s="704"/>
      <c r="L1223" s="704"/>
      <c r="M1223" s="704"/>
      <c r="N1223" s="704"/>
      <c r="O1223" s="704"/>
      <c r="P1223" s="704"/>
      <c r="Q1223" s="704"/>
      <c r="R1223" s="704"/>
      <c r="S1223" s="704"/>
      <c r="T1223" s="704"/>
      <c r="U1223" s="704"/>
      <c r="V1223" s="704"/>
      <c r="W1223" s="704"/>
      <c r="X1223" s="704"/>
      <c r="Y1223" s="704"/>
      <c r="Z1223" s="704"/>
      <c r="AA1223" s="704"/>
      <c r="AB1223" s="704"/>
      <c r="AC1223" s="704"/>
      <c r="AD1223" s="704"/>
    </row>
    <row r="1224" spans="4:30" ht="13.9" customHeight="1">
      <c r="D1224" s="704"/>
      <c r="E1224" s="704"/>
      <c r="F1224" s="704"/>
      <c r="G1224" s="704"/>
      <c r="H1224" s="704"/>
      <c r="I1224" s="704"/>
      <c r="J1224" s="704"/>
      <c r="K1224" s="704"/>
      <c r="L1224" s="704"/>
      <c r="M1224" s="704"/>
      <c r="N1224" s="704"/>
      <c r="O1224" s="704"/>
      <c r="P1224" s="704"/>
      <c r="Q1224" s="704"/>
      <c r="R1224" s="704"/>
      <c r="S1224" s="704"/>
      <c r="T1224" s="704"/>
      <c r="U1224" s="704"/>
      <c r="V1224" s="704"/>
      <c r="W1224" s="704"/>
      <c r="X1224" s="704"/>
      <c r="Y1224" s="704"/>
      <c r="Z1224" s="704"/>
      <c r="AA1224" s="704"/>
      <c r="AB1224" s="704"/>
      <c r="AC1224" s="704"/>
      <c r="AD1224" s="704"/>
    </row>
    <row r="1225" spans="4:30" ht="13.9" customHeight="1">
      <c r="D1225" s="704"/>
      <c r="E1225" s="704"/>
      <c r="F1225" s="704"/>
      <c r="G1225" s="704"/>
      <c r="H1225" s="704"/>
      <c r="I1225" s="704"/>
      <c r="J1225" s="704"/>
      <c r="K1225" s="704"/>
      <c r="L1225" s="704"/>
      <c r="M1225" s="704"/>
      <c r="N1225" s="704"/>
      <c r="O1225" s="704"/>
      <c r="P1225" s="704"/>
      <c r="Q1225" s="704"/>
      <c r="R1225" s="704"/>
      <c r="S1225" s="704"/>
      <c r="T1225" s="704"/>
      <c r="U1225" s="704"/>
      <c r="V1225" s="704"/>
      <c r="W1225" s="704"/>
      <c r="X1225" s="704"/>
      <c r="Y1225" s="704"/>
      <c r="Z1225" s="704"/>
      <c r="AA1225" s="704"/>
      <c r="AB1225" s="704"/>
      <c r="AC1225" s="704"/>
      <c r="AD1225" s="704"/>
    </row>
    <row r="1226" spans="4:30" ht="13.9" customHeight="1">
      <c r="D1226" s="704"/>
      <c r="E1226" s="704"/>
      <c r="F1226" s="704"/>
      <c r="G1226" s="704"/>
      <c r="H1226" s="704"/>
      <c r="I1226" s="704"/>
      <c r="J1226" s="704"/>
      <c r="K1226" s="704"/>
      <c r="L1226" s="704"/>
      <c r="M1226" s="704"/>
      <c r="N1226" s="704"/>
      <c r="O1226" s="704"/>
      <c r="P1226" s="704"/>
      <c r="Q1226" s="704"/>
      <c r="R1226" s="704"/>
      <c r="S1226" s="704"/>
      <c r="T1226" s="704"/>
      <c r="U1226" s="704"/>
      <c r="V1226" s="704"/>
      <c r="W1226" s="704"/>
      <c r="X1226" s="704"/>
      <c r="Y1226" s="704"/>
      <c r="Z1226" s="704"/>
      <c r="AA1226" s="704"/>
      <c r="AB1226" s="704"/>
      <c r="AC1226" s="704"/>
      <c r="AD1226" s="704"/>
    </row>
    <row r="1227" spans="4:30" ht="13.9" customHeight="1">
      <c r="D1227" s="704"/>
      <c r="E1227" s="704"/>
      <c r="F1227" s="704"/>
      <c r="G1227" s="704"/>
      <c r="H1227" s="704"/>
      <c r="I1227" s="704"/>
      <c r="J1227" s="704"/>
      <c r="K1227" s="704"/>
      <c r="L1227" s="704"/>
      <c r="M1227" s="704"/>
      <c r="N1227" s="704"/>
      <c r="O1227" s="704"/>
      <c r="P1227" s="704"/>
      <c r="Q1227" s="704"/>
      <c r="R1227" s="704"/>
      <c r="S1227" s="704"/>
      <c r="T1227" s="704"/>
      <c r="U1227" s="704"/>
      <c r="V1227" s="704"/>
      <c r="W1227" s="704"/>
      <c r="X1227" s="704"/>
      <c r="Y1227" s="704"/>
      <c r="Z1227" s="704"/>
      <c r="AA1227" s="704"/>
      <c r="AB1227" s="704"/>
      <c r="AC1227" s="704"/>
      <c r="AD1227" s="704"/>
    </row>
    <row r="1228" spans="4:30" ht="13.9" customHeight="1">
      <c r="D1228" s="704"/>
      <c r="E1228" s="704"/>
      <c r="F1228" s="704"/>
      <c r="G1228" s="704"/>
      <c r="H1228" s="704"/>
      <c r="I1228" s="704"/>
      <c r="J1228" s="704"/>
      <c r="K1228" s="704"/>
      <c r="L1228" s="704"/>
      <c r="M1228" s="704"/>
      <c r="N1228" s="704"/>
      <c r="O1228" s="704"/>
      <c r="P1228" s="704"/>
      <c r="Q1228" s="704"/>
      <c r="R1228" s="704"/>
      <c r="S1228" s="704"/>
      <c r="T1228" s="704"/>
      <c r="U1228" s="704"/>
      <c r="V1228" s="704"/>
      <c r="W1228" s="704"/>
      <c r="X1228" s="704"/>
      <c r="Y1228" s="704"/>
      <c r="Z1228" s="704"/>
      <c r="AA1228" s="704"/>
      <c r="AB1228" s="704"/>
      <c r="AC1228" s="704"/>
      <c r="AD1228" s="704"/>
    </row>
    <row r="1229" spans="4:30" ht="13.9" customHeight="1">
      <c r="D1229" s="704"/>
      <c r="E1229" s="704"/>
      <c r="F1229" s="704"/>
      <c r="G1229" s="704"/>
      <c r="H1229" s="704"/>
      <c r="I1229" s="704"/>
      <c r="J1229" s="704"/>
      <c r="K1229" s="704"/>
      <c r="L1229" s="704"/>
      <c r="M1229" s="704"/>
      <c r="N1229" s="704"/>
      <c r="O1229" s="704"/>
      <c r="P1229" s="704"/>
      <c r="Q1229" s="704"/>
      <c r="R1229" s="704"/>
      <c r="S1229" s="704"/>
      <c r="T1229" s="704"/>
      <c r="U1229" s="704"/>
      <c r="V1229" s="704"/>
      <c r="W1229" s="704"/>
      <c r="X1229" s="704"/>
      <c r="Y1229" s="704"/>
      <c r="Z1229" s="704"/>
      <c r="AA1229" s="704"/>
      <c r="AB1229" s="704"/>
      <c r="AC1229" s="704"/>
      <c r="AD1229" s="704"/>
    </row>
    <row r="1230" spans="4:30" ht="13.9" customHeight="1">
      <c r="D1230" s="704"/>
      <c r="E1230" s="704"/>
      <c r="F1230" s="704"/>
      <c r="G1230" s="704"/>
      <c r="H1230" s="704"/>
      <c r="I1230" s="704"/>
      <c r="J1230" s="704"/>
      <c r="K1230" s="704"/>
      <c r="L1230" s="704"/>
      <c r="M1230" s="704"/>
      <c r="N1230" s="704"/>
      <c r="O1230" s="704"/>
      <c r="P1230" s="704"/>
      <c r="Q1230" s="704"/>
      <c r="R1230" s="704"/>
      <c r="S1230" s="704"/>
      <c r="T1230" s="704"/>
      <c r="U1230" s="704"/>
      <c r="V1230" s="704"/>
      <c r="W1230" s="704"/>
      <c r="X1230" s="704"/>
      <c r="Y1230" s="704"/>
      <c r="Z1230" s="704"/>
      <c r="AA1230" s="704"/>
      <c r="AB1230" s="704"/>
      <c r="AC1230" s="704"/>
      <c r="AD1230" s="704"/>
    </row>
    <row r="1231" spans="4:30" ht="13.9" customHeight="1">
      <c r="D1231" s="704"/>
      <c r="E1231" s="704"/>
      <c r="F1231" s="704"/>
      <c r="G1231" s="704"/>
      <c r="H1231" s="704"/>
      <c r="I1231" s="704"/>
      <c r="J1231" s="704"/>
      <c r="K1231" s="704"/>
      <c r="L1231" s="704"/>
      <c r="M1231" s="704"/>
      <c r="N1231" s="704"/>
      <c r="O1231" s="704"/>
      <c r="P1231" s="704"/>
      <c r="Q1231" s="704"/>
      <c r="R1231" s="704"/>
      <c r="S1231" s="704"/>
      <c r="T1231" s="704"/>
      <c r="U1231" s="704"/>
      <c r="V1231" s="704"/>
      <c r="W1231" s="704"/>
      <c r="X1231" s="704"/>
      <c r="Y1231" s="704"/>
      <c r="Z1231" s="704"/>
      <c r="AA1231" s="704"/>
      <c r="AB1231" s="704"/>
      <c r="AC1231" s="704"/>
      <c r="AD1231" s="704"/>
    </row>
    <row r="1232" spans="4:30" ht="13.9" customHeight="1">
      <c r="D1232" s="704"/>
      <c r="E1232" s="704"/>
      <c r="F1232" s="704"/>
      <c r="G1232" s="704"/>
      <c r="H1232" s="704"/>
      <c r="I1232" s="704"/>
      <c r="J1232" s="704"/>
      <c r="K1232" s="704"/>
      <c r="L1232" s="704"/>
      <c r="M1232" s="704"/>
      <c r="N1232" s="704"/>
      <c r="O1232" s="704"/>
      <c r="P1232" s="704"/>
      <c r="Q1232" s="704"/>
      <c r="R1232" s="704"/>
      <c r="S1232" s="704"/>
      <c r="T1232" s="704"/>
      <c r="U1232" s="704"/>
      <c r="V1232" s="704"/>
      <c r="W1232" s="704"/>
      <c r="X1232" s="704"/>
      <c r="Y1232" s="704"/>
      <c r="Z1232" s="704"/>
      <c r="AA1232" s="704"/>
      <c r="AB1232" s="704"/>
      <c r="AC1232" s="704"/>
      <c r="AD1232" s="704"/>
    </row>
    <row r="1233" spans="4:30" ht="13.9" customHeight="1">
      <c r="D1233" s="704"/>
      <c r="E1233" s="704"/>
      <c r="F1233" s="704"/>
      <c r="G1233" s="704"/>
      <c r="H1233" s="704"/>
      <c r="I1233" s="704"/>
      <c r="J1233" s="704"/>
      <c r="K1233" s="704"/>
      <c r="L1233" s="704"/>
      <c r="M1233" s="704"/>
      <c r="N1233" s="704"/>
      <c r="O1233" s="704"/>
      <c r="P1233" s="704"/>
      <c r="Q1233" s="704"/>
      <c r="R1233" s="704"/>
      <c r="S1233" s="704"/>
      <c r="T1233" s="704"/>
      <c r="U1233" s="704"/>
      <c r="V1233" s="704"/>
      <c r="W1233" s="704"/>
      <c r="X1233" s="704"/>
      <c r="Y1233" s="704"/>
      <c r="Z1233" s="704"/>
      <c r="AA1233" s="704"/>
      <c r="AB1233" s="704"/>
      <c r="AC1233" s="704"/>
      <c r="AD1233" s="704"/>
    </row>
    <row r="1234" spans="4:30" ht="13.9" customHeight="1">
      <c r="D1234" s="704"/>
      <c r="E1234" s="704"/>
      <c r="F1234" s="704"/>
      <c r="G1234" s="704"/>
      <c r="H1234" s="704"/>
      <c r="I1234" s="704"/>
      <c r="J1234" s="704"/>
      <c r="K1234" s="704"/>
      <c r="L1234" s="704"/>
      <c r="M1234" s="704"/>
      <c r="N1234" s="704"/>
      <c r="O1234" s="704"/>
      <c r="P1234" s="704"/>
      <c r="Q1234" s="704"/>
      <c r="R1234" s="704"/>
      <c r="S1234" s="704"/>
      <c r="T1234" s="704"/>
      <c r="U1234" s="704"/>
      <c r="V1234" s="704"/>
      <c r="W1234" s="704"/>
      <c r="X1234" s="704"/>
      <c r="Y1234" s="704"/>
      <c r="Z1234" s="704"/>
      <c r="AA1234" s="704"/>
      <c r="AB1234" s="704"/>
      <c r="AC1234" s="704"/>
      <c r="AD1234" s="704"/>
    </row>
    <row r="1235" spans="4:30" ht="13.9" customHeight="1">
      <c r="D1235" s="704"/>
      <c r="E1235" s="704"/>
      <c r="F1235" s="704"/>
      <c r="G1235" s="704"/>
      <c r="H1235" s="704"/>
      <c r="I1235" s="704"/>
      <c r="J1235" s="704"/>
      <c r="K1235" s="704"/>
      <c r="L1235" s="704"/>
      <c r="M1235" s="704"/>
      <c r="N1235" s="704"/>
      <c r="O1235" s="704"/>
      <c r="P1235" s="704"/>
      <c r="Q1235" s="704"/>
      <c r="R1235" s="704"/>
      <c r="S1235" s="704"/>
      <c r="T1235" s="704"/>
      <c r="U1235" s="704"/>
      <c r="V1235" s="704"/>
      <c r="W1235" s="704"/>
      <c r="X1235" s="704"/>
      <c r="Y1235" s="704"/>
      <c r="Z1235" s="704"/>
      <c r="AA1235" s="704"/>
      <c r="AB1235" s="704"/>
      <c r="AC1235" s="704"/>
      <c r="AD1235" s="704"/>
    </row>
    <row r="1236" spans="4:30" ht="13.9" customHeight="1">
      <c r="D1236" s="704"/>
      <c r="E1236" s="704"/>
      <c r="F1236" s="704"/>
      <c r="G1236" s="704"/>
      <c r="H1236" s="704"/>
      <c r="I1236" s="704"/>
      <c r="J1236" s="704"/>
      <c r="K1236" s="704"/>
      <c r="L1236" s="704"/>
      <c r="M1236" s="704"/>
      <c r="N1236" s="704"/>
      <c r="O1236" s="704"/>
      <c r="P1236" s="704"/>
      <c r="Q1236" s="704"/>
      <c r="R1236" s="704"/>
      <c r="S1236" s="704"/>
      <c r="T1236" s="704"/>
      <c r="U1236" s="704"/>
      <c r="V1236" s="704"/>
      <c r="W1236" s="704"/>
      <c r="X1236" s="704"/>
      <c r="Y1236" s="704"/>
      <c r="Z1236" s="704"/>
      <c r="AA1236" s="704"/>
      <c r="AB1236" s="704"/>
      <c r="AC1236" s="704"/>
      <c r="AD1236" s="704"/>
    </row>
    <row r="1237" spans="4:30" ht="13.9" customHeight="1">
      <c r="D1237" s="704"/>
      <c r="E1237" s="704"/>
      <c r="F1237" s="704"/>
      <c r="G1237" s="704"/>
      <c r="H1237" s="704"/>
      <c r="I1237" s="704"/>
      <c r="J1237" s="704"/>
      <c r="K1237" s="704"/>
      <c r="L1237" s="704"/>
      <c r="M1237" s="704"/>
      <c r="N1237" s="704"/>
      <c r="O1237" s="704"/>
      <c r="P1237" s="704"/>
      <c r="Q1237" s="704"/>
      <c r="R1237" s="704"/>
      <c r="S1237" s="704"/>
      <c r="T1237" s="704"/>
      <c r="U1237" s="704"/>
      <c r="V1237" s="704"/>
      <c r="W1237" s="704"/>
      <c r="X1237" s="704"/>
      <c r="Y1237" s="704"/>
      <c r="Z1237" s="704"/>
      <c r="AA1237" s="704"/>
      <c r="AB1237" s="704"/>
      <c r="AC1237" s="704"/>
      <c r="AD1237" s="704"/>
    </row>
    <row r="1238" spans="4:30" ht="13.9" customHeight="1">
      <c r="D1238" s="704"/>
      <c r="E1238" s="704"/>
      <c r="F1238" s="704"/>
      <c r="G1238" s="704"/>
      <c r="H1238" s="704"/>
      <c r="I1238" s="704"/>
      <c r="J1238" s="704"/>
      <c r="K1238" s="704"/>
      <c r="L1238" s="704"/>
      <c r="M1238" s="704"/>
      <c r="N1238" s="704"/>
      <c r="O1238" s="704"/>
      <c r="P1238" s="704"/>
      <c r="Q1238" s="704"/>
      <c r="R1238" s="704"/>
      <c r="S1238" s="704"/>
      <c r="T1238" s="704"/>
      <c r="U1238" s="704"/>
      <c r="V1238" s="704"/>
      <c r="W1238" s="704"/>
      <c r="X1238" s="704"/>
      <c r="Y1238" s="704"/>
      <c r="Z1238" s="704"/>
      <c r="AA1238" s="704"/>
      <c r="AB1238" s="704"/>
      <c r="AC1238" s="704"/>
      <c r="AD1238" s="704"/>
    </row>
    <row r="1239" spans="4:30" ht="13.9" customHeight="1">
      <c r="D1239" s="704"/>
      <c r="E1239" s="704"/>
      <c r="F1239" s="704"/>
      <c r="G1239" s="704"/>
      <c r="H1239" s="704"/>
      <c r="I1239" s="704"/>
      <c r="J1239" s="704"/>
      <c r="K1239" s="704"/>
      <c r="L1239" s="704"/>
      <c r="M1239" s="704"/>
      <c r="N1239" s="704"/>
      <c r="O1239" s="704"/>
      <c r="P1239" s="704"/>
      <c r="Q1239" s="704"/>
      <c r="R1239" s="704"/>
      <c r="S1239" s="704"/>
      <c r="T1239" s="704"/>
      <c r="U1239" s="704"/>
      <c r="V1239" s="704"/>
      <c r="W1239" s="704"/>
      <c r="X1239" s="704"/>
      <c r="Y1239" s="704"/>
      <c r="Z1239" s="704"/>
      <c r="AA1239" s="704"/>
      <c r="AB1239" s="704"/>
      <c r="AC1239" s="704"/>
      <c r="AD1239" s="704"/>
    </row>
    <row r="1240" spans="4:30" ht="13.9" customHeight="1">
      <c r="D1240" s="704"/>
      <c r="E1240" s="704"/>
      <c r="F1240" s="704"/>
      <c r="G1240" s="704"/>
      <c r="H1240" s="704"/>
      <c r="I1240" s="704"/>
      <c r="J1240" s="704"/>
      <c r="K1240" s="704"/>
      <c r="L1240" s="704"/>
      <c r="M1240" s="704"/>
      <c r="N1240" s="704"/>
      <c r="O1240" s="704"/>
      <c r="P1240" s="704"/>
      <c r="Q1240" s="704"/>
      <c r="R1240" s="704"/>
      <c r="S1240" s="704"/>
      <c r="T1240" s="704"/>
      <c r="U1240" s="704"/>
      <c r="V1240" s="704"/>
      <c r="W1240" s="704"/>
      <c r="X1240" s="704"/>
      <c r="Y1240" s="704"/>
      <c r="Z1240" s="704"/>
      <c r="AA1240" s="704"/>
      <c r="AB1240" s="704"/>
      <c r="AC1240" s="704"/>
      <c r="AD1240" s="704"/>
    </row>
    <row r="1241" spans="4:30" ht="13.9" customHeight="1">
      <c r="D1241" s="704"/>
      <c r="E1241" s="704"/>
      <c r="F1241" s="704"/>
      <c r="G1241" s="704"/>
      <c r="H1241" s="704"/>
      <c r="I1241" s="704"/>
      <c r="J1241" s="704"/>
      <c r="K1241" s="704"/>
      <c r="L1241" s="704"/>
      <c r="M1241" s="704"/>
      <c r="N1241" s="704"/>
      <c r="O1241" s="704"/>
      <c r="P1241" s="704"/>
      <c r="Q1241" s="704"/>
      <c r="R1241" s="704"/>
      <c r="S1241" s="704"/>
      <c r="T1241" s="704"/>
      <c r="U1241" s="704"/>
      <c r="V1241" s="704"/>
      <c r="W1241" s="704"/>
      <c r="X1241" s="704"/>
      <c r="Y1241" s="704"/>
      <c r="Z1241" s="704"/>
      <c r="AA1241" s="704"/>
      <c r="AB1241" s="704"/>
      <c r="AC1241" s="704"/>
      <c r="AD1241" s="704"/>
    </row>
    <row r="1242" spans="4:30" ht="13.9" customHeight="1">
      <c r="D1242" s="704"/>
      <c r="E1242" s="704"/>
      <c r="F1242" s="704"/>
      <c r="G1242" s="704"/>
      <c r="H1242" s="704"/>
      <c r="I1242" s="704"/>
      <c r="J1242" s="704"/>
      <c r="K1242" s="704"/>
      <c r="L1242" s="704"/>
      <c r="M1242" s="704"/>
      <c r="N1242" s="704"/>
      <c r="O1242" s="704"/>
      <c r="P1242" s="704"/>
      <c r="Q1242" s="704"/>
      <c r="R1242" s="704"/>
      <c r="S1242" s="704"/>
      <c r="T1242" s="704"/>
      <c r="U1242" s="704"/>
      <c r="V1242" s="704"/>
      <c r="W1242" s="704"/>
      <c r="X1242" s="704"/>
      <c r="Y1242" s="704"/>
      <c r="Z1242" s="704"/>
      <c r="AA1242" s="704"/>
      <c r="AB1242" s="704"/>
      <c r="AC1242" s="704"/>
      <c r="AD1242" s="704"/>
    </row>
    <row r="1243" spans="4:30" ht="13.9" customHeight="1">
      <c r="D1243" s="704"/>
      <c r="E1243" s="704"/>
      <c r="F1243" s="704"/>
      <c r="G1243" s="704"/>
      <c r="H1243" s="704"/>
      <c r="I1243" s="704"/>
      <c r="J1243" s="704"/>
      <c r="K1243" s="704"/>
      <c r="L1243" s="704"/>
      <c r="M1243" s="704"/>
      <c r="N1243" s="704"/>
      <c r="O1243" s="704"/>
      <c r="P1243" s="704"/>
      <c r="Q1243" s="704"/>
      <c r="R1243" s="704"/>
      <c r="S1243" s="704"/>
      <c r="T1243" s="704"/>
      <c r="U1243" s="704"/>
      <c r="V1243" s="704"/>
      <c r="W1243" s="704"/>
      <c r="X1243" s="704"/>
      <c r="Y1243" s="704"/>
      <c r="Z1243" s="704"/>
      <c r="AA1243" s="704"/>
      <c r="AB1243" s="704"/>
      <c r="AC1243" s="704"/>
      <c r="AD1243" s="704"/>
    </row>
    <row r="1244" spans="4:30" ht="13.9" customHeight="1">
      <c r="D1244" s="704"/>
      <c r="E1244" s="704"/>
      <c r="F1244" s="704"/>
      <c r="G1244" s="704"/>
      <c r="H1244" s="704"/>
      <c r="I1244" s="704"/>
      <c r="J1244" s="704"/>
      <c r="K1244" s="704"/>
      <c r="L1244" s="704"/>
      <c r="M1244" s="704"/>
      <c r="N1244" s="704"/>
      <c r="O1244" s="704"/>
      <c r="P1244" s="704"/>
      <c r="Q1244" s="704"/>
      <c r="R1244" s="704"/>
      <c r="S1244" s="704"/>
      <c r="T1244" s="704"/>
      <c r="U1244" s="704"/>
      <c r="V1244" s="704"/>
      <c r="W1244" s="704"/>
      <c r="X1244" s="704"/>
      <c r="Y1244" s="704"/>
      <c r="Z1244" s="704"/>
      <c r="AA1244" s="704"/>
      <c r="AB1244" s="704"/>
      <c r="AC1244" s="704"/>
      <c r="AD1244" s="704"/>
    </row>
    <row r="1245" spans="4:30" ht="13.9" customHeight="1">
      <c r="D1245" s="704"/>
      <c r="E1245" s="704"/>
      <c r="F1245" s="704"/>
      <c r="G1245" s="704"/>
      <c r="H1245" s="704"/>
      <c r="I1245" s="704"/>
      <c r="J1245" s="704"/>
      <c r="K1245" s="704"/>
      <c r="L1245" s="704"/>
      <c r="M1245" s="704"/>
      <c r="N1245" s="704"/>
      <c r="O1245" s="704"/>
      <c r="P1245" s="704"/>
      <c r="Q1245" s="704"/>
      <c r="R1245" s="704"/>
      <c r="S1245" s="704"/>
      <c r="T1245" s="704"/>
      <c r="U1245" s="704"/>
      <c r="V1245" s="704"/>
      <c r="W1245" s="704"/>
      <c r="X1245" s="704"/>
      <c r="Y1245" s="704"/>
      <c r="Z1245" s="704"/>
      <c r="AA1245" s="704"/>
      <c r="AB1245" s="704"/>
      <c r="AC1245" s="704"/>
      <c r="AD1245" s="704"/>
    </row>
    <row r="1246" spans="4:30" ht="13.9" customHeight="1">
      <c r="D1246" s="704"/>
      <c r="E1246" s="704"/>
      <c r="F1246" s="704"/>
      <c r="G1246" s="704"/>
      <c r="H1246" s="704"/>
      <c r="I1246" s="704"/>
      <c r="J1246" s="704"/>
      <c r="K1246" s="704"/>
      <c r="L1246" s="704"/>
      <c r="M1246" s="704"/>
      <c r="N1246" s="704"/>
      <c r="O1246" s="704"/>
      <c r="P1246" s="704"/>
      <c r="Q1246" s="704"/>
      <c r="R1246" s="704"/>
      <c r="S1246" s="704"/>
      <c r="T1246" s="704"/>
      <c r="U1246" s="704"/>
      <c r="V1246" s="704"/>
      <c r="W1246" s="704"/>
      <c r="X1246" s="704"/>
      <c r="Y1246" s="704"/>
      <c r="Z1246" s="704"/>
      <c r="AA1246" s="704"/>
      <c r="AB1246" s="704"/>
      <c r="AC1246" s="704"/>
      <c r="AD1246" s="704"/>
    </row>
    <row r="1247" spans="4:30" ht="13.9" customHeight="1">
      <c r="D1247" s="704"/>
      <c r="E1247" s="704"/>
      <c r="F1247" s="704"/>
      <c r="G1247" s="704"/>
      <c r="H1247" s="704"/>
      <c r="I1247" s="704"/>
      <c r="J1247" s="704"/>
      <c r="K1247" s="704"/>
      <c r="L1247" s="704"/>
      <c r="M1247" s="704"/>
      <c r="N1247" s="704"/>
      <c r="O1247" s="704"/>
      <c r="P1247" s="704"/>
      <c r="Q1247" s="704"/>
      <c r="R1247" s="704"/>
      <c r="S1247" s="704"/>
      <c r="T1247" s="704"/>
      <c r="U1247" s="704"/>
      <c r="V1247" s="704"/>
      <c r="W1247" s="704"/>
      <c r="X1247" s="704"/>
      <c r="Y1247" s="704"/>
      <c r="Z1247" s="704"/>
      <c r="AA1247" s="704"/>
      <c r="AB1247" s="704"/>
      <c r="AC1247" s="704"/>
      <c r="AD1247" s="704"/>
    </row>
    <row r="1248" spans="4:30" ht="13.9" customHeight="1">
      <c r="D1248" s="704"/>
      <c r="E1248" s="704"/>
      <c r="F1248" s="704"/>
      <c r="G1248" s="704"/>
      <c r="H1248" s="704"/>
      <c r="I1248" s="704"/>
      <c r="J1248" s="704"/>
      <c r="K1248" s="704"/>
      <c r="L1248" s="704"/>
      <c r="M1248" s="704"/>
      <c r="N1248" s="704"/>
      <c r="O1248" s="704"/>
      <c r="P1248" s="704"/>
      <c r="Q1248" s="704"/>
      <c r="R1248" s="704"/>
      <c r="S1248" s="704"/>
      <c r="T1248" s="704"/>
      <c r="U1248" s="704"/>
      <c r="V1248" s="704"/>
      <c r="W1248" s="704"/>
      <c r="X1248" s="704"/>
      <c r="Y1248" s="704"/>
      <c r="Z1248" s="704"/>
      <c r="AA1248" s="704"/>
      <c r="AB1248" s="704"/>
      <c r="AC1248" s="704"/>
      <c r="AD1248" s="704"/>
    </row>
    <row r="1249" spans="4:30" ht="13.9" customHeight="1">
      <c r="D1249" s="704"/>
      <c r="E1249" s="704"/>
      <c r="F1249" s="704"/>
      <c r="G1249" s="704"/>
      <c r="H1249" s="704"/>
      <c r="I1249" s="704"/>
      <c r="J1249" s="704"/>
      <c r="K1249" s="704"/>
      <c r="L1249" s="704"/>
      <c r="M1249" s="704"/>
      <c r="N1249" s="704"/>
      <c r="O1249" s="704"/>
      <c r="P1249" s="704"/>
      <c r="Q1249" s="704"/>
      <c r="R1249" s="704"/>
      <c r="S1249" s="704"/>
      <c r="T1249" s="704"/>
      <c r="U1249" s="704"/>
      <c r="V1249" s="704"/>
      <c r="W1249" s="704"/>
      <c r="X1249" s="704"/>
      <c r="Y1249" s="704"/>
      <c r="Z1249" s="704"/>
      <c r="AA1249" s="704"/>
      <c r="AB1249" s="704"/>
      <c r="AC1249" s="704"/>
      <c r="AD1249" s="704"/>
    </row>
    <row r="1250" spans="4:30" ht="13.9" customHeight="1">
      <c r="D1250" s="704"/>
      <c r="E1250" s="704"/>
      <c r="F1250" s="704"/>
      <c r="G1250" s="704"/>
      <c r="H1250" s="704"/>
      <c r="I1250" s="704"/>
      <c r="J1250" s="704"/>
      <c r="K1250" s="704"/>
      <c r="L1250" s="704"/>
      <c r="M1250" s="704"/>
      <c r="N1250" s="704"/>
      <c r="O1250" s="704"/>
      <c r="P1250" s="704"/>
      <c r="Q1250" s="704"/>
      <c r="R1250" s="704"/>
      <c r="S1250" s="704"/>
      <c r="T1250" s="704"/>
      <c r="U1250" s="704"/>
      <c r="V1250" s="704"/>
      <c r="W1250" s="704"/>
      <c r="X1250" s="704"/>
      <c r="Y1250" s="704"/>
      <c r="Z1250" s="704"/>
      <c r="AA1250" s="704"/>
      <c r="AB1250" s="704"/>
      <c r="AC1250" s="704"/>
      <c r="AD1250" s="704"/>
    </row>
    <row r="1251" spans="4:30" ht="13.9" customHeight="1">
      <c r="D1251" s="704"/>
      <c r="E1251" s="704"/>
      <c r="F1251" s="704"/>
      <c r="G1251" s="704"/>
      <c r="H1251" s="704"/>
      <c r="I1251" s="704"/>
      <c r="J1251" s="704"/>
      <c r="K1251" s="704"/>
      <c r="L1251" s="704"/>
      <c r="M1251" s="704"/>
      <c r="N1251" s="704"/>
      <c r="O1251" s="704"/>
      <c r="P1251" s="704"/>
      <c r="Q1251" s="704"/>
      <c r="R1251" s="704"/>
      <c r="S1251" s="704"/>
      <c r="T1251" s="704"/>
      <c r="U1251" s="704"/>
      <c r="V1251" s="704"/>
      <c r="W1251" s="704"/>
      <c r="X1251" s="704"/>
      <c r="Y1251" s="704"/>
      <c r="Z1251" s="704"/>
      <c r="AA1251" s="704"/>
      <c r="AB1251" s="704"/>
      <c r="AC1251" s="704"/>
      <c r="AD1251" s="704"/>
    </row>
    <row r="1252" spans="4:30" ht="13.9" customHeight="1">
      <c r="D1252" s="704"/>
      <c r="E1252" s="704"/>
      <c r="F1252" s="704"/>
      <c r="G1252" s="704"/>
      <c r="H1252" s="704"/>
      <c r="I1252" s="704"/>
      <c r="J1252" s="704"/>
      <c r="K1252" s="704"/>
      <c r="L1252" s="704"/>
      <c r="M1252" s="704"/>
      <c r="N1252" s="704"/>
      <c r="O1252" s="704"/>
      <c r="P1252" s="704"/>
      <c r="Q1252" s="704"/>
      <c r="R1252" s="704"/>
      <c r="S1252" s="704"/>
      <c r="T1252" s="704"/>
      <c r="U1252" s="704"/>
      <c r="V1252" s="704"/>
      <c r="W1252" s="704"/>
      <c r="X1252" s="704"/>
      <c r="Y1252" s="704"/>
      <c r="Z1252" s="704"/>
      <c r="AA1252" s="704"/>
      <c r="AB1252" s="704"/>
      <c r="AC1252" s="704"/>
      <c r="AD1252" s="704"/>
    </row>
    <row r="1253" spans="4:30" ht="13.9" customHeight="1">
      <c r="D1253" s="704"/>
      <c r="E1253" s="704"/>
      <c r="F1253" s="704"/>
      <c r="G1253" s="704"/>
      <c r="H1253" s="704"/>
      <c r="I1253" s="704"/>
      <c r="J1253" s="704"/>
      <c r="K1253" s="704"/>
      <c r="L1253" s="704"/>
      <c r="M1253" s="704"/>
      <c r="N1253" s="704"/>
      <c r="O1253" s="704"/>
      <c r="P1253" s="704"/>
      <c r="Q1253" s="704"/>
      <c r="R1253" s="704"/>
      <c r="S1253" s="704"/>
      <c r="T1253" s="704"/>
      <c r="U1253" s="704"/>
      <c r="V1253" s="704"/>
      <c r="W1253" s="704"/>
      <c r="X1253" s="704"/>
      <c r="Y1253" s="704"/>
      <c r="Z1253" s="704"/>
      <c r="AA1253" s="704"/>
      <c r="AB1253" s="704"/>
      <c r="AC1253" s="704"/>
      <c r="AD1253" s="704"/>
    </row>
    <row r="1254" spans="4:30" ht="13.9" customHeight="1">
      <c r="D1254" s="704"/>
      <c r="E1254" s="704"/>
      <c r="F1254" s="704"/>
      <c r="G1254" s="704"/>
      <c r="H1254" s="704"/>
      <c r="I1254" s="704"/>
      <c r="J1254" s="704"/>
      <c r="K1254" s="704"/>
      <c r="L1254" s="704"/>
      <c r="M1254" s="704"/>
      <c r="N1254" s="704"/>
      <c r="O1254" s="704"/>
      <c r="P1254" s="704"/>
      <c r="Q1254" s="704"/>
      <c r="R1254" s="704"/>
      <c r="S1254" s="704"/>
      <c r="T1254" s="704"/>
      <c r="U1254" s="704"/>
      <c r="V1254" s="704"/>
      <c r="W1254" s="704"/>
      <c r="X1254" s="704"/>
      <c r="Y1254" s="704"/>
      <c r="Z1254" s="704"/>
      <c r="AA1254" s="704"/>
      <c r="AB1254" s="704"/>
      <c r="AC1254" s="704"/>
      <c r="AD1254" s="704"/>
    </row>
    <row r="1255" spans="4:30" ht="13.9" customHeight="1">
      <c r="D1255" s="704"/>
      <c r="E1255" s="704"/>
      <c r="F1255" s="704"/>
      <c r="G1255" s="704"/>
      <c r="H1255" s="704"/>
      <c r="I1255" s="704"/>
      <c r="J1255" s="704"/>
      <c r="K1255" s="704"/>
      <c r="L1255" s="704"/>
      <c r="M1255" s="704"/>
      <c r="N1255" s="704"/>
      <c r="O1255" s="704"/>
      <c r="P1255" s="704"/>
      <c r="Q1255" s="704"/>
      <c r="R1255" s="704"/>
      <c r="S1255" s="704"/>
      <c r="T1255" s="704"/>
      <c r="U1255" s="704"/>
      <c r="V1255" s="704"/>
      <c r="W1255" s="704"/>
      <c r="X1255" s="704"/>
      <c r="Y1255" s="704"/>
      <c r="Z1255" s="704"/>
      <c r="AA1255" s="704"/>
      <c r="AB1255" s="704"/>
      <c r="AC1255" s="704"/>
      <c r="AD1255" s="704"/>
    </row>
    <row r="1256" spans="4:30" ht="13.9" customHeight="1">
      <c r="D1256" s="704"/>
      <c r="E1256" s="704"/>
      <c r="F1256" s="704"/>
      <c r="G1256" s="704"/>
      <c r="H1256" s="704"/>
      <c r="I1256" s="704"/>
      <c r="J1256" s="704"/>
      <c r="K1256" s="704"/>
      <c r="L1256" s="704"/>
      <c r="M1256" s="704"/>
      <c r="N1256" s="704"/>
      <c r="O1256" s="704"/>
      <c r="P1256" s="704"/>
      <c r="Q1256" s="704"/>
      <c r="R1256" s="704"/>
      <c r="S1256" s="704"/>
      <c r="T1256" s="704"/>
      <c r="U1256" s="704"/>
      <c r="V1256" s="704"/>
      <c r="W1256" s="704"/>
      <c r="X1256" s="704"/>
      <c r="Y1256" s="704"/>
      <c r="Z1256" s="704"/>
      <c r="AA1256" s="704"/>
      <c r="AB1256" s="704"/>
      <c r="AC1256" s="704"/>
      <c r="AD1256" s="704"/>
    </row>
    <row r="1257" spans="4:30" ht="13.9" customHeight="1">
      <c r="D1257" s="704"/>
      <c r="E1257" s="704"/>
      <c r="F1257" s="704"/>
      <c r="G1257" s="704"/>
      <c r="H1257" s="704"/>
      <c r="I1257" s="704"/>
      <c r="J1257" s="704"/>
      <c r="K1257" s="704"/>
      <c r="L1257" s="704"/>
      <c r="M1257" s="704"/>
      <c r="N1257" s="704"/>
      <c r="O1257" s="704"/>
      <c r="P1257" s="704"/>
      <c r="Q1257" s="704"/>
      <c r="R1257" s="704"/>
      <c r="S1257" s="704"/>
      <c r="T1257" s="704"/>
      <c r="U1257" s="704"/>
      <c r="V1257" s="704"/>
      <c r="W1257" s="704"/>
      <c r="X1257" s="704"/>
      <c r="Y1257" s="704"/>
      <c r="Z1257" s="704"/>
      <c r="AA1257" s="704"/>
      <c r="AB1257" s="704"/>
      <c r="AC1257" s="704"/>
      <c r="AD1257" s="704"/>
    </row>
    <row r="1258" spans="4:30" ht="13.9" customHeight="1">
      <c r="D1258" s="704"/>
      <c r="E1258" s="704"/>
      <c r="F1258" s="704"/>
      <c r="G1258" s="704"/>
      <c r="H1258" s="704"/>
      <c r="I1258" s="704"/>
      <c r="J1258" s="704"/>
      <c r="K1258" s="704"/>
      <c r="L1258" s="704"/>
      <c r="M1258" s="704"/>
      <c r="N1258" s="704"/>
      <c r="O1258" s="704"/>
      <c r="P1258" s="704"/>
      <c r="Q1258" s="704"/>
      <c r="R1258" s="704"/>
      <c r="S1258" s="704"/>
      <c r="T1258" s="704"/>
      <c r="U1258" s="704"/>
      <c r="V1258" s="704"/>
      <c r="W1258" s="704"/>
      <c r="X1258" s="704"/>
      <c r="Y1258" s="704"/>
      <c r="Z1258" s="704"/>
      <c r="AA1258" s="704"/>
      <c r="AB1258" s="704"/>
      <c r="AC1258" s="704"/>
      <c r="AD1258" s="704"/>
    </row>
    <row r="1259" spans="4:30" ht="13.9" customHeight="1">
      <c r="D1259" s="704"/>
      <c r="E1259" s="704"/>
      <c r="F1259" s="704"/>
      <c r="G1259" s="704"/>
      <c r="H1259" s="704"/>
      <c r="I1259" s="704"/>
      <c r="J1259" s="704"/>
      <c r="K1259" s="704"/>
      <c r="L1259" s="704"/>
      <c r="M1259" s="704"/>
      <c r="N1259" s="704"/>
      <c r="O1259" s="704"/>
      <c r="P1259" s="704"/>
      <c r="Q1259" s="704"/>
      <c r="R1259" s="704"/>
      <c r="S1259" s="704"/>
      <c r="T1259" s="704"/>
      <c r="U1259" s="704"/>
      <c r="V1259" s="704"/>
      <c r="W1259" s="704"/>
      <c r="X1259" s="704"/>
      <c r="Y1259" s="704"/>
      <c r="Z1259" s="704"/>
      <c r="AA1259" s="704"/>
      <c r="AB1259" s="704"/>
      <c r="AC1259" s="704"/>
      <c r="AD1259" s="704"/>
    </row>
    <row r="1260" spans="4:30" ht="13.9" customHeight="1">
      <c r="D1260" s="704"/>
      <c r="E1260" s="704"/>
      <c r="F1260" s="704"/>
      <c r="G1260" s="704"/>
      <c r="H1260" s="704"/>
      <c r="I1260" s="704"/>
      <c r="J1260" s="704"/>
      <c r="K1260" s="704"/>
      <c r="L1260" s="704"/>
      <c r="M1260" s="704"/>
      <c r="N1260" s="704"/>
      <c r="O1260" s="704"/>
      <c r="P1260" s="704"/>
      <c r="Q1260" s="704"/>
      <c r="R1260" s="704"/>
      <c r="S1260" s="704"/>
      <c r="T1260" s="704"/>
      <c r="U1260" s="704"/>
      <c r="V1260" s="704"/>
      <c r="W1260" s="704"/>
      <c r="X1260" s="704"/>
      <c r="Y1260" s="704"/>
      <c r="Z1260" s="704"/>
      <c r="AA1260" s="704"/>
      <c r="AB1260" s="704"/>
      <c r="AC1260" s="704"/>
      <c r="AD1260" s="704"/>
    </row>
    <row r="1261" spans="4:30" ht="13.9" customHeight="1">
      <c r="D1261" s="704"/>
      <c r="E1261" s="704"/>
      <c r="F1261" s="704"/>
      <c r="G1261" s="704"/>
      <c r="H1261" s="704"/>
      <c r="I1261" s="704"/>
      <c r="J1261" s="704"/>
      <c r="K1261" s="704"/>
      <c r="L1261" s="704"/>
      <c r="M1261" s="704"/>
      <c r="N1261" s="704"/>
      <c r="O1261" s="704"/>
      <c r="P1261" s="704"/>
      <c r="Q1261" s="704"/>
      <c r="R1261" s="704"/>
      <c r="S1261" s="704"/>
      <c r="T1261" s="704"/>
      <c r="U1261" s="704"/>
      <c r="V1261" s="704"/>
      <c r="W1261" s="704"/>
      <c r="X1261" s="704"/>
      <c r="Y1261" s="704"/>
      <c r="Z1261" s="704"/>
      <c r="AA1261" s="704"/>
      <c r="AB1261" s="704"/>
      <c r="AC1261" s="704"/>
      <c r="AD1261" s="704"/>
    </row>
    <row r="1262" spans="4:30" ht="13.9" customHeight="1">
      <c r="D1262" s="704"/>
      <c r="E1262" s="704"/>
      <c r="F1262" s="704"/>
      <c r="G1262" s="704"/>
      <c r="H1262" s="704"/>
      <c r="I1262" s="704"/>
      <c r="J1262" s="704"/>
      <c r="K1262" s="704"/>
      <c r="L1262" s="704"/>
      <c r="M1262" s="704"/>
      <c r="N1262" s="704"/>
      <c r="O1262" s="704"/>
      <c r="P1262" s="704"/>
      <c r="Q1262" s="704"/>
      <c r="R1262" s="704"/>
      <c r="S1262" s="704"/>
      <c r="T1262" s="704"/>
      <c r="U1262" s="704"/>
      <c r="V1262" s="704"/>
      <c r="W1262" s="704"/>
      <c r="X1262" s="704"/>
      <c r="Y1262" s="704"/>
      <c r="Z1262" s="704"/>
      <c r="AA1262" s="704"/>
      <c r="AB1262" s="704"/>
      <c r="AC1262" s="704"/>
      <c r="AD1262" s="704"/>
    </row>
    <row r="1263" spans="4:30" ht="13.9" customHeight="1">
      <c r="D1263" s="704"/>
      <c r="E1263" s="704"/>
      <c r="F1263" s="704"/>
      <c r="G1263" s="704"/>
      <c r="H1263" s="704"/>
      <c r="I1263" s="704"/>
      <c r="J1263" s="704"/>
      <c r="K1263" s="704"/>
      <c r="L1263" s="704"/>
      <c r="M1263" s="704"/>
      <c r="N1263" s="704"/>
      <c r="O1263" s="704"/>
      <c r="P1263" s="704"/>
      <c r="Q1263" s="704"/>
      <c r="R1263" s="704"/>
      <c r="S1263" s="704"/>
      <c r="T1263" s="704"/>
      <c r="U1263" s="704"/>
      <c r="V1263" s="704"/>
      <c r="W1263" s="704"/>
      <c r="X1263" s="704"/>
      <c r="Y1263" s="704"/>
      <c r="Z1263" s="704"/>
      <c r="AA1263" s="704"/>
      <c r="AB1263" s="704"/>
      <c r="AC1263" s="704"/>
      <c r="AD1263" s="704"/>
    </row>
    <row r="1264" spans="4:30" ht="13.9" customHeight="1">
      <c r="D1264" s="704"/>
      <c r="E1264" s="704"/>
      <c r="F1264" s="704"/>
      <c r="G1264" s="704"/>
      <c r="H1264" s="704"/>
      <c r="I1264" s="704"/>
      <c r="J1264" s="704"/>
      <c r="K1264" s="704"/>
      <c r="L1264" s="704"/>
      <c r="M1264" s="704"/>
      <c r="N1264" s="704"/>
      <c r="O1264" s="704"/>
      <c r="P1264" s="704"/>
      <c r="Q1264" s="704"/>
      <c r="R1264" s="704"/>
      <c r="S1264" s="704"/>
      <c r="T1264" s="704"/>
      <c r="U1264" s="704"/>
      <c r="V1264" s="704"/>
      <c r="W1264" s="704"/>
      <c r="X1264" s="704"/>
      <c r="Y1264" s="704"/>
      <c r="Z1264" s="704"/>
      <c r="AA1264" s="704"/>
      <c r="AB1264" s="704"/>
      <c r="AC1264" s="704"/>
      <c r="AD1264" s="704"/>
    </row>
    <row r="1265" spans="4:30" ht="13.9" customHeight="1">
      <c r="D1265" s="704"/>
      <c r="E1265" s="704"/>
      <c r="F1265" s="704"/>
      <c r="G1265" s="704"/>
      <c r="H1265" s="704"/>
      <c r="I1265" s="704"/>
      <c r="J1265" s="704"/>
      <c r="K1265" s="704"/>
      <c r="L1265" s="704"/>
      <c r="M1265" s="704"/>
      <c r="N1265" s="704"/>
      <c r="O1265" s="704"/>
      <c r="P1265" s="704"/>
      <c r="Q1265" s="704"/>
      <c r="R1265" s="704"/>
      <c r="S1265" s="704"/>
      <c r="T1265" s="704"/>
      <c r="U1265" s="704"/>
      <c r="V1265" s="704"/>
      <c r="W1265" s="704"/>
      <c r="X1265" s="704"/>
      <c r="Y1265" s="704"/>
      <c r="Z1265" s="704"/>
      <c r="AA1265" s="704"/>
      <c r="AB1265" s="704"/>
      <c r="AC1265" s="704"/>
      <c r="AD1265" s="704"/>
    </row>
    <row r="1266" spans="4:30" ht="13.9" customHeight="1">
      <c r="D1266" s="704"/>
      <c r="E1266" s="704"/>
      <c r="F1266" s="704"/>
      <c r="G1266" s="704"/>
      <c r="H1266" s="704"/>
      <c r="I1266" s="704"/>
      <c r="J1266" s="704"/>
      <c r="K1266" s="704"/>
      <c r="L1266" s="704"/>
      <c r="M1266" s="704"/>
      <c r="N1266" s="704"/>
      <c r="O1266" s="704"/>
      <c r="P1266" s="704"/>
      <c r="Q1266" s="704"/>
      <c r="R1266" s="704"/>
      <c r="S1266" s="704"/>
      <c r="T1266" s="704"/>
      <c r="U1266" s="704"/>
      <c r="V1266" s="704"/>
      <c r="W1266" s="704"/>
      <c r="X1266" s="704"/>
      <c r="Y1266" s="704"/>
      <c r="Z1266" s="704"/>
      <c r="AA1266" s="704"/>
      <c r="AB1266" s="704"/>
      <c r="AC1266" s="704"/>
      <c r="AD1266" s="704"/>
    </row>
    <row r="1267" spans="4:30" ht="13.9" customHeight="1">
      <c r="D1267" s="704"/>
      <c r="E1267" s="704"/>
      <c r="F1267" s="704"/>
      <c r="G1267" s="704"/>
      <c r="H1267" s="704"/>
      <c r="I1267" s="704"/>
      <c r="J1267" s="704"/>
      <c r="K1267" s="704"/>
      <c r="L1267" s="704"/>
      <c r="M1267" s="704"/>
      <c r="N1267" s="704"/>
      <c r="O1267" s="704"/>
      <c r="P1267" s="704"/>
      <c r="Q1267" s="704"/>
      <c r="R1267" s="704"/>
      <c r="S1267" s="704"/>
      <c r="T1267" s="704"/>
      <c r="U1267" s="704"/>
      <c r="V1267" s="704"/>
      <c r="W1267" s="704"/>
      <c r="X1267" s="704"/>
      <c r="Y1267" s="704"/>
      <c r="Z1267" s="704"/>
      <c r="AA1267" s="704"/>
      <c r="AB1267" s="704"/>
      <c r="AC1267" s="704"/>
      <c r="AD1267" s="704"/>
    </row>
    <row r="1268" spans="4:30" ht="13.9" customHeight="1">
      <c r="D1268" s="704"/>
      <c r="E1268" s="704"/>
      <c r="F1268" s="704"/>
      <c r="G1268" s="704"/>
      <c r="H1268" s="704"/>
      <c r="I1268" s="704"/>
      <c r="J1268" s="704"/>
      <c r="K1268" s="704"/>
      <c r="L1268" s="704"/>
      <c r="M1268" s="704"/>
      <c r="N1268" s="704"/>
      <c r="O1268" s="704"/>
      <c r="P1268" s="704"/>
      <c r="Q1268" s="704"/>
      <c r="R1268" s="704"/>
      <c r="S1268" s="704"/>
      <c r="T1268" s="704"/>
      <c r="U1268" s="704"/>
      <c r="V1268" s="704"/>
      <c r="W1268" s="704"/>
      <c r="X1268" s="704"/>
      <c r="Y1268" s="704"/>
      <c r="Z1268" s="704"/>
      <c r="AA1268" s="704"/>
      <c r="AB1268" s="704"/>
      <c r="AC1268" s="704"/>
      <c r="AD1268" s="704"/>
    </row>
    <row r="1269" spans="4:30" ht="13.9" customHeight="1">
      <c r="D1269" s="704"/>
      <c r="E1269" s="704"/>
      <c r="F1269" s="704"/>
      <c r="G1269" s="704"/>
      <c r="H1269" s="704"/>
      <c r="I1269" s="704"/>
      <c r="J1269" s="704"/>
      <c r="K1269" s="704"/>
      <c r="L1269" s="704"/>
      <c r="M1269" s="704"/>
      <c r="N1269" s="704"/>
      <c r="O1269" s="704"/>
      <c r="P1269" s="704"/>
      <c r="Q1269" s="704"/>
      <c r="R1269" s="704"/>
      <c r="S1269" s="704"/>
      <c r="T1269" s="704"/>
      <c r="U1269" s="704"/>
      <c r="V1269" s="704"/>
      <c r="W1269" s="704"/>
      <c r="X1269" s="704"/>
      <c r="Y1269" s="704"/>
      <c r="Z1269" s="704"/>
      <c r="AA1269" s="704"/>
      <c r="AB1269" s="704"/>
      <c r="AC1269" s="704"/>
      <c r="AD1269" s="704"/>
    </row>
    <row r="1270" spans="4:30" ht="13.9" customHeight="1">
      <c r="D1270" s="704"/>
      <c r="E1270" s="704"/>
      <c r="F1270" s="704"/>
      <c r="G1270" s="704"/>
      <c r="H1270" s="704"/>
      <c r="I1270" s="704"/>
      <c r="J1270" s="704"/>
      <c r="K1270" s="704"/>
      <c r="L1270" s="704"/>
      <c r="M1270" s="704"/>
      <c r="N1270" s="704"/>
      <c r="O1270" s="704"/>
      <c r="P1270" s="704"/>
      <c r="Q1270" s="704"/>
      <c r="R1270" s="704"/>
      <c r="S1270" s="704"/>
      <c r="T1270" s="704"/>
      <c r="U1270" s="704"/>
      <c r="V1270" s="704"/>
      <c r="W1270" s="704"/>
      <c r="X1270" s="704"/>
      <c r="Y1270" s="704"/>
      <c r="Z1270" s="704"/>
      <c r="AA1270" s="704"/>
      <c r="AB1270" s="704"/>
      <c r="AC1270" s="704"/>
      <c r="AD1270" s="704"/>
    </row>
    <row r="1271" spans="4:30" ht="13.9" customHeight="1">
      <c r="D1271" s="704"/>
      <c r="E1271" s="704"/>
      <c r="F1271" s="704"/>
      <c r="G1271" s="704"/>
      <c r="H1271" s="704"/>
      <c r="I1271" s="704"/>
      <c r="J1271" s="704"/>
      <c r="K1271" s="704"/>
      <c r="L1271" s="704"/>
      <c r="M1271" s="704"/>
      <c r="N1271" s="704"/>
      <c r="O1271" s="704"/>
      <c r="P1271" s="704"/>
      <c r="Q1271" s="704"/>
      <c r="R1271" s="704"/>
      <c r="S1271" s="704"/>
      <c r="T1271" s="704"/>
      <c r="U1271" s="704"/>
      <c r="V1271" s="704"/>
      <c r="W1271" s="704"/>
      <c r="X1271" s="704"/>
      <c r="Y1271" s="704"/>
      <c r="Z1271" s="704"/>
      <c r="AA1271" s="704"/>
      <c r="AB1271" s="704"/>
      <c r="AC1271" s="704"/>
      <c r="AD1271" s="704"/>
    </row>
    <row r="1272" spans="4:30" ht="13.9" customHeight="1">
      <c r="D1272" s="704"/>
      <c r="E1272" s="704"/>
      <c r="F1272" s="704"/>
      <c r="G1272" s="704"/>
      <c r="H1272" s="704"/>
      <c r="I1272" s="704"/>
      <c r="J1272" s="704"/>
      <c r="K1272" s="704"/>
      <c r="L1272" s="704"/>
      <c r="M1272" s="704"/>
      <c r="N1272" s="704"/>
      <c r="O1272" s="704"/>
      <c r="P1272" s="704"/>
      <c r="Q1272" s="704"/>
      <c r="R1272" s="704"/>
      <c r="S1272" s="704"/>
      <c r="T1272" s="704"/>
      <c r="U1272" s="704"/>
      <c r="V1272" s="704"/>
      <c r="W1272" s="704"/>
      <c r="X1272" s="704"/>
      <c r="Y1272" s="704"/>
      <c r="Z1272" s="704"/>
      <c r="AA1272" s="704"/>
      <c r="AB1272" s="704"/>
      <c r="AC1272" s="704"/>
      <c r="AD1272" s="704"/>
    </row>
    <row r="1273" spans="4:30" ht="13.9" customHeight="1">
      <c r="D1273" s="704"/>
      <c r="E1273" s="704"/>
      <c r="F1273" s="704"/>
      <c r="G1273" s="704"/>
      <c r="H1273" s="704"/>
      <c r="I1273" s="704"/>
      <c r="J1273" s="704"/>
      <c r="K1273" s="704"/>
      <c r="L1273" s="704"/>
      <c r="M1273" s="704"/>
      <c r="N1273" s="704"/>
      <c r="O1273" s="704"/>
      <c r="P1273" s="704"/>
      <c r="Q1273" s="704"/>
      <c r="R1273" s="704"/>
      <c r="S1273" s="704"/>
      <c r="T1273" s="704"/>
      <c r="U1273" s="704"/>
      <c r="V1273" s="704"/>
      <c r="W1273" s="704"/>
      <c r="X1273" s="704"/>
      <c r="Y1273" s="704"/>
      <c r="Z1273" s="704"/>
      <c r="AA1273" s="704"/>
      <c r="AB1273" s="704"/>
      <c r="AC1273" s="704"/>
      <c r="AD1273" s="704"/>
    </row>
    <row r="1274" spans="4:30" ht="13.9" customHeight="1">
      <c r="D1274" s="704"/>
      <c r="E1274" s="704"/>
      <c r="F1274" s="704"/>
      <c r="G1274" s="704"/>
      <c r="H1274" s="704"/>
      <c r="I1274" s="704"/>
      <c r="J1274" s="704"/>
      <c r="K1274" s="704"/>
      <c r="L1274" s="704"/>
      <c r="M1274" s="704"/>
      <c r="N1274" s="704"/>
      <c r="O1274" s="704"/>
      <c r="P1274" s="704"/>
      <c r="Q1274" s="704"/>
      <c r="R1274" s="704"/>
      <c r="S1274" s="704"/>
      <c r="T1274" s="704"/>
      <c r="U1274" s="704"/>
      <c r="V1274" s="704"/>
      <c r="W1274" s="704"/>
      <c r="X1274" s="704"/>
      <c r="Y1274" s="704"/>
      <c r="Z1274" s="704"/>
      <c r="AA1274" s="704"/>
      <c r="AB1274" s="704"/>
      <c r="AC1274" s="704"/>
      <c r="AD1274" s="704"/>
    </row>
    <row r="1275" spans="4:30" ht="13.9" customHeight="1">
      <c r="D1275" s="704"/>
      <c r="E1275" s="704"/>
      <c r="F1275" s="704"/>
      <c r="G1275" s="704"/>
      <c r="H1275" s="704"/>
      <c r="I1275" s="704"/>
      <c r="J1275" s="704"/>
      <c r="K1275" s="704"/>
      <c r="L1275" s="704"/>
      <c r="M1275" s="704"/>
      <c r="N1275" s="704"/>
      <c r="O1275" s="704"/>
      <c r="P1275" s="704"/>
      <c r="Q1275" s="704"/>
      <c r="R1275" s="704"/>
      <c r="S1275" s="704"/>
      <c r="T1275" s="704"/>
      <c r="U1275" s="704"/>
      <c r="V1275" s="704"/>
      <c r="W1275" s="704"/>
      <c r="X1275" s="704"/>
      <c r="Y1275" s="704"/>
      <c r="Z1275" s="704"/>
      <c r="AA1275" s="704"/>
      <c r="AB1275" s="704"/>
      <c r="AC1275" s="704"/>
      <c r="AD1275" s="704"/>
    </row>
    <row r="1276" spans="4:30" ht="13.9" customHeight="1">
      <c r="D1276" s="704"/>
      <c r="E1276" s="704"/>
      <c r="F1276" s="704"/>
      <c r="G1276" s="704"/>
      <c r="H1276" s="704"/>
      <c r="I1276" s="704"/>
      <c r="J1276" s="704"/>
      <c r="K1276" s="704"/>
      <c r="L1276" s="704"/>
      <c r="M1276" s="704"/>
      <c r="N1276" s="704"/>
      <c r="O1276" s="704"/>
      <c r="P1276" s="704"/>
      <c r="Q1276" s="704"/>
      <c r="R1276" s="704"/>
      <c r="S1276" s="704"/>
      <c r="T1276" s="704"/>
      <c r="U1276" s="704"/>
      <c r="V1276" s="704"/>
      <c r="W1276" s="704"/>
      <c r="X1276" s="704"/>
      <c r="Y1276" s="704"/>
      <c r="Z1276" s="704"/>
      <c r="AA1276" s="704"/>
      <c r="AB1276" s="704"/>
      <c r="AC1276" s="704"/>
      <c r="AD1276" s="704"/>
    </row>
    <row r="1277" spans="4:30" ht="13.9" customHeight="1">
      <c r="D1277" s="704"/>
      <c r="E1277" s="704"/>
      <c r="F1277" s="704"/>
      <c r="G1277" s="704"/>
      <c r="H1277" s="704"/>
      <c r="I1277" s="704"/>
      <c r="J1277" s="704"/>
      <c r="K1277" s="704"/>
      <c r="L1277" s="704"/>
      <c r="M1277" s="704"/>
      <c r="N1277" s="704"/>
      <c r="O1277" s="704"/>
      <c r="P1277" s="704"/>
      <c r="Q1277" s="704"/>
      <c r="R1277" s="704"/>
      <c r="S1277" s="704"/>
      <c r="T1277" s="704"/>
      <c r="U1277" s="704"/>
      <c r="V1277" s="704"/>
      <c r="W1277" s="704"/>
      <c r="X1277" s="704"/>
      <c r="Y1277" s="704"/>
      <c r="Z1277" s="704"/>
      <c r="AA1277" s="704"/>
      <c r="AB1277" s="704"/>
      <c r="AC1277" s="704"/>
      <c r="AD1277" s="704"/>
    </row>
    <row r="1278" spans="4:30" ht="13.9" customHeight="1">
      <c r="D1278" s="704"/>
      <c r="E1278" s="704"/>
      <c r="F1278" s="704"/>
      <c r="G1278" s="704"/>
      <c r="H1278" s="704"/>
      <c r="I1278" s="704"/>
      <c r="J1278" s="704"/>
      <c r="K1278" s="704"/>
      <c r="L1278" s="704"/>
      <c r="M1278" s="704"/>
      <c r="N1278" s="704"/>
      <c r="O1278" s="704"/>
      <c r="P1278" s="704"/>
      <c r="Q1278" s="704"/>
      <c r="R1278" s="704"/>
      <c r="S1278" s="704"/>
      <c r="T1278" s="704"/>
      <c r="U1278" s="704"/>
      <c r="V1278" s="704"/>
      <c r="W1278" s="704"/>
      <c r="X1278" s="704"/>
      <c r="Y1278" s="704"/>
      <c r="Z1278" s="704"/>
      <c r="AA1278" s="704"/>
      <c r="AB1278" s="704"/>
      <c r="AC1278" s="704"/>
      <c r="AD1278" s="704"/>
    </row>
    <row r="1279" spans="4:30" ht="13.9" customHeight="1">
      <c r="D1279" s="704"/>
      <c r="E1279" s="704"/>
      <c r="F1279" s="704"/>
      <c r="G1279" s="704"/>
      <c r="H1279" s="704"/>
      <c r="I1279" s="704"/>
      <c r="J1279" s="704"/>
      <c r="K1279" s="704"/>
      <c r="L1279" s="704"/>
      <c r="M1279" s="704"/>
      <c r="N1279" s="704"/>
      <c r="O1279" s="704"/>
      <c r="P1279" s="704"/>
      <c r="Q1279" s="704"/>
      <c r="R1279" s="704"/>
      <c r="S1279" s="704"/>
      <c r="T1279" s="704"/>
      <c r="U1279" s="704"/>
      <c r="V1279" s="704"/>
      <c r="W1279" s="704"/>
      <c r="X1279" s="704"/>
      <c r="Y1279" s="704"/>
      <c r="Z1279" s="704"/>
      <c r="AA1279" s="704"/>
      <c r="AB1279" s="704"/>
      <c r="AC1279" s="704"/>
      <c r="AD1279" s="704"/>
    </row>
    <row r="1280" spans="4:30" ht="13.9" customHeight="1">
      <c r="D1280" s="704"/>
      <c r="E1280" s="704"/>
      <c r="F1280" s="704"/>
      <c r="G1280" s="704"/>
      <c r="H1280" s="704"/>
      <c r="I1280" s="704"/>
      <c r="J1280" s="704"/>
      <c r="K1280" s="704"/>
      <c r="L1280" s="704"/>
      <c r="M1280" s="704"/>
      <c r="N1280" s="704"/>
      <c r="O1280" s="704"/>
      <c r="P1280" s="704"/>
      <c r="Q1280" s="704"/>
      <c r="R1280" s="704"/>
      <c r="S1280" s="704"/>
      <c r="T1280" s="704"/>
      <c r="U1280" s="704"/>
      <c r="V1280" s="704"/>
      <c r="W1280" s="704"/>
      <c r="X1280" s="704"/>
      <c r="Y1280" s="704"/>
      <c r="Z1280" s="704"/>
      <c r="AA1280" s="704"/>
      <c r="AB1280" s="704"/>
      <c r="AC1280" s="704"/>
      <c r="AD1280" s="704"/>
    </row>
    <row r="1281" spans="4:30" ht="13.9" customHeight="1">
      <c r="D1281" s="704"/>
      <c r="E1281" s="704"/>
      <c r="F1281" s="704"/>
      <c r="G1281" s="704"/>
      <c r="H1281" s="704"/>
      <c r="I1281" s="704"/>
      <c r="J1281" s="704"/>
      <c r="K1281" s="704"/>
      <c r="L1281" s="704"/>
      <c r="M1281" s="704"/>
      <c r="N1281" s="704"/>
      <c r="O1281" s="704"/>
      <c r="P1281" s="704"/>
      <c r="Q1281" s="704"/>
      <c r="R1281" s="704"/>
      <c r="S1281" s="704"/>
      <c r="T1281" s="704"/>
      <c r="U1281" s="704"/>
      <c r="V1281" s="704"/>
      <c r="W1281" s="704"/>
      <c r="X1281" s="704"/>
      <c r="Y1281" s="704"/>
      <c r="Z1281" s="704"/>
      <c r="AA1281" s="704"/>
      <c r="AB1281" s="704"/>
      <c r="AC1281" s="704"/>
      <c r="AD1281" s="704"/>
    </row>
    <row r="1282" spans="4:30" ht="13.9" customHeight="1">
      <c r="D1282" s="704"/>
      <c r="E1282" s="704"/>
      <c r="F1282" s="704"/>
      <c r="G1282" s="704"/>
      <c r="H1282" s="704"/>
      <c r="I1282" s="704"/>
      <c r="J1282" s="704"/>
      <c r="K1282" s="704"/>
      <c r="L1282" s="704"/>
      <c r="M1282" s="704"/>
      <c r="N1282" s="704"/>
      <c r="O1282" s="704"/>
      <c r="P1282" s="704"/>
      <c r="Q1282" s="704"/>
      <c r="R1282" s="704"/>
      <c r="S1282" s="704"/>
      <c r="T1282" s="704"/>
      <c r="U1282" s="704"/>
      <c r="V1282" s="704"/>
      <c r="W1282" s="704"/>
      <c r="X1282" s="704"/>
      <c r="Y1282" s="704"/>
      <c r="Z1282" s="704"/>
      <c r="AA1282" s="704"/>
      <c r="AB1282" s="704"/>
      <c r="AC1282" s="704"/>
      <c r="AD1282" s="704"/>
    </row>
    <row r="1283" spans="4:30" ht="13.9" customHeight="1">
      <c r="D1283" s="704"/>
      <c r="E1283" s="704"/>
      <c r="F1283" s="704"/>
      <c r="G1283" s="704"/>
      <c r="H1283" s="704"/>
      <c r="I1283" s="704"/>
      <c r="J1283" s="704"/>
      <c r="K1283" s="704"/>
      <c r="L1283" s="704"/>
      <c r="M1283" s="704"/>
      <c r="N1283" s="704"/>
      <c r="O1283" s="704"/>
      <c r="P1283" s="704"/>
      <c r="Q1283" s="704"/>
      <c r="R1283" s="704"/>
      <c r="S1283" s="704"/>
      <c r="T1283" s="704"/>
      <c r="U1283" s="704"/>
      <c r="V1283" s="704"/>
      <c r="W1283" s="704"/>
      <c r="X1283" s="704"/>
      <c r="Y1283" s="704"/>
      <c r="Z1283" s="704"/>
      <c r="AA1283" s="704"/>
      <c r="AB1283" s="704"/>
      <c r="AC1283" s="704"/>
      <c r="AD1283" s="704"/>
    </row>
    <row r="1284" spans="4:30" ht="13.9" customHeight="1">
      <c r="D1284" s="704"/>
      <c r="E1284" s="704"/>
      <c r="F1284" s="704"/>
      <c r="G1284" s="704"/>
      <c r="H1284" s="704"/>
      <c r="I1284" s="704"/>
      <c r="J1284" s="704"/>
      <c r="K1284" s="704"/>
      <c r="L1284" s="704"/>
      <c r="M1284" s="704"/>
      <c r="N1284" s="704"/>
      <c r="O1284" s="704"/>
      <c r="P1284" s="704"/>
      <c r="Q1284" s="704"/>
      <c r="R1284" s="704"/>
      <c r="S1284" s="704"/>
      <c r="T1284" s="704"/>
      <c r="U1284" s="704"/>
      <c r="V1284" s="704"/>
      <c r="W1284" s="704"/>
      <c r="X1284" s="704"/>
      <c r="Y1284" s="704"/>
      <c r="Z1284" s="704"/>
      <c r="AA1284" s="704"/>
      <c r="AB1284" s="704"/>
      <c r="AC1284" s="704"/>
      <c r="AD1284" s="704"/>
    </row>
    <row r="1285" spans="4:30" ht="13.9" customHeight="1">
      <c r="D1285" s="704"/>
      <c r="E1285" s="704"/>
      <c r="F1285" s="704"/>
      <c r="G1285" s="704"/>
      <c r="H1285" s="704"/>
      <c r="I1285" s="704"/>
      <c r="J1285" s="704"/>
      <c r="K1285" s="704"/>
      <c r="L1285" s="704"/>
      <c r="M1285" s="704"/>
      <c r="N1285" s="704"/>
      <c r="O1285" s="704"/>
      <c r="P1285" s="704"/>
      <c r="Q1285" s="704"/>
      <c r="R1285" s="704"/>
      <c r="S1285" s="704"/>
      <c r="T1285" s="704"/>
      <c r="U1285" s="704"/>
      <c r="V1285" s="704"/>
      <c r="W1285" s="704"/>
      <c r="X1285" s="704"/>
      <c r="Y1285" s="704"/>
      <c r="Z1285" s="704"/>
      <c r="AA1285" s="704"/>
      <c r="AB1285" s="704"/>
      <c r="AC1285" s="704"/>
      <c r="AD1285" s="704"/>
    </row>
    <row r="1286" spans="4:30" ht="13.9" customHeight="1">
      <c r="D1286" s="704"/>
      <c r="E1286" s="704"/>
      <c r="F1286" s="704"/>
      <c r="G1286" s="704"/>
      <c r="H1286" s="704"/>
      <c r="I1286" s="704"/>
      <c r="J1286" s="704"/>
      <c r="K1286" s="704"/>
      <c r="L1286" s="704"/>
      <c r="M1286" s="704"/>
      <c r="N1286" s="704"/>
      <c r="O1286" s="704"/>
      <c r="P1286" s="704"/>
      <c r="Q1286" s="704"/>
      <c r="R1286" s="704"/>
      <c r="S1286" s="704"/>
      <c r="T1286" s="704"/>
      <c r="U1286" s="704"/>
      <c r="V1286" s="704"/>
      <c r="W1286" s="704"/>
      <c r="X1286" s="704"/>
      <c r="Y1286" s="704"/>
      <c r="Z1286" s="704"/>
      <c r="AA1286" s="704"/>
      <c r="AB1286" s="704"/>
      <c r="AC1286" s="704"/>
      <c r="AD1286" s="704"/>
    </row>
    <row r="1287" spans="4:30" ht="13.9" customHeight="1">
      <c r="D1287" s="704"/>
      <c r="E1287" s="704"/>
      <c r="F1287" s="704"/>
      <c r="G1287" s="704"/>
      <c r="H1287" s="704"/>
      <c r="I1287" s="704"/>
      <c r="J1287" s="704"/>
      <c r="K1287" s="704"/>
      <c r="L1287" s="704"/>
      <c r="M1287" s="704"/>
      <c r="N1287" s="704"/>
      <c r="O1287" s="704"/>
      <c r="P1287" s="704"/>
      <c r="Q1287" s="704"/>
      <c r="R1287" s="704"/>
      <c r="S1287" s="704"/>
      <c r="T1287" s="704"/>
      <c r="U1287" s="704"/>
      <c r="V1287" s="704"/>
      <c r="W1287" s="704"/>
      <c r="X1287" s="704"/>
      <c r="Y1287" s="704"/>
      <c r="Z1287" s="704"/>
      <c r="AA1287" s="704"/>
      <c r="AB1287" s="704"/>
      <c r="AC1287" s="704"/>
      <c r="AD1287" s="704"/>
    </row>
    <row r="1288" spans="4:30" ht="13.9" customHeight="1">
      <c r="D1288" s="704"/>
      <c r="E1288" s="704"/>
      <c r="F1288" s="704"/>
      <c r="G1288" s="704"/>
      <c r="H1288" s="704"/>
      <c r="I1288" s="704"/>
      <c r="J1288" s="704"/>
      <c r="K1288" s="704"/>
      <c r="L1288" s="704"/>
      <c r="M1288" s="704"/>
      <c r="N1288" s="704"/>
      <c r="O1288" s="704"/>
      <c r="P1288" s="704"/>
      <c r="Q1288" s="704"/>
      <c r="R1288" s="704"/>
      <c r="S1288" s="704"/>
      <c r="T1288" s="704"/>
      <c r="U1288" s="704"/>
      <c r="V1288" s="704"/>
      <c r="W1288" s="704"/>
      <c r="X1288" s="704"/>
      <c r="Y1288" s="704"/>
      <c r="Z1288" s="704"/>
      <c r="AA1288" s="704"/>
      <c r="AB1288" s="704"/>
      <c r="AC1288" s="704"/>
      <c r="AD1288" s="704"/>
    </row>
    <row r="1289" spans="4:30" ht="13.9" customHeight="1">
      <c r="D1289" s="704"/>
      <c r="E1289" s="704"/>
      <c r="F1289" s="704"/>
      <c r="G1289" s="704"/>
      <c r="H1289" s="704"/>
      <c r="I1289" s="704"/>
      <c r="J1289" s="704"/>
      <c r="K1289" s="704"/>
      <c r="L1289" s="704"/>
      <c r="M1289" s="704"/>
      <c r="N1289" s="704"/>
      <c r="O1289" s="704"/>
      <c r="P1289" s="704"/>
      <c r="Q1289" s="704"/>
      <c r="R1289" s="704"/>
      <c r="S1289" s="704"/>
      <c r="T1289" s="704"/>
      <c r="U1289" s="704"/>
      <c r="V1289" s="704"/>
      <c r="W1289" s="704"/>
      <c r="X1289" s="704"/>
      <c r="Y1289" s="704"/>
      <c r="Z1289" s="704"/>
      <c r="AA1289" s="704"/>
      <c r="AB1289" s="704"/>
      <c r="AC1289" s="704"/>
      <c r="AD1289" s="704"/>
    </row>
    <row r="1290" spans="4:30" ht="13.9" customHeight="1">
      <c r="D1290" s="704"/>
      <c r="E1290" s="704"/>
      <c r="F1290" s="704"/>
      <c r="G1290" s="704"/>
      <c r="H1290" s="704"/>
      <c r="I1290" s="704"/>
      <c r="J1290" s="704"/>
      <c r="K1290" s="704"/>
      <c r="L1290" s="704"/>
      <c r="M1290" s="704"/>
      <c r="N1290" s="704"/>
      <c r="O1290" s="704"/>
      <c r="P1290" s="704"/>
      <c r="Q1290" s="704"/>
      <c r="R1290" s="704"/>
      <c r="S1290" s="704"/>
      <c r="T1290" s="704"/>
      <c r="U1290" s="704"/>
      <c r="V1290" s="704"/>
      <c r="W1290" s="704"/>
      <c r="X1290" s="704"/>
      <c r="Y1290" s="704"/>
      <c r="Z1290" s="704"/>
      <c r="AA1290" s="704"/>
      <c r="AB1290" s="704"/>
      <c r="AC1290" s="704"/>
      <c r="AD1290" s="704"/>
    </row>
    <row r="1291" spans="4:30" ht="13.9" customHeight="1">
      <c r="D1291" s="704"/>
      <c r="E1291" s="704"/>
      <c r="F1291" s="704"/>
      <c r="G1291" s="704"/>
      <c r="H1291" s="704"/>
      <c r="I1291" s="704"/>
      <c r="J1291" s="704"/>
      <c r="K1291" s="704"/>
      <c r="L1291" s="704"/>
      <c r="M1291" s="704"/>
      <c r="N1291" s="704"/>
      <c r="O1291" s="704"/>
      <c r="P1291" s="704"/>
      <c r="Q1291" s="704"/>
      <c r="R1291" s="704"/>
      <c r="S1291" s="704"/>
      <c r="T1291" s="704"/>
      <c r="U1291" s="704"/>
      <c r="V1291" s="704"/>
      <c r="W1291" s="704"/>
      <c r="X1291" s="704"/>
      <c r="Y1291" s="704"/>
      <c r="Z1291" s="704"/>
      <c r="AA1291" s="704"/>
      <c r="AB1291" s="704"/>
      <c r="AC1291" s="704"/>
      <c r="AD1291" s="704"/>
    </row>
    <row r="1292" spans="4:30" ht="13.9" customHeight="1">
      <c r="D1292" s="704"/>
      <c r="E1292" s="704"/>
      <c r="F1292" s="704"/>
      <c r="G1292" s="704"/>
      <c r="H1292" s="704"/>
      <c r="I1292" s="704"/>
      <c r="J1292" s="704"/>
      <c r="K1292" s="704"/>
      <c r="L1292" s="704"/>
      <c r="M1292" s="704"/>
      <c r="N1292" s="704"/>
      <c r="O1292" s="704"/>
      <c r="P1292" s="704"/>
      <c r="Q1292" s="704"/>
      <c r="R1292" s="704"/>
      <c r="S1292" s="704"/>
      <c r="T1292" s="704"/>
      <c r="U1292" s="704"/>
      <c r="V1292" s="704"/>
      <c r="W1292" s="704"/>
      <c r="X1292" s="704"/>
      <c r="Y1292" s="704"/>
      <c r="Z1292" s="704"/>
      <c r="AA1292" s="704"/>
      <c r="AB1292" s="704"/>
      <c r="AC1292" s="704"/>
      <c r="AD1292" s="704"/>
    </row>
    <row r="1293" spans="4:30" ht="13.9" customHeight="1">
      <c r="D1293" s="704"/>
      <c r="E1293" s="704"/>
      <c r="F1293" s="704"/>
      <c r="G1293" s="704"/>
      <c r="H1293" s="704"/>
      <c r="I1293" s="704"/>
      <c r="J1293" s="704"/>
      <c r="K1293" s="704"/>
      <c r="L1293" s="704"/>
      <c r="M1293" s="704"/>
      <c r="N1293" s="704"/>
      <c r="O1293" s="704"/>
      <c r="P1293" s="704"/>
      <c r="Q1293" s="704"/>
      <c r="R1293" s="704"/>
      <c r="S1293" s="704"/>
      <c r="T1293" s="704"/>
      <c r="U1293" s="704"/>
      <c r="V1293" s="704"/>
      <c r="W1293" s="704"/>
      <c r="X1293" s="704"/>
      <c r="Y1293" s="704"/>
      <c r="Z1293" s="704"/>
      <c r="AA1293" s="704"/>
      <c r="AB1293" s="704"/>
      <c r="AC1293" s="704"/>
      <c r="AD1293" s="704"/>
    </row>
    <row r="1294" spans="4:30" ht="13.9" customHeight="1">
      <c r="D1294" s="704"/>
      <c r="E1294" s="704"/>
      <c r="F1294" s="704"/>
      <c r="G1294" s="704"/>
      <c r="H1294" s="704"/>
      <c r="I1294" s="704"/>
      <c r="J1294" s="704"/>
      <c r="K1294" s="704"/>
      <c r="L1294" s="704"/>
      <c r="M1294" s="704"/>
      <c r="N1294" s="704"/>
      <c r="O1294" s="704"/>
      <c r="P1294" s="704"/>
      <c r="Q1294" s="704"/>
      <c r="R1294" s="704"/>
      <c r="S1294" s="704"/>
      <c r="T1294" s="704"/>
      <c r="U1294" s="704"/>
      <c r="V1294" s="704"/>
      <c r="W1294" s="704"/>
      <c r="X1294" s="704"/>
      <c r="Y1294" s="704"/>
      <c r="Z1294" s="704"/>
      <c r="AA1294" s="704"/>
      <c r="AB1294" s="704"/>
      <c r="AC1294" s="704"/>
      <c r="AD1294" s="704"/>
    </row>
    <row r="1295" spans="4:30" ht="13.9" customHeight="1">
      <c r="D1295" s="704"/>
      <c r="E1295" s="704"/>
      <c r="F1295" s="704"/>
      <c r="G1295" s="704"/>
      <c r="H1295" s="704"/>
      <c r="I1295" s="704"/>
      <c r="J1295" s="704"/>
      <c r="K1295" s="704"/>
      <c r="L1295" s="704"/>
      <c r="M1295" s="704"/>
      <c r="N1295" s="704"/>
      <c r="O1295" s="704"/>
      <c r="P1295" s="704"/>
      <c r="Q1295" s="704"/>
      <c r="R1295" s="704"/>
      <c r="S1295" s="704"/>
      <c r="T1295" s="704"/>
      <c r="U1295" s="704"/>
      <c r="V1295" s="704"/>
      <c r="W1295" s="704"/>
      <c r="X1295" s="704"/>
      <c r="Y1295" s="704"/>
      <c r="Z1295" s="704"/>
      <c r="AA1295" s="704"/>
      <c r="AB1295" s="704"/>
      <c r="AC1295" s="704"/>
      <c r="AD1295" s="704"/>
    </row>
    <row r="1296" spans="4:30" ht="13.9" customHeight="1">
      <c r="D1296" s="704"/>
      <c r="E1296" s="704"/>
      <c r="F1296" s="704"/>
      <c r="G1296" s="704"/>
      <c r="H1296" s="704"/>
      <c r="I1296" s="704"/>
      <c r="J1296" s="704"/>
      <c r="K1296" s="704"/>
      <c r="L1296" s="704"/>
      <c r="M1296" s="704"/>
      <c r="N1296" s="704"/>
      <c r="O1296" s="704"/>
      <c r="P1296" s="704"/>
      <c r="Q1296" s="704"/>
      <c r="R1296" s="704"/>
      <c r="S1296" s="704"/>
      <c r="T1296" s="704"/>
      <c r="U1296" s="704"/>
      <c r="V1296" s="704"/>
      <c r="W1296" s="704"/>
      <c r="X1296" s="704"/>
      <c r="Y1296" s="704"/>
      <c r="Z1296" s="704"/>
      <c r="AA1296" s="704"/>
      <c r="AB1296" s="704"/>
      <c r="AC1296" s="704"/>
      <c r="AD1296" s="704"/>
    </row>
    <row r="1297" spans="4:30" ht="13.9" customHeight="1">
      <c r="D1297" s="704"/>
      <c r="E1297" s="704"/>
      <c r="F1297" s="704"/>
      <c r="G1297" s="704"/>
      <c r="H1297" s="704"/>
      <c r="I1297" s="704"/>
      <c r="J1297" s="704"/>
      <c r="K1297" s="704"/>
      <c r="L1297" s="704"/>
      <c r="M1297" s="704"/>
      <c r="N1297" s="704"/>
      <c r="O1297" s="704"/>
      <c r="P1297" s="704"/>
      <c r="Q1297" s="704"/>
      <c r="R1297" s="704"/>
      <c r="S1297" s="704"/>
      <c r="T1297" s="704"/>
      <c r="U1297" s="704"/>
      <c r="V1297" s="704"/>
      <c r="W1297" s="704"/>
      <c r="X1297" s="704"/>
      <c r="Y1297" s="704"/>
      <c r="Z1297" s="704"/>
      <c r="AA1297" s="704"/>
      <c r="AB1297" s="704"/>
      <c r="AC1297" s="704"/>
      <c r="AD1297" s="704"/>
    </row>
    <row r="1298" spans="4:30" ht="13.9" customHeight="1">
      <c r="D1298" s="704"/>
      <c r="E1298" s="704"/>
      <c r="F1298" s="704"/>
      <c r="G1298" s="704"/>
      <c r="H1298" s="704"/>
      <c r="I1298" s="704"/>
      <c r="J1298" s="704"/>
      <c r="K1298" s="704"/>
      <c r="L1298" s="704"/>
      <c r="M1298" s="704"/>
      <c r="N1298" s="704"/>
      <c r="O1298" s="704"/>
      <c r="P1298" s="704"/>
      <c r="Q1298" s="704"/>
      <c r="R1298" s="704"/>
      <c r="S1298" s="704"/>
      <c r="T1298" s="704"/>
      <c r="U1298" s="704"/>
      <c r="V1298" s="704"/>
      <c r="W1298" s="704"/>
      <c r="X1298" s="704"/>
      <c r="Y1298" s="704"/>
      <c r="Z1298" s="704"/>
      <c r="AA1298" s="704"/>
      <c r="AB1298" s="704"/>
      <c r="AC1298" s="704"/>
      <c r="AD1298" s="704"/>
    </row>
    <row r="1299" spans="4:30" ht="13.9" customHeight="1">
      <c r="D1299" s="704"/>
      <c r="E1299" s="704"/>
      <c r="F1299" s="704"/>
      <c r="G1299" s="704"/>
      <c r="H1299" s="704"/>
      <c r="I1299" s="704"/>
      <c r="J1299" s="704"/>
      <c r="K1299" s="704"/>
      <c r="L1299" s="704"/>
      <c r="M1299" s="704"/>
      <c r="N1299" s="704"/>
      <c r="O1299" s="704"/>
      <c r="P1299" s="704"/>
      <c r="Q1299" s="704"/>
      <c r="R1299" s="704"/>
      <c r="S1299" s="704"/>
      <c r="T1299" s="704"/>
      <c r="U1299" s="704"/>
      <c r="V1299" s="704"/>
      <c r="W1299" s="704"/>
      <c r="X1299" s="704"/>
      <c r="Y1299" s="704"/>
      <c r="Z1299" s="704"/>
      <c r="AA1299" s="704"/>
      <c r="AB1299" s="704"/>
      <c r="AC1299" s="704"/>
      <c r="AD1299" s="704"/>
    </row>
    <row r="1300" spans="4:30" ht="13.9" customHeight="1">
      <c r="D1300" s="704"/>
      <c r="E1300" s="704"/>
      <c r="F1300" s="704"/>
      <c r="G1300" s="704"/>
      <c r="H1300" s="704"/>
      <c r="I1300" s="704"/>
      <c r="J1300" s="704"/>
      <c r="K1300" s="704"/>
      <c r="L1300" s="704"/>
      <c r="M1300" s="704"/>
      <c r="N1300" s="704"/>
      <c r="O1300" s="704"/>
      <c r="P1300" s="704"/>
      <c r="Q1300" s="704"/>
      <c r="R1300" s="704"/>
      <c r="S1300" s="704"/>
      <c r="T1300" s="704"/>
      <c r="U1300" s="704"/>
      <c r="V1300" s="704"/>
      <c r="W1300" s="704"/>
      <c r="X1300" s="704"/>
      <c r="Y1300" s="704"/>
      <c r="Z1300" s="704"/>
      <c r="AA1300" s="704"/>
      <c r="AB1300" s="704"/>
      <c r="AC1300" s="704"/>
      <c r="AD1300" s="704"/>
    </row>
    <row r="1301" spans="4:30" ht="13.9" customHeight="1">
      <c r="D1301" s="704"/>
      <c r="E1301" s="704"/>
      <c r="F1301" s="704"/>
      <c r="G1301" s="704"/>
      <c r="H1301" s="704"/>
      <c r="I1301" s="704"/>
      <c r="J1301" s="704"/>
      <c r="K1301" s="704"/>
      <c r="L1301" s="704"/>
      <c r="M1301" s="704"/>
      <c r="N1301" s="704"/>
      <c r="O1301" s="704"/>
      <c r="P1301" s="704"/>
      <c r="Q1301" s="704"/>
      <c r="R1301" s="704"/>
      <c r="S1301" s="704"/>
      <c r="T1301" s="704"/>
      <c r="U1301" s="704"/>
      <c r="V1301" s="704"/>
      <c r="W1301" s="704"/>
      <c r="X1301" s="704"/>
      <c r="Y1301" s="704"/>
      <c r="Z1301" s="704"/>
      <c r="AA1301" s="704"/>
      <c r="AB1301" s="704"/>
      <c r="AC1301" s="704"/>
      <c r="AD1301" s="704"/>
    </row>
    <row r="1302" spans="4:30" ht="13.9" customHeight="1">
      <c r="D1302" s="704"/>
      <c r="E1302" s="704"/>
      <c r="F1302" s="704"/>
      <c r="G1302" s="704"/>
      <c r="H1302" s="704"/>
      <c r="I1302" s="704"/>
      <c r="J1302" s="704"/>
      <c r="K1302" s="704"/>
      <c r="L1302" s="704"/>
      <c r="M1302" s="704"/>
      <c r="N1302" s="704"/>
      <c r="O1302" s="704"/>
      <c r="P1302" s="704"/>
      <c r="Q1302" s="704"/>
      <c r="R1302" s="704"/>
      <c r="S1302" s="704"/>
      <c r="T1302" s="704"/>
      <c r="U1302" s="704"/>
      <c r="V1302" s="704"/>
      <c r="W1302" s="704"/>
      <c r="X1302" s="704"/>
      <c r="Y1302" s="704"/>
      <c r="Z1302" s="704"/>
      <c r="AA1302" s="704"/>
      <c r="AB1302" s="704"/>
      <c r="AC1302" s="704"/>
      <c r="AD1302" s="704"/>
    </row>
    <row r="1303" spans="4:30" ht="13.9" customHeight="1">
      <c r="D1303" s="704"/>
      <c r="E1303" s="704"/>
      <c r="F1303" s="704"/>
      <c r="G1303" s="704"/>
      <c r="H1303" s="704"/>
      <c r="I1303" s="704"/>
      <c r="J1303" s="704"/>
      <c r="K1303" s="704"/>
      <c r="L1303" s="704"/>
      <c r="M1303" s="704"/>
      <c r="N1303" s="704"/>
      <c r="O1303" s="704"/>
      <c r="P1303" s="704"/>
      <c r="Q1303" s="704"/>
      <c r="R1303" s="704"/>
      <c r="S1303" s="704"/>
      <c r="T1303" s="704"/>
      <c r="U1303" s="704"/>
      <c r="V1303" s="704"/>
      <c r="W1303" s="704"/>
      <c r="X1303" s="704"/>
      <c r="Y1303" s="704"/>
      <c r="Z1303" s="704"/>
      <c r="AA1303" s="704"/>
      <c r="AB1303" s="704"/>
      <c r="AC1303" s="704"/>
      <c r="AD1303" s="704"/>
    </row>
    <row r="1304" spans="4:30" ht="13.9" customHeight="1">
      <c r="D1304" s="704"/>
      <c r="E1304" s="704"/>
      <c r="F1304" s="704"/>
      <c r="G1304" s="704"/>
      <c r="H1304" s="704"/>
      <c r="I1304" s="704"/>
      <c r="J1304" s="704"/>
      <c r="K1304" s="704"/>
      <c r="L1304" s="704"/>
      <c r="M1304" s="704"/>
      <c r="N1304" s="704"/>
      <c r="O1304" s="704"/>
      <c r="P1304" s="704"/>
      <c r="Q1304" s="704"/>
      <c r="R1304" s="704"/>
      <c r="S1304" s="704"/>
      <c r="T1304" s="704"/>
      <c r="U1304" s="704"/>
      <c r="V1304" s="704"/>
      <c r="W1304" s="704"/>
      <c r="X1304" s="704"/>
      <c r="Y1304" s="704"/>
      <c r="Z1304" s="704"/>
      <c r="AA1304" s="704"/>
      <c r="AB1304" s="704"/>
      <c r="AC1304" s="704"/>
      <c r="AD1304" s="704"/>
    </row>
    <row r="1305" spans="4:30" ht="13.9" customHeight="1">
      <c r="D1305" s="704"/>
      <c r="E1305" s="704"/>
      <c r="F1305" s="704"/>
      <c r="G1305" s="704"/>
      <c r="H1305" s="704"/>
      <c r="I1305" s="704"/>
      <c r="J1305" s="704"/>
      <c r="K1305" s="704"/>
      <c r="L1305" s="704"/>
      <c r="M1305" s="704"/>
      <c r="N1305" s="704"/>
      <c r="O1305" s="704"/>
      <c r="P1305" s="704"/>
      <c r="Q1305" s="704"/>
      <c r="R1305" s="704"/>
      <c r="S1305" s="704"/>
      <c r="T1305" s="704"/>
      <c r="U1305" s="704"/>
      <c r="V1305" s="704"/>
      <c r="W1305" s="704"/>
      <c r="X1305" s="704"/>
      <c r="Y1305" s="704"/>
      <c r="Z1305" s="704"/>
      <c r="AA1305" s="704"/>
      <c r="AB1305" s="704"/>
      <c r="AC1305" s="704"/>
      <c r="AD1305" s="704"/>
    </row>
    <row r="1306" spans="4:30" ht="13.9" customHeight="1">
      <c r="D1306" s="704"/>
      <c r="E1306" s="704"/>
      <c r="F1306" s="704"/>
      <c r="G1306" s="704"/>
      <c r="H1306" s="704"/>
      <c r="I1306" s="704"/>
      <c r="J1306" s="704"/>
      <c r="K1306" s="704"/>
      <c r="L1306" s="704"/>
      <c r="M1306" s="704"/>
      <c r="N1306" s="704"/>
      <c r="O1306" s="704"/>
      <c r="P1306" s="704"/>
      <c r="Q1306" s="704"/>
      <c r="R1306" s="704"/>
      <c r="S1306" s="704"/>
      <c r="T1306" s="704"/>
      <c r="U1306" s="704"/>
      <c r="V1306" s="704"/>
      <c r="W1306" s="704"/>
      <c r="X1306" s="704"/>
      <c r="Y1306" s="704"/>
      <c r="Z1306" s="704"/>
      <c r="AA1306" s="704"/>
      <c r="AB1306" s="704"/>
      <c r="AC1306" s="704"/>
      <c r="AD1306" s="704"/>
    </row>
    <row r="1307" spans="4:30" ht="13.9" customHeight="1">
      <c r="D1307" s="704"/>
      <c r="E1307" s="704"/>
      <c r="F1307" s="704"/>
      <c r="G1307" s="704"/>
      <c r="H1307" s="704"/>
      <c r="I1307" s="704"/>
      <c r="J1307" s="704"/>
      <c r="K1307" s="704"/>
      <c r="L1307" s="704"/>
      <c r="M1307" s="704"/>
      <c r="N1307" s="704"/>
      <c r="O1307" s="704"/>
      <c r="P1307" s="704"/>
      <c r="Q1307" s="704"/>
      <c r="R1307" s="704"/>
      <c r="S1307" s="704"/>
      <c r="T1307" s="704"/>
      <c r="U1307" s="704"/>
      <c r="V1307" s="704"/>
      <c r="W1307" s="704"/>
      <c r="X1307" s="704"/>
      <c r="Y1307" s="704"/>
      <c r="Z1307" s="704"/>
      <c r="AA1307" s="704"/>
      <c r="AB1307" s="704"/>
      <c r="AC1307" s="704"/>
      <c r="AD1307" s="704"/>
    </row>
    <row r="1308" spans="4:30" ht="13.9" customHeight="1">
      <c r="D1308" s="704"/>
      <c r="E1308" s="704"/>
      <c r="F1308" s="704"/>
      <c r="G1308" s="704"/>
      <c r="H1308" s="704"/>
      <c r="I1308" s="704"/>
      <c r="J1308" s="704"/>
      <c r="K1308" s="704"/>
      <c r="L1308" s="704"/>
      <c r="M1308" s="704"/>
      <c r="N1308" s="704"/>
      <c r="O1308" s="704"/>
      <c r="P1308" s="704"/>
      <c r="Q1308" s="704"/>
      <c r="R1308" s="704"/>
      <c r="S1308" s="704"/>
      <c r="T1308" s="704"/>
      <c r="U1308" s="704"/>
      <c r="V1308" s="704"/>
      <c r="W1308" s="704"/>
      <c r="X1308" s="704"/>
      <c r="Y1308" s="704"/>
      <c r="Z1308" s="704"/>
      <c r="AA1308" s="704"/>
      <c r="AB1308" s="704"/>
      <c r="AC1308" s="704"/>
      <c r="AD1308" s="704"/>
    </row>
    <row r="1309" spans="4:30" ht="13.9" customHeight="1">
      <c r="D1309" s="704"/>
      <c r="E1309" s="704"/>
      <c r="F1309" s="704"/>
      <c r="G1309" s="704"/>
      <c r="H1309" s="704"/>
      <c r="I1309" s="704"/>
      <c r="J1309" s="704"/>
      <c r="K1309" s="704"/>
      <c r="L1309" s="704"/>
      <c r="M1309" s="704"/>
      <c r="N1309" s="704"/>
      <c r="O1309" s="704"/>
      <c r="P1309" s="704"/>
      <c r="Q1309" s="704"/>
      <c r="R1309" s="704"/>
      <c r="S1309" s="704"/>
      <c r="T1309" s="704"/>
      <c r="U1309" s="704"/>
      <c r="V1309" s="704"/>
      <c r="W1309" s="704"/>
      <c r="X1309" s="704"/>
      <c r="Y1309" s="704"/>
      <c r="Z1309" s="704"/>
      <c r="AA1309" s="704"/>
      <c r="AB1309" s="704"/>
      <c r="AC1309" s="704"/>
      <c r="AD1309" s="704"/>
    </row>
    <row r="1310" spans="4:30" ht="13.9" customHeight="1">
      <c r="D1310" s="704"/>
      <c r="E1310" s="704"/>
      <c r="F1310" s="704"/>
      <c r="G1310" s="704"/>
      <c r="H1310" s="704"/>
      <c r="I1310" s="704"/>
      <c r="J1310" s="704"/>
      <c r="K1310" s="704"/>
      <c r="L1310" s="704"/>
      <c r="M1310" s="704"/>
      <c r="N1310" s="704"/>
      <c r="O1310" s="704"/>
      <c r="P1310" s="704"/>
      <c r="Q1310" s="704"/>
      <c r="R1310" s="704"/>
      <c r="S1310" s="704"/>
      <c r="T1310" s="704"/>
      <c r="U1310" s="704"/>
      <c r="V1310" s="704"/>
      <c r="W1310" s="704"/>
      <c r="X1310" s="704"/>
      <c r="Y1310" s="704"/>
      <c r="Z1310" s="704"/>
      <c r="AA1310" s="704"/>
      <c r="AB1310" s="704"/>
      <c r="AC1310" s="704"/>
      <c r="AD1310" s="704"/>
    </row>
    <row r="1311" spans="4:30" ht="13.9" customHeight="1">
      <c r="D1311" s="704"/>
      <c r="E1311" s="704"/>
      <c r="F1311" s="704"/>
      <c r="G1311" s="704"/>
      <c r="H1311" s="704"/>
      <c r="I1311" s="704"/>
      <c r="J1311" s="704"/>
      <c r="K1311" s="704"/>
      <c r="L1311" s="704"/>
      <c r="M1311" s="704"/>
      <c r="N1311" s="704"/>
      <c r="O1311" s="704"/>
      <c r="P1311" s="704"/>
      <c r="Q1311" s="704"/>
      <c r="R1311" s="704"/>
      <c r="S1311" s="704"/>
      <c r="T1311" s="704"/>
      <c r="U1311" s="704"/>
      <c r="V1311" s="704"/>
      <c r="W1311" s="704"/>
      <c r="X1311" s="704"/>
      <c r="Y1311" s="704"/>
      <c r="Z1311" s="704"/>
      <c r="AA1311" s="704"/>
      <c r="AB1311" s="704"/>
      <c r="AC1311" s="704"/>
      <c r="AD1311" s="704"/>
    </row>
    <row r="1312" spans="4:30" ht="13.9" customHeight="1">
      <c r="D1312" s="704"/>
      <c r="E1312" s="704"/>
      <c r="F1312" s="704"/>
      <c r="G1312" s="704"/>
      <c r="H1312" s="704"/>
      <c r="I1312" s="704"/>
      <c r="J1312" s="704"/>
      <c r="K1312" s="704"/>
      <c r="L1312" s="704"/>
      <c r="M1312" s="704"/>
      <c r="N1312" s="704"/>
      <c r="O1312" s="704"/>
      <c r="P1312" s="704"/>
      <c r="Q1312" s="704"/>
      <c r="R1312" s="704"/>
      <c r="S1312" s="704"/>
      <c r="T1312" s="704"/>
      <c r="U1312" s="704"/>
      <c r="V1312" s="704"/>
      <c r="W1312" s="704"/>
      <c r="X1312" s="704"/>
      <c r="Y1312" s="704"/>
      <c r="Z1312" s="704"/>
      <c r="AA1312" s="704"/>
      <c r="AB1312" s="704"/>
      <c r="AC1312" s="704"/>
      <c r="AD1312" s="704"/>
    </row>
    <row r="1313" spans="4:30" ht="13.9" customHeight="1">
      <c r="D1313" s="704"/>
      <c r="E1313" s="704"/>
      <c r="F1313" s="704"/>
      <c r="G1313" s="704"/>
      <c r="H1313" s="704"/>
      <c r="I1313" s="704"/>
      <c r="J1313" s="704"/>
      <c r="K1313" s="704"/>
      <c r="L1313" s="704"/>
      <c r="M1313" s="704"/>
      <c r="N1313" s="704"/>
      <c r="O1313" s="704"/>
      <c r="P1313" s="704"/>
      <c r="Q1313" s="704"/>
      <c r="R1313" s="704"/>
      <c r="S1313" s="704"/>
      <c r="T1313" s="704"/>
      <c r="U1313" s="704"/>
      <c r="V1313" s="704"/>
      <c r="W1313" s="704"/>
      <c r="X1313" s="704"/>
      <c r="Y1313" s="704"/>
      <c r="Z1313" s="704"/>
      <c r="AA1313" s="704"/>
      <c r="AB1313" s="704"/>
      <c r="AC1313" s="704"/>
      <c r="AD1313" s="704"/>
    </row>
    <row r="1314" spans="4:30" ht="13.9" customHeight="1">
      <c r="D1314" s="704"/>
      <c r="E1314" s="704"/>
      <c r="F1314" s="704"/>
      <c r="G1314" s="704"/>
      <c r="H1314" s="704"/>
      <c r="I1314" s="704"/>
      <c r="J1314" s="704"/>
      <c r="K1314" s="704"/>
      <c r="L1314" s="704"/>
      <c r="M1314" s="704"/>
      <c r="N1314" s="704"/>
      <c r="O1314" s="704"/>
      <c r="P1314" s="704"/>
      <c r="Q1314" s="704"/>
      <c r="R1314" s="704"/>
      <c r="S1314" s="704"/>
      <c r="T1314" s="704"/>
      <c r="U1314" s="704"/>
      <c r="V1314" s="704"/>
      <c r="W1314" s="704"/>
      <c r="X1314" s="704"/>
      <c r="Y1314" s="704"/>
      <c r="Z1314" s="704"/>
      <c r="AA1314" s="704"/>
      <c r="AB1314" s="704"/>
      <c r="AC1314" s="704"/>
      <c r="AD1314" s="704"/>
    </row>
    <row r="1315" spans="4:30" ht="13.9" customHeight="1">
      <c r="D1315" s="704"/>
      <c r="E1315" s="704"/>
      <c r="F1315" s="704"/>
      <c r="G1315" s="704"/>
      <c r="H1315" s="704"/>
      <c r="I1315" s="704"/>
      <c r="J1315" s="704"/>
      <c r="K1315" s="704"/>
      <c r="L1315" s="704"/>
      <c r="M1315" s="704"/>
      <c r="N1315" s="704"/>
      <c r="O1315" s="704"/>
      <c r="P1315" s="704"/>
      <c r="Q1315" s="704"/>
      <c r="R1315" s="704"/>
      <c r="S1315" s="704"/>
      <c r="T1315" s="704"/>
      <c r="U1315" s="704"/>
      <c r="V1315" s="704"/>
      <c r="W1315" s="704"/>
      <c r="X1315" s="704"/>
      <c r="Y1315" s="704"/>
      <c r="Z1315" s="704"/>
      <c r="AA1315" s="704"/>
      <c r="AB1315" s="704"/>
      <c r="AC1315" s="704"/>
      <c r="AD1315" s="704"/>
    </row>
    <row r="1316" spans="4:30" ht="13.9" customHeight="1">
      <c r="D1316" s="704"/>
      <c r="E1316" s="704"/>
      <c r="F1316" s="704"/>
      <c r="G1316" s="704"/>
      <c r="H1316" s="704"/>
      <c r="I1316" s="704"/>
      <c r="J1316" s="704"/>
      <c r="K1316" s="704"/>
      <c r="L1316" s="704"/>
      <c r="M1316" s="704"/>
      <c r="N1316" s="704"/>
      <c r="O1316" s="704"/>
      <c r="P1316" s="704"/>
      <c r="Q1316" s="704"/>
      <c r="R1316" s="704"/>
      <c r="S1316" s="704"/>
      <c r="T1316" s="704"/>
      <c r="U1316" s="704"/>
      <c r="V1316" s="704"/>
      <c r="W1316" s="704"/>
      <c r="X1316" s="704"/>
      <c r="Y1316" s="704"/>
      <c r="Z1316" s="704"/>
      <c r="AA1316" s="704"/>
      <c r="AB1316" s="704"/>
      <c r="AC1316" s="704"/>
      <c r="AD1316" s="704"/>
    </row>
    <row r="1317" spans="4:30" ht="13.9" customHeight="1">
      <c r="D1317" s="704"/>
      <c r="E1317" s="704"/>
      <c r="F1317" s="704"/>
      <c r="G1317" s="704"/>
      <c r="H1317" s="704"/>
      <c r="I1317" s="704"/>
      <c r="J1317" s="704"/>
      <c r="K1317" s="704"/>
      <c r="L1317" s="704"/>
      <c r="M1317" s="704"/>
      <c r="N1317" s="704"/>
      <c r="O1317" s="704"/>
      <c r="P1317" s="704"/>
      <c r="Q1317" s="704"/>
      <c r="R1317" s="704"/>
      <c r="S1317" s="704"/>
      <c r="T1317" s="704"/>
      <c r="U1317" s="704"/>
      <c r="V1317" s="704"/>
      <c r="W1317" s="704"/>
      <c r="X1317" s="704"/>
      <c r="Y1317" s="704"/>
      <c r="Z1317" s="704"/>
      <c r="AA1317" s="704"/>
      <c r="AB1317" s="704"/>
      <c r="AC1317" s="704"/>
      <c r="AD1317" s="704"/>
    </row>
    <row r="1318" spans="4:30" ht="13.9" customHeight="1">
      <c r="D1318" s="704"/>
      <c r="E1318" s="704"/>
      <c r="F1318" s="704"/>
      <c r="G1318" s="704"/>
      <c r="H1318" s="704"/>
      <c r="I1318" s="704"/>
      <c r="J1318" s="704"/>
      <c r="K1318" s="704"/>
      <c r="L1318" s="704"/>
      <c r="M1318" s="704"/>
      <c r="N1318" s="704"/>
      <c r="O1318" s="704"/>
      <c r="P1318" s="704"/>
      <c r="Q1318" s="704"/>
      <c r="R1318" s="704"/>
      <c r="S1318" s="704"/>
      <c r="T1318" s="704"/>
      <c r="U1318" s="704"/>
      <c r="V1318" s="704"/>
      <c r="W1318" s="704"/>
      <c r="X1318" s="704"/>
      <c r="Y1318" s="704"/>
      <c r="Z1318" s="704"/>
      <c r="AA1318" s="704"/>
      <c r="AB1318" s="704"/>
      <c r="AC1318" s="704"/>
      <c r="AD1318" s="704"/>
    </row>
    <row r="1319" spans="4:30" ht="13.9" customHeight="1">
      <c r="D1319" s="704"/>
      <c r="E1319" s="704"/>
      <c r="F1319" s="704"/>
      <c r="G1319" s="704"/>
      <c r="H1319" s="704"/>
      <c r="I1319" s="704"/>
      <c r="J1319" s="704"/>
      <c r="K1319" s="704"/>
      <c r="L1319" s="704"/>
      <c r="M1319" s="704"/>
      <c r="N1319" s="704"/>
      <c r="O1319" s="704"/>
      <c r="P1319" s="704"/>
      <c r="Q1319" s="704"/>
      <c r="R1319" s="704"/>
      <c r="S1319" s="704"/>
      <c r="T1319" s="704"/>
      <c r="U1319" s="704"/>
      <c r="V1319" s="704"/>
      <c r="W1319" s="704"/>
      <c r="X1319" s="704"/>
      <c r="Y1319" s="704"/>
      <c r="Z1319" s="704"/>
      <c r="AA1319" s="704"/>
      <c r="AB1319" s="704"/>
      <c r="AC1319" s="704"/>
      <c r="AD1319" s="704"/>
    </row>
    <row r="1320" spans="4:30" ht="13.9" customHeight="1">
      <c r="D1320" s="704"/>
      <c r="E1320" s="704"/>
      <c r="F1320" s="704"/>
      <c r="G1320" s="704"/>
      <c r="H1320" s="704"/>
      <c r="I1320" s="704"/>
      <c r="J1320" s="704"/>
      <c r="K1320" s="704"/>
      <c r="L1320" s="704"/>
      <c r="M1320" s="704"/>
      <c r="N1320" s="704"/>
      <c r="O1320" s="704"/>
      <c r="P1320" s="704"/>
      <c r="Q1320" s="704"/>
      <c r="R1320" s="704"/>
      <c r="S1320" s="704"/>
      <c r="T1320" s="704"/>
      <c r="U1320" s="704"/>
      <c r="V1320" s="704"/>
      <c r="W1320" s="704"/>
      <c r="X1320" s="704"/>
      <c r="Y1320" s="704"/>
      <c r="Z1320" s="704"/>
      <c r="AA1320" s="704"/>
      <c r="AB1320" s="704"/>
      <c r="AC1320" s="704"/>
      <c r="AD1320" s="704"/>
    </row>
    <row r="1321" spans="4:30" ht="13.9" customHeight="1">
      <c r="D1321" s="704"/>
      <c r="E1321" s="704"/>
      <c r="F1321" s="704"/>
      <c r="G1321" s="704"/>
      <c r="H1321" s="704"/>
      <c r="I1321" s="704"/>
      <c r="J1321" s="704"/>
      <c r="K1321" s="704"/>
      <c r="L1321" s="704"/>
      <c r="M1321" s="704"/>
      <c r="N1321" s="704"/>
      <c r="O1321" s="704"/>
      <c r="P1321" s="704"/>
      <c r="Q1321" s="704"/>
      <c r="R1321" s="704"/>
      <c r="S1321" s="704"/>
      <c r="T1321" s="704"/>
      <c r="U1321" s="704"/>
      <c r="V1321" s="704"/>
      <c r="W1321" s="704"/>
      <c r="X1321" s="704"/>
      <c r="Y1321" s="704"/>
      <c r="Z1321" s="704"/>
      <c r="AA1321" s="704"/>
      <c r="AB1321" s="704"/>
      <c r="AC1321" s="704"/>
      <c r="AD1321" s="704"/>
    </row>
    <row r="1322" spans="4:30" ht="13.9" customHeight="1">
      <c r="D1322" s="704"/>
      <c r="E1322" s="704"/>
      <c r="F1322" s="704"/>
      <c r="G1322" s="704"/>
      <c r="H1322" s="704"/>
      <c r="I1322" s="704"/>
      <c r="J1322" s="704"/>
      <c r="K1322" s="704"/>
      <c r="L1322" s="704"/>
      <c r="M1322" s="704"/>
      <c r="N1322" s="704"/>
      <c r="O1322" s="704"/>
      <c r="P1322" s="704"/>
      <c r="Q1322" s="704"/>
      <c r="R1322" s="704"/>
      <c r="S1322" s="704"/>
      <c r="T1322" s="704"/>
      <c r="U1322" s="704"/>
      <c r="V1322" s="704"/>
      <c r="W1322" s="704"/>
      <c r="X1322" s="704"/>
      <c r="Y1322" s="704"/>
      <c r="Z1322" s="704"/>
      <c r="AA1322" s="704"/>
      <c r="AB1322" s="704"/>
      <c r="AC1322" s="704"/>
      <c r="AD1322" s="704"/>
    </row>
    <row r="1323" spans="4:30" ht="13.9" customHeight="1">
      <c r="D1323" s="704"/>
      <c r="E1323" s="704"/>
      <c r="F1323" s="704"/>
      <c r="G1323" s="704"/>
      <c r="H1323" s="704"/>
      <c r="I1323" s="704"/>
      <c r="J1323" s="704"/>
      <c r="K1323" s="704"/>
      <c r="L1323" s="704"/>
      <c r="M1323" s="704"/>
      <c r="N1323" s="704"/>
      <c r="O1323" s="704"/>
      <c r="P1323" s="704"/>
      <c r="Q1323" s="704"/>
      <c r="R1323" s="704"/>
      <c r="S1323" s="704"/>
      <c r="T1323" s="704"/>
      <c r="U1323" s="704"/>
      <c r="V1323" s="704"/>
      <c r="W1323" s="704"/>
      <c r="X1323" s="704"/>
      <c r="Y1323" s="704"/>
      <c r="Z1323" s="704"/>
      <c r="AA1323" s="704"/>
      <c r="AB1323" s="704"/>
      <c r="AC1323" s="704"/>
      <c r="AD1323" s="704"/>
    </row>
    <row r="1324" spans="4:30" ht="13.9" customHeight="1">
      <c r="D1324" s="704"/>
      <c r="E1324" s="704"/>
      <c r="F1324" s="704"/>
      <c r="G1324" s="704"/>
      <c r="H1324" s="704"/>
      <c r="I1324" s="704"/>
      <c r="J1324" s="704"/>
      <c r="K1324" s="704"/>
      <c r="L1324" s="704"/>
      <c r="M1324" s="704"/>
      <c r="N1324" s="704"/>
      <c r="O1324" s="704"/>
      <c r="P1324" s="704"/>
      <c r="Q1324" s="704"/>
      <c r="R1324" s="704"/>
      <c r="S1324" s="704"/>
      <c r="T1324" s="704"/>
      <c r="U1324" s="704"/>
      <c r="V1324" s="704"/>
      <c r="W1324" s="704"/>
      <c r="X1324" s="704"/>
      <c r="Y1324" s="704"/>
      <c r="Z1324" s="704"/>
      <c r="AA1324" s="704"/>
      <c r="AB1324" s="704"/>
      <c r="AC1324" s="704"/>
      <c r="AD1324" s="704"/>
    </row>
    <row r="1325" spans="4:30" ht="13.9" customHeight="1">
      <c r="D1325" s="704"/>
      <c r="E1325" s="704"/>
      <c r="F1325" s="704"/>
      <c r="G1325" s="704"/>
      <c r="H1325" s="704"/>
      <c r="I1325" s="704"/>
      <c r="J1325" s="704"/>
      <c r="K1325" s="704"/>
      <c r="L1325" s="704"/>
      <c r="M1325" s="704"/>
      <c r="N1325" s="704"/>
      <c r="O1325" s="704"/>
      <c r="P1325" s="704"/>
      <c r="Q1325" s="704"/>
      <c r="R1325" s="704"/>
      <c r="S1325" s="704"/>
      <c r="T1325" s="704"/>
      <c r="U1325" s="704"/>
      <c r="V1325" s="704"/>
      <c r="W1325" s="704"/>
      <c r="X1325" s="704"/>
      <c r="Y1325" s="704"/>
      <c r="Z1325" s="704"/>
      <c r="AA1325" s="704"/>
      <c r="AB1325" s="704"/>
      <c r="AC1325" s="704"/>
      <c r="AD1325" s="704"/>
    </row>
    <row r="1326" spans="4:30" ht="13.9" customHeight="1">
      <c r="D1326" s="704"/>
      <c r="E1326" s="704"/>
      <c r="F1326" s="704"/>
      <c r="G1326" s="704"/>
      <c r="H1326" s="704"/>
      <c r="I1326" s="704"/>
      <c r="J1326" s="704"/>
      <c r="K1326" s="704"/>
      <c r="L1326" s="704"/>
      <c r="M1326" s="704"/>
      <c r="N1326" s="704"/>
      <c r="O1326" s="704"/>
      <c r="P1326" s="704"/>
      <c r="Q1326" s="704"/>
      <c r="R1326" s="704"/>
      <c r="S1326" s="704"/>
      <c r="T1326" s="704"/>
      <c r="U1326" s="704"/>
      <c r="V1326" s="704"/>
      <c r="W1326" s="704"/>
      <c r="X1326" s="704"/>
      <c r="Y1326" s="704"/>
      <c r="Z1326" s="704"/>
      <c r="AA1326" s="704"/>
      <c r="AB1326" s="704"/>
      <c r="AC1326" s="704"/>
      <c r="AD1326" s="704"/>
    </row>
    <row r="1327" spans="4:30" ht="13.9" customHeight="1">
      <c r="D1327" s="704"/>
      <c r="E1327" s="704"/>
      <c r="F1327" s="704"/>
      <c r="G1327" s="704"/>
      <c r="H1327" s="704"/>
      <c r="I1327" s="704"/>
      <c r="J1327" s="704"/>
      <c r="K1327" s="704"/>
      <c r="L1327" s="704"/>
      <c r="M1327" s="704"/>
      <c r="N1327" s="704"/>
      <c r="O1327" s="704"/>
      <c r="P1327" s="704"/>
      <c r="Q1327" s="704"/>
      <c r="R1327" s="704"/>
      <c r="S1327" s="704"/>
      <c r="T1327" s="704"/>
      <c r="U1327" s="704"/>
      <c r="V1327" s="704"/>
      <c r="W1327" s="704"/>
      <c r="X1327" s="704"/>
      <c r="Y1327" s="704"/>
      <c r="Z1327" s="704"/>
      <c r="AA1327" s="704"/>
      <c r="AB1327" s="704"/>
      <c r="AC1327" s="704"/>
      <c r="AD1327" s="704"/>
    </row>
    <row r="1328" spans="4:30" ht="13.9" customHeight="1">
      <c r="D1328" s="704"/>
      <c r="E1328" s="704"/>
      <c r="F1328" s="704"/>
      <c r="G1328" s="704"/>
      <c r="H1328" s="704"/>
      <c r="I1328" s="704"/>
      <c r="J1328" s="704"/>
      <c r="K1328" s="704"/>
      <c r="L1328" s="704"/>
      <c r="M1328" s="704"/>
      <c r="N1328" s="704"/>
      <c r="O1328" s="704"/>
      <c r="P1328" s="704"/>
      <c r="Q1328" s="704"/>
      <c r="R1328" s="704"/>
      <c r="S1328" s="704"/>
      <c r="T1328" s="704"/>
      <c r="U1328" s="704"/>
      <c r="V1328" s="704"/>
      <c r="W1328" s="704"/>
      <c r="X1328" s="704"/>
      <c r="Y1328" s="704"/>
      <c r="Z1328" s="704"/>
      <c r="AA1328" s="704"/>
      <c r="AB1328" s="704"/>
      <c r="AC1328" s="704"/>
      <c r="AD1328" s="704"/>
    </row>
    <row r="1329" spans="4:30" ht="13.9" customHeight="1">
      <c r="D1329" s="704"/>
      <c r="E1329" s="704"/>
      <c r="F1329" s="704"/>
      <c r="G1329" s="704"/>
      <c r="H1329" s="704"/>
      <c r="I1329" s="704"/>
      <c r="J1329" s="704"/>
      <c r="K1329" s="704"/>
      <c r="L1329" s="704"/>
      <c r="M1329" s="704"/>
      <c r="N1329" s="704"/>
      <c r="O1329" s="704"/>
      <c r="P1329" s="704"/>
      <c r="Q1329" s="704"/>
      <c r="R1329" s="704"/>
      <c r="S1329" s="704"/>
      <c r="T1329" s="704"/>
      <c r="U1329" s="704"/>
      <c r="V1329" s="704"/>
      <c r="W1329" s="704"/>
      <c r="X1329" s="704"/>
      <c r="Y1329" s="704"/>
      <c r="Z1329" s="704"/>
      <c r="AA1329" s="704"/>
      <c r="AB1329" s="704"/>
      <c r="AC1329" s="704"/>
      <c r="AD1329" s="704"/>
    </row>
    <row r="1330" spans="4:30" ht="13.9" customHeight="1">
      <c r="D1330" s="704"/>
      <c r="E1330" s="704"/>
      <c r="F1330" s="704"/>
      <c r="G1330" s="704"/>
      <c r="H1330" s="704"/>
      <c r="I1330" s="704"/>
      <c r="J1330" s="704"/>
      <c r="K1330" s="704"/>
      <c r="L1330" s="704"/>
      <c r="M1330" s="704"/>
      <c r="N1330" s="704"/>
      <c r="O1330" s="704"/>
      <c r="P1330" s="704"/>
      <c r="Q1330" s="704"/>
      <c r="R1330" s="704"/>
      <c r="S1330" s="704"/>
      <c r="T1330" s="704"/>
      <c r="U1330" s="704"/>
      <c r="V1330" s="704"/>
      <c r="W1330" s="704"/>
      <c r="X1330" s="704"/>
      <c r="Y1330" s="704"/>
      <c r="Z1330" s="704"/>
      <c r="AA1330" s="704"/>
      <c r="AB1330" s="704"/>
      <c r="AC1330" s="704"/>
      <c r="AD1330" s="704"/>
    </row>
    <row r="1331" spans="4:30" ht="13.9" customHeight="1">
      <c r="D1331" s="704"/>
      <c r="E1331" s="704"/>
      <c r="F1331" s="704"/>
      <c r="G1331" s="704"/>
      <c r="H1331" s="704"/>
      <c r="I1331" s="704"/>
      <c r="J1331" s="704"/>
      <c r="K1331" s="704"/>
      <c r="L1331" s="704"/>
      <c r="M1331" s="704"/>
      <c r="N1331" s="704"/>
      <c r="O1331" s="704"/>
      <c r="P1331" s="704"/>
      <c r="Q1331" s="704"/>
      <c r="R1331" s="704"/>
      <c r="S1331" s="704"/>
      <c r="T1331" s="704"/>
      <c r="U1331" s="704"/>
      <c r="V1331" s="704"/>
      <c r="W1331" s="704"/>
      <c r="X1331" s="704"/>
      <c r="Y1331" s="704"/>
      <c r="Z1331" s="704"/>
      <c r="AA1331" s="704"/>
      <c r="AB1331" s="704"/>
      <c r="AC1331" s="704"/>
      <c r="AD1331" s="704"/>
    </row>
    <row r="1332" spans="4:30" ht="13.9" customHeight="1">
      <c r="D1332" s="704"/>
      <c r="E1332" s="704"/>
      <c r="F1332" s="704"/>
      <c r="G1332" s="704"/>
      <c r="H1332" s="704"/>
      <c r="I1332" s="704"/>
      <c r="J1332" s="704"/>
      <c r="K1332" s="704"/>
      <c r="L1332" s="704"/>
      <c r="M1332" s="704"/>
      <c r="N1332" s="704"/>
      <c r="O1332" s="704"/>
      <c r="P1332" s="704"/>
      <c r="Q1332" s="704"/>
      <c r="R1332" s="704"/>
      <c r="S1332" s="704"/>
      <c r="T1332" s="704"/>
      <c r="U1332" s="704"/>
      <c r="V1332" s="704"/>
      <c r="W1332" s="704"/>
      <c r="X1332" s="704"/>
      <c r="Y1332" s="704"/>
      <c r="Z1332" s="704"/>
      <c r="AA1332" s="704"/>
      <c r="AB1332" s="704"/>
      <c r="AC1332" s="704"/>
      <c r="AD1332" s="704"/>
    </row>
    <row r="1333" spans="4:30" ht="13.9" customHeight="1">
      <c r="D1333" s="704"/>
      <c r="E1333" s="704"/>
      <c r="F1333" s="704"/>
      <c r="G1333" s="704"/>
      <c r="H1333" s="704"/>
      <c r="I1333" s="704"/>
      <c r="J1333" s="704"/>
      <c r="K1333" s="704"/>
      <c r="L1333" s="704"/>
      <c r="M1333" s="704"/>
      <c r="N1333" s="704"/>
      <c r="O1333" s="704"/>
      <c r="P1333" s="704"/>
      <c r="Q1333" s="704"/>
      <c r="R1333" s="704"/>
      <c r="S1333" s="704"/>
      <c r="T1333" s="704"/>
      <c r="U1333" s="704"/>
      <c r="V1333" s="704"/>
      <c r="W1333" s="704"/>
      <c r="X1333" s="704"/>
      <c r="Y1333" s="704"/>
      <c r="Z1333" s="704"/>
      <c r="AA1333" s="704"/>
      <c r="AB1333" s="704"/>
      <c r="AC1333" s="704"/>
      <c r="AD1333" s="704"/>
    </row>
    <row r="1334" spans="4:30" ht="13.9" customHeight="1">
      <c r="D1334" s="704"/>
      <c r="E1334" s="704"/>
      <c r="F1334" s="704"/>
      <c r="G1334" s="704"/>
      <c r="H1334" s="704"/>
      <c r="I1334" s="704"/>
      <c r="J1334" s="704"/>
      <c r="K1334" s="704"/>
      <c r="L1334" s="704"/>
      <c r="M1334" s="704"/>
      <c r="N1334" s="704"/>
      <c r="O1334" s="704"/>
      <c r="P1334" s="704"/>
      <c r="Q1334" s="704"/>
      <c r="R1334" s="704"/>
      <c r="S1334" s="704"/>
      <c r="T1334" s="704"/>
      <c r="U1334" s="704"/>
      <c r="V1334" s="704"/>
      <c r="W1334" s="704"/>
      <c r="X1334" s="704"/>
      <c r="Y1334" s="704"/>
      <c r="Z1334" s="704"/>
      <c r="AA1334" s="704"/>
      <c r="AB1334" s="704"/>
      <c r="AC1334" s="704"/>
      <c r="AD1334" s="704"/>
    </row>
    <row r="1335" spans="4:30" ht="13.9" customHeight="1">
      <c r="D1335" s="704"/>
      <c r="E1335" s="704"/>
      <c r="F1335" s="704"/>
      <c r="G1335" s="704"/>
      <c r="H1335" s="704"/>
      <c r="I1335" s="704"/>
      <c r="J1335" s="704"/>
      <c r="K1335" s="704"/>
      <c r="L1335" s="704"/>
      <c r="M1335" s="704"/>
      <c r="N1335" s="704"/>
      <c r="O1335" s="704"/>
      <c r="P1335" s="704"/>
      <c r="Q1335" s="704"/>
      <c r="R1335" s="704"/>
      <c r="S1335" s="704"/>
      <c r="T1335" s="704"/>
      <c r="U1335" s="704"/>
      <c r="V1335" s="704"/>
      <c r="W1335" s="704"/>
      <c r="X1335" s="704"/>
      <c r="Y1335" s="704"/>
      <c r="Z1335" s="704"/>
      <c r="AA1335" s="704"/>
      <c r="AB1335" s="704"/>
      <c r="AC1335" s="704"/>
      <c r="AD1335" s="704"/>
    </row>
    <row r="1336" spans="4:30" ht="13.9" customHeight="1">
      <c r="D1336" s="704"/>
      <c r="E1336" s="704"/>
      <c r="F1336" s="704"/>
      <c r="G1336" s="704"/>
      <c r="H1336" s="704"/>
      <c r="I1336" s="704"/>
      <c r="J1336" s="704"/>
      <c r="K1336" s="704"/>
      <c r="L1336" s="704"/>
      <c r="M1336" s="704"/>
      <c r="N1336" s="704"/>
      <c r="O1336" s="704"/>
      <c r="P1336" s="704"/>
      <c r="Q1336" s="704"/>
      <c r="R1336" s="704"/>
      <c r="S1336" s="704"/>
      <c r="T1336" s="704"/>
      <c r="U1336" s="704"/>
      <c r="V1336" s="704"/>
      <c r="W1336" s="704"/>
      <c r="X1336" s="704"/>
      <c r="Y1336" s="704"/>
      <c r="Z1336" s="704"/>
      <c r="AA1336" s="704"/>
      <c r="AB1336" s="704"/>
      <c r="AC1336" s="704"/>
      <c r="AD1336" s="704"/>
    </row>
    <row r="1337" spans="4:30" ht="13.9" customHeight="1">
      <c r="D1337" s="704"/>
      <c r="E1337" s="704"/>
      <c r="F1337" s="704"/>
      <c r="G1337" s="704"/>
      <c r="H1337" s="704"/>
      <c r="I1337" s="704"/>
      <c r="J1337" s="704"/>
      <c r="K1337" s="704"/>
      <c r="L1337" s="704"/>
      <c r="M1337" s="704"/>
      <c r="N1337" s="704"/>
      <c r="O1337" s="704"/>
      <c r="P1337" s="704"/>
      <c r="Q1337" s="704"/>
      <c r="R1337" s="704"/>
      <c r="S1337" s="704"/>
      <c r="T1337" s="704"/>
      <c r="U1337" s="704"/>
      <c r="V1337" s="704"/>
      <c r="W1337" s="704"/>
      <c r="X1337" s="704"/>
      <c r="Y1337" s="704"/>
      <c r="Z1337" s="704"/>
      <c r="AA1337" s="704"/>
      <c r="AB1337" s="704"/>
      <c r="AC1337" s="704"/>
      <c r="AD1337" s="704"/>
    </row>
    <row r="1338" spans="4:30" ht="13.9" customHeight="1">
      <c r="D1338" s="704"/>
      <c r="E1338" s="704"/>
      <c r="F1338" s="704"/>
      <c r="G1338" s="704"/>
      <c r="H1338" s="704"/>
      <c r="I1338" s="704"/>
      <c r="J1338" s="704"/>
      <c r="K1338" s="704"/>
      <c r="L1338" s="704"/>
      <c r="M1338" s="704"/>
      <c r="N1338" s="704"/>
      <c r="O1338" s="704"/>
      <c r="P1338" s="704"/>
      <c r="Q1338" s="704"/>
      <c r="R1338" s="704"/>
      <c r="S1338" s="704"/>
      <c r="T1338" s="704"/>
      <c r="U1338" s="704"/>
      <c r="V1338" s="704"/>
      <c r="W1338" s="704"/>
      <c r="X1338" s="704"/>
      <c r="Y1338" s="704"/>
      <c r="Z1338" s="704"/>
      <c r="AA1338" s="704"/>
      <c r="AB1338" s="704"/>
      <c r="AC1338" s="704"/>
      <c r="AD1338" s="704"/>
    </row>
    <row r="1339" spans="4:30" ht="13.9" customHeight="1">
      <c r="D1339" s="704"/>
      <c r="E1339" s="704"/>
      <c r="F1339" s="704"/>
      <c r="G1339" s="704"/>
      <c r="H1339" s="704"/>
      <c r="I1339" s="704"/>
      <c r="J1339" s="704"/>
      <c r="K1339" s="704"/>
      <c r="L1339" s="704"/>
      <c r="M1339" s="704"/>
      <c r="N1339" s="704"/>
      <c r="O1339" s="704"/>
      <c r="P1339" s="704"/>
      <c r="Q1339" s="704"/>
      <c r="R1339" s="704"/>
      <c r="S1339" s="704"/>
      <c r="T1339" s="704"/>
      <c r="U1339" s="704"/>
      <c r="V1339" s="704"/>
      <c r="W1339" s="704"/>
      <c r="X1339" s="704"/>
      <c r="Y1339" s="704"/>
      <c r="Z1339" s="704"/>
      <c r="AA1339" s="704"/>
      <c r="AB1339" s="704"/>
      <c r="AC1339" s="704"/>
      <c r="AD1339" s="704"/>
    </row>
    <row r="1340" spans="4:30" ht="13.9" customHeight="1">
      <c r="D1340" s="704"/>
      <c r="E1340" s="704"/>
      <c r="F1340" s="704"/>
      <c r="G1340" s="704"/>
      <c r="H1340" s="704"/>
      <c r="I1340" s="704"/>
      <c r="J1340" s="704"/>
      <c r="K1340" s="704"/>
      <c r="L1340" s="704"/>
      <c r="M1340" s="704"/>
      <c r="N1340" s="704"/>
      <c r="O1340" s="704"/>
      <c r="P1340" s="704"/>
      <c r="Q1340" s="704"/>
      <c r="R1340" s="704"/>
      <c r="S1340" s="704"/>
      <c r="T1340" s="704"/>
      <c r="U1340" s="704"/>
      <c r="V1340" s="704"/>
      <c r="W1340" s="704"/>
      <c r="X1340" s="704"/>
      <c r="Y1340" s="704"/>
      <c r="Z1340" s="704"/>
      <c r="AA1340" s="704"/>
      <c r="AB1340" s="704"/>
      <c r="AC1340" s="704"/>
      <c r="AD1340" s="704"/>
    </row>
    <row r="1341" spans="4:30" ht="13.9" customHeight="1">
      <c r="D1341" s="704"/>
      <c r="E1341" s="704"/>
      <c r="F1341" s="704"/>
      <c r="G1341" s="704"/>
      <c r="H1341" s="704"/>
      <c r="I1341" s="704"/>
      <c r="J1341" s="704"/>
      <c r="K1341" s="704"/>
      <c r="L1341" s="704"/>
      <c r="M1341" s="704"/>
      <c r="N1341" s="704"/>
      <c r="O1341" s="704"/>
      <c r="P1341" s="704"/>
      <c r="Q1341" s="704"/>
      <c r="R1341" s="704"/>
      <c r="S1341" s="704"/>
      <c r="T1341" s="704"/>
      <c r="U1341" s="704"/>
      <c r="V1341" s="704"/>
      <c r="W1341" s="704"/>
      <c r="X1341" s="704"/>
      <c r="Y1341" s="704"/>
      <c r="Z1341" s="704"/>
      <c r="AA1341" s="704"/>
      <c r="AB1341" s="704"/>
      <c r="AC1341" s="704"/>
      <c r="AD1341" s="704"/>
    </row>
    <row r="1342" spans="4:30" ht="13.9" customHeight="1">
      <c r="D1342" s="704"/>
      <c r="E1342" s="704"/>
      <c r="F1342" s="704"/>
      <c r="G1342" s="704"/>
      <c r="H1342" s="704"/>
      <c r="I1342" s="704"/>
      <c r="J1342" s="704"/>
      <c r="K1342" s="704"/>
      <c r="L1342" s="704"/>
      <c r="M1342" s="704"/>
      <c r="N1342" s="704"/>
      <c r="O1342" s="704"/>
      <c r="P1342" s="704"/>
      <c r="Q1342" s="704"/>
      <c r="R1342" s="704"/>
      <c r="S1342" s="704"/>
      <c r="T1342" s="704"/>
      <c r="U1342" s="704"/>
      <c r="V1342" s="704"/>
      <c r="W1342" s="704"/>
      <c r="X1342" s="704"/>
      <c r="Y1342" s="704"/>
      <c r="Z1342" s="704"/>
      <c r="AA1342" s="704"/>
      <c r="AB1342" s="704"/>
      <c r="AC1342" s="704"/>
      <c r="AD1342" s="704"/>
    </row>
    <row r="1343" spans="4:30" ht="13.9" customHeight="1">
      <c r="D1343" s="704"/>
      <c r="E1343" s="704"/>
      <c r="F1343" s="704"/>
      <c r="G1343" s="704"/>
      <c r="H1343" s="704"/>
      <c r="I1343" s="704"/>
      <c r="J1343" s="704"/>
      <c r="K1343" s="704"/>
      <c r="L1343" s="704"/>
      <c r="M1343" s="704"/>
      <c r="N1343" s="704"/>
      <c r="O1343" s="704"/>
      <c r="P1343" s="704"/>
      <c r="Q1343" s="704"/>
      <c r="R1343" s="704"/>
      <c r="S1343" s="704"/>
      <c r="T1343" s="704"/>
      <c r="U1343" s="704"/>
      <c r="V1343" s="704"/>
      <c r="W1343" s="704"/>
      <c r="X1343" s="704"/>
      <c r="Y1343" s="704"/>
      <c r="Z1343" s="704"/>
      <c r="AA1343" s="704"/>
      <c r="AB1343" s="704"/>
      <c r="AC1343" s="704"/>
      <c r="AD1343" s="704"/>
    </row>
    <row r="1344" spans="4:30" ht="13.9" customHeight="1">
      <c r="D1344" s="704"/>
      <c r="E1344" s="704"/>
      <c r="F1344" s="704"/>
      <c r="G1344" s="704"/>
      <c r="H1344" s="704"/>
      <c r="I1344" s="704"/>
      <c r="J1344" s="704"/>
      <c r="K1344" s="704"/>
      <c r="L1344" s="704"/>
      <c r="M1344" s="704"/>
      <c r="N1344" s="704"/>
      <c r="O1344" s="704"/>
      <c r="P1344" s="704"/>
      <c r="Q1344" s="704"/>
      <c r="R1344" s="704"/>
      <c r="S1344" s="704"/>
      <c r="T1344" s="704"/>
      <c r="U1344" s="704"/>
      <c r="V1344" s="704"/>
      <c r="W1344" s="704"/>
      <c r="X1344" s="704"/>
      <c r="Y1344" s="704"/>
      <c r="Z1344" s="704"/>
      <c r="AA1344" s="704"/>
      <c r="AB1344" s="704"/>
      <c r="AC1344" s="704"/>
      <c r="AD1344" s="704"/>
    </row>
    <row r="1345" spans="4:30" ht="13.9" customHeight="1">
      <c r="D1345" s="704"/>
      <c r="E1345" s="704"/>
      <c r="F1345" s="704"/>
      <c r="G1345" s="704"/>
      <c r="H1345" s="704"/>
      <c r="I1345" s="704"/>
      <c r="J1345" s="704"/>
      <c r="K1345" s="704"/>
      <c r="L1345" s="704"/>
      <c r="M1345" s="704"/>
      <c r="N1345" s="704"/>
      <c r="O1345" s="704"/>
      <c r="P1345" s="704"/>
      <c r="Q1345" s="704"/>
      <c r="R1345" s="704"/>
      <c r="S1345" s="704"/>
      <c r="T1345" s="704"/>
      <c r="U1345" s="704"/>
      <c r="V1345" s="704"/>
      <c r="W1345" s="704"/>
      <c r="X1345" s="704"/>
      <c r="Y1345" s="704"/>
      <c r="Z1345" s="704"/>
      <c r="AA1345" s="704"/>
      <c r="AB1345" s="704"/>
      <c r="AC1345" s="704"/>
      <c r="AD1345" s="704"/>
    </row>
    <row r="1346" spans="4:30" ht="13.9" customHeight="1">
      <c r="D1346" s="704"/>
      <c r="E1346" s="704"/>
      <c r="F1346" s="704"/>
      <c r="G1346" s="704"/>
      <c r="H1346" s="704"/>
      <c r="I1346" s="704"/>
      <c r="J1346" s="704"/>
      <c r="K1346" s="704"/>
      <c r="L1346" s="704"/>
      <c r="M1346" s="704"/>
      <c r="N1346" s="704"/>
      <c r="O1346" s="704"/>
      <c r="P1346" s="704"/>
      <c r="Q1346" s="704"/>
      <c r="R1346" s="704"/>
      <c r="S1346" s="704"/>
      <c r="T1346" s="704"/>
      <c r="U1346" s="704"/>
      <c r="V1346" s="704"/>
      <c r="W1346" s="704"/>
      <c r="X1346" s="704"/>
      <c r="Y1346" s="704"/>
      <c r="Z1346" s="704"/>
      <c r="AA1346" s="704"/>
      <c r="AB1346" s="704"/>
      <c r="AC1346" s="704"/>
      <c r="AD1346" s="704"/>
    </row>
    <row r="1347" spans="4:30" ht="13.9" customHeight="1">
      <c r="D1347" s="704"/>
      <c r="E1347" s="704"/>
      <c r="F1347" s="704"/>
      <c r="G1347" s="704"/>
      <c r="H1347" s="704"/>
      <c r="I1347" s="704"/>
      <c r="J1347" s="704"/>
      <c r="K1347" s="704"/>
      <c r="L1347" s="704"/>
      <c r="M1347" s="704"/>
      <c r="N1347" s="704"/>
      <c r="O1347" s="704"/>
      <c r="P1347" s="704"/>
      <c r="Q1347" s="704"/>
      <c r="R1347" s="704"/>
      <c r="S1347" s="704"/>
      <c r="T1347" s="704"/>
      <c r="U1347" s="704"/>
      <c r="V1347" s="704"/>
      <c r="W1347" s="704"/>
      <c r="X1347" s="704"/>
      <c r="Y1347" s="704"/>
      <c r="Z1347" s="704"/>
      <c r="AA1347" s="704"/>
      <c r="AB1347" s="704"/>
      <c r="AC1347" s="704"/>
      <c r="AD1347" s="704"/>
    </row>
    <row r="1348" spans="4:30" ht="13.9" customHeight="1">
      <c r="D1348" s="704"/>
      <c r="E1348" s="704"/>
      <c r="F1348" s="704"/>
      <c r="G1348" s="704"/>
      <c r="H1348" s="704"/>
      <c r="I1348" s="704"/>
      <c r="J1348" s="704"/>
      <c r="K1348" s="704"/>
      <c r="L1348" s="704"/>
      <c r="M1348" s="704"/>
      <c r="N1348" s="704"/>
      <c r="O1348" s="704"/>
      <c r="P1348" s="704"/>
      <c r="Q1348" s="704"/>
      <c r="R1348" s="704"/>
      <c r="S1348" s="704"/>
      <c r="T1348" s="704"/>
      <c r="U1348" s="704"/>
      <c r="V1348" s="704"/>
      <c r="W1348" s="704"/>
      <c r="X1348" s="704"/>
      <c r="Y1348" s="704"/>
      <c r="Z1348" s="704"/>
      <c r="AA1348" s="704"/>
      <c r="AB1348" s="704"/>
      <c r="AC1348" s="704"/>
      <c r="AD1348" s="704"/>
    </row>
    <row r="1349" spans="4:30" ht="13.9" customHeight="1">
      <c r="D1349" s="704"/>
      <c r="E1349" s="704"/>
      <c r="F1349" s="704"/>
      <c r="G1349" s="704"/>
      <c r="H1349" s="704"/>
      <c r="I1349" s="704"/>
      <c r="J1349" s="704"/>
      <c r="K1349" s="704"/>
      <c r="L1349" s="704"/>
      <c r="M1349" s="704"/>
      <c r="N1349" s="704"/>
      <c r="O1349" s="704"/>
      <c r="P1349" s="704"/>
      <c r="Q1349" s="704"/>
      <c r="R1349" s="704"/>
      <c r="S1349" s="704"/>
      <c r="T1349" s="704"/>
      <c r="U1349" s="704"/>
      <c r="V1349" s="704"/>
      <c r="W1349" s="704"/>
      <c r="X1349" s="704"/>
      <c r="Y1349" s="704"/>
      <c r="Z1349" s="704"/>
      <c r="AA1349" s="704"/>
      <c r="AB1349" s="704"/>
      <c r="AC1349" s="704"/>
      <c r="AD1349" s="704"/>
    </row>
    <row r="1350" spans="4:30" ht="13.9" customHeight="1">
      <c r="D1350" s="704"/>
      <c r="E1350" s="704"/>
      <c r="F1350" s="704"/>
      <c r="G1350" s="704"/>
      <c r="H1350" s="704"/>
      <c r="I1350" s="704"/>
      <c r="J1350" s="704"/>
      <c r="K1350" s="704"/>
      <c r="L1350" s="704"/>
      <c r="M1350" s="704"/>
      <c r="N1350" s="704"/>
      <c r="O1350" s="704"/>
      <c r="P1350" s="704"/>
      <c r="Q1350" s="704"/>
      <c r="R1350" s="704"/>
      <c r="S1350" s="704"/>
      <c r="T1350" s="704"/>
      <c r="U1350" s="704"/>
      <c r="V1350" s="704"/>
      <c r="W1350" s="704"/>
      <c r="X1350" s="704"/>
      <c r="Y1350" s="704"/>
      <c r="Z1350" s="704"/>
      <c r="AA1350" s="704"/>
      <c r="AB1350" s="704"/>
      <c r="AC1350" s="704"/>
      <c r="AD1350" s="704"/>
    </row>
    <row r="1351" spans="4:30" ht="13.9" customHeight="1">
      <c r="D1351" s="704"/>
      <c r="E1351" s="704"/>
      <c r="F1351" s="704"/>
      <c r="G1351" s="704"/>
      <c r="H1351" s="704"/>
      <c r="I1351" s="704"/>
      <c r="J1351" s="704"/>
      <c r="K1351" s="704"/>
      <c r="L1351" s="704"/>
      <c r="M1351" s="704"/>
      <c r="N1351" s="704"/>
      <c r="O1351" s="704"/>
      <c r="P1351" s="704"/>
      <c r="Q1351" s="704"/>
      <c r="R1351" s="704"/>
      <c r="S1351" s="704"/>
      <c r="T1351" s="704"/>
      <c r="U1351" s="704"/>
      <c r="V1351" s="704"/>
      <c r="W1351" s="704"/>
      <c r="X1351" s="704"/>
      <c r="Y1351" s="704"/>
      <c r="Z1351" s="704"/>
      <c r="AA1351" s="704"/>
      <c r="AB1351" s="704"/>
      <c r="AC1351" s="704"/>
      <c r="AD1351" s="704"/>
    </row>
    <row r="1352" spans="4:30" ht="13.9" customHeight="1">
      <c r="D1352" s="704"/>
      <c r="E1352" s="704"/>
      <c r="F1352" s="704"/>
      <c r="G1352" s="704"/>
      <c r="H1352" s="704"/>
      <c r="I1352" s="704"/>
      <c r="J1352" s="704"/>
      <c r="K1352" s="704"/>
      <c r="L1352" s="704"/>
      <c r="M1352" s="704"/>
      <c r="N1352" s="704"/>
      <c r="O1352" s="704"/>
      <c r="P1352" s="704"/>
      <c r="Q1352" s="704"/>
      <c r="R1352" s="704"/>
      <c r="S1352" s="704"/>
      <c r="T1352" s="704"/>
      <c r="U1352" s="704"/>
      <c r="V1352" s="704"/>
      <c r="W1352" s="704"/>
      <c r="X1352" s="704"/>
      <c r="Y1352" s="704"/>
      <c r="Z1352" s="704"/>
      <c r="AA1352" s="704"/>
      <c r="AB1352" s="704"/>
      <c r="AC1352" s="704"/>
      <c r="AD1352" s="704"/>
    </row>
    <row r="1353" spans="4:30" ht="13.9" customHeight="1">
      <c r="D1353" s="704"/>
      <c r="E1353" s="704"/>
      <c r="F1353" s="704"/>
      <c r="G1353" s="704"/>
      <c r="H1353" s="704"/>
      <c r="I1353" s="704"/>
      <c r="J1353" s="704"/>
      <c r="K1353" s="704"/>
      <c r="L1353" s="704"/>
      <c r="M1353" s="704"/>
      <c r="N1353" s="704"/>
      <c r="O1353" s="704"/>
      <c r="P1353" s="704"/>
      <c r="Q1353" s="704"/>
      <c r="R1353" s="704"/>
      <c r="S1353" s="704"/>
      <c r="T1353" s="704"/>
      <c r="U1353" s="704"/>
      <c r="V1353" s="704"/>
      <c r="W1353" s="704"/>
      <c r="X1353" s="704"/>
      <c r="Y1353" s="704"/>
      <c r="Z1353" s="704"/>
      <c r="AA1353" s="704"/>
      <c r="AB1353" s="704"/>
      <c r="AC1353" s="704"/>
      <c r="AD1353" s="704"/>
    </row>
    <row r="1354" spans="4:30" ht="13.9" customHeight="1">
      <c r="D1354" s="704"/>
      <c r="E1354" s="704"/>
      <c r="F1354" s="704"/>
      <c r="G1354" s="704"/>
      <c r="H1354" s="704"/>
      <c r="I1354" s="704"/>
      <c r="J1354" s="704"/>
      <c r="K1354" s="704"/>
      <c r="L1354" s="704"/>
      <c r="M1354" s="704"/>
      <c r="N1354" s="704"/>
      <c r="O1354" s="704"/>
      <c r="P1354" s="704"/>
      <c r="Q1354" s="704"/>
      <c r="R1354" s="704"/>
      <c r="S1354" s="704"/>
      <c r="T1354" s="704"/>
      <c r="U1354" s="704"/>
      <c r="V1354" s="704"/>
      <c r="W1354" s="704"/>
      <c r="X1354" s="704"/>
      <c r="Y1354" s="704"/>
      <c r="Z1354" s="704"/>
      <c r="AA1354" s="704"/>
      <c r="AB1354" s="704"/>
      <c r="AC1354" s="704"/>
      <c r="AD1354" s="704"/>
    </row>
    <row r="1355" spans="4:30" ht="13.9" customHeight="1">
      <c r="D1355" s="704"/>
      <c r="E1355" s="704"/>
      <c r="F1355" s="704"/>
      <c r="G1355" s="704"/>
      <c r="H1355" s="704"/>
      <c r="I1355" s="704"/>
      <c r="J1355" s="704"/>
      <c r="K1355" s="704"/>
      <c r="L1355" s="704"/>
      <c r="M1355" s="704"/>
      <c r="N1355" s="704"/>
      <c r="O1355" s="704"/>
      <c r="P1355" s="704"/>
      <c r="Q1355" s="704"/>
      <c r="R1355" s="704"/>
      <c r="S1355" s="704"/>
      <c r="T1355" s="704"/>
      <c r="U1355" s="704"/>
      <c r="V1355" s="704"/>
      <c r="W1355" s="704"/>
      <c r="X1355" s="704"/>
      <c r="Y1355" s="704"/>
      <c r="Z1355" s="704"/>
      <c r="AA1355" s="704"/>
      <c r="AB1355" s="704"/>
      <c r="AC1355" s="704"/>
      <c r="AD1355" s="704"/>
    </row>
    <row r="1356" spans="4:30" ht="13.9" customHeight="1">
      <c r="D1356" s="704"/>
      <c r="E1356" s="704"/>
      <c r="F1356" s="704"/>
      <c r="G1356" s="704"/>
      <c r="H1356" s="704"/>
      <c r="I1356" s="704"/>
      <c r="J1356" s="704"/>
      <c r="K1356" s="704"/>
      <c r="L1356" s="704"/>
      <c r="M1356" s="704"/>
      <c r="N1356" s="704"/>
      <c r="O1356" s="704"/>
      <c r="P1356" s="704"/>
      <c r="Q1356" s="704"/>
      <c r="R1356" s="704"/>
      <c r="S1356" s="704"/>
      <c r="T1356" s="704"/>
      <c r="U1356" s="704"/>
      <c r="V1356" s="704"/>
      <c r="W1356" s="704"/>
      <c r="X1356" s="704"/>
      <c r="Y1356" s="704"/>
      <c r="Z1356" s="704"/>
      <c r="AA1356" s="704"/>
      <c r="AB1356" s="704"/>
      <c r="AC1356" s="704"/>
      <c r="AD1356" s="704"/>
    </row>
    <row r="1357" spans="4:30" ht="13.9" customHeight="1">
      <c r="D1357" s="704"/>
      <c r="E1357" s="704"/>
      <c r="F1357" s="704"/>
      <c r="G1357" s="704"/>
      <c r="H1357" s="704"/>
      <c r="I1357" s="704"/>
      <c r="J1357" s="704"/>
      <c r="K1357" s="704"/>
      <c r="L1357" s="704"/>
      <c r="M1357" s="704"/>
      <c r="N1357" s="704"/>
      <c r="O1357" s="704"/>
      <c r="P1357" s="704"/>
      <c r="Q1357" s="704"/>
      <c r="R1357" s="704"/>
      <c r="S1357" s="704"/>
      <c r="T1357" s="704"/>
      <c r="U1357" s="704"/>
      <c r="V1357" s="704"/>
      <c r="W1357" s="704"/>
      <c r="X1357" s="704"/>
      <c r="Y1357" s="704"/>
      <c r="Z1357" s="704"/>
      <c r="AA1357" s="704"/>
      <c r="AB1357" s="704"/>
      <c r="AC1357" s="704"/>
      <c r="AD1357" s="704"/>
    </row>
    <row r="1358" spans="4:30" ht="13.9" customHeight="1">
      <c r="D1358" s="704"/>
      <c r="E1358" s="704"/>
      <c r="F1358" s="704"/>
      <c r="G1358" s="704"/>
      <c r="H1358" s="704"/>
      <c r="I1358" s="704"/>
      <c r="J1358" s="704"/>
      <c r="K1358" s="704"/>
      <c r="L1358" s="704"/>
      <c r="M1358" s="704"/>
      <c r="N1358" s="704"/>
      <c r="O1358" s="704"/>
      <c r="P1358" s="704"/>
      <c r="Q1358" s="704"/>
      <c r="R1358" s="704"/>
      <c r="S1358" s="704"/>
      <c r="T1358" s="704"/>
      <c r="U1358" s="704"/>
      <c r="V1358" s="704"/>
      <c r="W1358" s="704"/>
      <c r="X1358" s="704"/>
      <c r="Y1358" s="704"/>
      <c r="Z1358" s="704"/>
      <c r="AA1358" s="704"/>
      <c r="AB1358" s="704"/>
      <c r="AC1358" s="704"/>
      <c r="AD1358" s="704"/>
    </row>
    <row r="1359" spans="4:30" ht="13.9" customHeight="1">
      <c r="D1359" s="704"/>
      <c r="E1359" s="704"/>
      <c r="F1359" s="704"/>
      <c r="G1359" s="704"/>
      <c r="H1359" s="704"/>
      <c r="I1359" s="704"/>
      <c r="J1359" s="704"/>
      <c r="K1359" s="704"/>
      <c r="L1359" s="704"/>
      <c r="M1359" s="704"/>
      <c r="N1359" s="704"/>
      <c r="O1359" s="704"/>
      <c r="P1359" s="704"/>
      <c r="Q1359" s="704"/>
      <c r="R1359" s="704"/>
      <c r="S1359" s="704"/>
      <c r="T1359" s="704"/>
      <c r="U1359" s="704"/>
      <c r="V1359" s="704"/>
      <c r="W1359" s="704"/>
      <c r="X1359" s="704"/>
      <c r="Y1359" s="704"/>
      <c r="Z1359" s="704"/>
      <c r="AA1359" s="704"/>
      <c r="AB1359" s="704"/>
      <c r="AC1359" s="704"/>
      <c r="AD1359" s="704"/>
    </row>
    <row r="1360" spans="4:30" ht="13.9" customHeight="1">
      <c r="D1360" s="704"/>
      <c r="E1360" s="704"/>
      <c r="F1360" s="704"/>
      <c r="G1360" s="704"/>
      <c r="H1360" s="704"/>
      <c r="I1360" s="704"/>
      <c r="J1360" s="704"/>
      <c r="K1360" s="704"/>
      <c r="L1360" s="704"/>
      <c r="M1360" s="704"/>
      <c r="N1360" s="704"/>
      <c r="O1360" s="704"/>
      <c r="P1360" s="704"/>
      <c r="Q1360" s="704"/>
      <c r="R1360" s="704"/>
      <c r="S1360" s="704"/>
      <c r="T1360" s="704"/>
      <c r="U1360" s="704"/>
      <c r="V1360" s="704"/>
      <c r="W1360" s="704"/>
      <c r="X1360" s="704"/>
      <c r="Y1360" s="704"/>
      <c r="Z1360" s="704"/>
      <c r="AA1360" s="704"/>
      <c r="AB1360" s="704"/>
      <c r="AC1360" s="704"/>
      <c r="AD1360" s="704"/>
    </row>
    <row r="1361" spans="4:30" ht="13.9" customHeight="1">
      <c r="D1361" s="704"/>
      <c r="E1361" s="704"/>
      <c r="F1361" s="704"/>
      <c r="G1361" s="704"/>
      <c r="H1361" s="704"/>
      <c r="I1361" s="704"/>
      <c r="J1361" s="704"/>
      <c r="K1361" s="704"/>
      <c r="L1361" s="704"/>
      <c r="M1361" s="704"/>
      <c r="N1361" s="704"/>
      <c r="O1361" s="704"/>
      <c r="P1361" s="704"/>
      <c r="Q1361" s="704"/>
      <c r="R1361" s="704"/>
      <c r="S1361" s="704"/>
      <c r="T1361" s="704"/>
      <c r="U1361" s="704"/>
      <c r="V1361" s="704"/>
      <c r="W1361" s="704"/>
      <c r="X1361" s="704"/>
      <c r="Y1361" s="704"/>
      <c r="Z1361" s="704"/>
      <c r="AA1361" s="704"/>
      <c r="AB1361" s="704"/>
      <c r="AC1361" s="704"/>
      <c r="AD1361" s="704"/>
    </row>
    <row r="1362" spans="4:30" ht="13.9" customHeight="1">
      <c r="D1362" s="704"/>
      <c r="E1362" s="704"/>
      <c r="F1362" s="704"/>
      <c r="G1362" s="704"/>
      <c r="H1362" s="704"/>
      <c r="I1362" s="704"/>
      <c r="J1362" s="704"/>
      <c r="K1362" s="704"/>
      <c r="L1362" s="704"/>
      <c r="M1362" s="704"/>
      <c r="N1362" s="704"/>
      <c r="O1362" s="704"/>
      <c r="P1362" s="704"/>
      <c r="Q1362" s="704"/>
      <c r="R1362" s="704"/>
      <c r="S1362" s="704"/>
      <c r="T1362" s="704"/>
      <c r="U1362" s="704"/>
      <c r="V1362" s="704"/>
      <c r="W1362" s="704"/>
      <c r="X1362" s="704"/>
      <c r="Y1362" s="704"/>
      <c r="Z1362" s="704"/>
      <c r="AA1362" s="704"/>
      <c r="AB1362" s="704"/>
      <c r="AC1362" s="704"/>
      <c r="AD1362" s="704"/>
    </row>
    <row r="1363" spans="4:30" ht="13.9" customHeight="1">
      <c r="D1363" s="704"/>
      <c r="E1363" s="704"/>
      <c r="F1363" s="704"/>
      <c r="G1363" s="704"/>
      <c r="H1363" s="704"/>
      <c r="I1363" s="704"/>
      <c r="J1363" s="704"/>
      <c r="K1363" s="704"/>
      <c r="L1363" s="704"/>
      <c r="M1363" s="704"/>
      <c r="N1363" s="704"/>
      <c r="O1363" s="704"/>
      <c r="P1363" s="704"/>
      <c r="Q1363" s="704"/>
      <c r="R1363" s="704"/>
      <c r="S1363" s="704"/>
      <c r="T1363" s="704"/>
      <c r="U1363" s="704"/>
      <c r="V1363" s="704"/>
      <c r="W1363" s="704"/>
      <c r="X1363" s="704"/>
      <c r="Y1363" s="704"/>
      <c r="Z1363" s="704"/>
      <c r="AA1363" s="704"/>
      <c r="AB1363" s="704"/>
      <c r="AC1363" s="704"/>
      <c r="AD1363" s="704"/>
    </row>
    <row r="1364" spans="4:30" ht="13.9" customHeight="1">
      <c r="D1364" s="704"/>
      <c r="E1364" s="704"/>
      <c r="F1364" s="704"/>
      <c r="G1364" s="704"/>
      <c r="H1364" s="704"/>
      <c r="I1364" s="704"/>
      <c r="J1364" s="704"/>
      <c r="K1364" s="704"/>
      <c r="L1364" s="704"/>
      <c r="M1364" s="704"/>
      <c r="N1364" s="704"/>
      <c r="O1364" s="704"/>
      <c r="P1364" s="704"/>
      <c r="Q1364" s="704"/>
      <c r="R1364" s="704"/>
      <c r="S1364" s="704"/>
      <c r="T1364" s="704"/>
      <c r="U1364" s="704"/>
      <c r="V1364" s="704"/>
      <c r="W1364" s="704"/>
      <c r="X1364" s="704"/>
      <c r="Y1364" s="704"/>
      <c r="Z1364" s="704"/>
      <c r="AA1364" s="704"/>
      <c r="AB1364" s="704"/>
      <c r="AC1364" s="704"/>
      <c r="AD1364" s="704"/>
    </row>
    <row r="1365" spans="4:30" ht="13.9" customHeight="1">
      <c r="D1365" s="704"/>
      <c r="E1365" s="704"/>
      <c r="F1365" s="704"/>
      <c r="G1365" s="704"/>
      <c r="H1365" s="704"/>
      <c r="I1365" s="704"/>
      <c r="J1365" s="704"/>
      <c r="K1365" s="704"/>
      <c r="L1365" s="704"/>
      <c r="M1365" s="704"/>
      <c r="N1365" s="704"/>
      <c r="O1365" s="704"/>
      <c r="P1365" s="704"/>
      <c r="Q1365" s="704"/>
      <c r="R1365" s="704"/>
      <c r="S1365" s="704"/>
      <c r="T1365" s="704"/>
      <c r="U1365" s="704"/>
      <c r="V1365" s="704"/>
      <c r="W1365" s="704"/>
      <c r="X1365" s="704"/>
      <c r="Y1365" s="704"/>
      <c r="Z1365" s="704"/>
      <c r="AA1365" s="704"/>
      <c r="AB1365" s="704"/>
      <c r="AC1365" s="704"/>
      <c r="AD1365" s="704"/>
    </row>
    <row r="1366" spans="4:30" ht="13.9" customHeight="1">
      <c r="D1366" s="704"/>
      <c r="E1366" s="704"/>
      <c r="F1366" s="704"/>
      <c r="G1366" s="704"/>
      <c r="H1366" s="704"/>
      <c r="I1366" s="704"/>
      <c r="J1366" s="704"/>
      <c r="K1366" s="704"/>
      <c r="L1366" s="704"/>
      <c r="M1366" s="704"/>
      <c r="N1366" s="704"/>
      <c r="O1366" s="704"/>
      <c r="P1366" s="704"/>
      <c r="Q1366" s="704"/>
      <c r="R1366" s="704"/>
      <c r="S1366" s="704"/>
      <c r="T1366" s="704"/>
      <c r="U1366" s="704"/>
      <c r="V1366" s="704"/>
      <c r="W1366" s="704"/>
      <c r="X1366" s="704"/>
      <c r="Y1366" s="704"/>
      <c r="Z1366" s="704"/>
      <c r="AA1366" s="704"/>
      <c r="AB1366" s="704"/>
      <c r="AC1366" s="704"/>
      <c r="AD1366" s="704"/>
    </row>
    <row r="1367" spans="4:30" ht="13.9" customHeight="1">
      <c r="D1367" s="704"/>
      <c r="E1367" s="704"/>
      <c r="F1367" s="704"/>
      <c r="G1367" s="704"/>
      <c r="H1367" s="704"/>
      <c r="I1367" s="704"/>
      <c r="J1367" s="704"/>
      <c r="K1367" s="704"/>
      <c r="L1367" s="704"/>
      <c r="M1367" s="704"/>
      <c r="N1367" s="704"/>
      <c r="O1367" s="704"/>
      <c r="P1367" s="704"/>
      <c r="Q1367" s="704"/>
      <c r="R1367" s="704"/>
      <c r="S1367" s="704"/>
      <c r="T1367" s="704"/>
      <c r="U1367" s="704"/>
      <c r="V1367" s="704"/>
      <c r="W1367" s="704"/>
      <c r="X1367" s="704"/>
      <c r="Y1367" s="704"/>
      <c r="Z1367" s="704"/>
      <c r="AA1367" s="704"/>
      <c r="AB1367" s="704"/>
      <c r="AC1367" s="704"/>
      <c r="AD1367" s="704"/>
    </row>
    <row r="1368" spans="4:30" ht="13.9" customHeight="1">
      <c r="D1368" s="704"/>
      <c r="E1368" s="704"/>
      <c r="F1368" s="704"/>
      <c r="G1368" s="704"/>
      <c r="H1368" s="704"/>
      <c r="I1368" s="704"/>
      <c r="J1368" s="704"/>
      <c r="K1368" s="704"/>
      <c r="L1368" s="704"/>
      <c r="M1368" s="704"/>
      <c r="N1368" s="704"/>
      <c r="O1368" s="704"/>
      <c r="P1368" s="704"/>
      <c r="Q1368" s="704"/>
      <c r="R1368" s="704"/>
      <c r="S1368" s="704"/>
      <c r="T1368" s="704"/>
      <c r="U1368" s="704"/>
      <c r="V1368" s="704"/>
      <c r="W1368" s="704"/>
      <c r="X1368" s="704"/>
      <c r="Y1368" s="704"/>
      <c r="Z1368" s="704"/>
      <c r="AA1368" s="704"/>
      <c r="AB1368" s="704"/>
      <c r="AC1368" s="704"/>
      <c r="AD1368" s="704"/>
    </row>
    <row r="1369" spans="4:30" ht="13.9" customHeight="1">
      <c r="D1369" s="704"/>
      <c r="E1369" s="704"/>
      <c r="F1369" s="704"/>
      <c r="G1369" s="704"/>
      <c r="H1369" s="704"/>
      <c r="I1369" s="704"/>
      <c r="J1369" s="704"/>
      <c r="K1369" s="704"/>
      <c r="L1369" s="704"/>
      <c r="M1369" s="704"/>
      <c r="N1369" s="704"/>
      <c r="O1369" s="704"/>
      <c r="P1369" s="704"/>
      <c r="Q1369" s="704"/>
      <c r="R1369" s="704"/>
      <c r="S1369" s="704"/>
      <c r="T1369" s="704"/>
      <c r="U1369" s="704"/>
      <c r="V1369" s="704"/>
      <c r="W1369" s="704"/>
      <c r="X1369" s="704"/>
      <c r="Y1369" s="704"/>
      <c r="Z1369" s="704"/>
      <c r="AA1369" s="704"/>
      <c r="AB1369" s="704"/>
      <c r="AC1369" s="704"/>
      <c r="AD1369" s="704"/>
    </row>
    <row r="1370" spans="4:30" ht="13.9" customHeight="1">
      <c r="D1370" s="704"/>
      <c r="E1370" s="704"/>
      <c r="F1370" s="704"/>
      <c r="G1370" s="704"/>
      <c r="H1370" s="704"/>
      <c r="I1370" s="704"/>
      <c r="J1370" s="704"/>
      <c r="K1370" s="704"/>
      <c r="L1370" s="704"/>
      <c r="M1370" s="704"/>
      <c r="N1370" s="704"/>
      <c r="O1370" s="704"/>
      <c r="P1370" s="704"/>
      <c r="Q1370" s="704"/>
      <c r="R1370" s="704"/>
      <c r="S1370" s="704"/>
      <c r="T1370" s="704"/>
      <c r="U1370" s="704"/>
      <c r="V1370" s="704"/>
      <c r="W1370" s="704"/>
      <c r="X1370" s="704"/>
      <c r="Y1370" s="704"/>
      <c r="Z1370" s="704"/>
      <c r="AA1370" s="704"/>
      <c r="AB1370" s="704"/>
      <c r="AC1370" s="704"/>
      <c r="AD1370" s="704"/>
    </row>
    <row r="1371" spans="4:30" ht="13.9" customHeight="1">
      <c r="D1371" s="704"/>
      <c r="E1371" s="704"/>
      <c r="F1371" s="704"/>
      <c r="G1371" s="704"/>
      <c r="H1371" s="704"/>
      <c r="I1371" s="704"/>
      <c r="J1371" s="704"/>
      <c r="K1371" s="704"/>
      <c r="L1371" s="704"/>
      <c r="M1371" s="704"/>
      <c r="N1371" s="704"/>
      <c r="O1371" s="704"/>
      <c r="P1371" s="704"/>
      <c r="Q1371" s="704"/>
      <c r="R1371" s="704"/>
      <c r="S1371" s="704"/>
      <c r="T1371" s="704"/>
      <c r="U1371" s="704"/>
      <c r="V1371" s="704"/>
      <c r="W1371" s="704"/>
      <c r="X1371" s="704"/>
      <c r="Y1371" s="704"/>
      <c r="Z1371" s="704"/>
      <c r="AA1371" s="704"/>
      <c r="AB1371" s="704"/>
      <c r="AC1371" s="704"/>
      <c r="AD1371" s="704"/>
    </row>
    <row r="1372" spans="4:30" ht="13.9" customHeight="1">
      <c r="D1372" s="704"/>
      <c r="E1372" s="704"/>
      <c r="F1372" s="704"/>
      <c r="G1372" s="704"/>
      <c r="H1372" s="704"/>
      <c r="I1372" s="704"/>
      <c r="J1372" s="704"/>
      <c r="K1372" s="704"/>
      <c r="L1372" s="704"/>
      <c r="M1372" s="704"/>
      <c r="N1372" s="704"/>
      <c r="O1372" s="704"/>
      <c r="P1372" s="704"/>
      <c r="Q1372" s="704"/>
      <c r="R1372" s="704"/>
      <c r="S1372" s="704"/>
      <c r="T1372" s="704"/>
      <c r="U1372" s="704"/>
      <c r="V1372" s="704"/>
      <c r="W1372" s="704"/>
      <c r="X1372" s="704"/>
      <c r="Y1372" s="704"/>
      <c r="Z1372" s="704"/>
      <c r="AA1372" s="704"/>
      <c r="AB1372" s="704"/>
      <c r="AC1372" s="704"/>
      <c r="AD1372" s="704"/>
    </row>
    <row r="1373" spans="4:30" ht="13.9" customHeight="1">
      <c r="D1373" s="704"/>
      <c r="E1373" s="704"/>
      <c r="F1373" s="704"/>
      <c r="G1373" s="704"/>
      <c r="H1373" s="704"/>
      <c r="I1373" s="704"/>
      <c r="J1373" s="704"/>
      <c r="K1373" s="704"/>
      <c r="L1373" s="704"/>
      <c r="M1373" s="704"/>
      <c r="N1373" s="704"/>
      <c r="O1373" s="704"/>
      <c r="P1373" s="704"/>
      <c r="Q1373" s="704"/>
      <c r="R1373" s="704"/>
      <c r="S1373" s="704"/>
      <c r="T1373" s="704"/>
      <c r="U1373" s="704"/>
      <c r="V1373" s="704"/>
      <c r="W1373" s="704"/>
      <c r="X1373" s="704"/>
      <c r="Y1373" s="704"/>
      <c r="Z1373" s="704"/>
      <c r="AA1373" s="704"/>
      <c r="AB1373" s="704"/>
      <c r="AC1373" s="704"/>
      <c r="AD1373" s="704"/>
    </row>
    <row r="1374" spans="4:30" ht="13.9" customHeight="1">
      <c r="D1374" s="704"/>
      <c r="E1374" s="704"/>
      <c r="F1374" s="704"/>
      <c r="G1374" s="704"/>
      <c r="H1374" s="704"/>
      <c r="I1374" s="704"/>
      <c r="J1374" s="704"/>
      <c r="K1374" s="704"/>
      <c r="L1374" s="704"/>
      <c r="M1374" s="704"/>
      <c r="N1374" s="704"/>
      <c r="O1374" s="704"/>
      <c r="P1374" s="704"/>
      <c r="Q1374" s="704"/>
      <c r="R1374" s="704"/>
      <c r="S1374" s="704"/>
      <c r="T1374" s="704"/>
      <c r="U1374" s="704"/>
      <c r="V1374" s="704"/>
      <c r="W1374" s="704"/>
      <c r="X1374" s="704"/>
      <c r="Y1374" s="704"/>
      <c r="Z1374" s="704"/>
      <c r="AA1374" s="704"/>
      <c r="AB1374" s="704"/>
      <c r="AC1374" s="704"/>
      <c r="AD1374" s="704"/>
    </row>
    <row r="1375" spans="4:30" ht="13.9" customHeight="1">
      <c r="D1375" s="704"/>
      <c r="E1375" s="704"/>
      <c r="F1375" s="704"/>
      <c r="G1375" s="704"/>
      <c r="H1375" s="704"/>
      <c r="I1375" s="704"/>
      <c r="J1375" s="704"/>
      <c r="K1375" s="704"/>
      <c r="L1375" s="704"/>
      <c r="M1375" s="704"/>
      <c r="N1375" s="704"/>
      <c r="O1375" s="704"/>
      <c r="P1375" s="704"/>
      <c r="Q1375" s="704"/>
      <c r="R1375" s="704"/>
      <c r="S1375" s="704"/>
      <c r="T1375" s="704"/>
      <c r="U1375" s="704"/>
      <c r="V1375" s="704"/>
      <c r="W1375" s="704"/>
      <c r="X1375" s="704"/>
      <c r="Y1375" s="704"/>
      <c r="Z1375" s="704"/>
      <c r="AA1375" s="704"/>
      <c r="AB1375" s="704"/>
      <c r="AC1375" s="704"/>
      <c r="AD1375" s="704"/>
    </row>
    <row r="1376" spans="4:30" ht="13.9" customHeight="1">
      <c r="D1376" s="704"/>
      <c r="E1376" s="704"/>
      <c r="F1376" s="704"/>
      <c r="G1376" s="704"/>
      <c r="H1376" s="704"/>
      <c r="I1376" s="704"/>
      <c r="J1376" s="704"/>
      <c r="K1376" s="704"/>
      <c r="L1376" s="704"/>
      <c r="M1376" s="704"/>
      <c r="N1376" s="704"/>
      <c r="O1376" s="704"/>
      <c r="P1376" s="704"/>
      <c r="Q1376" s="704"/>
      <c r="R1376" s="704"/>
      <c r="S1376" s="704"/>
      <c r="T1376" s="704"/>
      <c r="U1376" s="704"/>
      <c r="V1376" s="704"/>
      <c r="W1376" s="704"/>
      <c r="X1376" s="704"/>
      <c r="Y1376" s="704"/>
      <c r="Z1376" s="704"/>
      <c r="AA1376" s="704"/>
      <c r="AB1376" s="704"/>
      <c r="AC1376" s="704"/>
      <c r="AD1376" s="704"/>
    </row>
    <row r="1377" spans="4:30" ht="13.9" customHeight="1">
      <c r="D1377" s="704"/>
      <c r="E1377" s="704"/>
      <c r="F1377" s="704"/>
      <c r="G1377" s="704"/>
      <c r="H1377" s="704"/>
      <c r="I1377" s="704"/>
      <c r="J1377" s="704"/>
      <c r="K1377" s="704"/>
      <c r="L1377" s="704"/>
      <c r="M1377" s="704"/>
      <c r="N1377" s="704"/>
      <c r="O1377" s="704"/>
      <c r="P1377" s="704"/>
      <c r="Q1377" s="704"/>
      <c r="R1377" s="704"/>
      <c r="S1377" s="704"/>
      <c r="T1377" s="704"/>
      <c r="U1377" s="704"/>
      <c r="V1377" s="704"/>
      <c r="W1377" s="704"/>
      <c r="X1377" s="704"/>
      <c r="Y1377" s="704"/>
      <c r="Z1377" s="704"/>
      <c r="AA1377" s="704"/>
      <c r="AB1377" s="704"/>
      <c r="AC1377" s="704"/>
      <c r="AD1377" s="704"/>
    </row>
    <row r="1378" spans="4:30" ht="13.9" customHeight="1">
      <c r="D1378" s="704"/>
      <c r="E1378" s="704"/>
      <c r="F1378" s="704"/>
      <c r="G1378" s="704"/>
      <c r="H1378" s="704"/>
      <c r="I1378" s="704"/>
      <c r="J1378" s="704"/>
      <c r="K1378" s="704"/>
      <c r="L1378" s="704"/>
      <c r="M1378" s="704"/>
      <c r="N1378" s="704"/>
      <c r="O1378" s="704"/>
      <c r="P1378" s="704"/>
      <c r="Q1378" s="704"/>
      <c r="R1378" s="704"/>
      <c r="S1378" s="704"/>
      <c r="T1378" s="704"/>
      <c r="U1378" s="704"/>
      <c r="V1378" s="704"/>
      <c r="W1378" s="704"/>
      <c r="X1378" s="704"/>
      <c r="Y1378" s="704"/>
      <c r="Z1378" s="704"/>
      <c r="AA1378" s="704"/>
      <c r="AB1378" s="704"/>
      <c r="AC1378" s="704"/>
      <c r="AD1378" s="704"/>
    </row>
    <row r="1379" spans="4:30" ht="13.9" customHeight="1">
      <c r="D1379" s="704"/>
      <c r="E1379" s="704"/>
      <c r="F1379" s="704"/>
      <c r="G1379" s="704"/>
      <c r="H1379" s="704"/>
      <c r="I1379" s="704"/>
      <c r="J1379" s="704"/>
      <c r="K1379" s="704"/>
      <c r="L1379" s="704"/>
      <c r="M1379" s="704"/>
      <c r="N1379" s="704"/>
      <c r="O1379" s="704"/>
      <c r="P1379" s="704"/>
      <c r="Q1379" s="704"/>
      <c r="R1379" s="704"/>
      <c r="S1379" s="704"/>
      <c r="T1379" s="704"/>
      <c r="U1379" s="704"/>
      <c r="V1379" s="704"/>
      <c r="W1379" s="704"/>
      <c r="X1379" s="704"/>
      <c r="Y1379" s="704"/>
      <c r="Z1379" s="704"/>
      <c r="AA1379" s="704"/>
      <c r="AB1379" s="704"/>
      <c r="AC1379" s="704"/>
      <c r="AD1379" s="704"/>
    </row>
    <row r="1380" spans="4:30" ht="13.9" customHeight="1">
      <c r="D1380" s="704"/>
      <c r="E1380" s="704"/>
      <c r="F1380" s="704"/>
      <c r="G1380" s="704"/>
      <c r="H1380" s="704"/>
      <c r="I1380" s="704"/>
      <c r="J1380" s="704"/>
      <c r="K1380" s="704"/>
      <c r="L1380" s="704"/>
      <c r="M1380" s="704"/>
      <c r="N1380" s="704"/>
      <c r="O1380" s="704"/>
      <c r="P1380" s="704"/>
      <c r="Q1380" s="704"/>
      <c r="R1380" s="704"/>
      <c r="S1380" s="704"/>
      <c r="T1380" s="704"/>
      <c r="U1380" s="704"/>
      <c r="V1380" s="704"/>
      <c r="W1380" s="704"/>
      <c r="X1380" s="704"/>
      <c r="Y1380" s="704"/>
      <c r="Z1380" s="704"/>
      <c r="AA1380" s="704"/>
      <c r="AB1380" s="704"/>
      <c r="AC1380" s="704"/>
      <c r="AD1380" s="704"/>
    </row>
    <row r="1381" spans="4:30" ht="13.9" customHeight="1">
      <c r="D1381" s="704"/>
      <c r="E1381" s="704"/>
      <c r="F1381" s="704"/>
      <c r="G1381" s="704"/>
      <c r="H1381" s="704"/>
      <c r="I1381" s="704"/>
      <c r="J1381" s="704"/>
      <c r="K1381" s="704"/>
      <c r="L1381" s="704"/>
      <c r="M1381" s="704"/>
      <c r="N1381" s="704"/>
      <c r="O1381" s="704"/>
      <c r="P1381" s="704"/>
      <c r="Q1381" s="704"/>
      <c r="R1381" s="704"/>
      <c r="S1381" s="704"/>
      <c r="T1381" s="704"/>
      <c r="U1381" s="704"/>
      <c r="V1381" s="704"/>
      <c r="W1381" s="704"/>
      <c r="X1381" s="704"/>
      <c r="Y1381" s="704"/>
      <c r="Z1381" s="704"/>
      <c r="AA1381" s="704"/>
      <c r="AB1381" s="704"/>
      <c r="AC1381" s="704"/>
      <c r="AD1381" s="704"/>
    </row>
    <row r="1382" spans="4:30" ht="13.9" customHeight="1">
      <c r="D1382" s="704"/>
      <c r="E1382" s="704"/>
      <c r="F1382" s="704"/>
      <c r="G1382" s="704"/>
      <c r="H1382" s="704"/>
      <c r="I1382" s="704"/>
      <c r="J1382" s="704"/>
      <c r="K1382" s="704"/>
      <c r="L1382" s="704"/>
      <c r="M1382" s="704"/>
      <c r="N1382" s="704"/>
      <c r="O1382" s="704"/>
      <c r="P1382" s="704"/>
      <c r="Q1382" s="704"/>
      <c r="R1382" s="704"/>
      <c r="S1382" s="704"/>
      <c r="T1382" s="704"/>
      <c r="U1382" s="704"/>
      <c r="V1382" s="704"/>
      <c r="W1382" s="704"/>
      <c r="X1382" s="704"/>
      <c r="Y1382" s="704"/>
      <c r="Z1382" s="704"/>
      <c r="AA1382" s="704"/>
      <c r="AB1382" s="704"/>
      <c r="AC1382" s="704"/>
      <c r="AD1382" s="704"/>
    </row>
    <row r="1383" spans="4:30" ht="13.9" customHeight="1">
      <c r="D1383" s="704"/>
      <c r="E1383" s="704"/>
      <c r="F1383" s="704"/>
      <c r="G1383" s="704"/>
      <c r="H1383" s="704"/>
      <c r="I1383" s="704"/>
      <c r="J1383" s="704"/>
      <c r="K1383" s="704"/>
      <c r="L1383" s="704"/>
      <c r="M1383" s="704"/>
      <c r="N1383" s="704"/>
      <c r="O1383" s="704"/>
      <c r="P1383" s="704"/>
      <c r="Q1383" s="704"/>
      <c r="R1383" s="704"/>
      <c r="S1383" s="704"/>
      <c r="T1383" s="704"/>
      <c r="U1383" s="704"/>
      <c r="V1383" s="704"/>
      <c r="W1383" s="704"/>
      <c r="X1383" s="704"/>
      <c r="Y1383" s="704"/>
      <c r="Z1383" s="704"/>
      <c r="AA1383" s="704"/>
      <c r="AB1383" s="704"/>
      <c r="AC1383" s="704"/>
      <c r="AD1383" s="704"/>
    </row>
    <row r="1384" spans="4:30" ht="13.9" customHeight="1">
      <c r="D1384" s="704"/>
      <c r="E1384" s="704"/>
      <c r="F1384" s="704"/>
      <c r="G1384" s="704"/>
      <c r="H1384" s="704"/>
      <c r="I1384" s="704"/>
      <c r="J1384" s="704"/>
      <c r="K1384" s="704"/>
      <c r="L1384" s="704"/>
      <c r="M1384" s="704"/>
      <c r="N1384" s="704"/>
      <c r="O1384" s="704"/>
      <c r="P1384" s="704"/>
      <c r="Q1384" s="704"/>
      <c r="R1384" s="704"/>
      <c r="S1384" s="704"/>
      <c r="T1384" s="704"/>
      <c r="U1384" s="704"/>
      <c r="V1384" s="704"/>
      <c r="W1384" s="704"/>
      <c r="X1384" s="704"/>
      <c r="Y1384" s="704"/>
      <c r="Z1384" s="704"/>
      <c r="AA1384" s="704"/>
      <c r="AB1384" s="704"/>
      <c r="AC1384" s="704"/>
      <c r="AD1384" s="704"/>
    </row>
    <row r="1385" spans="4:30" ht="13.9" customHeight="1">
      <c r="D1385" s="704"/>
      <c r="E1385" s="704"/>
      <c r="F1385" s="704"/>
      <c r="G1385" s="704"/>
      <c r="H1385" s="704"/>
      <c r="I1385" s="704"/>
      <c r="J1385" s="704"/>
      <c r="K1385" s="704"/>
      <c r="L1385" s="704"/>
      <c r="M1385" s="704"/>
      <c r="N1385" s="704"/>
      <c r="O1385" s="704"/>
      <c r="P1385" s="704"/>
      <c r="Q1385" s="704"/>
      <c r="R1385" s="704"/>
      <c r="S1385" s="704"/>
      <c r="T1385" s="704"/>
      <c r="U1385" s="704"/>
      <c r="V1385" s="704"/>
      <c r="W1385" s="704"/>
      <c r="X1385" s="704"/>
      <c r="Y1385" s="704"/>
      <c r="Z1385" s="704"/>
      <c r="AA1385" s="704"/>
      <c r="AB1385" s="704"/>
      <c r="AC1385" s="704"/>
      <c r="AD1385" s="704"/>
    </row>
    <row r="1386" spans="4:30" ht="13.9" customHeight="1">
      <c r="D1386" s="704"/>
      <c r="E1386" s="704"/>
      <c r="F1386" s="704"/>
      <c r="G1386" s="704"/>
      <c r="H1386" s="704"/>
      <c r="I1386" s="704"/>
      <c r="J1386" s="704"/>
      <c r="K1386" s="704"/>
      <c r="L1386" s="704"/>
      <c r="M1386" s="704"/>
      <c r="N1386" s="704"/>
      <c r="O1386" s="704"/>
      <c r="P1386" s="704"/>
      <c r="Q1386" s="704"/>
      <c r="R1386" s="704"/>
      <c r="S1386" s="704"/>
      <c r="T1386" s="704"/>
      <c r="U1386" s="704"/>
      <c r="V1386" s="704"/>
      <c r="W1386" s="704"/>
      <c r="X1386" s="704"/>
      <c r="Y1386" s="704"/>
      <c r="Z1386" s="704"/>
      <c r="AA1386" s="704"/>
      <c r="AB1386" s="704"/>
      <c r="AC1386" s="704"/>
      <c r="AD1386" s="704"/>
    </row>
    <row r="1387" spans="4:30" ht="13.9" customHeight="1">
      <c r="D1387" s="704"/>
      <c r="E1387" s="704"/>
      <c r="F1387" s="704"/>
      <c r="G1387" s="704"/>
      <c r="H1387" s="704"/>
      <c r="I1387" s="704"/>
      <c r="J1387" s="704"/>
      <c r="K1387" s="704"/>
      <c r="L1387" s="704"/>
      <c r="M1387" s="704"/>
      <c r="N1387" s="704"/>
      <c r="O1387" s="704"/>
      <c r="P1387" s="704"/>
      <c r="Q1387" s="704"/>
      <c r="R1387" s="704"/>
      <c r="S1387" s="704"/>
      <c r="T1387" s="704"/>
      <c r="U1387" s="704"/>
      <c r="V1387" s="704"/>
      <c r="W1387" s="704"/>
      <c r="X1387" s="704"/>
      <c r="Y1387" s="704"/>
      <c r="Z1387" s="704"/>
      <c r="AA1387" s="704"/>
      <c r="AB1387" s="704"/>
      <c r="AC1387" s="704"/>
      <c r="AD1387" s="704"/>
    </row>
    <row r="1388" spans="4:30" ht="13.9" customHeight="1">
      <c r="D1388" s="704"/>
      <c r="E1388" s="704"/>
      <c r="F1388" s="704"/>
      <c r="G1388" s="704"/>
      <c r="H1388" s="704"/>
      <c r="I1388" s="704"/>
      <c r="J1388" s="704"/>
      <c r="K1388" s="704"/>
      <c r="L1388" s="704"/>
      <c r="M1388" s="704"/>
      <c r="N1388" s="704"/>
      <c r="O1388" s="704"/>
      <c r="P1388" s="704"/>
      <c r="Q1388" s="704"/>
      <c r="R1388" s="704"/>
      <c r="S1388" s="704"/>
      <c r="T1388" s="704"/>
      <c r="U1388" s="704"/>
      <c r="V1388" s="704"/>
      <c r="W1388" s="704"/>
      <c r="X1388" s="704"/>
      <c r="Y1388" s="704"/>
      <c r="Z1388" s="704"/>
      <c r="AA1388" s="704"/>
      <c r="AB1388" s="704"/>
      <c r="AC1388" s="704"/>
      <c r="AD1388" s="704"/>
    </row>
    <row r="1389" spans="4:30" ht="13.9" customHeight="1">
      <c r="D1389" s="704"/>
      <c r="E1389" s="704"/>
      <c r="F1389" s="704"/>
      <c r="G1389" s="704"/>
      <c r="H1389" s="704"/>
      <c r="I1389" s="704"/>
      <c r="J1389" s="704"/>
      <c r="K1389" s="704"/>
      <c r="L1389" s="704"/>
      <c r="M1389" s="704"/>
      <c r="N1389" s="704"/>
      <c r="O1389" s="704"/>
      <c r="P1389" s="704"/>
      <c r="Q1389" s="704"/>
      <c r="R1389" s="704"/>
      <c r="S1389" s="704"/>
      <c r="T1389" s="704"/>
      <c r="U1389" s="704"/>
      <c r="V1389" s="704"/>
      <c r="W1389" s="704"/>
      <c r="X1389" s="704"/>
      <c r="Y1389" s="704"/>
      <c r="Z1389" s="704"/>
      <c r="AA1389" s="704"/>
      <c r="AB1389" s="704"/>
      <c r="AC1389" s="704"/>
      <c r="AD1389" s="704"/>
    </row>
    <row r="1390" spans="4:30" ht="13.9" customHeight="1">
      <c r="D1390" s="704"/>
      <c r="E1390" s="704"/>
      <c r="F1390" s="704"/>
      <c r="G1390" s="704"/>
      <c r="H1390" s="704"/>
      <c r="I1390" s="704"/>
      <c r="J1390" s="704"/>
      <c r="K1390" s="704"/>
      <c r="L1390" s="704"/>
      <c r="M1390" s="704"/>
      <c r="N1390" s="704"/>
      <c r="O1390" s="704"/>
      <c r="P1390" s="704"/>
      <c r="Q1390" s="704"/>
      <c r="R1390" s="704"/>
      <c r="S1390" s="704"/>
      <c r="T1390" s="704"/>
      <c r="U1390" s="704"/>
      <c r="V1390" s="704"/>
      <c r="W1390" s="704"/>
      <c r="X1390" s="704"/>
      <c r="Y1390" s="704"/>
      <c r="Z1390" s="704"/>
      <c r="AA1390" s="704"/>
      <c r="AB1390" s="704"/>
      <c r="AC1390" s="704"/>
      <c r="AD1390" s="704"/>
    </row>
    <row r="1391" spans="4:30" ht="13.9" customHeight="1">
      <c r="D1391" s="704"/>
      <c r="E1391" s="704"/>
      <c r="F1391" s="704"/>
      <c r="G1391" s="704"/>
      <c r="H1391" s="704"/>
      <c r="I1391" s="704"/>
      <c r="J1391" s="704"/>
      <c r="K1391" s="704"/>
      <c r="L1391" s="704"/>
      <c r="M1391" s="704"/>
      <c r="N1391" s="704"/>
      <c r="O1391" s="704"/>
      <c r="P1391" s="704"/>
      <c r="Q1391" s="704"/>
      <c r="R1391" s="704"/>
      <c r="S1391" s="704"/>
      <c r="T1391" s="704"/>
      <c r="U1391" s="704"/>
      <c r="V1391" s="704"/>
      <c r="W1391" s="704"/>
      <c r="X1391" s="704"/>
      <c r="Y1391" s="704"/>
      <c r="Z1391" s="704"/>
      <c r="AA1391" s="704"/>
      <c r="AB1391" s="704"/>
      <c r="AC1391" s="704"/>
      <c r="AD1391" s="704"/>
    </row>
    <row r="1392" spans="4:30" ht="13.9" customHeight="1">
      <c r="D1392" s="704"/>
      <c r="E1392" s="704"/>
      <c r="F1392" s="704"/>
      <c r="G1392" s="704"/>
      <c r="H1392" s="704"/>
      <c r="I1392" s="704"/>
      <c r="J1392" s="704"/>
      <c r="K1392" s="704"/>
      <c r="L1392" s="704"/>
      <c r="M1392" s="704"/>
      <c r="N1392" s="704"/>
      <c r="O1392" s="704"/>
      <c r="P1392" s="704"/>
      <c r="Q1392" s="704"/>
      <c r="R1392" s="704"/>
      <c r="S1392" s="704"/>
      <c r="T1392" s="704"/>
      <c r="U1392" s="704"/>
      <c r="V1392" s="704"/>
      <c r="W1392" s="704"/>
      <c r="X1392" s="704"/>
      <c r="Y1392" s="704"/>
      <c r="Z1392" s="704"/>
      <c r="AA1392" s="704"/>
      <c r="AB1392" s="704"/>
      <c r="AC1392" s="704"/>
      <c r="AD1392" s="704"/>
    </row>
    <row r="1393" spans="4:30" ht="13.9" customHeight="1">
      <c r="D1393" s="704"/>
      <c r="E1393" s="704"/>
      <c r="F1393" s="704"/>
      <c r="G1393" s="704"/>
      <c r="H1393" s="704"/>
      <c r="I1393" s="704"/>
      <c r="J1393" s="704"/>
      <c r="K1393" s="704"/>
      <c r="L1393" s="704"/>
      <c r="M1393" s="704"/>
      <c r="N1393" s="704"/>
      <c r="O1393" s="704"/>
      <c r="P1393" s="704"/>
      <c r="Q1393" s="704"/>
      <c r="R1393" s="704"/>
      <c r="S1393" s="704"/>
      <c r="T1393" s="704"/>
      <c r="U1393" s="704"/>
      <c r="V1393" s="704"/>
      <c r="W1393" s="704"/>
      <c r="X1393" s="704"/>
      <c r="Y1393" s="704"/>
      <c r="Z1393" s="704"/>
      <c r="AA1393" s="704"/>
      <c r="AB1393" s="704"/>
      <c r="AC1393" s="704"/>
      <c r="AD1393" s="704"/>
    </row>
    <row r="1394" spans="4:30" ht="13.9" customHeight="1">
      <c r="D1394" s="704"/>
      <c r="E1394" s="704"/>
      <c r="F1394" s="704"/>
      <c r="G1394" s="704"/>
      <c r="H1394" s="704"/>
      <c r="I1394" s="704"/>
      <c r="J1394" s="704"/>
      <c r="K1394" s="704"/>
      <c r="L1394" s="704"/>
      <c r="M1394" s="704"/>
      <c r="N1394" s="704"/>
      <c r="O1394" s="704"/>
      <c r="P1394" s="704"/>
      <c r="Q1394" s="704"/>
      <c r="R1394" s="704"/>
      <c r="S1394" s="704"/>
      <c r="T1394" s="704"/>
      <c r="U1394" s="704"/>
      <c r="V1394" s="704"/>
      <c r="W1394" s="704"/>
      <c r="X1394" s="704"/>
      <c r="Y1394" s="704"/>
      <c r="Z1394" s="704"/>
      <c r="AA1394" s="704"/>
      <c r="AB1394" s="704"/>
      <c r="AC1394" s="704"/>
      <c r="AD1394" s="704"/>
    </row>
    <row r="1395" spans="4:30" ht="13.9" customHeight="1">
      <c r="D1395" s="704"/>
      <c r="E1395" s="704"/>
      <c r="F1395" s="704"/>
      <c r="G1395" s="704"/>
      <c r="H1395" s="704"/>
      <c r="I1395" s="704"/>
      <c r="J1395" s="704"/>
      <c r="K1395" s="704"/>
      <c r="L1395" s="704"/>
      <c r="M1395" s="704"/>
      <c r="N1395" s="704"/>
      <c r="O1395" s="704"/>
      <c r="P1395" s="704"/>
      <c r="Q1395" s="704"/>
      <c r="R1395" s="704"/>
      <c r="S1395" s="704"/>
      <c r="T1395" s="704"/>
      <c r="U1395" s="704"/>
      <c r="V1395" s="704"/>
      <c r="W1395" s="704"/>
      <c r="X1395" s="704"/>
      <c r="Y1395" s="704"/>
      <c r="Z1395" s="704"/>
      <c r="AA1395" s="704"/>
      <c r="AB1395" s="704"/>
      <c r="AC1395" s="704"/>
      <c r="AD1395" s="704"/>
    </row>
    <row r="1396" spans="4:30" ht="13.9" customHeight="1">
      <c r="D1396" s="704"/>
      <c r="E1396" s="704"/>
      <c r="F1396" s="704"/>
      <c r="G1396" s="704"/>
      <c r="H1396" s="704"/>
      <c r="I1396" s="704"/>
      <c r="J1396" s="704"/>
      <c r="K1396" s="704"/>
      <c r="L1396" s="704"/>
      <c r="M1396" s="704"/>
      <c r="N1396" s="704"/>
      <c r="O1396" s="704"/>
      <c r="P1396" s="704"/>
      <c r="Q1396" s="704"/>
      <c r="R1396" s="704"/>
      <c r="S1396" s="704"/>
      <c r="T1396" s="704"/>
      <c r="U1396" s="704"/>
      <c r="V1396" s="704"/>
      <c r="W1396" s="704"/>
      <c r="X1396" s="704"/>
      <c r="Y1396" s="704"/>
      <c r="Z1396" s="704"/>
      <c r="AA1396" s="704"/>
      <c r="AB1396" s="704"/>
      <c r="AC1396" s="704"/>
      <c r="AD1396" s="704"/>
    </row>
    <row r="1397" spans="4:30" ht="13.9" customHeight="1">
      <c r="D1397" s="704"/>
      <c r="E1397" s="704"/>
      <c r="F1397" s="704"/>
      <c r="G1397" s="704"/>
      <c r="H1397" s="704"/>
      <c r="I1397" s="704"/>
      <c r="J1397" s="704"/>
      <c r="K1397" s="704"/>
      <c r="L1397" s="704"/>
      <c r="M1397" s="704"/>
      <c r="N1397" s="704"/>
      <c r="O1397" s="704"/>
      <c r="P1397" s="704"/>
      <c r="Q1397" s="704"/>
      <c r="R1397" s="704"/>
      <c r="S1397" s="704"/>
      <c r="T1397" s="704"/>
      <c r="U1397" s="704"/>
      <c r="V1397" s="704"/>
      <c r="W1397" s="704"/>
      <c r="X1397" s="704"/>
      <c r="Y1397" s="704"/>
      <c r="Z1397" s="704"/>
      <c r="AA1397" s="704"/>
      <c r="AB1397" s="704"/>
      <c r="AC1397" s="704"/>
      <c r="AD1397" s="704"/>
    </row>
    <row r="1398" spans="4:30" ht="13.9" customHeight="1">
      <c r="D1398" s="704"/>
      <c r="E1398" s="704"/>
      <c r="F1398" s="704"/>
      <c r="G1398" s="704"/>
      <c r="H1398" s="704"/>
      <c r="I1398" s="704"/>
      <c r="J1398" s="704"/>
      <c r="K1398" s="704"/>
      <c r="L1398" s="704"/>
      <c r="M1398" s="704"/>
      <c r="N1398" s="704"/>
      <c r="O1398" s="704"/>
      <c r="P1398" s="704"/>
      <c r="Q1398" s="704"/>
      <c r="R1398" s="704"/>
      <c r="S1398" s="704"/>
      <c r="T1398" s="704"/>
      <c r="U1398" s="704"/>
      <c r="V1398" s="704"/>
      <c r="W1398" s="704"/>
      <c r="X1398" s="704"/>
      <c r="Y1398" s="704"/>
      <c r="Z1398" s="704"/>
      <c r="AA1398" s="704"/>
      <c r="AB1398" s="704"/>
      <c r="AC1398" s="704"/>
      <c r="AD1398" s="704"/>
    </row>
    <row r="1399" spans="4:30" ht="13.9" customHeight="1">
      <c r="D1399" s="704"/>
      <c r="E1399" s="704"/>
      <c r="F1399" s="704"/>
      <c r="G1399" s="704"/>
      <c r="H1399" s="704"/>
      <c r="I1399" s="704"/>
      <c r="J1399" s="704"/>
      <c r="K1399" s="704"/>
      <c r="L1399" s="704"/>
      <c r="M1399" s="704"/>
      <c r="N1399" s="704"/>
      <c r="O1399" s="704"/>
      <c r="P1399" s="704"/>
      <c r="Q1399" s="704"/>
      <c r="R1399" s="704"/>
      <c r="S1399" s="704"/>
      <c r="T1399" s="704"/>
      <c r="U1399" s="704"/>
      <c r="V1399" s="704"/>
      <c r="W1399" s="704"/>
      <c r="X1399" s="704"/>
      <c r="Y1399" s="704"/>
      <c r="Z1399" s="704"/>
      <c r="AA1399" s="704"/>
      <c r="AB1399" s="704"/>
      <c r="AC1399" s="704"/>
      <c r="AD1399" s="704"/>
    </row>
    <row r="1400" spans="4:30" ht="13.9" customHeight="1">
      <c r="D1400" s="704"/>
      <c r="E1400" s="704"/>
      <c r="F1400" s="704"/>
      <c r="G1400" s="704"/>
      <c r="H1400" s="704"/>
      <c r="I1400" s="704"/>
      <c r="J1400" s="704"/>
      <c r="K1400" s="704"/>
      <c r="L1400" s="704"/>
      <c r="M1400" s="704"/>
      <c r="N1400" s="704"/>
      <c r="O1400" s="704"/>
      <c r="P1400" s="704"/>
      <c r="Q1400" s="704"/>
      <c r="R1400" s="704"/>
      <c r="S1400" s="704"/>
      <c r="T1400" s="704"/>
      <c r="U1400" s="704"/>
      <c r="V1400" s="704"/>
      <c r="W1400" s="704"/>
      <c r="X1400" s="704"/>
      <c r="Y1400" s="704"/>
      <c r="Z1400" s="704"/>
      <c r="AA1400" s="704"/>
      <c r="AB1400" s="704"/>
      <c r="AC1400" s="704"/>
      <c r="AD1400" s="704"/>
    </row>
    <row r="1401" spans="4:30" ht="13.9" customHeight="1">
      <c r="D1401" s="704"/>
      <c r="E1401" s="704"/>
      <c r="F1401" s="704"/>
      <c r="G1401" s="704"/>
      <c r="H1401" s="704"/>
      <c r="I1401" s="704"/>
      <c r="J1401" s="704"/>
      <c r="K1401" s="704"/>
      <c r="L1401" s="704"/>
      <c r="M1401" s="704"/>
      <c r="N1401" s="704"/>
      <c r="O1401" s="704"/>
      <c r="P1401" s="704"/>
      <c r="Q1401" s="704"/>
      <c r="R1401" s="704"/>
      <c r="S1401" s="704"/>
      <c r="T1401" s="704"/>
      <c r="U1401" s="704"/>
      <c r="V1401" s="704"/>
      <c r="W1401" s="704"/>
      <c r="X1401" s="704"/>
      <c r="Y1401" s="704"/>
      <c r="Z1401" s="704"/>
      <c r="AA1401" s="704"/>
      <c r="AB1401" s="704"/>
      <c r="AC1401" s="704"/>
      <c r="AD1401" s="704"/>
    </row>
    <row r="1402" spans="4:30" ht="13.9" customHeight="1">
      <c r="D1402" s="704"/>
      <c r="E1402" s="704"/>
      <c r="F1402" s="704"/>
      <c r="G1402" s="704"/>
      <c r="H1402" s="704"/>
      <c r="I1402" s="704"/>
      <c r="J1402" s="704"/>
      <c r="K1402" s="704"/>
      <c r="L1402" s="704"/>
      <c r="M1402" s="704"/>
      <c r="N1402" s="704"/>
      <c r="O1402" s="704"/>
      <c r="P1402" s="704"/>
      <c r="Q1402" s="704"/>
      <c r="R1402" s="704"/>
      <c r="S1402" s="704"/>
      <c r="T1402" s="704"/>
      <c r="U1402" s="704"/>
      <c r="V1402" s="704"/>
      <c r="W1402" s="704"/>
      <c r="X1402" s="704"/>
      <c r="Y1402" s="704"/>
      <c r="Z1402" s="704"/>
      <c r="AA1402" s="704"/>
      <c r="AB1402" s="704"/>
      <c r="AC1402" s="704"/>
      <c r="AD1402" s="704"/>
    </row>
    <row r="1403" spans="4:30" ht="13.9" customHeight="1">
      <c r="D1403" s="704"/>
      <c r="E1403" s="704"/>
      <c r="F1403" s="704"/>
      <c r="G1403" s="704"/>
      <c r="H1403" s="704"/>
      <c r="I1403" s="704"/>
      <c r="J1403" s="704"/>
      <c r="K1403" s="704"/>
      <c r="L1403" s="704"/>
      <c r="M1403" s="704"/>
      <c r="N1403" s="704"/>
      <c r="O1403" s="704"/>
      <c r="P1403" s="704"/>
      <c r="Q1403" s="704"/>
      <c r="R1403" s="704"/>
      <c r="S1403" s="704"/>
      <c r="T1403" s="704"/>
      <c r="U1403" s="704"/>
      <c r="V1403" s="704"/>
      <c r="W1403" s="704"/>
      <c r="X1403" s="704"/>
      <c r="Y1403" s="704"/>
      <c r="Z1403" s="704"/>
      <c r="AA1403" s="704"/>
      <c r="AB1403" s="704"/>
      <c r="AC1403" s="704"/>
      <c r="AD1403" s="704"/>
    </row>
    <row r="1404" spans="4:30" ht="13.9" customHeight="1">
      <c r="D1404" s="704"/>
      <c r="E1404" s="704"/>
      <c r="F1404" s="704"/>
      <c r="G1404" s="704"/>
      <c r="H1404" s="704"/>
      <c r="I1404" s="704"/>
      <c r="J1404" s="704"/>
      <c r="K1404" s="704"/>
      <c r="L1404" s="704"/>
      <c r="M1404" s="704"/>
      <c r="N1404" s="704"/>
      <c r="O1404" s="704"/>
      <c r="P1404" s="704"/>
      <c r="Q1404" s="704"/>
      <c r="R1404" s="704"/>
      <c r="S1404" s="704"/>
      <c r="T1404" s="704"/>
      <c r="U1404" s="704"/>
      <c r="V1404" s="704"/>
      <c r="W1404" s="704"/>
      <c r="X1404" s="704"/>
      <c r="Y1404" s="704"/>
      <c r="Z1404" s="704"/>
      <c r="AA1404" s="704"/>
      <c r="AB1404" s="704"/>
      <c r="AC1404" s="704"/>
      <c r="AD1404" s="704"/>
    </row>
    <row r="1405" spans="4:30" ht="13.9" customHeight="1">
      <c r="D1405" s="704"/>
      <c r="E1405" s="704"/>
      <c r="F1405" s="704"/>
      <c r="G1405" s="704"/>
      <c r="H1405" s="704"/>
      <c r="I1405" s="704"/>
      <c r="J1405" s="704"/>
      <c r="K1405" s="704"/>
      <c r="L1405" s="704"/>
      <c r="M1405" s="704"/>
      <c r="N1405" s="704"/>
      <c r="O1405" s="704"/>
      <c r="P1405" s="704"/>
      <c r="Q1405" s="704"/>
      <c r="R1405" s="704"/>
      <c r="S1405" s="704"/>
      <c r="T1405" s="704"/>
      <c r="U1405" s="704"/>
      <c r="V1405" s="704"/>
      <c r="W1405" s="704"/>
      <c r="X1405" s="704"/>
      <c r="Y1405" s="704"/>
      <c r="Z1405" s="704"/>
      <c r="AA1405" s="704"/>
      <c r="AB1405" s="704"/>
      <c r="AC1405" s="704"/>
      <c r="AD1405" s="704"/>
    </row>
    <row r="1406" spans="4:30" ht="13.9" customHeight="1">
      <c r="D1406" s="704"/>
      <c r="E1406" s="704"/>
      <c r="F1406" s="704"/>
      <c r="G1406" s="704"/>
      <c r="H1406" s="704"/>
      <c r="I1406" s="704"/>
      <c r="J1406" s="704"/>
      <c r="K1406" s="704"/>
      <c r="L1406" s="704"/>
      <c r="M1406" s="704"/>
      <c r="N1406" s="704"/>
      <c r="O1406" s="704"/>
      <c r="P1406" s="704"/>
      <c r="Q1406" s="704"/>
      <c r="R1406" s="704"/>
      <c r="S1406" s="704"/>
      <c r="T1406" s="704"/>
      <c r="U1406" s="704"/>
      <c r="V1406" s="704"/>
      <c r="W1406" s="704"/>
      <c r="X1406" s="704"/>
      <c r="Y1406" s="704"/>
      <c r="Z1406" s="704"/>
      <c r="AA1406" s="704"/>
      <c r="AB1406" s="704"/>
      <c r="AC1406" s="704"/>
      <c r="AD1406" s="704"/>
    </row>
    <row r="1407" spans="4:30" ht="13.9" customHeight="1">
      <c r="D1407" s="704"/>
      <c r="E1407" s="704"/>
      <c r="F1407" s="704"/>
      <c r="G1407" s="704"/>
      <c r="H1407" s="704"/>
      <c r="I1407" s="704"/>
      <c r="J1407" s="704"/>
      <c r="K1407" s="704"/>
      <c r="L1407" s="704"/>
      <c r="M1407" s="704"/>
      <c r="N1407" s="704"/>
      <c r="O1407" s="704"/>
      <c r="P1407" s="704"/>
      <c r="Q1407" s="704"/>
      <c r="R1407" s="704"/>
      <c r="S1407" s="704"/>
      <c r="T1407" s="704"/>
      <c r="U1407" s="704"/>
      <c r="V1407" s="704"/>
      <c r="W1407" s="704"/>
      <c r="X1407" s="704"/>
      <c r="Y1407" s="704"/>
      <c r="Z1407" s="704"/>
      <c r="AA1407" s="704"/>
      <c r="AB1407" s="704"/>
      <c r="AC1407" s="704"/>
      <c r="AD1407" s="704"/>
    </row>
    <row r="1408" spans="4:30" ht="13.9" customHeight="1">
      <c r="D1408" s="704"/>
      <c r="E1408" s="704"/>
      <c r="F1408" s="704"/>
      <c r="G1408" s="704"/>
      <c r="H1408" s="704"/>
      <c r="I1408" s="704"/>
      <c r="J1408" s="704"/>
      <c r="K1408" s="704"/>
      <c r="L1408" s="704"/>
      <c r="M1408" s="704"/>
      <c r="N1408" s="704"/>
      <c r="O1408" s="704"/>
      <c r="P1408" s="704"/>
      <c r="Q1408" s="704"/>
      <c r="R1408" s="704"/>
      <c r="S1408" s="704"/>
      <c r="T1408" s="704"/>
      <c r="U1408" s="704"/>
      <c r="V1408" s="704"/>
      <c r="W1408" s="704"/>
      <c r="X1408" s="704"/>
      <c r="Y1408" s="704"/>
      <c r="Z1408" s="704"/>
      <c r="AA1408" s="704"/>
      <c r="AB1408" s="704"/>
      <c r="AC1408" s="704"/>
      <c r="AD1408" s="704"/>
    </row>
    <row r="1409" spans="4:30" ht="13.9" customHeight="1">
      <c r="D1409" s="704"/>
      <c r="E1409" s="704"/>
      <c r="F1409" s="704"/>
      <c r="G1409" s="704"/>
      <c r="H1409" s="704"/>
      <c r="I1409" s="704"/>
      <c r="J1409" s="704"/>
      <c r="K1409" s="704"/>
      <c r="L1409" s="704"/>
      <c r="M1409" s="704"/>
      <c r="N1409" s="704"/>
      <c r="O1409" s="704"/>
      <c r="P1409" s="704"/>
      <c r="Q1409" s="704"/>
      <c r="R1409" s="704"/>
      <c r="S1409" s="704"/>
      <c r="T1409" s="704"/>
      <c r="U1409" s="704"/>
      <c r="V1409" s="704"/>
      <c r="W1409" s="704"/>
      <c r="X1409" s="704"/>
      <c r="Y1409" s="704"/>
      <c r="Z1409" s="704"/>
      <c r="AA1409" s="704"/>
      <c r="AB1409" s="704"/>
      <c r="AC1409" s="704"/>
      <c r="AD1409" s="704"/>
    </row>
    <row r="1410" spans="4:30" ht="13.9" customHeight="1">
      <c r="D1410" s="704"/>
      <c r="E1410" s="704"/>
      <c r="F1410" s="704"/>
      <c r="G1410" s="704"/>
      <c r="H1410" s="704"/>
      <c r="I1410" s="704"/>
      <c r="J1410" s="704"/>
      <c r="K1410" s="704"/>
      <c r="L1410" s="704"/>
      <c r="M1410" s="704"/>
      <c r="N1410" s="704"/>
      <c r="O1410" s="704"/>
      <c r="P1410" s="704"/>
      <c r="Q1410" s="704"/>
      <c r="R1410" s="704"/>
      <c r="S1410" s="704"/>
      <c r="T1410" s="704"/>
      <c r="U1410" s="704"/>
      <c r="V1410" s="704"/>
      <c r="W1410" s="704"/>
      <c r="X1410" s="704"/>
      <c r="Y1410" s="704"/>
      <c r="Z1410" s="704"/>
      <c r="AA1410" s="704"/>
      <c r="AB1410" s="704"/>
      <c r="AC1410" s="704"/>
      <c r="AD1410" s="704"/>
    </row>
    <row r="1411" spans="4:30" ht="13.9" customHeight="1">
      <c r="D1411" s="704"/>
      <c r="E1411" s="704"/>
      <c r="F1411" s="704"/>
      <c r="G1411" s="704"/>
      <c r="H1411" s="704"/>
      <c r="I1411" s="704"/>
      <c r="J1411" s="704"/>
      <c r="K1411" s="704"/>
      <c r="L1411" s="704"/>
      <c r="M1411" s="704"/>
      <c r="N1411" s="704"/>
      <c r="O1411" s="704"/>
      <c r="P1411" s="704"/>
      <c r="Q1411" s="704"/>
      <c r="R1411" s="704"/>
      <c r="S1411" s="704"/>
      <c r="T1411" s="704"/>
      <c r="U1411" s="704"/>
      <c r="V1411" s="704"/>
      <c r="W1411" s="704"/>
      <c r="X1411" s="704"/>
      <c r="Y1411" s="704"/>
      <c r="Z1411" s="704"/>
      <c r="AA1411" s="704"/>
      <c r="AB1411" s="704"/>
      <c r="AC1411" s="704"/>
      <c r="AD1411" s="704"/>
    </row>
    <row r="1412" spans="4:30" ht="13.9" customHeight="1">
      <c r="D1412" s="704"/>
      <c r="E1412" s="704"/>
      <c r="F1412" s="704"/>
      <c r="G1412" s="704"/>
      <c r="H1412" s="704"/>
      <c r="I1412" s="704"/>
      <c r="J1412" s="704"/>
      <c r="K1412" s="704"/>
      <c r="L1412" s="704"/>
      <c r="M1412" s="704"/>
      <c r="N1412" s="704"/>
      <c r="O1412" s="704"/>
      <c r="P1412" s="704"/>
      <c r="Q1412" s="704"/>
      <c r="R1412" s="704"/>
      <c r="S1412" s="704"/>
      <c r="T1412" s="704"/>
      <c r="U1412" s="704"/>
      <c r="V1412" s="704"/>
      <c r="W1412" s="704"/>
      <c r="X1412" s="704"/>
      <c r="Y1412" s="704"/>
      <c r="Z1412" s="704"/>
      <c r="AA1412" s="704"/>
      <c r="AB1412" s="704"/>
      <c r="AC1412" s="704"/>
      <c r="AD1412" s="704"/>
    </row>
    <row r="1413" spans="4:30" ht="13.9" customHeight="1">
      <c r="D1413" s="704"/>
      <c r="E1413" s="704"/>
      <c r="F1413" s="704"/>
      <c r="G1413" s="704"/>
      <c r="H1413" s="704"/>
      <c r="I1413" s="704"/>
      <c r="J1413" s="704"/>
      <c r="K1413" s="704"/>
      <c r="L1413" s="704"/>
      <c r="M1413" s="704"/>
      <c r="N1413" s="704"/>
      <c r="O1413" s="704"/>
      <c r="P1413" s="704"/>
      <c r="Q1413" s="704"/>
      <c r="R1413" s="704"/>
      <c r="S1413" s="704"/>
      <c r="T1413" s="704"/>
      <c r="U1413" s="704"/>
      <c r="V1413" s="704"/>
      <c r="W1413" s="704"/>
      <c r="X1413" s="704"/>
      <c r="Y1413" s="704"/>
      <c r="Z1413" s="704"/>
      <c r="AA1413" s="704"/>
      <c r="AB1413" s="704"/>
      <c r="AC1413" s="704"/>
      <c r="AD1413" s="704"/>
    </row>
    <row r="1414" spans="4:30" ht="13.9" customHeight="1">
      <c r="D1414" s="704"/>
      <c r="E1414" s="704"/>
      <c r="F1414" s="704"/>
      <c r="G1414" s="704"/>
      <c r="H1414" s="704"/>
      <c r="I1414" s="704"/>
      <c r="J1414" s="704"/>
      <c r="K1414" s="704"/>
      <c r="L1414" s="704"/>
      <c r="M1414" s="704"/>
      <c r="N1414" s="704"/>
      <c r="O1414" s="704"/>
      <c r="P1414" s="704"/>
      <c r="Q1414" s="704"/>
      <c r="R1414" s="704"/>
      <c r="S1414" s="704"/>
      <c r="T1414" s="704"/>
      <c r="U1414" s="704"/>
      <c r="V1414" s="704"/>
      <c r="W1414" s="704"/>
      <c r="X1414" s="704"/>
      <c r="Y1414" s="704"/>
      <c r="Z1414" s="704"/>
      <c r="AA1414" s="704"/>
      <c r="AB1414" s="704"/>
      <c r="AC1414" s="704"/>
      <c r="AD1414" s="704"/>
    </row>
    <row r="1415" spans="4:30" ht="13.9" customHeight="1">
      <c r="D1415" s="704"/>
      <c r="E1415" s="704"/>
      <c r="F1415" s="704"/>
      <c r="G1415" s="704"/>
      <c r="H1415" s="704"/>
      <c r="I1415" s="704"/>
      <c r="J1415" s="704"/>
      <c r="K1415" s="704"/>
      <c r="L1415" s="704"/>
      <c r="M1415" s="704"/>
      <c r="N1415" s="704"/>
      <c r="O1415" s="704"/>
      <c r="P1415" s="704"/>
      <c r="Q1415" s="704"/>
      <c r="R1415" s="704"/>
      <c r="S1415" s="704"/>
      <c r="T1415" s="704"/>
      <c r="U1415" s="704"/>
      <c r="V1415" s="704"/>
      <c r="W1415" s="704"/>
      <c r="X1415" s="704"/>
      <c r="Y1415" s="704"/>
      <c r="Z1415" s="704"/>
      <c r="AA1415" s="704"/>
      <c r="AB1415" s="704"/>
      <c r="AC1415" s="704"/>
      <c r="AD1415" s="704"/>
    </row>
    <row r="1416" spans="4:30" ht="13.9" customHeight="1">
      <c r="D1416" s="704"/>
      <c r="E1416" s="704"/>
      <c r="F1416" s="704"/>
      <c r="G1416" s="704"/>
      <c r="H1416" s="704"/>
      <c r="I1416" s="704"/>
      <c r="J1416" s="704"/>
      <c r="K1416" s="704"/>
      <c r="L1416" s="704"/>
      <c r="M1416" s="704"/>
      <c r="N1416" s="704"/>
      <c r="O1416" s="704"/>
      <c r="P1416" s="704"/>
      <c r="Q1416" s="704"/>
      <c r="R1416" s="704"/>
      <c r="S1416" s="704"/>
      <c r="T1416" s="704"/>
      <c r="U1416" s="704"/>
      <c r="V1416" s="704"/>
      <c r="W1416" s="704"/>
      <c r="X1416" s="704"/>
      <c r="Y1416" s="704"/>
      <c r="Z1416" s="704"/>
      <c r="AA1416" s="704"/>
      <c r="AB1416" s="704"/>
      <c r="AC1416" s="704"/>
      <c r="AD1416" s="704"/>
    </row>
    <row r="1417" spans="4:30" ht="13.9" customHeight="1">
      <c r="D1417" s="704"/>
      <c r="E1417" s="704"/>
      <c r="F1417" s="704"/>
      <c r="G1417" s="704"/>
      <c r="H1417" s="704"/>
      <c r="I1417" s="704"/>
      <c r="J1417" s="704"/>
      <c r="K1417" s="704"/>
      <c r="L1417" s="704"/>
      <c r="M1417" s="704"/>
      <c r="N1417" s="704"/>
      <c r="O1417" s="704"/>
      <c r="P1417" s="704"/>
      <c r="Q1417" s="704"/>
      <c r="R1417" s="704"/>
      <c r="S1417" s="704"/>
      <c r="T1417" s="704"/>
      <c r="U1417" s="704"/>
      <c r="V1417" s="704"/>
      <c r="W1417" s="704"/>
      <c r="X1417" s="704"/>
      <c r="Y1417" s="704"/>
      <c r="Z1417" s="704"/>
      <c r="AA1417" s="704"/>
      <c r="AB1417" s="704"/>
      <c r="AC1417" s="704"/>
      <c r="AD1417" s="704"/>
    </row>
    <row r="1418" spans="4:30" ht="13.9" customHeight="1">
      <c r="D1418" s="704"/>
      <c r="E1418" s="704"/>
      <c r="F1418" s="704"/>
      <c r="G1418" s="704"/>
      <c r="H1418" s="704"/>
      <c r="I1418" s="704"/>
      <c r="J1418" s="704"/>
      <c r="K1418" s="704"/>
      <c r="L1418" s="704"/>
      <c r="M1418" s="704"/>
      <c r="N1418" s="704"/>
      <c r="O1418" s="704"/>
      <c r="P1418" s="704"/>
      <c r="Q1418" s="704"/>
      <c r="R1418" s="704"/>
      <c r="S1418" s="704"/>
      <c r="T1418" s="704"/>
      <c r="U1418" s="704"/>
      <c r="V1418" s="704"/>
      <c r="W1418" s="704"/>
      <c r="X1418" s="704"/>
      <c r="Y1418" s="704"/>
      <c r="Z1418" s="704"/>
      <c r="AA1418" s="704"/>
      <c r="AB1418" s="704"/>
      <c r="AC1418" s="704"/>
      <c r="AD1418" s="704"/>
    </row>
    <row r="1419" spans="4:30" ht="13.9" customHeight="1">
      <c r="D1419" s="704"/>
      <c r="E1419" s="704"/>
      <c r="F1419" s="704"/>
      <c r="G1419" s="704"/>
      <c r="H1419" s="704"/>
      <c r="I1419" s="704"/>
      <c r="J1419" s="704"/>
      <c r="K1419" s="704"/>
      <c r="L1419" s="704"/>
      <c r="M1419" s="704"/>
      <c r="N1419" s="704"/>
      <c r="O1419" s="704"/>
      <c r="P1419" s="704"/>
      <c r="Q1419" s="704"/>
      <c r="R1419" s="704"/>
      <c r="S1419" s="704"/>
      <c r="T1419" s="704"/>
      <c r="U1419" s="704"/>
      <c r="V1419" s="704"/>
      <c r="W1419" s="704"/>
      <c r="X1419" s="704"/>
      <c r="Y1419" s="704"/>
      <c r="Z1419" s="704"/>
      <c r="AA1419" s="704"/>
      <c r="AB1419" s="704"/>
      <c r="AC1419" s="704"/>
      <c r="AD1419" s="704"/>
    </row>
    <row r="1420" spans="4:30" ht="13.9" customHeight="1">
      <c r="D1420" s="704"/>
      <c r="E1420" s="704"/>
      <c r="F1420" s="704"/>
      <c r="G1420" s="704"/>
      <c r="H1420" s="704"/>
      <c r="I1420" s="704"/>
      <c r="J1420" s="704"/>
      <c r="K1420" s="704"/>
      <c r="L1420" s="704"/>
      <c r="M1420" s="704"/>
      <c r="N1420" s="704"/>
      <c r="O1420" s="704"/>
      <c r="P1420" s="704"/>
      <c r="Q1420" s="704"/>
      <c r="R1420" s="704"/>
      <c r="S1420" s="704"/>
      <c r="T1420" s="704"/>
      <c r="U1420" s="704"/>
      <c r="V1420" s="704"/>
      <c r="W1420" s="704"/>
      <c r="X1420" s="704"/>
      <c r="Y1420" s="704"/>
      <c r="Z1420" s="704"/>
      <c r="AA1420" s="704"/>
      <c r="AB1420" s="704"/>
      <c r="AC1420" s="704"/>
      <c r="AD1420" s="704"/>
    </row>
    <row r="1421" spans="4:30" ht="13.9" customHeight="1">
      <c r="D1421" s="704"/>
      <c r="E1421" s="704"/>
      <c r="F1421" s="704"/>
      <c r="G1421" s="704"/>
      <c r="H1421" s="704"/>
      <c r="I1421" s="704"/>
      <c r="J1421" s="704"/>
      <c r="K1421" s="704"/>
      <c r="L1421" s="704"/>
      <c r="M1421" s="704"/>
      <c r="N1421" s="704"/>
      <c r="O1421" s="704"/>
      <c r="P1421" s="704"/>
      <c r="Q1421" s="704"/>
      <c r="R1421" s="704"/>
      <c r="S1421" s="704"/>
      <c r="T1421" s="704"/>
      <c r="U1421" s="704"/>
      <c r="V1421" s="704"/>
      <c r="W1421" s="704"/>
      <c r="X1421" s="704"/>
      <c r="Y1421" s="704"/>
      <c r="Z1421" s="704"/>
      <c r="AA1421" s="704"/>
      <c r="AB1421" s="704"/>
      <c r="AC1421" s="704"/>
      <c r="AD1421" s="704"/>
    </row>
    <row r="1422" spans="4:30" ht="13.9" customHeight="1">
      <c r="D1422" s="704"/>
      <c r="E1422" s="704"/>
      <c r="F1422" s="704"/>
      <c r="G1422" s="704"/>
      <c r="H1422" s="704"/>
      <c r="I1422" s="704"/>
      <c r="J1422" s="704"/>
      <c r="K1422" s="704"/>
      <c r="L1422" s="704"/>
      <c r="M1422" s="704"/>
      <c r="N1422" s="704"/>
      <c r="O1422" s="704"/>
      <c r="P1422" s="704"/>
      <c r="Q1422" s="704"/>
      <c r="R1422" s="704"/>
      <c r="S1422" s="704"/>
      <c r="T1422" s="704"/>
      <c r="U1422" s="704"/>
      <c r="V1422" s="704"/>
      <c r="W1422" s="704"/>
      <c r="X1422" s="704"/>
      <c r="Y1422" s="704"/>
      <c r="Z1422" s="704"/>
      <c r="AA1422" s="704"/>
      <c r="AB1422" s="704"/>
      <c r="AC1422" s="704"/>
      <c r="AD1422" s="704"/>
    </row>
    <row r="1423" spans="4:30" ht="13.9" customHeight="1">
      <c r="D1423" s="704"/>
      <c r="E1423" s="704"/>
      <c r="F1423" s="704"/>
      <c r="G1423" s="704"/>
      <c r="H1423" s="704"/>
      <c r="I1423" s="704"/>
      <c r="J1423" s="704"/>
      <c r="K1423" s="704"/>
      <c r="L1423" s="704"/>
      <c r="M1423" s="704"/>
      <c r="N1423" s="704"/>
      <c r="O1423" s="704"/>
      <c r="P1423" s="704"/>
      <c r="Q1423" s="704"/>
      <c r="R1423" s="704"/>
      <c r="S1423" s="704"/>
      <c r="T1423" s="704"/>
      <c r="U1423" s="704"/>
      <c r="V1423" s="704"/>
      <c r="W1423" s="704"/>
      <c r="X1423" s="704"/>
      <c r="Y1423" s="704"/>
      <c r="Z1423" s="704"/>
      <c r="AA1423" s="704"/>
      <c r="AB1423" s="704"/>
      <c r="AC1423" s="704"/>
      <c r="AD1423" s="704"/>
    </row>
    <row r="1424" spans="4:30" ht="13.9" customHeight="1">
      <c r="D1424" s="704"/>
      <c r="E1424" s="704"/>
      <c r="F1424" s="704"/>
      <c r="G1424" s="704"/>
      <c r="H1424" s="704"/>
      <c r="I1424" s="704"/>
      <c r="J1424" s="704"/>
      <c r="K1424" s="704"/>
      <c r="L1424" s="704"/>
      <c r="M1424" s="704"/>
      <c r="N1424" s="704"/>
      <c r="O1424" s="704"/>
      <c r="P1424" s="704"/>
      <c r="Q1424" s="704"/>
      <c r="R1424" s="704"/>
      <c r="S1424" s="704"/>
      <c r="T1424" s="704"/>
      <c r="U1424" s="704"/>
      <c r="V1424" s="704"/>
      <c r="W1424" s="704"/>
      <c r="X1424" s="704"/>
      <c r="Y1424" s="704"/>
      <c r="Z1424" s="704"/>
      <c r="AA1424" s="704"/>
      <c r="AB1424" s="704"/>
      <c r="AC1424" s="704"/>
      <c r="AD1424" s="704"/>
    </row>
    <row r="1425" spans="4:30" ht="13.9" customHeight="1">
      <c r="D1425" s="704"/>
      <c r="E1425" s="704"/>
      <c r="F1425" s="704"/>
      <c r="G1425" s="704"/>
      <c r="H1425" s="704"/>
      <c r="I1425" s="704"/>
      <c r="J1425" s="704"/>
      <c r="K1425" s="704"/>
      <c r="L1425" s="704"/>
      <c r="M1425" s="704"/>
      <c r="N1425" s="704"/>
      <c r="O1425" s="704"/>
      <c r="P1425" s="704"/>
      <c r="Q1425" s="704"/>
      <c r="R1425" s="704"/>
      <c r="S1425" s="704"/>
      <c r="T1425" s="704"/>
      <c r="U1425" s="704"/>
      <c r="V1425" s="704"/>
      <c r="W1425" s="704"/>
      <c r="X1425" s="704"/>
      <c r="Y1425" s="704"/>
      <c r="Z1425" s="704"/>
      <c r="AA1425" s="704"/>
      <c r="AB1425" s="704"/>
      <c r="AC1425" s="704"/>
      <c r="AD1425" s="704"/>
    </row>
    <row r="1426" spans="4:30" ht="13.9" customHeight="1">
      <c r="D1426" s="704"/>
      <c r="E1426" s="704"/>
      <c r="F1426" s="704"/>
      <c r="G1426" s="704"/>
      <c r="H1426" s="704"/>
      <c r="I1426" s="704"/>
      <c r="J1426" s="704"/>
      <c r="K1426" s="704"/>
      <c r="L1426" s="704"/>
      <c r="M1426" s="704"/>
      <c r="N1426" s="704"/>
      <c r="O1426" s="704"/>
      <c r="P1426" s="704"/>
      <c r="Q1426" s="704"/>
      <c r="R1426" s="704"/>
      <c r="S1426" s="704"/>
      <c r="T1426" s="704"/>
      <c r="U1426" s="704"/>
      <c r="V1426" s="704"/>
      <c r="W1426" s="704"/>
      <c r="X1426" s="704"/>
      <c r="Y1426" s="704"/>
      <c r="Z1426" s="704"/>
      <c r="AA1426" s="704"/>
      <c r="AB1426" s="704"/>
      <c r="AC1426" s="704"/>
      <c r="AD1426" s="704"/>
    </row>
    <row r="1427" spans="4:30" ht="13.9" customHeight="1">
      <c r="D1427" s="704"/>
      <c r="E1427" s="704"/>
      <c r="F1427" s="704"/>
      <c r="G1427" s="704"/>
      <c r="H1427" s="704"/>
      <c r="I1427" s="704"/>
      <c r="J1427" s="704"/>
      <c r="K1427" s="704"/>
      <c r="L1427" s="704"/>
      <c r="M1427" s="704"/>
      <c r="N1427" s="704"/>
      <c r="O1427" s="704"/>
      <c r="P1427" s="704"/>
      <c r="Q1427" s="704"/>
      <c r="R1427" s="704"/>
      <c r="S1427" s="704"/>
      <c r="T1427" s="704"/>
      <c r="U1427" s="704"/>
      <c r="V1427" s="704"/>
      <c r="W1427" s="704"/>
      <c r="X1427" s="704"/>
      <c r="Y1427" s="704"/>
      <c r="Z1427" s="704"/>
      <c r="AA1427" s="704"/>
      <c r="AB1427" s="704"/>
      <c r="AC1427" s="704"/>
      <c r="AD1427" s="704"/>
    </row>
    <row r="1428" spans="4:30" ht="13.9" customHeight="1">
      <c r="D1428" s="704"/>
      <c r="E1428" s="704"/>
      <c r="F1428" s="704"/>
      <c r="G1428" s="704"/>
      <c r="H1428" s="704"/>
      <c r="I1428" s="704"/>
      <c r="J1428" s="704"/>
      <c r="K1428" s="704"/>
      <c r="L1428" s="704"/>
      <c r="M1428" s="704"/>
      <c r="N1428" s="704"/>
      <c r="O1428" s="704"/>
      <c r="P1428" s="704"/>
      <c r="Q1428" s="704"/>
      <c r="R1428" s="704"/>
      <c r="S1428" s="704"/>
      <c r="T1428" s="704"/>
      <c r="U1428" s="704"/>
      <c r="V1428" s="704"/>
      <c r="W1428" s="704"/>
      <c r="X1428" s="704"/>
      <c r="Y1428" s="704"/>
      <c r="Z1428" s="704"/>
      <c r="AA1428" s="704"/>
      <c r="AB1428" s="704"/>
      <c r="AC1428" s="704"/>
      <c r="AD1428" s="704"/>
    </row>
    <row r="1429" spans="4:30" ht="13.9" customHeight="1">
      <c r="D1429" s="704"/>
      <c r="E1429" s="704"/>
      <c r="F1429" s="704"/>
      <c r="G1429" s="704"/>
      <c r="H1429" s="704"/>
      <c r="I1429" s="704"/>
      <c r="J1429" s="704"/>
      <c r="K1429" s="704"/>
      <c r="L1429" s="704"/>
      <c r="M1429" s="704"/>
      <c r="N1429" s="704"/>
      <c r="O1429" s="704"/>
      <c r="P1429" s="704"/>
      <c r="Q1429" s="704"/>
      <c r="R1429" s="704"/>
      <c r="S1429" s="704"/>
      <c r="T1429" s="704"/>
      <c r="U1429" s="704"/>
      <c r="V1429" s="704"/>
      <c r="W1429" s="704"/>
      <c r="X1429" s="704"/>
      <c r="Y1429" s="704"/>
      <c r="Z1429" s="704"/>
      <c r="AA1429" s="704"/>
      <c r="AB1429" s="704"/>
      <c r="AC1429" s="704"/>
      <c r="AD1429" s="704"/>
    </row>
    <row r="1430" spans="4:30" ht="13.9" customHeight="1">
      <c r="D1430" s="704"/>
      <c r="E1430" s="704"/>
      <c r="F1430" s="704"/>
      <c r="G1430" s="704"/>
      <c r="H1430" s="704"/>
      <c r="I1430" s="704"/>
      <c r="J1430" s="704"/>
      <c r="K1430" s="704"/>
      <c r="L1430" s="704"/>
      <c r="M1430" s="704"/>
      <c r="N1430" s="704"/>
      <c r="O1430" s="704"/>
      <c r="P1430" s="704"/>
      <c r="Q1430" s="704"/>
      <c r="R1430" s="704"/>
      <c r="S1430" s="704"/>
      <c r="T1430" s="704"/>
      <c r="U1430" s="704"/>
      <c r="V1430" s="704"/>
      <c r="W1430" s="704"/>
      <c r="X1430" s="704"/>
      <c r="Y1430" s="704"/>
      <c r="Z1430" s="704"/>
      <c r="AA1430" s="704"/>
      <c r="AB1430" s="704"/>
      <c r="AC1430" s="704"/>
      <c r="AD1430" s="704"/>
    </row>
    <row r="1431" spans="4:30" ht="13.9" customHeight="1">
      <c r="D1431" s="704"/>
      <c r="E1431" s="704"/>
      <c r="F1431" s="704"/>
      <c r="G1431" s="704"/>
      <c r="H1431" s="704"/>
      <c r="I1431" s="704"/>
      <c r="J1431" s="704"/>
      <c r="K1431" s="704"/>
      <c r="L1431" s="704"/>
      <c r="M1431" s="704"/>
      <c r="N1431" s="704"/>
      <c r="O1431" s="704"/>
      <c r="P1431" s="704"/>
      <c r="Q1431" s="704"/>
      <c r="R1431" s="704"/>
      <c r="S1431" s="704"/>
      <c r="T1431" s="704"/>
      <c r="U1431" s="704"/>
      <c r="V1431" s="704"/>
      <c r="W1431" s="704"/>
      <c r="X1431" s="704"/>
      <c r="Y1431" s="704"/>
      <c r="Z1431" s="704"/>
      <c r="AA1431" s="704"/>
      <c r="AB1431" s="704"/>
      <c r="AC1431" s="704"/>
      <c r="AD1431" s="704"/>
    </row>
    <row r="1432" spans="4:30" ht="13.9" customHeight="1">
      <c r="D1432" s="704"/>
      <c r="E1432" s="704"/>
      <c r="F1432" s="704"/>
      <c r="G1432" s="704"/>
      <c r="H1432" s="704"/>
      <c r="I1432" s="704"/>
      <c r="J1432" s="704"/>
      <c r="K1432" s="704"/>
      <c r="L1432" s="704"/>
      <c r="M1432" s="704"/>
      <c r="N1432" s="704"/>
      <c r="O1432" s="704"/>
      <c r="P1432" s="704"/>
      <c r="Q1432" s="704"/>
      <c r="R1432" s="704"/>
      <c r="S1432" s="704"/>
      <c r="T1432" s="704"/>
      <c r="U1432" s="704"/>
      <c r="V1432" s="704"/>
      <c r="W1432" s="704"/>
      <c r="X1432" s="704"/>
      <c r="Y1432" s="704"/>
      <c r="Z1432" s="704"/>
      <c r="AA1432" s="704"/>
      <c r="AB1432" s="704"/>
      <c r="AC1432" s="704"/>
      <c r="AD1432" s="704"/>
    </row>
    <row r="1433" spans="4:30" ht="13.9" customHeight="1">
      <c r="D1433" s="704"/>
      <c r="E1433" s="704"/>
      <c r="F1433" s="704"/>
      <c r="G1433" s="704"/>
      <c r="H1433" s="704"/>
      <c r="I1433" s="704"/>
      <c r="J1433" s="704"/>
      <c r="K1433" s="704"/>
      <c r="L1433" s="704"/>
      <c r="M1433" s="704"/>
      <c r="N1433" s="704"/>
      <c r="O1433" s="704"/>
      <c r="P1433" s="704"/>
      <c r="Q1433" s="704"/>
      <c r="R1433" s="704"/>
      <c r="S1433" s="704"/>
      <c r="T1433" s="704"/>
      <c r="U1433" s="704"/>
      <c r="V1433" s="704"/>
      <c r="W1433" s="704"/>
      <c r="X1433" s="704"/>
      <c r="Y1433" s="704"/>
      <c r="Z1433" s="704"/>
      <c r="AA1433" s="704"/>
      <c r="AB1433" s="704"/>
      <c r="AC1433" s="704"/>
      <c r="AD1433" s="704"/>
    </row>
    <row r="1434" spans="4:30" ht="13.9" customHeight="1">
      <c r="D1434" s="704"/>
      <c r="E1434" s="704"/>
      <c r="F1434" s="704"/>
      <c r="G1434" s="704"/>
      <c r="H1434" s="704"/>
      <c r="I1434" s="704"/>
      <c r="J1434" s="704"/>
      <c r="K1434" s="704"/>
      <c r="L1434" s="704"/>
      <c r="M1434" s="704"/>
      <c r="N1434" s="704"/>
      <c r="O1434" s="704"/>
      <c r="P1434" s="704"/>
      <c r="Q1434" s="704"/>
      <c r="R1434" s="704"/>
      <c r="S1434" s="704"/>
      <c r="T1434" s="704"/>
      <c r="U1434" s="704"/>
      <c r="V1434" s="704"/>
      <c r="W1434" s="704"/>
      <c r="X1434" s="704"/>
      <c r="Y1434" s="704"/>
      <c r="Z1434" s="704"/>
      <c r="AA1434" s="704"/>
      <c r="AB1434" s="704"/>
      <c r="AC1434" s="704"/>
      <c r="AD1434" s="704"/>
    </row>
    <row r="1435" spans="4:30" ht="13.9" customHeight="1">
      <c r="D1435" s="704"/>
      <c r="E1435" s="704"/>
      <c r="F1435" s="704"/>
      <c r="G1435" s="704"/>
      <c r="H1435" s="704"/>
      <c r="I1435" s="704"/>
      <c r="J1435" s="704"/>
      <c r="K1435" s="704"/>
      <c r="L1435" s="704"/>
      <c r="M1435" s="704"/>
      <c r="N1435" s="704"/>
      <c r="O1435" s="704"/>
      <c r="P1435" s="704"/>
      <c r="Q1435" s="704"/>
      <c r="R1435" s="704"/>
      <c r="S1435" s="704"/>
      <c r="T1435" s="704"/>
      <c r="U1435" s="704"/>
      <c r="V1435" s="704"/>
      <c r="W1435" s="704"/>
      <c r="X1435" s="704"/>
      <c r="Y1435" s="704"/>
      <c r="Z1435" s="704"/>
      <c r="AA1435" s="704"/>
      <c r="AB1435" s="704"/>
      <c r="AC1435" s="704"/>
      <c r="AD1435" s="704"/>
    </row>
    <row r="1436" spans="4:30" ht="13.9" customHeight="1">
      <c r="D1436" s="704"/>
      <c r="E1436" s="704"/>
      <c r="F1436" s="704"/>
      <c r="G1436" s="704"/>
      <c r="H1436" s="704"/>
      <c r="I1436" s="704"/>
      <c r="J1436" s="704"/>
      <c r="K1436" s="704"/>
      <c r="L1436" s="704"/>
      <c r="M1436" s="704"/>
      <c r="N1436" s="704"/>
      <c r="O1436" s="704"/>
      <c r="P1436" s="704"/>
      <c r="Q1436" s="704"/>
      <c r="R1436" s="704"/>
      <c r="S1436" s="704"/>
      <c r="T1436" s="704"/>
      <c r="U1436" s="704"/>
      <c r="V1436" s="704"/>
      <c r="W1436" s="704"/>
      <c r="X1436" s="704"/>
      <c r="Y1436" s="704"/>
      <c r="Z1436" s="704"/>
      <c r="AA1436" s="704"/>
      <c r="AB1436" s="704"/>
      <c r="AC1436" s="704"/>
      <c r="AD1436" s="704"/>
    </row>
    <row r="1437" spans="4:30" ht="13.9" customHeight="1">
      <c r="D1437" s="704"/>
      <c r="E1437" s="704"/>
      <c r="F1437" s="704"/>
      <c r="G1437" s="704"/>
      <c r="H1437" s="704"/>
      <c r="I1437" s="704"/>
      <c r="J1437" s="704"/>
      <c r="K1437" s="704"/>
      <c r="L1437" s="704"/>
      <c r="M1437" s="704"/>
      <c r="N1437" s="704"/>
      <c r="O1437" s="704"/>
      <c r="P1437" s="704"/>
      <c r="Q1437" s="704"/>
      <c r="R1437" s="704"/>
      <c r="S1437" s="704"/>
      <c r="T1437" s="704"/>
      <c r="U1437" s="704"/>
      <c r="V1437" s="704"/>
      <c r="W1437" s="704"/>
      <c r="X1437" s="704"/>
      <c r="Y1437" s="704"/>
      <c r="Z1437" s="704"/>
      <c r="AA1437" s="704"/>
      <c r="AB1437" s="704"/>
      <c r="AC1437" s="704"/>
      <c r="AD1437" s="704"/>
    </row>
    <row r="1438" spans="4:30" ht="13.9" customHeight="1">
      <c r="D1438" s="704"/>
      <c r="E1438" s="704"/>
      <c r="F1438" s="704"/>
      <c r="G1438" s="704"/>
      <c r="H1438" s="704"/>
      <c r="I1438" s="704"/>
      <c r="J1438" s="704"/>
      <c r="K1438" s="704"/>
      <c r="L1438" s="704"/>
      <c r="M1438" s="704"/>
      <c r="N1438" s="704"/>
      <c r="O1438" s="704"/>
      <c r="P1438" s="704"/>
      <c r="Q1438" s="704"/>
      <c r="R1438" s="704"/>
      <c r="S1438" s="704"/>
      <c r="T1438" s="704"/>
      <c r="U1438" s="704"/>
      <c r="V1438" s="704"/>
      <c r="W1438" s="704"/>
      <c r="X1438" s="704"/>
      <c r="Y1438" s="704"/>
      <c r="Z1438" s="704"/>
      <c r="AA1438" s="704"/>
      <c r="AB1438" s="704"/>
      <c r="AC1438" s="704"/>
      <c r="AD1438" s="704"/>
    </row>
    <row r="1439" spans="4:30" ht="13.9" customHeight="1">
      <c r="D1439" s="704"/>
      <c r="E1439" s="704"/>
      <c r="F1439" s="704"/>
      <c r="G1439" s="704"/>
      <c r="H1439" s="704"/>
      <c r="I1439" s="704"/>
      <c r="J1439" s="704"/>
      <c r="K1439" s="704"/>
      <c r="L1439" s="704"/>
      <c r="M1439" s="704"/>
      <c r="N1439" s="704"/>
      <c r="O1439" s="704"/>
      <c r="P1439" s="704"/>
      <c r="Q1439" s="704"/>
      <c r="R1439" s="704"/>
      <c r="S1439" s="704"/>
      <c r="T1439" s="704"/>
      <c r="U1439" s="704"/>
      <c r="V1439" s="704"/>
      <c r="W1439" s="704"/>
      <c r="X1439" s="704"/>
      <c r="Y1439" s="704"/>
      <c r="Z1439" s="704"/>
      <c r="AA1439" s="704"/>
      <c r="AB1439" s="704"/>
      <c r="AC1439" s="704"/>
      <c r="AD1439" s="704"/>
    </row>
    <row r="1440" spans="4:30" ht="13.9" customHeight="1">
      <c r="D1440" s="704"/>
      <c r="E1440" s="704"/>
      <c r="F1440" s="704"/>
      <c r="G1440" s="704"/>
      <c r="H1440" s="704"/>
      <c r="I1440" s="704"/>
      <c r="J1440" s="704"/>
      <c r="K1440" s="704"/>
      <c r="L1440" s="704"/>
      <c r="M1440" s="704"/>
      <c r="N1440" s="704"/>
      <c r="O1440" s="704"/>
      <c r="P1440" s="704"/>
      <c r="Q1440" s="704"/>
      <c r="R1440" s="704"/>
      <c r="S1440" s="704"/>
      <c r="T1440" s="704"/>
      <c r="U1440" s="704"/>
      <c r="V1440" s="704"/>
      <c r="W1440" s="704"/>
      <c r="X1440" s="704"/>
      <c r="Y1440" s="704"/>
      <c r="Z1440" s="704"/>
      <c r="AA1440" s="704"/>
      <c r="AB1440" s="704"/>
      <c r="AC1440" s="704"/>
      <c r="AD1440" s="704"/>
    </row>
    <row r="1441" spans="4:30" ht="13.9" customHeight="1">
      <c r="D1441" s="704"/>
      <c r="E1441" s="704"/>
      <c r="F1441" s="704"/>
      <c r="G1441" s="704"/>
      <c r="H1441" s="704"/>
      <c r="I1441" s="704"/>
      <c r="J1441" s="704"/>
      <c r="K1441" s="704"/>
      <c r="L1441" s="704"/>
      <c r="M1441" s="704"/>
      <c r="N1441" s="704"/>
      <c r="O1441" s="704"/>
      <c r="P1441" s="704"/>
      <c r="Q1441" s="704"/>
      <c r="R1441" s="704"/>
      <c r="S1441" s="704"/>
      <c r="T1441" s="704"/>
      <c r="U1441" s="704"/>
      <c r="V1441" s="704"/>
      <c r="W1441" s="704"/>
      <c r="X1441" s="704"/>
      <c r="Y1441" s="704"/>
      <c r="Z1441" s="704"/>
      <c r="AA1441" s="704"/>
      <c r="AB1441" s="704"/>
      <c r="AC1441" s="704"/>
      <c r="AD1441" s="704"/>
    </row>
    <row r="1442" spans="4:30" ht="13.9" customHeight="1">
      <c r="D1442" s="704"/>
      <c r="E1442" s="704"/>
      <c r="F1442" s="704"/>
      <c r="G1442" s="704"/>
      <c r="H1442" s="704"/>
      <c r="I1442" s="704"/>
      <c r="J1442" s="704"/>
      <c r="K1442" s="704"/>
      <c r="L1442" s="704"/>
      <c r="M1442" s="704"/>
      <c r="N1442" s="704"/>
      <c r="O1442" s="704"/>
      <c r="P1442" s="704"/>
      <c r="Q1442" s="704"/>
      <c r="R1442" s="704"/>
      <c r="S1442" s="704"/>
      <c r="T1442" s="704"/>
      <c r="U1442" s="704"/>
      <c r="V1442" s="704"/>
      <c r="W1442" s="704"/>
      <c r="X1442" s="704"/>
      <c r="Y1442" s="704"/>
      <c r="Z1442" s="704"/>
      <c r="AA1442" s="704"/>
      <c r="AB1442" s="704"/>
      <c r="AC1442" s="704"/>
      <c r="AD1442" s="704"/>
    </row>
    <row r="1443" spans="4:30" ht="13.9" customHeight="1">
      <c r="D1443" s="704"/>
      <c r="E1443" s="704"/>
      <c r="F1443" s="704"/>
      <c r="G1443" s="704"/>
      <c r="H1443" s="704"/>
      <c r="I1443" s="704"/>
      <c r="J1443" s="704"/>
      <c r="K1443" s="704"/>
      <c r="L1443" s="704"/>
      <c r="M1443" s="704"/>
      <c r="N1443" s="704"/>
      <c r="O1443" s="704"/>
      <c r="P1443" s="704"/>
      <c r="Q1443" s="704"/>
      <c r="R1443" s="704"/>
      <c r="S1443" s="704"/>
      <c r="T1443" s="704"/>
      <c r="U1443" s="704"/>
      <c r="V1443" s="704"/>
      <c r="W1443" s="704"/>
      <c r="X1443" s="704"/>
      <c r="Y1443" s="704"/>
      <c r="Z1443" s="704"/>
      <c r="AA1443" s="704"/>
      <c r="AB1443" s="704"/>
      <c r="AC1443" s="704"/>
      <c r="AD1443" s="704"/>
    </row>
    <row r="1444" spans="4:30" ht="13.9" customHeight="1">
      <c r="D1444" s="704"/>
      <c r="E1444" s="704"/>
      <c r="F1444" s="704"/>
      <c r="G1444" s="704"/>
      <c r="H1444" s="704"/>
      <c r="I1444" s="704"/>
      <c r="J1444" s="704"/>
      <c r="K1444" s="704"/>
      <c r="L1444" s="704"/>
      <c r="M1444" s="704"/>
      <c r="N1444" s="704"/>
      <c r="O1444" s="704"/>
      <c r="P1444" s="704"/>
      <c r="Q1444" s="704"/>
      <c r="R1444" s="704"/>
      <c r="S1444" s="704"/>
      <c r="T1444" s="704"/>
      <c r="U1444" s="704"/>
      <c r="V1444" s="704"/>
      <c r="W1444" s="704"/>
      <c r="X1444" s="704"/>
      <c r="Y1444" s="704"/>
      <c r="Z1444" s="704"/>
      <c r="AA1444" s="704"/>
      <c r="AB1444" s="704"/>
      <c r="AC1444" s="704"/>
      <c r="AD1444" s="704"/>
    </row>
    <row r="1445" spans="4:30" ht="13.9" customHeight="1">
      <c r="D1445" s="704"/>
      <c r="E1445" s="704"/>
      <c r="F1445" s="704"/>
      <c r="G1445" s="704"/>
      <c r="H1445" s="704"/>
      <c r="I1445" s="704"/>
      <c r="J1445" s="704"/>
      <c r="K1445" s="704"/>
      <c r="L1445" s="704"/>
      <c r="M1445" s="704"/>
      <c r="N1445" s="704"/>
      <c r="O1445" s="704"/>
      <c r="P1445" s="704"/>
      <c r="Q1445" s="704"/>
      <c r="R1445" s="704"/>
      <c r="S1445" s="704"/>
      <c r="T1445" s="704"/>
      <c r="U1445" s="704"/>
      <c r="V1445" s="704"/>
      <c r="W1445" s="704"/>
      <c r="X1445" s="704"/>
      <c r="Y1445" s="704"/>
      <c r="Z1445" s="704"/>
      <c r="AA1445" s="704"/>
      <c r="AB1445" s="704"/>
      <c r="AC1445" s="704"/>
      <c r="AD1445" s="704"/>
    </row>
    <row r="1446" spans="4:30" ht="13.9" customHeight="1">
      <c r="D1446" s="704"/>
      <c r="E1446" s="704"/>
      <c r="F1446" s="704"/>
      <c r="G1446" s="704"/>
      <c r="H1446" s="704"/>
      <c r="I1446" s="704"/>
      <c r="J1446" s="704"/>
      <c r="K1446" s="704"/>
      <c r="L1446" s="704"/>
      <c r="M1446" s="704"/>
      <c r="N1446" s="704"/>
      <c r="O1446" s="704"/>
      <c r="P1446" s="704"/>
      <c r="Q1446" s="704"/>
      <c r="R1446" s="704"/>
      <c r="S1446" s="704"/>
      <c r="T1446" s="704"/>
      <c r="U1446" s="704"/>
      <c r="V1446" s="704"/>
      <c r="W1446" s="704"/>
      <c r="X1446" s="704"/>
      <c r="Y1446" s="704"/>
      <c r="Z1446" s="704"/>
      <c r="AA1446" s="704"/>
      <c r="AB1446" s="704"/>
      <c r="AC1446" s="704"/>
      <c r="AD1446" s="704"/>
    </row>
    <row r="1447" spans="4:30" ht="13.9" customHeight="1">
      <c r="D1447" s="704"/>
      <c r="E1447" s="704"/>
      <c r="F1447" s="704"/>
      <c r="G1447" s="704"/>
      <c r="H1447" s="704"/>
      <c r="I1447" s="704"/>
      <c r="J1447" s="704"/>
      <c r="K1447" s="704"/>
      <c r="L1447" s="704"/>
      <c r="M1447" s="704"/>
      <c r="N1447" s="704"/>
      <c r="O1447" s="704"/>
      <c r="P1447" s="704"/>
      <c r="Q1447" s="704"/>
      <c r="R1447" s="704"/>
      <c r="S1447" s="704"/>
      <c r="T1447" s="704"/>
      <c r="U1447" s="704"/>
      <c r="V1447" s="704"/>
      <c r="W1447" s="704"/>
      <c r="X1447" s="704"/>
      <c r="Y1447" s="704"/>
      <c r="Z1447" s="704"/>
      <c r="AA1447" s="704"/>
      <c r="AB1447" s="704"/>
      <c r="AC1447" s="704"/>
      <c r="AD1447" s="704"/>
    </row>
    <row r="1448" spans="4:30" ht="13.9" customHeight="1">
      <c r="D1448" s="704"/>
      <c r="E1448" s="704"/>
      <c r="F1448" s="704"/>
      <c r="G1448" s="704"/>
      <c r="H1448" s="704"/>
      <c r="I1448" s="704"/>
      <c r="J1448" s="704"/>
      <c r="K1448" s="704"/>
      <c r="L1448" s="704"/>
      <c r="M1448" s="704"/>
      <c r="N1448" s="704"/>
      <c r="O1448" s="704"/>
      <c r="P1448" s="704"/>
      <c r="Q1448" s="704"/>
      <c r="R1448" s="704"/>
      <c r="S1448" s="704"/>
      <c r="T1448" s="704"/>
      <c r="U1448" s="704"/>
      <c r="V1448" s="704"/>
      <c r="W1448" s="704"/>
      <c r="X1448" s="704"/>
      <c r="Y1448" s="704"/>
      <c r="Z1448" s="704"/>
      <c r="AA1448" s="704"/>
      <c r="AB1448" s="704"/>
      <c r="AC1448" s="704"/>
      <c r="AD1448" s="704"/>
    </row>
    <row r="1449" spans="4:30" ht="13.9" customHeight="1">
      <c r="D1449" s="704"/>
      <c r="E1449" s="704"/>
      <c r="F1449" s="704"/>
      <c r="G1449" s="704"/>
      <c r="H1449" s="704"/>
      <c r="I1449" s="704"/>
      <c r="J1449" s="704"/>
      <c r="K1449" s="704"/>
      <c r="L1449" s="704"/>
      <c r="M1449" s="704"/>
      <c r="N1449" s="704"/>
      <c r="O1449" s="704"/>
      <c r="P1449" s="704"/>
      <c r="Q1449" s="704"/>
      <c r="R1449" s="704"/>
      <c r="S1449" s="704"/>
      <c r="T1449" s="704"/>
      <c r="U1449" s="704"/>
      <c r="V1449" s="704"/>
      <c r="W1449" s="704"/>
      <c r="X1449" s="704"/>
      <c r="Y1449" s="704"/>
      <c r="Z1449" s="704"/>
      <c r="AA1449" s="704"/>
      <c r="AB1449" s="704"/>
      <c r="AC1449" s="704"/>
      <c r="AD1449" s="704"/>
    </row>
    <row r="1450" spans="4:30" ht="13.9" customHeight="1">
      <c r="D1450" s="704"/>
      <c r="E1450" s="704"/>
      <c r="F1450" s="704"/>
      <c r="G1450" s="704"/>
      <c r="H1450" s="704"/>
      <c r="I1450" s="704"/>
      <c r="J1450" s="704"/>
      <c r="K1450" s="704"/>
      <c r="L1450" s="704"/>
      <c r="M1450" s="704"/>
      <c r="N1450" s="704"/>
      <c r="O1450" s="704"/>
      <c r="P1450" s="704"/>
      <c r="Q1450" s="704"/>
      <c r="R1450" s="704"/>
      <c r="S1450" s="704"/>
      <c r="T1450" s="704"/>
      <c r="U1450" s="704"/>
      <c r="V1450" s="704"/>
      <c r="W1450" s="704"/>
      <c r="X1450" s="704"/>
      <c r="Y1450" s="704"/>
      <c r="Z1450" s="704"/>
      <c r="AA1450" s="704"/>
      <c r="AB1450" s="704"/>
      <c r="AC1450" s="704"/>
      <c r="AD1450" s="704"/>
    </row>
    <row r="1451" spans="4:30" ht="13.9" customHeight="1">
      <c r="D1451" s="704"/>
      <c r="E1451" s="704"/>
      <c r="F1451" s="704"/>
      <c r="G1451" s="704"/>
      <c r="H1451" s="704"/>
      <c r="I1451" s="704"/>
      <c r="J1451" s="704"/>
      <c r="K1451" s="704"/>
      <c r="L1451" s="704"/>
      <c r="M1451" s="704"/>
      <c r="N1451" s="704"/>
      <c r="O1451" s="704"/>
      <c r="P1451" s="704"/>
      <c r="Q1451" s="704"/>
      <c r="R1451" s="704"/>
      <c r="S1451" s="704"/>
      <c r="T1451" s="704"/>
      <c r="U1451" s="704"/>
      <c r="V1451" s="704"/>
      <c r="W1451" s="704"/>
      <c r="X1451" s="704"/>
      <c r="Y1451" s="704"/>
      <c r="Z1451" s="704"/>
      <c r="AA1451" s="704"/>
      <c r="AB1451" s="704"/>
      <c r="AC1451" s="704"/>
      <c r="AD1451" s="704"/>
    </row>
    <row r="1452" spans="4:30" ht="13.9" customHeight="1">
      <c r="D1452" s="704"/>
      <c r="E1452" s="704"/>
      <c r="F1452" s="704"/>
      <c r="G1452" s="704"/>
      <c r="H1452" s="704"/>
      <c r="I1452" s="704"/>
      <c r="J1452" s="704"/>
      <c r="K1452" s="704"/>
      <c r="L1452" s="704"/>
      <c r="M1452" s="704"/>
      <c r="N1452" s="704"/>
      <c r="O1452" s="704"/>
      <c r="P1452" s="704"/>
      <c r="Q1452" s="704"/>
      <c r="R1452" s="704"/>
      <c r="S1452" s="704"/>
      <c r="T1452" s="704"/>
      <c r="U1452" s="704"/>
      <c r="V1452" s="704"/>
      <c r="W1452" s="704"/>
      <c r="X1452" s="704"/>
      <c r="Y1452" s="704"/>
      <c r="Z1452" s="704"/>
      <c r="AA1452" s="704"/>
      <c r="AB1452" s="704"/>
      <c r="AC1452" s="704"/>
      <c r="AD1452" s="704"/>
    </row>
    <row r="1453" spans="4:30" ht="13.9" customHeight="1">
      <c r="D1453" s="704"/>
      <c r="E1453" s="704"/>
      <c r="F1453" s="704"/>
      <c r="G1453" s="704"/>
      <c r="H1453" s="704"/>
      <c r="I1453" s="704"/>
      <c r="J1453" s="704"/>
      <c r="K1453" s="704"/>
      <c r="L1453" s="704"/>
      <c r="M1453" s="704"/>
      <c r="N1453" s="704"/>
      <c r="O1453" s="704"/>
      <c r="P1453" s="704"/>
      <c r="Q1453" s="704"/>
      <c r="R1453" s="704"/>
      <c r="S1453" s="704"/>
      <c r="T1453" s="704"/>
      <c r="U1453" s="704"/>
      <c r="V1453" s="704"/>
      <c r="W1453" s="704"/>
      <c r="X1453" s="704"/>
      <c r="Y1453" s="704"/>
      <c r="Z1453" s="704"/>
      <c r="AA1453" s="704"/>
      <c r="AB1453" s="704"/>
      <c r="AC1453" s="704"/>
      <c r="AD1453" s="704"/>
    </row>
    <row r="1454" spans="4:30" ht="13.9" customHeight="1">
      <c r="D1454" s="704"/>
      <c r="E1454" s="704"/>
      <c r="F1454" s="704"/>
      <c r="G1454" s="704"/>
      <c r="H1454" s="704"/>
      <c r="I1454" s="704"/>
      <c r="J1454" s="704"/>
      <c r="K1454" s="704"/>
      <c r="L1454" s="704"/>
      <c r="M1454" s="704"/>
      <c r="N1454" s="704"/>
      <c r="O1454" s="704"/>
      <c r="P1454" s="704"/>
      <c r="Q1454" s="704"/>
      <c r="R1454" s="704"/>
      <c r="S1454" s="704"/>
      <c r="T1454" s="704"/>
      <c r="U1454" s="704"/>
      <c r="V1454" s="704"/>
      <c r="W1454" s="704"/>
      <c r="X1454" s="704"/>
      <c r="Y1454" s="704"/>
      <c r="Z1454" s="704"/>
      <c r="AA1454" s="704"/>
      <c r="AB1454" s="704"/>
      <c r="AC1454" s="704"/>
      <c r="AD1454" s="704"/>
    </row>
    <row r="1455" spans="4:30" ht="13.9" customHeight="1">
      <c r="D1455" s="704"/>
      <c r="E1455" s="704"/>
      <c r="F1455" s="704"/>
      <c r="G1455" s="704"/>
      <c r="H1455" s="704"/>
      <c r="I1455" s="704"/>
      <c r="J1455" s="704"/>
      <c r="K1455" s="704"/>
      <c r="L1455" s="704"/>
      <c r="M1455" s="704"/>
      <c r="N1455" s="704"/>
      <c r="O1455" s="704"/>
      <c r="P1455" s="704"/>
      <c r="Q1455" s="704"/>
      <c r="R1455" s="704"/>
      <c r="S1455" s="704"/>
      <c r="T1455" s="704"/>
      <c r="U1455" s="704"/>
      <c r="V1455" s="704"/>
      <c r="W1455" s="704"/>
      <c r="X1455" s="704"/>
      <c r="Y1455" s="704"/>
      <c r="Z1455" s="704"/>
      <c r="AA1455" s="704"/>
      <c r="AB1455" s="704"/>
      <c r="AC1455" s="704"/>
      <c r="AD1455" s="704"/>
    </row>
    <row r="1456" spans="4:30" ht="13.9" customHeight="1">
      <c r="D1456" s="704"/>
      <c r="E1456" s="704"/>
      <c r="F1456" s="704"/>
      <c r="G1456" s="704"/>
      <c r="H1456" s="704"/>
      <c r="I1456" s="704"/>
      <c r="J1456" s="704"/>
      <c r="K1456" s="704"/>
      <c r="L1456" s="704"/>
      <c r="M1456" s="704"/>
      <c r="N1456" s="704"/>
      <c r="O1456" s="704"/>
      <c r="P1456" s="704"/>
      <c r="Q1456" s="704"/>
      <c r="R1456" s="704"/>
      <c r="S1456" s="704"/>
      <c r="T1456" s="704"/>
      <c r="U1456" s="704"/>
      <c r="V1456" s="704"/>
      <c r="W1456" s="704"/>
      <c r="X1456" s="704"/>
      <c r="Y1456" s="704"/>
      <c r="Z1456" s="704"/>
      <c r="AA1456" s="704"/>
      <c r="AB1456" s="704"/>
      <c r="AC1456" s="704"/>
      <c r="AD1456" s="704"/>
    </row>
    <row r="1457" spans="4:30" ht="13.9" customHeight="1">
      <c r="D1457" s="704"/>
      <c r="E1457" s="704"/>
      <c r="F1457" s="704"/>
      <c r="G1457" s="704"/>
      <c r="H1457" s="704"/>
      <c r="I1457" s="704"/>
      <c r="J1457" s="704"/>
      <c r="K1457" s="704"/>
      <c r="L1457" s="704"/>
      <c r="M1457" s="704"/>
      <c r="N1457" s="704"/>
      <c r="O1457" s="704"/>
      <c r="P1457" s="704"/>
      <c r="Q1457" s="704"/>
      <c r="R1457" s="704"/>
      <c r="S1457" s="704"/>
      <c r="T1457" s="704"/>
      <c r="U1457" s="704"/>
      <c r="V1457" s="704"/>
      <c r="W1457" s="704"/>
      <c r="X1457" s="704"/>
      <c r="Y1457" s="704"/>
      <c r="Z1457" s="704"/>
      <c r="AA1457" s="704"/>
      <c r="AB1457" s="704"/>
      <c r="AC1457" s="704"/>
      <c r="AD1457" s="704"/>
    </row>
    <row r="1458" spans="4:30" ht="13.9" customHeight="1">
      <c r="D1458" s="704"/>
      <c r="E1458" s="704"/>
      <c r="F1458" s="704"/>
      <c r="G1458" s="704"/>
      <c r="H1458" s="704"/>
      <c r="I1458" s="704"/>
      <c r="J1458" s="704"/>
      <c r="K1458" s="704"/>
      <c r="L1458" s="704"/>
      <c r="M1458" s="704"/>
      <c r="N1458" s="704"/>
      <c r="O1458" s="704"/>
      <c r="P1458" s="704"/>
      <c r="Q1458" s="704"/>
      <c r="R1458" s="704"/>
      <c r="S1458" s="704"/>
      <c r="T1458" s="704"/>
      <c r="U1458" s="704"/>
      <c r="V1458" s="704"/>
      <c r="W1458" s="704"/>
      <c r="X1458" s="704"/>
      <c r="Y1458" s="704"/>
      <c r="Z1458" s="704"/>
      <c r="AA1458" s="704"/>
      <c r="AB1458" s="704"/>
      <c r="AC1458" s="704"/>
      <c r="AD1458" s="704"/>
    </row>
    <row r="1459" spans="4:30" ht="13.9" customHeight="1">
      <c r="D1459" s="704"/>
      <c r="E1459" s="704"/>
      <c r="F1459" s="704"/>
      <c r="G1459" s="704"/>
      <c r="H1459" s="704"/>
      <c r="I1459" s="704"/>
      <c r="J1459" s="704"/>
      <c r="K1459" s="704"/>
      <c r="L1459" s="704"/>
      <c r="M1459" s="704"/>
      <c r="N1459" s="704"/>
      <c r="O1459" s="704"/>
      <c r="P1459" s="704"/>
      <c r="Q1459" s="704"/>
      <c r="R1459" s="704"/>
      <c r="S1459" s="704"/>
      <c r="T1459" s="704"/>
      <c r="U1459" s="704"/>
      <c r="V1459" s="704"/>
      <c r="W1459" s="704"/>
      <c r="X1459" s="704"/>
      <c r="Y1459" s="704"/>
      <c r="Z1459" s="704"/>
      <c r="AA1459" s="704"/>
      <c r="AB1459" s="704"/>
      <c r="AC1459" s="704"/>
      <c r="AD1459" s="704"/>
    </row>
    <row r="1460" spans="4:30" ht="13.9" customHeight="1">
      <c r="D1460" s="704"/>
      <c r="E1460" s="704"/>
      <c r="F1460" s="704"/>
      <c r="G1460" s="704"/>
      <c r="H1460" s="704"/>
      <c r="I1460" s="704"/>
      <c r="J1460" s="704"/>
      <c r="K1460" s="704"/>
      <c r="L1460" s="704"/>
      <c r="M1460" s="704"/>
      <c r="N1460" s="704"/>
      <c r="O1460" s="704"/>
      <c r="P1460" s="704"/>
      <c r="Q1460" s="704"/>
      <c r="R1460" s="704"/>
      <c r="S1460" s="704"/>
      <c r="T1460" s="704"/>
      <c r="U1460" s="704"/>
      <c r="V1460" s="704"/>
      <c r="W1460" s="704"/>
      <c r="X1460" s="704"/>
      <c r="Y1460" s="704"/>
      <c r="Z1460" s="704"/>
      <c r="AA1460" s="704"/>
      <c r="AB1460" s="704"/>
      <c r="AC1460" s="704"/>
      <c r="AD1460" s="704"/>
    </row>
    <row r="1461" spans="4:30" ht="13.9" customHeight="1">
      <c r="D1461" s="704"/>
      <c r="E1461" s="704"/>
      <c r="F1461" s="704"/>
      <c r="G1461" s="704"/>
      <c r="H1461" s="704"/>
      <c r="I1461" s="704"/>
      <c r="J1461" s="704"/>
      <c r="K1461" s="704"/>
      <c r="L1461" s="704"/>
      <c r="M1461" s="704"/>
      <c r="N1461" s="704"/>
      <c r="O1461" s="704"/>
      <c r="P1461" s="704"/>
      <c r="Q1461" s="704"/>
      <c r="R1461" s="704"/>
      <c r="S1461" s="704"/>
      <c r="T1461" s="704"/>
      <c r="U1461" s="704"/>
      <c r="V1461" s="704"/>
      <c r="W1461" s="704"/>
      <c r="X1461" s="704"/>
      <c r="Y1461" s="704"/>
      <c r="Z1461" s="704"/>
      <c r="AA1461" s="704"/>
      <c r="AB1461" s="704"/>
      <c r="AC1461" s="704"/>
      <c r="AD1461" s="704"/>
    </row>
    <row r="1462" spans="4:30" ht="13.9" customHeight="1">
      <c r="D1462" s="704"/>
      <c r="E1462" s="704"/>
      <c r="F1462" s="704"/>
      <c r="G1462" s="704"/>
      <c r="H1462" s="704"/>
      <c r="I1462" s="704"/>
      <c r="J1462" s="704"/>
      <c r="K1462" s="704"/>
      <c r="L1462" s="704"/>
      <c r="M1462" s="704"/>
      <c r="N1462" s="704"/>
      <c r="O1462" s="704"/>
      <c r="P1462" s="704"/>
      <c r="Q1462" s="704"/>
      <c r="R1462" s="704"/>
      <c r="S1462" s="704"/>
      <c r="T1462" s="704"/>
      <c r="U1462" s="704"/>
      <c r="V1462" s="704"/>
      <c r="W1462" s="704"/>
      <c r="X1462" s="704"/>
      <c r="Y1462" s="704"/>
      <c r="Z1462" s="704"/>
      <c r="AA1462" s="704"/>
      <c r="AB1462" s="704"/>
      <c r="AC1462" s="704"/>
      <c r="AD1462" s="704"/>
    </row>
    <row r="1463" spans="4:30" ht="13.9" customHeight="1">
      <c r="D1463" s="704"/>
      <c r="E1463" s="704"/>
      <c r="F1463" s="704"/>
      <c r="G1463" s="704"/>
      <c r="H1463" s="704"/>
      <c r="I1463" s="704"/>
      <c r="J1463" s="704"/>
      <c r="K1463" s="704"/>
      <c r="L1463" s="704"/>
      <c r="M1463" s="704"/>
      <c r="N1463" s="704"/>
      <c r="O1463" s="704"/>
      <c r="P1463" s="704"/>
      <c r="Q1463" s="704"/>
      <c r="R1463" s="704"/>
      <c r="S1463" s="704"/>
      <c r="T1463" s="704"/>
      <c r="U1463" s="704"/>
      <c r="V1463" s="704"/>
      <c r="W1463" s="704"/>
      <c r="X1463" s="704"/>
      <c r="Y1463" s="704"/>
      <c r="Z1463" s="704"/>
      <c r="AA1463" s="704"/>
      <c r="AB1463" s="704"/>
      <c r="AC1463" s="704"/>
      <c r="AD1463" s="704"/>
    </row>
    <row r="1464" spans="4:30" ht="13.9" customHeight="1">
      <c r="D1464" s="704"/>
      <c r="E1464" s="704"/>
      <c r="F1464" s="704"/>
      <c r="G1464" s="704"/>
      <c r="H1464" s="704"/>
      <c r="I1464" s="704"/>
      <c r="J1464" s="704"/>
      <c r="K1464" s="704"/>
      <c r="L1464" s="704"/>
      <c r="M1464" s="704"/>
      <c r="N1464" s="704"/>
      <c r="O1464" s="704"/>
      <c r="P1464" s="704"/>
      <c r="Q1464" s="704"/>
      <c r="R1464" s="704"/>
      <c r="S1464" s="704"/>
      <c r="T1464" s="704"/>
      <c r="U1464" s="704"/>
      <c r="V1464" s="704"/>
      <c r="W1464" s="704"/>
      <c r="X1464" s="704"/>
      <c r="Y1464" s="704"/>
      <c r="Z1464" s="704"/>
      <c r="AA1464" s="704"/>
      <c r="AB1464" s="704"/>
      <c r="AC1464" s="704"/>
      <c r="AD1464" s="704"/>
    </row>
    <row r="1465" spans="4:30" ht="13.9" customHeight="1">
      <c r="D1465" s="704"/>
      <c r="E1465" s="704"/>
      <c r="F1465" s="704"/>
      <c r="G1465" s="704"/>
      <c r="H1465" s="704"/>
      <c r="I1465" s="704"/>
      <c r="J1465" s="704"/>
      <c r="K1465" s="704"/>
      <c r="L1465" s="704"/>
      <c r="M1465" s="704"/>
      <c r="N1465" s="704"/>
      <c r="O1465" s="704"/>
      <c r="P1465" s="704"/>
      <c r="Q1465" s="704"/>
      <c r="R1465" s="704"/>
      <c r="S1465" s="704"/>
      <c r="T1465" s="704"/>
      <c r="U1465" s="704"/>
      <c r="V1465" s="704"/>
      <c r="W1465" s="704"/>
      <c r="X1465" s="704"/>
      <c r="Y1465" s="704"/>
      <c r="Z1465" s="704"/>
      <c r="AA1465" s="704"/>
      <c r="AB1465" s="704"/>
      <c r="AC1465" s="704"/>
      <c r="AD1465" s="704"/>
    </row>
    <row r="1466" spans="4:30" ht="13.9" customHeight="1">
      <c r="D1466" s="704"/>
      <c r="E1466" s="704"/>
      <c r="F1466" s="704"/>
      <c r="G1466" s="704"/>
      <c r="H1466" s="704"/>
      <c r="I1466" s="704"/>
      <c r="J1466" s="704"/>
      <c r="K1466" s="704"/>
      <c r="L1466" s="704"/>
      <c r="M1466" s="704"/>
      <c r="N1466" s="704"/>
      <c r="O1466" s="704"/>
      <c r="P1466" s="704"/>
      <c r="Q1466" s="704"/>
      <c r="R1466" s="704"/>
      <c r="S1466" s="704"/>
      <c r="T1466" s="704"/>
      <c r="U1466" s="704"/>
      <c r="V1466" s="704"/>
      <c r="W1466" s="704"/>
      <c r="X1466" s="704"/>
      <c r="Y1466" s="704"/>
      <c r="Z1466" s="704"/>
      <c r="AA1466" s="704"/>
      <c r="AB1466" s="704"/>
      <c r="AC1466" s="704"/>
      <c r="AD1466" s="704"/>
    </row>
    <row r="1467" spans="4:30" ht="13.9" customHeight="1">
      <c r="D1467" s="704"/>
      <c r="E1467" s="704"/>
      <c r="F1467" s="704"/>
      <c r="G1467" s="704"/>
      <c r="H1467" s="704"/>
      <c r="I1467" s="704"/>
      <c r="J1467" s="704"/>
      <c r="K1467" s="704"/>
      <c r="L1467" s="704"/>
      <c r="M1467" s="704"/>
      <c r="N1467" s="704"/>
      <c r="O1467" s="704"/>
      <c r="P1467" s="704"/>
      <c r="Q1467" s="704"/>
      <c r="R1467" s="704"/>
      <c r="S1467" s="704"/>
      <c r="T1467" s="704"/>
      <c r="U1467" s="704"/>
      <c r="V1467" s="704"/>
      <c r="W1467" s="704"/>
      <c r="X1467" s="704"/>
      <c r="Y1467" s="704"/>
      <c r="Z1467" s="704"/>
      <c r="AA1467" s="704"/>
      <c r="AB1467" s="704"/>
      <c r="AC1467" s="704"/>
      <c r="AD1467" s="704"/>
    </row>
    <row r="1468" spans="4:30" ht="13.9" customHeight="1">
      <c r="D1468" s="704"/>
      <c r="E1468" s="704"/>
      <c r="F1468" s="704"/>
      <c r="G1468" s="704"/>
      <c r="H1468" s="704"/>
      <c r="I1468" s="704"/>
      <c r="J1468" s="704"/>
      <c r="K1468" s="704"/>
      <c r="L1468" s="704"/>
      <c r="M1468" s="704"/>
      <c r="N1468" s="704"/>
      <c r="O1468" s="704"/>
      <c r="P1468" s="704"/>
      <c r="Q1468" s="704"/>
      <c r="R1468" s="704"/>
      <c r="S1468" s="704"/>
      <c r="T1468" s="704"/>
      <c r="U1468" s="704"/>
      <c r="V1468" s="704"/>
      <c r="W1468" s="704"/>
      <c r="X1468" s="704"/>
      <c r="Y1468" s="704"/>
      <c r="Z1468" s="704"/>
      <c r="AA1468" s="704"/>
      <c r="AB1468" s="704"/>
      <c r="AC1468" s="704"/>
      <c r="AD1468" s="704"/>
    </row>
    <row r="1469" spans="4:30" ht="13.9" customHeight="1">
      <c r="D1469" s="704"/>
      <c r="E1469" s="704"/>
      <c r="F1469" s="704"/>
      <c r="G1469" s="704"/>
      <c r="H1469" s="704"/>
      <c r="I1469" s="704"/>
      <c r="J1469" s="704"/>
      <c r="K1469" s="704"/>
      <c r="L1469" s="704"/>
      <c r="M1469" s="704"/>
      <c r="N1469" s="704"/>
      <c r="O1469" s="704"/>
      <c r="P1469" s="704"/>
      <c r="Q1469" s="704"/>
      <c r="R1469" s="704"/>
      <c r="S1469" s="704"/>
      <c r="T1469" s="704"/>
      <c r="U1469" s="704"/>
      <c r="V1469" s="704"/>
      <c r="W1469" s="704"/>
      <c r="X1469" s="704"/>
      <c r="Y1469" s="704"/>
      <c r="Z1469" s="704"/>
      <c r="AA1469" s="704"/>
      <c r="AB1469" s="704"/>
      <c r="AC1469" s="704"/>
      <c r="AD1469" s="704"/>
    </row>
    <row r="1470" spans="4:30" ht="13.9" customHeight="1">
      <c r="D1470" s="704"/>
      <c r="E1470" s="704"/>
      <c r="F1470" s="704"/>
      <c r="G1470" s="704"/>
      <c r="H1470" s="704"/>
      <c r="I1470" s="704"/>
      <c r="J1470" s="704"/>
      <c r="K1470" s="704"/>
      <c r="L1470" s="704"/>
      <c r="M1470" s="704"/>
      <c r="N1470" s="704"/>
      <c r="O1470" s="704"/>
      <c r="P1470" s="704"/>
      <c r="Q1470" s="704"/>
      <c r="R1470" s="704"/>
      <c r="S1470" s="704"/>
      <c r="T1470" s="704"/>
      <c r="U1470" s="704"/>
      <c r="V1470" s="704"/>
      <c r="W1470" s="704"/>
      <c r="X1470" s="704"/>
      <c r="Y1470" s="704"/>
      <c r="Z1470" s="704"/>
      <c r="AA1470" s="704"/>
      <c r="AB1470" s="704"/>
      <c r="AC1470" s="704"/>
      <c r="AD1470" s="704"/>
    </row>
    <row r="1471" spans="4:30" ht="13.9" customHeight="1">
      <c r="D1471" s="704"/>
      <c r="E1471" s="704"/>
      <c r="F1471" s="704"/>
      <c r="G1471" s="704"/>
      <c r="H1471" s="704"/>
      <c r="I1471" s="704"/>
      <c r="J1471" s="704"/>
      <c r="K1471" s="704"/>
      <c r="L1471" s="704"/>
      <c r="M1471" s="704"/>
      <c r="N1471" s="704"/>
      <c r="O1471" s="704"/>
      <c r="P1471" s="704"/>
      <c r="Q1471" s="704"/>
      <c r="R1471" s="704"/>
      <c r="S1471" s="704"/>
      <c r="T1471" s="704"/>
      <c r="U1471" s="704"/>
      <c r="V1471" s="704"/>
      <c r="W1471" s="704"/>
      <c r="X1471" s="704"/>
      <c r="Y1471" s="704"/>
      <c r="Z1471" s="704"/>
      <c r="AA1471" s="704"/>
      <c r="AB1471" s="704"/>
      <c r="AC1471" s="704"/>
      <c r="AD1471" s="704"/>
    </row>
    <row r="1472" spans="4:30" ht="13.9" customHeight="1">
      <c r="D1472" s="704"/>
      <c r="E1472" s="704"/>
      <c r="F1472" s="704"/>
      <c r="G1472" s="704"/>
      <c r="H1472" s="704"/>
      <c r="I1472" s="704"/>
      <c r="J1472" s="704"/>
      <c r="K1472" s="704"/>
      <c r="L1472" s="704"/>
      <c r="M1472" s="704"/>
      <c r="N1472" s="704"/>
      <c r="O1472" s="704"/>
      <c r="P1472" s="704"/>
      <c r="Q1472" s="704"/>
      <c r="R1472" s="704"/>
      <c r="S1472" s="704"/>
      <c r="T1472" s="704"/>
      <c r="U1472" s="704"/>
      <c r="V1472" s="704"/>
      <c r="W1472" s="704"/>
      <c r="X1472" s="704"/>
      <c r="Y1472" s="704"/>
      <c r="Z1472" s="704"/>
      <c r="AA1472" s="704"/>
      <c r="AB1472" s="704"/>
      <c r="AC1472" s="704"/>
      <c r="AD1472" s="704"/>
    </row>
    <row r="1473" spans="4:30" ht="13.9" customHeight="1">
      <c r="D1473" s="704"/>
      <c r="E1473" s="704"/>
      <c r="F1473" s="704"/>
      <c r="G1473" s="704"/>
      <c r="H1473" s="704"/>
      <c r="I1473" s="704"/>
      <c r="J1473" s="704"/>
      <c r="K1473" s="704"/>
      <c r="L1473" s="704"/>
      <c r="M1473" s="704"/>
      <c r="N1473" s="704"/>
      <c r="O1473" s="704"/>
      <c r="P1473" s="704"/>
      <c r="Q1473" s="704"/>
      <c r="R1473" s="704"/>
      <c r="S1473" s="704"/>
      <c r="T1473" s="704"/>
      <c r="U1473" s="704"/>
      <c r="V1473" s="704"/>
      <c r="W1473" s="704"/>
      <c r="X1473" s="704"/>
      <c r="Y1473" s="704"/>
      <c r="Z1473" s="704"/>
      <c r="AA1473" s="704"/>
      <c r="AB1473" s="704"/>
      <c r="AC1473" s="704"/>
      <c r="AD1473" s="704"/>
    </row>
    <row r="1474" spans="4:30" ht="13.9" customHeight="1">
      <c r="D1474" s="704"/>
      <c r="E1474" s="704"/>
      <c r="F1474" s="704"/>
      <c r="G1474" s="704"/>
      <c r="H1474" s="704"/>
      <c r="I1474" s="704"/>
      <c r="J1474" s="704"/>
      <c r="K1474" s="704"/>
      <c r="L1474" s="704"/>
      <c r="M1474" s="704"/>
      <c r="N1474" s="704"/>
      <c r="O1474" s="704"/>
      <c r="P1474" s="704"/>
      <c r="Q1474" s="704"/>
      <c r="R1474" s="704"/>
      <c r="S1474" s="704"/>
      <c r="T1474" s="704"/>
      <c r="U1474" s="704"/>
      <c r="V1474" s="704"/>
      <c r="W1474" s="704"/>
      <c r="X1474" s="704"/>
      <c r="Y1474" s="704"/>
      <c r="Z1474" s="704"/>
      <c r="AA1474" s="704"/>
      <c r="AB1474" s="704"/>
      <c r="AC1474" s="704"/>
      <c r="AD1474" s="704"/>
    </row>
    <row r="1475" spans="4:30" ht="13.9" customHeight="1">
      <c r="D1475" s="704"/>
      <c r="E1475" s="704"/>
      <c r="F1475" s="704"/>
      <c r="G1475" s="704"/>
      <c r="H1475" s="704"/>
      <c r="I1475" s="704"/>
      <c r="J1475" s="704"/>
      <c r="K1475" s="704"/>
      <c r="L1475" s="704"/>
      <c r="M1475" s="704"/>
      <c r="N1475" s="704"/>
      <c r="O1475" s="704"/>
      <c r="P1475" s="704"/>
      <c r="Q1475" s="704"/>
      <c r="R1475" s="704"/>
      <c r="S1475" s="704"/>
      <c r="T1475" s="704"/>
      <c r="U1475" s="704"/>
      <c r="V1475" s="704"/>
      <c r="W1475" s="704"/>
      <c r="X1475" s="704"/>
      <c r="Y1475" s="704"/>
      <c r="Z1475" s="704"/>
      <c r="AA1475" s="704"/>
      <c r="AB1475" s="704"/>
      <c r="AC1475" s="704"/>
      <c r="AD1475" s="704"/>
    </row>
    <row r="1476" spans="4:30" ht="13.9" customHeight="1">
      <c r="D1476" s="704"/>
      <c r="E1476" s="704"/>
      <c r="F1476" s="704"/>
      <c r="G1476" s="704"/>
      <c r="H1476" s="704"/>
      <c r="I1476" s="704"/>
      <c r="J1476" s="704"/>
      <c r="K1476" s="704"/>
      <c r="L1476" s="704"/>
      <c r="M1476" s="704"/>
      <c r="N1476" s="704"/>
      <c r="O1476" s="704"/>
      <c r="P1476" s="704"/>
      <c r="Q1476" s="704"/>
      <c r="R1476" s="704"/>
      <c r="S1476" s="704"/>
      <c r="T1476" s="704"/>
      <c r="U1476" s="704"/>
      <c r="V1476" s="704"/>
      <c r="W1476" s="704"/>
      <c r="X1476" s="704"/>
      <c r="Y1476" s="704"/>
      <c r="Z1476" s="704"/>
      <c r="AA1476" s="704"/>
      <c r="AB1476" s="704"/>
      <c r="AC1476" s="704"/>
      <c r="AD1476" s="704"/>
    </row>
    <row r="1477" spans="4:30" ht="13.9" customHeight="1">
      <c r="D1477" s="704"/>
      <c r="E1477" s="704"/>
      <c r="F1477" s="704"/>
      <c r="G1477" s="704"/>
      <c r="H1477" s="704"/>
      <c r="I1477" s="704"/>
      <c r="J1477" s="704"/>
      <c r="K1477" s="704"/>
      <c r="L1477" s="704"/>
      <c r="M1477" s="704"/>
      <c r="N1477" s="704"/>
      <c r="O1477" s="704"/>
      <c r="P1477" s="704"/>
      <c r="Q1477" s="704"/>
      <c r="R1477" s="704"/>
      <c r="S1477" s="704"/>
      <c r="T1477" s="704"/>
      <c r="U1477" s="704"/>
      <c r="V1477" s="704"/>
      <c r="W1477" s="704"/>
      <c r="X1477" s="704"/>
      <c r="Y1477" s="704"/>
      <c r="Z1477" s="704"/>
      <c r="AA1477" s="704"/>
      <c r="AB1477" s="704"/>
      <c r="AC1477" s="704"/>
      <c r="AD1477" s="704"/>
    </row>
    <row r="1478" spans="4:30" ht="13.9" customHeight="1">
      <c r="D1478" s="704"/>
      <c r="E1478" s="704"/>
      <c r="F1478" s="704"/>
      <c r="G1478" s="704"/>
      <c r="H1478" s="704"/>
      <c r="I1478" s="704"/>
      <c r="J1478" s="704"/>
      <c r="K1478" s="704"/>
      <c r="L1478" s="704"/>
      <c r="M1478" s="704"/>
      <c r="N1478" s="704"/>
      <c r="O1478" s="704"/>
      <c r="P1478" s="704"/>
      <c r="Q1478" s="704"/>
      <c r="R1478" s="704"/>
      <c r="S1478" s="704"/>
      <c r="T1478" s="704"/>
      <c r="U1478" s="704"/>
      <c r="V1478" s="704"/>
      <c r="W1478" s="704"/>
      <c r="X1478" s="704"/>
      <c r="Y1478" s="704"/>
      <c r="Z1478" s="704"/>
      <c r="AA1478" s="704"/>
      <c r="AB1478" s="704"/>
      <c r="AC1478" s="704"/>
      <c r="AD1478" s="704"/>
    </row>
    <row r="1479" spans="4:30" ht="13.9" customHeight="1">
      <c r="D1479" s="704"/>
      <c r="E1479" s="704"/>
      <c r="F1479" s="704"/>
      <c r="G1479" s="704"/>
      <c r="H1479" s="704"/>
      <c r="I1479" s="704"/>
      <c r="J1479" s="704"/>
      <c r="K1479" s="704"/>
      <c r="L1479" s="704"/>
      <c r="M1479" s="704"/>
      <c r="N1479" s="704"/>
      <c r="O1479" s="704"/>
      <c r="P1479" s="704"/>
      <c r="Q1479" s="704"/>
      <c r="R1479" s="704"/>
      <c r="S1479" s="704"/>
      <c r="T1479" s="704"/>
      <c r="U1479" s="704"/>
      <c r="V1479" s="704"/>
      <c r="W1479" s="704"/>
      <c r="X1479" s="704"/>
      <c r="Y1479" s="704"/>
      <c r="Z1479" s="704"/>
      <c r="AA1479" s="704"/>
      <c r="AB1479" s="704"/>
      <c r="AC1479" s="704"/>
      <c r="AD1479" s="704"/>
    </row>
    <row r="1480" spans="4:30" ht="13.9" customHeight="1">
      <c r="D1480" s="704"/>
      <c r="E1480" s="704"/>
      <c r="F1480" s="704"/>
      <c r="G1480" s="704"/>
      <c r="H1480" s="704"/>
      <c r="I1480" s="704"/>
      <c r="J1480" s="704"/>
      <c r="K1480" s="704"/>
      <c r="L1480" s="704"/>
      <c r="M1480" s="704"/>
      <c r="N1480" s="704"/>
      <c r="O1480" s="704"/>
      <c r="P1480" s="704"/>
      <c r="Q1480" s="704"/>
      <c r="R1480" s="704"/>
      <c r="S1480" s="704"/>
      <c r="T1480" s="704"/>
      <c r="U1480" s="704"/>
      <c r="V1480" s="704"/>
      <c r="W1480" s="704"/>
      <c r="X1480" s="704"/>
      <c r="Y1480" s="704"/>
      <c r="Z1480" s="704"/>
      <c r="AA1480" s="704"/>
      <c r="AB1480" s="704"/>
      <c r="AC1480" s="704"/>
      <c r="AD1480" s="704"/>
    </row>
    <row r="1481" spans="4:30" ht="13.9" customHeight="1">
      <c r="D1481" s="704"/>
      <c r="E1481" s="704"/>
      <c r="F1481" s="704"/>
      <c r="G1481" s="704"/>
      <c r="H1481" s="704"/>
      <c r="I1481" s="704"/>
      <c r="J1481" s="704"/>
      <c r="K1481" s="704"/>
      <c r="L1481" s="704"/>
      <c r="M1481" s="704"/>
      <c r="N1481" s="704"/>
      <c r="O1481" s="704"/>
      <c r="P1481" s="704"/>
      <c r="Q1481" s="704"/>
      <c r="R1481" s="704"/>
      <c r="S1481" s="704"/>
      <c r="T1481" s="704"/>
      <c r="U1481" s="704"/>
      <c r="V1481" s="704"/>
      <c r="W1481" s="704"/>
      <c r="X1481" s="704"/>
      <c r="Y1481" s="704"/>
      <c r="Z1481" s="704"/>
      <c r="AA1481" s="704"/>
      <c r="AB1481" s="704"/>
      <c r="AC1481" s="704"/>
      <c r="AD1481" s="704"/>
    </row>
    <row r="1482" spans="4:30" ht="13.9" customHeight="1">
      <c r="D1482" s="704"/>
      <c r="E1482" s="704"/>
      <c r="F1482" s="704"/>
      <c r="G1482" s="704"/>
      <c r="H1482" s="704"/>
      <c r="I1482" s="704"/>
      <c r="J1482" s="704"/>
      <c r="K1482" s="704"/>
      <c r="L1482" s="704"/>
      <c r="M1482" s="704"/>
      <c r="N1482" s="704"/>
      <c r="O1482" s="704"/>
      <c r="P1482" s="704"/>
      <c r="Q1482" s="704"/>
      <c r="R1482" s="704"/>
      <c r="S1482" s="704"/>
      <c r="T1482" s="704"/>
      <c r="U1482" s="704"/>
      <c r="V1482" s="704"/>
      <c r="W1482" s="704"/>
      <c r="X1482" s="704"/>
      <c r="Y1482" s="704"/>
      <c r="Z1482" s="704"/>
      <c r="AA1482" s="704"/>
      <c r="AB1482" s="704"/>
      <c r="AC1482" s="704"/>
      <c r="AD1482" s="704"/>
    </row>
    <row r="1483" spans="4:30" ht="13.9" customHeight="1">
      <c r="D1483" s="704"/>
      <c r="E1483" s="704"/>
      <c r="F1483" s="704"/>
      <c r="G1483" s="704"/>
      <c r="H1483" s="704"/>
      <c r="I1483" s="704"/>
      <c r="J1483" s="704"/>
      <c r="K1483" s="704"/>
      <c r="L1483" s="704"/>
      <c r="M1483" s="704"/>
      <c r="N1483" s="704"/>
      <c r="O1483" s="704"/>
      <c r="P1483" s="704"/>
      <c r="Q1483" s="704"/>
      <c r="R1483" s="704"/>
      <c r="S1483" s="704"/>
      <c r="T1483" s="704"/>
      <c r="U1483" s="704"/>
      <c r="V1483" s="704"/>
      <c r="W1483" s="704"/>
      <c r="X1483" s="704"/>
      <c r="Y1483" s="704"/>
      <c r="Z1483" s="704"/>
      <c r="AA1483" s="704"/>
      <c r="AB1483" s="704"/>
      <c r="AC1483" s="704"/>
      <c r="AD1483" s="704"/>
    </row>
    <row r="1484" spans="4:30" ht="13.9" customHeight="1">
      <c r="D1484" s="704"/>
      <c r="E1484" s="704"/>
      <c r="F1484" s="704"/>
      <c r="G1484" s="704"/>
      <c r="H1484" s="704"/>
      <c r="I1484" s="704"/>
      <c r="J1484" s="704"/>
      <c r="K1484" s="704"/>
      <c r="L1484" s="704"/>
      <c r="M1484" s="704"/>
      <c r="N1484" s="704"/>
      <c r="O1484" s="704"/>
      <c r="P1484" s="704"/>
      <c r="Q1484" s="704"/>
      <c r="R1484" s="704"/>
      <c r="S1484" s="704"/>
      <c r="T1484" s="704"/>
      <c r="U1484" s="704"/>
      <c r="V1484" s="704"/>
      <c r="W1484" s="704"/>
      <c r="X1484" s="704"/>
      <c r="Y1484" s="704"/>
      <c r="Z1484" s="704"/>
      <c r="AA1484" s="704"/>
      <c r="AB1484" s="704"/>
      <c r="AC1484" s="704"/>
      <c r="AD1484" s="704"/>
    </row>
    <row r="1485" spans="4:30" ht="13.9" customHeight="1">
      <c r="D1485" s="704"/>
      <c r="E1485" s="704"/>
      <c r="F1485" s="704"/>
      <c r="G1485" s="704"/>
      <c r="H1485" s="704"/>
      <c r="I1485" s="704"/>
      <c r="J1485" s="704"/>
      <c r="K1485" s="704"/>
      <c r="L1485" s="704"/>
      <c r="M1485" s="704"/>
      <c r="N1485" s="704"/>
      <c r="O1485" s="704"/>
      <c r="P1485" s="704"/>
      <c r="Q1485" s="704"/>
      <c r="R1485" s="704"/>
      <c r="S1485" s="704"/>
      <c r="T1485" s="704"/>
      <c r="U1485" s="704"/>
      <c r="V1485" s="704"/>
      <c r="W1485" s="704"/>
      <c r="X1485" s="704"/>
      <c r="Y1485" s="704"/>
      <c r="Z1485" s="704"/>
      <c r="AA1485" s="704"/>
      <c r="AB1485" s="704"/>
      <c r="AC1485" s="704"/>
      <c r="AD1485" s="704"/>
    </row>
    <row r="1486" spans="4:30" ht="13.9" customHeight="1">
      <c r="D1486" s="704"/>
      <c r="E1486" s="704"/>
      <c r="F1486" s="704"/>
      <c r="G1486" s="704"/>
      <c r="H1486" s="704"/>
      <c r="I1486" s="704"/>
      <c r="J1486" s="704"/>
      <c r="K1486" s="704"/>
      <c r="L1486" s="704"/>
      <c r="M1486" s="704"/>
      <c r="N1486" s="704"/>
      <c r="O1486" s="704"/>
      <c r="P1486" s="704"/>
      <c r="Q1486" s="704"/>
      <c r="R1486" s="704"/>
      <c r="S1486" s="704"/>
      <c r="T1486" s="704"/>
      <c r="U1486" s="704"/>
      <c r="V1486" s="704"/>
      <c r="W1486" s="704"/>
      <c r="X1486" s="704"/>
      <c r="Y1486" s="704"/>
      <c r="Z1486" s="704"/>
      <c r="AA1486" s="704"/>
      <c r="AB1486" s="704"/>
      <c r="AC1486" s="704"/>
      <c r="AD1486" s="704"/>
    </row>
    <row r="1487" spans="4:30" ht="13.9" customHeight="1">
      <c r="D1487" s="704"/>
      <c r="E1487" s="704"/>
      <c r="F1487" s="704"/>
      <c r="G1487" s="704"/>
      <c r="H1487" s="704"/>
      <c r="I1487" s="704"/>
      <c r="J1487" s="704"/>
      <c r="K1487" s="704"/>
      <c r="L1487" s="704"/>
      <c r="M1487" s="704"/>
      <c r="N1487" s="704"/>
      <c r="O1487" s="704"/>
      <c r="P1487" s="704"/>
      <c r="Q1487" s="704"/>
      <c r="R1487" s="704"/>
      <c r="S1487" s="704"/>
      <c r="T1487" s="704"/>
      <c r="U1487" s="704"/>
      <c r="V1487" s="704"/>
      <c r="W1487" s="704"/>
      <c r="X1487" s="704"/>
      <c r="Y1487" s="704"/>
      <c r="Z1487" s="704"/>
      <c r="AA1487" s="704"/>
      <c r="AB1487" s="704"/>
      <c r="AC1487" s="704"/>
      <c r="AD1487" s="704"/>
    </row>
    <row r="1488" spans="4:30" ht="13.9" customHeight="1">
      <c r="D1488" s="704"/>
      <c r="E1488" s="704"/>
      <c r="F1488" s="704"/>
      <c r="G1488" s="704"/>
      <c r="H1488" s="704"/>
      <c r="I1488" s="704"/>
      <c r="J1488" s="704"/>
      <c r="K1488" s="704"/>
      <c r="L1488" s="704"/>
      <c r="M1488" s="704"/>
      <c r="N1488" s="704"/>
      <c r="O1488" s="704"/>
      <c r="P1488" s="704"/>
      <c r="Q1488" s="704"/>
      <c r="R1488" s="704"/>
      <c r="S1488" s="704"/>
      <c r="T1488" s="704"/>
      <c r="U1488" s="704"/>
      <c r="V1488" s="704"/>
      <c r="W1488" s="704"/>
      <c r="X1488" s="704"/>
      <c r="Y1488" s="704"/>
      <c r="Z1488" s="704"/>
      <c r="AA1488" s="704"/>
      <c r="AB1488" s="704"/>
      <c r="AC1488" s="704"/>
      <c r="AD1488" s="704"/>
    </row>
    <row r="1489" spans="4:30" ht="13.9" customHeight="1">
      <c r="D1489" s="704"/>
      <c r="E1489" s="704"/>
      <c r="F1489" s="704"/>
      <c r="G1489" s="704"/>
      <c r="H1489" s="704"/>
      <c r="I1489" s="704"/>
      <c r="J1489" s="704"/>
      <c r="K1489" s="704"/>
      <c r="L1489" s="704"/>
      <c r="M1489" s="704"/>
      <c r="N1489" s="704"/>
      <c r="O1489" s="704"/>
      <c r="P1489" s="704"/>
      <c r="Q1489" s="704"/>
      <c r="R1489" s="704"/>
      <c r="S1489" s="704"/>
      <c r="T1489" s="704"/>
      <c r="U1489" s="704"/>
      <c r="V1489" s="704"/>
      <c r="W1489" s="704"/>
      <c r="X1489" s="704"/>
      <c r="Y1489" s="704"/>
      <c r="Z1489" s="704"/>
      <c r="AA1489" s="704"/>
      <c r="AB1489" s="704"/>
      <c r="AC1489" s="704"/>
      <c r="AD1489" s="704"/>
    </row>
    <row r="1490" spans="4:30" ht="13.9" customHeight="1">
      <c r="D1490" s="704"/>
      <c r="E1490" s="704"/>
      <c r="F1490" s="704"/>
      <c r="G1490" s="704"/>
      <c r="H1490" s="704"/>
      <c r="I1490" s="704"/>
      <c r="J1490" s="704"/>
      <c r="K1490" s="704"/>
      <c r="L1490" s="704"/>
      <c r="M1490" s="704"/>
      <c r="N1490" s="704"/>
      <c r="O1490" s="704"/>
      <c r="P1490" s="704"/>
      <c r="Q1490" s="704"/>
      <c r="R1490" s="704"/>
      <c r="S1490" s="704"/>
      <c r="T1490" s="704"/>
      <c r="U1490" s="704"/>
      <c r="V1490" s="704"/>
      <c r="W1490" s="704"/>
      <c r="X1490" s="704"/>
      <c r="Y1490" s="704"/>
      <c r="Z1490" s="704"/>
      <c r="AA1490" s="704"/>
      <c r="AB1490" s="704"/>
      <c r="AC1490" s="704"/>
      <c r="AD1490" s="704"/>
    </row>
    <row r="1491" spans="4:30" ht="13.9" customHeight="1">
      <c r="D1491" s="704"/>
      <c r="E1491" s="704"/>
      <c r="F1491" s="704"/>
      <c r="G1491" s="704"/>
      <c r="H1491" s="704"/>
      <c r="I1491" s="704"/>
      <c r="J1491" s="704"/>
      <c r="K1491" s="704"/>
      <c r="L1491" s="704"/>
      <c r="M1491" s="704"/>
      <c r="N1491" s="704"/>
      <c r="O1491" s="704"/>
      <c r="P1491" s="704"/>
      <c r="Q1491" s="704"/>
      <c r="R1491" s="704"/>
      <c r="S1491" s="704"/>
      <c r="T1491" s="704"/>
      <c r="U1491" s="704"/>
      <c r="V1491" s="704"/>
      <c r="W1491" s="704"/>
      <c r="X1491" s="704"/>
      <c r="Y1491" s="704"/>
      <c r="Z1491" s="704"/>
      <c r="AA1491" s="704"/>
      <c r="AB1491" s="704"/>
      <c r="AC1491" s="704"/>
      <c r="AD1491" s="704"/>
    </row>
    <row r="1492" spans="4:30" ht="13.9" customHeight="1">
      <c r="D1492" s="704"/>
      <c r="E1492" s="704"/>
      <c r="F1492" s="704"/>
      <c r="G1492" s="704"/>
      <c r="H1492" s="704"/>
      <c r="I1492" s="704"/>
      <c r="J1492" s="704"/>
      <c r="K1492" s="704"/>
      <c r="L1492" s="704"/>
      <c r="M1492" s="704"/>
      <c r="N1492" s="704"/>
      <c r="O1492" s="704"/>
      <c r="P1492" s="704"/>
      <c r="Q1492" s="704"/>
      <c r="R1492" s="704"/>
      <c r="S1492" s="704"/>
      <c r="T1492" s="704"/>
      <c r="U1492" s="704"/>
      <c r="V1492" s="704"/>
      <c r="W1492" s="704"/>
      <c r="X1492" s="704"/>
      <c r="Y1492" s="704"/>
      <c r="Z1492" s="704"/>
      <c r="AA1492" s="704"/>
      <c r="AB1492" s="704"/>
      <c r="AC1492" s="704"/>
      <c r="AD1492" s="704"/>
    </row>
    <row r="1493" spans="4:30" ht="13.9" customHeight="1">
      <c r="D1493" s="704"/>
      <c r="E1493" s="704"/>
      <c r="F1493" s="704"/>
      <c r="G1493" s="704"/>
      <c r="H1493" s="704"/>
      <c r="I1493" s="704"/>
      <c r="J1493" s="704"/>
      <c r="K1493" s="704"/>
      <c r="L1493" s="704"/>
      <c r="M1493" s="704"/>
      <c r="N1493" s="704"/>
      <c r="O1493" s="704"/>
      <c r="P1493" s="704"/>
      <c r="Q1493" s="704"/>
      <c r="R1493" s="704"/>
      <c r="S1493" s="704"/>
      <c r="T1493" s="704"/>
      <c r="U1493" s="704"/>
      <c r="V1493" s="704"/>
      <c r="W1493" s="704"/>
      <c r="X1493" s="704"/>
      <c r="Y1493" s="704"/>
      <c r="Z1493" s="704"/>
      <c r="AA1493" s="704"/>
      <c r="AB1493" s="704"/>
      <c r="AC1493" s="704"/>
      <c r="AD1493" s="704"/>
    </row>
    <row r="1494" spans="4:30" ht="13.9" customHeight="1">
      <c r="D1494" s="704"/>
      <c r="E1494" s="704"/>
      <c r="F1494" s="704"/>
      <c r="G1494" s="704"/>
      <c r="H1494" s="704"/>
      <c r="I1494" s="704"/>
      <c r="J1494" s="704"/>
      <c r="K1494" s="704"/>
      <c r="L1494" s="704"/>
      <c r="M1494" s="704"/>
      <c r="N1494" s="704"/>
      <c r="O1494" s="704"/>
      <c r="P1494" s="704"/>
      <c r="Q1494" s="704"/>
      <c r="R1494" s="704"/>
      <c r="S1494" s="704"/>
      <c r="T1494" s="704"/>
      <c r="U1494" s="704"/>
      <c r="V1494" s="704"/>
      <c r="W1494" s="704"/>
      <c r="X1494" s="704"/>
      <c r="Y1494" s="704"/>
      <c r="Z1494" s="704"/>
      <c r="AA1494" s="704"/>
      <c r="AB1494" s="704"/>
      <c r="AC1494" s="704"/>
      <c r="AD1494" s="704"/>
    </row>
    <row r="1495" spans="4:30" ht="13.9" customHeight="1">
      <c r="D1495" s="704"/>
      <c r="E1495" s="704"/>
      <c r="F1495" s="704"/>
      <c r="G1495" s="704"/>
      <c r="H1495" s="704"/>
      <c r="I1495" s="704"/>
      <c r="J1495" s="704"/>
      <c r="K1495" s="704"/>
      <c r="L1495" s="704"/>
      <c r="M1495" s="704"/>
      <c r="N1495" s="704"/>
      <c r="O1495" s="704"/>
      <c r="P1495" s="704"/>
      <c r="Q1495" s="704"/>
      <c r="R1495" s="704"/>
      <c r="S1495" s="704"/>
      <c r="T1495" s="704"/>
      <c r="U1495" s="704"/>
      <c r="V1495" s="704"/>
      <c r="W1495" s="704"/>
      <c r="X1495" s="704"/>
      <c r="Y1495" s="704"/>
      <c r="Z1495" s="704"/>
      <c r="AA1495" s="704"/>
      <c r="AB1495" s="704"/>
      <c r="AC1495" s="704"/>
      <c r="AD1495" s="704"/>
    </row>
    <row r="1496" spans="4:30" ht="13.9" customHeight="1">
      <c r="D1496" s="704"/>
      <c r="E1496" s="704"/>
      <c r="F1496" s="704"/>
      <c r="G1496" s="704"/>
      <c r="H1496" s="704"/>
      <c r="I1496" s="704"/>
      <c r="J1496" s="704"/>
      <c r="K1496" s="704"/>
      <c r="L1496" s="704"/>
      <c r="M1496" s="704"/>
      <c r="N1496" s="704"/>
      <c r="O1496" s="704"/>
      <c r="P1496" s="704"/>
      <c r="Q1496" s="704"/>
      <c r="R1496" s="704"/>
      <c r="S1496" s="704"/>
      <c r="T1496" s="704"/>
      <c r="U1496" s="704"/>
      <c r="V1496" s="704"/>
      <c r="W1496" s="704"/>
      <c r="X1496" s="704"/>
      <c r="Y1496" s="704"/>
      <c r="Z1496" s="704"/>
      <c r="AA1496" s="704"/>
      <c r="AB1496" s="704"/>
      <c r="AC1496" s="704"/>
      <c r="AD1496" s="704"/>
    </row>
    <row r="1497" spans="4:30" ht="13.9" customHeight="1">
      <c r="D1497" s="704"/>
      <c r="E1497" s="704"/>
      <c r="F1497" s="704"/>
      <c r="G1497" s="704"/>
      <c r="H1497" s="704"/>
      <c r="I1497" s="704"/>
      <c r="J1497" s="704"/>
      <c r="K1497" s="704"/>
      <c r="L1497" s="704"/>
      <c r="M1497" s="704"/>
      <c r="N1497" s="704"/>
      <c r="O1497" s="704"/>
      <c r="P1497" s="704"/>
      <c r="Q1497" s="704"/>
      <c r="R1497" s="704"/>
      <c r="S1497" s="704"/>
      <c r="T1497" s="704"/>
      <c r="U1497" s="704"/>
      <c r="V1497" s="704"/>
      <c r="W1497" s="704"/>
      <c r="X1497" s="704"/>
      <c r="Y1497" s="704"/>
      <c r="Z1497" s="704"/>
      <c r="AA1497" s="704"/>
      <c r="AB1497" s="704"/>
      <c r="AC1497" s="704"/>
      <c r="AD1497" s="704"/>
    </row>
    <row r="1498" spans="4:30" ht="13.9" customHeight="1">
      <c r="D1498" s="704"/>
      <c r="E1498" s="704"/>
      <c r="F1498" s="704"/>
      <c r="G1498" s="704"/>
      <c r="H1498" s="704"/>
      <c r="I1498" s="704"/>
      <c r="J1498" s="704"/>
      <c r="K1498" s="704"/>
      <c r="L1498" s="704"/>
      <c r="M1498" s="704"/>
      <c r="N1498" s="704"/>
      <c r="O1498" s="704"/>
      <c r="P1498" s="704"/>
      <c r="Q1498" s="704"/>
      <c r="R1498" s="704"/>
      <c r="S1498" s="704"/>
      <c r="T1498" s="704"/>
      <c r="U1498" s="704"/>
      <c r="V1498" s="704"/>
      <c r="W1498" s="704"/>
      <c r="X1498" s="704"/>
      <c r="Y1498" s="704"/>
      <c r="Z1498" s="704"/>
      <c r="AA1498" s="704"/>
      <c r="AB1498" s="704"/>
      <c r="AC1498" s="704"/>
      <c r="AD1498" s="704"/>
    </row>
    <row r="1499" spans="4:30" ht="13.9" customHeight="1">
      <c r="D1499" s="704"/>
      <c r="E1499" s="704"/>
      <c r="F1499" s="704"/>
      <c r="G1499" s="704"/>
      <c r="H1499" s="704"/>
      <c r="I1499" s="704"/>
      <c r="J1499" s="704"/>
      <c r="K1499" s="704"/>
      <c r="L1499" s="704"/>
      <c r="M1499" s="704"/>
      <c r="N1499" s="704"/>
      <c r="O1499" s="704"/>
      <c r="P1499" s="704"/>
      <c r="Q1499" s="704"/>
      <c r="R1499" s="704"/>
      <c r="S1499" s="704"/>
      <c r="T1499" s="704"/>
      <c r="U1499" s="704"/>
      <c r="V1499" s="704"/>
      <c r="W1499" s="704"/>
      <c r="X1499" s="704"/>
      <c r="Y1499" s="704"/>
      <c r="Z1499" s="704"/>
      <c r="AA1499" s="704"/>
      <c r="AB1499" s="704"/>
      <c r="AC1499" s="704"/>
      <c r="AD1499" s="704"/>
    </row>
    <row r="1500" spans="4:30" ht="13.9" customHeight="1">
      <c r="D1500" s="704"/>
      <c r="E1500" s="704"/>
      <c r="F1500" s="704"/>
      <c r="G1500" s="704"/>
      <c r="H1500" s="704"/>
      <c r="I1500" s="704"/>
      <c r="J1500" s="704"/>
      <c r="K1500" s="704"/>
      <c r="L1500" s="704"/>
      <c r="M1500" s="704"/>
      <c r="N1500" s="704"/>
      <c r="O1500" s="704"/>
      <c r="P1500" s="704"/>
      <c r="Q1500" s="704"/>
      <c r="R1500" s="704"/>
      <c r="S1500" s="704"/>
      <c r="T1500" s="704"/>
      <c r="U1500" s="704"/>
      <c r="V1500" s="704"/>
      <c r="W1500" s="704"/>
      <c r="X1500" s="704"/>
      <c r="Y1500" s="704"/>
      <c r="Z1500" s="704"/>
      <c r="AA1500" s="704"/>
      <c r="AB1500" s="704"/>
      <c r="AC1500" s="704"/>
      <c r="AD1500" s="704"/>
    </row>
    <row r="1501" spans="4:30" ht="13.9" customHeight="1">
      <c r="D1501" s="704"/>
      <c r="E1501" s="704"/>
      <c r="F1501" s="704"/>
      <c r="G1501" s="704"/>
      <c r="H1501" s="704"/>
      <c r="I1501" s="704"/>
      <c r="J1501" s="704"/>
      <c r="K1501" s="704"/>
      <c r="L1501" s="704"/>
      <c r="M1501" s="704"/>
      <c r="N1501" s="704"/>
      <c r="O1501" s="704"/>
      <c r="P1501" s="704"/>
      <c r="Q1501" s="704"/>
      <c r="R1501" s="704"/>
      <c r="S1501" s="704"/>
      <c r="T1501" s="704"/>
      <c r="U1501" s="704"/>
      <c r="V1501" s="704"/>
      <c r="W1501" s="704"/>
      <c r="X1501" s="704"/>
      <c r="Y1501" s="704"/>
      <c r="Z1501" s="704"/>
      <c r="AA1501" s="704"/>
      <c r="AB1501" s="704"/>
      <c r="AC1501" s="704"/>
      <c r="AD1501" s="704"/>
    </row>
    <row r="1502" spans="4:30" ht="13.9" customHeight="1">
      <c r="D1502" s="704"/>
      <c r="E1502" s="704"/>
      <c r="F1502" s="704"/>
      <c r="G1502" s="704"/>
      <c r="H1502" s="704"/>
      <c r="I1502" s="704"/>
      <c r="J1502" s="704"/>
      <c r="K1502" s="704"/>
      <c r="L1502" s="704"/>
      <c r="M1502" s="704"/>
      <c r="N1502" s="704"/>
      <c r="O1502" s="704"/>
      <c r="P1502" s="704"/>
      <c r="Q1502" s="704"/>
      <c r="R1502" s="704"/>
      <c r="S1502" s="704"/>
      <c r="T1502" s="704"/>
      <c r="U1502" s="704"/>
      <c r="V1502" s="704"/>
      <c r="W1502" s="704"/>
      <c r="X1502" s="704"/>
      <c r="Y1502" s="704"/>
      <c r="Z1502" s="704"/>
      <c r="AA1502" s="704"/>
      <c r="AB1502" s="704"/>
      <c r="AC1502" s="704"/>
      <c r="AD1502" s="704"/>
    </row>
    <row r="1503" spans="4:30" ht="13.9" customHeight="1">
      <c r="D1503" s="704"/>
      <c r="E1503" s="704"/>
      <c r="F1503" s="704"/>
      <c r="G1503" s="704"/>
      <c r="H1503" s="704"/>
      <c r="I1503" s="704"/>
      <c r="J1503" s="704"/>
      <c r="K1503" s="704"/>
      <c r="L1503" s="704"/>
      <c r="M1503" s="704"/>
      <c r="N1503" s="704"/>
      <c r="O1503" s="704"/>
      <c r="P1503" s="704"/>
      <c r="Q1503" s="704"/>
      <c r="R1503" s="704"/>
      <c r="S1503" s="704"/>
      <c r="T1503" s="704"/>
      <c r="U1503" s="704"/>
      <c r="V1503" s="704"/>
      <c r="W1503" s="704"/>
      <c r="X1503" s="704"/>
      <c r="Y1503" s="704"/>
      <c r="Z1503" s="704"/>
      <c r="AA1503" s="704"/>
      <c r="AB1503" s="704"/>
      <c r="AC1503" s="704"/>
      <c r="AD1503" s="704"/>
    </row>
    <row r="1504" spans="4:30" ht="13.9" customHeight="1">
      <c r="D1504" s="704"/>
      <c r="E1504" s="704"/>
      <c r="F1504" s="704"/>
      <c r="G1504" s="704"/>
      <c r="H1504" s="704"/>
      <c r="I1504" s="704"/>
      <c r="J1504" s="704"/>
      <c r="K1504" s="704"/>
      <c r="L1504" s="704"/>
      <c r="M1504" s="704"/>
      <c r="N1504" s="704"/>
      <c r="O1504" s="704"/>
      <c r="P1504" s="704"/>
      <c r="Q1504" s="704"/>
      <c r="R1504" s="704"/>
      <c r="S1504" s="704"/>
      <c r="T1504" s="704"/>
      <c r="U1504" s="704"/>
      <c r="V1504" s="704"/>
      <c r="W1504" s="704"/>
      <c r="X1504" s="704"/>
      <c r="Y1504" s="704"/>
      <c r="Z1504" s="704"/>
      <c r="AA1504" s="704"/>
      <c r="AB1504" s="704"/>
      <c r="AC1504" s="704"/>
      <c r="AD1504" s="704"/>
    </row>
    <row r="1505" spans="4:30" ht="13.9" customHeight="1">
      <c r="D1505" s="704"/>
      <c r="E1505" s="704"/>
      <c r="F1505" s="704"/>
      <c r="G1505" s="704"/>
      <c r="H1505" s="704"/>
      <c r="I1505" s="704"/>
      <c r="J1505" s="704"/>
      <c r="K1505" s="704"/>
      <c r="L1505" s="704"/>
      <c r="M1505" s="704"/>
      <c r="N1505" s="704"/>
      <c r="O1505" s="704"/>
      <c r="P1505" s="704"/>
      <c r="Q1505" s="704"/>
      <c r="R1505" s="704"/>
      <c r="S1505" s="704"/>
      <c r="T1505" s="704"/>
      <c r="U1505" s="704"/>
      <c r="V1505" s="704"/>
      <c r="W1505" s="704"/>
      <c r="X1505" s="704"/>
      <c r="Y1505" s="704"/>
      <c r="Z1505" s="704"/>
      <c r="AA1505" s="704"/>
      <c r="AB1505" s="704"/>
      <c r="AC1505" s="704"/>
      <c r="AD1505" s="704"/>
    </row>
    <row r="1506" spans="4:30" ht="13.9" customHeight="1">
      <c r="D1506" s="704"/>
      <c r="E1506" s="704"/>
      <c r="F1506" s="704"/>
      <c r="G1506" s="704"/>
      <c r="H1506" s="704"/>
      <c r="I1506" s="704"/>
      <c r="J1506" s="704"/>
      <c r="K1506" s="704"/>
      <c r="L1506" s="704"/>
      <c r="M1506" s="704"/>
      <c r="N1506" s="704"/>
      <c r="O1506" s="704"/>
      <c r="P1506" s="704"/>
      <c r="Q1506" s="704"/>
      <c r="R1506" s="704"/>
      <c r="S1506" s="704"/>
      <c r="T1506" s="704"/>
      <c r="U1506" s="704"/>
      <c r="V1506" s="704"/>
      <c r="W1506" s="704"/>
      <c r="X1506" s="704"/>
      <c r="Y1506" s="704"/>
      <c r="Z1506" s="704"/>
      <c r="AA1506" s="704"/>
      <c r="AB1506" s="704"/>
      <c r="AC1506" s="704"/>
      <c r="AD1506" s="704"/>
    </row>
    <row r="1507" spans="4:30" ht="13.9" customHeight="1">
      <c r="D1507" s="704"/>
      <c r="E1507" s="704"/>
      <c r="F1507" s="704"/>
      <c r="G1507" s="704"/>
      <c r="H1507" s="704"/>
      <c r="I1507" s="704"/>
      <c r="J1507" s="704"/>
      <c r="K1507" s="704"/>
      <c r="L1507" s="704"/>
      <c r="M1507" s="704"/>
      <c r="N1507" s="704"/>
      <c r="O1507" s="704"/>
      <c r="P1507" s="704"/>
      <c r="Q1507" s="704"/>
      <c r="R1507" s="704"/>
      <c r="S1507" s="704"/>
      <c r="T1507" s="704"/>
      <c r="U1507" s="704"/>
      <c r="V1507" s="704"/>
      <c r="W1507" s="704"/>
      <c r="X1507" s="704"/>
      <c r="Y1507" s="704"/>
      <c r="Z1507" s="704"/>
      <c r="AA1507" s="704"/>
      <c r="AB1507" s="704"/>
      <c r="AC1507" s="704"/>
      <c r="AD1507" s="704"/>
    </row>
    <row r="1508" spans="4:30" ht="13.9" customHeight="1">
      <c r="D1508" s="704"/>
      <c r="E1508" s="704"/>
      <c r="F1508" s="704"/>
      <c r="G1508" s="704"/>
      <c r="H1508" s="704"/>
      <c r="I1508" s="704"/>
      <c r="J1508" s="704"/>
      <c r="K1508" s="704"/>
      <c r="L1508" s="704"/>
      <c r="M1508" s="704"/>
      <c r="N1508" s="704"/>
      <c r="O1508" s="704"/>
      <c r="P1508" s="704"/>
      <c r="Q1508" s="704"/>
      <c r="R1508" s="704"/>
      <c r="S1508" s="704"/>
      <c r="T1508" s="704"/>
      <c r="U1508" s="704"/>
      <c r="V1508" s="704"/>
      <c r="W1508" s="704"/>
      <c r="X1508" s="704"/>
      <c r="Y1508" s="704"/>
      <c r="Z1508" s="704"/>
      <c r="AA1508" s="704"/>
      <c r="AB1508" s="704"/>
      <c r="AC1508" s="704"/>
      <c r="AD1508" s="704"/>
    </row>
    <row r="1509" spans="4:30" ht="13.9" customHeight="1">
      <c r="D1509" s="704"/>
      <c r="E1509" s="704"/>
      <c r="F1509" s="704"/>
      <c r="G1509" s="704"/>
      <c r="H1509" s="704"/>
      <c r="I1509" s="704"/>
      <c r="J1509" s="704"/>
      <c r="K1509" s="704"/>
      <c r="L1509" s="704"/>
      <c r="M1509" s="704"/>
      <c r="N1509" s="704"/>
      <c r="O1509" s="704"/>
      <c r="P1509" s="704"/>
      <c r="Q1509" s="704"/>
      <c r="R1509" s="704"/>
      <c r="S1509" s="704"/>
      <c r="T1509" s="704"/>
      <c r="U1509" s="704"/>
      <c r="V1509" s="704"/>
      <c r="W1509" s="704"/>
      <c r="X1509" s="704"/>
      <c r="Y1509" s="704"/>
      <c r="Z1509" s="704"/>
      <c r="AA1509" s="704"/>
      <c r="AB1509" s="704"/>
      <c r="AC1509" s="704"/>
      <c r="AD1509" s="704"/>
    </row>
    <row r="1510" spans="4:30" ht="13.9" customHeight="1">
      <c r="D1510" s="704"/>
      <c r="E1510" s="704"/>
      <c r="F1510" s="704"/>
      <c r="G1510" s="704"/>
      <c r="H1510" s="704"/>
      <c r="I1510" s="704"/>
      <c r="J1510" s="704"/>
      <c r="K1510" s="704"/>
      <c r="L1510" s="704"/>
      <c r="M1510" s="704"/>
      <c r="N1510" s="704"/>
      <c r="O1510" s="704"/>
      <c r="P1510" s="704"/>
      <c r="Q1510" s="704"/>
      <c r="R1510" s="704"/>
      <c r="S1510" s="704"/>
      <c r="T1510" s="704"/>
      <c r="U1510" s="704"/>
      <c r="V1510" s="704"/>
      <c r="W1510" s="704"/>
      <c r="X1510" s="704"/>
      <c r="Y1510" s="704"/>
      <c r="Z1510" s="704"/>
      <c r="AA1510" s="704"/>
      <c r="AB1510" s="704"/>
      <c r="AC1510" s="704"/>
      <c r="AD1510" s="704"/>
    </row>
    <row r="1511" spans="4:30" ht="13.9" customHeight="1">
      <c r="D1511" s="704"/>
      <c r="E1511" s="704"/>
      <c r="F1511" s="704"/>
      <c r="G1511" s="704"/>
      <c r="H1511" s="704"/>
      <c r="I1511" s="704"/>
      <c r="J1511" s="704"/>
      <c r="K1511" s="704"/>
      <c r="L1511" s="704"/>
      <c r="M1511" s="704"/>
      <c r="N1511" s="704"/>
      <c r="O1511" s="704"/>
      <c r="P1511" s="704"/>
      <c r="Q1511" s="704"/>
      <c r="R1511" s="704"/>
      <c r="S1511" s="704"/>
      <c r="T1511" s="704"/>
      <c r="U1511" s="704"/>
      <c r="V1511" s="704"/>
      <c r="W1511" s="704"/>
      <c r="X1511" s="704"/>
      <c r="Y1511" s="704"/>
      <c r="Z1511" s="704"/>
      <c r="AA1511" s="704"/>
      <c r="AB1511" s="704"/>
      <c r="AC1511" s="704"/>
      <c r="AD1511" s="704"/>
    </row>
    <row r="1512" spans="4:30" ht="13.9" customHeight="1">
      <c r="D1512" s="704"/>
      <c r="E1512" s="704"/>
      <c r="F1512" s="704"/>
      <c r="G1512" s="704"/>
      <c r="H1512" s="704"/>
      <c r="I1512" s="704"/>
      <c r="J1512" s="704"/>
      <c r="K1512" s="704"/>
      <c r="L1512" s="704"/>
      <c r="M1512" s="704"/>
      <c r="N1512" s="704"/>
      <c r="O1512" s="704"/>
      <c r="P1512" s="704"/>
      <c r="Q1512" s="704"/>
      <c r="R1512" s="704"/>
      <c r="S1512" s="704"/>
      <c r="T1512" s="704"/>
      <c r="U1512" s="704"/>
      <c r="V1512" s="704"/>
      <c r="W1512" s="704"/>
      <c r="X1512" s="704"/>
      <c r="Y1512" s="704"/>
      <c r="Z1512" s="704"/>
      <c r="AA1512" s="704"/>
      <c r="AB1512" s="704"/>
      <c r="AC1512" s="704"/>
      <c r="AD1512" s="704"/>
    </row>
    <row r="1513" spans="4:30" ht="13.9" customHeight="1">
      <c r="D1513" s="704"/>
      <c r="E1513" s="704"/>
      <c r="F1513" s="704"/>
      <c r="G1513" s="704"/>
      <c r="H1513" s="704"/>
      <c r="I1513" s="704"/>
      <c r="J1513" s="704"/>
      <c r="K1513" s="704"/>
      <c r="L1513" s="704"/>
      <c r="M1513" s="704"/>
      <c r="N1513" s="704"/>
      <c r="O1513" s="704"/>
      <c r="P1513" s="704"/>
      <c r="Q1513" s="704"/>
      <c r="R1513" s="704"/>
      <c r="S1513" s="704"/>
      <c r="T1513" s="704"/>
      <c r="U1513" s="704"/>
      <c r="V1513" s="704"/>
      <c r="W1513" s="704"/>
      <c r="X1513" s="704"/>
      <c r="Y1513" s="704"/>
      <c r="Z1513" s="704"/>
      <c r="AA1513" s="704"/>
      <c r="AB1513" s="704"/>
      <c r="AC1513" s="704"/>
      <c r="AD1513" s="704"/>
    </row>
    <row r="1514" spans="4:30" ht="13.9" customHeight="1">
      <c r="D1514" s="704"/>
      <c r="E1514" s="704"/>
      <c r="F1514" s="704"/>
      <c r="G1514" s="704"/>
      <c r="H1514" s="704"/>
      <c r="I1514" s="704"/>
      <c r="J1514" s="704"/>
      <c r="K1514" s="704"/>
      <c r="L1514" s="704"/>
      <c r="M1514" s="704"/>
      <c r="N1514" s="704"/>
      <c r="O1514" s="704"/>
      <c r="P1514" s="704"/>
      <c r="Q1514" s="704"/>
      <c r="R1514" s="704"/>
      <c r="S1514" s="704"/>
      <c r="T1514" s="704"/>
      <c r="U1514" s="704"/>
      <c r="V1514" s="704"/>
      <c r="W1514" s="704"/>
      <c r="X1514" s="704"/>
      <c r="Y1514" s="704"/>
      <c r="Z1514" s="704"/>
      <c r="AA1514" s="704"/>
      <c r="AB1514" s="704"/>
      <c r="AC1514" s="704"/>
      <c r="AD1514" s="704"/>
    </row>
    <row r="1515" spans="4:30" ht="13.9" customHeight="1">
      <c r="D1515" s="704"/>
      <c r="E1515" s="704"/>
      <c r="F1515" s="704"/>
      <c r="G1515" s="704"/>
      <c r="H1515" s="704"/>
      <c r="I1515" s="704"/>
      <c r="J1515" s="704"/>
      <c r="K1515" s="704"/>
      <c r="L1515" s="704"/>
      <c r="M1515" s="704"/>
      <c r="N1515" s="704"/>
      <c r="O1515" s="704"/>
      <c r="P1515" s="704"/>
      <c r="Q1515" s="704"/>
      <c r="R1515" s="704"/>
      <c r="S1515" s="704"/>
      <c r="T1515" s="704"/>
      <c r="U1515" s="704"/>
      <c r="V1515" s="704"/>
      <c r="W1515" s="704"/>
      <c r="X1515" s="704"/>
      <c r="Y1515" s="704"/>
      <c r="Z1515" s="704"/>
      <c r="AA1515" s="704"/>
      <c r="AB1515" s="704"/>
      <c r="AC1515" s="704"/>
      <c r="AD1515" s="704"/>
    </row>
    <row r="1516" spans="4:30" ht="13.9" customHeight="1">
      <c r="D1516" s="704"/>
      <c r="E1516" s="704"/>
      <c r="F1516" s="704"/>
      <c r="G1516" s="704"/>
      <c r="H1516" s="704"/>
      <c r="I1516" s="704"/>
      <c r="J1516" s="704"/>
      <c r="K1516" s="704"/>
      <c r="L1516" s="704"/>
      <c r="M1516" s="704"/>
      <c r="N1516" s="704"/>
      <c r="O1516" s="704"/>
      <c r="P1516" s="704"/>
      <c r="Q1516" s="704"/>
      <c r="R1516" s="704"/>
      <c r="S1516" s="704"/>
      <c r="T1516" s="704"/>
      <c r="U1516" s="704"/>
      <c r="V1516" s="704"/>
      <c r="W1516" s="704"/>
      <c r="X1516" s="704"/>
      <c r="Y1516" s="704"/>
      <c r="Z1516" s="704"/>
      <c r="AA1516" s="704"/>
      <c r="AB1516" s="704"/>
      <c r="AC1516" s="704"/>
      <c r="AD1516" s="704"/>
    </row>
    <row r="1517" spans="4:30" ht="13.9" customHeight="1">
      <c r="D1517" s="704"/>
      <c r="E1517" s="704"/>
      <c r="F1517" s="704"/>
      <c r="G1517" s="704"/>
      <c r="H1517" s="704"/>
      <c r="I1517" s="704"/>
      <c r="J1517" s="704"/>
      <c r="K1517" s="704"/>
      <c r="L1517" s="704"/>
      <c r="M1517" s="704"/>
      <c r="N1517" s="704"/>
      <c r="O1517" s="704"/>
      <c r="P1517" s="704"/>
      <c r="Q1517" s="704"/>
      <c r="R1517" s="704"/>
      <c r="S1517" s="704"/>
      <c r="T1517" s="704"/>
      <c r="U1517" s="704"/>
      <c r="V1517" s="704"/>
      <c r="W1517" s="704"/>
      <c r="X1517" s="704"/>
      <c r="Y1517" s="704"/>
      <c r="Z1517" s="704"/>
      <c r="AA1517" s="704"/>
      <c r="AB1517" s="704"/>
      <c r="AC1517" s="704"/>
      <c r="AD1517" s="704"/>
    </row>
    <row r="1518" spans="4:30" ht="13.9" customHeight="1">
      <c r="D1518" s="704"/>
      <c r="E1518" s="704"/>
      <c r="F1518" s="704"/>
      <c r="G1518" s="704"/>
      <c r="H1518" s="704"/>
      <c r="I1518" s="704"/>
      <c r="J1518" s="704"/>
      <c r="K1518" s="704"/>
      <c r="L1518" s="704"/>
      <c r="M1518" s="704"/>
      <c r="N1518" s="704"/>
      <c r="O1518" s="704"/>
      <c r="P1518" s="704"/>
      <c r="Q1518" s="704"/>
      <c r="R1518" s="704"/>
      <c r="S1518" s="704"/>
      <c r="T1518" s="704"/>
      <c r="U1518" s="704"/>
      <c r="V1518" s="704"/>
      <c r="W1518" s="704"/>
      <c r="X1518" s="704"/>
      <c r="Y1518" s="704"/>
      <c r="Z1518" s="704"/>
      <c r="AA1518" s="704"/>
      <c r="AB1518" s="704"/>
      <c r="AC1518" s="704"/>
      <c r="AD1518" s="704"/>
    </row>
    <row r="1519" spans="4:30" ht="13.9" customHeight="1">
      <c r="D1519" s="704"/>
      <c r="E1519" s="704"/>
      <c r="F1519" s="704"/>
      <c r="G1519" s="704"/>
      <c r="H1519" s="704"/>
      <c r="I1519" s="704"/>
      <c r="J1519" s="704"/>
      <c r="K1519" s="704"/>
      <c r="L1519" s="704"/>
      <c r="M1519" s="704"/>
      <c r="N1519" s="704"/>
      <c r="O1519" s="704"/>
      <c r="P1519" s="704"/>
      <c r="Q1519" s="704"/>
      <c r="R1519" s="704"/>
      <c r="S1519" s="704"/>
      <c r="T1519" s="704"/>
      <c r="U1519" s="704"/>
      <c r="V1519" s="704"/>
      <c r="W1519" s="704"/>
      <c r="X1519" s="704"/>
      <c r="Y1519" s="704"/>
      <c r="Z1519" s="704"/>
      <c r="AA1519" s="704"/>
      <c r="AB1519" s="704"/>
      <c r="AC1519" s="704"/>
      <c r="AD1519" s="704"/>
    </row>
    <row r="1520" spans="4:30" ht="13.9" customHeight="1">
      <c r="D1520" s="704"/>
      <c r="E1520" s="704"/>
      <c r="F1520" s="704"/>
      <c r="G1520" s="704"/>
      <c r="H1520" s="704"/>
      <c r="I1520" s="704"/>
      <c r="J1520" s="704"/>
      <c r="K1520" s="704"/>
      <c r="L1520" s="704"/>
      <c r="M1520" s="704"/>
      <c r="N1520" s="704"/>
      <c r="O1520" s="704"/>
      <c r="P1520" s="704"/>
      <c r="Q1520" s="704"/>
      <c r="R1520" s="704"/>
      <c r="S1520" s="704"/>
      <c r="T1520" s="704"/>
      <c r="U1520" s="704"/>
      <c r="V1520" s="704"/>
      <c r="W1520" s="704"/>
      <c r="X1520" s="704"/>
      <c r="Y1520" s="704"/>
      <c r="Z1520" s="704"/>
      <c r="AA1520" s="704"/>
      <c r="AB1520" s="704"/>
      <c r="AC1520" s="704"/>
      <c r="AD1520" s="704"/>
    </row>
    <row r="1521" spans="4:30" ht="13.9" customHeight="1">
      <c r="D1521" s="704"/>
      <c r="E1521" s="704"/>
      <c r="F1521" s="704"/>
      <c r="G1521" s="704"/>
      <c r="H1521" s="704"/>
      <c r="I1521" s="704"/>
      <c r="J1521" s="704"/>
      <c r="K1521" s="704"/>
      <c r="L1521" s="704"/>
      <c r="M1521" s="704"/>
      <c r="N1521" s="704"/>
      <c r="O1521" s="704"/>
      <c r="P1521" s="704"/>
      <c r="Q1521" s="704"/>
      <c r="R1521" s="704"/>
      <c r="S1521" s="704"/>
      <c r="T1521" s="704"/>
      <c r="U1521" s="704"/>
      <c r="V1521" s="704"/>
      <c r="W1521" s="704"/>
      <c r="X1521" s="704"/>
      <c r="Y1521" s="704"/>
      <c r="Z1521" s="704"/>
      <c r="AA1521" s="704"/>
      <c r="AB1521" s="704"/>
      <c r="AC1521" s="704"/>
      <c r="AD1521" s="704"/>
    </row>
    <row r="1522" spans="4:30" ht="13.9" customHeight="1">
      <c r="D1522" s="704"/>
      <c r="E1522" s="704"/>
      <c r="F1522" s="704"/>
      <c r="G1522" s="704"/>
      <c r="H1522" s="704"/>
      <c r="I1522" s="704"/>
      <c r="J1522" s="704"/>
      <c r="K1522" s="704"/>
      <c r="L1522" s="704"/>
      <c r="M1522" s="704"/>
      <c r="N1522" s="704"/>
      <c r="O1522" s="704"/>
      <c r="P1522" s="704"/>
      <c r="Q1522" s="704"/>
      <c r="R1522" s="704"/>
      <c r="S1522" s="704"/>
      <c r="T1522" s="704"/>
      <c r="U1522" s="704"/>
      <c r="V1522" s="704"/>
      <c r="W1522" s="704"/>
      <c r="X1522" s="704"/>
      <c r="Y1522" s="704"/>
      <c r="Z1522" s="704"/>
      <c r="AA1522" s="704"/>
      <c r="AB1522" s="704"/>
      <c r="AC1522" s="704"/>
      <c r="AD1522" s="704"/>
    </row>
    <row r="1523" spans="4:30" ht="13.9" customHeight="1">
      <c r="D1523" s="704"/>
      <c r="E1523" s="704"/>
      <c r="F1523" s="704"/>
      <c r="G1523" s="704"/>
      <c r="H1523" s="704"/>
      <c r="I1523" s="704"/>
      <c r="J1523" s="704"/>
      <c r="K1523" s="704"/>
      <c r="L1523" s="704"/>
      <c r="M1523" s="704"/>
      <c r="N1523" s="704"/>
      <c r="O1523" s="704"/>
      <c r="P1523" s="704"/>
      <c r="Q1523" s="704"/>
      <c r="R1523" s="704"/>
      <c r="S1523" s="704"/>
      <c r="T1523" s="704"/>
      <c r="U1523" s="704"/>
      <c r="V1523" s="704"/>
      <c r="W1523" s="704"/>
      <c r="X1523" s="704"/>
      <c r="Y1523" s="704"/>
      <c r="Z1523" s="704"/>
      <c r="AA1523" s="704"/>
      <c r="AB1523" s="704"/>
      <c r="AC1523" s="704"/>
      <c r="AD1523" s="704"/>
    </row>
    <row r="1524" spans="4:30" ht="13.9" customHeight="1">
      <c r="D1524" s="704"/>
      <c r="E1524" s="704"/>
      <c r="F1524" s="704"/>
      <c r="G1524" s="704"/>
      <c r="H1524" s="704"/>
      <c r="I1524" s="704"/>
      <c r="J1524" s="704"/>
      <c r="K1524" s="704"/>
      <c r="L1524" s="704"/>
      <c r="M1524" s="704"/>
      <c r="N1524" s="704"/>
      <c r="O1524" s="704"/>
      <c r="P1524" s="704"/>
      <c r="Q1524" s="704"/>
      <c r="R1524" s="704"/>
      <c r="S1524" s="704"/>
      <c r="T1524" s="704"/>
      <c r="U1524" s="704"/>
      <c r="V1524" s="704"/>
      <c r="W1524" s="704"/>
      <c r="X1524" s="704"/>
      <c r="Y1524" s="704"/>
      <c r="Z1524" s="704"/>
      <c r="AA1524" s="704"/>
      <c r="AB1524" s="704"/>
      <c r="AC1524" s="704"/>
      <c r="AD1524" s="704"/>
    </row>
    <row r="1525" spans="4:30" ht="13.9" customHeight="1">
      <c r="D1525" s="704"/>
      <c r="E1525" s="704"/>
      <c r="F1525" s="704"/>
      <c r="G1525" s="704"/>
      <c r="H1525" s="704"/>
      <c r="I1525" s="704"/>
      <c r="J1525" s="704"/>
      <c r="K1525" s="704"/>
      <c r="L1525" s="704"/>
      <c r="M1525" s="704"/>
      <c r="N1525" s="704"/>
      <c r="O1525" s="704"/>
      <c r="P1525" s="704"/>
      <c r="Q1525" s="704"/>
      <c r="R1525" s="704"/>
      <c r="S1525" s="704"/>
      <c r="T1525" s="704"/>
      <c r="U1525" s="704"/>
      <c r="V1525" s="704"/>
      <c r="W1525" s="704"/>
      <c r="X1525" s="704"/>
      <c r="Y1525" s="704"/>
      <c r="Z1525" s="704"/>
      <c r="AA1525" s="704"/>
      <c r="AB1525" s="704"/>
      <c r="AC1525" s="704"/>
      <c r="AD1525" s="704"/>
    </row>
    <row r="1526" spans="4:30" ht="13.9" customHeight="1">
      <c r="D1526" s="704"/>
      <c r="E1526" s="704"/>
      <c r="F1526" s="704"/>
      <c r="G1526" s="704"/>
      <c r="H1526" s="704"/>
      <c r="I1526" s="704"/>
      <c r="J1526" s="704"/>
      <c r="K1526" s="704"/>
      <c r="L1526" s="704"/>
      <c r="M1526" s="704"/>
      <c r="N1526" s="704"/>
      <c r="O1526" s="704"/>
      <c r="P1526" s="704"/>
      <c r="Q1526" s="704"/>
      <c r="R1526" s="704"/>
      <c r="S1526" s="704"/>
      <c r="T1526" s="704"/>
      <c r="U1526" s="704"/>
      <c r="V1526" s="704"/>
      <c r="W1526" s="704"/>
      <c r="X1526" s="704"/>
      <c r="Y1526" s="704"/>
      <c r="Z1526" s="704"/>
      <c r="AA1526" s="704"/>
      <c r="AB1526" s="704"/>
      <c r="AC1526" s="704"/>
      <c r="AD1526" s="704"/>
    </row>
    <row r="1527" spans="4:30" ht="13.9" customHeight="1">
      <c r="D1527" s="704"/>
      <c r="E1527" s="704"/>
      <c r="F1527" s="704"/>
      <c r="G1527" s="704"/>
      <c r="H1527" s="704"/>
      <c r="I1527" s="704"/>
      <c r="J1527" s="704"/>
      <c r="K1527" s="704"/>
      <c r="L1527" s="704"/>
      <c r="M1527" s="704"/>
      <c r="N1527" s="704"/>
      <c r="O1527" s="704"/>
      <c r="P1527" s="704"/>
      <c r="Q1527" s="704"/>
      <c r="R1527" s="704"/>
      <c r="S1527" s="704"/>
      <c r="T1527" s="704"/>
      <c r="U1527" s="704"/>
      <c r="V1527" s="704"/>
      <c r="W1527" s="704"/>
      <c r="X1527" s="704"/>
      <c r="Y1527" s="704"/>
      <c r="Z1527" s="704"/>
      <c r="AA1527" s="704"/>
      <c r="AB1527" s="704"/>
      <c r="AC1527" s="704"/>
      <c r="AD1527" s="704"/>
    </row>
    <row r="1528" spans="4:30" ht="13.9" customHeight="1">
      <c r="D1528" s="704"/>
      <c r="E1528" s="704"/>
      <c r="F1528" s="704"/>
      <c r="G1528" s="704"/>
      <c r="H1528" s="704"/>
      <c r="I1528" s="704"/>
      <c r="J1528" s="704"/>
      <c r="K1528" s="704"/>
      <c r="L1528" s="704"/>
      <c r="M1528" s="704"/>
      <c r="N1528" s="704"/>
      <c r="O1528" s="704"/>
      <c r="P1528" s="704"/>
      <c r="Q1528" s="704"/>
      <c r="R1528" s="704"/>
      <c r="S1528" s="704"/>
      <c r="T1528" s="704"/>
      <c r="U1528" s="704"/>
      <c r="V1528" s="704"/>
      <c r="W1528" s="704"/>
      <c r="X1528" s="704"/>
      <c r="Y1528" s="704"/>
      <c r="Z1528" s="704"/>
      <c r="AA1528" s="704"/>
      <c r="AB1528" s="704"/>
      <c r="AC1528" s="704"/>
      <c r="AD1528" s="704"/>
    </row>
    <row r="1529" spans="4:30" ht="13.9" customHeight="1">
      <c r="D1529" s="704"/>
      <c r="E1529" s="704"/>
      <c r="F1529" s="704"/>
      <c r="G1529" s="704"/>
      <c r="H1529" s="704"/>
      <c r="I1529" s="704"/>
      <c r="J1529" s="704"/>
      <c r="K1529" s="704"/>
      <c r="L1529" s="704"/>
      <c r="M1529" s="704"/>
      <c r="N1529" s="704"/>
      <c r="O1529" s="704"/>
      <c r="P1529" s="704"/>
      <c r="Q1529" s="704"/>
      <c r="R1529" s="704"/>
      <c r="S1529" s="704"/>
      <c r="T1529" s="704"/>
      <c r="U1529" s="704"/>
      <c r="V1529" s="704"/>
      <c r="W1529" s="704"/>
      <c r="X1529" s="704"/>
      <c r="Y1529" s="704"/>
      <c r="Z1529" s="704"/>
      <c r="AA1529" s="704"/>
      <c r="AB1529" s="704"/>
      <c r="AC1529" s="704"/>
      <c r="AD1529" s="704"/>
    </row>
    <row r="1530" spans="4:30" ht="13.9" customHeight="1">
      <c r="D1530" s="704"/>
      <c r="E1530" s="704"/>
      <c r="F1530" s="704"/>
      <c r="G1530" s="704"/>
      <c r="H1530" s="704"/>
      <c r="I1530" s="704"/>
      <c r="J1530" s="704"/>
      <c r="K1530" s="704"/>
      <c r="L1530" s="704"/>
      <c r="M1530" s="704"/>
      <c r="N1530" s="704"/>
      <c r="O1530" s="704"/>
      <c r="P1530" s="704"/>
      <c r="Q1530" s="704"/>
      <c r="R1530" s="704"/>
      <c r="S1530" s="704"/>
      <c r="T1530" s="704"/>
      <c r="U1530" s="704"/>
      <c r="V1530" s="704"/>
      <c r="W1530" s="704"/>
      <c r="X1530" s="704"/>
      <c r="Y1530" s="704"/>
      <c r="Z1530" s="704"/>
      <c r="AA1530" s="704"/>
      <c r="AB1530" s="704"/>
      <c r="AC1530" s="704"/>
      <c r="AD1530" s="704"/>
    </row>
    <row r="1531" spans="4:30" ht="13.9" customHeight="1">
      <c r="D1531" s="704"/>
      <c r="E1531" s="704"/>
      <c r="F1531" s="704"/>
      <c r="G1531" s="704"/>
      <c r="H1531" s="704"/>
      <c r="I1531" s="704"/>
      <c r="J1531" s="704"/>
      <c r="K1531" s="704"/>
      <c r="L1531" s="704"/>
      <c r="M1531" s="704"/>
      <c r="N1531" s="704"/>
      <c r="O1531" s="704"/>
      <c r="P1531" s="704"/>
      <c r="Q1531" s="704"/>
      <c r="R1531" s="704"/>
      <c r="S1531" s="704"/>
      <c r="T1531" s="704"/>
      <c r="U1531" s="704"/>
      <c r="V1531" s="704"/>
      <c r="W1531" s="704"/>
      <c r="X1531" s="704"/>
      <c r="Y1531" s="704"/>
      <c r="Z1531" s="704"/>
      <c r="AA1531" s="704"/>
      <c r="AB1531" s="704"/>
      <c r="AC1531" s="704"/>
      <c r="AD1531" s="704"/>
    </row>
    <row r="1532" spans="4:30" ht="13.9" customHeight="1">
      <c r="D1532" s="704"/>
      <c r="E1532" s="704"/>
      <c r="F1532" s="704"/>
      <c r="G1532" s="704"/>
      <c r="H1532" s="704"/>
      <c r="I1532" s="704"/>
      <c r="J1532" s="704"/>
      <c r="K1532" s="704"/>
      <c r="L1532" s="704"/>
      <c r="M1532" s="704"/>
      <c r="N1532" s="704"/>
      <c r="O1532" s="704"/>
      <c r="P1532" s="704"/>
      <c r="Q1532" s="704"/>
      <c r="R1532" s="704"/>
      <c r="S1532" s="704"/>
      <c r="T1532" s="704"/>
      <c r="U1532" s="704"/>
      <c r="V1532" s="704"/>
      <c r="W1532" s="704"/>
      <c r="X1532" s="704"/>
      <c r="Y1532" s="704"/>
      <c r="Z1532" s="704"/>
      <c r="AA1532" s="704"/>
      <c r="AB1532" s="704"/>
      <c r="AC1532" s="704"/>
      <c r="AD1532" s="704"/>
    </row>
    <row r="1533" spans="4:30" ht="13.9" customHeight="1">
      <c r="D1533" s="704"/>
      <c r="E1533" s="704"/>
      <c r="F1533" s="704"/>
      <c r="G1533" s="704"/>
      <c r="H1533" s="704"/>
      <c r="I1533" s="704"/>
      <c r="J1533" s="704"/>
      <c r="K1533" s="704"/>
      <c r="L1533" s="704"/>
      <c r="M1533" s="704"/>
      <c r="N1533" s="704"/>
      <c r="O1533" s="704"/>
      <c r="P1533" s="704"/>
      <c r="Q1533" s="704"/>
      <c r="R1533" s="704"/>
      <c r="S1533" s="704"/>
      <c r="T1533" s="704"/>
      <c r="U1533" s="704"/>
      <c r="V1533" s="704"/>
      <c r="W1533" s="704"/>
      <c r="X1533" s="704"/>
      <c r="Y1533" s="704"/>
      <c r="Z1533" s="704"/>
      <c r="AA1533" s="704"/>
      <c r="AB1533" s="704"/>
      <c r="AC1533" s="704"/>
      <c r="AD1533" s="704"/>
    </row>
    <row r="1534" spans="4:30" ht="13.9" customHeight="1">
      <c r="D1534" s="704"/>
      <c r="E1534" s="704"/>
      <c r="F1534" s="704"/>
      <c r="G1534" s="704"/>
      <c r="H1534" s="704"/>
      <c r="I1534" s="704"/>
      <c r="J1534" s="704"/>
      <c r="K1534" s="704"/>
      <c r="L1534" s="704"/>
      <c r="M1534" s="704"/>
      <c r="N1534" s="704"/>
      <c r="O1534" s="704"/>
      <c r="P1534" s="704"/>
      <c r="Q1534" s="704"/>
      <c r="R1534" s="704"/>
      <c r="S1534" s="704"/>
      <c r="T1534" s="704"/>
      <c r="U1534" s="704"/>
      <c r="V1534" s="704"/>
      <c r="W1534" s="704"/>
      <c r="X1534" s="704"/>
      <c r="Y1534" s="704"/>
      <c r="Z1534" s="704"/>
      <c r="AA1534" s="704"/>
      <c r="AB1534" s="704"/>
      <c r="AC1534" s="704"/>
      <c r="AD1534" s="704"/>
    </row>
    <row r="1535" spans="4:30" ht="13.9" customHeight="1">
      <c r="D1535" s="704"/>
      <c r="E1535" s="704"/>
      <c r="F1535" s="704"/>
      <c r="G1535" s="704"/>
      <c r="H1535" s="704"/>
      <c r="I1535" s="704"/>
      <c r="J1535" s="704"/>
      <c r="K1535" s="704"/>
      <c r="L1535" s="704"/>
      <c r="M1535" s="704"/>
      <c r="N1535" s="704"/>
      <c r="O1535" s="704"/>
      <c r="P1535" s="704"/>
      <c r="Q1535" s="704"/>
      <c r="R1535" s="704"/>
      <c r="S1535" s="704"/>
      <c r="T1535" s="704"/>
      <c r="U1535" s="704"/>
      <c r="V1535" s="704"/>
      <c r="W1535" s="704"/>
      <c r="X1535" s="704"/>
      <c r="Y1535" s="704"/>
      <c r="Z1535" s="704"/>
      <c r="AA1535" s="704"/>
      <c r="AB1535" s="704"/>
      <c r="AC1535" s="704"/>
      <c r="AD1535" s="704"/>
    </row>
    <row r="1536" spans="4:30" ht="13.9" customHeight="1">
      <c r="D1536" s="704"/>
      <c r="E1536" s="704"/>
      <c r="F1536" s="704"/>
      <c r="G1536" s="704"/>
      <c r="H1536" s="704"/>
      <c r="I1536" s="704"/>
      <c r="J1536" s="704"/>
      <c r="K1536" s="704"/>
      <c r="L1536" s="704"/>
      <c r="M1536" s="704"/>
      <c r="N1536" s="704"/>
      <c r="O1536" s="704"/>
      <c r="P1536" s="704"/>
      <c r="Q1536" s="704"/>
      <c r="R1536" s="704"/>
      <c r="S1536" s="704"/>
      <c r="T1536" s="704"/>
      <c r="U1536" s="704"/>
      <c r="V1536" s="704"/>
      <c r="W1536" s="704"/>
      <c r="X1536" s="704"/>
      <c r="Y1536" s="704"/>
      <c r="Z1536" s="704"/>
      <c r="AA1536" s="704"/>
      <c r="AB1536" s="704"/>
      <c r="AC1536" s="704"/>
      <c r="AD1536" s="704"/>
    </row>
    <row r="1537" spans="4:30" ht="13.9" customHeight="1">
      <c r="D1537" s="704"/>
      <c r="E1537" s="704"/>
      <c r="F1537" s="704"/>
      <c r="G1537" s="704"/>
      <c r="H1537" s="704"/>
      <c r="I1537" s="704"/>
      <c r="J1537" s="704"/>
      <c r="K1537" s="704"/>
      <c r="L1537" s="704"/>
      <c r="M1537" s="704"/>
      <c r="N1537" s="704"/>
      <c r="O1537" s="704"/>
      <c r="P1537" s="704"/>
      <c r="Q1537" s="704"/>
      <c r="R1537" s="704"/>
      <c r="S1537" s="704"/>
      <c r="T1537" s="704"/>
      <c r="U1537" s="704"/>
      <c r="V1537" s="704"/>
      <c r="W1537" s="704"/>
      <c r="X1537" s="704"/>
      <c r="Y1537" s="704"/>
      <c r="Z1537" s="704"/>
      <c r="AA1537" s="704"/>
      <c r="AB1537" s="704"/>
      <c r="AC1537" s="704"/>
      <c r="AD1537" s="704"/>
    </row>
    <row r="1538" spans="4:30" ht="13.9" customHeight="1">
      <c r="D1538" s="704"/>
      <c r="E1538" s="704"/>
      <c r="F1538" s="704"/>
      <c r="G1538" s="704"/>
      <c r="H1538" s="704"/>
      <c r="I1538" s="704"/>
      <c r="J1538" s="704"/>
      <c r="K1538" s="704"/>
      <c r="L1538" s="704"/>
      <c r="M1538" s="704"/>
      <c r="N1538" s="704"/>
      <c r="O1538" s="704"/>
      <c r="P1538" s="704"/>
      <c r="Q1538" s="704"/>
      <c r="R1538" s="704"/>
      <c r="S1538" s="704"/>
      <c r="T1538" s="704"/>
      <c r="U1538" s="704"/>
      <c r="V1538" s="704"/>
      <c r="W1538" s="704"/>
      <c r="X1538" s="704"/>
      <c r="Y1538" s="704"/>
      <c r="Z1538" s="704"/>
      <c r="AA1538" s="704"/>
      <c r="AB1538" s="704"/>
      <c r="AC1538" s="704"/>
      <c r="AD1538" s="704"/>
    </row>
    <row r="1539" spans="4:30" ht="13.9" customHeight="1">
      <c r="D1539" s="704"/>
      <c r="E1539" s="704"/>
      <c r="F1539" s="704"/>
      <c r="G1539" s="704"/>
      <c r="H1539" s="704"/>
      <c r="I1539" s="704"/>
      <c r="J1539" s="704"/>
      <c r="K1539" s="704"/>
      <c r="L1539" s="704"/>
      <c r="M1539" s="704"/>
      <c r="N1539" s="704"/>
      <c r="O1539" s="704"/>
      <c r="P1539" s="704"/>
      <c r="Q1539" s="704"/>
      <c r="R1539" s="704"/>
      <c r="S1539" s="704"/>
      <c r="T1539" s="704"/>
      <c r="U1539" s="704"/>
      <c r="V1539" s="704"/>
      <c r="W1539" s="704"/>
      <c r="X1539" s="704"/>
      <c r="Y1539" s="704"/>
      <c r="Z1539" s="704"/>
      <c r="AA1539" s="704"/>
      <c r="AB1539" s="704"/>
      <c r="AC1539" s="704"/>
      <c r="AD1539" s="704"/>
    </row>
    <row r="1540" spans="4:30" ht="13.9" customHeight="1">
      <c r="D1540" s="704"/>
      <c r="E1540" s="704"/>
      <c r="F1540" s="704"/>
      <c r="G1540" s="704"/>
      <c r="H1540" s="704"/>
      <c r="I1540" s="704"/>
      <c r="J1540" s="704"/>
      <c r="K1540" s="704"/>
      <c r="L1540" s="704"/>
      <c r="M1540" s="704"/>
      <c r="N1540" s="704"/>
      <c r="O1540" s="704"/>
      <c r="P1540" s="704"/>
      <c r="Q1540" s="704"/>
      <c r="R1540" s="704"/>
      <c r="S1540" s="704"/>
      <c r="T1540" s="704"/>
      <c r="U1540" s="704"/>
      <c r="V1540" s="704"/>
      <c r="W1540" s="704"/>
      <c r="X1540" s="704"/>
      <c r="Y1540" s="704"/>
      <c r="Z1540" s="704"/>
      <c r="AA1540" s="704"/>
      <c r="AB1540" s="704"/>
      <c r="AC1540" s="704"/>
      <c r="AD1540" s="704"/>
    </row>
    <row r="1541" spans="4:30" ht="13.9" customHeight="1">
      <c r="D1541" s="704"/>
      <c r="E1541" s="704"/>
      <c r="F1541" s="704"/>
      <c r="G1541" s="704"/>
      <c r="H1541" s="704"/>
      <c r="I1541" s="704"/>
      <c r="J1541" s="704"/>
      <c r="K1541" s="704"/>
      <c r="L1541" s="704"/>
      <c r="M1541" s="704"/>
      <c r="N1541" s="704"/>
      <c r="O1541" s="704"/>
      <c r="P1541" s="704"/>
      <c r="Q1541" s="704"/>
      <c r="R1541" s="704"/>
      <c r="S1541" s="704"/>
      <c r="T1541" s="704"/>
      <c r="U1541" s="704"/>
      <c r="V1541" s="704"/>
      <c r="W1541" s="704"/>
      <c r="X1541" s="704"/>
      <c r="Y1541" s="704"/>
      <c r="Z1541" s="704"/>
      <c r="AA1541" s="704"/>
      <c r="AB1541" s="704"/>
      <c r="AC1541" s="704"/>
      <c r="AD1541" s="704"/>
    </row>
    <row r="1542" spans="4:30" ht="13.9" customHeight="1">
      <c r="D1542" s="704"/>
      <c r="E1542" s="704"/>
      <c r="F1542" s="704"/>
      <c r="G1542" s="704"/>
      <c r="H1542" s="704"/>
      <c r="I1542" s="704"/>
      <c r="J1542" s="704"/>
      <c r="K1542" s="704"/>
      <c r="L1542" s="704"/>
      <c r="M1542" s="704"/>
      <c r="N1542" s="704"/>
      <c r="O1542" s="704"/>
      <c r="P1542" s="704"/>
      <c r="Q1542" s="704"/>
      <c r="R1542" s="704"/>
      <c r="S1542" s="704"/>
      <c r="T1542" s="704"/>
      <c r="U1542" s="704"/>
      <c r="V1542" s="704"/>
      <c r="W1542" s="704"/>
      <c r="X1542" s="704"/>
      <c r="Y1542" s="704"/>
      <c r="Z1542" s="704"/>
      <c r="AA1542" s="704"/>
      <c r="AB1542" s="704"/>
      <c r="AC1542" s="704"/>
      <c r="AD1542" s="704"/>
    </row>
    <row r="1543" spans="4:30" ht="13.9" customHeight="1">
      <c r="D1543" s="704"/>
      <c r="E1543" s="704"/>
      <c r="F1543" s="704"/>
      <c r="G1543" s="704"/>
      <c r="H1543" s="704"/>
      <c r="I1543" s="704"/>
      <c r="J1543" s="704"/>
      <c r="K1543" s="704"/>
      <c r="L1543" s="704"/>
      <c r="M1543" s="704"/>
      <c r="N1543" s="704"/>
      <c r="O1543" s="704"/>
      <c r="P1543" s="704"/>
      <c r="Q1543" s="704"/>
      <c r="R1543" s="704"/>
      <c r="S1543" s="704"/>
      <c r="T1543" s="704"/>
      <c r="U1543" s="704"/>
      <c r="V1543" s="704"/>
      <c r="W1543" s="704"/>
      <c r="X1543" s="704"/>
      <c r="Y1543" s="704"/>
      <c r="Z1543" s="704"/>
      <c r="AA1543" s="704"/>
      <c r="AB1543" s="704"/>
      <c r="AC1543" s="704"/>
      <c r="AD1543" s="704"/>
    </row>
    <row r="1544" spans="4:30" ht="13.9" customHeight="1">
      <c r="D1544" s="704"/>
      <c r="E1544" s="704"/>
      <c r="F1544" s="704"/>
      <c r="G1544" s="704"/>
      <c r="H1544" s="704"/>
      <c r="I1544" s="704"/>
      <c r="J1544" s="704"/>
      <c r="K1544" s="704"/>
      <c r="L1544" s="704"/>
      <c r="M1544" s="704"/>
      <c r="N1544" s="704"/>
      <c r="O1544" s="704"/>
      <c r="P1544" s="704"/>
      <c r="Q1544" s="704"/>
      <c r="R1544" s="704"/>
      <c r="S1544" s="704"/>
      <c r="T1544" s="704"/>
      <c r="U1544" s="704"/>
      <c r="V1544" s="704"/>
      <c r="W1544" s="704"/>
      <c r="X1544" s="704"/>
      <c r="Y1544" s="704"/>
      <c r="Z1544" s="704"/>
      <c r="AA1544" s="704"/>
      <c r="AB1544" s="704"/>
      <c r="AC1544" s="704"/>
      <c r="AD1544" s="704"/>
    </row>
    <row r="1545" spans="4:30" ht="13.9" customHeight="1">
      <c r="D1545" s="704"/>
      <c r="E1545" s="704"/>
      <c r="F1545" s="704"/>
      <c r="G1545" s="704"/>
      <c r="H1545" s="704"/>
      <c r="I1545" s="704"/>
      <c r="J1545" s="704"/>
      <c r="K1545" s="704"/>
      <c r="L1545" s="704"/>
      <c r="M1545" s="704"/>
      <c r="N1545" s="704"/>
      <c r="O1545" s="704"/>
      <c r="P1545" s="704"/>
      <c r="Q1545" s="704"/>
      <c r="R1545" s="704"/>
      <c r="S1545" s="704"/>
      <c r="T1545" s="704"/>
      <c r="U1545" s="704"/>
      <c r="V1545" s="704"/>
      <c r="W1545" s="704"/>
      <c r="X1545" s="704"/>
      <c r="Y1545" s="704"/>
      <c r="Z1545" s="704"/>
      <c r="AA1545" s="704"/>
      <c r="AB1545" s="704"/>
      <c r="AC1545" s="704"/>
      <c r="AD1545" s="704"/>
    </row>
    <row r="1546" spans="4:30" ht="13.9" customHeight="1">
      <c r="D1546" s="704"/>
      <c r="E1546" s="704"/>
      <c r="F1546" s="704"/>
      <c r="G1546" s="704"/>
      <c r="H1546" s="704"/>
      <c r="I1546" s="704"/>
      <c r="J1546" s="704"/>
      <c r="K1546" s="704"/>
      <c r="L1546" s="704"/>
      <c r="M1546" s="704"/>
      <c r="N1546" s="704"/>
      <c r="O1546" s="704"/>
      <c r="P1546" s="704"/>
      <c r="Q1546" s="704"/>
      <c r="R1546" s="704"/>
      <c r="S1546" s="704"/>
      <c r="T1546" s="704"/>
      <c r="U1546" s="704"/>
      <c r="V1546" s="704"/>
      <c r="W1546" s="704"/>
      <c r="X1546" s="704"/>
      <c r="Y1546" s="704"/>
      <c r="Z1546" s="704"/>
      <c r="AA1546" s="704"/>
      <c r="AB1546" s="704"/>
      <c r="AC1546" s="704"/>
      <c r="AD1546" s="704"/>
    </row>
    <row r="1547" spans="4:30" ht="13.9" customHeight="1">
      <c r="D1547" s="704"/>
      <c r="E1547" s="704"/>
      <c r="F1547" s="704"/>
      <c r="G1547" s="704"/>
      <c r="H1547" s="704"/>
      <c r="I1547" s="704"/>
      <c r="J1547" s="704"/>
      <c r="K1547" s="704"/>
      <c r="L1547" s="704"/>
      <c r="M1547" s="704"/>
      <c r="N1547" s="704"/>
      <c r="O1547" s="704"/>
      <c r="P1547" s="704"/>
      <c r="Q1547" s="704"/>
      <c r="R1547" s="704"/>
      <c r="S1547" s="704"/>
      <c r="T1547" s="704"/>
      <c r="U1547" s="704"/>
      <c r="V1547" s="704"/>
      <c r="W1547" s="704"/>
      <c r="X1547" s="704"/>
      <c r="Y1547" s="704"/>
      <c r="Z1547" s="704"/>
      <c r="AA1547" s="704"/>
      <c r="AB1547" s="704"/>
      <c r="AC1547" s="704"/>
      <c r="AD1547" s="704"/>
    </row>
    <row r="1548" spans="4:30" ht="13.9" customHeight="1">
      <c r="D1548" s="704"/>
      <c r="E1548" s="704"/>
      <c r="F1548" s="704"/>
      <c r="G1548" s="704"/>
      <c r="H1548" s="704"/>
      <c r="I1548" s="704"/>
      <c r="J1548" s="704"/>
      <c r="K1548" s="704"/>
      <c r="L1548" s="704"/>
      <c r="M1548" s="704"/>
      <c r="N1548" s="704"/>
      <c r="O1548" s="704"/>
      <c r="P1548" s="704"/>
      <c r="Q1548" s="704"/>
      <c r="R1548" s="704"/>
      <c r="S1548" s="704"/>
      <c r="T1548" s="704"/>
      <c r="U1548" s="704"/>
      <c r="V1548" s="704"/>
      <c r="W1548" s="704"/>
      <c r="X1548" s="704"/>
      <c r="Y1548" s="704"/>
      <c r="Z1548" s="704"/>
      <c r="AA1548" s="704"/>
      <c r="AB1548" s="704"/>
      <c r="AC1548" s="704"/>
      <c r="AD1548" s="704"/>
    </row>
    <row r="1549" spans="4:30" ht="13.9" customHeight="1">
      <c r="D1549" s="704"/>
      <c r="E1549" s="704"/>
      <c r="F1549" s="704"/>
      <c r="G1549" s="704"/>
      <c r="H1549" s="704"/>
      <c r="I1549" s="704"/>
      <c r="J1549" s="704"/>
      <c r="K1549" s="704"/>
      <c r="L1549" s="704"/>
      <c r="M1549" s="704"/>
      <c r="N1549" s="704"/>
      <c r="O1549" s="704"/>
      <c r="P1549" s="704"/>
      <c r="Q1549" s="704"/>
      <c r="R1549" s="704"/>
      <c r="S1549" s="704"/>
      <c r="T1549" s="704"/>
      <c r="U1549" s="704"/>
      <c r="V1549" s="704"/>
      <c r="W1549" s="704"/>
      <c r="X1549" s="704"/>
      <c r="Y1549" s="704"/>
      <c r="Z1549" s="704"/>
      <c r="AA1549" s="704"/>
      <c r="AB1549" s="704"/>
      <c r="AC1549" s="704"/>
      <c r="AD1549" s="704"/>
    </row>
    <row r="1550" spans="4:30" ht="13.9" customHeight="1">
      <c r="D1550" s="704"/>
      <c r="E1550" s="704"/>
      <c r="F1550" s="704"/>
      <c r="G1550" s="704"/>
      <c r="H1550" s="704"/>
      <c r="I1550" s="704"/>
      <c r="J1550" s="704"/>
      <c r="K1550" s="704"/>
      <c r="L1550" s="704"/>
      <c r="M1550" s="704"/>
      <c r="N1550" s="704"/>
      <c r="O1550" s="704"/>
      <c r="P1550" s="704"/>
      <c r="Q1550" s="704"/>
      <c r="R1550" s="704"/>
      <c r="S1550" s="704"/>
      <c r="T1550" s="704"/>
      <c r="U1550" s="704"/>
      <c r="V1550" s="704"/>
      <c r="W1550" s="704"/>
      <c r="X1550" s="704"/>
      <c r="Y1550" s="704"/>
      <c r="Z1550" s="704"/>
      <c r="AA1550" s="704"/>
      <c r="AB1550" s="704"/>
      <c r="AC1550" s="704"/>
      <c r="AD1550" s="704"/>
    </row>
    <row r="1551" spans="4:30" ht="13.9" customHeight="1">
      <c r="D1551" s="704"/>
      <c r="E1551" s="704"/>
      <c r="F1551" s="704"/>
      <c r="G1551" s="704"/>
      <c r="H1551" s="704"/>
      <c r="I1551" s="704"/>
      <c r="J1551" s="704"/>
      <c r="K1551" s="704"/>
      <c r="L1551" s="704"/>
      <c r="M1551" s="704"/>
      <c r="N1551" s="704"/>
      <c r="O1551" s="704"/>
      <c r="P1551" s="704"/>
      <c r="Q1551" s="704"/>
      <c r="R1551" s="704"/>
      <c r="S1551" s="704"/>
      <c r="T1551" s="704"/>
      <c r="U1551" s="704"/>
      <c r="V1551" s="704"/>
      <c r="W1551" s="704"/>
      <c r="X1551" s="704"/>
      <c r="Y1551" s="704"/>
      <c r="Z1551" s="704"/>
      <c r="AA1551" s="704"/>
      <c r="AB1551" s="704"/>
      <c r="AC1551" s="704"/>
      <c r="AD1551" s="704"/>
    </row>
    <row r="1552" spans="4:30" ht="13.9" customHeight="1">
      <c r="D1552" s="704"/>
      <c r="E1552" s="704"/>
      <c r="F1552" s="704"/>
      <c r="G1552" s="704"/>
      <c r="H1552" s="704"/>
      <c r="I1552" s="704"/>
      <c r="J1552" s="704"/>
      <c r="K1552" s="704"/>
      <c r="L1552" s="704"/>
      <c r="M1552" s="704"/>
      <c r="N1552" s="704"/>
      <c r="O1552" s="704"/>
      <c r="P1552" s="704"/>
      <c r="Q1552" s="704"/>
      <c r="R1552" s="704"/>
      <c r="S1552" s="704"/>
      <c r="T1552" s="704"/>
      <c r="U1552" s="704"/>
      <c r="V1552" s="704"/>
      <c r="W1552" s="704"/>
      <c r="X1552" s="704"/>
      <c r="Y1552" s="704"/>
      <c r="Z1552" s="704"/>
      <c r="AA1552" s="704"/>
      <c r="AB1552" s="704"/>
      <c r="AC1552" s="704"/>
      <c r="AD1552" s="704"/>
    </row>
    <row r="1553" spans="4:30" ht="13.9" customHeight="1">
      <c r="D1553" s="704"/>
      <c r="E1553" s="704"/>
      <c r="F1553" s="704"/>
      <c r="G1553" s="704"/>
      <c r="H1553" s="704"/>
      <c r="I1553" s="704"/>
      <c r="J1553" s="704"/>
      <c r="K1553" s="704"/>
      <c r="L1553" s="704"/>
      <c r="M1553" s="704"/>
      <c r="N1553" s="704"/>
      <c r="O1553" s="704"/>
      <c r="P1553" s="704"/>
      <c r="Q1553" s="704"/>
      <c r="R1553" s="704"/>
      <c r="S1553" s="704"/>
      <c r="T1553" s="704"/>
      <c r="U1553" s="704"/>
      <c r="V1553" s="704"/>
      <c r="W1553" s="704"/>
      <c r="X1553" s="704"/>
      <c r="Y1553" s="704"/>
      <c r="Z1553" s="704"/>
      <c r="AA1553" s="704"/>
      <c r="AB1553" s="704"/>
      <c r="AC1553" s="704"/>
      <c r="AD1553" s="704"/>
    </row>
    <row r="1554" spans="4:30" ht="13.9" customHeight="1">
      <c r="D1554" s="704"/>
      <c r="E1554" s="704"/>
      <c r="F1554" s="704"/>
      <c r="G1554" s="704"/>
      <c r="H1554" s="704"/>
      <c r="I1554" s="704"/>
      <c r="J1554" s="704"/>
      <c r="K1554" s="704"/>
      <c r="L1554" s="704"/>
      <c r="M1554" s="704"/>
      <c r="N1554" s="704"/>
      <c r="O1554" s="704"/>
      <c r="P1554" s="704"/>
      <c r="Q1554" s="704"/>
      <c r="R1554" s="704"/>
      <c r="S1554" s="704"/>
      <c r="T1554" s="704"/>
      <c r="U1554" s="704"/>
      <c r="V1554" s="704"/>
      <c r="W1554" s="704"/>
      <c r="X1554" s="704"/>
      <c r="Y1554" s="704"/>
      <c r="Z1554" s="704"/>
      <c r="AA1554" s="704"/>
      <c r="AB1554" s="704"/>
      <c r="AC1554" s="704"/>
      <c r="AD1554" s="704"/>
    </row>
    <row r="1555" spans="4:30" ht="13.9" customHeight="1">
      <c r="D1555" s="704"/>
      <c r="E1555" s="704"/>
      <c r="F1555" s="704"/>
      <c r="G1555" s="704"/>
      <c r="H1555" s="704"/>
      <c r="I1555" s="704"/>
      <c r="J1555" s="704"/>
      <c r="K1555" s="704"/>
      <c r="L1555" s="704"/>
      <c r="M1555" s="704"/>
      <c r="N1555" s="704"/>
      <c r="O1555" s="704"/>
      <c r="P1555" s="704"/>
      <c r="Q1555" s="704"/>
      <c r="R1555" s="704"/>
      <c r="S1555" s="704"/>
      <c r="T1555" s="704"/>
      <c r="U1555" s="704"/>
      <c r="V1555" s="704"/>
      <c r="W1555" s="704"/>
      <c r="X1555" s="704"/>
      <c r="Y1555" s="704"/>
      <c r="Z1555" s="704"/>
      <c r="AA1555" s="704"/>
      <c r="AB1555" s="704"/>
      <c r="AC1555" s="704"/>
      <c r="AD1555" s="704"/>
    </row>
    <row r="1556" spans="4:30" ht="13.9" customHeight="1">
      <c r="D1556" s="704"/>
      <c r="E1556" s="704"/>
      <c r="F1556" s="704"/>
      <c r="G1556" s="704"/>
      <c r="H1556" s="704"/>
      <c r="I1556" s="704"/>
      <c r="J1556" s="704"/>
      <c r="K1556" s="704"/>
      <c r="L1556" s="704"/>
      <c r="M1556" s="704"/>
      <c r="N1556" s="704"/>
      <c r="O1556" s="704"/>
      <c r="P1556" s="704"/>
      <c r="Q1556" s="704"/>
      <c r="R1556" s="704"/>
      <c r="S1556" s="704"/>
      <c r="T1556" s="704"/>
      <c r="U1556" s="704"/>
      <c r="V1556" s="704"/>
      <c r="W1556" s="704"/>
      <c r="X1556" s="704"/>
      <c r="Y1556" s="704"/>
      <c r="Z1556" s="704"/>
      <c r="AA1556" s="704"/>
      <c r="AB1556" s="704"/>
      <c r="AC1556" s="704"/>
      <c r="AD1556" s="704"/>
    </row>
    <row r="1557" spans="4:30" ht="13.9" customHeight="1">
      <c r="D1557" s="704"/>
      <c r="E1557" s="704"/>
      <c r="F1557" s="704"/>
      <c r="G1557" s="704"/>
      <c r="H1557" s="704"/>
      <c r="I1557" s="704"/>
      <c r="J1557" s="704"/>
      <c r="K1557" s="704"/>
      <c r="L1557" s="704"/>
      <c r="M1557" s="704"/>
      <c r="N1557" s="704"/>
      <c r="O1557" s="704"/>
      <c r="P1557" s="704"/>
      <c r="Q1557" s="704"/>
      <c r="R1557" s="704"/>
      <c r="S1557" s="704"/>
      <c r="T1557" s="704"/>
      <c r="U1557" s="704"/>
      <c r="V1557" s="704"/>
      <c r="W1557" s="704"/>
      <c r="X1557" s="704"/>
      <c r="Y1557" s="704"/>
      <c r="Z1557" s="704"/>
      <c r="AA1557" s="704"/>
      <c r="AB1557" s="704"/>
      <c r="AC1557" s="704"/>
      <c r="AD1557" s="704"/>
    </row>
    <row r="1558" spans="4:30" ht="13.9" customHeight="1">
      <c r="D1558" s="704"/>
      <c r="E1558" s="704"/>
      <c r="F1558" s="704"/>
      <c r="G1558" s="704"/>
      <c r="H1558" s="704"/>
      <c r="I1558" s="704"/>
      <c r="J1558" s="704"/>
      <c r="K1558" s="704"/>
      <c r="L1558" s="704"/>
      <c r="M1558" s="704"/>
      <c r="N1558" s="704"/>
      <c r="O1558" s="704"/>
      <c r="P1558" s="704"/>
      <c r="Q1558" s="704"/>
      <c r="R1558" s="704"/>
      <c r="S1558" s="704"/>
      <c r="T1558" s="704"/>
      <c r="U1558" s="704"/>
      <c r="V1558" s="704"/>
      <c r="W1558" s="704"/>
      <c r="X1558" s="704"/>
      <c r="Y1558" s="704"/>
      <c r="Z1558" s="704"/>
      <c r="AA1558" s="704"/>
      <c r="AB1558" s="704"/>
      <c r="AC1558" s="704"/>
      <c r="AD1558" s="704"/>
    </row>
    <row r="1559" spans="4:30" ht="13.9" customHeight="1">
      <c r="D1559" s="704"/>
      <c r="E1559" s="704"/>
      <c r="F1559" s="704"/>
      <c r="G1559" s="704"/>
      <c r="H1559" s="704"/>
      <c r="I1559" s="704"/>
      <c r="J1559" s="704"/>
      <c r="K1559" s="704"/>
      <c r="L1559" s="704"/>
      <c r="M1559" s="704"/>
      <c r="N1559" s="704"/>
      <c r="O1559" s="704"/>
      <c r="P1559" s="704"/>
      <c r="Q1559" s="704"/>
      <c r="R1559" s="704"/>
      <c r="S1559" s="704"/>
      <c r="T1559" s="704"/>
      <c r="U1559" s="704"/>
      <c r="V1559" s="704"/>
      <c r="W1559" s="704"/>
      <c r="X1559" s="704"/>
      <c r="Y1559" s="704"/>
      <c r="Z1559" s="704"/>
      <c r="AA1559" s="704"/>
      <c r="AB1559" s="704"/>
      <c r="AC1559" s="704"/>
      <c r="AD1559" s="704"/>
    </row>
    <row r="1560" spans="4:30" ht="13.9" customHeight="1">
      <c r="D1560" s="704"/>
      <c r="E1560" s="704"/>
      <c r="F1560" s="704"/>
      <c r="G1560" s="704"/>
      <c r="H1560" s="704"/>
      <c r="I1560" s="704"/>
      <c r="J1560" s="704"/>
      <c r="K1560" s="704"/>
      <c r="L1560" s="704"/>
      <c r="M1560" s="704"/>
      <c r="N1560" s="704"/>
      <c r="O1560" s="704"/>
      <c r="P1560" s="704"/>
      <c r="Q1560" s="704"/>
      <c r="R1560" s="704"/>
      <c r="S1560" s="704"/>
      <c r="T1560" s="704"/>
      <c r="U1560" s="704"/>
      <c r="V1560" s="704"/>
      <c r="W1560" s="704"/>
      <c r="X1560" s="704"/>
      <c r="Y1560" s="704"/>
      <c r="Z1560" s="704"/>
      <c r="AA1560" s="704"/>
      <c r="AB1560" s="704"/>
      <c r="AC1560" s="704"/>
      <c r="AD1560" s="704"/>
    </row>
    <row r="1561" spans="4:30" ht="13.9" customHeight="1">
      <c r="D1561" s="704"/>
      <c r="E1561" s="704"/>
      <c r="F1561" s="704"/>
      <c r="G1561" s="704"/>
      <c r="H1561" s="704"/>
      <c r="I1561" s="704"/>
      <c r="J1561" s="704"/>
      <c r="K1561" s="704"/>
      <c r="L1561" s="704"/>
      <c r="M1561" s="704"/>
      <c r="N1561" s="704"/>
      <c r="O1561" s="704"/>
      <c r="P1561" s="704"/>
      <c r="Q1561" s="704"/>
      <c r="R1561" s="704"/>
      <c r="S1561" s="704"/>
      <c r="T1561" s="704"/>
      <c r="U1561" s="704"/>
      <c r="V1561" s="704"/>
      <c r="W1561" s="704"/>
      <c r="X1561" s="704"/>
      <c r="Y1561" s="704"/>
      <c r="Z1561" s="704"/>
      <c r="AA1561" s="704"/>
      <c r="AB1561" s="704"/>
      <c r="AC1561" s="704"/>
      <c r="AD1561" s="704"/>
    </row>
    <row r="1562" spans="4:30" ht="13.9" customHeight="1">
      <c r="D1562" s="704"/>
      <c r="E1562" s="704"/>
      <c r="F1562" s="704"/>
      <c r="G1562" s="704"/>
      <c r="H1562" s="704"/>
      <c r="I1562" s="704"/>
      <c r="J1562" s="704"/>
      <c r="K1562" s="704"/>
      <c r="L1562" s="704"/>
      <c r="M1562" s="704"/>
      <c r="N1562" s="704"/>
      <c r="O1562" s="704"/>
      <c r="P1562" s="704"/>
      <c r="Q1562" s="704"/>
      <c r="R1562" s="704"/>
      <c r="S1562" s="704"/>
      <c r="T1562" s="704"/>
      <c r="U1562" s="704"/>
      <c r="V1562" s="704"/>
      <c r="W1562" s="704"/>
      <c r="X1562" s="704"/>
      <c r="Y1562" s="704"/>
      <c r="Z1562" s="704"/>
      <c r="AA1562" s="704"/>
      <c r="AB1562" s="704"/>
      <c r="AC1562" s="704"/>
      <c r="AD1562" s="704"/>
    </row>
    <row r="1563" spans="4:30" ht="13.9" customHeight="1">
      <c r="D1563" s="704"/>
      <c r="E1563" s="704"/>
      <c r="F1563" s="704"/>
      <c r="G1563" s="704"/>
      <c r="H1563" s="704"/>
      <c r="I1563" s="704"/>
      <c r="J1563" s="704"/>
      <c r="K1563" s="704"/>
      <c r="L1563" s="704"/>
      <c r="M1563" s="704"/>
      <c r="N1563" s="704"/>
      <c r="O1563" s="704"/>
      <c r="P1563" s="704"/>
      <c r="Q1563" s="704"/>
      <c r="R1563" s="704"/>
      <c r="S1563" s="704"/>
      <c r="T1563" s="704"/>
      <c r="U1563" s="704"/>
      <c r="V1563" s="704"/>
      <c r="W1563" s="704"/>
      <c r="X1563" s="704"/>
      <c r="Y1563" s="704"/>
      <c r="Z1563" s="704"/>
      <c r="AA1563" s="704"/>
      <c r="AB1563" s="704"/>
      <c r="AC1563" s="704"/>
      <c r="AD1563" s="704"/>
    </row>
    <row r="1564" spans="4:30" ht="13.9" customHeight="1">
      <c r="D1564" s="704"/>
      <c r="E1564" s="704"/>
      <c r="F1564" s="704"/>
      <c r="G1564" s="704"/>
      <c r="H1564" s="704"/>
      <c r="I1564" s="704"/>
      <c r="J1564" s="704"/>
      <c r="K1564" s="704"/>
      <c r="L1564" s="704"/>
      <c r="M1564" s="704"/>
      <c r="N1564" s="704"/>
      <c r="O1564" s="704"/>
      <c r="P1564" s="704"/>
      <c r="Q1564" s="704"/>
      <c r="R1564" s="704"/>
      <c r="S1564" s="704"/>
      <c r="T1564" s="704"/>
      <c r="U1564" s="704"/>
      <c r="V1564" s="704"/>
      <c r="W1564" s="704"/>
      <c r="X1564" s="704"/>
      <c r="Y1564" s="704"/>
      <c r="Z1564" s="704"/>
      <c r="AA1564" s="704"/>
      <c r="AB1564" s="704"/>
      <c r="AC1564" s="704"/>
      <c r="AD1564" s="704"/>
    </row>
    <row r="1565" spans="4:30" ht="13.9" customHeight="1">
      <c r="D1565" s="704"/>
      <c r="E1565" s="704"/>
      <c r="F1565" s="704"/>
      <c r="G1565" s="704"/>
      <c r="H1565" s="704"/>
      <c r="I1565" s="704"/>
      <c r="J1565" s="704"/>
      <c r="K1565" s="704"/>
      <c r="L1565" s="704"/>
      <c r="M1565" s="704"/>
      <c r="N1565" s="704"/>
      <c r="O1565" s="704"/>
      <c r="P1565" s="704"/>
      <c r="Q1565" s="704"/>
      <c r="R1565" s="704"/>
      <c r="S1565" s="704"/>
      <c r="T1565" s="704"/>
      <c r="U1565" s="704"/>
      <c r="V1565" s="704"/>
      <c r="W1565" s="704"/>
      <c r="X1565" s="704"/>
      <c r="Y1565" s="704"/>
      <c r="Z1565" s="704"/>
      <c r="AA1565" s="704"/>
      <c r="AB1565" s="704"/>
      <c r="AC1565" s="704"/>
      <c r="AD1565" s="704"/>
    </row>
    <row r="1566" spans="4:30" ht="13.9" customHeight="1">
      <c r="D1566" s="704"/>
      <c r="E1566" s="704"/>
      <c r="F1566" s="704"/>
      <c r="G1566" s="704"/>
      <c r="H1566" s="704"/>
      <c r="I1566" s="704"/>
      <c r="J1566" s="704"/>
      <c r="K1566" s="704"/>
      <c r="L1566" s="704"/>
      <c r="M1566" s="704"/>
      <c r="N1566" s="704"/>
      <c r="O1566" s="704"/>
      <c r="P1566" s="704"/>
      <c r="Q1566" s="704"/>
      <c r="R1566" s="704"/>
      <c r="S1566" s="704"/>
      <c r="T1566" s="704"/>
      <c r="U1566" s="704"/>
      <c r="V1566" s="704"/>
      <c r="W1566" s="704"/>
      <c r="X1566" s="704"/>
      <c r="Y1566" s="704"/>
      <c r="Z1566" s="704"/>
      <c r="AA1566" s="704"/>
      <c r="AB1566" s="704"/>
      <c r="AC1566" s="704"/>
      <c r="AD1566" s="704"/>
    </row>
    <row r="1567" spans="4:30" ht="13.9" customHeight="1">
      <c r="D1567" s="704"/>
      <c r="E1567" s="704"/>
      <c r="F1567" s="704"/>
      <c r="G1567" s="704"/>
      <c r="H1567" s="704"/>
      <c r="I1567" s="704"/>
      <c r="J1567" s="704"/>
      <c r="K1567" s="704"/>
      <c r="L1567" s="704"/>
      <c r="M1567" s="704"/>
      <c r="N1567" s="704"/>
      <c r="O1567" s="704"/>
      <c r="P1567" s="704"/>
      <c r="Q1567" s="704"/>
      <c r="R1567" s="704"/>
      <c r="S1567" s="704"/>
      <c r="T1567" s="704"/>
      <c r="U1567" s="704"/>
      <c r="V1567" s="704"/>
      <c r="W1567" s="704"/>
      <c r="X1567" s="704"/>
      <c r="Y1567" s="704"/>
      <c r="Z1567" s="704"/>
      <c r="AA1567" s="704"/>
      <c r="AB1567" s="704"/>
      <c r="AC1567" s="704"/>
      <c r="AD1567" s="704"/>
    </row>
    <row r="1568" spans="4:30" ht="13.9" customHeight="1">
      <c r="D1568" s="704"/>
      <c r="E1568" s="704"/>
      <c r="F1568" s="704"/>
      <c r="G1568" s="704"/>
      <c r="H1568" s="704"/>
      <c r="I1568" s="704"/>
      <c r="J1568" s="704"/>
      <c r="K1568" s="704"/>
      <c r="L1568" s="704"/>
      <c r="M1568" s="704"/>
      <c r="N1568" s="704"/>
      <c r="O1568" s="704"/>
      <c r="P1568" s="704"/>
      <c r="Q1568" s="704"/>
      <c r="R1568" s="704"/>
      <c r="S1568" s="704"/>
      <c r="T1568" s="704"/>
      <c r="U1568" s="704"/>
      <c r="V1568" s="704"/>
      <c r="W1568" s="704"/>
      <c r="X1568" s="704"/>
      <c r="Y1568" s="704"/>
      <c r="Z1568" s="704"/>
      <c r="AA1568" s="704"/>
      <c r="AB1568" s="704"/>
      <c r="AC1568" s="704"/>
      <c r="AD1568" s="704"/>
    </row>
    <row r="1569" spans="4:30" ht="13.9" customHeight="1">
      <c r="D1569" s="704"/>
      <c r="E1569" s="704"/>
      <c r="F1569" s="704"/>
      <c r="G1569" s="704"/>
      <c r="H1569" s="704"/>
      <c r="I1569" s="704"/>
      <c r="J1569" s="704"/>
      <c r="K1569" s="704"/>
      <c r="L1569" s="704"/>
      <c r="M1569" s="704"/>
      <c r="N1569" s="704"/>
      <c r="O1569" s="704"/>
      <c r="P1569" s="704"/>
      <c r="Q1569" s="704"/>
      <c r="R1569" s="704"/>
      <c r="S1569" s="704"/>
      <c r="T1569" s="704"/>
      <c r="U1569" s="704"/>
      <c r="V1569" s="704"/>
      <c r="W1569" s="704"/>
      <c r="X1569" s="704"/>
      <c r="Y1569" s="704"/>
      <c r="Z1569" s="704"/>
      <c r="AA1569" s="704"/>
      <c r="AB1569" s="704"/>
      <c r="AC1569" s="704"/>
      <c r="AD1569" s="704"/>
    </row>
    <row r="1570" spans="4:30" ht="13.9" customHeight="1">
      <c r="D1570" s="704"/>
      <c r="E1570" s="704"/>
      <c r="F1570" s="704"/>
      <c r="G1570" s="704"/>
      <c r="H1570" s="704"/>
      <c r="I1570" s="704"/>
      <c r="J1570" s="704"/>
      <c r="K1570" s="704"/>
      <c r="L1570" s="704"/>
      <c r="M1570" s="704"/>
      <c r="N1570" s="704"/>
      <c r="O1570" s="704"/>
      <c r="P1570" s="704"/>
      <c r="Q1570" s="704"/>
      <c r="R1570" s="704"/>
      <c r="S1570" s="704"/>
      <c r="T1570" s="704"/>
      <c r="U1570" s="704"/>
      <c r="V1570" s="704"/>
      <c r="W1570" s="704"/>
      <c r="X1570" s="704"/>
      <c r="Y1570" s="704"/>
      <c r="Z1570" s="704"/>
      <c r="AA1570" s="704"/>
      <c r="AB1570" s="704"/>
      <c r="AC1570" s="704"/>
      <c r="AD1570" s="704"/>
    </row>
    <row r="1571" spans="4:30" ht="13.9" customHeight="1">
      <c r="D1571" s="704"/>
      <c r="E1571" s="704"/>
      <c r="F1571" s="704"/>
      <c r="G1571" s="704"/>
      <c r="H1571" s="704"/>
      <c r="I1571" s="704"/>
      <c r="J1571" s="704"/>
      <c r="K1571" s="704"/>
      <c r="L1571" s="704"/>
      <c r="M1571" s="704"/>
      <c r="N1571" s="704"/>
      <c r="O1571" s="704"/>
      <c r="P1571" s="704"/>
      <c r="Q1571" s="704"/>
      <c r="R1571" s="704"/>
      <c r="S1571" s="704"/>
      <c r="T1571" s="704"/>
      <c r="U1571" s="704"/>
      <c r="V1571" s="704"/>
      <c r="W1571" s="704"/>
      <c r="X1571" s="704"/>
      <c r="Y1571" s="704"/>
      <c r="Z1571" s="704"/>
      <c r="AA1571" s="704"/>
      <c r="AB1571" s="704"/>
      <c r="AC1571" s="704"/>
      <c r="AD1571" s="704"/>
    </row>
    <row r="1572" spans="4:30" ht="13.9" customHeight="1">
      <c r="D1572" s="704"/>
      <c r="E1572" s="704"/>
      <c r="F1572" s="704"/>
      <c r="G1572" s="704"/>
      <c r="H1572" s="704"/>
      <c r="I1572" s="704"/>
      <c r="J1572" s="704"/>
      <c r="K1572" s="704"/>
      <c r="L1572" s="704"/>
      <c r="M1572" s="704"/>
      <c r="N1572" s="704"/>
      <c r="O1572" s="704"/>
      <c r="P1572" s="704"/>
      <c r="Q1572" s="704"/>
      <c r="R1572" s="704"/>
      <c r="S1572" s="704"/>
      <c r="T1572" s="704"/>
      <c r="U1572" s="704"/>
      <c r="V1572" s="704"/>
      <c r="W1572" s="704"/>
      <c r="X1572" s="704"/>
      <c r="Y1572" s="704"/>
      <c r="Z1572" s="704"/>
      <c r="AA1572" s="704"/>
      <c r="AB1572" s="704"/>
      <c r="AC1572" s="704"/>
      <c r="AD1572" s="704"/>
    </row>
    <row r="1573" spans="4:30" ht="13.9" customHeight="1">
      <c r="D1573" s="704"/>
      <c r="E1573" s="704"/>
      <c r="F1573" s="704"/>
      <c r="G1573" s="704"/>
      <c r="H1573" s="704"/>
      <c r="I1573" s="704"/>
      <c r="J1573" s="704"/>
      <c r="K1573" s="704"/>
      <c r="L1573" s="704"/>
      <c r="M1573" s="704"/>
      <c r="N1573" s="704"/>
      <c r="O1573" s="704"/>
      <c r="P1573" s="704"/>
      <c r="Q1573" s="704"/>
      <c r="R1573" s="704"/>
      <c r="S1573" s="704"/>
      <c r="T1573" s="704"/>
      <c r="U1573" s="704"/>
      <c r="V1573" s="704"/>
      <c r="W1573" s="704"/>
      <c r="X1573" s="704"/>
      <c r="Y1573" s="704"/>
      <c r="Z1573" s="704"/>
      <c r="AA1573" s="704"/>
      <c r="AB1573" s="704"/>
      <c r="AC1573" s="704"/>
      <c r="AD1573" s="704"/>
    </row>
    <row r="1574" spans="4:30" ht="13.9" customHeight="1">
      <c r="D1574" s="704"/>
      <c r="E1574" s="704"/>
      <c r="F1574" s="704"/>
      <c r="G1574" s="704"/>
      <c r="H1574" s="704"/>
      <c r="I1574" s="704"/>
      <c r="J1574" s="704"/>
      <c r="K1574" s="704"/>
      <c r="L1574" s="704"/>
      <c r="M1574" s="704"/>
      <c r="N1574" s="704"/>
      <c r="O1574" s="704"/>
      <c r="P1574" s="704"/>
      <c r="Q1574" s="704"/>
      <c r="R1574" s="704"/>
      <c r="S1574" s="704"/>
      <c r="T1574" s="704"/>
      <c r="U1574" s="704"/>
      <c r="V1574" s="704"/>
      <c r="W1574" s="704"/>
      <c r="X1574" s="704"/>
      <c r="Y1574" s="704"/>
      <c r="Z1574" s="704"/>
      <c r="AA1574" s="704"/>
      <c r="AB1574" s="704"/>
      <c r="AC1574" s="704"/>
      <c r="AD1574" s="704"/>
    </row>
    <row r="1575" spans="4:30" ht="13.9" customHeight="1">
      <c r="D1575" s="704"/>
      <c r="E1575" s="704"/>
      <c r="F1575" s="704"/>
      <c r="G1575" s="704"/>
      <c r="H1575" s="704"/>
      <c r="I1575" s="704"/>
      <c r="J1575" s="704"/>
      <c r="K1575" s="704"/>
      <c r="L1575" s="704"/>
      <c r="M1575" s="704"/>
      <c r="N1575" s="704"/>
      <c r="O1575" s="704"/>
      <c r="P1575" s="704"/>
      <c r="Q1575" s="704"/>
      <c r="R1575" s="704"/>
      <c r="S1575" s="704"/>
      <c r="T1575" s="704"/>
      <c r="U1575" s="704"/>
      <c r="V1575" s="704"/>
      <c r="W1575" s="704"/>
      <c r="X1575" s="704"/>
      <c r="Y1575" s="704"/>
      <c r="Z1575" s="704"/>
      <c r="AA1575" s="704"/>
      <c r="AB1575" s="704"/>
      <c r="AC1575" s="704"/>
      <c r="AD1575" s="704"/>
    </row>
    <row r="1576" spans="4:30" ht="13.9" customHeight="1">
      <c r="D1576" s="704"/>
      <c r="E1576" s="704"/>
      <c r="F1576" s="704"/>
      <c r="G1576" s="704"/>
      <c r="H1576" s="704"/>
      <c r="I1576" s="704"/>
      <c r="J1576" s="704"/>
      <c r="K1576" s="704"/>
      <c r="L1576" s="704"/>
      <c r="M1576" s="704"/>
      <c r="N1576" s="704"/>
      <c r="O1576" s="704"/>
      <c r="P1576" s="704"/>
      <c r="Q1576" s="704"/>
      <c r="R1576" s="704"/>
      <c r="S1576" s="704"/>
      <c r="T1576" s="704"/>
      <c r="U1576" s="704"/>
      <c r="V1576" s="704"/>
      <c r="W1576" s="704"/>
      <c r="X1576" s="704"/>
      <c r="Y1576" s="704"/>
      <c r="Z1576" s="704"/>
      <c r="AA1576" s="704"/>
      <c r="AB1576" s="704"/>
      <c r="AC1576" s="704"/>
      <c r="AD1576" s="704"/>
    </row>
    <row r="1577" spans="4:30" ht="13.9" customHeight="1">
      <c r="D1577" s="704"/>
      <c r="E1577" s="704"/>
      <c r="F1577" s="704"/>
      <c r="G1577" s="704"/>
      <c r="H1577" s="704"/>
      <c r="I1577" s="704"/>
      <c r="J1577" s="704"/>
      <c r="K1577" s="704"/>
      <c r="L1577" s="704"/>
      <c r="M1577" s="704"/>
      <c r="N1577" s="704"/>
      <c r="O1577" s="704"/>
      <c r="P1577" s="704"/>
      <c r="Q1577" s="704"/>
      <c r="R1577" s="704"/>
      <c r="S1577" s="704"/>
      <c r="T1577" s="704"/>
      <c r="U1577" s="704"/>
      <c r="V1577" s="704"/>
      <c r="W1577" s="704"/>
      <c r="X1577" s="704"/>
      <c r="Y1577" s="704"/>
      <c r="Z1577" s="704"/>
      <c r="AA1577" s="704"/>
      <c r="AB1577" s="704"/>
      <c r="AC1577" s="704"/>
      <c r="AD1577" s="704"/>
    </row>
    <row r="1578" spans="4:30" ht="13.9" customHeight="1">
      <c r="D1578" s="704"/>
      <c r="E1578" s="704"/>
      <c r="F1578" s="704"/>
      <c r="G1578" s="704"/>
      <c r="H1578" s="704"/>
      <c r="I1578" s="704"/>
      <c r="J1578" s="704"/>
      <c r="K1578" s="704"/>
      <c r="L1578" s="704"/>
      <c r="M1578" s="704"/>
      <c r="N1578" s="704"/>
      <c r="O1578" s="704"/>
      <c r="P1578" s="704"/>
      <c r="Q1578" s="704"/>
      <c r="R1578" s="704"/>
      <c r="S1578" s="704"/>
      <c r="T1578" s="704"/>
      <c r="U1578" s="704"/>
      <c r="V1578" s="704"/>
      <c r="W1578" s="704"/>
      <c r="X1578" s="704"/>
      <c r="Y1578" s="704"/>
      <c r="Z1578" s="704"/>
      <c r="AA1578" s="704"/>
      <c r="AB1578" s="704"/>
      <c r="AC1578" s="704"/>
      <c r="AD1578" s="704"/>
    </row>
    <row r="1579" spans="4:30" ht="13.9" customHeight="1">
      <c r="D1579" s="704"/>
      <c r="E1579" s="704"/>
      <c r="F1579" s="704"/>
      <c r="G1579" s="704"/>
      <c r="H1579" s="704"/>
      <c r="I1579" s="704"/>
      <c r="J1579" s="704"/>
      <c r="K1579" s="704"/>
      <c r="L1579" s="704"/>
      <c r="M1579" s="704"/>
      <c r="N1579" s="704"/>
      <c r="O1579" s="704"/>
      <c r="P1579" s="704"/>
      <c r="Q1579" s="704"/>
      <c r="R1579" s="704"/>
      <c r="S1579" s="704"/>
      <c r="T1579" s="704"/>
      <c r="U1579" s="704"/>
      <c r="V1579" s="704"/>
      <c r="W1579" s="704"/>
      <c r="X1579" s="704"/>
      <c r="Y1579" s="704"/>
      <c r="Z1579" s="704"/>
      <c r="AA1579" s="704"/>
      <c r="AB1579" s="704"/>
      <c r="AC1579" s="704"/>
      <c r="AD1579" s="704"/>
    </row>
    <row r="1580" spans="4:30" ht="13.9" customHeight="1">
      <c r="D1580" s="704"/>
      <c r="E1580" s="704"/>
      <c r="F1580" s="704"/>
      <c r="G1580" s="704"/>
      <c r="H1580" s="704"/>
      <c r="I1580" s="704"/>
      <c r="J1580" s="704"/>
      <c r="K1580" s="704"/>
      <c r="L1580" s="704"/>
      <c r="M1580" s="704"/>
      <c r="N1580" s="704"/>
      <c r="O1580" s="704"/>
      <c r="P1580" s="704"/>
      <c r="Q1580" s="704"/>
      <c r="R1580" s="704"/>
      <c r="S1580" s="704"/>
      <c r="T1580" s="704"/>
      <c r="U1580" s="704"/>
      <c r="V1580" s="704"/>
      <c r="W1580" s="704"/>
      <c r="X1580" s="704"/>
      <c r="Y1580" s="704"/>
      <c r="Z1580" s="704"/>
      <c r="AA1580" s="704"/>
      <c r="AB1580" s="704"/>
      <c r="AC1580" s="704"/>
      <c r="AD1580" s="704"/>
    </row>
    <row r="1581" spans="4:30" ht="13.9" customHeight="1">
      <c r="D1581" s="704"/>
      <c r="E1581" s="704"/>
      <c r="F1581" s="704"/>
      <c r="G1581" s="704"/>
      <c r="H1581" s="704"/>
      <c r="I1581" s="704"/>
      <c r="J1581" s="704"/>
      <c r="K1581" s="704"/>
      <c r="L1581" s="704"/>
      <c r="M1581" s="704"/>
      <c r="N1581" s="704"/>
      <c r="O1581" s="704"/>
      <c r="P1581" s="704"/>
      <c r="Q1581" s="704"/>
      <c r="R1581" s="704"/>
      <c r="S1581" s="704"/>
      <c r="T1581" s="704"/>
      <c r="U1581" s="704"/>
      <c r="V1581" s="704"/>
      <c r="W1581" s="704"/>
      <c r="X1581" s="704"/>
      <c r="Y1581" s="704"/>
      <c r="Z1581" s="704"/>
      <c r="AA1581" s="704"/>
      <c r="AB1581" s="704"/>
      <c r="AC1581" s="704"/>
      <c r="AD1581" s="704"/>
    </row>
    <row r="1582" spans="4:30" ht="13.9" customHeight="1">
      <c r="D1582" s="704"/>
      <c r="E1582" s="704"/>
      <c r="F1582" s="704"/>
      <c r="G1582" s="704"/>
      <c r="H1582" s="704"/>
      <c r="I1582" s="704"/>
      <c r="J1582" s="704"/>
      <c r="K1582" s="704"/>
      <c r="L1582" s="704"/>
      <c r="M1582" s="704"/>
      <c r="N1582" s="704"/>
      <c r="O1582" s="704"/>
      <c r="P1582" s="704"/>
      <c r="Q1582" s="704"/>
      <c r="R1582" s="704"/>
      <c r="S1582" s="704"/>
      <c r="T1582" s="704"/>
      <c r="U1582" s="704"/>
      <c r="V1582" s="704"/>
      <c r="W1582" s="704"/>
      <c r="X1582" s="704"/>
      <c r="Y1582" s="704"/>
      <c r="Z1582" s="704"/>
      <c r="AA1582" s="704"/>
      <c r="AB1582" s="704"/>
      <c r="AC1582" s="704"/>
      <c r="AD1582" s="704"/>
    </row>
    <row r="1583" spans="4:30" ht="13.9" customHeight="1">
      <c r="D1583" s="704"/>
      <c r="E1583" s="704"/>
      <c r="F1583" s="704"/>
      <c r="G1583" s="704"/>
      <c r="H1583" s="704"/>
      <c r="I1583" s="704"/>
      <c r="J1583" s="704"/>
      <c r="K1583" s="704"/>
      <c r="L1583" s="704"/>
      <c r="M1583" s="704"/>
      <c r="N1583" s="704"/>
      <c r="O1583" s="704"/>
      <c r="P1583" s="704"/>
      <c r="Q1583" s="704"/>
      <c r="R1583" s="704"/>
      <c r="S1583" s="704"/>
      <c r="T1583" s="704"/>
      <c r="U1583" s="704"/>
      <c r="V1583" s="704"/>
      <c r="W1583" s="704"/>
      <c r="X1583" s="704"/>
      <c r="Y1583" s="704"/>
      <c r="Z1583" s="704"/>
      <c r="AA1583" s="704"/>
      <c r="AB1583" s="704"/>
      <c r="AC1583" s="704"/>
      <c r="AD1583" s="704"/>
    </row>
    <row r="1584" spans="4:30" ht="13.9" customHeight="1">
      <c r="D1584" s="704"/>
      <c r="E1584" s="704"/>
      <c r="F1584" s="704"/>
      <c r="G1584" s="704"/>
      <c r="H1584" s="704"/>
      <c r="I1584" s="704"/>
      <c r="J1584" s="704"/>
      <c r="K1584" s="704"/>
      <c r="L1584" s="704"/>
      <c r="M1584" s="704"/>
      <c r="N1584" s="704"/>
      <c r="O1584" s="704"/>
      <c r="P1584" s="704"/>
      <c r="Q1584" s="704"/>
      <c r="R1584" s="704"/>
      <c r="S1584" s="704"/>
      <c r="T1584" s="704"/>
      <c r="U1584" s="704"/>
      <c r="V1584" s="704"/>
      <c r="W1584" s="704"/>
      <c r="X1584" s="704"/>
      <c r="Y1584" s="704"/>
      <c r="Z1584" s="704"/>
      <c r="AA1584" s="704"/>
      <c r="AB1584" s="704"/>
      <c r="AC1584" s="704"/>
      <c r="AD1584" s="704"/>
    </row>
    <row r="1585" spans="4:30" ht="13.9" customHeight="1">
      <c r="D1585" s="704"/>
      <c r="E1585" s="704"/>
      <c r="F1585" s="704"/>
      <c r="G1585" s="704"/>
      <c r="H1585" s="704"/>
      <c r="I1585" s="704"/>
      <c r="J1585" s="704"/>
      <c r="K1585" s="704"/>
      <c r="L1585" s="704"/>
      <c r="M1585" s="704"/>
      <c r="N1585" s="704"/>
      <c r="O1585" s="704"/>
      <c r="P1585" s="704"/>
      <c r="Q1585" s="704"/>
      <c r="R1585" s="704"/>
      <c r="S1585" s="704"/>
      <c r="T1585" s="704"/>
      <c r="U1585" s="704"/>
      <c r="V1585" s="704"/>
      <c r="W1585" s="704"/>
      <c r="X1585" s="704"/>
      <c r="Y1585" s="704"/>
      <c r="Z1585" s="704"/>
      <c r="AA1585" s="704"/>
      <c r="AB1585" s="704"/>
      <c r="AC1585" s="704"/>
      <c r="AD1585" s="704"/>
    </row>
    <row r="1586" spans="4:30" ht="13.9" customHeight="1">
      <c r="D1586" s="704"/>
      <c r="E1586" s="704"/>
      <c r="F1586" s="704"/>
      <c r="G1586" s="704"/>
      <c r="H1586" s="704"/>
      <c r="I1586" s="704"/>
      <c r="J1586" s="704"/>
      <c r="K1586" s="704"/>
      <c r="L1586" s="704"/>
      <c r="M1586" s="704"/>
      <c r="N1586" s="704"/>
      <c r="O1586" s="704"/>
      <c r="P1586" s="704"/>
      <c r="Q1586" s="704"/>
      <c r="R1586" s="704"/>
      <c r="S1586" s="704"/>
      <c r="T1586" s="704"/>
      <c r="U1586" s="704"/>
      <c r="V1586" s="704"/>
      <c r="W1586" s="704"/>
      <c r="X1586" s="704"/>
      <c r="Y1586" s="704"/>
      <c r="Z1586" s="704"/>
      <c r="AA1586" s="704"/>
      <c r="AB1586" s="704"/>
      <c r="AC1586" s="704"/>
      <c r="AD1586" s="704"/>
    </row>
    <row r="1587" spans="4:30" ht="13.9" customHeight="1">
      <c r="D1587" s="704"/>
      <c r="E1587" s="704"/>
      <c r="F1587" s="704"/>
      <c r="G1587" s="704"/>
      <c r="H1587" s="704"/>
      <c r="I1587" s="704"/>
      <c r="J1587" s="704"/>
      <c r="K1587" s="704"/>
      <c r="L1587" s="704"/>
      <c r="M1587" s="704"/>
      <c r="N1587" s="704"/>
      <c r="O1587" s="704"/>
      <c r="P1587" s="704"/>
      <c r="Q1587" s="704"/>
      <c r="R1587" s="704"/>
      <c r="S1587" s="704"/>
      <c r="T1587" s="704"/>
      <c r="U1587" s="704"/>
      <c r="V1587" s="704"/>
      <c r="W1587" s="704"/>
      <c r="X1587" s="704"/>
      <c r="Y1587" s="704"/>
      <c r="Z1587" s="704"/>
      <c r="AA1587" s="704"/>
      <c r="AB1587" s="704"/>
      <c r="AC1587" s="704"/>
      <c r="AD1587" s="704"/>
    </row>
    <row r="1588" spans="4:30" ht="13.9" customHeight="1">
      <c r="D1588" s="704"/>
      <c r="E1588" s="704"/>
      <c r="F1588" s="704"/>
      <c r="G1588" s="704"/>
      <c r="H1588" s="704"/>
      <c r="I1588" s="704"/>
      <c r="J1588" s="704"/>
      <c r="K1588" s="704"/>
      <c r="L1588" s="704"/>
      <c r="M1588" s="704"/>
      <c r="N1588" s="704"/>
      <c r="O1588" s="704"/>
      <c r="P1588" s="704"/>
      <c r="Q1588" s="704"/>
      <c r="R1588" s="704"/>
      <c r="S1588" s="704"/>
      <c r="T1588" s="704"/>
      <c r="U1588" s="704"/>
      <c r="V1588" s="704"/>
      <c r="W1588" s="704"/>
      <c r="X1588" s="704"/>
      <c r="Y1588" s="704"/>
      <c r="Z1588" s="704"/>
      <c r="AA1588" s="704"/>
      <c r="AB1588" s="704"/>
      <c r="AC1588" s="704"/>
      <c r="AD1588" s="704"/>
    </row>
    <row r="1589" spans="4:30" ht="13.9" customHeight="1">
      <c r="D1589" s="704"/>
      <c r="E1589" s="704"/>
      <c r="F1589" s="704"/>
      <c r="G1589" s="704"/>
      <c r="H1589" s="704"/>
      <c r="I1589" s="704"/>
      <c r="J1589" s="704"/>
      <c r="K1589" s="704"/>
      <c r="L1589" s="704"/>
      <c r="M1589" s="704"/>
      <c r="N1589" s="704"/>
      <c r="O1589" s="704"/>
      <c r="P1589" s="704"/>
      <c r="Q1589" s="704"/>
      <c r="R1589" s="704"/>
      <c r="S1589" s="704"/>
      <c r="T1589" s="704"/>
      <c r="U1589" s="704"/>
      <c r="V1589" s="704"/>
      <c r="W1589" s="704"/>
      <c r="X1589" s="704"/>
      <c r="Y1589" s="704"/>
      <c r="Z1589" s="704"/>
      <c r="AA1589" s="704"/>
      <c r="AB1589" s="704"/>
      <c r="AC1589" s="704"/>
      <c r="AD1589" s="704"/>
    </row>
    <row r="1590" spans="4:30" ht="13.9" customHeight="1">
      <c r="D1590" s="704"/>
      <c r="E1590" s="704"/>
      <c r="F1590" s="704"/>
      <c r="G1590" s="704"/>
      <c r="H1590" s="704"/>
      <c r="I1590" s="704"/>
      <c r="J1590" s="704"/>
      <c r="K1590" s="704"/>
      <c r="L1590" s="704"/>
      <c r="M1590" s="704"/>
      <c r="N1590" s="704"/>
      <c r="O1590" s="704"/>
      <c r="P1590" s="704"/>
      <c r="Q1590" s="704"/>
      <c r="R1590" s="704"/>
      <c r="S1590" s="704"/>
      <c r="T1590" s="704"/>
      <c r="U1590" s="704"/>
      <c r="V1590" s="704"/>
      <c r="W1590" s="704"/>
      <c r="X1590" s="704"/>
      <c r="Y1590" s="704"/>
      <c r="Z1590" s="704"/>
      <c r="AA1590" s="704"/>
      <c r="AB1590" s="704"/>
      <c r="AC1590" s="704"/>
      <c r="AD1590" s="704"/>
    </row>
    <row r="1591" spans="4:30" ht="13.9" customHeight="1">
      <c r="D1591" s="704"/>
      <c r="E1591" s="704"/>
      <c r="F1591" s="704"/>
      <c r="G1591" s="704"/>
      <c r="H1591" s="704"/>
      <c r="I1591" s="704"/>
      <c r="J1591" s="704"/>
      <c r="K1591" s="704"/>
      <c r="L1591" s="704"/>
      <c r="M1591" s="704"/>
      <c r="N1591" s="704"/>
      <c r="O1591" s="704"/>
      <c r="P1591" s="704"/>
      <c r="Q1591" s="704"/>
      <c r="R1591" s="704"/>
      <c r="S1591" s="704"/>
      <c r="T1591" s="704"/>
      <c r="U1591" s="704"/>
      <c r="V1591" s="704"/>
      <c r="W1591" s="704"/>
      <c r="X1591" s="704"/>
      <c r="Y1591" s="704"/>
      <c r="Z1591" s="704"/>
      <c r="AA1591" s="704"/>
      <c r="AB1591" s="704"/>
      <c r="AC1591" s="704"/>
      <c r="AD1591" s="704"/>
    </row>
    <row r="1592" spans="4:30" ht="13.9" customHeight="1">
      <c r="D1592" s="704"/>
      <c r="E1592" s="704"/>
      <c r="F1592" s="704"/>
      <c r="G1592" s="704"/>
      <c r="H1592" s="704"/>
      <c r="I1592" s="704"/>
      <c r="J1592" s="704"/>
      <c r="K1592" s="704"/>
      <c r="L1592" s="704"/>
      <c r="M1592" s="704"/>
      <c r="N1592" s="704"/>
      <c r="O1592" s="704"/>
      <c r="P1592" s="704"/>
      <c r="Q1592" s="704"/>
      <c r="R1592" s="704"/>
      <c r="S1592" s="704"/>
      <c r="T1592" s="704"/>
      <c r="U1592" s="704"/>
      <c r="V1592" s="704"/>
      <c r="W1592" s="704"/>
      <c r="X1592" s="704"/>
      <c r="Y1592" s="704"/>
      <c r="Z1592" s="704"/>
      <c r="AA1592" s="704"/>
      <c r="AB1592" s="704"/>
      <c r="AC1592" s="704"/>
      <c r="AD1592" s="704"/>
    </row>
    <row r="1593" spans="4:30" ht="13.9" customHeight="1">
      <c r="D1593" s="704"/>
      <c r="E1593" s="704"/>
      <c r="F1593" s="704"/>
      <c r="G1593" s="704"/>
      <c r="H1593" s="704"/>
      <c r="I1593" s="704"/>
      <c r="J1593" s="704"/>
      <c r="K1593" s="704"/>
      <c r="L1593" s="704"/>
      <c r="M1593" s="704"/>
      <c r="N1593" s="704"/>
      <c r="O1593" s="704"/>
      <c r="P1593" s="704"/>
      <c r="Q1593" s="704"/>
      <c r="R1593" s="704"/>
      <c r="S1593" s="704"/>
      <c r="T1593" s="704"/>
      <c r="U1593" s="704"/>
      <c r="V1593" s="704"/>
      <c r="W1593" s="704"/>
      <c r="X1593" s="704"/>
      <c r="Y1593" s="704"/>
      <c r="Z1593" s="704"/>
      <c r="AA1593" s="704"/>
      <c r="AB1593" s="704"/>
      <c r="AC1593" s="704"/>
      <c r="AD1593" s="704"/>
    </row>
    <row r="1594" spans="4:30" ht="13.9" customHeight="1">
      <c r="D1594" s="704"/>
      <c r="E1594" s="704"/>
      <c r="F1594" s="704"/>
      <c r="G1594" s="704"/>
      <c r="H1594" s="704"/>
      <c r="I1594" s="704"/>
      <c r="J1594" s="704"/>
      <c r="K1594" s="704"/>
      <c r="L1594" s="704"/>
      <c r="M1594" s="704"/>
      <c r="N1594" s="704"/>
      <c r="O1594" s="704"/>
      <c r="P1594" s="704"/>
      <c r="Q1594" s="704"/>
      <c r="R1594" s="704"/>
      <c r="S1594" s="704"/>
      <c r="T1594" s="704"/>
      <c r="U1594" s="704"/>
      <c r="V1594" s="704"/>
      <c r="W1594" s="704"/>
      <c r="X1594" s="704"/>
      <c r="Y1594" s="704"/>
      <c r="Z1594" s="704"/>
      <c r="AA1594" s="704"/>
      <c r="AB1594" s="704"/>
      <c r="AC1594" s="704"/>
      <c r="AD1594" s="704"/>
    </row>
    <row r="1595" spans="4:30" ht="13.9" customHeight="1">
      <c r="D1595" s="704"/>
      <c r="E1595" s="704"/>
      <c r="F1595" s="704"/>
      <c r="G1595" s="704"/>
      <c r="H1595" s="704"/>
      <c r="I1595" s="704"/>
      <c r="J1595" s="704"/>
      <c r="K1595" s="704"/>
      <c r="L1595" s="704"/>
      <c r="M1595" s="704"/>
      <c r="N1595" s="704"/>
      <c r="O1595" s="704"/>
      <c r="P1595" s="704"/>
      <c r="Q1595" s="704"/>
      <c r="R1595" s="704"/>
      <c r="S1595" s="704"/>
      <c r="T1595" s="704"/>
      <c r="U1595" s="704"/>
      <c r="V1595" s="704"/>
      <c r="W1595" s="704"/>
      <c r="X1595" s="704"/>
      <c r="Y1595" s="704"/>
      <c r="Z1595" s="704"/>
      <c r="AA1595" s="704"/>
      <c r="AB1595" s="704"/>
      <c r="AC1595" s="704"/>
      <c r="AD1595" s="704"/>
    </row>
    <row r="1596" spans="4:30" ht="13.9" customHeight="1">
      <c r="D1596" s="704"/>
      <c r="E1596" s="704"/>
      <c r="F1596" s="704"/>
      <c r="G1596" s="704"/>
      <c r="H1596" s="704"/>
      <c r="I1596" s="704"/>
      <c r="J1596" s="704"/>
      <c r="K1596" s="704"/>
      <c r="L1596" s="704"/>
      <c r="M1596" s="704"/>
      <c r="N1596" s="704"/>
      <c r="O1596" s="704"/>
      <c r="P1596" s="704"/>
      <c r="Q1596" s="704"/>
      <c r="R1596" s="704"/>
      <c r="S1596" s="704"/>
      <c r="T1596" s="704"/>
      <c r="U1596" s="704"/>
      <c r="V1596" s="704"/>
      <c r="W1596" s="704"/>
      <c r="X1596" s="704"/>
      <c r="Y1596" s="704"/>
      <c r="Z1596" s="704"/>
      <c r="AA1596" s="704"/>
      <c r="AB1596" s="704"/>
      <c r="AC1596" s="704"/>
      <c r="AD1596" s="704"/>
    </row>
    <row r="1597" spans="4:30" ht="13.9" customHeight="1">
      <c r="D1597" s="704"/>
      <c r="E1597" s="704"/>
      <c r="F1597" s="704"/>
      <c r="G1597" s="704"/>
      <c r="H1597" s="704"/>
      <c r="I1597" s="704"/>
      <c r="J1597" s="704"/>
      <c r="K1597" s="704"/>
      <c r="L1597" s="704"/>
      <c r="M1597" s="704"/>
      <c r="N1597" s="704"/>
      <c r="O1597" s="704"/>
      <c r="P1597" s="704"/>
      <c r="Q1597" s="704"/>
      <c r="R1597" s="704"/>
      <c r="S1597" s="704"/>
      <c r="T1597" s="704"/>
      <c r="U1597" s="704"/>
      <c r="V1597" s="704"/>
      <c r="W1597" s="704"/>
      <c r="X1597" s="704"/>
      <c r="Y1597" s="704"/>
      <c r="Z1597" s="704"/>
      <c r="AA1597" s="704"/>
      <c r="AB1597" s="704"/>
      <c r="AC1597" s="704"/>
      <c r="AD1597" s="704"/>
    </row>
    <row r="1598" spans="4:30" ht="13.9" customHeight="1">
      <c r="D1598" s="704"/>
      <c r="E1598" s="704"/>
      <c r="F1598" s="704"/>
      <c r="G1598" s="704"/>
      <c r="H1598" s="704"/>
      <c r="I1598" s="704"/>
      <c r="J1598" s="704"/>
      <c r="K1598" s="704"/>
      <c r="L1598" s="704"/>
      <c r="M1598" s="704"/>
      <c r="N1598" s="704"/>
      <c r="O1598" s="704"/>
      <c r="P1598" s="704"/>
      <c r="Q1598" s="704"/>
      <c r="R1598" s="704"/>
      <c r="S1598" s="704"/>
      <c r="T1598" s="704"/>
      <c r="U1598" s="704"/>
      <c r="V1598" s="704"/>
      <c r="W1598" s="704"/>
      <c r="X1598" s="704"/>
      <c r="Y1598" s="704"/>
      <c r="Z1598" s="704"/>
      <c r="AA1598" s="704"/>
      <c r="AB1598" s="704"/>
      <c r="AC1598" s="704"/>
      <c r="AD1598" s="704"/>
    </row>
    <row r="1599" spans="4:30" ht="13.9" customHeight="1">
      <c r="D1599" s="704"/>
      <c r="E1599" s="704"/>
      <c r="F1599" s="704"/>
      <c r="G1599" s="704"/>
      <c r="H1599" s="704"/>
      <c r="I1599" s="704"/>
      <c r="J1599" s="704"/>
      <c r="K1599" s="704"/>
      <c r="L1599" s="704"/>
      <c r="M1599" s="704"/>
      <c r="N1599" s="704"/>
      <c r="O1599" s="704"/>
      <c r="P1599" s="704"/>
      <c r="Q1599" s="704"/>
      <c r="R1599" s="704"/>
      <c r="S1599" s="704"/>
      <c r="T1599" s="704"/>
      <c r="U1599" s="704"/>
      <c r="V1599" s="704"/>
      <c r="W1599" s="704"/>
      <c r="X1599" s="704"/>
      <c r="Y1599" s="704"/>
      <c r="Z1599" s="704"/>
      <c r="AA1599" s="704"/>
      <c r="AB1599" s="704"/>
      <c r="AC1599" s="704"/>
      <c r="AD1599" s="704"/>
    </row>
    <row r="1600" spans="4:30" ht="13.9" customHeight="1">
      <c r="D1600" s="704"/>
      <c r="E1600" s="704"/>
      <c r="F1600" s="704"/>
      <c r="G1600" s="704"/>
      <c r="H1600" s="704"/>
      <c r="I1600" s="704"/>
      <c r="J1600" s="704"/>
      <c r="K1600" s="704"/>
      <c r="L1600" s="704"/>
      <c r="M1600" s="704"/>
      <c r="N1600" s="704"/>
      <c r="O1600" s="704"/>
      <c r="P1600" s="704"/>
      <c r="Q1600" s="704"/>
      <c r="R1600" s="704"/>
      <c r="S1600" s="704"/>
      <c r="T1600" s="704"/>
      <c r="U1600" s="704"/>
      <c r="V1600" s="704"/>
      <c r="W1600" s="704"/>
      <c r="X1600" s="704"/>
      <c r="Y1600" s="704"/>
      <c r="Z1600" s="704"/>
      <c r="AA1600" s="704"/>
      <c r="AB1600" s="704"/>
      <c r="AC1600" s="704"/>
      <c r="AD1600" s="704"/>
    </row>
    <row r="1601" spans="4:30" ht="13.9" customHeight="1">
      <c r="D1601" s="704"/>
      <c r="E1601" s="704"/>
      <c r="F1601" s="704"/>
      <c r="G1601" s="704"/>
      <c r="H1601" s="704"/>
      <c r="I1601" s="704"/>
      <c r="J1601" s="704"/>
      <c r="K1601" s="704"/>
      <c r="L1601" s="704"/>
      <c r="M1601" s="704"/>
      <c r="N1601" s="704"/>
      <c r="O1601" s="704"/>
      <c r="P1601" s="704"/>
      <c r="Q1601" s="704"/>
      <c r="R1601" s="704"/>
      <c r="S1601" s="704"/>
      <c r="T1601" s="704"/>
      <c r="U1601" s="704"/>
      <c r="V1601" s="704"/>
      <c r="W1601" s="704"/>
      <c r="X1601" s="704"/>
      <c r="Y1601" s="704"/>
      <c r="Z1601" s="704"/>
      <c r="AA1601" s="704"/>
      <c r="AB1601" s="704"/>
      <c r="AC1601" s="704"/>
      <c r="AD1601" s="704"/>
    </row>
    <row r="1602" spans="4:30" ht="13.9" customHeight="1">
      <c r="D1602" s="704"/>
      <c r="E1602" s="704"/>
      <c r="F1602" s="704"/>
      <c r="G1602" s="704"/>
      <c r="H1602" s="704"/>
      <c r="I1602" s="704"/>
      <c r="J1602" s="704"/>
      <c r="K1602" s="704"/>
      <c r="L1602" s="704"/>
      <c r="M1602" s="704"/>
      <c r="N1602" s="704"/>
      <c r="O1602" s="704"/>
      <c r="P1602" s="704"/>
      <c r="Q1602" s="704"/>
      <c r="R1602" s="704"/>
      <c r="S1602" s="704"/>
      <c r="T1602" s="704"/>
      <c r="U1602" s="704"/>
      <c r="V1602" s="704"/>
      <c r="W1602" s="704"/>
      <c r="X1602" s="704"/>
      <c r="Y1602" s="704"/>
      <c r="Z1602" s="704"/>
      <c r="AA1602" s="704"/>
      <c r="AB1602" s="704"/>
      <c r="AC1602" s="704"/>
      <c r="AD1602" s="704"/>
    </row>
    <row r="1603" spans="4:30" ht="13.9" customHeight="1">
      <c r="D1603" s="704"/>
      <c r="E1603" s="704"/>
      <c r="F1603" s="704"/>
      <c r="G1603" s="704"/>
      <c r="H1603" s="704"/>
      <c r="I1603" s="704"/>
      <c r="J1603" s="704"/>
      <c r="K1603" s="704"/>
      <c r="L1603" s="704"/>
      <c r="M1603" s="704"/>
      <c r="N1603" s="704"/>
      <c r="O1603" s="704"/>
      <c r="P1603" s="704"/>
      <c r="Q1603" s="704"/>
      <c r="R1603" s="704"/>
      <c r="S1603" s="704"/>
      <c r="T1603" s="704"/>
      <c r="U1603" s="704"/>
      <c r="V1603" s="704"/>
      <c r="W1603" s="704"/>
      <c r="X1603" s="704"/>
      <c r="Y1603" s="704"/>
      <c r="Z1603" s="704"/>
      <c r="AA1603" s="704"/>
      <c r="AB1603" s="704"/>
      <c r="AC1603" s="704"/>
      <c r="AD1603" s="704"/>
    </row>
    <row r="1604" spans="4:30" ht="13.9" customHeight="1">
      <c r="D1604" s="704"/>
      <c r="E1604" s="704"/>
      <c r="F1604" s="704"/>
      <c r="G1604" s="704"/>
      <c r="H1604" s="704"/>
      <c r="I1604" s="704"/>
      <c r="J1604" s="704"/>
      <c r="K1604" s="704"/>
      <c r="L1604" s="704"/>
      <c r="M1604" s="704"/>
      <c r="N1604" s="704"/>
      <c r="O1604" s="704"/>
      <c r="P1604" s="704"/>
      <c r="Q1604" s="704"/>
      <c r="R1604" s="704"/>
      <c r="S1604" s="704"/>
      <c r="T1604" s="704"/>
      <c r="U1604" s="704"/>
      <c r="V1604" s="704"/>
      <c r="W1604" s="704"/>
      <c r="X1604" s="704"/>
      <c r="Y1604" s="704"/>
      <c r="Z1604" s="704"/>
      <c r="AA1604" s="704"/>
      <c r="AB1604" s="704"/>
      <c r="AC1604" s="704"/>
      <c r="AD1604" s="704"/>
    </row>
    <row r="1605" spans="4:30" ht="13.9" customHeight="1">
      <c r="D1605" s="704"/>
      <c r="E1605" s="704"/>
      <c r="F1605" s="704"/>
      <c r="G1605" s="704"/>
      <c r="H1605" s="704"/>
      <c r="I1605" s="704"/>
      <c r="J1605" s="704"/>
      <c r="K1605" s="704"/>
      <c r="L1605" s="704"/>
      <c r="M1605" s="704"/>
      <c r="N1605" s="704"/>
      <c r="O1605" s="704"/>
      <c r="P1605" s="704"/>
      <c r="Q1605" s="704"/>
      <c r="R1605" s="704"/>
      <c r="S1605" s="704"/>
      <c r="T1605" s="704"/>
      <c r="U1605" s="704"/>
      <c r="V1605" s="704"/>
      <c r="W1605" s="704"/>
      <c r="X1605" s="704"/>
      <c r="Y1605" s="704"/>
      <c r="Z1605" s="704"/>
      <c r="AA1605" s="704"/>
      <c r="AB1605" s="704"/>
      <c r="AC1605" s="704"/>
      <c r="AD1605" s="704"/>
    </row>
    <row r="1606" spans="4:30" ht="13.9" customHeight="1">
      <c r="D1606" s="704"/>
      <c r="E1606" s="704"/>
      <c r="F1606" s="704"/>
      <c r="G1606" s="704"/>
      <c r="H1606" s="704"/>
      <c r="I1606" s="704"/>
      <c r="J1606" s="704"/>
      <c r="K1606" s="704"/>
      <c r="L1606" s="704"/>
      <c r="M1606" s="704"/>
      <c r="N1606" s="704"/>
      <c r="O1606" s="704"/>
      <c r="P1606" s="704"/>
      <c r="Q1606" s="704"/>
      <c r="R1606" s="704"/>
      <c r="S1606" s="704"/>
      <c r="T1606" s="704"/>
      <c r="U1606" s="704"/>
      <c r="V1606" s="704"/>
      <c r="W1606" s="704"/>
      <c r="X1606" s="704"/>
      <c r="Y1606" s="704"/>
      <c r="Z1606" s="704"/>
      <c r="AA1606" s="704"/>
      <c r="AB1606" s="704"/>
      <c r="AC1606" s="704"/>
      <c r="AD1606" s="704"/>
    </row>
    <row r="1607" spans="4:30" ht="13.9" customHeight="1">
      <c r="D1607" s="704"/>
      <c r="E1607" s="704"/>
      <c r="F1607" s="704"/>
      <c r="G1607" s="704"/>
      <c r="H1607" s="704"/>
      <c r="I1607" s="704"/>
      <c r="J1607" s="704"/>
      <c r="K1607" s="704"/>
      <c r="L1607" s="704"/>
      <c r="M1607" s="704"/>
      <c r="N1607" s="704"/>
      <c r="O1607" s="704"/>
      <c r="P1607" s="704"/>
      <c r="Q1607" s="704"/>
      <c r="R1607" s="704"/>
      <c r="S1607" s="704"/>
      <c r="T1607" s="704"/>
      <c r="U1607" s="704"/>
      <c r="V1607" s="704"/>
      <c r="W1607" s="704"/>
      <c r="X1607" s="704"/>
      <c r="Y1607" s="704"/>
      <c r="Z1607" s="704"/>
      <c r="AA1607" s="704"/>
      <c r="AB1607" s="704"/>
      <c r="AC1607" s="704"/>
      <c r="AD1607" s="704"/>
    </row>
    <row r="1608" spans="4:30" ht="13.9" customHeight="1">
      <c r="D1608" s="704"/>
      <c r="E1608" s="704"/>
      <c r="F1608" s="704"/>
      <c r="G1608" s="704"/>
      <c r="H1608" s="704"/>
      <c r="I1608" s="704"/>
      <c r="J1608" s="704"/>
      <c r="K1608" s="704"/>
      <c r="L1608" s="704"/>
      <c r="M1608" s="704"/>
      <c r="N1608" s="704"/>
      <c r="O1608" s="704"/>
      <c r="P1608" s="704"/>
      <c r="Q1608" s="704"/>
      <c r="R1608" s="704"/>
      <c r="S1608" s="704"/>
      <c r="T1608" s="704"/>
      <c r="U1608" s="704"/>
      <c r="V1608" s="704"/>
      <c r="W1608" s="704"/>
      <c r="X1608" s="704"/>
      <c r="Y1608" s="704"/>
      <c r="Z1608" s="704"/>
      <c r="AA1608" s="704"/>
      <c r="AB1608" s="704"/>
      <c r="AC1608" s="704"/>
      <c r="AD1608" s="704"/>
    </row>
    <row r="1609" spans="4:30" ht="13.9" customHeight="1">
      <c r="D1609" s="704"/>
      <c r="E1609" s="704"/>
      <c r="F1609" s="704"/>
      <c r="G1609" s="704"/>
      <c r="H1609" s="704"/>
      <c r="I1609" s="704"/>
      <c r="J1609" s="704"/>
      <c r="K1609" s="704"/>
      <c r="L1609" s="704"/>
      <c r="M1609" s="704"/>
      <c r="N1609" s="704"/>
      <c r="O1609" s="704"/>
      <c r="P1609" s="704"/>
      <c r="Q1609" s="704"/>
      <c r="R1609" s="704"/>
      <c r="S1609" s="704"/>
      <c r="T1609" s="704"/>
      <c r="U1609" s="704"/>
      <c r="V1609" s="704"/>
      <c r="W1609" s="704"/>
      <c r="X1609" s="704"/>
      <c r="Y1609" s="704"/>
      <c r="Z1609" s="704"/>
      <c r="AA1609" s="704"/>
      <c r="AB1609" s="704"/>
      <c r="AC1609" s="704"/>
      <c r="AD1609" s="704"/>
    </row>
    <row r="1610" spans="4:30" ht="13.9" customHeight="1">
      <c r="D1610" s="704"/>
      <c r="E1610" s="704"/>
      <c r="F1610" s="704"/>
      <c r="G1610" s="704"/>
      <c r="H1610" s="704"/>
      <c r="I1610" s="704"/>
      <c r="J1610" s="704"/>
      <c r="K1610" s="704"/>
      <c r="L1610" s="704"/>
      <c r="M1610" s="704"/>
      <c r="N1610" s="704"/>
      <c r="O1610" s="704"/>
      <c r="P1610" s="704"/>
      <c r="Q1610" s="704"/>
      <c r="R1610" s="704"/>
      <c r="S1610" s="704"/>
      <c r="T1610" s="704"/>
      <c r="U1610" s="704"/>
      <c r="V1610" s="704"/>
      <c r="W1610" s="704"/>
      <c r="X1610" s="704"/>
      <c r="Y1610" s="704"/>
      <c r="Z1610" s="704"/>
      <c r="AA1610" s="704"/>
      <c r="AB1610" s="704"/>
      <c r="AC1610" s="704"/>
      <c r="AD1610" s="704"/>
    </row>
    <row r="1611" spans="4:30" ht="13.9" customHeight="1">
      <c r="D1611" s="704"/>
      <c r="E1611" s="704"/>
      <c r="F1611" s="704"/>
      <c r="G1611" s="704"/>
      <c r="H1611" s="704"/>
      <c r="I1611" s="704"/>
      <c r="J1611" s="704"/>
      <c r="K1611" s="704"/>
      <c r="L1611" s="704"/>
      <c r="M1611" s="704"/>
      <c r="N1611" s="704"/>
      <c r="O1611" s="704"/>
      <c r="P1611" s="704"/>
      <c r="Q1611" s="704"/>
      <c r="R1611" s="704"/>
      <c r="S1611" s="704"/>
      <c r="T1611" s="704"/>
      <c r="U1611" s="704"/>
      <c r="V1611" s="704"/>
      <c r="W1611" s="704"/>
      <c r="X1611" s="704"/>
      <c r="Y1611" s="704"/>
      <c r="Z1611" s="704"/>
      <c r="AA1611" s="704"/>
      <c r="AB1611" s="704"/>
      <c r="AC1611" s="704"/>
      <c r="AD1611" s="704"/>
    </row>
    <row r="1612" spans="4:30" ht="13.9" customHeight="1">
      <c r="D1612" s="704"/>
      <c r="E1612" s="704"/>
      <c r="F1612" s="704"/>
      <c r="G1612" s="704"/>
      <c r="H1612" s="704"/>
      <c r="I1612" s="704"/>
      <c r="J1612" s="704"/>
      <c r="K1612" s="704"/>
      <c r="L1612" s="704"/>
      <c r="M1612" s="704"/>
      <c r="N1612" s="704"/>
      <c r="O1612" s="704"/>
      <c r="P1612" s="704"/>
      <c r="Q1612" s="704"/>
      <c r="R1612" s="704"/>
      <c r="S1612" s="704"/>
      <c r="T1612" s="704"/>
      <c r="U1612" s="704"/>
      <c r="V1612" s="704"/>
      <c r="W1612" s="704"/>
      <c r="X1612" s="704"/>
      <c r="Y1612" s="704"/>
      <c r="Z1612" s="704"/>
      <c r="AA1612" s="704"/>
      <c r="AB1612" s="704"/>
      <c r="AC1612" s="704"/>
      <c r="AD1612" s="704"/>
    </row>
    <row r="1613" spans="4:30" ht="13.9" customHeight="1">
      <c r="D1613" s="704"/>
      <c r="E1613" s="704"/>
      <c r="F1613" s="704"/>
      <c r="G1613" s="704"/>
      <c r="H1613" s="704"/>
      <c r="I1613" s="704"/>
      <c r="J1613" s="704"/>
      <c r="K1613" s="704"/>
      <c r="L1613" s="704"/>
      <c r="M1613" s="704"/>
      <c r="N1613" s="704"/>
      <c r="O1613" s="704"/>
      <c r="P1613" s="704"/>
      <c r="Q1613" s="704"/>
      <c r="R1613" s="704"/>
      <c r="S1613" s="704"/>
      <c r="T1613" s="704"/>
      <c r="U1613" s="704"/>
      <c r="V1613" s="704"/>
      <c r="W1613" s="704"/>
      <c r="X1613" s="704"/>
      <c r="Y1613" s="704"/>
      <c r="Z1613" s="704"/>
      <c r="AA1613" s="704"/>
      <c r="AB1613" s="704"/>
      <c r="AC1613" s="704"/>
      <c r="AD1613" s="704"/>
    </row>
    <row r="1614" spans="4:30" ht="13.9" customHeight="1">
      <c r="D1614" s="704"/>
      <c r="E1614" s="704"/>
      <c r="F1614" s="704"/>
      <c r="G1614" s="704"/>
      <c r="H1614" s="704"/>
      <c r="I1614" s="704"/>
      <c r="J1614" s="704"/>
      <c r="K1614" s="704"/>
      <c r="L1614" s="704"/>
      <c r="M1614" s="704"/>
      <c r="N1614" s="704"/>
      <c r="O1614" s="704"/>
      <c r="P1614" s="704"/>
      <c r="Q1614" s="704"/>
      <c r="R1614" s="704"/>
      <c r="S1614" s="704"/>
      <c r="T1614" s="704"/>
      <c r="U1614" s="704"/>
      <c r="V1614" s="704"/>
      <c r="W1614" s="704"/>
      <c r="X1614" s="704"/>
      <c r="Y1614" s="704"/>
      <c r="Z1614" s="704"/>
      <c r="AA1614" s="704"/>
      <c r="AB1614" s="704"/>
      <c r="AC1614" s="704"/>
      <c r="AD1614" s="704"/>
    </row>
    <row r="1615" spans="4:30" ht="13.9" customHeight="1">
      <c r="D1615" s="704"/>
      <c r="E1615" s="704"/>
      <c r="F1615" s="704"/>
      <c r="G1615" s="704"/>
      <c r="H1615" s="704"/>
      <c r="I1615" s="704"/>
      <c r="J1615" s="704"/>
      <c r="K1615" s="704"/>
      <c r="L1615" s="704"/>
      <c r="M1615" s="704"/>
      <c r="N1615" s="704"/>
      <c r="O1615" s="704"/>
      <c r="P1615" s="704"/>
      <c r="Q1615" s="704"/>
      <c r="R1615" s="704"/>
      <c r="S1615" s="704"/>
      <c r="T1615" s="704"/>
      <c r="U1615" s="704"/>
      <c r="V1615" s="704"/>
      <c r="W1615" s="704"/>
      <c r="X1615" s="704"/>
      <c r="Y1615" s="704"/>
      <c r="Z1615" s="704"/>
      <c r="AA1615" s="704"/>
      <c r="AB1615" s="704"/>
      <c r="AC1615" s="704"/>
      <c r="AD1615" s="704"/>
    </row>
    <row r="1616" spans="4:30" ht="13.9" customHeight="1">
      <c r="D1616" s="704"/>
      <c r="E1616" s="704"/>
      <c r="F1616" s="704"/>
      <c r="G1616" s="704"/>
      <c r="H1616" s="704"/>
      <c r="I1616" s="704"/>
      <c r="J1616" s="704"/>
      <c r="K1616" s="704"/>
      <c r="L1616" s="704"/>
      <c r="M1616" s="704"/>
      <c r="N1616" s="704"/>
      <c r="O1616" s="704"/>
      <c r="P1616" s="704"/>
      <c r="Q1616" s="704"/>
      <c r="R1616" s="704"/>
      <c r="S1616" s="704"/>
      <c r="T1616" s="704"/>
      <c r="U1616" s="704"/>
      <c r="V1616" s="704"/>
      <c r="W1616" s="704"/>
      <c r="X1616" s="704"/>
      <c r="Y1616" s="704"/>
      <c r="Z1616" s="704"/>
      <c r="AA1616" s="704"/>
      <c r="AB1616" s="704"/>
      <c r="AC1616" s="704"/>
      <c r="AD1616" s="704"/>
    </row>
    <row r="1617" spans="4:30" ht="13.9" customHeight="1">
      <c r="D1617" s="704"/>
      <c r="E1617" s="704"/>
      <c r="F1617" s="704"/>
      <c r="G1617" s="704"/>
      <c r="H1617" s="704"/>
      <c r="I1617" s="704"/>
      <c r="J1617" s="704"/>
      <c r="K1617" s="704"/>
      <c r="L1617" s="704"/>
      <c r="M1617" s="704"/>
      <c r="N1617" s="704"/>
      <c r="O1617" s="704"/>
      <c r="P1617" s="704"/>
      <c r="Q1617" s="704"/>
      <c r="R1617" s="704"/>
      <c r="S1617" s="704"/>
      <c r="T1617" s="704"/>
      <c r="U1617" s="704"/>
      <c r="V1617" s="704"/>
      <c r="W1617" s="704"/>
      <c r="X1617" s="704"/>
      <c r="Y1617" s="704"/>
      <c r="Z1617" s="704"/>
      <c r="AA1617" s="704"/>
      <c r="AB1617" s="704"/>
      <c r="AC1617" s="704"/>
      <c r="AD1617" s="704"/>
    </row>
    <row r="1618" spans="4:30" ht="13.9" customHeight="1">
      <c r="D1618" s="704"/>
      <c r="E1618" s="704"/>
      <c r="F1618" s="704"/>
      <c r="G1618" s="704"/>
      <c r="H1618" s="704"/>
      <c r="I1618" s="704"/>
      <c r="J1618" s="704"/>
      <c r="K1618" s="704"/>
      <c r="L1618" s="704"/>
      <c r="M1618" s="704"/>
      <c r="N1618" s="704"/>
      <c r="O1618" s="704"/>
      <c r="P1618" s="704"/>
      <c r="Q1618" s="704"/>
      <c r="R1618" s="704"/>
      <c r="S1618" s="704"/>
      <c r="T1618" s="704"/>
      <c r="U1618" s="704"/>
      <c r="V1618" s="704"/>
      <c r="W1618" s="704"/>
      <c r="X1618" s="704"/>
      <c r="Y1618" s="704"/>
      <c r="Z1618" s="704"/>
      <c r="AA1618" s="704"/>
      <c r="AB1618" s="704"/>
      <c r="AC1618" s="704"/>
      <c r="AD1618" s="704"/>
    </row>
    <row r="1619" spans="4:30" ht="13.9" customHeight="1">
      <c r="D1619" s="704"/>
      <c r="E1619" s="704"/>
      <c r="F1619" s="704"/>
      <c r="G1619" s="704"/>
      <c r="H1619" s="704"/>
      <c r="I1619" s="704"/>
      <c r="J1619" s="704"/>
      <c r="K1619" s="704"/>
      <c r="L1619" s="704"/>
      <c r="M1619" s="704"/>
      <c r="N1619" s="704"/>
      <c r="O1619" s="704"/>
      <c r="P1619" s="704"/>
      <c r="Q1619" s="704"/>
      <c r="R1619" s="704"/>
      <c r="S1619" s="704"/>
      <c r="T1619" s="704"/>
      <c r="U1619" s="704"/>
      <c r="V1619" s="704"/>
      <c r="W1619" s="704"/>
      <c r="X1619" s="704"/>
      <c r="Y1619" s="704"/>
      <c r="Z1619" s="704"/>
      <c r="AA1619" s="704"/>
      <c r="AB1619" s="704"/>
      <c r="AC1619" s="704"/>
      <c r="AD1619" s="704"/>
    </row>
    <row r="1620" spans="4:30" ht="13.9" customHeight="1">
      <c r="D1620" s="704"/>
      <c r="E1620" s="704"/>
      <c r="F1620" s="704"/>
      <c r="G1620" s="704"/>
      <c r="H1620" s="704"/>
      <c r="I1620" s="704"/>
      <c r="J1620" s="704"/>
      <c r="K1620" s="704"/>
      <c r="L1620" s="704"/>
      <c r="M1620" s="704"/>
      <c r="N1620" s="704"/>
      <c r="O1620" s="704"/>
      <c r="P1620" s="704"/>
      <c r="Q1620" s="704"/>
      <c r="R1620" s="704"/>
      <c r="S1620" s="704"/>
      <c r="T1620" s="704"/>
      <c r="U1620" s="704"/>
      <c r="V1620" s="704"/>
      <c r="W1620" s="704"/>
      <c r="X1620" s="704"/>
      <c r="Y1620" s="704"/>
      <c r="Z1620" s="704"/>
      <c r="AA1620" s="704"/>
      <c r="AB1620" s="704"/>
      <c r="AC1620" s="704"/>
      <c r="AD1620" s="704"/>
    </row>
    <row r="1621" spans="4:30" ht="13.9" customHeight="1">
      <c r="D1621" s="704"/>
      <c r="E1621" s="704"/>
      <c r="F1621" s="704"/>
      <c r="G1621" s="704"/>
      <c r="H1621" s="704"/>
      <c r="I1621" s="704"/>
      <c r="J1621" s="704"/>
      <c r="K1621" s="704"/>
      <c r="L1621" s="704"/>
      <c r="M1621" s="704"/>
      <c r="N1621" s="704"/>
      <c r="O1621" s="704"/>
      <c r="P1621" s="704"/>
      <c r="Q1621" s="704"/>
      <c r="R1621" s="704"/>
      <c r="S1621" s="704"/>
      <c r="T1621" s="704"/>
      <c r="U1621" s="704"/>
      <c r="V1621" s="704"/>
      <c r="W1621" s="704"/>
      <c r="X1621" s="704"/>
      <c r="Y1621" s="704"/>
      <c r="Z1621" s="704"/>
      <c r="AA1621" s="704"/>
      <c r="AB1621" s="704"/>
      <c r="AC1621" s="704"/>
      <c r="AD1621" s="704"/>
    </row>
    <row r="1622" spans="4:30" ht="13.9" customHeight="1">
      <c r="D1622" s="704"/>
      <c r="E1622" s="704"/>
      <c r="F1622" s="704"/>
      <c r="G1622" s="704"/>
      <c r="H1622" s="704"/>
      <c r="I1622" s="704"/>
      <c r="J1622" s="704"/>
      <c r="K1622" s="704"/>
      <c r="L1622" s="704"/>
      <c r="M1622" s="704"/>
      <c r="N1622" s="704"/>
      <c r="O1622" s="704"/>
      <c r="P1622" s="704"/>
      <c r="Q1622" s="704"/>
      <c r="R1622" s="704"/>
      <c r="S1622" s="704"/>
      <c r="T1622" s="704"/>
      <c r="U1622" s="704"/>
      <c r="V1622" s="704"/>
      <c r="W1622" s="704"/>
      <c r="X1622" s="704"/>
      <c r="Y1622" s="704"/>
      <c r="Z1622" s="704"/>
      <c r="AA1622" s="704"/>
      <c r="AB1622" s="704"/>
      <c r="AC1622" s="704"/>
      <c r="AD1622" s="704"/>
    </row>
    <row r="1623" spans="4:30" ht="13.9" customHeight="1">
      <c r="D1623" s="704"/>
      <c r="E1623" s="704"/>
      <c r="F1623" s="704"/>
      <c r="G1623" s="704"/>
      <c r="H1623" s="704"/>
      <c r="I1623" s="704"/>
      <c r="J1623" s="704"/>
      <c r="K1623" s="704"/>
      <c r="L1623" s="704"/>
      <c r="M1623" s="704"/>
      <c r="N1623" s="704"/>
      <c r="O1623" s="704"/>
      <c r="P1623" s="704"/>
      <c r="Q1623" s="704"/>
      <c r="R1623" s="704"/>
      <c r="S1623" s="704"/>
      <c r="T1623" s="704"/>
      <c r="U1623" s="704"/>
      <c r="V1623" s="704"/>
      <c r="W1623" s="704"/>
      <c r="X1623" s="704"/>
      <c r="Y1623" s="704"/>
      <c r="Z1623" s="704"/>
      <c r="AA1623" s="704"/>
      <c r="AB1623" s="704"/>
      <c r="AC1623" s="704"/>
      <c r="AD1623" s="704"/>
    </row>
    <row r="1624" spans="4:30" ht="13.9" customHeight="1">
      <c r="D1624" s="704"/>
      <c r="E1624" s="704"/>
      <c r="F1624" s="704"/>
      <c r="G1624" s="704"/>
      <c r="H1624" s="704"/>
      <c r="I1624" s="704"/>
      <c r="J1624" s="704"/>
      <c r="K1624" s="704"/>
      <c r="L1624" s="704"/>
      <c r="M1624" s="704"/>
      <c r="N1624" s="704"/>
      <c r="O1624" s="704"/>
      <c r="P1624" s="704"/>
      <c r="Q1624" s="704"/>
      <c r="R1624" s="704"/>
      <c r="S1624" s="704"/>
      <c r="T1624" s="704"/>
      <c r="U1624" s="704"/>
      <c r="V1624" s="704"/>
      <c r="W1624" s="704"/>
      <c r="X1624" s="704"/>
      <c r="Y1624" s="704"/>
      <c r="Z1624" s="704"/>
      <c r="AA1624" s="704"/>
      <c r="AB1624" s="704"/>
      <c r="AC1624" s="704"/>
      <c r="AD1624" s="704"/>
    </row>
    <row r="1625" spans="4:30" ht="13.9" customHeight="1">
      <c r="D1625" s="704"/>
      <c r="E1625" s="704"/>
      <c r="F1625" s="704"/>
      <c r="G1625" s="704"/>
      <c r="H1625" s="704"/>
      <c r="I1625" s="704"/>
      <c r="J1625" s="704"/>
      <c r="K1625" s="704"/>
      <c r="L1625" s="704"/>
      <c r="M1625" s="704"/>
      <c r="N1625" s="704"/>
      <c r="O1625" s="704"/>
      <c r="P1625" s="704"/>
      <c r="Q1625" s="704"/>
      <c r="R1625" s="704"/>
      <c r="S1625" s="704"/>
      <c r="T1625" s="704"/>
      <c r="U1625" s="704"/>
      <c r="V1625" s="704"/>
      <c r="W1625" s="704"/>
      <c r="X1625" s="704"/>
      <c r="Y1625" s="704"/>
      <c r="Z1625" s="704"/>
      <c r="AA1625" s="704"/>
      <c r="AB1625" s="704"/>
      <c r="AC1625" s="704"/>
      <c r="AD1625" s="704"/>
    </row>
    <row r="1626" spans="4:30" ht="13.9" customHeight="1">
      <c r="D1626" s="704"/>
      <c r="E1626" s="704"/>
      <c r="F1626" s="704"/>
      <c r="G1626" s="704"/>
      <c r="H1626" s="704"/>
      <c r="I1626" s="704"/>
      <c r="J1626" s="704"/>
      <c r="K1626" s="704"/>
      <c r="L1626" s="704"/>
      <c r="M1626" s="704"/>
      <c r="N1626" s="704"/>
      <c r="O1626" s="704"/>
      <c r="P1626" s="704"/>
      <c r="Q1626" s="704"/>
      <c r="R1626" s="704"/>
      <c r="S1626" s="704"/>
      <c r="T1626" s="704"/>
      <c r="U1626" s="704"/>
      <c r="V1626" s="704"/>
      <c r="W1626" s="704"/>
      <c r="X1626" s="704"/>
      <c r="Y1626" s="704"/>
      <c r="Z1626" s="704"/>
      <c r="AA1626" s="704"/>
      <c r="AB1626" s="704"/>
      <c r="AC1626" s="704"/>
      <c r="AD1626" s="704"/>
    </row>
    <row r="1627" spans="4:30" ht="13.9" customHeight="1">
      <c r="D1627" s="704"/>
      <c r="E1627" s="704"/>
      <c r="F1627" s="704"/>
      <c r="G1627" s="704"/>
      <c r="H1627" s="704"/>
      <c r="I1627" s="704"/>
      <c r="J1627" s="704"/>
      <c r="K1627" s="704"/>
      <c r="L1627" s="704"/>
      <c r="M1627" s="704"/>
      <c r="N1627" s="704"/>
      <c r="O1627" s="704"/>
      <c r="P1627" s="704"/>
      <c r="Q1627" s="704"/>
      <c r="R1627" s="704"/>
      <c r="S1627" s="704"/>
      <c r="T1627" s="704"/>
      <c r="U1627" s="704"/>
      <c r="V1627" s="704"/>
      <c r="W1627" s="704"/>
      <c r="X1627" s="704"/>
      <c r="Y1627" s="704"/>
      <c r="Z1627" s="704"/>
      <c r="AA1627" s="704"/>
      <c r="AB1627" s="704"/>
      <c r="AC1627" s="704"/>
      <c r="AD1627" s="704"/>
    </row>
    <row r="1628" spans="4:30" ht="13.9" customHeight="1">
      <c r="D1628" s="704"/>
      <c r="E1628" s="704"/>
      <c r="F1628" s="704"/>
      <c r="G1628" s="704"/>
      <c r="H1628" s="704"/>
      <c r="I1628" s="704"/>
      <c r="J1628" s="704"/>
      <c r="K1628" s="704"/>
      <c r="L1628" s="704"/>
      <c r="M1628" s="704"/>
      <c r="N1628" s="704"/>
      <c r="O1628" s="704"/>
      <c r="P1628" s="704"/>
      <c r="Q1628" s="704"/>
      <c r="R1628" s="704"/>
      <c r="S1628" s="704"/>
      <c r="T1628" s="704"/>
      <c r="U1628" s="704"/>
      <c r="V1628" s="704"/>
      <c r="W1628" s="704"/>
      <c r="X1628" s="704"/>
      <c r="Y1628" s="704"/>
      <c r="Z1628" s="704"/>
      <c r="AA1628" s="704"/>
      <c r="AB1628" s="704"/>
      <c r="AC1628" s="704"/>
      <c r="AD1628" s="704"/>
    </row>
    <row r="1629" spans="4:30" ht="13.9" customHeight="1">
      <c r="D1629" s="704"/>
      <c r="E1629" s="704"/>
      <c r="F1629" s="704"/>
      <c r="G1629" s="704"/>
      <c r="H1629" s="704"/>
      <c r="I1629" s="704"/>
      <c r="J1629" s="704"/>
      <c r="K1629" s="704"/>
      <c r="L1629" s="704"/>
      <c r="M1629" s="704"/>
      <c r="N1629" s="704"/>
      <c r="O1629" s="704"/>
      <c r="P1629" s="704"/>
      <c r="Q1629" s="704"/>
      <c r="R1629" s="704"/>
      <c r="S1629" s="704"/>
      <c r="T1629" s="704"/>
      <c r="U1629" s="704"/>
      <c r="V1629" s="704"/>
      <c r="W1629" s="704"/>
      <c r="X1629" s="704"/>
      <c r="Y1629" s="704"/>
      <c r="Z1629" s="704"/>
      <c r="AA1629" s="704"/>
      <c r="AB1629" s="704"/>
      <c r="AC1629" s="704"/>
      <c r="AD1629" s="704"/>
    </row>
    <row r="1630" spans="4:30" ht="13.9" customHeight="1">
      <c r="D1630" s="704"/>
      <c r="E1630" s="704"/>
      <c r="F1630" s="704"/>
      <c r="G1630" s="704"/>
      <c r="H1630" s="704"/>
      <c r="I1630" s="704"/>
      <c r="J1630" s="704"/>
      <c r="K1630" s="704"/>
      <c r="L1630" s="704"/>
      <c r="M1630" s="704"/>
      <c r="N1630" s="704"/>
      <c r="O1630" s="704"/>
      <c r="P1630" s="704"/>
      <c r="Q1630" s="704"/>
      <c r="R1630" s="704"/>
      <c r="S1630" s="704"/>
      <c r="T1630" s="704"/>
      <c r="U1630" s="704"/>
      <c r="V1630" s="704"/>
      <c r="W1630" s="704"/>
      <c r="X1630" s="704"/>
      <c r="Y1630" s="704"/>
      <c r="Z1630" s="704"/>
      <c r="AA1630" s="704"/>
      <c r="AB1630" s="704"/>
      <c r="AC1630" s="704"/>
      <c r="AD1630" s="704"/>
    </row>
    <row r="1631" spans="4:30" ht="13.9" customHeight="1">
      <c r="D1631" s="704"/>
      <c r="E1631" s="704"/>
      <c r="F1631" s="704"/>
      <c r="G1631" s="704"/>
      <c r="H1631" s="704"/>
      <c r="I1631" s="704"/>
      <c r="J1631" s="704"/>
      <c r="K1631" s="704"/>
      <c r="L1631" s="704"/>
      <c r="M1631" s="704"/>
      <c r="N1631" s="704"/>
      <c r="O1631" s="704"/>
      <c r="P1631" s="704"/>
      <c r="Q1631" s="704"/>
      <c r="R1631" s="704"/>
      <c r="S1631" s="704"/>
      <c r="T1631" s="704"/>
      <c r="U1631" s="704"/>
      <c r="V1631" s="704"/>
      <c r="W1631" s="704"/>
      <c r="X1631" s="704"/>
      <c r="Y1631" s="704"/>
      <c r="Z1631" s="704"/>
      <c r="AA1631" s="704"/>
      <c r="AB1631" s="704"/>
      <c r="AC1631" s="704"/>
      <c r="AD1631" s="704"/>
    </row>
    <row r="1632" spans="4:30" ht="13.9" customHeight="1">
      <c r="D1632" s="704"/>
      <c r="E1632" s="704"/>
      <c r="F1632" s="704"/>
      <c r="G1632" s="704"/>
      <c r="H1632" s="704"/>
      <c r="I1632" s="704"/>
      <c r="J1632" s="704"/>
      <c r="K1632" s="704"/>
      <c r="L1632" s="704"/>
      <c r="M1632" s="704"/>
      <c r="N1632" s="704"/>
      <c r="O1632" s="704"/>
      <c r="P1632" s="704"/>
      <c r="Q1632" s="704"/>
      <c r="R1632" s="704"/>
      <c r="S1632" s="704"/>
      <c r="T1632" s="704"/>
      <c r="U1632" s="704"/>
      <c r="V1632" s="704"/>
      <c r="W1632" s="704"/>
      <c r="X1632" s="704"/>
      <c r="Y1632" s="704"/>
      <c r="Z1632" s="704"/>
      <c r="AA1632" s="704"/>
      <c r="AB1632" s="704"/>
      <c r="AC1632" s="704"/>
      <c r="AD1632" s="704"/>
    </row>
    <row r="1633" spans="4:30" ht="13.9" customHeight="1">
      <c r="D1633" s="704"/>
      <c r="E1633" s="704"/>
      <c r="F1633" s="704"/>
      <c r="G1633" s="704"/>
      <c r="H1633" s="704"/>
      <c r="I1633" s="704"/>
      <c r="J1633" s="704"/>
      <c r="K1633" s="704"/>
      <c r="L1633" s="704"/>
      <c r="M1633" s="704"/>
      <c r="N1633" s="704"/>
      <c r="O1633" s="704"/>
      <c r="P1633" s="704"/>
      <c r="Q1633" s="704"/>
      <c r="R1633" s="704"/>
      <c r="S1633" s="704"/>
      <c r="T1633" s="704"/>
      <c r="U1633" s="704"/>
      <c r="V1633" s="704"/>
      <c r="W1633" s="704"/>
      <c r="X1633" s="704"/>
      <c r="Y1633" s="704"/>
      <c r="Z1633" s="704"/>
      <c r="AA1633" s="704"/>
      <c r="AB1633" s="704"/>
      <c r="AC1633" s="704"/>
      <c r="AD1633" s="704"/>
    </row>
    <row r="1634" spans="4:30" ht="13.9" customHeight="1">
      <c r="D1634" s="704"/>
      <c r="E1634" s="704"/>
      <c r="F1634" s="704"/>
      <c r="G1634" s="704"/>
      <c r="H1634" s="704"/>
      <c r="I1634" s="704"/>
      <c r="J1634" s="704"/>
      <c r="K1634" s="704"/>
      <c r="L1634" s="704"/>
      <c r="M1634" s="704"/>
      <c r="N1634" s="704"/>
      <c r="O1634" s="704"/>
      <c r="P1634" s="704"/>
      <c r="Q1634" s="704"/>
      <c r="R1634" s="704"/>
      <c r="S1634" s="704"/>
      <c r="T1634" s="704"/>
      <c r="U1634" s="704"/>
      <c r="V1634" s="704"/>
      <c r="W1634" s="704"/>
      <c r="X1634" s="704"/>
      <c r="Y1634" s="704"/>
      <c r="Z1634" s="704"/>
      <c r="AA1634" s="704"/>
      <c r="AB1634" s="704"/>
      <c r="AC1634" s="704"/>
      <c r="AD1634" s="704"/>
    </row>
    <row r="1635" spans="4:30" ht="13.9" customHeight="1">
      <c r="D1635" s="704"/>
      <c r="E1635" s="704"/>
      <c r="F1635" s="704"/>
      <c r="G1635" s="704"/>
      <c r="H1635" s="704"/>
      <c r="I1635" s="704"/>
      <c r="J1635" s="704"/>
      <c r="K1635" s="704"/>
      <c r="L1635" s="704"/>
      <c r="M1635" s="704"/>
      <c r="N1635" s="704"/>
      <c r="O1635" s="704"/>
      <c r="P1635" s="704"/>
      <c r="Q1635" s="704"/>
      <c r="R1635" s="704"/>
      <c r="S1635" s="704"/>
      <c r="T1635" s="704"/>
      <c r="U1635" s="704"/>
      <c r="V1635" s="704"/>
      <c r="W1635" s="704"/>
      <c r="X1635" s="704"/>
      <c r="Y1635" s="704"/>
      <c r="Z1635" s="704"/>
      <c r="AA1635" s="704"/>
      <c r="AB1635" s="704"/>
      <c r="AC1635" s="704"/>
      <c r="AD1635" s="704"/>
    </row>
    <row r="1636" spans="4:30" ht="13.9" customHeight="1">
      <c r="D1636" s="704"/>
      <c r="E1636" s="704"/>
      <c r="F1636" s="704"/>
      <c r="G1636" s="704"/>
      <c r="H1636" s="704"/>
      <c r="I1636" s="704"/>
      <c r="J1636" s="704"/>
      <c r="K1636" s="704"/>
      <c r="L1636" s="704"/>
      <c r="M1636" s="704"/>
      <c r="N1636" s="704"/>
      <c r="O1636" s="704"/>
      <c r="P1636" s="704"/>
      <c r="Q1636" s="704"/>
      <c r="R1636" s="704"/>
      <c r="S1636" s="704"/>
      <c r="T1636" s="704"/>
      <c r="U1636" s="704"/>
      <c r="V1636" s="704"/>
      <c r="W1636" s="704"/>
      <c r="X1636" s="704"/>
      <c r="Y1636" s="704"/>
      <c r="Z1636" s="704"/>
      <c r="AA1636" s="704"/>
      <c r="AB1636" s="704"/>
      <c r="AC1636" s="704"/>
      <c r="AD1636" s="704"/>
    </row>
    <row r="1637" spans="4:30" ht="13.9" customHeight="1">
      <c r="D1637" s="704"/>
      <c r="E1637" s="704"/>
      <c r="F1637" s="704"/>
      <c r="G1637" s="704"/>
      <c r="H1637" s="704"/>
      <c r="I1637" s="704"/>
      <c r="J1637" s="704"/>
      <c r="K1637" s="704"/>
      <c r="L1637" s="704"/>
      <c r="M1637" s="704"/>
      <c r="N1637" s="704"/>
      <c r="O1637" s="704"/>
      <c r="P1637" s="704"/>
      <c r="Q1637" s="704"/>
      <c r="R1637" s="704"/>
      <c r="S1637" s="704"/>
      <c r="T1637" s="704"/>
      <c r="U1637" s="704"/>
      <c r="V1637" s="704"/>
      <c r="W1637" s="704"/>
      <c r="X1637" s="704"/>
      <c r="Y1637" s="704"/>
      <c r="Z1637" s="704"/>
      <c r="AA1637" s="704"/>
      <c r="AB1637" s="704"/>
      <c r="AC1637" s="704"/>
      <c r="AD1637" s="704"/>
    </row>
    <row r="1638" spans="4:30" ht="13.9" customHeight="1">
      <c r="D1638" s="704"/>
      <c r="E1638" s="704"/>
      <c r="F1638" s="704"/>
      <c r="G1638" s="704"/>
      <c r="H1638" s="704"/>
      <c r="I1638" s="704"/>
      <c r="J1638" s="704"/>
      <c r="K1638" s="704"/>
      <c r="L1638" s="704"/>
      <c r="M1638" s="704"/>
      <c r="N1638" s="704"/>
      <c r="O1638" s="704"/>
      <c r="P1638" s="704"/>
      <c r="Q1638" s="704"/>
      <c r="R1638" s="704"/>
      <c r="S1638" s="704"/>
      <c r="T1638" s="704"/>
      <c r="U1638" s="704"/>
      <c r="V1638" s="704"/>
      <c r="W1638" s="704"/>
      <c r="X1638" s="704"/>
      <c r="Y1638" s="704"/>
      <c r="Z1638" s="704"/>
      <c r="AA1638" s="704"/>
      <c r="AB1638" s="704"/>
      <c r="AC1638" s="704"/>
      <c r="AD1638" s="704"/>
    </row>
    <row r="1639" spans="4:30" ht="13.9" customHeight="1">
      <c r="D1639" s="704"/>
      <c r="E1639" s="704"/>
      <c r="F1639" s="704"/>
      <c r="G1639" s="704"/>
      <c r="H1639" s="704"/>
      <c r="I1639" s="704"/>
      <c r="J1639" s="704"/>
      <c r="K1639" s="704"/>
      <c r="L1639" s="704"/>
      <c r="M1639" s="704"/>
      <c r="N1639" s="704"/>
      <c r="O1639" s="704"/>
      <c r="P1639" s="704"/>
      <c r="Q1639" s="704"/>
      <c r="R1639" s="704"/>
      <c r="S1639" s="704"/>
      <c r="T1639" s="704"/>
      <c r="U1639" s="704"/>
      <c r="V1639" s="704"/>
      <c r="W1639" s="704"/>
      <c r="X1639" s="704"/>
      <c r="Y1639" s="704"/>
      <c r="Z1639" s="704"/>
      <c r="AA1639" s="704"/>
      <c r="AB1639" s="704"/>
      <c r="AC1639" s="704"/>
      <c r="AD1639" s="704"/>
    </row>
    <row r="1640" spans="4:30" ht="13.9" customHeight="1">
      <c r="D1640" s="704"/>
      <c r="E1640" s="704"/>
      <c r="F1640" s="704"/>
      <c r="G1640" s="704"/>
      <c r="H1640" s="704"/>
      <c r="I1640" s="704"/>
      <c r="J1640" s="704"/>
      <c r="K1640" s="704"/>
      <c r="L1640" s="704"/>
      <c r="M1640" s="704"/>
      <c r="N1640" s="704"/>
      <c r="O1640" s="704"/>
      <c r="P1640" s="704"/>
      <c r="Q1640" s="704"/>
      <c r="R1640" s="704"/>
      <c r="S1640" s="704"/>
      <c r="T1640" s="704"/>
      <c r="U1640" s="704"/>
      <c r="V1640" s="704"/>
      <c r="W1640" s="704"/>
      <c r="X1640" s="704"/>
      <c r="Y1640" s="704"/>
      <c r="Z1640" s="704"/>
      <c r="AA1640" s="704"/>
      <c r="AB1640" s="704"/>
      <c r="AC1640" s="704"/>
      <c r="AD1640" s="704"/>
    </row>
    <row r="1641" spans="4:30" ht="13.9" customHeight="1">
      <c r="D1641" s="704"/>
      <c r="E1641" s="704"/>
      <c r="F1641" s="704"/>
      <c r="G1641" s="704"/>
      <c r="H1641" s="704"/>
      <c r="I1641" s="704"/>
      <c r="J1641" s="704"/>
      <c r="K1641" s="704"/>
      <c r="L1641" s="704"/>
      <c r="M1641" s="704"/>
      <c r="N1641" s="704"/>
      <c r="O1641" s="704"/>
      <c r="P1641" s="704"/>
      <c r="Q1641" s="704"/>
      <c r="R1641" s="704"/>
      <c r="S1641" s="704"/>
      <c r="T1641" s="704"/>
      <c r="U1641" s="704"/>
      <c r="V1641" s="704"/>
      <c r="W1641" s="704"/>
      <c r="X1641" s="704"/>
      <c r="Y1641" s="704"/>
      <c r="Z1641" s="704"/>
      <c r="AA1641" s="704"/>
      <c r="AB1641" s="704"/>
      <c r="AC1641" s="704"/>
      <c r="AD1641" s="704"/>
    </row>
    <row r="1642" spans="4:30" ht="13.9" customHeight="1">
      <c r="D1642" s="704"/>
      <c r="E1642" s="704"/>
      <c r="F1642" s="704"/>
      <c r="G1642" s="704"/>
      <c r="H1642" s="704"/>
      <c r="I1642" s="704"/>
      <c r="J1642" s="704"/>
      <c r="K1642" s="704"/>
      <c r="L1642" s="704"/>
      <c r="M1642" s="704"/>
      <c r="N1642" s="704"/>
      <c r="O1642" s="704"/>
      <c r="P1642" s="704"/>
      <c r="Q1642" s="704"/>
      <c r="R1642" s="704"/>
      <c r="S1642" s="704"/>
      <c r="T1642" s="704"/>
      <c r="U1642" s="704"/>
      <c r="V1642" s="704"/>
      <c r="W1642" s="704"/>
      <c r="X1642" s="704"/>
      <c r="Y1642" s="704"/>
      <c r="Z1642" s="704"/>
      <c r="AA1642" s="704"/>
      <c r="AB1642" s="704"/>
      <c r="AC1642" s="704"/>
      <c r="AD1642" s="704"/>
    </row>
    <row r="1643" spans="4:30" ht="13.9" customHeight="1">
      <c r="D1643" s="704"/>
      <c r="E1643" s="704"/>
      <c r="F1643" s="704"/>
      <c r="G1643" s="704"/>
      <c r="H1643" s="704"/>
      <c r="I1643" s="704"/>
      <c r="J1643" s="704"/>
      <c r="K1643" s="704"/>
      <c r="L1643" s="704"/>
      <c r="M1643" s="704"/>
      <c r="N1643" s="704"/>
      <c r="O1643" s="704"/>
      <c r="P1643" s="704"/>
      <c r="Q1643" s="704"/>
      <c r="R1643" s="704"/>
      <c r="S1643" s="704"/>
      <c r="T1643" s="704"/>
      <c r="U1643" s="704"/>
      <c r="V1643" s="704"/>
      <c r="W1643" s="704"/>
      <c r="X1643" s="704"/>
      <c r="Y1643" s="704"/>
      <c r="Z1643" s="704"/>
      <c r="AA1643" s="704"/>
      <c r="AB1643" s="704"/>
      <c r="AC1643" s="704"/>
      <c r="AD1643" s="704"/>
    </row>
    <row r="1644" spans="4:30" ht="13.9" customHeight="1">
      <c r="D1644" s="704"/>
      <c r="E1644" s="704"/>
      <c r="F1644" s="704"/>
      <c r="G1644" s="704"/>
      <c r="H1644" s="704"/>
      <c r="I1644" s="704"/>
      <c r="J1644" s="704"/>
      <c r="K1644" s="704"/>
      <c r="L1644" s="704"/>
      <c r="M1644" s="704"/>
      <c r="N1644" s="704"/>
      <c r="O1644" s="704"/>
      <c r="P1644" s="704"/>
      <c r="Q1644" s="704"/>
      <c r="R1644" s="704"/>
      <c r="S1644" s="704"/>
      <c r="T1644" s="704"/>
      <c r="U1644" s="704"/>
      <c r="V1644" s="704"/>
      <c r="W1644" s="704"/>
      <c r="X1644" s="704"/>
      <c r="Y1644" s="704"/>
      <c r="Z1644" s="704"/>
      <c r="AA1644" s="704"/>
      <c r="AB1644" s="704"/>
      <c r="AC1644" s="704"/>
      <c r="AD1644" s="704"/>
    </row>
    <row r="1645" spans="4:30" ht="13.9" customHeight="1">
      <c r="D1645" s="704"/>
      <c r="E1645" s="704"/>
      <c r="F1645" s="704"/>
      <c r="G1645" s="704"/>
      <c r="H1645" s="704"/>
      <c r="I1645" s="704"/>
      <c r="J1645" s="704"/>
      <c r="K1645" s="704"/>
      <c r="L1645" s="704"/>
      <c r="M1645" s="704"/>
      <c r="N1645" s="704"/>
      <c r="O1645" s="704"/>
      <c r="P1645" s="704"/>
      <c r="Q1645" s="704"/>
      <c r="R1645" s="704"/>
      <c r="S1645" s="704"/>
      <c r="T1645" s="704"/>
      <c r="U1645" s="704"/>
      <c r="V1645" s="704"/>
      <c r="W1645" s="704"/>
      <c r="X1645" s="704"/>
      <c r="Y1645" s="704"/>
      <c r="Z1645" s="704"/>
      <c r="AA1645" s="704"/>
      <c r="AB1645" s="704"/>
      <c r="AC1645" s="704"/>
      <c r="AD1645" s="704"/>
    </row>
    <row r="1646" spans="4:30" ht="13.9" customHeight="1">
      <c r="D1646" s="704"/>
      <c r="E1646" s="704"/>
      <c r="F1646" s="704"/>
      <c r="G1646" s="704"/>
      <c r="H1646" s="704"/>
      <c r="I1646" s="704"/>
      <c r="J1646" s="704"/>
      <c r="K1646" s="704"/>
      <c r="L1646" s="704"/>
      <c r="M1646" s="704"/>
      <c r="N1646" s="704"/>
      <c r="O1646" s="704"/>
      <c r="P1646" s="704"/>
      <c r="Q1646" s="704"/>
      <c r="R1646" s="704"/>
      <c r="S1646" s="704"/>
      <c r="T1646" s="704"/>
      <c r="U1646" s="704"/>
      <c r="V1646" s="704"/>
      <c r="W1646" s="704"/>
      <c r="X1646" s="704"/>
      <c r="Y1646" s="704"/>
      <c r="Z1646" s="704"/>
      <c r="AA1646" s="704"/>
      <c r="AB1646" s="704"/>
      <c r="AC1646" s="704"/>
      <c r="AD1646" s="704"/>
    </row>
    <row r="1647" spans="4:30" ht="13.9" customHeight="1">
      <c r="D1647" s="704"/>
      <c r="E1647" s="704"/>
      <c r="F1647" s="704"/>
      <c r="G1647" s="704"/>
      <c r="H1647" s="704"/>
      <c r="I1647" s="704"/>
      <c r="J1647" s="704"/>
      <c r="K1647" s="704"/>
      <c r="L1647" s="704"/>
      <c r="M1647" s="704"/>
      <c r="N1647" s="704"/>
      <c r="O1647" s="704"/>
      <c r="P1647" s="704"/>
      <c r="Q1647" s="704"/>
      <c r="R1647" s="704"/>
      <c r="S1647" s="704"/>
      <c r="T1647" s="704"/>
      <c r="U1647" s="704"/>
      <c r="V1647" s="704"/>
      <c r="W1647" s="704"/>
      <c r="X1647" s="704"/>
      <c r="Y1647" s="704"/>
      <c r="Z1647" s="704"/>
      <c r="AA1647" s="704"/>
      <c r="AB1647" s="704"/>
      <c r="AC1647" s="704"/>
      <c r="AD1647" s="704"/>
    </row>
    <row r="1648" spans="4:30" ht="13.9" customHeight="1">
      <c r="D1648" s="704"/>
      <c r="E1648" s="704"/>
      <c r="F1648" s="704"/>
      <c r="G1648" s="704"/>
      <c r="H1648" s="704"/>
      <c r="I1648" s="704"/>
      <c r="J1648" s="704"/>
      <c r="K1648" s="704"/>
      <c r="L1648" s="704"/>
      <c r="M1648" s="704"/>
      <c r="N1648" s="704"/>
      <c r="O1648" s="704"/>
      <c r="P1648" s="704"/>
      <c r="Q1648" s="704"/>
      <c r="R1648" s="704"/>
      <c r="S1648" s="704"/>
      <c r="T1648" s="704"/>
      <c r="U1648" s="704"/>
      <c r="V1648" s="704"/>
      <c r="W1648" s="704"/>
      <c r="X1648" s="704"/>
      <c r="Y1648" s="704"/>
      <c r="Z1648" s="704"/>
      <c r="AA1648" s="704"/>
      <c r="AB1648" s="704"/>
      <c r="AC1648" s="704"/>
      <c r="AD1648" s="704"/>
    </row>
    <row r="1649" spans="4:30" ht="13.9" customHeight="1">
      <c r="D1649" s="704"/>
      <c r="E1649" s="704"/>
      <c r="F1649" s="704"/>
      <c r="G1649" s="704"/>
      <c r="H1649" s="704"/>
      <c r="I1649" s="704"/>
      <c r="J1649" s="704"/>
      <c r="K1649" s="704"/>
      <c r="L1649" s="704"/>
      <c r="M1649" s="704"/>
      <c r="N1649" s="704"/>
      <c r="O1649" s="704"/>
      <c r="P1649" s="704"/>
      <c r="Q1649" s="704"/>
      <c r="R1649" s="704"/>
      <c r="S1649" s="704"/>
      <c r="T1649" s="704"/>
      <c r="U1649" s="704"/>
      <c r="V1649" s="704"/>
      <c r="W1649" s="704"/>
      <c r="X1649" s="704"/>
      <c r="Y1649" s="704"/>
      <c r="Z1649" s="704"/>
      <c r="AA1649" s="704"/>
      <c r="AB1649" s="704"/>
      <c r="AC1649" s="704"/>
      <c r="AD1649" s="704"/>
    </row>
    <row r="1650" spans="4:30" ht="13.9" customHeight="1">
      <c r="D1650" s="704"/>
      <c r="E1650" s="704"/>
      <c r="F1650" s="704"/>
      <c r="G1650" s="704"/>
      <c r="H1650" s="704"/>
      <c r="I1650" s="704"/>
      <c r="J1650" s="704"/>
      <c r="K1650" s="704"/>
      <c r="L1650" s="704"/>
      <c r="M1650" s="704"/>
      <c r="N1650" s="704"/>
      <c r="O1650" s="704"/>
      <c r="P1650" s="704"/>
      <c r="Q1650" s="704"/>
      <c r="R1650" s="704"/>
      <c r="S1650" s="704"/>
      <c r="T1650" s="704"/>
      <c r="U1650" s="704"/>
      <c r="V1650" s="704"/>
      <c r="W1650" s="704"/>
      <c r="X1650" s="704"/>
      <c r="Y1650" s="704"/>
      <c r="Z1650" s="704"/>
      <c r="AA1650" s="704"/>
      <c r="AB1650" s="704"/>
      <c r="AC1650" s="704"/>
      <c r="AD1650" s="704"/>
    </row>
    <row r="1651" spans="4:30" ht="13.9" customHeight="1">
      <c r="D1651" s="704"/>
      <c r="E1651" s="704"/>
      <c r="F1651" s="704"/>
      <c r="G1651" s="704"/>
      <c r="H1651" s="704"/>
      <c r="I1651" s="704"/>
      <c r="J1651" s="704"/>
      <c r="K1651" s="704"/>
      <c r="L1651" s="704"/>
      <c r="M1651" s="704"/>
      <c r="N1651" s="704"/>
      <c r="O1651" s="704"/>
      <c r="P1651" s="704"/>
      <c r="Q1651" s="704"/>
      <c r="R1651" s="704"/>
      <c r="S1651" s="704"/>
      <c r="T1651" s="704"/>
      <c r="U1651" s="704"/>
      <c r="V1651" s="704"/>
      <c r="W1651" s="704"/>
      <c r="X1651" s="704"/>
      <c r="Y1651" s="704"/>
      <c r="Z1651" s="704"/>
      <c r="AA1651" s="704"/>
      <c r="AB1651" s="704"/>
      <c r="AC1651" s="704"/>
      <c r="AD1651" s="704"/>
    </row>
    <row r="1652" spans="4:30" ht="13.9" customHeight="1">
      <c r="D1652" s="704"/>
      <c r="E1652" s="704"/>
      <c r="F1652" s="704"/>
      <c r="G1652" s="704"/>
      <c r="H1652" s="704"/>
      <c r="I1652" s="704"/>
      <c r="J1652" s="704"/>
      <c r="K1652" s="704"/>
      <c r="L1652" s="704"/>
      <c r="M1652" s="704"/>
      <c r="N1652" s="704"/>
      <c r="O1652" s="704"/>
      <c r="P1652" s="704"/>
      <c r="Q1652" s="704"/>
      <c r="R1652" s="704"/>
      <c r="S1652" s="704"/>
      <c r="T1652" s="704"/>
      <c r="U1652" s="704"/>
      <c r="V1652" s="704"/>
      <c r="W1652" s="704"/>
      <c r="X1652" s="704"/>
      <c r="Y1652" s="704"/>
      <c r="Z1652" s="704"/>
      <c r="AA1652" s="704"/>
      <c r="AB1652" s="704"/>
      <c r="AC1652" s="704"/>
      <c r="AD1652" s="704"/>
    </row>
    <row r="1653" spans="4:30" ht="13.9" customHeight="1">
      <c r="D1653" s="704"/>
      <c r="E1653" s="704"/>
      <c r="F1653" s="704"/>
      <c r="G1653" s="704"/>
      <c r="H1653" s="704"/>
      <c r="I1653" s="704"/>
      <c r="J1653" s="704"/>
      <c r="K1653" s="704"/>
      <c r="L1653" s="704"/>
      <c r="M1653" s="704"/>
      <c r="N1653" s="704"/>
      <c r="O1653" s="704"/>
      <c r="P1653" s="704"/>
      <c r="Q1653" s="704"/>
      <c r="R1653" s="704"/>
      <c r="S1653" s="704"/>
      <c r="T1653" s="704"/>
      <c r="U1653" s="704"/>
      <c r="V1653" s="704"/>
      <c r="W1653" s="704"/>
      <c r="X1653" s="704"/>
      <c r="Y1653" s="704"/>
      <c r="Z1653" s="704"/>
      <c r="AA1653" s="704"/>
      <c r="AB1653" s="704"/>
      <c r="AC1653" s="704"/>
      <c r="AD1653" s="704"/>
    </row>
    <row r="1654" spans="4:30" ht="13.9" customHeight="1">
      <c r="D1654" s="704"/>
      <c r="E1654" s="704"/>
      <c r="F1654" s="704"/>
      <c r="G1654" s="704"/>
      <c r="H1654" s="704"/>
      <c r="I1654" s="704"/>
      <c r="J1654" s="704"/>
      <c r="K1654" s="704"/>
      <c r="L1654" s="704"/>
      <c r="M1654" s="704"/>
      <c r="N1654" s="704"/>
      <c r="O1654" s="704"/>
      <c r="P1654" s="704"/>
      <c r="Q1654" s="704"/>
      <c r="R1654" s="704"/>
      <c r="S1654" s="704"/>
      <c r="T1654" s="704"/>
      <c r="U1654" s="704"/>
      <c r="V1654" s="704"/>
      <c r="W1654" s="704"/>
      <c r="X1654" s="704"/>
      <c r="Y1654" s="704"/>
      <c r="Z1654" s="704"/>
      <c r="AA1654" s="704"/>
      <c r="AB1654" s="704"/>
      <c r="AC1654" s="704"/>
      <c r="AD1654" s="704"/>
    </row>
    <row r="1655" spans="4:30" ht="13.9" customHeight="1">
      <c r="D1655" s="704"/>
      <c r="E1655" s="704"/>
      <c r="F1655" s="704"/>
      <c r="G1655" s="704"/>
      <c r="H1655" s="704"/>
      <c r="I1655" s="704"/>
      <c r="J1655" s="704"/>
      <c r="K1655" s="704"/>
      <c r="L1655" s="704"/>
      <c r="M1655" s="704"/>
      <c r="N1655" s="704"/>
      <c r="O1655" s="704"/>
      <c r="P1655" s="704"/>
      <c r="Q1655" s="704"/>
      <c r="R1655" s="704"/>
      <c r="S1655" s="704"/>
      <c r="T1655" s="704"/>
      <c r="U1655" s="704"/>
      <c r="V1655" s="704"/>
      <c r="W1655" s="704"/>
      <c r="X1655" s="704"/>
      <c r="Y1655" s="704"/>
      <c r="Z1655" s="704"/>
      <c r="AA1655" s="704"/>
      <c r="AB1655" s="704"/>
      <c r="AC1655" s="704"/>
      <c r="AD1655" s="704"/>
    </row>
    <row r="1656" spans="4:30" ht="13.9" customHeight="1">
      <c r="D1656" s="704"/>
      <c r="E1656" s="704"/>
      <c r="F1656" s="704"/>
      <c r="G1656" s="704"/>
      <c r="H1656" s="704"/>
      <c r="I1656" s="704"/>
      <c r="J1656" s="704"/>
      <c r="K1656" s="704"/>
      <c r="L1656" s="704"/>
      <c r="M1656" s="704"/>
      <c r="N1656" s="704"/>
      <c r="O1656" s="704"/>
      <c r="P1656" s="704"/>
      <c r="Q1656" s="704"/>
      <c r="R1656" s="704"/>
      <c r="S1656" s="704"/>
      <c r="T1656" s="704"/>
      <c r="U1656" s="704"/>
      <c r="V1656" s="704"/>
      <c r="W1656" s="704"/>
      <c r="X1656" s="704"/>
      <c r="Y1656" s="704"/>
      <c r="Z1656" s="704"/>
      <c r="AA1656" s="704"/>
      <c r="AB1656" s="704"/>
      <c r="AC1656" s="704"/>
      <c r="AD1656" s="704"/>
    </row>
    <row r="1657" spans="4:30" ht="13.9" customHeight="1">
      <c r="D1657" s="704"/>
      <c r="E1657" s="704"/>
      <c r="F1657" s="704"/>
      <c r="G1657" s="704"/>
      <c r="H1657" s="704"/>
      <c r="I1657" s="704"/>
      <c r="J1657" s="704"/>
      <c r="K1657" s="704"/>
      <c r="L1657" s="704"/>
      <c r="M1657" s="704"/>
      <c r="N1657" s="704"/>
      <c r="O1657" s="704"/>
      <c r="P1657" s="704"/>
      <c r="Q1657" s="704"/>
      <c r="R1657" s="704"/>
      <c r="S1657" s="704"/>
      <c r="T1657" s="704"/>
      <c r="U1657" s="704"/>
      <c r="V1657" s="704"/>
      <c r="W1657" s="704"/>
      <c r="X1657" s="704"/>
      <c r="Y1657" s="704"/>
      <c r="Z1657" s="704"/>
      <c r="AA1657" s="704"/>
      <c r="AB1657" s="704"/>
      <c r="AC1657" s="704"/>
      <c r="AD1657" s="704"/>
    </row>
    <row r="1658" spans="4:30" ht="13.9" customHeight="1">
      <c r="D1658" s="704"/>
      <c r="E1658" s="704"/>
      <c r="F1658" s="704"/>
      <c r="G1658" s="704"/>
      <c r="H1658" s="704"/>
      <c r="I1658" s="704"/>
      <c r="J1658" s="704"/>
      <c r="K1658" s="704"/>
      <c r="L1658" s="704"/>
      <c r="M1658" s="704"/>
      <c r="N1658" s="704"/>
      <c r="O1658" s="704"/>
      <c r="P1658" s="704"/>
      <c r="Q1658" s="704"/>
      <c r="R1658" s="704"/>
      <c r="S1658" s="704"/>
      <c r="T1658" s="704"/>
      <c r="U1658" s="704"/>
      <c r="V1658" s="704"/>
      <c r="W1658" s="704"/>
      <c r="X1658" s="704"/>
      <c r="Y1658" s="704"/>
      <c r="Z1658" s="704"/>
      <c r="AA1658" s="704"/>
      <c r="AB1658" s="704"/>
      <c r="AC1658" s="704"/>
      <c r="AD1658" s="704"/>
    </row>
    <row r="1659" spans="4:30" ht="13.9" customHeight="1">
      <c r="D1659" s="704"/>
      <c r="E1659" s="704"/>
      <c r="F1659" s="704"/>
      <c r="G1659" s="704"/>
      <c r="H1659" s="704"/>
      <c r="I1659" s="704"/>
      <c r="J1659" s="704"/>
      <c r="K1659" s="704"/>
      <c r="L1659" s="704"/>
      <c r="M1659" s="704"/>
      <c r="N1659" s="704"/>
      <c r="O1659" s="704"/>
      <c r="P1659" s="704"/>
      <c r="Q1659" s="704"/>
      <c r="R1659" s="704"/>
      <c r="S1659" s="704"/>
      <c r="T1659" s="704"/>
      <c r="U1659" s="704"/>
      <c r="V1659" s="704"/>
      <c r="W1659" s="704"/>
      <c r="X1659" s="704"/>
      <c r="Y1659" s="704"/>
      <c r="Z1659" s="704"/>
      <c r="AA1659" s="704"/>
      <c r="AB1659" s="704"/>
      <c r="AC1659" s="704"/>
      <c r="AD1659" s="704"/>
    </row>
    <row r="1660" spans="4:30" ht="13.9" customHeight="1">
      <c r="D1660" s="704"/>
      <c r="E1660" s="704"/>
      <c r="F1660" s="704"/>
      <c r="G1660" s="704"/>
      <c r="H1660" s="704"/>
      <c r="I1660" s="704"/>
      <c r="J1660" s="704"/>
      <c r="K1660" s="704"/>
      <c r="L1660" s="704"/>
      <c r="M1660" s="704"/>
      <c r="N1660" s="704"/>
      <c r="O1660" s="704"/>
      <c r="P1660" s="704"/>
      <c r="Q1660" s="704"/>
      <c r="R1660" s="704"/>
      <c r="S1660" s="704"/>
      <c r="T1660" s="704"/>
      <c r="U1660" s="704"/>
      <c r="V1660" s="704"/>
      <c r="W1660" s="704"/>
      <c r="X1660" s="704"/>
      <c r="Y1660" s="704"/>
      <c r="Z1660" s="704"/>
      <c r="AA1660" s="704"/>
      <c r="AB1660" s="704"/>
      <c r="AC1660" s="704"/>
      <c r="AD1660" s="704"/>
    </row>
    <row r="1661" spans="4:30" ht="13.9" customHeight="1">
      <c r="D1661" s="704"/>
      <c r="E1661" s="704"/>
      <c r="F1661" s="704"/>
      <c r="G1661" s="704"/>
      <c r="H1661" s="704"/>
      <c r="I1661" s="704"/>
      <c r="J1661" s="704"/>
      <c r="K1661" s="704"/>
      <c r="L1661" s="704"/>
      <c r="M1661" s="704"/>
      <c r="N1661" s="704"/>
      <c r="O1661" s="704"/>
      <c r="P1661" s="704"/>
      <c r="Q1661" s="704"/>
      <c r="R1661" s="704"/>
      <c r="S1661" s="704"/>
      <c r="T1661" s="704"/>
      <c r="U1661" s="704"/>
      <c r="V1661" s="704"/>
      <c r="W1661" s="704"/>
      <c r="X1661" s="704"/>
      <c r="Y1661" s="704"/>
      <c r="Z1661" s="704"/>
      <c r="AA1661" s="704"/>
      <c r="AB1661" s="704"/>
      <c r="AC1661" s="704"/>
      <c r="AD1661" s="704"/>
    </row>
    <row r="1662" spans="4:30" ht="13.9" customHeight="1">
      <c r="D1662" s="704"/>
      <c r="E1662" s="704"/>
      <c r="F1662" s="704"/>
      <c r="G1662" s="704"/>
      <c r="H1662" s="704"/>
      <c r="I1662" s="704"/>
      <c r="J1662" s="704"/>
      <c r="K1662" s="704"/>
      <c r="L1662" s="704"/>
      <c r="M1662" s="704"/>
      <c r="N1662" s="704"/>
      <c r="O1662" s="704"/>
      <c r="P1662" s="704"/>
      <c r="Q1662" s="704"/>
      <c r="R1662" s="704"/>
      <c r="S1662" s="704"/>
      <c r="T1662" s="704"/>
      <c r="U1662" s="704"/>
      <c r="V1662" s="704"/>
      <c r="W1662" s="704"/>
      <c r="X1662" s="704"/>
      <c r="Y1662" s="704"/>
      <c r="Z1662" s="704"/>
      <c r="AA1662" s="704"/>
      <c r="AB1662" s="704"/>
      <c r="AC1662" s="704"/>
      <c r="AD1662" s="704"/>
    </row>
    <row r="1663" spans="4:30" ht="13.9" customHeight="1">
      <c r="D1663" s="704"/>
      <c r="E1663" s="704"/>
      <c r="F1663" s="704"/>
      <c r="G1663" s="704"/>
      <c r="H1663" s="704"/>
      <c r="I1663" s="704"/>
      <c r="J1663" s="704"/>
      <c r="K1663" s="704"/>
      <c r="L1663" s="704"/>
      <c r="M1663" s="704"/>
      <c r="N1663" s="704"/>
      <c r="O1663" s="704"/>
      <c r="P1663" s="704"/>
      <c r="Q1663" s="704"/>
      <c r="R1663" s="704"/>
      <c r="S1663" s="704"/>
      <c r="T1663" s="704"/>
      <c r="U1663" s="704"/>
      <c r="V1663" s="704"/>
      <c r="W1663" s="704"/>
      <c r="X1663" s="704"/>
      <c r="Y1663" s="704"/>
      <c r="Z1663" s="704"/>
      <c r="AA1663" s="704"/>
      <c r="AB1663" s="704"/>
      <c r="AC1663" s="704"/>
      <c r="AD1663" s="704"/>
    </row>
    <row r="1664" spans="4:30" ht="13.9" customHeight="1">
      <c r="D1664" s="704"/>
      <c r="E1664" s="704"/>
      <c r="F1664" s="704"/>
      <c r="G1664" s="704"/>
      <c r="H1664" s="704"/>
      <c r="I1664" s="704"/>
      <c r="J1664" s="704"/>
      <c r="K1664" s="704"/>
      <c r="L1664" s="704"/>
      <c r="M1664" s="704"/>
      <c r="N1664" s="704"/>
      <c r="O1664" s="704"/>
      <c r="P1664" s="704"/>
      <c r="Q1664" s="704"/>
      <c r="R1664" s="704"/>
      <c r="S1664" s="704"/>
      <c r="T1664" s="704"/>
      <c r="U1664" s="704"/>
      <c r="V1664" s="704"/>
      <c r="W1664" s="704"/>
      <c r="X1664" s="704"/>
      <c r="Y1664" s="704"/>
      <c r="Z1664" s="704"/>
      <c r="AA1664" s="704"/>
      <c r="AB1664" s="704"/>
      <c r="AC1664" s="704"/>
      <c r="AD1664" s="704"/>
    </row>
    <row r="1665" spans="4:30" ht="13.9" customHeight="1">
      <c r="D1665" s="704"/>
      <c r="E1665" s="704"/>
      <c r="F1665" s="704"/>
      <c r="G1665" s="704"/>
      <c r="H1665" s="704"/>
      <c r="I1665" s="704"/>
      <c r="J1665" s="704"/>
      <c r="K1665" s="704"/>
      <c r="L1665" s="704"/>
      <c r="M1665" s="704"/>
      <c r="N1665" s="704"/>
      <c r="O1665" s="704"/>
      <c r="P1665" s="704"/>
      <c r="Q1665" s="704"/>
      <c r="R1665" s="704"/>
      <c r="S1665" s="704"/>
      <c r="T1665" s="704"/>
      <c r="U1665" s="704"/>
      <c r="V1665" s="704"/>
      <c r="W1665" s="704"/>
      <c r="X1665" s="704"/>
      <c r="Y1665" s="704"/>
      <c r="Z1665" s="704"/>
      <c r="AA1665" s="704"/>
      <c r="AB1665" s="704"/>
      <c r="AC1665" s="704"/>
      <c r="AD1665" s="704"/>
    </row>
    <row r="1666" spans="4:30" ht="13.9" customHeight="1">
      <c r="D1666" s="704"/>
      <c r="E1666" s="704"/>
      <c r="F1666" s="704"/>
      <c r="G1666" s="704"/>
      <c r="H1666" s="704"/>
      <c r="I1666" s="704"/>
      <c r="J1666" s="704"/>
      <c r="K1666" s="704"/>
      <c r="L1666" s="704"/>
      <c r="M1666" s="704"/>
      <c r="N1666" s="704"/>
      <c r="O1666" s="704"/>
      <c r="P1666" s="704"/>
      <c r="Q1666" s="704"/>
      <c r="R1666" s="704"/>
      <c r="S1666" s="704"/>
      <c r="T1666" s="704"/>
      <c r="U1666" s="704"/>
      <c r="V1666" s="704"/>
      <c r="W1666" s="704"/>
      <c r="X1666" s="704"/>
      <c r="Y1666" s="704"/>
      <c r="Z1666" s="704"/>
      <c r="AA1666" s="704"/>
      <c r="AB1666" s="704"/>
      <c r="AC1666" s="704"/>
      <c r="AD1666" s="704"/>
    </row>
    <row r="1667" spans="4:30" ht="13.9" customHeight="1">
      <c r="D1667" s="704"/>
      <c r="E1667" s="704"/>
      <c r="F1667" s="704"/>
      <c r="G1667" s="704"/>
      <c r="H1667" s="704"/>
      <c r="I1667" s="704"/>
      <c r="J1667" s="704"/>
      <c r="K1667" s="704"/>
      <c r="L1667" s="704"/>
      <c r="M1667" s="704"/>
      <c r="N1667" s="704"/>
      <c r="O1667" s="704"/>
      <c r="P1667" s="704"/>
      <c r="Q1667" s="704"/>
      <c r="R1667" s="704"/>
      <c r="S1667" s="704"/>
      <c r="T1667" s="704"/>
      <c r="U1667" s="704"/>
      <c r="V1667" s="704"/>
      <c r="W1667" s="704"/>
      <c r="X1667" s="704"/>
      <c r="Y1667" s="704"/>
      <c r="Z1667" s="704"/>
      <c r="AA1667" s="704"/>
      <c r="AB1667" s="704"/>
      <c r="AC1667" s="704"/>
      <c r="AD1667" s="704"/>
    </row>
    <row r="1668" spans="4:30" ht="13.9" customHeight="1">
      <c r="D1668" s="704"/>
      <c r="E1668" s="704"/>
      <c r="F1668" s="704"/>
      <c r="G1668" s="704"/>
      <c r="H1668" s="704"/>
      <c r="I1668" s="704"/>
      <c r="J1668" s="704"/>
      <c r="K1668" s="704"/>
      <c r="L1668" s="704"/>
      <c r="M1668" s="704"/>
      <c r="N1668" s="704"/>
      <c r="O1668" s="704"/>
      <c r="P1668" s="704"/>
      <c r="Q1668" s="704"/>
      <c r="R1668" s="704"/>
      <c r="S1668" s="704"/>
      <c r="T1668" s="704"/>
      <c r="U1668" s="704"/>
      <c r="V1668" s="704"/>
      <c r="W1668" s="704"/>
      <c r="X1668" s="704"/>
      <c r="Y1668" s="704"/>
      <c r="Z1668" s="704"/>
      <c r="AA1668" s="704"/>
      <c r="AB1668" s="704"/>
      <c r="AC1668" s="704"/>
      <c r="AD1668" s="704"/>
    </row>
    <row r="1669" spans="4:30" ht="13.9" customHeight="1">
      <c r="D1669" s="704"/>
      <c r="E1669" s="704"/>
      <c r="F1669" s="704"/>
      <c r="G1669" s="704"/>
      <c r="H1669" s="704"/>
      <c r="I1669" s="704"/>
      <c r="J1669" s="704"/>
      <c r="K1669" s="704"/>
      <c r="L1669" s="704"/>
      <c r="M1669" s="704"/>
      <c r="N1669" s="704"/>
      <c r="O1669" s="704"/>
      <c r="P1669" s="704"/>
      <c r="Q1669" s="704"/>
      <c r="R1669" s="704"/>
      <c r="S1669" s="704"/>
      <c r="T1669" s="704"/>
      <c r="U1669" s="704"/>
      <c r="V1669" s="704"/>
      <c r="W1669" s="704"/>
      <c r="X1669" s="704"/>
      <c r="Y1669" s="704"/>
      <c r="Z1669" s="704"/>
      <c r="AA1669" s="704"/>
      <c r="AB1669" s="704"/>
      <c r="AC1669" s="704"/>
      <c r="AD1669" s="704"/>
    </row>
    <row r="1670" spans="4:30" ht="13.9" customHeight="1">
      <c r="D1670" s="704"/>
      <c r="E1670" s="704"/>
      <c r="F1670" s="704"/>
      <c r="G1670" s="704"/>
      <c r="H1670" s="704"/>
      <c r="I1670" s="704"/>
      <c r="J1670" s="704"/>
      <c r="K1670" s="704"/>
      <c r="L1670" s="704"/>
      <c r="M1670" s="704"/>
      <c r="N1670" s="704"/>
      <c r="O1670" s="704"/>
      <c r="P1670" s="704"/>
      <c r="Q1670" s="704"/>
      <c r="R1670" s="704"/>
      <c r="S1670" s="704"/>
      <c r="T1670" s="704"/>
      <c r="U1670" s="704"/>
      <c r="V1670" s="704"/>
      <c r="W1670" s="704"/>
      <c r="X1670" s="704"/>
      <c r="Y1670" s="704"/>
      <c r="Z1670" s="704"/>
      <c r="AA1670" s="704"/>
      <c r="AB1670" s="704"/>
      <c r="AC1670" s="704"/>
      <c r="AD1670" s="704"/>
    </row>
    <row r="1671" spans="4:30" ht="13.9" customHeight="1">
      <c r="D1671" s="704"/>
      <c r="E1671" s="704"/>
      <c r="F1671" s="704"/>
      <c r="G1671" s="704"/>
      <c r="H1671" s="704"/>
      <c r="I1671" s="704"/>
      <c r="J1671" s="704"/>
      <c r="K1671" s="704"/>
      <c r="L1671" s="704"/>
      <c r="M1671" s="704"/>
      <c r="N1671" s="704"/>
      <c r="O1671" s="704"/>
      <c r="P1671" s="704"/>
      <c r="Q1671" s="704"/>
      <c r="R1671" s="704"/>
      <c r="S1671" s="704"/>
      <c r="T1671" s="704"/>
      <c r="U1671" s="704"/>
      <c r="V1671" s="704"/>
      <c r="W1671" s="704"/>
      <c r="X1671" s="704"/>
      <c r="Y1671" s="704"/>
      <c r="Z1671" s="704"/>
      <c r="AA1671" s="704"/>
      <c r="AB1671" s="704"/>
      <c r="AC1671" s="704"/>
      <c r="AD1671" s="704"/>
    </row>
    <row r="1672" spans="4:30" ht="13.9" customHeight="1">
      <c r="D1672" s="704"/>
      <c r="E1672" s="704"/>
      <c r="F1672" s="704"/>
      <c r="G1672" s="704"/>
      <c r="H1672" s="704"/>
      <c r="I1672" s="704"/>
      <c r="J1672" s="704"/>
      <c r="K1672" s="704"/>
      <c r="L1672" s="704"/>
      <c r="M1672" s="704"/>
      <c r="N1672" s="704"/>
      <c r="O1672" s="704"/>
      <c r="P1672" s="704"/>
      <c r="Q1672" s="704"/>
      <c r="R1672" s="704"/>
      <c r="S1672" s="704"/>
      <c r="T1672" s="704"/>
      <c r="U1672" s="704"/>
      <c r="V1672" s="704"/>
      <c r="W1672" s="704"/>
      <c r="X1672" s="704"/>
      <c r="Y1672" s="704"/>
      <c r="Z1672" s="704"/>
      <c r="AA1672" s="704"/>
      <c r="AB1672" s="704"/>
      <c r="AC1672" s="704"/>
      <c r="AD1672" s="704"/>
    </row>
    <row r="1673" spans="4:30" ht="13.9" customHeight="1">
      <c r="D1673" s="704"/>
      <c r="E1673" s="704"/>
      <c r="F1673" s="704"/>
      <c r="G1673" s="704"/>
      <c r="H1673" s="704"/>
      <c r="I1673" s="704"/>
      <c r="J1673" s="704"/>
      <c r="K1673" s="704"/>
      <c r="L1673" s="704"/>
      <c r="M1673" s="704"/>
      <c r="N1673" s="704"/>
      <c r="O1673" s="704"/>
      <c r="P1673" s="704"/>
      <c r="Q1673" s="704"/>
      <c r="R1673" s="704"/>
      <c r="S1673" s="704"/>
      <c r="T1673" s="704"/>
      <c r="U1673" s="704"/>
      <c r="V1673" s="704"/>
      <c r="W1673" s="704"/>
      <c r="X1673" s="704"/>
      <c r="Y1673" s="704"/>
      <c r="Z1673" s="704"/>
      <c r="AA1673" s="704"/>
      <c r="AB1673" s="704"/>
      <c r="AC1673" s="704"/>
      <c r="AD1673" s="704"/>
    </row>
    <row r="1674" spans="4:30" ht="13.9" customHeight="1">
      <c r="D1674" s="704"/>
      <c r="E1674" s="704"/>
      <c r="F1674" s="704"/>
      <c r="G1674" s="704"/>
      <c r="H1674" s="704"/>
      <c r="I1674" s="704"/>
      <c r="J1674" s="704"/>
      <c r="K1674" s="704"/>
      <c r="L1674" s="704"/>
      <c r="M1674" s="704"/>
      <c r="N1674" s="704"/>
      <c r="O1674" s="704"/>
      <c r="P1674" s="704"/>
      <c r="Q1674" s="704"/>
      <c r="R1674" s="704"/>
      <c r="S1674" s="704"/>
      <c r="T1674" s="704"/>
      <c r="U1674" s="704"/>
      <c r="V1674" s="704"/>
      <c r="W1674" s="704"/>
      <c r="X1674" s="704"/>
      <c r="Y1674" s="704"/>
      <c r="Z1674" s="704"/>
      <c r="AA1674" s="704"/>
      <c r="AB1674" s="704"/>
      <c r="AC1674" s="704"/>
      <c r="AD1674" s="704"/>
    </row>
    <row r="1675" spans="4:30" ht="13.9" customHeight="1">
      <c r="D1675" s="704"/>
      <c r="E1675" s="704"/>
      <c r="F1675" s="704"/>
      <c r="G1675" s="704"/>
      <c r="H1675" s="704"/>
      <c r="I1675" s="704"/>
      <c r="J1675" s="704"/>
      <c r="K1675" s="704"/>
      <c r="L1675" s="704"/>
      <c r="M1675" s="704"/>
      <c r="N1675" s="704"/>
      <c r="O1675" s="704"/>
      <c r="P1675" s="704"/>
      <c r="Q1675" s="704"/>
      <c r="R1675" s="704"/>
      <c r="S1675" s="704"/>
      <c r="T1675" s="704"/>
      <c r="U1675" s="704"/>
      <c r="V1675" s="704"/>
      <c r="W1675" s="704"/>
      <c r="X1675" s="704"/>
      <c r="Y1675" s="704"/>
      <c r="Z1675" s="704"/>
      <c r="AA1675" s="704"/>
      <c r="AB1675" s="704"/>
      <c r="AC1675" s="704"/>
      <c r="AD1675" s="704"/>
    </row>
    <row r="1676" spans="4:30" ht="13.9" customHeight="1">
      <c r="D1676" s="704"/>
      <c r="E1676" s="704"/>
      <c r="F1676" s="704"/>
      <c r="G1676" s="704"/>
      <c r="H1676" s="704"/>
      <c r="I1676" s="704"/>
      <c r="J1676" s="704"/>
      <c r="K1676" s="704"/>
      <c r="L1676" s="704"/>
      <c r="M1676" s="704"/>
      <c r="N1676" s="704"/>
      <c r="O1676" s="704"/>
      <c r="P1676" s="704"/>
      <c r="Q1676" s="704"/>
      <c r="R1676" s="704"/>
      <c r="S1676" s="704"/>
      <c r="T1676" s="704"/>
      <c r="U1676" s="704"/>
      <c r="V1676" s="704"/>
      <c r="W1676" s="704"/>
      <c r="X1676" s="704"/>
      <c r="Y1676" s="704"/>
      <c r="Z1676" s="704"/>
      <c r="AA1676" s="704"/>
      <c r="AB1676" s="704"/>
      <c r="AC1676" s="704"/>
      <c r="AD1676" s="704"/>
    </row>
    <row r="1677" spans="4:30" ht="13.9" customHeight="1">
      <c r="D1677" s="704"/>
      <c r="E1677" s="704"/>
      <c r="F1677" s="704"/>
      <c r="G1677" s="704"/>
      <c r="H1677" s="704"/>
      <c r="I1677" s="704"/>
      <c r="J1677" s="704"/>
      <c r="K1677" s="704"/>
      <c r="L1677" s="704"/>
      <c r="M1677" s="704"/>
      <c r="N1677" s="704"/>
      <c r="O1677" s="704"/>
      <c r="P1677" s="704"/>
      <c r="Q1677" s="704"/>
      <c r="R1677" s="704"/>
      <c r="S1677" s="704"/>
      <c r="T1677" s="704"/>
      <c r="U1677" s="704"/>
      <c r="V1677" s="704"/>
      <c r="W1677" s="704"/>
      <c r="X1677" s="704"/>
      <c r="Y1677" s="704"/>
      <c r="Z1677" s="704"/>
      <c r="AA1677" s="704"/>
      <c r="AB1677" s="704"/>
      <c r="AC1677" s="704"/>
      <c r="AD1677" s="704"/>
    </row>
    <row r="1678" spans="4:30" ht="13.9" customHeight="1">
      <c r="D1678" s="704"/>
      <c r="E1678" s="704"/>
      <c r="F1678" s="704"/>
      <c r="G1678" s="704"/>
      <c r="H1678" s="704"/>
      <c r="I1678" s="704"/>
      <c r="J1678" s="704"/>
      <c r="K1678" s="704"/>
      <c r="L1678" s="704"/>
      <c r="M1678" s="704"/>
      <c r="N1678" s="704"/>
      <c r="O1678" s="704"/>
      <c r="P1678" s="704"/>
      <c r="Q1678" s="704"/>
      <c r="R1678" s="704"/>
      <c r="S1678" s="704"/>
      <c r="T1678" s="704"/>
      <c r="U1678" s="704"/>
      <c r="V1678" s="704"/>
      <c r="W1678" s="704"/>
      <c r="X1678" s="704"/>
      <c r="Y1678" s="704"/>
      <c r="Z1678" s="704"/>
      <c r="AA1678" s="704"/>
      <c r="AB1678" s="704"/>
      <c r="AC1678" s="704"/>
      <c r="AD1678" s="704"/>
    </row>
    <row r="1679" spans="4:30" ht="13.9" customHeight="1">
      <c r="D1679" s="704"/>
      <c r="E1679" s="704"/>
      <c r="F1679" s="704"/>
      <c r="G1679" s="704"/>
      <c r="H1679" s="704"/>
      <c r="I1679" s="704"/>
      <c r="J1679" s="704"/>
      <c r="K1679" s="704"/>
      <c r="L1679" s="704"/>
      <c r="M1679" s="704"/>
      <c r="N1679" s="704"/>
      <c r="O1679" s="704"/>
      <c r="P1679" s="704"/>
      <c r="Q1679" s="704"/>
      <c r="R1679" s="704"/>
      <c r="S1679" s="704"/>
      <c r="T1679" s="704"/>
      <c r="U1679" s="704"/>
      <c r="V1679" s="704"/>
      <c r="W1679" s="704"/>
      <c r="X1679" s="704"/>
      <c r="Y1679" s="704"/>
      <c r="Z1679" s="704"/>
      <c r="AA1679" s="704"/>
      <c r="AB1679" s="704"/>
      <c r="AC1679" s="704"/>
      <c r="AD1679" s="704"/>
    </row>
    <row r="1680" spans="4:30" ht="13.9" customHeight="1">
      <c r="D1680" s="704"/>
      <c r="E1680" s="704"/>
      <c r="F1680" s="704"/>
      <c r="G1680" s="704"/>
      <c r="H1680" s="704"/>
      <c r="I1680" s="704"/>
      <c r="J1680" s="704"/>
      <c r="K1680" s="704"/>
      <c r="L1680" s="704"/>
      <c r="M1680" s="704"/>
      <c r="N1680" s="704"/>
      <c r="O1680" s="704"/>
      <c r="P1680" s="704"/>
      <c r="Q1680" s="704"/>
      <c r="R1680" s="704"/>
      <c r="S1680" s="704"/>
      <c r="T1680" s="704"/>
      <c r="U1680" s="704"/>
      <c r="V1680" s="704"/>
      <c r="W1680" s="704"/>
      <c r="X1680" s="704"/>
      <c r="Y1680" s="704"/>
      <c r="Z1680" s="704"/>
      <c r="AA1680" s="704"/>
      <c r="AB1680" s="704"/>
      <c r="AC1680" s="704"/>
      <c r="AD1680" s="704"/>
    </row>
    <row r="1681" spans="4:30" ht="13.9" customHeight="1">
      <c r="D1681" s="704"/>
      <c r="E1681" s="704"/>
      <c r="F1681" s="704"/>
      <c r="G1681" s="704"/>
      <c r="H1681" s="704"/>
      <c r="I1681" s="704"/>
      <c r="J1681" s="704"/>
      <c r="K1681" s="704"/>
      <c r="L1681" s="704"/>
      <c r="M1681" s="704"/>
      <c r="N1681" s="704"/>
      <c r="O1681" s="704"/>
      <c r="P1681" s="704"/>
      <c r="Q1681" s="704"/>
      <c r="R1681" s="704"/>
      <c r="S1681" s="704"/>
      <c r="T1681" s="704"/>
      <c r="U1681" s="704"/>
      <c r="V1681" s="704"/>
      <c r="W1681" s="704"/>
      <c r="X1681" s="704"/>
      <c r="Y1681" s="704"/>
      <c r="Z1681" s="704"/>
      <c r="AA1681" s="704"/>
      <c r="AB1681" s="704"/>
      <c r="AC1681" s="704"/>
      <c r="AD1681" s="704"/>
    </row>
    <row r="1682" spans="4:30" ht="13.9" customHeight="1">
      <c r="D1682" s="704"/>
      <c r="E1682" s="704"/>
      <c r="F1682" s="704"/>
      <c r="G1682" s="704"/>
      <c r="H1682" s="704"/>
      <c r="I1682" s="704"/>
      <c r="J1682" s="704"/>
      <c r="K1682" s="704"/>
      <c r="L1682" s="704"/>
      <c r="M1682" s="704"/>
      <c r="N1682" s="704"/>
      <c r="O1682" s="704"/>
      <c r="P1682" s="704"/>
      <c r="Q1682" s="704"/>
      <c r="R1682" s="704"/>
      <c r="S1682" s="704"/>
      <c r="T1682" s="704"/>
      <c r="U1682" s="704"/>
      <c r="V1682" s="704"/>
      <c r="W1682" s="704"/>
      <c r="X1682" s="704"/>
      <c r="Y1682" s="704"/>
      <c r="Z1682" s="704"/>
      <c r="AA1682" s="704"/>
      <c r="AB1682" s="704"/>
      <c r="AC1682" s="704"/>
      <c r="AD1682" s="704"/>
    </row>
    <row r="1683" spans="4:30" ht="13.9" customHeight="1">
      <c r="D1683" s="704"/>
      <c r="E1683" s="704"/>
      <c r="F1683" s="704"/>
      <c r="G1683" s="704"/>
      <c r="H1683" s="704"/>
      <c r="I1683" s="704"/>
      <c r="J1683" s="704"/>
      <c r="K1683" s="704"/>
      <c r="L1683" s="704"/>
      <c r="M1683" s="704"/>
      <c r="N1683" s="704"/>
      <c r="O1683" s="704"/>
      <c r="P1683" s="704"/>
      <c r="Q1683" s="704"/>
      <c r="R1683" s="704"/>
      <c r="S1683" s="704"/>
      <c r="T1683" s="704"/>
      <c r="U1683" s="704"/>
      <c r="V1683" s="704"/>
      <c r="W1683" s="704"/>
      <c r="X1683" s="704"/>
      <c r="Y1683" s="704"/>
      <c r="Z1683" s="704"/>
      <c r="AA1683" s="704"/>
      <c r="AB1683" s="704"/>
      <c r="AC1683" s="704"/>
      <c r="AD1683" s="704"/>
    </row>
    <row r="1684" spans="4:30" ht="13.9" customHeight="1">
      <c r="D1684" s="704"/>
      <c r="E1684" s="704"/>
      <c r="F1684" s="704"/>
      <c r="G1684" s="704"/>
      <c r="H1684" s="704"/>
      <c r="I1684" s="704"/>
      <c r="J1684" s="704"/>
      <c r="K1684" s="704"/>
      <c r="L1684" s="704"/>
      <c r="M1684" s="704"/>
      <c r="N1684" s="704"/>
      <c r="O1684" s="704"/>
      <c r="P1684" s="704"/>
      <c r="Q1684" s="704"/>
      <c r="R1684" s="704"/>
      <c r="S1684" s="704"/>
      <c r="T1684" s="704"/>
      <c r="U1684" s="704"/>
      <c r="V1684" s="704"/>
      <c r="W1684" s="704"/>
      <c r="X1684" s="704"/>
      <c r="Y1684" s="704"/>
      <c r="Z1684" s="704"/>
      <c r="AA1684" s="704"/>
      <c r="AB1684" s="704"/>
      <c r="AC1684" s="704"/>
      <c r="AD1684" s="704"/>
    </row>
    <row r="1685" spans="4:30" ht="13.9" customHeight="1">
      <c r="D1685" s="704"/>
      <c r="E1685" s="704"/>
      <c r="F1685" s="704"/>
      <c r="G1685" s="704"/>
      <c r="H1685" s="704"/>
      <c r="I1685" s="704"/>
      <c r="J1685" s="704"/>
      <c r="K1685" s="704"/>
      <c r="L1685" s="704"/>
      <c r="M1685" s="704"/>
      <c r="N1685" s="704"/>
      <c r="O1685" s="704"/>
      <c r="P1685" s="704"/>
      <c r="Q1685" s="704"/>
      <c r="R1685" s="704"/>
      <c r="S1685" s="704"/>
      <c r="T1685" s="704"/>
      <c r="U1685" s="704"/>
      <c r="V1685" s="704"/>
      <c r="W1685" s="704"/>
      <c r="X1685" s="704"/>
      <c r="Y1685" s="704"/>
      <c r="Z1685" s="704"/>
      <c r="AA1685" s="704"/>
      <c r="AB1685" s="704"/>
      <c r="AC1685" s="704"/>
      <c r="AD1685" s="704"/>
    </row>
    <row r="1686" spans="4:30" ht="13.9" customHeight="1">
      <c r="D1686" s="704"/>
      <c r="E1686" s="704"/>
      <c r="F1686" s="704"/>
      <c r="G1686" s="704"/>
      <c r="H1686" s="704"/>
      <c r="I1686" s="704"/>
      <c r="J1686" s="704"/>
      <c r="K1686" s="704"/>
      <c r="L1686" s="704"/>
      <c r="M1686" s="704"/>
      <c r="N1686" s="704"/>
      <c r="O1686" s="704"/>
      <c r="P1686" s="704"/>
      <c r="Q1686" s="704"/>
      <c r="R1686" s="704"/>
      <c r="S1686" s="704"/>
      <c r="T1686" s="704"/>
      <c r="U1686" s="704"/>
      <c r="V1686" s="704"/>
      <c r="W1686" s="704"/>
      <c r="X1686" s="704"/>
      <c r="Y1686" s="704"/>
      <c r="Z1686" s="704"/>
      <c r="AA1686" s="704"/>
      <c r="AB1686" s="704"/>
      <c r="AC1686" s="704"/>
      <c r="AD1686" s="704"/>
    </row>
    <row r="1687" spans="4:30" ht="13.9" customHeight="1">
      <c r="D1687" s="704"/>
      <c r="E1687" s="704"/>
      <c r="F1687" s="704"/>
      <c r="G1687" s="704"/>
      <c r="H1687" s="704"/>
      <c r="I1687" s="704"/>
      <c r="J1687" s="704"/>
      <c r="K1687" s="704"/>
      <c r="L1687" s="704"/>
      <c r="M1687" s="704"/>
      <c r="N1687" s="704"/>
      <c r="O1687" s="704"/>
      <c r="P1687" s="704"/>
      <c r="Q1687" s="704"/>
      <c r="R1687" s="704"/>
      <c r="S1687" s="704"/>
      <c r="T1687" s="704"/>
      <c r="U1687" s="704"/>
      <c r="V1687" s="704"/>
      <c r="W1687" s="704"/>
      <c r="X1687" s="704"/>
      <c r="Y1687" s="704"/>
      <c r="Z1687" s="704"/>
      <c r="AA1687" s="704"/>
      <c r="AB1687" s="704"/>
      <c r="AC1687" s="704"/>
      <c r="AD1687" s="704"/>
    </row>
    <row r="1688" spans="4:30" ht="13.9" customHeight="1">
      <c r="D1688" s="704"/>
      <c r="E1688" s="704"/>
      <c r="F1688" s="704"/>
      <c r="G1688" s="704"/>
      <c r="H1688" s="704"/>
      <c r="I1688" s="704"/>
      <c r="J1688" s="704"/>
      <c r="K1688" s="704"/>
      <c r="L1688" s="704"/>
      <c r="M1688" s="704"/>
      <c r="N1688" s="704"/>
      <c r="O1688" s="704"/>
      <c r="P1688" s="704"/>
      <c r="Q1688" s="704"/>
      <c r="R1688" s="704"/>
      <c r="S1688" s="704"/>
      <c r="T1688" s="704"/>
      <c r="U1688" s="704"/>
      <c r="V1688" s="704"/>
      <c r="W1688" s="704"/>
      <c r="X1688" s="704"/>
      <c r="Y1688" s="704"/>
      <c r="Z1688" s="704"/>
      <c r="AA1688" s="704"/>
      <c r="AB1688" s="704"/>
      <c r="AC1688" s="704"/>
      <c r="AD1688" s="704"/>
    </row>
    <row r="1689" spans="4:30" ht="13.9" customHeight="1">
      <c r="D1689" s="704"/>
      <c r="E1689" s="704"/>
      <c r="F1689" s="704"/>
      <c r="G1689" s="704"/>
      <c r="H1689" s="704"/>
      <c r="I1689" s="704"/>
      <c r="J1689" s="704"/>
      <c r="K1689" s="704"/>
      <c r="L1689" s="704"/>
      <c r="M1689" s="704"/>
      <c r="N1689" s="704"/>
      <c r="O1689" s="704"/>
      <c r="P1689" s="704"/>
      <c r="Q1689" s="704"/>
      <c r="R1689" s="704"/>
      <c r="S1689" s="704"/>
      <c r="T1689" s="704"/>
      <c r="U1689" s="704"/>
      <c r="V1689" s="704"/>
      <c r="W1689" s="704"/>
      <c r="X1689" s="704"/>
      <c r="Y1689" s="704"/>
      <c r="Z1689" s="704"/>
      <c r="AA1689" s="704"/>
      <c r="AB1689" s="704"/>
      <c r="AC1689" s="704"/>
      <c r="AD1689" s="704"/>
    </row>
    <row r="1690" spans="4:30" ht="13.9" customHeight="1">
      <c r="D1690" s="704"/>
      <c r="E1690" s="704"/>
      <c r="F1690" s="704"/>
      <c r="G1690" s="704"/>
      <c r="H1690" s="704"/>
      <c r="I1690" s="704"/>
      <c r="J1690" s="704"/>
      <c r="K1690" s="704"/>
      <c r="L1690" s="704"/>
      <c r="M1690" s="704"/>
      <c r="N1690" s="704"/>
      <c r="O1690" s="704"/>
      <c r="P1690" s="704"/>
      <c r="Q1690" s="704"/>
      <c r="R1690" s="704"/>
      <c r="S1690" s="704"/>
      <c r="T1690" s="704"/>
      <c r="U1690" s="704"/>
      <c r="V1690" s="704"/>
      <c r="W1690" s="704"/>
      <c r="X1690" s="704"/>
      <c r="Y1690" s="704"/>
      <c r="Z1690" s="704"/>
      <c r="AA1690" s="704"/>
      <c r="AB1690" s="704"/>
      <c r="AC1690" s="704"/>
      <c r="AD1690" s="704"/>
    </row>
    <row r="1691" spans="4:30" ht="13.9" customHeight="1">
      <c r="D1691" s="704"/>
      <c r="E1691" s="704"/>
      <c r="F1691" s="704"/>
      <c r="G1691" s="704"/>
      <c r="H1691" s="704"/>
      <c r="I1691" s="704"/>
      <c r="J1691" s="704"/>
      <c r="K1691" s="704"/>
      <c r="L1691" s="704"/>
      <c r="M1691" s="704"/>
      <c r="N1691" s="704"/>
      <c r="O1691" s="704"/>
      <c r="P1691" s="704"/>
      <c r="Q1691" s="704"/>
      <c r="R1691" s="704"/>
      <c r="S1691" s="704"/>
      <c r="T1691" s="704"/>
      <c r="U1691" s="704"/>
      <c r="V1691" s="704"/>
      <c r="W1691" s="704"/>
      <c r="X1691" s="704"/>
      <c r="Y1691" s="704"/>
      <c r="Z1691" s="704"/>
      <c r="AA1691" s="704"/>
      <c r="AB1691" s="704"/>
      <c r="AC1691" s="704"/>
      <c r="AD1691" s="704"/>
    </row>
    <row r="1692" spans="4:30" ht="13.9" customHeight="1">
      <c r="D1692" s="704"/>
      <c r="E1692" s="704"/>
      <c r="F1692" s="704"/>
      <c r="G1692" s="704"/>
      <c r="H1692" s="704"/>
      <c r="I1692" s="704"/>
      <c r="J1692" s="704"/>
      <c r="K1692" s="704"/>
      <c r="L1692" s="704"/>
      <c r="M1692" s="704"/>
      <c r="N1692" s="704"/>
      <c r="O1692" s="704"/>
      <c r="P1692" s="704"/>
      <c r="Q1692" s="704"/>
      <c r="R1692" s="704"/>
      <c r="S1692" s="704"/>
      <c r="T1692" s="704"/>
      <c r="U1692" s="704"/>
      <c r="V1692" s="704"/>
      <c r="W1692" s="704"/>
      <c r="X1692" s="704"/>
      <c r="Y1692" s="704"/>
      <c r="Z1692" s="704"/>
      <c r="AA1692" s="704"/>
      <c r="AB1692" s="704"/>
      <c r="AC1692" s="704"/>
      <c r="AD1692" s="704"/>
    </row>
    <row r="1693" spans="4:30" ht="13.9" customHeight="1">
      <c r="D1693" s="704"/>
      <c r="E1693" s="704"/>
      <c r="F1693" s="704"/>
      <c r="G1693" s="704"/>
      <c r="H1693" s="704"/>
      <c r="I1693" s="704"/>
      <c r="J1693" s="704"/>
      <c r="K1693" s="704"/>
      <c r="L1693" s="704"/>
      <c r="M1693" s="704"/>
      <c r="N1693" s="704"/>
      <c r="O1693" s="704"/>
      <c r="P1693" s="704"/>
      <c r="Q1693" s="704"/>
      <c r="R1693" s="704"/>
      <c r="S1693" s="704"/>
      <c r="T1693" s="704"/>
      <c r="U1693" s="704"/>
      <c r="V1693" s="704"/>
      <c r="W1693" s="704"/>
      <c r="X1693" s="704"/>
      <c r="Y1693" s="704"/>
      <c r="Z1693" s="704"/>
      <c r="AA1693" s="704"/>
      <c r="AB1693" s="704"/>
      <c r="AC1693" s="704"/>
      <c r="AD1693" s="704"/>
    </row>
    <row r="1694" spans="4:30" ht="13.9" customHeight="1">
      <c r="D1694" s="704"/>
      <c r="E1694" s="704"/>
      <c r="F1694" s="704"/>
      <c r="G1694" s="704"/>
      <c r="H1694" s="704"/>
      <c r="I1694" s="704"/>
      <c r="J1694" s="704"/>
      <c r="K1694" s="704"/>
      <c r="L1694" s="704"/>
      <c r="M1694" s="704"/>
      <c r="N1694" s="704"/>
      <c r="O1694" s="704"/>
      <c r="P1694" s="704"/>
      <c r="Q1694" s="704"/>
      <c r="R1694" s="704"/>
      <c r="S1694" s="704"/>
      <c r="T1694" s="704"/>
      <c r="U1694" s="704"/>
      <c r="V1694" s="704"/>
      <c r="W1694" s="704"/>
      <c r="X1694" s="704"/>
      <c r="Y1694" s="704"/>
      <c r="Z1694" s="704"/>
      <c r="AA1694" s="704"/>
      <c r="AB1694" s="704"/>
      <c r="AC1694" s="704"/>
      <c r="AD1694" s="704"/>
    </row>
    <row r="1695" spans="4:30" ht="13.9" customHeight="1">
      <c r="D1695" s="704"/>
      <c r="E1695" s="704"/>
      <c r="F1695" s="704"/>
      <c r="G1695" s="704"/>
      <c r="H1695" s="704"/>
      <c r="I1695" s="704"/>
      <c r="J1695" s="704"/>
      <c r="K1695" s="704"/>
      <c r="L1695" s="704"/>
      <c r="M1695" s="704"/>
      <c r="N1695" s="704"/>
      <c r="O1695" s="704"/>
      <c r="P1695" s="704"/>
      <c r="Q1695" s="704"/>
      <c r="R1695" s="704"/>
      <c r="S1695" s="704"/>
      <c r="T1695" s="704"/>
      <c r="U1695" s="704"/>
      <c r="V1695" s="704"/>
      <c r="W1695" s="704"/>
      <c r="X1695" s="704"/>
      <c r="Y1695" s="704"/>
      <c r="Z1695" s="704"/>
      <c r="AA1695" s="704"/>
      <c r="AB1695" s="704"/>
      <c r="AC1695" s="704"/>
      <c r="AD1695" s="704"/>
    </row>
    <row r="1696" spans="4:30" ht="13.9" customHeight="1">
      <c r="D1696" s="704"/>
      <c r="E1696" s="704"/>
      <c r="F1696" s="704"/>
      <c r="G1696" s="704"/>
      <c r="H1696" s="704"/>
      <c r="I1696" s="704"/>
      <c r="J1696" s="704"/>
      <c r="K1696" s="704"/>
      <c r="L1696" s="704"/>
      <c r="M1696" s="704"/>
      <c r="N1696" s="704"/>
      <c r="O1696" s="704"/>
      <c r="P1696" s="704"/>
      <c r="Q1696" s="704"/>
      <c r="R1696" s="704"/>
      <c r="S1696" s="704"/>
      <c r="T1696" s="704"/>
      <c r="U1696" s="704"/>
      <c r="V1696" s="704"/>
      <c r="W1696" s="704"/>
      <c r="X1696" s="704"/>
      <c r="Y1696" s="704"/>
      <c r="Z1696" s="704"/>
      <c r="AA1696" s="704"/>
      <c r="AB1696" s="704"/>
      <c r="AC1696" s="704"/>
      <c r="AD1696" s="704"/>
    </row>
    <row r="1697" spans="4:30" ht="13.9" customHeight="1">
      <c r="D1697" s="704"/>
      <c r="E1697" s="704"/>
      <c r="F1697" s="704"/>
      <c r="G1697" s="704"/>
      <c r="H1697" s="704"/>
      <c r="I1697" s="704"/>
      <c r="J1697" s="704"/>
      <c r="K1697" s="704"/>
      <c r="L1697" s="704"/>
      <c r="M1697" s="704"/>
      <c r="N1697" s="704"/>
      <c r="O1697" s="704"/>
      <c r="P1697" s="704"/>
      <c r="Q1697" s="704"/>
      <c r="R1697" s="704"/>
      <c r="S1697" s="704"/>
      <c r="T1697" s="704"/>
      <c r="U1697" s="704"/>
      <c r="V1697" s="704"/>
      <c r="W1697" s="704"/>
      <c r="X1697" s="704"/>
      <c r="Y1697" s="704"/>
      <c r="Z1697" s="704"/>
      <c r="AA1697" s="704"/>
      <c r="AB1697" s="704"/>
      <c r="AC1697" s="704"/>
      <c r="AD1697" s="704"/>
    </row>
    <row r="1698" spans="4:30" ht="13.9" customHeight="1">
      <c r="D1698" s="704"/>
      <c r="E1698" s="704"/>
      <c r="F1698" s="704"/>
      <c r="G1698" s="704"/>
      <c r="H1698" s="704"/>
      <c r="I1698" s="704"/>
      <c r="J1698" s="704"/>
      <c r="K1698" s="704"/>
      <c r="L1698" s="704"/>
      <c r="M1698" s="704"/>
      <c r="N1698" s="704"/>
      <c r="O1698" s="704"/>
      <c r="P1698" s="704"/>
      <c r="Q1698" s="704"/>
      <c r="R1698" s="704"/>
      <c r="S1698" s="704"/>
      <c r="T1698" s="704"/>
      <c r="U1698" s="704"/>
      <c r="V1698" s="704"/>
      <c r="W1698" s="704"/>
      <c r="X1698" s="704"/>
      <c r="Y1698" s="704"/>
      <c r="Z1698" s="704"/>
      <c r="AA1698" s="704"/>
      <c r="AB1698" s="704"/>
      <c r="AC1698" s="704"/>
      <c r="AD1698" s="704"/>
    </row>
    <row r="1699" spans="4:30" ht="13.9" customHeight="1">
      <c r="D1699" s="704"/>
      <c r="E1699" s="704"/>
      <c r="F1699" s="704"/>
      <c r="G1699" s="704"/>
      <c r="H1699" s="704"/>
      <c r="I1699" s="704"/>
      <c r="J1699" s="704"/>
      <c r="K1699" s="704"/>
      <c r="L1699" s="704"/>
      <c r="M1699" s="704"/>
      <c r="N1699" s="704"/>
      <c r="O1699" s="704"/>
      <c r="P1699" s="704"/>
      <c r="Q1699" s="704"/>
      <c r="R1699" s="704"/>
      <c r="S1699" s="704"/>
      <c r="T1699" s="704"/>
      <c r="U1699" s="704"/>
      <c r="V1699" s="704"/>
      <c r="W1699" s="704"/>
      <c r="X1699" s="704"/>
      <c r="Y1699" s="704"/>
      <c r="Z1699" s="704"/>
      <c r="AA1699" s="704"/>
      <c r="AB1699" s="704"/>
      <c r="AC1699" s="704"/>
      <c r="AD1699" s="704"/>
    </row>
    <row r="1700" spans="4:30" ht="13.9" customHeight="1">
      <c r="D1700" s="704"/>
      <c r="E1700" s="704"/>
      <c r="F1700" s="704"/>
      <c r="G1700" s="704"/>
      <c r="H1700" s="704"/>
      <c r="I1700" s="704"/>
      <c r="J1700" s="704"/>
      <c r="K1700" s="704"/>
      <c r="L1700" s="704"/>
      <c r="M1700" s="704"/>
      <c r="N1700" s="704"/>
      <c r="O1700" s="704"/>
      <c r="P1700" s="704"/>
      <c r="Q1700" s="704"/>
      <c r="R1700" s="704"/>
      <c r="S1700" s="704"/>
      <c r="T1700" s="704"/>
      <c r="U1700" s="704"/>
      <c r="V1700" s="704"/>
      <c r="W1700" s="704"/>
      <c r="X1700" s="704"/>
      <c r="Y1700" s="704"/>
      <c r="Z1700" s="704"/>
      <c r="AA1700" s="704"/>
      <c r="AB1700" s="704"/>
      <c r="AC1700" s="704"/>
      <c r="AD1700" s="704"/>
    </row>
    <row r="1701" spans="4:30" ht="13.9" customHeight="1">
      <c r="D1701" s="704"/>
      <c r="E1701" s="704"/>
      <c r="F1701" s="704"/>
      <c r="G1701" s="704"/>
      <c r="H1701" s="704"/>
      <c r="I1701" s="704"/>
      <c r="J1701" s="704"/>
      <c r="K1701" s="704"/>
      <c r="L1701" s="704"/>
      <c r="M1701" s="704"/>
      <c r="N1701" s="704"/>
      <c r="O1701" s="704"/>
      <c r="P1701" s="704"/>
      <c r="Q1701" s="704"/>
      <c r="R1701" s="704"/>
      <c r="S1701" s="704"/>
      <c r="T1701" s="704"/>
      <c r="U1701" s="704"/>
      <c r="V1701" s="704"/>
      <c r="W1701" s="704"/>
      <c r="X1701" s="704"/>
      <c r="Y1701" s="704"/>
      <c r="Z1701" s="704"/>
      <c r="AA1701" s="704"/>
      <c r="AB1701" s="704"/>
      <c r="AC1701" s="704"/>
      <c r="AD1701" s="704"/>
    </row>
    <row r="1702" spans="4:30" ht="13.9" customHeight="1">
      <c r="D1702" s="704"/>
      <c r="E1702" s="704"/>
      <c r="F1702" s="704"/>
      <c r="G1702" s="704"/>
      <c r="H1702" s="704"/>
      <c r="I1702" s="704"/>
      <c r="J1702" s="704"/>
      <c r="K1702" s="704"/>
      <c r="L1702" s="704"/>
      <c r="M1702" s="704"/>
      <c r="N1702" s="704"/>
      <c r="O1702" s="704"/>
      <c r="P1702" s="704"/>
      <c r="Q1702" s="704"/>
      <c r="R1702" s="704"/>
      <c r="S1702" s="704"/>
      <c r="T1702" s="704"/>
      <c r="U1702" s="704"/>
      <c r="V1702" s="704"/>
      <c r="W1702" s="704"/>
      <c r="X1702" s="704"/>
      <c r="Y1702" s="704"/>
      <c r="Z1702" s="704"/>
      <c r="AA1702" s="704"/>
      <c r="AB1702" s="704"/>
      <c r="AC1702" s="704"/>
      <c r="AD1702" s="704"/>
    </row>
    <row r="1703" spans="4:30" ht="13.9" customHeight="1">
      <c r="D1703" s="704"/>
      <c r="E1703" s="704"/>
      <c r="F1703" s="704"/>
      <c r="G1703" s="704"/>
      <c r="H1703" s="704"/>
      <c r="I1703" s="704"/>
      <c r="J1703" s="704"/>
      <c r="K1703" s="704"/>
      <c r="L1703" s="704"/>
      <c r="M1703" s="704"/>
      <c r="N1703" s="704"/>
      <c r="O1703" s="704"/>
      <c r="P1703" s="704"/>
      <c r="Q1703" s="704"/>
      <c r="R1703" s="704"/>
      <c r="S1703" s="704"/>
      <c r="T1703" s="704"/>
      <c r="U1703" s="704"/>
      <c r="V1703" s="704"/>
      <c r="W1703" s="704"/>
      <c r="X1703" s="704"/>
      <c r="Y1703" s="704"/>
      <c r="Z1703" s="704"/>
      <c r="AA1703" s="704"/>
      <c r="AB1703" s="704"/>
      <c r="AC1703" s="704"/>
      <c r="AD1703" s="704"/>
    </row>
    <row r="1704" spans="4:30" ht="13.9" customHeight="1">
      <c r="D1704" s="704"/>
      <c r="E1704" s="704"/>
      <c r="F1704" s="704"/>
      <c r="G1704" s="704"/>
      <c r="H1704" s="704"/>
      <c r="I1704" s="704"/>
      <c r="J1704" s="704"/>
      <c r="K1704" s="704"/>
      <c r="L1704" s="704"/>
      <c r="M1704" s="704"/>
      <c r="N1704" s="704"/>
      <c r="O1704" s="704"/>
      <c r="P1704" s="704"/>
      <c r="Q1704" s="704"/>
      <c r="R1704" s="704"/>
      <c r="S1704" s="704"/>
      <c r="T1704" s="704"/>
      <c r="U1704" s="704"/>
      <c r="V1704" s="704"/>
      <c r="W1704" s="704"/>
      <c r="X1704" s="704"/>
      <c r="Y1704" s="704"/>
      <c r="Z1704" s="704"/>
      <c r="AA1704" s="704"/>
      <c r="AB1704" s="704"/>
      <c r="AC1704" s="704"/>
      <c r="AD1704" s="704"/>
    </row>
    <row r="1705" spans="4:30" ht="13.9" customHeight="1">
      <c r="D1705" s="704"/>
      <c r="E1705" s="704"/>
      <c r="F1705" s="704"/>
      <c r="G1705" s="704"/>
      <c r="H1705" s="704"/>
      <c r="I1705" s="704"/>
      <c r="J1705" s="704"/>
      <c r="K1705" s="704"/>
      <c r="L1705" s="704"/>
      <c r="M1705" s="704"/>
      <c r="N1705" s="704"/>
      <c r="O1705" s="704"/>
      <c r="P1705" s="704"/>
      <c r="Q1705" s="704"/>
      <c r="R1705" s="704"/>
      <c r="S1705" s="704"/>
      <c r="T1705" s="704"/>
      <c r="U1705" s="704"/>
      <c r="V1705" s="704"/>
      <c r="W1705" s="704"/>
      <c r="X1705" s="704"/>
      <c r="Y1705" s="704"/>
      <c r="Z1705" s="704"/>
      <c r="AA1705" s="704"/>
      <c r="AB1705" s="704"/>
      <c r="AC1705" s="704"/>
      <c r="AD1705" s="704"/>
    </row>
    <row r="1706" spans="4:30" ht="13.9" customHeight="1">
      <c r="D1706" s="704"/>
      <c r="E1706" s="704"/>
      <c r="F1706" s="704"/>
      <c r="G1706" s="704"/>
      <c r="H1706" s="704"/>
      <c r="I1706" s="704"/>
      <c r="J1706" s="704"/>
      <c r="K1706" s="704"/>
      <c r="L1706" s="704"/>
      <c r="M1706" s="704"/>
      <c r="N1706" s="704"/>
      <c r="O1706" s="704"/>
      <c r="P1706" s="704"/>
      <c r="Q1706" s="704"/>
      <c r="R1706" s="704"/>
      <c r="S1706" s="704"/>
      <c r="T1706" s="704"/>
      <c r="U1706" s="704"/>
      <c r="V1706" s="704"/>
      <c r="W1706" s="704"/>
      <c r="X1706" s="704"/>
      <c r="Y1706" s="704"/>
      <c r="Z1706" s="704"/>
      <c r="AA1706" s="704"/>
      <c r="AB1706" s="704"/>
      <c r="AC1706" s="704"/>
      <c r="AD1706" s="704"/>
    </row>
    <row r="1707" spans="4:30" ht="13.9" customHeight="1">
      <c r="D1707" s="704"/>
      <c r="E1707" s="704"/>
      <c r="F1707" s="704"/>
      <c r="G1707" s="704"/>
      <c r="H1707" s="704"/>
      <c r="I1707" s="704"/>
      <c r="J1707" s="704"/>
      <c r="K1707" s="704"/>
      <c r="L1707" s="704"/>
      <c r="M1707" s="704"/>
      <c r="N1707" s="704"/>
      <c r="O1707" s="704"/>
      <c r="P1707" s="704"/>
      <c r="Q1707" s="704"/>
      <c r="R1707" s="704"/>
      <c r="S1707" s="704"/>
      <c r="T1707" s="704"/>
      <c r="U1707" s="704"/>
      <c r="V1707" s="704"/>
      <c r="W1707" s="704"/>
      <c r="X1707" s="704"/>
      <c r="Y1707" s="704"/>
      <c r="Z1707" s="704"/>
      <c r="AA1707" s="704"/>
      <c r="AB1707" s="704"/>
      <c r="AC1707" s="704"/>
      <c r="AD1707" s="704"/>
    </row>
    <row r="1708" spans="4:30" ht="13.9" customHeight="1">
      <c r="D1708" s="704"/>
      <c r="E1708" s="704"/>
      <c r="F1708" s="704"/>
      <c r="G1708" s="704"/>
      <c r="H1708" s="704"/>
      <c r="I1708" s="704"/>
      <c r="J1708" s="704"/>
      <c r="K1708" s="704"/>
      <c r="L1708" s="704"/>
      <c r="M1708" s="704"/>
      <c r="N1708" s="704"/>
      <c r="O1708" s="704"/>
      <c r="P1708" s="704"/>
      <c r="Q1708" s="704"/>
      <c r="R1708" s="704"/>
      <c r="S1708" s="704"/>
      <c r="T1708" s="704"/>
      <c r="U1708" s="704"/>
      <c r="V1708" s="704"/>
      <c r="W1708" s="704"/>
      <c r="X1708" s="704"/>
      <c r="Y1708" s="704"/>
      <c r="Z1708" s="704"/>
      <c r="AA1708" s="704"/>
      <c r="AB1708" s="704"/>
      <c r="AC1708" s="704"/>
      <c r="AD1708" s="704"/>
    </row>
    <row r="1709" spans="4:30" ht="13.9" customHeight="1">
      <c r="D1709" s="704"/>
      <c r="E1709" s="704"/>
      <c r="F1709" s="704"/>
      <c r="G1709" s="704"/>
      <c r="H1709" s="704"/>
      <c r="I1709" s="704"/>
      <c r="J1709" s="704"/>
      <c r="K1709" s="704"/>
      <c r="L1709" s="704"/>
      <c r="M1709" s="704"/>
      <c r="N1709" s="704"/>
      <c r="O1709" s="704"/>
      <c r="P1709" s="704"/>
      <c r="Q1709" s="704"/>
      <c r="R1709" s="704"/>
      <c r="S1709" s="704"/>
      <c r="T1709" s="704"/>
      <c r="U1709" s="704"/>
      <c r="V1709" s="704"/>
      <c r="W1709" s="704"/>
      <c r="X1709" s="704"/>
      <c r="Y1709" s="704"/>
      <c r="Z1709" s="704"/>
      <c r="AA1709" s="704"/>
      <c r="AB1709" s="704"/>
      <c r="AC1709" s="704"/>
      <c r="AD1709" s="704"/>
    </row>
    <row r="1710" spans="4:30" ht="13.9" customHeight="1">
      <c r="D1710" s="704"/>
      <c r="E1710" s="704"/>
      <c r="F1710" s="704"/>
      <c r="G1710" s="704"/>
      <c r="H1710" s="704"/>
      <c r="I1710" s="704"/>
      <c r="J1710" s="704"/>
      <c r="K1710" s="704"/>
      <c r="L1710" s="704"/>
      <c r="M1710" s="704"/>
      <c r="N1710" s="704"/>
      <c r="O1710" s="704"/>
      <c r="P1710" s="704"/>
      <c r="Q1710" s="704"/>
      <c r="R1710" s="704"/>
      <c r="S1710" s="704"/>
      <c r="T1710" s="704"/>
      <c r="U1710" s="704"/>
      <c r="V1710" s="704"/>
      <c r="W1710" s="704"/>
      <c r="X1710" s="704"/>
      <c r="Y1710" s="704"/>
      <c r="Z1710" s="704"/>
      <c r="AA1710" s="704"/>
      <c r="AB1710" s="704"/>
      <c r="AC1710" s="704"/>
      <c r="AD1710" s="704"/>
    </row>
    <row r="1711" spans="4:30" ht="13.9" customHeight="1">
      <c r="D1711" s="704"/>
      <c r="E1711" s="704"/>
      <c r="F1711" s="704"/>
      <c r="G1711" s="704"/>
      <c r="H1711" s="704"/>
      <c r="I1711" s="704"/>
      <c r="J1711" s="704"/>
      <c r="K1711" s="704"/>
      <c r="L1711" s="704"/>
      <c r="M1711" s="704"/>
      <c r="N1711" s="704"/>
      <c r="O1711" s="704"/>
      <c r="P1711" s="704"/>
      <c r="Q1711" s="704"/>
      <c r="R1711" s="704"/>
      <c r="S1711" s="704"/>
      <c r="T1711" s="704"/>
      <c r="U1711" s="704"/>
      <c r="V1711" s="704"/>
      <c r="W1711" s="704"/>
      <c r="X1711" s="704"/>
      <c r="Y1711" s="704"/>
      <c r="Z1711" s="704"/>
      <c r="AA1711" s="704"/>
      <c r="AB1711" s="704"/>
      <c r="AC1711" s="704"/>
      <c r="AD1711" s="704"/>
    </row>
    <row r="1712" spans="4:30" ht="13.9" customHeight="1">
      <c r="D1712" s="704"/>
      <c r="E1712" s="704"/>
      <c r="F1712" s="704"/>
      <c r="G1712" s="704"/>
      <c r="H1712" s="704"/>
      <c r="I1712" s="704"/>
      <c r="J1712" s="704"/>
      <c r="K1712" s="704"/>
      <c r="L1712" s="704"/>
      <c r="M1712" s="704"/>
      <c r="N1712" s="704"/>
      <c r="O1712" s="704"/>
      <c r="P1712" s="704"/>
      <c r="Q1712" s="704"/>
      <c r="R1712" s="704"/>
      <c r="S1712" s="704"/>
      <c r="T1712" s="704"/>
      <c r="U1712" s="704"/>
      <c r="V1712" s="704"/>
      <c r="W1712" s="704"/>
      <c r="X1712" s="704"/>
      <c r="Y1712" s="704"/>
      <c r="Z1712" s="704"/>
      <c r="AA1712" s="704"/>
      <c r="AB1712" s="704"/>
      <c r="AC1712" s="704"/>
      <c r="AD1712" s="704"/>
    </row>
    <row r="1713" spans="4:30" ht="13.9" customHeight="1">
      <c r="D1713" s="704"/>
      <c r="E1713" s="704"/>
      <c r="F1713" s="704"/>
      <c r="G1713" s="704"/>
      <c r="H1713" s="704"/>
      <c r="I1713" s="704"/>
      <c r="J1713" s="704"/>
      <c r="K1713" s="704"/>
      <c r="L1713" s="704"/>
      <c r="M1713" s="704"/>
      <c r="N1713" s="704"/>
      <c r="O1713" s="704"/>
      <c r="P1713" s="704"/>
      <c r="Q1713" s="704"/>
      <c r="R1713" s="704"/>
      <c r="S1713" s="704"/>
      <c r="T1713" s="704"/>
      <c r="U1713" s="704"/>
      <c r="V1713" s="704"/>
      <c r="W1713" s="704"/>
      <c r="X1713" s="704"/>
      <c r="Y1713" s="704"/>
      <c r="Z1713" s="704"/>
      <c r="AA1713" s="704"/>
      <c r="AB1713" s="704"/>
      <c r="AC1713" s="704"/>
      <c r="AD1713" s="704"/>
    </row>
    <row r="1714" spans="4:30" ht="13.9" customHeight="1">
      <c r="D1714" s="704"/>
      <c r="E1714" s="704"/>
      <c r="F1714" s="704"/>
      <c r="G1714" s="704"/>
      <c r="H1714" s="704"/>
      <c r="I1714" s="704"/>
      <c r="J1714" s="704"/>
      <c r="K1714" s="704"/>
      <c r="L1714" s="704"/>
      <c r="M1714" s="704"/>
      <c r="N1714" s="704"/>
      <c r="O1714" s="704"/>
      <c r="P1714" s="704"/>
      <c r="Q1714" s="704"/>
      <c r="R1714" s="704"/>
      <c r="S1714" s="704"/>
      <c r="T1714" s="704"/>
      <c r="U1714" s="704"/>
      <c r="V1714" s="704"/>
      <c r="W1714" s="704"/>
      <c r="X1714" s="704"/>
      <c r="Y1714" s="704"/>
      <c r="Z1714" s="704"/>
      <c r="AA1714" s="704"/>
      <c r="AB1714" s="704"/>
      <c r="AC1714" s="704"/>
      <c r="AD1714" s="704"/>
    </row>
    <row r="1715" spans="4:30" ht="13.9" customHeight="1">
      <c r="D1715" s="704"/>
      <c r="E1715" s="704"/>
      <c r="F1715" s="704"/>
      <c r="G1715" s="704"/>
      <c r="H1715" s="704"/>
      <c r="I1715" s="704"/>
      <c r="J1715" s="704"/>
      <c r="K1715" s="704"/>
      <c r="L1715" s="704"/>
      <c r="M1715" s="704"/>
      <c r="N1715" s="704"/>
      <c r="O1715" s="704"/>
      <c r="P1715" s="704"/>
      <c r="Q1715" s="704"/>
      <c r="R1715" s="704"/>
      <c r="S1715" s="704"/>
      <c r="T1715" s="704"/>
      <c r="U1715" s="704"/>
      <c r="V1715" s="704"/>
      <c r="W1715" s="704"/>
      <c r="X1715" s="704"/>
      <c r="Y1715" s="704"/>
      <c r="Z1715" s="704"/>
      <c r="AA1715" s="704"/>
      <c r="AB1715" s="704"/>
      <c r="AC1715" s="704"/>
      <c r="AD1715" s="704"/>
    </row>
    <row r="1716" spans="4:30" ht="13.9" customHeight="1">
      <c r="D1716" s="704"/>
      <c r="E1716" s="704"/>
      <c r="F1716" s="704"/>
      <c r="G1716" s="704"/>
      <c r="H1716" s="704"/>
      <c r="I1716" s="704"/>
      <c r="J1716" s="704"/>
      <c r="K1716" s="704"/>
      <c r="L1716" s="704"/>
      <c r="M1716" s="704"/>
      <c r="N1716" s="704"/>
      <c r="O1716" s="704"/>
      <c r="P1716" s="704"/>
      <c r="Q1716" s="704"/>
      <c r="R1716" s="704"/>
      <c r="S1716" s="704"/>
      <c r="T1716" s="704"/>
      <c r="U1716" s="704"/>
      <c r="V1716" s="704"/>
      <c r="W1716" s="704"/>
      <c r="X1716" s="704"/>
      <c r="Y1716" s="704"/>
      <c r="Z1716" s="704"/>
      <c r="AA1716" s="704"/>
      <c r="AB1716" s="704"/>
      <c r="AC1716" s="704"/>
      <c r="AD1716" s="704"/>
    </row>
    <row r="1717" spans="4:30" ht="13.9" customHeight="1">
      <c r="D1717" s="704"/>
      <c r="E1717" s="704"/>
      <c r="F1717" s="704"/>
      <c r="G1717" s="704"/>
      <c r="H1717" s="704"/>
      <c r="I1717" s="704"/>
      <c r="J1717" s="704"/>
      <c r="K1717" s="704"/>
      <c r="L1717" s="704"/>
      <c r="M1717" s="704"/>
      <c r="N1717" s="704"/>
      <c r="O1717" s="704"/>
      <c r="P1717" s="704"/>
      <c r="Q1717" s="704"/>
      <c r="R1717" s="704"/>
      <c r="S1717" s="704"/>
      <c r="T1717" s="704"/>
      <c r="U1717" s="704"/>
      <c r="V1717" s="704"/>
      <c r="W1717" s="704"/>
      <c r="X1717" s="704"/>
      <c r="Y1717" s="704"/>
      <c r="Z1717" s="704"/>
      <c r="AA1717" s="704"/>
      <c r="AB1717" s="704"/>
      <c r="AC1717" s="704"/>
      <c r="AD1717" s="704"/>
    </row>
    <row r="1718" spans="4:30" ht="13.9" customHeight="1">
      <c r="D1718" s="704"/>
      <c r="E1718" s="704"/>
      <c r="F1718" s="704"/>
      <c r="G1718" s="704"/>
      <c r="H1718" s="704"/>
      <c r="I1718" s="704"/>
      <c r="J1718" s="704"/>
      <c r="K1718" s="704"/>
      <c r="L1718" s="704"/>
      <c r="M1718" s="704"/>
      <c r="N1718" s="704"/>
      <c r="O1718" s="704"/>
      <c r="P1718" s="704"/>
      <c r="Q1718" s="704"/>
      <c r="R1718" s="704"/>
      <c r="S1718" s="704"/>
      <c r="T1718" s="704"/>
      <c r="U1718" s="704"/>
      <c r="V1718" s="704"/>
      <c r="W1718" s="704"/>
      <c r="X1718" s="704"/>
      <c r="Y1718" s="704"/>
      <c r="Z1718" s="704"/>
      <c r="AA1718" s="704"/>
      <c r="AB1718" s="704"/>
      <c r="AC1718" s="704"/>
      <c r="AD1718" s="704"/>
    </row>
    <row r="1719" spans="4:30" ht="13.9" customHeight="1">
      <c r="D1719" s="704"/>
      <c r="E1719" s="704"/>
      <c r="F1719" s="704"/>
      <c r="G1719" s="704"/>
      <c r="H1719" s="704"/>
      <c r="I1719" s="704"/>
      <c r="J1719" s="704"/>
      <c r="K1719" s="704"/>
      <c r="L1719" s="704"/>
      <c r="M1719" s="704"/>
      <c r="N1719" s="704"/>
      <c r="O1719" s="704"/>
      <c r="P1719" s="704"/>
      <c r="Q1719" s="704"/>
      <c r="R1719" s="704"/>
      <c r="S1719" s="704"/>
      <c r="T1719" s="704"/>
      <c r="U1719" s="704"/>
      <c r="V1719" s="704"/>
      <c r="W1719" s="704"/>
      <c r="X1719" s="704"/>
      <c r="Y1719" s="704"/>
      <c r="Z1719" s="704"/>
      <c r="AA1719" s="704"/>
      <c r="AB1719" s="704"/>
      <c r="AC1719" s="704"/>
      <c r="AD1719" s="704"/>
    </row>
    <row r="1720" spans="4:30" ht="13.9" customHeight="1">
      <c r="D1720" s="704"/>
      <c r="E1720" s="704"/>
      <c r="F1720" s="704"/>
      <c r="G1720" s="704"/>
      <c r="H1720" s="704"/>
      <c r="I1720" s="704"/>
      <c r="J1720" s="704"/>
      <c r="K1720" s="704"/>
      <c r="L1720" s="704"/>
      <c r="M1720" s="704"/>
      <c r="N1720" s="704"/>
      <c r="O1720" s="704"/>
      <c r="P1720" s="704"/>
      <c r="Q1720" s="704"/>
      <c r="R1720" s="704"/>
      <c r="S1720" s="704"/>
      <c r="T1720" s="704"/>
      <c r="U1720" s="704"/>
      <c r="V1720" s="704"/>
      <c r="W1720" s="704"/>
      <c r="X1720" s="704"/>
      <c r="Y1720" s="704"/>
      <c r="Z1720" s="704"/>
      <c r="AA1720" s="704"/>
      <c r="AB1720" s="704"/>
      <c r="AC1720" s="704"/>
      <c r="AD1720" s="704"/>
    </row>
    <row r="1721" spans="4:30" ht="13.9" customHeight="1">
      <c r="D1721" s="704"/>
      <c r="E1721" s="704"/>
      <c r="F1721" s="704"/>
      <c r="G1721" s="704"/>
      <c r="H1721" s="704"/>
      <c r="I1721" s="704"/>
      <c r="J1721" s="704"/>
      <c r="K1721" s="704"/>
      <c r="L1721" s="704"/>
      <c r="M1721" s="704"/>
      <c r="N1721" s="704"/>
      <c r="O1721" s="704"/>
      <c r="P1721" s="704"/>
      <c r="Q1721" s="704"/>
      <c r="R1721" s="704"/>
      <c r="S1721" s="704"/>
      <c r="T1721" s="704"/>
      <c r="U1721" s="704"/>
      <c r="V1721" s="704"/>
      <c r="W1721" s="704"/>
      <c r="X1721" s="704"/>
      <c r="Y1721" s="704"/>
      <c r="Z1721" s="704"/>
      <c r="AA1721" s="704"/>
      <c r="AB1721" s="704"/>
      <c r="AC1721" s="704"/>
      <c r="AD1721" s="704"/>
    </row>
    <row r="1722" spans="4:30" ht="13.9" customHeight="1">
      <c r="D1722" s="704"/>
      <c r="E1722" s="704"/>
      <c r="F1722" s="704"/>
      <c r="G1722" s="704"/>
      <c r="H1722" s="704"/>
      <c r="I1722" s="704"/>
      <c r="J1722" s="704"/>
      <c r="K1722" s="704"/>
      <c r="L1722" s="704"/>
      <c r="M1722" s="704"/>
      <c r="N1722" s="704"/>
      <c r="O1722" s="704"/>
      <c r="P1722" s="704"/>
      <c r="Q1722" s="704"/>
      <c r="R1722" s="704"/>
      <c r="S1722" s="704"/>
      <c r="T1722" s="704"/>
      <c r="U1722" s="704"/>
      <c r="V1722" s="704"/>
      <c r="W1722" s="704"/>
      <c r="X1722" s="704"/>
      <c r="Y1722" s="704"/>
      <c r="Z1722" s="704"/>
      <c r="AA1722" s="704"/>
      <c r="AB1722" s="704"/>
      <c r="AC1722" s="704"/>
      <c r="AD1722" s="704"/>
    </row>
    <row r="1723" spans="4:30" ht="13.9" customHeight="1">
      <c r="D1723" s="704"/>
      <c r="E1723" s="704"/>
      <c r="F1723" s="704"/>
      <c r="G1723" s="704"/>
      <c r="H1723" s="704"/>
      <c r="I1723" s="704"/>
      <c r="J1723" s="704"/>
      <c r="K1723" s="704"/>
      <c r="L1723" s="704"/>
      <c r="M1723" s="704"/>
      <c r="N1723" s="704"/>
      <c r="O1723" s="704"/>
      <c r="P1723" s="704"/>
      <c r="Q1723" s="704"/>
      <c r="R1723" s="704"/>
      <c r="S1723" s="704"/>
      <c r="T1723" s="704"/>
      <c r="U1723" s="704"/>
      <c r="V1723" s="704"/>
      <c r="W1723" s="704"/>
      <c r="X1723" s="704"/>
      <c r="Y1723" s="704"/>
      <c r="Z1723" s="704"/>
      <c r="AA1723" s="704"/>
      <c r="AB1723" s="704"/>
      <c r="AC1723" s="704"/>
      <c r="AD1723" s="704"/>
    </row>
    <row r="1724" spans="4:30" ht="13.9" customHeight="1">
      <c r="D1724" s="704"/>
      <c r="E1724" s="704"/>
      <c r="F1724" s="704"/>
      <c r="G1724" s="704"/>
      <c r="H1724" s="704"/>
      <c r="I1724" s="704"/>
      <c r="J1724" s="704"/>
      <c r="K1724" s="704"/>
      <c r="L1724" s="704"/>
      <c r="M1724" s="704"/>
      <c r="N1724" s="704"/>
      <c r="O1724" s="704"/>
      <c r="P1724" s="704"/>
      <c r="Q1724" s="704"/>
      <c r="R1724" s="704"/>
      <c r="S1724" s="704"/>
      <c r="T1724" s="704"/>
      <c r="U1724" s="704"/>
      <c r="V1724" s="704"/>
      <c r="W1724" s="704"/>
      <c r="X1724" s="704"/>
      <c r="Y1724" s="704"/>
      <c r="Z1724" s="704"/>
      <c r="AA1724" s="704"/>
      <c r="AB1724" s="704"/>
      <c r="AC1724" s="704"/>
      <c r="AD1724" s="704"/>
    </row>
    <row r="1725" spans="4:30" ht="13.9" customHeight="1">
      <c r="D1725" s="704"/>
      <c r="E1725" s="704"/>
      <c r="F1725" s="704"/>
      <c r="G1725" s="704"/>
      <c r="H1725" s="704"/>
      <c r="I1725" s="704"/>
      <c r="J1725" s="704"/>
      <c r="K1725" s="704"/>
      <c r="L1725" s="704"/>
      <c r="M1725" s="704"/>
      <c r="N1725" s="704"/>
      <c r="O1725" s="704"/>
      <c r="P1725" s="704"/>
      <c r="Q1725" s="704"/>
      <c r="R1725" s="704"/>
      <c r="S1725" s="704"/>
      <c r="T1725" s="704"/>
      <c r="U1725" s="704"/>
      <c r="V1725" s="704"/>
      <c r="W1725" s="704"/>
      <c r="X1725" s="704"/>
      <c r="Y1725" s="704"/>
      <c r="Z1725" s="704"/>
      <c r="AA1725" s="704"/>
      <c r="AB1725" s="704"/>
      <c r="AC1725" s="704"/>
      <c r="AD1725" s="704"/>
    </row>
    <row r="1726" spans="4:30" ht="13.9" customHeight="1">
      <c r="D1726" s="704"/>
      <c r="E1726" s="704"/>
      <c r="F1726" s="704"/>
      <c r="G1726" s="704"/>
      <c r="H1726" s="704"/>
      <c r="I1726" s="704"/>
      <c r="J1726" s="704"/>
      <c r="K1726" s="704"/>
      <c r="L1726" s="704"/>
      <c r="M1726" s="704"/>
      <c r="N1726" s="704"/>
      <c r="O1726" s="704"/>
      <c r="P1726" s="704"/>
      <c r="Q1726" s="704"/>
      <c r="R1726" s="704"/>
      <c r="S1726" s="704"/>
      <c r="T1726" s="704"/>
      <c r="U1726" s="704"/>
      <c r="V1726" s="704"/>
      <c r="W1726" s="704"/>
      <c r="X1726" s="704"/>
      <c r="Y1726" s="704"/>
      <c r="Z1726" s="704"/>
      <c r="AA1726" s="704"/>
      <c r="AB1726" s="704"/>
      <c r="AC1726" s="704"/>
      <c r="AD1726" s="704"/>
    </row>
    <row r="1727" spans="4:30" ht="13.9" customHeight="1">
      <c r="D1727" s="704"/>
      <c r="E1727" s="704"/>
      <c r="F1727" s="704"/>
      <c r="G1727" s="704"/>
      <c r="H1727" s="704"/>
      <c r="I1727" s="704"/>
      <c r="J1727" s="704"/>
      <c r="K1727" s="704"/>
      <c r="L1727" s="704"/>
      <c r="M1727" s="704"/>
      <c r="N1727" s="704"/>
      <c r="O1727" s="704"/>
      <c r="P1727" s="704"/>
      <c r="Q1727" s="704"/>
      <c r="R1727" s="704"/>
      <c r="S1727" s="704"/>
      <c r="T1727" s="704"/>
      <c r="U1727" s="704"/>
      <c r="V1727" s="704"/>
      <c r="W1727" s="704"/>
      <c r="X1727" s="704"/>
      <c r="Y1727" s="704"/>
      <c r="Z1727" s="704"/>
      <c r="AA1727" s="704"/>
      <c r="AB1727" s="704"/>
      <c r="AC1727" s="704"/>
      <c r="AD1727" s="704"/>
    </row>
    <row r="1728" spans="4:30" ht="13.9" customHeight="1">
      <c r="D1728" s="704"/>
      <c r="E1728" s="704"/>
      <c r="F1728" s="704"/>
      <c r="G1728" s="704"/>
      <c r="H1728" s="704"/>
      <c r="I1728" s="704"/>
      <c r="J1728" s="704"/>
      <c r="K1728" s="704"/>
      <c r="L1728" s="704"/>
      <c r="M1728" s="704"/>
      <c r="N1728" s="704"/>
      <c r="O1728" s="704"/>
      <c r="P1728" s="704"/>
      <c r="Q1728" s="704"/>
      <c r="R1728" s="704"/>
      <c r="S1728" s="704"/>
      <c r="T1728" s="704"/>
      <c r="U1728" s="704"/>
      <c r="V1728" s="704"/>
      <c r="W1728" s="704"/>
      <c r="X1728" s="704"/>
      <c r="Y1728" s="704"/>
      <c r="Z1728" s="704"/>
      <c r="AA1728" s="704"/>
      <c r="AB1728" s="704"/>
      <c r="AC1728" s="704"/>
      <c r="AD1728" s="704"/>
    </row>
    <row r="1729" spans="4:30" ht="13.9" customHeight="1">
      <c r="D1729" s="704"/>
      <c r="E1729" s="704"/>
      <c r="F1729" s="704"/>
      <c r="G1729" s="704"/>
      <c r="H1729" s="704"/>
      <c r="I1729" s="704"/>
      <c r="J1729" s="704"/>
      <c r="K1729" s="704"/>
      <c r="L1729" s="704"/>
      <c r="M1729" s="704"/>
      <c r="N1729" s="704"/>
      <c r="O1729" s="704"/>
      <c r="P1729" s="704"/>
      <c r="Q1729" s="704"/>
      <c r="R1729" s="704"/>
      <c r="S1729" s="704"/>
      <c r="T1729" s="704"/>
      <c r="U1729" s="704"/>
      <c r="V1729" s="704"/>
      <c r="W1729" s="704"/>
      <c r="X1729" s="704"/>
      <c r="Y1729" s="704"/>
      <c r="Z1729" s="704"/>
      <c r="AA1729" s="704"/>
      <c r="AB1729" s="704"/>
      <c r="AC1729" s="704"/>
      <c r="AD1729" s="704"/>
    </row>
    <row r="1730" spans="4:30" ht="13.9" customHeight="1">
      <c r="D1730" s="704"/>
      <c r="E1730" s="704"/>
      <c r="F1730" s="704"/>
      <c r="G1730" s="704"/>
      <c r="H1730" s="704"/>
      <c r="I1730" s="704"/>
      <c r="J1730" s="704"/>
      <c r="K1730" s="704"/>
      <c r="L1730" s="704"/>
      <c r="M1730" s="704"/>
      <c r="N1730" s="704"/>
      <c r="O1730" s="704"/>
      <c r="P1730" s="704"/>
      <c r="Q1730" s="704"/>
      <c r="R1730" s="704"/>
      <c r="S1730" s="704"/>
      <c r="T1730" s="704"/>
      <c r="U1730" s="704"/>
      <c r="V1730" s="704"/>
      <c r="W1730" s="704"/>
      <c r="X1730" s="704"/>
      <c r="Y1730" s="704"/>
      <c r="Z1730" s="704"/>
      <c r="AA1730" s="704"/>
      <c r="AB1730" s="704"/>
      <c r="AC1730" s="704"/>
      <c r="AD1730" s="704"/>
    </row>
    <row r="1731" spans="4:30" ht="13.9" customHeight="1">
      <c r="D1731" s="704"/>
      <c r="E1731" s="704"/>
      <c r="F1731" s="704"/>
      <c r="G1731" s="704"/>
      <c r="H1731" s="704"/>
      <c r="I1731" s="704"/>
      <c r="J1731" s="704"/>
      <c r="K1731" s="704"/>
      <c r="L1731" s="704"/>
      <c r="M1731" s="704"/>
      <c r="N1731" s="704"/>
      <c r="O1731" s="704"/>
      <c r="P1731" s="704"/>
      <c r="Q1731" s="704"/>
      <c r="R1731" s="704"/>
      <c r="S1731" s="704"/>
      <c r="T1731" s="704"/>
      <c r="U1731" s="704"/>
      <c r="V1731" s="704"/>
      <c r="W1731" s="704"/>
      <c r="X1731" s="704"/>
      <c r="Y1731" s="704"/>
      <c r="Z1731" s="704"/>
      <c r="AA1731" s="704"/>
      <c r="AB1731" s="704"/>
      <c r="AC1731" s="704"/>
      <c r="AD1731" s="704"/>
    </row>
    <row r="1732" spans="4:30" ht="13.9" customHeight="1">
      <c r="D1732" s="704"/>
      <c r="E1732" s="704"/>
      <c r="F1732" s="704"/>
      <c r="G1732" s="704"/>
      <c r="H1732" s="704"/>
      <c r="I1732" s="704"/>
      <c r="J1732" s="704"/>
      <c r="K1732" s="704"/>
      <c r="L1732" s="704"/>
      <c r="M1732" s="704"/>
      <c r="N1732" s="704"/>
      <c r="O1732" s="704"/>
      <c r="P1732" s="704"/>
      <c r="Q1732" s="704"/>
      <c r="R1732" s="704"/>
      <c r="S1732" s="704"/>
      <c r="T1732" s="704"/>
      <c r="U1732" s="704"/>
      <c r="V1732" s="704"/>
      <c r="W1732" s="704"/>
      <c r="X1732" s="704"/>
      <c r="Y1732" s="704"/>
      <c r="Z1732" s="704"/>
      <c r="AA1732" s="704"/>
      <c r="AB1732" s="704"/>
      <c r="AC1732" s="704"/>
      <c r="AD1732" s="704"/>
    </row>
    <row r="1733" spans="4:30" ht="13.9" customHeight="1">
      <c r="D1733" s="704"/>
      <c r="E1733" s="704"/>
      <c r="F1733" s="704"/>
      <c r="G1733" s="704"/>
      <c r="H1733" s="704"/>
      <c r="I1733" s="704"/>
      <c r="J1733" s="704"/>
      <c r="K1733" s="704"/>
      <c r="L1733" s="704"/>
      <c r="M1733" s="704"/>
      <c r="N1733" s="704"/>
      <c r="O1733" s="704"/>
      <c r="P1733" s="704"/>
      <c r="Q1733" s="704"/>
      <c r="R1733" s="704"/>
      <c r="S1733" s="704"/>
      <c r="T1733" s="704"/>
      <c r="U1733" s="704"/>
      <c r="V1733" s="704"/>
      <c r="W1733" s="704"/>
      <c r="X1733" s="704"/>
      <c r="Y1733" s="704"/>
      <c r="Z1733" s="704"/>
      <c r="AA1733" s="704"/>
      <c r="AB1733" s="704"/>
      <c r="AC1733" s="704"/>
      <c r="AD1733" s="704"/>
    </row>
    <row r="1734" spans="4:30" ht="13.9" customHeight="1">
      <c r="D1734" s="704"/>
      <c r="E1734" s="704"/>
      <c r="F1734" s="704"/>
      <c r="G1734" s="704"/>
      <c r="H1734" s="704"/>
      <c r="I1734" s="704"/>
      <c r="J1734" s="704"/>
      <c r="K1734" s="704"/>
      <c r="L1734" s="704"/>
      <c r="M1734" s="704"/>
      <c r="N1734" s="704"/>
      <c r="O1734" s="704"/>
      <c r="P1734" s="704"/>
      <c r="Q1734" s="704"/>
      <c r="R1734" s="704"/>
      <c r="S1734" s="704"/>
      <c r="T1734" s="704"/>
      <c r="U1734" s="704"/>
      <c r="V1734" s="704"/>
      <c r="W1734" s="704"/>
      <c r="X1734" s="704"/>
      <c r="Y1734" s="704"/>
      <c r="Z1734" s="704"/>
      <c r="AA1734" s="704"/>
      <c r="AB1734" s="704"/>
      <c r="AC1734" s="704"/>
      <c r="AD1734" s="704"/>
    </row>
    <row r="1735" spans="4:30" ht="13.9" customHeight="1">
      <c r="D1735" s="704"/>
      <c r="E1735" s="704"/>
      <c r="F1735" s="704"/>
      <c r="G1735" s="704"/>
      <c r="H1735" s="704"/>
      <c r="I1735" s="704"/>
      <c r="J1735" s="704"/>
      <c r="K1735" s="704"/>
      <c r="L1735" s="704"/>
      <c r="M1735" s="704"/>
      <c r="N1735" s="704"/>
      <c r="O1735" s="704"/>
      <c r="P1735" s="704"/>
      <c r="Q1735" s="704"/>
      <c r="R1735" s="704"/>
      <c r="S1735" s="704"/>
      <c r="T1735" s="704"/>
      <c r="U1735" s="704"/>
      <c r="V1735" s="704"/>
      <c r="W1735" s="704"/>
      <c r="X1735" s="704"/>
      <c r="Y1735" s="704"/>
      <c r="Z1735" s="704"/>
      <c r="AA1735" s="704"/>
      <c r="AB1735" s="704"/>
      <c r="AC1735" s="704"/>
      <c r="AD1735" s="704"/>
    </row>
    <row r="1736" spans="4:30" ht="13.9" customHeight="1">
      <c r="D1736" s="704"/>
      <c r="E1736" s="704"/>
      <c r="F1736" s="704"/>
      <c r="G1736" s="704"/>
      <c r="H1736" s="704"/>
      <c r="I1736" s="704"/>
      <c r="J1736" s="704"/>
      <c r="K1736" s="704"/>
      <c r="L1736" s="704"/>
      <c r="M1736" s="704"/>
      <c r="N1736" s="704"/>
      <c r="O1736" s="704"/>
      <c r="P1736" s="704"/>
      <c r="Q1736" s="704"/>
      <c r="R1736" s="704"/>
      <c r="S1736" s="704"/>
      <c r="T1736" s="704"/>
      <c r="U1736" s="704"/>
      <c r="V1736" s="704"/>
      <c r="W1736" s="704"/>
      <c r="X1736" s="704"/>
      <c r="Y1736" s="704"/>
      <c r="Z1736" s="704"/>
      <c r="AA1736" s="704"/>
      <c r="AB1736" s="704"/>
      <c r="AC1736" s="704"/>
      <c r="AD1736" s="704"/>
    </row>
    <row r="1737" spans="4:30" ht="13.9" customHeight="1">
      <c r="D1737" s="704"/>
      <c r="E1737" s="704"/>
      <c r="F1737" s="704"/>
      <c r="G1737" s="704"/>
      <c r="H1737" s="704"/>
      <c r="I1737" s="704"/>
      <c r="J1737" s="704"/>
      <c r="K1737" s="704"/>
      <c r="L1737" s="704"/>
      <c r="M1737" s="704"/>
      <c r="N1737" s="704"/>
      <c r="O1737" s="704"/>
      <c r="P1737" s="704"/>
      <c r="Q1737" s="704"/>
      <c r="R1737" s="704"/>
      <c r="S1737" s="704"/>
      <c r="T1737" s="704"/>
      <c r="U1737" s="704"/>
      <c r="V1737" s="704"/>
      <c r="W1737" s="704"/>
      <c r="X1737" s="704"/>
      <c r="Y1737" s="704"/>
      <c r="Z1737" s="704"/>
      <c r="AA1737" s="704"/>
      <c r="AB1737" s="704"/>
      <c r="AC1737" s="704"/>
      <c r="AD1737" s="704"/>
    </row>
    <row r="1738" spans="4:30" ht="13.9" customHeight="1">
      <c r="D1738" s="704"/>
      <c r="E1738" s="704"/>
      <c r="F1738" s="704"/>
      <c r="G1738" s="704"/>
      <c r="H1738" s="704"/>
      <c r="I1738" s="704"/>
      <c r="J1738" s="704"/>
      <c r="K1738" s="704"/>
      <c r="L1738" s="704"/>
      <c r="M1738" s="704"/>
      <c r="N1738" s="704"/>
      <c r="O1738" s="704"/>
      <c r="P1738" s="704"/>
      <c r="Q1738" s="704"/>
      <c r="R1738" s="704"/>
      <c r="S1738" s="704"/>
      <c r="T1738" s="704"/>
      <c r="U1738" s="704"/>
      <c r="V1738" s="704"/>
      <c r="W1738" s="704"/>
      <c r="X1738" s="704"/>
      <c r="Y1738" s="704"/>
      <c r="Z1738" s="704"/>
      <c r="AA1738" s="704"/>
      <c r="AB1738" s="704"/>
      <c r="AC1738" s="704"/>
      <c r="AD1738" s="704"/>
    </row>
    <row r="1739" spans="4:30" ht="13.9" customHeight="1">
      <c r="D1739" s="704"/>
      <c r="E1739" s="704"/>
      <c r="F1739" s="704"/>
      <c r="G1739" s="704"/>
      <c r="H1739" s="704"/>
      <c r="I1739" s="704"/>
      <c r="J1739" s="704"/>
      <c r="K1739" s="704"/>
      <c r="L1739" s="704"/>
      <c r="M1739" s="704"/>
      <c r="N1739" s="704"/>
      <c r="O1739" s="704"/>
      <c r="P1739" s="704"/>
      <c r="Q1739" s="704"/>
      <c r="R1739" s="704"/>
      <c r="S1739" s="704"/>
      <c r="T1739" s="704"/>
      <c r="U1739" s="704"/>
      <c r="V1739" s="704"/>
      <c r="W1739" s="704"/>
      <c r="X1739" s="704"/>
      <c r="Y1739" s="704"/>
      <c r="Z1739" s="704"/>
      <c r="AA1739" s="704"/>
      <c r="AB1739" s="704"/>
      <c r="AC1739" s="704"/>
      <c r="AD1739" s="704"/>
    </row>
    <row r="1740" spans="4:30" ht="13.9" customHeight="1">
      <c r="D1740" s="704"/>
      <c r="E1740" s="704"/>
      <c r="F1740" s="704"/>
      <c r="G1740" s="704"/>
      <c r="H1740" s="704"/>
      <c r="I1740" s="704"/>
      <c r="J1740" s="704"/>
      <c r="K1740" s="704"/>
      <c r="L1740" s="704"/>
      <c r="M1740" s="704"/>
      <c r="N1740" s="704"/>
      <c r="O1740" s="704"/>
      <c r="P1740" s="704"/>
      <c r="Q1740" s="704"/>
      <c r="R1740" s="704"/>
      <c r="S1740" s="704"/>
      <c r="T1740" s="704"/>
      <c r="U1740" s="704"/>
      <c r="V1740" s="704"/>
      <c r="W1740" s="704"/>
      <c r="X1740" s="704"/>
      <c r="Y1740" s="704"/>
      <c r="Z1740" s="704"/>
      <c r="AA1740" s="704"/>
      <c r="AB1740" s="704"/>
      <c r="AC1740" s="704"/>
      <c r="AD1740" s="704"/>
    </row>
    <row r="1741" spans="4:30" ht="13.9" customHeight="1">
      <c r="D1741" s="704"/>
      <c r="E1741" s="704"/>
      <c r="F1741" s="704"/>
      <c r="G1741" s="704"/>
      <c r="H1741" s="704"/>
      <c r="I1741" s="704"/>
      <c r="J1741" s="704"/>
      <c r="K1741" s="704"/>
      <c r="L1741" s="704"/>
      <c r="M1741" s="704"/>
      <c r="N1741" s="704"/>
      <c r="O1741" s="704"/>
      <c r="P1741" s="704"/>
      <c r="Q1741" s="704"/>
      <c r="R1741" s="704"/>
      <c r="S1741" s="704"/>
      <c r="T1741" s="704"/>
      <c r="U1741" s="704"/>
      <c r="V1741" s="704"/>
      <c r="W1741" s="704"/>
      <c r="X1741" s="704"/>
      <c r="Y1741" s="704"/>
      <c r="Z1741" s="704"/>
      <c r="AA1741" s="704"/>
      <c r="AB1741" s="704"/>
      <c r="AC1741" s="704"/>
      <c r="AD1741" s="704"/>
    </row>
    <row r="1742" spans="4:30" ht="13.9" customHeight="1">
      <c r="D1742" s="704"/>
      <c r="E1742" s="704"/>
      <c r="F1742" s="704"/>
      <c r="G1742" s="704"/>
      <c r="H1742" s="704"/>
      <c r="I1742" s="704"/>
      <c r="J1742" s="704"/>
      <c r="K1742" s="704"/>
      <c r="L1742" s="704"/>
      <c r="M1742" s="704"/>
      <c r="N1742" s="704"/>
      <c r="O1742" s="704"/>
      <c r="P1742" s="704"/>
      <c r="Q1742" s="704"/>
      <c r="R1742" s="704"/>
      <c r="S1742" s="704"/>
      <c r="T1742" s="704"/>
      <c r="U1742" s="704"/>
      <c r="V1742" s="704"/>
      <c r="W1742" s="704"/>
      <c r="X1742" s="704"/>
      <c r="Y1742" s="704"/>
      <c r="Z1742" s="704"/>
      <c r="AA1742" s="704"/>
      <c r="AB1742" s="704"/>
      <c r="AC1742" s="704"/>
      <c r="AD1742" s="704"/>
    </row>
    <row r="1743" spans="4:30" ht="13.9" customHeight="1">
      <c r="D1743" s="704"/>
      <c r="E1743" s="704"/>
      <c r="F1743" s="704"/>
      <c r="G1743" s="704"/>
      <c r="H1743" s="704"/>
      <c r="I1743" s="704"/>
      <c r="J1743" s="704"/>
      <c r="K1743" s="704"/>
      <c r="L1743" s="704"/>
      <c r="M1743" s="704"/>
      <c r="N1743" s="704"/>
      <c r="O1743" s="704"/>
      <c r="P1743" s="704"/>
      <c r="Q1743" s="704"/>
      <c r="R1743" s="704"/>
      <c r="S1743" s="704"/>
      <c r="T1743" s="704"/>
      <c r="U1743" s="704"/>
      <c r="V1743" s="704"/>
      <c r="W1743" s="704"/>
      <c r="X1743" s="704"/>
      <c r="Y1743" s="704"/>
      <c r="Z1743" s="704"/>
      <c r="AA1743" s="704"/>
      <c r="AB1743" s="704"/>
      <c r="AC1743" s="704"/>
      <c r="AD1743" s="704"/>
    </row>
    <row r="1744" spans="4:30" ht="13.9" customHeight="1">
      <c r="D1744" s="704"/>
      <c r="E1744" s="704"/>
      <c r="F1744" s="704"/>
      <c r="G1744" s="704"/>
      <c r="H1744" s="704"/>
      <c r="I1744" s="704"/>
      <c r="J1744" s="704"/>
      <c r="K1744" s="704"/>
      <c r="L1744" s="704"/>
      <c r="M1744" s="704"/>
      <c r="N1744" s="704"/>
      <c r="O1744" s="704"/>
      <c r="P1744" s="704"/>
      <c r="Q1744" s="704"/>
      <c r="R1744" s="704"/>
      <c r="S1744" s="704"/>
      <c r="T1744" s="704"/>
      <c r="U1744" s="704"/>
      <c r="V1744" s="704"/>
      <c r="W1744" s="704"/>
      <c r="X1744" s="704"/>
      <c r="Y1744" s="704"/>
      <c r="Z1744" s="704"/>
      <c r="AA1744" s="704"/>
      <c r="AB1744" s="704"/>
      <c r="AC1744" s="704"/>
      <c r="AD1744" s="704"/>
    </row>
    <row r="1745" spans="4:30" ht="13.9" customHeight="1">
      <c r="D1745" s="704"/>
      <c r="E1745" s="704"/>
      <c r="F1745" s="704"/>
      <c r="G1745" s="704"/>
      <c r="H1745" s="704"/>
      <c r="I1745" s="704"/>
      <c r="J1745" s="704"/>
      <c r="K1745" s="704"/>
      <c r="L1745" s="704"/>
      <c r="M1745" s="704"/>
      <c r="N1745" s="704"/>
      <c r="O1745" s="704"/>
      <c r="P1745" s="704"/>
      <c r="Q1745" s="704"/>
      <c r="R1745" s="704"/>
      <c r="S1745" s="704"/>
      <c r="T1745" s="704"/>
      <c r="U1745" s="704"/>
      <c r="V1745" s="704"/>
      <c r="W1745" s="704"/>
      <c r="X1745" s="704"/>
      <c r="Y1745" s="704"/>
      <c r="Z1745" s="704"/>
      <c r="AA1745" s="704"/>
      <c r="AB1745" s="704"/>
      <c r="AC1745" s="704"/>
      <c r="AD1745" s="704"/>
    </row>
    <row r="1746" spans="4:30" ht="13.9" customHeight="1">
      <c r="D1746" s="704"/>
      <c r="E1746" s="704"/>
      <c r="F1746" s="704"/>
      <c r="G1746" s="704"/>
      <c r="H1746" s="704"/>
      <c r="I1746" s="704"/>
      <c r="J1746" s="704"/>
      <c r="K1746" s="704"/>
      <c r="L1746" s="704"/>
      <c r="M1746" s="704"/>
      <c r="N1746" s="704"/>
      <c r="O1746" s="704"/>
      <c r="P1746" s="704"/>
      <c r="Q1746" s="704"/>
      <c r="R1746" s="704"/>
      <c r="S1746" s="704"/>
      <c r="T1746" s="704"/>
      <c r="U1746" s="704"/>
      <c r="V1746" s="704"/>
      <c r="W1746" s="704"/>
      <c r="X1746" s="704"/>
      <c r="Y1746" s="704"/>
      <c r="Z1746" s="704"/>
      <c r="AA1746" s="704"/>
      <c r="AB1746" s="704"/>
      <c r="AC1746" s="704"/>
      <c r="AD1746" s="704"/>
    </row>
    <row r="1747" spans="4:30" ht="13.9" customHeight="1">
      <c r="D1747" s="704"/>
      <c r="E1747" s="704"/>
      <c r="F1747" s="704"/>
      <c r="G1747" s="704"/>
      <c r="H1747" s="704"/>
      <c r="I1747" s="704"/>
      <c r="J1747" s="704"/>
      <c r="K1747" s="704"/>
      <c r="L1747" s="704"/>
      <c r="M1747" s="704"/>
      <c r="N1747" s="704"/>
      <c r="O1747" s="704"/>
      <c r="P1747" s="704"/>
      <c r="Q1747" s="704"/>
      <c r="R1747" s="704"/>
      <c r="S1747" s="704"/>
      <c r="T1747" s="704"/>
      <c r="U1747" s="704"/>
      <c r="V1747" s="704"/>
      <c r="W1747" s="704"/>
      <c r="X1747" s="704"/>
      <c r="Y1747" s="704"/>
      <c r="Z1747" s="704"/>
      <c r="AA1747" s="704"/>
      <c r="AB1747" s="704"/>
      <c r="AC1747" s="704"/>
      <c r="AD1747" s="704"/>
    </row>
    <row r="1748" spans="4:30" ht="13.9" customHeight="1">
      <c r="D1748" s="704"/>
      <c r="E1748" s="704"/>
      <c r="F1748" s="704"/>
      <c r="G1748" s="704"/>
      <c r="H1748" s="704"/>
      <c r="I1748" s="704"/>
      <c r="J1748" s="704"/>
      <c r="K1748" s="704"/>
      <c r="L1748" s="704"/>
      <c r="M1748" s="704"/>
      <c r="N1748" s="704"/>
      <c r="O1748" s="704"/>
      <c r="P1748" s="704"/>
      <c r="Q1748" s="704"/>
      <c r="R1748" s="704"/>
      <c r="S1748" s="704"/>
      <c r="T1748" s="704"/>
      <c r="U1748" s="704"/>
      <c r="V1748" s="704"/>
      <c r="W1748" s="704"/>
      <c r="X1748" s="704"/>
      <c r="Y1748" s="704"/>
      <c r="Z1748" s="704"/>
      <c r="AA1748" s="704"/>
      <c r="AB1748" s="704"/>
      <c r="AC1748" s="704"/>
      <c r="AD1748" s="704"/>
    </row>
    <row r="1749" spans="4:30" ht="13.9" customHeight="1">
      <c r="D1749" s="704"/>
      <c r="E1749" s="704"/>
      <c r="F1749" s="704"/>
      <c r="G1749" s="704"/>
      <c r="H1749" s="704"/>
      <c r="I1749" s="704"/>
      <c r="J1749" s="704"/>
      <c r="K1749" s="704"/>
      <c r="L1749" s="704"/>
      <c r="M1749" s="704"/>
      <c r="N1749" s="704"/>
      <c r="O1749" s="704"/>
      <c r="P1749" s="704"/>
      <c r="Q1749" s="704"/>
      <c r="R1749" s="704"/>
      <c r="S1749" s="704"/>
      <c r="T1749" s="704"/>
      <c r="U1749" s="704"/>
      <c r="V1749" s="704"/>
      <c r="W1749" s="704"/>
      <c r="X1749" s="704"/>
      <c r="Y1749" s="704"/>
      <c r="Z1749" s="704"/>
      <c r="AA1749" s="704"/>
      <c r="AB1749" s="704"/>
      <c r="AC1749" s="704"/>
      <c r="AD1749" s="704"/>
    </row>
    <row r="1750" spans="4:30" ht="13.9" customHeight="1">
      <c r="D1750" s="704"/>
      <c r="E1750" s="704"/>
      <c r="F1750" s="704"/>
      <c r="G1750" s="704"/>
      <c r="H1750" s="704"/>
      <c r="I1750" s="704"/>
      <c r="J1750" s="704"/>
      <c r="K1750" s="704"/>
      <c r="L1750" s="704"/>
      <c r="M1750" s="704"/>
      <c r="N1750" s="704"/>
      <c r="O1750" s="704"/>
      <c r="P1750" s="704"/>
      <c r="Q1750" s="704"/>
      <c r="R1750" s="704"/>
      <c r="S1750" s="704"/>
      <c r="T1750" s="704"/>
      <c r="U1750" s="704"/>
      <c r="V1750" s="704"/>
      <c r="W1750" s="704"/>
      <c r="X1750" s="704"/>
      <c r="Y1750" s="704"/>
      <c r="Z1750" s="704"/>
      <c r="AA1750" s="704"/>
      <c r="AB1750" s="704"/>
      <c r="AC1750" s="704"/>
      <c r="AD1750" s="704"/>
    </row>
    <row r="1751" spans="4:30" ht="13.9" customHeight="1">
      <c r="D1751" s="704"/>
      <c r="E1751" s="704"/>
      <c r="F1751" s="704"/>
      <c r="G1751" s="704"/>
      <c r="H1751" s="704"/>
      <c r="I1751" s="704"/>
      <c r="J1751" s="704"/>
      <c r="K1751" s="704"/>
      <c r="L1751" s="704"/>
      <c r="M1751" s="704"/>
      <c r="N1751" s="704"/>
      <c r="O1751" s="704"/>
      <c r="P1751" s="704"/>
      <c r="Q1751" s="704"/>
      <c r="R1751" s="704"/>
      <c r="S1751" s="704"/>
      <c r="T1751" s="704"/>
      <c r="U1751" s="704"/>
      <c r="V1751" s="704"/>
      <c r="W1751" s="704"/>
      <c r="X1751" s="704"/>
      <c r="Y1751" s="704"/>
      <c r="Z1751" s="704"/>
      <c r="AA1751" s="704"/>
      <c r="AB1751" s="704"/>
      <c r="AC1751" s="704"/>
      <c r="AD1751" s="704"/>
    </row>
    <row r="1752" spans="4:30" ht="13.9" customHeight="1">
      <c r="D1752" s="704"/>
      <c r="E1752" s="704"/>
      <c r="F1752" s="704"/>
      <c r="G1752" s="704"/>
      <c r="H1752" s="704"/>
      <c r="I1752" s="704"/>
      <c r="J1752" s="704"/>
      <c r="K1752" s="704"/>
      <c r="L1752" s="704"/>
      <c r="M1752" s="704"/>
      <c r="N1752" s="704"/>
      <c r="O1752" s="704"/>
      <c r="P1752" s="704"/>
      <c r="Q1752" s="704"/>
      <c r="R1752" s="704"/>
      <c r="S1752" s="704"/>
      <c r="T1752" s="704"/>
      <c r="U1752" s="704"/>
      <c r="V1752" s="704"/>
      <c r="W1752" s="704"/>
      <c r="X1752" s="704"/>
      <c r="Y1752" s="704"/>
      <c r="Z1752" s="704"/>
      <c r="AA1752" s="704"/>
      <c r="AB1752" s="704"/>
      <c r="AC1752" s="704"/>
      <c r="AD1752" s="704"/>
    </row>
    <row r="1753" spans="4:30" ht="13.9" customHeight="1">
      <c r="D1753" s="704"/>
      <c r="E1753" s="704"/>
      <c r="F1753" s="704"/>
      <c r="G1753" s="704"/>
      <c r="H1753" s="704"/>
      <c r="I1753" s="704"/>
      <c r="J1753" s="704"/>
      <c r="K1753" s="704"/>
      <c r="L1753" s="704"/>
      <c r="M1753" s="704"/>
      <c r="N1753" s="704"/>
      <c r="O1753" s="704"/>
      <c r="P1753" s="704"/>
      <c r="Q1753" s="704"/>
      <c r="R1753" s="704"/>
      <c r="S1753" s="704"/>
      <c r="T1753" s="704"/>
      <c r="U1753" s="704"/>
      <c r="V1753" s="704"/>
      <c r="W1753" s="704"/>
      <c r="X1753" s="704"/>
      <c r="Y1753" s="704"/>
      <c r="Z1753" s="704"/>
      <c r="AA1753" s="704"/>
      <c r="AB1753" s="704"/>
      <c r="AC1753" s="704"/>
      <c r="AD1753" s="704"/>
    </row>
    <row r="1754" spans="4:30" ht="13.9" customHeight="1">
      <c r="D1754" s="704"/>
      <c r="E1754" s="704"/>
      <c r="F1754" s="704"/>
      <c r="G1754" s="704"/>
      <c r="H1754" s="704"/>
      <c r="I1754" s="704"/>
      <c r="J1754" s="704"/>
      <c r="K1754" s="704"/>
      <c r="L1754" s="704"/>
      <c r="M1754" s="704"/>
      <c r="N1754" s="704"/>
      <c r="O1754" s="704"/>
      <c r="P1754" s="704"/>
      <c r="Q1754" s="704"/>
      <c r="R1754" s="704"/>
      <c r="S1754" s="704"/>
      <c r="T1754" s="704"/>
      <c r="U1754" s="704"/>
      <c r="V1754" s="704"/>
      <c r="W1754" s="704"/>
      <c r="X1754" s="704"/>
      <c r="Y1754" s="704"/>
      <c r="Z1754" s="704"/>
      <c r="AA1754" s="704"/>
      <c r="AB1754" s="704"/>
      <c r="AC1754" s="704"/>
      <c r="AD1754" s="704"/>
    </row>
    <row r="1755" spans="4:30" ht="13.9" customHeight="1">
      <c r="D1755" s="704"/>
      <c r="E1755" s="704"/>
      <c r="F1755" s="704"/>
      <c r="G1755" s="704"/>
      <c r="H1755" s="704"/>
      <c r="I1755" s="704"/>
      <c r="J1755" s="704"/>
      <c r="K1755" s="704"/>
      <c r="L1755" s="704"/>
      <c r="M1755" s="704"/>
      <c r="N1755" s="704"/>
      <c r="O1755" s="704"/>
      <c r="P1755" s="704"/>
      <c r="Q1755" s="704"/>
      <c r="R1755" s="704"/>
      <c r="S1755" s="704"/>
      <c r="T1755" s="704"/>
      <c r="U1755" s="704"/>
      <c r="V1755" s="704"/>
      <c r="W1755" s="704"/>
      <c r="X1755" s="704"/>
      <c r="Y1755" s="704"/>
      <c r="Z1755" s="704"/>
      <c r="AA1755" s="704"/>
      <c r="AB1755" s="704"/>
      <c r="AC1755" s="704"/>
      <c r="AD1755" s="704"/>
    </row>
    <row r="1756" spans="4:30" ht="13.9" customHeight="1">
      <c r="D1756" s="704"/>
      <c r="E1756" s="704"/>
      <c r="F1756" s="704"/>
      <c r="G1756" s="704"/>
      <c r="H1756" s="704"/>
      <c r="I1756" s="704"/>
      <c r="J1756" s="704"/>
      <c r="K1756" s="704"/>
      <c r="L1756" s="704"/>
      <c r="M1756" s="704"/>
      <c r="N1756" s="704"/>
      <c r="O1756" s="704"/>
      <c r="P1756" s="704"/>
      <c r="Q1756" s="704"/>
      <c r="R1756" s="704"/>
      <c r="S1756" s="704"/>
      <c r="T1756" s="704"/>
      <c r="U1756" s="704"/>
      <c r="V1756" s="704"/>
      <c r="W1756" s="704"/>
      <c r="X1756" s="704"/>
      <c r="Y1756" s="704"/>
      <c r="Z1756" s="704"/>
      <c r="AA1756" s="704"/>
      <c r="AB1756" s="704"/>
      <c r="AC1756" s="704"/>
      <c r="AD1756" s="704"/>
    </row>
    <row r="1757" spans="4:30" ht="13.9" customHeight="1">
      <c r="D1757" s="704"/>
      <c r="E1757" s="704"/>
      <c r="F1757" s="704"/>
      <c r="G1757" s="704"/>
      <c r="H1757" s="704"/>
      <c r="I1757" s="704"/>
      <c r="J1757" s="704"/>
      <c r="K1757" s="704"/>
      <c r="L1757" s="704"/>
      <c r="M1757" s="704"/>
      <c r="N1757" s="704"/>
      <c r="O1757" s="704"/>
      <c r="P1757" s="704"/>
      <c r="Q1757" s="704"/>
      <c r="R1757" s="704"/>
      <c r="S1757" s="704"/>
      <c r="T1757" s="704"/>
      <c r="U1757" s="704"/>
      <c r="V1757" s="704"/>
      <c r="W1757" s="704"/>
      <c r="X1757" s="704"/>
      <c r="Y1757" s="704"/>
      <c r="Z1757" s="704"/>
      <c r="AA1757" s="704"/>
      <c r="AB1757" s="704"/>
      <c r="AC1757" s="704"/>
      <c r="AD1757" s="704"/>
    </row>
    <row r="1758" spans="4:30" ht="13.9" customHeight="1">
      <c r="D1758" s="704"/>
      <c r="E1758" s="704"/>
      <c r="F1758" s="704"/>
      <c r="G1758" s="704"/>
      <c r="H1758" s="704"/>
      <c r="I1758" s="704"/>
      <c r="J1758" s="704"/>
      <c r="K1758" s="704"/>
      <c r="L1758" s="704"/>
      <c r="M1758" s="704"/>
      <c r="N1758" s="704"/>
      <c r="O1758" s="704"/>
      <c r="P1758" s="704"/>
      <c r="Q1758" s="704"/>
      <c r="R1758" s="704"/>
      <c r="S1758" s="704"/>
      <c r="T1758" s="704"/>
      <c r="U1758" s="704"/>
      <c r="V1758" s="704"/>
      <c r="W1758" s="704"/>
      <c r="X1758" s="704"/>
      <c r="Y1758" s="704"/>
      <c r="Z1758" s="704"/>
      <c r="AA1758" s="704"/>
      <c r="AB1758" s="704"/>
      <c r="AC1758" s="704"/>
      <c r="AD1758" s="704"/>
    </row>
    <row r="1759" spans="4:30" ht="13.9" customHeight="1">
      <c r="D1759" s="704"/>
      <c r="E1759" s="704"/>
      <c r="F1759" s="704"/>
      <c r="G1759" s="704"/>
      <c r="H1759" s="704"/>
      <c r="I1759" s="704"/>
      <c r="J1759" s="704"/>
      <c r="K1759" s="704"/>
      <c r="L1759" s="704"/>
      <c r="M1759" s="704"/>
      <c r="N1759" s="704"/>
      <c r="O1759" s="704"/>
      <c r="P1759" s="704"/>
      <c r="Q1759" s="704"/>
      <c r="R1759" s="704"/>
      <c r="S1759" s="704"/>
      <c r="T1759" s="704"/>
      <c r="U1759" s="704"/>
      <c r="V1759" s="704"/>
      <c r="W1759" s="704"/>
      <c r="X1759" s="704"/>
      <c r="Y1759" s="704"/>
      <c r="Z1759" s="704"/>
      <c r="AA1759" s="704"/>
      <c r="AB1759" s="704"/>
      <c r="AC1759" s="704"/>
      <c r="AD1759" s="704"/>
    </row>
    <row r="1760" spans="4:30" ht="13.9" customHeight="1">
      <c r="D1760" s="704"/>
      <c r="E1760" s="704"/>
      <c r="F1760" s="704"/>
      <c r="G1760" s="704"/>
      <c r="H1760" s="704"/>
      <c r="I1760" s="704"/>
      <c r="J1760" s="704"/>
      <c r="K1760" s="704"/>
      <c r="L1760" s="704"/>
      <c r="M1760" s="704"/>
      <c r="N1760" s="704"/>
      <c r="O1760" s="704"/>
      <c r="P1760" s="704"/>
      <c r="Q1760" s="704"/>
      <c r="R1760" s="704"/>
      <c r="S1760" s="704"/>
      <c r="T1760" s="704"/>
      <c r="U1760" s="704"/>
      <c r="V1760" s="704"/>
      <c r="W1760" s="704"/>
      <c r="X1760" s="704"/>
      <c r="Y1760" s="704"/>
      <c r="Z1760" s="704"/>
      <c r="AA1760" s="704"/>
      <c r="AB1760" s="704"/>
      <c r="AC1760" s="704"/>
      <c r="AD1760" s="704"/>
    </row>
    <row r="1761" spans="4:30" ht="13.9" customHeight="1">
      <c r="D1761" s="704"/>
      <c r="E1761" s="704"/>
      <c r="F1761" s="704"/>
      <c r="G1761" s="704"/>
      <c r="H1761" s="704"/>
      <c r="I1761" s="704"/>
      <c r="J1761" s="704"/>
      <c r="K1761" s="704"/>
      <c r="L1761" s="704"/>
      <c r="M1761" s="704"/>
      <c r="N1761" s="704"/>
      <c r="O1761" s="704"/>
      <c r="P1761" s="704"/>
      <c r="Q1761" s="704"/>
      <c r="R1761" s="704"/>
      <c r="S1761" s="704"/>
      <c r="T1761" s="704"/>
      <c r="U1761" s="704"/>
      <c r="V1761" s="704"/>
      <c r="W1761" s="704"/>
      <c r="X1761" s="704"/>
      <c r="Y1761" s="704"/>
      <c r="Z1761" s="704"/>
      <c r="AA1761" s="704"/>
      <c r="AB1761" s="704"/>
      <c r="AC1761" s="704"/>
      <c r="AD1761" s="704"/>
    </row>
    <row r="1762" spans="4:30" ht="13.9" customHeight="1">
      <c r="D1762" s="704"/>
      <c r="E1762" s="704"/>
      <c r="F1762" s="704"/>
      <c r="G1762" s="704"/>
      <c r="H1762" s="704"/>
      <c r="I1762" s="704"/>
      <c r="J1762" s="704"/>
      <c r="K1762" s="704"/>
      <c r="L1762" s="704"/>
      <c r="M1762" s="704"/>
      <c r="N1762" s="704"/>
      <c r="O1762" s="704"/>
      <c r="P1762" s="704"/>
      <c r="Q1762" s="704"/>
      <c r="R1762" s="704"/>
      <c r="S1762" s="704"/>
      <c r="T1762" s="704"/>
      <c r="U1762" s="704"/>
      <c r="V1762" s="704"/>
      <c r="W1762" s="704"/>
      <c r="X1762" s="704"/>
      <c r="Y1762" s="704"/>
      <c r="Z1762" s="704"/>
      <c r="AA1762" s="704"/>
      <c r="AB1762" s="704"/>
      <c r="AC1762" s="704"/>
      <c r="AD1762" s="704"/>
    </row>
    <row r="1763" spans="4:30" ht="13.9" customHeight="1">
      <c r="D1763" s="704"/>
      <c r="E1763" s="704"/>
      <c r="F1763" s="704"/>
      <c r="G1763" s="704"/>
      <c r="H1763" s="704"/>
      <c r="I1763" s="704"/>
      <c r="J1763" s="704"/>
      <c r="K1763" s="704"/>
      <c r="L1763" s="704"/>
      <c r="M1763" s="704"/>
      <c r="N1763" s="704"/>
      <c r="O1763" s="704"/>
      <c r="P1763" s="704"/>
      <c r="Q1763" s="704"/>
      <c r="R1763" s="704"/>
      <c r="S1763" s="704"/>
      <c r="T1763" s="704"/>
      <c r="U1763" s="704"/>
      <c r="V1763" s="704"/>
      <c r="W1763" s="704"/>
      <c r="X1763" s="704"/>
      <c r="Y1763" s="704"/>
      <c r="Z1763" s="704"/>
      <c r="AA1763" s="704"/>
      <c r="AB1763" s="704"/>
      <c r="AC1763" s="704"/>
      <c r="AD1763" s="704"/>
    </row>
    <row r="1764" spans="4:30" ht="13.9" customHeight="1">
      <c r="D1764" s="704"/>
      <c r="E1764" s="704"/>
      <c r="F1764" s="704"/>
      <c r="G1764" s="704"/>
      <c r="H1764" s="704"/>
      <c r="I1764" s="704"/>
      <c r="J1764" s="704"/>
      <c r="K1764" s="704"/>
      <c r="L1764" s="704"/>
      <c r="M1764" s="704"/>
      <c r="N1764" s="704"/>
      <c r="O1764" s="704"/>
      <c r="P1764" s="704"/>
      <c r="Q1764" s="704"/>
      <c r="R1764" s="704"/>
      <c r="S1764" s="704"/>
      <c r="T1764" s="704"/>
      <c r="U1764" s="704"/>
      <c r="V1764" s="704"/>
      <c r="W1764" s="704"/>
      <c r="X1764" s="704"/>
      <c r="Y1764" s="704"/>
      <c r="Z1764" s="704"/>
      <c r="AA1764" s="704"/>
      <c r="AB1764" s="704"/>
      <c r="AC1764" s="704"/>
      <c r="AD1764" s="704"/>
    </row>
    <row r="1765" spans="4:30" ht="13.9" customHeight="1">
      <c r="D1765" s="704"/>
      <c r="E1765" s="704"/>
      <c r="F1765" s="704"/>
      <c r="G1765" s="704"/>
      <c r="H1765" s="704"/>
      <c r="I1765" s="704"/>
      <c r="J1765" s="704"/>
      <c r="K1765" s="704"/>
      <c r="L1765" s="704"/>
      <c r="M1765" s="704"/>
      <c r="N1765" s="704"/>
      <c r="O1765" s="704"/>
      <c r="P1765" s="704"/>
      <c r="Q1765" s="704"/>
      <c r="R1765" s="704"/>
      <c r="S1765" s="704"/>
      <c r="T1765" s="704"/>
      <c r="U1765" s="704"/>
      <c r="V1765" s="704"/>
      <c r="W1765" s="704"/>
      <c r="X1765" s="704"/>
      <c r="Y1765" s="704"/>
      <c r="Z1765" s="704"/>
      <c r="AA1765" s="704"/>
      <c r="AB1765" s="704"/>
      <c r="AC1765" s="704"/>
      <c r="AD1765" s="704"/>
    </row>
    <row r="1766" spans="4:30" ht="13.9" customHeight="1">
      <c r="D1766" s="704"/>
      <c r="E1766" s="704"/>
      <c r="F1766" s="704"/>
      <c r="G1766" s="704"/>
      <c r="H1766" s="704"/>
      <c r="I1766" s="704"/>
      <c r="J1766" s="704"/>
      <c r="K1766" s="704"/>
      <c r="L1766" s="704"/>
      <c r="M1766" s="704"/>
      <c r="N1766" s="704"/>
      <c r="O1766" s="704"/>
      <c r="P1766" s="704"/>
      <c r="Q1766" s="704"/>
      <c r="R1766" s="704"/>
      <c r="S1766" s="704"/>
      <c r="T1766" s="704"/>
      <c r="U1766" s="704"/>
      <c r="V1766" s="704"/>
      <c r="W1766" s="704"/>
      <c r="X1766" s="704"/>
      <c r="Y1766" s="704"/>
      <c r="Z1766" s="704"/>
      <c r="AA1766" s="704"/>
      <c r="AB1766" s="704"/>
      <c r="AC1766" s="704"/>
      <c r="AD1766" s="704"/>
    </row>
    <row r="1767" spans="4:30" ht="13.9" customHeight="1">
      <c r="D1767" s="704"/>
      <c r="E1767" s="704"/>
      <c r="F1767" s="704"/>
      <c r="G1767" s="704"/>
      <c r="H1767" s="704"/>
      <c r="I1767" s="704"/>
      <c r="J1767" s="704"/>
      <c r="K1767" s="704"/>
      <c r="L1767" s="704"/>
      <c r="M1767" s="704"/>
      <c r="N1767" s="704"/>
      <c r="O1767" s="704"/>
      <c r="P1767" s="704"/>
      <c r="Q1767" s="704"/>
      <c r="R1767" s="704"/>
      <c r="S1767" s="704"/>
      <c r="T1767" s="704"/>
      <c r="U1767" s="704"/>
      <c r="V1767" s="704"/>
      <c r="W1767" s="704"/>
      <c r="X1767" s="704"/>
      <c r="Y1767" s="704"/>
      <c r="Z1767" s="704"/>
      <c r="AA1767" s="704"/>
      <c r="AB1767" s="704"/>
      <c r="AC1767" s="704"/>
      <c r="AD1767" s="704"/>
    </row>
    <row r="1768" spans="4:30" ht="13.9" customHeight="1">
      <c r="D1768" s="704"/>
      <c r="E1768" s="704"/>
      <c r="F1768" s="704"/>
      <c r="G1768" s="704"/>
      <c r="H1768" s="704"/>
      <c r="I1768" s="704"/>
      <c r="J1768" s="704"/>
      <c r="K1768" s="704"/>
      <c r="L1768" s="704"/>
      <c r="M1768" s="704"/>
      <c r="N1768" s="704"/>
      <c r="O1768" s="704"/>
      <c r="P1768" s="704"/>
      <c r="Q1768" s="704"/>
      <c r="R1768" s="704"/>
      <c r="S1768" s="704"/>
      <c r="T1768" s="704"/>
      <c r="U1768" s="704"/>
      <c r="V1768" s="704"/>
      <c r="W1768" s="704"/>
      <c r="X1768" s="704"/>
      <c r="Y1768" s="704"/>
      <c r="Z1768" s="704"/>
      <c r="AA1768" s="704"/>
      <c r="AB1768" s="704"/>
      <c r="AC1768" s="704"/>
      <c r="AD1768" s="704"/>
    </row>
    <row r="1769" spans="4:30" ht="13.9" customHeight="1">
      <c r="D1769" s="704"/>
      <c r="E1769" s="704"/>
      <c r="F1769" s="704"/>
      <c r="G1769" s="704"/>
      <c r="H1769" s="704"/>
      <c r="I1769" s="704"/>
      <c r="J1769" s="704"/>
      <c r="K1769" s="704"/>
      <c r="L1769" s="704"/>
      <c r="M1769" s="704"/>
      <c r="N1769" s="704"/>
      <c r="O1769" s="704"/>
      <c r="P1769" s="704"/>
      <c r="Q1769" s="704"/>
      <c r="R1769" s="704"/>
      <c r="S1769" s="704"/>
      <c r="T1769" s="704"/>
      <c r="U1769" s="704"/>
      <c r="V1769" s="704"/>
      <c r="W1769" s="704"/>
      <c r="X1769" s="704"/>
      <c r="Y1769" s="704"/>
      <c r="Z1769" s="704"/>
      <c r="AA1769" s="704"/>
      <c r="AB1769" s="704"/>
      <c r="AC1769" s="704"/>
      <c r="AD1769" s="704"/>
    </row>
    <row r="1770" spans="4:30" ht="13.9" customHeight="1">
      <c r="D1770" s="704"/>
      <c r="E1770" s="704"/>
      <c r="F1770" s="704"/>
      <c r="G1770" s="704"/>
      <c r="H1770" s="704"/>
      <c r="I1770" s="704"/>
      <c r="J1770" s="704"/>
      <c r="K1770" s="704"/>
      <c r="L1770" s="704"/>
      <c r="M1770" s="704"/>
      <c r="N1770" s="704"/>
      <c r="O1770" s="704"/>
      <c r="P1770" s="704"/>
      <c r="Q1770" s="704"/>
      <c r="R1770" s="704"/>
      <c r="S1770" s="704"/>
      <c r="T1770" s="704"/>
      <c r="U1770" s="704"/>
      <c r="V1770" s="704"/>
      <c r="W1770" s="704"/>
      <c r="X1770" s="704"/>
      <c r="Y1770" s="704"/>
      <c r="Z1770" s="704"/>
      <c r="AA1770" s="704"/>
      <c r="AB1770" s="704"/>
      <c r="AC1770" s="704"/>
      <c r="AD1770" s="704"/>
    </row>
    <row r="1771" spans="4:30" ht="13.9" customHeight="1">
      <c r="D1771" s="704"/>
      <c r="E1771" s="704"/>
      <c r="F1771" s="704"/>
      <c r="G1771" s="704"/>
      <c r="H1771" s="704"/>
      <c r="I1771" s="704"/>
      <c r="J1771" s="704"/>
      <c r="K1771" s="704"/>
      <c r="L1771" s="704"/>
      <c r="M1771" s="704"/>
      <c r="N1771" s="704"/>
      <c r="O1771" s="704"/>
      <c r="P1771" s="704"/>
      <c r="Q1771" s="704"/>
      <c r="R1771" s="704"/>
      <c r="S1771" s="704"/>
      <c r="T1771" s="704"/>
      <c r="U1771" s="704"/>
      <c r="V1771" s="704"/>
      <c r="W1771" s="704"/>
      <c r="X1771" s="704"/>
      <c r="Y1771" s="704"/>
      <c r="Z1771" s="704"/>
      <c r="AA1771" s="704"/>
      <c r="AB1771" s="704"/>
      <c r="AC1771" s="704"/>
      <c r="AD1771" s="704"/>
    </row>
    <row r="1772" spans="4:30" ht="13.9" customHeight="1">
      <c r="D1772" s="704"/>
      <c r="E1772" s="704"/>
      <c r="F1772" s="704"/>
      <c r="G1772" s="704"/>
      <c r="H1772" s="704"/>
      <c r="I1772" s="704"/>
      <c r="J1772" s="704"/>
      <c r="K1772" s="704"/>
      <c r="L1772" s="704"/>
      <c r="M1772" s="704"/>
      <c r="N1772" s="704"/>
      <c r="O1772" s="704"/>
      <c r="P1772" s="704"/>
      <c r="Q1772" s="704"/>
      <c r="R1772" s="704"/>
      <c r="S1772" s="704"/>
      <c r="T1772" s="704"/>
      <c r="U1772" s="704"/>
      <c r="V1772" s="704"/>
      <c r="W1772" s="704"/>
      <c r="X1772" s="704"/>
      <c r="Y1772" s="704"/>
      <c r="Z1772" s="704"/>
      <c r="AA1772" s="704"/>
      <c r="AB1772" s="704"/>
      <c r="AC1772" s="704"/>
      <c r="AD1772" s="704"/>
    </row>
    <row r="1773" spans="4:30" ht="13.9" customHeight="1">
      <c r="D1773" s="704"/>
      <c r="E1773" s="704"/>
      <c r="F1773" s="704"/>
      <c r="G1773" s="704"/>
      <c r="H1773" s="704"/>
      <c r="I1773" s="704"/>
      <c r="J1773" s="704"/>
      <c r="K1773" s="704"/>
      <c r="L1773" s="704"/>
      <c r="M1773" s="704"/>
      <c r="N1773" s="704"/>
      <c r="O1773" s="704"/>
      <c r="P1773" s="704"/>
      <c r="Q1773" s="704"/>
      <c r="R1773" s="704"/>
      <c r="S1773" s="704"/>
      <c r="T1773" s="704"/>
      <c r="U1773" s="704"/>
      <c r="V1773" s="704"/>
      <c r="W1773" s="704"/>
      <c r="X1773" s="704"/>
      <c r="Y1773" s="704"/>
      <c r="Z1773" s="704"/>
      <c r="AA1773" s="704"/>
      <c r="AB1773" s="704"/>
      <c r="AC1773" s="704"/>
      <c r="AD1773" s="704"/>
    </row>
    <row r="1774" spans="4:30" ht="13.9" customHeight="1">
      <c r="D1774" s="704"/>
      <c r="E1774" s="704"/>
      <c r="F1774" s="704"/>
      <c r="G1774" s="704"/>
      <c r="H1774" s="704"/>
      <c r="I1774" s="704"/>
      <c r="J1774" s="704"/>
      <c r="K1774" s="704"/>
      <c r="L1774" s="704"/>
      <c r="M1774" s="704"/>
      <c r="N1774" s="704"/>
      <c r="O1774" s="704"/>
      <c r="P1774" s="704"/>
      <c r="Q1774" s="704"/>
      <c r="R1774" s="704"/>
      <c r="S1774" s="704"/>
      <c r="T1774" s="704"/>
      <c r="U1774" s="704"/>
      <c r="V1774" s="704"/>
      <c r="W1774" s="704"/>
      <c r="X1774" s="704"/>
      <c r="Y1774" s="704"/>
      <c r="Z1774" s="704"/>
      <c r="AA1774" s="704"/>
      <c r="AB1774" s="704"/>
      <c r="AC1774" s="704"/>
      <c r="AD1774" s="704"/>
    </row>
    <row r="1775" spans="4:30" ht="13.9" customHeight="1">
      <c r="D1775" s="704"/>
      <c r="E1775" s="704"/>
      <c r="F1775" s="704"/>
      <c r="G1775" s="704"/>
      <c r="H1775" s="704"/>
      <c r="I1775" s="704"/>
      <c r="J1775" s="704"/>
      <c r="K1775" s="704"/>
      <c r="L1775" s="704"/>
      <c r="M1775" s="704"/>
      <c r="N1775" s="704"/>
      <c r="O1775" s="704"/>
      <c r="P1775" s="704"/>
      <c r="Q1775" s="704"/>
      <c r="R1775" s="704"/>
      <c r="S1775" s="704"/>
      <c r="T1775" s="704"/>
      <c r="U1775" s="704"/>
      <c r="V1775" s="704"/>
      <c r="W1775" s="704"/>
      <c r="X1775" s="704"/>
      <c r="Y1775" s="704"/>
      <c r="Z1775" s="704"/>
      <c r="AA1775" s="704"/>
      <c r="AB1775" s="704"/>
      <c r="AC1775" s="704"/>
      <c r="AD1775" s="704"/>
    </row>
    <row r="1776" spans="4:30" ht="13.9" customHeight="1">
      <c r="D1776" s="704"/>
      <c r="E1776" s="704"/>
      <c r="F1776" s="704"/>
      <c r="G1776" s="704"/>
      <c r="H1776" s="704"/>
      <c r="I1776" s="704"/>
      <c r="J1776" s="704"/>
      <c r="K1776" s="704"/>
      <c r="L1776" s="704"/>
      <c r="M1776" s="704"/>
      <c r="N1776" s="704"/>
      <c r="O1776" s="704"/>
      <c r="P1776" s="704"/>
      <c r="Q1776" s="704"/>
      <c r="R1776" s="704"/>
      <c r="S1776" s="704"/>
      <c r="T1776" s="704"/>
      <c r="U1776" s="704"/>
      <c r="V1776" s="704"/>
      <c r="W1776" s="704"/>
      <c r="X1776" s="704"/>
      <c r="Y1776" s="704"/>
      <c r="Z1776" s="704"/>
      <c r="AA1776" s="704"/>
      <c r="AB1776" s="704"/>
      <c r="AC1776" s="704"/>
      <c r="AD1776" s="704"/>
    </row>
    <row r="1777" spans="4:30" ht="13.9" customHeight="1">
      <c r="D1777" s="704"/>
      <c r="E1777" s="704"/>
      <c r="F1777" s="704"/>
      <c r="G1777" s="704"/>
      <c r="H1777" s="704"/>
      <c r="I1777" s="704"/>
      <c r="J1777" s="704"/>
      <c r="K1777" s="704"/>
      <c r="L1777" s="704"/>
      <c r="M1777" s="704"/>
      <c r="N1777" s="704"/>
      <c r="O1777" s="704"/>
      <c r="P1777" s="704"/>
      <c r="Q1777" s="704"/>
      <c r="R1777" s="704"/>
      <c r="S1777" s="704"/>
      <c r="T1777" s="704"/>
      <c r="U1777" s="704"/>
      <c r="V1777" s="704"/>
      <c r="W1777" s="704"/>
      <c r="X1777" s="704"/>
      <c r="Y1777" s="704"/>
      <c r="Z1777" s="704"/>
      <c r="AA1777" s="704"/>
      <c r="AB1777" s="704"/>
      <c r="AC1777" s="704"/>
      <c r="AD1777" s="704"/>
    </row>
    <row r="1778" spans="4:30" ht="13.9" customHeight="1">
      <c r="D1778" s="704"/>
      <c r="E1778" s="704"/>
      <c r="F1778" s="704"/>
      <c r="G1778" s="704"/>
      <c r="H1778" s="704"/>
      <c r="I1778" s="704"/>
      <c r="J1778" s="704"/>
      <c r="K1778" s="704"/>
      <c r="L1778" s="704"/>
      <c r="M1778" s="704"/>
      <c r="N1778" s="704"/>
      <c r="O1778" s="704"/>
      <c r="P1778" s="704"/>
      <c r="Q1778" s="704"/>
      <c r="R1778" s="704"/>
      <c r="S1778" s="704"/>
      <c r="T1778" s="704"/>
      <c r="U1778" s="704"/>
      <c r="V1778" s="704"/>
      <c r="W1778" s="704"/>
      <c r="X1778" s="704"/>
      <c r="Y1778" s="704"/>
      <c r="Z1778" s="704"/>
      <c r="AA1778" s="704"/>
      <c r="AB1778" s="704"/>
      <c r="AC1778" s="704"/>
      <c r="AD1778" s="704"/>
    </row>
    <row r="1779" spans="4:30" ht="13.9" customHeight="1">
      <c r="D1779" s="704"/>
      <c r="E1779" s="704"/>
      <c r="F1779" s="704"/>
      <c r="G1779" s="704"/>
      <c r="H1779" s="704"/>
      <c r="I1779" s="704"/>
      <c r="J1779" s="704"/>
      <c r="K1779" s="704"/>
      <c r="L1779" s="704"/>
      <c r="M1779" s="704"/>
      <c r="N1779" s="704"/>
      <c r="O1779" s="704"/>
      <c r="P1779" s="704"/>
      <c r="Q1779" s="704"/>
      <c r="R1779" s="704"/>
      <c r="S1779" s="704"/>
      <c r="T1779" s="704"/>
      <c r="U1779" s="704"/>
      <c r="V1779" s="704"/>
      <c r="W1779" s="704"/>
      <c r="X1779" s="704"/>
      <c r="Y1779" s="704"/>
      <c r="Z1779" s="704"/>
      <c r="AA1779" s="704"/>
      <c r="AB1779" s="704"/>
      <c r="AC1779" s="704"/>
      <c r="AD1779" s="704"/>
    </row>
    <row r="1780" spans="4:30" ht="13.9" customHeight="1">
      <c r="D1780" s="704"/>
      <c r="E1780" s="704"/>
      <c r="F1780" s="704"/>
      <c r="G1780" s="704"/>
      <c r="H1780" s="704"/>
      <c r="I1780" s="704"/>
      <c r="J1780" s="704"/>
      <c r="K1780" s="704"/>
      <c r="L1780" s="704"/>
      <c r="M1780" s="704"/>
      <c r="N1780" s="704"/>
      <c r="O1780" s="704"/>
      <c r="P1780" s="704"/>
      <c r="Q1780" s="704"/>
      <c r="R1780" s="704"/>
      <c r="S1780" s="704"/>
      <c r="T1780" s="704"/>
      <c r="U1780" s="704"/>
      <c r="V1780" s="704"/>
      <c r="W1780" s="704"/>
      <c r="X1780" s="704"/>
      <c r="Y1780" s="704"/>
      <c r="Z1780" s="704"/>
      <c r="AA1780" s="704"/>
      <c r="AB1780" s="704"/>
      <c r="AC1780" s="704"/>
      <c r="AD1780" s="704"/>
    </row>
    <row r="1781" spans="4:30" ht="13.9" customHeight="1">
      <c r="D1781" s="704"/>
      <c r="E1781" s="704"/>
      <c r="F1781" s="704"/>
      <c r="G1781" s="704"/>
      <c r="H1781" s="704"/>
      <c r="I1781" s="704"/>
      <c r="J1781" s="704"/>
      <c r="K1781" s="704"/>
      <c r="L1781" s="704"/>
      <c r="M1781" s="704"/>
      <c r="N1781" s="704"/>
      <c r="O1781" s="704"/>
      <c r="P1781" s="704"/>
      <c r="Q1781" s="704"/>
      <c r="R1781" s="704"/>
      <c r="S1781" s="704"/>
      <c r="T1781" s="704"/>
      <c r="U1781" s="704"/>
      <c r="V1781" s="704"/>
      <c r="W1781" s="704"/>
      <c r="X1781" s="704"/>
      <c r="Y1781" s="704"/>
      <c r="Z1781" s="704"/>
      <c r="AA1781" s="704"/>
      <c r="AB1781" s="704"/>
      <c r="AC1781" s="704"/>
      <c r="AD1781" s="704"/>
    </row>
    <row r="1782" spans="4:30" ht="13.9" customHeight="1">
      <c r="D1782" s="704"/>
      <c r="E1782" s="704"/>
      <c r="F1782" s="704"/>
      <c r="G1782" s="704"/>
      <c r="H1782" s="704"/>
      <c r="I1782" s="704"/>
      <c r="J1782" s="704"/>
      <c r="K1782" s="704"/>
      <c r="L1782" s="704"/>
      <c r="M1782" s="704"/>
      <c r="N1782" s="704"/>
      <c r="O1782" s="704"/>
      <c r="P1782" s="704"/>
      <c r="Q1782" s="704"/>
      <c r="R1782" s="704"/>
      <c r="S1782" s="704"/>
      <c r="T1782" s="704"/>
      <c r="U1782" s="704"/>
      <c r="V1782" s="704"/>
      <c r="W1782" s="704"/>
      <c r="X1782" s="704"/>
      <c r="Y1782" s="704"/>
      <c r="Z1782" s="704"/>
      <c r="AA1782" s="704"/>
      <c r="AB1782" s="704"/>
      <c r="AC1782" s="704"/>
      <c r="AD1782" s="704"/>
    </row>
    <row r="1783" spans="4:30" ht="13.9" customHeight="1">
      <c r="D1783" s="704"/>
      <c r="E1783" s="704"/>
      <c r="F1783" s="704"/>
      <c r="G1783" s="704"/>
      <c r="H1783" s="704"/>
      <c r="I1783" s="704"/>
      <c r="J1783" s="704"/>
      <c r="K1783" s="704"/>
      <c r="L1783" s="704"/>
      <c r="M1783" s="704"/>
      <c r="N1783" s="704"/>
      <c r="O1783" s="704"/>
      <c r="P1783" s="704"/>
      <c r="Q1783" s="704"/>
      <c r="R1783" s="704"/>
      <c r="S1783" s="704"/>
      <c r="T1783" s="704"/>
      <c r="U1783" s="704"/>
      <c r="V1783" s="704"/>
      <c r="W1783" s="704"/>
      <c r="X1783" s="704"/>
      <c r="Y1783" s="704"/>
      <c r="Z1783" s="704"/>
      <c r="AA1783" s="704"/>
      <c r="AB1783" s="704"/>
      <c r="AC1783" s="704"/>
      <c r="AD1783" s="704"/>
    </row>
    <row r="1784" spans="4:30" ht="13.9" customHeight="1">
      <c r="D1784" s="704"/>
      <c r="E1784" s="704"/>
      <c r="F1784" s="704"/>
      <c r="G1784" s="704"/>
      <c r="H1784" s="704"/>
      <c r="I1784" s="704"/>
      <c r="J1784" s="704"/>
      <c r="K1784" s="704"/>
      <c r="L1784" s="704"/>
      <c r="M1784" s="704"/>
      <c r="N1784" s="704"/>
      <c r="O1784" s="704"/>
      <c r="P1784" s="704"/>
      <c r="Q1784" s="704"/>
      <c r="R1784" s="704"/>
      <c r="S1784" s="704"/>
      <c r="T1784" s="704"/>
      <c r="U1784" s="704"/>
      <c r="V1784" s="704"/>
      <c r="W1784" s="704"/>
      <c r="X1784" s="704"/>
      <c r="Y1784" s="704"/>
      <c r="Z1784" s="704"/>
      <c r="AA1784" s="704"/>
      <c r="AB1784" s="704"/>
      <c r="AC1784" s="704"/>
      <c r="AD1784" s="704"/>
    </row>
    <row r="1785" spans="4:30" ht="13.9" customHeight="1">
      <c r="D1785" s="704"/>
      <c r="E1785" s="704"/>
      <c r="F1785" s="704"/>
      <c r="G1785" s="704"/>
      <c r="H1785" s="704"/>
      <c r="I1785" s="704"/>
      <c r="J1785" s="704"/>
      <c r="K1785" s="704"/>
      <c r="L1785" s="704"/>
      <c r="M1785" s="704"/>
      <c r="N1785" s="704"/>
      <c r="O1785" s="704"/>
      <c r="P1785" s="704"/>
      <c r="Q1785" s="704"/>
      <c r="R1785" s="704"/>
      <c r="S1785" s="704"/>
      <c r="T1785" s="704"/>
      <c r="U1785" s="704"/>
      <c r="V1785" s="704"/>
      <c r="W1785" s="704"/>
      <c r="X1785" s="704"/>
      <c r="Y1785" s="704"/>
      <c r="Z1785" s="704"/>
      <c r="AA1785" s="704"/>
      <c r="AB1785" s="704"/>
      <c r="AC1785" s="704"/>
      <c r="AD1785" s="704"/>
    </row>
    <row r="1786" spans="4:30" ht="13.9" customHeight="1">
      <c r="D1786" s="704"/>
      <c r="E1786" s="704"/>
      <c r="F1786" s="704"/>
      <c r="G1786" s="704"/>
      <c r="H1786" s="704"/>
      <c r="I1786" s="704"/>
      <c r="J1786" s="704"/>
      <c r="K1786" s="704"/>
      <c r="L1786" s="704"/>
      <c r="M1786" s="704"/>
      <c r="N1786" s="704"/>
      <c r="O1786" s="704"/>
      <c r="P1786" s="704"/>
      <c r="Q1786" s="704"/>
      <c r="R1786" s="704"/>
      <c r="S1786" s="704"/>
      <c r="T1786" s="704"/>
      <c r="U1786" s="704"/>
      <c r="V1786" s="704"/>
      <c r="W1786" s="704"/>
      <c r="X1786" s="704"/>
      <c r="Y1786" s="704"/>
      <c r="Z1786" s="704"/>
      <c r="AA1786" s="704"/>
      <c r="AB1786" s="704"/>
      <c r="AC1786" s="704"/>
      <c r="AD1786" s="704"/>
    </row>
    <row r="1787" spans="4:30" ht="13.9" customHeight="1">
      <c r="D1787" s="704"/>
      <c r="E1787" s="704"/>
      <c r="F1787" s="704"/>
      <c r="G1787" s="704"/>
      <c r="H1787" s="704"/>
      <c r="I1787" s="704"/>
      <c r="J1787" s="704"/>
      <c r="K1787" s="704"/>
      <c r="L1787" s="704"/>
      <c r="M1787" s="704"/>
      <c r="N1787" s="704"/>
      <c r="O1787" s="704"/>
      <c r="P1787" s="704"/>
      <c r="Q1787" s="704"/>
      <c r="R1787" s="704"/>
      <c r="S1787" s="704"/>
      <c r="T1787" s="704"/>
      <c r="U1787" s="704"/>
      <c r="V1787" s="704"/>
      <c r="W1787" s="704"/>
      <c r="X1787" s="704"/>
      <c r="Y1787" s="704"/>
      <c r="Z1787" s="704"/>
      <c r="AA1787" s="704"/>
      <c r="AB1787" s="704"/>
      <c r="AC1787" s="704"/>
      <c r="AD1787" s="704"/>
    </row>
    <row r="1788" spans="4:30" ht="13.9" customHeight="1">
      <c r="D1788" s="704"/>
      <c r="E1788" s="704"/>
      <c r="F1788" s="704"/>
      <c r="G1788" s="704"/>
      <c r="H1788" s="704"/>
      <c r="I1788" s="704"/>
      <c r="J1788" s="704"/>
      <c r="K1788" s="704"/>
      <c r="L1788" s="704"/>
      <c r="M1788" s="704"/>
      <c r="N1788" s="704"/>
      <c r="O1788" s="704"/>
      <c r="P1788" s="704"/>
      <c r="Q1788" s="704"/>
      <c r="R1788" s="704"/>
      <c r="S1788" s="704"/>
      <c r="T1788" s="704"/>
      <c r="U1788" s="704"/>
      <c r="V1788" s="704"/>
      <c r="W1788" s="704"/>
      <c r="X1788" s="704"/>
      <c r="Y1788" s="704"/>
      <c r="Z1788" s="704"/>
      <c r="AA1788" s="704"/>
      <c r="AB1788" s="704"/>
      <c r="AC1788" s="704"/>
      <c r="AD1788" s="704"/>
    </row>
    <row r="1789" spans="4:30" ht="13.9" customHeight="1">
      <c r="D1789" s="704"/>
      <c r="E1789" s="704"/>
      <c r="F1789" s="704"/>
      <c r="G1789" s="704"/>
      <c r="H1789" s="704"/>
      <c r="I1789" s="704"/>
      <c r="J1789" s="704"/>
      <c r="K1789" s="704"/>
      <c r="L1789" s="704"/>
      <c r="M1789" s="704"/>
      <c r="N1789" s="704"/>
      <c r="O1789" s="704"/>
      <c r="P1789" s="704"/>
      <c r="Q1789" s="704"/>
      <c r="R1789" s="704"/>
      <c r="S1789" s="704"/>
      <c r="T1789" s="704"/>
      <c r="U1789" s="704"/>
      <c r="V1789" s="704"/>
      <c r="W1789" s="704"/>
      <c r="X1789" s="704"/>
      <c r="Y1789" s="704"/>
      <c r="Z1789" s="704"/>
      <c r="AA1789" s="704"/>
      <c r="AB1789" s="704"/>
      <c r="AC1789" s="704"/>
      <c r="AD1789" s="704"/>
    </row>
    <row r="1790" spans="4:30" ht="13.9" customHeight="1">
      <c r="D1790" s="704"/>
      <c r="E1790" s="704"/>
      <c r="F1790" s="704"/>
      <c r="G1790" s="704"/>
      <c r="H1790" s="704"/>
      <c r="I1790" s="704"/>
      <c r="J1790" s="704"/>
      <c r="K1790" s="704"/>
      <c r="L1790" s="704"/>
      <c r="M1790" s="704"/>
      <c r="N1790" s="704"/>
      <c r="O1790" s="704"/>
      <c r="P1790" s="704"/>
      <c r="Q1790" s="704"/>
      <c r="R1790" s="704"/>
      <c r="S1790" s="704"/>
      <c r="T1790" s="704"/>
      <c r="U1790" s="704"/>
      <c r="V1790" s="704"/>
      <c r="W1790" s="704"/>
      <c r="X1790" s="704"/>
      <c r="Y1790" s="704"/>
      <c r="Z1790" s="704"/>
      <c r="AA1790" s="704"/>
      <c r="AB1790" s="704"/>
      <c r="AC1790" s="704"/>
      <c r="AD1790" s="704"/>
    </row>
    <row r="1791" spans="4:30" ht="13.9" customHeight="1">
      <c r="D1791" s="704"/>
      <c r="E1791" s="704"/>
      <c r="F1791" s="704"/>
      <c r="G1791" s="704"/>
      <c r="H1791" s="704"/>
      <c r="I1791" s="704"/>
      <c r="J1791" s="704"/>
      <c r="K1791" s="704"/>
      <c r="L1791" s="704"/>
      <c r="M1791" s="704"/>
      <c r="N1791" s="704"/>
      <c r="O1791" s="704"/>
      <c r="P1791" s="704"/>
      <c r="Q1791" s="704"/>
      <c r="R1791" s="704"/>
      <c r="S1791" s="704"/>
      <c r="T1791" s="704"/>
      <c r="U1791" s="704"/>
      <c r="V1791" s="704"/>
      <c r="W1791" s="704"/>
      <c r="X1791" s="704"/>
      <c r="Y1791" s="704"/>
      <c r="Z1791" s="704"/>
      <c r="AA1791" s="704"/>
      <c r="AB1791" s="704"/>
      <c r="AC1791" s="704"/>
      <c r="AD1791" s="704"/>
    </row>
    <row r="1792" spans="4:30" ht="13.9" customHeight="1">
      <c r="D1792" s="704"/>
      <c r="E1792" s="704"/>
      <c r="F1792" s="704"/>
      <c r="G1792" s="704"/>
      <c r="H1792" s="704"/>
      <c r="I1792" s="704"/>
      <c r="J1792" s="704"/>
      <c r="K1792" s="704"/>
      <c r="L1792" s="704"/>
      <c r="M1792" s="704"/>
      <c r="N1792" s="704"/>
      <c r="O1792" s="704"/>
      <c r="P1792" s="704"/>
      <c r="Q1792" s="704"/>
      <c r="R1792" s="704"/>
      <c r="S1792" s="704"/>
      <c r="T1792" s="704"/>
      <c r="U1792" s="704"/>
      <c r="V1792" s="704"/>
      <c r="W1792" s="704"/>
      <c r="X1792" s="704"/>
      <c r="Y1792" s="704"/>
      <c r="Z1792" s="704"/>
      <c r="AA1792" s="704"/>
      <c r="AB1792" s="704"/>
      <c r="AC1792" s="704"/>
      <c r="AD1792" s="704"/>
    </row>
    <row r="1793" spans="4:30" ht="13.9" customHeight="1">
      <c r="D1793" s="704"/>
      <c r="E1793" s="704"/>
      <c r="F1793" s="704"/>
      <c r="G1793" s="704"/>
      <c r="H1793" s="704"/>
      <c r="I1793" s="704"/>
      <c r="J1793" s="704"/>
      <c r="K1793" s="704"/>
      <c r="L1793" s="704"/>
      <c r="M1793" s="704"/>
      <c r="N1793" s="704"/>
      <c r="O1793" s="704"/>
      <c r="P1793" s="704"/>
      <c r="Q1793" s="704"/>
      <c r="R1793" s="704"/>
      <c r="S1793" s="704"/>
      <c r="T1793" s="704"/>
      <c r="U1793" s="704"/>
      <c r="V1793" s="704"/>
      <c r="W1793" s="704"/>
      <c r="X1793" s="704"/>
      <c r="Y1793" s="704"/>
      <c r="Z1793" s="704"/>
      <c r="AA1793" s="704"/>
      <c r="AB1793" s="704"/>
      <c r="AC1793" s="704"/>
      <c r="AD1793" s="704"/>
    </row>
    <row r="1794" spans="4:30" ht="13.9" customHeight="1">
      <c r="D1794" s="704"/>
      <c r="E1794" s="704"/>
      <c r="F1794" s="704"/>
      <c r="G1794" s="704"/>
      <c r="H1794" s="704"/>
      <c r="I1794" s="704"/>
      <c r="J1794" s="704"/>
      <c r="K1794" s="704"/>
      <c r="L1794" s="704"/>
      <c r="M1794" s="704"/>
      <c r="N1794" s="704"/>
      <c r="O1794" s="704"/>
      <c r="P1794" s="704"/>
      <c r="Q1794" s="704"/>
      <c r="R1794" s="704"/>
      <c r="S1794" s="704"/>
      <c r="T1794" s="704"/>
      <c r="U1794" s="704"/>
      <c r="V1794" s="704"/>
      <c r="W1794" s="704"/>
      <c r="X1794" s="704"/>
      <c r="Y1794" s="704"/>
      <c r="Z1794" s="704"/>
      <c r="AA1794" s="704"/>
      <c r="AB1794" s="704"/>
      <c r="AC1794" s="704"/>
      <c r="AD1794" s="704"/>
    </row>
    <row r="1795" spans="4:30" ht="13.9" customHeight="1">
      <c r="D1795" s="704"/>
      <c r="E1795" s="704"/>
      <c r="F1795" s="704"/>
      <c r="G1795" s="704"/>
      <c r="H1795" s="704"/>
      <c r="I1795" s="704"/>
      <c r="J1795" s="704"/>
      <c r="K1795" s="704"/>
      <c r="L1795" s="704"/>
      <c r="M1795" s="704"/>
      <c r="N1795" s="704"/>
      <c r="O1795" s="704"/>
      <c r="P1795" s="704"/>
      <c r="Q1795" s="704"/>
      <c r="R1795" s="704"/>
      <c r="S1795" s="704"/>
      <c r="T1795" s="704"/>
      <c r="U1795" s="704"/>
      <c r="V1795" s="704"/>
      <c r="W1795" s="704"/>
      <c r="X1795" s="704"/>
      <c r="Y1795" s="704"/>
      <c r="Z1795" s="704"/>
      <c r="AA1795" s="704"/>
      <c r="AB1795" s="704"/>
      <c r="AC1795" s="704"/>
      <c r="AD1795" s="704"/>
    </row>
    <row r="1796" spans="4:30" ht="13.9" customHeight="1">
      <c r="D1796" s="704"/>
      <c r="E1796" s="704"/>
      <c r="F1796" s="704"/>
      <c r="G1796" s="704"/>
      <c r="H1796" s="704"/>
      <c r="I1796" s="704"/>
      <c r="J1796" s="704"/>
      <c r="K1796" s="704"/>
      <c r="L1796" s="704"/>
      <c r="M1796" s="704"/>
      <c r="N1796" s="704"/>
      <c r="O1796" s="704"/>
      <c r="P1796" s="704"/>
      <c r="Q1796" s="704"/>
      <c r="R1796" s="704"/>
      <c r="S1796" s="704"/>
      <c r="T1796" s="704"/>
      <c r="U1796" s="704"/>
      <c r="V1796" s="704"/>
      <c r="W1796" s="704"/>
      <c r="X1796" s="704"/>
      <c r="Y1796" s="704"/>
      <c r="Z1796" s="704"/>
      <c r="AA1796" s="704"/>
      <c r="AB1796" s="704"/>
      <c r="AC1796" s="704"/>
      <c r="AD1796" s="704"/>
    </row>
    <row r="1797" spans="4:30" ht="13.9" customHeight="1">
      <c r="D1797" s="704"/>
      <c r="E1797" s="704"/>
      <c r="F1797" s="704"/>
      <c r="G1797" s="704"/>
      <c r="H1797" s="704"/>
      <c r="I1797" s="704"/>
      <c r="J1797" s="704"/>
      <c r="K1797" s="704"/>
      <c r="L1797" s="704"/>
      <c r="M1797" s="704"/>
      <c r="N1797" s="704"/>
      <c r="O1797" s="704"/>
      <c r="P1797" s="704"/>
      <c r="Q1797" s="704"/>
      <c r="R1797" s="704"/>
      <c r="S1797" s="704"/>
      <c r="T1797" s="704"/>
      <c r="U1797" s="704"/>
      <c r="V1797" s="704"/>
      <c r="W1797" s="704"/>
      <c r="X1797" s="704"/>
      <c r="Y1797" s="704"/>
      <c r="Z1797" s="704"/>
      <c r="AA1797" s="704"/>
      <c r="AB1797" s="704"/>
      <c r="AC1797" s="704"/>
      <c r="AD1797" s="704"/>
    </row>
    <row r="1798" spans="4:30" ht="13.9" customHeight="1">
      <c r="D1798" s="704"/>
      <c r="E1798" s="704"/>
      <c r="F1798" s="704"/>
      <c r="G1798" s="704"/>
      <c r="H1798" s="704"/>
      <c r="I1798" s="704"/>
      <c r="J1798" s="704"/>
      <c r="K1798" s="704"/>
      <c r="L1798" s="704"/>
      <c r="M1798" s="704"/>
      <c r="N1798" s="704"/>
      <c r="O1798" s="704"/>
      <c r="P1798" s="704"/>
      <c r="Q1798" s="704"/>
      <c r="R1798" s="704"/>
      <c r="S1798" s="704"/>
      <c r="T1798" s="704"/>
      <c r="U1798" s="704"/>
      <c r="V1798" s="704"/>
      <c r="W1798" s="704"/>
      <c r="X1798" s="704"/>
      <c r="Y1798" s="704"/>
      <c r="Z1798" s="704"/>
      <c r="AA1798" s="704"/>
      <c r="AB1798" s="704"/>
      <c r="AC1798" s="704"/>
      <c r="AD1798" s="704"/>
    </row>
    <row r="1799" spans="4:30" ht="13.9" customHeight="1">
      <c r="D1799" s="704"/>
      <c r="E1799" s="704"/>
      <c r="F1799" s="704"/>
      <c r="G1799" s="704"/>
      <c r="H1799" s="704"/>
      <c r="I1799" s="704"/>
      <c r="J1799" s="704"/>
      <c r="K1799" s="704"/>
      <c r="L1799" s="704"/>
      <c r="M1799" s="704"/>
      <c r="N1799" s="704"/>
      <c r="O1799" s="704"/>
      <c r="P1799" s="704"/>
      <c r="Q1799" s="704"/>
      <c r="R1799" s="704"/>
      <c r="S1799" s="704"/>
      <c r="T1799" s="704"/>
      <c r="U1799" s="704"/>
      <c r="V1799" s="704"/>
      <c r="W1799" s="704"/>
      <c r="X1799" s="704"/>
      <c r="Y1799" s="704"/>
      <c r="Z1799" s="704"/>
      <c r="AA1799" s="704"/>
      <c r="AB1799" s="704"/>
      <c r="AC1799" s="704"/>
      <c r="AD1799" s="704"/>
    </row>
    <row r="1800" spans="4:30" ht="13.9" customHeight="1">
      <c r="D1800" s="704"/>
      <c r="E1800" s="704"/>
      <c r="F1800" s="704"/>
      <c r="G1800" s="704"/>
      <c r="H1800" s="704"/>
      <c r="I1800" s="704"/>
      <c r="J1800" s="704"/>
      <c r="K1800" s="704"/>
      <c r="L1800" s="704"/>
      <c r="M1800" s="704"/>
      <c r="N1800" s="704"/>
      <c r="O1800" s="704"/>
      <c r="P1800" s="704"/>
      <c r="Q1800" s="704"/>
      <c r="R1800" s="704"/>
      <c r="S1800" s="704"/>
      <c r="T1800" s="704"/>
      <c r="U1800" s="704"/>
      <c r="V1800" s="704"/>
      <c r="W1800" s="704"/>
      <c r="X1800" s="704"/>
      <c r="Y1800" s="704"/>
      <c r="Z1800" s="704"/>
      <c r="AA1800" s="704"/>
      <c r="AB1800" s="704"/>
      <c r="AC1800" s="704"/>
      <c r="AD1800" s="704"/>
    </row>
    <row r="1801" spans="4:30" ht="13.9" customHeight="1">
      <c r="D1801" s="704"/>
      <c r="E1801" s="704"/>
      <c r="F1801" s="704"/>
      <c r="G1801" s="704"/>
      <c r="H1801" s="704"/>
      <c r="I1801" s="704"/>
      <c r="J1801" s="704"/>
      <c r="K1801" s="704"/>
      <c r="L1801" s="704"/>
      <c r="M1801" s="704"/>
      <c r="N1801" s="704"/>
      <c r="O1801" s="704"/>
      <c r="P1801" s="704"/>
      <c r="Q1801" s="704"/>
      <c r="R1801" s="704"/>
      <c r="S1801" s="704"/>
      <c r="T1801" s="704"/>
      <c r="U1801" s="704"/>
      <c r="V1801" s="704"/>
      <c r="W1801" s="704"/>
      <c r="X1801" s="704"/>
      <c r="Y1801" s="704"/>
      <c r="Z1801" s="704"/>
      <c r="AA1801" s="704"/>
      <c r="AB1801" s="704"/>
      <c r="AC1801" s="704"/>
      <c r="AD1801" s="704"/>
    </row>
    <row r="1802" spans="4:30" ht="13.9" customHeight="1">
      <c r="D1802" s="704"/>
      <c r="E1802" s="704"/>
      <c r="F1802" s="704"/>
      <c r="G1802" s="704"/>
      <c r="H1802" s="704"/>
      <c r="I1802" s="704"/>
      <c r="J1802" s="704"/>
      <c r="K1802" s="704"/>
      <c r="L1802" s="704"/>
      <c r="M1802" s="704"/>
      <c r="N1802" s="704"/>
      <c r="O1802" s="704"/>
      <c r="P1802" s="704"/>
      <c r="Q1802" s="704"/>
      <c r="R1802" s="704"/>
      <c r="S1802" s="704"/>
      <c r="T1802" s="704"/>
      <c r="U1802" s="704"/>
      <c r="V1802" s="704"/>
      <c r="W1802" s="704"/>
      <c r="X1802" s="704"/>
      <c r="Y1802" s="704"/>
      <c r="Z1802" s="704"/>
      <c r="AA1802" s="704"/>
      <c r="AB1802" s="704"/>
      <c r="AC1802" s="704"/>
      <c r="AD1802" s="704"/>
    </row>
    <row r="1803" spans="4:30" ht="13.9" customHeight="1">
      <c r="D1803" s="704"/>
      <c r="E1803" s="704"/>
      <c r="F1803" s="704"/>
      <c r="G1803" s="704"/>
      <c r="H1803" s="704"/>
      <c r="I1803" s="704"/>
      <c r="J1803" s="704"/>
      <c r="K1803" s="704"/>
      <c r="L1803" s="704"/>
      <c r="M1803" s="704"/>
      <c r="N1803" s="704"/>
      <c r="O1803" s="704"/>
      <c r="P1803" s="704"/>
      <c r="Q1803" s="704"/>
      <c r="R1803" s="704"/>
      <c r="S1803" s="704"/>
      <c r="T1803" s="704"/>
      <c r="U1803" s="704"/>
      <c r="V1803" s="704"/>
      <c r="W1803" s="704"/>
      <c r="X1803" s="704"/>
      <c r="Y1803" s="704"/>
      <c r="Z1803" s="704"/>
      <c r="AA1803" s="704"/>
      <c r="AB1803" s="704"/>
      <c r="AC1803" s="704"/>
      <c r="AD1803" s="704"/>
    </row>
    <row r="1804" spans="4:30" ht="13.9" customHeight="1">
      <c r="D1804" s="704"/>
      <c r="E1804" s="704"/>
      <c r="F1804" s="704"/>
      <c r="G1804" s="704"/>
      <c r="H1804" s="704"/>
      <c r="I1804" s="704"/>
      <c r="J1804" s="704"/>
      <c r="K1804" s="704"/>
      <c r="L1804" s="704"/>
      <c r="M1804" s="704"/>
      <c r="N1804" s="704"/>
      <c r="O1804" s="704"/>
      <c r="P1804" s="704"/>
      <c r="Q1804" s="704"/>
      <c r="R1804" s="704"/>
      <c r="S1804" s="704"/>
      <c r="T1804" s="704"/>
      <c r="U1804" s="704"/>
      <c r="V1804" s="704"/>
      <c r="W1804" s="704"/>
      <c r="X1804" s="704"/>
      <c r="Y1804" s="704"/>
      <c r="Z1804" s="704"/>
      <c r="AA1804" s="704"/>
      <c r="AB1804" s="704"/>
      <c r="AC1804" s="704"/>
      <c r="AD1804" s="704"/>
    </row>
    <row r="1805" spans="4:30" ht="13.9" customHeight="1">
      <c r="D1805" s="704"/>
      <c r="E1805" s="704"/>
      <c r="F1805" s="704"/>
      <c r="G1805" s="704"/>
      <c r="H1805" s="704"/>
      <c r="I1805" s="704"/>
      <c r="J1805" s="704"/>
      <c r="K1805" s="704"/>
      <c r="L1805" s="704"/>
      <c r="M1805" s="704"/>
      <c r="N1805" s="704"/>
      <c r="O1805" s="704"/>
      <c r="P1805" s="704"/>
      <c r="Q1805" s="704"/>
      <c r="R1805" s="704"/>
      <c r="S1805" s="704"/>
      <c r="T1805" s="704"/>
      <c r="U1805" s="704"/>
      <c r="V1805" s="704"/>
      <c r="W1805" s="704"/>
      <c r="X1805" s="704"/>
      <c r="Y1805" s="704"/>
      <c r="Z1805" s="704"/>
      <c r="AA1805" s="704"/>
      <c r="AB1805" s="704"/>
      <c r="AC1805" s="704"/>
      <c r="AD1805" s="704"/>
    </row>
    <row r="1806" spans="4:30" ht="13.9" customHeight="1">
      <c r="D1806" s="704"/>
      <c r="E1806" s="704"/>
      <c r="F1806" s="704"/>
      <c r="G1806" s="704"/>
      <c r="H1806" s="704"/>
      <c r="I1806" s="704"/>
      <c r="J1806" s="704"/>
      <c r="K1806" s="704"/>
      <c r="L1806" s="704"/>
      <c r="M1806" s="704"/>
      <c r="N1806" s="704"/>
      <c r="O1806" s="704"/>
      <c r="P1806" s="704"/>
      <c r="Q1806" s="704"/>
      <c r="R1806" s="704"/>
      <c r="S1806" s="704"/>
      <c r="T1806" s="704"/>
      <c r="U1806" s="704"/>
      <c r="V1806" s="704"/>
      <c r="W1806" s="704"/>
      <c r="X1806" s="704"/>
      <c r="Y1806" s="704"/>
      <c r="Z1806" s="704"/>
      <c r="AA1806" s="704"/>
      <c r="AB1806" s="704"/>
      <c r="AC1806" s="704"/>
      <c r="AD1806" s="704"/>
    </row>
    <row r="1807" spans="4:30" ht="13.9" customHeight="1">
      <c r="D1807" s="704"/>
      <c r="E1807" s="704"/>
      <c r="F1807" s="704"/>
      <c r="G1807" s="704"/>
      <c r="H1807" s="704"/>
      <c r="I1807" s="704"/>
      <c r="J1807" s="704"/>
      <c r="K1807" s="704"/>
      <c r="L1807" s="704"/>
      <c r="M1807" s="704"/>
      <c r="N1807" s="704"/>
      <c r="O1807" s="704"/>
      <c r="P1807" s="704"/>
      <c r="Q1807" s="704"/>
      <c r="R1807" s="704"/>
      <c r="S1807" s="704"/>
      <c r="T1807" s="704"/>
      <c r="U1807" s="704"/>
      <c r="V1807" s="704"/>
      <c r="W1807" s="704"/>
      <c r="X1807" s="704"/>
      <c r="Y1807" s="704"/>
      <c r="Z1807" s="704"/>
      <c r="AA1807" s="704"/>
      <c r="AB1807" s="704"/>
      <c r="AC1807" s="704"/>
      <c r="AD1807" s="704"/>
    </row>
    <row r="1808" spans="4:30" ht="13.9" customHeight="1">
      <c r="D1808" s="704"/>
      <c r="E1808" s="704"/>
      <c r="F1808" s="704"/>
      <c r="G1808" s="704"/>
      <c r="H1808" s="704"/>
      <c r="I1808" s="704"/>
      <c r="J1808" s="704"/>
      <c r="K1808" s="704"/>
      <c r="L1808" s="704"/>
      <c r="M1808" s="704"/>
      <c r="N1808" s="704"/>
      <c r="O1808" s="704"/>
      <c r="P1808" s="704"/>
      <c r="Q1808" s="704"/>
      <c r="R1808" s="704"/>
      <c r="S1808" s="704"/>
      <c r="T1808" s="704"/>
      <c r="U1808" s="704"/>
      <c r="V1808" s="704"/>
      <c r="W1808" s="704"/>
      <c r="X1808" s="704"/>
      <c r="Y1808" s="704"/>
      <c r="Z1808" s="704"/>
      <c r="AA1808" s="704"/>
      <c r="AB1808" s="704"/>
      <c r="AC1808" s="704"/>
      <c r="AD1808" s="704"/>
    </row>
    <row r="1809" spans="4:30" ht="13.9" customHeight="1">
      <c r="D1809" s="704"/>
      <c r="E1809" s="704"/>
      <c r="F1809" s="704"/>
      <c r="G1809" s="704"/>
      <c r="H1809" s="704"/>
      <c r="I1809" s="704"/>
      <c r="J1809" s="704"/>
      <c r="K1809" s="704"/>
      <c r="L1809" s="704"/>
      <c r="M1809" s="704"/>
      <c r="N1809" s="704"/>
      <c r="O1809" s="704"/>
      <c r="P1809" s="704"/>
      <c r="Q1809" s="704"/>
      <c r="R1809" s="704"/>
      <c r="S1809" s="704"/>
      <c r="T1809" s="704"/>
      <c r="U1809" s="704"/>
      <c r="V1809" s="704"/>
      <c r="W1809" s="704"/>
      <c r="X1809" s="704"/>
      <c r="Y1809" s="704"/>
      <c r="Z1809" s="704"/>
      <c r="AA1809" s="704"/>
      <c r="AB1809" s="704"/>
      <c r="AC1809" s="704"/>
      <c r="AD1809" s="704"/>
    </row>
    <row r="1810" spans="4:30" ht="13.9" customHeight="1">
      <c r="D1810" s="704"/>
      <c r="E1810" s="704"/>
      <c r="F1810" s="704"/>
      <c r="G1810" s="704"/>
      <c r="H1810" s="704"/>
      <c r="I1810" s="704"/>
      <c r="J1810" s="704"/>
      <c r="K1810" s="704"/>
      <c r="L1810" s="704"/>
      <c r="M1810" s="704"/>
      <c r="N1810" s="704"/>
      <c r="O1810" s="704"/>
      <c r="P1810" s="704"/>
      <c r="Q1810" s="704"/>
      <c r="R1810" s="704"/>
      <c r="S1810" s="704"/>
      <c r="T1810" s="704"/>
      <c r="U1810" s="704"/>
      <c r="V1810" s="704"/>
      <c r="W1810" s="704"/>
      <c r="X1810" s="704"/>
      <c r="Y1810" s="704"/>
      <c r="Z1810" s="704"/>
      <c r="AA1810" s="704"/>
      <c r="AB1810" s="704"/>
      <c r="AC1810" s="704"/>
      <c r="AD1810" s="704"/>
    </row>
    <row r="1811" spans="4:30" ht="13.9" customHeight="1">
      <c r="D1811" s="704"/>
      <c r="E1811" s="704"/>
      <c r="F1811" s="704"/>
      <c r="G1811" s="704"/>
      <c r="H1811" s="704"/>
      <c r="I1811" s="704"/>
      <c r="J1811" s="704"/>
      <c r="K1811" s="704"/>
      <c r="L1811" s="704"/>
      <c r="M1811" s="704"/>
      <c r="N1811" s="704"/>
      <c r="O1811" s="704"/>
      <c r="P1811" s="704"/>
      <c r="Q1811" s="704"/>
      <c r="R1811" s="704"/>
      <c r="S1811" s="704"/>
      <c r="T1811" s="704"/>
      <c r="U1811" s="704"/>
      <c r="V1811" s="704"/>
      <c r="W1811" s="704"/>
      <c r="X1811" s="704"/>
      <c r="Y1811" s="704"/>
      <c r="Z1811" s="704"/>
      <c r="AA1811" s="704"/>
      <c r="AB1811" s="704"/>
      <c r="AC1811" s="704"/>
      <c r="AD1811" s="704"/>
    </row>
    <row r="1812" spans="4:30" ht="13.9" customHeight="1">
      <c r="D1812" s="704"/>
      <c r="E1812" s="704"/>
      <c r="F1812" s="704"/>
      <c r="G1812" s="704"/>
      <c r="H1812" s="704"/>
      <c r="I1812" s="704"/>
      <c r="J1812" s="704"/>
      <c r="K1812" s="704"/>
      <c r="L1812" s="704"/>
      <c r="M1812" s="704"/>
      <c r="N1812" s="704"/>
      <c r="O1812" s="704"/>
      <c r="P1812" s="704"/>
      <c r="Q1812" s="704"/>
      <c r="R1812" s="704"/>
      <c r="S1812" s="704"/>
      <c r="T1812" s="704"/>
      <c r="U1812" s="704"/>
      <c r="V1812" s="704"/>
      <c r="W1812" s="704"/>
      <c r="X1812" s="704"/>
      <c r="Y1812" s="704"/>
      <c r="Z1812" s="704"/>
      <c r="AA1812" s="704"/>
      <c r="AB1812" s="704"/>
      <c r="AC1812" s="704"/>
      <c r="AD1812" s="704"/>
    </row>
    <row r="1813" spans="4:30" ht="13.9" customHeight="1">
      <c r="D1813" s="704"/>
      <c r="E1813" s="704"/>
      <c r="F1813" s="704"/>
      <c r="G1813" s="704"/>
      <c r="H1813" s="704"/>
      <c r="I1813" s="704"/>
      <c r="J1813" s="704"/>
      <c r="K1813" s="704"/>
      <c r="L1813" s="704"/>
      <c r="M1813" s="704"/>
      <c r="N1813" s="704"/>
      <c r="O1813" s="704"/>
      <c r="P1813" s="704"/>
      <c r="Q1813" s="704"/>
      <c r="R1813" s="704"/>
      <c r="S1813" s="704"/>
      <c r="T1813" s="704"/>
      <c r="U1813" s="704"/>
      <c r="V1813" s="704"/>
      <c r="W1813" s="704"/>
      <c r="X1813" s="704"/>
      <c r="Y1813" s="704"/>
      <c r="Z1813" s="704"/>
      <c r="AA1813" s="704"/>
      <c r="AB1813" s="704"/>
      <c r="AC1813" s="704"/>
      <c r="AD1813" s="704"/>
    </row>
    <row r="1814" spans="4:30" ht="13.9" customHeight="1">
      <c r="D1814" s="704"/>
      <c r="E1814" s="704"/>
      <c r="F1814" s="704"/>
      <c r="G1814" s="704"/>
      <c r="H1814" s="704"/>
      <c r="I1814" s="704"/>
      <c r="J1814" s="704"/>
      <c r="K1814" s="704"/>
      <c r="L1814" s="704"/>
      <c r="M1814" s="704"/>
      <c r="N1814" s="704"/>
      <c r="O1814" s="704"/>
      <c r="P1814" s="704"/>
      <c r="Q1814" s="704"/>
      <c r="R1814" s="704"/>
      <c r="S1814" s="704"/>
      <c r="T1814" s="704"/>
      <c r="U1814" s="704"/>
      <c r="V1814" s="704"/>
      <c r="W1814" s="704"/>
      <c r="X1814" s="704"/>
      <c r="Y1814" s="704"/>
      <c r="Z1814" s="704"/>
      <c r="AA1814" s="704"/>
      <c r="AB1814" s="704"/>
      <c r="AC1814" s="704"/>
      <c r="AD1814" s="704"/>
    </row>
    <row r="1815" spans="4:30" ht="13.9" customHeight="1">
      <c r="D1815" s="704"/>
      <c r="E1815" s="704"/>
      <c r="F1815" s="704"/>
      <c r="G1815" s="704"/>
      <c r="H1815" s="704"/>
      <c r="I1815" s="704"/>
      <c r="J1815" s="704"/>
      <c r="K1815" s="704"/>
      <c r="L1815" s="704"/>
      <c r="M1815" s="704"/>
      <c r="N1815" s="704"/>
      <c r="O1815" s="704"/>
      <c r="P1815" s="704"/>
      <c r="Q1815" s="704"/>
      <c r="R1815" s="704"/>
      <c r="S1815" s="704"/>
      <c r="T1815" s="704"/>
      <c r="U1815" s="704"/>
      <c r="V1815" s="704"/>
      <c r="W1815" s="704"/>
      <c r="X1815" s="704"/>
      <c r="Y1815" s="704"/>
      <c r="Z1815" s="704"/>
      <c r="AA1815" s="704"/>
      <c r="AB1815" s="704"/>
      <c r="AC1815" s="704"/>
      <c r="AD1815" s="704"/>
    </row>
    <row r="1816" spans="4:30" ht="13.9" customHeight="1">
      <c r="D1816" s="704"/>
      <c r="E1816" s="704"/>
      <c r="F1816" s="704"/>
      <c r="G1816" s="704"/>
      <c r="H1816" s="704"/>
      <c r="I1816" s="704"/>
      <c r="J1816" s="704"/>
      <c r="K1816" s="704"/>
      <c r="L1816" s="704"/>
      <c r="M1816" s="704"/>
      <c r="N1816" s="704"/>
      <c r="O1816" s="704"/>
      <c r="P1816" s="704"/>
      <c r="Q1816" s="704"/>
      <c r="R1816" s="704"/>
      <c r="S1816" s="704"/>
      <c r="T1816" s="704"/>
      <c r="U1816" s="704"/>
      <c r="V1816" s="704"/>
      <c r="W1816" s="704"/>
      <c r="X1816" s="704"/>
      <c r="Y1816" s="704"/>
      <c r="Z1816" s="704"/>
      <c r="AA1816" s="704"/>
      <c r="AB1816" s="704"/>
      <c r="AC1816" s="704"/>
      <c r="AD1816" s="704"/>
    </row>
    <row r="1817" spans="4:30" ht="13.9" customHeight="1">
      <c r="D1817" s="704"/>
      <c r="E1817" s="704"/>
      <c r="F1817" s="704"/>
      <c r="G1817" s="704"/>
      <c r="H1817" s="704"/>
      <c r="I1817" s="704"/>
      <c r="J1817" s="704"/>
      <c r="K1817" s="704"/>
      <c r="L1817" s="704"/>
      <c r="M1817" s="704"/>
      <c r="N1817" s="704"/>
      <c r="O1817" s="704"/>
      <c r="P1817" s="704"/>
      <c r="Q1817" s="704"/>
      <c r="R1817" s="704"/>
      <c r="S1817" s="704"/>
      <c r="T1817" s="704"/>
      <c r="U1817" s="704"/>
      <c r="V1817" s="704"/>
      <c r="W1817" s="704"/>
      <c r="X1817" s="704"/>
      <c r="Y1817" s="704"/>
      <c r="Z1817" s="704"/>
      <c r="AA1817" s="704"/>
      <c r="AB1817" s="704"/>
      <c r="AC1817" s="704"/>
      <c r="AD1817" s="704"/>
    </row>
    <row r="1818" spans="4:30" ht="13.9" customHeight="1">
      <c r="D1818" s="704"/>
      <c r="E1818" s="704"/>
      <c r="F1818" s="704"/>
      <c r="G1818" s="704"/>
      <c r="H1818" s="704"/>
      <c r="I1818" s="704"/>
      <c r="J1818" s="704"/>
      <c r="K1818" s="704"/>
      <c r="L1818" s="704"/>
      <c r="M1818" s="704"/>
      <c r="N1818" s="704"/>
      <c r="O1818" s="704"/>
      <c r="P1818" s="704"/>
      <c r="Q1818" s="704"/>
      <c r="R1818" s="704"/>
      <c r="S1818" s="704"/>
      <c r="T1818" s="704"/>
      <c r="U1818" s="704"/>
      <c r="V1818" s="704"/>
      <c r="W1818" s="704"/>
      <c r="X1818" s="704"/>
      <c r="Y1818" s="704"/>
      <c r="Z1818" s="704"/>
      <c r="AA1818" s="704"/>
      <c r="AB1818" s="704"/>
      <c r="AC1818" s="704"/>
      <c r="AD1818" s="704"/>
    </row>
    <row r="1819" spans="4:30" ht="13.9" customHeight="1">
      <c r="D1819" s="704"/>
      <c r="E1819" s="704"/>
      <c r="F1819" s="704"/>
      <c r="G1819" s="704"/>
      <c r="H1819" s="704"/>
      <c r="I1819" s="704"/>
      <c r="J1819" s="704"/>
      <c r="K1819" s="704"/>
      <c r="L1819" s="704"/>
      <c r="M1819" s="704"/>
      <c r="N1819" s="704"/>
      <c r="O1819" s="704"/>
      <c r="P1819" s="704"/>
      <c r="Q1819" s="704"/>
      <c r="R1819" s="704"/>
      <c r="S1819" s="704"/>
      <c r="T1819" s="704"/>
      <c r="U1819" s="704"/>
      <c r="V1819" s="704"/>
      <c r="W1819" s="704"/>
      <c r="X1819" s="704"/>
      <c r="Y1819" s="704"/>
      <c r="Z1819" s="704"/>
      <c r="AA1819" s="704"/>
      <c r="AB1819" s="704"/>
      <c r="AC1819" s="704"/>
      <c r="AD1819" s="704"/>
    </row>
    <row r="1820" spans="4:30" ht="13.9" customHeight="1">
      <c r="D1820" s="704"/>
      <c r="E1820" s="704"/>
      <c r="F1820" s="704"/>
      <c r="G1820" s="704"/>
      <c r="H1820" s="704"/>
      <c r="I1820" s="704"/>
      <c r="J1820" s="704"/>
      <c r="K1820" s="704"/>
      <c r="L1820" s="704"/>
      <c r="M1820" s="704"/>
      <c r="N1820" s="704"/>
      <c r="O1820" s="704"/>
      <c r="P1820" s="704"/>
      <c r="Q1820" s="704"/>
      <c r="R1820" s="704"/>
      <c r="S1820" s="704"/>
      <c r="T1820" s="704"/>
      <c r="U1820" s="704"/>
      <c r="V1820" s="704"/>
      <c r="W1820" s="704"/>
      <c r="X1820" s="704"/>
      <c r="Y1820" s="704"/>
      <c r="Z1820" s="704"/>
      <c r="AA1820" s="704"/>
      <c r="AB1820" s="704"/>
      <c r="AC1820" s="704"/>
      <c r="AD1820" s="704"/>
    </row>
    <row r="1821" spans="4:30" ht="13.9" customHeight="1">
      <c r="D1821" s="704"/>
      <c r="E1821" s="704"/>
      <c r="F1821" s="704"/>
      <c r="G1821" s="704"/>
      <c r="H1821" s="704"/>
      <c r="I1821" s="704"/>
      <c r="J1821" s="704"/>
      <c r="K1821" s="704"/>
      <c r="L1821" s="704"/>
      <c r="M1821" s="704"/>
      <c r="N1821" s="704"/>
      <c r="O1821" s="704"/>
      <c r="P1821" s="704"/>
      <c r="Q1821" s="704"/>
      <c r="R1821" s="704"/>
      <c r="S1821" s="704"/>
      <c r="T1821" s="704"/>
      <c r="U1821" s="704"/>
      <c r="V1821" s="704"/>
      <c r="W1821" s="704"/>
      <c r="X1821" s="704"/>
      <c r="Y1821" s="704"/>
      <c r="Z1821" s="704"/>
      <c r="AA1821" s="704"/>
      <c r="AB1821" s="704"/>
      <c r="AC1821" s="704"/>
      <c r="AD1821" s="704"/>
    </row>
    <row r="1822" spans="4:30" ht="13.9" customHeight="1">
      <c r="D1822" s="704"/>
      <c r="E1822" s="704"/>
      <c r="F1822" s="704"/>
      <c r="G1822" s="704"/>
      <c r="H1822" s="704"/>
      <c r="I1822" s="704"/>
      <c r="J1822" s="704"/>
      <c r="K1822" s="704"/>
      <c r="L1822" s="704"/>
      <c r="M1822" s="704"/>
      <c r="N1822" s="704"/>
      <c r="O1822" s="704"/>
      <c r="P1822" s="704"/>
      <c r="Q1822" s="704"/>
      <c r="R1822" s="704"/>
      <c r="S1822" s="704"/>
      <c r="T1822" s="704"/>
      <c r="U1822" s="704"/>
      <c r="V1822" s="704"/>
      <c r="W1822" s="704"/>
      <c r="X1822" s="704"/>
      <c r="Y1822" s="704"/>
      <c r="Z1822" s="704"/>
      <c r="AA1822" s="704"/>
      <c r="AB1822" s="704"/>
      <c r="AC1822" s="704"/>
      <c r="AD1822" s="704"/>
    </row>
    <row r="1823" spans="4:30" ht="13.9" customHeight="1">
      <c r="D1823" s="704"/>
      <c r="E1823" s="704"/>
      <c r="F1823" s="704"/>
      <c r="G1823" s="704"/>
      <c r="H1823" s="704"/>
      <c r="I1823" s="704"/>
      <c r="J1823" s="704"/>
      <c r="K1823" s="704"/>
      <c r="L1823" s="704"/>
      <c r="M1823" s="704"/>
      <c r="N1823" s="704"/>
      <c r="O1823" s="704"/>
      <c r="P1823" s="704"/>
      <c r="Q1823" s="704"/>
      <c r="R1823" s="704"/>
      <c r="S1823" s="704"/>
      <c r="T1823" s="704"/>
      <c r="U1823" s="704"/>
      <c r="V1823" s="704"/>
      <c r="W1823" s="704"/>
      <c r="X1823" s="704"/>
      <c r="Y1823" s="704"/>
      <c r="Z1823" s="704"/>
      <c r="AA1823" s="704"/>
      <c r="AB1823" s="704"/>
      <c r="AC1823" s="704"/>
      <c r="AD1823" s="704"/>
    </row>
    <row r="1824" spans="4:30" ht="13.9" customHeight="1">
      <c r="D1824" s="704"/>
      <c r="E1824" s="704"/>
      <c r="F1824" s="704"/>
      <c r="G1824" s="704"/>
      <c r="H1824" s="704"/>
      <c r="I1824" s="704"/>
      <c r="J1824" s="704"/>
      <c r="K1824" s="704"/>
      <c r="L1824" s="704"/>
      <c r="M1824" s="704"/>
      <c r="N1824" s="704"/>
      <c r="O1824" s="704"/>
      <c r="P1824" s="704"/>
      <c r="Q1824" s="704"/>
      <c r="R1824" s="704"/>
      <c r="S1824" s="704"/>
      <c r="T1824" s="704"/>
      <c r="U1824" s="704"/>
      <c r="V1824" s="704"/>
      <c r="W1824" s="704"/>
      <c r="X1824" s="704"/>
      <c r="Y1824" s="704"/>
      <c r="Z1824" s="704"/>
      <c r="AA1824" s="704"/>
      <c r="AB1824" s="704"/>
      <c r="AC1824" s="704"/>
      <c r="AD1824" s="704"/>
    </row>
    <row r="1825" spans="4:30" ht="13.9" customHeight="1">
      <c r="D1825" s="704"/>
      <c r="E1825" s="704"/>
      <c r="F1825" s="704"/>
      <c r="G1825" s="704"/>
      <c r="H1825" s="704"/>
      <c r="I1825" s="704"/>
      <c r="J1825" s="704"/>
      <c r="K1825" s="704"/>
      <c r="L1825" s="704"/>
      <c r="M1825" s="704"/>
      <c r="N1825" s="704"/>
      <c r="O1825" s="704"/>
      <c r="P1825" s="704"/>
      <c r="Q1825" s="704"/>
      <c r="R1825" s="704"/>
      <c r="S1825" s="704"/>
      <c r="T1825" s="704"/>
      <c r="U1825" s="704"/>
      <c r="V1825" s="704"/>
      <c r="W1825" s="704"/>
      <c r="X1825" s="704"/>
      <c r="Y1825" s="704"/>
      <c r="Z1825" s="704"/>
      <c r="AA1825" s="704"/>
      <c r="AB1825" s="704"/>
      <c r="AC1825" s="704"/>
      <c r="AD1825" s="704"/>
    </row>
    <row r="1826" spans="4:30" ht="13.9" customHeight="1">
      <c r="D1826" s="704"/>
      <c r="E1826" s="704"/>
      <c r="F1826" s="704"/>
      <c r="G1826" s="704"/>
      <c r="H1826" s="704"/>
      <c r="I1826" s="704"/>
      <c r="J1826" s="704"/>
      <c r="K1826" s="704"/>
      <c r="L1826" s="704"/>
      <c r="M1826" s="704"/>
      <c r="N1826" s="704"/>
      <c r="O1826" s="704"/>
      <c r="P1826" s="704"/>
      <c r="Q1826" s="704"/>
      <c r="R1826" s="704"/>
      <c r="S1826" s="704"/>
      <c r="T1826" s="704"/>
      <c r="U1826" s="704"/>
      <c r="V1826" s="704"/>
      <c r="W1826" s="704"/>
      <c r="X1826" s="704"/>
      <c r="Y1826" s="704"/>
      <c r="Z1826" s="704"/>
      <c r="AA1826" s="704"/>
      <c r="AB1826" s="704"/>
      <c r="AC1826" s="704"/>
      <c r="AD1826" s="704"/>
    </row>
    <row r="1827" spans="4:30" ht="13.9" customHeight="1">
      <c r="D1827" s="704"/>
      <c r="E1827" s="704"/>
      <c r="F1827" s="704"/>
      <c r="G1827" s="704"/>
      <c r="H1827" s="704"/>
      <c r="I1827" s="704"/>
      <c r="J1827" s="704"/>
      <c r="K1827" s="704"/>
      <c r="L1827" s="704"/>
      <c r="M1827" s="704"/>
      <c r="N1827" s="704"/>
      <c r="O1827" s="704"/>
      <c r="P1827" s="704"/>
      <c r="Q1827" s="704"/>
      <c r="R1827" s="704"/>
      <c r="S1827" s="704"/>
      <c r="T1827" s="704"/>
      <c r="U1827" s="704"/>
      <c r="V1827" s="704"/>
      <c r="W1827" s="704"/>
      <c r="X1827" s="704"/>
      <c r="Y1827" s="704"/>
      <c r="Z1827" s="704"/>
      <c r="AA1827" s="704"/>
      <c r="AB1827" s="704"/>
      <c r="AC1827" s="704"/>
      <c r="AD1827" s="704"/>
    </row>
    <row r="1828" spans="4:30" ht="13.9" customHeight="1">
      <c r="D1828" s="704"/>
      <c r="E1828" s="704"/>
      <c r="F1828" s="704"/>
      <c r="G1828" s="704"/>
      <c r="H1828" s="704"/>
      <c r="I1828" s="704"/>
      <c r="J1828" s="704"/>
      <c r="K1828" s="704"/>
      <c r="L1828" s="704"/>
      <c r="M1828" s="704"/>
      <c r="N1828" s="704"/>
      <c r="O1828" s="704"/>
      <c r="P1828" s="704"/>
      <c r="Q1828" s="704"/>
      <c r="R1828" s="704"/>
      <c r="S1828" s="704"/>
      <c r="T1828" s="704"/>
      <c r="U1828" s="704"/>
      <c r="V1828" s="704"/>
      <c r="W1828" s="704"/>
      <c r="X1828" s="704"/>
      <c r="Y1828" s="704"/>
      <c r="Z1828" s="704"/>
      <c r="AA1828" s="704"/>
      <c r="AB1828" s="704"/>
      <c r="AC1828" s="704"/>
      <c r="AD1828" s="704"/>
    </row>
    <row r="1829" spans="4:30" ht="13.9" customHeight="1">
      <c r="D1829" s="704"/>
      <c r="E1829" s="704"/>
      <c r="F1829" s="704"/>
      <c r="G1829" s="704"/>
      <c r="H1829" s="704"/>
      <c r="I1829" s="704"/>
      <c r="J1829" s="704"/>
      <c r="K1829" s="704"/>
      <c r="L1829" s="704"/>
      <c r="M1829" s="704"/>
      <c r="N1829" s="704"/>
      <c r="O1829" s="704"/>
      <c r="P1829" s="704"/>
      <c r="Q1829" s="704"/>
      <c r="R1829" s="704"/>
      <c r="S1829" s="704"/>
      <c r="T1829" s="704"/>
      <c r="U1829" s="704"/>
      <c r="V1829" s="704"/>
      <c r="W1829" s="704"/>
      <c r="X1829" s="704"/>
      <c r="Y1829" s="704"/>
      <c r="Z1829" s="704"/>
      <c r="AA1829" s="704"/>
      <c r="AB1829" s="704"/>
      <c r="AC1829" s="704"/>
      <c r="AD1829" s="704"/>
    </row>
    <row r="1830" spans="4:30" ht="13.9" customHeight="1">
      <c r="D1830" s="704"/>
      <c r="E1830" s="704"/>
      <c r="F1830" s="704"/>
      <c r="G1830" s="704"/>
      <c r="H1830" s="704"/>
      <c r="I1830" s="704"/>
      <c r="J1830" s="704"/>
      <c r="K1830" s="704"/>
      <c r="L1830" s="704"/>
      <c r="M1830" s="704"/>
      <c r="N1830" s="704"/>
      <c r="O1830" s="704"/>
      <c r="P1830" s="704"/>
      <c r="Q1830" s="704"/>
      <c r="R1830" s="704"/>
      <c r="S1830" s="704"/>
      <c r="T1830" s="704"/>
      <c r="U1830" s="704"/>
      <c r="V1830" s="704"/>
      <c r="W1830" s="704"/>
      <c r="X1830" s="704"/>
      <c r="Y1830" s="704"/>
      <c r="Z1830" s="704"/>
      <c r="AA1830" s="704"/>
      <c r="AB1830" s="704"/>
      <c r="AC1830" s="704"/>
      <c r="AD1830" s="704"/>
    </row>
    <row r="1831" spans="4:30" ht="13.9" customHeight="1">
      <c r="D1831" s="704"/>
      <c r="E1831" s="704"/>
      <c r="F1831" s="704"/>
      <c r="G1831" s="704"/>
      <c r="H1831" s="704"/>
      <c r="I1831" s="704"/>
      <c r="J1831" s="704"/>
      <c r="K1831" s="704"/>
      <c r="L1831" s="704"/>
      <c r="M1831" s="704"/>
      <c r="N1831" s="704"/>
      <c r="O1831" s="704"/>
      <c r="P1831" s="704"/>
      <c r="Q1831" s="704"/>
      <c r="R1831" s="704"/>
      <c r="S1831" s="704"/>
      <c r="T1831" s="704"/>
      <c r="U1831" s="704"/>
      <c r="V1831" s="704"/>
      <c r="W1831" s="704"/>
      <c r="X1831" s="704"/>
      <c r="Y1831" s="704"/>
      <c r="Z1831" s="704"/>
      <c r="AA1831" s="704"/>
      <c r="AB1831" s="704"/>
      <c r="AC1831" s="704"/>
      <c r="AD1831" s="704"/>
    </row>
    <row r="1832" spans="4:30" ht="13.9" customHeight="1">
      <c r="D1832" s="704"/>
      <c r="E1832" s="704"/>
      <c r="F1832" s="704"/>
      <c r="G1832" s="704"/>
      <c r="H1832" s="704"/>
      <c r="I1832" s="704"/>
      <c r="J1832" s="704"/>
      <c r="K1832" s="704"/>
      <c r="L1832" s="704"/>
      <c r="M1832" s="704"/>
      <c r="N1832" s="704"/>
      <c r="O1832" s="704"/>
      <c r="P1832" s="704"/>
      <c r="Q1832" s="704"/>
      <c r="R1832" s="704"/>
      <c r="S1832" s="704"/>
      <c r="T1832" s="704"/>
      <c r="U1832" s="704"/>
      <c r="V1832" s="704"/>
      <c r="W1832" s="704"/>
      <c r="X1832" s="704"/>
      <c r="Y1832" s="704"/>
      <c r="Z1832" s="704"/>
      <c r="AA1832" s="704"/>
      <c r="AB1832" s="704"/>
      <c r="AC1832" s="704"/>
      <c r="AD1832" s="704"/>
    </row>
    <row r="1833" spans="4:30" ht="13.9" customHeight="1">
      <c r="D1833" s="704"/>
      <c r="E1833" s="704"/>
      <c r="F1833" s="704"/>
      <c r="G1833" s="704"/>
      <c r="H1833" s="704"/>
      <c r="I1833" s="704"/>
      <c r="J1833" s="704"/>
      <c r="K1833" s="704"/>
      <c r="L1833" s="704"/>
      <c r="M1833" s="704"/>
      <c r="N1833" s="704"/>
      <c r="O1833" s="704"/>
      <c r="P1833" s="704"/>
      <c r="Q1833" s="704"/>
      <c r="R1833" s="704"/>
      <c r="S1833" s="704"/>
      <c r="T1833" s="704"/>
      <c r="U1833" s="704"/>
      <c r="V1833" s="704"/>
      <c r="W1833" s="704"/>
      <c r="X1833" s="704"/>
      <c r="Y1833" s="704"/>
      <c r="Z1833" s="704"/>
      <c r="AA1833" s="704"/>
      <c r="AB1833" s="704"/>
      <c r="AC1833" s="704"/>
      <c r="AD1833" s="704"/>
    </row>
    <row r="1834" spans="4:30" ht="13.9" customHeight="1">
      <c r="D1834" s="704"/>
      <c r="E1834" s="704"/>
      <c r="F1834" s="704"/>
      <c r="G1834" s="704"/>
      <c r="H1834" s="704"/>
      <c r="I1834" s="704"/>
      <c r="J1834" s="704"/>
      <c r="K1834" s="704"/>
      <c r="L1834" s="704"/>
      <c r="M1834" s="704"/>
      <c r="N1834" s="704"/>
      <c r="O1834" s="704"/>
      <c r="P1834" s="704"/>
      <c r="Q1834" s="704"/>
      <c r="R1834" s="704"/>
      <c r="S1834" s="704"/>
      <c r="T1834" s="704"/>
      <c r="U1834" s="704"/>
      <c r="V1834" s="704"/>
      <c r="W1834" s="704"/>
      <c r="X1834" s="704"/>
      <c r="Y1834" s="704"/>
      <c r="Z1834" s="704"/>
      <c r="AA1834" s="704"/>
      <c r="AB1834" s="704"/>
      <c r="AC1834" s="704"/>
      <c r="AD1834" s="704"/>
    </row>
    <row r="1835" spans="4:30" ht="13.9" customHeight="1">
      <c r="D1835" s="704"/>
      <c r="E1835" s="704"/>
      <c r="F1835" s="704"/>
      <c r="G1835" s="704"/>
      <c r="H1835" s="704"/>
      <c r="I1835" s="704"/>
      <c r="J1835" s="704"/>
      <c r="K1835" s="704"/>
      <c r="L1835" s="704"/>
      <c r="M1835" s="704"/>
      <c r="N1835" s="704"/>
      <c r="O1835" s="704"/>
      <c r="P1835" s="704"/>
      <c r="Q1835" s="704"/>
      <c r="R1835" s="704"/>
      <c r="S1835" s="704"/>
      <c r="T1835" s="704"/>
      <c r="U1835" s="704"/>
      <c r="V1835" s="704"/>
      <c r="W1835" s="704"/>
      <c r="X1835" s="704"/>
      <c r="Y1835" s="704"/>
      <c r="Z1835" s="704"/>
      <c r="AA1835" s="704"/>
      <c r="AB1835" s="704"/>
      <c r="AC1835" s="704"/>
      <c r="AD1835" s="704"/>
    </row>
    <row r="1836" spans="4:30" ht="13.9" customHeight="1">
      <c r="D1836" s="704"/>
      <c r="E1836" s="704"/>
      <c r="F1836" s="704"/>
      <c r="G1836" s="704"/>
      <c r="H1836" s="704"/>
      <c r="I1836" s="704"/>
      <c r="J1836" s="704"/>
      <c r="K1836" s="704"/>
      <c r="L1836" s="704"/>
      <c r="M1836" s="704"/>
      <c r="N1836" s="704"/>
      <c r="O1836" s="704"/>
      <c r="P1836" s="704"/>
      <c r="Q1836" s="704"/>
      <c r="R1836" s="704"/>
      <c r="S1836" s="704"/>
      <c r="T1836" s="704"/>
      <c r="U1836" s="704"/>
      <c r="V1836" s="704"/>
      <c r="W1836" s="704"/>
      <c r="X1836" s="704"/>
      <c r="Y1836" s="704"/>
      <c r="Z1836" s="704"/>
      <c r="AA1836" s="704"/>
      <c r="AB1836" s="704"/>
      <c r="AC1836" s="704"/>
      <c r="AD1836" s="704"/>
    </row>
    <row r="1837" spans="4:30" ht="13.9" customHeight="1">
      <c r="D1837" s="704"/>
      <c r="E1837" s="704"/>
      <c r="F1837" s="704"/>
      <c r="G1837" s="704"/>
      <c r="H1837" s="704"/>
      <c r="I1837" s="704"/>
      <c r="J1837" s="704"/>
      <c r="K1837" s="704"/>
      <c r="L1837" s="704"/>
      <c r="M1837" s="704"/>
      <c r="N1837" s="704"/>
      <c r="O1837" s="704"/>
      <c r="P1837" s="704"/>
      <c r="Q1837" s="704"/>
      <c r="R1837" s="704"/>
      <c r="S1837" s="704"/>
      <c r="T1837" s="704"/>
      <c r="U1837" s="704"/>
      <c r="V1837" s="704"/>
      <c r="W1837" s="704"/>
      <c r="X1837" s="704"/>
      <c r="Y1837" s="704"/>
      <c r="Z1837" s="704"/>
      <c r="AA1837" s="704"/>
      <c r="AB1837" s="704"/>
      <c r="AC1837" s="704"/>
      <c r="AD1837" s="704"/>
    </row>
    <row r="1838" spans="4:30" ht="13.9" customHeight="1">
      <c r="D1838" s="704"/>
      <c r="E1838" s="704"/>
      <c r="F1838" s="704"/>
      <c r="G1838" s="704"/>
      <c r="H1838" s="704"/>
      <c r="I1838" s="704"/>
      <c r="J1838" s="704"/>
      <c r="K1838" s="704"/>
      <c r="L1838" s="704"/>
      <c r="M1838" s="704"/>
      <c r="N1838" s="704"/>
      <c r="O1838" s="704"/>
      <c r="P1838" s="704"/>
      <c r="Q1838" s="704"/>
      <c r="R1838" s="704"/>
      <c r="S1838" s="704"/>
      <c r="T1838" s="704"/>
      <c r="U1838" s="704"/>
      <c r="V1838" s="704"/>
      <c r="W1838" s="704"/>
      <c r="X1838" s="704"/>
      <c r="Y1838" s="704"/>
      <c r="Z1838" s="704"/>
      <c r="AA1838" s="704"/>
      <c r="AB1838" s="704"/>
      <c r="AC1838" s="704"/>
      <c r="AD1838" s="704"/>
    </row>
    <row r="1839" spans="4:30" ht="13.9" customHeight="1">
      <c r="D1839" s="704"/>
      <c r="E1839" s="704"/>
      <c r="F1839" s="704"/>
      <c r="G1839" s="704"/>
      <c r="H1839" s="704"/>
      <c r="I1839" s="704"/>
      <c r="J1839" s="704"/>
      <c r="K1839" s="704"/>
      <c r="L1839" s="704"/>
      <c r="M1839" s="704"/>
      <c r="N1839" s="704"/>
      <c r="O1839" s="704"/>
      <c r="P1839" s="704"/>
      <c r="Q1839" s="704"/>
      <c r="R1839" s="704"/>
      <c r="S1839" s="704"/>
      <c r="T1839" s="704"/>
      <c r="U1839" s="704"/>
      <c r="V1839" s="704"/>
      <c r="W1839" s="704"/>
      <c r="X1839" s="704"/>
      <c r="Y1839" s="704"/>
      <c r="Z1839" s="704"/>
      <c r="AA1839" s="704"/>
      <c r="AB1839" s="704"/>
      <c r="AC1839" s="704"/>
      <c r="AD1839" s="704"/>
    </row>
    <row r="1840" spans="4:30" ht="13.9" customHeight="1">
      <c r="D1840" s="704"/>
      <c r="E1840" s="704"/>
      <c r="F1840" s="704"/>
      <c r="G1840" s="704"/>
      <c r="H1840" s="704"/>
      <c r="I1840" s="704"/>
      <c r="J1840" s="704"/>
      <c r="K1840" s="704"/>
      <c r="L1840" s="704"/>
      <c r="M1840" s="704"/>
      <c r="N1840" s="704"/>
      <c r="O1840" s="704"/>
      <c r="P1840" s="704"/>
      <c r="Q1840" s="704"/>
      <c r="R1840" s="704"/>
      <c r="S1840" s="704"/>
      <c r="T1840" s="704"/>
      <c r="U1840" s="704"/>
      <c r="V1840" s="704"/>
      <c r="W1840" s="704"/>
      <c r="X1840" s="704"/>
      <c r="Y1840" s="704"/>
      <c r="Z1840" s="704"/>
      <c r="AA1840" s="704"/>
      <c r="AB1840" s="704"/>
      <c r="AC1840" s="704"/>
      <c r="AD1840" s="704"/>
    </row>
    <row r="1841" spans="4:30" ht="13.9" customHeight="1">
      <c r="D1841" s="704"/>
      <c r="E1841" s="704"/>
      <c r="F1841" s="704"/>
      <c r="G1841" s="704"/>
      <c r="H1841" s="704"/>
      <c r="I1841" s="704"/>
      <c r="J1841" s="704"/>
      <c r="K1841" s="704"/>
      <c r="L1841" s="704"/>
      <c r="M1841" s="704"/>
      <c r="N1841" s="704"/>
      <c r="O1841" s="704"/>
      <c r="P1841" s="704"/>
      <c r="Q1841" s="704"/>
      <c r="R1841" s="704"/>
      <c r="S1841" s="704"/>
      <c r="T1841" s="704"/>
      <c r="U1841" s="704"/>
      <c r="V1841" s="704"/>
      <c r="W1841" s="704"/>
      <c r="X1841" s="704"/>
      <c r="Y1841" s="704"/>
      <c r="Z1841" s="704"/>
      <c r="AA1841" s="704"/>
      <c r="AB1841" s="704"/>
      <c r="AC1841" s="704"/>
      <c r="AD1841" s="704"/>
    </row>
    <row r="1842" spans="4:30" ht="13.9" customHeight="1">
      <c r="D1842" s="704"/>
      <c r="E1842" s="704"/>
      <c r="F1842" s="704"/>
      <c r="G1842" s="704"/>
      <c r="H1842" s="704"/>
      <c r="I1842" s="704"/>
      <c r="J1842" s="704"/>
      <c r="K1842" s="704"/>
      <c r="L1842" s="704"/>
      <c r="M1842" s="704"/>
      <c r="N1842" s="704"/>
      <c r="O1842" s="704"/>
      <c r="P1842" s="704"/>
      <c r="Q1842" s="704"/>
      <c r="R1842" s="704"/>
      <c r="S1842" s="704"/>
      <c r="T1842" s="704"/>
      <c r="U1842" s="704"/>
      <c r="V1842" s="704"/>
      <c r="W1842" s="704"/>
      <c r="X1842" s="704"/>
      <c r="Y1842" s="704"/>
      <c r="Z1842" s="704"/>
      <c r="AA1842" s="704"/>
      <c r="AB1842" s="704"/>
      <c r="AC1842" s="704"/>
      <c r="AD1842" s="704"/>
    </row>
    <row r="1843" spans="4:30" ht="13.9" customHeight="1">
      <c r="D1843" s="704"/>
      <c r="E1843" s="704"/>
      <c r="F1843" s="704"/>
      <c r="G1843" s="704"/>
      <c r="H1843" s="704"/>
      <c r="I1843" s="704"/>
      <c r="J1843" s="704"/>
      <c r="K1843" s="704"/>
      <c r="L1843" s="704"/>
      <c r="M1843" s="704"/>
      <c r="N1843" s="704"/>
      <c r="O1843" s="704"/>
      <c r="P1843" s="704"/>
      <c r="Q1843" s="704"/>
      <c r="R1843" s="704"/>
      <c r="S1843" s="704"/>
      <c r="T1843" s="704"/>
      <c r="U1843" s="704"/>
      <c r="V1843" s="704"/>
      <c r="W1843" s="704"/>
      <c r="X1843" s="704"/>
      <c r="Y1843" s="704"/>
      <c r="Z1843" s="704"/>
      <c r="AA1843" s="704"/>
      <c r="AB1843" s="704"/>
      <c r="AC1843" s="704"/>
      <c r="AD1843" s="704"/>
    </row>
    <row r="1844" spans="4:30" ht="13.9" customHeight="1">
      <c r="D1844" s="704"/>
      <c r="E1844" s="704"/>
      <c r="F1844" s="704"/>
      <c r="G1844" s="704"/>
      <c r="H1844" s="704"/>
      <c r="I1844" s="704"/>
      <c r="J1844" s="704"/>
      <c r="K1844" s="704"/>
      <c r="L1844" s="704"/>
      <c r="M1844" s="704"/>
      <c r="N1844" s="704"/>
      <c r="O1844" s="704"/>
      <c r="P1844" s="704"/>
      <c r="Q1844" s="704"/>
      <c r="R1844" s="704"/>
      <c r="S1844" s="704"/>
      <c r="T1844" s="704"/>
      <c r="U1844" s="704"/>
      <c r="V1844" s="704"/>
      <c r="W1844" s="704"/>
      <c r="X1844" s="704"/>
      <c r="Y1844" s="704"/>
      <c r="Z1844" s="704"/>
      <c r="AA1844" s="704"/>
      <c r="AB1844" s="704"/>
      <c r="AC1844" s="704"/>
      <c r="AD1844" s="704"/>
    </row>
    <row r="1845" spans="4:30" ht="13.9" customHeight="1">
      <c r="D1845" s="704"/>
      <c r="E1845" s="704"/>
      <c r="F1845" s="704"/>
      <c r="G1845" s="704"/>
      <c r="H1845" s="704"/>
      <c r="I1845" s="704"/>
      <c r="J1845" s="704"/>
      <c r="K1845" s="704"/>
      <c r="L1845" s="704"/>
      <c r="M1845" s="704"/>
      <c r="N1845" s="704"/>
      <c r="O1845" s="704"/>
      <c r="P1845" s="704"/>
      <c r="Q1845" s="704"/>
      <c r="R1845" s="704"/>
      <c r="S1845" s="704"/>
      <c r="T1845" s="704"/>
      <c r="U1845" s="704"/>
      <c r="V1845" s="704"/>
      <c r="W1845" s="704"/>
      <c r="X1845" s="704"/>
      <c r="Y1845" s="704"/>
      <c r="Z1845" s="704"/>
      <c r="AA1845" s="704"/>
      <c r="AB1845" s="704"/>
      <c r="AC1845" s="704"/>
      <c r="AD1845" s="704"/>
    </row>
    <row r="1846" spans="4:30" ht="13.9" customHeight="1">
      <c r="D1846" s="704"/>
      <c r="E1846" s="704"/>
      <c r="F1846" s="704"/>
      <c r="G1846" s="704"/>
      <c r="H1846" s="704"/>
      <c r="I1846" s="704"/>
      <c r="J1846" s="704"/>
      <c r="K1846" s="704"/>
      <c r="L1846" s="704"/>
      <c r="M1846" s="704"/>
      <c r="N1846" s="704"/>
      <c r="O1846" s="704"/>
      <c r="P1846" s="704"/>
      <c r="Q1846" s="704"/>
      <c r="R1846" s="704"/>
      <c r="S1846" s="704"/>
      <c r="T1846" s="704"/>
      <c r="U1846" s="704"/>
      <c r="V1846" s="704"/>
      <c r="W1846" s="704"/>
      <c r="X1846" s="704"/>
      <c r="Y1846" s="704"/>
      <c r="Z1846" s="704"/>
      <c r="AA1846" s="704"/>
      <c r="AB1846" s="704"/>
      <c r="AC1846" s="704"/>
      <c r="AD1846" s="704"/>
    </row>
    <row r="1847" spans="4:30" ht="13.9" customHeight="1">
      <c r="D1847" s="704"/>
      <c r="E1847" s="704"/>
      <c r="F1847" s="704"/>
      <c r="G1847" s="704"/>
      <c r="H1847" s="704"/>
      <c r="I1847" s="704"/>
      <c r="J1847" s="704"/>
      <c r="K1847" s="704"/>
      <c r="L1847" s="704"/>
      <c r="M1847" s="704"/>
      <c r="N1847" s="704"/>
      <c r="O1847" s="704"/>
      <c r="P1847" s="704"/>
      <c r="Q1847" s="704"/>
      <c r="R1847" s="704"/>
      <c r="S1847" s="704"/>
      <c r="T1847" s="704"/>
      <c r="U1847" s="704"/>
      <c r="V1847" s="704"/>
      <c r="W1847" s="704"/>
      <c r="X1847" s="704"/>
      <c r="Y1847" s="704"/>
      <c r="Z1847" s="704"/>
      <c r="AA1847" s="704"/>
      <c r="AB1847" s="704"/>
      <c r="AC1847" s="704"/>
      <c r="AD1847" s="704"/>
    </row>
    <row r="1848" spans="4:30" ht="13.9" customHeight="1">
      <c r="D1848" s="704"/>
      <c r="E1848" s="704"/>
      <c r="F1848" s="704"/>
      <c r="G1848" s="704"/>
      <c r="H1848" s="704"/>
      <c r="I1848" s="704"/>
      <c r="J1848" s="704"/>
      <c r="K1848" s="704"/>
      <c r="L1848" s="704"/>
      <c r="M1848" s="704"/>
      <c r="N1848" s="704"/>
      <c r="O1848" s="704"/>
      <c r="P1848" s="704"/>
      <c r="Q1848" s="704"/>
      <c r="R1848" s="704"/>
      <c r="S1848" s="704"/>
      <c r="T1848" s="704"/>
      <c r="U1848" s="704"/>
      <c r="V1848" s="704"/>
      <c r="W1848" s="704"/>
      <c r="X1848" s="704"/>
      <c r="Y1848" s="704"/>
      <c r="Z1848" s="704"/>
      <c r="AA1848" s="704"/>
      <c r="AB1848" s="704"/>
      <c r="AC1848" s="704"/>
      <c r="AD1848" s="704"/>
    </row>
    <row r="1849" spans="4:30" ht="13.9" customHeight="1">
      <c r="D1849" s="704"/>
      <c r="E1849" s="704"/>
      <c r="F1849" s="704"/>
      <c r="G1849" s="704"/>
      <c r="H1849" s="704"/>
      <c r="I1849" s="704"/>
      <c r="J1849" s="704"/>
      <c r="K1849" s="704"/>
      <c r="L1849" s="704"/>
      <c r="M1849" s="704"/>
      <c r="N1849" s="704"/>
      <c r="O1849" s="704"/>
      <c r="P1849" s="704"/>
      <c r="Q1849" s="704"/>
      <c r="R1849" s="704"/>
      <c r="S1849" s="704"/>
      <c r="T1849" s="704"/>
      <c r="U1849" s="704"/>
      <c r="V1849" s="704"/>
      <c r="W1849" s="704"/>
      <c r="X1849" s="704"/>
      <c r="Y1849" s="704"/>
      <c r="Z1849" s="704"/>
      <c r="AA1849" s="704"/>
      <c r="AB1849" s="704"/>
      <c r="AC1849" s="704"/>
      <c r="AD1849" s="704"/>
    </row>
    <row r="1850" spans="4:30" ht="13.9" customHeight="1">
      <c r="D1850" s="704"/>
      <c r="E1850" s="704"/>
      <c r="F1850" s="704"/>
      <c r="G1850" s="704"/>
      <c r="H1850" s="704"/>
      <c r="I1850" s="704"/>
      <c r="J1850" s="704"/>
      <c r="K1850" s="704"/>
      <c r="L1850" s="704"/>
      <c r="M1850" s="704"/>
      <c r="N1850" s="704"/>
      <c r="O1850" s="704"/>
      <c r="P1850" s="704"/>
      <c r="Q1850" s="704"/>
      <c r="R1850" s="704"/>
      <c r="S1850" s="704"/>
      <c r="T1850" s="704"/>
      <c r="U1850" s="704"/>
      <c r="V1850" s="704"/>
      <c r="W1850" s="704"/>
      <c r="X1850" s="704"/>
      <c r="Y1850" s="704"/>
      <c r="Z1850" s="704"/>
      <c r="AA1850" s="704"/>
      <c r="AB1850" s="704"/>
      <c r="AC1850" s="704"/>
      <c r="AD1850" s="704"/>
    </row>
    <row r="1851" spans="4:30" ht="13.9" customHeight="1">
      <c r="D1851" s="704"/>
      <c r="E1851" s="704"/>
      <c r="F1851" s="704"/>
      <c r="G1851" s="704"/>
      <c r="H1851" s="704"/>
      <c r="I1851" s="704"/>
      <c r="J1851" s="704"/>
      <c r="K1851" s="704"/>
      <c r="L1851" s="704"/>
      <c r="M1851" s="704"/>
      <c r="N1851" s="704"/>
      <c r="O1851" s="704"/>
      <c r="P1851" s="704"/>
      <c r="Q1851" s="704"/>
      <c r="R1851" s="704"/>
      <c r="S1851" s="704"/>
      <c r="T1851" s="704"/>
      <c r="U1851" s="704"/>
      <c r="V1851" s="704"/>
      <c r="W1851" s="704"/>
      <c r="X1851" s="704"/>
      <c r="Y1851" s="704"/>
      <c r="Z1851" s="704"/>
      <c r="AA1851" s="704"/>
      <c r="AB1851" s="704"/>
      <c r="AC1851" s="704"/>
      <c r="AD1851" s="704"/>
    </row>
    <row r="1852" spans="4:30" ht="13.9" customHeight="1">
      <c r="D1852" s="704"/>
      <c r="E1852" s="704"/>
      <c r="F1852" s="704"/>
      <c r="G1852" s="704"/>
      <c r="H1852" s="704"/>
      <c r="I1852" s="704"/>
      <c r="J1852" s="704"/>
      <c r="K1852" s="704"/>
      <c r="L1852" s="704"/>
      <c r="M1852" s="704"/>
      <c r="N1852" s="704"/>
      <c r="O1852" s="704"/>
      <c r="P1852" s="704"/>
      <c r="Q1852" s="704"/>
      <c r="R1852" s="704"/>
      <c r="S1852" s="704"/>
      <c r="T1852" s="704"/>
      <c r="U1852" s="704"/>
      <c r="V1852" s="704"/>
      <c r="W1852" s="704"/>
      <c r="X1852" s="704"/>
      <c r="Y1852" s="704"/>
      <c r="Z1852" s="704"/>
      <c r="AA1852" s="704"/>
      <c r="AB1852" s="704"/>
      <c r="AC1852" s="704"/>
      <c r="AD1852" s="704"/>
    </row>
    <row r="1853" spans="4:30" ht="13.9" customHeight="1">
      <c r="D1853" s="704"/>
      <c r="E1853" s="704"/>
      <c r="F1853" s="704"/>
      <c r="G1853" s="704"/>
      <c r="H1853" s="704"/>
      <c r="I1853" s="704"/>
      <c r="J1853" s="704"/>
      <c r="K1853" s="704"/>
      <c r="L1853" s="704"/>
      <c r="M1853" s="704"/>
      <c r="N1853" s="704"/>
      <c r="O1853" s="704"/>
      <c r="P1853" s="704"/>
      <c r="Q1853" s="704"/>
      <c r="R1853" s="704"/>
      <c r="S1853" s="704"/>
      <c r="T1853" s="704"/>
      <c r="U1853" s="704"/>
      <c r="V1853" s="704"/>
      <c r="W1853" s="704"/>
      <c r="X1853" s="704"/>
      <c r="Y1853" s="704"/>
      <c r="Z1853" s="704"/>
      <c r="AA1853" s="704"/>
      <c r="AB1853" s="704"/>
      <c r="AC1853" s="704"/>
      <c r="AD1853" s="704"/>
    </row>
    <row r="1854" spans="4:30" ht="13.9" customHeight="1">
      <c r="D1854" s="704"/>
      <c r="E1854" s="704"/>
      <c r="F1854" s="704"/>
      <c r="G1854" s="704"/>
      <c r="H1854" s="704"/>
      <c r="I1854" s="704"/>
      <c r="J1854" s="704"/>
      <c r="K1854" s="704"/>
      <c r="L1854" s="704"/>
      <c r="M1854" s="704"/>
      <c r="N1854" s="704"/>
      <c r="O1854" s="704"/>
      <c r="P1854" s="704"/>
      <c r="Q1854" s="704"/>
      <c r="R1854" s="704"/>
      <c r="S1854" s="704"/>
      <c r="T1854" s="704"/>
      <c r="U1854" s="704"/>
      <c r="V1854" s="704"/>
      <c r="W1854" s="704"/>
      <c r="X1854" s="704"/>
      <c r="Y1854" s="704"/>
      <c r="Z1854" s="704"/>
      <c r="AA1854" s="704"/>
      <c r="AB1854" s="704"/>
      <c r="AC1854" s="704"/>
      <c r="AD1854" s="704"/>
    </row>
    <row r="1855" spans="4:30" ht="13.9" customHeight="1">
      <c r="D1855" s="704"/>
      <c r="E1855" s="704"/>
      <c r="F1855" s="704"/>
      <c r="G1855" s="704"/>
      <c r="H1855" s="704"/>
      <c r="I1855" s="704"/>
      <c r="J1855" s="704"/>
      <c r="K1855" s="704"/>
      <c r="L1855" s="704"/>
      <c r="M1855" s="704"/>
      <c r="N1855" s="704"/>
      <c r="O1855" s="704"/>
      <c r="P1855" s="704"/>
      <c r="Q1855" s="704"/>
      <c r="R1855" s="704"/>
      <c r="S1855" s="704"/>
      <c r="T1855" s="704"/>
      <c r="U1855" s="704"/>
      <c r="V1855" s="704"/>
      <c r="W1855" s="704"/>
      <c r="X1855" s="704"/>
      <c r="Y1855" s="704"/>
      <c r="Z1855" s="704"/>
      <c r="AA1855" s="704"/>
      <c r="AB1855" s="704"/>
      <c r="AC1855" s="704"/>
      <c r="AD1855" s="704"/>
    </row>
    <row r="1856" spans="4:30" ht="13.9" customHeight="1">
      <c r="D1856" s="704"/>
      <c r="E1856" s="704"/>
      <c r="F1856" s="704"/>
      <c r="G1856" s="704"/>
      <c r="H1856" s="704"/>
      <c r="I1856" s="704"/>
      <c r="J1856" s="704"/>
      <c r="K1856" s="704"/>
      <c r="L1856" s="704"/>
      <c r="M1856" s="704"/>
      <c r="N1856" s="704"/>
      <c r="O1856" s="704"/>
      <c r="P1856" s="704"/>
      <c r="Q1856" s="704"/>
      <c r="R1856" s="704"/>
      <c r="S1856" s="704"/>
      <c r="T1856" s="704"/>
      <c r="U1856" s="704"/>
      <c r="V1856" s="704"/>
      <c r="W1856" s="704"/>
      <c r="X1856" s="704"/>
      <c r="Y1856" s="704"/>
      <c r="Z1856" s="704"/>
      <c r="AA1856" s="704"/>
      <c r="AB1856" s="704"/>
      <c r="AC1856" s="704"/>
      <c r="AD1856" s="704"/>
    </row>
    <row r="1857" spans="4:30" ht="13.9" customHeight="1">
      <c r="D1857" s="704"/>
      <c r="E1857" s="704"/>
      <c r="F1857" s="704"/>
      <c r="G1857" s="704"/>
      <c r="H1857" s="704"/>
      <c r="I1857" s="704"/>
      <c r="J1857" s="704"/>
      <c r="K1857" s="704"/>
      <c r="L1857" s="704"/>
      <c r="M1857" s="704"/>
      <c r="N1857" s="704"/>
      <c r="O1857" s="704"/>
      <c r="P1857" s="704"/>
      <c r="Q1857" s="704"/>
      <c r="R1857" s="704"/>
      <c r="S1857" s="704"/>
      <c r="T1857" s="704"/>
      <c r="U1857" s="704"/>
      <c r="V1857" s="704"/>
      <c r="W1857" s="704"/>
      <c r="X1857" s="704"/>
      <c r="Y1857" s="704"/>
      <c r="Z1857" s="704"/>
      <c r="AA1857" s="704"/>
      <c r="AB1857" s="704"/>
      <c r="AC1857" s="704"/>
      <c r="AD1857" s="704"/>
    </row>
    <row r="1858" spans="4:30" ht="13.9" customHeight="1">
      <c r="D1858" s="704"/>
      <c r="E1858" s="704"/>
      <c r="F1858" s="704"/>
      <c r="G1858" s="704"/>
      <c r="H1858" s="704"/>
      <c r="I1858" s="704"/>
      <c r="J1858" s="704"/>
      <c r="K1858" s="704"/>
      <c r="L1858" s="704"/>
      <c r="M1858" s="704"/>
      <c r="N1858" s="704"/>
      <c r="O1858" s="704"/>
      <c r="P1858" s="704"/>
      <c r="Q1858" s="704"/>
      <c r="R1858" s="704"/>
      <c r="S1858" s="704"/>
      <c r="T1858" s="704"/>
      <c r="U1858" s="704"/>
      <c r="V1858" s="704"/>
      <c r="W1858" s="704"/>
      <c r="X1858" s="704"/>
      <c r="Y1858" s="704"/>
      <c r="Z1858" s="704"/>
      <c r="AA1858" s="704"/>
      <c r="AB1858" s="704"/>
      <c r="AC1858" s="704"/>
      <c r="AD1858" s="704"/>
    </row>
    <row r="1859" spans="4:30" ht="13.9" customHeight="1">
      <c r="D1859" s="704"/>
      <c r="E1859" s="704"/>
      <c r="F1859" s="704"/>
      <c r="G1859" s="704"/>
      <c r="H1859" s="704"/>
      <c r="I1859" s="704"/>
      <c r="J1859" s="704"/>
      <c r="K1859" s="704"/>
      <c r="L1859" s="704"/>
      <c r="M1859" s="704"/>
      <c r="N1859" s="704"/>
      <c r="O1859" s="704"/>
      <c r="P1859" s="704"/>
      <c r="Q1859" s="704"/>
      <c r="R1859" s="704"/>
      <c r="S1859" s="704"/>
      <c r="T1859" s="704"/>
      <c r="U1859" s="704"/>
      <c r="V1859" s="704"/>
      <c r="W1859" s="704"/>
      <c r="X1859" s="704"/>
      <c r="Y1859" s="704"/>
      <c r="Z1859" s="704"/>
      <c r="AA1859" s="704"/>
      <c r="AB1859" s="704"/>
      <c r="AC1859" s="704"/>
      <c r="AD1859" s="704"/>
    </row>
    <row r="1860" spans="4:30" ht="13.9" customHeight="1">
      <c r="D1860" s="704"/>
      <c r="E1860" s="704"/>
      <c r="F1860" s="704"/>
      <c r="G1860" s="704"/>
      <c r="H1860" s="704"/>
      <c r="I1860" s="704"/>
      <c r="J1860" s="704"/>
      <c r="K1860" s="704"/>
      <c r="L1860" s="704"/>
      <c r="M1860" s="704"/>
      <c r="N1860" s="704"/>
      <c r="O1860" s="704"/>
      <c r="P1860" s="704"/>
      <c r="Q1860" s="704"/>
      <c r="R1860" s="704"/>
      <c r="S1860" s="704"/>
      <c r="T1860" s="704"/>
      <c r="U1860" s="704"/>
      <c r="V1860" s="704"/>
      <c r="W1860" s="704"/>
      <c r="X1860" s="704"/>
      <c r="Y1860" s="704"/>
      <c r="Z1860" s="704"/>
      <c r="AA1860" s="704"/>
      <c r="AB1860" s="704"/>
      <c r="AC1860" s="704"/>
      <c r="AD1860" s="704"/>
    </row>
    <row r="1861" spans="4:30" ht="13.9" customHeight="1">
      <c r="D1861" s="704"/>
      <c r="E1861" s="704"/>
      <c r="F1861" s="704"/>
      <c r="G1861" s="704"/>
      <c r="H1861" s="704"/>
      <c r="I1861" s="704"/>
      <c r="J1861" s="704"/>
      <c r="K1861" s="704"/>
      <c r="L1861" s="704"/>
      <c r="M1861" s="704"/>
      <c r="N1861" s="704"/>
      <c r="O1861" s="704"/>
      <c r="P1861" s="704"/>
      <c r="Q1861" s="704"/>
      <c r="R1861" s="704"/>
      <c r="S1861" s="704"/>
      <c r="T1861" s="704"/>
      <c r="U1861" s="704"/>
      <c r="V1861" s="704"/>
      <c r="W1861" s="704"/>
      <c r="X1861" s="704"/>
      <c r="Y1861" s="704"/>
      <c r="Z1861" s="704"/>
      <c r="AA1861" s="704"/>
      <c r="AB1861" s="704"/>
      <c r="AC1861" s="704"/>
      <c r="AD1861" s="704"/>
    </row>
    <row r="1862" spans="4:30" ht="13.9" customHeight="1">
      <c r="D1862" s="704"/>
      <c r="E1862" s="704"/>
      <c r="F1862" s="704"/>
      <c r="G1862" s="704"/>
      <c r="H1862" s="704"/>
      <c r="I1862" s="704"/>
      <c r="J1862" s="704"/>
      <c r="K1862" s="704"/>
      <c r="L1862" s="704"/>
      <c r="M1862" s="704"/>
      <c r="N1862" s="704"/>
      <c r="O1862" s="704"/>
      <c r="P1862" s="704"/>
      <c r="Q1862" s="704"/>
      <c r="R1862" s="704"/>
      <c r="S1862" s="704"/>
      <c r="T1862" s="704"/>
      <c r="U1862" s="704"/>
      <c r="V1862" s="704"/>
      <c r="W1862" s="704"/>
      <c r="X1862" s="704"/>
      <c r="Y1862" s="704"/>
      <c r="Z1862" s="704"/>
      <c r="AA1862" s="704"/>
      <c r="AB1862" s="704"/>
      <c r="AC1862" s="704"/>
      <c r="AD1862" s="704"/>
    </row>
    <row r="1863" spans="4:30" ht="13.9" customHeight="1">
      <c r="D1863" s="704"/>
      <c r="E1863" s="704"/>
      <c r="F1863" s="704"/>
      <c r="G1863" s="704"/>
      <c r="H1863" s="704"/>
      <c r="I1863" s="704"/>
      <c r="J1863" s="704"/>
      <c r="K1863" s="704"/>
      <c r="L1863" s="704"/>
      <c r="M1863" s="704"/>
      <c r="N1863" s="704"/>
      <c r="O1863" s="704"/>
      <c r="P1863" s="704"/>
      <c r="Q1863" s="704"/>
      <c r="R1863" s="704"/>
      <c r="S1863" s="704"/>
      <c r="T1863" s="704"/>
      <c r="U1863" s="704"/>
      <c r="V1863" s="704"/>
      <c r="W1863" s="704"/>
      <c r="X1863" s="704"/>
      <c r="Y1863" s="704"/>
      <c r="Z1863" s="704"/>
      <c r="AA1863" s="704"/>
      <c r="AB1863" s="704"/>
      <c r="AC1863" s="704"/>
      <c r="AD1863" s="704"/>
    </row>
    <row r="1864" spans="4:30" ht="13.9" customHeight="1">
      <c r="D1864" s="704"/>
      <c r="E1864" s="704"/>
      <c r="F1864" s="704"/>
      <c r="G1864" s="704"/>
      <c r="H1864" s="704"/>
      <c r="I1864" s="704"/>
      <c r="J1864" s="704"/>
      <c r="K1864" s="704"/>
      <c r="L1864" s="704"/>
      <c r="M1864" s="704"/>
      <c r="N1864" s="704"/>
      <c r="O1864" s="704"/>
      <c r="P1864" s="704"/>
      <c r="Q1864" s="704"/>
      <c r="R1864" s="704"/>
      <c r="S1864" s="704"/>
      <c r="T1864" s="704"/>
      <c r="U1864" s="704"/>
      <c r="V1864" s="704"/>
      <c r="W1864" s="704"/>
      <c r="X1864" s="704"/>
      <c r="Y1864" s="704"/>
      <c r="Z1864" s="704"/>
      <c r="AA1864" s="704"/>
      <c r="AB1864" s="704"/>
      <c r="AC1864" s="704"/>
      <c r="AD1864" s="704"/>
    </row>
    <row r="1865" spans="4:30" ht="13.9" customHeight="1">
      <c r="D1865" s="704"/>
      <c r="E1865" s="704"/>
      <c r="F1865" s="704"/>
      <c r="G1865" s="704"/>
      <c r="H1865" s="704"/>
      <c r="I1865" s="704"/>
      <c r="J1865" s="704"/>
      <c r="K1865" s="704"/>
      <c r="L1865" s="704"/>
      <c r="M1865" s="704"/>
      <c r="N1865" s="704"/>
      <c r="O1865" s="704"/>
      <c r="P1865" s="704"/>
      <c r="Q1865" s="704"/>
      <c r="R1865" s="704"/>
      <c r="S1865" s="704"/>
      <c r="T1865" s="704"/>
      <c r="U1865" s="704"/>
      <c r="V1865" s="704"/>
      <c r="W1865" s="704"/>
      <c r="X1865" s="704"/>
      <c r="Y1865" s="704"/>
      <c r="Z1865" s="704"/>
      <c r="AA1865" s="704"/>
      <c r="AB1865" s="704"/>
      <c r="AC1865" s="704"/>
      <c r="AD1865" s="704"/>
    </row>
    <row r="1866" spans="4:30" ht="13.9" customHeight="1">
      <c r="D1866" s="704"/>
      <c r="E1866" s="704"/>
      <c r="F1866" s="704"/>
      <c r="G1866" s="704"/>
      <c r="H1866" s="704"/>
      <c r="I1866" s="704"/>
      <c r="J1866" s="704"/>
      <c r="K1866" s="704"/>
      <c r="L1866" s="704"/>
      <c r="M1866" s="704"/>
      <c r="N1866" s="704"/>
      <c r="O1866" s="704"/>
      <c r="P1866" s="704"/>
      <c r="Q1866" s="704"/>
      <c r="R1866" s="704"/>
      <c r="S1866" s="704"/>
      <c r="T1866" s="704"/>
      <c r="U1866" s="704"/>
      <c r="V1866" s="704"/>
      <c r="W1866" s="704"/>
      <c r="X1866" s="704"/>
      <c r="Y1866" s="704"/>
      <c r="Z1866" s="704"/>
      <c r="AA1866" s="704"/>
      <c r="AB1866" s="704"/>
      <c r="AC1866" s="704"/>
      <c r="AD1866" s="704"/>
    </row>
    <row r="1867" spans="4:30" ht="13.9" customHeight="1">
      <c r="D1867" s="704"/>
      <c r="E1867" s="704"/>
      <c r="F1867" s="704"/>
      <c r="G1867" s="704"/>
      <c r="H1867" s="704"/>
      <c r="I1867" s="704"/>
      <c r="J1867" s="704"/>
      <c r="K1867" s="704"/>
      <c r="L1867" s="704"/>
      <c r="M1867" s="704"/>
      <c r="N1867" s="704"/>
      <c r="O1867" s="704"/>
      <c r="P1867" s="704"/>
      <c r="Q1867" s="704"/>
      <c r="R1867" s="704"/>
      <c r="S1867" s="704"/>
      <c r="T1867" s="704"/>
      <c r="U1867" s="704"/>
      <c r="V1867" s="704"/>
      <c r="W1867" s="704"/>
      <c r="X1867" s="704"/>
      <c r="Y1867" s="704"/>
      <c r="Z1867" s="704"/>
      <c r="AA1867" s="704"/>
      <c r="AB1867" s="704"/>
      <c r="AC1867" s="704"/>
      <c r="AD1867" s="704"/>
    </row>
    <row r="1868" spans="4:30" ht="13.9" customHeight="1">
      <c r="D1868" s="704"/>
      <c r="E1868" s="704"/>
      <c r="F1868" s="704"/>
      <c r="G1868" s="704"/>
      <c r="H1868" s="704"/>
      <c r="I1868" s="704"/>
      <c r="J1868" s="704"/>
      <c r="K1868" s="704"/>
      <c r="L1868" s="704"/>
      <c r="M1868" s="704"/>
      <c r="N1868" s="704"/>
      <c r="O1868" s="704"/>
      <c r="P1868" s="704"/>
      <c r="Q1868" s="704"/>
      <c r="R1868" s="704"/>
      <c r="S1868" s="704"/>
      <c r="T1868" s="704"/>
      <c r="U1868" s="704"/>
      <c r="V1868" s="704"/>
      <c r="W1868" s="704"/>
      <c r="X1868" s="704"/>
      <c r="Y1868" s="704"/>
      <c r="Z1868" s="704"/>
      <c r="AA1868" s="704"/>
      <c r="AB1868" s="704"/>
      <c r="AC1868" s="704"/>
      <c r="AD1868" s="704"/>
    </row>
    <row r="1869" spans="4:30" ht="13.9" customHeight="1">
      <c r="D1869" s="704"/>
      <c r="E1869" s="704"/>
      <c r="F1869" s="704"/>
      <c r="G1869" s="704"/>
      <c r="H1869" s="704"/>
      <c r="I1869" s="704"/>
      <c r="J1869" s="704"/>
      <c r="K1869" s="704"/>
      <c r="L1869" s="704"/>
      <c r="M1869" s="704"/>
      <c r="N1869" s="704"/>
      <c r="O1869" s="704"/>
      <c r="P1869" s="704"/>
      <c r="Q1869" s="704"/>
      <c r="R1869" s="704"/>
      <c r="S1869" s="704"/>
      <c r="T1869" s="704"/>
      <c r="U1869" s="704"/>
      <c r="V1869" s="704"/>
      <c r="W1869" s="704"/>
      <c r="X1869" s="704"/>
      <c r="Y1869" s="704"/>
      <c r="Z1869" s="704"/>
      <c r="AA1869" s="704"/>
      <c r="AB1869" s="704"/>
      <c r="AC1869" s="704"/>
      <c r="AD1869" s="704"/>
    </row>
    <row r="1870" spans="4:30" ht="13.9" customHeight="1">
      <c r="D1870" s="704"/>
      <c r="E1870" s="704"/>
      <c r="F1870" s="704"/>
      <c r="G1870" s="704"/>
      <c r="H1870" s="704"/>
      <c r="I1870" s="704"/>
      <c r="J1870" s="704"/>
      <c r="K1870" s="704"/>
      <c r="L1870" s="704"/>
      <c r="M1870" s="704"/>
      <c r="N1870" s="704"/>
      <c r="O1870" s="704"/>
      <c r="P1870" s="704"/>
      <c r="Q1870" s="704"/>
      <c r="R1870" s="704"/>
      <c r="S1870" s="704"/>
      <c r="T1870" s="704"/>
      <c r="U1870" s="704"/>
      <c r="V1870" s="704"/>
      <c r="W1870" s="704"/>
      <c r="X1870" s="704"/>
      <c r="Y1870" s="704"/>
      <c r="Z1870" s="704"/>
      <c r="AA1870" s="704"/>
      <c r="AB1870" s="704"/>
      <c r="AC1870" s="704"/>
      <c r="AD1870" s="704"/>
    </row>
    <row r="1871" spans="4:30" ht="13.9" customHeight="1">
      <c r="D1871" s="704"/>
      <c r="E1871" s="704"/>
      <c r="F1871" s="704"/>
      <c r="G1871" s="704"/>
      <c r="H1871" s="704"/>
      <c r="I1871" s="704"/>
      <c r="J1871" s="704"/>
      <c r="K1871" s="704"/>
      <c r="L1871" s="704"/>
      <c r="M1871" s="704"/>
      <c r="N1871" s="704"/>
      <c r="O1871" s="704"/>
      <c r="P1871" s="704"/>
      <c r="Q1871" s="704"/>
      <c r="R1871" s="704"/>
      <c r="S1871" s="704"/>
      <c r="T1871" s="704"/>
      <c r="U1871" s="704"/>
      <c r="V1871" s="704"/>
      <c r="W1871" s="704"/>
      <c r="X1871" s="704"/>
      <c r="Y1871" s="704"/>
      <c r="Z1871" s="704"/>
      <c r="AA1871" s="704"/>
      <c r="AB1871" s="704"/>
      <c r="AC1871" s="704"/>
      <c r="AD1871" s="704"/>
    </row>
    <row r="1872" spans="4:30" ht="13.9" customHeight="1">
      <c r="D1872" s="704"/>
      <c r="E1872" s="704"/>
      <c r="F1872" s="704"/>
      <c r="G1872" s="704"/>
      <c r="H1872" s="704"/>
      <c r="I1872" s="704"/>
      <c r="J1872" s="704"/>
      <c r="K1872" s="704"/>
      <c r="L1872" s="704"/>
      <c r="M1872" s="704"/>
      <c r="N1872" s="704"/>
      <c r="O1872" s="704"/>
      <c r="P1872" s="704"/>
      <c r="Q1872" s="704"/>
      <c r="R1872" s="704"/>
      <c r="S1872" s="704"/>
      <c r="T1872" s="704"/>
      <c r="U1872" s="704"/>
      <c r="V1872" s="704"/>
      <c r="W1872" s="704"/>
      <c r="X1872" s="704"/>
      <c r="Y1872" s="704"/>
      <c r="Z1872" s="704"/>
      <c r="AA1872" s="704"/>
      <c r="AB1872" s="704"/>
      <c r="AC1872" s="704"/>
      <c r="AD1872" s="704"/>
    </row>
    <row r="1873" spans="4:30" ht="13.9" customHeight="1">
      <c r="D1873" s="704"/>
      <c r="E1873" s="704"/>
      <c r="F1873" s="704"/>
      <c r="G1873" s="704"/>
      <c r="H1873" s="704"/>
      <c r="I1873" s="704"/>
      <c r="J1873" s="704"/>
      <c r="K1873" s="704"/>
      <c r="L1873" s="704"/>
      <c r="M1873" s="704"/>
      <c r="N1873" s="704"/>
      <c r="O1873" s="704"/>
      <c r="P1873" s="704"/>
      <c r="Q1873" s="704"/>
      <c r="R1873" s="704"/>
      <c r="S1873" s="704"/>
      <c r="T1873" s="704"/>
      <c r="U1873" s="704"/>
      <c r="V1873" s="704"/>
      <c r="W1873" s="704"/>
      <c r="X1873" s="704"/>
      <c r="Y1873" s="704"/>
      <c r="Z1873" s="704"/>
      <c r="AA1873" s="704"/>
      <c r="AB1873" s="704"/>
      <c r="AC1873" s="704"/>
      <c r="AD1873" s="704"/>
    </row>
    <row r="1874" spans="4:30" ht="13.9" customHeight="1">
      <c r="D1874" s="704"/>
      <c r="E1874" s="704"/>
      <c r="F1874" s="704"/>
      <c r="G1874" s="704"/>
      <c r="H1874" s="704"/>
      <c r="I1874" s="704"/>
      <c r="J1874" s="704"/>
      <c r="K1874" s="704"/>
      <c r="L1874" s="704"/>
      <c r="M1874" s="704"/>
      <c r="N1874" s="704"/>
      <c r="O1874" s="704"/>
      <c r="P1874" s="704"/>
      <c r="Q1874" s="704"/>
      <c r="R1874" s="704"/>
      <c r="S1874" s="704"/>
      <c r="T1874" s="704"/>
      <c r="U1874" s="704"/>
      <c r="V1874" s="704"/>
      <c r="W1874" s="704"/>
      <c r="X1874" s="704"/>
      <c r="Y1874" s="704"/>
      <c r="Z1874" s="704"/>
      <c r="AA1874" s="704"/>
      <c r="AB1874" s="704"/>
      <c r="AC1874" s="704"/>
      <c r="AD1874" s="704"/>
    </row>
    <row r="1875" spans="4:30" ht="13.9" customHeight="1">
      <c r="D1875" s="704"/>
      <c r="E1875" s="704"/>
      <c r="F1875" s="704"/>
      <c r="G1875" s="704"/>
      <c r="H1875" s="704"/>
      <c r="I1875" s="704"/>
      <c r="J1875" s="704"/>
      <c r="K1875" s="704"/>
      <c r="L1875" s="704"/>
      <c r="M1875" s="704"/>
      <c r="N1875" s="704"/>
      <c r="O1875" s="704"/>
      <c r="P1875" s="704"/>
      <c r="Q1875" s="704"/>
      <c r="R1875" s="704"/>
      <c r="S1875" s="704"/>
      <c r="T1875" s="704"/>
      <c r="U1875" s="704"/>
      <c r="V1875" s="704"/>
      <c r="W1875" s="704"/>
      <c r="X1875" s="704"/>
      <c r="Y1875" s="704"/>
      <c r="Z1875" s="704"/>
      <c r="AA1875" s="704"/>
      <c r="AB1875" s="704"/>
      <c r="AC1875" s="704"/>
      <c r="AD1875" s="704"/>
    </row>
    <row r="1876" spans="4:30" ht="13.9" customHeight="1">
      <c r="D1876" s="704"/>
      <c r="E1876" s="704"/>
      <c r="F1876" s="704"/>
      <c r="G1876" s="704"/>
      <c r="H1876" s="704"/>
      <c r="I1876" s="704"/>
      <c r="J1876" s="704"/>
      <c r="K1876" s="704"/>
      <c r="L1876" s="704"/>
      <c r="M1876" s="704"/>
      <c r="N1876" s="704"/>
      <c r="O1876" s="704"/>
      <c r="P1876" s="704"/>
      <c r="Q1876" s="704"/>
      <c r="R1876" s="704"/>
      <c r="S1876" s="704"/>
      <c r="T1876" s="704"/>
      <c r="U1876" s="704"/>
      <c r="V1876" s="704"/>
      <c r="W1876" s="704"/>
      <c r="X1876" s="704"/>
      <c r="Y1876" s="704"/>
      <c r="Z1876" s="704"/>
      <c r="AA1876" s="704"/>
      <c r="AB1876" s="704"/>
      <c r="AC1876" s="704"/>
      <c r="AD1876" s="704"/>
    </row>
    <row r="1877" spans="4:30" ht="13.9" customHeight="1">
      <c r="D1877" s="704"/>
      <c r="E1877" s="704"/>
      <c r="F1877" s="704"/>
      <c r="G1877" s="704"/>
      <c r="H1877" s="704"/>
      <c r="I1877" s="704"/>
      <c r="J1877" s="704"/>
      <c r="K1877" s="704"/>
      <c r="L1877" s="704"/>
      <c r="M1877" s="704"/>
      <c r="N1877" s="704"/>
      <c r="O1877" s="704"/>
      <c r="P1877" s="704"/>
      <c r="Q1877" s="704"/>
      <c r="R1877" s="704"/>
      <c r="S1877" s="704"/>
      <c r="T1877" s="704"/>
      <c r="U1877" s="704"/>
      <c r="V1877" s="704"/>
      <c r="W1877" s="704"/>
      <c r="X1877" s="704"/>
      <c r="Y1877" s="704"/>
      <c r="Z1877" s="704"/>
      <c r="AA1877" s="704"/>
      <c r="AB1877" s="704"/>
      <c r="AC1877" s="704"/>
      <c r="AD1877" s="704"/>
    </row>
    <row r="1878" spans="4:30" ht="13.9" customHeight="1">
      <c r="D1878" s="704"/>
      <c r="E1878" s="704"/>
      <c r="F1878" s="704"/>
      <c r="G1878" s="704"/>
      <c r="H1878" s="704"/>
      <c r="I1878" s="704"/>
      <c r="J1878" s="704"/>
      <c r="K1878" s="704"/>
      <c r="L1878" s="704"/>
      <c r="M1878" s="704"/>
      <c r="N1878" s="704"/>
      <c r="O1878" s="704"/>
      <c r="P1878" s="704"/>
      <c r="Q1878" s="704"/>
      <c r="R1878" s="704"/>
      <c r="S1878" s="704"/>
      <c r="T1878" s="704"/>
      <c r="U1878" s="704"/>
      <c r="V1878" s="704"/>
      <c r="W1878" s="704"/>
      <c r="X1878" s="704"/>
      <c r="Y1878" s="704"/>
      <c r="Z1878" s="704"/>
      <c r="AA1878" s="704"/>
      <c r="AB1878" s="704"/>
      <c r="AC1878" s="704"/>
      <c r="AD1878" s="704"/>
    </row>
    <row r="1879" spans="4:30" ht="13.9" customHeight="1">
      <c r="D1879" s="704"/>
      <c r="E1879" s="704"/>
      <c r="F1879" s="704"/>
      <c r="G1879" s="704"/>
      <c r="H1879" s="704"/>
      <c r="I1879" s="704"/>
      <c r="J1879" s="704"/>
      <c r="K1879" s="704"/>
      <c r="L1879" s="704"/>
      <c r="M1879" s="704"/>
      <c r="N1879" s="704"/>
      <c r="O1879" s="704"/>
      <c r="P1879" s="704"/>
      <c r="Q1879" s="704"/>
      <c r="R1879" s="704"/>
      <c r="S1879" s="704"/>
      <c r="T1879" s="704"/>
      <c r="U1879" s="704"/>
      <c r="V1879" s="704"/>
      <c r="W1879" s="704"/>
      <c r="X1879" s="704"/>
      <c r="Y1879" s="704"/>
      <c r="Z1879" s="704"/>
      <c r="AA1879" s="704"/>
      <c r="AB1879" s="704"/>
      <c r="AC1879" s="704"/>
      <c r="AD1879" s="704"/>
    </row>
    <row r="1880" spans="4:30" ht="13.9" customHeight="1">
      <c r="D1880" s="704"/>
      <c r="E1880" s="704"/>
      <c r="F1880" s="704"/>
      <c r="G1880" s="704"/>
      <c r="H1880" s="704"/>
      <c r="I1880" s="704"/>
      <c r="J1880" s="704"/>
      <c r="K1880" s="704"/>
      <c r="L1880" s="704"/>
      <c r="M1880" s="704"/>
      <c r="N1880" s="704"/>
      <c r="O1880" s="704"/>
      <c r="P1880" s="704"/>
      <c r="Q1880" s="704"/>
      <c r="R1880" s="704"/>
      <c r="S1880" s="704"/>
      <c r="T1880" s="704"/>
      <c r="U1880" s="704"/>
      <c r="V1880" s="704"/>
      <c r="W1880" s="704"/>
      <c r="X1880" s="704"/>
      <c r="Y1880" s="704"/>
      <c r="Z1880" s="704"/>
      <c r="AA1880" s="704"/>
      <c r="AB1880" s="704"/>
      <c r="AC1880" s="704"/>
      <c r="AD1880" s="704"/>
    </row>
    <row r="1881" spans="4:30" ht="13.9" customHeight="1">
      <c r="D1881" s="704"/>
      <c r="E1881" s="704"/>
      <c r="F1881" s="704"/>
      <c r="G1881" s="704"/>
      <c r="H1881" s="704"/>
      <c r="I1881" s="704"/>
      <c r="J1881" s="704"/>
      <c r="K1881" s="704"/>
      <c r="L1881" s="704"/>
      <c r="M1881" s="704"/>
      <c r="N1881" s="704"/>
      <c r="O1881" s="704"/>
      <c r="P1881" s="704"/>
      <c r="Q1881" s="704"/>
      <c r="R1881" s="704"/>
      <c r="S1881" s="704"/>
      <c r="T1881" s="704"/>
      <c r="U1881" s="704"/>
      <c r="V1881" s="704"/>
      <c r="W1881" s="704"/>
      <c r="X1881" s="704"/>
      <c r="Y1881" s="704"/>
      <c r="Z1881" s="704"/>
      <c r="AA1881" s="704"/>
      <c r="AB1881" s="704"/>
      <c r="AC1881" s="704"/>
      <c r="AD1881" s="704"/>
    </row>
    <row r="1882" spans="4:30" ht="13.9" customHeight="1">
      <c r="D1882" s="704"/>
      <c r="E1882" s="704"/>
      <c r="F1882" s="704"/>
      <c r="G1882" s="704"/>
      <c r="H1882" s="704"/>
      <c r="I1882" s="704"/>
      <c r="J1882" s="704"/>
      <c r="K1882" s="704"/>
      <c r="L1882" s="704"/>
      <c r="M1882" s="704"/>
      <c r="N1882" s="704"/>
      <c r="O1882" s="704"/>
      <c r="P1882" s="704"/>
      <c r="Q1882" s="704"/>
      <c r="R1882" s="704"/>
      <c r="S1882" s="704"/>
      <c r="T1882" s="704"/>
      <c r="U1882" s="704"/>
      <c r="V1882" s="704"/>
      <c r="W1882" s="704"/>
      <c r="X1882" s="704"/>
      <c r="Y1882" s="704"/>
      <c r="Z1882" s="704"/>
      <c r="AA1882" s="704"/>
      <c r="AB1882" s="704"/>
      <c r="AC1882" s="704"/>
      <c r="AD1882" s="704"/>
    </row>
    <row r="1883" spans="4:30" ht="13.9" customHeight="1">
      <c r="D1883" s="704"/>
      <c r="E1883" s="704"/>
      <c r="F1883" s="704"/>
      <c r="G1883" s="704"/>
      <c r="H1883" s="704"/>
      <c r="I1883" s="704"/>
      <c r="J1883" s="704"/>
      <c r="K1883" s="704"/>
      <c r="L1883" s="704"/>
      <c r="M1883" s="704"/>
      <c r="N1883" s="704"/>
      <c r="O1883" s="704"/>
      <c r="P1883" s="704"/>
      <c r="Q1883" s="704"/>
      <c r="R1883" s="704"/>
      <c r="S1883" s="704"/>
      <c r="T1883" s="704"/>
      <c r="U1883" s="704"/>
      <c r="V1883" s="704"/>
      <c r="W1883" s="704"/>
      <c r="X1883" s="704"/>
      <c r="Y1883" s="704"/>
      <c r="Z1883" s="704"/>
      <c r="AA1883" s="704"/>
      <c r="AB1883" s="704"/>
      <c r="AC1883" s="704"/>
      <c r="AD1883" s="704"/>
    </row>
    <row r="1884" spans="4:30" ht="13.9" customHeight="1">
      <c r="D1884" s="704"/>
      <c r="E1884" s="704"/>
      <c r="F1884" s="704"/>
      <c r="G1884" s="704"/>
      <c r="H1884" s="704"/>
      <c r="I1884" s="704"/>
      <c r="J1884" s="704"/>
      <c r="K1884" s="704"/>
      <c r="L1884" s="704"/>
      <c r="M1884" s="704"/>
      <c r="N1884" s="704"/>
      <c r="O1884" s="704"/>
      <c r="P1884" s="704"/>
      <c r="Q1884" s="704"/>
      <c r="R1884" s="704"/>
      <c r="S1884" s="704"/>
      <c r="T1884" s="704"/>
      <c r="U1884" s="704"/>
      <c r="V1884" s="704"/>
      <c r="W1884" s="704"/>
      <c r="X1884" s="704"/>
      <c r="Y1884" s="704"/>
      <c r="Z1884" s="704"/>
      <c r="AA1884" s="704"/>
      <c r="AB1884" s="704"/>
      <c r="AC1884" s="704"/>
      <c r="AD1884" s="704"/>
    </row>
    <row r="1885" spans="4:30" ht="13.9" customHeight="1">
      <c r="D1885" s="704"/>
      <c r="E1885" s="704"/>
      <c r="F1885" s="704"/>
      <c r="G1885" s="704"/>
      <c r="H1885" s="704"/>
      <c r="I1885" s="704"/>
      <c r="J1885" s="704"/>
      <c r="K1885" s="704"/>
      <c r="L1885" s="704"/>
      <c r="M1885" s="704"/>
      <c r="N1885" s="704"/>
      <c r="O1885" s="704"/>
      <c r="P1885" s="704"/>
      <c r="Q1885" s="704"/>
      <c r="R1885" s="704"/>
      <c r="S1885" s="704"/>
      <c r="T1885" s="704"/>
      <c r="U1885" s="704"/>
      <c r="V1885" s="704"/>
      <c r="W1885" s="704"/>
      <c r="X1885" s="704"/>
      <c r="Y1885" s="704"/>
      <c r="Z1885" s="704"/>
      <c r="AA1885" s="704"/>
      <c r="AB1885" s="704"/>
      <c r="AC1885" s="704"/>
      <c r="AD1885" s="704"/>
    </row>
    <row r="1886" spans="4:30" ht="13.9" customHeight="1">
      <c r="D1886" s="704"/>
      <c r="E1886" s="704"/>
      <c r="F1886" s="704"/>
      <c r="G1886" s="704"/>
      <c r="H1886" s="704"/>
      <c r="I1886" s="704"/>
      <c r="J1886" s="704"/>
      <c r="K1886" s="704"/>
      <c r="L1886" s="704"/>
      <c r="M1886" s="704"/>
      <c r="N1886" s="704"/>
      <c r="O1886" s="704"/>
      <c r="P1886" s="704"/>
      <c r="Q1886" s="704"/>
      <c r="R1886" s="704"/>
      <c r="S1886" s="704"/>
      <c r="T1886" s="704"/>
      <c r="U1886" s="704"/>
      <c r="V1886" s="704"/>
      <c r="W1886" s="704"/>
      <c r="X1886" s="704"/>
      <c r="Y1886" s="704"/>
      <c r="Z1886" s="704"/>
      <c r="AA1886" s="704"/>
      <c r="AB1886" s="704"/>
      <c r="AC1886" s="704"/>
      <c r="AD1886" s="704"/>
    </row>
    <row r="1887" spans="4:30" ht="13.9" customHeight="1">
      <c r="D1887" s="704"/>
      <c r="E1887" s="704"/>
      <c r="F1887" s="704"/>
      <c r="G1887" s="704"/>
      <c r="H1887" s="704"/>
      <c r="I1887" s="704"/>
      <c r="J1887" s="704"/>
      <c r="K1887" s="704"/>
      <c r="L1887" s="704"/>
      <c r="M1887" s="704"/>
      <c r="N1887" s="704"/>
      <c r="O1887" s="704"/>
      <c r="P1887" s="704"/>
      <c r="Q1887" s="704"/>
      <c r="R1887" s="704"/>
      <c r="S1887" s="704"/>
      <c r="T1887" s="704"/>
      <c r="U1887" s="704"/>
      <c r="V1887" s="704"/>
      <c r="W1887" s="704"/>
      <c r="X1887" s="704"/>
      <c r="Y1887" s="704"/>
      <c r="Z1887" s="704"/>
      <c r="AA1887" s="704"/>
      <c r="AB1887" s="704"/>
      <c r="AC1887" s="704"/>
      <c r="AD1887" s="704"/>
    </row>
    <row r="1888" spans="4:30" ht="13.9" customHeight="1">
      <c r="D1888" s="704"/>
      <c r="E1888" s="704"/>
      <c r="F1888" s="704"/>
      <c r="G1888" s="704"/>
      <c r="H1888" s="704"/>
      <c r="I1888" s="704"/>
      <c r="J1888" s="704"/>
      <c r="K1888" s="704"/>
      <c r="L1888" s="704"/>
      <c r="M1888" s="704"/>
      <c r="N1888" s="704"/>
      <c r="O1888" s="704"/>
      <c r="P1888" s="704"/>
      <c r="Q1888" s="704"/>
      <c r="R1888" s="704"/>
      <c r="S1888" s="704"/>
      <c r="T1888" s="704"/>
      <c r="U1888" s="704"/>
      <c r="V1888" s="704"/>
      <c r="W1888" s="704"/>
      <c r="X1888" s="704"/>
      <c r="Y1888" s="704"/>
      <c r="Z1888" s="704"/>
      <c r="AA1888" s="704"/>
      <c r="AB1888" s="704"/>
      <c r="AC1888" s="704"/>
      <c r="AD1888" s="704"/>
    </row>
    <row r="1889" spans="4:30" ht="13.9" customHeight="1">
      <c r="D1889" s="704"/>
      <c r="E1889" s="704"/>
      <c r="F1889" s="704"/>
      <c r="G1889" s="704"/>
      <c r="H1889" s="704"/>
      <c r="I1889" s="704"/>
      <c r="J1889" s="704"/>
      <c r="K1889" s="704"/>
      <c r="L1889" s="704"/>
      <c r="M1889" s="704"/>
      <c r="N1889" s="704"/>
      <c r="O1889" s="704"/>
      <c r="P1889" s="704"/>
      <c r="Q1889" s="704"/>
      <c r="R1889" s="704"/>
      <c r="S1889" s="704"/>
      <c r="T1889" s="704"/>
      <c r="U1889" s="704"/>
      <c r="V1889" s="704"/>
      <c r="W1889" s="704"/>
      <c r="X1889" s="704"/>
      <c r="Y1889" s="704"/>
      <c r="Z1889" s="704"/>
      <c r="AA1889" s="704"/>
      <c r="AB1889" s="704"/>
      <c r="AC1889" s="704"/>
      <c r="AD1889" s="704"/>
    </row>
    <row r="1890" spans="4:30" ht="13.9" customHeight="1">
      <c r="D1890" s="704"/>
      <c r="E1890" s="704"/>
      <c r="F1890" s="704"/>
      <c r="G1890" s="704"/>
      <c r="H1890" s="704"/>
      <c r="I1890" s="704"/>
      <c r="J1890" s="704"/>
      <c r="K1890" s="704"/>
      <c r="L1890" s="704"/>
      <c r="M1890" s="704"/>
      <c r="N1890" s="704"/>
      <c r="O1890" s="704"/>
      <c r="P1890" s="704"/>
      <c r="Q1890" s="704"/>
      <c r="R1890" s="704"/>
      <c r="S1890" s="704"/>
      <c r="T1890" s="704"/>
      <c r="U1890" s="704"/>
      <c r="V1890" s="704"/>
      <c r="W1890" s="704"/>
      <c r="X1890" s="704"/>
      <c r="Y1890" s="704"/>
      <c r="Z1890" s="704"/>
      <c r="AA1890" s="704"/>
      <c r="AB1890" s="704"/>
      <c r="AC1890" s="704"/>
      <c r="AD1890" s="704"/>
    </row>
    <row r="1891" spans="4:30" ht="13.9" customHeight="1">
      <c r="D1891" s="704"/>
      <c r="E1891" s="704"/>
      <c r="F1891" s="704"/>
      <c r="G1891" s="704"/>
      <c r="H1891" s="704"/>
      <c r="I1891" s="704"/>
      <c r="J1891" s="704"/>
      <c r="K1891" s="704"/>
      <c r="L1891" s="704"/>
      <c r="M1891" s="704"/>
      <c r="N1891" s="704"/>
      <c r="O1891" s="704"/>
      <c r="P1891" s="704"/>
      <c r="Q1891" s="704"/>
      <c r="R1891" s="704"/>
      <c r="S1891" s="704"/>
      <c r="T1891" s="704"/>
      <c r="U1891" s="704"/>
      <c r="V1891" s="704"/>
      <c r="W1891" s="704"/>
      <c r="X1891" s="704"/>
      <c r="Y1891" s="704"/>
      <c r="Z1891" s="704"/>
      <c r="AA1891" s="704"/>
      <c r="AB1891" s="704"/>
      <c r="AC1891" s="704"/>
      <c r="AD1891" s="704"/>
    </row>
    <row r="1892" spans="4:30" ht="13.9" customHeight="1">
      <c r="D1892" s="704"/>
      <c r="E1892" s="704"/>
      <c r="F1892" s="704"/>
      <c r="G1892" s="704"/>
      <c r="H1892" s="704"/>
      <c r="I1892" s="704"/>
      <c r="J1892" s="704"/>
      <c r="K1892" s="704"/>
      <c r="L1892" s="704"/>
      <c r="M1892" s="704"/>
      <c r="N1892" s="704"/>
      <c r="O1892" s="704"/>
      <c r="P1892" s="704"/>
      <c r="Q1892" s="704"/>
      <c r="R1892" s="704"/>
      <c r="S1892" s="704"/>
      <c r="T1892" s="704"/>
      <c r="U1892" s="704"/>
      <c r="V1892" s="704"/>
      <c r="W1892" s="704"/>
      <c r="X1892" s="704"/>
      <c r="Y1892" s="704"/>
      <c r="Z1892" s="704"/>
      <c r="AA1892" s="704"/>
      <c r="AB1892" s="704"/>
      <c r="AC1892" s="704"/>
      <c r="AD1892" s="704"/>
    </row>
    <row r="1893" spans="4:30" ht="13.9" customHeight="1">
      <c r="D1893" s="704"/>
      <c r="E1893" s="704"/>
      <c r="F1893" s="704"/>
      <c r="G1893" s="704"/>
      <c r="H1893" s="704"/>
      <c r="I1893" s="704"/>
      <c r="J1893" s="704"/>
      <c r="K1893" s="704"/>
      <c r="L1893" s="704"/>
      <c r="M1893" s="704"/>
      <c r="N1893" s="704"/>
      <c r="O1893" s="704"/>
      <c r="P1893" s="704"/>
      <c r="Q1893" s="704"/>
      <c r="R1893" s="704"/>
      <c r="S1893" s="704"/>
      <c r="T1893" s="704"/>
      <c r="U1893" s="704"/>
      <c r="V1893" s="704"/>
      <c r="W1893" s="704"/>
      <c r="X1893" s="704"/>
      <c r="Y1893" s="704"/>
      <c r="Z1893" s="704"/>
      <c r="AA1893" s="704"/>
      <c r="AB1893" s="704"/>
      <c r="AC1893" s="704"/>
      <c r="AD1893" s="704"/>
    </row>
    <row r="1894" spans="4:30" ht="13.9" customHeight="1">
      <c r="D1894" s="704"/>
      <c r="E1894" s="704"/>
      <c r="F1894" s="704"/>
      <c r="G1894" s="704"/>
      <c r="H1894" s="704"/>
      <c r="I1894" s="704"/>
      <c r="J1894" s="704"/>
      <c r="K1894" s="704"/>
      <c r="L1894" s="704"/>
      <c r="M1894" s="704"/>
      <c r="N1894" s="704"/>
      <c r="O1894" s="704"/>
      <c r="P1894" s="704"/>
      <c r="Q1894" s="704"/>
      <c r="R1894" s="704"/>
      <c r="S1894" s="704"/>
      <c r="T1894" s="704"/>
      <c r="U1894" s="704"/>
      <c r="V1894" s="704"/>
      <c r="W1894" s="704"/>
      <c r="X1894" s="704"/>
      <c r="Y1894" s="704"/>
      <c r="Z1894" s="704"/>
      <c r="AA1894" s="704"/>
      <c r="AB1894" s="704"/>
      <c r="AC1894" s="704"/>
      <c r="AD1894" s="704"/>
    </row>
    <row r="1895" spans="4:30" ht="13.9" customHeight="1">
      <c r="D1895" s="704"/>
      <c r="E1895" s="704"/>
      <c r="F1895" s="704"/>
      <c r="G1895" s="704"/>
      <c r="H1895" s="704"/>
      <c r="I1895" s="704"/>
      <c r="J1895" s="704"/>
      <c r="K1895" s="704"/>
      <c r="L1895" s="704"/>
      <c r="M1895" s="704"/>
      <c r="N1895" s="704"/>
      <c r="O1895" s="704"/>
      <c r="P1895" s="704"/>
      <c r="Q1895" s="704"/>
      <c r="R1895" s="704"/>
      <c r="S1895" s="704"/>
      <c r="T1895" s="704"/>
      <c r="U1895" s="704"/>
      <c r="V1895" s="704"/>
      <c r="W1895" s="704"/>
      <c r="X1895" s="704"/>
      <c r="Y1895" s="704"/>
      <c r="Z1895" s="704"/>
      <c r="AA1895" s="704"/>
      <c r="AB1895" s="704"/>
      <c r="AC1895" s="704"/>
      <c r="AD1895" s="704"/>
    </row>
    <row r="1896" spans="4:30" ht="13.9" customHeight="1">
      <c r="D1896" s="704"/>
      <c r="E1896" s="704"/>
      <c r="F1896" s="704"/>
      <c r="G1896" s="704"/>
      <c r="H1896" s="704"/>
      <c r="I1896" s="704"/>
      <c r="J1896" s="704"/>
      <c r="K1896" s="704"/>
      <c r="L1896" s="704"/>
      <c r="M1896" s="704"/>
      <c r="N1896" s="704"/>
      <c r="O1896" s="704"/>
      <c r="P1896" s="704"/>
      <c r="Q1896" s="704"/>
      <c r="R1896" s="704"/>
      <c r="S1896" s="704"/>
      <c r="T1896" s="704"/>
      <c r="U1896" s="704"/>
      <c r="V1896" s="704"/>
      <c r="W1896" s="704"/>
      <c r="X1896" s="704"/>
      <c r="Y1896" s="704"/>
      <c r="Z1896" s="704"/>
      <c r="AA1896" s="704"/>
      <c r="AB1896" s="704"/>
      <c r="AC1896" s="704"/>
      <c r="AD1896" s="704"/>
    </row>
    <row r="1897" spans="4:30" ht="13.9" customHeight="1">
      <c r="D1897" s="704"/>
      <c r="E1897" s="704"/>
      <c r="F1897" s="704"/>
      <c r="G1897" s="704"/>
      <c r="H1897" s="704"/>
      <c r="I1897" s="704"/>
      <c r="J1897" s="704"/>
      <c r="K1897" s="704"/>
      <c r="L1897" s="704"/>
      <c r="M1897" s="704"/>
      <c r="N1897" s="704"/>
      <c r="O1897" s="704"/>
      <c r="P1897" s="704"/>
      <c r="Q1897" s="704"/>
      <c r="R1897" s="704"/>
      <c r="S1897" s="704"/>
      <c r="T1897" s="704"/>
      <c r="U1897" s="704"/>
      <c r="V1897" s="704"/>
      <c r="W1897" s="704"/>
      <c r="X1897" s="704"/>
      <c r="Y1897" s="704"/>
      <c r="Z1897" s="704"/>
      <c r="AA1897" s="704"/>
      <c r="AB1897" s="704"/>
      <c r="AC1897" s="704"/>
      <c r="AD1897" s="704"/>
    </row>
    <row r="1898" spans="4:30" ht="13.9" customHeight="1">
      <c r="D1898" s="704"/>
      <c r="E1898" s="704"/>
      <c r="F1898" s="704"/>
      <c r="G1898" s="704"/>
      <c r="H1898" s="704"/>
      <c r="I1898" s="704"/>
      <c r="J1898" s="704"/>
      <c r="K1898" s="704"/>
      <c r="L1898" s="704"/>
      <c r="M1898" s="704"/>
      <c r="N1898" s="704"/>
      <c r="O1898" s="704"/>
      <c r="P1898" s="704"/>
      <c r="Q1898" s="704"/>
      <c r="R1898" s="704"/>
      <c r="S1898" s="704"/>
      <c r="T1898" s="704"/>
      <c r="U1898" s="704"/>
      <c r="V1898" s="704"/>
      <c r="W1898" s="704"/>
      <c r="X1898" s="704"/>
      <c r="Y1898" s="704"/>
      <c r="Z1898" s="704"/>
      <c r="AA1898" s="704"/>
      <c r="AB1898" s="704"/>
      <c r="AC1898" s="704"/>
      <c r="AD1898" s="704"/>
    </row>
    <row r="1899" spans="4:30" ht="13.9" customHeight="1">
      <c r="D1899" s="704"/>
      <c r="E1899" s="704"/>
      <c r="F1899" s="704"/>
      <c r="G1899" s="704"/>
      <c r="H1899" s="704"/>
      <c r="I1899" s="704"/>
      <c r="J1899" s="704"/>
      <c r="K1899" s="704"/>
      <c r="L1899" s="704"/>
      <c r="M1899" s="704"/>
      <c r="N1899" s="704"/>
      <c r="O1899" s="704"/>
      <c r="P1899" s="704"/>
      <c r="Q1899" s="704"/>
      <c r="R1899" s="704"/>
      <c r="S1899" s="704"/>
      <c r="T1899" s="704"/>
      <c r="U1899" s="704"/>
      <c r="V1899" s="704"/>
      <c r="W1899" s="704"/>
      <c r="X1899" s="704"/>
      <c r="Y1899" s="704"/>
      <c r="Z1899" s="704"/>
      <c r="AA1899" s="704"/>
      <c r="AB1899" s="704"/>
      <c r="AC1899" s="704"/>
      <c r="AD1899" s="704"/>
    </row>
    <row r="1900" spans="4:30" ht="13.9" customHeight="1">
      <c r="D1900" s="704"/>
      <c r="E1900" s="704"/>
      <c r="F1900" s="704"/>
      <c r="G1900" s="704"/>
      <c r="H1900" s="704"/>
      <c r="I1900" s="704"/>
      <c r="J1900" s="704"/>
      <c r="K1900" s="704"/>
      <c r="L1900" s="704"/>
      <c r="M1900" s="704"/>
      <c r="N1900" s="704"/>
      <c r="O1900" s="704"/>
      <c r="P1900" s="704"/>
      <c r="Q1900" s="704"/>
      <c r="R1900" s="704"/>
      <c r="S1900" s="704"/>
      <c r="T1900" s="704"/>
      <c r="U1900" s="704"/>
      <c r="V1900" s="704"/>
      <c r="W1900" s="704"/>
      <c r="X1900" s="704"/>
      <c r="Y1900" s="704"/>
      <c r="Z1900" s="704"/>
      <c r="AA1900" s="704"/>
      <c r="AB1900" s="704"/>
      <c r="AC1900" s="704"/>
      <c r="AD1900" s="704"/>
    </row>
    <row r="1901" spans="4:30" ht="13.9" customHeight="1">
      <c r="D1901" s="704"/>
      <c r="E1901" s="704"/>
      <c r="F1901" s="704"/>
      <c r="G1901" s="704"/>
      <c r="H1901" s="704"/>
      <c r="I1901" s="704"/>
      <c r="J1901" s="704"/>
      <c r="K1901" s="704"/>
      <c r="L1901" s="704"/>
      <c r="M1901" s="704"/>
      <c r="N1901" s="704"/>
      <c r="O1901" s="704"/>
      <c r="P1901" s="704"/>
      <c r="Q1901" s="704"/>
      <c r="R1901" s="704"/>
      <c r="S1901" s="704"/>
      <c r="T1901" s="704"/>
      <c r="U1901" s="704"/>
      <c r="V1901" s="704"/>
      <c r="W1901" s="704"/>
      <c r="X1901" s="704"/>
      <c r="Y1901" s="704"/>
      <c r="Z1901" s="704"/>
      <c r="AA1901" s="704"/>
      <c r="AB1901" s="704"/>
      <c r="AC1901" s="704"/>
      <c r="AD1901" s="704"/>
    </row>
    <row r="1902" spans="4:30" ht="13.9" customHeight="1">
      <c r="D1902" s="704"/>
      <c r="E1902" s="704"/>
      <c r="F1902" s="704"/>
      <c r="G1902" s="704"/>
      <c r="H1902" s="704"/>
      <c r="I1902" s="704"/>
      <c r="J1902" s="704"/>
      <c r="K1902" s="704"/>
      <c r="L1902" s="704"/>
      <c r="M1902" s="704"/>
      <c r="N1902" s="704"/>
      <c r="O1902" s="704"/>
      <c r="P1902" s="704"/>
      <c r="Q1902" s="704"/>
      <c r="R1902" s="704"/>
      <c r="S1902" s="704"/>
      <c r="T1902" s="704"/>
      <c r="U1902" s="704"/>
      <c r="V1902" s="704"/>
      <c r="W1902" s="704"/>
      <c r="X1902" s="704"/>
      <c r="Y1902" s="704"/>
      <c r="Z1902" s="704"/>
      <c r="AA1902" s="704"/>
      <c r="AB1902" s="704"/>
      <c r="AC1902" s="704"/>
      <c r="AD1902" s="704"/>
    </row>
    <row r="1903" spans="4:30" ht="13.9" customHeight="1">
      <c r="D1903" s="704"/>
      <c r="E1903" s="704"/>
      <c r="F1903" s="704"/>
      <c r="G1903" s="704"/>
      <c r="H1903" s="704"/>
      <c r="I1903" s="704"/>
      <c r="J1903" s="704"/>
      <c r="K1903" s="704"/>
      <c r="L1903" s="704"/>
      <c r="M1903" s="704"/>
      <c r="N1903" s="704"/>
      <c r="O1903" s="704"/>
      <c r="P1903" s="704"/>
      <c r="Q1903" s="704"/>
      <c r="R1903" s="704"/>
      <c r="S1903" s="704"/>
      <c r="T1903" s="704"/>
      <c r="U1903" s="704"/>
      <c r="V1903" s="704"/>
      <c r="W1903" s="704"/>
      <c r="X1903" s="704"/>
      <c r="Y1903" s="704"/>
      <c r="Z1903" s="704"/>
      <c r="AA1903" s="704"/>
      <c r="AB1903" s="704"/>
      <c r="AC1903" s="704"/>
      <c r="AD1903" s="704"/>
    </row>
    <row r="1904" spans="4:30" ht="13.9" customHeight="1">
      <c r="D1904" s="704"/>
      <c r="E1904" s="704"/>
      <c r="F1904" s="704"/>
      <c r="G1904" s="704"/>
      <c r="H1904" s="704"/>
      <c r="I1904" s="704"/>
      <c r="J1904" s="704"/>
      <c r="K1904" s="704"/>
      <c r="L1904" s="704"/>
      <c r="M1904" s="704"/>
      <c r="N1904" s="704"/>
      <c r="O1904" s="704"/>
      <c r="P1904" s="704"/>
      <c r="Q1904" s="704"/>
      <c r="R1904" s="704"/>
      <c r="S1904" s="704"/>
      <c r="T1904" s="704"/>
      <c r="U1904" s="704"/>
      <c r="V1904" s="704"/>
      <c r="W1904" s="704"/>
      <c r="X1904" s="704"/>
      <c r="Y1904" s="704"/>
      <c r="Z1904" s="704"/>
      <c r="AA1904" s="704"/>
      <c r="AB1904" s="704"/>
      <c r="AC1904" s="704"/>
      <c r="AD1904" s="704"/>
    </row>
    <row r="1905" spans="4:30" ht="13.9" customHeight="1">
      <c r="D1905" s="704"/>
      <c r="E1905" s="704"/>
      <c r="F1905" s="704"/>
      <c r="G1905" s="704"/>
      <c r="H1905" s="704"/>
      <c r="I1905" s="704"/>
      <c r="J1905" s="704"/>
      <c r="K1905" s="704"/>
      <c r="L1905" s="704"/>
      <c r="M1905" s="704"/>
      <c r="N1905" s="704"/>
      <c r="O1905" s="704"/>
      <c r="P1905" s="704"/>
      <c r="Q1905" s="704"/>
      <c r="R1905" s="704"/>
      <c r="S1905" s="704"/>
      <c r="T1905" s="704"/>
      <c r="U1905" s="704"/>
      <c r="V1905" s="704"/>
      <c r="W1905" s="704"/>
      <c r="X1905" s="704"/>
      <c r="Y1905" s="704"/>
      <c r="Z1905" s="704"/>
      <c r="AA1905" s="704"/>
      <c r="AB1905" s="704"/>
      <c r="AC1905" s="704"/>
      <c r="AD1905" s="704"/>
    </row>
    <row r="1906" spans="4:30" ht="13.9" customHeight="1">
      <c r="D1906" s="704"/>
      <c r="E1906" s="704"/>
      <c r="F1906" s="704"/>
      <c r="G1906" s="704"/>
      <c r="H1906" s="704"/>
      <c r="I1906" s="704"/>
      <c r="J1906" s="704"/>
      <c r="K1906" s="704"/>
      <c r="L1906" s="704"/>
      <c r="M1906" s="704"/>
      <c r="N1906" s="704"/>
      <c r="O1906" s="704"/>
      <c r="P1906" s="704"/>
      <c r="Q1906" s="704"/>
      <c r="R1906" s="704"/>
      <c r="S1906" s="704"/>
      <c r="T1906" s="704"/>
      <c r="U1906" s="704"/>
      <c r="V1906" s="704"/>
      <c r="W1906" s="704"/>
      <c r="X1906" s="704"/>
      <c r="Y1906" s="704"/>
      <c r="Z1906" s="704"/>
      <c r="AA1906" s="704"/>
      <c r="AB1906" s="704"/>
      <c r="AC1906" s="704"/>
      <c r="AD1906" s="704"/>
    </row>
    <row r="1907" spans="4:30" ht="13.9" customHeight="1">
      <c r="D1907" s="704"/>
      <c r="E1907" s="704"/>
      <c r="F1907" s="704"/>
      <c r="G1907" s="704"/>
      <c r="H1907" s="704"/>
      <c r="I1907" s="704"/>
      <c r="J1907" s="704"/>
      <c r="K1907" s="704"/>
      <c r="L1907" s="704"/>
      <c r="M1907" s="704"/>
      <c r="N1907" s="704"/>
      <c r="O1907" s="704"/>
      <c r="P1907" s="704"/>
      <c r="Q1907" s="704"/>
      <c r="R1907" s="704"/>
      <c r="S1907" s="704"/>
      <c r="T1907" s="704"/>
      <c r="U1907" s="704"/>
      <c r="V1907" s="704"/>
      <c r="W1907" s="704"/>
      <c r="X1907" s="704"/>
      <c r="Y1907" s="704"/>
      <c r="Z1907" s="704"/>
      <c r="AA1907" s="704"/>
      <c r="AB1907" s="704"/>
      <c r="AC1907" s="704"/>
      <c r="AD1907" s="704"/>
    </row>
    <row r="1908" spans="4:30" ht="13.9" customHeight="1">
      <c r="D1908" s="704"/>
      <c r="E1908" s="704"/>
      <c r="F1908" s="704"/>
      <c r="G1908" s="704"/>
      <c r="H1908" s="704"/>
      <c r="I1908" s="704"/>
      <c r="J1908" s="704"/>
      <c r="K1908" s="704"/>
      <c r="L1908" s="704"/>
      <c r="M1908" s="704"/>
      <c r="N1908" s="704"/>
      <c r="O1908" s="704"/>
      <c r="P1908" s="704"/>
      <c r="Q1908" s="704"/>
      <c r="R1908" s="704"/>
      <c r="S1908" s="704"/>
      <c r="T1908" s="704"/>
      <c r="U1908" s="704"/>
      <c r="V1908" s="704"/>
      <c r="W1908" s="704"/>
      <c r="X1908" s="704"/>
      <c r="Y1908" s="704"/>
      <c r="Z1908" s="704"/>
      <c r="AA1908" s="704"/>
      <c r="AB1908" s="704"/>
      <c r="AC1908" s="704"/>
      <c r="AD1908" s="704"/>
    </row>
    <row r="1909" spans="4:30" ht="13.9" customHeight="1">
      <c r="D1909" s="704"/>
      <c r="E1909" s="704"/>
      <c r="F1909" s="704"/>
      <c r="G1909" s="704"/>
      <c r="H1909" s="704"/>
      <c r="I1909" s="704"/>
      <c r="J1909" s="704"/>
      <c r="K1909" s="704"/>
      <c r="L1909" s="704"/>
      <c r="M1909" s="704"/>
      <c r="N1909" s="704"/>
      <c r="O1909" s="704"/>
      <c r="P1909" s="704"/>
      <c r="Q1909" s="704"/>
      <c r="R1909" s="704"/>
      <c r="S1909" s="704"/>
      <c r="T1909" s="704"/>
      <c r="U1909" s="704"/>
      <c r="V1909" s="704"/>
      <c r="W1909" s="704"/>
      <c r="X1909" s="704"/>
      <c r="Y1909" s="704"/>
      <c r="Z1909" s="704"/>
      <c r="AA1909" s="704"/>
      <c r="AB1909" s="704"/>
      <c r="AC1909" s="704"/>
      <c r="AD1909" s="704"/>
    </row>
    <row r="1910" spans="4:30" ht="13.9" customHeight="1">
      <c r="D1910" s="704"/>
      <c r="E1910" s="704"/>
      <c r="F1910" s="704"/>
      <c r="G1910" s="704"/>
      <c r="H1910" s="704"/>
      <c r="I1910" s="704"/>
      <c r="J1910" s="704"/>
      <c r="K1910" s="704"/>
      <c r="L1910" s="704"/>
      <c r="M1910" s="704"/>
      <c r="N1910" s="704"/>
      <c r="O1910" s="704"/>
      <c r="P1910" s="704"/>
      <c r="Q1910" s="704"/>
      <c r="R1910" s="704"/>
      <c r="S1910" s="704"/>
      <c r="T1910" s="704"/>
      <c r="U1910" s="704"/>
      <c r="V1910" s="704"/>
      <c r="W1910" s="704"/>
      <c r="X1910" s="704"/>
      <c r="Y1910" s="704"/>
      <c r="Z1910" s="704"/>
      <c r="AA1910" s="704"/>
      <c r="AB1910" s="704"/>
      <c r="AC1910" s="704"/>
      <c r="AD1910" s="704"/>
    </row>
    <row r="1911" spans="4:30" ht="13.9" customHeight="1">
      <c r="D1911" s="704"/>
      <c r="E1911" s="704"/>
      <c r="F1911" s="704"/>
      <c r="G1911" s="704"/>
      <c r="H1911" s="704"/>
      <c r="I1911" s="704"/>
      <c r="J1911" s="704"/>
      <c r="K1911" s="704"/>
      <c r="L1911" s="704"/>
      <c r="M1911" s="704"/>
      <c r="N1911" s="704"/>
      <c r="O1911" s="704"/>
      <c r="P1911" s="704"/>
      <c r="Q1911" s="704"/>
      <c r="R1911" s="704"/>
      <c r="S1911" s="704"/>
      <c r="T1911" s="704"/>
      <c r="U1911" s="704"/>
      <c r="V1911" s="704"/>
      <c r="W1911" s="704"/>
      <c r="X1911" s="704"/>
      <c r="Y1911" s="704"/>
      <c r="Z1911" s="704"/>
      <c r="AA1911" s="704"/>
      <c r="AB1911" s="704"/>
      <c r="AC1911" s="704"/>
      <c r="AD1911" s="704"/>
    </row>
    <row r="1912" spans="4:30" ht="13.9" customHeight="1">
      <c r="D1912" s="704"/>
      <c r="E1912" s="704"/>
      <c r="F1912" s="704"/>
      <c r="G1912" s="704"/>
      <c r="H1912" s="704"/>
      <c r="I1912" s="704"/>
      <c r="J1912" s="704"/>
      <c r="K1912" s="704"/>
      <c r="L1912" s="704"/>
      <c r="M1912" s="704"/>
      <c r="N1912" s="704"/>
      <c r="O1912" s="704"/>
      <c r="P1912" s="704"/>
      <c r="Q1912" s="704"/>
      <c r="R1912" s="704"/>
      <c r="S1912" s="704"/>
      <c r="T1912" s="704"/>
      <c r="U1912" s="704"/>
      <c r="V1912" s="704"/>
      <c r="W1912" s="704"/>
      <c r="X1912" s="704"/>
      <c r="Y1912" s="704"/>
      <c r="Z1912" s="704"/>
      <c r="AA1912" s="704"/>
      <c r="AB1912" s="704"/>
      <c r="AC1912" s="704"/>
      <c r="AD1912" s="704"/>
    </row>
    <row r="1913" spans="4:30" ht="13.9" customHeight="1">
      <c r="D1913" s="704"/>
      <c r="E1913" s="704"/>
      <c r="F1913" s="704"/>
      <c r="G1913" s="704"/>
      <c r="H1913" s="704"/>
      <c r="I1913" s="704"/>
      <c r="J1913" s="704"/>
      <c r="K1913" s="704"/>
      <c r="L1913" s="704"/>
      <c r="M1913" s="704"/>
      <c r="N1913" s="704"/>
      <c r="O1913" s="704"/>
      <c r="P1913" s="704"/>
      <c r="Q1913" s="704"/>
      <c r="R1913" s="704"/>
      <c r="S1913" s="704"/>
      <c r="T1913" s="704"/>
      <c r="U1913" s="704"/>
      <c r="V1913" s="704"/>
      <c r="W1913" s="704"/>
      <c r="X1913" s="704"/>
      <c r="Y1913" s="704"/>
      <c r="Z1913" s="704"/>
      <c r="AA1913" s="704"/>
      <c r="AB1913" s="704"/>
      <c r="AC1913" s="704"/>
      <c r="AD1913" s="704"/>
    </row>
    <row r="1914" spans="4:30" ht="13.9" customHeight="1">
      <c r="D1914" s="704"/>
      <c r="E1914" s="704"/>
      <c r="F1914" s="704"/>
      <c r="G1914" s="704"/>
      <c r="H1914" s="704"/>
      <c r="I1914" s="704"/>
      <c r="J1914" s="704"/>
      <c r="K1914" s="704"/>
      <c r="L1914" s="704"/>
      <c r="M1914" s="704"/>
      <c r="N1914" s="704"/>
      <c r="O1914" s="704"/>
      <c r="P1914" s="704"/>
      <c r="Q1914" s="704"/>
      <c r="R1914" s="704"/>
      <c r="S1914" s="704"/>
      <c r="T1914" s="704"/>
      <c r="U1914" s="704"/>
      <c r="V1914" s="704"/>
      <c r="W1914" s="704"/>
      <c r="X1914" s="704"/>
      <c r="Y1914" s="704"/>
      <c r="Z1914" s="704"/>
      <c r="AA1914" s="704"/>
      <c r="AB1914" s="704"/>
      <c r="AC1914" s="704"/>
      <c r="AD1914" s="704"/>
    </row>
    <row r="1915" spans="4:30" ht="13.9" customHeight="1">
      <c r="D1915" s="704"/>
      <c r="E1915" s="704"/>
      <c r="F1915" s="704"/>
      <c r="G1915" s="704"/>
      <c r="H1915" s="704"/>
      <c r="I1915" s="704"/>
      <c r="J1915" s="704"/>
      <c r="K1915" s="704"/>
      <c r="L1915" s="704"/>
      <c r="M1915" s="704"/>
      <c r="N1915" s="704"/>
      <c r="O1915" s="704"/>
      <c r="P1915" s="704"/>
      <c r="Q1915" s="704"/>
      <c r="R1915" s="704"/>
      <c r="S1915" s="704"/>
      <c r="T1915" s="704"/>
      <c r="U1915" s="704"/>
      <c r="V1915" s="704"/>
      <c r="W1915" s="704"/>
      <c r="X1915" s="704"/>
      <c r="Y1915" s="704"/>
      <c r="Z1915" s="704"/>
      <c r="AA1915" s="704"/>
      <c r="AB1915" s="704"/>
      <c r="AC1915" s="704"/>
      <c r="AD1915" s="704"/>
    </row>
    <row r="1916" spans="4:30" ht="13.9" customHeight="1">
      <c r="D1916" s="704"/>
      <c r="E1916" s="704"/>
      <c r="F1916" s="704"/>
      <c r="G1916" s="704"/>
      <c r="H1916" s="704"/>
      <c r="I1916" s="704"/>
      <c r="J1916" s="704"/>
      <c r="K1916" s="704"/>
      <c r="L1916" s="704"/>
      <c r="M1916" s="704"/>
      <c r="N1916" s="704"/>
      <c r="O1916" s="704"/>
      <c r="P1916" s="704"/>
      <c r="Q1916" s="704"/>
      <c r="R1916" s="704"/>
      <c r="S1916" s="704"/>
      <c r="T1916" s="704"/>
      <c r="U1916" s="704"/>
      <c r="V1916" s="704"/>
      <c r="W1916" s="704"/>
      <c r="X1916" s="704"/>
      <c r="Y1916" s="704"/>
      <c r="Z1916" s="704"/>
      <c r="AA1916" s="704"/>
      <c r="AB1916" s="704"/>
      <c r="AC1916" s="704"/>
      <c r="AD1916" s="704"/>
    </row>
    <row r="1917" spans="4:30" ht="13.9" customHeight="1">
      <c r="D1917" s="704"/>
      <c r="E1917" s="704"/>
      <c r="F1917" s="704"/>
      <c r="G1917" s="704"/>
      <c r="H1917" s="704"/>
      <c r="I1917" s="704"/>
      <c r="J1917" s="704"/>
      <c r="K1917" s="704"/>
      <c r="L1917" s="704"/>
      <c r="M1917" s="704"/>
      <c r="N1917" s="704"/>
      <c r="O1917" s="704"/>
      <c r="P1917" s="704"/>
      <c r="Q1917" s="704"/>
      <c r="R1917" s="704"/>
      <c r="S1917" s="704"/>
      <c r="T1917" s="704"/>
      <c r="U1917" s="704"/>
      <c r="V1917" s="704"/>
      <c r="W1917" s="704"/>
      <c r="X1917" s="704"/>
      <c r="Y1917" s="704"/>
      <c r="Z1917" s="704"/>
      <c r="AA1917" s="704"/>
      <c r="AB1917" s="704"/>
      <c r="AC1917" s="704"/>
      <c r="AD1917" s="704"/>
    </row>
    <row r="1918" spans="4:30" ht="13.9" customHeight="1">
      <c r="D1918" s="704"/>
      <c r="E1918" s="704"/>
      <c r="F1918" s="704"/>
      <c r="G1918" s="704"/>
      <c r="H1918" s="704"/>
      <c r="I1918" s="704"/>
      <c r="J1918" s="704"/>
      <c r="K1918" s="704"/>
      <c r="L1918" s="704"/>
      <c r="M1918" s="704"/>
      <c r="N1918" s="704"/>
      <c r="O1918" s="704"/>
      <c r="P1918" s="704"/>
      <c r="Q1918" s="704"/>
      <c r="R1918" s="704"/>
      <c r="S1918" s="704"/>
      <c r="T1918" s="704"/>
      <c r="U1918" s="704"/>
      <c r="V1918" s="704"/>
      <c r="W1918" s="704"/>
      <c r="X1918" s="704"/>
      <c r="Y1918" s="704"/>
      <c r="Z1918" s="704"/>
      <c r="AA1918" s="704"/>
      <c r="AB1918" s="704"/>
      <c r="AC1918" s="704"/>
      <c r="AD1918" s="704"/>
    </row>
    <row r="1919" spans="4:30" ht="13.9" customHeight="1">
      <c r="D1919" s="704"/>
      <c r="E1919" s="704"/>
      <c r="F1919" s="704"/>
      <c r="G1919" s="704"/>
      <c r="H1919" s="704"/>
      <c r="I1919" s="704"/>
      <c r="J1919" s="704"/>
      <c r="K1919" s="704"/>
      <c r="L1919" s="704"/>
      <c r="M1919" s="704"/>
      <c r="N1919" s="704"/>
      <c r="O1919" s="704"/>
      <c r="P1919" s="704"/>
      <c r="Q1919" s="704"/>
      <c r="R1919" s="704"/>
      <c r="S1919" s="704"/>
      <c r="T1919" s="704"/>
      <c r="U1919" s="704"/>
      <c r="V1919" s="704"/>
      <c r="W1919" s="704"/>
      <c r="X1919" s="704"/>
      <c r="Y1919" s="704"/>
      <c r="Z1919" s="704"/>
      <c r="AA1919" s="704"/>
      <c r="AB1919" s="704"/>
      <c r="AC1919" s="704"/>
      <c r="AD1919" s="704"/>
    </row>
    <row r="1920" spans="4:30" ht="13.9" customHeight="1">
      <c r="D1920" s="704"/>
      <c r="E1920" s="704"/>
      <c r="F1920" s="704"/>
      <c r="G1920" s="704"/>
      <c r="H1920" s="704"/>
      <c r="I1920" s="704"/>
      <c r="J1920" s="704"/>
      <c r="K1920" s="704"/>
      <c r="L1920" s="704"/>
      <c r="M1920" s="704"/>
      <c r="N1920" s="704"/>
      <c r="O1920" s="704"/>
      <c r="P1920" s="704"/>
      <c r="Q1920" s="704"/>
      <c r="R1920" s="704"/>
      <c r="S1920" s="704"/>
      <c r="T1920" s="704"/>
      <c r="U1920" s="704"/>
      <c r="V1920" s="704"/>
      <c r="W1920" s="704"/>
      <c r="X1920" s="704"/>
      <c r="Y1920" s="704"/>
      <c r="Z1920" s="704"/>
      <c r="AA1920" s="704"/>
      <c r="AB1920" s="704"/>
      <c r="AC1920" s="704"/>
      <c r="AD1920" s="704"/>
    </row>
    <row r="1921" spans="4:30" ht="13.9" customHeight="1">
      <c r="D1921" s="704"/>
      <c r="E1921" s="704"/>
      <c r="F1921" s="704"/>
      <c r="G1921" s="704"/>
      <c r="H1921" s="704"/>
      <c r="I1921" s="704"/>
      <c r="J1921" s="704"/>
      <c r="K1921" s="704"/>
      <c r="L1921" s="704"/>
      <c r="M1921" s="704"/>
      <c r="N1921" s="704"/>
      <c r="O1921" s="704"/>
      <c r="P1921" s="704"/>
      <c r="Q1921" s="704"/>
      <c r="R1921" s="704"/>
      <c r="S1921" s="704"/>
      <c r="T1921" s="704"/>
      <c r="U1921" s="704"/>
      <c r="V1921" s="704"/>
      <c r="W1921" s="704"/>
      <c r="X1921" s="704"/>
      <c r="Y1921" s="704"/>
      <c r="Z1921" s="704"/>
      <c r="AA1921" s="704"/>
      <c r="AB1921" s="704"/>
      <c r="AC1921" s="704"/>
      <c r="AD1921" s="704"/>
    </row>
    <row r="1922" spans="4:30" ht="13.9" customHeight="1">
      <c r="D1922" s="704"/>
      <c r="E1922" s="704"/>
      <c r="F1922" s="704"/>
      <c r="G1922" s="704"/>
      <c r="H1922" s="704"/>
      <c r="I1922" s="704"/>
      <c r="J1922" s="704"/>
      <c r="K1922" s="704"/>
      <c r="L1922" s="704"/>
      <c r="M1922" s="704"/>
      <c r="N1922" s="704"/>
      <c r="O1922" s="704"/>
      <c r="P1922" s="704"/>
      <c r="Q1922" s="704"/>
      <c r="R1922" s="704"/>
      <c r="S1922" s="704"/>
      <c r="T1922" s="704"/>
      <c r="U1922" s="704"/>
      <c r="V1922" s="704"/>
      <c r="W1922" s="704"/>
      <c r="X1922" s="704"/>
      <c r="Y1922" s="704"/>
      <c r="Z1922" s="704"/>
      <c r="AA1922" s="704"/>
      <c r="AB1922" s="704"/>
      <c r="AC1922" s="704"/>
      <c r="AD1922" s="704"/>
    </row>
    <row r="1923" spans="4:30" ht="13.9" customHeight="1">
      <c r="D1923" s="704"/>
      <c r="E1923" s="704"/>
      <c r="F1923" s="704"/>
      <c r="G1923" s="704"/>
      <c r="H1923" s="704"/>
      <c r="I1923" s="704"/>
      <c r="J1923" s="704"/>
      <c r="K1923" s="704"/>
      <c r="L1923" s="704"/>
      <c r="M1923" s="704"/>
      <c r="N1923" s="704"/>
      <c r="O1923" s="704"/>
      <c r="P1923" s="704"/>
      <c r="Q1923" s="704"/>
      <c r="R1923" s="704"/>
      <c r="S1923" s="704"/>
      <c r="T1923" s="704"/>
      <c r="U1923" s="704"/>
      <c r="V1923" s="704"/>
      <c r="W1923" s="704"/>
      <c r="X1923" s="704"/>
      <c r="Y1923" s="704"/>
      <c r="Z1923" s="704"/>
      <c r="AA1923" s="704"/>
      <c r="AB1923" s="704"/>
      <c r="AC1923" s="704"/>
      <c r="AD1923" s="704"/>
    </row>
    <row r="1924" spans="4:30" ht="13.9" customHeight="1">
      <c r="D1924" s="704"/>
      <c r="E1924" s="704"/>
      <c r="F1924" s="704"/>
      <c r="G1924" s="704"/>
      <c r="H1924" s="704"/>
      <c r="I1924" s="704"/>
      <c r="J1924" s="704"/>
      <c r="K1924" s="704"/>
      <c r="L1924" s="704"/>
      <c r="M1924" s="704"/>
      <c r="N1924" s="704"/>
      <c r="O1924" s="704"/>
      <c r="P1924" s="704"/>
      <c r="Q1924" s="704"/>
      <c r="R1924" s="704"/>
      <c r="S1924" s="704"/>
      <c r="T1924" s="704"/>
      <c r="U1924" s="704"/>
      <c r="V1924" s="704"/>
      <c r="W1924" s="704"/>
      <c r="X1924" s="704"/>
      <c r="Y1924" s="704"/>
      <c r="Z1924" s="704"/>
      <c r="AA1924" s="704"/>
      <c r="AB1924" s="704"/>
      <c r="AC1924" s="704"/>
      <c r="AD1924" s="704"/>
    </row>
    <row r="1925" spans="4:30" ht="13.9" customHeight="1">
      <c r="D1925" s="704"/>
      <c r="E1925" s="704"/>
      <c r="F1925" s="704"/>
      <c r="G1925" s="704"/>
      <c r="H1925" s="704"/>
      <c r="I1925" s="704"/>
      <c r="J1925" s="704"/>
      <c r="K1925" s="704"/>
      <c r="L1925" s="704"/>
      <c r="M1925" s="704"/>
      <c r="N1925" s="704"/>
      <c r="O1925" s="704"/>
      <c r="P1925" s="704"/>
      <c r="Q1925" s="704"/>
      <c r="R1925" s="704"/>
      <c r="S1925" s="704"/>
      <c r="T1925" s="704"/>
      <c r="U1925" s="704"/>
      <c r="V1925" s="704"/>
      <c r="W1925" s="704"/>
      <c r="X1925" s="704"/>
      <c r="Y1925" s="704"/>
      <c r="Z1925" s="704"/>
      <c r="AA1925" s="704"/>
      <c r="AB1925" s="704"/>
      <c r="AC1925" s="704"/>
      <c r="AD1925" s="704"/>
    </row>
    <row r="1926" spans="4:30" ht="13.9" customHeight="1">
      <c r="D1926" s="704"/>
      <c r="E1926" s="704"/>
      <c r="F1926" s="704"/>
      <c r="G1926" s="704"/>
      <c r="H1926" s="704"/>
      <c r="I1926" s="704"/>
      <c r="J1926" s="704"/>
      <c r="K1926" s="704"/>
      <c r="L1926" s="704"/>
      <c r="M1926" s="704"/>
      <c r="N1926" s="704"/>
      <c r="O1926" s="704"/>
      <c r="P1926" s="704"/>
      <c r="Q1926" s="704"/>
      <c r="R1926" s="704"/>
      <c r="S1926" s="704"/>
      <c r="T1926" s="704"/>
      <c r="U1926" s="704"/>
      <c r="V1926" s="704"/>
      <c r="W1926" s="704"/>
      <c r="X1926" s="704"/>
      <c r="Y1926" s="704"/>
      <c r="Z1926" s="704"/>
      <c r="AA1926" s="704"/>
      <c r="AB1926" s="704"/>
      <c r="AC1926" s="704"/>
      <c r="AD1926" s="704"/>
    </row>
    <row r="1927" spans="4:30" ht="13.9" customHeight="1">
      <c r="D1927" s="704"/>
      <c r="E1927" s="704"/>
      <c r="F1927" s="704"/>
      <c r="G1927" s="704"/>
      <c r="H1927" s="704"/>
      <c r="I1927" s="704"/>
      <c r="J1927" s="704"/>
      <c r="K1927" s="704"/>
      <c r="L1927" s="704"/>
      <c r="M1927" s="704"/>
      <c r="N1927" s="704"/>
      <c r="O1927" s="704"/>
      <c r="P1927" s="704"/>
      <c r="Q1927" s="704"/>
      <c r="R1927" s="704"/>
      <c r="S1927" s="704"/>
      <c r="T1927" s="704"/>
      <c r="U1927" s="704"/>
      <c r="V1927" s="704"/>
      <c r="W1927" s="704"/>
      <c r="X1927" s="704"/>
      <c r="Y1927" s="704"/>
      <c r="Z1927" s="704"/>
      <c r="AA1927" s="704"/>
      <c r="AB1927" s="704"/>
      <c r="AC1927" s="704"/>
      <c r="AD1927" s="704"/>
    </row>
    <row r="1928" spans="4:30" ht="13.9" customHeight="1">
      <c r="D1928" s="704"/>
      <c r="E1928" s="704"/>
      <c r="F1928" s="704"/>
      <c r="G1928" s="704"/>
      <c r="H1928" s="704"/>
      <c r="I1928" s="704"/>
      <c r="J1928" s="704"/>
      <c r="K1928" s="704"/>
      <c r="L1928" s="704"/>
      <c r="M1928" s="704"/>
      <c r="N1928" s="704"/>
      <c r="O1928" s="704"/>
      <c r="P1928" s="704"/>
      <c r="Q1928" s="704"/>
      <c r="R1928" s="704"/>
      <c r="S1928" s="704"/>
      <c r="T1928" s="704"/>
      <c r="U1928" s="704"/>
      <c r="V1928" s="704"/>
      <c r="W1928" s="704"/>
      <c r="X1928" s="704"/>
      <c r="Y1928" s="704"/>
      <c r="Z1928" s="704"/>
      <c r="AA1928" s="704"/>
      <c r="AB1928" s="704"/>
      <c r="AC1928" s="704"/>
      <c r="AD1928" s="704"/>
    </row>
    <row r="1929" spans="4:30" ht="13.9" customHeight="1">
      <c r="D1929" s="704"/>
      <c r="E1929" s="704"/>
      <c r="F1929" s="704"/>
      <c r="G1929" s="704"/>
      <c r="H1929" s="704"/>
      <c r="I1929" s="704"/>
      <c r="J1929" s="704"/>
      <c r="K1929" s="704"/>
      <c r="L1929" s="704"/>
      <c r="M1929" s="704"/>
      <c r="N1929" s="704"/>
      <c r="O1929" s="704"/>
      <c r="P1929" s="704"/>
      <c r="Q1929" s="704"/>
      <c r="R1929" s="704"/>
      <c r="S1929" s="704"/>
      <c r="T1929" s="704"/>
      <c r="U1929" s="704"/>
      <c r="V1929" s="704"/>
      <c r="W1929" s="704"/>
      <c r="X1929" s="704"/>
      <c r="Y1929" s="704"/>
      <c r="Z1929" s="704"/>
      <c r="AA1929" s="704"/>
      <c r="AB1929" s="704"/>
      <c r="AC1929" s="704"/>
      <c r="AD1929" s="704"/>
    </row>
    <row r="1930" spans="4:30" ht="13.9" customHeight="1">
      <c r="D1930" s="704"/>
      <c r="E1930" s="704"/>
      <c r="F1930" s="704"/>
      <c r="G1930" s="704"/>
      <c r="H1930" s="704"/>
      <c r="I1930" s="704"/>
      <c r="J1930" s="704"/>
      <c r="K1930" s="704"/>
      <c r="L1930" s="704"/>
      <c r="M1930" s="704"/>
      <c r="N1930" s="704"/>
      <c r="O1930" s="704"/>
      <c r="P1930" s="704"/>
      <c r="Q1930" s="704"/>
      <c r="R1930" s="704"/>
      <c r="S1930" s="704"/>
      <c r="T1930" s="704"/>
      <c r="U1930" s="704"/>
      <c r="V1930" s="704"/>
      <c r="W1930" s="704"/>
      <c r="X1930" s="704"/>
      <c r="Y1930" s="704"/>
      <c r="Z1930" s="704"/>
      <c r="AA1930" s="704"/>
      <c r="AB1930" s="704"/>
      <c r="AC1930" s="704"/>
      <c r="AD1930" s="704"/>
    </row>
    <row r="1931" spans="4:30" ht="13.9" customHeight="1">
      <c r="D1931" s="704"/>
      <c r="E1931" s="704"/>
      <c r="F1931" s="704"/>
      <c r="G1931" s="704"/>
      <c r="H1931" s="704"/>
      <c r="I1931" s="704"/>
      <c r="J1931" s="704"/>
      <c r="K1931" s="704"/>
      <c r="L1931" s="704"/>
      <c r="M1931" s="704"/>
      <c r="N1931" s="704"/>
      <c r="O1931" s="704"/>
      <c r="P1931" s="704"/>
      <c r="Q1931" s="704"/>
      <c r="R1931" s="704"/>
      <c r="S1931" s="704"/>
      <c r="T1931" s="704"/>
      <c r="U1931" s="704"/>
      <c r="V1931" s="704"/>
      <c r="W1931" s="704"/>
      <c r="X1931" s="704"/>
      <c r="Y1931" s="704"/>
      <c r="Z1931" s="704"/>
      <c r="AA1931" s="704"/>
      <c r="AB1931" s="704"/>
      <c r="AC1931" s="704"/>
      <c r="AD1931" s="704"/>
    </row>
    <row r="1932" spans="4:30" ht="13.9" customHeight="1">
      <c r="D1932" s="704"/>
      <c r="E1932" s="704"/>
      <c r="F1932" s="704"/>
      <c r="G1932" s="704"/>
      <c r="H1932" s="704"/>
      <c r="I1932" s="704"/>
      <c r="J1932" s="704"/>
      <c r="K1932" s="704"/>
      <c r="L1932" s="704"/>
      <c r="M1932" s="704"/>
      <c r="N1932" s="704"/>
      <c r="O1932" s="704"/>
      <c r="P1932" s="704"/>
      <c r="Q1932" s="704"/>
      <c r="R1932" s="704"/>
      <c r="S1932" s="704"/>
      <c r="T1932" s="704"/>
      <c r="U1932" s="704"/>
      <c r="V1932" s="704"/>
      <c r="W1932" s="704"/>
      <c r="X1932" s="704"/>
      <c r="Y1932" s="704"/>
      <c r="Z1932" s="704"/>
      <c r="AA1932" s="704"/>
      <c r="AB1932" s="704"/>
      <c r="AC1932" s="704"/>
      <c r="AD1932" s="704"/>
    </row>
    <row r="1933" spans="4:30" ht="13.9" customHeight="1">
      <c r="D1933" s="704"/>
      <c r="E1933" s="704"/>
      <c r="F1933" s="704"/>
      <c r="G1933" s="704"/>
      <c r="H1933" s="704"/>
      <c r="I1933" s="704"/>
      <c r="J1933" s="704"/>
      <c r="K1933" s="704"/>
      <c r="L1933" s="704"/>
      <c r="M1933" s="704"/>
      <c r="N1933" s="704"/>
      <c r="O1933" s="704"/>
      <c r="P1933" s="704"/>
      <c r="Q1933" s="704"/>
      <c r="R1933" s="704"/>
      <c r="S1933" s="704"/>
      <c r="T1933" s="704"/>
      <c r="U1933" s="704"/>
      <c r="V1933" s="704"/>
      <c r="W1933" s="704"/>
      <c r="X1933" s="704"/>
      <c r="Y1933" s="704"/>
      <c r="Z1933" s="704"/>
      <c r="AA1933" s="704"/>
      <c r="AB1933" s="704"/>
      <c r="AC1933" s="704"/>
      <c r="AD1933" s="704"/>
    </row>
    <row r="1934" spans="4:30" ht="13.9" customHeight="1">
      <c r="D1934" s="704"/>
      <c r="E1934" s="704"/>
      <c r="F1934" s="704"/>
      <c r="G1934" s="704"/>
      <c r="H1934" s="704"/>
      <c r="I1934" s="704"/>
      <c r="J1934" s="704"/>
      <c r="K1934" s="704"/>
      <c r="L1934" s="704"/>
      <c r="M1934" s="704"/>
      <c r="N1934" s="704"/>
      <c r="O1934" s="704"/>
      <c r="P1934" s="704"/>
      <c r="Q1934" s="704"/>
      <c r="R1934" s="704"/>
      <c r="S1934" s="704"/>
      <c r="T1934" s="704"/>
      <c r="U1934" s="704"/>
      <c r="V1934" s="704"/>
      <c r="W1934" s="704"/>
      <c r="X1934" s="704"/>
      <c r="Y1934" s="704"/>
      <c r="Z1934" s="704"/>
      <c r="AA1934" s="704"/>
      <c r="AB1934" s="704"/>
      <c r="AC1934" s="704"/>
      <c r="AD1934" s="704"/>
    </row>
    <row r="1935" spans="4:30" ht="13.9" customHeight="1">
      <c r="D1935" s="704"/>
      <c r="E1935" s="704"/>
      <c r="F1935" s="704"/>
      <c r="G1935" s="704"/>
      <c r="H1935" s="704"/>
      <c r="I1935" s="704"/>
      <c r="J1935" s="704"/>
      <c r="K1935" s="704"/>
      <c r="L1935" s="704"/>
      <c r="M1935" s="704"/>
      <c r="N1935" s="704"/>
      <c r="O1935" s="704"/>
      <c r="P1935" s="704"/>
      <c r="Q1935" s="704"/>
      <c r="R1935" s="704"/>
      <c r="S1935" s="704"/>
      <c r="T1935" s="704"/>
      <c r="U1935" s="704"/>
      <c r="V1935" s="704"/>
      <c r="W1935" s="704"/>
      <c r="X1935" s="704"/>
      <c r="Y1935" s="704"/>
      <c r="Z1935" s="704"/>
      <c r="AA1935" s="704"/>
      <c r="AB1935" s="704"/>
      <c r="AC1935" s="704"/>
      <c r="AD1935" s="704"/>
    </row>
    <row r="1936" spans="4:30" ht="13.9" customHeight="1">
      <c r="D1936" s="704"/>
      <c r="E1936" s="704"/>
      <c r="F1936" s="704"/>
      <c r="G1936" s="704"/>
      <c r="H1936" s="704"/>
      <c r="I1936" s="704"/>
      <c r="J1936" s="704"/>
      <c r="K1936" s="704"/>
      <c r="L1936" s="704"/>
      <c r="M1936" s="704"/>
      <c r="N1936" s="704"/>
      <c r="O1936" s="704"/>
      <c r="P1936" s="704"/>
      <c r="Q1936" s="704"/>
      <c r="R1936" s="704"/>
      <c r="S1936" s="704"/>
      <c r="T1936" s="704"/>
      <c r="U1936" s="704"/>
      <c r="V1936" s="704"/>
      <c r="W1936" s="704"/>
      <c r="X1936" s="704"/>
      <c r="Y1936" s="704"/>
      <c r="Z1936" s="704"/>
      <c r="AA1936" s="704"/>
      <c r="AB1936" s="704"/>
      <c r="AC1936" s="704"/>
      <c r="AD1936" s="704"/>
    </row>
    <row r="1937" spans="4:30" ht="13.9" customHeight="1">
      <c r="D1937" s="704"/>
      <c r="E1937" s="704"/>
      <c r="F1937" s="704"/>
      <c r="G1937" s="704"/>
      <c r="H1937" s="704"/>
      <c r="I1937" s="704"/>
      <c r="J1937" s="704"/>
      <c r="K1937" s="704"/>
      <c r="L1937" s="704"/>
      <c r="M1937" s="704"/>
      <c r="N1937" s="704"/>
      <c r="O1937" s="704"/>
      <c r="P1937" s="704"/>
      <c r="Q1937" s="704"/>
      <c r="R1937" s="704"/>
      <c r="S1937" s="704"/>
      <c r="T1937" s="704"/>
      <c r="U1937" s="704"/>
      <c r="V1937" s="704"/>
      <c r="W1937" s="704"/>
      <c r="X1937" s="704"/>
      <c r="Y1937" s="704"/>
      <c r="Z1937" s="704"/>
      <c r="AA1937" s="704"/>
      <c r="AB1937" s="704"/>
      <c r="AC1937" s="704"/>
      <c r="AD1937" s="704"/>
    </row>
    <row r="1938" spans="4:30" ht="13.9" customHeight="1">
      <c r="D1938" s="704"/>
      <c r="E1938" s="704"/>
      <c r="F1938" s="704"/>
      <c r="G1938" s="704"/>
      <c r="H1938" s="704"/>
      <c r="I1938" s="704"/>
      <c r="J1938" s="704"/>
      <c r="K1938" s="704"/>
      <c r="L1938" s="704"/>
      <c r="M1938" s="704"/>
      <c r="N1938" s="704"/>
      <c r="O1938" s="704"/>
      <c r="P1938" s="704"/>
      <c r="Q1938" s="704"/>
      <c r="R1938" s="704"/>
      <c r="S1938" s="704"/>
      <c r="T1938" s="704"/>
      <c r="U1938" s="704"/>
      <c r="V1938" s="704"/>
      <c r="W1938" s="704"/>
      <c r="X1938" s="704"/>
      <c r="Y1938" s="704"/>
      <c r="Z1938" s="704"/>
      <c r="AA1938" s="704"/>
      <c r="AB1938" s="704"/>
      <c r="AC1938" s="704"/>
      <c r="AD1938" s="704"/>
    </row>
    <row r="1939" spans="4:30" ht="13.9" customHeight="1">
      <c r="D1939" s="704"/>
      <c r="E1939" s="704"/>
      <c r="F1939" s="704"/>
      <c r="G1939" s="704"/>
      <c r="H1939" s="704"/>
      <c r="I1939" s="704"/>
      <c r="J1939" s="704"/>
      <c r="K1939" s="704"/>
      <c r="L1939" s="704"/>
      <c r="M1939" s="704"/>
      <c r="N1939" s="704"/>
      <c r="O1939" s="704"/>
      <c r="P1939" s="704"/>
      <c r="Q1939" s="704"/>
      <c r="R1939" s="704"/>
      <c r="S1939" s="704"/>
      <c r="T1939" s="704"/>
      <c r="U1939" s="704"/>
      <c r="V1939" s="704"/>
      <c r="W1939" s="704"/>
      <c r="X1939" s="704"/>
      <c r="Y1939" s="704"/>
      <c r="Z1939" s="704"/>
      <c r="AA1939" s="704"/>
      <c r="AB1939" s="704"/>
      <c r="AC1939" s="704"/>
      <c r="AD1939" s="704"/>
    </row>
    <row r="1940" spans="4:30" ht="13.9" customHeight="1">
      <c r="D1940" s="704"/>
      <c r="E1940" s="704"/>
      <c r="F1940" s="704"/>
      <c r="G1940" s="704"/>
      <c r="H1940" s="704"/>
      <c r="I1940" s="704"/>
      <c r="J1940" s="704"/>
      <c r="K1940" s="704"/>
      <c r="L1940" s="704"/>
      <c r="M1940" s="704"/>
      <c r="N1940" s="704"/>
      <c r="O1940" s="704"/>
      <c r="P1940" s="704"/>
      <c r="Q1940" s="704"/>
      <c r="R1940" s="704"/>
      <c r="S1940" s="704"/>
      <c r="T1940" s="704"/>
      <c r="U1940" s="704"/>
      <c r="V1940" s="704"/>
      <c r="W1940" s="704"/>
      <c r="X1940" s="704"/>
      <c r="Y1940" s="704"/>
      <c r="Z1940" s="704"/>
      <c r="AA1940" s="704"/>
      <c r="AB1940" s="704"/>
      <c r="AC1940" s="704"/>
      <c r="AD1940" s="704"/>
    </row>
    <row r="1941" spans="4:30" ht="13.9" customHeight="1">
      <c r="D1941" s="704"/>
      <c r="E1941" s="704"/>
      <c r="F1941" s="704"/>
      <c r="G1941" s="704"/>
      <c r="H1941" s="704"/>
      <c r="I1941" s="704"/>
      <c r="J1941" s="704"/>
      <c r="K1941" s="704"/>
      <c r="L1941" s="704"/>
      <c r="M1941" s="704"/>
      <c r="N1941" s="704"/>
      <c r="O1941" s="704"/>
      <c r="P1941" s="704"/>
      <c r="Q1941" s="704"/>
      <c r="R1941" s="704"/>
      <c r="S1941" s="704"/>
      <c r="T1941" s="704"/>
      <c r="U1941" s="704"/>
      <c r="V1941" s="704"/>
      <c r="W1941" s="704"/>
      <c r="X1941" s="704"/>
      <c r="Y1941" s="704"/>
      <c r="Z1941" s="704"/>
      <c r="AA1941" s="704"/>
      <c r="AB1941" s="704"/>
      <c r="AC1941" s="704"/>
      <c r="AD1941" s="704"/>
    </row>
    <row r="1942" spans="4:30" ht="13.9" customHeight="1">
      <c r="D1942" s="704"/>
      <c r="E1942" s="704"/>
      <c r="F1942" s="704"/>
      <c r="G1942" s="704"/>
      <c r="H1942" s="704"/>
      <c r="I1942" s="704"/>
      <c r="J1942" s="704"/>
      <c r="K1942" s="704"/>
      <c r="L1942" s="704"/>
      <c r="M1942" s="704"/>
      <c r="N1942" s="704"/>
      <c r="O1942" s="704"/>
      <c r="P1942" s="704"/>
      <c r="Q1942" s="704"/>
      <c r="R1942" s="704"/>
      <c r="S1942" s="704"/>
      <c r="T1942" s="704"/>
      <c r="U1942" s="704"/>
      <c r="V1942" s="704"/>
      <c r="W1942" s="704"/>
      <c r="X1942" s="704"/>
      <c r="Y1942" s="704"/>
      <c r="Z1942" s="704"/>
      <c r="AA1942" s="704"/>
      <c r="AB1942" s="704"/>
      <c r="AC1942" s="704"/>
      <c r="AD1942" s="704"/>
    </row>
    <row r="1943" spans="4:30" ht="13.9" customHeight="1">
      <c r="D1943" s="704"/>
      <c r="E1943" s="704"/>
      <c r="F1943" s="704"/>
      <c r="G1943" s="704"/>
      <c r="H1943" s="704"/>
      <c r="I1943" s="704"/>
      <c r="J1943" s="704"/>
      <c r="K1943" s="704"/>
      <c r="L1943" s="704"/>
      <c r="M1943" s="704"/>
      <c r="N1943" s="704"/>
      <c r="O1943" s="704"/>
      <c r="P1943" s="704"/>
      <c r="Q1943" s="704"/>
      <c r="R1943" s="704"/>
      <c r="S1943" s="704"/>
      <c r="T1943" s="704"/>
      <c r="U1943" s="704"/>
      <c r="V1943" s="704"/>
      <c r="W1943" s="704"/>
      <c r="X1943" s="704"/>
      <c r="Y1943" s="704"/>
      <c r="Z1943" s="704"/>
      <c r="AA1943" s="704"/>
      <c r="AB1943" s="704"/>
      <c r="AC1943" s="704"/>
      <c r="AD1943" s="704"/>
    </row>
    <row r="1944" spans="4:30" ht="13.9" customHeight="1">
      <c r="D1944" s="704"/>
      <c r="E1944" s="704"/>
      <c r="F1944" s="704"/>
      <c r="G1944" s="704"/>
      <c r="H1944" s="704"/>
      <c r="I1944" s="704"/>
      <c r="J1944" s="704"/>
      <c r="K1944" s="704"/>
      <c r="L1944" s="704"/>
      <c r="M1944" s="704"/>
      <c r="N1944" s="704"/>
      <c r="O1944" s="704"/>
      <c r="P1944" s="704"/>
      <c r="Q1944" s="704"/>
      <c r="R1944" s="704"/>
      <c r="S1944" s="704"/>
      <c r="T1944" s="704"/>
      <c r="U1944" s="704"/>
      <c r="V1944" s="704"/>
      <c r="W1944" s="704"/>
      <c r="X1944" s="704"/>
      <c r="Y1944" s="704"/>
      <c r="Z1944" s="704"/>
      <c r="AA1944" s="704"/>
      <c r="AB1944" s="704"/>
      <c r="AC1944" s="704"/>
      <c r="AD1944" s="704"/>
    </row>
    <row r="1945" spans="4:30" ht="13.9" customHeight="1">
      <c r="D1945" s="704"/>
      <c r="E1945" s="704"/>
      <c r="F1945" s="704"/>
      <c r="G1945" s="704"/>
      <c r="H1945" s="704"/>
      <c r="I1945" s="704"/>
      <c r="J1945" s="704"/>
      <c r="K1945" s="704"/>
      <c r="L1945" s="704"/>
      <c r="M1945" s="704"/>
      <c r="N1945" s="704"/>
      <c r="O1945" s="704"/>
      <c r="P1945" s="704"/>
      <c r="Q1945" s="704"/>
      <c r="R1945" s="704"/>
      <c r="S1945" s="704"/>
      <c r="T1945" s="704"/>
      <c r="U1945" s="704"/>
      <c r="V1945" s="704"/>
      <c r="W1945" s="704"/>
      <c r="X1945" s="704"/>
      <c r="Y1945" s="704"/>
      <c r="Z1945" s="704"/>
      <c r="AA1945" s="704"/>
      <c r="AB1945" s="704"/>
      <c r="AC1945" s="704"/>
      <c r="AD1945" s="704"/>
    </row>
    <row r="1946" spans="4:30" ht="13.9" customHeight="1">
      <c r="D1946" s="704"/>
      <c r="E1946" s="704"/>
      <c r="F1946" s="704"/>
      <c r="G1946" s="704"/>
      <c r="H1946" s="704"/>
      <c r="I1946" s="704"/>
      <c r="J1946" s="704"/>
      <c r="K1946" s="704"/>
      <c r="L1946" s="704"/>
      <c r="M1946" s="704"/>
      <c r="N1946" s="704"/>
      <c r="O1946" s="704"/>
      <c r="P1946" s="704"/>
      <c r="Q1946" s="704"/>
      <c r="R1946" s="704"/>
      <c r="S1946" s="704"/>
      <c r="T1946" s="704"/>
      <c r="U1946" s="704"/>
      <c r="V1946" s="704"/>
      <c r="W1946" s="704"/>
      <c r="X1946" s="704"/>
      <c r="Y1946" s="704"/>
      <c r="Z1946" s="704"/>
      <c r="AA1946" s="704"/>
      <c r="AB1946" s="704"/>
      <c r="AC1946" s="704"/>
      <c r="AD1946" s="704"/>
    </row>
    <row r="1947" spans="4:30" ht="13.9" customHeight="1">
      <c r="D1947" s="704"/>
      <c r="E1947" s="704"/>
      <c r="F1947" s="704"/>
      <c r="G1947" s="704"/>
      <c r="H1947" s="704"/>
      <c r="I1947" s="704"/>
      <c r="J1947" s="704"/>
      <c r="K1947" s="704"/>
      <c r="L1947" s="704"/>
      <c r="M1947" s="704"/>
      <c r="N1947" s="704"/>
      <c r="O1947" s="704"/>
      <c r="P1947" s="704"/>
      <c r="Q1947" s="704"/>
      <c r="R1947" s="704"/>
      <c r="S1947" s="704"/>
      <c r="T1947" s="704"/>
      <c r="U1947" s="704"/>
      <c r="V1947" s="704"/>
      <c r="W1947" s="704"/>
      <c r="X1947" s="704"/>
      <c r="Y1947" s="704"/>
      <c r="Z1947" s="704"/>
      <c r="AA1947" s="704"/>
      <c r="AB1947" s="704"/>
      <c r="AC1947" s="704"/>
      <c r="AD1947" s="704"/>
    </row>
    <row r="1948" spans="4:30" ht="13.9" customHeight="1">
      <c r="D1948" s="704"/>
      <c r="E1948" s="704"/>
      <c r="F1948" s="704"/>
      <c r="G1948" s="704"/>
      <c r="H1948" s="704"/>
      <c r="I1948" s="704"/>
      <c r="J1948" s="704"/>
      <c r="K1948" s="704"/>
      <c r="L1948" s="704"/>
      <c r="M1948" s="704"/>
      <c r="N1948" s="704"/>
      <c r="O1948" s="704"/>
      <c r="P1948" s="704"/>
      <c r="Q1948" s="704"/>
      <c r="R1948" s="704"/>
      <c r="S1948" s="704"/>
      <c r="T1948" s="704"/>
      <c r="U1948" s="704"/>
      <c r="V1948" s="704"/>
      <c r="W1948" s="704"/>
      <c r="X1948" s="704"/>
      <c r="Y1948" s="704"/>
      <c r="Z1948" s="704"/>
      <c r="AA1948" s="704"/>
      <c r="AB1948" s="704"/>
      <c r="AC1948" s="704"/>
      <c r="AD1948" s="704"/>
    </row>
    <row r="1949" spans="4:30" ht="13.9" customHeight="1">
      <c r="D1949" s="704"/>
      <c r="E1949" s="704"/>
      <c r="F1949" s="704"/>
      <c r="G1949" s="704"/>
      <c r="H1949" s="704"/>
      <c r="I1949" s="704"/>
      <c r="J1949" s="704"/>
      <c r="K1949" s="704"/>
      <c r="L1949" s="704"/>
      <c r="M1949" s="704"/>
      <c r="N1949" s="704"/>
      <c r="O1949" s="704"/>
      <c r="P1949" s="704"/>
      <c r="Q1949" s="704"/>
      <c r="R1949" s="704"/>
      <c r="S1949" s="704"/>
      <c r="T1949" s="704"/>
      <c r="U1949" s="704"/>
      <c r="V1949" s="704"/>
      <c r="W1949" s="704"/>
      <c r="X1949" s="704"/>
      <c r="Y1949" s="704"/>
      <c r="Z1949" s="704"/>
      <c r="AA1949" s="704"/>
      <c r="AB1949" s="704"/>
      <c r="AC1949" s="704"/>
      <c r="AD1949" s="704"/>
    </row>
    <row r="1950" spans="4:30" ht="13.9" customHeight="1">
      <c r="D1950" s="704"/>
      <c r="E1950" s="704"/>
      <c r="F1950" s="704"/>
      <c r="G1950" s="704"/>
      <c r="H1950" s="704"/>
      <c r="I1950" s="704"/>
      <c r="J1950" s="704"/>
      <c r="K1950" s="704"/>
      <c r="L1950" s="704"/>
      <c r="M1950" s="704"/>
      <c r="N1950" s="704"/>
      <c r="O1950" s="704"/>
      <c r="P1950" s="704"/>
      <c r="Q1950" s="704"/>
      <c r="R1950" s="704"/>
      <c r="S1950" s="704"/>
      <c r="T1950" s="704"/>
      <c r="U1950" s="704"/>
      <c r="V1950" s="704"/>
      <c r="W1950" s="704"/>
      <c r="X1950" s="704"/>
      <c r="Y1950" s="704"/>
      <c r="Z1950" s="704"/>
      <c r="AA1950" s="704"/>
      <c r="AB1950" s="704"/>
      <c r="AC1950" s="704"/>
      <c r="AD1950" s="704"/>
    </row>
    <row r="1951" spans="4:30" ht="13.9" customHeight="1">
      <c r="D1951" s="704"/>
      <c r="E1951" s="704"/>
      <c r="F1951" s="704"/>
      <c r="G1951" s="704"/>
      <c r="H1951" s="704"/>
      <c r="I1951" s="704"/>
      <c r="J1951" s="704"/>
      <c r="K1951" s="704"/>
      <c r="L1951" s="704"/>
      <c r="M1951" s="704"/>
      <c r="N1951" s="704"/>
      <c r="O1951" s="704"/>
      <c r="P1951" s="704"/>
      <c r="Q1951" s="704"/>
      <c r="R1951" s="704"/>
      <c r="S1951" s="704"/>
      <c r="T1951" s="704"/>
      <c r="U1951" s="704"/>
      <c r="V1951" s="704"/>
      <c r="W1951" s="704"/>
      <c r="X1951" s="704"/>
      <c r="Y1951" s="704"/>
      <c r="Z1951" s="704"/>
      <c r="AA1951" s="704"/>
      <c r="AB1951" s="704"/>
      <c r="AC1951" s="704"/>
      <c r="AD1951" s="704"/>
    </row>
    <row r="1952" spans="4:30" ht="13.9" customHeight="1">
      <c r="D1952" s="704"/>
      <c r="E1952" s="704"/>
      <c r="F1952" s="704"/>
      <c r="G1952" s="704"/>
      <c r="H1952" s="704"/>
      <c r="I1952" s="704"/>
      <c r="J1952" s="704"/>
      <c r="K1952" s="704"/>
      <c r="L1952" s="704"/>
      <c r="M1952" s="704"/>
      <c r="N1952" s="704"/>
      <c r="O1952" s="704"/>
      <c r="P1952" s="704"/>
      <c r="Q1952" s="704"/>
      <c r="R1952" s="704"/>
      <c r="S1952" s="704"/>
      <c r="T1952" s="704"/>
      <c r="U1952" s="704"/>
      <c r="V1952" s="704"/>
      <c r="W1952" s="704"/>
      <c r="X1952" s="704"/>
      <c r="Y1952" s="704"/>
      <c r="Z1952" s="704"/>
      <c r="AA1952" s="704"/>
      <c r="AB1952" s="704"/>
      <c r="AC1952" s="704"/>
      <c r="AD1952" s="704"/>
    </row>
    <row r="1953" spans="4:30" ht="13.9" customHeight="1">
      <c r="D1953" s="704"/>
      <c r="E1953" s="704"/>
      <c r="F1953" s="704"/>
      <c r="G1953" s="704"/>
      <c r="H1953" s="704"/>
      <c r="I1953" s="704"/>
      <c r="J1953" s="704"/>
      <c r="K1953" s="704"/>
      <c r="L1953" s="704"/>
      <c r="M1953" s="704"/>
      <c r="N1953" s="704"/>
      <c r="O1953" s="704"/>
      <c r="P1953" s="704"/>
      <c r="Q1953" s="704"/>
      <c r="R1953" s="704"/>
      <c r="S1953" s="704"/>
      <c r="T1953" s="704"/>
      <c r="U1953" s="704"/>
      <c r="V1953" s="704"/>
      <c r="W1953" s="704"/>
      <c r="X1953" s="704"/>
      <c r="Y1953" s="704"/>
      <c r="Z1953" s="704"/>
      <c r="AA1953" s="704"/>
      <c r="AB1953" s="704"/>
      <c r="AC1953" s="704"/>
      <c r="AD1953" s="704"/>
    </row>
    <row r="1954" spans="4:30" ht="13.9" customHeight="1">
      <c r="D1954" s="704"/>
      <c r="E1954" s="704"/>
      <c r="F1954" s="704"/>
      <c r="G1954" s="704"/>
      <c r="H1954" s="704"/>
      <c r="I1954" s="704"/>
      <c r="J1954" s="704"/>
      <c r="K1954" s="704"/>
      <c r="L1954" s="704"/>
      <c r="M1954" s="704"/>
      <c r="N1954" s="704"/>
      <c r="O1954" s="704"/>
      <c r="P1954" s="704"/>
      <c r="Q1954" s="704"/>
      <c r="R1954" s="704"/>
      <c r="S1954" s="704"/>
      <c r="T1954" s="704"/>
      <c r="U1954" s="704"/>
      <c r="V1954" s="704"/>
      <c r="W1954" s="704"/>
      <c r="X1954" s="704"/>
      <c r="Y1954" s="704"/>
      <c r="Z1954" s="704"/>
      <c r="AA1954" s="704"/>
      <c r="AB1954" s="704"/>
      <c r="AC1954" s="704"/>
      <c r="AD1954" s="704"/>
    </row>
    <row r="1955" spans="4:30" ht="13.9" customHeight="1">
      <c r="D1955" s="704"/>
      <c r="E1955" s="704"/>
      <c r="F1955" s="704"/>
      <c r="G1955" s="704"/>
      <c r="H1955" s="704"/>
      <c r="I1955" s="704"/>
      <c r="J1955" s="704"/>
      <c r="K1955" s="704"/>
      <c r="L1955" s="704"/>
      <c r="M1955" s="704"/>
      <c r="N1955" s="704"/>
      <c r="O1955" s="704"/>
      <c r="P1955" s="704"/>
      <c r="Q1955" s="704"/>
      <c r="R1955" s="704"/>
      <c r="S1955" s="704"/>
      <c r="T1955" s="704"/>
      <c r="U1955" s="704"/>
      <c r="V1955" s="704"/>
      <c r="W1955" s="704"/>
      <c r="X1955" s="704"/>
      <c r="Y1955" s="704"/>
      <c r="Z1955" s="704"/>
      <c r="AA1955" s="704"/>
      <c r="AB1955" s="704"/>
      <c r="AC1955" s="704"/>
      <c r="AD1955" s="704"/>
    </row>
    <row r="1956" spans="4:30" ht="13.9" customHeight="1">
      <c r="D1956" s="704"/>
      <c r="E1956" s="704"/>
      <c r="F1956" s="704"/>
      <c r="G1956" s="704"/>
      <c r="H1956" s="704"/>
      <c r="I1956" s="704"/>
      <c r="J1956" s="704"/>
      <c r="K1956" s="704"/>
      <c r="L1956" s="704"/>
      <c r="M1956" s="704"/>
      <c r="N1956" s="704"/>
      <c r="O1956" s="704"/>
      <c r="P1956" s="704"/>
      <c r="Q1956" s="704"/>
      <c r="R1956" s="704"/>
      <c r="S1956" s="704"/>
      <c r="T1956" s="704"/>
      <c r="U1956" s="704"/>
      <c r="V1956" s="704"/>
      <c r="W1956" s="704"/>
      <c r="X1956" s="704"/>
      <c r="Y1956" s="704"/>
      <c r="Z1956" s="704"/>
      <c r="AA1956" s="704"/>
      <c r="AB1956" s="704"/>
      <c r="AC1956" s="704"/>
      <c r="AD1956" s="704"/>
    </row>
    <row r="1957" spans="4:30" ht="13.9" customHeight="1">
      <c r="D1957" s="704"/>
      <c r="E1957" s="704"/>
      <c r="F1957" s="704"/>
      <c r="G1957" s="704"/>
      <c r="H1957" s="704"/>
      <c r="I1957" s="704"/>
      <c r="J1957" s="704"/>
      <c r="K1957" s="704"/>
      <c r="L1957" s="704"/>
      <c r="M1957" s="704"/>
      <c r="N1957" s="704"/>
      <c r="O1957" s="704"/>
      <c r="P1957" s="704"/>
      <c r="Q1957" s="704"/>
      <c r="R1957" s="704"/>
      <c r="S1957" s="704"/>
      <c r="T1957" s="704"/>
      <c r="U1957" s="704"/>
      <c r="V1957" s="704"/>
      <c r="W1957" s="704"/>
      <c r="X1957" s="704"/>
      <c r="Y1957" s="704"/>
      <c r="Z1957" s="704"/>
      <c r="AA1957" s="704"/>
      <c r="AB1957" s="704"/>
      <c r="AC1957" s="704"/>
      <c r="AD1957" s="704"/>
    </row>
    <row r="1958" spans="4:30" ht="13.9" customHeight="1">
      <c r="D1958" s="704"/>
      <c r="E1958" s="704"/>
      <c r="F1958" s="704"/>
      <c r="G1958" s="704"/>
      <c r="H1958" s="704"/>
      <c r="I1958" s="704"/>
      <c r="J1958" s="704"/>
      <c r="K1958" s="704"/>
      <c r="L1958" s="704"/>
      <c r="M1958" s="704"/>
      <c r="N1958" s="704"/>
      <c r="O1958" s="704"/>
      <c r="P1958" s="704"/>
      <c r="Q1958" s="704"/>
      <c r="R1958" s="704"/>
      <c r="S1958" s="704"/>
      <c r="T1958" s="704"/>
      <c r="U1958" s="704"/>
      <c r="V1958" s="704"/>
      <c r="W1958" s="704"/>
      <c r="X1958" s="704"/>
      <c r="Y1958" s="704"/>
      <c r="Z1958" s="704"/>
      <c r="AA1958" s="704"/>
      <c r="AB1958" s="704"/>
      <c r="AC1958" s="704"/>
      <c r="AD1958" s="704"/>
    </row>
    <row r="1959" spans="4:30" ht="13.9" customHeight="1">
      <c r="D1959" s="704"/>
      <c r="E1959" s="704"/>
      <c r="F1959" s="704"/>
      <c r="G1959" s="704"/>
      <c r="H1959" s="704"/>
      <c r="I1959" s="704"/>
      <c r="J1959" s="704"/>
      <c r="K1959" s="704"/>
      <c r="L1959" s="704"/>
      <c r="M1959" s="704"/>
      <c r="N1959" s="704"/>
      <c r="O1959" s="704"/>
      <c r="P1959" s="704"/>
      <c r="Q1959" s="704"/>
      <c r="R1959" s="704"/>
      <c r="S1959" s="704"/>
      <c r="T1959" s="704"/>
      <c r="U1959" s="704"/>
      <c r="V1959" s="704"/>
      <c r="W1959" s="704"/>
      <c r="X1959" s="704"/>
      <c r="Y1959" s="704"/>
      <c r="Z1959" s="704"/>
      <c r="AA1959" s="704"/>
      <c r="AB1959" s="704"/>
      <c r="AC1959" s="704"/>
      <c r="AD1959" s="704"/>
    </row>
    <row r="1960" spans="4:30" ht="13.9" customHeight="1">
      <c r="D1960" s="704"/>
      <c r="E1960" s="704"/>
      <c r="F1960" s="704"/>
      <c r="G1960" s="704"/>
      <c r="H1960" s="704"/>
      <c r="I1960" s="704"/>
      <c r="J1960" s="704"/>
      <c r="K1960" s="704"/>
      <c r="L1960" s="704"/>
      <c r="M1960" s="704"/>
      <c r="N1960" s="704"/>
      <c r="O1960" s="704"/>
      <c r="P1960" s="704"/>
      <c r="Q1960" s="704"/>
      <c r="R1960" s="704"/>
      <c r="S1960" s="704"/>
      <c r="T1960" s="704"/>
      <c r="U1960" s="704"/>
      <c r="V1960" s="704"/>
      <c r="W1960" s="704"/>
      <c r="X1960" s="704"/>
      <c r="Y1960" s="704"/>
      <c r="Z1960" s="704"/>
      <c r="AA1960" s="704"/>
      <c r="AB1960" s="704"/>
      <c r="AC1960" s="704"/>
      <c r="AD1960" s="704"/>
    </row>
    <row r="1961" spans="4:30" ht="13.9" customHeight="1">
      <c r="D1961" s="704"/>
      <c r="E1961" s="704"/>
      <c r="F1961" s="704"/>
      <c r="G1961" s="704"/>
      <c r="H1961" s="704"/>
      <c r="I1961" s="704"/>
      <c r="J1961" s="704"/>
      <c r="K1961" s="704"/>
      <c r="L1961" s="704"/>
      <c r="M1961" s="704"/>
      <c r="N1961" s="704"/>
      <c r="O1961" s="704"/>
      <c r="P1961" s="704"/>
      <c r="Q1961" s="704"/>
      <c r="R1961" s="704"/>
      <c r="S1961" s="704"/>
      <c r="T1961" s="704"/>
      <c r="U1961" s="704"/>
      <c r="V1961" s="704"/>
      <c r="W1961" s="704"/>
      <c r="X1961" s="704"/>
      <c r="Y1961" s="704"/>
      <c r="Z1961" s="704"/>
      <c r="AA1961" s="704"/>
      <c r="AB1961" s="704"/>
      <c r="AC1961" s="704"/>
      <c r="AD1961" s="704"/>
    </row>
    <row r="1962" spans="4:30" ht="13.9" customHeight="1">
      <c r="D1962" s="704"/>
      <c r="E1962" s="704"/>
      <c r="F1962" s="704"/>
      <c r="G1962" s="704"/>
      <c r="H1962" s="704"/>
      <c r="I1962" s="704"/>
      <c r="J1962" s="704"/>
      <c r="K1962" s="704"/>
      <c r="L1962" s="704"/>
      <c r="M1962" s="704"/>
      <c r="N1962" s="704"/>
      <c r="O1962" s="704"/>
      <c r="P1962" s="704"/>
      <c r="Q1962" s="704"/>
      <c r="R1962" s="704"/>
      <c r="S1962" s="704"/>
      <c r="T1962" s="704"/>
      <c r="U1962" s="704"/>
      <c r="V1962" s="704"/>
      <c r="W1962" s="704"/>
      <c r="X1962" s="704"/>
      <c r="Y1962" s="704"/>
      <c r="Z1962" s="704"/>
      <c r="AA1962" s="704"/>
      <c r="AB1962" s="704"/>
      <c r="AC1962" s="704"/>
      <c r="AD1962" s="704"/>
    </row>
    <row r="1963" spans="4:30" ht="13.9" customHeight="1">
      <c r="D1963" s="704"/>
      <c r="E1963" s="704"/>
      <c r="F1963" s="704"/>
      <c r="G1963" s="704"/>
      <c r="H1963" s="704"/>
      <c r="I1963" s="704"/>
      <c r="J1963" s="704"/>
      <c r="K1963" s="704"/>
      <c r="L1963" s="704"/>
      <c r="M1963" s="704"/>
      <c r="N1963" s="704"/>
      <c r="O1963" s="704"/>
      <c r="P1963" s="704"/>
      <c r="Q1963" s="704"/>
      <c r="R1963" s="704"/>
      <c r="S1963" s="704"/>
      <c r="T1963" s="704"/>
      <c r="U1963" s="704"/>
      <c r="V1963" s="704"/>
      <c r="W1963" s="704"/>
      <c r="X1963" s="704"/>
      <c r="Y1963" s="704"/>
      <c r="Z1963" s="704"/>
      <c r="AA1963" s="704"/>
      <c r="AB1963" s="704"/>
      <c r="AC1963" s="704"/>
      <c r="AD1963" s="704"/>
    </row>
    <row r="1964" spans="4:30" ht="13.9" customHeight="1">
      <c r="D1964" s="704"/>
      <c r="E1964" s="704"/>
      <c r="F1964" s="704"/>
      <c r="G1964" s="704"/>
      <c r="H1964" s="704"/>
      <c r="I1964" s="704"/>
      <c r="J1964" s="704"/>
      <c r="K1964" s="704"/>
      <c r="L1964" s="704"/>
      <c r="M1964" s="704"/>
      <c r="N1964" s="704"/>
      <c r="O1964" s="704"/>
      <c r="P1964" s="704"/>
      <c r="Q1964" s="704"/>
      <c r="R1964" s="704"/>
      <c r="S1964" s="704"/>
      <c r="T1964" s="704"/>
      <c r="U1964" s="704"/>
      <c r="V1964" s="704"/>
      <c r="W1964" s="704"/>
      <c r="X1964" s="704"/>
      <c r="Y1964" s="704"/>
      <c r="Z1964" s="704"/>
      <c r="AA1964" s="704"/>
      <c r="AB1964" s="704"/>
      <c r="AC1964" s="704"/>
      <c r="AD1964" s="704"/>
    </row>
    <row r="1965" spans="4:30" ht="13.9" customHeight="1">
      <c r="D1965" s="704"/>
      <c r="E1965" s="704"/>
      <c r="F1965" s="704"/>
      <c r="G1965" s="704"/>
      <c r="H1965" s="704"/>
      <c r="I1965" s="704"/>
      <c r="J1965" s="704"/>
      <c r="K1965" s="704"/>
      <c r="L1965" s="704"/>
      <c r="M1965" s="704"/>
      <c r="N1965" s="704"/>
      <c r="O1965" s="704"/>
      <c r="P1965" s="704"/>
      <c r="Q1965" s="704"/>
      <c r="R1965" s="704"/>
      <c r="S1965" s="704"/>
      <c r="T1965" s="704"/>
      <c r="U1965" s="704"/>
      <c r="V1965" s="704"/>
      <c r="W1965" s="704"/>
      <c r="X1965" s="704"/>
      <c r="Y1965" s="704"/>
      <c r="Z1965" s="704"/>
      <c r="AA1965" s="704"/>
      <c r="AB1965" s="704"/>
      <c r="AC1965" s="704"/>
      <c r="AD1965" s="704"/>
    </row>
    <row r="1966" spans="4:30" ht="13.9" customHeight="1">
      <c r="D1966" s="704"/>
      <c r="E1966" s="704"/>
      <c r="F1966" s="704"/>
      <c r="G1966" s="704"/>
      <c r="H1966" s="704"/>
      <c r="I1966" s="704"/>
      <c r="J1966" s="704"/>
      <c r="K1966" s="704"/>
      <c r="L1966" s="704"/>
      <c r="M1966" s="704"/>
      <c r="N1966" s="704"/>
      <c r="O1966" s="704"/>
      <c r="P1966" s="704"/>
      <c r="Q1966" s="704"/>
      <c r="R1966" s="704"/>
      <c r="S1966" s="704"/>
      <c r="T1966" s="704"/>
      <c r="U1966" s="704"/>
      <c r="V1966" s="704"/>
      <c r="W1966" s="704"/>
      <c r="X1966" s="704"/>
      <c r="Y1966" s="704"/>
      <c r="Z1966" s="704"/>
      <c r="AA1966" s="704"/>
      <c r="AB1966" s="704"/>
      <c r="AC1966" s="704"/>
      <c r="AD1966" s="704"/>
    </row>
    <row r="1967" spans="4:30" ht="13.9" customHeight="1">
      <c r="D1967" s="704"/>
      <c r="E1967" s="704"/>
      <c r="F1967" s="704"/>
      <c r="G1967" s="704"/>
      <c r="H1967" s="704"/>
      <c r="I1967" s="704"/>
      <c r="J1967" s="704"/>
      <c r="K1967" s="704"/>
      <c r="L1967" s="704"/>
      <c r="M1967" s="704"/>
      <c r="N1967" s="704"/>
      <c r="O1967" s="704"/>
      <c r="P1967" s="704"/>
      <c r="Q1967" s="704"/>
      <c r="R1967" s="704"/>
      <c r="S1967" s="704"/>
      <c r="T1967" s="704"/>
      <c r="U1967" s="704"/>
      <c r="V1967" s="704"/>
      <c r="W1967" s="704"/>
      <c r="X1967" s="704"/>
      <c r="Y1967" s="704"/>
      <c r="Z1967" s="704"/>
      <c r="AA1967" s="704"/>
      <c r="AB1967" s="704"/>
      <c r="AC1967" s="704"/>
      <c r="AD1967" s="704"/>
    </row>
    <row r="1968" spans="4:30" ht="13.9" customHeight="1">
      <c r="D1968" s="704"/>
      <c r="E1968" s="704"/>
      <c r="F1968" s="704"/>
      <c r="G1968" s="704"/>
      <c r="H1968" s="704"/>
      <c r="I1968" s="704"/>
      <c r="J1968" s="704"/>
      <c r="K1968" s="704"/>
      <c r="L1968" s="704"/>
      <c r="M1968" s="704"/>
      <c r="N1968" s="704"/>
      <c r="O1968" s="704"/>
      <c r="P1968" s="704"/>
      <c r="Q1968" s="704"/>
      <c r="R1968" s="704"/>
      <c r="S1968" s="704"/>
      <c r="T1968" s="704"/>
      <c r="U1968" s="704"/>
      <c r="V1968" s="704"/>
      <c r="W1968" s="704"/>
      <c r="X1968" s="704"/>
      <c r="Y1968" s="704"/>
      <c r="Z1968" s="704"/>
      <c r="AA1968" s="704"/>
      <c r="AB1968" s="704"/>
      <c r="AC1968" s="704"/>
      <c r="AD1968" s="704"/>
    </row>
    <row r="1969" spans="4:30" ht="13.9" customHeight="1">
      <c r="D1969" s="704"/>
      <c r="E1969" s="704"/>
      <c r="F1969" s="704"/>
      <c r="G1969" s="704"/>
      <c r="H1969" s="704"/>
      <c r="I1969" s="704"/>
      <c r="J1969" s="704"/>
      <c r="K1969" s="704"/>
      <c r="L1969" s="704"/>
      <c r="M1969" s="704"/>
      <c r="N1969" s="704"/>
      <c r="O1969" s="704"/>
      <c r="P1969" s="704"/>
      <c r="Q1969" s="704"/>
      <c r="R1969" s="704"/>
      <c r="S1969" s="704"/>
      <c r="T1969" s="704"/>
      <c r="U1969" s="704"/>
      <c r="V1969" s="704"/>
      <c r="W1969" s="704"/>
      <c r="X1969" s="704"/>
      <c r="Y1969" s="704"/>
      <c r="Z1969" s="704"/>
      <c r="AA1969" s="704"/>
      <c r="AB1969" s="704"/>
      <c r="AC1969" s="704"/>
      <c r="AD1969" s="704"/>
    </row>
    <row r="1970" spans="4:30" ht="13.9" customHeight="1">
      <c r="D1970" s="704"/>
      <c r="E1970" s="704"/>
      <c r="F1970" s="704"/>
      <c r="G1970" s="704"/>
      <c r="H1970" s="704"/>
      <c r="I1970" s="704"/>
      <c r="J1970" s="704"/>
      <c r="K1970" s="704"/>
      <c r="L1970" s="704"/>
      <c r="M1970" s="704"/>
      <c r="N1970" s="704"/>
      <c r="O1970" s="704"/>
      <c r="P1970" s="704"/>
      <c r="Q1970" s="704"/>
      <c r="R1970" s="704"/>
      <c r="S1970" s="704"/>
      <c r="T1970" s="704"/>
      <c r="U1970" s="704"/>
      <c r="V1970" s="704"/>
      <c r="W1970" s="704"/>
      <c r="X1970" s="704"/>
      <c r="Y1970" s="704"/>
      <c r="Z1970" s="704"/>
      <c r="AA1970" s="704"/>
      <c r="AB1970" s="704"/>
      <c r="AC1970" s="704"/>
      <c r="AD1970" s="704"/>
    </row>
    <row r="1971" spans="4:30" ht="13.9" customHeight="1">
      <c r="D1971" s="704"/>
      <c r="E1971" s="704"/>
      <c r="F1971" s="704"/>
      <c r="G1971" s="704"/>
      <c r="H1971" s="704"/>
      <c r="I1971" s="704"/>
      <c r="J1971" s="704"/>
      <c r="K1971" s="704"/>
      <c r="L1971" s="704"/>
      <c r="M1971" s="704"/>
      <c r="N1971" s="704"/>
      <c r="O1971" s="704"/>
      <c r="P1971" s="704"/>
      <c r="Q1971" s="704"/>
      <c r="R1971" s="704"/>
      <c r="S1971" s="704"/>
      <c r="T1971" s="704"/>
      <c r="U1971" s="704"/>
      <c r="V1971" s="704"/>
      <c r="W1971" s="704"/>
      <c r="X1971" s="704"/>
      <c r="Y1971" s="704"/>
      <c r="Z1971" s="704"/>
      <c r="AA1971" s="704"/>
      <c r="AB1971" s="704"/>
      <c r="AC1971" s="704"/>
      <c r="AD1971" s="704"/>
    </row>
    <row r="1972" spans="4:30" ht="13.9" customHeight="1">
      <c r="D1972" s="704"/>
      <c r="E1972" s="704"/>
      <c r="F1972" s="704"/>
      <c r="G1972" s="704"/>
      <c r="H1972" s="704"/>
      <c r="I1972" s="704"/>
      <c r="J1972" s="704"/>
      <c r="K1972" s="704"/>
      <c r="L1972" s="704"/>
      <c r="M1972" s="704"/>
      <c r="N1972" s="704"/>
      <c r="O1972" s="704"/>
      <c r="P1972" s="704"/>
      <c r="Q1972" s="704"/>
      <c r="R1972" s="704"/>
      <c r="S1972" s="704"/>
      <c r="T1972" s="704"/>
      <c r="U1972" s="704"/>
      <c r="V1972" s="704"/>
      <c r="W1972" s="704"/>
      <c r="X1972" s="704"/>
      <c r="Y1972" s="704"/>
      <c r="Z1972" s="704"/>
      <c r="AA1972" s="704"/>
      <c r="AB1972" s="704"/>
      <c r="AC1972" s="704"/>
      <c r="AD1972" s="704"/>
    </row>
    <row r="1973" spans="4:30" ht="13.9" customHeight="1">
      <c r="D1973" s="704"/>
      <c r="E1973" s="704"/>
      <c r="F1973" s="704"/>
      <c r="G1973" s="704"/>
      <c r="H1973" s="704"/>
      <c r="I1973" s="704"/>
      <c r="J1973" s="704"/>
      <c r="K1973" s="704"/>
      <c r="L1973" s="704"/>
      <c r="M1973" s="704"/>
      <c r="N1973" s="704"/>
      <c r="O1973" s="704"/>
      <c r="P1973" s="704"/>
      <c r="Q1973" s="704"/>
      <c r="R1973" s="704"/>
      <c r="S1973" s="704"/>
      <c r="T1973" s="704"/>
      <c r="U1973" s="704"/>
      <c r="V1973" s="704"/>
      <c r="W1973" s="704"/>
      <c r="X1973" s="704"/>
      <c r="Y1973" s="704"/>
      <c r="Z1973" s="704"/>
      <c r="AA1973" s="704"/>
      <c r="AB1973" s="704"/>
      <c r="AC1973" s="704"/>
      <c r="AD1973" s="704"/>
    </row>
    <row r="1974" spans="4:30" ht="13.9" customHeight="1">
      <c r="D1974" s="704"/>
      <c r="E1974" s="704"/>
      <c r="F1974" s="704"/>
      <c r="G1974" s="704"/>
      <c r="H1974" s="704"/>
      <c r="I1974" s="704"/>
      <c r="J1974" s="704"/>
      <c r="K1974" s="704"/>
      <c r="L1974" s="704"/>
      <c r="M1974" s="704"/>
      <c r="N1974" s="704"/>
      <c r="O1974" s="704"/>
      <c r="P1974" s="704"/>
      <c r="Q1974" s="704"/>
      <c r="R1974" s="704"/>
      <c r="S1974" s="704"/>
      <c r="T1974" s="704"/>
      <c r="U1974" s="704"/>
      <c r="V1974" s="704"/>
      <c r="W1974" s="704"/>
      <c r="X1974" s="704"/>
      <c r="Y1974" s="704"/>
      <c r="Z1974" s="704"/>
      <c r="AA1974" s="704"/>
      <c r="AB1974" s="704"/>
      <c r="AC1974" s="704"/>
      <c r="AD1974" s="704"/>
    </row>
    <row r="1975" spans="4:30" ht="13.9" customHeight="1">
      <c r="D1975" s="704"/>
      <c r="E1975" s="704"/>
      <c r="F1975" s="704"/>
      <c r="G1975" s="704"/>
      <c r="H1975" s="704"/>
      <c r="I1975" s="704"/>
      <c r="J1975" s="704"/>
      <c r="K1975" s="704"/>
      <c r="L1975" s="704"/>
      <c r="M1975" s="704"/>
      <c r="N1975" s="704"/>
      <c r="O1975" s="704"/>
      <c r="P1975" s="704"/>
      <c r="Q1975" s="704"/>
      <c r="R1975" s="704"/>
      <c r="S1975" s="704"/>
      <c r="T1975" s="704"/>
      <c r="U1975" s="704"/>
      <c r="V1975" s="704"/>
      <c r="W1975" s="704"/>
      <c r="X1975" s="704"/>
      <c r="Y1975" s="704"/>
      <c r="Z1975" s="704"/>
      <c r="AA1975" s="704"/>
      <c r="AB1975" s="704"/>
      <c r="AC1975" s="704"/>
      <c r="AD1975" s="704"/>
    </row>
    <row r="1976" spans="4:30" ht="13.9" customHeight="1">
      <c r="D1976" s="704"/>
      <c r="E1976" s="704"/>
      <c r="F1976" s="704"/>
      <c r="G1976" s="704"/>
      <c r="H1976" s="704"/>
      <c r="I1976" s="704"/>
      <c r="J1976" s="704"/>
      <c r="K1976" s="704"/>
      <c r="L1976" s="704"/>
      <c r="M1976" s="704"/>
      <c r="N1976" s="704"/>
      <c r="O1976" s="704"/>
      <c r="P1976" s="704"/>
      <c r="Q1976" s="704"/>
      <c r="R1976" s="704"/>
      <c r="S1976" s="704"/>
      <c r="T1976" s="704"/>
      <c r="U1976" s="704"/>
      <c r="V1976" s="704"/>
      <c r="W1976" s="704"/>
      <c r="X1976" s="704"/>
      <c r="Y1976" s="704"/>
      <c r="Z1976" s="704"/>
      <c r="AA1976" s="704"/>
      <c r="AB1976" s="704"/>
      <c r="AC1976" s="704"/>
      <c r="AD1976" s="704"/>
    </row>
    <row r="1977" spans="4:30" ht="13.9" customHeight="1">
      <c r="D1977" s="704"/>
      <c r="E1977" s="704"/>
      <c r="F1977" s="704"/>
      <c r="G1977" s="704"/>
      <c r="H1977" s="704"/>
      <c r="I1977" s="704"/>
      <c r="J1977" s="704"/>
      <c r="K1977" s="704"/>
      <c r="L1977" s="704"/>
      <c r="M1977" s="704"/>
      <c r="N1977" s="704"/>
      <c r="O1977" s="704"/>
      <c r="P1977" s="704"/>
      <c r="Q1977" s="704"/>
      <c r="R1977" s="704"/>
      <c r="S1977" s="704"/>
      <c r="T1977" s="704"/>
      <c r="U1977" s="704"/>
      <c r="V1977" s="704"/>
      <c r="W1977" s="704"/>
      <c r="X1977" s="704"/>
      <c r="Y1977" s="704"/>
      <c r="Z1977" s="704"/>
      <c r="AA1977" s="704"/>
      <c r="AB1977" s="704"/>
      <c r="AC1977" s="704"/>
      <c r="AD1977" s="704"/>
    </row>
    <row r="1978" spans="4:30" ht="13.9" customHeight="1">
      <c r="D1978" s="704"/>
      <c r="E1978" s="704"/>
      <c r="F1978" s="704"/>
      <c r="G1978" s="704"/>
      <c r="H1978" s="704"/>
      <c r="I1978" s="704"/>
      <c r="J1978" s="704"/>
      <c r="K1978" s="704"/>
      <c r="L1978" s="704"/>
      <c r="M1978" s="704"/>
      <c r="N1978" s="704"/>
      <c r="O1978" s="704"/>
      <c r="P1978" s="704"/>
      <c r="Q1978" s="704"/>
      <c r="R1978" s="704"/>
      <c r="S1978" s="704"/>
      <c r="T1978" s="704"/>
      <c r="U1978" s="704"/>
      <c r="V1978" s="704"/>
      <c r="W1978" s="704"/>
      <c r="X1978" s="704"/>
      <c r="Y1978" s="704"/>
      <c r="Z1978" s="704"/>
      <c r="AA1978" s="704"/>
      <c r="AB1978" s="704"/>
      <c r="AC1978" s="704"/>
      <c r="AD1978" s="704"/>
    </row>
    <row r="1979" spans="4:30" ht="13.9" customHeight="1">
      <c r="D1979" s="704"/>
      <c r="E1979" s="704"/>
      <c r="F1979" s="704"/>
      <c r="G1979" s="704"/>
      <c r="H1979" s="704"/>
      <c r="I1979" s="704"/>
      <c r="J1979" s="704"/>
      <c r="K1979" s="704"/>
      <c r="L1979" s="704"/>
      <c r="M1979" s="704"/>
      <c r="N1979" s="704"/>
      <c r="O1979" s="704"/>
      <c r="P1979" s="704"/>
      <c r="Q1979" s="704"/>
      <c r="R1979" s="704"/>
      <c r="S1979" s="704"/>
      <c r="T1979" s="704"/>
      <c r="U1979" s="704"/>
      <c r="V1979" s="704"/>
      <c r="W1979" s="704"/>
      <c r="X1979" s="704"/>
      <c r="Y1979" s="704"/>
      <c r="Z1979" s="704"/>
      <c r="AA1979" s="704"/>
      <c r="AB1979" s="704"/>
      <c r="AC1979" s="704"/>
      <c r="AD1979" s="704"/>
    </row>
    <row r="1980" spans="4:30" ht="13.9" customHeight="1">
      <c r="D1980" s="704"/>
      <c r="E1980" s="704"/>
      <c r="F1980" s="704"/>
      <c r="G1980" s="704"/>
      <c r="H1980" s="704"/>
      <c r="I1980" s="704"/>
      <c r="J1980" s="704"/>
      <c r="K1980" s="704"/>
      <c r="L1980" s="704"/>
      <c r="M1980" s="704"/>
      <c r="N1980" s="704"/>
      <c r="O1980" s="704"/>
      <c r="P1980" s="704"/>
      <c r="Q1980" s="704"/>
      <c r="R1980" s="704"/>
      <c r="S1980" s="704"/>
      <c r="T1980" s="704"/>
      <c r="U1980" s="704"/>
      <c r="V1980" s="704"/>
      <c r="W1980" s="704"/>
      <c r="X1980" s="704"/>
      <c r="Y1980" s="704"/>
      <c r="Z1980" s="704"/>
      <c r="AA1980" s="704"/>
      <c r="AB1980" s="704"/>
      <c r="AC1980" s="704"/>
      <c r="AD1980" s="704"/>
    </row>
    <row r="1981" spans="4:30" ht="13.9" customHeight="1">
      <c r="D1981" s="704"/>
      <c r="E1981" s="704"/>
      <c r="F1981" s="704"/>
      <c r="G1981" s="704"/>
      <c r="H1981" s="704"/>
      <c r="I1981" s="704"/>
      <c r="J1981" s="704"/>
      <c r="K1981" s="704"/>
      <c r="L1981" s="704"/>
      <c r="M1981" s="704"/>
      <c r="N1981" s="704"/>
      <c r="O1981" s="704"/>
      <c r="P1981" s="704"/>
      <c r="Q1981" s="704"/>
      <c r="R1981" s="704"/>
      <c r="S1981" s="704"/>
      <c r="T1981" s="704"/>
      <c r="U1981" s="704"/>
      <c r="V1981" s="704"/>
      <c r="W1981" s="704"/>
      <c r="X1981" s="704"/>
      <c r="Y1981" s="704"/>
      <c r="Z1981" s="704"/>
      <c r="AA1981" s="704"/>
      <c r="AB1981" s="704"/>
      <c r="AC1981" s="704"/>
      <c r="AD1981" s="704"/>
    </row>
    <row r="1982" spans="4:30" ht="13.9" customHeight="1">
      <c r="D1982" s="704"/>
      <c r="E1982" s="704"/>
      <c r="F1982" s="704"/>
      <c r="G1982" s="704"/>
      <c r="H1982" s="704"/>
      <c r="I1982" s="704"/>
      <c r="J1982" s="704"/>
      <c r="K1982" s="704"/>
      <c r="L1982" s="704"/>
      <c r="M1982" s="704"/>
      <c r="N1982" s="704"/>
      <c r="O1982" s="704"/>
      <c r="P1982" s="704"/>
      <c r="Q1982" s="704"/>
      <c r="R1982" s="704"/>
      <c r="S1982" s="704"/>
      <c r="T1982" s="704"/>
      <c r="U1982" s="704"/>
      <c r="V1982" s="704"/>
      <c r="W1982" s="704"/>
      <c r="X1982" s="704"/>
      <c r="Y1982" s="704"/>
      <c r="Z1982" s="704"/>
      <c r="AA1982" s="704"/>
      <c r="AB1982" s="704"/>
      <c r="AC1982" s="704"/>
      <c r="AD1982" s="704"/>
    </row>
    <row r="1983" spans="4:30" ht="13.9" customHeight="1">
      <c r="D1983" s="704"/>
      <c r="E1983" s="704"/>
      <c r="F1983" s="704"/>
      <c r="G1983" s="704"/>
      <c r="H1983" s="704"/>
      <c r="I1983" s="704"/>
      <c r="J1983" s="704"/>
      <c r="K1983" s="704"/>
      <c r="L1983" s="704"/>
      <c r="M1983" s="704"/>
      <c r="N1983" s="704"/>
      <c r="O1983" s="704"/>
      <c r="P1983" s="704"/>
      <c r="Q1983" s="704"/>
      <c r="R1983" s="704"/>
      <c r="S1983" s="704"/>
      <c r="T1983" s="704"/>
      <c r="U1983" s="704"/>
      <c r="V1983" s="704"/>
      <c r="W1983" s="704"/>
      <c r="X1983" s="704"/>
      <c r="Y1983" s="704"/>
      <c r="Z1983" s="704"/>
      <c r="AA1983" s="704"/>
      <c r="AB1983" s="704"/>
      <c r="AC1983" s="704"/>
      <c r="AD1983" s="704"/>
    </row>
    <row r="1984" spans="4:30" ht="13.9" customHeight="1">
      <c r="D1984" s="704"/>
      <c r="E1984" s="704"/>
      <c r="F1984" s="704"/>
      <c r="G1984" s="704"/>
      <c r="H1984" s="704"/>
      <c r="I1984" s="704"/>
      <c r="J1984" s="704"/>
      <c r="K1984" s="704"/>
      <c r="L1984" s="704"/>
      <c r="M1984" s="704"/>
      <c r="N1984" s="704"/>
      <c r="O1984" s="704"/>
      <c r="P1984" s="704"/>
      <c r="Q1984" s="704"/>
      <c r="R1984" s="704"/>
      <c r="S1984" s="704"/>
      <c r="T1984" s="704"/>
      <c r="U1984" s="704"/>
      <c r="V1984" s="704"/>
      <c r="W1984" s="704"/>
      <c r="X1984" s="704"/>
      <c r="Y1984" s="704"/>
      <c r="Z1984" s="704"/>
      <c r="AA1984" s="704"/>
      <c r="AB1984" s="704"/>
      <c r="AC1984" s="704"/>
      <c r="AD1984" s="704"/>
    </row>
    <row r="1985" spans="4:30" ht="13.9" customHeight="1">
      <c r="D1985" s="704"/>
      <c r="E1985" s="704"/>
      <c r="F1985" s="704"/>
      <c r="G1985" s="704"/>
      <c r="H1985" s="704"/>
      <c r="I1985" s="704"/>
      <c r="J1985" s="704"/>
      <c r="K1985" s="704"/>
      <c r="L1985" s="704"/>
      <c r="M1985" s="704"/>
      <c r="N1985" s="704"/>
      <c r="O1985" s="704"/>
      <c r="P1985" s="704"/>
      <c r="Q1985" s="704"/>
      <c r="R1985" s="704"/>
      <c r="S1985" s="704"/>
      <c r="T1985" s="704"/>
      <c r="U1985" s="704"/>
      <c r="V1985" s="704"/>
      <c r="W1985" s="704"/>
      <c r="X1985" s="704"/>
      <c r="Y1985" s="704"/>
      <c r="Z1985" s="704"/>
      <c r="AA1985" s="704"/>
      <c r="AB1985" s="704"/>
      <c r="AC1985" s="704"/>
      <c r="AD1985" s="704"/>
    </row>
    <row r="1986" spans="4:30" ht="13.9" customHeight="1">
      <c r="D1986" s="704"/>
      <c r="E1986" s="704"/>
      <c r="F1986" s="704"/>
      <c r="G1986" s="704"/>
      <c r="H1986" s="704"/>
      <c r="I1986" s="704"/>
      <c r="J1986" s="704"/>
      <c r="K1986" s="704"/>
      <c r="L1986" s="704"/>
      <c r="M1986" s="704"/>
      <c r="N1986" s="704"/>
      <c r="O1986" s="704"/>
      <c r="P1986" s="704"/>
      <c r="Q1986" s="704"/>
      <c r="R1986" s="704"/>
      <c r="S1986" s="704"/>
      <c r="T1986" s="704"/>
      <c r="U1986" s="704"/>
      <c r="V1986" s="704"/>
      <c r="W1986" s="704"/>
      <c r="X1986" s="704"/>
      <c r="Y1986" s="704"/>
      <c r="Z1986" s="704"/>
      <c r="AA1986" s="704"/>
      <c r="AB1986" s="704"/>
      <c r="AC1986" s="704"/>
      <c r="AD1986" s="704"/>
    </row>
    <row r="1987" spans="4:30" ht="13.9" customHeight="1">
      <c r="D1987" s="704"/>
      <c r="E1987" s="704"/>
      <c r="F1987" s="704"/>
      <c r="G1987" s="704"/>
      <c r="H1987" s="704"/>
      <c r="I1987" s="704"/>
      <c r="J1987" s="704"/>
      <c r="K1987" s="704"/>
      <c r="L1987" s="704"/>
      <c r="M1987" s="704"/>
      <c r="N1987" s="704"/>
      <c r="O1987" s="704"/>
      <c r="P1987" s="704"/>
      <c r="Q1987" s="704"/>
      <c r="R1987" s="704"/>
      <c r="S1987" s="704"/>
      <c r="T1987" s="704"/>
      <c r="U1987" s="704"/>
      <c r="V1987" s="704"/>
      <c r="W1987" s="704"/>
      <c r="X1987" s="704"/>
      <c r="Y1987" s="704"/>
      <c r="Z1987" s="704"/>
      <c r="AA1987" s="704"/>
      <c r="AB1987" s="704"/>
      <c r="AC1987" s="704"/>
      <c r="AD1987" s="704"/>
    </row>
    <row r="1988" spans="4:30" ht="13.9" customHeight="1">
      <c r="D1988" s="704"/>
      <c r="E1988" s="704"/>
      <c r="F1988" s="704"/>
      <c r="G1988" s="704"/>
      <c r="H1988" s="704"/>
      <c r="I1988" s="704"/>
      <c r="J1988" s="704"/>
      <c r="K1988" s="704"/>
      <c r="L1988" s="704"/>
      <c r="M1988" s="704"/>
      <c r="N1988" s="704"/>
      <c r="O1988" s="704"/>
      <c r="P1988" s="704"/>
      <c r="Q1988" s="704"/>
      <c r="R1988" s="704"/>
      <c r="S1988" s="704"/>
      <c r="T1988" s="704"/>
      <c r="U1988" s="704"/>
      <c r="V1988" s="704"/>
      <c r="W1988" s="704"/>
      <c r="X1988" s="704"/>
      <c r="Y1988" s="704"/>
      <c r="Z1988" s="704"/>
      <c r="AA1988" s="704"/>
      <c r="AB1988" s="704"/>
      <c r="AC1988" s="704"/>
      <c r="AD1988" s="704"/>
    </row>
    <row r="1989" spans="4:30" ht="13.9" customHeight="1">
      <c r="D1989" s="704"/>
      <c r="E1989" s="704"/>
      <c r="F1989" s="704"/>
      <c r="G1989" s="704"/>
      <c r="H1989" s="704"/>
      <c r="I1989" s="704"/>
      <c r="J1989" s="704"/>
      <c r="K1989" s="704"/>
      <c r="L1989" s="704"/>
      <c r="M1989" s="704"/>
      <c r="N1989" s="704"/>
      <c r="O1989" s="704"/>
      <c r="P1989" s="704"/>
      <c r="Q1989" s="704"/>
      <c r="R1989" s="704"/>
      <c r="S1989" s="704"/>
      <c r="T1989" s="704"/>
      <c r="U1989" s="704"/>
      <c r="V1989" s="704"/>
      <c r="W1989" s="704"/>
      <c r="X1989" s="704"/>
      <c r="Y1989" s="704"/>
      <c r="Z1989" s="704"/>
      <c r="AA1989" s="704"/>
      <c r="AB1989" s="704"/>
      <c r="AC1989" s="704"/>
      <c r="AD1989" s="704"/>
    </row>
    <row r="1990" spans="4:30" ht="13.9" customHeight="1">
      <c r="D1990" s="704"/>
      <c r="E1990" s="704"/>
      <c r="F1990" s="704"/>
      <c r="G1990" s="704"/>
      <c r="H1990" s="704"/>
      <c r="I1990" s="704"/>
      <c r="J1990" s="704"/>
      <c r="K1990" s="704"/>
      <c r="L1990" s="704"/>
      <c r="M1990" s="704"/>
      <c r="N1990" s="704"/>
      <c r="O1990" s="704"/>
      <c r="P1990" s="704"/>
      <c r="Q1990" s="704"/>
      <c r="R1990" s="704"/>
      <c r="S1990" s="704"/>
      <c r="T1990" s="704"/>
      <c r="U1990" s="704"/>
      <c r="V1990" s="704"/>
      <c r="W1990" s="704"/>
      <c r="X1990" s="704"/>
      <c r="Y1990" s="704"/>
      <c r="Z1990" s="704"/>
      <c r="AA1990" s="704"/>
      <c r="AB1990" s="704"/>
      <c r="AC1990" s="704"/>
      <c r="AD1990" s="704"/>
    </row>
    <row r="1991" spans="4:30" ht="13.9" customHeight="1">
      <c r="D1991" s="704"/>
      <c r="E1991" s="704"/>
      <c r="F1991" s="704"/>
      <c r="G1991" s="704"/>
      <c r="H1991" s="704"/>
      <c r="I1991" s="704"/>
      <c r="J1991" s="704"/>
      <c r="K1991" s="704"/>
      <c r="L1991" s="704"/>
      <c r="M1991" s="704"/>
      <c r="N1991" s="704"/>
      <c r="O1991" s="704"/>
      <c r="P1991" s="704"/>
      <c r="Q1991" s="704"/>
      <c r="R1991" s="704"/>
      <c r="S1991" s="704"/>
      <c r="T1991" s="704"/>
      <c r="U1991" s="704"/>
      <c r="V1991" s="704"/>
      <c r="W1991" s="704"/>
      <c r="X1991" s="704"/>
      <c r="Y1991" s="704"/>
      <c r="Z1991" s="704"/>
      <c r="AA1991" s="704"/>
      <c r="AB1991" s="704"/>
      <c r="AC1991" s="704"/>
      <c r="AD1991" s="704"/>
    </row>
    <row r="1992" spans="4:30" ht="13.9" customHeight="1">
      <c r="D1992" s="704"/>
      <c r="E1992" s="704"/>
      <c r="F1992" s="704"/>
      <c r="G1992" s="704"/>
      <c r="H1992" s="704"/>
      <c r="I1992" s="704"/>
      <c r="J1992" s="704"/>
      <c r="K1992" s="704"/>
      <c r="L1992" s="704"/>
      <c r="M1992" s="704"/>
      <c r="N1992" s="704"/>
      <c r="O1992" s="704"/>
      <c r="P1992" s="704"/>
      <c r="Q1992" s="704"/>
      <c r="R1992" s="704"/>
      <c r="S1992" s="704"/>
      <c r="T1992" s="704"/>
      <c r="U1992" s="704"/>
      <c r="V1992" s="704"/>
      <c r="W1992" s="704"/>
      <c r="X1992" s="704"/>
      <c r="Y1992" s="704"/>
      <c r="Z1992" s="704"/>
      <c r="AA1992" s="704"/>
      <c r="AB1992" s="704"/>
      <c r="AC1992" s="704"/>
      <c r="AD1992" s="704"/>
    </row>
    <row r="1993" spans="4:30" ht="13.9" customHeight="1">
      <c r="D1993" s="704"/>
      <c r="E1993" s="704"/>
      <c r="F1993" s="704"/>
      <c r="G1993" s="704"/>
      <c r="H1993" s="704"/>
      <c r="I1993" s="704"/>
      <c r="J1993" s="704"/>
      <c r="K1993" s="704"/>
      <c r="L1993" s="704"/>
      <c r="M1993" s="704"/>
      <c r="N1993" s="704"/>
      <c r="O1993" s="704"/>
      <c r="P1993" s="704"/>
      <c r="Q1993" s="704"/>
      <c r="R1993" s="704"/>
      <c r="S1993" s="704"/>
      <c r="T1993" s="704"/>
      <c r="U1993" s="704"/>
      <c r="V1993" s="704"/>
      <c r="W1993" s="704"/>
      <c r="X1993" s="704"/>
      <c r="Y1993" s="704"/>
      <c r="Z1993" s="704"/>
      <c r="AA1993" s="704"/>
      <c r="AB1993" s="704"/>
      <c r="AC1993" s="704"/>
      <c r="AD1993" s="704"/>
    </row>
    <row r="1994" spans="4:30" ht="13.9" customHeight="1">
      <c r="D1994" s="704"/>
      <c r="E1994" s="704"/>
      <c r="F1994" s="704"/>
      <c r="G1994" s="704"/>
      <c r="H1994" s="704"/>
      <c r="I1994" s="704"/>
      <c r="J1994" s="704"/>
      <c r="K1994" s="704"/>
      <c r="L1994" s="704"/>
      <c r="M1994" s="704"/>
      <c r="N1994" s="704"/>
      <c r="O1994" s="704"/>
      <c r="P1994" s="704"/>
      <c r="Q1994" s="704"/>
      <c r="R1994" s="704"/>
      <c r="S1994" s="704"/>
      <c r="T1994" s="704"/>
      <c r="U1994" s="704"/>
      <c r="V1994" s="704"/>
      <c r="W1994" s="704"/>
      <c r="X1994" s="704"/>
      <c r="Y1994" s="704"/>
      <c r="Z1994" s="704"/>
      <c r="AA1994" s="704"/>
      <c r="AB1994" s="704"/>
      <c r="AC1994" s="704"/>
      <c r="AD1994" s="704"/>
    </row>
    <row r="1995" spans="4:30" ht="13.9" customHeight="1">
      <c r="D1995" s="704"/>
      <c r="E1995" s="704"/>
      <c r="F1995" s="704"/>
      <c r="G1995" s="704"/>
      <c r="H1995" s="704"/>
      <c r="I1995" s="704"/>
      <c r="J1995" s="704"/>
      <c r="K1995" s="704"/>
      <c r="L1995" s="704"/>
      <c r="M1995" s="704"/>
      <c r="N1995" s="704"/>
      <c r="O1995" s="704"/>
      <c r="P1995" s="704"/>
      <c r="Q1995" s="704"/>
      <c r="R1995" s="704"/>
      <c r="S1995" s="704"/>
      <c r="T1995" s="704"/>
      <c r="U1995" s="704"/>
      <c r="V1995" s="704"/>
      <c r="W1995" s="704"/>
      <c r="X1995" s="704"/>
      <c r="Y1995" s="704"/>
      <c r="Z1995" s="704"/>
      <c r="AA1995" s="704"/>
      <c r="AB1995" s="704"/>
      <c r="AC1995" s="704"/>
      <c r="AD1995" s="704"/>
    </row>
    <row r="1996" spans="4:30" ht="13.9" customHeight="1">
      <c r="D1996" s="704"/>
      <c r="E1996" s="704"/>
      <c r="F1996" s="704"/>
      <c r="G1996" s="704"/>
      <c r="H1996" s="704"/>
      <c r="I1996" s="704"/>
      <c r="J1996" s="704"/>
      <c r="K1996" s="704"/>
      <c r="L1996" s="704"/>
      <c r="M1996" s="704"/>
      <c r="N1996" s="704"/>
      <c r="O1996" s="704"/>
      <c r="P1996" s="704"/>
      <c r="Q1996" s="704"/>
      <c r="R1996" s="704"/>
      <c r="S1996" s="704"/>
      <c r="T1996" s="704"/>
      <c r="U1996" s="704"/>
      <c r="V1996" s="704"/>
      <c r="W1996" s="704"/>
      <c r="X1996" s="704"/>
      <c r="Y1996" s="704"/>
      <c r="Z1996" s="704"/>
      <c r="AA1996" s="704"/>
      <c r="AB1996" s="704"/>
      <c r="AC1996" s="704"/>
      <c r="AD1996" s="704"/>
    </row>
    <row r="1997" spans="4:30" ht="13.9" customHeight="1">
      <c r="D1997" s="704"/>
      <c r="E1997" s="704"/>
      <c r="F1997" s="704"/>
      <c r="G1997" s="704"/>
      <c r="H1997" s="704"/>
      <c r="I1997" s="704"/>
      <c r="J1997" s="704"/>
      <c r="K1997" s="704"/>
      <c r="L1997" s="704"/>
      <c r="M1997" s="704"/>
      <c r="N1997" s="704"/>
      <c r="O1997" s="704"/>
      <c r="P1997" s="704"/>
      <c r="Q1997" s="704"/>
      <c r="R1997" s="704"/>
      <c r="S1997" s="704"/>
      <c r="T1997" s="704"/>
      <c r="U1997" s="704"/>
      <c r="V1997" s="704"/>
      <c r="W1997" s="704"/>
      <c r="X1997" s="704"/>
      <c r="Y1997" s="704"/>
      <c r="Z1997" s="704"/>
      <c r="AA1997" s="704"/>
      <c r="AB1997" s="704"/>
      <c r="AC1997" s="704"/>
      <c r="AD1997" s="704"/>
    </row>
    <row r="1998" spans="4:30" ht="13.9" customHeight="1">
      <c r="D1998" s="704"/>
      <c r="E1998" s="704"/>
      <c r="F1998" s="704"/>
      <c r="G1998" s="704"/>
      <c r="H1998" s="704"/>
      <c r="I1998" s="704"/>
      <c r="J1998" s="704"/>
      <c r="K1998" s="704"/>
      <c r="L1998" s="704"/>
      <c r="M1998" s="704"/>
      <c r="N1998" s="704"/>
      <c r="O1998" s="704"/>
      <c r="P1998" s="704"/>
      <c r="Q1998" s="704"/>
      <c r="R1998" s="704"/>
      <c r="S1998" s="704"/>
      <c r="T1998" s="704"/>
      <c r="U1998" s="704"/>
      <c r="V1998" s="704"/>
      <c r="W1998" s="704"/>
      <c r="X1998" s="704"/>
      <c r="Y1998" s="704"/>
      <c r="Z1998" s="704"/>
      <c r="AA1998" s="704"/>
      <c r="AB1998" s="704"/>
      <c r="AC1998" s="704"/>
      <c r="AD1998" s="704"/>
    </row>
    <row r="1999" spans="4:30" ht="13.9" customHeight="1">
      <c r="D1999" s="704"/>
      <c r="E1999" s="704"/>
      <c r="F1999" s="704"/>
      <c r="G1999" s="704"/>
      <c r="H1999" s="704"/>
      <c r="I1999" s="704"/>
      <c r="J1999" s="704"/>
      <c r="K1999" s="704"/>
      <c r="L1999" s="704"/>
      <c r="M1999" s="704"/>
      <c r="N1999" s="704"/>
      <c r="O1999" s="704"/>
      <c r="P1999" s="704"/>
      <c r="Q1999" s="704"/>
      <c r="R1999" s="704"/>
      <c r="S1999" s="704"/>
      <c r="T1999" s="704"/>
      <c r="U1999" s="704"/>
      <c r="V1999" s="704"/>
      <c r="W1999" s="704"/>
      <c r="X1999" s="704"/>
      <c r="Y1999" s="704"/>
      <c r="Z1999" s="704"/>
      <c r="AA1999" s="704"/>
      <c r="AB1999" s="704"/>
      <c r="AC1999" s="704"/>
      <c r="AD1999" s="704"/>
    </row>
    <row r="2000" spans="4:30" ht="13.9" customHeight="1">
      <c r="D2000" s="704"/>
      <c r="E2000" s="704"/>
      <c r="F2000" s="704"/>
      <c r="G2000" s="704"/>
      <c r="H2000" s="704"/>
      <c r="I2000" s="704"/>
      <c r="J2000" s="704"/>
      <c r="K2000" s="704"/>
      <c r="L2000" s="704"/>
      <c r="M2000" s="704"/>
      <c r="N2000" s="704"/>
      <c r="O2000" s="704"/>
      <c r="P2000" s="704"/>
      <c r="Q2000" s="704"/>
      <c r="R2000" s="704"/>
      <c r="S2000" s="704"/>
      <c r="T2000" s="704"/>
      <c r="U2000" s="704"/>
      <c r="V2000" s="704"/>
      <c r="W2000" s="704"/>
      <c r="X2000" s="704"/>
      <c r="Y2000" s="704"/>
      <c r="Z2000" s="704"/>
      <c r="AA2000" s="704"/>
      <c r="AB2000" s="704"/>
      <c r="AC2000" s="704"/>
      <c r="AD2000" s="704"/>
    </row>
    <row r="2001" spans="4:30" ht="13.9" customHeight="1">
      <c r="D2001" s="704"/>
      <c r="E2001" s="704"/>
      <c r="F2001" s="704"/>
      <c r="G2001" s="704"/>
      <c r="H2001" s="704"/>
      <c r="I2001" s="704"/>
      <c r="J2001" s="704"/>
      <c r="K2001" s="704"/>
      <c r="L2001" s="704"/>
      <c r="M2001" s="704"/>
      <c r="N2001" s="704"/>
      <c r="O2001" s="704"/>
      <c r="P2001" s="704"/>
      <c r="Q2001" s="704"/>
      <c r="R2001" s="704"/>
      <c r="S2001" s="704"/>
      <c r="T2001" s="704"/>
      <c r="U2001" s="704"/>
      <c r="V2001" s="704"/>
      <c r="W2001" s="704"/>
      <c r="X2001" s="704"/>
      <c r="Y2001" s="704"/>
      <c r="Z2001" s="704"/>
      <c r="AA2001" s="704"/>
      <c r="AB2001" s="704"/>
      <c r="AC2001" s="704"/>
      <c r="AD2001" s="704"/>
    </row>
    <row r="2002" spans="4:30" ht="13.9" customHeight="1">
      <c r="D2002" s="704"/>
      <c r="E2002" s="704"/>
      <c r="F2002" s="704"/>
      <c r="G2002" s="704"/>
      <c r="H2002" s="704"/>
      <c r="I2002" s="704"/>
      <c r="J2002" s="704"/>
      <c r="K2002" s="704"/>
      <c r="L2002" s="704"/>
      <c r="M2002" s="704"/>
      <c r="N2002" s="704"/>
      <c r="O2002" s="704"/>
      <c r="P2002" s="704"/>
      <c r="Q2002" s="704"/>
      <c r="R2002" s="704"/>
      <c r="S2002" s="704"/>
      <c r="T2002" s="704"/>
      <c r="U2002" s="704"/>
      <c r="V2002" s="704"/>
      <c r="W2002" s="704"/>
      <c r="X2002" s="704"/>
      <c r="Y2002" s="704"/>
      <c r="Z2002" s="704"/>
      <c r="AA2002" s="704"/>
      <c r="AB2002" s="704"/>
      <c r="AC2002" s="704"/>
      <c r="AD2002" s="704"/>
    </row>
    <row r="2003" spans="4:30" ht="13.9" customHeight="1">
      <c r="D2003" s="704"/>
      <c r="E2003" s="704"/>
      <c r="F2003" s="704"/>
      <c r="G2003" s="704"/>
      <c r="H2003" s="704"/>
      <c r="I2003" s="704"/>
      <c r="J2003" s="704"/>
      <c r="K2003" s="704"/>
      <c r="L2003" s="704"/>
      <c r="M2003" s="704"/>
      <c r="N2003" s="704"/>
      <c r="O2003" s="704"/>
      <c r="P2003" s="704"/>
      <c r="Q2003" s="704"/>
      <c r="R2003" s="704"/>
      <c r="S2003" s="704"/>
      <c r="T2003" s="704"/>
      <c r="U2003" s="704"/>
      <c r="V2003" s="704"/>
      <c r="W2003" s="704"/>
      <c r="X2003" s="704"/>
      <c r="Y2003" s="704"/>
      <c r="Z2003" s="704"/>
      <c r="AA2003" s="704"/>
      <c r="AB2003" s="704"/>
      <c r="AC2003" s="704"/>
      <c r="AD2003" s="704"/>
    </row>
    <row r="2004" spans="4:30" ht="13.9" customHeight="1">
      <c r="D2004" s="704"/>
      <c r="E2004" s="704"/>
      <c r="F2004" s="704"/>
      <c r="G2004" s="704"/>
      <c r="H2004" s="704"/>
      <c r="I2004" s="704"/>
      <c r="J2004" s="704"/>
      <c r="K2004" s="704"/>
      <c r="L2004" s="704"/>
      <c r="M2004" s="704"/>
      <c r="N2004" s="704"/>
      <c r="O2004" s="704"/>
      <c r="P2004" s="704"/>
      <c r="Q2004" s="704"/>
      <c r="R2004" s="704"/>
      <c r="S2004" s="704"/>
      <c r="T2004" s="704"/>
      <c r="U2004" s="704"/>
      <c r="V2004" s="704"/>
      <c r="W2004" s="704"/>
      <c r="X2004" s="704"/>
      <c r="Y2004" s="704"/>
      <c r="Z2004" s="704"/>
      <c r="AA2004" s="704"/>
      <c r="AB2004" s="704"/>
      <c r="AC2004" s="704"/>
      <c r="AD2004" s="704"/>
    </row>
    <row r="2005" spans="4:30" ht="13.9" customHeight="1">
      <c r="D2005" s="704"/>
      <c r="E2005" s="704"/>
      <c r="F2005" s="704"/>
      <c r="G2005" s="704"/>
      <c r="H2005" s="704"/>
      <c r="I2005" s="704"/>
      <c r="J2005" s="704"/>
      <c r="K2005" s="704"/>
      <c r="L2005" s="704"/>
      <c r="M2005" s="704"/>
      <c r="N2005" s="704"/>
      <c r="O2005" s="704"/>
      <c r="P2005" s="704"/>
      <c r="Q2005" s="704"/>
      <c r="R2005" s="704"/>
      <c r="S2005" s="704"/>
      <c r="T2005" s="704"/>
      <c r="U2005" s="704"/>
      <c r="V2005" s="704"/>
      <c r="W2005" s="704"/>
      <c r="X2005" s="704"/>
      <c r="Y2005" s="704"/>
      <c r="Z2005" s="704"/>
      <c r="AA2005" s="704"/>
      <c r="AB2005" s="704"/>
      <c r="AC2005" s="704"/>
      <c r="AD2005" s="704"/>
    </row>
    <row r="2006" spans="4:30" ht="13.9" customHeight="1">
      <c r="D2006" s="704"/>
      <c r="E2006" s="704"/>
      <c r="F2006" s="704"/>
      <c r="G2006" s="704"/>
      <c r="H2006" s="704"/>
      <c r="I2006" s="704"/>
      <c r="J2006" s="704"/>
      <c r="K2006" s="704"/>
      <c r="L2006" s="704"/>
      <c r="M2006" s="704"/>
      <c r="N2006" s="704"/>
      <c r="O2006" s="704"/>
      <c r="P2006" s="704"/>
      <c r="Q2006" s="704"/>
      <c r="R2006" s="704"/>
      <c r="S2006" s="704"/>
      <c r="T2006" s="704"/>
      <c r="U2006" s="704"/>
      <c r="V2006" s="704"/>
      <c r="W2006" s="704"/>
      <c r="X2006" s="704"/>
      <c r="Y2006" s="704"/>
      <c r="Z2006" s="704"/>
      <c r="AA2006" s="704"/>
      <c r="AB2006" s="704"/>
      <c r="AC2006" s="704"/>
      <c r="AD2006" s="704"/>
    </row>
    <row r="2007" spans="4:30" ht="13.9" customHeight="1">
      <c r="D2007" s="704"/>
      <c r="E2007" s="704"/>
      <c r="F2007" s="704"/>
      <c r="G2007" s="704"/>
      <c r="H2007" s="704"/>
      <c r="I2007" s="704"/>
      <c r="J2007" s="704"/>
      <c r="K2007" s="704"/>
      <c r="L2007" s="704"/>
      <c r="M2007" s="704"/>
      <c r="N2007" s="704"/>
      <c r="O2007" s="704"/>
      <c r="P2007" s="704"/>
      <c r="Q2007" s="704"/>
      <c r="R2007" s="704"/>
      <c r="S2007" s="704"/>
      <c r="T2007" s="704"/>
      <c r="U2007" s="704"/>
      <c r="V2007" s="704"/>
      <c r="W2007" s="704"/>
      <c r="X2007" s="704"/>
      <c r="Y2007" s="704"/>
      <c r="Z2007" s="704"/>
      <c r="AA2007" s="704"/>
      <c r="AB2007" s="704"/>
      <c r="AC2007" s="704"/>
      <c r="AD2007" s="704"/>
    </row>
    <row r="2008" spans="4:30" ht="13.9" customHeight="1">
      <c r="D2008" s="704"/>
      <c r="E2008" s="704"/>
      <c r="F2008" s="704"/>
      <c r="G2008" s="704"/>
      <c r="H2008" s="704"/>
      <c r="I2008" s="704"/>
      <c r="J2008" s="704"/>
      <c r="K2008" s="704"/>
      <c r="L2008" s="704"/>
      <c r="M2008" s="704"/>
      <c r="N2008" s="704"/>
      <c r="O2008" s="704"/>
      <c r="P2008" s="704"/>
      <c r="Q2008" s="704"/>
      <c r="R2008" s="704"/>
      <c r="S2008" s="704"/>
      <c r="T2008" s="704"/>
      <c r="U2008" s="704"/>
      <c r="V2008" s="704"/>
      <c r="W2008" s="704"/>
      <c r="X2008" s="704"/>
      <c r="Y2008" s="704"/>
      <c r="Z2008" s="704"/>
      <c r="AA2008" s="704"/>
      <c r="AB2008" s="704"/>
      <c r="AC2008" s="704"/>
      <c r="AD2008" s="704"/>
    </row>
    <row r="2009" spans="4:30" ht="13.9" customHeight="1">
      <c r="D2009" s="704"/>
      <c r="E2009" s="704"/>
      <c r="F2009" s="704"/>
      <c r="G2009" s="704"/>
      <c r="H2009" s="704"/>
      <c r="I2009" s="704"/>
      <c r="J2009" s="704"/>
      <c r="K2009" s="704"/>
      <c r="L2009" s="704"/>
      <c r="M2009" s="704"/>
      <c r="N2009" s="704"/>
      <c r="O2009" s="704"/>
      <c r="P2009" s="704"/>
      <c r="Q2009" s="704"/>
      <c r="R2009" s="704"/>
      <c r="S2009" s="704"/>
      <c r="T2009" s="704"/>
      <c r="U2009" s="704"/>
      <c r="V2009" s="704"/>
      <c r="W2009" s="704"/>
      <c r="X2009" s="704"/>
      <c r="Y2009" s="704"/>
      <c r="Z2009" s="704"/>
      <c r="AA2009" s="704"/>
      <c r="AB2009" s="704"/>
      <c r="AC2009" s="704"/>
      <c r="AD2009" s="704"/>
    </row>
    <row r="2010" spans="4:30" ht="13.9" customHeight="1">
      <c r="D2010" s="704"/>
      <c r="E2010" s="704"/>
      <c r="F2010" s="704"/>
      <c r="G2010" s="704"/>
      <c r="H2010" s="704"/>
      <c r="I2010" s="704"/>
      <c r="J2010" s="704"/>
      <c r="K2010" s="704"/>
      <c r="L2010" s="704"/>
      <c r="M2010" s="704"/>
      <c r="N2010" s="704"/>
      <c r="O2010" s="704"/>
      <c r="P2010" s="704"/>
      <c r="Q2010" s="704"/>
      <c r="R2010" s="704"/>
      <c r="S2010" s="704"/>
      <c r="T2010" s="704"/>
      <c r="U2010" s="704"/>
      <c r="V2010" s="704"/>
      <c r="W2010" s="704"/>
      <c r="X2010" s="704"/>
      <c r="Y2010" s="704"/>
      <c r="Z2010" s="704"/>
      <c r="AA2010" s="704"/>
      <c r="AB2010" s="704"/>
      <c r="AC2010" s="704"/>
      <c r="AD2010" s="704"/>
    </row>
    <row r="2011" spans="4:30" ht="13.9" customHeight="1">
      <c r="D2011" s="704"/>
      <c r="E2011" s="704"/>
      <c r="F2011" s="704"/>
      <c r="G2011" s="704"/>
      <c r="H2011" s="704"/>
      <c r="I2011" s="704"/>
      <c r="J2011" s="704"/>
      <c r="K2011" s="704"/>
      <c r="L2011" s="704"/>
      <c r="M2011" s="704"/>
      <c r="N2011" s="704"/>
      <c r="O2011" s="704"/>
      <c r="P2011" s="704"/>
      <c r="Q2011" s="704"/>
      <c r="R2011" s="704"/>
      <c r="S2011" s="704"/>
      <c r="T2011" s="704"/>
      <c r="U2011" s="704"/>
      <c r="V2011" s="704"/>
      <c r="W2011" s="704"/>
      <c r="X2011" s="704"/>
      <c r="Y2011" s="704"/>
      <c r="Z2011" s="704"/>
      <c r="AA2011" s="704"/>
      <c r="AB2011" s="704"/>
      <c r="AC2011" s="704"/>
      <c r="AD2011" s="704"/>
    </row>
    <row r="2012" spans="4:30" ht="13.9" customHeight="1">
      <c r="D2012" s="704"/>
      <c r="E2012" s="704"/>
      <c r="F2012" s="704"/>
      <c r="G2012" s="704"/>
      <c r="H2012" s="704"/>
      <c r="I2012" s="704"/>
      <c r="J2012" s="704"/>
      <c r="K2012" s="704"/>
      <c r="L2012" s="704"/>
      <c r="M2012" s="704"/>
      <c r="N2012" s="704"/>
      <c r="O2012" s="704"/>
      <c r="P2012" s="704"/>
      <c r="Q2012" s="704"/>
      <c r="R2012" s="704"/>
      <c r="S2012" s="704"/>
      <c r="T2012" s="704"/>
      <c r="U2012" s="704"/>
      <c r="V2012" s="704"/>
      <c r="W2012" s="704"/>
      <c r="X2012" s="704"/>
      <c r="Y2012" s="704"/>
      <c r="Z2012" s="704"/>
      <c r="AA2012" s="704"/>
      <c r="AB2012" s="704"/>
      <c r="AC2012" s="704"/>
      <c r="AD2012" s="704"/>
    </row>
    <row r="2013" spans="4:30" ht="13.9" customHeight="1">
      <c r="D2013" s="704"/>
      <c r="E2013" s="704"/>
      <c r="F2013" s="704"/>
      <c r="G2013" s="704"/>
      <c r="H2013" s="704"/>
      <c r="I2013" s="704"/>
      <c r="J2013" s="704"/>
      <c r="K2013" s="704"/>
      <c r="L2013" s="704"/>
      <c r="M2013" s="704"/>
      <c r="N2013" s="704"/>
      <c r="O2013" s="704"/>
      <c r="P2013" s="704"/>
      <c r="Q2013" s="704"/>
      <c r="R2013" s="704"/>
      <c r="S2013" s="704"/>
      <c r="T2013" s="704"/>
      <c r="U2013" s="704"/>
      <c r="V2013" s="704"/>
      <c r="W2013" s="704"/>
      <c r="X2013" s="704"/>
      <c r="Y2013" s="704"/>
      <c r="Z2013" s="704"/>
      <c r="AA2013" s="704"/>
      <c r="AB2013" s="704"/>
      <c r="AC2013" s="704"/>
      <c r="AD2013" s="704"/>
    </row>
    <row r="2014" spans="4:30" ht="13.9" customHeight="1">
      <c r="D2014" s="704"/>
      <c r="E2014" s="704"/>
      <c r="F2014" s="704"/>
      <c r="G2014" s="704"/>
      <c r="H2014" s="704"/>
      <c r="I2014" s="704"/>
      <c r="J2014" s="704"/>
      <c r="K2014" s="704"/>
      <c r="L2014" s="704"/>
      <c r="M2014" s="704"/>
      <c r="N2014" s="704"/>
      <c r="O2014" s="704"/>
      <c r="P2014" s="704"/>
      <c r="Q2014" s="704"/>
      <c r="R2014" s="704"/>
      <c r="S2014" s="704"/>
      <c r="T2014" s="704"/>
      <c r="U2014" s="704"/>
      <c r="V2014" s="704"/>
      <c r="W2014" s="704"/>
      <c r="X2014" s="704"/>
      <c r="Y2014" s="704"/>
      <c r="Z2014" s="704"/>
      <c r="AA2014" s="704"/>
      <c r="AB2014" s="704"/>
      <c r="AC2014" s="704"/>
      <c r="AD2014" s="704"/>
    </row>
    <row r="2015" spans="4:30" ht="13.9" customHeight="1">
      <c r="D2015" s="704"/>
      <c r="E2015" s="704"/>
      <c r="F2015" s="704"/>
      <c r="G2015" s="704"/>
      <c r="H2015" s="704"/>
      <c r="I2015" s="704"/>
      <c r="J2015" s="704"/>
      <c r="K2015" s="704"/>
      <c r="L2015" s="704"/>
      <c r="M2015" s="704"/>
      <c r="N2015" s="704"/>
      <c r="O2015" s="704"/>
      <c r="P2015" s="704"/>
      <c r="Q2015" s="704"/>
      <c r="R2015" s="704"/>
      <c r="S2015" s="704"/>
      <c r="T2015" s="704"/>
      <c r="U2015" s="704"/>
      <c r="V2015" s="704"/>
      <c r="W2015" s="704"/>
      <c r="X2015" s="704"/>
      <c r="Y2015" s="704"/>
      <c r="Z2015" s="704"/>
      <c r="AA2015" s="704"/>
      <c r="AB2015" s="704"/>
      <c r="AC2015" s="704"/>
      <c r="AD2015" s="704"/>
    </row>
    <row r="2016" spans="4:30" ht="13.9" customHeight="1">
      <c r="D2016" s="704"/>
      <c r="E2016" s="704"/>
      <c r="F2016" s="704"/>
      <c r="G2016" s="704"/>
      <c r="H2016" s="704"/>
      <c r="I2016" s="704"/>
      <c r="J2016" s="704"/>
      <c r="K2016" s="704"/>
      <c r="L2016" s="704"/>
      <c r="M2016" s="704"/>
      <c r="N2016" s="704"/>
      <c r="O2016" s="704"/>
      <c r="P2016" s="704"/>
      <c r="Q2016" s="704"/>
      <c r="R2016" s="704"/>
      <c r="S2016" s="704"/>
      <c r="T2016" s="704"/>
      <c r="U2016" s="704"/>
      <c r="V2016" s="704"/>
      <c r="W2016" s="704"/>
      <c r="X2016" s="704"/>
      <c r="Y2016" s="704"/>
      <c r="Z2016" s="704"/>
      <c r="AA2016" s="704"/>
      <c r="AB2016" s="704"/>
      <c r="AC2016" s="704"/>
      <c r="AD2016" s="704"/>
    </row>
    <row r="2017" spans="4:30" ht="13.9" customHeight="1">
      <c r="D2017" s="704"/>
      <c r="E2017" s="704"/>
      <c r="F2017" s="704"/>
      <c r="G2017" s="704"/>
      <c r="H2017" s="704"/>
      <c r="I2017" s="704"/>
      <c r="J2017" s="704"/>
      <c r="K2017" s="704"/>
      <c r="L2017" s="704"/>
      <c r="M2017" s="704"/>
      <c r="N2017" s="704"/>
      <c r="O2017" s="704"/>
      <c r="P2017" s="704"/>
      <c r="Q2017" s="704"/>
      <c r="R2017" s="704"/>
      <c r="S2017" s="704"/>
      <c r="T2017" s="704"/>
      <c r="U2017" s="704"/>
      <c r="V2017" s="704"/>
      <c r="W2017" s="704"/>
      <c r="X2017" s="704"/>
      <c r="Y2017" s="704"/>
      <c r="Z2017" s="704"/>
      <c r="AA2017" s="704"/>
      <c r="AB2017" s="704"/>
      <c r="AC2017" s="704"/>
      <c r="AD2017" s="704"/>
    </row>
    <row r="2018" spans="4:30" ht="13.9" customHeight="1">
      <c r="D2018" s="704"/>
      <c r="E2018" s="704"/>
      <c r="F2018" s="704"/>
      <c r="G2018" s="704"/>
      <c r="H2018" s="704"/>
      <c r="I2018" s="704"/>
      <c r="J2018" s="704"/>
      <c r="K2018" s="704"/>
      <c r="L2018" s="704"/>
      <c r="M2018" s="704"/>
      <c r="N2018" s="704"/>
      <c r="O2018" s="704"/>
      <c r="P2018" s="704"/>
      <c r="Q2018" s="704"/>
      <c r="R2018" s="704"/>
      <c r="S2018" s="704"/>
      <c r="T2018" s="704"/>
      <c r="U2018" s="704"/>
      <c r="V2018" s="704"/>
      <c r="W2018" s="704"/>
      <c r="X2018" s="704"/>
      <c r="Y2018" s="704"/>
      <c r="Z2018" s="704"/>
      <c r="AA2018" s="704"/>
      <c r="AB2018" s="704"/>
      <c r="AC2018" s="704"/>
      <c r="AD2018" s="704"/>
    </row>
    <row r="2019" spans="4:30" ht="13.9" customHeight="1">
      <c r="D2019" s="704"/>
      <c r="E2019" s="704"/>
      <c r="F2019" s="704"/>
      <c r="G2019" s="704"/>
      <c r="H2019" s="704"/>
      <c r="I2019" s="704"/>
      <c r="J2019" s="704"/>
      <c r="K2019" s="704"/>
      <c r="L2019" s="704"/>
      <c r="M2019" s="704"/>
      <c r="N2019" s="704"/>
      <c r="O2019" s="704"/>
      <c r="P2019" s="704"/>
      <c r="Q2019" s="704"/>
      <c r="R2019" s="704"/>
      <c r="S2019" s="704"/>
      <c r="T2019" s="704"/>
      <c r="U2019" s="704"/>
      <c r="V2019" s="704"/>
      <c r="W2019" s="704"/>
      <c r="X2019" s="704"/>
      <c r="Y2019" s="704"/>
      <c r="Z2019" s="704"/>
      <c r="AA2019" s="704"/>
      <c r="AB2019" s="704"/>
      <c r="AC2019" s="704"/>
      <c r="AD2019" s="704"/>
    </row>
    <row r="2020" spans="4:30" ht="13.9" customHeight="1">
      <c r="D2020" s="704"/>
      <c r="E2020" s="704"/>
      <c r="F2020" s="704"/>
      <c r="G2020" s="704"/>
      <c r="H2020" s="704"/>
      <c r="I2020" s="704"/>
      <c r="J2020" s="704"/>
      <c r="K2020" s="704"/>
      <c r="L2020" s="704"/>
      <c r="M2020" s="704"/>
      <c r="N2020" s="704"/>
      <c r="O2020" s="704"/>
      <c r="P2020" s="704"/>
      <c r="Q2020" s="704"/>
      <c r="R2020" s="704"/>
      <c r="S2020" s="704"/>
      <c r="T2020" s="704"/>
      <c r="U2020" s="704"/>
      <c r="V2020" s="704"/>
      <c r="W2020" s="704"/>
      <c r="X2020" s="704"/>
      <c r="Y2020" s="704"/>
      <c r="Z2020" s="704"/>
      <c r="AA2020" s="704"/>
      <c r="AB2020" s="704"/>
      <c r="AC2020" s="704"/>
      <c r="AD2020" s="704"/>
    </row>
    <row r="2021" spans="4:30" ht="13.9" customHeight="1">
      <c r="D2021" s="704"/>
      <c r="E2021" s="704"/>
      <c r="F2021" s="704"/>
      <c r="G2021" s="704"/>
      <c r="H2021" s="704"/>
      <c r="I2021" s="704"/>
      <c r="J2021" s="704"/>
      <c r="K2021" s="704"/>
      <c r="L2021" s="704"/>
      <c r="M2021" s="704"/>
      <c r="N2021" s="704"/>
      <c r="O2021" s="704"/>
      <c r="P2021" s="704"/>
      <c r="Q2021" s="704"/>
      <c r="R2021" s="704"/>
      <c r="S2021" s="704"/>
      <c r="T2021" s="704"/>
      <c r="U2021" s="704"/>
      <c r="V2021" s="704"/>
      <c r="W2021" s="704"/>
      <c r="X2021" s="704"/>
      <c r="Y2021" s="704"/>
      <c r="Z2021" s="704"/>
      <c r="AA2021" s="704"/>
      <c r="AB2021" s="704"/>
      <c r="AC2021" s="704"/>
      <c r="AD2021" s="704"/>
    </row>
    <row r="2022" spans="4:30" ht="13.9" customHeight="1">
      <c r="D2022" s="704"/>
      <c r="E2022" s="704"/>
      <c r="F2022" s="704"/>
      <c r="G2022" s="704"/>
      <c r="H2022" s="704"/>
      <c r="I2022" s="704"/>
      <c r="J2022" s="704"/>
      <c r="K2022" s="704"/>
      <c r="L2022" s="704"/>
      <c r="M2022" s="704"/>
      <c r="N2022" s="704"/>
      <c r="O2022" s="704"/>
      <c r="P2022" s="704"/>
      <c r="Q2022" s="704"/>
      <c r="R2022" s="704"/>
      <c r="S2022" s="704"/>
      <c r="T2022" s="704"/>
      <c r="U2022" s="704"/>
      <c r="V2022" s="704"/>
      <c r="W2022" s="704"/>
      <c r="X2022" s="704"/>
      <c r="Y2022" s="704"/>
      <c r="Z2022" s="704"/>
      <c r="AA2022" s="704"/>
      <c r="AB2022" s="704"/>
      <c r="AC2022" s="704"/>
      <c r="AD2022" s="704"/>
    </row>
    <row r="2023" spans="4:30" ht="13.9" customHeight="1">
      <c r="D2023" s="704"/>
      <c r="E2023" s="704"/>
      <c r="F2023" s="704"/>
      <c r="G2023" s="704"/>
      <c r="H2023" s="704"/>
      <c r="I2023" s="704"/>
      <c r="J2023" s="704"/>
      <c r="K2023" s="704"/>
      <c r="L2023" s="704"/>
      <c r="M2023" s="704"/>
      <c r="N2023" s="704"/>
      <c r="O2023" s="704"/>
      <c r="P2023" s="704"/>
      <c r="Q2023" s="704"/>
      <c r="R2023" s="704"/>
      <c r="S2023" s="704"/>
      <c r="T2023" s="704"/>
      <c r="U2023" s="704"/>
      <c r="V2023" s="704"/>
      <c r="W2023" s="704"/>
      <c r="X2023" s="704"/>
      <c r="Y2023" s="704"/>
      <c r="Z2023" s="704"/>
      <c r="AA2023" s="704"/>
      <c r="AB2023" s="704"/>
      <c r="AC2023" s="704"/>
      <c r="AD2023" s="704"/>
    </row>
    <row r="2024" spans="4:30" ht="13.9" customHeight="1">
      <c r="D2024" s="704"/>
      <c r="E2024" s="704"/>
      <c r="F2024" s="704"/>
      <c r="G2024" s="704"/>
      <c r="H2024" s="704"/>
      <c r="I2024" s="704"/>
      <c r="J2024" s="704"/>
      <c r="K2024" s="704"/>
      <c r="L2024" s="704"/>
      <c r="M2024" s="704"/>
      <c r="N2024" s="704"/>
      <c r="O2024" s="704"/>
      <c r="P2024" s="704"/>
      <c r="Q2024" s="704"/>
      <c r="R2024" s="704"/>
      <c r="S2024" s="704"/>
      <c r="T2024" s="704"/>
      <c r="U2024" s="704"/>
      <c r="V2024" s="704"/>
      <c r="W2024" s="704"/>
      <c r="X2024" s="704"/>
      <c r="Y2024" s="704"/>
      <c r="Z2024" s="704"/>
      <c r="AA2024" s="704"/>
      <c r="AB2024" s="704"/>
      <c r="AC2024" s="704"/>
      <c r="AD2024" s="704"/>
    </row>
    <row r="2025" spans="4:30" ht="13.9" customHeight="1">
      <c r="D2025" s="704"/>
      <c r="E2025" s="704"/>
      <c r="F2025" s="704"/>
      <c r="G2025" s="704"/>
      <c r="H2025" s="704"/>
      <c r="I2025" s="704"/>
      <c r="J2025" s="704"/>
      <c r="K2025" s="704"/>
      <c r="L2025" s="704"/>
      <c r="M2025" s="704"/>
      <c r="N2025" s="704"/>
      <c r="O2025" s="704"/>
      <c r="P2025" s="704"/>
      <c r="Q2025" s="704"/>
      <c r="R2025" s="704"/>
      <c r="S2025" s="704"/>
      <c r="T2025" s="704"/>
      <c r="U2025" s="704"/>
      <c r="V2025" s="704"/>
      <c r="W2025" s="704"/>
      <c r="X2025" s="704"/>
      <c r="Y2025" s="704"/>
      <c r="Z2025" s="704"/>
      <c r="AA2025" s="704"/>
      <c r="AB2025" s="704"/>
      <c r="AC2025" s="704"/>
      <c r="AD2025" s="704"/>
    </row>
    <row r="2026" spans="4:30" ht="13.9" customHeight="1">
      <c r="D2026" s="704"/>
      <c r="E2026" s="704"/>
      <c r="F2026" s="704"/>
      <c r="G2026" s="704"/>
      <c r="H2026" s="704"/>
      <c r="I2026" s="704"/>
      <c r="J2026" s="704"/>
      <c r="K2026" s="704"/>
      <c r="L2026" s="704"/>
      <c r="M2026" s="704"/>
      <c r="N2026" s="704"/>
      <c r="O2026" s="704"/>
      <c r="P2026" s="704"/>
      <c r="Q2026" s="704"/>
      <c r="R2026" s="704"/>
      <c r="S2026" s="704"/>
      <c r="T2026" s="704"/>
      <c r="U2026" s="704"/>
      <c r="V2026" s="704"/>
      <c r="W2026" s="704"/>
      <c r="X2026" s="704"/>
      <c r="Y2026" s="704"/>
      <c r="Z2026" s="704"/>
      <c r="AA2026" s="704"/>
      <c r="AB2026" s="704"/>
      <c r="AC2026" s="704"/>
      <c r="AD2026" s="704"/>
    </row>
    <row r="2027" spans="4:30" ht="13.9" customHeight="1">
      <c r="D2027" s="704"/>
      <c r="E2027" s="704"/>
      <c r="F2027" s="704"/>
      <c r="G2027" s="704"/>
      <c r="H2027" s="704"/>
      <c r="I2027" s="704"/>
      <c r="J2027" s="704"/>
      <c r="K2027" s="704"/>
      <c r="L2027" s="704"/>
      <c r="M2027" s="704"/>
      <c r="N2027" s="704"/>
      <c r="O2027" s="704"/>
      <c r="P2027" s="704"/>
      <c r="Q2027" s="704"/>
      <c r="R2027" s="704"/>
      <c r="S2027" s="704"/>
      <c r="T2027" s="704"/>
      <c r="U2027" s="704"/>
      <c r="V2027" s="704"/>
      <c r="W2027" s="704"/>
      <c r="X2027" s="704"/>
      <c r="Y2027" s="704"/>
      <c r="Z2027" s="704"/>
      <c r="AA2027" s="704"/>
      <c r="AB2027" s="704"/>
      <c r="AC2027" s="704"/>
      <c r="AD2027" s="704"/>
    </row>
    <row r="2028" spans="4:30" ht="13.9" customHeight="1">
      <c r="D2028" s="704"/>
      <c r="E2028" s="704"/>
      <c r="F2028" s="704"/>
      <c r="G2028" s="704"/>
      <c r="H2028" s="704"/>
      <c r="I2028" s="704"/>
      <c r="J2028" s="704"/>
      <c r="K2028" s="704"/>
      <c r="L2028" s="704"/>
      <c r="M2028" s="704"/>
      <c r="N2028" s="704"/>
      <c r="O2028" s="704"/>
      <c r="P2028" s="704"/>
      <c r="Q2028" s="704"/>
      <c r="R2028" s="704"/>
      <c r="S2028" s="704"/>
      <c r="T2028" s="704"/>
      <c r="U2028" s="704"/>
      <c r="V2028" s="704"/>
      <c r="W2028" s="704"/>
      <c r="X2028" s="704"/>
      <c r="Y2028" s="704"/>
      <c r="Z2028" s="704"/>
      <c r="AA2028" s="704"/>
      <c r="AB2028" s="704"/>
      <c r="AC2028" s="704"/>
      <c r="AD2028" s="704"/>
    </row>
    <row r="2029" spans="4:30" ht="13.9" customHeight="1">
      <c r="D2029" s="704"/>
      <c r="E2029" s="704"/>
      <c r="F2029" s="704"/>
      <c r="G2029" s="704"/>
      <c r="H2029" s="704"/>
      <c r="I2029" s="704"/>
      <c r="J2029" s="704"/>
      <c r="K2029" s="704"/>
      <c r="L2029" s="704"/>
      <c r="M2029" s="704"/>
      <c r="N2029" s="704"/>
      <c r="O2029" s="704"/>
      <c r="P2029" s="704"/>
      <c r="Q2029" s="704"/>
      <c r="R2029" s="704"/>
      <c r="S2029" s="704"/>
      <c r="T2029" s="704"/>
      <c r="U2029" s="704"/>
      <c r="V2029" s="704"/>
      <c r="W2029" s="704"/>
      <c r="X2029" s="704"/>
      <c r="Y2029" s="704"/>
      <c r="Z2029" s="704"/>
      <c r="AA2029" s="704"/>
      <c r="AB2029" s="704"/>
      <c r="AC2029" s="704"/>
      <c r="AD2029" s="704"/>
    </row>
    <row r="2030" spans="4:30" ht="13.9" customHeight="1">
      <c r="D2030" s="704"/>
      <c r="E2030" s="704"/>
      <c r="F2030" s="704"/>
      <c r="G2030" s="704"/>
      <c r="H2030" s="704"/>
      <c r="I2030" s="704"/>
      <c r="J2030" s="704"/>
      <c r="K2030" s="704"/>
      <c r="L2030" s="704"/>
      <c r="M2030" s="704"/>
      <c r="N2030" s="704"/>
      <c r="O2030" s="704"/>
      <c r="P2030" s="704"/>
      <c r="Q2030" s="704"/>
      <c r="R2030" s="704"/>
      <c r="S2030" s="704"/>
      <c r="T2030" s="704"/>
      <c r="U2030" s="704"/>
      <c r="V2030" s="704"/>
      <c r="W2030" s="704"/>
      <c r="X2030" s="704"/>
      <c r="Y2030" s="704"/>
      <c r="Z2030" s="704"/>
      <c r="AA2030" s="704"/>
      <c r="AB2030" s="704"/>
      <c r="AC2030" s="704"/>
      <c r="AD2030" s="704"/>
    </row>
    <row r="2031" spans="4:30" ht="13.9" customHeight="1">
      <c r="D2031" s="704"/>
      <c r="E2031" s="704"/>
      <c r="F2031" s="704"/>
      <c r="G2031" s="704"/>
      <c r="H2031" s="704"/>
      <c r="I2031" s="704"/>
      <c r="J2031" s="704"/>
      <c r="K2031" s="704"/>
      <c r="L2031" s="704"/>
      <c r="M2031" s="704"/>
      <c r="N2031" s="704"/>
      <c r="O2031" s="704"/>
      <c r="P2031" s="704"/>
      <c r="Q2031" s="704"/>
      <c r="R2031" s="704"/>
      <c r="S2031" s="704"/>
      <c r="T2031" s="704"/>
      <c r="U2031" s="704"/>
      <c r="V2031" s="704"/>
      <c r="W2031" s="704"/>
      <c r="X2031" s="704"/>
      <c r="Y2031" s="704"/>
      <c r="Z2031" s="704"/>
      <c r="AA2031" s="704"/>
      <c r="AB2031" s="704"/>
      <c r="AC2031" s="704"/>
      <c r="AD2031" s="704"/>
    </row>
    <row r="2032" spans="4:30" ht="13.9" customHeight="1">
      <c r="D2032" s="704"/>
      <c r="E2032" s="704"/>
      <c r="F2032" s="704"/>
      <c r="G2032" s="704"/>
      <c r="H2032" s="704"/>
      <c r="I2032" s="704"/>
      <c r="J2032" s="704"/>
      <c r="K2032" s="704"/>
      <c r="L2032" s="704"/>
      <c r="M2032" s="704"/>
      <c r="N2032" s="704"/>
      <c r="O2032" s="704"/>
      <c r="P2032" s="704"/>
      <c r="Q2032" s="704"/>
      <c r="R2032" s="704"/>
      <c r="S2032" s="704"/>
      <c r="T2032" s="704"/>
      <c r="U2032" s="704"/>
      <c r="V2032" s="704"/>
      <c r="W2032" s="704"/>
      <c r="X2032" s="704"/>
      <c r="Y2032" s="704"/>
      <c r="Z2032" s="704"/>
      <c r="AA2032" s="704"/>
      <c r="AB2032" s="704"/>
      <c r="AC2032" s="704"/>
      <c r="AD2032" s="704"/>
    </row>
    <row r="2033" spans="4:30" ht="13.9" customHeight="1">
      <c r="D2033" s="704"/>
      <c r="E2033" s="704"/>
      <c r="F2033" s="704"/>
      <c r="G2033" s="704"/>
      <c r="H2033" s="704"/>
      <c r="I2033" s="704"/>
      <c r="J2033" s="704"/>
      <c r="K2033" s="704"/>
      <c r="L2033" s="704"/>
      <c r="M2033" s="704"/>
      <c r="N2033" s="704"/>
      <c r="O2033" s="704"/>
      <c r="P2033" s="704"/>
      <c r="Q2033" s="704"/>
      <c r="R2033" s="704"/>
      <c r="S2033" s="704"/>
      <c r="T2033" s="704"/>
      <c r="U2033" s="704"/>
      <c r="V2033" s="704"/>
      <c r="W2033" s="704"/>
      <c r="X2033" s="704"/>
      <c r="Y2033" s="704"/>
      <c r="Z2033" s="704"/>
      <c r="AA2033" s="704"/>
      <c r="AB2033" s="704"/>
      <c r="AC2033" s="704"/>
      <c r="AD2033" s="704"/>
    </row>
    <row r="2034" spans="4:30" ht="13.9" customHeight="1">
      <c r="D2034" s="704"/>
      <c r="E2034" s="704"/>
      <c r="F2034" s="704"/>
      <c r="G2034" s="704"/>
      <c r="H2034" s="704"/>
      <c r="I2034" s="704"/>
      <c r="J2034" s="704"/>
      <c r="K2034" s="704"/>
      <c r="L2034" s="704"/>
      <c r="M2034" s="704"/>
      <c r="N2034" s="704"/>
      <c r="O2034" s="704"/>
      <c r="P2034" s="704"/>
      <c r="Q2034" s="704"/>
      <c r="R2034" s="704"/>
      <c r="S2034" s="704"/>
      <c r="T2034" s="704"/>
      <c r="U2034" s="704"/>
      <c r="V2034" s="704"/>
      <c r="W2034" s="704"/>
      <c r="X2034" s="704"/>
      <c r="Y2034" s="704"/>
      <c r="Z2034" s="704"/>
      <c r="AA2034" s="704"/>
      <c r="AB2034" s="704"/>
      <c r="AC2034" s="704"/>
      <c r="AD2034" s="704"/>
    </row>
    <row r="2035" spans="4:30" ht="13.9" customHeight="1">
      <c r="D2035" s="704"/>
      <c r="E2035" s="704"/>
      <c r="F2035" s="704"/>
      <c r="G2035" s="704"/>
      <c r="H2035" s="704"/>
      <c r="I2035" s="704"/>
      <c r="J2035" s="704"/>
      <c r="K2035" s="704"/>
      <c r="L2035" s="704"/>
      <c r="M2035" s="704"/>
      <c r="N2035" s="704"/>
      <c r="O2035" s="704"/>
      <c r="P2035" s="704"/>
      <c r="Q2035" s="704"/>
      <c r="R2035" s="704"/>
      <c r="S2035" s="704"/>
      <c r="T2035" s="704"/>
      <c r="U2035" s="704"/>
      <c r="V2035" s="704"/>
      <c r="W2035" s="704"/>
      <c r="X2035" s="704"/>
      <c r="Y2035" s="704"/>
      <c r="Z2035" s="704"/>
      <c r="AA2035" s="704"/>
      <c r="AB2035" s="704"/>
      <c r="AC2035" s="704"/>
      <c r="AD2035" s="704"/>
    </row>
    <row r="2036" spans="4:30" ht="13.9" customHeight="1">
      <c r="D2036" s="704"/>
      <c r="E2036" s="704"/>
      <c r="F2036" s="704"/>
      <c r="G2036" s="704"/>
      <c r="H2036" s="704"/>
      <c r="I2036" s="704"/>
      <c r="J2036" s="704"/>
      <c r="K2036" s="704"/>
      <c r="L2036" s="704"/>
      <c r="M2036" s="704"/>
      <c r="N2036" s="704"/>
      <c r="O2036" s="704"/>
      <c r="P2036" s="704"/>
      <c r="Q2036" s="704"/>
      <c r="R2036" s="704"/>
      <c r="S2036" s="704"/>
      <c r="T2036" s="704"/>
      <c r="U2036" s="704"/>
      <c r="V2036" s="704"/>
      <c r="W2036" s="704"/>
      <c r="X2036" s="704"/>
      <c r="Y2036" s="704"/>
      <c r="Z2036" s="704"/>
      <c r="AA2036" s="704"/>
      <c r="AB2036" s="704"/>
      <c r="AC2036" s="704"/>
      <c r="AD2036" s="704"/>
    </row>
    <row r="2037" spans="4:30" ht="13.9" customHeight="1">
      <c r="D2037" s="704"/>
      <c r="E2037" s="704"/>
      <c r="F2037" s="704"/>
      <c r="G2037" s="704"/>
      <c r="H2037" s="704"/>
      <c r="I2037" s="704"/>
      <c r="J2037" s="704"/>
      <c r="K2037" s="704"/>
      <c r="L2037" s="704"/>
      <c r="M2037" s="704"/>
      <c r="N2037" s="704"/>
      <c r="O2037" s="704"/>
      <c r="P2037" s="704"/>
      <c r="Q2037" s="704"/>
      <c r="R2037" s="704"/>
      <c r="S2037" s="704"/>
      <c r="T2037" s="704"/>
      <c r="U2037" s="704"/>
      <c r="V2037" s="704"/>
      <c r="W2037" s="704"/>
      <c r="X2037" s="704"/>
      <c r="Y2037" s="704"/>
      <c r="Z2037" s="704"/>
      <c r="AA2037" s="704"/>
      <c r="AB2037" s="704"/>
      <c r="AC2037" s="704"/>
      <c r="AD2037" s="704"/>
    </row>
    <row r="2038" spans="4:30" ht="13.9" customHeight="1">
      <c r="D2038" s="704"/>
      <c r="E2038" s="704"/>
      <c r="F2038" s="704"/>
      <c r="G2038" s="704"/>
      <c r="H2038" s="704"/>
      <c r="I2038" s="704"/>
      <c r="J2038" s="704"/>
      <c r="K2038" s="704"/>
      <c r="L2038" s="704"/>
      <c r="M2038" s="704"/>
      <c r="N2038" s="704"/>
      <c r="O2038" s="704"/>
      <c r="P2038" s="704"/>
      <c r="Q2038" s="704"/>
      <c r="R2038" s="704"/>
      <c r="S2038" s="704"/>
      <c r="T2038" s="704"/>
      <c r="U2038" s="704"/>
      <c r="V2038" s="704"/>
      <c r="W2038" s="704"/>
      <c r="X2038" s="704"/>
      <c r="Y2038" s="704"/>
      <c r="Z2038" s="704"/>
      <c r="AA2038" s="704"/>
      <c r="AB2038" s="704"/>
      <c r="AC2038" s="704"/>
      <c r="AD2038" s="704"/>
    </row>
    <row r="2039" spans="4:30" ht="13.9" customHeight="1">
      <c r="D2039" s="704"/>
      <c r="E2039" s="704"/>
      <c r="F2039" s="704"/>
      <c r="G2039" s="704"/>
      <c r="H2039" s="704"/>
      <c r="I2039" s="704"/>
      <c r="J2039" s="704"/>
      <c r="K2039" s="704"/>
      <c r="L2039" s="704"/>
      <c r="M2039" s="704"/>
      <c r="N2039" s="704"/>
      <c r="O2039" s="704"/>
      <c r="P2039" s="704"/>
      <c r="Q2039" s="704"/>
      <c r="R2039" s="704"/>
      <c r="S2039" s="704"/>
      <c r="T2039" s="704"/>
      <c r="U2039" s="704"/>
      <c r="V2039" s="704"/>
      <c r="W2039" s="704"/>
      <c r="X2039" s="704"/>
      <c r="Y2039" s="704"/>
      <c r="Z2039" s="704"/>
      <c r="AA2039" s="704"/>
      <c r="AB2039" s="704"/>
      <c r="AC2039" s="704"/>
      <c r="AD2039" s="704"/>
    </row>
    <row r="2040" spans="4:30" ht="13.9" customHeight="1">
      <c r="D2040" s="704"/>
      <c r="E2040" s="704"/>
      <c r="F2040" s="704"/>
      <c r="G2040" s="704"/>
      <c r="H2040" s="704"/>
      <c r="I2040" s="704"/>
      <c r="J2040" s="704"/>
      <c r="K2040" s="704"/>
      <c r="L2040" s="704"/>
      <c r="M2040" s="704"/>
      <c r="N2040" s="704"/>
      <c r="O2040" s="704"/>
      <c r="P2040" s="704"/>
      <c r="Q2040" s="704"/>
      <c r="R2040" s="704"/>
      <c r="S2040" s="704"/>
      <c r="T2040" s="704"/>
      <c r="U2040" s="704"/>
      <c r="V2040" s="704"/>
      <c r="W2040" s="704"/>
      <c r="X2040" s="704"/>
      <c r="Y2040" s="704"/>
      <c r="Z2040" s="704"/>
      <c r="AA2040" s="704"/>
      <c r="AB2040" s="704"/>
      <c r="AC2040" s="704"/>
      <c r="AD2040" s="704"/>
    </row>
    <row r="2041" spans="4:30" ht="13.9" customHeight="1">
      <c r="D2041" s="704"/>
      <c r="E2041" s="704"/>
      <c r="F2041" s="704"/>
      <c r="G2041" s="704"/>
      <c r="H2041" s="704"/>
      <c r="I2041" s="704"/>
      <c r="J2041" s="704"/>
      <c r="K2041" s="704"/>
      <c r="L2041" s="704"/>
      <c r="M2041" s="704"/>
      <c r="N2041" s="704"/>
      <c r="O2041" s="704"/>
      <c r="P2041" s="704"/>
      <c r="Q2041" s="704"/>
      <c r="R2041" s="704"/>
      <c r="S2041" s="704"/>
      <c r="T2041" s="704"/>
      <c r="U2041" s="704"/>
      <c r="V2041" s="704"/>
      <c r="W2041" s="704"/>
      <c r="X2041" s="704"/>
      <c r="Y2041" s="704"/>
      <c r="Z2041" s="704"/>
      <c r="AA2041" s="704"/>
      <c r="AB2041" s="704"/>
      <c r="AC2041" s="704"/>
      <c r="AD2041" s="704"/>
    </row>
    <row r="2042" spans="4:30" ht="13.9" customHeight="1">
      <c r="D2042" s="704"/>
      <c r="E2042" s="704"/>
      <c r="F2042" s="704"/>
      <c r="G2042" s="704"/>
      <c r="H2042" s="704"/>
      <c r="I2042" s="704"/>
      <c r="J2042" s="704"/>
      <c r="K2042" s="704"/>
      <c r="L2042" s="704"/>
      <c r="M2042" s="704"/>
      <c r="N2042" s="704"/>
      <c r="O2042" s="704"/>
      <c r="P2042" s="704"/>
      <c r="Q2042" s="704"/>
      <c r="R2042" s="704"/>
      <c r="S2042" s="704"/>
      <c r="T2042" s="704"/>
      <c r="U2042" s="704"/>
      <c r="V2042" s="704"/>
      <c r="W2042" s="704"/>
      <c r="X2042" s="704"/>
      <c r="Y2042" s="704"/>
      <c r="Z2042" s="704"/>
      <c r="AA2042" s="704"/>
      <c r="AB2042" s="704"/>
      <c r="AC2042" s="704"/>
      <c r="AD2042" s="704"/>
    </row>
    <row r="2043" spans="4:30" ht="13.9" customHeight="1">
      <c r="D2043" s="704"/>
      <c r="E2043" s="704"/>
      <c r="F2043" s="704"/>
      <c r="G2043" s="704"/>
      <c r="H2043" s="704"/>
      <c r="I2043" s="704"/>
      <c r="J2043" s="704"/>
      <c r="K2043" s="704"/>
      <c r="L2043" s="704"/>
      <c r="M2043" s="704"/>
      <c r="N2043" s="704"/>
      <c r="O2043" s="704"/>
      <c r="P2043" s="704"/>
      <c r="Q2043" s="704"/>
      <c r="R2043" s="704"/>
      <c r="S2043" s="704"/>
      <c r="T2043" s="704"/>
      <c r="U2043" s="704"/>
      <c r="V2043" s="704"/>
      <c r="W2043" s="704"/>
      <c r="X2043" s="704"/>
      <c r="Y2043" s="704"/>
      <c r="Z2043" s="704"/>
      <c r="AA2043" s="704"/>
      <c r="AB2043" s="704"/>
      <c r="AC2043" s="704"/>
      <c r="AD2043" s="704"/>
    </row>
    <row r="2044" spans="4:30" ht="13.9" customHeight="1">
      <c r="D2044" s="704"/>
      <c r="E2044" s="704"/>
      <c r="F2044" s="704"/>
      <c r="G2044" s="704"/>
      <c r="H2044" s="704"/>
      <c r="I2044" s="704"/>
      <c r="J2044" s="704"/>
      <c r="K2044" s="704"/>
      <c r="L2044" s="704"/>
      <c r="M2044" s="704"/>
      <c r="N2044" s="704"/>
      <c r="O2044" s="704"/>
      <c r="P2044" s="704"/>
      <c r="Q2044" s="704"/>
      <c r="R2044" s="704"/>
      <c r="S2044" s="704"/>
      <c r="T2044" s="704"/>
      <c r="U2044" s="704"/>
      <c r="V2044" s="704"/>
      <c r="W2044" s="704"/>
      <c r="X2044" s="704"/>
      <c r="Y2044" s="704"/>
      <c r="Z2044" s="704"/>
      <c r="AA2044" s="704"/>
      <c r="AB2044" s="704"/>
      <c r="AC2044" s="704"/>
      <c r="AD2044" s="704"/>
    </row>
    <row r="2045" spans="4:30" ht="13.9" customHeight="1">
      <c r="D2045" s="704"/>
      <c r="E2045" s="704"/>
      <c r="F2045" s="704"/>
      <c r="G2045" s="704"/>
      <c r="H2045" s="704"/>
      <c r="I2045" s="704"/>
      <c r="J2045" s="704"/>
      <c r="K2045" s="704"/>
      <c r="L2045" s="704"/>
      <c r="M2045" s="704"/>
      <c r="N2045" s="704"/>
      <c r="O2045" s="704"/>
      <c r="P2045" s="704"/>
      <c r="Q2045" s="704"/>
      <c r="R2045" s="704"/>
      <c r="S2045" s="704"/>
      <c r="T2045" s="704"/>
      <c r="U2045" s="704"/>
      <c r="V2045" s="704"/>
      <c r="W2045" s="704"/>
      <c r="X2045" s="704"/>
      <c r="Y2045" s="704"/>
      <c r="Z2045" s="704"/>
      <c r="AA2045" s="704"/>
      <c r="AB2045" s="704"/>
      <c r="AC2045" s="704"/>
      <c r="AD2045" s="704"/>
    </row>
    <row r="2046" spans="4:30" ht="13.9" customHeight="1">
      <c r="D2046" s="704"/>
      <c r="E2046" s="704"/>
      <c r="F2046" s="704"/>
      <c r="G2046" s="704"/>
      <c r="H2046" s="704"/>
      <c r="I2046" s="704"/>
      <c r="J2046" s="704"/>
      <c r="K2046" s="704"/>
      <c r="L2046" s="704"/>
      <c r="M2046" s="704"/>
      <c r="N2046" s="704"/>
      <c r="O2046" s="704"/>
      <c r="P2046" s="704"/>
      <c r="Q2046" s="704"/>
      <c r="R2046" s="704"/>
      <c r="S2046" s="704"/>
      <c r="T2046" s="704"/>
      <c r="U2046" s="704"/>
      <c r="V2046" s="704"/>
      <c r="W2046" s="704"/>
      <c r="X2046" s="704"/>
      <c r="Y2046" s="704"/>
      <c r="Z2046" s="704"/>
      <c r="AA2046" s="704"/>
      <c r="AB2046" s="704"/>
      <c r="AC2046" s="704"/>
      <c r="AD2046" s="704"/>
    </row>
    <row r="2047" spans="4:30" ht="13.9" customHeight="1">
      <c r="D2047" s="704"/>
      <c r="E2047" s="704"/>
      <c r="F2047" s="704"/>
      <c r="G2047" s="704"/>
      <c r="H2047" s="704"/>
      <c r="I2047" s="704"/>
      <c r="J2047" s="704"/>
      <c r="K2047" s="704"/>
      <c r="L2047" s="704"/>
      <c r="M2047" s="704"/>
      <c r="N2047" s="704"/>
      <c r="O2047" s="704"/>
      <c r="P2047" s="704"/>
      <c r="Q2047" s="704"/>
      <c r="R2047" s="704"/>
      <c r="S2047" s="704"/>
      <c r="T2047" s="704"/>
      <c r="U2047" s="704"/>
      <c r="V2047" s="704"/>
      <c r="W2047" s="704"/>
      <c r="X2047" s="704"/>
      <c r="Y2047" s="704"/>
      <c r="Z2047" s="704"/>
      <c r="AA2047" s="704"/>
      <c r="AB2047" s="704"/>
      <c r="AC2047" s="704"/>
      <c r="AD2047" s="704"/>
    </row>
    <row r="2048" spans="4:30" ht="13.9" customHeight="1">
      <c r="D2048" s="704"/>
      <c r="E2048" s="704"/>
      <c r="F2048" s="704"/>
      <c r="G2048" s="704"/>
      <c r="H2048" s="704"/>
      <c r="I2048" s="704"/>
      <c r="J2048" s="704"/>
      <c r="K2048" s="704"/>
      <c r="L2048" s="704"/>
      <c r="M2048" s="704"/>
      <c r="N2048" s="704"/>
      <c r="O2048" s="704"/>
      <c r="P2048" s="704"/>
      <c r="Q2048" s="704"/>
      <c r="R2048" s="704"/>
      <c r="S2048" s="704"/>
      <c r="T2048" s="704"/>
      <c r="U2048" s="704"/>
      <c r="V2048" s="704"/>
      <c r="W2048" s="704"/>
      <c r="X2048" s="704"/>
      <c r="Y2048" s="704"/>
      <c r="Z2048" s="704"/>
      <c r="AA2048" s="704"/>
      <c r="AB2048" s="704"/>
      <c r="AC2048" s="704"/>
      <c r="AD2048" s="704"/>
    </row>
    <row r="2049" spans="4:30" ht="13.9" customHeight="1">
      <c r="D2049" s="704"/>
      <c r="E2049" s="704"/>
      <c r="F2049" s="704"/>
      <c r="G2049" s="704"/>
      <c r="H2049" s="704"/>
      <c r="I2049" s="704"/>
      <c r="J2049" s="704"/>
      <c r="K2049" s="704"/>
      <c r="L2049" s="704"/>
      <c r="M2049" s="704"/>
      <c r="N2049" s="704"/>
      <c r="O2049" s="704"/>
      <c r="P2049" s="704"/>
      <c r="Q2049" s="704"/>
      <c r="R2049" s="704"/>
      <c r="S2049" s="704"/>
      <c r="T2049" s="704"/>
      <c r="U2049" s="704"/>
      <c r="V2049" s="704"/>
      <c r="W2049" s="704"/>
      <c r="X2049" s="704"/>
      <c r="Y2049" s="704"/>
      <c r="Z2049" s="704"/>
      <c r="AA2049" s="704"/>
      <c r="AB2049" s="704"/>
      <c r="AC2049" s="704"/>
      <c r="AD2049" s="704"/>
    </row>
    <row r="2050" spans="4:30" ht="13.9" customHeight="1">
      <c r="D2050" s="704"/>
      <c r="E2050" s="704"/>
      <c r="F2050" s="704"/>
      <c r="G2050" s="704"/>
      <c r="H2050" s="704"/>
      <c r="I2050" s="704"/>
      <c r="J2050" s="704"/>
      <c r="K2050" s="704"/>
      <c r="L2050" s="704"/>
      <c r="M2050" s="704"/>
      <c r="N2050" s="704"/>
      <c r="O2050" s="704"/>
      <c r="P2050" s="704"/>
      <c r="Q2050" s="704"/>
      <c r="R2050" s="704"/>
      <c r="S2050" s="704"/>
      <c r="T2050" s="704"/>
      <c r="U2050" s="704"/>
      <c r="V2050" s="704"/>
      <c r="W2050" s="704"/>
      <c r="X2050" s="704"/>
      <c r="Y2050" s="704"/>
      <c r="Z2050" s="704"/>
      <c r="AA2050" s="704"/>
      <c r="AB2050" s="704"/>
      <c r="AC2050" s="704"/>
      <c r="AD2050" s="704"/>
    </row>
    <row r="2051" spans="4:30" ht="13.9" customHeight="1">
      <c r="D2051" s="704"/>
      <c r="E2051" s="704"/>
      <c r="F2051" s="704"/>
      <c r="G2051" s="704"/>
      <c r="H2051" s="704"/>
      <c r="I2051" s="704"/>
      <c r="J2051" s="704"/>
      <c r="K2051" s="704"/>
      <c r="L2051" s="704"/>
      <c r="M2051" s="704"/>
      <c r="N2051" s="704"/>
      <c r="O2051" s="704"/>
      <c r="P2051" s="704"/>
      <c r="Q2051" s="704"/>
      <c r="R2051" s="704"/>
      <c r="S2051" s="704"/>
      <c r="T2051" s="704"/>
      <c r="U2051" s="704"/>
      <c r="V2051" s="704"/>
      <c r="W2051" s="704"/>
      <c r="X2051" s="704"/>
      <c r="Y2051" s="704"/>
      <c r="Z2051" s="704"/>
      <c r="AA2051" s="704"/>
      <c r="AB2051" s="704"/>
      <c r="AC2051" s="704"/>
      <c r="AD2051" s="704"/>
    </row>
    <row r="2052" spans="4:30" ht="13.9" customHeight="1">
      <c r="D2052" s="704"/>
      <c r="E2052" s="704"/>
      <c r="F2052" s="704"/>
      <c r="G2052" s="704"/>
      <c r="H2052" s="704"/>
      <c r="I2052" s="704"/>
      <c r="J2052" s="704"/>
      <c r="K2052" s="704"/>
      <c r="L2052" s="704"/>
      <c r="M2052" s="704"/>
      <c r="N2052" s="704"/>
      <c r="O2052" s="704"/>
      <c r="P2052" s="704"/>
      <c r="Q2052" s="704"/>
      <c r="R2052" s="704"/>
      <c r="S2052" s="704"/>
      <c r="T2052" s="704"/>
      <c r="U2052" s="704"/>
      <c r="V2052" s="704"/>
      <c r="W2052" s="704"/>
      <c r="X2052" s="704"/>
      <c r="Y2052" s="704"/>
      <c r="Z2052" s="704"/>
      <c r="AA2052" s="704"/>
      <c r="AB2052" s="704"/>
      <c r="AC2052" s="704"/>
      <c r="AD2052" s="704"/>
    </row>
    <row r="2053" spans="4:30" ht="13.9" customHeight="1">
      <c r="D2053" s="704"/>
      <c r="E2053" s="704"/>
      <c r="F2053" s="704"/>
      <c r="G2053" s="704"/>
      <c r="H2053" s="704"/>
      <c r="I2053" s="704"/>
      <c r="J2053" s="704"/>
      <c r="K2053" s="704"/>
      <c r="L2053" s="704"/>
      <c r="M2053" s="704"/>
      <c r="N2053" s="704"/>
      <c r="O2053" s="704"/>
      <c r="P2053" s="704"/>
      <c r="Q2053" s="704"/>
      <c r="R2053" s="704"/>
      <c r="S2053" s="704"/>
      <c r="T2053" s="704"/>
      <c r="U2053" s="704"/>
      <c r="V2053" s="704"/>
      <c r="W2053" s="704"/>
      <c r="X2053" s="704"/>
      <c r="Y2053" s="704"/>
      <c r="Z2053" s="704"/>
      <c r="AA2053" s="704"/>
      <c r="AB2053" s="704"/>
      <c r="AC2053" s="704"/>
      <c r="AD2053" s="704"/>
    </row>
    <row r="2054" spans="4:30" ht="13.9" customHeight="1">
      <c r="D2054" s="704"/>
      <c r="E2054" s="704"/>
      <c r="F2054" s="704"/>
      <c r="G2054" s="704"/>
      <c r="H2054" s="704"/>
      <c r="I2054" s="704"/>
      <c r="J2054" s="704"/>
      <c r="K2054" s="704"/>
      <c r="L2054" s="704"/>
      <c r="M2054" s="704"/>
      <c r="N2054" s="704"/>
      <c r="O2054" s="704"/>
      <c r="P2054" s="704"/>
      <c r="Q2054" s="704"/>
      <c r="R2054" s="704"/>
      <c r="S2054" s="704"/>
      <c r="T2054" s="704"/>
      <c r="U2054" s="704"/>
      <c r="V2054" s="704"/>
      <c r="W2054" s="704"/>
      <c r="X2054" s="704"/>
      <c r="Y2054" s="704"/>
      <c r="Z2054" s="704"/>
      <c r="AA2054" s="704"/>
      <c r="AB2054" s="704"/>
      <c r="AC2054" s="704"/>
      <c r="AD2054" s="704"/>
    </row>
    <row r="2055" spans="4:30" ht="13.9" customHeight="1">
      <c r="D2055" s="704"/>
      <c r="E2055" s="704"/>
      <c r="F2055" s="704"/>
      <c r="G2055" s="704"/>
      <c r="H2055" s="704"/>
      <c r="I2055" s="704"/>
      <c r="J2055" s="704"/>
      <c r="K2055" s="704"/>
      <c r="L2055" s="704"/>
      <c r="M2055" s="704"/>
      <c r="N2055" s="704"/>
      <c r="O2055" s="704"/>
      <c r="P2055" s="704"/>
      <c r="Q2055" s="704"/>
      <c r="R2055" s="704"/>
      <c r="S2055" s="704"/>
      <c r="T2055" s="704"/>
      <c r="U2055" s="704"/>
      <c r="V2055" s="704"/>
      <c r="W2055" s="704"/>
      <c r="X2055" s="704"/>
      <c r="Y2055" s="704"/>
      <c r="Z2055" s="704"/>
      <c r="AA2055" s="704"/>
      <c r="AB2055" s="704"/>
      <c r="AC2055" s="704"/>
      <c r="AD2055" s="704"/>
    </row>
    <row r="2056" spans="4:30" ht="13.9" customHeight="1">
      <c r="D2056" s="704"/>
      <c r="E2056" s="704"/>
      <c r="F2056" s="704"/>
      <c r="G2056" s="704"/>
      <c r="H2056" s="704"/>
      <c r="I2056" s="704"/>
      <c r="J2056" s="704"/>
      <c r="K2056" s="704"/>
      <c r="L2056" s="704"/>
      <c r="M2056" s="704"/>
      <c r="N2056" s="704"/>
      <c r="O2056" s="704"/>
      <c r="P2056" s="704"/>
      <c r="Q2056" s="704"/>
      <c r="R2056" s="704"/>
      <c r="S2056" s="704"/>
      <c r="T2056" s="704"/>
      <c r="U2056" s="704"/>
      <c r="V2056" s="704"/>
      <c r="W2056" s="704"/>
      <c r="X2056" s="704"/>
      <c r="Y2056" s="704"/>
      <c r="Z2056" s="704"/>
      <c r="AA2056" s="704"/>
      <c r="AB2056" s="704"/>
      <c r="AC2056" s="704"/>
      <c r="AD2056" s="704"/>
    </row>
    <row r="2057" spans="4:30" ht="13.9" customHeight="1">
      <c r="D2057" s="704"/>
      <c r="E2057" s="704"/>
      <c r="F2057" s="704"/>
      <c r="G2057" s="704"/>
      <c r="H2057" s="704"/>
      <c r="I2057" s="704"/>
      <c r="J2057" s="704"/>
      <c r="K2057" s="704"/>
      <c r="L2057" s="704"/>
      <c r="M2057" s="704"/>
      <c r="N2057" s="704"/>
      <c r="O2057" s="704"/>
      <c r="P2057" s="704"/>
      <c r="Q2057" s="704"/>
      <c r="R2057" s="704"/>
      <c r="S2057" s="704"/>
      <c r="T2057" s="704"/>
      <c r="U2057" s="704"/>
      <c r="V2057" s="704"/>
      <c r="W2057" s="704"/>
      <c r="X2057" s="704"/>
      <c r="Y2057" s="704"/>
      <c r="Z2057" s="704"/>
      <c r="AA2057" s="704"/>
      <c r="AB2057" s="704"/>
      <c r="AC2057" s="704"/>
      <c r="AD2057" s="704"/>
    </row>
    <row r="2058" spans="4:30" ht="13.9" customHeight="1">
      <c r="D2058" s="704"/>
      <c r="E2058" s="704"/>
      <c r="F2058" s="704"/>
      <c r="G2058" s="704"/>
      <c r="H2058" s="704"/>
      <c r="I2058" s="704"/>
      <c r="J2058" s="704"/>
      <c r="K2058" s="704"/>
      <c r="L2058" s="704"/>
      <c r="M2058" s="704"/>
      <c r="N2058" s="704"/>
      <c r="O2058" s="704"/>
      <c r="P2058" s="704"/>
      <c r="Q2058" s="704"/>
      <c r="R2058" s="704"/>
      <c r="S2058" s="704"/>
      <c r="T2058" s="704"/>
      <c r="U2058" s="704"/>
      <c r="V2058" s="704"/>
      <c r="W2058" s="704"/>
      <c r="X2058" s="704"/>
      <c r="Y2058" s="704"/>
      <c r="Z2058" s="704"/>
      <c r="AA2058" s="704"/>
      <c r="AB2058" s="704"/>
      <c r="AC2058" s="704"/>
      <c r="AD2058" s="704"/>
    </row>
    <row r="2059" spans="4:30" ht="13.9" customHeight="1">
      <c r="D2059" s="704"/>
      <c r="E2059" s="704"/>
      <c r="F2059" s="704"/>
      <c r="G2059" s="704"/>
      <c r="H2059" s="704"/>
      <c r="I2059" s="704"/>
      <c r="J2059" s="704"/>
      <c r="K2059" s="704"/>
      <c r="L2059" s="704"/>
      <c r="M2059" s="704"/>
      <c r="N2059" s="704"/>
      <c r="O2059" s="704"/>
      <c r="P2059" s="704"/>
      <c r="Q2059" s="704"/>
      <c r="R2059" s="704"/>
      <c r="S2059" s="704"/>
      <c r="T2059" s="704"/>
      <c r="U2059" s="704"/>
      <c r="V2059" s="704"/>
      <c r="W2059" s="704"/>
      <c r="X2059" s="704"/>
      <c r="Y2059" s="704"/>
      <c r="Z2059" s="704"/>
      <c r="AA2059" s="704"/>
      <c r="AB2059" s="704"/>
      <c r="AC2059" s="704"/>
      <c r="AD2059" s="704"/>
    </row>
    <row r="2060" spans="4:30" ht="13.9" customHeight="1">
      <c r="D2060" s="704"/>
      <c r="E2060" s="704"/>
      <c r="F2060" s="704"/>
      <c r="G2060" s="704"/>
      <c r="H2060" s="704"/>
      <c r="I2060" s="704"/>
      <c r="J2060" s="704"/>
      <c r="K2060" s="704"/>
      <c r="L2060" s="704"/>
      <c r="M2060" s="704"/>
      <c r="N2060" s="704"/>
      <c r="O2060" s="704"/>
      <c r="P2060" s="704"/>
      <c r="Q2060" s="704"/>
      <c r="R2060" s="704"/>
      <c r="S2060" s="704"/>
      <c r="T2060" s="704"/>
      <c r="U2060" s="704"/>
      <c r="V2060" s="704"/>
      <c r="W2060" s="704"/>
      <c r="X2060" s="704"/>
      <c r="Y2060" s="704"/>
      <c r="Z2060" s="704"/>
      <c r="AA2060" s="704"/>
      <c r="AB2060" s="704"/>
      <c r="AC2060" s="704"/>
      <c r="AD2060" s="704"/>
    </row>
    <row r="2061" spans="4:30" ht="13.9" customHeight="1">
      <c r="D2061" s="704"/>
      <c r="E2061" s="704"/>
      <c r="F2061" s="704"/>
      <c r="G2061" s="704"/>
      <c r="H2061" s="704"/>
      <c r="I2061" s="704"/>
      <c r="J2061" s="704"/>
      <c r="K2061" s="704"/>
      <c r="L2061" s="704"/>
      <c r="M2061" s="704"/>
      <c r="N2061" s="704"/>
      <c r="O2061" s="704"/>
      <c r="P2061" s="704"/>
      <c r="Q2061" s="704"/>
      <c r="R2061" s="704"/>
      <c r="S2061" s="704"/>
      <c r="T2061" s="704"/>
      <c r="U2061" s="704"/>
      <c r="V2061" s="704"/>
      <c r="W2061" s="704"/>
      <c r="X2061" s="704"/>
      <c r="Y2061" s="704"/>
      <c r="Z2061" s="704"/>
      <c r="AA2061" s="704"/>
      <c r="AB2061" s="704"/>
      <c r="AC2061" s="704"/>
      <c r="AD2061" s="704"/>
    </row>
    <row r="2062" spans="4:30" ht="13.9" customHeight="1">
      <c r="D2062" s="704"/>
      <c r="E2062" s="704"/>
      <c r="F2062" s="704"/>
      <c r="G2062" s="704"/>
      <c r="H2062" s="704"/>
      <c r="I2062" s="704"/>
      <c r="J2062" s="704"/>
      <c r="K2062" s="704"/>
      <c r="L2062" s="704"/>
      <c r="M2062" s="704"/>
      <c r="N2062" s="704"/>
      <c r="O2062" s="704"/>
      <c r="P2062" s="704"/>
      <c r="Q2062" s="704"/>
      <c r="R2062" s="704"/>
      <c r="S2062" s="704"/>
      <c r="T2062" s="704"/>
      <c r="U2062" s="704"/>
      <c r="V2062" s="704"/>
      <c r="W2062" s="704"/>
      <c r="X2062" s="704"/>
      <c r="Y2062" s="704"/>
      <c r="Z2062" s="704"/>
      <c r="AA2062" s="704"/>
      <c r="AB2062" s="704"/>
      <c r="AC2062" s="704"/>
      <c r="AD2062" s="704"/>
    </row>
    <row r="2063" spans="4:30" ht="13.9" customHeight="1">
      <c r="D2063" s="704"/>
      <c r="E2063" s="704"/>
      <c r="F2063" s="704"/>
      <c r="G2063" s="704"/>
      <c r="H2063" s="704"/>
      <c r="I2063" s="704"/>
      <c r="J2063" s="704"/>
      <c r="K2063" s="704"/>
      <c r="L2063" s="704"/>
      <c r="M2063" s="704"/>
      <c r="N2063" s="704"/>
      <c r="O2063" s="704"/>
      <c r="P2063" s="704"/>
      <c r="Q2063" s="704"/>
      <c r="R2063" s="704"/>
      <c r="S2063" s="704"/>
      <c r="T2063" s="704"/>
      <c r="U2063" s="704"/>
      <c r="V2063" s="704"/>
      <c r="W2063" s="704"/>
      <c r="X2063" s="704"/>
      <c r="Y2063" s="704"/>
      <c r="Z2063" s="704"/>
      <c r="AA2063" s="704"/>
      <c r="AB2063" s="704"/>
      <c r="AC2063" s="704"/>
      <c r="AD2063" s="704"/>
    </row>
    <row r="2064" spans="4:30" ht="13.9" customHeight="1">
      <c r="D2064" s="704"/>
      <c r="E2064" s="704"/>
      <c r="F2064" s="704"/>
      <c r="G2064" s="704"/>
      <c r="H2064" s="704"/>
      <c r="I2064" s="704"/>
      <c r="J2064" s="704"/>
      <c r="K2064" s="704"/>
      <c r="L2064" s="704"/>
      <c r="M2064" s="704"/>
      <c r="N2064" s="704"/>
      <c r="O2064" s="704"/>
      <c r="P2064" s="704"/>
      <c r="Q2064" s="704"/>
      <c r="R2064" s="704"/>
      <c r="S2064" s="704"/>
      <c r="T2064" s="704"/>
      <c r="U2064" s="704"/>
      <c r="V2064" s="704"/>
      <c r="W2064" s="704"/>
      <c r="X2064" s="704"/>
      <c r="Y2064" s="704"/>
      <c r="Z2064" s="704"/>
      <c r="AA2064" s="704"/>
      <c r="AB2064" s="704"/>
      <c r="AC2064" s="704"/>
      <c r="AD2064" s="704"/>
    </row>
    <row r="2065" spans="4:30" ht="13.9" customHeight="1">
      <c r="D2065" s="704"/>
      <c r="E2065" s="704"/>
      <c r="F2065" s="704"/>
      <c r="G2065" s="704"/>
      <c r="H2065" s="704"/>
      <c r="I2065" s="704"/>
      <c r="J2065" s="704"/>
      <c r="K2065" s="704"/>
      <c r="L2065" s="704"/>
      <c r="M2065" s="704"/>
      <c r="N2065" s="704"/>
      <c r="O2065" s="704"/>
      <c r="P2065" s="704"/>
      <c r="Q2065" s="704"/>
      <c r="R2065" s="704"/>
      <c r="S2065" s="704"/>
      <c r="T2065" s="704"/>
      <c r="U2065" s="704"/>
      <c r="V2065" s="704"/>
      <c r="W2065" s="704"/>
      <c r="X2065" s="704"/>
      <c r="Y2065" s="704"/>
      <c r="Z2065" s="704"/>
      <c r="AA2065" s="704"/>
      <c r="AB2065" s="704"/>
      <c r="AC2065" s="704"/>
      <c r="AD2065" s="704"/>
    </row>
    <row r="2066" spans="4:30" ht="13.9" customHeight="1">
      <c r="D2066" s="704"/>
      <c r="E2066" s="704"/>
      <c r="F2066" s="704"/>
      <c r="G2066" s="704"/>
      <c r="H2066" s="704"/>
      <c r="I2066" s="704"/>
      <c r="J2066" s="704"/>
      <c r="K2066" s="704"/>
      <c r="L2066" s="704"/>
      <c r="M2066" s="704"/>
      <c r="N2066" s="704"/>
      <c r="O2066" s="704"/>
      <c r="P2066" s="704"/>
      <c r="Q2066" s="704"/>
      <c r="R2066" s="704"/>
      <c r="S2066" s="704"/>
      <c r="T2066" s="704"/>
      <c r="U2066" s="704"/>
      <c r="V2066" s="704"/>
      <c r="W2066" s="704"/>
      <c r="X2066" s="704"/>
      <c r="Y2066" s="704"/>
      <c r="Z2066" s="704"/>
      <c r="AA2066" s="704"/>
      <c r="AB2066" s="704"/>
      <c r="AC2066" s="704"/>
      <c r="AD2066" s="704"/>
    </row>
    <row r="2067" spans="4:30" ht="13.9" customHeight="1">
      <c r="D2067" s="704"/>
      <c r="E2067" s="704"/>
      <c r="F2067" s="704"/>
      <c r="G2067" s="704"/>
      <c r="H2067" s="704"/>
      <c r="I2067" s="704"/>
      <c r="J2067" s="704"/>
      <c r="K2067" s="704"/>
      <c r="L2067" s="704"/>
      <c r="M2067" s="704"/>
      <c r="N2067" s="704"/>
      <c r="O2067" s="704"/>
      <c r="P2067" s="704"/>
      <c r="Q2067" s="704"/>
      <c r="R2067" s="704"/>
      <c r="S2067" s="704"/>
      <c r="T2067" s="704"/>
      <c r="U2067" s="704"/>
      <c r="V2067" s="704"/>
      <c r="W2067" s="704"/>
      <c r="X2067" s="704"/>
      <c r="Y2067" s="704"/>
      <c r="Z2067" s="704"/>
      <c r="AA2067" s="704"/>
      <c r="AB2067" s="704"/>
      <c r="AC2067" s="704"/>
      <c r="AD2067" s="704"/>
    </row>
    <row r="2068" spans="4:30" ht="13.9" customHeight="1">
      <c r="D2068" s="704"/>
      <c r="E2068" s="704"/>
      <c r="F2068" s="704"/>
      <c r="G2068" s="704"/>
      <c r="H2068" s="704"/>
      <c r="I2068" s="704"/>
      <c r="J2068" s="704"/>
      <c r="K2068" s="704"/>
      <c r="L2068" s="704"/>
      <c r="M2068" s="704"/>
      <c r="N2068" s="704"/>
      <c r="O2068" s="704"/>
      <c r="P2068" s="704"/>
      <c r="Q2068" s="704"/>
      <c r="R2068" s="704"/>
      <c r="S2068" s="704"/>
      <c r="T2068" s="704"/>
      <c r="U2068" s="704"/>
      <c r="V2068" s="704"/>
      <c r="W2068" s="704"/>
      <c r="X2068" s="704"/>
      <c r="Y2068" s="704"/>
      <c r="Z2068" s="704"/>
      <c r="AA2068" s="704"/>
      <c r="AB2068" s="704"/>
      <c r="AC2068" s="704"/>
      <c r="AD2068" s="704"/>
    </row>
    <row r="2069" spans="4:30" ht="13.9" customHeight="1">
      <c r="D2069" s="704"/>
      <c r="E2069" s="704"/>
      <c r="F2069" s="704"/>
      <c r="G2069" s="704"/>
      <c r="H2069" s="704"/>
      <c r="I2069" s="704"/>
      <c r="J2069" s="704"/>
      <c r="K2069" s="704"/>
      <c r="L2069" s="704"/>
      <c r="M2069" s="704"/>
      <c r="N2069" s="704"/>
      <c r="O2069" s="704"/>
      <c r="P2069" s="704"/>
      <c r="Q2069" s="704"/>
      <c r="R2069" s="704"/>
      <c r="S2069" s="704"/>
      <c r="T2069" s="704"/>
      <c r="U2069" s="704"/>
      <c r="V2069" s="704"/>
      <c r="W2069" s="704"/>
      <c r="X2069" s="704"/>
      <c r="Y2069" s="704"/>
      <c r="Z2069" s="704"/>
      <c r="AA2069" s="704"/>
      <c r="AB2069" s="704"/>
      <c r="AC2069" s="704"/>
      <c r="AD2069" s="704"/>
    </row>
    <row r="2070" spans="4:30" ht="13.9" customHeight="1">
      <c r="D2070" s="704"/>
      <c r="E2070" s="704"/>
      <c r="F2070" s="704"/>
      <c r="G2070" s="704"/>
      <c r="H2070" s="704"/>
      <c r="I2070" s="704"/>
      <c r="J2070" s="704"/>
      <c r="K2070" s="704"/>
      <c r="L2070" s="704"/>
      <c r="M2070" s="704"/>
      <c r="N2070" s="704"/>
      <c r="O2070" s="704"/>
      <c r="P2070" s="704"/>
      <c r="Q2070" s="704"/>
      <c r="R2070" s="704"/>
      <c r="S2070" s="704"/>
      <c r="T2070" s="704"/>
      <c r="U2070" s="704"/>
      <c r="V2070" s="704"/>
      <c r="W2070" s="704"/>
      <c r="X2070" s="704"/>
      <c r="Y2070" s="704"/>
      <c r="Z2070" s="704"/>
      <c r="AA2070" s="704"/>
      <c r="AB2070" s="704"/>
      <c r="AC2070" s="704"/>
      <c r="AD2070" s="704"/>
    </row>
    <row r="2071" spans="4:30" ht="13.9" customHeight="1">
      <c r="D2071" s="704"/>
      <c r="E2071" s="704"/>
      <c r="F2071" s="704"/>
      <c r="G2071" s="704"/>
      <c r="H2071" s="704"/>
      <c r="I2071" s="704"/>
      <c r="J2071" s="704"/>
      <c r="K2071" s="704"/>
      <c r="L2071" s="704"/>
      <c r="M2071" s="704"/>
      <c r="N2071" s="704"/>
      <c r="O2071" s="704"/>
      <c r="P2071" s="704"/>
      <c r="Q2071" s="704"/>
      <c r="R2071" s="704"/>
      <c r="S2071" s="704"/>
      <c r="T2071" s="704"/>
      <c r="U2071" s="704"/>
      <c r="V2071" s="704"/>
      <c r="W2071" s="704"/>
      <c r="X2071" s="704"/>
      <c r="Y2071" s="704"/>
      <c r="Z2071" s="704"/>
      <c r="AA2071" s="704"/>
      <c r="AB2071" s="704"/>
      <c r="AC2071" s="704"/>
      <c r="AD2071" s="704"/>
    </row>
    <row r="2072" spans="4:30" ht="13.9" customHeight="1">
      <c r="D2072" s="704"/>
      <c r="E2072" s="704"/>
      <c r="F2072" s="704"/>
      <c r="G2072" s="704"/>
      <c r="H2072" s="704"/>
      <c r="I2072" s="704"/>
      <c r="J2072" s="704"/>
      <c r="K2072" s="704"/>
      <c r="L2072" s="704"/>
      <c r="M2072" s="704"/>
      <c r="N2072" s="704"/>
      <c r="O2072" s="704"/>
      <c r="P2072" s="704"/>
      <c r="Q2072" s="704"/>
      <c r="R2072" s="704"/>
      <c r="S2072" s="704"/>
      <c r="T2072" s="704"/>
      <c r="U2072" s="704"/>
      <c r="V2072" s="704"/>
      <c r="W2072" s="704"/>
      <c r="X2072" s="704"/>
      <c r="Y2072" s="704"/>
      <c r="Z2072" s="704"/>
      <c r="AA2072" s="704"/>
      <c r="AB2072" s="704"/>
      <c r="AC2072" s="704"/>
      <c r="AD2072" s="704"/>
    </row>
    <row r="2073" spans="4:30" ht="13.9" customHeight="1">
      <c r="D2073" s="704"/>
      <c r="E2073" s="704"/>
      <c r="F2073" s="704"/>
      <c r="G2073" s="704"/>
      <c r="H2073" s="704"/>
      <c r="I2073" s="704"/>
      <c r="J2073" s="704"/>
      <c r="K2073" s="704"/>
      <c r="L2073" s="704"/>
      <c r="M2073" s="704"/>
      <c r="N2073" s="704"/>
      <c r="O2073" s="704"/>
      <c r="P2073" s="704"/>
      <c r="Q2073" s="704"/>
      <c r="R2073" s="704"/>
      <c r="S2073" s="704"/>
      <c r="T2073" s="704"/>
      <c r="U2073" s="704"/>
      <c r="V2073" s="704"/>
      <c r="W2073" s="704"/>
      <c r="X2073" s="704"/>
      <c r="Y2073" s="704"/>
      <c r="Z2073" s="704"/>
      <c r="AA2073" s="704"/>
      <c r="AB2073" s="704"/>
      <c r="AC2073" s="704"/>
      <c r="AD2073" s="704"/>
    </row>
    <row r="2074" spans="4:30" ht="13.9" customHeight="1">
      <c r="D2074" s="704"/>
      <c r="E2074" s="704"/>
      <c r="F2074" s="704"/>
      <c r="G2074" s="704"/>
      <c r="H2074" s="704"/>
      <c r="I2074" s="704"/>
      <c r="J2074" s="704"/>
      <c r="K2074" s="704"/>
      <c r="L2074" s="704"/>
      <c r="M2074" s="704"/>
      <c r="N2074" s="704"/>
      <c r="O2074" s="704"/>
      <c r="P2074" s="704"/>
      <c r="Q2074" s="704"/>
      <c r="R2074" s="704"/>
      <c r="S2074" s="704"/>
      <c r="T2074" s="704"/>
      <c r="U2074" s="704"/>
      <c r="V2074" s="704"/>
      <c r="W2074" s="704"/>
      <c r="X2074" s="704"/>
      <c r="Y2074" s="704"/>
      <c r="Z2074" s="704"/>
      <c r="AA2074" s="704"/>
      <c r="AB2074" s="704"/>
      <c r="AC2074" s="704"/>
      <c r="AD2074" s="704"/>
    </row>
    <row r="2075" spans="4:30" ht="13.9" customHeight="1">
      <c r="D2075" s="704"/>
      <c r="E2075" s="704"/>
      <c r="F2075" s="704"/>
      <c r="G2075" s="704"/>
      <c r="H2075" s="704"/>
      <c r="I2075" s="704"/>
      <c r="J2075" s="704"/>
      <c r="K2075" s="704"/>
      <c r="L2075" s="704"/>
      <c r="M2075" s="704"/>
      <c r="N2075" s="704"/>
      <c r="O2075" s="704"/>
      <c r="P2075" s="704"/>
      <c r="Q2075" s="704"/>
      <c r="R2075" s="704"/>
      <c r="S2075" s="704"/>
      <c r="T2075" s="704"/>
      <c r="U2075" s="704"/>
      <c r="V2075" s="704"/>
      <c r="W2075" s="704"/>
      <c r="X2075" s="704"/>
      <c r="Y2075" s="704"/>
      <c r="Z2075" s="704"/>
      <c r="AA2075" s="704"/>
      <c r="AB2075" s="704"/>
      <c r="AC2075" s="704"/>
      <c r="AD2075" s="704"/>
    </row>
    <row r="2076" spans="4:30" ht="13.9" customHeight="1">
      <c r="D2076" s="704"/>
      <c r="E2076" s="704"/>
      <c r="F2076" s="704"/>
      <c r="G2076" s="704"/>
      <c r="H2076" s="704"/>
      <c r="I2076" s="704"/>
      <c r="J2076" s="704"/>
      <c r="K2076" s="704"/>
      <c r="L2076" s="704"/>
      <c r="M2076" s="704"/>
      <c r="N2076" s="704"/>
      <c r="O2076" s="704"/>
      <c r="P2076" s="704"/>
      <c r="Q2076" s="704"/>
      <c r="R2076" s="704"/>
      <c r="S2076" s="704"/>
      <c r="T2076" s="704"/>
      <c r="U2076" s="704"/>
      <c r="V2076" s="704"/>
      <c r="W2076" s="704"/>
      <c r="X2076" s="704"/>
      <c r="Y2076" s="704"/>
      <c r="Z2076" s="704"/>
      <c r="AA2076" s="704"/>
      <c r="AB2076" s="704"/>
      <c r="AC2076" s="704"/>
      <c r="AD2076" s="704"/>
    </row>
    <row r="2077" spans="4:30" ht="13.9" customHeight="1">
      <c r="D2077" s="704"/>
      <c r="E2077" s="704"/>
      <c r="F2077" s="704"/>
      <c r="G2077" s="704"/>
      <c r="H2077" s="704"/>
      <c r="I2077" s="704"/>
      <c r="J2077" s="704"/>
      <c r="K2077" s="704"/>
      <c r="L2077" s="704"/>
      <c r="M2077" s="704"/>
      <c r="N2077" s="704"/>
      <c r="O2077" s="704"/>
      <c r="P2077" s="704"/>
      <c r="Q2077" s="704"/>
      <c r="R2077" s="704"/>
      <c r="S2077" s="704"/>
      <c r="T2077" s="704"/>
      <c r="U2077" s="704"/>
      <c r="V2077" s="704"/>
      <c r="W2077" s="704"/>
      <c r="X2077" s="704"/>
      <c r="Y2077" s="704"/>
      <c r="Z2077" s="704"/>
      <c r="AA2077" s="704"/>
      <c r="AB2077" s="704"/>
      <c r="AC2077" s="704"/>
      <c r="AD2077" s="704"/>
    </row>
    <row r="2078" spans="4:30" ht="13.9" customHeight="1">
      <c r="D2078" s="704"/>
      <c r="E2078" s="704"/>
      <c r="F2078" s="704"/>
      <c r="G2078" s="704"/>
      <c r="H2078" s="704"/>
      <c r="I2078" s="704"/>
      <c r="J2078" s="704"/>
      <c r="K2078" s="704"/>
      <c r="L2078" s="704"/>
      <c r="M2078" s="704"/>
      <c r="N2078" s="704"/>
      <c r="O2078" s="704"/>
      <c r="P2078" s="704"/>
      <c r="Q2078" s="704"/>
      <c r="R2078" s="704"/>
      <c r="S2078" s="704"/>
      <c r="T2078" s="704"/>
      <c r="U2078" s="704"/>
      <c r="V2078" s="704"/>
      <c r="W2078" s="704"/>
      <c r="X2078" s="704"/>
      <c r="Y2078" s="704"/>
      <c r="Z2078" s="704"/>
      <c r="AA2078" s="704"/>
      <c r="AB2078" s="704"/>
      <c r="AC2078" s="704"/>
      <c r="AD2078" s="704"/>
    </row>
    <row r="2079" spans="4:30" ht="13.9" customHeight="1">
      <c r="D2079" s="704"/>
      <c r="E2079" s="704"/>
      <c r="F2079" s="704"/>
      <c r="G2079" s="704"/>
      <c r="H2079" s="704"/>
      <c r="I2079" s="704"/>
      <c r="J2079" s="704"/>
      <c r="K2079" s="704"/>
      <c r="L2079" s="704"/>
      <c r="M2079" s="704"/>
      <c r="N2079" s="704"/>
      <c r="O2079" s="704"/>
      <c r="P2079" s="704"/>
      <c r="Q2079" s="704"/>
      <c r="R2079" s="704"/>
      <c r="S2079" s="704"/>
      <c r="T2079" s="704"/>
      <c r="U2079" s="704"/>
      <c r="V2079" s="704"/>
      <c r="W2079" s="704"/>
      <c r="X2079" s="704"/>
      <c r="Y2079" s="704"/>
      <c r="Z2079" s="704"/>
      <c r="AA2079" s="704"/>
      <c r="AB2079" s="704"/>
      <c r="AC2079" s="704"/>
      <c r="AD2079" s="704"/>
    </row>
    <row r="2080" spans="4:30" ht="13.9" customHeight="1">
      <c r="D2080" s="704"/>
      <c r="E2080" s="704"/>
      <c r="F2080" s="704"/>
      <c r="G2080" s="704"/>
      <c r="H2080" s="704"/>
      <c r="I2080" s="704"/>
      <c r="J2080" s="704"/>
      <c r="K2080" s="704"/>
      <c r="L2080" s="704"/>
      <c r="M2080" s="704"/>
      <c r="N2080" s="704"/>
      <c r="O2080" s="704"/>
      <c r="P2080" s="704"/>
      <c r="Q2080" s="704"/>
      <c r="R2080" s="704"/>
      <c r="S2080" s="704"/>
      <c r="T2080" s="704"/>
      <c r="U2080" s="704"/>
      <c r="V2080" s="704"/>
      <c r="W2080" s="704"/>
      <c r="X2080" s="704"/>
      <c r="Y2080" s="704"/>
      <c r="Z2080" s="704"/>
      <c r="AA2080" s="704"/>
      <c r="AB2080" s="704"/>
      <c r="AC2080" s="704"/>
      <c r="AD2080" s="704"/>
    </row>
    <row r="2081" spans="4:30" ht="13.9" customHeight="1">
      <c r="D2081" s="704"/>
      <c r="E2081" s="704"/>
      <c r="F2081" s="704"/>
      <c r="G2081" s="704"/>
      <c r="H2081" s="704"/>
      <c r="I2081" s="704"/>
      <c r="J2081" s="704"/>
      <c r="K2081" s="704"/>
      <c r="L2081" s="704"/>
      <c r="M2081" s="704"/>
      <c r="N2081" s="704"/>
      <c r="O2081" s="704"/>
      <c r="P2081" s="704"/>
      <c r="Q2081" s="704"/>
      <c r="R2081" s="704"/>
      <c r="S2081" s="704"/>
      <c r="T2081" s="704"/>
      <c r="U2081" s="704"/>
      <c r="V2081" s="704"/>
      <c r="W2081" s="704"/>
      <c r="X2081" s="704"/>
      <c r="Y2081" s="704"/>
      <c r="Z2081" s="704"/>
      <c r="AA2081" s="704"/>
      <c r="AB2081" s="704"/>
      <c r="AC2081" s="704"/>
      <c r="AD2081" s="704"/>
    </row>
    <row r="2082" spans="4:30" ht="13.9" customHeight="1">
      <c r="D2082" s="704"/>
      <c r="E2082" s="704"/>
      <c r="F2082" s="704"/>
      <c r="G2082" s="704"/>
      <c r="H2082" s="704"/>
      <c r="I2082" s="704"/>
      <c r="J2082" s="704"/>
      <c r="K2082" s="704"/>
      <c r="L2082" s="704"/>
      <c r="M2082" s="704"/>
      <c r="N2082" s="704"/>
      <c r="O2082" s="704"/>
      <c r="P2082" s="704"/>
      <c r="Q2082" s="704"/>
      <c r="R2082" s="704"/>
      <c r="S2082" s="704"/>
      <c r="T2082" s="704"/>
      <c r="U2082" s="704"/>
      <c r="V2082" s="704"/>
      <c r="W2082" s="704"/>
      <c r="X2082" s="704"/>
      <c r="Y2082" s="704"/>
      <c r="Z2082" s="704"/>
      <c r="AA2082" s="704"/>
      <c r="AB2082" s="704"/>
      <c r="AC2082" s="704"/>
      <c r="AD2082" s="704"/>
    </row>
    <row r="2083" spans="4:30" ht="13.9" customHeight="1">
      <c r="D2083" s="704"/>
      <c r="E2083" s="704"/>
      <c r="F2083" s="704"/>
      <c r="G2083" s="704"/>
      <c r="H2083" s="704"/>
      <c r="I2083" s="704"/>
      <c r="J2083" s="704"/>
      <c r="K2083" s="704"/>
      <c r="L2083" s="704"/>
      <c r="M2083" s="704"/>
      <c r="N2083" s="704"/>
      <c r="O2083" s="704"/>
      <c r="P2083" s="704"/>
      <c r="Q2083" s="704"/>
      <c r="R2083" s="704"/>
      <c r="S2083" s="704"/>
      <c r="T2083" s="704"/>
      <c r="U2083" s="704"/>
      <c r="V2083" s="704"/>
      <c r="W2083" s="704"/>
      <c r="X2083" s="704"/>
      <c r="Y2083" s="704"/>
      <c r="Z2083" s="704"/>
      <c r="AA2083" s="704"/>
      <c r="AB2083" s="704"/>
      <c r="AC2083" s="704"/>
      <c r="AD2083" s="704"/>
    </row>
    <row r="2084" spans="4:30" ht="13.9" customHeight="1">
      <c r="D2084" s="704"/>
      <c r="E2084" s="704"/>
      <c r="F2084" s="704"/>
      <c r="G2084" s="704"/>
      <c r="H2084" s="704"/>
      <c r="I2084" s="704"/>
      <c r="J2084" s="704"/>
      <c r="K2084" s="704"/>
      <c r="L2084" s="704"/>
      <c r="M2084" s="704"/>
      <c r="N2084" s="704"/>
      <c r="O2084" s="704"/>
      <c r="P2084" s="704"/>
      <c r="Q2084" s="704"/>
      <c r="R2084" s="704"/>
      <c r="S2084" s="704"/>
      <c r="T2084" s="704"/>
      <c r="U2084" s="704"/>
      <c r="V2084" s="704"/>
      <c r="W2084" s="704"/>
      <c r="X2084" s="704"/>
      <c r="Y2084" s="704"/>
      <c r="Z2084" s="704"/>
      <c r="AA2084" s="704"/>
      <c r="AB2084" s="704"/>
      <c r="AC2084" s="704"/>
      <c r="AD2084" s="704"/>
    </row>
    <row r="2085" spans="4:30" ht="13.9" customHeight="1">
      <c r="D2085" s="704"/>
      <c r="E2085" s="704"/>
      <c r="F2085" s="704"/>
      <c r="G2085" s="704"/>
      <c r="H2085" s="704"/>
      <c r="I2085" s="704"/>
      <c r="J2085" s="704"/>
      <c r="K2085" s="704"/>
      <c r="L2085" s="704"/>
      <c r="M2085" s="704"/>
      <c r="N2085" s="704"/>
      <c r="O2085" s="704"/>
      <c r="P2085" s="704"/>
      <c r="Q2085" s="704"/>
      <c r="R2085" s="704"/>
      <c r="S2085" s="704"/>
      <c r="T2085" s="704"/>
      <c r="U2085" s="704"/>
      <c r="V2085" s="704"/>
      <c r="W2085" s="704"/>
      <c r="X2085" s="704"/>
      <c r="Y2085" s="704"/>
      <c r="Z2085" s="704"/>
      <c r="AA2085" s="704"/>
      <c r="AB2085" s="704"/>
      <c r="AC2085" s="704"/>
      <c r="AD2085" s="704"/>
    </row>
    <row r="2086" spans="4:30" ht="13.9" customHeight="1">
      <c r="D2086" s="704"/>
      <c r="E2086" s="704"/>
      <c r="F2086" s="704"/>
      <c r="G2086" s="704"/>
      <c r="H2086" s="704"/>
      <c r="I2086" s="704"/>
      <c r="J2086" s="704"/>
      <c r="K2086" s="704"/>
      <c r="L2086" s="704"/>
      <c r="M2086" s="704"/>
      <c r="N2086" s="704"/>
      <c r="O2086" s="704"/>
      <c r="P2086" s="704"/>
      <c r="Q2086" s="704"/>
      <c r="R2086" s="704"/>
      <c r="S2086" s="704"/>
      <c r="T2086" s="704"/>
      <c r="U2086" s="704"/>
      <c r="V2086" s="704"/>
      <c r="W2086" s="704"/>
      <c r="X2086" s="704"/>
      <c r="Y2086" s="704"/>
      <c r="Z2086" s="704"/>
      <c r="AA2086" s="704"/>
      <c r="AB2086" s="704"/>
      <c r="AC2086" s="704"/>
      <c r="AD2086" s="704"/>
    </row>
    <row r="2087" spans="4:30" ht="13.9" customHeight="1">
      <c r="D2087" s="704"/>
      <c r="E2087" s="704"/>
      <c r="F2087" s="704"/>
      <c r="G2087" s="704"/>
      <c r="H2087" s="704"/>
      <c r="I2087" s="704"/>
      <c r="J2087" s="704"/>
      <c r="K2087" s="704"/>
      <c r="L2087" s="704"/>
      <c r="M2087" s="704"/>
      <c r="N2087" s="704"/>
      <c r="O2087" s="704"/>
      <c r="P2087" s="704"/>
      <c r="Q2087" s="704"/>
      <c r="R2087" s="704"/>
      <c r="S2087" s="704"/>
      <c r="T2087" s="704"/>
      <c r="U2087" s="704"/>
      <c r="V2087" s="704"/>
      <c r="W2087" s="704"/>
      <c r="X2087" s="704"/>
      <c r="Y2087" s="704"/>
      <c r="Z2087" s="704"/>
      <c r="AA2087" s="704"/>
      <c r="AB2087" s="704"/>
      <c r="AC2087" s="704"/>
      <c r="AD2087" s="704"/>
    </row>
    <row r="2088" spans="4:30" ht="13.9" customHeight="1">
      <c r="D2088" s="704"/>
      <c r="E2088" s="704"/>
      <c r="F2088" s="704"/>
      <c r="G2088" s="704"/>
      <c r="H2088" s="704"/>
      <c r="I2088" s="704"/>
      <c r="J2088" s="704"/>
      <c r="K2088" s="704"/>
      <c r="L2088" s="704"/>
      <c r="M2088" s="704"/>
      <c r="N2088" s="704"/>
      <c r="O2088" s="704"/>
      <c r="P2088" s="704"/>
      <c r="Q2088" s="704"/>
      <c r="R2088" s="704"/>
      <c r="S2088" s="704"/>
      <c r="T2088" s="704"/>
      <c r="U2088" s="704"/>
      <c r="V2088" s="704"/>
      <c r="W2088" s="704"/>
      <c r="X2088" s="704"/>
      <c r="Y2088" s="704"/>
      <c r="Z2088" s="704"/>
      <c r="AA2088" s="704"/>
      <c r="AB2088" s="704"/>
      <c r="AC2088" s="704"/>
      <c r="AD2088" s="704"/>
    </row>
    <row r="2089" spans="4:30" ht="13.9" customHeight="1">
      <c r="D2089" s="704"/>
      <c r="E2089" s="704"/>
      <c r="F2089" s="704"/>
      <c r="G2089" s="704"/>
      <c r="H2089" s="704"/>
      <c r="I2089" s="704"/>
      <c r="J2089" s="704"/>
      <c r="K2089" s="704"/>
      <c r="L2089" s="704"/>
      <c r="M2089" s="704"/>
      <c r="N2089" s="704"/>
      <c r="O2089" s="704"/>
      <c r="P2089" s="704"/>
      <c r="Q2089" s="704"/>
      <c r="R2089" s="704"/>
      <c r="S2089" s="704"/>
      <c r="T2089" s="704"/>
      <c r="U2089" s="704"/>
      <c r="V2089" s="704"/>
      <c r="W2089" s="704"/>
      <c r="X2089" s="704"/>
      <c r="Y2089" s="704"/>
      <c r="Z2089" s="704"/>
      <c r="AA2089" s="704"/>
      <c r="AB2089" s="704"/>
      <c r="AC2089" s="704"/>
      <c r="AD2089" s="704"/>
    </row>
    <row r="2090" spans="4:30" ht="13.9" customHeight="1">
      <c r="D2090" s="704"/>
      <c r="E2090" s="704"/>
      <c r="F2090" s="704"/>
      <c r="G2090" s="704"/>
      <c r="H2090" s="704"/>
      <c r="I2090" s="704"/>
      <c r="J2090" s="704"/>
      <c r="K2090" s="704"/>
      <c r="L2090" s="704"/>
      <c r="M2090" s="704"/>
      <c r="N2090" s="704"/>
      <c r="O2090" s="704"/>
      <c r="P2090" s="704"/>
      <c r="Q2090" s="704"/>
      <c r="R2090" s="704"/>
      <c r="S2090" s="704"/>
      <c r="T2090" s="704"/>
      <c r="U2090" s="704"/>
      <c r="V2090" s="704"/>
      <c r="W2090" s="704"/>
      <c r="X2090" s="704"/>
      <c r="Y2090" s="704"/>
      <c r="Z2090" s="704"/>
      <c r="AA2090" s="704"/>
      <c r="AB2090" s="704"/>
      <c r="AC2090" s="704"/>
      <c r="AD2090" s="704"/>
    </row>
    <row r="2091" spans="4:30" ht="13.9" customHeight="1">
      <c r="D2091" s="704"/>
      <c r="E2091" s="704"/>
      <c r="F2091" s="704"/>
      <c r="G2091" s="704"/>
      <c r="H2091" s="704"/>
      <c r="I2091" s="704"/>
      <c r="J2091" s="704"/>
      <c r="K2091" s="704"/>
      <c r="L2091" s="704"/>
      <c r="M2091" s="704"/>
      <c r="N2091" s="704"/>
      <c r="O2091" s="704"/>
      <c r="P2091" s="704"/>
      <c r="Q2091" s="704"/>
      <c r="R2091" s="704"/>
      <c r="S2091" s="704"/>
      <c r="T2091" s="704"/>
      <c r="U2091" s="704"/>
      <c r="V2091" s="704"/>
      <c r="W2091" s="704"/>
      <c r="X2091" s="704"/>
      <c r="Y2091" s="704"/>
      <c r="Z2091" s="704"/>
      <c r="AA2091" s="704"/>
      <c r="AB2091" s="704"/>
      <c r="AC2091" s="704"/>
      <c r="AD2091" s="704"/>
    </row>
    <row r="2092" spans="4:30" ht="13.9" customHeight="1">
      <c r="D2092" s="704"/>
      <c r="E2092" s="704"/>
      <c r="F2092" s="704"/>
      <c r="G2092" s="704"/>
      <c r="H2092" s="704"/>
      <c r="I2092" s="704"/>
      <c r="J2092" s="704"/>
      <c r="K2092" s="704"/>
      <c r="L2092" s="704"/>
      <c r="M2092" s="704"/>
      <c r="N2092" s="704"/>
      <c r="O2092" s="704"/>
      <c r="P2092" s="704"/>
      <c r="Q2092" s="704"/>
      <c r="R2092" s="704"/>
      <c r="S2092" s="704"/>
      <c r="T2092" s="704"/>
      <c r="U2092" s="704"/>
      <c r="V2092" s="704"/>
      <c r="W2092" s="704"/>
      <c r="X2092" s="704"/>
      <c r="Y2092" s="704"/>
      <c r="Z2092" s="704"/>
      <c r="AA2092" s="704"/>
      <c r="AB2092" s="704"/>
      <c r="AC2092" s="704"/>
      <c r="AD2092" s="704"/>
    </row>
    <row r="2093" spans="4:30" ht="13.9" customHeight="1">
      <c r="D2093" s="704"/>
      <c r="E2093" s="704"/>
      <c r="F2093" s="704"/>
      <c r="G2093" s="704"/>
      <c r="H2093" s="704"/>
      <c r="I2093" s="704"/>
      <c r="J2093" s="704"/>
      <c r="K2093" s="704"/>
      <c r="L2093" s="704"/>
      <c r="M2093" s="704"/>
      <c r="N2093" s="704"/>
      <c r="O2093" s="704"/>
      <c r="P2093" s="704"/>
      <c r="Q2093" s="704"/>
      <c r="R2093" s="704"/>
      <c r="S2093" s="704"/>
      <c r="T2093" s="704"/>
      <c r="U2093" s="704"/>
      <c r="V2093" s="704"/>
      <c r="W2093" s="704"/>
      <c r="X2093" s="704"/>
      <c r="Y2093" s="704"/>
      <c r="Z2093" s="704"/>
      <c r="AA2093" s="704"/>
      <c r="AB2093" s="704"/>
      <c r="AC2093" s="704"/>
      <c r="AD2093" s="704"/>
    </row>
    <row r="2094" spans="4:30" ht="13.9" customHeight="1">
      <c r="D2094" s="704"/>
      <c r="E2094" s="704"/>
      <c r="F2094" s="704"/>
      <c r="G2094" s="704"/>
      <c r="H2094" s="704"/>
      <c r="I2094" s="704"/>
      <c r="J2094" s="704"/>
      <c r="K2094" s="704"/>
      <c r="L2094" s="704"/>
      <c r="M2094" s="704"/>
      <c r="N2094" s="704"/>
      <c r="O2094" s="704"/>
      <c r="P2094" s="704"/>
      <c r="Q2094" s="704"/>
      <c r="R2094" s="704"/>
      <c r="S2094" s="704"/>
      <c r="T2094" s="704"/>
      <c r="U2094" s="704"/>
      <c r="V2094" s="704"/>
      <c r="W2094" s="704"/>
      <c r="X2094" s="704"/>
      <c r="Y2094" s="704"/>
      <c r="Z2094" s="704"/>
      <c r="AA2094" s="704"/>
      <c r="AB2094" s="704"/>
      <c r="AC2094" s="704"/>
      <c r="AD2094" s="704"/>
    </row>
    <row r="2095" spans="4:30" ht="13.9" customHeight="1">
      <c r="D2095" s="704"/>
      <c r="E2095" s="704"/>
      <c r="F2095" s="704"/>
      <c r="G2095" s="704"/>
      <c r="H2095" s="704"/>
      <c r="I2095" s="704"/>
      <c r="J2095" s="704"/>
      <c r="K2095" s="704"/>
      <c r="L2095" s="704"/>
      <c r="M2095" s="704"/>
      <c r="N2095" s="704"/>
      <c r="O2095" s="704"/>
      <c r="P2095" s="704"/>
      <c r="Q2095" s="704"/>
      <c r="R2095" s="704"/>
      <c r="S2095" s="704"/>
      <c r="T2095" s="704"/>
      <c r="U2095" s="704"/>
      <c r="V2095" s="704"/>
      <c r="W2095" s="704"/>
      <c r="X2095" s="704"/>
      <c r="Y2095" s="704"/>
      <c r="Z2095" s="704"/>
      <c r="AA2095" s="704"/>
      <c r="AB2095" s="704"/>
      <c r="AC2095" s="704"/>
      <c r="AD2095" s="704"/>
    </row>
    <row r="2096" spans="4:30" ht="13.9" customHeight="1">
      <c r="D2096" s="704"/>
      <c r="E2096" s="704"/>
      <c r="F2096" s="704"/>
      <c r="G2096" s="704"/>
      <c r="H2096" s="704"/>
      <c r="I2096" s="704"/>
      <c r="J2096" s="704"/>
      <c r="K2096" s="704"/>
      <c r="L2096" s="704"/>
      <c r="M2096" s="704"/>
      <c r="N2096" s="704"/>
      <c r="O2096" s="704"/>
      <c r="P2096" s="704"/>
      <c r="Q2096" s="704"/>
      <c r="R2096" s="704"/>
      <c r="S2096" s="704"/>
      <c r="T2096" s="704"/>
      <c r="U2096" s="704"/>
      <c r="V2096" s="704"/>
      <c r="W2096" s="704"/>
      <c r="X2096" s="704"/>
      <c r="Y2096" s="704"/>
      <c r="Z2096" s="704"/>
      <c r="AA2096" s="704"/>
      <c r="AB2096" s="704"/>
      <c r="AC2096" s="704"/>
      <c r="AD2096" s="704"/>
    </row>
    <row r="2097" spans="4:30" ht="13.9" customHeight="1">
      <c r="D2097" s="704"/>
      <c r="E2097" s="704"/>
      <c r="F2097" s="704"/>
      <c r="G2097" s="704"/>
      <c r="H2097" s="704"/>
      <c r="I2097" s="704"/>
      <c r="J2097" s="704"/>
      <c r="K2097" s="704"/>
      <c r="L2097" s="704"/>
      <c r="M2097" s="704"/>
      <c r="N2097" s="704"/>
      <c r="O2097" s="704"/>
      <c r="P2097" s="704"/>
      <c r="Q2097" s="704"/>
      <c r="R2097" s="704"/>
      <c r="S2097" s="704"/>
      <c r="T2097" s="704"/>
      <c r="U2097" s="704"/>
      <c r="V2097" s="704"/>
      <c r="W2097" s="704"/>
      <c r="X2097" s="704"/>
      <c r="Y2097" s="704"/>
      <c r="Z2097" s="704"/>
      <c r="AA2097" s="704"/>
      <c r="AB2097" s="704"/>
      <c r="AC2097" s="704"/>
      <c r="AD2097" s="704"/>
    </row>
    <row r="2098" spans="4:30" ht="13.9" customHeight="1">
      <c r="D2098" s="704"/>
      <c r="E2098" s="704"/>
      <c r="F2098" s="704"/>
      <c r="G2098" s="704"/>
      <c r="H2098" s="704"/>
      <c r="I2098" s="704"/>
      <c r="J2098" s="704"/>
      <c r="K2098" s="704"/>
      <c r="L2098" s="704"/>
      <c r="M2098" s="704"/>
      <c r="N2098" s="704"/>
      <c r="O2098" s="704"/>
      <c r="P2098" s="704"/>
      <c r="Q2098" s="704"/>
      <c r="R2098" s="704"/>
      <c r="S2098" s="704"/>
      <c r="T2098" s="704"/>
      <c r="U2098" s="704"/>
      <c r="V2098" s="704"/>
      <c r="W2098" s="704"/>
      <c r="X2098" s="704"/>
      <c r="Y2098" s="704"/>
      <c r="Z2098" s="704"/>
      <c r="AA2098" s="704"/>
      <c r="AB2098" s="704"/>
      <c r="AC2098" s="704"/>
      <c r="AD2098" s="704"/>
    </row>
    <row r="2099" spans="4:30" ht="13.9" customHeight="1">
      <c r="D2099" s="704"/>
      <c r="E2099" s="704"/>
      <c r="F2099" s="704"/>
      <c r="G2099" s="704"/>
      <c r="H2099" s="704"/>
      <c r="I2099" s="704"/>
      <c r="J2099" s="704"/>
      <c r="K2099" s="704"/>
      <c r="L2099" s="704"/>
      <c r="M2099" s="704"/>
      <c r="N2099" s="704"/>
      <c r="O2099" s="704"/>
      <c r="P2099" s="704"/>
      <c r="Q2099" s="704"/>
      <c r="R2099" s="704"/>
      <c r="S2099" s="704"/>
      <c r="T2099" s="704"/>
      <c r="U2099" s="704"/>
      <c r="V2099" s="704"/>
      <c r="W2099" s="704"/>
      <c r="X2099" s="704"/>
      <c r="Y2099" s="704"/>
      <c r="Z2099" s="704"/>
      <c r="AA2099" s="704"/>
      <c r="AB2099" s="704"/>
      <c r="AC2099" s="704"/>
      <c r="AD2099" s="704"/>
    </row>
    <row r="2100" spans="4:30" ht="13.9" customHeight="1">
      <c r="D2100" s="704"/>
      <c r="E2100" s="704"/>
      <c r="F2100" s="704"/>
      <c r="G2100" s="704"/>
      <c r="H2100" s="704"/>
      <c r="I2100" s="704"/>
      <c r="J2100" s="704"/>
      <c r="K2100" s="704"/>
      <c r="L2100" s="704"/>
      <c r="M2100" s="704"/>
      <c r="N2100" s="704"/>
      <c r="O2100" s="704"/>
      <c r="P2100" s="704"/>
      <c r="Q2100" s="704"/>
      <c r="R2100" s="704"/>
      <c r="S2100" s="704"/>
      <c r="T2100" s="704"/>
      <c r="U2100" s="704"/>
      <c r="V2100" s="704"/>
      <c r="W2100" s="704"/>
      <c r="X2100" s="704"/>
      <c r="Y2100" s="704"/>
      <c r="Z2100" s="704"/>
      <c r="AA2100" s="704"/>
      <c r="AB2100" s="704"/>
      <c r="AC2100" s="704"/>
      <c r="AD2100" s="704"/>
    </row>
    <row r="2101" spans="4:30" ht="13.9" customHeight="1">
      <c r="D2101" s="704"/>
      <c r="E2101" s="704"/>
      <c r="F2101" s="704"/>
      <c r="G2101" s="704"/>
      <c r="H2101" s="704"/>
      <c r="I2101" s="704"/>
      <c r="J2101" s="704"/>
      <c r="K2101" s="704"/>
      <c r="L2101" s="704"/>
      <c r="M2101" s="704"/>
      <c r="N2101" s="704"/>
      <c r="O2101" s="704"/>
      <c r="P2101" s="704"/>
      <c r="Q2101" s="704"/>
      <c r="R2101" s="704"/>
      <c r="S2101" s="704"/>
      <c r="T2101" s="704"/>
      <c r="U2101" s="704"/>
      <c r="V2101" s="704"/>
      <c r="W2101" s="704"/>
      <c r="X2101" s="704"/>
      <c r="Y2101" s="704"/>
      <c r="Z2101" s="704"/>
      <c r="AA2101" s="704"/>
      <c r="AB2101" s="704"/>
      <c r="AC2101" s="704"/>
      <c r="AD2101" s="704"/>
    </row>
    <row r="2102" spans="4:30" ht="13.9" customHeight="1">
      <c r="D2102" s="704"/>
      <c r="E2102" s="704"/>
      <c r="F2102" s="704"/>
      <c r="G2102" s="704"/>
      <c r="H2102" s="704"/>
      <c r="I2102" s="704"/>
      <c r="J2102" s="704"/>
      <c r="K2102" s="704"/>
      <c r="L2102" s="704"/>
      <c r="M2102" s="704"/>
      <c r="N2102" s="704"/>
      <c r="O2102" s="704"/>
      <c r="P2102" s="704"/>
      <c r="Q2102" s="704"/>
      <c r="R2102" s="704"/>
      <c r="S2102" s="704"/>
      <c r="T2102" s="704"/>
      <c r="U2102" s="704"/>
      <c r="V2102" s="704"/>
      <c r="W2102" s="704"/>
      <c r="X2102" s="704"/>
      <c r="Y2102" s="704"/>
      <c r="Z2102" s="704"/>
      <c r="AA2102" s="704"/>
      <c r="AB2102" s="704"/>
      <c r="AC2102" s="704"/>
      <c r="AD2102" s="704"/>
    </row>
    <row r="2103" spans="4:30" ht="13.9" customHeight="1">
      <c r="D2103" s="704"/>
      <c r="E2103" s="704"/>
      <c r="F2103" s="704"/>
      <c r="G2103" s="704"/>
      <c r="H2103" s="704"/>
      <c r="I2103" s="704"/>
      <c r="J2103" s="704"/>
      <c r="K2103" s="704"/>
      <c r="L2103" s="704"/>
      <c r="M2103" s="704"/>
      <c r="N2103" s="704"/>
      <c r="O2103" s="704"/>
      <c r="P2103" s="704"/>
      <c r="Q2103" s="704"/>
      <c r="R2103" s="704"/>
      <c r="S2103" s="704"/>
      <c r="T2103" s="704"/>
      <c r="U2103" s="704"/>
      <c r="V2103" s="704"/>
      <c r="W2103" s="704"/>
      <c r="X2103" s="704"/>
      <c r="Y2103" s="704"/>
      <c r="Z2103" s="704"/>
      <c r="AA2103" s="704"/>
      <c r="AB2103" s="704"/>
      <c r="AC2103" s="704"/>
      <c r="AD2103" s="704"/>
    </row>
    <row r="2104" spans="4:30" ht="13.9" customHeight="1">
      <c r="D2104" s="704"/>
      <c r="E2104" s="704"/>
      <c r="F2104" s="704"/>
      <c r="G2104" s="704"/>
      <c r="H2104" s="704"/>
      <c r="I2104" s="704"/>
      <c r="J2104" s="704"/>
      <c r="K2104" s="704"/>
      <c r="L2104" s="704"/>
      <c r="M2104" s="704"/>
      <c r="N2104" s="704"/>
      <c r="O2104" s="704"/>
      <c r="P2104" s="704"/>
      <c r="Q2104" s="704"/>
      <c r="R2104" s="704"/>
      <c r="S2104" s="704"/>
      <c r="T2104" s="704"/>
      <c r="U2104" s="704"/>
      <c r="V2104" s="704"/>
      <c r="W2104" s="704"/>
      <c r="X2104" s="704"/>
      <c r="Y2104" s="704"/>
      <c r="Z2104" s="704"/>
      <c r="AA2104" s="704"/>
      <c r="AB2104" s="704"/>
      <c r="AC2104" s="704"/>
      <c r="AD2104" s="704"/>
    </row>
    <row r="2105" spans="4:30" ht="13.9" customHeight="1">
      <c r="D2105" s="704"/>
      <c r="E2105" s="704"/>
      <c r="F2105" s="704"/>
      <c r="G2105" s="704"/>
      <c r="H2105" s="704"/>
      <c r="I2105" s="704"/>
      <c r="J2105" s="704"/>
      <c r="K2105" s="704"/>
      <c r="L2105" s="704"/>
      <c r="M2105" s="704"/>
      <c r="N2105" s="704"/>
      <c r="O2105" s="704"/>
      <c r="P2105" s="704"/>
      <c r="Q2105" s="704"/>
      <c r="R2105" s="704"/>
      <c r="S2105" s="704"/>
      <c r="T2105" s="704"/>
      <c r="U2105" s="704"/>
      <c r="V2105" s="704"/>
      <c r="W2105" s="704"/>
      <c r="X2105" s="704"/>
      <c r="Y2105" s="704"/>
      <c r="Z2105" s="704"/>
      <c r="AA2105" s="704"/>
      <c r="AB2105" s="704"/>
      <c r="AC2105" s="704"/>
      <c r="AD2105" s="704"/>
    </row>
    <row r="2106" spans="4:30" ht="13.9" customHeight="1">
      <c r="D2106" s="704"/>
      <c r="E2106" s="704"/>
      <c r="F2106" s="704"/>
      <c r="G2106" s="704"/>
      <c r="H2106" s="704"/>
      <c r="I2106" s="704"/>
      <c r="J2106" s="704"/>
      <c r="K2106" s="704"/>
      <c r="L2106" s="704"/>
      <c r="M2106" s="704"/>
      <c r="N2106" s="704"/>
      <c r="O2106" s="704"/>
      <c r="P2106" s="704"/>
      <c r="Q2106" s="704"/>
      <c r="R2106" s="704"/>
      <c r="S2106" s="704"/>
      <c r="T2106" s="704"/>
      <c r="U2106" s="704"/>
      <c r="V2106" s="704"/>
      <c r="W2106" s="704"/>
      <c r="X2106" s="704"/>
      <c r="Y2106" s="704"/>
      <c r="Z2106" s="704"/>
      <c r="AA2106" s="704"/>
      <c r="AB2106" s="704"/>
      <c r="AC2106" s="704"/>
      <c r="AD2106" s="704"/>
    </row>
    <row r="2107" spans="4:30" ht="13.9" customHeight="1">
      <c r="D2107" s="704"/>
      <c r="E2107" s="704"/>
      <c r="F2107" s="704"/>
      <c r="G2107" s="704"/>
      <c r="H2107" s="704"/>
      <c r="I2107" s="704"/>
      <c r="J2107" s="704"/>
      <c r="K2107" s="704"/>
      <c r="L2107" s="704"/>
      <c r="M2107" s="704"/>
      <c r="N2107" s="704"/>
      <c r="O2107" s="704"/>
      <c r="P2107" s="704"/>
      <c r="Q2107" s="704"/>
      <c r="R2107" s="704"/>
      <c r="S2107" s="704"/>
      <c r="T2107" s="704"/>
      <c r="U2107" s="704"/>
      <c r="V2107" s="704"/>
      <c r="W2107" s="704"/>
      <c r="X2107" s="704"/>
      <c r="Y2107" s="704"/>
      <c r="Z2107" s="704"/>
      <c r="AA2107" s="704"/>
      <c r="AB2107" s="704"/>
      <c r="AC2107" s="704"/>
      <c r="AD2107" s="704"/>
    </row>
    <row r="2108" spans="4:30" ht="13.9" customHeight="1">
      <c r="D2108" s="704"/>
      <c r="E2108" s="704"/>
      <c r="F2108" s="704"/>
      <c r="G2108" s="704"/>
      <c r="H2108" s="704"/>
      <c r="I2108" s="704"/>
      <c r="J2108" s="704"/>
      <c r="K2108" s="704"/>
      <c r="L2108" s="704"/>
      <c r="M2108" s="704"/>
      <c r="N2108" s="704"/>
      <c r="O2108" s="704"/>
      <c r="P2108" s="704"/>
      <c r="Q2108" s="704"/>
      <c r="R2108" s="704"/>
      <c r="S2108" s="704"/>
      <c r="T2108" s="704"/>
      <c r="U2108" s="704"/>
      <c r="V2108" s="704"/>
      <c r="W2108" s="704"/>
      <c r="X2108" s="704"/>
      <c r="Y2108" s="704"/>
      <c r="Z2108" s="704"/>
      <c r="AA2108" s="704"/>
      <c r="AB2108" s="704"/>
      <c r="AC2108" s="704"/>
      <c r="AD2108" s="704"/>
    </row>
    <row r="2109" spans="4:30" ht="13.9" customHeight="1">
      <c r="D2109" s="704"/>
      <c r="E2109" s="704"/>
      <c r="F2109" s="704"/>
      <c r="G2109" s="704"/>
      <c r="H2109" s="704"/>
      <c r="I2109" s="704"/>
      <c r="J2109" s="704"/>
      <c r="K2109" s="704"/>
      <c r="L2109" s="704"/>
      <c r="M2109" s="704"/>
      <c r="N2109" s="704"/>
      <c r="O2109" s="704"/>
      <c r="P2109" s="704"/>
      <c r="Q2109" s="704"/>
      <c r="R2109" s="704"/>
      <c r="S2109" s="704"/>
      <c r="T2109" s="704"/>
      <c r="U2109" s="704"/>
      <c r="V2109" s="704"/>
      <c r="W2109" s="704"/>
      <c r="X2109" s="704"/>
      <c r="Y2109" s="704"/>
      <c r="Z2109" s="704"/>
      <c r="AA2109" s="704"/>
      <c r="AB2109" s="704"/>
      <c r="AC2109" s="704"/>
      <c r="AD2109" s="704"/>
    </row>
    <row r="2110" spans="4:30" ht="13.9" customHeight="1">
      <c r="D2110" s="704"/>
      <c r="E2110" s="704"/>
      <c r="F2110" s="704"/>
      <c r="G2110" s="704"/>
      <c r="H2110" s="704"/>
      <c r="I2110" s="704"/>
      <c r="J2110" s="704"/>
      <c r="K2110" s="704"/>
      <c r="L2110" s="704"/>
      <c r="M2110" s="704"/>
      <c r="N2110" s="704"/>
      <c r="O2110" s="704"/>
      <c r="P2110" s="704"/>
      <c r="Q2110" s="704"/>
      <c r="R2110" s="704"/>
      <c r="S2110" s="704"/>
      <c r="T2110" s="704"/>
      <c r="U2110" s="704"/>
      <c r="V2110" s="704"/>
      <c r="W2110" s="704"/>
      <c r="X2110" s="704"/>
      <c r="Y2110" s="704"/>
      <c r="Z2110" s="704"/>
      <c r="AA2110" s="704"/>
      <c r="AB2110" s="704"/>
      <c r="AC2110" s="704"/>
      <c r="AD2110" s="704"/>
    </row>
    <row r="2111" spans="4:30" ht="13.9" customHeight="1">
      <c r="D2111" s="704"/>
      <c r="E2111" s="704"/>
      <c r="F2111" s="704"/>
      <c r="G2111" s="704"/>
      <c r="H2111" s="704"/>
      <c r="I2111" s="704"/>
      <c r="J2111" s="704"/>
      <c r="K2111" s="704"/>
      <c r="L2111" s="704"/>
      <c r="M2111" s="704"/>
      <c r="N2111" s="704"/>
      <c r="O2111" s="704"/>
      <c r="P2111" s="704"/>
      <c r="Q2111" s="704"/>
      <c r="R2111" s="704"/>
      <c r="S2111" s="704"/>
      <c r="T2111" s="704"/>
      <c r="U2111" s="704"/>
      <c r="V2111" s="704"/>
      <c r="W2111" s="704"/>
      <c r="X2111" s="704"/>
      <c r="Y2111" s="704"/>
      <c r="Z2111" s="704"/>
      <c r="AA2111" s="704"/>
      <c r="AB2111" s="704"/>
      <c r="AC2111" s="704"/>
      <c r="AD2111" s="704"/>
    </row>
    <row r="2112" spans="4:30" ht="13.9" customHeight="1">
      <c r="D2112" s="704"/>
      <c r="E2112" s="704"/>
      <c r="F2112" s="704"/>
      <c r="G2112" s="704"/>
      <c r="H2112" s="704"/>
      <c r="I2112" s="704"/>
      <c r="J2112" s="704"/>
      <c r="K2112" s="704"/>
      <c r="L2112" s="704"/>
      <c r="M2112" s="704"/>
      <c r="N2112" s="704"/>
      <c r="O2112" s="704"/>
      <c r="P2112" s="704"/>
      <c r="Q2112" s="704"/>
      <c r="R2112" s="704"/>
      <c r="S2112" s="704"/>
      <c r="T2112" s="704"/>
      <c r="U2112" s="704"/>
      <c r="V2112" s="704"/>
      <c r="W2112" s="704"/>
      <c r="X2112" s="704"/>
      <c r="Y2112" s="704"/>
      <c r="Z2112" s="704"/>
      <c r="AA2112" s="704"/>
      <c r="AB2112" s="704"/>
      <c r="AC2112" s="704"/>
      <c r="AD2112" s="704"/>
    </row>
    <row r="2113" spans="4:30" ht="13.9" customHeight="1">
      <c r="D2113" s="704"/>
      <c r="E2113" s="704"/>
      <c r="F2113" s="704"/>
      <c r="G2113" s="704"/>
      <c r="H2113" s="704"/>
      <c r="I2113" s="704"/>
      <c r="J2113" s="704"/>
      <c r="K2113" s="704"/>
      <c r="L2113" s="704"/>
      <c r="M2113" s="704"/>
      <c r="N2113" s="704"/>
      <c r="O2113" s="704"/>
      <c r="P2113" s="704"/>
      <c r="Q2113" s="704"/>
      <c r="R2113" s="704"/>
      <c r="S2113" s="704"/>
      <c r="T2113" s="704"/>
      <c r="U2113" s="704"/>
      <c r="V2113" s="704"/>
      <c r="W2113" s="704"/>
      <c r="X2113" s="704"/>
      <c r="Y2113" s="704"/>
      <c r="Z2113" s="704"/>
      <c r="AA2113" s="704"/>
      <c r="AB2113" s="704"/>
      <c r="AC2113" s="704"/>
      <c r="AD2113" s="704"/>
    </row>
    <row r="2114" spans="4:30" ht="13.9" customHeight="1">
      <c r="D2114" s="704"/>
      <c r="E2114" s="704"/>
      <c r="F2114" s="704"/>
      <c r="G2114" s="704"/>
      <c r="H2114" s="704"/>
      <c r="I2114" s="704"/>
      <c r="J2114" s="704"/>
      <c r="K2114" s="704"/>
      <c r="L2114" s="704"/>
      <c r="M2114" s="704"/>
      <c r="N2114" s="704"/>
      <c r="O2114" s="704"/>
      <c r="P2114" s="704"/>
      <c r="Q2114" s="704"/>
      <c r="R2114" s="704"/>
      <c r="S2114" s="704"/>
      <c r="T2114" s="704"/>
      <c r="U2114" s="704"/>
      <c r="V2114" s="704"/>
      <c r="W2114" s="704"/>
      <c r="X2114" s="704"/>
      <c r="Y2114" s="704"/>
      <c r="Z2114" s="704"/>
      <c r="AA2114" s="704"/>
      <c r="AB2114" s="704"/>
      <c r="AC2114" s="704"/>
      <c r="AD2114" s="704"/>
    </row>
    <row r="2115" spans="4:30" ht="13.9" customHeight="1">
      <c r="D2115" s="704"/>
      <c r="E2115" s="704"/>
      <c r="F2115" s="704"/>
      <c r="G2115" s="704"/>
      <c r="H2115" s="704"/>
      <c r="I2115" s="704"/>
      <c r="J2115" s="704"/>
      <c r="K2115" s="704"/>
      <c r="L2115" s="704"/>
      <c r="M2115" s="704"/>
      <c r="N2115" s="704"/>
      <c r="O2115" s="704"/>
      <c r="P2115" s="704"/>
      <c r="Q2115" s="704"/>
      <c r="R2115" s="704"/>
      <c r="S2115" s="704"/>
      <c r="T2115" s="704"/>
      <c r="U2115" s="704"/>
      <c r="V2115" s="704"/>
      <c r="W2115" s="704"/>
      <c r="X2115" s="704"/>
      <c r="Y2115" s="704"/>
      <c r="Z2115" s="704"/>
      <c r="AA2115" s="704"/>
      <c r="AB2115" s="704"/>
      <c r="AC2115" s="704"/>
      <c r="AD2115" s="704"/>
    </row>
    <row r="2116" spans="4:30" ht="13.9" customHeight="1">
      <c r="D2116" s="704"/>
      <c r="E2116" s="704"/>
      <c r="F2116" s="704"/>
      <c r="G2116" s="704"/>
      <c r="H2116" s="704"/>
      <c r="I2116" s="704"/>
      <c r="J2116" s="704"/>
      <c r="K2116" s="704"/>
      <c r="L2116" s="704"/>
      <c r="M2116" s="704"/>
      <c r="N2116" s="704"/>
      <c r="O2116" s="704"/>
      <c r="P2116" s="704"/>
      <c r="Q2116" s="704"/>
      <c r="R2116" s="704"/>
      <c r="S2116" s="704"/>
      <c r="T2116" s="704"/>
      <c r="U2116" s="704"/>
      <c r="V2116" s="704"/>
      <c r="W2116" s="704"/>
      <c r="X2116" s="704"/>
      <c r="Y2116" s="704"/>
      <c r="Z2116" s="704"/>
      <c r="AA2116" s="704"/>
      <c r="AB2116" s="704"/>
      <c r="AC2116" s="704"/>
      <c r="AD2116" s="704"/>
    </row>
    <row r="2117" spans="4:30" ht="13.9" customHeight="1">
      <c r="D2117" s="704"/>
      <c r="E2117" s="704"/>
      <c r="F2117" s="704"/>
      <c r="G2117" s="704"/>
      <c r="H2117" s="704"/>
      <c r="I2117" s="704"/>
      <c r="J2117" s="704"/>
      <c r="K2117" s="704"/>
      <c r="L2117" s="704"/>
      <c r="M2117" s="704"/>
      <c r="N2117" s="704"/>
      <c r="O2117" s="704"/>
      <c r="P2117" s="704"/>
      <c r="Q2117" s="704"/>
      <c r="R2117" s="704"/>
      <c r="S2117" s="704"/>
      <c r="T2117" s="704"/>
      <c r="U2117" s="704"/>
      <c r="V2117" s="704"/>
      <c r="W2117" s="704"/>
      <c r="X2117" s="704"/>
      <c r="Y2117" s="704"/>
      <c r="Z2117" s="704"/>
      <c r="AA2117" s="704"/>
      <c r="AB2117" s="704"/>
      <c r="AC2117" s="704"/>
      <c r="AD2117" s="704"/>
    </row>
    <row r="2118" spans="4:30" ht="13.9" customHeight="1">
      <c r="D2118" s="704"/>
      <c r="E2118" s="704"/>
      <c r="F2118" s="704"/>
      <c r="G2118" s="704"/>
      <c r="H2118" s="704"/>
      <c r="I2118" s="704"/>
      <c r="J2118" s="704"/>
      <c r="K2118" s="704"/>
      <c r="L2118" s="704"/>
      <c r="M2118" s="704"/>
      <c r="N2118" s="704"/>
      <c r="O2118" s="704"/>
      <c r="P2118" s="704"/>
      <c r="Q2118" s="704"/>
      <c r="R2118" s="704"/>
      <c r="S2118" s="704"/>
      <c r="T2118" s="704"/>
      <c r="U2118" s="704"/>
      <c r="V2118" s="704"/>
      <c r="W2118" s="704"/>
      <c r="X2118" s="704"/>
      <c r="Y2118" s="704"/>
      <c r="Z2118" s="704"/>
      <c r="AA2118" s="704"/>
      <c r="AB2118" s="704"/>
      <c r="AC2118" s="704"/>
      <c r="AD2118" s="704"/>
    </row>
    <row r="2119" spans="4:30" ht="13.9" customHeight="1">
      <c r="D2119" s="704"/>
      <c r="E2119" s="704"/>
      <c r="F2119" s="704"/>
      <c r="G2119" s="704"/>
      <c r="H2119" s="704"/>
      <c r="I2119" s="704"/>
      <c r="J2119" s="704"/>
      <c r="K2119" s="704"/>
      <c r="L2119" s="704"/>
      <c r="M2119" s="704"/>
      <c r="N2119" s="704"/>
      <c r="O2119" s="704"/>
      <c r="P2119" s="704"/>
      <c r="Q2119" s="704"/>
      <c r="R2119" s="704"/>
      <c r="S2119" s="704"/>
      <c r="T2119" s="704"/>
      <c r="U2119" s="704"/>
      <c r="V2119" s="704"/>
      <c r="W2119" s="704"/>
      <c r="X2119" s="704"/>
      <c r="Y2119" s="704"/>
      <c r="Z2119" s="704"/>
      <c r="AA2119" s="704"/>
      <c r="AB2119" s="704"/>
      <c r="AC2119" s="704"/>
      <c r="AD2119" s="704"/>
    </row>
    <row r="2120" spans="4:30" ht="13.9" customHeight="1">
      <c r="D2120" s="704"/>
      <c r="E2120" s="704"/>
      <c r="F2120" s="704"/>
      <c r="G2120" s="704"/>
      <c r="H2120" s="704"/>
      <c r="I2120" s="704"/>
      <c r="J2120" s="704"/>
      <c r="K2120" s="704"/>
      <c r="L2120" s="704"/>
      <c r="M2120" s="704"/>
      <c r="N2120" s="704"/>
      <c r="O2120" s="704"/>
      <c r="P2120" s="704"/>
      <c r="Q2120" s="704"/>
      <c r="R2120" s="704"/>
      <c r="S2120" s="704"/>
      <c r="T2120" s="704"/>
      <c r="U2120" s="704"/>
      <c r="V2120" s="704"/>
      <c r="W2120" s="704"/>
      <c r="X2120" s="704"/>
      <c r="Y2120" s="704"/>
      <c r="Z2120" s="704"/>
      <c r="AA2120" s="704"/>
      <c r="AB2120" s="704"/>
      <c r="AC2120" s="704"/>
      <c r="AD2120" s="704"/>
    </row>
    <row r="2121" spans="4:30" ht="13.9" customHeight="1">
      <c r="D2121" s="704"/>
      <c r="E2121" s="704"/>
      <c r="F2121" s="704"/>
      <c r="G2121" s="704"/>
      <c r="H2121" s="704"/>
      <c r="I2121" s="704"/>
      <c r="J2121" s="704"/>
      <c r="K2121" s="704"/>
      <c r="L2121" s="704"/>
      <c r="M2121" s="704"/>
      <c r="N2121" s="704"/>
      <c r="O2121" s="704"/>
      <c r="P2121" s="704"/>
      <c r="Q2121" s="704"/>
      <c r="R2121" s="704"/>
      <c r="S2121" s="704"/>
      <c r="T2121" s="704"/>
      <c r="U2121" s="704"/>
      <c r="V2121" s="704"/>
      <c r="W2121" s="704"/>
      <c r="X2121" s="704"/>
      <c r="Y2121" s="704"/>
      <c r="Z2121" s="704"/>
      <c r="AA2121" s="704"/>
      <c r="AB2121" s="704"/>
      <c r="AC2121" s="704"/>
      <c r="AD2121" s="704"/>
    </row>
    <row r="2122" spans="4:30" ht="13.9" customHeight="1">
      <c r="D2122" s="704"/>
      <c r="E2122" s="704"/>
      <c r="F2122" s="704"/>
      <c r="G2122" s="704"/>
      <c r="H2122" s="704"/>
      <c r="I2122" s="704"/>
      <c r="J2122" s="704"/>
      <c r="K2122" s="704"/>
      <c r="L2122" s="704"/>
      <c r="M2122" s="704"/>
      <c r="N2122" s="704"/>
      <c r="O2122" s="704"/>
      <c r="P2122" s="704"/>
      <c r="Q2122" s="704"/>
      <c r="R2122" s="704"/>
      <c r="S2122" s="704"/>
      <c r="T2122" s="704"/>
      <c r="U2122" s="704"/>
      <c r="V2122" s="704"/>
      <c r="W2122" s="704"/>
      <c r="X2122" s="704"/>
      <c r="Y2122" s="704"/>
      <c r="Z2122" s="704"/>
      <c r="AA2122" s="704"/>
      <c r="AB2122" s="704"/>
      <c r="AC2122" s="704"/>
      <c r="AD2122" s="704"/>
    </row>
    <row r="2123" spans="4:30" ht="13.9" customHeight="1">
      <c r="D2123" s="704"/>
      <c r="E2123" s="704"/>
      <c r="F2123" s="704"/>
      <c r="G2123" s="704"/>
      <c r="H2123" s="704"/>
      <c r="I2123" s="704"/>
      <c r="J2123" s="704"/>
      <c r="K2123" s="704"/>
      <c r="L2123" s="704"/>
      <c r="M2123" s="704"/>
      <c r="N2123" s="704"/>
      <c r="O2123" s="704"/>
      <c r="P2123" s="704"/>
      <c r="Q2123" s="704"/>
      <c r="R2123" s="704"/>
      <c r="S2123" s="704"/>
      <c r="T2123" s="704"/>
      <c r="U2123" s="704"/>
      <c r="V2123" s="704"/>
      <c r="W2123" s="704"/>
      <c r="X2123" s="704"/>
      <c r="Y2123" s="704"/>
      <c r="Z2123" s="704"/>
      <c r="AA2123" s="704"/>
      <c r="AB2123" s="704"/>
      <c r="AC2123" s="704"/>
      <c r="AD2123" s="704"/>
    </row>
    <row r="2124" spans="4:30" ht="13.9" customHeight="1">
      <c r="D2124" s="704"/>
      <c r="E2124" s="704"/>
      <c r="F2124" s="704"/>
      <c r="G2124" s="704"/>
      <c r="H2124" s="704"/>
      <c r="I2124" s="704"/>
      <c r="J2124" s="704"/>
      <c r="K2124" s="704"/>
      <c r="L2124" s="704"/>
      <c r="M2124" s="704"/>
      <c r="N2124" s="704"/>
      <c r="O2124" s="704"/>
      <c r="P2124" s="704"/>
      <c r="Q2124" s="704"/>
      <c r="R2124" s="704"/>
      <c r="S2124" s="704"/>
      <c r="T2124" s="704"/>
      <c r="U2124" s="704"/>
      <c r="V2124" s="704"/>
      <c r="W2124" s="704"/>
      <c r="X2124" s="704"/>
      <c r="Y2124" s="704"/>
      <c r="Z2124" s="704"/>
      <c r="AA2124" s="704"/>
      <c r="AB2124" s="704"/>
      <c r="AC2124" s="704"/>
      <c r="AD2124" s="704"/>
    </row>
    <row r="2125" spans="4:30" ht="13.9" customHeight="1">
      <c r="D2125" s="704"/>
      <c r="E2125" s="704"/>
      <c r="F2125" s="704"/>
      <c r="G2125" s="704"/>
      <c r="H2125" s="704"/>
      <c r="I2125" s="704"/>
      <c r="J2125" s="704"/>
      <c r="K2125" s="704"/>
      <c r="L2125" s="704"/>
      <c r="M2125" s="704"/>
      <c r="N2125" s="704"/>
      <c r="O2125" s="704"/>
      <c r="P2125" s="704"/>
      <c r="Q2125" s="704"/>
      <c r="R2125" s="704"/>
      <c r="S2125" s="704"/>
      <c r="T2125" s="704"/>
      <c r="U2125" s="704"/>
      <c r="V2125" s="704"/>
      <c r="W2125" s="704"/>
      <c r="X2125" s="704"/>
      <c r="Y2125" s="704"/>
      <c r="Z2125" s="704"/>
      <c r="AA2125" s="704"/>
      <c r="AB2125" s="704"/>
      <c r="AC2125" s="704"/>
      <c r="AD2125" s="704"/>
    </row>
    <row r="2126" spans="4:30" ht="13.9" customHeight="1">
      <c r="D2126" s="704"/>
      <c r="E2126" s="704"/>
      <c r="F2126" s="704"/>
      <c r="G2126" s="704"/>
      <c r="H2126" s="704"/>
      <c r="I2126" s="704"/>
      <c r="J2126" s="704"/>
      <c r="K2126" s="704"/>
      <c r="L2126" s="704"/>
      <c r="M2126" s="704"/>
      <c r="N2126" s="704"/>
      <c r="O2126" s="704"/>
      <c r="P2126" s="704"/>
      <c r="Q2126" s="704"/>
      <c r="R2126" s="704"/>
      <c r="S2126" s="704"/>
      <c r="T2126" s="704"/>
      <c r="U2126" s="704"/>
      <c r="V2126" s="704"/>
      <c r="W2126" s="704"/>
      <c r="X2126" s="704"/>
      <c r="Y2126" s="704"/>
      <c r="Z2126" s="704"/>
      <c r="AA2126" s="704"/>
      <c r="AB2126" s="704"/>
      <c r="AC2126" s="704"/>
      <c r="AD2126" s="704"/>
    </row>
    <row r="2127" spans="4:30" ht="13.9" customHeight="1">
      <c r="D2127" s="704"/>
      <c r="E2127" s="704"/>
      <c r="F2127" s="704"/>
      <c r="G2127" s="704"/>
      <c r="H2127" s="704"/>
      <c r="I2127" s="704"/>
      <c r="J2127" s="704"/>
      <c r="K2127" s="704"/>
      <c r="L2127" s="704"/>
      <c r="M2127" s="704"/>
      <c r="N2127" s="704"/>
      <c r="O2127" s="704"/>
      <c r="P2127" s="704"/>
      <c r="Q2127" s="704"/>
      <c r="R2127" s="704"/>
      <c r="S2127" s="704"/>
      <c r="T2127" s="704"/>
      <c r="U2127" s="704"/>
      <c r="V2127" s="704"/>
      <c r="W2127" s="704"/>
      <c r="X2127" s="704"/>
      <c r="Y2127" s="704"/>
      <c r="Z2127" s="704"/>
      <c r="AA2127" s="704"/>
      <c r="AB2127" s="704"/>
      <c r="AC2127" s="704"/>
      <c r="AD2127" s="704"/>
    </row>
    <row r="2128" spans="4:30" ht="13.9" customHeight="1">
      <c r="D2128" s="704"/>
      <c r="E2128" s="704"/>
      <c r="F2128" s="704"/>
      <c r="G2128" s="704"/>
      <c r="H2128" s="704"/>
      <c r="I2128" s="704"/>
      <c r="J2128" s="704"/>
      <c r="K2128" s="704"/>
      <c r="L2128" s="704"/>
      <c r="M2128" s="704"/>
      <c r="N2128" s="704"/>
      <c r="O2128" s="704"/>
      <c r="P2128" s="704"/>
      <c r="Q2128" s="704"/>
      <c r="R2128" s="704"/>
      <c r="S2128" s="704"/>
      <c r="T2128" s="704"/>
      <c r="U2128" s="704"/>
      <c r="V2128" s="704"/>
      <c r="W2128" s="704"/>
      <c r="X2128" s="704"/>
      <c r="Y2128" s="704"/>
      <c r="Z2128" s="704"/>
      <c r="AA2128" s="704"/>
      <c r="AB2128" s="704"/>
      <c r="AC2128" s="704"/>
      <c r="AD2128" s="704"/>
    </row>
    <row r="2129" spans="4:30" ht="13.9" customHeight="1">
      <c r="D2129" s="704"/>
      <c r="E2129" s="704"/>
      <c r="F2129" s="704"/>
      <c r="G2129" s="704"/>
      <c r="H2129" s="704"/>
      <c r="I2129" s="704"/>
      <c r="J2129" s="704"/>
      <c r="K2129" s="704"/>
      <c r="L2129" s="704"/>
      <c r="M2129" s="704"/>
      <c r="N2129" s="704"/>
      <c r="O2129" s="704"/>
      <c r="P2129" s="704"/>
      <c r="Q2129" s="704"/>
      <c r="R2129" s="704"/>
      <c r="S2129" s="704"/>
      <c r="T2129" s="704"/>
      <c r="U2129" s="704"/>
      <c r="V2129" s="704"/>
      <c r="W2129" s="704"/>
      <c r="X2129" s="704"/>
      <c r="Y2129" s="704"/>
      <c r="Z2129" s="704"/>
      <c r="AA2129" s="704"/>
      <c r="AB2129" s="704"/>
      <c r="AC2129" s="704"/>
      <c r="AD2129" s="704"/>
    </row>
    <row r="2130" spans="4:30" ht="13.9" customHeight="1">
      <c r="D2130" s="704"/>
      <c r="E2130" s="704"/>
      <c r="F2130" s="704"/>
      <c r="G2130" s="704"/>
      <c r="H2130" s="704"/>
      <c r="I2130" s="704"/>
      <c r="J2130" s="704"/>
      <c r="K2130" s="704"/>
      <c r="L2130" s="704"/>
      <c r="M2130" s="704"/>
      <c r="N2130" s="704"/>
      <c r="O2130" s="704"/>
      <c r="P2130" s="704"/>
      <c r="Q2130" s="704"/>
      <c r="R2130" s="704"/>
      <c r="S2130" s="704"/>
      <c r="T2130" s="704"/>
      <c r="U2130" s="704"/>
      <c r="V2130" s="704"/>
      <c r="W2130" s="704"/>
      <c r="X2130" s="704"/>
      <c r="Y2130" s="704"/>
      <c r="Z2130" s="704"/>
      <c r="AA2130" s="704"/>
      <c r="AB2130" s="704"/>
      <c r="AC2130" s="704"/>
      <c r="AD2130" s="704"/>
    </row>
    <row r="2131" spans="4:30" ht="13.9" customHeight="1">
      <c r="D2131" s="704"/>
      <c r="E2131" s="704"/>
      <c r="F2131" s="704"/>
      <c r="G2131" s="704"/>
      <c r="H2131" s="704"/>
      <c r="I2131" s="704"/>
      <c r="J2131" s="704"/>
      <c r="K2131" s="704"/>
      <c r="L2131" s="704"/>
      <c r="M2131" s="704"/>
      <c r="N2131" s="704"/>
      <c r="O2131" s="704"/>
      <c r="P2131" s="704"/>
      <c r="Q2131" s="704"/>
      <c r="R2131" s="704"/>
      <c r="S2131" s="704"/>
      <c r="T2131" s="704"/>
      <c r="U2131" s="704"/>
      <c r="V2131" s="704"/>
      <c r="W2131" s="704"/>
      <c r="X2131" s="704"/>
      <c r="Y2131" s="704"/>
      <c r="Z2131" s="704"/>
      <c r="AA2131" s="704"/>
      <c r="AB2131" s="704"/>
      <c r="AC2131" s="704"/>
      <c r="AD2131" s="704"/>
    </row>
    <row r="2132" spans="4:30" ht="13.9" customHeight="1">
      <c r="D2132" s="704"/>
      <c r="E2132" s="704"/>
      <c r="F2132" s="704"/>
      <c r="G2132" s="704"/>
      <c r="H2132" s="704"/>
      <c r="I2132" s="704"/>
      <c r="J2132" s="704"/>
      <c r="K2132" s="704"/>
      <c r="L2132" s="704"/>
      <c r="M2132" s="704"/>
      <c r="N2132" s="704"/>
      <c r="O2132" s="704"/>
      <c r="P2132" s="704"/>
      <c r="Q2132" s="704"/>
      <c r="R2132" s="704"/>
      <c r="S2132" s="704"/>
      <c r="T2132" s="704"/>
      <c r="U2132" s="704"/>
      <c r="V2132" s="704"/>
      <c r="W2132" s="704"/>
      <c r="X2132" s="704"/>
      <c r="Y2132" s="704"/>
      <c r="Z2132" s="704"/>
      <c r="AA2132" s="704"/>
      <c r="AB2132" s="704"/>
      <c r="AC2132" s="704"/>
      <c r="AD2132" s="704"/>
    </row>
    <row r="2133" spans="4:30" ht="13.9" customHeight="1">
      <c r="D2133" s="704"/>
      <c r="E2133" s="704"/>
      <c r="F2133" s="704"/>
      <c r="G2133" s="704"/>
      <c r="H2133" s="704"/>
      <c r="I2133" s="704"/>
      <c r="J2133" s="704"/>
      <c r="K2133" s="704"/>
      <c r="L2133" s="704"/>
      <c r="M2133" s="704"/>
      <c r="N2133" s="704"/>
      <c r="O2133" s="704"/>
      <c r="P2133" s="704"/>
      <c r="Q2133" s="704"/>
      <c r="R2133" s="704"/>
      <c r="S2133" s="704"/>
      <c r="T2133" s="704"/>
      <c r="U2133" s="704"/>
      <c r="V2133" s="704"/>
      <c r="W2133" s="704"/>
      <c r="X2133" s="704"/>
      <c r="Y2133" s="704"/>
      <c r="Z2133" s="704"/>
      <c r="AA2133" s="704"/>
      <c r="AB2133" s="704"/>
      <c r="AC2133" s="704"/>
      <c r="AD2133" s="704"/>
    </row>
    <row r="2134" spans="4:30" ht="13.9" customHeight="1">
      <c r="D2134" s="704"/>
      <c r="E2134" s="704"/>
      <c r="F2134" s="704"/>
      <c r="G2134" s="704"/>
      <c r="H2134" s="704"/>
      <c r="I2134" s="704"/>
      <c r="J2134" s="704"/>
      <c r="K2134" s="704"/>
      <c r="L2134" s="704"/>
      <c r="M2134" s="704"/>
      <c r="N2134" s="704"/>
      <c r="O2134" s="704"/>
      <c r="P2134" s="704"/>
      <c r="Q2134" s="704"/>
      <c r="R2134" s="704"/>
      <c r="S2134" s="704"/>
      <c r="T2134" s="704"/>
      <c r="U2134" s="704"/>
      <c r="V2134" s="704"/>
      <c r="W2134" s="704"/>
      <c r="X2134" s="704"/>
      <c r="Y2134" s="704"/>
      <c r="Z2134" s="704"/>
      <c r="AA2134" s="704"/>
      <c r="AB2134" s="704"/>
      <c r="AC2134" s="704"/>
      <c r="AD2134" s="704"/>
    </row>
    <row r="2135" spans="4:30" ht="13.9" customHeight="1">
      <c r="D2135" s="704"/>
      <c r="E2135" s="704"/>
      <c r="F2135" s="704"/>
      <c r="G2135" s="704"/>
      <c r="H2135" s="704"/>
      <c r="I2135" s="704"/>
      <c r="J2135" s="704"/>
      <c r="K2135" s="704"/>
      <c r="L2135" s="704"/>
      <c r="M2135" s="704"/>
      <c r="N2135" s="704"/>
      <c r="O2135" s="704"/>
      <c r="P2135" s="704"/>
      <c r="Q2135" s="704"/>
      <c r="R2135" s="704"/>
      <c r="S2135" s="704"/>
      <c r="T2135" s="704"/>
      <c r="U2135" s="704"/>
      <c r="V2135" s="704"/>
      <c r="W2135" s="704"/>
      <c r="X2135" s="704"/>
      <c r="Y2135" s="704"/>
      <c r="Z2135" s="704"/>
      <c r="AA2135" s="704"/>
      <c r="AB2135" s="704"/>
      <c r="AC2135" s="704"/>
      <c r="AD2135" s="704"/>
    </row>
    <row r="2136" spans="4:30" ht="13.9" customHeight="1">
      <c r="D2136" s="704"/>
      <c r="E2136" s="704"/>
      <c r="F2136" s="704"/>
      <c r="G2136" s="704"/>
      <c r="H2136" s="704"/>
      <c r="I2136" s="704"/>
      <c r="J2136" s="704"/>
      <c r="K2136" s="704"/>
      <c r="L2136" s="704"/>
      <c r="M2136" s="704"/>
      <c r="N2136" s="704"/>
      <c r="O2136" s="704"/>
      <c r="P2136" s="704"/>
      <c r="Q2136" s="704"/>
      <c r="R2136" s="704"/>
      <c r="S2136" s="704"/>
      <c r="T2136" s="704"/>
      <c r="U2136" s="704"/>
      <c r="V2136" s="704"/>
      <c r="W2136" s="704"/>
      <c r="X2136" s="704"/>
      <c r="Y2136" s="704"/>
      <c r="Z2136" s="704"/>
      <c r="AA2136" s="704"/>
      <c r="AB2136" s="704"/>
      <c r="AC2136" s="704"/>
      <c r="AD2136" s="704"/>
    </row>
    <row r="2137" spans="4:30" ht="13.9" customHeight="1">
      <c r="D2137" s="704"/>
      <c r="E2137" s="704"/>
      <c r="F2137" s="704"/>
      <c r="G2137" s="704"/>
      <c r="H2137" s="704"/>
      <c r="I2137" s="704"/>
      <c r="J2137" s="704"/>
      <c r="K2137" s="704"/>
      <c r="L2137" s="704"/>
      <c r="M2137" s="704"/>
      <c r="N2137" s="704"/>
      <c r="O2137" s="704"/>
      <c r="P2137" s="704"/>
      <c r="Q2137" s="704"/>
      <c r="R2137" s="704"/>
      <c r="S2137" s="704"/>
      <c r="T2137" s="704"/>
      <c r="U2137" s="704"/>
      <c r="V2137" s="704"/>
      <c r="W2137" s="704"/>
      <c r="X2137" s="704"/>
      <c r="Y2137" s="704"/>
      <c r="Z2137" s="704"/>
      <c r="AA2137" s="704"/>
      <c r="AB2137" s="704"/>
      <c r="AC2137" s="704"/>
      <c r="AD2137" s="704"/>
    </row>
    <row r="2138" spans="4:30" ht="13.9" customHeight="1">
      <c r="D2138" s="704"/>
      <c r="E2138" s="704"/>
      <c r="F2138" s="704"/>
      <c r="G2138" s="704"/>
      <c r="H2138" s="704"/>
      <c r="I2138" s="704"/>
      <c r="J2138" s="704"/>
      <c r="K2138" s="704"/>
      <c r="L2138" s="704"/>
      <c r="M2138" s="704"/>
      <c r="N2138" s="704"/>
      <c r="O2138" s="704"/>
      <c r="P2138" s="704"/>
      <c r="Q2138" s="704"/>
      <c r="R2138" s="704"/>
      <c r="S2138" s="704"/>
      <c r="T2138" s="704"/>
      <c r="U2138" s="704"/>
      <c r="V2138" s="704"/>
      <c r="W2138" s="704"/>
      <c r="X2138" s="704"/>
      <c r="Y2138" s="704"/>
      <c r="Z2138" s="704"/>
      <c r="AA2138" s="704"/>
      <c r="AB2138" s="704"/>
      <c r="AC2138" s="704"/>
      <c r="AD2138" s="704"/>
    </row>
    <row r="2139" spans="4:30" ht="13.9" customHeight="1">
      <c r="D2139" s="704"/>
      <c r="E2139" s="704"/>
      <c r="F2139" s="704"/>
      <c r="G2139" s="704"/>
      <c r="H2139" s="704"/>
      <c r="I2139" s="704"/>
      <c r="J2139" s="704"/>
      <c r="K2139" s="704"/>
      <c r="L2139" s="704"/>
      <c r="M2139" s="704"/>
      <c r="N2139" s="704"/>
      <c r="O2139" s="704"/>
      <c r="P2139" s="704"/>
      <c r="Q2139" s="704"/>
      <c r="R2139" s="704"/>
      <c r="S2139" s="704"/>
      <c r="T2139" s="704"/>
      <c r="U2139" s="704"/>
      <c r="V2139" s="704"/>
      <c r="W2139" s="704"/>
      <c r="X2139" s="704"/>
      <c r="Y2139" s="704"/>
      <c r="Z2139" s="704"/>
      <c r="AA2139" s="704"/>
      <c r="AB2139" s="704"/>
      <c r="AC2139" s="704"/>
      <c r="AD2139" s="704"/>
    </row>
    <row r="2140" spans="4:30" ht="13.9" customHeight="1">
      <c r="D2140" s="704"/>
      <c r="E2140" s="704"/>
      <c r="F2140" s="704"/>
      <c r="G2140" s="704"/>
      <c r="H2140" s="704"/>
      <c r="I2140" s="704"/>
      <c r="J2140" s="704"/>
      <c r="K2140" s="704"/>
      <c r="L2140" s="704"/>
      <c r="M2140" s="704"/>
      <c r="N2140" s="704"/>
      <c r="O2140" s="704"/>
      <c r="P2140" s="704"/>
      <c r="Q2140" s="704"/>
      <c r="R2140" s="704"/>
      <c r="S2140" s="704"/>
      <c r="T2140" s="704"/>
      <c r="U2140" s="704"/>
      <c r="V2140" s="704"/>
      <c r="W2140" s="704"/>
      <c r="X2140" s="704"/>
      <c r="Y2140" s="704"/>
      <c r="Z2140" s="704"/>
      <c r="AA2140" s="704"/>
      <c r="AB2140" s="704"/>
      <c r="AC2140" s="704"/>
      <c r="AD2140" s="704"/>
    </row>
    <row r="2141" spans="4:30" ht="13.9" customHeight="1">
      <c r="D2141" s="704"/>
      <c r="E2141" s="704"/>
      <c r="F2141" s="704"/>
      <c r="G2141" s="704"/>
      <c r="H2141" s="704"/>
      <c r="I2141" s="704"/>
      <c r="J2141" s="704"/>
      <c r="K2141" s="704"/>
      <c r="L2141" s="704"/>
      <c r="M2141" s="704"/>
      <c r="N2141" s="704"/>
      <c r="O2141" s="704"/>
      <c r="P2141" s="704"/>
      <c r="Q2141" s="704"/>
      <c r="R2141" s="704"/>
      <c r="S2141" s="704"/>
      <c r="T2141" s="704"/>
      <c r="U2141" s="704"/>
      <c r="V2141" s="704"/>
      <c r="W2141" s="704"/>
      <c r="X2141" s="704"/>
      <c r="Y2141" s="704"/>
      <c r="Z2141" s="704"/>
      <c r="AA2141" s="704"/>
      <c r="AB2141" s="704"/>
      <c r="AC2141" s="704"/>
      <c r="AD2141" s="704"/>
    </row>
    <row r="2142" spans="4:30" ht="13.9" customHeight="1">
      <c r="D2142" s="704"/>
      <c r="E2142" s="704"/>
      <c r="F2142" s="704"/>
      <c r="G2142" s="704"/>
      <c r="H2142" s="704"/>
      <c r="I2142" s="704"/>
      <c r="J2142" s="704"/>
      <c r="K2142" s="704"/>
      <c r="L2142" s="704"/>
      <c r="M2142" s="704"/>
      <c r="N2142" s="704"/>
      <c r="O2142" s="704"/>
      <c r="P2142" s="704"/>
      <c r="Q2142" s="704"/>
      <c r="R2142" s="704"/>
      <c r="S2142" s="704"/>
      <c r="T2142" s="704"/>
      <c r="U2142" s="704"/>
      <c r="V2142" s="704"/>
      <c r="W2142" s="704"/>
      <c r="X2142" s="704"/>
      <c r="Y2142" s="704"/>
      <c r="Z2142" s="704"/>
      <c r="AA2142" s="704"/>
      <c r="AB2142" s="704"/>
      <c r="AC2142" s="704"/>
      <c r="AD2142" s="704"/>
    </row>
    <row r="2143" spans="4:30" ht="13.9" customHeight="1">
      <c r="D2143" s="704"/>
      <c r="E2143" s="704"/>
      <c r="F2143" s="704"/>
      <c r="G2143" s="704"/>
      <c r="H2143" s="704"/>
      <c r="I2143" s="704"/>
      <c r="J2143" s="704"/>
      <c r="K2143" s="704"/>
      <c r="L2143" s="704"/>
      <c r="M2143" s="704"/>
      <c r="N2143" s="704"/>
      <c r="O2143" s="704"/>
      <c r="P2143" s="704"/>
      <c r="Q2143" s="704"/>
      <c r="R2143" s="704"/>
      <c r="S2143" s="704"/>
      <c r="T2143" s="704"/>
      <c r="U2143" s="704"/>
      <c r="V2143" s="704"/>
      <c r="W2143" s="704"/>
      <c r="X2143" s="704"/>
      <c r="Y2143" s="704"/>
      <c r="Z2143" s="704"/>
      <c r="AA2143" s="704"/>
      <c r="AB2143" s="704"/>
      <c r="AC2143" s="704"/>
      <c r="AD2143" s="704"/>
    </row>
    <row r="2144" spans="4:30" ht="13.9" customHeight="1">
      <c r="D2144" s="704"/>
      <c r="E2144" s="704"/>
      <c r="F2144" s="704"/>
      <c r="G2144" s="704"/>
      <c r="H2144" s="704"/>
      <c r="I2144" s="704"/>
      <c r="J2144" s="704"/>
      <c r="K2144" s="704"/>
      <c r="L2144" s="704"/>
      <c r="M2144" s="704"/>
      <c r="N2144" s="704"/>
      <c r="O2144" s="704"/>
      <c r="P2144" s="704"/>
      <c r="Q2144" s="704"/>
      <c r="R2144" s="704"/>
      <c r="S2144" s="704"/>
      <c r="T2144" s="704"/>
      <c r="U2144" s="704"/>
      <c r="V2144" s="704"/>
      <c r="W2144" s="704"/>
      <c r="X2144" s="704"/>
      <c r="Y2144" s="704"/>
      <c r="Z2144" s="704"/>
      <c r="AA2144" s="704"/>
      <c r="AB2144" s="704"/>
      <c r="AC2144" s="704"/>
      <c r="AD2144" s="704"/>
    </row>
    <row r="2145" spans="4:30" ht="13.9" customHeight="1">
      <c r="D2145" s="704"/>
      <c r="E2145" s="704"/>
      <c r="F2145" s="704"/>
      <c r="G2145" s="704"/>
      <c r="H2145" s="704"/>
      <c r="I2145" s="704"/>
      <c r="J2145" s="704"/>
      <c r="K2145" s="704"/>
      <c r="L2145" s="704"/>
      <c r="M2145" s="704"/>
      <c r="N2145" s="704"/>
      <c r="O2145" s="704"/>
      <c r="P2145" s="704"/>
      <c r="Q2145" s="704"/>
      <c r="R2145" s="704"/>
      <c r="S2145" s="704"/>
      <c r="T2145" s="704"/>
      <c r="U2145" s="704"/>
      <c r="V2145" s="704"/>
      <c r="W2145" s="704"/>
      <c r="X2145" s="704"/>
      <c r="Y2145" s="704"/>
      <c r="Z2145" s="704"/>
      <c r="AA2145" s="704"/>
      <c r="AB2145" s="704"/>
      <c r="AC2145" s="704"/>
      <c r="AD2145" s="704"/>
    </row>
    <row r="2146" spans="4:30" ht="13.9" customHeight="1">
      <c r="D2146" s="704"/>
      <c r="E2146" s="704"/>
      <c r="F2146" s="704"/>
      <c r="G2146" s="704"/>
      <c r="H2146" s="704"/>
      <c r="I2146" s="704"/>
      <c r="J2146" s="704"/>
      <c r="K2146" s="704"/>
      <c r="L2146" s="704"/>
      <c r="M2146" s="704"/>
      <c r="N2146" s="704"/>
      <c r="O2146" s="704"/>
      <c r="P2146" s="704"/>
      <c r="Q2146" s="704"/>
      <c r="R2146" s="704"/>
      <c r="S2146" s="704"/>
      <c r="T2146" s="704"/>
      <c r="U2146" s="704"/>
      <c r="V2146" s="704"/>
      <c r="W2146" s="704"/>
      <c r="X2146" s="704"/>
      <c r="Y2146" s="704"/>
      <c r="Z2146" s="704"/>
      <c r="AA2146" s="704"/>
      <c r="AB2146" s="704"/>
      <c r="AC2146" s="704"/>
      <c r="AD2146" s="704"/>
    </row>
    <row r="2147" spans="4:30" ht="13.9" customHeight="1">
      <c r="D2147" s="704"/>
      <c r="E2147" s="704"/>
      <c r="F2147" s="704"/>
      <c r="G2147" s="704"/>
      <c r="H2147" s="704"/>
      <c r="I2147" s="704"/>
      <c r="J2147" s="704"/>
      <c r="K2147" s="704"/>
      <c r="L2147" s="704"/>
      <c r="M2147" s="704"/>
      <c r="N2147" s="704"/>
      <c r="O2147" s="704"/>
      <c r="P2147" s="704"/>
      <c r="Q2147" s="704"/>
      <c r="R2147" s="704"/>
      <c r="S2147" s="704"/>
      <c r="T2147" s="704"/>
      <c r="U2147" s="704"/>
      <c r="V2147" s="704"/>
      <c r="W2147" s="704"/>
      <c r="X2147" s="704"/>
      <c r="Y2147" s="704"/>
      <c r="Z2147" s="704"/>
      <c r="AA2147" s="704"/>
      <c r="AB2147" s="704"/>
      <c r="AC2147" s="704"/>
      <c r="AD2147" s="704"/>
    </row>
    <row r="2148" spans="4:30" ht="13.9" customHeight="1">
      <c r="D2148" s="704"/>
      <c r="E2148" s="704"/>
      <c r="F2148" s="704"/>
      <c r="G2148" s="704"/>
      <c r="H2148" s="704"/>
      <c r="I2148" s="704"/>
      <c r="J2148" s="704"/>
      <c r="K2148" s="704"/>
      <c r="L2148" s="704"/>
      <c r="M2148" s="704"/>
      <c r="N2148" s="704"/>
      <c r="O2148" s="704"/>
      <c r="P2148" s="704"/>
      <c r="Q2148" s="704"/>
      <c r="R2148" s="704"/>
      <c r="S2148" s="704"/>
      <c r="T2148" s="704"/>
      <c r="U2148" s="704"/>
      <c r="V2148" s="704"/>
      <c r="W2148" s="704"/>
      <c r="X2148" s="704"/>
      <c r="Y2148" s="704"/>
      <c r="Z2148" s="704"/>
      <c r="AA2148" s="704"/>
      <c r="AB2148" s="704"/>
      <c r="AC2148" s="704"/>
      <c r="AD2148" s="704"/>
    </row>
    <row r="2149" spans="4:30" ht="13.9" customHeight="1">
      <c r="D2149" s="704"/>
      <c r="E2149" s="704"/>
      <c r="F2149" s="704"/>
      <c r="G2149" s="704"/>
      <c r="H2149" s="704"/>
      <c r="I2149" s="704"/>
      <c r="J2149" s="704"/>
      <c r="K2149" s="704"/>
      <c r="L2149" s="704"/>
      <c r="M2149" s="704"/>
      <c r="N2149" s="704"/>
      <c r="O2149" s="704"/>
      <c r="P2149" s="704"/>
      <c r="Q2149" s="704"/>
      <c r="R2149" s="704"/>
      <c r="S2149" s="704"/>
      <c r="T2149" s="704"/>
      <c r="U2149" s="704"/>
      <c r="V2149" s="704"/>
      <c r="W2149" s="704"/>
      <c r="X2149" s="704"/>
      <c r="Y2149" s="704"/>
      <c r="Z2149" s="704"/>
      <c r="AA2149" s="704"/>
      <c r="AB2149" s="704"/>
      <c r="AC2149" s="704"/>
      <c r="AD2149" s="704"/>
    </row>
    <row r="2150" spans="4:30" ht="13.9" customHeight="1">
      <c r="D2150" s="704"/>
      <c r="E2150" s="704"/>
      <c r="F2150" s="704"/>
      <c r="G2150" s="704"/>
      <c r="H2150" s="704"/>
      <c r="I2150" s="704"/>
      <c r="J2150" s="704"/>
      <c r="K2150" s="704"/>
      <c r="L2150" s="704"/>
      <c r="M2150" s="704"/>
      <c r="N2150" s="704"/>
      <c r="O2150" s="704"/>
      <c r="P2150" s="704"/>
      <c r="Q2150" s="704"/>
      <c r="R2150" s="704"/>
      <c r="S2150" s="704"/>
      <c r="T2150" s="704"/>
      <c r="U2150" s="704"/>
      <c r="V2150" s="704"/>
      <c r="W2150" s="704"/>
      <c r="X2150" s="704"/>
      <c r="Y2150" s="704"/>
      <c r="Z2150" s="704"/>
      <c r="AA2150" s="704"/>
      <c r="AB2150" s="704"/>
      <c r="AC2150" s="704"/>
      <c r="AD2150" s="704"/>
    </row>
    <row r="2151" spans="4:30" ht="13.9" customHeight="1">
      <c r="D2151" s="704"/>
      <c r="E2151" s="704"/>
      <c r="F2151" s="704"/>
      <c r="G2151" s="704"/>
      <c r="H2151" s="704"/>
      <c r="I2151" s="704"/>
      <c r="J2151" s="704"/>
      <c r="K2151" s="704"/>
      <c r="L2151" s="704"/>
      <c r="M2151" s="704"/>
      <c r="N2151" s="704"/>
      <c r="O2151" s="704"/>
      <c r="P2151" s="704"/>
      <c r="Q2151" s="704"/>
      <c r="R2151" s="704"/>
      <c r="S2151" s="704"/>
      <c r="T2151" s="704"/>
      <c r="U2151" s="704"/>
      <c r="V2151" s="704"/>
      <c r="W2151" s="704"/>
      <c r="X2151" s="704"/>
      <c r="Y2151" s="704"/>
      <c r="Z2151" s="704"/>
      <c r="AA2151" s="704"/>
      <c r="AB2151" s="704"/>
      <c r="AC2151" s="704"/>
      <c r="AD2151" s="704"/>
    </row>
    <row r="2152" spans="4:30" ht="13.9" customHeight="1">
      <c r="D2152" s="704"/>
      <c r="E2152" s="704"/>
      <c r="F2152" s="704"/>
      <c r="G2152" s="704"/>
      <c r="H2152" s="704"/>
      <c r="I2152" s="704"/>
      <c r="J2152" s="704"/>
      <c r="K2152" s="704"/>
      <c r="L2152" s="704"/>
      <c r="M2152" s="704"/>
      <c r="N2152" s="704"/>
      <c r="O2152" s="704"/>
      <c r="P2152" s="704"/>
      <c r="Q2152" s="704"/>
      <c r="R2152" s="704"/>
      <c r="S2152" s="704"/>
      <c r="T2152" s="704"/>
      <c r="U2152" s="704"/>
      <c r="V2152" s="704"/>
      <c r="W2152" s="704"/>
      <c r="X2152" s="704"/>
      <c r="Y2152" s="704"/>
      <c r="Z2152" s="704"/>
      <c r="AA2152" s="704"/>
      <c r="AB2152" s="704"/>
      <c r="AC2152" s="704"/>
      <c r="AD2152" s="704"/>
    </row>
    <row r="2153" spans="4:30" ht="13.9" customHeight="1">
      <c r="D2153" s="704"/>
      <c r="E2153" s="704"/>
      <c r="F2153" s="704"/>
      <c r="G2153" s="704"/>
      <c r="H2153" s="704"/>
      <c r="I2153" s="704"/>
      <c r="J2153" s="704"/>
      <c r="K2153" s="704"/>
      <c r="L2153" s="704"/>
      <c r="M2153" s="704"/>
      <c r="N2153" s="704"/>
      <c r="O2153" s="704"/>
      <c r="P2153" s="704"/>
      <c r="Q2153" s="704"/>
      <c r="R2153" s="704"/>
      <c r="S2153" s="704"/>
      <c r="T2153" s="704"/>
      <c r="U2153" s="704"/>
      <c r="V2153" s="704"/>
      <c r="W2153" s="704"/>
      <c r="X2153" s="704"/>
      <c r="Y2153" s="704"/>
      <c r="Z2153" s="704"/>
      <c r="AA2153" s="704"/>
      <c r="AB2153" s="704"/>
      <c r="AC2153" s="704"/>
      <c r="AD2153" s="704"/>
    </row>
    <row r="2154" spans="4:30" ht="13.9" customHeight="1">
      <c r="D2154" s="704"/>
      <c r="E2154" s="704"/>
      <c r="F2154" s="704"/>
      <c r="G2154" s="704"/>
      <c r="H2154" s="704"/>
      <c r="I2154" s="704"/>
      <c r="J2154" s="704"/>
      <c r="K2154" s="704"/>
      <c r="L2154" s="704"/>
      <c r="M2154" s="704"/>
      <c r="N2154" s="704"/>
      <c r="O2154" s="704"/>
      <c r="P2154" s="704"/>
      <c r="Q2154" s="704"/>
      <c r="R2154" s="704"/>
      <c r="S2154" s="704"/>
      <c r="T2154" s="704"/>
      <c r="U2154" s="704"/>
      <c r="V2154" s="704"/>
      <c r="W2154" s="704"/>
      <c r="X2154" s="704"/>
      <c r="Y2154" s="704"/>
      <c r="Z2154" s="704"/>
      <c r="AA2154" s="704"/>
      <c r="AB2154" s="704"/>
      <c r="AC2154" s="704"/>
      <c r="AD2154" s="704"/>
    </row>
    <row r="2155" spans="4:30" ht="13.9" customHeight="1">
      <c r="D2155" s="704"/>
      <c r="E2155" s="704"/>
      <c r="F2155" s="704"/>
      <c r="G2155" s="704"/>
      <c r="H2155" s="704"/>
      <c r="I2155" s="704"/>
      <c r="J2155" s="704"/>
      <c r="K2155" s="704"/>
      <c r="L2155" s="704"/>
      <c r="M2155" s="704"/>
      <c r="N2155" s="704"/>
      <c r="O2155" s="704"/>
      <c r="P2155" s="704"/>
      <c r="Q2155" s="704"/>
      <c r="R2155" s="704"/>
      <c r="S2155" s="704"/>
      <c r="T2155" s="704"/>
      <c r="U2155" s="704"/>
      <c r="V2155" s="704"/>
      <c r="W2155" s="704"/>
      <c r="X2155" s="704"/>
      <c r="Y2155" s="704"/>
      <c r="Z2155" s="704"/>
      <c r="AA2155" s="704"/>
      <c r="AB2155" s="704"/>
      <c r="AC2155" s="704"/>
      <c r="AD2155" s="704"/>
    </row>
    <row r="2156" spans="4:30" ht="13.9" customHeight="1">
      <c r="D2156" s="704"/>
      <c r="E2156" s="704"/>
      <c r="F2156" s="704"/>
      <c r="G2156" s="704"/>
      <c r="H2156" s="704"/>
      <c r="I2156" s="704"/>
      <c r="J2156" s="704"/>
      <c r="K2156" s="704"/>
      <c r="L2156" s="704"/>
      <c r="M2156" s="704"/>
      <c r="N2156" s="704"/>
      <c r="O2156" s="704"/>
      <c r="P2156" s="704"/>
      <c r="Q2156" s="704"/>
      <c r="R2156" s="704"/>
      <c r="S2156" s="704"/>
      <c r="T2156" s="704"/>
      <c r="U2156" s="704"/>
      <c r="V2156" s="704"/>
      <c r="W2156" s="704"/>
      <c r="X2156" s="704"/>
      <c r="Y2156" s="704"/>
      <c r="Z2156" s="704"/>
      <c r="AA2156" s="704"/>
      <c r="AB2156" s="704"/>
      <c r="AC2156" s="704"/>
      <c r="AD2156" s="704"/>
    </row>
    <row r="2157" spans="4:30" ht="13.9" customHeight="1">
      <c r="D2157" s="704"/>
      <c r="E2157" s="704"/>
      <c r="F2157" s="704"/>
      <c r="G2157" s="704"/>
      <c r="H2157" s="704"/>
      <c r="I2157" s="704"/>
      <c r="J2157" s="704"/>
      <c r="K2157" s="704"/>
      <c r="L2157" s="704"/>
      <c r="M2157" s="704"/>
      <c r="N2157" s="704"/>
      <c r="O2157" s="704"/>
      <c r="P2157" s="704"/>
      <c r="Q2157" s="704"/>
      <c r="R2157" s="704"/>
      <c r="S2157" s="704"/>
      <c r="T2157" s="704"/>
      <c r="U2157" s="704"/>
      <c r="V2157" s="704"/>
      <c r="W2157" s="704"/>
      <c r="X2157" s="704"/>
      <c r="Y2157" s="704"/>
      <c r="Z2157" s="704"/>
      <c r="AA2157" s="704"/>
      <c r="AB2157" s="704"/>
      <c r="AC2157" s="704"/>
      <c r="AD2157" s="704"/>
    </row>
    <row r="2158" spans="4:30" ht="13.9" customHeight="1">
      <c r="D2158" s="704"/>
      <c r="E2158" s="704"/>
      <c r="F2158" s="704"/>
      <c r="G2158" s="704"/>
      <c r="H2158" s="704"/>
      <c r="I2158" s="704"/>
      <c r="J2158" s="704"/>
      <c r="K2158" s="704"/>
      <c r="L2158" s="704"/>
      <c r="M2158" s="704"/>
      <c r="N2158" s="704"/>
      <c r="O2158" s="704"/>
      <c r="P2158" s="704"/>
      <c r="Q2158" s="704"/>
      <c r="R2158" s="704"/>
      <c r="S2158" s="704"/>
      <c r="T2158" s="704"/>
      <c r="U2158" s="704"/>
      <c r="V2158" s="704"/>
      <c r="W2158" s="704"/>
      <c r="X2158" s="704"/>
      <c r="Y2158" s="704"/>
      <c r="Z2158" s="704"/>
      <c r="AA2158" s="704"/>
      <c r="AB2158" s="704"/>
      <c r="AC2158" s="704"/>
      <c r="AD2158" s="704"/>
    </row>
    <row r="2159" spans="4:30" ht="13.9" customHeight="1">
      <c r="D2159" s="704"/>
      <c r="E2159" s="704"/>
      <c r="F2159" s="704"/>
      <c r="G2159" s="704"/>
      <c r="H2159" s="704"/>
      <c r="I2159" s="704"/>
      <c r="J2159" s="704"/>
      <c r="K2159" s="704"/>
      <c r="L2159" s="704"/>
      <c r="M2159" s="704"/>
      <c r="N2159" s="704"/>
      <c r="O2159" s="704"/>
      <c r="P2159" s="704"/>
      <c r="Q2159" s="704"/>
      <c r="R2159" s="704"/>
      <c r="S2159" s="704"/>
      <c r="T2159" s="704"/>
      <c r="U2159" s="704"/>
      <c r="V2159" s="704"/>
      <c r="W2159" s="704"/>
      <c r="X2159" s="704"/>
      <c r="Y2159" s="704"/>
      <c r="Z2159" s="704"/>
      <c r="AA2159" s="704"/>
      <c r="AB2159" s="704"/>
      <c r="AC2159" s="704"/>
      <c r="AD2159" s="704"/>
    </row>
    <row r="2160" spans="4:30" ht="13.9" customHeight="1">
      <c r="D2160" s="704"/>
      <c r="E2160" s="704"/>
      <c r="F2160" s="704"/>
      <c r="G2160" s="704"/>
      <c r="H2160" s="704"/>
      <c r="I2160" s="704"/>
      <c r="J2160" s="704"/>
      <c r="K2160" s="704"/>
      <c r="L2160" s="704"/>
      <c r="M2160" s="704"/>
      <c r="N2160" s="704"/>
      <c r="O2160" s="704"/>
      <c r="P2160" s="704"/>
      <c r="Q2160" s="704"/>
      <c r="R2160" s="704"/>
      <c r="S2160" s="704"/>
      <c r="T2160" s="704"/>
      <c r="U2160" s="704"/>
      <c r="V2160" s="704"/>
      <c r="W2160" s="704"/>
      <c r="X2160" s="704"/>
      <c r="Y2160" s="704"/>
      <c r="Z2160" s="704"/>
      <c r="AA2160" s="704"/>
      <c r="AB2160" s="704"/>
      <c r="AC2160" s="704"/>
      <c r="AD2160" s="704"/>
    </row>
    <row r="2161" spans="4:30" ht="13.9" customHeight="1">
      <c r="D2161" s="704"/>
      <c r="E2161" s="704"/>
      <c r="F2161" s="704"/>
      <c r="G2161" s="704"/>
      <c r="H2161" s="704"/>
      <c r="I2161" s="704"/>
      <c r="J2161" s="704"/>
      <c r="K2161" s="704"/>
      <c r="L2161" s="704"/>
      <c r="M2161" s="704"/>
      <c r="N2161" s="704"/>
      <c r="O2161" s="704"/>
      <c r="P2161" s="704"/>
      <c r="Q2161" s="704"/>
      <c r="R2161" s="704"/>
      <c r="S2161" s="704"/>
      <c r="T2161" s="704"/>
      <c r="U2161" s="704"/>
      <c r="V2161" s="704"/>
      <c r="W2161" s="704"/>
      <c r="X2161" s="704"/>
      <c r="Y2161" s="704"/>
      <c r="Z2161" s="704"/>
      <c r="AA2161" s="704"/>
      <c r="AB2161" s="704"/>
      <c r="AC2161" s="704"/>
      <c r="AD2161" s="704"/>
    </row>
    <row r="2162" spans="4:30" ht="13.9" customHeight="1">
      <c r="D2162" s="704"/>
      <c r="E2162" s="704"/>
      <c r="F2162" s="704"/>
      <c r="G2162" s="704"/>
      <c r="H2162" s="704"/>
      <c r="I2162" s="704"/>
      <c r="J2162" s="704"/>
      <c r="K2162" s="704"/>
      <c r="L2162" s="704"/>
      <c r="M2162" s="704"/>
      <c r="N2162" s="704"/>
      <c r="O2162" s="704"/>
      <c r="P2162" s="704"/>
      <c r="Q2162" s="704"/>
      <c r="R2162" s="704"/>
      <c r="S2162" s="704"/>
      <c r="T2162" s="704"/>
      <c r="U2162" s="704"/>
      <c r="V2162" s="704"/>
      <c r="W2162" s="704"/>
      <c r="X2162" s="704"/>
      <c r="Y2162" s="704"/>
      <c r="Z2162" s="704"/>
      <c r="AA2162" s="704"/>
      <c r="AB2162" s="704"/>
      <c r="AC2162" s="704"/>
      <c r="AD2162" s="704"/>
    </row>
    <row r="2163" spans="4:30" ht="13.9" customHeight="1">
      <c r="D2163" s="704"/>
      <c r="E2163" s="704"/>
      <c r="F2163" s="704"/>
      <c r="G2163" s="704"/>
      <c r="H2163" s="704"/>
      <c r="I2163" s="704"/>
      <c r="J2163" s="704"/>
      <c r="K2163" s="704"/>
      <c r="L2163" s="704"/>
      <c r="M2163" s="704"/>
      <c r="N2163" s="704"/>
      <c r="O2163" s="704"/>
      <c r="P2163" s="704"/>
      <c r="Q2163" s="704"/>
      <c r="R2163" s="704"/>
      <c r="S2163" s="704"/>
      <c r="T2163" s="704"/>
      <c r="U2163" s="704"/>
      <c r="V2163" s="704"/>
      <c r="W2163" s="704"/>
      <c r="X2163" s="704"/>
      <c r="Y2163" s="704"/>
      <c r="Z2163" s="704"/>
      <c r="AA2163" s="704"/>
      <c r="AB2163" s="704"/>
      <c r="AC2163" s="704"/>
      <c r="AD2163" s="704"/>
    </row>
    <row r="2164" spans="4:30" ht="13.9" customHeight="1">
      <c r="D2164" s="704"/>
      <c r="E2164" s="704"/>
      <c r="F2164" s="704"/>
      <c r="G2164" s="704"/>
      <c r="H2164" s="704"/>
      <c r="I2164" s="704"/>
      <c r="J2164" s="704"/>
      <c r="K2164" s="704"/>
      <c r="L2164" s="704"/>
      <c r="M2164" s="704"/>
      <c r="N2164" s="704"/>
      <c r="O2164" s="704"/>
      <c r="P2164" s="704"/>
      <c r="Q2164" s="704"/>
      <c r="R2164" s="704"/>
      <c r="S2164" s="704"/>
      <c r="T2164" s="704"/>
      <c r="U2164" s="704"/>
      <c r="V2164" s="704"/>
      <c r="W2164" s="704"/>
      <c r="X2164" s="704"/>
      <c r="Y2164" s="704"/>
      <c r="Z2164" s="704"/>
      <c r="AA2164" s="704"/>
      <c r="AB2164" s="704"/>
      <c r="AC2164" s="704"/>
      <c r="AD2164" s="704"/>
    </row>
    <row r="2165" spans="4:30" ht="13.9" customHeight="1">
      <c r="D2165" s="704"/>
      <c r="E2165" s="704"/>
      <c r="F2165" s="704"/>
      <c r="G2165" s="704"/>
      <c r="H2165" s="704"/>
      <c r="I2165" s="704"/>
      <c r="J2165" s="704"/>
      <c r="K2165" s="704"/>
      <c r="L2165" s="704"/>
      <c r="M2165" s="704"/>
      <c r="N2165" s="704"/>
      <c r="O2165" s="704"/>
      <c r="P2165" s="704"/>
      <c r="Q2165" s="704"/>
      <c r="R2165" s="704"/>
      <c r="S2165" s="704"/>
      <c r="T2165" s="704"/>
      <c r="U2165" s="704"/>
      <c r="V2165" s="704"/>
      <c r="W2165" s="704"/>
      <c r="X2165" s="704"/>
      <c r="Y2165" s="704"/>
      <c r="Z2165" s="704"/>
      <c r="AA2165" s="704"/>
      <c r="AB2165" s="704"/>
      <c r="AC2165" s="704"/>
      <c r="AD2165" s="704"/>
    </row>
    <row r="2166" spans="4:30" ht="13.9" customHeight="1">
      <c r="D2166" s="704"/>
      <c r="E2166" s="704"/>
      <c r="F2166" s="704"/>
      <c r="G2166" s="704"/>
      <c r="H2166" s="704"/>
      <c r="I2166" s="704"/>
      <c r="J2166" s="704"/>
      <c r="K2166" s="704"/>
      <c r="L2166" s="704"/>
      <c r="M2166" s="704"/>
      <c r="N2166" s="704"/>
      <c r="O2166" s="704"/>
      <c r="P2166" s="704"/>
      <c r="Q2166" s="704"/>
      <c r="R2166" s="704"/>
      <c r="S2166" s="704"/>
      <c r="T2166" s="704"/>
      <c r="U2166" s="704"/>
      <c r="V2166" s="704"/>
      <c r="W2166" s="704"/>
      <c r="X2166" s="704"/>
      <c r="Y2166" s="704"/>
      <c r="Z2166" s="704"/>
      <c r="AA2166" s="704"/>
      <c r="AB2166" s="704"/>
      <c r="AC2166" s="704"/>
      <c r="AD2166" s="704"/>
    </row>
    <row r="2167" spans="4:30" ht="13.9" customHeight="1">
      <c r="D2167" s="704"/>
      <c r="E2167" s="704"/>
      <c r="F2167" s="704"/>
      <c r="G2167" s="704"/>
      <c r="H2167" s="704"/>
      <c r="I2167" s="704"/>
      <c r="J2167" s="704"/>
      <c r="K2167" s="704"/>
      <c r="L2167" s="704"/>
      <c r="M2167" s="704"/>
      <c r="N2167" s="704"/>
      <c r="O2167" s="704"/>
      <c r="P2167" s="704"/>
      <c r="Q2167" s="704"/>
      <c r="R2167" s="704"/>
      <c r="S2167" s="704"/>
      <c r="T2167" s="704"/>
      <c r="U2167" s="704"/>
      <c r="V2167" s="704"/>
      <c r="W2167" s="704"/>
      <c r="X2167" s="704"/>
      <c r="Y2167" s="704"/>
      <c r="Z2167" s="704"/>
      <c r="AA2167" s="704"/>
      <c r="AB2167" s="704"/>
      <c r="AC2167" s="704"/>
      <c r="AD2167" s="704"/>
    </row>
    <row r="2168" spans="4:30" ht="13.9" customHeight="1">
      <c r="D2168" s="704"/>
      <c r="E2168" s="704"/>
      <c r="F2168" s="704"/>
      <c r="G2168" s="704"/>
      <c r="H2168" s="704"/>
      <c r="I2168" s="704"/>
      <c r="J2168" s="704"/>
      <c r="K2168" s="704"/>
      <c r="L2168" s="704"/>
      <c r="M2168" s="704"/>
      <c r="N2168" s="704"/>
      <c r="O2168" s="704"/>
      <c r="P2168" s="704"/>
      <c r="Q2168" s="704"/>
      <c r="R2168" s="704"/>
      <c r="S2168" s="704"/>
      <c r="T2168" s="704"/>
      <c r="U2168" s="704"/>
      <c r="V2168" s="704"/>
      <c r="W2168" s="704"/>
      <c r="X2168" s="704"/>
      <c r="Y2168" s="704"/>
      <c r="Z2168" s="704"/>
      <c r="AA2168" s="704"/>
      <c r="AB2168" s="704"/>
      <c r="AC2168" s="704"/>
      <c r="AD2168" s="704"/>
    </row>
    <row r="2169" spans="4:30" ht="13.9" customHeight="1">
      <c r="D2169" s="704"/>
      <c r="E2169" s="704"/>
      <c r="F2169" s="704"/>
      <c r="G2169" s="704"/>
      <c r="H2169" s="704"/>
      <c r="I2169" s="704"/>
      <c r="J2169" s="704"/>
      <c r="K2169" s="704"/>
      <c r="L2169" s="704"/>
      <c r="M2169" s="704"/>
      <c r="N2169" s="704"/>
      <c r="O2169" s="704"/>
      <c r="P2169" s="704"/>
      <c r="Q2169" s="704"/>
      <c r="R2169" s="704"/>
      <c r="S2169" s="704"/>
      <c r="T2169" s="704"/>
      <c r="U2169" s="704"/>
      <c r="V2169" s="704"/>
      <c r="W2169" s="704"/>
      <c r="X2169" s="704"/>
      <c r="Y2169" s="704"/>
      <c r="Z2169" s="704"/>
      <c r="AA2169" s="704"/>
      <c r="AB2169" s="704"/>
      <c r="AC2169" s="704"/>
      <c r="AD2169" s="704"/>
    </row>
    <row r="2170" spans="4:30" ht="13.9" customHeight="1">
      <c r="D2170" s="704"/>
      <c r="E2170" s="704"/>
      <c r="F2170" s="704"/>
      <c r="G2170" s="704"/>
      <c r="H2170" s="704"/>
      <c r="I2170" s="704"/>
      <c r="J2170" s="704"/>
      <c r="K2170" s="704"/>
      <c r="L2170" s="704"/>
      <c r="M2170" s="704"/>
      <c r="N2170" s="704"/>
      <c r="O2170" s="704"/>
      <c r="P2170" s="704"/>
      <c r="Q2170" s="704"/>
      <c r="R2170" s="704"/>
      <c r="S2170" s="704"/>
      <c r="T2170" s="704"/>
      <c r="U2170" s="704"/>
      <c r="V2170" s="704"/>
      <c r="W2170" s="704"/>
      <c r="X2170" s="704"/>
      <c r="Y2170" s="704"/>
      <c r="Z2170" s="704"/>
      <c r="AA2170" s="704"/>
      <c r="AB2170" s="704"/>
      <c r="AC2170" s="704"/>
      <c r="AD2170" s="704"/>
    </row>
    <row r="2171" spans="4:30" ht="13.9" customHeight="1">
      <c r="D2171" s="704"/>
      <c r="E2171" s="704"/>
      <c r="F2171" s="704"/>
      <c r="G2171" s="704"/>
      <c r="H2171" s="704"/>
      <c r="I2171" s="704"/>
      <c r="J2171" s="704"/>
      <c r="K2171" s="704"/>
      <c r="L2171" s="704"/>
      <c r="M2171" s="704"/>
      <c r="N2171" s="704"/>
      <c r="O2171" s="704"/>
      <c r="P2171" s="704"/>
      <c r="Q2171" s="704"/>
      <c r="R2171" s="704"/>
      <c r="S2171" s="704"/>
      <c r="T2171" s="704"/>
      <c r="U2171" s="704"/>
      <c r="V2171" s="704"/>
      <c r="W2171" s="704"/>
      <c r="X2171" s="704"/>
      <c r="Y2171" s="704"/>
      <c r="Z2171" s="704"/>
      <c r="AA2171" s="704"/>
      <c r="AB2171" s="704"/>
      <c r="AC2171" s="704"/>
      <c r="AD2171" s="704"/>
    </row>
    <row r="2172" spans="4:30" ht="13.9" customHeight="1">
      <c r="D2172" s="704"/>
      <c r="E2172" s="704"/>
      <c r="F2172" s="704"/>
      <c r="G2172" s="704"/>
      <c r="H2172" s="704"/>
      <c r="I2172" s="704"/>
      <c r="J2172" s="704"/>
      <c r="K2172" s="704"/>
      <c r="L2172" s="704"/>
      <c r="M2172" s="704"/>
      <c r="N2172" s="704"/>
      <c r="O2172" s="704"/>
      <c r="P2172" s="704"/>
      <c r="Q2172" s="704"/>
      <c r="R2172" s="704"/>
      <c r="S2172" s="704"/>
      <c r="T2172" s="704"/>
      <c r="U2172" s="704"/>
      <c r="V2172" s="704"/>
      <c r="W2172" s="704"/>
      <c r="X2172" s="704"/>
      <c r="Y2172" s="704"/>
      <c r="Z2172" s="704"/>
      <c r="AA2172" s="704"/>
      <c r="AB2172" s="704"/>
      <c r="AC2172" s="704"/>
      <c r="AD2172" s="704"/>
    </row>
    <row r="2173" spans="4:30" ht="13.9" customHeight="1">
      <c r="D2173" s="704"/>
      <c r="E2173" s="704"/>
      <c r="F2173" s="704"/>
      <c r="G2173" s="704"/>
      <c r="H2173" s="704"/>
      <c r="I2173" s="704"/>
      <c r="J2173" s="704"/>
      <c r="K2173" s="704"/>
      <c r="L2173" s="704"/>
      <c r="M2173" s="704"/>
      <c r="N2173" s="704"/>
      <c r="O2173" s="704"/>
      <c r="P2173" s="704"/>
      <c r="Q2173" s="704"/>
      <c r="R2173" s="704"/>
      <c r="S2173" s="704"/>
      <c r="T2173" s="704"/>
      <c r="U2173" s="704"/>
      <c r="V2173" s="704"/>
      <c r="W2173" s="704"/>
      <c r="X2173" s="704"/>
      <c r="Y2173" s="704"/>
      <c r="Z2173" s="704"/>
      <c r="AA2173" s="704"/>
      <c r="AB2173" s="704"/>
      <c r="AC2173" s="704"/>
      <c r="AD2173" s="704"/>
    </row>
    <row r="2174" spans="4:30" ht="13.9" customHeight="1">
      <c r="D2174" s="704"/>
      <c r="E2174" s="704"/>
      <c r="F2174" s="704"/>
      <c r="G2174" s="704"/>
      <c r="H2174" s="704"/>
      <c r="I2174" s="704"/>
      <c r="J2174" s="704"/>
      <c r="K2174" s="704"/>
      <c r="L2174" s="704"/>
      <c r="M2174" s="704"/>
      <c r="N2174" s="704"/>
      <c r="O2174" s="704"/>
      <c r="P2174" s="704"/>
      <c r="Q2174" s="704"/>
      <c r="R2174" s="704"/>
      <c r="S2174" s="704"/>
      <c r="T2174" s="704"/>
      <c r="U2174" s="704"/>
      <c r="V2174" s="704"/>
      <c r="W2174" s="704"/>
      <c r="X2174" s="704"/>
      <c r="Y2174" s="704"/>
      <c r="Z2174" s="704"/>
      <c r="AA2174" s="704"/>
      <c r="AB2174" s="704"/>
      <c r="AC2174" s="704"/>
      <c r="AD2174" s="704"/>
    </row>
    <row r="2175" spans="4:30" ht="13.9" customHeight="1">
      <c r="D2175" s="704"/>
      <c r="E2175" s="704"/>
      <c r="F2175" s="704"/>
      <c r="G2175" s="704"/>
      <c r="H2175" s="704"/>
      <c r="I2175" s="704"/>
      <c r="J2175" s="704"/>
      <c r="K2175" s="704"/>
      <c r="L2175" s="704"/>
      <c r="M2175" s="704"/>
      <c r="N2175" s="704"/>
      <c r="O2175" s="704"/>
      <c r="P2175" s="704"/>
      <c r="Q2175" s="704"/>
      <c r="R2175" s="704"/>
      <c r="S2175" s="704"/>
      <c r="T2175" s="704"/>
      <c r="U2175" s="704"/>
      <c r="V2175" s="704"/>
      <c r="W2175" s="704"/>
      <c r="X2175" s="704"/>
      <c r="Y2175" s="704"/>
      <c r="Z2175" s="704"/>
      <c r="AA2175" s="704"/>
      <c r="AB2175" s="704"/>
      <c r="AC2175" s="704"/>
      <c r="AD2175" s="704"/>
    </row>
    <row r="2176" spans="4:30" ht="13.9" customHeight="1">
      <c r="D2176" s="704"/>
      <c r="E2176" s="704"/>
      <c r="F2176" s="704"/>
      <c r="G2176" s="704"/>
      <c r="H2176" s="704"/>
      <c r="I2176" s="704"/>
      <c r="J2176" s="704"/>
      <c r="K2176" s="704"/>
      <c r="L2176" s="704"/>
      <c r="M2176" s="704"/>
      <c r="N2176" s="704"/>
      <c r="O2176" s="704"/>
      <c r="P2176" s="704"/>
      <c r="Q2176" s="704"/>
      <c r="R2176" s="704"/>
      <c r="S2176" s="704"/>
      <c r="T2176" s="704"/>
      <c r="U2176" s="704"/>
      <c r="V2176" s="704"/>
      <c r="W2176" s="704"/>
      <c r="X2176" s="704"/>
      <c r="Y2176" s="704"/>
      <c r="Z2176" s="704"/>
      <c r="AA2176" s="704"/>
      <c r="AB2176" s="704"/>
      <c r="AC2176" s="704"/>
      <c r="AD2176" s="704"/>
    </row>
    <row r="2177" spans="4:30" ht="13.9" customHeight="1">
      <c r="D2177" s="704"/>
      <c r="E2177" s="704"/>
      <c r="F2177" s="704"/>
      <c r="G2177" s="704"/>
      <c r="H2177" s="704"/>
      <c r="I2177" s="704"/>
      <c r="J2177" s="704"/>
      <c r="K2177" s="704"/>
      <c r="L2177" s="704"/>
      <c r="M2177" s="704"/>
      <c r="N2177" s="704"/>
      <c r="O2177" s="704"/>
      <c r="P2177" s="704"/>
      <c r="Q2177" s="704"/>
      <c r="R2177" s="704"/>
      <c r="S2177" s="704"/>
      <c r="T2177" s="704"/>
      <c r="U2177" s="704"/>
      <c r="V2177" s="704"/>
      <c r="W2177" s="704"/>
      <c r="X2177" s="704"/>
      <c r="Y2177" s="704"/>
      <c r="Z2177" s="704"/>
      <c r="AA2177" s="704"/>
      <c r="AB2177" s="704"/>
      <c r="AC2177" s="704"/>
      <c r="AD2177" s="704"/>
    </row>
    <row r="2178" spans="4:30" ht="13.9" customHeight="1">
      <c r="D2178" s="704"/>
      <c r="E2178" s="704"/>
      <c r="F2178" s="704"/>
      <c r="G2178" s="704"/>
      <c r="H2178" s="704"/>
      <c r="I2178" s="704"/>
      <c r="J2178" s="704"/>
      <c r="K2178" s="704"/>
      <c r="L2178" s="704"/>
      <c r="M2178" s="704"/>
      <c r="N2178" s="704"/>
      <c r="O2178" s="704"/>
      <c r="P2178" s="704"/>
      <c r="Q2178" s="704"/>
      <c r="R2178" s="704"/>
      <c r="S2178" s="704"/>
      <c r="T2178" s="704"/>
      <c r="U2178" s="704"/>
      <c r="V2178" s="704"/>
      <c r="W2178" s="704"/>
      <c r="X2178" s="704"/>
      <c r="Y2178" s="704"/>
      <c r="Z2178" s="704"/>
      <c r="AA2178" s="704"/>
      <c r="AB2178" s="704"/>
      <c r="AC2178" s="704"/>
      <c r="AD2178" s="704"/>
    </row>
    <row r="2179" spans="4:30" ht="13.9" customHeight="1">
      <c r="D2179" s="704"/>
      <c r="E2179" s="704"/>
      <c r="F2179" s="704"/>
      <c r="G2179" s="704"/>
      <c r="H2179" s="704"/>
      <c r="I2179" s="704"/>
      <c r="J2179" s="704"/>
      <c r="K2179" s="704"/>
      <c r="L2179" s="704"/>
      <c r="M2179" s="704"/>
      <c r="N2179" s="704"/>
      <c r="O2179" s="704"/>
      <c r="P2179" s="704"/>
      <c r="Q2179" s="704"/>
      <c r="R2179" s="704"/>
      <c r="S2179" s="704"/>
      <c r="T2179" s="704"/>
      <c r="U2179" s="704"/>
      <c r="V2179" s="704"/>
      <c r="W2179" s="704"/>
      <c r="X2179" s="704"/>
      <c r="Y2179" s="704"/>
      <c r="Z2179" s="704"/>
      <c r="AA2179" s="704"/>
      <c r="AB2179" s="704"/>
      <c r="AC2179" s="704"/>
      <c r="AD2179" s="704"/>
    </row>
    <row r="2180" spans="4:30" ht="13.9" customHeight="1">
      <c r="D2180" s="704"/>
      <c r="E2180" s="704"/>
      <c r="F2180" s="704"/>
      <c r="G2180" s="704"/>
      <c r="H2180" s="704"/>
      <c r="I2180" s="704"/>
      <c r="J2180" s="704"/>
      <c r="K2180" s="704"/>
      <c r="L2180" s="704"/>
      <c r="M2180" s="704"/>
      <c r="N2180" s="704"/>
      <c r="O2180" s="704"/>
      <c r="P2180" s="704"/>
      <c r="Q2180" s="704"/>
      <c r="R2180" s="704"/>
      <c r="S2180" s="704"/>
      <c r="T2180" s="704"/>
      <c r="U2180" s="704"/>
      <c r="V2180" s="704"/>
      <c r="W2180" s="704"/>
      <c r="X2180" s="704"/>
      <c r="Y2180" s="704"/>
      <c r="Z2180" s="704"/>
      <c r="AA2180" s="704"/>
      <c r="AB2180" s="704"/>
      <c r="AC2180" s="704"/>
      <c r="AD2180" s="704"/>
    </row>
    <row r="2181" spans="4:30" ht="13.9" customHeight="1">
      <c r="D2181" s="704"/>
      <c r="E2181" s="704"/>
      <c r="F2181" s="704"/>
      <c r="G2181" s="704"/>
      <c r="H2181" s="704"/>
      <c r="I2181" s="704"/>
      <c r="J2181" s="704"/>
      <c r="K2181" s="704"/>
      <c r="L2181" s="704"/>
      <c r="M2181" s="704"/>
      <c r="N2181" s="704"/>
      <c r="O2181" s="704"/>
      <c r="P2181" s="704"/>
      <c r="Q2181" s="704"/>
      <c r="R2181" s="704"/>
      <c r="S2181" s="704"/>
      <c r="T2181" s="704"/>
      <c r="U2181" s="704"/>
      <c r="V2181" s="704"/>
      <c r="W2181" s="704"/>
      <c r="X2181" s="704"/>
      <c r="Y2181" s="704"/>
      <c r="Z2181" s="704"/>
      <c r="AA2181" s="704"/>
      <c r="AB2181" s="704"/>
      <c r="AC2181" s="704"/>
      <c r="AD2181" s="704"/>
    </row>
    <row r="2182" spans="4:30" ht="13.9" customHeight="1">
      <c r="D2182" s="704"/>
      <c r="E2182" s="704"/>
      <c r="F2182" s="704"/>
      <c r="G2182" s="704"/>
      <c r="H2182" s="704"/>
      <c r="I2182" s="704"/>
      <c r="J2182" s="704"/>
      <c r="K2182" s="704"/>
      <c r="L2182" s="704"/>
      <c r="M2182" s="704"/>
      <c r="N2182" s="704"/>
      <c r="O2182" s="704"/>
      <c r="P2182" s="704"/>
      <c r="Q2182" s="704"/>
      <c r="R2182" s="704"/>
      <c r="S2182" s="704"/>
      <c r="T2182" s="704"/>
      <c r="U2182" s="704"/>
      <c r="V2182" s="704"/>
      <c r="W2182" s="704"/>
      <c r="X2182" s="704"/>
      <c r="Y2182" s="704"/>
      <c r="Z2182" s="704"/>
      <c r="AA2182" s="704"/>
      <c r="AB2182" s="704"/>
      <c r="AC2182" s="704"/>
      <c r="AD2182" s="704"/>
    </row>
    <row r="2183" spans="4:30" ht="13.9" customHeight="1">
      <c r="D2183" s="704"/>
      <c r="E2183" s="704"/>
      <c r="F2183" s="704"/>
      <c r="G2183" s="704"/>
      <c r="H2183" s="704"/>
      <c r="I2183" s="704"/>
      <c r="J2183" s="704"/>
      <c r="K2183" s="704"/>
      <c r="L2183" s="704"/>
      <c r="M2183" s="704"/>
      <c r="N2183" s="704"/>
      <c r="O2183" s="704"/>
      <c r="P2183" s="704"/>
      <c r="Q2183" s="704"/>
      <c r="R2183" s="704"/>
      <c r="S2183" s="704"/>
      <c r="T2183" s="704"/>
      <c r="U2183" s="704"/>
      <c r="V2183" s="704"/>
      <c r="W2183" s="704"/>
      <c r="X2183" s="704"/>
      <c r="Y2183" s="704"/>
      <c r="Z2183" s="704"/>
      <c r="AA2183" s="704"/>
      <c r="AB2183" s="704"/>
      <c r="AC2183" s="704"/>
      <c r="AD2183" s="704"/>
    </row>
    <row r="2184" spans="4:30" ht="13.9" customHeight="1">
      <c r="D2184" s="704"/>
      <c r="E2184" s="704"/>
      <c r="F2184" s="704"/>
      <c r="G2184" s="704"/>
      <c r="H2184" s="704"/>
      <c r="I2184" s="704"/>
      <c r="J2184" s="704"/>
      <c r="K2184" s="704"/>
      <c r="L2184" s="704"/>
      <c r="M2184" s="704"/>
      <c r="N2184" s="704"/>
      <c r="O2184" s="704"/>
      <c r="P2184" s="704"/>
      <c r="Q2184" s="704"/>
      <c r="R2184" s="704"/>
      <c r="S2184" s="704"/>
      <c r="T2184" s="704"/>
      <c r="U2184" s="704"/>
      <c r="V2184" s="704"/>
      <c r="W2184" s="704"/>
      <c r="X2184" s="704"/>
      <c r="Y2184" s="704"/>
      <c r="Z2184" s="704"/>
      <c r="AA2184" s="704"/>
      <c r="AB2184" s="704"/>
      <c r="AC2184" s="704"/>
      <c r="AD2184" s="704"/>
    </row>
    <row r="2185" spans="4:30" ht="13.9" customHeight="1">
      <c r="D2185" s="704"/>
      <c r="E2185" s="704"/>
      <c r="F2185" s="704"/>
      <c r="G2185" s="704"/>
      <c r="H2185" s="704"/>
      <c r="I2185" s="704"/>
      <c r="J2185" s="704"/>
      <c r="K2185" s="704"/>
      <c r="L2185" s="704"/>
      <c r="M2185" s="704"/>
      <c r="N2185" s="704"/>
      <c r="O2185" s="704"/>
      <c r="P2185" s="704"/>
      <c r="Q2185" s="704"/>
      <c r="R2185" s="704"/>
      <c r="S2185" s="704"/>
      <c r="T2185" s="704"/>
      <c r="U2185" s="704"/>
      <c r="V2185" s="704"/>
      <c r="W2185" s="704"/>
      <c r="X2185" s="704"/>
      <c r="Y2185" s="704"/>
      <c r="Z2185" s="704"/>
      <c r="AA2185" s="704"/>
      <c r="AB2185" s="704"/>
      <c r="AC2185" s="704"/>
      <c r="AD2185" s="704"/>
    </row>
    <row r="2186" spans="4:30" ht="13.9" customHeight="1">
      <c r="D2186" s="704"/>
      <c r="E2186" s="704"/>
      <c r="F2186" s="704"/>
      <c r="G2186" s="704"/>
      <c r="H2186" s="704"/>
      <c r="I2186" s="704"/>
      <c r="J2186" s="704"/>
      <c r="K2186" s="704"/>
      <c r="L2186" s="704"/>
      <c r="M2186" s="704"/>
      <c r="N2186" s="704"/>
      <c r="O2186" s="704"/>
      <c r="P2186" s="704"/>
      <c r="Q2186" s="704"/>
      <c r="R2186" s="704"/>
      <c r="S2186" s="704"/>
      <c r="T2186" s="704"/>
      <c r="U2186" s="704"/>
      <c r="V2186" s="704"/>
      <c r="W2186" s="704"/>
      <c r="X2186" s="704"/>
      <c r="Y2186" s="704"/>
      <c r="Z2186" s="704"/>
      <c r="AA2186" s="704"/>
      <c r="AB2186" s="704"/>
      <c r="AC2186" s="704"/>
      <c r="AD2186" s="704"/>
    </row>
    <row r="2187" spans="4:30" ht="13.9" customHeight="1">
      <c r="D2187" s="704"/>
      <c r="E2187" s="704"/>
      <c r="F2187" s="704"/>
      <c r="G2187" s="704"/>
      <c r="H2187" s="704"/>
      <c r="I2187" s="704"/>
      <c r="J2187" s="704"/>
      <c r="K2187" s="704"/>
      <c r="L2187" s="704"/>
      <c r="M2187" s="704"/>
      <c r="N2187" s="704"/>
      <c r="O2187" s="704"/>
      <c r="P2187" s="704"/>
      <c r="Q2187" s="704"/>
      <c r="R2187" s="704"/>
      <c r="S2187" s="704"/>
      <c r="T2187" s="704"/>
      <c r="U2187" s="704"/>
      <c r="V2187" s="704"/>
      <c r="W2187" s="704"/>
      <c r="X2187" s="704"/>
      <c r="Y2187" s="704"/>
      <c r="Z2187" s="704"/>
      <c r="AA2187" s="704"/>
      <c r="AB2187" s="704"/>
      <c r="AC2187" s="704"/>
      <c r="AD2187" s="704"/>
    </row>
    <row r="2188" spans="4:30" ht="13.9" customHeight="1">
      <c r="D2188" s="704"/>
      <c r="E2188" s="704"/>
      <c r="F2188" s="704"/>
      <c r="G2188" s="704"/>
      <c r="H2188" s="704"/>
      <c r="I2188" s="704"/>
      <c r="J2188" s="704"/>
      <c r="K2188" s="704"/>
      <c r="L2188" s="704"/>
      <c r="M2188" s="704"/>
      <c r="N2188" s="704"/>
      <c r="O2188" s="704"/>
      <c r="P2188" s="704"/>
      <c r="Q2188" s="704"/>
      <c r="R2188" s="704"/>
      <c r="S2188" s="704"/>
      <c r="T2188" s="704"/>
      <c r="U2188" s="704"/>
      <c r="V2188" s="704"/>
      <c r="W2188" s="704"/>
      <c r="X2188" s="704"/>
      <c r="Y2188" s="704"/>
      <c r="Z2188" s="704"/>
      <c r="AA2188" s="704"/>
      <c r="AB2188" s="704"/>
      <c r="AC2188" s="704"/>
      <c r="AD2188" s="704"/>
    </row>
    <row r="2189" spans="4:30" ht="13.9" customHeight="1">
      <c r="D2189" s="704"/>
      <c r="E2189" s="704"/>
      <c r="F2189" s="704"/>
      <c r="G2189" s="704"/>
      <c r="H2189" s="704"/>
      <c r="I2189" s="704"/>
      <c r="J2189" s="704"/>
      <c r="K2189" s="704"/>
      <c r="L2189" s="704"/>
      <c r="M2189" s="704"/>
      <c r="N2189" s="704"/>
      <c r="O2189" s="704"/>
      <c r="P2189" s="704"/>
      <c r="Q2189" s="704"/>
      <c r="R2189" s="704"/>
      <c r="S2189" s="704"/>
      <c r="T2189" s="704"/>
      <c r="U2189" s="704"/>
      <c r="V2189" s="704"/>
      <c r="W2189" s="704"/>
      <c r="X2189" s="704"/>
      <c r="Y2189" s="704"/>
      <c r="Z2189" s="704"/>
      <c r="AA2189" s="704"/>
      <c r="AB2189" s="704"/>
      <c r="AC2189" s="704"/>
      <c r="AD2189" s="704"/>
    </row>
    <row r="2190" spans="4:30" ht="13.9" customHeight="1">
      <c r="D2190" s="704"/>
      <c r="E2190" s="704"/>
      <c r="F2190" s="704"/>
      <c r="G2190" s="704"/>
      <c r="H2190" s="704"/>
      <c r="I2190" s="704"/>
      <c r="J2190" s="704"/>
      <c r="K2190" s="704"/>
      <c r="L2190" s="704"/>
      <c r="M2190" s="704"/>
      <c r="N2190" s="704"/>
      <c r="O2190" s="704"/>
      <c r="P2190" s="704"/>
      <c r="Q2190" s="704"/>
      <c r="R2190" s="704"/>
      <c r="S2190" s="704"/>
      <c r="T2190" s="704"/>
      <c r="U2190" s="704"/>
      <c r="V2190" s="704"/>
      <c r="W2190" s="704"/>
      <c r="X2190" s="704"/>
      <c r="Y2190" s="704"/>
      <c r="Z2190" s="704"/>
      <c r="AA2190" s="704"/>
      <c r="AB2190" s="704"/>
      <c r="AC2190" s="704"/>
      <c r="AD2190" s="704"/>
    </row>
    <row r="2191" spans="4:30" ht="13.9" customHeight="1">
      <c r="D2191" s="704"/>
      <c r="E2191" s="704"/>
      <c r="F2191" s="704"/>
      <c r="G2191" s="704"/>
      <c r="H2191" s="704"/>
      <c r="I2191" s="704"/>
      <c r="J2191" s="704"/>
      <c r="K2191" s="704"/>
      <c r="L2191" s="704"/>
      <c r="M2191" s="704"/>
      <c r="N2191" s="704"/>
      <c r="O2191" s="704"/>
      <c r="P2191" s="704"/>
      <c r="Q2191" s="704"/>
      <c r="R2191" s="704"/>
      <c r="S2191" s="704"/>
      <c r="T2191" s="704"/>
      <c r="U2191" s="704"/>
      <c r="V2191" s="704"/>
      <c r="W2191" s="704"/>
      <c r="X2191" s="704"/>
      <c r="Y2191" s="704"/>
      <c r="Z2191" s="704"/>
      <c r="AA2191" s="704"/>
      <c r="AB2191" s="704"/>
      <c r="AC2191" s="704"/>
      <c r="AD2191" s="704"/>
    </row>
    <row r="2192" spans="4:30" ht="13.9" customHeight="1">
      <c r="D2192" s="704"/>
      <c r="E2192" s="704"/>
      <c r="F2192" s="704"/>
      <c r="G2192" s="704"/>
      <c r="H2192" s="704"/>
      <c r="I2192" s="704"/>
      <c r="J2192" s="704"/>
      <c r="K2192" s="704"/>
      <c r="L2192" s="704"/>
      <c r="M2192" s="704"/>
      <c r="N2192" s="704"/>
      <c r="O2192" s="704"/>
      <c r="P2192" s="704"/>
      <c r="Q2192" s="704"/>
      <c r="R2192" s="704"/>
      <c r="S2192" s="704"/>
      <c r="T2192" s="704"/>
      <c r="U2192" s="704"/>
      <c r="V2192" s="704"/>
      <c r="W2192" s="704"/>
      <c r="X2192" s="704"/>
      <c r="Y2192" s="704"/>
      <c r="Z2192" s="704"/>
      <c r="AA2192" s="704"/>
      <c r="AB2192" s="704"/>
      <c r="AC2192" s="704"/>
      <c r="AD2192" s="704"/>
    </row>
    <row r="2193" spans="4:30" ht="13.9" customHeight="1">
      <c r="D2193" s="704"/>
      <c r="E2193" s="704"/>
      <c r="F2193" s="704"/>
      <c r="G2193" s="704"/>
      <c r="H2193" s="704"/>
      <c r="I2193" s="704"/>
      <c r="J2193" s="704"/>
      <c r="K2193" s="704"/>
      <c r="L2193" s="704"/>
      <c r="M2193" s="704"/>
      <c r="N2193" s="704"/>
      <c r="O2193" s="704"/>
      <c r="P2193" s="704"/>
      <c r="Q2193" s="704"/>
      <c r="R2193" s="704"/>
      <c r="S2193" s="704"/>
      <c r="T2193" s="704"/>
      <c r="U2193" s="704"/>
      <c r="V2193" s="704"/>
      <c r="W2193" s="704"/>
      <c r="X2193" s="704"/>
      <c r="Y2193" s="704"/>
      <c r="Z2193" s="704"/>
      <c r="AA2193" s="704"/>
      <c r="AB2193" s="704"/>
      <c r="AC2193" s="704"/>
      <c r="AD2193" s="704"/>
    </row>
    <row r="2194" spans="4:30" ht="13.9" customHeight="1">
      <c r="D2194" s="704"/>
      <c r="E2194" s="704"/>
      <c r="F2194" s="704"/>
      <c r="G2194" s="704"/>
      <c r="H2194" s="704"/>
      <c r="I2194" s="704"/>
      <c r="J2194" s="704"/>
      <c r="K2194" s="704"/>
      <c r="L2194" s="704"/>
      <c r="M2194" s="704"/>
      <c r="N2194" s="704"/>
      <c r="O2194" s="704"/>
      <c r="P2194" s="704"/>
      <c r="Q2194" s="704"/>
      <c r="R2194" s="704"/>
      <c r="S2194" s="704"/>
      <c r="T2194" s="704"/>
      <c r="U2194" s="704"/>
      <c r="V2194" s="704"/>
      <c r="W2194" s="704"/>
      <c r="X2194" s="704"/>
      <c r="Y2194" s="704"/>
      <c r="Z2194" s="704"/>
      <c r="AA2194" s="704"/>
      <c r="AB2194" s="704"/>
      <c r="AC2194" s="704"/>
      <c r="AD2194" s="704"/>
    </row>
    <row r="2195" spans="4:30" ht="13.9" customHeight="1">
      <c r="D2195" s="704"/>
      <c r="E2195" s="704"/>
      <c r="F2195" s="704"/>
      <c r="G2195" s="704"/>
      <c r="H2195" s="704"/>
      <c r="I2195" s="704"/>
      <c r="J2195" s="704"/>
      <c r="K2195" s="704"/>
      <c r="L2195" s="704"/>
      <c r="M2195" s="704"/>
      <c r="N2195" s="704"/>
      <c r="O2195" s="704"/>
      <c r="P2195" s="704"/>
      <c r="Q2195" s="704"/>
      <c r="R2195" s="704"/>
      <c r="S2195" s="704"/>
      <c r="T2195" s="704"/>
      <c r="U2195" s="704"/>
      <c r="V2195" s="704"/>
      <c r="W2195" s="704"/>
      <c r="X2195" s="704"/>
      <c r="Y2195" s="704"/>
      <c r="Z2195" s="704"/>
      <c r="AA2195" s="704"/>
      <c r="AB2195" s="704"/>
      <c r="AC2195" s="704"/>
      <c r="AD2195" s="704"/>
    </row>
    <row r="2196" spans="4:30" ht="13.9" customHeight="1">
      <c r="D2196" s="704"/>
      <c r="E2196" s="704"/>
      <c r="F2196" s="704"/>
      <c r="G2196" s="704"/>
      <c r="H2196" s="704"/>
      <c r="I2196" s="704"/>
      <c r="J2196" s="704"/>
      <c r="K2196" s="704"/>
      <c r="L2196" s="704"/>
      <c r="M2196" s="704"/>
      <c r="N2196" s="704"/>
      <c r="O2196" s="704"/>
      <c r="P2196" s="704"/>
      <c r="Q2196" s="704"/>
      <c r="R2196" s="704"/>
      <c r="S2196" s="704"/>
      <c r="T2196" s="704"/>
      <c r="U2196" s="704"/>
      <c r="V2196" s="704"/>
      <c r="W2196" s="704"/>
      <c r="X2196" s="704"/>
      <c r="Y2196" s="704"/>
      <c r="Z2196" s="704"/>
      <c r="AA2196" s="704"/>
      <c r="AB2196" s="704"/>
      <c r="AC2196" s="704"/>
      <c r="AD2196" s="704"/>
    </row>
    <row r="2197" spans="4:30" ht="13.9" customHeight="1">
      <c r="D2197" s="704"/>
      <c r="E2197" s="704"/>
      <c r="F2197" s="704"/>
      <c r="G2197" s="704"/>
      <c r="H2197" s="704"/>
      <c r="I2197" s="704"/>
      <c r="J2197" s="704"/>
      <c r="K2197" s="704"/>
      <c r="L2197" s="704"/>
      <c r="M2197" s="704"/>
      <c r="N2197" s="704"/>
      <c r="O2197" s="704"/>
      <c r="P2197" s="704"/>
      <c r="Q2197" s="704"/>
      <c r="R2197" s="704"/>
      <c r="S2197" s="704"/>
      <c r="T2197" s="704"/>
      <c r="U2197" s="704"/>
      <c r="V2197" s="704"/>
      <c r="W2197" s="704"/>
      <c r="X2197" s="704"/>
      <c r="Y2197" s="704"/>
      <c r="Z2197" s="704"/>
      <c r="AA2197" s="704"/>
      <c r="AB2197" s="704"/>
      <c r="AC2197" s="704"/>
      <c r="AD2197" s="704"/>
    </row>
    <row r="2198" spans="4:30" ht="13.9" customHeight="1">
      <c r="D2198" s="704"/>
      <c r="E2198" s="704"/>
      <c r="F2198" s="704"/>
      <c r="G2198" s="704"/>
      <c r="H2198" s="704"/>
      <c r="I2198" s="704"/>
      <c r="J2198" s="704"/>
      <c r="K2198" s="704"/>
      <c r="L2198" s="704"/>
      <c r="M2198" s="704"/>
      <c r="N2198" s="704"/>
      <c r="O2198" s="704"/>
      <c r="P2198" s="704"/>
      <c r="Q2198" s="704"/>
      <c r="R2198" s="704"/>
      <c r="S2198" s="704"/>
      <c r="T2198" s="704"/>
      <c r="U2198" s="704"/>
      <c r="V2198" s="704"/>
      <c r="W2198" s="704"/>
      <c r="X2198" s="704"/>
      <c r="Y2198" s="704"/>
      <c r="Z2198" s="704"/>
      <c r="AA2198" s="704"/>
      <c r="AB2198" s="704"/>
      <c r="AC2198" s="704"/>
      <c r="AD2198" s="704"/>
    </row>
    <row r="2199" spans="4:30" ht="13.9" customHeight="1">
      <c r="D2199" s="704"/>
      <c r="E2199" s="704"/>
      <c r="F2199" s="704"/>
      <c r="G2199" s="704"/>
      <c r="H2199" s="704"/>
      <c r="I2199" s="704"/>
      <c r="J2199" s="704"/>
      <c r="K2199" s="704"/>
      <c r="L2199" s="704"/>
      <c r="M2199" s="704"/>
      <c r="N2199" s="704"/>
      <c r="O2199" s="704"/>
      <c r="P2199" s="704"/>
      <c r="Q2199" s="704"/>
      <c r="R2199" s="704"/>
      <c r="S2199" s="704"/>
      <c r="T2199" s="704"/>
      <c r="U2199" s="704"/>
      <c r="V2199" s="704"/>
      <c r="W2199" s="704"/>
      <c r="X2199" s="704"/>
      <c r="Y2199" s="704"/>
      <c r="Z2199" s="704"/>
      <c r="AA2199" s="704"/>
      <c r="AB2199" s="704"/>
      <c r="AC2199" s="704"/>
      <c r="AD2199" s="704"/>
    </row>
    <row r="2200" spans="4:30" ht="13.9" customHeight="1">
      <c r="D2200" s="704"/>
      <c r="E2200" s="704"/>
      <c r="F2200" s="704"/>
      <c r="G2200" s="704"/>
      <c r="H2200" s="704"/>
      <c r="I2200" s="704"/>
      <c r="J2200" s="704"/>
      <c r="K2200" s="704"/>
      <c r="L2200" s="704"/>
      <c r="M2200" s="704"/>
      <c r="N2200" s="704"/>
      <c r="O2200" s="704"/>
      <c r="P2200" s="704"/>
      <c r="Q2200" s="704"/>
      <c r="R2200" s="704"/>
      <c r="S2200" s="704"/>
      <c r="T2200" s="704"/>
      <c r="U2200" s="704"/>
      <c r="V2200" s="704"/>
      <c r="W2200" s="704"/>
      <c r="X2200" s="704"/>
      <c r="Y2200" s="704"/>
      <c r="Z2200" s="704"/>
      <c r="AA2200" s="704"/>
      <c r="AB2200" s="704"/>
      <c r="AC2200" s="704"/>
      <c r="AD2200" s="704"/>
    </row>
    <row r="2201" spans="4:30" ht="13.9" customHeight="1">
      <c r="D2201" s="704"/>
      <c r="E2201" s="704"/>
      <c r="F2201" s="704"/>
      <c r="G2201" s="704"/>
      <c r="H2201" s="704"/>
      <c r="I2201" s="704"/>
      <c r="J2201" s="704"/>
      <c r="K2201" s="704"/>
      <c r="L2201" s="704"/>
      <c r="M2201" s="704"/>
      <c r="N2201" s="704"/>
      <c r="O2201" s="704"/>
      <c r="P2201" s="704"/>
      <c r="Q2201" s="704"/>
      <c r="R2201" s="704"/>
      <c r="S2201" s="704"/>
      <c r="T2201" s="704"/>
      <c r="U2201" s="704"/>
      <c r="V2201" s="704"/>
      <c r="W2201" s="704"/>
      <c r="X2201" s="704"/>
      <c r="Y2201" s="704"/>
      <c r="Z2201" s="704"/>
      <c r="AA2201" s="704"/>
      <c r="AB2201" s="704"/>
      <c r="AC2201" s="704"/>
      <c r="AD2201" s="704"/>
    </row>
    <row r="2202" spans="4:30" ht="13.9" customHeight="1">
      <c r="D2202" s="704"/>
      <c r="E2202" s="704"/>
      <c r="F2202" s="704"/>
      <c r="G2202" s="704"/>
      <c r="H2202" s="704"/>
      <c r="I2202" s="704"/>
      <c r="J2202" s="704"/>
      <c r="K2202" s="704"/>
      <c r="L2202" s="704"/>
      <c r="M2202" s="704"/>
      <c r="N2202" s="704"/>
      <c r="O2202" s="704"/>
      <c r="P2202" s="704"/>
      <c r="Q2202" s="704"/>
      <c r="R2202" s="704"/>
      <c r="S2202" s="704"/>
      <c r="T2202" s="704"/>
      <c r="U2202" s="704"/>
      <c r="V2202" s="704"/>
      <c r="W2202" s="704"/>
      <c r="X2202" s="704"/>
      <c r="Y2202" s="704"/>
      <c r="Z2202" s="704"/>
      <c r="AA2202" s="704"/>
      <c r="AB2202" s="704"/>
      <c r="AC2202" s="704"/>
      <c r="AD2202" s="704"/>
    </row>
    <row r="2203" spans="4:30" ht="13.9" customHeight="1">
      <c r="D2203" s="704"/>
      <c r="E2203" s="704"/>
      <c r="F2203" s="704"/>
      <c r="G2203" s="704"/>
      <c r="H2203" s="704"/>
      <c r="I2203" s="704"/>
      <c r="J2203" s="704"/>
      <c r="K2203" s="704"/>
      <c r="L2203" s="704"/>
      <c r="M2203" s="704"/>
      <c r="N2203" s="704"/>
      <c r="O2203" s="704"/>
      <c r="P2203" s="704"/>
      <c r="Q2203" s="704"/>
      <c r="R2203" s="704"/>
      <c r="S2203" s="704"/>
      <c r="T2203" s="704"/>
      <c r="U2203" s="704"/>
      <c r="V2203" s="704"/>
      <c r="W2203" s="704"/>
      <c r="X2203" s="704"/>
      <c r="Y2203" s="704"/>
      <c r="Z2203" s="704"/>
      <c r="AA2203" s="704"/>
      <c r="AB2203" s="704"/>
      <c r="AC2203" s="704"/>
      <c r="AD2203" s="704"/>
    </row>
    <row r="2204" spans="4:30" ht="13.9" customHeight="1">
      <c r="D2204" s="704"/>
      <c r="E2204" s="704"/>
      <c r="F2204" s="704"/>
      <c r="G2204" s="704"/>
      <c r="H2204" s="704"/>
      <c r="I2204" s="704"/>
      <c r="J2204" s="704"/>
      <c r="K2204" s="704"/>
      <c r="L2204" s="704"/>
      <c r="M2204" s="704"/>
      <c r="N2204" s="704"/>
      <c r="O2204" s="704"/>
      <c r="P2204" s="704"/>
      <c r="Q2204" s="704"/>
      <c r="R2204" s="704"/>
      <c r="S2204" s="704"/>
      <c r="T2204" s="704"/>
      <c r="U2204" s="704"/>
      <c r="V2204" s="704"/>
      <c r="W2204" s="704"/>
      <c r="X2204" s="704"/>
      <c r="Y2204" s="704"/>
      <c r="Z2204" s="704"/>
      <c r="AA2204" s="704"/>
      <c r="AB2204" s="704"/>
      <c r="AC2204" s="704"/>
      <c r="AD2204" s="704"/>
    </row>
    <row r="2205" spans="4:30" ht="13.9" customHeight="1">
      <c r="D2205" s="704"/>
      <c r="E2205" s="704"/>
      <c r="F2205" s="704"/>
      <c r="G2205" s="704"/>
      <c r="H2205" s="704"/>
      <c r="I2205" s="704"/>
      <c r="J2205" s="704"/>
      <c r="K2205" s="704"/>
      <c r="L2205" s="704"/>
      <c r="M2205" s="704"/>
      <c r="N2205" s="704"/>
      <c r="O2205" s="704"/>
      <c r="P2205" s="704"/>
      <c r="Q2205" s="704"/>
      <c r="R2205" s="704"/>
      <c r="S2205" s="704"/>
      <c r="T2205" s="704"/>
      <c r="U2205" s="704"/>
      <c r="V2205" s="704"/>
      <c r="W2205" s="704"/>
      <c r="X2205" s="704"/>
      <c r="Y2205" s="704"/>
      <c r="Z2205" s="704"/>
      <c r="AA2205" s="704"/>
      <c r="AB2205" s="704"/>
      <c r="AC2205" s="704"/>
      <c r="AD2205" s="704"/>
    </row>
    <row r="2206" spans="4:30" ht="13.9" customHeight="1">
      <c r="D2206" s="704"/>
      <c r="E2206" s="704"/>
      <c r="F2206" s="704"/>
      <c r="G2206" s="704"/>
      <c r="H2206" s="704"/>
      <c r="I2206" s="704"/>
      <c r="J2206" s="704"/>
      <c r="K2206" s="704"/>
      <c r="L2206" s="704"/>
      <c r="M2206" s="704"/>
      <c r="N2206" s="704"/>
      <c r="O2206" s="704"/>
      <c r="P2206" s="704"/>
      <c r="Q2206" s="704"/>
      <c r="R2206" s="704"/>
      <c r="S2206" s="704"/>
      <c r="T2206" s="704"/>
      <c r="U2206" s="704"/>
      <c r="V2206" s="704"/>
      <c r="W2206" s="704"/>
      <c r="X2206" s="704"/>
      <c r="Y2206" s="704"/>
      <c r="Z2206" s="704"/>
      <c r="AA2206" s="704"/>
      <c r="AB2206" s="704"/>
      <c r="AC2206" s="704"/>
      <c r="AD2206" s="704"/>
    </row>
    <row r="2207" spans="4:30" ht="13.9" customHeight="1">
      <c r="D2207" s="704"/>
      <c r="E2207" s="704"/>
      <c r="F2207" s="704"/>
      <c r="G2207" s="704"/>
      <c r="H2207" s="704"/>
      <c r="I2207" s="704"/>
      <c r="J2207" s="704"/>
      <c r="K2207" s="704"/>
      <c r="L2207" s="704"/>
      <c r="M2207" s="704"/>
      <c r="N2207" s="704"/>
      <c r="O2207" s="704"/>
      <c r="P2207" s="704"/>
      <c r="Q2207" s="704"/>
      <c r="R2207" s="704"/>
      <c r="S2207" s="704"/>
      <c r="T2207" s="704"/>
      <c r="U2207" s="704"/>
      <c r="V2207" s="704"/>
      <c r="W2207" s="704"/>
      <c r="X2207" s="704"/>
      <c r="Y2207" s="704"/>
      <c r="Z2207" s="704"/>
      <c r="AA2207" s="704"/>
      <c r="AB2207" s="704"/>
      <c r="AC2207" s="704"/>
      <c r="AD2207" s="704"/>
    </row>
    <row r="2208" spans="4:30" ht="13.9" customHeight="1">
      <c r="D2208" s="704"/>
      <c r="E2208" s="704"/>
      <c r="F2208" s="704"/>
      <c r="G2208" s="704"/>
      <c r="H2208" s="704"/>
      <c r="I2208" s="704"/>
      <c r="J2208" s="704"/>
      <c r="K2208" s="704"/>
      <c r="L2208" s="704"/>
      <c r="M2208" s="704"/>
      <c r="N2208" s="704"/>
      <c r="O2208" s="704"/>
      <c r="P2208" s="704"/>
      <c r="Q2208" s="704"/>
      <c r="R2208" s="704"/>
      <c r="S2208" s="704"/>
      <c r="T2208" s="704"/>
      <c r="U2208" s="704"/>
      <c r="V2208" s="704"/>
      <c r="W2208" s="704"/>
      <c r="X2208" s="704"/>
      <c r="Y2208" s="704"/>
      <c r="Z2208" s="704"/>
      <c r="AA2208" s="704"/>
      <c r="AB2208" s="704"/>
      <c r="AC2208" s="704"/>
      <c r="AD2208" s="704"/>
    </row>
    <row r="2209" spans="4:30" ht="13.9" customHeight="1">
      <c r="D2209" s="704"/>
      <c r="E2209" s="704"/>
      <c r="F2209" s="704"/>
      <c r="G2209" s="704"/>
      <c r="H2209" s="704"/>
      <c r="I2209" s="704"/>
      <c r="J2209" s="704"/>
      <c r="K2209" s="704"/>
      <c r="L2209" s="704"/>
      <c r="M2209" s="704"/>
      <c r="N2209" s="704"/>
      <c r="O2209" s="704"/>
      <c r="P2209" s="704"/>
      <c r="Q2209" s="704"/>
      <c r="R2209" s="704"/>
      <c r="S2209" s="704"/>
      <c r="T2209" s="704"/>
      <c r="U2209" s="704"/>
      <c r="V2209" s="704"/>
      <c r="W2209" s="704"/>
      <c r="X2209" s="704"/>
      <c r="Y2209" s="704"/>
      <c r="Z2209" s="704"/>
      <c r="AA2209" s="704"/>
      <c r="AB2209" s="704"/>
      <c r="AC2209" s="704"/>
      <c r="AD2209" s="704"/>
    </row>
    <row r="2210" spans="4:30" ht="13.9" customHeight="1">
      <c r="D2210" s="704"/>
      <c r="E2210" s="704"/>
      <c r="F2210" s="704"/>
      <c r="G2210" s="704"/>
      <c r="H2210" s="704"/>
      <c r="I2210" s="704"/>
      <c r="J2210" s="704"/>
      <c r="K2210" s="704"/>
      <c r="L2210" s="704"/>
      <c r="M2210" s="704"/>
      <c r="N2210" s="704"/>
      <c r="O2210" s="704"/>
      <c r="P2210" s="704"/>
      <c r="Q2210" s="704"/>
      <c r="R2210" s="704"/>
      <c r="S2210" s="704"/>
      <c r="T2210" s="704"/>
      <c r="U2210" s="704"/>
      <c r="V2210" s="704"/>
      <c r="W2210" s="704"/>
      <c r="X2210" s="704"/>
      <c r="Y2210" s="704"/>
      <c r="Z2210" s="704"/>
      <c r="AA2210" s="704"/>
      <c r="AB2210" s="704"/>
      <c r="AC2210" s="704"/>
      <c r="AD2210" s="704"/>
    </row>
    <row r="2211" spans="4:30" ht="13.9" customHeight="1">
      <c r="D2211" s="704"/>
      <c r="E2211" s="704"/>
      <c r="F2211" s="704"/>
      <c r="G2211" s="704"/>
      <c r="H2211" s="704"/>
      <c r="I2211" s="704"/>
      <c r="J2211" s="704"/>
      <c r="K2211" s="704"/>
      <c r="L2211" s="704"/>
      <c r="M2211" s="704"/>
      <c r="N2211" s="704"/>
      <c r="O2211" s="704"/>
      <c r="P2211" s="704"/>
      <c r="Q2211" s="704"/>
      <c r="R2211" s="704"/>
      <c r="S2211" s="704"/>
      <c r="T2211" s="704"/>
      <c r="U2211" s="704"/>
      <c r="V2211" s="704"/>
      <c r="W2211" s="704"/>
      <c r="X2211" s="704"/>
      <c r="Y2211" s="704"/>
      <c r="Z2211" s="704"/>
      <c r="AA2211" s="704"/>
      <c r="AB2211" s="704"/>
      <c r="AC2211" s="704"/>
      <c r="AD2211" s="704"/>
    </row>
    <row r="2212" spans="4:30" ht="13.9" customHeight="1">
      <c r="D2212" s="704"/>
      <c r="E2212" s="704"/>
      <c r="F2212" s="704"/>
      <c r="G2212" s="704"/>
      <c r="H2212" s="704"/>
      <c r="I2212" s="704"/>
      <c r="J2212" s="704"/>
      <c r="K2212" s="704"/>
      <c r="L2212" s="704"/>
      <c r="M2212" s="704"/>
      <c r="N2212" s="704"/>
      <c r="O2212" s="704"/>
      <c r="P2212" s="704"/>
      <c r="Q2212" s="704"/>
      <c r="R2212" s="704"/>
      <c r="S2212" s="704"/>
      <c r="T2212" s="704"/>
      <c r="U2212" s="704"/>
      <c r="V2212" s="704"/>
      <c r="W2212" s="704"/>
      <c r="X2212" s="704"/>
      <c r="Y2212" s="704"/>
      <c r="Z2212" s="704"/>
      <c r="AA2212" s="704"/>
      <c r="AB2212" s="704"/>
      <c r="AC2212" s="704"/>
      <c r="AD2212" s="704"/>
    </row>
    <row r="2213" spans="4:30" ht="13.9" customHeight="1">
      <c r="D2213" s="704"/>
      <c r="E2213" s="704"/>
      <c r="F2213" s="704"/>
      <c r="G2213" s="704"/>
      <c r="H2213" s="704"/>
      <c r="I2213" s="704"/>
      <c r="J2213" s="704"/>
      <c r="K2213" s="704"/>
      <c r="L2213" s="704"/>
      <c r="M2213" s="704"/>
      <c r="N2213" s="704"/>
      <c r="O2213" s="704"/>
      <c r="P2213" s="704"/>
      <c r="Q2213" s="704"/>
      <c r="R2213" s="704"/>
      <c r="S2213" s="704"/>
      <c r="T2213" s="704"/>
      <c r="U2213" s="704"/>
      <c r="V2213" s="704"/>
      <c r="W2213" s="704"/>
      <c r="X2213" s="704"/>
      <c r="Y2213" s="704"/>
      <c r="Z2213" s="704"/>
      <c r="AA2213" s="704"/>
      <c r="AB2213" s="704"/>
      <c r="AC2213" s="704"/>
      <c r="AD2213" s="704"/>
    </row>
    <row r="2214" spans="4:30" ht="13.9" customHeight="1">
      <c r="D2214" s="704"/>
      <c r="E2214" s="704"/>
      <c r="F2214" s="704"/>
      <c r="G2214" s="704"/>
      <c r="H2214" s="704"/>
      <c r="I2214" s="704"/>
      <c r="J2214" s="704"/>
      <c r="K2214" s="704"/>
      <c r="L2214" s="704"/>
      <c r="M2214" s="704"/>
      <c r="N2214" s="704"/>
      <c r="O2214" s="704"/>
      <c r="P2214" s="704"/>
      <c r="Q2214" s="704"/>
      <c r="R2214" s="704"/>
      <c r="S2214" s="704"/>
      <c r="T2214" s="704"/>
      <c r="U2214" s="704"/>
      <c r="V2214" s="704"/>
      <c r="W2214" s="704"/>
      <c r="X2214" s="704"/>
      <c r="Y2214" s="704"/>
      <c r="Z2214" s="704"/>
      <c r="AA2214" s="704"/>
      <c r="AB2214" s="704"/>
      <c r="AC2214" s="704"/>
      <c r="AD2214" s="704"/>
    </row>
    <row r="2215" spans="4:30" ht="13.9" customHeight="1">
      <c r="D2215" s="704"/>
      <c r="E2215" s="704"/>
      <c r="F2215" s="704"/>
      <c r="G2215" s="704"/>
      <c r="H2215" s="704"/>
      <c r="I2215" s="704"/>
      <c r="J2215" s="704"/>
      <c r="K2215" s="704"/>
      <c r="L2215" s="704"/>
      <c r="M2215" s="704"/>
      <c r="N2215" s="704"/>
      <c r="O2215" s="704"/>
      <c r="P2215" s="704"/>
      <c r="Q2215" s="704"/>
      <c r="R2215" s="704"/>
      <c r="S2215" s="704"/>
      <c r="T2215" s="704"/>
      <c r="U2215" s="704"/>
      <c r="V2215" s="704"/>
      <c r="W2215" s="704"/>
      <c r="X2215" s="704"/>
      <c r="Y2215" s="704"/>
      <c r="Z2215" s="704"/>
      <c r="AA2215" s="704"/>
      <c r="AB2215" s="704"/>
      <c r="AC2215" s="704"/>
      <c r="AD2215" s="704"/>
    </row>
    <row r="2216" spans="4:30" ht="13.9" customHeight="1">
      <c r="D2216" s="704"/>
      <c r="E2216" s="704"/>
      <c r="F2216" s="704"/>
      <c r="G2216" s="704"/>
      <c r="H2216" s="704"/>
      <c r="I2216" s="704"/>
      <c r="J2216" s="704"/>
      <c r="K2216" s="704"/>
      <c r="L2216" s="704"/>
      <c r="M2216" s="704"/>
      <c r="N2216" s="704"/>
      <c r="O2216" s="704"/>
      <c r="P2216" s="704"/>
      <c r="Q2216" s="704"/>
      <c r="R2216" s="704"/>
      <c r="S2216" s="704"/>
      <c r="T2216" s="704"/>
      <c r="U2216" s="704"/>
      <c r="V2216" s="704"/>
      <c r="W2216" s="704"/>
      <c r="X2216" s="704"/>
      <c r="Y2216" s="704"/>
      <c r="Z2216" s="704"/>
      <c r="AA2216" s="704"/>
      <c r="AB2216" s="704"/>
      <c r="AC2216" s="704"/>
      <c r="AD2216" s="704"/>
    </row>
    <row r="2217" spans="4:30" ht="13.9" customHeight="1">
      <c r="D2217" s="704"/>
      <c r="E2217" s="704"/>
      <c r="F2217" s="704"/>
      <c r="G2217" s="704"/>
      <c r="H2217" s="704"/>
      <c r="I2217" s="704"/>
      <c r="J2217" s="704"/>
      <c r="K2217" s="704"/>
      <c r="L2217" s="704"/>
      <c r="M2217" s="704"/>
      <c r="N2217" s="704"/>
      <c r="O2217" s="704"/>
      <c r="P2217" s="704"/>
      <c r="Q2217" s="704"/>
      <c r="R2217" s="704"/>
      <c r="S2217" s="704"/>
      <c r="T2217" s="704"/>
      <c r="U2217" s="704"/>
      <c r="V2217" s="704"/>
      <c r="W2217" s="704"/>
      <c r="X2217" s="704"/>
      <c r="Y2217" s="704"/>
      <c r="Z2217" s="704"/>
      <c r="AA2217" s="704"/>
      <c r="AB2217" s="704"/>
      <c r="AC2217" s="704"/>
      <c r="AD2217" s="704"/>
    </row>
    <row r="2218" spans="4:30" ht="13.9" customHeight="1">
      <c r="D2218" s="704"/>
      <c r="E2218" s="704"/>
      <c r="F2218" s="704"/>
      <c r="G2218" s="704"/>
      <c r="H2218" s="704"/>
      <c r="I2218" s="704"/>
      <c r="J2218" s="704"/>
      <c r="K2218" s="704"/>
      <c r="L2218" s="704"/>
      <c r="M2218" s="704"/>
      <c r="N2218" s="704"/>
      <c r="O2218" s="704"/>
      <c r="P2218" s="704"/>
      <c r="Q2218" s="704"/>
      <c r="R2218" s="704"/>
      <c r="S2218" s="704"/>
      <c r="T2218" s="704"/>
      <c r="U2218" s="704"/>
      <c r="V2218" s="704"/>
      <c r="W2218" s="704"/>
      <c r="X2218" s="704"/>
      <c r="Y2218" s="704"/>
      <c r="Z2218" s="704"/>
      <c r="AA2218" s="704"/>
      <c r="AB2218" s="704"/>
      <c r="AC2218" s="704"/>
      <c r="AD2218" s="704"/>
    </row>
    <row r="2219" spans="4:30" ht="13.9" customHeight="1">
      <c r="D2219" s="704"/>
      <c r="E2219" s="704"/>
      <c r="F2219" s="704"/>
      <c r="G2219" s="704"/>
      <c r="H2219" s="704"/>
      <c r="I2219" s="704"/>
      <c r="J2219" s="704"/>
      <c r="K2219" s="704"/>
      <c r="L2219" s="704"/>
      <c r="M2219" s="704"/>
      <c r="N2219" s="704"/>
      <c r="O2219" s="704"/>
      <c r="P2219" s="704"/>
      <c r="Q2219" s="704"/>
      <c r="R2219" s="704"/>
      <c r="S2219" s="704"/>
      <c r="T2219" s="704"/>
      <c r="U2219" s="704"/>
      <c r="V2219" s="704"/>
      <c r="W2219" s="704"/>
      <c r="X2219" s="704"/>
      <c r="Y2219" s="704"/>
      <c r="Z2219" s="704"/>
      <c r="AA2219" s="704"/>
      <c r="AB2219" s="704"/>
      <c r="AC2219" s="704"/>
      <c r="AD2219" s="704"/>
    </row>
    <row r="2220" spans="4:30" ht="13.9" customHeight="1">
      <c r="D2220" s="704"/>
      <c r="E2220" s="704"/>
      <c r="F2220" s="704"/>
      <c r="G2220" s="704"/>
      <c r="H2220" s="704"/>
      <c r="I2220" s="704"/>
      <c r="J2220" s="704"/>
      <c r="K2220" s="704"/>
      <c r="L2220" s="704"/>
      <c r="M2220" s="704"/>
      <c r="N2220" s="704"/>
      <c r="O2220" s="704"/>
      <c r="P2220" s="704"/>
      <c r="Q2220" s="704"/>
      <c r="R2220" s="704"/>
      <c r="S2220" s="704"/>
      <c r="T2220" s="704"/>
      <c r="U2220" s="704"/>
      <c r="V2220" s="704"/>
      <c r="W2220" s="704"/>
      <c r="X2220" s="704"/>
      <c r="Y2220" s="704"/>
      <c r="Z2220" s="704"/>
      <c r="AA2220" s="704"/>
      <c r="AB2220" s="704"/>
      <c r="AC2220" s="704"/>
      <c r="AD2220" s="704"/>
    </row>
    <row r="2221" spans="4:30" ht="13.9" customHeight="1">
      <c r="D2221" s="704"/>
      <c r="E2221" s="704"/>
      <c r="F2221" s="704"/>
      <c r="G2221" s="704"/>
      <c r="H2221" s="704"/>
      <c r="I2221" s="704"/>
      <c r="J2221" s="704"/>
      <c r="K2221" s="704"/>
      <c r="L2221" s="704"/>
      <c r="M2221" s="704"/>
      <c r="N2221" s="704"/>
      <c r="O2221" s="704"/>
      <c r="P2221" s="704"/>
      <c r="Q2221" s="704"/>
      <c r="R2221" s="704"/>
      <c r="S2221" s="704"/>
      <c r="T2221" s="704"/>
      <c r="U2221" s="704"/>
      <c r="V2221" s="704"/>
      <c r="W2221" s="704"/>
      <c r="X2221" s="704"/>
      <c r="Y2221" s="704"/>
      <c r="Z2221" s="704"/>
      <c r="AA2221" s="704"/>
      <c r="AB2221" s="704"/>
      <c r="AC2221" s="704"/>
      <c r="AD2221" s="704"/>
    </row>
    <row r="2222" spans="4:30" ht="13.9" customHeight="1">
      <c r="D2222" s="704"/>
      <c r="E2222" s="704"/>
      <c r="F2222" s="704"/>
      <c r="G2222" s="704"/>
      <c r="H2222" s="704"/>
      <c r="I2222" s="704"/>
      <c r="J2222" s="704"/>
      <c r="K2222" s="704"/>
      <c r="L2222" s="704"/>
      <c r="M2222" s="704"/>
      <c r="N2222" s="704"/>
      <c r="O2222" s="704"/>
      <c r="P2222" s="704"/>
      <c r="Q2222" s="704"/>
      <c r="R2222" s="704"/>
      <c r="S2222" s="704"/>
      <c r="T2222" s="704"/>
      <c r="U2222" s="704"/>
      <c r="V2222" s="704"/>
      <c r="W2222" s="704"/>
      <c r="X2222" s="704"/>
      <c r="Y2222" s="704"/>
      <c r="Z2222" s="704"/>
      <c r="AA2222" s="704"/>
      <c r="AB2222" s="704"/>
      <c r="AC2222" s="704"/>
      <c r="AD2222" s="704"/>
    </row>
    <row r="2223" spans="4:30" ht="13.9" customHeight="1">
      <c r="D2223" s="704"/>
      <c r="E2223" s="704"/>
      <c r="F2223" s="704"/>
      <c r="G2223" s="704"/>
      <c r="H2223" s="704"/>
      <c r="I2223" s="704"/>
      <c r="J2223" s="704"/>
      <c r="K2223" s="704"/>
      <c r="L2223" s="704"/>
      <c r="M2223" s="704"/>
      <c r="N2223" s="704"/>
      <c r="O2223" s="704"/>
      <c r="P2223" s="704"/>
      <c r="Q2223" s="704"/>
      <c r="R2223" s="704"/>
      <c r="S2223" s="704"/>
      <c r="T2223" s="704"/>
      <c r="U2223" s="704"/>
      <c r="V2223" s="704"/>
      <c r="W2223" s="704"/>
      <c r="X2223" s="704"/>
      <c r="Y2223" s="704"/>
      <c r="Z2223" s="704"/>
      <c r="AA2223" s="704"/>
      <c r="AB2223" s="704"/>
      <c r="AC2223" s="704"/>
      <c r="AD2223" s="704"/>
    </row>
    <row r="2224" spans="4:30" ht="13.9" customHeight="1">
      <c r="D2224" s="704"/>
      <c r="E2224" s="704"/>
      <c r="F2224" s="704"/>
      <c r="G2224" s="704"/>
      <c r="H2224" s="704"/>
      <c r="I2224" s="704"/>
      <c r="J2224" s="704"/>
      <c r="K2224" s="704"/>
      <c r="L2224" s="704"/>
      <c r="M2224" s="704"/>
      <c r="N2224" s="704"/>
      <c r="O2224" s="704"/>
      <c r="P2224" s="704"/>
      <c r="Q2224" s="704"/>
      <c r="R2224" s="704"/>
      <c r="S2224" s="704"/>
      <c r="T2224" s="704"/>
      <c r="U2224" s="704"/>
      <c r="V2224" s="704"/>
      <c r="W2224" s="704"/>
      <c r="X2224" s="704"/>
      <c r="Y2224" s="704"/>
      <c r="Z2224" s="704"/>
      <c r="AA2224" s="704"/>
      <c r="AB2224" s="704"/>
      <c r="AC2224" s="704"/>
      <c r="AD2224" s="704"/>
    </row>
    <row r="2225" spans="4:30" ht="13.9" customHeight="1">
      <c r="D2225" s="704"/>
      <c r="E2225" s="704"/>
      <c r="F2225" s="704"/>
      <c r="G2225" s="704"/>
      <c r="H2225" s="704"/>
      <c r="I2225" s="704"/>
      <c r="J2225" s="704"/>
      <c r="K2225" s="704"/>
      <c r="L2225" s="704"/>
      <c r="M2225" s="704"/>
      <c r="N2225" s="704"/>
      <c r="O2225" s="704"/>
      <c r="P2225" s="704"/>
      <c r="Q2225" s="704"/>
      <c r="R2225" s="704"/>
      <c r="S2225" s="704"/>
      <c r="T2225" s="704"/>
      <c r="U2225" s="704"/>
      <c r="V2225" s="704"/>
      <c r="W2225" s="704"/>
      <c r="X2225" s="704"/>
      <c r="Y2225" s="704"/>
      <c r="Z2225" s="704"/>
      <c r="AA2225" s="704"/>
      <c r="AB2225" s="704"/>
      <c r="AC2225" s="704"/>
      <c r="AD2225" s="704"/>
    </row>
    <row r="2226" spans="4:30" ht="13.9" customHeight="1">
      <c r="D2226" s="704"/>
      <c r="E2226" s="704"/>
      <c r="F2226" s="704"/>
      <c r="G2226" s="704"/>
      <c r="H2226" s="704"/>
      <c r="I2226" s="704"/>
      <c r="J2226" s="704"/>
      <c r="K2226" s="704"/>
      <c r="L2226" s="704"/>
      <c r="M2226" s="704"/>
      <c r="N2226" s="704"/>
      <c r="O2226" s="704"/>
      <c r="P2226" s="704"/>
      <c r="Q2226" s="704"/>
      <c r="R2226" s="704"/>
      <c r="S2226" s="704"/>
      <c r="T2226" s="704"/>
      <c r="U2226" s="704"/>
      <c r="V2226" s="704"/>
      <c r="W2226" s="704"/>
      <c r="X2226" s="704"/>
      <c r="Y2226" s="704"/>
      <c r="Z2226" s="704"/>
      <c r="AA2226" s="704"/>
      <c r="AB2226" s="704"/>
      <c r="AC2226" s="704"/>
      <c r="AD2226" s="704"/>
    </row>
    <row r="2227" spans="4:30" ht="13.9" customHeight="1">
      <c r="D2227" s="704"/>
      <c r="E2227" s="704"/>
      <c r="F2227" s="704"/>
      <c r="G2227" s="704"/>
      <c r="H2227" s="704"/>
      <c r="I2227" s="704"/>
      <c r="J2227" s="704"/>
      <c r="K2227" s="704"/>
      <c r="L2227" s="704"/>
      <c r="M2227" s="704"/>
      <c r="N2227" s="704"/>
      <c r="O2227" s="704"/>
      <c r="P2227" s="704"/>
      <c r="Q2227" s="704"/>
      <c r="R2227" s="704"/>
      <c r="S2227" s="704"/>
      <c r="T2227" s="704"/>
      <c r="U2227" s="704"/>
      <c r="V2227" s="704"/>
      <c r="W2227" s="704"/>
      <c r="X2227" s="704"/>
      <c r="Y2227" s="704"/>
      <c r="Z2227" s="704"/>
      <c r="AA2227" s="704"/>
      <c r="AB2227" s="704"/>
      <c r="AC2227" s="704"/>
      <c r="AD2227" s="704"/>
    </row>
    <row r="2228" spans="4:30" ht="13.9" customHeight="1">
      <c r="D2228" s="704"/>
      <c r="E2228" s="704"/>
      <c r="F2228" s="704"/>
      <c r="G2228" s="704"/>
      <c r="H2228" s="704"/>
      <c r="I2228" s="704"/>
      <c r="J2228" s="704"/>
      <c r="K2228" s="704"/>
      <c r="L2228" s="704"/>
      <c r="M2228" s="704"/>
      <c r="N2228" s="704"/>
      <c r="O2228" s="704"/>
      <c r="P2228" s="704"/>
      <c r="Q2228" s="704"/>
      <c r="R2228" s="704"/>
      <c r="S2228" s="704"/>
      <c r="T2228" s="704"/>
      <c r="U2228" s="704"/>
      <c r="V2228" s="704"/>
      <c r="W2228" s="704"/>
      <c r="X2228" s="704"/>
      <c r="Y2228" s="704"/>
      <c r="Z2228" s="704"/>
      <c r="AA2228" s="704"/>
      <c r="AB2228" s="704"/>
      <c r="AC2228" s="704"/>
      <c r="AD2228" s="704"/>
    </row>
    <row r="2229" spans="4:30" ht="13.9" customHeight="1">
      <c r="D2229" s="704"/>
      <c r="E2229" s="704"/>
      <c r="F2229" s="704"/>
      <c r="G2229" s="704"/>
      <c r="H2229" s="704"/>
      <c r="I2229" s="704"/>
      <c r="J2229" s="704"/>
      <c r="K2229" s="704"/>
      <c r="L2229" s="704"/>
      <c r="M2229" s="704"/>
      <c r="N2229" s="704"/>
      <c r="O2229" s="704"/>
      <c r="P2229" s="704"/>
      <c r="Q2229" s="704"/>
      <c r="R2229" s="704"/>
      <c r="S2229" s="704"/>
      <c r="T2229" s="704"/>
      <c r="U2229" s="704"/>
      <c r="V2229" s="704"/>
      <c r="W2229" s="704"/>
      <c r="X2229" s="704"/>
      <c r="Y2229" s="704"/>
      <c r="Z2229" s="704"/>
      <c r="AA2229" s="704"/>
      <c r="AB2229" s="704"/>
      <c r="AC2229" s="704"/>
      <c r="AD2229" s="704"/>
    </row>
    <row r="2230" spans="4:30" ht="13.9" customHeight="1">
      <c r="D2230" s="704"/>
      <c r="E2230" s="704"/>
      <c r="F2230" s="704"/>
      <c r="G2230" s="704"/>
      <c r="H2230" s="704"/>
      <c r="I2230" s="704"/>
      <c r="J2230" s="704"/>
      <c r="K2230" s="704"/>
      <c r="L2230" s="704"/>
      <c r="M2230" s="704"/>
      <c r="N2230" s="704"/>
      <c r="O2230" s="704"/>
      <c r="P2230" s="704"/>
      <c r="Q2230" s="704"/>
      <c r="R2230" s="704"/>
      <c r="S2230" s="704"/>
      <c r="T2230" s="704"/>
      <c r="U2230" s="704"/>
      <c r="V2230" s="704"/>
      <c r="W2230" s="704"/>
      <c r="X2230" s="704"/>
      <c r="Y2230" s="704"/>
      <c r="Z2230" s="704"/>
      <c r="AA2230" s="704"/>
      <c r="AB2230" s="704"/>
      <c r="AC2230" s="704"/>
      <c r="AD2230" s="704"/>
    </row>
    <row r="2231" spans="4:30" ht="13.9" customHeight="1">
      <c r="D2231" s="704"/>
      <c r="E2231" s="704"/>
      <c r="F2231" s="704"/>
      <c r="G2231" s="704"/>
      <c r="H2231" s="704"/>
      <c r="I2231" s="704"/>
      <c r="J2231" s="704"/>
      <c r="K2231" s="704"/>
      <c r="L2231" s="704"/>
      <c r="M2231" s="704"/>
      <c r="N2231" s="704"/>
      <c r="O2231" s="704"/>
      <c r="P2231" s="704"/>
      <c r="Q2231" s="704"/>
      <c r="R2231" s="704"/>
      <c r="S2231" s="704"/>
      <c r="T2231" s="704"/>
      <c r="U2231" s="704"/>
      <c r="V2231" s="704"/>
      <c r="W2231" s="704"/>
      <c r="X2231" s="704"/>
      <c r="Y2231" s="704"/>
      <c r="Z2231" s="704"/>
      <c r="AA2231" s="704"/>
      <c r="AB2231" s="704"/>
      <c r="AC2231" s="704"/>
      <c r="AD2231" s="704"/>
    </row>
    <row r="2232" spans="4:30" ht="13.9" customHeight="1">
      <c r="D2232" s="704"/>
      <c r="E2232" s="704"/>
      <c r="F2232" s="704"/>
      <c r="G2232" s="704"/>
      <c r="H2232" s="704"/>
      <c r="I2232" s="704"/>
      <c r="J2232" s="704"/>
      <c r="K2232" s="704"/>
      <c r="L2232" s="704"/>
      <c r="M2232" s="704"/>
      <c r="N2232" s="704"/>
      <c r="O2232" s="704"/>
      <c r="P2232" s="704"/>
      <c r="Q2232" s="704"/>
      <c r="R2232" s="704"/>
      <c r="S2232" s="704"/>
      <c r="T2232" s="704"/>
      <c r="U2232" s="704"/>
      <c r="V2232" s="704"/>
      <c r="W2232" s="704"/>
      <c r="X2232" s="704"/>
      <c r="Y2232" s="704"/>
      <c r="Z2232" s="704"/>
      <c r="AA2232" s="704"/>
      <c r="AB2232" s="704"/>
      <c r="AC2232" s="704"/>
      <c r="AD2232" s="704"/>
    </row>
    <row r="2233" spans="4:30" ht="13.9" customHeight="1">
      <c r="D2233" s="704"/>
      <c r="E2233" s="704"/>
      <c r="F2233" s="704"/>
      <c r="G2233" s="704"/>
      <c r="H2233" s="704"/>
      <c r="I2233" s="704"/>
      <c r="J2233" s="704"/>
      <c r="K2233" s="704"/>
      <c r="L2233" s="704"/>
      <c r="M2233" s="704"/>
      <c r="N2233" s="704"/>
      <c r="O2233" s="704"/>
      <c r="P2233" s="704"/>
      <c r="Q2233" s="704"/>
      <c r="R2233" s="704"/>
      <c r="S2233" s="704"/>
      <c r="T2233" s="704"/>
      <c r="U2233" s="704"/>
      <c r="V2233" s="704"/>
      <c r="W2233" s="704"/>
      <c r="X2233" s="704"/>
      <c r="Y2233" s="704"/>
      <c r="Z2233" s="704"/>
      <c r="AA2233" s="704"/>
      <c r="AB2233" s="704"/>
      <c r="AC2233" s="704"/>
      <c r="AD2233" s="704"/>
    </row>
    <row r="2234" spans="4:30" ht="13.9" customHeight="1">
      <c r="D2234" s="704"/>
      <c r="E2234" s="704"/>
      <c r="F2234" s="704"/>
      <c r="G2234" s="704"/>
      <c r="H2234" s="704"/>
      <c r="I2234" s="704"/>
      <c r="J2234" s="704"/>
      <c r="K2234" s="704"/>
      <c r="L2234" s="704"/>
      <c r="M2234" s="704"/>
      <c r="N2234" s="704"/>
      <c r="O2234" s="704"/>
      <c r="P2234" s="704"/>
      <c r="Q2234" s="704"/>
      <c r="R2234" s="704"/>
      <c r="S2234" s="704"/>
      <c r="T2234" s="704"/>
      <c r="U2234" s="704"/>
      <c r="V2234" s="704"/>
      <c r="W2234" s="704"/>
      <c r="X2234" s="704"/>
      <c r="Y2234" s="704"/>
      <c r="Z2234" s="704"/>
      <c r="AA2234" s="704"/>
      <c r="AB2234" s="704"/>
      <c r="AC2234" s="704"/>
      <c r="AD2234" s="704"/>
    </row>
    <row r="2235" spans="4:30" ht="13.9" customHeight="1">
      <c r="D2235" s="704"/>
      <c r="E2235" s="704"/>
      <c r="F2235" s="704"/>
      <c r="G2235" s="704"/>
      <c r="H2235" s="704"/>
      <c r="I2235" s="704"/>
      <c r="J2235" s="704"/>
      <c r="K2235" s="704"/>
      <c r="L2235" s="704"/>
      <c r="M2235" s="704"/>
      <c r="N2235" s="704"/>
      <c r="O2235" s="704"/>
      <c r="P2235" s="704"/>
      <c r="Q2235" s="704"/>
      <c r="R2235" s="704"/>
      <c r="S2235" s="704"/>
      <c r="T2235" s="704"/>
      <c r="U2235" s="704"/>
      <c r="V2235" s="704"/>
      <c r="W2235" s="704"/>
      <c r="X2235" s="704"/>
      <c r="Y2235" s="704"/>
      <c r="Z2235" s="704"/>
      <c r="AA2235" s="704"/>
      <c r="AB2235" s="704"/>
      <c r="AC2235" s="704"/>
      <c r="AD2235" s="704"/>
    </row>
    <row r="2236" spans="4:30" ht="13.9" customHeight="1">
      <c r="D2236" s="704"/>
      <c r="E2236" s="704"/>
      <c r="F2236" s="704"/>
      <c r="G2236" s="704"/>
      <c r="H2236" s="704"/>
      <c r="I2236" s="704"/>
      <c r="J2236" s="704"/>
      <c r="K2236" s="704"/>
      <c r="L2236" s="704"/>
      <c r="M2236" s="704"/>
      <c r="N2236" s="704"/>
      <c r="O2236" s="704"/>
      <c r="P2236" s="704"/>
      <c r="Q2236" s="704"/>
      <c r="R2236" s="704"/>
      <c r="S2236" s="704"/>
      <c r="T2236" s="704"/>
      <c r="U2236" s="704"/>
      <c r="V2236" s="704"/>
      <c r="W2236" s="704"/>
      <c r="X2236" s="704"/>
      <c r="Y2236" s="704"/>
      <c r="Z2236" s="704"/>
      <c r="AA2236" s="704"/>
      <c r="AB2236" s="704"/>
      <c r="AC2236" s="704"/>
      <c r="AD2236" s="704"/>
    </row>
    <row r="2237" spans="4:30" ht="13.9" customHeight="1">
      <c r="D2237" s="704"/>
      <c r="E2237" s="704"/>
      <c r="F2237" s="704"/>
      <c r="G2237" s="704"/>
      <c r="H2237" s="704"/>
      <c r="I2237" s="704"/>
      <c r="J2237" s="704"/>
      <c r="K2237" s="704"/>
      <c r="L2237" s="704"/>
      <c r="M2237" s="704"/>
      <c r="N2237" s="704"/>
      <c r="O2237" s="704"/>
      <c r="P2237" s="704"/>
      <c r="Q2237" s="704"/>
      <c r="R2237" s="704"/>
      <c r="S2237" s="704"/>
      <c r="T2237" s="704"/>
      <c r="U2237" s="704"/>
      <c r="V2237" s="704"/>
      <c r="W2237" s="704"/>
      <c r="X2237" s="704"/>
      <c r="Y2237" s="704"/>
      <c r="Z2237" s="704"/>
      <c r="AA2237" s="704"/>
      <c r="AB2237" s="704"/>
      <c r="AC2237" s="704"/>
      <c r="AD2237" s="704"/>
    </row>
    <row r="2238" spans="4:30" ht="13.9" customHeight="1">
      <c r="D2238" s="704"/>
      <c r="E2238" s="704"/>
      <c r="F2238" s="704"/>
      <c r="G2238" s="704"/>
      <c r="H2238" s="704"/>
      <c r="I2238" s="704"/>
      <c r="J2238" s="704"/>
      <c r="K2238" s="704"/>
      <c r="L2238" s="704"/>
      <c r="M2238" s="704"/>
      <c r="N2238" s="704"/>
      <c r="O2238" s="704"/>
      <c r="P2238" s="704"/>
      <c r="Q2238" s="704"/>
      <c r="R2238" s="704"/>
      <c r="S2238" s="704"/>
      <c r="T2238" s="704"/>
      <c r="U2238" s="704"/>
      <c r="V2238" s="704"/>
      <c r="W2238" s="704"/>
      <c r="X2238" s="704"/>
      <c r="Y2238" s="704"/>
      <c r="Z2238" s="704"/>
      <c r="AA2238" s="704"/>
      <c r="AB2238" s="704"/>
      <c r="AC2238" s="704"/>
      <c r="AD2238" s="704"/>
    </row>
    <row r="2239" spans="4:30" ht="13.9" customHeight="1">
      <c r="D2239" s="704"/>
      <c r="E2239" s="704"/>
      <c r="F2239" s="704"/>
      <c r="G2239" s="704"/>
      <c r="H2239" s="704"/>
      <c r="I2239" s="704"/>
      <c r="J2239" s="704"/>
      <c r="K2239" s="704"/>
      <c r="L2239" s="704"/>
      <c r="M2239" s="704"/>
      <c r="N2239" s="704"/>
      <c r="O2239" s="704"/>
      <c r="P2239" s="704"/>
      <c r="Q2239" s="704"/>
      <c r="R2239" s="704"/>
      <c r="S2239" s="704"/>
      <c r="T2239" s="704"/>
      <c r="U2239" s="704"/>
      <c r="V2239" s="704"/>
      <c r="W2239" s="704"/>
      <c r="X2239" s="704"/>
      <c r="Y2239" s="704"/>
      <c r="Z2239" s="704"/>
      <c r="AA2239" s="704"/>
      <c r="AB2239" s="704"/>
      <c r="AC2239" s="704"/>
      <c r="AD2239" s="704"/>
    </row>
    <row r="2240" spans="4:30" ht="13.9" customHeight="1">
      <c r="D2240" s="704"/>
      <c r="E2240" s="704"/>
      <c r="F2240" s="704"/>
      <c r="G2240" s="704"/>
      <c r="H2240" s="704"/>
      <c r="I2240" s="704"/>
      <c r="J2240" s="704"/>
      <c r="K2240" s="704"/>
      <c r="L2240" s="704"/>
      <c r="M2240" s="704"/>
      <c r="N2240" s="704"/>
      <c r="O2240" s="704"/>
      <c r="P2240" s="704"/>
      <c r="Q2240" s="704"/>
      <c r="R2240" s="704"/>
      <c r="S2240" s="704"/>
      <c r="T2240" s="704"/>
      <c r="U2240" s="704"/>
      <c r="V2240" s="704"/>
      <c r="W2240" s="704"/>
      <c r="X2240" s="704"/>
      <c r="Y2240" s="704"/>
      <c r="Z2240" s="704"/>
      <c r="AA2240" s="704"/>
      <c r="AB2240" s="704"/>
      <c r="AC2240" s="704"/>
      <c r="AD2240" s="704"/>
    </row>
    <row r="2241" spans="4:30" ht="13.9" customHeight="1">
      <c r="D2241" s="704"/>
      <c r="E2241" s="704"/>
      <c r="F2241" s="704"/>
      <c r="G2241" s="704"/>
      <c r="H2241" s="704"/>
      <c r="I2241" s="704"/>
      <c r="J2241" s="704"/>
      <c r="K2241" s="704"/>
      <c r="L2241" s="704"/>
      <c r="M2241" s="704"/>
      <c r="N2241" s="704"/>
      <c r="O2241" s="704"/>
      <c r="P2241" s="704"/>
      <c r="Q2241" s="704"/>
      <c r="R2241" s="704"/>
      <c r="S2241" s="704"/>
      <c r="T2241" s="704"/>
      <c r="U2241" s="704"/>
      <c r="V2241" s="704"/>
      <c r="W2241" s="704"/>
      <c r="X2241" s="704"/>
      <c r="Y2241" s="704"/>
      <c r="Z2241" s="704"/>
      <c r="AA2241" s="704"/>
      <c r="AB2241" s="704"/>
      <c r="AC2241" s="704"/>
      <c r="AD2241" s="704"/>
    </row>
    <row r="2242" spans="4:30" ht="13.9" customHeight="1">
      <c r="D2242" s="704"/>
      <c r="E2242" s="704"/>
      <c r="F2242" s="704"/>
      <c r="G2242" s="704"/>
      <c r="H2242" s="704"/>
      <c r="I2242" s="704"/>
      <c r="J2242" s="704"/>
      <c r="K2242" s="704"/>
      <c r="L2242" s="704"/>
      <c r="M2242" s="704"/>
      <c r="N2242" s="704"/>
      <c r="O2242" s="704"/>
      <c r="P2242" s="704"/>
      <c r="Q2242" s="704"/>
      <c r="R2242" s="704"/>
      <c r="S2242" s="704"/>
      <c r="T2242" s="704"/>
      <c r="U2242" s="704"/>
      <c r="V2242" s="704"/>
      <c r="W2242" s="704"/>
      <c r="X2242" s="704"/>
      <c r="Y2242" s="704"/>
      <c r="Z2242" s="704"/>
      <c r="AA2242" s="704"/>
      <c r="AB2242" s="704"/>
      <c r="AC2242" s="704"/>
      <c r="AD2242" s="704"/>
    </row>
    <row r="2243" spans="4:30" ht="13.9" customHeight="1">
      <c r="D2243" s="704"/>
      <c r="E2243" s="704"/>
      <c r="F2243" s="704"/>
      <c r="G2243" s="704"/>
      <c r="H2243" s="704"/>
      <c r="I2243" s="704"/>
      <c r="J2243" s="704"/>
      <c r="K2243" s="704"/>
      <c r="L2243" s="704"/>
      <c r="M2243" s="704"/>
      <c r="N2243" s="704"/>
      <c r="O2243" s="704"/>
      <c r="P2243" s="704"/>
      <c r="Q2243" s="704"/>
      <c r="R2243" s="704"/>
      <c r="S2243" s="704"/>
      <c r="T2243" s="704"/>
      <c r="U2243" s="704"/>
      <c r="V2243" s="704"/>
      <c r="W2243" s="704"/>
      <c r="X2243" s="704"/>
      <c r="Y2243" s="704"/>
      <c r="Z2243" s="704"/>
      <c r="AA2243" s="704"/>
      <c r="AB2243" s="704"/>
      <c r="AC2243" s="704"/>
      <c r="AD2243" s="704"/>
    </row>
    <row r="2244" spans="4:30" ht="13.9" customHeight="1">
      <c r="D2244" s="704"/>
      <c r="E2244" s="704"/>
      <c r="F2244" s="704"/>
      <c r="G2244" s="704"/>
      <c r="H2244" s="704"/>
      <c r="I2244" s="704"/>
      <c r="J2244" s="704"/>
      <c r="K2244" s="704"/>
      <c r="L2244" s="704"/>
      <c r="M2244" s="704"/>
      <c r="N2244" s="704"/>
      <c r="O2244" s="704"/>
      <c r="P2244" s="704"/>
      <c r="Q2244" s="704"/>
      <c r="R2244" s="704"/>
      <c r="S2244" s="704"/>
      <c r="T2244" s="704"/>
      <c r="U2244" s="704"/>
      <c r="V2244" s="704"/>
      <c r="W2244" s="704"/>
      <c r="X2244" s="704"/>
      <c r="Y2244" s="704"/>
      <c r="Z2244" s="704"/>
      <c r="AA2244" s="704"/>
      <c r="AB2244" s="704"/>
      <c r="AC2244" s="704"/>
      <c r="AD2244" s="704"/>
    </row>
    <row r="2245" spans="4:30" ht="13.9" customHeight="1">
      <c r="D2245" s="704"/>
      <c r="E2245" s="704"/>
      <c r="F2245" s="704"/>
      <c r="G2245" s="704"/>
      <c r="H2245" s="704"/>
      <c r="I2245" s="704"/>
      <c r="J2245" s="704"/>
      <c r="K2245" s="704"/>
      <c r="L2245" s="704"/>
      <c r="M2245" s="704"/>
      <c r="N2245" s="704"/>
      <c r="O2245" s="704"/>
      <c r="P2245" s="704"/>
      <c r="Q2245" s="704"/>
      <c r="R2245" s="704"/>
      <c r="S2245" s="704"/>
      <c r="T2245" s="704"/>
      <c r="U2245" s="704"/>
      <c r="V2245" s="704"/>
      <c r="W2245" s="704"/>
      <c r="X2245" s="704"/>
      <c r="Y2245" s="704"/>
      <c r="Z2245" s="704"/>
      <c r="AA2245" s="704"/>
      <c r="AB2245" s="704"/>
      <c r="AC2245" s="704"/>
      <c r="AD2245" s="704"/>
    </row>
    <row r="2246" spans="4:30" ht="13.9" customHeight="1">
      <c r="D2246" s="704"/>
      <c r="E2246" s="704"/>
      <c r="F2246" s="704"/>
      <c r="G2246" s="704"/>
      <c r="H2246" s="704"/>
      <c r="I2246" s="704"/>
      <c r="J2246" s="704"/>
      <c r="K2246" s="704"/>
      <c r="L2246" s="704"/>
      <c r="M2246" s="704"/>
      <c r="N2246" s="704"/>
      <c r="O2246" s="704"/>
      <c r="P2246" s="704"/>
      <c r="Q2246" s="704"/>
      <c r="R2246" s="704"/>
      <c r="S2246" s="704"/>
      <c r="T2246" s="704"/>
      <c r="U2246" s="704"/>
      <c r="V2246" s="704"/>
      <c r="W2246" s="704"/>
      <c r="X2246" s="704"/>
      <c r="Y2246" s="704"/>
      <c r="Z2246" s="704"/>
      <c r="AA2246" s="704"/>
      <c r="AB2246" s="704"/>
      <c r="AC2246" s="704"/>
      <c r="AD2246" s="704"/>
    </row>
    <row r="2247" spans="4:30" ht="13.9" customHeight="1">
      <c r="D2247" s="704"/>
      <c r="E2247" s="704"/>
      <c r="F2247" s="704"/>
      <c r="G2247" s="704"/>
      <c r="H2247" s="704"/>
      <c r="I2247" s="704"/>
      <c r="J2247" s="704"/>
      <c r="K2247" s="704"/>
      <c r="L2247" s="704"/>
      <c r="M2247" s="704"/>
      <c r="N2247" s="704"/>
      <c r="O2247" s="704"/>
      <c r="P2247" s="704"/>
      <c r="Q2247" s="704"/>
      <c r="R2247" s="704"/>
      <c r="S2247" s="704"/>
      <c r="T2247" s="704"/>
      <c r="U2247" s="704"/>
      <c r="V2247" s="704"/>
      <c r="W2247" s="704"/>
      <c r="X2247" s="704"/>
      <c r="Y2247" s="704"/>
      <c r="Z2247" s="704"/>
      <c r="AA2247" s="704"/>
      <c r="AB2247" s="704"/>
      <c r="AC2247" s="704"/>
      <c r="AD2247" s="704"/>
    </row>
    <row r="2248" spans="4:30" ht="13.9" customHeight="1">
      <c r="D2248" s="704"/>
      <c r="E2248" s="704"/>
      <c r="F2248" s="704"/>
      <c r="G2248" s="704"/>
      <c r="H2248" s="704"/>
      <c r="I2248" s="704"/>
      <c r="J2248" s="704"/>
      <c r="K2248" s="704"/>
      <c r="L2248" s="704"/>
      <c r="M2248" s="704"/>
      <c r="N2248" s="704"/>
      <c r="O2248" s="704"/>
      <c r="P2248" s="704"/>
      <c r="Q2248" s="704"/>
      <c r="R2248" s="704"/>
      <c r="S2248" s="704"/>
      <c r="T2248" s="704"/>
      <c r="U2248" s="704"/>
      <c r="V2248" s="704"/>
      <c r="W2248" s="704"/>
      <c r="X2248" s="704"/>
      <c r="Y2248" s="704"/>
      <c r="Z2248" s="704"/>
      <c r="AA2248" s="704"/>
      <c r="AB2248" s="704"/>
      <c r="AC2248" s="704"/>
      <c r="AD2248" s="704"/>
    </row>
    <row r="2249" spans="4:30" ht="13.9" customHeight="1">
      <c r="D2249" s="704"/>
      <c r="E2249" s="704"/>
      <c r="F2249" s="704"/>
      <c r="G2249" s="704"/>
      <c r="H2249" s="704"/>
      <c r="I2249" s="704"/>
      <c r="J2249" s="704"/>
      <c r="K2249" s="704"/>
      <c r="L2249" s="704"/>
      <c r="M2249" s="704"/>
      <c r="N2249" s="704"/>
      <c r="O2249" s="704"/>
      <c r="P2249" s="704"/>
      <c r="Q2249" s="704"/>
      <c r="R2249" s="704"/>
      <c r="S2249" s="704"/>
      <c r="T2249" s="704"/>
      <c r="U2249" s="704"/>
      <c r="V2249" s="704"/>
      <c r="W2249" s="704"/>
      <c r="X2249" s="704"/>
      <c r="Y2249" s="704"/>
      <c r="Z2249" s="704"/>
      <c r="AA2249" s="704"/>
      <c r="AB2249" s="704"/>
      <c r="AC2249" s="704"/>
      <c r="AD2249" s="704"/>
    </row>
    <row r="2250" spans="4:30" ht="13.9" customHeight="1">
      <c r="D2250" s="704"/>
      <c r="E2250" s="704"/>
      <c r="F2250" s="704"/>
      <c r="G2250" s="704"/>
      <c r="H2250" s="704"/>
      <c r="I2250" s="704"/>
      <c r="J2250" s="704"/>
      <c r="K2250" s="704"/>
      <c r="L2250" s="704"/>
      <c r="M2250" s="704"/>
      <c r="N2250" s="704"/>
      <c r="O2250" s="704"/>
      <c r="P2250" s="704"/>
      <c r="Q2250" s="704"/>
      <c r="R2250" s="704"/>
      <c r="S2250" s="704"/>
      <c r="T2250" s="704"/>
      <c r="U2250" s="704"/>
      <c r="V2250" s="704"/>
      <c r="W2250" s="704"/>
      <c r="X2250" s="704"/>
      <c r="Y2250" s="704"/>
      <c r="Z2250" s="704"/>
      <c r="AA2250" s="704"/>
      <c r="AB2250" s="704"/>
      <c r="AC2250" s="704"/>
      <c r="AD2250" s="704"/>
    </row>
    <row r="2251" spans="4:30" ht="13.9" customHeight="1">
      <c r="D2251" s="704"/>
      <c r="E2251" s="704"/>
      <c r="F2251" s="704"/>
      <c r="G2251" s="704"/>
      <c r="H2251" s="704"/>
      <c r="I2251" s="704"/>
      <c r="J2251" s="704"/>
      <c r="K2251" s="704"/>
      <c r="L2251" s="704"/>
      <c r="M2251" s="704"/>
      <c r="N2251" s="704"/>
      <c r="O2251" s="704"/>
      <c r="P2251" s="704"/>
      <c r="Q2251" s="704"/>
      <c r="R2251" s="704"/>
      <c r="S2251" s="704"/>
      <c r="T2251" s="704"/>
      <c r="U2251" s="704"/>
      <c r="V2251" s="704"/>
      <c r="W2251" s="704"/>
      <c r="X2251" s="704"/>
      <c r="Y2251" s="704"/>
      <c r="Z2251" s="704"/>
      <c r="AA2251" s="704"/>
      <c r="AB2251" s="704"/>
      <c r="AC2251" s="704"/>
      <c r="AD2251" s="704"/>
    </row>
    <row r="2252" spans="4:30" ht="13.9" customHeight="1">
      <c r="D2252" s="704"/>
      <c r="E2252" s="704"/>
      <c r="F2252" s="704"/>
      <c r="G2252" s="704"/>
      <c r="H2252" s="704"/>
      <c r="I2252" s="704"/>
      <c r="J2252" s="704"/>
      <c r="K2252" s="704"/>
      <c r="L2252" s="704"/>
      <c r="M2252" s="704"/>
      <c r="N2252" s="704"/>
      <c r="O2252" s="704"/>
      <c r="P2252" s="704"/>
      <c r="Q2252" s="704"/>
      <c r="R2252" s="704"/>
      <c r="S2252" s="704"/>
      <c r="T2252" s="704"/>
      <c r="U2252" s="704"/>
      <c r="V2252" s="704"/>
      <c r="W2252" s="704"/>
      <c r="X2252" s="704"/>
      <c r="Y2252" s="704"/>
      <c r="Z2252" s="704"/>
      <c r="AA2252" s="704"/>
      <c r="AB2252" s="704"/>
      <c r="AC2252" s="704"/>
      <c r="AD2252" s="704"/>
    </row>
    <row r="2253" spans="4:30" ht="13.9" customHeight="1">
      <c r="D2253" s="704"/>
      <c r="E2253" s="704"/>
      <c r="F2253" s="704"/>
      <c r="G2253" s="704"/>
      <c r="H2253" s="704"/>
      <c r="I2253" s="704"/>
      <c r="J2253" s="704"/>
      <c r="K2253" s="704"/>
      <c r="L2253" s="704"/>
      <c r="M2253" s="704"/>
      <c r="N2253" s="704"/>
      <c r="O2253" s="704"/>
      <c r="P2253" s="704"/>
      <c r="Q2253" s="704"/>
      <c r="R2253" s="704"/>
      <c r="S2253" s="704"/>
      <c r="T2253" s="704"/>
      <c r="U2253" s="704"/>
      <c r="V2253" s="704"/>
      <c r="W2253" s="704"/>
      <c r="X2253" s="704"/>
      <c r="Y2253" s="704"/>
      <c r="Z2253" s="704"/>
      <c r="AA2253" s="704"/>
      <c r="AB2253" s="704"/>
      <c r="AC2253" s="704"/>
      <c r="AD2253" s="704"/>
    </row>
    <row r="2254" spans="4:30" ht="13.9" customHeight="1">
      <c r="D2254" s="704"/>
      <c r="E2254" s="704"/>
      <c r="F2254" s="704"/>
      <c r="G2254" s="704"/>
      <c r="H2254" s="704"/>
      <c r="I2254" s="704"/>
      <c r="J2254" s="704"/>
      <c r="K2254" s="704"/>
      <c r="L2254" s="704"/>
      <c r="M2254" s="704"/>
      <c r="N2254" s="704"/>
      <c r="O2254" s="704"/>
      <c r="P2254" s="704"/>
      <c r="Q2254" s="704"/>
      <c r="R2254" s="704"/>
      <c r="S2254" s="704"/>
      <c r="T2254" s="704"/>
      <c r="U2254" s="704"/>
      <c r="V2254" s="704"/>
      <c r="W2254" s="704"/>
      <c r="X2254" s="704"/>
      <c r="Y2254" s="704"/>
      <c r="Z2254" s="704"/>
      <c r="AA2254" s="704"/>
      <c r="AB2254" s="704"/>
      <c r="AC2254" s="704"/>
      <c r="AD2254" s="704"/>
    </row>
    <row r="2255" spans="4:30" ht="13.9" customHeight="1">
      <c r="D2255" s="704"/>
      <c r="E2255" s="704"/>
      <c r="F2255" s="704"/>
      <c r="G2255" s="704"/>
      <c r="H2255" s="704"/>
      <c r="I2255" s="704"/>
      <c r="J2255" s="704"/>
      <c r="K2255" s="704"/>
      <c r="L2255" s="704"/>
      <c r="M2255" s="704"/>
      <c r="N2255" s="704"/>
      <c r="O2255" s="704"/>
      <c r="P2255" s="704"/>
      <c r="Q2255" s="704"/>
      <c r="R2255" s="704"/>
      <c r="S2255" s="704"/>
      <c r="T2255" s="704"/>
      <c r="U2255" s="704"/>
      <c r="V2255" s="704"/>
      <c r="W2255" s="704"/>
      <c r="X2255" s="704"/>
      <c r="Y2255" s="704"/>
      <c r="Z2255" s="704"/>
      <c r="AA2255" s="704"/>
      <c r="AB2255" s="704"/>
      <c r="AC2255" s="704"/>
      <c r="AD2255" s="704"/>
    </row>
    <row r="2256" spans="4:30" ht="13.9" customHeight="1">
      <c r="D2256" s="704"/>
      <c r="E2256" s="704"/>
      <c r="F2256" s="704"/>
      <c r="G2256" s="704"/>
      <c r="H2256" s="704"/>
      <c r="I2256" s="704"/>
      <c r="J2256" s="704"/>
      <c r="K2256" s="704"/>
      <c r="L2256" s="704"/>
      <c r="M2256" s="704"/>
      <c r="N2256" s="704"/>
      <c r="O2256" s="704"/>
      <c r="P2256" s="704"/>
      <c r="Q2256" s="704"/>
      <c r="R2256" s="704"/>
      <c r="S2256" s="704"/>
      <c r="T2256" s="704"/>
      <c r="U2256" s="704"/>
      <c r="V2256" s="704"/>
      <c r="W2256" s="704"/>
      <c r="X2256" s="704"/>
      <c r="Y2256" s="704"/>
      <c r="Z2256" s="704"/>
      <c r="AA2256" s="704"/>
      <c r="AB2256" s="704"/>
      <c r="AC2256" s="704"/>
      <c r="AD2256" s="704"/>
    </row>
    <row r="2257" spans="4:30" ht="13.9" customHeight="1">
      <c r="D2257" s="704"/>
      <c r="E2257" s="704"/>
      <c r="F2257" s="704"/>
      <c r="G2257" s="704"/>
      <c r="H2257" s="704"/>
      <c r="I2257" s="704"/>
      <c r="J2257" s="704"/>
      <c r="K2257" s="704"/>
      <c r="L2257" s="704"/>
      <c r="M2257" s="704"/>
      <c r="N2257" s="704"/>
      <c r="O2257" s="704"/>
      <c r="P2257" s="704"/>
      <c r="Q2257" s="704"/>
      <c r="R2257" s="704"/>
      <c r="S2257" s="704"/>
      <c r="T2257" s="704"/>
      <c r="U2257" s="704"/>
      <c r="V2257" s="704"/>
      <c r="W2257" s="704"/>
      <c r="X2257" s="704"/>
      <c r="Y2257" s="704"/>
      <c r="Z2257" s="704"/>
      <c r="AA2257" s="704"/>
      <c r="AB2257" s="704"/>
      <c r="AC2257" s="704"/>
      <c r="AD2257" s="704"/>
    </row>
    <row r="2258" spans="4:30" ht="13.9" customHeight="1">
      <c r="D2258" s="704"/>
      <c r="E2258" s="704"/>
      <c r="F2258" s="704"/>
      <c r="G2258" s="704"/>
      <c r="H2258" s="704"/>
      <c r="I2258" s="704"/>
      <c r="J2258" s="704"/>
      <c r="K2258" s="704"/>
      <c r="L2258" s="704"/>
      <c r="M2258" s="704"/>
      <c r="N2258" s="704"/>
      <c r="O2258" s="704"/>
      <c r="P2258" s="704"/>
      <c r="Q2258" s="704"/>
      <c r="R2258" s="704"/>
      <c r="S2258" s="704"/>
      <c r="T2258" s="704"/>
      <c r="U2258" s="704"/>
      <c r="V2258" s="704"/>
      <c r="W2258" s="704"/>
      <c r="X2258" s="704"/>
      <c r="Y2258" s="704"/>
      <c r="Z2258" s="704"/>
      <c r="AA2258" s="704"/>
      <c r="AB2258" s="704"/>
      <c r="AC2258" s="704"/>
      <c r="AD2258" s="704"/>
    </row>
    <row r="2259" spans="4:30" ht="13.9" customHeight="1">
      <c r="D2259" s="704"/>
      <c r="E2259" s="704"/>
      <c r="F2259" s="704"/>
      <c r="G2259" s="704"/>
      <c r="H2259" s="704"/>
      <c r="I2259" s="704"/>
      <c r="J2259" s="704"/>
      <c r="K2259" s="704"/>
      <c r="L2259" s="704"/>
      <c r="M2259" s="704"/>
      <c r="N2259" s="704"/>
      <c r="O2259" s="704"/>
      <c r="P2259" s="704"/>
      <c r="Q2259" s="704"/>
      <c r="R2259" s="704"/>
      <c r="S2259" s="704"/>
      <c r="T2259" s="704"/>
      <c r="U2259" s="704"/>
      <c r="V2259" s="704"/>
      <c r="W2259" s="704"/>
      <c r="X2259" s="704"/>
      <c r="Y2259" s="704"/>
      <c r="Z2259" s="704"/>
      <c r="AA2259" s="704"/>
      <c r="AB2259" s="704"/>
      <c r="AC2259" s="704"/>
      <c r="AD2259" s="704"/>
    </row>
    <row r="2260" spans="4:30" ht="13.9" customHeight="1">
      <c r="D2260" s="704"/>
      <c r="E2260" s="704"/>
      <c r="F2260" s="704"/>
      <c r="G2260" s="704"/>
      <c r="H2260" s="704"/>
      <c r="I2260" s="704"/>
      <c r="J2260" s="704"/>
      <c r="K2260" s="704"/>
      <c r="L2260" s="704"/>
      <c r="M2260" s="704"/>
      <c r="N2260" s="704"/>
      <c r="O2260" s="704"/>
      <c r="P2260" s="704"/>
      <c r="Q2260" s="704"/>
      <c r="R2260" s="704"/>
      <c r="S2260" s="704"/>
      <c r="T2260" s="704"/>
      <c r="U2260" s="704"/>
      <c r="V2260" s="704"/>
      <c r="W2260" s="704"/>
      <c r="X2260" s="704"/>
      <c r="Y2260" s="704"/>
      <c r="Z2260" s="704"/>
      <c r="AA2260" s="704"/>
      <c r="AB2260" s="704"/>
      <c r="AC2260" s="704"/>
      <c r="AD2260" s="704"/>
    </row>
    <row r="2261" spans="4:30" ht="13.9" customHeight="1">
      <c r="D2261" s="704"/>
      <c r="E2261" s="704"/>
      <c r="F2261" s="704"/>
      <c r="G2261" s="704"/>
      <c r="H2261" s="704"/>
      <c r="I2261" s="704"/>
      <c r="J2261" s="704"/>
      <c r="K2261" s="704"/>
      <c r="L2261" s="704"/>
      <c r="M2261" s="704"/>
      <c r="N2261" s="704"/>
      <c r="O2261" s="704"/>
      <c r="P2261" s="704"/>
      <c r="Q2261" s="704"/>
      <c r="R2261" s="704"/>
      <c r="S2261" s="704"/>
      <c r="T2261" s="704"/>
      <c r="U2261" s="704"/>
      <c r="V2261" s="704"/>
      <c r="W2261" s="704"/>
      <c r="X2261" s="704"/>
      <c r="Y2261" s="704"/>
      <c r="Z2261" s="704"/>
      <c r="AA2261" s="704"/>
      <c r="AB2261" s="704"/>
      <c r="AC2261" s="704"/>
      <c r="AD2261" s="704"/>
    </row>
    <row r="2262" spans="4:30" ht="13.9" customHeight="1">
      <c r="D2262" s="704"/>
      <c r="E2262" s="704"/>
      <c r="F2262" s="704"/>
      <c r="G2262" s="704"/>
      <c r="H2262" s="704"/>
      <c r="I2262" s="704"/>
      <c r="J2262" s="704"/>
      <c r="K2262" s="704"/>
      <c r="L2262" s="704"/>
      <c r="M2262" s="704"/>
      <c r="N2262" s="704"/>
      <c r="O2262" s="704"/>
      <c r="P2262" s="704"/>
      <c r="Q2262" s="704"/>
      <c r="R2262" s="704"/>
      <c r="S2262" s="704"/>
      <c r="T2262" s="704"/>
      <c r="U2262" s="704"/>
      <c r="V2262" s="704"/>
      <c r="W2262" s="704"/>
      <c r="X2262" s="704"/>
      <c r="Y2262" s="704"/>
      <c r="Z2262" s="704"/>
      <c r="AA2262" s="704"/>
      <c r="AB2262" s="704"/>
      <c r="AC2262" s="704"/>
      <c r="AD2262" s="704"/>
    </row>
    <row r="2263" spans="4:30" ht="13.9" customHeight="1">
      <c r="D2263" s="704"/>
      <c r="E2263" s="704"/>
      <c r="F2263" s="704"/>
      <c r="G2263" s="704"/>
      <c r="H2263" s="704"/>
      <c r="I2263" s="704"/>
      <c r="J2263" s="704"/>
      <c r="K2263" s="704"/>
      <c r="L2263" s="704"/>
      <c r="M2263" s="704"/>
      <c r="N2263" s="704"/>
      <c r="O2263" s="704"/>
      <c r="P2263" s="704"/>
      <c r="Q2263" s="704"/>
      <c r="R2263" s="704"/>
      <c r="S2263" s="704"/>
      <c r="T2263" s="704"/>
      <c r="U2263" s="704"/>
      <c r="V2263" s="704"/>
      <c r="W2263" s="704"/>
      <c r="X2263" s="704"/>
      <c r="Y2263" s="704"/>
      <c r="Z2263" s="704"/>
      <c r="AA2263" s="704"/>
      <c r="AB2263" s="704"/>
      <c r="AC2263" s="704"/>
      <c r="AD2263" s="704"/>
    </row>
    <row r="2264" spans="4:30" ht="13.9" customHeight="1">
      <c r="D2264" s="704"/>
      <c r="E2264" s="704"/>
      <c r="F2264" s="704"/>
      <c r="G2264" s="704"/>
      <c r="H2264" s="704"/>
      <c r="I2264" s="704"/>
      <c r="J2264" s="704"/>
      <c r="K2264" s="704"/>
      <c r="L2264" s="704"/>
      <c r="M2264" s="704"/>
      <c r="N2264" s="704"/>
      <c r="O2264" s="704"/>
      <c r="P2264" s="704"/>
      <c r="Q2264" s="704"/>
      <c r="R2264" s="704"/>
      <c r="S2264" s="704"/>
      <c r="T2264" s="704"/>
      <c r="U2264" s="704"/>
      <c r="V2264" s="704"/>
      <c r="W2264" s="704"/>
      <c r="X2264" s="704"/>
      <c r="Y2264" s="704"/>
      <c r="Z2264" s="704"/>
      <c r="AA2264" s="704"/>
      <c r="AB2264" s="704"/>
      <c r="AC2264" s="704"/>
      <c r="AD2264" s="704"/>
    </row>
    <row r="2265" spans="4:30" ht="13.9" customHeight="1">
      <c r="D2265" s="704"/>
      <c r="E2265" s="704"/>
      <c r="F2265" s="704"/>
      <c r="G2265" s="704"/>
      <c r="H2265" s="704"/>
      <c r="I2265" s="704"/>
      <c r="J2265" s="704"/>
      <c r="K2265" s="704"/>
      <c r="L2265" s="704"/>
      <c r="M2265" s="704"/>
      <c r="N2265" s="704"/>
      <c r="O2265" s="704"/>
      <c r="P2265" s="704"/>
      <c r="Q2265" s="704"/>
      <c r="R2265" s="704"/>
      <c r="S2265" s="704"/>
      <c r="T2265" s="704"/>
      <c r="U2265" s="704"/>
      <c r="V2265" s="704"/>
      <c r="W2265" s="704"/>
      <c r="X2265" s="704"/>
      <c r="Y2265" s="704"/>
      <c r="Z2265" s="704"/>
      <c r="AA2265" s="704"/>
      <c r="AB2265" s="704"/>
      <c r="AC2265" s="704"/>
      <c r="AD2265" s="704"/>
    </row>
    <row r="2266" spans="4:30" ht="13.9" customHeight="1">
      <c r="D2266" s="704"/>
      <c r="E2266" s="704"/>
      <c r="F2266" s="704"/>
      <c r="G2266" s="704"/>
      <c r="H2266" s="704"/>
      <c r="I2266" s="704"/>
      <c r="J2266" s="704"/>
      <c r="K2266" s="704"/>
      <c r="L2266" s="704"/>
      <c r="M2266" s="704"/>
      <c r="N2266" s="704"/>
      <c r="O2266" s="704"/>
      <c r="P2266" s="704"/>
      <c r="Q2266" s="704"/>
      <c r="R2266" s="704"/>
      <c r="S2266" s="704"/>
      <c r="T2266" s="704"/>
      <c r="U2266" s="704"/>
      <c r="V2266" s="704"/>
      <c r="W2266" s="704"/>
      <c r="X2266" s="704"/>
      <c r="Y2266" s="704"/>
      <c r="Z2266" s="704"/>
      <c r="AA2266" s="704"/>
      <c r="AB2266" s="704"/>
      <c r="AC2266" s="704"/>
      <c r="AD2266" s="704"/>
    </row>
    <row r="2267" spans="4:30" ht="13.9" customHeight="1">
      <c r="D2267" s="704"/>
      <c r="E2267" s="704"/>
      <c r="F2267" s="704"/>
      <c r="G2267" s="704"/>
      <c r="H2267" s="704"/>
      <c r="I2267" s="704"/>
      <c r="J2267" s="704"/>
      <c r="K2267" s="704"/>
      <c r="L2267" s="704"/>
      <c r="M2267" s="704"/>
      <c r="N2267" s="704"/>
      <c r="O2267" s="704"/>
      <c r="P2267" s="704"/>
      <c r="Q2267" s="704"/>
      <c r="R2267" s="704"/>
      <c r="S2267" s="704"/>
      <c r="T2267" s="704"/>
      <c r="U2267" s="704"/>
      <c r="V2267" s="704"/>
      <c r="W2267" s="704"/>
      <c r="X2267" s="704"/>
      <c r="Y2267" s="704"/>
      <c r="Z2267" s="704"/>
      <c r="AA2267" s="704"/>
      <c r="AB2267" s="704"/>
      <c r="AC2267" s="704"/>
      <c r="AD2267" s="704"/>
    </row>
    <row r="2268" spans="4:30" ht="13.9" customHeight="1">
      <c r="D2268" s="704"/>
      <c r="E2268" s="704"/>
      <c r="F2268" s="704"/>
      <c r="G2268" s="704"/>
      <c r="H2268" s="704"/>
      <c r="I2268" s="704"/>
      <c r="J2268" s="704"/>
      <c r="K2268" s="704"/>
      <c r="L2268" s="704"/>
      <c r="M2268" s="704"/>
      <c r="N2268" s="704"/>
      <c r="O2268" s="704"/>
      <c r="P2268" s="704"/>
      <c r="Q2268" s="704"/>
      <c r="R2268" s="704"/>
      <c r="S2268" s="704"/>
      <c r="T2268" s="704"/>
      <c r="U2268" s="704"/>
      <c r="V2268" s="704"/>
      <c r="W2268" s="704"/>
      <c r="X2268" s="704"/>
      <c r="Y2268" s="704"/>
      <c r="Z2268" s="704"/>
      <c r="AA2268" s="704"/>
      <c r="AB2268" s="704"/>
      <c r="AC2268" s="704"/>
      <c r="AD2268" s="704"/>
    </row>
    <row r="2269" spans="4:30" ht="13.9" customHeight="1">
      <c r="D2269" s="704"/>
      <c r="E2269" s="704"/>
      <c r="F2269" s="704"/>
      <c r="G2269" s="704"/>
      <c r="H2269" s="704"/>
      <c r="I2269" s="704"/>
      <c r="J2269" s="704"/>
      <c r="K2269" s="704"/>
      <c r="L2269" s="704"/>
      <c r="M2269" s="704"/>
      <c r="N2269" s="704"/>
      <c r="O2269" s="704"/>
      <c r="P2269" s="704"/>
      <c r="Q2269" s="704"/>
      <c r="R2269" s="704"/>
      <c r="S2269" s="704"/>
      <c r="T2269" s="704"/>
      <c r="U2269" s="704"/>
      <c r="V2269" s="704"/>
      <c r="W2269" s="704"/>
      <c r="X2269" s="704"/>
      <c r="Y2269" s="704"/>
      <c r="Z2269" s="704"/>
      <c r="AA2269" s="704"/>
      <c r="AB2269" s="704"/>
      <c r="AC2269" s="704"/>
      <c r="AD2269" s="704"/>
    </row>
    <row r="2270" spans="4:30" ht="13.9" customHeight="1">
      <c r="D2270" s="704"/>
      <c r="E2270" s="704"/>
      <c r="F2270" s="704"/>
      <c r="G2270" s="704"/>
      <c r="H2270" s="704"/>
      <c r="I2270" s="704"/>
      <c r="J2270" s="704"/>
      <c r="K2270" s="704"/>
      <c r="L2270" s="704"/>
      <c r="M2270" s="704"/>
      <c r="N2270" s="704"/>
      <c r="O2270" s="704"/>
      <c r="P2270" s="704"/>
      <c r="Q2270" s="704"/>
      <c r="R2270" s="704"/>
      <c r="S2270" s="704"/>
      <c r="T2270" s="704"/>
      <c r="U2270" s="704"/>
      <c r="V2270" s="704"/>
      <c r="W2270" s="704"/>
      <c r="X2270" s="704"/>
      <c r="Y2270" s="704"/>
      <c r="Z2270" s="704"/>
      <c r="AA2270" s="704"/>
      <c r="AB2270" s="704"/>
      <c r="AC2270" s="704"/>
      <c r="AD2270" s="704"/>
    </row>
    <row r="2271" spans="4:30" ht="13.9" customHeight="1">
      <c r="D2271" s="704"/>
      <c r="E2271" s="704"/>
      <c r="F2271" s="704"/>
      <c r="G2271" s="704"/>
      <c r="H2271" s="704"/>
      <c r="I2271" s="704"/>
      <c r="J2271" s="704"/>
      <c r="K2271" s="704"/>
      <c r="L2271" s="704"/>
      <c r="M2271" s="704"/>
      <c r="N2271" s="704"/>
      <c r="O2271" s="704"/>
      <c r="P2271" s="704"/>
      <c r="Q2271" s="704"/>
      <c r="R2271" s="704"/>
      <c r="S2271" s="704"/>
      <c r="T2271" s="704"/>
      <c r="U2271" s="704"/>
      <c r="V2271" s="704"/>
      <c r="W2271" s="704"/>
      <c r="X2271" s="704"/>
      <c r="Y2271" s="704"/>
      <c r="Z2271" s="704"/>
      <c r="AA2271" s="704"/>
      <c r="AB2271" s="704"/>
      <c r="AC2271" s="704"/>
      <c r="AD2271" s="704"/>
    </row>
    <row r="2272" spans="4:30" ht="13.9" customHeight="1">
      <c r="D2272" s="704"/>
      <c r="E2272" s="704"/>
      <c r="F2272" s="704"/>
      <c r="G2272" s="704"/>
      <c r="H2272" s="704"/>
      <c r="I2272" s="704"/>
      <c r="J2272" s="704"/>
      <c r="K2272" s="704"/>
      <c r="L2272" s="704"/>
      <c r="M2272" s="704"/>
      <c r="N2272" s="704"/>
      <c r="O2272" s="704"/>
      <c r="P2272" s="704"/>
      <c r="Q2272" s="704"/>
      <c r="R2272" s="704"/>
      <c r="S2272" s="704"/>
      <c r="T2272" s="704"/>
      <c r="U2272" s="704"/>
      <c r="V2272" s="704"/>
      <c r="W2272" s="704"/>
      <c r="X2272" s="704"/>
      <c r="Y2272" s="704"/>
      <c r="Z2272" s="704"/>
      <c r="AA2272" s="704"/>
      <c r="AB2272" s="704"/>
      <c r="AC2272" s="704"/>
      <c r="AD2272" s="704"/>
    </row>
    <row r="2273" spans="4:30" ht="13.9" customHeight="1">
      <c r="D2273" s="704"/>
      <c r="E2273" s="704"/>
      <c r="F2273" s="704"/>
      <c r="G2273" s="704"/>
      <c r="H2273" s="704"/>
      <c r="I2273" s="704"/>
      <c r="J2273" s="704"/>
      <c r="K2273" s="704"/>
      <c r="L2273" s="704"/>
      <c r="M2273" s="704"/>
      <c r="N2273" s="704"/>
      <c r="O2273" s="704"/>
      <c r="P2273" s="704"/>
      <c r="Q2273" s="704"/>
      <c r="R2273" s="704"/>
      <c r="S2273" s="704"/>
      <c r="T2273" s="704"/>
      <c r="U2273" s="704"/>
      <c r="V2273" s="704"/>
      <c r="W2273" s="704"/>
      <c r="X2273" s="704"/>
      <c r="Y2273" s="704"/>
      <c r="Z2273" s="704"/>
      <c r="AA2273" s="704"/>
      <c r="AB2273" s="704"/>
      <c r="AC2273" s="704"/>
      <c r="AD2273" s="704"/>
    </row>
    <row r="2274" spans="4:30" ht="13.9" customHeight="1">
      <c r="D2274" s="704"/>
      <c r="E2274" s="704"/>
      <c r="F2274" s="704"/>
      <c r="G2274" s="704"/>
      <c r="H2274" s="704"/>
      <c r="I2274" s="704"/>
      <c r="J2274" s="704"/>
      <c r="K2274" s="704"/>
      <c r="L2274" s="704"/>
      <c r="M2274" s="704"/>
      <c r="N2274" s="704"/>
      <c r="O2274" s="704"/>
      <c r="P2274" s="704"/>
      <c r="Q2274" s="704"/>
      <c r="R2274" s="704"/>
      <c r="S2274" s="704"/>
      <c r="T2274" s="704"/>
      <c r="U2274" s="704"/>
      <c r="V2274" s="704"/>
      <c r="W2274" s="704"/>
      <c r="X2274" s="704"/>
      <c r="Y2274" s="704"/>
      <c r="Z2274" s="704"/>
      <c r="AA2274" s="704"/>
      <c r="AB2274" s="704"/>
      <c r="AC2274" s="704"/>
      <c r="AD2274" s="704"/>
    </row>
    <row r="2275" spans="4:30" ht="13.9" customHeight="1">
      <c r="D2275" s="704"/>
      <c r="E2275" s="704"/>
      <c r="F2275" s="704"/>
      <c r="G2275" s="704"/>
      <c r="H2275" s="704"/>
      <c r="I2275" s="704"/>
      <c r="J2275" s="704"/>
      <c r="K2275" s="704"/>
      <c r="L2275" s="704"/>
      <c r="M2275" s="704"/>
      <c r="N2275" s="704"/>
      <c r="O2275" s="704"/>
      <c r="P2275" s="704"/>
      <c r="Q2275" s="704"/>
      <c r="R2275" s="704"/>
      <c r="S2275" s="704"/>
      <c r="T2275" s="704"/>
      <c r="U2275" s="704"/>
      <c r="V2275" s="704"/>
      <c r="W2275" s="704"/>
      <c r="X2275" s="704"/>
      <c r="Y2275" s="704"/>
      <c r="Z2275" s="704"/>
      <c r="AA2275" s="704"/>
      <c r="AB2275" s="704"/>
      <c r="AC2275" s="704"/>
      <c r="AD2275" s="704"/>
    </row>
    <row r="2276" spans="4:30" ht="13.9" customHeight="1">
      <c r="D2276" s="704"/>
      <c r="E2276" s="704"/>
      <c r="F2276" s="704"/>
      <c r="G2276" s="704"/>
      <c r="H2276" s="704"/>
      <c r="I2276" s="704"/>
      <c r="J2276" s="704"/>
      <c r="K2276" s="704"/>
      <c r="L2276" s="704"/>
      <c r="M2276" s="704"/>
      <c r="N2276" s="704"/>
      <c r="O2276" s="704"/>
      <c r="P2276" s="704"/>
      <c r="Q2276" s="704"/>
      <c r="R2276" s="704"/>
      <c r="S2276" s="704"/>
      <c r="T2276" s="704"/>
      <c r="U2276" s="704"/>
      <c r="V2276" s="704"/>
      <c r="W2276" s="704"/>
      <c r="X2276" s="704"/>
      <c r="Y2276" s="704"/>
      <c r="Z2276" s="704"/>
      <c r="AA2276" s="704"/>
      <c r="AB2276" s="704"/>
      <c r="AC2276" s="704"/>
      <c r="AD2276" s="704"/>
    </row>
    <row r="2277" spans="4:30" ht="13.9" customHeight="1">
      <c r="D2277" s="704"/>
      <c r="E2277" s="704"/>
      <c r="F2277" s="704"/>
      <c r="G2277" s="704"/>
      <c r="H2277" s="704"/>
      <c r="I2277" s="704"/>
      <c r="J2277" s="704"/>
      <c r="K2277" s="704"/>
      <c r="L2277" s="704"/>
      <c r="M2277" s="704"/>
      <c r="N2277" s="704"/>
      <c r="O2277" s="704"/>
      <c r="P2277" s="704"/>
      <c r="Q2277" s="704"/>
      <c r="R2277" s="704"/>
      <c r="S2277" s="704"/>
      <c r="T2277" s="704"/>
      <c r="U2277" s="704"/>
      <c r="V2277" s="704"/>
      <c r="W2277" s="704"/>
      <c r="X2277" s="704"/>
      <c r="Y2277" s="704"/>
      <c r="Z2277" s="704"/>
      <c r="AA2277" s="704"/>
      <c r="AB2277" s="704"/>
      <c r="AC2277" s="704"/>
      <c r="AD2277" s="704"/>
    </row>
    <row r="2278" spans="4:30" ht="13.9" customHeight="1">
      <c r="D2278" s="704"/>
      <c r="E2278" s="704"/>
      <c r="F2278" s="704"/>
      <c r="G2278" s="704"/>
      <c r="H2278" s="704"/>
      <c r="I2278" s="704"/>
      <c r="J2278" s="704"/>
      <c r="K2278" s="704"/>
      <c r="L2278" s="704"/>
      <c r="M2278" s="704"/>
      <c r="N2278" s="704"/>
      <c r="O2278" s="704"/>
      <c r="P2278" s="704"/>
      <c r="Q2278" s="704"/>
      <c r="R2278" s="704"/>
      <c r="S2278" s="704"/>
      <c r="T2278" s="704"/>
      <c r="U2278" s="704"/>
      <c r="V2278" s="704"/>
      <c r="W2278" s="704"/>
      <c r="X2278" s="704"/>
      <c r="Y2278" s="704"/>
      <c r="Z2278" s="704"/>
      <c r="AA2278" s="704"/>
      <c r="AB2278" s="704"/>
      <c r="AC2278" s="704"/>
      <c r="AD2278" s="704"/>
    </row>
    <row r="2279" spans="4:30" ht="13.9" customHeight="1">
      <c r="D2279" s="704"/>
      <c r="E2279" s="704"/>
      <c r="F2279" s="704"/>
      <c r="G2279" s="704"/>
      <c r="H2279" s="704"/>
      <c r="I2279" s="704"/>
      <c r="J2279" s="704"/>
      <c r="K2279" s="704"/>
      <c r="L2279" s="704"/>
      <c r="M2279" s="704"/>
      <c r="N2279" s="704"/>
      <c r="O2279" s="704"/>
      <c r="P2279" s="704"/>
      <c r="Q2279" s="704"/>
      <c r="R2279" s="704"/>
      <c r="S2279" s="704"/>
      <c r="T2279" s="704"/>
      <c r="U2279" s="704"/>
      <c r="V2279" s="704"/>
      <c r="W2279" s="704"/>
      <c r="X2279" s="704"/>
      <c r="Y2279" s="704"/>
      <c r="Z2279" s="704"/>
      <c r="AA2279" s="704"/>
      <c r="AB2279" s="704"/>
      <c r="AC2279" s="704"/>
      <c r="AD2279" s="704"/>
    </row>
    <row r="2280" spans="4:30" ht="13.9" customHeight="1">
      <c r="D2280" s="704"/>
      <c r="E2280" s="704"/>
      <c r="F2280" s="704"/>
      <c r="G2280" s="704"/>
      <c r="H2280" s="704"/>
      <c r="I2280" s="704"/>
      <c r="J2280" s="704"/>
      <c r="K2280" s="704"/>
      <c r="L2280" s="704"/>
      <c r="M2280" s="704"/>
      <c r="N2280" s="704"/>
      <c r="O2280" s="704"/>
      <c r="P2280" s="704"/>
      <c r="Q2280" s="704"/>
      <c r="R2280" s="704"/>
      <c r="S2280" s="704"/>
      <c r="T2280" s="704"/>
      <c r="U2280" s="704"/>
      <c r="V2280" s="704"/>
      <c r="W2280" s="704"/>
      <c r="X2280" s="704"/>
      <c r="Y2280" s="704"/>
      <c r="Z2280" s="704"/>
      <c r="AA2280" s="704"/>
      <c r="AB2280" s="704"/>
      <c r="AC2280" s="704"/>
      <c r="AD2280" s="704"/>
    </row>
    <row r="2281" spans="4:30" ht="13.9" customHeight="1">
      <c r="D2281" s="704"/>
      <c r="E2281" s="704"/>
      <c r="F2281" s="704"/>
      <c r="G2281" s="704"/>
      <c r="H2281" s="704"/>
      <c r="I2281" s="704"/>
      <c r="J2281" s="704"/>
      <c r="K2281" s="704"/>
      <c r="L2281" s="704"/>
      <c r="M2281" s="704"/>
      <c r="N2281" s="704"/>
      <c r="O2281" s="704"/>
      <c r="P2281" s="704"/>
      <c r="Q2281" s="704"/>
      <c r="R2281" s="704"/>
      <c r="S2281" s="704"/>
      <c r="T2281" s="704"/>
      <c r="U2281" s="704"/>
      <c r="V2281" s="704"/>
      <c r="W2281" s="704"/>
      <c r="X2281" s="704"/>
      <c r="Y2281" s="704"/>
      <c r="Z2281" s="704"/>
      <c r="AA2281" s="704"/>
      <c r="AB2281" s="704"/>
      <c r="AC2281" s="704"/>
      <c r="AD2281" s="704"/>
    </row>
    <row r="2282" spans="4:30" ht="13.9" customHeight="1">
      <c r="D2282" s="704"/>
      <c r="E2282" s="704"/>
      <c r="F2282" s="704"/>
      <c r="G2282" s="704"/>
      <c r="H2282" s="704"/>
      <c r="I2282" s="704"/>
      <c r="J2282" s="704"/>
      <c r="K2282" s="704"/>
      <c r="L2282" s="704"/>
      <c r="M2282" s="704"/>
      <c r="N2282" s="704"/>
      <c r="O2282" s="704"/>
      <c r="P2282" s="704"/>
      <c r="Q2282" s="704"/>
      <c r="R2282" s="704"/>
      <c r="S2282" s="704"/>
      <c r="T2282" s="704"/>
      <c r="U2282" s="704"/>
      <c r="V2282" s="704"/>
      <c r="W2282" s="704"/>
      <c r="X2282" s="704"/>
      <c r="Y2282" s="704"/>
      <c r="Z2282" s="704"/>
      <c r="AA2282" s="704"/>
      <c r="AB2282" s="704"/>
      <c r="AC2282" s="704"/>
      <c r="AD2282" s="704"/>
    </row>
    <row r="2283" spans="4:30" ht="13.9" customHeight="1">
      <c r="D2283" s="704"/>
      <c r="E2283" s="704"/>
      <c r="F2283" s="704"/>
      <c r="G2283" s="704"/>
      <c r="H2283" s="704"/>
      <c r="I2283" s="704"/>
      <c r="J2283" s="704"/>
      <c r="K2283" s="704"/>
      <c r="L2283" s="704"/>
      <c r="M2283" s="704"/>
      <c r="N2283" s="704"/>
      <c r="O2283" s="704"/>
      <c r="P2283" s="704"/>
      <c r="Q2283" s="704"/>
      <c r="R2283" s="704"/>
      <c r="S2283" s="704"/>
      <c r="T2283" s="704"/>
      <c r="U2283" s="704"/>
      <c r="V2283" s="704"/>
      <c r="W2283" s="704"/>
      <c r="X2283" s="704"/>
      <c r="Y2283" s="704"/>
      <c r="Z2283" s="704"/>
      <c r="AA2283" s="704"/>
      <c r="AB2283" s="704"/>
      <c r="AC2283" s="704"/>
      <c r="AD2283" s="704"/>
    </row>
    <row r="2284" spans="4:30" ht="13.9" customHeight="1">
      <c r="D2284" s="704"/>
      <c r="E2284" s="704"/>
      <c r="F2284" s="704"/>
      <c r="G2284" s="704"/>
      <c r="H2284" s="704"/>
      <c r="I2284" s="704"/>
      <c r="J2284" s="704"/>
      <c r="K2284" s="704"/>
      <c r="L2284" s="704"/>
      <c r="M2284" s="704"/>
      <c r="N2284" s="704"/>
      <c r="O2284" s="704"/>
      <c r="P2284" s="704"/>
      <c r="Q2284" s="704"/>
      <c r="R2284" s="704"/>
      <c r="S2284" s="704"/>
      <c r="T2284" s="704"/>
      <c r="U2284" s="704"/>
      <c r="V2284" s="704"/>
      <c r="W2284" s="704"/>
      <c r="X2284" s="704"/>
      <c r="Y2284" s="704"/>
      <c r="Z2284" s="704"/>
      <c r="AA2284" s="704"/>
      <c r="AB2284" s="704"/>
      <c r="AC2284" s="704"/>
      <c r="AD2284" s="704"/>
    </row>
    <row r="2285" spans="4:30" ht="13.9" customHeight="1">
      <c r="D2285" s="704"/>
      <c r="E2285" s="704"/>
      <c r="F2285" s="704"/>
      <c r="G2285" s="704"/>
      <c r="H2285" s="704"/>
      <c r="I2285" s="704"/>
      <c r="J2285" s="704"/>
      <c r="K2285" s="704"/>
      <c r="L2285" s="704"/>
      <c r="M2285" s="704"/>
      <c r="N2285" s="704"/>
      <c r="O2285" s="704"/>
      <c r="P2285" s="704"/>
      <c r="Q2285" s="704"/>
      <c r="R2285" s="704"/>
      <c r="S2285" s="704"/>
      <c r="T2285" s="704"/>
      <c r="U2285" s="704"/>
      <c r="V2285" s="704"/>
      <c r="W2285" s="704"/>
      <c r="X2285" s="704"/>
      <c r="Y2285" s="704"/>
      <c r="Z2285" s="704"/>
      <c r="AA2285" s="704"/>
      <c r="AB2285" s="704"/>
      <c r="AC2285" s="704"/>
      <c r="AD2285" s="704"/>
    </row>
    <row r="2286" spans="4:30" ht="13.9" customHeight="1">
      <c r="D2286" s="704"/>
      <c r="E2286" s="704"/>
      <c r="F2286" s="704"/>
      <c r="G2286" s="704"/>
      <c r="H2286" s="704"/>
      <c r="I2286" s="704"/>
      <c r="J2286" s="704"/>
      <c r="K2286" s="704"/>
      <c r="L2286" s="704"/>
      <c r="M2286" s="704"/>
      <c r="N2286" s="704"/>
      <c r="O2286" s="704"/>
      <c r="P2286" s="704"/>
      <c r="Q2286" s="704"/>
      <c r="R2286" s="704"/>
      <c r="S2286" s="704"/>
      <c r="T2286" s="704"/>
      <c r="U2286" s="704"/>
      <c r="V2286" s="704"/>
      <c r="W2286" s="704"/>
      <c r="X2286" s="704"/>
      <c r="Y2286" s="704"/>
      <c r="Z2286" s="704"/>
      <c r="AA2286" s="704"/>
      <c r="AB2286" s="704"/>
      <c r="AC2286" s="704"/>
      <c r="AD2286" s="704"/>
    </row>
    <row r="2287" spans="4:30" ht="13.9" customHeight="1">
      <c r="D2287" s="704"/>
      <c r="E2287" s="704"/>
      <c r="F2287" s="704"/>
      <c r="G2287" s="704"/>
      <c r="H2287" s="704"/>
      <c r="I2287" s="704"/>
      <c r="J2287" s="704"/>
      <c r="K2287" s="704"/>
      <c r="L2287" s="704"/>
      <c r="M2287" s="704"/>
      <c r="N2287" s="704"/>
      <c r="O2287" s="704"/>
      <c r="P2287" s="704"/>
      <c r="Q2287" s="704"/>
      <c r="R2287" s="704"/>
      <c r="S2287" s="704"/>
      <c r="T2287" s="704"/>
      <c r="U2287" s="704"/>
      <c r="V2287" s="704"/>
      <c r="W2287" s="704"/>
      <c r="X2287" s="704"/>
      <c r="Y2287" s="704"/>
      <c r="Z2287" s="704"/>
      <c r="AA2287" s="704"/>
      <c r="AB2287" s="704"/>
      <c r="AC2287" s="704"/>
      <c r="AD2287" s="704"/>
    </row>
    <row r="2288" spans="4:30" ht="13.9" customHeight="1">
      <c r="D2288" s="704"/>
      <c r="E2288" s="704"/>
      <c r="F2288" s="704"/>
      <c r="G2288" s="704"/>
      <c r="H2288" s="704"/>
      <c r="I2288" s="704"/>
      <c r="J2288" s="704"/>
      <c r="K2288" s="704"/>
      <c r="L2288" s="704"/>
      <c r="M2288" s="704"/>
      <c r="N2288" s="704"/>
      <c r="O2288" s="704"/>
      <c r="P2288" s="704"/>
      <c r="Q2288" s="704"/>
      <c r="R2288" s="704"/>
      <c r="S2288" s="704"/>
      <c r="T2288" s="704"/>
      <c r="U2288" s="704"/>
      <c r="V2288" s="704"/>
      <c r="W2288" s="704"/>
      <c r="X2288" s="704"/>
      <c r="Y2288" s="704"/>
      <c r="Z2288" s="704"/>
      <c r="AA2288" s="704"/>
      <c r="AB2288" s="704"/>
      <c r="AC2288" s="704"/>
      <c r="AD2288" s="704"/>
    </row>
    <row r="2289" spans="4:30" ht="13.9" customHeight="1">
      <c r="D2289" s="704"/>
      <c r="E2289" s="704"/>
      <c r="F2289" s="704"/>
      <c r="G2289" s="704"/>
      <c r="H2289" s="704"/>
      <c r="I2289" s="704"/>
      <c r="J2289" s="704"/>
      <c r="K2289" s="704"/>
      <c r="L2289" s="704"/>
      <c r="M2289" s="704"/>
      <c r="N2289" s="704"/>
      <c r="O2289" s="704"/>
      <c r="P2289" s="704"/>
      <c r="Q2289" s="704"/>
      <c r="R2289" s="704"/>
      <c r="S2289" s="704"/>
      <c r="T2289" s="704"/>
      <c r="U2289" s="704"/>
      <c r="V2289" s="704"/>
      <c r="W2289" s="704"/>
      <c r="X2289" s="704"/>
      <c r="Y2289" s="704"/>
      <c r="Z2289" s="704"/>
      <c r="AA2289" s="704"/>
      <c r="AB2289" s="704"/>
      <c r="AC2289" s="704"/>
      <c r="AD2289" s="704"/>
    </row>
    <row r="2290" spans="4:30" ht="13.9" customHeight="1">
      <c r="D2290" s="704"/>
      <c r="E2290" s="704"/>
      <c r="F2290" s="704"/>
      <c r="G2290" s="704"/>
      <c r="H2290" s="704"/>
      <c r="I2290" s="704"/>
      <c r="J2290" s="704"/>
      <c r="K2290" s="704"/>
      <c r="L2290" s="704"/>
      <c r="M2290" s="704"/>
      <c r="N2290" s="704"/>
      <c r="O2290" s="704"/>
      <c r="P2290" s="704"/>
      <c r="Q2290" s="704"/>
      <c r="R2290" s="704"/>
      <c r="S2290" s="704"/>
      <c r="T2290" s="704"/>
      <c r="U2290" s="704"/>
      <c r="V2290" s="704"/>
      <c r="W2290" s="704"/>
      <c r="X2290" s="704"/>
      <c r="Y2290" s="704"/>
      <c r="Z2290" s="704"/>
      <c r="AA2290" s="704"/>
      <c r="AB2290" s="704"/>
      <c r="AC2290" s="704"/>
      <c r="AD2290" s="704"/>
    </row>
    <row r="2291" spans="4:30" ht="13.9" customHeight="1">
      <c r="D2291" s="704"/>
      <c r="E2291" s="704"/>
      <c r="F2291" s="704"/>
      <c r="G2291" s="704"/>
      <c r="H2291" s="704"/>
      <c r="I2291" s="704"/>
      <c r="J2291" s="704"/>
      <c r="K2291" s="704"/>
      <c r="L2291" s="704"/>
      <c r="M2291" s="704"/>
      <c r="N2291" s="704"/>
      <c r="O2291" s="704"/>
      <c r="P2291" s="704"/>
      <c r="Q2291" s="704"/>
      <c r="R2291" s="704"/>
      <c r="S2291" s="704"/>
      <c r="T2291" s="704"/>
      <c r="U2291" s="704"/>
      <c r="V2291" s="704"/>
      <c r="W2291" s="704"/>
      <c r="X2291" s="704"/>
      <c r="Y2291" s="704"/>
      <c r="Z2291" s="704"/>
      <c r="AA2291" s="704"/>
      <c r="AB2291" s="704"/>
      <c r="AC2291" s="704"/>
      <c r="AD2291" s="704"/>
    </row>
    <row r="2292" spans="4:30" ht="13.9" customHeight="1">
      <c r="D2292" s="704"/>
      <c r="E2292" s="704"/>
      <c r="F2292" s="704"/>
      <c r="G2292" s="704"/>
      <c r="H2292" s="704"/>
      <c r="I2292" s="704"/>
      <c r="J2292" s="704"/>
      <c r="K2292" s="704"/>
      <c r="L2292" s="704"/>
      <c r="M2292" s="704"/>
      <c r="N2292" s="704"/>
      <c r="O2292" s="704"/>
      <c r="P2292" s="704"/>
      <c r="Q2292" s="704"/>
      <c r="R2292" s="704"/>
      <c r="S2292" s="704"/>
      <c r="T2292" s="704"/>
      <c r="U2292" s="704"/>
      <c r="V2292" s="704"/>
      <c r="W2292" s="704"/>
      <c r="X2292" s="704"/>
      <c r="Y2292" s="704"/>
      <c r="Z2292" s="704"/>
      <c r="AA2292" s="704"/>
      <c r="AB2292" s="704"/>
      <c r="AC2292" s="704"/>
      <c r="AD2292" s="704"/>
    </row>
    <row r="2293" spans="4:30" ht="13.9" customHeight="1">
      <c r="D2293" s="704"/>
      <c r="E2293" s="704"/>
      <c r="F2293" s="704"/>
      <c r="G2293" s="704"/>
      <c r="H2293" s="704"/>
      <c r="I2293" s="704"/>
      <c r="J2293" s="704"/>
      <c r="K2293" s="704"/>
      <c r="L2293" s="704"/>
      <c r="M2293" s="704"/>
      <c r="N2293" s="704"/>
      <c r="O2293" s="704"/>
      <c r="P2293" s="704"/>
      <c r="Q2293" s="704"/>
      <c r="R2293" s="704"/>
      <c r="S2293" s="704"/>
      <c r="T2293" s="704"/>
      <c r="U2293" s="704"/>
      <c r="V2293" s="704"/>
      <c r="W2293" s="704"/>
      <c r="X2293" s="704"/>
      <c r="Y2293" s="704"/>
      <c r="Z2293" s="704"/>
      <c r="AA2293" s="704"/>
      <c r="AB2293" s="704"/>
      <c r="AC2293" s="704"/>
      <c r="AD2293" s="704"/>
    </row>
    <row r="2294" spans="4:30" ht="13.9" customHeight="1">
      <c r="D2294" s="704"/>
      <c r="E2294" s="704"/>
      <c r="F2294" s="704"/>
      <c r="G2294" s="704"/>
      <c r="H2294" s="704"/>
      <c r="I2294" s="704"/>
      <c r="J2294" s="704"/>
      <c r="K2294" s="704"/>
      <c r="L2294" s="704"/>
      <c r="M2294" s="704"/>
      <c r="N2294" s="704"/>
      <c r="O2294" s="704"/>
      <c r="P2294" s="704"/>
      <c r="Q2294" s="704"/>
      <c r="R2294" s="704"/>
      <c r="S2294" s="704"/>
      <c r="T2294" s="704"/>
      <c r="U2294" s="704"/>
      <c r="V2294" s="704"/>
      <c r="W2294" s="704"/>
      <c r="X2294" s="704"/>
      <c r="Y2294" s="704"/>
      <c r="Z2294" s="704"/>
      <c r="AA2294" s="704"/>
      <c r="AB2294" s="704"/>
      <c r="AC2294" s="704"/>
      <c r="AD2294" s="704"/>
    </row>
    <row r="2295" spans="4:30" ht="13.9" customHeight="1">
      <c r="D2295" s="704"/>
      <c r="E2295" s="704"/>
      <c r="F2295" s="704"/>
      <c r="G2295" s="704"/>
      <c r="H2295" s="704"/>
      <c r="I2295" s="704"/>
      <c r="J2295" s="704"/>
      <c r="K2295" s="704"/>
      <c r="L2295" s="704"/>
      <c r="M2295" s="704"/>
      <c r="N2295" s="704"/>
      <c r="O2295" s="704"/>
      <c r="P2295" s="704"/>
      <c r="Q2295" s="704"/>
      <c r="R2295" s="704"/>
      <c r="S2295" s="704"/>
      <c r="T2295" s="704"/>
      <c r="U2295" s="704"/>
      <c r="V2295" s="704"/>
      <c r="W2295" s="704"/>
      <c r="X2295" s="704"/>
      <c r="Y2295" s="704"/>
      <c r="Z2295" s="704"/>
      <c r="AA2295" s="704"/>
      <c r="AB2295" s="704"/>
      <c r="AC2295" s="704"/>
      <c r="AD2295" s="704"/>
    </row>
    <row r="2296" spans="4:30" ht="13.9" customHeight="1">
      <c r="D2296" s="704"/>
      <c r="E2296" s="704"/>
      <c r="F2296" s="704"/>
      <c r="G2296" s="704"/>
      <c r="H2296" s="704"/>
      <c r="I2296" s="704"/>
      <c r="J2296" s="704"/>
      <c r="K2296" s="704"/>
      <c r="L2296" s="704"/>
      <c r="M2296" s="704"/>
      <c r="N2296" s="704"/>
      <c r="O2296" s="704"/>
      <c r="P2296" s="704"/>
      <c r="Q2296" s="704"/>
      <c r="R2296" s="704"/>
      <c r="S2296" s="704"/>
      <c r="T2296" s="704"/>
      <c r="U2296" s="704"/>
      <c r="V2296" s="704"/>
      <c r="W2296" s="704"/>
      <c r="X2296" s="704"/>
      <c r="Y2296" s="704"/>
      <c r="Z2296" s="704"/>
      <c r="AA2296" s="704"/>
      <c r="AB2296" s="704"/>
      <c r="AC2296" s="704"/>
      <c r="AD2296" s="704"/>
    </row>
    <row r="2297" spans="4:30" ht="13.9" customHeight="1">
      <c r="D2297" s="704"/>
      <c r="E2297" s="704"/>
      <c r="F2297" s="704"/>
      <c r="G2297" s="704"/>
      <c r="H2297" s="704"/>
      <c r="I2297" s="704"/>
      <c r="J2297" s="704"/>
      <c r="K2297" s="704"/>
      <c r="L2297" s="704"/>
      <c r="M2297" s="704"/>
      <c r="N2297" s="704"/>
      <c r="O2297" s="704"/>
      <c r="P2297" s="704"/>
      <c r="Q2297" s="704"/>
      <c r="R2297" s="704"/>
      <c r="S2297" s="704"/>
      <c r="T2297" s="704"/>
      <c r="U2297" s="704"/>
      <c r="V2297" s="704"/>
      <c r="W2297" s="704"/>
      <c r="X2297" s="704"/>
      <c r="Y2297" s="704"/>
      <c r="Z2297" s="704"/>
      <c r="AA2297" s="704"/>
      <c r="AB2297" s="704"/>
      <c r="AC2297" s="704"/>
      <c r="AD2297" s="704"/>
    </row>
    <row r="2298" spans="4:30" ht="13.9" customHeight="1">
      <c r="D2298" s="704"/>
      <c r="E2298" s="704"/>
      <c r="F2298" s="704"/>
      <c r="G2298" s="704"/>
      <c r="H2298" s="704"/>
      <c r="I2298" s="704"/>
      <c r="J2298" s="704"/>
      <c r="K2298" s="704"/>
      <c r="L2298" s="704"/>
      <c r="M2298" s="704"/>
      <c r="N2298" s="704"/>
      <c r="O2298" s="704"/>
      <c r="P2298" s="704"/>
      <c r="Q2298" s="704"/>
      <c r="R2298" s="704"/>
      <c r="S2298" s="704"/>
      <c r="T2298" s="704"/>
      <c r="U2298" s="704"/>
      <c r="V2298" s="704"/>
      <c r="W2298" s="704"/>
      <c r="X2298" s="704"/>
      <c r="Y2298" s="704"/>
      <c r="Z2298" s="704"/>
      <c r="AA2298" s="704"/>
      <c r="AB2298" s="704"/>
      <c r="AC2298" s="704"/>
      <c r="AD2298" s="704"/>
    </row>
    <row r="2299" spans="4:30" ht="13.9" customHeight="1">
      <c r="D2299" s="704"/>
      <c r="E2299" s="704"/>
      <c r="F2299" s="704"/>
      <c r="G2299" s="704"/>
      <c r="H2299" s="704"/>
      <c r="I2299" s="704"/>
      <c r="J2299" s="704"/>
      <c r="K2299" s="704"/>
      <c r="L2299" s="704"/>
      <c r="M2299" s="704"/>
      <c r="N2299" s="704"/>
      <c r="O2299" s="704"/>
      <c r="P2299" s="704"/>
      <c r="Q2299" s="704"/>
      <c r="R2299" s="704"/>
      <c r="S2299" s="704"/>
      <c r="T2299" s="704"/>
      <c r="U2299" s="704"/>
      <c r="V2299" s="704"/>
      <c r="W2299" s="704"/>
      <c r="X2299" s="704"/>
      <c r="Y2299" s="704"/>
      <c r="Z2299" s="704"/>
      <c r="AA2299" s="704"/>
      <c r="AB2299" s="704"/>
      <c r="AC2299" s="704"/>
      <c r="AD2299" s="704"/>
    </row>
    <row r="2300" spans="4:30" ht="13.9" customHeight="1">
      <c r="D2300" s="704"/>
      <c r="E2300" s="704"/>
      <c r="F2300" s="704"/>
      <c r="G2300" s="704"/>
      <c r="H2300" s="704"/>
      <c r="I2300" s="704"/>
      <c r="J2300" s="704"/>
      <c r="K2300" s="704"/>
      <c r="L2300" s="704"/>
      <c r="M2300" s="704"/>
      <c r="N2300" s="704"/>
      <c r="O2300" s="704"/>
      <c r="P2300" s="704"/>
      <c r="Q2300" s="704"/>
      <c r="R2300" s="704"/>
      <c r="S2300" s="704"/>
      <c r="T2300" s="704"/>
      <c r="U2300" s="704"/>
      <c r="V2300" s="704"/>
      <c r="W2300" s="704"/>
      <c r="X2300" s="704"/>
      <c r="Y2300" s="704"/>
      <c r="Z2300" s="704"/>
      <c r="AA2300" s="704"/>
      <c r="AB2300" s="704"/>
      <c r="AC2300" s="704"/>
      <c r="AD2300" s="704"/>
    </row>
    <row r="2301" spans="4:30" ht="13.9" customHeight="1">
      <c r="D2301" s="704"/>
      <c r="E2301" s="704"/>
      <c r="F2301" s="704"/>
      <c r="G2301" s="704"/>
      <c r="H2301" s="704"/>
      <c r="I2301" s="704"/>
      <c r="J2301" s="704"/>
      <c r="K2301" s="704"/>
      <c r="L2301" s="704"/>
      <c r="M2301" s="704"/>
      <c r="N2301" s="704"/>
      <c r="O2301" s="704"/>
      <c r="P2301" s="704"/>
      <c r="Q2301" s="704"/>
      <c r="R2301" s="704"/>
      <c r="S2301" s="704"/>
      <c r="T2301" s="704"/>
      <c r="U2301" s="704"/>
      <c r="V2301" s="704"/>
      <c r="W2301" s="704"/>
      <c r="X2301" s="704"/>
      <c r="Y2301" s="704"/>
      <c r="Z2301" s="704"/>
      <c r="AA2301" s="704"/>
      <c r="AB2301" s="704"/>
      <c r="AC2301" s="704"/>
      <c r="AD2301" s="704"/>
    </row>
    <row r="2302" spans="4:30" ht="13.9" customHeight="1">
      <c r="D2302" s="704"/>
      <c r="E2302" s="704"/>
      <c r="F2302" s="704"/>
      <c r="G2302" s="704"/>
      <c r="H2302" s="704"/>
      <c r="I2302" s="704"/>
      <c r="J2302" s="704"/>
      <c r="K2302" s="704"/>
      <c r="L2302" s="704"/>
      <c r="M2302" s="704"/>
      <c r="N2302" s="704"/>
      <c r="O2302" s="704"/>
      <c r="P2302" s="704"/>
      <c r="Q2302" s="704"/>
      <c r="R2302" s="704"/>
      <c r="S2302" s="704"/>
      <c r="T2302" s="704"/>
      <c r="U2302" s="704"/>
      <c r="V2302" s="704"/>
      <c r="W2302" s="704"/>
      <c r="X2302" s="704"/>
      <c r="Y2302" s="704"/>
      <c r="Z2302" s="704"/>
      <c r="AA2302" s="704"/>
      <c r="AB2302" s="704"/>
      <c r="AC2302" s="704"/>
      <c r="AD2302" s="704"/>
    </row>
    <row r="2303" spans="4:30" ht="13.9" customHeight="1">
      <c r="D2303" s="704"/>
      <c r="E2303" s="704"/>
      <c r="F2303" s="704"/>
      <c r="G2303" s="704"/>
      <c r="H2303" s="704"/>
      <c r="I2303" s="704"/>
      <c r="J2303" s="704"/>
      <c r="K2303" s="704"/>
      <c r="L2303" s="704"/>
      <c r="M2303" s="704"/>
      <c r="N2303" s="704"/>
      <c r="O2303" s="704"/>
      <c r="P2303" s="704"/>
      <c r="Q2303" s="704"/>
      <c r="R2303" s="704"/>
      <c r="S2303" s="704"/>
      <c r="T2303" s="704"/>
      <c r="U2303" s="704"/>
      <c r="V2303" s="704"/>
      <c r="W2303" s="704"/>
      <c r="X2303" s="704"/>
      <c r="Y2303" s="704"/>
      <c r="Z2303" s="704"/>
      <c r="AA2303" s="704"/>
      <c r="AB2303" s="704"/>
      <c r="AC2303" s="704"/>
      <c r="AD2303" s="704"/>
    </row>
    <row r="2304" spans="4:30" ht="13.9" customHeight="1">
      <c r="D2304" s="704"/>
      <c r="E2304" s="704"/>
      <c r="F2304" s="704"/>
      <c r="G2304" s="704"/>
      <c r="H2304" s="704"/>
      <c r="I2304" s="704"/>
      <c r="J2304" s="704"/>
      <c r="K2304" s="704"/>
      <c r="L2304" s="704"/>
      <c r="M2304" s="704"/>
      <c r="N2304" s="704"/>
      <c r="O2304" s="704"/>
      <c r="P2304" s="704"/>
      <c r="Q2304" s="704"/>
      <c r="R2304" s="704"/>
      <c r="S2304" s="704"/>
      <c r="T2304" s="704"/>
      <c r="U2304" s="704"/>
      <c r="V2304" s="704"/>
      <c r="W2304" s="704"/>
      <c r="X2304" s="704"/>
      <c r="Y2304" s="704"/>
      <c r="Z2304" s="704"/>
      <c r="AA2304" s="704"/>
      <c r="AB2304" s="704"/>
      <c r="AC2304" s="704"/>
      <c r="AD2304" s="704"/>
    </row>
    <row r="2305" spans="4:30" ht="13.9" customHeight="1">
      <c r="D2305" s="704"/>
      <c r="E2305" s="704"/>
      <c r="F2305" s="704"/>
      <c r="G2305" s="704"/>
      <c r="H2305" s="704"/>
      <c r="I2305" s="704"/>
      <c r="J2305" s="704"/>
      <c r="K2305" s="704"/>
      <c r="L2305" s="704"/>
      <c r="M2305" s="704"/>
      <c r="N2305" s="704"/>
      <c r="O2305" s="704"/>
      <c r="P2305" s="704"/>
      <c r="Q2305" s="704"/>
      <c r="R2305" s="704"/>
      <c r="S2305" s="704"/>
      <c r="T2305" s="704"/>
      <c r="U2305" s="704"/>
      <c r="V2305" s="704"/>
      <c r="W2305" s="704"/>
      <c r="X2305" s="704"/>
      <c r="Y2305" s="704"/>
      <c r="Z2305" s="704"/>
      <c r="AA2305" s="704"/>
      <c r="AB2305" s="704"/>
      <c r="AC2305" s="704"/>
      <c r="AD2305" s="704"/>
    </row>
    <row r="2306" spans="4:30" ht="13.9" customHeight="1">
      <c r="D2306" s="704"/>
      <c r="E2306" s="704"/>
      <c r="F2306" s="704"/>
      <c r="G2306" s="704"/>
      <c r="H2306" s="704"/>
      <c r="I2306" s="704"/>
      <c r="J2306" s="704"/>
      <c r="K2306" s="704"/>
      <c r="L2306" s="704"/>
      <c r="M2306" s="704"/>
      <c r="N2306" s="704"/>
      <c r="O2306" s="704"/>
      <c r="P2306" s="704"/>
      <c r="Q2306" s="704"/>
      <c r="R2306" s="704"/>
      <c r="S2306" s="704"/>
      <c r="T2306" s="704"/>
      <c r="U2306" s="704"/>
      <c r="V2306" s="704"/>
      <c r="W2306" s="704"/>
      <c r="X2306" s="704"/>
      <c r="Y2306" s="704"/>
      <c r="Z2306" s="704"/>
      <c r="AA2306" s="704"/>
      <c r="AB2306" s="704"/>
      <c r="AC2306" s="704"/>
      <c r="AD2306" s="704"/>
    </row>
    <row r="2307" spans="4:30" ht="13.9" customHeight="1">
      <c r="D2307" s="704"/>
      <c r="E2307" s="704"/>
      <c r="F2307" s="704"/>
      <c r="G2307" s="704"/>
      <c r="H2307" s="704"/>
      <c r="I2307" s="704"/>
      <c r="J2307" s="704"/>
      <c r="K2307" s="704"/>
      <c r="L2307" s="704"/>
      <c r="M2307" s="704"/>
      <c r="N2307" s="704"/>
      <c r="O2307" s="704"/>
      <c r="P2307" s="704"/>
      <c r="Q2307" s="704"/>
      <c r="R2307" s="704"/>
      <c r="S2307" s="704"/>
      <c r="T2307" s="704"/>
      <c r="U2307" s="704"/>
      <c r="V2307" s="704"/>
      <c r="W2307" s="704"/>
      <c r="X2307" s="704"/>
      <c r="Y2307" s="704"/>
      <c r="Z2307" s="704"/>
      <c r="AA2307" s="704"/>
      <c r="AB2307" s="704"/>
      <c r="AC2307" s="704"/>
      <c r="AD2307" s="704"/>
    </row>
    <row r="2308" spans="4:30" ht="13.9" customHeight="1">
      <c r="D2308" s="704"/>
      <c r="E2308" s="704"/>
      <c r="F2308" s="704"/>
      <c r="G2308" s="704"/>
      <c r="H2308" s="704"/>
      <c r="I2308" s="704"/>
      <c r="J2308" s="704"/>
      <c r="K2308" s="704"/>
      <c r="L2308" s="704"/>
      <c r="M2308" s="704"/>
      <c r="N2308" s="704"/>
      <c r="O2308" s="704"/>
      <c r="P2308" s="704"/>
      <c r="Q2308" s="704"/>
      <c r="R2308" s="704"/>
      <c r="S2308" s="704"/>
      <c r="T2308" s="704"/>
      <c r="U2308" s="704"/>
      <c r="V2308" s="704"/>
      <c r="W2308" s="704"/>
      <c r="X2308" s="704"/>
      <c r="Y2308" s="704"/>
      <c r="Z2308" s="704"/>
      <c r="AA2308" s="704"/>
      <c r="AB2308" s="704"/>
      <c r="AC2308" s="704"/>
      <c r="AD2308" s="704"/>
    </row>
    <row r="2309" spans="4:30" ht="13.9" customHeight="1">
      <c r="D2309" s="704"/>
      <c r="E2309" s="704"/>
      <c r="F2309" s="704"/>
      <c r="G2309" s="704"/>
      <c r="H2309" s="704"/>
      <c r="I2309" s="704"/>
      <c r="J2309" s="704"/>
      <c r="K2309" s="704"/>
      <c r="L2309" s="704"/>
      <c r="M2309" s="704"/>
      <c r="N2309" s="704"/>
      <c r="O2309" s="704"/>
      <c r="P2309" s="704"/>
      <c r="Q2309" s="704"/>
      <c r="R2309" s="704"/>
      <c r="S2309" s="704"/>
      <c r="T2309" s="704"/>
      <c r="U2309" s="704"/>
      <c r="V2309" s="704"/>
      <c r="W2309" s="704"/>
      <c r="X2309" s="704"/>
      <c r="Y2309" s="704"/>
      <c r="Z2309" s="704"/>
      <c r="AA2309" s="704"/>
      <c r="AB2309" s="704"/>
      <c r="AC2309" s="704"/>
      <c r="AD2309" s="704"/>
    </row>
    <row r="2310" spans="4:30" ht="13.9" customHeight="1">
      <c r="D2310" s="704"/>
      <c r="E2310" s="704"/>
      <c r="F2310" s="704"/>
      <c r="G2310" s="704"/>
      <c r="H2310" s="704"/>
      <c r="I2310" s="704"/>
      <c r="J2310" s="704"/>
      <c r="K2310" s="704"/>
      <c r="L2310" s="704"/>
      <c r="M2310" s="704"/>
      <c r="N2310" s="704"/>
      <c r="O2310" s="704"/>
      <c r="P2310" s="704"/>
      <c r="Q2310" s="704"/>
      <c r="R2310" s="704"/>
      <c r="S2310" s="704"/>
      <c r="T2310" s="704"/>
      <c r="U2310" s="704"/>
      <c r="V2310" s="704"/>
      <c r="W2310" s="704"/>
      <c r="X2310" s="704"/>
      <c r="Y2310" s="704"/>
      <c r="Z2310" s="704"/>
      <c r="AA2310" s="704"/>
      <c r="AB2310" s="704"/>
      <c r="AC2310" s="704"/>
      <c r="AD2310" s="704"/>
    </row>
    <row r="2311" spans="4:30" ht="13.9" customHeight="1">
      <c r="D2311" s="704"/>
      <c r="E2311" s="704"/>
      <c r="F2311" s="704"/>
      <c r="G2311" s="704"/>
      <c r="H2311" s="704"/>
      <c r="I2311" s="704"/>
      <c r="J2311" s="704"/>
      <c r="K2311" s="704"/>
      <c r="L2311" s="704"/>
      <c r="M2311" s="704"/>
      <c r="N2311" s="704"/>
      <c r="O2311" s="704"/>
      <c r="P2311" s="704"/>
      <c r="Q2311" s="704"/>
      <c r="R2311" s="704"/>
      <c r="S2311" s="704"/>
      <c r="T2311" s="704"/>
      <c r="U2311" s="704"/>
      <c r="V2311" s="704"/>
      <c r="W2311" s="704"/>
      <c r="X2311" s="704"/>
      <c r="Y2311" s="704"/>
      <c r="Z2311" s="704"/>
      <c r="AA2311" s="704"/>
      <c r="AB2311" s="704"/>
      <c r="AC2311" s="704"/>
      <c r="AD2311" s="704"/>
    </row>
    <row r="2312" spans="4:30" ht="13.9" customHeight="1">
      <c r="D2312" s="704"/>
      <c r="E2312" s="704"/>
      <c r="F2312" s="704"/>
      <c r="G2312" s="704"/>
      <c r="H2312" s="704"/>
      <c r="I2312" s="704"/>
      <c r="J2312" s="704"/>
      <c r="K2312" s="704"/>
      <c r="L2312" s="704"/>
      <c r="M2312" s="704"/>
      <c r="N2312" s="704"/>
      <c r="O2312" s="704"/>
      <c r="P2312" s="704"/>
      <c r="Q2312" s="704"/>
      <c r="R2312" s="704"/>
      <c r="S2312" s="704"/>
      <c r="T2312" s="704"/>
      <c r="U2312" s="704"/>
      <c r="V2312" s="704"/>
      <c r="W2312" s="704"/>
      <c r="X2312" s="704"/>
      <c r="Y2312" s="704"/>
      <c r="Z2312" s="704"/>
      <c r="AA2312" s="704"/>
      <c r="AB2312" s="704"/>
      <c r="AC2312" s="704"/>
      <c r="AD2312" s="704"/>
    </row>
    <row r="2313" spans="4:30" ht="13.9" customHeight="1">
      <c r="D2313" s="704"/>
      <c r="E2313" s="704"/>
      <c r="F2313" s="704"/>
      <c r="G2313" s="704"/>
      <c r="H2313" s="704"/>
      <c r="I2313" s="704"/>
      <c r="J2313" s="704"/>
      <c r="K2313" s="704"/>
      <c r="L2313" s="704"/>
      <c r="M2313" s="704"/>
      <c r="N2313" s="704"/>
      <c r="O2313" s="704"/>
      <c r="P2313" s="704"/>
      <c r="Q2313" s="704"/>
      <c r="R2313" s="704"/>
      <c r="S2313" s="704"/>
      <c r="T2313" s="704"/>
      <c r="U2313" s="704"/>
      <c r="V2313" s="704"/>
      <c r="W2313" s="704"/>
      <c r="X2313" s="704"/>
      <c r="Y2313" s="704"/>
      <c r="Z2313" s="704"/>
      <c r="AA2313" s="704"/>
      <c r="AB2313" s="704"/>
      <c r="AC2313" s="704"/>
      <c r="AD2313" s="704"/>
    </row>
    <row r="2314" spans="4:30" ht="13.9" customHeight="1">
      <c r="D2314" s="704"/>
      <c r="E2314" s="704"/>
      <c r="F2314" s="704"/>
      <c r="G2314" s="704"/>
      <c r="H2314" s="704"/>
      <c r="I2314" s="704"/>
      <c r="J2314" s="704"/>
      <c r="K2314" s="704"/>
      <c r="L2314" s="704"/>
      <c r="M2314" s="704"/>
      <c r="N2314" s="704"/>
      <c r="O2314" s="704"/>
      <c r="P2314" s="704"/>
      <c r="Q2314" s="704"/>
      <c r="R2314" s="704"/>
      <c r="S2314" s="704"/>
      <c r="T2314" s="704"/>
      <c r="U2314" s="704"/>
      <c r="V2314" s="704"/>
      <c r="W2314" s="704"/>
      <c r="X2314" s="704"/>
      <c r="Y2314" s="704"/>
      <c r="Z2314" s="704"/>
      <c r="AA2314" s="704"/>
      <c r="AB2314" s="704"/>
      <c r="AC2314" s="704"/>
      <c r="AD2314" s="704"/>
    </row>
    <row r="2315" spans="4:30" ht="13.9" customHeight="1">
      <c r="D2315" s="704"/>
      <c r="E2315" s="704"/>
      <c r="F2315" s="704"/>
      <c r="G2315" s="704"/>
      <c r="H2315" s="704"/>
      <c r="I2315" s="704"/>
      <c r="J2315" s="704"/>
      <c r="K2315" s="704"/>
      <c r="L2315" s="704"/>
      <c r="M2315" s="704"/>
      <c r="N2315" s="704"/>
      <c r="O2315" s="704"/>
      <c r="P2315" s="704"/>
      <c r="Q2315" s="704"/>
      <c r="R2315" s="704"/>
      <c r="S2315" s="704"/>
      <c r="T2315" s="704"/>
      <c r="U2315" s="704"/>
      <c r="V2315" s="704"/>
      <c r="W2315" s="704"/>
      <c r="X2315" s="704"/>
      <c r="Y2315" s="704"/>
      <c r="Z2315" s="704"/>
      <c r="AA2315" s="704"/>
      <c r="AB2315" s="704"/>
      <c r="AC2315" s="704"/>
      <c r="AD2315" s="704"/>
    </row>
    <row r="2316" spans="4:30" ht="13.9" customHeight="1">
      <c r="D2316" s="704"/>
      <c r="E2316" s="704"/>
      <c r="F2316" s="704"/>
      <c r="G2316" s="704"/>
      <c r="H2316" s="704"/>
      <c r="I2316" s="704"/>
      <c r="J2316" s="704"/>
      <c r="K2316" s="704"/>
      <c r="L2316" s="704"/>
      <c r="M2316" s="704"/>
      <c r="N2316" s="704"/>
      <c r="O2316" s="704"/>
      <c r="P2316" s="704"/>
      <c r="Q2316" s="704"/>
      <c r="R2316" s="704"/>
      <c r="S2316" s="704"/>
      <c r="T2316" s="704"/>
      <c r="U2316" s="704"/>
      <c r="V2316" s="704"/>
      <c r="W2316" s="704"/>
      <c r="X2316" s="704"/>
      <c r="Y2316" s="704"/>
      <c r="Z2316" s="704"/>
      <c r="AA2316" s="704"/>
      <c r="AB2316" s="704"/>
      <c r="AC2316" s="704"/>
      <c r="AD2316" s="704"/>
    </row>
    <row r="2317" spans="4:30" ht="13.9" customHeight="1">
      <c r="D2317" s="704"/>
      <c r="E2317" s="704"/>
      <c r="F2317" s="704"/>
      <c r="G2317" s="704"/>
      <c r="H2317" s="704"/>
      <c r="I2317" s="704"/>
      <c r="J2317" s="704"/>
      <c r="K2317" s="704"/>
      <c r="L2317" s="704"/>
      <c r="M2317" s="704"/>
      <c r="N2317" s="704"/>
      <c r="O2317" s="704"/>
      <c r="P2317" s="704"/>
      <c r="Q2317" s="704"/>
      <c r="R2317" s="704"/>
      <c r="S2317" s="704"/>
      <c r="T2317" s="704"/>
      <c r="U2317" s="704"/>
      <c r="V2317" s="704"/>
      <c r="W2317" s="704"/>
      <c r="X2317" s="704"/>
      <c r="Y2317" s="704"/>
      <c r="Z2317" s="704"/>
      <c r="AA2317" s="704"/>
      <c r="AB2317" s="704"/>
      <c r="AC2317" s="704"/>
      <c r="AD2317" s="704"/>
    </row>
    <row r="2318" spans="4:30" ht="13.9" customHeight="1">
      <c r="D2318" s="704"/>
      <c r="E2318" s="704"/>
      <c r="F2318" s="704"/>
      <c r="G2318" s="704"/>
      <c r="H2318" s="704"/>
      <c r="I2318" s="704"/>
      <c r="J2318" s="704"/>
      <c r="K2318" s="704"/>
      <c r="L2318" s="704"/>
      <c r="M2318" s="704"/>
      <c r="N2318" s="704"/>
      <c r="O2318" s="704"/>
      <c r="P2318" s="704"/>
      <c r="Q2318" s="704"/>
      <c r="R2318" s="704"/>
      <c r="S2318" s="704"/>
      <c r="T2318" s="704"/>
      <c r="U2318" s="704"/>
      <c r="V2318" s="704"/>
      <c r="W2318" s="704"/>
      <c r="X2318" s="704"/>
      <c r="Y2318" s="704"/>
      <c r="Z2318" s="704"/>
      <c r="AA2318" s="704"/>
      <c r="AB2318" s="704"/>
      <c r="AC2318" s="704"/>
      <c r="AD2318" s="704"/>
    </row>
    <row r="2319" spans="4:30" ht="13.9" customHeight="1">
      <c r="D2319" s="704"/>
      <c r="E2319" s="704"/>
      <c r="F2319" s="704"/>
      <c r="G2319" s="704"/>
      <c r="H2319" s="704"/>
      <c r="I2319" s="704"/>
      <c r="J2319" s="704"/>
      <c r="K2319" s="704"/>
      <c r="L2319" s="704"/>
      <c r="M2319" s="704"/>
      <c r="N2319" s="704"/>
      <c r="O2319" s="704"/>
      <c r="P2319" s="704"/>
      <c r="Q2319" s="704"/>
      <c r="R2319" s="704"/>
      <c r="S2319" s="704"/>
      <c r="T2319" s="704"/>
      <c r="U2319" s="704"/>
      <c r="V2319" s="704"/>
      <c r="W2319" s="704"/>
      <c r="X2319" s="704"/>
      <c r="Y2319" s="704"/>
      <c r="Z2319" s="704"/>
      <c r="AA2319" s="704"/>
      <c r="AB2319" s="704"/>
      <c r="AC2319" s="704"/>
      <c r="AD2319" s="704"/>
    </row>
    <row r="2320" spans="4:30" ht="13.9" customHeight="1">
      <c r="D2320" s="704"/>
      <c r="E2320" s="704"/>
      <c r="F2320" s="704"/>
      <c r="G2320" s="704"/>
      <c r="H2320" s="704"/>
      <c r="I2320" s="704"/>
      <c r="J2320" s="704"/>
      <c r="K2320" s="704"/>
      <c r="L2320" s="704"/>
      <c r="M2320" s="704"/>
      <c r="N2320" s="704"/>
      <c r="O2320" s="704"/>
      <c r="P2320" s="704"/>
      <c r="Q2320" s="704"/>
      <c r="R2320" s="704"/>
      <c r="S2320" s="704"/>
      <c r="T2320" s="704"/>
      <c r="U2320" s="704"/>
      <c r="V2320" s="704"/>
      <c r="W2320" s="704"/>
      <c r="X2320" s="704"/>
      <c r="Y2320" s="704"/>
      <c r="Z2320" s="704"/>
      <c r="AA2320" s="704"/>
      <c r="AB2320" s="704"/>
      <c r="AC2320" s="704"/>
      <c r="AD2320" s="704"/>
    </row>
    <row r="2321" spans="4:30" ht="13.9" customHeight="1">
      <c r="D2321" s="704"/>
      <c r="E2321" s="704"/>
      <c r="F2321" s="704"/>
      <c r="G2321" s="704"/>
      <c r="H2321" s="704"/>
      <c r="I2321" s="704"/>
      <c r="J2321" s="704"/>
      <c r="K2321" s="704"/>
      <c r="L2321" s="704"/>
      <c r="M2321" s="704"/>
      <c r="N2321" s="704"/>
      <c r="O2321" s="704"/>
      <c r="P2321" s="704"/>
      <c r="Q2321" s="704"/>
      <c r="R2321" s="704"/>
      <c r="S2321" s="704"/>
      <c r="T2321" s="704"/>
      <c r="U2321" s="704"/>
      <c r="V2321" s="704"/>
      <c r="W2321" s="704"/>
      <c r="X2321" s="704"/>
      <c r="Y2321" s="704"/>
      <c r="Z2321" s="704"/>
      <c r="AA2321" s="704"/>
      <c r="AB2321" s="704"/>
      <c r="AC2321" s="704"/>
      <c r="AD2321" s="704"/>
    </row>
    <row r="2322" spans="4:30" ht="13.9" customHeight="1">
      <c r="D2322" s="704"/>
      <c r="E2322" s="704"/>
      <c r="F2322" s="704"/>
      <c r="G2322" s="704"/>
      <c r="H2322" s="704"/>
      <c r="I2322" s="704"/>
      <c r="J2322" s="704"/>
      <c r="K2322" s="704"/>
      <c r="L2322" s="704"/>
      <c r="M2322" s="704"/>
      <c r="N2322" s="704"/>
      <c r="O2322" s="704"/>
      <c r="P2322" s="704"/>
      <c r="Q2322" s="704"/>
      <c r="R2322" s="704"/>
      <c r="S2322" s="704"/>
      <c r="T2322" s="704"/>
      <c r="U2322" s="704"/>
      <c r="V2322" s="704"/>
      <c r="W2322" s="704"/>
      <c r="X2322" s="704"/>
      <c r="Y2322" s="704"/>
      <c r="Z2322" s="704"/>
      <c r="AA2322" s="704"/>
      <c r="AB2322" s="704"/>
      <c r="AC2322" s="704"/>
      <c r="AD2322" s="704"/>
    </row>
    <row r="2323" spans="4:30" ht="13.9" customHeight="1">
      <c r="D2323" s="704"/>
      <c r="E2323" s="704"/>
      <c r="F2323" s="704"/>
      <c r="G2323" s="704"/>
      <c r="H2323" s="704"/>
      <c r="I2323" s="704"/>
      <c r="J2323" s="704"/>
      <c r="K2323" s="704"/>
      <c r="L2323" s="704"/>
      <c r="M2323" s="704"/>
      <c r="N2323" s="704"/>
      <c r="O2323" s="704"/>
      <c r="P2323" s="704"/>
      <c r="Q2323" s="704"/>
      <c r="R2323" s="704"/>
      <c r="S2323" s="704"/>
      <c r="T2323" s="704"/>
      <c r="U2323" s="704"/>
      <c r="V2323" s="704"/>
      <c r="W2323" s="704"/>
      <c r="X2323" s="704"/>
      <c r="Y2323" s="704"/>
      <c r="Z2323" s="704"/>
      <c r="AA2323" s="704"/>
      <c r="AB2323" s="704"/>
      <c r="AC2323" s="704"/>
      <c r="AD2323" s="704"/>
    </row>
    <row r="2324" spans="4:30" ht="13.9" customHeight="1">
      <c r="D2324" s="704"/>
      <c r="E2324" s="704"/>
      <c r="F2324" s="704"/>
      <c r="G2324" s="704"/>
      <c r="H2324" s="704"/>
      <c r="I2324" s="704"/>
      <c r="J2324" s="704"/>
      <c r="K2324" s="704"/>
      <c r="L2324" s="704"/>
      <c r="M2324" s="704"/>
      <c r="N2324" s="704"/>
      <c r="O2324" s="704"/>
      <c r="P2324" s="704"/>
      <c r="Q2324" s="704"/>
      <c r="R2324" s="704"/>
      <c r="S2324" s="704"/>
      <c r="T2324" s="704"/>
      <c r="U2324" s="704"/>
      <c r="V2324" s="704"/>
      <c r="W2324" s="704"/>
      <c r="X2324" s="704"/>
      <c r="Y2324" s="704"/>
      <c r="Z2324" s="704"/>
      <c r="AA2324" s="704"/>
      <c r="AB2324" s="704"/>
      <c r="AC2324" s="704"/>
      <c r="AD2324" s="704"/>
    </row>
    <row r="2325" spans="4:30" ht="13.9" customHeight="1">
      <c r="D2325" s="704"/>
      <c r="E2325" s="704"/>
      <c r="F2325" s="704"/>
      <c r="G2325" s="704"/>
      <c r="H2325" s="704"/>
      <c r="I2325" s="704"/>
      <c r="J2325" s="704"/>
      <c r="K2325" s="704"/>
      <c r="L2325" s="704"/>
      <c r="M2325" s="704"/>
      <c r="N2325" s="704"/>
      <c r="O2325" s="704"/>
      <c r="P2325" s="704"/>
      <c r="Q2325" s="704"/>
      <c r="R2325" s="704"/>
      <c r="S2325" s="704"/>
      <c r="T2325" s="704"/>
      <c r="U2325" s="704"/>
      <c r="V2325" s="704"/>
      <c r="W2325" s="704"/>
      <c r="X2325" s="704"/>
      <c r="Y2325" s="704"/>
      <c r="Z2325" s="704"/>
      <c r="AA2325" s="704"/>
      <c r="AB2325" s="704"/>
      <c r="AC2325" s="704"/>
      <c r="AD2325" s="704"/>
    </row>
    <row r="2326" spans="4:30" ht="13.9" customHeight="1">
      <c r="D2326" s="704"/>
      <c r="E2326" s="704"/>
      <c r="F2326" s="704"/>
      <c r="G2326" s="704"/>
      <c r="H2326" s="704"/>
      <c r="I2326" s="704"/>
      <c r="J2326" s="704"/>
      <c r="K2326" s="704"/>
      <c r="L2326" s="704"/>
      <c r="M2326" s="704"/>
      <c r="N2326" s="704"/>
      <c r="O2326" s="704"/>
      <c r="P2326" s="704"/>
      <c r="Q2326" s="704"/>
      <c r="R2326" s="704"/>
      <c r="S2326" s="704"/>
      <c r="T2326" s="704"/>
      <c r="U2326" s="704"/>
      <c r="V2326" s="704"/>
      <c r="W2326" s="704"/>
      <c r="X2326" s="704"/>
      <c r="Y2326" s="704"/>
      <c r="Z2326" s="704"/>
      <c r="AA2326" s="704"/>
      <c r="AB2326" s="704"/>
      <c r="AC2326" s="704"/>
      <c r="AD2326" s="704"/>
    </row>
    <row r="2327" spans="4:30" ht="13.9" customHeight="1">
      <c r="D2327" s="704"/>
      <c r="E2327" s="704"/>
      <c r="F2327" s="704"/>
      <c r="G2327" s="704"/>
      <c r="H2327" s="704"/>
      <c r="I2327" s="704"/>
      <c r="J2327" s="704"/>
      <c r="K2327" s="704"/>
      <c r="L2327" s="704"/>
      <c r="M2327" s="704"/>
      <c r="N2327" s="704"/>
      <c r="O2327" s="704"/>
      <c r="P2327" s="704"/>
      <c r="Q2327" s="704"/>
      <c r="R2327" s="704"/>
      <c r="S2327" s="704"/>
      <c r="T2327" s="704"/>
      <c r="U2327" s="704"/>
      <c r="V2327" s="704"/>
      <c r="W2327" s="704"/>
      <c r="X2327" s="704"/>
      <c r="Y2327" s="704"/>
      <c r="Z2327" s="704"/>
      <c r="AA2327" s="704"/>
      <c r="AB2327" s="704"/>
      <c r="AC2327" s="704"/>
      <c r="AD2327" s="704"/>
    </row>
    <row r="2328" spans="4:30" ht="13.9" customHeight="1">
      <c r="D2328" s="704"/>
      <c r="E2328" s="704"/>
      <c r="F2328" s="704"/>
      <c r="G2328" s="704"/>
      <c r="H2328" s="704"/>
      <c r="I2328" s="704"/>
      <c r="J2328" s="704"/>
      <c r="K2328" s="704"/>
      <c r="L2328" s="704"/>
      <c r="M2328" s="704"/>
      <c r="N2328" s="704"/>
      <c r="O2328" s="704"/>
      <c r="P2328" s="704"/>
      <c r="Q2328" s="704"/>
      <c r="R2328" s="704"/>
      <c r="S2328" s="704"/>
      <c r="T2328" s="704"/>
      <c r="U2328" s="704"/>
      <c r="V2328" s="704"/>
      <c r="W2328" s="704"/>
      <c r="X2328" s="704"/>
      <c r="Y2328" s="704"/>
      <c r="Z2328" s="704"/>
      <c r="AA2328" s="704"/>
      <c r="AB2328" s="704"/>
      <c r="AC2328" s="704"/>
      <c r="AD2328" s="704"/>
    </row>
    <row r="2329" spans="4:30" ht="13.9" customHeight="1">
      <c r="D2329" s="704"/>
      <c r="E2329" s="704"/>
      <c r="F2329" s="704"/>
      <c r="G2329" s="704"/>
      <c r="H2329" s="704"/>
      <c r="I2329" s="704"/>
      <c r="J2329" s="704"/>
      <c r="K2329" s="704"/>
      <c r="L2329" s="704"/>
      <c r="M2329" s="704"/>
      <c r="N2329" s="704"/>
      <c r="O2329" s="704"/>
      <c r="P2329" s="704"/>
      <c r="Q2329" s="704"/>
      <c r="R2329" s="704"/>
      <c r="S2329" s="704"/>
      <c r="T2329" s="704"/>
      <c r="U2329" s="704"/>
      <c r="V2329" s="704"/>
      <c r="W2329" s="704"/>
      <c r="X2329" s="704"/>
      <c r="Y2329" s="704"/>
      <c r="Z2329" s="704"/>
      <c r="AA2329" s="704"/>
      <c r="AB2329" s="704"/>
      <c r="AC2329" s="704"/>
      <c r="AD2329" s="704"/>
    </row>
    <row r="2330" spans="4:30" ht="13.9" customHeight="1">
      <c r="D2330" s="704"/>
      <c r="E2330" s="704"/>
      <c r="F2330" s="704"/>
      <c r="G2330" s="704"/>
      <c r="H2330" s="704"/>
      <c r="I2330" s="704"/>
      <c r="J2330" s="704"/>
      <c r="K2330" s="704"/>
      <c r="L2330" s="704"/>
      <c r="M2330" s="704"/>
      <c r="N2330" s="704"/>
      <c r="O2330" s="704"/>
      <c r="P2330" s="704"/>
      <c r="Q2330" s="704"/>
      <c r="R2330" s="704"/>
      <c r="S2330" s="704"/>
      <c r="T2330" s="704"/>
      <c r="U2330" s="704"/>
      <c r="V2330" s="704"/>
      <c r="W2330" s="704"/>
      <c r="X2330" s="704"/>
      <c r="Y2330" s="704"/>
      <c r="Z2330" s="704"/>
      <c r="AA2330" s="704"/>
      <c r="AB2330" s="704"/>
      <c r="AC2330" s="704"/>
      <c r="AD2330" s="704"/>
    </row>
    <row r="2331" spans="4:30" ht="13.9" customHeight="1">
      <c r="D2331" s="704"/>
      <c r="E2331" s="704"/>
      <c r="F2331" s="704"/>
      <c r="G2331" s="704"/>
      <c r="H2331" s="704"/>
      <c r="I2331" s="704"/>
      <c r="J2331" s="704"/>
      <c r="K2331" s="704"/>
      <c r="L2331" s="704"/>
      <c r="M2331" s="704"/>
      <c r="N2331" s="704"/>
      <c r="O2331" s="704"/>
      <c r="P2331" s="704"/>
      <c r="Q2331" s="704"/>
      <c r="R2331" s="704"/>
      <c r="S2331" s="704"/>
      <c r="T2331" s="704"/>
      <c r="U2331" s="704"/>
      <c r="V2331" s="704"/>
      <c r="W2331" s="704"/>
      <c r="X2331" s="704"/>
      <c r="Y2331" s="704"/>
      <c r="Z2331" s="704"/>
      <c r="AA2331" s="704"/>
      <c r="AB2331" s="704"/>
      <c r="AC2331" s="704"/>
      <c r="AD2331" s="704"/>
    </row>
    <row r="2332" spans="4:30" ht="13.9" customHeight="1">
      <c r="D2332" s="704"/>
      <c r="E2332" s="704"/>
      <c r="F2332" s="704"/>
      <c r="G2332" s="704"/>
      <c r="H2332" s="704"/>
      <c r="I2332" s="704"/>
      <c r="J2332" s="704"/>
      <c r="K2332" s="704"/>
      <c r="L2332" s="704"/>
      <c r="M2332" s="704"/>
      <c r="N2332" s="704"/>
      <c r="O2332" s="704"/>
      <c r="P2332" s="704"/>
      <c r="Q2332" s="704"/>
      <c r="R2332" s="704"/>
      <c r="S2332" s="704"/>
      <c r="T2332" s="704"/>
      <c r="U2332" s="704"/>
      <c r="V2332" s="704"/>
      <c r="W2332" s="704"/>
      <c r="X2332" s="704"/>
      <c r="Y2332" s="704"/>
      <c r="Z2332" s="704"/>
      <c r="AA2332" s="704"/>
      <c r="AB2332" s="704"/>
      <c r="AC2332" s="704"/>
      <c r="AD2332" s="704"/>
    </row>
    <row r="2333" spans="4:30" ht="13.9" customHeight="1">
      <c r="D2333" s="704"/>
      <c r="E2333" s="704"/>
      <c r="F2333" s="704"/>
      <c r="G2333" s="704"/>
      <c r="H2333" s="704"/>
      <c r="I2333" s="704"/>
      <c r="J2333" s="704"/>
      <c r="K2333" s="704"/>
      <c r="L2333" s="704"/>
      <c r="M2333" s="704"/>
      <c r="N2333" s="704"/>
      <c r="O2333" s="704"/>
      <c r="P2333" s="704"/>
      <c r="Q2333" s="704"/>
      <c r="R2333" s="704"/>
      <c r="S2333" s="704"/>
      <c r="T2333" s="704"/>
      <c r="U2333" s="704"/>
      <c r="V2333" s="704"/>
      <c r="W2333" s="704"/>
      <c r="X2333" s="704"/>
      <c r="Y2333" s="704"/>
      <c r="Z2333" s="704"/>
      <c r="AA2333" s="704"/>
      <c r="AB2333" s="704"/>
      <c r="AC2333" s="704"/>
      <c r="AD2333" s="704"/>
    </row>
    <row r="2334" spans="4:30" ht="13.9" customHeight="1">
      <c r="D2334" s="704"/>
      <c r="E2334" s="704"/>
      <c r="F2334" s="704"/>
      <c r="G2334" s="704"/>
      <c r="H2334" s="704"/>
      <c r="I2334" s="704"/>
      <c r="J2334" s="704"/>
      <c r="K2334" s="704"/>
      <c r="L2334" s="704"/>
      <c r="M2334" s="704"/>
      <c r="N2334" s="704"/>
      <c r="O2334" s="704"/>
      <c r="P2334" s="704"/>
      <c r="Q2334" s="704"/>
      <c r="R2334" s="704"/>
      <c r="S2334" s="704"/>
      <c r="T2334" s="704"/>
      <c r="U2334" s="704"/>
      <c r="V2334" s="704"/>
      <c r="W2334" s="704"/>
      <c r="X2334" s="704"/>
      <c r="Y2334" s="704"/>
      <c r="Z2334" s="704"/>
      <c r="AA2334" s="704"/>
      <c r="AB2334" s="704"/>
      <c r="AC2334" s="704"/>
      <c r="AD2334" s="704"/>
    </row>
    <row r="2335" spans="4:30" ht="13.9" customHeight="1">
      <c r="D2335" s="704"/>
      <c r="E2335" s="704"/>
      <c r="F2335" s="704"/>
      <c r="G2335" s="704"/>
      <c r="H2335" s="704"/>
      <c r="I2335" s="704"/>
      <c r="J2335" s="704"/>
      <c r="K2335" s="704"/>
      <c r="L2335" s="704"/>
      <c r="M2335" s="704"/>
      <c r="N2335" s="704"/>
      <c r="O2335" s="704"/>
      <c r="P2335" s="704"/>
      <c r="Q2335" s="704"/>
      <c r="R2335" s="704"/>
      <c r="S2335" s="704"/>
      <c r="T2335" s="704"/>
      <c r="U2335" s="704"/>
      <c r="V2335" s="704"/>
      <c r="W2335" s="704"/>
      <c r="X2335" s="704"/>
      <c r="Y2335" s="704"/>
      <c r="Z2335" s="704"/>
      <c r="AA2335" s="704"/>
      <c r="AB2335" s="704"/>
      <c r="AC2335" s="704"/>
      <c r="AD2335" s="704"/>
    </row>
    <row r="2336" spans="4:30" ht="13.9" customHeight="1">
      <c r="D2336" s="704"/>
      <c r="E2336" s="704"/>
      <c r="F2336" s="704"/>
      <c r="G2336" s="704"/>
      <c r="H2336" s="704"/>
      <c r="I2336" s="704"/>
      <c r="J2336" s="704"/>
      <c r="K2336" s="704"/>
      <c r="L2336" s="704"/>
      <c r="M2336" s="704"/>
      <c r="N2336" s="704"/>
      <c r="O2336" s="704"/>
      <c r="P2336" s="704"/>
      <c r="Q2336" s="704"/>
      <c r="R2336" s="704"/>
      <c r="S2336" s="704"/>
      <c r="T2336" s="704"/>
      <c r="U2336" s="704"/>
      <c r="V2336" s="704"/>
      <c r="W2336" s="704"/>
      <c r="X2336" s="704"/>
      <c r="Y2336" s="704"/>
      <c r="Z2336" s="704"/>
      <c r="AA2336" s="704"/>
      <c r="AB2336" s="704"/>
      <c r="AC2336" s="704"/>
      <c r="AD2336" s="704"/>
    </row>
    <row r="2337" spans="4:30" ht="13.9" customHeight="1">
      <c r="D2337" s="704"/>
      <c r="E2337" s="704"/>
      <c r="F2337" s="704"/>
      <c r="G2337" s="704"/>
      <c r="H2337" s="704"/>
      <c r="I2337" s="704"/>
      <c r="J2337" s="704"/>
      <c r="K2337" s="704"/>
      <c r="L2337" s="704"/>
      <c r="M2337" s="704"/>
      <c r="N2337" s="704"/>
      <c r="O2337" s="704"/>
      <c r="P2337" s="704"/>
      <c r="Q2337" s="704"/>
      <c r="R2337" s="704"/>
      <c r="S2337" s="704"/>
      <c r="T2337" s="704"/>
      <c r="U2337" s="704"/>
      <c r="V2337" s="704"/>
      <c r="W2337" s="704"/>
      <c r="X2337" s="704"/>
      <c r="Y2337" s="704"/>
      <c r="Z2337" s="704"/>
      <c r="AA2337" s="704"/>
      <c r="AB2337" s="704"/>
      <c r="AC2337" s="704"/>
      <c r="AD2337" s="704"/>
    </row>
    <row r="2338" spans="4:30" ht="13.9" customHeight="1">
      <c r="D2338" s="704"/>
      <c r="E2338" s="704"/>
      <c r="F2338" s="704"/>
      <c r="G2338" s="704"/>
      <c r="H2338" s="704"/>
      <c r="I2338" s="704"/>
      <c r="J2338" s="704"/>
      <c r="K2338" s="704"/>
      <c r="L2338" s="704"/>
      <c r="M2338" s="704"/>
      <c r="N2338" s="704"/>
      <c r="O2338" s="704"/>
      <c r="P2338" s="704"/>
      <c r="Q2338" s="704"/>
      <c r="R2338" s="704"/>
      <c r="S2338" s="704"/>
      <c r="T2338" s="704"/>
      <c r="U2338" s="704"/>
      <c r="V2338" s="704"/>
      <c r="W2338" s="704"/>
      <c r="X2338" s="704"/>
      <c r="Y2338" s="704"/>
      <c r="Z2338" s="704"/>
      <c r="AA2338" s="704"/>
      <c r="AB2338" s="704"/>
      <c r="AC2338" s="704"/>
      <c r="AD2338" s="704"/>
    </row>
    <row r="2339" spans="4:30" ht="13.9" customHeight="1">
      <c r="D2339" s="704"/>
      <c r="E2339" s="704"/>
      <c r="F2339" s="704"/>
      <c r="G2339" s="704"/>
      <c r="H2339" s="704"/>
      <c r="I2339" s="704"/>
      <c r="J2339" s="704"/>
      <c r="K2339" s="704"/>
      <c r="L2339" s="704"/>
      <c r="M2339" s="704"/>
      <c r="N2339" s="704"/>
      <c r="O2339" s="704"/>
      <c r="P2339" s="704"/>
      <c r="Q2339" s="704"/>
      <c r="R2339" s="704"/>
      <c r="S2339" s="704"/>
      <c r="T2339" s="704"/>
      <c r="U2339" s="704"/>
      <c r="V2339" s="704"/>
      <c r="W2339" s="704"/>
      <c r="X2339" s="704"/>
      <c r="Y2339" s="704"/>
      <c r="Z2339" s="704"/>
      <c r="AA2339" s="704"/>
      <c r="AB2339" s="704"/>
      <c r="AC2339" s="704"/>
      <c r="AD2339" s="704"/>
    </row>
    <row r="2340" spans="4:30" ht="13.9" customHeight="1">
      <c r="D2340" s="704"/>
      <c r="E2340" s="704"/>
      <c r="F2340" s="704"/>
      <c r="G2340" s="704"/>
      <c r="H2340" s="704"/>
      <c r="I2340" s="704"/>
      <c r="J2340" s="704"/>
      <c r="K2340" s="704"/>
      <c r="L2340" s="704"/>
      <c r="M2340" s="704"/>
      <c r="N2340" s="704"/>
      <c r="O2340" s="704"/>
      <c r="P2340" s="704"/>
      <c r="Q2340" s="704"/>
      <c r="R2340" s="704"/>
      <c r="S2340" s="704"/>
      <c r="T2340" s="704"/>
      <c r="U2340" s="704"/>
      <c r="V2340" s="704"/>
      <c r="W2340" s="704"/>
      <c r="X2340" s="704"/>
      <c r="Y2340" s="704"/>
      <c r="Z2340" s="704"/>
      <c r="AA2340" s="704"/>
      <c r="AB2340" s="704"/>
      <c r="AC2340" s="704"/>
      <c r="AD2340" s="704"/>
    </row>
    <row r="2341" spans="4:30" ht="13.9" customHeight="1">
      <c r="D2341" s="704"/>
      <c r="E2341" s="704"/>
      <c r="F2341" s="704"/>
      <c r="G2341" s="704"/>
      <c r="H2341" s="704"/>
      <c r="I2341" s="704"/>
      <c r="J2341" s="704"/>
      <c r="K2341" s="704"/>
      <c r="L2341" s="704"/>
      <c r="M2341" s="704"/>
      <c r="N2341" s="704"/>
      <c r="O2341" s="704"/>
      <c r="P2341" s="704"/>
      <c r="Q2341" s="704"/>
      <c r="R2341" s="704"/>
      <c r="S2341" s="704"/>
      <c r="T2341" s="704"/>
      <c r="U2341" s="704"/>
      <c r="V2341" s="704"/>
      <c r="W2341" s="704"/>
      <c r="X2341" s="704"/>
      <c r="Y2341" s="704"/>
      <c r="Z2341" s="704"/>
      <c r="AA2341" s="704"/>
      <c r="AB2341" s="704"/>
      <c r="AC2341" s="704"/>
      <c r="AD2341" s="704"/>
    </row>
    <row r="2342" spans="4:30" ht="13.9" customHeight="1">
      <c r="D2342" s="704"/>
      <c r="E2342" s="704"/>
      <c r="F2342" s="704"/>
      <c r="G2342" s="704"/>
      <c r="H2342" s="704"/>
      <c r="I2342" s="704"/>
      <c r="J2342" s="704"/>
      <c r="K2342" s="704"/>
      <c r="L2342" s="704"/>
      <c r="M2342" s="704"/>
      <c r="N2342" s="704"/>
      <c r="O2342" s="704"/>
      <c r="P2342" s="704"/>
      <c r="Q2342" s="704"/>
      <c r="R2342" s="704"/>
      <c r="S2342" s="704"/>
      <c r="T2342" s="704"/>
      <c r="U2342" s="704"/>
      <c r="V2342" s="704"/>
      <c r="W2342" s="704"/>
      <c r="X2342" s="704"/>
      <c r="Y2342" s="704"/>
      <c r="Z2342" s="704"/>
      <c r="AA2342" s="704"/>
      <c r="AB2342" s="704"/>
      <c r="AC2342" s="704"/>
      <c r="AD2342" s="704"/>
    </row>
    <row r="2343" spans="4:30" ht="13.9" customHeight="1">
      <c r="D2343" s="704"/>
      <c r="E2343" s="704"/>
      <c r="F2343" s="704"/>
      <c r="G2343" s="704"/>
      <c r="H2343" s="704"/>
      <c r="I2343" s="704"/>
      <c r="J2343" s="704"/>
      <c r="K2343" s="704"/>
      <c r="L2343" s="704"/>
      <c r="M2343" s="704"/>
      <c r="N2343" s="704"/>
      <c r="O2343" s="704"/>
      <c r="P2343" s="704"/>
      <c r="Q2343" s="704"/>
      <c r="R2343" s="704"/>
      <c r="S2343" s="704"/>
      <c r="T2343" s="704"/>
      <c r="U2343" s="704"/>
      <c r="V2343" s="704"/>
      <c r="W2343" s="704"/>
      <c r="X2343" s="704"/>
      <c r="Y2343" s="704"/>
      <c r="Z2343" s="704"/>
      <c r="AA2343" s="704"/>
      <c r="AB2343" s="704"/>
      <c r="AC2343" s="704"/>
      <c r="AD2343" s="704"/>
    </row>
    <row r="2344" spans="4:30" ht="13.9" customHeight="1">
      <c r="D2344" s="704"/>
      <c r="E2344" s="704"/>
      <c r="F2344" s="704"/>
      <c r="G2344" s="704"/>
      <c r="H2344" s="704"/>
      <c r="I2344" s="704"/>
      <c r="J2344" s="704"/>
      <c r="K2344" s="704"/>
      <c r="L2344" s="704"/>
      <c r="M2344" s="704"/>
      <c r="N2344" s="704"/>
      <c r="O2344" s="704"/>
      <c r="P2344" s="704"/>
      <c r="Q2344" s="704"/>
      <c r="R2344" s="704"/>
      <c r="S2344" s="704"/>
      <c r="T2344" s="704"/>
      <c r="U2344" s="704"/>
      <c r="V2344" s="704"/>
      <c r="W2344" s="704"/>
      <c r="X2344" s="704"/>
      <c r="Y2344" s="704"/>
      <c r="Z2344" s="704"/>
      <c r="AA2344" s="704"/>
      <c r="AB2344" s="704"/>
      <c r="AC2344" s="704"/>
      <c r="AD2344" s="704"/>
    </row>
    <row r="2345" spans="4:30" ht="13.9" customHeight="1">
      <c r="D2345" s="704"/>
      <c r="E2345" s="704"/>
      <c r="F2345" s="704"/>
      <c r="G2345" s="704"/>
      <c r="H2345" s="704"/>
      <c r="I2345" s="704"/>
      <c r="J2345" s="704"/>
      <c r="K2345" s="704"/>
      <c r="L2345" s="704"/>
      <c r="M2345" s="704"/>
      <c r="N2345" s="704"/>
      <c r="O2345" s="704"/>
      <c r="P2345" s="704"/>
      <c r="Q2345" s="704"/>
      <c r="R2345" s="704"/>
      <c r="S2345" s="704"/>
      <c r="T2345" s="704"/>
      <c r="U2345" s="704"/>
      <c r="V2345" s="704"/>
      <c r="W2345" s="704"/>
      <c r="X2345" s="704"/>
      <c r="Y2345" s="704"/>
      <c r="Z2345" s="704"/>
      <c r="AA2345" s="704"/>
      <c r="AB2345" s="704"/>
      <c r="AC2345" s="704"/>
      <c r="AD2345" s="704"/>
    </row>
    <row r="2346" spans="4:30" ht="13.9" customHeight="1">
      <c r="D2346" s="704"/>
      <c r="E2346" s="704"/>
      <c r="F2346" s="704"/>
      <c r="G2346" s="704"/>
      <c r="H2346" s="704"/>
      <c r="I2346" s="704"/>
      <c r="J2346" s="704"/>
      <c r="K2346" s="704"/>
      <c r="L2346" s="704"/>
      <c r="M2346" s="704"/>
      <c r="N2346" s="704"/>
      <c r="O2346" s="704"/>
      <c r="P2346" s="704"/>
      <c r="Q2346" s="704"/>
      <c r="R2346" s="704"/>
      <c r="S2346" s="704"/>
      <c r="T2346" s="704"/>
      <c r="U2346" s="704"/>
      <c r="V2346" s="704"/>
      <c r="W2346" s="704"/>
      <c r="X2346" s="704"/>
      <c r="Y2346" s="704"/>
      <c r="Z2346" s="704"/>
      <c r="AA2346" s="704"/>
      <c r="AB2346" s="704"/>
      <c r="AC2346" s="704"/>
      <c r="AD2346" s="704"/>
    </row>
    <row r="2347" spans="4:30" ht="13.9" customHeight="1">
      <c r="D2347" s="704"/>
      <c r="E2347" s="704"/>
      <c r="F2347" s="704"/>
      <c r="G2347" s="704"/>
      <c r="H2347" s="704"/>
      <c r="I2347" s="704"/>
      <c r="J2347" s="704"/>
      <c r="K2347" s="704"/>
      <c r="L2347" s="704"/>
      <c r="M2347" s="704"/>
      <c r="N2347" s="704"/>
      <c r="O2347" s="704"/>
      <c r="P2347" s="704"/>
      <c r="Q2347" s="704"/>
      <c r="R2347" s="704"/>
      <c r="S2347" s="704"/>
      <c r="T2347" s="704"/>
      <c r="U2347" s="704"/>
      <c r="V2347" s="704"/>
      <c r="W2347" s="704"/>
      <c r="X2347" s="704"/>
      <c r="Y2347" s="704"/>
      <c r="Z2347" s="704"/>
      <c r="AA2347" s="704"/>
      <c r="AB2347" s="704"/>
      <c r="AC2347" s="704"/>
      <c r="AD2347" s="704"/>
    </row>
    <row r="2348" spans="4:30" ht="13.9" customHeight="1">
      <c r="D2348" s="704"/>
      <c r="E2348" s="704"/>
      <c r="F2348" s="704"/>
      <c r="G2348" s="704"/>
      <c r="H2348" s="704"/>
      <c r="I2348" s="704"/>
      <c r="J2348" s="704"/>
      <c r="K2348" s="704"/>
      <c r="L2348" s="704"/>
      <c r="M2348" s="704"/>
      <c r="N2348" s="704"/>
      <c r="O2348" s="704"/>
      <c r="P2348" s="704"/>
      <c r="Q2348" s="704"/>
      <c r="R2348" s="704"/>
      <c r="S2348" s="704"/>
      <c r="T2348" s="704"/>
      <c r="U2348" s="704"/>
      <c r="V2348" s="704"/>
      <c r="W2348" s="704"/>
      <c r="X2348" s="704"/>
      <c r="Y2348" s="704"/>
      <c r="Z2348" s="704"/>
      <c r="AA2348" s="704"/>
      <c r="AB2348" s="704"/>
      <c r="AC2348" s="704"/>
      <c r="AD2348" s="704"/>
    </row>
    <row r="2349" spans="4:30" ht="13.9" customHeight="1">
      <c r="D2349" s="704"/>
      <c r="E2349" s="704"/>
      <c r="F2349" s="704"/>
      <c r="G2349" s="704"/>
      <c r="H2349" s="704"/>
      <c r="I2349" s="704"/>
      <c r="J2349" s="704"/>
      <c r="K2349" s="704"/>
      <c r="L2349" s="704"/>
      <c r="M2349" s="704"/>
      <c r="N2349" s="704"/>
      <c r="O2349" s="704"/>
      <c r="P2349" s="704"/>
      <c r="Q2349" s="704"/>
      <c r="R2349" s="704"/>
      <c r="S2349" s="704"/>
      <c r="T2349" s="704"/>
      <c r="U2349" s="704"/>
      <c r="V2349" s="704"/>
      <c r="W2349" s="704"/>
      <c r="X2349" s="704"/>
      <c r="Y2349" s="704"/>
      <c r="Z2349" s="704"/>
      <c r="AA2349" s="704"/>
      <c r="AB2349" s="704"/>
      <c r="AC2349" s="704"/>
      <c r="AD2349" s="704"/>
    </row>
    <row r="2350" spans="4:30" ht="13.9" customHeight="1">
      <c r="D2350" s="704"/>
      <c r="E2350" s="704"/>
      <c r="F2350" s="704"/>
      <c r="G2350" s="704"/>
      <c r="H2350" s="704"/>
      <c r="I2350" s="704"/>
      <c r="J2350" s="704"/>
      <c r="K2350" s="704"/>
      <c r="L2350" s="704"/>
      <c r="M2350" s="704"/>
      <c r="N2350" s="704"/>
      <c r="O2350" s="704"/>
      <c r="P2350" s="704"/>
      <c r="Q2350" s="704"/>
      <c r="R2350" s="704"/>
      <c r="S2350" s="704"/>
      <c r="T2350" s="704"/>
      <c r="U2350" s="704"/>
      <c r="V2350" s="704"/>
      <c r="W2350" s="704"/>
      <c r="X2350" s="704"/>
      <c r="Y2350" s="704"/>
      <c r="Z2350" s="704"/>
      <c r="AA2350" s="704"/>
      <c r="AB2350" s="704"/>
      <c r="AC2350" s="704"/>
      <c r="AD2350" s="704"/>
    </row>
    <row r="2351" spans="4:30" ht="13.9" customHeight="1">
      <c r="D2351" s="704"/>
      <c r="E2351" s="704"/>
      <c r="F2351" s="704"/>
      <c r="G2351" s="704"/>
      <c r="H2351" s="704"/>
      <c r="I2351" s="704"/>
      <c r="J2351" s="704"/>
      <c r="K2351" s="704"/>
      <c r="L2351" s="704"/>
      <c r="M2351" s="704"/>
      <c r="N2351" s="704"/>
      <c r="O2351" s="704"/>
      <c r="P2351" s="704"/>
      <c r="Q2351" s="704"/>
      <c r="R2351" s="704"/>
      <c r="S2351" s="704"/>
      <c r="T2351" s="704"/>
      <c r="U2351" s="704"/>
      <c r="V2351" s="704"/>
      <c r="W2351" s="704"/>
      <c r="X2351" s="704"/>
      <c r="Y2351" s="704"/>
      <c r="Z2351" s="704"/>
      <c r="AA2351" s="704"/>
      <c r="AB2351" s="704"/>
      <c r="AC2351" s="704"/>
      <c r="AD2351" s="704"/>
    </row>
    <row r="2352" spans="4:30" ht="13.9" customHeight="1">
      <c r="D2352" s="704"/>
      <c r="E2352" s="704"/>
      <c r="F2352" s="704"/>
      <c r="G2352" s="704"/>
      <c r="H2352" s="704"/>
      <c r="I2352" s="704"/>
      <c r="J2352" s="704"/>
      <c r="K2352" s="704"/>
      <c r="L2352" s="704"/>
      <c r="M2352" s="704"/>
      <c r="N2352" s="704"/>
      <c r="O2352" s="704"/>
      <c r="P2352" s="704"/>
      <c r="Q2352" s="704"/>
      <c r="R2352" s="704"/>
      <c r="S2352" s="704"/>
      <c r="T2352" s="704"/>
      <c r="U2352" s="704"/>
      <c r="V2352" s="704"/>
      <c r="W2352" s="704"/>
      <c r="X2352" s="704"/>
      <c r="Y2352" s="704"/>
      <c r="Z2352" s="704"/>
      <c r="AA2352" s="704"/>
      <c r="AB2352" s="704"/>
      <c r="AC2352" s="704"/>
      <c r="AD2352" s="704"/>
    </row>
    <row r="2353" spans="4:30" ht="13.9" customHeight="1">
      <c r="D2353" s="704"/>
      <c r="E2353" s="704"/>
      <c r="F2353" s="704"/>
      <c r="G2353" s="704"/>
      <c r="H2353" s="704"/>
      <c r="I2353" s="704"/>
      <c r="J2353" s="704"/>
      <c r="K2353" s="704"/>
      <c r="L2353" s="704"/>
      <c r="M2353" s="704"/>
      <c r="N2353" s="704"/>
      <c r="O2353" s="704"/>
      <c r="P2353" s="704"/>
      <c r="Q2353" s="704"/>
      <c r="R2353" s="704"/>
      <c r="S2353" s="704"/>
      <c r="T2353" s="704"/>
      <c r="U2353" s="704"/>
      <c r="V2353" s="704"/>
      <c r="W2353" s="704"/>
      <c r="X2353" s="704"/>
      <c r="Y2353" s="704"/>
      <c r="Z2353" s="704"/>
      <c r="AA2353" s="704"/>
      <c r="AB2353" s="704"/>
      <c r="AC2353" s="704"/>
      <c r="AD2353" s="704"/>
    </row>
    <row r="2354" spans="4:30" ht="13.9" customHeight="1">
      <c r="D2354" s="704"/>
      <c r="E2354" s="704"/>
      <c r="F2354" s="704"/>
      <c r="G2354" s="704"/>
      <c r="H2354" s="704"/>
      <c r="I2354" s="704"/>
      <c r="J2354" s="704"/>
      <c r="K2354" s="704"/>
      <c r="L2354" s="704"/>
      <c r="M2354" s="704"/>
      <c r="N2354" s="704"/>
      <c r="O2354" s="704"/>
      <c r="P2354" s="704"/>
      <c r="Q2354" s="704"/>
      <c r="R2354" s="704"/>
      <c r="S2354" s="704"/>
      <c r="T2354" s="704"/>
      <c r="U2354" s="704"/>
      <c r="V2354" s="704"/>
      <c r="W2354" s="704"/>
      <c r="X2354" s="704"/>
      <c r="Y2354" s="704"/>
      <c r="Z2354" s="704"/>
      <c r="AA2354" s="704"/>
      <c r="AB2354" s="704"/>
      <c r="AC2354" s="704"/>
      <c r="AD2354" s="704"/>
    </row>
    <row r="2355" spans="4:30" ht="13.9" customHeight="1">
      <c r="D2355" s="704"/>
      <c r="E2355" s="704"/>
      <c r="F2355" s="704"/>
      <c r="G2355" s="704"/>
      <c r="H2355" s="704"/>
      <c r="I2355" s="704"/>
      <c r="J2355" s="704"/>
      <c r="K2355" s="704"/>
      <c r="L2355" s="704"/>
      <c r="M2355" s="704"/>
      <c r="N2355" s="704"/>
      <c r="O2355" s="704"/>
      <c r="P2355" s="704"/>
      <c r="Q2355" s="704"/>
      <c r="R2355" s="704"/>
      <c r="S2355" s="704"/>
      <c r="T2355" s="704"/>
      <c r="U2355" s="704"/>
      <c r="V2355" s="704"/>
      <c r="W2355" s="704"/>
      <c r="X2355" s="704"/>
      <c r="Y2355" s="704"/>
      <c r="Z2355" s="704"/>
      <c r="AA2355" s="704"/>
      <c r="AB2355" s="704"/>
      <c r="AC2355" s="704"/>
      <c r="AD2355" s="704"/>
    </row>
    <row r="2356" spans="4:30" ht="13.9" customHeight="1">
      <c r="D2356" s="704"/>
      <c r="E2356" s="704"/>
      <c r="F2356" s="704"/>
      <c r="G2356" s="704"/>
      <c r="H2356" s="704"/>
      <c r="I2356" s="704"/>
      <c r="J2356" s="704"/>
      <c r="K2356" s="704"/>
      <c r="L2356" s="704"/>
      <c r="M2356" s="704"/>
      <c r="N2356" s="704"/>
      <c r="O2356" s="704"/>
      <c r="P2356" s="704"/>
      <c r="Q2356" s="704"/>
      <c r="R2356" s="704"/>
      <c r="S2356" s="704"/>
      <c r="T2356" s="704"/>
      <c r="U2356" s="704"/>
      <c r="V2356" s="704"/>
      <c r="W2356" s="704"/>
      <c r="X2356" s="704"/>
      <c r="Y2356" s="704"/>
      <c r="Z2356" s="704"/>
      <c r="AA2356" s="704"/>
      <c r="AB2356" s="704"/>
      <c r="AC2356" s="704"/>
      <c r="AD2356" s="704"/>
    </row>
    <row r="2357" spans="4:30" ht="13.9" customHeight="1">
      <c r="D2357" s="704"/>
      <c r="E2357" s="704"/>
      <c r="F2357" s="704"/>
      <c r="G2357" s="704"/>
      <c r="H2357" s="704"/>
      <c r="I2357" s="704"/>
      <c r="J2357" s="704"/>
      <c r="K2357" s="704"/>
      <c r="L2357" s="704"/>
      <c r="M2357" s="704"/>
      <c r="N2357" s="704"/>
      <c r="O2357" s="704"/>
      <c r="P2357" s="704"/>
      <c r="Q2357" s="704"/>
      <c r="R2357" s="704"/>
      <c r="S2357" s="704"/>
      <c r="T2357" s="704"/>
      <c r="U2357" s="704"/>
      <c r="V2357" s="704"/>
      <c r="W2357" s="704"/>
      <c r="X2357" s="704"/>
      <c r="Y2357" s="704"/>
      <c r="Z2357" s="704"/>
      <c r="AA2357" s="704"/>
      <c r="AB2357" s="704"/>
      <c r="AC2357" s="704"/>
      <c r="AD2357" s="704"/>
    </row>
    <row r="2358" spans="4:30" ht="13.9" customHeight="1">
      <c r="D2358" s="704"/>
      <c r="E2358" s="704"/>
      <c r="F2358" s="704"/>
      <c r="G2358" s="704"/>
      <c r="H2358" s="704"/>
      <c r="I2358" s="704"/>
      <c r="J2358" s="704"/>
      <c r="K2358" s="704"/>
      <c r="L2358" s="704"/>
      <c r="M2358" s="704"/>
      <c r="N2358" s="704"/>
      <c r="O2358" s="704"/>
      <c r="P2358" s="704"/>
      <c r="Q2358" s="704"/>
      <c r="R2358" s="704"/>
      <c r="S2358" s="704"/>
      <c r="T2358" s="704"/>
      <c r="U2358" s="704"/>
      <c r="V2358" s="704"/>
      <c r="W2358" s="704"/>
      <c r="X2358" s="704"/>
      <c r="Y2358" s="704"/>
      <c r="Z2358" s="704"/>
      <c r="AA2358" s="704"/>
      <c r="AB2358" s="704"/>
      <c r="AC2358" s="704"/>
      <c r="AD2358" s="704"/>
    </row>
    <row r="2359" spans="4:30" ht="13.9" customHeight="1">
      <c r="D2359" s="704"/>
      <c r="E2359" s="704"/>
      <c r="F2359" s="704"/>
      <c r="G2359" s="704"/>
      <c r="H2359" s="704"/>
      <c r="I2359" s="704"/>
      <c r="J2359" s="704"/>
      <c r="K2359" s="704"/>
      <c r="L2359" s="704"/>
      <c r="M2359" s="704"/>
      <c r="N2359" s="704"/>
      <c r="O2359" s="704"/>
      <c r="P2359" s="704"/>
      <c r="Q2359" s="704"/>
      <c r="R2359" s="704"/>
      <c r="S2359" s="704"/>
      <c r="T2359" s="704"/>
      <c r="U2359" s="704"/>
      <c r="V2359" s="704"/>
      <c r="W2359" s="704"/>
      <c r="X2359" s="704"/>
      <c r="Y2359" s="704"/>
      <c r="Z2359" s="704"/>
      <c r="AA2359" s="704"/>
      <c r="AB2359" s="704"/>
      <c r="AC2359" s="704"/>
      <c r="AD2359" s="704"/>
    </row>
    <row r="2360" spans="4:30" ht="13.9" customHeight="1">
      <c r="D2360" s="704"/>
      <c r="E2360" s="704"/>
      <c r="F2360" s="704"/>
      <c r="G2360" s="704"/>
      <c r="H2360" s="704"/>
      <c r="I2360" s="704"/>
      <c r="J2360" s="704"/>
      <c r="K2360" s="704"/>
      <c r="L2360" s="704"/>
      <c r="M2360" s="704"/>
      <c r="N2360" s="704"/>
      <c r="O2360" s="704"/>
      <c r="P2360" s="704"/>
      <c r="Q2360" s="704"/>
      <c r="R2360" s="704"/>
      <c r="S2360" s="704"/>
      <c r="T2360" s="704"/>
      <c r="U2360" s="704"/>
      <c r="V2360" s="704"/>
      <c r="W2360" s="704"/>
      <c r="X2360" s="704"/>
      <c r="Y2360" s="704"/>
      <c r="Z2360" s="704"/>
      <c r="AA2360" s="704"/>
      <c r="AB2360" s="704"/>
      <c r="AC2360" s="704"/>
      <c r="AD2360" s="704"/>
    </row>
    <row r="2361" spans="4:30" ht="13.9" customHeight="1">
      <c r="D2361" s="704"/>
      <c r="E2361" s="704"/>
      <c r="F2361" s="704"/>
      <c r="G2361" s="704"/>
      <c r="H2361" s="704"/>
      <c r="I2361" s="704"/>
      <c r="J2361" s="704"/>
      <c r="K2361" s="704"/>
      <c r="L2361" s="704"/>
      <c r="M2361" s="704"/>
      <c r="N2361" s="704"/>
      <c r="O2361" s="704"/>
      <c r="P2361" s="704"/>
      <c r="Q2361" s="704"/>
      <c r="R2361" s="704"/>
      <c r="S2361" s="704"/>
      <c r="T2361" s="704"/>
      <c r="U2361" s="704"/>
      <c r="V2361" s="704"/>
      <c r="W2361" s="704"/>
      <c r="X2361" s="704"/>
      <c r="Y2361" s="704"/>
      <c r="Z2361" s="704"/>
      <c r="AA2361" s="704"/>
      <c r="AB2361" s="704"/>
      <c r="AC2361" s="704"/>
      <c r="AD2361" s="704"/>
    </row>
    <row r="2362" spans="4:30" ht="13.9" customHeight="1">
      <c r="D2362" s="704"/>
      <c r="E2362" s="704"/>
      <c r="F2362" s="704"/>
      <c r="G2362" s="704"/>
      <c r="H2362" s="704"/>
      <c r="I2362" s="704"/>
      <c r="J2362" s="704"/>
      <c r="K2362" s="704"/>
      <c r="L2362" s="704"/>
      <c r="M2362" s="704"/>
      <c r="N2362" s="704"/>
      <c r="O2362" s="704"/>
      <c r="P2362" s="704"/>
      <c r="Q2362" s="704"/>
      <c r="R2362" s="704"/>
      <c r="S2362" s="704"/>
      <c r="T2362" s="704"/>
      <c r="U2362" s="704"/>
      <c r="V2362" s="704"/>
      <c r="W2362" s="704"/>
      <c r="X2362" s="704"/>
      <c r="Y2362" s="704"/>
      <c r="Z2362" s="704"/>
      <c r="AA2362" s="704"/>
      <c r="AB2362" s="704"/>
      <c r="AC2362" s="704"/>
      <c r="AD2362" s="704"/>
    </row>
    <row r="2363" spans="4:30" ht="13.9" customHeight="1">
      <c r="D2363" s="704"/>
      <c r="E2363" s="704"/>
      <c r="F2363" s="704"/>
      <c r="G2363" s="704"/>
      <c r="H2363" s="704"/>
      <c r="I2363" s="704"/>
      <c r="J2363" s="704"/>
      <c r="K2363" s="704"/>
      <c r="L2363" s="704"/>
      <c r="M2363" s="704"/>
      <c r="N2363" s="704"/>
      <c r="O2363" s="704"/>
      <c r="P2363" s="704"/>
      <c r="Q2363" s="704"/>
      <c r="R2363" s="704"/>
      <c r="S2363" s="704"/>
      <c r="T2363" s="704"/>
      <c r="U2363" s="704"/>
      <c r="V2363" s="704"/>
      <c r="W2363" s="704"/>
      <c r="X2363" s="704"/>
      <c r="Y2363" s="704"/>
      <c r="Z2363" s="704"/>
      <c r="AA2363" s="704"/>
      <c r="AB2363" s="704"/>
      <c r="AC2363" s="704"/>
      <c r="AD2363" s="704"/>
    </row>
    <row r="2364" spans="4:30" ht="13.9" customHeight="1">
      <c r="D2364" s="704"/>
      <c r="E2364" s="704"/>
      <c r="F2364" s="704"/>
      <c r="G2364" s="704"/>
      <c r="H2364" s="704"/>
      <c r="I2364" s="704"/>
      <c r="J2364" s="704"/>
      <c r="K2364" s="704"/>
      <c r="L2364" s="704"/>
      <c r="M2364" s="704"/>
      <c r="N2364" s="704"/>
      <c r="O2364" s="704"/>
      <c r="P2364" s="704"/>
      <c r="Q2364" s="704"/>
      <c r="R2364" s="704"/>
      <c r="S2364" s="704"/>
      <c r="T2364" s="704"/>
      <c r="U2364" s="704"/>
      <c r="V2364" s="704"/>
      <c r="W2364" s="704"/>
      <c r="X2364" s="704"/>
      <c r="Y2364" s="704"/>
      <c r="Z2364" s="704"/>
      <c r="AA2364" s="704"/>
      <c r="AB2364" s="704"/>
      <c r="AC2364" s="704"/>
      <c r="AD2364" s="704"/>
    </row>
    <row r="2365" spans="4:30" ht="13.9" customHeight="1">
      <c r="D2365" s="704"/>
      <c r="E2365" s="704"/>
      <c r="F2365" s="704"/>
      <c r="G2365" s="704"/>
      <c r="H2365" s="704"/>
      <c r="I2365" s="704"/>
      <c r="J2365" s="704"/>
      <c r="K2365" s="704"/>
      <c r="L2365" s="704"/>
      <c r="M2365" s="704"/>
      <c r="N2365" s="704"/>
      <c r="O2365" s="704"/>
      <c r="P2365" s="704"/>
      <c r="Q2365" s="704"/>
      <c r="R2365" s="704"/>
      <c r="S2365" s="704"/>
      <c r="T2365" s="704"/>
      <c r="U2365" s="704"/>
      <c r="V2365" s="704"/>
      <c r="W2365" s="704"/>
      <c r="X2365" s="704"/>
      <c r="Y2365" s="704"/>
      <c r="Z2365" s="704"/>
      <c r="AA2365" s="704"/>
      <c r="AB2365" s="704"/>
      <c r="AC2365" s="704"/>
      <c r="AD2365" s="704"/>
    </row>
    <row r="2366" spans="4:30" ht="13.9" customHeight="1">
      <c r="D2366" s="704"/>
      <c r="E2366" s="704"/>
      <c r="F2366" s="704"/>
      <c r="G2366" s="704"/>
      <c r="H2366" s="704"/>
      <c r="I2366" s="704"/>
      <c r="J2366" s="704"/>
      <c r="K2366" s="704"/>
      <c r="L2366" s="704"/>
      <c r="M2366" s="704"/>
      <c r="N2366" s="704"/>
      <c r="O2366" s="704"/>
      <c r="P2366" s="704"/>
      <c r="Q2366" s="704"/>
      <c r="R2366" s="704"/>
      <c r="S2366" s="704"/>
      <c r="T2366" s="704"/>
      <c r="U2366" s="704"/>
      <c r="V2366" s="704"/>
      <c r="W2366" s="704"/>
      <c r="X2366" s="704"/>
      <c r="Y2366" s="704"/>
      <c r="Z2366" s="704"/>
      <c r="AA2366" s="704"/>
      <c r="AB2366" s="704"/>
      <c r="AC2366" s="704"/>
      <c r="AD2366" s="704"/>
    </row>
    <row r="2367" spans="4:30" ht="13.9" customHeight="1">
      <c r="D2367" s="704"/>
      <c r="E2367" s="704"/>
      <c r="F2367" s="704"/>
      <c r="G2367" s="704"/>
      <c r="H2367" s="704"/>
      <c r="I2367" s="704"/>
      <c r="J2367" s="704"/>
      <c r="K2367" s="704"/>
      <c r="L2367" s="704"/>
      <c r="M2367" s="704"/>
      <c r="N2367" s="704"/>
      <c r="O2367" s="704"/>
      <c r="P2367" s="704"/>
      <c r="Q2367" s="704"/>
      <c r="R2367" s="704"/>
      <c r="S2367" s="704"/>
      <c r="T2367" s="704"/>
      <c r="U2367" s="704"/>
      <c r="V2367" s="704"/>
      <c r="W2367" s="704"/>
      <c r="X2367" s="704"/>
      <c r="Y2367" s="704"/>
      <c r="Z2367" s="704"/>
      <c r="AA2367" s="704"/>
      <c r="AB2367" s="704"/>
      <c r="AC2367" s="704"/>
      <c r="AD2367" s="704"/>
    </row>
    <row r="2368" spans="4:30" ht="13.9" customHeight="1">
      <c r="D2368" s="704"/>
      <c r="E2368" s="704"/>
      <c r="F2368" s="704"/>
      <c r="G2368" s="704"/>
      <c r="H2368" s="704"/>
      <c r="I2368" s="704"/>
      <c r="J2368" s="704"/>
      <c r="K2368" s="704"/>
      <c r="L2368" s="704"/>
      <c r="M2368" s="704"/>
      <c r="N2368" s="704"/>
      <c r="O2368" s="704"/>
      <c r="P2368" s="704"/>
      <c r="Q2368" s="704"/>
      <c r="R2368" s="704"/>
      <c r="S2368" s="704"/>
      <c r="T2368" s="704"/>
      <c r="U2368" s="704"/>
      <c r="V2368" s="704"/>
      <c r="W2368" s="704"/>
      <c r="X2368" s="704"/>
      <c r="Y2368" s="704"/>
      <c r="Z2368" s="704"/>
      <c r="AA2368" s="704"/>
      <c r="AB2368" s="704"/>
      <c r="AC2368" s="704"/>
      <c r="AD2368" s="704"/>
    </row>
    <row r="2369" spans="4:30" ht="13.9" customHeight="1">
      <c r="D2369" s="704"/>
      <c r="E2369" s="704"/>
      <c r="F2369" s="704"/>
      <c r="G2369" s="704"/>
      <c r="H2369" s="704"/>
      <c r="I2369" s="704"/>
      <c r="J2369" s="704"/>
      <c r="K2369" s="704"/>
      <c r="L2369" s="704"/>
      <c r="M2369" s="704"/>
      <c r="N2369" s="704"/>
      <c r="O2369" s="704"/>
      <c r="P2369" s="704"/>
      <c r="Q2369" s="704"/>
      <c r="R2369" s="704"/>
      <c r="S2369" s="704"/>
      <c r="T2369" s="704"/>
      <c r="U2369" s="704"/>
      <c r="V2369" s="704"/>
      <c r="W2369" s="704"/>
      <c r="X2369" s="704"/>
      <c r="Y2369" s="704"/>
      <c r="Z2369" s="704"/>
      <c r="AA2369" s="704"/>
      <c r="AB2369" s="704"/>
      <c r="AC2369" s="704"/>
      <c r="AD2369" s="704"/>
    </row>
    <row r="2370" spans="4:30" ht="13.9" customHeight="1">
      <c r="D2370" s="704"/>
      <c r="E2370" s="704"/>
      <c r="F2370" s="704"/>
      <c r="G2370" s="704"/>
      <c r="H2370" s="704"/>
      <c r="I2370" s="704"/>
      <c r="J2370" s="704"/>
      <c r="K2370" s="704"/>
      <c r="L2370" s="704"/>
      <c r="M2370" s="704"/>
      <c r="N2370" s="704"/>
      <c r="O2370" s="704"/>
      <c r="P2370" s="704"/>
      <c r="Q2370" s="704"/>
      <c r="R2370" s="704"/>
      <c r="S2370" s="704"/>
      <c r="T2370" s="704"/>
      <c r="U2370" s="704"/>
      <c r="V2370" s="704"/>
      <c r="W2370" s="704"/>
      <c r="X2370" s="704"/>
      <c r="Y2370" s="704"/>
      <c r="Z2370" s="704"/>
      <c r="AA2370" s="704"/>
      <c r="AB2370" s="704"/>
      <c r="AC2370" s="704"/>
      <c r="AD2370" s="704"/>
    </row>
    <row r="2371" spans="4:30" ht="13.9" customHeight="1">
      <c r="D2371" s="704"/>
      <c r="E2371" s="704"/>
      <c r="F2371" s="704"/>
      <c r="G2371" s="704"/>
      <c r="H2371" s="704"/>
      <c r="I2371" s="704"/>
      <c r="J2371" s="704"/>
      <c r="K2371" s="704"/>
      <c r="L2371" s="704"/>
      <c r="M2371" s="704"/>
      <c r="N2371" s="704"/>
      <c r="O2371" s="704"/>
      <c r="P2371" s="704"/>
      <c r="Q2371" s="704"/>
      <c r="R2371" s="704"/>
      <c r="S2371" s="704"/>
      <c r="T2371" s="704"/>
      <c r="U2371" s="704"/>
      <c r="V2371" s="704"/>
      <c r="W2371" s="704"/>
      <c r="X2371" s="704"/>
      <c r="Y2371" s="704"/>
      <c r="Z2371" s="704"/>
      <c r="AA2371" s="704"/>
      <c r="AB2371" s="704"/>
      <c r="AC2371" s="704"/>
      <c r="AD2371" s="704"/>
    </row>
    <row r="2372" spans="4:30" ht="13.9" customHeight="1">
      <c r="D2372" s="704"/>
      <c r="E2372" s="704"/>
      <c r="F2372" s="704"/>
      <c r="G2372" s="704"/>
      <c r="H2372" s="704"/>
      <c r="I2372" s="704"/>
      <c r="J2372" s="704"/>
      <c r="K2372" s="704"/>
      <c r="L2372" s="704"/>
      <c r="M2372" s="704"/>
      <c r="N2372" s="704"/>
      <c r="O2372" s="704"/>
      <c r="P2372" s="704"/>
      <c r="Q2372" s="704"/>
      <c r="R2372" s="704"/>
      <c r="S2372" s="704"/>
      <c r="T2372" s="704"/>
      <c r="U2372" s="704"/>
      <c r="V2372" s="704"/>
      <c r="W2372" s="704"/>
      <c r="X2372" s="704"/>
      <c r="Y2372" s="704"/>
      <c r="Z2372" s="704"/>
      <c r="AA2372" s="704"/>
      <c r="AB2372" s="704"/>
      <c r="AC2372" s="704"/>
      <c r="AD2372" s="704"/>
    </row>
    <row r="2373" spans="4:30" ht="13.9" customHeight="1">
      <c r="D2373" s="704"/>
      <c r="E2373" s="704"/>
      <c r="F2373" s="704"/>
      <c r="G2373" s="704"/>
      <c r="H2373" s="704"/>
      <c r="I2373" s="704"/>
      <c r="J2373" s="704"/>
      <c r="K2373" s="704"/>
      <c r="L2373" s="704"/>
      <c r="M2373" s="704"/>
      <c r="N2373" s="704"/>
      <c r="O2373" s="704"/>
      <c r="P2373" s="704"/>
      <c r="Q2373" s="704"/>
      <c r="R2373" s="704"/>
      <c r="S2373" s="704"/>
      <c r="T2373" s="704"/>
      <c r="U2373" s="704"/>
      <c r="V2373" s="704"/>
      <c r="W2373" s="704"/>
      <c r="X2373" s="704"/>
      <c r="Y2373" s="704"/>
      <c r="Z2373" s="704"/>
      <c r="AA2373" s="704"/>
      <c r="AB2373" s="704"/>
      <c r="AC2373" s="704"/>
      <c r="AD2373" s="704"/>
    </row>
    <row r="2374" spans="4:30" ht="13.9" customHeight="1">
      <c r="D2374" s="704"/>
      <c r="E2374" s="704"/>
      <c r="F2374" s="704"/>
      <c r="G2374" s="704"/>
      <c r="H2374" s="704"/>
      <c r="I2374" s="704"/>
      <c r="J2374" s="704"/>
      <c r="K2374" s="704"/>
      <c r="L2374" s="704"/>
      <c r="M2374" s="704"/>
      <c r="N2374" s="704"/>
      <c r="O2374" s="704"/>
      <c r="P2374" s="704"/>
      <c r="Q2374" s="704"/>
      <c r="R2374" s="704"/>
      <c r="S2374" s="704"/>
      <c r="T2374" s="704"/>
      <c r="U2374" s="704"/>
      <c r="V2374" s="704"/>
      <c r="W2374" s="704"/>
      <c r="X2374" s="704"/>
      <c r="Y2374" s="704"/>
      <c r="Z2374" s="704"/>
      <c r="AA2374" s="704"/>
      <c r="AB2374" s="704"/>
      <c r="AC2374" s="704"/>
      <c r="AD2374" s="704"/>
    </row>
    <row r="2375" spans="4:30" ht="13.9" customHeight="1">
      <c r="D2375" s="704"/>
      <c r="E2375" s="704"/>
      <c r="F2375" s="704"/>
      <c r="G2375" s="704"/>
      <c r="H2375" s="704"/>
      <c r="I2375" s="704"/>
      <c r="J2375" s="704"/>
      <c r="K2375" s="704"/>
      <c r="L2375" s="704"/>
      <c r="M2375" s="704"/>
      <c r="N2375" s="704"/>
      <c r="O2375" s="704"/>
      <c r="P2375" s="704"/>
      <c r="Q2375" s="704"/>
      <c r="R2375" s="704"/>
      <c r="S2375" s="704"/>
      <c r="T2375" s="704"/>
      <c r="U2375" s="704"/>
      <c r="V2375" s="704"/>
      <c r="W2375" s="704"/>
      <c r="X2375" s="704"/>
      <c r="Y2375" s="704"/>
      <c r="Z2375" s="704"/>
      <c r="AA2375" s="704"/>
      <c r="AB2375" s="704"/>
      <c r="AC2375" s="704"/>
      <c r="AD2375" s="704"/>
    </row>
    <row r="2376" spans="4:30" ht="13.9" customHeight="1">
      <c r="D2376" s="704"/>
      <c r="E2376" s="704"/>
      <c r="F2376" s="704"/>
      <c r="G2376" s="704"/>
      <c r="H2376" s="704"/>
      <c r="I2376" s="704"/>
      <c r="J2376" s="704"/>
      <c r="K2376" s="704"/>
      <c r="L2376" s="704"/>
      <c r="M2376" s="704"/>
      <c r="N2376" s="704"/>
      <c r="O2376" s="704"/>
      <c r="P2376" s="704"/>
      <c r="Q2376" s="704"/>
      <c r="R2376" s="704"/>
      <c r="S2376" s="704"/>
      <c r="T2376" s="704"/>
      <c r="U2376" s="704"/>
      <c r="V2376" s="704"/>
      <c r="W2376" s="704"/>
      <c r="X2376" s="704"/>
      <c r="Y2376" s="704"/>
      <c r="Z2376" s="704"/>
      <c r="AA2376" s="704"/>
      <c r="AB2376" s="704"/>
      <c r="AC2376" s="704"/>
      <c r="AD2376" s="704"/>
    </row>
    <row r="2377" spans="4:30" ht="13.9" customHeight="1">
      <c r="D2377" s="704"/>
      <c r="E2377" s="704"/>
      <c r="F2377" s="704"/>
      <c r="G2377" s="704"/>
      <c r="H2377" s="704"/>
      <c r="I2377" s="704"/>
      <c r="J2377" s="704"/>
      <c r="K2377" s="704"/>
      <c r="L2377" s="704"/>
      <c r="M2377" s="704"/>
      <c r="N2377" s="704"/>
      <c r="O2377" s="704"/>
      <c r="P2377" s="704"/>
      <c r="Q2377" s="704"/>
      <c r="R2377" s="704"/>
      <c r="S2377" s="704"/>
      <c r="T2377" s="704"/>
      <c r="U2377" s="704"/>
      <c r="V2377" s="704"/>
      <c r="W2377" s="704"/>
      <c r="X2377" s="704"/>
      <c r="Y2377" s="704"/>
      <c r="Z2377" s="704"/>
      <c r="AA2377" s="704"/>
      <c r="AB2377" s="704"/>
      <c r="AC2377" s="704"/>
      <c r="AD2377" s="704"/>
    </row>
    <row r="2378" spans="4:30" ht="13.9" customHeight="1">
      <c r="D2378" s="704"/>
      <c r="E2378" s="704"/>
      <c r="F2378" s="704"/>
      <c r="G2378" s="704"/>
      <c r="H2378" s="704"/>
      <c r="I2378" s="704"/>
      <c r="J2378" s="704"/>
      <c r="K2378" s="704"/>
      <c r="L2378" s="704"/>
      <c r="M2378" s="704"/>
      <c r="N2378" s="704"/>
      <c r="O2378" s="704"/>
      <c r="P2378" s="704"/>
      <c r="Q2378" s="704"/>
      <c r="R2378" s="704"/>
      <c r="S2378" s="704"/>
      <c r="T2378" s="704"/>
      <c r="U2378" s="704"/>
      <c r="V2378" s="704"/>
      <c r="W2378" s="704"/>
      <c r="X2378" s="704"/>
      <c r="Y2378" s="704"/>
      <c r="Z2378" s="704"/>
      <c r="AA2378" s="704"/>
      <c r="AB2378" s="704"/>
      <c r="AC2378" s="704"/>
      <c r="AD2378" s="704"/>
    </row>
    <row r="2379" spans="4:30" ht="13.9" customHeight="1">
      <c r="D2379" s="704"/>
      <c r="E2379" s="704"/>
      <c r="F2379" s="704"/>
      <c r="G2379" s="704"/>
      <c r="H2379" s="704"/>
      <c r="I2379" s="704"/>
      <c r="J2379" s="704"/>
      <c r="K2379" s="704"/>
      <c r="L2379" s="704"/>
      <c r="M2379" s="704"/>
      <c r="N2379" s="704"/>
      <c r="O2379" s="704"/>
      <c r="P2379" s="704"/>
      <c r="Q2379" s="704"/>
      <c r="R2379" s="704"/>
      <c r="S2379" s="704"/>
      <c r="T2379" s="704"/>
      <c r="U2379" s="704"/>
      <c r="V2379" s="704"/>
      <c r="W2379" s="704"/>
      <c r="X2379" s="704"/>
      <c r="Y2379" s="704"/>
      <c r="Z2379" s="704"/>
      <c r="AA2379" s="704"/>
      <c r="AB2379" s="704"/>
      <c r="AC2379" s="704"/>
      <c r="AD2379" s="704"/>
    </row>
    <row r="2380" spans="4:30" ht="13.9" customHeight="1">
      <c r="D2380" s="704"/>
      <c r="E2380" s="704"/>
      <c r="F2380" s="704"/>
      <c r="G2380" s="704"/>
      <c r="H2380" s="704"/>
      <c r="I2380" s="704"/>
      <c r="J2380" s="704"/>
      <c r="K2380" s="704"/>
      <c r="L2380" s="704"/>
      <c r="M2380" s="704"/>
      <c r="N2380" s="704"/>
      <c r="O2380" s="704"/>
      <c r="P2380" s="704"/>
      <c r="Q2380" s="704"/>
      <c r="R2380" s="704"/>
      <c r="S2380" s="704"/>
      <c r="T2380" s="704"/>
      <c r="U2380" s="704"/>
      <c r="V2380" s="704"/>
      <c r="W2380" s="704"/>
      <c r="X2380" s="704"/>
      <c r="Y2380" s="704"/>
      <c r="Z2380" s="704"/>
      <c r="AA2380" s="704"/>
      <c r="AB2380" s="704"/>
      <c r="AC2380" s="704"/>
      <c r="AD2380" s="704"/>
    </row>
    <row r="2381" spans="4:30" ht="13.9" customHeight="1">
      <c r="D2381" s="704"/>
      <c r="E2381" s="704"/>
      <c r="F2381" s="704"/>
      <c r="G2381" s="704"/>
      <c r="H2381" s="704"/>
      <c r="I2381" s="704"/>
      <c r="J2381" s="704"/>
      <c r="K2381" s="704"/>
      <c r="L2381" s="704"/>
      <c r="M2381" s="704"/>
      <c r="N2381" s="704"/>
      <c r="O2381" s="704"/>
      <c r="P2381" s="704"/>
      <c r="Q2381" s="704"/>
      <c r="R2381" s="704"/>
      <c r="S2381" s="704"/>
      <c r="T2381" s="704"/>
      <c r="U2381" s="704"/>
      <c r="V2381" s="704"/>
      <c r="W2381" s="704"/>
      <c r="X2381" s="704"/>
      <c r="Y2381" s="704"/>
      <c r="Z2381" s="704"/>
      <c r="AA2381" s="704"/>
      <c r="AB2381" s="704"/>
      <c r="AC2381" s="704"/>
      <c r="AD2381" s="704"/>
    </row>
    <row r="2382" spans="4:30" ht="13.9" customHeight="1">
      <c r="D2382" s="704"/>
      <c r="E2382" s="704"/>
      <c r="F2382" s="704"/>
      <c r="G2382" s="704"/>
      <c r="H2382" s="704"/>
      <c r="I2382" s="704"/>
      <c r="J2382" s="704"/>
      <c r="K2382" s="704"/>
      <c r="L2382" s="704"/>
      <c r="M2382" s="704"/>
      <c r="N2382" s="704"/>
      <c r="O2382" s="704"/>
      <c r="P2382" s="704"/>
      <c r="Q2382" s="704"/>
      <c r="R2382" s="704"/>
      <c r="S2382" s="704"/>
      <c r="T2382" s="704"/>
      <c r="U2382" s="704"/>
      <c r="V2382" s="704"/>
      <c r="W2382" s="704"/>
      <c r="X2382" s="704"/>
      <c r="Y2382" s="704"/>
      <c r="Z2382" s="704"/>
      <c r="AA2382" s="704"/>
      <c r="AB2382" s="704"/>
      <c r="AC2382" s="704"/>
      <c r="AD2382" s="704"/>
    </row>
    <row r="2383" spans="4:30" ht="13.9" customHeight="1">
      <c r="D2383" s="704"/>
      <c r="E2383" s="704"/>
      <c r="F2383" s="704"/>
      <c r="G2383" s="704"/>
      <c r="H2383" s="704"/>
      <c r="I2383" s="704"/>
      <c r="J2383" s="704"/>
      <c r="K2383" s="704"/>
      <c r="L2383" s="704"/>
      <c r="M2383" s="704"/>
      <c r="N2383" s="704"/>
      <c r="O2383" s="704"/>
      <c r="P2383" s="704"/>
      <c r="Q2383" s="704"/>
      <c r="R2383" s="704"/>
      <c r="S2383" s="704"/>
      <c r="T2383" s="704"/>
      <c r="U2383" s="704"/>
      <c r="V2383" s="704"/>
      <c r="W2383" s="704"/>
      <c r="X2383" s="704"/>
      <c r="Y2383" s="704"/>
      <c r="Z2383" s="704"/>
      <c r="AA2383" s="704"/>
      <c r="AB2383" s="704"/>
      <c r="AC2383" s="704"/>
      <c r="AD2383" s="704"/>
    </row>
    <row r="2384" spans="4:30" ht="13.9" customHeight="1">
      <c r="D2384" s="704"/>
      <c r="E2384" s="704"/>
      <c r="F2384" s="704"/>
      <c r="G2384" s="704"/>
      <c r="H2384" s="704"/>
      <c r="I2384" s="704"/>
      <c r="J2384" s="704"/>
      <c r="K2384" s="704"/>
      <c r="L2384" s="704"/>
      <c r="M2384" s="704"/>
      <c r="N2384" s="704"/>
      <c r="O2384" s="704"/>
      <c r="P2384" s="704"/>
      <c r="Q2384" s="704"/>
      <c r="R2384" s="704"/>
      <c r="S2384" s="704"/>
      <c r="T2384" s="704"/>
      <c r="U2384" s="704"/>
      <c r="V2384" s="704"/>
      <c r="W2384" s="704"/>
      <c r="X2384" s="704"/>
      <c r="Y2384" s="704"/>
      <c r="Z2384" s="704"/>
      <c r="AA2384" s="704"/>
      <c r="AB2384" s="704"/>
      <c r="AC2384" s="704"/>
      <c r="AD2384" s="704"/>
    </row>
    <row r="2385" spans="4:30" ht="13.9" customHeight="1">
      <c r="D2385" s="704"/>
      <c r="E2385" s="704"/>
      <c r="F2385" s="704"/>
      <c r="G2385" s="704"/>
      <c r="H2385" s="704"/>
      <c r="I2385" s="704"/>
      <c r="J2385" s="704"/>
      <c r="K2385" s="704"/>
      <c r="L2385" s="704"/>
      <c r="M2385" s="704"/>
      <c r="N2385" s="704"/>
      <c r="O2385" s="704"/>
      <c r="P2385" s="704"/>
      <c r="Q2385" s="704"/>
      <c r="R2385" s="704"/>
      <c r="S2385" s="704"/>
      <c r="T2385" s="704"/>
      <c r="U2385" s="704"/>
      <c r="V2385" s="704"/>
      <c r="W2385" s="704"/>
      <c r="X2385" s="704"/>
      <c r="Y2385" s="704"/>
      <c r="Z2385" s="704"/>
      <c r="AA2385" s="704"/>
      <c r="AB2385" s="704"/>
      <c r="AC2385" s="704"/>
      <c r="AD2385" s="704"/>
    </row>
    <row r="2386" spans="4:30" ht="13.9" customHeight="1">
      <c r="D2386" s="704"/>
      <c r="E2386" s="704"/>
      <c r="F2386" s="704"/>
      <c r="G2386" s="704"/>
      <c r="H2386" s="704"/>
      <c r="I2386" s="704"/>
      <c r="J2386" s="704"/>
      <c r="K2386" s="704"/>
      <c r="L2386" s="704"/>
      <c r="M2386" s="704"/>
      <c r="N2386" s="704"/>
      <c r="O2386" s="704"/>
      <c r="P2386" s="704"/>
      <c r="Q2386" s="704"/>
      <c r="R2386" s="704"/>
      <c r="S2386" s="704"/>
      <c r="T2386" s="704"/>
      <c r="U2386" s="704"/>
      <c r="V2386" s="704"/>
      <c r="W2386" s="704"/>
      <c r="X2386" s="704"/>
      <c r="Y2386" s="704"/>
      <c r="Z2386" s="704"/>
      <c r="AA2386" s="704"/>
      <c r="AB2386" s="704"/>
      <c r="AC2386" s="704"/>
      <c r="AD2386" s="704"/>
    </row>
    <row r="2387" spans="4:30" ht="13.9" customHeight="1">
      <c r="D2387" s="704"/>
      <c r="E2387" s="704"/>
      <c r="F2387" s="704"/>
      <c r="G2387" s="704"/>
      <c r="H2387" s="704"/>
      <c r="I2387" s="704"/>
      <c r="J2387" s="704"/>
      <c r="K2387" s="704"/>
      <c r="L2387" s="704"/>
      <c r="M2387" s="704"/>
      <c r="N2387" s="704"/>
      <c r="O2387" s="704"/>
      <c r="P2387" s="704"/>
      <c r="Q2387" s="704"/>
      <c r="R2387" s="704"/>
      <c r="S2387" s="704"/>
      <c r="T2387" s="704"/>
      <c r="U2387" s="704"/>
      <c r="V2387" s="704"/>
      <c r="W2387" s="704"/>
      <c r="X2387" s="704"/>
      <c r="Y2387" s="704"/>
      <c r="Z2387" s="704"/>
      <c r="AA2387" s="704"/>
      <c r="AB2387" s="704"/>
      <c r="AC2387" s="704"/>
      <c r="AD2387" s="704"/>
    </row>
    <row r="2388" spans="4:30" ht="13.9" customHeight="1">
      <c r="D2388" s="704"/>
      <c r="E2388" s="704"/>
      <c r="F2388" s="704"/>
      <c r="G2388" s="704"/>
      <c r="H2388" s="704"/>
      <c r="I2388" s="704"/>
      <c r="J2388" s="704"/>
      <c r="K2388" s="704"/>
      <c r="L2388" s="704"/>
      <c r="M2388" s="704"/>
      <c r="N2388" s="704"/>
      <c r="O2388" s="704"/>
      <c r="P2388" s="704"/>
      <c r="Q2388" s="704"/>
      <c r="R2388" s="704"/>
      <c r="S2388" s="704"/>
      <c r="T2388" s="704"/>
      <c r="U2388" s="704"/>
      <c r="V2388" s="704"/>
      <c r="W2388" s="704"/>
      <c r="X2388" s="704"/>
      <c r="Y2388" s="704"/>
      <c r="Z2388" s="704"/>
      <c r="AA2388" s="704"/>
      <c r="AB2388" s="704"/>
      <c r="AC2388" s="704"/>
      <c r="AD2388" s="704"/>
    </row>
    <row r="2389" spans="4:30" ht="13.9" customHeight="1">
      <c r="D2389" s="704"/>
      <c r="E2389" s="704"/>
      <c r="F2389" s="704"/>
      <c r="G2389" s="704"/>
      <c r="H2389" s="704"/>
      <c r="I2389" s="704"/>
      <c r="J2389" s="704"/>
      <c r="K2389" s="704"/>
      <c r="L2389" s="704"/>
      <c r="M2389" s="704"/>
      <c r="N2389" s="704"/>
      <c r="O2389" s="704"/>
      <c r="P2389" s="704"/>
      <c r="Q2389" s="704"/>
      <c r="R2389" s="704"/>
      <c r="S2389" s="704"/>
      <c r="T2389" s="704"/>
      <c r="U2389" s="704"/>
      <c r="V2389" s="704"/>
      <c r="W2389" s="704"/>
      <c r="X2389" s="704"/>
      <c r="Y2389" s="704"/>
      <c r="Z2389" s="704"/>
      <c r="AA2389" s="704"/>
      <c r="AB2389" s="704"/>
      <c r="AC2389" s="704"/>
      <c r="AD2389" s="704"/>
    </row>
    <row r="2390" spans="4:30" ht="13.9" customHeight="1">
      <c r="D2390" s="704"/>
      <c r="E2390" s="704"/>
      <c r="F2390" s="704"/>
      <c r="G2390" s="704"/>
      <c r="H2390" s="704"/>
      <c r="I2390" s="704"/>
      <c r="J2390" s="704"/>
      <c r="K2390" s="704"/>
      <c r="L2390" s="704"/>
      <c r="M2390" s="704"/>
      <c r="N2390" s="704"/>
      <c r="O2390" s="704"/>
      <c r="P2390" s="704"/>
      <c r="Q2390" s="704"/>
      <c r="R2390" s="704"/>
      <c r="S2390" s="704"/>
      <c r="T2390" s="704"/>
      <c r="U2390" s="704"/>
      <c r="V2390" s="704"/>
      <c r="W2390" s="704"/>
      <c r="X2390" s="704"/>
      <c r="Y2390" s="704"/>
      <c r="Z2390" s="704"/>
      <c r="AA2390" s="704"/>
      <c r="AB2390" s="704"/>
      <c r="AC2390" s="704"/>
      <c r="AD2390" s="704"/>
    </row>
    <row r="2391" spans="4:30" ht="13.9" customHeight="1">
      <c r="D2391" s="704"/>
      <c r="E2391" s="704"/>
      <c r="F2391" s="704"/>
      <c r="G2391" s="704"/>
      <c r="H2391" s="704"/>
      <c r="I2391" s="704"/>
      <c r="J2391" s="704"/>
      <c r="K2391" s="704"/>
      <c r="L2391" s="704"/>
      <c r="M2391" s="704"/>
      <c r="N2391" s="704"/>
      <c r="O2391" s="704"/>
      <c r="P2391" s="704"/>
      <c r="Q2391" s="704"/>
      <c r="R2391" s="704"/>
      <c r="S2391" s="704"/>
      <c r="T2391" s="704"/>
      <c r="U2391" s="704"/>
      <c r="V2391" s="704"/>
      <c r="W2391" s="704"/>
      <c r="X2391" s="704"/>
      <c r="Y2391" s="704"/>
      <c r="Z2391" s="704"/>
      <c r="AA2391" s="704"/>
      <c r="AB2391" s="704"/>
      <c r="AC2391" s="704"/>
      <c r="AD2391" s="704"/>
    </row>
    <row r="2392" spans="4:30" ht="13.9" customHeight="1">
      <c r="D2392" s="704"/>
      <c r="E2392" s="704"/>
      <c r="F2392" s="704"/>
      <c r="G2392" s="704"/>
      <c r="H2392" s="704"/>
      <c r="I2392" s="704"/>
      <c r="J2392" s="704"/>
      <c r="K2392" s="704"/>
      <c r="L2392" s="704"/>
      <c r="M2392" s="704"/>
      <c r="N2392" s="704"/>
      <c r="O2392" s="704"/>
      <c r="P2392" s="704"/>
      <c r="Q2392" s="704"/>
      <c r="R2392" s="704"/>
      <c r="S2392" s="704"/>
      <c r="T2392" s="704"/>
      <c r="U2392" s="704"/>
      <c r="V2392" s="704"/>
      <c r="W2392" s="704"/>
      <c r="X2392" s="704"/>
      <c r="Y2392" s="704"/>
      <c r="Z2392" s="704"/>
      <c r="AA2392" s="704"/>
      <c r="AB2392" s="704"/>
      <c r="AC2392" s="704"/>
      <c r="AD2392" s="704"/>
    </row>
    <row r="2393" spans="4:30" ht="13.9" customHeight="1">
      <c r="D2393" s="704"/>
      <c r="E2393" s="704"/>
      <c r="F2393" s="704"/>
      <c r="G2393" s="704"/>
      <c r="H2393" s="704"/>
      <c r="I2393" s="704"/>
      <c r="J2393" s="704"/>
      <c r="K2393" s="704"/>
      <c r="L2393" s="704"/>
      <c r="M2393" s="704"/>
      <c r="N2393" s="704"/>
      <c r="O2393" s="704"/>
      <c r="P2393" s="704"/>
      <c r="Q2393" s="704"/>
      <c r="R2393" s="704"/>
      <c r="S2393" s="704"/>
      <c r="T2393" s="704"/>
      <c r="U2393" s="704"/>
      <c r="V2393" s="704"/>
      <c r="W2393" s="704"/>
      <c r="X2393" s="704"/>
      <c r="Y2393" s="704"/>
      <c r="Z2393" s="704"/>
      <c r="AA2393" s="704"/>
      <c r="AB2393" s="704"/>
      <c r="AC2393" s="704"/>
      <c r="AD2393" s="704"/>
    </row>
    <row r="2394" spans="4:30" ht="13.9" customHeight="1">
      <c r="D2394" s="704"/>
      <c r="E2394" s="704"/>
      <c r="F2394" s="704"/>
      <c r="G2394" s="704"/>
      <c r="H2394" s="704"/>
      <c r="I2394" s="704"/>
      <c r="J2394" s="704"/>
      <c r="K2394" s="704"/>
      <c r="L2394" s="704"/>
      <c r="M2394" s="704"/>
      <c r="N2394" s="704"/>
      <c r="O2394" s="704"/>
      <c r="P2394" s="704"/>
      <c r="Q2394" s="704"/>
      <c r="R2394" s="704"/>
      <c r="S2394" s="704"/>
      <c r="T2394" s="704"/>
      <c r="U2394" s="704"/>
      <c r="V2394" s="704"/>
      <c r="W2394" s="704"/>
      <c r="X2394" s="704"/>
      <c r="Y2394" s="704"/>
      <c r="Z2394" s="704"/>
      <c r="AA2394" s="704"/>
      <c r="AB2394" s="704"/>
      <c r="AC2394" s="704"/>
      <c r="AD2394" s="704"/>
    </row>
    <row r="2395" spans="4:30" ht="13.9" customHeight="1">
      <c r="D2395" s="704"/>
      <c r="E2395" s="704"/>
      <c r="F2395" s="704"/>
      <c r="G2395" s="704"/>
      <c r="H2395" s="704"/>
      <c r="I2395" s="704"/>
      <c r="J2395" s="704"/>
      <c r="K2395" s="704"/>
      <c r="L2395" s="704"/>
      <c r="M2395" s="704"/>
      <c r="N2395" s="704"/>
      <c r="O2395" s="704"/>
      <c r="P2395" s="704"/>
      <c r="Q2395" s="704"/>
      <c r="R2395" s="704"/>
      <c r="S2395" s="704"/>
      <c r="T2395" s="704"/>
      <c r="U2395" s="704"/>
      <c r="V2395" s="704"/>
      <c r="W2395" s="704"/>
      <c r="X2395" s="704"/>
      <c r="Y2395" s="704"/>
      <c r="Z2395" s="704"/>
      <c r="AA2395" s="704"/>
      <c r="AB2395" s="704"/>
      <c r="AC2395" s="704"/>
      <c r="AD2395" s="704"/>
    </row>
    <row r="2396" spans="4:30" ht="13.9" customHeight="1">
      <c r="D2396" s="704"/>
      <c r="E2396" s="704"/>
      <c r="F2396" s="704"/>
      <c r="G2396" s="704"/>
      <c r="H2396" s="704"/>
      <c r="I2396" s="704"/>
      <c r="J2396" s="704"/>
      <c r="K2396" s="704"/>
      <c r="L2396" s="704"/>
      <c r="M2396" s="704"/>
      <c r="N2396" s="704"/>
      <c r="O2396" s="704"/>
      <c r="P2396" s="704"/>
      <c r="Q2396" s="704"/>
      <c r="R2396" s="704"/>
      <c r="S2396" s="704"/>
      <c r="T2396" s="704"/>
      <c r="U2396" s="704"/>
      <c r="V2396" s="704"/>
      <c r="W2396" s="704"/>
      <c r="X2396" s="704"/>
      <c r="Y2396" s="704"/>
      <c r="Z2396" s="704"/>
      <c r="AA2396" s="704"/>
      <c r="AB2396" s="704"/>
      <c r="AC2396" s="704"/>
      <c r="AD2396" s="704"/>
    </row>
    <row r="2397" spans="4:30" ht="13.9" customHeight="1">
      <c r="D2397" s="704"/>
      <c r="E2397" s="704"/>
      <c r="F2397" s="704"/>
      <c r="G2397" s="704"/>
      <c r="H2397" s="704"/>
      <c r="I2397" s="704"/>
      <c r="J2397" s="704"/>
      <c r="K2397" s="704"/>
      <c r="L2397" s="704"/>
      <c r="M2397" s="704"/>
      <c r="N2397" s="704"/>
      <c r="O2397" s="704"/>
      <c r="P2397" s="704"/>
      <c r="Q2397" s="704"/>
      <c r="R2397" s="704"/>
      <c r="S2397" s="704"/>
      <c r="T2397" s="704"/>
      <c r="U2397" s="704"/>
      <c r="V2397" s="704"/>
      <c r="W2397" s="704"/>
      <c r="X2397" s="704"/>
      <c r="Y2397" s="704"/>
      <c r="Z2397" s="704"/>
      <c r="AA2397" s="704"/>
      <c r="AB2397" s="704"/>
      <c r="AC2397" s="704"/>
      <c r="AD2397" s="704"/>
    </row>
    <row r="2398" spans="4:30" ht="13.9" customHeight="1">
      <c r="D2398" s="704"/>
      <c r="E2398" s="704"/>
      <c r="F2398" s="704"/>
      <c r="G2398" s="704"/>
      <c r="H2398" s="704"/>
      <c r="I2398" s="704"/>
      <c r="J2398" s="704"/>
      <c r="K2398" s="704"/>
      <c r="L2398" s="704"/>
      <c r="M2398" s="704"/>
      <c r="N2398" s="704"/>
      <c r="O2398" s="704"/>
      <c r="P2398" s="704"/>
      <c r="Q2398" s="704"/>
      <c r="R2398" s="704"/>
      <c r="S2398" s="704"/>
      <c r="T2398" s="704"/>
      <c r="U2398" s="704"/>
      <c r="V2398" s="704"/>
      <c r="W2398" s="704"/>
      <c r="X2398" s="704"/>
      <c r="Y2398" s="704"/>
      <c r="Z2398" s="704"/>
      <c r="AA2398" s="704"/>
      <c r="AB2398" s="704"/>
      <c r="AC2398" s="704"/>
      <c r="AD2398" s="704"/>
    </row>
    <row r="2399" spans="4:30" ht="13.9" customHeight="1">
      <c r="D2399" s="704"/>
      <c r="E2399" s="704"/>
      <c r="F2399" s="704"/>
      <c r="G2399" s="704"/>
      <c r="H2399" s="704"/>
      <c r="I2399" s="704"/>
      <c r="J2399" s="704"/>
      <c r="K2399" s="704"/>
      <c r="L2399" s="704"/>
      <c r="M2399" s="704"/>
      <c r="N2399" s="704"/>
      <c r="O2399" s="704"/>
      <c r="P2399" s="704"/>
      <c r="Q2399" s="704"/>
      <c r="R2399" s="704"/>
      <c r="S2399" s="704"/>
      <c r="T2399" s="704"/>
      <c r="U2399" s="704"/>
      <c r="V2399" s="704"/>
      <c r="W2399" s="704"/>
      <c r="X2399" s="704"/>
      <c r="Y2399" s="704"/>
      <c r="Z2399" s="704"/>
      <c r="AA2399" s="704"/>
      <c r="AB2399" s="704"/>
      <c r="AC2399" s="704"/>
      <c r="AD2399" s="704"/>
    </row>
    <row r="2400" spans="4:30" ht="13.9" customHeight="1">
      <c r="D2400" s="704"/>
      <c r="E2400" s="704"/>
      <c r="F2400" s="704"/>
      <c r="G2400" s="704"/>
      <c r="H2400" s="704"/>
      <c r="I2400" s="704"/>
      <c r="J2400" s="704"/>
      <c r="K2400" s="704"/>
      <c r="L2400" s="704"/>
      <c r="M2400" s="704"/>
      <c r="N2400" s="704"/>
      <c r="O2400" s="704"/>
      <c r="P2400" s="704"/>
      <c r="Q2400" s="704"/>
      <c r="R2400" s="704"/>
      <c r="S2400" s="704"/>
      <c r="T2400" s="704"/>
      <c r="U2400" s="704"/>
      <c r="V2400" s="704"/>
      <c r="W2400" s="704"/>
      <c r="X2400" s="704"/>
      <c r="Y2400" s="704"/>
      <c r="Z2400" s="704"/>
      <c r="AA2400" s="704"/>
      <c r="AB2400" s="704"/>
      <c r="AC2400" s="704"/>
      <c r="AD2400" s="704"/>
    </row>
    <row r="2401" spans="4:30" ht="13.9" customHeight="1">
      <c r="D2401" s="704"/>
      <c r="E2401" s="704"/>
      <c r="F2401" s="704"/>
      <c r="G2401" s="704"/>
      <c r="H2401" s="704"/>
      <c r="I2401" s="704"/>
      <c r="J2401" s="704"/>
      <c r="K2401" s="704"/>
      <c r="L2401" s="704"/>
      <c r="M2401" s="704"/>
      <c r="N2401" s="704"/>
      <c r="O2401" s="704"/>
      <c r="P2401" s="704"/>
      <c r="Q2401" s="704"/>
      <c r="R2401" s="704"/>
      <c r="S2401" s="704"/>
      <c r="T2401" s="704"/>
      <c r="U2401" s="704"/>
      <c r="V2401" s="704"/>
      <c r="W2401" s="704"/>
      <c r="X2401" s="704"/>
      <c r="Y2401" s="704"/>
      <c r="Z2401" s="704"/>
      <c r="AA2401" s="704"/>
      <c r="AB2401" s="704"/>
      <c r="AC2401" s="704"/>
      <c r="AD2401" s="704"/>
    </row>
    <row r="2402" spans="4:30" ht="13.9" customHeight="1">
      <c r="D2402" s="704"/>
      <c r="E2402" s="704"/>
      <c r="F2402" s="704"/>
      <c r="G2402" s="704"/>
      <c r="H2402" s="704"/>
      <c r="I2402" s="704"/>
      <c r="J2402" s="704"/>
      <c r="K2402" s="704"/>
      <c r="L2402" s="704"/>
      <c r="M2402" s="704"/>
      <c r="N2402" s="704"/>
      <c r="O2402" s="704"/>
      <c r="P2402" s="704"/>
      <c r="Q2402" s="704"/>
      <c r="R2402" s="704"/>
      <c r="S2402" s="704"/>
      <c r="T2402" s="704"/>
      <c r="U2402" s="704"/>
      <c r="V2402" s="704"/>
      <c r="W2402" s="704"/>
      <c r="X2402" s="704"/>
      <c r="Y2402" s="704"/>
      <c r="Z2402" s="704"/>
      <c r="AA2402" s="704"/>
      <c r="AB2402" s="704"/>
      <c r="AC2402" s="704"/>
      <c r="AD2402" s="704"/>
    </row>
    <row r="2403" spans="4:30" ht="13.9" customHeight="1">
      <c r="D2403" s="704"/>
      <c r="E2403" s="704"/>
      <c r="F2403" s="704"/>
      <c r="G2403" s="704"/>
      <c r="H2403" s="704"/>
      <c r="I2403" s="704"/>
      <c r="J2403" s="704"/>
      <c r="K2403" s="704"/>
      <c r="L2403" s="704"/>
      <c r="M2403" s="704"/>
      <c r="N2403" s="704"/>
      <c r="O2403" s="704"/>
      <c r="P2403" s="704"/>
      <c r="Q2403" s="704"/>
      <c r="R2403" s="704"/>
      <c r="S2403" s="704"/>
      <c r="T2403" s="704"/>
      <c r="U2403" s="704"/>
      <c r="V2403" s="704"/>
      <c r="W2403" s="704"/>
      <c r="X2403" s="704"/>
      <c r="Y2403" s="704"/>
      <c r="Z2403" s="704"/>
      <c r="AA2403" s="704"/>
      <c r="AB2403" s="704"/>
      <c r="AC2403" s="704"/>
      <c r="AD2403" s="704"/>
    </row>
    <row r="2404" spans="4:30" ht="13.9" customHeight="1">
      <c r="D2404" s="704"/>
      <c r="E2404" s="704"/>
      <c r="F2404" s="704"/>
      <c r="G2404" s="704"/>
      <c r="H2404" s="704"/>
      <c r="I2404" s="704"/>
      <c r="J2404" s="704"/>
      <c r="K2404" s="704"/>
      <c r="L2404" s="704"/>
      <c r="M2404" s="704"/>
      <c r="N2404" s="704"/>
      <c r="O2404" s="704"/>
      <c r="P2404" s="704"/>
      <c r="Q2404" s="704"/>
      <c r="R2404" s="704"/>
      <c r="S2404" s="704"/>
      <c r="T2404" s="704"/>
      <c r="U2404" s="704"/>
      <c r="V2404" s="704"/>
      <c r="W2404" s="704"/>
      <c r="X2404" s="704"/>
      <c r="Y2404" s="704"/>
      <c r="Z2404" s="704"/>
      <c r="AA2404" s="704"/>
      <c r="AB2404" s="704"/>
      <c r="AC2404" s="704"/>
      <c r="AD2404" s="704"/>
    </row>
    <row r="2405" spans="4:30" ht="13.9" customHeight="1">
      <c r="D2405" s="704"/>
      <c r="E2405" s="704"/>
      <c r="F2405" s="704"/>
      <c r="G2405" s="704"/>
      <c r="H2405" s="704"/>
      <c r="I2405" s="704"/>
      <c r="J2405" s="704"/>
      <c r="K2405" s="704"/>
      <c r="L2405" s="704"/>
      <c r="M2405" s="704"/>
      <c r="N2405" s="704"/>
      <c r="O2405" s="704"/>
      <c r="P2405" s="704"/>
      <c r="Q2405" s="704"/>
      <c r="R2405" s="704"/>
      <c r="S2405" s="704"/>
      <c r="T2405" s="704"/>
      <c r="U2405" s="704"/>
      <c r="V2405" s="704"/>
      <c r="W2405" s="704"/>
      <c r="X2405" s="704"/>
      <c r="Y2405" s="704"/>
      <c r="Z2405" s="704"/>
      <c r="AA2405" s="704"/>
      <c r="AB2405" s="704"/>
      <c r="AC2405" s="704"/>
      <c r="AD2405" s="704"/>
    </row>
    <row r="2406" spans="4:30" ht="13.9" customHeight="1">
      <c r="D2406" s="704"/>
      <c r="E2406" s="704"/>
      <c r="F2406" s="704"/>
      <c r="G2406" s="704"/>
      <c r="H2406" s="704"/>
      <c r="I2406" s="704"/>
      <c r="J2406" s="704"/>
      <c r="K2406" s="704"/>
      <c r="L2406" s="704"/>
      <c r="M2406" s="704"/>
      <c r="N2406" s="704"/>
      <c r="O2406" s="704"/>
      <c r="P2406" s="704"/>
      <c r="Q2406" s="704"/>
      <c r="R2406" s="704"/>
      <c r="S2406" s="704"/>
      <c r="T2406" s="704"/>
      <c r="U2406" s="704"/>
      <c r="V2406" s="704"/>
      <c r="W2406" s="704"/>
      <c r="X2406" s="704"/>
      <c r="Y2406" s="704"/>
      <c r="Z2406" s="704"/>
      <c r="AA2406" s="704"/>
      <c r="AB2406" s="704"/>
      <c r="AC2406" s="704"/>
      <c r="AD2406" s="704"/>
    </row>
    <row r="2407" spans="4:30" ht="13.9" customHeight="1">
      <c r="D2407" s="704"/>
      <c r="E2407" s="704"/>
      <c r="F2407" s="704"/>
      <c r="G2407" s="704"/>
      <c r="H2407" s="704"/>
      <c r="I2407" s="704"/>
      <c r="J2407" s="704"/>
      <c r="K2407" s="704"/>
      <c r="L2407" s="704"/>
      <c r="M2407" s="704"/>
      <c r="N2407" s="704"/>
      <c r="O2407" s="704"/>
      <c r="P2407" s="704"/>
      <c r="Q2407" s="704"/>
      <c r="R2407" s="704"/>
      <c r="S2407" s="704"/>
      <c r="T2407" s="704"/>
      <c r="U2407" s="704"/>
      <c r="V2407" s="704"/>
      <c r="W2407" s="704"/>
      <c r="X2407" s="704"/>
      <c r="Y2407" s="704"/>
      <c r="Z2407" s="704"/>
      <c r="AA2407" s="704"/>
      <c r="AB2407" s="704"/>
      <c r="AC2407" s="704"/>
      <c r="AD2407" s="704"/>
    </row>
    <row r="2408" spans="4:30" ht="13.9" customHeight="1">
      <c r="D2408" s="704"/>
      <c r="E2408" s="704"/>
      <c r="F2408" s="704"/>
      <c r="G2408" s="704"/>
      <c r="H2408" s="704"/>
      <c r="I2408" s="704"/>
      <c r="J2408" s="704"/>
      <c r="K2408" s="704"/>
      <c r="L2408" s="704"/>
      <c r="M2408" s="704"/>
      <c r="N2408" s="704"/>
      <c r="O2408" s="704"/>
      <c r="P2408" s="704"/>
      <c r="Q2408" s="704"/>
      <c r="R2408" s="704"/>
      <c r="S2408" s="704"/>
      <c r="T2408" s="704"/>
      <c r="U2408" s="704"/>
      <c r="V2408" s="704"/>
      <c r="W2408" s="704"/>
      <c r="X2408" s="704"/>
      <c r="Y2408" s="704"/>
      <c r="Z2408" s="704"/>
      <c r="AA2408" s="704"/>
      <c r="AB2408" s="704"/>
      <c r="AC2408" s="704"/>
      <c r="AD2408" s="704"/>
    </row>
    <row r="2409" spans="4:30" ht="13.9" customHeight="1">
      <c r="D2409" s="704"/>
      <c r="E2409" s="704"/>
      <c r="F2409" s="704"/>
      <c r="G2409" s="704"/>
      <c r="H2409" s="704"/>
      <c r="I2409" s="704"/>
      <c r="J2409" s="704"/>
      <c r="K2409" s="704"/>
      <c r="L2409" s="704"/>
      <c r="M2409" s="704"/>
      <c r="N2409" s="704"/>
      <c r="O2409" s="704"/>
      <c r="P2409" s="704"/>
      <c r="Q2409" s="704"/>
      <c r="R2409" s="704"/>
      <c r="S2409" s="704"/>
      <c r="T2409" s="704"/>
      <c r="U2409" s="704"/>
      <c r="V2409" s="704"/>
      <c r="W2409" s="704"/>
      <c r="X2409" s="704"/>
      <c r="Y2409" s="704"/>
      <c r="Z2409" s="704"/>
      <c r="AA2409" s="704"/>
      <c r="AB2409" s="704"/>
      <c r="AC2409" s="704"/>
      <c r="AD2409" s="704"/>
    </row>
    <row r="2410" spans="4:30" ht="13.9" customHeight="1">
      <c r="D2410" s="704"/>
      <c r="E2410" s="704"/>
      <c r="F2410" s="704"/>
      <c r="G2410" s="704"/>
      <c r="H2410" s="704"/>
      <c r="I2410" s="704"/>
      <c r="J2410" s="704"/>
      <c r="K2410" s="704"/>
      <c r="L2410" s="704"/>
      <c r="M2410" s="704"/>
      <c r="N2410" s="704"/>
      <c r="O2410" s="704"/>
      <c r="P2410" s="704"/>
      <c r="Q2410" s="704"/>
      <c r="R2410" s="704"/>
      <c r="S2410" s="704"/>
      <c r="T2410" s="704"/>
      <c r="U2410" s="704"/>
      <c r="V2410" s="704"/>
      <c r="W2410" s="704"/>
      <c r="X2410" s="704"/>
      <c r="Y2410" s="704"/>
      <c r="Z2410" s="704"/>
      <c r="AA2410" s="704"/>
      <c r="AB2410" s="704"/>
      <c r="AC2410" s="704"/>
      <c r="AD2410" s="704"/>
    </row>
    <row r="2411" spans="4:30" ht="13.9" customHeight="1">
      <c r="D2411" s="704"/>
      <c r="E2411" s="704"/>
      <c r="F2411" s="704"/>
      <c r="G2411" s="704"/>
      <c r="H2411" s="704"/>
      <c r="I2411" s="704"/>
      <c r="J2411" s="704"/>
      <c r="K2411" s="704"/>
      <c r="L2411" s="704"/>
      <c r="M2411" s="704"/>
      <c r="N2411" s="704"/>
      <c r="O2411" s="704"/>
      <c r="P2411" s="704"/>
      <c r="Q2411" s="704"/>
      <c r="R2411" s="704"/>
      <c r="S2411" s="704"/>
      <c r="T2411" s="704"/>
      <c r="U2411" s="704"/>
      <c r="V2411" s="704"/>
      <c r="W2411" s="704"/>
      <c r="X2411" s="704"/>
      <c r="Y2411" s="704"/>
      <c r="Z2411" s="704"/>
      <c r="AA2411" s="704"/>
      <c r="AB2411" s="704"/>
      <c r="AC2411" s="704"/>
      <c r="AD2411" s="704"/>
    </row>
    <row r="2412" spans="4:30" ht="13.9" customHeight="1">
      <c r="D2412" s="704"/>
      <c r="E2412" s="704"/>
      <c r="F2412" s="704"/>
      <c r="G2412" s="704"/>
      <c r="H2412" s="704"/>
      <c r="I2412" s="704"/>
      <c r="J2412" s="704"/>
      <c r="K2412" s="704"/>
      <c r="L2412" s="704"/>
      <c r="M2412" s="704"/>
      <c r="N2412" s="704"/>
      <c r="O2412" s="704"/>
      <c r="P2412" s="704"/>
      <c r="Q2412" s="704"/>
      <c r="R2412" s="704"/>
      <c r="S2412" s="704"/>
      <c r="T2412" s="704"/>
      <c r="U2412" s="704"/>
      <c r="V2412" s="704"/>
      <c r="W2412" s="704"/>
      <c r="X2412" s="704"/>
      <c r="Y2412" s="704"/>
      <c r="Z2412" s="704"/>
      <c r="AA2412" s="704"/>
      <c r="AB2412" s="704"/>
      <c r="AC2412" s="704"/>
      <c r="AD2412" s="704"/>
    </row>
    <row r="2413" spans="4:30" ht="13.9" customHeight="1">
      <c r="D2413" s="704"/>
      <c r="E2413" s="704"/>
      <c r="F2413" s="704"/>
      <c r="G2413" s="704"/>
      <c r="H2413" s="704"/>
      <c r="I2413" s="704"/>
      <c r="J2413" s="704"/>
      <c r="K2413" s="704"/>
      <c r="L2413" s="704"/>
      <c r="M2413" s="704"/>
      <c r="N2413" s="704"/>
      <c r="O2413" s="704"/>
      <c r="P2413" s="704"/>
      <c r="Q2413" s="704"/>
      <c r="R2413" s="704"/>
      <c r="S2413" s="704"/>
      <c r="T2413" s="704"/>
      <c r="U2413" s="704"/>
      <c r="V2413" s="704"/>
      <c r="W2413" s="704"/>
      <c r="X2413" s="704"/>
      <c r="Y2413" s="704"/>
      <c r="Z2413" s="704"/>
      <c r="AA2413" s="704"/>
      <c r="AB2413" s="704"/>
      <c r="AC2413" s="704"/>
      <c r="AD2413" s="704"/>
    </row>
    <row r="2414" spans="4:30" ht="13.9" customHeight="1">
      <c r="D2414" s="704"/>
      <c r="E2414" s="704"/>
      <c r="F2414" s="704"/>
      <c r="G2414" s="704"/>
      <c r="H2414" s="704"/>
      <c r="I2414" s="704"/>
      <c r="J2414" s="704"/>
      <c r="K2414" s="704"/>
      <c r="L2414" s="704"/>
      <c r="M2414" s="704"/>
      <c r="N2414" s="704"/>
      <c r="O2414" s="704"/>
      <c r="P2414" s="704"/>
      <c r="Q2414" s="704"/>
      <c r="R2414" s="704"/>
      <c r="S2414" s="704"/>
      <c r="T2414" s="704"/>
      <c r="U2414" s="704"/>
      <c r="V2414" s="704"/>
      <c r="W2414" s="704"/>
      <c r="X2414" s="704"/>
      <c r="Y2414" s="704"/>
      <c r="Z2414" s="704"/>
      <c r="AA2414" s="704"/>
      <c r="AB2414" s="704"/>
      <c r="AC2414" s="704"/>
      <c r="AD2414" s="704"/>
    </row>
    <row r="2415" spans="4:30" ht="13.9" customHeight="1">
      <c r="D2415" s="704"/>
      <c r="E2415" s="704"/>
      <c r="F2415" s="704"/>
      <c r="G2415" s="704"/>
      <c r="H2415" s="704"/>
      <c r="I2415" s="704"/>
      <c r="J2415" s="704"/>
      <c r="K2415" s="704"/>
      <c r="L2415" s="704"/>
      <c r="M2415" s="704"/>
      <c r="N2415" s="704"/>
      <c r="O2415" s="704"/>
      <c r="P2415" s="704"/>
      <c r="Q2415" s="704"/>
      <c r="R2415" s="704"/>
      <c r="S2415" s="704"/>
      <c r="T2415" s="704"/>
      <c r="U2415" s="704"/>
      <c r="V2415" s="704"/>
      <c r="W2415" s="704"/>
      <c r="X2415" s="704"/>
      <c r="Y2415" s="704"/>
      <c r="Z2415" s="704"/>
      <c r="AA2415" s="704"/>
      <c r="AB2415" s="704"/>
      <c r="AC2415" s="704"/>
      <c r="AD2415" s="704"/>
    </row>
    <row r="2416" spans="4:30" ht="13.9" customHeight="1">
      <c r="D2416" s="704"/>
      <c r="E2416" s="704"/>
      <c r="F2416" s="704"/>
      <c r="G2416" s="704"/>
      <c r="H2416" s="704"/>
      <c r="I2416" s="704"/>
      <c r="J2416" s="704"/>
      <c r="K2416" s="704"/>
      <c r="L2416" s="704"/>
      <c r="M2416" s="704"/>
      <c r="N2416" s="704"/>
      <c r="O2416" s="704"/>
      <c r="P2416" s="704"/>
      <c r="Q2416" s="704"/>
      <c r="R2416" s="704"/>
      <c r="S2416" s="704"/>
      <c r="T2416" s="704"/>
      <c r="U2416" s="704"/>
      <c r="V2416" s="704"/>
      <c r="W2416" s="704"/>
      <c r="X2416" s="704"/>
      <c r="Y2416" s="704"/>
      <c r="Z2416" s="704"/>
      <c r="AA2416" s="704"/>
      <c r="AB2416" s="704"/>
      <c r="AC2416" s="704"/>
      <c r="AD2416" s="704"/>
    </row>
    <row r="2417" spans="4:30" ht="13.9" customHeight="1">
      <c r="D2417" s="704"/>
      <c r="E2417" s="704"/>
      <c r="F2417" s="704"/>
      <c r="G2417" s="704"/>
      <c r="H2417" s="704"/>
      <c r="I2417" s="704"/>
      <c r="J2417" s="704"/>
      <c r="K2417" s="704"/>
      <c r="L2417" s="704"/>
      <c r="M2417" s="704"/>
      <c r="N2417" s="704"/>
      <c r="O2417" s="704"/>
      <c r="P2417" s="704"/>
      <c r="Q2417" s="704"/>
      <c r="R2417" s="704"/>
      <c r="S2417" s="704"/>
      <c r="T2417" s="704"/>
      <c r="U2417" s="704"/>
      <c r="V2417" s="704"/>
      <c r="W2417" s="704"/>
      <c r="X2417" s="704"/>
      <c r="Y2417" s="704"/>
      <c r="Z2417" s="704"/>
      <c r="AA2417" s="704"/>
      <c r="AB2417" s="704"/>
      <c r="AC2417" s="704"/>
      <c r="AD2417" s="704"/>
    </row>
    <row r="2418" spans="4:30" ht="13.9" customHeight="1">
      <c r="D2418" s="704"/>
      <c r="E2418" s="704"/>
      <c r="F2418" s="704"/>
      <c r="G2418" s="704"/>
      <c r="H2418" s="704"/>
      <c r="I2418" s="704"/>
      <c r="J2418" s="704"/>
      <c r="K2418" s="704"/>
      <c r="L2418" s="704"/>
      <c r="M2418" s="704"/>
      <c r="N2418" s="704"/>
      <c r="O2418" s="704"/>
      <c r="P2418" s="704"/>
      <c r="Q2418" s="704"/>
      <c r="R2418" s="704"/>
      <c r="S2418" s="704"/>
      <c r="T2418" s="704"/>
      <c r="U2418" s="704"/>
      <c r="V2418" s="704"/>
      <c r="W2418" s="704"/>
      <c r="X2418" s="704"/>
      <c r="Y2418" s="704"/>
      <c r="Z2418" s="704"/>
      <c r="AA2418" s="704"/>
      <c r="AB2418" s="704"/>
      <c r="AC2418" s="704"/>
      <c r="AD2418" s="704"/>
    </row>
    <row r="2419" spans="4:30" ht="13.9" customHeight="1">
      <c r="D2419" s="704"/>
      <c r="E2419" s="704"/>
      <c r="F2419" s="704"/>
      <c r="G2419" s="704"/>
      <c r="H2419" s="704"/>
      <c r="I2419" s="704"/>
      <c r="J2419" s="704"/>
      <c r="K2419" s="704"/>
      <c r="L2419" s="704"/>
      <c r="M2419" s="704"/>
      <c r="N2419" s="704"/>
      <c r="O2419" s="704"/>
      <c r="P2419" s="704"/>
      <c r="Q2419" s="704"/>
      <c r="R2419" s="704"/>
      <c r="S2419" s="704"/>
      <c r="T2419" s="704"/>
      <c r="U2419" s="704"/>
      <c r="V2419" s="704"/>
      <c r="W2419" s="704"/>
      <c r="X2419" s="704"/>
      <c r="Y2419" s="704"/>
      <c r="Z2419" s="704"/>
      <c r="AA2419" s="704"/>
      <c r="AB2419" s="704"/>
      <c r="AC2419" s="704"/>
      <c r="AD2419" s="704"/>
    </row>
    <row r="2420" spans="4:30" ht="13.9" customHeight="1">
      <c r="D2420" s="704"/>
      <c r="E2420" s="704"/>
      <c r="F2420" s="704"/>
      <c r="G2420" s="704"/>
      <c r="H2420" s="704"/>
      <c r="I2420" s="704"/>
      <c r="J2420" s="704"/>
      <c r="K2420" s="704"/>
      <c r="L2420" s="704"/>
      <c r="M2420" s="704"/>
      <c r="N2420" s="704"/>
      <c r="O2420" s="704"/>
      <c r="P2420" s="704"/>
      <c r="Q2420" s="704"/>
      <c r="R2420" s="704"/>
      <c r="S2420" s="704"/>
      <c r="T2420" s="704"/>
      <c r="U2420" s="704"/>
      <c r="V2420" s="704"/>
      <c r="W2420" s="704"/>
      <c r="X2420" s="704"/>
      <c r="Y2420" s="704"/>
      <c r="Z2420" s="704"/>
      <c r="AA2420" s="704"/>
      <c r="AB2420" s="704"/>
      <c r="AC2420" s="704"/>
      <c r="AD2420" s="704"/>
    </row>
    <row r="2421" spans="4:30" ht="13.9" customHeight="1">
      <c r="D2421" s="704"/>
      <c r="E2421" s="704"/>
      <c r="F2421" s="704"/>
      <c r="G2421" s="704"/>
      <c r="H2421" s="704"/>
      <c r="I2421" s="704"/>
      <c r="J2421" s="704"/>
      <c r="K2421" s="704"/>
      <c r="L2421" s="704"/>
      <c r="M2421" s="704"/>
      <c r="N2421" s="704"/>
      <c r="O2421" s="704"/>
      <c r="P2421" s="704"/>
      <c r="Q2421" s="704"/>
      <c r="R2421" s="704"/>
      <c r="S2421" s="704"/>
      <c r="T2421" s="704"/>
      <c r="U2421" s="704"/>
      <c r="V2421" s="704"/>
      <c r="W2421" s="704"/>
      <c r="X2421" s="704"/>
      <c r="Y2421" s="704"/>
      <c r="Z2421" s="704"/>
      <c r="AA2421" s="704"/>
      <c r="AB2421" s="704"/>
      <c r="AC2421" s="704"/>
      <c r="AD2421" s="704"/>
    </row>
    <row r="2422" spans="4:30" ht="13.9" customHeight="1">
      <c r="D2422" s="704"/>
      <c r="E2422" s="704"/>
      <c r="F2422" s="704"/>
      <c r="G2422" s="704"/>
      <c r="H2422" s="704"/>
      <c r="I2422" s="704"/>
      <c r="J2422" s="704"/>
      <c r="K2422" s="704"/>
      <c r="L2422" s="704"/>
      <c r="M2422" s="704"/>
      <c r="N2422" s="704"/>
      <c r="O2422" s="704"/>
      <c r="P2422" s="704"/>
      <c r="Q2422" s="704"/>
      <c r="R2422" s="704"/>
      <c r="S2422" s="704"/>
      <c r="T2422" s="704"/>
      <c r="U2422" s="704"/>
      <c r="V2422" s="704"/>
      <c r="W2422" s="704"/>
      <c r="X2422" s="704"/>
      <c r="Y2422" s="704"/>
      <c r="Z2422" s="704"/>
      <c r="AA2422" s="704"/>
      <c r="AB2422" s="704"/>
      <c r="AC2422" s="704"/>
      <c r="AD2422" s="704"/>
    </row>
    <row r="2423" spans="4:30" ht="13.9" customHeight="1">
      <c r="D2423" s="704"/>
      <c r="E2423" s="704"/>
      <c r="F2423" s="704"/>
      <c r="G2423" s="704"/>
      <c r="H2423" s="704"/>
      <c r="I2423" s="704"/>
      <c r="J2423" s="704"/>
      <c r="K2423" s="704"/>
      <c r="L2423" s="704"/>
      <c r="M2423" s="704"/>
      <c r="N2423" s="704"/>
      <c r="O2423" s="704"/>
      <c r="P2423" s="704"/>
      <c r="Q2423" s="704"/>
      <c r="R2423" s="704"/>
      <c r="S2423" s="704"/>
      <c r="T2423" s="704"/>
      <c r="U2423" s="704"/>
      <c r="V2423" s="704"/>
      <c r="W2423" s="704"/>
      <c r="X2423" s="704"/>
      <c r="Y2423" s="704"/>
      <c r="Z2423" s="704"/>
      <c r="AA2423" s="704"/>
      <c r="AB2423" s="704"/>
      <c r="AC2423" s="704"/>
      <c r="AD2423" s="704"/>
    </row>
    <row r="2424" spans="4:30" ht="13.9" customHeight="1">
      <c r="D2424" s="704"/>
      <c r="E2424" s="704"/>
      <c r="F2424" s="704"/>
      <c r="G2424" s="704"/>
      <c r="H2424" s="704"/>
      <c r="I2424" s="704"/>
      <c r="J2424" s="704"/>
      <c r="K2424" s="704"/>
      <c r="L2424" s="704"/>
      <c r="M2424" s="704"/>
      <c r="N2424" s="704"/>
      <c r="O2424" s="704"/>
      <c r="P2424" s="704"/>
      <c r="Q2424" s="704"/>
      <c r="R2424" s="704"/>
      <c r="S2424" s="704"/>
      <c r="T2424" s="704"/>
      <c r="U2424" s="704"/>
      <c r="V2424" s="704"/>
      <c r="W2424" s="704"/>
      <c r="X2424" s="704"/>
      <c r="Y2424" s="704"/>
      <c r="Z2424" s="704"/>
      <c r="AA2424" s="704"/>
      <c r="AB2424" s="704"/>
      <c r="AC2424" s="704"/>
      <c r="AD2424" s="704"/>
    </row>
    <row r="2425" spans="4:30" ht="13.9" customHeight="1">
      <c r="D2425" s="704"/>
      <c r="E2425" s="704"/>
      <c r="F2425" s="704"/>
      <c r="G2425" s="704"/>
      <c r="H2425" s="704"/>
      <c r="I2425" s="704"/>
      <c r="J2425" s="704"/>
      <c r="K2425" s="704"/>
      <c r="L2425" s="704"/>
      <c r="M2425" s="704"/>
      <c r="N2425" s="704"/>
      <c r="O2425" s="704"/>
      <c r="P2425" s="704"/>
      <c r="Q2425" s="704"/>
      <c r="R2425" s="704"/>
      <c r="S2425" s="704"/>
      <c r="T2425" s="704"/>
      <c r="U2425" s="704"/>
      <c r="V2425" s="704"/>
      <c r="W2425" s="704"/>
      <c r="X2425" s="704"/>
      <c r="Y2425" s="704"/>
      <c r="Z2425" s="704"/>
      <c r="AA2425" s="704"/>
      <c r="AB2425" s="704"/>
      <c r="AC2425" s="704"/>
      <c r="AD2425" s="704"/>
    </row>
    <row r="2426" spans="4:30" ht="13.9" customHeight="1">
      <c r="D2426" s="704"/>
      <c r="E2426" s="704"/>
      <c r="F2426" s="704"/>
      <c r="G2426" s="704"/>
      <c r="H2426" s="704"/>
      <c r="I2426" s="704"/>
      <c r="J2426" s="704"/>
      <c r="K2426" s="704"/>
      <c r="L2426" s="704"/>
      <c r="M2426" s="704"/>
      <c r="N2426" s="704"/>
      <c r="O2426" s="704"/>
      <c r="P2426" s="704"/>
      <c r="Q2426" s="704"/>
      <c r="R2426" s="704"/>
      <c r="S2426" s="704"/>
      <c r="T2426" s="704"/>
      <c r="U2426" s="704"/>
      <c r="V2426" s="704"/>
      <c r="W2426" s="704"/>
      <c r="X2426" s="704"/>
      <c r="Y2426" s="704"/>
      <c r="Z2426" s="704"/>
      <c r="AA2426" s="704"/>
      <c r="AB2426" s="704"/>
      <c r="AC2426" s="704"/>
      <c r="AD2426" s="704"/>
    </row>
    <row r="2427" spans="4:30" ht="13.9" customHeight="1">
      <c r="D2427" s="704"/>
      <c r="E2427" s="704"/>
      <c r="F2427" s="704"/>
      <c r="G2427" s="704"/>
      <c r="H2427" s="704"/>
      <c r="I2427" s="704"/>
      <c r="J2427" s="704"/>
      <c r="K2427" s="704"/>
      <c r="L2427" s="704"/>
      <c r="M2427" s="704"/>
      <c r="N2427" s="704"/>
      <c r="O2427" s="704"/>
      <c r="P2427" s="704"/>
      <c r="Q2427" s="704"/>
      <c r="R2427" s="704"/>
      <c r="S2427" s="704"/>
      <c r="T2427" s="704"/>
      <c r="U2427" s="704"/>
      <c r="V2427" s="704"/>
      <c r="W2427" s="704"/>
      <c r="X2427" s="704"/>
      <c r="Y2427" s="704"/>
      <c r="Z2427" s="704"/>
      <c r="AA2427" s="704"/>
      <c r="AB2427" s="704"/>
      <c r="AC2427" s="704"/>
      <c r="AD2427" s="704"/>
    </row>
    <row r="2428" spans="4:30" ht="13.9" customHeight="1">
      <c r="D2428" s="704"/>
      <c r="E2428" s="704"/>
      <c r="F2428" s="704"/>
      <c r="G2428" s="704"/>
      <c r="H2428" s="704"/>
      <c r="I2428" s="704"/>
      <c r="J2428" s="704"/>
      <c r="K2428" s="704"/>
      <c r="L2428" s="704"/>
      <c r="M2428" s="704"/>
      <c r="N2428" s="704"/>
      <c r="O2428" s="704"/>
      <c r="P2428" s="704"/>
      <c r="Q2428" s="704"/>
      <c r="R2428" s="704"/>
      <c r="S2428" s="704"/>
      <c r="T2428" s="704"/>
      <c r="U2428" s="704"/>
      <c r="V2428" s="704"/>
      <c r="W2428" s="704"/>
      <c r="X2428" s="704"/>
      <c r="Y2428" s="704"/>
      <c r="Z2428" s="704"/>
      <c r="AA2428" s="704"/>
      <c r="AB2428" s="704"/>
      <c r="AC2428" s="704"/>
      <c r="AD2428" s="704"/>
    </row>
    <row r="2429" spans="4:30" ht="13.9" customHeight="1">
      <c r="D2429" s="704"/>
      <c r="E2429" s="704"/>
      <c r="F2429" s="704"/>
      <c r="G2429" s="704"/>
      <c r="H2429" s="704"/>
      <c r="I2429" s="704"/>
      <c r="J2429" s="704"/>
      <c r="K2429" s="704"/>
      <c r="L2429" s="704"/>
      <c r="M2429" s="704"/>
      <c r="N2429" s="704"/>
      <c r="O2429" s="704"/>
      <c r="P2429" s="704"/>
      <c r="Q2429" s="704"/>
      <c r="R2429" s="704"/>
      <c r="S2429" s="704"/>
      <c r="T2429" s="704"/>
      <c r="U2429" s="704"/>
      <c r="V2429" s="704"/>
      <c r="W2429" s="704"/>
      <c r="X2429" s="704"/>
      <c r="Y2429" s="704"/>
      <c r="Z2429" s="704"/>
      <c r="AA2429" s="704"/>
      <c r="AB2429" s="704"/>
      <c r="AC2429" s="704"/>
      <c r="AD2429" s="704"/>
    </row>
    <row r="2430" spans="4:30" ht="13.9" customHeight="1">
      <c r="D2430" s="704"/>
      <c r="E2430" s="704"/>
      <c r="F2430" s="704"/>
      <c r="G2430" s="704"/>
      <c r="H2430" s="704"/>
      <c r="I2430" s="704"/>
      <c r="J2430" s="704"/>
      <c r="K2430" s="704"/>
      <c r="L2430" s="704"/>
      <c r="M2430" s="704"/>
      <c r="N2430" s="704"/>
      <c r="O2430" s="704"/>
      <c r="P2430" s="704"/>
      <c r="Q2430" s="704"/>
      <c r="R2430" s="704"/>
      <c r="S2430" s="704"/>
      <c r="T2430" s="704"/>
      <c r="U2430" s="704"/>
      <c r="V2430" s="704"/>
      <c r="W2430" s="704"/>
      <c r="X2430" s="704"/>
      <c r="Y2430" s="704"/>
      <c r="Z2430" s="704"/>
      <c r="AA2430" s="704"/>
      <c r="AB2430" s="704"/>
      <c r="AC2430" s="704"/>
      <c r="AD2430" s="704"/>
    </row>
    <row r="2431" spans="4:30" ht="13.9" customHeight="1">
      <c r="D2431" s="704"/>
      <c r="E2431" s="704"/>
      <c r="F2431" s="704"/>
      <c r="G2431" s="704"/>
      <c r="H2431" s="704"/>
      <c r="I2431" s="704"/>
      <c r="J2431" s="704"/>
      <c r="K2431" s="704"/>
      <c r="L2431" s="704"/>
      <c r="M2431" s="704"/>
      <c r="N2431" s="704"/>
      <c r="O2431" s="704"/>
      <c r="P2431" s="704"/>
      <c r="Q2431" s="704"/>
      <c r="R2431" s="704"/>
      <c r="S2431" s="704"/>
      <c r="T2431" s="704"/>
      <c r="U2431" s="704"/>
      <c r="V2431" s="704"/>
      <c r="W2431" s="704"/>
      <c r="X2431" s="704"/>
      <c r="Y2431" s="704"/>
      <c r="Z2431" s="704"/>
      <c r="AA2431" s="704"/>
      <c r="AB2431" s="704"/>
      <c r="AC2431" s="704"/>
      <c r="AD2431" s="704"/>
    </row>
    <row r="2432" spans="4:30" ht="13.9" customHeight="1">
      <c r="D2432" s="704"/>
      <c r="E2432" s="704"/>
      <c r="F2432" s="704"/>
      <c r="G2432" s="704"/>
      <c r="H2432" s="704"/>
      <c r="I2432" s="704"/>
      <c r="J2432" s="704"/>
      <c r="K2432" s="704"/>
      <c r="L2432" s="704"/>
      <c r="M2432" s="704"/>
      <c r="N2432" s="704"/>
      <c r="O2432" s="704"/>
      <c r="P2432" s="704"/>
      <c r="Q2432" s="704"/>
      <c r="R2432" s="704"/>
      <c r="S2432" s="704"/>
      <c r="T2432" s="704"/>
      <c r="U2432" s="704"/>
      <c r="V2432" s="704"/>
      <c r="W2432" s="704"/>
      <c r="X2432" s="704"/>
      <c r="Y2432" s="704"/>
      <c r="Z2432" s="704"/>
      <c r="AA2432" s="704"/>
      <c r="AB2432" s="704"/>
      <c r="AC2432" s="704"/>
      <c r="AD2432" s="704"/>
    </row>
    <row r="2433" spans="4:30" ht="13.9" customHeight="1">
      <c r="D2433" s="704"/>
      <c r="E2433" s="704"/>
      <c r="F2433" s="704"/>
      <c r="G2433" s="704"/>
      <c r="H2433" s="704"/>
      <c r="I2433" s="704"/>
      <c r="J2433" s="704"/>
      <c r="K2433" s="704"/>
      <c r="L2433" s="704"/>
      <c r="M2433" s="704"/>
      <c r="N2433" s="704"/>
      <c r="O2433" s="704"/>
      <c r="P2433" s="704"/>
      <c r="Q2433" s="704"/>
      <c r="R2433" s="704"/>
      <c r="S2433" s="704"/>
      <c r="T2433" s="704"/>
      <c r="U2433" s="704"/>
      <c r="V2433" s="704"/>
      <c r="W2433" s="704"/>
      <c r="X2433" s="704"/>
      <c r="Y2433" s="704"/>
      <c r="Z2433" s="704"/>
      <c r="AA2433" s="704"/>
      <c r="AB2433" s="704"/>
      <c r="AC2433" s="704"/>
      <c r="AD2433" s="704"/>
    </row>
    <row r="2434" spans="4:30" ht="13.9" customHeight="1">
      <c r="D2434" s="704"/>
      <c r="E2434" s="704"/>
      <c r="F2434" s="704"/>
      <c r="G2434" s="704"/>
      <c r="H2434" s="704"/>
      <c r="I2434" s="704"/>
      <c r="J2434" s="704"/>
      <c r="K2434" s="704"/>
      <c r="L2434" s="704"/>
      <c r="M2434" s="704"/>
      <c r="N2434" s="704"/>
      <c r="O2434" s="704"/>
      <c r="P2434" s="704"/>
      <c r="Q2434" s="704"/>
      <c r="R2434" s="704"/>
      <c r="S2434" s="704"/>
      <c r="T2434" s="704"/>
      <c r="U2434" s="704"/>
      <c r="V2434" s="704"/>
      <c r="W2434" s="704"/>
      <c r="X2434" s="704"/>
      <c r="Y2434" s="704"/>
      <c r="Z2434" s="704"/>
      <c r="AA2434" s="704"/>
      <c r="AB2434" s="704"/>
      <c r="AC2434" s="704"/>
      <c r="AD2434" s="704"/>
    </row>
    <row r="2435" spans="4:30" ht="13.9" customHeight="1">
      <c r="D2435" s="704"/>
      <c r="E2435" s="704"/>
      <c r="F2435" s="704"/>
      <c r="G2435" s="704"/>
      <c r="H2435" s="704"/>
      <c r="I2435" s="704"/>
      <c r="J2435" s="704"/>
      <c r="K2435" s="704"/>
      <c r="L2435" s="704"/>
      <c r="M2435" s="704"/>
      <c r="N2435" s="704"/>
      <c r="O2435" s="704"/>
      <c r="P2435" s="704"/>
      <c r="Q2435" s="704"/>
      <c r="R2435" s="704"/>
      <c r="S2435" s="704"/>
      <c r="T2435" s="704"/>
      <c r="U2435" s="704"/>
      <c r="V2435" s="704"/>
      <c r="W2435" s="704"/>
      <c r="X2435" s="704"/>
      <c r="Y2435" s="704"/>
      <c r="Z2435" s="704"/>
      <c r="AA2435" s="704"/>
      <c r="AB2435" s="704"/>
      <c r="AC2435" s="704"/>
      <c r="AD2435" s="704"/>
    </row>
    <row r="2436" spans="4:30" ht="13.9" customHeight="1">
      <c r="D2436" s="704"/>
      <c r="E2436" s="704"/>
      <c r="F2436" s="704"/>
      <c r="G2436" s="704"/>
      <c r="H2436" s="704"/>
      <c r="I2436" s="704"/>
      <c r="J2436" s="704"/>
      <c r="K2436" s="704"/>
      <c r="L2436" s="704"/>
      <c r="M2436" s="704"/>
      <c r="N2436" s="704"/>
      <c r="O2436" s="704"/>
      <c r="P2436" s="704"/>
      <c r="Q2436" s="704"/>
      <c r="R2436" s="704"/>
      <c r="S2436" s="704"/>
      <c r="T2436" s="704"/>
      <c r="U2436" s="704"/>
      <c r="V2436" s="704"/>
      <c r="W2436" s="704"/>
      <c r="X2436" s="704"/>
      <c r="Y2436" s="704"/>
      <c r="Z2436" s="704"/>
      <c r="AA2436" s="704"/>
      <c r="AB2436" s="704"/>
      <c r="AC2436" s="704"/>
      <c r="AD2436" s="704"/>
    </row>
    <row r="2437" spans="4:30" ht="13.9" customHeight="1">
      <c r="D2437" s="704"/>
      <c r="E2437" s="704"/>
      <c r="F2437" s="704"/>
      <c r="G2437" s="704"/>
      <c r="H2437" s="704"/>
      <c r="I2437" s="704"/>
      <c r="J2437" s="704"/>
      <c r="K2437" s="704"/>
      <c r="L2437" s="704"/>
      <c r="M2437" s="704"/>
      <c r="N2437" s="704"/>
      <c r="O2437" s="704"/>
      <c r="P2437" s="704"/>
      <c r="Q2437" s="704"/>
      <c r="R2437" s="704"/>
      <c r="S2437" s="704"/>
      <c r="T2437" s="704"/>
      <c r="U2437" s="704"/>
      <c r="V2437" s="704"/>
      <c r="W2437" s="704"/>
      <c r="X2437" s="704"/>
      <c r="Y2437" s="704"/>
      <c r="Z2437" s="704"/>
      <c r="AA2437" s="704"/>
      <c r="AB2437" s="704"/>
      <c r="AC2437" s="704"/>
      <c r="AD2437" s="704"/>
    </row>
    <row r="2438" spans="4:30" ht="13.9" customHeight="1">
      <c r="D2438" s="704"/>
      <c r="E2438" s="704"/>
      <c r="F2438" s="704"/>
      <c r="G2438" s="704"/>
      <c r="H2438" s="704"/>
      <c r="I2438" s="704"/>
      <c r="J2438" s="704"/>
      <c r="K2438" s="704"/>
      <c r="L2438" s="704"/>
      <c r="M2438" s="704"/>
      <c r="N2438" s="704"/>
      <c r="O2438" s="704"/>
      <c r="P2438" s="704"/>
      <c r="Q2438" s="704"/>
      <c r="R2438" s="704"/>
      <c r="S2438" s="704"/>
      <c r="T2438" s="704"/>
      <c r="U2438" s="704"/>
      <c r="V2438" s="704"/>
      <c r="W2438" s="704"/>
      <c r="X2438" s="704"/>
      <c r="Y2438" s="704"/>
      <c r="Z2438" s="704"/>
      <c r="AA2438" s="704"/>
      <c r="AB2438" s="704"/>
      <c r="AC2438" s="704"/>
      <c r="AD2438" s="704"/>
    </row>
    <row r="2439" spans="4:30" ht="13.9" customHeight="1">
      <c r="D2439" s="704"/>
      <c r="E2439" s="704"/>
      <c r="F2439" s="704"/>
      <c r="G2439" s="704"/>
      <c r="H2439" s="704"/>
      <c r="I2439" s="704"/>
      <c r="J2439" s="704"/>
      <c r="K2439" s="704"/>
      <c r="L2439" s="704"/>
      <c r="M2439" s="704"/>
      <c r="N2439" s="704"/>
      <c r="O2439" s="704"/>
      <c r="P2439" s="704"/>
      <c r="Q2439" s="704"/>
      <c r="R2439" s="704"/>
      <c r="S2439" s="704"/>
      <c r="T2439" s="704"/>
      <c r="U2439" s="704"/>
      <c r="V2439" s="704"/>
      <c r="W2439" s="704"/>
      <c r="X2439" s="704"/>
      <c r="Y2439" s="704"/>
      <c r="Z2439" s="704"/>
      <c r="AA2439" s="704"/>
      <c r="AB2439" s="704"/>
      <c r="AC2439" s="704"/>
      <c r="AD2439" s="704"/>
    </row>
    <row r="2440" spans="4:30" ht="13.9" customHeight="1">
      <c r="D2440" s="704"/>
      <c r="E2440" s="704"/>
      <c r="F2440" s="704"/>
      <c r="G2440" s="704"/>
      <c r="H2440" s="704"/>
      <c r="I2440" s="704"/>
      <c r="J2440" s="704"/>
      <c r="K2440" s="704"/>
      <c r="L2440" s="704"/>
      <c r="M2440" s="704"/>
      <c r="N2440" s="704"/>
      <c r="O2440" s="704"/>
      <c r="P2440" s="704"/>
      <c r="Q2440" s="704"/>
      <c r="R2440" s="704"/>
      <c r="S2440" s="704"/>
      <c r="T2440" s="704"/>
      <c r="U2440" s="704"/>
      <c r="V2440" s="704"/>
      <c r="W2440" s="704"/>
      <c r="X2440" s="704"/>
      <c r="Y2440" s="704"/>
      <c r="Z2440" s="704"/>
      <c r="AA2440" s="704"/>
      <c r="AB2440" s="704"/>
      <c r="AC2440" s="704"/>
      <c r="AD2440" s="704"/>
    </row>
    <row r="2441" spans="4:30" ht="13.9" customHeight="1">
      <c r="D2441" s="704"/>
      <c r="E2441" s="704"/>
      <c r="F2441" s="704"/>
      <c r="G2441" s="704"/>
      <c r="H2441" s="704"/>
      <c r="I2441" s="704"/>
      <c r="J2441" s="704"/>
      <c r="K2441" s="704"/>
      <c r="L2441" s="704"/>
      <c r="M2441" s="704"/>
      <c r="N2441" s="704"/>
      <c r="O2441" s="704"/>
      <c r="P2441" s="704"/>
      <c r="Q2441" s="704"/>
      <c r="R2441" s="704"/>
      <c r="S2441" s="704"/>
      <c r="T2441" s="704"/>
      <c r="U2441" s="704"/>
      <c r="V2441" s="704"/>
      <c r="W2441" s="704"/>
      <c r="X2441" s="704"/>
      <c r="Y2441" s="704"/>
      <c r="Z2441" s="704"/>
      <c r="AA2441" s="704"/>
      <c r="AB2441" s="704"/>
      <c r="AC2441" s="704"/>
      <c r="AD2441" s="704"/>
    </row>
    <row r="2442" spans="4:30" ht="13.9" customHeight="1">
      <c r="D2442" s="704"/>
      <c r="E2442" s="704"/>
      <c r="F2442" s="704"/>
      <c r="G2442" s="704"/>
      <c r="H2442" s="704"/>
      <c r="I2442" s="704"/>
      <c r="J2442" s="704"/>
      <c r="K2442" s="704"/>
      <c r="L2442" s="704"/>
      <c r="M2442" s="704"/>
      <c r="N2442" s="704"/>
      <c r="O2442" s="704"/>
      <c r="P2442" s="704"/>
      <c r="Q2442" s="704"/>
      <c r="R2442" s="704"/>
      <c r="S2442" s="704"/>
      <c r="T2442" s="704"/>
      <c r="U2442" s="704"/>
      <c r="V2442" s="704"/>
      <c r="W2442" s="704"/>
      <c r="X2442" s="704"/>
      <c r="Y2442" s="704"/>
      <c r="Z2442" s="704"/>
      <c r="AA2442" s="704"/>
      <c r="AB2442" s="704"/>
      <c r="AC2442" s="704"/>
      <c r="AD2442" s="704"/>
    </row>
    <row r="2443" spans="4:30" ht="13.9" customHeight="1">
      <c r="D2443" s="704"/>
      <c r="E2443" s="704"/>
      <c r="F2443" s="704"/>
      <c r="G2443" s="704"/>
      <c r="H2443" s="704"/>
      <c r="I2443" s="704"/>
      <c r="J2443" s="704"/>
      <c r="K2443" s="704"/>
      <c r="L2443" s="704"/>
      <c r="M2443" s="704"/>
      <c r="N2443" s="704"/>
      <c r="O2443" s="704"/>
      <c r="P2443" s="704"/>
      <c r="Q2443" s="704"/>
      <c r="R2443" s="704"/>
      <c r="S2443" s="704"/>
      <c r="T2443" s="704"/>
      <c r="U2443" s="704"/>
      <c r="V2443" s="704"/>
      <c r="W2443" s="704"/>
      <c r="X2443" s="704"/>
      <c r="Y2443" s="704"/>
      <c r="Z2443" s="704"/>
      <c r="AA2443" s="704"/>
      <c r="AB2443" s="704"/>
      <c r="AC2443" s="704"/>
      <c r="AD2443" s="704"/>
    </row>
    <row r="2444" spans="4:30" ht="13.9" customHeight="1">
      <c r="D2444" s="704"/>
      <c r="E2444" s="704"/>
      <c r="F2444" s="704"/>
      <c r="G2444" s="704"/>
      <c r="H2444" s="704"/>
      <c r="I2444" s="704"/>
      <c r="J2444" s="704"/>
      <c r="K2444" s="704"/>
      <c r="L2444" s="704"/>
      <c r="M2444" s="704"/>
      <c r="N2444" s="704"/>
      <c r="O2444" s="704"/>
      <c r="P2444" s="704"/>
      <c r="Q2444" s="704"/>
      <c r="R2444" s="704"/>
      <c r="S2444" s="704"/>
      <c r="T2444" s="704"/>
      <c r="U2444" s="704"/>
      <c r="V2444" s="704"/>
      <c r="W2444" s="704"/>
      <c r="X2444" s="704"/>
      <c r="Y2444" s="704"/>
      <c r="Z2444" s="704"/>
      <c r="AA2444" s="704"/>
      <c r="AB2444" s="704"/>
      <c r="AC2444" s="704"/>
      <c r="AD2444" s="704"/>
    </row>
    <row r="2445" spans="4:30" ht="13.9" customHeight="1">
      <c r="D2445" s="704"/>
      <c r="E2445" s="704"/>
      <c r="F2445" s="704"/>
      <c r="G2445" s="704"/>
      <c r="H2445" s="704"/>
      <c r="I2445" s="704"/>
      <c r="J2445" s="704"/>
      <c r="K2445" s="704"/>
      <c r="L2445" s="704"/>
      <c r="M2445" s="704"/>
      <c r="N2445" s="704"/>
      <c r="O2445" s="704"/>
      <c r="P2445" s="704"/>
      <c r="Q2445" s="704"/>
      <c r="R2445" s="704"/>
      <c r="S2445" s="704"/>
      <c r="T2445" s="704"/>
      <c r="U2445" s="704"/>
      <c r="V2445" s="704"/>
      <c r="W2445" s="704"/>
      <c r="X2445" s="704"/>
      <c r="Y2445" s="704"/>
      <c r="Z2445" s="704"/>
      <c r="AA2445" s="704"/>
      <c r="AB2445" s="704"/>
      <c r="AC2445" s="704"/>
      <c r="AD2445" s="704"/>
    </row>
    <row r="2446" spans="4:30" ht="13.9" customHeight="1">
      <c r="D2446" s="704"/>
      <c r="E2446" s="704"/>
      <c r="F2446" s="704"/>
      <c r="G2446" s="704"/>
      <c r="H2446" s="704"/>
      <c r="I2446" s="704"/>
      <c r="J2446" s="704"/>
      <c r="K2446" s="704"/>
      <c r="L2446" s="704"/>
      <c r="M2446" s="704"/>
      <c r="N2446" s="704"/>
      <c r="O2446" s="704"/>
      <c r="P2446" s="704"/>
      <c r="Q2446" s="704"/>
      <c r="R2446" s="704"/>
      <c r="S2446" s="704"/>
      <c r="T2446" s="704"/>
      <c r="U2446" s="704"/>
      <c r="V2446" s="704"/>
      <c r="W2446" s="704"/>
      <c r="X2446" s="704"/>
      <c r="Y2446" s="704"/>
      <c r="Z2446" s="704"/>
      <c r="AA2446" s="704"/>
      <c r="AB2446" s="704"/>
      <c r="AC2446" s="704"/>
      <c r="AD2446" s="704"/>
    </row>
    <row r="2447" spans="4:30" ht="13.9" customHeight="1">
      <c r="D2447" s="704"/>
      <c r="E2447" s="704"/>
      <c r="F2447" s="704"/>
      <c r="G2447" s="704"/>
      <c r="H2447" s="704"/>
      <c r="I2447" s="704"/>
      <c r="J2447" s="704"/>
      <c r="K2447" s="704"/>
      <c r="L2447" s="704"/>
      <c r="M2447" s="704"/>
      <c r="N2447" s="704"/>
      <c r="O2447" s="704"/>
      <c r="P2447" s="704"/>
      <c r="Q2447" s="704"/>
      <c r="R2447" s="704"/>
      <c r="S2447" s="704"/>
      <c r="T2447" s="704"/>
      <c r="U2447" s="704"/>
      <c r="V2447" s="704"/>
      <c r="W2447" s="704"/>
      <c r="X2447" s="704"/>
      <c r="Y2447" s="704"/>
      <c r="Z2447" s="704"/>
      <c r="AA2447" s="704"/>
      <c r="AB2447" s="704"/>
      <c r="AC2447" s="704"/>
      <c r="AD2447" s="704"/>
    </row>
    <row r="2448" spans="4:30" ht="13.9" customHeight="1">
      <c r="D2448" s="704"/>
      <c r="E2448" s="704"/>
      <c r="F2448" s="704"/>
      <c r="G2448" s="704"/>
      <c r="H2448" s="704"/>
      <c r="I2448" s="704"/>
      <c r="J2448" s="704"/>
      <c r="K2448" s="704"/>
      <c r="L2448" s="704"/>
      <c r="M2448" s="704"/>
      <c r="N2448" s="704"/>
      <c r="O2448" s="704"/>
      <c r="P2448" s="704"/>
      <c r="Q2448" s="704"/>
      <c r="R2448" s="704"/>
      <c r="S2448" s="704"/>
      <c r="T2448" s="704"/>
      <c r="U2448" s="704"/>
      <c r="V2448" s="704"/>
      <c r="W2448" s="704"/>
      <c r="X2448" s="704"/>
      <c r="Y2448" s="704"/>
      <c r="Z2448" s="704"/>
      <c r="AA2448" s="704"/>
      <c r="AB2448" s="704"/>
      <c r="AC2448" s="704"/>
      <c r="AD2448" s="704"/>
    </row>
    <row r="2449" spans="4:30" ht="13.9" customHeight="1">
      <c r="D2449" s="704"/>
      <c r="E2449" s="704"/>
      <c r="F2449" s="704"/>
      <c r="G2449" s="704"/>
      <c r="H2449" s="704"/>
      <c r="I2449" s="704"/>
      <c r="J2449" s="704"/>
      <c r="K2449" s="704"/>
      <c r="L2449" s="704"/>
      <c r="M2449" s="704"/>
      <c r="N2449" s="704"/>
      <c r="O2449" s="704"/>
      <c r="P2449" s="704"/>
      <c r="Q2449" s="704"/>
      <c r="R2449" s="704"/>
      <c r="S2449" s="704"/>
      <c r="T2449" s="704"/>
      <c r="U2449" s="704"/>
      <c r="V2449" s="704"/>
      <c r="W2449" s="704"/>
      <c r="X2449" s="704"/>
      <c r="Y2449" s="704"/>
      <c r="Z2449" s="704"/>
      <c r="AA2449" s="704"/>
      <c r="AB2449" s="704"/>
      <c r="AC2449" s="704"/>
      <c r="AD2449" s="704"/>
    </row>
    <row r="2450" spans="4:30" ht="13.9" customHeight="1">
      <c r="D2450" s="704"/>
      <c r="E2450" s="704"/>
      <c r="F2450" s="704"/>
      <c r="G2450" s="704"/>
      <c r="H2450" s="704"/>
      <c r="I2450" s="704"/>
      <c r="J2450" s="704"/>
      <c r="K2450" s="704"/>
      <c r="L2450" s="704"/>
      <c r="M2450" s="704"/>
      <c r="N2450" s="704"/>
      <c r="O2450" s="704"/>
      <c r="P2450" s="704"/>
      <c r="Q2450" s="704"/>
      <c r="R2450" s="704"/>
      <c r="S2450" s="704"/>
      <c r="T2450" s="704"/>
      <c r="U2450" s="704"/>
      <c r="V2450" s="704"/>
      <c r="W2450" s="704"/>
      <c r="X2450" s="704"/>
      <c r="Y2450" s="704"/>
      <c r="Z2450" s="704"/>
      <c r="AA2450" s="704"/>
      <c r="AB2450" s="704"/>
      <c r="AC2450" s="704"/>
      <c r="AD2450" s="704"/>
    </row>
    <row r="2451" spans="4:30" ht="13.9" customHeight="1">
      <c r="D2451" s="704"/>
      <c r="E2451" s="704"/>
      <c r="F2451" s="704"/>
      <c r="G2451" s="704"/>
      <c r="H2451" s="704"/>
      <c r="I2451" s="704"/>
      <c r="J2451" s="704"/>
      <c r="K2451" s="704"/>
      <c r="L2451" s="704"/>
      <c r="M2451" s="704"/>
      <c r="N2451" s="704"/>
      <c r="O2451" s="704"/>
      <c r="P2451" s="704"/>
      <c r="Q2451" s="704"/>
      <c r="R2451" s="704"/>
      <c r="S2451" s="704"/>
      <c r="T2451" s="704"/>
      <c r="U2451" s="704"/>
      <c r="V2451" s="704"/>
      <c r="W2451" s="704"/>
      <c r="X2451" s="704"/>
      <c r="Y2451" s="704"/>
      <c r="Z2451" s="704"/>
      <c r="AA2451" s="704"/>
      <c r="AB2451" s="704"/>
      <c r="AC2451" s="704"/>
      <c r="AD2451" s="704"/>
    </row>
    <row r="2452" spans="4:30" ht="13.9" customHeight="1">
      <c r="D2452" s="704"/>
      <c r="E2452" s="704"/>
      <c r="F2452" s="704"/>
      <c r="G2452" s="704"/>
      <c r="H2452" s="704"/>
      <c r="I2452" s="704"/>
      <c r="J2452" s="704"/>
      <c r="K2452" s="704"/>
      <c r="L2452" s="704"/>
      <c r="M2452" s="704"/>
      <c r="N2452" s="704"/>
      <c r="O2452" s="704"/>
      <c r="P2452" s="704"/>
      <c r="Q2452" s="704"/>
      <c r="R2452" s="704"/>
      <c r="S2452" s="704"/>
      <c r="T2452" s="704"/>
      <c r="U2452" s="704"/>
      <c r="V2452" s="704"/>
      <c r="W2452" s="704"/>
      <c r="X2452" s="704"/>
      <c r="Y2452" s="704"/>
      <c r="Z2452" s="704"/>
      <c r="AA2452" s="704"/>
      <c r="AB2452" s="704"/>
      <c r="AC2452" s="704"/>
      <c r="AD2452" s="704"/>
    </row>
    <row r="2453" spans="4:30" ht="13.9" customHeight="1">
      <c r="D2453" s="704"/>
      <c r="E2453" s="704"/>
      <c r="F2453" s="704"/>
      <c r="G2453" s="704"/>
      <c r="H2453" s="704"/>
      <c r="I2453" s="704"/>
      <c r="J2453" s="704"/>
      <c r="K2453" s="704"/>
      <c r="L2453" s="704"/>
      <c r="M2453" s="704"/>
      <c r="N2453" s="704"/>
      <c r="O2453" s="704"/>
      <c r="P2453" s="704"/>
      <c r="Q2453" s="704"/>
      <c r="R2453" s="704"/>
      <c r="S2453" s="704"/>
      <c r="T2453" s="704"/>
      <c r="U2453" s="704"/>
      <c r="V2453" s="704"/>
      <c r="W2453" s="704"/>
      <c r="X2453" s="704"/>
      <c r="Y2453" s="704"/>
      <c r="Z2453" s="704"/>
      <c r="AA2453" s="704"/>
      <c r="AB2453" s="704"/>
      <c r="AC2453" s="704"/>
      <c r="AD2453" s="704"/>
    </row>
    <row r="2454" spans="4:30" ht="13.9" customHeight="1">
      <c r="D2454" s="704"/>
      <c r="E2454" s="704"/>
      <c r="F2454" s="704"/>
      <c r="G2454" s="704"/>
      <c r="H2454" s="704"/>
      <c r="I2454" s="704"/>
      <c r="J2454" s="704"/>
      <c r="K2454" s="704"/>
      <c r="L2454" s="704"/>
      <c r="M2454" s="704"/>
      <c r="N2454" s="704"/>
      <c r="O2454" s="704"/>
      <c r="P2454" s="704"/>
      <c r="Q2454" s="704"/>
      <c r="R2454" s="704"/>
      <c r="S2454" s="704"/>
      <c r="T2454" s="704"/>
      <c r="U2454" s="704"/>
      <c r="V2454" s="704"/>
      <c r="W2454" s="704"/>
      <c r="X2454" s="704"/>
      <c r="Y2454" s="704"/>
      <c r="Z2454" s="704"/>
      <c r="AA2454" s="704"/>
      <c r="AB2454" s="704"/>
      <c r="AC2454" s="704"/>
      <c r="AD2454" s="704"/>
    </row>
    <row r="2455" spans="4:30" ht="13.9" customHeight="1">
      <c r="D2455" s="704"/>
      <c r="E2455" s="704"/>
      <c r="F2455" s="704"/>
      <c r="G2455" s="704"/>
      <c r="H2455" s="704"/>
      <c r="I2455" s="704"/>
      <c r="J2455" s="704"/>
      <c r="K2455" s="704"/>
      <c r="L2455" s="704"/>
      <c r="M2455" s="704"/>
      <c r="N2455" s="704"/>
      <c r="O2455" s="704"/>
      <c r="P2455" s="704"/>
      <c r="Q2455" s="704"/>
      <c r="R2455" s="704"/>
      <c r="S2455" s="704"/>
      <c r="T2455" s="704"/>
      <c r="U2455" s="704"/>
      <c r="V2455" s="704"/>
      <c r="W2455" s="704"/>
      <c r="X2455" s="704"/>
      <c r="Y2455" s="704"/>
      <c r="Z2455" s="704"/>
      <c r="AA2455" s="704"/>
      <c r="AB2455" s="704"/>
      <c r="AC2455" s="704"/>
      <c r="AD2455" s="704"/>
    </row>
    <row r="2456" spans="4:30" ht="13.9" customHeight="1">
      <c r="D2456" s="704"/>
      <c r="E2456" s="704"/>
      <c r="F2456" s="704"/>
      <c r="G2456" s="704"/>
      <c r="H2456" s="704"/>
      <c r="I2456" s="704"/>
      <c r="J2456" s="704"/>
      <c r="K2456" s="704"/>
      <c r="L2456" s="704"/>
      <c r="M2456" s="704"/>
      <c r="N2456" s="704"/>
      <c r="O2456" s="704"/>
      <c r="P2456" s="704"/>
      <c r="Q2456" s="704"/>
      <c r="R2456" s="704"/>
      <c r="S2456" s="704"/>
      <c r="T2456" s="704"/>
      <c r="U2456" s="704"/>
      <c r="V2456" s="704"/>
      <c r="W2456" s="704"/>
      <c r="X2456" s="704"/>
      <c r="Y2456" s="704"/>
      <c r="Z2456" s="704"/>
      <c r="AA2456" s="704"/>
      <c r="AB2456" s="704"/>
      <c r="AC2456" s="704"/>
      <c r="AD2456" s="704"/>
    </row>
    <row r="2457" spans="4:30" ht="13.9" customHeight="1">
      <c r="D2457" s="704"/>
      <c r="E2457" s="704"/>
      <c r="F2457" s="704"/>
      <c r="G2457" s="704"/>
      <c r="H2457" s="704"/>
      <c r="I2457" s="704"/>
      <c r="J2457" s="704"/>
      <c r="K2457" s="704"/>
      <c r="L2457" s="704"/>
      <c r="M2457" s="704"/>
      <c r="N2457" s="704"/>
      <c r="O2457" s="704"/>
      <c r="P2457" s="704"/>
      <c r="Q2457" s="704"/>
      <c r="R2457" s="704"/>
      <c r="S2457" s="704"/>
      <c r="T2457" s="704"/>
      <c r="U2457" s="704"/>
      <c r="V2457" s="704"/>
      <c r="W2457" s="704"/>
      <c r="X2457" s="704"/>
      <c r="Y2457" s="704"/>
      <c r="Z2457" s="704"/>
      <c r="AA2457" s="704"/>
      <c r="AB2457" s="704"/>
      <c r="AC2457" s="704"/>
      <c r="AD2457" s="704"/>
    </row>
    <row r="2458" spans="4:30" ht="13.9" customHeight="1">
      <c r="D2458" s="704"/>
      <c r="E2458" s="704"/>
      <c r="F2458" s="704"/>
      <c r="G2458" s="704"/>
      <c r="H2458" s="704"/>
      <c r="I2458" s="704"/>
      <c r="J2458" s="704"/>
      <c r="K2458" s="704"/>
      <c r="L2458" s="704"/>
      <c r="M2458" s="704"/>
      <c r="N2458" s="704"/>
      <c r="O2458" s="704"/>
      <c r="P2458" s="704"/>
      <c r="Q2458" s="704"/>
      <c r="R2458" s="704"/>
      <c r="S2458" s="704"/>
      <c r="T2458" s="704"/>
      <c r="U2458" s="704"/>
      <c r="V2458" s="704"/>
      <c r="W2458" s="704"/>
      <c r="X2458" s="704"/>
      <c r="Y2458" s="704"/>
      <c r="Z2458" s="704"/>
      <c r="AA2458" s="704"/>
      <c r="AB2458" s="704"/>
      <c r="AC2458" s="704"/>
      <c r="AD2458" s="704"/>
    </row>
    <row r="2459" spans="4:30" ht="13.9" customHeight="1">
      <c r="D2459" s="704"/>
      <c r="E2459" s="704"/>
      <c r="F2459" s="704"/>
      <c r="G2459" s="704"/>
      <c r="H2459" s="704"/>
      <c r="I2459" s="704"/>
      <c r="J2459" s="704"/>
      <c r="K2459" s="704"/>
      <c r="L2459" s="704"/>
      <c r="M2459" s="704"/>
      <c r="N2459" s="704"/>
      <c r="O2459" s="704"/>
      <c r="P2459" s="704"/>
      <c r="Q2459" s="704"/>
      <c r="R2459" s="704"/>
      <c r="S2459" s="704"/>
      <c r="T2459" s="704"/>
      <c r="U2459" s="704"/>
      <c r="V2459" s="704"/>
      <c r="W2459" s="704"/>
      <c r="X2459" s="704"/>
      <c r="Y2459" s="704"/>
      <c r="Z2459" s="704"/>
      <c r="AA2459" s="704"/>
      <c r="AB2459" s="704"/>
      <c r="AC2459" s="704"/>
      <c r="AD2459" s="704"/>
    </row>
    <row r="2460" spans="4:30" ht="13.9" customHeight="1">
      <c r="D2460" s="704"/>
      <c r="E2460" s="704"/>
      <c r="F2460" s="704"/>
      <c r="G2460" s="704"/>
      <c r="H2460" s="704"/>
      <c r="I2460" s="704"/>
      <c r="J2460" s="704"/>
      <c r="K2460" s="704"/>
      <c r="L2460" s="704"/>
      <c r="M2460" s="704"/>
      <c r="N2460" s="704"/>
      <c r="O2460" s="704"/>
      <c r="P2460" s="704"/>
      <c r="Q2460" s="704"/>
      <c r="R2460" s="704"/>
      <c r="S2460" s="704"/>
      <c r="T2460" s="704"/>
      <c r="U2460" s="704"/>
      <c r="V2460" s="704"/>
      <c r="W2460" s="704"/>
      <c r="X2460" s="704"/>
      <c r="Y2460" s="704"/>
      <c r="Z2460" s="704"/>
      <c r="AA2460" s="704"/>
      <c r="AB2460" s="704"/>
      <c r="AC2460" s="704"/>
      <c r="AD2460" s="704"/>
    </row>
    <row r="2461" spans="4:30" ht="13.9" customHeight="1">
      <c r="D2461" s="704"/>
      <c r="E2461" s="704"/>
      <c r="F2461" s="704"/>
      <c r="G2461" s="704"/>
      <c r="H2461" s="704"/>
      <c r="I2461" s="704"/>
      <c r="J2461" s="704"/>
      <c r="K2461" s="704"/>
      <c r="L2461" s="704"/>
      <c r="M2461" s="704"/>
      <c r="N2461" s="704"/>
      <c r="O2461" s="704"/>
      <c r="P2461" s="704"/>
      <c r="Q2461" s="704"/>
      <c r="R2461" s="704"/>
      <c r="S2461" s="704"/>
      <c r="T2461" s="704"/>
      <c r="U2461" s="704"/>
      <c r="V2461" s="704"/>
      <c r="W2461" s="704"/>
      <c r="X2461" s="704"/>
      <c r="Y2461" s="704"/>
      <c r="Z2461" s="704"/>
      <c r="AA2461" s="704"/>
      <c r="AB2461" s="704"/>
      <c r="AC2461" s="704"/>
      <c r="AD2461" s="704"/>
    </row>
    <row r="2462" spans="4:30" ht="13.9" customHeight="1">
      <c r="D2462" s="704"/>
      <c r="E2462" s="704"/>
      <c r="F2462" s="704"/>
      <c r="G2462" s="704"/>
      <c r="H2462" s="704"/>
      <c r="I2462" s="704"/>
      <c r="J2462" s="704"/>
      <c r="K2462" s="704"/>
      <c r="L2462" s="704"/>
      <c r="M2462" s="704"/>
      <c r="N2462" s="704"/>
      <c r="O2462" s="704"/>
      <c r="P2462" s="704"/>
      <c r="Q2462" s="704"/>
      <c r="R2462" s="704"/>
      <c r="S2462" s="704"/>
      <c r="T2462" s="704"/>
      <c r="U2462" s="704"/>
      <c r="V2462" s="704"/>
      <c r="W2462" s="704"/>
      <c r="X2462" s="704"/>
      <c r="Y2462" s="704"/>
      <c r="Z2462" s="704"/>
      <c r="AA2462" s="704"/>
      <c r="AB2462" s="704"/>
      <c r="AC2462" s="704"/>
      <c r="AD2462" s="704"/>
    </row>
    <row r="2463" spans="4:30" ht="13.9" customHeight="1">
      <c r="D2463" s="704"/>
      <c r="E2463" s="704"/>
      <c r="F2463" s="704"/>
      <c r="G2463" s="704"/>
      <c r="H2463" s="704"/>
      <c r="I2463" s="704"/>
      <c r="J2463" s="704"/>
      <c r="K2463" s="704"/>
      <c r="L2463" s="704"/>
      <c r="M2463" s="704"/>
      <c r="N2463" s="704"/>
      <c r="O2463" s="704"/>
      <c r="P2463" s="704"/>
      <c r="Q2463" s="704"/>
      <c r="R2463" s="704"/>
      <c r="S2463" s="704"/>
      <c r="T2463" s="704"/>
      <c r="U2463" s="704"/>
      <c r="V2463" s="704"/>
      <c r="W2463" s="704"/>
      <c r="X2463" s="704"/>
      <c r="Y2463" s="704"/>
      <c r="Z2463" s="704"/>
      <c r="AA2463" s="704"/>
      <c r="AB2463" s="704"/>
      <c r="AC2463" s="704"/>
      <c r="AD2463" s="704"/>
    </row>
    <row r="2464" spans="4:30" ht="13.9" customHeight="1">
      <c r="D2464" s="704"/>
      <c r="E2464" s="704"/>
      <c r="F2464" s="704"/>
      <c r="G2464" s="704"/>
      <c r="H2464" s="704"/>
      <c r="I2464" s="704"/>
      <c r="J2464" s="704"/>
      <c r="K2464" s="704"/>
      <c r="L2464" s="704"/>
      <c r="M2464" s="704"/>
      <c r="N2464" s="704"/>
      <c r="O2464" s="704"/>
      <c r="P2464" s="704"/>
      <c r="Q2464" s="704"/>
      <c r="R2464" s="704"/>
      <c r="S2464" s="704"/>
      <c r="T2464" s="704"/>
      <c r="U2464" s="704"/>
      <c r="V2464" s="704"/>
      <c r="W2464" s="704"/>
      <c r="X2464" s="704"/>
      <c r="Y2464" s="704"/>
      <c r="Z2464" s="704"/>
      <c r="AA2464" s="704"/>
      <c r="AB2464" s="704"/>
      <c r="AC2464" s="704"/>
      <c r="AD2464" s="704"/>
    </row>
    <row r="2465" spans="4:30" ht="13.9" customHeight="1">
      <c r="D2465" s="704"/>
      <c r="E2465" s="704"/>
      <c r="F2465" s="704"/>
      <c r="G2465" s="704"/>
      <c r="H2465" s="704"/>
      <c r="I2465" s="704"/>
      <c r="J2465" s="704"/>
      <c r="K2465" s="704"/>
      <c r="L2465" s="704"/>
      <c r="M2465" s="704"/>
      <c r="N2465" s="704"/>
      <c r="O2465" s="704"/>
      <c r="P2465" s="704"/>
      <c r="Q2465" s="704"/>
      <c r="R2465" s="704"/>
      <c r="S2465" s="704"/>
      <c r="T2465" s="704"/>
      <c r="U2465" s="704"/>
      <c r="V2465" s="704"/>
      <c r="W2465" s="704"/>
      <c r="X2465" s="704"/>
      <c r="Y2465" s="704"/>
      <c r="Z2465" s="704"/>
      <c r="AA2465" s="704"/>
      <c r="AB2465" s="704"/>
      <c r="AC2465" s="704"/>
      <c r="AD2465" s="704"/>
    </row>
    <row r="2466" spans="4:30" ht="13.9" customHeight="1">
      <c r="D2466" s="704"/>
      <c r="E2466" s="704"/>
      <c r="F2466" s="704"/>
      <c r="G2466" s="704"/>
      <c r="H2466" s="704"/>
      <c r="I2466" s="704"/>
      <c r="J2466" s="704"/>
      <c r="K2466" s="704"/>
      <c r="L2466" s="704"/>
      <c r="M2466" s="704"/>
      <c r="N2466" s="704"/>
      <c r="O2466" s="704"/>
      <c r="P2466" s="704"/>
      <c r="Q2466" s="704"/>
      <c r="R2466" s="704"/>
      <c r="S2466" s="704"/>
      <c r="T2466" s="704"/>
      <c r="U2466" s="704"/>
      <c r="V2466" s="704"/>
      <c r="W2466" s="704"/>
      <c r="X2466" s="704"/>
      <c r="Y2466" s="704"/>
      <c r="Z2466" s="704"/>
      <c r="AA2466" s="704"/>
      <c r="AB2466" s="704"/>
      <c r="AC2466" s="704"/>
      <c r="AD2466" s="704"/>
    </row>
    <row r="2467" spans="4:30" ht="13.9" customHeight="1">
      <c r="D2467" s="704"/>
      <c r="E2467" s="704"/>
      <c r="F2467" s="704"/>
      <c r="G2467" s="704"/>
      <c r="H2467" s="704"/>
      <c r="I2467" s="704"/>
      <c r="J2467" s="704"/>
      <c r="K2467" s="704"/>
      <c r="L2467" s="704"/>
      <c r="M2467" s="704"/>
      <c r="N2467" s="704"/>
      <c r="O2467" s="704"/>
      <c r="P2467" s="704"/>
      <c r="Q2467" s="704"/>
      <c r="R2467" s="704"/>
      <c r="S2467" s="704"/>
      <c r="T2467" s="704"/>
      <c r="U2467" s="704"/>
      <c r="V2467" s="704"/>
      <c r="W2467" s="704"/>
      <c r="X2467" s="704"/>
      <c r="Y2467" s="704"/>
      <c r="Z2467" s="704"/>
      <c r="AA2467" s="704"/>
      <c r="AB2467" s="704"/>
      <c r="AC2467" s="704"/>
      <c r="AD2467" s="704"/>
    </row>
    <row r="2468" spans="4:30" ht="13.9" customHeight="1">
      <c r="D2468" s="704"/>
      <c r="E2468" s="704"/>
      <c r="F2468" s="704"/>
      <c r="G2468" s="704"/>
      <c r="H2468" s="704"/>
      <c r="I2468" s="704"/>
      <c r="J2468" s="704"/>
      <c r="K2468" s="704"/>
      <c r="L2468" s="704"/>
      <c r="M2468" s="704"/>
      <c r="N2468" s="704"/>
      <c r="O2468" s="704"/>
      <c r="P2468" s="704"/>
      <c r="Q2468" s="704"/>
      <c r="R2468" s="704"/>
      <c r="S2468" s="704"/>
      <c r="T2468" s="704"/>
      <c r="U2468" s="704"/>
      <c r="V2468" s="704"/>
      <c r="W2468" s="704"/>
      <c r="X2468" s="704"/>
      <c r="Y2468" s="704"/>
      <c r="Z2468" s="704"/>
      <c r="AA2468" s="704"/>
      <c r="AB2468" s="704"/>
      <c r="AC2468" s="704"/>
      <c r="AD2468" s="704"/>
    </row>
    <row r="2469" spans="4:30" ht="13.9" customHeight="1">
      <c r="D2469" s="704"/>
      <c r="E2469" s="704"/>
      <c r="F2469" s="704"/>
      <c r="G2469" s="704"/>
      <c r="H2469" s="704"/>
      <c r="I2469" s="704"/>
      <c r="J2469" s="704"/>
      <c r="K2469" s="704"/>
      <c r="L2469" s="704"/>
      <c r="M2469" s="704"/>
      <c r="N2469" s="704"/>
      <c r="O2469" s="704"/>
      <c r="P2469" s="704"/>
      <c r="Q2469" s="704"/>
      <c r="R2469" s="704"/>
      <c r="S2469" s="704"/>
      <c r="T2469" s="704"/>
      <c r="U2469" s="704"/>
      <c r="V2469" s="704"/>
      <c r="W2469" s="704"/>
      <c r="X2469" s="704"/>
      <c r="Y2469" s="704"/>
      <c r="Z2469" s="704"/>
      <c r="AA2469" s="704"/>
      <c r="AB2469" s="704"/>
      <c r="AC2469" s="704"/>
      <c r="AD2469" s="704"/>
    </row>
    <row r="2470" spans="4:30" ht="13.9" customHeight="1">
      <c r="D2470" s="704"/>
      <c r="E2470" s="704"/>
      <c r="F2470" s="704"/>
      <c r="G2470" s="704"/>
      <c r="H2470" s="704"/>
      <c r="I2470" s="704"/>
      <c r="J2470" s="704"/>
      <c r="K2470" s="704"/>
      <c r="L2470" s="704"/>
      <c r="M2470" s="704"/>
      <c r="N2470" s="704"/>
      <c r="O2470" s="704"/>
      <c r="P2470" s="704"/>
      <c r="Q2470" s="704"/>
      <c r="R2470" s="704"/>
      <c r="S2470" s="704"/>
      <c r="T2470" s="704"/>
      <c r="U2470" s="704"/>
      <c r="V2470" s="704"/>
      <c r="W2470" s="704"/>
      <c r="X2470" s="704"/>
      <c r="Y2470" s="704"/>
      <c r="Z2470" s="704"/>
      <c r="AA2470" s="704"/>
      <c r="AB2470" s="704"/>
      <c r="AC2470" s="704"/>
      <c r="AD2470" s="704"/>
    </row>
    <row r="2471" spans="4:30" ht="13.9" customHeight="1">
      <c r="D2471" s="704"/>
      <c r="E2471" s="704"/>
      <c r="F2471" s="704"/>
      <c r="G2471" s="704"/>
      <c r="H2471" s="704"/>
      <c r="I2471" s="704"/>
      <c r="J2471" s="704"/>
      <c r="K2471" s="704"/>
      <c r="L2471" s="704"/>
      <c r="M2471" s="704"/>
      <c r="N2471" s="704"/>
      <c r="O2471" s="704"/>
      <c r="P2471" s="704"/>
      <c r="Q2471" s="704"/>
      <c r="R2471" s="704"/>
      <c r="S2471" s="704"/>
      <c r="T2471" s="704"/>
      <c r="U2471" s="704"/>
      <c r="V2471" s="704"/>
      <c r="W2471" s="704"/>
      <c r="X2471" s="704"/>
      <c r="Y2471" s="704"/>
      <c r="Z2471" s="704"/>
      <c r="AA2471" s="704"/>
      <c r="AB2471" s="704"/>
      <c r="AC2471" s="704"/>
      <c r="AD2471" s="704"/>
    </row>
    <row r="2472" spans="4:30" ht="13.9" customHeight="1">
      <c r="D2472" s="704"/>
      <c r="E2472" s="704"/>
      <c r="F2472" s="704"/>
      <c r="G2472" s="704"/>
      <c r="H2472" s="704"/>
      <c r="I2472" s="704"/>
      <c r="J2472" s="704"/>
      <c r="K2472" s="704"/>
      <c r="L2472" s="704"/>
      <c r="M2472" s="704"/>
      <c r="N2472" s="704"/>
      <c r="O2472" s="704"/>
      <c r="P2472" s="704"/>
      <c r="Q2472" s="704"/>
      <c r="R2472" s="704"/>
      <c r="S2472" s="704"/>
      <c r="T2472" s="704"/>
      <c r="U2472" s="704"/>
      <c r="V2472" s="704"/>
      <c r="W2472" s="704"/>
      <c r="X2472" s="704"/>
      <c r="Y2472" s="704"/>
      <c r="Z2472" s="704"/>
      <c r="AA2472" s="704"/>
      <c r="AB2472" s="704"/>
      <c r="AC2472" s="704"/>
      <c r="AD2472" s="704"/>
    </row>
    <row r="2473" spans="4:30" ht="13.9" customHeight="1">
      <c r="D2473" s="704"/>
      <c r="E2473" s="704"/>
      <c r="F2473" s="704"/>
      <c r="G2473" s="704"/>
      <c r="H2473" s="704"/>
      <c r="I2473" s="704"/>
      <c r="J2473" s="704"/>
      <c r="K2473" s="704"/>
      <c r="L2473" s="704"/>
      <c r="M2473" s="704"/>
      <c r="N2473" s="704"/>
      <c r="O2473" s="704"/>
      <c r="P2473" s="704"/>
      <c r="Q2473" s="704"/>
      <c r="R2473" s="704"/>
      <c r="S2473" s="704"/>
      <c r="T2473" s="704"/>
      <c r="U2473" s="704"/>
      <c r="V2473" s="704"/>
      <c r="W2473" s="704"/>
      <c r="X2473" s="704"/>
      <c r="Y2473" s="704"/>
      <c r="Z2473" s="704"/>
      <c r="AA2473" s="704"/>
      <c r="AB2473" s="704"/>
      <c r="AC2473" s="704"/>
      <c r="AD2473" s="704"/>
    </row>
    <row r="2474" spans="4:30" ht="13.9" customHeight="1">
      <c r="D2474" s="704"/>
      <c r="E2474" s="704"/>
      <c r="F2474" s="704"/>
      <c r="G2474" s="704"/>
      <c r="H2474" s="704"/>
      <c r="I2474" s="704"/>
      <c r="J2474" s="704"/>
      <c r="K2474" s="704"/>
      <c r="L2474" s="704"/>
      <c r="M2474" s="704"/>
      <c r="N2474" s="704"/>
      <c r="O2474" s="704"/>
      <c r="P2474" s="704"/>
      <c r="Q2474" s="704"/>
      <c r="R2474" s="704"/>
      <c r="S2474" s="704"/>
      <c r="T2474" s="704"/>
      <c r="U2474" s="704"/>
      <c r="V2474" s="704"/>
      <c r="W2474" s="704"/>
      <c r="X2474" s="704"/>
      <c r="Y2474" s="704"/>
      <c r="Z2474" s="704"/>
      <c r="AA2474" s="704"/>
      <c r="AB2474" s="704"/>
      <c r="AC2474" s="704"/>
      <c r="AD2474" s="704"/>
    </row>
    <row r="2475" spans="4:30" ht="13.9" customHeight="1">
      <c r="D2475" s="704"/>
      <c r="E2475" s="704"/>
      <c r="F2475" s="704"/>
      <c r="G2475" s="704"/>
      <c r="H2475" s="704"/>
      <c r="I2475" s="704"/>
      <c r="J2475" s="704"/>
      <c r="K2475" s="704"/>
      <c r="L2475" s="704"/>
      <c r="M2475" s="704"/>
      <c r="N2475" s="704"/>
      <c r="O2475" s="704"/>
      <c r="P2475" s="704"/>
      <c r="Q2475" s="704"/>
      <c r="R2475" s="704"/>
      <c r="S2475" s="704"/>
      <c r="T2475" s="704"/>
      <c r="U2475" s="704"/>
      <c r="V2475" s="704"/>
      <c r="W2475" s="704"/>
      <c r="X2475" s="704"/>
      <c r="Y2475" s="704"/>
      <c r="Z2475" s="704"/>
      <c r="AA2475" s="704"/>
      <c r="AB2475" s="704"/>
      <c r="AC2475" s="704"/>
      <c r="AD2475" s="704"/>
    </row>
    <row r="2476" spans="4:30" ht="13.9" customHeight="1">
      <c r="D2476" s="704"/>
      <c r="E2476" s="704"/>
      <c r="F2476" s="704"/>
      <c r="G2476" s="704"/>
      <c r="H2476" s="704"/>
      <c r="I2476" s="704"/>
      <c r="J2476" s="704"/>
      <c r="K2476" s="704"/>
      <c r="L2476" s="704"/>
      <c r="M2476" s="704"/>
      <c r="N2476" s="704"/>
      <c r="O2476" s="704"/>
      <c r="P2476" s="704"/>
      <c r="Q2476" s="704"/>
      <c r="R2476" s="704"/>
      <c r="S2476" s="704"/>
      <c r="T2476" s="704"/>
      <c r="U2476" s="704"/>
      <c r="V2476" s="704"/>
      <c r="W2476" s="704"/>
      <c r="X2476" s="704"/>
      <c r="Y2476" s="704"/>
      <c r="Z2476" s="704"/>
      <c r="AA2476" s="704"/>
      <c r="AB2476" s="704"/>
      <c r="AC2476" s="704"/>
      <c r="AD2476" s="704"/>
    </row>
    <row r="2477" spans="4:30" ht="13.9" customHeight="1">
      <c r="D2477" s="704"/>
      <c r="E2477" s="704"/>
      <c r="F2477" s="704"/>
      <c r="G2477" s="704"/>
      <c r="H2477" s="704"/>
      <c r="I2477" s="704"/>
      <c r="J2477" s="704"/>
      <c r="K2477" s="704"/>
      <c r="L2477" s="704"/>
      <c r="M2477" s="704"/>
      <c r="N2477" s="704"/>
      <c r="O2477" s="704"/>
      <c r="P2477" s="704"/>
      <c r="Q2477" s="704"/>
      <c r="R2477" s="704"/>
      <c r="S2477" s="704"/>
      <c r="T2477" s="704"/>
      <c r="U2477" s="704"/>
      <c r="V2477" s="704"/>
      <c r="W2477" s="704"/>
      <c r="X2477" s="704"/>
      <c r="Y2477" s="704"/>
      <c r="Z2477" s="704"/>
      <c r="AA2477" s="704"/>
      <c r="AB2477" s="704"/>
      <c r="AC2477" s="704"/>
      <c r="AD2477" s="704"/>
    </row>
    <row r="2478" spans="4:30" ht="13.9" customHeight="1">
      <c r="D2478" s="704"/>
      <c r="E2478" s="704"/>
      <c r="F2478" s="704"/>
      <c r="G2478" s="704"/>
      <c r="H2478" s="704"/>
      <c r="I2478" s="704"/>
      <c r="J2478" s="704"/>
      <c r="K2478" s="704"/>
      <c r="L2478" s="704"/>
      <c r="M2478" s="704"/>
      <c r="N2478" s="704"/>
      <c r="O2478" s="704"/>
      <c r="P2478" s="704"/>
      <c r="Q2478" s="704"/>
      <c r="R2478" s="704"/>
      <c r="S2478" s="704"/>
      <c r="T2478" s="704"/>
      <c r="U2478" s="704"/>
      <c r="V2478" s="704"/>
      <c r="W2478" s="704"/>
      <c r="X2478" s="704"/>
      <c r="Y2478" s="704"/>
      <c r="Z2478" s="704"/>
      <c r="AA2478" s="704"/>
      <c r="AB2478" s="704"/>
      <c r="AC2478" s="704"/>
      <c r="AD2478" s="704"/>
    </row>
    <row r="2479" spans="4:30" ht="13.9" customHeight="1">
      <c r="D2479" s="704"/>
      <c r="E2479" s="704"/>
      <c r="F2479" s="704"/>
      <c r="G2479" s="704"/>
      <c r="H2479" s="704"/>
      <c r="I2479" s="704"/>
      <c r="J2479" s="704"/>
      <c r="K2479" s="704"/>
      <c r="L2479" s="704"/>
      <c r="M2479" s="704"/>
      <c r="N2479" s="704"/>
      <c r="O2479" s="704"/>
      <c r="P2479" s="704"/>
      <c r="Q2479" s="704"/>
      <c r="R2479" s="704"/>
      <c r="S2479" s="704"/>
      <c r="T2479" s="704"/>
      <c r="U2479" s="704"/>
      <c r="V2479" s="704"/>
      <c r="W2479" s="704"/>
      <c r="X2479" s="704"/>
      <c r="Y2479" s="704"/>
      <c r="Z2479" s="704"/>
      <c r="AA2479" s="704"/>
      <c r="AB2479" s="704"/>
      <c r="AC2479" s="704"/>
      <c r="AD2479" s="704"/>
    </row>
    <row r="2480" spans="4:30" ht="13.9" customHeight="1">
      <c r="D2480" s="704"/>
      <c r="E2480" s="704"/>
      <c r="F2480" s="704"/>
      <c r="G2480" s="704"/>
      <c r="H2480" s="704"/>
      <c r="I2480" s="704"/>
      <c r="J2480" s="704"/>
      <c r="K2480" s="704"/>
      <c r="L2480" s="704"/>
      <c r="M2480" s="704"/>
      <c r="N2480" s="704"/>
      <c r="O2480" s="704"/>
      <c r="P2480" s="704"/>
      <c r="Q2480" s="704"/>
      <c r="R2480" s="704"/>
      <c r="S2480" s="704"/>
      <c r="T2480" s="704"/>
      <c r="U2480" s="704"/>
      <c r="V2480" s="704"/>
      <c r="W2480" s="704"/>
      <c r="X2480" s="704"/>
      <c r="Y2480" s="704"/>
      <c r="Z2480" s="704"/>
      <c r="AA2480" s="704"/>
      <c r="AB2480" s="704"/>
      <c r="AC2480" s="704"/>
      <c r="AD2480" s="704"/>
    </row>
    <row r="2481" spans="4:30" ht="13.9" customHeight="1">
      <c r="D2481" s="704"/>
      <c r="E2481" s="704"/>
      <c r="F2481" s="704"/>
      <c r="G2481" s="704"/>
      <c r="H2481" s="704"/>
      <c r="I2481" s="704"/>
      <c r="J2481" s="704"/>
      <c r="K2481" s="704"/>
      <c r="L2481" s="704"/>
      <c r="M2481" s="704"/>
      <c r="N2481" s="704"/>
      <c r="O2481" s="704"/>
      <c r="P2481" s="704"/>
      <c r="Q2481" s="704"/>
      <c r="R2481" s="704"/>
      <c r="S2481" s="704"/>
      <c r="T2481" s="704"/>
      <c r="U2481" s="704"/>
      <c r="V2481" s="704"/>
      <c r="W2481" s="704"/>
      <c r="X2481" s="704"/>
      <c r="Y2481" s="704"/>
      <c r="Z2481" s="704"/>
      <c r="AA2481" s="704"/>
      <c r="AB2481" s="704"/>
      <c r="AC2481" s="704"/>
      <c r="AD2481" s="704"/>
    </row>
    <row r="2482" spans="4:30" ht="13.9" customHeight="1">
      <c r="D2482" s="704"/>
      <c r="E2482" s="704"/>
      <c r="F2482" s="704"/>
      <c r="G2482" s="704"/>
      <c r="H2482" s="704"/>
      <c r="I2482" s="704"/>
      <c r="J2482" s="704"/>
      <c r="K2482" s="704"/>
      <c r="L2482" s="704"/>
      <c r="M2482" s="704"/>
      <c r="N2482" s="704"/>
      <c r="O2482" s="704"/>
      <c r="P2482" s="704"/>
      <c r="Q2482" s="704"/>
      <c r="R2482" s="704"/>
      <c r="S2482" s="704"/>
      <c r="T2482" s="704"/>
      <c r="U2482" s="704"/>
      <c r="V2482" s="704"/>
      <c r="W2482" s="704"/>
      <c r="X2482" s="704"/>
      <c r="Y2482" s="704"/>
      <c r="Z2482" s="704"/>
      <c r="AA2482" s="704"/>
      <c r="AB2482" s="704"/>
      <c r="AC2482" s="704"/>
      <c r="AD2482" s="704"/>
    </row>
    <row r="2483" spans="4:30" ht="13.9" customHeight="1">
      <c r="D2483" s="704"/>
      <c r="E2483" s="704"/>
      <c r="F2483" s="704"/>
      <c r="G2483" s="704"/>
      <c r="H2483" s="704"/>
      <c r="I2483" s="704"/>
      <c r="J2483" s="704"/>
      <c r="K2483" s="704"/>
      <c r="L2483" s="704"/>
      <c r="M2483" s="704"/>
      <c r="N2483" s="704"/>
      <c r="O2483" s="704"/>
      <c r="P2483" s="704"/>
      <c r="Q2483" s="704"/>
      <c r="R2483" s="704"/>
      <c r="S2483" s="704"/>
      <c r="T2483" s="704"/>
      <c r="U2483" s="704"/>
      <c r="V2483" s="704"/>
      <c r="W2483" s="704"/>
      <c r="X2483" s="704"/>
      <c r="Y2483" s="704"/>
      <c r="Z2483" s="704"/>
      <c r="AA2483" s="704"/>
      <c r="AB2483" s="704"/>
      <c r="AC2483" s="704"/>
      <c r="AD2483" s="704"/>
    </row>
    <row r="2484" spans="4:30" ht="13.9" customHeight="1">
      <c r="D2484" s="704"/>
      <c r="E2484" s="704"/>
      <c r="F2484" s="704"/>
      <c r="G2484" s="704"/>
      <c r="H2484" s="704"/>
      <c r="I2484" s="704"/>
      <c r="J2484" s="704"/>
      <c r="K2484" s="704"/>
      <c r="L2484" s="704"/>
      <c r="M2484" s="704"/>
      <c r="N2484" s="704"/>
      <c r="O2484" s="704"/>
      <c r="P2484" s="704"/>
      <c r="Q2484" s="704"/>
      <c r="R2484" s="704"/>
      <c r="S2484" s="704"/>
      <c r="T2484" s="704"/>
      <c r="U2484" s="704"/>
      <c r="V2484" s="704"/>
      <c r="W2484" s="704"/>
      <c r="X2484" s="704"/>
      <c r="Y2484" s="704"/>
      <c r="Z2484" s="704"/>
      <c r="AA2484" s="704"/>
      <c r="AB2484" s="704"/>
      <c r="AC2484" s="704"/>
      <c r="AD2484" s="704"/>
    </row>
    <row r="2485" spans="4:30" ht="13.9" customHeight="1">
      <c r="D2485" s="704"/>
      <c r="E2485" s="704"/>
      <c r="F2485" s="704"/>
      <c r="G2485" s="704"/>
      <c r="H2485" s="704"/>
      <c r="I2485" s="704"/>
      <c r="J2485" s="704"/>
      <c r="K2485" s="704"/>
      <c r="L2485" s="704"/>
      <c r="M2485" s="704"/>
      <c r="N2485" s="704"/>
      <c r="O2485" s="704"/>
      <c r="P2485" s="704"/>
      <c r="Q2485" s="704"/>
      <c r="R2485" s="704"/>
      <c r="S2485" s="704"/>
      <c r="T2485" s="704"/>
      <c r="U2485" s="704"/>
      <c r="V2485" s="704"/>
      <c r="W2485" s="704"/>
      <c r="X2485" s="704"/>
      <c r="Y2485" s="704"/>
      <c r="Z2485" s="704"/>
      <c r="AA2485" s="704"/>
      <c r="AB2485" s="704"/>
      <c r="AC2485" s="704"/>
      <c r="AD2485" s="704"/>
    </row>
    <row r="2486" spans="4:30" ht="13.9" customHeight="1">
      <c r="D2486" s="704"/>
      <c r="E2486" s="704"/>
      <c r="F2486" s="704"/>
      <c r="G2486" s="704"/>
      <c r="H2486" s="704"/>
      <c r="I2486" s="704"/>
      <c r="J2486" s="704"/>
      <c r="K2486" s="704"/>
      <c r="L2486" s="704"/>
      <c r="M2486" s="704"/>
      <c r="N2486" s="704"/>
      <c r="O2486" s="704"/>
      <c r="P2486" s="704"/>
      <c r="Q2486" s="704"/>
      <c r="R2486" s="704"/>
      <c r="S2486" s="704"/>
      <c r="T2486" s="704"/>
      <c r="U2486" s="704"/>
      <c r="V2486" s="704"/>
      <c r="W2486" s="704"/>
      <c r="X2486" s="704"/>
      <c r="Y2486" s="704"/>
      <c r="Z2486" s="704"/>
      <c r="AA2486" s="704"/>
      <c r="AB2486" s="704"/>
      <c r="AC2486" s="704"/>
      <c r="AD2486" s="704"/>
    </row>
    <row r="2487" spans="4:30" ht="13.9" customHeight="1">
      <c r="D2487" s="704"/>
      <c r="E2487" s="704"/>
      <c r="F2487" s="704"/>
      <c r="G2487" s="704"/>
      <c r="H2487" s="704"/>
      <c r="I2487" s="704"/>
      <c r="J2487" s="704"/>
      <c r="K2487" s="704"/>
      <c r="L2487" s="704"/>
      <c r="M2487" s="704"/>
      <c r="N2487" s="704"/>
      <c r="O2487" s="704"/>
      <c r="P2487" s="704"/>
      <c r="Q2487" s="704"/>
      <c r="R2487" s="704"/>
      <c r="S2487" s="704"/>
      <c r="T2487" s="704"/>
      <c r="U2487" s="704"/>
      <c r="V2487" s="704"/>
      <c r="W2487" s="704"/>
      <c r="X2487" s="704"/>
      <c r="Y2487" s="704"/>
      <c r="Z2487" s="704"/>
      <c r="AA2487" s="704"/>
      <c r="AB2487" s="704"/>
      <c r="AC2487" s="704"/>
      <c r="AD2487" s="704"/>
    </row>
    <row r="2488" spans="4:30" ht="13.9" customHeight="1">
      <c r="D2488" s="704"/>
      <c r="E2488" s="704"/>
      <c r="F2488" s="704"/>
      <c r="G2488" s="704"/>
      <c r="H2488" s="704"/>
      <c r="I2488" s="704"/>
      <c r="J2488" s="704"/>
      <c r="K2488" s="704"/>
      <c r="L2488" s="704"/>
      <c r="M2488" s="704"/>
      <c r="N2488" s="704"/>
      <c r="O2488" s="704"/>
      <c r="P2488" s="704"/>
      <c r="Q2488" s="704"/>
      <c r="R2488" s="704"/>
      <c r="S2488" s="704"/>
      <c r="T2488" s="704"/>
      <c r="U2488" s="704"/>
      <c r="V2488" s="704"/>
      <c r="W2488" s="704"/>
      <c r="X2488" s="704"/>
      <c r="Y2488" s="704"/>
      <c r="Z2488" s="704"/>
      <c r="AA2488" s="704"/>
      <c r="AB2488" s="704"/>
      <c r="AC2488" s="704"/>
      <c r="AD2488" s="704"/>
    </row>
    <row r="2489" spans="4:30" ht="13.9" customHeight="1">
      <c r="D2489" s="704"/>
      <c r="E2489" s="704"/>
      <c r="F2489" s="704"/>
      <c r="G2489" s="704"/>
      <c r="H2489" s="704"/>
      <c r="I2489" s="704"/>
      <c r="J2489" s="704"/>
      <c r="K2489" s="704"/>
      <c r="L2489" s="704"/>
      <c r="M2489" s="704"/>
      <c r="N2489" s="704"/>
      <c r="O2489" s="704"/>
      <c r="P2489" s="704"/>
      <c r="Q2489" s="704"/>
      <c r="R2489" s="704"/>
      <c r="S2489" s="704"/>
      <c r="T2489" s="704"/>
      <c r="U2489" s="704"/>
      <c r="V2489" s="704"/>
      <c r="W2489" s="704"/>
      <c r="X2489" s="704"/>
      <c r="Y2489" s="704"/>
      <c r="Z2489" s="704"/>
      <c r="AA2489" s="704"/>
      <c r="AB2489" s="704"/>
      <c r="AC2489" s="704"/>
      <c r="AD2489" s="704"/>
    </row>
    <row r="2490" spans="4:30" ht="13.9" customHeight="1">
      <c r="D2490" s="704"/>
      <c r="E2490" s="704"/>
      <c r="F2490" s="704"/>
      <c r="G2490" s="704"/>
      <c r="H2490" s="704"/>
      <c r="I2490" s="704"/>
      <c r="J2490" s="704"/>
      <c r="K2490" s="704"/>
      <c r="L2490" s="704"/>
      <c r="M2490" s="704"/>
      <c r="N2490" s="704"/>
      <c r="O2490" s="704"/>
      <c r="P2490" s="704"/>
      <c r="Q2490" s="704"/>
      <c r="R2490" s="704"/>
      <c r="S2490" s="704"/>
      <c r="T2490" s="704"/>
      <c r="U2490" s="704"/>
      <c r="V2490" s="704"/>
      <c r="W2490" s="704"/>
      <c r="X2490" s="704"/>
      <c r="Y2490" s="704"/>
      <c r="Z2490" s="704"/>
      <c r="AA2490" s="704"/>
      <c r="AB2490" s="704"/>
      <c r="AC2490" s="704"/>
      <c r="AD2490" s="704"/>
    </row>
    <row r="2491" spans="4:30" ht="13.9" customHeight="1">
      <c r="D2491" s="704"/>
      <c r="E2491" s="704"/>
      <c r="F2491" s="704"/>
      <c r="G2491" s="704"/>
      <c r="H2491" s="704"/>
      <c r="I2491" s="704"/>
      <c r="J2491" s="704"/>
      <c r="K2491" s="704"/>
      <c r="L2491" s="704"/>
      <c r="M2491" s="704"/>
      <c r="N2491" s="704"/>
      <c r="O2491" s="704"/>
      <c r="P2491" s="704"/>
      <c r="Q2491" s="704"/>
      <c r="R2491" s="704"/>
      <c r="S2491" s="704"/>
      <c r="T2491" s="704"/>
      <c r="U2491" s="704"/>
      <c r="V2491" s="704"/>
      <c r="W2491" s="704"/>
      <c r="X2491" s="704"/>
      <c r="Y2491" s="704"/>
      <c r="Z2491" s="704"/>
      <c r="AA2491" s="704"/>
      <c r="AB2491" s="704"/>
      <c r="AC2491" s="704"/>
      <c r="AD2491" s="704"/>
    </row>
    <row r="2492" spans="4:30" ht="13.9" customHeight="1">
      <c r="D2492" s="704"/>
      <c r="E2492" s="704"/>
      <c r="F2492" s="704"/>
      <c r="G2492" s="704"/>
      <c r="H2492" s="704"/>
      <c r="I2492" s="704"/>
      <c r="J2492" s="704"/>
      <c r="K2492" s="704"/>
      <c r="L2492" s="704"/>
      <c r="M2492" s="704"/>
      <c r="N2492" s="704"/>
      <c r="O2492" s="704"/>
      <c r="P2492" s="704"/>
      <c r="Q2492" s="704"/>
      <c r="R2492" s="704"/>
      <c r="S2492" s="704"/>
      <c r="T2492" s="704"/>
      <c r="U2492" s="704"/>
      <c r="V2492" s="704"/>
      <c r="W2492" s="704"/>
      <c r="X2492" s="704"/>
      <c r="Y2492" s="704"/>
      <c r="Z2492" s="704"/>
      <c r="AA2492" s="704"/>
      <c r="AB2492" s="704"/>
      <c r="AC2492" s="704"/>
      <c r="AD2492" s="704"/>
    </row>
    <row r="2493" spans="4:30" ht="13.9" customHeight="1">
      <c r="D2493" s="704"/>
      <c r="E2493" s="704"/>
      <c r="F2493" s="704"/>
      <c r="G2493" s="704"/>
      <c r="H2493" s="704"/>
      <c r="I2493" s="704"/>
      <c r="J2493" s="704"/>
      <c r="K2493" s="704"/>
      <c r="L2493" s="704"/>
      <c r="M2493" s="704"/>
      <c r="N2493" s="704"/>
      <c r="O2493" s="704"/>
      <c r="P2493" s="704"/>
      <c r="Q2493" s="704"/>
      <c r="R2493" s="704"/>
      <c r="S2493" s="704"/>
      <c r="T2493" s="704"/>
      <c r="U2493" s="704"/>
      <c r="V2493" s="704"/>
      <c r="W2493" s="704"/>
      <c r="X2493" s="704"/>
      <c r="Y2493" s="704"/>
      <c r="Z2493" s="704"/>
      <c r="AA2493" s="704"/>
      <c r="AB2493" s="704"/>
      <c r="AC2493" s="704"/>
      <c r="AD2493" s="704"/>
    </row>
    <row r="2494" spans="4:30" ht="13.9" customHeight="1">
      <c r="D2494" s="704"/>
      <c r="E2494" s="704"/>
      <c r="F2494" s="704"/>
      <c r="G2494" s="704"/>
      <c r="H2494" s="704"/>
      <c r="I2494" s="704"/>
      <c r="J2494" s="704"/>
      <c r="K2494" s="704"/>
      <c r="L2494" s="704"/>
      <c r="M2494" s="704"/>
      <c r="N2494" s="704"/>
      <c r="O2494" s="704"/>
      <c r="P2494" s="704"/>
      <c r="Q2494" s="704"/>
      <c r="R2494" s="704"/>
      <c r="S2494" s="704"/>
      <c r="T2494" s="704"/>
      <c r="U2494" s="704"/>
      <c r="V2494" s="704"/>
      <c r="W2494" s="704"/>
      <c r="X2494" s="704"/>
      <c r="Y2494" s="704"/>
      <c r="Z2494" s="704"/>
      <c r="AA2494" s="704"/>
      <c r="AB2494" s="704"/>
      <c r="AC2494" s="704"/>
      <c r="AD2494" s="704"/>
    </row>
    <row r="2495" spans="4:30" ht="13.9" customHeight="1">
      <c r="D2495" s="704"/>
      <c r="E2495" s="704"/>
      <c r="F2495" s="704"/>
      <c r="G2495" s="704"/>
      <c r="H2495" s="704"/>
      <c r="I2495" s="704"/>
      <c r="J2495" s="704"/>
      <c r="K2495" s="704"/>
      <c r="L2495" s="704"/>
      <c r="M2495" s="704"/>
      <c r="N2495" s="704"/>
      <c r="O2495" s="704"/>
      <c r="P2495" s="704"/>
      <c r="Q2495" s="704"/>
      <c r="R2495" s="704"/>
      <c r="S2495" s="704"/>
      <c r="T2495" s="704"/>
      <c r="U2495" s="704"/>
      <c r="V2495" s="704"/>
      <c r="W2495" s="704"/>
      <c r="X2495" s="704"/>
      <c r="Y2495" s="704"/>
      <c r="Z2495" s="704"/>
      <c r="AA2495" s="704"/>
      <c r="AB2495" s="704"/>
      <c r="AC2495" s="704"/>
      <c r="AD2495" s="704"/>
    </row>
    <row r="2496" spans="4:30" ht="13.9" customHeight="1">
      <c r="D2496" s="704"/>
      <c r="E2496" s="704"/>
      <c r="F2496" s="704"/>
      <c r="G2496" s="704"/>
      <c r="H2496" s="704"/>
      <c r="I2496" s="704"/>
      <c r="J2496" s="704"/>
      <c r="K2496" s="704"/>
      <c r="L2496" s="704"/>
      <c r="M2496" s="704"/>
      <c r="N2496" s="704"/>
      <c r="O2496" s="704"/>
      <c r="P2496" s="704"/>
      <c r="Q2496" s="704"/>
      <c r="R2496" s="704"/>
      <c r="S2496" s="704"/>
      <c r="T2496" s="704"/>
      <c r="U2496" s="704"/>
      <c r="V2496" s="704"/>
      <c r="W2496" s="704"/>
      <c r="X2496" s="704"/>
      <c r="Y2496" s="704"/>
      <c r="Z2496" s="704"/>
      <c r="AA2496" s="704"/>
      <c r="AB2496" s="704"/>
      <c r="AC2496" s="704"/>
      <c r="AD2496" s="704"/>
    </row>
    <row r="2497" spans="4:30" ht="13.9" customHeight="1">
      <c r="D2497" s="704"/>
      <c r="E2497" s="704"/>
      <c r="F2497" s="704"/>
      <c r="G2497" s="704"/>
      <c r="H2497" s="704"/>
      <c r="I2497" s="704"/>
      <c r="J2497" s="704"/>
      <c r="K2497" s="704"/>
      <c r="L2497" s="704"/>
      <c r="M2497" s="704"/>
      <c r="N2497" s="704"/>
      <c r="O2497" s="704"/>
      <c r="P2497" s="704"/>
      <c r="Q2497" s="704"/>
      <c r="R2497" s="704"/>
      <c r="S2497" s="704"/>
      <c r="T2497" s="704"/>
      <c r="U2497" s="704"/>
      <c r="V2497" s="704"/>
      <c r="W2497" s="704"/>
      <c r="X2497" s="704"/>
      <c r="Y2497" s="704"/>
      <c r="Z2497" s="704"/>
      <c r="AA2497" s="704"/>
      <c r="AB2497" s="704"/>
      <c r="AC2497" s="704"/>
      <c r="AD2497" s="704"/>
    </row>
    <row r="2498" spans="4:30" ht="13.9" customHeight="1">
      <c r="D2498" s="704"/>
      <c r="E2498" s="704"/>
      <c r="F2498" s="704"/>
      <c r="G2498" s="704"/>
      <c r="H2498" s="704"/>
      <c r="I2498" s="704"/>
      <c r="J2498" s="704"/>
      <c r="K2498" s="704"/>
      <c r="L2498" s="704"/>
      <c r="M2498" s="704"/>
      <c r="N2498" s="704"/>
      <c r="O2498" s="704"/>
      <c r="P2498" s="704"/>
      <c r="Q2498" s="704"/>
      <c r="R2498" s="704"/>
      <c r="S2498" s="704"/>
      <c r="T2498" s="704"/>
      <c r="U2498" s="704"/>
      <c r="V2498" s="704"/>
      <c r="W2498" s="704"/>
      <c r="X2498" s="704"/>
      <c r="Y2498" s="704"/>
      <c r="Z2498" s="704"/>
      <c r="AA2498" s="704"/>
      <c r="AB2498" s="704"/>
      <c r="AC2498" s="704"/>
      <c r="AD2498" s="704"/>
    </row>
    <row r="2499" spans="4:30" ht="13.9" customHeight="1">
      <c r="D2499" s="704"/>
      <c r="E2499" s="704"/>
      <c r="F2499" s="704"/>
      <c r="G2499" s="704"/>
      <c r="H2499" s="704"/>
      <c r="I2499" s="704"/>
      <c r="J2499" s="704"/>
      <c r="K2499" s="704"/>
      <c r="L2499" s="704"/>
      <c r="M2499" s="704"/>
      <c r="N2499" s="704"/>
      <c r="O2499" s="704"/>
      <c r="P2499" s="704"/>
      <c r="Q2499" s="704"/>
      <c r="R2499" s="704"/>
      <c r="S2499" s="704"/>
      <c r="T2499" s="704"/>
      <c r="U2499" s="704"/>
      <c r="V2499" s="704"/>
      <c r="W2499" s="704"/>
      <c r="X2499" s="704"/>
      <c r="Y2499" s="704"/>
      <c r="Z2499" s="704"/>
      <c r="AA2499" s="704"/>
      <c r="AB2499" s="704"/>
      <c r="AC2499" s="704"/>
      <c r="AD2499" s="704"/>
    </row>
    <row r="2500" spans="4:30" ht="13.9" customHeight="1">
      <c r="D2500" s="704"/>
      <c r="E2500" s="704"/>
      <c r="F2500" s="704"/>
      <c r="G2500" s="704"/>
      <c r="H2500" s="704"/>
      <c r="I2500" s="704"/>
      <c r="J2500" s="704"/>
      <c r="K2500" s="704"/>
      <c r="L2500" s="704"/>
      <c r="M2500" s="704"/>
      <c r="N2500" s="704"/>
      <c r="O2500" s="704"/>
      <c r="P2500" s="704"/>
      <c r="Q2500" s="704"/>
      <c r="R2500" s="704"/>
      <c r="S2500" s="704"/>
      <c r="T2500" s="704"/>
      <c r="U2500" s="704"/>
      <c r="V2500" s="704"/>
      <c r="W2500" s="704"/>
      <c r="X2500" s="704"/>
      <c r="Y2500" s="704"/>
      <c r="Z2500" s="704"/>
      <c r="AA2500" s="704"/>
      <c r="AB2500" s="704"/>
      <c r="AC2500" s="704"/>
      <c r="AD2500" s="704"/>
    </row>
    <row r="2501" spans="4:30" ht="13.9" customHeight="1">
      <c r="D2501" s="704"/>
      <c r="E2501" s="704"/>
      <c r="F2501" s="704"/>
      <c r="G2501" s="704"/>
      <c r="H2501" s="704"/>
      <c r="I2501" s="704"/>
      <c r="J2501" s="704"/>
      <c r="K2501" s="704"/>
      <c r="L2501" s="704"/>
      <c r="M2501" s="704"/>
      <c r="N2501" s="704"/>
      <c r="O2501" s="704"/>
      <c r="P2501" s="704"/>
      <c r="Q2501" s="704"/>
      <c r="R2501" s="704"/>
      <c r="S2501" s="704"/>
      <c r="T2501" s="704"/>
      <c r="U2501" s="704"/>
      <c r="V2501" s="704"/>
      <c r="W2501" s="704"/>
      <c r="X2501" s="704"/>
      <c r="Y2501" s="704"/>
      <c r="Z2501" s="704"/>
      <c r="AA2501" s="704"/>
      <c r="AB2501" s="704"/>
      <c r="AC2501" s="704"/>
      <c r="AD2501" s="704"/>
    </row>
    <row r="2502" spans="4:30" ht="13.9" customHeight="1">
      <c r="D2502" s="704"/>
      <c r="E2502" s="704"/>
      <c r="F2502" s="704"/>
      <c r="G2502" s="704"/>
      <c r="H2502" s="704"/>
      <c r="I2502" s="704"/>
      <c r="J2502" s="704"/>
      <c r="K2502" s="704"/>
      <c r="L2502" s="704"/>
      <c r="M2502" s="704"/>
      <c r="N2502" s="704"/>
      <c r="O2502" s="704"/>
      <c r="P2502" s="704"/>
      <c r="Q2502" s="704"/>
      <c r="R2502" s="704"/>
      <c r="S2502" s="704"/>
      <c r="T2502" s="704"/>
      <c r="U2502" s="704"/>
      <c r="V2502" s="704"/>
      <c r="W2502" s="704"/>
      <c r="X2502" s="704"/>
      <c r="Y2502" s="704"/>
      <c r="Z2502" s="704"/>
      <c r="AA2502" s="704"/>
      <c r="AB2502" s="704"/>
      <c r="AC2502" s="704"/>
      <c r="AD2502" s="704"/>
    </row>
    <row r="2503" spans="4:30" ht="13.9" customHeight="1">
      <c r="D2503" s="704"/>
      <c r="E2503" s="704"/>
      <c r="F2503" s="704"/>
      <c r="G2503" s="704"/>
      <c r="H2503" s="704"/>
      <c r="I2503" s="704"/>
      <c r="J2503" s="704"/>
      <c r="K2503" s="704"/>
      <c r="L2503" s="704"/>
      <c r="M2503" s="704"/>
      <c r="N2503" s="704"/>
      <c r="O2503" s="704"/>
      <c r="P2503" s="704"/>
      <c r="Q2503" s="704"/>
      <c r="R2503" s="704"/>
      <c r="S2503" s="704"/>
      <c r="T2503" s="704"/>
      <c r="U2503" s="704"/>
      <c r="V2503" s="704"/>
      <c r="W2503" s="704"/>
      <c r="X2503" s="704"/>
      <c r="Y2503" s="704"/>
      <c r="Z2503" s="704"/>
      <c r="AA2503" s="704"/>
      <c r="AB2503" s="704"/>
      <c r="AC2503" s="704"/>
      <c r="AD2503" s="704"/>
    </row>
    <row r="2504" spans="4:30" ht="13.9" customHeight="1">
      <c r="D2504" s="704"/>
      <c r="E2504" s="704"/>
      <c r="F2504" s="704"/>
      <c r="G2504" s="704"/>
      <c r="H2504" s="704"/>
      <c r="I2504" s="704"/>
      <c r="J2504" s="704"/>
      <c r="K2504" s="704"/>
      <c r="L2504" s="704"/>
      <c r="M2504" s="704"/>
      <c r="N2504" s="704"/>
      <c r="O2504" s="704"/>
      <c r="P2504" s="704"/>
      <c r="Q2504" s="704"/>
      <c r="R2504" s="704"/>
      <c r="S2504" s="704"/>
      <c r="T2504" s="704"/>
      <c r="U2504" s="704"/>
      <c r="V2504" s="704"/>
      <c r="W2504" s="704"/>
      <c r="X2504" s="704"/>
      <c r="Y2504" s="704"/>
      <c r="Z2504" s="704"/>
      <c r="AA2504" s="704"/>
      <c r="AB2504" s="704"/>
      <c r="AC2504" s="704"/>
      <c r="AD2504" s="704"/>
    </row>
    <row r="2505" spans="4:30" ht="13.9" customHeight="1">
      <c r="D2505" s="704"/>
      <c r="E2505" s="704"/>
      <c r="F2505" s="704"/>
      <c r="G2505" s="704"/>
      <c r="H2505" s="704"/>
      <c r="I2505" s="704"/>
      <c r="J2505" s="704"/>
      <c r="K2505" s="704"/>
      <c r="L2505" s="704"/>
      <c r="M2505" s="704"/>
      <c r="N2505" s="704"/>
      <c r="O2505" s="704"/>
      <c r="P2505" s="704"/>
      <c r="Q2505" s="704"/>
      <c r="R2505" s="704"/>
      <c r="S2505" s="704"/>
      <c r="T2505" s="704"/>
      <c r="U2505" s="704"/>
      <c r="V2505" s="704"/>
      <c r="W2505" s="704"/>
      <c r="X2505" s="704"/>
      <c r="Y2505" s="704"/>
      <c r="Z2505" s="704"/>
      <c r="AA2505" s="704"/>
      <c r="AB2505" s="704"/>
      <c r="AC2505" s="704"/>
      <c r="AD2505" s="704"/>
    </row>
    <row r="2506" spans="4:30" ht="13.9" customHeight="1">
      <c r="D2506" s="704"/>
      <c r="E2506" s="704"/>
      <c r="F2506" s="704"/>
      <c r="G2506" s="704"/>
      <c r="H2506" s="704"/>
      <c r="I2506" s="704"/>
      <c r="J2506" s="704"/>
      <c r="K2506" s="704"/>
      <c r="L2506" s="704"/>
      <c r="M2506" s="704"/>
      <c r="N2506" s="704"/>
      <c r="O2506" s="704"/>
      <c r="P2506" s="704"/>
      <c r="Q2506" s="704"/>
      <c r="R2506" s="704"/>
      <c r="S2506" s="704"/>
      <c r="T2506" s="704"/>
      <c r="U2506" s="704"/>
      <c r="V2506" s="704"/>
      <c r="W2506" s="704"/>
      <c r="X2506" s="704"/>
      <c r="Y2506" s="704"/>
      <c r="Z2506" s="704"/>
      <c r="AA2506" s="704"/>
      <c r="AB2506" s="704"/>
      <c r="AC2506" s="704"/>
      <c r="AD2506" s="704"/>
    </row>
    <row r="2507" spans="4:30" ht="13.9" customHeight="1">
      <c r="D2507" s="704"/>
      <c r="E2507" s="704"/>
      <c r="F2507" s="704"/>
      <c r="G2507" s="704"/>
      <c r="H2507" s="704"/>
      <c r="I2507" s="704"/>
      <c r="J2507" s="704"/>
      <c r="K2507" s="704"/>
      <c r="L2507" s="704"/>
      <c r="M2507" s="704"/>
      <c r="N2507" s="704"/>
      <c r="O2507" s="704"/>
      <c r="P2507" s="704"/>
      <c r="Q2507" s="704"/>
      <c r="R2507" s="704"/>
      <c r="S2507" s="704"/>
      <c r="T2507" s="704"/>
      <c r="U2507" s="704"/>
      <c r="V2507" s="704"/>
      <c r="W2507" s="704"/>
      <c r="X2507" s="704"/>
      <c r="Y2507" s="704"/>
      <c r="Z2507" s="704"/>
      <c r="AA2507" s="704"/>
      <c r="AB2507" s="704"/>
      <c r="AC2507" s="704"/>
      <c r="AD2507" s="704"/>
    </row>
    <row r="2508" spans="4:30" ht="13.9" customHeight="1">
      <c r="D2508" s="704"/>
      <c r="E2508" s="704"/>
      <c r="F2508" s="704"/>
      <c r="G2508" s="704"/>
      <c r="H2508" s="704"/>
      <c r="I2508" s="704"/>
      <c r="J2508" s="704"/>
      <c r="K2508" s="704"/>
      <c r="L2508" s="704"/>
      <c r="M2508" s="704"/>
      <c r="N2508" s="704"/>
      <c r="O2508" s="704"/>
      <c r="P2508" s="704"/>
      <c r="Q2508" s="704"/>
      <c r="R2508" s="704"/>
      <c r="S2508" s="704"/>
      <c r="T2508" s="704"/>
      <c r="U2508" s="704"/>
      <c r="V2508" s="704"/>
      <c r="W2508" s="704"/>
      <c r="X2508" s="704"/>
      <c r="Y2508" s="704"/>
      <c r="Z2508" s="704"/>
      <c r="AA2508" s="704"/>
      <c r="AB2508" s="704"/>
      <c r="AC2508" s="704"/>
      <c r="AD2508" s="704"/>
    </row>
    <row r="2509" spans="4:30" ht="13.9" customHeight="1">
      <c r="D2509" s="704"/>
      <c r="E2509" s="704"/>
      <c r="F2509" s="704"/>
      <c r="G2509" s="704"/>
      <c r="H2509" s="704"/>
      <c r="I2509" s="704"/>
      <c r="J2509" s="704"/>
      <c r="K2509" s="704"/>
      <c r="L2509" s="704"/>
      <c r="M2509" s="704"/>
      <c r="N2509" s="704"/>
      <c r="O2509" s="704"/>
      <c r="P2509" s="704"/>
      <c r="Q2509" s="704"/>
      <c r="R2509" s="704"/>
      <c r="S2509" s="704"/>
      <c r="T2509" s="704"/>
      <c r="U2509" s="704"/>
      <c r="V2509" s="704"/>
      <c r="W2509" s="704"/>
      <c r="X2509" s="704"/>
      <c r="Y2509" s="704"/>
      <c r="Z2509" s="704"/>
      <c r="AA2509" s="704"/>
      <c r="AB2509" s="704"/>
      <c r="AC2509" s="704"/>
      <c r="AD2509" s="704"/>
    </row>
    <row r="2510" spans="4:30" ht="13.9" customHeight="1">
      <c r="D2510" s="704"/>
      <c r="E2510" s="704"/>
      <c r="F2510" s="704"/>
      <c r="G2510" s="704"/>
      <c r="H2510" s="704"/>
      <c r="I2510" s="704"/>
      <c r="J2510" s="704"/>
      <c r="K2510" s="704"/>
      <c r="L2510" s="704"/>
      <c r="M2510" s="704"/>
      <c r="N2510" s="704"/>
      <c r="O2510" s="704"/>
      <c r="P2510" s="704"/>
      <c r="Q2510" s="704"/>
      <c r="R2510" s="704"/>
      <c r="S2510" s="704"/>
      <c r="T2510" s="704"/>
      <c r="U2510" s="704"/>
      <c r="V2510" s="704"/>
      <c r="W2510" s="704"/>
      <c r="X2510" s="704"/>
      <c r="Y2510" s="704"/>
      <c r="Z2510" s="704"/>
      <c r="AA2510" s="704"/>
      <c r="AB2510" s="704"/>
      <c r="AC2510" s="704"/>
      <c r="AD2510" s="704"/>
    </row>
    <row r="2511" spans="4:30" ht="13.9" customHeight="1">
      <c r="D2511" s="704"/>
      <c r="E2511" s="704"/>
      <c r="F2511" s="704"/>
      <c r="G2511" s="704"/>
      <c r="H2511" s="704"/>
      <c r="I2511" s="704"/>
      <c r="J2511" s="704"/>
      <c r="K2511" s="704"/>
      <c r="L2511" s="704"/>
      <c r="M2511" s="704"/>
      <c r="N2511" s="704"/>
      <c r="O2511" s="704"/>
      <c r="P2511" s="704"/>
      <c r="Q2511" s="704"/>
      <c r="R2511" s="704"/>
      <c r="S2511" s="704"/>
      <c r="T2511" s="704"/>
      <c r="U2511" s="704"/>
      <c r="V2511" s="704"/>
      <c r="W2511" s="704"/>
      <c r="X2511" s="704"/>
      <c r="Y2511" s="704"/>
      <c r="Z2511" s="704"/>
      <c r="AA2511" s="704"/>
      <c r="AB2511" s="704"/>
      <c r="AC2511" s="704"/>
      <c r="AD2511" s="704"/>
    </row>
    <row r="2512" spans="4:30" ht="13.9" customHeight="1">
      <c r="D2512" s="704"/>
      <c r="E2512" s="704"/>
      <c r="F2512" s="704"/>
      <c r="G2512" s="704"/>
      <c r="H2512" s="704"/>
      <c r="I2512" s="704"/>
      <c r="J2512" s="704"/>
      <c r="K2512" s="704"/>
      <c r="L2512" s="704"/>
      <c r="M2512" s="704"/>
      <c r="N2512" s="704"/>
      <c r="O2512" s="704"/>
      <c r="P2512" s="704"/>
      <c r="Q2512" s="704"/>
      <c r="R2512" s="704"/>
      <c r="S2512" s="704"/>
      <c r="T2512" s="704"/>
      <c r="U2512" s="704"/>
      <c r="V2512" s="704"/>
      <c r="W2512" s="704"/>
      <c r="X2512" s="704"/>
      <c r="Y2512" s="704"/>
      <c r="Z2512" s="704"/>
      <c r="AA2512" s="704"/>
      <c r="AB2512" s="704"/>
      <c r="AC2512" s="704"/>
      <c r="AD2512" s="704"/>
    </row>
    <row r="2513" spans="4:30" ht="13.9" customHeight="1">
      <c r="D2513" s="704"/>
      <c r="E2513" s="704"/>
      <c r="F2513" s="704"/>
      <c r="G2513" s="704"/>
      <c r="H2513" s="704"/>
      <c r="I2513" s="704"/>
      <c r="J2513" s="704"/>
      <c r="K2513" s="704"/>
      <c r="L2513" s="704"/>
      <c r="M2513" s="704"/>
      <c r="N2513" s="704"/>
      <c r="O2513" s="704"/>
      <c r="P2513" s="704"/>
      <c r="Q2513" s="704"/>
      <c r="R2513" s="704"/>
      <c r="S2513" s="704"/>
      <c r="T2513" s="704"/>
      <c r="U2513" s="704"/>
      <c r="V2513" s="704"/>
      <c r="W2513" s="704"/>
      <c r="X2513" s="704"/>
      <c r="Y2513" s="704"/>
      <c r="Z2513" s="704"/>
      <c r="AA2513" s="704"/>
      <c r="AB2513" s="704"/>
      <c r="AC2513" s="704"/>
      <c r="AD2513" s="704"/>
    </row>
    <row r="2514" spans="4:30" ht="13.9" customHeight="1">
      <c r="D2514" s="704"/>
      <c r="E2514" s="704"/>
      <c r="F2514" s="704"/>
      <c r="G2514" s="704"/>
      <c r="H2514" s="704"/>
      <c r="I2514" s="704"/>
      <c r="J2514" s="704"/>
      <c r="K2514" s="704"/>
      <c r="L2514" s="704"/>
      <c r="M2514" s="704"/>
      <c r="N2514" s="704"/>
      <c r="O2514" s="704"/>
      <c r="P2514" s="704"/>
      <c r="Q2514" s="704"/>
      <c r="R2514" s="704"/>
      <c r="S2514" s="704"/>
      <c r="T2514" s="704"/>
      <c r="U2514" s="704"/>
      <c r="V2514" s="704"/>
      <c r="W2514" s="704"/>
      <c r="X2514" s="704"/>
      <c r="Y2514" s="704"/>
      <c r="Z2514" s="704"/>
      <c r="AA2514" s="704"/>
      <c r="AB2514" s="704"/>
      <c r="AC2514" s="704"/>
      <c r="AD2514" s="704"/>
    </row>
    <row r="2515" spans="4:30" ht="13.9" customHeight="1">
      <c r="D2515" s="704"/>
      <c r="E2515" s="704"/>
      <c r="F2515" s="704"/>
      <c r="G2515" s="704"/>
      <c r="H2515" s="704"/>
      <c r="I2515" s="704"/>
      <c r="J2515" s="704"/>
      <c r="K2515" s="704"/>
      <c r="L2515" s="704"/>
      <c r="M2515" s="704"/>
      <c r="N2515" s="704"/>
      <c r="O2515" s="704"/>
      <c r="P2515" s="704"/>
      <c r="Q2515" s="704"/>
      <c r="R2515" s="704"/>
      <c r="S2515" s="704"/>
      <c r="T2515" s="704"/>
      <c r="U2515" s="704"/>
      <c r="V2515" s="704"/>
      <c r="W2515" s="704"/>
      <c r="X2515" s="704"/>
      <c r="Y2515" s="704"/>
      <c r="Z2515" s="704"/>
      <c r="AA2515" s="704"/>
      <c r="AB2515" s="704"/>
      <c r="AC2515" s="704"/>
      <c r="AD2515" s="704"/>
    </row>
    <row r="2516" spans="4:30" ht="13.9" customHeight="1">
      <c r="D2516" s="704"/>
      <c r="E2516" s="704"/>
      <c r="F2516" s="704"/>
      <c r="G2516" s="704"/>
      <c r="H2516" s="704"/>
      <c r="I2516" s="704"/>
      <c r="J2516" s="704"/>
      <c r="K2516" s="704"/>
      <c r="L2516" s="704"/>
      <c r="M2516" s="704"/>
      <c r="N2516" s="704"/>
      <c r="O2516" s="704"/>
      <c r="P2516" s="704"/>
      <c r="Q2516" s="704"/>
      <c r="R2516" s="704"/>
      <c r="S2516" s="704"/>
      <c r="T2516" s="704"/>
      <c r="U2516" s="704"/>
      <c r="V2516" s="704"/>
      <c r="W2516" s="704"/>
      <c r="X2516" s="704"/>
      <c r="Y2516" s="704"/>
      <c r="Z2516" s="704"/>
      <c r="AA2516" s="704"/>
      <c r="AB2516" s="704"/>
      <c r="AC2516" s="704"/>
      <c r="AD2516" s="704"/>
    </row>
    <row r="2517" spans="4:30" ht="13.9" customHeight="1">
      <c r="D2517" s="704"/>
      <c r="E2517" s="704"/>
      <c r="F2517" s="704"/>
      <c r="G2517" s="704"/>
      <c r="H2517" s="704"/>
      <c r="I2517" s="704"/>
      <c r="J2517" s="704"/>
      <c r="K2517" s="704"/>
      <c r="L2517" s="704"/>
      <c r="M2517" s="704"/>
      <c r="N2517" s="704"/>
      <c r="O2517" s="704"/>
      <c r="P2517" s="704"/>
      <c r="Q2517" s="704"/>
      <c r="R2517" s="704"/>
      <c r="S2517" s="704"/>
      <c r="T2517" s="704"/>
      <c r="U2517" s="704"/>
      <c r="V2517" s="704"/>
      <c r="W2517" s="704"/>
      <c r="X2517" s="704"/>
      <c r="Y2517" s="704"/>
      <c r="Z2517" s="704"/>
      <c r="AA2517" s="704"/>
      <c r="AB2517" s="704"/>
      <c r="AC2517" s="704"/>
      <c r="AD2517" s="704"/>
    </row>
    <row r="2518" spans="4:30" ht="13.9" customHeight="1">
      <c r="D2518" s="704"/>
      <c r="E2518" s="704"/>
      <c r="F2518" s="704"/>
      <c r="G2518" s="704"/>
      <c r="H2518" s="704"/>
      <c r="I2518" s="704"/>
      <c r="J2518" s="704"/>
      <c r="K2518" s="704"/>
      <c r="L2518" s="704"/>
      <c r="M2518" s="704"/>
      <c r="N2518" s="704"/>
      <c r="O2518" s="704"/>
      <c r="P2518" s="704"/>
      <c r="Q2518" s="704"/>
      <c r="R2518" s="704"/>
      <c r="S2518" s="704"/>
      <c r="T2518" s="704"/>
      <c r="U2518" s="704"/>
      <c r="V2518" s="704"/>
      <c r="W2518" s="704"/>
      <c r="X2518" s="704"/>
      <c r="Y2518" s="704"/>
      <c r="Z2518" s="704"/>
      <c r="AA2518" s="704"/>
      <c r="AB2518" s="704"/>
      <c r="AC2518" s="704"/>
      <c r="AD2518" s="704"/>
    </row>
    <row r="2519" spans="4:30" ht="13.9" customHeight="1">
      <c r="D2519" s="704"/>
      <c r="E2519" s="704"/>
      <c r="F2519" s="704"/>
      <c r="G2519" s="704"/>
      <c r="H2519" s="704"/>
      <c r="I2519" s="704"/>
      <c r="J2519" s="704"/>
      <c r="K2519" s="704"/>
      <c r="L2519" s="704"/>
      <c r="M2519" s="704"/>
      <c r="N2519" s="704"/>
      <c r="O2519" s="704"/>
      <c r="P2519" s="704"/>
      <c r="Q2519" s="704"/>
      <c r="R2519" s="704"/>
      <c r="S2519" s="704"/>
      <c r="T2519" s="704"/>
      <c r="U2519" s="704"/>
      <c r="V2519" s="704"/>
      <c r="W2519" s="704"/>
      <c r="X2519" s="704"/>
      <c r="Y2519" s="704"/>
      <c r="Z2519" s="704"/>
      <c r="AA2519" s="704"/>
      <c r="AB2519" s="704"/>
      <c r="AC2519" s="704"/>
      <c r="AD2519" s="704"/>
    </row>
    <row r="2520" spans="4:30" ht="13.9" customHeight="1">
      <c r="D2520" s="704"/>
      <c r="E2520" s="704"/>
      <c r="F2520" s="704"/>
      <c r="G2520" s="704"/>
      <c r="H2520" s="704"/>
      <c r="I2520" s="704"/>
      <c r="J2520" s="704"/>
      <c r="K2520" s="704"/>
      <c r="L2520" s="704"/>
      <c r="M2520" s="704"/>
      <c r="N2520" s="704"/>
      <c r="O2520" s="704"/>
      <c r="P2520" s="704"/>
      <c r="Q2520" s="704"/>
      <c r="R2520" s="704"/>
      <c r="S2520" s="704"/>
      <c r="T2520" s="704"/>
      <c r="U2520" s="704"/>
      <c r="V2520" s="704"/>
      <c r="W2520" s="704"/>
      <c r="X2520" s="704"/>
      <c r="Y2520" s="704"/>
      <c r="Z2520" s="704"/>
      <c r="AA2520" s="704"/>
      <c r="AB2520" s="704"/>
      <c r="AC2520" s="704"/>
      <c r="AD2520" s="704"/>
    </row>
    <row r="2521" spans="4:30" ht="13.9" customHeight="1">
      <c r="D2521" s="704"/>
      <c r="E2521" s="704"/>
      <c r="F2521" s="704"/>
      <c r="G2521" s="704"/>
      <c r="H2521" s="704"/>
      <c r="I2521" s="704"/>
      <c r="J2521" s="704"/>
      <c r="K2521" s="704"/>
      <c r="L2521" s="704"/>
      <c r="M2521" s="704"/>
      <c r="N2521" s="704"/>
      <c r="O2521" s="704"/>
      <c r="P2521" s="704"/>
      <c r="Q2521" s="704"/>
      <c r="R2521" s="704"/>
      <c r="S2521" s="704"/>
      <c r="T2521" s="704"/>
      <c r="U2521" s="704"/>
      <c r="V2521" s="704"/>
      <c r="W2521" s="704"/>
      <c r="X2521" s="704"/>
      <c r="Y2521" s="704"/>
      <c r="Z2521" s="704"/>
      <c r="AA2521" s="704"/>
      <c r="AB2521" s="704"/>
      <c r="AC2521" s="704"/>
      <c r="AD2521" s="704"/>
    </row>
    <row r="2522" spans="4:30" ht="13.9" customHeight="1">
      <c r="D2522" s="704"/>
      <c r="E2522" s="704"/>
      <c r="F2522" s="704"/>
      <c r="G2522" s="704"/>
      <c r="H2522" s="704"/>
      <c r="I2522" s="704"/>
      <c r="J2522" s="704"/>
      <c r="K2522" s="704"/>
      <c r="L2522" s="704"/>
      <c r="M2522" s="704"/>
      <c r="N2522" s="704"/>
      <c r="O2522" s="704"/>
      <c r="P2522" s="704"/>
      <c r="Q2522" s="704"/>
      <c r="R2522" s="704"/>
      <c r="S2522" s="704"/>
      <c r="T2522" s="704"/>
      <c r="U2522" s="704"/>
      <c r="V2522" s="704"/>
      <c r="W2522" s="704"/>
      <c r="X2522" s="704"/>
      <c r="Y2522" s="704"/>
      <c r="Z2522" s="704"/>
      <c r="AA2522" s="704"/>
      <c r="AB2522" s="704"/>
      <c r="AC2522" s="704"/>
      <c r="AD2522" s="704"/>
    </row>
    <row r="2523" spans="4:30" ht="13.9" customHeight="1">
      <c r="D2523" s="704"/>
      <c r="E2523" s="704"/>
      <c r="F2523" s="704"/>
      <c r="G2523" s="704"/>
      <c r="H2523" s="704"/>
      <c r="I2523" s="704"/>
      <c r="J2523" s="704"/>
      <c r="K2523" s="704"/>
      <c r="L2523" s="704"/>
      <c r="M2523" s="704"/>
      <c r="N2523" s="704"/>
      <c r="O2523" s="704"/>
      <c r="P2523" s="704"/>
      <c r="Q2523" s="704"/>
      <c r="R2523" s="704"/>
      <c r="S2523" s="704"/>
      <c r="T2523" s="704"/>
      <c r="U2523" s="704"/>
      <c r="V2523" s="704"/>
      <c r="W2523" s="704"/>
      <c r="X2523" s="704"/>
      <c r="Y2523" s="704"/>
      <c r="Z2523" s="704"/>
      <c r="AA2523" s="704"/>
      <c r="AB2523" s="704"/>
      <c r="AC2523" s="704"/>
      <c r="AD2523" s="704"/>
    </row>
    <row r="2524" spans="4:30" ht="13.9" customHeight="1">
      <c r="D2524" s="704"/>
      <c r="E2524" s="704"/>
      <c r="F2524" s="704"/>
      <c r="G2524" s="704"/>
      <c r="H2524" s="704"/>
      <c r="I2524" s="704"/>
      <c r="J2524" s="704"/>
      <c r="K2524" s="704"/>
      <c r="L2524" s="704"/>
      <c r="M2524" s="704"/>
      <c r="N2524" s="704"/>
      <c r="O2524" s="704"/>
      <c r="P2524" s="704"/>
      <c r="Q2524" s="704"/>
      <c r="R2524" s="704"/>
      <c r="S2524" s="704"/>
      <c r="T2524" s="704"/>
      <c r="U2524" s="704"/>
      <c r="V2524" s="704"/>
      <c r="W2524" s="704"/>
      <c r="X2524" s="704"/>
      <c r="Y2524" s="704"/>
      <c r="Z2524" s="704"/>
      <c r="AA2524" s="704"/>
      <c r="AB2524" s="704"/>
      <c r="AC2524" s="704"/>
      <c r="AD2524" s="704"/>
    </row>
    <row r="2525" spans="4:30" ht="13.9" customHeight="1">
      <c r="D2525" s="704"/>
      <c r="E2525" s="704"/>
      <c r="F2525" s="704"/>
      <c r="G2525" s="704"/>
      <c r="H2525" s="704"/>
      <c r="I2525" s="704"/>
      <c r="J2525" s="704"/>
      <c r="K2525" s="704"/>
      <c r="L2525" s="704"/>
      <c r="M2525" s="704"/>
      <c r="N2525" s="704"/>
      <c r="O2525" s="704"/>
      <c r="P2525" s="704"/>
      <c r="Q2525" s="704"/>
      <c r="R2525" s="704"/>
      <c r="S2525" s="704"/>
      <c r="T2525" s="704"/>
      <c r="U2525" s="704"/>
      <c r="V2525" s="704"/>
      <c r="W2525" s="704"/>
      <c r="X2525" s="704"/>
      <c r="Y2525" s="704"/>
      <c r="Z2525" s="704"/>
      <c r="AA2525" s="704"/>
      <c r="AB2525" s="704"/>
      <c r="AC2525" s="704"/>
      <c r="AD2525" s="704"/>
    </row>
    <row r="2526" spans="4:30" ht="13.9" customHeight="1">
      <c r="D2526" s="704"/>
      <c r="E2526" s="704"/>
      <c r="F2526" s="704"/>
      <c r="G2526" s="704"/>
      <c r="H2526" s="704"/>
      <c r="I2526" s="704"/>
      <c r="J2526" s="704"/>
      <c r="K2526" s="704"/>
      <c r="L2526" s="704"/>
      <c r="M2526" s="704"/>
      <c r="N2526" s="704"/>
      <c r="O2526" s="704"/>
      <c r="P2526" s="704"/>
      <c r="Q2526" s="704"/>
      <c r="R2526" s="704"/>
      <c r="S2526" s="704"/>
      <c r="T2526" s="704"/>
      <c r="U2526" s="704"/>
      <c r="V2526" s="704"/>
      <c r="W2526" s="704"/>
      <c r="X2526" s="704"/>
      <c r="Y2526" s="704"/>
      <c r="Z2526" s="704"/>
      <c r="AA2526" s="704"/>
      <c r="AB2526" s="704"/>
      <c r="AC2526" s="704"/>
      <c r="AD2526" s="704"/>
    </row>
    <row r="2527" spans="4:30" ht="13.9" customHeight="1">
      <c r="D2527" s="704"/>
      <c r="E2527" s="704"/>
      <c r="F2527" s="704"/>
      <c r="G2527" s="704"/>
      <c r="H2527" s="704"/>
      <c r="I2527" s="704"/>
      <c r="J2527" s="704"/>
      <c r="K2527" s="704"/>
      <c r="L2527" s="704"/>
      <c r="M2527" s="704"/>
      <c r="N2527" s="704"/>
      <c r="O2527" s="704"/>
      <c r="P2527" s="704"/>
      <c r="Q2527" s="704"/>
      <c r="R2527" s="704"/>
      <c r="S2527" s="704"/>
      <c r="T2527" s="704"/>
      <c r="U2527" s="704"/>
      <c r="V2527" s="704"/>
      <c r="W2527" s="704"/>
      <c r="X2527" s="704"/>
      <c r="Y2527" s="704"/>
      <c r="Z2527" s="704"/>
      <c r="AA2527" s="704"/>
      <c r="AB2527" s="704"/>
      <c r="AC2527" s="704"/>
      <c r="AD2527" s="704"/>
    </row>
    <row r="2528" spans="4:30" ht="13.9" customHeight="1">
      <c r="D2528" s="704"/>
      <c r="E2528" s="704"/>
      <c r="F2528" s="704"/>
      <c r="G2528" s="704"/>
      <c r="H2528" s="704"/>
      <c r="I2528" s="704"/>
      <c r="J2528" s="704"/>
      <c r="K2528" s="704"/>
      <c r="L2528" s="704"/>
      <c r="M2528" s="704"/>
      <c r="N2528" s="704"/>
      <c r="O2528" s="704"/>
      <c r="P2528" s="704"/>
      <c r="Q2528" s="704"/>
      <c r="R2528" s="704"/>
      <c r="S2528" s="704"/>
      <c r="T2528" s="704"/>
      <c r="U2528" s="704"/>
      <c r="V2528" s="704"/>
      <c r="W2528" s="704"/>
      <c r="X2528" s="704"/>
      <c r="Y2528" s="704"/>
      <c r="Z2528" s="704"/>
      <c r="AA2528" s="704"/>
      <c r="AB2528" s="704"/>
      <c r="AC2528" s="704"/>
      <c r="AD2528" s="704"/>
    </row>
    <row r="2529" spans="4:30" ht="13.9" customHeight="1">
      <c r="D2529" s="704"/>
      <c r="E2529" s="704"/>
      <c r="F2529" s="704"/>
      <c r="G2529" s="704"/>
      <c r="H2529" s="704"/>
      <c r="I2529" s="704"/>
      <c r="J2529" s="704"/>
      <c r="K2529" s="704"/>
      <c r="L2529" s="704"/>
      <c r="M2529" s="704"/>
      <c r="N2529" s="704"/>
      <c r="O2529" s="704"/>
      <c r="P2529" s="704"/>
      <c r="Q2529" s="704"/>
      <c r="R2529" s="704"/>
      <c r="S2529" s="704"/>
      <c r="T2529" s="704"/>
      <c r="U2529" s="704"/>
      <c r="V2529" s="704"/>
      <c r="W2529" s="704"/>
      <c r="X2529" s="704"/>
      <c r="Y2529" s="704"/>
      <c r="Z2529" s="704"/>
      <c r="AA2529" s="704"/>
      <c r="AB2529" s="704"/>
      <c r="AC2529" s="704"/>
      <c r="AD2529" s="704"/>
    </row>
    <row r="2530" spans="4:30" ht="13.9" customHeight="1">
      <c r="D2530" s="704"/>
      <c r="E2530" s="704"/>
      <c r="F2530" s="704"/>
      <c r="G2530" s="704"/>
      <c r="H2530" s="704"/>
      <c r="I2530" s="704"/>
      <c r="J2530" s="704"/>
      <c r="K2530" s="704"/>
      <c r="L2530" s="704"/>
      <c r="M2530" s="704"/>
      <c r="N2530" s="704"/>
      <c r="O2530" s="704"/>
      <c r="P2530" s="704"/>
      <c r="Q2530" s="704"/>
      <c r="R2530" s="704"/>
      <c r="S2530" s="704"/>
      <c r="T2530" s="704"/>
      <c r="U2530" s="704"/>
      <c r="V2530" s="704"/>
      <c r="W2530" s="704"/>
      <c r="X2530" s="704"/>
      <c r="Y2530" s="704"/>
      <c r="Z2530" s="704"/>
      <c r="AA2530" s="704"/>
      <c r="AB2530" s="704"/>
      <c r="AC2530" s="704"/>
      <c r="AD2530" s="704"/>
    </row>
    <row r="2531" spans="4:30" ht="13.9" customHeight="1">
      <c r="D2531" s="704"/>
      <c r="E2531" s="704"/>
      <c r="F2531" s="704"/>
      <c r="G2531" s="704"/>
      <c r="H2531" s="704"/>
      <c r="I2531" s="704"/>
      <c r="J2531" s="704"/>
      <c r="K2531" s="704"/>
      <c r="L2531" s="704"/>
      <c r="M2531" s="704"/>
      <c r="N2531" s="704"/>
      <c r="O2531" s="704"/>
      <c r="P2531" s="704"/>
      <c r="Q2531" s="704"/>
      <c r="R2531" s="704"/>
      <c r="S2531" s="704"/>
      <c r="T2531" s="704"/>
      <c r="U2531" s="704"/>
      <c r="V2531" s="704"/>
      <c r="W2531" s="704"/>
      <c r="X2531" s="704"/>
      <c r="Y2531" s="704"/>
      <c r="Z2531" s="704"/>
      <c r="AA2531" s="704"/>
      <c r="AB2531" s="704"/>
      <c r="AC2531" s="704"/>
      <c r="AD2531" s="704"/>
    </row>
    <row r="2532" spans="4:30" ht="13.9" customHeight="1">
      <c r="D2532" s="704"/>
      <c r="E2532" s="704"/>
      <c r="F2532" s="704"/>
      <c r="G2532" s="704"/>
      <c r="H2532" s="704"/>
      <c r="I2532" s="704"/>
      <c r="J2532" s="704"/>
      <c r="K2532" s="704"/>
      <c r="L2532" s="704"/>
      <c r="M2532" s="704"/>
      <c r="N2532" s="704"/>
      <c r="O2532" s="704"/>
      <c r="P2532" s="704"/>
      <c r="Q2532" s="704"/>
      <c r="R2532" s="704"/>
      <c r="S2532" s="704"/>
      <c r="T2532" s="704"/>
      <c r="U2532" s="704"/>
      <c r="V2532" s="704"/>
      <c r="W2532" s="704"/>
      <c r="X2532" s="704"/>
      <c r="Y2532" s="704"/>
      <c r="Z2532" s="704"/>
      <c r="AA2532" s="704"/>
      <c r="AB2532" s="704"/>
      <c r="AC2532" s="704"/>
      <c r="AD2532" s="704"/>
    </row>
    <row r="2533" spans="4:30" ht="13.9" customHeight="1">
      <c r="D2533" s="704"/>
      <c r="E2533" s="704"/>
      <c r="F2533" s="704"/>
      <c r="G2533" s="704"/>
      <c r="H2533" s="704"/>
      <c r="I2533" s="704"/>
      <c r="J2533" s="704"/>
      <c r="K2533" s="704"/>
      <c r="L2533" s="704"/>
      <c r="M2533" s="704"/>
      <c r="N2533" s="704"/>
      <c r="O2533" s="704"/>
      <c r="P2533" s="704"/>
      <c r="Q2533" s="704"/>
      <c r="R2533" s="704"/>
      <c r="S2533" s="704"/>
      <c r="T2533" s="704"/>
      <c r="U2533" s="704"/>
      <c r="V2533" s="704"/>
      <c r="W2533" s="704"/>
      <c r="X2533" s="704"/>
      <c r="Y2533" s="704"/>
      <c r="Z2533" s="704"/>
      <c r="AA2533" s="704"/>
      <c r="AB2533" s="704"/>
      <c r="AC2533" s="704"/>
      <c r="AD2533" s="704"/>
    </row>
    <row r="2534" spans="4:30" ht="13.9" customHeight="1">
      <c r="D2534" s="704"/>
      <c r="E2534" s="704"/>
      <c r="F2534" s="704"/>
      <c r="G2534" s="704"/>
      <c r="H2534" s="704"/>
      <c r="I2534" s="704"/>
      <c r="J2534" s="704"/>
      <c r="K2534" s="704"/>
      <c r="L2534" s="704"/>
      <c r="M2534" s="704"/>
      <c r="N2534" s="704"/>
      <c r="O2534" s="704"/>
      <c r="P2534" s="704"/>
      <c r="Q2534" s="704"/>
      <c r="R2534" s="704"/>
      <c r="S2534" s="704"/>
      <c r="T2534" s="704"/>
      <c r="U2534" s="704"/>
      <c r="V2534" s="704"/>
      <c r="W2534" s="704"/>
      <c r="X2534" s="704"/>
      <c r="Y2534" s="704"/>
      <c r="Z2534" s="704"/>
      <c r="AA2534" s="704"/>
      <c r="AB2534" s="704"/>
      <c r="AC2534" s="704"/>
      <c r="AD2534" s="704"/>
    </row>
    <row r="2535" spans="4:30" ht="13.9" customHeight="1">
      <c r="D2535" s="704"/>
      <c r="E2535" s="704"/>
      <c r="F2535" s="704"/>
      <c r="G2535" s="704"/>
      <c r="H2535" s="704"/>
      <c r="I2535" s="704"/>
      <c r="J2535" s="704"/>
      <c r="K2535" s="704"/>
      <c r="L2535" s="704"/>
      <c r="M2535" s="704"/>
      <c r="N2535" s="704"/>
      <c r="O2535" s="704"/>
      <c r="P2535" s="704"/>
      <c r="Q2535" s="704"/>
      <c r="R2535" s="704"/>
      <c r="S2535" s="704"/>
      <c r="T2535" s="704"/>
      <c r="U2535" s="704"/>
      <c r="V2535" s="704"/>
      <c r="W2535" s="704"/>
      <c r="X2535" s="704"/>
      <c r="Y2535" s="704"/>
      <c r="Z2535" s="704"/>
      <c r="AA2535" s="704"/>
      <c r="AB2535" s="704"/>
      <c r="AC2535" s="704"/>
      <c r="AD2535" s="704"/>
    </row>
    <row r="2536" spans="4:30" ht="13.9" customHeight="1">
      <c r="D2536" s="704"/>
      <c r="E2536" s="704"/>
      <c r="F2536" s="704"/>
      <c r="G2536" s="704"/>
      <c r="H2536" s="704"/>
      <c r="I2536" s="704"/>
      <c r="J2536" s="704"/>
      <c r="K2536" s="704"/>
      <c r="L2536" s="704"/>
      <c r="M2536" s="704"/>
      <c r="N2536" s="704"/>
      <c r="O2536" s="704"/>
      <c r="P2536" s="704"/>
      <c r="Q2536" s="704"/>
      <c r="R2536" s="704"/>
      <c r="S2536" s="704"/>
      <c r="T2536" s="704"/>
      <c r="U2536" s="704"/>
      <c r="V2536" s="704"/>
      <c r="W2536" s="704"/>
      <c r="X2536" s="704"/>
      <c r="Y2536" s="704"/>
      <c r="Z2536" s="704"/>
      <c r="AA2536" s="704"/>
      <c r="AB2536" s="704"/>
      <c r="AC2536" s="704"/>
      <c r="AD2536" s="704"/>
    </row>
    <row r="2537" spans="4:30" ht="13.9" customHeight="1">
      <c r="D2537" s="704"/>
      <c r="E2537" s="704"/>
      <c r="F2537" s="704"/>
      <c r="G2537" s="704"/>
      <c r="H2537" s="704"/>
      <c r="I2537" s="704"/>
      <c r="J2537" s="704"/>
      <c r="K2537" s="704"/>
      <c r="L2537" s="704"/>
      <c r="M2537" s="704"/>
      <c r="N2537" s="704"/>
      <c r="O2537" s="704"/>
      <c r="P2537" s="704"/>
      <c r="Q2537" s="704"/>
      <c r="R2537" s="704"/>
      <c r="S2537" s="704"/>
      <c r="T2537" s="704"/>
      <c r="U2537" s="704"/>
      <c r="V2537" s="704"/>
      <c r="W2537" s="704"/>
      <c r="X2537" s="704"/>
      <c r="Y2537" s="704"/>
      <c r="Z2537" s="704"/>
      <c r="AA2537" s="704"/>
      <c r="AB2537" s="704"/>
      <c r="AC2537" s="704"/>
      <c r="AD2537" s="704"/>
    </row>
    <row r="2538" spans="4:30" ht="13.9" customHeight="1">
      <c r="D2538" s="704"/>
      <c r="E2538" s="704"/>
      <c r="F2538" s="704"/>
      <c r="G2538" s="704"/>
      <c r="H2538" s="704"/>
      <c r="I2538" s="704"/>
      <c r="J2538" s="704"/>
      <c r="K2538" s="704"/>
      <c r="L2538" s="704"/>
      <c r="M2538" s="704"/>
      <c r="N2538" s="704"/>
      <c r="O2538" s="704"/>
      <c r="P2538" s="704"/>
      <c r="Q2538" s="704"/>
      <c r="R2538" s="704"/>
      <c r="S2538" s="704"/>
      <c r="T2538" s="704"/>
      <c r="U2538" s="704"/>
      <c r="V2538" s="704"/>
      <c r="W2538" s="704"/>
      <c r="X2538" s="704"/>
      <c r="Y2538" s="704"/>
      <c r="Z2538" s="704"/>
      <c r="AA2538" s="704"/>
      <c r="AB2538" s="704"/>
      <c r="AC2538" s="704"/>
      <c r="AD2538" s="704"/>
    </row>
    <row r="2539" spans="4:30" ht="13.9" customHeight="1">
      <c r="D2539" s="704"/>
      <c r="E2539" s="704"/>
      <c r="F2539" s="704"/>
      <c r="G2539" s="704"/>
      <c r="H2539" s="704"/>
      <c r="I2539" s="704"/>
      <c r="J2539" s="704"/>
      <c r="K2539" s="704"/>
      <c r="L2539" s="704"/>
      <c r="M2539" s="704"/>
      <c r="N2539" s="704"/>
      <c r="O2539" s="704"/>
      <c r="P2539" s="704"/>
      <c r="Q2539" s="704"/>
      <c r="R2539" s="704"/>
      <c r="S2539" s="704"/>
      <c r="T2539" s="704"/>
      <c r="U2539" s="704"/>
      <c r="V2539" s="704"/>
      <c r="W2539" s="704"/>
      <c r="X2539" s="704"/>
      <c r="Y2539" s="704"/>
      <c r="Z2539" s="704"/>
      <c r="AA2539" s="704"/>
      <c r="AB2539" s="704"/>
      <c r="AC2539" s="704"/>
      <c r="AD2539" s="704"/>
    </row>
    <row r="2540" spans="4:30" ht="13.9" customHeight="1">
      <c r="D2540" s="704"/>
      <c r="E2540" s="704"/>
      <c r="F2540" s="704"/>
      <c r="G2540" s="704"/>
      <c r="H2540" s="704"/>
      <c r="I2540" s="704"/>
      <c r="J2540" s="704"/>
      <c r="K2540" s="704"/>
      <c r="L2540" s="704"/>
      <c r="M2540" s="704"/>
      <c r="N2540" s="704"/>
      <c r="O2540" s="704"/>
      <c r="P2540" s="704"/>
      <c r="Q2540" s="704"/>
      <c r="R2540" s="704"/>
      <c r="S2540" s="704"/>
      <c r="T2540" s="704"/>
      <c r="U2540" s="704"/>
      <c r="V2540" s="704"/>
      <c r="W2540" s="704"/>
      <c r="X2540" s="704"/>
      <c r="Y2540" s="704"/>
      <c r="Z2540" s="704"/>
      <c r="AA2540" s="704"/>
      <c r="AB2540" s="704"/>
      <c r="AC2540" s="704"/>
      <c r="AD2540" s="704"/>
    </row>
    <row r="2541" spans="4:30" ht="13.9" customHeight="1">
      <c r="D2541" s="704"/>
      <c r="E2541" s="704"/>
      <c r="F2541" s="704"/>
      <c r="G2541" s="704"/>
      <c r="H2541" s="704"/>
      <c r="I2541" s="704"/>
      <c r="J2541" s="704"/>
      <c r="K2541" s="704"/>
      <c r="L2541" s="704"/>
      <c r="M2541" s="704"/>
      <c r="N2541" s="704"/>
      <c r="O2541" s="704"/>
      <c r="P2541" s="704"/>
      <c r="Q2541" s="704"/>
      <c r="R2541" s="704"/>
      <c r="S2541" s="704"/>
      <c r="T2541" s="704"/>
      <c r="U2541" s="704"/>
      <c r="V2541" s="704"/>
      <c r="W2541" s="704"/>
      <c r="X2541" s="704"/>
      <c r="Y2541" s="704"/>
      <c r="Z2541" s="704"/>
      <c r="AA2541" s="704"/>
      <c r="AB2541" s="704"/>
      <c r="AC2541" s="704"/>
      <c r="AD2541" s="704"/>
    </row>
    <row r="2542" spans="4:30" ht="13.9" customHeight="1">
      <c r="D2542" s="704"/>
      <c r="E2542" s="704"/>
      <c r="F2542" s="704"/>
      <c r="G2542" s="704"/>
      <c r="H2542" s="704"/>
      <c r="I2542" s="704"/>
      <c r="J2542" s="704"/>
      <c r="K2542" s="704"/>
      <c r="L2542" s="704"/>
      <c r="M2542" s="704"/>
      <c r="N2542" s="704"/>
      <c r="O2542" s="704"/>
      <c r="P2542" s="704"/>
      <c r="Q2542" s="704"/>
      <c r="R2542" s="704"/>
      <c r="S2542" s="704"/>
      <c r="T2542" s="704"/>
      <c r="U2542" s="704"/>
      <c r="V2542" s="704"/>
      <c r="W2542" s="704"/>
      <c r="X2542" s="704"/>
      <c r="Y2542" s="704"/>
      <c r="Z2542" s="704"/>
      <c r="AA2542" s="704"/>
      <c r="AB2542" s="704"/>
      <c r="AC2542" s="704"/>
      <c r="AD2542" s="704"/>
    </row>
    <row r="2543" spans="4:30" ht="13.9" customHeight="1">
      <c r="D2543" s="704"/>
      <c r="E2543" s="704"/>
      <c r="F2543" s="704"/>
      <c r="G2543" s="704"/>
      <c r="H2543" s="704"/>
      <c r="I2543" s="704"/>
      <c r="J2543" s="704"/>
      <c r="K2543" s="704"/>
      <c r="L2543" s="704"/>
      <c r="M2543" s="704"/>
      <c r="N2543" s="704"/>
      <c r="O2543" s="704"/>
      <c r="P2543" s="704"/>
      <c r="Q2543" s="704"/>
      <c r="R2543" s="704"/>
      <c r="S2543" s="704"/>
      <c r="T2543" s="704"/>
      <c r="U2543" s="704"/>
      <c r="V2543" s="704"/>
      <c r="W2543" s="704"/>
      <c r="X2543" s="704"/>
      <c r="Y2543" s="704"/>
      <c r="Z2543" s="704"/>
      <c r="AA2543" s="704"/>
      <c r="AB2543" s="704"/>
      <c r="AC2543" s="704"/>
      <c r="AD2543" s="704"/>
    </row>
    <row r="2544" spans="4:30" ht="13.9" customHeight="1">
      <c r="D2544" s="704"/>
      <c r="E2544" s="704"/>
      <c r="F2544" s="704"/>
      <c r="G2544" s="704"/>
      <c r="H2544" s="704"/>
      <c r="I2544" s="704"/>
      <c r="J2544" s="704"/>
      <c r="K2544" s="704"/>
      <c r="L2544" s="704"/>
      <c r="M2544" s="704"/>
      <c r="N2544" s="704"/>
      <c r="O2544" s="704"/>
      <c r="P2544" s="704"/>
      <c r="Q2544" s="704"/>
      <c r="R2544" s="704"/>
      <c r="S2544" s="704"/>
      <c r="T2544" s="704"/>
      <c r="U2544" s="704"/>
      <c r="V2544" s="704"/>
      <c r="W2544" s="704"/>
      <c r="X2544" s="704"/>
      <c r="Y2544" s="704"/>
      <c r="Z2544" s="704"/>
      <c r="AA2544" s="704"/>
      <c r="AB2544" s="704"/>
      <c r="AC2544" s="704"/>
      <c r="AD2544" s="704"/>
    </row>
    <row r="2545" spans="4:30" ht="13.9" customHeight="1">
      <c r="D2545" s="704"/>
      <c r="E2545" s="704"/>
      <c r="F2545" s="704"/>
      <c r="G2545" s="704"/>
      <c r="H2545" s="704"/>
      <c r="I2545" s="704"/>
      <c r="J2545" s="704"/>
      <c r="K2545" s="704"/>
      <c r="L2545" s="704"/>
      <c r="M2545" s="704"/>
      <c r="N2545" s="704"/>
      <c r="O2545" s="704"/>
      <c r="P2545" s="704"/>
      <c r="Q2545" s="704"/>
      <c r="R2545" s="704"/>
      <c r="S2545" s="704"/>
      <c r="T2545" s="704"/>
      <c r="U2545" s="704"/>
      <c r="V2545" s="704"/>
      <c r="W2545" s="704"/>
      <c r="X2545" s="704"/>
      <c r="Y2545" s="704"/>
      <c r="Z2545" s="704"/>
      <c r="AA2545" s="704"/>
      <c r="AB2545" s="704"/>
      <c r="AC2545" s="704"/>
      <c r="AD2545" s="704"/>
    </row>
    <row r="2546" spans="4:30" ht="13.9" customHeight="1">
      <c r="D2546" s="704"/>
      <c r="E2546" s="704"/>
      <c r="F2546" s="704"/>
      <c r="G2546" s="704"/>
      <c r="H2546" s="704"/>
      <c r="I2546" s="704"/>
      <c r="J2546" s="704"/>
      <c r="K2546" s="704"/>
      <c r="L2546" s="704"/>
      <c r="M2546" s="704"/>
      <c r="N2546" s="704"/>
      <c r="O2546" s="704"/>
      <c r="P2546" s="704"/>
      <c r="Q2546" s="704"/>
      <c r="R2546" s="704"/>
      <c r="S2546" s="704"/>
      <c r="T2546" s="704"/>
      <c r="U2546" s="704"/>
      <c r="V2546" s="704"/>
      <c r="W2546" s="704"/>
      <c r="X2546" s="704"/>
      <c r="Y2546" s="704"/>
      <c r="Z2546" s="704"/>
      <c r="AA2546" s="704"/>
      <c r="AB2546" s="704"/>
      <c r="AC2546" s="704"/>
      <c r="AD2546" s="704"/>
    </row>
    <row r="2547" spans="4:30" ht="13.9" customHeight="1">
      <c r="D2547" s="704"/>
      <c r="E2547" s="704"/>
      <c r="F2547" s="704"/>
      <c r="G2547" s="704"/>
      <c r="H2547" s="704"/>
      <c r="I2547" s="704"/>
      <c r="J2547" s="704"/>
      <c r="K2547" s="704"/>
      <c r="L2547" s="704"/>
      <c r="M2547" s="704"/>
      <c r="N2547" s="704"/>
      <c r="O2547" s="704"/>
      <c r="P2547" s="704"/>
      <c r="Q2547" s="704"/>
      <c r="R2547" s="704"/>
      <c r="S2547" s="704"/>
      <c r="T2547" s="704"/>
      <c r="U2547" s="704"/>
      <c r="V2547" s="704"/>
      <c r="W2547" s="704"/>
      <c r="X2547" s="704"/>
      <c r="Y2547" s="704"/>
      <c r="Z2547" s="704"/>
      <c r="AA2547" s="704"/>
      <c r="AB2547" s="704"/>
      <c r="AC2547" s="704"/>
      <c r="AD2547" s="704"/>
    </row>
    <row r="2548" spans="4:30" ht="13.9" customHeight="1">
      <c r="D2548" s="704"/>
      <c r="E2548" s="704"/>
      <c r="F2548" s="704"/>
      <c r="G2548" s="704"/>
      <c r="H2548" s="704"/>
      <c r="I2548" s="704"/>
      <c r="J2548" s="704"/>
      <c r="K2548" s="704"/>
      <c r="L2548" s="704"/>
      <c r="M2548" s="704"/>
      <c r="N2548" s="704"/>
      <c r="O2548" s="704"/>
      <c r="P2548" s="704"/>
      <c r="Q2548" s="704"/>
      <c r="R2548" s="704"/>
      <c r="S2548" s="704"/>
      <c r="T2548" s="704"/>
      <c r="U2548" s="704"/>
      <c r="V2548" s="704"/>
      <c r="W2548" s="704"/>
      <c r="X2548" s="704"/>
      <c r="Y2548" s="704"/>
      <c r="Z2548" s="704"/>
      <c r="AA2548" s="704"/>
      <c r="AB2548" s="704"/>
      <c r="AC2548" s="704"/>
      <c r="AD2548" s="704"/>
    </row>
    <row r="2549" spans="4:30" ht="13.9" customHeight="1">
      <c r="D2549" s="704"/>
      <c r="E2549" s="704"/>
      <c r="F2549" s="704"/>
      <c r="G2549" s="704"/>
      <c r="H2549" s="704"/>
      <c r="I2549" s="704"/>
      <c r="J2549" s="704"/>
      <c r="K2549" s="704"/>
      <c r="L2549" s="704"/>
      <c r="M2549" s="704"/>
      <c r="N2549" s="704"/>
      <c r="O2549" s="704"/>
      <c r="P2549" s="704"/>
      <c r="Q2549" s="704"/>
      <c r="R2549" s="704"/>
      <c r="S2549" s="704"/>
      <c r="T2549" s="704"/>
      <c r="U2549" s="704"/>
      <c r="V2549" s="704"/>
      <c r="W2549" s="704"/>
      <c r="X2549" s="704"/>
      <c r="Y2549" s="704"/>
      <c r="Z2549" s="704"/>
      <c r="AA2549" s="704"/>
      <c r="AB2549" s="704"/>
      <c r="AC2549" s="704"/>
      <c r="AD2549" s="704"/>
    </row>
    <row r="2550" spans="4:30" ht="13.9" customHeight="1">
      <c r="D2550" s="704"/>
      <c r="E2550" s="704"/>
      <c r="F2550" s="704"/>
      <c r="G2550" s="704"/>
      <c r="H2550" s="704"/>
      <c r="I2550" s="704"/>
      <c r="J2550" s="704"/>
      <c r="K2550" s="704"/>
      <c r="L2550" s="704"/>
      <c r="M2550" s="704"/>
      <c r="N2550" s="704"/>
      <c r="O2550" s="704"/>
      <c r="P2550" s="704"/>
      <c r="Q2550" s="704"/>
      <c r="R2550" s="704"/>
      <c r="S2550" s="704"/>
      <c r="T2550" s="704"/>
      <c r="U2550" s="704"/>
      <c r="V2550" s="704"/>
      <c r="W2550" s="704"/>
      <c r="X2550" s="704"/>
      <c r="Y2550" s="704"/>
      <c r="Z2550" s="704"/>
      <c r="AA2550" s="704"/>
      <c r="AB2550" s="704"/>
      <c r="AC2550" s="704"/>
      <c r="AD2550" s="704"/>
    </row>
    <row r="2551" spans="4:30" ht="13.9" customHeight="1">
      <c r="D2551" s="704"/>
      <c r="E2551" s="704"/>
      <c r="F2551" s="704"/>
      <c r="G2551" s="704"/>
      <c r="H2551" s="704"/>
      <c r="I2551" s="704"/>
      <c r="J2551" s="704"/>
      <c r="K2551" s="704"/>
      <c r="L2551" s="704"/>
      <c r="M2551" s="704"/>
      <c r="N2551" s="704"/>
      <c r="O2551" s="704"/>
      <c r="P2551" s="704"/>
      <c r="Q2551" s="704"/>
      <c r="R2551" s="704"/>
      <c r="S2551" s="704"/>
      <c r="T2551" s="704"/>
      <c r="U2551" s="704"/>
      <c r="V2551" s="704"/>
      <c r="W2551" s="704"/>
      <c r="X2551" s="704"/>
      <c r="Y2551" s="704"/>
      <c r="Z2551" s="704"/>
      <c r="AA2551" s="704"/>
      <c r="AB2551" s="704"/>
      <c r="AC2551" s="704"/>
      <c r="AD2551" s="704"/>
    </row>
    <row r="2552" spans="4:30" ht="13.9" customHeight="1">
      <c r="D2552" s="704"/>
      <c r="E2552" s="704"/>
      <c r="F2552" s="704"/>
      <c r="G2552" s="704"/>
      <c r="H2552" s="704"/>
      <c r="I2552" s="704"/>
      <c r="J2552" s="704"/>
      <c r="K2552" s="704"/>
      <c r="L2552" s="704"/>
      <c r="M2552" s="704"/>
      <c r="N2552" s="704"/>
      <c r="O2552" s="704"/>
      <c r="P2552" s="704"/>
      <c r="Q2552" s="704"/>
      <c r="R2552" s="704"/>
      <c r="S2552" s="704"/>
      <c r="T2552" s="704"/>
      <c r="U2552" s="704"/>
      <c r="V2552" s="704"/>
      <c r="W2552" s="704"/>
      <c r="X2552" s="704"/>
      <c r="Y2552" s="704"/>
      <c r="Z2552" s="704"/>
      <c r="AA2552" s="704"/>
      <c r="AB2552" s="704"/>
      <c r="AC2552" s="704"/>
      <c r="AD2552" s="704"/>
    </row>
    <row r="2553" spans="4:30" ht="13.9" customHeight="1">
      <c r="D2553" s="704"/>
      <c r="E2553" s="704"/>
      <c r="F2553" s="704"/>
      <c r="G2553" s="704"/>
      <c r="H2553" s="704"/>
      <c r="I2553" s="704"/>
      <c r="J2553" s="704"/>
      <c r="K2553" s="704"/>
      <c r="L2553" s="704"/>
      <c r="M2553" s="704"/>
      <c r="N2553" s="704"/>
      <c r="O2553" s="704"/>
      <c r="P2553" s="704"/>
      <c r="Q2553" s="704"/>
      <c r="R2553" s="704"/>
      <c r="S2553" s="704"/>
      <c r="T2553" s="704"/>
      <c r="U2553" s="704"/>
      <c r="V2553" s="704"/>
      <c r="W2553" s="704"/>
      <c r="X2553" s="704"/>
      <c r="Y2553" s="704"/>
      <c r="Z2553" s="704"/>
      <c r="AA2553" s="704"/>
      <c r="AB2553" s="704"/>
      <c r="AC2553" s="704"/>
      <c r="AD2553" s="704"/>
    </row>
    <row r="2554" spans="4:30" ht="13.9" customHeight="1">
      <c r="D2554" s="704"/>
      <c r="E2554" s="704"/>
      <c r="F2554" s="704"/>
      <c r="G2554" s="704"/>
      <c r="H2554" s="704"/>
      <c r="I2554" s="704"/>
      <c r="J2554" s="704"/>
      <c r="K2554" s="704"/>
      <c r="L2554" s="704"/>
      <c r="M2554" s="704"/>
      <c r="N2554" s="704"/>
      <c r="O2554" s="704"/>
      <c r="P2554" s="704"/>
      <c r="Q2554" s="704"/>
      <c r="R2554" s="704"/>
      <c r="S2554" s="704"/>
      <c r="T2554" s="704"/>
      <c r="U2554" s="704"/>
      <c r="V2554" s="704"/>
      <c r="W2554" s="704"/>
      <c r="X2554" s="704"/>
      <c r="Y2554" s="704"/>
      <c r="Z2554" s="704"/>
      <c r="AA2554" s="704"/>
      <c r="AB2554" s="704"/>
      <c r="AC2554" s="704"/>
      <c r="AD2554" s="704"/>
    </row>
    <row r="2555" spans="4:30" ht="13.9" customHeight="1">
      <c r="D2555" s="704"/>
      <c r="E2555" s="704"/>
      <c r="F2555" s="704"/>
      <c r="G2555" s="704"/>
      <c r="H2555" s="704"/>
      <c r="I2555" s="704"/>
      <c r="J2555" s="704"/>
      <c r="K2555" s="704"/>
      <c r="L2555" s="704"/>
      <c r="M2555" s="704"/>
      <c r="N2555" s="704"/>
      <c r="O2555" s="704"/>
      <c r="P2555" s="704"/>
      <c r="Q2555" s="704"/>
      <c r="R2555" s="704"/>
      <c r="S2555" s="704"/>
      <c r="T2555" s="704"/>
      <c r="U2555" s="704"/>
      <c r="V2555" s="704"/>
      <c r="W2555" s="704"/>
      <c r="X2555" s="704"/>
      <c r="Y2555" s="704"/>
      <c r="Z2555" s="704"/>
      <c r="AA2555" s="704"/>
      <c r="AB2555" s="704"/>
      <c r="AC2555" s="704"/>
      <c r="AD2555" s="704"/>
    </row>
    <row r="2556" spans="4:30" ht="13.9" customHeight="1">
      <c r="D2556" s="704"/>
      <c r="E2556" s="704"/>
      <c r="F2556" s="704"/>
      <c r="G2556" s="704"/>
      <c r="H2556" s="704"/>
      <c r="I2556" s="704"/>
      <c r="J2556" s="704"/>
      <c r="K2556" s="704"/>
      <c r="L2556" s="704"/>
      <c r="M2556" s="704"/>
      <c r="N2556" s="704"/>
      <c r="O2556" s="704"/>
      <c r="P2556" s="704"/>
      <c r="Q2556" s="704"/>
      <c r="R2556" s="704"/>
      <c r="S2556" s="704"/>
      <c r="T2556" s="704"/>
      <c r="U2556" s="704"/>
      <c r="V2556" s="704"/>
      <c r="W2556" s="704"/>
      <c r="X2556" s="704"/>
      <c r="Y2556" s="704"/>
      <c r="Z2556" s="704"/>
      <c r="AA2556" s="704"/>
      <c r="AB2556" s="704"/>
      <c r="AC2556" s="704"/>
      <c r="AD2556" s="704"/>
    </row>
    <row r="2557" spans="4:30" ht="13.9" customHeight="1">
      <c r="D2557" s="704"/>
      <c r="E2557" s="704"/>
      <c r="F2557" s="704"/>
      <c r="G2557" s="704"/>
      <c r="H2557" s="704"/>
      <c r="I2557" s="704"/>
      <c r="J2557" s="704"/>
      <c r="K2557" s="704"/>
      <c r="L2557" s="704"/>
      <c r="M2557" s="704"/>
      <c r="N2557" s="704"/>
      <c r="O2557" s="704"/>
      <c r="P2557" s="704"/>
      <c r="Q2557" s="704"/>
      <c r="R2557" s="704"/>
      <c r="S2557" s="704"/>
      <c r="T2557" s="704"/>
      <c r="U2557" s="704"/>
      <c r="V2557" s="704"/>
      <c r="W2557" s="704"/>
      <c r="X2557" s="704"/>
      <c r="Y2557" s="704"/>
      <c r="Z2557" s="704"/>
      <c r="AA2557" s="704"/>
      <c r="AB2557" s="704"/>
      <c r="AC2557" s="704"/>
      <c r="AD2557" s="704"/>
    </row>
    <row r="2558" spans="4:30" ht="13.9" customHeight="1">
      <c r="D2558" s="704"/>
      <c r="E2558" s="704"/>
      <c r="F2558" s="704"/>
      <c r="G2558" s="704"/>
      <c r="H2558" s="704"/>
      <c r="I2558" s="704"/>
      <c r="J2558" s="704"/>
      <c r="K2558" s="704"/>
      <c r="L2558" s="704"/>
      <c r="M2558" s="704"/>
      <c r="N2558" s="704"/>
      <c r="O2558" s="704"/>
      <c r="P2558" s="704"/>
      <c r="Q2558" s="704"/>
      <c r="R2558" s="704"/>
      <c r="S2558" s="704"/>
      <c r="T2558" s="704"/>
      <c r="U2558" s="704"/>
      <c r="V2558" s="704"/>
      <c r="W2558" s="704"/>
      <c r="X2558" s="704"/>
      <c r="Y2558" s="704"/>
      <c r="Z2558" s="704"/>
      <c r="AA2558" s="704"/>
      <c r="AB2558" s="704"/>
      <c r="AC2558" s="704"/>
      <c r="AD2558" s="704"/>
    </row>
    <row r="2559" spans="4:30" ht="13.9" customHeight="1">
      <c r="D2559" s="704"/>
      <c r="E2559" s="704"/>
      <c r="F2559" s="704"/>
      <c r="G2559" s="704"/>
      <c r="H2559" s="704"/>
      <c r="I2559" s="704"/>
      <c r="J2559" s="704"/>
      <c r="K2559" s="704"/>
      <c r="L2559" s="704"/>
      <c r="M2559" s="704"/>
      <c r="N2559" s="704"/>
      <c r="O2559" s="704"/>
      <c r="P2559" s="704"/>
      <c r="Q2559" s="704"/>
      <c r="R2559" s="704"/>
      <c r="S2559" s="704"/>
      <c r="T2559" s="704"/>
      <c r="U2559" s="704"/>
      <c r="V2559" s="704"/>
      <c r="W2559" s="704"/>
      <c r="X2559" s="704"/>
      <c r="Y2559" s="704"/>
      <c r="Z2559" s="704"/>
      <c r="AA2559" s="704"/>
      <c r="AB2559" s="704"/>
      <c r="AC2559" s="704"/>
      <c r="AD2559" s="704"/>
    </row>
    <row r="2560" spans="4:30" ht="13.9" customHeight="1">
      <c r="D2560" s="704"/>
      <c r="E2560" s="704"/>
      <c r="F2560" s="704"/>
      <c r="G2560" s="704"/>
      <c r="H2560" s="704"/>
      <c r="I2560" s="704"/>
      <c r="J2560" s="704"/>
      <c r="K2560" s="704"/>
      <c r="L2560" s="704"/>
      <c r="M2560" s="704"/>
      <c r="N2560" s="704"/>
      <c r="O2560" s="704"/>
      <c r="P2560" s="704"/>
      <c r="Q2560" s="704"/>
      <c r="R2560" s="704"/>
      <c r="S2560" s="704"/>
      <c r="T2560" s="704"/>
      <c r="U2560" s="704"/>
      <c r="V2560" s="704"/>
      <c r="W2560" s="704"/>
      <c r="X2560" s="704"/>
      <c r="Y2560" s="704"/>
      <c r="Z2560" s="704"/>
      <c r="AA2560" s="704"/>
      <c r="AB2560" s="704"/>
      <c r="AC2560" s="704"/>
      <c r="AD2560" s="704"/>
    </row>
    <row r="2561" spans="4:30" ht="13.9" customHeight="1">
      <c r="D2561" s="704"/>
      <c r="E2561" s="704"/>
      <c r="F2561" s="704"/>
      <c r="G2561" s="704"/>
      <c r="H2561" s="704"/>
      <c r="I2561" s="704"/>
      <c r="J2561" s="704"/>
      <c r="K2561" s="704"/>
      <c r="L2561" s="704"/>
      <c r="M2561" s="704"/>
      <c r="N2561" s="704"/>
      <c r="O2561" s="704"/>
      <c r="P2561" s="704"/>
      <c r="Q2561" s="704"/>
      <c r="R2561" s="704"/>
      <c r="S2561" s="704"/>
      <c r="T2561" s="704"/>
      <c r="U2561" s="704"/>
      <c r="V2561" s="704"/>
      <c r="W2561" s="704"/>
      <c r="X2561" s="704"/>
      <c r="Y2561" s="704"/>
      <c r="Z2561" s="704"/>
      <c r="AA2561" s="704"/>
      <c r="AB2561" s="704"/>
      <c r="AC2561" s="704"/>
      <c r="AD2561" s="704"/>
    </row>
    <row r="2562" spans="4:30" ht="13.9" customHeight="1">
      <c r="D2562" s="704"/>
      <c r="E2562" s="704"/>
      <c r="F2562" s="704"/>
      <c r="G2562" s="704"/>
      <c r="H2562" s="704"/>
      <c r="I2562" s="704"/>
      <c r="J2562" s="704"/>
      <c r="K2562" s="704"/>
      <c r="L2562" s="704"/>
      <c r="M2562" s="704"/>
      <c r="N2562" s="704"/>
      <c r="O2562" s="704"/>
      <c r="P2562" s="704"/>
      <c r="Q2562" s="704"/>
      <c r="R2562" s="704"/>
      <c r="S2562" s="704"/>
      <c r="T2562" s="704"/>
      <c r="U2562" s="704"/>
      <c r="V2562" s="704"/>
      <c r="W2562" s="704"/>
      <c r="X2562" s="704"/>
      <c r="Y2562" s="704"/>
      <c r="Z2562" s="704"/>
      <c r="AA2562" s="704"/>
      <c r="AB2562" s="704"/>
      <c r="AC2562" s="704"/>
      <c r="AD2562" s="704"/>
    </row>
    <row r="2563" spans="4:30" ht="13.9" customHeight="1">
      <c r="D2563" s="704"/>
      <c r="E2563" s="704"/>
      <c r="F2563" s="704"/>
      <c r="G2563" s="704"/>
      <c r="H2563" s="704"/>
      <c r="I2563" s="704"/>
      <c r="J2563" s="704"/>
      <c r="K2563" s="704"/>
      <c r="L2563" s="704"/>
      <c r="M2563" s="704"/>
      <c r="N2563" s="704"/>
      <c r="O2563" s="704"/>
      <c r="P2563" s="704"/>
      <c r="Q2563" s="704"/>
      <c r="R2563" s="704"/>
      <c r="S2563" s="704"/>
      <c r="T2563" s="704"/>
      <c r="U2563" s="704"/>
      <c r="V2563" s="704"/>
      <c r="W2563" s="704"/>
      <c r="X2563" s="704"/>
      <c r="Y2563" s="704"/>
      <c r="Z2563" s="704"/>
      <c r="AA2563" s="704"/>
      <c r="AB2563" s="704"/>
      <c r="AC2563" s="704"/>
      <c r="AD2563" s="704"/>
    </row>
    <row r="2564" spans="4:30" ht="13.9" customHeight="1">
      <c r="D2564" s="704"/>
      <c r="E2564" s="704"/>
      <c r="F2564" s="704"/>
      <c r="G2564" s="704"/>
      <c r="H2564" s="704"/>
      <c r="I2564" s="704"/>
      <c r="J2564" s="704"/>
      <c r="K2564" s="704"/>
      <c r="L2564" s="704"/>
      <c r="M2564" s="704"/>
      <c r="N2564" s="704"/>
      <c r="O2564" s="704"/>
      <c r="P2564" s="704"/>
      <c r="Q2564" s="704"/>
      <c r="R2564" s="704"/>
      <c r="S2564" s="704"/>
      <c r="T2564" s="704"/>
      <c r="U2564" s="704"/>
      <c r="V2564" s="704"/>
      <c r="W2564" s="704"/>
      <c r="X2564" s="704"/>
      <c r="Y2564" s="704"/>
      <c r="Z2564" s="704"/>
      <c r="AA2564" s="704"/>
      <c r="AB2564" s="704"/>
      <c r="AC2564" s="704"/>
      <c r="AD2564" s="704"/>
    </row>
    <row r="2565" spans="4:30" ht="13.9" customHeight="1">
      <c r="D2565" s="704"/>
      <c r="E2565" s="704"/>
      <c r="F2565" s="704"/>
      <c r="G2565" s="704"/>
      <c r="H2565" s="704"/>
      <c r="I2565" s="704"/>
      <c r="J2565" s="704"/>
      <c r="K2565" s="704"/>
      <c r="L2565" s="704"/>
      <c r="M2565" s="704"/>
      <c r="N2565" s="704"/>
      <c r="O2565" s="704"/>
      <c r="P2565" s="704"/>
      <c r="Q2565" s="704"/>
      <c r="R2565" s="704"/>
      <c r="S2565" s="704"/>
      <c r="T2565" s="704"/>
      <c r="U2565" s="704"/>
      <c r="V2565" s="704"/>
      <c r="W2565" s="704"/>
      <c r="X2565" s="704"/>
      <c r="Y2565" s="704"/>
      <c r="Z2565" s="704"/>
      <c r="AA2565" s="704"/>
      <c r="AB2565" s="704"/>
      <c r="AC2565" s="704"/>
      <c r="AD2565" s="704"/>
    </row>
    <row r="2566" spans="4:30" ht="13.9" customHeight="1">
      <c r="D2566" s="704"/>
      <c r="E2566" s="704"/>
      <c r="F2566" s="704"/>
      <c r="G2566" s="704"/>
      <c r="H2566" s="704"/>
      <c r="I2566" s="704"/>
      <c r="J2566" s="704"/>
      <c r="K2566" s="704"/>
      <c r="L2566" s="704"/>
      <c r="M2566" s="704"/>
      <c r="N2566" s="704"/>
      <c r="O2566" s="704"/>
      <c r="P2566" s="704"/>
      <c r="Q2566" s="704"/>
      <c r="R2566" s="704"/>
      <c r="S2566" s="704"/>
      <c r="T2566" s="704"/>
      <c r="U2566" s="704"/>
      <c r="V2566" s="704"/>
      <c r="W2566" s="704"/>
      <c r="X2566" s="704"/>
      <c r="Y2566" s="704"/>
      <c r="Z2566" s="704"/>
      <c r="AA2566" s="704"/>
      <c r="AB2566" s="704"/>
      <c r="AC2566" s="704"/>
      <c r="AD2566" s="704"/>
    </row>
    <row r="2567" spans="4:30" ht="13.9" customHeight="1">
      <c r="D2567" s="704"/>
      <c r="E2567" s="704"/>
      <c r="F2567" s="704"/>
      <c r="G2567" s="704"/>
      <c r="H2567" s="704"/>
      <c r="I2567" s="704"/>
      <c r="J2567" s="704"/>
      <c r="K2567" s="704"/>
      <c r="L2567" s="704"/>
      <c r="M2567" s="704"/>
      <c r="N2567" s="704"/>
      <c r="O2567" s="704"/>
      <c r="P2567" s="704"/>
      <c r="Q2567" s="704"/>
      <c r="R2567" s="704"/>
      <c r="S2567" s="704"/>
      <c r="T2567" s="704"/>
      <c r="U2567" s="704"/>
      <c r="V2567" s="704"/>
      <c r="W2567" s="704"/>
      <c r="X2567" s="704"/>
      <c r="Y2567" s="704"/>
      <c r="Z2567" s="704"/>
      <c r="AA2567" s="704"/>
      <c r="AB2567" s="704"/>
      <c r="AC2567" s="704"/>
      <c r="AD2567" s="704"/>
    </row>
    <row r="2568" spans="4:30" ht="13.9" customHeight="1">
      <c r="D2568" s="704"/>
      <c r="E2568" s="704"/>
      <c r="F2568" s="704"/>
      <c r="G2568" s="704"/>
      <c r="H2568" s="704"/>
      <c r="I2568" s="704"/>
      <c r="J2568" s="704"/>
      <c r="K2568" s="704"/>
      <c r="L2568" s="704"/>
      <c r="M2568" s="704"/>
      <c r="N2568" s="704"/>
      <c r="O2568" s="704"/>
      <c r="P2568" s="704"/>
      <c r="Q2568" s="704"/>
      <c r="R2568" s="704"/>
      <c r="S2568" s="704"/>
      <c r="T2568" s="704"/>
      <c r="U2568" s="704"/>
      <c r="V2568" s="704"/>
      <c r="W2568" s="704"/>
      <c r="X2568" s="704"/>
      <c r="Y2568" s="704"/>
      <c r="Z2568" s="704"/>
      <c r="AA2568" s="704"/>
      <c r="AB2568" s="704"/>
      <c r="AC2568" s="704"/>
      <c r="AD2568" s="704"/>
    </row>
    <row r="2569" spans="4:30" ht="13.9" customHeight="1">
      <c r="D2569" s="704"/>
      <c r="E2569" s="704"/>
      <c r="F2569" s="704"/>
      <c r="G2569" s="704"/>
      <c r="H2569" s="704"/>
      <c r="I2569" s="704"/>
      <c r="J2569" s="704"/>
      <c r="K2569" s="704"/>
      <c r="L2569" s="704"/>
      <c r="M2569" s="704"/>
      <c r="N2569" s="704"/>
      <c r="O2569" s="704"/>
      <c r="P2569" s="704"/>
      <c r="Q2569" s="704"/>
      <c r="R2569" s="704"/>
      <c r="S2569" s="704"/>
      <c r="T2569" s="704"/>
      <c r="U2569" s="704"/>
      <c r="V2569" s="704"/>
      <c r="W2569" s="704"/>
      <c r="X2569" s="704"/>
      <c r="Y2569" s="704"/>
      <c r="Z2569" s="704"/>
      <c r="AA2569" s="704"/>
      <c r="AB2569" s="704"/>
      <c r="AC2569" s="704"/>
      <c r="AD2569" s="704"/>
    </row>
    <row r="2570" spans="4:30" ht="13.9" customHeight="1">
      <c r="D2570" s="704"/>
      <c r="E2570" s="704"/>
      <c r="F2570" s="704"/>
      <c r="G2570" s="704"/>
      <c r="H2570" s="704"/>
      <c r="I2570" s="704"/>
      <c r="J2570" s="704"/>
      <c r="K2570" s="704"/>
      <c r="L2570" s="704"/>
      <c r="M2570" s="704"/>
      <c r="N2570" s="704"/>
      <c r="O2570" s="704"/>
      <c r="P2570" s="704"/>
      <c r="Q2570" s="704"/>
      <c r="R2570" s="704"/>
      <c r="S2570" s="704"/>
      <c r="T2570" s="704"/>
      <c r="U2570" s="704"/>
      <c r="V2570" s="704"/>
      <c r="W2570" s="704"/>
      <c r="X2570" s="704"/>
      <c r="Y2570" s="704"/>
      <c r="Z2570" s="704"/>
      <c r="AA2570" s="704"/>
      <c r="AB2570" s="704"/>
      <c r="AC2570" s="704"/>
      <c r="AD2570" s="704"/>
    </row>
    <row r="2571" spans="4:30" ht="13.9" customHeight="1">
      <c r="D2571" s="704"/>
      <c r="E2571" s="704"/>
      <c r="F2571" s="704"/>
      <c r="G2571" s="704"/>
      <c r="H2571" s="704"/>
      <c r="I2571" s="704"/>
      <c r="J2571" s="704"/>
      <c r="K2571" s="704"/>
      <c r="L2571" s="704"/>
      <c r="M2571" s="704"/>
      <c r="N2571" s="704"/>
      <c r="O2571" s="704"/>
      <c r="P2571" s="704"/>
      <c r="Q2571" s="704"/>
      <c r="R2571" s="704"/>
      <c r="S2571" s="704"/>
      <c r="T2571" s="704"/>
      <c r="U2571" s="704"/>
      <c r="V2571" s="704"/>
      <c r="W2571" s="704"/>
      <c r="X2571" s="704"/>
      <c r="Y2571" s="704"/>
      <c r="Z2571" s="704"/>
      <c r="AA2571" s="704"/>
      <c r="AB2571" s="704"/>
      <c r="AC2571" s="704"/>
      <c r="AD2571" s="704"/>
    </row>
    <row r="2572" spans="4:30" ht="13.9" customHeight="1">
      <c r="D2572" s="704"/>
      <c r="E2572" s="704"/>
      <c r="F2572" s="704"/>
      <c r="G2572" s="704"/>
      <c r="H2572" s="704"/>
      <c r="I2572" s="704"/>
      <c r="J2572" s="704"/>
      <c r="K2572" s="704"/>
      <c r="L2572" s="704"/>
      <c r="M2572" s="704"/>
      <c r="N2572" s="704"/>
      <c r="O2572" s="704"/>
      <c r="P2572" s="704"/>
      <c r="Q2572" s="704"/>
      <c r="R2572" s="704"/>
      <c r="S2572" s="704"/>
      <c r="T2572" s="704"/>
      <c r="U2572" s="704"/>
      <c r="V2572" s="704"/>
      <c r="W2572" s="704"/>
      <c r="X2572" s="704"/>
      <c r="Y2572" s="704"/>
      <c r="Z2572" s="704"/>
      <c r="AA2572" s="704"/>
      <c r="AB2572" s="704"/>
      <c r="AC2572" s="704"/>
      <c r="AD2572" s="704"/>
    </row>
    <row r="2573" spans="4:30" ht="13.9" customHeight="1">
      <c r="D2573" s="704"/>
      <c r="E2573" s="704"/>
      <c r="F2573" s="704"/>
      <c r="G2573" s="704"/>
      <c r="H2573" s="704"/>
      <c r="I2573" s="704"/>
      <c r="J2573" s="704"/>
      <c r="K2573" s="704"/>
      <c r="L2573" s="704"/>
      <c r="M2573" s="704"/>
      <c r="N2573" s="704"/>
      <c r="O2573" s="704"/>
      <c r="P2573" s="704"/>
      <c r="Q2573" s="704"/>
      <c r="R2573" s="704"/>
      <c r="S2573" s="704"/>
      <c r="T2573" s="704"/>
      <c r="U2573" s="704"/>
      <c r="V2573" s="704"/>
      <c r="W2573" s="704"/>
      <c r="X2573" s="704"/>
      <c r="Y2573" s="704"/>
      <c r="Z2573" s="704"/>
      <c r="AA2573" s="704"/>
      <c r="AB2573" s="704"/>
      <c r="AC2573" s="704"/>
      <c r="AD2573" s="704"/>
    </row>
    <row r="2574" spans="4:30" ht="13.9" customHeight="1">
      <c r="D2574" s="704"/>
      <c r="E2574" s="704"/>
      <c r="F2574" s="704"/>
      <c r="G2574" s="704"/>
      <c r="H2574" s="704"/>
      <c r="I2574" s="704"/>
      <c r="J2574" s="704"/>
      <c r="K2574" s="704"/>
      <c r="L2574" s="704"/>
      <c r="M2574" s="704"/>
      <c r="N2574" s="704"/>
      <c r="O2574" s="704"/>
      <c r="P2574" s="704"/>
      <c r="Q2574" s="704"/>
      <c r="R2574" s="704"/>
      <c r="S2574" s="704"/>
      <c r="T2574" s="704"/>
      <c r="U2574" s="704"/>
      <c r="V2574" s="704"/>
      <c r="W2574" s="704"/>
      <c r="X2574" s="704"/>
      <c r="Y2574" s="704"/>
      <c r="Z2574" s="704"/>
      <c r="AA2574" s="704"/>
      <c r="AB2574" s="704"/>
      <c r="AC2574" s="704"/>
      <c r="AD2574" s="704"/>
    </row>
    <row r="2575" spans="4:30" ht="13.9" customHeight="1">
      <c r="D2575" s="704"/>
      <c r="E2575" s="704"/>
      <c r="F2575" s="704"/>
      <c r="G2575" s="704"/>
      <c r="H2575" s="704"/>
      <c r="I2575" s="704"/>
      <c r="J2575" s="704"/>
      <c r="K2575" s="704"/>
      <c r="L2575" s="704"/>
      <c r="M2575" s="704"/>
      <c r="N2575" s="704"/>
      <c r="O2575" s="704"/>
      <c r="P2575" s="704"/>
      <c r="Q2575" s="704"/>
      <c r="R2575" s="704"/>
      <c r="S2575" s="704"/>
      <c r="T2575" s="704"/>
      <c r="U2575" s="704"/>
      <c r="V2575" s="704"/>
      <c r="W2575" s="704"/>
      <c r="X2575" s="704"/>
      <c r="Y2575" s="704"/>
      <c r="Z2575" s="704"/>
      <c r="AA2575" s="704"/>
      <c r="AB2575" s="704"/>
      <c r="AC2575" s="704"/>
      <c r="AD2575" s="704"/>
    </row>
    <row r="2576" spans="4:30" ht="13.9" customHeight="1">
      <c r="D2576" s="704"/>
      <c r="E2576" s="704"/>
      <c r="F2576" s="704"/>
      <c r="G2576" s="704"/>
      <c r="H2576" s="704"/>
      <c r="I2576" s="704"/>
      <c r="J2576" s="704"/>
      <c r="K2576" s="704"/>
      <c r="L2576" s="704"/>
      <c r="M2576" s="704"/>
      <c r="N2576" s="704"/>
      <c r="O2576" s="704"/>
      <c r="P2576" s="704"/>
      <c r="Q2576" s="704"/>
      <c r="R2576" s="704"/>
      <c r="S2576" s="704"/>
      <c r="T2576" s="704"/>
      <c r="U2576" s="704"/>
      <c r="V2576" s="704"/>
      <c r="W2576" s="704"/>
      <c r="X2576" s="704"/>
      <c r="Y2576" s="704"/>
      <c r="Z2576" s="704"/>
      <c r="AA2576" s="704"/>
      <c r="AB2576" s="704"/>
      <c r="AC2576" s="704"/>
      <c r="AD2576" s="704"/>
    </row>
    <row r="2577" spans="4:30" ht="13.9" customHeight="1">
      <c r="D2577" s="704"/>
      <c r="E2577" s="704"/>
      <c r="F2577" s="704"/>
      <c r="G2577" s="704"/>
      <c r="H2577" s="704"/>
      <c r="I2577" s="704"/>
      <c r="J2577" s="704"/>
      <c r="K2577" s="704"/>
      <c r="L2577" s="704"/>
      <c r="M2577" s="704"/>
      <c r="N2577" s="704"/>
      <c r="O2577" s="704"/>
      <c r="P2577" s="704"/>
      <c r="Q2577" s="704"/>
      <c r="R2577" s="704"/>
      <c r="S2577" s="704"/>
      <c r="T2577" s="704"/>
      <c r="U2577" s="704"/>
      <c r="V2577" s="704"/>
      <c r="W2577" s="704"/>
      <c r="X2577" s="704"/>
      <c r="Y2577" s="704"/>
      <c r="Z2577" s="704"/>
      <c r="AA2577" s="704"/>
      <c r="AB2577" s="704"/>
      <c r="AC2577" s="704"/>
      <c r="AD2577" s="704"/>
    </row>
  </sheetData>
  <conditionalFormatting sqref="H494 M494:N495 N482:P482 H482 O492:P495 O486:AP491 M470:M482 Q492:AP494 H371 M371:N372 N359:P359 H359 O369:P372 Q482:AP483 N470:X470 M353:M359 N353:X353 V363:AP371 Q369:U371 Q359:AP360 O363:U368 M133:M150 M152 M154 O158:P158 M156:P156 N133:P139 H146:H150 H152 H154 H156 Q156:AP158">
    <cfRule type="cellIs" dxfId="242" priority="17" stopIfTrue="1" operator="lessThan">
      <formula>0</formula>
    </cfRule>
  </conditionalFormatting>
  <conditionalFormatting sqref="B9:B22">
    <cfRule type="cellIs" dxfId="241" priority="18" stopIfTrue="1" operator="notEqual">
      <formula>0</formula>
    </cfRule>
  </conditionalFormatting>
  <conditionalFormatting sqref="B750 B712 A489:B559 B476:B487 B139:B152 A127:B128 B129:B137 A129:A152 A26:B118 B437:B474 A153:B436 A437:A487 A121:B125 A572:B705">
    <cfRule type="cellIs" dxfId="240" priority="19" stopIfTrue="1" operator="greaterThan">
      <formula>0</formula>
    </cfRule>
  </conditionalFormatting>
  <conditionalFormatting sqref="O21:P21">
    <cfRule type="cellIs" dxfId="239" priority="20" stopIfTrue="1" operator="notBetween">
      <formula>50</formula>
      <formula>100</formula>
    </cfRule>
  </conditionalFormatting>
  <conditionalFormatting sqref="N471:U474 T468:U470 V468:AP474 N477:AP479 N354:S356 T351:AP356 R2:AP2">
    <cfRule type="cellIs" dxfId="238" priority="21" stopIfTrue="1" operator="notBetween">
      <formula>-5</formula>
      <formula>5</formula>
    </cfRule>
  </conditionalFormatting>
  <conditionalFormatting sqref="P115:AP115">
    <cfRule type="cellIs" dxfId="237" priority="22" stopIfTrue="1" operator="lessThan">
      <formula>1.1</formula>
    </cfRule>
  </conditionalFormatting>
  <conditionalFormatting sqref="N96:O97">
    <cfRule type="cellIs" dxfId="236" priority="23" stopIfTrue="1" operator="notBetween">
      <formula>0</formula>
      <formula>20</formula>
    </cfRule>
  </conditionalFormatting>
  <conditionalFormatting sqref="P96:AP97">
    <cfRule type="cellIs" dxfId="235" priority="24" stopIfTrue="1" operator="greaterThanOrEqual">
      <formula>30</formula>
    </cfRule>
  </conditionalFormatting>
  <conditionalFormatting sqref="P116:AP116">
    <cfRule type="cellIs" dxfId="234" priority="25" stopIfTrue="1" operator="notBetween">
      <formula>2</formula>
      <formula>-2</formula>
    </cfRule>
  </conditionalFormatting>
  <conditionalFormatting sqref="M440 M450">
    <cfRule type="cellIs" dxfId="233" priority="16" stopIfTrue="1" operator="lessThan">
      <formula>0</formula>
    </cfRule>
  </conditionalFormatting>
  <conditionalFormatting sqref="B446:B450 B440:B442 A440:A450">
    <cfRule type="cellIs" dxfId="232" priority="15" stopIfTrue="1" operator="greaterThan">
      <formula>0</formula>
    </cfRule>
  </conditionalFormatting>
  <conditionalFormatting sqref="Y450:Y452 Z450:Z454 N440:AP440">
    <cfRule type="cellIs" dxfId="231" priority="14" stopIfTrue="1" operator="notBetween">
      <formula>-5</formula>
      <formula>5</formula>
    </cfRule>
  </conditionalFormatting>
  <conditionalFormatting sqref="A228:B329">
    <cfRule type="cellIs" dxfId="230" priority="13" stopIfTrue="1" operator="greaterThan">
      <formula>0</formula>
    </cfRule>
  </conditionalFormatting>
  <conditionalFormatting sqref="M239:M256 M258 M260 O264:P264 M262:P262 N239:P245 H252:H256 H258 H260 H262 Q262:AP264">
    <cfRule type="cellIs" dxfId="229" priority="12" stopIfTrue="1" operator="lessThan">
      <formula>0</formula>
    </cfRule>
  </conditionalFormatting>
  <conditionalFormatting sqref="B245:B258 A233:B234 B235:B243 A235:A258 A228:B231 A259:B329">
    <cfRule type="cellIs" dxfId="228" priority="11" stopIfTrue="1" operator="greaterThan">
      <formula>0</formula>
    </cfRule>
  </conditionalFormatting>
  <conditionalFormatting sqref="A225:B225">
    <cfRule type="cellIs" dxfId="227" priority="10" stopIfTrue="1" operator="greaterThan">
      <formula>0</formula>
    </cfRule>
  </conditionalFormatting>
  <conditionalFormatting sqref="M133:M150 M152 M154 O158:P158 M156:P156 N133:P139 H146:H150 H152 H154 H156 Q156:AP158">
    <cfRule type="cellIs" dxfId="226" priority="9" stopIfTrue="1" operator="lessThan">
      <formula>0</formula>
    </cfRule>
  </conditionalFormatting>
  <conditionalFormatting sqref="B139:B152 A127:B128 B129:B137 A129:A152 A122:B125 A153:B223">
    <cfRule type="cellIs" dxfId="225" priority="8" stopIfTrue="1" operator="greaterThan">
      <formula>0</formula>
    </cfRule>
  </conditionalFormatting>
  <conditionalFormatting sqref="A119:B120">
    <cfRule type="cellIs" dxfId="224" priority="5" stopIfTrue="1" operator="greaterThan">
      <formula>0</formula>
    </cfRule>
  </conditionalFormatting>
  <conditionalFormatting sqref="P119:X119 Z119:AP119">
    <cfRule type="cellIs" dxfId="223" priority="6" stopIfTrue="1" operator="lessThan">
      <formula>1.1</formula>
    </cfRule>
  </conditionalFormatting>
  <conditionalFormatting sqref="P120:X120 Z120:AP120">
    <cfRule type="cellIs" dxfId="222" priority="7" stopIfTrue="1" operator="notBetween">
      <formula>2</formula>
      <formula>-2</formula>
    </cfRule>
  </conditionalFormatting>
  <conditionalFormatting sqref="A560:B571">
    <cfRule type="cellIs" dxfId="221" priority="4" stopIfTrue="1" operator="greaterThan">
      <formula>0</formula>
    </cfRule>
  </conditionalFormatting>
  <conditionalFormatting sqref="M561 M571">
    <cfRule type="cellIs" dxfId="220" priority="3" stopIfTrue="1" operator="lessThan">
      <formula>0</formula>
    </cfRule>
  </conditionalFormatting>
  <conditionalFormatting sqref="B567:B571 B561:B563 A561:A571">
    <cfRule type="cellIs" dxfId="219" priority="2" stopIfTrue="1" operator="greaterThan">
      <formula>0</formula>
    </cfRule>
  </conditionalFormatting>
  <conditionalFormatting sqref="Y571:Z571 N561:AP561">
    <cfRule type="cellIs" dxfId="218" priority="1" stopIfTrue="1" operator="notBetween">
      <formula>-5</formula>
      <formula>5</formula>
    </cfRule>
  </conditionalFormatting>
  <dataValidations count="1">
    <dataValidation type="list" allowBlank="1" showInputMessage="1" showErrorMessage="1" sqref="N4">
      <formula1>"Formula, Solver"</formula1>
    </dataValidation>
  </dataValidations>
  <printOptions horizontalCentered="1" gridLines="1"/>
  <pageMargins left="0.25" right="0.25" top="1.49" bottom="0.4" header="1.29" footer="0.17"/>
  <pageSetup scale="34" orientation="landscape" r:id="rId1"/>
  <headerFooter alignWithMargins="0">
    <oddFooter>&amp;C&amp;F&amp;R&amp;D</oddFooter>
  </headerFooter>
  <drawing r:id="rId2"/>
  <legacyDrawing r:id="rId3"/>
</worksheet>
</file>

<file path=xl/worksheets/sheet2.xml><?xml version="1.0" encoding="utf-8"?>
<worksheet xmlns="http://schemas.openxmlformats.org/spreadsheetml/2006/main" xmlns:r="http://schemas.openxmlformats.org/officeDocument/2006/relationships">
  <sheetPr codeName="Sheet49">
    <pageSetUpPr fitToPage="1"/>
  </sheetPr>
  <dimension ref="A1:V50"/>
  <sheetViews>
    <sheetView workbookViewId="0"/>
  </sheetViews>
  <sheetFormatPr defaultRowHeight="15.75"/>
  <cols>
    <col min="1" max="1" width="10.33203125" style="9" customWidth="1"/>
    <col min="2" max="2" width="4.77734375" style="9" customWidth="1"/>
    <col min="5" max="5" width="1.44140625" customWidth="1"/>
    <col min="6" max="6" width="28" style="5" customWidth="1"/>
    <col min="7" max="16" width="7.5546875" customWidth="1"/>
    <col min="17" max="17" width="1.109375" customWidth="1"/>
    <col min="18" max="18" width="9.88671875" style="2" customWidth="1"/>
    <col min="19" max="19" width="0.88671875" style="2" customWidth="1"/>
    <col min="20" max="20" width="9" customWidth="1"/>
    <col min="21" max="21" width="9.6640625" customWidth="1"/>
    <col min="22" max="22" width="11.6640625" customWidth="1"/>
  </cols>
  <sheetData>
    <row r="1" spans="1:22" ht="21" thickBot="1">
      <c r="A1" s="3" t="s">
        <v>14</v>
      </c>
      <c r="B1" s="4" t="s">
        <v>15</v>
      </c>
      <c r="E1" s="1" t="s">
        <v>16</v>
      </c>
    </row>
    <row r="2" spans="1:22" ht="20.25">
      <c r="A2" s="6"/>
      <c r="B2" s="7"/>
      <c r="E2" s="1"/>
    </row>
    <row r="3" spans="1:22" ht="20.25">
      <c r="A3" s="6"/>
      <c r="B3" s="7"/>
      <c r="E3" s="1"/>
      <c r="F3" s="5" t="s">
        <v>17</v>
      </c>
      <c r="G3" s="8">
        <v>23.162001259999997</v>
      </c>
      <c r="H3" s="8">
        <v>23.322213759999997</v>
      </c>
      <c r="I3" s="8">
        <v>23.272676259999997</v>
      </c>
      <c r="J3" s="8">
        <v>18.825801259999999</v>
      </c>
      <c r="K3" s="8">
        <v>14.35865126</v>
      </c>
      <c r="L3" s="8">
        <v>14.34042</v>
      </c>
      <c r="M3" s="8">
        <v>8.3785950000000007</v>
      </c>
      <c r="N3" s="8">
        <v>8.5199250000000006</v>
      </c>
      <c r="O3" s="8">
        <v>2.4871750000000001</v>
      </c>
      <c r="P3" s="8">
        <v>2.4889250000000001</v>
      </c>
    </row>
    <row r="4" spans="1:22" ht="20.25">
      <c r="A4" s="9" t="s">
        <v>18</v>
      </c>
      <c r="E4" s="1" t="s">
        <v>19</v>
      </c>
    </row>
    <row r="5" spans="1:22">
      <c r="A5" s="10">
        <v>0</v>
      </c>
      <c r="B5" s="11" t="s">
        <v>20</v>
      </c>
      <c r="E5" t="s">
        <v>21</v>
      </c>
      <c r="R5" s="12" t="s">
        <v>22</v>
      </c>
    </row>
    <row r="6" spans="1:22" s="14" customFormat="1" ht="31.5">
      <c r="A6" s="13"/>
      <c r="B6" s="13"/>
      <c r="E6" s="15"/>
      <c r="F6" s="16" t="s">
        <v>23</v>
      </c>
      <c r="G6" s="17">
        <v>2015</v>
      </c>
      <c r="H6" s="17">
        <v>2016</v>
      </c>
      <c r="I6" s="17">
        <v>2017</v>
      </c>
      <c r="J6" s="17">
        <v>2018</v>
      </c>
      <c r="K6" s="17">
        <v>2019</v>
      </c>
      <c r="L6" s="17">
        <v>2020</v>
      </c>
      <c r="M6" s="17">
        <v>2021</v>
      </c>
      <c r="N6" s="17">
        <v>2022</v>
      </c>
      <c r="O6" s="17">
        <v>2023</v>
      </c>
      <c r="P6" s="17">
        <v>2024</v>
      </c>
      <c r="R6" s="17" t="s">
        <v>24</v>
      </c>
      <c r="S6" s="18"/>
      <c r="T6" s="17" t="s">
        <v>25</v>
      </c>
      <c r="U6" s="17" t="s">
        <v>26</v>
      </c>
      <c r="V6" s="17" t="s">
        <v>27</v>
      </c>
    </row>
    <row r="7" spans="1:22">
      <c r="E7" s="19" t="s">
        <v>28</v>
      </c>
      <c r="G7" s="20"/>
      <c r="H7" s="20"/>
      <c r="I7" s="20"/>
      <c r="J7" s="20"/>
      <c r="K7" s="20"/>
      <c r="L7" s="20"/>
      <c r="M7" s="20"/>
      <c r="N7" s="20"/>
      <c r="O7" s="20"/>
      <c r="P7" s="20"/>
    </row>
    <row r="8" spans="1:22">
      <c r="A8" s="21"/>
      <c r="B8" s="21"/>
      <c r="E8" s="22"/>
      <c r="F8" s="5" t="s">
        <v>29</v>
      </c>
      <c r="G8" s="23">
        <v>26.800113002058779</v>
      </c>
      <c r="H8" s="23">
        <v>35.630044350754751</v>
      </c>
      <c r="I8" s="23">
        <v>39.88173300423896</v>
      </c>
      <c r="J8" s="23">
        <v>50.132783614179189</v>
      </c>
      <c r="K8" s="23">
        <v>58.906494234051301</v>
      </c>
      <c r="L8" s="23">
        <v>68.809174097457159</v>
      </c>
      <c r="M8" s="23">
        <v>75.92966673803393</v>
      </c>
      <c r="N8" s="23">
        <v>80.745936548726092</v>
      </c>
      <c r="O8" s="23">
        <v>85.749910270343761</v>
      </c>
      <c r="P8" s="23">
        <v>89.433881817635196</v>
      </c>
      <c r="R8" s="24">
        <v>612.01973767747916</v>
      </c>
      <c r="T8" s="25">
        <v>62.633768815576417</v>
      </c>
      <c r="U8" s="26">
        <v>2.3370710717064851</v>
      </c>
      <c r="V8" s="27">
        <v>0.12807128811525237</v>
      </c>
    </row>
    <row r="9" spans="1:22">
      <c r="A9" s="21"/>
      <c r="B9" s="21"/>
      <c r="E9" s="22"/>
      <c r="F9" s="5" t="s">
        <v>30</v>
      </c>
      <c r="G9" s="23">
        <v>162.86971047755736</v>
      </c>
      <c r="H9" s="23">
        <v>181.65256144509635</v>
      </c>
      <c r="I9" s="23">
        <v>201.0560690684446</v>
      </c>
      <c r="J9" s="23">
        <v>211.83855850527817</v>
      </c>
      <c r="K9" s="23">
        <v>225.38843625615863</v>
      </c>
      <c r="L9" s="23">
        <v>246.4011723814647</v>
      </c>
      <c r="M9" s="23">
        <v>267.28356029318911</v>
      </c>
      <c r="N9" s="23">
        <v>279.40914210982527</v>
      </c>
      <c r="O9" s="23">
        <v>300.39652400577967</v>
      </c>
      <c r="P9" s="23">
        <v>321.21273280394399</v>
      </c>
      <c r="R9" s="24">
        <v>2397.5084673467381</v>
      </c>
      <c r="T9" s="25">
        <v>158.34302232638663</v>
      </c>
      <c r="U9" s="26">
        <v>0.97220669123867276</v>
      </c>
      <c r="V9" s="27">
        <v>7.0274659192990807E-2</v>
      </c>
    </row>
    <row r="10" spans="1:22">
      <c r="E10" s="28"/>
      <c r="F10" s="5" t="s">
        <v>31</v>
      </c>
      <c r="G10" s="23">
        <v>62.160117654461438</v>
      </c>
      <c r="H10" s="23">
        <v>61.654767594064495</v>
      </c>
      <c r="I10" s="23">
        <v>59.83435959667608</v>
      </c>
      <c r="J10" s="23">
        <v>59.293306308930916</v>
      </c>
      <c r="K10" s="23">
        <v>58.549791054911751</v>
      </c>
      <c r="L10" s="23">
        <v>48.657631562348264</v>
      </c>
      <c r="M10" s="23">
        <v>48.199555430457181</v>
      </c>
      <c r="N10" s="23">
        <v>48.414991677122607</v>
      </c>
      <c r="O10" s="23">
        <v>45.816664172261731</v>
      </c>
      <c r="P10" s="23">
        <v>45.946291942715114</v>
      </c>
      <c r="R10" s="24">
        <v>538.52747699394956</v>
      </c>
      <c r="T10" s="25">
        <v>-16.213825711746324</v>
      </c>
      <c r="U10" s="26">
        <v>-0.26083968826887516</v>
      </c>
      <c r="V10" s="27">
        <v>-2.9771865657366892E-2</v>
      </c>
    </row>
    <row r="11" spans="1:22">
      <c r="A11" s="21"/>
      <c r="B11" s="21"/>
      <c r="E11" s="22"/>
      <c r="F11" s="5" t="s">
        <v>32</v>
      </c>
      <c r="G11" s="23">
        <v>69.269619860991256</v>
      </c>
      <c r="H11" s="23">
        <v>64.58710591979299</v>
      </c>
      <c r="I11" s="23">
        <v>57.735006808225194</v>
      </c>
      <c r="J11" s="23">
        <v>54.915360292394809</v>
      </c>
      <c r="K11" s="23">
        <v>56.467329908845073</v>
      </c>
      <c r="L11" s="23">
        <v>57.858047408728545</v>
      </c>
      <c r="M11" s="23">
        <v>58.91730730513455</v>
      </c>
      <c r="N11" s="23">
        <v>60.234397662097166</v>
      </c>
      <c r="O11" s="23">
        <v>61.709807541812424</v>
      </c>
      <c r="P11" s="23">
        <v>63.228322036678904</v>
      </c>
      <c r="R11" s="24">
        <v>604.92230474470102</v>
      </c>
      <c r="T11" s="25">
        <v>-6.0412978243123518</v>
      </c>
      <c r="U11" s="26">
        <v>-8.7214248272704464E-2</v>
      </c>
      <c r="V11" s="27">
        <v>-9.0838988140451438E-3</v>
      </c>
    </row>
    <row r="12" spans="1:22">
      <c r="E12" s="28"/>
      <c r="F12" s="5" t="s">
        <v>33</v>
      </c>
      <c r="G12" s="23">
        <v>422.66907664477043</v>
      </c>
      <c r="H12" s="23">
        <v>434.21299559480821</v>
      </c>
      <c r="I12" s="23">
        <v>445.16421250000002</v>
      </c>
      <c r="J12" s="23">
        <v>462.62090281249999</v>
      </c>
      <c r="K12" s="23">
        <v>481.26942288281248</v>
      </c>
      <c r="L12" s="23">
        <v>500.74347095488281</v>
      </c>
      <c r="M12" s="23">
        <v>517.75485522875488</v>
      </c>
      <c r="N12" s="23">
        <v>534.55509410947377</v>
      </c>
      <c r="O12" s="23">
        <v>551.87851646221054</v>
      </c>
      <c r="P12" s="23">
        <v>569.87866187376585</v>
      </c>
      <c r="R12" s="24">
        <v>4920.7472090639794</v>
      </c>
      <c r="T12" s="25">
        <v>147.20958522899542</v>
      </c>
      <c r="U12" s="26">
        <v>0.34828567634418356</v>
      </c>
      <c r="V12" s="27">
        <v>3.0334381315739511E-2</v>
      </c>
    </row>
    <row r="13" spans="1:22">
      <c r="A13" s="21"/>
      <c r="B13" s="21"/>
      <c r="E13" s="28"/>
      <c r="F13" s="5" t="s">
        <v>34</v>
      </c>
      <c r="G13" s="23">
        <v>328.43346954936231</v>
      </c>
      <c r="H13" s="23">
        <v>328.03537309200044</v>
      </c>
      <c r="I13" s="23">
        <v>346.0529564802041</v>
      </c>
      <c r="J13" s="23">
        <v>355.16966724676598</v>
      </c>
      <c r="K13" s="23">
        <v>368.06163164194555</v>
      </c>
      <c r="L13" s="23">
        <v>410.51155191849068</v>
      </c>
      <c r="M13" s="23">
        <v>463.38411378225578</v>
      </c>
      <c r="N13" s="23">
        <v>514.41113825635239</v>
      </c>
      <c r="O13" s="23">
        <v>566.55514599109961</v>
      </c>
      <c r="P13" s="23">
        <v>612.17864101450436</v>
      </c>
      <c r="R13" s="24">
        <v>4292.7936889729808</v>
      </c>
      <c r="T13" s="25">
        <v>283.74517146514205</v>
      </c>
      <c r="U13" s="26">
        <v>0.86393500593731731</v>
      </c>
      <c r="V13" s="27">
        <v>6.42485728773452E-2</v>
      </c>
    </row>
    <row r="14" spans="1:22">
      <c r="E14" s="28"/>
      <c r="F14" s="5" t="s">
        <v>35</v>
      </c>
      <c r="G14" s="23">
        <v>325.99349147811813</v>
      </c>
      <c r="H14" s="23">
        <v>325.20337019131625</v>
      </c>
      <c r="I14" s="23">
        <v>329.41387418585077</v>
      </c>
      <c r="J14" s="23">
        <v>329.8875150583541</v>
      </c>
      <c r="K14" s="23">
        <v>319.55663996233386</v>
      </c>
      <c r="L14" s="23">
        <v>314.43438479536417</v>
      </c>
      <c r="M14" s="23">
        <v>300.8693473406372</v>
      </c>
      <c r="N14" s="23">
        <v>305.14450922040146</v>
      </c>
      <c r="O14" s="23">
        <v>305.87002575618885</v>
      </c>
      <c r="P14" s="23">
        <v>308.0068274171042</v>
      </c>
      <c r="R14" s="24">
        <v>3164.3799854056688</v>
      </c>
      <c r="T14" s="25">
        <v>-17.986664061013926</v>
      </c>
      <c r="U14" s="26">
        <v>-5.517491769378241E-2</v>
      </c>
      <c r="V14" s="27">
        <v>-5.6594711827476774E-3</v>
      </c>
    </row>
    <row r="15" spans="1:22">
      <c r="E15" s="28"/>
      <c r="F15" s="5" t="s">
        <v>36</v>
      </c>
      <c r="G15" s="23">
        <v>225.00000000000009</v>
      </c>
      <c r="H15" s="23">
        <v>190</v>
      </c>
      <c r="I15" s="23">
        <v>154.0500000000001</v>
      </c>
      <c r="J15" s="23">
        <v>158.20920000000004</v>
      </c>
      <c r="K15" s="23">
        <v>162.48060000000001</v>
      </c>
      <c r="L15" s="23">
        <v>166.86779999999999</v>
      </c>
      <c r="M15" s="23">
        <v>171.37319999999991</v>
      </c>
      <c r="N15" s="23">
        <v>176.0002763999999</v>
      </c>
      <c r="O15" s="23">
        <v>180.75228386279991</v>
      </c>
      <c r="P15" s="23">
        <v>185.63259552709548</v>
      </c>
      <c r="R15" s="24">
        <v>1770.3659557898955</v>
      </c>
      <c r="T15" s="25">
        <v>-39.36740447290461</v>
      </c>
      <c r="U15" s="26">
        <v>-0.1749662421017982</v>
      </c>
      <c r="V15" s="27">
        <v>-1.9049321542091713E-2</v>
      </c>
    </row>
    <row r="16" spans="1:22">
      <c r="A16" s="21"/>
      <c r="B16" s="21"/>
      <c r="E16" s="28"/>
      <c r="F16" s="5" t="s">
        <v>37</v>
      </c>
      <c r="G16" s="23">
        <v>6.6</v>
      </c>
      <c r="H16" s="23">
        <v>16.600000000000001</v>
      </c>
      <c r="I16" s="23">
        <v>19.8</v>
      </c>
      <c r="J16" s="23">
        <v>13.1</v>
      </c>
      <c r="K16" s="23">
        <v>37.1</v>
      </c>
      <c r="L16" s="23">
        <v>43.6</v>
      </c>
      <c r="M16" s="23">
        <v>53.3</v>
      </c>
      <c r="N16" s="23">
        <v>51.3</v>
      </c>
      <c r="O16" s="23">
        <v>41.8</v>
      </c>
      <c r="P16" s="23">
        <v>35.799999999999997</v>
      </c>
      <c r="R16" s="24">
        <v>319.00000000000006</v>
      </c>
      <c r="T16" s="25">
        <v>29.199999999999996</v>
      </c>
      <c r="U16" s="26">
        <v>4.4242424242424239</v>
      </c>
      <c r="V16" s="27">
        <v>0.18422413817578787</v>
      </c>
    </row>
    <row r="17" spans="1:22">
      <c r="E17" s="28"/>
      <c r="F17" s="29" t="s">
        <v>38</v>
      </c>
      <c r="G17" s="30">
        <v>1629.7955986673196</v>
      </c>
      <c r="H17" s="30">
        <v>1637.5762181878333</v>
      </c>
      <c r="I17" s="30">
        <v>1652.9882116436399</v>
      </c>
      <c r="J17" s="30">
        <v>1695.1672938384033</v>
      </c>
      <c r="K17" s="30">
        <v>1767.7803459410586</v>
      </c>
      <c r="L17" s="30">
        <v>1857.8832331187364</v>
      </c>
      <c r="M17" s="30">
        <v>1957.0116061184626</v>
      </c>
      <c r="N17" s="30">
        <v>2050.2154859839989</v>
      </c>
      <c r="O17" s="30">
        <v>2140.5288780624969</v>
      </c>
      <c r="P17" s="30">
        <v>2231.3179544334434</v>
      </c>
      <c r="R17" s="24">
        <v>18620.264825995393</v>
      </c>
      <c r="T17" s="31">
        <v>601.52235576612384</v>
      </c>
      <c r="U17" s="32">
        <v>0.36907840238247508</v>
      </c>
      <c r="V17" s="33">
        <v>3.1912401767615783E-2</v>
      </c>
    </row>
    <row r="18" spans="1:22">
      <c r="A18" s="21"/>
      <c r="B18" s="21"/>
      <c r="E18" s="28"/>
      <c r="G18" s="23"/>
      <c r="H18" s="23"/>
      <c r="I18" s="23"/>
      <c r="J18" s="23"/>
      <c r="K18" s="23"/>
      <c r="L18" s="23"/>
      <c r="M18" s="23"/>
      <c r="N18" s="23"/>
      <c r="O18" s="23"/>
      <c r="P18" s="23"/>
      <c r="R18" s="24"/>
      <c r="T18" s="8"/>
      <c r="U18" s="26"/>
      <c r="V18" s="27"/>
    </row>
    <row r="19" spans="1:22">
      <c r="E19" s="28" t="s">
        <v>39</v>
      </c>
      <c r="G19" s="34">
        <v>133.09016117648997</v>
      </c>
      <c r="H19" s="34">
        <v>145.82071694335332</v>
      </c>
      <c r="I19" s="34">
        <v>156.10913598032516</v>
      </c>
      <c r="J19" s="34">
        <v>159.26335764325037</v>
      </c>
      <c r="K19" s="34">
        <v>162.54843441542855</v>
      </c>
      <c r="L19" s="34">
        <v>166.94668690753775</v>
      </c>
      <c r="M19" s="34">
        <v>170.104556566513</v>
      </c>
      <c r="N19" s="34">
        <v>174.1663628800311</v>
      </c>
      <c r="O19" s="34">
        <v>178.10590609266669</v>
      </c>
      <c r="P19" s="34">
        <v>182.25447682856108</v>
      </c>
      <c r="R19" s="24">
        <v>1628.4097954341571</v>
      </c>
      <c r="T19" s="25">
        <v>49.16431565207111</v>
      </c>
      <c r="U19" s="26">
        <v>0.36940608695239796</v>
      </c>
      <c r="V19" s="27">
        <v>3.1937097603630615E-2</v>
      </c>
    </row>
    <row r="20" spans="1:22" s="2" customFormat="1">
      <c r="A20" s="21"/>
      <c r="B20" s="21"/>
      <c r="E20" s="19" t="s">
        <v>16</v>
      </c>
      <c r="F20" s="29"/>
      <c r="G20" s="35">
        <v>1496.7054374908296</v>
      </c>
      <c r="H20" s="35">
        <v>1491.75550124448</v>
      </c>
      <c r="I20" s="35">
        <v>1496.8790756633148</v>
      </c>
      <c r="J20" s="35">
        <v>1535.9039361951529</v>
      </c>
      <c r="K20" s="35">
        <v>1605.23191152563</v>
      </c>
      <c r="L20" s="35">
        <v>1690.9365462111987</v>
      </c>
      <c r="M20" s="35">
        <v>1786.9070495519495</v>
      </c>
      <c r="N20" s="35">
        <v>1876.0491231039678</v>
      </c>
      <c r="O20" s="35">
        <v>1962.4229719698303</v>
      </c>
      <c r="P20" s="35">
        <v>2049.0634776048823</v>
      </c>
      <c r="Q20"/>
      <c r="R20" s="24">
        <v>16991.855030561237</v>
      </c>
      <c r="T20" s="31">
        <v>552.35804011405276</v>
      </c>
      <c r="U20" s="32">
        <v>0.36904926398881815</v>
      </c>
      <c r="V20" s="33">
        <v>3.1910205504953826E-2</v>
      </c>
    </row>
    <row r="21" spans="1:22">
      <c r="R21"/>
    </row>
    <row r="22" spans="1:22">
      <c r="E22" t="s">
        <v>40</v>
      </c>
      <c r="G22" s="8"/>
      <c r="H22" s="8">
        <v>-2.47496812317479</v>
      </c>
      <c r="I22" s="8">
        <v>2.561787209417389</v>
      </c>
      <c r="J22" s="8">
        <v>19.512430265919079</v>
      </c>
      <c r="K22" s="8">
        <v>34.663987665238551</v>
      </c>
      <c r="L22" s="8">
        <v>42.852317342784318</v>
      </c>
      <c r="M22" s="8">
        <v>47.985251670375419</v>
      </c>
      <c r="N22" s="8">
        <v>44.571036776009123</v>
      </c>
      <c r="O22" s="8">
        <v>43.186924432931278</v>
      </c>
      <c r="P22" s="8">
        <v>43.320252817526011</v>
      </c>
      <c r="R22" s="24">
        <v>97.115554360184547</v>
      </c>
    </row>
    <row r="23" spans="1:22">
      <c r="F23" t="s">
        <v>41</v>
      </c>
      <c r="R23"/>
    </row>
    <row r="24" spans="1:22">
      <c r="R24"/>
    </row>
    <row r="25" spans="1:22">
      <c r="B25" s="36">
        <v>0</v>
      </c>
      <c r="E25" t="s">
        <v>42</v>
      </c>
      <c r="G25" s="5">
        <v>0</v>
      </c>
      <c r="H25" s="5">
        <v>0</v>
      </c>
      <c r="I25" s="5">
        <v>0</v>
      </c>
      <c r="J25" s="5">
        <v>0</v>
      </c>
      <c r="K25" s="5">
        <v>0</v>
      </c>
      <c r="L25" s="5">
        <v>0</v>
      </c>
      <c r="M25" s="5">
        <v>0</v>
      </c>
      <c r="N25" s="5">
        <v>0</v>
      </c>
      <c r="O25" s="5">
        <v>0</v>
      </c>
      <c r="P25" s="5">
        <v>0</v>
      </c>
      <c r="R25" s="37"/>
    </row>
    <row r="26" spans="1:22">
      <c r="B26" s="36"/>
      <c r="G26" s="5"/>
      <c r="H26" s="5"/>
      <c r="I26" s="5"/>
      <c r="J26" s="5"/>
      <c r="K26" s="5"/>
      <c r="L26" s="5"/>
      <c r="M26" s="5"/>
      <c r="N26" s="5"/>
      <c r="O26" s="5"/>
      <c r="P26" s="5"/>
      <c r="R26" s="37"/>
    </row>
    <row r="28" spans="1:22">
      <c r="E28" s="28"/>
      <c r="F28" s="5" t="s">
        <v>43</v>
      </c>
      <c r="G28" s="23">
        <v>368.64037827477046</v>
      </c>
      <c r="H28" s="23">
        <v>379.37394801480826</v>
      </c>
      <c r="I28" s="23">
        <v>392.75319999999999</v>
      </c>
      <c r="J28" s="23">
        <v>408.89089999999999</v>
      </c>
      <c r="K28" s="23">
        <v>425.91969999999998</v>
      </c>
      <c r="L28" s="23">
        <v>443.48129999999998</v>
      </c>
      <c r="M28" s="23">
        <v>458.38</v>
      </c>
      <c r="N28" s="23">
        <v>473.79469999999998</v>
      </c>
      <c r="O28" s="23">
        <v>489.74349999999998</v>
      </c>
      <c r="P28" s="23">
        <v>506.34789999999998</v>
      </c>
      <c r="R28" s="24">
        <v>2419.0594262895784</v>
      </c>
      <c r="T28" s="25" t="e">
        <v>#REF!</v>
      </c>
      <c r="U28" s="26" t="e">
        <v>#REF!</v>
      </c>
      <c r="V28" s="38" t="e">
        <v>#REF!</v>
      </c>
    </row>
    <row r="29" spans="1:22">
      <c r="F29" s="39" t="s">
        <v>44</v>
      </c>
      <c r="G29" s="23">
        <v>26.5657</v>
      </c>
      <c r="H29" s="23">
        <v>27.644213000000001</v>
      </c>
      <c r="I29" s="23">
        <v>26.923400000000001</v>
      </c>
      <c r="J29" s="23">
        <v>27.6052</v>
      </c>
      <c r="K29" s="23">
        <v>28.5718</v>
      </c>
      <c r="L29" s="23">
        <v>29.814800000000002</v>
      </c>
      <c r="M29" s="23">
        <v>31.241299999999999</v>
      </c>
      <c r="N29" s="23">
        <v>31.923500000000001</v>
      </c>
      <c r="O29" s="23">
        <v>32.577199999999998</v>
      </c>
      <c r="P29" s="23">
        <v>33.234000000000002</v>
      </c>
      <c r="R29" s="24">
        <v>167.125113</v>
      </c>
      <c r="T29" s="25" t="e">
        <v>#REF!</v>
      </c>
      <c r="U29" s="26" t="e">
        <v>#REF!</v>
      </c>
      <c r="V29" s="38" t="e">
        <v>#REF!</v>
      </c>
    </row>
    <row r="50" spans="2:2">
      <c r="B50" s="40">
        <v>0</v>
      </c>
    </row>
  </sheetData>
  <dataConsolidate/>
  <conditionalFormatting sqref="A20:B20 A13:B13 A16:B16 A18:B18 A6:B6 A8:B9 A11:B11">
    <cfRule type="cellIs" dxfId="287" priority="1" stopIfTrue="1" operator="greaterThan">
      <formula>0</formula>
    </cfRule>
  </conditionalFormatting>
  <printOptions gridLines="1"/>
  <pageMargins left="0.27" right="0.21" top="0.45" bottom="0.46" header="0.5" footer="0.18"/>
  <pageSetup scale="60" orientation="landscape" r:id="rId1"/>
  <headerFooter alignWithMargins="0">
    <oddFooter>&amp;F</oddFooter>
  </headerFooter>
</worksheet>
</file>

<file path=xl/worksheets/sheet20.xml><?xml version="1.0" encoding="utf-8"?>
<worksheet xmlns="http://schemas.openxmlformats.org/spreadsheetml/2006/main" xmlns:r="http://schemas.openxmlformats.org/officeDocument/2006/relationships">
  <sheetPr codeName="Sheet51">
    <pageSetUpPr fitToPage="1"/>
  </sheetPr>
  <dimension ref="A1:AF431"/>
  <sheetViews>
    <sheetView workbookViewId="0"/>
  </sheetViews>
  <sheetFormatPr defaultRowHeight="15.75"/>
  <cols>
    <col min="1" max="1" width="13.33203125" style="9" bestFit="1" customWidth="1"/>
    <col min="2" max="2" width="8.33203125" style="9" customWidth="1"/>
    <col min="4" max="4" width="2.33203125" customWidth="1"/>
    <col min="5" max="5" width="2.33203125" style="2" customWidth="1"/>
    <col min="6" max="6" width="11.21875" customWidth="1"/>
    <col min="7" max="15" width="1.77734375" customWidth="1"/>
  </cols>
  <sheetData>
    <row r="1" spans="1:32">
      <c r="A1" s="6" t="s">
        <v>14</v>
      </c>
      <c r="B1" s="7" t="s">
        <v>15</v>
      </c>
      <c r="F1" t="s">
        <v>1000</v>
      </c>
    </row>
    <row r="2" spans="1:32">
      <c r="F2" s="835">
        <v>1000000</v>
      </c>
    </row>
    <row r="3" spans="1:32">
      <c r="A3" s="9" t="s">
        <v>18</v>
      </c>
    </row>
    <row r="4" spans="1:32">
      <c r="A4" s="10">
        <v>0</v>
      </c>
      <c r="B4" s="421" t="s">
        <v>20</v>
      </c>
      <c r="D4" s="2" t="s">
        <v>1001</v>
      </c>
    </row>
    <row r="5" spans="1:32">
      <c r="A5" s="425"/>
      <c r="B5" s="425"/>
      <c r="D5" s="836" t="s">
        <v>942</v>
      </c>
      <c r="E5" s="836"/>
      <c r="F5" s="836"/>
      <c r="G5" s="837">
        <v>2005</v>
      </c>
      <c r="H5" s="837">
        <v>2006</v>
      </c>
      <c r="I5" s="837">
        <v>2007</v>
      </c>
      <c r="J5" s="837">
        <v>2008</v>
      </c>
      <c r="K5" s="837">
        <v>2009</v>
      </c>
      <c r="L5" s="837">
        <v>2010</v>
      </c>
      <c r="M5" s="837">
        <v>2011</v>
      </c>
      <c r="N5" s="837">
        <v>2012</v>
      </c>
      <c r="O5" s="837">
        <v>2013</v>
      </c>
      <c r="P5" s="837">
        <v>2014</v>
      </c>
      <c r="Q5" s="837">
        <v>2015</v>
      </c>
      <c r="R5" s="837">
        <v>2016</v>
      </c>
      <c r="S5" s="837">
        <v>2017</v>
      </c>
      <c r="T5" s="837">
        <v>2018</v>
      </c>
      <c r="U5" s="837">
        <v>2019</v>
      </c>
      <c r="V5" s="837">
        <v>2020</v>
      </c>
      <c r="W5" s="837">
        <v>2021</v>
      </c>
      <c r="X5" s="837">
        <v>2022</v>
      </c>
      <c r="Y5" s="837">
        <v>2023</v>
      </c>
      <c r="Z5" s="837">
        <v>2024</v>
      </c>
      <c r="AA5" s="837">
        <v>2025</v>
      </c>
      <c r="AB5" s="837">
        <v>2026</v>
      </c>
      <c r="AC5" s="837">
        <v>2027</v>
      </c>
      <c r="AD5" s="837">
        <v>2028</v>
      </c>
      <c r="AE5" s="837">
        <v>2029</v>
      </c>
      <c r="AF5" s="837">
        <v>2030</v>
      </c>
    </row>
    <row r="6" spans="1:32">
      <c r="A6" s="428" t="s">
        <v>596</v>
      </c>
      <c r="B6" s="429"/>
      <c r="E6" s="2" t="s">
        <v>1002</v>
      </c>
    </row>
    <row r="7" spans="1:32">
      <c r="A7" s="432"/>
      <c r="B7" s="433"/>
      <c r="F7" t="s">
        <v>630</v>
      </c>
      <c r="G7" s="39"/>
      <c r="I7" s="39"/>
      <c r="J7" s="39"/>
      <c r="K7" s="39"/>
      <c r="L7" s="39"/>
      <c r="M7" s="39"/>
      <c r="N7" s="39"/>
      <c r="P7" s="39">
        <v>239.36848026706815</v>
      </c>
      <c r="Q7" s="39">
        <v>239.84329489607555</v>
      </c>
      <c r="R7" s="39">
        <v>245.46270886168801</v>
      </c>
      <c r="S7" s="39">
        <v>233.59325295297756</v>
      </c>
      <c r="T7" s="39">
        <v>227.70000262688944</v>
      </c>
      <c r="U7" s="39">
        <v>229.72556772309531</v>
      </c>
      <c r="V7" s="39">
        <v>237.11512395671295</v>
      </c>
      <c r="W7" s="39">
        <v>239.10065968081165</v>
      </c>
      <c r="X7" s="39">
        <v>240.89941647631997</v>
      </c>
      <c r="Y7" s="39">
        <v>245.66687902086514</v>
      </c>
      <c r="Z7" s="39">
        <v>250.25193062311462</v>
      </c>
      <c r="AA7" s="39">
        <v>250.80957506096513</v>
      </c>
      <c r="AB7" s="39">
        <v>311.79375984147953</v>
      </c>
      <c r="AC7" s="39">
        <v>414.49078784141551</v>
      </c>
      <c r="AD7" s="39">
        <v>449.10047723321696</v>
      </c>
      <c r="AE7" s="39">
        <v>395.67790688262289</v>
      </c>
      <c r="AF7" s="39">
        <v>316.22676607127534</v>
      </c>
    </row>
    <row r="8" spans="1:32">
      <c r="A8" s="437"/>
      <c r="B8" s="838"/>
      <c r="F8" t="s">
        <v>550</v>
      </c>
      <c r="G8" s="39"/>
      <c r="I8" s="39"/>
      <c r="J8" s="39"/>
      <c r="K8" s="39"/>
      <c r="L8" s="39"/>
      <c r="M8" s="39"/>
      <c r="N8" s="39"/>
      <c r="P8" s="39">
        <v>428.79088955210568</v>
      </c>
      <c r="Q8" s="39">
        <v>437.70024465320085</v>
      </c>
      <c r="R8" s="39">
        <v>454.00611223920527</v>
      </c>
      <c r="S8" s="39">
        <v>458.12931081007054</v>
      </c>
      <c r="T8" s="39">
        <v>469.14180365458344</v>
      </c>
      <c r="U8" s="39">
        <v>493.13694772442079</v>
      </c>
      <c r="V8" s="39">
        <v>528.25065901111384</v>
      </c>
      <c r="W8" s="39">
        <v>561.32497608232927</v>
      </c>
      <c r="X8" s="39">
        <v>594.44829826664522</v>
      </c>
      <c r="Y8" s="39">
        <v>633.59127064905431</v>
      </c>
      <c r="Z8" s="39">
        <v>671.00930235087424</v>
      </c>
      <c r="AA8" s="39">
        <v>695.9501919191656</v>
      </c>
      <c r="AB8" s="39">
        <v>836.23790711916968</v>
      </c>
      <c r="AC8" s="39">
        <v>1090.9431050777032</v>
      </c>
      <c r="AD8" s="39">
        <v>1280.8866393543035</v>
      </c>
      <c r="AE8" s="39">
        <v>1300.7547871664092</v>
      </c>
      <c r="AF8" s="39">
        <v>1120.8959521439824</v>
      </c>
    </row>
    <row r="9" spans="1:32">
      <c r="A9" s="437"/>
      <c r="B9" s="445"/>
      <c r="F9" t="s">
        <v>551</v>
      </c>
      <c r="G9" s="39"/>
      <c r="I9" s="39"/>
      <c r="J9" s="39"/>
      <c r="K9" s="39"/>
      <c r="L9" s="39"/>
      <c r="M9" s="39"/>
      <c r="N9" s="39"/>
      <c r="P9" s="39">
        <v>75.861649239779936</v>
      </c>
      <c r="Q9" s="39">
        <v>76.418841744950285</v>
      </c>
      <c r="R9" s="39">
        <v>82.25</v>
      </c>
      <c r="S9" s="39">
        <v>81.239433191877112</v>
      </c>
      <c r="T9" s="39">
        <v>79.955297815505517</v>
      </c>
      <c r="U9" s="39">
        <v>75.391379665527566</v>
      </c>
      <c r="V9" s="39">
        <v>65.795861028225417</v>
      </c>
      <c r="W9" s="39">
        <v>65.408440671815569</v>
      </c>
      <c r="X9" s="39">
        <v>71.234394873829274</v>
      </c>
      <c r="Y9" s="39">
        <v>70.463832920754669</v>
      </c>
      <c r="Z9" s="39">
        <v>70.253865388570787</v>
      </c>
      <c r="AA9" s="39">
        <v>71.984350442529461</v>
      </c>
      <c r="AB9" s="39">
        <v>97.415814467164012</v>
      </c>
      <c r="AC9" s="39">
        <v>126.17607125114402</v>
      </c>
      <c r="AD9" s="39">
        <v>133.16306017353384</v>
      </c>
      <c r="AE9" s="39">
        <v>148.86229408590975</v>
      </c>
      <c r="AF9" s="39">
        <v>155.83439857113211</v>
      </c>
    </row>
    <row r="10" spans="1:32">
      <c r="A10" s="444"/>
      <c r="B10" s="445"/>
      <c r="F10" t="s">
        <v>552</v>
      </c>
      <c r="G10" s="39"/>
      <c r="I10" s="39"/>
      <c r="J10" s="39"/>
      <c r="K10" s="39"/>
      <c r="L10" s="39"/>
      <c r="M10" s="39"/>
      <c r="N10" s="39"/>
      <c r="P10" s="39">
        <v>327.05515948016688</v>
      </c>
      <c r="Q10" s="39">
        <v>250.6243883669982</v>
      </c>
      <c r="R10" s="39">
        <v>220.06723463125701</v>
      </c>
      <c r="S10" s="39">
        <v>240.87130961160449</v>
      </c>
      <c r="T10" s="39">
        <v>262.07201104015553</v>
      </c>
      <c r="U10" s="39">
        <v>288.81284468464196</v>
      </c>
      <c r="V10" s="39">
        <v>324.93011211355389</v>
      </c>
      <c r="W10" s="39">
        <v>358.79291082578419</v>
      </c>
      <c r="X10" s="39">
        <v>382.17977084896501</v>
      </c>
      <c r="Y10" s="39">
        <v>401.6150744551943</v>
      </c>
      <c r="Z10" s="39">
        <v>425.9141142958764</v>
      </c>
      <c r="AA10" s="39">
        <v>441.78023293494732</v>
      </c>
      <c r="AB10" s="39">
        <v>521.07906305285587</v>
      </c>
      <c r="AC10" s="39">
        <v>694.42803961806055</v>
      </c>
      <c r="AD10" s="39">
        <v>807.54672450383885</v>
      </c>
      <c r="AE10" s="39">
        <v>751.72679399210119</v>
      </c>
      <c r="AF10" s="39">
        <v>603.46986001741845</v>
      </c>
    </row>
    <row r="11" spans="1:32">
      <c r="A11" s="444"/>
      <c r="B11" s="446"/>
      <c r="F11" t="s">
        <v>553</v>
      </c>
      <c r="G11" s="39"/>
      <c r="I11" s="39"/>
      <c r="J11" s="39"/>
      <c r="K11" s="39"/>
      <c r="L11" s="39"/>
      <c r="M11" s="39"/>
      <c r="N11" s="39"/>
      <c r="P11" s="39">
        <v>270.97838272087955</v>
      </c>
      <c r="Q11" s="39">
        <v>287.18302550190424</v>
      </c>
      <c r="R11" s="39">
        <v>307.44829327089764</v>
      </c>
      <c r="S11" s="39">
        <v>304.81921700539544</v>
      </c>
      <c r="T11" s="39">
        <v>319.0579521440506</v>
      </c>
      <c r="U11" s="39">
        <v>323.15715631793341</v>
      </c>
      <c r="V11" s="39">
        <v>322.10294489667041</v>
      </c>
      <c r="W11" s="39">
        <v>327.29425206887817</v>
      </c>
      <c r="X11" s="39">
        <v>329.10363001485371</v>
      </c>
      <c r="Y11" s="39">
        <v>334.28060189670106</v>
      </c>
      <c r="Z11" s="39">
        <v>340.58635090327363</v>
      </c>
      <c r="AA11" s="39">
        <v>338.20774489706884</v>
      </c>
      <c r="AB11" s="39">
        <v>402.41256793444791</v>
      </c>
      <c r="AC11" s="39">
        <v>531.32368904647183</v>
      </c>
      <c r="AD11" s="39">
        <v>569.24577662225499</v>
      </c>
      <c r="AE11" s="39">
        <v>507.48065026935421</v>
      </c>
      <c r="AF11" s="39">
        <v>461.28618859650112</v>
      </c>
    </row>
    <row r="12" spans="1:32">
      <c r="A12" s="444"/>
      <c r="B12" s="446"/>
      <c r="F12" t="s">
        <v>105</v>
      </c>
      <c r="G12" s="39"/>
      <c r="I12" s="39"/>
      <c r="J12" s="39"/>
      <c r="K12" s="39"/>
      <c r="L12" s="39"/>
      <c r="M12" s="39"/>
      <c r="N12" s="39"/>
      <c r="P12" s="39">
        <v>154.00001823999997</v>
      </c>
      <c r="Q12" s="39">
        <v>158.5</v>
      </c>
      <c r="R12" s="39">
        <v>149</v>
      </c>
      <c r="S12" s="39">
        <v>146.5</v>
      </c>
      <c r="T12" s="39">
        <v>146.5</v>
      </c>
      <c r="U12" s="39">
        <v>151.5</v>
      </c>
      <c r="V12" s="39">
        <v>162.5</v>
      </c>
      <c r="W12" s="39">
        <v>177.50000000000003</v>
      </c>
      <c r="X12" s="39">
        <v>197.5</v>
      </c>
      <c r="Y12" s="39">
        <v>220.49999999999994</v>
      </c>
      <c r="Z12" s="39">
        <v>243.50000000000006</v>
      </c>
      <c r="AA12" s="39">
        <v>262.5</v>
      </c>
      <c r="AB12" s="39">
        <v>295</v>
      </c>
      <c r="AC12" s="39">
        <v>345</v>
      </c>
      <c r="AD12" s="39">
        <v>394.99999999999994</v>
      </c>
      <c r="AE12" s="39">
        <v>445</v>
      </c>
      <c r="AF12" s="39">
        <v>495.00000000000011</v>
      </c>
    </row>
    <row r="13" spans="1:32">
      <c r="A13" s="444"/>
      <c r="B13" s="446"/>
      <c r="F13" t="s">
        <v>1003</v>
      </c>
      <c r="G13" s="39"/>
      <c r="I13" s="39"/>
      <c r="J13" s="39"/>
      <c r="K13" s="39"/>
      <c r="L13" s="39"/>
      <c r="M13" s="39"/>
      <c r="N13" s="39"/>
      <c r="P13" s="39">
        <v>28.143443999999995</v>
      </c>
      <c r="Q13" s="39">
        <v>35.120370000000001</v>
      </c>
      <c r="R13" s="39">
        <v>38.77944999999999</v>
      </c>
      <c r="S13" s="39">
        <v>38.779449999999983</v>
      </c>
      <c r="T13" s="39">
        <v>39.566849999999995</v>
      </c>
      <c r="U13" s="39">
        <v>41.929049999999989</v>
      </c>
      <c r="V13" s="39">
        <v>44.094399999999993</v>
      </c>
      <c r="W13" s="39">
        <v>44.488099999999974</v>
      </c>
      <c r="X13" s="39">
        <v>45.078649999999975</v>
      </c>
      <c r="Y13" s="39">
        <v>46.062899999999985</v>
      </c>
      <c r="Z13" s="39">
        <v>46.850299999999997</v>
      </c>
      <c r="AA13" s="39">
        <v>46.456599999999995</v>
      </c>
      <c r="AB13" s="39">
        <v>64.763649999999984</v>
      </c>
      <c r="AC13" s="39">
        <v>86.417149999999978</v>
      </c>
      <c r="AD13" s="39">
        <v>91.141549999999967</v>
      </c>
      <c r="AE13" s="39">
        <v>92.322649999999982</v>
      </c>
      <c r="AF13" s="39">
        <v>98.031299999999959</v>
      </c>
    </row>
    <row r="14" spans="1:32">
      <c r="A14" s="465"/>
      <c r="B14" s="466"/>
      <c r="F14" s="2" t="s">
        <v>38</v>
      </c>
      <c r="G14" s="29"/>
      <c r="I14" s="29"/>
      <c r="J14" s="29"/>
      <c r="K14" s="29"/>
      <c r="L14" s="29"/>
      <c r="M14" s="29"/>
      <c r="N14" s="29"/>
      <c r="P14" s="29">
        <v>1524.1980235000003</v>
      </c>
      <c r="Q14" s="29">
        <v>1485.3901651631293</v>
      </c>
      <c r="R14" s="29">
        <v>1497.013799003048</v>
      </c>
      <c r="S14" s="29">
        <v>1503.931973571925</v>
      </c>
      <c r="T14" s="29">
        <v>1543.9939172811846</v>
      </c>
      <c r="U14" s="29">
        <v>1603.652946115619</v>
      </c>
      <c r="V14" s="29">
        <v>1684.7891010062765</v>
      </c>
      <c r="W14" s="29">
        <v>1773.9093393296189</v>
      </c>
      <c r="X14" s="29">
        <v>1860.4441604806132</v>
      </c>
      <c r="Y14" s="29">
        <v>1952.1805589425692</v>
      </c>
      <c r="Z14" s="29">
        <v>2048.3658635617094</v>
      </c>
      <c r="AA14" s="29">
        <v>2107.6886952546761</v>
      </c>
      <c r="AB14" s="29">
        <v>2528.7027624151169</v>
      </c>
      <c r="AC14" s="29">
        <v>3288.7788428347949</v>
      </c>
      <c r="AD14" s="29">
        <v>3726.0842278871482</v>
      </c>
      <c r="AE14" s="29">
        <v>3641.8250823963972</v>
      </c>
      <c r="AF14" s="29">
        <v>3250.7444654003098</v>
      </c>
    </row>
    <row r="15" spans="1:32">
      <c r="A15" s="465"/>
      <c r="B15" s="466"/>
      <c r="I15" s="39"/>
      <c r="J15" s="39"/>
      <c r="K15" s="39"/>
      <c r="L15" s="39"/>
      <c r="M15" s="39"/>
      <c r="N15" s="39"/>
      <c r="P15" s="39"/>
      <c r="Q15" s="39"/>
      <c r="R15" s="39"/>
      <c r="S15" s="39"/>
      <c r="T15" s="39"/>
      <c r="U15" s="39"/>
      <c r="V15" s="39"/>
      <c r="W15" s="39"/>
      <c r="X15" s="39"/>
      <c r="Y15" s="39"/>
      <c r="Z15" s="39"/>
      <c r="AA15" s="39"/>
      <c r="AB15" s="39"/>
      <c r="AC15" s="39"/>
      <c r="AD15" s="39"/>
      <c r="AE15" s="39"/>
      <c r="AF15" s="39"/>
    </row>
    <row r="16" spans="1:32">
      <c r="A16" s="474"/>
      <c r="B16" s="475"/>
      <c r="E16" s="2" t="s">
        <v>1004</v>
      </c>
      <c r="I16" s="39"/>
      <c r="J16" s="39"/>
      <c r="K16" s="39"/>
      <c r="L16" s="39"/>
      <c r="M16" s="39"/>
      <c r="N16" s="39"/>
      <c r="P16" s="39"/>
      <c r="Q16" s="39"/>
      <c r="R16" s="39"/>
      <c r="S16" s="39"/>
      <c r="T16" s="39"/>
      <c r="U16" s="39"/>
      <c r="V16" s="39"/>
      <c r="W16" s="39"/>
      <c r="X16" s="39"/>
      <c r="Y16" s="39"/>
      <c r="Z16" s="39"/>
      <c r="AA16" s="39"/>
      <c r="AB16" s="39"/>
      <c r="AC16" s="39"/>
      <c r="AD16" s="39"/>
      <c r="AE16" s="39"/>
      <c r="AF16" s="39"/>
    </row>
    <row r="17" spans="1:32">
      <c r="A17" s="6"/>
      <c r="B17" s="839"/>
      <c r="F17" t="s">
        <v>630</v>
      </c>
      <c r="G17" s="39"/>
      <c r="I17" s="39"/>
      <c r="J17" s="39"/>
      <c r="K17" s="39"/>
      <c r="L17" s="39"/>
      <c r="M17" s="39"/>
      <c r="N17" s="39"/>
      <c r="P17" s="39">
        <v>215.21204668727214</v>
      </c>
      <c r="Q17" s="39">
        <v>251.67608645558488</v>
      </c>
      <c r="R17" s="39">
        <v>241.46508597641596</v>
      </c>
      <c r="S17" s="39">
        <v>230.50011067576196</v>
      </c>
      <c r="T17" s="39">
        <v>227.47487673367652</v>
      </c>
      <c r="U17" s="39">
        <v>230.05671177582579</v>
      </c>
      <c r="V17" s="39">
        <v>231.4246156201516</v>
      </c>
      <c r="W17" s="39">
        <v>232.58849724789519</v>
      </c>
      <c r="X17" s="39">
        <v>235.5528902843993</v>
      </c>
      <c r="Y17" s="39">
        <v>238.86965313945109</v>
      </c>
      <c r="Z17" s="39">
        <v>242.43451029603361</v>
      </c>
      <c r="AA17" s="39">
        <v>249.92850431347358</v>
      </c>
      <c r="AB17" s="39">
        <v>257.43405442544315</v>
      </c>
      <c r="AC17" s="39">
        <v>261.74554274269838</v>
      </c>
      <c r="AD17" s="39">
        <v>258.87905406638424</v>
      </c>
      <c r="AE17" s="39">
        <v>260.94382907399665</v>
      </c>
      <c r="AF17" s="39">
        <v>263.97502358551668</v>
      </c>
    </row>
    <row r="18" spans="1:32">
      <c r="A18" s="21"/>
      <c r="B18" s="21"/>
      <c r="F18" t="s">
        <v>550</v>
      </c>
      <c r="G18" s="39"/>
      <c r="I18" s="39"/>
      <c r="J18" s="39"/>
      <c r="K18" s="39"/>
      <c r="L18" s="39"/>
      <c r="M18" s="39"/>
      <c r="N18" s="39"/>
      <c r="P18" s="39">
        <v>372.67671492922574</v>
      </c>
      <c r="Q18" s="39">
        <v>455.12937881361535</v>
      </c>
      <c r="R18" s="39">
        <v>458.13993367918295</v>
      </c>
      <c r="S18" s="39">
        <v>464.77987192520146</v>
      </c>
      <c r="T18" s="39">
        <v>475.9550873393743</v>
      </c>
      <c r="U18" s="39">
        <v>496.2988059200577</v>
      </c>
      <c r="V18" s="39">
        <v>525.38466823643421</v>
      </c>
      <c r="W18" s="39">
        <v>558.89762828953315</v>
      </c>
      <c r="X18" s="39">
        <v>597.26642369898047</v>
      </c>
      <c r="Y18" s="39">
        <v>632.11507797662716</v>
      </c>
      <c r="Z18" s="39">
        <v>666.45619879558114</v>
      </c>
      <c r="AA18" s="39">
        <v>711.9562513881815</v>
      </c>
      <c r="AB18" s="39">
        <v>762.00230393484969</v>
      </c>
      <c r="AC18" s="39">
        <v>798.146422598757</v>
      </c>
      <c r="AD18" s="39">
        <v>802.91359109487962</v>
      </c>
      <c r="AE18" s="39">
        <v>817.7699961661591</v>
      </c>
      <c r="AF18" s="39">
        <v>817.96284488847448</v>
      </c>
    </row>
    <row r="19" spans="1:32">
      <c r="A19" s="21"/>
      <c r="B19" s="21"/>
      <c r="F19" t="s">
        <v>551</v>
      </c>
      <c r="G19" s="39"/>
      <c r="I19" s="39"/>
      <c r="J19" s="39"/>
      <c r="K19" s="39"/>
      <c r="L19" s="39"/>
      <c r="M19" s="39"/>
      <c r="N19" s="39"/>
      <c r="P19" s="39">
        <v>68.557133731451671</v>
      </c>
      <c r="Q19" s="39">
        <v>81.539644905020609</v>
      </c>
      <c r="R19" s="39">
        <v>81.409271771886139</v>
      </c>
      <c r="S19" s="39">
        <v>79.530563451194624</v>
      </c>
      <c r="T19" s="39">
        <v>79.25032722255429</v>
      </c>
      <c r="U19" s="39">
        <v>79.940668537669708</v>
      </c>
      <c r="V19" s="39">
        <v>69.60855045362301</v>
      </c>
      <c r="W19" s="39">
        <v>69.795511644185481</v>
      </c>
      <c r="X19" s="39">
        <v>70.342643790391762</v>
      </c>
      <c r="Y19" s="39">
        <v>67.593960524266663</v>
      </c>
      <c r="Z19" s="39">
        <v>68.087119877207613</v>
      </c>
      <c r="AA19" s="39">
        <v>75.009574856291309</v>
      </c>
      <c r="AB19" s="39">
        <v>78.387722338498776</v>
      </c>
      <c r="AC19" s="39">
        <v>75.509719536455009</v>
      </c>
      <c r="AD19" s="39">
        <v>73.945293570728126</v>
      </c>
      <c r="AE19" s="39">
        <v>70.900496726930442</v>
      </c>
      <c r="AF19" s="39">
        <v>57.463629928313765</v>
      </c>
    </row>
    <row r="20" spans="1:32">
      <c r="A20" s="21"/>
      <c r="B20" s="21"/>
      <c r="F20" t="s">
        <v>552</v>
      </c>
      <c r="G20" s="39"/>
      <c r="I20" s="39"/>
      <c r="J20" s="39"/>
      <c r="K20" s="39"/>
      <c r="L20" s="39"/>
      <c r="M20" s="39"/>
      <c r="N20" s="39"/>
      <c r="P20" s="39">
        <v>202.17740651169041</v>
      </c>
      <c r="Q20" s="39">
        <v>213.39160870773159</v>
      </c>
      <c r="R20" s="39">
        <v>232.06188536146973</v>
      </c>
      <c r="S20" s="39">
        <v>254.85015478095627</v>
      </c>
      <c r="T20" s="39">
        <v>273.08165124782539</v>
      </c>
      <c r="U20" s="39">
        <v>298.23750193951827</v>
      </c>
      <c r="V20" s="39">
        <v>331.47125672529626</v>
      </c>
      <c r="W20" s="39">
        <v>363.05828173307805</v>
      </c>
      <c r="X20" s="39">
        <v>378.10976144166887</v>
      </c>
      <c r="Y20" s="39">
        <v>401.55148353342088</v>
      </c>
      <c r="Z20" s="39">
        <v>424.48918995767002</v>
      </c>
      <c r="AA20" s="39">
        <v>435.83090302148287</v>
      </c>
      <c r="AB20" s="39">
        <v>445.67291009068418</v>
      </c>
      <c r="AC20" s="39">
        <v>452.5112843037623</v>
      </c>
      <c r="AD20" s="39">
        <v>444.43835855103254</v>
      </c>
      <c r="AE20" s="39">
        <v>471.13562329191404</v>
      </c>
      <c r="AF20" s="39">
        <v>478.92872369228712</v>
      </c>
    </row>
    <row r="21" spans="1:32">
      <c r="F21" t="s">
        <v>553</v>
      </c>
      <c r="G21" s="39"/>
      <c r="I21" s="39"/>
      <c r="J21" s="39"/>
      <c r="K21" s="39"/>
      <c r="L21" s="39"/>
      <c r="M21" s="39"/>
      <c r="N21" s="39"/>
      <c r="P21" s="39">
        <v>268.8715505903802</v>
      </c>
      <c r="Q21" s="39">
        <v>309.95371291256589</v>
      </c>
      <c r="R21" s="39">
        <v>314.56135673639727</v>
      </c>
      <c r="S21" s="39">
        <v>314.2455251372167</v>
      </c>
      <c r="T21" s="39">
        <v>323.17760952588407</v>
      </c>
      <c r="U21" s="39">
        <v>330.72333927655626</v>
      </c>
      <c r="V21" s="39">
        <v>330.4217537232206</v>
      </c>
      <c r="W21" s="39">
        <v>332.92187858198531</v>
      </c>
      <c r="X21" s="39">
        <v>338.6551961978389</v>
      </c>
      <c r="Y21" s="39">
        <v>344.17007551898007</v>
      </c>
      <c r="Z21" s="39">
        <v>349.25786446955192</v>
      </c>
      <c r="AA21" s="39">
        <v>353.12410452181899</v>
      </c>
      <c r="AB21" s="39">
        <v>369.09428048679831</v>
      </c>
      <c r="AC21" s="39">
        <v>380.00020062325143</v>
      </c>
      <c r="AD21" s="39">
        <v>375.71314385415894</v>
      </c>
      <c r="AE21" s="39">
        <v>369.18151220288132</v>
      </c>
      <c r="AF21" s="39">
        <v>382.51331486622109</v>
      </c>
    </row>
    <row r="22" spans="1:32">
      <c r="F22" t="s">
        <v>105</v>
      </c>
      <c r="G22" s="39"/>
      <c r="I22" s="39"/>
      <c r="J22" s="39"/>
      <c r="K22" s="39"/>
      <c r="L22" s="39"/>
      <c r="M22" s="39"/>
      <c r="N22" s="39"/>
      <c r="P22" s="39">
        <v>183.26195113859933</v>
      </c>
      <c r="Q22" s="39">
        <v>152.06390089358186</v>
      </c>
      <c r="R22" s="39">
        <v>148.02756447440728</v>
      </c>
      <c r="S22" s="39">
        <v>146.0151409272959</v>
      </c>
      <c r="T22" s="39">
        <v>147.01724627473729</v>
      </c>
      <c r="U22" s="39">
        <v>150.88926555779997</v>
      </c>
      <c r="V22" s="39">
        <v>162.73018547992194</v>
      </c>
      <c r="W22" s="39">
        <v>179.83037792989376</v>
      </c>
      <c r="X22" s="39">
        <v>202.92621446007362</v>
      </c>
      <c r="Y22" s="39">
        <v>224.16571697695596</v>
      </c>
      <c r="Z22" s="39">
        <v>245.16004871623176</v>
      </c>
      <c r="AA22" s="39">
        <v>266.28076614637621</v>
      </c>
      <c r="AB22" s="39">
        <v>289.18524955087275</v>
      </c>
      <c r="AC22" s="39">
        <v>306.74658228017665</v>
      </c>
      <c r="AD22" s="39">
        <v>305.86609180158092</v>
      </c>
      <c r="AE22" s="39">
        <v>301.29483294805812</v>
      </c>
      <c r="AF22" s="39">
        <v>296.86652626791169</v>
      </c>
    </row>
    <row r="23" spans="1:32">
      <c r="F23" t="s">
        <v>1003</v>
      </c>
      <c r="G23" s="39"/>
      <c r="I23" s="39"/>
      <c r="J23" s="39"/>
      <c r="K23" s="39"/>
      <c r="L23" s="39"/>
      <c r="M23" s="39"/>
      <c r="N23" s="39"/>
      <c r="P23" s="39">
        <v>48.303291200441627</v>
      </c>
      <c r="Q23" s="39">
        <v>39.203956255684794</v>
      </c>
      <c r="R23" s="39">
        <v>38.826405985291366</v>
      </c>
      <c r="S23" s="39">
        <v>38.723368659161267</v>
      </c>
      <c r="T23" s="39">
        <v>40.125126133361903</v>
      </c>
      <c r="U23" s="39">
        <v>42.316263738978286</v>
      </c>
      <c r="V23" s="39">
        <v>42.576120614835801</v>
      </c>
      <c r="W23" s="39">
        <v>42.985190814307366</v>
      </c>
      <c r="X23" s="39">
        <v>44.419697801368756</v>
      </c>
      <c r="Y23" s="39">
        <v>45.048106197325261</v>
      </c>
      <c r="Z23" s="39">
        <v>45.377228617700872</v>
      </c>
      <c r="AA23" s="39">
        <v>45.179153223001016</v>
      </c>
      <c r="AB23" s="39">
        <v>48.804757025217171</v>
      </c>
      <c r="AC23" s="39">
        <v>51.26633289176344</v>
      </c>
      <c r="AD23" s="39">
        <v>51.121041638132589</v>
      </c>
      <c r="AE23" s="39">
        <v>47.56402938277666</v>
      </c>
      <c r="AF23" s="39">
        <v>52.380241416670749</v>
      </c>
    </row>
    <row r="24" spans="1:32">
      <c r="F24" s="2" t="s">
        <v>38</v>
      </c>
      <c r="G24" s="29"/>
      <c r="I24" s="29"/>
      <c r="J24" s="29"/>
      <c r="K24" s="29"/>
      <c r="L24" s="29"/>
      <c r="M24" s="29"/>
      <c r="N24" s="29"/>
      <c r="P24" s="29">
        <v>1359.0600947890609</v>
      </c>
      <c r="Q24" s="29">
        <v>1502.958288943785</v>
      </c>
      <c r="R24" s="29">
        <v>1514.4915039850505</v>
      </c>
      <c r="S24" s="29">
        <v>1528.6447355567882</v>
      </c>
      <c r="T24" s="29">
        <v>1566.0819244774136</v>
      </c>
      <c r="U24" s="29">
        <v>1628.4625567464059</v>
      </c>
      <c r="V24" s="29">
        <v>1693.6171508534835</v>
      </c>
      <c r="W24" s="29">
        <v>1780.0773662408781</v>
      </c>
      <c r="X24" s="29">
        <v>1867.2728276747218</v>
      </c>
      <c r="Y24" s="29">
        <v>1953.5140738670273</v>
      </c>
      <c r="Z24" s="29">
        <v>2041.262160729977</v>
      </c>
      <c r="AA24" s="29">
        <v>2137.3092574706252</v>
      </c>
      <c r="AB24" s="29">
        <v>2250.5812778523641</v>
      </c>
      <c r="AC24" s="29">
        <v>2325.9260849768643</v>
      </c>
      <c r="AD24" s="29">
        <v>2312.8765745768969</v>
      </c>
      <c r="AE24" s="29">
        <v>2338.7903197927167</v>
      </c>
      <c r="AF24" s="29">
        <v>2350.0903046453955</v>
      </c>
    </row>
    <row r="25" spans="1:32">
      <c r="I25" s="39"/>
      <c r="J25" s="39"/>
      <c r="K25" s="39"/>
      <c r="L25" s="39"/>
      <c r="M25" s="39"/>
      <c r="N25" s="39"/>
      <c r="P25" s="39"/>
      <c r="Q25" s="39"/>
      <c r="R25" s="39"/>
      <c r="S25" s="39"/>
      <c r="T25" s="39"/>
      <c r="U25" s="39"/>
      <c r="V25" s="39"/>
      <c r="W25" s="39"/>
      <c r="X25" s="39"/>
      <c r="Y25" s="39"/>
      <c r="Z25" s="39"/>
      <c r="AA25" s="39"/>
      <c r="AB25" s="39"/>
      <c r="AC25" s="39"/>
      <c r="AD25" s="39"/>
      <c r="AE25" s="39"/>
      <c r="AF25" s="39"/>
    </row>
    <row r="26" spans="1:32">
      <c r="E26" s="2" t="s">
        <v>25</v>
      </c>
      <c r="I26" s="39"/>
      <c r="J26" s="39"/>
      <c r="K26" s="39"/>
      <c r="L26" s="39"/>
      <c r="M26" s="39"/>
      <c r="N26" s="39"/>
      <c r="P26" s="39"/>
      <c r="Q26" s="39"/>
      <c r="R26" s="39"/>
      <c r="S26" s="39"/>
      <c r="T26" s="39"/>
      <c r="U26" s="39"/>
      <c r="V26" s="39"/>
      <c r="W26" s="39"/>
      <c r="X26" s="39"/>
      <c r="Y26" s="39"/>
      <c r="Z26" s="39"/>
      <c r="AA26" s="39"/>
      <c r="AB26" s="39"/>
      <c r="AC26" s="39"/>
      <c r="AD26" s="39"/>
      <c r="AE26" s="39"/>
      <c r="AF26" s="39"/>
    </row>
    <row r="27" spans="1:32">
      <c r="F27" t="s">
        <v>630</v>
      </c>
      <c r="G27" s="39"/>
      <c r="I27" s="39"/>
      <c r="J27" s="39"/>
      <c r="K27" s="39"/>
      <c r="L27" s="39"/>
      <c r="M27" s="39"/>
      <c r="N27" s="39"/>
      <c r="P27" s="39">
        <v>24.156433579796015</v>
      </c>
      <c r="Q27" s="39">
        <v>-11.832791559509332</v>
      </c>
      <c r="R27" s="39">
        <v>3.997622885272051</v>
      </c>
      <c r="S27" s="39">
        <v>3.0931422772156054</v>
      </c>
      <c r="T27" s="39">
        <v>0.22512589321291898</v>
      </c>
      <c r="U27" s="39">
        <v>-0.33114405273047964</v>
      </c>
      <c r="V27" s="39">
        <v>5.6905083365613507</v>
      </c>
      <c r="W27" s="39">
        <v>6.5121624329164547</v>
      </c>
      <c r="X27" s="39">
        <v>5.3465261919206739</v>
      </c>
      <c r="Y27" s="39">
        <v>6.7972258814140503</v>
      </c>
      <c r="Z27" s="39">
        <v>7.8174203270810096</v>
      </c>
      <c r="AA27" s="39">
        <v>0.8810707474915489</v>
      </c>
      <c r="AB27" s="39">
        <v>54.359705416036377</v>
      </c>
      <c r="AC27" s="39">
        <v>152.74524509871713</v>
      </c>
      <c r="AD27" s="39">
        <v>190.22142316683272</v>
      </c>
      <c r="AE27" s="39">
        <v>134.73407780862624</v>
      </c>
      <c r="AF27" s="39">
        <v>52.251742485758655</v>
      </c>
    </row>
    <row r="28" spans="1:32">
      <c r="F28" t="s">
        <v>550</v>
      </c>
      <c r="G28" s="39"/>
      <c r="I28" s="39"/>
      <c r="J28" s="39"/>
      <c r="K28" s="39"/>
      <c r="L28" s="39"/>
      <c r="M28" s="39"/>
      <c r="N28" s="39"/>
      <c r="P28" s="39">
        <v>56.114174622879943</v>
      </c>
      <c r="Q28" s="39">
        <v>-17.429134160414492</v>
      </c>
      <c r="R28" s="39">
        <v>-4.1338214399776803</v>
      </c>
      <c r="S28" s="39">
        <v>-6.6505611151309267</v>
      </c>
      <c r="T28" s="39">
        <v>-6.8132836847908607</v>
      </c>
      <c r="U28" s="39">
        <v>-3.1618581956369098</v>
      </c>
      <c r="V28" s="39">
        <v>2.8659907746796307</v>
      </c>
      <c r="W28" s="39">
        <v>2.4273477927961267</v>
      </c>
      <c r="X28" s="39">
        <v>-2.8181254323352505</v>
      </c>
      <c r="Y28" s="39">
        <v>1.4761926724271461</v>
      </c>
      <c r="Z28" s="39">
        <v>4.5531035552930916</v>
      </c>
      <c r="AA28" s="39">
        <v>-16.006059469015895</v>
      </c>
      <c r="AB28" s="39">
        <v>74.235603184319984</v>
      </c>
      <c r="AC28" s="39">
        <v>292.7966824789462</v>
      </c>
      <c r="AD28" s="39">
        <v>477.97304825942388</v>
      </c>
      <c r="AE28" s="39">
        <v>482.98479100025008</v>
      </c>
      <c r="AF28" s="39">
        <v>302.93310725550793</v>
      </c>
    </row>
    <row r="29" spans="1:32">
      <c r="F29" t="s">
        <v>551</v>
      </c>
      <c r="G29" s="39"/>
      <c r="I29" s="39"/>
      <c r="J29" s="39"/>
      <c r="K29" s="39"/>
      <c r="L29" s="39"/>
      <c r="M29" s="39"/>
      <c r="N29" s="39"/>
      <c r="P29" s="39">
        <v>7.3045155083282651</v>
      </c>
      <c r="Q29" s="39">
        <v>-5.1208031600703237</v>
      </c>
      <c r="R29" s="39">
        <v>0.84072822811386061</v>
      </c>
      <c r="S29" s="39">
        <v>1.7088697406824878</v>
      </c>
      <c r="T29" s="39">
        <v>0.7049705929512271</v>
      </c>
      <c r="U29" s="39">
        <v>-4.5492888721421423</v>
      </c>
      <c r="V29" s="39">
        <v>-3.8126894253975934</v>
      </c>
      <c r="W29" s="39">
        <v>-4.3870709723699122</v>
      </c>
      <c r="X29" s="39">
        <v>0.89175108343751219</v>
      </c>
      <c r="Y29" s="39">
        <v>2.869872396488006</v>
      </c>
      <c r="Z29" s="39">
        <v>2.1667455113631746</v>
      </c>
      <c r="AA29" s="39">
        <v>-3.0252244137618476</v>
      </c>
      <c r="AB29" s="39">
        <v>19.028092128665236</v>
      </c>
      <c r="AC29" s="39">
        <v>50.666351714689014</v>
      </c>
      <c r="AD29" s="39">
        <v>59.21776660280571</v>
      </c>
      <c r="AE29" s="39">
        <v>77.961797358979311</v>
      </c>
      <c r="AF29" s="39">
        <v>98.370768642818348</v>
      </c>
    </row>
    <row r="30" spans="1:32">
      <c r="F30" t="s">
        <v>552</v>
      </c>
      <c r="G30" s="39"/>
      <c r="I30" s="39"/>
      <c r="J30" s="39"/>
      <c r="K30" s="39"/>
      <c r="L30" s="39"/>
      <c r="M30" s="39"/>
      <c r="N30" s="39"/>
      <c r="P30" s="39">
        <v>124.87775296847647</v>
      </c>
      <c r="Q30" s="39">
        <v>37.232779659266612</v>
      </c>
      <c r="R30" s="39">
        <v>-11.994650730212726</v>
      </c>
      <c r="S30" s="39">
        <v>-13.978845169351786</v>
      </c>
      <c r="T30" s="39">
        <v>-11.009640207669861</v>
      </c>
      <c r="U30" s="39">
        <v>-9.4246572548763083</v>
      </c>
      <c r="V30" s="39">
        <v>-6.5411446117423679</v>
      </c>
      <c r="W30" s="39">
        <v>-4.2653709072938568</v>
      </c>
      <c r="X30" s="39">
        <v>4.0700094072961406</v>
      </c>
      <c r="Y30" s="39">
        <v>6.359092177342518E-2</v>
      </c>
      <c r="Z30" s="39">
        <v>1.424924338206381</v>
      </c>
      <c r="AA30" s="39">
        <v>5.9493299134644531</v>
      </c>
      <c r="AB30" s="39">
        <v>75.406152962171689</v>
      </c>
      <c r="AC30" s="39">
        <v>241.91675531429826</v>
      </c>
      <c r="AD30" s="39">
        <v>363.10836595280631</v>
      </c>
      <c r="AE30" s="39">
        <v>280.59117070018715</v>
      </c>
      <c r="AF30" s="39">
        <v>124.54113632513133</v>
      </c>
    </row>
    <row r="31" spans="1:32">
      <c r="F31" t="s">
        <v>553</v>
      </c>
      <c r="G31" s="39"/>
      <c r="I31" s="39"/>
      <c r="J31" s="39"/>
      <c r="K31" s="39"/>
      <c r="L31" s="39"/>
      <c r="M31" s="39"/>
      <c r="N31" s="39"/>
      <c r="P31" s="39">
        <v>2.106832130499356</v>
      </c>
      <c r="Q31" s="39">
        <v>-22.770687410661651</v>
      </c>
      <c r="R31" s="39">
        <v>-7.1130634654996356</v>
      </c>
      <c r="S31" s="39">
        <v>-9.4263081318212585</v>
      </c>
      <c r="T31" s="39">
        <v>-4.1196573818334628</v>
      </c>
      <c r="U31" s="39">
        <v>-7.5661829586228464</v>
      </c>
      <c r="V31" s="39">
        <v>-8.318808826550196</v>
      </c>
      <c r="W31" s="39">
        <v>-5.6276265131071455</v>
      </c>
      <c r="X31" s="39">
        <v>-9.5515661829851979</v>
      </c>
      <c r="Y31" s="39">
        <v>-9.8894736222790129</v>
      </c>
      <c r="Z31" s="39">
        <v>-8.6715135662782927</v>
      </c>
      <c r="AA31" s="39">
        <v>-14.916359624750157</v>
      </c>
      <c r="AB31" s="39">
        <v>33.318287447649595</v>
      </c>
      <c r="AC31" s="39">
        <v>151.3234884232204</v>
      </c>
      <c r="AD31" s="39">
        <v>193.53263276809605</v>
      </c>
      <c r="AE31" s="39">
        <v>138.29913806647289</v>
      </c>
      <c r="AF31" s="39">
        <v>78.772873730280025</v>
      </c>
    </row>
    <row r="32" spans="1:32">
      <c r="F32" t="s">
        <v>105</v>
      </c>
      <c r="G32" s="39"/>
      <c r="I32" s="39"/>
      <c r="J32" s="39"/>
      <c r="K32" s="39"/>
      <c r="L32" s="39"/>
      <c r="M32" s="39"/>
      <c r="N32" s="39"/>
      <c r="P32" s="39">
        <v>-29.261932898599355</v>
      </c>
      <c r="Q32" s="39">
        <v>6.4360991064181405</v>
      </c>
      <c r="R32" s="39">
        <v>0.97243552559271507</v>
      </c>
      <c r="S32" s="39">
        <v>0.48485907270409712</v>
      </c>
      <c r="T32" s="39">
        <v>-0.51724627473728901</v>
      </c>
      <c r="U32" s="39">
        <v>0.61073444220002671</v>
      </c>
      <c r="V32" s="39">
        <v>-0.23018547992194272</v>
      </c>
      <c r="W32" s="39">
        <v>-2.3303779298937286</v>
      </c>
      <c r="X32" s="39">
        <v>-5.4262144600736235</v>
      </c>
      <c r="Y32" s="39">
        <v>-3.6657169769560198</v>
      </c>
      <c r="Z32" s="39">
        <v>-1.6600487162316995</v>
      </c>
      <c r="AA32" s="39">
        <v>-3.7807661463762088</v>
      </c>
      <c r="AB32" s="39">
        <v>5.8147504491272457</v>
      </c>
      <c r="AC32" s="39">
        <v>38.253417719823346</v>
      </c>
      <c r="AD32" s="39">
        <v>89.133908198419022</v>
      </c>
      <c r="AE32" s="39">
        <v>143.70516705194188</v>
      </c>
      <c r="AF32" s="39">
        <v>198.13347373208842</v>
      </c>
    </row>
    <row r="33" spans="1:32">
      <c r="F33" t="s">
        <v>1003</v>
      </c>
      <c r="G33" s="39"/>
      <c r="I33" s="39"/>
      <c r="J33" s="39"/>
      <c r="K33" s="39"/>
      <c r="L33" s="39"/>
      <c r="M33" s="39"/>
      <c r="N33" s="39"/>
      <c r="P33" s="39">
        <v>-20.159847200441632</v>
      </c>
      <c r="Q33" s="39">
        <v>-4.0835862556847928</v>
      </c>
      <c r="R33" s="39">
        <v>-4.6955985291376123E-2</v>
      </c>
      <c r="S33" s="39">
        <v>5.6081340838716187E-2</v>
      </c>
      <c r="T33" s="39">
        <v>-0.55827613336190751</v>
      </c>
      <c r="U33" s="39">
        <v>-0.38721373897829636</v>
      </c>
      <c r="V33" s="39">
        <v>1.5182793851641918</v>
      </c>
      <c r="W33" s="39">
        <v>1.5029091856926087</v>
      </c>
      <c r="X33" s="39">
        <v>0.65895219863121923</v>
      </c>
      <c r="Y33" s="39">
        <v>1.0147938026747241</v>
      </c>
      <c r="Z33" s="39">
        <v>1.4730713822991248</v>
      </c>
      <c r="AA33" s="39">
        <v>1.2774467769989784</v>
      </c>
      <c r="AB33" s="39">
        <v>15.958892974782813</v>
      </c>
      <c r="AC33" s="39">
        <v>35.150817108236538</v>
      </c>
      <c r="AD33" s="39">
        <v>40.020508361867378</v>
      </c>
      <c r="AE33" s="39">
        <v>44.758620617223322</v>
      </c>
      <c r="AF33" s="39">
        <v>45.65105858332921</v>
      </c>
    </row>
    <row r="34" spans="1:32">
      <c r="F34" s="2" t="s">
        <v>38</v>
      </c>
      <c r="G34" s="29"/>
      <c r="I34" s="29"/>
      <c r="J34" s="29"/>
      <c r="K34" s="29"/>
      <c r="L34" s="29"/>
      <c r="M34" s="29"/>
      <c r="N34" s="29"/>
      <c r="P34" s="29">
        <v>165.13792871093909</v>
      </c>
      <c r="Q34" s="29">
        <v>-17.568123780655839</v>
      </c>
      <c r="R34" s="29">
        <v>-17.477704982002791</v>
      </c>
      <c r="S34" s="29">
        <v>-24.712761984863064</v>
      </c>
      <c r="T34" s="29">
        <v>-22.088007196229235</v>
      </c>
      <c r="U34" s="29">
        <v>-24.809610630786956</v>
      </c>
      <c r="V34" s="29">
        <v>-8.8280498472069269</v>
      </c>
      <c r="W34" s="29">
        <v>-6.168026911259453</v>
      </c>
      <c r="X34" s="29">
        <v>-6.828667194108526</v>
      </c>
      <c r="Y34" s="29">
        <v>-1.3335149244576812</v>
      </c>
      <c r="Z34" s="29">
        <v>7.1037028317327895</v>
      </c>
      <c r="AA34" s="29">
        <v>-29.620562215949128</v>
      </c>
      <c r="AB34" s="29">
        <v>278.12148456275298</v>
      </c>
      <c r="AC34" s="29">
        <v>962.8527578579309</v>
      </c>
      <c r="AD34" s="29">
        <v>1413.2076533102509</v>
      </c>
      <c r="AE34" s="29">
        <v>1303.0347626036807</v>
      </c>
      <c r="AF34" s="29">
        <v>900.65416075491396</v>
      </c>
    </row>
    <row r="36" spans="1:32">
      <c r="A36" s="21"/>
      <c r="B36" s="21"/>
      <c r="D36" t="s">
        <v>42</v>
      </c>
    </row>
    <row r="37" spans="1:32" ht="15">
      <c r="A37" s="21"/>
      <c r="B37" s="21"/>
      <c r="E37" s="39" t="s">
        <v>6</v>
      </c>
      <c r="G37" s="39"/>
      <c r="I37" s="39"/>
      <c r="J37" s="39"/>
      <c r="K37" s="39"/>
      <c r="L37" s="39"/>
      <c r="M37" s="39"/>
      <c r="N37" s="39"/>
    </row>
    <row r="38" spans="1:32" ht="15">
      <c r="A38" s="21"/>
      <c r="B38" s="21"/>
      <c r="E38" s="39" t="s">
        <v>1005</v>
      </c>
      <c r="G38" s="39"/>
      <c r="I38" s="39"/>
      <c r="J38" s="39"/>
      <c r="K38" s="39"/>
      <c r="L38" s="39"/>
      <c r="M38" s="39"/>
      <c r="N38" s="39"/>
    </row>
    <row r="39" spans="1:32" ht="15">
      <c r="A39" s="21"/>
      <c r="B39" s="21"/>
      <c r="E39" s="39" t="s">
        <v>1006</v>
      </c>
      <c r="G39" s="39"/>
      <c r="I39" s="39"/>
      <c r="J39" s="39"/>
      <c r="K39" s="39"/>
      <c r="L39" s="39"/>
      <c r="M39" s="39"/>
      <c r="N39" s="39"/>
    </row>
    <row r="40" spans="1:32" ht="15">
      <c r="B40" s="36">
        <v>0</v>
      </c>
      <c r="E40" s="39" t="s">
        <v>42</v>
      </c>
      <c r="G40" s="39"/>
      <c r="I40" s="840"/>
      <c r="J40" s="840"/>
      <c r="K40" s="840"/>
      <c r="L40" s="39"/>
      <c r="M40" s="39"/>
      <c r="N40" s="39"/>
    </row>
    <row r="41" spans="1:32">
      <c r="G41" s="39"/>
      <c r="I41" s="39"/>
      <c r="J41" s="39"/>
      <c r="K41" s="39"/>
    </row>
    <row r="43" spans="1:32" ht="15">
      <c r="E43" s="5" t="s">
        <v>1007</v>
      </c>
      <c r="F43" s="39"/>
      <c r="G43" s="8"/>
      <c r="H43" s="8"/>
      <c r="I43" s="8"/>
      <c r="J43" s="8"/>
      <c r="K43" s="8"/>
      <c r="L43" s="8"/>
      <c r="M43" s="8"/>
      <c r="N43" s="8"/>
      <c r="P43" s="8">
        <v>-219.20180132865787</v>
      </c>
      <c r="Q43" s="8">
        <v>6.2528514529554844</v>
      </c>
      <c r="R43" s="8">
        <v>22.736002740570783</v>
      </c>
      <c r="S43" s="8">
        <v>31.765659893473387</v>
      </c>
      <c r="T43" s="8">
        <v>30.177988282260895</v>
      </c>
      <c r="U43" s="8">
        <v>23.230645220776083</v>
      </c>
      <c r="V43" s="8">
        <v>2.6806046422846319</v>
      </c>
      <c r="W43" s="8">
        <v>-6.8296833110711574</v>
      </c>
      <c r="X43" s="8">
        <v>-8.7762954292459483</v>
      </c>
      <c r="Y43" s="8">
        <v>-8.9088981028032297</v>
      </c>
      <c r="Z43" s="8">
        <v>-7.8013168749051092</v>
      </c>
      <c r="AA43" s="8">
        <v>-4.8871408463740345</v>
      </c>
      <c r="AB43" s="8">
        <v>-3.0292447111926077</v>
      </c>
      <c r="AC43" s="8">
        <v>-2.5967393541278838</v>
      </c>
      <c r="AD43" s="8">
        <v>-2.8420217268691061</v>
      </c>
      <c r="AE43" s="8">
        <v>-2.8560503252205849</v>
      </c>
      <c r="AF43" s="8">
        <v>-3.4331538911590576</v>
      </c>
    </row>
    <row r="44" spans="1:32" ht="15">
      <c r="E44" s="120" t="s">
        <v>983</v>
      </c>
      <c r="F44" s="39"/>
      <c r="G44" s="8"/>
      <c r="H44" s="8"/>
      <c r="I44" s="8"/>
      <c r="J44" s="8"/>
      <c r="K44" s="8"/>
      <c r="L44" s="8"/>
      <c r="M44" s="8"/>
      <c r="N44" s="8"/>
      <c r="P44" s="8">
        <v>0</v>
      </c>
      <c r="Q44" s="8">
        <v>0</v>
      </c>
      <c r="R44" s="8">
        <v>0</v>
      </c>
      <c r="S44" s="8">
        <v>0</v>
      </c>
      <c r="T44" s="8">
        <v>0</v>
      </c>
      <c r="U44" s="8">
        <v>0</v>
      </c>
      <c r="V44" s="8">
        <v>0</v>
      </c>
      <c r="W44" s="8">
        <v>0</v>
      </c>
      <c r="X44" s="8">
        <v>0</v>
      </c>
      <c r="Y44" s="8">
        <v>0</v>
      </c>
      <c r="Z44" s="8">
        <v>0</v>
      </c>
      <c r="AA44" s="8">
        <v>0</v>
      </c>
      <c r="AB44" s="8">
        <v>0</v>
      </c>
      <c r="AC44" s="8">
        <v>0</v>
      </c>
      <c r="AD44" s="8">
        <v>0</v>
      </c>
      <c r="AE44" s="8">
        <v>0</v>
      </c>
      <c r="AF44" s="8">
        <v>0</v>
      </c>
    </row>
    <row r="45" spans="1:32" ht="15">
      <c r="E45" s="120" t="s">
        <v>1008</v>
      </c>
      <c r="F45" s="39"/>
      <c r="G45" s="8"/>
      <c r="H45" s="8"/>
      <c r="I45" s="8"/>
      <c r="J45" s="8"/>
      <c r="K45" s="8"/>
      <c r="L45" s="8"/>
      <c r="M45" s="8"/>
      <c r="N45" s="8"/>
      <c r="P45" s="8">
        <v>0</v>
      </c>
      <c r="Q45" s="8">
        <v>0</v>
      </c>
      <c r="R45" s="8">
        <v>0</v>
      </c>
      <c r="S45" s="8">
        <v>0</v>
      </c>
      <c r="T45" s="8">
        <v>0</v>
      </c>
      <c r="U45" s="8">
        <v>0</v>
      </c>
      <c r="V45" s="8">
        <v>0</v>
      </c>
      <c r="W45" s="8">
        <v>0</v>
      </c>
      <c r="X45" s="8">
        <v>0</v>
      </c>
      <c r="Y45" s="8">
        <v>0</v>
      </c>
      <c r="Z45" s="8">
        <v>0</v>
      </c>
      <c r="AA45" s="8">
        <v>0</v>
      </c>
      <c r="AB45" s="8">
        <v>0</v>
      </c>
      <c r="AC45" s="8">
        <v>0</v>
      </c>
      <c r="AD45" s="8">
        <v>0</v>
      </c>
      <c r="AE45" s="8">
        <v>0</v>
      </c>
      <c r="AF45" s="8">
        <v>0</v>
      </c>
    </row>
    <row r="46" spans="1:32" ht="15">
      <c r="E46" s="120" t="s">
        <v>1009</v>
      </c>
      <c r="F46" s="39"/>
      <c r="G46" s="8"/>
      <c r="H46" s="8"/>
      <c r="I46" s="8"/>
      <c r="J46" s="8"/>
      <c r="K46" s="8"/>
      <c r="L46" s="8"/>
      <c r="M46" s="8"/>
      <c r="N46" s="8"/>
      <c r="P46" s="8">
        <v>-3.6897369550061456</v>
      </c>
      <c r="Q46" s="8">
        <v>5.1208031600703299</v>
      </c>
      <c r="R46" s="8">
        <v>-0.84072822811385994</v>
      </c>
      <c r="S46" s="8">
        <v>-1.7088697406824827</v>
      </c>
      <c r="T46" s="8">
        <v>-0.70497059295122322</v>
      </c>
      <c r="U46" s="8">
        <v>4.5492888721421361</v>
      </c>
      <c r="V46" s="8">
        <v>3.8126894253975974</v>
      </c>
      <c r="W46" s="8">
        <v>4.3870709723699166</v>
      </c>
      <c r="X46" s="8">
        <v>-0.8917510834375173</v>
      </c>
      <c r="Y46" s="8">
        <v>-2.8698723964880108</v>
      </c>
      <c r="Z46" s="8">
        <v>-2.1667455113631786</v>
      </c>
      <c r="AA46" s="8">
        <v>3.0252244137618542</v>
      </c>
      <c r="AB46" s="8">
        <v>-19.028092128665239</v>
      </c>
      <c r="AC46" s="8">
        <v>-50.666351714689014</v>
      </c>
      <c r="AD46" s="8">
        <v>-59.217766602805717</v>
      </c>
      <c r="AE46" s="8">
        <v>-77.961797358979311</v>
      </c>
      <c r="AF46" s="8">
        <v>-98.370768642818362</v>
      </c>
    </row>
    <row r="47" spans="1:32" ht="15">
      <c r="E47" s="120" t="s">
        <v>1010</v>
      </c>
      <c r="F47" s="39"/>
      <c r="G47" s="8"/>
      <c r="H47" s="8"/>
      <c r="I47" s="8"/>
      <c r="J47" s="8"/>
      <c r="K47" s="8"/>
      <c r="L47" s="8"/>
      <c r="M47" s="8"/>
      <c r="N47" s="8"/>
      <c r="P47" s="8">
        <v>0</v>
      </c>
      <c r="Q47" s="8">
        <v>0</v>
      </c>
      <c r="R47" s="8">
        <v>0</v>
      </c>
      <c r="S47" s="8">
        <v>0</v>
      </c>
      <c r="T47" s="8">
        <v>0</v>
      </c>
      <c r="U47" s="8">
        <v>0</v>
      </c>
      <c r="V47" s="8">
        <v>0</v>
      </c>
      <c r="W47" s="8">
        <v>0</v>
      </c>
      <c r="X47" s="8">
        <v>0</v>
      </c>
      <c r="Y47" s="8">
        <v>0</v>
      </c>
      <c r="Z47" s="8">
        <v>0</v>
      </c>
      <c r="AA47" s="8">
        <v>0</v>
      </c>
      <c r="AB47" s="8">
        <v>0</v>
      </c>
      <c r="AC47" s="8">
        <v>0</v>
      </c>
      <c r="AD47" s="8">
        <v>0</v>
      </c>
      <c r="AE47" s="8">
        <v>0</v>
      </c>
      <c r="AF47" s="8">
        <v>0</v>
      </c>
    </row>
    <row r="48" spans="1:32" ht="15">
      <c r="E48" s="5" t="s">
        <v>1011</v>
      </c>
      <c r="F48" s="39"/>
      <c r="G48" s="8"/>
      <c r="H48" s="8"/>
      <c r="I48" s="8"/>
      <c r="J48" s="8"/>
      <c r="K48" s="8"/>
      <c r="L48" s="8"/>
      <c r="M48" s="8"/>
      <c r="N48" s="8"/>
      <c r="P48" s="8">
        <v>-57.753609572724919</v>
      </c>
      <c r="Q48" s="8">
        <v>-6.1944691676300243</v>
      </c>
      <c r="R48" s="8">
        <v>4.4175695304541316</v>
      </c>
      <c r="S48" s="8">
        <v>5.3440281679278403</v>
      </c>
      <c r="T48" s="8">
        <v>7.3850104930804363</v>
      </c>
      <c r="U48" s="8">
        <v>2.9703234621312626</v>
      </c>
      <c r="V48" s="8">
        <v>-2.334755779524698</v>
      </c>
      <c r="W48" s="8">
        <v>-8.6106392499606947</v>
      </c>
      <c r="X48" s="8">
        <v>-16.49671370679199</v>
      </c>
      <c r="Y48" s="8">
        <v>-13.112285423748922</v>
      </c>
      <c r="Z48" s="8">
        <v>-2.8643595545354983</v>
      </c>
      <c r="AA48" s="8">
        <v>-31.482478648561305</v>
      </c>
      <c r="AB48" s="8">
        <v>256.06414772289509</v>
      </c>
      <c r="AC48" s="8">
        <v>909.58966678911406</v>
      </c>
      <c r="AD48" s="8">
        <v>1351.1478649805761</v>
      </c>
      <c r="AE48" s="8">
        <v>1222.2169149194808</v>
      </c>
      <c r="AF48" s="8">
        <v>798.8502382209366</v>
      </c>
    </row>
    <row r="49" spans="2:32" ht="15">
      <c r="E49" s="5" t="s">
        <v>1012</v>
      </c>
      <c r="F49" s="39"/>
      <c r="G49" s="840"/>
      <c r="H49" s="840"/>
      <c r="I49" s="840"/>
      <c r="J49" s="840"/>
      <c r="K49" s="840"/>
      <c r="L49" s="840"/>
      <c r="M49" s="840"/>
      <c r="N49" s="840"/>
      <c r="P49" s="841">
        <v>-57.753609572725416</v>
      </c>
      <c r="Q49" s="841">
        <v>-6.1944691676304338</v>
      </c>
      <c r="R49" s="841">
        <v>4.4175695304536822</v>
      </c>
      <c r="S49" s="841">
        <v>5.3440281679277417</v>
      </c>
      <c r="T49" s="841">
        <v>7.3850104930806157</v>
      </c>
      <c r="U49" s="841">
        <v>2.9703234621310233</v>
      </c>
      <c r="V49" s="841">
        <v>-2.3347557795245648</v>
      </c>
      <c r="W49" s="841">
        <v>-8.610639249960423</v>
      </c>
      <c r="X49" s="841">
        <v>-16.496713706792594</v>
      </c>
      <c r="Y49" s="841">
        <v>-13.112285423748016</v>
      </c>
      <c r="Z49" s="841">
        <v>-2.864359554536104</v>
      </c>
      <c r="AA49" s="841">
        <v>-31.482478648562193</v>
      </c>
      <c r="AB49" s="841">
        <v>256.06414772289475</v>
      </c>
      <c r="AC49" s="841">
        <v>909.58966678911338</v>
      </c>
      <c r="AD49" s="841">
        <v>1351.1478649805761</v>
      </c>
      <c r="AE49" s="841">
        <v>1222.216914919481</v>
      </c>
      <c r="AF49" s="841">
        <v>798.85023822093603</v>
      </c>
    </row>
    <row r="50" spans="2:32">
      <c r="B50" s="842">
        <v>0</v>
      </c>
      <c r="E50" s="29" t="s">
        <v>42</v>
      </c>
      <c r="F50" s="39"/>
      <c r="G50" s="843"/>
      <c r="H50" s="843"/>
      <c r="I50" s="843"/>
      <c r="J50" s="843"/>
      <c r="K50" s="843"/>
      <c r="L50" s="843"/>
      <c r="M50" s="843"/>
      <c r="N50" s="843"/>
      <c r="P50" s="843">
        <v>0</v>
      </c>
      <c r="Q50" s="843">
        <v>0</v>
      </c>
      <c r="R50" s="843">
        <v>0</v>
      </c>
      <c r="S50" s="843">
        <v>0</v>
      </c>
      <c r="T50" s="843">
        <v>0</v>
      </c>
      <c r="U50" s="843">
        <v>0</v>
      </c>
      <c r="V50" s="843">
        <v>0</v>
      </c>
      <c r="W50" s="843">
        <v>0</v>
      </c>
      <c r="X50" s="843">
        <v>0</v>
      </c>
      <c r="Y50" s="843">
        <v>0</v>
      </c>
      <c r="Z50" s="843">
        <v>0</v>
      </c>
      <c r="AA50" s="843">
        <v>0</v>
      </c>
      <c r="AB50" s="843">
        <v>0</v>
      </c>
      <c r="AC50" s="843">
        <v>0</v>
      </c>
      <c r="AD50" s="843">
        <v>0</v>
      </c>
      <c r="AE50" s="843">
        <v>0</v>
      </c>
      <c r="AF50" s="843">
        <v>0</v>
      </c>
    </row>
    <row r="51" spans="2:32">
      <c r="E51" s="29"/>
      <c r="F51" s="39"/>
    </row>
    <row r="52" spans="2:32">
      <c r="E52" s="29"/>
      <c r="F52" s="39"/>
    </row>
    <row r="53" spans="2:32">
      <c r="D53" s="2" t="s">
        <v>1013</v>
      </c>
      <c r="E53"/>
    </row>
    <row r="54" spans="2:32">
      <c r="D54" s="2"/>
      <c r="E54" t="s">
        <v>1014</v>
      </c>
      <c r="P54" s="8">
        <v>0</v>
      </c>
      <c r="Q54" s="8">
        <v>7.3045155083282651</v>
      </c>
      <c r="R54" s="8">
        <v>2.1837123482579415</v>
      </c>
      <c r="S54" s="8">
        <v>3.0244405763718021</v>
      </c>
      <c r="T54" s="8">
        <v>4.7333103170542898</v>
      </c>
      <c r="U54" s="8">
        <v>5.4382809100055169</v>
      </c>
      <c r="V54" s="8">
        <v>0.88899203786337466</v>
      </c>
      <c r="W54" s="8">
        <v>0</v>
      </c>
      <c r="X54" s="8">
        <v>0</v>
      </c>
      <c r="Y54" s="8">
        <v>0.89175108343751219</v>
      </c>
      <c r="Z54" s="8">
        <v>3.7616234799255182</v>
      </c>
      <c r="AA54" s="8">
        <v>5.9283689912886928</v>
      </c>
      <c r="AB54" s="8">
        <v>2.9031445775268452</v>
      </c>
      <c r="AC54" s="8">
        <v>21.931236706192081</v>
      </c>
      <c r="AD54" s="8">
        <v>72.597588420881095</v>
      </c>
      <c r="AE54" s="8">
        <v>131.81535502368681</v>
      </c>
      <c r="AF54" s="8">
        <v>209.77715238266612</v>
      </c>
    </row>
    <row r="55" spans="2:32">
      <c r="D55" s="2"/>
      <c r="E55" t="s">
        <v>1015</v>
      </c>
      <c r="G55" s="8"/>
      <c r="P55" s="8">
        <v>7.3045155083282651</v>
      </c>
      <c r="Q55" s="8">
        <v>2.1837123482579415</v>
      </c>
      <c r="R55" s="8">
        <v>3.0244405763718021</v>
      </c>
      <c r="S55" s="8">
        <v>4.7333103170542898</v>
      </c>
      <c r="T55" s="8">
        <v>5.4382809100055169</v>
      </c>
      <c r="U55" s="8">
        <v>0.88899203786337466</v>
      </c>
      <c r="V55" s="8">
        <v>0</v>
      </c>
      <c r="W55" s="8">
        <v>0</v>
      </c>
      <c r="X55" s="8">
        <v>0.89175108343751219</v>
      </c>
      <c r="Y55" s="8">
        <v>3.7616234799255182</v>
      </c>
      <c r="Z55" s="8">
        <v>5.9283689912886928</v>
      </c>
      <c r="AA55" s="8">
        <v>2.9031445775268452</v>
      </c>
      <c r="AB55" s="8">
        <v>21.931236706192081</v>
      </c>
      <c r="AC55" s="8">
        <v>72.597588420881095</v>
      </c>
      <c r="AD55" s="8">
        <v>131.81535502368681</v>
      </c>
      <c r="AE55" s="8">
        <v>209.77715238266612</v>
      </c>
      <c r="AF55" s="8">
        <v>308.14792102548449</v>
      </c>
    </row>
    <row r="56" spans="2:32">
      <c r="D56" s="2"/>
      <c r="E56" t="s">
        <v>1016</v>
      </c>
      <c r="G56" s="8"/>
      <c r="P56" s="8">
        <v>7.3045155083282651</v>
      </c>
      <c r="Q56" s="8">
        <v>-5.1208031600703237</v>
      </c>
      <c r="R56" s="8">
        <v>0.84072822811386061</v>
      </c>
      <c r="S56" s="8">
        <v>1.7088697406824878</v>
      </c>
      <c r="T56" s="8">
        <v>0.7049705929512271</v>
      </c>
      <c r="U56" s="8">
        <v>-4.5492888721421423</v>
      </c>
      <c r="V56" s="8">
        <v>-3.8126894253975934</v>
      </c>
      <c r="W56" s="8">
        <v>-4.3870709723699122</v>
      </c>
      <c r="X56" s="8">
        <v>0.89175108343751219</v>
      </c>
      <c r="Y56" s="8">
        <v>2.869872396488006</v>
      </c>
      <c r="Z56" s="8">
        <v>2.1667455113631746</v>
      </c>
      <c r="AA56" s="8">
        <v>-3.0252244137618476</v>
      </c>
      <c r="AB56" s="8">
        <v>19.028092128665236</v>
      </c>
      <c r="AC56" s="8">
        <v>50.666351714689014</v>
      </c>
      <c r="AD56" s="8">
        <v>59.21776660280571</v>
      </c>
      <c r="AE56" s="8">
        <v>77.961797358979311</v>
      </c>
      <c r="AF56" s="8">
        <v>98.370768642818348</v>
      </c>
    </row>
    <row r="57" spans="2:32">
      <c r="D57" s="2"/>
      <c r="E57" t="s">
        <v>1017</v>
      </c>
      <c r="G57" s="8"/>
      <c r="P57" s="8">
        <v>7.3045155083282651</v>
      </c>
      <c r="Q57" s="8">
        <v>-5.1208031600703237</v>
      </c>
      <c r="R57" s="8">
        <v>0.84072822811386061</v>
      </c>
      <c r="S57" s="8">
        <v>1.7088697406824878</v>
      </c>
      <c r="T57" s="8">
        <v>0.7049705929512271</v>
      </c>
      <c r="U57" s="8">
        <v>-4.5492888721421423</v>
      </c>
      <c r="V57" s="8">
        <v>-0.88899203786337466</v>
      </c>
      <c r="W57" s="8">
        <v>0</v>
      </c>
      <c r="X57" s="8">
        <v>0.89175108343751219</v>
      </c>
      <c r="Y57" s="8">
        <v>2.869872396488006</v>
      </c>
      <c r="Z57" s="8">
        <v>2.1667455113631746</v>
      </c>
      <c r="AA57" s="8">
        <v>-3.0252244137618476</v>
      </c>
      <c r="AB57" s="8">
        <v>19.028092128665236</v>
      </c>
      <c r="AC57" s="8">
        <v>50.666351714689014</v>
      </c>
      <c r="AD57" s="8">
        <v>59.21776660280571</v>
      </c>
      <c r="AE57" s="8">
        <v>77.961797358979311</v>
      </c>
      <c r="AF57" s="8">
        <v>98.370768642818376</v>
      </c>
    </row>
    <row r="84" spans="2:2">
      <c r="B84" s="40"/>
    </row>
    <row r="91" spans="2:2">
      <c r="B91" s="40"/>
    </row>
    <row r="95" spans="2:2">
      <c r="B95" s="40"/>
    </row>
    <row r="430" spans="2:2">
      <c r="B430" s="36"/>
    </row>
    <row r="431" spans="2:2">
      <c r="B431" s="36"/>
    </row>
  </sheetData>
  <conditionalFormatting sqref="B65 B27 A18:B20">
    <cfRule type="cellIs" dxfId="217" priority="1" stopIfTrue="1" operator="greaterThan">
      <formula>0</formula>
    </cfRule>
  </conditionalFormatting>
  <conditionalFormatting sqref="B7:B15">
    <cfRule type="cellIs" dxfId="216" priority="2" stopIfTrue="1" operator="notEqual">
      <formula>0</formula>
    </cfRule>
  </conditionalFormatting>
  <printOptions horizontalCentered="1" gridLines="1"/>
  <pageMargins left="0.75" right="0.75" top="1" bottom="1" header="0.5" footer="0.5"/>
  <pageSetup scale="98" orientation="landscape" r:id="rId1"/>
  <headerFooter alignWithMargins="0">
    <oddFooter>&amp;F</oddFooter>
  </headerFooter>
</worksheet>
</file>

<file path=xl/worksheets/sheet21.xml><?xml version="1.0" encoding="utf-8"?>
<worksheet xmlns="http://schemas.openxmlformats.org/spreadsheetml/2006/main" xmlns:r="http://schemas.openxmlformats.org/officeDocument/2006/relationships">
  <sheetPr codeName="Sheet79">
    <pageSetUpPr fitToPage="1"/>
  </sheetPr>
  <dimension ref="A1:AJ268"/>
  <sheetViews>
    <sheetView zoomScale="55" zoomScaleNormal="55" workbookViewId="0">
      <selection activeCell="F19" sqref="F19:L19"/>
    </sheetView>
  </sheetViews>
  <sheetFormatPr defaultRowHeight="15" outlineLevelRow="1"/>
  <cols>
    <col min="1" max="2" width="6.21875" style="9" customWidth="1"/>
    <col min="3" max="3" width="5.109375" customWidth="1"/>
    <col min="4" max="4" width="11.88671875" customWidth="1"/>
    <col min="5" max="5" width="2" customWidth="1"/>
    <col min="6" max="6" width="28.109375" customWidth="1"/>
    <col min="7" max="7" width="16.21875" bestFit="1" customWidth="1"/>
    <col min="8" max="9" width="16.21875" customWidth="1"/>
    <col min="10" max="10" width="17.77734375" customWidth="1"/>
    <col min="11" max="11" width="15.5546875" customWidth="1"/>
    <col min="12" max="12" width="11.6640625" customWidth="1"/>
    <col min="13" max="13" width="2.77734375" customWidth="1"/>
    <col min="14" max="14" width="23.21875" customWidth="1"/>
    <col min="15" max="15" width="15.44140625" customWidth="1"/>
    <col min="16" max="16" width="12.109375" customWidth="1"/>
    <col min="17" max="17" width="8.77734375" customWidth="1"/>
    <col min="18" max="18" width="9.5546875" customWidth="1"/>
    <col min="19" max="19" width="1.33203125" customWidth="1"/>
    <col min="20" max="20" width="10.21875" customWidth="1"/>
    <col min="21" max="21" width="10.33203125" customWidth="1"/>
    <col min="22" max="22" width="8.21875" customWidth="1"/>
    <col min="23" max="23" width="8.33203125" customWidth="1"/>
    <col min="24" max="24" width="1.21875" customWidth="1"/>
    <col min="25" max="28" width="7.21875" customWidth="1"/>
  </cols>
  <sheetData>
    <row r="1" spans="1:36" ht="16.5" thickBot="1">
      <c r="A1" s="3" t="s">
        <v>14</v>
      </c>
      <c r="B1" s="4" t="s">
        <v>15</v>
      </c>
    </row>
    <row r="2" spans="1:36">
      <c r="A2" s="9" t="s">
        <v>18</v>
      </c>
      <c r="E2" t="s">
        <v>1018</v>
      </c>
      <c r="G2" s="844">
        <v>2017</v>
      </c>
      <c r="N2" t="s">
        <v>1018</v>
      </c>
      <c r="O2">
        <v>2017</v>
      </c>
    </row>
    <row r="3" spans="1:36" ht="15.75">
      <c r="A3" s="10">
        <v>31765628.234340001</v>
      </c>
      <c r="B3" s="676" t="s">
        <v>312</v>
      </c>
      <c r="E3" t="s">
        <v>1019</v>
      </c>
      <c r="G3" s="845">
        <v>1.7500000000000002</v>
      </c>
      <c r="H3" s="845"/>
      <c r="I3" s="845"/>
      <c r="K3" s="39"/>
      <c r="N3" t="s">
        <v>1019</v>
      </c>
      <c r="O3" s="845">
        <v>1.7500000000000002</v>
      </c>
    </row>
    <row r="4" spans="1:36">
      <c r="E4" t="s">
        <v>1020</v>
      </c>
      <c r="G4" s="845">
        <v>1.7499999999999998</v>
      </c>
      <c r="H4" s="845"/>
      <c r="I4" s="845"/>
      <c r="K4" s="39"/>
      <c r="N4" t="s">
        <v>1020</v>
      </c>
      <c r="O4" s="845">
        <v>1.7499999999999998</v>
      </c>
    </row>
    <row r="5" spans="1:36">
      <c r="G5" s="845"/>
      <c r="H5" s="845"/>
      <c r="I5" s="845"/>
      <c r="K5" s="39"/>
      <c r="O5" s="845"/>
    </row>
    <row r="6" spans="1:36" ht="20.25">
      <c r="G6" s="845"/>
      <c r="H6" s="845"/>
      <c r="I6" s="845"/>
      <c r="K6" s="39"/>
      <c r="N6" s="1" t="s">
        <v>1021</v>
      </c>
      <c r="O6" s="176"/>
    </row>
    <row r="7" spans="1:36" ht="20.25">
      <c r="G7" s="845"/>
      <c r="H7" s="845"/>
      <c r="I7" s="845"/>
      <c r="K7" s="39"/>
      <c r="N7" s="846" t="s">
        <v>1022</v>
      </c>
      <c r="O7" s="176"/>
    </row>
    <row r="8" spans="1:36" ht="20.25">
      <c r="G8" s="845"/>
      <c r="H8" s="845"/>
      <c r="I8" s="845"/>
      <c r="K8" s="39"/>
      <c r="O8" s="176"/>
    </row>
    <row r="9" spans="1:36">
      <c r="G9" s="845"/>
      <c r="H9" s="845"/>
      <c r="I9" s="845"/>
      <c r="K9" s="39"/>
      <c r="O9" s="845"/>
    </row>
    <row r="10" spans="1:36" s="2" customFormat="1" ht="15.75">
      <c r="A10" s="9"/>
      <c r="B10" s="9"/>
      <c r="E10" s="2" t="s">
        <v>1023</v>
      </c>
      <c r="N10" s="2" t="s">
        <v>1024</v>
      </c>
      <c r="Y10"/>
      <c r="Z10"/>
      <c r="AA10"/>
      <c r="AB10"/>
      <c r="AC10" s="847"/>
    </row>
    <row r="11" spans="1:36" s="2" customFormat="1" ht="15.75">
      <c r="A11" s="9"/>
      <c r="B11" s="9"/>
      <c r="E11" s="2" t="s">
        <v>1025</v>
      </c>
      <c r="G11" s="848" t="s">
        <v>1026</v>
      </c>
      <c r="H11" s="848"/>
      <c r="I11" s="848" t="s">
        <v>1027</v>
      </c>
      <c r="N11" s="2" t="s">
        <v>1025</v>
      </c>
      <c r="Y11"/>
      <c r="Z11"/>
      <c r="AA11"/>
      <c r="AB11"/>
    </row>
    <row r="12" spans="1:36" ht="45">
      <c r="D12" t="s">
        <v>106</v>
      </c>
      <c r="E12" s="849"/>
      <c r="F12" s="850"/>
      <c r="G12" s="851" t="s">
        <v>1028</v>
      </c>
      <c r="H12" s="851" t="s">
        <v>1029</v>
      </c>
      <c r="I12" s="851" t="s">
        <v>1028</v>
      </c>
      <c r="J12" s="852" t="s">
        <v>16</v>
      </c>
      <c r="K12" s="853" t="s">
        <v>603</v>
      </c>
      <c r="L12" s="854" t="s">
        <v>1030</v>
      </c>
      <c r="N12" s="855" t="s">
        <v>355</v>
      </c>
      <c r="O12" s="851" t="s">
        <v>1028</v>
      </c>
      <c r="P12" s="852" t="s">
        <v>16</v>
      </c>
      <c r="Q12" s="853" t="s">
        <v>603</v>
      </c>
      <c r="R12" s="854" t="s">
        <v>1031</v>
      </c>
      <c r="T12" s="856" t="s">
        <v>1032</v>
      </c>
      <c r="U12" s="857" t="s">
        <v>1033</v>
      </c>
      <c r="V12" s="857" t="s">
        <v>25</v>
      </c>
      <c r="W12" s="858" t="s">
        <v>26</v>
      </c>
      <c r="AD12">
        <v>2013</v>
      </c>
      <c r="AE12">
        <v>2014</v>
      </c>
      <c r="AG12">
        <v>2016</v>
      </c>
      <c r="AI12">
        <v>2017</v>
      </c>
    </row>
    <row r="13" spans="1:36">
      <c r="D13" s="39" t="s">
        <v>1034</v>
      </c>
      <c r="E13" s="859" t="s">
        <v>630</v>
      </c>
      <c r="F13" s="860"/>
      <c r="G13" s="861">
        <v>230058505.56231835</v>
      </c>
      <c r="H13" s="366">
        <v>0</v>
      </c>
      <c r="I13" s="861">
        <v>230058505.56231835</v>
      </c>
      <c r="J13" s="861">
        <v>230500110.67576197</v>
      </c>
      <c r="K13" s="862">
        <v>-441605.11344361305</v>
      </c>
      <c r="L13" s="863">
        <v>-1.915856405226662E-3</v>
      </c>
      <c r="N13" s="859" t="s">
        <v>630</v>
      </c>
      <c r="O13" s="864">
        <v>230.05850556231835</v>
      </c>
      <c r="P13" s="864">
        <v>230.50011067576196</v>
      </c>
      <c r="Q13" s="865">
        <v>-0.44160511344361453</v>
      </c>
      <c r="R13" s="866">
        <v>-1.9158564052266685E-3</v>
      </c>
      <c r="T13" s="867" t="s">
        <v>1035</v>
      </c>
      <c r="U13" s="868" t="s">
        <v>1034</v>
      </c>
      <c r="V13" s="868" t="s">
        <v>1036</v>
      </c>
      <c r="W13" s="869" t="s">
        <v>1037</v>
      </c>
      <c r="AD13" s="319">
        <v>140</v>
      </c>
      <c r="AE13" s="319">
        <v>148</v>
      </c>
      <c r="AG13" s="319">
        <v>152</v>
      </c>
      <c r="AH13" s="319">
        <v>290</v>
      </c>
      <c r="AI13" s="319">
        <v>148</v>
      </c>
      <c r="AJ13" s="319">
        <v>290</v>
      </c>
    </row>
    <row r="14" spans="1:36">
      <c r="D14" s="39">
        <v>266</v>
      </c>
      <c r="E14" s="870" t="s">
        <v>1038</v>
      </c>
      <c r="F14" s="871"/>
      <c r="G14" s="366">
        <v>464060022.23194575</v>
      </c>
      <c r="H14" s="366">
        <v>0</v>
      </c>
      <c r="I14" s="366">
        <v>464060022.23194575</v>
      </c>
      <c r="J14" s="366">
        <v>464779871.92520148</v>
      </c>
      <c r="K14" s="872">
        <v>-719849.69325572252</v>
      </c>
      <c r="L14" s="873">
        <v>-1.5487970472429801E-3</v>
      </c>
      <c r="N14" s="870" t="s">
        <v>1038</v>
      </c>
      <c r="O14" s="874">
        <v>464.06002223194577</v>
      </c>
      <c r="P14" s="874">
        <v>464.77987192520146</v>
      </c>
      <c r="Q14" s="875">
        <v>-0.71984969325569637</v>
      </c>
      <c r="R14" s="876">
        <v>-1.548797047242924E-3</v>
      </c>
      <c r="T14" s="877">
        <v>260</v>
      </c>
      <c r="U14" s="878">
        <v>266</v>
      </c>
      <c r="V14" s="879">
        <v>6</v>
      </c>
      <c r="W14" s="880">
        <v>2.3076923076923078E-2</v>
      </c>
      <c r="AD14" s="878">
        <v>223</v>
      </c>
      <c r="AE14" s="878">
        <v>243</v>
      </c>
      <c r="AG14" s="878">
        <v>260</v>
      </c>
      <c r="AH14" s="319"/>
      <c r="AI14" s="878">
        <v>266</v>
      </c>
      <c r="AJ14" s="319"/>
    </row>
    <row r="15" spans="1:36" hidden="1" outlineLevel="1">
      <c r="D15" s="39">
        <v>184</v>
      </c>
      <c r="E15" s="870"/>
      <c r="F15" s="87" t="s">
        <v>618</v>
      </c>
      <c r="G15" s="366">
        <v>321003925.1529249</v>
      </c>
      <c r="H15" s="366">
        <v>0</v>
      </c>
      <c r="I15" s="366">
        <v>321003925.1529249</v>
      </c>
      <c r="J15" s="366">
        <v>321046105.70126998</v>
      </c>
      <c r="K15" s="872">
        <v>-42180.548345088959</v>
      </c>
      <c r="L15" s="873">
        <v>-1.3138470642075787E-4</v>
      </c>
      <c r="N15" s="870"/>
      <c r="O15" s="874">
        <v>321.00392515292492</v>
      </c>
      <c r="P15" s="874">
        <v>321.04610570126999</v>
      </c>
      <c r="Q15" s="875">
        <v>-4.2180548345072566E-2</v>
      </c>
      <c r="R15" s="876">
        <v>-1.313847064207068E-4</v>
      </c>
      <c r="T15" s="877">
        <v>178</v>
      </c>
      <c r="U15" s="878">
        <v>184</v>
      </c>
      <c r="V15" s="879">
        <v>6</v>
      </c>
      <c r="W15" s="880">
        <v>3.3707865168539325E-2</v>
      </c>
      <c r="AD15" s="319">
        <v>167</v>
      </c>
      <c r="AE15" s="319">
        <v>179</v>
      </c>
      <c r="AG15" s="319">
        <v>178</v>
      </c>
      <c r="AH15" s="319"/>
      <c r="AI15" s="319">
        <v>184</v>
      </c>
      <c r="AJ15" s="319"/>
    </row>
    <row r="16" spans="1:36" hidden="1" outlineLevel="1">
      <c r="D16" s="39">
        <v>82</v>
      </c>
      <c r="E16" s="870"/>
      <c r="F16" s="87" t="s">
        <v>620</v>
      </c>
      <c r="G16" s="366">
        <v>143056097.07902089</v>
      </c>
      <c r="H16" s="366">
        <v>0</v>
      </c>
      <c r="I16" s="366">
        <v>143056097.07902089</v>
      </c>
      <c r="J16" s="366">
        <v>143733766.22393149</v>
      </c>
      <c r="K16" s="872">
        <v>-677669.14491060376</v>
      </c>
      <c r="L16" s="873">
        <v>-4.7147525784221236E-3</v>
      </c>
      <c r="N16" s="870"/>
      <c r="O16" s="874">
        <v>143.0560970790209</v>
      </c>
      <c r="P16" s="874">
        <v>143.7337662239315</v>
      </c>
      <c r="Q16" s="875">
        <v>-0.67766914491059538</v>
      </c>
      <c r="R16" s="876">
        <v>-4.7147525784220655E-3</v>
      </c>
      <c r="T16" s="877">
        <v>82</v>
      </c>
      <c r="U16" s="878">
        <v>82</v>
      </c>
      <c r="V16" s="879">
        <v>0</v>
      </c>
      <c r="W16" s="880">
        <v>0</v>
      </c>
      <c r="AD16" s="319">
        <v>56</v>
      </c>
      <c r="AE16" s="319">
        <v>64</v>
      </c>
      <c r="AG16" s="319">
        <v>82</v>
      </c>
      <c r="AH16" s="319"/>
      <c r="AI16" s="319">
        <v>82</v>
      </c>
      <c r="AJ16" s="319"/>
    </row>
    <row r="17" spans="1:36" collapsed="1">
      <c r="D17" s="39">
        <v>46</v>
      </c>
      <c r="E17" s="870" t="s">
        <v>815</v>
      </c>
      <c r="F17" s="871"/>
      <c r="G17" s="366">
        <v>80250981.288231224</v>
      </c>
      <c r="H17" s="366">
        <v>0</v>
      </c>
      <c r="I17" s="366">
        <v>80250981.288231224</v>
      </c>
      <c r="J17" s="366">
        <v>79530563.451194629</v>
      </c>
      <c r="K17" s="872">
        <v>720417.83703659475</v>
      </c>
      <c r="L17" s="873">
        <v>9.0583771291736434E-3</v>
      </c>
      <c r="N17" s="870" t="s">
        <v>815</v>
      </c>
      <c r="O17" s="874">
        <v>80.25098128823123</v>
      </c>
      <c r="P17" s="874">
        <v>79.530563451194624</v>
      </c>
      <c r="Q17" s="875">
        <v>0.72041783703660656</v>
      </c>
      <c r="R17" s="876">
        <v>9.0583771291737926E-3</v>
      </c>
      <c r="T17" s="877">
        <v>47</v>
      </c>
      <c r="U17" s="878">
        <v>46</v>
      </c>
      <c r="V17" s="879">
        <v>-1</v>
      </c>
      <c r="W17" s="880">
        <v>-2.1276595744680851E-2</v>
      </c>
      <c r="AD17" s="319">
        <v>41</v>
      </c>
      <c r="AE17" s="319">
        <v>41</v>
      </c>
      <c r="AG17" s="319">
        <v>47</v>
      </c>
      <c r="AH17" s="319"/>
      <c r="AI17" s="319">
        <v>46</v>
      </c>
      <c r="AJ17" s="319"/>
    </row>
    <row r="18" spans="1:36">
      <c r="D18" s="39">
        <v>146</v>
      </c>
      <c r="E18" s="870" t="s">
        <v>622</v>
      </c>
      <c r="F18" s="871"/>
      <c r="G18" s="366">
        <v>254709636.26264697</v>
      </c>
      <c r="H18" s="366">
        <v>0</v>
      </c>
      <c r="I18" s="366">
        <v>254709636.26264697</v>
      </c>
      <c r="J18" s="366">
        <v>254850154.78095627</v>
      </c>
      <c r="K18" s="872">
        <v>-140518.51830929518</v>
      </c>
      <c r="L18" s="873">
        <v>-5.5137701772271178E-4</v>
      </c>
      <c r="N18" s="870" t="s">
        <v>622</v>
      </c>
      <c r="O18" s="874">
        <v>254.70963626264697</v>
      </c>
      <c r="P18" s="874">
        <v>254.85015478095627</v>
      </c>
      <c r="Q18" s="875">
        <v>-0.14051851830930673</v>
      </c>
      <c r="R18" s="876">
        <v>-5.513770177227571E-4</v>
      </c>
      <c r="T18" s="877">
        <v>132</v>
      </c>
      <c r="U18" s="878">
        <v>146</v>
      </c>
      <c r="V18" s="879">
        <v>14</v>
      </c>
      <c r="W18" s="880">
        <v>0.10606060606060606</v>
      </c>
      <c r="AD18" s="319">
        <v>189</v>
      </c>
      <c r="AE18" s="319">
        <v>161</v>
      </c>
      <c r="AG18" s="319">
        <v>132</v>
      </c>
      <c r="AH18" s="319"/>
      <c r="AI18" s="319">
        <v>146</v>
      </c>
      <c r="AJ18" s="319"/>
    </row>
    <row r="19" spans="1:36">
      <c r="D19" s="39">
        <v>369</v>
      </c>
      <c r="E19" s="870" t="s">
        <v>1039</v>
      </c>
      <c r="F19" s="871"/>
      <c r="G19" s="366">
        <v>314750791.37860328</v>
      </c>
      <c r="H19" s="366">
        <v>0</v>
      </c>
      <c r="I19" s="366">
        <v>314750791.37860328</v>
      </c>
      <c r="J19" s="366">
        <v>314245525.13721669</v>
      </c>
      <c r="K19" s="872">
        <v>505266.24138659239</v>
      </c>
      <c r="L19" s="873">
        <v>1.6078709192946046E-3</v>
      </c>
      <c r="N19" s="870" t="s">
        <v>1039</v>
      </c>
      <c r="O19" s="874">
        <v>314.75079137860325</v>
      </c>
      <c r="P19" s="874">
        <v>314.2455251372167</v>
      </c>
      <c r="Q19" s="875">
        <v>0.50526624138655052</v>
      </c>
      <c r="R19" s="876">
        <v>1.6078709192944712E-3</v>
      </c>
      <c r="T19" s="877">
        <v>348</v>
      </c>
      <c r="U19" s="878">
        <v>369</v>
      </c>
      <c r="V19" s="879">
        <v>21</v>
      </c>
      <c r="W19" s="880">
        <v>6.0344827586206899E-2</v>
      </c>
      <c r="AD19" s="878">
        <v>254</v>
      </c>
      <c r="AE19" s="878">
        <v>297</v>
      </c>
      <c r="AG19" s="878">
        <v>348</v>
      </c>
      <c r="AH19" s="319"/>
      <c r="AI19" s="878">
        <v>369</v>
      </c>
      <c r="AJ19" s="319"/>
    </row>
    <row r="20" spans="1:36" hidden="1" outlineLevel="1">
      <c r="D20" s="39">
        <v>234</v>
      </c>
      <c r="E20" s="870"/>
      <c r="F20" s="871" t="s">
        <v>813</v>
      </c>
      <c r="G20" s="366">
        <v>199598062.82545573</v>
      </c>
      <c r="H20" s="366">
        <v>0</v>
      </c>
      <c r="I20" s="366">
        <v>199598062.82545573</v>
      </c>
      <c r="J20" s="366">
        <v>198925766.31778497</v>
      </c>
      <c r="K20" s="872">
        <v>672296.50767076015</v>
      </c>
      <c r="L20" s="873">
        <v>3.3796351277931634E-3</v>
      </c>
      <c r="N20" s="870"/>
      <c r="O20" s="874">
        <v>199.59806282545571</v>
      </c>
      <c r="P20" s="874">
        <v>198.92576631778496</v>
      </c>
      <c r="Q20" s="875">
        <v>0.672296507670751</v>
      </c>
      <c r="R20" s="876">
        <v>3.3796351277931174E-3</v>
      </c>
      <c r="T20" s="877">
        <v>220</v>
      </c>
      <c r="U20" s="878">
        <v>234</v>
      </c>
      <c r="V20" s="879">
        <v>14</v>
      </c>
      <c r="W20" s="880">
        <v>6.363636363636363E-2</v>
      </c>
      <c r="AD20" s="319">
        <v>173</v>
      </c>
      <c r="AE20" s="319">
        <v>193</v>
      </c>
      <c r="AG20" s="319">
        <v>220</v>
      </c>
      <c r="AH20" s="319"/>
      <c r="AI20" s="319">
        <v>234</v>
      </c>
      <c r="AJ20" s="319"/>
    </row>
    <row r="21" spans="1:36" hidden="1" outlineLevel="1">
      <c r="D21" s="39">
        <v>135</v>
      </c>
      <c r="E21" s="870"/>
      <c r="F21" s="871" t="s">
        <v>814</v>
      </c>
      <c r="G21" s="366">
        <v>115152728.55314754</v>
      </c>
      <c r="H21" s="366"/>
      <c r="I21" s="366">
        <v>115152728.55314754</v>
      </c>
      <c r="J21" s="366">
        <v>115319758.81943171</v>
      </c>
      <c r="K21" s="872">
        <v>-167030.26628416777</v>
      </c>
      <c r="L21" s="873">
        <v>-1.4484097781170757E-3</v>
      </c>
      <c r="N21" s="870"/>
      <c r="O21" s="874">
        <v>115.15272855314754</v>
      </c>
      <c r="P21" s="874">
        <v>115.31975881943171</v>
      </c>
      <c r="Q21" s="875">
        <v>-0.16703026628417206</v>
      </c>
      <c r="R21" s="876">
        <v>-1.448409778117113E-3</v>
      </c>
      <c r="T21" s="877">
        <v>128</v>
      </c>
      <c r="U21" s="878">
        <v>135</v>
      </c>
      <c r="V21" s="879">
        <v>7</v>
      </c>
      <c r="W21" s="880">
        <v>5.46875E-2</v>
      </c>
      <c r="AD21" s="319">
        <v>81</v>
      </c>
      <c r="AE21" s="319">
        <v>104</v>
      </c>
      <c r="AG21" s="319">
        <v>128</v>
      </c>
      <c r="AH21" s="319"/>
      <c r="AI21" s="319">
        <v>135</v>
      </c>
      <c r="AJ21" s="319"/>
    </row>
    <row r="22" spans="1:36" collapsed="1">
      <c r="D22" s="39" t="s">
        <v>1040</v>
      </c>
      <c r="E22" s="870" t="s">
        <v>1041</v>
      </c>
      <c r="F22" s="871"/>
      <c r="G22" s="366">
        <v>146000000</v>
      </c>
      <c r="H22" s="366"/>
      <c r="I22" s="366">
        <v>146000000</v>
      </c>
      <c r="J22" s="366">
        <v>146015140.92729589</v>
      </c>
      <c r="K22" s="872">
        <v>-15140.927295893431</v>
      </c>
      <c r="L22" s="873">
        <v>-1.0369422787074135E-4</v>
      </c>
      <c r="N22" s="870" t="s">
        <v>1041</v>
      </c>
      <c r="O22" s="874">
        <v>146</v>
      </c>
      <c r="P22" s="874">
        <v>146.0151409272959</v>
      </c>
      <c r="Q22" s="875">
        <v>-1.5140927295902884E-2</v>
      </c>
      <c r="R22" s="876">
        <v>-1.0369422787080607E-4</v>
      </c>
      <c r="T22" s="877">
        <v>147</v>
      </c>
      <c r="U22" s="878">
        <v>146</v>
      </c>
      <c r="V22" s="879">
        <v>-1</v>
      </c>
      <c r="W22" s="880">
        <v>-6.8027210884353739E-3</v>
      </c>
      <c r="AD22" s="319">
        <v>142</v>
      </c>
      <c r="AE22" s="319">
        <v>166</v>
      </c>
      <c r="AG22" s="319">
        <v>147</v>
      </c>
      <c r="AH22" s="319"/>
      <c r="AI22" s="319">
        <v>146</v>
      </c>
      <c r="AJ22" s="319"/>
    </row>
    <row r="23" spans="1:36">
      <c r="D23" s="39" t="s">
        <v>1042</v>
      </c>
      <c r="E23" s="870" t="s">
        <v>80</v>
      </c>
      <c r="F23" s="871"/>
      <c r="G23" s="366">
        <v>38976299.999999993</v>
      </c>
      <c r="H23" s="366"/>
      <c r="I23" s="366">
        <v>38976299.999999993</v>
      </c>
      <c r="J23" s="366">
        <v>38723368.65916127</v>
      </c>
      <c r="K23" s="872">
        <v>252931.34083872288</v>
      </c>
      <c r="L23" s="873">
        <v>6.531749421518465E-3</v>
      </c>
      <c r="N23" s="870" t="s">
        <v>80</v>
      </c>
      <c r="O23" s="874">
        <v>38.976299999999995</v>
      </c>
      <c r="P23" s="874">
        <v>38.723368659161267</v>
      </c>
      <c r="Q23" s="875">
        <v>0.25293134083872815</v>
      </c>
      <c r="R23" s="876">
        <v>6.5317494215186012E-3</v>
      </c>
      <c r="T23" s="877">
        <v>9800</v>
      </c>
      <c r="U23" s="878">
        <v>9900</v>
      </c>
      <c r="V23" s="879">
        <v>100</v>
      </c>
      <c r="W23" s="880">
        <v>1.020408163265306E-2</v>
      </c>
      <c r="AD23" s="319">
        <v>6400</v>
      </c>
      <c r="AE23" s="319">
        <v>8600</v>
      </c>
      <c r="AG23" s="319">
        <v>9800</v>
      </c>
      <c r="AH23" s="319"/>
      <c r="AI23" s="319">
        <v>9900</v>
      </c>
      <c r="AJ23" s="319"/>
    </row>
    <row r="24" spans="1:36" s="2" customFormat="1" ht="15.75">
      <c r="A24" s="9"/>
      <c r="B24" s="9"/>
      <c r="E24" s="881" t="s">
        <v>38</v>
      </c>
      <c r="F24" s="882"/>
      <c r="G24" s="293">
        <v>1528806236.7237456</v>
      </c>
      <c r="H24" s="293">
        <v>0</v>
      </c>
      <c r="I24" s="293">
        <v>1528806236.7237456</v>
      </c>
      <c r="J24" s="293">
        <v>1528644735.5567882</v>
      </c>
      <c r="K24" s="293">
        <v>161501.16695741564</v>
      </c>
      <c r="L24" s="883">
        <v>1.0564990229635732E-4</v>
      </c>
      <c r="N24" s="881" t="s">
        <v>38</v>
      </c>
      <c r="O24" s="296">
        <v>1528.8062367237455</v>
      </c>
      <c r="P24" s="296">
        <v>1528.6447355567882</v>
      </c>
      <c r="Q24" s="296">
        <v>0.16150116695742156</v>
      </c>
      <c r="R24" s="884">
        <v>1.0564990229636119E-4</v>
      </c>
      <c r="T24" s="885"/>
      <c r="U24" s="886"/>
      <c r="V24" s="886"/>
      <c r="W24" s="887"/>
      <c r="Y24"/>
      <c r="Z24"/>
      <c r="AA24"/>
      <c r="AB24"/>
      <c r="AG24" s="319"/>
      <c r="AH24" s="319"/>
      <c r="AI24" s="299"/>
      <c r="AJ24" s="299"/>
    </row>
    <row r="25" spans="1:36">
      <c r="S25" s="888" t="s">
        <v>1043</v>
      </c>
      <c r="T25" s="889">
        <v>939</v>
      </c>
      <c r="U25" s="890">
        <v>975</v>
      </c>
      <c r="V25" s="891">
        <v>36</v>
      </c>
      <c r="W25" s="892">
        <v>3.8338658146964855E-2</v>
      </c>
    </row>
    <row r="26" spans="1:36">
      <c r="G26" t="s">
        <v>1044</v>
      </c>
      <c r="H26" s="39">
        <v>0</v>
      </c>
      <c r="S26" s="888" t="s">
        <v>1045</v>
      </c>
      <c r="T26" s="893">
        <v>439</v>
      </c>
      <c r="U26" s="872">
        <v>458</v>
      </c>
      <c r="V26" s="894">
        <v>19</v>
      </c>
      <c r="W26" s="895">
        <v>4.328018223234624E-2</v>
      </c>
    </row>
    <row r="27" spans="1:36" ht="15.75">
      <c r="B27" s="36">
        <v>0</v>
      </c>
      <c r="G27" t="s">
        <v>42</v>
      </c>
      <c r="H27" s="8">
        <v>0</v>
      </c>
      <c r="R27" s="2"/>
      <c r="S27" s="570" t="s">
        <v>1046</v>
      </c>
      <c r="T27" s="896"/>
      <c r="U27" s="897"/>
      <c r="V27" s="897"/>
      <c r="W27" s="898">
        <v>2.9731010876221962E-2</v>
      </c>
    </row>
    <row r="28" spans="1:36">
      <c r="B28" s="36"/>
      <c r="H28" s="8"/>
      <c r="S28" s="888"/>
      <c r="T28" s="871"/>
      <c r="U28" s="871"/>
      <c r="V28" s="871"/>
      <c r="W28" s="871"/>
    </row>
    <row r="29" spans="1:36">
      <c r="B29" s="36"/>
      <c r="H29" s="8"/>
    </row>
    <row r="30" spans="1:36">
      <c r="B30" s="36"/>
      <c r="H30" s="8"/>
      <c r="S30" s="888"/>
      <c r="T30" s="871"/>
    </row>
    <row r="31" spans="1:36" s="2" customFormat="1" ht="15.75">
      <c r="A31" s="9"/>
      <c r="B31" s="36"/>
      <c r="E31" s="2" t="s">
        <v>1023</v>
      </c>
      <c r="N31" s="2" t="s">
        <v>1047</v>
      </c>
      <c r="O31" s="848"/>
      <c r="U31"/>
      <c r="V31"/>
      <c r="W31"/>
    </row>
    <row r="32" spans="1:36" s="2" customFormat="1" ht="15.75">
      <c r="A32" s="9"/>
      <c r="B32" s="36"/>
      <c r="E32" s="2" t="s">
        <v>1025</v>
      </c>
      <c r="G32" s="848" t="s">
        <v>1026</v>
      </c>
      <c r="H32" s="848"/>
      <c r="I32" s="848" t="s">
        <v>1027</v>
      </c>
      <c r="N32" s="2" t="s">
        <v>1025</v>
      </c>
      <c r="O32" s="848"/>
      <c r="S32" s="570"/>
      <c r="U32"/>
      <c r="V32"/>
      <c r="W32"/>
    </row>
    <row r="33" spans="1:20" ht="45">
      <c r="B33" s="36"/>
      <c r="E33" s="849"/>
      <c r="F33" s="850"/>
      <c r="G33" s="851" t="s">
        <v>1048</v>
      </c>
      <c r="H33" s="851" t="s">
        <v>1029</v>
      </c>
      <c r="I33" s="851" t="s">
        <v>1048</v>
      </c>
      <c r="J33" s="852" t="s">
        <v>16</v>
      </c>
      <c r="K33" s="899" t="s">
        <v>603</v>
      </c>
      <c r="L33" s="854" t="s">
        <v>1030</v>
      </c>
      <c r="N33" s="855" t="s">
        <v>355</v>
      </c>
      <c r="O33" s="851" t="s">
        <v>1048</v>
      </c>
      <c r="P33" s="852" t="s">
        <v>16</v>
      </c>
      <c r="Q33" s="899" t="s">
        <v>603</v>
      </c>
      <c r="R33" s="854" t="s">
        <v>1031</v>
      </c>
    </row>
    <row r="34" spans="1:20">
      <c r="E34" s="859" t="s">
        <v>630</v>
      </c>
      <c r="F34" s="860"/>
      <c r="G34" s="861">
        <v>233593252.95297757</v>
      </c>
      <c r="H34" s="862">
        <v>0</v>
      </c>
      <c r="I34" s="861">
        <v>233593252.95297757</v>
      </c>
      <c r="J34" s="366">
        <v>230500110.67576197</v>
      </c>
      <c r="K34" s="862">
        <v>3093142.2772156</v>
      </c>
      <c r="L34" s="900">
        <v>1.3419265909015708E-2</v>
      </c>
      <c r="N34" s="859" t="s">
        <v>630</v>
      </c>
      <c r="O34" s="864">
        <v>233.59325295297756</v>
      </c>
      <c r="P34" s="864">
        <v>230.50011067576196</v>
      </c>
      <c r="Q34" s="865">
        <v>3.0931422772156054</v>
      </c>
      <c r="R34" s="901">
        <v>1.341926590901573E-2</v>
      </c>
    </row>
    <row r="35" spans="1:20">
      <c r="A35" s="66"/>
      <c r="B35" s="66"/>
      <c r="E35" s="870" t="s">
        <v>1038</v>
      </c>
      <c r="F35" s="871"/>
      <c r="G35" s="366">
        <v>458129310.81007051</v>
      </c>
      <c r="H35" s="366">
        <v>0</v>
      </c>
      <c r="I35" s="366">
        <v>458129310.81007051</v>
      </c>
      <c r="J35" s="366">
        <v>464779871.92520148</v>
      </c>
      <c r="K35" s="872">
        <v>-6650561.1151309609</v>
      </c>
      <c r="L35" s="902">
        <v>-1.4309055785017422E-2</v>
      </c>
      <c r="N35" s="870" t="s">
        <v>1038</v>
      </c>
      <c r="O35" s="874">
        <v>458.12931081007054</v>
      </c>
      <c r="P35" s="874">
        <v>464.77987192520146</v>
      </c>
      <c r="Q35" s="875">
        <v>-6.6505611151309267</v>
      </c>
      <c r="R35" s="903">
        <v>-1.4309055785017349E-2</v>
      </c>
    </row>
    <row r="36" spans="1:20" ht="15" hidden="1" customHeight="1" outlineLevel="1">
      <c r="A36" s="66"/>
      <c r="B36" s="66"/>
      <c r="E36" s="870"/>
      <c r="F36" s="87" t="s">
        <v>618</v>
      </c>
      <c r="G36" s="366">
        <v>315073213.7310496</v>
      </c>
      <c r="H36" s="366">
        <v>0</v>
      </c>
      <c r="I36" s="366">
        <v>315073213.7310496</v>
      </c>
      <c r="J36" s="366">
        <v>321046105.70126998</v>
      </c>
      <c r="K36" s="872">
        <v>-5972891.970220387</v>
      </c>
      <c r="L36" s="902">
        <v>-1.8604467907105217E-2</v>
      </c>
      <c r="N36" s="870"/>
      <c r="O36" s="874">
        <v>315.07321373104958</v>
      </c>
      <c r="P36" s="874">
        <v>321.04610570126999</v>
      </c>
      <c r="Q36" s="875">
        <v>-5.9728919702204166</v>
      </c>
      <c r="R36" s="903">
        <v>-1.8604467907105311E-2</v>
      </c>
    </row>
    <row r="37" spans="1:20" ht="15" hidden="1" customHeight="1" outlineLevel="1">
      <c r="A37" s="66"/>
      <c r="B37" s="66"/>
      <c r="E37" s="870"/>
      <c r="F37" s="87" t="s">
        <v>620</v>
      </c>
      <c r="G37" s="366">
        <v>143056097.07902089</v>
      </c>
      <c r="H37" s="366">
        <v>0</v>
      </c>
      <c r="I37" s="366">
        <v>143056097.07902089</v>
      </c>
      <c r="J37" s="366">
        <v>143733766.22393149</v>
      </c>
      <c r="K37" s="872">
        <v>-677669.14491060376</v>
      </c>
      <c r="L37" s="902">
        <v>-4.7147525784221236E-3</v>
      </c>
      <c r="N37" s="870"/>
      <c r="O37" s="874">
        <v>143.0560970790209</v>
      </c>
      <c r="P37" s="874">
        <v>143.7337662239315</v>
      </c>
      <c r="Q37" s="875">
        <v>-0.67766914491059538</v>
      </c>
      <c r="R37" s="903">
        <v>-4.7147525784220655E-3</v>
      </c>
    </row>
    <row r="38" spans="1:20" collapsed="1">
      <c r="A38" s="66"/>
      <c r="B38" s="66"/>
      <c r="E38" s="870" t="s">
        <v>815</v>
      </c>
      <c r="F38" s="871"/>
      <c r="G38" s="366">
        <v>81239433.191877112</v>
      </c>
      <c r="H38" s="366">
        <v>0</v>
      </c>
      <c r="I38" s="366">
        <v>81239433.191877112</v>
      </c>
      <c r="J38" s="366">
        <v>79530563.451194629</v>
      </c>
      <c r="K38" s="872">
        <v>1708869.7406824827</v>
      </c>
      <c r="L38" s="902">
        <v>2.1486956291101363E-2</v>
      </c>
      <c r="N38" s="870" t="s">
        <v>815</v>
      </c>
      <c r="O38" s="874">
        <v>81.239433191877112</v>
      </c>
      <c r="P38" s="874">
        <v>79.530563451194624</v>
      </c>
      <c r="Q38" s="875">
        <v>1.7088697406824878</v>
      </c>
      <c r="R38" s="903">
        <v>2.1486956291101429E-2</v>
      </c>
    </row>
    <row r="39" spans="1:20">
      <c r="E39" s="870" t="s">
        <v>622</v>
      </c>
      <c r="F39" s="871"/>
      <c r="G39" s="366">
        <v>240871309.61160448</v>
      </c>
      <c r="H39" s="366">
        <v>0</v>
      </c>
      <c r="I39" s="366">
        <v>240871309.61160448</v>
      </c>
      <c r="J39" s="366">
        <v>254850154.78095627</v>
      </c>
      <c r="K39" s="872">
        <v>-13978845.169351786</v>
      </c>
      <c r="L39" s="902">
        <v>-5.485123280135578E-2</v>
      </c>
      <c r="N39" s="870" t="s">
        <v>622</v>
      </c>
      <c r="O39" s="874">
        <v>240.87130961160449</v>
      </c>
      <c r="P39" s="874">
        <v>254.85015478095627</v>
      </c>
      <c r="Q39" s="875">
        <v>-13.978845169351786</v>
      </c>
      <c r="R39" s="903">
        <v>-5.485123280135578E-2</v>
      </c>
    </row>
    <row r="40" spans="1:20">
      <c r="E40" s="870" t="s">
        <v>1039</v>
      </c>
      <c r="F40" s="871"/>
      <c r="G40" s="366">
        <v>304819217.00539547</v>
      </c>
      <c r="H40" s="366">
        <v>0</v>
      </c>
      <c r="I40" s="366">
        <v>304819217.00539547</v>
      </c>
      <c r="J40" s="366">
        <v>314245525.13721669</v>
      </c>
      <c r="K40" s="872">
        <v>-9426308.1318212152</v>
      </c>
      <c r="L40" s="902">
        <v>-2.9996634407777729E-2</v>
      </c>
      <c r="N40" s="870" t="s">
        <v>1039</v>
      </c>
      <c r="O40" s="874">
        <v>304.81921700539544</v>
      </c>
      <c r="P40" s="874">
        <v>314.2455251372167</v>
      </c>
      <c r="Q40" s="875">
        <v>-9.4263081318212585</v>
      </c>
      <c r="R40" s="903">
        <v>-2.9996634407777865E-2</v>
      </c>
    </row>
    <row r="41" spans="1:20" ht="15" hidden="1" customHeight="1" outlineLevel="1">
      <c r="E41" s="870"/>
      <c r="F41" s="871" t="s">
        <v>813</v>
      </c>
      <c r="G41" s="366">
        <v>304819217.00539547</v>
      </c>
      <c r="H41" s="366">
        <v>0</v>
      </c>
      <c r="I41" s="366">
        <v>304819217.00539547</v>
      </c>
      <c r="J41" s="366">
        <v>198925766.31778497</v>
      </c>
      <c r="K41" s="872">
        <v>105893450.68761051</v>
      </c>
      <c r="L41" s="902">
        <v>0.53232646855030918</v>
      </c>
      <c r="N41" s="870"/>
      <c r="O41" s="874">
        <v>304.81921700539544</v>
      </c>
      <c r="P41" s="874">
        <v>198.92576631778496</v>
      </c>
      <c r="Q41" s="875">
        <v>105.89345068761048</v>
      </c>
      <c r="R41" s="903">
        <v>0.53232646855030907</v>
      </c>
    </row>
    <row r="42" spans="1:20" ht="15" hidden="1" customHeight="1" outlineLevel="1">
      <c r="E42" s="870"/>
      <c r="F42" s="871" t="s">
        <v>814</v>
      </c>
      <c r="G42" s="366"/>
      <c r="H42" s="366">
        <v>0</v>
      </c>
      <c r="I42" s="366">
        <v>0</v>
      </c>
      <c r="J42" s="366">
        <v>115319758.81943171</v>
      </c>
      <c r="K42" s="872">
        <v>-115319758.81943171</v>
      </c>
      <c r="L42" s="902">
        <v>-1</v>
      </c>
      <c r="N42" s="870"/>
      <c r="O42" s="874">
        <v>0</v>
      </c>
      <c r="P42" s="874">
        <v>115.31975881943171</v>
      </c>
      <c r="Q42" s="875">
        <v>-115.31975881943171</v>
      </c>
      <c r="R42" s="903">
        <v>-1</v>
      </c>
    </row>
    <row r="43" spans="1:20" collapsed="1">
      <c r="E43" s="870" t="s">
        <v>1041</v>
      </c>
      <c r="F43" s="871"/>
      <c r="G43" s="366">
        <v>146500000</v>
      </c>
      <c r="H43" s="366">
        <v>0</v>
      </c>
      <c r="I43" s="366">
        <v>146500000</v>
      </c>
      <c r="J43" s="366">
        <v>146015140.92729589</v>
      </c>
      <c r="K43" s="872">
        <v>484859.07270410657</v>
      </c>
      <c r="L43" s="902">
        <v>3.3206081891570985E-3</v>
      </c>
      <c r="N43" s="870" t="s">
        <v>1041</v>
      </c>
      <c r="O43" s="874">
        <v>146.5</v>
      </c>
      <c r="P43" s="874">
        <v>146.0151409272959</v>
      </c>
      <c r="Q43" s="875">
        <v>0.48485907270409712</v>
      </c>
      <c r="R43" s="903">
        <v>3.3206081891570334E-3</v>
      </c>
    </row>
    <row r="44" spans="1:20">
      <c r="E44" s="870" t="s">
        <v>80</v>
      </c>
      <c r="F44" s="871"/>
      <c r="G44" s="366">
        <v>38779449.999999985</v>
      </c>
      <c r="H44" s="366">
        <v>0</v>
      </c>
      <c r="I44" s="366">
        <v>38779449.999999985</v>
      </c>
      <c r="J44" s="366">
        <v>38723368.65916127</v>
      </c>
      <c r="K44" s="872">
        <v>56081.340838715434</v>
      </c>
      <c r="L44" s="902">
        <v>1.4482557375712088E-3</v>
      </c>
      <c r="N44" s="870" t="s">
        <v>80</v>
      </c>
      <c r="O44" s="874">
        <v>38.779449999999983</v>
      </c>
      <c r="P44" s="874">
        <v>38.723368659161267</v>
      </c>
      <c r="Q44" s="875">
        <v>5.6081340838716187E-2</v>
      </c>
      <c r="R44" s="903">
        <v>1.4482557375712283E-3</v>
      </c>
    </row>
    <row r="45" spans="1:20" s="2" customFormat="1" ht="15.75">
      <c r="A45" s="9"/>
      <c r="B45" s="9"/>
      <c r="D45"/>
      <c r="E45" s="881" t="s">
        <v>38</v>
      </c>
      <c r="F45" s="882"/>
      <c r="G45" s="293">
        <v>1503931973.5719252</v>
      </c>
      <c r="H45" s="293">
        <v>0</v>
      </c>
      <c r="I45" s="293">
        <v>1503931973.5719252</v>
      </c>
      <c r="J45" s="293">
        <v>1528644735.5567882</v>
      </c>
      <c r="K45" s="293">
        <v>-24712761.984863073</v>
      </c>
      <c r="L45" s="904">
        <v>-1.6166452158592481E-2</v>
      </c>
      <c r="N45" s="881" t="s">
        <v>38</v>
      </c>
      <c r="O45" s="296">
        <v>1503.931973571925</v>
      </c>
      <c r="P45" s="296">
        <v>1528.6447355567882</v>
      </c>
      <c r="Q45" s="296">
        <v>-24.712761984863121</v>
      </c>
      <c r="R45" s="884">
        <v>-1.6166452158592515E-2</v>
      </c>
    </row>
    <row r="47" spans="1:20">
      <c r="E47" t="s">
        <v>881</v>
      </c>
      <c r="G47" s="8">
        <v>24874263.151820421</v>
      </c>
      <c r="H47" s="8"/>
      <c r="I47" s="8"/>
      <c r="P47" s="888" t="s">
        <v>1049</v>
      </c>
      <c r="Q47" s="874">
        <v>4.2</v>
      </c>
      <c r="T47" s="847"/>
    </row>
    <row r="48" spans="1:20" ht="15.75">
      <c r="P48" s="570" t="s">
        <v>1050</v>
      </c>
      <c r="Q48" s="203">
        <v>-20.512761984863122</v>
      </c>
    </row>
    <row r="49" spans="2:17">
      <c r="E49" t="s">
        <v>1051</v>
      </c>
      <c r="P49" s="888" t="s">
        <v>1052</v>
      </c>
      <c r="Q49" s="905">
        <v>1.7088697406824807</v>
      </c>
    </row>
    <row r="50" spans="2:17">
      <c r="F50" t="s">
        <v>1053</v>
      </c>
      <c r="G50">
        <v>2015</v>
      </c>
      <c r="P50" s="888" t="s">
        <v>1054</v>
      </c>
      <c r="Q50" s="905">
        <v>0</v>
      </c>
    </row>
    <row r="51" spans="2:17" ht="15.75">
      <c r="F51" t="s">
        <v>1055</v>
      </c>
      <c r="G51" s="37">
        <v>1496705437.4908297</v>
      </c>
      <c r="H51" s="37"/>
      <c r="I51" s="37"/>
      <c r="P51" s="570" t="s">
        <v>1056</v>
      </c>
      <c r="Q51" s="203">
        <v>-22.221631725545603</v>
      </c>
    </row>
    <row r="52" spans="2:17">
      <c r="B52" s="906">
        <v>-31.76566</v>
      </c>
      <c r="F52" t="s">
        <v>1057</v>
      </c>
      <c r="G52" s="8">
        <v>31939298.0659585</v>
      </c>
      <c r="H52" s="8"/>
      <c r="I52" s="8"/>
      <c r="Q52" s="905"/>
    </row>
    <row r="53" spans="2:17">
      <c r="Q53" s="905"/>
    </row>
    <row r="54" spans="2:17">
      <c r="E54" t="s">
        <v>1058</v>
      </c>
      <c r="Q54" s="905"/>
    </row>
    <row r="55" spans="2:17" ht="15.75">
      <c r="F55" s="2" t="s">
        <v>249</v>
      </c>
      <c r="G55" s="29">
        <v>1503931973.5719252</v>
      </c>
      <c r="H55" s="29"/>
      <c r="I55" s="29"/>
      <c r="P55" s="2" t="s">
        <v>38</v>
      </c>
      <c r="Q55" s="203">
        <v>9.5440281679286727</v>
      </c>
    </row>
    <row r="56" spans="2:17">
      <c r="F56" t="s">
        <v>1059</v>
      </c>
      <c r="G56" s="39">
        <v>0</v>
      </c>
      <c r="H56" s="39"/>
      <c r="I56" s="39"/>
      <c r="P56" t="s">
        <v>42</v>
      </c>
      <c r="Q56" s="905">
        <v>-31.76566</v>
      </c>
    </row>
    <row r="57" spans="2:17">
      <c r="F57" t="s">
        <v>676</v>
      </c>
      <c r="G57" s="39">
        <v>156109135.98032516</v>
      </c>
      <c r="H57" s="39"/>
      <c r="I57" s="39"/>
    </row>
    <row r="58" spans="2:17" ht="15.75">
      <c r="F58" s="2" t="s">
        <v>1060</v>
      </c>
      <c r="G58" s="29">
        <v>1660041109.5522504</v>
      </c>
      <c r="H58" s="29"/>
      <c r="I58" s="29"/>
    </row>
    <row r="59" spans="2:17">
      <c r="B59" s="36">
        <v>0</v>
      </c>
      <c r="F59" t="s">
        <v>42</v>
      </c>
      <c r="G59" s="39">
        <v>0</v>
      </c>
      <c r="H59" s="39"/>
      <c r="I59" s="39"/>
    </row>
    <row r="60" spans="2:17">
      <c r="B60" s="36">
        <v>0</v>
      </c>
      <c r="F60" t="s">
        <v>42</v>
      </c>
      <c r="G60" s="8">
        <v>0</v>
      </c>
      <c r="H60" s="8"/>
      <c r="I60" s="8"/>
    </row>
    <row r="61" spans="2:17">
      <c r="B61" s="36">
        <v>0</v>
      </c>
      <c r="F61" t="s">
        <v>42</v>
      </c>
      <c r="G61" s="8">
        <v>0</v>
      </c>
      <c r="H61" s="8"/>
      <c r="I61" s="8"/>
    </row>
    <row r="62" spans="2:17">
      <c r="B62" s="171"/>
      <c r="I62" s="8"/>
    </row>
    <row r="63" spans="2:17" ht="15.75">
      <c r="B63" s="171"/>
      <c r="E63" s="2" t="s">
        <v>16</v>
      </c>
      <c r="G63" s="305">
        <v>1496879075.6633148</v>
      </c>
      <c r="H63" s="305"/>
      <c r="I63" s="305"/>
    </row>
    <row r="64" spans="2:17" ht="15.75">
      <c r="B64" s="36">
        <v>31765660</v>
      </c>
      <c r="F64" t="s">
        <v>42</v>
      </c>
      <c r="G64" s="8">
        <v>31765660</v>
      </c>
      <c r="H64" s="2" t="s">
        <v>1061</v>
      </c>
      <c r="I64" s="8"/>
    </row>
    <row r="65" spans="1:10">
      <c r="B65" s="171"/>
    </row>
    <row r="66" spans="1:10" ht="15.75">
      <c r="B66" s="171"/>
      <c r="E66" s="2" t="s">
        <v>25</v>
      </c>
      <c r="F66" s="2"/>
      <c r="G66" s="24">
        <v>7052897.9086103439</v>
      </c>
      <c r="H66" s="24"/>
      <c r="I66" s="24"/>
    </row>
    <row r="67" spans="1:10">
      <c r="B67" s="171"/>
      <c r="E67" t="s">
        <v>1059</v>
      </c>
      <c r="G67" s="907"/>
      <c r="H67" s="8"/>
      <c r="I67" s="8"/>
    </row>
    <row r="68" spans="1:10">
      <c r="B68" s="171"/>
      <c r="E68" t="s">
        <v>1062</v>
      </c>
      <c r="G68" s="39">
        <v>4200000</v>
      </c>
      <c r="H68" s="39"/>
      <c r="I68" s="39"/>
    </row>
    <row r="69" spans="1:10">
      <c r="B69" s="171"/>
      <c r="E69" t="s">
        <v>490</v>
      </c>
      <c r="G69" s="872">
        <v>-1708869.7406824806</v>
      </c>
      <c r="H69" s="39"/>
      <c r="I69" s="39"/>
    </row>
    <row r="70" spans="1:10">
      <c r="B70" s="171"/>
      <c r="E70" t="s">
        <v>489</v>
      </c>
      <c r="G70" s="872">
        <v>0</v>
      </c>
      <c r="H70" s="39"/>
      <c r="I70" s="39"/>
    </row>
    <row r="71" spans="1:10" ht="15.75">
      <c r="E71" s="2" t="s">
        <v>1063</v>
      </c>
      <c r="G71" s="24">
        <v>9544028.1679278631</v>
      </c>
      <c r="H71" s="24"/>
      <c r="I71" s="24"/>
    </row>
    <row r="72" spans="1:10" ht="15.75">
      <c r="A72" s="747"/>
      <c r="B72" s="747"/>
    </row>
    <row r="73" spans="1:10">
      <c r="E73" t="s">
        <v>1064</v>
      </c>
      <c r="G73" s="908">
        <v>9544028.1679286733</v>
      </c>
      <c r="H73" s="39"/>
      <c r="I73" s="39"/>
      <c r="J73" s="8"/>
    </row>
    <row r="74" spans="1:10">
      <c r="B74" s="36">
        <v>0</v>
      </c>
      <c r="E74" t="s">
        <v>42</v>
      </c>
      <c r="G74" s="8">
        <v>0</v>
      </c>
      <c r="H74" s="8"/>
      <c r="I74" s="8"/>
    </row>
    <row r="83" spans="1:2" ht="15.75">
      <c r="A83" s="747"/>
      <c r="B83" s="747"/>
    </row>
    <row r="104" spans="2:2">
      <c r="B104" s="36"/>
    </row>
    <row r="121" spans="1:2">
      <c r="A121" s="21"/>
      <c r="B121" s="21"/>
    </row>
    <row r="122" spans="1:2">
      <c r="A122" s="21"/>
      <c r="B122" s="909"/>
    </row>
    <row r="123" spans="1:2">
      <c r="B123" s="36"/>
    </row>
    <row r="141" spans="2:2">
      <c r="B141" s="36"/>
    </row>
    <row r="163" spans="2:2">
      <c r="B163" s="36"/>
    </row>
    <row r="212" spans="2:2">
      <c r="B212" s="36"/>
    </row>
    <row r="226" spans="1:2">
      <c r="A226" s="21"/>
      <c r="B226" s="21"/>
    </row>
    <row r="227" spans="1:2">
      <c r="A227" s="21"/>
      <c r="B227" s="21"/>
    </row>
    <row r="228" spans="1:2">
      <c r="A228" s="21"/>
      <c r="B228" s="21"/>
    </row>
    <row r="229" spans="1:2">
      <c r="A229" s="21"/>
      <c r="B229" s="21"/>
    </row>
    <row r="230" spans="1:2">
      <c r="A230" s="21"/>
      <c r="B230" s="36"/>
    </row>
    <row r="231" spans="1:2">
      <c r="A231" s="21"/>
      <c r="B231" s="21"/>
    </row>
    <row r="232" spans="1:2">
      <c r="A232" s="21"/>
      <c r="B232" s="21"/>
    </row>
    <row r="248" spans="1:2">
      <c r="A248" s="21"/>
      <c r="B248" s="21"/>
    </row>
    <row r="249" spans="1:2">
      <c r="A249" s="21"/>
      <c r="B249" s="21"/>
    </row>
    <row r="250" spans="1:2">
      <c r="A250" s="21"/>
      <c r="B250" s="21"/>
    </row>
    <row r="251" spans="1:2">
      <c r="A251" s="21"/>
      <c r="B251" s="21"/>
    </row>
    <row r="268" spans="2:2">
      <c r="B268" s="36"/>
    </row>
  </sheetData>
  <conditionalFormatting sqref="B270 B232 B84:B85 A91:B225 A86:B89 A54:A85 B54:B82 A23:B53">
    <cfRule type="cellIs" dxfId="215" priority="1" stopIfTrue="1" operator="greaterThan">
      <formula>0</formula>
    </cfRule>
  </conditionalFormatting>
  <printOptions horizontalCentered="1" verticalCentered="1"/>
  <pageMargins left="0.25" right="0.25" top="0.75" bottom="0.75" header="0.3" footer="0.3"/>
  <pageSetup scale="78" orientation="landscape" r:id="rId1"/>
  <headerFooter alignWithMargins="0">
    <oddFooter>&amp;F</oddFooter>
  </headerFooter>
</worksheet>
</file>

<file path=xl/worksheets/sheet22.xml><?xml version="1.0" encoding="utf-8"?>
<worksheet xmlns="http://schemas.openxmlformats.org/spreadsheetml/2006/main" xmlns:r="http://schemas.openxmlformats.org/officeDocument/2006/relationships">
  <sheetPr codeName="Sheet84">
    <pageSetUpPr fitToPage="1"/>
  </sheetPr>
  <dimension ref="A1:AF267"/>
  <sheetViews>
    <sheetView workbookViewId="0"/>
  </sheetViews>
  <sheetFormatPr defaultRowHeight="15" outlineLevelRow="1"/>
  <cols>
    <col min="1" max="2" width="6.21875" style="9" customWidth="1"/>
    <col min="3" max="3" width="5.109375" customWidth="1"/>
    <col min="4" max="4" width="11.88671875" customWidth="1"/>
    <col min="5" max="5" width="2" customWidth="1"/>
    <col min="6" max="6" width="28.109375" customWidth="1"/>
    <col min="7" max="7" width="16.21875" bestFit="1" customWidth="1"/>
    <col min="8" max="9" width="16.21875" customWidth="1"/>
    <col min="10" max="10" width="17.77734375" customWidth="1"/>
    <col min="11" max="11" width="15.5546875" customWidth="1"/>
    <col min="12" max="12" width="11.6640625" customWidth="1"/>
    <col min="13" max="13" width="2.77734375" customWidth="1"/>
    <col min="14" max="14" width="24.109375" bestFit="1" customWidth="1"/>
    <col min="15" max="15" width="15.21875" customWidth="1"/>
    <col min="16" max="16" width="13.33203125" customWidth="1"/>
    <col min="17" max="17" width="15" customWidth="1"/>
    <col min="18" max="18" width="13.5546875" customWidth="1"/>
    <col min="19" max="19" width="13.77734375" customWidth="1"/>
    <col min="20" max="20" width="11" customWidth="1"/>
    <col min="21" max="21" width="13.77734375" bestFit="1" customWidth="1"/>
    <col min="22" max="22" width="3.88671875" customWidth="1"/>
    <col min="23" max="23" width="12.109375" bestFit="1" customWidth="1"/>
    <col min="24" max="24" width="10.109375" customWidth="1"/>
    <col min="25" max="25" width="8.5546875" customWidth="1"/>
    <col min="26" max="26" width="9.21875" customWidth="1"/>
    <col min="27" max="27" width="9.109375" bestFit="1" customWidth="1"/>
    <col min="28" max="28" width="6.77734375" bestFit="1" customWidth="1"/>
    <col min="29" max="29" width="23.88671875" customWidth="1"/>
  </cols>
  <sheetData>
    <row r="1" spans="1:32" ht="16.5" thickBot="1">
      <c r="A1" s="3" t="s">
        <v>14</v>
      </c>
      <c r="B1" s="4" t="s">
        <v>15</v>
      </c>
    </row>
    <row r="2" spans="1:32">
      <c r="A2" s="9" t="s">
        <v>18</v>
      </c>
      <c r="E2" t="s">
        <v>1018</v>
      </c>
      <c r="G2" s="844">
        <v>2013</v>
      </c>
      <c r="N2" t="s">
        <v>1018</v>
      </c>
      <c r="O2">
        <v>2013</v>
      </c>
    </row>
    <row r="3" spans="1:32" ht="15.75">
      <c r="A3" s="10">
        <v>247119991.70240998</v>
      </c>
      <c r="B3" s="676" t="s">
        <v>312</v>
      </c>
      <c r="E3" t="s">
        <v>1065</v>
      </c>
      <c r="G3" s="845">
        <v>0</v>
      </c>
      <c r="H3" s="845"/>
      <c r="I3" s="845"/>
      <c r="K3" s="39"/>
      <c r="N3" t="s">
        <v>1065</v>
      </c>
      <c r="O3" s="845">
        <v>0</v>
      </c>
    </row>
    <row r="4" spans="1:32">
      <c r="E4" t="s">
        <v>1066</v>
      </c>
      <c r="G4" s="845">
        <v>0</v>
      </c>
      <c r="H4" s="845"/>
      <c r="I4" s="845"/>
      <c r="K4" s="39"/>
      <c r="N4" t="s">
        <v>1066</v>
      </c>
      <c r="O4" s="845">
        <v>0</v>
      </c>
    </row>
    <row r="5" spans="1:32">
      <c r="G5" s="845"/>
      <c r="H5" s="845"/>
      <c r="I5" s="845"/>
      <c r="K5" s="39"/>
      <c r="O5" s="845"/>
    </row>
    <row r="6" spans="1:32" ht="20.25">
      <c r="G6" s="845"/>
      <c r="H6" s="845"/>
      <c r="I6" s="845"/>
      <c r="K6" s="39"/>
      <c r="N6" s="1" t="s">
        <v>1067</v>
      </c>
      <c r="O6" s="176"/>
      <c r="P6" s="176"/>
      <c r="Q6" s="176"/>
      <c r="R6" s="176"/>
    </row>
    <row r="7" spans="1:32" ht="20.25">
      <c r="G7" s="845"/>
      <c r="H7" s="845"/>
      <c r="I7" s="845"/>
      <c r="K7" s="39"/>
      <c r="N7" s="2" t="s">
        <v>1068</v>
      </c>
      <c r="O7" s="176"/>
      <c r="P7" s="176"/>
      <c r="Q7" s="176"/>
      <c r="R7" s="176"/>
    </row>
    <row r="8" spans="1:32" ht="20.25">
      <c r="G8" s="845"/>
      <c r="H8" s="845"/>
      <c r="I8" s="845"/>
      <c r="K8" s="39"/>
      <c r="O8" s="176"/>
      <c r="P8" s="176"/>
      <c r="Q8" s="176"/>
      <c r="R8" s="176"/>
    </row>
    <row r="9" spans="1:32">
      <c r="G9" s="845"/>
      <c r="H9" s="845"/>
      <c r="I9" s="845"/>
      <c r="K9" s="39"/>
      <c r="O9" s="845"/>
      <c r="P9" s="845"/>
      <c r="Q9" s="845"/>
      <c r="R9" s="845"/>
    </row>
    <row r="10" spans="1:32" s="2" customFormat="1" ht="15.75">
      <c r="A10" s="9"/>
      <c r="B10" s="9"/>
      <c r="E10" s="2" t="s">
        <v>1023</v>
      </c>
      <c r="N10" s="2" t="s">
        <v>1069</v>
      </c>
      <c r="AB10"/>
      <c r="AC10"/>
      <c r="AD10" s="847"/>
      <c r="AE10" s="847"/>
      <c r="AF10" s="847"/>
    </row>
    <row r="11" spans="1:32" s="2" customFormat="1" ht="15.75">
      <c r="A11" s="9"/>
      <c r="B11" s="9"/>
      <c r="E11" s="2" t="s">
        <v>1070</v>
      </c>
      <c r="G11" s="848" t="s">
        <v>1026</v>
      </c>
      <c r="H11" s="848"/>
      <c r="I11" s="848" t="s">
        <v>1027</v>
      </c>
      <c r="N11" s="2" t="s">
        <v>1070</v>
      </c>
      <c r="AB11"/>
      <c r="AC11"/>
      <c r="AD11"/>
    </row>
    <row r="12" spans="1:32" ht="45">
      <c r="D12" t="s">
        <v>106</v>
      </c>
      <c r="E12" s="849"/>
      <c r="F12" s="850"/>
      <c r="G12" s="851" t="s">
        <v>1071</v>
      </c>
      <c r="H12" s="851" t="s">
        <v>1029</v>
      </c>
      <c r="I12" s="857" t="s">
        <v>1071</v>
      </c>
      <c r="J12" s="852" t="s">
        <v>16</v>
      </c>
      <c r="K12" s="853" t="s">
        <v>603</v>
      </c>
      <c r="L12" s="854" t="s">
        <v>1030</v>
      </c>
      <c r="N12" s="855" t="s">
        <v>355</v>
      </c>
      <c r="O12" s="857" t="s">
        <v>1072</v>
      </c>
      <c r="P12" s="857" t="s">
        <v>1073</v>
      </c>
      <c r="Q12" s="857" t="s">
        <v>1074</v>
      </c>
      <c r="R12" s="857" t="s">
        <v>1075</v>
      </c>
      <c r="S12" s="852" t="s">
        <v>16</v>
      </c>
      <c r="T12" s="853" t="s">
        <v>603</v>
      </c>
      <c r="U12" s="854" t="s">
        <v>1031</v>
      </c>
      <c r="W12" s="856" t="s">
        <v>1076</v>
      </c>
      <c r="X12" s="857" t="s">
        <v>1077</v>
      </c>
      <c r="Y12" s="857" t="s">
        <v>25</v>
      </c>
      <c r="Z12" s="858" t="s">
        <v>26</v>
      </c>
      <c r="AC12">
        <v>2009</v>
      </c>
      <c r="AE12">
        <v>2010</v>
      </c>
    </row>
    <row r="13" spans="1:32">
      <c r="D13" s="39" t="s">
        <v>1078</v>
      </c>
      <c r="E13" s="859" t="s">
        <v>630</v>
      </c>
      <c r="F13" s="860"/>
      <c r="G13" s="861">
        <v>239963615.29340896</v>
      </c>
      <c r="H13" s="366">
        <v>0</v>
      </c>
      <c r="I13" s="861">
        <v>239963615.29340896</v>
      </c>
      <c r="J13" s="861">
        <v>0</v>
      </c>
      <c r="K13" s="862">
        <v>239963615.29340896</v>
      </c>
      <c r="L13" s="863" t="e">
        <v>#DIV/0!</v>
      </c>
      <c r="N13" s="859" t="s">
        <v>630</v>
      </c>
      <c r="O13" s="864">
        <v>239.96361529340896</v>
      </c>
      <c r="P13" s="910">
        <v>0.15927982146096126</v>
      </c>
      <c r="Q13" s="910"/>
      <c r="R13" s="911">
        <v>27.781189852465424</v>
      </c>
      <c r="S13" s="864">
        <v>0</v>
      </c>
      <c r="T13" s="865">
        <v>27.781189852465424</v>
      </c>
      <c r="U13" s="866" t="e">
        <v>#DIV/0!</v>
      </c>
      <c r="W13" s="912" t="s">
        <v>1079</v>
      </c>
      <c r="X13" s="913" t="s">
        <v>1078</v>
      </c>
      <c r="Y13" s="913" t="s">
        <v>1080</v>
      </c>
      <c r="Z13" s="914" t="s">
        <v>1081</v>
      </c>
      <c r="AC13" s="366">
        <v>164</v>
      </c>
      <c r="AD13" s="366">
        <v>290</v>
      </c>
      <c r="AE13" s="366">
        <v>140</v>
      </c>
      <c r="AF13" s="366">
        <v>290</v>
      </c>
    </row>
    <row r="14" spans="1:32">
      <c r="D14" s="39">
        <v>223</v>
      </c>
      <c r="E14" s="870" t="s">
        <v>1038</v>
      </c>
      <c r="F14" s="871"/>
      <c r="G14" s="366">
        <v>415761645.99999994</v>
      </c>
      <c r="H14" s="366">
        <v>0</v>
      </c>
      <c r="I14" s="366">
        <v>415761645.99999994</v>
      </c>
      <c r="J14" s="366">
        <v>0</v>
      </c>
      <c r="K14" s="872">
        <v>415761645.99999994</v>
      </c>
      <c r="L14" s="873" t="e">
        <v>#DIV/0!</v>
      </c>
      <c r="N14" s="870" t="s">
        <v>1038</v>
      </c>
      <c r="O14" s="874">
        <v>415.76164599999993</v>
      </c>
      <c r="P14" s="915">
        <v>0.27596867410179532</v>
      </c>
      <c r="Q14" s="915"/>
      <c r="R14" s="916">
        <v>48.133768974836627</v>
      </c>
      <c r="S14" s="874">
        <v>0</v>
      </c>
      <c r="T14" s="875">
        <v>48.133768974836627</v>
      </c>
      <c r="U14" s="876" t="e">
        <v>#DIV/0!</v>
      </c>
      <c r="W14" s="917">
        <v>217</v>
      </c>
      <c r="X14" s="918">
        <v>223</v>
      </c>
      <c r="Y14" s="919">
        <v>6</v>
      </c>
      <c r="Z14" s="902">
        <v>2.7649769585253458E-2</v>
      </c>
      <c r="AC14" s="918">
        <v>217</v>
      </c>
      <c r="AD14" s="366"/>
      <c r="AE14" s="918">
        <v>223</v>
      </c>
      <c r="AF14" s="366"/>
    </row>
    <row r="15" spans="1:32" hidden="1" outlineLevel="1">
      <c r="D15" s="39">
        <v>167</v>
      </c>
      <c r="E15" s="870"/>
      <c r="F15" s="87" t="s">
        <v>618</v>
      </c>
      <c r="G15" s="366">
        <v>311355133.99999994</v>
      </c>
      <c r="H15" s="366">
        <v>0</v>
      </c>
      <c r="I15" s="366">
        <v>311355133.99999994</v>
      </c>
      <c r="J15" s="366">
        <v>0</v>
      </c>
      <c r="K15" s="872">
        <v>311355133.99999994</v>
      </c>
      <c r="L15" s="873" t="e">
        <v>#DIV/0!</v>
      </c>
      <c r="N15" s="870"/>
      <c r="O15" s="874">
        <v>311.35513399999996</v>
      </c>
      <c r="P15" s="915">
        <v>0.20666712365470771</v>
      </c>
      <c r="Q15" s="915"/>
      <c r="R15" s="916">
        <v>36.046365106716216</v>
      </c>
      <c r="S15" s="874">
        <v>0</v>
      </c>
      <c r="T15" s="875">
        <v>36.046365106716216</v>
      </c>
      <c r="U15" s="876" t="e">
        <v>#DIV/0!</v>
      </c>
      <c r="W15" s="917">
        <v>160</v>
      </c>
      <c r="X15" s="918">
        <v>167</v>
      </c>
      <c r="Y15" s="919">
        <v>7</v>
      </c>
      <c r="Z15" s="902">
        <v>4.3749999999999997E-2</v>
      </c>
      <c r="AC15" s="366">
        <v>160</v>
      </c>
      <c r="AD15" s="366"/>
      <c r="AE15" s="366">
        <v>167</v>
      </c>
      <c r="AF15" s="366"/>
    </row>
    <row r="16" spans="1:32" hidden="1" outlineLevel="1">
      <c r="D16" s="39">
        <v>56</v>
      </c>
      <c r="E16" s="870"/>
      <c r="F16" s="87" t="s">
        <v>620</v>
      </c>
      <c r="G16" s="366">
        <v>104406511.99999999</v>
      </c>
      <c r="H16" s="366">
        <v>0</v>
      </c>
      <c r="I16" s="366">
        <v>104406511.99999999</v>
      </c>
      <c r="J16" s="366">
        <v>0</v>
      </c>
      <c r="K16" s="872">
        <v>104406511.99999999</v>
      </c>
      <c r="L16" s="873" t="e">
        <v>#DIV/0!</v>
      </c>
      <c r="N16" s="870"/>
      <c r="O16" s="874">
        <v>104.40651199999998</v>
      </c>
      <c r="P16" s="915">
        <v>6.9301550447087606E-2</v>
      </c>
      <c r="Q16" s="915"/>
      <c r="R16" s="916">
        <v>12.087403868120406</v>
      </c>
      <c r="S16" s="874">
        <v>0</v>
      </c>
      <c r="T16" s="875">
        <v>12.087403868120406</v>
      </c>
      <c r="U16" s="876" t="e">
        <v>#DIV/0!</v>
      </c>
      <c r="W16" s="917">
        <v>57</v>
      </c>
      <c r="X16" s="918">
        <v>56</v>
      </c>
      <c r="Y16" s="919">
        <v>-1</v>
      </c>
      <c r="Z16" s="902">
        <v>-1.7543859649122806E-2</v>
      </c>
      <c r="AC16" s="366">
        <v>57</v>
      </c>
      <c r="AD16" s="366"/>
      <c r="AE16" s="366">
        <v>56</v>
      </c>
      <c r="AF16" s="366"/>
    </row>
    <row r="17" spans="1:32" collapsed="1">
      <c r="D17" s="39">
        <v>41</v>
      </c>
      <c r="E17" s="870" t="s">
        <v>815</v>
      </c>
      <c r="F17" s="871"/>
      <c r="G17" s="366">
        <v>76440482</v>
      </c>
      <c r="H17" s="366">
        <v>0</v>
      </c>
      <c r="I17" s="366">
        <v>76440482</v>
      </c>
      <c r="J17" s="366">
        <v>0</v>
      </c>
      <c r="K17" s="872">
        <v>76440482</v>
      </c>
      <c r="L17" s="873" t="e">
        <v>#DIV/0!</v>
      </c>
      <c r="N17" s="870" t="s">
        <v>815</v>
      </c>
      <c r="O17" s="874">
        <v>76.440482000000003</v>
      </c>
      <c r="P17" s="915">
        <v>5.0738635148760584E-2</v>
      </c>
      <c r="Q17" s="915"/>
      <c r="R17" s="916">
        <v>8.8497064034452997</v>
      </c>
      <c r="S17" s="874">
        <v>0</v>
      </c>
      <c r="T17" s="875">
        <v>8.8497064034452997</v>
      </c>
      <c r="U17" s="876" t="e">
        <v>#DIV/0!</v>
      </c>
      <c r="W17" s="917">
        <v>43</v>
      </c>
      <c r="X17" s="918">
        <v>41</v>
      </c>
      <c r="Y17" s="919">
        <v>-2</v>
      </c>
      <c r="Z17" s="902">
        <v>-4.6511627906976744E-2</v>
      </c>
      <c r="AC17" s="366">
        <v>43</v>
      </c>
      <c r="AD17" s="366"/>
      <c r="AE17" s="366">
        <v>41</v>
      </c>
      <c r="AF17" s="366"/>
    </row>
    <row r="18" spans="1:32">
      <c r="D18" s="39">
        <v>189</v>
      </c>
      <c r="E18" s="870" t="s">
        <v>622</v>
      </c>
      <c r="F18" s="871"/>
      <c r="G18" s="366">
        <v>352371977.99999994</v>
      </c>
      <c r="H18" s="366">
        <v>0</v>
      </c>
      <c r="I18" s="366">
        <v>352371977.99999994</v>
      </c>
      <c r="J18" s="366">
        <v>0</v>
      </c>
      <c r="K18" s="872">
        <v>352371977.99999994</v>
      </c>
      <c r="L18" s="873" t="e">
        <v>#DIV/0!</v>
      </c>
      <c r="N18" s="870" t="s">
        <v>622</v>
      </c>
      <c r="O18" s="874">
        <v>352.37197799999996</v>
      </c>
      <c r="P18" s="915">
        <v>0.2338927327589207</v>
      </c>
      <c r="Q18" s="915"/>
      <c r="R18" s="916">
        <v>40.794988054906376</v>
      </c>
      <c r="S18" s="874">
        <v>0</v>
      </c>
      <c r="T18" s="875">
        <v>40.794988054906376</v>
      </c>
      <c r="U18" s="876" t="e">
        <v>#DIV/0!</v>
      </c>
      <c r="W18" s="917">
        <v>136</v>
      </c>
      <c r="X18" s="918">
        <v>189</v>
      </c>
      <c r="Y18" s="919">
        <v>53</v>
      </c>
      <c r="Z18" s="902">
        <v>0.38970588235294118</v>
      </c>
      <c r="AC18" s="366">
        <v>136</v>
      </c>
      <c r="AD18" s="366"/>
      <c r="AE18" s="366">
        <v>189</v>
      </c>
      <c r="AF18" s="366"/>
    </row>
    <row r="19" spans="1:32">
      <c r="D19" s="39">
        <v>254</v>
      </c>
      <c r="E19" s="870" t="s">
        <v>1039</v>
      </c>
      <c r="F19" s="871"/>
      <c r="G19" s="366">
        <v>254401327.366</v>
      </c>
      <c r="H19" s="366">
        <v>0</v>
      </c>
      <c r="I19" s="366">
        <v>254401327.366</v>
      </c>
      <c r="J19" s="366">
        <v>0</v>
      </c>
      <c r="K19" s="872">
        <v>254401327.366</v>
      </c>
      <c r="L19" s="873" t="e">
        <v>#DIV/0!</v>
      </c>
      <c r="N19" s="870" t="s">
        <v>1039</v>
      </c>
      <c r="O19" s="874">
        <v>254.401327366</v>
      </c>
      <c r="P19" s="915">
        <v>0.16886309181807455</v>
      </c>
      <c r="Q19" s="915"/>
      <c r="R19" s="916">
        <v>29.452680005809935</v>
      </c>
      <c r="S19" s="874">
        <v>0</v>
      </c>
      <c r="T19" s="875">
        <v>29.452680005809935</v>
      </c>
      <c r="U19" s="876" t="e">
        <v>#DIV/0!</v>
      </c>
      <c r="W19" s="917">
        <v>234</v>
      </c>
      <c r="X19" s="918">
        <v>254</v>
      </c>
      <c r="Y19" s="919">
        <v>20</v>
      </c>
      <c r="Z19" s="902">
        <v>8.5470085470085472E-2</v>
      </c>
      <c r="AC19" s="918">
        <v>234</v>
      </c>
      <c r="AD19" s="366"/>
      <c r="AE19" s="918">
        <v>254</v>
      </c>
      <c r="AF19" s="366"/>
    </row>
    <row r="20" spans="1:32" hidden="1" outlineLevel="1">
      <c r="D20" s="39">
        <v>173</v>
      </c>
      <c r="E20" s="870"/>
      <c r="F20" s="871" t="s">
        <v>813</v>
      </c>
      <c r="G20" s="366">
        <v>174566971.71700001</v>
      </c>
      <c r="H20" s="366">
        <v>0</v>
      </c>
      <c r="I20" s="366">
        <v>174566971.71700001</v>
      </c>
      <c r="J20" s="366">
        <v>0</v>
      </c>
      <c r="K20" s="872">
        <v>174566971.71700001</v>
      </c>
      <c r="L20" s="873" t="e">
        <v>#DIV/0!</v>
      </c>
      <c r="N20" s="870"/>
      <c r="O20" s="874">
        <v>174.566971717</v>
      </c>
      <c r="P20" s="915">
        <v>0.11587171686035248</v>
      </c>
      <c r="Q20" s="915"/>
      <c r="R20" s="916">
        <v>20.210056334207696</v>
      </c>
      <c r="S20" s="874">
        <v>0</v>
      </c>
      <c r="T20" s="875">
        <v>20.210056334207696</v>
      </c>
      <c r="U20" s="876" t="e">
        <v>#DIV/0!</v>
      </c>
      <c r="W20" s="917">
        <v>167</v>
      </c>
      <c r="X20" s="918">
        <v>173</v>
      </c>
      <c r="Y20" s="919">
        <v>6</v>
      </c>
      <c r="Z20" s="902">
        <v>3.5928143712574849E-2</v>
      </c>
      <c r="AC20" s="366">
        <v>167</v>
      </c>
      <c r="AD20" s="366"/>
      <c r="AE20" s="366">
        <v>173</v>
      </c>
      <c r="AF20" s="366"/>
    </row>
    <row r="21" spans="1:32" hidden="1" outlineLevel="1">
      <c r="D21" s="39">
        <v>81</v>
      </c>
      <c r="E21" s="870"/>
      <c r="F21" s="871" t="s">
        <v>814</v>
      </c>
      <c r="G21" s="366">
        <v>79834355.648999989</v>
      </c>
      <c r="H21" s="366"/>
      <c r="I21" s="366">
        <v>79834355.648999989</v>
      </c>
      <c r="J21" s="366">
        <v>0</v>
      </c>
      <c r="K21" s="872">
        <v>79834355.648999989</v>
      </c>
      <c r="L21" s="873" t="e">
        <v>#DIV/0!</v>
      </c>
      <c r="N21" s="870"/>
      <c r="O21" s="874">
        <v>79.834355648999988</v>
      </c>
      <c r="P21" s="915">
        <v>5.2991374957722055E-2</v>
      </c>
      <c r="Q21" s="915"/>
      <c r="R21" s="916">
        <v>9.2426236716022352</v>
      </c>
      <c r="S21" s="874">
        <v>0</v>
      </c>
      <c r="T21" s="875">
        <v>9.2426236716022352</v>
      </c>
      <c r="U21" s="876" t="e">
        <v>#DIV/0!</v>
      </c>
      <c r="W21" s="917">
        <v>67</v>
      </c>
      <c r="X21" s="918">
        <v>81</v>
      </c>
      <c r="Y21" s="919">
        <v>14</v>
      </c>
      <c r="Z21" s="902">
        <v>0.20895522388059701</v>
      </c>
      <c r="AC21" s="366">
        <v>67</v>
      </c>
      <c r="AD21" s="366"/>
      <c r="AE21" s="366">
        <v>81</v>
      </c>
      <c r="AF21" s="366"/>
    </row>
    <row r="22" spans="1:32" collapsed="1">
      <c r="D22" s="39" t="s">
        <v>1082</v>
      </c>
      <c r="E22" s="870" t="s">
        <v>1041</v>
      </c>
      <c r="F22" s="871"/>
      <c r="G22" s="366">
        <v>142000000</v>
      </c>
      <c r="H22" s="366"/>
      <c r="I22" s="366">
        <v>142000000</v>
      </c>
      <c r="J22" s="366">
        <v>0</v>
      </c>
      <c r="K22" s="872">
        <v>142000000</v>
      </c>
      <c r="L22" s="873" t="e">
        <v>#DIV/0!</v>
      </c>
      <c r="N22" s="870" t="s">
        <v>1041</v>
      </c>
      <c r="O22" s="874">
        <v>142</v>
      </c>
      <c r="P22" s="915">
        <v>9.4254850343879343E-2</v>
      </c>
      <c r="Q22" s="915"/>
      <c r="R22" s="916">
        <v>16.439696302402076</v>
      </c>
      <c r="S22" s="874">
        <v>0</v>
      </c>
      <c r="T22" s="875">
        <v>16.439696302402076</v>
      </c>
      <c r="U22" s="876" t="e">
        <v>#DIV/0!</v>
      </c>
      <c r="W22" s="917">
        <v>146</v>
      </c>
      <c r="X22" s="918">
        <v>142</v>
      </c>
      <c r="Y22" s="919">
        <v>-4</v>
      </c>
      <c r="Z22" s="902">
        <v>-2.7397260273972601E-2</v>
      </c>
      <c r="AC22" s="366">
        <v>146</v>
      </c>
      <c r="AD22" s="366"/>
      <c r="AE22" s="366">
        <v>142</v>
      </c>
      <c r="AF22" s="366"/>
    </row>
    <row r="23" spans="1:32">
      <c r="D23" s="39" t="s">
        <v>1083</v>
      </c>
      <c r="E23" s="870" t="s">
        <v>80</v>
      </c>
      <c r="F23" s="871"/>
      <c r="G23" s="366">
        <v>25614720</v>
      </c>
      <c r="H23" s="366"/>
      <c r="I23" s="366">
        <v>25614720</v>
      </c>
      <c r="J23" s="366">
        <v>0</v>
      </c>
      <c r="K23" s="872">
        <v>25614720</v>
      </c>
      <c r="L23" s="873" t="e">
        <v>#DIV/0!</v>
      </c>
      <c r="N23" s="870" t="s">
        <v>80</v>
      </c>
      <c r="O23" s="874">
        <v>25.614719999999998</v>
      </c>
      <c r="P23" s="915">
        <v>1.7002194367608258E-2</v>
      </c>
      <c r="Q23" s="915"/>
      <c r="R23" s="916">
        <v>2.9654804061342568</v>
      </c>
      <c r="S23" s="874">
        <v>0</v>
      </c>
      <c r="T23" s="875">
        <v>2.9654804061342568</v>
      </c>
      <c r="U23" s="876" t="e">
        <v>#DIV/0!</v>
      </c>
      <c r="W23" s="917">
        <v>7400</v>
      </c>
      <c r="X23" s="918">
        <v>6400</v>
      </c>
      <c r="Y23" s="919">
        <v>-1000</v>
      </c>
      <c r="Z23" s="902">
        <v>-0.13513513513513514</v>
      </c>
      <c r="AC23" s="366">
        <v>7400</v>
      </c>
      <c r="AD23" s="366"/>
      <c r="AE23" s="366">
        <v>6400</v>
      </c>
      <c r="AF23" s="366"/>
    </row>
    <row r="24" spans="1:32" s="2" customFormat="1" ht="15.75">
      <c r="A24" s="9"/>
      <c r="B24" s="9"/>
      <c r="E24" s="881" t="s">
        <v>38</v>
      </c>
      <c r="F24" s="882"/>
      <c r="G24" s="293">
        <v>1506553768.6594088</v>
      </c>
      <c r="H24" s="293">
        <v>0</v>
      </c>
      <c r="I24" s="293">
        <v>1506553768.6594088</v>
      </c>
      <c r="J24" s="293">
        <v>0</v>
      </c>
      <c r="K24" s="293">
        <v>1506553768.6594088</v>
      </c>
      <c r="L24" s="883" t="e">
        <v>#DIV/0!</v>
      </c>
      <c r="N24" s="881" t="s">
        <v>38</v>
      </c>
      <c r="O24" s="296">
        <v>1506.5537686594089</v>
      </c>
      <c r="P24" s="920">
        <v>1</v>
      </c>
      <c r="Q24" s="921">
        <v>174.41750999999999</v>
      </c>
      <c r="R24" s="922">
        <v>174.41750999999999</v>
      </c>
      <c r="S24" s="296">
        <v>0</v>
      </c>
      <c r="T24" s="296">
        <v>174.41750999999999</v>
      </c>
      <c r="U24" s="884" t="e">
        <v>#DIV/0!</v>
      </c>
      <c r="W24" s="885"/>
      <c r="X24" s="886"/>
      <c r="Y24" s="886"/>
      <c r="Z24" s="887"/>
      <c r="AB24"/>
      <c r="AC24" s="366"/>
      <c r="AD24" s="366"/>
      <c r="AE24" s="277"/>
      <c r="AF24" s="277"/>
    </row>
    <row r="25" spans="1:32">
      <c r="V25" s="888" t="s">
        <v>1043</v>
      </c>
      <c r="W25" s="923">
        <v>794</v>
      </c>
      <c r="X25" s="861">
        <v>847</v>
      </c>
      <c r="Y25" s="924">
        <v>53</v>
      </c>
      <c r="Z25" s="925">
        <v>6.6750629722921909E-2</v>
      </c>
    </row>
    <row r="26" spans="1:32">
      <c r="G26" t="s">
        <v>1044</v>
      </c>
      <c r="H26" s="39">
        <v>0</v>
      </c>
      <c r="V26" s="888" t="s">
        <v>1045</v>
      </c>
      <c r="W26" s="893">
        <v>396</v>
      </c>
      <c r="X26" s="872">
        <v>453</v>
      </c>
      <c r="Y26" s="926">
        <v>57</v>
      </c>
      <c r="Z26" s="927">
        <v>0.14393939393939395</v>
      </c>
    </row>
    <row r="27" spans="1:32" ht="15.75">
      <c r="B27" s="36">
        <v>0</v>
      </c>
      <c r="G27" t="s">
        <v>42</v>
      </c>
      <c r="H27" s="8">
        <v>0</v>
      </c>
      <c r="U27" s="2"/>
      <c r="V27" s="570" t="s">
        <v>1046</v>
      </c>
      <c r="W27" s="896"/>
      <c r="X27" s="897"/>
      <c r="Y27" s="897"/>
      <c r="Z27" s="928">
        <v>0.05</v>
      </c>
    </row>
    <row r="28" spans="1:32">
      <c r="B28" s="36"/>
      <c r="H28" s="8"/>
      <c r="V28" s="888"/>
      <c r="W28" s="871"/>
      <c r="X28" s="871"/>
      <c r="Y28" s="871"/>
      <c r="Z28" s="871"/>
    </row>
    <row r="29" spans="1:32">
      <c r="B29" s="36"/>
      <c r="H29" s="8"/>
    </row>
    <row r="30" spans="1:32">
      <c r="B30" s="36"/>
      <c r="H30" s="8"/>
      <c r="U30" s="888"/>
      <c r="V30" s="871"/>
    </row>
    <row r="31" spans="1:32" s="2" customFormat="1" ht="15.75">
      <c r="A31" s="9"/>
      <c r="B31" s="36"/>
      <c r="E31" s="2" t="s">
        <v>1023</v>
      </c>
      <c r="N31" s="2" t="s">
        <v>1084</v>
      </c>
      <c r="O31" s="848"/>
      <c r="W31"/>
      <c r="X31"/>
      <c r="Y31"/>
    </row>
    <row r="32" spans="1:32" s="2" customFormat="1" ht="15.75">
      <c r="A32" s="9"/>
      <c r="B32" s="36"/>
      <c r="E32" s="2" t="s">
        <v>1070</v>
      </c>
      <c r="G32" s="848" t="s">
        <v>1026</v>
      </c>
      <c r="H32" s="848"/>
      <c r="I32" s="848" t="s">
        <v>1027</v>
      </c>
      <c r="N32" s="2" t="s">
        <v>1070</v>
      </c>
      <c r="O32" s="848"/>
      <c r="U32" s="570"/>
      <c r="W32"/>
      <c r="X32"/>
      <c r="Y32"/>
    </row>
    <row r="33" spans="1:22" ht="45">
      <c r="B33" s="36"/>
      <c r="E33" s="849"/>
      <c r="F33" s="850"/>
      <c r="G33" s="851" t="s">
        <v>1085</v>
      </c>
      <c r="H33" s="851" t="s">
        <v>1029</v>
      </c>
      <c r="I33" s="857" t="s">
        <v>1071</v>
      </c>
      <c r="J33" s="852" t="s">
        <v>16</v>
      </c>
      <c r="K33" s="899" t="s">
        <v>603</v>
      </c>
      <c r="L33" s="854" t="s">
        <v>1030</v>
      </c>
      <c r="N33" s="855" t="s">
        <v>355</v>
      </c>
      <c r="O33" s="851" t="s">
        <v>1086</v>
      </c>
      <c r="P33" s="852" t="s">
        <v>16</v>
      </c>
      <c r="Q33" s="929"/>
      <c r="R33" s="929"/>
      <c r="S33" s="899" t="s">
        <v>603</v>
      </c>
      <c r="T33" s="854" t="s">
        <v>1031</v>
      </c>
    </row>
    <row r="34" spans="1:22">
      <c r="E34" s="859" t="s">
        <v>630</v>
      </c>
      <c r="F34" s="860"/>
      <c r="G34" s="861">
        <v>0</v>
      </c>
      <c r="H34" s="862">
        <v>0</v>
      </c>
      <c r="I34" s="861">
        <v>0</v>
      </c>
      <c r="J34" s="366">
        <v>0</v>
      </c>
      <c r="K34" s="862">
        <v>0</v>
      </c>
      <c r="L34" s="900" t="e">
        <v>#DIV/0!</v>
      </c>
      <c r="N34" s="859" t="s">
        <v>630</v>
      </c>
      <c r="O34" s="864">
        <v>0</v>
      </c>
      <c r="P34" s="864">
        <v>0</v>
      </c>
      <c r="Q34" s="864"/>
      <c r="R34" s="864"/>
      <c r="S34" s="865">
        <v>0</v>
      </c>
      <c r="T34" s="901" t="e">
        <v>#DIV/0!</v>
      </c>
    </row>
    <row r="35" spans="1:22">
      <c r="A35" s="66"/>
      <c r="B35" s="66"/>
      <c r="E35" s="870" t="s">
        <v>1038</v>
      </c>
      <c r="F35" s="871"/>
      <c r="G35" s="366">
        <v>0</v>
      </c>
      <c r="H35" s="366">
        <v>0</v>
      </c>
      <c r="I35" s="366">
        <v>0</v>
      </c>
      <c r="J35" s="366">
        <v>0</v>
      </c>
      <c r="K35" s="872">
        <v>0</v>
      </c>
      <c r="L35" s="902" t="e">
        <v>#DIV/0!</v>
      </c>
      <c r="N35" s="870" t="s">
        <v>1038</v>
      </c>
      <c r="O35" s="874">
        <v>0</v>
      </c>
      <c r="P35" s="874">
        <v>0</v>
      </c>
      <c r="Q35" s="874"/>
      <c r="R35" s="874"/>
      <c r="S35" s="875">
        <v>0</v>
      </c>
      <c r="T35" s="903" t="e">
        <v>#DIV/0!</v>
      </c>
    </row>
    <row r="36" spans="1:22" ht="15" hidden="1" customHeight="1" outlineLevel="1">
      <c r="A36" s="66"/>
      <c r="B36" s="66"/>
      <c r="E36" s="870"/>
      <c r="F36" s="87" t="s">
        <v>618</v>
      </c>
      <c r="G36" s="366">
        <v>0</v>
      </c>
      <c r="H36" s="366">
        <v>0</v>
      </c>
      <c r="I36" s="366">
        <v>0</v>
      </c>
      <c r="J36" s="366">
        <v>0</v>
      </c>
      <c r="K36" s="872">
        <v>0</v>
      </c>
      <c r="L36" s="902" t="e">
        <v>#DIV/0!</v>
      </c>
      <c r="N36" s="870"/>
      <c r="O36" s="874">
        <v>0</v>
      </c>
      <c r="P36" s="874">
        <v>0</v>
      </c>
      <c r="Q36" s="874"/>
      <c r="R36" s="874"/>
      <c r="S36" s="875">
        <v>0</v>
      </c>
      <c r="T36" s="903" t="e">
        <v>#DIV/0!</v>
      </c>
    </row>
    <row r="37" spans="1:22" ht="15" hidden="1" customHeight="1" outlineLevel="1">
      <c r="A37" s="66"/>
      <c r="B37" s="66"/>
      <c r="E37" s="870"/>
      <c r="F37" s="87" t="s">
        <v>620</v>
      </c>
      <c r="G37" s="366">
        <v>0</v>
      </c>
      <c r="H37" s="366">
        <v>0</v>
      </c>
      <c r="I37" s="366">
        <v>0</v>
      </c>
      <c r="J37" s="366">
        <v>0</v>
      </c>
      <c r="K37" s="872">
        <v>0</v>
      </c>
      <c r="L37" s="902" t="e">
        <v>#DIV/0!</v>
      </c>
      <c r="N37" s="870"/>
      <c r="O37" s="874">
        <v>0</v>
      </c>
      <c r="P37" s="874">
        <v>0</v>
      </c>
      <c r="Q37" s="874"/>
      <c r="R37" s="874"/>
      <c r="S37" s="875">
        <v>0</v>
      </c>
      <c r="T37" s="903" t="e">
        <v>#DIV/0!</v>
      </c>
    </row>
    <row r="38" spans="1:22" collapsed="1">
      <c r="A38" s="66"/>
      <c r="B38" s="66"/>
      <c r="E38" s="870" t="s">
        <v>815</v>
      </c>
      <c r="F38" s="871"/>
      <c r="G38" s="366">
        <v>0</v>
      </c>
      <c r="H38" s="366">
        <v>0</v>
      </c>
      <c r="I38" s="366">
        <v>0</v>
      </c>
      <c r="J38" s="366">
        <v>0</v>
      </c>
      <c r="K38" s="872">
        <v>0</v>
      </c>
      <c r="L38" s="902" t="e">
        <v>#DIV/0!</v>
      </c>
      <c r="N38" s="870" t="s">
        <v>815</v>
      </c>
      <c r="O38" s="874">
        <v>0</v>
      </c>
      <c r="P38" s="874">
        <v>0</v>
      </c>
      <c r="Q38" s="874"/>
      <c r="R38" s="874"/>
      <c r="S38" s="875">
        <v>0</v>
      </c>
      <c r="T38" s="903" t="e">
        <v>#DIV/0!</v>
      </c>
    </row>
    <row r="39" spans="1:22">
      <c r="E39" s="870" t="s">
        <v>622</v>
      </c>
      <c r="F39" s="871"/>
      <c r="G39" s="366">
        <v>0</v>
      </c>
      <c r="H39" s="366">
        <v>0</v>
      </c>
      <c r="I39" s="366">
        <v>0</v>
      </c>
      <c r="J39" s="366">
        <v>0</v>
      </c>
      <c r="K39" s="872">
        <v>0</v>
      </c>
      <c r="L39" s="902" t="e">
        <v>#DIV/0!</v>
      </c>
      <c r="N39" s="870" t="s">
        <v>622</v>
      </c>
      <c r="O39" s="874">
        <v>0</v>
      </c>
      <c r="P39" s="874">
        <v>0</v>
      </c>
      <c r="Q39" s="874"/>
      <c r="R39" s="874"/>
      <c r="S39" s="875">
        <v>0</v>
      </c>
      <c r="T39" s="903" t="e">
        <v>#DIV/0!</v>
      </c>
    </row>
    <row r="40" spans="1:22">
      <c r="E40" s="870" t="s">
        <v>1039</v>
      </c>
      <c r="F40" s="871"/>
      <c r="G40" s="366">
        <v>0</v>
      </c>
      <c r="H40" s="366">
        <v>0</v>
      </c>
      <c r="I40" s="366">
        <v>0</v>
      </c>
      <c r="J40" s="366">
        <v>0</v>
      </c>
      <c r="K40" s="872">
        <v>0</v>
      </c>
      <c r="L40" s="902" t="e">
        <v>#DIV/0!</v>
      </c>
      <c r="N40" s="870" t="s">
        <v>1039</v>
      </c>
      <c r="O40" s="874">
        <v>0</v>
      </c>
      <c r="P40" s="874">
        <v>0</v>
      </c>
      <c r="Q40" s="874"/>
      <c r="R40" s="874"/>
      <c r="S40" s="875">
        <v>0</v>
      </c>
      <c r="T40" s="903" t="e">
        <v>#DIV/0!</v>
      </c>
    </row>
    <row r="41" spans="1:22" ht="15" hidden="1" customHeight="1" outlineLevel="1">
      <c r="E41" s="870"/>
      <c r="F41" s="871" t="s">
        <v>813</v>
      </c>
      <c r="G41" s="366">
        <v>0</v>
      </c>
      <c r="H41" s="366">
        <v>0</v>
      </c>
      <c r="I41" s="366">
        <v>0</v>
      </c>
      <c r="J41" s="366">
        <v>0</v>
      </c>
      <c r="K41" s="872">
        <v>0</v>
      </c>
      <c r="L41" s="902" t="e">
        <v>#DIV/0!</v>
      </c>
      <c r="N41" s="870"/>
      <c r="O41" s="874">
        <v>0</v>
      </c>
      <c r="P41" s="874">
        <v>0</v>
      </c>
      <c r="Q41" s="874"/>
      <c r="R41" s="874"/>
      <c r="S41" s="875">
        <v>0</v>
      </c>
      <c r="T41" s="903" t="e">
        <v>#DIV/0!</v>
      </c>
    </row>
    <row r="42" spans="1:22" ht="15" hidden="1" customHeight="1" outlineLevel="1">
      <c r="E42" s="870"/>
      <c r="F42" s="871" t="s">
        <v>814</v>
      </c>
      <c r="G42" s="366"/>
      <c r="H42" s="366">
        <v>0</v>
      </c>
      <c r="I42" s="366">
        <v>0</v>
      </c>
      <c r="J42" s="366">
        <v>0</v>
      </c>
      <c r="K42" s="872">
        <v>0</v>
      </c>
      <c r="L42" s="902" t="e">
        <v>#DIV/0!</v>
      </c>
      <c r="N42" s="870"/>
      <c r="O42" s="874">
        <v>0</v>
      </c>
      <c r="P42" s="874">
        <v>0</v>
      </c>
      <c r="Q42" s="874"/>
      <c r="R42" s="874"/>
      <c r="S42" s="875">
        <v>0</v>
      </c>
      <c r="T42" s="903" t="e">
        <v>#DIV/0!</v>
      </c>
    </row>
    <row r="43" spans="1:22" collapsed="1">
      <c r="E43" s="870" t="s">
        <v>1041</v>
      </c>
      <c r="F43" s="871"/>
      <c r="G43" s="366">
        <v>144000000</v>
      </c>
      <c r="H43" s="366">
        <v>0</v>
      </c>
      <c r="I43" s="366">
        <v>144000000</v>
      </c>
      <c r="J43" s="366">
        <v>0</v>
      </c>
      <c r="K43" s="872">
        <v>144000000</v>
      </c>
      <c r="L43" s="902" t="e">
        <v>#DIV/0!</v>
      </c>
      <c r="N43" s="870" t="s">
        <v>1041</v>
      </c>
      <c r="O43" s="874">
        <v>144</v>
      </c>
      <c r="P43" s="874">
        <v>0</v>
      </c>
      <c r="Q43" s="874"/>
      <c r="R43" s="874"/>
      <c r="S43" s="875">
        <v>144</v>
      </c>
      <c r="T43" s="903" t="e">
        <v>#DIV/0!</v>
      </c>
    </row>
    <row r="44" spans="1:22">
      <c r="E44" s="870" t="s">
        <v>80</v>
      </c>
      <c r="F44" s="871"/>
      <c r="G44" s="366">
        <v>30417510</v>
      </c>
      <c r="H44" s="366">
        <v>0</v>
      </c>
      <c r="I44" s="366">
        <v>30417510</v>
      </c>
      <c r="J44" s="366">
        <v>0</v>
      </c>
      <c r="K44" s="872">
        <v>30417510</v>
      </c>
      <c r="L44" s="902" t="e">
        <v>#DIV/0!</v>
      </c>
      <c r="N44" s="870" t="s">
        <v>80</v>
      </c>
      <c r="O44" s="874">
        <v>30.41751</v>
      </c>
      <c r="P44" s="874">
        <v>0</v>
      </c>
      <c r="Q44" s="874"/>
      <c r="R44" s="874"/>
      <c r="S44" s="875">
        <v>30.41751</v>
      </c>
      <c r="T44" s="903" t="e">
        <v>#DIV/0!</v>
      </c>
    </row>
    <row r="45" spans="1:22" s="2" customFormat="1" ht="15.75">
      <c r="A45" s="9"/>
      <c r="B45" s="9"/>
      <c r="D45"/>
      <c r="E45" s="881" t="s">
        <v>38</v>
      </c>
      <c r="F45" s="882"/>
      <c r="G45" s="293">
        <v>174417510</v>
      </c>
      <c r="H45" s="293">
        <v>0</v>
      </c>
      <c r="I45" s="293">
        <v>174417510</v>
      </c>
      <c r="J45" s="293">
        <v>0</v>
      </c>
      <c r="K45" s="293">
        <v>174417510</v>
      </c>
      <c r="L45" s="904" t="e">
        <v>#DIV/0!</v>
      </c>
      <c r="N45" s="881" t="s">
        <v>38</v>
      </c>
      <c r="O45" s="296">
        <v>174.41750999999999</v>
      </c>
      <c r="P45" s="296">
        <v>0</v>
      </c>
      <c r="Q45" s="296"/>
      <c r="R45" s="296"/>
      <c r="S45" s="296">
        <v>174.41750999999999</v>
      </c>
      <c r="T45" s="884" t="e">
        <v>#DIV/0!</v>
      </c>
    </row>
    <row r="47" spans="1:22">
      <c r="E47" t="s">
        <v>881</v>
      </c>
      <c r="G47" s="8">
        <v>1332136258.6594088</v>
      </c>
      <c r="H47" s="8"/>
      <c r="I47" s="8"/>
      <c r="P47" s="888" t="s">
        <v>1049</v>
      </c>
      <c r="Q47" s="888"/>
      <c r="R47" s="888"/>
      <c r="S47" s="875">
        <v>7.57</v>
      </c>
      <c r="V47" s="847"/>
    </row>
    <row r="48" spans="1:22" ht="15.75">
      <c r="P48" s="888" t="s">
        <v>1087</v>
      </c>
      <c r="Q48" s="888"/>
      <c r="R48" s="888"/>
      <c r="S48" s="930">
        <v>181.98750999999999</v>
      </c>
    </row>
    <row r="49" spans="2:19">
      <c r="E49" t="s">
        <v>1051</v>
      </c>
    </row>
    <row r="50" spans="2:19">
      <c r="F50" t="s">
        <v>1053</v>
      </c>
      <c r="G50">
        <v>2015</v>
      </c>
      <c r="P50" t="s">
        <v>1088</v>
      </c>
      <c r="S50" s="931">
        <v>109.28510101000001</v>
      </c>
    </row>
    <row r="51" spans="2:19">
      <c r="F51" t="s">
        <v>1055</v>
      </c>
      <c r="G51" s="37">
        <v>1496705437.4908297</v>
      </c>
      <c r="H51" s="37"/>
      <c r="I51" s="37"/>
      <c r="P51" t="s">
        <v>42</v>
      </c>
      <c r="S51" s="847">
        <v>72.70241</v>
      </c>
    </row>
    <row r="52" spans="2:19">
      <c r="B52" s="906">
        <v>72.70241</v>
      </c>
      <c r="F52" t="s">
        <v>1057</v>
      </c>
      <c r="G52" s="8">
        <v>-1496705437.4908297</v>
      </c>
      <c r="H52" s="8"/>
      <c r="I52" s="8"/>
    </row>
    <row r="54" spans="2:19">
      <c r="E54" t="s">
        <v>1058</v>
      </c>
    </row>
    <row r="55" spans="2:19" ht="15.75">
      <c r="F55" s="2" t="s">
        <v>249</v>
      </c>
      <c r="G55" s="29">
        <v>0</v>
      </c>
      <c r="H55" s="29"/>
      <c r="I55" s="29"/>
    </row>
    <row r="56" spans="2:19">
      <c r="F56" t="s">
        <v>1059</v>
      </c>
      <c r="G56" s="39">
        <v>0</v>
      </c>
      <c r="H56" s="39"/>
      <c r="I56" s="39"/>
    </row>
    <row r="57" spans="2:19">
      <c r="F57" t="s">
        <v>676</v>
      </c>
      <c r="G57" s="39">
        <v>0</v>
      </c>
      <c r="H57" s="39"/>
      <c r="I57" s="39"/>
    </row>
    <row r="58" spans="2:19" ht="15.75">
      <c r="F58" s="2" t="s">
        <v>1060</v>
      </c>
      <c r="G58" s="29">
        <v>0</v>
      </c>
      <c r="H58" s="29"/>
      <c r="I58" s="29"/>
    </row>
    <row r="59" spans="2:19">
      <c r="B59" s="36">
        <v>0</v>
      </c>
      <c r="F59" t="s">
        <v>42</v>
      </c>
      <c r="G59" s="39">
        <v>0</v>
      </c>
      <c r="H59" s="39"/>
      <c r="I59" s="39"/>
    </row>
    <row r="60" spans="2:19" outlineLevel="1">
      <c r="B60" s="36">
        <v>174417510</v>
      </c>
      <c r="F60" t="s">
        <v>42</v>
      </c>
      <c r="G60" s="8">
        <v>174417510</v>
      </c>
      <c r="H60" s="8"/>
      <c r="I60" s="8"/>
    </row>
    <row r="61" spans="2:19" outlineLevel="1">
      <c r="B61" s="36">
        <v>174417510</v>
      </c>
      <c r="F61" t="s">
        <v>42</v>
      </c>
      <c r="G61" s="8">
        <v>174417510</v>
      </c>
      <c r="H61" s="8"/>
      <c r="I61" s="8"/>
    </row>
    <row r="62" spans="2:19">
      <c r="B62" s="171"/>
      <c r="I62" s="8"/>
    </row>
    <row r="63" spans="2:19" ht="15.75">
      <c r="B63" s="171"/>
      <c r="E63" s="2" t="s">
        <v>16</v>
      </c>
      <c r="G63" s="305">
        <v>0</v>
      </c>
      <c r="H63" s="305"/>
      <c r="I63" s="305"/>
    </row>
    <row r="64" spans="2:19" ht="15.75">
      <c r="B64" s="36">
        <v>0</v>
      </c>
      <c r="F64" t="s">
        <v>42</v>
      </c>
      <c r="G64" s="8">
        <v>0</v>
      </c>
      <c r="H64" s="2" t="s">
        <v>1061</v>
      </c>
      <c r="I64" s="8"/>
    </row>
    <row r="65" spans="1:10" ht="16.899999999999999" customHeight="1" outlineLevel="1">
      <c r="B65" s="171"/>
    </row>
    <row r="66" spans="1:10" ht="15.75" outlineLevel="1">
      <c r="B66" s="171"/>
      <c r="E66" s="2" t="s">
        <v>25</v>
      </c>
      <c r="F66" s="2"/>
      <c r="G66" s="24">
        <v>0</v>
      </c>
      <c r="H66" s="24"/>
      <c r="I66" s="24"/>
    </row>
    <row r="67" spans="1:10">
      <c r="B67" s="171"/>
      <c r="E67" t="s">
        <v>1059</v>
      </c>
      <c r="G67" s="907"/>
      <c r="H67" s="8"/>
      <c r="I67" s="8"/>
    </row>
    <row r="68" spans="1:10">
      <c r="B68" s="171"/>
      <c r="E68" t="s">
        <v>1062</v>
      </c>
      <c r="G68" s="39">
        <v>7570000</v>
      </c>
      <c r="H68" s="39"/>
      <c r="I68" s="39"/>
    </row>
    <row r="69" spans="1:10">
      <c r="B69" s="171"/>
      <c r="E69" t="s">
        <v>490</v>
      </c>
      <c r="G69" s="907"/>
      <c r="H69" s="39">
        <v>0</v>
      </c>
      <c r="I69" s="39"/>
    </row>
    <row r="70" spans="1:10" ht="15.75">
      <c r="E70" s="2" t="s">
        <v>1063</v>
      </c>
      <c r="G70" s="24">
        <v>7570000</v>
      </c>
      <c r="H70" s="24"/>
      <c r="I70" s="24"/>
    </row>
    <row r="71" spans="1:10" ht="15.75">
      <c r="A71" s="747"/>
      <c r="B71" s="747"/>
    </row>
    <row r="72" spans="1:10">
      <c r="E72" t="s">
        <v>1064</v>
      </c>
      <c r="G72" s="39">
        <v>109285101.01000001</v>
      </c>
      <c r="H72" s="39"/>
      <c r="I72" s="39"/>
      <c r="J72" s="8"/>
    </row>
    <row r="73" spans="1:10">
      <c r="B73" s="36">
        <v>-101715101</v>
      </c>
      <c r="E73" t="s">
        <v>42</v>
      </c>
      <c r="G73" s="8">
        <v>-101715101</v>
      </c>
      <c r="H73" s="8"/>
      <c r="I73" s="8"/>
    </row>
    <row r="82" spans="1:2" ht="15.75">
      <c r="A82" s="747"/>
      <c r="B82" s="747"/>
    </row>
    <row r="103" spans="2:2">
      <c r="B103" s="36"/>
    </row>
    <row r="120" spans="1:2">
      <c r="A120" s="21"/>
      <c r="B120" s="21"/>
    </row>
    <row r="121" spans="1:2">
      <c r="A121" s="21"/>
      <c r="B121" s="909"/>
    </row>
    <row r="122" spans="1:2">
      <c r="B122" s="36"/>
    </row>
    <row r="140" spans="2:2">
      <c r="B140" s="36"/>
    </row>
    <row r="162" spans="2:2">
      <c r="B162" s="36"/>
    </row>
    <row r="211" spans="2:2">
      <c r="B211" s="36"/>
    </row>
    <row r="225" spans="1:2">
      <c r="A225" s="21"/>
      <c r="B225" s="21"/>
    </row>
    <row r="226" spans="1:2">
      <c r="A226" s="21"/>
      <c r="B226" s="21"/>
    </row>
    <row r="227" spans="1:2">
      <c r="A227" s="21"/>
      <c r="B227" s="21"/>
    </row>
    <row r="228" spans="1:2">
      <c r="A228" s="21"/>
      <c r="B228" s="21"/>
    </row>
    <row r="229" spans="1:2">
      <c r="A229" s="21"/>
      <c r="B229" s="36"/>
    </row>
    <row r="230" spans="1:2">
      <c r="A230" s="21"/>
      <c r="B230" s="21"/>
    </row>
    <row r="231" spans="1:2">
      <c r="A231" s="21"/>
      <c r="B231" s="21"/>
    </row>
    <row r="247" spans="1:2">
      <c r="A247" s="21"/>
      <c r="B247" s="21"/>
    </row>
    <row r="248" spans="1:2">
      <c r="A248" s="21"/>
      <c r="B248" s="21"/>
    </row>
    <row r="249" spans="1:2">
      <c r="A249" s="21"/>
      <c r="B249" s="21"/>
    </row>
    <row r="250" spans="1:2">
      <c r="A250" s="21"/>
      <c r="B250" s="21"/>
    </row>
    <row r="267" spans="2:2">
      <c r="B267" s="36"/>
    </row>
  </sheetData>
  <conditionalFormatting sqref="B269 B231 B83:B84 A90:B224 A85:B88 A54:A84 B54:B81 A23:B53">
    <cfRule type="cellIs" dxfId="214" priority="1" stopIfTrue="1" operator="greaterThan">
      <formula>0</formula>
    </cfRule>
  </conditionalFormatting>
  <printOptions horizontalCentered="1"/>
  <pageMargins left="0.44" right="0.33" top="0.28000000000000003" bottom="0.37" header="0.25" footer="0.17"/>
  <pageSetup scale="66" orientation="landscape" r:id="rId1"/>
  <headerFooter alignWithMargins="0">
    <oddFooter>&amp;F</oddFooter>
  </headerFooter>
</worksheet>
</file>

<file path=xl/worksheets/sheet23.xml><?xml version="1.0" encoding="utf-8"?>
<worksheet xmlns="http://schemas.openxmlformats.org/spreadsheetml/2006/main" xmlns:r="http://schemas.openxmlformats.org/officeDocument/2006/relationships">
  <sheetPr codeName="Sheet138">
    <pageSetUpPr fitToPage="1"/>
  </sheetPr>
  <dimension ref="A1:IL48"/>
  <sheetViews>
    <sheetView workbookViewId="0"/>
  </sheetViews>
  <sheetFormatPr defaultColWidth="8.88671875" defaultRowHeight="15"/>
  <cols>
    <col min="1" max="2" width="6.21875" style="9" customWidth="1"/>
    <col min="3" max="3" width="8.77734375" style="28" customWidth="1"/>
    <col min="4" max="5" width="2.6640625" style="5" customWidth="1"/>
    <col min="6" max="6" width="14" style="5" customWidth="1"/>
    <col min="7" max="7" width="20.5546875" style="28" customWidth="1"/>
    <col min="8" max="8" width="5" style="28" bestFit="1" customWidth="1"/>
    <col min="9" max="15" width="10.109375" style="28" bestFit="1" customWidth="1"/>
    <col min="16" max="28" width="11.5546875" style="28" bestFit="1" customWidth="1"/>
    <col min="29" max="37" width="12.5546875" style="28" bestFit="1" customWidth="1"/>
    <col min="38" max="16384" width="8.88671875" style="28"/>
  </cols>
  <sheetData>
    <row r="1" spans="1:224" ht="33.75" thickBot="1">
      <c r="A1" s="3" t="s">
        <v>14</v>
      </c>
      <c r="B1" s="4" t="s">
        <v>15</v>
      </c>
      <c r="D1" s="932" t="s">
        <v>362</v>
      </c>
      <c r="E1" s="932"/>
      <c r="F1" s="932"/>
      <c r="R1" s="73"/>
    </row>
    <row r="2" spans="1:224" ht="15" customHeight="1">
      <c r="A2" s="9" t="s">
        <v>18</v>
      </c>
      <c r="I2" s="933" t="s">
        <v>907</v>
      </c>
      <c r="J2" s="933" t="s">
        <v>907</v>
      </c>
      <c r="K2" s="933" t="s">
        <v>907</v>
      </c>
      <c r="L2" s="933" t="s">
        <v>907</v>
      </c>
      <c r="M2" s="933" t="s">
        <v>907</v>
      </c>
      <c r="N2" s="933" t="s">
        <v>907</v>
      </c>
      <c r="O2" s="933" t="s">
        <v>907</v>
      </c>
      <c r="P2" s="933" t="s">
        <v>907</v>
      </c>
      <c r="Q2" s="933" t="s">
        <v>907</v>
      </c>
      <c r="R2" s="933" t="s">
        <v>907</v>
      </c>
      <c r="S2" s="933" t="s">
        <v>907</v>
      </c>
      <c r="T2" s="933" t="s">
        <v>907</v>
      </c>
      <c r="U2" s="933" t="s">
        <v>907</v>
      </c>
      <c r="V2" s="73" t="s">
        <v>599</v>
      </c>
      <c r="W2" s="73" t="s">
        <v>599</v>
      </c>
      <c r="X2" s="73" t="s">
        <v>599</v>
      </c>
      <c r="Y2" s="73" t="s">
        <v>599</v>
      </c>
      <c r="Z2" s="73" t="s">
        <v>599</v>
      </c>
      <c r="AA2" s="73" t="s">
        <v>599</v>
      </c>
      <c r="AB2" s="73" t="s">
        <v>599</v>
      </c>
      <c r="AC2" s="73" t="s">
        <v>599</v>
      </c>
      <c r="AD2" s="73" t="s">
        <v>599</v>
      </c>
      <c r="AE2" s="73" t="s">
        <v>599</v>
      </c>
      <c r="AF2" s="73" t="s">
        <v>599</v>
      </c>
      <c r="AG2" s="73" t="s">
        <v>599</v>
      </c>
      <c r="AH2" s="73" t="s">
        <v>599</v>
      </c>
      <c r="AI2" s="73" t="s">
        <v>599</v>
      </c>
      <c r="AJ2" s="73" t="s">
        <v>599</v>
      </c>
      <c r="AK2" s="73" t="s">
        <v>599</v>
      </c>
    </row>
    <row r="3" spans="1:224" ht="15" customHeight="1">
      <c r="D3" s="934" t="s">
        <v>1089</v>
      </c>
      <c r="E3" s="726"/>
      <c r="F3" s="726"/>
      <c r="G3" s="935"/>
      <c r="H3" s="936" t="s">
        <v>1090</v>
      </c>
      <c r="I3" s="936" t="s">
        <v>1090</v>
      </c>
      <c r="J3" s="936" t="s">
        <v>1090</v>
      </c>
      <c r="K3" s="936" t="s">
        <v>1090</v>
      </c>
      <c r="L3" s="936" t="s">
        <v>1090</v>
      </c>
      <c r="M3" s="936" t="s">
        <v>1090</v>
      </c>
      <c r="N3" s="936" t="s">
        <v>1090</v>
      </c>
      <c r="O3" s="936" t="s">
        <v>1090</v>
      </c>
      <c r="P3" s="937" t="s">
        <v>1091</v>
      </c>
      <c r="Q3" s="936" t="s">
        <v>1090</v>
      </c>
      <c r="R3" s="936" t="s">
        <v>1090</v>
      </c>
      <c r="S3" s="936" t="s">
        <v>1090</v>
      </c>
      <c r="T3" s="936" t="s">
        <v>1090</v>
      </c>
      <c r="U3" s="936" t="s">
        <v>1090</v>
      </c>
      <c r="V3" s="936" t="s">
        <v>1090</v>
      </c>
      <c r="W3" s="936" t="s">
        <v>1090</v>
      </c>
      <c r="X3" s="936" t="s">
        <v>1090</v>
      </c>
      <c r="Y3" s="936" t="s">
        <v>1090</v>
      </c>
      <c r="Z3" s="936" t="s">
        <v>1090</v>
      </c>
      <c r="AA3" s="936" t="s">
        <v>1090</v>
      </c>
      <c r="AB3" s="936" t="s">
        <v>1090</v>
      </c>
      <c r="AC3" s="936" t="s">
        <v>1090</v>
      </c>
      <c r="AD3" s="936" t="s">
        <v>1090</v>
      </c>
      <c r="AE3" s="936" t="s">
        <v>1090</v>
      </c>
      <c r="AF3" s="936" t="s">
        <v>1090</v>
      </c>
      <c r="AG3" s="936" t="s">
        <v>1090</v>
      </c>
      <c r="AH3" s="936" t="s">
        <v>1090</v>
      </c>
      <c r="AI3" s="936" t="s">
        <v>1090</v>
      </c>
      <c r="AJ3" s="936" t="s">
        <v>1090</v>
      </c>
      <c r="AK3" s="936" t="s">
        <v>1090</v>
      </c>
    </row>
    <row r="4" spans="1:224" ht="15" customHeight="1">
      <c r="A4" s="10">
        <v>0</v>
      </c>
      <c r="B4" s="676" t="s">
        <v>20</v>
      </c>
      <c r="D4" s="934" t="s">
        <v>1018</v>
      </c>
      <c r="E4" s="726"/>
      <c r="F4" s="726"/>
      <c r="G4" s="935"/>
      <c r="H4" s="936">
        <v>2002</v>
      </c>
      <c r="I4" s="936">
        <v>2003</v>
      </c>
      <c r="J4" s="936">
        <v>2004</v>
      </c>
      <c r="K4" s="936">
        <v>2005</v>
      </c>
      <c r="L4" s="936">
        <v>2006</v>
      </c>
      <c r="M4" s="936">
        <v>2007</v>
      </c>
      <c r="N4" s="936">
        <v>2008</v>
      </c>
      <c r="O4" s="936">
        <v>2009</v>
      </c>
      <c r="P4" s="936">
        <v>2009</v>
      </c>
      <c r="Q4" s="936">
        <v>2010</v>
      </c>
      <c r="R4" s="936">
        <v>2011</v>
      </c>
      <c r="S4" s="936">
        <v>2012</v>
      </c>
      <c r="T4" s="936">
        <v>2013</v>
      </c>
      <c r="U4" s="936">
        <v>2014</v>
      </c>
      <c r="V4" s="936">
        <v>2015</v>
      </c>
      <c r="W4" s="936">
        <v>2016</v>
      </c>
      <c r="X4" s="936">
        <v>2017</v>
      </c>
      <c r="Y4" s="936">
        <v>2018</v>
      </c>
      <c r="Z4" s="936">
        <v>2019</v>
      </c>
      <c r="AA4" s="936">
        <v>2020</v>
      </c>
      <c r="AB4" s="936">
        <v>2021</v>
      </c>
      <c r="AC4" s="936">
        <v>2022</v>
      </c>
      <c r="AD4" s="936">
        <v>2023</v>
      </c>
      <c r="AE4" s="936">
        <v>2024</v>
      </c>
      <c r="AF4" s="936">
        <v>2025</v>
      </c>
      <c r="AG4" s="936">
        <v>2026</v>
      </c>
      <c r="AH4" s="936">
        <v>2027</v>
      </c>
      <c r="AI4" s="936">
        <v>2028</v>
      </c>
      <c r="AJ4" s="936">
        <v>2029</v>
      </c>
      <c r="AK4" s="936">
        <v>2030</v>
      </c>
      <c r="AL4" s="700"/>
      <c r="AM4" s="700"/>
      <c r="AN4" s="700"/>
      <c r="AO4" s="700"/>
      <c r="AP4" s="700"/>
      <c r="AQ4" s="700"/>
      <c r="AR4" s="700"/>
      <c r="AS4" s="700"/>
      <c r="AT4" s="700"/>
      <c r="AU4" s="700"/>
      <c r="AV4" s="700"/>
      <c r="AW4" s="700"/>
      <c r="AX4" s="700"/>
      <c r="AY4" s="700"/>
      <c r="AZ4" s="700"/>
      <c r="BA4" s="700"/>
      <c r="BB4" s="700"/>
      <c r="BC4" s="700"/>
      <c r="BD4" s="700"/>
      <c r="BE4" s="700"/>
      <c r="BF4" s="700"/>
      <c r="BG4" s="700"/>
      <c r="BH4" s="700"/>
      <c r="BI4" s="700"/>
      <c r="BJ4" s="700"/>
      <c r="BK4" s="700"/>
      <c r="BL4" s="700"/>
      <c r="BM4" s="700"/>
      <c r="BN4" s="700"/>
      <c r="BO4" s="700"/>
      <c r="BP4" s="700"/>
      <c r="BQ4" s="700"/>
      <c r="BR4" s="700"/>
      <c r="BS4" s="700"/>
      <c r="BT4" s="700"/>
      <c r="BU4" s="700"/>
      <c r="BV4" s="700"/>
      <c r="BW4" s="700"/>
      <c r="BX4" s="700"/>
      <c r="BY4" s="700"/>
      <c r="BZ4" s="700"/>
      <c r="CA4" s="700"/>
      <c r="CB4" s="700"/>
      <c r="CC4" s="700"/>
      <c r="CD4" s="700"/>
      <c r="CE4" s="700"/>
      <c r="CF4" s="700"/>
      <c r="CG4" s="700"/>
      <c r="CH4" s="700"/>
      <c r="CI4" s="700"/>
      <c r="CJ4" s="700"/>
      <c r="CK4" s="700"/>
      <c r="CL4" s="700"/>
      <c r="CM4" s="700"/>
      <c r="CN4" s="700"/>
      <c r="CO4" s="700"/>
      <c r="CP4" s="700"/>
      <c r="CQ4" s="700"/>
      <c r="CR4" s="700"/>
      <c r="CS4" s="700"/>
      <c r="CT4" s="700"/>
      <c r="CU4" s="700"/>
      <c r="CV4" s="700"/>
      <c r="CW4" s="700"/>
      <c r="CX4" s="700"/>
      <c r="CY4" s="700"/>
      <c r="CZ4" s="700"/>
      <c r="DA4" s="700"/>
      <c r="DB4" s="700"/>
      <c r="DC4" s="700"/>
      <c r="DD4" s="700"/>
      <c r="DE4" s="700"/>
      <c r="DF4" s="700"/>
      <c r="DG4" s="700"/>
      <c r="DH4" s="700"/>
      <c r="DI4" s="700"/>
      <c r="DJ4" s="700"/>
      <c r="DK4" s="700"/>
      <c r="DL4" s="700"/>
      <c r="DM4" s="700"/>
      <c r="DN4" s="700"/>
      <c r="DO4" s="700"/>
      <c r="DP4" s="700"/>
      <c r="DQ4" s="700"/>
      <c r="DR4" s="700"/>
      <c r="DS4" s="700"/>
      <c r="DT4" s="700"/>
      <c r="DU4" s="700"/>
      <c r="DV4" s="700"/>
      <c r="DW4" s="700"/>
      <c r="DX4" s="700"/>
      <c r="DY4" s="700"/>
      <c r="DZ4" s="700"/>
      <c r="EA4" s="700"/>
      <c r="EB4" s="700"/>
      <c r="EC4" s="700"/>
      <c r="ED4" s="700"/>
      <c r="EE4" s="700"/>
      <c r="EF4" s="700"/>
      <c r="EG4" s="700"/>
      <c r="EH4" s="700"/>
      <c r="EI4" s="700"/>
      <c r="EJ4" s="700"/>
      <c r="EK4" s="700"/>
      <c r="EL4" s="700"/>
      <c r="EM4" s="700"/>
      <c r="EN4" s="700"/>
      <c r="EO4" s="700"/>
      <c r="EP4" s="700"/>
      <c r="EQ4" s="700"/>
      <c r="ER4" s="700"/>
      <c r="ES4" s="700"/>
      <c r="ET4" s="700"/>
      <c r="EU4" s="700"/>
      <c r="EV4" s="700"/>
      <c r="EW4" s="700"/>
      <c r="EX4" s="700"/>
      <c r="EY4" s="700"/>
      <c r="EZ4" s="700"/>
      <c r="FA4" s="700"/>
      <c r="FB4" s="700"/>
      <c r="FC4" s="700"/>
      <c r="FD4" s="700"/>
      <c r="FE4" s="700"/>
      <c r="FF4" s="700"/>
      <c r="FG4" s="700"/>
      <c r="FH4" s="700"/>
      <c r="FI4" s="700"/>
      <c r="FJ4" s="700"/>
      <c r="FK4" s="700"/>
      <c r="FL4" s="700"/>
      <c r="FM4" s="700"/>
      <c r="FN4" s="700"/>
      <c r="FO4" s="700"/>
      <c r="FP4" s="700"/>
      <c r="FQ4" s="700"/>
      <c r="FR4" s="700"/>
      <c r="FS4" s="700"/>
      <c r="FT4" s="700"/>
      <c r="FU4" s="700"/>
      <c r="FV4" s="700"/>
      <c r="FW4" s="700"/>
      <c r="FX4" s="700"/>
      <c r="FY4" s="700"/>
      <c r="FZ4" s="700"/>
      <c r="GA4" s="700"/>
      <c r="GB4" s="700"/>
      <c r="GC4" s="700"/>
      <c r="GD4" s="700"/>
      <c r="GE4" s="700"/>
      <c r="GF4" s="700"/>
      <c r="GG4" s="700"/>
      <c r="GH4" s="700"/>
      <c r="GI4" s="700"/>
      <c r="GJ4" s="700"/>
      <c r="GK4" s="700"/>
      <c r="GL4" s="700"/>
      <c r="GM4" s="700"/>
      <c r="GN4" s="700"/>
      <c r="GO4" s="700"/>
      <c r="GP4" s="700"/>
      <c r="GQ4" s="700"/>
      <c r="GR4" s="700"/>
      <c r="GS4" s="700"/>
      <c r="GT4" s="700"/>
      <c r="GU4" s="700"/>
      <c r="GV4" s="700"/>
      <c r="GW4" s="700"/>
      <c r="GX4" s="700"/>
      <c r="GY4" s="700"/>
      <c r="GZ4" s="700"/>
      <c r="HA4" s="700"/>
      <c r="HB4" s="700"/>
      <c r="HC4" s="700"/>
      <c r="HD4" s="700"/>
      <c r="HE4" s="700"/>
      <c r="HF4" s="700"/>
      <c r="HG4" s="700"/>
      <c r="HH4" s="700"/>
      <c r="HI4" s="700"/>
      <c r="HJ4" s="700"/>
      <c r="HK4" s="700"/>
      <c r="HL4" s="700"/>
      <c r="HM4" s="700"/>
      <c r="HN4" s="700"/>
      <c r="HO4" s="700"/>
      <c r="HP4" s="700"/>
    </row>
    <row r="5" spans="1:224" ht="15" customHeight="1">
      <c r="A5" s="938"/>
      <c r="B5" s="939"/>
      <c r="D5" s="19" t="s">
        <v>1092</v>
      </c>
    </row>
    <row r="6" spans="1:224" ht="15" customHeight="1">
      <c r="A6" s="938"/>
      <c r="B6" s="939"/>
      <c r="D6" s="28"/>
      <c r="E6" s="5" t="s">
        <v>530</v>
      </c>
      <c r="R6" s="456"/>
      <c r="S6" s="456"/>
      <c r="T6" s="456"/>
      <c r="U6" s="456"/>
      <c r="V6" s="456">
        <v>1590328.0516198641</v>
      </c>
      <c r="W6" s="456">
        <v>1562864.1428510707</v>
      </c>
      <c r="X6" s="456">
        <v>1553759.357973862</v>
      </c>
      <c r="Y6" s="456">
        <v>1517415.9285089942</v>
      </c>
      <c r="Z6" s="456">
        <v>1508522.6679654042</v>
      </c>
      <c r="AA6" s="456">
        <v>1437312.067981885</v>
      </c>
      <c r="AB6" s="456">
        <v>1446493.9738123084</v>
      </c>
      <c r="AC6" s="456">
        <v>1450213.3197613759</v>
      </c>
      <c r="AD6" s="456">
        <v>1452007.0448607684</v>
      </c>
      <c r="AE6" s="456">
        <v>1456385.3748253202</v>
      </c>
      <c r="AF6" s="456">
        <v>1448997.3853815857</v>
      </c>
      <c r="AG6" s="456">
        <v>1453018.3916233256</v>
      </c>
      <c r="AH6" s="456">
        <v>1452906.9820693806</v>
      </c>
      <c r="AI6" s="456">
        <v>1452971.1930893059</v>
      </c>
      <c r="AJ6" s="456">
        <v>1452876.0292186462</v>
      </c>
      <c r="AK6" s="456">
        <v>1398683.1251515858</v>
      </c>
    </row>
    <row r="7" spans="1:224" ht="15" customHeight="1">
      <c r="A7" s="938"/>
      <c r="B7" s="939"/>
      <c r="D7" s="28"/>
      <c r="E7" s="5" t="s">
        <v>531</v>
      </c>
      <c r="R7" s="456"/>
      <c r="S7" s="456"/>
      <c r="T7" s="456"/>
      <c r="U7" s="456"/>
      <c r="V7" s="456">
        <v>0</v>
      </c>
      <c r="W7" s="456">
        <v>0</v>
      </c>
      <c r="X7" s="456">
        <v>0</v>
      </c>
      <c r="Y7" s="456">
        <v>0</v>
      </c>
      <c r="Z7" s="456">
        <v>0</v>
      </c>
      <c r="AA7" s="456">
        <v>0</v>
      </c>
      <c r="AB7" s="456">
        <v>0</v>
      </c>
      <c r="AC7" s="456">
        <v>0</v>
      </c>
      <c r="AD7" s="456">
        <v>0</v>
      </c>
      <c r="AE7" s="456">
        <v>0</v>
      </c>
      <c r="AF7" s="456">
        <v>0</v>
      </c>
      <c r="AG7" s="456">
        <v>0</v>
      </c>
      <c r="AH7" s="456">
        <v>0</v>
      </c>
      <c r="AI7" s="456">
        <v>0</v>
      </c>
      <c r="AJ7" s="456">
        <v>0</v>
      </c>
      <c r="AK7" s="456">
        <v>56038.594406749478</v>
      </c>
    </row>
    <row r="8" spans="1:224" ht="15" customHeight="1">
      <c r="A8" s="938"/>
      <c r="B8" s="939"/>
      <c r="D8" s="28"/>
      <c r="E8" s="5" t="s">
        <v>533</v>
      </c>
      <c r="R8" s="456"/>
      <c r="S8" s="456"/>
      <c r="T8" s="456"/>
      <c r="U8" s="456"/>
      <c r="V8" s="456">
        <v>0</v>
      </c>
      <c r="W8" s="456">
        <v>0</v>
      </c>
      <c r="X8" s="456">
        <v>0</v>
      </c>
      <c r="Y8" s="456">
        <v>0</v>
      </c>
      <c r="Z8" s="456">
        <v>0</v>
      </c>
      <c r="AA8" s="456">
        <v>0</v>
      </c>
      <c r="AB8" s="456">
        <v>0</v>
      </c>
      <c r="AC8" s="456">
        <v>0</v>
      </c>
      <c r="AD8" s="456">
        <v>0</v>
      </c>
      <c r="AE8" s="456">
        <v>0</v>
      </c>
      <c r="AF8" s="456">
        <v>0</v>
      </c>
      <c r="AG8" s="456">
        <v>0</v>
      </c>
      <c r="AH8" s="456">
        <v>0</v>
      </c>
      <c r="AI8" s="456">
        <v>0</v>
      </c>
      <c r="AJ8" s="456">
        <v>0</v>
      </c>
      <c r="AK8" s="456">
        <v>0</v>
      </c>
    </row>
    <row r="9" spans="1:224" ht="15" customHeight="1">
      <c r="A9" s="938"/>
      <c r="B9" s="939"/>
      <c r="D9" s="28"/>
      <c r="E9" s="5" t="s">
        <v>847</v>
      </c>
      <c r="R9" s="456"/>
      <c r="S9" s="456"/>
      <c r="T9" s="456"/>
      <c r="U9" s="456"/>
      <c r="V9" s="456">
        <v>0</v>
      </c>
      <c r="W9" s="456">
        <v>0</v>
      </c>
      <c r="X9" s="456">
        <v>0</v>
      </c>
      <c r="Y9" s="456">
        <v>0</v>
      </c>
      <c r="Z9" s="456">
        <v>0</v>
      </c>
      <c r="AA9" s="456">
        <v>0</v>
      </c>
      <c r="AB9" s="456">
        <v>0</v>
      </c>
      <c r="AC9" s="456">
        <v>0</v>
      </c>
      <c r="AD9" s="456">
        <v>0</v>
      </c>
      <c r="AE9" s="456">
        <v>0</v>
      </c>
      <c r="AF9" s="456">
        <v>0</v>
      </c>
      <c r="AG9" s="456">
        <v>0</v>
      </c>
      <c r="AH9" s="456">
        <v>0</v>
      </c>
      <c r="AI9" s="456">
        <v>0</v>
      </c>
      <c r="AJ9" s="456">
        <v>0</v>
      </c>
      <c r="AK9" s="456">
        <v>0</v>
      </c>
    </row>
    <row r="10" spans="1:224" ht="15" customHeight="1">
      <c r="A10" s="938"/>
      <c r="B10" s="939"/>
      <c r="D10" s="28"/>
      <c r="E10" s="5" t="s">
        <v>535</v>
      </c>
      <c r="R10" s="456"/>
      <c r="S10" s="456"/>
      <c r="T10" s="456"/>
      <c r="U10" s="456"/>
      <c r="V10" s="456">
        <v>181700</v>
      </c>
      <c r="W10" s="456">
        <v>181699.99999999994</v>
      </c>
      <c r="X10" s="456">
        <v>197700.00000000006</v>
      </c>
      <c r="Y10" s="456">
        <v>227700</v>
      </c>
      <c r="Z10" s="456">
        <v>257700.00000000006</v>
      </c>
      <c r="AA10" s="456">
        <v>290200</v>
      </c>
      <c r="AB10" s="456">
        <v>302699.99999999977</v>
      </c>
      <c r="AC10" s="456">
        <v>300200.00000000017</v>
      </c>
      <c r="AD10" s="456">
        <v>297699.99999999994</v>
      </c>
      <c r="AE10" s="456">
        <v>297700.00000000012</v>
      </c>
      <c r="AF10" s="456">
        <v>297700.00000000006</v>
      </c>
      <c r="AG10" s="456">
        <v>297700.00000000012</v>
      </c>
      <c r="AH10" s="456">
        <v>297700.00000000012</v>
      </c>
      <c r="AI10" s="456">
        <v>297700</v>
      </c>
      <c r="AJ10" s="456">
        <v>297699.99999999988</v>
      </c>
      <c r="AK10" s="456">
        <v>297699.99999999994</v>
      </c>
    </row>
    <row r="11" spans="1:224" s="19" customFormat="1" ht="15" customHeight="1">
      <c r="A11" s="940"/>
      <c r="B11" s="939"/>
      <c r="E11" s="29" t="s">
        <v>38</v>
      </c>
      <c r="F11" s="29"/>
      <c r="R11" s="501"/>
      <c r="S11" s="501"/>
      <c r="T11" s="501"/>
      <c r="U11" s="501"/>
      <c r="V11" s="501">
        <v>1772028.0516198641</v>
      </c>
      <c r="W11" s="501">
        <v>1744564.1428510707</v>
      </c>
      <c r="X11" s="501">
        <v>1751459.357973862</v>
      </c>
      <c r="Y11" s="501">
        <v>1745115.9285089942</v>
      </c>
      <c r="Z11" s="501">
        <v>1766222.6679654042</v>
      </c>
      <c r="AA11" s="501">
        <v>1727512.067981885</v>
      </c>
      <c r="AB11" s="501">
        <v>1749193.9738123082</v>
      </c>
      <c r="AC11" s="501">
        <v>1750413.3197613761</v>
      </c>
      <c r="AD11" s="501">
        <v>1749707.0448607684</v>
      </c>
      <c r="AE11" s="501">
        <v>1754085.3748253202</v>
      </c>
      <c r="AF11" s="501">
        <v>1746697.3853815857</v>
      </c>
      <c r="AG11" s="501">
        <v>1750718.3916233256</v>
      </c>
      <c r="AH11" s="501">
        <v>1750606.9820693806</v>
      </c>
      <c r="AI11" s="501">
        <v>1750671.1930893059</v>
      </c>
      <c r="AJ11" s="501">
        <v>1750576.0292186462</v>
      </c>
      <c r="AK11" s="501">
        <v>1752421.7195583354</v>
      </c>
    </row>
    <row r="12" spans="1:224" ht="15" customHeight="1">
      <c r="A12" s="938"/>
      <c r="B12" s="939"/>
      <c r="D12" s="28"/>
    </row>
    <row r="13" spans="1:224" ht="15" customHeight="1">
      <c r="A13" s="938"/>
      <c r="B13" s="939"/>
      <c r="D13" s="19" t="s">
        <v>1093</v>
      </c>
      <c r="E13" s="28"/>
      <c r="F13" s="28"/>
    </row>
    <row r="14" spans="1:224" ht="15" customHeight="1">
      <c r="D14" s="28"/>
      <c r="E14" s="191" t="s">
        <v>1094</v>
      </c>
      <c r="F14" s="191"/>
      <c r="H14" s="600"/>
      <c r="I14" s="600"/>
      <c r="J14" s="600"/>
      <c r="K14" s="600"/>
      <c r="L14" s="600"/>
      <c r="M14" s="600"/>
      <c r="N14" s="600"/>
      <c r="O14" s="600"/>
      <c r="P14" s="600"/>
      <c r="Q14" s="600"/>
      <c r="R14" s="600"/>
      <c r="S14" s="600"/>
      <c r="T14" s="600"/>
      <c r="U14" s="600"/>
      <c r="V14" s="600">
        <v>427</v>
      </c>
      <c r="W14" s="600">
        <v>439</v>
      </c>
      <c r="X14" s="600">
        <v>458</v>
      </c>
      <c r="Y14" s="600">
        <v>478</v>
      </c>
      <c r="Z14" s="600">
        <v>513</v>
      </c>
      <c r="AA14" s="600">
        <v>550</v>
      </c>
      <c r="AB14" s="600">
        <v>589</v>
      </c>
      <c r="AC14" s="600">
        <v>621</v>
      </c>
      <c r="AD14" s="600">
        <v>656</v>
      </c>
      <c r="AE14" s="600">
        <v>692</v>
      </c>
      <c r="AF14" s="600">
        <v>702</v>
      </c>
      <c r="AG14" s="600">
        <v>1010</v>
      </c>
      <c r="AH14" s="600">
        <v>1217</v>
      </c>
      <c r="AI14" s="600">
        <v>1360</v>
      </c>
      <c r="AJ14" s="600">
        <v>1151</v>
      </c>
      <c r="AK14" s="600">
        <v>996</v>
      </c>
    </row>
    <row r="15" spans="1:224" ht="15" customHeight="1">
      <c r="D15" s="28"/>
      <c r="E15" s="191" t="s">
        <v>1095</v>
      </c>
      <c r="F15" s="191"/>
      <c r="G15" s="28" t="s">
        <v>1096</v>
      </c>
      <c r="H15" s="572"/>
      <c r="I15" s="572"/>
      <c r="J15" s="572"/>
      <c r="K15" s="572"/>
      <c r="L15" s="572"/>
      <c r="M15" s="572"/>
      <c r="N15" s="572"/>
      <c r="O15" s="572"/>
      <c r="P15" s="572"/>
      <c r="Q15" s="572"/>
      <c r="R15" s="572"/>
      <c r="S15" s="572"/>
      <c r="T15" s="572"/>
      <c r="U15" s="572"/>
      <c r="V15" s="572">
        <v>1590328.0516198641</v>
      </c>
      <c r="W15" s="572">
        <v>1562864.1428510707</v>
      </c>
      <c r="X15" s="572">
        <v>1553759.357973862</v>
      </c>
      <c r="Y15" s="572">
        <v>1517415.9285089942</v>
      </c>
      <c r="Z15" s="572">
        <v>1508522.6679654042</v>
      </c>
      <c r="AA15" s="572">
        <v>1437312.067981885</v>
      </c>
      <c r="AB15" s="572">
        <v>1446493.9738123084</v>
      </c>
      <c r="AC15" s="572">
        <v>1450213.3197613759</v>
      </c>
      <c r="AD15" s="572">
        <v>1452007.0448607684</v>
      </c>
      <c r="AE15" s="572">
        <v>1456385.3748253202</v>
      </c>
      <c r="AF15" s="572">
        <v>1448997.3853815857</v>
      </c>
      <c r="AG15" s="572">
        <v>1453018.3916233256</v>
      </c>
      <c r="AH15" s="572">
        <v>1452906.9820693806</v>
      </c>
      <c r="AI15" s="572">
        <v>1452971.1930893059</v>
      </c>
      <c r="AJ15" s="572">
        <v>1452876.0292186462</v>
      </c>
      <c r="AK15" s="572">
        <v>1398683.1251515858</v>
      </c>
    </row>
    <row r="16" spans="1:224" ht="15" customHeight="1">
      <c r="D16" s="191"/>
      <c r="E16" s="191"/>
      <c r="G16" s="28" t="s">
        <v>1097</v>
      </c>
      <c r="H16" s="572"/>
      <c r="I16" s="572"/>
      <c r="J16" s="572"/>
      <c r="K16" s="572"/>
      <c r="L16" s="572"/>
      <c r="M16" s="572"/>
      <c r="N16" s="572"/>
      <c r="O16" s="572"/>
      <c r="P16" s="572"/>
      <c r="Q16" s="572"/>
      <c r="R16" s="572"/>
      <c r="S16" s="572"/>
      <c r="T16" s="572"/>
      <c r="U16" s="572"/>
      <c r="V16" s="572">
        <v>0</v>
      </c>
      <c r="W16" s="572">
        <v>0</v>
      </c>
      <c r="X16" s="572">
        <v>0</v>
      </c>
      <c r="Y16" s="572">
        <v>0</v>
      </c>
      <c r="Z16" s="572">
        <v>0</v>
      </c>
      <c r="AA16" s="572">
        <v>0</v>
      </c>
      <c r="AB16" s="572">
        <v>0</v>
      </c>
      <c r="AC16" s="572">
        <v>0</v>
      </c>
      <c r="AD16" s="572">
        <v>0</v>
      </c>
      <c r="AE16" s="572">
        <v>0</v>
      </c>
      <c r="AF16" s="572">
        <v>0</v>
      </c>
      <c r="AG16" s="572">
        <v>0</v>
      </c>
      <c r="AH16" s="572">
        <v>0</v>
      </c>
      <c r="AI16" s="572">
        <v>0</v>
      </c>
      <c r="AJ16" s="572">
        <v>0</v>
      </c>
      <c r="AK16" s="572">
        <v>56038.594406749478</v>
      </c>
    </row>
    <row r="17" spans="1:37" ht="15" customHeight="1">
      <c r="D17" s="28"/>
      <c r="E17" s="191" t="s">
        <v>1098</v>
      </c>
      <c r="F17" s="191"/>
      <c r="G17" s="28" t="s">
        <v>1099</v>
      </c>
      <c r="H17" s="941" t="s">
        <v>1100</v>
      </c>
      <c r="I17" s="572"/>
      <c r="J17" s="572"/>
      <c r="K17" s="572"/>
      <c r="L17" s="572"/>
      <c r="M17" s="572"/>
      <c r="N17" s="572"/>
      <c r="O17" s="572"/>
      <c r="P17" s="572"/>
      <c r="Q17" s="572"/>
      <c r="R17" s="572"/>
      <c r="S17" s="572"/>
      <c r="T17" s="572"/>
      <c r="U17" s="572"/>
      <c r="V17" s="572">
        <v>159</v>
      </c>
      <c r="W17" s="572">
        <v>152</v>
      </c>
      <c r="X17" s="572">
        <v>148</v>
      </c>
      <c r="Y17" s="572">
        <v>148</v>
      </c>
      <c r="Z17" s="572">
        <v>158</v>
      </c>
      <c r="AA17" s="572">
        <v>164</v>
      </c>
      <c r="AB17" s="572">
        <v>165</v>
      </c>
      <c r="AC17" s="572">
        <v>168</v>
      </c>
      <c r="AD17" s="572">
        <v>171</v>
      </c>
      <c r="AE17" s="572">
        <v>174</v>
      </c>
      <c r="AF17" s="572">
        <v>171</v>
      </c>
      <c r="AG17" s="572">
        <v>271</v>
      </c>
      <c r="AH17" s="572">
        <v>304</v>
      </c>
      <c r="AI17" s="572">
        <v>316</v>
      </c>
      <c r="AJ17" s="572">
        <v>216</v>
      </c>
      <c r="AK17" s="572">
        <v>220</v>
      </c>
    </row>
    <row r="18" spans="1:37" ht="15" customHeight="1">
      <c r="D18" s="191"/>
      <c r="E18" s="191"/>
      <c r="F18" s="191"/>
      <c r="G18" s="28" t="s">
        <v>1101</v>
      </c>
      <c r="H18" s="572"/>
      <c r="I18" s="572"/>
      <c r="J18" s="572"/>
      <c r="K18" s="572"/>
      <c r="L18" s="572"/>
      <c r="M18" s="572"/>
      <c r="N18" s="572"/>
      <c r="O18" s="572"/>
      <c r="P18" s="572"/>
      <c r="Q18" s="572"/>
      <c r="R18" s="572"/>
      <c r="S18" s="572"/>
      <c r="T18" s="572"/>
      <c r="U18" s="572"/>
      <c r="V18" s="572">
        <v>290</v>
      </c>
      <c r="W18" s="572">
        <v>290</v>
      </c>
      <c r="X18" s="572">
        <v>290</v>
      </c>
      <c r="Y18" s="572">
        <v>290</v>
      </c>
      <c r="Z18" s="572">
        <v>290</v>
      </c>
      <c r="AA18" s="572">
        <v>290</v>
      </c>
      <c r="AB18" s="572">
        <v>290</v>
      </c>
      <c r="AC18" s="572">
        <v>290</v>
      </c>
      <c r="AD18" s="572">
        <v>290</v>
      </c>
      <c r="AE18" s="572">
        <v>290</v>
      </c>
      <c r="AF18" s="572">
        <v>297</v>
      </c>
      <c r="AG18" s="572">
        <v>304</v>
      </c>
      <c r="AH18" s="572">
        <v>312</v>
      </c>
      <c r="AI18" s="572">
        <v>320</v>
      </c>
      <c r="AJ18" s="572">
        <v>328</v>
      </c>
      <c r="AK18" s="572">
        <v>336</v>
      </c>
    </row>
    <row r="19" spans="1:37" ht="15" customHeight="1">
      <c r="D19" s="28"/>
      <c r="E19" s="191" t="s">
        <v>1102</v>
      </c>
      <c r="F19" s="191"/>
      <c r="G19" s="191"/>
      <c r="H19" s="600"/>
      <c r="I19" s="600"/>
      <c r="J19" s="600"/>
      <c r="K19" s="600"/>
      <c r="L19" s="600"/>
      <c r="M19" s="600"/>
      <c r="N19" s="600"/>
      <c r="O19" s="600"/>
      <c r="P19" s="600"/>
      <c r="Q19" s="600"/>
      <c r="R19" s="600"/>
      <c r="S19" s="600"/>
      <c r="T19" s="600"/>
      <c r="U19" s="600"/>
      <c r="V19" s="600">
        <v>159</v>
      </c>
      <c r="W19" s="600">
        <v>152</v>
      </c>
      <c r="X19" s="600">
        <v>148</v>
      </c>
      <c r="Y19" s="600">
        <v>148</v>
      </c>
      <c r="Z19" s="600">
        <v>158</v>
      </c>
      <c r="AA19" s="600">
        <v>164</v>
      </c>
      <c r="AB19" s="600">
        <v>165</v>
      </c>
      <c r="AC19" s="600">
        <v>168</v>
      </c>
      <c r="AD19" s="600">
        <v>171</v>
      </c>
      <c r="AE19" s="600">
        <v>174</v>
      </c>
      <c r="AF19" s="600">
        <v>171</v>
      </c>
      <c r="AG19" s="600">
        <v>271</v>
      </c>
      <c r="AH19" s="600">
        <v>304</v>
      </c>
      <c r="AI19" s="600">
        <v>316</v>
      </c>
      <c r="AJ19" s="600">
        <v>216</v>
      </c>
      <c r="AK19" s="600">
        <v>224</v>
      </c>
    </row>
    <row r="20" spans="1:37" s="19" customFormat="1" ht="15" customHeight="1">
      <c r="A20" s="9"/>
      <c r="B20" s="9"/>
      <c r="E20" s="29" t="s">
        <v>1103</v>
      </c>
      <c r="F20" s="29"/>
      <c r="G20" s="29"/>
      <c r="H20" s="942"/>
      <c r="I20" s="942"/>
      <c r="J20" s="942"/>
      <c r="K20" s="942"/>
      <c r="L20" s="942"/>
      <c r="M20" s="942"/>
      <c r="N20" s="942"/>
      <c r="O20" s="942"/>
      <c r="P20" s="942"/>
      <c r="Q20" s="942"/>
      <c r="R20" s="942"/>
      <c r="S20" s="942"/>
      <c r="T20" s="942"/>
      <c r="U20" s="942"/>
      <c r="V20" s="942">
        <v>586</v>
      </c>
      <c r="W20" s="942">
        <v>591</v>
      </c>
      <c r="X20" s="942">
        <v>606</v>
      </c>
      <c r="Y20" s="942">
        <v>626</v>
      </c>
      <c r="Z20" s="942">
        <v>671</v>
      </c>
      <c r="AA20" s="942">
        <v>714</v>
      </c>
      <c r="AB20" s="942">
        <v>754</v>
      </c>
      <c r="AC20" s="942">
        <v>789</v>
      </c>
      <c r="AD20" s="942">
        <v>827</v>
      </c>
      <c r="AE20" s="942">
        <v>866</v>
      </c>
      <c r="AF20" s="942">
        <v>873</v>
      </c>
      <c r="AG20" s="942">
        <v>1281</v>
      </c>
      <c r="AH20" s="942">
        <v>1521</v>
      </c>
      <c r="AI20" s="942">
        <v>1676</v>
      </c>
      <c r="AJ20" s="942">
        <v>1367</v>
      </c>
      <c r="AK20" s="942">
        <v>1220</v>
      </c>
    </row>
    <row r="21" spans="1:37" s="19" customFormat="1" ht="15" customHeight="1">
      <c r="A21" s="747"/>
      <c r="B21" s="747"/>
      <c r="E21" s="203" t="s">
        <v>1104</v>
      </c>
      <c r="F21" s="203"/>
      <c r="G21" s="203"/>
      <c r="I21" s="942"/>
      <c r="J21" s="942"/>
      <c r="K21" s="942"/>
      <c r="L21" s="942"/>
      <c r="M21" s="942"/>
      <c r="N21" s="942"/>
      <c r="O21" s="942"/>
      <c r="P21" s="942"/>
      <c r="Q21" s="942"/>
      <c r="R21" s="942"/>
      <c r="S21" s="942"/>
      <c r="T21" s="942"/>
      <c r="U21" s="942"/>
      <c r="V21" s="942">
        <v>338</v>
      </c>
      <c r="W21" s="942">
        <v>348</v>
      </c>
      <c r="X21" s="942">
        <v>369</v>
      </c>
      <c r="Y21" s="942">
        <v>380</v>
      </c>
      <c r="Z21" s="942">
        <v>369</v>
      </c>
      <c r="AA21" s="942">
        <v>365</v>
      </c>
      <c r="AB21" s="942">
        <v>365</v>
      </c>
      <c r="AC21" s="942">
        <v>372</v>
      </c>
      <c r="AD21" s="942">
        <v>380</v>
      </c>
      <c r="AE21" s="942">
        <v>390</v>
      </c>
      <c r="AF21" s="942">
        <v>374</v>
      </c>
      <c r="AG21" s="942">
        <v>556</v>
      </c>
      <c r="AH21" s="942">
        <v>664</v>
      </c>
      <c r="AI21" s="942">
        <v>634</v>
      </c>
      <c r="AJ21" s="942">
        <v>519</v>
      </c>
      <c r="AK21" s="942">
        <v>546</v>
      </c>
    </row>
    <row r="22" spans="1:37" ht="15" customHeight="1">
      <c r="D22" s="28"/>
      <c r="E22" s="203" t="s">
        <v>1105</v>
      </c>
      <c r="F22" s="191"/>
      <c r="G22" s="191"/>
      <c r="I22" s="572"/>
      <c r="J22" s="572"/>
      <c r="K22" s="572"/>
      <c r="L22" s="572"/>
      <c r="M22" s="572"/>
      <c r="N22" s="572"/>
      <c r="O22" s="572"/>
      <c r="P22" s="572"/>
      <c r="Q22" s="572"/>
      <c r="R22" s="572"/>
      <c r="S22" s="572"/>
      <c r="T22" s="572"/>
      <c r="U22" s="572"/>
      <c r="V22" s="572">
        <v>38976299.999999993</v>
      </c>
      <c r="W22" s="572">
        <v>38582599.999999993</v>
      </c>
      <c r="X22" s="572">
        <v>38976299.999999993</v>
      </c>
      <c r="Y22" s="572">
        <v>40157399.999999993</v>
      </c>
      <c r="Z22" s="572">
        <v>43700699.999999993</v>
      </c>
      <c r="AA22" s="572">
        <v>44488099.999999993</v>
      </c>
      <c r="AB22" s="572">
        <v>44488099.999999993</v>
      </c>
      <c r="AC22" s="572">
        <v>45669199.999999993</v>
      </c>
      <c r="AD22" s="572">
        <v>46456599.999999993</v>
      </c>
      <c r="AE22" s="572">
        <v>47243999.999999993</v>
      </c>
      <c r="AF22" s="572">
        <v>45669199.999999993</v>
      </c>
      <c r="AG22" s="572">
        <v>83858099.999999985</v>
      </c>
      <c r="AH22" s="572">
        <v>88976199.999999985</v>
      </c>
      <c r="AI22" s="572">
        <v>93306899.999999985</v>
      </c>
      <c r="AJ22" s="572">
        <v>91338399.999999985</v>
      </c>
      <c r="AK22" s="572">
        <v>104724199.99999997</v>
      </c>
    </row>
    <row r="23" spans="1:37" ht="15" customHeight="1">
      <c r="D23" s="28"/>
      <c r="E23" s="191"/>
      <c r="F23" s="191" t="s">
        <v>1106</v>
      </c>
      <c r="G23" s="191"/>
      <c r="I23" s="572"/>
      <c r="J23" s="572"/>
      <c r="K23" s="572"/>
      <c r="L23" s="572"/>
      <c r="M23" s="572"/>
      <c r="N23" s="572"/>
      <c r="O23" s="572"/>
      <c r="P23" s="572"/>
      <c r="Q23" s="572"/>
      <c r="R23" s="572"/>
      <c r="S23" s="572"/>
      <c r="T23" s="572"/>
      <c r="U23" s="572"/>
      <c r="V23" s="572"/>
      <c r="W23" s="572"/>
      <c r="X23" s="572"/>
      <c r="Y23" s="572"/>
      <c r="Z23" s="572"/>
      <c r="AA23" s="572"/>
      <c r="AB23" s="572"/>
      <c r="AC23" s="572"/>
      <c r="AD23" s="572"/>
      <c r="AE23" s="572"/>
      <c r="AF23" s="572"/>
      <c r="AG23" s="572"/>
      <c r="AH23" s="572"/>
      <c r="AI23" s="572"/>
      <c r="AJ23" s="572"/>
      <c r="AK23" s="572"/>
    </row>
    <row r="24" spans="1:37" ht="15" customHeight="1">
      <c r="D24" s="28"/>
      <c r="E24" s="191"/>
      <c r="F24" s="28"/>
      <c r="G24" s="191" t="s">
        <v>1107</v>
      </c>
      <c r="I24" s="572"/>
      <c r="J24" s="572"/>
      <c r="K24" s="572"/>
      <c r="L24" s="572"/>
      <c r="M24" s="572"/>
      <c r="N24" s="572"/>
      <c r="O24" s="572"/>
      <c r="P24" s="572"/>
      <c r="Q24" s="572"/>
      <c r="R24" s="572"/>
      <c r="S24" s="572"/>
      <c r="T24" s="572"/>
      <c r="U24" s="572"/>
      <c r="V24" s="572">
        <v>1590328.0516198641</v>
      </c>
      <c r="W24" s="572">
        <v>1562864.1428510707</v>
      </c>
      <c r="X24" s="572">
        <v>1553759.357973862</v>
      </c>
      <c r="Y24" s="572">
        <v>1517415.9285089942</v>
      </c>
      <c r="Z24" s="572">
        <v>1508522.6679654042</v>
      </c>
      <c r="AA24" s="572">
        <v>1437312.067981885</v>
      </c>
      <c r="AB24" s="572">
        <v>1446493.9738123084</v>
      </c>
      <c r="AC24" s="572">
        <v>1450213.3197613759</v>
      </c>
      <c r="AD24" s="572">
        <v>1452007.0448607684</v>
      </c>
      <c r="AE24" s="572">
        <v>1456385.3748253202</v>
      </c>
      <c r="AF24" s="572">
        <v>1448997.3853815857</v>
      </c>
      <c r="AG24" s="572">
        <v>1453018.3916233256</v>
      </c>
      <c r="AH24" s="572">
        <v>1452906.9820693806</v>
      </c>
      <c r="AI24" s="572">
        <v>1452971.1930893059</v>
      </c>
      <c r="AJ24" s="572">
        <v>1452876.0292186462</v>
      </c>
      <c r="AK24" s="572">
        <v>1454721.7195583354</v>
      </c>
    </row>
    <row r="25" spans="1:37" ht="15" customHeight="1">
      <c r="D25" s="28"/>
      <c r="E25" s="191"/>
      <c r="F25" s="28"/>
      <c r="G25" s="191" t="s">
        <v>1108</v>
      </c>
      <c r="I25" s="572"/>
      <c r="J25" s="572"/>
      <c r="K25" s="572"/>
      <c r="L25" s="572"/>
      <c r="M25" s="572"/>
      <c r="N25" s="572"/>
      <c r="O25" s="572"/>
      <c r="P25" s="572"/>
      <c r="Q25" s="572"/>
      <c r="R25" s="572"/>
      <c r="S25" s="572"/>
      <c r="T25" s="572"/>
      <c r="U25" s="572"/>
      <c r="V25" s="572">
        <v>0</v>
      </c>
      <c r="W25" s="572">
        <v>0</v>
      </c>
      <c r="X25" s="572">
        <v>0</v>
      </c>
      <c r="Y25" s="572">
        <v>0</v>
      </c>
      <c r="Z25" s="572">
        <v>0</v>
      </c>
      <c r="AA25" s="572">
        <v>0</v>
      </c>
      <c r="AB25" s="572">
        <v>0</v>
      </c>
      <c r="AC25" s="572">
        <v>0</v>
      </c>
      <c r="AD25" s="572">
        <v>0</v>
      </c>
      <c r="AE25" s="572">
        <v>0</v>
      </c>
      <c r="AF25" s="572">
        <v>0</v>
      </c>
      <c r="AG25" s="572">
        <v>0</v>
      </c>
      <c r="AH25" s="572">
        <v>0</v>
      </c>
      <c r="AI25" s="572">
        <v>0</v>
      </c>
      <c r="AJ25" s="572">
        <v>0</v>
      </c>
      <c r="AK25" s="572">
        <v>0</v>
      </c>
    </row>
    <row r="26" spans="1:37" ht="15" customHeight="1">
      <c r="D26" s="28"/>
      <c r="E26" s="191"/>
      <c r="F26" s="28"/>
      <c r="G26" s="191" t="s">
        <v>1109</v>
      </c>
      <c r="I26" s="572"/>
      <c r="J26" s="572"/>
      <c r="K26" s="572"/>
      <c r="L26" s="572"/>
      <c r="M26" s="572"/>
      <c r="N26" s="572"/>
      <c r="O26" s="572"/>
      <c r="P26" s="572"/>
      <c r="Q26" s="572"/>
      <c r="R26" s="572"/>
      <c r="S26" s="572"/>
      <c r="T26" s="572"/>
      <c r="U26" s="572"/>
      <c r="V26" s="572">
        <v>181700</v>
      </c>
      <c r="W26" s="572">
        <v>181699.99999999994</v>
      </c>
      <c r="X26" s="572">
        <v>197700.00000000006</v>
      </c>
      <c r="Y26" s="572">
        <v>227700</v>
      </c>
      <c r="Z26" s="572">
        <v>257700.00000000006</v>
      </c>
      <c r="AA26" s="572">
        <v>290200</v>
      </c>
      <c r="AB26" s="572">
        <v>302699.99999999977</v>
      </c>
      <c r="AC26" s="572">
        <v>300200.00000000017</v>
      </c>
      <c r="AD26" s="572">
        <v>297699.99999999994</v>
      </c>
      <c r="AE26" s="572">
        <v>297700.00000000012</v>
      </c>
      <c r="AF26" s="572">
        <v>297700.00000000006</v>
      </c>
      <c r="AG26" s="572">
        <v>297700.00000000012</v>
      </c>
      <c r="AH26" s="572">
        <v>297700.00000000012</v>
      </c>
      <c r="AI26" s="572">
        <v>297700</v>
      </c>
      <c r="AJ26" s="572">
        <v>297699.99999999988</v>
      </c>
      <c r="AK26" s="572">
        <v>297699.99999999994</v>
      </c>
    </row>
    <row r="27" spans="1:37" s="402" customFormat="1" ht="15" customHeight="1">
      <c r="A27" s="9"/>
      <c r="B27" s="9"/>
      <c r="E27" s="191"/>
      <c r="G27" s="191" t="s">
        <v>38</v>
      </c>
      <c r="I27" s="943"/>
      <c r="J27" s="943"/>
      <c r="K27" s="943"/>
      <c r="L27" s="943"/>
      <c r="M27" s="943"/>
      <c r="N27" s="943"/>
      <c r="O27" s="943"/>
      <c r="P27" s="943"/>
      <c r="Q27" s="943"/>
      <c r="R27" s="943"/>
      <c r="S27" s="943"/>
      <c r="T27" s="943"/>
      <c r="U27" s="943"/>
      <c r="V27" s="943">
        <v>1772028.0516198641</v>
      </c>
      <c r="W27" s="943">
        <v>1744564.1428510707</v>
      </c>
      <c r="X27" s="943">
        <v>1751459.357973862</v>
      </c>
      <c r="Y27" s="943">
        <v>1745115.9285089942</v>
      </c>
      <c r="Z27" s="943">
        <v>1766222.6679654042</v>
      </c>
      <c r="AA27" s="943">
        <v>1727512.067981885</v>
      </c>
      <c r="AB27" s="943">
        <v>1749193.9738123082</v>
      </c>
      <c r="AC27" s="943">
        <v>1750413.3197613761</v>
      </c>
      <c r="AD27" s="943">
        <v>1749707.0448607684</v>
      </c>
      <c r="AE27" s="943">
        <v>1754085.3748253202</v>
      </c>
      <c r="AF27" s="943">
        <v>1746697.3853815857</v>
      </c>
      <c r="AG27" s="943">
        <v>1750718.3916233256</v>
      </c>
      <c r="AH27" s="943">
        <v>1750606.9820693806</v>
      </c>
      <c r="AI27" s="943">
        <v>1750671.1930893059</v>
      </c>
      <c r="AJ27" s="943">
        <v>1750576.0292186462</v>
      </c>
      <c r="AK27" s="943">
        <v>1752421.7195583354</v>
      </c>
    </row>
    <row r="28" spans="1:37" s="19" customFormat="1" ht="15" customHeight="1">
      <c r="A28" s="747"/>
      <c r="B28" s="747"/>
      <c r="F28" s="203" t="s">
        <v>1110</v>
      </c>
      <c r="G28" s="203"/>
      <c r="I28" s="942"/>
      <c r="J28" s="942"/>
      <c r="K28" s="942"/>
      <c r="L28" s="942"/>
      <c r="M28" s="942"/>
      <c r="N28" s="942"/>
      <c r="O28" s="942"/>
      <c r="P28" s="942"/>
      <c r="Q28" s="942"/>
      <c r="R28" s="942"/>
      <c r="S28" s="942"/>
      <c r="T28" s="942"/>
      <c r="U28" s="942"/>
      <c r="V28" s="942">
        <v>22</v>
      </c>
      <c r="W28" s="942">
        <v>22</v>
      </c>
      <c r="X28" s="942">
        <v>22</v>
      </c>
      <c r="Y28" s="942">
        <v>23</v>
      </c>
      <c r="Z28" s="942">
        <v>25</v>
      </c>
      <c r="AA28" s="942">
        <v>26</v>
      </c>
      <c r="AB28" s="942">
        <v>25</v>
      </c>
      <c r="AC28" s="942">
        <v>26</v>
      </c>
      <c r="AD28" s="942">
        <v>27</v>
      </c>
      <c r="AE28" s="942">
        <v>27</v>
      </c>
      <c r="AF28" s="942">
        <v>26</v>
      </c>
      <c r="AG28" s="942">
        <v>48</v>
      </c>
      <c r="AH28" s="942">
        <v>51</v>
      </c>
      <c r="AI28" s="942">
        <v>53</v>
      </c>
      <c r="AJ28" s="942">
        <v>52</v>
      </c>
      <c r="AK28" s="942">
        <v>60</v>
      </c>
    </row>
    <row r="29" spans="1:37">
      <c r="G29" s="5"/>
    </row>
    <row r="30" spans="1:37" s="19" customFormat="1" ht="15" customHeight="1">
      <c r="A30" s="747"/>
      <c r="B30" s="747"/>
      <c r="E30" s="29" t="s">
        <v>1111</v>
      </c>
      <c r="F30" s="29"/>
      <c r="G30" s="29"/>
      <c r="I30" s="944">
        <v>420</v>
      </c>
      <c r="J30" s="944">
        <v>437</v>
      </c>
      <c r="K30" s="944">
        <v>465</v>
      </c>
      <c r="L30" s="944">
        <v>479</v>
      </c>
      <c r="M30" s="944">
        <v>503</v>
      </c>
      <c r="N30" s="944">
        <v>530</v>
      </c>
      <c r="O30" s="945">
        <v>608</v>
      </c>
      <c r="P30" s="945">
        <v>721</v>
      </c>
      <c r="Q30" s="945">
        <v>724</v>
      </c>
      <c r="R30" s="945">
        <v>767</v>
      </c>
      <c r="S30" s="945">
        <v>817</v>
      </c>
      <c r="T30" s="945">
        <v>862</v>
      </c>
      <c r="U30" s="945">
        <v>908</v>
      </c>
      <c r="V30" s="942">
        <v>946</v>
      </c>
      <c r="W30" s="942">
        <v>961</v>
      </c>
      <c r="X30" s="942">
        <v>997</v>
      </c>
      <c r="Y30" s="942">
        <v>1029</v>
      </c>
      <c r="Z30" s="942">
        <v>1065</v>
      </c>
      <c r="AA30" s="942">
        <v>1105</v>
      </c>
      <c r="AB30" s="942">
        <v>1144</v>
      </c>
      <c r="AC30" s="942">
        <v>1187</v>
      </c>
      <c r="AD30" s="942">
        <v>1234</v>
      </c>
      <c r="AE30" s="942">
        <v>1283</v>
      </c>
      <c r="AF30" s="942">
        <v>1273</v>
      </c>
      <c r="AG30" s="942">
        <v>1885</v>
      </c>
      <c r="AH30" s="942">
        <v>2236</v>
      </c>
      <c r="AI30" s="942">
        <v>2363</v>
      </c>
      <c r="AJ30" s="942">
        <v>1938</v>
      </c>
      <c r="AK30" s="942">
        <v>1826</v>
      </c>
    </row>
    <row r="31" spans="1:37" s="19" customFormat="1" ht="15" customHeight="1">
      <c r="A31" s="747"/>
      <c r="B31" s="747"/>
      <c r="E31" s="29" t="s">
        <v>930</v>
      </c>
      <c r="F31" s="29"/>
      <c r="G31" s="29"/>
      <c r="J31" s="356">
        <v>4.0476190476190478E-2</v>
      </c>
      <c r="K31" s="356">
        <v>6.4073226544622428E-2</v>
      </c>
      <c r="L31" s="356">
        <v>3.0107526881720432E-2</v>
      </c>
      <c r="M31" s="356">
        <v>5.0104384133611693E-2</v>
      </c>
      <c r="N31" s="356">
        <v>5.3677932405566599E-2</v>
      </c>
      <c r="O31" s="356">
        <v>0.14716981132075471</v>
      </c>
      <c r="P31" s="356">
        <v>0.18585526315789475</v>
      </c>
      <c r="Q31" s="356">
        <v>4.160887656033287E-3</v>
      </c>
      <c r="R31" s="356">
        <v>5.9392265193370167E-2</v>
      </c>
      <c r="S31" s="356">
        <v>6.51890482398957E-2</v>
      </c>
      <c r="T31" s="356">
        <v>5.5079559363525092E-2</v>
      </c>
      <c r="U31" s="356">
        <v>5.336426914153132E-2</v>
      </c>
      <c r="V31" s="356">
        <v>4.185022026431718E-2</v>
      </c>
      <c r="W31" s="356">
        <v>1.5856236786469344E-2</v>
      </c>
      <c r="X31" s="356">
        <v>3.7460978147762745E-2</v>
      </c>
      <c r="Y31" s="356">
        <v>3.2096288866599799E-2</v>
      </c>
      <c r="Z31" s="356">
        <v>3.4985422740524783E-2</v>
      </c>
      <c r="AA31" s="356">
        <v>3.7558685446009391E-2</v>
      </c>
      <c r="AB31" s="356">
        <v>3.5294117647058823E-2</v>
      </c>
      <c r="AC31" s="356">
        <v>3.7587412587412584E-2</v>
      </c>
      <c r="AD31" s="356">
        <v>3.9595619208087615E-2</v>
      </c>
      <c r="AE31" s="356">
        <v>3.9708265802269042E-2</v>
      </c>
      <c r="AF31" s="356">
        <v>-7.7942322681215899E-3</v>
      </c>
      <c r="AG31" s="356">
        <v>0.48075412411626078</v>
      </c>
      <c r="AH31" s="356">
        <v>0.18620689655172415</v>
      </c>
      <c r="AI31" s="356">
        <v>5.6797853309481214E-2</v>
      </c>
      <c r="AJ31" s="356">
        <v>-0.17985611510791366</v>
      </c>
      <c r="AK31" s="356">
        <v>-5.7791537667698657E-2</v>
      </c>
    </row>
    <row r="32" spans="1:37" s="19" customFormat="1" ht="15" customHeight="1">
      <c r="A32" s="747"/>
      <c r="B32" s="747"/>
      <c r="D32" s="29"/>
      <c r="E32" s="29"/>
      <c r="F32" s="29"/>
      <c r="G32" s="29"/>
      <c r="H32" s="29"/>
      <c r="I32" s="29"/>
      <c r="J32" s="29"/>
      <c r="K32" s="942"/>
      <c r="L32" s="942"/>
      <c r="M32" s="942"/>
      <c r="N32" s="942"/>
      <c r="O32" s="942"/>
      <c r="P32" s="942"/>
      <c r="Q32" s="942"/>
      <c r="R32" s="942"/>
      <c r="S32" s="942"/>
      <c r="T32" s="942"/>
      <c r="U32" s="942"/>
      <c r="V32" s="942"/>
      <c r="W32" s="942"/>
      <c r="X32" s="942"/>
      <c r="Y32" s="942"/>
      <c r="Z32" s="942"/>
      <c r="AA32" s="942"/>
      <c r="AB32" s="942"/>
      <c r="AC32" s="942"/>
      <c r="AD32" s="942"/>
      <c r="AE32" s="942"/>
      <c r="AF32" s="942"/>
      <c r="AG32" s="942"/>
      <c r="AH32" s="942"/>
      <c r="AI32" s="942"/>
      <c r="AJ32" s="942"/>
      <c r="AK32" s="942"/>
    </row>
    <row r="33" spans="1:246" s="19" customFormat="1" ht="15" customHeight="1">
      <c r="A33" s="747"/>
      <c r="B33" s="747"/>
      <c r="D33" s="29"/>
      <c r="E33" s="29"/>
      <c r="F33" s="29"/>
      <c r="G33" s="29"/>
      <c r="H33" s="29"/>
      <c r="I33" s="29"/>
      <c r="J33" s="29"/>
      <c r="K33" s="942"/>
      <c r="L33" s="942"/>
      <c r="M33" s="942"/>
      <c r="N33" s="942"/>
      <c r="O33" s="942"/>
      <c r="P33" s="942"/>
      <c r="Q33" s="942"/>
      <c r="R33" s="942"/>
      <c r="S33" s="942"/>
      <c r="T33" s="942"/>
      <c r="U33" s="942"/>
      <c r="V33" s="942"/>
      <c r="W33" s="942"/>
      <c r="X33" s="942"/>
      <c r="Y33" s="942"/>
      <c r="Z33" s="942"/>
      <c r="AA33" s="942"/>
      <c r="AB33" s="942"/>
      <c r="AC33" s="942"/>
      <c r="AD33" s="942"/>
      <c r="AE33" s="942"/>
      <c r="AF33" s="942"/>
      <c r="AG33" s="942"/>
      <c r="AH33" s="942"/>
      <c r="AI33" s="942"/>
      <c r="AJ33" s="942"/>
      <c r="AK33" s="942"/>
    </row>
    <row r="34" spans="1:246" s="19" customFormat="1" ht="15" customHeight="1">
      <c r="A34" s="747"/>
      <c r="B34" s="747"/>
      <c r="D34" s="29"/>
      <c r="E34" s="29"/>
      <c r="F34" s="29"/>
      <c r="G34" s="29"/>
      <c r="H34" s="29"/>
      <c r="I34" s="29"/>
      <c r="J34" s="29"/>
      <c r="K34" s="942"/>
      <c r="L34" s="942"/>
      <c r="M34" s="942"/>
      <c r="N34" s="942"/>
      <c r="O34" s="942"/>
      <c r="P34" s="942"/>
      <c r="Q34" s="942"/>
      <c r="R34" s="942"/>
      <c r="S34" s="942"/>
      <c r="T34" s="942"/>
      <c r="U34" s="942"/>
      <c r="V34" s="942"/>
      <c r="W34" s="942"/>
      <c r="X34" s="942"/>
      <c r="Y34" s="942"/>
      <c r="Z34" s="942"/>
      <c r="AA34" s="942"/>
      <c r="AB34" s="942"/>
      <c r="AC34" s="942"/>
      <c r="AD34" s="942"/>
      <c r="AE34" s="942"/>
      <c r="AF34" s="942"/>
      <c r="AG34" s="942"/>
      <c r="AH34" s="942"/>
      <c r="AI34" s="942"/>
      <c r="AJ34" s="942"/>
      <c r="AK34" s="942"/>
    </row>
    <row r="35" spans="1:246" s="19" customFormat="1" ht="15" customHeight="1">
      <c r="A35" s="747"/>
      <c r="B35" s="747"/>
      <c r="D35" s="29"/>
      <c r="E35" s="29"/>
      <c r="F35" s="29"/>
      <c r="G35" s="29"/>
      <c r="H35" s="29"/>
      <c r="I35" s="29"/>
      <c r="J35" s="29"/>
      <c r="K35" s="942"/>
      <c r="L35" s="942"/>
      <c r="M35" s="942"/>
      <c r="N35" s="942"/>
      <c r="O35" s="942"/>
      <c r="P35" s="942"/>
      <c r="Q35" s="942"/>
      <c r="R35" s="942"/>
      <c r="S35" s="942"/>
      <c r="T35" s="942"/>
      <c r="U35" s="942"/>
      <c r="V35" s="942"/>
      <c r="W35" s="942"/>
      <c r="X35" s="942"/>
      <c r="Y35" s="942"/>
      <c r="Z35" s="942"/>
      <c r="AA35" s="942"/>
      <c r="AB35" s="942"/>
      <c r="AC35" s="942"/>
      <c r="AD35" s="942"/>
      <c r="AE35" s="942"/>
      <c r="AF35" s="942"/>
      <c r="AG35" s="942"/>
      <c r="AH35" s="942"/>
      <c r="AI35" s="942"/>
      <c r="AJ35" s="942"/>
      <c r="AK35" s="942"/>
    </row>
    <row r="36" spans="1:246" s="19" customFormat="1" ht="15" customHeight="1">
      <c r="A36" s="747"/>
      <c r="B36" s="747"/>
      <c r="D36" s="29"/>
      <c r="E36" s="29"/>
      <c r="F36" s="29"/>
      <c r="G36" s="29"/>
      <c r="H36" s="29"/>
      <c r="I36" s="29"/>
      <c r="J36" s="29"/>
      <c r="K36" s="942"/>
      <c r="L36" s="942"/>
      <c r="M36" s="942"/>
      <c r="N36" s="942"/>
      <c r="O36" s="942"/>
      <c r="P36" s="942"/>
      <c r="Q36" s="942"/>
      <c r="R36" s="942"/>
      <c r="S36" s="942"/>
      <c r="T36" s="942"/>
      <c r="U36" s="942"/>
      <c r="V36" s="942"/>
      <c r="W36" s="942"/>
      <c r="X36" s="942"/>
      <c r="Y36" s="942"/>
      <c r="Z36" s="942"/>
      <c r="AA36" s="942"/>
      <c r="AB36" s="942"/>
      <c r="AC36" s="942"/>
      <c r="AD36" s="942"/>
      <c r="AE36" s="942"/>
      <c r="AF36" s="942"/>
      <c r="AG36" s="942"/>
      <c r="AH36" s="942"/>
      <c r="AI36" s="942"/>
      <c r="AJ36" s="942"/>
      <c r="AK36" s="942"/>
    </row>
    <row r="37" spans="1:246" s="19" customFormat="1" ht="15" customHeight="1">
      <c r="A37" s="747"/>
      <c r="B37" s="747"/>
      <c r="D37" s="29"/>
      <c r="E37" s="29"/>
      <c r="F37" s="29"/>
      <c r="G37" s="29"/>
      <c r="H37" s="29"/>
      <c r="I37" s="29"/>
      <c r="J37" s="29"/>
      <c r="K37" s="942"/>
      <c r="L37" s="942"/>
      <c r="M37" s="942"/>
      <c r="N37" s="942"/>
      <c r="O37" s="942"/>
      <c r="P37" s="942"/>
      <c r="Q37" s="942"/>
      <c r="R37" s="942"/>
      <c r="S37" s="942"/>
      <c r="T37" s="942"/>
      <c r="U37" s="942"/>
      <c r="V37" s="942"/>
      <c r="W37" s="942"/>
      <c r="X37" s="942"/>
      <c r="Y37" s="942"/>
      <c r="Z37" s="942"/>
      <c r="AA37" s="942"/>
      <c r="AB37" s="942"/>
      <c r="AC37" s="942"/>
      <c r="AD37" s="942"/>
      <c r="AE37" s="942"/>
      <c r="AF37" s="942"/>
      <c r="AG37" s="942"/>
      <c r="AH37" s="942"/>
      <c r="AI37" s="942"/>
      <c r="AJ37" s="942"/>
      <c r="AK37" s="942"/>
    </row>
    <row r="38" spans="1:246" s="19" customFormat="1" ht="15" customHeight="1">
      <c r="A38" s="747"/>
      <c r="B38" s="747"/>
      <c r="D38" s="29"/>
      <c r="E38" s="29"/>
      <c r="F38" s="29"/>
      <c r="G38" s="29"/>
      <c r="H38" s="29"/>
      <c r="I38" s="29"/>
      <c r="J38" s="29"/>
      <c r="K38" s="942"/>
      <c r="L38" s="942"/>
      <c r="M38" s="942"/>
      <c r="N38" s="942"/>
      <c r="O38" s="942"/>
      <c r="P38" s="942"/>
      <c r="Q38" s="942"/>
      <c r="R38" s="942"/>
      <c r="S38" s="942"/>
      <c r="T38" s="942"/>
      <c r="U38" s="942"/>
      <c r="V38" s="942"/>
      <c r="W38" s="942"/>
      <c r="X38" s="942"/>
      <c r="Y38" s="942"/>
      <c r="Z38" s="942"/>
      <c r="AA38" s="942"/>
      <c r="AB38" s="942"/>
      <c r="AC38" s="942"/>
      <c r="AD38" s="942"/>
      <c r="AE38" s="942"/>
      <c r="AF38" s="942"/>
      <c r="AG38" s="942"/>
      <c r="AH38" s="942"/>
      <c r="AI38" s="942"/>
      <c r="AJ38" s="942"/>
      <c r="AK38" s="942"/>
    </row>
    <row r="39" spans="1:246" s="122" customFormat="1" ht="15.6" customHeight="1">
      <c r="A39" s="66"/>
      <c r="B39" s="66"/>
      <c r="C39" s="28"/>
      <c r="D39" s="5"/>
      <c r="E39" s="5"/>
      <c r="F39" s="5"/>
      <c r="G39" s="28"/>
      <c r="H39" s="28"/>
      <c r="I39" s="28"/>
      <c r="J39" s="600"/>
      <c r="K39" s="28"/>
      <c r="L39" s="28"/>
      <c r="M39" s="28"/>
      <c r="N39" s="28"/>
      <c r="O39" s="28"/>
      <c r="P39" s="28"/>
      <c r="Q39" s="28"/>
      <c r="R39" s="28"/>
      <c r="S39" s="28"/>
      <c r="T39" s="28"/>
      <c r="U39" s="28"/>
      <c r="V39" s="28"/>
      <c r="W39" s="28"/>
      <c r="X39" s="28"/>
      <c r="Y39" s="28"/>
      <c r="Z39" s="28"/>
      <c r="AA39" s="28"/>
      <c r="AB39" s="28"/>
      <c r="AC39" s="28"/>
      <c r="AD39" s="28"/>
      <c r="AE39" s="28"/>
      <c r="AF39" s="28"/>
      <c r="AG39" s="28"/>
      <c r="AH39" s="28"/>
      <c r="AI39" s="28"/>
      <c r="AJ39" s="28"/>
      <c r="AK39" s="28"/>
      <c r="AL39" s="28"/>
      <c r="AM39" s="28"/>
      <c r="AN39" s="28"/>
      <c r="AO39" s="28"/>
      <c r="AP39" s="28"/>
      <c r="AQ39" s="28"/>
      <c r="AR39" s="28"/>
      <c r="AS39" s="28"/>
      <c r="AT39" s="28"/>
      <c r="AU39" s="28"/>
      <c r="AV39" s="28"/>
      <c r="AW39" s="28"/>
      <c r="AX39" s="28"/>
      <c r="AY39" s="28"/>
      <c r="AZ39" s="28"/>
      <c r="BA39" s="28"/>
      <c r="BB39" s="28"/>
      <c r="BC39" s="28"/>
      <c r="BD39" s="28"/>
      <c r="BE39" s="28"/>
      <c r="BF39" s="28"/>
      <c r="BG39" s="28"/>
      <c r="BH39" s="28"/>
      <c r="BI39" s="28"/>
      <c r="BJ39" s="28"/>
      <c r="BK39" s="28"/>
      <c r="BL39" s="28"/>
      <c r="BM39" s="28"/>
      <c r="BN39" s="28"/>
      <c r="BO39" s="28"/>
      <c r="BP39" s="28"/>
      <c r="BQ39" s="28"/>
      <c r="BR39" s="28"/>
      <c r="BS39" s="28"/>
      <c r="BT39" s="28"/>
      <c r="BU39" s="28"/>
      <c r="BV39" s="28"/>
      <c r="BW39" s="28"/>
      <c r="BX39" s="28"/>
      <c r="BY39" s="28"/>
      <c r="BZ39" s="28"/>
      <c r="CA39" s="28"/>
      <c r="CB39" s="28"/>
      <c r="CC39" s="28"/>
      <c r="CD39" s="28"/>
      <c r="CE39" s="28"/>
      <c r="CF39" s="28"/>
      <c r="CG39" s="28"/>
      <c r="CH39" s="28"/>
      <c r="CI39" s="28"/>
      <c r="CJ39" s="28"/>
      <c r="CK39" s="28"/>
      <c r="CL39" s="28"/>
      <c r="CM39" s="28"/>
      <c r="CN39" s="28"/>
      <c r="CO39" s="28"/>
      <c r="CP39" s="28"/>
      <c r="CQ39" s="28"/>
      <c r="CR39" s="28"/>
      <c r="CS39" s="28"/>
      <c r="CT39" s="28"/>
      <c r="CU39" s="28"/>
      <c r="CV39" s="28"/>
      <c r="CW39" s="28"/>
      <c r="CX39" s="28"/>
      <c r="CY39" s="28"/>
      <c r="CZ39" s="28"/>
      <c r="DA39" s="28"/>
      <c r="DB39" s="28"/>
      <c r="DC39" s="28"/>
      <c r="DD39" s="28"/>
      <c r="DE39" s="28"/>
      <c r="DF39" s="28"/>
      <c r="DG39" s="28"/>
      <c r="DH39" s="28"/>
      <c r="DI39" s="28"/>
      <c r="DJ39" s="28"/>
      <c r="DK39" s="28"/>
      <c r="DL39" s="28"/>
      <c r="DM39" s="28"/>
      <c r="DN39" s="28"/>
      <c r="DO39" s="28"/>
      <c r="DP39" s="28"/>
      <c r="DQ39" s="28"/>
      <c r="DR39" s="28"/>
      <c r="DS39" s="28"/>
      <c r="DT39" s="28"/>
      <c r="DU39" s="28"/>
      <c r="DV39" s="28"/>
      <c r="DW39" s="28"/>
      <c r="DX39" s="28"/>
      <c r="DY39" s="28"/>
      <c r="DZ39" s="28"/>
      <c r="EA39" s="28"/>
      <c r="EB39" s="28"/>
      <c r="EC39" s="28"/>
      <c r="ED39" s="28"/>
      <c r="EE39" s="28"/>
      <c r="EF39" s="28"/>
      <c r="EG39" s="28"/>
      <c r="EH39" s="28"/>
      <c r="EI39" s="28"/>
      <c r="EJ39" s="28"/>
      <c r="EK39" s="28"/>
      <c r="EL39" s="28"/>
      <c r="EM39" s="28"/>
      <c r="EN39" s="28"/>
      <c r="EO39" s="28"/>
      <c r="EP39" s="28"/>
      <c r="EQ39" s="28"/>
      <c r="ER39" s="28"/>
      <c r="ES39" s="28"/>
      <c r="ET39" s="28"/>
      <c r="EU39" s="28"/>
      <c r="EV39" s="28"/>
      <c r="EW39" s="28"/>
      <c r="EX39" s="28"/>
      <c r="EY39" s="28"/>
      <c r="EZ39" s="28"/>
      <c r="FA39" s="28"/>
      <c r="FB39" s="28"/>
      <c r="FC39" s="28"/>
      <c r="FD39" s="28"/>
      <c r="FE39" s="28"/>
      <c r="FF39" s="28"/>
      <c r="FG39" s="28"/>
      <c r="FH39" s="28"/>
      <c r="FI39" s="28"/>
      <c r="FJ39" s="28"/>
      <c r="FK39" s="28"/>
      <c r="FL39" s="28"/>
      <c r="FM39" s="28"/>
      <c r="FN39" s="28"/>
      <c r="FO39" s="28"/>
      <c r="FP39" s="28"/>
      <c r="FQ39" s="28"/>
      <c r="FR39" s="28"/>
      <c r="FS39" s="28"/>
      <c r="FT39" s="28"/>
      <c r="FU39" s="28"/>
      <c r="FV39" s="28"/>
      <c r="FW39" s="28"/>
      <c r="FX39" s="28"/>
      <c r="FY39" s="28"/>
      <c r="FZ39" s="28"/>
      <c r="GA39" s="28"/>
      <c r="GB39" s="28"/>
      <c r="GC39" s="28"/>
      <c r="GD39" s="28"/>
      <c r="GE39" s="28"/>
      <c r="GF39" s="28"/>
      <c r="GG39" s="28"/>
      <c r="GH39" s="28"/>
      <c r="GI39" s="28"/>
      <c r="GJ39" s="28"/>
      <c r="GK39" s="28"/>
      <c r="GL39" s="28"/>
      <c r="GM39" s="28"/>
      <c r="GN39" s="28"/>
      <c r="GO39" s="28"/>
      <c r="GP39" s="28"/>
      <c r="GQ39" s="28"/>
      <c r="GR39" s="28"/>
      <c r="GS39" s="28"/>
      <c r="GT39" s="28"/>
      <c r="GU39" s="28"/>
      <c r="GV39" s="28"/>
      <c r="GW39" s="28"/>
      <c r="GX39" s="28"/>
      <c r="GY39" s="28"/>
      <c r="GZ39" s="28"/>
      <c r="HA39" s="28"/>
      <c r="HB39" s="28"/>
      <c r="HC39" s="28"/>
      <c r="HD39" s="28"/>
      <c r="HE39" s="28"/>
      <c r="HF39" s="28"/>
      <c r="HG39" s="28"/>
      <c r="HH39" s="28"/>
      <c r="HI39" s="28"/>
      <c r="HJ39" s="28"/>
      <c r="HK39" s="28"/>
      <c r="HL39" s="28"/>
      <c r="HM39" s="28"/>
      <c r="HN39" s="28"/>
      <c r="HO39" s="28"/>
      <c r="HP39" s="28"/>
      <c r="HQ39" s="28"/>
      <c r="HR39" s="28"/>
      <c r="HS39" s="28"/>
      <c r="HT39" s="28"/>
      <c r="HU39" s="28"/>
      <c r="HV39" s="28"/>
      <c r="HW39" s="28"/>
      <c r="HX39" s="28"/>
      <c r="HY39" s="28"/>
      <c r="HZ39" s="28"/>
      <c r="IA39" s="28"/>
      <c r="IB39" s="28"/>
      <c r="IC39" s="28"/>
      <c r="ID39" s="28"/>
      <c r="IE39" s="28"/>
      <c r="IF39" s="28"/>
      <c r="IG39" s="28"/>
      <c r="IH39" s="28"/>
      <c r="II39" s="28"/>
      <c r="IJ39" s="28"/>
      <c r="IK39" s="28"/>
      <c r="IL39" s="28"/>
    </row>
    <row r="40" spans="1:246">
      <c r="M40" s="5"/>
    </row>
    <row r="41" spans="1:246">
      <c r="M41" s="5"/>
    </row>
    <row r="42" spans="1:246">
      <c r="M42" s="5"/>
    </row>
    <row r="43" spans="1:246">
      <c r="M43" s="5"/>
      <c r="N43" s="456"/>
    </row>
    <row r="44" spans="1:246">
      <c r="M44" s="5"/>
      <c r="N44" s="456"/>
    </row>
    <row r="45" spans="1:246">
      <c r="M45" s="5"/>
      <c r="N45" s="456"/>
    </row>
    <row r="46" spans="1:246">
      <c r="M46" s="5"/>
      <c r="N46" s="456"/>
    </row>
    <row r="47" spans="1:246">
      <c r="M47" s="5"/>
      <c r="N47" s="456"/>
    </row>
    <row r="48" spans="1:246">
      <c r="M48" s="5"/>
      <c r="N48" s="456"/>
    </row>
  </sheetData>
  <printOptions gridLines="1"/>
  <pageMargins left="0.66" right="0.37" top="0.33" bottom="0.44" header="0.5" footer="0.23"/>
  <pageSetup scale="82" orientation="landscape" r:id="rId1"/>
  <headerFooter alignWithMargins="0">
    <oddFooter>&amp;F</oddFooter>
  </headerFooter>
</worksheet>
</file>

<file path=xl/worksheets/sheet24.xml><?xml version="1.0" encoding="utf-8"?>
<worksheet xmlns="http://schemas.openxmlformats.org/spreadsheetml/2006/main" xmlns:r="http://schemas.openxmlformats.org/officeDocument/2006/relationships">
  <sheetPr codeName="Sheet75">
    <pageSetUpPr fitToPage="1"/>
  </sheetPr>
  <dimension ref="A1:IV504"/>
  <sheetViews>
    <sheetView workbookViewId="0"/>
  </sheetViews>
  <sheetFormatPr defaultColWidth="8.88671875" defaultRowHeight="15"/>
  <cols>
    <col min="1" max="2" width="6.21875" style="9" customWidth="1"/>
    <col min="3" max="3" width="8.88671875" style="28" customWidth="1"/>
    <col min="4" max="5" width="2.6640625" style="5" customWidth="1"/>
    <col min="6" max="6" width="34.21875" style="5" customWidth="1"/>
    <col min="7" max="17" width="15.6640625" style="28" customWidth="1"/>
    <col min="18" max="18" width="15.33203125" style="28" customWidth="1"/>
    <col min="19" max="19" width="14.77734375" style="28" customWidth="1"/>
    <col min="20" max="20" width="14.33203125" style="28" customWidth="1"/>
    <col min="21" max="21" width="16.33203125" style="28" customWidth="1"/>
    <col min="22" max="22" width="14.77734375" style="28" customWidth="1"/>
    <col min="23" max="23" width="16" style="28" customWidth="1"/>
    <col min="24" max="24" width="17.109375" style="28" customWidth="1"/>
    <col min="25" max="25" width="15.77734375" style="28" customWidth="1"/>
    <col min="26" max="26" width="16.88671875" style="28" customWidth="1"/>
    <col min="27" max="27" width="16.33203125" style="28" customWidth="1"/>
    <col min="28" max="28" width="17" style="28" customWidth="1"/>
    <col min="29" max="29" width="16" style="28" customWidth="1"/>
    <col min="30" max="47" width="14.33203125" style="28" bestFit="1" customWidth="1"/>
    <col min="48" max="16384" width="8.88671875" style="28"/>
  </cols>
  <sheetData>
    <row r="1" spans="1:256" ht="33.75" thickBot="1">
      <c r="A1" s="3" t="s">
        <v>14</v>
      </c>
      <c r="B1" s="4" t="s">
        <v>15</v>
      </c>
      <c r="D1" s="932" t="s">
        <v>1112</v>
      </c>
      <c r="E1" s="932"/>
      <c r="F1" s="932"/>
    </row>
    <row r="2" spans="1:256" ht="15" customHeight="1">
      <c r="A2" s="9" t="s">
        <v>18</v>
      </c>
      <c r="D2" s="28"/>
      <c r="E2" s="28"/>
      <c r="F2" s="28"/>
    </row>
    <row r="3" spans="1:256" ht="15" customHeight="1">
      <c r="A3" s="10">
        <v>0</v>
      </c>
      <c r="B3" s="676" t="s">
        <v>20</v>
      </c>
      <c r="D3" s="28"/>
      <c r="E3" s="28"/>
      <c r="F3" s="28"/>
      <c r="BS3" s="700"/>
      <c r="BT3" s="700"/>
      <c r="BU3" s="700"/>
      <c r="BV3" s="700"/>
      <c r="BW3" s="700"/>
      <c r="BX3" s="700"/>
      <c r="BY3" s="700"/>
      <c r="BZ3" s="700"/>
      <c r="CA3" s="700"/>
      <c r="CB3" s="700"/>
      <c r="CC3" s="700"/>
      <c r="CD3" s="700"/>
      <c r="CE3" s="700"/>
      <c r="CF3" s="700"/>
      <c r="CG3" s="700"/>
      <c r="CH3" s="700"/>
      <c r="CI3" s="700"/>
      <c r="CJ3" s="700"/>
      <c r="CK3" s="700"/>
      <c r="CL3" s="700"/>
      <c r="CM3" s="700"/>
      <c r="CN3" s="700"/>
      <c r="CO3" s="700"/>
      <c r="CP3" s="700"/>
      <c r="CQ3" s="700"/>
      <c r="CR3" s="700"/>
      <c r="CS3" s="700"/>
      <c r="CT3" s="700"/>
      <c r="CU3" s="700"/>
      <c r="CV3" s="700"/>
      <c r="CW3" s="700"/>
      <c r="CX3" s="700"/>
      <c r="CY3" s="700"/>
      <c r="CZ3" s="700"/>
      <c r="DA3" s="700"/>
      <c r="DB3" s="700"/>
      <c r="DC3" s="700"/>
      <c r="DD3" s="700"/>
      <c r="DE3" s="700"/>
      <c r="DF3" s="700"/>
      <c r="DG3" s="700"/>
      <c r="DH3" s="700"/>
      <c r="DI3" s="700"/>
      <c r="DJ3" s="700"/>
      <c r="DK3" s="700"/>
      <c r="DL3" s="700"/>
      <c r="DM3" s="700"/>
      <c r="DN3" s="700"/>
      <c r="DO3" s="700"/>
      <c r="DP3" s="700"/>
      <c r="DQ3" s="700"/>
      <c r="DR3" s="700"/>
      <c r="DS3" s="700"/>
      <c r="DT3" s="700"/>
      <c r="DU3" s="700"/>
      <c r="DV3" s="700"/>
      <c r="DW3" s="700"/>
      <c r="DX3" s="700"/>
      <c r="DY3" s="700"/>
      <c r="DZ3" s="700"/>
      <c r="EA3" s="700"/>
      <c r="EB3" s="700"/>
      <c r="EC3" s="700"/>
      <c r="ED3" s="700"/>
      <c r="EE3" s="700"/>
      <c r="EF3" s="700"/>
      <c r="EG3" s="700"/>
      <c r="EH3" s="700"/>
      <c r="EI3" s="700"/>
      <c r="EJ3" s="700"/>
      <c r="EK3" s="700"/>
      <c r="EL3" s="700"/>
      <c r="EM3" s="700"/>
      <c r="EN3" s="700"/>
      <c r="EO3" s="700"/>
      <c r="EP3" s="700"/>
      <c r="EQ3" s="700"/>
      <c r="ER3" s="700"/>
      <c r="ES3" s="700"/>
      <c r="ET3" s="700"/>
      <c r="EU3" s="700"/>
      <c r="EV3" s="700"/>
      <c r="EW3" s="700"/>
      <c r="EX3" s="700"/>
      <c r="EY3" s="700"/>
      <c r="EZ3" s="700"/>
      <c r="FA3" s="700"/>
      <c r="FB3" s="700"/>
      <c r="FC3" s="700"/>
      <c r="FD3" s="700"/>
      <c r="FE3" s="700"/>
      <c r="FF3" s="700"/>
      <c r="FG3" s="700"/>
      <c r="FH3" s="700"/>
      <c r="FI3" s="700"/>
      <c r="FJ3" s="700"/>
      <c r="FK3" s="700"/>
      <c r="FL3" s="700"/>
      <c r="FM3" s="700"/>
      <c r="FN3" s="700"/>
      <c r="FO3" s="700"/>
      <c r="FP3" s="700"/>
      <c r="FQ3" s="700"/>
      <c r="FR3" s="700"/>
      <c r="FS3" s="700"/>
      <c r="FT3" s="700"/>
      <c r="FU3" s="700"/>
      <c r="FV3" s="700"/>
      <c r="FW3" s="700"/>
      <c r="FX3" s="700"/>
      <c r="FY3" s="700"/>
      <c r="FZ3" s="700"/>
      <c r="GA3" s="700"/>
      <c r="GB3" s="700"/>
      <c r="GC3" s="700"/>
      <c r="GD3" s="700"/>
      <c r="GE3" s="700"/>
      <c r="GF3" s="700"/>
      <c r="GG3" s="700"/>
      <c r="GH3" s="700"/>
      <c r="GI3" s="700"/>
      <c r="GJ3" s="700"/>
      <c r="GK3" s="700"/>
      <c r="GL3" s="700"/>
      <c r="GM3" s="700"/>
      <c r="GN3" s="700"/>
      <c r="GO3" s="700"/>
      <c r="GP3" s="700"/>
      <c r="GQ3" s="700"/>
      <c r="GR3" s="700"/>
      <c r="GS3" s="700"/>
      <c r="GT3" s="700"/>
      <c r="GU3" s="700"/>
      <c r="GV3" s="700"/>
      <c r="GW3" s="700"/>
      <c r="GX3" s="700"/>
      <c r="GY3" s="700"/>
      <c r="GZ3" s="700"/>
      <c r="HA3" s="700"/>
      <c r="HB3" s="700"/>
      <c r="HC3" s="700"/>
      <c r="HD3" s="700"/>
      <c r="HE3" s="700"/>
      <c r="HF3" s="700"/>
      <c r="HG3" s="700"/>
      <c r="HH3" s="700"/>
      <c r="HI3" s="700"/>
      <c r="HJ3" s="700"/>
      <c r="HK3" s="700"/>
      <c r="HL3" s="700"/>
      <c r="HM3" s="700"/>
      <c r="HN3" s="700"/>
      <c r="HO3" s="700"/>
      <c r="HP3" s="700"/>
      <c r="HQ3" s="700"/>
      <c r="HR3" s="700"/>
      <c r="HS3" s="700"/>
      <c r="HT3" s="700"/>
      <c r="HU3" s="700"/>
      <c r="HV3" s="700"/>
      <c r="HW3" s="700"/>
      <c r="HX3" s="700"/>
      <c r="HY3" s="700"/>
      <c r="HZ3" s="700"/>
    </row>
    <row r="4" spans="1:256" s="122" customFormat="1" ht="15.6" customHeight="1">
      <c r="A4" s="66"/>
      <c r="B4" s="66"/>
      <c r="C4" s="28"/>
      <c r="D4" s="5"/>
      <c r="E4" s="5"/>
      <c r="F4" s="5"/>
      <c r="G4" s="28"/>
      <c r="H4" s="28"/>
      <c r="I4" s="28"/>
      <c r="J4" s="28"/>
      <c r="K4" s="28"/>
      <c r="L4" s="28"/>
      <c r="M4" s="28"/>
      <c r="N4" s="28"/>
      <c r="O4" s="28"/>
      <c r="P4" s="28"/>
      <c r="Q4" s="28"/>
      <c r="R4" s="28"/>
      <c r="S4" s="28"/>
      <c r="T4" s="28"/>
      <c r="U4" s="600"/>
      <c r="V4" s="28"/>
      <c r="W4" s="28"/>
      <c r="X4" s="28"/>
      <c r="Y4" s="28"/>
      <c r="Z4" s="28"/>
      <c r="AA4" s="28"/>
      <c r="AB4" s="28"/>
      <c r="AC4" s="28"/>
      <c r="AD4" s="28"/>
      <c r="AE4" s="28"/>
      <c r="AF4" s="28"/>
      <c r="AG4" s="28"/>
      <c r="AH4" s="28"/>
      <c r="AI4" s="28"/>
      <c r="AJ4" s="28"/>
      <c r="AK4" s="28"/>
      <c r="AL4" s="28"/>
      <c r="AM4" s="28"/>
      <c r="AN4" s="28"/>
      <c r="AO4" s="28"/>
      <c r="AP4" s="28"/>
      <c r="AQ4" s="28"/>
      <c r="AR4" s="28"/>
      <c r="AS4" s="28"/>
      <c r="AT4" s="28"/>
      <c r="AU4" s="28"/>
      <c r="AV4" s="28"/>
      <c r="AW4" s="28"/>
      <c r="AX4" s="28"/>
      <c r="AY4" s="28"/>
      <c r="AZ4" s="28"/>
      <c r="BA4" s="28"/>
      <c r="BB4" s="28"/>
      <c r="BC4" s="28"/>
      <c r="BD4" s="28"/>
      <c r="BE4" s="28"/>
      <c r="BF4" s="28"/>
      <c r="BG4" s="28"/>
      <c r="BH4" s="28"/>
      <c r="BI4" s="28"/>
      <c r="BJ4" s="28"/>
      <c r="BK4" s="28"/>
      <c r="BL4" s="28"/>
      <c r="BM4" s="28"/>
      <c r="BN4" s="28"/>
      <c r="BO4" s="28"/>
      <c r="BP4" s="28"/>
      <c r="BQ4" s="28"/>
      <c r="BR4" s="28"/>
      <c r="BS4" s="28"/>
      <c r="BT4" s="28"/>
      <c r="BU4" s="28"/>
      <c r="BV4" s="28"/>
      <c r="BW4" s="28"/>
      <c r="BX4" s="28"/>
      <c r="BY4" s="28"/>
      <c r="BZ4" s="28"/>
      <c r="CA4" s="28"/>
      <c r="CB4" s="28"/>
      <c r="CC4" s="28"/>
      <c r="CD4" s="28"/>
      <c r="CE4" s="28"/>
      <c r="CF4" s="28"/>
      <c r="CG4" s="28"/>
      <c r="CH4" s="28"/>
      <c r="CI4" s="28"/>
      <c r="CJ4" s="28"/>
      <c r="CK4" s="28"/>
      <c r="CL4" s="28"/>
      <c r="CM4" s="28"/>
      <c r="CN4" s="28"/>
      <c r="CO4" s="28"/>
      <c r="CP4" s="28"/>
      <c r="CQ4" s="28"/>
      <c r="CR4" s="28"/>
      <c r="CS4" s="28"/>
      <c r="CT4" s="28"/>
      <c r="CU4" s="28"/>
      <c r="CV4" s="28"/>
      <c r="CW4" s="28"/>
      <c r="CX4" s="28"/>
      <c r="CY4" s="28"/>
      <c r="CZ4" s="28"/>
      <c r="DA4" s="28"/>
      <c r="DB4" s="28"/>
      <c r="DC4" s="28"/>
      <c r="DD4" s="28"/>
      <c r="DE4" s="28"/>
      <c r="DF4" s="28"/>
      <c r="DG4" s="28"/>
      <c r="DH4" s="28"/>
      <c r="DI4" s="28"/>
      <c r="DJ4" s="28"/>
      <c r="DK4" s="28"/>
      <c r="DL4" s="28"/>
      <c r="DM4" s="28"/>
      <c r="DN4" s="28"/>
      <c r="DO4" s="28"/>
      <c r="DP4" s="28"/>
      <c r="DQ4" s="28"/>
      <c r="DR4" s="28"/>
      <c r="DS4" s="28"/>
      <c r="DT4" s="28"/>
      <c r="DU4" s="28"/>
      <c r="DV4" s="28"/>
      <c r="DW4" s="28"/>
      <c r="DX4" s="28"/>
      <c r="DY4" s="28"/>
      <c r="DZ4" s="28"/>
      <c r="EA4" s="28"/>
      <c r="EB4" s="28"/>
      <c r="EC4" s="28"/>
      <c r="ED4" s="28"/>
      <c r="EE4" s="28"/>
      <c r="EF4" s="28"/>
      <c r="EG4" s="28"/>
      <c r="EH4" s="28"/>
      <c r="EI4" s="28"/>
      <c r="EJ4" s="28"/>
      <c r="EK4" s="28"/>
      <c r="EL4" s="28"/>
      <c r="EM4" s="28"/>
      <c r="EN4" s="28"/>
      <c r="EO4" s="28"/>
      <c r="EP4" s="28"/>
      <c r="EQ4" s="28"/>
      <c r="ER4" s="28"/>
      <c r="ES4" s="28"/>
      <c r="ET4" s="28"/>
      <c r="EU4" s="28"/>
      <c r="EV4" s="28"/>
      <c r="EW4" s="28"/>
      <c r="EX4" s="28"/>
      <c r="EY4" s="28"/>
      <c r="EZ4" s="28"/>
      <c r="FA4" s="28"/>
      <c r="FB4" s="28"/>
      <c r="FC4" s="28"/>
      <c r="FD4" s="28"/>
      <c r="FE4" s="28"/>
      <c r="FF4" s="28"/>
      <c r="FG4" s="28"/>
      <c r="FH4" s="28"/>
      <c r="FI4" s="28"/>
      <c r="FJ4" s="28"/>
      <c r="FK4" s="28"/>
      <c r="FL4" s="28"/>
      <c r="FM4" s="28"/>
      <c r="FN4" s="28"/>
      <c r="FO4" s="28"/>
      <c r="FP4" s="28"/>
      <c r="FQ4" s="28"/>
      <c r="FR4" s="28"/>
      <c r="FS4" s="28"/>
      <c r="FT4" s="28"/>
      <c r="FU4" s="28"/>
      <c r="FV4" s="28"/>
      <c r="FW4" s="28"/>
      <c r="FX4" s="28"/>
      <c r="FY4" s="28"/>
      <c r="FZ4" s="28"/>
      <c r="GA4" s="28"/>
      <c r="GB4" s="28"/>
      <c r="GC4" s="28"/>
      <c r="GD4" s="28"/>
      <c r="GE4" s="28"/>
      <c r="GF4" s="28"/>
      <c r="GG4" s="28"/>
      <c r="GH4" s="28"/>
      <c r="GI4" s="28"/>
      <c r="GJ4" s="28"/>
      <c r="GK4" s="28"/>
      <c r="GL4" s="28"/>
      <c r="GM4" s="28"/>
      <c r="GN4" s="28"/>
      <c r="GO4" s="28"/>
      <c r="GP4" s="28"/>
      <c r="GQ4" s="28"/>
      <c r="GR4" s="28"/>
      <c r="GS4" s="28"/>
      <c r="GT4" s="28"/>
      <c r="GU4" s="28"/>
      <c r="GV4" s="28"/>
      <c r="GW4" s="28"/>
      <c r="GX4" s="28"/>
      <c r="GY4" s="28"/>
      <c r="GZ4" s="28"/>
      <c r="HA4" s="28"/>
      <c r="HB4" s="28"/>
      <c r="HC4" s="28"/>
      <c r="HD4" s="28"/>
      <c r="HE4" s="28"/>
      <c r="HF4" s="28"/>
      <c r="HG4" s="28"/>
      <c r="HH4" s="28"/>
      <c r="HI4" s="28"/>
      <c r="HJ4" s="28"/>
      <c r="HK4" s="28"/>
      <c r="HL4" s="28"/>
      <c r="HM4" s="28"/>
      <c r="HN4" s="28"/>
      <c r="HO4" s="28"/>
      <c r="HP4" s="28"/>
      <c r="HQ4" s="28"/>
      <c r="HR4" s="28"/>
      <c r="HS4" s="28"/>
      <c r="HT4" s="28"/>
      <c r="HU4" s="28"/>
      <c r="HV4" s="28"/>
      <c r="HW4" s="28"/>
      <c r="HX4" s="28"/>
      <c r="HY4" s="28"/>
      <c r="HZ4" s="28"/>
      <c r="IA4" s="28"/>
      <c r="IB4" s="28"/>
      <c r="IC4" s="28"/>
      <c r="ID4" s="28"/>
      <c r="IE4" s="28"/>
      <c r="IF4" s="28"/>
      <c r="IG4" s="28"/>
      <c r="IH4" s="28"/>
      <c r="II4" s="28"/>
      <c r="IJ4" s="28"/>
      <c r="IK4" s="28"/>
      <c r="IL4" s="28"/>
      <c r="IM4" s="28"/>
      <c r="IN4" s="28"/>
      <c r="IO4" s="28"/>
      <c r="IP4" s="28"/>
      <c r="IQ4" s="28"/>
      <c r="IR4" s="28"/>
      <c r="IS4" s="28"/>
      <c r="IT4" s="28"/>
      <c r="IU4" s="28"/>
      <c r="IV4" s="28"/>
    </row>
    <row r="5" spans="1:256" ht="15" customHeight="1">
      <c r="D5" s="946" t="s">
        <v>81</v>
      </c>
      <c r="E5" s="947"/>
      <c r="F5" s="947"/>
      <c r="G5" s="948" t="s">
        <v>1113</v>
      </c>
      <c r="H5" s="949"/>
      <c r="I5" s="949"/>
      <c r="J5" s="949"/>
      <c r="K5" s="949"/>
      <c r="L5" s="949"/>
      <c r="M5" s="949"/>
      <c r="N5" s="949"/>
      <c r="O5" s="949"/>
      <c r="P5" s="949"/>
      <c r="Q5" s="949"/>
      <c r="R5" s="950">
        <v>2001</v>
      </c>
      <c r="S5" s="950">
        <v>2002</v>
      </c>
      <c r="T5" s="950">
        <v>2003</v>
      </c>
      <c r="U5" s="950">
        <v>2004</v>
      </c>
      <c r="V5" s="950">
        <v>2005</v>
      </c>
      <c r="W5" s="950">
        <v>2006</v>
      </c>
      <c r="X5" s="950">
        <v>2007</v>
      </c>
      <c r="Y5" s="950">
        <v>2008</v>
      </c>
      <c r="Z5" s="950">
        <v>2009</v>
      </c>
      <c r="AA5" s="950">
        <v>2010</v>
      </c>
      <c r="AB5" s="950">
        <v>2011</v>
      </c>
      <c r="AC5" s="950">
        <v>2012</v>
      </c>
      <c r="AD5" s="950">
        <v>2013</v>
      </c>
      <c r="AE5" s="950">
        <v>2014</v>
      </c>
      <c r="AF5" s="950">
        <v>2015</v>
      </c>
      <c r="AG5" s="950">
        <v>2016</v>
      </c>
      <c r="AH5" s="950">
        <v>2017</v>
      </c>
      <c r="AI5" s="950">
        <v>2018</v>
      </c>
      <c r="AJ5" s="950">
        <v>2019</v>
      </c>
      <c r="AK5" s="950">
        <v>2020</v>
      </c>
      <c r="AL5" s="950">
        <v>2021</v>
      </c>
      <c r="AM5" s="950">
        <v>2022</v>
      </c>
      <c r="AN5" s="950">
        <v>2023</v>
      </c>
      <c r="AO5" s="950">
        <v>2024</v>
      </c>
      <c r="AP5" s="950">
        <v>2025</v>
      </c>
      <c r="AQ5" s="950">
        <v>2026</v>
      </c>
      <c r="AR5" s="950">
        <v>2027</v>
      </c>
      <c r="AS5" s="950">
        <v>2028</v>
      </c>
      <c r="AT5" s="950">
        <v>2029</v>
      </c>
      <c r="AU5" s="950">
        <v>2030</v>
      </c>
      <c r="AV5" s="700"/>
      <c r="AW5" s="700"/>
      <c r="AX5" s="700"/>
      <c r="AY5" s="700"/>
      <c r="AZ5" s="700"/>
      <c r="BA5" s="700"/>
      <c r="BB5" s="700"/>
      <c r="BC5" s="700"/>
      <c r="BD5" s="700"/>
      <c r="BE5" s="700"/>
      <c r="BF5" s="700"/>
      <c r="BG5" s="700"/>
      <c r="BH5" s="700"/>
      <c r="BI5" s="700"/>
      <c r="BJ5" s="700"/>
      <c r="BK5" s="700"/>
      <c r="BL5" s="700"/>
      <c r="BM5" s="700"/>
      <c r="BN5" s="700"/>
      <c r="BO5" s="700"/>
      <c r="BP5" s="700"/>
      <c r="BQ5" s="700"/>
      <c r="BR5" s="700"/>
      <c r="BS5" s="700"/>
      <c r="BT5" s="700"/>
      <c r="BU5" s="700"/>
      <c r="BV5" s="700"/>
      <c r="BW5" s="700"/>
      <c r="BX5" s="700"/>
      <c r="BY5" s="700"/>
      <c r="BZ5" s="700"/>
      <c r="CA5" s="700"/>
      <c r="CB5" s="700"/>
      <c r="CC5" s="700"/>
      <c r="CD5" s="700"/>
      <c r="CE5" s="700"/>
      <c r="CF5" s="700"/>
      <c r="CG5" s="700"/>
      <c r="CH5" s="700"/>
      <c r="CI5" s="700"/>
      <c r="CJ5" s="700"/>
      <c r="CK5" s="700"/>
      <c r="CL5" s="700"/>
      <c r="CM5" s="700"/>
      <c r="CN5" s="700"/>
      <c r="CO5" s="700"/>
      <c r="CP5" s="700"/>
      <c r="CQ5" s="700"/>
      <c r="CR5" s="700"/>
      <c r="CS5" s="700"/>
      <c r="CT5" s="700"/>
      <c r="CU5" s="700"/>
      <c r="CV5" s="700"/>
      <c r="CW5" s="700"/>
      <c r="CX5" s="700"/>
      <c r="CY5" s="700"/>
      <c r="CZ5" s="700"/>
      <c r="DA5" s="700"/>
      <c r="DB5" s="700"/>
      <c r="DC5" s="700"/>
      <c r="DD5" s="700"/>
      <c r="DE5" s="700"/>
      <c r="DF5" s="700"/>
      <c r="DG5" s="700"/>
      <c r="DH5" s="700"/>
      <c r="DI5" s="700"/>
      <c r="DJ5" s="700"/>
      <c r="DK5" s="700"/>
      <c r="DL5" s="700"/>
      <c r="DM5" s="700"/>
      <c r="DN5" s="700"/>
      <c r="DO5" s="700"/>
      <c r="DP5" s="700"/>
      <c r="DQ5" s="700"/>
      <c r="DR5" s="700"/>
      <c r="DS5" s="700"/>
      <c r="DT5" s="700"/>
      <c r="DU5" s="700"/>
      <c r="DV5" s="700"/>
      <c r="DW5" s="700"/>
      <c r="DX5" s="700"/>
      <c r="DY5" s="700"/>
      <c r="DZ5" s="700"/>
      <c r="EA5" s="700"/>
      <c r="EB5" s="700"/>
      <c r="EC5" s="700"/>
      <c r="ED5" s="700"/>
      <c r="EE5" s="700"/>
      <c r="EF5" s="700"/>
      <c r="EG5" s="700"/>
      <c r="EH5" s="700"/>
      <c r="EI5" s="700"/>
      <c r="EJ5" s="700"/>
      <c r="EK5" s="700"/>
      <c r="EL5" s="700"/>
      <c r="EM5" s="700"/>
      <c r="EN5" s="700"/>
      <c r="EO5" s="700"/>
      <c r="EP5" s="700"/>
      <c r="EQ5" s="700"/>
      <c r="ER5" s="700"/>
      <c r="ES5" s="700"/>
      <c r="ET5" s="700"/>
      <c r="EU5" s="700"/>
      <c r="EV5" s="700"/>
      <c r="EW5" s="700"/>
      <c r="EX5" s="700"/>
      <c r="EY5" s="700"/>
      <c r="EZ5" s="700"/>
      <c r="FA5" s="700"/>
      <c r="FB5" s="700"/>
      <c r="FC5" s="700"/>
      <c r="FD5" s="700"/>
      <c r="FE5" s="700"/>
      <c r="FF5" s="700"/>
      <c r="FG5" s="700"/>
      <c r="FH5" s="700"/>
      <c r="FI5" s="700"/>
      <c r="FJ5" s="700"/>
      <c r="FK5" s="700"/>
      <c r="FL5" s="700"/>
      <c r="FM5" s="700"/>
      <c r="FN5" s="700"/>
      <c r="FO5" s="700"/>
      <c r="FP5" s="700"/>
      <c r="FQ5" s="700"/>
      <c r="FR5" s="700"/>
      <c r="FS5" s="700"/>
      <c r="FT5" s="700"/>
      <c r="FU5" s="700"/>
      <c r="FV5" s="700"/>
      <c r="FW5" s="700"/>
      <c r="FX5" s="700"/>
      <c r="FY5" s="700"/>
      <c r="FZ5" s="700"/>
      <c r="GA5" s="700"/>
      <c r="GB5" s="700"/>
      <c r="GC5" s="700"/>
      <c r="GD5" s="700"/>
      <c r="GE5" s="700"/>
      <c r="GF5" s="700"/>
      <c r="GG5" s="700"/>
      <c r="GH5" s="700"/>
      <c r="GI5" s="700"/>
      <c r="GJ5" s="700"/>
      <c r="GK5" s="700"/>
      <c r="GL5" s="700"/>
      <c r="GM5" s="700"/>
      <c r="GN5" s="700"/>
      <c r="GO5" s="700"/>
      <c r="GP5" s="700"/>
      <c r="GQ5" s="700"/>
      <c r="GR5" s="700"/>
      <c r="GS5" s="700"/>
      <c r="GT5" s="700"/>
      <c r="GU5" s="700"/>
      <c r="GV5" s="700"/>
      <c r="GW5" s="700"/>
      <c r="GX5" s="700"/>
      <c r="GY5" s="700"/>
      <c r="GZ5" s="700"/>
      <c r="HA5" s="700"/>
      <c r="HB5" s="700"/>
      <c r="HC5" s="700"/>
      <c r="HD5" s="700"/>
      <c r="HE5" s="700"/>
      <c r="HF5" s="700"/>
      <c r="HG5" s="700"/>
      <c r="HH5" s="700"/>
      <c r="HI5" s="700"/>
      <c r="HJ5" s="700"/>
      <c r="HK5" s="700"/>
      <c r="HL5" s="700"/>
      <c r="HM5" s="700"/>
      <c r="HN5" s="700"/>
      <c r="HO5" s="700"/>
      <c r="HP5" s="700"/>
      <c r="HQ5" s="700"/>
      <c r="HR5" s="700"/>
      <c r="HS5" s="700"/>
      <c r="HT5" s="700"/>
      <c r="HU5" s="700"/>
      <c r="HV5" s="700"/>
      <c r="HW5" s="700"/>
      <c r="HX5" s="700"/>
      <c r="HY5" s="700"/>
      <c r="HZ5" s="700"/>
    </row>
    <row r="6" spans="1:256" ht="15" customHeight="1">
      <c r="D6" s="29" t="s">
        <v>1114</v>
      </c>
      <c r="E6" s="29"/>
      <c r="F6" s="29"/>
      <c r="T6" s="456"/>
      <c r="U6" s="456"/>
      <c r="V6" s="456"/>
      <c r="W6" s="456"/>
      <c r="X6" s="456"/>
      <c r="Y6" s="456"/>
      <c r="Z6" s="456"/>
      <c r="AA6" s="456"/>
      <c r="AB6" s="456"/>
      <c r="AC6" s="456"/>
      <c r="AD6" s="456"/>
      <c r="AE6" s="456">
        <v>1778607.8280085693</v>
      </c>
      <c r="AF6" s="456">
        <v>1772028.0516198641</v>
      </c>
      <c r="AG6" s="456">
        <v>1744564.1428510705</v>
      </c>
      <c r="AH6" s="456">
        <v>1751459.357973862</v>
      </c>
      <c r="AI6" s="456">
        <v>1745115.9285089942</v>
      </c>
      <c r="AJ6" s="456">
        <v>1766222.6679654042</v>
      </c>
      <c r="AK6" s="456">
        <v>1727512.067981885</v>
      </c>
      <c r="AL6" s="456">
        <v>1749193.9738123082</v>
      </c>
      <c r="AM6" s="456">
        <v>1750413.3197613759</v>
      </c>
      <c r="AN6" s="456">
        <v>1749707.0448607684</v>
      </c>
      <c r="AO6" s="456">
        <v>1754085.3748253202</v>
      </c>
      <c r="AP6" s="456">
        <v>1746697.3853815857</v>
      </c>
      <c r="AQ6" s="456">
        <v>1750718.3916233259</v>
      </c>
      <c r="AR6" s="456">
        <v>1750606.9820693808</v>
      </c>
      <c r="AS6" s="456">
        <v>1750671.1930893059</v>
      </c>
      <c r="AT6" s="456">
        <v>1750576.029218646</v>
      </c>
      <c r="AU6" s="456">
        <v>1752421.7195583354</v>
      </c>
    </row>
    <row r="7" spans="1:256" ht="15.75">
      <c r="D7" s="29" t="s">
        <v>1115</v>
      </c>
      <c r="E7" s="29"/>
      <c r="F7" s="29"/>
      <c r="S7" s="264"/>
      <c r="T7" s="264"/>
      <c r="U7" s="264"/>
      <c r="V7" s="264"/>
      <c r="W7" s="264"/>
      <c r="X7" s="264"/>
      <c r="Y7" s="264"/>
      <c r="Z7" s="264"/>
      <c r="AA7" s="264"/>
      <c r="AB7" s="264"/>
      <c r="AC7" s="264"/>
      <c r="AD7" s="264"/>
      <c r="AE7" s="264"/>
      <c r="AF7" s="264"/>
      <c r="AG7" s="264"/>
      <c r="AH7" s="264"/>
      <c r="AI7" s="264"/>
      <c r="AJ7" s="264"/>
      <c r="AK7" s="264"/>
      <c r="AL7" s="264"/>
      <c r="AM7" s="264"/>
      <c r="AN7" s="264"/>
      <c r="AO7" s="264"/>
      <c r="AP7" s="264"/>
      <c r="AQ7" s="264"/>
      <c r="AR7" s="264"/>
      <c r="AS7" s="264"/>
      <c r="AT7" s="264"/>
      <c r="AU7" s="264"/>
    </row>
    <row r="8" spans="1:256">
      <c r="E8" s="454" t="s">
        <v>611</v>
      </c>
      <c r="F8" s="951"/>
      <c r="T8" s="264"/>
      <c r="U8" s="264"/>
      <c r="V8" s="264"/>
      <c r="W8" s="264"/>
      <c r="X8" s="264"/>
      <c r="Y8" s="264"/>
      <c r="Z8" s="264"/>
      <c r="AA8" s="264"/>
      <c r="AB8" s="264"/>
      <c r="AC8" s="264"/>
      <c r="AD8" s="264"/>
      <c r="AE8" s="264">
        <v>1027970842.0090816</v>
      </c>
      <c r="AF8" s="264">
        <v>1009518138.2492403</v>
      </c>
      <c r="AG8" s="264">
        <v>1003419008.4249829</v>
      </c>
      <c r="AH8" s="264">
        <v>1026725570.9321603</v>
      </c>
      <c r="AI8" s="264">
        <v>1053053691.2466304</v>
      </c>
      <c r="AJ8" s="264">
        <v>1138199770.2047863</v>
      </c>
      <c r="AK8" s="264">
        <v>1179070656.5390661</v>
      </c>
      <c r="AL8" s="264">
        <v>1261573956.2544804</v>
      </c>
      <c r="AM8" s="264">
        <v>1322789389.2917256</v>
      </c>
      <c r="AN8" s="264">
        <v>1387737826.0998552</v>
      </c>
      <c r="AO8" s="264">
        <v>1458332054.598727</v>
      </c>
      <c r="AP8" s="264">
        <v>1464927637.4381244</v>
      </c>
      <c r="AQ8" s="264">
        <v>2148067159.6694808</v>
      </c>
      <c r="AR8" s="264">
        <v>2554968579.7275276</v>
      </c>
      <c r="AS8" s="264">
        <v>2820595079.6176758</v>
      </c>
      <c r="AT8" s="264">
        <v>2312657271.9418893</v>
      </c>
      <c r="AU8" s="264">
        <v>2058390647.9341187</v>
      </c>
    </row>
    <row r="9" spans="1:256">
      <c r="E9" s="454" t="s">
        <v>1039</v>
      </c>
      <c r="F9" s="951"/>
      <c r="T9" s="264"/>
      <c r="U9" s="264"/>
      <c r="V9" s="264"/>
      <c r="W9" s="264"/>
      <c r="X9" s="264"/>
      <c r="Y9" s="264"/>
      <c r="Z9" s="264"/>
      <c r="AA9" s="264"/>
      <c r="AB9" s="264"/>
      <c r="AC9" s="264"/>
      <c r="AD9" s="264"/>
      <c r="AE9" s="264">
        <v>278234308.71281397</v>
      </c>
      <c r="AF9" s="264">
        <v>306578108.16663927</v>
      </c>
      <c r="AG9" s="264">
        <v>304478330.39849663</v>
      </c>
      <c r="AH9" s="264">
        <v>313972527.26461965</v>
      </c>
      <c r="AI9" s="264">
        <v>326018989.85489529</v>
      </c>
      <c r="AJ9" s="264">
        <v>321845111.7695781</v>
      </c>
      <c r="AK9" s="264">
        <v>322517816.83631653</v>
      </c>
      <c r="AL9" s="264">
        <v>326756761.1040172</v>
      </c>
      <c r="AM9" s="264">
        <v>331803188.30420667</v>
      </c>
      <c r="AN9" s="264">
        <v>337333590.79568684</v>
      </c>
      <c r="AO9" s="264">
        <v>345249779.80566716</v>
      </c>
      <c r="AP9" s="264">
        <v>329783520.3806653</v>
      </c>
      <c r="AQ9" s="264">
        <v>489542110.56648666</v>
      </c>
      <c r="AR9" s="264">
        <v>582215830.23810899</v>
      </c>
      <c r="AS9" s="264">
        <v>553677219.65507889</v>
      </c>
      <c r="AT9" s="264">
        <v>451521587.85658973</v>
      </c>
      <c r="AU9" s="264">
        <v>473909157.97507495</v>
      </c>
    </row>
    <row r="10" spans="1:256">
      <c r="E10" s="454" t="s">
        <v>663</v>
      </c>
      <c r="F10" s="951"/>
      <c r="T10" s="264"/>
      <c r="U10" s="264"/>
      <c r="V10" s="264"/>
      <c r="W10" s="264"/>
      <c r="X10" s="264"/>
      <c r="Y10" s="264"/>
      <c r="Z10" s="264"/>
      <c r="AA10" s="264"/>
      <c r="AB10" s="264"/>
      <c r="AC10" s="264"/>
      <c r="AD10" s="264"/>
      <c r="AE10" s="264">
        <v>197264440</v>
      </c>
      <c r="AF10" s="264">
        <v>189976300</v>
      </c>
      <c r="AG10" s="264">
        <v>185582600</v>
      </c>
      <c r="AH10" s="264">
        <v>184976300</v>
      </c>
      <c r="AI10" s="264">
        <v>187157400</v>
      </c>
      <c r="AJ10" s="264">
        <v>199700700</v>
      </c>
      <c r="AK10" s="264">
        <v>213488100</v>
      </c>
      <c r="AL10" s="264">
        <v>230488100</v>
      </c>
      <c r="AM10" s="264">
        <v>254669200</v>
      </c>
      <c r="AN10" s="264">
        <v>278456600</v>
      </c>
      <c r="AO10" s="264">
        <v>302244000</v>
      </c>
      <c r="AP10" s="264">
        <v>315669200</v>
      </c>
      <c r="AQ10" s="264">
        <v>403858100</v>
      </c>
      <c r="AR10" s="264">
        <v>458976200</v>
      </c>
      <c r="AS10" s="264">
        <v>513306900</v>
      </c>
      <c r="AT10" s="264">
        <v>561338400</v>
      </c>
      <c r="AU10" s="264">
        <v>624724200</v>
      </c>
    </row>
    <row r="11" spans="1:256" s="19" customFormat="1" ht="15.75">
      <c r="A11" s="747"/>
      <c r="B11" s="747"/>
      <c r="D11" s="29"/>
      <c r="E11" s="29" t="s">
        <v>38</v>
      </c>
      <c r="F11" s="244"/>
      <c r="R11" s="501"/>
      <c r="S11" s="501"/>
      <c r="T11" s="501"/>
      <c r="U11" s="501"/>
      <c r="V11" s="501"/>
      <c r="W11" s="501"/>
      <c r="X11" s="501"/>
      <c r="Y11" s="501"/>
      <c r="Z11" s="501"/>
      <c r="AA11" s="501"/>
      <c r="AB11" s="501"/>
      <c r="AC11" s="501"/>
      <c r="AD11" s="501"/>
      <c r="AE11" s="501">
        <v>1503469590.7218957</v>
      </c>
      <c r="AF11" s="501">
        <v>1506072546.4158795</v>
      </c>
      <c r="AG11" s="501">
        <v>1493479938.8234797</v>
      </c>
      <c r="AH11" s="501">
        <v>1525674398.19678</v>
      </c>
      <c r="AI11" s="501">
        <v>1566230081.1015258</v>
      </c>
      <c r="AJ11" s="501">
        <v>1659745581.9743643</v>
      </c>
      <c r="AK11" s="501">
        <v>1715076573.3753827</v>
      </c>
      <c r="AL11" s="501">
        <v>1818818817.3584976</v>
      </c>
      <c r="AM11" s="501">
        <v>1909261777.5959322</v>
      </c>
      <c r="AN11" s="501">
        <v>2003528016.8955421</v>
      </c>
      <c r="AO11" s="501">
        <v>2105825834.4043941</v>
      </c>
      <c r="AP11" s="501">
        <v>2110380357.8187897</v>
      </c>
      <c r="AQ11" s="501">
        <v>3041467370.2359676</v>
      </c>
      <c r="AR11" s="501">
        <v>3596160609.9656367</v>
      </c>
      <c r="AS11" s="501">
        <v>3887579199.2727547</v>
      </c>
      <c r="AT11" s="501">
        <v>3325517259.7984791</v>
      </c>
      <c r="AU11" s="501">
        <v>3157024005.9091935</v>
      </c>
    </row>
    <row r="12" spans="1:256" ht="15.75">
      <c r="E12" s="29"/>
      <c r="F12" s="244"/>
      <c r="G12" s="19"/>
      <c r="H12" s="19"/>
      <c r="I12" s="19"/>
      <c r="J12" s="19"/>
      <c r="K12" s="19"/>
      <c r="L12" s="19"/>
      <c r="M12" s="19"/>
      <c r="N12" s="19"/>
      <c r="O12" s="19"/>
      <c r="P12" s="19"/>
      <c r="Q12" s="19"/>
      <c r="R12" s="19"/>
      <c r="S12" s="501"/>
      <c r="T12" s="501"/>
      <c r="U12" s="501"/>
      <c r="V12" s="501"/>
      <c r="W12" s="501"/>
      <c r="X12" s="501"/>
      <c r="Y12" s="501"/>
      <c r="Z12" s="501"/>
      <c r="AA12" s="501"/>
      <c r="AB12" s="501"/>
      <c r="AC12" s="501"/>
      <c r="AD12" s="501"/>
      <c r="AE12" s="501"/>
      <c r="AF12" s="501"/>
      <c r="AG12" s="501"/>
      <c r="AH12" s="501"/>
      <c r="AI12" s="501"/>
      <c r="AJ12" s="501"/>
      <c r="AK12" s="501"/>
      <c r="AL12" s="501"/>
      <c r="AM12" s="501"/>
      <c r="AN12" s="501"/>
      <c r="AO12" s="501"/>
      <c r="AP12" s="501"/>
      <c r="AQ12" s="501"/>
      <c r="AR12" s="501"/>
      <c r="AS12" s="501"/>
      <c r="AT12" s="501"/>
      <c r="AU12" s="501"/>
    </row>
    <row r="13" spans="1:256" ht="15.75">
      <c r="D13" s="5" t="s">
        <v>1116</v>
      </c>
      <c r="E13" s="29"/>
      <c r="F13" s="244"/>
      <c r="G13" s="19"/>
      <c r="H13" s="19"/>
      <c r="I13" s="19"/>
      <c r="J13" s="19"/>
      <c r="K13" s="19"/>
      <c r="L13" s="19"/>
      <c r="M13" s="19"/>
      <c r="N13" s="19"/>
      <c r="O13" s="19"/>
      <c r="P13" s="19"/>
      <c r="Q13" s="19"/>
      <c r="R13" s="19"/>
      <c r="S13" s="501"/>
      <c r="T13" s="456"/>
      <c r="U13" s="456"/>
      <c r="V13" s="456"/>
      <c r="W13" s="456"/>
      <c r="X13" s="456"/>
      <c r="Y13" s="456"/>
      <c r="Z13" s="456"/>
      <c r="AA13" s="456"/>
      <c r="AB13" s="456"/>
      <c r="AC13" s="456"/>
      <c r="AD13" s="456"/>
      <c r="AE13" s="456">
        <v>734.39750469579201</v>
      </c>
      <c r="AF13" s="456">
        <v>742.70621461821463</v>
      </c>
      <c r="AG13" s="456">
        <v>749.69862483017448</v>
      </c>
      <c r="AH13" s="456">
        <v>765.47485506471457</v>
      </c>
      <c r="AI13" s="456">
        <v>790.24703091203162</v>
      </c>
      <c r="AJ13" s="456">
        <v>826.64825248577483</v>
      </c>
      <c r="AK13" s="456">
        <v>869.22025102236717</v>
      </c>
      <c r="AL13" s="456">
        <v>908.03578170166304</v>
      </c>
      <c r="AM13" s="456">
        <v>945.25821925389232</v>
      </c>
      <c r="AN13" s="456">
        <v>985.92014129588961</v>
      </c>
      <c r="AO13" s="456">
        <v>1028.2178166977778</v>
      </c>
      <c r="AP13" s="456">
        <v>1027.4883175752364</v>
      </c>
      <c r="AQ13" s="456">
        <v>1506.5868290732276</v>
      </c>
      <c r="AR13" s="456">
        <v>1792.0552368968574</v>
      </c>
      <c r="AS13" s="456">
        <v>1927.4163604179582</v>
      </c>
      <c r="AT13" s="456">
        <v>1579.011030461925</v>
      </c>
      <c r="AU13" s="456">
        <v>1445.0287722680198</v>
      </c>
    </row>
    <row r="14" spans="1:256" ht="15.75">
      <c r="D14" s="5" t="s">
        <v>1117</v>
      </c>
      <c r="E14" s="29"/>
      <c r="F14" s="244"/>
      <c r="G14" s="19"/>
      <c r="H14" s="19"/>
      <c r="I14" s="19"/>
      <c r="J14" s="19"/>
      <c r="K14" s="19"/>
      <c r="L14" s="19"/>
      <c r="M14" s="19"/>
      <c r="N14" s="19"/>
      <c r="O14" s="19"/>
      <c r="P14" s="19"/>
      <c r="Q14" s="19"/>
      <c r="R14" s="19"/>
      <c r="S14" s="501"/>
      <c r="T14" s="456"/>
      <c r="U14" s="456"/>
      <c r="V14" s="456"/>
      <c r="W14" s="456"/>
      <c r="X14" s="456"/>
      <c r="Y14" s="456"/>
      <c r="Z14" s="456"/>
      <c r="AA14" s="456"/>
      <c r="AB14" s="456"/>
      <c r="AC14" s="456"/>
      <c r="AD14" s="456"/>
      <c r="AE14" s="456">
        <v>110.90946351049658</v>
      </c>
      <c r="AF14" s="456">
        <v>107.20840441907055</v>
      </c>
      <c r="AG14" s="456">
        <v>106.37763063082902</v>
      </c>
      <c r="AH14" s="456">
        <v>105.61267046126942</v>
      </c>
      <c r="AI14" s="456">
        <v>107.246399475538</v>
      </c>
      <c r="AJ14" s="456">
        <v>113.06654796251976</v>
      </c>
      <c r="AK14" s="456">
        <v>123.58124956510501</v>
      </c>
      <c r="AL14" s="456">
        <v>131.76817634333551</v>
      </c>
      <c r="AM14" s="456">
        <v>145.4908947074955</v>
      </c>
      <c r="AN14" s="456">
        <v>159.14469843273562</v>
      </c>
      <c r="AO14" s="456">
        <v>172.30860272699033</v>
      </c>
      <c r="AP14" s="456">
        <v>180.72346282870203</v>
      </c>
      <c r="AQ14" s="456">
        <v>230.68136025322096</v>
      </c>
      <c r="AR14" s="456">
        <v>262.18117755788182</v>
      </c>
      <c r="AS14" s="456">
        <v>293.20577274947772</v>
      </c>
      <c r="AT14" s="456">
        <v>320.65925194380071</v>
      </c>
      <c r="AU14" s="456">
        <v>356.49192944119062</v>
      </c>
    </row>
    <row r="15" spans="1:256" ht="15.6" customHeight="1">
      <c r="D15" s="454" t="s">
        <v>1118</v>
      </c>
      <c r="E15" s="454"/>
      <c r="F15" s="454"/>
      <c r="R15" s="264"/>
      <c r="S15" s="264"/>
      <c r="T15" s="264"/>
      <c r="U15" s="264"/>
      <c r="V15" s="264"/>
      <c r="W15" s="264"/>
      <c r="X15" s="264"/>
      <c r="Y15" s="264"/>
      <c r="Z15" s="264"/>
      <c r="AA15" s="264"/>
      <c r="AB15" s="264"/>
      <c r="AC15" s="264"/>
      <c r="AD15" s="264"/>
      <c r="AE15" s="264">
        <v>845.30696820628862</v>
      </c>
      <c r="AF15" s="264">
        <v>849.91461903728521</v>
      </c>
      <c r="AG15" s="264">
        <v>856.07625546100348</v>
      </c>
      <c r="AH15" s="264">
        <v>871.08752552598401</v>
      </c>
      <c r="AI15" s="264">
        <v>897.49343038756956</v>
      </c>
      <c r="AJ15" s="264">
        <v>939.71480044829457</v>
      </c>
      <c r="AK15" s="264">
        <v>992.80150058747211</v>
      </c>
      <c r="AL15" s="264">
        <v>1039.8039580449986</v>
      </c>
      <c r="AM15" s="264">
        <v>1090.7491139613878</v>
      </c>
      <c r="AN15" s="264">
        <v>1145.0648397286252</v>
      </c>
      <c r="AO15" s="264">
        <v>1200.5264194247682</v>
      </c>
      <c r="AP15" s="264">
        <v>1208.2117804039383</v>
      </c>
      <c r="AQ15" s="264">
        <v>1737.2681893264485</v>
      </c>
      <c r="AR15" s="264">
        <v>2054.2364144547391</v>
      </c>
      <c r="AS15" s="264">
        <v>2220.622133167436</v>
      </c>
      <c r="AT15" s="264">
        <v>1899.6702824057256</v>
      </c>
      <c r="AU15" s="264">
        <v>1801.5207017092105</v>
      </c>
    </row>
    <row r="16" spans="1:256" ht="15.6" customHeight="1">
      <c r="B16" s="36"/>
      <c r="D16" s="454"/>
      <c r="E16" s="454"/>
      <c r="F16" s="454"/>
      <c r="S16" s="191"/>
      <c r="T16" s="191"/>
      <c r="U16" s="191"/>
      <c r="V16" s="191"/>
      <c r="W16" s="191"/>
      <c r="X16" s="191"/>
      <c r="Y16" s="191"/>
      <c r="Z16" s="191"/>
      <c r="AA16" s="191"/>
      <c r="AB16" s="191"/>
      <c r="AC16" s="191"/>
      <c r="AD16" s="191"/>
      <c r="AE16" s="191"/>
      <c r="AF16" s="191"/>
      <c r="AG16" s="191"/>
      <c r="AH16" s="191"/>
      <c r="AI16" s="191"/>
      <c r="AJ16" s="191"/>
      <c r="AK16" s="191"/>
      <c r="AL16" s="191"/>
      <c r="AM16" s="191"/>
      <c r="AN16" s="191"/>
      <c r="AO16" s="191"/>
      <c r="AP16" s="191"/>
      <c r="AQ16" s="191"/>
      <c r="AR16" s="191"/>
      <c r="AS16" s="191"/>
      <c r="AT16" s="191"/>
      <c r="AU16" s="191"/>
      <c r="AV16" s="700"/>
      <c r="AW16" s="700"/>
      <c r="AX16" s="700"/>
      <c r="AY16" s="700"/>
      <c r="AZ16" s="700"/>
      <c r="BA16" s="700"/>
      <c r="BB16" s="700"/>
      <c r="BC16" s="700"/>
      <c r="BD16" s="700"/>
      <c r="BE16" s="700"/>
      <c r="BF16" s="700"/>
      <c r="BG16" s="700"/>
      <c r="BH16" s="700"/>
      <c r="BI16" s="700"/>
      <c r="BJ16" s="700"/>
      <c r="BK16" s="700"/>
      <c r="BL16" s="700"/>
      <c r="BM16" s="700"/>
      <c r="BN16" s="700"/>
      <c r="BO16" s="700"/>
      <c r="BP16" s="700"/>
      <c r="BQ16" s="700"/>
      <c r="BR16" s="700"/>
      <c r="BS16" s="700"/>
      <c r="BT16" s="700"/>
      <c r="BU16" s="700"/>
      <c r="BV16" s="700"/>
      <c r="BW16" s="700"/>
      <c r="BX16" s="700"/>
      <c r="BY16" s="700"/>
      <c r="BZ16" s="700"/>
      <c r="CA16" s="700"/>
      <c r="CB16" s="700"/>
      <c r="CC16" s="700"/>
      <c r="CD16" s="700"/>
      <c r="CE16" s="700"/>
      <c r="CF16" s="700"/>
      <c r="CG16" s="700"/>
      <c r="CH16" s="700"/>
      <c r="CI16" s="700"/>
      <c r="CJ16" s="700"/>
      <c r="CK16" s="700"/>
      <c r="CL16" s="700"/>
      <c r="CM16" s="700"/>
      <c r="CN16" s="700"/>
      <c r="CO16" s="700"/>
      <c r="CP16" s="700"/>
      <c r="CQ16" s="700"/>
      <c r="CR16" s="700"/>
      <c r="CS16" s="700"/>
      <c r="CT16" s="700"/>
      <c r="CU16" s="700"/>
      <c r="CV16" s="700"/>
      <c r="CW16" s="700"/>
      <c r="CX16" s="700"/>
      <c r="CY16" s="700"/>
      <c r="CZ16" s="700"/>
      <c r="DA16" s="700"/>
      <c r="DB16" s="700"/>
      <c r="DC16" s="700"/>
      <c r="DD16" s="700"/>
      <c r="DE16" s="700"/>
      <c r="DF16" s="700"/>
      <c r="DG16" s="700"/>
      <c r="DH16" s="700"/>
      <c r="DI16" s="700"/>
      <c r="DJ16" s="700"/>
      <c r="DK16" s="700"/>
      <c r="DL16" s="700"/>
      <c r="DM16" s="700"/>
      <c r="DN16" s="700"/>
      <c r="DO16" s="700"/>
      <c r="DP16" s="700"/>
      <c r="DQ16" s="700"/>
      <c r="DR16" s="700"/>
      <c r="DS16" s="700"/>
      <c r="DT16" s="700"/>
      <c r="DU16" s="700"/>
      <c r="DV16" s="700"/>
      <c r="DW16" s="700"/>
      <c r="DX16" s="700"/>
      <c r="DY16" s="700"/>
      <c r="DZ16" s="700"/>
      <c r="EA16" s="700"/>
      <c r="EB16" s="700"/>
      <c r="EC16" s="700"/>
      <c r="ED16" s="700"/>
      <c r="EE16" s="700"/>
      <c r="EF16" s="700"/>
      <c r="EG16" s="700"/>
      <c r="EH16" s="700"/>
      <c r="EI16" s="700"/>
      <c r="EJ16" s="700"/>
      <c r="EK16" s="700"/>
      <c r="EL16" s="700"/>
      <c r="EM16" s="700"/>
      <c r="EN16" s="700"/>
      <c r="EO16" s="700"/>
      <c r="EP16" s="700"/>
      <c r="EQ16" s="700"/>
      <c r="ER16" s="700"/>
      <c r="ES16" s="700"/>
      <c r="ET16" s="700"/>
      <c r="EU16" s="700"/>
      <c r="EV16" s="700"/>
      <c r="EW16" s="700"/>
      <c r="EX16" s="700"/>
      <c r="EY16" s="700"/>
      <c r="EZ16" s="700"/>
      <c r="FA16" s="700"/>
      <c r="FB16" s="700"/>
      <c r="FC16" s="700"/>
      <c r="FD16" s="700"/>
      <c r="FE16" s="700"/>
      <c r="FF16" s="700"/>
      <c r="FG16" s="700"/>
      <c r="FH16" s="700"/>
      <c r="FI16" s="700"/>
      <c r="FJ16" s="700"/>
      <c r="FK16" s="700"/>
      <c r="FL16" s="700"/>
      <c r="FM16" s="700"/>
      <c r="FN16" s="700"/>
      <c r="FO16" s="700"/>
      <c r="FP16" s="700"/>
      <c r="FQ16" s="700"/>
      <c r="FR16" s="700"/>
      <c r="FS16" s="700"/>
      <c r="FT16" s="700"/>
      <c r="FU16" s="700"/>
      <c r="FV16" s="700"/>
      <c r="FW16" s="700"/>
      <c r="FX16" s="700"/>
      <c r="FY16" s="700"/>
      <c r="FZ16" s="700"/>
      <c r="GA16" s="700"/>
      <c r="GB16" s="700"/>
      <c r="GC16" s="700"/>
      <c r="GD16" s="700"/>
      <c r="GE16" s="700"/>
      <c r="GF16" s="700"/>
      <c r="GG16" s="700"/>
      <c r="GH16" s="700"/>
      <c r="GI16" s="700"/>
      <c r="GJ16" s="700"/>
      <c r="GK16" s="700"/>
      <c r="GL16" s="700"/>
      <c r="GM16" s="700"/>
      <c r="GN16" s="700"/>
      <c r="GO16" s="700"/>
      <c r="GP16" s="700"/>
      <c r="GQ16" s="700"/>
      <c r="GR16" s="700"/>
      <c r="GS16" s="700"/>
      <c r="GT16" s="700"/>
      <c r="GU16" s="700"/>
      <c r="GV16" s="700"/>
      <c r="GW16" s="700"/>
      <c r="GX16" s="700"/>
      <c r="GY16" s="700"/>
      <c r="GZ16" s="700"/>
      <c r="HA16" s="700"/>
      <c r="HB16" s="700"/>
      <c r="HC16" s="700"/>
      <c r="HD16" s="700"/>
      <c r="HE16" s="700"/>
      <c r="HF16" s="700"/>
      <c r="HG16" s="700"/>
      <c r="HH16" s="700"/>
      <c r="HI16" s="700"/>
      <c r="HJ16" s="700"/>
      <c r="HK16" s="700"/>
      <c r="HL16" s="700"/>
      <c r="HM16" s="700"/>
      <c r="HN16" s="700"/>
      <c r="HO16" s="700"/>
      <c r="HP16" s="700"/>
      <c r="HQ16" s="700"/>
      <c r="HR16" s="700"/>
      <c r="HS16" s="700"/>
      <c r="HT16" s="700"/>
      <c r="HU16" s="700"/>
      <c r="HV16" s="700"/>
      <c r="HW16" s="700"/>
      <c r="HX16" s="700"/>
      <c r="HY16" s="700"/>
      <c r="HZ16" s="700"/>
    </row>
    <row r="17" spans="1:256" ht="15.6" customHeight="1">
      <c r="B17" s="36"/>
      <c r="D17" s="5" t="s">
        <v>1119</v>
      </c>
      <c r="S17" s="572"/>
      <c r="T17" s="572"/>
      <c r="U17" s="572"/>
      <c r="V17" s="572"/>
      <c r="W17" s="572"/>
      <c r="X17" s="572"/>
      <c r="Y17" s="572"/>
      <c r="Z17" s="572"/>
      <c r="AA17" s="572"/>
      <c r="AB17" s="572"/>
      <c r="AC17" s="572"/>
      <c r="AD17" s="572"/>
      <c r="AE17" s="572">
        <v>845.30696820628862</v>
      </c>
      <c r="AF17" s="572">
        <v>4.6076508309965902</v>
      </c>
      <c r="AG17" s="572">
        <v>6.1616364237182779</v>
      </c>
      <c r="AH17" s="572">
        <v>15.011270064980522</v>
      </c>
      <c r="AI17" s="572">
        <v>26.405904861585554</v>
      </c>
      <c r="AJ17" s="572">
        <v>42.221370060725008</v>
      </c>
      <c r="AK17" s="572">
        <v>53.086700139177537</v>
      </c>
      <c r="AL17" s="572">
        <v>47.002457457526475</v>
      </c>
      <c r="AM17" s="572">
        <v>50.94515591638924</v>
      </c>
      <c r="AN17" s="572">
        <v>54.315725767237382</v>
      </c>
      <c r="AO17" s="572">
        <v>55.461579696142962</v>
      </c>
      <c r="AP17" s="572">
        <v>7.6853609791701274</v>
      </c>
      <c r="AQ17" s="572">
        <v>529.05640892251017</v>
      </c>
      <c r="AR17" s="572">
        <v>316.96822512829067</v>
      </c>
      <c r="AS17" s="572">
        <v>166.38571871269687</v>
      </c>
      <c r="AT17" s="572">
        <v>-320.95185076171038</v>
      </c>
      <c r="AU17" s="572">
        <v>-98.149580696515159</v>
      </c>
    </row>
    <row r="18" spans="1:256" ht="15.6" customHeight="1">
      <c r="D18" s="5" t="s">
        <v>1120</v>
      </c>
      <c r="S18" s="952"/>
      <c r="T18" s="952"/>
      <c r="U18" s="952"/>
      <c r="V18" s="952"/>
      <c r="W18" s="952"/>
      <c r="X18" s="952"/>
      <c r="Y18" s="952"/>
      <c r="Z18" s="952"/>
      <c r="AA18" s="952"/>
      <c r="AB18" s="952"/>
      <c r="AC18" s="952"/>
      <c r="AD18" s="952"/>
      <c r="AE18" s="952" t="e">
        <v>#DIV/0!</v>
      </c>
      <c r="AF18" s="952">
        <v>5.4508610532027933E-3</v>
      </c>
      <c r="AG18" s="952">
        <v>7.2497122483875884E-3</v>
      </c>
      <c r="AH18" s="952">
        <v>1.7534968373695684E-2</v>
      </c>
      <c r="AI18" s="952">
        <v>3.0313721741843359E-2</v>
      </c>
      <c r="AJ18" s="952">
        <v>4.704365361481512E-2</v>
      </c>
      <c r="AK18" s="952">
        <v>5.6492352907342017E-2</v>
      </c>
      <c r="AL18" s="952">
        <v>4.7343257871501634E-2</v>
      </c>
      <c r="AM18" s="952">
        <v>4.8994962485211596E-2</v>
      </c>
      <c r="AN18" s="952">
        <v>4.9796717752970038E-2</v>
      </c>
      <c r="AO18" s="952">
        <v>4.8435318046519606E-2</v>
      </c>
      <c r="AP18" s="952">
        <v>6.4016591845205417E-3</v>
      </c>
      <c r="AQ18" s="952">
        <v>0.43788383585006274</v>
      </c>
      <c r="AR18" s="952">
        <v>0.18245209753779096</v>
      </c>
      <c r="AS18" s="952">
        <v>8.0996382666530142E-2</v>
      </c>
      <c r="AT18" s="952">
        <v>-0.14453240196426992</v>
      </c>
      <c r="AU18" s="952">
        <v>-5.1666640050935263E-2</v>
      </c>
    </row>
    <row r="19" spans="1:256" s="122" customFormat="1" ht="15.6" customHeight="1">
      <c r="A19" s="66"/>
      <c r="B19" s="66"/>
      <c r="C19" s="28"/>
      <c r="D19" s="5"/>
      <c r="E19" s="5"/>
      <c r="F19" s="5"/>
      <c r="G19" s="28"/>
      <c r="H19" s="28"/>
      <c r="I19" s="28"/>
      <c r="J19" s="28"/>
      <c r="K19" s="28"/>
      <c r="L19" s="28"/>
      <c r="M19" s="28"/>
      <c r="N19" s="28"/>
      <c r="O19" s="28"/>
      <c r="P19" s="28"/>
      <c r="Q19" s="28"/>
      <c r="R19" s="28"/>
      <c r="S19" s="28"/>
      <c r="T19" s="28"/>
      <c r="U19" s="600"/>
      <c r="V19" s="28"/>
      <c r="W19" s="28"/>
      <c r="X19" s="28"/>
      <c r="Y19" s="28"/>
      <c r="Z19" s="28"/>
      <c r="AA19" s="28"/>
      <c r="AB19" s="28"/>
      <c r="AC19" s="28"/>
      <c r="AD19" s="28"/>
      <c r="AE19" s="256" t="e">
        <v>#DIV/0!</v>
      </c>
      <c r="AF19" s="256">
        <v>1.1313641276415178E-2</v>
      </c>
      <c r="AG19" s="256">
        <v>9.4147727248442004E-3</v>
      </c>
      <c r="AH19" s="256">
        <v>2.1043429602280256E-2</v>
      </c>
      <c r="AI19" s="256">
        <v>3.2361841389581321E-2</v>
      </c>
      <c r="AJ19" s="256">
        <v>4.6063091855887417E-2</v>
      </c>
      <c r="AK19" s="28"/>
      <c r="AL19" s="28"/>
      <c r="AM19" s="28"/>
      <c r="AN19" s="28"/>
      <c r="AO19" s="28"/>
      <c r="AP19" s="28"/>
      <c r="AQ19" s="28"/>
      <c r="AR19" s="28"/>
      <c r="AS19" s="28"/>
      <c r="AT19" s="28"/>
      <c r="AU19" s="28"/>
      <c r="AV19" s="28"/>
      <c r="AW19" s="28"/>
      <c r="AX19" s="28"/>
      <c r="AY19" s="28"/>
      <c r="AZ19" s="28"/>
      <c r="BA19" s="28"/>
      <c r="BB19" s="28"/>
      <c r="BC19" s="28"/>
      <c r="BD19" s="28"/>
      <c r="BE19" s="28"/>
      <c r="BF19" s="28"/>
      <c r="BG19" s="28"/>
      <c r="BH19" s="28"/>
      <c r="BI19" s="28"/>
      <c r="BJ19" s="28"/>
      <c r="BK19" s="28"/>
      <c r="BL19" s="28"/>
      <c r="BM19" s="28"/>
      <c r="BN19" s="28"/>
      <c r="BO19" s="28"/>
      <c r="BP19" s="28"/>
      <c r="BQ19" s="28"/>
      <c r="BR19" s="28"/>
      <c r="BS19" s="28"/>
      <c r="BT19" s="28"/>
      <c r="BU19" s="28"/>
      <c r="BV19" s="28"/>
      <c r="BW19" s="28"/>
      <c r="BX19" s="28"/>
      <c r="BY19" s="28"/>
      <c r="BZ19" s="28"/>
      <c r="CA19" s="28"/>
      <c r="CB19" s="28"/>
      <c r="CC19" s="28"/>
      <c r="CD19" s="28"/>
      <c r="CE19" s="28"/>
      <c r="CF19" s="28"/>
      <c r="CG19" s="28"/>
      <c r="CH19" s="28"/>
      <c r="CI19" s="28"/>
      <c r="CJ19" s="28"/>
      <c r="CK19" s="28"/>
      <c r="CL19" s="28"/>
      <c r="CM19" s="28"/>
      <c r="CN19" s="28"/>
      <c r="CO19" s="28"/>
      <c r="CP19" s="28"/>
      <c r="CQ19" s="28"/>
      <c r="CR19" s="28"/>
      <c r="CS19" s="28"/>
      <c r="CT19" s="28"/>
      <c r="CU19" s="28"/>
      <c r="CV19" s="28"/>
      <c r="CW19" s="28"/>
      <c r="CX19" s="28"/>
      <c r="CY19" s="28"/>
      <c r="CZ19" s="28"/>
      <c r="DA19" s="28"/>
      <c r="DB19" s="28"/>
      <c r="DC19" s="28"/>
      <c r="DD19" s="28"/>
      <c r="DE19" s="28"/>
      <c r="DF19" s="28"/>
      <c r="DG19" s="28"/>
      <c r="DH19" s="28"/>
      <c r="DI19" s="28"/>
      <c r="DJ19" s="28"/>
      <c r="DK19" s="28"/>
      <c r="DL19" s="28"/>
      <c r="DM19" s="28"/>
      <c r="DN19" s="28"/>
      <c r="DO19" s="28"/>
      <c r="DP19" s="28"/>
      <c r="DQ19" s="28"/>
      <c r="DR19" s="28"/>
      <c r="DS19" s="28"/>
      <c r="DT19" s="28"/>
      <c r="DU19" s="28"/>
      <c r="DV19" s="28"/>
      <c r="DW19" s="28"/>
      <c r="DX19" s="28"/>
      <c r="DY19" s="28"/>
      <c r="DZ19" s="28"/>
      <c r="EA19" s="28"/>
      <c r="EB19" s="28"/>
      <c r="EC19" s="28"/>
      <c r="ED19" s="28"/>
      <c r="EE19" s="28"/>
      <c r="EF19" s="28"/>
      <c r="EG19" s="28"/>
      <c r="EH19" s="28"/>
      <c r="EI19" s="28"/>
      <c r="EJ19" s="28"/>
      <c r="EK19" s="28"/>
      <c r="EL19" s="28"/>
      <c r="EM19" s="28"/>
      <c r="EN19" s="28"/>
      <c r="EO19" s="28"/>
      <c r="EP19" s="28"/>
      <c r="EQ19" s="28"/>
      <c r="ER19" s="28"/>
      <c r="ES19" s="28"/>
      <c r="ET19" s="28"/>
      <c r="EU19" s="28"/>
      <c r="EV19" s="28"/>
      <c r="EW19" s="28"/>
      <c r="EX19" s="28"/>
      <c r="EY19" s="28"/>
      <c r="EZ19" s="28"/>
      <c r="FA19" s="28"/>
      <c r="FB19" s="28"/>
      <c r="FC19" s="28"/>
      <c r="FD19" s="28"/>
      <c r="FE19" s="28"/>
      <c r="FF19" s="28"/>
      <c r="FG19" s="28"/>
      <c r="FH19" s="28"/>
      <c r="FI19" s="28"/>
      <c r="FJ19" s="28"/>
      <c r="FK19" s="28"/>
      <c r="FL19" s="28"/>
      <c r="FM19" s="28"/>
      <c r="FN19" s="28"/>
      <c r="FO19" s="28"/>
      <c r="FP19" s="28"/>
      <c r="FQ19" s="28"/>
      <c r="FR19" s="28"/>
      <c r="FS19" s="28"/>
      <c r="FT19" s="28"/>
      <c r="FU19" s="28"/>
      <c r="FV19" s="28"/>
      <c r="FW19" s="28"/>
      <c r="FX19" s="28"/>
      <c r="FY19" s="28"/>
      <c r="FZ19" s="28"/>
      <c r="GA19" s="28"/>
      <c r="GB19" s="28"/>
      <c r="GC19" s="28"/>
      <c r="GD19" s="28"/>
      <c r="GE19" s="28"/>
      <c r="GF19" s="28"/>
      <c r="GG19" s="28"/>
      <c r="GH19" s="28"/>
      <c r="GI19" s="28"/>
      <c r="GJ19" s="28"/>
      <c r="GK19" s="28"/>
      <c r="GL19" s="28"/>
      <c r="GM19" s="28"/>
      <c r="GN19" s="28"/>
      <c r="GO19" s="28"/>
      <c r="GP19" s="28"/>
      <c r="GQ19" s="28"/>
      <c r="GR19" s="28"/>
      <c r="GS19" s="28"/>
      <c r="GT19" s="28"/>
      <c r="GU19" s="28"/>
      <c r="GV19" s="28"/>
      <c r="GW19" s="28"/>
      <c r="GX19" s="28"/>
      <c r="GY19" s="28"/>
      <c r="GZ19" s="28"/>
      <c r="HA19" s="28"/>
      <c r="HB19" s="28"/>
      <c r="HC19" s="28"/>
      <c r="HD19" s="28"/>
      <c r="HE19" s="28"/>
      <c r="HF19" s="28"/>
      <c r="HG19" s="28"/>
      <c r="HH19" s="28"/>
      <c r="HI19" s="28"/>
      <c r="HJ19" s="28"/>
      <c r="HK19" s="28"/>
      <c r="HL19" s="28"/>
      <c r="HM19" s="28"/>
      <c r="HN19" s="28"/>
      <c r="HO19" s="28"/>
      <c r="HP19" s="28"/>
      <c r="HQ19" s="28"/>
      <c r="HR19" s="28"/>
      <c r="HS19" s="28"/>
      <c r="HT19" s="28"/>
      <c r="HU19" s="28"/>
      <c r="HV19" s="28"/>
      <c r="HW19" s="28"/>
      <c r="HX19" s="28"/>
      <c r="HY19" s="28"/>
      <c r="HZ19" s="28"/>
      <c r="IA19" s="28"/>
      <c r="IB19" s="28"/>
      <c r="IC19" s="28"/>
      <c r="ID19" s="28"/>
      <c r="IE19" s="28"/>
      <c r="IF19" s="28"/>
      <c r="IG19" s="28"/>
      <c r="IH19" s="28"/>
      <c r="II19" s="28"/>
      <c r="IJ19" s="28"/>
      <c r="IK19" s="28"/>
      <c r="IL19" s="28"/>
      <c r="IM19" s="28"/>
      <c r="IN19" s="28"/>
      <c r="IO19" s="28"/>
      <c r="IP19" s="28"/>
      <c r="IQ19" s="28"/>
      <c r="IR19" s="28"/>
      <c r="IS19" s="28"/>
      <c r="IT19" s="28"/>
      <c r="IU19" s="28"/>
      <c r="IV19" s="28"/>
    </row>
    <row r="20" spans="1:256" s="122" customFormat="1" ht="15.6" customHeight="1">
      <c r="A20" s="66"/>
      <c r="B20" s="66"/>
      <c r="C20" s="28"/>
      <c r="D20" s="5"/>
      <c r="E20" s="5"/>
      <c r="F20" s="5"/>
      <c r="G20" s="28"/>
      <c r="H20" s="28"/>
      <c r="I20" s="28"/>
      <c r="J20" s="28"/>
      <c r="K20" s="28"/>
      <c r="L20" s="28"/>
      <c r="M20" s="28"/>
      <c r="N20" s="28"/>
      <c r="O20" s="28"/>
      <c r="P20" s="28"/>
      <c r="Q20" s="28"/>
      <c r="R20" s="28"/>
      <c r="S20" s="28"/>
      <c r="T20" s="28"/>
      <c r="U20" s="600"/>
      <c r="V20" s="28"/>
      <c r="W20" s="28"/>
      <c r="X20" s="28"/>
      <c r="Y20" s="28"/>
      <c r="Z20" s="28"/>
      <c r="AA20" s="28"/>
      <c r="AB20" s="28"/>
      <c r="AC20" s="28"/>
      <c r="AD20" s="28"/>
      <c r="AE20" s="28"/>
      <c r="AF20" s="28"/>
      <c r="AG20" s="28"/>
      <c r="AH20" s="28"/>
      <c r="AI20" s="28"/>
      <c r="AJ20" s="28"/>
      <c r="AK20" s="28"/>
      <c r="AL20" s="28"/>
      <c r="AM20" s="28"/>
      <c r="AN20" s="28"/>
      <c r="AO20" s="28"/>
      <c r="AP20" s="28"/>
      <c r="AQ20" s="28"/>
      <c r="AR20" s="28"/>
      <c r="AS20" s="28"/>
      <c r="AT20" s="28"/>
      <c r="AU20" s="28"/>
      <c r="AV20" s="28"/>
      <c r="AW20" s="28"/>
      <c r="AX20" s="28"/>
      <c r="AY20" s="28"/>
      <c r="AZ20" s="28"/>
      <c r="BA20" s="28"/>
      <c r="BB20" s="28"/>
      <c r="BC20" s="28"/>
      <c r="BD20" s="28"/>
      <c r="BE20" s="28"/>
      <c r="BF20" s="28"/>
      <c r="BG20" s="28"/>
      <c r="BH20" s="28"/>
      <c r="BI20" s="28"/>
      <c r="BJ20" s="28"/>
      <c r="BK20" s="28"/>
      <c r="BL20" s="28"/>
      <c r="BM20" s="28"/>
      <c r="BN20" s="28"/>
      <c r="BO20" s="28"/>
      <c r="BP20" s="28"/>
      <c r="BQ20" s="28"/>
      <c r="BR20" s="28"/>
      <c r="BS20" s="28"/>
      <c r="BT20" s="28"/>
      <c r="BU20" s="28"/>
      <c r="BV20" s="28"/>
      <c r="BW20" s="28"/>
      <c r="BX20" s="28"/>
      <c r="BY20" s="28"/>
      <c r="BZ20" s="28"/>
      <c r="CA20" s="28"/>
      <c r="CB20" s="28"/>
      <c r="CC20" s="28"/>
      <c r="CD20" s="28"/>
      <c r="CE20" s="28"/>
      <c r="CF20" s="28"/>
      <c r="CG20" s="28"/>
      <c r="CH20" s="28"/>
      <c r="CI20" s="28"/>
      <c r="CJ20" s="28"/>
      <c r="CK20" s="28"/>
      <c r="CL20" s="28"/>
      <c r="CM20" s="28"/>
      <c r="CN20" s="28"/>
      <c r="CO20" s="28"/>
      <c r="CP20" s="28"/>
      <c r="CQ20" s="28"/>
      <c r="CR20" s="28"/>
      <c r="CS20" s="28"/>
      <c r="CT20" s="28"/>
      <c r="CU20" s="28"/>
      <c r="CV20" s="28"/>
      <c r="CW20" s="28"/>
      <c r="CX20" s="28"/>
      <c r="CY20" s="28"/>
      <c r="CZ20" s="28"/>
      <c r="DA20" s="28"/>
      <c r="DB20" s="28"/>
      <c r="DC20" s="28"/>
      <c r="DD20" s="28"/>
      <c r="DE20" s="28"/>
      <c r="DF20" s="28"/>
      <c r="DG20" s="28"/>
      <c r="DH20" s="28"/>
      <c r="DI20" s="28"/>
      <c r="DJ20" s="28"/>
      <c r="DK20" s="28"/>
      <c r="DL20" s="28"/>
      <c r="DM20" s="28"/>
      <c r="DN20" s="28"/>
      <c r="DO20" s="28"/>
      <c r="DP20" s="28"/>
      <c r="DQ20" s="28"/>
      <c r="DR20" s="28"/>
      <c r="DS20" s="28"/>
      <c r="DT20" s="28"/>
      <c r="DU20" s="28"/>
      <c r="DV20" s="28"/>
      <c r="DW20" s="28"/>
      <c r="DX20" s="28"/>
      <c r="DY20" s="28"/>
      <c r="DZ20" s="28"/>
      <c r="EA20" s="28"/>
      <c r="EB20" s="28"/>
      <c r="EC20" s="28"/>
      <c r="ED20" s="28"/>
      <c r="EE20" s="28"/>
      <c r="EF20" s="28"/>
      <c r="EG20" s="28"/>
      <c r="EH20" s="28"/>
      <c r="EI20" s="28"/>
      <c r="EJ20" s="28"/>
      <c r="EK20" s="28"/>
      <c r="EL20" s="28"/>
      <c r="EM20" s="28"/>
      <c r="EN20" s="28"/>
      <c r="EO20" s="28"/>
      <c r="EP20" s="28"/>
      <c r="EQ20" s="28"/>
      <c r="ER20" s="28"/>
      <c r="ES20" s="28"/>
      <c r="ET20" s="28"/>
      <c r="EU20" s="28"/>
      <c r="EV20" s="28"/>
      <c r="EW20" s="28"/>
      <c r="EX20" s="28"/>
      <c r="EY20" s="28"/>
      <c r="EZ20" s="28"/>
      <c r="FA20" s="28"/>
      <c r="FB20" s="28"/>
      <c r="FC20" s="28"/>
      <c r="FD20" s="28"/>
      <c r="FE20" s="28"/>
      <c r="FF20" s="28"/>
      <c r="FG20" s="28"/>
      <c r="FH20" s="28"/>
      <c r="FI20" s="28"/>
      <c r="FJ20" s="28"/>
      <c r="FK20" s="28"/>
      <c r="FL20" s="28"/>
      <c r="FM20" s="28"/>
      <c r="FN20" s="28"/>
      <c r="FO20" s="28"/>
      <c r="FP20" s="28"/>
      <c r="FQ20" s="28"/>
      <c r="FR20" s="28"/>
      <c r="FS20" s="28"/>
      <c r="FT20" s="28"/>
      <c r="FU20" s="28"/>
      <c r="FV20" s="28"/>
      <c r="FW20" s="28"/>
      <c r="FX20" s="28"/>
      <c r="FY20" s="28"/>
      <c r="FZ20" s="28"/>
      <c r="GA20" s="28"/>
      <c r="GB20" s="28"/>
      <c r="GC20" s="28"/>
      <c r="GD20" s="28"/>
      <c r="GE20" s="28"/>
      <c r="GF20" s="28"/>
      <c r="GG20" s="28"/>
      <c r="GH20" s="28"/>
      <c r="GI20" s="28"/>
      <c r="GJ20" s="28"/>
      <c r="GK20" s="28"/>
      <c r="GL20" s="28"/>
      <c r="GM20" s="28"/>
      <c r="GN20" s="28"/>
      <c r="GO20" s="28"/>
      <c r="GP20" s="28"/>
      <c r="GQ20" s="28"/>
      <c r="GR20" s="28"/>
      <c r="GS20" s="28"/>
      <c r="GT20" s="28"/>
      <c r="GU20" s="28"/>
      <c r="GV20" s="28"/>
      <c r="GW20" s="28"/>
      <c r="GX20" s="28"/>
      <c r="GY20" s="28"/>
      <c r="GZ20" s="28"/>
      <c r="HA20" s="28"/>
      <c r="HB20" s="28"/>
      <c r="HC20" s="28"/>
      <c r="HD20" s="28"/>
      <c r="HE20" s="28"/>
      <c r="HF20" s="28"/>
      <c r="HG20" s="28"/>
      <c r="HH20" s="28"/>
      <c r="HI20" s="28"/>
      <c r="HJ20" s="28"/>
      <c r="HK20" s="28"/>
      <c r="HL20" s="28"/>
      <c r="HM20" s="28"/>
      <c r="HN20" s="28"/>
      <c r="HO20" s="28"/>
      <c r="HP20" s="28"/>
      <c r="HQ20" s="28"/>
      <c r="HR20" s="28"/>
      <c r="HS20" s="28"/>
      <c r="HT20" s="28"/>
      <c r="HU20" s="28"/>
      <c r="HV20" s="28"/>
      <c r="HW20" s="28"/>
      <c r="HX20" s="28"/>
      <c r="HY20" s="28"/>
      <c r="HZ20" s="28"/>
      <c r="IA20" s="28"/>
      <c r="IB20" s="28"/>
      <c r="IC20" s="28"/>
      <c r="ID20" s="28"/>
      <c r="IE20" s="28"/>
      <c r="IF20" s="28"/>
      <c r="IG20" s="28"/>
      <c r="IH20" s="28"/>
      <c r="II20" s="28"/>
      <c r="IJ20" s="28"/>
      <c r="IK20" s="28"/>
      <c r="IL20" s="28"/>
      <c r="IM20" s="28"/>
      <c r="IN20" s="28"/>
      <c r="IO20" s="28"/>
      <c r="IP20" s="28"/>
      <c r="IQ20" s="28"/>
      <c r="IR20" s="28"/>
      <c r="IS20" s="28"/>
      <c r="IT20" s="28"/>
      <c r="IU20" s="28"/>
      <c r="IV20" s="28"/>
    </row>
    <row r="21" spans="1:256" ht="15" customHeight="1">
      <c r="D21" s="946" t="s">
        <v>81</v>
      </c>
      <c r="E21" s="947"/>
      <c r="F21" s="947"/>
      <c r="G21" s="948" t="s">
        <v>1121</v>
      </c>
      <c r="H21" s="950">
        <v>1991</v>
      </c>
      <c r="I21" s="950">
        <v>1992</v>
      </c>
      <c r="J21" s="950">
        <v>1993</v>
      </c>
      <c r="K21" s="950">
        <v>1994</v>
      </c>
      <c r="L21" s="950">
        <v>1995</v>
      </c>
      <c r="M21" s="950">
        <v>1996</v>
      </c>
      <c r="N21" s="950">
        <v>1997</v>
      </c>
      <c r="O21" s="950">
        <v>1998</v>
      </c>
      <c r="P21" s="950">
        <v>1999</v>
      </c>
      <c r="Q21" s="950">
        <v>2000</v>
      </c>
      <c r="R21" s="950">
        <v>2001</v>
      </c>
      <c r="S21" s="950">
        <v>2002</v>
      </c>
      <c r="T21" s="950">
        <v>2003</v>
      </c>
      <c r="U21" s="950">
        <v>2004</v>
      </c>
      <c r="V21" s="950">
        <v>2005</v>
      </c>
      <c r="W21" s="950">
        <v>2006</v>
      </c>
      <c r="X21" s="950">
        <v>2007</v>
      </c>
      <c r="Y21" s="950">
        <v>2008</v>
      </c>
      <c r="Z21" s="950">
        <v>2009</v>
      </c>
      <c r="AA21" s="950">
        <v>2010</v>
      </c>
      <c r="AB21" s="950">
        <v>2011</v>
      </c>
      <c r="AC21" s="950">
        <v>2012</v>
      </c>
      <c r="AD21" s="950">
        <v>2013</v>
      </c>
      <c r="AE21" s="950">
        <v>2014</v>
      </c>
      <c r="AF21" s="950">
        <v>2015</v>
      </c>
      <c r="AG21" s="950">
        <v>2016</v>
      </c>
      <c r="AH21" s="950">
        <v>2017</v>
      </c>
      <c r="AI21" s="950">
        <v>2018</v>
      </c>
      <c r="AJ21" s="950">
        <v>2019</v>
      </c>
      <c r="AK21" s="950">
        <v>2020</v>
      </c>
      <c r="AL21" s="950">
        <v>2021</v>
      </c>
      <c r="AM21" s="950">
        <v>2022</v>
      </c>
      <c r="AN21" s="950">
        <v>2023</v>
      </c>
      <c r="AO21" s="950">
        <v>2024</v>
      </c>
      <c r="AP21" s="950">
        <v>2025</v>
      </c>
      <c r="AQ21" s="950">
        <v>2026</v>
      </c>
      <c r="AR21" s="950">
        <v>2027</v>
      </c>
      <c r="AS21" s="950">
        <v>2028</v>
      </c>
      <c r="AT21" s="950">
        <v>2029</v>
      </c>
      <c r="AU21" s="950">
        <v>2030</v>
      </c>
      <c r="AV21" s="700"/>
      <c r="AW21" s="700"/>
      <c r="AX21" s="700"/>
      <c r="AY21" s="700"/>
      <c r="AZ21" s="700"/>
      <c r="BA21" s="700"/>
      <c r="BB21" s="700"/>
      <c r="BC21" s="700"/>
      <c r="BD21" s="700"/>
      <c r="BE21" s="700"/>
      <c r="BF21" s="700"/>
      <c r="BG21" s="700"/>
      <c r="BH21" s="700"/>
      <c r="BI21" s="700"/>
      <c r="BJ21" s="700"/>
      <c r="BK21" s="700"/>
      <c r="BL21" s="700"/>
      <c r="BM21" s="700"/>
      <c r="BN21" s="700"/>
      <c r="BO21" s="700"/>
      <c r="BP21" s="700"/>
      <c r="BQ21" s="700"/>
      <c r="BR21" s="700"/>
      <c r="BS21" s="700"/>
      <c r="BT21" s="700"/>
      <c r="BU21" s="700"/>
      <c r="BV21" s="700"/>
      <c r="BW21" s="700"/>
      <c r="BX21" s="700"/>
      <c r="BY21" s="700"/>
      <c r="BZ21" s="700"/>
      <c r="CA21" s="700"/>
      <c r="CB21" s="700"/>
      <c r="CC21" s="700"/>
      <c r="CD21" s="700"/>
      <c r="CE21" s="700"/>
      <c r="CF21" s="700"/>
      <c r="CG21" s="700"/>
      <c r="CH21" s="700"/>
      <c r="CI21" s="700"/>
      <c r="CJ21" s="700"/>
      <c r="CK21" s="700"/>
      <c r="CL21" s="700"/>
      <c r="CM21" s="700"/>
      <c r="CN21" s="700"/>
      <c r="CO21" s="700"/>
      <c r="CP21" s="700"/>
      <c r="CQ21" s="700"/>
      <c r="CR21" s="700"/>
      <c r="CS21" s="700"/>
      <c r="CT21" s="700"/>
      <c r="CU21" s="700"/>
      <c r="CV21" s="700"/>
      <c r="CW21" s="700"/>
      <c r="CX21" s="700"/>
      <c r="CY21" s="700"/>
      <c r="CZ21" s="700"/>
      <c r="DA21" s="700"/>
      <c r="DB21" s="700"/>
      <c r="DC21" s="700"/>
      <c r="DD21" s="700"/>
      <c r="DE21" s="700"/>
      <c r="DF21" s="700"/>
      <c r="DG21" s="700"/>
      <c r="DH21" s="700"/>
      <c r="DI21" s="700"/>
      <c r="DJ21" s="700"/>
      <c r="DK21" s="700"/>
      <c r="DL21" s="700"/>
      <c r="DM21" s="700"/>
      <c r="DN21" s="700"/>
      <c r="DO21" s="700"/>
      <c r="DP21" s="700"/>
      <c r="DQ21" s="700"/>
      <c r="DR21" s="700"/>
      <c r="DS21" s="700"/>
      <c r="DT21" s="700"/>
      <c r="DU21" s="700"/>
      <c r="DV21" s="700"/>
      <c r="DW21" s="700"/>
      <c r="DX21" s="700"/>
      <c r="DY21" s="700"/>
      <c r="DZ21" s="700"/>
      <c r="EA21" s="700"/>
      <c r="EB21" s="700"/>
      <c r="EC21" s="700"/>
      <c r="ED21" s="700"/>
      <c r="EE21" s="700"/>
      <c r="EF21" s="700"/>
      <c r="EG21" s="700"/>
      <c r="EH21" s="700"/>
      <c r="EI21" s="700"/>
      <c r="EJ21" s="700"/>
      <c r="EK21" s="700"/>
      <c r="EL21" s="700"/>
      <c r="EM21" s="700"/>
      <c r="EN21" s="700"/>
      <c r="EO21" s="700"/>
      <c r="EP21" s="700"/>
      <c r="EQ21" s="700"/>
      <c r="ER21" s="700"/>
      <c r="ES21" s="700"/>
      <c r="ET21" s="700"/>
      <c r="EU21" s="700"/>
      <c r="EV21" s="700"/>
      <c r="EW21" s="700"/>
      <c r="EX21" s="700"/>
      <c r="EY21" s="700"/>
      <c r="EZ21" s="700"/>
      <c r="FA21" s="700"/>
      <c r="FB21" s="700"/>
      <c r="FC21" s="700"/>
      <c r="FD21" s="700"/>
      <c r="FE21" s="700"/>
      <c r="FF21" s="700"/>
      <c r="FG21" s="700"/>
      <c r="FH21" s="700"/>
      <c r="FI21" s="700"/>
      <c r="FJ21" s="700"/>
      <c r="FK21" s="700"/>
      <c r="FL21" s="700"/>
      <c r="FM21" s="700"/>
      <c r="FN21" s="700"/>
      <c r="FO21" s="700"/>
      <c r="FP21" s="700"/>
      <c r="FQ21" s="700"/>
      <c r="FR21" s="700"/>
      <c r="FS21" s="700"/>
      <c r="FT21" s="700"/>
      <c r="FU21" s="700"/>
      <c r="FV21" s="700"/>
      <c r="FW21" s="700"/>
      <c r="FX21" s="700"/>
      <c r="FY21" s="700"/>
      <c r="FZ21" s="700"/>
      <c r="GA21" s="700"/>
      <c r="GB21" s="700"/>
      <c r="GC21" s="700"/>
      <c r="GD21" s="700"/>
      <c r="GE21" s="700"/>
      <c r="GF21" s="700"/>
      <c r="GG21" s="700"/>
      <c r="GH21" s="700"/>
      <c r="GI21" s="700"/>
      <c r="GJ21" s="700"/>
      <c r="GK21" s="700"/>
      <c r="GL21" s="700"/>
      <c r="GM21" s="700"/>
      <c r="GN21" s="700"/>
      <c r="GO21" s="700"/>
      <c r="GP21" s="700"/>
      <c r="GQ21" s="700"/>
      <c r="GR21" s="700"/>
      <c r="GS21" s="700"/>
      <c r="GT21" s="700"/>
      <c r="GU21" s="700"/>
      <c r="GV21" s="700"/>
      <c r="GW21" s="700"/>
      <c r="GX21" s="700"/>
      <c r="GY21" s="700"/>
      <c r="GZ21" s="700"/>
      <c r="HA21" s="700"/>
      <c r="HB21" s="700"/>
      <c r="HC21" s="700"/>
      <c r="HD21" s="700"/>
      <c r="HE21" s="700"/>
      <c r="HF21" s="700"/>
      <c r="HG21" s="700"/>
      <c r="HH21" s="700"/>
      <c r="HI21" s="700"/>
      <c r="HJ21" s="700"/>
      <c r="HK21" s="700"/>
      <c r="HL21" s="700"/>
      <c r="HM21" s="700"/>
      <c r="HN21" s="700"/>
      <c r="HO21" s="700"/>
      <c r="HP21" s="700"/>
      <c r="HQ21" s="700"/>
      <c r="HR21" s="700"/>
      <c r="HS21" s="700"/>
      <c r="HT21" s="700"/>
      <c r="HU21" s="700"/>
      <c r="HV21" s="700"/>
      <c r="HW21" s="700"/>
      <c r="HX21" s="700"/>
      <c r="HY21" s="700"/>
      <c r="HZ21" s="700"/>
    </row>
    <row r="22" spans="1:256" ht="15" customHeight="1">
      <c r="D22" s="29" t="s">
        <v>1122</v>
      </c>
      <c r="E22" s="29"/>
      <c r="F22" s="29"/>
    </row>
    <row r="23" spans="1:256">
      <c r="D23" s="243" t="s">
        <v>1123</v>
      </c>
      <c r="E23" s="243"/>
      <c r="F23" s="243"/>
      <c r="H23" s="159">
        <v>1420422.8000000003</v>
      </c>
      <c r="I23" s="159">
        <v>1087334.5</v>
      </c>
      <c r="J23" s="159">
        <v>1254349.5999999999</v>
      </c>
      <c r="K23" s="159">
        <v>1285976.7</v>
      </c>
      <c r="L23" s="159">
        <v>1113094.9000000001</v>
      </c>
      <c r="M23" s="159">
        <v>1216941.6000000001</v>
      </c>
      <c r="N23" s="159">
        <v>1257068.6000000001</v>
      </c>
      <c r="O23" s="159">
        <v>1055648.8</v>
      </c>
      <c r="P23" s="159">
        <v>1126112.6000000001</v>
      </c>
      <c r="Q23" s="159">
        <v>1314535.8</v>
      </c>
      <c r="R23" s="159">
        <v>1296931.4000000001</v>
      </c>
      <c r="S23" s="159">
        <v>1396980.6</v>
      </c>
      <c r="T23" s="159">
        <v>1369785.1</v>
      </c>
      <c r="U23" s="159">
        <v>1539222.4000000004</v>
      </c>
      <c r="V23" s="159">
        <v>1347533.5000000002</v>
      </c>
      <c r="W23" s="159">
        <v>1402076.4</v>
      </c>
      <c r="X23" s="159">
        <v>1461256.5999999999</v>
      </c>
      <c r="Y23" s="159">
        <v>1307822.4000000001</v>
      </c>
      <c r="Z23" s="159">
        <v>1164411.1000000001</v>
      </c>
      <c r="AA23" s="159">
        <v>998203.4</v>
      </c>
      <c r="AB23" s="159">
        <v>988185.10000000009</v>
      </c>
      <c r="AC23" s="159">
        <v>977575.90000000014</v>
      </c>
      <c r="AD23" s="159">
        <v>1001580.0289999999</v>
      </c>
      <c r="AE23" s="159">
        <v>989891.27602593857</v>
      </c>
      <c r="AF23" s="159">
        <v>910164.00744132709</v>
      </c>
      <c r="AG23" s="159">
        <v>897716.67778312112</v>
      </c>
      <c r="AH23" s="159">
        <v>852983.17446775956</v>
      </c>
      <c r="AI23" s="159">
        <v>853255.2765839966</v>
      </c>
      <c r="AJ23" s="159">
        <v>861589.48398617934</v>
      </c>
      <c r="AK23" s="159">
        <v>877146.34853082942</v>
      </c>
      <c r="AL23" s="159">
        <v>896696.58101062512</v>
      </c>
      <c r="AM23" s="159">
        <v>893928.74777941662</v>
      </c>
      <c r="AN23" s="159">
        <v>889983.45253027137</v>
      </c>
      <c r="AO23" s="159">
        <v>885782.31722244807</v>
      </c>
      <c r="AP23" s="159">
        <v>883492.41695339396</v>
      </c>
      <c r="AQ23" s="159">
        <v>882401.65652179893</v>
      </c>
      <c r="AR23" s="159">
        <v>878697.76949789759</v>
      </c>
      <c r="AS23" s="159">
        <v>875111.62352133822</v>
      </c>
      <c r="AT23" s="159">
        <v>871661.30079980229</v>
      </c>
      <c r="AU23" s="159">
        <v>868451.83583045122</v>
      </c>
    </row>
    <row r="24" spans="1:256">
      <c r="D24" s="243" t="s">
        <v>1124</v>
      </c>
      <c r="E24" s="243"/>
      <c r="F24" s="243"/>
      <c r="H24" s="159">
        <v>834954.8</v>
      </c>
      <c r="I24" s="159">
        <v>818834.8</v>
      </c>
      <c r="J24" s="159">
        <v>646023.79999999993</v>
      </c>
      <c r="K24" s="159">
        <v>622178.4</v>
      </c>
      <c r="L24" s="159">
        <v>456666.00000000006</v>
      </c>
      <c r="M24" s="159">
        <v>388497.9</v>
      </c>
      <c r="N24" s="159">
        <v>469814.9</v>
      </c>
      <c r="O24" s="159">
        <v>461631.9</v>
      </c>
      <c r="P24" s="159">
        <v>408287.2</v>
      </c>
      <c r="Q24" s="159">
        <v>761650.90000000014</v>
      </c>
      <c r="R24" s="159">
        <v>868341.59999999986</v>
      </c>
      <c r="S24" s="159">
        <v>929318.3</v>
      </c>
      <c r="T24" s="159">
        <v>901107.60000000009</v>
      </c>
      <c r="U24" s="159">
        <v>900604.20000000007</v>
      </c>
      <c r="V24" s="159">
        <v>741392.10000000009</v>
      </c>
      <c r="W24" s="159">
        <v>713556</v>
      </c>
      <c r="X24" s="159">
        <v>894090.7</v>
      </c>
      <c r="Y24" s="159">
        <v>955065.89999999991</v>
      </c>
      <c r="Z24" s="159">
        <v>992077.70000000007</v>
      </c>
      <c r="AA24" s="159">
        <v>760232.20000000007</v>
      </c>
      <c r="AB24" s="159">
        <v>620679.19999999995</v>
      </c>
      <c r="AC24" s="159">
        <v>726806.20000000007</v>
      </c>
      <c r="AD24" s="159">
        <v>862821.9709999999</v>
      </c>
      <c r="AE24" s="159">
        <v>855524.34280767618</v>
      </c>
      <c r="AF24" s="159">
        <v>839835.99255867302</v>
      </c>
      <c r="AG24" s="159">
        <v>852283.32221687911</v>
      </c>
      <c r="AH24" s="159">
        <v>897016.82553224021</v>
      </c>
      <c r="AI24" s="159">
        <v>896744.72341600363</v>
      </c>
      <c r="AJ24" s="159">
        <v>888410.51601382089</v>
      </c>
      <c r="AK24" s="159">
        <v>872853.65146917081</v>
      </c>
      <c r="AL24" s="159">
        <v>853303.418989375</v>
      </c>
      <c r="AM24" s="159">
        <v>856071.25222058315</v>
      </c>
      <c r="AN24" s="159">
        <v>860016.54746972851</v>
      </c>
      <c r="AO24" s="159">
        <v>864217.68277755217</v>
      </c>
      <c r="AP24" s="159">
        <v>866507.58304660569</v>
      </c>
      <c r="AQ24" s="159">
        <v>867598.34347820107</v>
      </c>
      <c r="AR24" s="159">
        <v>871302.23050210206</v>
      </c>
      <c r="AS24" s="159">
        <v>874888.37647866213</v>
      </c>
      <c r="AT24" s="159">
        <v>878338.69920019794</v>
      </c>
      <c r="AU24" s="159">
        <v>881548.16416954831</v>
      </c>
    </row>
    <row r="25" spans="1:256" ht="15.75">
      <c r="D25" s="244" t="s">
        <v>38</v>
      </c>
      <c r="E25" s="244"/>
      <c r="F25" s="244"/>
      <c r="G25" s="19"/>
      <c r="H25" s="305">
        <v>2255377.6000000006</v>
      </c>
      <c r="I25" s="305">
        <v>1906169.3</v>
      </c>
      <c r="J25" s="305">
        <v>1900373.4</v>
      </c>
      <c r="K25" s="305">
        <v>1908155.1</v>
      </c>
      <c r="L25" s="305">
        <v>1569760.9000000001</v>
      </c>
      <c r="M25" s="305">
        <v>1605439.5</v>
      </c>
      <c r="N25" s="305">
        <v>1726883.5</v>
      </c>
      <c r="O25" s="305">
        <v>1517280.7000000002</v>
      </c>
      <c r="P25" s="305">
        <v>1534399.8</v>
      </c>
      <c r="Q25" s="305">
        <v>2076186.7000000002</v>
      </c>
      <c r="R25" s="305">
        <v>2165273</v>
      </c>
      <c r="S25" s="305">
        <v>2326298.9000000004</v>
      </c>
      <c r="T25" s="305">
        <v>2270892.7000000002</v>
      </c>
      <c r="U25" s="305">
        <v>2439826.6000000006</v>
      </c>
      <c r="V25" s="305">
        <v>2088925.6000000003</v>
      </c>
      <c r="W25" s="305">
        <v>2115632.4</v>
      </c>
      <c r="X25" s="305">
        <v>2355347.2999999998</v>
      </c>
      <c r="Y25" s="305">
        <v>2262888.2999999998</v>
      </c>
      <c r="Z25" s="305">
        <v>2156488.8000000003</v>
      </c>
      <c r="AA25" s="305">
        <v>1758435.6</v>
      </c>
      <c r="AB25" s="305">
        <v>1608864.3</v>
      </c>
      <c r="AC25" s="305">
        <v>1704382.1</v>
      </c>
      <c r="AD25" s="305">
        <v>1864401.9999999998</v>
      </c>
      <c r="AE25" s="305">
        <v>1845415.6188336147</v>
      </c>
      <c r="AF25" s="305">
        <v>1750000</v>
      </c>
      <c r="AG25" s="305">
        <v>1750000.0000000002</v>
      </c>
      <c r="AH25" s="305">
        <v>1749999.9999999998</v>
      </c>
      <c r="AI25" s="305">
        <v>1750000.0000000002</v>
      </c>
      <c r="AJ25" s="305">
        <v>1750000.0000000002</v>
      </c>
      <c r="AK25" s="305">
        <v>1750000.0000000002</v>
      </c>
      <c r="AL25" s="305">
        <v>1750000</v>
      </c>
      <c r="AM25" s="305">
        <v>1749999.9999999998</v>
      </c>
      <c r="AN25" s="305">
        <v>1750000</v>
      </c>
      <c r="AO25" s="305">
        <v>1750000.0000000002</v>
      </c>
      <c r="AP25" s="305">
        <v>1749999.9999999995</v>
      </c>
      <c r="AQ25" s="305">
        <v>1750000</v>
      </c>
      <c r="AR25" s="305">
        <v>1749999.9999999995</v>
      </c>
      <c r="AS25" s="305">
        <v>1750000.0000000005</v>
      </c>
      <c r="AT25" s="305">
        <v>1750000.0000000002</v>
      </c>
      <c r="AU25" s="305">
        <v>1749999.9999999995</v>
      </c>
    </row>
    <row r="26" spans="1:256" ht="15.75">
      <c r="D26" s="29" t="s">
        <v>1125</v>
      </c>
      <c r="E26" s="29"/>
      <c r="F26" s="29"/>
      <c r="S26" s="264"/>
      <c r="T26" s="264"/>
      <c r="U26" s="264"/>
      <c r="V26" s="264"/>
      <c r="W26" s="264"/>
      <c r="X26" s="264"/>
      <c r="Y26" s="264"/>
      <c r="Z26" s="264"/>
      <c r="AA26" s="264"/>
      <c r="AB26" s="264"/>
      <c r="AC26" s="264"/>
      <c r="AD26" s="264"/>
      <c r="AE26" s="264"/>
      <c r="AF26" s="264"/>
      <c r="AG26" s="264"/>
      <c r="AH26" s="264"/>
      <c r="AI26" s="264"/>
      <c r="AJ26" s="264"/>
      <c r="AK26" s="264"/>
      <c r="AL26" s="264"/>
      <c r="AM26" s="264"/>
      <c r="AN26" s="264"/>
      <c r="AO26" s="264"/>
      <c r="AP26" s="264"/>
      <c r="AQ26" s="264"/>
      <c r="AR26" s="264"/>
      <c r="AS26" s="264"/>
      <c r="AT26" s="264"/>
      <c r="AU26" s="264"/>
    </row>
    <row r="27" spans="1:256">
      <c r="E27" s="454" t="s">
        <v>611</v>
      </c>
      <c r="F27" s="951"/>
      <c r="H27" s="953">
        <v>438872752</v>
      </c>
      <c r="I27" s="953">
        <v>379805161</v>
      </c>
      <c r="J27" s="953">
        <v>526533641</v>
      </c>
      <c r="K27" s="953">
        <v>611227860</v>
      </c>
      <c r="L27" s="953">
        <v>606422262</v>
      </c>
      <c r="M27" s="953">
        <v>587267866</v>
      </c>
      <c r="N27" s="953">
        <v>664485013</v>
      </c>
      <c r="O27" s="953">
        <v>639242324</v>
      </c>
      <c r="P27" s="953">
        <v>591790626</v>
      </c>
      <c r="Q27" s="953">
        <v>740203460</v>
      </c>
      <c r="R27" s="953">
        <v>809271210</v>
      </c>
      <c r="S27" s="954">
        <v>843689001</v>
      </c>
      <c r="T27" s="955">
        <v>870400584.39999998</v>
      </c>
      <c r="U27" s="955">
        <v>843160061.11000001</v>
      </c>
      <c r="V27" s="955">
        <v>819296621.15999997</v>
      </c>
      <c r="W27" s="955">
        <v>826718521.92999995</v>
      </c>
      <c r="X27" s="956">
        <v>891469872.89999998</v>
      </c>
      <c r="Y27" s="956">
        <v>967760217.59000003</v>
      </c>
      <c r="Z27" s="956">
        <v>988072227.15999997</v>
      </c>
      <c r="AA27" s="956">
        <v>1011055916.01</v>
      </c>
      <c r="AB27" s="956">
        <v>995580646.52999997</v>
      </c>
      <c r="AC27" s="956">
        <v>1062480627.3900001</v>
      </c>
      <c r="AD27" s="956">
        <v>1223378007.05</v>
      </c>
      <c r="AE27" s="264">
        <v>1071076178.5391207</v>
      </c>
      <c r="AF27" s="264">
        <v>1004586769.661225</v>
      </c>
      <c r="AG27" s="264">
        <v>1001786055.7321503</v>
      </c>
      <c r="AH27" s="264">
        <v>1013833306.5665296</v>
      </c>
      <c r="AI27" s="264">
        <v>1038869115.137134</v>
      </c>
      <c r="AJ27" s="264">
        <v>1087066739.7976856</v>
      </c>
      <c r="AK27" s="264">
        <v>1156091756.1096063</v>
      </c>
      <c r="AL27" s="264">
        <v>1224626987.2607408</v>
      </c>
      <c r="AM27" s="264">
        <v>1288761880.4657595</v>
      </c>
      <c r="AN27" s="264">
        <v>1351337057.0458684</v>
      </c>
      <c r="AO27" s="264">
        <v>1417429212.6584358</v>
      </c>
      <c r="AP27" s="264">
        <v>1460524350.3576074</v>
      </c>
      <c r="AQ27" s="264">
        <v>1766526544.480669</v>
      </c>
      <c r="AR27" s="264">
        <v>2326038003.7883229</v>
      </c>
      <c r="AS27" s="264">
        <v>2670696901.2648935</v>
      </c>
      <c r="AT27" s="264">
        <v>2597021782.1270432</v>
      </c>
      <c r="AU27" s="264">
        <v>2196426976.8038087</v>
      </c>
    </row>
    <row r="28" spans="1:256">
      <c r="E28" s="454" t="s">
        <v>1039</v>
      </c>
      <c r="F28" s="951"/>
      <c r="H28" s="957"/>
      <c r="I28" s="957"/>
      <c r="J28" s="957"/>
      <c r="K28" s="957"/>
      <c r="L28" s="957"/>
      <c r="M28" s="957"/>
      <c r="N28" s="957"/>
      <c r="O28" s="957"/>
      <c r="P28" s="957"/>
      <c r="Q28" s="957"/>
      <c r="R28" s="957"/>
      <c r="S28" s="66"/>
      <c r="T28" s="955"/>
      <c r="U28" s="955"/>
      <c r="V28" s="955"/>
      <c r="W28" s="955"/>
      <c r="X28" s="956"/>
      <c r="Y28" s="956"/>
      <c r="Z28" s="956"/>
      <c r="AA28" s="956"/>
      <c r="AB28" s="956"/>
      <c r="AC28" s="956"/>
      <c r="AD28" s="956"/>
      <c r="AE28" s="264">
        <v>270978382.72087955</v>
      </c>
      <c r="AF28" s="264">
        <v>287183025.50190425</v>
      </c>
      <c r="AG28" s="264">
        <v>307448293.27089763</v>
      </c>
      <c r="AH28" s="264">
        <v>304819217.00539547</v>
      </c>
      <c r="AI28" s="264">
        <v>319057952.1440506</v>
      </c>
      <c r="AJ28" s="264">
        <v>323157156.31793344</v>
      </c>
      <c r="AK28" s="264">
        <v>322102944.8966704</v>
      </c>
      <c r="AL28" s="264">
        <v>327294252.06887817</v>
      </c>
      <c r="AM28" s="264">
        <v>329103630.01485372</v>
      </c>
      <c r="AN28" s="264">
        <v>334280601.89670104</v>
      </c>
      <c r="AO28" s="264">
        <v>340586350.90327364</v>
      </c>
      <c r="AP28" s="264">
        <v>338207744.89706886</v>
      </c>
      <c r="AQ28" s="264">
        <v>402412567.93444788</v>
      </c>
      <c r="AR28" s="264">
        <v>531323689.04647183</v>
      </c>
      <c r="AS28" s="264">
        <v>569245776.62225497</v>
      </c>
      <c r="AT28" s="264">
        <v>507480650.26935422</v>
      </c>
      <c r="AU28" s="264">
        <v>461286188.59650111</v>
      </c>
    </row>
    <row r="29" spans="1:256">
      <c r="E29" s="454" t="s">
        <v>663</v>
      </c>
      <c r="F29" s="951"/>
      <c r="H29" s="953">
        <v>0</v>
      </c>
      <c r="I29" s="953"/>
      <c r="J29" s="953">
        <v>23660649</v>
      </c>
      <c r="K29" s="953">
        <v>49428306</v>
      </c>
      <c r="L29" s="953">
        <v>52790336</v>
      </c>
      <c r="M29" s="953">
        <v>56992416</v>
      </c>
      <c r="N29" s="953">
        <v>65371914</v>
      </c>
      <c r="O29" s="953">
        <v>82959432</v>
      </c>
      <c r="P29" s="953">
        <v>82805259</v>
      </c>
      <c r="Q29" s="953">
        <v>82502924</v>
      </c>
      <c r="R29" s="953">
        <v>84416257</v>
      </c>
      <c r="S29" s="954">
        <v>83003174</v>
      </c>
      <c r="T29" s="955">
        <v>88879917.030000001</v>
      </c>
      <c r="U29" s="955">
        <v>99904623.700000003</v>
      </c>
      <c r="V29" s="955">
        <v>112882017.06</v>
      </c>
      <c r="W29" s="955">
        <v>111377642.56</v>
      </c>
      <c r="X29" s="956">
        <v>113119998.77</v>
      </c>
      <c r="Y29" s="956">
        <v>113981324.93999998</v>
      </c>
      <c r="Z29" s="956">
        <v>119714785.81999999</v>
      </c>
      <c r="AA29" s="956">
        <v>135278231.44000003</v>
      </c>
      <c r="AB29" s="956">
        <v>153532358.45000002</v>
      </c>
      <c r="AC29" s="956">
        <v>167091796.75</v>
      </c>
      <c r="AD29" s="956">
        <v>172031526.88</v>
      </c>
      <c r="AE29" s="264">
        <v>182143462.23999998</v>
      </c>
      <c r="AF29" s="264">
        <v>193620370</v>
      </c>
      <c r="AG29" s="264">
        <v>187779450</v>
      </c>
      <c r="AH29" s="264">
        <v>185279450</v>
      </c>
      <c r="AI29" s="264">
        <v>186066850</v>
      </c>
      <c r="AJ29" s="264">
        <v>193429050</v>
      </c>
      <c r="AK29" s="264">
        <v>206594400</v>
      </c>
      <c r="AL29" s="264">
        <v>221988100</v>
      </c>
      <c r="AM29" s="264">
        <v>242578649.99999997</v>
      </c>
      <c r="AN29" s="264">
        <v>266562899.99999994</v>
      </c>
      <c r="AO29" s="264">
        <v>290350300.00000006</v>
      </c>
      <c r="AP29" s="264">
        <v>308956600</v>
      </c>
      <c r="AQ29" s="264">
        <v>359763650</v>
      </c>
      <c r="AR29" s="264">
        <v>431417150</v>
      </c>
      <c r="AS29" s="264">
        <v>486141549.99999988</v>
      </c>
      <c r="AT29" s="264">
        <v>537322650</v>
      </c>
      <c r="AU29" s="264">
        <v>593031300.00000012</v>
      </c>
    </row>
    <row r="30" spans="1:256" s="19" customFormat="1" ht="15.75">
      <c r="A30" s="747"/>
      <c r="B30" s="747"/>
      <c r="D30" s="29"/>
      <c r="E30" s="29" t="s">
        <v>38</v>
      </c>
      <c r="F30" s="244"/>
      <c r="H30" s="501">
        <v>438872752</v>
      </c>
      <c r="I30" s="501">
        <v>379805161</v>
      </c>
      <c r="J30" s="501">
        <v>550194290</v>
      </c>
      <c r="K30" s="501">
        <v>660656166</v>
      </c>
      <c r="L30" s="501">
        <v>659212598</v>
      </c>
      <c r="M30" s="501">
        <v>644260282</v>
      </c>
      <c r="N30" s="501">
        <v>729856927</v>
      </c>
      <c r="O30" s="501">
        <v>722201756</v>
      </c>
      <c r="P30" s="501">
        <v>674595885</v>
      </c>
      <c r="Q30" s="501">
        <v>822706384</v>
      </c>
      <c r="R30" s="501">
        <v>893687467</v>
      </c>
      <c r="S30" s="501">
        <v>926692175</v>
      </c>
      <c r="T30" s="501">
        <v>959280501.42999995</v>
      </c>
      <c r="U30" s="501">
        <v>943064684.81000006</v>
      </c>
      <c r="V30" s="501">
        <v>932178638.22000003</v>
      </c>
      <c r="W30" s="501">
        <v>938096164.49000001</v>
      </c>
      <c r="X30" s="501">
        <v>1004589871.67</v>
      </c>
      <c r="Y30" s="501">
        <v>1081741542.53</v>
      </c>
      <c r="Z30" s="501">
        <v>1107787012.98</v>
      </c>
      <c r="AA30" s="501">
        <v>1146334147.45</v>
      </c>
      <c r="AB30" s="501">
        <v>1149113004.98</v>
      </c>
      <c r="AC30" s="501">
        <v>1229572424.1400001</v>
      </c>
      <c r="AD30" s="501">
        <v>1395409533.9299998</v>
      </c>
      <c r="AE30" s="501">
        <v>1524198023.5000002</v>
      </c>
      <c r="AF30" s="501">
        <v>1485390165.1631293</v>
      </c>
      <c r="AG30" s="501">
        <v>1497013799.0030479</v>
      </c>
      <c r="AH30" s="501">
        <v>1503931973.5719252</v>
      </c>
      <c r="AI30" s="501">
        <v>1543993917.2811847</v>
      </c>
      <c r="AJ30" s="501">
        <v>1603652946.1156192</v>
      </c>
      <c r="AK30" s="501">
        <v>1684789101.0062766</v>
      </c>
      <c r="AL30" s="501">
        <v>1773909339.3296189</v>
      </c>
      <c r="AM30" s="501">
        <v>1860444160.4806132</v>
      </c>
      <c r="AN30" s="501">
        <v>1952180558.9425695</v>
      </c>
      <c r="AO30" s="501">
        <v>2048365863.5617094</v>
      </c>
      <c r="AP30" s="501">
        <v>2107688695.2546763</v>
      </c>
      <c r="AQ30" s="501">
        <v>2528702762.4151168</v>
      </c>
      <c r="AR30" s="501">
        <v>3288778842.834795</v>
      </c>
      <c r="AS30" s="501">
        <v>3726084227.8871484</v>
      </c>
      <c r="AT30" s="501">
        <v>3641825082.3963976</v>
      </c>
      <c r="AU30" s="501">
        <v>3250744465.4003096</v>
      </c>
    </row>
    <row r="31" spans="1:256" ht="15.75">
      <c r="E31" s="29"/>
      <c r="F31" s="244"/>
      <c r="G31" s="19"/>
      <c r="H31" s="19"/>
      <c r="I31" s="19"/>
      <c r="J31" s="19"/>
      <c r="K31" s="19"/>
      <c r="L31" s="19"/>
      <c r="M31" s="19"/>
      <c r="N31" s="19"/>
      <c r="O31" s="19"/>
      <c r="P31" s="19"/>
      <c r="Q31" s="19"/>
      <c r="R31" s="19"/>
      <c r="S31" s="501"/>
      <c r="T31" s="501"/>
      <c r="U31" s="501"/>
      <c r="V31" s="501"/>
      <c r="W31" s="501"/>
      <c r="X31" s="501"/>
      <c r="Y31" s="501"/>
      <c r="Z31" s="501"/>
      <c r="AA31" s="501"/>
      <c r="AB31" s="501"/>
      <c r="AC31" s="501"/>
      <c r="AD31" s="501"/>
      <c r="AE31" s="501"/>
      <c r="AF31" s="501"/>
      <c r="AG31" s="501"/>
      <c r="AH31" s="501"/>
      <c r="AI31" s="501"/>
      <c r="AJ31" s="501"/>
      <c r="AK31" s="501"/>
      <c r="AL31" s="501"/>
      <c r="AM31" s="501"/>
      <c r="AN31" s="501"/>
      <c r="AO31" s="501"/>
      <c r="AP31" s="501"/>
      <c r="AQ31" s="501"/>
      <c r="AR31" s="501"/>
      <c r="AS31" s="501"/>
      <c r="AT31" s="501"/>
      <c r="AU31" s="501"/>
    </row>
    <row r="32" spans="1:256" ht="15.6" customHeight="1">
      <c r="D32" s="958" t="s">
        <v>1126</v>
      </c>
      <c r="E32" s="958"/>
      <c r="F32" s="958"/>
      <c r="R32" s="264"/>
      <c r="S32" s="264"/>
      <c r="T32" s="264"/>
      <c r="U32" s="264"/>
      <c r="V32" s="264"/>
      <c r="W32" s="264"/>
      <c r="X32" s="264"/>
      <c r="Y32" s="264"/>
      <c r="Z32" s="264"/>
      <c r="AA32" s="264"/>
      <c r="AB32" s="264"/>
      <c r="AC32" s="264"/>
      <c r="AD32" s="264"/>
      <c r="AE32" s="264">
        <v>943212418.61556649</v>
      </c>
      <c r="AF32" s="264">
        <v>910363032.34697306</v>
      </c>
      <c r="AG32" s="264">
        <v>917672746.87733436</v>
      </c>
      <c r="AH32" s="264">
        <v>889289505.94305515</v>
      </c>
      <c r="AI32" s="264">
        <v>916305423.99020493</v>
      </c>
      <c r="AJ32" s="264">
        <v>953592417.33408368</v>
      </c>
      <c r="AK32" s="264">
        <v>1005117336.9109862</v>
      </c>
      <c r="AL32" s="264">
        <v>1068536996.5175029</v>
      </c>
      <c r="AM32" s="264">
        <v>1111337528.7709246</v>
      </c>
      <c r="AN32" s="264">
        <v>1157082995.965421</v>
      </c>
      <c r="AO32" s="264">
        <v>1204998290.3476233</v>
      </c>
      <c r="AP32" s="264">
        <v>1231535174.3738866</v>
      </c>
      <c r="AQ32" s="264">
        <v>1474550847.8520479</v>
      </c>
      <c r="AR32" s="264">
        <v>1915877799.4032044</v>
      </c>
      <c r="AS32" s="264">
        <v>2147866360.7828307</v>
      </c>
      <c r="AT32" s="264">
        <v>2068673075.9050546</v>
      </c>
      <c r="AU32" s="264">
        <v>1845577709.4323385</v>
      </c>
    </row>
    <row r="33" spans="1:256" ht="15.6" customHeight="1">
      <c r="D33" s="958" t="s">
        <v>1127</v>
      </c>
      <c r="E33" s="958"/>
      <c r="F33" s="958"/>
      <c r="R33" s="264"/>
      <c r="S33" s="264"/>
      <c r="T33" s="264"/>
      <c r="U33" s="264"/>
      <c r="V33" s="264"/>
      <c r="W33" s="264"/>
      <c r="X33" s="264"/>
      <c r="Y33" s="264"/>
      <c r="Z33" s="264"/>
      <c r="AA33" s="264"/>
      <c r="AB33" s="264"/>
      <c r="AC33" s="264"/>
      <c r="AD33" s="264"/>
      <c r="AE33" s="264">
        <v>580985604.88443375</v>
      </c>
      <c r="AF33" s="264">
        <v>575027132.81615615</v>
      </c>
      <c r="AG33" s="264">
        <v>579341052.12571371</v>
      </c>
      <c r="AH33" s="264">
        <v>614642467.62887001</v>
      </c>
      <c r="AI33" s="264">
        <v>627688493.29097974</v>
      </c>
      <c r="AJ33" s="264">
        <v>650060528.78153539</v>
      </c>
      <c r="AK33" s="264">
        <v>679671764.09529042</v>
      </c>
      <c r="AL33" s="264">
        <v>705372342.81211615</v>
      </c>
      <c r="AM33" s="264">
        <v>749106631.70968854</v>
      </c>
      <c r="AN33" s="264">
        <v>795097562.97714853</v>
      </c>
      <c r="AO33" s="264">
        <v>843367573.21408606</v>
      </c>
      <c r="AP33" s="264">
        <v>876153520.88078952</v>
      </c>
      <c r="AQ33" s="264">
        <v>1054151914.5630689</v>
      </c>
      <c r="AR33" s="264">
        <v>1372901043.4315903</v>
      </c>
      <c r="AS33" s="264">
        <v>1578217867.1043179</v>
      </c>
      <c r="AT33" s="264">
        <v>1573152006.4913428</v>
      </c>
      <c r="AU33" s="264">
        <v>1405166755.9679713</v>
      </c>
    </row>
    <row r="34" spans="1:256" ht="15.6" customHeight="1">
      <c r="D34" s="454"/>
      <c r="E34" s="454"/>
      <c r="F34" s="454"/>
      <c r="S34" s="264"/>
      <c r="T34" s="264"/>
      <c r="U34" s="264"/>
      <c r="V34" s="264"/>
      <c r="W34" s="264"/>
      <c r="X34" s="264"/>
      <c r="Y34" s="264"/>
      <c r="Z34" s="264"/>
      <c r="AA34" s="264"/>
      <c r="AB34" s="264"/>
      <c r="AC34" s="264"/>
      <c r="AD34" s="264"/>
      <c r="AE34" s="264"/>
      <c r="AF34" s="264"/>
      <c r="AG34" s="264"/>
      <c r="AH34" s="264"/>
      <c r="AI34" s="264"/>
      <c r="AJ34" s="264"/>
      <c r="AK34" s="264"/>
      <c r="AL34" s="264"/>
      <c r="AM34" s="264"/>
      <c r="AN34" s="264"/>
      <c r="AO34" s="264"/>
      <c r="AP34" s="264"/>
      <c r="AQ34" s="264"/>
      <c r="AR34" s="264"/>
      <c r="AS34" s="264"/>
      <c r="AT34" s="264"/>
      <c r="AU34" s="264"/>
    </row>
    <row r="35" spans="1:256" ht="15.6" customHeight="1">
      <c r="D35" s="454" t="s">
        <v>1128</v>
      </c>
      <c r="E35" s="454"/>
      <c r="F35" s="454"/>
      <c r="H35" s="264">
        <v>194.58947894135326</v>
      </c>
      <c r="I35" s="264">
        <v>199.25048682716692</v>
      </c>
      <c r="J35" s="264">
        <v>289.51904399419612</v>
      </c>
      <c r="K35" s="264">
        <v>346.22770759043641</v>
      </c>
      <c r="L35" s="264">
        <v>419.94459028760366</v>
      </c>
      <c r="M35" s="264">
        <v>401.2983871394718</v>
      </c>
      <c r="N35" s="264">
        <v>422.64398669626524</v>
      </c>
      <c r="O35" s="264">
        <v>475.98427634385644</v>
      </c>
      <c r="P35" s="264">
        <v>439.64805326486618</v>
      </c>
      <c r="Q35" s="264">
        <v>396.25838273600345</v>
      </c>
      <c r="R35" s="264">
        <v>412.73662351121544</v>
      </c>
      <c r="S35" s="264">
        <v>398.35473205958181</v>
      </c>
      <c r="T35" s="264">
        <v>422.42440667936438</v>
      </c>
      <c r="U35" s="264">
        <v>386.52938893690225</v>
      </c>
      <c r="V35" s="264">
        <v>446.24788849349153</v>
      </c>
      <c r="W35" s="264">
        <v>443.41170256704333</v>
      </c>
      <c r="X35" s="264">
        <v>426.51454062422135</v>
      </c>
      <c r="Y35" s="264">
        <v>478.03576629478357</v>
      </c>
      <c r="Z35" s="264">
        <v>513.69940478244075</v>
      </c>
      <c r="AA35" s="264">
        <v>651.90567539123981</v>
      </c>
      <c r="AB35" s="264">
        <v>714.23861228072496</v>
      </c>
      <c r="AC35" s="264">
        <v>721.41829237704383</v>
      </c>
      <c r="AD35" s="264">
        <v>748.44885058587147</v>
      </c>
      <c r="AE35" s="264">
        <v>825.93753295713498</v>
      </c>
      <c r="AF35" s="264">
        <v>848.79438009321677</v>
      </c>
      <c r="AG35" s="264">
        <v>855.43645657317018</v>
      </c>
      <c r="AH35" s="264">
        <v>859.3896991839573</v>
      </c>
      <c r="AI35" s="264">
        <v>882.28223844639115</v>
      </c>
      <c r="AJ35" s="264">
        <v>916.37311206606796</v>
      </c>
      <c r="AK35" s="264">
        <v>962.73662914644365</v>
      </c>
      <c r="AL35" s="264">
        <v>1013.6624796169251</v>
      </c>
      <c r="AM35" s="264">
        <v>1063.110948846065</v>
      </c>
      <c r="AN35" s="264">
        <v>1115.5317479671826</v>
      </c>
      <c r="AO35" s="264">
        <v>1170.4947791781194</v>
      </c>
      <c r="AP35" s="264">
        <v>1204.3935401455296</v>
      </c>
      <c r="AQ35" s="264">
        <v>1444.9730070943524</v>
      </c>
      <c r="AR35" s="264">
        <v>1879.3021959055977</v>
      </c>
      <c r="AS35" s="264">
        <v>2129.1909873640843</v>
      </c>
      <c r="AT35" s="264">
        <v>2081.0429042265127</v>
      </c>
      <c r="AU35" s="264">
        <v>1857.5682659430345</v>
      </c>
    </row>
    <row r="36" spans="1:256" ht="15.6" customHeight="1">
      <c r="B36" s="36"/>
      <c r="D36" s="454" t="s">
        <v>1129</v>
      </c>
      <c r="E36" s="454"/>
      <c r="F36" s="454"/>
      <c r="R36" s="264"/>
      <c r="S36" s="264"/>
      <c r="T36" s="264"/>
      <c r="U36" s="264"/>
      <c r="V36" s="264"/>
      <c r="W36" s="264"/>
      <c r="X36" s="264"/>
      <c r="Y36" s="264"/>
      <c r="Z36" s="264"/>
      <c r="AA36" s="264">
        <v>0</v>
      </c>
      <c r="AB36" s="264">
        <v>0</v>
      </c>
      <c r="AC36" s="264">
        <v>0</v>
      </c>
      <c r="AD36" s="264">
        <v>0</v>
      </c>
      <c r="AE36" s="264">
        <v>952.84446025449267</v>
      </c>
      <c r="AF36" s="264">
        <v>1000.2186692772059</v>
      </c>
      <c r="AG36" s="264">
        <v>1022.2298076755063</v>
      </c>
      <c r="AH36" s="264">
        <v>1042.5639479910608</v>
      </c>
      <c r="AI36" s="264">
        <v>1073.8936507473229</v>
      </c>
      <c r="AJ36" s="264">
        <v>1106.7827951221607</v>
      </c>
      <c r="AK36" s="264">
        <v>1145.8946829049689</v>
      </c>
      <c r="AL36" s="264">
        <v>1191.6371927204232</v>
      </c>
      <c r="AM36" s="264">
        <v>1243.2059395467111</v>
      </c>
      <c r="AN36" s="264">
        <v>1300.1174265384047</v>
      </c>
      <c r="AO36" s="264">
        <v>1360.3774504396772</v>
      </c>
      <c r="AP36" s="264">
        <v>1393.9397223358994</v>
      </c>
      <c r="AQ36" s="264">
        <v>1671.0653668357211</v>
      </c>
      <c r="AR36" s="264">
        <v>2180.3603763532583</v>
      </c>
      <c r="AS36" s="264">
        <v>2454.3913062656952</v>
      </c>
      <c r="AT36" s="264">
        <v>2373.2533198467354</v>
      </c>
      <c r="AU36" s="264">
        <v>2125.1353653568103</v>
      </c>
    </row>
    <row r="37" spans="1:256" ht="15.6" customHeight="1">
      <c r="B37" s="36"/>
      <c r="D37" s="454" t="s">
        <v>1130</v>
      </c>
      <c r="E37" s="454"/>
      <c r="F37" s="454"/>
      <c r="R37" s="264"/>
      <c r="S37" s="264"/>
      <c r="T37" s="264"/>
      <c r="U37" s="264"/>
      <c r="V37" s="264"/>
      <c r="W37" s="264"/>
      <c r="X37" s="264"/>
      <c r="Y37" s="264"/>
      <c r="Z37" s="264"/>
      <c r="AA37" s="264">
        <v>0</v>
      </c>
      <c r="AB37" s="264">
        <v>0</v>
      </c>
      <c r="AC37" s="264">
        <v>0</v>
      </c>
      <c r="AD37" s="264">
        <v>0</v>
      </c>
      <c r="AE37" s="264">
        <v>679.0988588094923</v>
      </c>
      <c r="AF37" s="264">
        <v>684.68979409212841</v>
      </c>
      <c r="AG37" s="264">
        <v>679.7517175612287</v>
      </c>
      <c r="AH37" s="264">
        <v>685.20728946658846</v>
      </c>
      <c r="AI37" s="264">
        <v>699.96340864979072</v>
      </c>
      <c r="AJ37" s="264">
        <v>731.71187988439169</v>
      </c>
      <c r="AK37" s="264">
        <v>778.67780349120346</v>
      </c>
      <c r="AL37" s="264">
        <v>826.6371927204234</v>
      </c>
      <c r="AM37" s="264">
        <v>875.05173169471982</v>
      </c>
      <c r="AN37" s="264">
        <v>924.51426116906771</v>
      </c>
      <c r="AO37" s="264">
        <v>975.87400723339181</v>
      </c>
      <c r="AP37" s="264">
        <v>1011.1319716329187</v>
      </c>
      <c r="AQ37" s="264">
        <v>1215.0229682746681</v>
      </c>
      <c r="AR37" s="264">
        <v>1575.6886593076133</v>
      </c>
      <c r="AS37" s="264">
        <v>1803.9076864370816</v>
      </c>
      <c r="AT37" s="264">
        <v>1791.053961215453</v>
      </c>
      <c r="AU37" s="264">
        <v>1593.9761581736054</v>
      </c>
    </row>
    <row r="38" spans="1:256" ht="15.6" customHeight="1">
      <c r="B38" s="36"/>
      <c r="D38" s="454"/>
      <c r="E38" s="454"/>
      <c r="F38" s="454"/>
      <c r="S38" s="191"/>
      <c r="T38" s="191"/>
      <c r="U38" s="191"/>
      <c r="V38" s="191"/>
      <c r="W38" s="191"/>
      <c r="X38" s="191"/>
      <c r="Y38" s="191"/>
      <c r="Z38" s="191"/>
      <c r="AA38" s="191"/>
      <c r="AB38" s="191"/>
      <c r="AC38" s="191"/>
      <c r="AD38" s="191"/>
      <c r="AE38" s="191"/>
      <c r="AF38" s="191"/>
      <c r="AG38" s="191"/>
      <c r="AH38" s="191"/>
      <c r="AI38" s="191"/>
      <c r="AJ38" s="191"/>
      <c r="AK38" s="191"/>
      <c r="AL38" s="191"/>
      <c r="AM38" s="191"/>
      <c r="AN38" s="191"/>
      <c r="AO38" s="191"/>
      <c r="AP38" s="191"/>
      <c r="AQ38" s="191"/>
      <c r="AR38" s="191"/>
      <c r="AS38" s="191"/>
      <c r="AT38" s="191"/>
      <c r="AU38" s="191"/>
      <c r="AV38" s="700"/>
      <c r="AW38" s="700"/>
      <c r="AX38" s="700"/>
      <c r="AY38" s="700"/>
      <c r="AZ38" s="700"/>
      <c r="BA38" s="700"/>
      <c r="BB38" s="700"/>
      <c r="BC38" s="700"/>
      <c r="BD38" s="700"/>
      <c r="BE38" s="700"/>
      <c r="BF38" s="700"/>
      <c r="BG38" s="700"/>
      <c r="BH38" s="700"/>
      <c r="BI38" s="700"/>
      <c r="BJ38" s="700"/>
      <c r="BK38" s="700"/>
      <c r="BL38" s="700"/>
      <c r="BM38" s="700"/>
      <c r="BN38" s="700"/>
      <c r="BO38" s="700"/>
      <c r="BP38" s="700"/>
      <c r="BQ38" s="700"/>
      <c r="BR38" s="700"/>
      <c r="BS38" s="700"/>
      <c r="BT38" s="700"/>
      <c r="BU38" s="700"/>
      <c r="BV38" s="700"/>
      <c r="BW38" s="700"/>
      <c r="BX38" s="700"/>
      <c r="BY38" s="700"/>
      <c r="BZ38" s="700"/>
      <c r="CA38" s="700"/>
      <c r="CB38" s="700"/>
      <c r="CC38" s="700"/>
      <c r="CD38" s="700"/>
      <c r="CE38" s="700"/>
      <c r="CF38" s="700"/>
      <c r="CG38" s="700"/>
      <c r="CH38" s="700"/>
      <c r="CI38" s="700"/>
      <c r="CJ38" s="700"/>
      <c r="CK38" s="700"/>
      <c r="CL38" s="700"/>
      <c r="CM38" s="700"/>
      <c r="CN38" s="700"/>
      <c r="CO38" s="700"/>
      <c r="CP38" s="700"/>
      <c r="CQ38" s="700"/>
      <c r="CR38" s="700"/>
      <c r="CS38" s="700"/>
      <c r="CT38" s="700"/>
      <c r="CU38" s="700"/>
      <c r="CV38" s="700"/>
      <c r="CW38" s="700"/>
      <c r="CX38" s="700"/>
      <c r="CY38" s="700"/>
      <c r="CZ38" s="700"/>
      <c r="DA38" s="700"/>
      <c r="DB38" s="700"/>
      <c r="DC38" s="700"/>
      <c r="DD38" s="700"/>
      <c r="DE38" s="700"/>
      <c r="DF38" s="700"/>
      <c r="DG38" s="700"/>
      <c r="DH38" s="700"/>
      <c r="DI38" s="700"/>
      <c r="DJ38" s="700"/>
      <c r="DK38" s="700"/>
      <c r="DL38" s="700"/>
      <c r="DM38" s="700"/>
      <c r="DN38" s="700"/>
      <c r="DO38" s="700"/>
      <c r="DP38" s="700"/>
      <c r="DQ38" s="700"/>
      <c r="DR38" s="700"/>
      <c r="DS38" s="700"/>
      <c r="DT38" s="700"/>
      <c r="DU38" s="700"/>
      <c r="DV38" s="700"/>
      <c r="DW38" s="700"/>
      <c r="DX38" s="700"/>
      <c r="DY38" s="700"/>
      <c r="DZ38" s="700"/>
      <c r="EA38" s="700"/>
      <c r="EB38" s="700"/>
      <c r="EC38" s="700"/>
      <c r="ED38" s="700"/>
      <c r="EE38" s="700"/>
      <c r="EF38" s="700"/>
      <c r="EG38" s="700"/>
      <c r="EH38" s="700"/>
      <c r="EI38" s="700"/>
      <c r="EJ38" s="700"/>
      <c r="EK38" s="700"/>
      <c r="EL38" s="700"/>
      <c r="EM38" s="700"/>
      <c r="EN38" s="700"/>
      <c r="EO38" s="700"/>
      <c r="EP38" s="700"/>
      <c r="EQ38" s="700"/>
      <c r="ER38" s="700"/>
      <c r="ES38" s="700"/>
      <c r="ET38" s="700"/>
      <c r="EU38" s="700"/>
      <c r="EV38" s="700"/>
      <c r="EW38" s="700"/>
      <c r="EX38" s="700"/>
      <c r="EY38" s="700"/>
      <c r="EZ38" s="700"/>
      <c r="FA38" s="700"/>
      <c r="FB38" s="700"/>
      <c r="FC38" s="700"/>
      <c r="FD38" s="700"/>
      <c r="FE38" s="700"/>
      <c r="FF38" s="700"/>
      <c r="FG38" s="700"/>
      <c r="FH38" s="700"/>
      <c r="FI38" s="700"/>
      <c r="FJ38" s="700"/>
      <c r="FK38" s="700"/>
      <c r="FL38" s="700"/>
      <c r="FM38" s="700"/>
      <c r="FN38" s="700"/>
      <c r="FO38" s="700"/>
      <c r="FP38" s="700"/>
      <c r="FQ38" s="700"/>
      <c r="FR38" s="700"/>
      <c r="FS38" s="700"/>
      <c r="FT38" s="700"/>
      <c r="FU38" s="700"/>
      <c r="FV38" s="700"/>
      <c r="FW38" s="700"/>
      <c r="FX38" s="700"/>
      <c r="FY38" s="700"/>
      <c r="FZ38" s="700"/>
      <c r="GA38" s="700"/>
      <c r="GB38" s="700"/>
      <c r="GC38" s="700"/>
      <c r="GD38" s="700"/>
      <c r="GE38" s="700"/>
      <c r="GF38" s="700"/>
      <c r="GG38" s="700"/>
      <c r="GH38" s="700"/>
      <c r="GI38" s="700"/>
      <c r="GJ38" s="700"/>
      <c r="GK38" s="700"/>
      <c r="GL38" s="700"/>
      <c r="GM38" s="700"/>
      <c r="GN38" s="700"/>
      <c r="GO38" s="700"/>
      <c r="GP38" s="700"/>
      <c r="GQ38" s="700"/>
      <c r="GR38" s="700"/>
      <c r="GS38" s="700"/>
      <c r="GT38" s="700"/>
      <c r="GU38" s="700"/>
      <c r="GV38" s="700"/>
      <c r="GW38" s="700"/>
      <c r="GX38" s="700"/>
      <c r="GY38" s="700"/>
      <c r="GZ38" s="700"/>
      <c r="HA38" s="700"/>
      <c r="HB38" s="700"/>
      <c r="HC38" s="700"/>
      <c r="HD38" s="700"/>
      <c r="HE38" s="700"/>
      <c r="HF38" s="700"/>
      <c r="HG38" s="700"/>
      <c r="HH38" s="700"/>
      <c r="HI38" s="700"/>
      <c r="HJ38" s="700"/>
      <c r="HK38" s="700"/>
      <c r="HL38" s="700"/>
      <c r="HM38" s="700"/>
      <c r="HN38" s="700"/>
      <c r="HO38" s="700"/>
      <c r="HP38" s="700"/>
      <c r="HQ38" s="700"/>
      <c r="HR38" s="700"/>
      <c r="HS38" s="700"/>
      <c r="HT38" s="700"/>
      <c r="HU38" s="700"/>
      <c r="HV38" s="700"/>
      <c r="HW38" s="700"/>
      <c r="HX38" s="700"/>
      <c r="HY38" s="700"/>
      <c r="HZ38" s="700"/>
    </row>
    <row r="39" spans="1:256" ht="15.6" customHeight="1">
      <c r="B39" s="36"/>
      <c r="D39" s="5" t="s">
        <v>1119</v>
      </c>
      <c r="I39" s="572">
        <v>4.6610078858136603</v>
      </c>
      <c r="J39" s="572">
        <v>90.268557167029201</v>
      </c>
      <c r="K39" s="572">
        <v>56.708663596240285</v>
      </c>
      <c r="L39" s="572">
        <v>73.71688269716725</v>
      </c>
      <c r="M39" s="572">
        <v>-18.64620314813186</v>
      </c>
      <c r="N39" s="572">
        <v>21.345599556793445</v>
      </c>
      <c r="O39" s="572">
        <v>53.340289647591192</v>
      </c>
      <c r="P39" s="572">
        <v>-36.336223078990258</v>
      </c>
      <c r="Q39" s="572">
        <v>-43.389670528862723</v>
      </c>
      <c r="R39" s="572">
        <v>16.478240775211987</v>
      </c>
      <c r="S39" s="572">
        <v>-14.381891451633635</v>
      </c>
      <c r="T39" s="572">
        <v>24.069674619782575</v>
      </c>
      <c r="U39" s="572">
        <v>-35.89501774246213</v>
      </c>
      <c r="V39" s="572">
        <v>59.718499556589279</v>
      </c>
      <c r="W39" s="572">
        <v>-2.836185926448195</v>
      </c>
      <c r="X39" s="572">
        <v>-16.897161942821981</v>
      </c>
      <c r="Y39" s="572">
        <v>51.521225670562217</v>
      </c>
      <c r="Z39" s="572">
        <v>35.663638487657181</v>
      </c>
      <c r="AA39" s="572">
        <v>138.20627060879906</v>
      </c>
      <c r="AB39" s="572">
        <v>62.332936889485154</v>
      </c>
      <c r="AC39" s="572">
        <v>7.1796800963188616</v>
      </c>
      <c r="AD39" s="572">
        <v>27.030558208827642</v>
      </c>
      <c r="AE39" s="572">
        <v>77.488682371263508</v>
      </c>
      <c r="AF39" s="572">
        <v>22.856847136081797</v>
      </c>
      <c r="AG39" s="572">
        <v>6.6420764799534027</v>
      </c>
      <c r="AH39" s="572">
        <v>3.9532426107871288</v>
      </c>
      <c r="AI39" s="572">
        <v>22.892539262433843</v>
      </c>
      <c r="AJ39" s="572">
        <v>34.090873619676813</v>
      </c>
      <c r="AK39" s="572">
        <v>46.363517080375686</v>
      </c>
      <c r="AL39" s="572">
        <v>50.925850470481464</v>
      </c>
      <c r="AM39" s="572">
        <v>49.448469229139846</v>
      </c>
      <c r="AN39" s="572">
        <v>52.420799121117625</v>
      </c>
      <c r="AO39" s="572">
        <v>54.963031210936833</v>
      </c>
      <c r="AP39" s="572">
        <v>33.898760967410226</v>
      </c>
      <c r="AQ39" s="572">
        <v>240.57946694882276</v>
      </c>
      <c r="AR39" s="572">
        <v>434.32918881124533</v>
      </c>
      <c r="AS39" s="572">
        <v>249.88879145848659</v>
      </c>
      <c r="AT39" s="572">
        <v>-48.148083137571575</v>
      </c>
      <c r="AU39" s="572">
        <v>-223.47463828347827</v>
      </c>
    </row>
    <row r="40" spans="1:256" ht="15.6" customHeight="1">
      <c r="D40" s="5" t="s">
        <v>1120</v>
      </c>
      <c r="I40" s="952">
        <v>2.3953031331249042E-2</v>
      </c>
      <c r="J40" s="952">
        <v>0.45304058526757629</v>
      </c>
      <c r="K40" s="952">
        <v>0.19587196342558075</v>
      </c>
      <c r="L40" s="952">
        <v>0.21291445219736502</v>
      </c>
      <c r="M40" s="952">
        <v>-4.4401579587825632E-2</v>
      </c>
      <c r="N40" s="952">
        <v>5.3191341507621739E-2</v>
      </c>
      <c r="O40" s="952">
        <v>0.12620619558447521</v>
      </c>
      <c r="P40" s="952">
        <v>-7.6339124809115672E-2</v>
      </c>
      <c r="Q40" s="952">
        <v>-9.8691829081573562E-2</v>
      </c>
      <c r="R40" s="952">
        <v>4.1584585949794715E-2</v>
      </c>
      <c r="S40" s="952">
        <v>-3.4845203048095463E-2</v>
      </c>
      <c r="T40" s="952">
        <v>6.0422715440926353E-2</v>
      </c>
      <c r="U40" s="952">
        <v>-8.4973825316177254E-2</v>
      </c>
      <c r="V40" s="952">
        <v>0.1544992470581269</v>
      </c>
      <c r="W40" s="952">
        <v>-6.355628787450409E-3</v>
      </c>
      <c r="X40" s="952">
        <v>-3.8107162812797322E-2</v>
      </c>
      <c r="Y40" s="952">
        <v>0.12079594190425211</v>
      </c>
      <c r="Z40" s="952">
        <v>7.4604540083021711E-2</v>
      </c>
      <c r="AA40" s="952">
        <v>0.26904113441075805</v>
      </c>
      <c r="AB40" s="952">
        <v>9.5616496745600771E-2</v>
      </c>
      <c r="AC40" s="952">
        <v>1.0052215006120326E-2</v>
      </c>
      <c r="AD40" s="952">
        <v>3.7468634347713942E-2</v>
      </c>
      <c r="AE40" s="952">
        <v>0.10353236872580784</v>
      </c>
      <c r="AF40" s="952">
        <v>2.7673820626902101E-2</v>
      </c>
      <c r="AG40" s="952">
        <v>7.8253068537328819E-3</v>
      </c>
      <c r="AH40" s="952">
        <v>4.621316499209765E-3</v>
      </c>
      <c r="AI40" s="952">
        <v>2.6638135509620024E-2</v>
      </c>
      <c r="AJ40" s="952">
        <v>3.8639419603082294E-2</v>
      </c>
      <c r="AK40" s="952">
        <v>5.0594584749266418E-2</v>
      </c>
      <c r="AL40" s="952">
        <v>5.289696987600026E-2</v>
      </c>
      <c r="AM40" s="952">
        <v>4.8781986335162571E-2</v>
      </c>
      <c r="AN40" s="952">
        <v>4.9308869575670211E-2</v>
      </c>
      <c r="AO40" s="952">
        <v>4.9270701000751593E-2</v>
      </c>
      <c r="AP40" s="952">
        <v>2.8961052685098479E-2</v>
      </c>
      <c r="AQ40" s="952">
        <v>0.199751542107867</v>
      </c>
      <c r="AR40" s="952">
        <v>0.300579447975034</v>
      </c>
      <c r="AS40" s="952">
        <v>0.13296892431824689</v>
      </c>
      <c r="AT40" s="952">
        <v>-2.2613322817592041E-2</v>
      </c>
      <c r="AU40" s="952">
        <v>-0.10738588706153557</v>
      </c>
    </row>
    <row r="41" spans="1:256" s="122" customFormat="1" ht="15.6" customHeight="1">
      <c r="A41" s="66"/>
      <c r="B41" s="66"/>
      <c r="C41" s="28"/>
      <c r="D41" s="5"/>
      <c r="E41" s="5"/>
      <c r="F41" s="5"/>
      <c r="G41" s="28"/>
      <c r="H41" s="28"/>
      <c r="I41" s="28"/>
      <c r="J41" s="28"/>
      <c r="K41" s="28"/>
      <c r="L41" s="28"/>
      <c r="M41" s="28"/>
      <c r="N41" s="28"/>
      <c r="O41" s="28"/>
      <c r="P41" s="28"/>
      <c r="Q41" s="28"/>
      <c r="R41" s="28"/>
      <c r="S41" s="28"/>
      <c r="T41" s="28"/>
      <c r="U41" s="28"/>
      <c r="V41" s="28"/>
      <c r="W41" s="28"/>
      <c r="X41" s="28"/>
      <c r="Y41" s="28"/>
      <c r="Z41" s="28"/>
      <c r="AA41" s="28"/>
      <c r="AB41" s="28"/>
      <c r="AC41" s="28"/>
      <c r="AD41" s="28"/>
      <c r="AE41" s="28"/>
      <c r="AF41" s="28"/>
      <c r="AG41" s="28"/>
      <c r="AH41" s="28"/>
      <c r="AI41" s="28"/>
      <c r="AJ41" s="28"/>
      <c r="AK41" s="28"/>
      <c r="AL41" s="28"/>
      <c r="AM41" s="28"/>
      <c r="AN41" s="28"/>
      <c r="AO41" s="28"/>
      <c r="AP41" s="28"/>
      <c r="AQ41" s="28"/>
      <c r="AR41" s="28"/>
      <c r="AS41" s="28"/>
      <c r="AT41" s="28"/>
      <c r="AU41" s="28"/>
      <c r="AV41" s="28"/>
      <c r="AW41" s="28"/>
      <c r="AX41" s="28"/>
      <c r="AY41" s="28"/>
      <c r="AZ41" s="28"/>
      <c r="BA41" s="28"/>
      <c r="BB41" s="28"/>
      <c r="BC41" s="28"/>
      <c r="BD41" s="28"/>
      <c r="BE41" s="28"/>
      <c r="BF41" s="28"/>
      <c r="BG41" s="28"/>
      <c r="BH41" s="28"/>
      <c r="BI41" s="28"/>
      <c r="BJ41" s="28"/>
      <c r="BK41" s="28"/>
      <c r="BL41" s="28"/>
      <c r="BM41" s="28"/>
      <c r="BN41" s="28"/>
      <c r="BO41" s="28"/>
      <c r="BP41" s="28"/>
      <c r="BQ41" s="28"/>
      <c r="BR41" s="28"/>
      <c r="BS41" s="28"/>
      <c r="BT41" s="28"/>
      <c r="BU41" s="28"/>
      <c r="BV41" s="28"/>
      <c r="BW41" s="28"/>
      <c r="BX41" s="28"/>
      <c r="BY41" s="28"/>
      <c r="BZ41" s="28"/>
      <c r="CA41" s="28"/>
      <c r="CB41" s="28"/>
      <c r="CC41" s="28"/>
      <c r="CD41" s="28"/>
      <c r="CE41" s="28"/>
      <c r="CF41" s="28"/>
      <c r="CG41" s="28"/>
      <c r="CH41" s="28"/>
      <c r="CI41" s="28"/>
      <c r="CJ41" s="28"/>
      <c r="CK41" s="28"/>
      <c r="CL41" s="28"/>
      <c r="CM41" s="28"/>
      <c r="CN41" s="28"/>
      <c r="CO41" s="28"/>
      <c r="CP41" s="28"/>
      <c r="CQ41" s="28"/>
      <c r="CR41" s="28"/>
      <c r="CS41" s="28"/>
      <c r="CT41" s="28"/>
      <c r="CU41" s="28"/>
      <c r="CV41" s="28"/>
      <c r="CW41" s="28"/>
      <c r="CX41" s="28"/>
      <c r="CY41" s="28"/>
      <c r="CZ41" s="28"/>
      <c r="DA41" s="28"/>
      <c r="DB41" s="28"/>
      <c r="DC41" s="28"/>
      <c r="DD41" s="28"/>
      <c r="DE41" s="28"/>
      <c r="DF41" s="28"/>
      <c r="DG41" s="28"/>
      <c r="DH41" s="28"/>
      <c r="DI41" s="28"/>
      <c r="DJ41" s="28"/>
      <c r="DK41" s="28"/>
      <c r="DL41" s="28"/>
      <c r="DM41" s="28"/>
      <c r="DN41" s="28"/>
      <c r="DO41" s="28"/>
      <c r="DP41" s="28"/>
      <c r="DQ41" s="28"/>
      <c r="DR41" s="28"/>
      <c r="DS41" s="28"/>
      <c r="DT41" s="28"/>
      <c r="DU41" s="28"/>
      <c r="DV41" s="28"/>
      <c r="DW41" s="28"/>
      <c r="DX41" s="28"/>
      <c r="DY41" s="28"/>
      <c r="DZ41" s="28"/>
      <c r="EA41" s="28"/>
      <c r="EB41" s="28"/>
      <c r="EC41" s="28"/>
      <c r="ED41" s="28"/>
      <c r="EE41" s="28"/>
      <c r="EF41" s="28"/>
      <c r="EG41" s="28"/>
      <c r="EH41" s="28"/>
      <c r="EI41" s="28"/>
      <c r="EJ41" s="28"/>
      <c r="EK41" s="28"/>
      <c r="EL41" s="28"/>
      <c r="EM41" s="28"/>
      <c r="EN41" s="28"/>
      <c r="EO41" s="28"/>
      <c r="EP41" s="28"/>
      <c r="EQ41" s="28"/>
      <c r="ER41" s="28"/>
      <c r="ES41" s="28"/>
      <c r="ET41" s="28"/>
      <c r="EU41" s="28"/>
      <c r="EV41" s="28"/>
      <c r="EW41" s="28"/>
      <c r="EX41" s="28"/>
      <c r="EY41" s="28"/>
      <c r="EZ41" s="28"/>
      <c r="FA41" s="28"/>
      <c r="FB41" s="28"/>
      <c r="FC41" s="28"/>
      <c r="FD41" s="28"/>
      <c r="FE41" s="28"/>
      <c r="FF41" s="28"/>
      <c r="FG41" s="28"/>
      <c r="FH41" s="28"/>
      <c r="FI41" s="28"/>
      <c r="FJ41" s="28"/>
      <c r="FK41" s="28"/>
      <c r="FL41" s="28"/>
      <c r="FM41" s="28"/>
      <c r="FN41" s="28"/>
      <c r="FO41" s="28"/>
      <c r="FP41" s="28"/>
      <c r="FQ41" s="28"/>
      <c r="FR41" s="28"/>
      <c r="FS41" s="28"/>
      <c r="FT41" s="28"/>
      <c r="FU41" s="28"/>
      <c r="FV41" s="28"/>
      <c r="FW41" s="28"/>
      <c r="FX41" s="28"/>
      <c r="FY41" s="28"/>
      <c r="FZ41" s="28"/>
      <c r="GA41" s="28"/>
      <c r="GB41" s="28"/>
      <c r="GC41" s="28"/>
      <c r="GD41" s="28"/>
      <c r="GE41" s="28"/>
      <c r="GF41" s="28"/>
      <c r="GG41" s="28"/>
      <c r="GH41" s="28"/>
      <c r="GI41" s="28"/>
      <c r="GJ41" s="28"/>
      <c r="GK41" s="28"/>
      <c r="GL41" s="28"/>
      <c r="GM41" s="28"/>
      <c r="GN41" s="28"/>
      <c r="GO41" s="28"/>
      <c r="GP41" s="28"/>
      <c r="GQ41" s="28"/>
      <c r="GR41" s="28"/>
      <c r="GS41" s="28"/>
      <c r="GT41" s="28"/>
      <c r="GU41" s="28"/>
      <c r="GV41" s="28"/>
      <c r="GW41" s="28"/>
      <c r="GX41" s="28"/>
      <c r="GY41" s="28"/>
      <c r="GZ41" s="28"/>
      <c r="HA41" s="28"/>
      <c r="HB41" s="28"/>
      <c r="HC41" s="28"/>
      <c r="HD41" s="28"/>
      <c r="HE41" s="28"/>
      <c r="HF41" s="28"/>
      <c r="HG41" s="28"/>
      <c r="HH41" s="28"/>
      <c r="HI41" s="28"/>
      <c r="HJ41" s="28"/>
      <c r="HK41" s="28"/>
      <c r="HL41" s="28"/>
      <c r="HM41" s="28"/>
      <c r="HN41" s="28"/>
      <c r="HO41" s="28"/>
      <c r="HP41" s="28"/>
      <c r="HQ41" s="28"/>
      <c r="HR41" s="28"/>
      <c r="HS41" s="28"/>
      <c r="HT41" s="28"/>
      <c r="HU41" s="28"/>
      <c r="HV41" s="28"/>
      <c r="HW41" s="28"/>
      <c r="HX41" s="28"/>
      <c r="HY41" s="28"/>
      <c r="HZ41" s="28"/>
      <c r="IA41" s="28"/>
      <c r="IB41" s="28"/>
      <c r="IC41" s="28"/>
      <c r="ID41" s="28"/>
      <c r="IE41" s="28"/>
      <c r="IF41" s="28"/>
      <c r="IG41" s="28"/>
      <c r="IH41" s="28"/>
      <c r="II41" s="28"/>
      <c r="IJ41" s="28"/>
      <c r="IK41" s="28"/>
      <c r="IL41" s="28"/>
      <c r="IM41" s="28"/>
      <c r="IN41" s="28"/>
      <c r="IO41" s="28"/>
      <c r="IP41" s="28"/>
      <c r="IQ41" s="28"/>
      <c r="IR41" s="28"/>
      <c r="IS41" s="28"/>
      <c r="IT41" s="28"/>
      <c r="IU41" s="28"/>
      <c r="IV41" s="28"/>
    </row>
    <row r="42" spans="1:256">
      <c r="U42" s="952"/>
      <c r="V42" s="952"/>
      <c r="W42" s="952"/>
      <c r="X42" s="952"/>
      <c r="Y42" s="952"/>
      <c r="Z42" s="952"/>
      <c r="AA42" s="952"/>
      <c r="AB42" s="952"/>
      <c r="AC42" s="952"/>
      <c r="AD42" s="952"/>
      <c r="AE42" s="952"/>
      <c r="AF42" s="952"/>
      <c r="AG42" s="952"/>
      <c r="AH42" s="952"/>
      <c r="AI42" s="952"/>
      <c r="AJ42" s="952"/>
      <c r="AK42" s="952"/>
      <c r="AL42" s="952"/>
      <c r="AM42" s="952"/>
      <c r="AN42" s="952"/>
      <c r="AO42" s="952"/>
      <c r="AP42" s="952"/>
      <c r="AQ42" s="952"/>
      <c r="AR42" s="952"/>
      <c r="AS42" s="952"/>
      <c r="AT42" s="952"/>
      <c r="AU42" s="952"/>
    </row>
    <row r="43" spans="1:256" ht="15" customHeight="1">
      <c r="D43" s="946"/>
      <c r="E43" s="947"/>
      <c r="F43" s="947"/>
      <c r="G43" s="948"/>
      <c r="H43" s="950"/>
      <c r="I43" s="950"/>
      <c r="J43" s="950"/>
      <c r="K43" s="950"/>
      <c r="L43" s="950"/>
      <c r="M43" s="950"/>
      <c r="N43" s="950"/>
      <c r="O43" s="950"/>
      <c r="P43" s="950"/>
      <c r="Q43" s="950"/>
      <c r="R43" s="950"/>
      <c r="S43" s="950"/>
      <c r="T43" s="950"/>
      <c r="U43" s="950"/>
      <c r="V43" s="950"/>
      <c r="W43" s="950"/>
      <c r="X43" s="950"/>
      <c r="Y43" s="950"/>
      <c r="Z43" s="950"/>
      <c r="AA43" s="950"/>
      <c r="AB43" s="950"/>
      <c r="AC43" s="950"/>
      <c r="AD43" s="950"/>
      <c r="AE43" s="950"/>
      <c r="AF43" s="950"/>
      <c r="AG43" s="950"/>
      <c r="AH43" s="950"/>
      <c r="AI43" s="950"/>
      <c r="AJ43" s="950"/>
      <c r="AK43" s="950"/>
      <c r="AL43" s="950"/>
      <c r="AM43" s="950"/>
      <c r="AN43" s="950"/>
      <c r="AO43" s="950"/>
      <c r="AP43" s="950"/>
      <c r="AQ43" s="950"/>
      <c r="AR43" s="950"/>
      <c r="AS43" s="950"/>
      <c r="AT43" s="950"/>
      <c r="AU43" s="950"/>
      <c r="AV43" s="700"/>
      <c r="AW43" s="700"/>
      <c r="AX43" s="700"/>
      <c r="AY43" s="700"/>
      <c r="AZ43" s="700"/>
      <c r="BA43" s="700"/>
      <c r="BB43" s="700"/>
      <c r="BC43" s="700"/>
      <c r="BD43" s="700"/>
      <c r="BE43" s="700"/>
      <c r="BF43" s="700"/>
      <c r="BG43" s="700"/>
      <c r="BH43" s="700"/>
      <c r="BI43" s="700"/>
      <c r="BJ43" s="700"/>
      <c r="BK43" s="700"/>
      <c r="BL43" s="700"/>
      <c r="BM43" s="700"/>
      <c r="BN43" s="700"/>
      <c r="BO43" s="700"/>
      <c r="BP43" s="700"/>
      <c r="BQ43" s="700"/>
      <c r="BR43" s="700"/>
      <c r="BS43" s="700"/>
      <c r="BT43" s="700"/>
      <c r="BU43" s="700"/>
      <c r="BV43" s="700"/>
      <c r="BW43" s="700"/>
      <c r="BX43" s="700"/>
      <c r="BY43" s="700"/>
      <c r="BZ43" s="700"/>
      <c r="CA43" s="700"/>
      <c r="CB43" s="700"/>
      <c r="CC43" s="700"/>
      <c r="CD43" s="700"/>
      <c r="CE43" s="700"/>
      <c r="CF43" s="700"/>
      <c r="CG43" s="700"/>
      <c r="CH43" s="700"/>
      <c r="CI43" s="700"/>
      <c r="CJ43" s="700"/>
      <c r="CK43" s="700"/>
      <c r="CL43" s="700"/>
      <c r="CM43" s="700"/>
      <c r="CN43" s="700"/>
      <c r="CO43" s="700"/>
      <c r="CP43" s="700"/>
      <c r="CQ43" s="700"/>
      <c r="CR43" s="700"/>
      <c r="CS43" s="700"/>
      <c r="CT43" s="700"/>
      <c r="CU43" s="700"/>
      <c r="CV43" s="700"/>
      <c r="CW43" s="700"/>
      <c r="CX43" s="700"/>
      <c r="CY43" s="700"/>
      <c r="CZ43" s="700"/>
      <c r="DA43" s="700"/>
      <c r="DB43" s="700"/>
      <c r="DC43" s="700"/>
      <c r="DD43" s="700"/>
      <c r="DE43" s="700"/>
      <c r="DF43" s="700"/>
      <c r="DG43" s="700"/>
      <c r="DH43" s="700"/>
      <c r="DI43" s="700"/>
      <c r="DJ43" s="700"/>
      <c r="DK43" s="700"/>
      <c r="DL43" s="700"/>
      <c r="DM43" s="700"/>
      <c r="DN43" s="700"/>
      <c r="DO43" s="700"/>
      <c r="DP43" s="700"/>
      <c r="DQ43" s="700"/>
      <c r="DR43" s="700"/>
      <c r="DS43" s="700"/>
      <c r="DT43" s="700"/>
      <c r="DU43" s="700"/>
      <c r="DV43" s="700"/>
      <c r="DW43" s="700"/>
      <c r="DX43" s="700"/>
      <c r="DY43" s="700"/>
      <c r="DZ43" s="700"/>
      <c r="EA43" s="700"/>
      <c r="EB43" s="700"/>
      <c r="EC43" s="700"/>
      <c r="ED43" s="700"/>
      <c r="EE43" s="700"/>
      <c r="EF43" s="700"/>
      <c r="EG43" s="700"/>
      <c r="EH43" s="700"/>
      <c r="EI43" s="700"/>
      <c r="EJ43" s="700"/>
      <c r="EK43" s="700"/>
      <c r="EL43" s="700"/>
      <c r="EM43" s="700"/>
      <c r="EN43" s="700"/>
      <c r="EO43" s="700"/>
      <c r="EP43" s="700"/>
      <c r="EQ43" s="700"/>
      <c r="ER43" s="700"/>
      <c r="ES43" s="700"/>
      <c r="ET43" s="700"/>
      <c r="EU43" s="700"/>
      <c r="EV43" s="700"/>
      <c r="EW43" s="700"/>
      <c r="EX43" s="700"/>
      <c r="EY43" s="700"/>
      <c r="EZ43" s="700"/>
      <c r="FA43" s="700"/>
      <c r="FB43" s="700"/>
      <c r="FC43" s="700"/>
      <c r="FD43" s="700"/>
      <c r="FE43" s="700"/>
      <c r="FF43" s="700"/>
      <c r="FG43" s="700"/>
      <c r="FH43" s="700"/>
      <c r="FI43" s="700"/>
      <c r="FJ43" s="700"/>
      <c r="FK43" s="700"/>
      <c r="FL43" s="700"/>
      <c r="FM43" s="700"/>
      <c r="FN43" s="700"/>
      <c r="FO43" s="700"/>
      <c r="FP43" s="700"/>
      <c r="FQ43" s="700"/>
      <c r="FR43" s="700"/>
      <c r="FS43" s="700"/>
      <c r="FT43" s="700"/>
      <c r="FU43" s="700"/>
      <c r="FV43" s="700"/>
      <c r="FW43" s="700"/>
      <c r="FX43" s="700"/>
      <c r="FY43" s="700"/>
      <c r="FZ43" s="700"/>
      <c r="GA43" s="700"/>
      <c r="GB43" s="700"/>
      <c r="GC43" s="700"/>
      <c r="GD43" s="700"/>
      <c r="GE43" s="700"/>
      <c r="GF43" s="700"/>
      <c r="GG43" s="700"/>
      <c r="GH43" s="700"/>
      <c r="GI43" s="700"/>
      <c r="GJ43" s="700"/>
      <c r="GK43" s="700"/>
      <c r="GL43" s="700"/>
      <c r="GM43" s="700"/>
      <c r="GN43" s="700"/>
      <c r="GO43" s="700"/>
      <c r="GP43" s="700"/>
      <c r="GQ43" s="700"/>
      <c r="GR43" s="700"/>
      <c r="GS43" s="700"/>
      <c r="GT43" s="700"/>
      <c r="GU43" s="700"/>
      <c r="GV43" s="700"/>
      <c r="GW43" s="700"/>
      <c r="GX43" s="700"/>
      <c r="GY43" s="700"/>
      <c r="GZ43" s="700"/>
      <c r="HA43" s="700"/>
      <c r="HB43" s="700"/>
      <c r="HC43" s="700"/>
      <c r="HD43" s="700"/>
      <c r="HE43" s="700"/>
      <c r="HF43" s="700"/>
      <c r="HG43" s="700"/>
      <c r="HH43" s="700"/>
      <c r="HI43" s="700"/>
      <c r="HJ43" s="700"/>
      <c r="HK43" s="700"/>
      <c r="HL43" s="700"/>
      <c r="HM43" s="700"/>
      <c r="HN43" s="700"/>
      <c r="HO43" s="700"/>
      <c r="HP43" s="700"/>
      <c r="HQ43" s="700"/>
      <c r="HR43" s="700"/>
      <c r="HS43" s="700"/>
      <c r="HT43" s="700"/>
      <c r="HU43" s="700"/>
      <c r="HV43" s="700"/>
      <c r="HW43" s="700"/>
      <c r="HX43" s="700"/>
      <c r="HY43" s="700"/>
      <c r="HZ43" s="700"/>
    </row>
    <row r="44" spans="1:256" ht="15.75">
      <c r="D44" s="2"/>
      <c r="E44"/>
      <c r="F44"/>
      <c r="G44" s="231"/>
      <c r="H44"/>
      <c r="I44"/>
      <c r="J44"/>
      <c r="K44"/>
      <c r="L44"/>
      <c r="M44"/>
      <c r="N44"/>
      <c r="O44"/>
      <c r="P44"/>
      <c r="Q44"/>
      <c r="R44"/>
      <c r="S44" s="959"/>
      <c r="T44" s="959"/>
      <c r="U44" s="959"/>
      <c r="V44" s="959"/>
    </row>
    <row r="45" spans="1:256" ht="15.75">
      <c r="D45" s="2"/>
      <c r="E45"/>
      <c r="F45"/>
      <c r="G45" s="231"/>
      <c r="H45"/>
      <c r="I45"/>
      <c r="J45"/>
      <c r="K45"/>
      <c r="L45"/>
      <c r="M45"/>
      <c r="N45"/>
      <c r="O45"/>
      <c r="P45"/>
      <c r="Q45"/>
      <c r="R45" s="959"/>
      <c r="S45" s="959"/>
      <c r="T45" s="959"/>
      <c r="U45" s="959"/>
      <c r="V45" s="959"/>
      <c r="W45" s="959"/>
      <c r="X45" s="959"/>
      <c r="Y45" s="959"/>
      <c r="Z45" s="959"/>
      <c r="AA45" s="959"/>
      <c r="AB45" s="959"/>
      <c r="AC45" s="959"/>
      <c r="AD45" s="959"/>
      <c r="AE45" s="959"/>
      <c r="AF45" s="959"/>
      <c r="AG45" s="959"/>
      <c r="AH45" s="959"/>
      <c r="AI45" s="959"/>
      <c r="AJ45" s="959"/>
      <c r="AK45" s="959"/>
      <c r="AL45" s="959"/>
      <c r="AM45" s="959"/>
      <c r="AN45" s="959"/>
      <c r="AO45" s="959"/>
      <c r="AP45" s="959"/>
      <c r="AQ45" s="959"/>
      <c r="AR45" s="959"/>
      <c r="AS45" s="959"/>
      <c r="AT45" s="959"/>
      <c r="AU45" s="959"/>
    </row>
    <row r="46" spans="1:256" ht="15.75">
      <c r="D46" s="2"/>
      <c r="E46"/>
      <c r="F46"/>
      <c r="G46" s="231"/>
      <c r="H46"/>
      <c r="I46"/>
      <c r="J46"/>
      <c r="K46"/>
      <c r="L46"/>
      <c r="M46"/>
      <c r="N46"/>
      <c r="O46"/>
      <c r="P46"/>
      <c r="Q46"/>
      <c r="R46" s="959"/>
      <c r="S46" s="959"/>
      <c r="T46" s="959"/>
      <c r="U46" s="959"/>
      <c r="V46" s="959"/>
      <c r="W46" s="959"/>
      <c r="X46" s="959"/>
      <c r="Y46" s="959"/>
      <c r="Z46" s="959"/>
      <c r="AA46" s="959"/>
      <c r="AB46" s="959"/>
      <c r="AC46" s="959"/>
      <c r="AD46" s="959"/>
      <c r="AE46" s="959"/>
      <c r="AF46" s="959"/>
      <c r="AG46" s="959"/>
      <c r="AH46" s="959"/>
      <c r="AI46" s="959"/>
      <c r="AJ46" s="959"/>
      <c r="AK46" s="959"/>
      <c r="AL46" s="959"/>
      <c r="AM46" s="959"/>
      <c r="AN46" s="959"/>
      <c r="AO46" s="959"/>
      <c r="AP46" s="959"/>
      <c r="AQ46" s="959"/>
      <c r="AR46" s="959"/>
      <c r="AS46" s="959"/>
      <c r="AT46" s="959"/>
      <c r="AU46" s="959"/>
    </row>
    <row r="47" spans="1:256" s="19" customFormat="1" ht="15.75">
      <c r="A47" s="747"/>
      <c r="B47" s="747"/>
      <c r="D47" s="2"/>
      <c r="E47" s="2"/>
      <c r="F47" s="2"/>
      <c r="H47" s="2"/>
      <c r="I47" s="2"/>
      <c r="J47" s="2"/>
      <c r="K47" s="2"/>
      <c r="L47" s="2"/>
      <c r="M47" s="2"/>
      <c r="N47" s="2"/>
      <c r="O47" s="2"/>
      <c r="P47" s="2"/>
      <c r="Q47" s="2"/>
      <c r="R47" s="960"/>
      <c r="S47" s="960"/>
      <c r="T47" s="960"/>
      <c r="U47" s="960"/>
      <c r="V47" s="960"/>
      <c r="W47" s="960"/>
      <c r="X47" s="960"/>
      <c r="Y47" s="960"/>
      <c r="Z47" s="960"/>
      <c r="AA47" s="960"/>
      <c r="AB47" s="960"/>
      <c r="AC47" s="960"/>
      <c r="AD47" s="960"/>
      <c r="AE47" s="960"/>
      <c r="AF47" s="960"/>
      <c r="AG47" s="960"/>
      <c r="AH47" s="960"/>
      <c r="AI47" s="960"/>
      <c r="AJ47" s="960"/>
      <c r="AK47" s="960"/>
      <c r="AL47" s="960"/>
      <c r="AM47" s="960"/>
      <c r="AN47" s="960"/>
      <c r="AO47" s="960"/>
      <c r="AP47" s="960"/>
      <c r="AQ47" s="960"/>
      <c r="AR47" s="960"/>
      <c r="AS47" s="960"/>
      <c r="AT47" s="960"/>
      <c r="AU47" s="960"/>
    </row>
    <row r="48" spans="1:256" ht="15.75">
      <c r="D48" s="2"/>
      <c r="E48" s="961"/>
      <c r="F48" s="961"/>
      <c r="H48" s="961"/>
      <c r="I48" s="961"/>
      <c r="J48" s="961"/>
      <c r="K48" s="961"/>
      <c r="L48" s="961"/>
      <c r="M48" s="961"/>
      <c r="N48" s="961"/>
      <c r="O48" s="961"/>
      <c r="P48" s="961"/>
      <c r="Q48" s="961"/>
      <c r="R48" s="962"/>
      <c r="S48" s="962"/>
      <c r="T48" s="962"/>
      <c r="U48" s="962"/>
      <c r="V48" s="962"/>
      <c r="W48" s="962"/>
      <c r="X48" s="962"/>
      <c r="Y48" s="962"/>
      <c r="Z48" s="962"/>
      <c r="AA48" s="962"/>
      <c r="AB48" s="962"/>
      <c r="AC48" s="962"/>
      <c r="AD48" s="962"/>
      <c r="AE48" s="962"/>
      <c r="AF48" s="962"/>
      <c r="AG48" s="962"/>
      <c r="AH48" s="962"/>
      <c r="AI48" s="962"/>
      <c r="AJ48" s="962"/>
      <c r="AK48" s="962"/>
      <c r="AL48" s="962"/>
      <c r="AM48" s="962"/>
      <c r="AN48" s="962"/>
      <c r="AO48" s="962"/>
      <c r="AP48" s="962"/>
      <c r="AQ48" s="962"/>
      <c r="AR48" s="962"/>
      <c r="AS48" s="962"/>
      <c r="AT48" s="962"/>
      <c r="AU48" s="962"/>
    </row>
    <row r="49" spans="1:47" ht="15.75">
      <c r="D49" s="2"/>
      <c r="E49" s="28"/>
      <c r="F49" s="961"/>
      <c r="H49" s="961"/>
      <c r="I49" s="961"/>
      <c r="J49" s="961"/>
      <c r="K49" s="961"/>
      <c r="L49" s="961"/>
      <c r="M49" s="961"/>
      <c r="N49" s="961"/>
      <c r="O49" s="961"/>
      <c r="P49" s="961"/>
      <c r="Q49" s="961"/>
      <c r="R49" s="962"/>
      <c r="S49" s="962"/>
      <c r="T49" s="962"/>
      <c r="U49" s="962"/>
      <c r="V49" s="962"/>
      <c r="W49" s="962"/>
      <c r="X49" s="962"/>
      <c r="Y49" s="962"/>
      <c r="Z49" s="962"/>
      <c r="AA49" s="962"/>
      <c r="AB49" s="962"/>
      <c r="AC49" s="962"/>
      <c r="AD49" s="962"/>
      <c r="AE49" s="962"/>
      <c r="AF49" s="962"/>
      <c r="AG49" s="962"/>
      <c r="AH49" s="962"/>
      <c r="AI49" s="962"/>
      <c r="AJ49" s="962"/>
      <c r="AK49" s="962"/>
      <c r="AL49" s="962"/>
      <c r="AM49" s="962"/>
      <c r="AN49" s="962"/>
      <c r="AO49" s="962"/>
      <c r="AP49" s="962"/>
      <c r="AQ49" s="962"/>
      <c r="AR49" s="962"/>
      <c r="AS49" s="962"/>
      <c r="AT49" s="962"/>
      <c r="AU49" s="962"/>
    </row>
    <row r="50" spans="1:47" ht="15.75">
      <c r="D50" s="2"/>
      <c r="E50"/>
      <c r="F50"/>
      <c r="H50" s="961"/>
      <c r="I50" s="961"/>
      <c r="J50" s="961"/>
      <c r="K50" s="961"/>
      <c r="L50" s="961"/>
      <c r="M50" s="961"/>
      <c r="N50" s="961"/>
      <c r="O50" s="961"/>
      <c r="P50" s="961"/>
      <c r="Q50" s="961"/>
      <c r="R50" s="959"/>
      <c r="S50" s="959"/>
      <c r="T50" s="959"/>
      <c r="U50" s="959"/>
      <c r="V50" s="959"/>
      <c r="W50" s="959"/>
      <c r="X50" s="959"/>
      <c r="Y50" s="959"/>
      <c r="Z50" s="959"/>
      <c r="AA50" s="959"/>
      <c r="AB50" s="959"/>
      <c r="AC50" s="959"/>
      <c r="AD50" s="959"/>
      <c r="AE50" s="959"/>
      <c r="AF50" s="959"/>
      <c r="AG50" s="959"/>
      <c r="AH50" s="959"/>
      <c r="AI50" s="959"/>
      <c r="AJ50" s="959"/>
      <c r="AK50" s="959"/>
      <c r="AL50" s="959"/>
      <c r="AM50" s="959"/>
      <c r="AN50" s="959"/>
      <c r="AO50" s="959"/>
      <c r="AP50" s="959"/>
      <c r="AQ50" s="959"/>
      <c r="AR50" s="959"/>
      <c r="AS50" s="959"/>
      <c r="AT50" s="959"/>
      <c r="AU50" s="959"/>
    </row>
    <row r="51" spans="1:47" ht="15.75">
      <c r="D51" s="2"/>
      <c r="E51"/>
      <c r="F51"/>
      <c r="G51" s="963"/>
      <c r="H51" s="959"/>
      <c r="I51" s="959"/>
      <c r="J51" s="959"/>
      <c r="K51" s="959"/>
      <c r="L51" s="959"/>
      <c r="M51" s="959"/>
      <c r="N51" s="959"/>
      <c r="O51" s="959"/>
      <c r="P51" s="959"/>
      <c r="Q51" s="959"/>
      <c r="R51" s="959"/>
      <c r="S51" s="959"/>
      <c r="T51" s="959"/>
      <c r="U51" s="959"/>
      <c r="V51" s="959"/>
      <c r="W51" s="959"/>
      <c r="X51" s="959"/>
      <c r="Y51" s="959"/>
      <c r="Z51" s="959"/>
      <c r="AA51" s="959"/>
      <c r="AB51" s="959"/>
      <c r="AC51" s="959"/>
      <c r="AD51" s="959"/>
      <c r="AE51" s="959"/>
      <c r="AF51" s="959"/>
      <c r="AG51" s="959"/>
      <c r="AH51" s="959"/>
      <c r="AI51" s="959"/>
      <c r="AJ51" s="959"/>
      <c r="AK51" s="959"/>
      <c r="AL51" s="959"/>
      <c r="AM51" s="959"/>
      <c r="AN51" s="959"/>
      <c r="AO51" s="959"/>
      <c r="AP51" s="959"/>
      <c r="AQ51" s="959"/>
      <c r="AR51" s="959"/>
      <c r="AS51" s="959"/>
      <c r="AT51" s="959"/>
      <c r="AU51" s="959"/>
    </row>
    <row r="52" spans="1:47" ht="15.75">
      <c r="D52" s="2"/>
      <c r="E52" s="961"/>
      <c r="F52" s="961"/>
      <c r="H52" s="961"/>
      <c r="I52" s="961"/>
      <c r="J52" s="961"/>
      <c r="K52" s="961"/>
      <c r="L52" s="961"/>
      <c r="M52" s="961"/>
      <c r="N52" s="961"/>
      <c r="O52" s="961"/>
      <c r="P52" s="961"/>
      <c r="Q52" s="961"/>
      <c r="R52" s="962"/>
      <c r="S52" s="962"/>
      <c r="T52" s="962"/>
      <c r="U52" s="962"/>
      <c r="V52" s="962"/>
      <c r="W52" s="962"/>
      <c r="X52" s="962"/>
      <c r="Y52" s="962"/>
      <c r="Z52" s="962"/>
      <c r="AA52" s="962"/>
      <c r="AB52" s="962"/>
      <c r="AC52" s="962"/>
      <c r="AD52" s="962"/>
      <c r="AE52" s="962"/>
      <c r="AF52" s="962"/>
      <c r="AG52" s="962"/>
      <c r="AH52" s="962"/>
      <c r="AI52" s="962"/>
      <c r="AJ52" s="962"/>
      <c r="AK52" s="962"/>
      <c r="AL52" s="962"/>
      <c r="AM52" s="962"/>
      <c r="AN52" s="962"/>
      <c r="AO52" s="962"/>
      <c r="AP52" s="962"/>
      <c r="AQ52" s="962"/>
      <c r="AR52" s="962"/>
      <c r="AS52" s="962"/>
      <c r="AT52" s="962"/>
      <c r="AU52" s="962"/>
    </row>
    <row r="53" spans="1:47" ht="15.75">
      <c r="D53" s="2"/>
      <c r="E53" s="961"/>
      <c r="F53" s="961"/>
      <c r="H53" s="961"/>
      <c r="I53" s="961"/>
      <c r="J53" s="961"/>
      <c r="K53" s="961"/>
      <c r="L53" s="961"/>
      <c r="M53" s="961"/>
      <c r="N53" s="961"/>
      <c r="O53" s="961"/>
      <c r="P53" s="961"/>
      <c r="Q53" s="961"/>
      <c r="R53" s="962"/>
      <c r="S53" s="962"/>
      <c r="T53" s="962"/>
      <c r="U53" s="962"/>
      <c r="V53" s="962"/>
      <c r="W53" s="962"/>
      <c r="X53" s="962"/>
      <c r="Y53" s="962"/>
      <c r="Z53" s="962"/>
      <c r="AA53" s="962"/>
      <c r="AB53" s="962"/>
      <c r="AC53" s="962"/>
      <c r="AD53" s="962"/>
      <c r="AE53" s="962"/>
      <c r="AF53" s="962"/>
      <c r="AG53" s="962"/>
      <c r="AH53" s="962"/>
      <c r="AI53" s="962"/>
      <c r="AJ53" s="962"/>
      <c r="AK53" s="962"/>
      <c r="AL53" s="962"/>
      <c r="AM53" s="962"/>
      <c r="AN53" s="962"/>
      <c r="AO53" s="962"/>
      <c r="AP53" s="962"/>
      <c r="AQ53" s="962"/>
      <c r="AR53" s="962"/>
      <c r="AS53" s="962"/>
      <c r="AT53" s="962"/>
      <c r="AU53" s="962"/>
    </row>
    <row r="54" spans="1:47" s="19" customFormat="1" ht="15.75">
      <c r="A54" s="747"/>
      <c r="B54" s="747"/>
      <c r="D54" s="2"/>
      <c r="E54" s="2"/>
      <c r="F54" s="2"/>
      <c r="H54" s="2"/>
      <c r="I54" s="2"/>
      <c r="J54" s="2"/>
      <c r="K54" s="2"/>
      <c r="L54" s="2"/>
      <c r="M54" s="2"/>
      <c r="N54" s="2"/>
      <c r="O54" s="2"/>
      <c r="P54" s="2"/>
      <c r="Q54" s="2"/>
      <c r="R54" s="960"/>
      <c r="S54" s="960"/>
      <c r="T54" s="960"/>
      <c r="U54" s="960"/>
      <c r="V54" s="960"/>
      <c r="W54" s="960"/>
      <c r="X54" s="960"/>
      <c r="Y54" s="960"/>
      <c r="Z54" s="960"/>
      <c r="AA54" s="960"/>
      <c r="AB54" s="960"/>
      <c r="AC54" s="960"/>
      <c r="AD54" s="960"/>
      <c r="AE54" s="960"/>
      <c r="AF54" s="960"/>
      <c r="AG54" s="960"/>
      <c r="AH54" s="960"/>
      <c r="AI54" s="960"/>
      <c r="AJ54" s="960"/>
      <c r="AK54" s="960"/>
      <c r="AL54" s="960"/>
      <c r="AM54" s="960"/>
      <c r="AN54" s="960"/>
      <c r="AO54" s="960"/>
      <c r="AP54" s="960"/>
      <c r="AQ54" s="960"/>
      <c r="AR54" s="960"/>
      <c r="AS54" s="960"/>
      <c r="AT54" s="960"/>
      <c r="AU54" s="960"/>
    </row>
    <row r="55" spans="1:47" ht="15.75">
      <c r="D55" s="2"/>
      <c r="E55" s="961"/>
      <c r="F55" s="961"/>
      <c r="H55" s="961"/>
      <c r="I55" s="961"/>
      <c r="J55" s="961"/>
      <c r="K55" s="961"/>
      <c r="L55" s="961"/>
      <c r="M55" s="961"/>
      <c r="N55" s="961"/>
      <c r="O55" s="961"/>
      <c r="P55" s="961"/>
      <c r="Q55" s="961"/>
      <c r="R55" s="962"/>
      <c r="S55" s="962"/>
      <c r="T55" s="962"/>
      <c r="U55" s="962"/>
      <c r="V55" s="962"/>
      <c r="W55" s="962"/>
      <c r="X55" s="962"/>
      <c r="Y55" s="962"/>
      <c r="Z55" s="962"/>
      <c r="AA55" s="962"/>
      <c r="AB55" s="962"/>
      <c r="AC55" s="962"/>
      <c r="AD55" s="962"/>
      <c r="AE55" s="962"/>
      <c r="AF55" s="962"/>
      <c r="AG55" s="962"/>
      <c r="AH55" s="962"/>
      <c r="AI55" s="962"/>
      <c r="AJ55" s="962"/>
      <c r="AK55" s="962"/>
      <c r="AL55" s="962"/>
      <c r="AM55" s="962"/>
      <c r="AN55" s="962"/>
      <c r="AO55" s="962"/>
      <c r="AP55" s="962"/>
      <c r="AQ55" s="962"/>
      <c r="AR55" s="962"/>
      <c r="AS55" s="962"/>
      <c r="AT55" s="962"/>
      <c r="AU55" s="962"/>
    </row>
    <row r="56" spans="1:47" ht="15.75">
      <c r="D56" s="2"/>
      <c r="E56" s="961"/>
      <c r="F56" s="961"/>
      <c r="H56" s="961"/>
      <c r="I56" s="961"/>
      <c r="J56" s="961"/>
      <c r="K56" s="961"/>
      <c r="L56" s="961"/>
      <c r="M56" s="961"/>
      <c r="N56" s="961"/>
      <c r="O56" s="961"/>
      <c r="P56" s="961"/>
      <c r="Q56" s="961"/>
      <c r="R56" s="962"/>
      <c r="S56" s="962"/>
      <c r="T56" s="962"/>
      <c r="U56" s="962"/>
      <c r="V56" s="962"/>
      <c r="W56" s="962"/>
      <c r="X56" s="962"/>
      <c r="Y56" s="962"/>
      <c r="Z56" s="962"/>
      <c r="AA56" s="962"/>
      <c r="AB56" s="962"/>
      <c r="AC56" s="962"/>
      <c r="AD56" s="962"/>
      <c r="AE56" s="962"/>
      <c r="AF56" s="962"/>
      <c r="AG56" s="962"/>
      <c r="AH56" s="962"/>
      <c r="AI56" s="962"/>
      <c r="AJ56" s="962"/>
      <c r="AK56" s="962"/>
      <c r="AL56" s="962"/>
      <c r="AM56" s="962"/>
      <c r="AN56" s="962"/>
      <c r="AO56" s="962"/>
      <c r="AP56" s="962"/>
      <c r="AQ56" s="962"/>
      <c r="AR56" s="962"/>
      <c r="AS56" s="962"/>
      <c r="AT56" s="962"/>
      <c r="AU56" s="962"/>
    </row>
    <row r="57" spans="1:47" ht="15.75">
      <c r="D57" s="2"/>
      <c r="E57"/>
      <c r="F57" s="961"/>
      <c r="H57" s="961"/>
      <c r="I57" s="961"/>
      <c r="J57" s="961"/>
      <c r="K57" s="961"/>
      <c r="L57" s="961"/>
      <c r="M57" s="961"/>
      <c r="N57" s="961"/>
      <c r="O57" s="961"/>
      <c r="P57" s="961"/>
      <c r="Q57" s="961"/>
      <c r="R57" s="962"/>
      <c r="S57" s="962"/>
      <c r="T57" s="962"/>
      <c r="U57" s="962"/>
      <c r="V57" s="962"/>
      <c r="W57" s="962"/>
      <c r="X57" s="962"/>
      <c r="Y57" s="962"/>
      <c r="Z57" s="962"/>
      <c r="AA57" s="962"/>
      <c r="AB57" s="962"/>
      <c r="AC57" s="962"/>
      <c r="AD57" s="962"/>
      <c r="AE57" s="962"/>
      <c r="AF57" s="962"/>
      <c r="AG57" s="962"/>
      <c r="AH57" s="962"/>
      <c r="AI57" s="962"/>
      <c r="AJ57" s="962"/>
      <c r="AK57" s="962"/>
      <c r="AL57" s="962"/>
      <c r="AM57" s="962"/>
      <c r="AN57" s="962"/>
      <c r="AO57" s="962"/>
      <c r="AP57" s="962"/>
      <c r="AQ57" s="962"/>
      <c r="AR57" s="962"/>
      <c r="AS57" s="962"/>
      <c r="AT57" s="962"/>
      <c r="AU57" s="962"/>
    </row>
    <row r="58" spans="1:47" ht="15.75">
      <c r="D58" s="2"/>
      <c r="E58"/>
      <c r="F58" s="961"/>
      <c r="H58" s="961"/>
      <c r="I58" s="961"/>
      <c r="J58" s="961"/>
      <c r="K58" s="961"/>
      <c r="L58" s="961"/>
      <c r="M58" s="961"/>
      <c r="N58" s="961"/>
      <c r="O58" s="961"/>
      <c r="P58" s="961"/>
      <c r="Q58" s="961"/>
      <c r="R58" s="962"/>
      <c r="S58" s="962"/>
      <c r="T58" s="962"/>
      <c r="U58" s="962"/>
      <c r="V58" s="962"/>
      <c r="W58" s="962"/>
      <c r="X58" s="962"/>
      <c r="Y58" s="962"/>
      <c r="Z58" s="962"/>
      <c r="AA58" s="962"/>
      <c r="AB58" s="962"/>
      <c r="AC58" s="962"/>
      <c r="AD58" s="962"/>
      <c r="AE58" s="962"/>
      <c r="AF58" s="962"/>
      <c r="AG58" s="962"/>
      <c r="AH58" s="962"/>
      <c r="AI58" s="962"/>
      <c r="AJ58" s="962"/>
      <c r="AK58" s="962"/>
      <c r="AL58" s="962"/>
      <c r="AM58" s="962"/>
      <c r="AN58" s="962"/>
      <c r="AO58" s="962"/>
      <c r="AP58" s="962"/>
      <c r="AQ58" s="962"/>
      <c r="AR58" s="962"/>
      <c r="AS58" s="962"/>
      <c r="AT58" s="962"/>
      <c r="AU58" s="962"/>
    </row>
    <row r="59" spans="1:47" s="19" customFormat="1" ht="15.75">
      <c r="A59" s="747"/>
      <c r="B59" s="747"/>
      <c r="D59" s="2"/>
      <c r="E59" s="2"/>
      <c r="F59" s="2"/>
      <c r="H59" s="2"/>
      <c r="I59" s="2"/>
      <c r="J59" s="2"/>
      <c r="K59" s="2"/>
      <c r="L59" s="2"/>
      <c r="M59" s="2"/>
      <c r="N59" s="2"/>
      <c r="O59" s="2"/>
      <c r="P59" s="2"/>
      <c r="Q59" s="2"/>
      <c r="R59" s="960"/>
      <c r="S59" s="960"/>
      <c r="T59" s="960"/>
      <c r="U59" s="960"/>
      <c r="V59" s="960"/>
      <c r="W59" s="960"/>
      <c r="X59" s="960"/>
      <c r="Y59" s="960"/>
      <c r="Z59" s="960"/>
      <c r="AA59" s="960"/>
      <c r="AB59" s="960"/>
      <c r="AC59" s="960"/>
      <c r="AD59" s="960"/>
      <c r="AE59" s="960"/>
      <c r="AF59" s="960"/>
      <c r="AG59" s="960"/>
      <c r="AH59" s="960"/>
      <c r="AI59" s="960"/>
      <c r="AJ59" s="960"/>
      <c r="AK59" s="960"/>
      <c r="AL59" s="960"/>
      <c r="AM59" s="960"/>
      <c r="AN59" s="960"/>
      <c r="AO59" s="960"/>
      <c r="AP59" s="960"/>
      <c r="AQ59" s="960"/>
      <c r="AR59" s="960"/>
      <c r="AS59" s="960"/>
      <c r="AT59" s="960"/>
      <c r="AU59" s="960"/>
    </row>
    <row r="60" spans="1:47" ht="15.75">
      <c r="D60" s="2"/>
      <c r="E60" s="961"/>
      <c r="F60" s="961"/>
      <c r="H60" s="961"/>
      <c r="I60" s="961"/>
      <c r="J60" s="961"/>
      <c r="K60" s="961"/>
      <c r="L60" s="961"/>
      <c r="M60" s="961"/>
      <c r="N60" s="961"/>
      <c r="O60" s="961"/>
      <c r="P60" s="961"/>
      <c r="Q60" s="961"/>
      <c r="R60" s="962"/>
      <c r="S60" s="962"/>
      <c r="T60" s="962"/>
      <c r="U60" s="962"/>
      <c r="V60" s="962"/>
      <c r="W60" s="962"/>
      <c r="X60" s="962"/>
      <c r="Y60" s="962"/>
      <c r="Z60" s="962"/>
      <c r="AA60" s="962"/>
      <c r="AB60" s="962"/>
      <c r="AC60" s="962"/>
      <c r="AD60" s="962"/>
      <c r="AE60" s="962"/>
      <c r="AF60" s="962"/>
      <c r="AG60" s="962"/>
      <c r="AH60" s="962"/>
      <c r="AI60" s="962"/>
      <c r="AJ60" s="962"/>
      <c r="AK60" s="962"/>
      <c r="AL60" s="962"/>
      <c r="AM60" s="962"/>
      <c r="AN60" s="962"/>
      <c r="AO60" s="962"/>
      <c r="AP60" s="962"/>
      <c r="AQ60" s="962"/>
      <c r="AR60" s="962"/>
      <c r="AS60" s="962"/>
      <c r="AT60" s="962"/>
      <c r="AU60" s="962"/>
    </row>
    <row r="61" spans="1:47" ht="15.75">
      <c r="B61" s="36"/>
      <c r="D61" s="2"/>
      <c r="E61" s="961"/>
      <c r="F61" s="961"/>
      <c r="H61" s="961"/>
      <c r="I61" s="961"/>
      <c r="J61" s="961"/>
      <c r="K61" s="961"/>
      <c r="L61" s="961"/>
      <c r="M61" s="961"/>
      <c r="N61" s="961"/>
      <c r="O61" s="961"/>
      <c r="P61" s="961"/>
      <c r="Q61" s="961"/>
      <c r="R61" s="962"/>
      <c r="S61" s="962"/>
      <c r="T61" s="962"/>
      <c r="U61" s="962"/>
      <c r="V61" s="962"/>
      <c r="W61" s="962"/>
      <c r="X61" s="962"/>
      <c r="Y61" s="962"/>
      <c r="Z61" s="962"/>
      <c r="AA61" s="962"/>
      <c r="AB61" s="962"/>
      <c r="AC61" s="962"/>
      <c r="AD61" s="962"/>
      <c r="AE61" s="962"/>
      <c r="AF61" s="962"/>
      <c r="AG61" s="962"/>
      <c r="AH61" s="962"/>
      <c r="AI61" s="962"/>
      <c r="AJ61" s="962"/>
      <c r="AK61" s="962"/>
      <c r="AL61" s="962"/>
      <c r="AM61" s="962"/>
      <c r="AN61" s="962"/>
      <c r="AO61" s="962"/>
      <c r="AP61" s="962"/>
      <c r="AQ61" s="962"/>
      <c r="AR61" s="962"/>
      <c r="AS61" s="962"/>
      <c r="AT61" s="962"/>
      <c r="AU61" s="962"/>
    </row>
    <row r="62" spans="1:47" ht="15.75">
      <c r="D62" s="2"/>
      <c r="E62" s="961"/>
      <c r="F62" s="961"/>
      <c r="H62" s="961"/>
      <c r="I62" s="961"/>
      <c r="J62" s="961"/>
      <c r="K62" s="961"/>
      <c r="L62" s="961"/>
      <c r="M62" s="961"/>
      <c r="N62" s="961"/>
      <c r="O62" s="961"/>
      <c r="P62" s="961"/>
      <c r="Q62" s="961"/>
      <c r="R62" s="962"/>
      <c r="S62" s="962"/>
      <c r="T62" s="962"/>
      <c r="U62" s="962"/>
      <c r="V62" s="962"/>
      <c r="W62" s="962"/>
      <c r="X62" s="962"/>
      <c r="Y62" s="962"/>
      <c r="Z62" s="962"/>
      <c r="AA62" s="962"/>
      <c r="AB62" s="962"/>
      <c r="AC62" s="962"/>
      <c r="AD62" s="962"/>
      <c r="AE62" s="962"/>
      <c r="AF62" s="962"/>
      <c r="AG62" s="962"/>
      <c r="AH62" s="962"/>
      <c r="AI62" s="962"/>
      <c r="AJ62" s="962"/>
      <c r="AK62" s="962"/>
      <c r="AL62" s="962"/>
      <c r="AM62" s="962"/>
      <c r="AN62" s="962"/>
      <c r="AO62" s="962"/>
      <c r="AP62" s="962"/>
      <c r="AQ62" s="962"/>
      <c r="AR62" s="962"/>
      <c r="AS62" s="962"/>
      <c r="AT62" s="962"/>
      <c r="AU62" s="962"/>
    </row>
    <row r="63" spans="1:47" ht="15.75">
      <c r="D63" s="2"/>
      <c r="E63" s="961"/>
      <c r="F63" s="961"/>
      <c r="H63" s="961"/>
      <c r="I63" s="961"/>
      <c r="J63" s="961"/>
      <c r="K63" s="961"/>
      <c r="L63" s="961"/>
      <c r="M63" s="961"/>
      <c r="N63" s="961"/>
      <c r="O63" s="961"/>
      <c r="P63" s="961"/>
      <c r="Q63" s="961"/>
      <c r="R63" s="962"/>
      <c r="S63" s="962"/>
      <c r="T63" s="962"/>
      <c r="U63" s="962"/>
      <c r="V63" s="962"/>
      <c r="W63" s="962"/>
      <c r="X63" s="962"/>
      <c r="Y63" s="962"/>
      <c r="Z63" s="962"/>
      <c r="AA63" s="962"/>
      <c r="AB63" s="962"/>
      <c r="AC63" s="962"/>
      <c r="AD63" s="962"/>
      <c r="AE63" s="962"/>
      <c r="AF63" s="962"/>
      <c r="AG63" s="962"/>
      <c r="AH63" s="962"/>
      <c r="AI63" s="962"/>
      <c r="AJ63" s="962"/>
      <c r="AK63" s="962"/>
      <c r="AL63" s="962"/>
      <c r="AM63" s="962"/>
      <c r="AN63" s="962"/>
      <c r="AO63" s="962"/>
      <c r="AP63" s="962"/>
      <c r="AQ63" s="962"/>
      <c r="AR63" s="962"/>
      <c r="AS63" s="962"/>
      <c r="AT63" s="962"/>
      <c r="AU63" s="962"/>
    </row>
    <row r="64" spans="1:47" ht="15.75">
      <c r="D64" s="2"/>
      <c r="E64" s="961"/>
      <c r="F64" s="961"/>
      <c r="H64" s="961"/>
      <c r="I64" s="961"/>
      <c r="J64" s="961"/>
      <c r="K64" s="961"/>
      <c r="L64" s="961"/>
      <c r="M64" s="961"/>
      <c r="N64" s="961"/>
      <c r="O64" s="961"/>
      <c r="P64" s="961"/>
      <c r="Q64" s="961"/>
      <c r="R64" s="962"/>
      <c r="S64" s="962"/>
      <c r="T64" s="962"/>
      <c r="U64" s="962"/>
      <c r="V64" s="962"/>
      <c r="W64" s="962"/>
      <c r="X64" s="962"/>
      <c r="Y64" s="962"/>
      <c r="Z64" s="962"/>
      <c r="AA64" s="962"/>
      <c r="AB64" s="962"/>
      <c r="AC64" s="962"/>
      <c r="AD64" s="962"/>
      <c r="AE64" s="962"/>
      <c r="AF64" s="962"/>
      <c r="AG64" s="962"/>
      <c r="AH64" s="962"/>
      <c r="AI64" s="962"/>
      <c r="AJ64" s="962"/>
      <c r="AK64" s="962"/>
      <c r="AL64" s="962"/>
      <c r="AM64" s="962"/>
      <c r="AN64" s="962"/>
      <c r="AO64" s="962"/>
      <c r="AP64" s="962"/>
      <c r="AQ64" s="962"/>
      <c r="AR64" s="962"/>
      <c r="AS64" s="962"/>
      <c r="AT64" s="962"/>
      <c r="AU64" s="962"/>
    </row>
    <row r="65" spans="1:47" s="19" customFormat="1" ht="15.75">
      <c r="A65" s="747"/>
      <c r="B65" s="747"/>
      <c r="D65" s="2"/>
      <c r="E65" s="2"/>
      <c r="F65" s="2"/>
      <c r="H65" s="2"/>
      <c r="I65" s="2"/>
      <c r="J65" s="2"/>
      <c r="K65" s="2"/>
      <c r="L65" s="2"/>
      <c r="M65" s="2"/>
      <c r="N65" s="2"/>
      <c r="O65" s="2"/>
      <c r="P65" s="2"/>
      <c r="Q65" s="2"/>
      <c r="R65" s="960"/>
      <c r="S65" s="960"/>
      <c r="T65" s="960"/>
      <c r="U65" s="960"/>
      <c r="V65" s="960"/>
      <c r="W65" s="960"/>
      <c r="X65" s="960"/>
      <c r="Y65" s="960"/>
      <c r="Z65" s="960"/>
      <c r="AA65" s="960"/>
      <c r="AB65" s="960"/>
      <c r="AC65" s="960"/>
      <c r="AD65" s="960"/>
      <c r="AE65" s="964"/>
      <c r="AF65" s="964"/>
      <c r="AG65" s="964"/>
      <c r="AH65" s="964"/>
      <c r="AI65" s="964"/>
      <c r="AJ65" s="964"/>
      <c r="AK65" s="964"/>
      <c r="AL65" s="964"/>
      <c r="AM65" s="964"/>
      <c r="AN65" s="964"/>
      <c r="AO65" s="964"/>
      <c r="AP65" s="964"/>
      <c r="AQ65" s="964"/>
      <c r="AR65" s="964"/>
      <c r="AS65" s="964"/>
      <c r="AT65" s="964"/>
      <c r="AU65" s="964"/>
    </row>
    <row r="66" spans="1:47" ht="15.75">
      <c r="D66" s="2"/>
      <c r="E66" s="961"/>
      <c r="F66" s="961"/>
      <c r="H66" s="961"/>
      <c r="I66" s="961"/>
      <c r="J66" s="961"/>
      <c r="K66" s="961"/>
      <c r="L66" s="961"/>
      <c r="M66" s="961"/>
      <c r="N66" s="961"/>
      <c r="O66" s="961"/>
      <c r="P66" s="961"/>
      <c r="Q66" s="961"/>
      <c r="R66" s="962"/>
      <c r="S66" s="962"/>
      <c r="T66" s="962"/>
      <c r="U66" s="962"/>
      <c r="V66" s="962"/>
      <c r="W66" s="962"/>
      <c r="X66" s="962"/>
      <c r="Y66" s="962"/>
      <c r="Z66" s="962"/>
      <c r="AA66" s="962"/>
      <c r="AB66" s="962"/>
      <c r="AC66" s="962"/>
      <c r="AD66" s="962"/>
      <c r="AE66" s="962"/>
      <c r="AF66" s="962"/>
      <c r="AG66" s="962"/>
      <c r="AH66" s="962"/>
      <c r="AI66" s="962"/>
      <c r="AJ66" s="962"/>
      <c r="AK66" s="962"/>
      <c r="AL66" s="962"/>
      <c r="AM66" s="962"/>
      <c r="AN66" s="962"/>
      <c r="AO66" s="962"/>
      <c r="AP66" s="962"/>
      <c r="AQ66" s="962"/>
      <c r="AR66" s="962"/>
      <c r="AS66" s="962"/>
      <c r="AT66" s="962"/>
      <c r="AU66" s="962"/>
    </row>
    <row r="67" spans="1:47" s="19" customFormat="1" ht="15.75">
      <c r="A67" s="747"/>
      <c r="B67" s="747"/>
      <c r="D67" s="2"/>
      <c r="E67" s="2"/>
      <c r="F67" s="2"/>
      <c r="H67" s="2"/>
      <c r="I67" s="2"/>
      <c r="J67" s="2"/>
      <c r="K67" s="2"/>
      <c r="L67" s="2"/>
      <c r="M67" s="2"/>
      <c r="N67" s="2"/>
      <c r="O67" s="2"/>
      <c r="P67" s="2"/>
      <c r="Q67" s="2"/>
      <c r="R67" s="960"/>
      <c r="S67" s="960"/>
      <c r="T67" s="960"/>
      <c r="U67" s="960"/>
      <c r="V67" s="960"/>
      <c r="W67" s="960"/>
      <c r="X67" s="960"/>
      <c r="Y67" s="960"/>
      <c r="Z67" s="960"/>
      <c r="AA67" s="960"/>
      <c r="AB67" s="960"/>
      <c r="AC67" s="960"/>
      <c r="AD67" s="960"/>
      <c r="AE67" s="960"/>
      <c r="AF67" s="960"/>
      <c r="AG67" s="960"/>
      <c r="AH67" s="960"/>
      <c r="AI67" s="960"/>
      <c r="AJ67" s="960"/>
      <c r="AK67" s="960"/>
      <c r="AL67" s="960"/>
      <c r="AM67" s="960"/>
      <c r="AN67" s="960"/>
      <c r="AO67" s="960"/>
      <c r="AP67" s="960"/>
      <c r="AQ67" s="960"/>
      <c r="AR67" s="960"/>
      <c r="AS67" s="960"/>
      <c r="AT67" s="960"/>
      <c r="AU67" s="960"/>
    </row>
    <row r="68" spans="1:47" ht="15.75">
      <c r="D68" s="2"/>
      <c r="E68" s="961"/>
      <c r="F68" s="961"/>
      <c r="H68" s="961"/>
      <c r="I68" s="961"/>
      <c r="J68" s="961"/>
      <c r="K68" s="961"/>
      <c r="L68" s="961"/>
      <c r="M68" s="961"/>
      <c r="N68" s="961"/>
      <c r="O68" s="961"/>
      <c r="P68" s="961"/>
      <c r="Q68" s="961"/>
      <c r="R68" s="962"/>
      <c r="S68" s="962"/>
      <c r="T68" s="962"/>
      <c r="U68" s="962"/>
      <c r="V68" s="962"/>
      <c r="W68" s="962"/>
      <c r="X68" s="962"/>
      <c r="Y68" s="962"/>
      <c r="Z68" s="962"/>
      <c r="AA68" s="962"/>
      <c r="AB68" s="962"/>
      <c r="AC68" s="962"/>
      <c r="AD68" s="962"/>
      <c r="AE68" s="962"/>
      <c r="AF68" s="962"/>
      <c r="AG68" s="962"/>
      <c r="AH68" s="962"/>
      <c r="AI68" s="962"/>
      <c r="AJ68" s="962"/>
      <c r="AK68" s="962"/>
      <c r="AL68" s="962"/>
      <c r="AM68" s="962"/>
      <c r="AN68" s="962"/>
      <c r="AO68" s="962"/>
      <c r="AP68" s="962"/>
      <c r="AQ68" s="962"/>
      <c r="AR68" s="962"/>
      <c r="AS68" s="962"/>
      <c r="AT68" s="962"/>
      <c r="AU68" s="962"/>
    </row>
    <row r="69" spans="1:47" s="19" customFormat="1" ht="15.75">
      <c r="A69" s="747"/>
      <c r="B69" s="747"/>
      <c r="D69" s="2"/>
      <c r="E69" s="2"/>
      <c r="F69" s="2"/>
      <c r="H69" s="2"/>
      <c r="I69" s="2"/>
      <c r="J69" s="2"/>
      <c r="K69" s="2"/>
      <c r="L69" s="2"/>
      <c r="M69" s="2"/>
      <c r="N69" s="2"/>
      <c r="O69" s="2"/>
      <c r="P69" s="2"/>
      <c r="Q69" s="2"/>
      <c r="R69" s="965"/>
      <c r="S69" s="965"/>
      <c r="T69" s="965"/>
      <c r="U69" s="965"/>
      <c r="V69" s="965"/>
      <c r="W69" s="965"/>
      <c r="X69" s="965"/>
      <c r="Y69" s="965"/>
      <c r="Z69" s="965"/>
      <c r="AA69" s="965"/>
      <c r="AB69" s="965"/>
      <c r="AC69" s="965"/>
      <c r="AD69" s="965"/>
      <c r="AE69" s="965"/>
      <c r="AF69" s="965"/>
      <c r="AG69" s="965"/>
      <c r="AH69" s="965"/>
      <c r="AI69" s="965"/>
      <c r="AJ69" s="965"/>
      <c r="AK69" s="965"/>
      <c r="AL69" s="965"/>
      <c r="AM69" s="965"/>
      <c r="AN69" s="965"/>
      <c r="AO69" s="965"/>
      <c r="AP69" s="965"/>
      <c r="AQ69" s="965"/>
      <c r="AR69" s="965"/>
      <c r="AS69" s="965"/>
      <c r="AT69" s="965"/>
      <c r="AU69" s="965"/>
    </row>
    <row r="70" spans="1:47">
      <c r="D70" s="961"/>
      <c r="E70" s="961"/>
      <c r="F70" s="961"/>
      <c r="H70" s="961"/>
      <c r="I70" s="961"/>
      <c r="J70" s="961"/>
      <c r="K70" s="961"/>
      <c r="L70" s="961"/>
      <c r="M70" s="961"/>
      <c r="N70" s="961"/>
      <c r="O70" s="961"/>
      <c r="P70" s="961"/>
      <c r="Q70" s="961"/>
      <c r="R70" s="962"/>
      <c r="S70" s="962"/>
      <c r="T70" s="962"/>
      <c r="U70" s="962"/>
      <c r="V70" s="962"/>
      <c r="W70" s="962"/>
      <c r="X70" s="962"/>
      <c r="Y70" s="962"/>
      <c r="Z70" s="962"/>
      <c r="AA70" s="962"/>
      <c r="AB70" s="962"/>
      <c r="AC70" s="962"/>
      <c r="AD70" s="962"/>
      <c r="AE70" s="962"/>
      <c r="AF70" s="962"/>
      <c r="AG70" s="962"/>
      <c r="AH70" s="962"/>
      <c r="AI70" s="962"/>
      <c r="AJ70" s="962"/>
      <c r="AK70" s="962"/>
      <c r="AL70" s="962"/>
      <c r="AM70" s="962"/>
      <c r="AN70" s="962"/>
      <c r="AO70" s="962"/>
      <c r="AP70" s="962"/>
      <c r="AQ70" s="962"/>
      <c r="AR70" s="962"/>
      <c r="AS70" s="962"/>
      <c r="AT70" s="962"/>
      <c r="AU70" s="962"/>
    </row>
    <row r="71" spans="1:47" ht="15.75">
      <c r="D71" s="2"/>
      <c r="E71" s="2"/>
      <c r="F71" s="2"/>
      <c r="G71" s="19"/>
      <c r="H71" s="2"/>
      <c r="I71" s="2"/>
      <c r="J71" s="2"/>
      <c r="K71" s="2"/>
      <c r="L71" s="2"/>
      <c r="M71" s="2"/>
      <c r="N71" s="2"/>
      <c r="O71" s="2"/>
      <c r="P71" s="2"/>
      <c r="Q71" s="2"/>
      <c r="R71" s="960"/>
      <c r="S71" s="960"/>
      <c r="T71" s="960"/>
      <c r="U71" s="960"/>
      <c r="V71" s="960"/>
      <c r="W71" s="960"/>
      <c r="X71" s="960"/>
      <c r="Y71" s="960"/>
      <c r="Z71" s="960"/>
      <c r="AA71" s="960"/>
      <c r="AB71" s="960"/>
      <c r="AC71" s="960"/>
      <c r="AD71" s="960"/>
      <c r="AE71" s="960"/>
      <c r="AF71" s="960"/>
      <c r="AG71" s="960"/>
      <c r="AH71" s="960"/>
      <c r="AI71" s="960"/>
      <c r="AJ71" s="960"/>
      <c r="AK71" s="960"/>
      <c r="AL71" s="960"/>
      <c r="AM71" s="960"/>
      <c r="AN71" s="960"/>
      <c r="AO71" s="960"/>
      <c r="AP71" s="960"/>
      <c r="AQ71" s="960"/>
      <c r="AR71" s="960"/>
      <c r="AS71" s="960"/>
      <c r="AT71" s="960"/>
      <c r="AU71" s="960"/>
    </row>
    <row r="72" spans="1:47" s="402" customFormat="1">
      <c r="A72" s="9"/>
      <c r="B72" s="9"/>
      <c r="D72" s="57"/>
      <c r="E72" s="57"/>
      <c r="F72" s="57"/>
      <c r="H72" s="57"/>
      <c r="I72" s="57"/>
      <c r="J72" s="57"/>
      <c r="K72" s="57"/>
      <c r="L72" s="57"/>
      <c r="M72" s="57"/>
      <c r="N72" s="57"/>
      <c r="O72" s="57"/>
      <c r="P72" s="57"/>
      <c r="Q72" s="57"/>
      <c r="R72" s="962"/>
      <c r="S72" s="962"/>
      <c r="T72" s="962"/>
      <c r="U72" s="962"/>
      <c r="V72" s="962"/>
      <c r="W72" s="962"/>
      <c r="X72" s="962"/>
      <c r="Y72" s="962"/>
      <c r="Z72" s="962"/>
      <c r="AA72" s="962"/>
      <c r="AB72" s="962"/>
      <c r="AC72" s="962"/>
      <c r="AD72" s="962"/>
      <c r="AE72" s="962"/>
      <c r="AF72" s="962"/>
      <c r="AG72" s="962"/>
      <c r="AH72" s="962"/>
      <c r="AI72" s="962"/>
      <c r="AJ72" s="962"/>
      <c r="AK72" s="962"/>
      <c r="AL72" s="962"/>
      <c r="AM72" s="962"/>
      <c r="AN72" s="962"/>
      <c r="AO72" s="962"/>
      <c r="AP72" s="962"/>
      <c r="AQ72" s="962"/>
      <c r="AR72" s="962"/>
      <c r="AS72" s="962"/>
      <c r="AT72" s="962"/>
      <c r="AU72" s="962"/>
    </row>
    <row r="73" spans="1:47" s="402" customFormat="1">
      <c r="A73" s="9"/>
      <c r="B73" s="9"/>
      <c r="D73" s="57"/>
      <c r="E73" s="57"/>
      <c r="F73" s="57"/>
      <c r="H73" s="57"/>
      <c r="I73" s="57"/>
      <c r="J73" s="57"/>
      <c r="K73" s="57"/>
      <c r="L73" s="57"/>
      <c r="M73" s="57"/>
      <c r="N73" s="57"/>
      <c r="O73" s="57"/>
      <c r="P73" s="57"/>
      <c r="Q73" s="57"/>
      <c r="R73" s="962"/>
      <c r="S73" s="962"/>
      <c r="T73" s="962"/>
      <c r="U73" s="962"/>
      <c r="V73" s="962"/>
      <c r="W73" s="962"/>
      <c r="X73" s="962"/>
      <c r="Y73" s="962"/>
      <c r="Z73" s="962"/>
      <c r="AA73" s="962"/>
      <c r="AB73" s="962"/>
      <c r="AC73" s="962"/>
      <c r="AD73" s="962"/>
      <c r="AE73" s="962"/>
      <c r="AF73" s="962"/>
      <c r="AG73" s="962"/>
      <c r="AH73" s="962"/>
      <c r="AI73" s="962"/>
      <c r="AJ73" s="962"/>
      <c r="AK73" s="962"/>
      <c r="AL73" s="962"/>
      <c r="AM73" s="962"/>
      <c r="AN73" s="962"/>
      <c r="AO73" s="962"/>
      <c r="AP73" s="962"/>
      <c r="AQ73" s="962"/>
      <c r="AR73" s="962"/>
      <c r="AS73" s="962"/>
      <c r="AT73" s="962"/>
      <c r="AU73" s="962"/>
    </row>
    <row r="74" spans="1:47" ht="15.75">
      <c r="D74" s="2"/>
      <c r="E74" s="2"/>
      <c r="F74" s="2"/>
      <c r="G74" s="19"/>
      <c r="H74" s="2"/>
      <c r="I74" s="2"/>
      <c r="J74" s="2"/>
      <c r="K74" s="2"/>
      <c r="L74" s="2"/>
      <c r="M74" s="2"/>
      <c r="N74" s="2"/>
      <c r="O74" s="2"/>
      <c r="P74" s="2"/>
      <c r="Q74" s="2"/>
      <c r="R74" s="960"/>
      <c r="S74" s="960"/>
      <c r="T74" s="960"/>
      <c r="U74" s="960"/>
      <c r="V74" s="960"/>
      <c r="W74" s="960"/>
      <c r="X74" s="960"/>
      <c r="Y74" s="960"/>
      <c r="Z74" s="960"/>
      <c r="AA74" s="960"/>
      <c r="AB74" s="960"/>
      <c r="AC74" s="960"/>
      <c r="AD74" s="960"/>
      <c r="AE74" s="960"/>
      <c r="AF74" s="960"/>
      <c r="AG74" s="960"/>
      <c r="AH74" s="960"/>
      <c r="AI74" s="960"/>
      <c r="AJ74" s="960"/>
      <c r="AK74" s="960"/>
      <c r="AL74" s="960"/>
      <c r="AM74" s="960"/>
      <c r="AN74" s="960"/>
      <c r="AO74" s="960"/>
      <c r="AP74" s="960"/>
      <c r="AQ74" s="960"/>
      <c r="AR74" s="960"/>
      <c r="AS74" s="960"/>
      <c r="AT74" s="960"/>
      <c r="AU74" s="960"/>
    </row>
    <row r="75" spans="1:47" ht="15.75">
      <c r="D75" s="2"/>
      <c r="T75" s="960"/>
      <c r="U75" s="960"/>
      <c r="V75" s="960"/>
      <c r="W75" s="960"/>
      <c r="X75" s="960"/>
      <c r="Y75" s="960"/>
      <c r="Z75" s="960"/>
      <c r="AA75" s="960"/>
      <c r="AB75" s="960"/>
      <c r="AC75" s="960"/>
      <c r="AD75" s="960"/>
      <c r="AE75" s="960"/>
      <c r="AF75" s="960"/>
      <c r="AG75" s="960"/>
      <c r="AH75" s="960"/>
      <c r="AI75" s="960"/>
      <c r="AJ75" s="960"/>
      <c r="AK75" s="960"/>
      <c r="AL75" s="960"/>
      <c r="AM75" s="960"/>
      <c r="AN75" s="960"/>
      <c r="AO75" s="960"/>
      <c r="AP75" s="960"/>
      <c r="AQ75" s="960"/>
      <c r="AR75" s="960"/>
      <c r="AS75" s="960"/>
      <c r="AT75" s="960"/>
      <c r="AU75" s="960"/>
    </row>
    <row r="81" spans="2:47">
      <c r="R81" s="5"/>
      <c r="S81" s="5"/>
      <c r="T81" s="5"/>
      <c r="U81" s="5"/>
      <c r="V81" s="5"/>
      <c r="W81" s="5"/>
      <c r="X81" s="5"/>
      <c r="Y81" s="5"/>
      <c r="Z81" s="5"/>
      <c r="AA81" s="5"/>
      <c r="AB81" s="5"/>
      <c r="AC81" s="5"/>
      <c r="AD81" s="5"/>
      <c r="AE81" s="5"/>
      <c r="AF81" s="5"/>
      <c r="AG81" s="5"/>
      <c r="AH81" s="5"/>
      <c r="AI81" s="5"/>
      <c r="AJ81" s="5"/>
      <c r="AK81" s="5"/>
      <c r="AL81" s="5"/>
      <c r="AM81" s="5"/>
      <c r="AN81" s="5"/>
      <c r="AO81" s="5"/>
      <c r="AP81" s="5"/>
      <c r="AQ81" s="5"/>
      <c r="AR81" s="5"/>
      <c r="AS81" s="5"/>
      <c r="AT81" s="5"/>
      <c r="AU81" s="5"/>
    </row>
    <row r="82" spans="2:47">
      <c r="R82" s="5"/>
      <c r="S82" s="5"/>
      <c r="T82" s="966"/>
      <c r="U82" s="966"/>
      <c r="V82" s="966"/>
      <c r="W82" s="966"/>
      <c r="X82" s="966"/>
      <c r="Y82" s="966"/>
      <c r="Z82" s="966"/>
      <c r="AA82" s="966"/>
      <c r="AB82" s="966"/>
      <c r="AC82" s="966"/>
      <c r="AD82" s="966"/>
      <c r="AE82" s="5"/>
      <c r="AF82" s="5"/>
      <c r="AG82" s="5"/>
      <c r="AH82" s="5"/>
      <c r="AI82" s="5"/>
      <c r="AJ82" s="5"/>
      <c r="AK82" s="5"/>
      <c r="AL82" s="5"/>
      <c r="AM82" s="5"/>
      <c r="AN82" s="5"/>
      <c r="AO82" s="5"/>
      <c r="AP82" s="5"/>
      <c r="AQ82" s="5"/>
      <c r="AR82" s="5"/>
      <c r="AS82" s="5"/>
      <c r="AT82" s="5"/>
      <c r="AU82" s="5"/>
    </row>
    <row r="83" spans="2:47">
      <c r="B83" s="36"/>
      <c r="R83" s="5"/>
      <c r="S83" s="5"/>
      <c r="T83" s="966"/>
      <c r="U83" s="966"/>
      <c r="V83" s="966"/>
      <c r="W83" s="966"/>
      <c r="X83" s="966"/>
      <c r="Y83" s="966"/>
      <c r="Z83" s="966"/>
      <c r="AA83" s="966"/>
      <c r="AB83" s="966"/>
      <c r="AC83" s="966"/>
      <c r="AD83" s="966"/>
      <c r="AE83" s="5"/>
      <c r="AF83" s="5"/>
      <c r="AG83" s="5"/>
      <c r="AH83" s="5"/>
      <c r="AI83" s="5"/>
      <c r="AJ83" s="5"/>
      <c r="AK83" s="5"/>
      <c r="AL83" s="5"/>
      <c r="AM83" s="5"/>
      <c r="AN83" s="5"/>
      <c r="AO83" s="5"/>
      <c r="AP83" s="5"/>
      <c r="AQ83" s="5"/>
      <c r="AR83" s="5"/>
      <c r="AS83" s="5"/>
      <c r="AT83" s="5"/>
      <c r="AU83" s="5"/>
    </row>
    <row r="84" spans="2:47">
      <c r="B84" s="36"/>
      <c r="T84" s="5"/>
      <c r="U84" s="5"/>
      <c r="V84" s="5"/>
      <c r="W84" s="5"/>
      <c r="X84" s="5"/>
      <c r="Y84" s="5"/>
      <c r="Z84" s="5"/>
      <c r="AA84" s="5"/>
      <c r="AB84" s="5"/>
      <c r="AC84" s="5"/>
      <c r="AD84" s="5"/>
      <c r="AE84" s="5"/>
      <c r="AF84" s="5"/>
      <c r="AG84" s="5"/>
      <c r="AH84" s="5"/>
      <c r="AI84" s="5"/>
      <c r="AJ84" s="5"/>
      <c r="AK84" s="5"/>
      <c r="AL84" s="5"/>
      <c r="AM84" s="5"/>
      <c r="AN84" s="5"/>
      <c r="AO84" s="5"/>
      <c r="AP84" s="5"/>
      <c r="AQ84" s="5"/>
      <c r="AR84" s="5"/>
      <c r="AS84" s="5"/>
      <c r="AT84" s="5"/>
      <c r="AU84" s="5"/>
    </row>
    <row r="85" spans="2:47">
      <c r="B85" s="36"/>
      <c r="T85" s="5"/>
      <c r="U85" s="5"/>
      <c r="V85" s="5"/>
      <c r="W85" s="5"/>
      <c r="X85" s="5"/>
      <c r="Y85" s="5"/>
      <c r="Z85" s="5"/>
      <c r="AA85" s="5"/>
      <c r="AB85" s="5"/>
      <c r="AC85" s="5"/>
      <c r="AD85" s="5"/>
      <c r="AE85" s="5"/>
      <c r="AF85" s="5"/>
      <c r="AG85" s="5"/>
      <c r="AH85" s="5"/>
      <c r="AI85" s="5"/>
      <c r="AJ85" s="5"/>
      <c r="AK85" s="5"/>
      <c r="AL85" s="5"/>
      <c r="AM85" s="5"/>
      <c r="AN85" s="5"/>
      <c r="AO85" s="5"/>
      <c r="AP85" s="5"/>
      <c r="AQ85" s="5"/>
      <c r="AR85" s="5"/>
      <c r="AS85" s="5"/>
      <c r="AT85" s="5"/>
      <c r="AU85" s="5"/>
    </row>
    <row r="86" spans="2:47">
      <c r="B86" s="36"/>
      <c r="X86" s="600"/>
      <c r="Y86" s="600"/>
      <c r="Z86" s="600"/>
      <c r="AA86" s="600"/>
      <c r="AB86" s="600"/>
      <c r="AC86" s="600"/>
      <c r="AD86" s="600"/>
      <c r="AE86" s="600"/>
      <c r="AF86" s="600"/>
      <c r="AG86" s="600"/>
      <c r="AH86" s="600"/>
      <c r="AI86" s="600"/>
      <c r="AJ86" s="600"/>
      <c r="AK86" s="600"/>
      <c r="AL86" s="600"/>
      <c r="AM86" s="600"/>
      <c r="AN86" s="600"/>
      <c r="AO86" s="600"/>
      <c r="AP86" s="600"/>
      <c r="AQ86" s="967"/>
      <c r="AR86" s="967"/>
      <c r="AS86" s="967"/>
      <c r="AT86" s="967"/>
      <c r="AU86" s="967"/>
    </row>
    <row r="87" spans="2:47">
      <c r="B87" s="36"/>
      <c r="X87" s="968"/>
      <c r="Y87" s="968"/>
      <c r="Z87" s="968"/>
      <c r="AA87" s="968"/>
      <c r="AB87" s="968"/>
      <c r="AC87" s="968"/>
      <c r="AD87" s="968"/>
      <c r="AE87" s="969"/>
      <c r="AF87" s="968"/>
      <c r="AG87" s="968"/>
      <c r="AH87" s="968"/>
      <c r="AI87" s="968"/>
      <c r="AJ87" s="968"/>
      <c r="AK87" s="968"/>
      <c r="AL87" s="968"/>
      <c r="AM87" s="968"/>
      <c r="AN87" s="968"/>
      <c r="AO87" s="968"/>
      <c r="AP87" s="968"/>
      <c r="AQ87" s="970"/>
      <c r="AR87" s="970"/>
      <c r="AS87" s="970"/>
      <c r="AT87" s="970"/>
      <c r="AU87" s="970"/>
    </row>
    <row r="88" spans="2:47">
      <c r="X88" s="456"/>
      <c r="Y88" s="456"/>
    </row>
    <row r="89" spans="2:47" ht="15.75">
      <c r="D89" s="971" t="s">
        <v>1131</v>
      </c>
      <c r="E89" s="971"/>
      <c r="F89" s="971"/>
      <c r="G89" s="948" t="s">
        <v>1113</v>
      </c>
      <c r="H89" s="949"/>
      <c r="I89" s="950">
        <v>1992</v>
      </c>
      <c r="J89" s="950">
        <v>1993</v>
      </c>
      <c r="K89" s="950">
        <v>1994</v>
      </c>
      <c r="L89" s="950">
        <v>1995</v>
      </c>
      <c r="M89" s="950">
        <v>1996</v>
      </c>
      <c r="N89" s="950">
        <v>1997</v>
      </c>
      <c r="O89" s="950">
        <v>1998</v>
      </c>
      <c r="P89" s="950">
        <v>1999</v>
      </c>
      <c r="Q89" s="950">
        <v>2000</v>
      </c>
      <c r="R89" s="950">
        <v>2001</v>
      </c>
      <c r="S89" s="950">
        <v>2002</v>
      </c>
      <c r="T89" s="950">
        <v>2003</v>
      </c>
      <c r="U89" s="950">
        <v>2004</v>
      </c>
      <c r="V89" s="950">
        <v>2005</v>
      </c>
      <c r="W89" s="950">
        <v>2006</v>
      </c>
      <c r="X89" s="950">
        <v>2007</v>
      </c>
      <c r="Y89" s="950">
        <v>2008</v>
      </c>
      <c r="Z89" s="950">
        <v>2009</v>
      </c>
      <c r="AA89" s="950">
        <v>2010</v>
      </c>
      <c r="AB89" s="950">
        <v>2011</v>
      </c>
      <c r="AC89" s="950">
        <v>2012</v>
      </c>
      <c r="AD89" s="950">
        <v>2013</v>
      </c>
      <c r="AE89" s="950">
        <v>2014</v>
      </c>
      <c r="AF89" s="950">
        <v>2015</v>
      </c>
      <c r="AG89" s="950">
        <v>2016</v>
      </c>
      <c r="AH89" s="950">
        <v>2017</v>
      </c>
      <c r="AI89" s="950">
        <v>2018</v>
      </c>
      <c r="AJ89" s="950">
        <v>2019</v>
      </c>
      <c r="AK89" s="950">
        <v>2020</v>
      </c>
      <c r="AL89" s="950">
        <v>2021</v>
      </c>
      <c r="AM89" s="950">
        <v>2022</v>
      </c>
      <c r="AN89" s="950">
        <v>2023</v>
      </c>
      <c r="AO89" s="950">
        <v>2024</v>
      </c>
      <c r="AP89" s="950">
        <v>2025</v>
      </c>
      <c r="AQ89" s="950">
        <v>2026</v>
      </c>
      <c r="AR89" s="950">
        <v>2027</v>
      </c>
      <c r="AS89" s="950">
        <v>2028</v>
      </c>
      <c r="AT89" s="950">
        <v>2029</v>
      </c>
      <c r="AU89" s="950">
        <v>2030</v>
      </c>
    </row>
    <row r="90" spans="2:47" ht="15.75">
      <c r="D90" s="19" t="s">
        <v>106</v>
      </c>
      <c r="E90" s="28"/>
      <c r="F90" s="28"/>
    </row>
    <row r="91" spans="2:47">
      <c r="D91" s="120" t="s">
        <v>1132</v>
      </c>
      <c r="E91" s="120"/>
      <c r="F91" s="120"/>
      <c r="G91" s="120"/>
      <c r="H91" s="120"/>
      <c r="I91" s="120"/>
      <c r="J91" s="120"/>
      <c r="K91" s="120"/>
      <c r="L91" s="120"/>
      <c r="M91" s="120"/>
      <c r="N91" s="120"/>
      <c r="O91" s="120"/>
      <c r="P91" s="120"/>
      <c r="Q91" s="120"/>
      <c r="R91" s="120"/>
      <c r="S91" s="120"/>
      <c r="T91" s="120">
        <v>326</v>
      </c>
      <c r="U91" s="120">
        <v>326</v>
      </c>
      <c r="V91" s="120">
        <v>331</v>
      </c>
      <c r="W91" s="120">
        <v>331</v>
      </c>
      <c r="X91" s="120">
        <v>331</v>
      </c>
      <c r="Y91" s="120">
        <v>351</v>
      </c>
      <c r="Z91" s="120">
        <v>412</v>
      </c>
      <c r="AA91" s="120">
        <v>484</v>
      </c>
      <c r="AB91" s="120">
        <v>527</v>
      </c>
      <c r="AC91" s="120">
        <v>560</v>
      </c>
      <c r="AD91" s="120">
        <v>593</v>
      </c>
      <c r="AE91" s="120">
        <v>593</v>
      </c>
      <c r="AF91" s="120">
        <v>586</v>
      </c>
      <c r="AG91" s="120">
        <v>591</v>
      </c>
      <c r="AH91" s="120">
        <v>606</v>
      </c>
      <c r="AI91" s="120">
        <v>626</v>
      </c>
      <c r="AJ91" s="120">
        <v>671</v>
      </c>
      <c r="AK91" s="120">
        <v>714</v>
      </c>
      <c r="AL91" s="120">
        <v>754</v>
      </c>
      <c r="AM91" s="120">
        <v>789</v>
      </c>
      <c r="AN91" s="120">
        <v>827</v>
      </c>
      <c r="AO91" s="120">
        <v>866</v>
      </c>
      <c r="AP91" s="120">
        <v>873</v>
      </c>
      <c r="AQ91" s="120">
        <v>1281</v>
      </c>
      <c r="AR91" s="120">
        <v>1521</v>
      </c>
      <c r="AS91" s="120">
        <v>1676</v>
      </c>
      <c r="AT91" s="120">
        <v>1367</v>
      </c>
      <c r="AU91" s="120">
        <v>1216</v>
      </c>
    </row>
    <row r="92" spans="2:47">
      <c r="D92" s="120" t="s">
        <v>1133</v>
      </c>
      <c r="E92" s="120"/>
      <c r="F92" s="120"/>
      <c r="G92" s="120"/>
      <c r="H92" s="120"/>
      <c r="I92" s="120"/>
      <c r="J92" s="120"/>
      <c r="K92" s="120"/>
      <c r="L92" s="120"/>
      <c r="M92" s="120"/>
      <c r="N92" s="120"/>
      <c r="O92" s="120"/>
      <c r="P92" s="120"/>
      <c r="Q92" s="120"/>
      <c r="R92" s="120"/>
      <c r="S92" s="120"/>
      <c r="T92" s="120">
        <v>407</v>
      </c>
      <c r="U92" s="120">
        <v>407</v>
      </c>
      <c r="V92" s="120">
        <v>412</v>
      </c>
      <c r="W92" s="120">
        <v>427</v>
      </c>
      <c r="X92" s="120">
        <v>427</v>
      </c>
      <c r="Y92" s="120">
        <v>449</v>
      </c>
      <c r="Z92" s="120">
        <v>528</v>
      </c>
      <c r="AA92" s="120">
        <v>594</v>
      </c>
      <c r="AB92" s="120">
        <v>652</v>
      </c>
      <c r="AC92" s="120">
        <v>686</v>
      </c>
      <c r="AD92" s="120">
        <v>743</v>
      </c>
      <c r="AE92" s="120">
        <v>735</v>
      </c>
      <c r="AF92" s="120">
        <v>717</v>
      </c>
      <c r="AG92" s="120">
        <v>729</v>
      </c>
      <c r="AH92" s="120">
        <v>748</v>
      </c>
      <c r="AI92" s="120">
        <v>768</v>
      </c>
      <c r="AJ92" s="120">
        <v>803</v>
      </c>
      <c r="AK92" s="120">
        <v>840</v>
      </c>
      <c r="AL92" s="120">
        <v>879</v>
      </c>
      <c r="AM92" s="120">
        <v>911</v>
      </c>
      <c r="AN92" s="120">
        <v>946</v>
      </c>
      <c r="AO92" s="120">
        <v>982</v>
      </c>
      <c r="AP92" s="120">
        <v>999</v>
      </c>
      <c r="AQ92" s="120">
        <v>1314</v>
      </c>
      <c r="AR92" s="120">
        <v>1529</v>
      </c>
      <c r="AS92" s="120">
        <v>1680</v>
      </c>
      <c r="AT92" s="120">
        <v>1479</v>
      </c>
      <c r="AU92" s="120">
        <v>1332</v>
      </c>
    </row>
    <row r="93" spans="2:47">
      <c r="D93" s="120" t="s">
        <v>1134</v>
      </c>
      <c r="E93" s="120"/>
      <c r="F93" s="120"/>
      <c r="G93" s="120"/>
      <c r="H93" s="120"/>
      <c r="I93" s="120"/>
      <c r="J93" s="120"/>
      <c r="K93" s="120"/>
      <c r="L93" s="120"/>
      <c r="M93" s="120"/>
      <c r="N93" s="120"/>
      <c r="O93" s="120"/>
      <c r="P93" s="120"/>
      <c r="Q93" s="120"/>
      <c r="R93" s="120"/>
      <c r="S93" s="120"/>
      <c r="T93" s="120">
        <v>82</v>
      </c>
      <c r="U93" s="120">
        <v>92</v>
      </c>
      <c r="V93" s="120">
        <v>112</v>
      </c>
      <c r="W93" s="120">
        <v>122</v>
      </c>
      <c r="X93" s="120">
        <v>147</v>
      </c>
      <c r="Y93" s="120">
        <v>157</v>
      </c>
      <c r="Z93" s="120">
        <v>167</v>
      </c>
      <c r="AA93" s="120">
        <v>217</v>
      </c>
      <c r="AB93" s="120">
        <v>217</v>
      </c>
      <c r="AC93" s="120">
        <v>234</v>
      </c>
      <c r="AD93" s="120">
        <v>254</v>
      </c>
      <c r="AE93" s="120">
        <v>297</v>
      </c>
      <c r="AF93" s="120">
        <v>338</v>
      </c>
      <c r="AG93" s="120">
        <v>348</v>
      </c>
      <c r="AH93" s="120">
        <v>369</v>
      </c>
      <c r="AI93" s="120">
        <v>380</v>
      </c>
      <c r="AJ93" s="120">
        <v>369</v>
      </c>
      <c r="AK93" s="120">
        <v>365</v>
      </c>
      <c r="AL93" s="120">
        <v>365</v>
      </c>
      <c r="AM93" s="120">
        <v>372</v>
      </c>
      <c r="AN93" s="120">
        <v>380</v>
      </c>
      <c r="AO93" s="120">
        <v>390</v>
      </c>
      <c r="AP93" s="120">
        <v>374</v>
      </c>
      <c r="AQ93" s="120">
        <v>556</v>
      </c>
      <c r="AR93" s="120">
        <v>664</v>
      </c>
      <c r="AS93" s="120">
        <v>634</v>
      </c>
      <c r="AT93" s="120">
        <v>519</v>
      </c>
      <c r="AU93" s="120">
        <v>546</v>
      </c>
    </row>
    <row r="94" spans="2:47">
      <c r="D94" s="120" t="s">
        <v>1135</v>
      </c>
      <c r="E94" s="120"/>
      <c r="F94" s="120"/>
      <c r="G94" s="120"/>
      <c r="H94" s="120"/>
      <c r="I94" s="120"/>
      <c r="J94" s="120"/>
      <c r="K94" s="120"/>
      <c r="L94" s="120"/>
      <c r="M94" s="120"/>
      <c r="N94" s="120"/>
      <c r="O94" s="120"/>
      <c r="P94" s="120"/>
      <c r="Q94" s="120"/>
      <c r="R94" s="120"/>
      <c r="S94" s="120"/>
      <c r="T94" s="120">
        <v>233</v>
      </c>
      <c r="U94" s="120">
        <v>233</v>
      </c>
      <c r="V94" s="120">
        <v>238</v>
      </c>
      <c r="W94" s="120">
        <v>238</v>
      </c>
      <c r="X94" s="120">
        <v>238</v>
      </c>
      <c r="Y94" s="120">
        <v>258</v>
      </c>
      <c r="Z94" s="120">
        <v>294</v>
      </c>
      <c r="AA94" s="120">
        <v>366</v>
      </c>
      <c r="AB94" s="120">
        <v>409</v>
      </c>
      <c r="AC94" s="120">
        <v>442</v>
      </c>
      <c r="AD94" s="120">
        <v>475</v>
      </c>
      <c r="AE94" s="120">
        <v>475</v>
      </c>
      <c r="AF94" s="120">
        <v>475</v>
      </c>
      <c r="AG94" s="120">
        <v>480</v>
      </c>
      <c r="AH94" s="120">
        <v>495</v>
      </c>
      <c r="AI94" s="120">
        <v>515</v>
      </c>
      <c r="AJ94" s="120">
        <v>560</v>
      </c>
      <c r="AK94" s="120">
        <v>603</v>
      </c>
      <c r="AL94" s="120">
        <v>643</v>
      </c>
      <c r="AM94" s="120">
        <v>678</v>
      </c>
      <c r="AN94" s="120">
        <v>716</v>
      </c>
      <c r="AO94" s="120">
        <v>755</v>
      </c>
      <c r="AP94" s="120">
        <v>762</v>
      </c>
      <c r="AQ94" s="120">
        <v>1170</v>
      </c>
      <c r="AR94" s="120">
        <v>1410</v>
      </c>
      <c r="AS94" s="120">
        <v>1565</v>
      </c>
      <c r="AT94" s="120">
        <v>1565</v>
      </c>
      <c r="AU94" s="120">
        <v>1565</v>
      </c>
    </row>
    <row r="95" spans="2:47">
      <c r="D95" s="120" t="s">
        <v>834</v>
      </c>
      <c r="E95" s="120"/>
      <c r="F95" s="120"/>
      <c r="G95" s="120"/>
      <c r="H95" s="120"/>
      <c r="I95" s="120"/>
      <c r="J95" s="120"/>
      <c r="K95" s="120"/>
      <c r="L95" s="120"/>
      <c r="M95" s="120"/>
      <c r="N95" s="120"/>
      <c r="O95" s="120"/>
      <c r="P95" s="120"/>
      <c r="Q95" s="120"/>
      <c r="R95" s="120"/>
      <c r="S95" s="120"/>
      <c r="T95" s="120">
        <v>57</v>
      </c>
      <c r="U95" s="120">
        <v>67</v>
      </c>
      <c r="V95" s="120">
        <v>87</v>
      </c>
      <c r="W95" s="120">
        <v>97</v>
      </c>
      <c r="X95" s="120">
        <v>122</v>
      </c>
      <c r="Y95" s="120">
        <v>132</v>
      </c>
      <c r="Z95" s="120">
        <v>142</v>
      </c>
      <c r="AA95" s="120">
        <v>192</v>
      </c>
      <c r="AB95" s="120">
        <v>192</v>
      </c>
      <c r="AC95" s="120">
        <v>209</v>
      </c>
      <c r="AD95" s="120">
        <v>229</v>
      </c>
      <c r="AE95" s="120">
        <v>272</v>
      </c>
      <c r="AF95" s="120">
        <v>313</v>
      </c>
      <c r="AG95" s="120">
        <v>323</v>
      </c>
      <c r="AH95" s="120">
        <v>344</v>
      </c>
      <c r="AI95" s="120">
        <v>355</v>
      </c>
      <c r="AJ95" s="120">
        <v>344</v>
      </c>
      <c r="AK95" s="120">
        <v>340</v>
      </c>
      <c r="AL95" s="120">
        <v>340</v>
      </c>
      <c r="AM95" s="120">
        <v>347</v>
      </c>
      <c r="AN95" s="120">
        <v>355</v>
      </c>
      <c r="AO95" s="120">
        <v>365</v>
      </c>
      <c r="AP95" s="120">
        <v>349</v>
      </c>
      <c r="AQ95" s="120">
        <v>531</v>
      </c>
      <c r="AR95" s="120">
        <v>639</v>
      </c>
      <c r="AS95" s="120">
        <v>609</v>
      </c>
      <c r="AT95" s="120">
        <v>494</v>
      </c>
      <c r="AU95" s="120">
        <v>521</v>
      </c>
    </row>
    <row r="96" spans="2:47">
      <c r="D96" s="120" t="s">
        <v>1136</v>
      </c>
      <c r="E96" s="120"/>
      <c r="F96" s="120"/>
      <c r="G96" s="120"/>
      <c r="H96" s="120"/>
      <c r="I96" s="120"/>
      <c r="J96" s="120"/>
      <c r="K96" s="120"/>
      <c r="L96" s="120"/>
      <c r="M96" s="120"/>
      <c r="N96" s="120"/>
      <c r="O96" s="120"/>
      <c r="P96" s="120"/>
      <c r="Q96" s="120"/>
      <c r="R96" s="120"/>
      <c r="S96" s="120"/>
      <c r="T96" s="120">
        <v>236</v>
      </c>
      <c r="U96" s="120">
        <v>236</v>
      </c>
      <c r="V96" s="120">
        <v>241</v>
      </c>
      <c r="W96" s="120">
        <v>241</v>
      </c>
      <c r="X96" s="120">
        <v>241</v>
      </c>
      <c r="Y96" s="120">
        <v>261</v>
      </c>
      <c r="Z96" s="120">
        <v>322</v>
      </c>
      <c r="AA96" s="120">
        <v>416</v>
      </c>
      <c r="AB96" s="120">
        <v>482</v>
      </c>
      <c r="AC96" s="120">
        <v>537</v>
      </c>
      <c r="AD96" s="120">
        <v>593</v>
      </c>
      <c r="AE96" s="120">
        <v>593</v>
      </c>
      <c r="AF96" s="120">
        <v>586</v>
      </c>
      <c r="AG96" s="120">
        <v>591</v>
      </c>
      <c r="AH96" s="120">
        <v>606</v>
      </c>
      <c r="AI96" s="120">
        <v>626</v>
      </c>
      <c r="AJ96" s="120">
        <v>671</v>
      </c>
      <c r="AK96" s="120">
        <v>714</v>
      </c>
      <c r="AL96" s="120">
        <v>754</v>
      </c>
      <c r="AM96" s="120">
        <v>789</v>
      </c>
      <c r="AN96" s="120">
        <v>827</v>
      </c>
      <c r="AO96" s="120">
        <v>866</v>
      </c>
      <c r="AP96" s="120">
        <v>873</v>
      </c>
      <c r="AQ96" s="120">
        <v>1281</v>
      </c>
      <c r="AR96" s="120">
        <v>1521</v>
      </c>
      <c r="AS96" s="120">
        <v>1676</v>
      </c>
      <c r="AT96" s="120">
        <v>1367</v>
      </c>
      <c r="AU96" s="120">
        <v>1216</v>
      </c>
    </row>
    <row r="97" spans="4:47">
      <c r="D97" s="120" t="s">
        <v>1137</v>
      </c>
      <c r="E97" s="120"/>
      <c r="F97" s="120"/>
      <c r="G97" s="120"/>
      <c r="H97" s="120"/>
      <c r="I97" s="120"/>
      <c r="J97" s="120"/>
      <c r="K97" s="120"/>
      <c r="L97" s="120"/>
      <c r="M97" s="120"/>
      <c r="N97" s="120"/>
      <c r="O97" s="120"/>
      <c r="P97" s="120"/>
      <c r="Q97" s="120"/>
      <c r="R97" s="120"/>
      <c r="S97" s="120"/>
      <c r="T97" s="120">
        <v>58</v>
      </c>
      <c r="U97" s="120">
        <v>68</v>
      </c>
      <c r="V97" s="120">
        <v>88</v>
      </c>
      <c r="W97" s="120">
        <v>98</v>
      </c>
      <c r="X97" s="120">
        <v>123</v>
      </c>
      <c r="Y97" s="120">
        <v>133</v>
      </c>
      <c r="Z97" s="120">
        <v>143</v>
      </c>
      <c r="AA97" s="120">
        <v>199</v>
      </c>
      <c r="AB97" s="120">
        <v>205</v>
      </c>
      <c r="AC97" s="120">
        <v>228</v>
      </c>
      <c r="AD97" s="120">
        <v>254</v>
      </c>
      <c r="AE97" s="120">
        <v>297</v>
      </c>
      <c r="AF97" s="120">
        <v>338</v>
      </c>
      <c r="AG97" s="120">
        <v>348</v>
      </c>
      <c r="AH97" s="120">
        <v>369</v>
      </c>
      <c r="AI97" s="120">
        <v>380</v>
      </c>
      <c r="AJ97" s="120">
        <v>369</v>
      </c>
      <c r="AK97" s="120">
        <v>365</v>
      </c>
      <c r="AL97" s="120">
        <v>365</v>
      </c>
      <c r="AM97" s="120">
        <v>372</v>
      </c>
      <c r="AN97" s="120">
        <v>380</v>
      </c>
      <c r="AO97" s="120">
        <v>390</v>
      </c>
      <c r="AP97" s="120">
        <v>374</v>
      </c>
      <c r="AQ97" s="120">
        <v>556</v>
      </c>
      <c r="AR97" s="120">
        <v>664</v>
      </c>
      <c r="AS97" s="120">
        <v>634</v>
      </c>
      <c r="AT97" s="120">
        <v>519</v>
      </c>
      <c r="AU97" s="120">
        <v>546</v>
      </c>
    </row>
    <row r="98" spans="4:47">
      <c r="D98" s="120" t="s">
        <v>923</v>
      </c>
      <c r="E98" s="120"/>
      <c r="F98" s="120"/>
      <c r="G98" s="120"/>
      <c r="H98" s="120"/>
      <c r="I98" s="120"/>
      <c r="J98" s="120"/>
      <c r="K98" s="120"/>
      <c r="L98" s="120"/>
      <c r="M98" s="120"/>
      <c r="N98" s="120"/>
      <c r="O98" s="120"/>
      <c r="P98" s="120"/>
      <c r="Q98" s="120"/>
      <c r="R98" s="120"/>
      <c r="S98" s="120"/>
      <c r="T98" s="120">
        <v>97.19</v>
      </c>
      <c r="U98" s="120">
        <v>98.7</v>
      </c>
      <c r="V98" s="120">
        <v>100.23</v>
      </c>
      <c r="W98" s="120">
        <v>101.78</v>
      </c>
      <c r="X98" s="120">
        <v>103.36</v>
      </c>
      <c r="Y98" s="120">
        <v>104.96</v>
      </c>
      <c r="Z98" s="120">
        <v>106.59</v>
      </c>
      <c r="AA98" s="120">
        <v>108.24</v>
      </c>
      <c r="AB98" s="120">
        <v>109.92</v>
      </c>
      <c r="AC98" s="120">
        <v>111.63</v>
      </c>
      <c r="AD98" s="120">
        <v>113.36</v>
      </c>
      <c r="AE98" s="120">
        <v>115.11</v>
      </c>
      <c r="AF98" s="120">
        <v>116.9</v>
      </c>
      <c r="AG98" s="120">
        <v>118.71</v>
      </c>
      <c r="AH98" s="120">
        <v>120.55</v>
      </c>
      <c r="AI98" s="120">
        <v>122.42</v>
      </c>
      <c r="AJ98" s="120">
        <v>124.31</v>
      </c>
      <c r="AK98" s="120">
        <v>126.24</v>
      </c>
      <c r="AL98" s="120">
        <v>128.19999999999999</v>
      </c>
      <c r="AM98" s="120">
        <v>130.18</v>
      </c>
      <c r="AN98" s="120">
        <v>133.30000000000001</v>
      </c>
      <c r="AO98" s="120">
        <v>135.37</v>
      </c>
      <c r="AP98" s="120">
        <v>137.47</v>
      </c>
      <c r="AQ98" s="120">
        <v>139.6</v>
      </c>
      <c r="AR98" s="120">
        <v>141.76</v>
      </c>
      <c r="AS98" s="120">
        <v>143.96</v>
      </c>
      <c r="AT98" s="120">
        <v>146.19</v>
      </c>
      <c r="AU98" s="120">
        <v>148.46</v>
      </c>
    </row>
    <row r="99" spans="4:47">
      <c r="D99" s="120" t="s">
        <v>1138</v>
      </c>
      <c r="E99" s="120"/>
      <c r="F99" s="120"/>
      <c r="G99" s="120"/>
      <c r="H99" s="120"/>
      <c r="I99" s="120"/>
      <c r="J99" s="120"/>
      <c r="K99" s="120"/>
      <c r="L99" s="120"/>
      <c r="M99" s="120"/>
      <c r="N99" s="120"/>
      <c r="O99" s="120"/>
      <c r="P99" s="120"/>
      <c r="Q99" s="120"/>
      <c r="R99" s="120"/>
      <c r="S99" s="120"/>
      <c r="T99" s="120">
        <v>82</v>
      </c>
      <c r="U99" s="120">
        <v>92</v>
      </c>
      <c r="V99" s="120">
        <v>112</v>
      </c>
      <c r="W99" s="120">
        <v>122</v>
      </c>
      <c r="X99" s="120">
        <v>147</v>
      </c>
      <c r="Y99" s="120">
        <v>157</v>
      </c>
      <c r="Z99" s="120">
        <v>167</v>
      </c>
      <c r="AA99" s="120">
        <v>217</v>
      </c>
      <c r="AB99" s="120">
        <v>217</v>
      </c>
      <c r="AC99" s="120">
        <v>234</v>
      </c>
      <c r="AD99" s="120">
        <v>254</v>
      </c>
      <c r="AE99" s="120">
        <v>297</v>
      </c>
      <c r="AF99" s="120">
        <v>338</v>
      </c>
      <c r="AG99" s="120">
        <v>348</v>
      </c>
      <c r="AH99" s="120">
        <v>369</v>
      </c>
      <c r="AI99" s="120">
        <v>380</v>
      </c>
      <c r="AJ99" s="120">
        <v>369</v>
      </c>
      <c r="AK99" s="120">
        <v>365</v>
      </c>
      <c r="AL99" s="120">
        <v>365</v>
      </c>
      <c r="AM99" s="120">
        <v>372</v>
      </c>
      <c r="AN99" s="120">
        <v>380</v>
      </c>
      <c r="AO99" s="120">
        <v>390</v>
      </c>
      <c r="AP99" s="120">
        <v>374</v>
      </c>
      <c r="AQ99" s="120">
        <v>556</v>
      </c>
      <c r="AR99" s="120">
        <v>664</v>
      </c>
      <c r="AS99" s="120">
        <v>634</v>
      </c>
      <c r="AT99" s="120">
        <v>519</v>
      </c>
      <c r="AU99" s="120">
        <v>546</v>
      </c>
    </row>
    <row r="100" spans="4:47">
      <c r="D100" s="120" t="s">
        <v>970</v>
      </c>
      <c r="E100" s="120"/>
      <c r="F100" s="120"/>
      <c r="G100" s="120"/>
      <c r="H100" s="120"/>
      <c r="I100" s="120"/>
      <c r="J100" s="120"/>
      <c r="K100" s="120"/>
      <c r="L100" s="120"/>
      <c r="M100" s="120"/>
      <c r="N100" s="120"/>
      <c r="O100" s="120"/>
      <c r="P100" s="120"/>
      <c r="Q100" s="120"/>
      <c r="R100" s="120"/>
      <c r="S100" s="120"/>
      <c r="T100" s="120">
        <v>253</v>
      </c>
      <c r="U100" s="120">
        <v>253</v>
      </c>
      <c r="V100" s="120">
        <v>258</v>
      </c>
      <c r="W100" s="120">
        <v>258</v>
      </c>
      <c r="X100" s="120">
        <v>258</v>
      </c>
      <c r="Y100" s="120">
        <v>278</v>
      </c>
      <c r="Z100" s="120">
        <v>278</v>
      </c>
      <c r="AA100" s="120">
        <v>314</v>
      </c>
      <c r="AB100" s="120">
        <v>372</v>
      </c>
      <c r="AC100" s="120">
        <v>396</v>
      </c>
      <c r="AD100" s="120">
        <v>453</v>
      </c>
      <c r="AE100" s="120">
        <v>445</v>
      </c>
      <c r="AF100" s="120">
        <v>427</v>
      </c>
      <c r="AG100" s="120">
        <v>439</v>
      </c>
      <c r="AH100" s="120">
        <v>458</v>
      </c>
      <c r="AI100" s="120">
        <v>478</v>
      </c>
      <c r="AJ100" s="120">
        <v>513</v>
      </c>
      <c r="AK100" s="120">
        <v>550</v>
      </c>
      <c r="AL100" s="120">
        <v>589</v>
      </c>
      <c r="AM100" s="120">
        <v>621</v>
      </c>
      <c r="AN100" s="120">
        <v>656</v>
      </c>
      <c r="AO100" s="120">
        <v>692</v>
      </c>
      <c r="AP100" s="120">
        <v>702</v>
      </c>
      <c r="AQ100" s="120">
        <v>1010</v>
      </c>
      <c r="AR100" s="120">
        <v>1217</v>
      </c>
      <c r="AS100" s="120">
        <v>1360</v>
      </c>
      <c r="AT100" s="120">
        <v>1151</v>
      </c>
      <c r="AU100" s="120">
        <v>996</v>
      </c>
    </row>
    <row r="101" spans="4:47">
      <c r="D101" s="120" t="s">
        <v>1139</v>
      </c>
      <c r="E101" s="120"/>
      <c r="F101" s="120"/>
      <c r="G101" s="120"/>
      <c r="H101" s="120"/>
      <c r="I101" s="120"/>
      <c r="J101" s="120"/>
      <c r="K101" s="120"/>
      <c r="L101" s="120"/>
      <c r="M101" s="120"/>
      <c r="N101" s="120"/>
      <c r="O101" s="120"/>
      <c r="P101" s="120"/>
      <c r="Q101" s="120"/>
      <c r="R101" s="120"/>
      <c r="S101" s="120"/>
      <c r="T101" s="120">
        <v>82</v>
      </c>
      <c r="U101" s="120">
        <v>92</v>
      </c>
      <c r="V101" s="120">
        <v>112</v>
      </c>
      <c r="W101" s="120">
        <v>122</v>
      </c>
      <c r="X101" s="120">
        <v>147</v>
      </c>
      <c r="Y101" s="120">
        <v>157</v>
      </c>
      <c r="Z101" s="120">
        <v>167</v>
      </c>
      <c r="AA101" s="120">
        <v>217</v>
      </c>
      <c r="AB101" s="120">
        <v>217</v>
      </c>
      <c r="AC101" s="120">
        <v>234</v>
      </c>
      <c r="AD101" s="120">
        <v>254</v>
      </c>
      <c r="AE101" s="120">
        <v>297</v>
      </c>
      <c r="AF101" s="120">
        <v>338</v>
      </c>
      <c r="AG101" s="120">
        <v>348</v>
      </c>
      <c r="AH101" s="120">
        <v>369</v>
      </c>
      <c r="AI101" s="120">
        <v>380</v>
      </c>
      <c r="AJ101" s="120">
        <v>369</v>
      </c>
      <c r="AK101" s="120">
        <v>365</v>
      </c>
      <c r="AL101" s="120">
        <v>365</v>
      </c>
      <c r="AM101" s="120">
        <v>372</v>
      </c>
      <c r="AN101" s="120">
        <v>380</v>
      </c>
      <c r="AO101" s="120">
        <v>390</v>
      </c>
      <c r="AP101" s="120">
        <v>374</v>
      </c>
      <c r="AQ101" s="120">
        <v>556</v>
      </c>
      <c r="AR101" s="120">
        <v>664</v>
      </c>
      <c r="AS101" s="120">
        <v>634</v>
      </c>
      <c r="AT101" s="120">
        <v>519</v>
      </c>
      <c r="AU101" s="120">
        <v>546</v>
      </c>
    </row>
    <row r="102" spans="4:47">
      <c r="D102" s="120" t="s">
        <v>925</v>
      </c>
      <c r="E102" s="120"/>
      <c r="F102" s="120"/>
      <c r="G102" s="120"/>
      <c r="H102" s="120"/>
      <c r="I102" s="120"/>
      <c r="J102" s="120"/>
      <c r="K102" s="120"/>
      <c r="L102" s="120"/>
      <c r="M102" s="120"/>
      <c r="N102" s="120"/>
      <c r="O102" s="120"/>
      <c r="P102" s="120"/>
      <c r="Q102" s="120"/>
      <c r="R102" s="120"/>
      <c r="S102" s="120"/>
      <c r="T102" s="120">
        <v>253</v>
      </c>
      <c r="U102" s="120">
        <v>253</v>
      </c>
      <c r="V102" s="120">
        <v>258</v>
      </c>
      <c r="W102" s="120">
        <v>258</v>
      </c>
      <c r="X102" s="120">
        <v>258</v>
      </c>
      <c r="Y102" s="120">
        <v>278</v>
      </c>
      <c r="Z102" s="120">
        <v>278</v>
      </c>
      <c r="AA102" s="120">
        <v>314</v>
      </c>
      <c r="AB102" s="120">
        <v>372</v>
      </c>
      <c r="AC102" s="120">
        <v>396</v>
      </c>
      <c r="AD102" s="120">
        <v>453</v>
      </c>
      <c r="AE102" s="120">
        <v>445</v>
      </c>
      <c r="AF102" s="120">
        <v>427</v>
      </c>
      <c r="AG102" s="120">
        <v>439</v>
      </c>
      <c r="AH102" s="120">
        <v>458</v>
      </c>
      <c r="AI102" s="120">
        <v>478</v>
      </c>
      <c r="AJ102" s="120">
        <v>513</v>
      </c>
      <c r="AK102" s="120">
        <v>550</v>
      </c>
      <c r="AL102" s="120">
        <v>589</v>
      </c>
      <c r="AM102" s="120">
        <v>621</v>
      </c>
      <c r="AN102" s="120">
        <v>656</v>
      </c>
      <c r="AO102" s="120">
        <v>692</v>
      </c>
      <c r="AP102" s="120">
        <v>702</v>
      </c>
      <c r="AQ102" s="120">
        <v>1010</v>
      </c>
      <c r="AR102" s="120">
        <v>1217</v>
      </c>
      <c r="AS102" s="120">
        <v>1360</v>
      </c>
      <c r="AT102" s="120">
        <v>1151</v>
      </c>
      <c r="AU102" s="120">
        <v>996</v>
      </c>
    </row>
    <row r="103" spans="4:47">
      <c r="D103" s="120" t="s">
        <v>1140</v>
      </c>
      <c r="E103" s="120"/>
      <c r="F103" s="120"/>
      <c r="G103" s="120"/>
      <c r="H103" s="120"/>
      <c r="I103" s="120"/>
      <c r="J103" s="120"/>
      <c r="K103" s="120"/>
      <c r="L103" s="120"/>
      <c r="M103" s="120"/>
      <c r="N103" s="120"/>
      <c r="O103" s="120"/>
      <c r="P103" s="120"/>
      <c r="Q103" s="120"/>
      <c r="R103" s="120"/>
      <c r="S103" s="120"/>
      <c r="T103" s="120">
        <v>82</v>
      </c>
      <c r="U103" s="120">
        <v>92</v>
      </c>
      <c r="V103" s="120">
        <v>112</v>
      </c>
      <c r="W103" s="120">
        <v>122</v>
      </c>
      <c r="X103" s="120">
        <v>147</v>
      </c>
      <c r="Y103" s="120">
        <v>157</v>
      </c>
      <c r="Z103" s="120">
        <v>167</v>
      </c>
      <c r="AA103" s="120">
        <v>217</v>
      </c>
      <c r="AB103" s="120">
        <v>217</v>
      </c>
      <c r="AC103" s="120">
        <v>234</v>
      </c>
      <c r="AD103" s="120">
        <v>254</v>
      </c>
      <c r="AE103" s="120">
        <v>297</v>
      </c>
      <c r="AF103" s="120">
        <v>338</v>
      </c>
      <c r="AG103" s="120">
        <v>348</v>
      </c>
      <c r="AH103" s="120">
        <v>369</v>
      </c>
      <c r="AI103" s="120">
        <v>380</v>
      </c>
      <c r="AJ103" s="120">
        <v>369</v>
      </c>
      <c r="AK103" s="120">
        <v>365</v>
      </c>
      <c r="AL103" s="120">
        <v>365</v>
      </c>
      <c r="AM103" s="120">
        <v>372</v>
      </c>
      <c r="AN103" s="120">
        <v>380</v>
      </c>
      <c r="AO103" s="120">
        <v>390</v>
      </c>
      <c r="AP103" s="120">
        <v>374</v>
      </c>
      <c r="AQ103" s="120">
        <v>556</v>
      </c>
      <c r="AR103" s="120">
        <v>664</v>
      </c>
      <c r="AS103" s="120">
        <v>634</v>
      </c>
      <c r="AT103" s="120">
        <v>519</v>
      </c>
      <c r="AU103" s="120">
        <v>546</v>
      </c>
    </row>
    <row r="104" spans="4:47">
      <c r="D104" s="120" t="s">
        <v>926</v>
      </c>
      <c r="E104" s="120"/>
      <c r="F104" s="120"/>
      <c r="G104" s="120"/>
      <c r="H104" s="120"/>
      <c r="I104" s="120"/>
      <c r="J104" s="120"/>
      <c r="K104" s="120"/>
      <c r="L104" s="120"/>
      <c r="M104" s="120"/>
      <c r="N104" s="120"/>
      <c r="O104" s="120"/>
      <c r="P104" s="120"/>
      <c r="Q104" s="120"/>
      <c r="R104" s="120"/>
      <c r="S104" s="120"/>
      <c r="T104" s="120">
        <v>253</v>
      </c>
      <c r="U104" s="120">
        <v>253</v>
      </c>
      <c r="V104" s="120">
        <v>258</v>
      </c>
      <c r="W104" s="120">
        <v>258</v>
      </c>
      <c r="X104" s="120">
        <v>258</v>
      </c>
      <c r="Y104" s="120">
        <v>278</v>
      </c>
      <c r="Z104" s="120">
        <v>278</v>
      </c>
      <c r="AA104" s="120">
        <v>314</v>
      </c>
      <c r="AB104" s="120">
        <v>372</v>
      </c>
      <c r="AC104" s="120">
        <v>396</v>
      </c>
      <c r="AD104" s="120">
        <v>453</v>
      </c>
      <c r="AE104" s="120">
        <v>445</v>
      </c>
      <c r="AF104" s="120">
        <v>427</v>
      </c>
      <c r="AG104" s="120">
        <v>439</v>
      </c>
      <c r="AH104" s="120">
        <v>458</v>
      </c>
      <c r="AI104" s="120">
        <v>478</v>
      </c>
      <c r="AJ104" s="120">
        <v>513</v>
      </c>
      <c r="AK104" s="120">
        <v>550</v>
      </c>
      <c r="AL104" s="120">
        <v>589</v>
      </c>
      <c r="AM104" s="120">
        <v>621</v>
      </c>
      <c r="AN104" s="120">
        <v>656</v>
      </c>
      <c r="AO104" s="120">
        <v>692</v>
      </c>
      <c r="AP104" s="120">
        <v>702</v>
      </c>
      <c r="AQ104" s="120">
        <v>1010</v>
      </c>
      <c r="AR104" s="120">
        <v>1217</v>
      </c>
      <c r="AS104" s="120">
        <v>1360</v>
      </c>
      <c r="AT104" s="120">
        <v>1151</v>
      </c>
      <c r="AU104" s="120">
        <v>996</v>
      </c>
    </row>
    <row r="105" spans="4:47">
      <c r="D105" s="120" t="s">
        <v>1141</v>
      </c>
      <c r="E105" s="120"/>
      <c r="F105" s="120"/>
      <c r="G105" s="120"/>
      <c r="H105" s="120"/>
      <c r="I105" s="120"/>
      <c r="J105" s="120"/>
      <c r="K105" s="120"/>
      <c r="L105" s="120"/>
      <c r="M105" s="120"/>
      <c r="N105" s="120"/>
      <c r="O105" s="120"/>
      <c r="P105" s="120"/>
      <c r="Q105" s="120"/>
      <c r="R105" s="120"/>
      <c r="S105" s="120"/>
      <c r="T105" s="120">
        <v>82</v>
      </c>
      <c r="U105" s="120">
        <v>92</v>
      </c>
      <c r="V105" s="120">
        <v>112</v>
      </c>
      <c r="W105" s="120">
        <v>122</v>
      </c>
      <c r="X105" s="120">
        <v>147</v>
      </c>
      <c r="Y105" s="120">
        <v>157</v>
      </c>
      <c r="Z105" s="120">
        <v>167</v>
      </c>
      <c r="AA105" s="120">
        <v>217</v>
      </c>
      <c r="AB105" s="120">
        <v>217</v>
      </c>
      <c r="AC105" s="120">
        <v>234</v>
      </c>
      <c r="AD105" s="120">
        <v>254</v>
      </c>
      <c r="AE105" s="120">
        <v>297</v>
      </c>
      <c r="AF105" s="120">
        <v>338</v>
      </c>
      <c r="AG105" s="120">
        <v>348</v>
      </c>
      <c r="AH105" s="120">
        <v>369</v>
      </c>
      <c r="AI105" s="120">
        <v>380</v>
      </c>
      <c r="AJ105" s="120">
        <v>369</v>
      </c>
      <c r="AK105" s="120">
        <v>365</v>
      </c>
      <c r="AL105" s="120">
        <v>365</v>
      </c>
      <c r="AM105" s="120">
        <v>372</v>
      </c>
      <c r="AN105" s="120">
        <v>380</v>
      </c>
      <c r="AO105" s="120">
        <v>390</v>
      </c>
      <c r="AP105" s="120">
        <v>374</v>
      </c>
      <c r="AQ105" s="120">
        <v>556</v>
      </c>
      <c r="AR105" s="120">
        <v>664</v>
      </c>
      <c r="AS105" s="120">
        <v>634</v>
      </c>
      <c r="AT105" s="120">
        <v>519</v>
      </c>
      <c r="AU105" s="120">
        <v>546</v>
      </c>
    </row>
    <row r="108" spans="4:47" ht="15.75">
      <c r="D108" s="29" t="s">
        <v>1142</v>
      </c>
    </row>
    <row r="109" spans="4:47" ht="15.75">
      <c r="E109" s="277" t="s">
        <v>1143</v>
      </c>
      <c r="F109" s="120"/>
    </row>
    <row r="110" spans="4:47">
      <c r="E110" s="120"/>
      <c r="F110" s="120" t="s">
        <v>530</v>
      </c>
      <c r="R110" s="456"/>
      <c r="S110" s="456"/>
      <c r="T110" s="456">
        <v>1835333.9999999998</v>
      </c>
      <c r="U110" s="456">
        <v>1851259.5</v>
      </c>
      <c r="V110" s="456">
        <v>1602945.4000000001</v>
      </c>
      <c r="W110" s="456">
        <v>1621153.2</v>
      </c>
      <c r="X110" s="456">
        <v>1834807.0999999999</v>
      </c>
      <c r="Y110" s="456">
        <v>1757447.5</v>
      </c>
      <c r="Z110" s="456">
        <v>1642133.5999999999</v>
      </c>
      <c r="AA110" s="456">
        <v>1444874.0000000002</v>
      </c>
      <c r="AB110" s="456">
        <v>1259278.7000000002</v>
      </c>
      <c r="AC110" s="456">
        <v>1503932.8999999997</v>
      </c>
      <c r="AD110" s="456">
        <v>1744355.4000000004</v>
      </c>
      <c r="AE110" s="456">
        <v>1597907.8280085693</v>
      </c>
      <c r="AF110" s="456">
        <v>1590328.0516198641</v>
      </c>
      <c r="AG110" s="456">
        <v>1562864.1428510707</v>
      </c>
      <c r="AH110" s="456">
        <v>1553759.357973862</v>
      </c>
      <c r="AI110" s="456">
        <v>1517415.9285089942</v>
      </c>
      <c r="AJ110" s="456">
        <v>1508522.6679654042</v>
      </c>
      <c r="AK110" s="456">
        <v>1437312.067981885</v>
      </c>
      <c r="AL110" s="456">
        <v>1446493.9738123084</v>
      </c>
      <c r="AM110" s="456">
        <v>1450213.3197613759</v>
      </c>
      <c r="AN110" s="456">
        <v>1452007.0448607684</v>
      </c>
      <c r="AO110" s="456">
        <v>1456385.3748253202</v>
      </c>
      <c r="AP110" s="456">
        <v>1448997.3853815857</v>
      </c>
      <c r="AQ110" s="456">
        <v>1453018.3916233256</v>
      </c>
      <c r="AR110" s="456">
        <v>1452906.9820693806</v>
      </c>
      <c r="AS110" s="456">
        <v>1452971.1930893059</v>
      </c>
      <c r="AT110" s="456">
        <v>1452876.0292186462</v>
      </c>
      <c r="AU110" s="456">
        <v>1398683.1251515858</v>
      </c>
    </row>
    <row r="111" spans="4:47">
      <c r="E111" s="120"/>
      <c r="F111" s="120" t="s">
        <v>531</v>
      </c>
      <c r="R111" s="456"/>
      <c r="S111" s="456"/>
      <c r="T111" s="456">
        <v>89373</v>
      </c>
      <c r="U111" s="456">
        <v>212494</v>
      </c>
      <c r="V111" s="456">
        <v>39765.4</v>
      </c>
      <c r="W111" s="456">
        <v>72354</v>
      </c>
      <c r="X111" s="456">
        <v>291724.79999999999</v>
      </c>
      <c r="Y111" s="456">
        <v>236660.09999999998</v>
      </c>
      <c r="Z111" s="456">
        <v>85214.499999999985</v>
      </c>
      <c r="AA111" s="456">
        <v>36043.799999999996</v>
      </c>
      <c r="AB111" s="456">
        <v>660.1</v>
      </c>
      <c r="AC111" s="456">
        <v>23133.8</v>
      </c>
      <c r="AD111" s="456">
        <v>0</v>
      </c>
      <c r="AE111" s="456">
        <v>0</v>
      </c>
      <c r="AF111" s="456">
        <v>0</v>
      </c>
      <c r="AG111" s="456">
        <v>0</v>
      </c>
      <c r="AH111" s="456">
        <v>0</v>
      </c>
      <c r="AI111" s="456">
        <v>0</v>
      </c>
      <c r="AJ111" s="456">
        <v>0</v>
      </c>
      <c r="AK111" s="456">
        <v>0</v>
      </c>
      <c r="AL111" s="456">
        <v>0</v>
      </c>
      <c r="AM111" s="456">
        <v>0</v>
      </c>
      <c r="AN111" s="456">
        <v>0</v>
      </c>
      <c r="AO111" s="456">
        <v>0</v>
      </c>
      <c r="AP111" s="456">
        <v>0</v>
      </c>
      <c r="AQ111" s="456">
        <v>0</v>
      </c>
      <c r="AR111" s="456">
        <v>0</v>
      </c>
      <c r="AS111" s="456">
        <v>0</v>
      </c>
      <c r="AT111" s="456">
        <v>0</v>
      </c>
      <c r="AU111" s="456">
        <v>56038.594406749478</v>
      </c>
    </row>
    <row r="112" spans="4:47">
      <c r="E112" s="120"/>
      <c r="F112" s="120" t="s">
        <v>1123</v>
      </c>
      <c r="R112" s="456"/>
      <c r="S112" s="456"/>
      <c r="T112" s="456">
        <v>1211068.4999999998</v>
      </c>
      <c r="U112" s="456">
        <v>1298513.9000000001</v>
      </c>
      <c r="V112" s="456">
        <v>1179844.1000000001</v>
      </c>
      <c r="W112" s="456">
        <v>1202478.3999999999</v>
      </c>
      <c r="X112" s="456">
        <v>1264506.2</v>
      </c>
      <c r="Y112" s="456">
        <v>1193879.5</v>
      </c>
      <c r="Z112" s="456">
        <v>1025213.3999999999</v>
      </c>
      <c r="AA112" s="456">
        <v>928000.00000000012</v>
      </c>
      <c r="AB112" s="456">
        <v>934296.90000000026</v>
      </c>
      <c r="AC112" s="456">
        <v>944952.59999999986</v>
      </c>
      <c r="AD112" s="456">
        <v>1021890.1949999999</v>
      </c>
      <c r="AE112" s="456">
        <v>936815.85425189906</v>
      </c>
      <c r="AF112" s="456">
        <v>907035.82297822274</v>
      </c>
      <c r="AG112" s="456">
        <v>874937.73103016254</v>
      </c>
      <c r="AH112" s="456">
        <v>850874.05762769561</v>
      </c>
      <c r="AI112" s="456">
        <v>857944.71014446137</v>
      </c>
      <c r="AJ112" s="456">
        <v>872208.9749853065</v>
      </c>
      <c r="AK112" s="456">
        <v>883610.45708579873</v>
      </c>
      <c r="AL112" s="456">
        <v>895224.00302470452</v>
      </c>
      <c r="AM112" s="456">
        <v>891944.0545812007</v>
      </c>
      <c r="AN112" s="456">
        <v>887719.97577812336</v>
      </c>
      <c r="AO112" s="456">
        <v>885255.845655557</v>
      </c>
      <c r="AP112" s="456">
        <v>881774.11866488028</v>
      </c>
      <c r="AQ112" s="456">
        <v>880471.42188217037</v>
      </c>
      <c r="AR112" s="456">
        <v>876831.06963570649</v>
      </c>
      <c r="AS112" s="456">
        <v>873307.91743703326</v>
      </c>
      <c r="AT112" s="456">
        <v>869983.7916311943</v>
      </c>
      <c r="AU112" s="456">
        <v>867965.49079684063</v>
      </c>
    </row>
    <row r="113" spans="2:47">
      <c r="B113" s="36"/>
      <c r="E113" s="120"/>
      <c r="F113" s="120" t="s">
        <v>1144</v>
      </c>
      <c r="R113" s="456"/>
      <c r="S113" s="456"/>
      <c r="T113" s="456">
        <v>713638.5</v>
      </c>
      <c r="U113" s="456">
        <v>765239.59999999986</v>
      </c>
      <c r="V113" s="456">
        <v>462866.69999999995</v>
      </c>
      <c r="W113" s="456">
        <v>491028.8</v>
      </c>
      <c r="X113" s="456">
        <v>862025.7</v>
      </c>
      <c r="Y113" s="456">
        <v>800228.1</v>
      </c>
      <c r="Z113" s="456">
        <v>702134.7</v>
      </c>
      <c r="AA113" s="456">
        <v>552917.80000000005</v>
      </c>
      <c r="AB113" s="456">
        <v>325641.90000000002</v>
      </c>
      <c r="AC113" s="456">
        <v>582114.1</v>
      </c>
      <c r="AD113" s="456">
        <v>722465.20500000031</v>
      </c>
      <c r="AE113" s="456">
        <v>661091.97375667014</v>
      </c>
      <c r="AF113" s="456">
        <v>683292.22864164133</v>
      </c>
      <c r="AG113" s="456">
        <v>687926.41182090819</v>
      </c>
      <c r="AH113" s="456">
        <v>702885.30034616636</v>
      </c>
      <c r="AI113" s="456">
        <v>659471.2183645328</v>
      </c>
      <c r="AJ113" s="456">
        <v>636313.69298009772</v>
      </c>
      <c r="AK113" s="456">
        <v>553701.61089608632</v>
      </c>
      <c r="AL113" s="456">
        <v>551269.97078760387</v>
      </c>
      <c r="AM113" s="456">
        <v>558269.26518017508</v>
      </c>
      <c r="AN113" s="456">
        <v>564287.069082645</v>
      </c>
      <c r="AO113" s="456">
        <v>571129.52916976321</v>
      </c>
      <c r="AP113" s="456">
        <v>567223.2667167054</v>
      </c>
      <c r="AQ113" s="456">
        <v>572546.96974115539</v>
      </c>
      <c r="AR113" s="456">
        <v>576075.91243367421</v>
      </c>
      <c r="AS113" s="456">
        <v>579663.27565227251</v>
      </c>
      <c r="AT113" s="456">
        <v>582892.23758745182</v>
      </c>
      <c r="AU113" s="456">
        <v>586756.22876149463</v>
      </c>
    </row>
    <row r="114" spans="2:47" ht="15.75">
      <c r="E114" s="120"/>
      <c r="F114" s="277" t="s">
        <v>38</v>
      </c>
      <c r="R114" s="501"/>
      <c r="S114" s="501"/>
      <c r="T114" s="501">
        <v>1924706.9999999998</v>
      </c>
      <c r="U114" s="501">
        <v>2063753.5</v>
      </c>
      <c r="V114" s="501">
        <v>1642710.8</v>
      </c>
      <c r="W114" s="501">
        <v>1693507.2</v>
      </c>
      <c r="X114" s="501">
        <v>2126531.9</v>
      </c>
      <c r="Y114" s="501">
        <v>1994107.6</v>
      </c>
      <c r="Z114" s="501">
        <v>1727348.0999999999</v>
      </c>
      <c r="AA114" s="501">
        <v>1480917.8000000003</v>
      </c>
      <c r="AB114" s="501">
        <v>1259938.8000000003</v>
      </c>
      <c r="AC114" s="501">
        <v>1527066.6999999997</v>
      </c>
      <c r="AD114" s="501">
        <v>1744355.4000000004</v>
      </c>
      <c r="AE114" s="501">
        <v>1597907.8280085693</v>
      </c>
      <c r="AF114" s="501">
        <v>1590328.0516198641</v>
      </c>
      <c r="AG114" s="501">
        <v>1562864.1428510707</v>
      </c>
      <c r="AH114" s="501">
        <v>1553759.357973862</v>
      </c>
      <c r="AI114" s="501">
        <v>1517415.9285089942</v>
      </c>
      <c r="AJ114" s="501">
        <v>1508522.6679654042</v>
      </c>
      <c r="AK114" s="501">
        <v>1437312.067981885</v>
      </c>
      <c r="AL114" s="501">
        <v>1446493.9738123084</v>
      </c>
      <c r="AM114" s="501">
        <v>1450213.3197613759</v>
      </c>
      <c r="AN114" s="501">
        <v>1452007.0448607684</v>
      </c>
      <c r="AO114" s="501">
        <v>1456385.3748253202</v>
      </c>
      <c r="AP114" s="501">
        <v>1448997.3853815857</v>
      </c>
      <c r="AQ114" s="501">
        <v>1453018.3916233256</v>
      </c>
      <c r="AR114" s="501">
        <v>1452906.9820693806</v>
      </c>
      <c r="AS114" s="501">
        <v>1452971.1930893059</v>
      </c>
      <c r="AT114" s="501">
        <v>1452876.0292186462</v>
      </c>
      <c r="AU114" s="501">
        <v>1454721.7195583354</v>
      </c>
    </row>
    <row r="115" spans="2:47" ht="15.75">
      <c r="E115" s="277" t="s">
        <v>533</v>
      </c>
      <c r="F115" s="120"/>
      <c r="R115" s="456"/>
      <c r="S115" s="456"/>
      <c r="T115" s="456"/>
      <c r="U115" s="456"/>
      <c r="V115" s="456"/>
      <c r="W115" s="456"/>
      <c r="X115" s="456"/>
      <c r="Y115" s="456"/>
      <c r="Z115" s="456"/>
      <c r="AA115" s="456"/>
      <c r="AB115" s="456"/>
      <c r="AC115" s="456"/>
      <c r="AD115" s="456"/>
      <c r="AE115" s="456"/>
      <c r="AF115" s="456"/>
      <c r="AG115" s="456"/>
      <c r="AH115" s="456"/>
      <c r="AI115" s="456"/>
      <c r="AJ115" s="456"/>
      <c r="AK115" s="456"/>
      <c r="AL115" s="456"/>
      <c r="AM115" s="456"/>
      <c r="AN115" s="456"/>
      <c r="AO115" s="456"/>
      <c r="AP115" s="456"/>
      <c r="AQ115" s="456"/>
      <c r="AR115" s="456"/>
      <c r="AS115" s="456"/>
      <c r="AT115" s="456"/>
      <c r="AU115" s="456"/>
    </row>
    <row r="116" spans="2:47">
      <c r="E116" s="120"/>
      <c r="F116" s="120" t="s">
        <v>1123</v>
      </c>
      <c r="R116" s="456"/>
      <c r="S116" s="456"/>
      <c r="T116" s="456">
        <v>39589.5</v>
      </c>
      <c r="U116" s="456">
        <v>51574.1</v>
      </c>
      <c r="V116" s="456">
        <v>118000.7</v>
      </c>
      <c r="W116" s="456">
        <v>55515.899999999994</v>
      </c>
      <c r="X116" s="456">
        <v>11010.1</v>
      </c>
      <c r="Y116" s="456">
        <v>0</v>
      </c>
      <c r="Z116" s="456">
        <v>0</v>
      </c>
      <c r="AA116" s="456">
        <v>0</v>
      </c>
      <c r="AB116" s="456">
        <v>53279.8</v>
      </c>
      <c r="AC116" s="456">
        <v>0</v>
      </c>
      <c r="AD116" s="456">
        <v>0</v>
      </c>
      <c r="AE116" s="456">
        <v>0</v>
      </c>
      <c r="AF116" s="456">
        <v>0</v>
      </c>
      <c r="AG116" s="456">
        <v>0</v>
      </c>
      <c r="AH116" s="456">
        <v>0</v>
      </c>
      <c r="AI116" s="456">
        <v>0</v>
      </c>
      <c r="AJ116" s="456">
        <v>0</v>
      </c>
      <c r="AK116" s="456">
        <v>0</v>
      </c>
      <c r="AL116" s="456">
        <v>0</v>
      </c>
      <c r="AM116" s="456">
        <v>0</v>
      </c>
      <c r="AN116" s="456">
        <v>0</v>
      </c>
      <c r="AO116" s="456">
        <v>0</v>
      </c>
      <c r="AP116" s="456">
        <v>0</v>
      </c>
      <c r="AQ116" s="456">
        <v>0</v>
      </c>
      <c r="AR116" s="456">
        <v>0</v>
      </c>
      <c r="AS116" s="456">
        <v>0</v>
      </c>
      <c r="AT116" s="456">
        <v>0</v>
      </c>
      <c r="AU116" s="456">
        <v>0</v>
      </c>
    </row>
    <row r="117" spans="2:47">
      <c r="E117" s="120"/>
      <c r="F117" s="120" t="s">
        <v>1144</v>
      </c>
      <c r="R117" s="456"/>
      <c r="S117" s="456"/>
      <c r="T117" s="456">
        <v>71419.400000000009</v>
      </c>
      <c r="U117" s="456">
        <v>113151</v>
      </c>
      <c r="V117" s="456">
        <v>109761</v>
      </c>
      <c r="W117" s="456">
        <v>191760.19999999998</v>
      </c>
      <c r="X117" s="456">
        <v>35377.1</v>
      </c>
      <c r="Y117" s="456">
        <v>0</v>
      </c>
      <c r="Z117" s="456">
        <v>-0.1</v>
      </c>
      <c r="AA117" s="456">
        <v>0</v>
      </c>
      <c r="AB117" s="456">
        <v>170180.40000000002</v>
      </c>
      <c r="AC117" s="456">
        <v>0</v>
      </c>
      <c r="AD117" s="456">
        <v>0</v>
      </c>
      <c r="AE117" s="456">
        <v>0</v>
      </c>
      <c r="AF117" s="456">
        <v>0</v>
      </c>
      <c r="AG117" s="456">
        <v>0</v>
      </c>
      <c r="AH117" s="456">
        <v>0</v>
      </c>
      <c r="AI117" s="456">
        <v>0</v>
      </c>
      <c r="AJ117" s="456">
        <v>0</v>
      </c>
      <c r="AK117" s="456">
        <v>0</v>
      </c>
      <c r="AL117" s="456">
        <v>0</v>
      </c>
      <c r="AM117" s="456">
        <v>0</v>
      </c>
      <c r="AN117" s="456">
        <v>0</v>
      </c>
      <c r="AO117" s="456">
        <v>0</v>
      </c>
      <c r="AP117" s="456">
        <v>0</v>
      </c>
      <c r="AQ117" s="456">
        <v>0</v>
      </c>
      <c r="AR117" s="456">
        <v>0</v>
      </c>
      <c r="AS117" s="456">
        <v>0</v>
      </c>
      <c r="AT117" s="456">
        <v>0</v>
      </c>
      <c r="AU117" s="456">
        <v>0</v>
      </c>
    </row>
    <row r="118" spans="2:47" ht="15.75">
      <c r="E118" s="120"/>
      <c r="F118" s="277" t="s">
        <v>38</v>
      </c>
      <c r="R118" s="501"/>
      <c r="S118" s="501"/>
      <c r="T118" s="501">
        <v>111008.90000000001</v>
      </c>
      <c r="U118" s="501">
        <v>164725.1</v>
      </c>
      <c r="V118" s="501">
        <v>227761.7</v>
      </c>
      <c r="W118" s="501">
        <v>247276.09999999998</v>
      </c>
      <c r="X118" s="501">
        <v>46387.199999999997</v>
      </c>
      <c r="Y118" s="501">
        <v>0</v>
      </c>
      <c r="Z118" s="501">
        <v>-0.1</v>
      </c>
      <c r="AA118" s="501">
        <v>0</v>
      </c>
      <c r="AB118" s="501">
        <v>223460.2</v>
      </c>
      <c r="AC118" s="501">
        <v>0</v>
      </c>
      <c r="AD118" s="501">
        <v>0</v>
      </c>
      <c r="AE118" s="501">
        <v>0</v>
      </c>
      <c r="AF118" s="501">
        <v>0</v>
      </c>
      <c r="AG118" s="501">
        <v>0</v>
      </c>
      <c r="AH118" s="501">
        <v>0</v>
      </c>
      <c r="AI118" s="501">
        <v>0</v>
      </c>
      <c r="AJ118" s="501">
        <v>0</v>
      </c>
      <c r="AK118" s="501">
        <v>0</v>
      </c>
      <c r="AL118" s="501">
        <v>0</v>
      </c>
      <c r="AM118" s="501">
        <v>0</v>
      </c>
      <c r="AN118" s="501">
        <v>0</v>
      </c>
      <c r="AO118" s="501">
        <v>0</v>
      </c>
      <c r="AP118" s="501">
        <v>0</v>
      </c>
      <c r="AQ118" s="501">
        <v>0</v>
      </c>
      <c r="AR118" s="501">
        <v>0</v>
      </c>
      <c r="AS118" s="501">
        <v>0</v>
      </c>
      <c r="AT118" s="501">
        <v>0</v>
      </c>
      <c r="AU118" s="501">
        <v>0</v>
      </c>
    </row>
    <row r="119" spans="2:47" ht="15.75">
      <c r="E119" s="277" t="s">
        <v>1145</v>
      </c>
      <c r="F119" s="120"/>
      <c r="R119" s="456"/>
      <c r="S119" s="456"/>
      <c r="T119" s="456"/>
      <c r="U119" s="456"/>
      <c r="V119" s="456"/>
      <c r="W119" s="456"/>
      <c r="X119" s="456"/>
      <c r="Y119" s="456"/>
      <c r="Z119" s="456"/>
      <c r="AA119" s="456"/>
      <c r="AB119" s="456"/>
      <c r="AC119" s="456"/>
      <c r="AD119" s="456"/>
      <c r="AE119" s="456"/>
      <c r="AF119" s="456"/>
      <c r="AG119" s="456"/>
      <c r="AH119" s="456"/>
      <c r="AI119" s="456"/>
      <c r="AJ119" s="456"/>
      <c r="AK119" s="456"/>
      <c r="AL119" s="456"/>
      <c r="AM119" s="456"/>
      <c r="AN119" s="456"/>
      <c r="AO119" s="456"/>
      <c r="AP119" s="456"/>
      <c r="AQ119" s="456"/>
      <c r="AR119" s="456"/>
      <c r="AS119" s="456"/>
      <c r="AT119" s="456"/>
      <c r="AU119" s="456"/>
    </row>
    <row r="120" spans="2:47">
      <c r="E120" s="120"/>
      <c r="F120" s="120" t="s">
        <v>1123</v>
      </c>
      <c r="R120" s="456"/>
      <c r="S120" s="456"/>
      <c r="T120" s="456">
        <v>103345.00000000001</v>
      </c>
      <c r="U120" s="456">
        <v>108053.40000000001</v>
      </c>
      <c r="V120" s="456">
        <v>93920.3</v>
      </c>
      <c r="W120" s="456">
        <v>102277.7</v>
      </c>
      <c r="X120" s="456">
        <v>113259.9</v>
      </c>
      <c r="Y120" s="456">
        <v>71157.2</v>
      </c>
      <c r="Z120" s="456">
        <v>32108.799999999999</v>
      </c>
      <c r="AA120" s="456">
        <v>21113.9</v>
      </c>
      <c r="AB120" s="456">
        <v>21096.9</v>
      </c>
      <c r="AC120" s="456">
        <v>24892.600000000002</v>
      </c>
      <c r="AD120" s="456">
        <v>0</v>
      </c>
      <c r="AE120" s="456">
        <v>0</v>
      </c>
      <c r="AF120" s="456">
        <v>0</v>
      </c>
      <c r="AG120" s="456">
        <v>0</v>
      </c>
      <c r="AH120" s="456">
        <v>0</v>
      </c>
      <c r="AI120" s="456">
        <v>0</v>
      </c>
      <c r="AJ120" s="456">
        <v>0</v>
      </c>
      <c r="AK120" s="456">
        <v>0</v>
      </c>
      <c r="AL120" s="456">
        <v>0</v>
      </c>
      <c r="AM120" s="456">
        <v>0</v>
      </c>
      <c r="AN120" s="456">
        <v>0</v>
      </c>
      <c r="AO120" s="456">
        <v>0</v>
      </c>
      <c r="AP120" s="456">
        <v>0</v>
      </c>
      <c r="AQ120" s="456">
        <v>0</v>
      </c>
      <c r="AR120" s="456">
        <v>0</v>
      </c>
      <c r="AS120" s="456">
        <v>0</v>
      </c>
      <c r="AT120" s="456">
        <v>0</v>
      </c>
      <c r="AU120" s="456">
        <v>0</v>
      </c>
    </row>
    <row r="121" spans="2:47">
      <c r="E121" s="120"/>
      <c r="F121" s="120" t="s">
        <v>1144</v>
      </c>
      <c r="R121" s="456"/>
      <c r="S121" s="456"/>
      <c r="T121" s="456">
        <v>26466.300000000003</v>
      </c>
      <c r="U121" s="456">
        <v>27228.2</v>
      </c>
      <c r="V121" s="456">
        <v>14967.6</v>
      </c>
      <c r="W121" s="456">
        <v>20047.099999999999</v>
      </c>
      <c r="X121" s="456">
        <v>30650.300000000003</v>
      </c>
      <c r="Y121" s="456">
        <v>18953.599999999999</v>
      </c>
      <c r="Z121" s="456">
        <v>8118.1000000000022</v>
      </c>
      <c r="AA121" s="456">
        <v>5281.8</v>
      </c>
      <c r="AB121" s="456">
        <v>5429.8</v>
      </c>
      <c r="AC121" s="456">
        <v>6821.1</v>
      </c>
      <c r="AD121" s="456">
        <v>0</v>
      </c>
      <c r="AE121" s="456">
        <v>0</v>
      </c>
      <c r="AF121" s="456">
        <v>0</v>
      </c>
      <c r="AG121" s="456">
        <v>0</v>
      </c>
      <c r="AH121" s="456">
        <v>0</v>
      </c>
      <c r="AI121" s="456">
        <v>0</v>
      </c>
      <c r="AJ121" s="456">
        <v>0</v>
      </c>
      <c r="AK121" s="456">
        <v>0</v>
      </c>
      <c r="AL121" s="456">
        <v>0</v>
      </c>
      <c r="AM121" s="456">
        <v>0</v>
      </c>
      <c r="AN121" s="456">
        <v>0</v>
      </c>
      <c r="AO121" s="456">
        <v>0</v>
      </c>
      <c r="AP121" s="456">
        <v>0</v>
      </c>
      <c r="AQ121" s="456">
        <v>0</v>
      </c>
      <c r="AR121" s="456">
        <v>0</v>
      </c>
      <c r="AS121" s="456">
        <v>0</v>
      </c>
      <c r="AT121" s="456">
        <v>0</v>
      </c>
      <c r="AU121" s="456">
        <v>0</v>
      </c>
    </row>
    <row r="122" spans="2:47" ht="15.75">
      <c r="E122" s="120"/>
      <c r="F122" s="277" t="s">
        <v>38</v>
      </c>
      <c r="R122" s="501"/>
      <c r="S122" s="501"/>
      <c r="T122" s="501">
        <v>129811.30000000002</v>
      </c>
      <c r="U122" s="501">
        <v>135281.60000000001</v>
      </c>
      <c r="V122" s="501">
        <v>108887.90000000001</v>
      </c>
      <c r="W122" s="501">
        <v>122324.79999999999</v>
      </c>
      <c r="X122" s="501">
        <v>143910.20000000001</v>
      </c>
      <c r="Y122" s="501">
        <v>90110.799999999988</v>
      </c>
      <c r="Z122" s="501">
        <v>40226.9</v>
      </c>
      <c r="AA122" s="501">
        <v>26395.7</v>
      </c>
      <c r="AB122" s="501">
        <v>26526.7</v>
      </c>
      <c r="AC122" s="501">
        <v>31713.700000000004</v>
      </c>
      <c r="AD122" s="501">
        <v>0</v>
      </c>
      <c r="AE122" s="501">
        <v>0</v>
      </c>
      <c r="AF122" s="501">
        <v>0</v>
      </c>
      <c r="AG122" s="501">
        <v>0</v>
      </c>
      <c r="AH122" s="501">
        <v>0</v>
      </c>
      <c r="AI122" s="501">
        <v>0</v>
      </c>
      <c r="AJ122" s="501">
        <v>0</v>
      </c>
      <c r="AK122" s="501">
        <v>0</v>
      </c>
      <c r="AL122" s="501">
        <v>0</v>
      </c>
      <c r="AM122" s="501">
        <v>0</v>
      </c>
      <c r="AN122" s="501">
        <v>0</v>
      </c>
      <c r="AO122" s="501">
        <v>0</v>
      </c>
      <c r="AP122" s="501">
        <v>0</v>
      </c>
      <c r="AQ122" s="501">
        <v>0</v>
      </c>
      <c r="AR122" s="501">
        <v>0</v>
      </c>
      <c r="AS122" s="501">
        <v>0</v>
      </c>
      <c r="AT122" s="501">
        <v>0</v>
      </c>
      <c r="AU122" s="501">
        <v>0</v>
      </c>
    </row>
    <row r="123" spans="2:47" ht="15.75">
      <c r="E123" s="277" t="s">
        <v>1146</v>
      </c>
      <c r="F123" s="277"/>
      <c r="R123" s="456"/>
      <c r="S123" s="456"/>
      <c r="T123" s="456"/>
      <c r="U123" s="456"/>
      <c r="V123" s="456"/>
      <c r="W123" s="456"/>
      <c r="X123" s="456"/>
      <c r="Y123" s="456"/>
      <c r="Z123" s="456"/>
      <c r="AA123" s="456"/>
      <c r="AB123" s="456"/>
      <c r="AC123" s="456"/>
      <c r="AD123" s="456"/>
      <c r="AE123" s="456"/>
      <c r="AF123" s="456"/>
      <c r="AG123" s="456"/>
      <c r="AH123" s="456"/>
      <c r="AI123" s="456"/>
      <c r="AJ123" s="456"/>
      <c r="AK123" s="456"/>
      <c r="AL123" s="456"/>
      <c r="AM123" s="456"/>
      <c r="AN123" s="456"/>
      <c r="AO123" s="456"/>
      <c r="AP123" s="456"/>
      <c r="AQ123" s="456"/>
      <c r="AR123" s="456"/>
      <c r="AS123" s="456"/>
      <c r="AT123" s="456"/>
      <c r="AU123" s="456"/>
    </row>
    <row r="124" spans="2:47">
      <c r="F124" s="120" t="s">
        <v>1123</v>
      </c>
      <c r="R124" s="456"/>
      <c r="S124" s="456"/>
      <c r="T124" s="456">
        <v>63507.199999999997</v>
      </c>
      <c r="U124" s="456">
        <v>0</v>
      </c>
      <c r="V124" s="456">
        <v>0</v>
      </c>
      <c r="W124" s="456">
        <v>36000</v>
      </c>
      <c r="X124" s="456">
        <v>0</v>
      </c>
      <c r="Y124" s="456">
        <v>0</v>
      </c>
      <c r="Z124" s="456">
        <v>0</v>
      </c>
      <c r="AA124" s="456">
        <v>0</v>
      </c>
      <c r="AB124" s="456">
        <v>0</v>
      </c>
      <c r="AC124" s="456">
        <v>0</v>
      </c>
      <c r="AD124" s="456">
        <v>0</v>
      </c>
      <c r="AE124" s="456">
        <v>0</v>
      </c>
      <c r="AF124" s="456">
        <v>0</v>
      </c>
      <c r="AG124" s="456">
        <v>0</v>
      </c>
      <c r="AH124" s="456">
        <v>0</v>
      </c>
      <c r="AI124" s="456">
        <v>0</v>
      </c>
      <c r="AJ124" s="456">
        <v>0</v>
      </c>
      <c r="AK124" s="456">
        <v>0</v>
      </c>
      <c r="AL124" s="456">
        <v>0</v>
      </c>
      <c r="AM124" s="456">
        <v>0</v>
      </c>
      <c r="AN124" s="456">
        <v>0</v>
      </c>
      <c r="AO124" s="456">
        <v>0</v>
      </c>
      <c r="AP124" s="456">
        <v>0</v>
      </c>
      <c r="AQ124" s="456">
        <v>0</v>
      </c>
      <c r="AR124" s="456">
        <v>0</v>
      </c>
      <c r="AS124" s="456">
        <v>0</v>
      </c>
      <c r="AT124" s="456">
        <v>0</v>
      </c>
      <c r="AU124" s="456">
        <v>0</v>
      </c>
    </row>
    <row r="125" spans="2:47">
      <c r="F125" s="120" t="s">
        <v>1144</v>
      </c>
      <c r="R125" s="456"/>
      <c r="S125" s="456"/>
      <c r="T125" s="456">
        <v>13439.8</v>
      </c>
      <c r="U125" s="456">
        <v>67262.8</v>
      </c>
      <c r="V125" s="456">
        <v>0</v>
      </c>
      <c r="W125" s="456">
        <v>1660.4</v>
      </c>
      <c r="X125" s="456">
        <v>1886.7</v>
      </c>
      <c r="Y125" s="456">
        <v>48316.1</v>
      </c>
      <c r="Z125" s="456">
        <v>13388.1</v>
      </c>
      <c r="AA125" s="456">
        <v>0</v>
      </c>
      <c r="AB125" s="456">
        <v>0</v>
      </c>
      <c r="AC125" s="456">
        <v>0</v>
      </c>
      <c r="AD125" s="456">
        <v>0</v>
      </c>
      <c r="AE125" s="456">
        <v>0</v>
      </c>
      <c r="AF125" s="456">
        <v>0</v>
      </c>
      <c r="AG125" s="456">
        <v>0</v>
      </c>
      <c r="AH125" s="456">
        <v>0</v>
      </c>
      <c r="AI125" s="456">
        <v>0</v>
      </c>
      <c r="AJ125" s="456">
        <v>0</v>
      </c>
      <c r="AK125" s="456">
        <v>0</v>
      </c>
      <c r="AL125" s="456">
        <v>0</v>
      </c>
      <c r="AM125" s="456">
        <v>0</v>
      </c>
      <c r="AN125" s="456">
        <v>0</v>
      </c>
      <c r="AO125" s="456">
        <v>0</v>
      </c>
      <c r="AP125" s="456">
        <v>0</v>
      </c>
      <c r="AQ125" s="456">
        <v>0</v>
      </c>
      <c r="AR125" s="456">
        <v>0</v>
      </c>
      <c r="AS125" s="456">
        <v>0</v>
      </c>
      <c r="AT125" s="456">
        <v>0</v>
      </c>
      <c r="AU125" s="456">
        <v>0</v>
      </c>
    </row>
    <row r="126" spans="2:47" ht="15.75">
      <c r="F126" s="277" t="s">
        <v>38</v>
      </c>
      <c r="R126" s="501"/>
      <c r="S126" s="501"/>
      <c r="T126" s="501">
        <v>76947</v>
      </c>
      <c r="U126" s="501">
        <v>67262.8</v>
      </c>
      <c r="V126" s="501">
        <v>0</v>
      </c>
      <c r="W126" s="501">
        <v>37660.400000000001</v>
      </c>
      <c r="X126" s="501">
        <v>1886.7</v>
      </c>
      <c r="Y126" s="501">
        <v>48316.1</v>
      </c>
      <c r="Z126" s="501">
        <v>13388.1</v>
      </c>
      <c r="AA126" s="501">
        <v>0</v>
      </c>
      <c r="AB126" s="501">
        <v>0</v>
      </c>
      <c r="AC126" s="501">
        <v>0</v>
      </c>
      <c r="AD126" s="501">
        <v>0</v>
      </c>
      <c r="AE126" s="501">
        <v>0</v>
      </c>
      <c r="AF126" s="501">
        <v>0</v>
      </c>
      <c r="AG126" s="501">
        <v>0</v>
      </c>
      <c r="AH126" s="501">
        <v>0</v>
      </c>
      <c r="AI126" s="501">
        <v>0</v>
      </c>
      <c r="AJ126" s="501">
        <v>0</v>
      </c>
      <c r="AK126" s="501">
        <v>0</v>
      </c>
      <c r="AL126" s="501">
        <v>0</v>
      </c>
      <c r="AM126" s="501">
        <v>0</v>
      </c>
      <c r="AN126" s="501">
        <v>0</v>
      </c>
      <c r="AO126" s="501">
        <v>0</v>
      </c>
      <c r="AP126" s="501">
        <v>0</v>
      </c>
      <c r="AQ126" s="501">
        <v>0</v>
      </c>
      <c r="AR126" s="501">
        <v>0</v>
      </c>
      <c r="AS126" s="501">
        <v>0</v>
      </c>
      <c r="AT126" s="501">
        <v>0</v>
      </c>
      <c r="AU126" s="501">
        <v>0</v>
      </c>
    </row>
    <row r="127" spans="2:47" ht="15.75">
      <c r="E127" s="277" t="s">
        <v>1147</v>
      </c>
      <c r="F127" s="120"/>
      <c r="R127" s="501"/>
      <c r="S127" s="501"/>
      <c r="T127" s="501"/>
      <c r="U127" s="501"/>
      <c r="V127" s="501"/>
      <c r="W127" s="501"/>
      <c r="X127" s="501"/>
      <c r="Y127" s="501"/>
      <c r="Z127" s="501"/>
      <c r="AA127" s="501"/>
      <c r="AB127" s="501"/>
      <c r="AC127" s="501"/>
      <c r="AD127" s="501"/>
      <c r="AE127" s="501"/>
      <c r="AF127" s="501"/>
      <c r="AG127" s="501"/>
      <c r="AH127" s="501"/>
      <c r="AI127" s="501"/>
      <c r="AJ127" s="501"/>
      <c r="AK127" s="501"/>
      <c r="AL127" s="501"/>
      <c r="AM127" s="501"/>
      <c r="AN127" s="501"/>
      <c r="AO127" s="501"/>
      <c r="AP127" s="501"/>
      <c r="AQ127" s="501"/>
      <c r="AR127" s="501"/>
      <c r="AS127" s="501"/>
      <c r="AT127" s="501"/>
      <c r="AU127" s="501"/>
    </row>
    <row r="128" spans="2:47">
      <c r="E128" s="120"/>
      <c r="F128" s="120" t="s">
        <v>1123</v>
      </c>
      <c r="R128" s="456"/>
      <c r="S128" s="456"/>
      <c r="T128" s="456">
        <v>1417510.1999999997</v>
      </c>
      <c r="U128" s="456">
        <v>1458141.4000000001</v>
      </c>
      <c r="V128" s="456">
        <v>1391765.1</v>
      </c>
      <c r="W128" s="456">
        <v>1396271.9999999998</v>
      </c>
      <c r="X128" s="456">
        <v>1388776.2</v>
      </c>
      <c r="Y128" s="456">
        <v>1265036.7</v>
      </c>
      <c r="Z128" s="456">
        <v>1057322.2</v>
      </c>
      <c r="AA128" s="456">
        <v>949113.90000000014</v>
      </c>
      <c r="AB128" s="456">
        <v>1008673.6000000003</v>
      </c>
      <c r="AC128" s="456">
        <v>969845.19999999984</v>
      </c>
      <c r="AD128" s="456">
        <v>1021890.1949999999</v>
      </c>
      <c r="AE128" s="456">
        <v>936815.85425189906</v>
      </c>
      <c r="AF128" s="456">
        <v>907035.82297822274</v>
      </c>
      <c r="AG128" s="456">
        <v>874937.73103016254</v>
      </c>
      <c r="AH128" s="456">
        <v>850874.05762769561</v>
      </c>
      <c r="AI128" s="456">
        <v>857944.71014446137</v>
      </c>
      <c r="AJ128" s="456">
        <v>872208.9749853065</v>
      </c>
      <c r="AK128" s="456">
        <v>883610.45708579873</v>
      </c>
      <c r="AL128" s="456">
        <v>895224.00302470452</v>
      </c>
      <c r="AM128" s="456">
        <v>891944.0545812007</v>
      </c>
      <c r="AN128" s="456">
        <v>887719.97577812336</v>
      </c>
      <c r="AO128" s="456">
        <v>885255.845655557</v>
      </c>
      <c r="AP128" s="456">
        <v>881774.11866488028</v>
      </c>
      <c r="AQ128" s="456">
        <v>880471.42188217037</v>
      </c>
      <c r="AR128" s="456">
        <v>876831.06963570649</v>
      </c>
      <c r="AS128" s="456">
        <v>873307.91743703326</v>
      </c>
      <c r="AT128" s="456">
        <v>869983.7916311943</v>
      </c>
      <c r="AU128" s="456">
        <v>867965.49079684063</v>
      </c>
    </row>
    <row r="129" spans="2:47">
      <c r="E129" s="120"/>
      <c r="F129" s="120" t="s">
        <v>1144</v>
      </c>
      <c r="R129" s="456"/>
      <c r="S129" s="456"/>
      <c r="T129" s="456">
        <v>824964.00000000012</v>
      </c>
      <c r="U129" s="456">
        <v>972881.59999999986</v>
      </c>
      <c r="V129" s="456">
        <v>587595.29999999993</v>
      </c>
      <c r="W129" s="456">
        <v>704496.5</v>
      </c>
      <c r="X129" s="456">
        <v>929939.79999999993</v>
      </c>
      <c r="Y129" s="456">
        <v>867497.79999999993</v>
      </c>
      <c r="Z129" s="456">
        <v>723640.79999999993</v>
      </c>
      <c r="AA129" s="456">
        <v>558199.60000000009</v>
      </c>
      <c r="AB129" s="456">
        <v>501252.10000000003</v>
      </c>
      <c r="AC129" s="456">
        <v>588935.19999999995</v>
      </c>
      <c r="AD129" s="456">
        <v>722465.20500000031</v>
      </c>
      <c r="AE129" s="456">
        <v>661091.97375667014</v>
      </c>
      <c r="AF129" s="456">
        <v>683292.22864164133</v>
      </c>
      <c r="AG129" s="456">
        <v>687926.41182090819</v>
      </c>
      <c r="AH129" s="456">
        <v>702885.30034616636</v>
      </c>
      <c r="AI129" s="456">
        <v>659471.2183645328</v>
      </c>
      <c r="AJ129" s="456">
        <v>636313.69298009772</v>
      </c>
      <c r="AK129" s="456">
        <v>553701.61089608632</v>
      </c>
      <c r="AL129" s="456">
        <v>551269.97078760387</v>
      </c>
      <c r="AM129" s="456">
        <v>558269.26518017508</v>
      </c>
      <c r="AN129" s="456">
        <v>564287.069082645</v>
      </c>
      <c r="AO129" s="456">
        <v>571129.52916976321</v>
      </c>
      <c r="AP129" s="456">
        <v>567223.2667167054</v>
      </c>
      <c r="AQ129" s="456">
        <v>572546.96974115539</v>
      </c>
      <c r="AR129" s="456">
        <v>576075.91243367421</v>
      </c>
      <c r="AS129" s="456">
        <v>579663.27565227251</v>
      </c>
      <c r="AT129" s="456">
        <v>582892.23758745182</v>
      </c>
      <c r="AU129" s="456">
        <v>586756.22876149463</v>
      </c>
    </row>
    <row r="130" spans="2:47" ht="15.75">
      <c r="E130" s="120"/>
      <c r="F130" s="277" t="s">
        <v>38</v>
      </c>
      <c r="R130" s="501"/>
      <c r="S130" s="501"/>
      <c r="T130" s="501">
        <v>2242474.1999999997</v>
      </c>
      <c r="U130" s="501">
        <v>2431023</v>
      </c>
      <c r="V130" s="501">
        <v>1979360.4</v>
      </c>
      <c r="W130" s="501">
        <v>2100768.5</v>
      </c>
      <c r="X130" s="501">
        <v>2318716</v>
      </c>
      <c r="Y130" s="501">
        <v>2132534.5</v>
      </c>
      <c r="Z130" s="501">
        <v>1780963</v>
      </c>
      <c r="AA130" s="501">
        <v>1507313.5000000002</v>
      </c>
      <c r="AB130" s="501">
        <v>1509925.7000000004</v>
      </c>
      <c r="AC130" s="501">
        <v>1558780.4</v>
      </c>
      <c r="AD130" s="501">
        <v>1744355.4000000004</v>
      </c>
      <c r="AE130" s="501">
        <v>1597907.8280085693</v>
      </c>
      <c r="AF130" s="501">
        <v>1590328.0516198641</v>
      </c>
      <c r="AG130" s="501">
        <v>1562864.1428510707</v>
      </c>
      <c r="AH130" s="501">
        <v>1553759.357973862</v>
      </c>
      <c r="AI130" s="501">
        <v>1517415.9285089942</v>
      </c>
      <c r="AJ130" s="501">
        <v>1508522.6679654042</v>
      </c>
      <c r="AK130" s="501">
        <v>1437312.067981885</v>
      </c>
      <c r="AL130" s="501">
        <v>1446493.9738123084</v>
      </c>
      <c r="AM130" s="501">
        <v>1450213.3197613759</v>
      </c>
      <c r="AN130" s="501">
        <v>1452007.0448607684</v>
      </c>
      <c r="AO130" s="501">
        <v>1456385.3748253202</v>
      </c>
      <c r="AP130" s="501">
        <v>1448997.3853815857</v>
      </c>
      <c r="AQ130" s="501">
        <v>1453018.3916233256</v>
      </c>
      <c r="AR130" s="501">
        <v>1452906.9820693806</v>
      </c>
      <c r="AS130" s="501">
        <v>1452971.1930893059</v>
      </c>
      <c r="AT130" s="501">
        <v>1452876.0292186462</v>
      </c>
      <c r="AU130" s="501">
        <v>1454721.7195583354</v>
      </c>
    </row>
    <row r="131" spans="2:47" ht="15.75">
      <c r="E131" s="277" t="s">
        <v>1148</v>
      </c>
      <c r="F131" s="277"/>
      <c r="R131" s="456"/>
      <c r="S131" s="456"/>
      <c r="T131" s="456"/>
      <c r="U131" s="456"/>
      <c r="V131" s="456"/>
      <c r="W131" s="456"/>
      <c r="X131" s="456"/>
      <c r="Y131" s="456"/>
      <c r="Z131" s="456"/>
      <c r="AA131" s="456"/>
      <c r="AB131" s="456"/>
      <c r="AC131" s="456"/>
      <c r="AD131" s="456"/>
      <c r="AE131" s="456"/>
      <c r="AF131" s="456"/>
      <c r="AG131" s="456"/>
      <c r="AH131" s="456"/>
      <c r="AI131" s="456"/>
      <c r="AJ131" s="456"/>
      <c r="AK131" s="456"/>
      <c r="AL131" s="456"/>
      <c r="AM131" s="456"/>
      <c r="AN131" s="456"/>
      <c r="AO131" s="456"/>
      <c r="AP131" s="456"/>
      <c r="AQ131" s="456"/>
      <c r="AR131" s="456"/>
      <c r="AS131" s="456"/>
      <c r="AT131" s="456"/>
      <c r="AU131" s="456"/>
    </row>
    <row r="132" spans="2:47" ht="15.75">
      <c r="E132" s="277" t="s">
        <v>1149</v>
      </c>
      <c r="F132" s="277"/>
      <c r="R132" s="456"/>
      <c r="S132" s="456"/>
      <c r="T132" s="456"/>
      <c r="U132" s="456"/>
      <c r="V132" s="456"/>
      <c r="W132" s="456"/>
      <c r="X132" s="456"/>
      <c r="Y132" s="456"/>
      <c r="Z132" s="456"/>
      <c r="AA132" s="456"/>
      <c r="AB132" s="456"/>
      <c r="AC132" s="456"/>
      <c r="AD132" s="456"/>
      <c r="AE132" s="456"/>
      <c r="AF132" s="456"/>
      <c r="AG132" s="456"/>
      <c r="AH132" s="456"/>
      <c r="AI132" s="456"/>
      <c r="AJ132" s="456"/>
      <c r="AK132" s="456"/>
      <c r="AL132" s="456"/>
      <c r="AM132" s="456"/>
      <c r="AN132" s="456"/>
      <c r="AO132" s="456"/>
      <c r="AP132" s="456"/>
      <c r="AQ132" s="456"/>
      <c r="AR132" s="456"/>
      <c r="AS132" s="456"/>
      <c r="AT132" s="456"/>
      <c r="AU132" s="456"/>
    </row>
    <row r="133" spans="2:47">
      <c r="F133" s="120" t="s">
        <v>1123</v>
      </c>
      <c r="R133" s="456"/>
      <c r="S133" s="456"/>
      <c r="T133" s="456">
        <v>0</v>
      </c>
      <c r="U133" s="456">
        <v>0</v>
      </c>
      <c r="V133" s="456">
        <v>0</v>
      </c>
      <c r="W133" s="456">
        <v>0</v>
      </c>
      <c r="X133" s="456">
        <v>0</v>
      </c>
      <c r="Y133" s="456">
        <v>0</v>
      </c>
      <c r="Z133" s="456">
        <v>0</v>
      </c>
      <c r="AA133" s="456">
        <v>0</v>
      </c>
      <c r="AB133" s="456">
        <v>0</v>
      </c>
      <c r="AC133" s="456">
        <v>0</v>
      </c>
      <c r="AD133" s="456">
        <v>0</v>
      </c>
      <c r="AE133" s="456">
        <v>0</v>
      </c>
      <c r="AF133" s="456">
        <v>0</v>
      </c>
      <c r="AG133" s="456">
        <v>0</v>
      </c>
      <c r="AH133" s="456">
        <v>0</v>
      </c>
      <c r="AI133" s="456">
        <v>0</v>
      </c>
      <c r="AJ133" s="456">
        <v>0</v>
      </c>
      <c r="AK133" s="456">
        <v>0</v>
      </c>
      <c r="AL133" s="456">
        <v>0</v>
      </c>
      <c r="AM133" s="456">
        <v>0</v>
      </c>
      <c r="AN133" s="456">
        <v>0</v>
      </c>
      <c r="AO133" s="456">
        <v>0</v>
      </c>
      <c r="AP133" s="456">
        <v>0</v>
      </c>
      <c r="AQ133" s="456">
        <v>0</v>
      </c>
      <c r="AR133" s="456">
        <v>0</v>
      </c>
      <c r="AS133" s="456">
        <v>0</v>
      </c>
      <c r="AT133" s="456">
        <v>0</v>
      </c>
      <c r="AU133" s="456">
        <v>0</v>
      </c>
    </row>
    <row r="134" spans="2:47">
      <c r="F134" s="120" t="s">
        <v>1144</v>
      </c>
      <c r="R134" s="456"/>
      <c r="S134" s="456"/>
      <c r="T134" s="456">
        <v>0</v>
      </c>
      <c r="U134" s="456">
        <v>0</v>
      </c>
      <c r="V134" s="456">
        <v>0</v>
      </c>
      <c r="W134" s="456">
        <v>0</v>
      </c>
      <c r="X134" s="456">
        <v>0</v>
      </c>
      <c r="Y134" s="456">
        <v>0</v>
      </c>
      <c r="Z134" s="456">
        <v>0</v>
      </c>
      <c r="AA134" s="456">
        <v>0</v>
      </c>
      <c r="AB134" s="456">
        <v>0</v>
      </c>
      <c r="AC134" s="456">
        <v>0</v>
      </c>
      <c r="AD134" s="456">
        <v>0</v>
      </c>
      <c r="AE134" s="456">
        <v>0</v>
      </c>
      <c r="AF134" s="456">
        <v>0</v>
      </c>
      <c r="AG134" s="456">
        <v>0</v>
      </c>
      <c r="AH134" s="456">
        <v>16000</v>
      </c>
      <c r="AI134" s="456">
        <v>15999.999999999993</v>
      </c>
      <c r="AJ134" s="456">
        <v>16000</v>
      </c>
      <c r="AK134" s="456">
        <v>15999.999999999982</v>
      </c>
      <c r="AL134" s="456">
        <v>16000.000000000002</v>
      </c>
      <c r="AM134" s="456">
        <v>16000</v>
      </c>
      <c r="AN134" s="456">
        <v>16000.000000000022</v>
      </c>
      <c r="AO134" s="456">
        <v>15999.999999999998</v>
      </c>
      <c r="AP134" s="456">
        <v>15999.999999999987</v>
      </c>
      <c r="AQ134" s="456">
        <v>15999.999999999998</v>
      </c>
      <c r="AR134" s="456">
        <v>15999.999999999989</v>
      </c>
      <c r="AS134" s="456">
        <v>15999.999999999991</v>
      </c>
      <c r="AT134" s="456">
        <v>15999.99999999998</v>
      </c>
      <c r="AU134" s="456">
        <v>16000.000000000011</v>
      </c>
    </row>
    <row r="135" spans="2:47" ht="15.75">
      <c r="B135" s="36"/>
      <c r="F135" s="277" t="s">
        <v>38</v>
      </c>
      <c r="R135" s="501"/>
      <c r="S135" s="501"/>
      <c r="T135" s="501">
        <v>0</v>
      </c>
      <c r="U135" s="501">
        <v>0</v>
      </c>
      <c r="V135" s="501">
        <v>0</v>
      </c>
      <c r="W135" s="501">
        <v>0</v>
      </c>
      <c r="X135" s="501">
        <v>0</v>
      </c>
      <c r="Y135" s="501">
        <v>0</v>
      </c>
      <c r="Z135" s="501">
        <v>0</v>
      </c>
      <c r="AA135" s="501">
        <v>0</v>
      </c>
      <c r="AB135" s="501">
        <v>0</v>
      </c>
      <c r="AC135" s="501">
        <v>0</v>
      </c>
      <c r="AD135" s="501">
        <v>0</v>
      </c>
      <c r="AE135" s="501">
        <v>0</v>
      </c>
      <c r="AF135" s="501">
        <v>0</v>
      </c>
      <c r="AG135" s="501">
        <v>0</v>
      </c>
      <c r="AH135" s="501">
        <v>16000</v>
      </c>
      <c r="AI135" s="501">
        <v>15999.999999999993</v>
      </c>
      <c r="AJ135" s="501">
        <v>16000</v>
      </c>
      <c r="AK135" s="501">
        <v>15999.999999999982</v>
      </c>
      <c r="AL135" s="501">
        <v>16000.000000000002</v>
      </c>
      <c r="AM135" s="501">
        <v>16000</v>
      </c>
      <c r="AN135" s="501">
        <v>16000.000000000022</v>
      </c>
      <c r="AO135" s="501">
        <v>15999.999999999998</v>
      </c>
      <c r="AP135" s="501">
        <v>15999.999999999987</v>
      </c>
      <c r="AQ135" s="501">
        <v>15999.999999999998</v>
      </c>
      <c r="AR135" s="501">
        <v>15999.999999999989</v>
      </c>
      <c r="AS135" s="501">
        <v>15999.999999999991</v>
      </c>
      <c r="AT135" s="501">
        <v>15999.99999999998</v>
      </c>
      <c r="AU135" s="501">
        <v>16000.000000000011</v>
      </c>
    </row>
    <row r="136" spans="2:47" ht="15.75">
      <c r="E136" s="277" t="s">
        <v>1150</v>
      </c>
      <c r="F136" s="277"/>
      <c r="R136" s="456"/>
      <c r="S136" s="456"/>
      <c r="T136" s="456"/>
      <c r="U136" s="456"/>
      <c r="V136" s="456"/>
      <c r="W136" s="456"/>
      <c r="X136" s="456"/>
      <c r="Y136" s="456"/>
      <c r="Z136" s="456"/>
      <c r="AA136" s="456"/>
      <c r="AB136" s="456"/>
      <c r="AC136" s="456"/>
      <c r="AD136" s="456"/>
      <c r="AE136" s="456"/>
      <c r="AF136" s="456"/>
      <c r="AG136" s="456"/>
      <c r="AH136" s="456"/>
      <c r="AI136" s="456"/>
      <c r="AJ136" s="456"/>
      <c r="AK136" s="456"/>
      <c r="AL136" s="456"/>
      <c r="AM136" s="456"/>
      <c r="AN136" s="456"/>
      <c r="AO136" s="456"/>
      <c r="AP136" s="456"/>
      <c r="AQ136" s="456"/>
      <c r="AR136" s="456"/>
      <c r="AS136" s="456"/>
      <c r="AT136" s="456"/>
      <c r="AU136" s="456"/>
    </row>
    <row r="137" spans="2:47">
      <c r="F137" s="120" t="s">
        <v>1123</v>
      </c>
      <c r="R137" s="456"/>
      <c r="S137" s="456"/>
      <c r="T137" s="456">
        <v>0</v>
      </c>
      <c r="U137" s="456">
        <v>0</v>
      </c>
      <c r="V137" s="456">
        <v>0</v>
      </c>
      <c r="W137" s="456">
        <v>0</v>
      </c>
      <c r="X137" s="456">
        <v>0</v>
      </c>
      <c r="Y137" s="456">
        <v>0</v>
      </c>
      <c r="Z137" s="456">
        <v>0</v>
      </c>
      <c r="AA137" s="456">
        <v>0</v>
      </c>
      <c r="AB137" s="456">
        <v>0</v>
      </c>
      <c r="AC137" s="456">
        <v>0</v>
      </c>
      <c r="AD137" s="456">
        <v>0</v>
      </c>
      <c r="AE137" s="456">
        <v>0</v>
      </c>
      <c r="AF137" s="456">
        <v>0</v>
      </c>
      <c r="AG137" s="456">
        <v>0</v>
      </c>
      <c r="AH137" s="456">
        <v>0</v>
      </c>
      <c r="AI137" s="456">
        <v>0</v>
      </c>
      <c r="AJ137" s="456">
        <v>0</v>
      </c>
      <c r="AK137" s="456">
        <v>0</v>
      </c>
      <c r="AL137" s="456">
        <v>0</v>
      </c>
      <c r="AM137" s="456">
        <v>0</v>
      </c>
      <c r="AN137" s="456">
        <v>0</v>
      </c>
      <c r="AO137" s="456">
        <v>0</v>
      </c>
      <c r="AP137" s="456">
        <v>0</v>
      </c>
      <c r="AQ137" s="456">
        <v>0</v>
      </c>
      <c r="AR137" s="456">
        <v>0</v>
      </c>
      <c r="AS137" s="456">
        <v>0</v>
      </c>
      <c r="AT137" s="456">
        <v>0</v>
      </c>
      <c r="AU137" s="456">
        <v>0</v>
      </c>
    </row>
    <row r="138" spans="2:47">
      <c r="F138" s="120" t="s">
        <v>1144</v>
      </c>
      <c r="R138" s="456"/>
      <c r="S138" s="456"/>
      <c r="T138" s="456">
        <v>0</v>
      </c>
      <c r="U138" s="456">
        <v>0</v>
      </c>
      <c r="V138" s="456">
        <v>0</v>
      </c>
      <c r="W138" s="456">
        <v>0</v>
      </c>
      <c r="X138" s="456">
        <v>0</v>
      </c>
      <c r="Y138" s="456">
        <v>0</v>
      </c>
      <c r="Z138" s="456">
        <v>0</v>
      </c>
      <c r="AA138" s="456">
        <v>0</v>
      </c>
      <c r="AB138" s="456">
        <v>0</v>
      </c>
      <c r="AC138" s="456">
        <v>0</v>
      </c>
      <c r="AD138" s="456">
        <v>56200.000000000007</v>
      </c>
      <c r="AE138" s="456">
        <v>56200</v>
      </c>
      <c r="AF138" s="456">
        <v>56200</v>
      </c>
      <c r="AG138" s="456">
        <v>56200.000000000007</v>
      </c>
      <c r="AH138" s="456">
        <v>56200</v>
      </c>
      <c r="AI138" s="456">
        <v>56200</v>
      </c>
      <c r="AJ138" s="456">
        <v>56200.000000000015</v>
      </c>
      <c r="AK138" s="456">
        <v>56200</v>
      </c>
      <c r="AL138" s="456">
        <v>56200.000000000015</v>
      </c>
      <c r="AM138" s="456">
        <v>56200.000000000007</v>
      </c>
      <c r="AN138" s="456">
        <v>56199.999999999985</v>
      </c>
      <c r="AO138" s="456">
        <v>56200</v>
      </c>
      <c r="AP138" s="456">
        <v>56200.000000000022</v>
      </c>
      <c r="AQ138" s="456">
        <v>56199.999999999993</v>
      </c>
      <c r="AR138" s="456">
        <v>56199.999999999993</v>
      </c>
      <c r="AS138" s="456">
        <v>56200.000000000007</v>
      </c>
      <c r="AT138" s="456">
        <v>56199.999999999978</v>
      </c>
      <c r="AU138" s="456">
        <v>56200.000000000029</v>
      </c>
    </row>
    <row r="139" spans="2:47" ht="15.75">
      <c r="F139" s="277" t="s">
        <v>38</v>
      </c>
      <c r="R139" s="501"/>
      <c r="S139" s="501"/>
      <c r="T139" s="501">
        <v>0</v>
      </c>
      <c r="U139" s="501">
        <v>0</v>
      </c>
      <c r="V139" s="501">
        <v>0</v>
      </c>
      <c r="W139" s="501">
        <v>0</v>
      </c>
      <c r="X139" s="501">
        <v>0</v>
      </c>
      <c r="Y139" s="501">
        <v>0</v>
      </c>
      <c r="Z139" s="501">
        <v>0</v>
      </c>
      <c r="AA139" s="501">
        <v>0</v>
      </c>
      <c r="AB139" s="501">
        <v>0</v>
      </c>
      <c r="AC139" s="501">
        <v>0</v>
      </c>
      <c r="AD139" s="501">
        <v>56200.000000000007</v>
      </c>
      <c r="AE139" s="501">
        <v>56200</v>
      </c>
      <c r="AF139" s="501">
        <v>56200</v>
      </c>
      <c r="AG139" s="501">
        <v>56200.000000000007</v>
      </c>
      <c r="AH139" s="501">
        <v>56200</v>
      </c>
      <c r="AI139" s="501">
        <v>56200</v>
      </c>
      <c r="AJ139" s="501">
        <v>56200.000000000015</v>
      </c>
      <c r="AK139" s="501">
        <v>56200</v>
      </c>
      <c r="AL139" s="501">
        <v>56200.000000000015</v>
      </c>
      <c r="AM139" s="501">
        <v>56200.000000000007</v>
      </c>
      <c r="AN139" s="501">
        <v>56199.999999999985</v>
      </c>
      <c r="AO139" s="501">
        <v>56200</v>
      </c>
      <c r="AP139" s="501">
        <v>56200.000000000022</v>
      </c>
      <c r="AQ139" s="501">
        <v>56199.999999999993</v>
      </c>
      <c r="AR139" s="501">
        <v>56199.999999999993</v>
      </c>
      <c r="AS139" s="501">
        <v>56200.000000000007</v>
      </c>
      <c r="AT139" s="501">
        <v>56199.999999999978</v>
      </c>
      <c r="AU139" s="501">
        <v>56200.000000000029</v>
      </c>
    </row>
    <row r="140" spans="2:47" ht="15.75">
      <c r="E140" s="277" t="s">
        <v>1151</v>
      </c>
      <c r="F140" s="277"/>
      <c r="R140" s="456"/>
      <c r="S140" s="456"/>
      <c r="T140" s="456"/>
      <c r="U140" s="456"/>
      <c r="V140" s="456"/>
      <c r="W140" s="456"/>
      <c r="X140" s="456"/>
      <c r="Y140" s="456"/>
      <c r="Z140" s="456"/>
      <c r="AA140" s="456"/>
      <c r="AB140" s="456"/>
      <c r="AC140" s="456"/>
      <c r="AD140" s="456"/>
      <c r="AE140" s="456"/>
      <c r="AF140" s="456"/>
      <c r="AG140" s="456"/>
      <c r="AH140" s="456"/>
      <c r="AI140" s="456"/>
      <c r="AJ140" s="456"/>
      <c r="AK140" s="456"/>
      <c r="AL140" s="456"/>
      <c r="AM140" s="456"/>
      <c r="AN140" s="456"/>
      <c r="AO140" s="456"/>
      <c r="AP140" s="456"/>
      <c r="AQ140" s="456"/>
      <c r="AR140" s="456"/>
      <c r="AS140" s="456"/>
      <c r="AT140" s="456"/>
      <c r="AU140" s="456"/>
    </row>
    <row r="141" spans="2:47">
      <c r="F141" s="120" t="s">
        <v>1123</v>
      </c>
      <c r="R141" s="456"/>
      <c r="S141" s="456"/>
      <c r="T141" s="456">
        <v>0</v>
      </c>
      <c r="U141" s="456">
        <v>0</v>
      </c>
      <c r="V141" s="456">
        <v>0</v>
      </c>
      <c r="W141" s="456">
        <v>0</v>
      </c>
      <c r="X141" s="456">
        <v>0</v>
      </c>
      <c r="Y141" s="456">
        <v>0</v>
      </c>
      <c r="Z141" s="456">
        <v>0</v>
      </c>
      <c r="AA141" s="456">
        <v>0</v>
      </c>
      <c r="AB141" s="456">
        <v>0</v>
      </c>
      <c r="AC141" s="456">
        <v>0</v>
      </c>
      <c r="AD141" s="456">
        <v>0</v>
      </c>
      <c r="AE141" s="456">
        <v>0</v>
      </c>
      <c r="AF141" s="456">
        <v>0</v>
      </c>
      <c r="AG141" s="456">
        <v>0</v>
      </c>
      <c r="AH141" s="456">
        <v>0</v>
      </c>
      <c r="AI141" s="456">
        <v>0</v>
      </c>
      <c r="AJ141" s="456">
        <v>0</v>
      </c>
      <c r="AK141" s="456">
        <v>0</v>
      </c>
      <c r="AL141" s="456">
        <v>0</v>
      </c>
      <c r="AM141" s="456">
        <v>0</v>
      </c>
      <c r="AN141" s="456">
        <v>0</v>
      </c>
      <c r="AO141" s="456">
        <v>0</v>
      </c>
      <c r="AP141" s="456">
        <v>0</v>
      </c>
      <c r="AQ141" s="456">
        <v>0</v>
      </c>
      <c r="AR141" s="456">
        <v>0</v>
      </c>
      <c r="AS141" s="456">
        <v>0</v>
      </c>
      <c r="AT141" s="456">
        <v>0</v>
      </c>
      <c r="AU141" s="456">
        <v>0</v>
      </c>
    </row>
    <row r="142" spans="2:47">
      <c r="F142" s="120" t="s">
        <v>1144</v>
      </c>
      <c r="R142" s="456"/>
      <c r="S142" s="456"/>
      <c r="T142" s="456">
        <v>0</v>
      </c>
      <c r="U142" s="456">
        <v>0</v>
      </c>
      <c r="V142" s="456">
        <v>0</v>
      </c>
      <c r="W142" s="456">
        <v>0</v>
      </c>
      <c r="X142" s="456">
        <v>0</v>
      </c>
      <c r="Y142" s="456">
        <v>0</v>
      </c>
      <c r="Z142" s="456">
        <v>0</v>
      </c>
      <c r="AA142" s="456">
        <v>0</v>
      </c>
      <c r="AB142" s="456">
        <v>0</v>
      </c>
      <c r="AC142" s="456">
        <v>0</v>
      </c>
      <c r="AD142" s="456">
        <v>23999.999999999993</v>
      </c>
      <c r="AE142" s="456">
        <v>24500</v>
      </c>
      <c r="AF142" s="456">
        <v>25500</v>
      </c>
      <c r="AG142" s="456">
        <v>25500.000000000007</v>
      </c>
      <c r="AH142" s="456">
        <v>25500.000000000018</v>
      </c>
      <c r="AI142" s="456">
        <v>25499.999999999996</v>
      </c>
      <c r="AJ142" s="456">
        <v>25500.000000000007</v>
      </c>
      <c r="AK142" s="456">
        <v>25500.000000000011</v>
      </c>
      <c r="AL142" s="456">
        <v>25499.999999999996</v>
      </c>
      <c r="AM142" s="456">
        <v>25499.999999999985</v>
      </c>
      <c r="AN142" s="456">
        <v>25500.000000000018</v>
      </c>
      <c r="AO142" s="456">
        <v>25500.000000000018</v>
      </c>
      <c r="AP142" s="456">
        <v>25500.000000000004</v>
      </c>
      <c r="AQ142" s="456">
        <v>25500.000000000007</v>
      </c>
      <c r="AR142" s="456">
        <v>25499.999999999985</v>
      </c>
      <c r="AS142" s="456">
        <v>25500.000000000018</v>
      </c>
      <c r="AT142" s="456">
        <v>25499.999999999989</v>
      </c>
      <c r="AU142" s="456">
        <v>25500.000000000004</v>
      </c>
    </row>
    <row r="143" spans="2:47" ht="15.75">
      <c r="F143" s="277" t="s">
        <v>38</v>
      </c>
      <c r="R143" s="501"/>
      <c r="S143" s="501"/>
      <c r="T143" s="501">
        <v>0</v>
      </c>
      <c r="U143" s="501">
        <v>0</v>
      </c>
      <c r="V143" s="501">
        <v>0</v>
      </c>
      <c r="W143" s="501">
        <v>0</v>
      </c>
      <c r="X143" s="501">
        <v>0</v>
      </c>
      <c r="Y143" s="501">
        <v>0</v>
      </c>
      <c r="Z143" s="501">
        <v>0</v>
      </c>
      <c r="AA143" s="501">
        <v>0</v>
      </c>
      <c r="AB143" s="501">
        <v>0</v>
      </c>
      <c r="AC143" s="501">
        <v>0</v>
      </c>
      <c r="AD143" s="501">
        <v>23999.999999999993</v>
      </c>
      <c r="AE143" s="501">
        <v>24500</v>
      </c>
      <c r="AF143" s="501">
        <v>25500</v>
      </c>
      <c r="AG143" s="501">
        <v>25500.000000000007</v>
      </c>
      <c r="AH143" s="501">
        <v>25500.000000000018</v>
      </c>
      <c r="AI143" s="501">
        <v>25499.999999999996</v>
      </c>
      <c r="AJ143" s="501">
        <v>25500.000000000007</v>
      </c>
      <c r="AK143" s="501">
        <v>25500.000000000011</v>
      </c>
      <c r="AL143" s="501">
        <v>25499.999999999996</v>
      </c>
      <c r="AM143" s="501">
        <v>25499.999999999985</v>
      </c>
      <c r="AN143" s="501">
        <v>25500.000000000018</v>
      </c>
      <c r="AO143" s="501">
        <v>25500.000000000018</v>
      </c>
      <c r="AP143" s="501">
        <v>25500.000000000004</v>
      </c>
      <c r="AQ143" s="501">
        <v>25500.000000000007</v>
      </c>
      <c r="AR143" s="501">
        <v>25499.999999999985</v>
      </c>
      <c r="AS143" s="501">
        <v>25500.000000000018</v>
      </c>
      <c r="AT143" s="501">
        <v>25499.999999999989</v>
      </c>
      <c r="AU143" s="501">
        <v>25500.000000000004</v>
      </c>
    </row>
    <row r="144" spans="2:47" ht="15.75">
      <c r="E144" s="277" t="s">
        <v>1152</v>
      </c>
      <c r="F144" s="277"/>
      <c r="R144" s="456"/>
      <c r="S144" s="456"/>
      <c r="T144" s="456"/>
      <c r="U144" s="456"/>
      <c r="V144" s="456"/>
      <c r="W144" s="456"/>
      <c r="X144" s="456"/>
      <c r="Y144" s="456"/>
      <c r="Z144" s="456"/>
      <c r="AA144" s="456"/>
      <c r="AB144" s="456"/>
      <c r="AC144" s="456"/>
      <c r="AD144" s="456"/>
      <c r="AE144" s="456"/>
      <c r="AF144" s="456"/>
      <c r="AG144" s="456"/>
      <c r="AH144" s="456"/>
      <c r="AI144" s="456"/>
      <c r="AJ144" s="456"/>
      <c r="AK144" s="456"/>
      <c r="AL144" s="456"/>
      <c r="AM144" s="456"/>
      <c r="AN144" s="456"/>
      <c r="AO144" s="456"/>
      <c r="AP144" s="456"/>
      <c r="AQ144" s="456"/>
      <c r="AR144" s="456"/>
      <c r="AS144" s="456"/>
      <c r="AT144" s="456"/>
      <c r="AU144" s="456"/>
    </row>
    <row r="145" spans="4:47">
      <c r="F145" s="120" t="s">
        <v>1123</v>
      </c>
      <c r="R145" s="456"/>
      <c r="S145" s="456"/>
      <c r="T145" s="456">
        <v>0</v>
      </c>
      <c r="U145" s="456">
        <v>0</v>
      </c>
      <c r="V145" s="456">
        <v>0</v>
      </c>
      <c r="W145" s="456">
        <v>0</v>
      </c>
      <c r="X145" s="456">
        <v>0</v>
      </c>
      <c r="Y145" s="456">
        <v>0</v>
      </c>
      <c r="Z145" s="456">
        <v>0</v>
      </c>
      <c r="AA145" s="456">
        <v>0</v>
      </c>
      <c r="AB145" s="456">
        <v>0</v>
      </c>
      <c r="AC145" s="456">
        <v>0</v>
      </c>
      <c r="AD145" s="456">
        <v>0</v>
      </c>
      <c r="AE145" s="456">
        <v>0</v>
      </c>
      <c r="AF145" s="456">
        <v>0</v>
      </c>
      <c r="AG145" s="456">
        <v>0</v>
      </c>
      <c r="AH145" s="456">
        <v>0</v>
      </c>
      <c r="AI145" s="456">
        <v>0</v>
      </c>
      <c r="AJ145" s="456">
        <v>0</v>
      </c>
      <c r="AK145" s="456">
        <v>0</v>
      </c>
      <c r="AL145" s="456">
        <v>0</v>
      </c>
      <c r="AM145" s="456">
        <v>0</v>
      </c>
      <c r="AN145" s="456">
        <v>0</v>
      </c>
      <c r="AO145" s="456">
        <v>0</v>
      </c>
      <c r="AP145" s="456">
        <v>0</v>
      </c>
      <c r="AQ145" s="456">
        <v>0</v>
      </c>
      <c r="AR145" s="456">
        <v>0</v>
      </c>
      <c r="AS145" s="456">
        <v>0</v>
      </c>
      <c r="AT145" s="456">
        <v>0</v>
      </c>
      <c r="AU145" s="456">
        <v>0</v>
      </c>
    </row>
    <row r="146" spans="4:47">
      <c r="F146" s="120" t="s">
        <v>1144</v>
      </c>
      <c r="R146" s="456"/>
      <c r="S146" s="456"/>
      <c r="T146" s="456">
        <v>10000</v>
      </c>
      <c r="U146" s="456">
        <v>20000.000000000004</v>
      </c>
      <c r="V146" s="456">
        <v>30000</v>
      </c>
      <c r="W146" s="456">
        <v>40687.000000000007</v>
      </c>
      <c r="X146" s="456">
        <v>73125</v>
      </c>
      <c r="Y146" s="456">
        <v>80582.000000000015</v>
      </c>
      <c r="Z146" s="456">
        <v>140188</v>
      </c>
      <c r="AA146" s="456">
        <v>151507</v>
      </c>
      <c r="AB146" s="456">
        <v>143242.90000000002</v>
      </c>
      <c r="AC146" s="456">
        <v>186861</v>
      </c>
      <c r="AD146" s="456">
        <v>99999.999999999985</v>
      </c>
      <c r="AE146" s="456">
        <v>100000</v>
      </c>
      <c r="AF146" s="456">
        <v>100000</v>
      </c>
      <c r="AG146" s="456">
        <v>99999.999999999913</v>
      </c>
      <c r="AH146" s="456">
        <v>100000.00000000003</v>
      </c>
      <c r="AI146" s="456">
        <v>129999.99999999999</v>
      </c>
      <c r="AJ146" s="456">
        <v>160000.00000000003</v>
      </c>
      <c r="AK146" s="456">
        <v>192500</v>
      </c>
      <c r="AL146" s="456">
        <v>204999.99999999974</v>
      </c>
      <c r="AM146" s="456">
        <v>202500.0000000002</v>
      </c>
      <c r="AN146" s="456">
        <v>199999.99999999991</v>
      </c>
      <c r="AO146" s="456">
        <v>200000.00000000012</v>
      </c>
      <c r="AP146" s="456">
        <v>200000.00000000003</v>
      </c>
      <c r="AQ146" s="456">
        <v>200000.00000000012</v>
      </c>
      <c r="AR146" s="456">
        <v>200000.00000000012</v>
      </c>
      <c r="AS146" s="456">
        <v>200000</v>
      </c>
      <c r="AT146" s="456">
        <v>199999.99999999991</v>
      </c>
      <c r="AU146" s="456">
        <v>199999.99999999991</v>
      </c>
    </row>
    <row r="147" spans="4:47" ht="15.75">
      <c r="F147" s="277" t="s">
        <v>38</v>
      </c>
      <c r="R147" s="501"/>
      <c r="S147" s="501"/>
      <c r="T147" s="501">
        <v>10000</v>
      </c>
      <c r="U147" s="501">
        <v>20000.000000000004</v>
      </c>
      <c r="V147" s="501">
        <v>30000</v>
      </c>
      <c r="W147" s="501">
        <v>40687.000000000007</v>
      </c>
      <c r="X147" s="501">
        <v>73125</v>
      </c>
      <c r="Y147" s="501">
        <v>80582.000000000015</v>
      </c>
      <c r="Z147" s="501">
        <v>140188</v>
      </c>
      <c r="AA147" s="501">
        <v>151507</v>
      </c>
      <c r="AB147" s="501">
        <v>143242.90000000002</v>
      </c>
      <c r="AC147" s="501">
        <v>186861</v>
      </c>
      <c r="AD147" s="501">
        <v>99999.999999999985</v>
      </c>
      <c r="AE147" s="501">
        <v>100000</v>
      </c>
      <c r="AF147" s="501">
        <v>100000</v>
      </c>
      <c r="AG147" s="501">
        <v>99999.999999999913</v>
      </c>
      <c r="AH147" s="501">
        <v>100000.00000000003</v>
      </c>
      <c r="AI147" s="501">
        <v>129999.99999999999</v>
      </c>
      <c r="AJ147" s="501">
        <v>160000.00000000003</v>
      </c>
      <c r="AK147" s="501">
        <v>192500</v>
      </c>
      <c r="AL147" s="501">
        <v>204999.99999999974</v>
      </c>
      <c r="AM147" s="501">
        <v>202500.0000000002</v>
      </c>
      <c r="AN147" s="501">
        <v>199999.99999999991</v>
      </c>
      <c r="AO147" s="501">
        <v>200000.00000000012</v>
      </c>
      <c r="AP147" s="501">
        <v>200000.00000000003</v>
      </c>
      <c r="AQ147" s="501">
        <v>200000.00000000012</v>
      </c>
      <c r="AR147" s="501">
        <v>200000.00000000012</v>
      </c>
      <c r="AS147" s="501">
        <v>200000</v>
      </c>
      <c r="AT147" s="501">
        <v>199999.99999999991</v>
      </c>
      <c r="AU147" s="501">
        <v>199999.99999999991</v>
      </c>
    </row>
    <row r="148" spans="4:47" ht="15.75">
      <c r="E148" s="277" t="s">
        <v>1153</v>
      </c>
      <c r="F148" s="277"/>
      <c r="R148" s="456"/>
      <c r="S148" s="456"/>
      <c r="T148" s="456"/>
      <c r="U148" s="456"/>
      <c r="V148" s="456"/>
      <c r="W148" s="456"/>
      <c r="X148" s="456"/>
      <c r="Y148" s="456"/>
      <c r="Z148" s="456"/>
      <c r="AA148" s="456"/>
      <c r="AB148" s="456"/>
      <c r="AC148" s="456"/>
      <c r="AD148" s="456"/>
      <c r="AE148" s="456"/>
      <c r="AF148" s="456"/>
      <c r="AG148" s="456"/>
      <c r="AH148" s="456"/>
      <c r="AI148" s="456"/>
      <c r="AJ148" s="456"/>
      <c r="AK148" s="456"/>
      <c r="AL148" s="456"/>
      <c r="AM148" s="456"/>
      <c r="AN148" s="456"/>
      <c r="AO148" s="456"/>
      <c r="AP148" s="456"/>
      <c r="AQ148" s="456"/>
      <c r="AR148" s="456"/>
      <c r="AS148" s="456"/>
      <c r="AT148" s="456"/>
      <c r="AU148" s="456"/>
    </row>
    <row r="149" spans="4:47">
      <c r="F149" s="120" t="s">
        <v>1123</v>
      </c>
      <c r="R149" s="456"/>
      <c r="S149" s="456"/>
      <c r="T149" s="456">
        <v>0</v>
      </c>
      <c r="U149" s="456">
        <v>0</v>
      </c>
      <c r="V149" s="456">
        <v>0</v>
      </c>
      <c r="W149" s="456">
        <v>0</v>
      </c>
      <c r="X149" s="456">
        <v>0</v>
      </c>
      <c r="Y149" s="456">
        <v>0</v>
      </c>
      <c r="Z149" s="456">
        <v>0</v>
      </c>
      <c r="AA149" s="456">
        <v>0</v>
      </c>
      <c r="AB149" s="456">
        <v>0</v>
      </c>
      <c r="AC149" s="456">
        <v>0</v>
      </c>
      <c r="AD149" s="456">
        <v>0</v>
      </c>
      <c r="AE149" s="456">
        <v>0</v>
      </c>
      <c r="AF149" s="456">
        <v>0</v>
      </c>
      <c r="AG149" s="456">
        <v>0</v>
      </c>
      <c r="AH149" s="456">
        <v>0</v>
      </c>
      <c r="AI149" s="456">
        <v>0</v>
      </c>
      <c r="AJ149" s="456">
        <v>0</v>
      </c>
      <c r="AK149" s="456">
        <v>0</v>
      </c>
      <c r="AL149" s="456">
        <v>0</v>
      </c>
      <c r="AM149" s="456">
        <v>0</v>
      </c>
      <c r="AN149" s="456">
        <v>0</v>
      </c>
      <c r="AO149" s="456">
        <v>0</v>
      </c>
      <c r="AP149" s="456">
        <v>0</v>
      </c>
      <c r="AQ149" s="456">
        <v>0</v>
      </c>
      <c r="AR149" s="456">
        <v>0</v>
      </c>
      <c r="AS149" s="456">
        <v>0</v>
      </c>
      <c r="AT149" s="456">
        <v>0</v>
      </c>
      <c r="AU149" s="456">
        <v>0</v>
      </c>
    </row>
    <row r="150" spans="4:47">
      <c r="F150" s="120" t="s">
        <v>1144</v>
      </c>
      <c r="R150" s="456"/>
      <c r="S150" s="456"/>
      <c r="T150" s="456">
        <v>10000</v>
      </c>
      <c r="U150" s="456">
        <v>20000.000000000004</v>
      </c>
      <c r="V150" s="456">
        <v>30000</v>
      </c>
      <c r="W150" s="456">
        <v>40687.000000000007</v>
      </c>
      <c r="X150" s="456">
        <v>73125</v>
      </c>
      <c r="Y150" s="456">
        <v>80582.000000000015</v>
      </c>
      <c r="Z150" s="456">
        <v>140188</v>
      </c>
      <c r="AA150" s="456">
        <v>151507</v>
      </c>
      <c r="AB150" s="456">
        <v>143242.90000000002</v>
      </c>
      <c r="AC150" s="456">
        <v>186861</v>
      </c>
      <c r="AD150" s="456">
        <v>180200</v>
      </c>
      <c r="AE150" s="456">
        <v>180700</v>
      </c>
      <c r="AF150" s="456">
        <v>181700</v>
      </c>
      <c r="AG150" s="456">
        <v>181699.99999999994</v>
      </c>
      <c r="AH150" s="456">
        <v>197700.00000000006</v>
      </c>
      <c r="AI150" s="456">
        <v>227700</v>
      </c>
      <c r="AJ150" s="456">
        <v>257700.00000000006</v>
      </c>
      <c r="AK150" s="456">
        <v>290200</v>
      </c>
      <c r="AL150" s="456">
        <v>302699.99999999977</v>
      </c>
      <c r="AM150" s="456">
        <v>300200.00000000017</v>
      </c>
      <c r="AN150" s="456">
        <v>297699.99999999994</v>
      </c>
      <c r="AO150" s="456">
        <v>297700.00000000012</v>
      </c>
      <c r="AP150" s="456">
        <v>297700.00000000006</v>
      </c>
      <c r="AQ150" s="456">
        <v>297700.00000000012</v>
      </c>
      <c r="AR150" s="456">
        <v>297700.00000000012</v>
      </c>
      <c r="AS150" s="456">
        <v>297700</v>
      </c>
      <c r="AT150" s="456">
        <v>297699.99999999988</v>
      </c>
      <c r="AU150" s="456">
        <v>297699.99999999994</v>
      </c>
    </row>
    <row r="151" spans="4:47" ht="15.75">
      <c r="F151" s="277" t="s">
        <v>38</v>
      </c>
      <c r="R151" s="501"/>
      <c r="S151" s="501"/>
      <c r="T151" s="501">
        <v>10000</v>
      </c>
      <c r="U151" s="501">
        <v>20000.000000000004</v>
      </c>
      <c r="V151" s="501">
        <v>30000</v>
      </c>
      <c r="W151" s="501">
        <v>40687.000000000007</v>
      </c>
      <c r="X151" s="501">
        <v>73125</v>
      </c>
      <c r="Y151" s="501">
        <v>80582.000000000015</v>
      </c>
      <c r="Z151" s="501">
        <v>140188</v>
      </c>
      <c r="AA151" s="501">
        <v>151507</v>
      </c>
      <c r="AB151" s="501">
        <v>143242.90000000002</v>
      </c>
      <c r="AC151" s="501">
        <v>186861</v>
      </c>
      <c r="AD151" s="501">
        <v>180200</v>
      </c>
      <c r="AE151" s="501">
        <v>180700</v>
      </c>
      <c r="AF151" s="501">
        <v>181700</v>
      </c>
      <c r="AG151" s="501">
        <v>181699.99999999994</v>
      </c>
      <c r="AH151" s="501">
        <v>197700.00000000006</v>
      </c>
      <c r="AI151" s="501">
        <v>227700</v>
      </c>
      <c r="AJ151" s="501">
        <v>257700.00000000006</v>
      </c>
      <c r="AK151" s="501">
        <v>290200</v>
      </c>
      <c r="AL151" s="501">
        <v>302699.99999999977</v>
      </c>
      <c r="AM151" s="501">
        <v>300200.00000000017</v>
      </c>
      <c r="AN151" s="501">
        <v>297699.99999999994</v>
      </c>
      <c r="AO151" s="501">
        <v>297700.00000000012</v>
      </c>
      <c r="AP151" s="501">
        <v>297700.00000000006</v>
      </c>
      <c r="AQ151" s="501">
        <v>297700.00000000012</v>
      </c>
      <c r="AR151" s="501">
        <v>297700.00000000012</v>
      </c>
      <c r="AS151" s="501">
        <v>297700</v>
      </c>
      <c r="AT151" s="501">
        <v>297699.99999999988</v>
      </c>
      <c r="AU151" s="501">
        <v>297699.99999999994</v>
      </c>
    </row>
    <row r="152" spans="4:47" ht="15.75">
      <c r="E152" s="277" t="s">
        <v>1154</v>
      </c>
      <c r="F152" s="277"/>
      <c r="R152" s="456"/>
      <c r="S152" s="456"/>
      <c r="T152" s="456"/>
      <c r="U152" s="456"/>
      <c r="V152" s="456"/>
      <c r="W152" s="456"/>
      <c r="X152" s="456"/>
      <c r="Y152" s="456"/>
      <c r="Z152" s="456"/>
      <c r="AA152" s="456"/>
      <c r="AB152" s="456"/>
      <c r="AC152" s="456"/>
      <c r="AD152" s="456"/>
      <c r="AE152" s="456"/>
      <c r="AF152" s="456"/>
      <c r="AG152" s="456"/>
      <c r="AH152" s="456"/>
      <c r="AI152" s="456"/>
      <c r="AJ152" s="456"/>
      <c r="AK152" s="456"/>
      <c r="AL152" s="456"/>
      <c r="AM152" s="456"/>
      <c r="AN152" s="456"/>
      <c r="AO152" s="456"/>
      <c r="AP152" s="456"/>
      <c r="AQ152" s="456"/>
      <c r="AR152" s="456"/>
      <c r="AS152" s="456"/>
      <c r="AT152" s="456"/>
      <c r="AU152" s="456"/>
    </row>
    <row r="153" spans="4:47">
      <c r="F153" s="120" t="s">
        <v>1123</v>
      </c>
      <c r="R153" s="456"/>
      <c r="S153" s="456"/>
      <c r="T153" s="456">
        <v>1417510.1999999997</v>
      </c>
      <c r="U153" s="456">
        <v>1458141.4000000001</v>
      </c>
      <c r="V153" s="456">
        <v>1391765.1</v>
      </c>
      <c r="W153" s="456">
        <v>1396271.9999999998</v>
      </c>
      <c r="X153" s="456">
        <v>1388776.2</v>
      </c>
      <c r="Y153" s="456">
        <v>1265036.7</v>
      </c>
      <c r="Z153" s="456">
        <v>1057322.2</v>
      </c>
      <c r="AA153" s="456">
        <v>949113.90000000014</v>
      </c>
      <c r="AB153" s="456">
        <v>1008673.6000000003</v>
      </c>
      <c r="AC153" s="456">
        <v>969845.19999999984</v>
      </c>
      <c r="AD153" s="456">
        <v>1021890.1949999999</v>
      </c>
      <c r="AE153" s="456">
        <v>936815.85425189906</v>
      </c>
      <c r="AF153" s="456">
        <v>907035.82297822274</v>
      </c>
      <c r="AG153" s="456">
        <v>874937.73103016254</v>
      </c>
      <c r="AH153" s="456">
        <v>850874.05762769561</v>
      </c>
      <c r="AI153" s="456">
        <v>857944.71014446137</v>
      </c>
      <c r="AJ153" s="456">
        <v>872208.9749853065</v>
      </c>
      <c r="AK153" s="456">
        <v>883610.45708579873</v>
      </c>
      <c r="AL153" s="456">
        <v>895224.00302470452</v>
      </c>
      <c r="AM153" s="456">
        <v>891944.0545812007</v>
      </c>
      <c r="AN153" s="456">
        <v>887719.97577812336</v>
      </c>
      <c r="AO153" s="456">
        <v>885255.845655557</v>
      </c>
      <c r="AP153" s="456">
        <v>881774.11866488028</v>
      </c>
      <c r="AQ153" s="456">
        <v>880471.42188217037</v>
      </c>
      <c r="AR153" s="456">
        <v>876831.06963570649</v>
      </c>
      <c r="AS153" s="456">
        <v>873307.91743703326</v>
      </c>
      <c r="AT153" s="456">
        <v>869983.7916311943</v>
      </c>
      <c r="AU153" s="456">
        <v>867965.49079684063</v>
      </c>
    </row>
    <row r="154" spans="4:47">
      <c r="F154" s="120" t="s">
        <v>1144</v>
      </c>
      <c r="R154" s="456"/>
      <c r="S154" s="456"/>
      <c r="T154" s="456">
        <v>834964.00000000012</v>
      </c>
      <c r="U154" s="456">
        <v>992881.59999999986</v>
      </c>
      <c r="V154" s="456">
        <v>617595.29999999993</v>
      </c>
      <c r="W154" s="456">
        <v>745183.5</v>
      </c>
      <c r="X154" s="456">
        <v>1003064.7999999999</v>
      </c>
      <c r="Y154" s="456">
        <v>948079.79999999993</v>
      </c>
      <c r="Z154" s="456">
        <v>863828.79999999993</v>
      </c>
      <c r="AA154" s="456">
        <v>709706.60000000009</v>
      </c>
      <c r="AB154" s="456">
        <v>644495</v>
      </c>
      <c r="AC154" s="456">
        <v>775796.2</v>
      </c>
      <c r="AD154" s="456">
        <v>902665.20500000031</v>
      </c>
      <c r="AE154" s="456">
        <v>841791.97375667014</v>
      </c>
      <c r="AF154" s="456">
        <v>864992.22864164133</v>
      </c>
      <c r="AG154" s="456">
        <v>869626.41182090808</v>
      </c>
      <c r="AH154" s="456">
        <v>900585.30034616636</v>
      </c>
      <c r="AI154" s="456">
        <v>887171.2183645328</v>
      </c>
      <c r="AJ154" s="456">
        <v>894013.69298009784</v>
      </c>
      <c r="AK154" s="456">
        <v>843901.61089608632</v>
      </c>
      <c r="AL154" s="456">
        <v>853969.97078760364</v>
      </c>
      <c r="AM154" s="456">
        <v>858469.26518017519</v>
      </c>
      <c r="AN154" s="456">
        <v>861987.069082645</v>
      </c>
      <c r="AO154" s="456">
        <v>868829.52916976332</v>
      </c>
      <c r="AP154" s="456">
        <v>864923.2667167054</v>
      </c>
      <c r="AQ154" s="456">
        <v>870246.96974115551</v>
      </c>
      <c r="AR154" s="456">
        <v>873775.91243367433</v>
      </c>
      <c r="AS154" s="456">
        <v>877363.27565227251</v>
      </c>
      <c r="AT154" s="456">
        <v>880592.2375874517</v>
      </c>
      <c r="AU154" s="456">
        <v>884456.22876149463</v>
      </c>
    </row>
    <row r="155" spans="4:47" ht="15.75">
      <c r="F155" s="277" t="s">
        <v>38</v>
      </c>
      <c r="R155" s="501"/>
      <c r="S155" s="501"/>
      <c r="T155" s="501">
        <v>2252474.1999999997</v>
      </c>
      <c r="U155" s="501">
        <v>2451023</v>
      </c>
      <c r="V155" s="501">
        <v>2009360.4</v>
      </c>
      <c r="W155" s="501">
        <v>2141455.5</v>
      </c>
      <c r="X155" s="501">
        <v>2391841</v>
      </c>
      <c r="Y155" s="501">
        <v>2213116.5</v>
      </c>
      <c r="Z155" s="501">
        <v>1921151</v>
      </c>
      <c r="AA155" s="501">
        <v>1658820.5000000002</v>
      </c>
      <c r="AB155" s="501">
        <v>1653168.6000000003</v>
      </c>
      <c r="AC155" s="501">
        <v>1745641.4</v>
      </c>
      <c r="AD155" s="501">
        <v>1924555.4000000004</v>
      </c>
      <c r="AE155" s="501">
        <v>1778607.8280085693</v>
      </c>
      <c r="AF155" s="501">
        <v>1772028.0516198641</v>
      </c>
      <c r="AG155" s="501">
        <v>1744564.1428510705</v>
      </c>
      <c r="AH155" s="501">
        <v>1751459.357973862</v>
      </c>
      <c r="AI155" s="501">
        <v>1745115.9285089942</v>
      </c>
      <c r="AJ155" s="501">
        <v>1766222.6679654042</v>
      </c>
      <c r="AK155" s="501">
        <v>1727512.067981885</v>
      </c>
      <c r="AL155" s="501">
        <v>1749193.9738123082</v>
      </c>
      <c r="AM155" s="501">
        <v>1750413.3197613759</v>
      </c>
      <c r="AN155" s="501">
        <v>1749707.0448607684</v>
      </c>
      <c r="AO155" s="501">
        <v>1754085.3748253202</v>
      </c>
      <c r="AP155" s="501">
        <v>1746697.3853815857</v>
      </c>
      <c r="AQ155" s="501">
        <v>1750718.3916233259</v>
      </c>
      <c r="AR155" s="501">
        <v>1750606.9820693808</v>
      </c>
      <c r="AS155" s="501">
        <v>1750671.1930893059</v>
      </c>
      <c r="AT155" s="501">
        <v>1750576.029218646</v>
      </c>
      <c r="AU155" s="501">
        <v>1752421.7195583354</v>
      </c>
    </row>
    <row r="156" spans="4:47">
      <c r="R156" s="456"/>
      <c r="S156" s="456"/>
    </row>
    <row r="157" spans="4:47">
      <c r="R157" s="456"/>
      <c r="S157" s="456"/>
    </row>
    <row r="158" spans="4:47" ht="15.75">
      <c r="D158" s="29" t="s">
        <v>1155</v>
      </c>
      <c r="R158" s="456"/>
      <c r="S158" s="456"/>
    </row>
    <row r="159" spans="4:47" ht="15.75">
      <c r="E159" s="277" t="s">
        <v>1143</v>
      </c>
      <c r="F159" s="120"/>
      <c r="R159" s="456"/>
      <c r="S159" s="456"/>
    </row>
    <row r="160" spans="4:47">
      <c r="E160" s="120"/>
      <c r="F160" s="120" t="s">
        <v>530</v>
      </c>
      <c r="R160" s="456"/>
      <c r="S160" s="456"/>
      <c r="T160" s="456">
        <v>603510597</v>
      </c>
      <c r="U160" s="456">
        <v>522560200.40000004</v>
      </c>
      <c r="V160" s="456">
        <v>536601709.19999999</v>
      </c>
      <c r="W160" s="456">
        <v>607321150.0999999</v>
      </c>
      <c r="X160" s="456">
        <v>581715122.5</v>
      </c>
      <c r="Y160" s="456">
        <v>576388893.5999999</v>
      </c>
      <c r="Z160" s="456">
        <v>595288088.00000012</v>
      </c>
      <c r="AA160" s="456">
        <v>609490890.80000007</v>
      </c>
      <c r="AB160" s="456">
        <v>792572638.29999983</v>
      </c>
      <c r="AC160" s="456">
        <v>976839024.00000024</v>
      </c>
      <c r="AD160" s="456">
        <v>947559342.0090816</v>
      </c>
      <c r="AE160" s="456">
        <v>943064534.61057937</v>
      </c>
      <c r="AF160" s="456">
        <v>915838387.71072745</v>
      </c>
      <c r="AG160" s="456">
        <v>918271780.56255245</v>
      </c>
      <c r="AH160" s="456">
        <v>919554052.67645049</v>
      </c>
      <c r="AI160" s="456">
        <v>944335190.14634299</v>
      </c>
      <c r="AJ160" s="456">
        <v>964436397.61584485</v>
      </c>
      <c r="AK160" s="456">
        <v>1032796697.3019882</v>
      </c>
      <c r="AL160" s="456">
        <v>1093460843.1000774</v>
      </c>
      <c r="AM160" s="456">
        <v>1145633558.3951461</v>
      </c>
      <c r="AN160" s="456">
        <v>1204430704.9805398</v>
      </c>
      <c r="AO160" s="456">
        <v>1254831735.7404532</v>
      </c>
      <c r="AP160" s="456">
        <v>1268485055.8871634</v>
      </c>
      <c r="AQ160" s="456">
        <v>1861173844.0308766</v>
      </c>
      <c r="AR160" s="456">
        <v>2209969184.6888342</v>
      </c>
      <c r="AS160" s="456">
        <v>2435020224.9704509</v>
      </c>
      <c r="AT160" s="456">
        <v>1911999832.0822177</v>
      </c>
      <c r="AU160" s="456">
        <v>0</v>
      </c>
    </row>
    <row r="161" spans="5:47">
      <c r="E161" s="120"/>
      <c r="F161" s="120" t="s">
        <v>531</v>
      </c>
      <c r="R161" s="456"/>
      <c r="S161" s="456"/>
      <c r="T161" s="456">
        <v>86485058</v>
      </c>
      <c r="U161" s="456">
        <v>16184517.800000001</v>
      </c>
      <c r="V161" s="456">
        <v>29809848</v>
      </c>
      <c r="W161" s="456">
        <v>124566489.59999999</v>
      </c>
      <c r="X161" s="456">
        <v>101053862.69999999</v>
      </c>
      <c r="Y161" s="456">
        <v>38261310.499999993</v>
      </c>
      <c r="Z161" s="456">
        <v>19031126.399999999</v>
      </c>
      <c r="AA161" s="456">
        <v>392099.4</v>
      </c>
      <c r="AB161" s="456">
        <v>15083237.6</v>
      </c>
      <c r="AC161" s="456">
        <v>0</v>
      </c>
      <c r="AD161" s="456">
        <v>0</v>
      </c>
      <c r="AE161" s="456">
        <v>0</v>
      </c>
      <c r="AF161" s="456">
        <v>0</v>
      </c>
      <c r="AG161" s="456">
        <v>0</v>
      </c>
      <c r="AH161" s="456">
        <v>0</v>
      </c>
      <c r="AI161" s="456">
        <v>0</v>
      </c>
      <c r="AJ161" s="456">
        <v>0</v>
      </c>
      <c r="AK161" s="456">
        <v>0</v>
      </c>
      <c r="AL161" s="456">
        <v>0</v>
      </c>
      <c r="AM161" s="456">
        <v>0</v>
      </c>
      <c r="AN161" s="456">
        <v>0</v>
      </c>
      <c r="AO161" s="456">
        <v>0</v>
      </c>
      <c r="AP161" s="456">
        <v>0</v>
      </c>
      <c r="AQ161" s="456">
        <v>0</v>
      </c>
      <c r="AR161" s="456">
        <v>0</v>
      </c>
      <c r="AS161" s="456">
        <v>0</v>
      </c>
      <c r="AT161" s="456">
        <v>82881081.127582476</v>
      </c>
      <c r="AU161" s="456">
        <v>0</v>
      </c>
    </row>
    <row r="162" spans="5:47">
      <c r="E162" s="120"/>
      <c r="F162" s="120" t="s">
        <v>1123</v>
      </c>
      <c r="R162" s="456"/>
      <c r="S162" s="456"/>
      <c r="T162" s="456">
        <v>106478139.80000001</v>
      </c>
      <c r="U162" s="456">
        <v>108545657.2</v>
      </c>
      <c r="V162" s="456">
        <v>134677580.79999998</v>
      </c>
      <c r="W162" s="456">
        <v>154269756.40000001</v>
      </c>
      <c r="X162" s="456">
        <v>175500286.5</v>
      </c>
      <c r="Y162" s="456">
        <v>160958503.79999998</v>
      </c>
      <c r="Z162" s="456">
        <v>154976000.00000003</v>
      </c>
      <c r="AA162" s="456">
        <v>202742427.30000004</v>
      </c>
      <c r="AB162" s="456">
        <v>205054714.19999996</v>
      </c>
      <c r="AC162" s="456">
        <v>239122305.63</v>
      </c>
      <c r="AD162" s="456">
        <v>237951226.97998235</v>
      </c>
      <c r="AE162" s="456">
        <v>269389639.42453218</v>
      </c>
      <c r="AF162" s="456">
        <v>295728953.08819497</v>
      </c>
      <c r="AG162" s="456">
        <v>296104172.05443805</v>
      </c>
      <c r="AH162" s="456">
        <v>316581598.04330623</v>
      </c>
      <c r="AI162" s="456">
        <v>331439410.49441648</v>
      </c>
      <c r="AJ162" s="456">
        <v>326052258.66465974</v>
      </c>
      <c r="AK162" s="456">
        <v>326756761.10401714</v>
      </c>
      <c r="AL162" s="456">
        <v>325559579.92213827</v>
      </c>
      <c r="AM162" s="456">
        <v>330231830.9894619</v>
      </c>
      <c r="AN162" s="456">
        <v>336397221.34911168</v>
      </c>
      <c r="AO162" s="456">
        <v>343891906.27930331</v>
      </c>
      <c r="AP162" s="456">
        <v>329296311.78393173</v>
      </c>
      <c r="AQ162" s="456">
        <v>487518074.71745282</v>
      </c>
      <c r="AR162" s="456">
        <v>579876457.17819011</v>
      </c>
      <c r="AS162" s="456">
        <v>551569723.8941772</v>
      </c>
      <c r="AT162" s="456">
        <v>450474089.72356027</v>
      </c>
      <c r="AU162" s="456">
        <v>0</v>
      </c>
    </row>
    <row r="163" spans="5:47" ht="15.75">
      <c r="E163" s="120"/>
      <c r="F163" s="277" t="s">
        <v>38</v>
      </c>
      <c r="R163" s="501"/>
      <c r="S163" s="501"/>
      <c r="T163" s="501">
        <v>796473794.79999995</v>
      </c>
      <c r="U163" s="501">
        <v>647290375.4000001</v>
      </c>
      <c r="V163" s="501">
        <v>701089138</v>
      </c>
      <c r="W163" s="501">
        <v>886157396.0999999</v>
      </c>
      <c r="X163" s="501">
        <v>858269271.70000005</v>
      </c>
      <c r="Y163" s="501">
        <v>775608707.89999986</v>
      </c>
      <c r="Z163" s="501">
        <v>769295214.4000001</v>
      </c>
      <c r="AA163" s="501">
        <v>812625417.50000012</v>
      </c>
      <c r="AB163" s="501">
        <v>1012710590.0999998</v>
      </c>
      <c r="AC163" s="501">
        <v>1215961329.6300001</v>
      </c>
      <c r="AD163" s="501">
        <v>1185510568.989064</v>
      </c>
      <c r="AE163" s="501">
        <v>1212454174.0351114</v>
      </c>
      <c r="AF163" s="501">
        <v>1211567340.7989225</v>
      </c>
      <c r="AG163" s="501">
        <v>1214375952.6169906</v>
      </c>
      <c r="AH163" s="501">
        <v>1236135650.7197566</v>
      </c>
      <c r="AI163" s="501">
        <v>1275774600.6407595</v>
      </c>
      <c r="AJ163" s="501">
        <v>1290488656.2805047</v>
      </c>
      <c r="AK163" s="501">
        <v>1359553458.4060054</v>
      </c>
      <c r="AL163" s="501">
        <v>1419020423.0222156</v>
      </c>
      <c r="AM163" s="501">
        <v>1475865389.384608</v>
      </c>
      <c r="AN163" s="501">
        <v>1540827926.3296514</v>
      </c>
      <c r="AO163" s="501">
        <v>1598723642.0197566</v>
      </c>
      <c r="AP163" s="501">
        <v>1597781367.6710951</v>
      </c>
      <c r="AQ163" s="501">
        <v>2348691918.7483296</v>
      </c>
      <c r="AR163" s="501">
        <v>2789845641.8670244</v>
      </c>
      <c r="AS163" s="501">
        <v>2986589948.8646278</v>
      </c>
      <c r="AT163" s="501">
        <v>2445355002.9333606</v>
      </c>
      <c r="AU163" s="501">
        <v>0</v>
      </c>
    </row>
    <row r="164" spans="5:47" ht="15.75">
      <c r="E164" s="277" t="s">
        <v>533</v>
      </c>
      <c r="F164" s="120"/>
      <c r="R164" s="456"/>
      <c r="S164" s="456"/>
      <c r="T164" s="456"/>
      <c r="U164" s="456"/>
      <c r="V164" s="456"/>
      <c r="W164" s="456"/>
      <c r="X164" s="456"/>
      <c r="Y164" s="456"/>
      <c r="Z164" s="456"/>
      <c r="AA164" s="456"/>
      <c r="AB164" s="456"/>
      <c r="AC164" s="456"/>
      <c r="AD164" s="456"/>
      <c r="AE164" s="456"/>
      <c r="AF164" s="456"/>
      <c r="AG164" s="456"/>
      <c r="AH164" s="456"/>
      <c r="AI164" s="456"/>
      <c r="AJ164" s="456"/>
      <c r="AK164" s="456"/>
      <c r="AL164" s="456"/>
      <c r="AM164" s="456"/>
      <c r="AN164" s="456"/>
      <c r="AO164" s="456"/>
      <c r="AP164" s="456"/>
      <c r="AQ164" s="456"/>
      <c r="AR164" s="456"/>
      <c r="AS164" s="456"/>
      <c r="AT164" s="456"/>
      <c r="AU164" s="456"/>
    </row>
    <row r="165" spans="5:47">
      <c r="E165" s="120"/>
      <c r="F165" s="120" t="s">
        <v>630</v>
      </c>
      <c r="R165" s="456"/>
      <c r="S165" s="456"/>
      <c r="T165" s="456">
        <v>38380948.300000004</v>
      </c>
      <c r="U165" s="456">
        <v>53068476.100000001</v>
      </c>
      <c r="V165" s="456">
        <v>58851711.799999997</v>
      </c>
      <c r="W165" s="456">
        <v>11040153.6</v>
      </c>
      <c r="X165" s="456">
        <v>0</v>
      </c>
      <c r="Y165" s="456">
        <v>-25.8</v>
      </c>
      <c r="Z165" s="456">
        <v>0</v>
      </c>
      <c r="AA165" s="456">
        <v>81786433.200000003</v>
      </c>
      <c r="AB165" s="456">
        <v>0</v>
      </c>
      <c r="AC165" s="456">
        <v>0</v>
      </c>
      <c r="AD165" s="456">
        <v>0</v>
      </c>
      <c r="AE165" s="456">
        <v>0</v>
      </c>
      <c r="AF165" s="456">
        <v>0</v>
      </c>
      <c r="AG165" s="456">
        <v>0</v>
      </c>
      <c r="AH165" s="456">
        <v>0</v>
      </c>
      <c r="AI165" s="456">
        <v>0</v>
      </c>
      <c r="AJ165" s="456">
        <v>0</v>
      </c>
      <c r="AK165" s="456">
        <v>0</v>
      </c>
      <c r="AL165" s="456">
        <v>0</v>
      </c>
      <c r="AM165" s="456">
        <v>0</v>
      </c>
      <c r="AN165" s="456">
        <v>0</v>
      </c>
      <c r="AO165" s="456">
        <v>0</v>
      </c>
      <c r="AP165" s="456">
        <v>0</v>
      </c>
      <c r="AQ165" s="456">
        <v>0</v>
      </c>
      <c r="AR165" s="456">
        <v>0</v>
      </c>
      <c r="AS165" s="456">
        <v>0</v>
      </c>
      <c r="AT165" s="456">
        <v>0</v>
      </c>
      <c r="AU165" s="456">
        <v>0</v>
      </c>
    </row>
    <row r="166" spans="5:47">
      <c r="E166" s="120"/>
      <c r="F166" s="120" t="s">
        <v>917</v>
      </c>
      <c r="R166" s="456"/>
      <c r="S166" s="456"/>
      <c r="T166" s="456">
        <v>2939723.6999999997</v>
      </c>
      <c r="U166" s="456">
        <v>7906046.8999999994</v>
      </c>
      <c r="V166" s="456">
        <v>4829883.3</v>
      </c>
      <c r="W166" s="456">
        <v>1067979.7</v>
      </c>
      <c r="X166" s="456">
        <v>0</v>
      </c>
      <c r="Y166" s="456">
        <v>0</v>
      </c>
      <c r="Z166" s="456">
        <v>0</v>
      </c>
      <c r="AA166" s="456">
        <v>10229721.600000001</v>
      </c>
      <c r="AB166" s="456">
        <v>0</v>
      </c>
      <c r="AC166" s="456">
        <v>0</v>
      </c>
      <c r="AD166" s="456">
        <v>0</v>
      </c>
      <c r="AE166" s="456">
        <v>0</v>
      </c>
      <c r="AF166" s="456">
        <v>0</v>
      </c>
      <c r="AG166" s="456">
        <v>0</v>
      </c>
      <c r="AH166" s="456">
        <v>0</v>
      </c>
      <c r="AI166" s="456">
        <v>0</v>
      </c>
      <c r="AJ166" s="456">
        <v>0</v>
      </c>
      <c r="AK166" s="456">
        <v>0</v>
      </c>
      <c r="AL166" s="456">
        <v>0</v>
      </c>
      <c r="AM166" s="456">
        <v>0</v>
      </c>
      <c r="AN166" s="456">
        <v>0</v>
      </c>
      <c r="AO166" s="456">
        <v>0</v>
      </c>
      <c r="AP166" s="456">
        <v>0</v>
      </c>
      <c r="AQ166" s="456">
        <v>0</v>
      </c>
      <c r="AR166" s="456">
        <v>0</v>
      </c>
      <c r="AS166" s="456">
        <v>0</v>
      </c>
      <c r="AT166" s="456">
        <v>0</v>
      </c>
      <c r="AU166" s="456">
        <v>0</v>
      </c>
    </row>
    <row r="167" spans="5:47" ht="15.75">
      <c r="E167" s="120"/>
      <c r="F167" s="277" t="s">
        <v>38</v>
      </c>
      <c r="R167" s="501"/>
      <c r="S167" s="501"/>
      <c r="T167" s="501">
        <v>41320672.000000007</v>
      </c>
      <c r="U167" s="501">
        <v>60974523</v>
      </c>
      <c r="V167" s="501">
        <v>63681595.099999994</v>
      </c>
      <c r="W167" s="501">
        <v>12108133.299999999</v>
      </c>
      <c r="X167" s="501">
        <v>0</v>
      </c>
      <c r="Y167" s="501">
        <v>-25.8</v>
      </c>
      <c r="Z167" s="501">
        <v>0</v>
      </c>
      <c r="AA167" s="501">
        <v>92016154.800000012</v>
      </c>
      <c r="AB167" s="501">
        <v>0</v>
      </c>
      <c r="AC167" s="501">
        <v>0</v>
      </c>
      <c r="AD167" s="501">
        <v>0</v>
      </c>
      <c r="AE167" s="501">
        <v>0</v>
      </c>
      <c r="AF167" s="501">
        <v>0</v>
      </c>
      <c r="AG167" s="501">
        <v>0</v>
      </c>
      <c r="AH167" s="501">
        <v>0</v>
      </c>
      <c r="AI167" s="501">
        <v>0</v>
      </c>
      <c r="AJ167" s="501">
        <v>0</v>
      </c>
      <c r="AK167" s="501">
        <v>0</v>
      </c>
      <c r="AL167" s="501">
        <v>0</v>
      </c>
      <c r="AM167" s="501">
        <v>0</v>
      </c>
      <c r="AN167" s="501">
        <v>0</v>
      </c>
      <c r="AO167" s="501">
        <v>0</v>
      </c>
      <c r="AP167" s="501">
        <v>0</v>
      </c>
      <c r="AQ167" s="501">
        <v>0</v>
      </c>
      <c r="AR167" s="501">
        <v>0</v>
      </c>
      <c r="AS167" s="501">
        <v>0</v>
      </c>
      <c r="AT167" s="501">
        <v>0</v>
      </c>
      <c r="AU167" s="501">
        <v>0</v>
      </c>
    </row>
    <row r="168" spans="5:47" ht="15.75">
      <c r="E168" s="277" t="s">
        <v>1145</v>
      </c>
      <c r="F168" s="120"/>
      <c r="R168" s="456"/>
      <c r="S168" s="456"/>
      <c r="T168" s="456"/>
      <c r="U168" s="456"/>
      <c r="V168" s="456"/>
      <c r="W168" s="456"/>
      <c r="X168" s="456"/>
      <c r="Y168" s="456"/>
      <c r="Z168" s="456"/>
      <c r="AA168" s="456"/>
      <c r="AB168" s="456"/>
      <c r="AC168" s="456"/>
      <c r="AD168" s="456"/>
      <c r="AE168" s="456"/>
      <c r="AF168" s="456"/>
      <c r="AG168" s="456"/>
      <c r="AH168" s="456"/>
      <c r="AI168" s="456"/>
      <c r="AJ168" s="456"/>
      <c r="AK168" s="456"/>
      <c r="AL168" s="456"/>
      <c r="AM168" s="456"/>
      <c r="AN168" s="456"/>
      <c r="AO168" s="456"/>
      <c r="AP168" s="456"/>
      <c r="AQ168" s="456"/>
      <c r="AR168" s="456"/>
      <c r="AS168" s="456"/>
      <c r="AT168" s="456"/>
      <c r="AU168" s="456"/>
    </row>
    <row r="169" spans="5:47">
      <c r="E169" s="120"/>
      <c r="F169" s="120" t="s">
        <v>630</v>
      </c>
      <c r="R169" s="456"/>
      <c r="S169" s="456"/>
      <c r="T169" s="456">
        <v>31926457.600000001</v>
      </c>
      <c r="U169" s="456">
        <v>25697544.400000002</v>
      </c>
      <c r="V169" s="456">
        <v>29480276.799999997</v>
      </c>
      <c r="W169" s="456">
        <v>34682358.200000003</v>
      </c>
      <c r="X169" s="456">
        <v>21716702.799999997</v>
      </c>
      <c r="Y169" s="456">
        <v>10499220.9</v>
      </c>
      <c r="Z169" s="456">
        <v>8499415.4000000004</v>
      </c>
      <c r="AA169" s="456">
        <v>11035107.200000001</v>
      </c>
      <c r="AB169" s="456">
        <v>15286003.400000002</v>
      </c>
      <c r="AC169" s="456">
        <v>0</v>
      </c>
      <c r="AD169" s="456">
        <v>0</v>
      </c>
      <c r="AE169" s="456">
        <v>0</v>
      </c>
      <c r="AF169" s="456">
        <v>0</v>
      </c>
      <c r="AG169" s="456">
        <v>0</v>
      </c>
      <c r="AH169" s="456">
        <v>0</v>
      </c>
      <c r="AI169" s="456">
        <v>0</v>
      </c>
      <c r="AJ169" s="456">
        <v>0</v>
      </c>
      <c r="AK169" s="456">
        <v>0</v>
      </c>
      <c r="AL169" s="456">
        <v>0</v>
      </c>
      <c r="AM169" s="456">
        <v>0</v>
      </c>
      <c r="AN169" s="456">
        <v>0</v>
      </c>
      <c r="AO169" s="456">
        <v>0</v>
      </c>
      <c r="AP169" s="456">
        <v>0</v>
      </c>
      <c r="AQ169" s="456">
        <v>0</v>
      </c>
      <c r="AR169" s="456">
        <v>0</v>
      </c>
      <c r="AS169" s="456">
        <v>0</v>
      </c>
      <c r="AT169" s="456">
        <v>0</v>
      </c>
      <c r="AU169" s="456">
        <v>0</v>
      </c>
    </row>
    <row r="170" spans="5:47">
      <c r="E170" s="120"/>
      <c r="F170" s="120" t="s">
        <v>917</v>
      </c>
      <c r="R170" s="456"/>
      <c r="S170" s="456"/>
      <c r="T170" s="456">
        <v>6267097.2000000002</v>
      </c>
      <c r="U170" s="456">
        <v>6386580.4000000004</v>
      </c>
      <c r="V170" s="456">
        <v>9000437.5999999996</v>
      </c>
      <c r="W170" s="456">
        <v>11099470.199999999</v>
      </c>
      <c r="X170" s="456">
        <v>8752335.5999999996</v>
      </c>
      <c r="Y170" s="456">
        <v>4270470.3999999994</v>
      </c>
      <c r="Z170" s="456">
        <v>3019287.7</v>
      </c>
      <c r="AA170" s="456">
        <v>4198283.1000000006</v>
      </c>
      <c r="AB170" s="456">
        <v>5102983</v>
      </c>
      <c r="AC170" s="456">
        <v>0</v>
      </c>
      <c r="AD170" s="456">
        <v>0</v>
      </c>
      <c r="AE170" s="456">
        <v>0</v>
      </c>
      <c r="AF170" s="456">
        <v>0</v>
      </c>
      <c r="AG170" s="456">
        <v>0</v>
      </c>
      <c r="AH170" s="456">
        <v>0</v>
      </c>
      <c r="AI170" s="456">
        <v>0</v>
      </c>
      <c r="AJ170" s="456">
        <v>0</v>
      </c>
      <c r="AK170" s="456">
        <v>0</v>
      </c>
      <c r="AL170" s="456">
        <v>0</v>
      </c>
      <c r="AM170" s="456">
        <v>0</v>
      </c>
      <c r="AN170" s="456">
        <v>0</v>
      </c>
      <c r="AO170" s="456">
        <v>0</v>
      </c>
      <c r="AP170" s="456">
        <v>0</v>
      </c>
      <c r="AQ170" s="456">
        <v>0</v>
      </c>
      <c r="AR170" s="456">
        <v>0</v>
      </c>
      <c r="AS170" s="456">
        <v>0</v>
      </c>
      <c r="AT170" s="456">
        <v>0</v>
      </c>
      <c r="AU170" s="456">
        <v>0</v>
      </c>
    </row>
    <row r="171" spans="5:47" ht="15.75">
      <c r="E171" s="120"/>
      <c r="F171" s="277" t="s">
        <v>38</v>
      </c>
      <c r="R171" s="501"/>
      <c r="S171" s="501"/>
      <c r="T171" s="501">
        <v>38193554.800000004</v>
      </c>
      <c r="U171" s="501">
        <v>32084124.800000004</v>
      </c>
      <c r="V171" s="501">
        <v>38480714.399999999</v>
      </c>
      <c r="W171" s="501">
        <v>45781828.400000006</v>
      </c>
      <c r="X171" s="501">
        <v>30469038.399999999</v>
      </c>
      <c r="Y171" s="501">
        <v>14769691.300000001</v>
      </c>
      <c r="Z171" s="501">
        <v>11518703.100000001</v>
      </c>
      <c r="AA171" s="501">
        <v>15233390.300000001</v>
      </c>
      <c r="AB171" s="501">
        <v>20388986.400000002</v>
      </c>
      <c r="AC171" s="501">
        <v>0</v>
      </c>
      <c r="AD171" s="501">
        <v>0</v>
      </c>
      <c r="AE171" s="501">
        <v>0</v>
      </c>
      <c r="AF171" s="501">
        <v>0</v>
      </c>
      <c r="AG171" s="501">
        <v>0</v>
      </c>
      <c r="AH171" s="501">
        <v>0</v>
      </c>
      <c r="AI171" s="501">
        <v>0</v>
      </c>
      <c r="AJ171" s="501">
        <v>0</v>
      </c>
      <c r="AK171" s="501">
        <v>0</v>
      </c>
      <c r="AL171" s="501">
        <v>0</v>
      </c>
      <c r="AM171" s="501">
        <v>0</v>
      </c>
      <c r="AN171" s="501">
        <v>0</v>
      </c>
      <c r="AO171" s="501">
        <v>0</v>
      </c>
      <c r="AP171" s="501">
        <v>0</v>
      </c>
      <c r="AQ171" s="501">
        <v>0</v>
      </c>
      <c r="AR171" s="501">
        <v>0</v>
      </c>
      <c r="AS171" s="501">
        <v>0</v>
      </c>
      <c r="AT171" s="501">
        <v>0</v>
      </c>
      <c r="AU171" s="501">
        <v>0</v>
      </c>
    </row>
    <row r="172" spans="5:47" ht="15.75">
      <c r="E172" s="277" t="s">
        <v>1147</v>
      </c>
      <c r="F172" s="120"/>
      <c r="R172" s="501"/>
      <c r="S172" s="501"/>
      <c r="T172" s="501"/>
      <c r="U172" s="501"/>
      <c r="V172" s="501"/>
      <c r="W172" s="501"/>
      <c r="X172" s="501"/>
      <c r="Y172" s="501"/>
      <c r="Z172" s="501"/>
      <c r="AA172" s="501"/>
      <c r="AB172" s="501"/>
      <c r="AC172" s="501"/>
      <c r="AD172" s="501"/>
      <c r="AE172" s="501"/>
      <c r="AF172" s="501"/>
      <c r="AG172" s="501"/>
      <c r="AH172" s="501"/>
      <c r="AI172" s="501"/>
      <c r="AJ172" s="501"/>
      <c r="AK172" s="501"/>
      <c r="AL172" s="501"/>
      <c r="AM172" s="501"/>
      <c r="AN172" s="501"/>
      <c r="AO172" s="501"/>
      <c r="AP172" s="501"/>
      <c r="AQ172" s="501"/>
      <c r="AR172" s="501"/>
      <c r="AS172" s="501"/>
      <c r="AT172" s="501"/>
      <c r="AU172" s="501"/>
    </row>
    <row r="173" spans="5:47">
      <c r="E173" s="120"/>
      <c r="F173" s="120" t="s">
        <v>630</v>
      </c>
      <c r="R173" s="456"/>
      <c r="S173" s="456"/>
      <c r="T173" s="456">
        <v>760303060.89999998</v>
      </c>
      <c r="U173" s="456">
        <v>617510738.70000005</v>
      </c>
      <c r="V173" s="456">
        <v>654743545.79999995</v>
      </c>
      <c r="W173" s="456">
        <v>777610151.5</v>
      </c>
      <c r="X173" s="456">
        <v>704485688</v>
      </c>
      <c r="Y173" s="456">
        <v>625149399.19999993</v>
      </c>
      <c r="Z173" s="456">
        <v>622818629.80000007</v>
      </c>
      <c r="AA173" s="456">
        <v>702704530.60000014</v>
      </c>
      <c r="AB173" s="456">
        <v>822941879.29999983</v>
      </c>
      <c r="AC173" s="456">
        <v>976839024.00000024</v>
      </c>
      <c r="AD173" s="456">
        <v>947559342.0090816</v>
      </c>
      <c r="AE173" s="456">
        <v>943064534.61057937</v>
      </c>
      <c r="AF173" s="456">
        <v>915838387.71072745</v>
      </c>
      <c r="AG173" s="456">
        <v>918271780.56255245</v>
      </c>
      <c r="AH173" s="456">
        <v>919554052.67645049</v>
      </c>
      <c r="AI173" s="456">
        <v>944335190.14634299</v>
      </c>
      <c r="AJ173" s="456">
        <v>964436397.61584485</v>
      </c>
      <c r="AK173" s="456">
        <v>1032796697.3019882</v>
      </c>
      <c r="AL173" s="456">
        <v>1093460843.1000774</v>
      </c>
      <c r="AM173" s="456">
        <v>1145633558.3951461</v>
      </c>
      <c r="AN173" s="456">
        <v>1204430704.9805398</v>
      </c>
      <c r="AO173" s="456">
        <v>1254831735.7404532</v>
      </c>
      <c r="AP173" s="456">
        <v>1268485055.8871634</v>
      </c>
      <c r="AQ173" s="456">
        <v>1861173844.0308766</v>
      </c>
      <c r="AR173" s="456">
        <v>2209969184.6888342</v>
      </c>
      <c r="AS173" s="456">
        <v>2435020224.9704509</v>
      </c>
      <c r="AT173" s="456">
        <v>1994880913.2098002</v>
      </c>
      <c r="AU173" s="456">
        <v>0</v>
      </c>
    </row>
    <row r="174" spans="5:47">
      <c r="E174" s="120"/>
      <c r="F174" s="120" t="s">
        <v>917</v>
      </c>
      <c r="R174" s="456"/>
      <c r="S174" s="456"/>
      <c r="T174" s="456">
        <v>115684960.70000002</v>
      </c>
      <c r="U174" s="456">
        <v>122838284.50000001</v>
      </c>
      <c r="V174" s="456">
        <v>148507901.69999999</v>
      </c>
      <c r="W174" s="456">
        <v>166437206.29999998</v>
      </c>
      <c r="X174" s="456">
        <v>184252622.09999999</v>
      </c>
      <c r="Y174" s="456">
        <v>165228974.19999999</v>
      </c>
      <c r="Z174" s="456">
        <v>157995287.70000002</v>
      </c>
      <c r="AA174" s="456">
        <v>217170432.00000003</v>
      </c>
      <c r="AB174" s="456">
        <v>210157697.19999996</v>
      </c>
      <c r="AC174" s="456">
        <v>239122305.63</v>
      </c>
      <c r="AD174" s="456">
        <v>237951226.97998235</v>
      </c>
      <c r="AE174" s="456">
        <v>269389639.42453218</v>
      </c>
      <c r="AF174" s="456">
        <v>295728953.08819497</v>
      </c>
      <c r="AG174" s="456">
        <v>296104172.05443805</v>
      </c>
      <c r="AH174" s="456">
        <v>316581598.04330623</v>
      </c>
      <c r="AI174" s="456">
        <v>331439410.49441648</v>
      </c>
      <c r="AJ174" s="456">
        <v>326052258.66465974</v>
      </c>
      <c r="AK174" s="456">
        <v>326756761.10401714</v>
      </c>
      <c r="AL174" s="456">
        <v>325559579.92213827</v>
      </c>
      <c r="AM174" s="456">
        <v>330231830.9894619</v>
      </c>
      <c r="AN174" s="456">
        <v>336397221.34911168</v>
      </c>
      <c r="AO174" s="456">
        <v>343891906.27930331</v>
      </c>
      <c r="AP174" s="456">
        <v>329296311.78393173</v>
      </c>
      <c r="AQ174" s="456">
        <v>487518074.71745282</v>
      </c>
      <c r="AR174" s="456">
        <v>579876457.17819011</v>
      </c>
      <c r="AS174" s="456">
        <v>551569723.8941772</v>
      </c>
      <c r="AT174" s="456">
        <v>450474089.72356027</v>
      </c>
      <c r="AU174" s="456">
        <v>0</v>
      </c>
    </row>
    <row r="175" spans="5:47" ht="15.75">
      <c r="E175" s="120"/>
      <c r="F175" s="277" t="s">
        <v>38</v>
      </c>
      <c r="R175" s="501"/>
      <c r="S175" s="501"/>
      <c r="T175" s="501">
        <v>875988021.60000002</v>
      </c>
      <c r="U175" s="501">
        <v>740349023.20000005</v>
      </c>
      <c r="V175" s="501">
        <v>803251447.5</v>
      </c>
      <c r="W175" s="501">
        <v>944047357.79999995</v>
      </c>
      <c r="X175" s="501">
        <v>888738310.10000002</v>
      </c>
      <c r="Y175" s="501">
        <v>790378373.39999986</v>
      </c>
      <c r="Z175" s="501">
        <v>780813917.50000012</v>
      </c>
      <c r="AA175" s="501">
        <v>919874962.60000014</v>
      </c>
      <c r="AB175" s="501">
        <v>1033099576.4999998</v>
      </c>
      <c r="AC175" s="501">
        <v>1215961329.6300001</v>
      </c>
      <c r="AD175" s="501">
        <v>1185510568.989064</v>
      </c>
      <c r="AE175" s="501">
        <v>1212454174.0351114</v>
      </c>
      <c r="AF175" s="501">
        <v>1211567340.7989225</v>
      </c>
      <c r="AG175" s="501">
        <v>1214375952.6169906</v>
      </c>
      <c r="AH175" s="501">
        <v>1236135650.7197566</v>
      </c>
      <c r="AI175" s="501">
        <v>1275774600.6407595</v>
      </c>
      <c r="AJ175" s="501">
        <v>1290488656.2805047</v>
      </c>
      <c r="AK175" s="501">
        <v>1359553458.4060054</v>
      </c>
      <c r="AL175" s="501">
        <v>1419020423.0222156</v>
      </c>
      <c r="AM175" s="501">
        <v>1475865389.384608</v>
      </c>
      <c r="AN175" s="501">
        <v>1540827926.3296514</v>
      </c>
      <c r="AO175" s="501">
        <v>1598723642.0197566</v>
      </c>
      <c r="AP175" s="501">
        <v>1597781367.6710951</v>
      </c>
      <c r="AQ175" s="501">
        <v>2348691918.7483296</v>
      </c>
      <c r="AR175" s="501">
        <v>2789845641.8670244</v>
      </c>
      <c r="AS175" s="501">
        <v>2986589948.8646278</v>
      </c>
      <c r="AT175" s="501">
        <v>2445355002.9333606</v>
      </c>
      <c r="AU175" s="501">
        <v>0</v>
      </c>
    </row>
    <row r="176" spans="5:47" ht="15.75">
      <c r="E176" s="277" t="s">
        <v>1148</v>
      </c>
      <c r="F176" s="277"/>
      <c r="R176" s="456"/>
      <c r="S176" s="456"/>
      <c r="T176" s="456"/>
      <c r="U176" s="456"/>
      <c r="V176" s="456"/>
      <c r="W176" s="456"/>
      <c r="X176" s="456"/>
      <c r="Y176" s="456"/>
      <c r="Z176" s="456"/>
      <c r="AA176" s="456"/>
      <c r="AB176" s="456"/>
      <c r="AC176" s="456"/>
      <c r="AD176" s="456"/>
      <c r="AE176" s="456"/>
      <c r="AF176" s="456"/>
      <c r="AG176" s="456"/>
      <c r="AH176" s="456"/>
      <c r="AI176" s="456"/>
      <c r="AJ176" s="456"/>
      <c r="AK176" s="456"/>
      <c r="AL176" s="456"/>
      <c r="AM176" s="456"/>
      <c r="AN176" s="456"/>
      <c r="AO176" s="456"/>
      <c r="AP176" s="456"/>
      <c r="AQ176" s="456"/>
      <c r="AR176" s="456"/>
      <c r="AS176" s="456"/>
      <c r="AT176" s="456"/>
      <c r="AU176" s="456"/>
    </row>
    <row r="177" spans="2:47" ht="15.75">
      <c r="E177" s="277" t="s">
        <v>1149</v>
      </c>
      <c r="F177" s="277"/>
      <c r="R177" s="456"/>
      <c r="S177" s="456"/>
      <c r="T177" s="456"/>
      <c r="U177" s="456"/>
      <c r="V177" s="456"/>
      <c r="W177" s="456"/>
      <c r="X177" s="456"/>
      <c r="Y177" s="456"/>
      <c r="Z177" s="456"/>
      <c r="AA177" s="456"/>
      <c r="AB177" s="456"/>
      <c r="AC177" s="456"/>
      <c r="AD177" s="456"/>
      <c r="AE177" s="456"/>
      <c r="AF177" s="456"/>
      <c r="AG177" s="456"/>
      <c r="AH177" s="456"/>
      <c r="AI177" s="456"/>
      <c r="AJ177" s="456"/>
      <c r="AK177" s="456"/>
      <c r="AL177" s="456"/>
      <c r="AM177" s="456"/>
      <c r="AN177" s="456"/>
      <c r="AO177" s="456"/>
      <c r="AP177" s="456"/>
      <c r="AQ177" s="456"/>
      <c r="AR177" s="456"/>
      <c r="AS177" s="456"/>
      <c r="AT177" s="456"/>
      <c r="AU177" s="456"/>
    </row>
    <row r="178" spans="2:47">
      <c r="F178" s="120" t="s">
        <v>630</v>
      </c>
      <c r="R178" s="456"/>
      <c r="S178" s="456"/>
      <c r="T178" s="456">
        <v>0</v>
      </c>
      <c r="U178" s="456">
        <v>0</v>
      </c>
      <c r="V178" s="456">
        <v>0</v>
      </c>
      <c r="W178" s="456">
        <v>0</v>
      </c>
      <c r="X178" s="456">
        <v>0</v>
      </c>
      <c r="Y178" s="456">
        <v>0</v>
      </c>
      <c r="Z178" s="456">
        <v>0</v>
      </c>
      <c r="AA178" s="456">
        <v>0</v>
      </c>
      <c r="AB178" s="456">
        <v>0</v>
      </c>
      <c r="AC178" s="456">
        <v>0</v>
      </c>
      <c r="AD178" s="456">
        <v>0</v>
      </c>
      <c r="AE178" s="456">
        <v>0</v>
      </c>
      <c r="AF178" s="456">
        <v>0</v>
      </c>
      <c r="AG178" s="456">
        <v>1899360</v>
      </c>
      <c r="AH178" s="456">
        <v>1928799.9999999991</v>
      </c>
      <c r="AI178" s="456">
        <v>1958720</v>
      </c>
      <c r="AJ178" s="456">
        <v>1988959.9999999977</v>
      </c>
      <c r="AK178" s="456">
        <v>2019840.0000000002</v>
      </c>
      <c r="AL178" s="456">
        <v>2051199.9999999998</v>
      </c>
      <c r="AM178" s="456">
        <v>2082880.000000003</v>
      </c>
      <c r="AN178" s="456">
        <v>2132800</v>
      </c>
      <c r="AO178" s="456">
        <v>2165919.9999999981</v>
      </c>
      <c r="AP178" s="456">
        <v>2199519.9999999995</v>
      </c>
      <c r="AQ178" s="456">
        <v>2233599.9999999986</v>
      </c>
      <c r="AR178" s="456">
        <v>2268159.9999999986</v>
      </c>
      <c r="AS178" s="456">
        <v>2303359.9999999972</v>
      </c>
      <c r="AT178" s="456">
        <v>2339040.0000000014</v>
      </c>
      <c r="AU178" s="456">
        <v>0</v>
      </c>
    </row>
    <row r="179" spans="2:47">
      <c r="B179" s="36"/>
      <c r="F179" s="120" t="s">
        <v>917</v>
      </c>
      <c r="R179" s="456"/>
      <c r="S179" s="456"/>
      <c r="T179" s="456">
        <v>0</v>
      </c>
      <c r="U179" s="456">
        <v>0</v>
      </c>
      <c r="V179" s="456">
        <v>0</v>
      </c>
      <c r="W179" s="456">
        <v>0</v>
      </c>
      <c r="X179" s="456">
        <v>0</v>
      </c>
      <c r="Y179" s="456">
        <v>0</v>
      </c>
      <c r="Z179" s="456">
        <v>0</v>
      </c>
      <c r="AA179" s="456">
        <v>0</v>
      </c>
      <c r="AB179" s="456">
        <v>0</v>
      </c>
      <c r="AC179" s="456">
        <v>0</v>
      </c>
      <c r="AD179" s="456">
        <v>0</v>
      </c>
      <c r="AE179" s="456">
        <v>0</v>
      </c>
      <c r="AF179" s="456">
        <v>0</v>
      </c>
      <c r="AG179" s="456">
        <v>0</v>
      </c>
      <c r="AH179" s="456">
        <v>0</v>
      </c>
      <c r="AI179" s="456">
        <v>0</v>
      </c>
      <c r="AJ179" s="456">
        <v>0</v>
      </c>
      <c r="AK179" s="456">
        <v>0</v>
      </c>
      <c r="AL179" s="456">
        <v>0</v>
      </c>
      <c r="AM179" s="456">
        <v>0</v>
      </c>
      <c r="AN179" s="456">
        <v>0</v>
      </c>
      <c r="AO179" s="456">
        <v>0</v>
      </c>
      <c r="AP179" s="456">
        <v>0</v>
      </c>
      <c r="AQ179" s="456">
        <v>0</v>
      </c>
      <c r="AR179" s="456">
        <v>0</v>
      </c>
      <c r="AS179" s="456">
        <v>0</v>
      </c>
      <c r="AT179" s="456">
        <v>0</v>
      </c>
      <c r="AU179" s="456">
        <v>0</v>
      </c>
    </row>
    <row r="180" spans="2:47" ht="15.75">
      <c r="F180" s="277" t="s">
        <v>38</v>
      </c>
      <c r="R180" s="501"/>
      <c r="S180" s="501"/>
      <c r="T180" s="501">
        <v>0</v>
      </c>
      <c r="U180" s="501">
        <v>0</v>
      </c>
      <c r="V180" s="501">
        <v>0</v>
      </c>
      <c r="W180" s="501">
        <v>0</v>
      </c>
      <c r="X180" s="501">
        <v>0</v>
      </c>
      <c r="Y180" s="501">
        <v>0</v>
      </c>
      <c r="Z180" s="501">
        <v>0</v>
      </c>
      <c r="AA180" s="501">
        <v>0</v>
      </c>
      <c r="AB180" s="501">
        <v>0</v>
      </c>
      <c r="AC180" s="501">
        <v>0</v>
      </c>
      <c r="AD180" s="501">
        <v>0</v>
      </c>
      <c r="AE180" s="501">
        <v>0</v>
      </c>
      <c r="AF180" s="501">
        <v>0</v>
      </c>
      <c r="AG180" s="501">
        <v>1899360</v>
      </c>
      <c r="AH180" s="501">
        <v>1928799.9999999991</v>
      </c>
      <c r="AI180" s="501">
        <v>1958720</v>
      </c>
      <c r="AJ180" s="501">
        <v>1988959.9999999977</v>
      </c>
      <c r="AK180" s="501">
        <v>2019840.0000000002</v>
      </c>
      <c r="AL180" s="501">
        <v>2051199.9999999998</v>
      </c>
      <c r="AM180" s="501">
        <v>2082880.000000003</v>
      </c>
      <c r="AN180" s="501">
        <v>2132800</v>
      </c>
      <c r="AO180" s="501">
        <v>2165919.9999999981</v>
      </c>
      <c r="AP180" s="501">
        <v>2199519.9999999995</v>
      </c>
      <c r="AQ180" s="501">
        <v>2233599.9999999986</v>
      </c>
      <c r="AR180" s="501">
        <v>2268159.9999999986</v>
      </c>
      <c r="AS180" s="501">
        <v>2303359.9999999972</v>
      </c>
      <c r="AT180" s="501">
        <v>2339040.0000000014</v>
      </c>
      <c r="AU180" s="501">
        <v>0</v>
      </c>
    </row>
    <row r="181" spans="2:47" ht="15.75">
      <c r="E181" s="277" t="s">
        <v>1150</v>
      </c>
      <c r="F181" s="277"/>
      <c r="R181" s="456"/>
      <c r="S181" s="456"/>
      <c r="T181" s="456"/>
      <c r="U181" s="456"/>
      <c r="V181" s="456"/>
      <c r="W181" s="456"/>
      <c r="X181" s="456"/>
      <c r="Y181" s="456"/>
      <c r="Z181" s="456"/>
      <c r="AA181" s="456"/>
      <c r="AB181" s="456"/>
      <c r="AC181" s="456"/>
      <c r="AD181" s="456"/>
      <c r="AE181" s="456"/>
      <c r="AF181" s="456"/>
      <c r="AG181" s="456"/>
      <c r="AH181" s="456"/>
      <c r="AI181" s="456"/>
      <c r="AJ181" s="456"/>
      <c r="AK181" s="456"/>
      <c r="AL181" s="456"/>
      <c r="AM181" s="456"/>
      <c r="AN181" s="456"/>
      <c r="AO181" s="456"/>
      <c r="AP181" s="456"/>
      <c r="AQ181" s="456"/>
      <c r="AR181" s="456"/>
      <c r="AS181" s="456"/>
      <c r="AT181" s="456"/>
      <c r="AU181" s="456"/>
    </row>
    <row r="182" spans="2:47">
      <c r="F182" s="120" t="s">
        <v>630</v>
      </c>
      <c r="R182" s="456"/>
      <c r="S182" s="456"/>
      <c r="T182" s="456">
        <v>0</v>
      </c>
      <c r="U182" s="456">
        <v>0</v>
      </c>
      <c r="V182" s="456">
        <v>0</v>
      </c>
      <c r="W182" s="456">
        <v>0</v>
      </c>
      <c r="X182" s="456">
        <v>0</v>
      </c>
      <c r="Y182" s="456">
        <v>0</v>
      </c>
      <c r="Z182" s="456">
        <v>0</v>
      </c>
      <c r="AA182" s="456">
        <v>0</v>
      </c>
      <c r="AB182" s="456">
        <v>0</v>
      </c>
      <c r="AC182" s="456">
        <v>22255200.000000004</v>
      </c>
      <c r="AD182" s="456">
        <v>25458600</v>
      </c>
      <c r="AE182" s="456">
        <v>25009000</v>
      </c>
      <c r="AF182" s="456">
        <v>23997400.000000004</v>
      </c>
      <c r="AG182" s="456">
        <v>24671800</v>
      </c>
      <c r="AH182" s="456">
        <v>25739600</v>
      </c>
      <c r="AI182" s="456">
        <v>26863600.000000007</v>
      </c>
      <c r="AJ182" s="456">
        <v>28830600</v>
      </c>
      <c r="AK182" s="456">
        <v>30910000.000000007</v>
      </c>
      <c r="AL182" s="456">
        <v>33101800.000000004</v>
      </c>
      <c r="AM182" s="456">
        <v>34900199.999999993</v>
      </c>
      <c r="AN182" s="456">
        <v>36867200</v>
      </c>
      <c r="AO182" s="456">
        <v>38890400.000000015</v>
      </c>
      <c r="AP182" s="456">
        <v>39452399.999999993</v>
      </c>
      <c r="AQ182" s="456">
        <v>56761999.999999993</v>
      </c>
      <c r="AR182" s="456">
        <v>68395400.000000015</v>
      </c>
      <c r="AS182" s="456">
        <v>76431999.99999997</v>
      </c>
      <c r="AT182" s="456">
        <v>64686200.00000003</v>
      </c>
      <c r="AU182" s="456">
        <v>0</v>
      </c>
    </row>
    <row r="183" spans="2:47">
      <c r="F183" s="120" t="s">
        <v>917</v>
      </c>
      <c r="R183" s="456"/>
      <c r="S183" s="456"/>
      <c r="T183" s="456">
        <v>0</v>
      </c>
      <c r="U183" s="456">
        <v>0</v>
      </c>
      <c r="V183" s="456">
        <v>0</v>
      </c>
      <c r="W183" s="456">
        <v>0</v>
      </c>
      <c r="X183" s="456">
        <v>0</v>
      </c>
      <c r="Y183" s="456">
        <v>0</v>
      </c>
      <c r="Z183" s="456">
        <v>0</v>
      </c>
      <c r="AA183" s="456">
        <v>0</v>
      </c>
      <c r="AB183" s="456">
        <v>0</v>
      </c>
      <c r="AC183" s="456">
        <v>0</v>
      </c>
      <c r="AD183" s="456">
        <v>0</v>
      </c>
      <c r="AE183" s="456">
        <v>0</v>
      </c>
      <c r="AF183" s="456">
        <v>0</v>
      </c>
      <c r="AG183" s="456">
        <v>0</v>
      </c>
      <c r="AH183" s="456">
        <v>0</v>
      </c>
      <c r="AI183" s="456">
        <v>0</v>
      </c>
      <c r="AJ183" s="456">
        <v>0</v>
      </c>
      <c r="AK183" s="456">
        <v>0</v>
      </c>
      <c r="AL183" s="456">
        <v>0</v>
      </c>
      <c r="AM183" s="456">
        <v>0</v>
      </c>
      <c r="AN183" s="456">
        <v>0</v>
      </c>
      <c r="AO183" s="456">
        <v>0</v>
      </c>
      <c r="AP183" s="456">
        <v>0</v>
      </c>
      <c r="AQ183" s="456">
        <v>0</v>
      </c>
      <c r="AR183" s="456">
        <v>0</v>
      </c>
      <c r="AS183" s="456">
        <v>0</v>
      </c>
      <c r="AT183" s="456">
        <v>0</v>
      </c>
      <c r="AU183" s="456">
        <v>0</v>
      </c>
    </row>
    <row r="184" spans="2:47" ht="15.75">
      <c r="F184" s="277" t="s">
        <v>38</v>
      </c>
      <c r="R184" s="501"/>
      <c r="S184" s="501"/>
      <c r="T184" s="501">
        <v>0</v>
      </c>
      <c r="U184" s="501">
        <v>0</v>
      </c>
      <c r="V184" s="501">
        <v>0</v>
      </c>
      <c r="W184" s="501">
        <v>0</v>
      </c>
      <c r="X184" s="501">
        <v>0</v>
      </c>
      <c r="Y184" s="501">
        <v>0</v>
      </c>
      <c r="Z184" s="501">
        <v>0</v>
      </c>
      <c r="AA184" s="501">
        <v>0</v>
      </c>
      <c r="AB184" s="501">
        <v>0</v>
      </c>
      <c r="AC184" s="501">
        <v>22255200.000000004</v>
      </c>
      <c r="AD184" s="501">
        <v>25458600</v>
      </c>
      <c r="AE184" s="501">
        <v>25009000</v>
      </c>
      <c r="AF184" s="501">
        <v>23997400.000000004</v>
      </c>
      <c r="AG184" s="501">
        <v>24671800</v>
      </c>
      <c r="AH184" s="501">
        <v>25739600</v>
      </c>
      <c r="AI184" s="501">
        <v>26863600.000000007</v>
      </c>
      <c r="AJ184" s="501">
        <v>28830600</v>
      </c>
      <c r="AK184" s="501">
        <v>30910000.000000007</v>
      </c>
      <c r="AL184" s="501">
        <v>33101800.000000004</v>
      </c>
      <c r="AM184" s="501">
        <v>34900199.999999993</v>
      </c>
      <c r="AN184" s="501">
        <v>36867200</v>
      </c>
      <c r="AO184" s="501">
        <v>38890400.000000015</v>
      </c>
      <c r="AP184" s="501">
        <v>39452399.999999993</v>
      </c>
      <c r="AQ184" s="501">
        <v>56761999.999999993</v>
      </c>
      <c r="AR184" s="501">
        <v>68395400.000000015</v>
      </c>
      <c r="AS184" s="501">
        <v>76431999.99999997</v>
      </c>
      <c r="AT184" s="501">
        <v>64686200.00000003</v>
      </c>
      <c r="AU184" s="501">
        <v>0</v>
      </c>
    </row>
    <row r="185" spans="2:47" ht="15.75">
      <c r="E185" s="277" t="s">
        <v>1151</v>
      </c>
      <c r="F185" s="277"/>
      <c r="R185" s="456"/>
      <c r="S185" s="456"/>
      <c r="T185" s="456"/>
      <c r="U185" s="456"/>
      <c r="V185" s="456"/>
      <c r="W185" s="456"/>
      <c r="X185" s="456"/>
      <c r="Y185" s="456"/>
      <c r="Z185" s="456"/>
      <c r="AA185" s="456"/>
      <c r="AB185" s="456"/>
      <c r="AC185" s="456"/>
      <c r="AD185" s="456"/>
      <c r="AE185" s="456"/>
      <c r="AF185" s="456"/>
      <c r="AG185" s="456"/>
      <c r="AH185" s="456"/>
      <c r="AI185" s="456"/>
      <c r="AJ185" s="456"/>
      <c r="AK185" s="456"/>
      <c r="AL185" s="456"/>
      <c r="AM185" s="456"/>
      <c r="AN185" s="456"/>
      <c r="AO185" s="456"/>
      <c r="AP185" s="456"/>
      <c r="AQ185" s="456"/>
      <c r="AR185" s="456"/>
      <c r="AS185" s="456"/>
      <c r="AT185" s="456"/>
      <c r="AU185" s="456"/>
    </row>
    <row r="186" spans="2:47">
      <c r="F186" s="120" t="s">
        <v>630</v>
      </c>
      <c r="R186" s="456"/>
      <c r="S186" s="456"/>
      <c r="T186" s="456">
        <v>0</v>
      </c>
      <c r="U186" s="456">
        <v>0</v>
      </c>
      <c r="V186" s="456">
        <v>0</v>
      </c>
      <c r="W186" s="456">
        <v>0</v>
      </c>
      <c r="X186" s="456">
        <v>0</v>
      </c>
      <c r="Y186" s="456">
        <v>0</v>
      </c>
      <c r="Z186" s="456">
        <v>0</v>
      </c>
      <c r="AA186" s="456">
        <v>0</v>
      </c>
      <c r="AB186" s="456">
        <v>0</v>
      </c>
      <c r="AC186" s="456">
        <v>9503999.9999999963</v>
      </c>
      <c r="AD186" s="456">
        <v>11098500</v>
      </c>
      <c r="AE186" s="456">
        <v>11347500</v>
      </c>
      <c r="AF186" s="456">
        <v>10888500.000000004</v>
      </c>
      <c r="AG186" s="456">
        <v>11194500.000000007</v>
      </c>
      <c r="AH186" s="456">
        <v>11678999.999999998</v>
      </c>
      <c r="AI186" s="456">
        <v>12189000.000000004</v>
      </c>
      <c r="AJ186" s="456">
        <v>13081500.000000006</v>
      </c>
      <c r="AK186" s="456">
        <v>14024999.999999998</v>
      </c>
      <c r="AL186" s="456">
        <v>15019499.999999991</v>
      </c>
      <c r="AM186" s="456">
        <v>15835500.000000011</v>
      </c>
      <c r="AN186" s="456">
        <v>16728000.000000011</v>
      </c>
      <c r="AO186" s="456">
        <v>17646000.000000004</v>
      </c>
      <c r="AP186" s="456">
        <v>17901000.000000004</v>
      </c>
      <c r="AQ186" s="456">
        <v>25754999.999999985</v>
      </c>
      <c r="AR186" s="456">
        <v>31033500.000000022</v>
      </c>
      <c r="AS186" s="456">
        <v>34679999.999999985</v>
      </c>
      <c r="AT186" s="456">
        <v>29350500.000000004</v>
      </c>
      <c r="AU186" s="456">
        <v>0</v>
      </c>
    </row>
    <row r="187" spans="2:47">
      <c r="F187" s="120" t="s">
        <v>917</v>
      </c>
      <c r="R187" s="456"/>
      <c r="S187" s="456"/>
      <c r="T187" s="456">
        <v>0</v>
      </c>
      <c r="U187" s="456">
        <v>0</v>
      </c>
      <c r="V187" s="456">
        <v>0</v>
      </c>
      <c r="W187" s="456">
        <v>0</v>
      </c>
      <c r="X187" s="456">
        <v>0</v>
      </c>
      <c r="Y187" s="456">
        <v>0</v>
      </c>
      <c r="Z187" s="456">
        <v>0</v>
      </c>
      <c r="AA187" s="456">
        <v>0</v>
      </c>
      <c r="AB187" s="456">
        <v>0</v>
      </c>
      <c r="AC187" s="456">
        <v>0</v>
      </c>
      <c r="AD187" s="456">
        <v>0</v>
      </c>
      <c r="AE187" s="456">
        <v>0</v>
      </c>
      <c r="AF187" s="456">
        <v>0</v>
      </c>
      <c r="AG187" s="456">
        <v>0</v>
      </c>
      <c r="AH187" s="456">
        <v>0</v>
      </c>
      <c r="AI187" s="456">
        <v>0</v>
      </c>
      <c r="AJ187" s="456">
        <v>0</v>
      </c>
      <c r="AK187" s="456">
        <v>0</v>
      </c>
      <c r="AL187" s="456">
        <v>0</v>
      </c>
      <c r="AM187" s="456">
        <v>0</v>
      </c>
      <c r="AN187" s="456">
        <v>0</v>
      </c>
      <c r="AO187" s="456">
        <v>0</v>
      </c>
      <c r="AP187" s="456">
        <v>0</v>
      </c>
      <c r="AQ187" s="456">
        <v>0</v>
      </c>
      <c r="AR187" s="456">
        <v>0</v>
      </c>
      <c r="AS187" s="456">
        <v>0</v>
      </c>
      <c r="AT187" s="456">
        <v>0</v>
      </c>
      <c r="AU187" s="456">
        <v>0</v>
      </c>
    </row>
    <row r="188" spans="2:47" ht="15.75">
      <c r="F188" s="277" t="s">
        <v>38</v>
      </c>
      <c r="R188" s="501"/>
      <c r="S188" s="501"/>
      <c r="T188" s="501">
        <v>0</v>
      </c>
      <c r="U188" s="501">
        <v>0</v>
      </c>
      <c r="V188" s="501">
        <v>0</v>
      </c>
      <c r="W188" s="501">
        <v>0</v>
      </c>
      <c r="X188" s="501">
        <v>0</v>
      </c>
      <c r="Y188" s="501">
        <v>0</v>
      </c>
      <c r="Z188" s="501">
        <v>0</v>
      </c>
      <c r="AA188" s="501">
        <v>0</v>
      </c>
      <c r="AB188" s="501">
        <v>0</v>
      </c>
      <c r="AC188" s="501">
        <v>9503999.9999999963</v>
      </c>
      <c r="AD188" s="501">
        <v>11098500</v>
      </c>
      <c r="AE188" s="501">
        <v>11347500</v>
      </c>
      <c r="AF188" s="501">
        <v>10888500.000000004</v>
      </c>
      <c r="AG188" s="501">
        <v>11194500.000000007</v>
      </c>
      <c r="AH188" s="501">
        <v>11678999.999999998</v>
      </c>
      <c r="AI188" s="501">
        <v>12189000.000000004</v>
      </c>
      <c r="AJ188" s="501">
        <v>13081500.000000006</v>
      </c>
      <c r="AK188" s="501">
        <v>14024999.999999998</v>
      </c>
      <c r="AL188" s="501">
        <v>15019499.999999991</v>
      </c>
      <c r="AM188" s="501">
        <v>15835500.000000011</v>
      </c>
      <c r="AN188" s="501">
        <v>16728000.000000011</v>
      </c>
      <c r="AO188" s="501">
        <v>17646000.000000004</v>
      </c>
      <c r="AP188" s="501">
        <v>17901000.000000004</v>
      </c>
      <c r="AQ188" s="501">
        <v>25754999.999999985</v>
      </c>
      <c r="AR188" s="501">
        <v>31033500.000000022</v>
      </c>
      <c r="AS188" s="501">
        <v>34679999.999999985</v>
      </c>
      <c r="AT188" s="501">
        <v>29350500.000000004</v>
      </c>
      <c r="AU188" s="501">
        <v>0</v>
      </c>
    </row>
    <row r="189" spans="2:47" ht="15.75">
      <c r="E189" s="277" t="s">
        <v>1152</v>
      </c>
      <c r="F189" s="277"/>
      <c r="R189" s="456"/>
      <c r="S189" s="456"/>
      <c r="T189" s="456"/>
      <c r="U189" s="456"/>
      <c r="V189" s="456"/>
      <c r="W189" s="456"/>
      <c r="X189" s="456"/>
      <c r="Y189" s="456"/>
      <c r="Z189" s="456"/>
      <c r="AA189" s="456"/>
      <c r="AB189" s="456"/>
      <c r="AC189" s="456"/>
      <c r="AD189" s="456"/>
      <c r="AE189" s="456"/>
      <c r="AF189" s="456"/>
      <c r="AG189" s="456"/>
      <c r="AH189" s="456"/>
      <c r="AI189" s="456"/>
      <c r="AJ189" s="456"/>
      <c r="AK189" s="456"/>
      <c r="AL189" s="456"/>
      <c r="AM189" s="456"/>
      <c r="AN189" s="456"/>
      <c r="AO189" s="456"/>
      <c r="AP189" s="456"/>
      <c r="AQ189" s="456"/>
      <c r="AR189" s="456"/>
      <c r="AS189" s="456"/>
      <c r="AT189" s="456"/>
      <c r="AU189" s="456"/>
    </row>
    <row r="190" spans="2:47">
      <c r="F190" s="120" t="s">
        <v>630</v>
      </c>
      <c r="R190" s="456"/>
      <c r="S190" s="456"/>
      <c r="T190" s="456">
        <v>5060000.0000000009</v>
      </c>
      <c r="U190" s="456">
        <v>7590000</v>
      </c>
      <c r="V190" s="456">
        <v>10497246.000000002</v>
      </c>
      <c r="W190" s="456">
        <v>18866250</v>
      </c>
      <c r="X190" s="456">
        <v>20790156.000000004</v>
      </c>
      <c r="Y190" s="456">
        <v>38972264</v>
      </c>
      <c r="Z190" s="456">
        <v>42118946</v>
      </c>
      <c r="AA190" s="456">
        <v>44978270.600000009</v>
      </c>
      <c r="AB190" s="456">
        <v>69512292</v>
      </c>
      <c r="AC190" s="456">
        <v>39599999.999999993</v>
      </c>
      <c r="AD190" s="456">
        <v>45300000</v>
      </c>
      <c r="AE190" s="456">
        <v>44500000</v>
      </c>
      <c r="AF190" s="456">
        <v>42699999.999999963</v>
      </c>
      <c r="AG190" s="456">
        <v>43900000.000000015</v>
      </c>
      <c r="AH190" s="456">
        <v>59539999.999999993</v>
      </c>
      <c r="AI190" s="456">
        <v>76480000.000000015</v>
      </c>
      <c r="AJ190" s="456">
        <v>98752500</v>
      </c>
      <c r="AK190" s="456">
        <v>112749999.99999985</v>
      </c>
      <c r="AL190" s="456">
        <v>119272500.00000012</v>
      </c>
      <c r="AM190" s="456">
        <v>124199999.99999994</v>
      </c>
      <c r="AN190" s="456">
        <v>131200000.00000007</v>
      </c>
      <c r="AO190" s="456">
        <v>138400000.00000003</v>
      </c>
      <c r="AP190" s="456">
        <v>140400000.00000009</v>
      </c>
      <c r="AQ190" s="456">
        <v>202000000.00000012</v>
      </c>
      <c r="AR190" s="456">
        <v>243400000</v>
      </c>
      <c r="AS190" s="456">
        <v>271999999.99999988</v>
      </c>
      <c r="AT190" s="456">
        <v>230199999.99999991</v>
      </c>
      <c r="AU190" s="456">
        <v>0</v>
      </c>
    </row>
    <row r="191" spans="2:47">
      <c r="F191" s="120" t="s">
        <v>917</v>
      </c>
      <c r="R191" s="456"/>
      <c r="S191" s="456"/>
      <c r="T191" s="456">
        <v>0</v>
      </c>
      <c r="U191" s="456">
        <v>0</v>
      </c>
      <c r="V191" s="456">
        <v>0</v>
      </c>
      <c r="W191" s="456">
        <v>0</v>
      </c>
      <c r="X191" s="456">
        <v>0</v>
      </c>
      <c r="Y191" s="456">
        <v>0</v>
      </c>
      <c r="Z191" s="456">
        <v>0</v>
      </c>
      <c r="AA191" s="456">
        <v>0</v>
      </c>
      <c r="AB191" s="456">
        <v>0</v>
      </c>
      <c r="AC191" s="456">
        <v>0</v>
      </c>
      <c r="AD191" s="456">
        <v>0</v>
      </c>
      <c r="AE191" s="456">
        <v>0</v>
      </c>
      <c r="AF191" s="456">
        <v>0</v>
      </c>
      <c r="AG191" s="456">
        <v>0</v>
      </c>
      <c r="AH191" s="456">
        <v>0</v>
      </c>
      <c r="AI191" s="456">
        <v>0</v>
      </c>
      <c r="AJ191" s="456">
        <v>0</v>
      </c>
      <c r="AK191" s="456">
        <v>0</v>
      </c>
      <c r="AL191" s="456">
        <v>0</v>
      </c>
      <c r="AM191" s="456">
        <v>0</v>
      </c>
      <c r="AN191" s="456">
        <v>0</v>
      </c>
      <c r="AO191" s="456">
        <v>0</v>
      </c>
      <c r="AP191" s="456">
        <v>0</v>
      </c>
      <c r="AQ191" s="456">
        <v>0</v>
      </c>
      <c r="AR191" s="456">
        <v>0</v>
      </c>
      <c r="AS191" s="456">
        <v>0</v>
      </c>
      <c r="AT191" s="456">
        <v>0</v>
      </c>
      <c r="AU191" s="456">
        <v>0</v>
      </c>
    </row>
    <row r="192" spans="2:47" ht="15.75">
      <c r="F192" s="277" t="s">
        <v>38</v>
      </c>
      <c r="R192" s="501"/>
      <c r="S192" s="501"/>
      <c r="T192" s="501">
        <v>5060000.0000000009</v>
      </c>
      <c r="U192" s="501">
        <v>7590000</v>
      </c>
      <c r="V192" s="501">
        <v>10497246.000000002</v>
      </c>
      <c r="W192" s="501">
        <v>18866250</v>
      </c>
      <c r="X192" s="501">
        <v>20790156.000000004</v>
      </c>
      <c r="Y192" s="501">
        <v>38972264</v>
      </c>
      <c r="Z192" s="501">
        <v>42118946</v>
      </c>
      <c r="AA192" s="501">
        <v>44978270.600000009</v>
      </c>
      <c r="AB192" s="501">
        <v>69512292</v>
      </c>
      <c r="AC192" s="501">
        <v>39599999.999999993</v>
      </c>
      <c r="AD192" s="501">
        <v>45300000</v>
      </c>
      <c r="AE192" s="501">
        <v>44500000</v>
      </c>
      <c r="AF192" s="501">
        <v>42699999.999999963</v>
      </c>
      <c r="AG192" s="501">
        <v>43900000.000000015</v>
      </c>
      <c r="AH192" s="501">
        <v>59539999.999999993</v>
      </c>
      <c r="AI192" s="501">
        <v>76480000.000000015</v>
      </c>
      <c r="AJ192" s="501">
        <v>98752500</v>
      </c>
      <c r="AK192" s="501">
        <v>112749999.99999985</v>
      </c>
      <c r="AL192" s="501">
        <v>119272500.00000012</v>
      </c>
      <c r="AM192" s="501">
        <v>124199999.99999994</v>
      </c>
      <c r="AN192" s="501">
        <v>131200000.00000007</v>
      </c>
      <c r="AO192" s="501">
        <v>138400000.00000003</v>
      </c>
      <c r="AP192" s="501">
        <v>140400000.00000009</v>
      </c>
      <c r="AQ192" s="501">
        <v>202000000.00000012</v>
      </c>
      <c r="AR192" s="501">
        <v>243400000</v>
      </c>
      <c r="AS192" s="501">
        <v>271999999.99999988</v>
      </c>
      <c r="AT192" s="501">
        <v>230199999.99999991</v>
      </c>
      <c r="AU192" s="501">
        <v>0</v>
      </c>
    </row>
    <row r="193" spans="1:47" ht="15.75">
      <c r="A193" s="21"/>
      <c r="B193" s="21"/>
      <c r="E193" s="277" t="s">
        <v>1153</v>
      </c>
      <c r="F193" s="277"/>
      <c r="R193" s="456"/>
      <c r="S193" s="456"/>
      <c r="T193" s="456"/>
      <c r="U193" s="456"/>
      <c r="V193" s="456"/>
      <c r="W193" s="456"/>
      <c r="X193" s="456"/>
      <c r="Y193" s="456"/>
      <c r="Z193" s="456"/>
      <c r="AA193" s="456"/>
      <c r="AB193" s="456"/>
      <c r="AC193" s="456"/>
      <c r="AD193" s="456"/>
      <c r="AE193" s="456"/>
      <c r="AF193" s="456"/>
      <c r="AG193" s="456"/>
      <c r="AH193" s="456"/>
      <c r="AI193" s="456"/>
      <c r="AJ193" s="456"/>
      <c r="AK193" s="456"/>
      <c r="AL193" s="456"/>
      <c r="AM193" s="456"/>
      <c r="AN193" s="456"/>
      <c r="AO193" s="456"/>
      <c r="AP193" s="456"/>
      <c r="AQ193" s="456"/>
      <c r="AR193" s="456"/>
      <c r="AS193" s="456"/>
      <c r="AT193" s="456"/>
      <c r="AU193" s="456"/>
    </row>
    <row r="194" spans="1:47">
      <c r="A194" s="21"/>
      <c r="B194" s="21"/>
      <c r="F194" s="120" t="s">
        <v>630</v>
      </c>
      <c r="R194" s="456"/>
      <c r="S194" s="456"/>
      <c r="T194" s="456">
        <v>5060000.0000000009</v>
      </c>
      <c r="U194" s="456">
        <v>7590000</v>
      </c>
      <c r="V194" s="456">
        <v>10497246.000000002</v>
      </c>
      <c r="W194" s="456">
        <v>18866250</v>
      </c>
      <c r="X194" s="456">
        <v>20790156.000000004</v>
      </c>
      <c r="Y194" s="456">
        <v>38972264</v>
      </c>
      <c r="Z194" s="456">
        <v>42118946</v>
      </c>
      <c r="AA194" s="456">
        <v>44978270.600000009</v>
      </c>
      <c r="AB194" s="456">
        <v>69512292</v>
      </c>
      <c r="AC194" s="456">
        <v>71359200</v>
      </c>
      <c r="AD194" s="456">
        <v>81857100</v>
      </c>
      <c r="AE194" s="456">
        <v>80856500</v>
      </c>
      <c r="AF194" s="456">
        <v>77585899.99999997</v>
      </c>
      <c r="AG194" s="456">
        <v>81665660.00000003</v>
      </c>
      <c r="AH194" s="456">
        <v>98887400</v>
      </c>
      <c r="AI194" s="456">
        <v>117491320.00000003</v>
      </c>
      <c r="AJ194" s="456">
        <v>142653560</v>
      </c>
      <c r="AK194" s="456">
        <v>159704839.99999985</v>
      </c>
      <c r="AL194" s="456">
        <v>169445000.00000012</v>
      </c>
      <c r="AM194" s="456">
        <v>177018579.99999994</v>
      </c>
      <c r="AN194" s="456">
        <v>186928000.00000009</v>
      </c>
      <c r="AO194" s="456">
        <v>197102320.00000006</v>
      </c>
      <c r="AP194" s="456">
        <v>199952920.00000009</v>
      </c>
      <c r="AQ194" s="456">
        <v>286750600.00000012</v>
      </c>
      <c r="AR194" s="456">
        <v>345097060</v>
      </c>
      <c r="AS194" s="456">
        <v>385415359.99999982</v>
      </c>
      <c r="AT194" s="456">
        <v>326575739.99999994</v>
      </c>
      <c r="AU194" s="456">
        <v>0</v>
      </c>
    </row>
    <row r="195" spans="1:47">
      <c r="A195" s="21"/>
      <c r="B195" s="21"/>
      <c r="F195" s="120" t="s">
        <v>917</v>
      </c>
      <c r="R195" s="456"/>
      <c r="S195" s="456"/>
      <c r="T195" s="456">
        <v>0</v>
      </c>
      <c r="U195" s="456">
        <v>0</v>
      </c>
      <c r="V195" s="456">
        <v>0</v>
      </c>
      <c r="W195" s="456">
        <v>0</v>
      </c>
      <c r="X195" s="456">
        <v>0</v>
      </c>
      <c r="Y195" s="456">
        <v>0</v>
      </c>
      <c r="Z195" s="456">
        <v>0</v>
      </c>
      <c r="AA195" s="456">
        <v>0</v>
      </c>
      <c r="AB195" s="456">
        <v>0</v>
      </c>
      <c r="AC195" s="456">
        <v>0</v>
      </c>
      <c r="AD195" s="456">
        <v>0</v>
      </c>
      <c r="AE195" s="456">
        <v>0</v>
      </c>
      <c r="AF195" s="456">
        <v>0</v>
      </c>
      <c r="AG195" s="456">
        <v>0</v>
      </c>
      <c r="AH195" s="456">
        <v>0</v>
      </c>
      <c r="AI195" s="456">
        <v>0</v>
      </c>
      <c r="AJ195" s="456">
        <v>0</v>
      </c>
      <c r="AK195" s="456">
        <v>0</v>
      </c>
      <c r="AL195" s="456">
        <v>0</v>
      </c>
      <c r="AM195" s="456">
        <v>0</v>
      </c>
      <c r="AN195" s="456">
        <v>0</v>
      </c>
      <c r="AO195" s="456">
        <v>0</v>
      </c>
      <c r="AP195" s="456">
        <v>0</v>
      </c>
      <c r="AQ195" s="456">
        <v>0</v>
      </c>
      <c r="AR195" s="456">
        <v>0</v>
      </c>
      <c r="AS195" s="456">
        <v>0</v>
      </c>
      <c r="AT195" s="456">
        <v>0</v>
      </c>
      <c r="AU195" s="456">
        <v>0</v>
      </c>
    </row>
    <row r="196" spans="1:47" ht="15.75">
      <c r="A196" s="21"/>
      <c r="B196" s="21"/>
      <c r="F196" s="277" t="s">
        <v>38</v>
      </c>
      <c r="R196" s="501"/>
      <c r="S196" s="501"/>
      <c r="T196" s="501">
        <v>5060000.0000000009</v>
      </c>
      <c r="U196" s="501">
        <v>7590000</v>
      </c>
      <c r="V196" s="501">
        <v>10497246.000000002</v>
      </c>
      <c r="W196" s="501">
        <v>18866250</v>
      </c>
      <c r="X196" s="501">
        <v>20790156.000000004</v>
      </c>
      <c r="Y196" s="501">
        <v>38972264</v>
      </c>
      <c r="Z196" s="501">
        <v>42118946</v>
      </c>
      <c r="AA196" s="501">
        <v>44978270.600000009</v>
      </c>
      <c r="AB196" s="501">
        <v>69512292</v>
      </c>
      <c r="AC196" s="501">
        <v>71359200</v>
      </c>
      <c r="AD196" s="501">
        <v>81857100</v>
      </c>
      <c r="AE196" s="501">
        <v>80856500</v>
      </c>
      <c r="AF196" s="501">
        <v>77585899.99999997</v>
      </c>
      <c r="AG196" s="501">
        <v>81665660.00000003</v>
      </c>
      <c r="AH196" s="501">
        <v>98887400</v>
      </c>
      <c r="AI196" s="501">
        <v>117491320.00000003</v>
      </c>
      <c r="AJ196" s="501">
        <v>142653560</v>
      </c>
      <c r="AK196" s="501">
        <v>159704839.99999985</v>
      </c>
      <c r="AL196" s="501">
        <v>169445000.00000012</v>
      </c>
      <c r="AM196" s="501">
        <v>177018579.99999994</v>
      </c>
      <c r="AN196" s="501">
        <v>186928000.00000009</v>
      </c>
      <c r="AO196" s="501">
        <v>197102320.00000006</v>
      </c>
      <c r="AP196" s="501">
        <v>199952920.00000009</v>
      </c>
      <c r="AQ196" s="501">
        <v>286750600.00000012</v>
      </c>
      <c r="AR196" s="501">
        <v>345097060</v>
      </c>
      <c r="AS196" s="501">
        <v>385415359.99999982</v>
      </c>
      <c r="AT196" s="501">
        <v>326575739.99999994</v>
      </c>
      <c r="AU196" s="501">
        <v>0</v>
      </c>
    </row>
    <row r="197" spans="1:47" ht="15.75">
      <c r="A197" s="21"/>
      <c r="B197" s="36"/>
      <c r="E197" s="277" t="s">
        <v>1154</v>
      </c>
      <c r="F197" s="277"/>
      <c r="R197" s="456"/>
      <c r="S197" s="456"/>
      <c r="T197" s="456"/>
      <c r="U197" s="456"/>
      <c r="V197" s="456"/>
      <c r="W197" s="456"/>
      <c r="X197" s="456"/>
      <c r="Y197" s="456"/>
      <c r="Z197" s="456"/>
      <c r="AA197" s="456"/>
      <c r="AB197" s="456"/>
      <c r="AC197" s="456"/>
      <c r="AD197" s="456"/>
      <c r="AE197" s="456"/>
      <c r="AF197" s="456"/>
      <c r="AG197" s="456"/>
      <c r="AH197" s="456"/>
      <c r="AI197" s="456"/>
      <c r="AJ197" s="456"/>
      <c r="AK197" s="456"/>
      <c r="AL197" s="456"/>
      <c r="AM197" s="456"/>
      <c r="AN197" s="456"/>
      <c r="AO197" s="456"/>
      <c r="AP197" s="456"/>
      <c r="AQ197" s="456"/>
      <c r="AR197" s="456"/>
      <c r="AS197" s="456"/>
      <c r="AT197" s="456"/>
      <c r="AU197" s="456"/>
    </row>
    <row r="198" spans="1:47">
      <c r="A198" s="21"/>
      <c r="B198" s="21"/>
      <c r="F198" s="120" t="s">
        <v>630</v>
      </c>
      <c r="R198" s="456"/>
      <c r="S198" s="456"/>
      <c r="T198" s="456">
        <v>765363060.89999998</v>
      </c>
      <c r="U198" s="456">
        <v>625100738.70000005</v>
      </c>
      <c r="V198" s="456">
        <v>665240791.79999995</v>
      </c>
      <c r="W198" s="456">
        <v>796476401.5</v>
      </c>
      <c r="X198" s="456">
        <v>725275844</v>
      </c>
      <c r="Y198" s="456">
        <v>664121663.19999993</v>
      </c>
      <c r="Z198" s="456">
        <v>664937575.80000007</v>
      </c>
      <c r="AA198" s="456">
        <v>747682801.20000017</v>
      </c>
      <c r="AB198" s="456">
        <v>892454171.29999983</v>
      </c>
      <c r="AC198" s="456">
        <v>1048198224.0000002</v>
      </c>
      <c r="AD198" s="456">
        <v>1029416442.0090816</v>
      </c>
      <c r="AE198" s="456">
        <v>1023921034.6105794</v>
      </c>
      <c r="AF198" s="456">
        <v>993424287.71072745</v>
      </c>
      <c r="AG198" s="456">
        <v>999937440.56255245</v>
      </c>
      <c r="AH198" s="456">
        <v>1018441452.6764505</v>
      </c>
      <c r="AI198" s="456">
        <v>1061826510.146343</v>
      </c>
      <c r="AJ198" s="456">
        <v>1107089957.6158447</v>
      </c>
      <c r="AK198" s="456">
        <v>1192501537.3019881</v>
      </c>
      <c r="AL198" s="456">
        <v>1262905843.1000776</v>
      </c>
      <c r="AM198" s="456">
        <v>1322652138.3951461</v>
      </c>
      <c r="AN198" s="456">
        <v>1391358704.9805398</v>
      </c>
      <c r="AO198" s="456">
        <v>1451934055.7404532</v>
      </c>
      <c r="AP198" s="456">
        <v>1468437975.8871634</v>
      </c>
      <c r="AQ198" s="456">
        <v>2147924444.0308766</v>
      </c>
      <c r="AR198" s="456">
        <v>2555066244.6888342</v>
      </c>
      <c r="AS198" s="456">
        <v>2820435584.9704509</v>
      </c>
      <c r="AT198" s="456">
        <v>2321456653.2098002</v>
      </c>
      <c r="AU198" s="456">
        <v>0</v>
      </c>
    </row>
    <row r="199" spans="1:47">
      <c r="A199" s="21"/>
      <c r="B199" s="21"/>
      <c r="F199" s="120" t="s">
        <v>917</v>
      </c>
      <c r="R199" s="456"/>
      <c r="S199" s="456"/>
      <c r="T199" s="456">
        <v>115684960.70000002</v>
      </c>
      <c r="U199" s="456">
        <v>122838284.50000001</v>
      </c>
      <c r="V199" s="456">
        <v>148507901.69999999</v>
      </c>
      <c r="W199" s="456">
        <v>166437206.29999998</v>
      </c>
      <c r="X199" s="456">
        <v>184252622.09999999</v>
      </c>
      <c r="Y199" s="456">
        <v>165228974.19999999</v>
      </c>
      <c r="Z199" s="456">
        <v>157995287.70000002</v>
      </c>
      <c r="AA199" s="456">
        <v>217170432.00000003</v>
      </c>
      <c r="AB199" s="456">
        <v>210157697.19999996</v>
      </c>
      <c r="AC199" s="456">
        <v>239122305.63</v>
      </c>
      <c r="AD199" s="456">
        <v>237951226.97998235</v>
      </c>
      <c r="AE199" s="456">
        <v>269389639.42453218</v>
      </c>
      <c r="AF199" s="456">
        <v>295728953.08819497</v>
      </c>
      <c r="AG199" s="456">
        <v>296104172.05443805</v>
      </c>
      <c r="AH199" s="456">
        <v>316581598.04330623</v>
      </c>
      <c r="AI199" s="456">
        <v>331439410.49441648</v>
      </c>
      <c r="AJ199" s="456">
        <v>326052258.66465974</v>
      </c>
      <c r="AK199" s="456">
        <v>326756761.10401714</v>
      </c>
      <c r="AL199" s="456">
        <v>325559579.92213827</v>
      </c>
      <c r="AM199" s="456">
        <v>330231830.9894619</v>
      </c>
      <c r="AN199" s="456">
        <v>336397221.34911168</v>
      </c>
      <c r="AO199" s="456">
        <v>343891906.27930331</v>
      </c>
      <c r="AP199" s="456">
        <v>329296311.78393173</v>
      </c>
      <c r="AQ199" s="456">
        <v>487518074.71745282</v>
      </c>
      <c r="AR199" s="456">
        <v>579876457.17819011</v>
      </c>
      <c r="AS199" s="456">
        <v>551569723.8941772</v>
      </c>
      <c r="AT199" s="456">
        <v>450474089.72356027</v>
      </c>
      <c r="AU199" s="456">
        <v>0</v>
      </c>
    </row>
    <row r="200" spans="1:47" ht="15.75">
      <c r="F200" s="277" t="s">
        <v>38</v>
      </c>
      <c r="R200" s="501"/>
      <c r="S200" s="501"/>
      <c r="T200" s="501">
        <v>881048021.60000002</v>
      </c>
      <c r="U200" s="501">
        <v>747939023.20000005</v>
      </c>
      <c r="V200" s="501">
        <v>813748693.5</v>
      </c>
      <c r="W200" s="501">
        <v>962913607.79999995</v>
      </c>
      <c r="X200" s="501">
        <v>909528466.10000002</v>
      </c>
      <c r="Y200" s="501">
        <v>829350637.39999986</v>
      </c>
      <c r="Z200" s="501">
        <v>822932863.50000012</v>
      </c>
      <c r="AA200" s="501">
        <v>964853233.20000017</v>
      </c>
      <c r="AB200" s="501">
        <v>1102611868.4999998</v>
      </c>
      <c r="AC200" s="501">
        <v>1287320529.6300001</v>
      </c>
      <c r="AD200" s="501">
        <v>1267367668.989064</v>
      </c>
      <c r="AE200" s="501">
        <v>1293310674.0351114</v>
      </c>
      <c r="AF200" s="501">
        <v>1289153240.7989225</v>
      </c>
      <c r="AG200" s="501">
        <v>1296041612.6169906</v>
      </c>
      <c r="AH200" s="501">
        <v>1335023050.7197566</v>
      </c>
      <c r="AI200" s="501">
        <v>1393265920.6407595</v>
      </c>
      <c r="AJ200" s="501">
        <v>1433142216.2805045</v>
      </c>
      <c r="AK200" s="501">
        <v>1519258298.4060054</v>
      </c>
      <c r="AL200" s="501">
        <v>1588465423.0222158</v>
      </c>
      <c r="AM200" s="501">
        <v>1652883969.384608</v>
      </c>
      <c r="AN200" s="501">
        <v>1727755926.3296514</v>
      </c>
      <c r="AO200" s="501">
        <v>1795825962.0197566</v>
      </c>
      <c r="AP200" s="501">
        <v>1797734287.6710951</v>
      </c>
      <c r="AQ200" s="501">
        <v>2635442518.7483296</v>
      </c>
      <c r="AR200" s="501">
        <v>3134942701.8670244</v>
      </c>
      <c r="AS200" s="501">
        <v>3372005308.8646278</v>
      </c>
      <c r="AT200" s="501">
        <v>2771930742.9333606</v>
      </c>
      <c r="AU200" s="501">
        <v>0</v>
      </c>
    </row>
    <row r="203" spans="1:47" ht="15.75">
      <c r="D203" s="29" t="s">
        <v>606</v>
      </c>
    </row>
    <row r="204" spans="1:47">
      <c r="E204" s="454" t="s">
        <v>611</v>
      </c>
      <c r="F204" s="951"/>
      <c r="R204" s="264"/>
      <c r="S204" s="264"/>
      <c r="T204" s="264">
        <v>765363060.89999998</v>
      </c>
      <c r="U204" s="264">
        <v>625100738.70000005</v>
      </c>
      <c r="V204" s="264">
        <v>665240791.79999995</v>
      </c>
      <c r="W204" s="264">
        <v>796476401.5</v>
      </c>
      <c r="X204" s="264">
        <v>725275844</v>
      </c>
      <c r="Y204" s="264">
        <v>664121663.19999993</v>
      </c>
      <c r="Z204" s="264">
        <v>664937575.80000007</v>
      </c>
      <c r="AA204" s="264">
        <v>747682801.20000017</v>
      </c>
      <c r="AB204" s="264">
        <v>892454171.29999983</v>
      </c>
      <c r="AC204" s="264">
        <v>1048198224.0000002</v>
      </c>
      <c r="AD204" s="264">
        <v>1029416442.0090816</v>
      </c>
      <c r="AE204" s="264">
        <v>1023921034.6105794</v>
      </c>
      <c r="AF204" s="264">
        <v>993424287.71072745</v>
      </c>
      <c r="AG204" s="264">
        <v>999937440.56255245</v>
      </c>
      <c r="AH204" s="264">
        <v>1018441452.6764505</v>
      </c>
      <c r="AI204" s="264">
        <v>1061826510.146343</v>
      </c>
      <c r="AJ204" s="264">
        <v>1107089957.6158447</v>
      </c>
      <c r="AK204" s="264">
        <v>1192501537.3019881</v>
      </c>
      <c r="AL204" s="264">
        <v>1262905843.1000776</v>
      </c>
      <c r="AM204" s="264">
        <v>1322652138.3951461</v>
      </c>
      <c r="AN204" s="264">
        <v>1391358704.9805398</v>
      </c>
      <c r="AO204" s="264">
        <v>1451934055.7404532</v>
      </c>
      <c r="AP204" s="264">
        <v>1468437975.8871634</v>
      </c>
      <c r="AQ204" s="264">
        <v>2147924444.0308766</v>
      </c>
      <c r="AR204" s="264">
        <v>2555066244.6888342</v>
      </c>
      <c r="AS204" s="264">
        <v>2820435584.9704509</v>
      </c>
      <c r="AT204" s="264">
        <v>2321456653.2098002</v>
      </c>
      <c r="AU204" s="264">
        <v>0</v>
      </c>
    </row>
    <row r="205" spans="1:47">
      <c r="E205" s="454" t="s">
        <v>1039</v>
      </c>
      <c r="F205" s="951"/>
      <c r="R205" s="264"/>
      <c r="S205" s="264"/>
      <c r="T205" s="264">
        <v>115684960.70000002</v>
      </c>
      <c r="U205" s="264">
        <v>122838284.50000001</v>
      </c>
      <c r="V205" s="264">
        <v>148507901.69999999</v>
      </c>
      <c r="W205" s="264">
        <v>166437206.29999998</v>
      </c>
      <c r="X205" s="264">
        <v>184252622.09999999</v>
      </c>
      <c r="Y205" s="264">
        <v>165228974.19999999</v>
      </c>
      <c r="Z205" s="264">
        <v>157995287.70000002</v>
      </c>
      <c r="AA205" s="264">
        <v>217170432.00000003</v>
      </c>
      <c r="AB205" s="264">
        <v>210157697.19999996</v>
      </c>
      <c r="AC205" s="264">
        <v>239122305.63</v>
      </c>
      <c r="AD205" s="264">
        <v>237951226.97998235</v>
      </c>
      <c r="AE205" s="264">
        <v>269389639.42453218</v>
      </c>
      <c r="AF205" s="264">
        <v>295728953.08819497</v>
      </c>
      <c r="AG205" s="264">
        <v>296104172.05443805</v>
      </c>
      <c r="AH205" s="264">
        <v>316581598.04330623</v>
      </c>
      <c r="AI205" s="264">
        <v>331439410.49441648</v>
      </c>
      <c r="AJ205" s="264">
        <v>326052258.66465974</v>
      </c>
      <c r="AK205" s="264">
        <v>326756761.10401714</v>
      </c>
      <c r="AL205" s="264">
        <v>325559579.92213827</v>
      </c>
      <c r="AM205" s="264">
        <v>330231830.9894619</v>
      </c>
      <c r="AN205" s="264">
        <v>336397221.34911168</v>
      </c>
      <c r="AO205" s="264">
        <v>343891906.27930331</v>
      </c>
      <c r="AP205" s="264">
        <v>329296311.78393173</v>
      </c>
      <c r="AQ205" s="264">
        <v>487518074.71745282</v>
      </c>
      <c r="AR205" s="264">
        <v>579876457.17819011</v>
      </c>
      <c r="AS205" s="264">
        <v>551569723.8941772</v>
      </c>
      <c r="AT205" s="264">
        <v>450474089.72356027</v>
      </c>
      <c r="AU205" s="264">
        <v>0</v>
      </c>
    </row>
    <row r="206" spans="1:47">
      <c r="E206" s="454" t="s">
        <v>105</v>
      </c>
      <c r="F206" s="951"/>
      <c r="R206" s="264"/>
      <c r="S206" s="264"/>
      <c r="T206" s="264">
        <v>80000000</v>
      </c>
      <c r="U206" s="264">
        <v>80000000</v>
      </c>
      <c r="V206" s="264">
        <v>80000000</v>
      </c>
      <c r="W206" s="264">
        <v>80000000</v>
      </c>
      <c r="X206" s="264">
        <v>80000000</v>
      </c>
      <c r="Y206" s="264">
        <v>82000000</v>
      </c>
      <c r="Z206" s="264">
        <v>92000000</v>
      </c>
      <c r="AA206" s="264">
        <v>114000000</v>
      </c>
      <c r="AB206" s="264">
        <v>125000000</v>
      </c>
      <c r="AC206" s="264">
        <v>146000000</v>
      </c>
      <c r="AD206" s="264">
        <v>142000000</v>
      </c>
      <c r="AE206" s="264">
        <v>166000000</v>
      </c>
      <c r="AF206" s="264">
        <v>151000000</v>
      </c>
      <c r="AG206" s="264">
        <v>147000000</v>
      </c>
      <c r="AH206" s="264">
        <v>146000000</v>
      </c>
      <c r="AI206" s="264">
        <v>147000000</v>
      </c>
      <c r="AJ206" s="264">
        <v>156000000</v>
      </c>
      <c r="AK206" s="264">
        <v>169000000</v>
      </c>
      <c r="AL206" s="264">
        <v>186000000</v>
      </c>
      <c r="AM206" s="264">
        <v>209000000</v>
      </c>
      <c r="AN206" s="264">
        <v>232000000</v>
      </c>
      <c r="AO206" s="264">
        <v>255000000</v>
      </c>
      <c r="AP206" s="264">
        <v>270000000</v>
      </c>
      <c r="AQ206" s="264">
        <v>320000000</v>
      </c>
      <c r="AR206" s="264">
        <v>370000000</v>
      </c>
      <c r="AS206" s="264">
        <v>420000000</v>
      </c>
      <c r="AT206" s="264">
        <v>470000000</v>
      </c>
      <c r="AU206" s="264">
        <v>520000000</v>
      </c>
    </row>
    <row r="207" spans="1:47">
      <c r="E207" s="454" t="s">
        <v>1003</v>
      </c>
      <c r="F207" s="951"/>
      <c r="R207" s="264"/>
      <c r="S207" s="264"/>
      <c r="T207" s="264">
        <v>15858169.999999994</v>
      </c>
      <c r="U207" s="264">
        <v>30664089.999999996</v>
      </c>
      <c r="V207" s="264">
        <v>31814480.000000004</v>
      </c>
      <c r="W207" s="264">
        <v>32742000</v>
      </c>
      <c r="X207" s="264">
        <v>32394519.999999996</v>
      </c>
      <c r="Y207" s="264">
        <v>32959600</v>
      </c>
      <c r="Z207" s="264">
        <v>32414240</v>
      </c>
      <c r="AA207" s="264">
        <v>34472160</v>
      </c>
      <c r="AB207" s="264">
        <v>34268400</v>
      </c>
      <c r="AC207" s="264">
        <v>35220300</v>
      </c>
      <c r="AD207" s="264">
        <v>25614720</v>
      </c>
      <c r="AE207" s="264">
        <v>31264440.000000004</v>
      </c>
      <c r="AF207" s="264">
        <v>38976299.999999993</v>
      </c>
      <c r="AG207" s="264">
        <v>38582599.999999993</v>
      </c>
      <c r="AH207" s="264">
        <v>38976299.999999993</v>
      </c>
      <c r="AI207" s="264">
        <v>40157399.999999993</v>
      </c>
      <c r="AJ207" s="264">
        <v>43700699.999999993</v>
      </c>
      <c r="AK207" s="264">
        <v>44488099.999999993</v>
      </c>
      <c r="AL207" s="264">
        <v>44488099.999999993</v>
      </c>
      <c r="AM207" s="264">
        <v>45669199.999999993</v>
      </c>
      <c r="AN207" s="264">
        <v>46456599.999999993</v>
      </c>
      <c r="AO207" s="264">
        <v>47243999.999999993</v>
      </c>
      <c r="AP207" s="264">
        <v>45669199.999999993</v>
      </c>
      <c r="AQ207" s="264">
        <v>83858099.999999985</v>
      </c>
      <c r="AR207" s="264">
        <v>88976199.999999985</v>
      </c>
      <c r="AS207" s="264">
        <v>93306899.999999985</v>
      </c>
      <c r="AT207" s="264">
        <v>91338399.999999985</v>
      </c>
      <c r="AU207" s="264">
        <v>104724199.99999997</v>
      </c>
    </row>
    <row r="208" spans="1:47">
      <c r="E208" s="454" t="s">
        <v>1156</v>
      </c>
      <c r="F208" s="951"/>
      <c r="R208" s="264"/>
      <c r="S208" s="264"/>
      <c r="T208" s="264"/>
      <c r="U208" s="264"/>
      <c r="V208" s="264"/>
      <c r="W208" s="264"/>
      <c r="X208" s="264"/>
      <c r="Y208" s="264"/>
      <c r="Z208" s="264"/>
      <c r="AA208" s="264"/>
      <c r="AB208" s="264"/>
      <c r="AC208" s="264"/>
      <c r="AD208" s="264"/>
      <c r="AE208" s="264"/>
      <c r="AF208" s="264"/>
      <c r="AG208" s="264"/>
      <c r="AH208" s="264"/>
      <c r="AI208" s="264"/>
      <c r="AJ208" s="264"/>
      <c r="AK208" s="264"/>
      <c r="AL208" s="264"/>
      <c r="AM208" s="264"/>
      <c r="AN208" s="264"/>
      <c r="AO208" s="264"/>
      <c r="AP208" s="264"/>
      <c r="AQ208" s="264"/>
      <c r="AR208" s="264"/>
      <c r="AS208" s="264"/>
      <c r="AT208" s="264"/>
      <c r="AU208" s="264"/>
    </row>
    <row r="209" spans="1:47" ht="15.75">
      <c r="E209" s="29" t="s">
        <v>38</v>
      </c>
      <c r="F209" s="244"/>
      <c r="G209" s="19"/>
      <c r="H209" s="19"/>
      <c r="I209" s="19"/>
      <c r="J209" s="19"/>
      <c r="K209" s="19"/>
      <c r="L209" s="19"/>
      <c r="M209" s="19"/>
      <c r="N209" s="19"/>
      <c r="O209" s="19"/>
      <c r="P209" s="19"/>
      <c r="Q209" s="19"/>
      <c r="R209" s="501"/>
      <c r="S209" s="501"/>
      <c r="T209" s="501">
        <v>976906191.60000002</v>
      </c>
      <c r="U209" s="501">
        <v>858603113.20000005</v>
      </c>
      <c r="V209" s="501">
        <v>925563173.5</v>
      </c>
      <c r="W209" s="501">
        <v>1075655607.8</v>
      </c>
      <c r="X209" s="501">
        <v>1021922986.1</v>
      </c>
      <c r="Y209" s="501">
        <v>944310237.39999986</v>
      </c>
      <c r="Z209" s="501">
        <v>947347103.50000012</v>
      </c>
      <c r="AA209" s="501">
        <v>1113325393.2000003</v>
      </c>
      <c r="AB209" s="501">
        <v>1261880268.4999998</v>
      </c>
      <c r="AC209" s="501">
        <v>1468540829.6300001</v>
      </c>
      <c r="AD209" s="501">
        <v>1434982388.989064</v>
      </c>
      <c r="AE209" s="501">
        <v>1490575114.0351114</v>
      </c>
      <c r="AF209" s="501">
        <v>1479129540.7989225</v>
      </c>
      <c r="AG209" s="501">
        <v>1481624212.6169906</v>
      </c>
      <c r="AH209" s="501">
        <v>1519999350.7197566</v>
      </c>
      <c r="AI209" s="501">
        <v>1580423320.6407595</v>
      </c>
      <c r="AJ209" s="501">
        <v>1632842916.2805045</v>
      </c>
      <c r="AK209" s="501">
        <v>1732746398.4060054</v>
      </c>
      <c r="AL209" s="501">
        <v>1818953523.0222158</v>
      </c>
      <c r="AM209" s="501">
        <v>1907553169.384608</v>
      </c>
      <c r="AN209" s="501">
        <v>2006212526.3296514</v>
      </c>
      <c r="AO209" s="501">
        <v>2098069962.0197566</v>
      </c>
      <c r="AP209" s="501">
        <v>2113403487.6710951</v>
      </c>
      <c r="AQ209" s="501">
        <v>3039300618.7483296</v>
      </c>
      <c r="AR209" s="501">
        <v>3593918901.8670244</v>
      </c>
      <c r="AS209" s="501">
        <v>3885312208.8646278</v>
      </c>
      <c r="AT209" s="501">
        <v>3333269142.9333606</v>
      </c>
      <c r="AU209" s="501">
        <v>624724200</v>
      </c>
    </row>
    <row r="212" spans="1:47" ht="15.75">
      <c r="C212" s="412" t="s">
        <v>1157</v>
      </c>
      <c r="D212" s="29" t="s">
        <v>1131</v>
      </c>
      <c r="R212" s="5"/>
      <c r="S212" s="5"/>
      <c r="T212" s="5">
        <v>398.57079741805768</v>
      </c>
      <c r="U212" s="5">
        <v>427.30169918746287</v>
      </c>
      <c r="V212" s="5">
        <v>432.21219096077414</v>
      </c>
      <c r="W212" s="5">
        <v>449.71869275591479</v>
      </c>
      <c r="X212" s="5">
        <v>461.75742944395381</v>
      </c>
      <c r="Y212" s="5">
        <v>491.53358450220719</v>
      </c>
      <c r="Z212" s="5">
        <v>571.09681457396982</v>
      </c>
      <c r="AA212" s="5">
        <v>673.44939481671747</v>
      </c>
      <c r="AB212" s="5">
        <v>722.8748519025728</v>
      </c>
      <c r="AC212" s="5">
        <v>763.05458893518983</v>
      </c>
      <c r="AD212" s="5">
        <v>806.80089584208793</v>
      </c>
      <c r="AE212" s="5">
        <v>841.16902814971354</v>
      </c>
      <c r="AF212" s="5">
        <v>847.85047707196429</v>
      </c>
      <c r="AG212" s="5">
        <v>845.93696443574663</v>
      </c>
      <c r="AH212" s="5">
        <v>871.00193510836016</v>
      </c>
      <c r="AI212" s="5">
        <v>894.80412028757632</v>
      </c>
      <c r="AJ212" s="5">
        <v>945.199137270297</v>
      </c>
      <c r="AK212" s="5">
        <v>990.59705461341377</v>
      </c>
      <c r="AL212" s="5">
        <v>1039.1565823266151</v>
      </c>
      <c r="AM212" s="5">
        <v>1090.212887344464</v>
      </c>
      <c r="AN212" s="5">
        <v>1143.7371037481223</v>
      </c>
      <c r="AO212" s="5">
        <v>1201.1639678280103</v>
      </c>
      <c r="AP212" s="5">
        <v>1207.1635836940488</v>
      </c>
      <c r="AQ212" s="5">
        <v>1736.1410355827513</v>
      </c>
      <c r="AR212" s="5">
        <v>2052.8805843460805</v>
      </c>
      <c r="AS212" s="5">
        <v>2219.4478526012963</v>
      </c>
      <c r="AT212" s="5">
        <v>1902.0930325911777</v>
      </c>
      <c r="AU212" s="5" t="e">
        <v>#DIV/0!</v>
      </c>
    </row>
    <row r="213" spans="1:47" ht="15.75">
      <c r="D213" s="29" t="s">
        <v>81</v>
      </c>
      <c r="R213" s="456"/>
      <c r="S213" s="456"/>
      <c r="T213" s="456">
        <v>0</v>
      </c>
      <c r="U213" s="456">
        <v>0</v>
      </c>
      <c r="V213" s="456">
        <v>0</v>
      </c>
      <c r="W213" s="456">
        <v>0</v>
      </c>
      <c r="X213" s="456">
        <v>0</v>
      </c>
      <c r="Y213" s="456">
        <v>0</v>
      </c>
      <c r="Z213" s="456">
        <v>0</v>
      </c>
      <c r="AA213" s="456">
        <v>0</v>
      </c>
      <c r="AB213" s="456">
        <v>0</v>
      </c>
      <c r="AC213" s="456">
        <v>0</v>
      </c>
      <c r="AD213" s="456">
        <v>0</v>
      </c>
      <c r="AE213" s="456">
        <v>845.30696820628862</v>
      </c>
      <c r="AF213" s="456">
        <v>849.91461903728521</v>
      </c>
      <c r="AG213" s="456">
        <v>856.07625546100348</v>
      </c>
      <c r="AH213" s="456">
        <v>871.08752552598401</v>
      </c>
      <c r="AI213" s="456">
        <v>897.49343038756956</v>
      </c>
      <c r="AJ213" s="456">
        <v>939.71480044829457</v>
      </c>
      <c r="AK213" s="456">
        <v>992.80150058747211</v>
      </c>
      <c r="AL213" s="456">
        <v>1039.8039580449986</v>
      </c>
      <c r="AM213" s="456">
        <v>1090.7491139613878</v>
      </c>
      <c r="AN213" s="456">
        <v>1145.0648397286252</v>
      </c>
      <c r="AO213" s="456">
        <v>1200.5264194247682</v>
      </c>
      <c r="AP213" s="456">
        <v>1208.2117804039383</v>
      </c>
      <c r="AQ213" s="456">
        <v>1737.2681893264485</v>
      </c>
      <c r="AR213" s="456">
        <v>2054.2364144547391</v>
      </c>
      <c r="AS213" s="456">
        <v>2220.622133167436</v>
      </c>
      <c r="AT213" s="456">
        <v>1899.6702824057256</v>
      </c>
      <c r="AU213" s="456">
        <v>1801.5207017092105</v>
      </c>
    </row>
    <row r="214" spans="1:47">
      <c r="A214" s="21"/>
      <c r="B214" s="21"/>
      <c r="AD214" s="972"/>
    </row>
    <row r="215" spans="1:47" ht="15.75">
      <c r="A215" s="21"/>
      <c r="B215" s="21"/>
      <c r="D215" s="29" t="s">
        <v>1158</v>
      </c>
      <c r="U215" s="973">
        <v>-1</v>
      </c>
      <c r="V215" s="973">
        <v>-1</v>
      </c>
      <c r="W215" s="973">
        <v>-1</v>
      </c>
      <c r="X215" s="973">
        <v>-1</v>
      </c>
      <c r="Y215" s="973">
        <v>-1</v>
      </c>
      <c r="Z215" s="973">
        <v>-1</v>
      </c>
      <c r="AA215" s="973">
        <v>-1</v>
      </c>
      <c r="AB215" s="973">
        <v>-1</v>
      </c>
      <c r="AC215" s="973">
        <v>-1</v>
      </c>
      <c r="AD215" s="973">
        <v>-1</v>
      </c>
      <c r="AE215" s="973">
        <v>4.7726858711541809E-2</v>
      </c>
      <c r="AF215" s="973">
        <v>1.0396948288513426E-2</v>
      </c>
      <c r="AG215" s="973">
        <v>9.7019210479738875E-3</v>
      </c>
      <c r="AH215" s="973">
        <v>2.9731010876221962E-2</v>
      </c>
      <c r="AI215" s="973">
        <v>3.0414967190530561E-2</v>
      </c>
      <c r="AJ215" s="973">
        <v>5.0190515602771969E-2</v>
      </c>
      <c r="AK215" s="973">
        <v>5.0362258533846224E-2</v>
      </c>
      <c r="AL215" s="973">
        <v>4.9673985201569251E-2</v>
      </c>
      <c r="AM215" s="973">
        <v>4.9648467336135108E-2</v>
      </c>
      <c r="AN215" s="973">
        <v>5.0313065476385421E-2</v>
      </c>
      <c r="AO215" s="973">
        <v>4.9652420552365149E-2</v>
      </c>
      <c r="AP215" s="973">
        <v>5.867485842646538E-3</v>
      </c>
      <c r="AQ215" s="973">
        <v>0.43913237012188788</v>
      </c>
      <c r="AR215" s="973">
        <v>0.1832197801633185</v>
      </c>
      <c r="AS215" s="973">
        <v>8.1710329427070655E-2</v>
      </c>
      <c r="AT215" s="973">
        <v>-0.14407978534876431</v>
      </c>
      <c r="AU215" s="973">
        <v>-5.2874559318983383E-2</v>
      </c>
    </row>
    <row r="216" spans="1:47" s="122" customFormat="1" ht="15.75">
      <c r="A216" s="21"/>
      <c r="B216" s="21"/>
      <c r="C216" s="28"/>
      <c r="D216" s="29" t="s">
        <v>1159</v>
      </c>
      <c r="E216" s="5"/>
      <c r="F216" s="5"/>
      <c r="G216" s="28"/>
      <c r="H216" s="28"/>
      <c r="I216" s="28"/>
      <c r="J216" s="28"/>
      <c r="K216" s="28"/>
      <c r="L216" s="28"/>
      <c r="M216" s="28"/>
      <c r="N216" s="28"/>
      <c r="O216" s="28"/>
      <c r="P216" s="28"/>
      <c r="Q216" s="28"/>
      <c r="R216" s="28"/>
      <c r="S216" s="28"/>
      <c r="T216" s="28"/>
      <c r="U216" s="974">
        <v>1.515592809965767E-2</v>
      </c>
      <c r="V216" s="974">
        <v>1.339839073856272E-3</v>
      </c>
      <c r="W216" s="974">
        <v>1.0021142009060281E-3</v>
      </c>
      <c r="X216" s="974">
        <v>-3.2304019751329931E-4</v>
      </c>
      <c r="Y216" s="974">
        <v>2.5100521613563107E-3</v>
      </c>
      <c r="Z216" s="974">
        <v>1.0012218046085965E-2</v>
      </c>
      <c r="AA216" s="974">
        <v>2.5395042546831406E-2</v>
      </c>
      <c r="AB216" s="974">
        <v>9.6972907165699933E-3</v>
      </c>
      <c r="AC216" s="974">
        <v>1.7396182940632141E-2</v>
      </c>
      <c r="AD216" s="974">
        <v>-9.264693037801296E-3</v>
      </c>
      <c r="AE216" s="974">
        <v>2.0662079358958571E-2</v>
      </c>
      <c r="AF216" s="974">
        <v>-4.8894818727185079E-3</v>
      </c>
      <c r="AG216" s="974">
        <v>-2.9704632885817627E-3</v>
      </c>
      <c r="AH216" s="974">
        <v>-4.0921307497337214E-4</v>
      </c>
      <c r="AI216" s="974">
        <v>1.4349348234702838E-3</v>
      </c>
      <c r="AJ216" s="974">
        <v>7.9366710400821609E-3</v>
      </c>
      <c r="AK216" s="974">
        <v>8.443800602330246E-3</v>
      </c>
      <c r="AL216" s="974">
        <v>9.8110144771552856E-3</v>
      </c>
      <c r="AM216" s="974">
        <v>1.3293962541617212E-2</v>
      </c>
      <c r="AN216" s="974">
        <v>1.2470111125486481E-2</v>
      </c>
      <c r="AO216" s="974">
        <v>1.1856869443198446E-2</v>
      </c>
      <c r="AP216" s="974">
        <v>6.3988333292164931E-3</v>
      </c>
      <c r="AQ216" s="974">
        <v>4.1728378189240814E-2</v>
      </c>
      <c r="AR216" s="974">
        <v>1.8135126107630378E-2</v>
      </c>
      <c r="AS216" s="974">
        <v>1.5117397326849932E-2</v>
      </c>
      <c r="AT216" s="974">
        <v>1.2362326994060495E-2</v>
      </c>
      <c r="AU216" s="974">
        <v>1.9016106195438785E-2</v>
      </c>
    </row>
    <row r="217" spans="1:47" ht="15.75">
      <c r="D217" s="29" t="s">
        <v>1160</v>
      </c>
      <c r="U217" s="942"/>
      <c r="V217" s="942"/>
      <c r="W217" s="942"/>
      <c r="X217" s="942"/>
      <c r="Y217" s="942"/>
      <c r="Z217" s="942"/>
      <c r="AA217" s="942"/>
      <c r="AB217" s="942"/>
      <c r="AC217" s="942">
        <v>-1261.8802684999998</v>
      </c>
      <c r="AD217" s="257">
        <v>-1468.5408296300002</v>
      </c>
      <c r="AE217" s="942">
        <v>68.487201732831792</v>
      </c>
      <c r="AF217" s="942">
        <v>15.497432380768057</v>
      </c>
      <c r="AG217" s="942">
        <v>14.350398024557016</v>
      </c>
      <c r="AH217" s="942">
        <v>44.050185579789549</v>
      </c>
      <c r="AI217" s="942">
        <v>46.230730381769149</v>
      </c>
      <c r="AJ217" s="942">
        <v>79.322261333604729</v>
      </c>
      <c r="AK217" s="942">
        <v>82.233657094878197</v>
      </c>
      <c r="AL217" s="942">
        <v>86.072418952492328</v>
      </c>
      <c r="AM217" s="942">
        <v>90.308254573716354</v>
      </c>
      <c r="AN217" s="942">
        <v>95.97484751093431</v>
      </c>
      <c r="AO217" s="942">
        <v>99.61330807474279</v>
      </c>
      <c r="AP217" s="942">
        <v>12.310395799032882</v>
      </c>
      <c r="AQ217" s="942">
        <v>928.06388256487207</v>
      </c>
      <c r="AR217" s="942">
        <v>556.85999121730686</v>
      </c>
      <c r="AS217" s="942">
        <v>293.6602974057306</v>
      </c>
      <c r="AT217" s="942">
        <v>-559.79494906614889</v>
      </c>
      <c r="AU217" s="942">
        <v>-176.24513702416689</v>
      </c>
    </row>
    <row r="218" spans="1:47">
      <c r="W218" s="456"/>
      <c r="AA218" s="456"/>
      <c r="AD218" s="975"/>
    </row>
    <row r="219" spans="1:47" ht="15.75">
      <c r="D219" s="29" t="s">
        <v>1161</v>
      </c>
      <c r="O219" s="256"/>
      <c r="P219" s="976">
        <v>0</v>
      </c>
      <c r="Q219" s="976">
        <v>0</v>
      </c>
      <c r="R219" s="976">
        <v>0</v>
      </c>
      <c r="S219" s="976">
        <v>0</v>
      </c>
      <c r="T219" s="977">
        <v>0</v>
      </c>
      <c r="U219" s="976">
        <v>0.02</v>
      </c>
      <c r="V219" s="976">
        <v>4.3999999999999997E-2</v>
      </c>
      <c r="W219" s="976">
        <v>1.6E-2</v>
      </c>
      <c r="X219" s="976">
        <v>3.4000000000000002E-2</v>
      </c>
      <c r="Y219" s="976">
        <v>5.8000000000000003E-2</v>
      </c>
      <c r="Z219" s="976">
        <v>0.14299999999999999</v>
      </c>
      <c r="AA219" s="976">
        <v>0.19700000000000001</v>
      </c>
      <c r="AB219" s="976">
        <v>7.4999999999999997E-2</v>
      </c>
      <c r="AC219" s="976">
        <v>7.4999999999999997E-2</v>
      </c>
      <c r="AD219" s="355">
        <v>0.05</v>
      </c>
      <c r="AE219" s="355">
        <v>0.05</v>
      </c>
    </row>
    <row r="220" spans="1:47">
      <c r="U220" s="73" t="s">
        <v>1162</v>
      </c>
      <c r="V220" s="73" t="s">
        <v>1163</v>
      </c>
      <c r="W220" s="73" t="s">
        <v>1163</v>
      </c>
      <c r="X220" s="73" t="s">
        <v>1163</v>
      </c>
      <c r="Y220" s="73" t="s">
        <v>1163</v>
      </c>
      <c r="Z220" s="73" t="s">
        <v>1163</v>
      </c>
      <c r="AA220" s="73" t="s">
        <v>1163</v>
      </c>
      <c r="AB220" s="73" t="s">
        <v>1163</v>
      </c>
      <c r="AC220" s="73" t="s">
        <v>1163</v>
      </c>
      <c r="AD220" s="73" t="s">
        <v>1163</v>
      </c>
      <c r="AE220" s="73" t="s">
        <v>1163</v>
      </c>
    </row>
    <row r="221" spans="1:47">
      <c r="U221" s="22" t="s">
        <v>1164</v>
      </c>
      <c r="V221" s="28" t="s">
        <v>1165</v>
      </c>
    </row>
    <row r="222" spans="1:47" ht="15.75">
      <c r="D222" s="29" t="s">
        <v>1166</v>
      </c>
      <c r="P222" s="976">
        <v>0</v>
      </c>
      <c r="Q222" s="976">
        <v>0</v>
      </c>
      <c r="R222" s="976">
        <v>0</v>
      </c>
      <c r="S222" s="976">
        <v>0</v>
      </c>
      <c r="T222" s="976">
        <v>0</v>
      </c>
      <c r="U222" s="976">
        <v>0.02</v>
      </c>
      <c r="V222" s="976">
        <v>4.3999999999999997E-2</v>
      </c>
      <c r="W222" s="976">
        <v>1.6E-2</v>
      </c>
      <c r="X222" s="976">
        <v>3.4000000000000002E-2</v>
      </c>
      <c r="Y222" s="976">
        <v>5.8000000000000003E-2</v>
      </c>
      <c r="Z222" s="976">
        <v>0.14299999999999999</v>
      </c>
      <c r="AA222" s="976">
        <v>0.19700000000000001</v>
      </c>
      <c r="AB222" s="976">
        <v>7.4999999999999997E-2</v>
      </c>
      <c r="AC222" s="976">
        <v>7.4999999999999997E-2</v>
      </c>
      <c r="AD222" s="976">
        <v>0.05</v>
      </c>
      <c r="AE222" s="976">
        <v>0.05</v>
      </c>
      <c r="AF222" s="356">
        <v>1.0396948288513426E-2</v>
      </c>
      <c r="AG222" s="356">
        <v>9.7019210479738875E-3</v>
      </c>
      <c r="AH222" s="356">
        <v>2.9731010876221962E-2</v>
      </c>
      <c r="AI222" s="356">
        <v>3.0414967190530561E-2</v>
      </c>
      <c r="AJ222" s="356">
        <v>5.0190515602771969E-2</v>
      </c>
      <c r="AK222" s="356">
        <v>5.0362258533846224E-2</v>
      </c>
      <c r="AL222" s="356">
        <v>4.9673985201569251E-2</v>
      </c>
      <c r="AM222" s="356">
        <v>4.9648467336135108E-2</v>
      </c>
      <c r="AN222" s="356">
        <v>5.0313065476385421E-2</v>
      </c>
      <c r="AO222" s="356">
        <v>4.9652420552365149E-2</v>
      </c>
      <c r="AP222" s="356">
        <v>5.867485842646538E-3</v>
      </c>
      <c r="AQ222" s="356">
        <v>0.43913237012188788</v>
      </c>
      <c r="AR222" s="356">
        <v>0.1832197801633185</v>
      </c>
      <c r="AS222" s="356">
        <v>8.1710329427070655E-2</v>
      </c>
      <c r="AT222" s="356">
        <v>-0.14407978534876431</v>
      </c>
      <c r="AU222" s="356">
        <v>-5.2874559318983383E-2</v>
      </c>
    </row>
    <row r="226" spans="2:47" ht="15.75">
      <c r="C226" s="978"/>
      <c r="D226" s="979" t="s">
        <v>1167</v>
      </c>
    </row>
    <row r="227" spans="2:47" ht="15.75">
      <c r="C227" s="978"/>
      <c r="D227" s="971" t="s">
        <v>81</v>
      </c>
      <c r="E227" s="971"/>
      <c r="F227" s="971"/>
      <c r="G227" s="948" t="s">
        <v>1168</v>
      </c>
      <c r="H227" s="949"/>
      <c r="I227" s="949"/>
      <c r="J227" s="949"/>
      <c r="K227" s="949"/>
      <c r="L227" s="949"/>
      <c r="M227" s="949"/>
      <c r="N227" s="949"/>
      <c r="O227" s="949"/>
      <c r="P227" s="949"/>
      <c r="Q227" s="949"/>
      <c r="R227" s="950">
        <v>2001</v>
      </c>
      <c r="S227" s="950">
        <v>2002</v>
      </c>
      <c r="T227" s="950">
        <v>2003</v>
      </c>
      <c r="U227" s="950">
        <v>2004</v>
      </c>
      <c r="V227" s="950">
        <v>2005</v>
      </c>
      <c r="W227" s="950">
        <v>2006</v>
      </c>
      <c r="X227" s="950">
        <v>2007</v>
      </c>
      <c r="Y227" s="950">
        <v>2008</v>
      </c>
      <c r="Z227" s="950">
        <v>2009</v>
      </c>
      <c r="AA227" s="950">
        <v>2010</v>
      </c>
      <c r="AB227" s="950">
        <v>2011</v>
      </c>
      <c r="AC227" s="950">
        <v>2012</v>
      </c>
      <c r="AD227" s="950">
        <v>2013</v>
      </c>
      <c r="AE227" s="950">
        <v>2014</v>
      </c>
      <c r="AF227" s="950">
        <v>2015</v>
      </c>
      <c r="AG227" s="950">
        <v>2016</v>
      </c>
      <c r="AH227" s="950">
        <v>2017</v>
      </c>
      <c r="AI227" s="950">
        <v>2018</v>
      </c>
      <c r="AJ227" s="950">
        <v>2019</v>
      </c>
      <c r="AK227" s="950">
        <v>2020</v>
      </c>
      <c r="AL227" s="950">
        <v>2021</v>
      </c>
      <c r="AM227" s="950">
        <v>2022</v>
      </c>
      <c r="AN227" s="950">
        <v>2023</v>
      </c>
      <c r="AO227" s="950">
        <v>2024</v>
      </c>
      <c r="AP227" s="950">
        <v>2025</v>
      </c>
      <c r="AQ227" s="950">
        <v>2026</v>
      </c>
      <c r="AR227" s="950">
        <v>2027</v>
      </c>
      <c r="AS227" s="950">
        <v>2028</v>
      </c>
      <c r="AT227" s="950">
        <v>2029</v>
      </c>
      <c r="AU227" s="950">
        <v>2030</v>
      </c>
    </row>
    <row r="228" spans="2:47" ht="15.75">
      <c r="C228" s="978"/>
      <c r="D228" s="19" t="s">
        <v>1169</v>
      </c>
      <c r="E228" s="28"/>
      <c r="F228" s="28"/>
    </row>
    <row r="229" spans="2:47">
      <c r="C229" s="978"/>
      <c r="D229" s="120" t="s">
        <v>1132</v>
      </c>
      <c r="E229" s="120"/>
      <c r="F229" s="120"/>
      <c r="G229" s="120"/>
      <c r="H229" s="120"/>
      <c r="I229" s="120"/>
      <c r="J229" s="120"/>
      <c r="K229" s="120"/>
      <c r="L229" s="120"/>
      <c r="M229" s="120"/>
      <c r="N229" s="120">
        <v>349</v>
      </c>
      <c r="O229" s="120">
        <v>349</v>
      </c>
      <c r="P229" s="120">
        <v>349</v>
      </c>
      <c r="Q229" s="120">
        <v>349</v>
      </c>
      <c r="R229" s="120">
        <v>349</v>
      </c>
      <c r="S229" s="120">
        <v>349</v>
      </c>
      <c r="T229" s="120">
        <v>326</v>
      </c>
      <c r="U229" s="120">
        <v>326</v>
      </c>
      <c r="V229" s="120">
        <v>331</v>
      </c>
      <c r="W229" s="120">
        <v>331</v>
      </c>
      <c r="X229" s="120">
        <v>331</v>
      </c>
      <c r="Y229" s="120">
        <v>351</v>
      </c>
      <c r="Z229" s="120">
        <v>412</v>
      </c>
      <c r="AA229" s="120">
        <v>484</v>
      </c>
      <c r="AB229" s="120">
        <v>527</v>
      </c>
      <c r="AC229" s="120">
        <v>560</v>
      </c>
      <c r="AD229" s="120">
        <v>593</v>
      </c>
      <c r="AE229" s="120">
        <v>593</v>
      </c>
      <c r="AF229" s="120">
        <v>586</v>
      </c>
      <c r="AG229" s="120">
        <v>591</v>
      </c>
      <c r="AH229" s="120">
        <v>606</v>
      </c>
      <c r="AI229" s="120">
        <v>626</v>
      </c>
      <c r="AJ229" s="120">
        <v>671</v>
      </c>
      <c r="AK229" s="120">
        <v>714</v>
      </c>
      <c r="AL229" s="120">
        <v>754</v>
      </c>
      <c r="AM229" s="120">
        <v>789</v>
      </c>
      <c r="AN229" s="120">
        <v>827</v>
      </c>
      <c r="AO229" s="120">
        <v>866</v>
      </c>
      <c r="AP229" s="120">
        <v>873</v>
      </c>
      <c r="AQ229" s="120">
        <v>1281</v>
      </c>
      <c r="AR229" s="120">
        <v>1521</v>
      </c>
      <c r="AS229" s="120">
        <v>1676</v>
      </c>
      <c r="AT229" s="120">
        <v>1367</v>
      </c>
      <c r="AU229" s="120">
        <v>1216</v>
      </c>
    </row>
    <row r="230" spans="2:47">
      <c r="C230" s="978"/>
      <c r="D230" s="120" t="s">
        <v>1133</v>
      </c>
      <c r="E230" s="120"/>
      <c r="F230" s="120"/>
      <c r="G230" s="120"/>
      <c r="H230" s="120"/>
      <c r="I230" s="120"/>
      <c r="J230" s="120"/>
      <c r="K230" s="120"/>
      <c r="L230" s="120"/>
      <c r="M230" s="120"/>
      <c r="N230" s="120">
        <v>349</v>
      </c>
      <c r="O230" s="120">
        <v>349</v>
      </c>
      <c r="P230" s="120">
        <v>349</v>
      </c>
      <c r="Q230" s="120">
        <v>349</v>
      </c>
      <c r="R230" s="120">
        <v>349</v>
      </c>
      <c r="S230" s="120">
        <v>349</v>
      </c>
      <c r="T230" s="120">
        <v>407</v>
      </c>
      <c r="U230" s="120">
        <v>407</v>
      </c>
      <c r="V230" s="120">
        <v>412</v>
      </c>
      <c r="W230" s="120">
        <v>427</v>
      </c>
      <c r="X230" s="120">
        <v>427</v>
      </c>
      <c r="Y230" s="120">
        <v>449</v>
      </c>
      <c r="Z230" s="120">
        <v>528</v>
      </c>
      <c r="AA230" s="120">
        <v>594</v>
      </c>
      <c r="AB230" s="120">
        <v>652</v>
      </c>
      <c r="AC230" s="120">
        <v>686</v>
      </c>
      <c r="AD230" s="120">
        <v>743</v>
      </c>
      <c r="AE230" s="120">
        <v>735</v>
      </c>
      <c r="AF230" s="120">
        <v>717</v>
      </c>
      <c r="AG230" s="120">
        <v>729</v>
      </c>
      <c r="AH230" s="120">
        <v>748</v>
      </c>
      <c r="AI230" s="120">
        <v>768</v>
      </c>
      <c r="AJ230" s="120">
        <v>803</v>
      </c>
      <c r="AK230" s="120">
        <v>840</v>
      </c>
      <c r="AL230" s="120">
        <v>879</v>
      </c>
      <c r="AM230" s="120">
        <v>911</v>
      </c>
      <c r="AN230" s="120">
        <v>946</v>
      </c>
      <c r="AO230" s="120">
        <v>982</v>
      </c>
      <c r="AP230" s="120">
        <v>999</v>
      </c>
      <c r="AQ230" s="120">
        <v>1314</v>
      </c>
      <c r="AR230" s="120">
        <v>1529</v>
      </c>
      <c r="AS230" s="120">
        <v>1680</v>
      </c>
      <c r="AT230" s="120">
        <v>1479</v>
      </c>
      <c r="AU230" s="120">
        <v>1332</v>
      </c>
    </row>
    <row r="231" spans="2:47">
      <c r="C231" s="978"/>
      <c r="D231" s="120" t="s">
        <v>1134</v>
      </c>
      <c r="E231" s="120"/>
      <c r="F231" s="120"/>
      <c r="G231" s="120"/>
      <c r="H231" s="120"/>
      <c r="I231" s="120"/>
      <c r="J231" s="120"/>
      <c r="K231" s="120"/>
      <c r="L231" s="120"/>
      <c r="M231" s="120"/>
      <c r="N231" s="120">
        <v>82</v>
      </c>
      <c r="O231" s="120">
        <v>82</v>
      </c>
      <c r="P231" s="120">
        <v>82</v>
      </c>
      <c r="Q231" s="120">
        <v>82</v>
      </c>
      <c r="R231" s="120">
        <v>82</v>
      </c>
      <c r="S231" s="120">
        <v>82</v>
      </c>
      <c r="T231" s="120">
        <v>82</v>
      </c>
      <c r="U231" s="120">
        <v>92</v>
      </c>
      <c r="V231" s="120">
        <v>112</v>
      </c>
      <c r="W231" s="120">
        <v>122</v>
      </c>
      <c r="X231" s="120">
        <v>147</v>
      </c>
      <c r="Y231" s="120">
        <v>157</v>
      </c>
      <c r="Z231" s="120">
        <v>167</v>
      </c>
      <c r="AA231" s="120">
        <v>217</v>
      </c>
      <c r="AB231" s="120">
        <v>217</v>
      </c>
      <c r="AC231" s="120">
        <v>234</v>
      </c>
      <c r="AD231" s="120">
        <v>254</v>
      </c>
      <c r="AE231" s="120">
        <v>297</v>
      </c>
      <c r="AF231" s="120">
        <v>338</v>
      </c>
      <c r="AG231" s="120">
        <v>348</v>
      </c>
      <c r="AH231" s="120">
        <v>369</v>
      </c>
      <c r="AI231" s="120">
        <v>380</v>
      </c>
      <c r="AJ231" s="120">
        <v>369</v>
      </c>
      <c r="AK231" s="120">
        <v>365</v>
      </c>
      <c r="AL231" s="120">
        <v>365</v>
      </c>
      <c r="AM231" s="120">
        <v>372</v>
      </c>
      <c r="AN231" s="120">
        <v>380</v>
      </c>
      <c r="AO231" s="120">
        <v>390</v>
      </c>
      <c r="AP231" s="120">
        <v>374</v>
      </c>
      <c r="AQ231" s="120">
        <v>556</v>
      </c>
      <c r="AR231" s="120">
        <v>664</v>
      </c>
      <c r="AS231" s="120">
        <v>634</v>
      </c>
      <c r="AT231" s="120">
        <v>519</v>
      </c>
      <c r="AU231" s="120">
        <v>546</v>
      </c>
    </row>
    <row r="232" spans="2:47">
      <c r="C232" s="978"/>
      <c r="D232" s="120" t="s">
        <v>1135</v>
      </c>
      <c r="E232" s="120"/>
      <c r="F232" s="120"/>
      <c r="G232" s="120"/>
      <c r="H232" s="120"/>
      <c r="I232" s="120"/>
      <c r="J232" s="120"/>
      <c r="K232" s="120"/>
      <c r="L232" s="120"/>
      <c r="M232" s="120"/>
      <c r="N232" s="120">
        <v>233</v>
      </c>
      <c r="O232" s="120">
        <v>233</v>
      </c>
      <c r="P232" s="120">
        <v>233</v>
      </c>
      <c r="Q232" s="120">
        <v>233</v>
      </c>
      <c r="R232" s="120">
        <v>233</v>
      </c>
      <c r="S232" s="120">
        <v>233</v>
      </c>
      <c r="T232" s="120">
        <v>233</v>
      </c>
      <c r="U232" s="120">
        <v>233</v>
      </c>
      <c r="V232" s="120">
        <v>238</v>
      </c>
      <c r="W232" s="120">
        <v>238</v>
      </c>
      <c r="X232" s="120">
        <v>238</v>
      </c>
      <c r="Y232" s="120">
        <v>258</v>
      </c>
      <c r="Z232" s="120">
        <v>294</v>
      </c>
      <c r="AA232" s="120">
        <v>366</v>
      </c>
      <c r="AB232" s="120">
        <v>409</v>
      </c>
      <c r="AC232" s="120">
        <v>442</v>
      </c>
      <c r="AD232" s="120">
        <v>475</v>
      </c>
      <c r="AE232" s="120">
        <v>475</v>
      </c>
      <c r="AF232" s="120">
        <v>475</v>
      </c>
      <c r="AG232" s="120">
        <v>480</v>
      </c>
      <c r="AH232" s="120">
        <v>495</v>
      </c>
      <c r="AI232" s="120">
        <v>515</v>
      </c>
      <c r="AJ232" s="120">
        <v>560</v>
      </c>
      <c r="AK232" s="120">
        <v>603</v>
      </c>
      <c r="AL232" s="120">
        <v>643</v>
      </c>
      <c r="AM232" s="120">
        <v>678</v>
      </c>
      <c r="AN232" s="120">
        <v>716</v>
      </c>
      <c r="AO232" s="120">
        <v>755</v>
      </c>
      <c r="AP232" s="120">
        <v>762</v>
      </c>
      <c r="AQ232" s="120">
        <v>1170</v>
      </c>
      <c r="AR232" s="120">
        <v>1410</v>
      </c>
      <c r="AS232" s="120">
        <v>1565</v>
      </c>
      <c r="AT232" s="120">
        <v>1565</v>
      </c>
      <c r="AU232" s="120">
        <v>1565</v>
      </c>
    </row>
    <row r="233" spans="2:47">
      <c r="C233" s="978"/>
      <c r="D233" s="120" t="s">
        <v>834</v>
      </c>
      <c r="E233" s="120"/>
      <c r="F233" s="120"/>
      <c r="G233" s="120"/>
      <c r="H233" s="120"/>
      <c r="I233" s="120"/>
      <c r="J233" s="120"/>
      <c r="K233" s="120"/>
      <c r="L233" s="120"/>
      <c r="M233" s="120"/>
      <c r="N233" s="120">
        <v>57</v>
      </c>
      <c r="O233" s="120">
        <v>57</v>
      </c>
      <c r="P233" s="120">
        <v>57</v>
      </c>
      <c r="Q233" s="120">
        <v>57</v>
      </c>
      <c r="R233" s="120">
        <v>57</v>
      </c>
      <c r="S233" s="120">
        <v>57</v>
      </c>
      <c r="T233" s="120">
        <v>57</v>
      </c>
      <c r="U233" s="120">
        <v>67</v>
      </c>
      <c r="V233" s="120">
        <v>87</v>
      </c>
      <c r="W233" s="120">
        <v>97</v>
      </c>
      <c r="X233" s="120">
        <v>122</v>
      </c>
      <c r="Y233" s="120">
        <v>132</v>
      </c>
      <c r="Z233" s="120">
        <v>142</v>
      </c>
      <c r="AA233" s="120">
        <v>192</v>
      </c>
      <c r="AB233" s="120">
        <v>192</v>
      </c>
      <c r="AC233" s="120">
        <v>209</v>
      </c>
      <c r="AD233" s="120">
        <v>229</v>
      </c>
      <c r="AE233" s="120">
        <v>272</v>
      </c>
      <c r="AF233" s="120">
        <v>313</v>
      </c>
      <c r="AG233" s="120">
        <v>323</v>
      </c>
      <c r="AH233" s="120">
        <v>344</v>
      </c>
      <c r="AI233" s="120">
        <v>355</v>
      </c>
      <c r="AJ233" s="120">
        <v>344</v>
      </c>
      <c r="AK233" s="120">
        <v>340</v>
      </c>
      <c r="AL233" s="120">
        <v>340</v>
      </c>
      <c r="AM233" s="120">
        <v>347</v>
      </c>
      <c r="AN233" s="120">
        <v>355</v>
      </c>
      <c r="AO233" s="120">
        <v>365</v>
      </c>
      <c r="AP233" s="120">
        <v>349</v>
      </c>
      <c r="AQ233" s="120">
        <v>531</v>
      </c>
      <c r="AR233" s="120">
        <v>639</v>
      </c>
      <c r="AS233" s="120">
        <v>609</v>
      </c>
      <c r="AT233" s="120">
        <v>494</v>
      </c>
      <c r="AU233" s="120">
        <v>521</v>
      </c>
    </row>
    <row r="234" spans="2:47">
      <c r="B234" s="36"/>
      <c r="C234" s="978"/>
      <c r="D234" s="120" t="s">
        <v>1136</v>
      </c>
      <c r="E234" s="120"/>
      <c r="F234" s="120"/>
      <c r="G234" s="120"/>
      <c r="H234" s="120"/>
      <c r="I234" s="120"/>
      <c r="J234" s="120"/>
      <c r="K234" s="120"/>
      <c r="L234" s="120"/>
      <c r="M234" s="120"/>
      <c r="N234" s="120">
        <v>236</v>
      </c>
      <c r="O234" s="120">
        <v>236</v>
      </c>
      <c r="P234" s="120">
        <v>236</v>
      </c>
      <c r="Q234" s="120">
        <v>236</v>
      </c>
      <c r="R234" s="120">
        <v>236</v>
      </c>
      <c r="S234" s="120">
        <v>236</v>
      </c>
      <c r="T234" s="120">
        <v>236</v>
      </c>
      <c r="U234" s="120">
        <v>236</v>
      </c>
      <c r="V234" s="120">
        <v>241</v>
      </c>
      <c r="W234" s="120">
        <v>241</v>
      </c>
      <c r="X234" s="120">
        <v>241</v>
      </c>
      <c r="Y234" s="120">
        <v>261</v>
      </c>
      <c r="Z234" s="120">
        <v>322</v>
      </c>
      <c r="AA234" s="120">
        <v>416</v>
      </c>
      <c r="AB234" s="120">
        <v>482</v>
      </c>
      <c r="AC234" s="120">
        <v>537</v>
      </c>
      <c r="AD234" s="120">
        <v>593</v>
      </c>
      <c r="AE234" s="120">
        <v>593</v>
      </c>
      <c r="AF234" s="120">
        <v>586</v>
      </c>
      <c r="AG234" s="120">
        <v>591</v>
      </c>
      <c r="AH234" s="120">
        <v>606</v>
      </c>
      <c r="AI234" s="120">
        <v>626</v>
      </c>
      <c r="AJ234" s="120">
        <v>671</v>
      </c>
      <c r="AK234" s="120">
        <v>714</v>
      </c>
      <c r="AL234" s="120">
        <v>754</v>
      </c>
      <c r="AM234" s="120">
        <v>789</v>
      </c>
      <c r="AN234" s="120">
        <v>827</v>
      </c>
      <c r="AO234" s="120">
        <v>866</v>
      </c>
      <c r="AP234" s="120">
        <v>873</v>
      </c>
      <c r="AQ234" s="120">
        <v>1281</v>
      </c>
      <c r="AR234" s="120">
        <v>1521</v>
      </c>
      <c r="AS234" s="120">
        <v>1676</v>
      </c>
      <c r="AT234" s="120">
        <v>1367</v>
      </c>
      <c r="AU234" s="120">
        <v>1216</v>
      </c>
    </row>
    <row r="235" spans="2:47">
      <c r="C235" s="978"/>
      <c r="D235" s="120" t="s">
        <v>1137</v>
      </c>
      <c r="E235" s="120"/>
      <c r="F235" s="120"/>
      <c r="G235" s="120"/>
      <c r="H235" s="120"/>
      <c r="I235" s="120"/>
      <c r="J235" s="120"/>
      <c r="K235" s="120"/>
      <c r="L235" s="120"/>
      <c r="M235" s="120"/>
      <c r="N235" s="120">
        <v>58</v>
      </c>
      <c r="O235" s="120">
        <v>58</v>
      </c>
      <c r="P235" s="120">
        <v>58</v>
      </c>
      <c r="Q235" s="120">
        <v>58</v>
      </c>
      <c r="R235" s="120">
        <v>58</v>
      </c>
      <c r="S235" s="120">
        <v>58</v>
      </c>
      <c r="T235" s="120">
        <v>58</v>
      </c>
      <c r="U235" s="120">
        <v>68</v>
      </c>
      <c r="V235" s="120">
        <v>88</v>
      </c>
      <c r="W235" s="120">
        <v>98</v>
      </c>
      <c r="X235" s="120">
        <v>123</v>
      </c>
      <c r="Y235" s="120">
        <v>133</v>
      </c>
      <c r="Z235" s="120">
        <v>143</v>
      </c>
      <c r="AA235" s="120">
        <v>199</v>
      </c>
      <c r="AB235" s="120">
        <v>205</v>
      </c>
      <c r="AC235" s="120">
        <v>228</v>
      </c>
      <c r="AD235" s="120">
        <v>254</v>
      </c>
      <c r="AE235" s="120">
        <v>297</v>
      </c>
      <c r="AF235" s="120">
        <v>338</v>
      </c>
      <c r="AG235" s="120">
        <v>348</v>
      </c>
      <c r="AH235" s="120">
        <v>369</v>
      </c>
      <c r="AI235" s="120">
        <v>380</v>
      </c>
      <c r="AJ235" s="120">
        <v>369</v>
      </c>
      <c r="AK235" s="120">
        <v>365</v>
      </c>
      <c r="AL235" s="120">
        <v>365</v>
      </c>
      <c r="AM235" s="120">
        <v>372</v>
      </c>
      <c r="AN235" s="120">
        <v>380</v>
      </c>
      <c r="AO235" s="120">
        <v>390</v>
      </c>
      <c r="AP235" s="120">
        <v>374</v>
      </c>
      <c r="AQ235" s="120">
        <v>556</v>
      </c>
      <c r="AR235" s="120">
        <v>664</v>
      </c>
      <c r="AS235" s="120">
        <v>634</v>
      </c>
      <c r="AT235" s="120">
        <v>519</v>
      </c>
      <c r="AU235" s="120">
        <v>546</v>
      </c>
    </row>
    <row r="236" spans="2:47">
      <c r="C236" s="978"/>
      <c r="D236" s="120" t="s">
        <v>923</v>
      </c>
      <c r="E236" s="120"/>
      <c r="F236" s="120"/>
      <c r="G236" s="120"/>
      <c r="H236" s="120"/>
      <c r="I236" s="120"/>
      <c r="J236" s="120"/>
      <c r="K236" s="120"/>
      <c r="L236" s="120"/>
      <c r="M236" s="120"/>
      <c r="N236" s="120">
        <v>88.13</v>
      </c>
      <c r="O236" s="120">
        <v>89.64</v>
      </c>
      <c r="P236" s="120">
        <v>91.15</v>
      </c>
      <c r="Q236" s="120">
        <v>92.66</v>
      </c>
      <c r="R236" s="120">
        <v>94.17</v>
      </c>
      <c r="S236" s="120">
        <v>95.68</v>
      </c>
      <c r="T236" s="120">
        <v>97.19</v>
      </c>
      <c r="U236" s="120">
        <v>98.7</v>
      </c>
      <c r="V236" s="120">
        <v>100.23</v>
      </c>
      <c r="W236" s="120">
        <v>101.78</v>
      </c>
      <c r="X236" s="120">
        <v>103.36</v>
      </c>
      <c r="Y236" s="120">
        <v>104.96</v>
      </c>
      <c r="Z236" s="120">
        <v>106.59</v>
      </c>
      <c r="AA236" s="120">
        <v>108.24</v>
      </c>
      <c r="AB236" s="120">
        <v>109.92</v>
      </c>
      <c r="AC236" s="120">
        <v>111.63</v>
      </c>
      <c r="AD236" s="120">
        <v>113.36</v>
      </c>
      <c r="AE236" s="120">
        <v>115.11</v>
      </c>
      <c r="AF236" s="120">
        <v>116.9</v>
      </c>
      <c r="AG236" s="120">
        <v>118.71</v>
      </c>
      <c r="AH236" s="120">
        <v>120.55</v>
      </c>
      <c r="AI236" s="120">
        <v>122.42</v>
      </c>
      <c r="AJ236" s="120">
        <v>124.31</v>
      </c>
      <c r="AK236" s="120">
        <v>126.24</v>
      </c>
      <c r="AL236" s="120">
        <v>128.19999999999999</v>
      </c>
      <c r="AM236" s="120">
        <v>130.18</v>
      </c>
      <c r="AN236" s="120">
        <v>133.30000000000001</v>
      </c>
      <c r="AO236" s="120">
        <v>135.37</v>
      </c>
      <c r="AP236" s="120">
        <v>137.47</v>
      </c>
      <c r="AQ236" s="120">
        <v>139.6</v>
      </c>
      <c r="AR236" s="120">
        <v>141.76</v>
      </c>
      <c r="AS236" s="120">
        <v>143.96</v>
      </c>
      <c r="AT236" s="120">
        <v>146.19</v>
      </c>
      <c r="AU236" s="120">
        <v>148.46</v>
      </c>
    </row>
    <row r="237" spans="2:47">
      <c r="C237" s="978"/>
      <c r="D237" s="120" t="s">
        <v>1138</v>
      </c>
      <c r="E237" s="120"/>
      <c r="F237" s="120"/>
      <c r="G237" s="120"/>
      <c r="H237" s="120"/>
      <c r="I237" s="120"/>
      <c r="J237" s="120"/>
      <c r="K237" s="120"/>
      <c r="L237" s="120"/>
      <c r="M237" s="120"/>
      <c r="N237" s="120">
        <v>82</v>
      </c>
      <c r="O237" s="120">
        <v>82</v>
      </c>
      <c r="P237" s="120">
        <v>82</v>
      </c>
      <c r="Q237" s="120">
        <v>82</v>
      </c>
      <c r="R237" s="120">
        <v>82</v>
      </c>
      <c r="S237" s="120">
        <v>82</v>
      </c>
      <c r="T237" s="120">
        <v>82</v>
      </c>
      <c r="U237" s="120">
        <v>92</v>
      </c>
      <c r="V237" s="120">
        <v>112</v>
      </c>
      <c r="W237" s="120">
        <v>122</v>
      </c>
      <c r="X237" s="120">
        <v>147</v>
      </c>
      <c r="Y237" s="120">
        <v>157</v>
      </c>
      <c r="Z237" s="120">
        <v>167</v>
      </c>
      <c r="AA237" s="120">
        <v>217</v>
      </c>
      <c r="AB237" s="120">
        <v>217</v>
      </c>
      <c r="AC237" s="120">
        <v>234</v>
      </c>
      <c r="AD237" s="120">
        <v>254</v>
      </c>
      <c r="AE237" s="120">
        <v>297</v>
      </c>
      <c r="AF237" s="120">
        <v>338</v>
      </c>
      <c r="AG237" s="120">
        <v>348</v>
      </c>
      <c r="AH237" s="120">
        <v>369</v>
      </c>
      <c r="AI237" s="120">
        <v>380</v>
      </c>
      <c r="AJ237" s="120">
        <v>369</v>
      </c>
      <c r="AK237" s="120">
        <v>365</v>
      </c>
      <c r="AL237" s="120">
        <v>365</v>
      </c>
      <c r="AM237" s="120">
        <v>372</v>
      </c>
      <c r="AN237" s="120">
        <v>380</v>
      </c>
      <c r="AO237" s="120">
        <v>390</v>
      </c>
      <c r="AP237" s="120">
        <v>374</v>
      </c>
      <c r="AQ237" s="120">
        <v>556</v>
      </c>
      <c r="AR237" s="120">
        <v>664</v>
      </c>
      <c r="AS237" s="120">
        <v>634</v>
      </c>
      <c r="AT237" s="120">
        <v>519</v>
      </c>
      <c r="AU237" s="120">
        <v>546</v>
      </c>
    </row>
    <row r="238" spans="2:47">
      <c r="C238" s="978"/>
      <c r="D238" s="120" t="s">
        <v>970</v>
      </c>
      <c r="E238" s="120"/>
      <c r="F238" s="120"/>
      <c r="G238" s="120"/>
      <c r="H238" s="120"/>
      <c r="I238" s="120"/>
      <c r="J238" s="120"/>
      <c r="K238" s="120"/>
      <c r="L238" s="120"/>
      <c r="M238" s="120"/>
      <c r="N238" s="120">
        <v>253</v>
      </c>
      <c r="O238" s="120">
        <v>253</v>
      </c>
      <c r="P238" s="120">
        <v>253</v>
      </c>
      <c r="Q238" s="120">
        <v>253</v>
      </c>
      <c r="R238" s="120">
        <v>253</v>
      </c>
      <c r="S238" s="120">
        <v>253</v>
      </c>
      <c r="T238" s="120">
        <v>253</v>
      </c>
      <c r="U238" s="120">
        <v>253</v>
      </c>
      <c r="V238" s="120">
        <v>258</v>
      </c>
      <c r="W238" s="120">
        <v>258</v>
      </c>
      <c r="X238" s="120">
        <v>258</v>
      </c>
      <c r="Y238" s="120">
        <v>278</v>
      </c>
      <c r="Z238" s="120">
        <v>278</v>
      </c>
      <c r="AA238" s="120">
        <v>314</v>
      </c>
      <c r="AB238" s="120">
        <v>372</v>
      </c>
      <c r="AC238" s="120">
        <v>396</v>
      </c>
      <c r="AD238" s="120">
        <v>453</v>
      </c>
      <c r="AE238" s="120">
        <v>445</v>
      </c>
      <c r="AF238" s="120">
        <v>427</v>
      </c>
      <c r="AG238" s="120">
        <v>439</v>
      </c>
      <c r="AH238" s="120">
        <v>458</v>
      </c>
      <c r="AI238" s="120">
        <v>478</v>
      </c>
      <c r="AJ238" s="120">
        <v>513</v>
      </c>
      <c r="AK238" s="120">
        <v>550</v>
      </c>
      <c r="AL238" s="120">
        <v>589</v>
      </c>
      <c r="AM238" s="120">
        <v>621</v>
      </c>
      <c r="AN238" s="120">
        <v>656</v>
      </c>
      <c r="AO238" s="120">
        <v>692</v>
      </c>
      <c r="AP238" s="120">
        <v>702</v>
      </c>
      <c r="AQ238" s="120">
        <v>1010</v>
      </c>
      <c r="AR238" s="120">
        <v>1217</v>
      </c>
      <c r="AS238" s="120">
        <v>1360</v>
      </c>
      <c r="AT238" s="120">
        <v>1151</v>
      </c>
      <c r="AU238" s="120">
        <v>996</v>
      </c>
    </row>
    <row r="239" spans="2:47">
      <c r="C239" s="978"/>
      <c r="D239" s="120" t="s">
        <v>1139</v>
      </c>
      <c r="E239" s="120"/>
      <c r="F239" s="120"/>
      <c r="G239" s="120"/>
      <c r="H239" s="120"/>
      <c r="I239" s="120"/>
      <c r="J239" s="120"/>
      <c r="K239" s="120"/>
      <c r="L239" s="120"/>
      <c r="M239" s="120"/>
      <c r="N239" s="120">
        <v>82</v>
      </c>
      <c r="O239" s="120">
        <v>82</v>
      </c>
      <c r="P239" s="120">
        <v>82</v>
      </c>
      <c r="Q239" s="120">
        <v>82</v>
      </c>
      <c r="R239" s="120">
        <v>82</v>
      </c>
      <c r="S239" s="120">
        <v>82</v>
      </c>
      <c r="T239" s="120">
        <v>82</v>
      </c>
      <c r="U239" s="120">
        <v>92</v>
      </c>
      <c r="V239" s="120">
        <v>112</v>
      </c>
      <c r="W239" s="120">
        <v>122</v>
      </c>
      <c r="X239" s="120">
        <v>147</v>
      </c>
      <c r="Y239" s="120">
        <v>157</v>
      </c>
      <c r="Z239" s="120">
        <v>167</v>
      </c>
      <c r="AA239" s="120">
        <v>217</v>
      </c>
      <c r="AB239" s="120">
        <v>217</v>
      </c>
      <c r="AC239" s="120">
        <v>234</v>
      </c>
      <c r="AD239" s="120">
        <v>254</v>
      </c>
      <c r="AE239" s="120">
        <v>297</v>
      </c>
      <c r="AF239" s="120">
        <v>338</v>
      </c>
      <c r="AG239" s="120">
        <v>348</v>
      </c>
      <c r="AH239" s="120">
        <v>369</v>
      </c>
      <c r="AI239" s="120">
        <v>380</v>
      </c>
      <c r="AJ239" s="120">
        <v>369</v>
      </c>
      <c r="AK239" s="120">
        <v>365</v>
      </c>
      <c r="AL239" s="120">
        <v>365</v>
      </c>
      <c r="AM239" s="120">
        <v>372</v>
      </c>
      <c r="AN239" s="120">
        <v>380</v>
      </c>
      <c r="AO239" s="120">
        <v>390</v>
      </c>
      <c r="AP239" s="120">
        <v>374</v>
      </c>
      <c r="AQ239" s="120">
        <v>556</v>
      </c>
      <c r="AR239" s="120">
        <v>664</v>
      </c>
      <c r="AS239" s="120">
        <v>634</v>
      </c>
      <c r="AT239" s="120">
        <v>519</v>
      </c>
      <c r="AU239" s="120">
        <v>546</v>
      </c>
    </row>
    <row r="240" spans="2:47">
      <c r="C240" s="978"/>
      <c r="D240" s="120" t="s">
        <v>925</v>
      </c>
      <c r="E240" s="120"/>
      <c r="F240" s="120"/>
      <c r="G240" s="120"/>
      <c r="H240" s="120"/>
      <c r="I240" s="120"/>
      <c r="J240" s="120"/>
      <c r="K240" s="120"/>
      <c r="L240" s="120"/>
      <c r="M240" s="120"/>
      <c r="N240" s="120">
        <v>253</v>
      </c>
      <c r="O240" s="120">
        <v>253</v>
      </c>
      <c r="P240" s="120">
        <v>253</v>
      </c>
      <c r="Q240" s="120">
        <v>253</v>
      </c>
      <c r="R240" s="120">
        <v>253</v>
      </c>
      <c r="S240" s="120">
        <v>253</v>
      </c>
      <c r="T240" s="120">
        <v>253</v>
      </c>
      <c r="U240" s="120">
        <v>253</v>
      </c>
      <c r="V240" s="120">
        <v>258</v>
      </c>
      <c r="W240" s="120">
        <v>258</v>
      </c>
      <c r="X240" s="120">
        <v>258</v>
      </c>
      <c r="Y240" s="120">
        <v>278</v>
      </c>
      <c r="Z240" s="120">
        <v>278</v>
      </c>
      <c r="AA240" s="120">
        <v>314</v>
      </c>
      <c r="AB240" s="120">
        <v>372</v>
      </c>
      <c r="AC240" s="120">
        <v>396</v>
      </c>
      <c r="AD240" s="120">
        <v>453</v>
      </c>
      <c r="AE240" s="120">
        <v>445</v>
      </c>
      <c r="AF240" s="120">
        <v>427</v>
      </c>
      <c r="AG240" s="120">
        <v>439</v>
      </c>
      <c r="AH240" s="120">
        <v>458</v>
      </c>
      <c r="AI240" s="120">
        <v>478</v>
      </c>
      <c r="AJ240" s="120">
        <v>513</v>
      </c>
      <c r="AK240" s="120">
        <v>550</v>
      </c>
      <c r="AL240" s="120">
        <v>589</v>
      </c>
      <c r="AM240" s="120">
        <v>621</v>
      </c>
      <c r="AN240" s="120">
        <v>656</v>
      </c>
      <c r="AO240" s="120">
        <v>692</v>
      </c>
      <c r="AP240" s="120">
        <v>702</v>
      </c>
      <c r="AQ240" s="120">
        <v>1010</v>
      </c>
      <c r="AR240" s="120">
        <v>1217</v>
      </c>
      <c r="AS240" s="120">
        <v>1360</v>
      </c>
      <c r="AT240" s="120">
        <v>1151</v>
      </c>
      <c r="AU240" s="120">
        <v>996</v>
      </c>
    </row>
    <row r="241" spans="3:47">
      <c r="C241" s="978"/>
      <c r="D241" s="120" t="s">
        <v>1140</v>
      </c>
      <c r="E241" s="120"/>
      <c r="F241" s="120"/>
      <c r="G241" s="120"/>
      <c r="H241" s="120"/>
      <c r="I241" s="120"/>
      <c r="J241" s="120"/>
      <c r="K241" s="120"/>
      <c r="L241" s="120"/>
      <c r="M241" s="120"/>
      <c r="N241" s="120">
        <v>82</v>
      </c>
      <c r="O241" s="120">
        <v>82</v>
      </c>
      <c r="P241" s="120">
        <v>82</v>
      </c>
      <c r="Q241" s="120">
        <v>82</v>
      </c>
      <c r="R241" s="120">
        <v>82</v>
      </c>
      <c r="S241" s="120">
        <v>82</v>
      </c>
      <c r="T241" s="120">
        <v>82</v>
      </c>
      <c r="U241" s="120">
        <v>92</v>
      </c>
      <c r="V241" s="120">
        <v>112</v>
      </c>
      <c r="W241" s="120">
        <v>122</v>
      </c>
      <c r="X241" s="120">
        <v>147</v>
      </c>
      <c r="Y241" s="120">
        <v>157</v>
      </c>
      <c r="Z241" s="120">
        <v>167</v>
      </c>
      <c r="AA241" s="120">
        <v>217</v>
      </c>
      <c r="AB241" s="120">
        <v>217</v>
      </c>
      <c r="AC241" s="120">
        <v>234</v>
      </c>
      <c r="AD241" s="120">
        <v>254</v>
      </c>
      <c r="AE241" s="120">
        <v>297</v>
      </c>
      <c r="AF241" s="120">
        <v>338</v>
      </c>
      <c r="AG241" s="120">
        <v>348</v>
      </c>
      <c r="AH241" s="120">
        <v>369</v>
      </c>
      <c r="AI241" s="120">
        <v>380</v>
      </c>
      <c r="AJ241" s="120">
        <v>369</v>
      </c>
      <c r="AK241" s="120">
        <v>365</v>
      </c>
      <c r="AL241" s="120">
        <v>365</v>
      </c>
      <c r="AM241" s="120">
        <v>372</v>
      </c>
      <c r="AN241" s="120">
        <v>380</v>
      </c>
      <c r="AO241" s="120">
        <v>390</v>
      </c>
      <c r="AP241" s="120">
        <v>374</v>
      </c>
      <c r="AQ241" s="120">
        <v>556</v>
      </c>
      <c r="AR241" s="120">
        <v>664</v>
      </c>
      <c r="AS241" s="120">
        <v>634</v>
      </c>
      <c r="AT241" s="120">
        <v>519</v>
      </c>
      <c r="AU241" s="120">
        <v>546</v>
      </c>
    </row>
    <row r="242" spans="3:47">
      <c r="C242" s="978"/>
      <c r="D242" s="120" t="s">
        <v>926</v>
      </c>
      <c r="E242" s="120"/>
      <c r="F242" s="120"/>
      <c r="G242" s="120"/>
      <c r="H242" s="120"/>
      <c r="I242" s="120"/>
      <c r="J242" s="120"/>
      <c r="K242" s="120"/>
      <c r="L242" s="120"/>
      <c r="M242" s="120"/>
      <c r="N242" s="120">
        <v>253</v>
      </c>
      <c r="O242" s="120">
        <v>253</v>
      </c>
      <c r="P242" s="120">
        <v>253</v>
      </c>
      <c r="Q242" s="120">
        <v>253</v>
      </c>
      <c r="R242" s="120">
        <v>253</v>
      </c>
      <c r="S242" s="120">
        <v>253</v>
      </c>
      <c r="T242" s="120">
        <v>253</v>
      </c>
      <c r="U242" s="120">
        <v>253</v>
      </c>
      <c r="V242" s="120">
        <v>258</v>
      </c>
      <c r="W242" s="120">
        <v>258</v>
      </c>
      <c r="X242" s="120">
        <v>258</v>
      </c>
      <c r="Y242" s="120">
        <v>278</v>
      </c>
      <c r="Z242" s="120">
        <v>278</v>
      </c>
      <c r="AA242" s="120">
        <v>314</v>
      </c>
      <c r="AB242" s="120">
        <v>372</v>
      </c>
      <c r="AC242" s="120">
        <v>396</v>
      </c>
      <c r="AD242" s="120">
        <v>453</v>
      </c>
      <c r="AE242" s="120">
        <v>445</v>
      </c>
      <c r="AF242" s="120">
        <v>427</v>
      </c>
      <c r="AG242" s="120">
        <v>439</v>
      </c>
      <c r="AH242" s="120">
        <v>458</v>
      </c>
      <c r="AI242" s="120">
        <v>478</v>
      </c>
      <c r="AJ242" s="120">
        <v>513</v>
      </c>
      <c r="AK242" s="120">
        <v>550</v>
      </c>
      <c r="AL242" s="120">
        <v>589</v>
      </c>
      <c r="AM242" s="120">
        <v>621</v>
      </c>
      <c r="AN242" s="120">
        <v>656</v>
      </c>
      <c r="AO242" s="120">
        <v>692</v>
      </c>
      <c r="AP242" s="120">
        <v>702</v>
      </c>
      <c r="AQ242" s="120">
        <v>1010</v>
      </c>
      <c r="AR242" s="120">
        <v>1217</v>
      </c>
      <c r="AS242" s="120">
        <v>1360</v>
      </c>
      <c r="AT242" s="120">
        <v>1151</v>
      </c>
      <c r="AU242" s="120">
        <v>996</v>
      </c>
    </row>
    <row r="243" spans="3:47">
      <c r="C243" s="978"/>
      <c r="D243" s="120" t="s">
        <v>1141</v>
      </c>
      <c r="E243" s="120"/>
      <c r="F243" s="120"/>
      <c r="G243" s="120"/>
      <c r="H243" s="120"/>
      <c r="I243" s="120"/>
      <c r="J243" s="120"/>
      <c r="K243" s="120"/>
      <c r="L243" s="120"/>
      <c r="M243" s="120"/>
      <c r="N243" s="120">
        <v>82</v>
      </c>
      <c r="O243" s="120">
        <v>82</v>
      </c>
      <c r="P243" s="120">
        <v>82</v>
      </c>
      <c r="Q243" s="120">
        <v>82</v>
      </c>
      <c r="R243" s="120">
        <v>82</v>
      </c>
      <c r="S243" s="120">
        <v>82</v>
      </c>
      <c r="T243" s="120">
        <v>82</v>
      </c>
      <c r="U243" s="120">
        <v>92</v>
      </c>
      <c r="V243" s="120">
        <v>112</v>
      </c>
      <c r="W243" s="120">
        <v>122</v>
      </c>
      <c r="X243" s="120">
        <v>147</v>
      </c>
      <c r="Y243" s="120">
        <v>157</v>
      </c>
      <c r="Z243" s="120">
        <v>167</v>
      </c>
      <c r="AA243" s="120">
        <v>217</v>
      </c>
      <c r="AB243" s="120">
        <v>217</v>
      </c>
      <c r="AC243" s="120">
        <v>234</v>
      </c>
      <c r="AD243" s="120">
        <v>254</v>
      </c>
      <c r="AE243" s="120">
        <v>297</v>
      </c>
      <c r="AF243" s="120">
        <v>338</v>
      </c>
      <c r="AG243" s="120">
        <v>348</v>
      </c>
      <c r="AH243" s="120">
        <v>369</v>
      </c>
      <c r="AI243" s="120">
        <v>380</v>
      </c>
      <c r="AJ243" s="120">
        <v>369</v>
      </c>
      <c r="AK243" s="120">
        <v>365</v>
      </c>
      <c r="AL243" s="120">
        <v>365</v>
      </c>
      <c r="AM243" s="120">
        <v>372</v>
      </c>
      <c r="AN243" s="120">
        <v>380</v>
      </c>
      <c r="AO243" s="120">
        <v>390</v>
      </c>
      <c r="AP243" s="120">
        <v>374</v>
      </c>
      <c r="AQ243" s="120">
        <v>556</v>
      </c>
      <c r="AR243" s="120">
        <v>664</v>
      </c>
      <c r="AS243" s="120">
        <v>634</v>
      </c>
      <c r="AT243" s="120">
        <v>519</v>
      </c>
      <c r="AU243" s="120">
        <v>546</v>
      </c>
    </row>
    <row r="244" spans="3:47">
      <c r="C244" s="978"/>
    </row>
    <row r="245" spans="3:47">
      <c r="C245" s="978"/>
    </row>
    <row r="246" spans="3:47" ht="15.75">
      <c r="C246" s="978"/>
      <c r="D246" s="29" t="s">
        <v>1170</v>
      </c>
    </row>
    <row r="247" spans="3:47" ht="15.75">
      <c r="C247" s="978"/>
      <c r="E247" s="277" t="s">
        <v>1143</v>
      </c>
      <c r="F247" s="120"/>
    </row>
    <row r="248" spans="3:47">
      <c r="C248" s="978"/>
      <c r="E248" s="120"/>
      <c r="F248" s="120" t="s">
        <v>530</v>
      </c>
      <c r="N248" s="456">
        <v>1480378.8111377843</v>
      </c>
      <c r="O248" s="456">
        <v>1422074.1</v>
      </c>
      <c r="P248" s="456">
        <v>1319746.5</v>
      </c>
      <c r="Q248" s="456">
        <v>1667630.1</v>
      </c>
      <c r="R248" s="456">
        <v>1829835.4</v>
      </c>
      <c r="S248" s="456">
        <v>1939739.9</v>
      </c>
      <c r="T248" s="456">
        <v>2022688.8</v>
      </c>
      <c r="U248" s="456">
        <v>1842093</v>
      </c>
      <c r="V248" s="456">
        <v>1652235.1</v>
      </c>
      <c r="W248" s="456">
        <v>1629430.3</v>
      </c>
      <c r="X248" s="456">
        <v>1774764.4</v>
      </c>
      <c r="Y248" s="456">
        <v>1785898.8</v>
      </c>
      <c r="Z248" s="456">
        <v>1716410.4</v>
      </c>
      <c r="AA248" s="456">
        <v>1561734.2999999998</v>
      </c>
      <c r="AB248" s="456">
        <v>1376261.2000000002</v>
      </c>
      <c r="AC248" s="456">
        <v>1306816.1000000001</v>
      </c>
      <c r="AD248" s="456">
        <v>1609596.9067308637</v>
      </c>
      <c r="AE248" s="456">
        <v>1673480.5015372084</v>
      </c>
      <c r="AF248" s="456">
        <v>1580175.5542257694</v>
      </c>
      <c r="AG248" s="456">
        <v>1580888.0358887119</v>
      </c>
      <c r="AH248" s="456">
        <v>1557153.8582432279</v>
      </c>
      <c r="AI248" s="456">
        <v>1548660.286676242</v>
      </c>
      <c r="AJ248" s="456">
        <v>1512315.0451407544</v>
      </c>
      <c r="AK248" s="456">
        <v>1489675.9555451931</v>
      </c>
      <c r="AL248" s="456">
        <v>1446603.4677358908</v>
      </c>
      <c r="AM248" s="456">
        <v>1447487.7768617847</v>
      </c>
      <c r="AN248" s="456">
        <v>1450498.9894113035</v>
      </c>
      <c r="AO248" s="456">
        <v>1451745.4594424623</v>
      </c>
      <c r="AP248" s="456">
        <v>1453171.2884198627</v>
      </c>
      <c r="AQ248" s="456">
        <v>1450196.8056884641</v>
      </c>
      <c r="AR248" s="456">
        <v>1451975.6165756672</v>
      </c>
      <c r="AS248" s="456">
        <v>1451967.4678474546</v>
      </c>
      <c r="AT248" s="456">
        <v>1452023.4428097676</v>
      </c>
      <c r="AU248" s="456">
        <v>1452019.4748740178</v>
      </c>
    </row>
    <row r="249" spans="3:47">
      <c r="C249" s="978"/>
      <c r="E249" s="120"/>
      <c r="F249" s="120" t="s">
        <v>531</v>
      </c>
      <c r="N249" s="456">
        <v>0</v>
      </c>
      <c r="O249" s="456">
        <v>0</v>
      </c>
      <c r="P249" s="456">
        <v>0</v>
      </c>
      <c r="Q249" s="456">
        <v>0</v>
      </c>
      <c r="R249" s="456">
        <v>0</v>
      </c>
      <c r="S249" s="456">
        <v>0</v>
      </c>
      <c r="T249" s="456">
        <v>0</v>
      </c>
      <c r="U249" s="456">
        <v>89373</v>
      </c>
      <c r="V249" s="456">
        <v>212494</v>
      </c>
      <c r="W249" s="456">
        <v>39765.4</v>
      </c>
      <c r="X249" s="456">
        <v>72354</v>
      </c>
      <c r="Y249" s="456">
        <v>291724.79999999999</v>
      </c>
      <c r="Z249" s="456">
        <v>236660.09999999998</v>
      </c>
      <c r="AA249" s="456">
        <v>86200.099999999991</v>
      </c>
      <c r="AB249" s="456">
        <v>35058.199999999997</v>
      </c>
      <c r="AC249" s="456">
        <v>660.1</v>
      </c>
      <c r="AD249" s="456">
        <v>23133.8</v>
      </c>
      <c r="AE249" s="456">
        <v>0</v>
      </c>
      <c r="AF249" s="456">
        <v>0</v>
      </c>
      <c r="AG249" s="456">
        <v>0</v>
      </c>
      <c r="AH249" s="456">
        <v>0</v>
      </c>
      <c r="AI249" s="456">
        <v>0</v>
      </c>
      <c r="AJ249" s="456">
        <v>0</v>
      </c>
      <c r="AK249" s="456">
        <v>0</v>
      </c>
      <c r="AL249" s="456">
        <v>0</v>
      </c>
      <c r="AM249" s="456">
        <v>0</v>
      </c>
      <c r="AN249" s="456">
        <v>0</v>
      </c>
      <c r="AO249" s="456">
        <v>0</v>
      </c>
      <c r="AP249" s="456">
        <v>0</v>
      </c>
      <c r="AQ249" s="456">
        <v>0</v>
      </c>
      <c r="AR249" s="456">
        <v>0</v>
      </c>
      <c r="AS249" s="456">
        <v>0</v>
      </c>
      <c r="AT249" s="456">
        <v>0</v>
      </c>
      <c r="AU249" s="456">
        <v>0</v>
      </c>
    </row>
    <row r="250" spans="3:47">
      <c r="C250" s="978"/>
      <c r="E250" s="120"/>
      <c r="F250" s="120" t="s">
        <v>1123</v>
      </c>
      <c r="N250" s="456">
        <v>1119079.7000000002</v>
      </c>
      <c r="O250" s="456">
        <v>1030522.1</v>
      </c>
      <c r="P250" s="456">
        <v>990386.80000000016</v>
      </c>
      <c r="Q250" s="456">
        <v>1104837.0000000002</v>
      </c>
      <c r="R250" s="456">
        <v>1154163.5</v>
      </c>
      <c r="S250" s="456">
        <v>1209596.8</v>
      </c>
      <c r="T250" s="456">
        <v>1239531.1000000001</v>
      </c>
      <c r="U250" s="456">
        <v>1252149.5</v>
      </c>
      <c r="V250" s="456">
        <v>1228139.7000000002</v>
      </c>
      <c r="W250" s="456">
        <v>1193236.8</v>
      </c>
      <c r="X250" s="456">
        <v>1264511.6000000001</v>
      </c>
      <c r="Y250" s="456">
        <v>1228911.8</v>
      </c>
      <c r="Z250" s="456">
        <v>1143808.1000000001</v>
      </c>
      <c r="AA250" s="456">
        <v>981621.2</v>
      </c>
      <c r="AB250" s="456">
        <v>928290.00000000012</v>
      </c>
      <c r="AC250" s="456">
        <v>945170.90000000026</v>
      </c>
      <c r="AD250" s="456">
        <v>971653.3139999999</v>
      </c>
      <c r="AE250" s="456">
        <v>992889.94968891912</v>
      </c>
      <c r="AF250" s="456">
        <v>921990.02942102833</v>
      </c>
      <c r="AG250" s="456">
        <v>901702.57071132876</v>
      </c>
      <c r="AH250" s="456">
        <v>860428.81579366047</v>
      </c>
      <c r="AI250" s="456">
        <v>852303.54124739673</v>
      </c>
      <c r="AJ250" s="456">
        <v>860078.37155720836</v>
      </c>
      <c r="AK250" s="456">
        <v>875052.92065568536</v>
      </c>
      <c r="AL250" s="456">
        <v>890901.47602863715</v>
      </c>
      <c r="AM250" s="456">
        <v>894393.97604435554</v>
      </c>
      <c r="AN250" s="456">
        <v>890723.49417115818</v>
      </c>
      <c r="AO250" s="456">
        <v>886501.35781992215</v>
      </c>
      <c r="AP250" s="456">
        <v>884145.16918360884</v>
      </c>
      <c r="AQ250" s="456">
        <v>881999.5502897976</v>
      </c>
      <c r="AR250" s="456">
        <v>879347.9008618783</v>
      </c>
      <c r="AS250" s="456">
        <v>875739.80280251161</v>
      </c>
      <c r="AT250" s="456">
        <v>872257.71695271949</v>
      </c>
      <c r="AU250" s="456">
        <v>868997.97413105553</v>
      </c>
    </row>
    <row r="251" spans="3:47">
      <c r="C251" s="978"/>
      <c r="E251" s="120"/>
      <c r="F251" s="120" t="s">
        <v>1144</v>
      </c>
      <c r="N251" s="456">
        <v>361299.11113778403</v>
      </c>
      <c r="O251" s="456">
        <v>391552</v>
      </c>
      <c r="P251" s="456">
        <v>329359.69999999995</v>
      </c>
      <c r="Q251" s="456">
        <v>562793.1</v>
      </c>
      <c r="R251" s="456">
        <v>675671.9</v>
      </c>
      <c r="S251" s="456">
        <v>730143.1</v>
      </c>
      <c r="T251" s="456">
        <v>783157.7</v>
      </c>
      <c r="U251" s="456">
        <v>679316.5</v>
      </c>
      <c r="V251" s="456">
        <v>636589.4</v>
      </c>
      <c r="W251" s="456">
        <v>475958.89999999991</v>
      </c>
      <c r="X251" s="456">
        <v>582606.79999999993</v>
      </c>
      <c r="Y251" s="456">
        <v>848711.79999999993</v>
      </c>
      <c r="Z251" s="456">
        <v>809262.39999999991</v>
      </c>
      <c r="AA251" s="456">
        <v>666313.19999999995</v>
      </c>
      <c r="AB251" s="456">
        <v>483029.39999999997</v>
      </c>
      <c r="AC251" s="456">
        <v>362305.3</v>
      </c>
      <c r="AD251" s="456">
        <v>661077.39273086388</v>
      </c>
      <c r="AE251" s="456">
        <v>680590.55184828944</v>
      </c>
      <c r="AF251" s="456">
        <v>658185.52480474103</v>
      </c>
      <c r="AG251" s="456">
        <v>679185.46517738304</v>
      </c>
      <c r="AH251" s="456">
        <v>696725.04244956758</v>
      </c>
      <c r="AI251" s="456">
        <v>696356.74542884529</v>
      </c>
      <c r="AJ251" s="456">
        <v>652236.67358354619</v>
      </c>
      <c r="AK251" s="456">
        <v>614623.03488950781</v>
      </c>
      <c r="AL251" s="456">
        <v>555701.99170725374</v>
      </c>
      <c r="AM251" s="456">
        <v>553093.8008174292</v>
      </c>
      <c r="AN251" s="456">
        <v>559775.49524014536</v>
      </c>
      <c r="AO251" s="456">
        <v>565244.10162254004</v>
      </c>
      <c r="AP251" s="456">
        <v>569026.1192362539</v>
      </c>
      <c r="AQ251" s="456">
        <v>568197.25539866649</v>
      </c>
      <c r="AR251" s="456">
        <v>572627.71571378887</v>
      </c>
      <c r="AS251" s="456">
        <v>576227.66504494299</v>
      </c>
      <c r="AT251" s="456">
        <v>579765.72585704795</v>
      </c>
      <c r="AU251" s="456">
        <v>583021.50074296212</v>
      </c>
    </row>
    <row r="252" spans="3:47" ht="15.75">
      <c r="C252" s="978"/>
      <c r="E252" s="120"/>
      <c r="F252" s="277" t="s">
        <v>38</v>
      </c>
      <c r="N252" s="501">
        <v>1480378.8111377843</v>
      </c>
      <c r="O252" s="501">
        <v>1422074.1</v>
      </c>
      <c r="P252" s="501">
        <v>1319746.5</v>
      </c>
      <c r="Q252" s="501">
        <v>1667630.1</v>
      </c>
      <c r="R252" s="501">
        <v>1829835.4</v>
      </c>
      <c r="S252" s="501">
        <v>1939739.9</v>
      </c>
      <c r="T252" s="501">
        <v>2022688.8</v>
      </c>
      <c r="U252" s="501">
        <v>1931466</v>
      </c>
      <c r="V252" s="501">
        <v>1864729.1</v>
      </c>
      <c r="W252" s="501">
        <v>1669195.7</v>
      </c>
      <c r="X252" s="501">
        <v>1847118.4</v>
      </c>
      <c r="Y252" s="501">
        <v>2077623.6</v>
      </c>
      <c r="Z252" s="501">
        <v>1953070.5</v>
      </c>
      <c r="AA252" s="501">
        <v>1647934.4</v>
      </c>
      <c r="AB252" s="501">
        <v>1411319.4000000001</v>
      </c>
      <c r="AC252" s="501">
        <v>1307476.2000000002</v>
      </c>
      <c r="AD252" s="501">
        <v>1632730.7067308638</v>
      </c>
      <c r="AE252" s="501">
        <v>1673480.5015372084</v>
      </c>
      <c r="AF252" s="501">
        <v>1580175.5542257694</v>
      </c>
      <c r="AG252" s="501">
        <v>1580888.0358887119</v>
      </c>
      <c r="AH252" s="501">
        <v>1557153.8582432279</v>
      </c>
      <c r="AI252" s="501">
        <v>1548660.286676242</v>
      </c>
      <c r="AJ252" s="501">
        <v>1512315.0451407544</v>
      </c>
      <c r="AK252" s="501">
        <v>1489675.9555451931</v>
      </c>
      <c r="AL252" s="501">
        <v>1446603.4677358908</v>
      </c>
      <c r="AM252" s="501">
        <v>1447487.7768617847</v>
      </c>
      <c r="AN252" s="501">
        <v>1450498.9894113035</v>
      </c>
      <c r="AO252" s="501">
        <v>1451745.4594424623</v>
      </c>
      <c r="AP252" s="501">
        <v>1453171.2884198627</v>
      </c>
      <c r="AQ252" s="501">
        <v>1450196.8056884641</v>
      </c>
      <c r="AR252" s="501">
        <v>1451975.6165756672</v>
      </c>
      <c r="AS252" s="501">
        <v>1451967.4678474546</v>
      </c>
      <c r="AT252" s="501">
        <v>1452023.4428097676</v>
      </c>
      <c r="AU252" s="501">
        <v>1452019.4748740178</v>
      </c>
    </row>
    <row r="253" spans="3:47" ht="15.75">
      <c r="C253" s="978"/>
      <c r="E253" s="277" t="s">
        <v>533</v>
      </c>
      <c r="F253" s="120"/>
      <c r="N253" s="456"/>
      <c r="O253" s="456"/>
      <c r="P253" s="456"/>
      <c r="Q253" s="456"/>
      <c r="R253" s="456"/>
      <c r="S253" s="456"/>
      <c r="T253" s="456"/>
      <c r="U253" s="456"/>
      <c r="V253" s="456"/>
      <c r="W253" s="456"/>
      <c r="X253" s="456"/>
      <c r="Y253" s="456"/>
      <c r="Z253" s="456"/>
      <c r="AA253" s="456"/>
      <c r="AB253" s="456"/>
      <c r="AC253" s="456"/>
      <c r="AD253" s="456"/>
      <c r="AE253" s="456"/>
      <c r="AF253" s="456"/>
      <c r="AG253" s="456"/>
      <c r="AH253" s="456"/>
      <c r="AI253" s="456"/>
      <c r="AJ253" s="456"/>
      <c r="AK253" s="456"/>
      <c r="AL253" s="456"/>
      <c r="AM253" s="456"/>
      <c r="AN253" s="456"/>
      <c r="AO253" s="456"/>
      <c r="AP253" s="456"/>
      <c r="AQ253" s="456"/>
      <c r="AR253" s="456"/>
      <c r="AS253" s="456"/>
      <c r="AT253" s="456"/>
      <c r="AU253" s="456"/>
    </row>
    <row r="254" spans="3:47">
      <c r="C254" s="978"/>
      <c r="E254" s="120"/>
      <c r="F254" s="120" t="s">
        <v>1123</v>
      </c>
      <c r="N254" s="456">
        <v>40716.100000000006</v>
      </c>
      <c r="O254" s="456">
        <v>18891.099999999999</v>
      </c>
      <c r="P254" s="456">
        <v>17604.599999999999</v>
      </c>
      <c r="Q254" s="456">
        <v>42654.5</v>
      </c>
      <c r="R254" s="456">
        <v>30389.7</v>
      </c>
      <c r="S254" s="456">
        <v>37929.4</v>
      </c>
      <c r="T254" s="456">
        <v>30442.800000000003</v>
      </c>
      <c r="U254" s="456">
        <v>54795.5</v>
      </c>
      <c r="V254" s="456">
        <v>61525</v>
      </c>
      <c r="W254" s="456">
        <v>101615.39999999998</v>
      </c>
      <c r="X254" s="456">
        <v>51878.3</v>
      </c>
      <c r="Y254" s="456">
        <v>0</v>
      </c>
      <c r="Z254" s="456">
        <v>0</v>
      </c>
      <c r="AA254" s="456">
        <v>0</v>
      </c>
      <c r="AB254" s="456">
        <v>0</v>
      </c>
      <c r="AC254" s="456">
        <v>53279.8</v>
      </c>
      <c r="AD254" s="456">
        <v>0</v>
      </c>
      <c r="AE254" s="456">
        <v>0</v>
      </c>
      <c r="AF254" s="456">
        <v>0</v>
      </c>
      <c r="AG254" s="456">
        <v>0</v>
      </c>
      <c r="AH254" s="456">
        <v>0</v>
      </c>
      <c r="AI254" s="456">
        <v>0</v>
      </c>
      <c r="AJ254" s="456">
        <v>0</v>
      </c>
      <c r="AK254" s="456">
        <v>0</v>
      </c>
      <c r="AL254" s="456">
        <v>0</v>
      </c>
      <c r="AM254" s="456">
        <v>0</v>
      </c>
      <c r="AN254" s="456">
        <v>0</v>
      </c>
      <c r="AO254" s="456">
        <v>0</v>
      </c>
      <c r="AP254" s="456">
        <v>0</v>
      </c>
      <c r="AQ254" s="456">
        <v>0</v>
      </c>
      <c r="AR254" s="456">
        <v>0</v>
      </c>
      <c r="AS254" s="456">
        <v>0</v>
      </c>
      <c r="AT254" s="456">
        <v>0</v>
      </c>
      <c r="AU254" s="456">
        <v>0</v>
      </c>
    </row>
    <row r="255" spans="3:47">
      <c r="C255" s="978"/>
      <c r="E255" s="120"/>
      <c r="F255" s="120" t="s">
        <v>1144</v>
      </c>
      <c r="N255" s="456">
        <v>56310.088862216006</v>
      </c>
      <c r="O255" s="456">
        <v>90501.200000000012</v>
      </c>
      <c r="P255" s="456">
        <v>34489.300000000003</v>
      </c>
      <c r="Q255" s="456">
        <v>95905.599999999991</v>
      </c>
      <c r="R255" s="456">
        <v>162551.4</v>
      </c>
      <c r="S255" s="456">
        <v>97597.900000000009</v>
      </c>
      <c r="T255" s="456">
        <v>120094.30000000002</v>
      </c>
      <c r="U255" s="456">
        <v>90306.8</v>
      </c>
      <c r="V255" s="456">
        <v>90076.200000000012</v>
      </c>
      <c r="W255" s="456">
        <v>171720.1</v>
      </c>
      <c r="X255" s="456">
        <v>157588</v>
      </c>
      <c r="Y255" s="456">
        <v>0</v>
      </c>
      <c r="Z255" s="456">
        <v>0</v>
      </c>
      <c r="AA255" s="456">
        <v>-0.1</v>
      </c>
      <c r="AB255" s="456">
        <v>0</v>
      </c>
      <c r="AC255" s="456">
        <v>170180.40000000002</v>
      </c>
      <c r="AD255" s="456">
        <v>0</v>
      </c>
      <c r="AE255" s="456">
        <v>0</v>
      </c>
      <c r="AF255" s="456">
        <v>0</v>
      </c>
      <c r="AG255" s="456">
        <v>0</v>
      </c>
      <c r="AH255" s="456">
        <v>0</v>
      </c>
      <c r="AI255" s="456">
        <v>0</v>
      </c>
      <c r="AJ255" s="456">
        <v>0</v>
      </c>
      <c r="AK255" s="456">
        <v>0</v>
      </c>
      <c r="AL255" s="456">
        <v>0</v>
      </c>
      <c r="AM255" s="456">
        <v>0</v>
      </c>
      <c r="AN255" s="456">
        <v>0</v>
      </c>
      <c r="AO255" s="456">
        <v>0</v>
      </c>
      <c r="AP255" s="456">
        <v>0</v>
      </c>
      <c r="AQ255" s="456">
        <v>0</v>
      </c>
      <c r="AR255" s="456">
        <v>0</v>
      </c>
      <c r="AS255" s="456">
        <v>0</v>
      </c>
      <c r="AT255" s="456">
        <v>0</v>
      </c>
      <c r="AU255" s="456">
        <v>0</v>
      </c>
    </row>
    <row r="256" spans="3:47" ht="15.75">
      <c r="C256" s="978"/>
      <c r="E256" s="120"/>
      <c r="F256" s="277" t="s">
        <v>38</v>
      </c>
      <c r="N256" s="501">
        <v>97026.188862216019</v>
      </c>
      <c r="O256" s="501">
        <v>109392.30000000002</v>
      </c>
      <c r="P256" s="501">
        <v>52093.9</v>
      </c>
      <c r="Q256" s="501">
        <v>138560.09999999998</v>
      </c>
      <c r="R256" s="501">
        <v>192941.1</v>
      </c>
      <c r="S256" s="501">
        <v>135527.30000000002</v>
      </c>
      <c r="T256" s="501">
        <v>150537.10000000003</v>
      </c>
      <c r="U256" s="501">
        <v>145102.29999999999</v>
      </c>
      <c r="V256" s="501">
        <v>151601.20000000001</v>
      </c>
      <c r="W256" s="501">
        <v>273335.5</v>
      </c>
      <c r="X256" s="501">
        <v>209466.3</v>
      </c>
      <c r="Y256" s="501">
        <v>0</v>
      </c>
      <c r="Z256" s="501">
        <v>0</v>
      </c>
      <c r="AA256" s="501">
        <v>-0.1</v>
      </c>
      <c r="AB256" s="501">
        <v>0</v>
      </c>
      <c r="AC256" s="501">
        <v>223460.2</v>
      </c>
      <c r="AD256" s="501">
        <v>0</v>
      </c>
      <c r="AE256" s="501">
        <v>0</v>
      </c>
      <c r="AF256" s="501">
        <v>0</v>
      </c>
      <c r="AG256" s="501">
        <v>0</v>
      </c>
      <c r="AH256" s="501">
        <v>0</v>
      </c>
      <c r="AI256" s="501">
        <v>0</v>
      </c>
      <c r="AJ256" s="501">
        <v>0</v>
      </c>
      <c r="AK256" s="501">
        <v>0</v>
      </c>
      <c r="AL256" s="501">
        <v>0</v>
      </c>
      <c r="AM256" s="501">
        <v>0</v>
      </c>
      <c r="AN256" s="501">
        <v>0</v>
      </c>
      <c r="AO256" s="501">
        <v>0</v>
      </c>
      <c r="AP256" s="501">
        <v>0</v>
      </c>
      <c r="AQ256" s="501">
        <v>0</v>
      </c>
      <c r="AR256" s="501">
        <v>0</v>
      </c>
      <c r="AS256" s="501">
        <v>0</v>
      </c>
      <c r="AT256" s="501">
        <v>0</v>
      </c>
      <c r="AU256" s="501">
        <v>0</v>
      </c>
    </row>
    <row r="257" spans="3:47" ht="15.75">
      <c r="C257" s="978"/>
      <c r="E257" s="277" t="s">
        <v>1145</v>
      </c>
      <c r="F257" s="120"/>
      <c r="N257" s="456"/>
      <c r="O257" s="456"/>
      <c r="P257" s="456"/>
      <c r="Q257" s="456"/>
      <c r="R257" s="456"/>
      <c r="S257" s="456"/>
      <c r="T257" s="456"/>
      <c r="U257" s="456"/>
      <c r="V257" s="456"/>
      <c r="W257" s="456"/>
      <c r="X257" s="456"/>
      <c r="Y257" s="456"/>
      <c r="Z257" s="456"/>
      <c r="AA257" s="456"/>
      <c r="AB257" s="456"/>
      <c r="AC257" s="456"/>
      <c r="AD257" s="456"/>
      <c r="AE257" s="456"/>
      <c r="AF257" s="456"/>
      <c r="AG257" s="456"/>
      <c r="AH257" s="456"/>
      <c r="AI257" s="456"/>
      <c r="AJ257" s="456"/>
      <c r="AK257" s="456"/>
      <c r="AL257" s="456"/>
      <c r="AM257" s="456"/>
      <c r="AN257" s="456"/>
      <c r="AO257" s="456"/>
      <c r="AP257" s="456"/>
      <c r="AQ257" s="456"/>
      <c r="AR257" s="456"/>
      <c r="AS257" s="456"/>
      <c r="AT257" s="456"/>
      <c r="AU257" s="456"/>
    </row>
    <row r="258" spans="3:47">
      <c r="C258" s="978"/>
      <c r="E258" s="120"/>
      <c r="F258" s="120" t="s">
        <v>1123</v>
      </c>
      <c r="N258" s="456">
        <v>89386.700000000012</v>
      </c>
      <c r="O258" s="456">
        <v>79642.900000000009</v>
      </c>
      <c r="P258" s="456">
        <v>83401.3</v>
      </c>
      <c r="Q258" s="456">
        <v>112903.59999999998</v>
      </c>
      <c r="R258" s="456">
        <v>103765.39999999998</v>
      </c>
      <c r="S258" s="456">
        <v>111893.8</v>
      </c>
      <c r="T258" s="456">
        <v>107293.09999999999</v>
      </c>
      <c r="U258" s="456">
        <v>110661.4</v>
      </c>
      <c r="V258" s="456">
        <v>93299.999999999985</v>
      </c>
      <c r="W258" s="456">
        <v>98871.7</v>
      </c>
      <c r="X258" s="456">
        <v>114175</v>
      </c>
      <c r="Y258" s="456">
        <v>98331.499999999985</v>
      </c>
      <c r="Z258" s="456">
        <v>64959.4</v>
      </c>
      <c r="AA258" s="456">
        <v>28232.9</v>
      </c>
      <c r="AB258" s="456">
        <v>21666.9</v>
      </c>
      <c r="AC258" s="456">
        <v>22459.5</v>
      </c>
      <c r="AD258" s="456">
        <v>21109.9</v>
      </c>
      <c r="AE258" s="456">
        <v>0</v>
      </c>
      <c r="AF258" s="456">
        <v>0</v>
      </c>
      <c r="AG258" s="456">
        <v>0</v>
      </c>
      <c r="AH258" s="456">
        <v>0</v>
      </c>
      <c r="AI258" s="456">
        <v>0</v>
      </c>
      <c r="AJ258" s="456">
        <v>0</v>
      </c>
      <c r="AK258" s="456">
        <v>0</v>
      </c>
      <c r="AL258" s="456">
        <v>0</v>
      </c>
      <c r="AM258" s="456">
        <v>0</v>
      </c>
      <c r="AN258" s="456">
        <v>0</v>
      </c>
      <c r="AO258" s="456">
        <v>0</v>
      </c>
      <c r="AP258" s="456">
        <v>0</v>
      </c>
      <c r="AQ258" s="456">
        <v>0</v>
      </c>
      <c r="AR258" s="456">
        <v>0</v>
      </c>
      <c r="AS258" s="456">
        <v>0</v>
      </c>
      <c r="AT258" s="456">
        <v>0</v>
      </c>
      <c r="AU258" s="456">
        <v>0</v>
      </c>
    </row>
    <row r="259" spans="3:47">
      <c r="C259" s="978"/>
      <c r="E259" s="120"/>
      <c r="F259" s="120" t="s">
        <v>1144</v>
      </c>
      <c r="N259" s="456">
        <v>21102.000000000004</v>
      </c>
      <c r="O259" s="456">
        <v>18720.8</v>
      </c>
      <c r="P259" s="456">
        <v>12825.800000000001</v>
      </c>
      <c r="Q259" s="456">
        <v>24363.5</v>
      </c>
      <c r="R259" s="456">
        <v>22321.700000000004</v>
      </c>
      <c r="S259" s="456">
        <v>33376.100000000006</v>
      </c>
      <c r="T259" s="456">
        <v>31623</v>
      </c>
      <c r="U259" s="456">
        <v>28735.500000000007</v>
      </c>
      <c r="V259" s="456">
        <v>20833.7</v>
      </c>
      <c r="W259" s="456">
        <v>18476</v>
      </c>
      <c r="X259" s="456">
        <v>22964.699999999997</v>
      </c>
      <c r="Y259" s="456">
        <v>26057.5</v>
      </c>
      <c r="Z259" s="456">
        <v>18019.800000000003</v>
      </c>
      <c r="AA259" s="456">
        <v>6935.8</v>
      </c>
      <c r="AB259" s="456">
        <v>5259.6</v>
      </c>
      <c r="AC259" s="456">
        <v>6293.5</v>
      </c>
      <c r="AD259" s="456">
        <v>4769.9000000000005</v>
      </c>
      <c r="AE259" s="456">
        <v>0</v>
      </c>
      <c r="AF259" s="456">
        <v>0</v>
      </c>
      <c r="AG259" s="456">
        <v>0</v>
      </c>
      <c r="AH259" s="456">
        <v>0</v>
      </c>
      <c r="AI259" s="456">
        <v>0</v>
      </c>
      <c r="AJ259" s="456">
        <v>0</v>
      </c>
      <c r="AK259" s="456">
        <v>0</v>
      </c>
      <c r="AL259" s="456">
        <v>0</v>
      </c>
      <c r="AM259" s="456">
        <v>0</v>
      </c>
      <c r="AN259" s="456">
        <v>0</v>
      </c>
      <c r="AO259" s="456">
        <v>0</v>
      </c>
      <c r="AP259" s="456">
        <v>0</v>
      </c>
      <c r="AQ259" s="456">
        <v>0</v>
      </c>
      <c r="AR259" s="456">
        <v>0</v>
      </c>
      <c r="AS259" s="456">
        <v>0</v>
      </c>
      <c r="AT259" s="456">
        <v>0</v>
      </c>
      <c r="AU259" s="456">
        <v>0</v>
      </c>
    </row>
    <row r="260" spans="3:47" ht="15.75">
      <c r="C260" s="978"/>
      <c r="E260" s="120"/>
      <c r="F260" s="277" t="s">
        <v>38</v>
      </c>
      <c r="N260" s="501">
        <v>110488.70000000001</v>
      </c>
      <c r="O260" s="501">
        <v>98363.700000000012</v>
      </c>
      <c r="P260" s="501">
        <v>96227.1</v>
      </c>
      <c r="Q260" s="501">
        <v>137267.09999999998</v>
      </c>
      <c r="R260" s="501">
        <v>126087.09999999998</v>
      </c>
      <c r="S260" s="501">
        <v>145269.90000000002</v>
      </c>
      <c r="T260" s="501">
        <v>138916.09999999998</v>
      </c>
      <c r="U260" s="501">
        <v>139396.9</v>
      </c>
      <c r="V260" s="501">
        <v>114133.69999999998</v>
      </c>
      <c r="W260" s="501">
        <v>117347.7</v>
      </c>
      <c r="X260" s="501">
        <v>137139.70000000001</v>
      </c>
      <c r="Y260" s="501">
        <v>124388.99999999999</v>
      </c>
      <c r="Z260" s="501">
        <v>82979.200000000012</v>
      </c>
      <c r="AA260" s="501">
        <v>35168.700000000004</v>
      </c>
      <c r="AB260" s="501">
        <v>26926.5</v>
      </c>
      <c r="AC260" s="501">
        <v>28753</v>
      </c>
      <c r="AD260" s="501">
        <v>25879.800000000003</v>
      </c>
      <c r="AE260" s="501">
        <v>0</v>
      </c>
      <c r="AF260" s="501">
        <v>0</v>
      </c>
      <c r="AG260" s="501">
        <v>0</v>
      </c>
      <c r="AH260" s="501">
        <v>0</v>
      </c>
      <c r="AI260" s="501">
        <v>0</v>
      </c>
      <c r="AJ260" s="501">
        <v>0</v>
      </c>
      <c r="AK260" s="501">
        <v>0</v>
      </c>
      <c r="AL260" s="501">
        <v>0</v>
      </c>
      <c r="AM260" s="501">
        <v>0</v>
      </c>
      <c r="AN260" s="501">
        <v>0</v>
      </c>
      <c r="AO260" s="501">
        <v>0</v>
      </c>
      <c r="AP260" s="501">
        <v>0</v>
      </c>
      <c r="AQ260" s="501">
        <v>0</v>
      </c>
      <c r="AR260" s="501">
        <v>0</v>
      </c>
      <c r="AS260" s="501">
        <v>0</v>
      </c>
      <c r="AT260" s="501">
        <v>0</v>
      </c>
      <c r="AU260" s="501">
        <v>0</v>
      </c>
    </row>
    <row r="261" spans="3:47" ht="15.75">
      <c r="C261" s="978"/>
      <c r="E261" s="277" t="s">
        <v>1146</v>
      </c>
      <c r="F261" s="277"/>
      <c r="N261" s="456"/>
      <c r="O261" s="456"/>
      <c r="P261" s="456"/>
      <c r="Q261" s="456"/>
      <c r="R261" s="456"/>
      <c r="S261" s="456"/>
      <c r="T261" s="456"/>
      <c r="U261" s="456"/>
      <c r="V261" s="456"/>
      <c r="W261" s="456"/>
      <c r="X261" s="456"/>
      <c r="Y261" s="456"/>
      <c r="Z261" s="456"/>
      <c r="AA261" s="456"/>
      <c r="AB261" s="456"/>
      <c r="AC261" s="456"/>
      <c r="AD261" s="456"/>
      <c r="AE261" s="456"/>
      <c r="AF261" s="456"/>
      <c r="AG261" s="456"/>
      <c r="AH261" s="456"/>
      <c r="AI261" s="456"/>
      <c r="AJ261" s="456"/>
      <c r="AK261" s="456"/>
      <c r="AL261" s="456"/>
      <c r="AM261" s="456"/>
      <c r="AN261" s="456"/>
      <c r="AO261" s="456"/>
      <c r="AP261" s="456"/>
      <c r="AQ261" s="456"/>
      <c r="AR261" s="456"/>
      <c r="AS261" s="456"/>
      <c r="AT261" s="456"/>
      <c r="AU261" s="456"/>
    </row>
    <row r="262" spans="3:47">
      <c r="C262" s="978"/>
      <c r="F262" s="120" t="s">
        <v>1123</v>
      </c>
      <c r="N262" s="456">
        <v>2174</v>
      </c>
      <c r="O262" s="456">
        <v>0</v>
      </c>
      <c r="P262" s="456">
        <v>0</v>
      </c>
      <c r="Q262" s="456">
        <v>417.20000000000005</v>
      </c>
      <c r="R262" s="456">
        <v>12910.2</v>
      </c>
      <c r="S262" s="456">
        <v>12910.2</v>
      </c>
      <c r="T262" s="456">
        <v>32813.599999999999</v>
      </c>
      <c r="U262" s="456">
        <v>49646.6</v>
      </c>
      <c r="V262" s="456">
        <v>0</v>
      </c>
      <c r="W262" s="456">
        <v>16207.4</v>
      </c>
      <c r="X262" s="456">
        <v>19792.599999999999</v>
      </c>
      <c r="Y262" s="456">
        <v>0</v>
      </c>
      <c r="Z262" s="456">
        <v>0</v>
      </c>
      <c r="AA262" s="456">
        <v>0</v>
      </c>
      <c r="AB262" s="456">
        <v>0</v>
      </c>
      <c r="AC262" s="456">
        <v>0</v>
      </c>
      <c r="AD262" s="456">
        <v>0</v>
      </c>
      <c r="AE262" s="456">
        <v>0</v>
      </c>
      <c r="AF262" s="456">
        <v>0</v>
      </c>
      <c r="AG262" s="456">
        <v>0</v>
      </c>
      <c r="AH262" s="456">
        <v>0</v>
      </c>
      <c r="AI262" s="456">
        <v>0</v>
      </c>
      <c r="AJ262" s="456">
        <v>0</v>
      </c>
      <c r="AK262" s="456">
        <v>0</v>
      </c>
      <c r="AL262" s="456">
        <v>0</v>
      </c>
      <c r="AM262" s="456">
        <v>0</v>
      </c>
      <c r="AN262" s="456">
        <v>0</v>
      </c>
      <c r="AO262" s="456">
        <v>0</v>
      </c>
      <c r="AP262" s="456">
        <v>0</v>
      </c>
      <c r="AQ262" s="456">
        <v>0</v>
      </c>
      <c r="AR262" s="456">
        <v>0</v>
      </c>
      <c r="AS262" s="456">
        <v>0</v>
      </c>
      <c r="AT262" s="456">
        <v>0</v>
      </c>
      <c r="AU262" s="456">
        <v>0</v>
      </c>
    </row>
    <row r="263" spans="3:47">
      <c r="C263" s="978"/>
      <c r="F263" s="120" t="s">
        <v>1144</v>
      </c>
      <c r="N263" s="456">
        <v>15552</v>
      </c>
      <c r="O263" s="456">
        <v>3305.8</v>
      </c>
      <c r="P263" s="456">
        <v>15462.4</v>
      </c>
      <c r="Q263" s="456">
        <v>30564.400000000001</v>
      </c>
      <c r="R263" s="456">
        <v>14906.8</v>
      </c>
      <c r="S263" s="456">
        <v>33891.299999999996</v>
      </c>
      <c r="T263" s="456">
        <v>1946.8999999999996</v>
      </c>
      <c r="U263" s="456">
        <v>18273.7</v>
      </c>
      <c r="V263" s="456">
        <v>65012.3</v>
      </c>
      <c r="W263" s="456">
        <v>0</v>
      </c>
      <c r="X263" s="456">
        <v>1660.4</v>
      </c>
      <c r="Y263" s="456">
        <v>25886.7</v>
      </c>
      <c r="Z263" s="456">
        <v>24316.1</v>
      </c>
      <c r="AA263" s="456">
        <v>13388.1</v>
      </c>
      <c r="AB263" s="456">
        <v>0</v>
      </c>
      <c r="AC263" s="456">
        <v>0</v>
      </c>
      <c r="AD263" s="456">
        <v>0</v>
      </c>
      <c r="AE263" s="456">
        <v>0</v>
      </c>
      <c r="AF263" s="456">
        <v>0</v>
      </c>
      <c r="AG263" s="456">
        <v>0</v>
      </c>
      <c r="AH263" s="456">
        <v>0</v>
      </c>
      <c r="AI263" s="456">
        <v>0</v>
      </c>
      <c r="AJ263" s="456">
        <v>0</v>
      </c>
      <c r="AK263" s="456">
        <v>0</v>
      </c>
      <c r="AL263" s="456">
        <v>0</v>
      </c>
      <c r="AM263" s="456">
        <v>0</v>
      </c>
      <c r="AN263" s="456">
        <v>0</v>
      </c>
      <c r="AO263" s="456">
        <v>0</v>
      </c>
      <c r="AP263" s="456">
        <v>0</v>
      </c>
      <c r="AQ263" s="456">
        <v>0</v>
      </c>
      <c r="AR263" s="456">
        <v>0</v>
      </c>
      <c r="AS263" s="456">
        <v>0</v>
      </c>
      <c r="AT263" s="456">
        <v>0</v>
      </c>
      <c r="AU263" s="456">
        <v>0</v>
      </c>
    </row>
    <row r="264" spans="3:47" ht="15.75">
      <c r="C264" s="978"/>
      <c r="F264" s="277" t="s">
        <v>38</v>
      </c>
      <c r="N264" s="501">
        <v>17726</v>
      </c>
      <c r="O264" s="501">
        <v>3305.8</v>
      </c>
      <c r="P264" s="501">
        <v>15462.4</v>
      </c>
      <c r="Q264" s="501">
        <v>30981.600000000002</v>
      </c>
      <c r="R264" s="501">
        <v>27817</v>
      </c>
      <c r="S264" s="501">
        <v>46801.5</v>
      </c>
      <c r="T264" s="501">
        <v>34760.5</v>
      </c>
      <c r="U264" s="501">
        <v>67920.3</v>
      </c>
      <c r="V264" s="501">
        <v>65012.3</v>
      </c>
      <c r="W264" s="501">
        <v>16207.4</v>
      </c>
      <c r="X264" s="501">
        <v>21453</v>
      </c>
      <c r="Y264" s="501">
        <v>25886.7</v>
      </c>
      <c r="Z264" s="501">
        <v>24316.1</v>
      </c>
      <c r="AA264" s="501">
        <v>13388.1</v>
      </c>
      <c r="AB264" s="501">
        <v>0</v>
      </c>
      <c r="AC264" s="501">
        <v>0</v>
      </c>
      <c r="AD264" s="501">
        <v>0</v>
      </c>
      <c r="AE264" s="501">
        <v>0</v>
      </c>
      <c r="AF264" s="501">
        <v>0</v>
      </c>
      <c r="AG264" s="501">
        <v>0</v>
      </c>
      <c r="AH264" s="501">
        <v>0</v>
      </c>
      <c r="AI264" s="501">
        <v>0</v>
      </c>
      <c r="AJ264" s="501">
        <v>0</v>
      </c>
      <c r="AK264" s="501">
        <v>0</v>
      </c>
      <c r="AL264" s="501">
        <v>0</v>
      </c>
      <c r="AM264" s="501">
        <v>0</v>
      </c>
      <c r="AN264" s="501">
        <v>0</v>
      </c>
      <c r="AO264" s="501">
        <v>0</v>
      </c>
      <c r="AP264" s="501">
        <v>0</v>
      </c>
      <c r="AQ264" s="501">
        <v>0</v>
      </c>
      <c r="AR264" s="501">
        <v>0</v>
      </c>
      <c r="AS264" s="501">
        <v>0</v>
      </c>
      <c r="AT264" s="501">
        <v>0</v>
      </c>
      <c r="AU264" s="501">
        <v>0</v>
      </c>
    </row>
    <row r="265" spans="3:47" ht="15.75">
      <c r="C265" s="978"/>
      <c r="E265" s="277" t="s">
        <v>1147</v>
      </c>
      <c r="F265" s="120"/>
      <c r="N265" s="501"/>
      <c r="O265" s="501"/>
      <c r="P265" s="501"/>
      <c r="Q265" s="501"/>
      <c r="R265" s="501"/>
      <c r="S265" s="501"/>
      <c r="T265" s="501"/>
      <c r="U265" s="501"/>
      <c r="V265" s="501"/>
      <c r="W265" s="501"/>
      <c r="X265" s="501"/>
      <c r="Y265" s="501"/>
      <c r="Z265" s="501"/>
      <c r="AA265" s="501"/>
      <c r="AB265" s="501"/>
      <c r="AC265" s="501"/>
      <c r="AD265" s="501"/>
      <c r="AE265" s="501"/>
      <c r="AF265" s="501"/>
      <c r="AG265" s="501"/>
      <c r="AH265" s="501"/>
      <c r="AI265" s="501"/>
      <c r="AJ265" s="501"/>
      <c r="AK265" s="501"/>
      <c r="AL265" s="501"/>
      <c r="AM265" s="501"/>
      <c r="AN265" s="501"/>
      <c r="AO265" s="501"/>
      <c r="AP265" s="501"/>
      <c r="AQ265" s="501"/>
      <c r="AR265" s="501"/>
      <c r="AS265" s="501"/>
      <c r="AT265" s="501"/>
      <c r="AU265" s="501"/>
    </row>
    <row r="266" spans="3:47">
      <c r="C266" s="978"/>
      <c r="E266" s="120"/>
      <c r="F266" s="120" t="s">
        <v>1123</v>
      </c>
      <c r="N266" s="456">
        <v>1251356.5000000002</v>
      </c>
      <c r="O266" s="456">
        <v>1129056.0999999999</v>
      </c>
      <c r="P266" s="456">
        <v>1091392.7000000002</v>
      </c>
      <c r="Q266" s="456">
        <v>1260812.3</v>
      </c>
      <c r="R266" s="456">
        <v>1301228.7999999998</v>
      </c>
      <c r="S266" s="456">
        <v>1372330.2</v>
      </c>
      <c r="T266" s="456">
        <v>1410080.6000000003</v>
      </c>
      <c r="U266" s="456">
        <v>1467253</v>
      </c>
      <c r="V266" s="456">
        <v>1382964.7000000002</v>
      </c>
      <c r="W266" s="456">
        <v>1409931.2999999998</v>
      </c>
      <c r="X266" s="456">
        <v>1450357.5000000002</v>
      </c>
      <c r="Y266" s="456">
        <v>1327243.3</v>
      </c>
      <c r="Z266" s="456">
        <v>1208767.5</v>
      </c>
      <c r="AA266" s="456">
        <v>1009854.1</v>
      </c>
      <c r="AB266" s="456">
        <v>949956.90000000014</v>
      </c>
      <c r="AC266" s="456">
        <v>1020910.2000000003</v>
      </c>
      <c r="AD266" s="456">
        <v>992763.21399999992</v>
      </c>
      <c r="AE266" s="456">
        <v>992889.94968891912</v>
      </c>
      <c r="AF266" s="456">
        <v>921990.02942102833</v>
      </c>
      <c r="AG266" s="456">
        <v>901702.57071132876</v>
      </c>
      <c r="AH266" s="456">
        <v>860428.81579366047</v>
      </c>
      <c r="AI266" s="456">
        <v>852303.54124739673</v>
      </c>
      <c r="AJ266" s="456">
        <v>860078.37155720836</v>
      </c>
      <c r="AK266" s="456">
        <v>875052.92065568536</v>
      </c>
      <c r="AL266" s="456">
        <v>890901.47602863715</v>
      </c>
      <c r="AM266" s="456">
        <v>894393.97604435554</v>
      </c>
      <c r="AN266" s="456">
        <v>890723.49417115818</v>
      </c>
      <c r="AO266" s="456">
        <v>886501.35781992215</v>
      </c>
      <c r="AP266" s="456">
        <v>884145.16918360884</v>
      </c>
      <c r="AQ266" s="456">
        <v>881999.5502897976</v>
      </c>
      <c r="AR266" s="456">
        <v>879347.9008618783</v>
      </c>
      <c r="AS266" s="456">
        <v>875739.80280251161</v>
      </c>
      <c r="AT266" s="456">
        <v>872257.71695271949</v>
      </c>
      <c r="AU266" s="456">
        <v>868997.97413105553</v>
      </c>
    </row>
    <row r="267" spans="3:47">
      <c r="C267" s="978"/>
      <c r="E267" s="120"/>
      <c r="F267" s="120" t="s">
        <v>1144</v>
      </c>
      <c r="N267" s="456">
        <v>454263.2</v>
      </c>
      <c r="O267" s="456">
        <v>504079.8</v>
      </c>
      <c r="P267" s="456">
        <v>392137.19999999995</v>
      </c>
      <c r="Q267" s="456">
        <v>713626.6</v>
      </c>
      <c r="R267" s="456">
        <v>875451.8</v>
      </c>
      <c r="S267" s="456">
        <v>895008.4</v>
      </c>
      <c r="T267" s="456">
        <v>936821.9</v>
      </c>
      <c r="U267" s="456">
        <v>816632.5</v>
      </c>
      <c r="V267" s="456">
        <v>812511.60000000009</v>
      </c>
      <c r="W267" s="456">
        <v>666154.99999999988</v>
      </c>
      <c r="X267" s="456">
        <v>764819.89999999991</v>
      </c>
      <c r="Y267" s="456">
        <v>900655.99999999988</v>
      </c>
      <c r="Z267" s="456">
        <v>851598.29999999993</v>
      </c>
      <c r="AA267" s="456">
        <v>686637</v>
      </c>
      <c r="AB267" s="456">
        <v>488288.99999999994</v>
      </c>
      <c r="AC267" s="456">
        <v>538779.19999999995</v>
      </c>
      <c r="AD267" s="456">
        <v>665847.2927308639</v>
      </c>
      <c r="AE267" s="456">
        <v>680590.55184828944</v>
      </c>
      <c r="AF267" s="456">
        <v>658185.52480474103</v>
      </c>
      <c r="AG267" s="456">
        <v>679185.46517738304</v>
      </c>
      <c r="AH267" s="456">
        <v>696725.04244956758</v>
      </c>
      <c r="AI267" s="456">
        <v>696356.74542884529</v>
      </c>
      <c r="AJ267" s="456">
        <v>652236.67358354619</v>
      </c>
      <c r="AK267" s="456">
        <v>614623.03488950781</v>
      </c>
      <c r="AL267" s="456">
        <v>555701.99170725374</v>
      </c>
      <c r="AM267" s="456">
        <v>553093.8008174292</v>
      </c>
      <c r="AN267" s="456">
        <v>559775.49524014536</v>
      </c>
      <c r="AO267" s="456">
        <v>565244.10162254004</v>
      </c>
      <c r="AP267" s="456">
        <v>569026.1192362539</v>
      </c>
      <c r="AQ267" s="456">
        <v>568197.25539866649</v>
      </c>
      <c r="AR267" s="456">
        <v>572627.71571378887</v>
      </c>
      <c r="AS267" s="456">
        <v>576227.66504494299</v>
      </c>
      <c r="AT267" s="456">
        <v>579765.72585704795</v>
      </c>
      <c r="AU267" s="456">
        <v>583021.50074296212</v>
      </c>
    </row>
    <row r="268" spans="3:47" ht="15.75">
      <c r="C268" s="978"/>
      <c r="E268" s="120"/>
      <c r="F268" s="277" t="s">
        <v>38</v>
      </c>
      <c r="N268" s="501">
        <v>1705619.7000000002</v>
      </c>
      <c r="O268" s="501">
        <v>1633135.9</v>
      </c>
      <c r="P268" s="501">
        <v>1483529.9000000001</v>
      </c>
      <c r="Q268" s="501">
        <v>1974438.9</v>
      </c>
      <c r="R268" s="501">
        <v>2176680.5999999996</v>
      </c>
      <c r="S268" s="501">
        <v>2267338.6</v>
      </c>
      <c r="T268" s="501">
        <v>2346902.5000000005</v>
      </c>
      <c r="U268" s="501">
        <v>2283885.5</v>
      </c>
      <c r="V268" s="501">
        <v>2195476.3000000003</v>
      </c>
      <c r="W268" s="501">
        <v>2076086.2999999998</v>
      </c>
      <c r="X268" s="501">
        <v>2215177.4000000004</v>
      </c>
      <c r="Y268" s="501">
        <v>2227899.2999999998</v>
      </c>
      <c r="Z268" s="501">
        <v>2060365.7999999998</v>
      </c>
      <c r="AA268" s="501">
        <v>1696491.1</v>
      </c>
      <c r="AB268" s="501">
        <v>1438245.9000000001</v>
      </c>
      <c r="AC268" s="501">
        <v>1559689.4000000004</v>
      </c>
      <c r="AD268" s="501">
        <v>1658610.5067308638</v>
      </c>
      <c r="AE268" s="501">
        <v>1673480.5015372084</v>
      </c>
      <c r="AF268" s="501">
        <v>1580175.5542257694</v>
      </c>
      <c r="AG268" s="501">
        <v>1580888.0358887119</v>
      </c>
      <c r="AH268" s="501">
        <v>1557153.8582432279</v>
      </c>
      <c r="AI268" s="501">
        <v>1548660.286676242</v>
      </c>
      <c r="AJ268" s="501">
        <v>1512315.0451407544</v>
      </c>
      <c r="AK268" s="501">
        <v>1489675.9555451931</v>
      </c>
      <c r="AL268" s="501">
        <v>1446603.4677358908</v>
      </c>
      <c r="AM268" s="501">
        <v>1447487.7768617847</v>
      </c>
      <c r="AN268" s="501">
        <v>1450498.9894113035</v>
      </c>
      <c r="AO268" s="501">
        <v>1451745.4594424623</v>
      </c>
      <c r="AP268" s="501">
        <v>1453171.2884198627</v>
      </c>
      <c r="AQ268" s="501">
        <v>1450196.8056884641</v>
      </c>
      <c r="AR268" s="501">
        <v>1451975.6165756672</v>
      </c>
      <c r="AS268" s="501">
        <v>1451967.4678474546</v>
      </c>
      <c r="AT268" s="501">
        <v>1452023.4428097676</v>
      </c>
      <c r="AU268" s="501">
        <v>1452019.4748740178</v>
      </c>
    </row>
    <row r="269" spans="3:47" ht="15.75">
      <c r="C269" s="978"/>
      <c r="E269" s="277" t="s">
        <v>1148</v>
      </c>
      <c r="F269" s="277"/>
      <c r="N269" s="456"/>
      <c r="O269" s="456"/>
      <c r="P269" s="456"/>
      <c r="Q269" s="456"/>
      <c r="R269" s="456"/>
      <c r="S269" s="456"/>
      <c r="T269" s="456"/>
      <c r="U269" s="456"/>
      <c r="V269" s="456"/>
      <c r="W269" s="456"/>
      <c r="X269" s="456"/>
      <c r="Y269" s="456"/>
      <c r="Z269" s="456"/>
      <c r="AA269" s="456"/>
      <c r="AB269" s="456"/>
      <c r="AC269" s="456"/>
      <c r="AD269" s="456"/>
      <c r="AE269" s="456"/>
      <c r="AF269" s="456"/>
      <c r="AG269" s="456"/>
      <c r="AH269" s="456"/>
      <c r="AI269" s="456"/>
      <c r="AJ269" s="456"/>
      <c r="AK269" s="456"/>
      <c r="AL269" s="456"/>
      <c r="AM269" s="456"/>
      <c r="AN269" s="456"/>
      <c r="AO269" s="456"/>
      <c r="AP269" s="456"/>
      <c r="AQ269" s="456"/>
      <c r="AR269" s="456"/>
      <c r="AS269" s="456"/>
      <c r="AT269" s="456"/>
      <c r="AU269" s="456"/>
    </row>
    <row r="270" spans="3:47" ht="15.75">
      <c r="C270" s="978"/>
      <c r="E270" s="277" t="s">
        <v>1149</v>
      </c>
      <c r="F270" s="277"/>
      <c r="N270" s="456"/>
      <c r="O270" s="456"/>
      <c r="P270" s="456"/>
      <c r="Q270" s="456"/>
      <c r="R270" s="456"/>
      <c r="S270" s="456"/>
      <c r="T270" s="456"/>
      <c r="U270" s="456"/>
      <c r="V270" s="456"/>
      <c r="W270" s="456"/>
      <c r="X270" s="456"/>
      <c r="Y270" s="456"/>
      <c r="Z270" s="456"/>
      <c r="AA270" s="456"/>
      <c r="AB270" s="456"/>
      <c r="AC270" s="456"/>
      <c r="AD270" s="456"/>
      <c r="AE270" s="456"/>
      <c r="AF270" s="456"/>
      <c r="AG270" s="456"/>
      <c r="AH270" s="456"/>
      <c r="AI270" s="456"/>
      <c r="AJ270" s="456"/>
      <c r="AK270" s="456"/>
      <c r="AL270" s="456"/>
      <c r="AM270" s="456"/>
      <c r="AN270" s="456"/>
      <c r="AO270" s="456"/>
      <c r="AP270" s="456"/>
      <c r="AQ270" s="456"/>
      <c r="AR270" s="456"/>
      <c r="AS270" s="456"/>
      <c r="AT270" s="456"/>
      <c r="AU270" s="456"/>
    </row>
    <row r="271" spans="3:47">
      <c r="C271" s="978"/>
      <c r="F271" s="120" t="s">
        <v>1123</v>
      </c>
      <c r="N271" s="456">
        <v>0</v>
      </c>
      <c r="O271" s="456">
        <v>0</v>
      </c>
      <c r="P271" s="456">
        <v>0</v>
      </c>
      <c r="Q271" s="456">
        <v>0</v>
      </c>
      <c r="R271" s="456">
        <v>0</v>
      </c>
      <c r="S271" s="456">
        <v>0</v>
      </c>
      <c r="T271" s="456">
        <v>0</v>
      </c>
      <c r="U271" s="456">
        <v>0</v>
      </c>
      <c r="V271" s="456">
        <v>0</v>
      </c>
      <c r="W271" s="456">
        <v>0</v>
      </c>
      <c r="X271" s="456">
        <v>0</v>
      </c>
      <c r="Y271" s="456">
        <v>0</v>
      </c>
      <c r="Z271" s="456">
        <v>0</v>
      </c>
      <c r="AA271" s="456">
        <v>0</v>
      </c>
      <c r="AB271" s="456">
        <v>0</v>
      </c>
      <c r="AC271" s="456">
        <v>0</v>
      </c>
      <c r="AD271" s="456">
        <v>0</v>
      </c>
      <c r="AE271" s="456">
        <v>0</v>
      </c>
      <c r="AF271" s="456">
        <v>0</v>
      </c>
      <c r="AG271" s="456">
        <v>0</v>
      </c>
      <c r="AH271" s="456">
        <v>0</v>
      </c>
      <c r="AI271" s="456">
        <v>0</v>
      </c>
      <c r="AJ271" s="456">
        <v>0</v>
      </c>
      <c r="AK271" s="456">
        <v>0</v>
      </c>
      <c r="AL271" s="456">
        <v>0</v>
      </c>
      <c r="AM271" s="456">
        <v>0</v>
      </c>
      <c r="AN271" s="456">
        <v>0</v>
      </c>
      <c r="AO271" s="456">
        <v>0</v>
      </c>
      <c r="AP271" s="456">
        <v>0</v>
      </c>
      <c r="AQ271" s="456">
        <v>0</v>
      </c>
      <c r="AR271" s="456">
        <v>0</v>
      </c>
      <c r="AS271" s="456">
        <v>0</v>
      </c>
      <c r="AT271" s="456">
        <v>0</v>
      </c>
      <c r="AU271" s="456">
        <v>0</v>
      </c>
    </row>
    <row r="272" spans="3:47">
      <c r="C272" s="978"/>
      <c r="F272" s="120" t="s">
        <v>1144</v>
      </c>
      <c r="N272" s="456">
        <v>0</v>
      </c>
      <c r="O272" s="456">
        <v>0</v>
      </c>
      <c r="P272" s="456">
        <v>0</v>
      </c>
      <c r="Q272" s="456">
        <v>0</v>
      </c>
      <c r="R272" s="456">
        <v>0</v>
      </c>
      <c r="S272" s="456">
        <v>0</v>
      </c>
      <c r="T272" s="456">
        <v>0</v>
      </c>
      <c r="U272" s="456">
        <v>0</v>
      </c>
      <c r="V272" s="456">
        <v>0</v>
      </c>
      <c r="W272" s="456">
        <v>0</v>
      </c>
      <c r="X272" s="456">
        <v>0</v>
      </c>
      <c r="Y272" s="456">
        <v>0</v>
      </c>
      <c r="Z272" s="456">
        <v>0</v>
      </c>
      <c r="AA272" s="456">
        <v>0</v>
      </c>
      <c r="AB272" s="456">
        <v>0</v>
      </c>
      <c r="AC272" s="456">
        <v>0</v>
      </c>
      <c r="AD272" s="456">
        <v>0</v>
      </c>
      <c r="AE272" s="456">
        <v>0</v>
      </c>
      <c r="AF272" s="456">
        <v>0</v>
      </c>
      <c r="AG272" s="456">
        <v>0</v>
      </c>
      <c r="AH272" s="456">
        <v>4328.2477954301403</v>
      </c>
      <c r="AI272" s="456">
        <v>16001.104231874941</v>
      </c>
      <c r="AJ272" s="456">
        <v>16001.196796219299</v>
      </c>
      <c r="AK272" s="456">
        <v>16001.306269249211</v>
      </c>
      <c r="AL272" s="456">
        <v>15998.546336021032</v>
      </c>
      <c r="AM272" s="456">
        <v>15998.55061294537</v>
      </c>
      <c r="AN272" s="456">
        <v>15998.61963288683</v>
      </c>
      <c r="AO272" s="456">
        <v>15998.594719129909</v>
      </c>
      <c r="AP272" s="456">
        <v>15998.622389176609</v>
      </c>
      <c r="AQ272" s="456">
        <v>15999.135852552312</v>
      </c>
      <c r="AR272" s="456">
        <v>15999.14723008617</v>
      </c>
      <c r="AS272" s="456">
        <v>15999.157362382448</v>
      </c>
      <c r="AT272" s="456">
        <v>15999.167312340091</v>
      </c>
      <c r="AU272" s="456">
        <v>15999.177107734411</v>
      </c>
    </row>
    <row r="273" spans="3:47" ht="15.75">
      <c r="C273" s="978"/>
      <c r="F273" s="277" t="s">
        <v>38</v>
      </c>
      <c r="N273" s="501">
        <v>0</v>
      </c>
      <c r="O273" s="501">
        <v>0</v>
      </c>
      <c r="P273" s="501">
        <v>0</v>
      </c>
      <c r="Q273" s="501">
        <v>0</v>
      </c>
      <c r="R273" s="501">
        <v>0</v>
      </c>
      <c r="S273" s="501">
        <v>0</v>
      </c>
      <c r="T273" s="501">
        <v>0</v>
      </c>
      <c r="U273" s="501">
        <v>0</v>
      </c>
      <c r="V273" s="501">
        <v>0</v>
      </c>
      <c r="W273" s="501">
        <v>0</v>
      </c>
      <c r="X273" s="501">
        <v>0</v>
      </c>
      <c r="Y273" s="501">
        <v>0</v>
      </c>
      <c r="Z273" s="501">
        <v>0</v>
      </c>
      <c r="AA273" s="501">
        <v>0</v>
      </c>
      <c r="AB273" s="501">
        <v>0</v>
      </c>
      <c r="AC273" s="501">
        <v>0</v>
      </c>
      <c r="AD273" s="501">
        <v>0</v>
      </c>
      <c r="AE273" s="501">
        <v>0</v>
      </c>
      <c r="AF273" s="501">
        <v>0</v>
      </c>
      <c r="AG273" s="501">
        <v>0</v>
      </c>
      <c r="AH273" s="501">
        <v>4328.2477954301403</v>
      </c>
      <c r="AI273" s="501">
        <v>16001.104231874941</v>
      </c>
      <c r="AJ273" s="501">
        <v>16001.196796219299</v>
      </c>
      <c r="AK273" s="501">
        <v>16001.306269249211</v>
      </c>
      <c r="AL273" s="501">
        <v>15998.546336021032</v>
      </c>
      <c r="AM273" s="501">
        <v>15998.55061294537</v>
      </c>
      <c r="AN273" s="501">
        <v>15998.61963288683</v>
      </c>
      <c r="AO273" s="501">
        <v>15998.594719129909</v>
      </c>
      <c r="AP273" s="501">
        <v>15998.622389176609</v>
      </c>
      <c r="AQ273" s="501">
        <v>15999.135852552312</v>
      </c>
      <c r="AR273" s="501">
        <v>15999.14723008617</v>
      </c>
      <c r="AS273" s="501">
        <v>15999.157362382448</v>
      </c>
      <c r="AT273" s="501">
        <v>15999.167312340091</v>
      </c>
      <c r="AU273" s="501">
        <v>15999.177107734411</v>
      </c>
    </row>
    <row r="274" spans="3:47" ht="15.75">
      <c r="C274" s="978"/>
      <c r="E274" s="277" t="s">
        <v>1150</v>
      </c>
      <c r="F274" s="277"/>
      <c r="N274" s="456"/>
      <c r="O274" s="456"/>
      <c r="P274" s="456"/>
      <c r="Q274" s="456"/>
      <c r="R274" s="456"/>
      <c r="S274" s="456"/>
      <c r="T274" s="456"/>
      <c r="U274" s="456"/>
      <c r="V274" s="456"/>
      <c r="W274" s="456"/>
      <c r="X274" s="456"/>
      <c r="Y274" s="456"/>
      <c r="Z274" s="456"/>
      <c r="AA274" s="456"/>
      <c r="AB274" s="456"/>
      <c r="AC274" s="456"/>
      <c r="AD274" s="456"/>
      <c r="AE274" s="456"/>
      <c r="AF274" s="456"/>
      <c r="AG274" s="456"/>
      <c r="AH274" s="456"/>
      <c r="AI274" s="456"/>
      <c r="AJ274" s="456"/>
      <c r="AK274" s="456"/>
      <c r="AL274" s="456"/>
      <c r="AM274" s="456"/>
      <c r="AN274" s="456"/>
      <c r="AO274" s="456"/>
      <c r="AP274" s="456"/>
      <c r="AQ274" s="456"/>
      <c r="AR274" s="456"/>
      <c r="AS274" s="456"/>
      <c r="AT274" s="456"/>
      <c r="AU274" s="456"/>
    </row>
    <row r="275" spans="3:47">
      <c r="C275" s="978"/>
      <c r="F275" s="120" t="s">
        <v>1123</v>
      </c>
      <c r="N275" s="456">
        <v>0</v>
      </c>
      <c r="O275" s="456">
        <v>0</v>
      </c>
      <c r="P275" s="456">
        <v>0</v>
      </c>
      <c r="Q275" s="456">
        <v>0</v>
      </c>
      <c r="R275" s="456">
        <v>0</v>
      </c>
      <c r="S275" s="456">
        <v>0</v>
      </c>
      <c r="T275" s="456">
        <v>0</v>
      </c>
      <c r="U275" s="456">
        <v>0</v>
      </c>
      <c r="V275" s="456">
        <v>0</v>
      </c>
      <c r="W275" s="456">
        <v>0</v>
      </c>
      <c r="X275" s="456">
        <v>0</v>
      </c>
      <c r="Y275" s="456">
        <v>0</v>
      </c>
      <c r="Z275" s="456">
        <v>0</v>
      </c>
      <c r="AA275" s="456">
        <v>0</v>
      </c>
      <c r="AB275" s="456">
        <v>0</v>
      </c>
      <c r="AC275" s="456">
        <v>0</v>
      </c>
      <c r="AD275" s="456">
        <v>0</v>
      </c>
      <c r="AE275" s="456">
        <v>0</v>
      </c>
      <c r="AF275" s="456">
        <v>0</v>
      </c>
      <c r="AG275" s="456">
        <v>0</v>
      </c>
      <c r="AH275" s="456">
        <v>0</v>
      </c>
      <c r="AI275" s="456">
        <v>0</v>
      </c>
      <c r="AJ275" s="456">
        <v>0</v>
      </c>
      <c r="AK275" s="456">
        <v>0</v>
      </c>
      <c r="AL275" s="456">
        <v>0</v>
      </c>
      <c r="AM275" s="456">
        <v>0</v>
      </c>
      <c r="AN275" s="456">
        <v>0</v>
      </c>
      <c r="AO275" s="456">
        <v>0</v>
      </c>
      <c r="AP275" s="456">
        <v>0</v>
      </c>
      <c r="AQ275" s="456">
        <v>0</v>
      </c>
      <c r="AR275" s="456">
        <v>0</v>
      </c>
      <c r="AS275" s="456">
        <v>0</v>
      </c>
      <c r="AT275" s="456">
        <v>0</v>
      </c>
      <c r="AU275" s="456">
        <v>0</v>
      </c>
    </row>
    <row r="276" spans="3:47">
      <c r="C276" s="978"/>
      <c r="F276" s="120" t="s">
        <v>1144</v>
      </c>
      <c r="N276" s="456">
        <v>0</v>
      </c>
      <c r="O276" s="456">
        <v>0</v>
      </c>
      <c r="P276" s="456">
        <v>0</v>
      </c>
      <c r="Q276" s="456">
        <v>0</v>
      </c>
      <c r="R276" s="456">
        <v>0</v>
      </c>
      <c r="S276" s="456">
        <v>0</v>
      </c>
      <c r="T276" s="456">
        <v>0</v>
      </c>
      <c r="U276" s="456">
        <v>0</v>
      </c>
      <c r="V276" s="456">
        <v>0</v>
      </c>
      <c r="W276" s="456">
        <v>0</v>
      </c>
      <c r="X276" s="456">
        <v>0</v>
      </c>
      <c r="Y276" s="456">
        <v>0</v>
      </c>
      <c r="Z276" s="456">
        <v>0</v>
      </c>
      <c r="AA276" s="456">
        <v>0</v>
      </c>
      <c r="AB276" s="456">
        <v>0</v>
      </c>
      <c r="AC276" s="456">
        <v>0</v>
      </c>
      <c r="AD276" s="456">
        <v>14075.790020673969</v>
      </c>
      <c r="AE276" s="456">
        <v>56827.815979326035</v>
      </c>
      <c r="AF276" s="456">
        <v>56200</v>
      </c>
      <c r="AG276" s="456">
        <v>55224.526018062657</v>
      </c>
      <c r="AH276" s="456">
        <v>57674.838363385723</v>
      </c>
      <c r="AI276" s="456">
        <v>56203.878614460707</v>
      </c>
      <c r="AJ276" s="456">
        <v>56204.203746720355</v>
      </c>
      <c r="AK276" s="456">
        <v>56204.588270737884</v>
      </c>
      <c r="AL276" s="456">
        <v>56194.894005273905</v>
      </c>
      <c r="AM276" s="456">
        <v>56194.909027970622</v>
      </c>
      <c r="AN276" s="456">
        <v>56195.151460514942</v>
      </c>
      <c r="AO276" s="456">
        <v>56195.063950943761</v>
      </c>
      <c r="AP276" s="456">
        <v>56195.161141982877</v>
      </c>
      <c r="AQ276" s="456">
        <v>56196.964682090045</v>
      </c>
      <c r="AR276" s="456">
        <v>56197.00464567764</v>
      </c>
      <c r="AS276" s="456">
        <v>56197.040235368411</v>
      </c>
      <c r="AT276" s="456">
        <v>56197.075184594578</v>
      </c>
      <c r="AU276" s="456">
        <v>56197.109590917156</v>
      </c>
    </row>
    <row r="277" spans="3:47" ht="15.75">
      <c r="C277" s="978"/>
      <c r="F277" s="277" t="s">
        <v>38</v>
      </c>
      <c r="N277" s="501">
        <v>0</v>
      </c>
      <c r="O277" s="501">
        <v>0</v>
      </c>
      <c r="P277" s="501">
        <v>0</v>
      </c>
      <c r="Q277" s="501">
        <v>0</v>
      </c>
      <c r="R277" s="501">
        <v>0</v>
      </c>
      <c r="S277" s="501">
        <v>0</v>
      </c>
      <c r="T277" s="501">
        <v>0</v>
      </c>
      <c r="U277" s="501">
        <v>0</v>
      </c>
      <c r="V277" s="501">
        <v>0</v>
      </c>
      <c r="W277" s="501">
        <v>0</v>
      </c>
      <c r="X277" s="501">
        <v>0</v>
      </c>
      <c r="Y277" s="501">
        <v>0</v>
      </c>
      <c r="Z277" s="501">
        <v>0</v>
      </c>
      <c r="AA277" s="501">
        <v>0</v>
      </c>
      <c r="AB277" s="501">
        <v>0</v>
      </c>
      <c r="AC277" s="501">
        <v>0</v>
      </c>
      <c r="AD277" s="501">
        <v>14075.790020673969</v>
      </c>
      <c r="AE277" s="501">
        <v>56827.815979326035</v>
      </c>
      <c r="AF277" s="501">
        <v>56200</v>
      </c>
      <c r="AG277" s="501">
        <v>55224.526018062657</v>
      </c>
      <c r="AH277" s="501">
        <v>57674.838363385723</v>
      </c>
      <c r="AI277" s="501">
        <v>56203.878614460707</v>
      </c>
      <c r="AJ277" s="501">
        <v>56204.203746720355</v>
      </c>
      <c r="AK277" s="501">
        <v>56204.588270737884</v>
      </c>
      <c r="AL277" s="501">
        <v>56194.894005273905</v>
      </c>
      <c r="AM277" s="501">
        <v>56194.909027970622</v>
      </c>
      <c r="AN277" s="501">
        <v>56195.151460514942</v>
      </c>
      <c r="AO277" s="501">
        <v>56195.063950943761</v>
      </c>
      <c r="AP277" s="501">
        <v>56195.161141982877</v>
      </c>
      <c r="AQ277" s="501">
        <v>56196.964682090045</v>
      </c>
      <c r="AR277" s="501">
        <v>56197.00464567764</v>
      </c>
      <c r="AS277" s="501">
        <v>56197.040235368411</v>
      </c>
      <c r="AT277" s="501">
        <v>56197.075184594578</v>
      </c>
      <c r="AU277" s="501">
        <v>56197.109590917156</v>
      </c>
    </row>
    <row r="278" spans="3:47" ht="15.75">
      <c r="C278" s="978"/>
      <c r="E278" s="277" t="s">
        <v>1151</v>
      </c>
      <c r="F278" s="277"/>
      <c r="N278" s="456"/>
      <c r="O278" s="456"/>
      <c r="P278" s="456"/>
      <c r="Q278" s="456"/>
      <c r="R278" s="456"/>
      <c r="S278" s="456"/>
      <c r="T278" s="456"/>
      <c r="U278" s="456"/>
      <c r="V278" s="456"/>
      <c r="W278" s="456"/>
      <c r="X278" s="456"/>
      <c r="Y278" s="456"/>
      <c r="Z278" s="456"/>
      <c r="AA278" s="456"/>
      <c r="AB278" s="456"/>
      <c r="AC278" s="456"/>
      <c r="AD278" s="456"/>
      <c r="AE278" s="456"/>
      <c r="AF278" s="456"/>
      <c r="AG278" s="456"/>
      <c r="AH278" s="456"/>
      <c r="AI278" s="456"/>
      <c r="AJ278" s="456"/>
      <c r="AK278" s="456"/>
      <c r="AL278" s="456"/>
      <c r="AM278" s="456"/>
      <c r="AN278" s="456"/>
      <c r="AO278" s="456"/>
      <c r="AP278" s="456"/>
      <c r="AQ278" s="456"/>
      <c r="AR278" s="456"/>
      <c r="AS278" s="456"/>
      <c r="AT278" s="456"/>
      <c r="AU278" s="456"/>
    </row>
    <row r="279" spans="3:47">
      <c r="C279" s="978"/>
      <c r="F279" s="120" t="s">
        <v>1123</v>
      </c>
      <c r="N279" s="456">
        <v>0</v>
      </c>
      <c r="O279" s="456">
        <v>0</v>
      </c>
      <c r="P279" s="456">
        <v>0</v>
      </c>
      <c r="Q279" s="456">
        <v>0</v>
      </c>
      <c r="R279" s="456">
        <v>0</v>
      </c>
      <c r="S279" s="456">
        <v>0</v>
      </c>
      <c r="T279" s="456">
        <v>0</v>
      </c>
      <c r="U279" s="456">
        <v>0</v>
      </c>
      <c r="V279" s="456">
        <v>0</v>
      </c>
      <c r="W279" s="456">
        <v>0</v>
      </c>
      <c r="X279" s="456">
        <v>0</v>
      </c>
      <c r="Y279" s="456">
        <v>0</v>
      </c>
      <c r="Z279" s="456">
        <v>0</v>
      </c>
      <c r="AA279" s="456">
        <v>0</v>
      </c>
      <c r="AB279" s="456">
        <v>0</v>
      </c>
      <c r="AC279" s="456">
        <v>0</v>
      </c>
      <c r="AD279" s="456">
        <v>0</v>
      </c>
      <c r="AE279" s="456">
        <v>0</v>
      </c>
      <c r="AF279" s="456">
        <v>0</v>
      </c>
      <c r="AG279" s="456">
        <v>0</v>
      </c>
      <c r="AH279" s="456">
        <v>0</v>
      </c>
      <c r="AI279" s="456">
        <v>0</v>
      </c>
      <c r="AJ279" s="456">
        <v>0</v>
      </c>
      <c r="AK279" s="456">
        <v>0</v>
      </c>
      <c r="AL279" s="456">
        <v>0</v>
      </c>
      <c r="AM279" s="456">
        <v>0</v>
      </c>
      <c r="AN279" s="456">
        <v>0</v>
      </c>
      <c r="AO279" s="456">
        <v>0</v>
      </c>
      <c r="AP279" s="456">
        <v>0</v>
      </c>
      <c r="AQ279" s="456">
        <v>0</v>
      </c>
      <c r="AR279" s="456">
        <v>0</v>
      </c>
      <c r="AS279" s="456">
        <v>0</v>
      </c>
      <c r="AT279" s="456">
        <v>0</v>
      </c>
      <c r="AU279" s="456">
        <v>0</v>
      </c>
    </row>
    <row r="280" spans="3:47">
      <c r="C280" s="978"/>
      <c r="F280" s="120" t="s">
        <v>1144</v>
      </c>
      <c r="N280" s="456">
        <v>0</v>
      </c>
      <c r="O280" s="456">
        <v>0</v>
      </c>
      <c r="P280" s="456">
        <v>0</v>
      </c>
      <c r="Q280" s="456">
        <v>0</v>
      </c>
      <c r="R280" s="456">
        <v>0</v>
      </c>
      <c r="S280" s="456">
        <v>0</v>
      </c>
      <c r="T280" s="456">
        <v>0</v>
      </c>
      <c r="U280" s="456">
        <v>0</v>
      </c>
      <c r="V280" s="456">
        <v>0</v>
      </c>
      <c r="W280" s="456">
        <v>0</v>
      </c>
      <c r="X280" s="456">
        <v>0</v>
      </c>
      <c r="Y280" s="456">
        <v>0</v>
      </c>
      <c r="Z280" s="456">
        <v>0</v>
      </c>
      <c r="AA280" s="456">
        <v>0</v>
      </c>
      <c r="AB280" s="456">
        <v>0</v>
      </c>
      <c r="AC280" s="456">
        <v>0</v>
      </c>
      <c r="AD280" s="456">
        <v>6011.0135319604105</v>
      </c>
      <c r="AE280" s="456">
        <v>24398.921468039578</v>
      </c>
      <c r="AF280" s="456">
        <v>24761.630000000005</v>
      </c>
      <c r="AG280" s="456">
        <v>25057.391698587155</v>
      </c>
      <c r="AH280" s="456">
        <v>26169.18822537965</v>
      </c>
      <c r="AI280" s="456">
        <v>25501.759869550693</v>
      </c>
      <c r="AJ280" s="456">
        <v>25501.907393974521</v>
      </c>
      <c r="AK280" s="456">
        <v>25502.081866615947</v>
      </c>
      <c r="AL280" s="456">
        <v>25497.683223033546</v>
      </c>
      <c r="AM280" s="456">
        <v>25497.690039381672</v>
      </c>
      <c r="AN280" s="456">
        <v>25497.80003991336</v>
      </c>
      <c r="AO280" s="456">
        <v>25497.7603336133</v>
      </c>
      <c r="AP280" s="456">
        <v>25497.804432750239</v>
      </c>
      <c r="AQ280" s="456">
        <v>25498.622765005264</v>
      </c>
      <c r="AR280" s="456">
        <v>25498.640897949841</v>
      </c>
      <c r="AS280" s="456">
        <v>25498.657046297052</v>
      </c>
      <c r="AT280" s="456">
        <v>25498.672904042036</v>
      </c>
      <c r="AU280" s="456">
        <v>25498.688515451729</v>
      </c>
    </row>
    <row r="281" spans="3:47" ht="15.75">
      <c r="C281" s="978"/>
      <c r="F281" s="277" t="s">
        <v>38</v>
      </c>
      <c r="N281" s="501">
        <v>0</v>
      </c>
      <c r="O281" s="501">
        <v>0</v>
      </c>
      <c r="P281" s="501">
        <v>0</v>
      </c>
      <c r="Q281" s="501">
        <v>0</v>
      </c>
      <c r="R281" s="501">
        <v>0</v>
      </c>
      <c r="S281" s="501">
        <v>0</v>
      </c>
      <c r="T281" s="501">
        <v>0</v>
      </c>
      <c r="U281" s="501">
        <v>0</v>
      </c>
      <c r="V281" s="501">
        <v>0</v>
      </c>
      <c r="W281" s="501">
        <v>0</v>
      </c>
      <c r="X281" s="501">
        <v>0</v>
      </c>
      <c r="Y281" s="501">
        <v>0</v>
      </c>
      <c r="Z281" s="501">
        <v>0</v>
      </c>
      <c r="AA281" s="501">
        <v>0</v>
      </c>
      <c r="AB281" s="501">
        <v>0</v>
      </c>
      <c r="AC281" s="501">
        <v>0</v>
      </c>
      <c r="AD281" s="501">
        <v>6011.0135319604105</v>
      </c>
      <c r="AE281" s="501">
        <v>24398.921468039578</v>
      </c>
      <c r="AF281" s="501">
        <v>24761.630000000005</v>
      </c>
      <c r="AG281" s="501">
        <v>25057.391698587155</v>
      </c>
      <c r="AH281" s="501">
        <v>26169.18822537965</v>
      </c>
      <c r="AI281" s="501">
        <v>25501.759869550693</v>
      </c>
      <c r="AJ281" s="501">
        <v>25501.907393974521</v>
      </c>
      <c r="AK281" s="501">
        <v>25502.081866615947</v>
      </c>
      <c r="AL281" s="501">
        <v>25497.683223033546</v>
      </c>
      <c r="AM281" s="501">
        <v>25497.690039381672</v>
      </c>
      <c r="AN281" s="501">
        <v>25497.80003991336</v>
      </c>
      <c r="AO281" s="501">
        <v>25497.7603336133</v>
      </c>
      <c r="AP281" s="501">
        <v>25497.804432750239</v>
      </c>
      <c r="AQ281" s="501">
        <v>25498.622765005264</v>
      </c>
      <c r="AR281" s="501">
        <v>25498.640897949841</v>
      </c>
      <c r="AS281" s="501">
        <v>25498.657046297052</v>
      </c>
      <c r="AT281" s="501">
        <v>25498.672904042036</v>
      </c>
      <c r="AU281" s="501">
        <v>25498.688515451729</v>
      </c>
    </row>
    <row r="282" spans="3:47" ht="15.75">
      <c r="C282" s="978"/>
      <c r="E282" s="277" t="s">
        <v>1152</v>
      </c>
      <c r="F282" s="277"/>
      <c r="N282" s="456"/>
      <c r="O282" s="456"/>
      <c r="P282" s="456"/>
      <c r="Q282" s="456"/>
      <c r="R282" s="456"/>
      <c r="S282" s="456"/>
      <c r="T282" s="456"/>
      <c r="U282" s="456"/>
      <c r="V282" s="456"/>
      <c r="W282" s="456"/>
      <c r="X282" s="456"/>
      <c r="Y282" s="456"/>
      <c r="Z282" s="456"/>
      <c r="AA282" s="456"/>
      <c r="AB282" s="456"/>
      <c r="AC282" s="456"/>
      <c r="AD282" s="456"/>
      <c r="AE282" s="456"/>
      <c r="AF282" s="456"/>
      <c r="AG282" s="456"/>
      <c r="AH282" s="456"/>
      <c r="AI282" s="456"/>
      <c r="AJ282" s="456"/>
      <c r="AK282" s="456"/>
      <c r="AL282" s="456"/>
      <c r="AM282" s="456"/>
      <c r="AN282" s="456"/>
      <c r="AO282" s="456"/>
      <c r="AP282" s="456"/>
      <c r="AQ282" s="456"/>
      <c r="AR282" s="456"/>
      <c r="AS282" s="456"/>
      <c r="AT282" s="456"/>
      <c r="AU282" s="456"/>
    </row>
    <row r="283" spans="3:47">
      <c r="C283" s="978"/>
      <c r="F283" s="120" t="s">
        <v>1123</v>
      </c>
      <c r="N283" s="456">
        <v>0</v>
      </c>
      <c r="O283" s="456">
        <v>0</v>
      </c>
      <c r="P283" s="456">
        <v>0</v>
      </c>
      <c r="Q283" s="456">
        <v>0</v>
      </c>
      <c r="R283" s="456">
        <v>0</v>
      </c>
      <c r="S283" s="456">
        <v>0</v>
      </c>
      <c r="T283" s="456">
        <v>0</v>
      </c>
      <c r="U283" s="456">
        <v>0</v>
      </c>
      <c r="V283" s="456">
        <v>0</v>
      </c>
      <c r="W283" s="456">
        <v>0</v>
      </c>
      <c r="X283" s="456">
        <v>0</v>
      </c>
      <c r="Y283" s="456">
        <v>0</v>
      </c>
      <c r="Z283" s="456">
        <v>0</v>
      </c>
      <c r="AA283" s="456">
        <v>0</v>
      </c>
      <c r="AB283" s="456">
        <v>0</v>
      </c>
      <c r="AC283" s="456">
        <v>0</v>
      </c>
      <c r="AD283" s="456">
        <v>0</v>
      </c>
      <c r="AE283" s="456">
        <v>0</v>
      </c>
      <c r="AF283" s="456">
        <v>0</v>
      </c>
      <c r="AG283" s="456">
        <v>0</v>
      </c>
      <c r="AH283" s="456">
        <v>0</v>
      </c>
      <c r="AI283" s="456">
        <v>0</v>
      </c>
      <c r="AJ283" s="456">
        <v>0</v>
      </c>
      <c r="AK283" s="456">
        <v>0</v>
      </c>
      <c r="AL283" s="456">
        <v>0</v>
      </c>
      <c r="AM283" s="456">
        <v>0</v>
      </c>
      <c r="AN283" s="456">
        <v>0</v>
      </c>
      <c r="AO283" s="456">
        <v>0</v>
      </c>
      <c r="AP283" s="456">
        <v>0</v>
      </c>
      <c r="AQ283" s="456">
        <v>0</v>
      </c>
      <c r="AR283" s="456">
        <v>0</v>
      </c>
      <c r="AS283" s="456">
        <v>0</v>
      </c>
      <c r="AT283" s="456">
        <v>0</v>
      </c>
      <c r="AU283" s="456">
        <v>0</v>
      </c>
    </row>
    <row r="284" spans="3:47">
      <c r="C284" s="978"/>
      <c r="F284" s="120" t="s">
        <v>1144</v>
      </c>
      <c r="N284" s="456">
        <v>0</v>
      </c>
      <c r="O284" s="456">
        <v>0</v>
      </c>
      <c r="P284" s="456">
        <v>0</v>
      </c>
      <c r="Q284" s="456">
        <v>0</v>
      </c>
      <c r="R284" s="456">
        <v>0</v>
      </c>
      <c r="S284" s="456">
        <v>0</v>
      </c>
      <c r="T284" s="456">
        <v>0</v>
      </c>
      <c r="U284" s="456">
        <v>16666.600000000002</v>
      </c>
      <c r="V284" s="456">
        <v>23333.4</v>
      </c>
      <c r="W284" s="456">
        <v>33333.300000000003</v>
      </c>
      <c r="X284" s="456">
        <v>51187.000000000007</v>
      </c>
      <c r="Y284" s="456">
        <v>73125.000000000015</v>
      </c>
      <c r="Z284" s="456">
        <v>102568.70000000001</v>
      </c>
      <c r="AA284" s="456">
        <v>143601.29999999999</v>
      </c>
      <c r="AB284" s="456">
        <v>154840.40000000002</v>
      </c>
      <c r="AC284" s="456">
        <v>152150.20000000001</v>
      </c>
      <c r="AD284" s="456">
        <v>150432.88971650176</v>
      </c>
      <c r="AE284" s="456">
        <v>101117.11028349824</v>
      </c>
      <c r="AF284" s="456">
        <v>100000</v>
      </c>
      <c r="AG284" s="456">
        <v>98264.281170930015</v>
      </c>
      <c r="AH284" s="456">
        <v>102624.26755050829</v>
      </c>
      <c r="AI284" s="456">
        <v>108124.43650041542</v>
      </c>
      <c r="AJ284" s="456">
        <v>138129.50301339015</v>
      </c>
      <c r="AK284" s="456">
        <v>168812.14334968862</v>
      </c>
      <c r="AL284" s="456">
        <v>195865.636721499</v>
      </c>
      <c r="AM284" s="456">
        <v>204305.03097184049</v>
      </c>
      <c r="AN284" s="456">
        <v>201806.34665456341</v>
      </c>
      <c r="AO284" s="456">
        <v>199982.4339891237</v>
      </c>
      <c r="AP284" s="456">
        <v>199982.77986470785</v>
      </c>
      <c r="AQ284" s="456">
        <v>199989.19815690408</v>
      </c>
      <c r="AR284" s="456">
        <v>199989.3403760771</v>
      </c>
      <c r="AS284" s="456">
        <v>199989.46702978082</v>
      </c>
      <c r="AT284" s="456">
        <v>199989.59140425117</v>
      </c>
      <c r="AU284" s="456">
        <v>199989.71384668033</v>
      </c>
    </row>
    <row r="285" spans="3:47" ht="15.75">
      <c r="C285" s="978"/>
      <c r="F285" s="277" t="s">
        <v>38</v>
      </c>
      <c r="N285" s="501">
        <v>0</v>
      </c>
      <c r="O285" s="501">
        <v>0</v>
      </c>
      <c r="P285" s="501">
        <v>0</v>
      </c>
      <c r="Q285" s="501">
        <v>0</v>
      </c>
      <c r="R285" s="501">
        <v>0</v>
      </c>
      <c r="S285" s="501">
        <v>0</v>
      </c>
      <c r="T285" s="501">
        <v>0</v>
      </c>
      <c r="U285" s="501">
        <v>16666.600000000002</v>
      </c>
      <c r="V285" s="501">
        <v>23333.4</v>
      </c>
      <c r="W285" s="501">
        <v>33333.300000000003</v>
      </c>
      <c r="X285" s="501">
        <v>51187.000000000007</v>
      </c>
      <c r="Y285" s="501">
        <v>73125.000000000015</v>
      </c>
      <c r="Z285" s="501">
        <v>102568.70000000001</v>
      </c>
      <c r="AA285" s="501">
        <v>143601.29999999999</v>
      </c>
      <c r="AB285" s="501">
        <v>154840.40000000002</v>
      </c>
      <c r="AC285" s="501">
        <v>152150.20000000001</v>
      </c>
      <c r="AD285" s="501">
        <v>150432.88971650176</v>
      </c>
      <c r="AE285" s="501">
        <v>101117.11028349824</v>
      </c>
      <c r="AF285" s="501">
        <v>100000</v>
      </c>
      <c r="AG285" s="501">
        <v>98264.281170930015</v>
      </c>
      <c r="AH285" s="501">
        <v>102624.26755050829</v>
      </c>
      <c r="AI285" s="501">
        <v>108124.43650041542</v>
      </c>
      <c r="AJ285" s="501">
        <v>138129.50301339015</v>
      </c>
      <c r="AK285" s="501">
        <v>168812.14334968862</v>
      </c>
      <c r="AL285" s="501">
        <v>195865.636721499</v>
      </c>
      <c r="AM285" s="501">
        <v>204305.03097184049</v>
      </c>
      <c r="AN285" s="501">
        <v>201806.34665456341</v>
      </c>
      <c r="AO285" s="501">
        <v>199982.4339891237</v>
      </c>
      <c r="AP285" s="501">
        <v>199982.77986470785</v>
      </c>
      <c r="AQ285" s="501">
        <v>199989.19815690408</v>
      </c>
      <c r="AR285" s="501">
        <v>199989.3403760771</v>
      </c>
      <c r="AS285" s="501">
        <v>199989.46702978082</v>
      </c>
      <c r="AT285" s="501">
        <v>199989.59140425117</v>
      </c>
      <c r="AU285" s="501">
        <v>199989.71384668033</v>
      </c>
    </row>
    <row r="286" spans="3:47" ht="15.75">
      <c r="C286" s="978"/>
      <c r="E286" s="277" t="s">
        <v>1153</v>
      </c>
      <c r="F286" s="277"/>
      <c r="N286" s="456"/>
      <c r="O286" s="456"/>
      <c r="P286" s="456"/>
      <c r="Q286" s="456"/>
      <c r="R286" s="456"/>
      <c r="S286" s="456"/>
      <c r="T286" s="456"/>
      <c r="U286" s="456"/>
      <c r="V286" s="456"/>
      <c r="W286" s="456"/>
      <c r="X286" s="456"/>
      <c r="Y286" s="456"/>
      <c r="Z286" s="456"/>
      <c r="AA286" s="456"/>
      <c r="AB286" s="456"/>
      <c r="AC286" s="456"/>
      <c r="AD286" s="456"/>
      <c r="AE286" s="456"/>
      <c r="AF286" s="456"/>
      <c r="AG286" s="456"/>
      <c r="AH286" s="456"/>
      <c r="AI286" s="456"/>
      <c r="AJ286" s="456"/>
      <c r="AK286" s="456"/>
      <c r="AL286" s="456"/>
      <c r="AM286" s="456"/>
      <c r="AN286" s="456"/>
      <c r="AO286" s="456"/>
      <c r="AP286" s="456"/>
      <c r="AQ286" s="456"/>
      <c r="AR286" s="456"/>
      <c r="AS286" s="456"/>
      <c r="AT286" s="456"/>
      <c r="AU286" s="456"/>
    </row>
    <row r="287" spans="3:47">
      <c r="C287" s="978"/>
      <c r="F287" s="120" t="s">
        <v>1123</v>
      </c>
      <c r="N287" s="456">
        <v>0</v>
      </c>
      <c r="O287" s="456">
        <v>0</v>
      </c>
      <c r="P287" s="456">
        <v>0</v>
      </c>
      <c r="Q287" s="456">
        <v>0</v>
      </c>
      <c r="R287" s="456">
        <v>0</v>
      </c>
      <c r="S287" s="456">
        <v>0</v>
      </c>
      <c r="T287" s="456">
        <v>0</v>
      </c>
      <c r="U287" s="456">
        <v>0</v>
      </c>
      <c r="V287" s="456">
        <v>0</v>
      </c>
      <c r="W287" s="456">
        <v>0</v>
      </c>
      <c r="X287" s="456">
        <v>0</v>
      </c>
      <c r="Y287" s="456">
        <v>0</v>
      </c>
      <c r="Z287" s="456">
        <v>0</v>
      </c>
      <c r="AA287" s="456">
        <v>0</v>
      </c>
      <c r="AB287" s="456">
        <v>0</v>
      </c>
      <c r="AC287" s="456">
        <v>0</v>
      </c>
      <c r="AD287" s="456">
        <v>0</v>
      </c>
      <c r="AE287" s="456">
        <v>0</v>
      </c>
      <c r="AF287" s="456">
        <v>0</v>
      </c>
      <c r="AG287" s="456">
        <v>0</v>
      </c>
      <c r="AH287" s="456">
        <v>0</v>
      </c>
      <c r="AI287" s="456">
        <v>0</v>
      </c>
      <c r="AJ287" s="456">
        <v>0</v>
      </c>
      <c r="AK287" s="456">
        <v>0</v>
      </c>
      <c r="AL287" s="456">
        <v>0</v>
      </c>
      <c r="AM287" s="456">
        <v>0</v>
      </c>
      <c r="AN287" s="456">
        <v>0</v>
      </c>
      <c r="AO287" s="456">
        <v>0</v>
      </c>
      <c r="AP287" s="456">
        <v>0</v>
      </c>
      <c r="AQ287" s="456">
        <v>0</v>
      </c>
      <c r="AR287" s="456">
        <v>0</v>
      </c>
      <c r="AS287" s="456">
        <v>0</v>
      </c>
      <c r="AT287" s="456">
        <v>0</v>
      </c>
      <c r="AU287" s="456">
        <v>0</v>
      </c>
    </row>
    <row r="288" spans="3:47">
      <c r="C288" s="978"/>
      <c r="F288" s="120" t="s">
        <v>1144</v>
      </c>
      <c r="N288" s="456">
        <v>0</v>
      </c>
      <c r="O288" s="456">
        <v>0</v>
      </c>
      <c r="P288" s="456">
        <v>0</v>
      </c>
      <c r="Q288" s="456">
        <v>0</v>
      </c>
      <c r="R288" s="456">
        <v>0</v>
      </c>
      <c r="S288" s="456">
        <v>0</v>
      </c>
      <c r="T288" s="456">
        <v>0</v>
      </c>
      <c r="U288" s="456">
        <v>16666.600000000002</v>
      </c>
      <c r="V288" s="456">
        <v>23333.4</v>
      </c>
      <c r="W288" s="456">
        <v>33333.300000000003</v>
      </c>
      <c r="X288" s="456">
        <v>51187.000000000007</v>
      </c>
      <c r="Y288" s="456">
        <v>73125.000000000015</v>
      </c>
      <c r="Z288" s="456">
        <v>102568.70000000001</v>
      </c>
      <c r="AA288" s="456">
        <v>143601.29999999999</v>
      </c>
      <c r="AB288" s="456">
        <v>154840.40000000002</v>
      </c>
      <c r="AC288" s="456">
        <v>152150.20000000001</v>
      </c>
      <c r="AD288" s="456">
        <v>170519.69326913613</v>
      </c>
      <c r="AE288" s="456">
        <v>182343.84773086384</v>
      </c>
      <c r="AF288" s="456">
        <v>180961.63</v>
      </c>
      <c r="AG288" s="456">
        <v>178546.19888757984</v>
      </c>
      <c r="AH288" s="456">
        <v>190796.5419347038</v>
      </c>
      <c r="AI288" s="456">
        <v>205831.17921630177</v>
      </c>
      <c r="AJ288" s="456">
        <v>235836.81095030432</v>
      </c>
      <c r="AK288" s="456">
        <v>266520.11975629168</v>
      </c>
      <c r="AL288" s="456">
        <v>293556.76028582745</v>
      </c>
      <c r="AM288" s="456">
        <v>301996.18065213814</v>
      </c>
      <c r="AN288" s="456">
        <v>299497.91778787854</v>
      </c>
      <c r="AO288" s="456">
        <v>297673.85299281066</v>
      </c>
      <c r="AP288" s="456">
        <v>297674.36782861757</v>
      </c>
      <c r="AQ288" s="456">
        <v>297683.9214565517</v>
      </c>
      <c r="AR288" s="456">
        <v>297684.13314979075</v>
      </c>
      <c r="AS288" s="456">
        <v>297684.32167382876</v>
      </c>
      <c r="AT288" s="456">
        <v>297684.50680522784</v>
      </c>
      <c r="AU288" s="456">
        <v>297684.6890607836</v>
      </c>
    </row>
    <row r="289" spans="3:47" ht="15.75">
      <c r="C289" s="978"/>
      <c r="F289" s="277" t="s">
        <v>38</v>
      </c>
      <c r="N289" s="501">
        <v>0</v>
      </c>
      <c r="O289" s="501">
        <v>0</v>
      </c>
      <c r="P289" s="501">
        <v>0</v>
      </c>
      <c r="Q289" s="501">
        <v>0</v>
      </c>
      <c r="R289" s="501">
        <v>0</v>
      </c>
      <c r="S289" s="501">
        <v>0</v>
      </c>
      <c r="T289" s="501">
        <v>0</v>
      </c>
      <c r="U289" s="501">
        <v>16666.600000000002</v>
      </c>
      <c r="V289" s="501">
        <v>23333.4</v>
      </c>
      <c r="W289" s="501">
        <v>33333.300000000003</v>
      </c>
      <c r="X289" s="501">
        <v>51187.000000000007</v>
      </c>
      <c r="Y289" s="501">
        <v>73125.000000000015</v>
      </c>
      <c r="Z289" s="501">
        <v>102568.70000000001</v>
      </c>
      <c r="AA289" s="501">
        <v>143601.29999999999</v>
      </c>
      <c r="AB289" s="501">
        <v>154840.40000000002</v>
      </c>
      <c r="AC289" s="501">
        <v>152150.20000000001</v>
      </c>
      <c r="AD289" s="501">
        <v>170519.69326913613</v>
      </c>
      <c r="AE289" s="501">
        <v>182343.84773086384</v>
      </c>
      <c r="AF289" s="501">
        <v>180961.63</v>
      </c>
      <c r="AG289" s="501">
        <v>178546.19888757984</v>
      </c>
      <c r="AH289" s="501">
        <v>190796.5419347038</v>
      </c>
      <c r="AI289" s="501">
        <v>205831.17921630177</v>
      </c>
      <c r="AJ289" s="501">
        <v>235836.81095030432</v>
      </c>
      <c r="AK289" s="501">
        <v>266520.11975629168</v>
      </c>
      <c r="AL289" s="501">
        <v>293556.76028582745</v>
      </c>
      <c r="AM289" s="501">
        <v>301996.18065213814</v>
      </c>
      <c r="AN289" s="501">
        <v>299497.91778787854</v>
      </c>
      <c r="AO289" s="501">
        <v>297673.85299281066</v>
      </c>
      <c r="AP289" s="501">
        <v>297674.36782861757</v>
      </c>
      <c r="AQ289" s="501">
        <v>297683.9214565517</v>
      </c>
      <c r="AR289" s="501">
        <v>297684.13314979075</v>
      </c>
      <c r="AS289" s="501">
        <v>297684.32167382876</v>
      </c>
      <c r="AT289" s="501">
        <v>297684.50680522784</v>
      </c>
      <c r="AU289" s="501">
        <v>297684.6890607836</v>
      </c>
    </row>
    <row r="290" spans="3:47" ht="15.75">
      <c r="C290" s="978"/>
      <c r="E290" s="277" t="s">
        <v>1154</v>
      </c>
      <c r="F290" s="277"/>
      <c r="N290" s="456"/>
      <c r="O290" s="456"/>
      <c r="P290" s="456"/>
      <c r="Q290" s="456"/>
      <c r="R290" s="456"/>
      <c r="S290" s="456"/>
      <c r="T290" s="456"/>
      <c r="U290" s="456"/>
      <c r="V290" s="456"/>
      <c r="W290" s="456"/>
      <c r="X290" s="456"/>
      <c r="Y290" s="456"/>
      <c r="Z290" s="456"/>
      <c r="AA290" s="456"/>
      <c r="AB290" s="456"/>
      <c r="AC290" s="456"/>
      <c r="AD290" s="456"/>
      <c r="AE290" s="456"/>
      <c r="AF290" s="456"/>
      <c r="AG290" s="456"/>
      <c r="AH290" s="456"/>
      <c r="AI290" s="456"/>
      <c r="AJ290" s="456"/>
      <c r="AK290" s="456"/>
      <c r="AL290" s="456"/>
      <c r="AM290" s="456"/>
      <c r="AN290" s="456"/>
      <c r="AO290" s="456"/>
      <c r="AP290" s="456"/>
      <c r="AQ290" s="456"/>
      <c r="AR290" s="456"/>
      <c r="AS290" s="456"/>
      <c r="AT290" s="456"/>
      <c r="AU290" s="456"/>
    </row>
    <row r="291" spans="3:47">
      <c r="C291" s="978"/>
      <c r="F291" s="120" t="s">
        <v>1123</v>
      </c>
      <c r="N291" s="456">
        <v>1251356.5000000002</v>
      </c>
      <c r="O291" s="456">
        <v>1129056.0999999999</v>
      </c>
      <c r="P291" s="456">
        <v>1091392.7000000002</v>
      </c>
      <c r="Q291" s="456">
        <v>1260812.3</v>
      </c>
      <c r="R291" s="456">
        <v>1301228.7999999998</v>
      </c>
      <c r="S291" s="456">
        <v>1372330.2</v>
      </c>
      <c r="T291" s="456">
        <v>1410080.6000000003</v>
      </c>
      <c r="U291" s="456">
        <v>1467253</v>
      </c>
      <c r="V291" s="456">
        <v>1382964.7000000002</v>
      </c>
      <c r="W291" s="456">
        <v>1409931.2999999998</v>
      </c>
      <c r="X291" s="456">
        <v>1450357.5000000002</v>
      </c>
      <c r="Y291" s="456">
        <v>1327243.3</v>
      </c>
      <c r="Z291" s="456">
        <v>1208767.5</v>
      </c>
      <c r="AA291" s="456">
        <v>1009854.1</v>
      </c>
      <c r="AB291" s="456">
        <v>949956.90000000014</v>
      </c>
      <c r="AC291" s="456">
        <v>1020910.2000000003</v>
      </c>
      <c r="AD291" s="456">
        <v>992763.21399999992</v>
      </c>
      <c r="AE291" s="456">
        <v>992889.94968891912</v>
      </c>
      <c r="AF291" s="456">
        <v>921990.02942102833</v>
      </c>
      <c r="AG291" s="456">
        <v>901702.57071132876</v>
      </c>
      <c r="AH291" s="456">
        <v>860428.81579366047</v>
      </c>
      <c r="AI291" s="456">
        <v>852303.54124739673</v>
      </c>
      <c r="AJ291" s="456">
        <v>860078.37155720836</v>
      </c>
      <c r="AK291" s="456">
        <v>875052.92065568536</v>
      </c>
      <c r="AL291" s="456">
        <v>890901.47602863715</v>
      </c>
      <c r="AM291" s="456">
        <v>894393.97604435554</v>
      </c>
      <c r="AN291" s="456">
        <v>890723.49417115818</v>
      </c>
      <c r="AO291" s="456">
        <v>886501.35781992215</v>
      </c>
      <c r="AP291" s="456">
        <v>884145.16918360884</v>
      </c>
      <c r="AQ291" s="456">
        <v>881999.5502897976</v>
      </c>
      <c r="AR291" s="456">
        <v>879347.9008618783</v>
      </c>
      <c r="AS291" s="456">
        <v>875739.80280251161</v>
      </c>
      <c r="AT291" s="456">
        <v>872257.71695271949</v>
      </c>
      <c r="AU291" s="456">
        <v>868997.97413105553</v>
      </c>
    </row>
    <row r="292" spans="3:47">
      <c r="C292" s="978"/>
      <c r="F292" s="120" t="s">
        <v>1144</v>
      </c>
      <c r="N292" s="456">
        <v>454263.2</v>
      </c>
      <c r="O292" s="456">
        <v>504079.8</v>
      </c>
      <c r="P292" s="456">
        <v>392137.19999999995</v>
      </c>
      <c r="Q292" s="456">
        <v>713626.6</v>
      </c>
      <c r="R292" s="456">
        <v>875451.8</v>
      </c>
      <c r="S292" s="456">
        <v>895008.4</v>
      </c>
      <c r="T292" s="456">
        <v>936821.9</v>
      </c>
      <c r="U292" s="456">
        <v>833299.1</v>
      </c>
      <c r="V292" s="456">
        <v>835845.00000000012</v>
      </c>
      <c r="W292" s="456">
        <v>699488.29999999993</v>
      </c>
      <c r="X292" s="456">
        <v>816006.89999999991</v>
      </c>
      <c r="Y292" s="456">
        <v>973780.99999999988</v>
      </c>
      <c r="Z292" s="456">
        <v>954167</v>
      </c>
      <c r="AA292" s="456">
        <v>830238.3</v>
      </c>
      <c r="AB292" s="456">
        <v>643129.39999999991</v>
      </c>
      <c r="AC292" s="456">
        <v>690929.39999999991</v>
      </c>
      <c r="AD292" s="456">
        <v>836366.98600000003</v>
      </c>
      <c r="AE292" s="456">
        <v>862934.39957915328</v>
      </c>
      <c r="AF292" s="456">
        <v>839147.15480474103</v>
      </c>
      <c r="AG292" s="456">
        <v>857731.66406496288</v>
      </c>
      <c r="AH292" s="456">
        <v>887521.58438427141</v>
      </c>
      <c r="AI292" s="456">
        <v>902187.92464514705</v>
      </c>
      <c r="AJ292" s="456">
        <v>888073.48453385057</v>
      </c>
      <c r="AK292" s="456">
        <v>881143.15464579943</v>
      </c>
      <c r="AL292" s="456">
        <v>849258.75199308118</v>
      </c>
      <c r="AM292" s="456">
        <v>855089.9814695674</v>
      </c>
      <c r="AN292" s="456">
        <v>859273.4130280239</v>
      </c>
      <c r="AO292" s="456">
        <v>862917.9546153507</v>
      </c>
      <c r="AP292" s="456">
        <v>866700.48706487147</v>
      </c>
      <c r="AQ292" s="456">
        <v>865881.17685521813</v>
      </c>
      <c r="AR292" s="456">
        <v>870311.84886357957</v>
      </c>
      <c r="AS292" s="456">
        <v>873911.98671877175</v>
      </c>
      <c r="AT292" s="456">
        <v>877450.23266227578</v>
      </c>
      <c r="AU292" s="456">
        <v>880706.18980374571</v>
      </c>
    </row>
    <row r="293" spans="3:47" ht="15.75">
      <c r="C293" s="978"/>
      <c r="F293" s="277" t="s">
        <v>38</v>
      </c>
      <c r="N293" s="501">
        <v>1705619.7000000002</v>
      </c>
      <c r="O293" s="501">
        <v>1633135.9</v>
      </c>
      <c r="P293" s="501">
        <v>1483529.9000000001</v>
      </c>
      <c r="Q293" s="501">
        <v>1974438.9</v>
      </c>
      <c r="R293" s="501">
        <v>2176680.5999999996</v>
      </c>
      <c r="S293" s="501">
        <v>2267338.6</v>
      </c>
      <c r="T293" s="501">
        <v>2346902.5000000005</v>
      </c>
      <c r="U293" s="501">
        <v>2300552.1</v>
      </c>
      <c r="V293" s="501">
        <v>2218809.7000000002</v>
      </c>
      <c r="W293" s="501">
        <v>2109419.5999999996</v>
      </c>
      <c r="X293" s="501">
        <v>2266364.4000000004</v>
      </c>
      <c r="Y293" s="501">
        <v>2301024.2999999998</v>
      </c>
      <c r="Z293" s="501">
        <v>2162934.5</v>
      </c>
      <c r="AA293" s="501">
        <v>1840092.4</v>
      </c>
      <c r="AB293" s="501">
        <v>1593086.3</v>
      </c>
      <c r="AC293" s="501">
        <v>1711839.6</v>
      </c>
      <c r="AD293" s="501">
        <v>1829130.2</v>
      </c>
      <c r="AE293" s="501">
        <v>1855824.3492680723</v>
      </c>
      <c r="AF293" s="501">
        <v>1761137.1842257692</v>
      </c>
      <c r="AG293" s="501">
        <v>1759434.2347762915</v>
      </c>
      <c r="AH293" s="501">
        <v>1747950.4001779319</v>
      </c>
      <c r="AI293" s="501">
        <v>1754491.4658925438</v>
      </c>
      <c r="AJ293" s="501">
        <v>1748151.8560910588</v>
      </c>
      <c r="AK293" s="501">
        <v>1756196.0753014847</v>
      </c>
      <c r="AL293" s="501">
        <v>1740160.2280217183</v>
      </c>
      <c r="AM293" s="501">
        <v>1749483.9575139228</v>
      </c>
      <c r="AN293" s="501">
        <v>1749996.9071991821</v>
      </c>
      <c r="AO293" s="501">
        <v>1749419.3124352728</v>
      </c>
      <c r="AP293" s="501">
        <v>1750845.6562484803</v>
      </c>
      <c r="AQ293" s="501">
        <v>1747880.7271450157</v>
      </c>
      <c r="AR293" s="501">
        <v>1749659.7497254577</v>
      </c>
      <c r="AS293" s="501">
        <v>1749651.7895212835</v>
      </c>
      <c r="AT293" s="501">
        <v>1749707.9496149952</v>
      </c>
      <c r="AU293" s="501">
        <v>1749704.1639348012</v>
      </c>
    </row>
    <row r="294" spans="3:47">
      <c r="C294" s="978"/>
    </row>
    <row r="295" spans="3:47">
      <c r="C295" s="978"/>
    </row>
    <row r="296" spans="3:47" ht="15.75">
      <c r="C296" s="978"/>
      <c r="D296" s="29" t="s">
        <v>1155</v>
      </c>
    </row>
    <row r="297" spans="3:47" ht="15.75">
      <c r="C297" s="978"/>
      <c r="E297" s="277" t="s">
        <v>1143</v>
      </c>
      <c r="F297" s="120"/>
    </row>
    <row r="298" spans="3:47">
      <c r="C298" s="978"/>
      <c r="E298" s="120"/>
      <c r="F298" s="120" t="s">
        <v>530</v>
      </c>
      <c r="N298" s="456">
        <v>516652205.08708674</v>
      </c>
      <c r="O298" s="456">
        <v>496303860.90000004</v>
      </c>
      <c r="P298" s="456">
        <v>460591528.5</v>
      </c>
      <c r="Q298" s="456">
        <v>582002904.89999998</v>
      </c>
      <c r="R298" s="456">
        <v>638612554.60000002</v>
      </c>
      <c r="S298" s="456">
        <v>676969225.10000002</v>
      </c>
      <c r="T298" s="456">
        <v>659396548.80000007</v>
      </c>
      <c r="U298" s="456">
        <v>600522318</v>
      </c>
      <c r="V298" s="456">
        <v>546889818.10000002</v>
      </c>
      <c r="W298" s="456">
        <v>539341429.30000007</v>
      </c>
      <c r="X298" s="456">
        <v>587447016.39999998</v>
      </c>
      <c r="Y298" s="456">
        <v>626850478.80000007</v>
      </c>
      <c r="Z298" s="456">
        <v>707161084.79999995</v>
      </c>
      <c r="AA298" s="456">
        <v>755879401.19999993</v>
      </c>
      <c r="AB298" s="456">
        <v>725289652.4000001</v>
      </c>
      <c r="AC298" s="456">
        <v>731817016</v>
      </c>
      <c r="AD298" s="456">
        <v>954490965.6914022</v>
      </c>
      <c r="AE298" s="456">
        <v>992373937.41156459</v>
      </c>
      <c r="AF298" s="456">
        <v>925982874.77630079</v>
      </c>
      <c r="AG298" s="456">
        <v>934304829.2102288</v>
      </c>
      <c r="AH298" s="456">
        <v>943635238.09539616</v>
      </c>
      <c r="AI298" s="456">
        <v>969461339.45932746</v>
      </c>
      <c r="AJ298" s="456">
        <v>1014763395.2894462</v>
      </c>
      <c r="AK298" s="456">
        <v>1063628632.2592678</v>
      </c>
      <c r="AL298" s="456">
        <v>1090739014.6728616</v>
      </c>
      <c r="AM298" s="456">
        <v>1142067855.9439483</v>
      </c>
      <c r="AN298" s="456">
        <v>1199562664.2431481</v>
      </c>
      <c r="AO298" s="456">
        <v>1257211567.8771725</v>
      </c>
      <c r="AP298" s="456">
        <v>1268618534.7905402</v>
      </c>
      <c r="AQ298" s="456">
        <v>1857702108.0869224</v>
      </c>
      <c r="AR298" s="456">
        <v>2208454912.8115897</v>
      </c>
      <c r="AS298" s="456">
        <v>2433497476.1123338</v>
      </c>
      <c r="AT298" s="456">
        <v>1984916046.3209522</v>
      </c>
      <c r="AU298" s="456">
        <v>1765655681.4468055</v>
      </c>
    </row>
    <row r="299" spans="3:47">
      <c r="C299" s="978"/>
      <c r="E299" s="120"/>
      <c r="F299" s="120" t="s">
        <v>531</v>
      </c>
      <c r="N299" s="456">
        <v>0</v>
      </c>
      <c r="O299" s="456">
        <v>0</v>
      </c>
      <c r="P299" s="456">
        <v>0</v>
      </c>
      <c r="Q299" s="456">
        <v>0</v>
      </c>
      <c r="R299" s="456">
        <v>0</v>
      </c>
      <c r="S299" s="456">
        <v>0</v>
      </c>
      <c r="T299" s="456">
        <v>0</v>
      </c>
      <c r="U299" s="456">
        <v>36374811</v>
      </c>
      <c r="V299" s="456">
        <v>87547528</v>
      </c>
      <c r="W299" s="456">
        <v>16979825.800000001</v>
      </c>
      <c r="X299" s="456">
        <v>30895158</v>
      </c>
      <c r="Y299" s="456">
        <v>130984435.19999999</v>
      </c>
      <c r="Z299" s="456">
        <v>124956532.79999998</v>
      </c>
      <c r="AA299" s="456">
        <v>51202859.399999999</v>
      </c>
      <c r="AB299" s="456">
        <v>22857946.399999999</v>
      </c>
      <c r="AC299" s="456">
        <v>452828.60000000003</v>
      </c>
      <c r="AD299" s="456">
        <v>17188413.399999999</v>
      </c>
      <c r="AE299" s="456">
        <v>0</v>
      </c>
      <c r="AF299" s="456">
        <v>0</v>
      </c>
      <c r="AG299" s="456">
        <v>0</v>
      </c>
      <c r="AH299" s="456">
        <v>0</v>
      </c>
      <c r="AI299" s="456">
        <v>0</v>
      </c>
      <c r="AJ299" s="456">
        <v>0</v>
      </c>
      <c r="AK299" s="456">
        <v>0</v>
      </c>
      <c r="AL299" s="456">
        <v>0</v>
      </c>
      <c r="AM299" s="456">
        <v>0</v>
      </c>
      <c r="AN299" s="456">
        <v>0</v>
      </c>
      <c r="AO299" s="456">
        <v>0</v>
      </c>
      <c r="AP299" s="456">
        <v>0</v>
      </c>
      <c r="AQ299" s="456">
        <v>0</v>
      </c>
      <c r="AR299" s="456">
        <v>0</v>
      </c>
      <c r="AS299" s="456">
        <v>0</v>
      </c>
      <c r="AT299" s="456">
        <v>0</v>
      </c>
      <c r="AU299" s="456">
        <v>0</v>
      </c>
    </row>
    <row r="300" spans="3:47">
      <c r="C300" s="978"/>
      <c r="E300" s="120"/>
      <c r="F300" s="120" t="s">
        <v>1123</v>
      </c>
      <c r="N300" s="456">
        <v>91764535.400000021</v>
      </c>
      <c r="O300" s="456">
        <v>84502812.200000003</v>
      </c>
      <c r="P300" s="456">
        <v>81211717.600000009</v>
      </c>
      <c r="Q300" s="456">
        <v>90596634.000000015</v>
      </c>
      <c r="R300" s="456">
        <v>94641407</v>
      </c>
      <c r="S300" s="456">
        <v>99186937.600000009</v>
      </c>
      <c r="T300" s="456">
        <v>101641550.2</v>
      </c>
      <c r="U300" s="456">
        <v>115197754</v>
      </c>
      <c r="V300" s="456">
        <v>137551646.40000004</v>
      </c>
      <c r="W300" s="456">
        <v>145574889.59999999</v>
      </c>
      <c r="X300" s="456">
        <v>185883205.20000002</v>
      </c>
      <c r="Y300" s="456">
        <v>192939152.59999999</v>
      </c>
      <c r="Z300" s="456">
        <v>191015952.70000002</v>
      </c>
      <c r="AA300" s="456">
        <v>213011800.39999998</v>
      </c>
      <c r="AB300" s="456">
        <v>201438930.00000003</v>
      </c>
      <c r="AC300" s="456">
        <v>221169990.60000005</v>
      </c>
      <c r="AD300" s="456">
        <v>246799941.75599998</v>
      </c>
      <c r="AE300" s="456">
        <v>294888315.05760896</v>
      </c>
      <c r="AF300" s="456">
        <v>311632629.94430757</v>
      </c>
      <c r="AG300" s="456">
        <v>313792494.6075424</v>
      </c>
      <c r="AH300" s="456">
        <v>317498233.0278607</v>
      </c>
      <c r="AI300" s="456">
        <v>323875345.67401075</v>
      </c>
      <c r="AJ300" s="456">
        <v>317368919.10460991</v>
      </c>
      <c r="AK300" s="456">
        <v>319394316.03932518</v>
      </c>
      <c r="AL300" s="456">
        <v>325179038.75045258</v>
      </c>
      <c r="AM300" s="456">
        <v>332714559.08850026</v>
      </c>
      <c r="AN300" s="456">
        <v>338474927.78504008</v>
      </c>
      <c r="AO300" s="456">
        <v>345735529.54976964</v>
      </c>
      <c r="AP300" s="456">
        <v>330670293.27466971</v>
      </c>
      <c r="AQ300" s="456">
        <v>490391749.96112746</v>
      </c>
      <c r="AR300" s="456">
        <v>583887006.17228723</v>
      </c>
      <c r="AS300" s="456">
        <v>555219034.97679234</v>
      </c>
      <c r="AT300" s="456">
        <v>452701755.09846139</v>
      </c>
      <c r="AU300" s="456">
        <v>474472893.87555629</v>
      </c>
    </row>
    <row r="301" spans="3:47" ht="15.75">
      <c r="C301" s="978"/>
      <c r="E301" s="120"/>
      <c r="F301" s="277" t="s">
        <v>38</v>
      </c>
      <c r="N301" s="501">
        <v>608416740.48708677</v>
      </c>
      <c r="O301" s="501">
        <v>580806673.10000002</v>
      </c>
      <c r="P301" s="501">
        <v>541803246.10000002</v>
      </c>
      <c r="Q301" s="501">
        <v>672599538.89999998</v>
      </c>
      <c r="R301" s="501">
        <v>733253961.60000002</v>
      </c>
      <c r="S301" s="501">
        <v>776156162.70000005</v>
      </c>
      <c r="T301" s="501">
        <v>761038099.00000012</v>
      </c>
      <c r="U301" s="501">
        <v>752094883</v>
      </c>
      <c r="V301" s="501">
        <v>771988992.5</v>
      </c>
      <c r="W301" s="501">
        <v>701896144.70000005</v>
      </c>
      <c r="X301" s="501">
        <v>804225379.60000002</v>
      </c>
      <c r="Y301" s="501">
        <v>950774066.60000002</v>
      </c>
      <c r="Z301" s="501">
        <v>1023133570.3</v>
      </c>
      <c r="AA301" s="501">
        <v>1020094060.9999999</v>
      </c>
      <c r="AB301" s="501">
        <v>949586528.80000007</v>
      </c>
      <c r="AC301" s="501">
        <v>953439835.20000005</v>
      </c>
      <c r="AD301" s="501">
        <v>1218479320.8474021</v>
      </c>
      <c r="AE301" s="501">
        <v>1287262252.4691734</v>
      </c>
      <c r="AF301" s="501">
        <v>1237615504.7206082</v>
      </c>
      <c r="AG301" s="501">
        <v>1248097323.8177712</v>
      </c>
      <c r="AH301" s="501">
        <v>1261133471.1232569</v>
      </c>
      <c r="AI301" s="501">
        <v>1293336685.1333382</v>
      </c>
      <c r="AJ301" s="501">
        <v>1332132314.3940561</v>
      </c>
      <c r="AK301" s="501">
        <v>1383022948.298593</v>
      </c>
      <c r="AL301" s="501">
        <v>1415918053.4233141</v>
      </c>
      <c r="AM301" s="501">
        <v>1474782415.0324485</v>
      </c>
      <c r="AN301" s="501">
        <v>1538037592.0281882</v>
      </c>
      <c r="AO301" s="501">
        <v>1602947097.4269421</v>
      </c>
      <c r="AP301" s="501">
        <v>1599288828.0652099</v>
      </c>
      <c r="AQ301" s="501">
        <v>2348093858.0480499</v>
      </c>
      <c r="AR301" s="501">
        <v>2792341918.9838772</v>
      </c>
      <c r="AS301" s="501">
        <v>2988716511.0891261</v>
      </c>
      <c r="AT301" s="501">
        <v>2437617801.4194136</v>
      </c>
      <c r="AU301" s="501">
        <v>2240128575.3223619</v>
      </c>
    </row>
    <row r="302" spans="3:47" ht="15.75">
      <c r="C302" s="978"/>
      <c r="E302" s="277" t="s">
        <v>533</v>
      </c>
      <c r="F302" s="120"/>
      <c r="N302" s="456"/>
      <c r="O302" s="456"/>
      <c r="P302" s="456"/>
      <c r="Q302" s="456"/>
      <c r="R302" s="456"/>
      <c r="S302" s="456"/>
      <c r="T302" s="456"/>
      <c r="U302" s="456"/>
      <c r="V302" s="456"/>
      <c r="W302" s="456"/>
      <c r="X302" s="456"/>
      <c r="Y302" s="456"/>
      <c r="Z302" s="456"/>
      <c r="AA302" s="456"/>
      <c r="AB302" s="456"/>
      <c r="AC302" s="456"/>
      <c r="AD302" s="456"/>
      <c r="AE302" s="456"/>
      <c r="AF302" s="456"/>
      <c r="AG302" s="456"/>
      <c r="AH302" s="456"/>
      <c r="AI302" s="456"/>
      <c r="AJ302" s="456"/>
      <c r="AK302" s="456"/>
      <c r="AL302" s="456"/>
      <c r="AM302" s="456"/>
      <c r="AN302" s="456"/>
      <c r="AO302" s="456"/>
      <c r="AP302" s="456"/>
      <c r="AQ302" s="456"/>
      <c r="AR302" s="456"/>
      <c r="AS302" s="456"/>
      <c r="AT302" s="456"/>
      <c r="AU302" s="456"/>
    </row>
    <row r="303" spans="3:47">
      <c r="C303" s="978"/>
      <c r="E303" s="120"/>
      <c r="F303" s="120" t="s">
        <v>630</v>
      </c>
      <c r="N303" s="456">
        <v>22607102.004896332</v>
      </c>
      <c r="O303" s="456">
        <v>25488405.900000002</v>
      </c>
      <c r="P303" s="456">
        <v>12137878.700000001</v>
      </c>
      <c r="Q303" s="456">
        <v>32284503.299999993</v>
      </c>
      <c r="R303" s="456">
        <v>44955276.300000004</v>
      </c>
      <c r="S303" s="456">
        <v>31577860.900000002</v>
      </c>
      <c r="T303" s="456">
        <v>35075144.300000004</v>
      </c>
      <c r="U303" s="456">
        <v>33808835.899999999</v>
      </c>
      <c r="V303" s="456">
        <v>36081085.600000001</v>
      </c>
      <c r="W303" s="456">
        <v>65053849</v>
      </c>
      <c r="X303" s="456">
        <v>49852979.399999999</v>
      </c>
      <c r="Y303" s="456">
        <v>0</v>
      </c>
      <c r="Z303" s="456">
        <v>0</v>
      </c>
      <c r="AA303" s="456">
        <v>-36.6</v>
      </c>
      <c r="AB303" s="456">
        <v>0</v>
      </c>
      <c r="AC303" s="456">
        <v>98769408.400000006</v>
      </c>
      <c r="AD303" s="456">
        <v>0</v>
      </c>
      <c r="AE303" s="456">
        <v>0</v>
      </c>
      <c r="AF303" s="456">
        <v>0</v>
      </c>
      <c r="AG303" s="456">
        <v>0</v>
      </c>
      <c r="AH303" s="456">
        <v>0</v>
      </c>
      <c r="AI303" s="456">
        <v>0</v>
      </c>
      <c r="AJ303" s="456">
        <v>0</v>
      </c>
      <c r="AK303" s="456">
        <v>0</v>
      </c>
      <c r="AL303" s="456">
        <v>0</v>
      </c>
      <c r="AM303" s="456">
        <v>0</v>
      </c>
      <c r="AN303" s="456">
        <v>0</v>
      </c>
      <c r="AO303" s="456">
        <v>0</v>
      </c>
      <c r="AP303" s="456">
        <v>0</v>
      </c>
      <c r="AQ303" s="456">
        <v>0</v>
      </c>
      <c r="AR303" s="456">
        <v>0</v>
      </c>
      <c r="AS303" s="456">
        <v>0</v>
      </c>
      <c r="AT303" s="456">
        <v>0</v>
      </c>
      <c r="AU303" s="456">
        <v>0</v>
      </c>
    </row>
    <row r="304" spans="3:47">
      <c r="C304" s="978"/>
      <c r="E304" s="120"/>
      <c r="F304" s="120" t="s">
        <v>917</v>
      </c>
      <c r="N304" s="456">
        <v>2320817.7000000002</v>
      </c>
      <c r="O304" s="456">
        <v>1076792.7</v>
      </c>
      <c r="P304" s="456">
        <v>1003462.2</v>
      </c>
      <c r="Q304" s="456">
        <v>2431306.5</v>
      </c>
      <c r="R304" s="456">
        <v>1732212.9000000001</v>
      </c>
      <c r="S304" s="456">
        <v>2161975.8000000003</v>
      </c>
      <c r="T304" s="456">
        <v>1735239.6</v>
      </c>
      <c r="U304" s="456">
        <v>3671298.5</v>
      </c>
      <c r="V304" s="456">
        <v>5352675</v>
      </c>
      <c r="W304" s="456">
        <v>9856693.7999999989</v>
      </c>
      <c r="X304" s="456">
        <v>6329152.6000000006</v>
      </c>
      <c r="Y304" s="456">
        <v>0</v>
      </c>
      <c r="Z304" s="456">
        <v>0</v>
      </c>
      <c r="AA304" s="456">
        <v>0</v>
      </c>
      <c r="AB304" s="456">
        <v>0</v>
      </c>
      <c r="AC304" s="456">
        <v>11135478.200000001</v>
      </c>
      <c r="AD304" s="456">
        <v>0</v>
      </c>
      <c r="AE304" s="456">
        <v>0</v>
      </c>
      <c r="AF304" s="456">
        <v>0</v>
      </c>
      <c r="AG304" s="456">
        <v>0</v>
      </c>
      <c r="AH304" s="456">
        <v>0</v>
      </c>
      <c r="AI304" s="456">
        <v>0</v>
      </c>
      <c r="AJ304" s="456">
        <v>0</v>
      </c>
      <c r="AK304" s="456">
        <v>0</v>
      </c>
      <c r="AL304" s="456">
        <v>0</v>
      </c>
      <c r="AM304" s="456">
        <v>0</v>
      </c>
      <c r="AN304" s="456">
        <v>0</v>
      </c>
      <c r="AO304" s="456">
        <v>0</v>
      </c>
      <c r="AP304" s="456">
        <v>0</v>
      </c>
      <c r="AQ304" s="456">
        <v>0</v>
      </c>
      <c r="AR304" s="456">
        <v>0</v>
      </c>
      <c r="AS304" s="456">
        <v>0</v>
      </c>
      <c r="AT304" s="456">
        <v>0</v>
      </c>
      <c r="AU304" s="456">
        <v>0</v>
      </c>
    </row>
    <row r="305" spans="3:47" ht="15.75">
      <c r="C305" s="978"/>
      <c r="E305" s="120"/>
      <c r="F305" s="277" t="s">
        <v>38</v>
      </c>
      <c r="N305" s="501">
        <v>24927919.704896331</v>
      </c>
      <c r="O305" s="501">
        <v>26565198.600000001</v>
      </c>
      <c r="P305" s="501">
        <v>13141340.9</v>
      </c>
      <c r="Q305" s="501">
        <v>34715809.799999997</v>
      </c>
      <c r="R305" s="501">
        <v>46687489.200000003</v>
      </c>
      <c r="S305" s="501">
        <v>33739836.700000003</v>
      </c>
      <c r="T305" s="501">
        <v>36810383.900000006</v>
      </c>
      <c r="U305" s="501">
        <v>37480134.399999999</v>
      </c>
      <c r="V305" s="501">
        <v>41433760.600000001</v>
      </c>
      <c r="W305" s="501">
        <v>74910542.799999997</v>
      </c>
      <c r="X305" s="501">
        <v>56182132</v>
      </c>
      <c r="Y305" s="501">
        <v>0</v>
      </c>
      <c r="Z305" s="501">
        <v>0</v>
      </c>
      <c r="AA305" s="501">
        <v>-36.6</v>
      </c>
      <c r="AB305" s="501">
        <v>0</v>
      </c>
      <c r="AC305" s="501">
        <v>109904886.60000001</v>
      </c>
      <c r="AD305" s="501">
        <v>0</v>
      </c>
      <c r="AE305" s="501">
        <v>0</v>
      </c>
      <c r="AF305" s="501">
        <v>0</v>
      </c>
      <c r="AG305" s="501">
        <v>0</v>
      </c>
      <c r="AH305" s="501">
        <v>0</v>
      </c>
      <c r="AI305" s="501">
        <v>0</v>
      </c>
      <c r="AJ305" s="501">
        <v>0</v>
      </c>
      <c r="AK305" s="501">
        <v>0</v>
      </c>
      <c r="AL305" s="501">
        <v>0</v>
      </c>
      <c r="AM305" s="501">
        <v>0</v>
      </c>
      <c r="AN305" s="501">
        <v>0</v>
      </c>
      <c r="AO305" s="501">
        <v>0</v>
      </c>
      <c r="AP305" s="501">
        <v>0</v>
      </c>
      <c r="AQ305" s="501">
        <v>0</v>
      </c>
      <c r="AR305" s="501">
        <v>0</v>
      </c>
      <c r="AS305" s="501">
        <v>0</v>
      </c>
      <c r="AT305" s="501">
        <v>0</v>
      </c>
      <c r="AU305" s="501">
        <v>0</v>
      </c>
    </row>
    <row r="306" spans="3:47" ht="15.75">
      <c r="C306" s="978"/>
      <c r="E306" s="277" t="s">
        <v>1145</v>
      </c>
      <c r="F306" s="120"/>
      <c r="N306" s="456"/>
      <c r="O306" s="456"/>
      <c r="P306" s="456"/>
      <c r="Q306" s="456"/>
      <c r="R306" s="456"/>
      <c r="S306" s="456"/>
      <c r="T306" s="456"/>
      <c r="U306" s="456"/>
      <c r="V306" s="456"/>
      <c r="W306" s="456"/>
      <c r="X306" s="456"/>
      <c r="Y306" s="456"/>
      <c r="Z306" s="456"/>
      <c r="AA306" s="456"/>
      <c r="AB306" s="456"/>
      <c r="AC306" s="456"/>
      <c r="AD306" s="456"/>
      <c r="AE306" s="456"/>
      <c r="AF306" s="456"/>
      <c r="AG306" s="456"/>
      <c r="AH306" s="456"/>
      <c r="AI306" s="456"/>
      <c r="AJ306" s="456"/>
      <c r="AK306" s="456"/>
      <c r="AL306" s="456"/>
      <c r="AM306" s="456"/>
      <c r="AN306" s="456"/>
      <c r="AO306" s="456"/>
      <c r="AP306" s="456"/>
      <c r="AQ306" s="456"/>
      <c r="AR306" s="456"/>
      <c r="AS306" s="456"/>
      <c r="AT306" s="456"/>
      <c r="AU306" s="456"/>
    </row>
    <row r="307" spans="3:47">
      <c r="C307" s="978"/>
      <c r="E307" s="120"/>
      <c r="F307" s="120" t="s">
        <v>630</v>
      </c>
      <c r="N307" s="456">
        <v>26075333.200000003</v>
      </c>
      <c r="O307" s="456">
        <v>23213833.200000003</v>
      </c>
      <c r="P307" s="456">
        <v>22709595.600000001</v>
      </c>
      <c r="Q307" s="456">
        <v>32395035.599999994</v>
      </c>
      <c r="R307" s="456">
        <v>29756555.599999994</v>
      </c>
      <c r="S307" s="456">
        <v>34283696.400000006</v>
      </c>
      <c r="T307" s="456">
        <v>32784199.599999994</v>
      </c>
      <c r="U307" s="456">
        <v>32897668.399999999</v>
      </c>
      <c r="V307" s="456">
        <v>27506221.699999996</v>
      </c>
      <c r="W307" s="456">
        <v>28280795.699999999</v>
      </c>
      <c r="X307" s="456">
        <v>33050667.700000003</v>
      </c>
      <c r="Y307" s="456">
        <v>32465528.999999996</v>
      </c>
      <c r="Z307" s="456">
        <v>26719302.400000002</v>
      </c>
      <c r="AA307" s="456">
        <v>14630179.200000001</v>
      </c>
      <c r="AB307" s="456">
        <v>12978573</v>
      </c>
      <c r="AC307" s="456">
        <v>15440361</v>
      </c>
      <c r="AD307" s="456">
        <v>15346721.400000002</v>
      </c>
      <c r="AE307" s="456">
        <v>0</v>
      </c>
      <c r="AF307" s="456">
        <v>0</v>
      </c>
      <c r="AG307" s="456">
        <v>0</v>
      </c>
      <c r="AH307" s="456">
        <v>0</v>
      </c>
      <c r="AI307" s="456">
        <v>0</v>
      </c>
      <c r="AJ307" s="456">
        <v>0</v>
      </c>
      <c r="AK307" s="456">
        <v>0</v>
      </c>
      <c r="AL307" s="456">
        <v>0</v>
      </c>
      <c r="AM307" s="456">
        <v>0</v>
      </c>
      <c r="AN307" s="456">
        <v>0</v>
      </c>
      <c r="AO307" s="456">
        <v>0</v>
      </c>
      <c r="AP307" s="456">
        <v>0</v>
      </c>
      <c r="AQ307" s="456">
        <v>0</v>
      </c>
      <c r="AR307" s="456">
        <v>0</v>
      </c>
      <c r="AS307" s="456">
        <v>0</v>
      </c>
      <c r="AT307" s="456">
        <v>0</v>
      </c>
      <c r="AU307" s="456">
        <v>0</v>
      </c>
    </row>
    <row r="308" spans="3:47">
      <c r="C308" s="978"/>
      <c r="E308" s="120"/>
      <c r="F308" s="120" t="s">
        <v>917</v>
      </c>
      <c r="N308" s="456">
        <v>5184428.6000000006</v>
      </c>
      <c r="O308" s="456">
        <v>4619288.2</v>
      </c>
      <c r="P308" s="456">
        <v>4837275.4000000004</v>
      </c>
      <c r="Q308" s="456">
        <v>6548408.7999999989</v>
      </c>
      <c r="R308" s="456">
        <v>6018393.1999999993</v>
      </c>
      <c r="S308" s="456">
        <v>6489840.4000000004</v>
      </c>
      <c r="T308" s="456">
        <v>6222999.7999999998</v>
      </c>
      <c r="U308" s="456">
        <v>7524975.1999999993</v>
      </c>
      <c r="V308" s="456">
        <v>8210399.9999999991</v>
      </c>
      <c r="W308" s="456">
        <v>9689426.5999999996</v>
      </c>
      <c r="X308" s="456">
        <v>14043525</v>
      </c>
      <c r="Y308" s="456">
        <v>13078089.499999998</v>
      </c>
      <c r="Z308" s="456">
        <v>9289194.2000000011</v>
      </c>
      <c r="AA308" s="456">
        <v>5618347.1000000006</v>
      </c>
      <c r="AB308" s="456">
        <v>4441714.5</v>
      </c>
      <c r="AC308" s="456">
        <v>5120766</v>
      </c>
      <c r="AD308" s="456">
        <v>5361914.6000000006</v>
      </c>
      <c r="AE308" s="456">
        <v>0</v>
      </c>
      <c r="AF308" s="456">
        <v>0</v>
      </c>
      <c r="AG308" s="456">
        <v>0</v>
      </c>
      <c r="AH308" s="456">
        <v>0</v>
      </c>
      <c r="AI308" s="456">
        <v>0</v>
      </c>
      <c r="AJ308" s="456">
        <v>0</v>
      </c>
      <c r="AK308" s="456">
        <v>0</v>
      </c>
      <c r="AL308" s="456">
        <v>0</v>
      </c>
      <c r="AM308" s="456">
        <v>0</v>
      </c>
      <c r="AN308" s="456">
        <v>0</v>
      </c>
      <c r="AO308" s="456">
        <v>0</v>
      </c>
      <c r="AP308" s="456">
        <v>0</v>
      </c>
      <c r="AQ308" s="456">
        <v>0</v>
      </c>
      <c r="AR308" s="456">
        <v>0</v>
      </c>
      <c r="AS308" s="456">
        <v>0</v>
      </c>
      <c r="AT308" s="456">
        <v>0</v>
      </c>
      <c r="AU308" s="456">
        <v>0</v>
      </c>
    </row>
    <row r="309" spans="3:47" ht="15.75">
      <c r="C309" s="978"/>
      <c r="E309" s="120"/>
      <c r="F309" s="277" t="s">
        <v>38</v>
      </c>
      <c r="N309" s="501">
        <v>31259761.800000004</v>
      </c>
      <c r="O309" s="501">
        <v>27833121.400000002</v>
      </c>
      <c r="P309" s="501">
        <v>27546871</v>
      </c>
      <c r="Q309" s="501">
        <v>38943444.399999991</v>
      </c>
      <c r="R309" s="501">
        <v>35774948.799999997</v>
      </c>
      <c r="S309" s="501">
        <v>40773536.800000004</v>
      </c>
      <c r="T309" s="501">
        <v>39007199.399999991</v>
      </c>
      <c r="U309" s="501">
        <v>40422643.599999994</v>
      </c>
      <c r="V309" s="501">
        <v>35716621.699999996</v>
      </c>
      <c r="W309" s="501">
        <v>37970222.299999997</v>
      </c>
      <c r="X309" s="501">
        <v>47094192.700000003</v>
      </c>
      <c r="Y309" s="501">
        <v>45543618.499999993</v>
      </c>
      <c r="Z309" s="501">
        <v>36008496.600000001</v>
      </c>
      <c r="AA309" s="501">
        <v>20248526.300000001</v>
      </c>
      <c r="AB309" s="501">
        <v>17420287.5</v>
      </c>
      <c r="AC309" s="501">
        <v>20561127</v>
      </c>
      <c r="AD309" s="501">
        <v>20708636.000000004</v>
      </c>
      <c r="AE309" s="501">
        <v>0</v>
      </c>
      <c r="AF309" s="501">
        <v>0</v>
      </c>
      <c r="AG309" s="501">
        <v>0</v>
      </c>
      <c r="AH309" s="501">
        <v>0</v>
      </c>
      <c r="AI309" s="501">
        <v>0</v>
      </c>
      <c r="AJ309" s="501">
        <v>0</v>
      </c>
      <c r="AK309" s="501">
        <v>0</v>
      </c>
      <c r="AL309" s="501">
        <v>0</v>
      </c>
      <c r="AM309" s="501">
        <v>0</v>
      </c>
      <c r="AN309" s="501">
        <v>0</v>
      </c>
      <c r="AO309" s="501">
        <v>0</v>
      </c>
      <c r="AP309" s="501">
        <v>0</v>
      </c>
      <c r="AQ309" s="501">
        <v>0</v>
      </c>
      <c r="AR309" s="501">
        <v>0</v>
      </c>
      <c r="AS309" s="501">
        <v>0</v>
      </c>
      <c r="AT309" s="501">
        <v>0</v>
      </c>
      <c r="AU309" s="501">
        <v>0</v>
      </c>
    </row>
    <row r="310" spans="3:47" ht="15.75">
      <c r="C310" s="978"/>
      <c r="E310" s="277" t="s">
        <v>1147</v>
      </c>
      <c r="F310" s="120"/>
      <c r="N310" s="501"/>
      <c r="O310" s="501"/>
      <c r="P310" s="501"/>
      <c r="Q310" s="501"/>
      <c r="R310" s="501"/>
      <c r="S310" s="501"/>
      <c r="T310" s="501"/>
      <c r="U310" s="501"/>
      <c r="V310" s="501"/>
      <c r="W310" s="501"/>
      <c r="X310" s="501"/>
      <c r="Y310" s="501"/>
      <c r="Z310" s="501"/>
      <c r="AA310" s="501"/>
      <c r="AB310" s="501"/>
      <c r="AC310" s="501"/>
      <c r="AD310" s="501"/>
      <c r="AE310" s="501"/>
      <c r="AF310" s="501"/>
      <c r="AG310" s="501"/>
      <c r="AH310" s="501"/>
      <c r="AI310" s="501"/>
      <c r="AJ310" s="501"/>
      <c r="AK310" s="501"/>
      <c r="AL310" s="501"/>
      <c r="AM310" s="501"/>
      <c r="AN310" s="501"/>
      <c r="AO310" s="501"/>
      <c r="AP310" s="501"/>
      <c r="AQ310" s="501"/>
      <c r="AR310" s="501"/>
      <c r="AS310" s="501"/>
      <c r="AT310" s="501"/>
      <c r="AU310" s="501"/>
    </row>
    <row r="311" spans="3:47">
      <c r="C311" s="978"/>
      <c r="E311" s="120"/>
      <c r="F311" s="120" t="s">
        <v>630</v>
      </c>
      <c r="N311" s="456">
        <v>565334640.29198313</v>
      </c>
      <c r="O311" s="456">
        <v>545006100</v>
      </c>
      <c r="P311" s="456">
        <v>495439002.80000001</v>
      </c>
      <c r="Q311" s="456">
        <v>646682443.79999995</v>
      </c>
      <c r="R311" s="456">
        <v>713324386.5</v>
      </c>
      <c r="S311" s="456">
        <v>742830782.39999998</v>
      </c>
      <c r="T311" s="456">
        <v>727255892.70000005</v>
      </c>
      <c r="U311" s="456">
        <v>703603633.29999995</v>
      </c>
      <c r="V311" s="456">
        <v>698024653.4000001</v>
      </c>
      <c r="W311" s="456">
        <v>649655899.80000007</v>
      </c>
      <c r="X311" s="456">
        <v>701245821.5</v>
      </c>
      <c r="Y311" s="456">
        <v>790300443</v>
      </c>
      <c r="Z311" s="456">
        <v>858836919.99999988</v>
      </c>
      <c r="AA311" s="456">
        <v>821712403.19999993</v>
      </c>
      <c r="AB311" s="456">
        <v>761126171.80000007</v>
      </c>
      <c r="AC311" s="456">
        <v>846479614</v>
      </c>
      <c r="AD311" s="456">
        <v>987026100.49140215</v>
      </c>
      <c r="AE311" s="456">
        <v>992373937.41156459</v>
      </c>
      <c r="AF311" s="456">
        <v>925982874.77630079</v>
      </c>
      <c r="AG311" s="456">
        <v>934304829.2102288</v>
      </c>
      <c r="AH311" s="456">
        <v>943635238.09539616</v>
      </c>
      <c r="AI311" s="456">
        <v>969461339.45932746</v>
      </c>
      <c r="AJ311" s="456">
        <v>1014763395.2894462</v>
      </c>
      <c r="AK311" s="456">
        <v>1063628632.2592678</v>
      </c>
      <c r="AL311" s="456">
        <v>1090739014.6728616</v>
      </c>
      <c r="AM311" s="456">
        <v>1142067855.9439483</v>
      </c>
      <c r="AN311" s="456">
        <v>1199562664.2431481</v>
      </c>
      <c r="AO311" s="456">
        <v>1257211567.8771725</v>
      </c>
      <c r="AP311" s="456">
        <v>1268618534.7905402</v>
      </c>
      <c r="AQ311" s="456">
        <v>1857702108.0869224</v>
      </c>
      <c r="AR311" s="456">
        <v>2208454912.8115897</v>
      </c>
      <c r="AS311" s="456">
        <v>2433497476.1123338</v>
      </c>
      <c r="AT311" s="456">
        <v>1984916046.3209522</v>
      </c>
      <c r="AU311" s="456">
        <v>1765655681.4468055</v>
      </c>
    </row>
    <row r="312" spans="3:47">
      <c r="C312" s="978"/>
      <c r="E312" s="120"/>
      <c r="F312" s="120" t="s">
        <v>917</v>
      </c>
      <c r="N312" s="456">
        <v>99269781.700000018</v>
      </c>
      <c r="O312" s="456">
        <v>90198893.100000009</v>
      </c>
      <c r="P312" s="456">
        <v>87052455.200000018</v>
      </c>
      <c r="Q312" s="456">
        <v>99576349.300000012</v>
      </c>
      <c r="R312" s="456">
        <v>102392013.10000001</v>
      </c>
      <c r="S312" s="456">
        <v>107838753.80000001</v>
      </c>
      <c r="T312" s="456">
        <v>109599789.59999999</v>
      </c>
      <c r="U312" s="456">
        <v>126394027.7</v>
      </c>
      <c r="V312" s="456">
        <v>151114721.40000004</v>
      </c>
      <c r="W312" s="456">
        <v>165121010</v>
      </c>
      <c r="X312" s="456">
        <v>206255882.80000001</v>
      </c>
      <c r="Y312" s="456">
        <v>206017242.09999999</v>
      </c>
      <c r="Z312" s="456">
        <v>200305146.90000001</v>
      </c>
      <c r="AA312" s="456">
        <v>218630147.49999997</v>
      </c>
      <c r="AB312" s="456">
        <v>205880644.50000003</v>
      </c>
      <c r="AC312" s="456">
        <v>237426234.80000004</v>
      </c>
      <c r="AD312" s="456">
        <v>252161856.35599998</v>
      </c>
      <c r="AE312" s="456">
        <v>294888315.05760896</v>
      </c>
      <c r="AF312" s="456">
        <v>311632629.94430757</v>
      </c>
      <c r="AG312" s="456">
        <v>313792494.6075424</v>
      </c>
      <c r="AH312" s="456">
        <v>317498233.0278607</v>
      </c>
      <c r="AI312" s="456">
        <v>323875345.67401075</v>
      </c>
      <c r="AJ312" s="456">
        <v>317368919.10460991</v>
      </c>
      <c r="AK312" s="456">
        <v>319394316.03932518</v>
      </c>
      <c r="AL312" s="456">
        <v>325179038.75045258</v>
      </c>
      <c r="AM312" s="456">
        <v>332714559.08850026</v>
      </c>
      <c r="AN312" s="456">
        <v>338474927.78504008</v>
      </c>
      <c r="AO312" s="456">
        <v>345735529.54976964</v>
      </c>
      <c r="AP312" s="456">
        <v>330670293.27466971</v>
      </c>
      <c r="AQ312" s="456">
        <v>490391749.96112746</v>
      </c>
      <c r="AR312" s="456">
        <v>583887006.17228723</v>
      </c>
      <c r="AS312" s="456">
        <v>555219034.97679234</v>
      </c>
      <c r="AT312" s="456">
        <v>452701755.09846139</v>
      </c>
      <c r="AU312" s="456">
        <v>474472893.87555629</v>
      </c>
    </row>
    <row r="313" spans="3:47" ht="15.75">
      <c r="C313" s="978"/>
      <c r="E313" s="120"/>
      <c r="F313" s="277" t="s">
        <v>38</v>
      </c>
      <c r="N313" s="501">
        <v>664604421.99198318</v>
      </c>
      <c r="O313" s="501">
        <v>635204993.10000002</v>
      </c>
      <c r="P313" s="501">
        <v>582491458</v>
      </c>
      <c r="Q313" s="501">
        <v>746258793.0999999</v>
      </c>
      <c r="R313" s="501">
        <v>815716399.60000002</v>
      </c>
      <c r="S313" s="501">
        <v>850669536.20000005</v>
      </c>
      <c r="T313" s="501">
        <v>836855682.30000007</v>
      </c>
      <c r="U313" s="501">
        <v>829997661</v>
      </c>
      <c r="V313" s="501">
        <v>849139374.80000019</v>
      </c>
      <c r="W313" s="501">
        <v>814776909.80000007</v>
      </c>
      <c r="X313" s="501">
        <v>907501704.29999995</v>
      </c>
      <c r="Y313" s="501">
        <v>996317685.10000002</v>
      </c>
      <c r="Z313" s="501">
        <v>1059142066.8999999</v>
      </c>
      <c r="AA313" s="501">
        <v>1040342550.6999999</v>
      </c>
      <c r="AB313" s="501">
        <v>967006816.30000007</v>
      </c>
      <c r="AC313" s="501">
        <v>1083905848.8</v>
      </c>
      <c r="AD313" s="501">
        <v>1239187956.8474021</v>
      </c>
      <c r="AE313" s="501">
        <v>1287262252.4691734</v>
      </c>
      <c r="AF313" s="501">
        <v>1237615504.7206082</v>
      </c>
      <c r="AG313" s="501">
        <v>1248097323.8177712</v>
      </c>
      <c r="AH313" s="501">
        <v>1261133471.1232569</v>
      </c>
      <c r="AI313" s="501">
        <v>1293336685.1333382</v>
      </c>
      <c r="AJ313" s="501">
        <v>1332132314.3940561</v>
      </c>
      <c r="AK313" s="501">
        <v>1383022948.298593</v>
      </c>
      <c r="AL313" s="501">
        <v>1415918053.4233141</v>
      </c>
      <c r="AM313" s="501">
        <v>1474782415.0324485</v>
      </c>
      <c r="AN313" s="501">
        <v>1538037592.0281882</v>
      </c>
      <c r="AO313" s="501">
        <v>1602947097.4269421</v>
      </c>
      <c r="AP313" s="501">
        <v>1599288828.0652099</v>
      </c>
      <c r="AQ313" s="501">
        <v>2348093858.0480499</v>
      </c>
      <c r="AR313" s="501">
        <v>2792341918.9838772</v>
      </c>
      <c r="AS313" s="501">
        <v>2988716511.0891261</v>
      </c>
      <c r="AT313" s="501">
        <v>2437617801.4194136</v>
      </c>
      <c r="AU313" s="501">
        <v>2240128575.3223619</v>
      </c>
    </row>
    <row r="314" spans="3:47" ht="15.75">
      <c r="C314" s="978"/>
      <c r="E314" s="277" t="s">
        <v>1148</v>
      </c>
      <c r="F314" s="277"/>
      <c r="N314" s="456"/>
      <c r="O314" s="456"/>
      <c r="P314" s="456"/>
      <c r="Q314" s="456"/>
      <c r="R314" s="456"/>
      <c r="S314" s="456"/>
      <c r="T314" s="456"/>
      <c r="U314" s="456"/>
      <c r="V314" s="456"/>
      <c r="W314" s="456"/>
      <c r="X314" s="456"/>
      <c r="Y314" s="456"/>
      <c r="Z314" s="456"/>
      <c r="AA314" s="456"/>
      <c r="AB314" s="456"/>
      <c r="AC314" s="456"/>
      <c r="AD314" s="456"/>
      <c r="AE314" s="456"/>
      <c r="AF314" s="456"/>
      <c r="AG314" s="456"/>
      <c r="AH314" s="456"/>
      <c r="AI314" s="456"/>
      <c r="AJ314" s="456"/>
      <c r="AK314" s="456"/>
      <c r="AL314" s="456"/>
      <c r="AM314" s="456"/>
      <c r="AN314" s="456"/>
      <c r="AO314" s="456"/>
      <c r="AP314" s="456"/>
      <c r="AQ314" s="456"/>
      <c r="AR314" s="456"/>
      <c r="AS314" s="456"/>
      <c r="AT314" s="456"/>
      <c r="AU314" s="456"/>
    </row>
    <row r="315" spans="3:47" ht="15.75">
      <c r="C315" s="978"/>
      <c r="E315" s="277" t="s">
        <v>1149</v>
      </c>
      <c r="F315" s="277"/>
      <c r="N315" s="456"/>
      <c r="O315" s="456"/>
      <c r="P315" s="456"/>
      <c r="Q315" s="456"/>
      <c r="R315" s="456"/>
      <c r="S315" s="456"/>
      <c r="T315" s="456"/>
      <c r="U315" s="456"/>
      <c r="V315" s="456"/>
      <c r="W315" s="456"/>
      <c r="X315" s="456"/>
      <c r="Y315" s="456"/>
      <c r="Z315" s="456"/>
      <c r="AA315" s="456"/>
      <c r="AB315" s="456"/>
      <c r="AC315" s="456"/>
      <c r="AD315" s="456"/>
      <c r="AE315" s="456"/>
      <c r="AF315" s="456"/>
      <c r="AG315" s="456"/>
      <c r="AH315" s="456"/>
      <c r="AI315" s="456"/>
      <c r="AJ315" s="456"/>
      <c r="AK315" s="456"/>
      <c r="AL315" s="456"/>
      <c r="AM315" s="456"/>
      <c r="AN315" s="456"/>
      <c r="AO315" s="456"/>
      <c r="AP315" s="456"/>
      <c r="AQ315" s="456"/>
      <c r="AR315" s="456"/>
      <c r="AS315" s="456"/>
      <c r="AT315" s="456"/>
      <c r="AU315" s="456"/>
    </row>
    <row r="316" spans="3:47">
      <c r="C316" s="978"/>
      <c r="F316" s="120" t="s">
        <v>630</v>
      </c>
      <c r="N316" s="456">
        <v>0</v>
      </c>
      <c r="O316" s="456">
        <v>0</v>
      </c>
      <c r="P316" s="456">
        <v>0</v>
      </c>
      <c r="Q316" s="456">
        <v>0</v>
      </c>
      <c r="R316" s="456">
        <v>0</v>
      </c>
      <c r="S316" s="456">
        <v>0</v>
      </c>
      <c r="T316" s="456">
        <v>0</v>
      </c>
      <c r="U316" s="456">
        <v>0</v>
      </c>
      <c r="V316" s="456">
        <v>0</v>
      </c>
      <c r="W316" s="456">
        <v>0</v>
      </c>
      <c r="X316" s="456">
        <v>0</v>
      </c>
      <c r="Y316" s="456">
        <v>0</v>
      </c>
      <c r="Z316" s="456">
        <v>0</v>
      </c>
      <c r="AA316" s="456">
        <v>0</v>
      </c>
      <c r="AB316" s="456">
        <v>0</v>
      </c>
      <c r="AC316" s="456">
        <v>0</v>
      </c>
      <c r="AD316" s="456">
        <v>0</v>
      </c>
      <c r="AE316" s="456">
        <v>0</v>
      </c>
      <c r="AF316" s="456">
        <v>0</v>
      </c>
      <c r="AG316" s="456">
        <v>0</v>
      </c>
      <c r="AH316" s="456">
        <v>521770.27173910342</v>
      </c>
      <c r="AI316" s="456">
        <v>1958855.1800661304</v>
      </c>
      <c r="AJ316" s="456">
        <v>1989108.773738021</v>
      </c>
      <c r="AK316" s="456">
        <v>2020004.9034300204</v>
      </c>
      <c r="AL316" s="456">
        <v>2051013.6402778961</v>
      </c>
      <c r="AM316" s="456">
        <v>2082691.3187932284</v>
      </c>
      <c r="AN316" s="456">
        <v>2132615.9970638147</v>
      </c>
      <c r="AO316" s="456">
        <v>2165729.7671286161</v>
      </c>
      <c r="AP316" s="456">
        <v>2199330.6198401083</v>
      </c>
      <c r="AQ316" s="456">
        <v>2233479.3650163026</v>
      </c>
      <c r="AR316" s="456">
        <v>2268039.1113370154</v>
      </c>
      <c r="AS316" s="456">
        <v>2303238.6938885772</v>
      </c>
      <c r="AT316" s="456">
        <v>2338918.2693909979</v>
      </c>
      <c r="AU316" s="456">
        <v>2375237.833414251</v>
      </c>
    </row>
    <row r="317" spans="3:47">
      <c r="C317" s="978"/>
      <c r="F317" s="120" t="s">
        <v>917</v>
      </c>
      <c r="N317" s="456">
        <v>0</v>
      </c>
      <c r="O317" s="456">
        <v>0</v>
      </c>
      <c r="P317" s="456">
        <v>0</v>
      </c>
      <c r="Q317" s="456">
        <v>0</v>
      </c>
      <c r="R317" s="456">
        <v>0</v>
      </c>
      <c r="S317" s="456">
        <v>0</v>
      </c>
      <c r="T317" s="456">
        <v>0</v>
      </c>
      <c r="U317" s="456">
        <v>0</v>
      </c>
      <c r="V317" s="456">
        <v>0</v>
      </c>
      <c r="W317" s="456">
        <v>0</v>
      </c>
      <c r="X317" s="456">
        <v>0</v>
      </c>
      <c r="Y317" s="456">
        <v>0</v>
      </c>
      <c r="Z317" s="456">
        <v>0</v>
      </c>
      <c r="AA317" s="456">
        <v>0</v>
      </c>
      <c r="AB317" s="456">
        <v>0</v>
      </c>
      <c r="AC317" s="456">
        <v>0</v>
      </c>
      <c r="AD317" s="456">
        <v>0</v>
      </c>
      <c r="AE317" s="456">
        <v>0</v>
      </c>
      <c r="AF317" s="456">
        <v>0</v>
      </c>
      <c r="AG317" s="456">
        <v>0</v>
      </c>
      <c r="AH317" s="456">
        <v>0</v>
      </c>
      <c r="AI317" s="456">
        <v>0</v>
      </c>
      <c r="AJ317" s="456">
        <v>0</v>
      </c>
      <c r="AK317" s="456">
        <v>0</v>
      </c>
      <c r="AL317" s="456">
        <v>0</v>
      </c>
      <c r="AM317" s="456">
        <v>0</v>
      </c>
      <c r="AN317" s="456">
        <v>0</v>
      </c>
      <c r="AO317" s="456">
        <v>0</v>
      </c>
      <c r="AP317" s="456">
        <v>0</v>
      </c>
      <c r="AQ317" s="456">
        <v>0</v>
      </c>
      <c r="AR317" s="456">
        <v>0</v>
      </c>
      <c r="AS317" s="456">
        <v>0</v>
      </c>
      <c r="AT317" s="456">
        <v>0</v>
      </c>
      <c r="AU317" s="456">
        <v>0</v>
      </c>
    </row>
    <row r="318" spans="3:47" ht="15.75">
      <c r="C318" s="978"/>
      <c r="F318" s="277" t="s">
        <v>38</v>
      </c>
      <c r="N318" s="501">
        <v>0</v>
      </c>
      <c r="O318" s="501">
        <v>0</v>
      </c>
      <c r="P318" s="501">
        <v>0</v>
      </c>
      <c r="Q318" s="501">
        <v>0</v>
      </c>
      <c r="R318" s="501">
        <v>0</v>
      </c>
      <c r="S318" s="501">
        <v>0</v>
      </c>
      <c r="T318" s="501">
        <v>0</v>
      </c>
      <c r="U318" s="501">
        <v>0</v>
      </c>
      <c r="V318" s="501">
        <v>0</v>
      </c>
      <c r="W318" s="501">
        <v>0</v>
      </c>
      <c r="X318" s="501">
        <v>0</v>
      </c>
      <c r="Y318" s="501">
        <v>0</v>
      </c>
      <c r="Z318" s="501">
        <v>0</v>
      </c>
      <c r="AA318" s="501">
        <v>0</v>
      </c>
      <c r="AB318" s="501">
        <v>0</v>
      </c>
      <c r="AC318" s="501">
        <v>0</v>
      </c>
      <c r="AD318" s="501">
        <v>0</v>
      </c>
      <c r="AE318" s="501">
        <v>0</v>
      </c>
      <c r="AF318" s="501">
        <v>0</v>
      </c>
      <c r="AG318" s="501">
        <v>0</v>
      </c>
      <c r="AH318" s="501">
        <v>521770.27173910342</v>
      </c>
      <c r="AI318" s="501">
        <v>1958855.1800661304</v>
      </c>
      <c r="AJ318" s="501">
        <v>1989108.773738021</v>
      </c>
      <c r="AK318" s="501">
        <v>2020004.9034300204</v>
      </c>
      <c r="AL318" s="501">
        <v>2051013.6402778961</v>
      </c>
      <c r="AM318" s="501">
        <v>2082691.3187932284</v>
      </c>
      <c r="AN318" s="501">
        <v>2132615.9970638147</v>
      </c>
      <c r="AO318" s="501">
        <v>2165729.7671286161</v>
      </c>
      <c r="AP318" s="501">
        <v>2199330.6198401083</v>
      </c>
      <c r="AQ318" s="501">
        <v>2233479.3650163026</v>
      </c>
      <c r="AR318" s="501">
        <v>2268039.1113370154</v>
      </c>
      <c r="AS318" s="501">
        <v>2303238.6938885772</v>
      </c>
      <c r="AT318" s="501">
        <v>2338918.2693909979</v>
      </c>
      <c r="AU318" s="501">
        <v>2375237.833414251</v>
      </c>
    </row>
    <row r="319" spans="3:47" ht="15.75">
      <c r="C319" s="978"/>
      <c r="E319" s="277" t="s">
        <v>1150</v>
      </c>
      <c r="F319" s="277"/>
      <c r="N319" s="456"/>
      <c r="O319" s="456"/>
      <c r="P319" s="456"/>
      <c r="Q319" s="456"/>
      <c r="R319" s="456"/>
      <c r="S319" s="456"/>
      <c r="T319" s="456"/>
      <c r="U319" s="456"/>
      <c r="V319" s="456"/>
      <c r="W319" s="456"/>
      <c r="X319" s="456"/>
      <c r="Y319" s="456"/>
      <c r="Z319" s="456"/>
      <c r="AA319" s="456"/>
      <c r="AB319" s="456"/>
      <c r="AC319" s="456"/>
      <c r="AD319" s="456"/>
      <c r="AE319" s="456"/>
      <c r="AF319" s="456"/>
      <c r="AG319" s="456"/>
      <c r="AH319" s="456"/>
      <c r="AI319" s="456"/>
      <c r="AJ319" s="456"/>
      <c r="AK319" s="456"/>
      <c r="AL319" s="456"/>
      <c r="AM319" s="456"/>
      <c r="AN319" s="456"/>
      <c r="AO319" s="456"/>
      <c r="AP319" s="456"/>
      <c r="AQ319" s="456"/>
      <c r="AR319" s="456"/>
      <c r="AS319" s="456"/>
      <c r="AT319" s="456"/>
      <c r="AU319" s="456"/>
    </row>
    <row r="320" spans="3:47">
      <c r="C320" s="978"/>
      <c r="F320" s="120" t="s">
        <v>630</v>
      </c>
      <c r="N320" s="456">
        <v>0</v>
      </c>
      <c r="O320" s="456">
        <v>0</v>
      </c>
      <c r="P320" s="456">
        <v>0</v>
      </c>
      <c r="Q320" s="456">
        <v>0</v>
      </c>
      <c r="R320" s="456">
        <v>0</v>
      </c>
      <c r="S320" s="456">
        <v>0</v>
      </c>
      <c r="T320" s="456">
        <v>0</v>
      </c>
      <c r="U320" s="456">
        <v>0</v>
      </c>
      <c r="V320" s="456">
        <v>0</v>
      </c>
      <c r="W320" s="456">
        <v>0</v>
      </c>
      <c r="X320" s="456">
        <v>0</v>
      </c>
      <c r="Y320" s="456">
        <v>0</v>
      </c>
      <c r="Z320" s="456">
        <v>0</v>
      </c>
      <c r="AA320" s="456">
        <v>0</v>
      </c>
      <c r="AB320" s="456">
        <v>0</v>
      </c>
      <c r="AC320" s="456">
        <v>0</v>
      </c>
      <c r="AD320" s="456">
        <v>6376332.8793653082</v>
      </c>
      <c r="AE320" s="456">
        <v>25288378.110800084</v>
      </c>
      <c r="AF320" s="456">
        <v>23997400</v>
      </c>
      <c r="AG320" s="456">
        <v>24243566.921929508</v>
      </c>
      <c r="AH320" s="456">
        <v>26415075.970430661</v>
      </c>
      <c r="AI320" s="456">
        <v>26865453.977712218</v>
      </c>
      <c r="AJ320" s="456">
        <v>28832756.522067543</v>
      </c>
      <c r="AK320" s="456">
        <v>30912523.548905835</v>
      </c>
      <c r="AL320" s="456">
        <v>33098792.569106329</v>
      </c>
      <c r="AM320" s="456">
        <v>34897038.506369755</v>
      </c>
      <c r="AN320" s="456">
        <v>36864019.358097799</v>
      </c>
      <c r="AO320" s="456">
        <v>38886984.254053086</v>
      </c>
      <c r="AP320" s="456">
        <v>39449003.121671982</v>
      </c>
      <c r="AQ320" s="456">
        <v>56758934.328910947</v>
      </c>
      <c r="AR320" s="456">
        <v>68391754.653789684</v>
      </c>
      <c r="AS320" s="456">
        <v>76427974.720101044</v>
      </c>
      <c r="AT320" s="456">
        <v>64682833.537468359</v>
      </c>
      <c r="AU320" s="456">
        <v>55972321.152553491</v>
      </c>
    </row>
    <row r="321" spans="3:47">
      <c r="C321" s="978"/>
      <c r="F321" s="120" t="s">
        <v>917</v>
      </c>
      <c r="N321" s="456">
        <v>0</v>
      </c>
      <c r="O321" s="456">
        <v>0</v>
      </c>
      <c r="P321" s="456">
        <v>0</v>
      </c>
      <c r="Q321" s="456">
        <v>0</v>
      </c>
      <c r="R321" s="456">
        <v>0</v>
      </c>
      <c r="S321" s="456">
        <v>0</v>
      </c>
      <c r="T321" s="456">
        <v>0</v>
      </c>
      <c r="U321" s="456">
        <v>0</v>
      </c>
      <c r="V321" s="456">
        <v>0</v>
      </c>
      <c r="W321" s="456">
        <v>0</v>
      </c>
      <c r="X321" s="456">
        <v>0</v>
      </c>
      <c r="Y321" s="456">
        <v>0</v>
      </c>
      <c r="Z321" s="456">
        <v>0</v>
      </c>
      <c r="AA321" s="456">
        <v>0</v>
      </c>
      <c r="AB321" s="456">
        <v>0</v>
      </c>
      <c r="AC321" s="456">
        <v>0</v>
      </c>
      <c r="AD321" s="456">
        <v>0</v>
      </c>
      <c r="AE321" s="456">
        <v>0</v>
      </c>
      <c r="AF321" s="456">
        <v>0</v>
      </c>
      <c r="AG321" s="456">
        <v>0</v>
      </c>
      <c r="AH321" s="456">
        <v>0</v>
      </c>
      <c r="AI321" s="456">
        <v>0</v>
      </c>
      <c r="AJ321" s="456">
        <v>0</v>
      </c>
      <c r="AK321" s="456">
        <v>0</v>
      </c>
      <c r="AL321" s="456">
        <v>0</v>
      </c>
      <c r="AM321" s="456">
        <v>0</v>
      </c>
      <c r="AN321" s="456">
        <v>0</v>
      </c>
      <c r="AO321" s="456">
        <v>0</v>
      </c>
      <c r="AP321" s="456">
        <v>0</v>
      </c>
      <c r="AQ321" s="456">
        <v>0</v>
      </c>
      <c r="AR321" s="456">
        <v>0</v>
      </c>
      <c r="AS321" s="456">
        <v>0</v>
      </c>
      <c r="AT321" s="456">
        <v>0</v>
      </c>
      <c r="AU321" s="456">
        <v>0</v>
      </c>
    </row>
    <row r="322" spans="3:47" ht="15.75">
      <c r="C322" s="978"/>
      <c r="F322" s="277" t="s">
        <v>38</v>
      </c>
      <c r="N322" s="501">
        <v>0</v>
      </c>
      <c r="O322" s="501">
        <v>0</v>
      </c>
      <c r="P322" s="501">
        <v>0</v>
      </c>
      <c r="Q322" s="501">
        <v>0</v>
      </c>
      <c r="R322" s="501">
        <v>0</v>
      </c>
      <c r="S322" s="501">
        <v>0</v>
      </c>
      <c r="T322" s="501">
        <v>0</v>
      </c>
      <c r="U322" s="501">
        <v>0</v>
      </c>
      <c r="V322" s="501">
        <v>0</v>
      </c>
      <c r="W322" s="501">
        <v>0</v>
      </c>
      <c r="X322" s="501">
        <v>0</v>
      </c>
      <c r="Y322" s="501">
        <v>0</v>
      </c>
      <c r="Z322" s="501">
        <v>0</v>
      </c>
      <c r="AA322" s="501">
        <v>0</v>
      </c>
      <c r="AB322" s="501">
        <v>0</v>
      </c>
      <c r="AC322" s="501">
        <v>0</v>
      </c>
      <c r="AD322" s="501">
        <v>6376332.8793653082</v>
      </c>
      <c r="AE322" s="501">
        <v>25288378.110800084</v>
      </c>
      <c r="AF322" s="501">
        <v>23997400</v>
      </c>
      <c r="AG322" s="501">
        <v>24243566.921929508</v>
      </c>
      <c r="AH322" s="501">
        <v>26415075.970430661</v>
      </c>
      <c r="AI322" s="501">
        <v>26865453.977712218</v>
      </c>
      <c r="AJ322" s="501">
        <v>28832756.522067543</v>
      </c>
      <c r="AK322" s="501">
        <v>30912523.548905835</v>
      </c>
      <c r="AL322" s="501">
        <v>33098792.569106329</v>
      </c>
      <c r="AM322" s="501">
        <v>34897038.506369755</v>
      </c>
      <c r="AN322" s="501">
        <v>36864019.358097799</v>
      </c>
      <c r="AO322" s="501">
        <v>38886984.254053086</v>
      </c>
      <c r="AP322" s="501">
        <v>39449003.121671982</v>
      </c>
      <c r="AQ322" s="501">
        <v>56758934.328910947</v>
      </c>
      <c r="AR322" s="501">
        <v>68391754.653789684</v>
      </c>
      <c r="AS322" s="501">
        <v>76427974.720101044</v>
      </c>
      <c r="AT322" s="501">
        <v>64682833.537468359</v>
      </c>
      <c r="AU322" s="501">
        <v>55972321.152553491</v>
      </c>
    </row>
    <row r="323" spans="3:47" ht="15.75">
      <c r="C323" s="978"/>
      <c r="E323" s="277" t="s">
        <v>1151</v>
      </c>
      <c r="F323" s="277"/>
      <c r="N323" s="456"/>
      <c r="O323" s="456"/>
      <c r="P323" s="456"/>
      <c r="Q323" s="456"/>
      <c r="R323" s="456"/>
      <c r="S323" s="456"/>
      <c r="T323" s="456"/>
      <c r="U323" s="456"/>
      <c r="V323" s="456"/>
      <c r="W323" s="456"/>
      <c r="X323" s="456"/>
      <c r="Y323" s="456"/>
      <c r="Z323" s="456"/>
      <c r="AA323" s="456"/>
      <c r="AB323" s="456"/>
      <c r="AC323" s="456"/>
      <c r="AD323" s="456"/>
      <c r="AE323" s="456"/>
      <c r="AF323" s="456"/>
      <c r="AG323" s="456"/>
      <c r="AH323" s="456"/>
      <c r="AI323" s="456"/>
      <c r="AJ323" s="456"/>
      <c r="AK323" s="456"/>
      <c r="AL323" s="456"/>
      <c r="AM323" s="456"/>
      <c r="AN323" s="456"/>
      <c r="AO323" s="456"/>
      <c r="AP323" s="456"/>
      <c r="AQ323" s="456"/>
      <c r="AR323" s="456"/>
      <c r="AS323" s="456"/>
      <c r="AT323" s="456"/>
      <c r="AU323" s="456"/>
    </row>
    <row r="324" spans="3:47">
      <c r="C324" s="978"/>
      <c r="F324" s="120" t="s">
        <v>630</v>
      </c>
      <c r="N324" s="456">
        <v>0</v>
      </c>
      <c r="O324" s="456">
        <v>0</v>
      </c>
      <c r="P324" s="456">
        <v>0</v>
      </c>
      <c r="Q324" s="456">
        <v>0</v>
      </c>
      <c r="R324" s="456">
        <v>0</v>
      </c>
      <c r="S324" s="456">
        <v>0</v>
      </c>
      <c r="T324" s="456">
        <v>0</v>
      </c>
      <c r="U324" s="456">
        <v>0</v>
      </c>
      <c r="V324" s="456">
        <v>0</v>
      </c>
      <c r="W324" s="456">
        <v>0</v>
      </c>
      <c r="X324" s="456">
        <v>0</v>
      </c>
      <c r="Y324" s="456">
        <v>0</v>
      </c>
      <c r="Z324" s="456">
        <v>0</v>
      </c>
      <c r="AA324" s="456">
        <v>0</v>
      </c>
      <c r="AB324" s="456">
        <v>0</v>
      </c>
      <c r="AC324" s="456">
        <v>0</v>
      </c>
      <c r="AD324" s="456">
        <v>2722989.1299780658</v>
      </c>
      <c r="AE324" s="456">
        <v>10857520.053277612</v>
      </c>
      <c r="AF324" s="456">
        <v>10573216.010000002</v>
      </c>
      <c r="AG324" s="456">
        <v>11000194.955679761</v>
      </c>
      <c r="AH324" s="456">
        <v>11985488.207223879</v>
      </c>
      <c r="AI324" s="456">
        <v>12189841.217645232</v>
      </c>
      <c r="AJ324" s="456">
        <v>13082478.49310893</v>
      </c>
      <c r="AK324" s="456">
        <v>14026145.02663877</v>
      </c>
      <c r="AL324" s="456">
        <v>15018135.418366758</v>
      </c>
      <c r="AM324" s="456">
        <v>15834065.514456019</v>
      </c>
      <c r="AN324" s="456">
        <v>16726556.826183164</v>
      </c>
      <c r="AO324" s="456">
        <v>17644450.150860403</v>
      </c>
      <c r="AP324" s="456">
        <v>17899458.71179067</v>
      </c>
      <c r="AQ324" s="456">
        <v>25753608.992655318</v>
      </c>
      <c r="AR324" s="456">
        <v>31031845.972804956</v>
      </c>
      <c r="AS324" s="456">
        <v>34678173.582963988</v>
      </c>
      <c r="AT324" s="456">
        <v>29348972.512552384</v>
      </c>
      <c r="AU324" s="456">
        <v>25396693.761389922</v>
      </c>
    </row>
    <row r="325" spans="3:47">
      <c r="C325" s="978"/>
      <c r="F325" s="120" t="s">
        <v>917</v>
      </c>
      <c r="N325" s="456">
        <v>0</v>
      </c>
      <c r="O325" s="456">
        <v>0</v>
      </c>
      <c r="P325" s="456">
        <v>0</v>
      </c>
      <c r="Q325" s="456">
        <v>0</v>
      </c>
      <c r="R325" s="456">
        <v>0</v>
      </c>
      <c r="S325" s="456">
        <v>0</v>
      </c>
      <c r="T325" s="456">
        <v>0</v>
      </c>
      <c r="U325" s="456">
        <v>0</v>
      </c>
      <c r="V325" s="456">
        <v>0</v>
      </c>
      <c r="W325" s="456">
        <v>0</v>
      </c>
      <c r="X325" s="456">
        <v>0</v>
      </c>
      <c r="Y325" s="456">
        <v>0</v>
      </c>
      <c r="Z325" s="456">
        <v>0</v>
      </c>
      <c r="AA325" s="456">
        <v>0</v>
      </c>
      <c r="AB325" s="456">
        <v>0</v>
      </c>
      <c r="AC325" s="456">
        <v>0</v>
      </c>
      <c r="AD325" s="456">
        <v>0</v>
      </c>
      <c r="AE325" s="456">
        <v>0</v>
      </c>
      <c r="AF325" s="456">
        <v>0</v>
      </c>
      <c r="AG325" s="456">
        <v>0</v>
      </c>
      <c r="AH325" s="456">
        <v>0</v>
      </c>
      <c r="AI325" s="456">
        <v>0</v>
      </c>
      <c r="AJ325" s="456">
        <v>0</v>
      </c>
      <c r="AK325" s="456">
        <v>0</v>
      </c>
      <c r="AL325" s="456">
        <v>0</v>
      </c>
      <c r="AM325" s="456">
        <v>0</v>
      </c>
      <c r="AN325" s="456">
        <v>0</v>
      </c>
      <c r="AO325" s="456">
        <v>0</v>
      </c>
      <c r="AP325" s="456">
        <v>0</v>
      </c>
      <c r="AQ325" s="456">
        <v>0</v>
      </c>
      <c r="AR325" s="456">
        <v>0</v>
      </c>
      <c r="AS325" s="456">
        <v>0</v>
      </c>
      <c r="AT325" s="456">
        <v>0</v>
      </c>
      <c r="AU325" s="456">
        <v>0</v>
      </c>
    </row>
    <row r="326" spans="3:47" ht="15.75">
      <c r="C326" s="978"/>
      <c r="F326" s="277" t="s">
        <v>38</v>
      </c>
      <c r="N326" s="501">
        <v>0</v>
      </c>
      <c r="O326" s="501">
        <v>0</v>
      </c>
      <c r="P326" s="501">
        <v>0</v>
      </c>
      <c r="Q326" s="501">
        <v>0</v>
      </c>
      <c r="R326" s="501">
        <v>0</v>
      </c>
      <c r="S326" s="501">
        <v>0</v>
      </c>
      <c r="T326" s="501">
        <v>0</v>
      </c>
      <c r="U326" s="501">
        <v>0</v>
      </c>
      <c r="V326" s="501">
        <v>0</v>
      </c>
      <c r="W326" s="501">
        <v>0</v>
      </c>
      <c r="X326" s="501">
        <v>0</v>
      </c>
      <c r="Y326" s="501">
        <v>0</v>
      </c>
      <c r="Z326" s="501">
        <v>0</v>
      </c>
      <c r="AA326" s="501">
        <v>0</v>
      </c>
      <c r="AB326" s="501">
        <v>0</v>
      </c>
      <c r="AC326" s="501">
        <v>0</v>
      </c>
      <c r="AD326" s="501">
        <v>2722989.1299780658</v>
      </c>
      <c r="AE326" s="501">
        <v>10857520.053277612</v>
      </c>
      <c r="AF326" s="501">
        <v>10573216.010000002</v>
      </c>
      <c r="AG326" s="501">
        <v>11000194.955679761</v>
      </c>
      <c r="AH326" s="501">
        <v>11985488.207223879</v>
      </c>
      <c r="AI326" s="501">
        <v>12189841.217645232</v>
      </c>
      <c r="AJ326" s="501">
        <v>13082478.49310893</v>
      </c>
      <c r="AK326" s="501">
        <v>14026145.02663877</v>
      </c>
      <c r="AL326" s="501">
        <v>15018135.418366758</v>
      </c>
      <c r="AM326" s="501">
        <v>15834065.514456019</v>
      </c>
      <c r="AN326" s="501">
        <v>16726556.826183164</v>
      </c>
      <c r="AO326" s="501">
        <v>17644450.150860403</v>
      </c>
      <c r="AP326" s="501">
        <v>17899458.71179067</v>
      </c>
      <c r="AQ326" s="501">
        <v>25753608.992655318</v>
      </c>
      <c r="AR326" s="501">
        <v>31031845.972804956</v>
      </c>
      <c r="AS326" s="501">
        <v>34678173.582963988</v>
      </c>
      <c r="AT326" s="501">
        <v>29348972.512552384</v>
      </c>
      <c r="AU326" s="501">
        <v>25396693.761389922</v>
      </c>
    </row>
    <row r="327" spans="3:47" ht="15.75">
      <c r="C327" s="978"/>
      <c r="E327" s="277" t="s">
        <v>1152</v>
      </c>
      <c r="F327" s="277"/>
      <c r="N327" s="456"/>
      <c r="O327" s="456"/>
      <c r="P327" s="456"/>
      <c r="Q327" s="456"/>
      <c r="R327" s="456"/>
      <c r="S327" s="456"/>
      <c r="T327" s="456"/>
      <c r="U327" s="456"/>
      <c r="V327" s="456"/>
      <c r="W327" s="456"/>
      <c r="X327" s="456"/>
      <c r="Y327" s="456"/>
      <c r="Z327" s="456"/>
      <c r="AA327" s="456"/>
      <c r="AB327" s="456"/>
      <c r="AC327" s="456"/>
      <c r="AD327" s="456"/>
      <c r="AE327" s="456"/>
      <c r="AF327" s="456"/>
      <c r="AG327" s="456"/>
      <c r="AH327" s="456"/>
      <c r="AI327" s="456"/>
      <c r="AJ327" s="456"/>
      <c r="AK327" s="456"/>
      <c r="AL327" s="456"/>
      <c r="AM327" s="456"/>
      <c r="AN327" s="456"/>
      <c r="AO327" s="456"/>
      <c r="AP327" s="456"/>
      <c r="AQ327" s="456"/>
      <c r="AR327" s="456"/>
      <c r="AS327" s="456"/>
      <c r="AT327" s="456"/>
      <c r="AU327" s="456"/>
    </row>
    <row r="328" spans="3:47">
      <c r="C328" s="978"/>
      <c r="F328" s="120" t="s">
        <v>630</v>
      </c>
      <c r="N328" s="456">
        <v>0</v>
      </c>
      <c r="O328" s="456">
        <v>0</v>
      </c>
      <c r="P328" s="456">
        <v>0</v>
      </c>
      <c r="Q328" s="456">
        <v>0</v>
      </c>
      <c r="R328" s="456">
        <v>0</v>
      </c>
      <c r="S328" s="456">
        <v>0</v>
      </c>
      <c r="T328" s="456">
        <v>0</v>
      </c>
      <c r="U328" s="456">
        <v>4216649.8000000007</v>
      </c>
      <c r="V328" s="456">
        <v>6020017.2000000002</v>
      </c>
      <c r="W328" s="456">
        <v>8599991.4000000004</v>
      </c>
      <c r="X328" s="456">
        <v>13206246.000000002</v>
      </c>
      <c r="Y328" s="456">
        <v>20328750.000000004</v>
      </c>
      <c r="Z328" s="456">
        <v>28514098.600000001</v>
      </c>
      <c r="AA328" s="456">
        <v>45090808.199999996</v>
      </c>
      <c r="AB328" s="456">
        <v>57600628.800000012</v>
      </c>
      <c r="AC328" s="456">
        <v>60251479.200000003</v>
      </c>
      <c r="AD328" s="456">
        <v>68146099.041575298</v>
      </c>
      <c r="AE328" s="456">
        <v>44997114.076156721</v>
      </c>
      <c r="AF328" s="456">
        <v>42700000</v>
      </c>
      <c r="AG328" s="456">
        <v>43138019.434038274</v>
      </c>
      <c r="AH328" s="456">
        <v>47001914.538132794</v>
      </c>
      <c r="AI328" s="456">
        <v>51683480.647198573</v>
      </c>
      <c r="AJ328" s="456">
        <v>70860435.045869142</v>
      </c>
      <c r="AK328" s="456">
        <v>92846678.842328742</v>
      </c>
      <c r="AL328" s="456">
        <v>115364860.02896291</v>
      </c>
      <c r="AM328" s="456">
        <v>126873424.23351294</v>
      </c>
      <c r="AN328" s="456">
        <v>132384963.4053936</v>
      </c>
      <c r="AO328" s="456">
        <v>138387844.32047361</v>
      </c>
      <c r="AP328" s="456">
        <v>140387911.46502492</v>
      </c>
      <c r="AQ328" s="456">
        <v>201989090.13847312</v>
      </c>
      <c r="AR328" s="456">
        <v>243387027.23768583</v>
      </c>
      <c r="AS328" s="456">
        <v>271985675.1605019</v>
      </c>
      <c r="AT328" s="456">
        <v>230188019.70629311</v>
      </c>
      <c r="AU328" s="456">
        <v>199189754.99129361</v>
      </c>
    </row>
    <row r="329" spans="3:47">
      <c r="C329" s="978"/>
      <c r="F329" s="120" t="s">
        <v>917</v>
      </c>
      <c r="N329" s="456">
        <v>0</v>
      </c>
      <c r="O329" s="456">
        <v>0</v>
      </c>
      <c r="P329" s="456">
        <v>0</v>
      </c>
      <c r="Q329" s="456">
        <v>0</v>
      </c>
      <c r="R329" s="456">
        <v>0</v>
      </c>
      <c r="S329" s="456">
        <v>0</v>
      </c>
      <c r="T329" s="456">
        <v>0</v>
      </c>
      <c r="U329" s="456">
        <v>0</v>
      </c>
      <c r="V329" s="456">
        <v>0</v>
      </c>
      <c r="W329" s="456">
        <v>0</v>
      </c>
      <c r="X329" s="456">
        <v>0</v>
      </c>
      <c r="Y329" s="456">
        <v>0</v>
      </c>
      <c r="Z329" s="456">
        <v>0</v>
      </c>
      <c r="AA329" s="456">
        <v>0</v>
      </c>
      <c r="AB329" s="456">
        <v>0</v>
      </c>
      <c r="AC329" s="456">
        <v>0</v>
      </c>
      <c r="AD329" s="456">
        <v>0</v>
      </c>
      <c r="AE329" s="456">
        <v>0</v>
      </c>
      <c r="AF329" s="456">
        <v>0</v>
      </c>
      <c r="AG329" s="456">
        <v>0</v>
      </c>
      <c r="AH329" s="456">
        <v>0</v>
      </c>
      <c r="AI329" s="456">
        <v>0</v>
      </c>
      <c r="AJ329" s="456">
        <v>0</v>
      </c>
      <c r="AK329" s="456">
        <v>0</v>
      </c>
      <c r="AL329" s="456">
        <v>0</v>
      </c>
      <c r="AM329" s="456">
        <v>0</v>
      </c>
      <c r="AN329" s="456">
        <v>0</v>
      </c>
      <c r="AO329" s="456">
        <v>0</v>
      </c>
      <c r="AP329" s="456">
        <v>0</v>
      </c>
      <c r="AQ329" s="456">
        <v>0</v>
      </c>
      <c r="AR329" s="456">
        <v>0</v>
      </c>
      <c r="AS329" s="456">
        <v>0</v>
      </c>
      <c r="AT329" s="456">
        <v>0</v>
      </c>
      <c r="AU329" s="456">
        <v>0</v>
      </c>
    </row>
    <row r="330" spans="3:47" ht="15.75">
      <c r="C330" s="978"/>
      <c r="F330" s="277" t="s">
        <v>38</v>
      </c>
      <c r="N330" s="501">
        <v>0</v>
      </c>
      <c r="O330" s="501">
        <v>0</v>
      </c>
      <c r="P330" s="501">
        <v>0</v>
      </c>
      <c r="Q330" s="501">
        <v>0</v>
      </c>
      <c r="R330" s="501">
        <v>0</v>
      </c>
      <c r="S330" s="501">
        <v>0</v>
      </c>
      <c r="T330" s="501">
        <v>0</v>
      </c>
      <c r="U330" s="501">
        <v>4216649.8000000007</v>
      </c>
      <c r="V330" s="501">
        <v>6020017.2000000002</v>
      </c>
      <c r="W330" s="501">
        <v>8599991.4000000004</v>
      </c>
      <c r="X330" s="501">
        <v>13206246.000000002</v>
      </c>
      <c r="Y330" s="501">
        <v>20328750.000000004</v>
      </c>
      <c r="Z330" s="501">
        <v>28514098.600000001</v>
      </c>
      <c r="AA330" s="501">
        <v>45090808.199999996</v>
      </c>
      <c r="AB330" s="501">
        <v>57600628.800000012</v>
      </c>
      <c r="AC330" s="501">
        <v>60251479.200000003</v>
      </c>
      <c r="AD330" s="501">
        <v>68146099.041575298</v>
      </c>
      <c r="AE330" s="501">
        <v>44997114.076156721</v>
      </c>
      <c r="AF330" s="501">
        <v>42700000</v>
      </c>
      <c r="AG330" s="501">
        <v>43138019.434038274</v>
      </c>
      <c r="AH330" s="501">
        <v>47001914.538132794</v>
      </c>
      <c r="AI330" s="501">
        <v>51683480.647198573</v>
      </c>
      <c r="AJ330" s="501">
        <v>70860435.045869142</v>
      </c>
      <c r="AK330" s="501">
        <v>92846678.842328742</v>
      </c>
      <c r="AL330" s="501">
        <v>115364860.02896291</v>
      </c>
      <c r="AM330" s="501">
        <v>126873424.23351294</v>
      </c>
      <c r="AN330" s="501">
        <v>132384963.4053936</v>
      </c>
      <c r="AO330" s="501">
        <v>138387844.32047361</v>
      </c>
      <c r="AP330" s="501">
        <v>140387911.46502492</v>
      </c>
      <c r="AQ330" s="501">
        <v>201989090.13847312</v>
      </c>
      <c r="AR330" s="501">
        <v>243387027.23768583</v>
      </c>
      <c r="AS330" s="501">
        <v>271985675.1605019</v>
      </c>
      <c r="AT330" s="501">
        <v>230188019.70629311</v>
      </c>
      <c r="AU330" s="501">
        <v>199189754.99129361</v>
      </c>
    </row>
    <row r="331" spans="3:47" ht="15.75">
      <c r="C331" s="978"/>
      <c r="E331" s="277" t="s">
        <v>1153</v>
      </c>
      <c r="F331" s="277"/>
      <c r="N331" s="456"/>
      <c r="O331" s="456"/>
      <c r="P331" s="456"/>
      <c r="Q331" s="456"/>
      <c r="R331" s="456"/>
      <c r="S331" s="456"/>
      <c r="T331" s="456"/>
      <c r="U331" s="456"/>
      <c r="V331" s="456"/>
      <c r="W331" s="456"/>
      <c r="X331" s="456"/>
      <c r="Y331" s="456"/>
      <c r="Z331" s="456"/>
      <c r="AA331" s="456"/>
      <c r="AB331" s="456"/>
      <c r="AC331" s="456"/>
      <c r="AD331" s="456"/>
      <c r="AE331" s="456"/>
      <c r="AF331" s="456"/>
      <c r="AG331" s="456"/>
      <c r="AH331" s="456"/>
      <c r="AI331" s="456"/>
      <c r="AJ331" s="456"/>
      <c r="AK331" s="456"/>
      <c r="AL331" s="456"/>
      <c r="AM331" s="456"/>
      <c r="AN331" s="456"/>
      <c r="AO331" s="456"/>
      <c r="AP331" s="456"/>
      <c r="AQ331" s="456"/>
      <c r="AR331" s="456"/>
      <c r="AS331" s="456"/>
      <c r="AT331" s="456"/>
      <c r="AU331" s="456"/>
    </row>
    <row r="332" spans="3:47">
      <c r="C332" s="978"/>
      <c r="F332" s="120" t="s">
        <v>630</v>
      </c>
      <c r="N332" s="456">
        <v>0</v>
      </c>
      <c r="O332" s="456">
        <v>0</v>
      </c>
      <c r="P332" s="456">
        <v>0</v>
      </c>
      <c r="Q332" s="456">
        <v>0</v>
      </c>
      <c r="R332" s="456">
        <v>0</v>
      </c>
      <c r="S332" s="456">
        <v>0</v>
      </c>
      <c r="T332" s="456">
        <v>0</v>
      </c>
      <c r="U332" s="456">
        <v>4216649.8000000007</v>
      </c>
      <c r="V332" s="456">
        <v>6020017.2000000002</v>
      </c>
      <c r="W332" s="456">
        <v>8599991.4000000004</v>
      </c>
      <c r="X332" s="456">
        <v>13206246.000000002</v>
      </c>
      <c r="Y332" s="456">
        <v>20328750.000000004</v>
      </c>
      <c r="Z332" s="456">
        <v>28514098.600000001</v>
      </c>
      <c r="AA332" s="456">
        <v>45090808.199999996</v>
      </c>
      <c r="AB332" s="456">
        <v>57600628.800000012</v>
      </c>
      <c r="AC332" s="456">
        <v>60251479.200000003</v>
      </c>
      <c r="AD332" s="456">
        <v>77245421.050918669</v>
      </c>
      <c r="AE332" s="456">
        <v>81143012.24023442</v>
      </c>
      <c r="AF332" s="456">
        <v>77270616.010000005</v>
      </c>
      <c r="AG332" s="456">
        <v>78381781.311647534</v>
      </c>
      <c r="AH332" s="456">
        <v>85924248.987526447</v>
      </c>
      <c r="AI332" s="456">
        <v>92697631.022622153</v>
      </c>
      <c r="AJ332" s="456">
        <v>114764778.83478364</v>
      </c>
      <c r="AK332" s="456">
        <v>139805352.32130337</v>
      </c>
      <c r="AL332" s="456">
        <v>165532801.6567139</v>
      </c>
      <c r="AM332" s="456">
        <v>179687219.57313195</v>
      </c>
      <c r="AN332" s="456">
        <v>188108155.58673838</v>
      </c>
      <c r="AO332" s="456">
        <v>197085008.49251571</v>
      </c>
      <c r="AP332" s="456">
        <v>199935703.91832769</v>
      </c>
      <c r="AQ332" s="456">
        <v>286735112.82505572</v>
      </c>
      <c r="AR332" s="456">
        <v>345078666.97561753</v>
      </c>
      <c r="AS332" s="456">
        <v>385395062.1574555</v>
      </c>
      <c r="AT332" s="456">
        <v>326558744.02570486</v>
      </c>
      <c r="AU332" s="456">
        <v>282934007.73865128</v>
      </c>
    </row>
    <row r="333" spans="3:47">
      <c r="C333" s="978"/>
      <c r="F333" s="120" t="s">
        <v>917</v>
      </c>
      <c r="N333" s="456">
        <v>0</v>
      </c>
      <c r="O333" s="456">
        <v>0</v>
      </c>
      <c r="P333" s="456">
        <v>0</v>
      </c>
      <c r="Q333" s="456">
        <v>0</v>
      </c>
      <c r="R333" s="456">
        <v>0</v>
      </c>
      <c r="S333" s="456">
        <v>0</v>
      </c>
      <c r="T333" s="456">
        <v>0</v>
      </c>
      <c r="U333" s="456">
        <v>0</v>
      </c>
      <c r="V333" s="456">
        <v>0</v>
      </c>
      <c r="W333" s="456">
        <v>0</v>
      </c>
      <c r="X333" s="456">
        <v>0</v>
      </c>
      <c r="Y333" s="456">
        <v>0</v>
      </c>
      <c r="Z333" s="456">
        <v>0</v>
      </c>
      <c r="AA333" s="456">
        <v>0</v>
      </c>
      <c r="AB333" s="456">
        <v>0</v>
      </c>
      <c r="AC333" s="456">
        <v>0</v>
      </c>
      <c r="AD333" s="456">
        <v>0</v>
      </c>
      <c r="AE333" s="456">
        <v>0</v>
      </c>
      <c r="AF333" s="456">
        <v>0</v>
      </c>
      <c r="AG333" s="456">
        <v>0</v>
      </c>
      <c r="AH333" s="456">
        <v>0</v>
      </c>
      <c r="AI333" s="456">
        <v>0</v>
      </c>
      <c r="AJ333" s="456">
        <v>0</v>
      </c>
      <c r="AK333" s="456">
        <v>0</v>
      </c>
      <c r="AL333" s="456">
        <v>0</v>
      </c>
      <c r="AM333" s="456">
        <v>0</v>
      </c>
      <c r="AN333" s="456">
        <v>0</v>
      </c>
      <c r="AO333" s="456">
        <v>0</v>
      </c>
      <c r="AP333" s="456">
        <v>0</v>
      </c>
      <c r="AQ333" s="456">
        <v>0</v>
      </c>
      <c r="AR333" s="456">
        <v>0</v>
      </c>
      <c r="AS333" s="456">
        <v>0</v>
      </c>
      <c r="AT333" s="456">
        <v>0</v>
      </c>
      <c r="AU333" s="456">
        <v>0</v>
      </c>
    </row>
    <row r="334" spans="3:47" ht="15.75">
      <c r="C334" s="978"/>
      <c r="F334" s="277" t="s">
        <v>38</v>
      </c>
      <c r="N334" s="501">
        <v>0</v>
      </c>
      <c r="O334" s="501">
        <v>0</v>
      </c>
      <c r="P334" s="501">
        <v>0</v>
      </c>
      <c r="Q334" s="501">
        <v>0</v>
      </c>
      <c r="R334" s="501">
        <v>0</v>
      </c>
      <c r="S334" s="501">
        <v>0</v>
      </c>
      <c r="T334" s="501">
        <v>0</v>
      </c>
      <c r="U334" s="501">
        <v>4216649.8000000007</v>
      </c>
      <c r="V334" s="501">
        <v>6020017.2000000002</v>
      </c>
      <c r="W334" s="501">
        <v>8599991.4000000004</v>
      </c>
      <c r="X334" s="501">
        <v>13206246.000000002</v>
      </c>
      <c r="Y334" s="501">
        <v>20328750.000000004</v>
      </c>
      <c r="Z334" s="501">
        <v>28514098.600000001</v>
      </c>
      <c r="AA334" s="501">
        <v>45090808.199999996</v>
      </c>
      <c r="AB334" s="501">
        <v>57600628.800000012</v>
      </c>
      <c r="AC334" s="501">
        <v>60251479.200000003</v>
      </c>
      <c r="AD334" s="501">
        <v>77245421.050918669</v>
      </c>
      <c r="AE334" s="501">
        <v>81143012.24023442</v>
      </c>
      <c r="AF334" s="501">
        <v>77270616.010000005</v>
      </c>
      <c r="AG334" s="501">
        <v>78381781.311647534</v>
      </c>
      <c r="AH334" s="501">
        <v>85924248.987526447</v>
      </c>
      <c r="AI334" s="501">
        <v>92697631.022622153</v>
      </c>
      <c r="AJ334" s="501">
        <v>114764778.83478364</v>
      </c>
      <c r="AK334" s="501">
        <v>139805352.32130337</v>
      </c>
      <c r="AL334" s="501">
        <v>165532801.6567139</v>
      </c>
      <c r="AM334" s="501">
        <v>179687219.57313195</v>
      </c>
      <c r="AN334" s="501">
        <v>188108155.58673838</v>
      </c>
      <c r="AO334" s="501">
        <v>197085008.49251571</v>
      </c>
      <c r="AP334" s="501">
        <v>199935703.91832769</v>
      </c>
      <c r="AQ334" s="501">
        <v>286735112.82505572</v>
      </c>
      <c r="AR334" s="501">
        <v>345078666.97561753</v>
      </c>
      <c r="AS334" s="501">
        <v>385395062.1574555</v>
      </c>
      <c r="AT334" s="501">
        <v>326558744.02570486</v>
      </c>
      <c r="AU334" s="501">
        <v>282934007.73865128</v>
      </c>
    </row>
    <row r="335" spans="3:47" ht="15.75">
      <c r="C335" s="978"/>
      <c r="E335" s="277" t="s">
        <v>1154</v>
      </c>
      <c r="F335" s="277"/>
      <c r="N335" s="456"/>
      <c r="O335" s="456"/>
      <c r="P335" s="456"/>
      <c r="Q335" s="456"/>
      <c r="R335" s="456"/>
      <c r="S335" s="456"/>
      <c r="T335" s="456"/>
      <c r="U335" s="456"/>
      <c r="V335" s="456"/>
      <c r="W335" s="456"/>
      <c r="X335" s="456"/>
      <c r="Y335" s="456"/>
      <c r="Z335" s="456"/>
      <c r="AA335" s="456"/>
      <c r="AB335" s="456"/>
      <c r="AC335" s="456"/>
      <c r="AD335" s="456"/>
      <c r="AE335" s="456"/>
      <c r="AF335" s="456"/>
      <c r="AG335" s="456"/>
      <c r="AH335" s="456"/>
      <c r="AI335" s="456"/>
      <c r="AJ335" s="456"/>
      <c r="AK335" s="456"/>
      <c r="AL335" s="456"/>
      <c r="AM335" s="456"/>
      <c r="AN335" s="456"/>
      <c r="AO335" s="456"/>
      <c r="AP335" s="456"/>
      <c r="AQ335" s="456"/>
      <c r="AR335" s="456"/>
      <c r="AS335" s="456"/>
      <c r="AT335" s="456"/>
      <c r="AU335" s="456"/>
    </row>
    <row r="336" spans="3:47">
      <c r="C336" s="978"/>
      <c r="F336" s="120" t="s">
        <v>630</v>
      </c>
      <c r="N336" s="456">
        <v>565334640.29198313</v>
      </c>
      <c r="O336" s="456">
        <v>545006100</v>
      </c>
      <c r="P336" s="456">
        <v>495439002.80000001</v>
      </c>
      <c r="Q336" s="456">
        <v>646682443.79999995</v>
      </c>
      <c r="R336" s="456">
        <v>713324386.5</v>
      </c>
      <c r="S336" s="456">
        <v>742830782.39999998</v>
      </c>
      <c r="T336" s="456">
        <v>727255892.70000005</v>
      </c>
      <c r="U336" s="456">
        <v>707820283.0999999</v>
      </c>
      <c r="V336" s="456">
        <v>704044670.60000014</v>
      </c>
      <c r="W336" s="456">
        <v>658255891.20000005</v>
      </c>
      <c r="X336" s="456">
        <v>714452067.5</v>
      </c>
      <c r="Y336" s="456">
        <v>810629193</v>
      </c>
      <c r="Z336" s="456">
        <v>887351018.5999999</v>
      </c>
      <c r="AA336" s="456">
        <v>866803211.39999998</v>
      </c>
      <c r="AB336" s="456">
        <v>818726800.60000014</v>
      </c>
      <c r="AC336" s="456">
        <v>906731093.20000005</v>
      </c>
      <c r="AD336" s="456">
        <v>1064271521.5423208</v>
      </c>
      <c r="AE336" s="456">
        <v>1073516949.651799</v>
      </c>
      <c r="AF336" s="456">
        <v>1003253490.7863008</v>
      </c>
      <c r="AG336" s="456">
        <v>1012686610.5218763</v>
      </c>
      <c r="AH336" s="456">
        <v>1029559487.0829226</v>
      </c>
      <c r="AI336" s="456">
        <v>1062158970.4819496</v>
      </c>
      <c r="AJ336" s="456">
        <v>1129528174.1242299</v>
      </c>
      <c r="AK336" s="456">
        <v>1203433984.5805712</v>
      </c>
      <c r="AL336" s="456">
        <v>1256271816.3295755</v>
      </c>
      <c r="AM336" s="456">
        <v>1321755075.5170803</v>
      </c>
      <c r="AN336" s="456">
        <v>1387670819.8298864</v>
      </c>
      <c r="AO336" s="456">
        <v>1454296576.3696883</v>
      </c>
      <c r="AP336" s="456">
        <v>1468554238.708868</v>
      </c>
      <c r="AQ336" s="456">
        <v>2144437220.9119782</v>
      </c>
      <c r="AR336" s="456">
        <v>2553533579.7872071</v>
      </c>
      <c r="AS336" s="456">
        <v>2818892538.2697892</v>
      </c>
      <c r="AT336" s="456">
        <v>2311474790.3466568</v>
      </c>
      <c r="AU336" s="456">
        <v>2048589689.1854568</v>
      </c>
    </row>
    <row r="337" spans="3:47">
      <c r="C337" s="978"/>
      <c r="F337" s="120" t="s">
        <v>917</v>
      </c>
      <c r="N337" s="456">
        <v>99269781.700000018</v>
      </c>
      <c r="O337" s="456">
        <v>90198893.100000009</v>
      </c>
      <c r="P337" s="456">
        <v>87052455.200000018</v>
      </c>
      <c r="Q337" s="456">
        <v>99576349.300000012</v>
      </c>
      <c r="R337" s="456">
        <v>102392013.10000001</v>
      </c>
      <c r="S337" s="456">
        <v>107838753.80000001</v>
      </c>
      <c r="T337" s="456">
        <v>109599789.59999999</v>
      </c>
      <c r="U337" s="456">
        <v>126394027.7</v>
      </c>
      <c r="V337" s="456">
        <v>151114721.40000004</v>
      </c>
      <c r="W337" s="456">
        <v>165121010</v>
      </c>
      <c r="X337" s="456">
        <v>206255882.80000001</v>
      </c>
      <c r="Y337" s="456">
        <v>206017242.09999999</v>
      </c>
      <c r="Z337" s="456">
        <v>200305146.90000001</v>
      </c>
      <c r="AA337" s="456">
        <v>218630147.49999997</v>
      </c>
      <c r="AB337" s="456">
        <v>205880644.50000003</v>
      </c>
      <c r="AC337" s="456">
        <v>237426234.80000004</v>
      </c>
      <c r="AD337" s="456">
        <v>252161856.35599998</v>
      </c>
      <c r="AE337" s="456">
        <v>294888315.05760896</v>
      </c>
      <c r="AF337" s="456">
        <v>311632629.94430757</v>
      </c>
      <c r="AG337" s="456">
        <v>313792494.6075424</v>
      </c>
      <c r="AH337" s="456">
        <v>317498233.0278607</v>
      </c>
      <c r="AI337" s="456">
        <v>323875345.67401075</v>
      </c>
      <c r="AJ337" s="456">
        <v>317368919.10460991</v>
      </c>
      <c r="AK337" s="456">
        <v>319394316.03932518</v>
      </c>
      <c r="AL337" s="456">
        <v>325179038.75045258</v>
      </c>
      <c r="AM337" s="456">
        <v>332714559.08850026</v>
      </c>
      <c r="AN337" s="456">
        <v>338474927.78504008</v>
      </c>
      <c r="AO337" s="456">
        <v>345735529.54976964</v>
      </c>
      <c r="AP337" s="456">
        <v>330670293.27466971</v>
      </c>
      <c r="AQ337" s="456">
        <v>490391749.96112746</v>
      </c>
      <c r="AR337" s="456">
        <v>583887006.17228723</v>
      </c>
      <c r="AS337" s="456">
        <v>555219034.97679234</v>
      </c>
      <c r="AT337" s="456">
        <v>452701755.09846139</v>
      </c>
      <c r="AU337" s="456">
        <v>474472893.87555629</v>
      </c>
    </row>
    <row r="338" spans="3:47" ht="15.75">
      <c r="C338" s="978"/>
      <c r="F338" s="277" t="s">
        <v>38</v>
      </c>
      <c r="N338" s="501">
        <v>664604421.99198318</v>
      </c>
      <c r="O338" s="501">
        <v>635204993.10000002</v>
      </c>
      <c r="P338" s="501">
        <v>582491458</v>
      </c>
      <c r="Q338" s="501">
        <v>746258793.0999999</v>
      </c>
      <c r="R338" s="501">
        <v>815716399.60000002</v>
      </c>
      <c r="S338" s="501">
        <v>850669536.20000005</v>
      </c>
      <c r="T338" s="501">
        <v>836855682.30000007</v>
      </c>
      <c r="U338" s="501">
        <v>834214310.79999995</v>
      </c>
      <c r="V338" s="501">
        <v>855159392.00000024</v>
      </c>
      <c r="W338" s="501">
        <v>823376901.20000005</v>
      </c>
      <c r="X338" s="501">
        <v>920707950.29999995</v>
      </c>
      <c r="Y338" s="501">
        <v>1016646435.1</v>
      </c>
      <c r="Z338" s="501">
        <v>1087656165.5</v>
      </c>
      <c r="AA338" s="501">
        <v>1085433358.8999999</v>
      </c>
      <c r="AB338" s="501">
        <v>1024607445.1000001</v>
      </c>
      <c r="AC338" s="501">
        <v>1144157328</v>
      </c>
      <c r="AD338" s="501">
        <v>1316433377.8983209</v>
      </c>
      <c r="AE338" s="501">
        <v>1368405264.7094078</v>
      </c>
      <c r="AF338" s="501">
        <v>1314886120.7306085</v>
      </c>
      <c r="AG338" s="501">
        <v>1326479105.1294188</v>
      </c>
      <c r="AH338" s="501">
        <v>1347057720.1107833</v>
      </c>
      <c r="AI338" s="501">
        <v>1386034316.1559603</v>
      </c>
      <c r="AJ338" s="501">
        <v>1446897093.2288399</v>
      </c>
      <c r="AK338" s="501">
        <v>1522828300.6198964</v>
      </c>
      <c r="AL338" s="501">
        <v>1581450855.0800281</v>
      </c>
      <c r="AM338" s="501">
        <v>1654469634.6055806</v>
      </c>
      <c r="AN338" s="501">
        <v>1726145747.6149266</v>
      </c>
      <c r="AO338" s="501">
        <v>1800032105.9194579</v>
      </c>
      <c r="AP338" s="501">
        <v>1799224531.9835377</v>
      </c>
      <c r="AQ338" s="501">
        <v>2634828970.8731055</v>
      </c>
      <c r="AR338" s="501">
        <v>3137420585.9594946</v>
      </c>
      <c r="AS338" s="501">
        <v>3374111573.2465816</v>
      </c>
      <c r="AT338" s="501">
        <v>2764176545.445118</v>
      </c>
      <c r="AU338" s="501">
        <v>2523062583.0610132</v>
      </c>
    </row>
    <row r="339" spans="3:47">
      <c r="C339" s="978"/>
    </row>
    <row r="340" spans="3:47">
      <c r="C340" s="978"/>
    </row>
    <row r="341" spans="3:47" ht="15.75">
      <c r="C341" s="978"/>
      <c r="D341" s="29" t="s">
        <v>606</v>
      </c>
    </row>
    <row r="342" spans="3:47">
      <c r="C342" s="978"/>
      <c r="E342" s="454" t="s">
        <v>611</v>
      </c>
      <c r="F342" s="951"/>
      <c r="N342" s="264">
        <v>565334640.29198313</v>
      </c>
      <c r="O342" s="264">
        <v>545006100</v>
      </c>
      <c r="P342" s="264">
        <v>495439002.80000001</v>
      </c>
      <c r="Q342" s="264">
        <v>646682443.79999995</v>
      </c>
      <c r="R342" s="264">
        <v>713324386.5</v>
      </c>
      <c r="S342" s="264">
        <v>742830782.39999998</v>
      </c>
      <c r="T342" s="264">
        <v>727255892.70000005</v>
      </c>
      <c r="U342" s="264">
        <v>707820283.0999999</v>
      </c>
      <c r="V342" s="264">
        <v>704044670.60000014</v>
      </c>
      <c r="W342" s="264">
        <v>658255891.20000005</v>
      </c>
      <c r="X342" s="264">
        <v>714452067.5</v>
      </c>
      <c r="Y342" s="264">
        <v>810629193</v>
      </c>
      <c r="Z342" s="264">
        <v>887351018.5999999</v>
      </c>
      <c r="AA342" s="264">
        <v>866803211.39999998</v>
      </c>
      <c r="AB342" s="264">
        <v>818726800.60000014</v>
      </c>
      <c r="AC342" s="264">
        <v>906731093.20000005</v>
      </c>
      <c r="AD342" s="264">
        <v>1064271521.5423208</v>
      </c>
      <c r="AE342" s="264">
        <v>1073516949.651799</v>
      </c>
      <c r="AF342" s="264">
        <v>1003253490.7863008</v>
      </c>
      <c r="AG342" s="264">
        <v>1012686610.5218763</v>
      </c>
      <c r="AH342" s="264">
        <v>1029559487.0829226</v>
      </c>
      <c r="AI342" s="264">
        <v>1062158970.4819496</v>
      </c>
      <c r="AJ342" s="264">
        <v>1129528174.1242299</v>
      </c>
      <c r="AK342" s="264">
        <v>1203433984.5805712</v>
      </c>
      <c r="AL342" s="264">
        <v>1256271816.3295755</v>
      </c>
      <c r="AM342" s="264">
        <v>1321755075.5170803</v>
      </c>
      <c r="AN342" s="264">
        <v>1387670819.8298864</v>
      </c>
      <c r="AO342" s="264">
        <v>1454296576.3696883</v>
      </c>
      <c r="AP342" s="264">
        <v>1468554238.708868</v>
      </c>
      <c r="AQ342" s="264">
        <v>2144437220.9119782</v>
      </c>
      <c r="AR342" s="264">
        <v>2553533579.7872071</v>
      </c>
      <c r="AS342" s="264">
        <v>2818892538.2697892</v>
      </c>
      <c r="AT342" s="264">
        <v>2311474790.3466568</v>
      </c>
      <c r="AU342" s="264">
        <v>2048589689.1854568</v>
      </c>
    </row>
    <row r="343" spans="3:47">
      <c r="C343" s="978"/>
      <c r="E343" s="454" t="s">
        <v>1039</v>
      </c>
      <c r="F343" s="951"/>
      <c r="N343" s="264">
        <v>99269781.700000018</v>
      </c>
      <c r="O343" s="264">
        <v>90198893.100000009</v>
      </c>
      <c r="P343" s="264">
        <v>87052455.200000018</v>
      </c>
      <c r="Q343" s="264">
        <v>99576349.300000012</v>
      </c>
      <c r="R343" s="264">
        <v>102392013.10000001</v>
      </c>
      <c r="S343" s="264">
        <v>107838753.80000001</v>
      </c>
      <c r="T343" s="264">
        <v>109599789.59999999</v>
      </c>
      <c r="U343" s="264">
        <v>126394027.7</v>
      </c>
      <c r="V343" s="264">
        <v>151114721.40000004</v>
      </c>
      <c r="W343" s="264">
        <v>165121010</v>
      </c>
      <c r="X343" s="264">
        <v>206255882.80000001</v>
      </c>
      <c r="Y343" s="264">
        <v>206017242.09999999</v>
      </c>
      <c r="Z343" s="264">
        <v>200305146.90000001</v>
      </c>
      <c r="AA343" s="264">
        <v>218630147.49999997</v>
      </c>
      <c r="AB343" s="264">
        <v>205880644.50000003</v>
      </c>
      <c r="AC343" s="264">
        <v>237426234.80000004</v>
      </c>
      <c r="AD343" s="264">
        <v>252161856.35599998</v>
      </c>
      <c r="AE343" s="264">
        <v>294888315.05760896</v>
      </c>
      <c r="AF343" s="264">
        <v>311632629.94430757</v>
      </c>
      <c r="AG343" s="264">
        <v>313792494.6075424</v>
      </c>
      <c r="AH343" s="264">
        <v>317498233.0278607</v>
      </c>
      <c r="AI343" s="264">
        <v>323875345.67401075</v>
      </c>
      <c r="AJ343" s="264">
        <v>317368919.10460991</v>
      </c>
      <c r="AK343" s="264">
        <v>319394316.03932518</v>
      </c>
      <c r="AL343" s="264">
        <v>325179038.75045258</v>
      </c>
      <c r="AM343" s="264">
        <v>332714559.08850026</v>
      </c>
      <c r="AN343" s="264">
        <v>338474927.78504008</v>
      </c>
      <c r="AO343" s="264">
        <v>345735529.54976964</v>
      </c>
      <c r="AP343" s="264">
        <v>330670293.27466971</v>
      </c>
      <c r="AQ343" s="264">
        <v>490391749.96112746</v>
      </c>
      <c r="AR343" s="264">
        <v>583887006.17228723</v>
      </c>
      <c r="AS343" s="264">
        <v>555219034.97679234</v>
      </c>
      <c r="AT343" s="264">
        <v>452701755.09846139</v>
      </c>
      <c r="AU343" s="264">
        <v>474472893.87555629</v>
      </c>
    </row>
    <row r="344" spans="3:47">
      <c r="C344" s="978"/>
      <c r="E344" s="454" t="s">
        <v>1171</v>
      </c>
      <c r="F344" s="951"/>
      <c r="N344" s="980">
        <v>64100000</v>
      </c>
      <c r="O344" s="980">
        <v>80000000</v>
      </c>
      <c r="P344" s="980">
        <v>80000000</v>
      </c>
      <c r="Q344" s="980">
        <v>80000000</v>
      </c>
      <c r="R344" s="980">
        <v>80000000</v>
      </c>
      <c r="S344" s="980">
        <v>80000000</v>
      </c>
      <c r="T344" s="264">
        <v>80000000</v>
      </c>
      <c r="U344" s="264">
        <v>80000000</v>
      </c>
      <c r="V344" s="264">
        <v>80000000</v>
      </c>
      <c r="W344" s="264">
        <v>80000000</v>
      </c>
      <c r="X344" s="264">
        <v>80000000</v>
      </c>
      <c r="Y344" s="264">
        <v>82000000</v>
      </c>
      <c r="Z344" s="264">
        <v>92000000</v>
      </c>
      <c r="AA344" s="264">
        <v>114000000</v>
      </c>
      <c r="AB344" s="264">
        <v>125000000</v>
      </c>
      <c r="AC344" s="264">
        <v>146000000</v>
      </c>
      <c r="AD344" s="264">
        <v>142000000</v>
      </c>
      <c r="AE344" s="264">
        <v>166000000</v>
      </c>
      <c r="AF344" s="264">
        <v>151000000</v>
      </c>
      <c r="AG344" s="264">
        <v>147000000</v>
      </c>
      <c r="AH344" s="264">
        <v>146000000</v>
      </c>
      <c r="AI344" s="264">
        <v>147000000</v>
      </c>
      <c r="AJ344" s="264">
        <v>156000000</v>
      </c>
      <c r="AK344" s="264">
        <v>169000000</v>
      </c>
      <c r="AL344" s="264">
        <v>186000000</v>
      </c>
      <c r="AM344" s="264">
        <v>209000000</v>
      </c>
      <c r="AN344" s="264">
        <v>232000000</v>
      </c>
      <c r="AO344" s="264">
        <v>255000000</v>
      </c>
      <c r="AP344" s="264">
        <v>270000000</v>
      </c>
      <c r="AQ344" s="264">
        <v>320000000</v>
      </c>
      <c r="AR344" s="264">
        <v>370000000</v>
      </c>
      <c r="AS344" s="264">
        <v>420000000</v>
      </c>
      <c r="AT344" s="264">
        <v>470000000</v>
      </c>
      <c r="AU344" s="264">
        <v>520000000</v>
      </c>
    </row>
    <row r="345" spans="3:47">
      <c r="C345" s="978"/>
      <c r="E345" s="454" t="s">
        <v>1172</v>
      </c>
      <c r="F345" s="951"/>
      <c r="N345" s="264"/>
      <c r="O345" s="264"/>
      <c r="P345" s="264"/>
      <c r="Q345" s="264"/>
      <c r="R345" s="264"/>
      <c r="S345" s="264"/>
      <c r="T345" s="264">
        <v>15858169.999999994</v>
      </c>
      <c r="U345" s="264">
        <v>30664089.999999996</v>
      </c>
      <c r="V345" s="264">
        <v>31814480.000000004</v>
      </c>
      <c r="W345" s="264">
        <v>32742000</v>
      </c>
      <c r="X345" s="264">
        <v>32394519.999999996</v>
      </c>
      <c r="Y345" s="264">
        <v>32959600</v>
      </c>
      <c r="Z345" s="264">
        <v>32414240</v>
      </c>
      <c r="AA345" s="264">
        <v>34472160</v>
      </c>
      <c r="AB345" s="264">
        <v>34268400</v>
      </c>
      <c r="AC345" s="264">
        <v>35220300</v>
      </c>
      <c r="AD345" s="264">
        <v>25614720</v>
      </c>
      <c r="AE345" s="264">
        <v>31264440.000000004</v>
      </c>
      <c r="AF345" s="264">
        <v>38976299.999999993</v>
      </c>
      <c r="AG345" s="264">
        <v>38582599.999999993</v>
      </c>
      <c r="AH345" s="264">
        <v>38976299.999999993</v>
      </c>
      <c r="AI345" s="264">
        <v>40157399.999999993</v>
      </c>
      <c r="AJ345" s="264">
        <v>43700699.999999993</v>
      </c>
      <c r="AK345" s="264">
        <v>44488099.999999993</v>
      </c>
      <c r="AL345" s="264">
        <v>44488099.999999993</v>
      </c>
      <c r="AM345" s="264">
        <v>45669199.999999993</v>
      </c>
      <c r="AN345" s="264">
        <v>46456599.999999993</v>
      </c>
      <c r="AO345" s="264">
        <v>47243999.999999993</v>
      </c>
      <c r="AP345" s="264">
        <v>45669199.999999993</v>
      </c>
      <c r="AQ345" s="264">
        <v>83858099.999999985</v>
      </c>
      <c r="AR345" s="264">
        <v>88976199.999999985</v>
      </c>
      <c r="AS345" s="264">
        <v>93306899.999999985</v>
      </c>
      <c r="AT345" s="264">
        <v>91338399.999999985</v>
      </c>
      <c r="AU345" s="264">
        <v>104724199.99999997</v>
      </c>
    </row>
    <row r="346" spans="3:47">
      <c r="C346" s="978"/>
      <c r="E346" s="454" t="s">
        <v>1156</v>
      </c>
      <c r="F346" s="951"/>
      <c r="N346" s="980">
        <v>2979000</v>
      </c>
      <c r="O346" s="980">
        <v>2979000</v>
      </c>
      <c r="P346" s="980">
        <v>2979000</v>
      </c>
      <c r="Q346" s="980">
        <v>2979000</v>
      </c>
      <c r="R346" s="980">
        <v>2979000</v>
      </c>
      <c r="S346" s="980">
        <v>2979000</v>
      </c>
      <c r="T346" s="264"/>
      <c r="U346" s="264"/>
      <c r="V346" s="264"/>
      <c r="W346" s="264"/>
      <c r="X346" s="264"/>
      <c r="Y346" s="264"/>
      <c r="Z346" s="264"/>
      <c r="AA346" s="264"/>
      <c r="AB346" s="264"/>
      <c r="AC346" s="264"/>
      <c r="AD346" s="264"/>
      <c r="AE346" s="264"/>
      <c r="AF346" s="264"/>
      <c r="AG346" s="264"/>
      <c r="AH346" s="264"/>
      <c r="AI346" s="264"/>
      <c r="AJ346" s="264"/>
      <c r="AK346" s="264"/>
      <c r="AL346" s="264"/>
      <c r="AM346" s="264"/>
      <c r="AN346" s="264"/>
      <c r="AO346" s="264"/>
      <c r="AP346" s="264"/>
      <c r="AQ346" s="264"/>
      <c r="AR346" s="264"/>
      <c r="AS346" s="264"/>
      <c r="AT346" s="264"/>
      <c r="AU346" s="264"/>
    </row>
    <row r="347" spans="3:47" ht="15.75">
      <c r="C347" s="978"/>
      <c r="E347" s="29" t="s">
        <v>38</v>
      </c>
      <c r="F347" s="244"/>
      <c r="G347" s="19"/>
      <c r="H347" s="19"/>
      <c r="I347" s="19"/>
      <c r="J347" s="19"/>
      <c r="K347" s="19"/>
      <c r="L347" s="19"/>
      <c r="M347" s="19"/>
      <c r="N347" s="501">
        <v>731683421.99198318</v>
      </c>
      <c r="O347" s="501">
        <v>718183993.10000002</v>
      </c>
      <c r="P347" s="501">
        <v>665470458</v>
      </c>
      <c r="Q347" s="501">
        <v>829237793.0999999</v>
      </c>
      <c r="R347" s="501">
        <v>898695399.60000002</v>
      </c>
      <c r="S347" s="501">
        <v>933648536.20000005</v>
      </c>
      <c r="T347" s="501">
        <v>932713852.30000007</v>
      </c>
      <c r="U347" s="501">
        <v>944878400.79999995</v>
      </c>
      <c r="V347" s="501">
        <v>966973872.00000024</v>
      </c>
      <c r="W347" s="501">
        <v>936118901.20000005</v>
      </c>
      <c r="X347" s="501">
        <v>1033102470.3</v>
      </c>
      <c r="Y347" s="501">
        <v>1131606035.0999999</v>
      </c>
      <c r="Z347" s="501">
        <v>1212070405.5</v>
      </c>
      <c r="AA347" s="501">
        <v>1233905518.8999999</v>
      </c>
      <c r="AB347" s="501">
        <v>1183875845.1000001</v>
      </c>
      <c r="AC347" s="501">
        <v>1325377628</v>
      </c>
      <c r="AD347" s="501">
        <v>1484048097.8983209</v>
      </c>
      <c r="AE347" s="501">
        <v>1565669704.7094078</v>
      </c>
      <c r="AF347" s="501">
        <v>1504862420.7306085</v>
      </c>
      <c r="AG347" s="501">
        <v>1512061705.1294188</v>
      </c>
      <c r="AH347" s="501">
        <v>1532034020.1107833</v>
      </c>
      <c r="AI347" s="501">
        <v>1573191716.1559603</v>
      </c>
      <c r="AJ347" s="501">
        <v>1646597793.2288399</v>
      </c>
      <c r="AK347" s="501">
        <v>1736316400.6198964</v>
      </c>
      <c r="AL347" s="501">
        <v>1811938955.0800281</v>
      </c>
      <c r="AM347" s="501">
        <v>1909138834.6055806</v>
      </c>
      <c r="AN347" s="501">
        <v>2004602347.6149266</v>
      </c>
      <c r="AO347" s="501">
        <v>2102276105.9194579</v>
      </c>
      <c r="AP347" s="501">
        <v>2114893731.9835377</v>
      </c>
      <c r="AQ347" s="501">
        <v>3038687070.8731055</v>
      </c>
      <c r="AR347" s="501">
        <v>3596396785.9594946</v>
      </c>
      <c r="AS347" s="501">
        <v>3887418473.2465816</v>
      </c>
      <c r="AT347" s="501">
        <v>3325514945.445118</v>
      </c>
      <c r="AU347" s="501">
        <v>3147786783.0610132</v>
      </c>
    </row>
    <row r="348" spans="3:47">
      <c r="C348" s="978"/>
    </row>
    <row r="349" spans="3:47">
      <c r="C349" s="978"/>
    </row>
    <row r="350" spans="3:47" ht="15.75">
      <c r="C350" s="978"/>
      <c r="D350" s="29" t="s">
        <v>81</v>
      </c>
      <c r="N350" s="5">
        <v>428.98391827438621</v>
      </c>
      <c r="O350" s="5">
        <v>439.75764239828425</v>
      </c>
      <c r="P350" s="5">
        <v>448.57232604479356</v>
      </c>
      <c r="Q350" s="5">
        <v>419.98655572476815</v>
      </c>
      <c r="R350" s="5">
        <v>412.87426350012038</v>
      </c>
      <c r="S350" s="5">
        <v>411.78169691990422</v>
      </c>
      <c r="T350" s="5">
        <v>397.42334941481374</v>
      </c>
      <c r="U350" s="5">
        <v>410.71810579729964</v>
      </c>
      <c r="V350" s="5">
        <v>435.80748362511673</v>
      </c>
      <c r="W350" s="5">
        <v>443.78031815007324</v>
      </c>
      <c r="X350" s="5">
        <v>455.84128937958951</v>
      </c>
      <c r="Y350" s="5">
        <v>491.78360919526142</v>
      </c>
      <c r="Z350" s="5">
        <v>560.38239045149078</v>
      </c>
      <c r="AA350" s="5">
        <v>670.56715135609488</v>
      </c>
      <c r="AB350" s="5">
        <v>743.13352961481132</v>
      </c>
      <c r="AC350" s="5">
        <v>774.24171517004277</v>
      </c>
      <c r="AD350" s="5">
        <v>811.3408755146686</v>
      </c>
      <c r="AE350" s="5">
        <v>843.65188188575064</v>
      </c>
      <c r="AF350" s="5">
        <v>854.48336121082798</v>
      </c>
      <c r="AG350" s="5">
        <v>859.40223012750141</v>
      </c>
      <c r="AH350" s="5">
        <v>876.47453838211345</v>
      </c>
      <c r="AI350" s="5">
        <v>896.66535673665828</v>
      </c>
      <c r="AJ350" s="5">
        <v>941.90775674986378</v>
      </c>
      <c r="AK350" s="5">
        <v>988.68026471464725</v>
      </c>
      <c r="AL350" s="5">
        <v>1041.2483436309255</v>
      </c>
      <c r="AM350" s="5">
        <v>1091.2582687060092</v>
      </c>
      <c r="AN350" s="5">
        <v>1145.489080219709</v>
      </c>
      <c r="AO350" s="5">
        <v>1201.6993816039403</v>
      </c>
      <c r="AP350" s="5">
        <v>1207.9269948415097</v>
      </c>
      <c r="AQ350" s="5">
        <v>1738.4979556565565</v>
      </c>
      <c r="AR350" s="5">
        <v>2055.4835227385279</v>
      </c>
      <c r="AS350" s="5">
        <v>2221.8240775269951</v>
      </c>
      <c r="AT350" s="5">
        <v>1900.6114398559271</v>
      </c>
      <c r="AU350" s="5">
        <v>1799.0394307470531</v>
      </c>
    </row>
    <row r="351" spans="3:47">
      <c r="C351" s="978"/>
    </row>
    <row r="352" spans="3:47">
      <c r="C352" s="978"/>
    </row>
    <row r="353" spans="2:47" ht="15.75">
      <c r="C353" s="978"/>
      <c r="D353" s="979"/>
    </row>
    <row r="354" spans="2:47">
      <c r="C354" s="978"/>
    </row>
    <row r="355" spans="2:47">
      <c r="C355" s="978"/>
    </row>
    <row r="356" spans="2:47" ht="15.75">
      <c r="C356" s="978"/>
      <c r="D356" s="979" t="s">
        <v>1167</v>
      </c>
    </row>
    <row r="357" spans="2:47" ht="15.75">
      <c r="C357" s="978"/>
      <c r="D357" s="971" t="s">
        <v>1131</v>
      </c>
      <c r="E357" s="971"/>
      <c r="F357" s="971"/>
      <c r="G357" s="948" t="s">
        <v>1168</v>
      </c>
      <c r="H357" s="950">
        <v>1991</v>
      </c>
      <c r="I357" s="950">
        <v>1992</v>
      </c>
      <c r="J357" s="950">
        <v>1993</v>
      </c>
      <c r="K357" s="950">
        <v>1994</v>
      </c>
      <c r="L357" s="950">
        <v>1995</v>
      </c>
      <c r="M357" s="950">
        <v>1996</v>
      </c>
      <c r="N357" s="950">
        <v>1997</v>
      </c>
      <c r="O357" s="950">
        <v>1998</v>
      </c>
      <c r="P357" s="950">
        <v>1999</v>
      </c>
      <c r="Q357" s="950">
        <v>2000</v>
      </c>
      <c r="R357" s="950">
        <v>2001</v>
      </c>
      <c r="S357" s="950">
        <v>2002</v>
      </c>
      <c r="T357" s="950">
        <v>2003</v>
      </c>
      <c r="U357" s="950">
        <v>2004</v>
      </c>
      <c r="V357" s="950">
        <v>2005</v>
      </c>
      <c r="W357" s="950">
        <v>2006</v>
      </c>
      <c r="X357" s="950">
        <v>2007</v>
      </c>
      <c r="Y357" s="950">
        <v>2008</v>
      </c>
      <c r="Z357" s="950">
        <v>2009</v>
      </c>
      <c r="AA357" s="950">
        <v>2010</v>
      </c>
      <c r="AB357" s="950">
        <v>2011</v>
      </c>
      <c r="AC357" s="950">
        <v>2012</v>
      </c>
      <c r="AD357" s="950">
        <v>2013</v>
      </c>
      <c r="AE357" s="950">
        <v>2014</v>
      </c>
      <c r="AF357" s="950">
        <v>2015</v>
      </c>
      <c r="AG357" s="950">
        <v>2016</v>
      </c>
      <c r="AH357" s="950">
        <v>2017</v>
      </c>
      <c r="AI357" s="950">
        <v>2018</v>
      </c>
      <c r="AJ357" s="950">
        <v>2019</v>
      </c>
      <c r="AK357" s="950">
        <v>2020</v>
      </c>
      <c r="AL357" s="950">
        <v>2021</v>
      </c>
      <c r="AM357" s="950">
        <v>2022</v>
      </c>
      <c r="AN357" s="950">
        <v>2023</v>
      </c>
      <c r="AO357" s="950">
        <v>2024</v>
      </c>
      <c r="AP357" s="950">
        <v>2025</v>
      </c>
      <c r="AQ357" s="950">
        <v>2026</v>
      </c>
      <c r="AR357" s="950">
        <v>2027</v>
      </c>
      <c r="AS357" s="950">
        <v>2028</v>
      </c>
      <c r="AT357" s="950">
        <v>2029</v>
      </c>
      <c r="AU357" s="950">
        <v>2030</v>
      </c>
    </row>
    <row r="358" spans="2:47" ht="15.75">
      <c r="C358" s="978"/>
      <c r="D358" s="19" t="s">
        <v>1169</v>
      </c>
      <c r="E358" s="28"/>
      <c r="F358" s="28"/>
    </row>
    <row r="359" spans="2:47">
      <c r="C359" s="978"/>
      <c r="D359" s="120" t="s">
        <v>1132</v>
      </c>
      <c r="E359" s="120"/>
      <c r="F359" s="120"/>
      <c r="G359" s="120"/>
      <c r="H359" s="120"/>
      <c r="I359" s="120"/>
      <c r="J359" s="120"/>
      <c r="K359" s="120"/>
      <c r="L359" s="120"/>
      <c r="M359" s="120"/>
      <c r="N359" s="120">
        <v>349</v>
      </c>
      <c r="O359" s="120">
        <v>349</v>
      </c>
      <c r="P359" s="120">
        <v>349</v>
      </c>
      <c r="Q359" s="120">
        <v>349</v>
      </c>
      <c r="R359" s="120">
        <v>349</v>
      </c>
      <c r="S359" s="120">
        <v>349</v>
      </c>
      <c r="T359" s="120">
        <v>326</v>
      </c>
      <c r="U359" s="120">
        <v>326</v>
      </c>
      <c r="V359" s="120">
        <v>331</v>
      </c>
      <c r="W359" s="120">
        <v>331</v>
      </c>
      <c r="X359" s="120">
        <v>331</v>
      </c>
      <c r="Y359" s="120">
        <v>351</v>
      </c>
      <c r="Z359" s="120">
        <v>412</v>
      </c>
      <c r="AA359" s="120">
        <v>484</v>
      </c>
      <c r="AB359" s="120">
        <v>527</v>
      </c>
      <c r="AC359" s="120">
        <v>560</v>
      </c>
      <c r="AD359" s="120">
        <v>593</v>
      </c>
      <c r="AE359" s="120">
        <v>593</v>
      </c>
      <c r="AF359" s="120">
        <v>586</v>
      </c>
      <c r="AG359" s="120">
        <v>591</v>
      </c>
      <c r="AH359" s="120">
        <v>606</v>
      </c>
      <c r="AI359" s="120">
        <v>626</v>
      </c>
      <c r="AJ359" s="120">
        <v>671</v>
      </c>
      <c r="AK359" s="120">
        <v>714</v>
      </c>
      <c r="AL359" s="120">
        <v>754</v>
      </c>
      <c r="AM359" s="120">
        <v>789</v>
      </c>
      <c r="AN359" s="120">
        <v>827</v>
      </c>
      <c r="AO359" s="120">
        <v>866</v>
      </c>
      <c r="AP359" s="120">
        <v>873</v>
      </c>
      <c r="AQ359" s="120">
        <v>1281</v>
      </c>
      <c r="AR359" s="120">
        <v>1521</v>
      </c>
      <c r="AS359" s="120">
        <v>1676</v>
      </c>
      <c r="AT359" s="120">
        <v>1367</v>
      </c>
      <c r="AU359" s="120">
        <v>1216</v>
      </c>
    </row>
    <row r="360" spans="2:47">
      <c r="C360" s="978"/>
      <c r="D360" s="120" t="s">
        <v>1133</v>
      </c>
      <c r="E360" s="120"/>
      <c r="F360" s="120"/>
      <c r="G360" s="120"/>
      <c r="H360" s="120"/>
      <c r="I360" s="120"/>
      <c r="J360" s="120"/>
      <c r="K360" s="120"/>
      <c r="L360" s="120"/>
      <c r="M360" s="120"/>
      <c r="N360" s="120">
        <v>349</v>
      </c>
      <c r="O360" s="120">
        <v>349</v>
      </c>
      <c r="P360" s="120">
        <v>349</v>
      </c>
      <c r="Q360" s="120">
        <v>349</v>
      </c>
      <c r="R360" s="120">
        <v>349</v>
      </c>
      <c r="S360" s="120">
        <v>349</v>
      </c>
      <c r="T360" s="120">
        <v>407</v>
      </c>
      <c r="U360" s="120">
        <v>407</v>
      </c>
      <c r="V360" s="120">
        <v>412</v>
      </c>
      <c r="W360" s="120">
        <v>427</v>
      </c>
      <c r="X360" s="120">
        <v>427</v>
      </c>
      <c r="Y360" s="120">
        <v>449</v>
      </c>
      <c r="Z360" s="120">
        <v>528</v>
      </c>
      <c r="AA360" s="120">
        <v>594</v>
      </c>
      <c r="AB360" s="120">
        <v>652</v>
      </c>
      <c r="AC360" s="120">
        <v>686</v>
      </c>
      <c r="AD360" s="120">
        <v>743</v>
      </c>
      <c r="AE360" s="120">
        <v>735</v>
      </c>
      <c r="AF360" s="120">
        <v>717</v>
      </c>
      <c r="AG360" s="120">
        <v>729</v>
      </c>
      <c r="AH360" s="120">
        <v>748</v>
      </c>
      <c r="AI360" s="120">
        <v>768</v>
      </c>
      <c r="AJ360" s="120">
        <v>803</v>
      </c>
      <c r="AK360" s="120">
        <v>840</v>
      </c>
      <c r="AL360" s="120">
        <v>879</v>
      </c>
      <c r="AM360" s="120">
        <v>911</v>
      </c>
      <c r="AN360" s="120">
        <v>946</v>
      </c>
      <c r="AO360" s="120">
        <v>982</v>
      </c>
      <c r="AP360" s="120">
        <v>999</v>
      </c>
      <c r="AQ360" s="120">
        <v>1314</v>
      </c>
      <c r="AR360" s="120">
        <v>1529</v>
      </c>
      <c r="AS360" s="120">
        <v>1680</v>
      </c>
      <c r="AT360" s="120">
        <v>1479</v>
      </c>
      <c r="AU360" s="120">
        <v>1332</v>
      </c>
    </row>
    <row r="361" spans="2:47">
      <c r="C361" s="978"/>
      <c r="D361" s="120" t="s">
        <v>1134</v>
      </c>
      <c r="E361" s="120"/>
      <c r="F361" s="120"/>
      <c r="G361" s="120"/>
      <c r="H361" s="120"/>
      <c r="I361" s="120"/>
      <c r="J361" s="120"/>
      <c r="K361" s="120"/>
      <c r="L361" s="120"/>
      <c r="M361" s="120"/>
      <c r="N361" s="120">
        <v>82</v>
      </c>
      <c r="O361" s="120">
        <v>82</v>
      </c>
      <c r="P361" s="120">
        <v>82</v>
      </c>
      <c r="Q361" s="120">
        <v>82</v>
      </c>
      <c r="R361" s="120">
        <v>82</v>
      </c>
      <c r="S361" s="120">
        <v>82</v>
      </c>
      <c r="T361" s="120">
        <v>82</v>
      </c>
      <c r="U361" s="120">
        <v>92</v>
      </c>
      <c r="V361" s="120">
        <v>112</v>
      </c>
      <c r="W361" s="120">
        <v>122</v>
      </c>
      <c r="X361" s="120">
        <v>147</v>
      </c>
      <c r="Y361" s="120">
        <v>157</v>
      </c>
      <c r="Z361" s="120">
        <v>167</v>
      </c>
      <c r="AA361" s="120">
        <v>217</v>
      </c>
      <c r="AB361" s="120">
        <v>217</v>
      </c>
      <c r="AC361" s="120">
        <v>234</v>
      </c>
      <c r="AD361" s="120">
        <v>254</v>
      </c>
      <c r="AE361" s="120">
        <v>297</v>
      </c>
      <c r="AF361" s="120">
        <v>338</v>
      </c>
      <c r="AG361" s="120">
        <v>348</v>
      </c>
      <c r="AH361" s="120">
        <v>369</v>
      </c>
      <c r="AI361" s="120">
        <v>380</v>
      </c>
      <c r="AJ361" s="120">
        <v>369</v>
      </c>
      <c r="AK361" s="120">
        <v>365</v>
      </c>
      <c r="AL361" s="120">
        <v>365</v>
      </c>
      <c r="AM361" s="120">
        <v>372</v>
      </c>
      <c r="AN361" s="120">
        <v>380</v>
      </c>
      <c r="AO361" s="120">
        <v>390</v>
      </c>
      <c r="AP361" s="120">
        <v>374</v>
      </c>
      <c r="AQ361" s="120">
        <v>556</v>
      </c>
      <c r="AR361" s="120">
        <v>664</v>
      </c>
      <c r="AS361" s="120">
        <v>634</v>
      </c>
      <c r="AT361" s="120">
        <v>519</v>
      </c>
      <c r="AU361" s="120">
        <v>546</v>
      </c>
    </row>
    <row r="362" spans="2:47">
      <c r="C362" s="978"/>
      <c r="D362" s="120" t="s">
        <v>1135</v>
      </c>
      <c r="E362" s="120"/>
      <c r="F362" s="120"/>
      <c r="G362" s="120"/>
      <c r="H362" s="120"/>
      <c r="I362" s="120"/>
      <c r="J362" s="120"/>
      <c r="K362" s="120"/>
      <c r="L362" s="120"/>
      <c r="M362" s="120"/>
      <c r="N362" s="120">
        <v>233</v>
      </c>
      <c r="O362" s="120">
        <v>233</v>
      </c>
      <c r="P362" s="120">
        <v>233</v>
      </c>
      <c r="Q362" s="120">
        <v>233</v>
      </c>
      <c r="R362" s="120">
        <v>233</v>
      </c>
      <c r="S362" s="120">
        <v>233</v>
      </c>
      <c r="T362" s="120">
        <v>233</v>
      </c>
      <c r="U362" s="120">
        <v>233</v>
      </c>
      <c r="V362" s="120">
        <v>238</v>
      </c>
      <c r="W362" s="120">
        <v>238</v>
      </c>
      <c r="X362" s="120">
        <v>238</v>
      </c>
      <c r="Y362" s="120">
        <v>258</v>
      </c>
      <c r="Z362" s="120">
        <v>294</v>
      </c>
      <c r="AA362" s="120">
        <v>366</v>
      </c>
      <c r="AB362" s="120">
        <v>409</v>
      </c>
      <c r="AC362" s="120">
        <v>442</v>
      </c>
      <c r="AD362" s="120">
        <v>475</v>
      </c>
      <c r="AE362" s="120">
        <v>475</v>
      </c>
      <c r="AF362" s="120">
        <v>475</v>
      </c>
      <c r="AG362" s="120">
        <v>480</v>
      </c>
      <c r="AH362" s="120">
        <v>495</v>
      </c>
      <c r="AI362" s="120">
        <v>515</v>
      </c>
      <c r="AJ362" s="120">
        <v>560</v>
      </c>
      <c r="AK362" s="120">
        <v>603</v>
      </c>
      <c r="AL362" s="120">
        <v>643</v>
      </c>
      <c r="AM362" s="120">
        <v>678</v>
      </c>
      <c r="AN362" s="120">
        <v>716</v>
      </c>
      <c r="AO362" s="120">
        <v>755</v>
      </c>
      <c r="AP362" s="120">
        <v>762</v>
      </c>
      <c r="AQ362" s="120">
        <v>1170</v>
      </c>
      <c r="AR362" s="120">
        <v>1410</v>
      </c>
      <c r="AS362" s="120">
        <v>1565</v>
      </c>
      <c r="AT362" s="120">
        <v>1565</v>
      </c>
      <c r="AU362" s="120">
        <v>1565</v>
      </c>
    </row>
    <row r="363" spans="2:47">
      <c r="C363" s="978"/>
      <c r="D363" s="120" t="s">
        <v>834</v>
      </c>
      <c r="E363" s="120"/>
      <c r="F363" s="120"/>
      <c r="G363" s="120"/>
      <c r="H363" s="120"/>
      <c r="I363" s="120"/>
      <c r="J363" s="120"/>
      <c r="K363" s="120"/>
      <c r="L363" s="120"/>
      <c r="M363" s="120"/>
      <c r="N363" s="120">
        <v>57</v>
      </c>
      <c r="O363" s="120">
        <v>57</v>
      </c>
      <c r="P363" s="120">
        <v>57</v>
      </c>
      <c r="Q363" s="120">
        <v>57</v>
      </c>
      <c r="R363" s="120">
        <v>57</v>
      </c>
      <c r="S363" s="120">
        <v>57</v>
      </c>
      <c r="T363" s="120">
        <v>57</v>
      </c>
      <c r="U363" s="120">
        <v>67</v>
      </c>
      <c r="V363" s="120">
        <v>87</v>
      </c>
      <c r="W363" s="120">
        <v>97</v>
      </c>
      <c r="X363" s="120">
        <v>122</v>
      </c>
      <c r="Y363" s="120">
        <v>132</v>
      </c>
      <c r="Z363" s="120">
        <v>142</v>
      </c>
      <c r="AA363" s="120">
        <v>192</v>
      </c>
      <c r="AB363" s="120">
        <v>192</v>
      </c>
      <c r="AC363" s="120">
        <v>209</v>
      </c>
      <c r="AD363" s="120">
        <v>229</v>
      </c>
      <c r="AE363" s="120">
        <v>272</v>
      </c>
      <c r="AF363" s="120">
        <v>313</v>
      </c>
      <c r="AG363" s="120">
        <v>323</v>
      </c>
      <c r="AH363" s="120">
        <v>344</v>
      </c>
      <c r="AI363" s="120">
        <v>355</v>
      </c>
      <c r="AJ363" s="120">
        <v>344</v>
      </c>
      <c r="AK363" s="120">
        <v>340</v>
      </c>
      <c r="AL363" s="120">
        <v>340</v>
      </c>
      <c r="AM363" s="120">
        <v>347</v>
      </c>
      <c r="AN363" s="120">
        <v>355</v>
      </c>
      <c r="AO363" s="120">
        <v>365</v>
      </c>
      <c r="AP363" s="120">
        <v>349</v>
      </c>
      <c r="AQ363" s="120">
        <v>531</v>
      </c>
      <c r="AR363" s="120">
        <v>639</v>
      </c>
      <c r="AS363" s="120">
        <v>609</v>
      </c>
      <c r="AT363" s="120">
        <v>494</v>
      </c>
      <c r="AU363" s="120">
        <v>521</v>
      </c>
    </row>
    <row r="364" spans="2:47">
      <c r="B364" s="36"/>
      <c r="C364" s="978"/>
      <c r="D364" s="120" t="s">
        <v>1136</v>
      </c>
      <c r="E364" s="120"/>
      <c r="F364" s="120"/>
      <c r="G364" s="120"/>
      <c r="H364" s="120"/>
      <c r="I364" s="120"/>
      <c r="J364" s="120"/>
      <c r="K364" s="120"/>
      <c r="L364" s="120"/>
      <c r="M364" s="120"/>
      <c r="N364" s="120">
        <v>236</v>
      </c>
      <c r="O364" s="120">
        <v>236</v>
      </c>
      <c r="P364" s="120">
        <v>236</v>
      </c>
      <c r="Q364" s="120">
        <v>236</v>
      </c>
      <c r="R364" s="120">
        <v>236</v>
      </c>
      <c r="S364" s="120">
        <v>236</v>
      </c>
      <c r="T364" s="120">
        <v>236</v>
      </c>
      <c r="U364" s="120">
        <v>236</v>
      </c>
      <c r="V364" s="120">
        <v>241</v>
      </c>
      <c r="W364" s="120">
        <v>241</v>
      </c>
      <c r="X364" s="120">
        <v>241</v>
      </c>
      <c r="Y364" s="120">
        <v>261</v>
      </c>
      <c r="Z364" s="120">
        <v>322</v>
      </c>
      <c r="AA364" s="120">
        <v>416</v>
      </c>
      <c r="AB364" s="120">
        <v>482</v>
      </c>
      <c r="AC364" s="120">
        <v>537</v>
      </c>
      <c r="AD364" s="120">
        <v>593</v>
      </c>
      <c r="AE364" s="120">
        <v>593</v>
      </c>
      <c r="AF364" s="120">
        <v>586</v>
      </c>
      <c r="AG364" s="120">
        <v>591</v>
      </c>
      <c r="AH364" s="120">
        <v>606</v>
      </c>
      <c r="AI364" s="120">
        <v>626</v>
      </c>
      <c r="AJ364" s="120">
        <v>671</v>
      </c>
      <c r="AK364" s="120">
        <v>714</v>
      </c>
      <c r="AL364" s="120">
        <v>754</v>
      </c>
      <c r="AM364" s="120">
        <v>789</v>
      </c>
      <c r="AN364" s="120">
        <v>827</v>
      </c>
      <c r="AO364" s="120">
        <v>866</v>
      </c>
      <c r="AP364" s="120">
        <v>873</v>
      </c>
      <c r="AQ364" s="120">
        <v>1281</v>
      </c>
      <c r="AR364" s="120">
        <v>1521</v>
      </c>
      <c r="AS364" s="120">
        <v>1676</v>
      </c>
      <c r="AT364" s="120">
        <v>1367</v>
      </c>
      <c r="AU364" s="120">
        <v>1216</v>
      </c>
    </row>
    <row r="365" spans="2:47">
      <c r="C365" s="978"/>
      <c r="D365" s="120" t="s">
        <v>1137</v>
      </c>
      <c r="E365" s="120"/>
      <c r="F365" s="120"/>
      <c r="G365" s="120"/>
      <c r="H365" s="120"/>
      <c r="I365" s="120"/>
      <c r="J365" s="120"/>
      <c r="K365" s="120"/>
      <c r="L365" s="120"/>
      <c r="M365" s="120"/>
      <c r="N365" s="120">
        <v>58</v>
      </c>
      <c r="O365" s="120">
        <v>58</v>
      </c>
      <c r="P365" s="120">
        <v>58</v>
      </c>
      <c r="Q365" s="120">
        <v>58</v>
      </c>
      <c r="R365" s="120">
        <v>58</v>
      </c>
      <c r="S365" s="120">
        <v>58</v>
      </c>
      <c r="T365" s="120">
        <v>58</v>
      </c>
      <c r="U365" s="120">
        <v>68</v>
      </c>
      <c r="V365" s="120">
        <v>88</v>
      </c>
      <c r="W365" s="120">
        <v>98</v>
      </c>
      <c r="X365" s="120">
        <v>123</v>
      </c>
      <c r="Y365" s="120">
        <v>133</v>
      </c>
      <c r="Z365" s="120">
        <v>143</v>
      </c>
      <c r="AA365" s="120">
        <v>199</v>
      </c>
      <c r="AB365" s="120">
        <v>205</v>
      </c>
      <c r="AC365" s="120">
        <v>228</v>
      </c>
      <c r="AD365" s="120">
        <v>254</v>
      </c>
      <c r="AE365" s="120">
        <v>297</v>
      </c>
      <c r="AF365" s="120">
        <v>338</v>
      </c>
      <c r="AG365" s="120">
        <v>348</v>
      </c>
      <c r="AH365" s="120">
        <v>369</v>
      </c>
      <c r="AI365" s="120">
        <v>380</v>
      </c>
      <c r="AJ365" s="120">
        <v>369</v>
      </c>
      <c r="AK365" s="120">
        <v>365</v>
      </c>
      <c r="AL365" s="120">
        <v>365</v>
      </c>
      <c r="AM365" s="120">
        <v>372</v>
      </c>
      <c r="AN365" s="120">
        <v>380</v>
      </c>
      <c r="AO365" s="120">
        <v>390</v>
      </c>
      <c r="AP365" s="120">
        <v>374</v>
      </c>
      <c r="AQ365" s="120">
        <v>556</v>
      </c>
      <c r="AR365" s="120">
        <v>664</v>
      </c>
      <c r="AS365" s="120">
        <v>634</v>
      </c>
      <c r="AT365" s="120">
        <v>519</v>
      </c>
      <c r="AU365" s="120">
        <v>546</v>
      </c>
    </row>
    <row r="366" spans="2:47">
      <c r="C366" s="978"/>
      <c r="D366" s="120" t="s">
        <v>923</v>
      </c>
      <c r="E366" s="120"/>
      <c r="F366" s="120"/>
      <c r="G366" s="120"/>
      <c r="H366" s="120"/>
      <c r="I366" s="120"/>
      <c r="J366" s="120"/>
      <c r="K366" s="120"/>
      <c r="L366" s="120"/>
      <c r="M366" s="120"/>
      <c r="N366" s="120">
        <v>88.13</v>
      </c>
      <c r="O366" s="120">
        <v>89.64</v>
      </c>
      <c r="P366" s="120">
        <v>91.15</v>
      </c>
      <c r="Q366" s="120">
        <v>92.66</v>
      </c>
      <c r="R366" s="120">
        <v>94.17</v>
      </c>
      <c r="S366" s="120">
        <v>95.68</v>
      </c>
      <c r="T366" s="120">
        <v>97.19</v>
      </c>
      <c r="U366" s="120">
        <v>98.7</v>
      </c>
      <c r="V366" s="120">
        <v>100.23</v>
      </c>
      <c r="W366" s="120">
        <v>101.78</v>
      </c>
      <c r="X366" s="120">
        <v>103.36</v>
      </c>
      <c r="Y366" s="120">
        <v>104.96</v>
      </c>
      <c r="Z366" s="120">
        <v>106.59</v>
      </c>
      <c r="AA366" s="120">
        <v>108.24</v>
      </c>
      <c r="AB366" s="120">
        <v>109.92</v>
      </c>
      <c r="AC366" s="120">
        <v>111.63</v>
      </c>
      <c r="AD366" s="120">
        <v>113.36</v>
      </c>
      <c r="AE366" s="120">
        <v>115.11</v>
      </c>
      <c r="AF366" s="120">
        <v>116.9</v>
      </c>
      <c r="AG366" s="120">
        <v>118.71</v>
      </c>
      <c r="AH366" s="120">
        <v>120.55</v>
      </c>
      <c r="AI366" s="120">
        <v>122.42</v>
      </c>
      <c r="AJ366" s="120">
        <v>124.31</v>
      </c>
      <c r="AK366" s="120">
        <v>126.24</v>
      </c>
      <c r="AL366" s="120">
        <v>128.19999999999999</v>
      </c>
      <c r="AM366" s="120">
        <v>130.18</v>
      </c>
      <c r="AN366" s="120">
        <v>133.30000000000001</v>
      </c>
      <c r="AO366" s="120">
        <v>135.37</v>
      </c>
      <c r="AP366" s="120">
        <v>137.47</v>
      </c>
      <c r="AQ366" s="120">
        <v>139.6</v>
      </c>
      <c r="AR366" s="120">
        <v>141.76</v>
      </c>
      <c r="AS366" s="120">
        <v>143.96</v>
      </c>
      <c r="AT366" s="120">
        <v>146.19</v>
      </c>
      <c r="AU366" s="120">
        <v>148.46</v>
      </c>
    </row>
    <row r="367" spans="2:47">
      <c r="C367" s="978"/>
      <c r="D367" s="120" t="s">
        <v>1138</v>
      </c>
      <c r="E367" s="120"/>
      <c r="F367" s="120"/>
      <c r="G367" s="120"/>
      <c r="H367" s="120"/>
      <c r="I367" s="120"/>
      <c r="J367" s="120"/>
      <c r="K367" s="120"/>
      <c r="L367" s="120"/>
      <c r="M367" s="120"/>
      <c r="N367" s="120">
        <v>82</v>
      </c>
      <c r="O367" s="120">
        <v>82</v>
      </c>
      <c r="P367" s="120">
        <v>82</v>
      </c>
      <c r="Q367" s="120">
        <v>82</v>
      </c>
      <c r="R367" s="120">
        <v>82</v>
      </c>
      <c r="S367" s="120">
        <v>82</v>
      </c>
      <c r="T367" s="120">
        <v>82</v>
      </c>
      <c r="U367" s="120">
        <v>92</v>
      </c>
      <c r="V367" s="120">
        <v>112</v>
      </c>
      <c r="W367" s="120">
        <v>122</v>
      </c>
      <c r="X367" s="120">
        <v>147</v>
      </c>
      <c r="Y367" s="120">
        <v>157</v>
      </c>
      <c r="Z367" s="120">
        <v>167</v>
      </c>
      <c r="AA367" s="120">
        <v>217</v>
      </c>
      <c r="AB367" s="120">
        <v>217</v>
      </c>
      <c r="AC367" s="120">
        <v>234</v>
      </c>
      <c r="AD367" s="120">
        <v>254</v>
      </c>
      <c r="AE367" s="120">
        <v>297</v>
      </c>
      <c r="AF367" s="120">
        <v>338</v>
      </c>
      <c r="AG367" s="120">
        <v>348</v>
      </c>
      <c r="AH367" s="120">
        <v>369</v>
      </c>
      <c r="AI367" s="120">
        <v>380</v>
      </c>
      <c r="AJ367" s="120">
        <v>369</v>
      </c>
      <c r="AK367" s="120">
        <v>365</v>
      </c>
      <c r="AL367" s="120">
        <v>365</v>
      </c>
      <c r="AM367" s="120">
        <v>372</v>
      </c>
      <c r="AN367" s="120">
        <v>380</v>
      </c>
      <c r="AO367" s="120">
        <v>390</v>
      </c>
      <c r="AP367" s="120">
        <v>374</v>
      </c>
      <c r="AQ367" s="120">
        <v>556</v>
      </c>
      <c r="AR367" s="120">
        <v>664</v>
      </c>
      <c r="AS367" s="120">
        <v>634</v>
      </c>
      <c r="AT367" s="120">
        <v>519</v>
      </c>
      <c r="AU367" s="120">
        <v>546</v>
      </c>
    </row>
    <row r="368" spans="2:47">
      <c r="C368" s="978"/>
      <c r="D368" s="120" t="s">
        <v>970</v>
      </c>
      <c r="E368" s="120"/>
      <c r="F368" s="120"/>
      <c r="G368" s="120"/>
      <c r="H368" s="120"/>
      <c r="I368" s="120"/>
      <c r="J368" s="120"/>
      <c r="K368" s="120"/>
      <c r="L368" s="120"/>
      <c r="M368" s="120"/>
      <c r="N368" s="120">
        <v>253</v>
      </c>
      <c r="O368" s="120">
        <v>253</v>
      </c>
      <c r="P368" s="120">
        <v>253</v>
      </c>
      <c r="Q368" s="120">
        <v>253</v>
      </c>
      <c r="R368" s="120">
        <v>253</v>
      </c>
      <c r="S368" s="120">
        <v>253</v>
      </c>
      <c r="T368" s="120">
        <v>253</v>
      </c>
      <c r="U368" s="120">
        <v>253</v>
      </c>
      <c r="V368" s="120">
        <v>258</v>
      </c>
      <c r="W368" s="120">
        <v>258</v>
      </c>
      <c r="X368" s="120">
        <v>258</v>
      </c>
      <c r="Y368" s="120">
        <v>278</v>
      </c>
      <c r="Z368" s="120">
        <v>278</v>
      </c>
      <c r="AA368" s="120">
        <v>314</v>
      </c>
      <c r="AB368" s="120">
        <v>372</v>
      </c>
      <c r="AC368" s="120">
        <v>396</v>
      </c>
      <c r="AD368" s="120">
        <v>453</v>
      </c>
      <c r="AE368" s="120">
        <v>445</v>
      </c>
      <c r="AF368" s="120">
        <v>427</v>
      </c>
      <c r="AG368" s="120">
        <v>439</v>
      </c>
      <c r="AH368" s="120">
        <v>458</v>
      </c>
      <c r="AI368" s="120">
        <v>478</v>
      </c>
      <c r="AJ368" s="120">
        <v>513</v>
      </c>
      <c r="AK368" s="120">
        <v>550</v>
      </c>
      <c r="AL368" s="120">
        <v>589</v>
      </c>
      <c r="AM368" s="120">
        <v>621</v>
      </c>
      <c r="AN368" s="120">
        <v>656</v>
      </c>
      <c r="AO368" s="120">
        <v>692</v>
      </c>
      <c r="AP368" s="120">
        <v>702</v>
      </c>
      <c r="AQ368" s="120">
        <v>1010</v>
      </c>
      <c r="AR368" s="120">
        <v>1217</v>
      </c>
      <c r="AS368" s="120">
        <v>1360</v>
      </c>
      <c r="AT368" s="120">
        <v>1151</v>
      </c>
      <c r="AU368" s="120">
        <v>996</v>
      </c>
    </row>
    <row r="369" spans="3:47">
      <c r="C369" s="978"/>
      <c r="D369" s="120" t="s">
        <v>1139</v>
      </c>
      <c r="E369" s="120"/>
      <c r="F369" s="120"/>
      <c r="G369" s="120"/>
      <c r="H369" s="120"/>
      <c r="I369" s="120"/>
      <c r="J369" s="120"/>
      <c r="K369" s="120"/>
      <c r="L369" s="120"/>
      <c r="M369" s="120"/>
      <c r="N369" s="120">
        <v>82</v>
      </c>
      <c r="O369" s="120">
        <v>82</v>
      </c>
      <c r="P369" s="120">
        <v>82</v>
      </c>
      <c r="Q369" s="120">
        <v>82</v>
      </c>
      <c r="R369" s="120">
        <v>82</v>
      </c>
      <c r="S369" s="120">
        <v>82</v>
      </c>
      <c r="T369" s="120">
        <v>82</v>
      </c>
      <c r="U369" s="120">
        <v>92</v>
      </c>
      <c r="V369" s="120">
        <v>112</v>
      </c>
      <c r="W369" s="120">
        <v>122</v>
      </c>
      <c r="X369" s="120">
        <v>147</v>
      </c>
      <c r="Y369" s="120">
        <v>157</v>
      </c>
      <c r="Z369" s="120">
        <v>167</v>
      </c>
      <c r="AA369" s="120">
        <v>217</v>
      </c>
      <c r="AB369" s="120">
        <v>217</v>
      </c>
      <c r="AC369" s="120">
        <v>234</v>
      </c>
      <c r="AD369" s="120">
        <v>254</v>
      </c>
      <c r="AE369" s="120">
        <v>297</v>
      </c>
      <c r="AF369" s="120">
        <v>338</v>
      </c>
      <c r="AG369" s="120">
        <v>348</v>
      </c>
      <c r="AH369" s="120">
        <v>369</v>
      </c>
      <c r="AI369" s="120">
        <v>380</v>
      </c>
      <c r="AJ369" s="120">
        <v>369</v>
      </c>
      <c r="AK369" s="120">
        <v>365</v>
      </c>
      <c r="AL369" s="120">
        <v>365</v>
      </c>
      <c r="AM369" s="120">
        <v>372</v>
      </c>
      <c r="AN369" s="120">
        <v>380</v>
      </c>
      <c r="AO369" s="120">
        <v>390</v>
      </c>
      <c r="AP369" s="120">
        <v>374</v>
      </c>
      <c r="AQ369" s="120">
        <v>556</v>
      </c>
      <c r="AR369" s="120">
        <v>664</v>
      </c>
      <c r="AS369" s="120">
        <v>634</v>
      </c>
      <c r="AT369" s="120">
        <v>519</v>
      </c>
      <c r="AU369" s="120">
        <v>546</v>
      </c>
    </row>
    <row r="370" spans="3:47">
      <c r="C370" s="978"/>
      <c r="D370" s="120" t="s">
        <v>925</v>
      </c>
      <c r="E370" s="120"/>
      <c r="F370" s="120"/>
      <c r="G370" s="120"/>
      <c r="H370" s="120"/>
      <c r="I370" s="120"/>
      <c r="J370" s="120"/>
      <c r="K370" s="120"/>
      <c r="L370" s="120"/>
      <c r="M370" s="120"/>
      <c r="N370" s="120">
        <v>253</v>
      </c>
      <c r="O370" s="120">
        <v>253</v>
      </c>
      <c r="P370" s="120">
        <v>253</v>
      </c>
      <c r="Q370" s="120">
        <v>253</v>
      </c>
      <c r="R370" s="120">
        <v>253</v>
      </c>
      <c r="S370" s="120">
        <v>253</v>
      </c>
      <c r="T370" s="120">
        <v>253</v>
      </c>
      <c r="U370" s="120">
        <v>253</v>
      </c>
      <c r="V370" s="120">
        <v>258</v>
      </c>
      <c r="W370" s="120">
        <v>258</v>
      </c>
      <c r="X370" s="120">
        <v>258</v>
      </c>
      <c r="Y370" s="120">
        <v>278</v>
      </c>
      <c r="Z370" s="120">
        <v>278</v>
      </c>
      <c r="AA370" s="120">
        <v>314</v>
      </c>
      <c r="AB370" s="120">
        <v>372</v>
      </c>
      <c r="AC370" s="120">
        <v>396</v>
      </c>
      <c r="AD370" s="120">
        <v>453</v>
      </c>
      <c r="AE370" s="120">
        <v>445</v>
      </c>
      <c r="AF370" s="120">
        <v>427</v>
      </c>
      <c r="AG370" s="120">
        <v>439</v>
      </c>
      <c r="AH370" s="120">
        <v>458</v>
      </c>
      <c r="AI370" s="120">
        <v>478</v>
      </c>
      <c r="AJ370" s="120">
        <v>513</v>
      </c>
      <c r="AK370" s="120">
        <v>550</v>
      </c>
      <c r="AL370" s="120">
        <v>589</v>
      </c>
      <c r="AM370" s="120">
        <v>621</v>
      </c>
      <c r="AN370" s="120">
        <v>656</v>
      </c>
      <c r="AO370" s="120">
        <v>692</v>
      </c>
      <c r="AP370" s="120">
        <v>702</v>
      </c>
      <c r="AQ370" s="120">
        <v>1010</v>
      </c>
      <c r="AR370" s="120">
        <v>1217</v>
      </c>
      <c r="AS370" s="120">
        <v>1360</v>
      </c>
      <c r="AT370" s="120">
        <v>1151</v>
      </c>
      <c r="AU370" s="120">
        <v>996</v>
      </c>
    </row>
    <row r="371" spans="3:47">
      <c r="C371" s="978"/>
      <c r="D371" s="120" t="s">
        <v>1140</v>
      </c>
      <c r="E371" s="120"/>
      <c r="F371" s="120"/>
      <c r="G371" s="120"/>
      <c r="H371" s="120"/>
      <c r="I371" s="120"/>
      <c r="J371" s="120"/>
      <c r="K371" s="120"/>
      <c r="L371" s="120"/>
      <c r="M371" s="120"/>
      <c r="N371" s="120">
        <v>82</v>
      </c>
      <c r="O371" s="120">
        <v>82</v>
      </c>
      <c r="P371" s="120">
        <v>82</v>
      </c>
      <c r="Q371" s="120">
        <v>82</v>
      </c>
      <c r="R371" s="120">
        <v>82</v>
      </c>
      <c r="S371" s="120">
        <v>82</v>
      </c>
      <c r="T371" s="120">
        <v>82</v>
      </c>
      <c r="U371" s="120">
        <v>92</v>
      </c>
      <c r="V371" s="120">
        <v>112</v>
      </c>
      <c r="W371" s="120">
        <v>122</v>
      </c>
      <c r="X371" s="120">
        <v>147</v>
      </c>
      <c r="Y371" s="120">
        <v>157</v>
      </c>
      <c r="Z371" s="120">
        <v>167</v>
      </c>
      <c r="AA371" s="120">
        <v>217</v>
      </c>
      <c r="AB371" s="120">
        <v>217</v>
      </c>
      <c r="AC371" s="120">
        <v>234</v>
      </c>
      <c r="AD371" s="120">
        <v>254</v>
      </c>
      <c r="AE371" s="120">
        <v>297</v>
      </c>
      <c r="AF371" s="120">
        <v>338</v>
      </c>
      <c r="AG371" s="120">
        <v>348</v>
      </c>
      <c r="AH371" s="120">
        <v>369</v>
      </c>
      <c r="AI371" s="120">
        <v>380</v>
      </c>
      <c r="AJ371" s="120">
        <v>369</v>
      </c>
      <c r="AK371" s="120">
        <v>365</v>
      </c>
      <c r="AL371" s="120">
        <v>365</v>
      </c>
      <c r="AM371" s="120">
        <v>372</v>
      </c>
      <c r="AN371" s="120">
        <v>380</v>
      </c>
      <c r="AO371" s="120">
        <v>390</v>
      </c>
      <c r="AP371" s="120">
        <v>374</v>
      </c>
      <c r="AQ371" s="120">
        <v>556</v>
      </c>
      <c r="AR371" s="120">
        <v>664</v>
      </c>
      <c r="AS371" s="120">
        <v>634</v>
      </c>
      <c r="AT371" s="120">
        <v>519</v>
      </c>
      <c r="AU371" s="120">
        <v>546</v>
      </c>
    </row>
    <row r="372" spans="3:47">
      <c r="C372" s="978"/>
      <c r="D372" s="120" t="s">
        <v>926</v>
      </c>
      <c r="E372" s="120"/>
      <c r="F372" s="120"/>
      <c r="G372" s="120"/>
      <c r="H372" s="120"/>
      <c r="I372" s="120"/>
      <c r="J372" s="120"/>
      <c r="K372" s="120"/>
      <c r="L372" s="120"/>
      <c r="M372" s="120"/>
      <c r="N372" s="120">
        <v>253</v>
      </c>
      <c r="O372" s="120">
        <v>253</v>
      </c>
      <c r="P372" s="120">
        <v>253</v>
      </c>
      <c r="Q372" s="120">
        <v>253</v>
      </c>
      <c r="R372" s="120">
        <v>253</v>
      </c>
      <c r="S372" s="120">
        <v>253</v>
      </c>
      <c r="T372" s="120">
        <v>253</v>
      </c>
      <c r="U372" s="120">
        <v>253</v>
      </c>
      <c r="V372" s="120">
        <v>258</v>
      </c>
      <c r="W372" s="120">
        <v>258</v>
      </c>
      <c r="X372" s="120">
        <v>258</v>
      </c>
      <c r="Y372" s="120">
        <v>278</v>
      </c>
      <c r="Z372" s="120">
        <v>278</v>
      </c>
      <c r="AA372" s="120">
        <v>314</v>
      </c>
      <c r="AB372" s="120">
        <v>372</v>
      </c>
      <c r="AC372" s="120">
        <v>396</v>
      </c>
      <c r="AD372" s="120">
        <v>453</v>
      </c>
      <c r="AE372" s="120">
        <v>445</v>
      </c>
      <c r="AF372" s="120">
        <v>427</v>
      </c>
      <c r="AG372" s="120">
        <v>439</v>
      </c>
      <c r="AH372" s="120">
        <v>458</v>
      </c>
      <c r="AI372" s="120">
        <v>478</v>
      </c>
      <c r="AJ372" s="120">
        <v>513</v>
      </c>
      <c r="AK372" s="120">
        <v>550</v>
      </c>
      <c r="AL372" s="120">
        <v>589</v>
      </c>
      <c r="AM372" s="120">
        <v>621</v>
      </c>
      <c r="AN372" s="120">
        <v>656</v>
      </c>
      <c r="AO372" s="120">
        <v>692</v>
      </c>
      <c r="AP372" s="120">
        <v>702</v>
      </c>
      <c r="AQ372" s="120">
        <v>1010</v>
      </c>
      <c r="AR372" s="120">
        <v>1217</v>
      </c>
      <c r="AS372" s="120">
        <v>1360</v>
      </c>
      <c r="AT372" s="120">
        <v>1151</v>
      </c>
      <c r="AU372" s="120">
        <v>996</v>
      </c>
    </row>
    <row r="373" spans="3:47">
      <c r="C373" s="978"/>
      <c r="D373" s="120" t="s">
        <v>1141</v>
      </c>
      <c r="E373" s="120"/>
      <c r="F373" s="120"/>
      <c r="G373" s="120"/>
      <c r="H373" s="120"/>
      <c r="I373" s="120"/>
      <c r="J373" s="120"/>
      <c r="K373" s="120"/>
      <c r="L373" s="120"/>
      <c r="M373" s="120"/>
      <c r="N373" s="120">
        <v>82</v>
      </c>
      <c r="O373" s="120">
        <v>82</v>
      </c>
      <c r="P373" s="120">
        <v>82</v>
      </c>
      <c r="Q373" s="120">
        <v>82</v>
      </c>
      <c r="R373" s="120">
        <v>82</v>
      </c>
      <c r="S373" s="120">
        <v>82</v>
      </c>
      <c r="T373" s="120">
        <v>82</v>
      </c>
      <c r="U373" s="120">
        <v>92</v>
      </c>
      <c r="V373" s="120">
        <v>112</v>
      </c>
      <c r="W373" s="120">
        <v>122</v>
      </c>
      <c r="X373" s="120">
        <v>147</v>
      </c>
      <c r="Y373" s="120">
        <v>157</v>
      </c>
      <c r="Z373" s="120">
        <v>167</v>
      </c>
      <c r="AA373" s="120">
        <v>217</v>
      </c>
      <c r="AB373" s="120">
        <v>217</v>
      </c>
      <c r="AC373" s="120">
        <v>234</v>
      </c>
      <c r="AD373" s="120">
        <v>254</v>
      </c>
      <c r="AE373" s="120">
        <v>297</v>
      </c>
      <c r="AF373" s="120">
        <v>338</v>
      </c>
      <c r="AG373" s="120">
        <v>348</v>
      </c>
      <c r="AH373" s="120">
        <v>369</v>
      </c>
      <c r="AI373" s="120">
        <v>380</v>
      </c>
      <c r="AJ373" s="120">
        <v>369</v>
      </c>
      <c r="AK373" s="120">
        <v>365</v>
      </c>
      <c r="AL373" s="120">
        <v>365</v>
      </c>
      <c r="AM373" s="120">
        <v>372</v>
      </c>
      <c r="AN373" s="120">
        <v>380</v>
      </c>
      <c r="AO373" s="120">
        <v>390</v>
      </c>
      <c r="AP373" s="120">
        <v>374</v>
      </c>
      <c r="AQ373" s="120">
        <v>556</v>
      </c>
      <c r="AR373" s="120">
        <v>664</v>
      </c>
      <c r="AS373" s="120">
        <v>634</v>
      </c>
      <c r="AT373" s="120">
        <v>519</v>
      </c>
      <c r="AU373" s="120">
        <v>546</v>
      </c>
    </row>
    <row r="374" spans="3:47">
      <c r="C374" s="978"/>
    </row>
    <row r="375" spans="3:47">
      <c r="C375" s="978"/>
    </row>
    <row r="376" spans="3:47" ht="15.75">
      <c r="C376" s="978"/>
      <c r="D376" s="29" t="s">
        <v>1170</v>
      </c>
    </row>
    <row r="377" spans="3:47" ht="15.75">
      <c r="C377" s="978"/>
      <c r="E377" s="277" t="s">
        <v>1143</v>
      </c>
      <c r="F377" s="120"/>
    </row>
    <row r="378" spans="3:47">
      <c r="C378" s="978"/>
      <c r="E378" s="120"/>
      <c r="F378" s="120" t="s">
        <v>530</v>
      </c>
      <c r="H378" s="456"/>
      <c r="I378" s="456"/>
      <c r="J378" s="456"/>
      <c r="K378" s="456"/>
      <c r="L378" s="456"/>
      <c r="M378" s="456"/>
      <c r="N378" s="456">
        <v>1480378.8111377843</v>
      </c>
      <c r="O378" s="456">
        <v>1422074.1</v>
      </c>
      <c r="P378" s="456">
        <v>1319746.5</v>
      </c>
      <c r="Q378" s="456">
        <v>1667630.1</v>
      </c>
      <c r="R378" s="456">
        <v>1829835.4</v>
      </c>
      <c r="S378" s="456">
        <v>1939739.9</v>
      </c>
      <c r="T378" s="456">
        <v>2022688.8</v>
      </c>
      <c r="U378" s="456">
        <v>1842093</v>
      </c>
      <c r="V378" s="456">
        <v>1652235.1</v>
      </c>
      <c r="W378" s="456">
        <v>1629430.3</v>
      </c>
      <c r="X378" s="456">
        <v>1774764.4</v>
      </c>
      <c r="Y378" s="456">
        <v>1785898.8</v>
      </c>
      <c r="Z378" s="456">
        <v>1716410.4</v>
      </c>
      <c r="AA378" s="456">
        <v>1561734.2999999998</v>
      </c>
      <c r="AB378" s="456">
        <v>1376261.2000000002</v>
      </c>
      <c r="AC378" s="456">
        <v>1306816.1000000001</v>
      </c>
      <c r="AD378" s="456">
        <v>1609596.9067308637</v>
      </c>
      <c r="AE378" s="456">
        <v>1673480.5015372084</v>
      </c>
      <c r="AF378" s="456">
        <v>1580175.5542257694</v>
      </c>
      <c r="AG378" s="456">
        <v>1580888.0358887119</v>
      </c>
      <c r="AH378" s="456">
        <v>1557153.8582432279</v>
      </c>
      <c r="AI378" s="456">
        <v>1548660.286676242</v>
      </c>
      <c r="AJ378" s="456">
        <v>1512315.0451407544</v>
      </c>
      <c r="AK378" s="456">
        <v>1489675.9555451931</v>
      </c>
      <c r="AL378" s="456">
        <v>1446603.4677358908</v>
      </c>
      <c r="AM378" s="456">
        <v>1447487.7768617847</v>
      </c>
      <c r="AN378" s="456">
        <v>1450498.9894113035</v>
      </c>
      <c r="AO378" s="456">
        <v>1451745.4594424623</v>
      </c>
      <c r="AP378" s="456">
        <v>1453171.2884198627</v>
      </c>
      <c r="AQ378" s="456">
        <v>1450196.8056884641</v>
      </c>
      <c r="AR378" s="456">
        <v>1451975.6165756672</v>
      </c>
      <c r="AS378" s="456">
        <v>1451967.4678474546</v>
      </c>
      <c r="AT378" s="456">
        <v>1452023.4428097676</v>
      </c>
      <c r="AU378" s="456">
        <v>1452019.4748740178</v>
      </c>
    </row>
    <row r="379" spans="3:47">
      <c r="C379" s="978"/>
      <c r="E379" s="120"/>
      <c r="F379" s="120" t="s">
        <v>531</v>
      </c>
      <c r="H379" s="456"/>
      <c r="I379" s="456"/>
      <c r="J379" s="456"/>
      <c r="K379" s="456"/>
      <c r="L379" s="456"/>
      <c r="M379" s="456"/>
      <c r="N379" s="456">
        <v>0</v>
      </c>
      <c r="O379" s="456">
        <v>0</v>
      </c>
      <c r="P379" s="456">
        <v>0</v>
      </c>
      <c r="Q379" s="456">
        <v>0</v>
      </c>
      <c r="R379" s="456">
        <v>0</v>
      </c>
      <c r="S379" s="456">
        <v>0</v>
      </c>
      <c r="T379" s="456">
        <v>0</v>
      </c>
      <c r="U379" s="456">
        <v>89373</v>
      </c>
      <c r="V379" s="456">
        <v>212494</v>
      </c>
      <c r="W379" s="456">
        <v>39765.4</v>
      </c>
      <c r="X379" s="456">
        <v>72354</v>
      </c>
      <c r="Y379" s="456">
        <v>291724.79999999999</v>
      </c>
      <c r="Z379" s="456">
        <v>236660.09999999998</v>
      </c>
      <c r="AA379" s="456">
        <v>86200.099999999991</v>
      </c>
      <c r="AB379" s="456">
        <v>35058.199999999997</v>
      </c>
      <c r="AC379" s="456">
        <v>660.1</v>
      </c>
      <c r="AD379" s="456">
        <v>23133.8</v>
      </c>
      <c r="AE379" s="456">
        <v>0</v>
      </c>
      <c r="AF379" s="456">
        <v>0</v>
      </c>
      <c r="AG379" s="456">
        <v>0</v>
      </c>
      <c r="AH379" s="456">
        <v>0</v>
      </c>
      <c r="AI379" s="456">
        <v>0</v>
      </c>
      <c r="AJ379" s="456">
        <v>0</v>
      </c>
      <c r="AK379" s="456">
        <v>0</v>
      </c>
      <c r="AL379" s="456">
        <v>0</v>
      </c>
      <c r="AM379" s="456">
        <v>0</v>
      </c>
      <c r="AN379" s="456">
        <v>0</v>
      </c>
      <c r="AO379" s="456">
        <v>0</v>
      </c>
      <c r="AP379" s="456">
        <v>0</v>
      </c>
      <c r="AQ379" s="456">
        <v>0</v>
      </c>
      <c r="AR379" s="456">
        <v>0</v>
      </c>
      <c r="AS379" s="456">
        <v>0</v>
      </c>
      <c r="AT379" s="456">
        <v>0</v>
      </c>
      <c r="AU379" s="456">
        <v>0</v>
      </c>
    </row>
    <row r="380" spans="3:47">
      <c r="C380" s="978"/>
      <c r="E380" s="120"/>
      <c r="F380" s="120" t="s">
        <v>1123</v>
      </c>
      <c r="H380" s="456"/>
      <c r="I380" s="456"/>
      <c r="J380" s="456"/>
      <c r="K380" s="456"/>
      <c r="L380" s="456"/>
      <c r="M380" s="456"/>
      <c r="N380" s="456">
        <v>1119079.7000000002</v>
      </c>
      <c r="O380" s="456">
        <v>1030522.1</v>
      </c>
      <c r="P380" s="456">
        <v>990386.80000000016</v>
      </c>
      <c r="Q380" s="456">
        <v>1104837.0000000002</v>
      </c>
      <c r="R380" s="456">
        <v>1154163.5</v>
      </c>
      <c r="S380" s="456">
        <v>1209596.8</v>
      </c>
      <c r="T380" s="456">
        <v>1239531.1000000001</v>
      </c>
      <c r="U380" s="456">
        <v>1252149.5</v>
      </c>
      <c r="V380" s="456">
        <v>1228139.7000000002</v>
      </c>
      <c r="W380" s="456">
        <v>1193236.8</v>
      </c>
      <c r="X380" s="456">
        <v>1264511.6000000001</v>
      </c>
      <c r="Y380" s="456">
        <v>1228911.8</v>
      </c>
      <c r="Z380" s="456">
        <v>1143808.1000000001</v>
      </c>
      <c r="AA380" s="456">
        <v>981621.2</v>
      </c>
      <c r="AB380" s="456">
        <v>928290.00000000012</v>
      </c>
      <c r="AC380" s="456">
        <v>945170.90000000026</v>
      </c>
      <c r="AD380" s="456">
        <v>971653.3139999999</v>
      </c>
      <c r="AE380" s="456">
        <v>992889.94968891912</v>
      </c>
      <c r="AF380" s="456">
        <v>921990.02942102833</v>
      </c>
      <c r="AG380" s="456">
        <v>901702.57071132876</v>
      </c>
      <c r="AH380" s="456">
        <v>860428.81579366047</v>
      </c>
      <c r="AI380" s="456">
        <v>852303.54124739673</v>
      </c>
      <c r="AJ380" s="456">
        <v>860078.37155720836</v>
      </c>
      <c r="AK380" s="456">
        <v>875052.92065568536</v>
      </c>
      <c r="AL380" s="456">
        <v>890901.47602863715</v>
      </c>
      <c r="AM380" s="456">
        <v>894393.97604435554</v>
      </c>
      <c r="AN380" s="456">
        <v>890723.49417115818</v>
      </c>
      <c r="AO380" s="456">
        <v>886501.35781992215</v>
      </c>
      <c r="AP380" s="456">
        <v>884145.16918360884</v>
      </c>
      <c r="AQ380" s="456">
        <v>881999.5502897976</v>
      </c>
      <c r="AR380" s="456">
        <v>879347.9008618783</v>
      </c>
      <c r="AS380" s="456">
        <v>875739.80280251161</v>
      </c>
      <c r="AT380" s="456">
        <v>872257.71695271949</v>
      </c>
      <c r="AU380" s="456">
        <v>868997.97413105553</v>
      </c>
    </row>
    <row r="381" spans="3:47">
      <c r="C381" s="978"/>
      <c r="E381" s="120"/>
      <c r="F381" s="120" t="s">
        <v>1144</v>
      </c>
      <c r="H381" s="456"/>
      <c r="I381" s="456"/>
      <c r="J381" s="456"/>
      <c r="K381" s="456"/>
      <c r="L381" s="456"/>
      <c r="M381" s="456"/>
      <c r="N381" s="456">
        <v>361299.11113778403</v>
      </c>
      <c r="O381" s="456">
        <v>391552</v>
      </c>
      <c r="P381" s="456">
        <v>329359.69999999995</v>
      </c>
      <c r="Q381" s="456">
        <v>562793.1</v>
      </c>
      <c r="R381" s="456">
        <v>675671.9</v>
      </c>
      <c r="S381" s="456">
        <v>730143.1</v>
      </c>
      <c r="T381" s="456">
        <v>783157.7</v>
      </c>
      <c r="U381" s="456">
        <v>679316.5</v>
      </c>
      <c r="V381" s="456">
        <v>636589.4</v>
      </c>
      <c r="W381" s="456">
        <v>475958.89999999991</v>
      </c>
      <c r="X381" s="456">
        <v>582606.79999999993</v>
      </c>
      <c r="Y381" s="456">
        <v>848711.79999999993</v>
      </c>
      <c r="Z381" s="456">
        <v>809262.39999999991</v>
      </c>
      <c r="AA381" s="456">
        <v>666313.19999999995</v>
      </c>
      <c r="AB381" s="456">
        <v>483029.39999999997</v>
      </c>
      <c r="AC381" s="456">
        <v>362305.3</v>
      </c>
      <c r="AD381" s="456">
        <v>661077.39273086388</v>
      </c>
      <c r="AE381" s="456">
        <v>680590.55184828944</v>
      </c>
      <c r="AF381" s="456">
        <v>658185.52480474103</v>
      </c>
      <c r="AG381" s="456">
        <v>679185.46517738304</v>
      </c>
      <c r="AH381" s="456">
        <v>696725.04244956758</v>
      </c>
      <c r="AI381" s="456">
        <v>696356.74542884529</v>
      </c>
      <c r="AJ381" s="456">
        <v>652236.67358354619</v>
      </c>
      <c r="AK381" s="456">
        <v>614623.03488950781</v>
      </c>
      <c r="AL381" s="456">
        <v>555701.99170725374</v>
      </c>
      <c r="AM381" s="456">
        <v>553093.8008174292</v>
      </c>
      <c r="AN381" s="456">
        <v>559775.49524014536</v>
      </c>
      <c r="AO381" s="456">
        <v>565244.10162254004</v>
      </c>
      <c r="AP381" s="456">
        <v>569026.1192362539</v>
      </c>
      <c r="AQ381" s="456">
        <v>568197.25539866649</v>
      </c>
      <c r="AR381" s="456">
        <v>572627.71571378887</v>
      </c>
      <c r="AS381" s="456">
        <v>576227.66504494299</v>
      </c>
      <c r="AT381" s="456">
        <v>579765.72585704795</v>
      </c>
      <c r="AU381" s="456">
        <v>583021.50074296212</v>
      </c>
    </row>
    <row r="382" spans="3:47" ht="15.75">
      <c r="C382" s="978"/>
      <c r="E382" s="120"/>
      <c r="F382" s="277" t="s">
        <v>38</v>
      </c>
      <c r="H382" s="501"/>
      <c r="I382" s="501"/>
      <c r="J382" s="501"/>
      <c r="K382" s="501"/>
      <c r="L382" s="501"/>
      <c r="M382" s="501"/>
      <c r="N382" s="501">
        <v>1480378.8111377843</v>
      </c>
      <c r="O382" s="501">
        <v>1422074.1</v>
      </c>
      <c r="P382" s="501">
        <v>1319746.5</v>
      </c>
      <c r="Q382" s="501">
        <v>1667630.1</v>
      </c>
      <c r="R382" s="501">
        <v>1829835.4</v>
      </c>
      <c r="S382" s="501">
        <v>1939739.9</v>
      </c>
      <c r="T382" s="501">
        <v>2022688.8</v>
      </c>
      <c r="U382" s="501">
        <v>1931466</v>
      </c>
      <c r="V382" s="501">
        <v>1864729.1</v>
      </c>
      <c r="W382" s="501">
        <v>1669195.7</v>
      </c>
      <c r="X382" s="501">
        <v>1847118.4</v>
      </c>
      <c r="Y382" s="501">
        <v>2077623.6</v>
      </c>
      <c r="Z382" s="501">
        <v>1953070.5</v>
      </c>
      <c r="AA382" s="501">
        <v>1647934.4</v>
      </c>
      <c r="AB382" s="501">
        <v>1411319.4000000001</v>
      </c>
      <c r="AC382" s="501">
        <v>1307476.2000000002</v>
      </c>
      <c r="AD382" s="501">
        <v>1632730.7067308638</v>
      </c>
      <c r="AE382" s="501">
        <v>1673480.5015372084</v>
      </c>
      <c r="AF382" s="501">
        <v>1580175.5542257694</v>
      </c>
      <c r="AG382" s="501">
        <v>1580888.0358887119</v>
      </c>
      <c r="AH382" s="501">
        <v>1557153.8582432279</v>
      </c>
      <c r="AI382" s="501">
        <v>1548660.286676242</v>
      </c>
      <c r="AJ382" s="501">
        <v>1512315.0451407544</v>
      </c>
      <c r="AK382" s="501">
        <v>1489675.9555451931</v>
      </c>
      <c r="AL382" s="501">
        <v>1446603.4677358908</v>
      </c>
      <c r="AM382" s="501">
        <v>1447487.7768617847</v>
      </c>
      <c r="AN382" s="501">
        <v>1450498.9894113035</v>
      </c>
      <c r="AO382" s="501">
        <v>1451745.4594424623</v>
      </c>
      <c r="AP382" s="501">
        <v>1453171.2884198627</v>
      </c>
      <c r="AQ382" s="501">
        <v>1450196.8056884641</v>
      </c>
      <c r="AR382" s="501">
        <v>1451975.6165756672</v>
      </c>
      <c r="AS382" s="501">
        <v>1451967.4678474546</v>
      </c>
      <c r="AT382" s="501">
        <v>1452023.4428097676</v>
      </c>
      <c r="AU382" s="501">
        <v>1452019.4748740178</v>
      </c>
    </row>
    <row r="383" spans="3:47" ht="15.75">
      <c r="C383" s="978"/>
      <c r="E383" s="277" t="s">
        <v>533</v>
      </c>
      <c r="F383" s="120"/>
      <c r="H383" s="456"/>
      <c r="I383" s="456"/>
      <c r="J383" s="456"/>
      <c r="K383" s="456"/>
      <c r="L383" s="456"/>
      <c r="M383" s="456"/>
      <c r="N383" s="456"/>
      <c r="O383" s="456"/>
      <c r="P383" s="456"/>
      <c r="Q383" s="456"/>
      <c r="R383" s="456"/>
      <c r="S383" s="456"/>
      <c r="T383" s="456"/>
      <c r="U383" s="456"/>
      <c r="V383" s="456"/>
      <c r="W383" s="456"/>
      <c r="X383" s="456"/>
      <c r="Y383" s="456"/>
      <c r="Z383" s="456"/>
      <c r="AA383" s="456"/>
      <c r="AB383" s="456"/>
      <c r="AC383" s="456"/>
      <c r="AD383" s="456"/>
      <c r="AE383" s="456"/>
      <c r="AF383" s="456"/>
      <c r="AG383" s="456"/>
      <c r="AH383" s="456"/>
      <c r="AI383" s="456"/>
      <c r="AJ383" s="456"/>
      <c r="AK383" s="456"/>
      <c r="AL383" s="456"/>
      <c r="AM383" s="456"/>
      <c r="AN383" s="456"/>
      <c r="AO383" s="456"/>
      <c r="AP383" s="456"/>
      <c r="AQ383" s="456"/>
      <c r="AR383" s="456"/>
      <c r="AS383" s="456"/>
      <c r="AT383" s="456"/>
      <c r="AU383" s="456"/>
    </row>
    <row r="384" spans="3:47">
      <c r="C384" s="978"/>
      <c r="E384" s="120"/>
      <c r="F384" s="120" t="s">
        <v>1123</v>
      </c>
      <c r="H384" s="456"/>
      <c r="I384" s="456"/>
      <c r="J384" s="456"/>
      <c r="K384" s="456"/>
      <c r="L384" s="456"/>
      <c r="M384" s="456"/>
      <c r="N384" s="456">
        <v>40716.100000000006</v>
      </c>
      <c r="O384" s="456">
        <v>18891.099999999999</v>
      </c>
      <c r="P384" s="456">
        <v>17604.599999999999</v>
      </c>
      <c r="Q384" s="456">
        <v>42654.5</v>
      </c>
      <c r="R384" s="456">
        <v>30389.7</v>
      </c>
      <c r="S384" s="456">
        <v>37929.4</v>
      </c>
      <c r="T384" s="456">
        <v>30442.800000000003</v>
      </c>
      <c r="U384" s="456">
        <v>54795.5</v>
      </c>
      <c r="V384" s="456">
        <v>61525</v>
      </c>
      <c r="W384" s="456">
        <v>101615.39999999998</v>
      </c>
      <c r="X384" s="456">
        <v>51878.3</v>
      </c>
      <c r="Y384" s="456">
        <v>0</v>
      </c>
      <c r="Z384" s="456">
        <v>0</v>
      </c>
      <c r="AA384" s="456">
        <v>0</v>
      </c>
      <c r="AB384" s="456">
        <v>0</v>
      </c>
      <c r="AC384" s="456">
        <v>53279.8</v>
      </c>
      <c r="AD384" s="456">
        <v>0</v>
      </c>
      <c r="AE384" s="456">
        <v>0</v>
      </c>
      <c r="AF384" s="456">
        <v>0</v>
      </c>
      <c r="AG384" s="456">
        <v>0</v>
      </c>
      <c r="AH384" s="456">
        <v>0</v>
      </c>
      <c r="AI384" s="456">
        <v>0</v>
      </c>
      <c r="AJ384" s="456">
        <v>0</v>
      </c>
      <c r="AK384" s="456">
        <v>0</v>
      </c>
      <c r="AL384" s="456">
        <v>0</v>
      </c>
      <c r="AM384" s="456">
        <v>0</v>
      </c>
      <c r="AN384" s="456">
        <v>0</v>
      </c>
      <c r="AO384" s="456">
        <v>0</v>
      </c>
      <c r="AP384" s="456">
        <v>0</v>
      </c>
      <c r="AQ384" s="456">
        <v>0</v>
      </c>
      <c r="AR384" s="456">
        <v>0</v>
      </c>
      <c r="AS384" s="456">
        <v>0</v>
      </c>
      <c r="AT384" s="456">
        <v>0</v>
      </c>
      <c r="AU384" s="456">
        <v>0</v>
      </c>
    </row>
    <row r="385" spans="3:47">
      <c r="C385" s="978"/>
      <c r="E385" s="120"/>
      <c r="F385" s="120" t="s">
        <v>1144</v>
      </c>
      <c r="H385" s="456"/>
      <c r="I385" s="456"/>
      <c r="J385" s="456"/>
      <c r="K385" s="456"/>
      <c r="L385" s="456"/>
      <c r="M385" s="456"/>
      <c r="N385" s="456">
        <v>56310.088862216006</v>
      </c>
      <c r="O385" s="456">
        <v>90501.200000000012</v>
      </c>
      <c r="P385" s="456">
        <v>34489.300000000003</v>
      </c>
      <c r="Q385" s="456">
        <v>95905.599999999991</v>
      </c>
      <c r="R385" s="456">
        <v>162551.4</v>
      </c>
      <c r="S385" s="456">
        <v>97597.900000000009</v>
      </c>
      <c r="T385" s="456">
        <v>120094.30000000002</v>
      </c>
      <c r="U385" s="456">
        <v>90306.8</v>
      </c>
      <c r="V385" s="456">
        <v>90076.200000000012</v>
      </c>
      <c r="W385" s="456">
        <v>171720.1</v>
      </c>
      <c r="X385" s="456">
        <v>157588</v>
      </c>
      <c r="Y385" s="456">
        <v>0</v>
      </c>
      <c r="Z385" s="456">
        <v>0</v>
      </c>
      <c r="AA385" s="456">
        <v>-0.1</v>
      </c>
      <c r="AB385" s="456">
        <v>0</v>
      </c>
      <c r="AC385" s="456">
        <v>170180.40000000002</v>
      </c>
      <c r="AD385" s="456">
        <v>0</v>
      </c>
      <c r="AE385" s="456">
        <v>0</v>
      </c>
      <c r="AF385" s="456">
        <v>0</v>
      </c>
      <c r="AG385" s="456">
        <v>0</v>
      </c>
      <c r="AH385" s="456">
        <v>0</v>
      </c>
      <c r="AI385" s="456">
        <v>0</v>
      </c>
      <c r="AJ385" s="456">
        <v>0</v>
      </c>
      <c r="AK385" s="456">
        <v>0</v>
      </c>
      <c r="AL385" s="456">
        <v>0</v>
      </c>
      <c r="AM385" s="456">
        <v>0</v>
      </c>
      <c r="AN385" s="456">
        <v>0</v>
      </c>
      <c r="AO385" s="456">
        <v>0</v>
      </c>
      <c r="AP385" s="456">
        <v>0</v>
      </c>
      <c r="AQ385" s="456">
        <v>0</v>
      </c>
      <c r="AR385" s="456">
        <v>0</v>
      </c>
      <c r="AS385" s="456">
        <v>0</v>
      </c>
      <c r="AT385" s="456">
        <v>0</v>
      </c>
      <c r="AU385" s="456">
        <v>0</v>
      </c>
    </row>
    <row r="386" spans="3:47" ht="15.75">
      <c r="C386" s="978"/>
      <c r="E386" s="120"/>
      <c r="F386" s="277" t="s">
        <v>38</v>
      </c>
      <c r="H386" s="501"/>
      <c r="I386" s="501"/>
      <c r="J386" s="501"/>
      <c r="K386" s="501"/>
      <c r="L386" s="501"/>
      <c r="M386" s="501"/>
      <c r="N386" s="501">
        <v>97026.188862216019</v>
      </c>
      <c r="O386" s="501">
        <v>109392.30000000002</v>
      </c>
      <c r="P386" s="501">
        <v>52093.9</v>
      </c>
      <c r="Q386" s="501">
        <v>138560.09999999998</v>
      </c>
      <c r="R386" s="501">
        <v>192941.1</v>
      </c>
      <c r="S386" s="501">
        <v>135527.30000000002</v>
      </c>
      <c r="T386" s="501">
        <v>150537.10000000003</v>
      </c>
      <c r="U386" s="501">
        <v>145102.29999999999</v>
      </c>
      <c r="V386" s="501">
        <v>151601.20000000001</v>
      </c>
      <c r="W386" s="501">
        <v>273335.5</v>
      </c>
      <c r="X386" s="501">
        <v>209466.3</v>
      </c>
      <c r="Y386" s="501">
        <v>0</v>
      </c>
      <c r="Z386" s="501">
        <v>0</v>
      </c>
      <c r="AA386" s="501">
        <v>-0.1</v>
      </c>
      <c r="AB386" s="501">
        <v>0</v>
      </c>
      <c r="AC386" s="501">
        <v>223460.2</v>
      </c>
      <c r="AD386" s="501">
        <v>0</v>
      </c>
      <c r="AE386" s="501">
        <v>0</v>
      </c>
      <c r="AF386" s="501">
        <v>0</v>
      </c>
      <c r="AG386" s="501">
        <v>0</v>
      </c>
      <c r="AH386" s="501">
        <v>0</v>
      </c>
      <c r="AI386" s="501">
        <v>0</v>
      </c>
      <c r="AJ386" s="501">
        <v>0</v>
      </c>
      <c r="AK386" s="501">
        <v>0</v>
      </c>
      <c r="AL386" s="501">
        <v>0</v>
      </c>
      <c r="AM386" s="501">
        <v>0</v>
      </c>
      <c r="AN386" s="501">
        <v>0</v>
      </c>
      <c r="AO386" s="501">
        <v>0</v>
      </c>
      <c r="AP386" s="501">
        <v>0</v>
      </c>
      <c r="AQ386" s="501">
        <v>0</v>
      </c>
      <c r="AR386" s="501">
        <v>0</v>
      </c>
      <c r="AS386" s="501">
        <v>0</v>
      </c>
      <c r="AT386" s="501">
        <v>0</v>
      </c>
      <c r="AU386" s="501">
        <v>0</v>
      </c>
    </row>
    <row r="387" spans="3:47" ht="15.75">
      <c r="C387" s="978"/>
      <c r="E387" s="277" t="s">
        <v>1145</v>
      </c>
      <c r="F387" s="120"/>
      <c r="H387" s="456"/>
      <c r="I387" s="456"/>
      <c r="J387" s="456"/>
      <c r="K387" s="456"/>
      <c r="L387" s="456"/>
      <c r="M387" s="456"/>
      <c r="N387" s="456"/>
      <c r="O387" s="456"/>
      <c r="P387" s="456"/>
      <c r="Q387" s="456"/>
      <c r="R387" s="456"/>
      <c r="S387" s="456"/>
      <c r="T387" s="456"/>
      <c r="U387" s="456"/>
      <c r="V387" s="456"/>
      <c r="W387" s="456"/>
      <c r="X387" s="456"/>
      <c r="Y387" s="456"/>
      <c r="Z387" s="456"/>
      <c r="AA387" s="456"/>
      <c r="AB387" s="456"/>
      <c r="AC387" s="456"/>
      <c r="AD387" s="456"/>
      <c r="AE387" s="456"/>
      <c r="AF387" s="456"/>
      <c r="AG387" s="456"/>
      <c r="AH387" s="456"/>
      <c r="AI387" s="456"/>
      <c r="AJ387" s="456"/>
      <c r="AK387" s="456"/>
      <c r="AL387" s="456"/>
      <c r="AM387" s="456"/>
      <c r="AN387" s="456"/>
      <c r="AO387" s="456"/>
      <c r="AP387" s="456"/>
      <c r="AQ387" s="456"/>
      <c r="AR387" s="456"/>
      <c r="AS387" s="456"/>
      <c r="AT387" s="456"/>
      <c r="AU387" s="456"/>
    </row>
    <row r="388" spans="3:47">
      <c r="C388" s="978"/>
      <c r="E388" s="120"/>
      <c r="F388" s="120" t="s">
        <v>1123</v>
      </c>
      <c r="H388" s="456"/>
      <c r="I388" s="456"/>
      <c r="J388" s="456"/>
      <c r="K388" s="456"/>
      <c r="L388" s="456"/>
      <c r="M388" s="456"/>
      <c r="N388" s="456">
        <v>89386.700000000012</v>
      </c>
      <c r="O388" s="456">
        <v>79642.900000000009</v>
      </c>
      <c r="P388" s="456">
        <v>83401.3</v>
      </c>
      <c r="Q388" s="456">
        <v>112903.59999999998</v>
      </c>
      <c r="R388" s="456">
        <v>103765.39999999998</v>
      </c>
      <c r="S388" s="456">
        <v>111893.8</v>
      </c>
      <c r="T388" s="456">
        <v>107293.09999999999</v>
      </c>
      <c r="U388" s="456">
        <v>110661.4</v>
      </c>
      <c r="V388" s="456">
        <v>93299.999999999985</v>
      </c>
      <c r="W388" s="456">
        <v>98871.7</v>
      </c>
      <c r="X388" s="456">
        <v>114175</v>
      </c>
      <c r="Y388" s="456">
        <v>98331.499999999985</v>
      </c>
      <c r="Z388" s="456">
        <v>64959.4</v>
      </c>
      <c r="AA388" s="456">
        <v>28232.9</v>
      </c>
      <c r="AB388" s="456">
        <v>21666.9</v>
      </c>
      <c r="AC388" s="456">
        <v>22459.5</v>
      </c>
      <c r="AD388" s="456">
        <v>21109.9</v>
      </c>
      <c r="AE388" s="456">
        <v>0</v>
      </c>
      <c r="AF388" s="456">
        <v>0</v>
      </c>
      <c r="AG388" s="456">
        <v>0</v>
      </c>
      <c r="AH388" s="456">
        <v>0</v>
      </c>
      <c r="AI388" s="456">
        <v>0</v>
      </c>
      <c r="AJ388" s="456">
        <v>0</v>
      </c>
      <c r="AK388" s="456">
        <v>0</v>
      </c>
      <c r="AL388" s="456">
        <v>0</v>
      </c>
      <c r="AM388" s="456">
        <v>0</v>
      </c>
      <c r="AN388" s="456">
        <v>0</v>
      </c>
      <c r="AO388" s="456">
        <v>0</v>
      </c>
      <c r="AP388" s="456">
        <v>0</v>
      </c>
      <c r="AQ388" s="456">
        <v>0</v>
      </c>
      <c r="AR388" s="456">
        <v>0</v>
      </c>
      <c r="AS388" s="456">
        <v>0</v>
      </c>
      <c r="AT388" s="456">
        <v>0</v>
      </c>
      <c r="AU388" s="456">
        <v>0</v>
      </c>
    </row>
    <row r="389" spans="3:47">
      <c r="C389" s="978"/>
      <c r="E389" s="120"/>
      <c r="F389" s="120" t="s">
        <v>1144</v>
      </c>
      <c r="H389" s="456"/>
      <c r="I389" s="456"/>
      <c r="J389" s="456"/>
      <c r="K389" s="456"/>
      <c r="L389" s="456"/>
      <c r="M389" s="456"/>
      <c r="N389" s="456">
        <v>21102.000000000004</v>
      </c>
      <c r="O389" s="456">
        <v>18720.8</v>
      </c>
      <c r="P389" s="456">
        <v>12825.800000000001</v>
      </c>
      <c r="Q389" s="456">
        <v>24363.5</v>
      </c>
      <c r="R389" s="456">
        <v>22321.700000000004</v>
      </c>
      <c r="S389" s="456">
        <v>33376.100000000006</v>
      </c>
      <c r="T389" s="456">
        <v>31623</v>
      </c>
      <c r="U389" s="456">
        <v>28735.500000000007</v>
      </c>
      <c r="V389" s="456">
        <v>20833.7</v>
      </c>
      <c r="W389" s="456">
        <v>18476</v>
      </c>
      <c r="X389" s="456">
        <v>22964.699999999997</v>
      </c>
      <c r="Y389" s="456">
        <v>26057.5</v>
      </c>
      <c r="Z389" s="456">
        <v>18019.800000000003</v>
      </c>
      <c r="AA389" s="456">
        <v>6935.8</v>
      </c>
      <c r="AB389" s="456">
        <v>5259.6</v>
      </c>
      <c r="AC389" s="456">
        <v>6293.5</v>
      </c>
      <c r="AD389" s="456">
        <v>4769.9000000000005</v>
      </c>
      <c r="AE389" s="456">
        <v>0</v>
      </c>
      <c r="AF389" s="456">
        <v>0</v>
      </c>
      <c r="AG389" s="456">
        <v>0</v>
      </c>
      <c r="AH389" s="456">
        <v>0</v>
      </c>
      <c r="AI389" s="456">
        <v>0</v>
      </c>
      <c r="AJ389" s="456">
        <v>0</v>
      </c>
      <c r="AK389" s="456">
        <v>0</v>
      </c>
      <c r="AL389" s="456">
        <v>0</v>
      </c>
      <c r="AM389" s="456">
        <v>0</v>
      </c>
      <c r="AN389" s="456">
        <v>0</v>
      </c>
      <c r="AO389" s="456">
        <v>0</v>
      </c>
      <c r="AP389" s="456">
        <v>0</v>
      </c>
      <c r="AQ389" s="456">
        <v>0</v>
      </c>
      <c r="AR389" s="456">
        <v>0</v>
      </c>
      <c r="AS389" s="456">
        <v>0</v>
      </c>
      <c r="AT389" s="456">
        <v>0</v>
      </c>
      <c r="AU389" s="456">
        <v>0</v>
      </c>
    </row>
    <row r="390" spans="3:47" ht="15.75">
      <c r="C390" s="978"/>
      <c r="E390" s="120"/>
      <c r="F390" s="277" t="s">
        <v>38</v>
      </c>
      <c r="H390" s="501"/>
      <c r="I390" s="501"/>
      <c r="J390" s="501"/>
      <c r="K390" s="501"/>
      <c r="L390" s="501"/>
      <c r="M390" s="501"/>
      <c r="N390" s="501">
        <v>110488.70000000001</v>
      </c>
      <c r="O390" s="501">
        <v>98363.700000000012</v>
      </c>
      <c r="P390" s="501">
        <v>96227.1</v>
      </c>
      <c r="Q390" s="501">
        <v>137267.09999999998</v>
      </c>
      <c r="R390" s="501">
        <v>126087.09999999998</v>
      </c>
      <c r="S390" s="501">
        <v>145269.90000000002</v>
      </c>
      <c r="T390" s="501">
        <v>138916.09999999998</v>
      </c>
      <c r="U390" s="501">
        <v>139396.9</v>
      </c>
      <c r="V390" s="501">
        <v>114133.69999999998</v>
      </c>
      <c r="W390" s="501">
        <v>117347.7</v>
      </c>
      <c r="X390" s="501">
        <v>137139.70000000001</v>
      </c>
      <c r="Y390" s="501">
        <v>124388.99999999999</v>
      </c>
      <c r="Z390" s="501">
        <v>82979.200000000012</v>
      </c>
      <c r="AA390" s="501">
        <v>35168.700000000004</v>
      </c>
      <c r="AB390" s="501">
        <v>26926.5</v>
      </c>
      <c r="AC390" s="501">
        <v>28753</v>
      </c>
      <c r="AD390" s="501">
        <v>25879.800000000003</v>
      </c>
      <c r="AE390" s="501">
        <v>0</v>
      </c>
      <c r="AF390" s="501">
        <v>0</v>
      </c>
      <c r="AG390" s="501">
        <v>0</v>
      </c>
      <c r="AH390" s="501">
        <v>0</v>
      </c>
      <c r="AI390" s="501">
        <v>0</v>
      </c>
      <c r="AJ390" s="501">
        <v>0</v>
      </c>
      <c r="AK390" s="501">
        <v>0</v>
      </c>
      <c r="AL390" s="501">
        <v>0</v>
      </c>
      <c r="AM390" s="501">
        <v>0</v>
      </c>
      <c r="AN390" s="501">
        <v>0</v>
      </c>
      <c r="AO390" s="501">
        <v>0</v>
      </c>
      <c r="AP390" s="501">
        <v>0</v>
      </c>
      <c r="AQ390" s="501">
        <v>0</v>
      </c>
      <c r="AR390" s="501">
        <v>0</v>
      </c>
      <c r="AS390" s="501">
        <v>0</v>
      </c>
      <c r="AT390" s="501">
        <v>0</v>
      </c>
      <c r="AU390" s="501">
        <v>0</v>
      </c>
    </row>
    <row r="391" spans="3:47" ht="15.75">
      <c r="C391" s="978"/>
      <c r="E391" s="277" t="s">
        <v>1146</v>
      </c>
      <c r="F391" s="277"/>
      <c r="H391" s="456"/>
      <c r="I391" s="456"/>
      <c r="J391" s="456"/>
      <c r="K391" s="456"/>
      <c r="L391" s="456"/>
      <c r="M391" s="456"/>
      <c r="N391" s="456"/>
      <c r="O391" s="456"/>
      <c r="P391" s="456"/>
      <c r="Q391" s="456"/>
      <c r="R391" s="456"/>
      <c r="S391" s="456"/>
      <c r="T391" s="456"/>
      <c r="U391" s="456"/>
      <c r="V391" s="456"/>
      <c r="W391" s="456"/>
      <c r="X391" s="456"/>
      <c r="Y391" s="456"/>
      <c r="Z391" s="456"/>
      <c r="AA391" s="456"/>
      <c r="AB391" s="456"/>
      <c r="AC391" s="456"/>
      <c r="AD391" s="456"/>
      <c r="AE391" s="456"/>
      <c r="AF391" s="456"/>
      <c r="AG391" s="456"/>
      <c r="AH391" s="456"/>
      <c r="AI391" s="456"/>
      <c r="AJ391" s="456"/>
      <c r="AK391" s="456"/>
      <c r="AL391" s="456"/>
      <c r="AM391" s="456"/>
      <c r="AN391" s="456"/>
      <c r="AO391" s="456"/>
      <c r="AP391" s="456"/>
      <c r="AQ391" s="456"/>
      <c r="AR391" s="456"/>
      <c r="AS391" s="456"/>
      <c r="AT391" s="456"/>
      <c r="AU391" s="456"/>
    </row>
    <row r="392" spans="3:47">
      <c r="C392" s="978"/>
      <c r="F392" s="120" t="s">
        <v>1123</v>
      </c>
      <c r="H392" s="456"/>
      <c r="I392" s="456"/>
      <c r="J392" s="456"/>
      <c r="K392" s="456"/>
      <c r="L392" s="456"/>
      <c r="M392" s="456"/>
      <c r="N392" s="456">
        <v>2174</v>
      </c>
      <c r="O392" s="456">
        <v>0</v>
      </c>
      <c r="P392" s="456">
        <v>0</v>
      </c>
      <c r="Q392" s="456">
        <v>417.20000000000005</v>
      </c>
      <c r="R392" s="456">
        <v>12910.2</v>
      </c>
      <c r="S392" s="456">
        <v>12910.2</v>
      </c>
      <c r="T392" s="456">
        <v>32813.599999999999</v>
      </c>
      <c r="U392" s="456">
        <v>49646.6</v>
      </c>
      <c r="V392" s="456">
        <v>0</v>
      </c>
      <c r="W392" s="456">
        <v>16207.4</v>
      </c>
      <c r="X392" s="456">
        <v>19792.599999999999</v>
      </c>
      <c r="Y392" s="456">
        <v>0</v>
      </c>
      <c r="Z392" s="456">
        <v>0</v>
      </c>
      <c r="AA392" s="456">
        <v>0</v>
      </c>
      <c r="AB392" s="456">
        <v>0</v>
      </c>
      <c r="AC392" s="456">
        <v>0</v>
      </c>
      <c r="AD392" s="456">
        <v>0</v>
      </c>
      <c r="AE392" s="456">
        <v>0</v>
      </c>
      <c r="AF392" s="456">
        <v>0</v>
      </c>
      <c r="AG392" s="456">
        <v>0</v>
      </c>
      <c r="AH392" s="456">
        <v>0</v>
      </c>
      <c r="AI392" s="456">
        <v>0</v>
      </c>
      <c r="AJ392" s="456">
        <v>0</v>
      </c>
      <c r="AK392" s="456">
        <v>0</v>
      </c>
      <c r="AL392" s="456">
        <v>0</v>
      </c>
      <c r="AM392" s="456">
        <v>0</v>
      </c>
      <c r="AN392" s="456">
        <v>0</v>
      </c>
      <c r="AO392" s="456">
        <v>0</v>
      </c>
      <c r="AP392" s="456">
        <v>0</v>
      </c>
      <c r="AQ392" s="456">
        <v>0</v>
      </c>
      <c r="AR392" s="456">
        <v>0</v>
      </c>
      <c r="AS392" s="456">
        <v>0</v>
      </c>
      <c r="AT392" s="456">
        <v>0</v>
      </c>
      <c r="AU392" s="456">
        <v>0</v>
      </c>
    </row>
    <row r="393" spans="3:47">
      <c r="C393" s="978"/>
      <c r="F393" s="120" t="s">
        <v>1144</v>
      </c>
      <c r="H393" s="456"/>
      <c r="I393" s="456"/>
      <c r="J393" s="456"/>
      <c r="K393" s="456"/>
      <c r="L393" s="456"/>
      <c r="M393" s="456"/>
      <c r="N393" s="456">
        <v>15552</v>
      </c>
      <c r="O393" s="456">
        <v>3305.8</v>
      </c>
      <c r="P393" s="456">
        <v>15462.4</v>
      </c>
      <c r="Q393" s="456">
        <v>30564.400000000001</v>
      </c>
      <c r="R393" s="456">
        <v>14906.8</v>
      </c>
      <c r="S393" s="456">
        <v>33891.299999999996</v>
      </c>
      <c r="T393" s="456">
        <v>1946.8999999999996</v>
      </c>
      <c r="U393" s="456">
        <v>18273.7</v>
      </c>
      <c r="V393" s="456">
        <v>65012.3</v>
      </c>
      <c r="W393" s="456">
        <v>0</v>
      </c>
      <c r="X393" s="456">
        <v>1660.4</v>
      </c>
      <c r="Y393" s="456">
        <v>25886.7</v>
      </c>
      <c r="Z393" s="456">
        <v>24316.1</v>
      </c>
      <c r="AA393" s="456">
        <v>13388.1</v>
      </c>
      <c r="AB393" s="456">
        <v>0</v>
      </c>
      <c r="AC393" s="456">
        <v>0</v>
      </c>
      <c r="AD393" s="456">
        <v>0</v>
      </c>
      <c r="AE393" s="456">
        <v>0</v>
      </c>
      <c r="AF393" s="456">
        <v>0</v>
      </c>
      <c r="AG393" s="456">
        <v>0</v>
      </c>
      <c r="AH393" s="456">
        <v>0</v>
      </c>
      <c r="AI393" s="456">
        <v>0</v>
      </c>
      <c r="AJ393" s="456">
        <v>0</v>
      </c>
      <c r="AK393" s="456">
        <v>0</v>
      </c>
      <c r="AL393" s="456">
        <v>0</v>
      </c>
      <c r="AM393" s="456">
        <v>0</v>
      </c>
      <c r="AN393" s="456">
        <v>0</v>
      </c>
      <c r="AO393" s="456">
        <v>0</v>
      </c>
      <c r="AP393" s="456">
        <v>0</v>
      </c>
      <c r="AQ393" s="456">
        <v>0</v>
      </c>
      <c r="AR393" s="456">
        <v>0</v>
      </c>
      <c r="AS393" s="456">
        <v>0</v>
      </c>
      <c r="AT393" s="456">
        <v>0</v>
      </c>
      <c r="AU393" s="456">
        <v>0</v>
      </c>
    </row>
    <row r="394" spans="3:47" ht="15.75">
      <c r="C394" s="978"/>
      <c r="F394" s="277" t="s">
        <v>38</v>
      </c>
      <c r="H394" s="501"/>
      <c r="I394" s="501"/>
      <c r="J394" s="501"/>
      <c r="K394" s="501"/>
      <c r="L394" s="501"/>
      <c r="M394" s="501"/>
      <c r="N394" s="501">
        <v>17726</v>
      </c>
      <c r="O394" s="501">
        <v>3305.8</v>
      </c>
      <c r="P394" s="501">
        <v>15462.4</v>
      </c>
      <c r="Q394" s="501">
        <v>30981.600000000002</v>
      </c>
      <c r="R394" s="501">
        <v>27817</v>
      </c>
      <c r="S394" s="501">
        <v>46801.5</v>
      </c>
      <c r="T394" s="501">
        <v>34760.5</v>
      </c>
      <c r="U394" s="501">
        <v>67920.3</v>
      </c>
      <c r="V394" s="501">
        <v>65012.3</v>
      </c>
      <c r="W394" s="501">
        <v>16207.4</v>
      </c>
      <c r="X394" s="501">
        <v>21453</v>
      </c>
      <c r="Y394" s="501">
        <v>25886.7</v>
      </c>
      <c r="Z394" s="501">
        <v>24316.1</v>
      </c>
      <c r="AA394" s="501">
        <v>13388.1</v>
      </c>
      <c r="AB394" s="501">
        <v>0</v>
      </c>
      <c r="AC394" s="501">
        <v>0</v>
      </c>
      <c r="AD394" s="501">
        <v>0</v>
      </c>
      <c r="AE394" s="501">
        <v>0</v>
      </c>
      <c r="AF394" s="501">
        <v>0</v>
      </c>
      <c r="AG394" s="501">
        <v>0</v>
      </c>
      <c r="AH394" s="501">
        <v>0</v>
      </c>
      <c r="AI394" s="501">
        <v>0</v>
      </c>
      <c r="AJ394" s="501">
        <v>0</v>
      </c>
      <c r="AK394" s="501">
        <v>0</v>
      </c>
      <c r="AL394" s="501">
        <v>0</v>
      </c>
      <c r="AM394" s="501">
        <v>0</v>
      </c>
      <c r="AN394" s="501">
        <v>0</v>
      </c>
      <c r="AO394" s="501">
        <v>0</v>
      </c>
      <c r="AP394" s="501">
        <v>0</v>
      </c>
      <c r="AQ394" s="501">
        <v>0</v>
      </c>
      <c r="AR394" s="501">
        <v>0</v>
      </c>
      <c r="AS394" s="501">
        <v>0</v>
      </c>
      <c r="AT394" s="501">
        <v>0</v>
      </c>
      <c r="AU394" s="501">
        <v>0</v>
      </c>
    </row>
    <row r="395" spans="3:47" ht="15.75">
      <c r="C395" s="978"/>
      <c r="E395" s="277" t="s">
        <v>1147</v>
      </c>
      <c r="F395" s="120"/>
      <c r="H395" s="501"/>
      <c r="I395" s="501"/>
      <c r="J395" s="501"/>
      <c r="K395" s="501"/>
      <c r="L395" s="501"/>
      <c r="M395" s="501"/>
      <c r="N395" s="501"/>
      <c r="O395" s="501"/>
      <c r="P395" s="501"/>
      <c r="Q395" s="501"/>
      <c r="R395" s="501"/>
      <c r="S395" s="501"/>
      <c r="T395" s="501"/>
      <c r="U395" s="501"/>
      <c r="V395" s="501"/>
      <c r="W395" s="501"/>
      <c r="X395" s="501"/>
      <c r="Y395" s="501"/>
      <c r="Z395" s="501"/>
      <c r="AA395" s="501"/>
      <c r="AB395" s="501"/>
      <c r="AC395" s="501"/>
      <c r="AD395" s="501"/>
      <c r="AE395" s="501"/>
      <c r="AF395" s="501"/>
      <c r="AG395" s="501"/>
      <c r="AH395" s="501"/>
      <c r="AI395" s="501"/>
      <c r="AJ395" s="501"/>
      <c r="AK395" s="501"/>
      <c r="AL395" s="501"/>
      <c r="AM395" s="501"/>
      <c r="AN395" s="501"/>
      <c r="AO395" s="501"/>
      <c r="AP395" s="501"/>
      <c r="AQ395" s="501"/>
      <c r="AR395" s="501"/>
      <c r="AS395" s="501"/>
      <c r="AT395" s="501"/>
      <c r="AU395" s="501"/>
    </row>
    <row r="396" spans="3:47">
      <c r="C396" s="978"/>
      <c r="E396" s="120"/>
      <c r="F396" s="120" t="s">
        <v>1123</v>
      </c>
      <c r="H396" s="456"/>
      <c r="I396" s="456"/>
      <c r="J396" s="456"/>
      <c r="K396" s="456"/>
      <c r="L396" s="456"/>
      <c r="M396" s="456"/>
      <c r="N396" s="456">
        <v>1251356.5000000002</v>
      </c>
      <c r="O396" s="456">
        <v>1129056.0999999999</v>
      </c>
      <c r="P396" s="456">
        <v>1091392.7000000002</v>
      </c>
      <c r="Q396" s="456">
        <v>1260812.3</v>
      </c>
      <c r="R396" s="456">
        <v>1301228.7999999998</v>
      </c>
      <c r="S396" s="456">
        <v>1372330.2</v>
      </c>
      <c r="T396" s="456">
        <v>1410080.6000000003</v>
      </c>
      <c r="U396" s="456">
        <v>1467253</v>
      </c>
      <c r="V396" s="456">
        <v>1382964.7000000002</v>
      </c>
      <c r="W396" s="456">
        <v>1409931.2999999998</v>
      </c>
      <c r="X396" s="456">
        <v>1450357.5000000002</v>
      </c>
      <c r="Y396" s="456">
        <v>1327243.3</v>
      </c>
      <c r="Z396" s="456">
        <v>1208767.5</v>
      </c>
      <c r="AA396" s="456">
        <v>1009854.1</v>
      </c>
      <c r="AB396" s="456">
        <v>949956.90000000014</v>
      </c>
      <c r="AC396" s="456">
        <v>1020910.2000000003</v>
      </c>
      <c r="AD396" s="456">
        <v>992763.21399999992</v>
      </c>
      <c r="AE396" s="456">
        <v>992889.94968891912</v>
      </c>
      <c r="AF396" s="456">
        <v>921990.02942102833</v>
      </c>
      <c r="AG396" s="456">
        <v>901702.57071132876</v>
      </c>
      <c r="AH396" s="456">
        <v>860428.81579366047</v>
      </c>
      <c r="AI396" s="456">
        <v>852303.54124739673</v>
      </c>
      <c r="AJ396" s="456">
        <v>860078.37155720836</v>
      </c>
      <c r="AK396" s="456">
        <v>875052.92065568536</v>
      </c>
      <c r="AL396" s="456">
        <v>890901.47602863715</v>
      </c>
      <c r="AM396" s="456">
        <v>894393.97604435554</v>
      </c>
      <c r="AN396" s="456">
        <v>890723.49417115818</v>
      </c>
      <c r="AO396" s="456">
        <v>886501.35781992215</v>
      </c>
      <c r="AP396" s="456">
        <v>884145.16918360884</v>
      </c>
      <c r="AQ396" s="456">
        <v>881999.5502897976</v>
      </c>
      <c r="AR396" s="456">
        <v>879347.9008618783</v>
      </c>
      <c r="AS396" s="456">
        <v>875739.80280251161</v>
      </c>
      <c r="AT396" s="456">
        <v>872257.71695271949</v>
      </c>
      <c r="AU396" s="456">
        <v>868997.97413105553</v>
      </c>
    </row>
    <row r="397" spans="3:47">
      <c r="C397" s="978"/>
      <c r="E397" s="120"/>
      <c r="F397" s="120" t="s">
        <v>1144</v>
      </c>
      <c r="H397" s="456"/>
      <c r="I397" s="456"/>
      <c r="J397" s="456"/>
      <c r="K397" s="456"/>
      <c r="L397" s="456"/>
      <c r="M397" s="456"/>
      <c r="N397" s="456">
        <v>454263.2</v>
      </c>
      <c r="O397" s="456">
        <v>504079.8</v>
      </c>
      <c r="P397" s="456">
        <v>392137.19999999995</v>
      </c>
      <c r="Q397" s="456">
        <v>713626.6</v>
      </c>
      <c r="R397" s="456">
        <v>875451.8</v>
      </c>
      <c r="S397" s="456">
        <v>895008.4</v>
      </c>
      <c r="T397" s="456">
        <v>936821.9</v>
      </c>
      <c r="U397" s="456">
        <v>816632.5</v>
      </c>
      <c r="V397" s="456">
        <v>812511.60000000009</v>
      </c>
      <c r="W397" s="456">
        <v>666154.99999999988</v>
      </c>
      <c r="X397" s="456">
        <v>764819.89999999991</v>
      </c>
      <c r="Y397" s="456">
        <v>900655.99999999988</v>
      </c>
      <c r="Z397" s="456">
        <v>851598.29999999993</v>
      </c>
      <c r="AA397" s="456">
        <v>686637</v>
      </c>
      <c r="AB397" s="456">
        <v>488288.99999999994</v>
      </c>
      <c r="AC397" s="456">
        <v>538779.19999999995</v>
      </c>
      <c r="AD397" s="456">
        <v>665847.2927308639</v>
      </c>
      <c r="AE397" s="456">
        <v>680590.55184828944</v>
      </c>
      <c r="AF397" s="456">
        <v>658185.52480474103</v>
      </c>
      <c r="AG397" s="456">
        <v>679185.46517738304</v>
      </c>
      <c r="AH397" s="456">
        <v>696725.04244956758</v>
      </c>
      <c r="AI397" s="456">
        <v>696356.74542884529</v>
      </c>
      <c r="AJ397" s="456">
        <v>652236.67358354619</v>
      </c>
      <c r="AK397" s="456">
        <v>614623.03488950781</v>
      </c>
      <c r="AL397" s="456">
        <v>555701.99170725374</v>
      </c>
      <c r="AM397" s="456">
        <v>553093.8008174292</v>
      </c>
      <c r="AN397" s="456">
        <v>559775.49524014536</v>
      </c>
      <c r="AO397" s="456">
        <v>565244.10162254004</v>
      </c>
      <c r="AP397" s="456">
        <v>569026.1192362539</v>
      </c>
      <c r="AQ397" s="456">
        <v>568197.25539866649</v>
      </c>
      <c r="AR397" s="456">
        <v>572627.71571378887</v>
      </c>
      <c r="AS397" s="456">
        <v>576227.66504494299</v>
      </c>
      <c r="AT397" s="456">
        <v>579765.72585704795</v>
      </c>
      <c r="AU397" s="456">
        <v>583021.50074296212</v>
      </c>
    </row>
    <row r="398" spans="3:47" ht="15.75">
      <c r="C398" s="978"/>
      <c r="E398" s="120"/>
      <c r="F398" s="277" t="s">
        <v>38</v>
      </c>
      <c r="H398" s="501"/>
      <c r="I398" s="501"/>
      <c r="J398" s="501"/>
      <c r="K398" s="501"/>
      <c r="L398" s="501"/>
      <c r="M398" s="501"/>
      <c r="N398" s="501">
        <v>1705619.7000000002</v>
      </c>
      <c r="O398" s="501">
        <v>1633135.9</v>
      </c>
      <c r="P398" s="501">
        <v>1483529.9000000001</v>
      </c>
      <c r="Q398" s="501">
        <v>1974438.9</v>
      </c>
      <c r="R398" s="501">
        <v>2176680.5999999996</v>
      </c>
      <c r="S398" s="501">
        <v>2267338.6</v>
      </c>
      <c r="T398" s="501">
        <v>2346902.5000000005</v>
      </c>
      <c r="U398" s="501">
        <v>2283885.5</v>
      </c>
      <c r="V398" s="501">
        <v>2195476.3000000003</v>
      </c>
      <c r="W398" s="501">
        <v>2076086.2999999998</v>
      </c>
      <c r="X398" s="501">
        <v>2215177.4000000004</v>
      </c>
      <c r="Y398" s="501">
        <v>2227899.2999999998</v>
      </c>
      <c r="Z398" s="501">
        <v>2060365.7999999998</v>
      </c>
      <c r="AA398" s="501">
        <v>1696491.1</v>
      </c>
      <c r="AB398" s="501">
        <v>1438245.9000000001</v>
      </c>
      <c r="AC398" s="501">
        <v>1559689.4000000004</v>
      </c>
      <c r="AD398" s="501">
        <v>1658610.5067308638</v>
      </c>
      <c r="AE398" s="501">
        <v>1673480.5015372084</v>
      </c>
      <c r="AF398" s="501">
        <v>1580175.5542257694</v>
      </c>
      <c r="AG398" s="501">
        <v>1580888.0358887119</v>
      </c>
      <c r="AH398" s="501">
        <v>1557153.8582432279</v>
      </c>
      <c r="AI398" s="501">
        <v>1548660.286676242</v>
      </c>
      <c r="AJ398" s="501">
        <v>1512315.0451407544</v>
      </c>
      <c r="AK398" s="501">
        <v>1489675.9555451931</v>
      </c>
      <c r="AL398" s="501">
        <v>1446603.4677358908</v>
      </c>
      <c r="AM398" s="501">
        <v>1447487.7768617847</v>
      </c>
      <c r="AN398" s="501">
        <v>1450498.9894113035</v>
      </c>
      <c r="AO398" s="501">
        <v>1451745.4594424623</v>
      </c>
      <c r="AP398" s="501">
        <v>1453171.2884198627</v>
      </c>
      <c r="AQ398" s="501">
        <v>1450196.8056884641</v>
      </c>
      <c r="AR398" s="501">
        <v>1451975.6165756672</v>
      </c>
      <c r="AS398" s="501">
        <v>1451967.4678474546</v>
      </c>
      <c r="AT398" s="501">
        <v>1452023.4428097676</v>
      </c>
      <c r="AU398" s="501">
        <v>1452019.4748740178</v>
      </c>
    </row>
    <row r="399" spans="3:47" ht="15.75">
      <c r="C399" s="978"/>
      <c r="E399" s="277" t="s">
        <v>1148</v>
      </c>
      <c r="F399" s="277"/>
      <c r="H399" s="456"/>
      <c r="I399" s="456"/>
      <c r="J399" s="456"/>
      <c r="K399" s="456"/>
      <c r="L399" s="456"/>
      <c r="M399" s="456"/>
      <c r="N399" s="456"/>
      <c r="O399" s="456"/>
      <c r="P399" s="456"/>
      <c r="Q399" s="456"/>
      <c r="R399" s="456"/>
      <c r="S399" s="456"/>
      <c r="T399" s="456"/>
      <c r="U399" s="456"/>
      <c r="V399" s="456"/>
      <c r="W399" s="456"/>
      <c r="X399" s="456"/>
      <c r="Y399" s="456"/>
      <c r="Z399" s="456"/>
      <c r="AA399" s="456"/>
      <c r="AB399" s="456"/>
      <c r="AC399" s="456"/>
      <c r="AD399" s="456"/>
      <c r="AE399" s="456"/>
      <c r="AF399" s="456"/>
      <c r="AG399" s="456"/>
      <c r="AH399" s="456"/>
      <c r="AI399" s="456"/>
      <c r="AJ399" s="456"/>
      <c r="AK399" s="456"/>
      <c r="AL399" s="456"/>
      <c r="AM399" s="456"/>
      <c r="AN399" s="456"/>
      <c r="AO399" s="456"/>
      <c r="AP399" s="456"/>
      <c r="AQ399" s="456"/>
      <c r="AR399" s="456"/>
      <c r="AS399" s="456"/>
      <c r="AT399" s="456"/>
      <c r="AU399" s="456"/>
    </row>
    <row r="400" spans="3:47" ht="15.75">
      <c r="C400" s="978"/>
      <c r="E400" s="277" t="s">
        <v>1149</v>
      </c>
      <c r="F400" s="277"/>
      <c r="H400" s="456"/>
      <c r="I400" s="456"/>
      <c r="J400" s="456"/>
      <c r="K400" s="456"/>
      <c r="L400" s="456"/>
      <c r="M400" s="456"/>
      <c r="N400" s="456"/>
      <c r="O400" s="456"/>
      <c r="P400" s="456"/>
      <c r="Q400" s="456"/>
      <c r="R400" s="456"/>
      <c r="S400" s="456"/>
      <c r="T400" s="456"/>
      <c r="U400" s="456"/>
      <c r="V400" s="456"/>
      <c r="W400" s="456"/>
      <c r="X400" s="456"/>
      <c r="Y400" s="456"/>
      <c r="Z400" s="456"/>
      <c r="AA400" s="456"/>
      <c r="AB400" s="456"/>
      <c r="AC400" s="456"/>
      <c r="AD400" s="456"/>
      <c r="AE400" s="456"/>
      <c r="AF400" s="456"/>
      <c r="AG400" s="456"/>
      <c r="AH400" s="456"/>
      <c r="AI400" s="456"/>
      <c r="AJ400" s="456"/>
      <c r="AK400" s="456"/>
      <c r="AL400" s="456"/>
      <c r="AM400" s="456"/>
      <c r="AN400" s="456"/>
      <c r="AO400" s="456"/>
      <c r="AP400" s="456"/>
      <c r="AQ400" s="456"/>
      <c r="AR400" s="456"/>
      <c r="AS400" s="456"/>
      <c r="AT400" s="456"/>
      <c r="AU400" s="456"/>
    </row>
    <row r="401" spans="3:47">
      <c r="C401" s="978"/>
      <c r="F401" s="120" t="s">
        <v>1123</v>
      </c>
      <c r="H401" s="456"/>
      <c r="I401" s="456"/>
      <c r="J401" s="456"/>
      <c r="K401" s="456"/>
      <c r="L401" s="456"/>
      <c r="M401" s="456"/>
      <c r="N401" s="456">
        <v>0</v>
      </c>
      <c r="O401" s="456">
        <v>0</v>
      </c>
      <c r="P401" s="456">
        <v>0</v>
      </c>
      <c r="Q401" s="456">
        <v>0</v>
      </c>
      <c r="R401" s="456">
        <v>0</v>
      </c>
      <c r="S401" s="456">
        <v>0</v>
      </c>
      <c r="T401" s="456">
        <v>0</v>
      </c>
      <c r="U401" s="456">
        <v>0</v>
      </c>
      <c r="V401" s="456">
        <v>0</v>
      </c>
      <c r="W401" s="456">
        <v>0</v>
      </c>
      <c r="X401" s="456">
        <v>0</v>
      </c>
      <c r="Y401" s="456">
        <v>0</v>
      </c>
      <c r="Z401" s="456">
        <v>0</v>
      </c>
      <c r="AA401" s="456">
        <v>0</v>
      </c>
      <c r="AB401" s="456">
        <v>0</v>
      </c>
      <c r="AC401" s="456">
        <v>0</v>
      </c>
      <c r="AD401" s="456">
        <v>0</v>
      </c>
      <c r="AE401" s="456">
        <v>0</v>
      </c>
      <c r="AF401" s="456">
        <v>0</v>
      </c>
      <c r="AG401" s="456">
        <v>0</v>
      </c>
      <c r="AH401" s="456">
        <v>0</v>
      </c>
      <c r="AI401" s="456">
        <v>0</v>
      </c>
      <c r="AJ401" s="456">
        <v>0</v>
      </c>
      <c r="AK401" s="456">
        <v>0</v>
      </c>
      <c r="AL401" s="456">
        <v>0</v>
      </c>
      <c r="AM401" s="456">
        <v>0</v>
      </c>
      <c r="AN401" s="456">
        <v>0</v>
      </c>
      <c r="AO401" s="456">
        <v>0</v>
      </c>
      <c r="AP401" s="456">
        <v>0</v>
      </c>
      <c r="AQ401" s="456">
        <v>0</v>
      </c>
      <c r="AR401" s="456">
        <v>0</v>
      </c>
      <c r="AS401" s="456">
        <v>0</v>
      </c>
      <c r="AT401" s="456">
        <v>0</v>
      </c>
      <c r="AU401" s="456">
        <v>0</v>
      </c>
    </row>
    <row r="402" spans="3:47">
      <c r="C402" s="978"/>
      <c r="F402" s="120" t="s">
        <v>1144</v>
      </c>
      <c r="H402" s="456"/>
      <c r="I402" s="456"/>
      <c r="J402" s="456"/>
      <c r="K402" s="456"/>
      <c r="L402" s="456"/>
      <c r="M402" s="456"/>
      <c r="N402" s="456">
        <v>0</v>
      </c>
      <c r="O402" s="456">
        <v>0</v>
      </c>
      <c r="P402" s="456">
        <v>0</v>
      </c>
      <c r="Q402" s="456">
        <v>0</v>
      </c>
      <c r="R402" s="456">
        <v>0</v>
      </c>
      <c r="S402" s="456">
        <v>0</v>
      </c>
      <c r="T402" s="456">
        <v>0</v>
      </c>
      <c r="U402" s="456">
        <v>0</v>
      </c>
      <c r="V402" s="456">
        <v>0</v>
      </c>
      <c r="W402" s="456">
        <v>0</v>
      </c>
      <c r="X402" s="456">
        <v>0</v>
      </c>
      <c r="Y402" s="456">
        <v>0</v>
      </c>
      <c r="Z402" s="456">
        <v>0</v>
      </c>
      <c r="AA402" s="456">
        <v>0</v>
      </c>
      <c r="AB402" s="456">
        <v>0</v>
      </c>
      <c r="AC402" s="456">
        <v>0</v>
      </c>
      <c r="AD402" s="456">
        <v>0</v>
      </c>
      <c r="AE402" s="456">
        <v>0</v>
      </c>
      <c r="AF402" s="456">
        <v>0</v>
      </c>
      <c r="AG402" s="456">
        <v>0</v>
      </c>
      <c r="AH402" s="456">
        <v>4328.2477954301403</v>
      </c>
      <c r="AI402" s="456">
        <v>16001.104231874941</v>
      </c>
      <c r="AJ402" s="456">
        <v>16001.196796219299</v>
      </c>
      <c r="AK402" s="456">
        <v>16001.306269249211</v>
      </c>
      <c r="AL402" s="456">
        <v>15998.546336021032</v>
      </c>
      <c r="AM402" s="456">
        <v>15998.55061294537</v>
      </c>
      <c r="AN402" s="456">
        <v>15998.61963288683</v>
      </c>
      <c r="AO402" s="456">
        <v>15998.594719129909</v>
      </c>
      <c r="AP402" s="456">
        <v>15998.622389176609</v>
      </c>
      <c r="AQ402" s="456">
        <v>15999.135852552312</v>
      </c>
      <c r="AR402" s="456">
        <v>15999.14723008617</v>
      </c>
      <c r="AS402" s="456">
        <v>15999.157362382448</v>
      </c>
      <c r="AT402" s="456">
        <v>15999.167312340091</v>
      </c>
      <c r="AU402" s="456">
        <v>15999.177107734411</v>
      </c>
    </row>
    <row r="403" spans="3:47" ht="15.75">
      <c r="C403" s="978"/>
      <c r="F403" s="277" t="s">
        <v>38</v>
      </c>
      <c r="H403" s="501"/>
      <c r="I403" s="501"/>
      <c r="J403" s="501"/>
      <c r="K403" s="501"/>
      <c r="L403" s="501"/>
      <c r="M403" s="501"/>
      <c r="N403" s="501">
        <v>0</v>
      </c>
      <c r="O403" s="501">
        <v>0</v>
      </c>
      <c r="P403" s="501">
        <v>0</v>
      </c>
      <c r="Q403" s="501">
        <v>0</v>
      </c>
      <c r="R403" s="501">
        <v>0</v>
      </c>
      <c r="S403" s="501">
        <v>0</v>
      </c>
      <c r="T403" s="501">
        <v>0</v>
      </c>
      <c r="U403" s="501">
        <v>0</v>
      </c>
      <c r="V403" s="501">
        <v>0</v>
      </c>
      <c r="W403" s="501">
        <v>0</v>
      </c>
      <c r="X403" s="501">
        <v>0</v>
      </c>
      <c r="Y403" s="501">
        <v>0</v>
      </c>
      <c r="Z403" s="501">
        <v>0</v>
      </c>
      <c r="AA403" s="501">
        <v>0</v>
      </c>
      <c r="AB403" s="501">
        <v>0</v>
      </c>
      <c r="AC403" s="501">
        <v>0</v>
      </c>
      <c r="AD403" s="501">
        <v>0</v>
      </c>
      <c r="AE403" s="501">
        <v>0</v>
      </c>
      <c r="AF403" s="501">
        <v>0</v>
      </c>
      <c r="AG403" s="501">
        <v>0</v>
      </c>
      <c r="AH403" s="501">
        <v>4328.2477954301403</v>
      </c>
      <c r="AI403" s="501">
        <v>16001.104231874941</v>
      </c>
      <c r="AJ403" s="501">
        <v>16001.196796219299</v>
      </c>
      <c r="AK403" s="501">
        <v>16001.306269249211</v>
      </c>
      <c r="AL403" s="501">
        <v>15998.546336021032</v>
      </c>
      <c r="AM403" s="501">
        <v>15998.55061294537</v>
      </c>
      <c r="AN403" s="501">
        <v>15998.61963288683</v>
      </c>
      <c r="AO403" s="501">
        <v>15998.594719129909</v>
      </c>
      <c r="AP403" s="501">
        <v>15998.622389176609</v>
      </c>
      <c r="AQ403" s="501">
        <v>15999.135852552312</v>
      </c>
      <c r="AR403" s="501">
        <v>15999.14723008617</v>
      </c>
      <c r="AS403" s="501">
        <v>15999.157362382448</v>
      </c>
      <c r="AT403" s="501">
        <v>15999.167312340091</v>
      </c>
      <c r="AU403" s="501">
        <v>15999.177107734411</v>
      </c>
    </row>
    <row r="404" spans="3:47" ht="15.75">
      <c r="C404" s="978"/>
      <c r="E404" s="277" t="s">
        <v>1150</v>
      </c>
      <c r="F404" s="277"/>
      <c r="H404" s="456"/>
      <c r="I404" s="456"/>
      <c r="J404" s="456"/>
      <c r="K404" s="456"/>
      <c r="L404" s="456"/>
      <c r="M404" s="456"/>
      <c r="N404" s="456"/>
      <c r="O404" s="456"/>
      <c r="P404" s="456"/>
      <c r="Q404" s="456"/>
      <c r="R404" s="456"/>
      <c r="S404" s="456"/>
      <c r="T404" s="456"/>
      <c r="U404" s="456"/>
      <c r="V404" s="456"/>
      <c r="W404" s="456"/>
      <c r="X404" s="456"/>
      <c r="Y404" s="456"/>
      <c r="Z404" s="456"/>
      <c r="AA404" s="456"/>
      <c r="AB404" s="456"/>
      <c r="AC404" s="456"/>
      <c r="AD404" s="456"/>
      <c r="AE404" s="456"/>
      <c r="AF404" s="456"/>
      <c r="AG404" s="456"/>
      <c r="AH404" s="456"/>
      <c r="AI404" s="456"/>
      <c r="AJ404" s="456"/>
      <c r="AK404" s="456"/>
      <c r="AL404" s="456"/>
      <c r="AM404" s="456"/>
      <c r="AN404" s="456"/>
      <c r="AO404" s="456"/>
      <c r="AP404" s="456"/>
      <c r="AQ404" s="456"/>
      <c r="AR404" s="456"/>
      <c r="AS404" s="456"/>
      <c r="AT404" s="456"/>
      <c r="AU404" s="456"/>
    </row>
    <row r="405" spans="3:47">
      <c r="C405" s="978"/>
      <c r="F405" s="120" t="s">
        <v>1123</v>
      </c>
      <c r="H405" s="456"/>
      <c r="I405" s="456"/>
      <c r="J405" s="456"/>
      <c r="K405" s="456"/>
      <c r="L405" s="456"/>
      <c r="M405" s="456"/>
      <c r="N405" s="456">
        <v>0</v>
      </c>
      <c r="O405" s="456">
        <v>0</v>
      </c>
      <c r="P405" s="456">
        <v>0</v>
      </c>
      <c r="Q405" s="456">
        <v>0</v>
      </c>
      <c r="R405" s="456">
        <v>0</v>
      </c>
      <c r="S405" s="456">
        <v>0</v>
      </c>
      <c r="T405" s="456">
        <v>0</v>
      </c>
      <c r="U405" s="456">
        <v>0</v>
      </c>
      <c r="V405" s="456">
        <v>0</v>
      </c>
      <c r="W405" s="456">
        <v>0</v>
      </c>
      <c r="X405" s="456">
        <v>0</v>
      </c>
      <c r="Y405" s="456">
        <v>0</v>
      </c>
      <c r="Z405" s="456">
        <v>0</v>
      </c>
      <c r="AA405" s="456">
        <v>0</v>
      </c>
      <c r="AB405" s="456">
        <v>0</v>
      </c>
      <c r="AC405" s="456">
        <v>0</v>
      </c>
      <c r="AD405" s="456">
        <v>0</v>
      </c>
      <c r="AE405" s="456">
        <v>0</v>
      </c>
      <c r="AF405" s="456">
        <v>0</v>
      </c>
      <c r="AG405" s="456">
        <v>0</v>
      </c>
      <c r="AH405" s="456">
        <v>0</v>
      </c>
      <c r="AI405" s="456">
        <v>0</v>
      </c>
      <c r="AJ405" s="456">
        <v>0</v>
      </c>
      <c r="AK405" s="456">
        <v>0</v>
      </c>
      <c r="AL405" s="456">
        <v>0</v>
      </c>
      <c r="AM405" s="456">
        <v>0</v>
      </c>
      <c r="AN405" s="456">
        <v>0</v>
      </c>
      <c r="AO405" s="456">
        <v>0</v>
      </c>
      <c r="AP405" s="456">
        <v>0</v>
      </c>
      <c r="AQ405" s="456">
        <v>0</v>
      </c>
      <c r="AR405" s="456">
        <v>0</v>
      </c>
      <c r="AS405" s="456">
        <v>0</v>
      </c>
      <c r="AT405" s="456">
        <v>0</v>
      </c>
      <c r="AU405" s="456">
        <v>0</v>
      </c>
    </row>
    <row r="406" spans="3:47">
      <c r="C406" s="978"/>
      <c r="F406" s="120" t="s">
        <v>1144</v>
      </c>
      <c r="H406" s="456"/>
      <c r="I406" s="456"/>
      <c r="J406" s="456"/>
      <c r="K406" s="456"/>
      <c r="L406" s="456"/>
      <c r="M406" s="456"/>
      <c r="N406" s="456">
        <v>0</v>
      </c>
      <c r="O406" s="456">
        <v>0</v>
      </c>
      <c r="P406" s="456">
        <v>0</v>
      </c>
      <c r="Q406" s="456">
        <v>0</v>
      </c>
      <c r="R406" s="456">
        <v>0</v>
      </c>
      <c r="S406" s="456">
        <v>0</v>
      </c>
      <c r="T406" s="456">
        <v>0</v>
      </c>
      <c r="U406" s="456">
        <v>0</v>
      </c>
      <c r="V406" s="456">
        <v>0</v>
      </c>
      <c r="W406" s="456">
        <v>0</v>
      </c>
      <c r="X406" s="456">
        <v>0</v>
      </c>
      <c r="Y406" s="456">
        <v>0</v>
      </c>
      <c r="Z406" s="456">
        <v>0</v>
      </c>
      <c r="AA406" s="456">
        <v>0</v>
      </c>
      <c r="AB406" s="456">
        <v>0</v>
      </c>
      <c r="AC406" s="456">
        <v>0</v>
      </c>
      <c r="AD406" s="456">
        <v>14075.790020673969</v>
      </c>
      <c r="AE406" s="456">
        <v>56827.815979326035</v>
      </c>
      <c r="AF406" s="456">
        <v>56200</v>
      </c>
      <c r="AG406" s="456">
        <v>55224.526018062657</v>
      </c>
      <c r="AH406" s="456">
        <v>57674.838363385723</v>
      </c>
      <c r="AI406" s="456">
        <v>56203.878614460707</v>
      </c>
      <c r="AJ406" s="456">
        <v>56204.203746720355</v>
      </c>
      <c r="AK406" s="456">
        <v>56204.588270737884</v>
      </c>
      <c r="AL406" s="456">
        <v>56194.894005273905</v>
      </c>
      <c r="AM406" s="456">
        <v>56194.909027970622</v>
      </c>
      <c r="AN406" s="456">
        <v>56195.151460514942</v>
      </c>
      <c r="AO406" s="456">
        <v>56195.063950943761</v>
      </c>
      <c r="AP406" s="456">
        <v>56195.161141982877</v>
      </c>
      <c r="AQ406" s="456">
        <v>56196.964682090045</v>
      </c>
      <c r="AR406" s="456">
        <v>56197.00464567764</v>
      </c>
      <c r="AS406" s="456">
        <v>56197.040235368411</v>
      </c>
      <c r="AT406" s="456">
        <v>56197.075184594578</v>
      </c>
      <c r="AU406" s="456">
        <v>56197.109590917156</v>
      </c>
    </row>
    <row r="407" spans="3:47" ht="15.75">
      <c r="C407" s="978"/>
      <c r="F407" s="277" t="s">
        <v>38</v>
      </c>
      <c r="H407" s="501"/>
      <c r="I407" s="501"/>
      <c r="J407" s="501"/>
      <c r="K407" s="501"/>
      <c r="L407" s="501"/>
      <c r="M407" s="501"/>
      <c r="N407" s="501">
        <v>0</v>
      </c>
      <c r="O407" s="501">
        <v>0</v>
      </c>
      <c r="P407" s="501">
        <v>0</v>
      </c>
      <c r="Q407" s="501">
        <v>0</v>
      </c>
      <c r="R407" s="501">
        <v>0</v>
      </c>
      <c r="S407" s="501">
        <v>0</v>
      </c>
      <c r="T407" s="501">
        <v>0</v>
      </c>
      <c r="U407" s="501">
        <v>0</v>
      </c>
      <c r="V407" s="501">
        <v>0</v>
      </c>
      <c r="W407" s="501">
        <v>0</v>
      </c>
      <c r="X407" s="501">
        <v>0</v>
      </c>
      <c r="Y407" s="501">
        <v>0</v>
      </c>
      <c r="Z407" s="501">
        <v>0</v>
      </c>
      <c r="AA407" s="501">
        <v>0</v>
      </c>
      <c r="AB407" s="501">
        <v>0</v>
      </c>
      <c r="AC407" s="501">
        <v>0</v>
      </c>
      <c r="AD407" s="501">
        <v>14075.790020673969</v>
      </c>
      <c r="AE407" s="501">
        <v>56827.815979326035</v>
      </c>
      <c r="AF407" s="501">
        <v>56200</v>
      </c>
      <c r="AG407" s="501">
        <v>55224.526018062657</v>
      </c>
      <c r="AH407" s="501">
        <v>57674.838363385723</v>
      </c>
      <c r="AI407" s="501">
        <v>56203.878614460707</v>
      </c>
      <c r="AJ407" s="501">
        <v>56204.203746720355</v>
      </c>
      <c r="AK407" s="501">
        <v>56204.588270737884</v>
      </c>
      <c r="AL407" s="501">
        <v>56194.894005273905</v>
      </c>
      <c r="AM407" s="501">
        <v>56194.909027970622</v>
      </c>
      <c r="AN407" s="501">
        <v>56195.151460514942</v>
      </c>
      <c r="AO407" s="501">
        <v>56195.063950943761</v>
      </c>
      <c r="AP407" s="501">
        <v>56195.161141982877</v>
      </c>
      <c r="AQ407" s="501">
        <v>56196.964682090045</v>
      </c>
      <c r="AR407" s="501">
        <v>56197.00464567764</v>
      </c>
      <c r="AS407" s="501">
        <v>56197.040235368411</v>
      </c>
      <c r="AT407" s="501">
        <v>56197.075184594578</v>
      </c>
      <c r="AU407" s="501">
        <v>56197.109590917156</v>
      </c>
    </row>
    <row r="408" spans="3:47" ht="15.75">
      <c r="C408" s="978"/>
      <c r="E408" s="277" t="s">
        <v>1151</v>
      </c>
      <c r="F408" s="277"/>
      <c r="H408" s="456"/>
      <c r="I408" s="456"/>
      <c r="J408" s="456"/>
      <c r="K408" s="456"/>
      <c r="L408" s="456"/>
      <c r="M408" s="456"/>
      <c r="N408" s="456"/>
      <c r="O408" s="456"/>
      <c r="P408" s="456"/>
      <c r="Q408" s="456"/>
      <c r="R408" s="456"/>
      <c r="S408" s="456"/>
      <c r="T408" s="456"/>
      <c r="U408" s="456"/>
      <c r="V408" s="456"/>
      <c r="W408" s="456"/>
      <c r="X408" s="456"/>
      <c r="Y408" s="456"/>
      <c r="Z408" s="456"/>
      <c r="AA408" s="456"/>
      <c r="AB408" s="456"/>
      <c r="AC408" s="456"/>
      <c r="AD408" s="456"/>
      <c r="AE408" s="456"/>
      <c r="AF408" s="456"/>
      <c r="AG408" s="456"/>
      <c r="AH408" s="456"/>
      <c r="AI408" s="456"/>
      <c r="AJ408" s="456"/>
      <c r="AK408" s="456"/>
      <c r="AL408" s="456"/>
      <c r="AM408" s="456"/>
      <c r="AN408" s="456"/>
      <c r="AO408" s="456"/>
      <c r="AP408" s="456"/>
      <c r="AQ408" s="456"/>
      <c r="AR408" s="456"/>
      <c r="AS408" s="456"/>
      <c r="AT408" s="456"/>
      <c r="AU408" s="456"/>
    </row>
    <row r="409" spans="3:47">
      <c r="C409" s="978"/>
      <c r="F409" s="120" t="s">
        <v>1123</v>
      </c>
      <c r="H409" s="456"/>
      <c r="I409" s="456"/>
      <c r="J409" s="456"/>
      <c r="K409" s="456"/>
      <c r="L409" s="456"/>
      <c r="M409" s="456"/>
      <c r="N409" s="456">
        <v>0</v>
      </c>
      <c r="O409" s="456">
        <v>0</v>
      </c>
      <c r="P409" s="456">
        <v>0</v>
      </c>
      <c r="Q409" s="456">
        <v>0</v>
      </c>
      <c r="R409" s="456">
        <v>0</v>
      </c>
      <c r="S409" s="456">
        <v>0</v>
      </c>
      <c r="T409" s="456">
        <v>0</v>
      </c>
      <c r="U409" s="456">
        <v>0</v>
      </c>
      <c r="V409" s="456">
        <v>0</v>
      </c>
      <c r="W409" s="456">
        <v>0</v>
      </c>
      <c r="X409" s="456">
        <v>0</v>
      </c>
      <c r="Y409" s="456">
        <v>0</v>
      </c>
      <c r="Z409" s="456">
        <v>0</v>
      </c>
      <c r="AA409" s="456">
        <v>0</v>
      </c>
      <c r="AB409" s="456">
        <v>0</v>
      </c>
      <c r="AC409" s="456">
        <v>0</v>
      </c>
      <c r="AD409" s="456">
        <v>0</v>
      </c>
      <c r="AE409" s="456">
        <v>0</v>
      </c>
      <c r="AF409" s="456">
        <v>0</v>
      </c>
      <c r="AG409" s="456">
        <v>0</v>
      </c>
      <c r="AH409" s="456">
        <v>0</v>
      </c>
      <c r="AI409" s="456">
        <v>0</v>
      </c>
      <c r="AJ409" s="456">
        <v>0</v>
      </c>
      <c r="AK409" s="456">
        <v>0</v>
      </c>
      <c r="AL409" s="456">
        <v>0</v>
      </c>
      <c r="AM409" s="456">
        <v>0</v>
      </c>
      <c r="AN409" s="456">
        <v>0</v>
      </c>
      <c r="AO409" s="456">
        <v>0</v>
      </c>
      <c r="AP409" s="456">
        <v>0</v>
      </c>
      <c r="AQ409" s="456">
        <v>0</v>
      </c>
      <c r="AR409" s="456">
        <v>0</v>
      </c>
      <c r="AS409" s="456">
        <v>0</v>
      </c>
      <c r="AT409" s="456">
        <v>0</v>
      </c>
      <c r="AU409" s="456">
        <v>0</v>
      </c>
    </row>
    <row r="410" spans="3:47">
      <c r="C410" s="978"/>
      <c r="F410" s="120" t="s">
        <v>1144</v>
      </c>
      <c r="H410" s="456"/>
      <c r="I410" s="456"/>
      <c r="J410" s="456"/>
      <c r="K410" s="456"/>
      <c r="L410" s="456"/>
      <c r="M410" s="456"/>
      <c r="N410" s="456">
        <v>0</v>
      </c>
      <c r="O410" s="456">
        <v>0</v>
      </c>
      <c r="P410" s="456">
        <v>0</v>
      </c>
      <c r="Q410" s="456">
        <v>0</v>
      </c>
      <c r="R410" s="456">
        <v>0</v>
      </c>
      <c r="S410" s="456">
        <v>0</v>
      </c>
      <c r="T410" s="456">
        <v>0</v>
      </c>
      <c r="U410" s="456">
        <v>0</v>
      </c>
      <c r="V410" s="456">
        <v>0</v>
      </c>
      <c r="W410" s="456">
        <v>0</v>
      </c>
      <c r="X410" s="456">
        <v>0</v>
      </c>
      <c r="Y410" s="456">
        <v>0</v>
      </c>
      <c r="Z410" s="456">
        <v>0</v>
      </c>
      <c r="AA410" s="456">
        <v>0</v>
      </c>
      <c r="AB410" s="456">
        <v>0</v>
      </c>
      <c r="AC410" s="456">
        <v>0</v>
      </c>
      <c r="AD410" s="456">
        <v>6011.0135319604105</v>
      </c>
      <c r="AE410" s="456">
        <v>24398.921468039578</v>
      </c>
      <c r="AF410" s="456">
        <v>24761.630000000005</v>
      </c>
      <c r="AG410" s="456">
        <v>25057.391698587155</v>
      </c>
      <c r="AH410" s="456">
        <v>26169.18822537965</v>
      </c>
      <c r="AI410" s="456">
        <v>25501.759869550693</v>
      </c>
      <c r="AJ410" s="456">
        <v>25501.907393974521</v>
      </c>
      <c r="AK410" s="456">
        <v>25502.081866615947</v>
      </c>
      <c r="AL410" s="456">
        <v>25497.683223033546</v>
      </c>
      <c r="AM410" s="456">
        <v>25497.690039381672</v>
      </c>
      <c r="AN410" s="456">
        <v>25497.80003991336</v>
      </c>
      <c r="AO410" s="456">
        <v>25497.7603336133</v>
      </c>
      <c r="AP410" s="456">
        <v>25497.804432750239</v>
      </c>
      <c r="AQ410" s="456">
        <v>25498.622765005264</v>
      </c>
      <c r="AR410" s="456">
        <v>25498.640897949841</v>
      </c>
      <c r="AS410" s="456">
        <v>25498.657046297052</v>
      </c>
      <c r="AT410" s="456">
        <v>25498.672904042036</v>
      </c>
      <c r="AU410" s="456">
        <v>25498.688515451729</v>
      </c>
    </row>
    <row r="411" spans="3:47" ht="15.75">
      <c r="C411" s="978"/>
      <c r="F411" s="277" t="s">
        <v>38</v>
      </c>
      <c r="H411" s="501"/>
      <c r="I411" s="501"/>
      <c r="J411" s="501"/>
      <c r="K411" s="501"/>
      <c r="L411" s="501"/>
      <c r="M411" s="501"/>
      <c r="N411" s="501">
        <v>0</v>
      </c>
      <c r="O411" s="501">
        <v>0</v>
      </c>
      <c r="P411" s="501">
        <v>0</v>
      </c>
      <c r="Q411" s="501">
        <v>0</v>
      </c>
      <c r="R411" s="501">
        <v>0</v>
      </c>
      <c r="S411" s="501">
        <v>0</v>
      </c>
      <c r="T411" s="501">
        <v>0</v>
      </c>
      <c r="U411" s="501">
        <v>0</v>
      </c>
      <c r="V411" s="501">
        <v>0</v>
      </c>
      <c r="W411" s="501">
        <v>0</v>
      </c>
      <c r="X411" s="501">
        <v>0</v>
      </c>
      <c r="Y411" s="501">
        <v>0</v>
      </c>
      <c r="Z411" s="501">
        <v>0</v>
      </c>
      <c r="AA411" s="501">
        <v>0</v>
      </c>
      <c r="AB411" s="501">
        <v>0</v>
      </c>
      <c r="AC411" s="501">
        <v>0</v>
      </c>
      <c r="AD411" s="501">
        <v>6011.0135319604105</v>
      </c>
      <c r="AE411" s="501">
        <v>24398.921468039578</v>
      </c>
      <c r="AF411" s="501">
        <v>24761.630000000005</v>
      </c>
      <c r="AG411" s="501">
        <v>25057.391698587155</v>
      </c>
      <c r="AH411" s="501">
        <v>26169.18822537965</v>
      </c>
      <c r="AI411" s="501">
        <v>25501.759869550693</v>
      </c>
      <c r="AJ411" s="501">
        <v>25501.907393974521</v>
      </c>
      <c r="AK411" s="501">
        <v>25502.081866615947</v>
      </c>
      <c r="AL411" s="501">
        <v>25497.683223033546</v>
      </c>
      <c r="AM411" s="501">
        <v>25497.690039381672</v>
      </c>
      <c r="AN411" s="501">
        <v>25497.80003991336</v>
      </c>
      <c r="AO411" s="501">
        <v>25497.7603336133</v>
      </c>
      <c r="AP411" s="501">
        <v>25497.804432750239</v>
      </c>
      <c r="AQ411" s="501">
        <v>25498.622765005264</v>
      </c>
      <c r="AR411" s="501">
        <v>25498.640897949841</v>
      </c>
      <c r="AS411" s="501">
        <v>25498.657046297052</v>
      </c>
      <c r="AT411" s="501">
        <v>25498.672904042036</v>
      </c>
      <c r="AU411" s="501">
        <v>25498.688515451729</v>
      </c>
    </row>
    <row r="412" spans="3:47" ht="15.75">
      <c r="C412" s="978"/>
      <c r="E412" s="277" t="s">
        <v>1152</v>
      </c>
      <c r="F412" s="277"/>
      <c r="H412" s="456"/>
      <c r="I412" s="456"/>
      <c r="J412" s="456"/>
      <c r="K412" s="456"/>
      <c r="L412" s="456"/>
      <c r="M412" s="456"/>
      <c r="N412" s="456"/>
      <c r="O412" s="456"/>
      <c r="P412" s="456"/>
      <c r="Q412" s="456"/>
      <c r="R412" s="456"/>
      <c r="S412" s="456"/>
      <c r="T412" s="456"/>
      <c r="U412" s="456"/>
      <c r="V412" s="456"/>
      <c r="W412" s="456"/>
      <c r="X412" s="456"/>
      <c r="Y412" s="456"/>
      <c r="Z412" s="456"/>
      <c r="AA412" s="456"/>
      <c r="AB412" s="456"/>
      <c r="AC412" s="456"/>
      <c r="AD412" s="456"/>
      <c r="AE412" s="456"/>
      <c r="AF412" s="456"/>
      <c r="AG412" s="456"/>
      <c r="AH412" s="456"/>
      <c r="AI412" s="456"/>
      <c r="AJ412" s="456"/>
      <c r="AK412" s="456"/>
      <c r="AL412" s="456"/>
      <c r="AM412" s="456"/>
      <c r="AN412" s="456"/>
      <c r="AO412" s="456"/>
      <c r="AP412" s="456"/>
      <c r="AQ412" s="456"/>
      <c r="AR412" s="456"/>
      <c r="AS412" s="456"/>
      <c r="AT412" s="456"/>
      <c r="AU412" s="456"/>
    </row>
    <row r="413" spans="3:47">
      <c r="C413" s="978"/>
      <c r="F413" s="120" t="s">
        <v>1123</v>
      </c>
      <c r="H413" s="456"/>
      <c r="I413" s="456"/>
      <c r="J413" s="456"/>
      <c r="K413" s="456"/>
      <c r="L413" s="456"/>
      <c r="M413" s="456"/>
      <c r="N413" s="456">
        <v>0</v>
      </c>
      <c r="O413" s="456">
        <v>0</v>
      </c>
      <c r="P413" s="456">
        <v>0</v>
      </c>
      <c r="Q413" s="456">
        <v>0</v>
      </c>
      <c r="R413" s="456">
        <v>0</v>
      </c>
      <c r="S413" s="456">
        <v>0</v>
      </c>
      <c r="T413" s="456">
        <v>0</v>
      </c>
      <c r="U413" s="456">
        <v>0</v>
      </c>
      <c r="V413" s="456">
        <v>0</v>
      </c>
      <c r="W413" s="456">
        <v>0</v>
      </c>
      <c r="X413" s="456">
        <v>0</v>
      </c>
      <c r="Y413" s="456">
        <v>0</v>
      </c>
      <c r="Z413" s="456">
        <v>0</v>
      </c>
      <c r="AA413" s="456">
        <v>0</v>
      </c>
      <c r="AB413" s="456">
        <v>0</v>
      </c>
      <c r="AC413" s="456">
        <v>0</v>
      </c>
      <c r="AD413" s="456">
        <v>0</v>
      </c>
      <c r="AE413" s="456">
        <v>0</v>
      </c>
      <c r="AF413" s="456">
        <v>0</v>
      </c>
      <c r="AG413" s="456">
        <v>0</v>
      </c>
      <c r="AH413" s="456">
        <v>0</v>
      </c>
      <c r="AI413" s="456">
        <v>0</v>
      </c>
      <c r="AJ413" s="456">
        <v>0</v>
      </c>
      <c r="AK413" s="456">
        <v>0</v>
      </c>
      <c r="AL413" s="456">
        <v>0</v>
      </c>
      <c r="AM413" s="456">
        <v>0</v>
      </c>
      <c r="AN413" s="456">
        <v>0</v>
      </c>
      <c r="AO413" s="456">
        <v>0</v>
      </c>
      <c r="AP413" s="456">
        <v>0</v>
      </c>
      <c r="AQ413" s="456">
        <v>0</v>
      </c>
      <c r="AR413" s="456">
        <v>0</v>
      </c>
      <c r="AS413" s="456">
        <v>0</v>
      </c>
      <c r="AT413" s="456">
        <v>0</v>
      </c>
      <c r="AU413" s="456">
        <v>0</v>
      </c>
    </row>
    <row r="414" spans="3:47">
      <c r="C414" s="978"/>
      <c r="F414" s="120" t="s">
        <v>1144</v>
      </c>
      <c r="H414" s="456"/>
      <c r="I414" s="456"/>
      <c r="J414" s="456"/>
      <c r="K414" s="456"/>
      <c r="L414" s="456"/>
      <c r="M414" s="456"/>
      <c r="N414" s="456">
        <v>0</v>
      </c>
      <c r="O414" s="456">
        <v>0</v>
      </c>
      <c r="P414" s="456">
        <v>0</v>
      </c>
      <c r="Q414" s="456">
        <v>0</v>
      </c>
      <c r="R414" s="456">
        <v>0</v>
      </c>
      <c r="S414" s="456">
        <v>0</v>
      </c>
      <c r="T414" s="456">
        <v>0</v>
      </c>
      <c r="U414" s="456">
        <v>16666.600000000002</v>
      </c>
      <c r="V414" s="456">
        <v>23333.4</v>
      </c>
      <c r="W414" s="456">
        <v>33333.300000000003</v>
      </c>
      <c r="X414" s="456">
        <v>51187.000000000007</v>
      </c>
      <c r="Y414" s="456">
        <v>73125.000000000015</v>
      </c>
      <c r="Z414" s="456">
        <v>102568.70000000001</v>
      </c>
      <c r="AA414" s="456">
        <v>143601.29999999999</v>
      </c>
      <c r="AB414" s="456">
        <v>154840.40000000002</v>
      </c>
      <c r="AC414" s="456">
        <v>152150.20000000001</v>
      </c>
      <c r="AD414" s="456">
        <v>150432.88971650176</v>
      </c>
      <c r="AE414" s="456">
        <v>101117.11028349824</v>
      </c>
      <c r="AF414" s="456">
        <v>100000</v>
      </c>
      <c r="AG414" s="456">
        <v>98264.281170930015</v>
      </c>
      <c r="AH414" s="456">
        <v>102624.26755050829</v>
      </c>
      <c r="AI414" s="456">
        <v>108124.43650041542</v>
      </c>
      <c r="AJ414" s="456">
        <v>138129.50301339015</v>
      </c>
      <c r="AK414" s="456">
        <v>168812.14334968862</v>
      </c>
      <c r="AL414" s="456">
        <v>195865.636721499</v>
      </c>
      <c r="AM414" s="456">
        <v>204305.03097184049</v>
      </c>
      <c r="AN414" s="456">
        <v>201806.34665456341</v>
      </c>
      <c r="AO414" s="456">
        <v>199982.4339891237</v>
      </c>
      <c r="AP414" s="456">
        <v>199982.77986470785</v>
      </c>
      <c r="AQ414" s="456">
        <v>199989.19815690408</v>
      </c>
      <c r="AR414" s="456">
        <v>199989.3403760771</v>
      </c>
      <c r="AS414" s="456">
        <v>199989.46702978082</v>
      </c>
      <c r="AT414" s="456">
        <v>199989.59140425117</v>
      </c>
      <c r="AU414" s="456">
        <v>199989.71384668033</v>
      </c>
    </row>
    <row r="415" spans="3:47" ht="15.75">
      <c r="C415" s="978"/>
      <c r="F415" s="277" t="s">
        <v>38</v>
      </c>
      <c r="H415" s="501"/>
      <c r="I415" s="501"/>
      <c r="J415" s="501"/>
      <c r="K415" s="501"/>
      <c r="L415" s="501"/>
      <c r="M415" s="501"/>
      <c r="N415" s="501">
        <v>0</v>
      </c>
      <c r="O415" s="501">
        <v>0</v>
      </c>
      <c r="P415" s="501">
        <v>0</v>
      </c>
      <c r="Q415" s="501">
        <v>0</v>
      </c>
      <c r="R415" s="501">
        <v>0</v>
      </c>
      <c r="S415" s="501">
        <v>0</v>
      </c>
      <c r="T415" s="501">
        <v>0</v>
      </c>
      <c r="U415" s="501">
        <v>16666.600000000002</v>
      </c>
      <c r="V415" s="501">
        <v>23333.4</v>
      </c>
      <c r="W415" s="501">
        <v>33333.300000000003</v>
      </c>
      <c r="X415" s="501">
        <v>51187.000000000007</v>
      </c>
      <c r="Y415" s="501">
        <v>73125.000000000015</v>
      </c>
      <c r="Z415" s="501">
        <v>102568.70000000001</v>
      </c>
      <c r="AA415" s="501">
        <v>143601.29999999999</v>
      </c>
      <c r="AB415" s="501">
        <v>154840.40000000002</v>
      </c>
      <c r="AC415" s="501">
        <v>152150.20000000001</v>
      </c>
      <c r="AD415" s="501">
        <v>150432.88971650176</v>
      </c>
      <c r="AE415" s="501">
        <v>101117.11028349824</v>
      </c>
      <c r="AF415" s="501">
        <v>100000</v>
      </c>
      <c r="AG415" s="501">
        <v>98264.281170930015</v>
      </c>
      <c r="AH415" s="501">
        <v>102624.26755050829</v>
      </c>
      <c r="AI415" s="501">
        <v>108124.43650041542</v>
      </c>
      <c r="AJ415" s="501">
        <v>138129.50301339015</v>
      </c>
      <c r="AK415" s="501">
        <v>168812.14334968862</v>
      </c>
      <c r="AL415" s="501">
        <v>195865.636721499</v>
      </c>
      <c r="AM415" s="501">
        <v>204305.03097184049</v>
      </c>
      <c r="AN415" s="501">
        <v>201806.34665456341</v>
      </c>
      <c r="AO415" s="501">
        <v>199982.4339891237</v>
      </c>
      <c r="AP415" s="501">
        <v>199982.77986470785</v>
      </c>
      <c r="AQ415" s="501">
        <v>199989.19815690408</v>
      </c>
      <c r="AR415" s="501">
        <v>199989.3403760771</v>
      </c>
      <c r="AS415" s="501">
        <v>199989.46702978082</v>
      </c>
      <c r="AT415" s="501">
        <v>199989.59140425117</v>
      </c>
      <c r="AU415" s="501">
        <v>199989.71384668033</v>
      </c>
    </row>
    <row r="416" spans="3:47" ht="15.75">
      <c r="C416" s="978"/>
      <c r="E416" s="277" t="s">
        <v>1153</v>
      </c>
      <c r="F416" s="277"/>
      <c r="H416" s="456"/>
      <c r="I416" s="456"/>
      <c r="J416" s="456"/>
      <c r="K416" s="456"/>
      <c r="L416" s="456"/>
      <c r="M416" s="456"/>
      <c r="N416" s="456"/>
      <c r="O416" s="456"/>
      <c r="P416" s="456"/>
      <c r="Q416" s="456"/>
      <c r="R416" s="456"/>
      <c r="S416" s="456"/>
      <c r="T416" s="456"/>
      <c r="U416" s="456"/>
      <c r="V416" s="456"/>
      <c r="W416" s="456"/>
      <c r="X416" s="456"/>
      <c r="Y416" s="456"/>
      <c r="Z416" s="456"/>
      <c r="AA416" s="456"/>
      <c r="AB416" s="456"/>
      <c r="AC416" s="456"/>
      <c r="AD416" s="456"/>
      <c r="AE416" s="456"/>
      <c r="AF416" s="456"/>
      <c r="AG416" s="456"/>
      <c r="AH416" s="456"/>
      <c r="AI416" s="456"/>
      <c r="AJ416" s="456"/>
      <c r="AK416" s="456"/>
      <c r="AL416" s="456"/>
      <c r="AM416" s="456"/>
      <c r="AN416" s="456"/>
      <c r="AO416" s="456"/>
      <c r="AP416" s="456"/>
      <c r="AQ416" s="456"/>
      <c r="AR416" s="456"/>
      <c r="AS416" s="456"/>
      <c r="AT416" s="456"/>
      <c r="AU416" s="456"/>
    </row>
    <row r="417" spans="3:47">
      <c r="C417" s="978"/>
      <c r="F417" s="120" t="s">
        <v>1123</v>
      </c>
      <c r="H417" s="456"/>
      <c r="I417" s="456"/>
      <c r="J417" s="456"/>
      <c r="K417" s="456"/>
      <c r="L417" s="456"/>
      <c r="M417" s="456"/>
      <c r="N417" s="456">
        <v>0</v>
      </c>
      <c r="O417" s="456">
        <v>0</v>
      </c>
      <c r="P417" s="456">
        <v>0</v>
      </c>
      <c r="Q417" s="456">
        <v>0</v>
      </c>
      <c r="R417" s="456">
        <v>0</v>
      </c>
      <c r="S417" s="456">
        <v>0</v>
      </c>
      <c r="T417" s="456">
        <v>0</v>
      </c>
      <c r="U417" s="456">
        <v>0</v>
      </c>
      <c r="V417" s="456">
        <v>0</v>
      </c>
      <c r="W417" s="456">
        <v>0</v>
      </c>
      <c r="X417" s="456">
        <v>0</v>
      </c>
      <c r="Y417" s="456">
        <v>0</v>
      </c>
      <c r="Z417" s="456">
        <v>0</v>
      </c>
      <c r="AA417" s="456">
        <v>0</v>
      </c>
      <c r="AB417" s="456">
        <v>0</v>
      </c>
      <c r="AC417" s="456">
        <v>0</v>
      </c>
      <c r="AD417" s="456">
        <v>0</v>
      </c>
      <c r="AE417" s="456">
        <v>0</v>
      </c>
      <c r="AF417" s="456">
        <v>0</v>
      </c>
      <c r="AG417" s="456">
        <v>0</v>
      </c>
      <c r="AH417" s="456">
        <v>0</v>
      </c>
      <c r="AI417" s="456">
        <v>0</v>
      </c>
      <c r="AJ417" s="456">
        <v>0</v>
      </c>
      <c r="AK417" s="456">
        <v>0</v>
      </c>
      <c r="AL417" s="456">
        <v>0</v>
      </c>
      <c r="AM417" s="456">
        <v>0</v>
      </c>
      <c r="AN417" s="456">
        <v>0</v>
      </c>
      <c r="AO417" s="456">
        <v>0</v>
      </c>
      <c r="AP417" s="456">
        <v>0</v>
      </c>
      <c r="AQ417" s="456">
        <v>0</v>
      </c>
      <c r="AR417" s="456">
        <v>0</v>
      </c>
      <c r="AS417" s="456">
        <v>0</v>
      </c>
      <c r="AT417" s="456">
        <v>0</v>
      </c>
      <c r="AU417" s="456">
        <v>0</v>
      </c>
    </row>
    <row r="418" spans="3:47">
      <c r="C418" s="978"/>
      <c r="F418" s="120" t="s">
        <v>1144</v>
      </c>
      <c r="H418" s="456"/>
      <c r="I418" s="456"/>
      <c r="J418" s="456"/>
      <c r="K418" s="456"/>
      <c r="L418" s="456"/>
      <c r="M418" s="456"/>
      <c r="N418" s="456">
        <v>0</v>
      </c>
      <c r="O418" s="456">
        <v>0</v>
      </c>
      <c r="P418" s="456">
        <v>0</v>
      </c>
      <c r="Q418" s="456">
        <v>0</v>
      </c>
      <c r="R418" s="456">
        <v>0</v>
      </c>
      <c r="S418" s="456">
        <v>0</v>
      </c>
      <c r="T418" s="456">
        <v>0</v>
      </c>
      <c r="U418" s="456">
        <v>16666.600000000002</v>
      </c>
      <c r="V418" s="456">
        <v>23333.4</v>
      </c>
      <c r="W418" s="456">
        <v>33333.300000000003</v>
      </c>
      <c r="X418" s="456">
        <v>51187.000000000007</v>
      </c>
      <c r="Y418" s="456">
        <v>73125.000000000015</v>
      </c>
      <c r="Z418" s="456">
        <v>102568.70000000001</v>
      </c>
      <c r="AA418" s="456">
        <v>143601.29999999999</v>
      </c>
      <c r="AB418" s="456">
        <v>154840.40000000002</v>
      </c>
      <c r="AC418" s="456">
        <v>152150.20000000001</v>
      </c>
      <c r="AD418" s="456">
        <v>170519.69326913613</v>
      </c>
      <c r="AE418" s="456">
        <v>182343.84773086384</v>
      </c>
      <c r="AF418" s="456">
        <v>180961.63</v>
      </c>
      <c r="AG418" s="456">
        <v>178546.19888757984</v>
      </c>
      <c r="AH418" s="456">
        <v>190796.5419347038</v>
      </c>
      <c r="AI418" s="456">
        <v>205831.17921630177</v>
      </c>
      <c r="AJ418" s="456">
        <v>235836.81095030432</v>
      </c>
      <c r="AK418" s="456">
        <v>266520.11975629168</v>
      </c>
      <c r="AL418" s="456">
        <v>293556.76028582745</v>
      </c>
      <c r="AM418" s="456">
        <v>301996.18065213814</v>
      </c>
      <c r="AN418" s="456">
        <v>299497.91778787854</v>
      </c>
      <c r="AO418" s="456">
        <v>297673.85299281066</v>
      </c>
      <c r="AP418" s="456">
        <v>297674.36782861757</v>
      </c>
      <c r="AQ418" s="456">
        <v>297683.9214565517</v>
      </c>
      <c r="AR418" s="456">
        <v>297684.13314979075</v>
      </c>
      <c r="AS418" s="456">
        <v>297684.32167382876</v>
      </c>
      <c r="AT418" s="456">
        <v>297684.50680522784</v>
      </c>
      <c r="AU418" s="456">
        <v>297684.6890607836</v>
      </c>
    </row>
    <row r="419" spans="3:47" ht="15.75">
      <c r="C419" s="978"/>
      <c r="F419" s="277" t="s">
        <v>38</v>
      </c>
      <c r="H419" s="501"/>
      <c r="I419" s="501"/>
      <c r="J419" s="501"/>
      <c r="K419" s="501"/>
      <c r="L419" s="501"/>
      <c r="M419" s="501"/>
      <c r="N419" s="501">
        <v>0</v>
      </c>
      <c r="O419" s="501">
        <v>0</v>
      </c>
      <c r="P419" s="501">
        <v>0</v>
      </c>
      <c r="Q419" s="501">
        <v>0</v>
      </c>
      <c r="R419" s="501">
        <v>0</v>
      </c>
      <c r="S419" s="501">
        <v>0</v>
      </c>
      <c r="T419" s="501">
        <v>0</v>
      </c>
      <c r="U419" s="501">
        <v>16666.600000000002</v>
      </c>
      <c r="V419" s="501">
        <v>23333.4</v>
      </c>
      <c r="W419" s="501">
        <v>33333.300000000003</v>
      </c>
      <c r="X419" s="501">
        <v>51187.000000000007</v>
      </c>
      <c r="Y419" s="501">
        <v>73125.000000000015</v>
      </c>
      <c r="Z419" s="501">
        <v>102568.70000000001</v>
      </c>
      <c r="AA419" s="501">
        <v>143601.29999999999</v>
      </c>
      <c r="AB419" s="501">
        <v>154840.40000000002</v>
      </c>
      <c r="AC419" s="501">
        <v>152150.20000000001</v>
      </c>
      <c r="AD419" s="501">
        <v>170519.69326913613</v>
      </c>
      <c r="AE419" s="501">
        <v>182343.84773086384</v>
      </c>
      <c r="AF419" s="501">
        <v>180961.63</v>
      </c>
      <c r="AG419" s="501">
        <v>178546.19888757984</v>
      </c>
      <c r="AH419" s="501">
        <v>190796.5419347038</v>
      </c>
      <c r="AI419" s="501">
        <v>205831.17921630177</v>
      </c>
      <c r="AJ419" s="501">
        <v>235836.81095030432</v>
      </c>
      <c r="AK419" s="501">
        <v>266520.11975629168</v>
      </c>
      <c r="AL419" s="501">
        <v>293556.76028582745</v>
      </c>
      <c r="AM419" s="501">
        <v>301996.18065213814</v>
      </c>
      <c r="AN419" s="501">
        <v>299497.91778787854</v>
      </c>
      <c r="AO419" s="501">
        <v>297673.85299281066</v>
      </c>
      <c r="AP419" s="501">
        <v>297674.36782861757</v>
      </c>
      <c r="AQ419" s="501">
        <v>297683.9214565517</v>
      </c>
      <c r="AR419" s="501">
        <v>297684.13314979075</v>
      </c>
      <c r="AS419" s="501">
        <v>297684.32167382876</v>
      </c>
      <c r="AT419" s="501">
        <v>297684.50680522784</v>
      </c>
      <c r="AU419" s="501">
        <v>297684.6890607836</v>
      </c>
    </row>
    <row r="420" spans="3:47" ht="15.75">
      <c r="C420" s="978"/>
      <c r="E420" s="277" t="s">
        <v>1154</v>
      </c>
      <c r="F420" s="277"/>
      <c r="H420" s="456"/>
      <c r="I420" s="456"/>
      <c r="J420" s="456"/>
      <c r="K420" s="456"/>
      <c r="L420" s="456"/>
      <c r="M420" s="456"/>
      <c r="N420" s="456"/>
      <c r="O420" s="456"/>
      <c r="P420" s="456"/>
      <c r="Q420" s="456"/>
      <c r="R420" s="456"/>
      <c r="S420" s="456"/>
      <c r="T420" s="456"/>
      <c r="U420" s="456"/>
      <c r="V420" s="456"/>
      <c r="W420" s="456"/>
      <c r="X420" s="456"/>
      <c r="Y420" s="456"/>
      <c r="Z420" s="456"/>
      <c r="AA420" s="456"/>
      <c r="AB420" s="456"/>
      <c r="AC420" s="456"/>
      <c r="AD420" s="456"/>
      <c r="AE420" s="456"/>
      <c r="AF420" s="456"/>
      <c r="AG420" s="456"/>
      <c r="AH420" s="456"/>
      <c r="AI420" s="456"/>
      <c r="AJ420" s="456"/>
      <c r="AK420" s="456"/>
      <c r="AL420" s="456"/>
      <c r="AM420" s="456"/>
      <c r="AN420" s="456"/>
      <c r="AO420" s="456"/>
      <c r="AP420" s="456"/>
      <c r="AQ420" s="456"/>
      <c r="AR420" s="456"/>
      <c r="AS420" s="456"/>
      <c r="AT420" s="456"/>
      <c r="AU420" s="456"/>
    </row>
    <row r="421" spans="3:47">
      <c r="C421" s="978"/>
      <c r="F421" s="120" t="s">
        <v>1123</v>
      </c>
      <c r="H421" s="456"/>
      <c r="I421" s="456"/>
      <c r="J421" s="456"/>
      <c r="K421" s="456"/>
      <c r="L421" s="456"/>
      <c r="M421" s="456"/>
      <c r="N421" s="456">
        <v>1251356.5000000002</v>
      </c>
      <c r="O421" s="456">
        <v>1129056.0999999999</v>
      </c>
      <c r="P421" s="456">
        <v>1091392.7000000002</v>
      </c>
      <c r="Q421" s="456">
        <v>1260812.3</v>
      </c>
      <c r="R421" s="456">
        <v>1301228.7999999998</v>
      </c>
      <c r="S421" s="456">
        <v>1372330.2</v>
      </c>
      <c r="T421" s="456">
        <v>1410080.6000000003</v>
      </c>
      <c r="U421" s="456">
        <v>1467253</v>
      </c>
      <c r="V421" s="456">
        <v>1382964.7000000002</v>
      </c>
      <c r="W421" s="456">
        <v>1409931.2999999998</v>
      </c>
      <c r="X421" s="456">
        <v>1450357.5000000002</v>
      </c>
      <c r="Y421" s="456">
        <v>1327243.3</v>
      </c>
      <c r="Z421" s="456">
        <v>1208767.5</v>
      </c>
      <c r="AA421" s="456">
        <v>1009854.1</v>
      </c>
      <c r="AB421" s="456">
        <v>949956.90000000014</v>
      </c>
      <c r="AC421" s="456">
        <v>1020910.2000000003</v>
      </c>
      <c r="AD421" s="456">
        <v>992763.21399999992</v>
      </c>
      <c r="AE421" s="456">
        <v>992889.94968891912</v>
      </c>
      <c r="AF421" s="456">
        <v>921990.02942102833</v>
      </c>
      <c r="AG421" s="456">
        <v>901702.57071132876</v>
      </c>
      <c r="AH421" s="456">
        <v>860428.81579366047</v>
      </c>
      <c r="AI421" s="456">
        <v>852303.54124739673</v>
      </c>
      <c r="AJ421" s="456">
        <v>860078.37155720836</v>
      </c>
      <c r="AK421" s="456">
        <v>875052.92065568536</v>
      </c>
      <c r="AL421" s="456">
        <v>890901.47602863715</v>
      </c>
      <c r="AM421" s="456">
        <v>894393.97604435554</v>
      </c>
      <c r="AN421" s="456">
        <v>890723.49417115818</v>
      </c>
      <c r="AO421" s="456">
        <v>886501.35781992215</v>
      </c>
      <c r="AP421" s="456">
        <v>884145.16918360884</v>
      </c>
      <c r="AQ421" s="456">
        <v>881999.5502897976</v>
      </c>
      <c r="AR421" s="456">
        <v>879347.9008618783</v>
      </c>
      <c r="AS421" s="456">
        <v>875739.80280251161</v>
      </c>
      <c r="AT421" s="456">
        <v>872257.71695271949</v>
      </c>
      <c r="AU421" s="456">
        <v>868997.97413105553</v>
      </c>
    </row>
    <row r="422" spans="3:47">
      <c r="C422" s="978"/>
      <c r="F422" s="120" t="s">
        <v>1144</v>
      </c>
      <c r="H422" s="456"/>
      <c r="I422" s="456"/>
      <c r="J422" s="456"/>
      <c r="K422" s="456"/>
      <c r="L422" s="456"/>
      <c r="M422" s="456"/>
      <c r="N422" s="456">
        <v>454263.2</v>
      </c>
      <c r="O422" s="456">
        <v>504079.8</v>
      </c>
      <c r="P422" s="456">
        <v>392137.19999999995</v>
      </c>
      <c r="Q422" s="456">
        <v>713626.6</v>
      </c>
      <c r="R422" s="456">
        <v>875451.8</v>
      </c>
      <c r="S422" s="456">
        <v>895008.4</v>
      </c>
      <c r="T422" s="456">
        <v>936821.9</v>
      </c>
      <c r="U422" s="456">
        <v>833299.1</v>
      </c>
      <c r="V422" s="456">
        <v>835845.00000000012</v>
      </c>
      <c r="W422" s="456">
        <v>699488.29999999993</v>
      </c>
      <c r="X422" s="456">
        <v>816006.89999999991</v>
      </c>
      <c r="Y422" s="456">
        <v>973780.99999999988</v>
      </c>
      <c r="Z422" s="456">
        <v>954167</v>
      </c>
      <c r="AA422" s="456">
        <v>830238.3</v>
      </c>
      <c r="AB422" s="456">
        <v>643129.39999999991</v>
      </c>
      <c r="AC422" s="456">
        <v>690929.39999999991</v>
      </c>
      <c r="AD422" s="456">
        <v>836366.98600000003</v>
      </c>
      <c r="AE422" s="456">
        <v>862934.39957915328</v>
      </c>
      <c r="AF422" s="456">
        <v>839147.15480474103</v>
      </c>
      <c r="AG422" s="456">
        <v>857731.66406496288</v>
      </c>
      <c r="AH422" s="456">
        <v>887521.58438427141</v>
      </c>
      <c r="AI422" s="456">
        <v>902187.92464514705</v>
      </c>
      <c r="AJ422" s="456">
        <v>888073.48453385057</v>
      </c>
      <c r="AK422" s="456">
        <v>881143.15464579943</v>
      </c>
      <c r="AL422" s="456">
        <v>849258.75199308118</v>
      </c>
      <c r="AM422" s="456">
        <v>855089.9814695674</v>
      </c>
      <c r="AN422" s="456">
        <v>859273.4130280239</v>
      </c>
      <c r="AO422" s="456">
        <v>862917.9546153507</v>
      </c>
      <c r="AP422" s="456">
        <v>866700.48706487147</v>
      </c>
      <c r="AQ422" s="456">
        <v>865881.17685521813</v>
      </c>
      <c r="AR422" s="456">
        <v>870311.84886357957</v>
      </c>
      <c r="AS422" s="456">
        <v>873911.98671877175</v>
      </c>
      <c r="AT422" s="456">
        <v>877450.23266227578</v>
      </c>
      <c r="AU422" s="456">
        <v>880706.18980374571</v>
      </c>
    </row>
    <row r="423" spans="3:47" ht="15.75">
      <c r="C423" s="978"/>
      <c r="F423" s="277" t="s">
        <v>38</v>
      </c>
      <c r="H423" s="501"/>
      <c r="I423" s="501"/>
      <c r="J423" s="501"/>
      <c r="K423" s="501"/>
      <c r="L423" s="501"/>
      <c r="M423" s="501"/>
      <c r="N423" s="501">
        <v>1705619.7000000002</v>
      </c>
      <c r="O423" s="501">
        <v>1633135.9</v>
      </c>
      <c r="P423" s="501">
        <v>1483529.9000000001</v>
      </c>
      <c r="Q423" s="501">
        <v>1974438.9</v>
      </c>
      <c r="R423" s="501">
        <v>2176680.5999999996</v>
      </c>
      <c r="S423" s="501">
        <v>2267338.6</v>
      </c>
      <c r="T423" s="501">
        <v>2346902.5000000005</v>
      </c>
      <c r="U423" s="501">
        <v>2300552.1</v>
      </c>
      <c r="V423" s="501">
        <v>2218809.7000000002</v>
      </c>
      <c r="W423" s="501">
        <v>2109419.5999999996</v>
      </c>
      <c r="X423" s="501">
        <v>2266364.4000000004</v>
      </c>
      <c r="Y423" s="501">
        <v>2301024.2999999998</v>
      </c>
      <c r="Z423" s="501">
        <v>2162934.5</v>
      </c>
      <c r="AA423" s="501">
        <v>1840092.4</v>
      </c>
      <c r="AB423" s="501">
        <v>1593086.3</v>
      </c>
      <c r="AC423" s="501">
        <v>1711839.6</v>
      </c>
      <c r="AD423" s="501">
        <v>1829130.2</v>
      </c>
      <c r="AE423" s="501">
        <v>1855824.3492680723</v>
      </c>
      <c r="AF423" s="501">
        <v>1761137.1842257692</v>
      </c>
      <c r="AG423" s="501">
        <v>1759434.2347762915</v>
      </c>
      <c r="AH423" s="501">
        <v>1747950.4001779319</v>
      </c>
      <c r="AI423" s="501">
        <v>1754491.4658925438</v>
      </c>
      <c r="AJ423" s="501">
        <v>1748151.8560910588</v>
      </c>
      <c r="AK423" s="501">
        <v>1756196.0753014847</v>
      </c>
      <c r="AL423" s="501">
        <v>1740160.2280217183</v>
      </c>
      <c r="AM423" s="501">
        <v>1749483.9575139228</v>
      </c>
      <c r="AN423" s="501">
        <v>1749996.9071991821</v>
      </c>
      <c r="AO423" s="501">
        <v>1749419.3124352728</v>
      </c>
      <c r="AP423" s="501">
        <v>1750845.6562484803</v>
      </c>
      <c r="AQ423" s="501">
        <v>1747880.7271450157</v>
      </c>
      <c r="AR423" s="501">
        <v>1749659.7497254577</v>
      </c>
      <c r="AS423" s="501">
        <v>1749651.7895212835</v>
      </c>
      <c r="AT423" s="501">
        <v>1749707.9496149952</v>
      </c>
      <c r="AU423" s="501">
        <v>1749704.1639348012</v>
      </c>
    </row>
    <row r="424" spans="3:47">
      <c r="C424" s="978"/>
    </row>
    <row r="425" spans="3:47">
      <c r="C425" s="978"/>
    </row>
    <row r="426" spans="3:47" ht="15.75">
      <c r="C426" s="978"/>
      <c r="D426" s="29" t="s">
        <v>1155</v>
      </c>
    </row>
    <row r="427" spans="3:47" ht="15.75">
      <c r="C427" s="978"/>
      <c r="E427" s="277" t="s">
        <v>1143</v>
      </c>
      <c r="F427" s="120"/>
    </row>
    <row r="428" spans="3:47">
      <c r="C428" s="978"/>
      <c r="E428" s="120"/>
      <c r="F428" s="120" t="s">
        <v>530</v>
      </c>
      <c r="H428" s="456"/>
      <c r="I428" s="456"/>
      <c r="J428" s="456"/>
      <c r="K428" s="456"/>
      <c r="L428" s="456"/>
      <c r="M428" s="456"/>
      <c r="N428" s="456">
        <v>496303860.90000004</v>
      </c>
      <c r="O428" s="456">
        <v>460591528.5</v>
      </c>
      <c r="P428" s="456">
        <v>582002904.89999998</v>
      </c>
      <c r="Q428" s="456">
        <v>638612554.60000002</v>
      </c>
      <c r="R428" s="456">
        <v>676969225.10000002</v>
      </c>
      <c r="S428" s="456">
        <v>705918391.20000005</v>
      </c>
      <c r="T428" s="456">
        <v>600522318</v>
      </c>
      <c r="U428" s="456">
        <v>538628642.60000002</v>
      </c>
      <c r="V428" s="456">
        <v>539341429.30000007</v>
      </c>
      <c r="W428" s="456">
        <v>587447016.39999998</v>
      </c>
      <c r="X428" s="456">
        <v>591132502.80000007</v>
      </c>
      <c r="Y428" s="456">
        <v>602460050.39999998</v>
      </c>
      <c r="Z428" s="456">
        <v>643434531.5999999</v>
      </c>
      <c r="AA428" s="456">
        <v>666110420.80000007</v>
      </c>
      <c r="AB428" s="456">
        <v>688692084.70000005</v>
      </c>
      <c r="AC428" s="456">
        <v>901374267.76928365</v>
      </c>
      <c r="AD428" s="456">
        <v>992373937.41156459</v>
      </c>
      <c r="AE428" s="456">
        <v>937044103.65588129</v>
      </c>
      <c r="AF428" s="456">
        <v>926400389.0307852</v>
      </c>
      <c r="AG428" s="456">
        <v>920277930.22174776</v>
      </c>
      <c r="AH428" s="456">
        <v>938488133.72580266</v>
      </c>
      <c r="AI428" s="456">
        <v>946709218.25811231</v>
      </c>
      <c r="AJ428" s="456">
        <v>999572566.17082453</v>
      </c>
      <c r="AK428" s="456">
        <v>1032874875.963426</v>
      </c>
      <c r="AL428" s="456">
        <v>1091405783.7537856</v>
      </c>
      <c r="AM428" s="456">
        <v>1144443702.6455185</v>
      </c>
      <c r="AN428" s="456">
        <v>1200593494.9589164</v>
      </c>
      <c r="AO428" s="456">
        <v>1258446335.7716012</v>
      </c>
      <c r="AP428" s="456">
        <v>1266021811.3660293</v>
      </c>
      <c r="AQ428" s="456">
        <v>1859980764.8334296</v>
      </c>
      <c r="AR428" s="456">
        <v>2208442518.5959783</v>
      </c>
      <c r="AS428" s="456">
        <v>2433591290.1491704</v>
      </c>
      <c r="AT428" s="456">
        <v>1984910622.1527822</v>
      </c>
      <c r="AU428" s="456">
        <v>0</v>
      </c>
    </row>
    <row r="429" spans="3:47">
      <c r="C429" s="978"/>
      <c r="E429" s="120"/>
      <c r="F429" s="120" t="s">
        <v>531</v>
      </c>
      <c r="H429" s="456"/>
      <c r="I429" s="456"/>
      <c r="J429" s="456"/>
      <c r="K429" s="456"/>
      <c r="L429" s="456"/>
      <c r="M429" s="456"/>
      <c r="N429" s="456">
        <v>0</v>
      </c>
      <c r="O429" s="456">
        <v>0</v>
      </c>
      <c r="P429" s="456">
        <v>0</v>
      </c>
      <c r="Q429" s="456">
        <v>0</v>
      </c>
      <c r="R429" s="456">
        <v>0</v>
      </c>
      <c r="S429" s="456">
        <v>0</v>
      </c>
      <c r="T429" s="456">
        <v>36374811</v>
      </c>
      <c r="U429" s="456">
        <v>86485058</v>
      </c>
      <c r="V429" s="456">
        <v>16383344.800000001</v>
      </c>
      <c r="W429" s="456">
        <v>30895158</v>
      </c>
      <c r="X429" s="456">
        <v>124566489.59999999</v>
      </c>
      <c r="Y429" s="456">
        <v>106260384.89999999</v>
      </c>
      <c r="Z429" s="456">
        <v>45513652.799999997</v>
      </c>
      <c r="AA429" s="456">
        <v>20824570.799999997</v>
      </c>
      <c r="AB429" s="456">
        <v>430385.2</v>
      </c>
      <c r="AC429" s="456">
        <v>15869786.799999999</v>
      </c>
      <c r="AD429" s="456">
        <v>0</v>
      </c>
      <c r="AE429" s="456">
        <v>0</v>
      </c>
      <c r="AF429" s="456">
        <v>0</v>
      </c>
      <c r="AG429" s="456">
        <v>0</v>
      </c>
      <c r="AH429" s="456">
        <v>0</v>
      </c>
      <c r="AI429" s="456">
        <v>0</v>
      </c>
      <c r="AJ429" s="456">
        <v>0</v>
      </c>
      <c r="AK429" s="456">
        <v>0</v>
      </c>
      <c r="AL429" s="456">
        <v>0</v>
      </c>
      <c r="AM429" s="456">
        <v>0</v>
      </c>
      <c r="AN429" s="456">
        <v>0</v>
      </c>
      <c r="AO429" s="456">
        <v>0</v>
      </c>
      <c r="AP429" s="456">
        <v>0</v>
      </c>
      <c r="AQ429" s="456">
        <v>0</v>
      </c>
      <c r="AR429" s="456">
        <v>0</v>
      </c>
      <c r="AS429" s="456">
        <v>0</v>
      </c>
      <c r="AT429" s="456">
        <v>0</v>
      </c>
      <c r="AU429" s="456">
        <v>0</v>
      </c>
    </row>
    <row r="430" spans="3:47">
      <c r="C430" s="978"/>
      <c r="E430" s="120"/>
      <c r="F430" s="120" t="s">
        <v>1123</v>
      </c>
      <c r="H430" s="456"/>
      <c r="I430" s="456"/>
      <c r="J430" s="456"/>
      <c r="K430" s="456"/>
      <c r="L430" s="456"/>
      <c r="M430" s="456"/>
      <c r="N430" s="456">
        <v>84502812.200000003</v>
      </c>
      <c r="O430" s="456">
        <v>81211717.600000009</v>
      </c>
      <c r="P430" s="456">
        <v>90596634.000000015</v>
      </c>
      <c r="Q430" s="456">
        <v>94641407</v>
      </c>
      <c r="R430" s="456">
        <v>99186937.600000009</v>
      </c>
      <c r="S430" s="456">
        <v>101641550.2</v>
      </c>
      <c r="T430" s="456">
        <v>102676259</v>
      </c>
      <c r="U430" s="456">
        <v>112988852.40000002</v>
      </c>
      <c r="V430" s="456">
        <v>133642521.60000001</v>
      </c>
      <c r="W430" s="456">
        <v>154270415.20000002</v>
      </c>
      <c r="X430" s="456">
        <v>180650034.59999999</v>
      </c>
      <c r="Y430" s="456">
        <v>179577871.70000002</v>
      </c>
      <c r="Z430" s="456">
        <v>163930740.40000001</v>
      </c>
      <c r="AA430" s="456">
        <v>201438930.00000003</v>
      </c>
      <c r="AB430" s="456">
        <v>205102085.30000004</v>
      </c>
      <c r="AC430" s="456">
        <v>227366875.47599998</v>
      </c>
      <c r="AD430" s="456">
        <v>252194047.22098544</v>
      </c>
      <c r="AE430" s="456">
        <v>273831038.73804539</v>
      </c>
      <c r="AF430" s="456">
        <v>304775468.90042913</v>
      </c>
      <c r="AG430" s="456">
        <v>299429227.89619386</v>
      </c>
      <c r="AH430" s="456">
        <v>314500006.72028941</v>
      </c>
      <c r="AI430" s="456">
        <v>326829781.1917392</v>
      </c>
      <c r="AJ430" s="456">
        <v>322894527.72194791</v>
      </c>
      <c r="AK430" s="456">
        <v>325179038.75045258</v>
      </c>
      <c r="AL430" s="456">
        <v>326453801.25618976</v>
      </c>
      <c r="AM430" s="456">
        <v>331349139.83167082</v>
      </c>
      <c r="AN430" s="456">
        <v>336870515.97157043</v>
      </c>
      <c r="AO430" s="456">
        <v>344816615.98160744</v>
      </c>
      <c r="AP430" s="456">
        <v>329867831.8083843</v>
      </c>
      <c r="AQ430" s="456">
        <v>488917432.87920433</v>
      </c>
      <c r="AR430" s="456">
        <v>581491229.06086767</v>
      </c>
      <c r="AS430" s="456">
        <v>553011392.54802418</v>
      </c>
      <c r="AT430" s="456">
        <v>451009948.57401782</v>
      </c>
      <c r="AU430" s="456">
        <v>0</v>
      </c>
    </row>
    <row r="431" spans="3:47" ht="15.75">
      <c r="C431" s="978"/>
      <c r="E431" s="120"/>
      <c r="F431" s="277" t="s">
        <v>38</v>
      </c>
      <c r="H431" s="501"/>
      <c r="I431" s="501"/>
      <c r="J431" s="501"/>
      <c r="K431" s="501"/>
      <c r="L431" s="501"/>
      <c r="M431" s="501"/>
      <c r="N431" s="501">
        <v>580806673.10000002</v>
      </c>
      <c r="O431" s="501">
        <v>541803246.10000002</v>
      </c>
      <c r="P431" s="501">
        <v>672599538.89999998</v>
      </c>
      <c r="Q431" s="501">
        <v>733253961.60000002</v>
      </c>
      <c r="R431" s="501">
        <v>776156162.70000005</v>
      </c>
      <c r="S431" s="501">
        <v>807559941.4000001</v>
      </c>
      <c r="T431" s="501">
        <v>739573388</v>
      </c>
      <c r="U431" s="501">
        <v>738102553</v>
      </c>
      <c r="V431" s="501">
        <v>689367295.70000005</v>
      </c>
      <c r="W431" s="501">
        <v>772612589.60000002</v>
      </c>
      <c r="X431" s="501">
        <v>896349027.00000012</v>
      </c>
      <c r="Y431" s="501">
        <v>888298307</v>
      </c>
      <c r="Z431" s="501">
        <v>852878924.79999983</v>
      </c>
      <c r="AA431" s="501">
        <v>888373921.60000002</v>
      </c>
      <c r="AB431" s="501">
        <v>894224555.20000017</v>
      </c>
      <c r="AC431" s="501">
        <v>1144610930.0452836</v>
      </c>
      <c r="AD431" s="501">
        <v>1244567984.63255</v>
      </c>
      <c r="AE431" s="501">
        <v>1210875142.3939266</v>
      </c>
      <c r="AF431" s="501">
        <v>1231175857.9312143</v>
      </c>
      <c r="AG431" s="501">
        <v>1219707158.1179416</v>
      </c>
      <c r="AH431" s="501">
        <v>1252988140.4460921</v>
      </c>
      <c r="AI431" s="501">
        <v>1273538999.4498515</v>
      </c>
      <c r="AJ431" s="501">
        <v>1322467093.8927724</v>
      </c>
      <c r="AK431" s="501">
        <v>1358053914.7138786</v>
      </c>
      <c r="AL431" s="501">
        <v>1417859585.0099754</v>
      </c>
      <c r="AM431" s="501">
        <v>1475792842.4771893</v>
      </c>
      <c r="AN431" s="501">
        <v>1537464010.9304869</v>
      </c>
      <c r="AO431" s="501">
        <v>1603262951.7532086</v>
      </c>
      <c r="AP431" s="501">
        <v>1595889643.1744137</v>
      </c>
      <c r="AQ431" s="501">
        <v>2348898197.7126341</v>
      </c>
      <c r="AR431" s="501">
        <v>2789933747.656846</v>
      </c>
      <c r="AS431" s="501">
        <v>2986602682.6971946</v>
      </c>
      <c r="AT431" s="501">
        <v>2435920570.7268</v>
      </c>
      <c r="AU431" s="501">
        <v>0</v>
      </c>
    </row>
    <row r="432" spans="3:47" ht="15.75">
      <c r="C432" s="978"/>
      <c r="E432" s="277" t="s">
        <v>533</v>
      </c>
      <c r="F432" s="120"/>
      <c r="H432" s="456"/>
      <c r="I432" s="456"/>
      <c r="J432" s="456"/>
      <c r="K432" s="456"/>
      <c r="L432" s="456"/>
      <c r="M432" s="456"/>
      <c r="N432" s="456"/>
      <c r="O432" s="456"/>
      <c r="P432" s="456"/>
      <c r="Q432" s="456"/>
      <c r="R432" s="456"/>
      <c r="S432" s="456"/>
      <c r="T432" s="456"/>
      <c r="U432" s="456"/>
      <c r="V432" s="456"/>
      <c r="W432" s="456"/>
      <c r="X432" s="456"/>
      <c r="Y432" s="456"/>
      <c r="Z432" s="456"/>
      <c r="AA432" s="456"/>
      <c r="AB432" s="456"/>
      <c r="AC432" s="456"/>
      <c r="AD432" s="456"/>
      <c r="AE432" s="456"/>
      <c r="AF432" s="456"/>
      <c r="AG432" s="456"/>
      <c r="AH432" s="456"/>
      <c r="AI432" s="456"/>
      <c r="AJ432" s="456"/>
      <c r="AK432" s="456"/>
      <c r="AL432" s="456"/>
      <c r="AM432" s="456"/>
      <c r="AN432" s="456"/>
      <c r="AO432" s="456"/>
      <c r="AP432" s="456"/>
      <c r="AQ432" s="456"/>
      <c r="AR432" s="456"/>
      <c r="AS432" s="456"/>
      <c r="AT432" s="456"/>
      <c r="AU432" s="456"/>
    </row>
    <row r="433" spans="3:47">
      <c r="C433" s="978"/>
      <c r="E433" s="120"/>
      <c r="F433" s="120" t="s">
        <v>630</v>
      </c>
      <c r="H433" s="456"/>
      <c r="I433" s="456"/>
      <c r="J433" s="456"/>
      <c r="K433" s="456"/>
      <c r="L433" s="456"/>
      <c r="M433" s="456"/>
      <c r="N433" s="456">
        <v>25488405.900000002</v>
      </c>
      <c r="O433" s="456">
        <v>12137878.700000001</v>
      </c>
      <c r="P433" s="456">
        <v>32284503.299999993</v>
      </c>
      <c r="Q433" s="456">
        <v>44955276.300000004</v>
      </c>
      <c r="R433" s="456">
        <v>31577860.900000002</v>
      </c>
      <c r="S433" s="456">
        <v>35075144.300000004</v>
      </c>
      <c r="T433" s="456">
        <v>33808835.899999999</v>
      </c>
      <c r="U433" s="456">
        <v>35323079.600000001</v>
      </c>
      <c r="V433" s="456">
        <v>65053849</v>
      </c>
      <c r="W433" s="456">
        <v>49852979.399999999</v>
      </c>
      <c r="X433" s="456">
        <v>0</v>
      </c>
      <c r="Y433" s="456">
        <v>0</v>
      </c>
      <c r="Z433" s="456">
        <v>-29.400000000000002</v>
      </c>
      <c r="AA433" s="456">
        <v>0</v>
      </c>
      <c r="AB433" s="456">
        <v>91395221.800000012</v>
      </c>
      <c r="AC433" s="456">
        <v>0</v>
      </c>
      <c r="AD433" s="456">
        <v>0</v>
      </c>
      <c r="AE433" s="456">
        <v>0</v>
      </c>
      <c r="AF433" s="456">
        <v>0</v>
      </c>
      <c r="AG433" s="456">
        <v>0</v>
      </c>
      <c r="AH433" s="456">
        <v>0</v>
      </c>
      <c r="AI433" s="456">
        <v>0</v>
      </c>
      <c r="AJ433" s="456">
        <v>0</v>
      </c>
      <c r="AK433" s="456">
        <v>0</v>
      </c>
      <c r="AL433" s="456">
        <v>0</v>
      </c>
      <c r="AM433" s="456">
        <v>0</v>
      </c>
      <c r="AN433" s="456">
        <v>0</v>
      </c>
      <c r="AO433" s="456">
        <v>0</v>
      </c>
      <c r="AP433" s="456">
        <v>0</v>
      </c>
      <c r="AQ433" s="456">
        <v>0</v>
      </c>
      <c r="AR433" s="456">
        <v>0</v>
      </c>
      <c r="AS433" s="456">
        <v>0</v>
      </c>
      <c r="AT433" s="456">
        <v>0</v>
      </c>
      <c r="AU433" s="456">
        <v>0</v>
      </c>
    </row>
    <row r="434" spans="3:47">
      <c r="C434" s="978"/>
      <c r="E434" s="120"/>
      <c r="F434" s="120" t="s">
        <v>917</v>
      </c>
      <c r="H434" s="456"/>
      <c r="I434" s="456"/>
      <c r="J434" s="456"/>
      <c r="K434" s="456"/>
      <c r="L434" s="456"/>
      <c r="M434" s="456"/>
      <c r="N434" s="456">
        <v>1076792.7</v>
      </c>
      <c r="O434" s="456">
        <v>1003462.2</v>
      </c>
      <c r="P434" s="456">
        <v>2431306.5</v>
      </c>
      <c r="Q434" s="456">
        <v>1732212.9000000001</v>
      </c>
      <c r="R434" s="456">
        <v>2161975.8000000003</v>
      </c>
      <c r="S434" s="456">
        <v>1735239.6</v>
      </c>
      <c r="T434" s="456">
        <v>3123343.5</v>
      </c>
      <c r="U434" s="456">
        <v>4122175</v>
      </c>
      <c r="V434" s="456">
        <v>8840539.7999999989</v>
      </c>
      <c r="W434" s="456">
        <v>5032195.1000000006</v>
      </c>
      <c r="X434" s="456">
        <v>0</v>
      </c>
      <c r="Y434" s="456">
        <v>0</v>
      </c>
      <c r="Z434" s="456">
        <v>0</v>
      </c>
      <c r="AA434" s="456">
        <v>0</v>
      </c>
      <c r="AB434" s="456">
        <v>10229721.600000001</v>
      </c>
      <c r="AC434" s="456">
        <v>0</v>
      </c>
      <c r="AD434" s="456">
        <v>0</v>
      </c>
      <c r="AE434" s="456">
        <v>0</v>
      </c>
      <c r="AF434" s="456">
        <v>0</v>
      </c>
      <c r="AG434" s="456">
        <v>0</v>
      </c>
      <c r="AH434" s="456">
        <v>0</v>
      </c>
      <c r="AI434" s="456">
        <v>0</v>
      </c>
      <c r="AJ434" s="456">
        <v>0</v>
      </c>
      <c r="AK434" s="456">
        <v>0</v>
      </c>
      <c r="AL434" s="456">
        <v>0</v>
      </c>
      <c r="AM434" s="456">
        <v>0</v>
      </c>
      <c r="AN434" s="456">
        <v>0</v>
      </c>
      <c r="AO434" s="456">
        <v>0</v>
      </c>
      <c r="AP434" s="456">
        <v>0</v>
      </c>
      <c r="AQ434" s="456">
        <v>0</v>
      </c>
      <c r="AR434" s="456">
        <v>0</v>
      </c>
      <c r="AS434" s="456">
        <v>0</v>
      </c>
      <c r="AT434" s="456">
        <v>0</v>
      </c>
      <c r="AU434" s="456">
        <v>0</v>
      </c>
    </row>
    <row r="435" spans="3:47" ht="15.75">
      <c r="C435" s="978"/>
      <c r="E435" s="120"/>
      <c r="F435" s="277" t="s">
        <v>38</v>
      </c>
      <c r="H435" s="501"/>
      <c r="I435" s="501"/>
      <c r="J435" s="501"/>
      <c r="K435" s="501"/>
      <c r="L435" s="501"/>
      <c r="M435" s="501"/>
      <c r="N435" s="501">
        <v>26565198.600000001</v>
      </c>
      <c r="O435" s="501">
        <v>13141340.9</v>
      </c>
      <c r="P435" s="501">
        <v>34715809.799999997</v>
      </c>
      <c r="Q435" s="501">
        <v>46687489.200000003</v>
      </c>
      <c r="R435" s="501">
        <v>33739836.700000003</v>
      </c>
      <c r="S435" s="501">
        <v>36810383.900000006</v>
      </c>
      <c r="T435" s="501">
        <v>36932179.399999999</v>
      </c>
      <c r="U435" s="501">
        <v>39445254.600000001</v>
      </c>
      <c r="V435" s="501">
        <v>73894388.799999997</v>
      </c>
      <c r="W435" s="501">
        <v>54885174.5</v>
      </c>
      <c r="X435" s="501">
        <v>0</v>
      </c>
      <c r="Y435" s="501">
        <v>0</v>
      </c>
      <c r="Z435" s="501">
        <v>-29.400000000000002</v>
      </c>
      <c r="AA435" s="501">
        <v>0</v>
      </c>
      <c r="AB435" s="501">
        <v>101624943.40000001</v>
      </c>
      <c r="AC435" s="501">
        <v>0</v>
      </c>
      <c r="AD435" s="501">
        <v>0</v>
      </c>
      <c r="AE435" s="501">
        <v>0</v>
      </c>
      <c r="AF435" s="501">
        <v>0</v>
      </c>
      <c r="AG435" s="501">
        <v>0</v>
      </c>
      <c r="AH435" s="501">
        <v>0</v>
      </c>
      <c r="AI435" s="501">
        <v>0</v>
      </c>
      <c r="AJ435" s="501">
        <v>0</v>
      </c>
      <c r="AK435" s="501">
        <v>0</v>
      </c>
      <c r="AL435" s="501">
        <v>0</v>
      </c>
      <c r="AM435" s="501">
        <v>0</v>
      </c>
      <c r="AN435" s="501">
        <v>0</v>
      </c>
      <c r="AO435" s="501">
        <v>0</v>
      </c>
      <c r="AP435" s="501">
        <v>0</v>
      </c>
      <c r="AQ435" s="501">
        <v>0</v>
      </c>
      <c r="AR435" s="501">
        <v>0</v>
      </c>
      <c r="AS435" s="501">
        <v>0</v>
      </c>
      <c r="AT435" s="501">
        <v>0</v>
      </c>
      <c r="AU435" s="501">
        <v>0</v>
      </c>
    </row>
    <row r="436" spans="3:47" ht="15.75">
      <c r="C436" s="978"/>
      <c r="E436" s="277" t="s">
        <v>1145</v>
      </c>
      <c r="F436" s="120"/>
      <c r="H436" s="456"/>
      <c r="I436" s="456"/>
      <c r="J436" s="456"/>
      <c r="K436" s="456"/>
      <c r="L436" s="456"/>
      <c r="M436" s="456"/>
      <c r="N436" s="456"/>
      <c r="O436" s="456"/>
      <c r="P436" s="456"/>
      <c r="Q436" s="456"/>
      <c r="R436" s="456"/>
      <c r="S436" s="456"/>
      <c r="T436" s="456"/>
      <c r="U436" s="456"/>
      <c r="V436" s="456"/>
      <c r="W436" s="456"/>
      <c r="X436" s="456"/>
      <c r="Y436" s="456"/>
      <c r="Z436" s="456"/>
      <c r="AA436" s="456"/>
      <c r="AB436" s="456"/>
      <c r="AC436" s="456"/>
      <c r="AD436" s="456"/>
      <c r="AE436" s="456"/>
      <c r="AF436" s="456"/>
      <c r="AG436" s="456"/>
      <c r="AH436" s="456"/>
      <c r="AI436" s="456"/>
      <c r="AJ436" s="456"/>
      <c r="AK436" s="456"/>
      <c r="AL436" s="456"/>
      <c r="AM436" s="456"/>
      <c r="AN436" s="456"/>
      <c r="AO436" s="456"/>
      <c r="AP436" s="456"/>
      <c r="AQ436" s="456"/>
      <c r="AR436" s="456"/>
      <c r="AS436" s="456"/>
      <c r="AT436" s="456"/>
      <c r="AU436" s="456"/>
    </row>
    <row r="437" spans="3:47">
      <c r="C437" s="978"/>
      <c r="E437" s="120"/>
      <c r="F437" s="120" t="s">
        <v>630</v>
      </c>
      <c r="H437" s="456"/>
      <c r="I437" s="456"/>
      <c r="J437" s="456"/>
      <c r="K437" s="456"/>
      <c r="L437" s="456"/>
      <c r="M437" s="456"/>
      <c r="N437" s="456">
        <v>23213833.200000003</v>
      </c>
      <c r="O437" s="456">
        <v>22709595.600000001</v>
      </c>
      <c r="P437" s="456">
        <v>32395035.599999994</v>
      </c>
      <c r="Q437" s="456">
        <v>29756555.599999994</v>
      </c>
      <c r="R437" s="456">
        <v>34283696.400000006</v>
      </c>
      <c r="S437" s="456">
        <v>32784199.599999994</v>
      </c>
      <c r="T437" s="456">
        <v>32897668.399999999</v>
      </c>
      <c r="U437" s="456">
        <v>26935553.199999996</v>
      </c>
      <c r="V437" s="456">
        <v>28280795.699999999</v>
      </c>
      <c r="W437" s="456">
        <v>33050667.700000003</v>
      </c>
      <c r="X437" s="456">
        <v>29977748.999999996</v>
      </c>
      <c r="Y437" s="456">
        <v>21657571.200000003</v>
      </c>
      <c r="Z437" s="456">
        <v>11324321.400000002</v>
      </c>
      <c r="AA437" s="456">
        <v>11201424</v>
      </c>
      <c r="AB437" s="456">
        <v>13858946</v>
      </c>
      <c r="AC437" s="456">
        <v>13897452.600000001</v>
      </c>
      <c r="AD437" s="456">
        <v>0</v>
      </c>
      <c r="AE437" s="456">
        <v>0</v>
      </c>
      <c r="AF437" s="456">
        <v>0</v>
      </c>
      <c r="AG437" s="456">
        <v>0</v>
      </c>
      <c r="AH437" s="456">
        <v>0</v>
      </c>
      <c r="AI437" s="456">
        <v>0</v>
      </c>
      <c r="AJ437" s="456">
        <v>0</v>
      </c>
      <c r="AK437" s="456">
        <v>0</v>
      </c>
      <c r="AL437" s="456">
        <v>0</v>
      </c>
      <c r="AM437" s="456">
        <v>0</v>
      </c>
      <c r="AN437" s="456">
        <v>0</v>
      </c>
      <c r="AO437" s="456">
        <v>0</v>
      </c>
      <c r="AP437" s="456">
        <v>0</v>
      </c>
      <c r="AQ437" s="456">
        <v>0</v>
      </c>
      <c r="AR437" s="456">
        <v>0</v>
      </c>
      <c r="AS437" s="456">
        <v>0</v>
      </c>
      <c r="AT437" s="456">
        <v>0</v>
      </c>
      <c r="AU437" s="456">
        <v>0</v>
      </c>
    </row>
    <row r="438" spans="3:47">
      <c r="C438" s="978"/>
      <c r="E438" s="120"/>
      <c r="F438" s="120" t="s">
        <v>917</v>
      </c>
      <c r="H438" s="456"/>
      <c r="I438" s="456"/>
      <c r="J438" s="456"/>
      <c r="K438" s="456"/>
      <c r="L438" s="456"/>
      <c r="M438" s="456"/>
      <c r="N438" s="456">
        <v>4619288.2</v>
      </c>
      <c r="O438" s="456">
        <v>4837275.4000000004</v>
      </c>
      <c r="P438" s="456">
        <v>6548408.7999999989</v>
      </c>
      <c r="Q438" s="456">
        <v>6018393.1999999993</v>
      </c>
      <c r="R438" s="456">
        <v>6489840.4000000004</v>
      </c>
      <c r="S438" s="456">
        <v>6222999.7999999998</v>
      </c>
      <c r="T438" s="456">
        <v>6418361.1999999993</v>
      </c>
      <c r="U438" s="456">
        <v>6344399.9999999991</v>
      </c>
      <c r="V438" s="456">
        <v>8700709.5999999996</v>
      </c>
      <c r="W438" s="456">
        <v>11189150</v>
      </c>
      <c r="X438" s="456">
        <v>12094774.499999998</v>
      </c>
      <c r="Y438" s="456">
        <v>8639600.2000000011</v>
      </c>
      <c r="Z438" s="456">
        <v>4037304.7</v>
      </c>
      <c r="AA438" s="456">
        <v>4311713.1000000006</v>
      </c>
      <c r="AB438" s="456">
        <v>4604197.5</v>
      </c>
      <c r="AC438" s="456">
        <v>4813057.2</v>
      </c>
      <c r="AD438" s="456">
        <v>0</v>
      </c>
      <c r="AE438" s="456">
        <v>0</v>
      </c>
      <c r="AF438" s="456">
        <v>0</v>
      </c>
      <c r="AG438" s="456">
        <v>0</v>
      </c>
      <c r="AH438" s="456">
        <v>0</v>
      </c>
      <c r="AI438" s="456">
        <v>0</v>
      </c>
      <c r="AJ438" s="456">
        <v>0</v>
      </c>
      <c r="AK438" s="456">
        <v>0</v>
      </c>
      <c r="AL438" s="456">
        <v>0</v>
      </c>
      <c r="AM438" s="456">
        <v>0</v>
      </c>
      <c r="AN438" s="456">
        <v>0</v>
      </c>
      <c r="AO438" s="456">
        <v>0</v>
      </c>
      <c r="AP438" s="456">
        <v>0</v>
      </c>
      <c r="AQ438" s="456">
        <v>0</v>
      </c>
      <c r="AR438" s="456">
        <v>0</v>
      </c>
      <c r="AS438" s="456">
        <v>0</v>
      </c>
      <c r="AT438" s="456">
        <v>0</v>
      </c>
      <c r="AU438" s="456">
        <v>0</v>
      </c>
    </row>
    <row r="439" spans="3:47" ht="15.75">
      <c r="C439" s="978"/>
      <c r="E439" s="120"/>
      <c r="F439" s="277" t="s">
        <v>38</v>
      </c>
      <c r="H439" s="501"/>
      <c r="I439" s="501"/>
      <c r="J439" s="501"/>
      <c r="K439" s="501"/>
      <c r="L439" s="501"/>
      <c r="M439" s="501"/>
      <c r="N439" s="501">
        <v>27833121.400000002</v>
      </c>
      <c r="O439" s="501">
        <v>27546871</v>
      </c>
      <c r="P439" s="501">
        <v>38943444.399999991</v>
      </c>
      <c r="Q439" s="501">
        <v>35774948.799999997</v>
      </c>
      <c r="R439" s="501">
        <v>40773536.800000004</v>
      </c>
      <c r="S439" s="501">
        <v>39007199.399999991</v>
      </c>
      <c r="T439" s="501">
        <v>39316029.599999994</v>
      </c>
      <c r="U439" s="501">
        <v>33279953.199999996</v>
      </c>
      <c r="V439" s="501">
        <v>36981505.299999997</v>
      </c>
      <c r="W439" s="501">
        <v>44239817.700000003</v>
      </c>
      <c r="X439" s="501">
        <v>42072523.499999993</v>
      </c>
      <c r="Y439" s="501">
        <v>30297171.400000006</v>
      </c>
      <c r="Z439" s="501">
        <v>15361626.100000001</v>
      </c>
      <c r="AA439" s="501">
        <v>15513137.100000001</v>
      </c>
      <c r="AB439" s="501">
        <v>18463143.5</v>
      </c>
      <c r="AC439" s="501">
        <v>18710509.800000001</v>
      </c>
      <c r="AD439" s="501">
        <v>0</v>
      </c>
      <c r="AE439" s="501">
        <v>0</v>
      </c>
      <c r="AF439" s="501">
        <v>0</v>
      </c>
      <c r="AG439" s="501">
        <v>0</v>
      </c>
      <c r="AH439" s="501">
        <v>0</v>
      </c>
      <c r="AI439" s="501">
        <v>0</v>
      </c>
      <c r="AJ439" s="501">
        <v>0</v>
      </c>
      <c r="AK439" s="501">
        <v>0</v>
      </c>
      <c r="AL439" s="501">
        <v>0</v>
      </c>
      <c r="AM439" s="501">
        <v>0</v>
      </c>
      <c r="AN439" s="501">
        <v>0</v>
      </c>
      <c r="AO439" s="501">
        <v>0</v>
      </c>
      <c r="AP439" s="501">
        <v>0</v>
      </c>
      <c r="AQ439" s="501">
        <v>0</v>
      </c>
      <c r="AR439" s="501">
        <v>0</v>
      </c>
      <c r="AS439" s="501">
        <v>0</v>
      </c>
      <c r="AT439" s="501">
        <v>0</v>
      </c>
      <c r="AU439" s="501">
        <v>0</v>
      </c>
    </row>
    <row r="440" spans="3:47" ht="15.75">
      <c r="C440" s="978"/>
      <c r="E440" s="277" t="s">
        <v>1147</v>
      </c>
      <c r="F440" s="120"/>
      <c r="H440" s="501"/>
      <c r="I440" s="501"/>
      <c r="J440" s="501"/>
      <c r="K440" s="501"/>
      <c r="L440" s="501"/>
      <c r="M440" s="501"/>
      <c r="N440" s="501"/>
      <c r="O440" s="501"/>
      <c r="P440" s="501"/>
      <c r="Q440" s="501"/>
      <c r="R440" s="501"/>
      <c r="S440" s="501"/>
      <c r="T440" s="501"/>
      <c r="U440" s="501"/>
      <c r="V440" s="501"/>
      <c r="W440" s="501"/>
      <c r="X440" s="501"/>
      <c r="Y440" s="501"/>
      <c r="Z440" s="501"/>
      <c r="AA440" s="501"/>
      <c r="AB440" s="501"/>
      <c r="AC440" s="501"/>
      <c r="AD440" s="501"/>
      <c r="AE440" s="501"/>
      <c r="AF440" s="501"/>
      <c r="AG440" s="501"/>
      <c r="AH440" s="501"/>
      <c r="AI440" s="501"/>
      <c r="AJ440" s="501"/>
      <c r="AK440" s="501"/>
      <c r="AL440" s="501"/>
      <c r="AM440" s="501"/>
      <c r="AN440" s="501"/>
      <c r="AO440" s="501"/>
      <c r="AP440" s="501"/>
      <c r="AQ440" s="501"/>
      <c r="AR440" s="501"/>
      <c r="AS440" s="501"/>
      <c r="AT440" s="501"/>
      <c r="AU440" s="501"/>
    </row>
    <row r="441" spans="3:47">
      <c r="C441" s="978"/>
      <c r="E441" s="120"/>
      <c r="F441" s="120" t="s">
        <v>630</v>
      </c>
      <c r="H441" s="456"/>
      <c r="I441" s="456"/>
      <c r="J441" s="456"/>
      <c r="K441" s="456"/>
      <c r="L441" s="456"/>
      <c r="M441" s="456"/>
      <c r="N441" s="456">
        <v>545006100</v>
      </c>
      <c r="O441" s="456">
        <v>495439002.80000001</v>
      </c>
      <c r="P441" s="456">
        <v>646682443.79999995</v>
      </c>
      <c r="Q441" s="456">
        <v>713324386.5</v>
      </c>
      <c r="R441" s="456">
        <v>742830782.39999998</v>
      </c>
      <c r="S441" s="456">
        <v>773777735.10000002</v>
      </c>
      <c r="T441" s="456">
        <v>703603633.29999995</v>
      </c>
      <c r="U441" s="456">
        <v>687372333.4000001</v>
      </c>
      <c r="V441" s="456">
        <v>649059418.80000007</v>
      </c>
      <c r="W441" s="456">
        <v>701245821.5</v>
      </c>
      <c r="X441" s="456">
        <v>745676741.4000001</v>
      </c>
      <c r="Y441" s="456">
        <v>730378006.5</v>
      </c>
      <c r="Z441" s="456">
        <v>700272476.39999986</v>
      </c>
      <c r="AA441" s="456">
        <v>698136415.60000002</v>
      </c>
      <c r="AB441" s="456">
        <v>794376637.70000005</v>
      </c>
      <c r="AC441" s="456">
        <v>931141507.16928363</v>
      </c>
      <c r="AD441" s="456">
        <v>992373937.41156459</v>
      </c>
      <c r="AE441" s="456">
        <v>937044103.65588129</v>
      </c>
      <c r="AF441" s="456">
        <v>926400389.0307852</v>
      </c>
      <c r="AG441" s="456">
        <v>920277930.22174776</v>
      </c>
      <c r="AH441" s="456">
        <v>938488133.72580266</v>
      </c>
      <c r="AI441" s="456">
        <v>946709218.25811231</v>
      </c>
      <c r="AJ441" s="456">
        <v>999572566.17082453</v>
      </c>
      <c r="AK441" s="456">
        <v>1032874875.963426</v>
      </c>
      <c r="AL441" s="456">
        <v>1091405783.7537856</v>
      </c>
      <c r="AM441" s="456">
        <v>1144443702.6455185</v>
      </c>
      <c r="AN441" s="456">
        <v>1200593494.9589164</v>
      </c>
      <c r="AO441" s="456">
        <v>1258446335.7716012</v>
      </c>
      <c r="AP441" s="456">
        <v>1266021811.3660293</v>
      </c>
      <c r="AQ441" s="456">
        <v>1859980764.8334296</v>
      </c>
      <c r="AR441" s="456">
        <v>2208442518.5959783</v>
      </c>
      <c r="AS441" s="456">
        <v>2433591290.1491704</v>
      </c>
      <c r="AT441" s="456">
        <v>1984910622.1527822</v>
      </c>
      <c r="AU441" s="456">
        <v>0</v>
      </c>
    </row>
    <row r="442" spans="3:47">
      <c r="C442" s="978"/>
      <c r="E442" s="120"/>
      <c r="F442" s="120" t="s">
        <v>917</v>
      </c>
      <c r="H442" s="456"/>
      <c r="I442" s="456"/>
      <c r="J442" s="456"/>
      <c r="K442" s="456"/>
      <c r="L442" s="456"/>
      <c r="M442" s="456"/>
      <c r="N442" s="456">
        <v>90198893.100000009</v>
      </c>
      <c r="O442" s="456">
        <v>87052455.200000018</v>
      </c>
      <c r="P442" s="456">
        <v>99576349.300000012</v>
      </c>
      <c r="Q442" s="456">
        <v>102392013.10000001</v>
      </c>
      <c r="R442" s="456">
        <v>107838753.80000001</v>
      </c>
      <c r="S442" s="456">
        <v>109599789.59999999</v>
      </c>
      <c r="T442" s="456">
        <v>112217963.7</v>
      </c>
      <c r="U442" s="456">
        <v>123455427.40000002</v>
      </c>
      <c r="V442" s="456">
        <v>151183771</v>
      </c>
      <c r="W442" s="456">
        <v>170491760.30000001</v>
      </c>
      <c r="X442" s="456">
        <v>192744809.09999999</v>
      </c>
      <c r="Y442" s="456">
        <v>188217471.90000001</v>
      </c>
      <c r="Z442" s="456">
        <v>167968045.09999999</v>
      </c>
      <c r="AA442" s="456">
        <v>205750643.10000002</v>
      </c>
      <c r="AB442" s="456">
        <v>219936004.40000004</v>
      </c>
      <c r="AC442" s="456">
        <v>232179932.67599997</v>
      </c>
      <c r="AD442" s="456">
        <v>252194047.22098544</v>
      </c>
      <c r="AE442" s="456">
        <v>273831038.73804539</v>
      </c>
      <c r="AF442" s="456">
        <v>304775468.90042913</v>
      </c>
      <c r="AG442" s="456">
        <v>299429227.89619386</v>
      </c>
      <c r="AH442" s="456">
        <v>314500006.72028941</v>
      </c>
      <c r="AI442" s="456">
        <v>326829781.1917392</v>
      </c>
      <c r="AJ442" s="456">
        <v>322894527.72194791</v>
      </c>
      <c r="AK442" s="456">
        <v>325179038.75045258</v>
      </c>
      <c r="AL442" s="456">
        <v>326453801.25618976</v>
      </c>
      <c r="AM442" s="456">
        <v>331349139.83167082</v>
      </c>
      <c r="AN442" s="456">
        <v>336870515.97157043</v>
      </c>
      <c r="AO442" s="456">
        <v>344816615.98160744</v>
      </c>
      <c r="AP442" s="456">
        <v>329867831.8083843</v>
      </c>
      <c r="AQ442" s="456">
        <v>488917432.87920433</v>
      </c>
      <c r="AR442" s="456">
        <v>581491229.06086767</v>
      </c>
      <c r="AS442" s="456">
        <v>553011392.54802418</v>
      </c>
      <c r="AT442" s="456">
        <v>451009948.57401782</v>
      </c>
      <c r="AU442" s="456">
        <v>0</v>
      </c>
    </row>
    <row r="443" spans="3:47" ht="15.75">
      <c r="C443" s="978"/>
      <c r="E443" s="120"/>
      <c r="F443" s="277" t="s">
        <v>38</v>
      </c>
      <c r="H443" s="501"/>
      <c r="I443" s="501"/>
      <c r="J443" s="501"/>
      <c r="K443" s="501"/>
      <c r="L443" s="501"/>
      <c r="M443" s="501"/>
      <c r="N443" s="501">
        <v>635204993.10000002</v>
      </c>
      <c r="O443" s="501">
        <v>582491458</v>
      </c>
      <c r="P443" s="501">
        <v>746258793.0999999</v>
      </c>
      <c r="Q443" s="501">
        <v>815716399.60000002</v>
      </c>
      <c r="R443" s="501">
        <v>850669536.20000005</v>
      </c>
      <c r="S443" s="501">
        <v>883377524.70000005</v>
      </c>
      <c r="T443" s="501">
        <v>815821597</v>
      </c>
      <c r="U443" s="501">
        <v>810827760.80000007</v>
      </c>
      <c r="V443" s="501">
        <v>800243189.80000007</v>
      </c>
      <c r="W443" s="501">
        <v>871737581.79999995</v>
      </c>
      <c r="X443" s="501">
        <v>938421550.50000012</v>
      </c>
      <c r="Y443" s="501">
        <v>918595478.39999998</v>
      </c>
      <c r="Z443" s="501">
        <v>868240521.49999988</v>
      </c>
      <c r="AA443" s="501">
        <v>903887058.70000005</v>
      </c>
      <c r="AB443" s="501">
        <v>1014312642.1000001</v>
      </c>
      <c r="AC443" s="501">
        <v>1163321439.8452835</v>
      </c>
      <c r="AD443" s="501">
        <v>1244567984.63255</v>
      </c>
      <c r="AE443" s="501">
        <v>1210875142.3939266</v>
      </c>
      <c r="AF443" s="501">
        <v>1231175857.9312143</v>
      </c>
      <c r="AG443" s="501">
        <v>1219707158.1179416</v>
      </c>
      <c r="AH443" s="501">
        <v>1252988140.4460921</v>
      </c>
      <c r="AI443" s="501">
        <v>1273538999.4498515</v>
      </c>
      <c r="AJ443" s="501">
        <v>1322467093.8927724</v>
      </c>
      <c r="AK443" s="501">
        <v>1358053914.7138786</v>
      </c>
      <c r="AL443" s="501">
        <v>1417859585.0099754</v>
      </c>
      <c r="AM443" s="501">
        <v>1475792842.4771893</v>
      </c>
      <c r="AN443" s="501">
        <v>1537464010.9304869</v>
      </c>
      <c r="AO443" s="501">
        <v>1603262951.7532086</v>
      </c>
      <c r="AP443" s="501">
        <v>1595889643.1744137</v>
      </c>
      <c r="AQ443" s="501">
        <v>2348898197.7126341</v>
      </c>
      <c r="AR443" s="501">
        <v>2789933747.656846</v>
      </c>
      <c r="AS443" s="501">
        <v>2986602682.6971946</v>
      </c>
      <c r="AT443" s="501">
        <v>2435920570.7268</v>
      </c>
      <c r="AU443" s="501">
        <v>0</v>
      </c>
    </row>
    <row r="444" spans="3:47" ht="15.75">
      <c r="C444" s="978"/>
      <c r="E444" s="277" t="s">
        <v>1148</v>
      </c>
      <c r="F444" s="277"/>
      <c r="H444" s="456"/>
      <c r="I444" s="456"/>
      <c r="J444" s="456"/>
      <c r="K444" s="456"/>
      <c r="L444" s="456"/>
      <c r="M444" s="456"/>
      <c r="N444" s="456"/>
      <c r="O444" s="456"/>
      <c r="P444" s="456"/>
      <c r="Q444" s="456"/>
      <c r="R444" s="456"/>
      <c r="S444" s="456"/>
      <c r="T444" s="456"/>
      <c r="U444" s="456"/>
      <c r="V444" s="456"/>
      <c r="W444" s="456"/>
      <c r="X444" s="456"/>
      <c r="Y444" s="456"/>
      <c r="Z444" s="456"/>
      <c r="AA444" s="456"/>
      <c r="AB444" s="456"/>
      <c r="AC444" s="456"/>
      <c r="AD444" s="456"/>
      <c r="AE444" s="456"/>
      <c r="AF444" s="456"/>
      <c r="AG444" s="456"/>
      <c r="AH444" s="456"/>
      <c r="AI444" s="456"/>
      <c r="AJ444" s="456"/>
      <c r="AK444" s="456"/>
      <c r="AL444" s="456"/>
      <c r="AM444" s="456"/>
      <c r="AN444" s="456"/>
      <c r="AO444" s="456"/>
      <c r="AP444" s="456"/>
      <c r="AQ444" s="456"/>
      <c r="AR444" s="456"/>
      <c r="AS444" s="456"/>
      <c r="AT444" s="456"/>
      <c r="AU444" s="456"/>
    </row>
    <row r="445" spans="3:47" ht="15.75">
      <c r="C445" s="978"/>
      <c r="E445" s="277" t="s">
        <v>1149</v>
      </c>
      <c r="F445" s="277"/>
      <c r="H445" s="456"/>
      <c r="I445" s="456"/>
      <c r="J445" s="456"/>
      <c r="K445" s="456"/>
      <c r="L445" s="456"/>
      <c r="M445" s="456"/>
      <c r="N445" s="456"/>
      <c r="O445" s="456"/>
      <c r="P445" s="456"/>
      <c r="Q445" s="456"/>
      <c r="R445" s="456"/>
      <c r="S445" s="456"/>
      <c r="T445" s="456"/>
      <c r="U445" s="456"/>
      <c r="V445" s="456"/>
      <c r="W445" s="456"/>
      <c r="X445" s="456"/>
      <c r="Y445" s="456"/>
      <c r="Z445" s="456"/>
      <c r="AA445" s="456"/>
      <c r="AB445" s="456"/>
      <c r="AC445" s="456"/>
      <c r="AD445" s="456"/>
      <c r="AE445" s="456"/>
      <c r="AF445" s="456"/>
      <c r="AG445" s="456"/>
      <c r="AH445" s="456"/>
      <c r="AI445" s="456"/>
      <c r="AJ445" s="456"/>
      <c r="AK445" s="456"/>
      <c r="AL445" s="456"/>
      <c r="AM445" s="456"/>
      <c r="AN445" s="456"/>
      <c r="AO445" s="456"/>
      <c r="AP445" s="456"/>
      <c r="AQ445" s="456"/>
      <c r="AR445" s="456"/>
      <c r="AS445" s="456"/>
      <c r="AT445" s="456"/>
      <c r="AU445" s="456"/>
    </row>
    <row r="446" spans="3:47">
      <c r="C446" s="978"/>
      <c r="F446" s="120" t="s">
        <v>630</v>
      </c>
      <c r="H446" s="456"/>
      <c r="I446" s="456"/>
      <c r="J446" s="456"/>
      <c r="K446" s="456"/>
      <c r="L446" s="456"/>
      <c r="M446" s="456"/>
      <c r="N446" s="456">
        <v>0</v>
      </c>
      <c r="O446" s="456">
        <v>0</v>
      </c>
      <c r="P446" s="456">
        <v>0</v>
      </c>
      <c r="Q446" s="456">
        <v>0</v>
      </c>
      <c r="R446" s="456">
        <v>0</v>
      </c>
      <c r="S446" s="456">
        <v>0</v>
      </c>
      <c r="T446" s="456">
        <v>0</v>
      </c>
      <c r="U446" s="456">
        <v>0</v>
      </c>
      <c r="V446" s="456">
        <v>0</v>
      </c>
      <c r="W446" s="456">
        <v>0</v>
      </c>
      <c r="X446" s="456">
        <v>0</v>
      </c>
      <c r="Y446" s="456">
        <v>0</v>
      </c>
      <c r="Z446" s="456">
        <v>0</v>
      </c>
      <c r="AA446" s="456">
        <v>0</v>
      </c>
      <c r="AB446" s="456">
        <v>0</v>
      </c>
      <c r="AC446" s="456">
        <v>0</v>
      </c>
      <c r="AD446" s="456">
        <v>0</v>
      </c>
      <c r="AE446" s="456">
        <v>0</v>
      </c>
      <c r="AF446" s="456">
        <v>0</v>
      </c>
      <c r="AG446" s="456">
        <v>513806.29579551192</v>
      </c>
      <c r="AH446" s="456">
        <v>1928933.1151525241</v>
      </c>
      <c r="AI446" s="456">
        <v>1958866.5117931666</v>
      </c>
      <c r="AJ446" s="456">
        <v>1989122.3823303694</v>
      </c>
      <c r="AK446" s="456">
        <v>2019656.4894592951</v>
      </c>
      <c r="AL446" s="456">
        <v>2051014.1885795961</v>
      </c>
      <c r="AM446" s="456">
        <v>2082700.3038092076</v>
      </c>
      <c r="AN446" s="456">
        <v>2132612.6760600172</v>
      </c>
      <c r="AO446" s="456">
        <v>2165733.5128228376</v>
      </c>
      <c r="AP446" s="456">
        <v>2199401.2056503664</v>
      </c>
      <c r="AQ446" s="456">
        <v>2233480.9533200292</v>
      </c>
      <c r="AR446" s="456">
        <v>2268040.5476913359</v>
      </c>
      <c r="AS446" s="456">
        <v>2303240.1262844796</v>
      </c>
      <c r="AT446" s="456">
        <v>2338919.7013796936</v>
      </c>
      <c r="AU446" s="456">
        <v>0</v>
      </c>
    </row>
    <row r="447" spans="3:47">
      <c r="C447" s="978"/>
      <c r="F447" s="120" t="s">
        <v>917</v>
      </c>
      <c r="H447" s="456"/>
      <c r="I447" s="456"/>
      <c r="J447" s="456"/>
      <c r="K447" s="456"/>
      <c r="L447" s="456"/>
      <c r="M447" s="456"/>
      <c r="N447" s="456">
        <v>0</v>
      </c>
      <c r="O447" s="456">
        <v>0</v>
      </c>
      <c r="P447" s="456">
        <v>0</v>
      </c>
      <c r="Q447" s="456">
        <v>0</v>
      </c>
      <c r="R447" s="456">
        <v>0</v>
      </c>
      <c r="S447" s="456">
        <v>0</v>
      </c>
      <c r="T447" s="456">
        <v>0</v>
      </c>
      <c r="U447" s="456">
        <v>0</v>
      </c>
      <c r="V447" s="456">
        <v>0</v>
      </c>
      <c r="W447" s="456">
        <v>0</v>
      </c>
      <c r="X447" s="456">
        <v>0</v>
      </c>
      <c r="Y447" s="456">
        <v>0</v>
      </c>
      <c r="Z447" s="456">
        <v>0</v>
      </c>
      <c r="AA447" s="456">
        <v>0</v>
      </c>
      <c r="AB447" s="456">
        <v>0</v>
      </c>
      <c r="AC447" s="456">
        <v>0</v>
      </c>
      <c r="AD447" s="456">
        <v>0</v>
      </c>
      <c r="AE447" s="456">
        <v>0</v>
      </c>
      <c r="AF447" s="456">
        <v>0</v>
      </c>
      <c r="AG447" s="456">
        <v>0</v>
      </c>
      <c r="AH447" s="456">
        <v>0</v>
      </c>
      <c r="AI447" s="456">
        <v>0</v>
      </c>
      <c r="AJ447" s="456">
        <v>0</v>
      </c>
      <c r="AK447" s="456">
        <v>0</v>
      </c>
      <c r="AL447" s="456">
        <v>0</v>
      </c>
      <c r="AM447" s="456">
        <v>0</v>
      </c>
      <c r="AN447" s="456">
        <v>0</v>
      </c>
      <c r="AO447" s="456">
        <v>0</v>
      </c>
      <c r="AP447" s="456">
        <v>0</v>
      </c>
      <c r="AQ447" s="456">
        <v>0</v>
      </c>
      <c r="AR447" s="456">
        <v>0</v>
      </c>
      <c r="AS447" s="456">
        <v>0</v>
      </c>
      <c r="AT447" s="456">
        <v>0</v>
      </c>
      <c r="AU447" s="456">
        <v>0</v>
      </c>
    </row>
    <row r="448" spans="3:47" ht="15.75">
      <c r="C448" s="978"/>
      <c r="F448" s="277" t="s">
        <v>38</v>
      </c>
      <c r="H448" s="501"/>
      <c r="I448" s="501"/>
      <c r="J448" s="501"/>
      <c r="K448" s="501"/>
      <c r="L448" s="501"/>
      <c r="M448" s="501"/>
      <c r="N448" s="501">
        <v>0</v>
      </c>
      <c r="O448" s="501">
        <v>0</v>
      </c>
      <c r="P448" s="501">
        <v>0</v>
      </c>
      <c r="Q448" s="501">
        <v>0</v>
      </c>
      <c r="R448" s="501">
        <v>0</v>
      </c>
      <c r="S448" s="501">
        <v>0</v>
      </c>
      <c r="T448" s="501">
        <v>0</v>
      </c>
      <c r="U448" s="501">
        <v>0</v>
      </c>
      <c r="V448" s="501">
        <v>0</v>
      </c>
      <c r="W448" s="501">
        <v>0</v>
      </c>
      <c r="X448" s="501">
        <v>0</v>
      </c>
      <c r="Y448" s="501">
        <v>0</v>
      </c>
      <c r="Z448" s="501">
        <v>0</v>
      </c>
      <c r="AA448" s="501">
        <v>0</v>
      </c>
      <c r="AB448" s="501">
        <v>0</v>
      </c>
      <c r="AC448" s="501">
        <v>0</v>
      </c>
      <c r="AD448" s="501">
        <v>0</v>
      </c>
      <c r="AE448" s="501">
        <v>0</v>
      </c>
      <c r="AF448" s="501">
        <v>0</v>
      </c>
      <c r="AG448" s="501">
        <v>513806.29579551192</v>
      </c>
      <c r="AH448" s="501">
        <v>1928933.1151525241</v>
      </c>
      <c r="AI448" s="501">
        <v>1958866.5117931666</v>
      </c>
      <c r="AJ448" s="501">
        <v>1989122.3823303694</v>
      </c>
      <c r="AK448" s="501">
        <v>2019656.4894592951</v>
      </c>
      <c r="AL448" s="501">
        <v>2051014.1885795961</v>
      </c>
      <c r="AM448" s="501">
        <v>2082700.3038092076</v>
      </c>
      <c r="AN448" s="501">
        <v>2132612.6760600172</v>
      </c>
      <c r="AO448" s="501">
        <v>2165733.5128228376</v>
      </c>
      <c r="AP448" s="501">
        <v>2199401.2056503664</v>
      </c>
      <c r="AQ448" s="501">
        <v>2233480.9533200292</v>
      </c>
      <c r="AR448" s="501">
        <v>2268040.5476913359</v>
      </c>
      <c r="AS448" s="501">
        <v>2303240.1262844796</v>
      </c>
      <c r="AT448" s="501">
        <v>2338919.7013796936</v>
      </c>
      <c r="AU448" s="501">
        <v>0</v>
      </c>
    </row>
    <row r="449" spans="3:47" ht="15.75">
      <c r="C449" s="978"/>
      <c r="E449" s="277" t="s">
        <v>1150</v>
      </c>
      <c r="F449" s="277"/>
      <c r="H449" s="456"/>
      <c r="I449" s="456"/>
      <c r="J449" s="456"/>
      <c r="K449" s="456"/>
      <c r="L449" s="456"/>
      <c r="M449" s="456"/>
      <c r="N449" s="456"/>
      <c r="O449" s="456"/>
      <c r="P449" s="456"/>
      <c r="Q449" s="456"/>
      <c r="R449" s="456"/>
      <c r="S449" s="456"/>
      <c r="T449" s="456"/>
      <c r="U449" s="456"/>
      <c r="V449" s="456"/>
      <c r="W449" s="456"/>
      <c r="X449" s="456"/>
      <c r="Y449" s="456"/>
      <c r="Z449" s="456"/>
      <c r="AA449" s="456"/>
      <c r="AB449" s="456"/>
      <c r="AC449" s="456"/>
      <c r="AD449" s="456"/>
      <c r="AE449" s="456"/>
      <c r="AF449" s="456"/>
      <c r="AG449" s="456"/>
      <c r="AH449" s="456"/>
      <c r="AI449" s="456"/>
      <c r="AJ449" s="456"/>
      <c r="AK449" s="456"/>
      <c r="AL449" s="456"/>
      <c r="AM449" s="456"/>
      <c r="AN449" s="456"/>
      <c r="AO449" s="456"/>
      <c r="AP449" s="456"/>
      <c r="AQ449" s="456"/>
      <c r="AR449" s="456"/>
      <c r="AS449" s="456"/>
      <c r="AT449" s="456"/>
      <c r="AU449" s="456"/>
    </row>
    <row r="450" spans="3:47">
      <c r="C450" s="978"/>
      <c r="F450" s="120" t="s">
        <v>630</v>
      </c>
      <c r="H450" s="456"/>
      <c r="I450" s="456"/>
      <c r="J450" s="456"/>
      <c r="K450" s="456"/>
      <c r="L450" s="456"/>
      <c r="M450" s="456"/>
      <c r="N450" s="456">
        <v>0</v>
      </c>
      <c r="O450" s="456">
        <v>0</v>
      </c>
      <c r="P450" s="456">
        <v>0</v>
      </c>
      <c r="Q450" s="456">
        <v>0</v>
      </c>
      <c r="R450" s="456">
        <v>0</v>
      </c>
      <c r="S450" s="456">
        <v>0</v>
      </c>
      <c r="T450" s="456">
        <v>0</v>
      </c>
      <c r="U450" s="456">
        <v>0</v>
      </c>
      <c r="V450" s="456">
        <v>0</v>
      </c>
      <c r="W450" s="456">
        <v>0</v>
      </c>
      <c r="X450" s="456">
        <v>0</v>
      </c>
      <c r="Y450" s="456">
        <v>0</v>
      </c>
      <c r="Z450" s="456">
        <v>0</v>
      </c>
      <c r="AA450" s="456">
        <v>0</v>
      </c>
      <c r="AB450" s="456">
        <v>0</v>
      </c>
      <c r="AC450" s="456">
        <v>5574012.8481868915</v>
      </c>
      <c r="AD450" s="456">
        <v>25743000.638634693</v>
      </c>
      <c r="AE450" s="456">
        <v>25009000</v>
      </c>
      <c r="AF450" s="456">
        <v>23580872.609712753</v>
      </c>
      <c r="AG450" s="456">
        <v>25319254.041526332</v>
      </c>
      <c r="AH450" s="456">
        <v>25741376.405423004</v>
      </c>
      <c r="AI450" s="456">
        <v>26865609.390932329</v>
      </c>
      <c r="AJ450" s="456">
        <v>28832953.782888535</v>
      </c>
      <c r="AK450" s="456">
        <v>30907191.702900648</v>
      </c>
      <c r="AL450" s="456">
        <v>33098801.417474695</v>
      </c>
      <c r="AM450" s="456">
        <v>34897189.056979783</v>
      </c>
      <c r="AN450" s="456">
        <v>36863961.951819107</v>
      </c>
      <c r="AO450" s="456">
        <v>38887051.510252148</v>
      </c>
      <c r="AP450" s="456">
        <v>39450269.206827208</v>
      </c>
      <c r="AQ450" s="456">
        <v>56758974.692134418</v>
      </c>
      <c r="AR450" s="456">
        <v>68391797.96644336</v>
      </c>
      <c r="AS450" s="456">
        <v>76428022.251048625</v>
      </c>
      <c r="AT450" s="456">
        <v>64682873.13914565</v>
      </c>
      <c r="AU450" s="456">
        <v>0</v>
      </c>
    </row>
    <row r="451" spans="3:47">
      <c r="C451" s="978"/>
      <c r="F451" s="120" t="s">
        <v>917</v>
      </c>
      <c r="H451" s="456"/>
      <c r="I451" s="456"/>
      <c r="J451" s="456"/>
      <c r="K451" s="456"/>
      <c r="L451" s="456"/>
      <c r="M451" s="456"/>
      <c r="N451" s="456">
        <v>0</v>
      </c>
      <c r="O451" s="456">
        <v>0</v>
      </c>
      <c r="P451" s="456">
        <v>0</v>
      </c>
      <c r="Q451" s="456">
        <v>0</v>
      </c>
      <c r="R451" s="456">
        <v>0</v>
      </c>
      <c r="S451" s="456">
        <v>0</v>
      </c>
      <c r="T451" s="456">
        <v>0</v>
      </c>
      <c r="U451" s="456">
        <v>0</v>
      </c>
      <c r="V451" s="456">
        <v>0</v>
      </c>
      <c r="W451" s="456">
        <v>0</v>
      </c>
      <c r="X451" s="456">
        <v>0</v>
      </c>
      <c r="Y451" s="456">
        <v>0</v>
      </c>
      <c r="Z451" s="456">
        <v>0</v>
      </c>
      <c r="AA451" s="456">
        <v>0</v>
      </c>
      <c r="AB451" s="456">
        <v>0</v>
      </c>
      <c r="AC451" s="456">
        <v>0</v>
      </c>
      <c r="AD451" s="456">
        <v>0</v>
      </c>
      <c r="AE451" s="456">
        <v>0</v>
      </c>
      <c r="AF451" s="456">
        <v>0</v>
      </c>
      <c r="AG451" s="456">
        <v>0</v>
      </c>
      <c r="AH451" s="456">
        <v>0</v>
      </c>
      <c r="AI451" s="456">
        <v>0</v>
      </c>
      <c r="AJ451" s="456">
        <v>0</v>
      </c>
      <c r="AK451" s="456">
        <v>0</v>
      </c>
      <c r="AL451" s="456">
        <v>0</v>
      </c>
      <c r="AM451" s="456">
        <v>0</v>
      </c>
      <c r="AN451" s="456">
        <v>0</v>
      </c>
      <c r="AO451" s="456">
        <v>0</v>
      </c>
      <c r="AP451" s="456">
        <v>0</v>
      </c>
      <c r="AQ451" s="456">
        <v>0</v>
      </c>
      <c r="AR451" s="456">
        <v>0</v>
      </c>
      <c r="AS451" s="456">
        <v>0</v>
      </c>
      <c r="AT451" s="456">
        <v>0</v>
      </c>
      <c r="AU451" s="456">
        <v>0</v>
      </c>
    </row>
    <row r="452" spans="3:47" ht="15.75">
      <c r="C452" s="978"/>
      <c r="F452" s="277" t="s">
        <v>38</v>
      </c>
      <c r="H452" s="501"/>
      <c r="I452" s="501"/>
      <c r="J452" s="501"/>
      <c r="K452" s="501"/>
      <c r="L452" s="501"/>
      <c r="M452" s="501"/>
      <c r="N452" s="501">
        <v>0</v>
      </c>
      <c r="O452" s="501">
        <v>0</v>
      </c>
      <c r="P452" s="501">
        <v>0</v>
      </c>
      <c r="Q452" s="501">
        <v>0</v>
      </c>
      <c r="R452" s="501">
        <v>0</v>
      </c>
      <c r="S452" s="501">
        <v>0</v>
      </c>
      <c r="T452" s="501">
        <v>0</v>
      </c>
      <c r="U452" s="501">
        <v>0</v>
      </c>
      <c r="V452" s="501">
        <v>0</v>
      </c>
      <c r="W452" s="501">
        <v>0</v>
      </c>
      <c r="X452" s="501">
        <v>0</v>
      </c>
      <c r="Y452" s="501">
        <v>0</v>
      </c>
      <c r="Z452" s="501">
        <v>0</v>
      </c>
      <c r="AA452" s="501">
        <v>0</v>
      </c>
      <c r="AB452" s="501">
        <v>0</v>
      </c>
      <c r="AC452" s="501">
        <v>5574012.8481868915</v>
      </c>
      <c r="AD452" s="501">
        <v>25743000.638634693</v>
      </c>
      <c r="AE452" s="501">
        <v>25009000</v>
      </c>
      <c r="AF452" s="501">
        <v>23580872.609712753</v>
      </c>
      <c r="AG452" s="501">
        <v>25319254.041526332</v>
      </c>
      <c r="AH452" s="501">
        <v>25741376.405423004</v>
      </c>
      <c r="AI452" s="501">
        <v>26865609.390932329</v>
      </c>
      <c r="AJ452" s="501">
        <v>28832953.782888535</v>
      </c>
      <c r="AK452" s="501">
        <v>30907191.702900648</v>
      </c>
      <c r="AL452" s="501">
        <v>33098801.417474695</v>
      </c>
      <c r="AM452" s="501">
        <v>34897189.056979783</v>
      </c>
      <c r="AN452" s="501">
        <v>36863961.951819107</v>
      </c>
      <c r="AO452" s="501">
        <v>38887051.510252148</v>
      </c>
      <c r="AP452" s="501">
        <v>39450269.206827208</v>
      </c>
      <c r="AQ452" s="501">
        <v>56758974.692134418</v>
      </c>
      <c r="AR452" s="501">
        <v>68391797.96644336</v>
      </c>
      <c r="AS452" s="501">
        <v>76428022.251048625</v>
      </c>
      <c r="AT452" s="501">
        <v>64682873.13914565</v>
      </c>
      <c r="AU452" s="501">
        <v>0</v>
      </c>
    </row>
    <row r="453" spans="3:47" ht="15.75">
      <c r="C453" s="978"/>
      <c r="E453" s="277" t="s">
        <v>1151</v>
      </c>
      <c r="F453" s="277"/>
      <c r="H453" s="456"/>
      <c r="I453" s="456"/>
      <c r="J453" s="456"/>
      <c r="K453" s="456"/>
      <c r="L453" s="456"/>
      <c r="M453" s="456"/>
      <c r="N453" s="456"/>
      <c r="O453" s="456"/>
      <c r="P453" s="456"/>
      <c r="Q453" s="456"/>
      <c r="R453" s="456"/>
      <c r="S453" s="456"/>
      <c r="T453" s="456"/>
      <c r="U453" s="456"/>
      <c r="V453" s="456"/>
      <c r="W453" s="456"/>
      <c r="X453" s="456"/>
      <c r="Y453" s="456"/>
      <c r="Z453" s="456"/>
      <c r="AA453" s="456"/>
      <c r="AB453" s="456"/>
      <c r="AC453" s="456"/>
      <c r="AD453" s="456"/>
      <c r="AE453" s="456"/>
      <c r="AF453" s="456"/>
      <c r="AG453" s="456"/>
      <c r="AH453" s="456"/>
      <c r="AI453" s="456"/>
      <c r="AJ453" s="456"/>
      <c r="AK453" s="456"/>
      <c r="AL453" s="456"/>
      <c r="AM453" s="456"/>
      <c r="AN453" s="456"/>
      <c r="AO453" s="456"/>
      <c r="AP453" s="456"/>
      <c r="AQ453" s="456"/>
      <c r="AR453" s="456"/>
      <c r="AS453" s="456"/>
      <c r="AT453" s="456"/>
      <c r="AU453" s="456"/>
    </row>
    <row r="454" spans="3:47">
      <c r="C454" s="978"/>
      <c r="F454" s="120" t="s">
        <v>630</v>
      </c>
      <c r="H454" s="456"/>
      <c r="I454" s="456"/>
      <c r="J454" s="456"/>
      <c r="K454" s="456"/>
      <c r="L454" s="456"/>
      <c r="M454" s="456"/>
      <c r="N454" s="456">
        <v>0</v>
      </c>
      <c r="O454" s="456">
        <v>0</v>
      </c>
      <c r="P454" s="456">
        <v>0</v>
      </c>
      <c r="Q454" s="456">
        <v>0</v>
      </c>
      <c r="R454" s="456">
        <v>0</v>
      </c>
      <c r="S454" s="456">
        <v>0</v>
      </c>
      <c r="T454" s="456">
        <v>0</v>
      </c>
      <c r="U454" s="456">
        <v>0</v>
      </c>
      <c r="V454" s="456">
        <v>0</v>
      </c>
      <c r="W454" s="456">
        <v>0</v>
      </c>
      <c r="X454" s="456">
        <v>0</v>
      </c>
      <c r="Y454" s="456">
        <v>0</v>
      </c>
      <c r="Z454" s="456">
        <v>0</v>
      </c>
      <c r="AA454" s="456">
        <v>0</v>
      </c>
      <c r="AB454" s="456">
        <v>0</v>
      </c>
      <c r="AC454" s="456">
        <v>2380361.3586563226</v>
      </c>
      <c r="AD454" s="456">
        <v>11052711.42502193</v>
      </c>
      <c r="AE454" s="456">
        <v>11018925.350000001</v>
      </c>
      <c r="AF454" s="456">
        <v>10699506.255296715</v>
      </c>
      <c r="AG454" s="456">
        <v>11488273.630941667</v>
      </c>
      <c r="AH454" s="456">
        <v>11679806.020254217</v>
      </c>
      <c r="AI454" s="456">
        <v>12189911.734319821</v>
      </c>
      <c r="AJ454" s="456">
        <v>13082567.997573981</v>
      </c>
      <c r="AK454" s="456">
        <v>14023725.772668451</v>
      </c>
      <c r="AL454" s="456">
        <v>15018139.433195805</v>
      </c>
      <c r="AM454" s="456">
        <v>15834133.824786196</v>
      </c>
      <c r="AN454" s="456">
        <v>16726530.778850324</v>
      </c>
      <c r="AO454" s="456">
        <v>17644480.667463165</v>
      </c>
      <c r="AP454" s="456">
        <v>17900033.181033697</v>
      </c>
      <c r="AQ454" s="456">
        <v>25753627.306929339</v>
      </c>
      <c r="AR454" s="456">
        <v>31031865.625343513</v>
      </c>
      <c r="AS454" s="456">
        <v>34678195.149497166</v>
      </c>
      <c r="AT454" s="456">
        <v>29348990.481284942</v>
      </c>
      <c r="AU454" s="456">
        <v>0</v>
      </c>
    </row>
    <row r="455" spans="3:47">
      <c r="C455" s="978"/>
      <c r="F455" s="120" t="s">
        <v>917</v>
      </c>
      <c r="H455" s="456"/>
      <c r="I455" s="456"/>
      <c r="J455" s="456"/>
      <c r="K455" s="456"/>
      <c r="L455" s="456"/>
      <c r="M455" s="456"/>
      <c r="N455" s="456">
        <v>0</v>
      </c>
      <c r="O455" s="456">
        <v>0</v>
      </c>
      <c r="P455" s="456">
        <v>0</v>
      </c>
      <c r="Q455" s="456">
        <v>0</v>
      </c>
      <c r="R455" s="456">
        <v>0</v>
      </c>
      <c r="S455" s="456">
        <v>0</v>
      </c>
      <c r="T455" s="456">
        <v>0</v>
      </c>
      <c r="U455" s="456">
        <v>0</v>
      </c>
      <c r="V455" s="456">
        <v>0</v>
      </c>
      <c r="W455" s="456">
        <v>0</v>
      </c>
      <c r="X455" s="456">
        <v>0</v>
      </c>
      <c r="Y455" s="456">
        <v>0</v>
      </c>
      <c r="Z455" s="456">
        <v>0</v>
      </c>
      <c r="AA455" s="456">
        <v>0</v>
      </c>
      <c r="AB455" s="456">
        <v>0</v>
      </c>
      <c r="AC455" s="456">
        <v>0</v>
      </c>
      <c r="AD455" s="456">
        <v>0</v>
      </c>
      <c r="AE455" s="456">
        <v>0</v>
      </c>
      <c r="AF455" s="456">
        <v>0</v>
      </c>
      <c r="AG455" s="456">
        <v>0</v>
      </c>
      <c r="AH455" s="456">
        <v>0</v>
      </c>
      <c r="AI455" s="456">
        <v>0</v>
      </c>
      <c r="AJ455" s="456">
        <v>0</v>
      </c>
      <c r="AK455" s="456">
        <v>0</v>
      </c>
      <c r="AL455" s="456">
        <v>0</v>
      </c>
      <c r="AM455" s="456">
        <v>0</v>
      </c>
      <c r="AN455" s="456">
        <v>0</v>
      </c>
      <c r="AO455" s="456">
        <v>0</v>
      </c>
      <c r="AP455" s="456">
        <v>0</v>
      </c>
      <c r="AQ455" s="456">
        <v>0</v>
      </c>
      <c r="AR455" s="456">
        <v>0</v>
      </c>
      <c r="AS455" s="456">
        <v>0</v>
      </c>
      <c r="AT455" s="456">
        <v>0</v>
      </c>
      <c r="AU455" s="456">
        <v>0</v>
      </c>
    </row>
    <row r="456" spans="3:47" ht="15.75">
      <c r="C456" s="978"/>
      <c r="F456" s="277" t="s">
        <v>38</v>
      </c>
      <c r="H456" s="501"/>
      <c r="I456" s="501"/>
      <c r="J456" s="501"/>
      <c r="K456" s="501"/>
      <c r="L456" s="501"/>
      <c r="M456" s="501"/>
      <c r="N456" s="501">
        <v>0</v>
      </c>
      <c r="O456" s="501">
        <v>0</v>
      </c>
      <c r="P456" s="501">
        <v>0</v>
      </c>
      <c r="Q456" s="501">
        <v>0</v>
      </c>
      <c r="R456" s="501">
        <v>0</v>
      </c>
      <c r="S456" s="501">
        <v>0</v>
      </c>
      <c r="T456" s="501">
        <v>0</v>
      </c>
      <c r="U456" s="501">
        <v>0</v>
      </c>
      <c r="V456" s="501">
        <v>0</v>
      </c>
      <c r="W456" s="501">
        <v>0</v>
      </c>
      <c r="X456" s="501">
        <v>0</v>
      </c>
      <c r="Y456" s="501">
        <v>0</v>
      </c>
      <c r="Z456" s="501">
        <v>0</v>
      </c>
      <c r="AA456" s="501">
        <v>0</v>
      </c>
      <c r="AB456" s="501">
        <v>0</v>
      </c>
      <c r="AC456" s="501">
        <v>2380361.3586563226</v>
      </c>
      <c r="AD456" s="501">
        <v>11052711.42502193</v>
      </c>
      <c r="AE456" s="501">
        <v>11018925.350000001</v>
      </c>
      <c r="AF456" s="501">
        <v>10699506.255296715</v>
      </c>
      <c r="AG456" s="501">
        <v>11488273.630941667</v>
      </c>
      <c r="AH456" s="501">
        <v>11679806.020254217</v>
      </c>
      <c r="AI456" s="501">
        <v>12189911.734319821</v>
      </c>
      <c r="AJ456" s="501">
        <v>13082567.997573981</v>
      </c>
      <c r="AK456" s="501">
        <v>14023725.772668451</v>
      </c>
      <c r="AL456" s="501">
        <v>15018139.433195805</v>
      </c>
      <c r="AM456" s="501">
        <v>15834133.824786196</v>
      </c>
      <c r="AN456" s="501">
        <v>16726530.778850324</v>
      </c>
      <c r="AO456" s="501">
        <v>17644480.667463165</v>
      </c>
      <c r="AP456" s="501">
        <v>17900033.181033697</v>
      </c>
      <c r="AQ456" s="501">
        <v>25753627.306929339</v>
      </c>
      <c r="AR456" s="501">
        <v>31031865.625343513</v>
      </c>
      <c r="AS456" s="501">
        <v>34678195.149497166</v>
      </c>
      <c r="AT456" s="501">
        <v>29348990.481284942</v>
      </c>
      <c r="AU456" s="501">
        <v>0</v>
      </c>
    </row>
    <row r="457" spans="3:47" ht="15.75">
      <c r="C457" s="978"/>
      <c r="E457" s="277" t="s">
        <v>1152</v>
      </c>
      <c r="F457" s="277"/>
      <c r="H457" s="456"/>
      <c r="I457" s="456"/>
      <c r="J457" s="456"/>
      <c r="K457" s="456"/>
      <c r="L457" s="456"/>
      <c r="M457" s="456"/>
      <c r="N457" s="456"/>
      <c r="O457" s="456"/>
      <c r="P457" s="456"/>
      <c r="Q457" s="456"/>
      <c r="R457" s="456"/>
      <c r="S457" s="456"/>
      <c r="T457" s="456"/>
      <c r="U457" s="456"/>
      <c r="V457" s="456"/>
      <c r="W457" s="456"/>
      <c r="X457" s="456"/>
      <c r="Y457" s="456"/>
      <c r="Z457" s="456"/>
      <c r="AA457" s="456"/>
      <c r="AB457" s="456"/>
      <c r="AC457" s="456"/>
      <c r="AD457" s="456"/>
      <c r="AE457" s="456"/>
      <c r="AF457" s="456"/>
      <c r="AG457" s="456"/>
      <c r="AH457" s="456"/>
      <c r="AI457" s="456"/>
      <c r="AJ457" s="456"/>
      <c r="AK457" s="456"/>
      <c r="AL457" s="456"/>
      <c r="AM457" s="456"/>
      <c r="AN457" s="456"/>
      <c r="AO457" s="456"/>
      <c r="AP457" s="456"/>
      <c r="AQ457" s="456"/>
      <c r="AR457" s="456"/>
      <c r="AS457" s="456"/>
      <c r="AT457" s="456"/>
      <c r="AU457" s="456"/>
    </row>
    <row r="458" spans="3:47">
      <c r="C458" s="978"/>
      <c r="F458" s="120" t="s">
        <v>630</v>
      </c>
      <c r="H458" s="456"/>
      <c r="I458" s="456"/>
      <c r="J458" s="456"/>
      <c r="K458" s="456"/>
      <c r="L458" s="456"/>
      <c r="M458" s="456"/>
      <c r="N458" s="456">
        <v>0</v>
      </c>
      <c r="O458" s="456">
        <v>0</v>
      </c>
      <c r="P458" s="456">
        <v>0</v>
      </c>
      <c r="Q458" s="456">
        <v>0</v>
      </c>
      <c r="R458" s="456">
        <v>0</v>
      </c>
      <c r="S458" s="456">
        <v>0</v>
      </c>
      <c r="T458" s="456">
        <v>4216649.8000000007</v>
      </c>
      <c r="U458" s="456">
        <v>5903350.2000000002</v>
      </c>
      <c r="V458" s="456">
        <v>8599991.4000000004</v>
      </c>
      <c r="W458" s="456">
        <v>13206246.000000002</v>
      </c>
      <c r="X458" s="456">
        <v>18866250.000000004</v>
      </c>
      <c r="Y458" s="456">
        <v>28514098.600000001</v>
      </c>
      <c r="Z458" s="456">
        <v>39921161.399999999</v>
      </c>
      <c r="AA458" s="456">
        <v>48619885.600000009</v>
      </c>
      <c r="AB458" s="456">
        <v>56599874.400000006</v>
      </c>
      <c r="AC458" s="456">
        <v>59571424.327734694</v>
      </c>
      <c r="AD458" s="456">
        <v>45806050.958424702</v>
      </c>
      <c r="AE458" s="456">
        <v>44500000</v>
      </c>
      <c r="AF458" s="456">
        <v>41958848.059987113</v>
      </c>
      <c r="AG458" s="456">
        <v>45052053.454673141</v>
      </c>
      <c r="AH458" s="456">
        <v>49520991.917190261</v>
      </c>
      <c r="AI458" s="456">
        <v>66025902.440400489</v>
      </c>
      <c r="AJ458" s="456">
        <v>86600629.538390264</v>
      </c>
      <c r="AK458" s="456">
        <v>107726100.19682445</v>
      </c>
      <c r="AL458" s="456">
        <v>120335663.24241404</v>
      </c>
      <c r="AM458" s="456">
        <v>125321741.27248389</v>
      </c>
      <c r="AN458" s="456">
        <v>131188476.69686516</v>
      </c>
      <c r="AO458" s="456">
        <v>138388083.66637784</v>
      </c>
      <c r="AP458" s="456">
        <v>140392417.10614666</v>
      </c>
      <c r="AQ458" s="456">
        <v>201989233.77983788</v>
      </c>
      <c r="AR458" s="456">
        <v>243387181.37524325</v>
      </c>
      <c r="AS458" s="456">
        <v>271985844.30978161</v>
      </c>
      <c r="AT458" s="456">
        <v>230188160.63752905</v>
      </c>
      <c r="AU458" s="456">
        <v>0</v>
      </c>
    </row>
    <row r="459" spans="3:47">
      <c r="C459" s="978"/>
      <c r="F459" s="120" t="s">
        <v>917</v>
      </c>
      <c r="H459" s="456"/>
      <c r="I459" s="456"/>
      <c r="J459" s="456"/>
      <c r="K459" s="456"/>
      <c r="L459" s="456"/>
      <c r="M459" s="456"/>
      <c r="N459" s="456">
        <v>0</v>
      </c>
      <c r="O459" s="456">
        <v>0</v>
      </c>
      <c r="P459" s="456">
        <v>0</v>
      </c>
      <c r="Q459" s="456">
        <v>0</v>
      </c>
      <c r="R459" s="456">
        <v>0</v>
      </c>
      <c r="S459" s="456">
        <v>0</v>
      </c>
      <c r="T459" s="456">
        <v>0</v>
      </c>
      <c r="U459" s="456">
        <v>0</v>
      </c>
      <c r="V459" s="456">
        <v>0</v>
      </c>
      <c r="W459" s="456">
        <v>0</v>
      </c>
      <c r="X459" s="456">
        <v>0</v>
      </c>
      <c r="Y459" s="456">
        <v>0</v>
      </c>
      <c r="Z459" s="456">
        <v>0</v>
      </c>
      <c r="AA459" s="456">
        <v>0</v>
      </c>
      <c r="AB459" s="456">
        <v>0</v>
      </c>
      <c r="AC459" s="456">
        <v>0</v>
      </c>
      <c r="AD459" s="456">
        <v>0</v>
      </c>
      <c r="AE459" s="456">
        <v>0</v>
      </c>
      <c r="AF459" s="456">
        <v>0</v>
      </c>
      <c r="AG459" s="456">
        <v>0</v>
      </c>
      <c r="AH459" s="456">
        <v>0</v>
      </c>
      <c r="AI459" s="456">
        <v>0</v>
      </c>
      <c r="AJ459" s="456">
        <v>0</v>
      </c>
      <c r="AK459" s="456">
        <v>0</v>
      </c>
      <c r="AL459" s="456">
        <v>0</v>
      </c>
      <c r="AM459" s="456">
        <v>0</v>
      </c>
      <c r="AN459" s="456">
        <v>0</v>
      </c>
      <c r="AO459" s="456">
        <v>0</v>
      </c>
      <c r="AP459" s="456">
        <v>0</v>
      </c>
      <c r="AQ459" s="456">
        <v>0</v>
      </c>
      <c r="AR459" s="456">
        <v>0</v>
      </c>
      <c r="AS459" s="456">
        <v>0</v>
      </c>
      <c r="AT459" s="456">
        <v>0</v>
      </c>
      <c r="AU459" s="456">
        <v>0</v>
      </c>
    </row>
    <row r="460" spans="3:47" ht="15.75">
      <c r="C460" s="978"/>
      <c r="F460" s="277" t="s">
        <v>38</v>
      </c>
      <c r="H460" s="501"/>
      <c r="I460" s="501"/>
      <c r="J460" s="501"/>
      <c r="K460" s="501"/>
      <c r="L460" s="501"/>
      <c r="M460" s="501"/>
      <c r="N460" s="501">
        <v>0</v>
      </c>
      <c r="O460" s="501">
        <v>0</v>
      </c>
      <c r="P460" s="501">
        <v>0</v>
      </c>
      <c r="Q460" s="501">
        <v>0</v>
      </c>
      <c r="R460" s="501">
        <v>0</v>
      </c>
      <c r="S460" s="501">
        <v>0</v>
      </c>
      <c r="T460" s="501">
        <v>4216649.8000000007</v>
      </c>
      <c r="U460" s="501">
        <v>5903350.2000000002</v>
      </c>
      <c r="V460" s="501">
        <v>8599991.4000000004</v>
      </c>
      <c r="W460" s="501">
        <v>13206246.000000002</v>
      </c>
      <c r="X460" s="501">
        <v>18866250.000000004</v>
      </c>
      <c r="Y460" s="501">
        <v>28514098.600000001</v>
      </c>
      <c r="Z460" s="501">
        <v>39921161.399999999</v>
      </c>
      <c r="AA460" s="501">
        <v>48619885.600000009</v>
      </c>
      <c r="AB460" s="501">
        <v>56599874.400000006</v>
      </c>
      <c r="AC460" s="501">
        <v>59571424.327734694</v>
      </c>
      <c r="AD460" s="501">
        <v>45806050.958424702</v>
      </c>
      <c r="AE460" s="501">
        <v>44500000</v>
      </c>
      <c r="AF460" s="501">
        <v>41958848.059987113</v>
      </c>
      <c r="AG460" s="501">
        <v>45052053.454673141</v>
      </c>
      <c r="AH460" s="501">
        <v>49520991.917190261</v>
      </c>
      <c r="AI460" s="501">
        <v>66025902.440400489</v>
      </c>
      <c r="AJ460" s="501">
        <v>86600629.538390264</v>
      </c>
      <c r="AK460" s="501">
        <v>107726100.19682445</v>
      </c>
      <c r="AL460" s="501">
        <v>120335663.24241404</v>
      </c>
      <c r="AM460" s="501">
        <v>125321741.27248389</v>
      </c>
      <c r="AN460" s="501">
        <v>131188476.69686516</v>
      </c>
      <c r="AO460" s="501">
        <v>138388083.66637784</v>
      </c>
      <c r="AP460" s="501">
        <v>140392417.10614666</v>
      </c>
      <c r="AQ460" s="501">
        <v>201989233.77983788</v>
      </c>
      <c r="AR460" s="501">
        <v>243387181.37524325</v>
      </c>
      <c r="AS460" s="501">
        <v>271985844.30978161</v>
      </c>
      <c r="AT460" s="501">
        <v>230188160.63752905</v>
      </c>
      <c r="AU460" s="501">
        <v>0</v>
      </c>
    </row>
    <row r="461" spans="3:47" ht="15.75">
      <c r="C461" s="978"/>
      <c r="E461" s="277" t="s">
        <v>1153</v>
      </c>
      <c r="F461" s="277"/>
      <c r="H461" s="456"/>
      <c r="I461" s="456"/>
      <c r="J461" s="456"/>
      <c r="K461" s="456"/>
      <c r="L461" s="456"/>
      <c r="M461" s="456"/>
      <c r="N461" s="456"/>
      <c r="O461" s="456"/>
      <c r="P461" s="456"/>
      <c r="Q461" s="456"/>
      <c r="R461" s="456"/>
      <c r="S461" s="456"/>
      <c r="T461" s="456"/>
      <c r="U461" s="456"/>
      <c r="V461" s="456"/>
      <c r="W461" s="456"/>
      <c r="X461" s="456"/>
      <c r="Y461" s="456"/>
      <c r="Z461" s="456"/>
      <c r="AA461" s="456"/>
      <c r="AB461" s="456"/>
      <c r="AC461" s="456"/>
      <c r="AD461" s="456"/>
      <c r="AE461" s="456"/>
      <c r="AF461" s="456"/>
      <c r="AG461" s="456"/>
      <c r="AH461" s="456"/>
      <c r="AI461" s="456"/>
      <c r="AJ461" s="456"/>
      <c r="AK461" s="456"/>
      <c r="AL461" s="456"/>
      <c r="AM461" s="456"/>
      <c r="AN461" s="456"/>
      <c r="AO461" s="456"/>
      <c r="AP461" s="456"/>
      <c r="AQ461" s="456"/>
      <c r="AR461" s="456"/>
      <c r="AS461" s="456"/>
      <c r="AT461" s="456"/>
      <c r="AU461" s="456"/>
    </row>
    <row r="462" spans="3:47">
      <c r="C462" s="978"/>
      <c r="F462" s="120" t="s">
        <v>630</v>
      </c>
      <c r="H462" s="456"/>
      <c r="I462" s="456"/>
      <c r="J462" s="456"/>
      <c r="K462" s="456"/>
      <c r="L462" s="456"/>
      <c r="M462" s="456"/>
      <c r="N462" s="456">
        <v>0</v>
      </c>
      <c r="O462" s="456">
        <v>0</v>
      </c>
      <c r="P462" s="456">
        <v>0</v>
      </c>
      <c r="Q462" s="456">
        <v>0</v>
      </c>
      <c r="R462" s="456">
        <v>0</v>
      </c>
      <c r="S462" s="456">
        <v>0</v>
      </c>
      <c r="T462" s="456">
        <v>4216649.8000000007</v>
      </c>
      <c r="U462" s="456">
        <v>5903350.2000000002</v>
      </c>
      <c r="V462" s="456">
        <v>8599991.4000000004</v>
      </c>
      <c r="W462" s="456">
        <v>13206246.000000002</v>
      </c>
      <c r="X462" s="456">
        <v>18866250.000000004</v>
      </c>
      <c r="Y462" s="456">
        <v>28514098.600000001</v>
      </c>
      <c r="Z462" s="456">
        <v>39921161.399999999</v>
      </c>
      <c r="AA462" s="456">
        <v>48619885.600000009</v>
      </c>
      <c r="AB462" s="456">
        <v>56599874.400000006</v>
      </c>
      <c r="AC462" s="456">
        <v>67525798.534577906</v>
      </c>
      <c r="AD462" s="456">
        <v>82601763.022081316</v>
      </c>
      <c r="AE462" s="456">
        <v>80527925.349999994</v>
      </c>
      <c r="AF462" s="456">
        <v>76239226.924996585</v>
      </c>
      <c r="AG462" s="456">
        <v>82373387.422936648</v>
      </c>
      <c r="AH462" s="456">
        <v>88871107.458020002</v>
      </c>
      <c r="AI462" s="456">
        <v>107040290.07744581</v>
      </c>
      <c r="AJ462" s="456">
        <v>130505273.70118314</v>
      </c>
      <c r="AK462" s="456">
        <v>154676674.16185284</v>
      </c>
      <c r="AL462" s="456">
        <v>170503618.28166413</v>
      </c>
      <c r="AM462" s="456">
        <v>178135764.45805907</v>
      </c>
      <c r="AN462" s="456">
        <v>186911582.1035946</v>
      </c>
      <c r="AO462" s="456">
        <v>197085349.35691601</v>
      </c>
      <c r="AP462" s="456">
        <v>199942120.69965792</v>
      </c>
      <c r="AQ462" s="456">
        <v>286735316.73222166</v>
      </c>
      <c r="AR462" s="456">
        <v>345078885.51472145</v>
      </c>
      <c r="AS462" s="456">
        <v>385395301.83661187</v>
      </c>
      <c r="AT462" s="456">
        <v>326558943.95933932</v>
      </c>
      <c r="AU462" s="456">
        <v>0</v>
      </c>
    </row>
    <row r="463" spans="3:47">
      <c r="C463" s="978"/>
      <c r="F463" s="120" t="s">
        <v>917</v>
      </c>
      <c r="H463" s="456"/>
      <c r="I463" s="456"/>
      <c r="J463" s="456"/>
      <c r="K463" s="456"/>
      <c r="L463" s="456"/>
      <c r="M463" s="456"/>
      <c r="N463" s="456">
        <v>0</v>
      </c>
      <c r="O463" s="456">
        <v>0</v>
      </c>
      <c r="P463" s="456">
        <v>0</v>
      </c>
      <c r="Q463" s="456">
        <v>0</v>
      </c>
      <c r="R463" s="456">
        <v>0</v>
      </c>
      <c r="S463" s="456">
        <v>0</v>
      </c>
      <c r="T463" s="456">
        <v>0</v>
      </c>
      <c r="U463" s="456">
        <v>0</v>
      </c>
      <c r="V463" s="456">
        <v>0</v>
      </c>
      <c r="W463" s="456">
        <v>0</v>
      </c>
      <c r="X463" s="456">
        <v>0</v>
      </c>
      <c r="Y463" s="456">
        <v>0</v>
      </c>
      <c r="Z463" s="456">
        <v>0</v>
      </c>
      <c r="AA463" s="456">
        <v>0</v>
      </c>
      <c r="AB463" s="456">
        <v>0</v>
      </c>
      <c r="AC463" s="456">
        <v>0</v>
      </c>
      <c r="AD463" s="456">
        <v>0</v>
      </c>
      <c r="AE463" s="456">
        <v>0</v>
      </c>
      <c r="AF463" s="456">
        <v>0</v>
      </c>
      <c r="AG463" s="456">
        <v>0</v>
      </c>
      <c r="AH463" s="456">
        <v>0</v>
      </c>
      <c r="AI463" s="456">
        <v>0</v>
      </c>
      <c r="AJ463" s="456">
        <v>0</v>
      </c>
      <c r="AK463" s="456">
        <v>0</v>
      </c>
      <c r="AL463" s="456">
        <v>0</v>
      </c>
      <c r="AM463" s="456">
        <v>0</v>
      </c>
      <c r="AN463" s="456">
        <v>0</v>
      </c>
      <c r="AO463" s="456">
        <v>0</v>
      </c>
      <c r="AP463" s="456">
        <v>0</v>
      </c>
      <c r="AQ463" s="456">
        <v>0</v>
      </c>
      <c r="AR463" s="456">
        <v>0</v>
      </c>
      <c r="AS463" s="456">
        <v>0</v>
      </c>
      <c r="AT463" s="456">
        <v>0</v>
      </c>
      <c r="AU463" s="456">
        <v>0</v>
      </c>
    </row>
    <row r="464" spans="3:47" ht="15.75">
      <c r="C464" s="978"/>
      <c r="F464" s="277" t="s">
        <v>38</v>
      </c>
      <c r="H464" s="501"/>
      <c r="I464" s="501"/>
      <c r="J464" s="501"/>
      <c r="K464" s="501"/>
      <c r="L464" s="501"/>
      <c r="M464" s="501"/>
      <c r="N464" s="501">
        <v>0</v>
      </c>
      <c r="O464" s="501">
        <v>0</v>
      </c>
      <c r="P464" s="501">
        <v>0</v>
      </c>
      <c r="Q464" s="501">
        <v>0</v>
      </c>
      <c r="R464" s="501">
        <v>0</v>
      </c>
      <c r="S464" s="501">
        <v>0</v>
      </c>
      <c r="T464" s="501">
        <v>4216649.8000000007</v>
      </c>
      <c r="U464" s="501">
        <v>5903350.2000000002</v>
      </c>
      <c r="V464" s="501">
        <v>8599991.4000000004</v>
      </c>
      <c r="W464" s="501">
        <v>13206246.000000002</v>
      </c>
      <c r="X464" s="501">
        <v>18866250.000000004</v>
      </c>
      <c r="Y464" s="501">
        <v>28514098.600000001</v>
      </c>
      <c r="Z464" s="501">
        <v>39921161.399999999</v>
      </c>
      <c r="AA464" s="501">
        <v>48619885.600000009</v>
      </c>
      <c r="AB464" s="501">
        <v>56599874.400000006</v>
      </c>
      <c r="AC464" s="501">
        <v>67525798.534577906</v>
      </c>
      <c r="AD464" s="501">
        <v>82601763.022081316</v>
      </c>
      <c r="AE464" s="501">
        <v>80527925.349999994</v>
      </c>
      <c r="AF464" s="501">
        <v>76239226.924996585</v>
      </c>
      <c r="AG464" s="501">
        <v>82373387.422936648</v>
      </c>
      <c r="AH464" s="501">
        <v>88871107.458020002</v>
      </c>
      <c r="AI464" s="501">
        <v>107040290.07744581</v>
      </c>
      <c r="AJ464" s="501">
        <v>130505273.70118314</v>
      </c>
      <c r="AK464" s="501">
        <v>154676674.16185284</v>
      </c>
      <c r="AL464" s="501">
        <v>170503618.28166413</v>
      </c>
      <c r="AM464" s="501">
        <v>178135764.45805907</v>
      </c>
      <c r="AN464" s="501">
        <v>186911582.1035946</v>
      </c>
      <c r="AO464" s="501">
        <v>197085349.35691601</v>
      </c>
      <c r="AP464" s="501">
        <v>199942120.69965792</v>
      </c>
      <c r="AQ464" s="501">
        <v>286735316.73222166</v>
      </c>
      <c r="AR464" s="501">
        <v>345078885.51472145</v>
      </c>
      <c r="AS464" s="501">
        <v>385395301.83661187</v>
      </c>
      <c r="AT464" s="501">
        <v>326558943.95933932</v>
      </c>
      <c r="AU464" s="501">
        <v>0</v>
      </c>
    </row>
    <row r="465" spans="3:47" ht="15.75">
      <c r="C465" s="978"/>
      <c r="E465" s="277" t="s">
        <v>1154</v>
      </c>
      <c r="F465" s="277"/>
      <c r="H465" s="456"/>
      <c r="I465" s="456"/>
      <c r="J465" s="456"/>
      <c r="K465" s="456"/>
      <c r="L465" s="456"/>
      <c r="M465" s="456"/>
      <c r="N465" s="456"/>
      <c r="O465" s="456"/>
      <c r="P465" s="456"/>
      <c r="Q465" s="456"/>
      <c r="R465" s="456"/>
      <c r="S465" s="456"/>
      <c r="T465" s="456"/>
      <c r="U465" s="456"/>
      <c r="V465" s="456"/>
      <c r="W465" s="456"/>
      <c r="X465" s="456"/>
      <c r="Y465" s="456"/>
      <c r="Z465" s="456"/>
      <c r="AA465" s="456"/>
      <c r="AB465" s="456"/>
      <c r="AC465" s="456"/>
      <c r="AD465" s="456"/>
      <c r="AE465" s="456"/>
      <c r="AF465" s="456"/>
      <c r="AG465" s="456"/>
      <c r="AH465" s="456"/>
      <c r="AI465" s="456"/>
      <c r="AJ465" s="456"/>
      <c r="AK465" s="456"/>
      <c r="AL465" s="456"/>
      <c r="AM465" s="456"/>
      <c r="AN465" s="456"/>
      <c r="AO465" s="456"/>
      <c r="AP465" s="456"/>
      <c r="AQ465" s="456"/>
      <c r="AR465" s="456"/>
      <c r="AS465" s="456"/>
      <c r="AT465" s="456"/>
      <c r="AU465" s="456"/>
    </row>
    <row r="466" spans="3:47">
      <c r="C466" s="978"/>
      <c r="F466" s="120" t="s">
        <v>630</v>
      </c>
      <c r="H466" s="456"/>
      <c r="I466" s="456"/>
      <c r="J466" s="456"/>
      <c r="K466" s="456"/>
      <c r="L466" s="456"/>
      <c r="M466" s="456"/>
      <c r="N466" s="456">
        <v>545006100</v>
      </c>
      <c r="O466" s="456">
        <v>495439002.80000001</v>
      </c>
      <c r="P466" s="456">
        <v>646682443.79999995</v>
      </c>
      <c r="Q466" s="456">
        <v>713324386.5</v>
      </c>
      <c r="R466" s="456">
        <v>742830782.39999998</v>
      </c>
      <c r="S466" s="456">
        <v>773777735.10000002</v>
      </c>
      <c r="T466" s="456">
        <v>707820283.0999999</v>
      </c>
      <c r="U466" s="456">
        <v>693275683.60000014</v>
      </c>
      <c r="V466" s="456">
        <v>657659410.20000005</v>
      </c>
      <c r="W466" s="456">
        <v>714452067.5</v>
      </c>
      <c r="X466" s="456">
        <v>764542991.4000001</v>
      </c>
      <c r="Y466" s="456">
        <v>758892105.10000002</v>
      </c>
      <c r="Z466" s="456">
        <v>740193637.79999983</v>
      </c>
      <c r="AA466" s="456">
        <v>746756301.20000005</v>
      </c>
      <c r="AB466" s="456">
        <v>850976512.10000002</v>
      </c>
      <c r="AC466" s="456">
        <v>998667305.70386147</v>
      </c>
      <c r="AD466" s="456">
        <v>1074975700.433646</v>
      </c>
      <c r="AE466" s="456">
        <v>1017572029.0058813</v>
      </c>
      <c r="AF466" s="456">
        <v>1002639615.9557818</v>
      </c>
      <c r="AG466" s="456">
        <v>1002651317.6446844</v>
      </c>
      <c r="AH466" s="456">
        <v>1027359241.1838226</v>
      </c>
      <c r="AI466" s="456">
        <v>1053749508.3355582</v>
      </c>
      <c r="AJ466" s="456">
        <v>1130077839.8720076</v>
      </c>
      <c r="AK466" s="456">
        <v>1187551550.1252789</v>
      </c>
      <c r="AL466" s="456">
        <v>1261909402.0354497</v>
      </c>
      <c r="AM466" s="456">
        <v>1322579467.1035776</v>
      </c>
      <c r="AN466" s="456">
        <v>1387505077.062511</v>
      </c>
      <c r="AO466" s="456">
        <v>1455531685.1285172</v>
      </c>
      <c r="AP466" s="456">
        <v>1465963932.0656872</v>
      </c>
      <c r="AQ466" s="456">
        <v>2146716081.5656512</v>
      </c>
      <c r="AR466" s="456">
        <v>2553521404.1106997</v>
      </c>
      <c r="AS466" s="456">
        <v>2818986591.9857821</v>
      </c>
      <c r="AT466" s="456">
        <v>2311469566.1121216</v>
      </c>
      <c r="AU466" s="456">
        <v>0</v>
      </c>
    </row>
    <row r="467" spans="3:47">
      <c r="C467" s="978"/>
      <c r="F467" s="120" t="s">
        <v>917</v>
      </c>
      <c r="H467" s="456"/>
      <c r="I467" s="456"/>
      <c r="J467" s="456"/>
      <c r="K467" s="456"/>
      <c r="L467" s="456"/>
      <c r="M467" s="456"/>
      <c r="N467" s="456">
        <v>90198893.100000009</v>
      </c>
      <c r="O467" s="456">
        <v>87052455.200000018</v>
      </c>
      <c r="P467" s="456">
        <v>99576349.300000012</v>
      </c>
      <c r="Q467" s="456">
        <v>102392013.10000001</v>
      </c>
      <c r="R467" s="456">
        <v>107838753.80000001</v>
      </c>
      <c r="S467" s="456">
        <v>109599789.59999999</v>
      </c>
      <c r="T467" s="456">
        <v>112217963.7</v>
      </c>
      <c r="U467" s="456">
        <v>123455427.40000002</v>
      </c>
      <c r="V467" s="456">
        <v>151183771</v>
      </c>
      <c r="W467" s="456">
        <v>170491760.30000001</v>
      </c>
      <c r="X467" s="456">
        <v>192744809.09999999</v>
      </c>
      <c r="Y467" s="456">
        <v>188217471.90000001</v>
      </c>
      <c r="Z467" s="456">
        <v>167968045.09999999</v>
      </c>
      <c r="AA467" s="456">
        <v>205750643.10000002</v>
      </c>
      <c r="AB467" s="456">
        <v>219936004.40000004</v>
      </c>
      <c r="AC467" s="456">
        <v>232179932.67599997</v>
      </c>
      <c r="AD467" s="456">
        <v>252194047.22098544</v>
      </c>
      <c r="AE467" s="456">
        <v>273831038.73804539</v>
      </c>
      <c r="AF467" s="456">
        <v>304775468.90042913</v>
      </c>
      <c r="AG467" s="456">
        <v>299429227.89619386</v>
      </c>
      <c r="AH467" s="456">
        <v>314500006.72028941</v>
      </c>
      <c r="AI467" s="456">
        <v>326829781.1917392</v>
      </c>
      <c r="AJ467" s="456">
        <v>322894527.72194791</v>
      </c>
      <c r="AK467" s="456">
        <v>325179038.75045258</v>
      </c>
      <c r="AL467" s="456">
        <v>326453801.25618976</v>
      </c>
      <c r="AM467" s="456">
        <v>331349139.83167082</v>
      </c>
      <c r="AN467" s="456">
        <v>336870515.97157043</v>
      </c>
      <c r="AO467" s="456">
        <v>344816615.98160744</v>
      </c>
      <c r="AP467" s="456">
        <v>329867831.8083843</v>
      </c>
      <c r="AQ467" s="456">
        <v>488917432.87920433</v>
      </c>
      <c r="AR467" s="456">
        <v>581491229.06086767</v>
      </c>
      <c r="AS467" s="456">
        <v>553011392.54802418</v>
      </c>
      <c r="AT467" s="456">
        <v>451009948.57401782</v>
      </c>
      <c r="AU467" s="456">
        <v>0</v>
      </c>
    </row>
    <row r="468" spans="3:47" ht="15.75">
      <c r="C468" s="978"/>
      <c r="F468" s="277" t="s">
        <v>38</v>
      </c>
      <c r="H468" s="501"/>
      <c r="I468" s="501"/>
      <c r="J468" s="501"/>
      <c r="K468" s="501"/>
      <c r="L468" s="501"/>
      <c r="M468" s="501"/>
      <c r="N468" s="501">
        <v>635204993.10000002</v>
      </c>
      <c r="O468" s="501">
        <v>582491458</v>
      </c>
      <c r="P468" s="501">
        <v>746258793.0999999</v>
      </c>
      <c r="Q468" s="501">
        <v>815716399.60000002</v>
      </c>
      <c r="R468" s="501">
        <v>850669536.20000005</v>
      </c>
      <c r="S468" s="501">
        <v>883377524.70000005</v>
      </c>
      <c r="T468" s="501">
        <v>820038246.79999995</v>
      </c>
      <c r="U468" s="501">
        <v>816731111.00000012</v>
      </c>
      <c r="V468" s="501">
        <v>808843181.20000005</v>
      </c>
      <c r="W468" s="501">
        <v>884943827.79999995</v>
      </c>
      <c r="X468" s="501">
        <v>957287800.50000012</v>
      </c>
      <c r="Y468" s="501">
        <v>947109577</v>
      </c>
      <c r="Z468" s="501">
        <v>908161682.89999986</v>
      </c>
      <c r="AA468" s="501">
        <v>952506944.30000007</v>
      </c>
      <c r="AB468" s="501">
        <v>1070912516.5</v>
      </c>
      <c r="AC468" s="501">
        <v>1230847238.3798614</v>
      </c>
      <c r="AD468" s="501">
        <v>1327169747.6546314</v>
      </c>
      <c r="AE468" s="501">
        <v>1291403067.7439268</v>
      </c>
      <c r="AF468" s="501">
        <v>1307415084.8562109</v>
      </c>
      <c r="AG468" s="501">
        <v>1302080545.5408783</v>
      </c>
      <c r="AH468" s="501">
        <v>1341859247.9041121</v>
      </c>
      <c r="AI468" s="501">
        <v>1380579289.5272975</v>
      </c>
      <c r="AJ468" s="501">
        <v>1452972367.5939555</v>
      </c>
      <c r="AK468" s="501">
        <v>1512730588.8757315</v>
      </c>
      <c r="AL468" s="501">
        <v>1588363203.2916396</v>
      </c>
      <c r="AM468" s="501">
        <v>1653928606.9352484</v>
      </c>
      <c r="AN468" s="501">
        <v>1724375593.0340815</v>
      </c>
      <c r="AO468" s="501">
        <v>1800348301.1101246</v>
      </c>
      <c r="AP468" s="501">
        <v>1795831763.8740716</v>
      </c>
      <c r="AQ468" s="501">
        <v>2635633514.4448557</v>
      </c>
      <c r="AR468" s="501">
        <v>3135012633.1715674</v>
      </c>
      <c r="AS468" s="501">
        <v>3371997984.5338063</v>
      </c>
      <c r="AT468" s="501">
        <v>2762479514.6861396</v>
      </c>
      <c r="AU468" s="501">
        <v>0</v>
      </c>
    </row>
    <row r="469" spans="3:47">
      <c r="C469" s="978"/>
    </row>
    <row r="470" spans="3:47">
      <c r="C470" s="978"/>
    </row>
    <row r="471" spans="3:47" ht="15.75">
      <c r="C471" s="978"/>
      <c r="D471" s="29" t="s">
        <v>606</v>
      </c>
    </row>
    <row r="472" spans="3:47">
      <c r="C472" s="978"/>
      <c r="E472" s="454" t="s">
        <v>611</v>
      </c>
      <c r="F472" s="951"/>
      <c r="H472" s="264"/>
      <c r="I472" s="264"/>
      <c r="J472" s="264"/>
      <c r="K472" s="264"/>
      <c r="L472" s="264"/>
      <c r="M472" s="264"/>
      <c r="N472" s="264">
        <v>545006100</v>
      </c>
      <c r="O472" s="264">
        <v>495439002.80000001</v>
      </c>
      <c r="P472" s="264">
        <v>646682443.79999995</v>
      </c>
      <c r="Q472" s="264">
        <v>713324386.5</v>
      </c>
      <c r="R472" s="264">
        <v>742830782.39999998</v>
      </c>
      <c r="S472" s="264">
        <v>773777735.10000002</v>
      </c>
      <c r="T472" s="264">
        <v>707820283.0999999</v>
      </c>
      <c r="U472" s="264">
        <v>693275683.60000014</v>
      </c>
      <c r="V472" s="264">
        <v>657659410.20000005</v>
      </c>
      <c r="W472" s="264">
        <v>714452067.5</v>
      </c>
      <c r="X472" s="264">
        <v>764542991.4000001</v>
      </c>
      <c r="Y472" s="264">
        <v>758892105.10000002</v>
      </c>
      <c r="Z472" s="264">
        <v>740193637.79999983</v>
      </c>
      <c r="AA472" s="264">
        <v>746756301.20000005</v>
      </c>
      <c r="AB472" s="264">
        <v>850976512.10000002</v>
      </c>
      <c r="AC472" s="264">
        <v>998667305.70386147</v>
      </c>
      <c r="AD472" s="264">
        <v>1074975700.433646</v>
      </c>
      <c r="AE472" s="264">
        <v>1017572029.0058813</v>
      </c>
      <c r="AF472" s="264">
        <v>1002639615.9557818</v>
      </c>
      <c r="AG472" s="264">
        <v>1002651317.6446844</v>
      </c>
      <c r="AH472" s="264">
        <v>1027359241.1838226</v>
      </c>
      <c r="AI472" s="264">
        <v>1053749508.3355582</v>
      </c>
      <c r="AJ472" s="264">
        <v>1130077839.8720076</v>
      </c>
      <c r="AK472" s="264">
        <v>1187551550.1252789</v>
      </c>
      <c r="AL472" s="264">
        <v>1261909402.0354497</v>
      </c>
      <c r="AM472" s="264">
        <v>1322579467.1035776</v>
      </c>
      <c r="AN472" s="264">
        <v>1387505077.062511</v>
      </c>
      <c r="AO472" s="264">
        <v>1455531685.1285172</v>
      </c>
      <c r="AP472" s="264">
        <v>1465963932.0656872</v>
      </c>
      <c r="AQ472" s="264">
        <v>2146716081.5656512</v>
      </c>
      <c r="AR472" s="264">
        <v>2553521404.1106997</v>
      </c>
      <c r="AS472" s="264">
        <v>2818986591.9857821</v>
      </c>
      <c r="AT472" s="264">
        <v>2311469566.1121216</v>
      </c>
      <c r="AU472" s="264">
        <v>0</v>
      </c>
    </row>
    <row r="473" spans="3:47">
      <c r="C473" s="978"/>
      <c r="E473" s="454" t="s">
        <v>1039</v>
      </c>
      <c r="F473" s="951"/>
      <c r="H473" s="264"/>
      <c r="I473" s="264"/>
      <c r="J473" s="264"/>
      <c r="K473" s="264"/>
      <c r="L473" s="264"/>
      <c r="M473" s="264"/>
      <c r="N473" s="264">
        <v>90198893.100000009</v>
      </c>
      <c r="O473" s="264">
        <v>87052455.200000018</v>
      </c>
      <c r="P473" s="264">
        <v>99576349.300000012</v>
      </c>
      <c r="Q473" s="264">
        <v>102392013.10000001</v>
      </c>
      <c r="R473" s="264">
        <v>107838753.80000001</v>
      </c>
      <c r="S473" s="264">
        <v>109599789.59999999</v>
      </c>
      <c r="T473" s="264">
        <v>112217963.7</v>
      </c>
      <c r="U473" s="264">
        <v>123455427.40000002</v>
      </c>
      <c r="V473" s="264">
        <v>151183771</v>
      </c>
      <c r="W473" s="264">
        <v>170491760.30000001</v>
      </c>
      <c r="X473" s="264">
        <v>192744809.09999999</v>
      </c>
      <c r="Y473" s="264">
        <v>188217471.90000001</v>
      </c>
      <c r="Z473" s="264">
        <v>167968045.09999999</v>
      </c>
      <c r="AA473" s="264">
        <v>205750643.10000002</v>
      </c>
      <c r="AB473" s="264">
        <v>219936004.40000004</v>
      </c>
      <c r="AC473" s="264">
        <v>232179932.67599997</v>
      </c>
      <c r="AD473" s="264">
        <v>252194047.22098544</v>
      </c>
      <c r="AE473" s="264">
        <v>273831038.73804539</v>
      </c>
      <c r="AF473" s="264">
        <v>304775468.90042913</v>
      </c>
      <c r="AG473" s="264">
        <v>299429227.89619386</v>
      </c>
      <c r="AH473" s="264">
        <v>314500006.72028941</v>
      </c>
      <c r="AI473" s="264">
        <v>326829781.1917392</v>
      </c>
      <c r="AJ473" s="264">
        <v>322894527.72194791</v>
      </c>
      <c r="AK473" s="264">
        <v>325179038.75045258</v>
      </c>
      <c r="AL473" s="264">
        <v>326453801.25618976</v>
      </c>
      <c r="AM473" s="264">
        <v>331349139.83167082</v>
      </c>
      <c r="AN473" s="264">
        <v>336870515.97157043</v>
      </c>
      <c r="AO473" s="264">
        <v>344816615.98160744</v>
      </c>
      <c r="AP473" s="264">
        <v>329867831.8083843</v>
      </c>
      <c r="AQ473" s="264">
        <v>488917432.87920433</v>
      </c>
      <c r="AR473" s="264">
        <v>581491229.06086767</v>
      </c>
      <c r="AS473" s="264">
        <v>553011392.54802418</v>
      </c>
      <c r="AT473" s="264">
        <v>451009948.57401782</v>
      </c>
      <c r="AU473" s="264">
        <v>0</v>
      </c>
    </row>
    <row r="474" spans="3:47">
      <c r="C474" s="978"/>
      <c r="E474" s="454" t="s">
        <v>1171</v>
      </c>
      <c r="F474" s="951"/>
      <c r="H474" s="264"/>
      <c r="I474" s="264"/>
      <c r="J474" s="264"/>
      <c r="K474" s="264"/>
      <c r="L474" s="264"/>
      <c r="M474" s="264"/>
      <c r="N474" s="264">
        <v>64100000</v>
      </c>
      <c r="O474" s="264">
        <v>80000000</v>
      </c>
      <c r="P474" s="264">
        <v>80000000</v>
      </c>
      <c r="Q474" s="264">
        <v>80000000</v>
      </c>
      <c r="R474" s="264">
        <v>80000000</v>
      </c>
      <c r="S474" s="264">
        <v>80000000</v>
      </c>
      <c r="T474" s="264">
        <v>80000000</v>
      </c>
      <c r="U474" s="264">
        <v>80000000</v>
      </c>
      <c r="V474" s="264">
        <v>80000000</v>
      </c>
      <c r="W474" s="264">
        <v>80000000</v>
      </c>
      <c r="X474" s="264">
        <v>80000000</v>
      </c>
      <c r="Y474" s="264">
        <v>82000000</v>
      </c>
      <c r="Z474" s="264">
        <v>92000000</v>
      </c>
      <c r="AA474" s="264">
        <v>114000000</v>
      </c>
      <c r="AB474" s="264">
        <v>125000000</v>
      </c>
      <c r="AC474" s="264">
        <v>146000000</v>
      </c>
      <c r="AD474" s="264">
        <v>142000000</v>
      </c>
      <c r="AE474" s="264">
        <v>166000000</v>
      </c>
      <c r="AF474" s="264">
        <v>151000000</v>
      </c>
      <c r="AG474" s="264">
        <v>147000000</v>
      </c>
      <c r="AH474" s="264">
        <v>146000000</v>
      </c>
      <c r="AI474" s="264">
        <v>147000000</v>
      </c>
      <c r="AJ474" s="264">
        <v>156000000</v>
      </c>
      <c r="AK474" s="264">
        <v>169000000</v>
      </c>
      <c r="AL474" s="264">
        <v>186000000</v>
      </c>
      <c r="AM474" s="264">
        <v>209000000</v>
      </c>
      <c r="AN474" s="264">
        <v>232000000</v>
      </c>
      <c r="AO474" s="264">
        <v>255000000</v>
      </c>
      <c r="AP474" s="264">
        <v>270000000</v>
      </c>
      <c r="AQ474" s="264">
        <v>320000000</v>
      </c>
      <c r="AR474" s="264">
        <v>370000000</v>
      </c>
      <c r="AS474" s="264">
        <v>420000000</v>
      </c>
      <c r="AT474" s="264">
        <v>470000000</v>
      </c>
      <c r="AU474" s="264">
        <v>520000000</v>
      </c>
    </row>
    <row r="475" spans="3:47">
      <c r="C475" s="978"/>
      <c r="E475" s="454" t="s">
        <v>1172</v>
      </c>
      <c r="F475" s="951"/>
      <c r="H475" s="264"/>
      <c r="I475" s="264"/>
      <c r="J475" s="264"/>
      <c r="K475" s="264"/>
      <c r="L475" s="264"/>
      <c r="M475" s="264"/>
      <c r="N475" s="264">
        <v>0</v>
      </c>
      <c r="O475" s="264">
        <v>0</v>
      </c>
      <c r="P475" s="264">
        <v>0</v>
      </c>
      <c r="Q475" s="264">
        <v>0</v>
      </c>
      <c r="R475" s="264">
        <v>0</v>
      </c>
      <c r="S475" s="264">
        <v>0</v>
      </c>
      <c r="T475" s="264">
        <v>15858169.999999994</v>
      </c>
      <c r="U475" s="264">
        <v>30664089.999999996</v>
      </c>
      <c r="V475" s="264">
        <v>31814480.000000004</v>
      </c>
      <c r="W475" s="264">
        <v>32742000</v>
      </c>
      <c r="X475" s="264">
        <v>32394519.999999996</v>
      </c>
      <c r="Y475" s="264">
        <v>32959600</v>
      </c>
      <c r="Z475" s="264">
        <v>32414240</v>
      </c>
      <c r="AA475" s="264">
        <v>34472160</v>
      </c>
      <c r="AB475" s="264">
        <v>34268400</v>
      </c>
      <c r="AC475" s="264">
        <v>35220300</v>
      </c>
      <c r="AD475" s="264">
        <v>25614720</v>
      </c>
      <c r="AE475" s="264">
        <v>31264440.000000004</v>
      </c>
      <c r="AF475" s="264">
        <v>38976299.999999993</v>
      </c>
      <c r="AG475" s="264">
        <v>38582599.999999993</v>
      </c>
      <c r="AH475" s="264">
        <v>38976299.999999993</v>
      </c>
      <c r="AI475" s="264">
        <v>40157399.999999993</v>
      </c>
      <c r="AJ475" s="264">
        <v>43700699.999999993</v>
      </c>
      <c r="AK475" s="264">
        <v>44488099.999999993</v>
      </c>
      <c r="AL475" s="264">
        <v>44488099.999999993</v>
      </c>
      <c r="AM475" s="264">
        <v>45669199.999999993</v>
      </c>
      <c r="AN475" s="264">
        <v>46456599.999999993</v>
      </c>
      <c r="AO475" s="264">
        <v>47243999.999999993</v>
      </c>
      <c r="AP475" s="264">
        <v>45669199.999999993</v>
      </c>
      <c r="AQ475" s="264">
        <v>83858099.999999985</v>
      </c>
      <c r="AR475" s="264">
        <v>88976199.999999985</v>
      </c>
      <c r="AS475" s="264">
        <v>93306899.999999985</v>
      </c>
      <c r="AT475" s="264">
        <v>91338399.999999985</v>
      </c>
      <c r="AU475" s="264">
        <v>104724199.99999997</v>
      </c>
    </row>
    <row r="476" spans="3:47">
      <c r="C476" s="978"/>
      <c r="E476" s="454" t="s">
        <v>1156</v>
      </c>
      <c r="F476" s="951"/>
      <c r="H476" s="264"/>
      <c r="I476" s="264"/>
      <c r="J476" s="264"/>
      <c r="K476" s="264"/>
      <c r="L476" s="264"/>
      <c r="M476" s="264"/>
      <c r="N476" s="264">
        <v>2979000</v>
      </c>
      <c r="O476" s="264">
        <v>2979000</v>
      </c>
      <c r="P476" s="264">
        <v>2979000</v>
      </c>
      <c r="Q476" s="264">
        <v>2979000</v>
      </c>
      <c r="R476" s="264">
        <v>2979000</v>
      </c>
      <c r="S476" s="264">
        <v>2979000</v>
      </c>
      <c r="T476" s="264">
        <v>0</v>
      </c>
      <c r="U476" s="264">
        <v>0</v>
      </c>
      <c r="V476" s="264">
        <v>0</v>
      </c>
      <c r="W476" s="264">
        <v>0</v>
      </c>
      <c r="X476" s="264">
        <v>0</v>
      </c>
      <c r="Y476" s="264">
        <v>0</v>
      </c>
      <c r="Z476" s="264">
        <v>0</v>
      </c>
      <c r="AA476" s="264">
        <v>0</v>
      </c>
      <c r="AB476" s="264">
        <v>0</v>
      </c>
      <c r="AC476" s="264">
        <v>0</v>
      </c>
      <c r="AD476" s="264">
        <v>0</v>
      </c>
      <c r="AE476" s="264">
        <v>0</v>
      </c>
      <c r="AF476" s="264">
        <v>0</v>
      </c>
      <c r="AG476" s="264">
        <v>0</v>
      </c>
      <c r="AH476" s="264">
        <v>0</v>
      </c>
      <c r="AI476" s="264">
        <v>0</v>
      </c>
      <c r="AJ476" s="264">
        <v>0</v>
      </c>
      <c r="AK476" s="264">
        <v>0</v>
      </c>
      <c r="AL476" s="264">
        <v>0</v>
      </c>
      <c r="AM476" s="264">
        <v>0</v>
      </c>
      <c r="AN476" s="264">
        <v>0</v>
      </c>
      <c r="AO476" s="264">
        <v>0</v>
      </c>
      <c r="AP476" s="264">
        <v>0</v>
      </c>
      <c r="AQ476" s="264">
        <v>0</v>
      </c>
      <c r="AR476" s="264">
        <v>0</v>
      </c>
      <c r="AS476" s="264">
        <v>0</v>
      </c>
      <c r="AT476" s="264">
        <v>0</v>
      </c>
      <c r="AU476" s="264">
        <v>0</v>
      </c>
    </row>
    <row r="477" spans="3:47" ht="15.75">
      <c r="C477" s="978"/>
      <c r="E477" s="29" t="s">
        <v>38</v>
      </c>
      <c r="F477" s="244"/>
      <c r="G477" s="19"/>
      <c r="H477" s="501"/>
      <c r="I477" s="501"/>
      <c r="J477" s="501"/>
      <c r="K477" s="501"/>
      <c r="L477" s="501"/>
      <c r="M477" s="501"/>
      <c r="N477" s="501">
        <v>702283993.10000002</v>
      </c>
      <c r="O477" s="501">
        <v>665470458</v>
      </c>
      <c r="P477" s="501">
        <v>829237793.0999999</v>
      </c>
      <c r="Q477" s="501">
        <v>898695399.60000002</v>
      </c>
      <c r="R477" s="501">
        <v>933648536.20000005</v>
      </c>
      <c r="S477" s="501">
        <v>966356524.70000005</v>
      </c>
      <c r="T477" s="501">
        <v>915896416.79999995</v>
      </c>
      <c r="U477" s="501">
        <v>927395201.00000012</v>
      </c>
      <c r="V477" s="501">
        <v>920657661.20000005</v>
      </c>
      <c r="W477" s="501">
        <v>997685827.79999995</v>
      </c>
      <c r="X477" s="501">
        <v>1069682320.5000001</v>
      </c>
      <c r="Y477" s="501">
        <v>1062069177</v>
      </c>
      <c r="Z477" s="501">
        <v>1032575922.8999999</v>
      </c>
      <c r="AA477" s="501">
        <v>1100979104.3000002</v>
      </c>
      <c r="AB477" s="501">
        <v>1230180916.5</v>
      </c>
      <c r="AC477" s="501">
        <v>1412067538.3798614</v>
      </c>
      <c r="AD477" s="501">
        <v>1494784467.6546314</v>
      </c>
      <c r="AE477" s="501">
        <v>1488667507.7439268</v>
      </c>
      <c r="AF477" s="501">
        <v>1497391384.8562109</v>
      </c>
      <c r="AG477" s="501">
        <v>1487663145.5408783</v>
      </c>
      <c r="AH477" s="501">
        <v>1526835547.9041121</v>
      </c>
      <c r="AI477" s="501">
        <v>1567736689.5272975</v>
      </c>
      <c r="AJ477" s="501">
        <v>1652673067.5939555</v>
      </c>
      <c r="AK477" s="501">
        <v>1726218688.8757315</v>
      </c>
      <c r="AL477" s="501">
        <v>1818851303.2916396</v>
      </c>
      <c r="AM477" s="501">
        <v>1908597806.9352484</v>
      </c>
      <c r="AN477" s="501">
        <v>2002832193.0340815</v>
      </c>
      <c r="AO477" s="501">
        <v>2102592301.1101246</v>
      </c>
      <c r="AP477" s="501">
        <v>2111500963.8740716</v>
      </c>
      <c r="AQ477" s="501">
        <v>3039491614.4448557</v>
      </c>
      <c r="AR477" s="501">
        <v>3593988833.1715674</v>
      </c>
      <c r="AS477" s="501">
        <v>3885304884.5338063</v>
      </c>
      <c r="AT477" s="501">
        <v>3323817914.6861396</v>
      </c>
      <c r="AU477" s="501">
        <v>624724200</v>
      </c>
    </row>
    <row r="478" spans="3:47">
      <c r="C478" s="978"/>
    </row>
    <row r="479" spans="3:47">
      <c r="C479" s="978"/>
    </row>
    <row r="480" spans="3:47" ht="15.75">
      <c r="C480" s="978"/>
      <c r="D480" s="29" t="s">
        <v>1131</v>
      </c>
      <c r="H480" s="5"/>
      <c r="I480" s="5"/>
      <c r="J480" s="5"/>
      <c r="K480" s="5"/>
      <c r="L480" s="5"/>
      <c r="M480" s="5"/>
      <c r="N480" s="5">
        <v>430.02177167252285</v>
      </c>
      <c r="O480" s="5">
        <v>448.57232604479356</v>
      </c>
      <c r="P480" s="5">
        <v>419.98655572476815</v>
      </c>
      <c r="Q480" s="5">
        <v>412.87426350012038</v>
      </c>
      <c r="R480" s="5">
        <v>411.78169691990422</v>
      </c>
      <c r="S480" s="5">
        <v>411.75827487507462</v>
      </c>
      <c r="T480" s="5">
        <v>398.12026721759526</v>
      </c>
      <c r="U480" s="5">
        <v>417.96968933388024</v>
      </c>
      <c r="V480" s="5">
        <v>436.45070008830874</v>
      </c>
      <c r="W480" s="5">
        <v>440.21421612517378</v>
      </c>
      <c r="X480" s="5">
        <v>464.87223994114282</v>
      </c>
      <c r="Y480" s="5">
        <v>491.03159480788713</v>
      </c>
      <c r="Z480" s="5">
        <v>561.15438708403985</v>
      </c>
      <c r="AA480" s="5">
        <v>691.09821878450657</v>
      </c>
      <c r="AB480" s="5">
        <v>718.63094912630834</v>
      </c>
      <c r="AC480" s="5">
        <v>771.98853224328229</v>
      </c>
      <c r="AD480" s="5">
        <v>805.45579016902479</v>
      </c>
      <c r="AE480" s="5">
        <v>845.28764770722535</v>
      </c>
      <c r="AF480" s="5">
        <v>851.06414053981462</v>
      </c>
      <c r="AG480" s="5">
        <v>851.09002257125962</v>
      </c>
      <c r="AH480" s="5">
        <v>870.24392970038264</v>
      </c>
      <c r="AI480" s="5">
        <v>896.79662785864764</v>
      </c>
      <c r="AJ480" s="5">
        <v>941.05270523978515</v>
      </c>
      <c r="AK480" s="5">
        <v>991.98835893299542</v>
      </c>
      <c r="AL480" s="5">
        <v>1039.6501754016026</v>
      </c>
      <c r="AM480" s="5">
        <v>1090.6292457338695</v>
      </c>
      <c r="AN480" s="5">
        <v>1144.8554264820857</v>
      </c>
      <c r="AO480" s="5">
        <v>1200.9010009570623</v>
      </c>
      <c r="AP480" s="5">
        <v>1208.0349254282312</v>
      </c>
      <c r="AQ480" s="5">
        <v>1737.1901107754165</v>
      </c>
      <c r="AR480" s="5">
        <v>2054.1166274890084</v>
      </c>
      <c r="AS480" s="5">
        <v>2220.5447974267518</v>
      </c>
      <c r="AT480" s="5">
        <v>1899.6456562184842</v>
      </c>
      <c r="AU480" s="5" t="e">
        <v>#DIV/0!</v>
      </c>
    </row>
    <row r="481" spans="3:47" ht="15.75">
      <c r="C481" s="978"/>
      <c r="D481" s="29" t="s">
        <v>81</v>
      </c>
      <c r="H481" s="5"/>
      <c r="I481" s="5"/>
      <c r="J481" s="5"/>
      <c r="K481" s="5"/>
      <c r="L481" s="5"/>
      <c r="M481" s="5"/>
      <c r="N481" s="456">
        <v>428.98391827438621</v>
      </c>
      <c r="O481" s="456">
        <v>439.75764239828425</v>
      </c>
      <c r="P481" s="456">
        <v>448.57232604479356</v>
      </c>
      <c r="Q481" s="456">
        <v>419.98655572476815</v>
      </c>
      <c r="R481" s="456">
        <v>412.87426350012038</v>
      </c>
      <c r="S481" s="456">
        <v>411.78169691990422</v>
      </c>
      <c r="T481" s="456">
        <v>397.42334941481374</v>
      </c>
      <c r="U481" s="456">
        <v>410.71810579729964</v>
      </c>
      <c r="V481" s="456">
        <v>435.80748362511673</v>
      </c>
      <c r="W481" s="456">
        <v>443.78031815007324</v>
      </c>
      <c r="X481" s="456">
        <v>455.84128937958951</v>
      </c>
      <c r="Y481" s="456">
        <v>491.78360919526142</v>
      </c>
      <c r="Z481" s="456">
        <v>560.38239045149078</v>
      </c>
      <c r="AA481" s="456">
        <v>670.56715135609488</v>
      </c>
      <c r="AB481" s="456">
        <v>743.13352961481132</v>
      </c>
      <c r="AC481" s="456">
        <v>774.24171517004277</v>
      </c>
      <c r="AD481" s="456">
        <v>811.3408755146686</v>
      </c>
      <c r="AE481" s="456">
        <v>843.65188188575064</v>
      </c>
      <c r="AF481" s="456">
        <v>854.48336121082798</v>
      </c>
      <c r="AG481" s="456">
        <v>859.40223012750141</v>
      </c>
      <c r="AH481" s="456">
        <v>876.47453838211345</v>
      </c>
      <c r="AI481" s="456">
        <v>896.66535673665828</v>
      </c>
      <c r="AJ481" s="456">
        <v>941.90775674986378</v>
      </c>
      <c r="AK481" s="456">
        <v>988.68026471464725</v>
      </c>
      <c r="AL481" s="456">
        <v>1041.2483436309255</v>
      </c>
      <c r="AM481" s="456">
        <v>1091.2582687060092</v>
      </c>
      <c r="AN481" s="456">
        <v>1145.489080219709</v>
      </c>
      <c r="AO481" s="456">
        <v>1201.6993816039403</v>
      </c>
      <c r="AP481" s="456">
        <v>1207.9269948415097</v>
      </c>
      <c r="AQ481" s="456">
        <v>1738.4979556565565</v>
      </c>
      <c r="AR481" s="456">
        <v>2055.4835227385279</v>
      </c>
      <c r="AS481" s="456">
        <v>2221.8240775269951</v>
      </c>
      <c r="AT481" s="456">
        <v>1900.6114398559271</v>
      </c>
      <c r="AU481" s="456">
        <v>1799.0394307470531</v>
      </c>
    </row>
    <row r="482" spans="3:47">
      <c r="C482" s="978"/>
      <c r="H482" s="5"/>
      <c r="I482" s="5"/>
      <c r="J482" s="5"/>
      <c r="K482" s="5"/>
      <c r="L482" s="5"/>
      <c r="M482" s="5"/>
    </row>
    <row r="483" spans="3:47" ht="15.75">
      <c r="C483" s="978"/>
      <c r="D483" s="29" t="s">
        <v>1158</v>
      </c>
      <c r="H483" s="5"/>
      <c r="I483" s="5"/>
      <c r="J483" s="5"/>
      <c r="K483" s="5"/>
      <c r="L483" s="5"/>
      <c r="M483" s="5"/>
      <c r="N483" s="5"/>
      <c r="O483" s="973">
        <v>2.2640413502541493E-2</v>
      </c>
      <c r="P483" s="973">
        <v>0</v>
      </c>
      <c r="Q483" s="973">
        <v>0</v>
      </c>
      <c r="R483" s="973">
        <v>0</v>
      </c>
      <c r="S483" s="973">
        <v>0</v>
      </c>
      <c r="T483" s="981">
        <v>0</v>
      </c>
      <c r="U483" s="973">
        <v>3.1643298814573929E-2</v>
      </c>
      <c r="V483" s="973">
        <v>4.2677243700768461E-2</v>
      </c>
      <c r="W483" s="973">
        <v>1.6793690696982447E-2</v>
      </c>
      <c r="X483" s="973">
        <v>3.5498792819476363E-2</v>
      </c>
      <c r="Y483" s="973">
        <v>5.7889817764824651E-2</v>
      </c>
      <c r="Z483" s="973">
        <v>0.14123489481514256</v>
      </c>
      <c r="AA483" s="973">
        <v>0.19497800746173102</v>
      </c>
      <c r="AB483" s="973">
        <v>7.5293654962421547E-2</v>
      </c>
      <c r="AC483" s="973">
        <v>7.7384318211377423E-2</v>
      </c>
      <c r="AD483" s="973">
        <v>5.097529513428694E-2</v>
      </c>
      <c r="AE483" s="973">
        <v>4.7421711014965083E-2</v>
      </c>
      <c r="AF483" s="973">
        <v>1.087879791990959E-2</v>
      </c>
      <c r="AG483" s="973">
        <v>9.7972516882195212E-3</v>
      </c>
      <c r="AH483" s="973">
        <v>2.9825888140673679E-2</v>
      </c>
      <c r="AI483" s="973">
        <v>3.036094379350892E-2</v>
      </c>
      <c r="AJ483" s="973">
        <v>5.0302518419289281E-2</v>
      </c>
      <c r="AK483" s="973">
        <v>5.0610937314851397E-2</v>
      </c>
      <c r="AL483" s="973">
        <v>4.9657825370970327E-2</v>
      </c>
      <c r="AM483" s="973">
        <v>4.963986399028026E-2</v>
      </c>
      <c r="AN483" s="973">
        <v>5.0301085084991461E-2</v>
      </c>
      <c r="AO483" s="973">
        <v>4.965164492124987E-2</v>
      </c>
      <c r="AP483" s="973">
        <v>5.8506020719843064E-3</v>
      </c>
      <c r="AQ483" s="973">
        <v>0.43911232950511242</v>
      </c>
      <c r="AR483" s="973">
        <v>0.18322313141711191</v>
      </c>
      <c r="AS483" s="973">
        <v>8.1644560875297312E-2</v>
      </c>
      <c r="AT483" s="973">
        <v>-0.14407876749056137</v>
      </c>
      <c r="AU483" s="973">
        <v>-5.2960521948973459E-2</v>
      </c>
    </row>
    <row r="484" spans="3:47" ht="15.75">
      <c r="C484" s="978"/>
      <c r="D484" s="29" t="s">
        <v>1160</v>
      </c>
      <c r="H484" s="5"/>
      <c r="I484" s="5"/>
      <c r="J484" s="5"/>
      <c r="K484" s="5"/>
      <c r="L484" s="5"/>
      <c r="M484" s="5"/>
      <c r="N484" s="5"/>
      <c r="O484" s="942">
        <v>15.899999999999997</v>
      </c>
      <c r="P484" s="942">
        <v>0</v>
      </c>
      <c r="Q484" s="942">
        <v>0</v>
      </c>
      <c r="R484" s="942">
        <v>0</v>
      </c>
      <c r="S484" s="942">
        <v>0</v>
      </c>
      <c r="T484" s="942">
        <v>0</v>
      </c>
      <c r="U484" s="942">
        <v>28.981983999999947</v>
      </c>
      <c r="V484" s="942">
        <v>39.578671000000156</v>
      </c>
      <c r="W484" s="942">
        <v>15.46124000000006</v>
      </c>
      <c r="X484" s="942">
        <v>35.416642499999973</v>
      </c>
      <c r="Y484" s="942">
        <v>61.923714599999762</v>
      </c>
      <c r="Z484" s="942">
        <v>150.00122850000002</v>
      </c>
      <c r="AA484" s="942">
        <v>201.32959599999998</v>
      </c>
      <c r="AB484" s="942">
        <v>82.896740800000146</v>
      </c>
      <c r="AC484" s="942">
        <v>95.196711499999921</v>
      </c>
      <c r="AD484" s="942">
        <v>71.980559518459486</v>
      </c>
      <c r="AE484" s="942">
        <v>70.885237054776354</v>
      </c>
      <c r="AF484" s="942">
        <v>16.194912986681626</v>
      </c>
      <c r="AG484" s="942">
        <v>14.670320273207878</v>
      </c>
      <c r="AH484" s="942">
        <v>44.370874569904984</v>
      </c>
      <c r="AI484" s="942">
        <v>46.356168251848146</v>
      </c>
      <c r="AJ484" s="942">
        <v>78.861103701542476</v>
      </c>
      <c r="AK484" s="942">
        <v>83.643333025940848</v>
      </c>
      <c r="AL484" s="942">
        <v>85.720266204296422</v>
      </c>
      <c r="AM484" s="942">
        <v>90.287531313940974</v>
      </c>
      <c r="AN484" s="942">
        <v>96.004540679678044</v>
      </c>
      <c r="AO484" s="942">
        <v>99.443912885376392</v>
      </c>
      <c r="AP484" s="942">
        <v>12.301430873413146</v>
      </c>
      <c r="AQ484" s="942">
        <v>927.18610699903377</v>
      </c>
      <c r="AR484" s="942">
        <v>556.90517151463951</v>
      </c>
      <c r="AS484" s="942">
        <v>293.42964007501479</v>
      </c>
      <c r="AT484" s="942">
        <v>-559.78993908868858</v>
      </c>
      <c r="AU484" s="942">
        <v>-176.03113162512648</v>
      </c>
    </row>
    <row r="485" spans="3:47">
      <c r="C485" s="978"/>
      <c r="H485" s="5"/>
      <c r="I485" s="5"/>
      <c r="J485" s="5"/>
      <c r="K485" s="5"/>
      <c r="L485" s="5"/>
      <c r="M485" s="5"/>
      <c r="N485" s="5"/>
    </row>
    <row r="486" spans="3:47" ht="15.75">
      <c r="C486" s="978"/>
      <c r="D486" s="29" t="s">
        <v>1173</v>
      </c>
      <c r="H486" s="5"/>
      <c r="I486" s="5"/>
      <c r="J486" s="5"/>
      <c r="K486" s="5"/>
      <c r="L486" s="5"/>
      <c r="M486" s="5"/>
      <c r="N486" s="5"/>
      <c r="O486" s="456">
        <v>15900000</v>
      </c>
      <c r="P486" s="456">
        <v>0</v>
      </c>
      <c r="Q486" s="456">
        <v>0</v>
      </c>
      <c r="R486" s="456">
        <v>0</v>
      </c>
      <c r="S486" s="456">
        <v>0</v>
      </c>
      <c r="T486" s="982">
        <v>0</v>
      </c>
      <c r="U486" s="456">
        <v>28981984</v>
      </c>
      <c r="V486" s="456">
        <v>39578671.000000119</v>
      </c>
      <c r="W486" s="456">
        <v>15461240</v>
      </c>
      <c r="X486" s="456">
        <v>35416642.5</v>
      </c>
      <c r="Y486" s="456">
        <v>61923714.599999785</v>
      </c>
      <c r="Z486" s="456">
        <v>150001228.5</v>
      </c>
      <c r="AA486" s="456">
        <v>201329596</v>
      </c>
      <c r="AB486" s="456">
        <v>82896740.799999952</v>
      </c>
      <c r="AC486" s="456">
        <v>95196711.5</v>
      </c>
      <c r="AD486" s="456">
        <v>71980559.518459558</v>
      </c>
      <c r="AE486" s="456">
        <v>70885237.05477643</v>
      </c>
      <c r="AF486" s="456">
        <v>16194912.9866817</v>
      </c>
      <c r="AG486" s="456">
        <v>14670320.273207903</v>
      </c>
      <c r="AH486" s="456">
        <v>44370874.569905043</v>
      </c>
      <c r="AI486" s="456">
        <v>46356168.251848221</v>
      </c>
      <c r="AJ486" s="456">
        <v>78861103.701542377</v>
      </c>
      <c r="AK486" s="456">
        <v>83643333.025940895</v>
      </c>
      <c r="AL486" s="456">
        <v>85720266.204296589</v>
      </c>
      <c r="AM486" s="456">
        <v>90287531.313941002</v>
      </c>
      <c r="AN486" s="456">
        <v>96004540.679678202</v>
      </c>
      <c r="AO486" s="456">
        <v>99443912.885376453</v>
      </c>
      <c r="AP486" s="456">
        <v>12301430.873413086</v>
      </c>
      <c r="AQ486" s="456">
        <v>927186106.99903393</v>
      </c>
      <c r="AR486" s="456">
        <v>556905171.5146389</v>
      </c>
      <c r="AS486" s="456">
        <v>293429640.07501411</v>
      </c>
      <c r="AT486" s="456">
        <v>-559789939.08868837</v>
      </c>
      <c r="AU486" s="456">
        <v>-176031131.62512636</v>
      </c>
    </row>
    <row r="487" spans="3:47" ht="15.75">
      <c r="C487" s="978"/>
      <c r="D487" s="29" t="s">
        <v>1158</v>
      </c>
      <c r="H487" s="5"/>
      <c r="I487" s="5"/>
      <c r="J487" s="5"/>
      <c r="K487" s="5"/>
      <c r="L487" s="5"/>
      <c r="M487" s="5"/>
      <c r="N487" s="5"/>
      <c r="O487" s="256">
        <v>2.2640413502541496E-2</v>
      </c>
      <c r="P487" s="256">
        <v>0</v>
      </c>
      <c r="Q487" s="256">
        <v>0</v>
      </c>
      <c r="R487" s="256">
        <v>0</v>
      </c>
      <c r="S487" s="256">
        <v>0</v>
      </c>
      <c r="T487" s="256">
        <v>0</v>
      </c>
      <c r="U487" s="256">
        <v>3.1643298814573985E-2</v>
      </c>
      <c r="V487" s="256">
        <v>4.2677243700768419E-2</v>
      </c>
      <c r="W487" s="256">
        <v>1.6793690696982385E-2</v>
      </c>
      <c r="X487" s="256">
        <v>3.5498792819476391E-2</v>
      </c>
      <c r="Y487" s="256">
        <v>5.7889817764824672E-2</v>
      </c>
      <c r="Z487" s="256">
        <v>0.14123489481514254</v>
      </c>
      <c r="AA487" s="256">
        <v>0.19497800746173105</v>
      </c>
      <c r="AB487" s="256">
        <v>7.529365496242138E-2</v>
      </c>
      <c r="AC487" s="256">
        <v>7.7384318211377492E-2</v>
      </c>
      <c r="AD487" s="256">
        <v>5.0975295134286995E-2</v>
      </c>
      <c r="AE487" s="256">
        <v>4.7421711014965139E-2</v>
      </c>
      <c r="AF487" s="256">
        <v>1.0878797919909641E-2</v>
      </c>
      <c r="AG487" s="256">
        <v>9.7972516882195368E-3</v>
      </c>
      <c r="AH487" s="256">
        <v>2.9825888140673718E-2</v>
      </c>
      <c r="AI487" s="256">
        <v>3.0360943793508972E-2</v>
      </c>
      <c r="AJ487" s="256">
        <v>5.0302518419289212E-2</v>
      </c>
      <c r="AK487" s="256">
        <v>5.0610937314851424E-2</v>
      </c>
      <c r="AL487" s="256">
        <v>4.9657825370970417E-2</v>
      </c>
      <c r="AM487" s="256">
        <v>4.9639863990280274E-2</v>
      </c>
      <c r="AN487" s="256">
        <v>5.0301085084991551E-2</v>
      </c>
      <c r="AO487" s="256">
        <v>4.9651644921249904E-2</v>
      </c>
      <c r="AP487" s="256">
        <v>5.8506020719842778E-3</v>
      </c>
      <c r="AQ487" s="256">
        <v>0.43911232950511248</v>
      </c>
      <c r="AR487" s="256">
        <v>0.18322313141711175</v>
      </c>
      <c r="AS487" s="256">
        <v>8.1644560875297117E-2</v>
      </c>
      <c r="AT487" s="256">
        <v>-0.14407876749056128</v>
      </c>
      <c r="AU487" s="256">
        <v>-5.2960521948973424E-2</v>
      </c>
    </row>
    <row r="488" spans="3:47">
      <c r="H488" s="5"/>
      <c r="I488" s="5"/>
      <c r="J488" s="5"/>
      <c r="K488" s="5"/>
      <c r="L488" s="5"/>
      <c r="M488" s="5"/>
      <c r="N488" s="5"/>
    </row>
    <row r="489" spans="3:47">
      <c r="O489" s="456"/>
    </row>
    <row r="490" spans="3:47">
      <c r="O490" s="456"/>
    </row>
    <row r="492" spans="3:47">
      <c r="X492" s="5"/>
    </row>
    <row r="493" spans="3:47">
      <c r="X493" s="5"/>
    </row>
    <row r="494" spans="3:47">
      <c r="X494" s="5"/>
    </row>
    <row r="495" spans="3:47">
      <c r="X495" s="5"/>
    </row>
    <row r="496" spans="3:47">
      <c r="X496" s="5"/>
    </row>
    <row r="497" spans="24:25">
      <c r="X497" s="5"/>
    </row>
    <row r="498" spans="24:25">
      <c r="X498" s="5"/>
    </row>
    <row r="499" spans="24:25">
      <c r="X499" s="5"/>
      <c r="Y499" s="456"/>
    </row>
    <row r="500" spans="24:25">
      <c r="X500" s="5"/>
      <c r="Y500" s="456"/>
    </row>
    <row r="501" spans="24:25">
      <c r="X501" s="5"/>
      <c r="Y501" s="456"/>
    </row>
    <row r="502" spans="24:25">
      <c r="X502" s="5"/>
      <c r="Y502" s="456"/>
    </row>
    <row r="503" spans="24:25">
      <c r="X503" s="5"/>
      <c r="Y503" s="456"/>
    </row>
    <row r="504" spans="24:25">
      <c r="X504" s="5"/>
      <c r="Y504" s="456"/>
    </row>
  </sheetData>
  <conditionalFormatting sqref="B387 B257 A36:B41 A27:B27 A52:B216">
    <cfRule type="cellIs" dxfId="213" priority="1" stopIfTrue="1" operator="greaterThan">
      <formula>0</formula>
    </cfRule>
  </conditionalFormatting>
  <printOptions gridLines="1"/>
  <pageMargins left="0.66" right="0.37" top="0.33" bottom="0.44" header="0.5" footer="0.23"/>
  <pageSetup scale="10" orientation="portrait" r:id="rId1"/>
  <headerFooter alignWithMargins="0">
    <oddFooter>&amp;F</oddFooter>
  </headerFooter>
  <legacyDrawing r:id="rId2"/>
</worksheet>
</file>

<file path=xl/worksheets/sheet25.xml><?xml version="1.0" encoding="utf-8"?>
<worksheet xmlns="http://schemas.openxmlformats.org/spreadsheetml/2006/main" xmlns:r="http://schemas.openxmlformats.org/officeDocument/2006/relationships">
  <sheetPr codeName="Sheet102">
    <pageSetUpPr fitToPage="1"/>
  </sheetPr>
  <dimension ref="A1:IV476"/>
  <sheetViews>
    <sheetView workbookViewId="0"/>
  </sheetViews>
  <sheetFormatPr defaultColWidth="8.88671875" defaultRowHeight="15"/>
  <cols>
    <col min="1" max="2" width="6.21875" style="9" customWidth="1"/>
    <col min="3" max="3" width="8.88671875" style="28" customWidth="1"/>
    <col min="4" max="5" width="2.6640625" style="5" customWidth="1"/>
    <col min="6" max="6" width="34.21875" style="5" customWidth="1"/>
    <col min="7" max="7" width="12" style="28" customWidth="1"/>
    <col min="8" max="8" width="5.88671875" style="28" customWidth="1"/>
    <col min="9" max="9" width="9.33203125" style="28" customWidth="1"/>
    <col min="10" max="10" width="14.33203125" style="28" bestFit="1" customWidth="1"/>
    <col min="11" max="11" width="13" style="28" bestFit="1" customWidth="1"/>
    <col min="12" max="12" width="14.33203125" style="28" customWidth="1"/>
    <col min="13" max="13" width="14.21875" style="28" customWidth="1"/>
    <col min="14" max="14" width="13.88671875" style="28" customWidth="1"/>
    <col min="15" max="37" width="13.33203125" style="28" bestFit="1" customWidth="1"/>
    <col min="38" max="16384" width="8.88671875" style="28"/>
  </cols>
  <sheetData>
    <row r="1" spans="1:256" ht="33.75" thickBot="1">
      <c r="A1" s="3" t="s">
        <v>14</v>
      </c>
      <c r="B1" s="4" t="s">
        <v>15</v>
      </c>
      <c r="D1" s="932" t="s">
        <v>1174</v>
      </c>
      <c r="E1" s="932"/>
      <c r="F1" s="932"/>
    </row>
    <row r="2" spans="1:256" ht="15" customHeight="1">
      <c r="A2" s="9" t="s">
        <v>18</v>
      </c>
      <c r="D2" s="983" t="s">
        <v>1175</v>
      </c>
      <c r="E2" s="984"/>
      <c r="F2" s="984"/>
    </row>
    <row r="3" spans="1:256" ht="15" customHeight="1">
      <c r="A3" s="10" t="e">
        <v>#DIV/0!</v>
      </c>
      <c r="B3" s="421" t="s">
        <v>312</v>
      </c>
      <c r="C3" s="698"/>
      <c r="D3" s="946" t="s">
        <v>1176</v>
      </c>
      <c r="E3" s="947"/>
      <c r="F3" s="947"/>
      <c r="G3" s="985" t="s">
        <v>545</v>
      </c>
      <c r="H3" s="986"/>
      <c r="I3" s="950">
        <v>2002</v>
      </c>
      <c r="J3" s="950">
        <v>2003</v>
      </c>
      <c r="K3" s="950">
        <v>2004</v>
      </c>
      <c r="L3" s="950">
        <v>2005</v>
      </c>
      <c r="M3" s="950">
        <v>2006</v>
      </c>
      <c r="N3" s="950">
        <v>2007</v>
      </c>
      <c r="O3" s="950">
        <v>2008</v>
      </c>
      <c r="P3" s="950">
        <v>2009</v>
      </c>
      <c r="Q3" s="950">
        <v>2010</v>
      </c>
      <c r="R3" s="950">
        <v>2011</v>
      </c>
      <c r="S3" s="950">
        <v>2012</v>
      </c>
      <c r="T3" s="950">
        <v>2013</v>
      </c>
      <c r="U3" s="950">
        <v>2014</v>
      </c>
      <c r="V3" s="950">
        <v>2015</v>
      </c>
      <c r="W3" s="950">
        <v>2016</v>
      </c>
      <c r="X3" s="950">
        <v>2017</v>
      </c>
      <c r="Y3" s="950">
        <v>2018</v>
      </c>
      <c r="Z3" s="950">
        <v>2019</v>
      </c>
      <c r="AA3" s="950">
        <v>2020</v>
      </c>
      <c r="AB3" s="950">
        <v>2021</v>
      </c>
      <c r="AC3" s="950">
        <v>2022</v>
      </c>
      <c r="AD3" s="950">
        <v>2023</v>
      </c>
      <c r="AE3" s="950">
        <v>2024</v>
      </c>
      <c r="AF3" s="950">
        <v>2025</v>
      </c>
      <c r="AG3" s="950">
        <v>2026</v>
      </c>
      <c r="AH3" s="950">
        <v>2027</v>
      </c>
      <c r="AI3" s="950">
        <v>2028</v>
      </c>
      <c r="AJ3" s="950">
        <v>2029</v>
      </c>
      <c r="AK3" s="987">
        <v>2030</v>
      </c>
    </row>
    <row r="4" spans="1:256" ht="15" customHeight="1">
      <c r="A4" s="425"/>
      <c r="B4" s="425"/>
      <c r="C4" s="698"/>
      <c r="D4" s="698" t="s">
        <v>1177</v>
      </c>
      <c r="E4" s="698"/>
      <c r="F4" s="698"/>
      <c r="G4" s="698"/>
      <c r="H4" s="698"/>
      <c r="I4" s="698"/>
      <c r="J4" s="698"/>
      <c r="K4" s="698"/>
      <c r="L4" s="698"/>
      <c r="M4" s="698"/>
      <c r="N4" s="698"/>
      <c r="O4" s="698"/>
      <c r="P4" s="698"/>
      <c r="Q4" s="698"/>
      <c r="R4" s="698"/>
      <c r="S4" s="698"/>
      <c r="T4" s="698"/>
      <c r="U4" s="698"/>
      <c r="V4" s="698"/>
      <c r="W4" s="698"/>
      <c r="X4" s="698"/>
      <c r="Y4" s="698"/>
      <c r="Z4" s="698"/>
      <c r="AA4" s="698"/>
      <c r="AB4" s="698"/>
      <c r="AC4" s="698"/>
      <c r="AD4" s="698"/>
      <c r="AE4" s="698"/>
      <c r="AF4" s="698"/>
      <c r="AG4" s="698"/>
      <c r="AH4" s="698"/>
      <c r="AI4" s="698"/>
      <c r="AJ4" s="698"/>
      <c r="AK4" s="698"/>
      <c r="AL4" s="698"/>
      <c r="AM4" s="698"/>
      <c r="AN4" s="698"/>
      <c r="AO4" s="698"/>
      <c r="AP4" s="698"/>
      <c r="AQ4" s="698"/>
      <c r="AR4" s="698"/>
      <c r="AS4" s="698"/>
      <c r="AT4" s="698"/>
      <c r="AU4" s="698"/>
      <c r="AV4" s="698"/>
      <c r="AW4" s="698"/>
      <c r="AX4" s="698"/>
      <c r="AY4" s="698"/>
      <c r="AZ4" s="698"/>
      <c r="BA4" s="698"/>
      <c r="BB4" s="698"/>
      <c r="BC4" s="698"/>
      <c r="BD4" s="698"/>
      <c r="BE4" s="698"/>
      <c r="BF4" s="698"/>
      <c r="BG4" s="698"/>
      <c r="BH4" s="698"/>
      <c r="BI4" s="698"/>
      <c r="BJ4" s="698"/>
      <c r="BK4" s="698"/>
      <c r="BL4" s="698"/>
      <c r="BM4" s="698"/>
      <c r="BN4" s="698"/>
      <c r="BO4" s="698"/>
      <c r="BP4" s="698"/>
      <c r="BQ4" s="698"/>
      <c r="BR4" s="698"/>
      <c r="BS4" s="698"/>
      <c r="BT4" s="698"/>
      <c r="BU4" s="698"/>
      <c r="BV4" s="698"/>
      <c r="BW4" s="698"/>
      <c r="BX4" s="698"/>
      <c r="BY4" s="698"/>
      <c r="BZ4" s="698"/>
      <c r="CA4" s="698"/>
      <c r="CB4" s="698"/>
      <c r="CC4" s="698"/>
      <c r="CD4" s="698"/>
      <c r="CE4" s="698"/>
      <c r="CF4" s="698"/>
      <c r="CG4" s="698"/>
      <c r="CH4" s="698"/>
      <c r="CI4" s="698"/>
      <c r="CJ4" s="698"/>
      <c r="CK4" s="698"/>
      <c r="CL4" s="698"/>
      <c r="CM4" s="698"/>
      <c r="CN4" s="698"/>
      <c r="CO4" s="698"/>
      <c r="CP4" s="698"/>
      <c r="CQ4" s="698"/>
      <c r="CR4" s="698"/>
      <c r="CS4" s="698"/>
      <c r="CT4" s="698"/>
      <c r="CU4" s="698"/>
      <c r="CV4" s="698"/>
      <c r="CW4" s="698"/>
      <c r="CX4" s="698"/>
      <c r="CY4" s="698"/>
      <c r="CZ4" s="698"/>
      <c r="DA4" s="698"/>
      <c r="DB4" s="698"/>
      <c r="DC4" s="698"/>
      <c r="DD4" s="698"/>
      <c r="DE4" s="698"/>
      <c r="DF4" s="698"/>
      <c r="DG4" s="698"/>
      <c r="DH4" s="698"/>
      <c r="DI4" s="698"/>
      <c r="DJ4" s="698"/>
      <c r="DK4" s="698"/>
      <c r="DL4" s="698"/>
      <c r="DM4" s="698"/>
      <c r="DN4" s="698"/>
      <c r="DO4" s="698"/>
      <c r="DP4" s="698"/>
      <c r="DQ4" s="698"/>
      <c r="DR4" s="698"/>
      <c r="DS4" s="698"/>
      <c r="DT4" s="698"/>
      <c r="DU4" s="698"/>
      <c r="DV4" s="698"/>
      <c r="DW4" s="698"/>
      <c r="DX4" s="698"/>
      <c r="DY4" s="698"/>
      <c r="DZ4" s="698"/>
      <c r="EA4" s="698"/>
      <c r="EB4" s="698"/>
      <c r="EC4" s="698"/>
      <c r="ED4" s="698"/>
      <c r="EE4" s="698"/>
      <c r="EF4" s="698"/>
      <c r="EG4" s="698"/>
      <c r="EH4" s="698"/>
      <c r="EI4" s="698"/>
      <c r="EJ4" s="698"/>
      <c r="EK4" s="698"/>
      <c r="EL4" s="698"/>
      <c r="EM4" s="698"/>
      <c r="EN4" s="698"/>
      <c r="EO4" s="698"/>
      <c r="EP4" s="698"/>
      <c r="EQ4" s="698"/>
      <c r="ER4" s="698"/>
      <c r="ES4" s="698"/>
      <c r="ET4" s="698"/>
      <c r="EU4" s="698"/>
      <c r="EV4" s="698"/>
      <c r="EW4" s="698"/>
      <c r="EX4" s="698"/>
      <c r="EY4" s="698"/>
      <c r="EZ4" s="698"/>
      <c r="FA4" s="698"/>
      <c r="FB4" s="698"/>
      <c r="FC4" s="698"/>
      <c r="FD4" s="698"/>
      <c r="FE4" s="698"/>
      <c r="FF4" s="698"/>
      <c r="FG4" s="698"/>
      <c r="FH4" s="698"/>
      <c r="FI4" s="698"/>
      <c r="FJ4" s="698"/>
      <c r="FK4" s="698"/>
      <c r="FL4" s="698"/>
      <c r="FM4" s="698"/>
      <c r="FN4" s="698"/>
      <c r="FO4" s="698"/>
      <c r="FP4" s="698"/>
      <c r="FQ4" s="698"/>
      <c r="FR4" s="698"/>
      <c r="FS4" s="698"/>
      <c r="FT4" s="698"/>
      <c r="FU4" s="698"/>
      <c r="FV4" s="698"/>
      <c r="FW4" s="698"/>
      <c r="FX4" s="698"/>
      <c r="FY4" s="698"/>
      <c r="FZ4" s="698"/>
      <c r="GA4" s="698"/>
      <c r="GB4" s="698"/>
      <c r="GC4" s="698"/>
      <c r="GD4" s="698"/>
      <c r="GE4" s="698"/>
      <c r="GF4" s="698"/>
      <c r="GG4" s="698"/>
      <c r="GH4" s="698"/>
      <c r="GI4" s="698"/>
      <c r="GJ4" s="698"/>
      <c r="GK4" s="698"/>
      <c r="GL4" s="698"/>
      <c r="GM4" s="698"/>
      <c r="GN4" s="698"/>
      <c r="GO4" s="698"/>
      <c r="GP4" s="698"/>
      <c r="GQ4" s="698"/>
      <c r="GR4" s="698"/>
      <c r="GS4" s="698"/>
      <c r="GT4" s="698"/>
      <c r="GU4" s="698"/>
      <c r="GV4" s="698"/>
      <c r="GW4" s="698"/>
      <c r="GX4" s="698"/>
      <c r="GY4" s="698"/>
      <c r="GZ4" s="698"/>
      <c r="HA4" s="698"/>
      <c r="HB4" s="698"/>
      <c r="HC4" s="698"/>
      <c r="HD4" s="698"/>
      <c r="HE4" s="698"/>
      <c r="HF4" s="698"/>
      <c r="HG4" s="698"/>
      <c r="HH4" s="698"/>
      <c r="HI4" s="698"/>
      <c r="HJ4" s="698"/>
      <c r="HK4" s="698"/>
      <c r="HL4" s="698"/>
      <c r="HM4" s="698"/>
      <c r="HN4" s="698"/>
      <c r="HO4" s="698"/>
      <c r="HP4" s="698"/>
      <c r="HQ4" s="698"/>
      <c r="HR4" s="698"/>
      <c r="HS4" s="698"/>
      <c r="HT4" s="698"/>
      <c r="HU4" s="698"/>
      <c r="HV4" s="698"/>
      <c r="HW4" s="698"/>
      <c r="HX4" s="698"/>
      <c r="HY4" s="698"/>
      <c r="HZ4" s="698"/>
      <c r="IA4" s="698"/>
      <c r="IB4" s="698"/>
      <c r="IC4" s="698"/>
      <c r="ID4" s="698"/>
      <c r="IE4" s="698"/>
      <c r="IF4" s="698"/>
      <c r="IG4" s="698"/>
      <c r="IH4" s="698"/>
      <c r="II4" s="698"/>
      <c r="IJ4" s="698"/>
      <c r="IK4" s="698"/>
      <c r="IL4" s="698"/>
      <c r="IM4" s="698"/>
      <c r="IN4" s="698"/>
      <c r="IO4" s="698"/>
      <c r="IP4" s="698"/>
      <c r="IQ4" s="698"/>
      <c r="IR4" s="698"/>
      <c r="IS4" s="698"/>
      <c r="IT4" s="698"/>
      <c r="IU4" s="698"/>
      <c r="IV4" s="698"/>
    </row>
    <row r="5" spans="1:256" ht="15" customHeight="1">
      <c r="A5" s="428" t="s">
        <v>596</v>
      </c>
      <c r="B5" s="429"/>
      <c r="D5" s="666" t="s">
        <v>1143</v>
      </c>
      <c r="E5" s="767"/>
    </row>
    <row r="6" spans="1:256" ht="15" customHeight="1">
      <c r="A6" s="432"/>
      <c r="B6" s="433"/>
      <c r="D6" s="120"/>
      <c r="E6" s="120" t="s">
        <v>530</v>
      </c>
      <c r="N6" s="988"/>
      <c r="O6" s="988">
        <v>82411.210697880859</v>
      </c>
      <c r="P6" s="988">
        <v>92204.812789485251</v>
      </c>
      <c r="Q6" s="988">
        <v>95857.563804742676</v>
      </c>
      <c r="R6" s="988">
        <v>83400.044121376312</v>
      </c>
      <c r="S6" s="988">
        <v>96481.383779267446</v>
      </c>
      <c r="T6" s="988">
        <v>100000</v>
      </c>
      <c r="U6" s="988">
        <v>100000</v>
      </c>
      <c r="V6" s="988">
        <v>100000</v>
      </c>
      <c r="W6" s="988">
        <v>100000</v>
      </c>
      <c r="X6" s="988">
        <v>100000</v>
      </c>
      <c r="Y6" s="988">
        <v>100000</v>
      </c>
      <c r="Z6" s="988">
        <v>100000</v>
      </c>
      <c r="AA6" s="988">
        <v>100000</v>
      </c>
      <c r="AB6" s="988">
        <v>100000</v>
      </c>
      <c r="AC6" s="988">
        <v>100000</v>
      </c>
      <c r="AD6" s="988">
        <v>100000</v>
      </c>
      <c r="AE6" s="988">
        <v>100000</v>
      </c>
      <c r="AF6" s="988">
        <v>100000</v>
      </c>
      <c r="AG6" s="988">
        <v>100000</v>
      </c>
      <c r="AH6" s="988">
        <v>100000</v>
      </c>
      <c r="AI6" s="988">
        <v>100000</v>
      </c>
      <c r="AJ6" s="988">
        <v>100000</v>
      </c>
      <c r="AK6" s="988">
        <v>96147.813450962756</v>
      </c>
    </row>
    <row r="7" spans="1:256" ht="15" customHeight="1">
      <c r="A7" s="444"/>
      <c r="B7" s="838"/>
      <c r="D7" s="120"/>
      <c r="E7" s="120" t="s">
        <v>531</v>
      </c>
      <c r="N7" s="988"/>
      <c r="O7" s="988">
        <v>11097.597717645363</v>
      </c>
      <c r="P7" s="988">
        <v>4784.7428610251864</v>
      </c>
      <c r="Q7" s="988">
        <v>2391.2610084099952</v>
      </c>
      <c r="R7" s="988">
        <v>43.717382914934156</v>
      </c>
      <c r="S7" s="988">
        <v>1484.0961562000655</v>
      </c>
      <c r="T7" s="988">
        <v>0</v>
      </c>
      <c r="U7" s="988">
        <v>0</v>
      </c>
      <c r="V7" s="988">
        <v>0</v>
      </c>
      <c r="W7" s="988">
        <v>0</v>
      </c>
      <c r="X7" s="988">
        <v>0</v>
      </c>
      <c r="Y7" s="988">
        <v>0</v>
      </c>
      <c r="Z7" s="988">
        <v>0</v>
      </c>
      <c r="AA7" s="988">
        <v>0</v>
      </c>
      <c r="AB7" s="988">
        <v>0</v>
      </c>
      <c r="AC7" s="988">
        <v>0</v>
      </c>
      <c r="AD7" s="988">
        <v>0</v>
      </c>
      <c r="AE7" s="988">
        <v>0</v>
      </c>
      <c r="AF7" s="988">
        <v>0</v>
      </c>
      <c r="AG7" s="988">
        <v>0</v>
      </c>
      <c r="AH7" s="988">
        <v>0</v>
      </c>
      <c r="AI7" s="988">
        <v>0</v>
      </c>
      <c r="AJ7" s="988">
        <v>0</v>
      </c>
      <c r="AK7" s="988">
        <v>3852.1865490372434</v>
      </c>
    </row>
    <row r="8" spans="1:256" ht="15" customHeight="1">
      <c r="A8" s="437"/>
      <c r="B8" s="445"/>
      <c r="D8" s="120"/>
      <c r="E8" s="120" t="s">
        <v>1123</v>
      </c>
      <c r="N8" s="988"/>
      <c r="O8" s="988">
        <v>55984.064970578431</v>
      </c>
      <c r="P8" s="988">
        <v>57565.115052923618</v>
      </c>
      <c r="Q8" s="988">
        <v>61566.488988521633</v>
      </c>
      <c r="R8" s="988">
        <v>61877.011564211411</v>
      </c>
      <c r="S8" s="988">
        <v>60621.278019662044</v>
      </c>
      <c r="T8" s="988">
        <v>58582.683035807939</v>
      </c>
      <c r="U8" s="988">
        <v>58627.652849002443</v>
      </c>
      <c r="V8" s="988">
        <v>57034.510713329946</v>
      </c>
      <c r="W8" s="988">
        <v>55982.967875508904</v>
      </c>
      <c r="X8" s="988">
        <v>54762.28048191806</v>
      </c>
      <c r="Y8" s="988">
        <v>56539.85133710003</v>
      </c>
      <c r="Z8" s="988">
        <v>57818.75165069176</v>
      </c>
      <c r="AA8" s="988">
        <v>61476.590697973268</v>
      </c>
      <c r="AB8" s="988">
        <v>61889.23142661259</v>
      </c>
      <c r="AC8" s="988">
        <v>61504.334736627905</v>
      </c>
      <c r="AD8" s="988">
        <v>61137.442750027847</v>
      </c>
      <c r="AE8" s="988">
        <v>60784.450390524915</v>
      </c>
      <c r="AF8" s="988">
        <v>60854.086250312299</v>
      </c>
      <c r="AG8" s="988">
        <v>60596.027342675239</v>
      </c>
      <c r="AH8" s="988">
        <v>60350.117416796558</v>
      </c>
      <c r="AI8" s="988">
        <v>60104.971219711988</v>
      </c>
      <c r="AJ8" s="988">
        <v>59880.111870182736</v>
      </c>
      <c r="AK8" s="988">
        <v>59665.397108414763</v>
      </c>
    </row>
    <row r="9" spans="1:256" ht="15" customHeight="1">
      <c r="A9" s="444"/>
      <c r="B9" s="445"/>
      <c r="D9" s="120"/>
      <c r="E9" s="120" t="s">
        <v>1144</v>
      </c>
      <c r="N9" s="988"/>
      <c r="O9" s="988">
        <v>37524.743444947781</v>
      </c>
      <c r="P9" s="988">
        <v>39424.440597586814</v>
      </c>
      <c r="Q9" s="988">
        <v>36682.335824631038</v>
      </c>
      <c r="R9" s="988">
        <v>21566.749940079833</v>
      </c>
      <c r="S9" s="988">
        <v>37344.201915805468</v>
      </c>
      <c r="T9" s="988">
        <v>41417.316964192054</v>
      </c>
      <c r="U9" s="988">
        <v>41372.347150997542</v>
      </c>
      <c r="V9" s="988">
        <v>42965.489286670054</v>
      </c>
      <c r="W9" s="988">
        <v>44017.032124491096</v>
      </c>
      <c r="X9" s="988">
        <v>45237.71951808194</v>
      </c>
      <c r="Y9" s="988">
        <v>43460.14866289997</v>
      </c>
      <c r="Z9" s="988">
        <v>42181.24834930824</v>
      </c>
      <c r="AA9" s="988">
        <v>38523.409302026732</v>
      </c>
      <c r="AB9" s="988">
        <v>38110.768573387402</v>
      </c>
      <c r="AC9" s="988">
        <v>38495.665263372081</v>
      </c>
      <c r="AD9" s="988">
        <v>38862.55724997216</v>
      </c>
      <c r="AE9" s="988">
        <v>39215.549609475092</v>
      </c>
      <c r="AF9" s="988">
        <v>39145.913749687701</v>
      </c>
      <c r="AG9" s="988">
        <v>39403.972657324768</v>
      </c>
      <c r="AH9" s="988">
        <v>39649.882583203449</v>
      </c>
      <c r="AI9" s="988">
        <v>39895.028780287998</v>
      </c>
      <c r="AJ9" s="988">
        <v>40119.888129817249</v>
      </c>
      <c r="AK9" s="988">
        <v>40334.602891585222</v>
      </c>
    </row>
    <row r="10" spans="1:256" ht="15" customHeight="1">
      <c r="A10" s="989"/>
      <c r="B10" s="990"/>
      <c r="D10" s="120"/>
      <c r="E10" s="277" t="s">
        <v>38</v>
      </c>
      <c r="N10" s="991"/>
      <c r="O10" s="991">
        <v>93508.808415526219</v>
      </c>
      <c r="P10" s="991">
        <v>96989.555650510432</v>
      </c>
      <c r="Q10" s="991">
        <v>98248.824813152678</v>
      </c>
      <c r="R10" s="991">
        <v>83443.761504291251</v>
      </c>
      <c r="S10" s="991">
        <v>97965.479935467505</v>
      </c>
      <c r="T10" s="991">
        <v>100000</v>
      </c>
      <c r="U10" s="991">
        <v>100000</v>
      </c>
      <c r="V10" s="991">
        <v>100000</v>
      </c>
      <c r="W10" s="991">
        <v>100000</v>
      </c>
      <c r="X10" s="991">
        <v>100000</v>
      </c>
      <c r="Y10" s="991">
        <v>100000</v>
      </c>
      <c r="Z10" s="991">
        <v>100000</v>
      </c>
      <c r="AA10" s="991">
        <v>100000</v>
      </c>
      <c r="AB10" s="991">
        <v>100000</v>
      </c>
      <c r="AC10" s="991">
        <v>100000</v>
      </c>
      <c r="AD10" s="991">
        <v>100000</v>
      </c>
      <c r="AE10" s="991">
        <v>100000</v>
      </c>
      <c r="AF10" s="991">
        <v>100000</v>
      </c>
      <c r="AG10" s="991">
        <v>100000</v>
      </c>
      <c r="AH10" s="991">
        <v>100000</v>
      </c>
      <c r="AI10" s="991">
        <v>100000</v>
      </c>
      <c r="AJ10" s="991">
        <v>100000</v>
      </c>
      <c r="AK10" s="991">
        <v>100000</v>
      </c>
    </row>
    <row r="11" spans="1:256" ht="15" customHeight="1">
      <c r="A11" s="465"/>
      <c r="B11" s="466"/>
      <c r="D11" s="666" t="s">
        <v>533</v>
      </c>
      <c r="E11" s="120"/>
      <c r="N11" s="456"/>
      <c r="O11" s="456"/>
      <c r="P11" s="456"/>
      <c r="Q11" s="456"/>
      <c r="R11" s="456"/>
      <c r="S11" s="456"/>
      <c r="T11" s="456"/>
      <c r="U11" s="456"/>
      <c r="V11" s="456"/>
      <c r="W11" s="456"/>
      <c r="X11" s="456"/>
      <c r="Y11" s="456"/>
      <c r="Z11" s="456"/>
      <c r="AA11" s="456"/>
      <c r="AB11" s="456"/>
      <c r="AC11" s="456"/>
      <c r="AD11" s="456"/>
      <c r="AE11" s="456"/>
      <c r="AF11" s="456"/>
      <c r="AG11" s="456"/>
      <c r="AH11" s="456"/>
      <c r="AI11" s="456"/>
      <c r="AJ11" s="456"/>
      <c r="AK11" s="456"/>
    </row>
    <row r="12" spans="1:256" ht="15" customHeight="1">
      <c r="A12" s="474"/>
      <c r="B12" s="475"/>
      <c r="D12" s="120"/>
      <c r="E12" s="120" t="s">
        <v>1123</v>
      </c>
      <c r="N12" s="988"/>
      <c r="O12" s="988">
        <v>0</v>
      </c>
      <c r="P12" s="988">
        <v>0</v>
      </c>
      <c r="Q12" s="988">
        <v>0</v>
      </c>
      <c r="R12" s="988">
        <v>3528.6372038041341</v>
      </c>
      <c r="S12" s="988">
        <v>0</v>
      </c>
      <c r="T12" s="988">
        <v>0</v>
      </c>
      <c r="U12" s="988">
        <v>0</v>
      </c>
      <c r="V12" s="988">
        <v>0</v>
      </c>
      <c r="W12" s="988">
        <v>0</v>
      </c>
      <c r="X12" s="988">
        <v>0</v>
      </c>
      <c r="Y12" s="988">
        <v>0</v>
      </c>
      <c r="Z12" s="988">
        <v>0</v>
      </c>
      <c r="AA12" s="988">
        <v>0</v>
      </c>
      <c r="AB12" s="988">
        <v>0</v>
      </c>
      <c r="AC12" s="988">
        <v>0</v>
      </c>
      <c r="AD12" s="988">
        <v>0</v>
      </c>
      <c r="AE12" s="988">
        <v>0</v>
      </c>
      <c r="AF12" s="988">
        <v>0</v>
      </c>
      <c r="AG12" s="988">
        <v>0</v>
      </c>
      <c r="AH12" s="988">
        <v>0</v>
      </c>
      <c r="AI12" s="988">
        <v>0</v>
      </c>
      <c r="AJ12" s="988">
        <v>0</v>
      </c>
      <c r="AK12" s="988">
        <v>0</v>
      </c>
    </row>
    <row r="13" spans="1:256" ht="15" customHeight="1">
      <c r="A13" s="6"/>
      <c r="B13" s="839"/>
      <c r="D13" s="120"/>
      <c r="E13" s="120" t="s">
        <v>1144</v>
      </c>
      <c r="N13" s="988"/>
      <c r="O13" s="988">
        <v>0</v>
      </c>
      <c r="P13" s="988">
        <v>0</v>
      </c>
      <c r="Q13" s="988">
        <v>0</v>
      </c>
      <c r="R13" s="988">
        <v>0</v>
      </c>
      <c r="S13" s="988">
        <v>0</v>
      </c>
      <c r="T13" s="988">
        <v>0</v>
      </c>
      <c r="U13" s="988">
        <v>0</v>
      </c>
      <c r="V13" s="988">
        <v>0</v>
      </c>
      <c r="W13" s="988">
        <v>0</v>
      </c>
      <c r="X13" s="988">
        <v>0</v>
      </c>
      <c r="Y13" s="988">
        <v>0</v>
      </c>
      <c r="Z13" s="988">
        <v>0</v>
      </c>
      <c r="AA13" s="988">
        <v>0</v>
      </c>
      <c r="AB13" s="988">
        <v>0</v>
      </c>
      <c r="AC13" s="988">
        <v>0</v>
      </c>
      <c r="AD13" s="988">
        <v>0</v>
      </c>
      <c r="AE13" s="988">
        <v>0</v>
      </c>
      <c r="AF13" s="988">
        <v>0</v>
      </c>
      <c r="AG13" s="988">
        <v>0</v>
      </c>
      <c r="AH13" s="988">
        <v>0</v>
      </c>
      <c r="AI13" s="988">
        <v>0</v>
      </c>
      <c r="AJ13" s="988">
        <v>0</v>
      </c>
      <c r="AK13" s="988">
        <v>0</v>
      </c>
    </row>
    <row r="14" spans="1:256" ht="15" customHeight="1">
      <c r="A14" s="6"/>
      <c r="B14" s="839"/>
      <c r="D14" s="120"/>
      <c r="E14" s="277" t="s">
        <v>38</v>
      </c>
      <c r="N14" s="991"/>
      <c r="O14" s="991">
        <v>0</v>
      </c>
      <c r="P14" s="991">
        <v>-5.6149397825783027E-3</v>
      </c>
      <c r="Q14" s="991">
        <v>0</v>
      </c>
      <c r="R14" s="991">
        <v>14799.416951443372</v>
      </c>
      <c r="S14" s="991">
        <v>0</v>
      </c>
      <c r="T14" s="991">
        <v>0</v>
      </c>
      <c r="U14" s="991">
        <v>0</v>
      </c>
      <c r="V14" s="991">
        <v>0</v>
      </c>
      <c r="W14" s="991">
        <v>0</v>
      </c>
      <c r="X14" s="991">
        <v>0</v>
      </c>
      <c r="Y14" s="991">
        <v>0</v>
      </c>
      <c r="Z14" s="991">
        <v>0</v>
      </c>
      <c r="AA14" s="991">
        <v>0</v>
      </c>
      <c r="AB14" s="991">
        <v>0</v>
      </c>
      <c r="AC14" s="991">
        <v>0</v>
      </c>
      <c r="AD14" s="991">
        <v>0</v>
      </c>
      <c r="AE14" s="991">
        <v>0</v>
      </c>
      <c r="AF14" s="991">
        <v>0</v>
      </c>
      <c r="AG14" s="991">
        <v>0</v>
      </c>
      <c r="AH14" s="991">
        <v>0</v>
      </c>
      <c r="AI14" s="991">
        <v>0</v>
      </c>
      <c r="AJ14" s="991">
        <v>0</v>
      </c>
      <c r="AK14" s="991">
        <v>0</v>
      </c>
    </row>
    <row r="15" spans="1:256" ht="15" customHeight="1">
      <c r="D15" s="666" t="s">
        <v>1145</v>
      </c>
      <c r="E15" s="120"/>
      <c r="N15" s="456"/>
      <c r="O15" s="456"/>
      <c r="P15" s="456"/>
      <c r="Q15" s="456"/>
      <c r="R15" s="456"/>
      <c r="S15" s="456"/>
      <c r="T15" s="456"/>
      <c r="U15" s="456"/>
      <c r="V15" s="456"/>
      <c r="W15" s="456"/>
      <c r="X15" s="456"/>
      <c r="Y15" s="456"/>
      <c r="Z15" s="456"/>
      <c r="AA15" s="456"/>
      <c r="AB15" s="456"/>
      <c r="AC15" s="456"/>
      <c r="AD15" s="456"/>
      <c r="AE15" s="456"/>
      <c r="AF15" s="456"/>
      <c r="AG15" s="456"/>
      <c r="AH15" s="456"/>
      <c r="AI15" s="456"/>
      <c r="AJ15" s="456"/>
      <c r="AK15" s="456"/>
    </row>
    <row r="16" spans="1:256" ht="15" customHeight="1">
      <c r="A16" s="747"/>
      <c r="B16" s="747"/>
      <c r="D16" s="120"/>
      <c r="E16" s="120" t="s">
        <v>1123</v>
      </c>
      <c r="N16" s="988"/>
      <c r="O16" s="988">
        <v>3336.7432039200303</v>
      </c>
      <c r="P16" s="988">
        <v>1802.889784908502</v>
      </c>
      <c r="Q16" s="988">
        <v>1400.7636765676152</v>
      </c>
      <c r="R16" s="988">
        <v>1397.2144457174281</v>
      </c>
      <c r="S16" s="988">
        <v>1596.9279572671051</v>
      </c>
      <c r="T16" s="988" t="e">
        <v>#DIV/0!</v>
      </c>
      <c r="U16" s="988" t="e">
        <v>#DIV/0!</v>
      </c>
      <c r="V16" s="988" t="e">
        <v>#DIV/0!</v>
      </c>
      <c r="W16" s="988" t="e">
        <v>#DIV/0!</v>
      </c>
      <c r="X16" s="988" t="e">
        <v>#DIV/0!</v>
      </c>
      <c r="Y16" s="988" t="e">
        <v>#DIV/0!</v>
      </c>
      <c r="Z16" s="988" t="e">
        <v>#DIV/0!</v>
      </c>
      <c r="AA16" s="988" t="e">
        <v>#DIV/0!</v>
      </c>
      <c r="AB16" s="988" t="e">
        <v>#DIV/0!</v>
      </c>
      <c r="AC16" s="988" t="e">
        <v>#DIV/0!</v>
      </c>
      <c r="AD16" s="988" t="e">
        <v>#DIV/0!</v>
      </c>
      <c r="AE16" s="988" t="e">
        <v>#DIV/0!</v>
      </c>
      <c r="AF16" s="988" t="e">
        <v>#DIV/0!</v>
      </c>
      <c r="AG16" s="988" t="e">
        <v>#DIV/0!</v>
      </c>
      <c r="AH16" s="988" t="e">
        <v>#DIV/0!</v>
      </c>
      <c r="AI16" s="988" t="e">
        <v>#DIV/0!</v>
      </c>
      <c r="AJ16" s="988" t="e">
        <v>#DIV/0!</v>
      </c>
      <c r="AK16" s="988" t="e">
        <v>#DIV/0!</v>
      </c>
      <c r="AL16" s="20"/>
    </row>
    <row r="17" spans="1:38" ht="15" customHeight="1">
      <c r="A17" s="747"/>
      <c r="B17" s="747"/>
      <c r="D17" s="120"/>
      <c r="E17" s="120" t="s">
        <v>1144</v>
      </c>
      <c r="N17" s="988"/>
      <c r="O17" s="988">
        <v>888.78280749971452</v>
      </c>
      <c r="P17" s="988">
        <v>455.82642648948934</v>
      </c>
      <c r="Q17" s="988">
        <v>350.41151027971284</v>
      </c>
      <c r="R17" s="988">
        <v>359.60709854796158</v>
      </c>
      <c r="S17" s="988">
        <v>437.59210726539811</v>
      </c>
      <c r="T17" s="988" t="e">
        <v>#DIV/0!</v>
      </c>
      <c r="U17" s="988" t="e">
        <v>#DIV/0!</v>
      </c>
      <c r="V17" s="988" t="e">
        <v>#DIV/0!</v>
      </c>
      <c r="W17" s="988" t="e">
        <v>#DIV/0!</v>
      </c>
      <c r="X17" s="988" t="e">
        <v>#DIV/0!</v>
      </c>
      <c r="Y17" s="988" t="e">
        <v>#DIV/0!</v>
      </c>
      <c r="Z17" s="988" t="e">
        <v>#DIV/0!</v>
      </c>
      <c r="AA17" s="988" t="e">
        <v>#DIV/0!</v>
      </c>
      <c r="AB17" s="988" t="e">
        <v>#DIV/0!</v>
      </c>
      <c r="AC17" s="988" t="e">
        <v>#DIV/0!</v>
      </c>
      <c r="AD17" s="988" t="e">
        <v>#DIV/0!</v>
      </c>
      <c r="AE17" s="988" t="e">
        <v>#DIV/0!</v>
      </c>
      <c r="AF17" s="988" t="e">
        <v>#DIV/0!</v>
      </c>
      <c r="AG17" s="988" t="e">
        <v>#DIV/0!</v>
      </c>
      <c r="AH17" s="988" t="e">
        <v>#DIV/0!</v>
      </c>
      <c r="AI17" s="988" t="e">
        <v>#DIV/0!</v>
      </c>
      <c r="AJ17" s="988" t="e">
        <v>#DIV/0!</v>
      </c>
      <c r="AK17" s="988" t="e">
        <v>#DIV/0!</v>
      </c>
      <c r="AL17" s="20"/>
    </row>
    <row r="18" spans="1:38" ht="15" customHeight="1">
      <c r="A18" s="747"/>
      <c r="B18" s="747"/>
      <c r="D18" s="120"/>
      <c r="E18" s="277" t="s">
        <v>38</v>
      </c>
      <c r="N18" s="991"/>
      <c r="O18" s="991">
        <v>4225.5260114197445</v>
      </c>
      <c r="P18" s="991">
        <v>2258.7162113979912</v>
      </c>
      <c r="Q18" s="991">
        <v>1751.175186847328</v>
      </c>
      <c r="R18" s="991">
        <v>1756.8215442653898</v>
      </c>
      <c r="S18" s="991">
        <v>2034.5200645325031</v>
      </c>
      <c r="T18" s="991">
        <v>0</v>
      </c>
      <c r="U18" s="991">
        <v>0</v>
      </c>
      <c r="V18" s="991">
        <v>0</v>
      </c>
      <c r="W18" s="991">
        <v>0</v>
      </c>
      <c r="X18" s="991">
        <v>0</v>
      </c>
      <c r="Y18" s="991">
        <v>0</v>
      </c>
      <c r="Z18" s="991">
        <v>0</v>
      </c>
      <c r="AA18" s="991">
        <v>0</v>
      </c>
      <c r="AB18" s="991">
        <v>0</v>
      </c>
      <c r="AC18" s="991">
        <v>0</v>
      </c>
      <c r="AD18" s="991">
        <v>0</v>
      </c>
      <c r="AE18" s="991">
        <v>0</v>
      </c>
      <c r="AF18" s="991">
        <v>0</v>
      </c>
      <c r="AG18" s="991">
        <v>0</v>
      </c>
      <c r="AH18" s="991">
        <v>0</v>
      </c>
      <c r="AI18" s="991">
        <v>0</v>
      </c>
      <c r="AJ18" s="991">
        <v>0</v>
      </c>
      <c r="AK18" s="991">
        <v>0</v>
      </c>
      <c r="AL18" s="20"/>
    </row>
    <row r="19" spans="1:38" ht="15" customHeight="1">
      <c r="A19" s="747"/>
      <c r="B19" s="747"/>
      <c r="D19" s="666" t="s">
        <v>38</v>
      </c>
      <c r="E19" s="120"/>
      <c r="N19" s="456"/>
      <c r="O19" s="456"/>
      <c r="P19" s="456"/>
      <c r="Q19" s="456"/>
      <c r="R19" s="456"/>
      <c r="S19" s="456"/>
      <c r="T19" s="456"/>
      <c r="U19" s="456"/>
      <c r="V19" s="456"/>
      <c r="W19" s="456"/>
      <c r="X19" s="456"/>
      <c r="Y19" s="456"/>
      <c r="Z19" s="456"/>
      <c r="AA19" s="456"/>
      <c r="AB19" s="456"/>
      <c r="AC19" s="456"/>
      <c r="AD19" s="456"/>
      <c r="AE19" s="456"/>
      <c r="AF19" s="456"/>
      <c r="AG19" s="456"/>
      <c r="AH19" s="456"/>
      <c r="AI19" s="456"/>
      <c r="AJ19" s="456"/>
      <c r="AK19" s="456"/>
      <c r="AL19" s="20"/>
    </row>
    <row r="20" spans="1:38">
      <c r="D20" s="120"/>
      <c r="E20" s="120" t="s">
        <v>1123</v>
      </c>
      <c r="N20" s="988"/>
      <c r="O20" s="988">
        <v>59320.808174498459</v>
      </c>
      <c r="P20" s="988">
        <v>59368.004837832123</v>
      </c>
      <c r="Q20" s="988">
        <v>62967.252665089247</v>
      </c>
      <c r="R20" s="988">
        <v>66802.863213732984</v>
      </c>
      <c r="S20" s="988">
        <v>62218.205976929145</v>
      </c>
      <c r="T20" s="988">
        <v>58582.683035807939</v>
      </c>
      <c r="U20" s="988">
        <v>58627.652849002443</v>
      </c>
      <c r="V20" s="988">
        <v>57034.510713329946</v>
      </c>
      <c r="W20" s="988">
        <v>55982.967875508904</v>
      </c>
      <c r="X20" s="988">
        <v>54762.28048191806</v>
      </c>
      <c r="Y20" s="988">
        <v>56539.85133710003</v>
      </c>
      <c r="Z20" s="988">
        <v>57818.75165069176</v>
      </c>
      <c r="AA20" s="988">
        <v>61476.590697973268</v>
      </c>
      <c r="AB20" s="988">
        <v>61889.23142661259</v>
      </c>
      <c r="AC20" s="988">
        <v>61504.334736627905</v>
      </c>
      <c r="AD20" s="988">
        <v>61137.442750027847</v>
      </c>
      <c r="AE20" s="988">
        <v>60784.450390524915</v>
      </c>
      <c r="AF20" s="988">
        <v>60854.086250312299</v>
      </c>
      <c r="AG20" s="988">
        <v>60596.027342675239</v>
      </c>
      <c r="AH20" s="988">
        <v>60350.117416796558</v>
      </c>
      <c r="AI20" s="988">
        <v>60104.971219711988</v>
      </c>
      <c r="AJ20" s="988">
        <v>59880.111870182736</v>
      </c>
      <c r="AK20" s="988">
        <v>59665.397108414763</v>
      </c>
      <c r="AL20" s="20"/>
    </row>
    <row r="21" spans="1:38">
      <c r="D21" s="120"/>
      <c r="E21" s="120" t="s">
        <v>1144</v>
      </c>
      <c r="N21" s="988"/>
      <c r="O21" s="988">
        <v>40679.191825501541</v>
      </c>
      <c r="P21" s="988">
        <v>40631.995162167877</v>
      </c>
      <c r="Q21" s="988">
        <v>37032.747334910753</v>
      </c>
      <c r="R21" s="988">
        <v>33197.136786267016</v>
      </c>
      <c r="S21" s="988">
        <v>37781.794023070855</v>
      </c>
      <c r="T21" s="988">
        <v>41417.316964192061</v>
      </c>
      <c r="U21" s="988">
        <v>41372.347150997557</v>
      </c>
      <c r="V21" s="988">
        <v>42965.489286670054</v>
      </c>
      <c r="W21" s="988">
        <v>44017.032124491096</v>
      </c>
      <c r="X21" s="988">
        <v>45237.71951808194</v>
      </c>
      <c r="Y21" s="988">
        <v>43460.14866289997</v>
      </c>
      <c r="Z21" s="988">
        <v>42181.24834930824</v>
      </c>
      <c r="AA21" s="988">
        <v>38523.409302026732</v>
      </c>
      <c r="AB21" s="988">
        <v>38110.76857338741</v>
      </c>
      <c r="AC21" s="988">
        <v>38495.665263372095</v>
      </c>
      <c r="AD21" s="988">
        <v>38862.557249972153</v>
      </c>
      <c r="AE21" s="988">
        <v>39215.549609475085</v>
      </c>
      <c r="AF21" s="988">
        <v>39145.913749687701</v>
      </c>
      <c r="AG21" s="988">
        <v>39403.972657324761</v>
      </c>
      <c r="AH21" s="988">
        <v>39649.882583203442</v>
      </c>
      <c r="AI21" s="988">
        <v>39895.028780288012</v>
      </c>
      <c r="AJ21" s="988">
        <v>40119.888129817264</v>
      </c>
      <c r="AK21" s="988">
        <v>40334.602891585237</v>
      </c>
      <c r="AL21" s="20"/>
    </row>
    <row r="22" spans="1:38" ht="15.75">
      <c r="D22" s="120"/>
      <c r="E22" s="277" t="s">
        <v>38</v>
      </c>
      <c r="N22" s="991"/>
      <c r="O22" s="991">
        <v>100000</v>
      </c>
      <c r="P22" s="991">
        <v>100000</v>
      </c>
      <c r="Q22" s="991">
        <v>100000</v>
      </c>
      <c r="R22" s="991">
        <v>100000</v>
      </c>
      <c r="S22" s="991">
        <v>100000</v>
      </c>
      <c r="T22" s="991">
        <v>100000</v>
      </c>
      <c r="U22" s="991">
        <v>100000</v>
      </c>
      <c r="V22" s="991">
        <v>100000</v>
      </c>
      <c r="W22" s="991">
        <v>100000</v>
      </c>
      <c r="X22" s="991">
        <v>100000</v>
      </c>
      <c r="Y22" s="991">
        <v>100000</v>
      </c>
      <c r="Z22" s="991">
        <v>100000</v>
      </c>
      <c r="AA22" s="991">
        <v>100000</v>
      </c>
      <c r="AB22" s="991">
        <v>100000</v>
      </c>
      <c r="AC22" s="991">
        <v>100000</v>
      </c>
      <c r="AD22" s="991">
        <v>100000</v>
      </c>
      <c r="AE22" s="991">
        <v>100000</v>
      </c>
      <c r="AF22" s="991">
        <v>100000</v>
      </c>
      <c r="AG22" s="991">
        <v>100000</v>
      </c>
      <c r="AH22" s="991">
        <v>100000</v>
      </c>
      <c r="AI22" s="991">
        <v>100000</v>
      </c>
      <c r="AJ22" s="991">
        <v>100000</v>
      </c>
      <c r="AK22" s="991">
        <v>100000</v>
      </c>
    </row>
    <row r="23" spans="1:38" ht="15.75">
      <c r="D23" s="277" t="s">
        <v>1148</v>
      </c>
      <c r="E23" s="277"/>
      <c r="F23" s="28"/>
      <c r="AL23" s="20"/>
    </row>
    <row r="24" spans="1:38" ht="15.75">
      <c r="D24" s="277" t="s">
        <v>1149</v>
      </c>
      <c r="E24" s="277"/>
      <c r="F24" s="28"/>
      <c r="AL24" s="20"/>
    </row>
    <row r="25" spans="1:38">
      <c r="E25" s="120" t="s">
        <v>1123</v>
      </c>
      <c r="F25" s="28"/>
      <c r="N25" s="988"/>
      <c r="O25" s="988"/>
      <c r="P25" s="988"/>
      <c r="Q25" s="988"/>
      <c r="R25" s="988"/>
      <c r="S25" s="988"/>
      <c r="T25" s="988"/>
      <c r="U25" s="988"/>
      <c r="V25" s="988"/>
      <c r="W25" s="988"/>
      <c r="X25" s="988"/>
      <c r="Y25" s="988"/>
      <c r="Z25" s="988"/>
      <c r="AA25" s="988"/>
      <c r="AB25" s="988"/>
      <c r="AC25" s="988"/>
      <c r="AD25" s="988"/>
      <c r="AE25" s="988"/>
      <c r="AF25" s="988"/>
      <c r="AG25" s="988"/>
      <c r="AH25" s="988"/>
      <c r="AI25" s="988"/>
      <c r="AJ25" s="988"/>
      <c r="AK25" s="988"/>
      <c r="AL25" s="20"/>
    </row>
    <row r="26" spans="1:38">
      <c r="E26" s="120" t="s">
        <v>1144</v>
      </c>
      <c r="F26" s="28"/>
      <c r="N26" s="988"/>
      <c r="O26" s="988"/>
      <c r="P26" s="988"/>
      <c r="Q26" s="988"/>
      <c r="R26" s="988"/>
      <c r="S26" s="988"/>
      <c r="T26" s="988"/>
      <c r="U26" s="988"/>
      <c r="V26" s="988"/>
      <c r="W26" s="988"/>
      <c r="X26" s="988"/>
      <c r="Y26" s="988"/>
      <c r="Z26" s="988"/>
      <c r="AA26" s="988"/>
      <c r="AB26" s="988"/>
      <c r="AC26" s="988"/>
      <c r="AD26" s="988"/>
      <c r="AE26" s="988"/>
      <c r="AF26" s="988"/>
      <c r="AG26" s="988"/>
      <c r="AH26" s="988"/>
      <c r="AI26" s="988"/>
      <c r="AJ26" s="988"/>
      <c r="AK26" s="988"/>
      <c r="AL26" s="20"/>
    </row>
    <row r="27" spans="1:38" ht="15.75">
      <c r="E27" s="277" t="s">
        <v>38</v>
      </c>
      <c r="F27" s="28"/>
      <c r="N27" s="991"/>
      <c r="O27" s="991"/>
      <c r="P27" s="991"/>
      <c r="Q27" s="991"/>
      <c r="R27" s="991"/>
      <c r="S27" s="991"/>
      <c r="T27" s="991"/>
      <c r="U27" s="991"/>
      <c r="V27" s="991"/>
      <c r="W27" s="991"/>
      <c r="X27" s="991"/>
      <c r="Y27" s="991"/>
      <c r="Z27" s="991"/>
      <c r="AA27" s="991"/>
      <c r="AB27" s="991"/>
      <c r="AC27" s="991"/>
      <c r="AD27" s="991"/>
      <c r="AE27" s="991"/>
      <c r="AF27" s="991"/>
      <c r="AG27" s="991"/>
      <c r="AH27" s="991"/>
      <c r="AI27" s="991"/>
      <c r="AJ27" s="991"/>
      <c r="AK27" s="991"/>
      <c r="AL27" s="20"/>
    </row>
    <row r="28" spans="1:38" ht="15.75">
      <c r="D28" s="277" t="s">
        <v>1150</v>
      </c>
      <c r="E28" s="277"/>
      <c r="F28" s="28"/>
      <c r="AL28" s="20"/>
    </row>
    <row r="29" spans="1:38">
      <c r="E29" s="120" t="s">
        <v>1123</v>
      </c>
      <c r="F29" s="28"/>
      <c r="N29" s="988"/>
      <c r="O29" s="988"/>
      <c r="P29" s="988"/>
      <c r="Q29" s="988"/>
      <c r="R29" s="988"/>
      <c r="S29" s="988"/>
      <c r="T29" s="988"/>
      <c r="U29" s="988"/>
      <c r="V29" s="988"/>
      <c r="W29" s="988"/>
      <c r="X29" s="988"/>
      <c r="Y29" s="988"/>
      <c r="Z29" s="988"/>
      <c r="AA29" s="988"/>
      <c r="AB29" s="988"/>
      <c r="AC29" s="988"/>
      <c r="AD29" s="988"/>
      <c r="AE29" s="988"/>
      <c r="AF29" s="988"/>
      <c r="AG29" s="988"/>
      <c r="AH29" s="988"/>
      <c r="AI29" s="988"/>
      <c r="AJ29" s="988"/>
      <c r="AK29" s="988"/>
      <c r="AL29" s="20"/>
    </row>
    <row r="30" spans="1:38">
      <c r="E30" s="120" t="s">
        <v>1144</v>
      </c>
      <c r="F30" s="28"/>
      <c r="N30" s="988"/>
      <c r="O30" s="988"/>
      <c r="P30" s="988"/>
      <c r="Q30" s="988"/>
      <c r="R30" s="988"/>
      <c r="S30" s="988"/>
      <c r="T30" s="988"/>
      <c r="U30" s="988"/>
      <c r="V30" s="988"/>
      <c r="W30" s="988"/>
      <c r="X30" s="988"/>
      <c r="Y30" s="988"/>
      <c r="Z30" s="988"/>
      <c r="AA30" s="988"/>
      <c r="AB30" s="988"/>
      <c r="AC30" s="988"/>
      <c r="AD30" s="988"/>
      <c r="AE30" s="988"/>
      <c r="AF30" s="988"/>
      <c r="AG30" s="988"/>
      <c r="AH30" s="988"/>
      <c r="AI30" s="988"/>
      <c r="AJ30" s="988"/>
      <c r="AK30" s="988"/>
      <c r="AL30" s="20"/>
    </row>
    <row r="31" spans="1:38" ht="15.75">
      <c r="E31" s="277" t="s">
        <v>38</v>
      </c>
      <c r="F31" s="28"/>
      <c r="N31" s="991"/>
      <c r="O31" s="991"/>
      <c r="P31" s="991"/>
      <c r="Q31" s="991"/>
      <c r="R31" s="991"/>
      <c r="S31" s="991"/>
      <c r="T31" s="991"/>
      <c r="U31" s="991"/>
      <c r="V31" s="991"/>
      <c r="W31" s="991"/>
      <c r="X31" s="991"/>
      <c r="Y31" s="991"/>
      <c r="Z31" s="991"/>
      <c r="AA31" s="991"/>
      <c r="AB31" s="991"/>
      <c r="AC31" s="991"/>
      <c r="AD31" s="991"/>
      <c r="AE31" s="991"/>
      <c r="AF31" s="991"/>
      <c r="AG31" s="991"/>
      <c r="AH31" s="991"/>
      <c r="AI31" s="991"/>
      <c r="AJ31" s="991"/>
      <c r="AK31" s="991"/>
      <c r="AL31" s="20"/>
    </row>
    <row r="32" spans="1:38" ht="15.75">
      <c r="D32" s="277" t="s">
        <v>1151</v>
      </c>
      <c r="E32" s="277"/>
      <c r="F32" s="28"/>
      <c r="AL32" s="20"/>
    </row>
    <row r="33" spans="4:38">
      <c r="E33" s="120" t="s">
        <v>1123</v>
      </c>
      <c r="F33" s="28"/>
      <c r="N33" s="988"/>
      <c r="O33" s="988"/>
      <c r="P33" s="988"/>
      <c r="Q33" s="988"/>
      <c r="R33" s="988"/>
      <c r="S33" s="988"/>
      <c r="T33" s="988"/>
      <c r="U33" s="988"/>
      <c r="V33" s="988"/>
      <c r="W33" s="988"/>
      <c r="X33" s="988"/>
      <c r="Y33" s="988"/>
      <c r="Z33" s="988"/>
      <c r="AA33" s="988"/>
      <c r="AB33" s="988"/>
      <c r="AC33" s="988"/>
      <c r="AD33" s="988"/>
      <c r="AE33" s="988"/>
      <c r="AF33" s="988"/>
      <c r="AG33" s="988"/>
      <c r="AH33" s="988"/>
      <c r="AI33" s="988"/>
      <c r="AJ33" s="988"/>
      <c r="AK33" s="988"/>
      <c r="AL33" s="20"/>
    </row>
    <row r="34" spans="4:38">
      <c r="E34" s="120" t="s">
        <v>1144</v>
      </c>
      <c r="F34" s="28"/>
      <c r="N34" s="988"/>
      <c r="O34" s="988"/>
      <c r="P34" s="988"/>
      <c r="Q34" s="988"/>
      <c r="R34" s="988"/>
      <c r="S34" s="988"/>
      <c r="T34" s="988"/>
      <c r="U34" s="988"/>
      <c r="V34" s="988"/>
      <c r="W34" s="988"/>
      <c r="X34" s="988"/>
      <c r="Y34" s="988"/>
      <c r="Z34" s="988"/>
      <c r="AA34" s="988"/>
      <c r="AB34" s="988"/>
      <c r="AC34" s="988"/>
      <c r="AD34" s="988"/>
      <c r="AE34" s="988"/>
      <c r="AF34" s="988"/>
      <c r="AG34" s="988"/>
      <c r="AH34" s="988"/>
      <c r="AI34" s="988"/>
      <c r="AJ34" s="988"/>
      <c r="AK34" s="988"/>
      <c r="AL34" s="20"/>
    </row>
    <row r="35" spans="4:38" ht="15.75">
      <c r="E35" s="277" t="s">
        <v>38</v>
      </c>
      <c r="F35" s="28"/>
      <c r="N35" s="991"/>
      <c r="O35" s="991"/>
      <c r="P35" s="991"/>
      <c r="Q35" s="991"/>
      <c r="R35" s="991"/>
      <c r="S35" s="991"/>
      <c r="T35" s="991"/>
      <c r="U35" s="991"/>
      <c r="V35" s="991"/>
      <c r="W35" s="991"/>
      <c r="X35" s="991"/>
      <c r="Y35" s="991"/>
      <c r="Z35" s="991"/>
      <c r="AA35" s="991"/>
      <c r="AB35" s="991"/>
      <c r="AC35" s="991"/>
      <c r="AD35" s="991"/>
      <c r="AE35" s="991"/>
      <c r="AF35" s="991"/>
      <c r="AG35" s="991"/>
      <c r="AH35" s="991"/>
      <c r="AI35" s="991"/>
      <c r="AJ35" s="991"/>
      <c r="AK35" s="991"/>
      <c r="AL35" s="20"/>
    </row>
    <row r="36" spans="4:38" ht="15.75">
      <c r="D36" s="277" t="s">
        <v>1152</v>
      </c>
      <c r="E36" s="277"/>
      <c r="F36" s="28"/>
      <c r="AL36" s="20"/>
    </row>
    <row r="37" spans="4:38">
      <c r="E37" s="120" t="s">
        <v>1123</v>
      </c>
      <c r="F37" s="28"/>
      <c r="N37" s="988"/>
      <c r="O37" s="988"/>
      <c r="P37" s="988"/>
      <c r="Q37" s="988"/>
      <c r="R37" s="988"/>
      <c r="S37" s="988"/>
      <c r="T37" s="988"/>
      <c r="U37" s="988"/>
      <c r="V37" s="988"/>
      <c r="W37" s="988"/>
      <c r="X37" s="988"/>
      <c r="Y37" s="988"/>
      <c r="Z37" s="988"/>
      <c r="AA37" s="988"/>
      <c r="AB37" s="988"/>
      <c r="AC37" s="988"/>
      <c r="AD37" s="988"/>
      <c r="AE37" s="988"/>
      <c r="AF37" s="988"/>
      <c r="AG37" s="988"/>
      <c r="AH37" s="988"/>
      <c r="AI37" s="988"/>
      <c r="AJ37" s="988"/>
      <c r="AK37" s="988"/>
      <c r="AL37" s="20"/>
    </row>
    <row r="38" spans="4:38">
      <c r="E38" s="120" t="s">
        <v>1144</v>
      </c>
      <c r="F38" s="28"/>
      <c r="N38" s="988"/>
      <c r="O38" s="988"/>
      <c r="P38" s="988"/>
      <c r="Q38" s="988"/>
      <c r="R38" s="988"/>
      <c r="S38" s="988"/>
      <c r="T38" s="988"/>
      <c r="U38" s="988"/>
      <c r="V38" s="988"/>
      <c r="W38" s="988"/>
      <c r="X38" s="988"/>
      <c r="Y38" s="988"/>
      <c r="Z38" s="988"/>
      <c r="AA38" s="988"/>
      <c r="AB38" s="988"/>
      <c r="AC38" s="988"/>
      <c r="AD38" s="988"/>
      <c r="AE38" s="988"/>
      <c r="AF38" s="988"/>
      <c r="AG38" s="988"/>
      <c r="AH38" s="988"/>
      <c r="AI38" s="988"/>
      <c r="AJ38" s="988"/>
      <c r="AK38" s="988"/>
      <c r="AL38" s="20"/>
    </row>
    <row r="39" spans="4:38" ht="15.75">
      <c r="E39" s="277" t="s">
        <v>38</v>
      </c>
      <c r="F39" s="28"/>
      <c r="N39" s="991"/>
      <c r="O39" s="991"/>
      <c r="P39" s="991"/>
      <c r="Q39" s="991"/>
      <c r="R39" s="991"/>
      <c r="S39" s="991"/>
      <c r="T39" s="991"/>
      <c r="U39" s="991"/>
      <c r="V39" s="991"/>
      <c r="W39" s="991"/>
      <c r="X39" s="991"/>
      <c r="Y39" s="991"/>
      <c r="Z39" s="991"/>
      <c r="AA39" s="991"/>
      <c r="AB39" s="991"/>
      <c r="AC39" s="991"/>
      <c r="AD39" s="991"/>
      <c r="AE39" s="991"/>
      <c r="AF39" s="991"/>
      <c r="AG39" s="991"/>
      <c r="AH39" s="991"/>
      <c r="AI39" s="991"/>
      <c r="AJ39" s="991"/>
      <c r="AK39" s="991"/>
      <c r="AL39" s="20"/>
    </row>
    <row r="40" spans="4:38" ht="15.75">
      <c r="D40" s="277" t="s">
        <v>1153</v>
      </c>
      <c r="E40" s="277"/>
      <c r="F40" s="28"/>
      <c r="AL40" s="20"/>
    </row>
    <row r="41" spans="4:38">
      <c r="E41" s="120" t="s">
        <v>1123</v>
      </c>
      <c r="F41" s="28"/>
      <c r="N41" s="456">
        <v>0</v>
      </c>
      <c r="O41" s="456">
        <v>0</v>
      </c>
      <c r="P41" s="456">
        <v>0</v>
      </c>
      <c r="Q41" s="456">
        <v>0</v>
      </c>
      <c r="R41" s="456">
        <v>0</v>
      </c>
      <c r="S41" s="456">
        <v>0</v>
      </c>
      <c r="T41" s="456">
        <v>0</v>
      </c>
      <c r="U41" s="456">
        <v>0</v>
      </c>
      <c r="V41" s="456">
        <v>0</v>
      </c>
      <c r="W41" s="456">
        <v>0</v>
      </c>
      <c r="X41" s="456">
        <v>0</v>
      </c>
      <c r="Y41" s="456">
        <v>0</v>
      </c>
      <c r="Z41" s="456">
        <v>0</v>
      </c>
      <c r="AA41" s="456">
        <v>0</v>
      </c>
      <c r="AB41" s="456">
        <v>0</v>
      </c>
      <c r="AC41" s="456">
        <v>0</v>
      </c>
      <c r="AD41" s="456">
        <v>0</v>
      </c>
      <c r="AE41" s="456">
        <v>0</v>
      </c>
      <c r="AF41" s="456">
        <v>0</v>
      </c>
      <c r="AG41" s="456">
        <v>0</v>
      </c>
      <c r="AH41" s="456">
        <v>0</v>
      </c>
      <c r="AI41" s="456">
        <v>0</v>
      </c>
      <c r="AJ41" s="456">
        <v>0</v>
      </c>
      <c r="AK41" s="456">
        <v>0</v>
      </c>
      <c r="AL41" s="20"/>
    </row>
    <row r="42" spans="4:38">
      <c r="E42" s="120" t="s">
        <v>1144</v>
      </c>
      <c r="F42" s="28"/>
      <c r="N42" s="456">
        <v>0</v>
      </c>
      <c r="O42" s="456">
        <v>0</v>
      </c>
      <c r="P42" s="456">
        <v>0</v>
      </c>
      <c r="Q42" s="456">
        <v>0</v>
      </c>
      <c r="R42" s="456">
        <v>0</v>
      </c>
      <c r="S42" s="456">
        <v>0</v>
      </c>
      <c r="T42" s="456">
        <v>0</v>
      </c>
      <c r="U42" s="456">
        <v>0</v>
      </c>
      <c r="V42" s="456">
        <v>0</v>
      </c>
      <c r="W42" s="456">
        <v>0</v>
      </c>
      <c r="X42" s="456">
        <v>0</v>
      </c>
      <c r="Y42" s="456">
        <v>0</v>
      </c>
      <c r="Z42" s="456">
        <v>0</v>
      </c>
      <c r="AA42" s="456">
        <v>0</v>
      </c>
      <c r="AB42" s="456">
        <v>0</v>
      </c>
      <c r="AC42" s="456">
        <v>0</v>
      </c>
      <c r="AD42" s="456">
        <v>0</v>
      </c>
      <c r="AE42" s="456">
        <v>0</v>
      </c>
      <c r="AF42" s="456">
        <v>0</v>
      </c>
      <c r="AG42" s="456">
        <v>0</v>
      </c>
      <c r="AH42" s="456">
        <v>0</v>
      </c>
      <c r="AI42" s="456">
        <v>0</v>
      </c>
      <c r="AJ42" s="456">
        <v>0</v>
      </c>
      <c r="AK42" s="456">
        <v>0</v>
      </c>
      <c r="AL42" s="20"/>
    </row>
    <row r="43" spans="4:38" ht="15.75">
      <c r="E43" s="277" t="s">
        <v>38</v>
      </c>
      <c r="F43" s="28"/>
      <c r="N43" s="501">
        <v>0</v>
      </c>
      <c r="O43" s="501">
        <v>0</v>
      </c>
      <c r="P43" s="501">
        <v>0</v>
      </c>
      <c r="Q43" s="501">
        <v>0</v>
      </c>
      <c r="R43" s="501">
        <v>0</v>
      </c>
      <c r="S43" s="501">
        <v>0</v>
      </c>
      <c r="T43" s="501">
        <v>0</v>
      </c>
      <c r="U43" s="501">
        <v>0</v>
      </c>
      <c r="V43" s="501">
        <v>0</v>
      </c>
      <c r="W43" s="501">
        <v>0</v>
      </c>
      <c r="X43" s="501">
        <v>0</v>
      </c>
      <c r="Y43" s="501">
        <v>0</v>
      </c>
      <c r="Z43" s="501">
        <v>0</v>
      </c>
      <c r="AA43" s="501">
        <v>0</v>
      </c>
      <c r="AB43" s="501">
        <v>0</v>
      </c>
      <c r="AC43" s="501">
        <v>0</v>
      </c>
      <c r="AD43" s="501">
        <v>0</v>
      </c>
      <c r="AE43" s="501">
        <v>0</v>
      </c>
      <c r="AF43" s="501">
        <v>0</v>
      </c>
      <c r="AG43" s="501">
        <v>0</v>
      </c>
      <c r="AH43" s="501">
        <v>0</v>
      </c>
      <c r="AI43" s="501">
        <v>0</v>
      </c>
      <c r="AJ43" s="501">
        <v>0</v>
      </c>
      <c r="AK43" s="501">
        <v>0</v>
      </c>
      <c r="AL43" s="20"/>
    </row>
    <row r="44" spans="4:38" ht="15.75">
      <c r="D44" s="277" t="s">
        <v>1154</v>
      </c>
      <c r="E44" s="277"/>
      <c r="F44" s="28"/>
      <c r="N44" s="456"/>
      <c r="O44" s="456"/>
      <c r="P44" s="456"/>
      <c r="Q44" s="456"/>
      <c r="R44" s="456"/>
      <c r="S44" s="456"/>
      <c r="T44" s="456"/>
      <c r="U44" s="456"/>
      <c r="V44" s="456"/>
      <c r="W44" s="456"/>
      <c r="X44" s="456"/>
      <c r="Y44" s="456"/>
      <c r="Z44" s="456"/>
      <c r="AA44" s="456"/>
      <c r="AB44" s="456"/>
      <c r="AC44" s="456"/>
      <c r="AD44" s="456"/>
      <c r="AE44" s="456"/>
      <c r="AF44" s="456"/>
      <c r="AG44" s="456"/>
      <c r="AH44" s="456"/>
      <c r="AI44" s="456"/>
      <c r="AJ44" s="456"/>
      <c r="AK44" s="456"/>
      <c r="AL44" s="20"/>
    </row>
    <row r="45" spans="4:38">
      <c r="E45" s="120" t="s">
        <v>1123</v>
      </c>
      <c r="F45" s="28"/>
      <c r="N45" s="120">
        <v>0</v>
      </c>
      <c r="O45" s="120">
        <v>59320.808174498459</v>
      </c>
      <c r="P45" s="120">
        <v>59368.004837832123</v>
      </c>
      <c r="Q45" s="120">
        <v>62967.252665089247</v>
      </c>
      <c r="R45" s="120">
        <v>66802.863213732984</v>
      </c>
      <c r="S45" s="120">
        <v>62218.205976929145</v>
      </c>
      <c r="T45" s="120">
        <v>58582.683035807939</v>
      </c>
      <c r="U45" s="120">
        <v>58627.652849002443</v>
      </c>
      <c r="V45" s="120">
        <v>57034.510713329946</v>
      </c>
      <c r="W45" s="120">
        <v>55982.967875508904</v>
      </c>
      <c r="X45" s="120">
        <v>54762.28048191806</v>
      </c>
      <c r="Y45" s="120">
        <v>56539.85133710003</v>
      </c>
      <c r="Z45" s="120">
        <v>57818.75165069176</v>
      </c>
      <c r="AA45" s="120">
        <v>61476.590697973268</v>
      </c>
      <c r="AB45" s="120">
        <v>61889.23142661259</v>
      </c>
      <c r="AC45" s="120">
        <v>61504.334736627905</v>
      </c>
      <c r="AD45" s="120">
        <v>61137.442750027847</v>
      </c>
      <c r="AE45" s="120">
        <v>60784.450390524915</v>
      </c>
      <c r="AF45" s="120">
        <v>60854.086250312299</v>
      </c>
      <c r="AG45" s="120">
        <v>60596.027342675239</v>
      </c>
      <c r="AH45" s="120">
        <v>60350.117416796558</v>
      </c>
      <c r="AI45" s="120">
        <v>60104.971219711988</v>
      </c>
      <c r="AJ45" s="120">
        <v>59880.111870182736</v>
      </c>
      <c r="AK45" s="120">
        <v>59665.397108414763</v>
      </c>
      <c r="AL45" s="20"/>
    </row>
    <row r="46" spans="4:38">
      <c r="E46" s="120" t="s">
        <v>1144</v>
      </c>
      <c r="F46" s="28"/>
      <c r="N46" s="120">
        <v>0</v>
      </c>
      <c r="O46" s="120">
        <v>40679.191825501541</v>
      </c>
      <c r="P46" s="120">
        <v>40631.995162167877</v>
      </c>
      <c r="Q46" s="120">
        <v>37032.747334910753</v>
      </c>
      <c r="R46" s="120">
        <v>33197.136786267016</v>
      </c>
      <c r="S46" s="120">
        <v>37781.794023070855</v>
      </c>
      <c r="T46" s="120">
        <v>41417.316964192061</v>
      </c>
      <c r="U46" s="120">
        <v>41372.347150997557</v>
      </c>
      <c r="V46" s="120">
        <v>42965.489286670054</v>
      </c>
      <c r="W46" s="120">
        <v>44017.032124491096</v>
      </c>
      <c r="X46" s="120">
        <v>45237.71951808194</v>
      </c>
      <c r="Y46" s="120">
        <v>43460.14866289997</v>
      </c>
      <c r="Z46" s="120">
        <v>42181.24834930824</v>
      </c>
      <c r="AA46" s="120">
        <v>38523.409302026732</v>
      </c>
      <c r="AB46" s="120">
        <v>38110.76857338741</v>
      </c>
      <c r="AC46" s="120">
        <v>38495.665263372095</v>
      </c>
      <c r="AD46" s="120">
        <v>38862.557249972153</v>
      </c>
      <c r="AE46" s="120">
        <v>39215.549609475085</v>
      </c>
      <c r="AF46" s="120">
        <v>39145.913749687701</v>
      </c>
      <c r="AG46" s="120">
        <v>39403.972657324761</v>
      </c>
      <c r="AH46" s="120">
        <v>39649.882583203442</v>
      </c>
      <c r="AI46" s="120">
        <v>39895.028780288012</v>
      </c>
      <c r="AJ46" s="120">
        <v>40119.888129817264</v>
      </c>
      <c r="AK46" s="120">
        <v>40334.602891585237</v>
      </c>
      <c r="AL46" s="20"/>
    </row>
    <row r="47" spans="4:38" ht="15.75">
      <c r="E47" s="277" t="s">
        <v>38</v>
      </c>
      <c r="F47" s="28"/>
      <c r="N47" s="277"/>
      <c r="O47" s="277">
        <v>100000</v>
      </c>
      <c r="P47" s="277">
        <v>100000</v>
      </c>
      <c r="Q47" s="277">
        <v>100000</v>
      </c>
      <c r="R47" s="277">
        <v>100000</v>
      </c>
      <c r="S47" s="277">
        <v>100000</v>
      </c>
      <c r="T47" s="277">
        <v>100000</v>
      </c>
      <c r="U47" s="277">
        <v>100000</v>
      </c>
      <c r="V47" s="277">
        <v>100000</v>
      </c>
      <c r="W47" s="277">
        <v>100000</v>
      </c>
      <c r="X47" s="277">
        <v>100000</v>
      </c>
      <c r="Y47" s="277">
        <v>100000</v>
      </c>
      <c r="Z47" s="277">
        <v>100000</v>
      </c>
      <c r="AA47" s="277">
        <v>100000</v>
      </c>
      <c r="AB47" s="277">
        <v>100000</v>
      </c>
      <c r="AC47" s="277">
        <v>100000</v>
      </c>
      <c r="AD47" s="277">
        <v>100000</v>
      </c>
      <c r="AE47" s="277">
        <v>100000</v>
      </c>
      <c r="AF47" s="277">
        <v>100000</v>
      </c>
      <c r="AG47" s="277">
        <v>100000</v>
      </c>
      <c r="AH47" s="277">
        <v>100000</v>
      </c>
      <c r="AI47" s="277">
        <v>100000</v>
      </c>
      <c r="AJ47" s="277">
        <v>100000</v>
      </c>
      <c r="AK47" s="277">
        <v>100000</v>
      </c>
      <c r="AL47" s="20"/>
    </row>
    <row r="48" spans="4:38">
      <c r="D48" s="28"/>
      <c r="E48" s="28"/>
      <c r="F48" s="28"/>
      <c r="AL48" s="20"/>
    </row>
    <row r="49" spans="3:38">
      <c r="C49" s="5"/>
      <c r="D49" s="120"/>
      <c r="G49" s="5"/>
      <c r="H49" s="5"/>
      <c r="I49" s="5"/>
      <c r="J49" s="120"/>
      <c r="K49" s="120"/>
      <c r="L49" s="120"/>
      <c r="M49" s="120"/>
      <c r="AL49" s="20"/>
    </row>
    <row r="50" spans="3:38" ht="15.75">
      <c r="C50" s="5"/>
      <c r="D50" s="29" t="s">
        <v>1178</v>
      </c>
      <c r="G50" s="5"/>
      <c r="H50" s="5"/>
      <c r="I50" s="5"/>
      <c r="J50" s="120"/>
      <c r="K50" s="120"/>
      <c r="L50" s="120"/>
      <c r="M50" s="120"/>
      <c r="N50" s="992">
        <v>1</v>
      </c>
      <c r="O50" s="992">
        <v>1</v>
      </c>
      <c r="P50" s="992">
        <v>1</v>
      </c>
      <c r="Q50" s="992">
        <v>1</v>
      </c>
      <c r="R50" s="992">
        <v>1</v>
      </c>
      <c r="S50" s="992">
        <v>1</v>
      </c>
      <c r="T50" s="992">
        <v>1</v>
      </c>
      <c r="U50" s="992">
        <v>1</v>
      </c>
      <c r="V50" s="992">
        <v>1</v>
      </c>
      <c r="W50" s="992">
        <v>1</v>
      </c>
      <c r="X50" s="992">
        <v>1</v>
      </c>
      <c r="Y50" s="992">
        <v>1</v>
      </c>
      <c r="Z50" s="992">
        <v>1</v>
      </c>
      <c r="AA50" s="992">
        <v>1</v>
      </c>
      <c r="AB50" s="992">
        <v>1</v>
      </c>
      <c r="AC50" s="992">
        <v>1</v>
      </c>
      <c r="AD50" s="992">
        <v>1</v>
      </c>
      <c r="AE50" s="992">
        <v>1</v>
      </c>
      <c r="AF50" s="992">
        <v>1</v>
      </c>
      <c r="AG50" s="992">
        <v>1</v>
      </c>
      <c r="AH50" s="992">
        <v>1</v>
      </c>
      <c r="AI50" s="992">
        <v>1</v>
      </c>
      <c r="AJ50" s="992">
        <v>1</v>
      </c>
      <c r="AK50" s="992">
        <v>1</v>
      </c>
      <c r="AL50" s="20"/>
    </row>
    <row r="51" spans="3:38" ht="15.75">
      <c r="C51" s="5"/>
      <c r="D51" s="29" t="s">
        <v>1179</v>
      </c>
      <c r="G51" s="5"/>
      <c r="H51" s="5"/>
      <c r="I51" s="5"/>
      <c r="J51" s="120"/>
      <c r="K51" s="120"/>
      <c r="L51" s="120"/>
      <c r="M51" s="120"/>
      <c r="N51" s="992">
        <v>0</v>
      </c>
      <c r="O51" s="992">
        <v>0</v>
      </c>
      <c r="P51" s="992">
        <v>0</v>
      </c>
      <c r="Q51" s="992">
        <v>0</v>
      </c>
      <c r="R51" s="992">
        <v>0</v>
      </c>
      <c r="S51" s="992">
        <v>0</v>
      </c>
      <c r="T51" s="992">
        <v>0</v>
      </c>
      <c r="U51" s="992">
        <v>0</v>
      </c>
      <c r="V51" s="992">
        <v>0</v>
      </c>
      <c r="W51" s="992">
        <v>0</v>
      </c>
      <c r="X51" s="992">
        <v>0</v>
      </c>
      <c r="Y51" s="992">
        <v>0</v>
      </c>
      <c r="Z51" s="992">
        <v>0</v>
      </c>
      <c r="AA51" s="992">
        <v>0</v>
      </c>
      <c r="AB51" s="992">
        <v>0</v>
      </c>
      <c r="AC51" s="992">
        <v>0</v>
      </c>
      <c r="AD51" s="992">
        <v>0</v>
      </c>
      <c r="AE51" s="992">
        <v>0</v>
      </c>
      <c r="AF51" s="992">
        <v>0</v>
      </c>
      <c r="AG51" s="992">
        <v>0</v>
      </c>
      <c r="AH51" s="992">
        <v>0</v>
      </c>
      <c r="AI51" s="992">
        <v>0</v>
      </c>
      <c r="AJ51" s="992">
        <v>0</v>
      </c>
      <c r="AK51" s="992">
        <v>0</v>
      </c>
      <c r="AL51" s="20"/>
    </row>
    <row r="52" spans="3:38">
      <c r="D52" s="28"/>
      <c r="E52" s="28"/>
      <c r="F52" s="28"/>
      <c r="AL52" s="20"/>
    </row>
    <row r="53" spans="3:38">
      <c r="D53" s="28"/>
      <c r="E53" s="28"/>
      <c r="F53" s="28"/>
      <c r="AL53" s="20"/>
    </row>
    <row r="54" spans="3:38" ht="15.75">
      <c r="D54" s="946" t="s">
        <v>1180</v>
      </c>
      <c r="E54" s="947"/>
      <c r="F54" s="947"/>
      <c r="G54" s="985" t="s">
        <v>545</v>
      </c>
      <c r="H54" s="986"/>
      <c r="I54" s="950">
        <v>2002</v>
      </c>
      <c r="J54" s="950">
        <v>2003</v>
      </c>
      <c r="K54" s="950">
        <v>2004</v>
      </c>
      <c r="L54" s="950">
        <v>2005</v>
      </c>
      <c r="M54" s="950">
        <v>2006</v>
      </c>
      <c r="N54" s="950">
        <v>2007</v>
      </c>
      <c r="O54" s="950">
        <v>2008</v>
      </c>
      <c r="P54" s="950">
        <v>2009</v>
      </c>
      <c r="Q54" s="950">
        <v>2010</v>
      </c>
      <c r="R54" s="950">
        <v>2011</v>
      </c>
      <c r="S54" s="950">
        <v>2012</v>
      </c>
      <c r="T54" s="950">
        <v>2013</v>
      </c>
      <c r="U54" s="950">
        <v>2014</v>
      </c>
      <c r="V54" s="950">
        <v>2015</v>
      </c>
      <c r="W54" s="950">
        <v>2016</v>
      </c>
      <c r="X54" s="950">
        <v>2017</v>
      </c>
      <c r="Y54" s="950">
        <v>2018</v>
      </c>
      <c r="Z54" s="950">
        <v>2019</v>
      </c>
      <c r="AA54" s="950">
        <v>2020</v>
      </c>
      <c r="AB54" s="950">
        <v>2021</v>
      </c>
      <c r="AC54" s="950">
        <v>2022</v>
      </c>
      <c r="AD54" s="950">
        <v>2023</v>
      </c>
      <c r="AE54" s="950">
        <v>2024</v>
      </c>
      <c r="AF54" s="950">
        <v>2025</v>
      </c>
      <c r="AG54" s="950">
        <v>2026</v>
      </c>
      <c r="AH54" s="950">
        <v>2027</v>
      </c>
      <c r="AI54" s="950">
        <v>2028</v>
      </c>
      <c r="AJ54" s="950">
        <v>2029</v>
      </c>
      <c r="AK54" s="950">
        <v>2030</v>
      </c>
      <c r="AL54" s="20"/>
    </row>
    <row r="55" spans="3:38" ht="15.75">
      <c r="D55" s="666" t="s">
        <v>1143</v>
      </c>
      <c r="E55" s="767"/>
      <c r="AL55" s="20"/>
    </row>
    <row r="56" spans="3:38">
      <c r="D56" s="120"/>
      <c r="E56" s="120" t="s">
        <v>530</v>
      </c>
      <c r="M56" s="455"/>
      <c r="N56" s="455"/>
      <c r="O56" s="455">
        <v>0.88132029585564986</v>
      </c>
      <c r="P56" s="455">
        <v>0.95066744219071997</v>
      </c>
      <c r="Q56" s="455">
        <v>0.97566117444195755</v>
      </c>
      <c r="R56" s="455">
        <v>0.99947608566384327</v>
      </c>
      <c r="S56" s="455">
        <v>0.98485082544200586</v>
      </c>
      <c r="T56" s="455">
        <v>1</v>
      </c>
      <c r="U56" s="455">
        <v>1</v>
      </c>
      <c r="V56" s="455">
        <v>1</v>
      </c>
      <c r="W56" s="455">
        <v>1</v>
      </c>
      <c r="X56" s="455">
        <v>1</v>
      </c>
      <c r="Y56" s="455">
        <v>1</v>
      </c>
      <c r="Z56" s="455">
        <v>1</v>
      </c>
      <c r="AA56" s="455">
        <v>1</v>
      </c>
      <c r="AB56" s="455">
        <v>1</v>
      </c>
      <c r="AC56" s="455">
        <v>1</v>
      </c>
      <c r="AD56" s="455">
        <v>1</v>
      </c>
      <c r="AE56" s="455">
        <v>1</v>
      </c>
      <c r="AF56" s="455">
        <v>1</v>
      </c>
      <c r="AG56" s="455">
        <v>1</v>
      </c>
      <c r="AH56" s="455">
        <v>1</v>
      </c>
      <c r="AI56" s="455">
        <v>1</v>
      </c>
      <c r="AJ56" s="455">
        <v>1</v>
      </c>
      <c r="AK56" s="455">
        <v>0.96147813450962749</v>
      </c>
    </row>
    <row r="57" spans="3:38">
      <c r="D57" s="120"/>
      <c r="E57" s="120" t="s">
        <v>531</v>
      </c>
      <c r="M57" s="455"/>
      <c r="N57" s="455"/>
      <c r="O57" s="455">
        <v>0.11867970414435007</v>
      </c>
      <c r="P57" s="455">
        <v>4.933255780928001E-2</v>
      </c>
      <c r="Q57" s="455">
        <v>2.4338825558042444E-2</v>
      </c>
      <c r="R57" s="455">
        <v>5.2391433615664494E-4</v>
      </c>
      <c r="S57" s="455">
        <v>1.5149174557994097E-2</v>
      </c>
      <c r="T57" s="455">
        <v>0</v>
      </c>
      <c r="U57" s="455">
        <v>0</v>
      </c>
      <c r="V57" s="455">
        <v>0</v>
      </c>
      <c r="W57" s="455">
        <v>0</v>
      </c>
      <c r="X57" s="455">
        <v>0</v>
      </c>
      <c r="Y57" s="455">
        <v>0</v>
      </c>
      <c r="Z57" s="455">
        <v>0</v>
      </c>
      <c r="AA57" s="455">
        <v>0</v>
      </c>
      <c r="AB57" s="455">
        <v>0</v>
      </c>
      <c r="AC57" s="455">
        <v>0</v>
      </c>
      <c r="AD57" s="455">
        <v>0</v>
      </c>
      <c r="AE57" s="455">
        <v>0</v>
      </c>
      <c r="AF57" s="455">
        <v>0</v>
      </c>
      <c r="AG57" s="455">
        <v>0</v>
      </c>
      <c r="AH57" s="455">
        <v>0</v>
      </c>
      <c r="AI57" s="455">
        <v>0</v>
      </c>
      <c r="AJ57" s="455">
        <v>0</v>
      </c>
      <c r="AK57" s="455">
        <v>3.8521865490372433E-2</v>
      </c>
    </row>
    <row r="58" spans="3:38">
      <c r="D58" s="120"/>
      <c r="E58" s="120" t="s">
        <v>1123</v>
      </c>
      <c r="M58" s="455"/>
      <c r="N58" s="455"/>
      <c r="O58" s="455">
        <v>0.59870365069567955</v>
      </c>
      <c r="P58" s="455">
        <v>0.59351870071817026</v>
      </c>
      <c r="Q58" s="455">
        <v>0.62663842652171509</v>
      </c>
      <c r="R58" s="455">
        <v>0.74154149392018087</v>
      </c>
      <c r="S58" s="455">
        <v>0.6188024399982005</v>
      </c>
      <c r="T58" s="455">
        <v>0.58582683035807936</v>
      </c>
      <c r="U58" s="455">
        <v>0.58627652849002443</v>
      </c>
      <c r="V58" s="455">
        <v>0.57034510713329944</v>
      </c>
      <c r="W58" s="455">
        <v>0.55982967875508904</v>
      </c>
      <c r="X58" s="455">
        <v>0.54762280481918058</v>
      </c>
      <c r="Y58" s="455">
        <v>0.56539851337100033</v>
      </c>
      <c r="Z58" s="455">
        <v>0.57818751650691758</v>
      </c>
      <c r="AA58" s="455">
        <v>0.61476590697973266</v>
      </c>
      <c r="AB58" s="455">
        <v>0.6188923142661259</v>
      </c>
      <c r="AC58" s="455">
        <v>0.61504334736627908</v>
      </c>
      <c r="AD58" s="455">
        <v>0.61137442750027848</v>
      </c>
      <c r="AE58" s="455">
        <v>0.60784450390524913</v>
      </c>
      <c r="AF58" s="455">
        <v>0.608540862503123</v>
      </c>
      <c r="AG58" s="455">
        <v>0.6059602734267524</v>
      </c>
      <c r="AH58" s="455">
        <v>0.60350117416796556</v>
      </c>
      <c r="AI58" s="455">
        <v>0.60104971219711989</v>
      </c>
      <c r="AJ58" s="455">
        <v>0.5988011187018274</v>
      </c>
      <c r="AK58" s="455">
        <v>0.59665397108414764</v>
      </c>
    </row>
    <row r="59" spans="3:38">
      <c r="D59" s="120"/>
      <c r="E59" s="120" t="s">
        <v>1144</v>
      </c>
      <c r="M59" s="455"/>
      <c r="N59" s="455"/>
      <c r="O59" s="455">
        <v>0.40129634930432034</v>
      </c>
      <c r="P59" s="455">
        <v>0.40648129928182974</v>
      </c>
      <c r="Q59" s="455">
        <v>0.37336157347828486</v>
      </c>
      <c r="R59" s="455">
        <v>0.25845850607981907</v>
      </c>
      <c r="S59" s="455">
        <v>0.38119756000179961</v>
      </c>
      <c r="T59" s="455">
        <v>0.41417316964192052</v>
      </c>
      <c r="U59" s="455">
        <v>0.41372347150997546</v>
      </c>
      <c r="V59" s="455">
        <v>0.42965489286670056</v>
      </c>
      <c r="W59" s="455">
        <v>0.44017032124491096</v>
      </c>
      <c r="X59" s="455">
        <v>0.45237719518081937</v>
      </c>
      <c r="Y59" s="455">
        <v>0.43460148662899972</v>
      </c>
      <c r="Z59" s="455">
        <v>0.42181248349308242</v>
      </c>
      <c r="AA59" s="455">
        <v>0.38523409302026734</v>
      </c>
      <c r="AB59" s="455">
        <v>0.38110768573387405</v>
      </c>
      <c r="AC59" s="455">
        <v>0.38495665263372081</v>
      </c>
      <c r="AD59" s="455">
        <v>0.38862557249972157</v>
      </c>
      <c r="AE59" s="455">
        <v>0.39215549609475092</v>
      </c>
      <c r="AF59" s="455">
        <v>0.391459137496877</v>
      </c>
      <c r="AG59" s="455">
        <v>0.39403972657324771</v>
      </c>
      <c r="AH59" s="455">
        <v>0.3964988258320345</v>
      </c>
      <c r="AI59" s="455">
        <v>0.39895028780288</v>
      </c>
      <c r="AJ59" s="455">
        <v>0.40119888129817249</v>
      </c>
      <c r="AK59" s="455">
        <v>0.40334602891585225</v>
      </c>
    </row>
    <row r="60" spans="3:38" ht="15.75">
      <c r="D60" s="120"/>
      <c r="E60" s="277" t="s">
        <v>38</v>
      </c>
      <c r="M60" s="993"/>
      <c r="N60" s="993"/>
      <c r="O60" s="993">
        <v>0.93508808415526223</v>
      </c>
      <c r="P60" s="993">
        <v>0.96989555650510428</v>
      </c>
      <c r="Q60" s="993">
        <v>0.9824882481315268</v>
      </c>
      <c r="R60" s="993">
        <v>0.83443761504291247</v>
      </c>
      <c r="S60" s="993">
        <v>0.97965479935467503</v>
      </c>
      <c r="T60" s="993">
        <v>1</v>
      </c>
      <c r="U60" s="993">
        <v>1</v>
      </c>
      <c r="V60" s="993">
        <v>1</v>
      </c>
      <c r="W60" s="993">
        <v>1</v>
      </c>
      <c r="X60" s="993">
        <v>1</v>
      </c>
      <c r="Y60" s="993">
        <v>1</v>
      </c>
      <c r="Z60" s="993">
        <v>1</v>
      </c>
      <c r="AA60" s="993">
        <v>1</v>
      </c>
      <c r="AB60" s="993">
        <v>1</v>
      </c>
      <c r="AC60" s="993">
        <v>1</v>
      </c>
      <c r="AD60" s="993">
        <v>1</v>
      </c>
      <c r="AE60" s="993">
        <v>1</v>
      </c>
      <c r="AF60" s="993">
        <v>1</v>
      </c>
      <c r="AG60" s="993">
        <v>1</v>
      </c>
      <c r="AH60" s="993">
        <v>1</v>
      </c>
      <c r="AI60" s="993">
        <v>1</v>
      </c>
      <c r="AJ60" s="993">
        <v>1</v>
      </c>
      <c r="AK60" s="993">
        <v>1</v>
      </c>
    </row>
    <row r="61" spans="3:38" ht="15.75">
      <c r="D61" s="666" t="s">
        <v>533</v>
      </c>
      <c r="E61" s="120"/>
      <c r="M61" s="455"/>
      <c r="N61" s="455"/>
      <c r="O61" s="455"/>
      <c r="P61" s="455"/>
      <c r="Q61" s="455"/>
      <c r="R61" s="455"/>
      <c r="S61" s="455"/>
      <c r="T61" s="455"/>
      <c r="U61" s="455"/>
      <c r="V61" s="455"/>
      <c r="W61" s="455"/>
      <c r="X61" s="455"/>
      <c r="Y61" s="455"/>
      <c r="Z61" s="455"/>
      <c r="AA61" s="455"/>
      <c r="AB61" s="455"/>
      <c r="AC61" s="455"/>
      <c r="AD61" s="455"/>
      <c r="AE61" s="455"/>
      <c r="AF61" s="455"/>
      <c r="AG61" s="455"/>
      <c r="AH61" s="455"/>
      <c r="AI61" s="455"/>
      <c r="AJ61" s="455"/>
      <c r="AK61" s="455"/>
    </row>
    <row r="62" spans="3:38">
      <c r="D62" s="120"/>
      <c r="E62" s="120" t="s">
        <v>1123</v>
      </c>
      <c r="M62" s="455"/>
      <c r="N62" s="455"/>
      <c r="O62" s="455">
        <v>0</v>
      </c>
      <c r="P62" s="455">
        <v>0</v>
      </c>
      <c r="Q62" s="455">
        <v>0</v>
      </c>
      <c r="R62" s="455">
        <v>0.23843082571303525</v>
      </c>
      <c r="S62" s="455">
        <v>0</v>
      </c>
      <c r="T62" s="455">
        <v>0</v>
      </c>
      <c r="U62" s="455">
        <v>0</v>
      </c>
      <c r="V62" s="455">
        <v>0</v>
      </c>
      <c r="W62" s="455">
        <v>0</v>
      </c>
      <c r="X62" s="455">
        <v>0</v>
      </c>
      <c r="Y62" s="455">
        <v>0</v>
      </c>
      <c r="Z62" s="455">
        <v>0</v>
      </c>
      <c r="AA62" s="455">
        <v>0</v>
      </c>
      <c r="AB62" s="455">
        <v>0</v>
      </c>
      <c r="AC62" s="455">
        <v>0</v>
      </c>
      <c r="AD62" s="455">
        <v>0</v>
      </c>
      <c r="AE62" s="455">
        <v>0</v>
      </c>
      <c r="AF62" s="455">
        <v>0</v>
      </c>
      <c r="AG62" s="455">
        <v>0</v>
      </c>
      <c r="AH62" s="455">
        <v>0</v>
      </c>
      <c r="AI62" s="455">
        <v>0</v>
      </c>
      <c r="AJ62" s="455">
        <v>0</v>
      </c>
      <c r="AK62" s="455">
        <v>0</v>
      </c>
    </row>
    <row r="63" spans="3:38">
      <c r="D63" s="120"/>
      <c r="E63" s="120" t="s">
        <v>1144</v>
      </c>
      <c r="M63" s="455"/>
      <c r="N63" s="455"/>
      <c r="O63" s="455">
        <v>0</v>
      </c>
      <c r="P63" s="455">
        <v>0</v>
      </c>
      <c r="Q63" s="455">
        <v>0</v>
      </c>
      <c r="R63" s="455">
        <v>0</v>
      </c>
      <c r="S63" s="455">
        <v>0</v>
      </c>
      <c r="T63" s="455">
        <v>0</v>
      </c>
      <c r="U63" s="455">
        <v>0</v>
      </c>
      <c r="V63" s="455">
        <v>0</v>
      </c>
      <c r="W63" s="455">
        <v>0</v>
      </c>
      <c r="X63" s="455">
        <v>0</v>
      </c>
      <c r="Y63" s="455">
        <v>0</v>
      </c>
      <c r="Z63" s="455">
        <v>0</v>
      </c>
      <c r="AA63" s="455">
        <v>0</v>
      </c>
      <c r="AB63" s="455">
        <v>0</v>
      </c>
      <c r="AC63" s="455">
        <v>0</v>
      </c>
      <c r="AD63" s="455">
        <v>0</v>
      </c>
      <c r="AE63" s="455">
        <v>0</v>
      </c>
      <c r="AF63" s="455">
        <v>0</v>
      </c>
      <c r="AG63" s="455">
        <v>0</v>
      </c>
      <c r="AH63" s="455">
        <v>0</v>
      </c>
      <c r="AI63" s="455">
        <v>0</v>
      </c>
      <c r="AJ63" s="455">
        <v>0</v>
      </c>
      <c r="AK63" s="455">
        <v>0</v>
      </c>
    </row>
    <row r="64" spans="3:38" ht="15.75">
      <c r="D64" s="120"/>
      <c r="E64" s="277" t="s">
        <v>38</v>
      </c>
      <c r="M64" s="993"/>
      <c r="N64" s="993"/>
      <c r="O64" s="993">
        <v>0</v>
      </c>
      <c r="P64" s="993">
        <v>-5.6149397825783028E-8</v>
      </c>
      <c r="Q64" s="993">
        <v>0</v>
      </c>
      <c r="R64" s="993">
        <v>0.14799416951443373</v>
      </c>
      <c r="S64" s="993">
        <v>0</v>
      </c>
      <c r="T64" s="993">
        <v>0</v>
      </c>
      <c r="U64" s="993">
        <v>0</v>
      </c>
      <c r="V64" s="993">
        <v>0</v>
      </c>
      <c r="W64" s="993">
        <v>0</v>
      </c>
      <c r="X64" s="993">
        <v>0</v>
      </c>
      <c r="Y64" s="993">
        <v>0</v>
      </c>
      <c r="Z64" s="993">
        <v>0</v>
      </c>
      <c r="AA64" s="993">
        <v>0</v>
      </c>
      <c r="AB64" s="993">
        <v>0</v>
      </c>
      <c r="AC64" s="993">
        <v>0</v>
      </c>
      <c r="AD64" s="993">
        <v>0</v>
      </c>
      <c r="AE64" s="993">
        <v>0</v>
      </c>
      <c r="AF64" s="993">
        <v>0</v>
      </c>
      <c r="AG64" s="993">
        <v>0</v>
      </c>
      <c r="AH64" s="993">
        <v>0</v>
      </c>
      <c r="AI64" s="993">
        <v>0</v>
      </c>
      <c r="AJ64" s="993">
        <v>0</v>
      </c>
      <c r="AK64" s="993">
        <v>0</v>
      </c>
    </row>
    <row r="65" spans="3:37" ht="15.75">
      <c r="D65" s="666" t="s">
        <v>1145</v>
      </c>
      <c r="E65" s="120"/>
      <c r="M65" s="455"/>
      <c r="N65" s="455"/>
      <c r="O65" s="455"/>
      <c r="P65" s="455"/>
      <c r="Q65" s="455"/>
      <c r="R65" s="455"/>
      <c r="S65" s="455"/>
      <c r="T65" s="455"/>
      <c r="U65" s="455"/>
      <c r="V65" s="455"/>
      <c r="W65" s="455"/>
      <c r="X65" s="455"/>
      <c r="Y65" s="455"/>
      <c r="Z65" s="455"/>
      <c r="AA65" s="455"/>
      <c r="AB65" s="455"/>
      <c r="AC65" s="455"/>
      <c r="AD65" s="455"/>
      <c r="AE65" s="455"/>
      <c r="AF65" s="455"/>
      <c r="AG65" s="455"/>
      <c r="AH65" s="455"/>
      <c r="AI65" s="455"/>
      <c r="AJ65" s="455"/>
      <c r="AK65" s="455"/>
    </row>
    <row r="66" spans="3:37">
      <c r="D66" s="120"/>
      <c r="E66" s="120" t="s">
        <v>1123</v>
      </c>
      <c r="M66" s="455"/>
      <c r="N66" s="455"/>
      <c r="O66" s="455">
        <v>0.78966339217940584</v>
      </c>
      <c r="P66" s="455">
        <v>0.79819225443670772</v>
      </c>
      <c r="Q66" s="455">
        <v>0.79989922601029717</v>
      </c>
      <c r="R66" s="455">
        <v>0.79530812351329039</v>
      </c>
      <c r="S66" s="455">
        <v>0.78491629800370188</v>
      </c>
      <c r="T66" s="455" t="e">
        <v>#DIV/0!</v>
      </c>
      <c r="U66" s="455" t="e">
        <v>#DIV/0!</v>
      </c>
      <c r="V66" s="455" t="e">
        <v>#DIV/0!</v>
      </c>
      <c r="W66" s="455" t="e">
        <v>#DIV/0!</v>
      </c>
      <c r="X66" s="455" t="e">
        <v>#DIV/0!</v>
      </c>
      <c r="Y66" s="455" t="e">
        <v>#DIV/0!</v>
      </c>
      <c r="Z66" s="455" t="e">
        <v>#DIV/0!</v>
      </c>
      <c r="AA66" s="455" t="e">
        <v>#DIV/0!</v>
      </c>
      <c r="AB66" s="455" t="e">
        <v>#DIV/0!</v>
      </c>
      <c r="AC66" s="455" t="e">
        <v>#DIV/0!</v>
      </c>
      <c r="AD66" s="455" t="e">
        <v>#DIV/0!</v>
      </c>
      <c r="AE66" s="455" t="e">
        <v>#DIV/0!</v>
      </c>
      <c r="AF66" s="455" t="e">
        <v>#DIV/0!</v>
      </c>
      <c r="AG66" s="455" t="e">
        <v>#DIV/0!</v>
      </c>
      <c r="AH66" s="455" t="e">
        <v>#DIV/0!</v>
      </c>
      <c r="AI66" s="455" t="e">
        <v>#DIV/0!</v>
      </c>
      <c r="AJ66" s="455" t="e">
        <v>#DIV/0!</v>
      </c>
      <c r="AK66" s="455" t="e">
        <v>#DIV/0!</v>
      </c>
    </row>
    <row r="67" spans="3:37">
      <c r="D67" s="120"/>
      <c r="E67" s="120" t="s">
        <v>1144</v>
      </c>
      <c r="M67" s="455"/>
      <c r="N67" s="455"/>
      <c r="O67" s="455">
        <v>0.21033660782059421</v>
      </c>
      <c r="P67" s="455">
        <v>0.20180774556329228</v>
      </c>
      <c r="Q67" s="455">
        <v>0.20010077398970286</v>
      </c>
      <c r="R67" s="455">
        <v>0.20469187648670961</v>
      </c>
      <c r="S67" s="455">
        <v>0.21508370199629812</v>
      </c>
      <c r="T67" s="455" t="e">
        <v>#DIV/0!</v>
      </c>
      <c r="U67" s="455" t="e">
        <v>#DIV/0!</v>
      </c>
      <c r="V67" s="455" t="e">
        <v>#DIV/0!</v>
      </c>
      <c r="W67" s="455" t="e">
        <v>#DIV/0!</v>
      </c>
      <c r="X67" s="455" t="e">
        <v>#DIV/0!</v>
      </c>
      <c r="Y67" s="455" t="e">
        <v>#DIV/0!</v>
      </c>
      <c r="Z67" s="455" t="e">
        <v>#DIV/0!</v>
      </c>
      <c r="AA67" s="455" t="e">
        <v>#DIV/0!</v>
      </c>
      <c r="AB67" s="455" t="e">
        <v>#DIV/0!</v>
      </c>
      <c r="AC67" s="455" t="e">
        <v>#DIV/0!</v>
      </c>
      <c r="AD67" s="455" t="e">
        <v>#DIV/0!</v>
      </c>
      <c r="AE67" s="455" t="e">
        <v>#DIV/0!</v>
      </c>
      <c r="AF67" s="455" t="e">
        <v>#DIV/0!</v>
      </c>
      <c r="AG67" s="455" t="e">
        <v>#DIV/0!</v>
      </c>
      <c r="AH67" s="455" t="e">
        <v>#DIV/0!</v>
      </c>
      <c r="AI67" s="455" t="e">
        <v>#DIV/0!</v>
      </c>
      <c r="AJ67" s="455" t="e">
        <v>#DIV/0!</v>
      </c>
      <c r="AK67" s="455" t="e">
        <v>#DIV/0!</v>
      </c>
    </row>
    <row r="68" spans="3:37" ht="15.75">
      <c r="D68" s="120"/>
      <c r="E68" s="277" t="s">
        <v>38</v>
      </c>
      <c r="M68" s="993"/>
      <c r="N68" s="993"/>
      <c r="O68" s="993">
        <v>4.2255260114197446E-2</v>
      </c>
      <c r="P68" s="993">
        <v>2.2587162113979913E-2</v>
      </c>
      <c r="Q68" s="993">
        <v>1.7511751868473278E-2</v>
      </c>
      <c r="R68" s="993">
        <v>1.7568215442653898E-2</v>
      </c>
      <c r="S68" s="993">
        <v>2.034520064532503E-2</v>
      </c>
      <c r="T68" s="993">
        <v>0</v>
      </c>
      <c r="U68" s="993">
        <v>0</v>
      </c>
      <c r="V68" s="993">
        <v>0</v>
      </c>
      <c r="W68" s="993">
        <v>0</v>
      </c>
      <c r="X68" s="993">
        <v>0</v>
      </c>
      <c r="Y68" s="993">
        <v>0</v>
      </c>
      <c r="Z68" s="993">
        <v>0</v>
      </c>
      <c r="AA68" s="993">
        <v>0</v>
      </c>
      <c r="AB68" s="993">
        <v>0</v>
      </c>
      <c r="AC68" s="993">
        <v>0</v>
      </c>
      <c r="AD68" s="993">
        <v>0</v>
      </c>
      <c r="AE68" s="993">
        <v>0</v>
      </c>
      <c r="AF68" s="993">
        <v>0</v>
      </c>
      <c r="AG68" s="993">
        <v>0</v>
      </c>
      <c r="AH68" s="993">
        <v>0</v>
      </c>
      <c r="AI68" s="993">
        <v>0</v>
      </c>
      <c r="AJ68" s="993">
        <v>0</v>
      </c>
      <c r="AK68" s="993">
        <v>0</v>
      </c>
    </row>
    <row r="69" spans="3:37" ht="15.75">
      <c r="D69" s="666" t="s">
        <v>38</v>
      </c>
      <c r="E69" s="120"/>
      <c r="M69" s="455"/>
      <c r="N69" s="455"/>
      <c r="O69" s="455"/>
      <c r="P69" s="455"/>
      <c r="Q69" s="455"/>
      <c r="R69" s="455"/>
      <c r="S69" s="455"/>
      <c r="T69" s="455"/>
      <c r="U69" s="455"/>
      <c r="V69" s="455"/>
      <c r="W69" s="455"/>
      <c r="X69" s="455"/>
      <c r="Y69" s="455"/>
      <c r="Z69" s="455"/>
      <c r="AA69" s="455"/>
      <c r="AB69" s="455"/>
      <c r="AC69" s="455"/>
      <c r="AD69" s="455"/>
      <c r="AE69" s="455"/>
      <c r="AF69" s="455"/>
      <c r="AG69" s="455"/>
      <c r="AH69" s="455"/>
      <c r="AI69" s="455"/>
      <c r="AJ69" s="455"/>
      <c r="AK69" s="455"/>
    </row>
    <row r="70" spans="3:37">
      <c r="D70" s="120"/>
      <c r="E70" s="120" t="s">
        <v>1123</v>
      </c>
      <c r="M70" s="455"/>
      <c r="N70" s="455"/>
      <c r="O70" s="455">
        <v>0.59320808174498463</v>
      </c>
      <c r="P70" s="455">
        <v>0.59368004837832122</v>
      </c>
      <c r="Q70" s="455">
        <v>0.62967252665089246</v>
      </c>
      <c r="R70" s="455">
        <v>0.66802863213732977</v>
      </c>
      <c r="S70" s="455">
        <v>0.62218205976929142</v>
      </c>
      <c r="T70" s="455">
        <v>0.58582683035807936</v>
      </c>
      <c r="U70" s="455">
        <v>0.58627652849002443</v>
      </c>
      <c r="V70" s="455">
        <v>0.57034510713329944</v>
      </c>
      <c r="W70" s="455">
        <v>0.55982967875508904</v>
      </c>
      <c r="X70" s="455">
        <v>0.54762280481918058</v>
      </c>
      <c r="Y70" s="455">
        <v>0.56539851337100033</v>
      </c>
      <c r="Z70" s="455">
        <v>0.57818751650691758</v>
      </c>
      <c r="AA70" s="455">
        <v>0.61476590697973266</v>
      </c>
      <c r="AB70" s="455">
        <v>0.6188923142661259</v>
      </c>
      <c r="AC70" s="455">
        <v>0.61504334736627908</v>
      </c>
      <c r="AD70" s="455">
        <v>0.61137442750027848</v>
      </c>
      <c r="AE70" s="455">
        <v>0.60784450390524913</v>
      </c>
      <c r="AF70" s="455">
        <v>0.608540862503123</v>
      </c>
      <c r="AG70" s="455">
        <v>0.6059602734267524</v>
      </c>
      <c r="AH70" s="455">
        <v>0.60350117416796556</v>
      </c>
      <c r="AI70" s="455">
        <v>0.60104971219711989</v>
      </c>
      <c r="AJ70" s="455">
        <v>0.5988011187018274</v>
      </c>
      <c r="AK70" s="455">
        <v>0.59665397108414764</v>
      </c>
    </row>
    <row r="71" spans="3:37">
      <c r="D71" s="120"/>
      <c r="E71" s="120" t="s">
        <v>1144</v>
      </c>
      <c r="J71" s="20"/>
      <c r="K71" s="20"/>
      <c r="L71" s="20"/>
      <c r="M71" s="455"/>
      <c r="N71" s="455"/>
      <c r="O71" s="455">
        <v>0.40679191825501532</v>
      </c>
      <c r="P71" s="455">
        <v>0.40631995162167883</v>
      </c>
      <c r="Q71" s="455">
        <v>0.37032747334910754</v>
      </c>
      <c r="R71" s="455">
        <v>0.33197136786267029</v>
      </c>
      <c r="S71" s="455">
        <v>0.37781794023070864</v>
      </c>
      <c r="T71" s="455">
        <v>0.41417316964192052</v>
      </c>
      <c r="U71" s="455">
        <v>0.41372347150997546</v>
      </c>
      <c r="V71" s="455">
        <v>0.42965489286670056</v>
      </c>
      <c r="W71" s="455">
        <v>0.44017032124491096</v>
      </c>
      <c r="X71" s="455">
        <v>0.45237719518081937</v>
      </c>
      <c r="Y71" s="455">
        <v>0.43460148662899972</v>
      </c>
      <c r="Z71" s="455">
        <v>0.42181248349308242</v>
      </c>
      <c r="AA71" s="455">
        <v>0.38523409302026734</v>
      </c>
      <c r="AB71" s="455">
        <v>0.38110768573387405</v>
      </c>
      <c r="AC71" s="455">
        <v>0.38495665263372081</v>
      </c>
      <c r="AD71" s="455">
        <v>0.38862557249972157</v>
      </c>
      <c r="AE71" s="455">
        <v>0.39215549609475092</v>
      </c>
      <c r="AF71" s="455">
        <v>0.391459137496877</v>
      </c>
      <c r="AG71" s="455">
        <v>0.39403972657324771</v>
      </c>
      <c r="AH71" s="455">
        <v>0.3964988258320345</v>
      </c>
      <c r="AI71" s="455">
        <v>0.39895028780288</v>
      </c>
      <c r="AJ71" s="455">
        <v>0.40119888129817249</v>
      </c>
      <c r="AK71" s="455">
        <v>0.40334602891585225</v>
      </c>
    </row>
    <row r="72" spans="3:37" ht="15.75">
      <c r="D72" s="120"/>
      <c r="E72" s="277" t="s">
        <v>38</v>
      </c>
      <c r="J72" s="20"/>
      <c r="K72" s="20"/>
      <c r="L72" s="20"/>
      <c r="M72" s="993"/>
      <c r="N72" s="993"/>
      <c r="O72" s="993">
        <v>0.97734334426945968</v>
      </c>
      <c r="P72" s="993">
        <v>0.99248266246968642</v>
      </c>
      <c r="Q72" s="993">
        <v>1</v>
      </c>
      <c r="R72" s="993">
        <v>1.0000000000000002</v>
      </c>
      <c r="S72" s="993">
        <v>1</v>
      </c>
      <c r="T72" s="993">
        <v>1</v>
      </c>
      <c r="U72" s="993">
        <v>1</v>
      </c>
      <c r="V72" s="993">
        <v>1</v>
      </c>
      <c r="W72" s="993">
        <v>1</v>
      </c>
      <c r="X72" s="993">
        <v>1</v>
      </c>
      <c r="Y72" s="993">
        <v>1</v>
      </c>
      <c r="Z72" s="993">
        <v>1</v>
      </c>
      <c r="AA72" s="993">
        <v>1</v>
      </c>
      <c r="AB72" s="993">
        <v>1</v>
      </c>
      <c r="AC72" s="993">
        <v>1</v>
      </c>
      <c r="AD72" s="993">
        <v>1</v>
      </c>
      <c r="AE72" s="993">
        <v>1</v>
      </c>
      <c r="AF72" s="993">
        <v>1</v>
      </c>
      <c r="AG72" s="993">
        <v>1</v>
      </c>
      <c r="AH72" s="993">
        <v>1</v>
      </c>
      <c r="AI72" s="993">
        <v>1</v>
      </c>
      <c r="AJ72" s="993">
        <v>1</v>
      </c>
      <c r="AK72" s="993">
        <v>1</v>
      </c>
    </row>
    <row r="73" spans="3:37" ht="15.75">
      <c r="D73" s="120"/>
      <c r="E73" s="277"/>
      <c r="J73" s="20"/>
      <c r="K73" s="20"/>
      <c r="L73" s="20"/>
    </row>
    <row r="74" spans="3:37">
      <c r="C74" s="5"/>
      <c r="G74" s="5"/>
      <c r="H74" s="5"/>
      <c r="I74" s="5"/>
      <c r="J74" s="120"/>
      <c r="K74" s="120"/>
      <c r="L74" s="120"/>
    </row>
    <row r="75" spans="3:37" ht="15.75">
      <c r="C75" s="5"/>
      <c r="D75" s="29" t="s">
        <v>1178</v>
      </c>
      <c r="G75" s="5"/>
      <c r="H75" s="5"/>
      <c r="I75" s="5"/>
      <c r="J75" s="5"/>
      <c r="K75" s="5"/>
      <c r="L75" s="5"/>
      <c r="M75" s="26"/>
      <c r="N75" s="26"/>
      <c r="O75" s="26" t="e">
        <v>#DIV/0!</v>
      </c>
      <c r="P75" s="26" t="e">
        <v>#DIV/0!</v>
      </c>
      <c r="Q75" s="26" t="e">
        <v>#DIV/0!</v>
      </c>
      <c r="R75" s="26" t="e">
        <v>#DIV/0!</v>
      </c>
      <c r="S75" s="26" t="e">
        <v>#DIV/0!</v>
      </c>
      <c r="T75" s="26" t="e">
        <v>#DIV/0!</v>
      </c>
      <c r="U75" s="26" t="e">
        <v>#DIV/0!</v>
      </c>
      <c r="V75" s="26" t="e">
        <v>#DIV/0!</v>
      </c>
      <c r="W75" s="26" t="e">
        <v>#DIV/0!</v>
      </c>
      <c r="X75" s="26" t="e">
        <v>#DIV/0!</v>
      </c>
      <c r="Y75" s="26" t="e">
        <v>#DIV/0!</v>
      </c>
      <c r="Z75" s="26" t="e">
        <v>#DIV/0!</v>
      </c>
      <c r="AA75" s="26" t="e">
        <v>#DIV/0!</v>
      </c>
      <c r="AB75" s="26" t="e">
        <v>#DIV/0!</v>
      </c>
      <c r="AC75" s="26" t="e">
        <v>#DIV/0!</v>
      </c>
      <c r="AD75" s="26" t="e">
        <v>#DIV/0!</v>
      </c>
      <c r="AE75" s="26" t="e">
        <v>#DIV/0!</v>
      </c>
      <c r="AF75" s="26" t="e">
        <v>#DIV/0!</v>
      </c>
      <c r="AG75" s="26" t="e">
        <v>#DIV/0!</v>
      </c>
      <c r="AH75" s="26" t="e">
        <v>#DIV/0!</v>
      </c>
      <c r="AI75" s="26" t="e">
        <v>#DIV/0!</v>
      </c>
      <c r="AJ75" s="26" t="e">
        <v>#DIV/0!</v>
      </c>
      <c r="AK75" s="26" t="e">
        <v>#DIV/0!</v>
      </c>
    </row>
    <row r="76" spans="3:37" ht="15.75">
      <c r="C76" s="5"/>
      <c r="D76" s="29" t="s">
        <v>1179</v>
      </c>
      <c r="G76" s="5"/>
      <c r="H76" s="5"/>
      <c r="I76" s="5"/>
      <c r="J76" s="5"/>
      <c r="K76" s="5"/>
      <c r="L76" s="5"/>
      <c r="M76" s="455"/>
      <c r="N76" s="455"/>
      <c r="O76" s="455" t="e">
        <v>#DIV/0!</v>
      </c>
      <c r="P76" s="455" t="e">
        <v>#DIV/0!</v>
      </c>
      <c r="Q76" s="455" t="e">
        <v>#DIV/0!</v>
      </c>
      <c r="R76" s="455" t="e">
        <v>#DIV/0!</v>
      </c>
      <c r="S76" s="455" t="e">
        <v>#DIV/0!</v>
      </c>
      <c r="T76" s="455" t="e">
        <v>#DIV/0!</v>
      </c>
      <c r="U76" s="455" t="e">
        <v>#DIV/0!</v>
      </c>
      <c r="V76" s="455" t="e">
        <v>#DIV/0!</v>
      </c>
      <c r="W76" s="455" t="e">
        <v>#DIV/0!</v>
      </c>
      <c r="X76" s="455" t="e">
        <v>#DIV/0!</v>
      </c>
      <c r="Y76" s="455" t="e">
        <v>#DIV/0!</v>
      </c>
      <c r="Z76" s="455" t="e">
        <v>#DIV/0!</v>
      </c>
      <c r="AA76" s="455" t="e">
        <v>#DIV/0!</v>
      </c>
      <c r="AB76" s="455" t="e">
        <v>#DIV/0!</v>
      </c>
      <c r="AC76" s="455" t="e">
        <v>#DIV/0!</v>
      </c>
      <c r="AD76" s="455" t="e">
        <v>#DIV/0!</v>
      </c>
      <c r="AE76" s="455" t="e">
        <v>#DIV/0!</v>
      </c>
      <c r="AF76" s="455" t="e">
        <v>#DIV/0!</v>
      </c>
      <c r="AG76" s="455" t="e">
        <v>#DIV/0!</v>
      </c>
      <c r="AH76" s="455" t="e">
        <v>#DIV/0!</v>
      </c>
      <c r="AI76" s="455" t="e">
        <v>#DIV/0!</v>
      </c>
      <c r="AJ76" s="455" t="e">
        <v>#DIV/0!</v>
      </c>
      <c r="AK76" s="455" t="e">
        <v>#DIV/0!</v>
      </c>
    </row>
    <row r="77" spans="3:37">
      <c r="C77" s="5"/>
      <c r="D77" s="951"/>
      <c r="E77" s="951"/>
      <c r="F77" s="951"/>
      <c r="G77" s="5"/>
      <c r="H77" s="5"/>
      <c r="I77" s="5"/>
      <c r="J77" s="5"/>
    </row>
    <row r="78" spans="3:37">
      <c r="C78" s="5"/>
      <c r="D78" s="951"/>
      <c r="E78" s="951"/>
      <c r="F78" s="951"/>
      <c r="G78" s="5"/>
      <c r="H78" s="5"/>
      <c r="I78" s="5"/>
      <c r="J78" s="5"/>
    </row>
    <row r="79" spans="3:37" ht="15.75">
      <c r="D79" s="946" t="s">
        <v>1181</v>
      </c>
      <c r="E79" s="947"/>
      <c r="F79" s="947"/>
      <c r="G79" s="985" t="s">
        <v>545</v>
      </c>
      <c r="H79" s="986"/>
      <c r="I79" s="950">
        <v>2002</v>
      </c>
      <c r="J79" s="950">
        <v>2003</v>
      </c>
      <c r="K79" s="950">
        <v>2004</v>
      </c>
      <c r="L79" s="950">
        <v>2005</v>
      </c>
      <c r="M79" s="950">
        <v>2006</v>
      </c>
      <c r="N79" s="950">
        <v>2007</v>
      </c>
      <c r="O79" s="950">
        <v>2008</v>
      </c>
      <c r="P79" s="950">
        <v>2009</v>
      </c>
      <c r="Q79" s="950">
        <v>2010</v>
      </c>
      <c r="R79" s="950">
        <v>2011</v>
      </c>
      <c r="S79" s="950">
        <v>2012</v>
      </c>
      <c r="T79" s="950">
        <v>2013</v>
      </c>
      <c r="U79" s="950">
        <v>2014</v>
      </c>
      <c r="V79" s="950">
        <v>2015</v>
      </c>
      <c r="W79" s="950">
        <v>2016</v>
      </c>
      <c r="X79" s="950">
        <v>2017</v>
      </c>
      <c r="Y79" s="950">
        <v>2018</v>
      </c>
      <c r="Z79" s="950">
        <v>2019</v>
      </c>
      <c r="AA79" s="950">
        <v>2020</v>
      </c>
      <c r="AB79" s="950">
        <v>2021</v>
      </c>
      <c r="AC79" s="950">
        <v>2022</v>
      </c>
      <c r="AD79" s="950">
        <v>2023</v>
      </c>
      <c r="AE79" s="950">
        <v>2024</v>
      </c>
      <c r="AF79" s="950">
        <v>2025</v>
      </c>
      <c r="AG79" s="950">
        <v>2026</v>
      </c>
      <c r="AH79" s="950">
        <v>2027</v>
      </c>
      <c r="AI79" s="950">
        <v>2028</v>
      </c>
      <c r="AJ79" s="950">
        <v>2029</v>
      </c>
      <c r="AK79" s="987">
        <v>2030</v>
      </c>
    </row>
    <row r="80" spans="3:37" ht="15.75">
      <c r="C80" s="5"/>
      <c r="D80" s="29" t="s">
        <v>1182</v>
      </c>
      <c r="G80" s="5"/>
      <c r="H80" s="5"/>
      <c r="I80" s="5"/>
      <c r="J80" s="5"/>
    </row>
    <row r="81" spans="1:132" ht="15.75">
      <c r="C81" s="5"/>
      <c r="D81" s="816"/>
      <c r="E81" s="454" t="s">
        <v>1183</v>
      </c>
      <c r="G81" s="5"/>
      <c r="H81" s="5"/>
      <c r="I81" s="5"/>
      <c r="J81" s="994" t="s">
        <v>1184</v>
      </c>
      <c r="K81" s="5"/>
      <c r="L81" s="5"/>
      <c r="M81" s="5">
        <v>0</v>
      </c>
      <c r="N81" s="5">
        <v>0</v>
      </c>
      <c r="O81" s="5">
        <v>59320.808174498459</v>
      </c>
      <c r="P81" s="5">
        <v>59368.004837832123</v>
      </c>
      <c r="Q81" s="5">
        <v>62967.252665089247</v>
      </c>
      <c r="R81" s="5">
        <v>66802.863213732984</v>
      </c>
      <c r="S81" s="5">
        <v>62218.205976929145</v>
      </c>
      <c r="T81" s="5">
        <v>58582.683035807939</v>
      </c>
      <c r="U81" s="5">
        <v>58627.652849002443</v>
      </c>
      <c r="V81" s="5">
        <v>57034.510713329946</v>
      </c>
      <c r="W81" s="5">
        <v>55982.967875508904</v>
      </c>
      <c r="X81" s="5">
        <v>54762.28048191806</v>
      </c>
      <c r="Y81" s="5">
        <v>56539.85133710003</v>
      </c>
      <c r="Z81" s="5">
        <v>57818.75165069176</v>
      </c>
      <c r="AA81" s="5">
        <v>61476.590697973268</v>
      </c>
      <c r="AB81" s="5">
        <v>61889.23142661259</v>
      </c>
      <c r="AC81" s="5">
        <v>61504.334736627905</v>
      </c>
      <c r="AD81" s="5">
        <v>61137.442750027847</v>
      </c>
      <c r="AE81" s="5">
        <v>60784.450390524915</v>
      </c>
      <c r="AF81" s="5">
        <v>60854.086250312299</v>
      </c>
      <c r="AG81" s="5">
        <v>60596.027342675239</v>
      </c>
      <c r="AH81" s="5">
        <v>60350.117416796558</v>
      </c>
      <c r="AI81" s="5">
        <v>60104.971219711988</v>
      </c>
      <c r="AJ81" s="5">
        <v>59880.111870182736</v>
      </c>
      <c r="AK81" s="5">
        <v>59665.397108414763</v>
      </c>
    </row>
    <row r="82" spans="1:132" s="19" customFormat="1" ht="15.75">
      <c r="A82" s="747"/>
      <c r="B82" s="747"/>
      <c r="C82" s="5"/>
      <c r="D82" s="816"/>
      <c r="E82" s="454" t="s">
        <v>1185</v>
      </c>
      <c r="F82" s="5"/>
      <c r="G82" s="5" t="s">
        <v>545</v>
      </c>
      <c r="H82" s="5"/>
      <c r="I82" s="5"/>
      <c r="J82" s="994">
        <v>0</v>
      </c>
      <c r="K82" s="5"/>
      <c r="L82" s="5"/>
      <c r="M82" s="994">
        <v>0</v>
      </c>
      <c r="N82" s="994">
        <v>0</v>
      </c>
      <c r="O82" s="994" t="e">
        <v>#REF!</v>
      </c>
      <c r="P82" s="994">
        <v>0</v>
      </c>
      <c r="Q82" s="994">
        <v>0</v>
      </c>
      <c r="R82" s="994">
        <v>0</v>
      </c>
      <c r="S82" s="994">
        <v>0</v>
      </c>
      <c r="T82" s="994">
        <v>0</v>
      </c>
      <c r="U82" s="994">
        <v>0</v>
      </c>
      <c r="V82" s="994">
        <v>0</v>
      </c>
      <c r="W82" s="994">
        <v>0</v>
      </c>
      <c r="X82" s="994">
        <v>0</v>
      </c>
      <c r="Y82" s="994">
        <v>0</v>
      </c>
      <c r="Z82" s="994">
        <v>0</v>
      </c>
      <c r="AA82" s="994">
        <v>0</v>
      </c>
      <c r="AB82" s="994">
        <v>0</v>
      </c>
      <c r="AC82" s="994">
        <v>0</v>
      </c>
      <c r="AD82" s="994">
        <v>0</v>
      </c>
      <c r="AE82" s="994">
        <v>0</v>
      </c>
      <c r="AF82" s="994">
        <v>0</v>
      </c>
      <c r="AG82" s="994">
        <v>0</v>
      </c>
      <c r="AH82" s="994">
        <v>0</v>
      </c>
      <c r="AI82" s="994">
        <v>0</v>
      </c>
      <c r="AJ82" s="994">
        <v>0</v>
      </c>
      <c r="AK82" s="994">
        <v>0</v>
      </c>
      <c r="AL82" s="28"/>
      <c r="AM82" s="28"/>
      <c r="AN82" s="28"/>
      <c r="AO82" s="28"/>
      <c r="AP82" s="28"/>
      <c r="AQ82" s="28"/>
      <c r="AR82" s="28"/>
      <c r="AS82" s="28"/>
      <c r="AT82" s="28"/>
      <c r="AU82" s="28"/>
      <c r="AV82" s="28"/>
      <c r="AW82" s="28"/>
      <c r="AX82" s="28"/>
      <c r="AY82" s="28"/>
      <c r="AZ82" s="28"/>
      <c r="BA82" s="28"/>
      <c r="BB82" s="28"/>
      <c r="BC82" s="28"/>
      <c r="BD82" s="28"/>
      <c r="BE82" s="28"/>
      <c r="BF82" s="28"/>
      <c r="BG82" s="28"/>
      <c r="BH82" s="28"/>
      <c r="BI82" s="28"/>
      <c r="BJ82" s="28"/>
      <c r="BK82" s="28"/>
      <c r="BL82" s="28"/>
      <c r="BM82" s="28"/>
      <c r="BN82" s="28"/>
      <c r="BO82" s="28"/>
      <c r="BP82" s="28"/>
      <c r="BQ82" s="28"/>
      <c r="BR82" s="28"/>
      <c r="BS82" s="28"/>
      <c r="BT82" s="28"/>
      <c r="BU82" s="28"/>
      <c r="BV82" s="28"/>
      <c r="BW82" s="28"/>
      <c r="BX82" s="28"/>
      <c r="BY82" s="28"/>
      <c r="BZ82" s="28"/>
      <c r="CA82" s="28"/>
      <c r="CB82" s="28"/>
      <c r="CC82" s="28"/>
      <c r="CD82" s="28"/>
      <c r="CE82" s="28"/>
      <c r="CF82" s="28"/>
      <c r="CG82" s="28"/>
      <c r="CH82" s="28"/>
      <c r="CI82" s="28"/>
      <c r="CJ82" s="28"/>
      <c r="CK82" s="28"/>
      <c r="CL82" s="28"/>
      <c r="CM82" s="28"/>
      <c r="CN82" s="28"/>
      <c r="CO82" s="28"/>
      <c r="CP82" s="28"/>
      <c r="CQ82" s="28"/>
      <c r="CR82" s="28"/>
      <c r="CS82" s="28"/>
      <c r="CT82" s="28"/>
      <c r="CU82" s="28"/>
      <c r="CV82" s="28"/>
      <c r="CW82" s="28"/>
      <c r="CX82" s="28"/>
      <c r="CY82" s="28"/>
      <c r="CZ82" s="28"/>
      <c r="DA82" s="28"/>
      <c r="DB82" s="28"/>
      <c r="DC82" s="28"/>
      <c r="DD82" s="28"/>
      <c r="DE82" s="28"/>
      <c r="DF82" s="28"/>
      <c r="DG82" s="28"/>
      <c r="DH82" s="28"/>
      <c r="DI82" s="28"/>
      <c r="DJ82" s="28"/>
      <c r="DK82" s="28"/>
      <c r="DL82" s="28"/>
      <c r="DM82" s="28"/>
      <c r="DN82" s="28"/>
      <c r="DO82" s="28"/>
      <c r="DP82" s="28"/>
      <c r="DQ82" s="28"/>
      <c r="DR82" s="28"/>
      <c r="DS82" s="28"/>
      <c r="DT82" s="28"/>
      <c r="DU82" s="28"/>
      <c r="DV82" s="28"/>
      <c r="DW82" s="28"/>
      <c r="DX82" s="28"/>
      <c r="DY82" s="28"/>
      <c r="DZ82" s="28"/>
      <c r="EA82" s="28"/>
      <c r="EB82" s="28"/>
    </row>
    <row r="83" spans="1:132" ht="15.75">
      <c r="C83" s="29"/>
      <c r="D83" s="488"/>
      <c r="E83" s="488" t="s">
        <v>1186</v>
      </c>
      <c r="F83" s="29"/>
      <c r="G83" s="29"/>
      <c r="H83" s="29"/>
      <c r="I83" s="29"/>
      <c r="J83" s="29"/>
      <c r="K83" s="29"/>
      <c r="L83" s="29"/>
      <c r="M83" s="29">
        <v>0</v>
      </c>
      <c r="N83" s="29">
        <v>0</v>
      </c>
      <c r="O83" s="29" t="e">
        <v>#REF!</v>
      </c>
      <c r="P83" s="29">
        <v>0</v>
      </c>
      <c r="Q83" s="29">
        <v>0</v>
      </c>
      <c r="R83" s="29">
        <v>0</v>
      </c>
      <c r="S83" s="29">
        <v>0</v>
      </c>
      <c r="T83" s="29">
        <v>0</v>
      </c>
      <c r="U83" s="29">
        <v>0</v>
      </c>
      <c r="V83" s="29">
        <v>0</v>
      </c>
      <c r="W83" s="29">
        <v>0</v>
      </c>
      <c r="X83" s="29">
        <v>0</v>
      </c>
      <c r="Y83" s="29">
        <v>0</v>
      </c>
      <c r="Z83" s="29">
        <v>0</v>
      </c>
      <c r="AA83" s="29">
        <v>0</v>
      </c>
      <c r="AB83" s="29">
        <v>0</v>
      </c>
      <c r="AC83" s="29">
        <v>0</v>
      </c>
      <c r="AD83" s="29">
        <v>0</v>
      </c>
      <c r="AE83" s="29">
        <v>0</v>
      </c>
      <c r="AF83" s="29">
        <v>0</v>
      </c>
      <c r="AG83" s="29">
        <v>0</v>
      </c>
      <c r="AH83" s="29">
        <v>0</v>
      </c>
      <c r="AI83" s="29">
        <v>0</v>
      </c>
      <c r="AJ83" s="29">
        <v>0</v>
      </c>
      <c r="AK83" s="29">
        <v>0</v>
      </c>
      <c r="AL83" s="19"/>
      <c r="AM83" s="19"/>
      <c r="AN83" s="19"/>
      <c r="AO83" s="19"/>
      <c r="AP83" s="19"/>
      <c r="AQ83" s="19"/>
      <c r="AR83" s="19"/>
      <c r="AS83" s="19"/>
      <c r="AT83" s="19"/>
      <c r="AU83" s="19"/>
      <c r="AV83" s="19"/>
      <c r="AW83" s="19"/>
      <c r="AX83" s="19"/>
      <c r="AY83" s="19"/>
      <c r="AZ83" s="19"/>
      <c r="BA83" s="19"/>
      <c r="BB83" s="19"/>
      <c r="BC83" s="19"/>
      <c r="BD83" s="19"/>
      <c r="BE83" s="19"/>
      <c r="BF83" s="19"/>
      <c r="BG83" s="19"/>
      <c r="BH83" s="19"/>
      <c r="BI83" s="19"/>
      <c r="BJ83" s="19"/>
      <c r="BK83" s="19"/>
      <c r="BL83" s="19"/>
      <c r="BM83" s="19"/>
      <c r="BN83" s="19"/>
      <c r="BO83" s="19"/>
      <c r="BP83" s="19"/>
      <c r="BQ83" s="19"/>
      <c r="BR83" s="19"/>
      <c r="BS83" s="19"/>
      <c r="BT83" s="19"/>
      <c r="BU83" s="19"/>
      <c r="BV83" s="19"/>
      <c r="BW83" s="19"/>
      <c r="BX83" s="19"/>
      <c r="BY83" s="19"/>
      <c r="BZ83" s="19"/>
      <c r="CA83" s="19"/>
      <c r="CB83" s="19"/>
      <c r="CC83" s="19"/>
      <c r="CD83" s="19"/>
      <c r="CE83" s="19"/>
      <c r="CF83" s="19"/>
      <c r="CG83" s="19"/>
      <c r="CH83" s="19"/>
      <c r="CI83" s="19"/>
      <c r="CJ83" s="19"/>
      <c r="CK83" s="19"/>
      <c r="CL83" s="19"/>
      <c r="CM83" s="19"/>
      <c r="CN83" s="19"/>
      <c r="CO83" s="19"/>
      <c r="CP83" s="19"/>
      <c r="CQ83" s="19"/>
      <c r="CR83" s="19"/>
      <c r="CS83" s="19"/>
      <c r="CT83" s="19"/>
      <c r="CU83" s="19"/>
      <c r="CV83" s="19"/>
      <c r="CW83" s="19"/>
      <c r="CX83" s="19"/>
      <c r="CY83" s="19"/>
      <c r="CZ83" s="19"/>
      <c r="DA83" s="19"/>
      <c r="DB83" s="19"/>
      <c r="DC83" s="19"/>
      <c r="DD83" s="19"/>
      <c r="DE83" s="19"/>
      <c r="DF83" s="19"/>
      <c r="DG83" s="19"/>
      <c r="DH83" s="19"/>
      <c r="DI83" s="19"/>
      <c r="DJ83" s="19"/>
      <c r="DK83" s="19"/>
      <c r="DL83" s="19"/>
      <c r="DM83" s="19"/>
      <c r="DN83" s="19"/>
      <c r="DO83" s="19"/>
      <c r="DP83" s="19"/>
      <c r="DQ83" s="19"/>
      <c r="DR83" s="19"/>
      <c r="DS83" s="19"/>
      <c r="DT83" s="19"/>
      <c r="DU83" s="19"/>
      <c r="DV83" s="19"/>
      <c r="DW83" s="19"/>
      <c r="DX83" s="19"/>
      <c r="DY83" s="19"/>
      <c r="DZ83" s="19"/>
      <c r="EA83" s="19"/>
      <c r="EB83" s="19"/>
    </row>
    <row r="84" spans="1:132" ht="15.75">
      <c r="C84" s="5"/>
      <c r="D84" s="488" t="s">
        <v>1187</v>
      </c>
      <c r="E84" s="951"/>
      <c r="G84" s="5"/>
      <c r="H84" s="5"/>
      <c r="I84" s="5"/>
      <c r="J84" s="5"/>
    </row>
    <row r="85" spans="1:132" ht="15.75">
      <c r="C85" s="5"/>
      <c r="E85" s="488" t="s">
        <v>1188</v>
      </c>
      <c r="F85" s="454"/>
      <c r="G85" s="5"/>
      <c r="H85" s="5"/>
      <c r="I85" s="5"/>
      <c r="J85" s="5"/>
    </row>
    <row r="86" spans="1:132" ht="15.75">
      <c r="C86" s="5"/>
      <c r="E86" s="816"/>
      <c r="F86" s="454" t="s">
        <v>1183</v>
      </c>
      <c r="G86" s="5"/>
      <c r="H86" s="5"/>
      <c r="I86" s="5"/>
      <c r="J86" s="5"/>
      <c r="K86" s="5"/>
      <c r="L86" s="5"/>
      <c r="M86" s="5">
        <v>0</v>
      </c>
      <c r="N86" s="5">
        <v>0</v>
      </c>
      <c r="O86" s="5">
        <v>100000</v>
      </c>
      <c r="P86" s="5">
        <v>100000</v>
      </c>
      <c r="Q86" s="5">
        <v>100000</v>
      </c>
      <c r="R86" s="5">
        <v>100000</v>
      </c>
      <c r="S86" s="5">
        <v>100000</v>
      </c>
      <c r="T86" s="5">
        <v>100000</v>
      </c>
      <c r="U86" s="5">
        <v>100000</v>
      </c>
      <c r="V86" s="5">
        <v>100000</v>
      </c>
      <c r="W86" s="5">
        <v>100000</v>
      </c>
      <c r="X86" s="5">
        <v>100000</v>
      </c>
      <c r="Y86" s="5">
        <v>100000</v>
      </c>
      <c r="Z86" s="5">
        <v>100000</v>
      </c>
      <c r="AA86" s="5">
        <v>100000</v>
      </c>
      <c r="AB86" s="5">
        <v>100000</v>
      </c>
      <c r="AC86" s="5">
        <v>100000</v>
      </c>
      <c r="AD86" s="5">
        <v>100000</v>
      </c>
      <c r="AE86" s="5">
        <v>100000</v>
      </c>
      <c r="AF86" s="5">
        <v>100000</v>
      </c>
      <c r="AG86" s="5">
        <v>100000</v>
      </c>
      <c r="AH86" s="5">
        <v>100000</v>
      </c>
      <c r="AI86" s="5">
        <v>100000</v>
      </c>
      <c r="AJ86" s="5">
        <v>100000</v>
      </c>
      <c r="AK86" s="5">
        <v>100000</v>
      </c>
    </row>
    <row r="87" spans="1:132" s="19" customFormat="1" ht="15.6" customHeight="1">
      <c r="A87" s="747"/>
      <c r="B87" s="747"/>
      <c r="C87" s="5"/>
      <c r="E87" s="816"/>
      <c r="F87" s="454" t="s">
        <v>1189</v>
      </c>
      <c r="G87" s="5" t="s">
        <v>545</v>
      </c>
      <c r="H87" s="5"/>
      <c r="I87" s="5"/>
      <c r="J87" s="5"/>
      <c r="K87" s="5"/>
      <c r="L87" s="5"/>
      <c r="M87" s="5">
        <v>0</v>
      </c>
      <c r="N87" s="5">
        <v>0</v>
      </c>
      <c r="O87" s="5">
        <v>0</v>
      </c>
      <c r="P87" s="5">
        <v>0</v>
      </c>
      <c r="Q87" s="5">
        <v>0</v>
      </c>
      <c r="R87" s="5">
        <v>0</v>
      </c>
      <c r="S87" s="5">
        <v>0</v>
      </c>
      <c r="T87" s="5">
        <v>318.91424377517978</v>
      </c>
      <c r="U87" s="5">
        <v>345.33155463460196</v>
      </c>
      <c r="V87" s="5">
        <v>388.53313400586933</v>
      </c>
      <c r="W87" s="5">
        <v>436.00057166400717</v>
      </c>
      <c r="X87" s="5">
        <v>450.13683349336679</v>
      </c>
      <c r="Y87" s="5">
        <v>475.07975242880076</v>
      </c>
      <c r="Z87" s="5">
        <v>517.77321067035916</v>
      </c>
      <c r="AA87" s="5">
        <v>570.90057464991651</v>
      </c>
      <c r="AB87" s="5">
        <v>591.60213624701396</v>
      </c>
      <c r="AC87" s="5">
        <v>620.17091077127793</v>
      </c>
      <c r="AD87" s="5">
        <v>674.88356206941501</v>
      </c>
      <c r="AE87" s="5">
        <v>688.51656706291237</v>
      </c>
      <c r="AF87" s="5">
        <v>699.66803311796025</v>
      </c>
      <c r="AG87" s="5">
        <v>715.16840765420568</v>
      </c>
      <c r="AH87" s="5">
        <v>730.42548100103681</v>
      </c>
      <c r="AI87" s="5">
        <v>744.00219088047038</v>
      </c>
      <c r="AJ87" s="5">
        <v>777.17712933711402</v>
      </c>
      <c r="AK87" s="5">
        <v>828.33847615284742</v>
      </c>
      <c r="AL87" s="28"/>
      <c r="AM87" s="28"/>
      <c r="AN87" s="28"/>
      <c r="AO87" s="28"/>
      <c r="AP87" s="28"/>
      <c r="AQ87" s="28"/>
      <c r="AR87" s="28"/>
      <c r="AS87" s="28"/>
      <c r="AT87" s="28"/>
      <c r="AU87" s="28"/>
      <c r="AV87" s="28"/>
      <c r="AW87" s="28"/>
      <c r="AX87" s="28"/>
      <c r="AY87" s="28"/>
      <c r="AZ87" s="28"/>
      <c r="BA87" s="28"/>
      <c r="BB87" s="28"/>
      <c r="BC87" s="28"/>
      <c r="BD87" s="28"/>
      <c r="BE87" s="28"/>
      <c r="BF87" s="28"/>
      <c r="BG87" s="28"/>
      <c r="BH87" s="28"/>
      <c r="BI87" s="28"/>
      <c r="BJ87" s="28"/>
      <c r="BK87" s="28"/>
      <c r="BL87" s="28"/>
      <c r="BM87" s="28"/>
      <c r="BN87" s="28"/>
      <c r="BO87" s="28"/>
      <c r="BP87" s="28"/>
      <c r="BQ87" s="28"/>
      <c r="BR87" s="28"/>
      <c r="BS87" s="28"/>
      <c r="BT87" s="28"/>
      <c r="BU87" s="28"/>
      <c r="BV87" s="28"/>
      <c r="BW87" s="28"/>
      <c r="BX87" s="28"/>
      <c r="BY87" s="28"/>
      <c r="BZ87" s="28"/>
      <c r="CA87" s="28"/>
      <c r="CB87" s="28"/>
      <c r="CC87" s="28"/>
      <c r="CD87" s="28"/>
      <c r="CE87" s="28"/>
      <c r="CF87" s="28"/>
      <c r="CG87" s="28"/>
      <c r="CH87" s="28"/>
      <c r="CI87" s="28"/>
      <c r="CJ87" s="28"/>
      <c r="CK87" s="28"/>
      <c r="CL87" s="28"/>
      <c r="CM87" s="28"/>
      <c r="CN87" s="28"/>
      <c r="CO87" s="28"/>
      <c r="CP87" s="28"/>
      <c r="CQ87" s="28"/>
      <c r="CR87" s="28"/>
      <c r="CS87" s="28"/>
      <c r="CT87" s="28"/>
      <c r="CU87" s="28"/>
      <c r="CV87" s="28"/>
      <c r="CW87" s="28"/>
      <c r="CX87" s="28"/>
      <c r="CY87" s="28"/>
      <c r="CZ87" s="28"/>
      <c r="DA87" s="28"/>
      <c r="DB87" s="28"/>
      <c r="DC87" s="28"/>
      <c r="DD87" s="28"/>
      <c r="DE87" s="28"/>
      <c r="DF87" s="28"/>
      <c r="DG87" s="28"/>
      <c r="DH87" s="28"/>
      <c r="DI87" s="28"/>
      <c r="DJ87" s="28"/>
      <c r="DK87" s="28"/>
      <c r="DL87" s="28"/>
      <c r="DM87" s="28"/>
      <c r="DN87" s="28"/>
      <c r="DO87" s="28"/>
      <c r="DP87" s="28"/>
      <c r="DQ87" s="28"/>
      <c r="DR87" s="28"/>
      <c r="DS87" s="28"/>
      <c r="DT87" s="28"/>
      <c r="DU87" s="28"/>
      <c r="DV87" s="28"/>
      <c r="DW87" s="28"/>
      <c r="DX87" s="28"/>
      <c r="DY87" s="28"/>
      <c r="DZ87" s="28"/>
      <c r="EA87" s="28"/>
      <c r="EB87" s="28"/>
    </row>
    <row r="88" spans="1:132" ht="15.75">
      <c r="C88" s="29"/>
      <c r="E88" s="816"/>
      <c r="F88" s="488" t="s">
        <v>1186</v>
      </c>
      <c r="G88" s="29"/>
      <c r="H88" s="29"/>
      <c r="I88" s="29"/>
      <c r="J88" s="29"/>
      <c r="K88" s="29"/>
      <c r="L88" s="29"/>
      <c r="M88" s="29">
        <v>0</v>
      </c>
      <c r="N88" s="29">
        <v>0</v>
      </c>
      <c r="O88" s="29">
        <v>0</v>
      </c>
      <c r="P88" s="29">
        <v>0</v>
      </c>
      <c r="Q88" s="29">
        <v>0</v>
      </c>
      <c r="R88" s="29">
        <v>0</v>
      </c>
      <c r="S88" s="29">
        <v>0</v>
      </c>
      <c r="T88" s="29">
        <v>31891424.37751798</v>
      </c>
      <c r="U88" s="29">
        <v>34533155.463460192</v>
      </c>
      <c r="V88" s="29">
        <v>38853313.400586933</v>
      </c>
      <c r="W88" s="29">
        <v>43600057.166400716</v>
      </c>
      <c r="X88" s="29">
        <v>45013683.349336676</v>
      </c>
      <c r="Y88" s="29">
        <v>47507975.242880076</v>
      </c>
      <c r="Z88" s="29">
        <v>51777321.067035913</v>
      </c>
      <c r="AA88" s="29">
        <v>57090057.464991651</v>
      </c>
      <c r="AB88" s="29">
        <v>59160213.624701396</v>
      </c>
      <c r="AC88" s="29">
        <v>62017091.077127792</v>
      </c>
      <c r="AD88" s="29">
        <v>67488356.2069415</v>
      </c>
      <c r="AE88" s="29">
        <v>68851656.706291243</v>
      </c>
      <c r="AF88" s="29">
        <v>69966803.311796024</v>
      </c>
      <c r="AG88" s="29">
        <v>71516840.765420571</v>
      </c>
      <c r="AH88" s="29">
        <v>73042548.100103676</v>
      </c>
      <c r="AI88" s="29">
        <v>74400219.088047042</v>
      </c>
      <c r="AJ88" s="29">
        <v>77717712.93371141</v>
      </c>
      <c r="AK88" s="29">
        <v>82833847.615284741</v>
      </c>
      <c r="AL88" s="19"/>
      <c r="AM88" s="19"/>
      <c r="AN88" s="19"/>
      <c r="AO88" s="19"/>
      <c r="AP88" s="19"/>
      <c r="AQ88" s="19"/>
      <c r="AR88" s="19"/>
      <c r="AS88" s="19"/>
      <c r="AT88" s="19"/>
      <c r="AU88" s="19"/>
      <c r="AV88" s="19"/>
      <c r="AW88" s="19"/>
      <c r="AX88" s="19"/>
      <c r="AY88" s="19"/>
      <c r="AZ88" s="19"/>
      <c r="BA88" s="19"/>
      <c r="BB88" s="19"/>
      <c r="BC88" s="19"/>
      <c r="BD88" s="19"/>
      <c r="BE88" s="19"/>
      <c r="BF88" s="19"/>
      <c r="BG88" s="19"/>
      <c r="BH88" s="19"/>
      <c r="BI88" s="19"/>
      <c r="BJ88" s="19"/>
      <c r="BK88" s="19"/>
      <c r="BL88" s="19"/>
      <c r="BM88" s="19"/>
      <c r="BN88" s="19"/>
      <c r="BO88" s="19"/>
      <c r="BP88" s="19"/>
      <c r="BQ88" s="19"/>
      <c r="BR88" s="19"/>
      <c r="BS88" s="19"/>
      <c r="BT88" s="19"/>
      <c r="BU88" s="19"/>
      <c r="BV88" s="19"/>
      <c r="BW88" s="19"/>
      <c r="BX88" s="19"/>
      <c r="BY88" s="19"/>
      <c r="BZ88" s="19"/>
      <c r="CA88" s="19"/>
      <c r="CB88" s="19"/>
      <c r="CC88" s="19"/>
      <c r="CD88" s="19"/>
      <c r="CE88" s="19"/>
      <c r="CF88" s="19"/>
      <c r="CG88" s="19"/>
      <c r="CH88" s="19"/>
      <c r="CI88" s="19"/>
      <c r="CJ88" s="19"/>
      <c r="CK88" s="19"/>
      <c r="CL88" s="19"/>
      <c r="CM88" s="19"/>
      <c r="CN88" s="19"/>
      <c r="CO88" s="19"/>
      <c r="CP88" s="19"/>
      <c r="CQ88" s="19"/>
      <c r="CR88" s="19"/>
      <c r="CS88" s="19"/>
      <c r="CT88" s="19"/>
      <c r="CU88" s="19"/>
      <c r="CV88" s="19"/>
      <c r="CW88" s="19"/>
      <c r="CX88" s="19"/>
      <c r="CY88" s="19"/>
      <c r="CZ88" s="19"/>
      <c r="DA88" s="19"/>
      <c r="DB88" s="19"/>
      <c r="DC88" s="19"/>
      <c r="DD88" s="19"/>
      <c r="DE88" s="19"/>
      <c r="DF88" s="19"/>
      <c r="DG88" s="19"/>
      <c r="DH88" s="19"/>
      <c r="DI88" s="19"/>
      <c r="DJ88" s="19"/>
      <c r="DK88" s="19"/>
      <c r="DL88" s="19"/>
      <c r="DM88" s="19"/>
      <c r="DN88" s="19"/>
      <c r="DO88" s="19"/>
      <c r="DP88" s="19"/>
      <c r="DQ88" s="19"/>
      <c r="DR88" s="19"/>
      <c r="DS88" s="19"/>
      <c r="DT88" s="19"/>
      <c r="DU88" s="19"/>
      <c r="DV88" s="19"/>
      <c r="DW88" s="19"/>
      <c r="DX88" s="19"/>
      <c r="DY88" s="19"/>
      <c r="DZ88" s="19"/>
      <c r="EA88" s="19"/>
      <c r="EB88" s="19"/>
    </row>
    <row r="89" spans="1:132" ht="15.75">
      <c r="C89" s="5"/>
      <c r="E89" s="488" t="s">
        <v>29</v>
      </c>
      <c r="G89" s="5"/>
      <c r="H89" s="5"/>
      <c r="I89" s="5"/>
      <c r="J89" s="5"/>
      <c r="K89" s="5"/>
      <c r="L89" s="5"/>
      <c r="M89" s="5"/>
      <c r="N89" s="5"/>
      <c r="O89" s="5"/>
      <c r="P89" s="5"/>
      <c r="Q89" s="5"/>
      <c r="R89" s="5"/>
      <c r="S89" s="5"/>
      <c r="T89" s="5"/>
      <c r="U89" s="5"/>
      <c r="V89" s="5"/>
      <c r="W89" s="5"/>
      <c r="X89" s="5"/>
      <c r="Y89" s="5"/>
      <c r="Z89" s="5"/>
      <c r="AA89" s="5"/>
      <c r="AB89" s="5"/>
      <c r="AC89" s="5"/>
      <c r="AD89" s="5"/>
      <c r="AE89" s="5"/>
      <c r="AF89" s="5"/>
      <c r="AG89" s="5"/>
      <c r="AH89" s="5"/>
      <c r="AI89" s="5"/>
      <c r="AJ89" s="5"/>
      <c r="AK89" s="5"/>
    </row>
    <row r="90" spans="1:132" ht="15.75">
      <c r="E90" s="816"/>
      <c r="F90" s="454" t="s">
        <v>1183</v>
      </c>
      <c r="G90" s="5"/>
      <c r="H90" s="5"/>
      <c r="I90" s="5"/>
      <c r="J90" s="5"/>
      <c r="K90" s="5"/>
      <c r="L90" s="5"/>
      <c r="M90" s="5">
        <v>0</v>
      </c>
      <c r="N90" s="5">
        <v>0</v>
      </c>
      <c r="O90" s="5">
        <v>0</v>
      </c>
      <c r="P90" s="5">
        <v>0</v>
      </c>
      <c r="Q90" s="5">
        <v>0</v>
      </c>
      <c r="R90" s="5">
        <v>0</v>
      </c>
      <c r="S90" s="5">
        <v>0</v>
      </c>
      <c r="T90" s="5">
        <v>0</v>
      </c>
      <c r="U90" s="5">
        <v>0</v>
      </c>
      <c r="V90" s="5">
        <v>0</v>
      </c>
      <c r="W90" s="5">
        <v>0</v>
      </c>
      <c r="X90" s="5">
        <v>0</v>
      </c>
      <c r="Y90" s="5">
        <v>0</v>
      </c>
      <c r="Z90" s="5">
        <v>0</v>
      </c>
      <c r="AA90" s="5">
        <v>0</v>
      </c>
      <c r="AB90" s="5">
        <v>0</v>
      </c>
      <c r="AC90" s="5">
        <v>0</v>
      </c>
      <c r="AD90" s="5">
        <v>0</v>
      </c>
      <c r="AE90" s="5">
        <v>0</v>
      </c>
      <c r="AF90" s="5">
        <v>0</v>
      </c>
      <c r="AG90" s="5">
        <v>0</v>
      </c>
      <c r="AH90" s="5">
        <v>0</v>
      </c>
      <c r="AI90" s="5">
        <v>0</v>
      </c>
      <c r="AJ90" s="5">
        <v>0</v>
      </c>
      <c r="AK90" s="5">
        <v>0</v>
      </c>
    </row>
    <row r="91" spans="1:132" s="19" customFormat="1" ht="15.75">
      <c r="A91" s="747"/>
      <c r="B91" s="747"/>
      <c r="C91" s="28"/>
      <c r="E91" s="5"/>
      <c r="F91" s="454" t="s">
        <v>1190</v>
      </c>
      <c r="G91" s="5" t="s">
        <v>545</v>
      </c>
      <c r="H91" s="28"/>
      <c r="I91" s="28"/>
      <c r="J91" s="28"/>
      <c r="K91" s="5"/>
      <c r="L91" s="5"/>
      <c r="M91" s="5">
        <v>0</v>
      </c>
      <c r="N91" s="5">
        <v>0</v>
      </c>
      <c r="O91" s="5">
        <v>0</v>
      </c>
      <c r="P91" s="5">
        <v>0</v>
      </c>
      <c r="Q91" s="5">
        <v>0</v>
      </c>
      <c r="R91" s="5">
        <v>0</v>
      </c>
      <c r="S91" s="5">
        <v>0</v>
      </c>
      <c r="T91" s="5">
        <v>42.856479519947364</v>
      </c>
      <c r="U91" s="5">
        <v>25.311569230957172</v>
      </c>
      <c r="V91" s="5">
        <v>40.129637030599568</v>
      </c>
      <c r="W91" s="5">
        <v>42.572407318491358</v>
      </c>
      <c r="X91" s="5">
        <v>56.775889201075209</v>
      </c>
      <c r="Y91" s="5">
        <v>65.844237975590119</v>
      </c>
      <c r="Z91" s="5">
        <v>71.196098517124625</v>
      </c>
      <c r="AA91" s="5">
        <v>78.078085218608464</v>
      </c>
      <c r="AB91" s="5">
        <v>83.41471043738359</v>
      </c>
      <c r="AC91" s="5">
        <v>88.565968050820871</v>
      </c>
      <c r="AD91" s="5">
        <v>93.569978881099757</v>
      </c>
      <c r="AE91" s="5">
        <v>97.695016609089649</v>
      </c>
      <c r="AF91" s="5">
        <v>102.45180487404768</v>
      </c>
      <c r="AG91" s="5">
        <v>110.81780585667002</v>
      </c>
      <c r="AH91" s="5">
        <v>115.69158489621719</v>
      </c>
      <c r="AI91" s="5">
        <v>121.37216613101454</v>
      </c>
      <c r="AJ91" s="5">
        <v>127.36841046542902</v>
      </c>
      <c r="AK91" s="5">
        <v>133.69940075537781</v>
      </c>
      <c r="AL91" s="28"/>
      <c r="AM91" s="28"/>
      <c r="AN91" s="28"/>
      <c r="AO91" s="28"/>
      <c r="AP91" s="28"/>
      <c r="AQ91" s="28"/>
      <c r="AR91" s="28"/>
      <c r="AS91" s="28"/>
      <c r="AT91" s="28"/>
      <c r="AU91" s="28"/>
      <c r="AV91" s="28"/>
      <c r="AW91" s="28"/>
      <c r="AX91" s="28"/>
      <c r="AY91" s="28"/>
      <c r="AZ91" s="28"/>
      <c r="BA91" s="28"/>
      <c r="BB91" s="28"/>
      <c r="BC91" s="28"/>
      <c r="BD91" s="28"/>
      <c r="BE91" s="28"/>
      <c r="BF91" s="28"/>
      <c r="BG91" s="28"/>
      <c r="BH91" s="28"/>
      <c r="BI91" s="28"/>
      <c r="BJ91" s="28"/>
      <c r="BK91" s="28"/>
      <c r="BL91" s="28"/>
      <c r="BM91" s="28"/>
      <c r="BN91" s="28"/>
      <c r="BO91" s="28"/>
      <c r="BP91" s="28"/>
      <c r="BQ91" s="28"/>
      <c r="BR91" s="28"/>
      <c r="BS91" s="28"/>
      <c r="BT91" s="28"/>
      <c r="BU91" s="28"/>
      <c r="BV91" s="28"/>
      <c r="BW91" s="28"/>
      <c r="BX91" s="28"/>
      <c r="BY91" s="28"/>
      <c r="BZ91" s="28"/>
      <c r="CA91" s="28"/>
      <c r="CB91" s="28"/>
      <c r="CC91" s="28"/>
      <c r="CD91" s="28"/>
      <c r="CE91" s="28"/>
      <c r="CF91" s="28"/>
      <c r="CG91" s="28"/>
      <c r="CH91" s="28"/>
      <c r="CI91" s="28"/>
      <c r="CJ91" s="28"/>
      <c r="CK91" s="28"/>
      <c r="CL91" s="28"/>
      <c r="CM91" s="28"/>
      <c r="CN91" s="28"/>
      <c r="CO91" s="28"/>
      <c r="CP91" s="28"/>
      <c r="CQ91" s="28"/>
      <c r="CR91" s="28"/>
      <c r="CS91" s="28"/>
      <c r="CT91" s="28"/>
      <c r="CU91" s="28"/>
      <c r="CV91" s="28"/>
      <c r="CW91" s="28"/>
      <c r="CX91" s="28"/>
      <c r="CY91" s="28"/>
      <c r="CZ91" s="28"/>
      <c r="DA91" s="28"/>
      <c r="DB91" s="28"/>
      <c r="DC91" s="28"/>
      <c r="DD91" s="28"/>
      <c r="DE91" s="28"/>
      <c r="DF91" s="28"/>
      <c r="DG91" s="28"/>
      <c r="DH91" s="28"/>
      <c r="DI91" s="28"/>
      <c r="DJ91" s="28"/>
      <c r="DK91" s="28"/>
      <c r="DL91" s="28"/>
      <c r="DM91" s="28"/>
      <c r="DN91" s="28"/>
      <c r="DO91" s="28"/>
      <c r="DP91" s="28"/>
      <c r="DQ91" s="28"/>
      <c r="DR91" s="28"/>
      <c r="DS91" s="28"/>
      <c r="DT91" s="28"/>
      <c r="DU91" s="28"/>
      <c r="DV91" s="28"/>
      <c r="DW91" s="28"/>
      <c r="DX91" s="28"/>
      <c r="DY91" s="28"/>
      <c r="DZ91" s="28"/>
      <c r="EA91" s="28"/>
      <c r="EB91" s="28"/>
    </row>
    <row r="92" spans="1:132" ht="15.75">
      <c r="C92" s="19"/>
      <c r="E92" s="29"/>
      <c r="F92" s="488" t="s">
        <v>1186</v>
      </c>
      <c r="G92" s="29"/>
      <c r="H92" s="29"/>
      <c r="I92" s="29"/>
      <c r="J92" s="29"/>
      <c r="K92" s="29"/>
      <c r="L92" s="29"/>
      <c r="M92" s="29">
        <v>0</v>
      </c>
      <c r="N92" s="29">
        <v>0</v>
      </c>
      <c r="O92" s="29">
        <v>0</v>
      </c>
      <c r="P92" s="29">
        <v>0</v>
      </c>
      <c r="Q92" s="29">
        <v>0</v>
      </c>
      <c r="R92" s="29">
        <v>0</v>
      </c>
      <c r="S92" s="29">
        <v>0</v>
      </c>
      <c r="T92" s="29">
        <v>0</v>
      </c>
      <c r="U92" s="29">
        <v>0</v>
      </c>
      <c r="V92" s="29">
        <v>0</v>
      </c>
      <c r="W92" s="29">
        <v>0</v>
      </c>
      <c r="X92" s="29">
        <v>0</v>
      </c>
      <c r="Y92" s="29">
        <v>0</v>
      </c>
      <c r="Z92" s="29">
        <v>0</v>
      </c>
      <c r="AA92" s="29">
        <v>0</v>
      </c>
      <c r="AB92" s="29">
        <v>0</v>
      </c>
      <c r="AC92" s="29">
        <v>0</v>
      </c>
      <c r="AD92" s="29">
        <v>0</v>
      </c>
      <c r="AE92" s="29">
        <v>0</v>
      </c>
      <c r="AF92" s="29">
        <v>0</v>
      </c>
      <c r="AG92" s="29">
        <v>0</v>
      </c>
      <c r="AH92" s="29">
        <v>0</v>
      </c>
      <c r="AI92" s="29">
        <v>0</v>
      </c>
      <c r="AJ92" s="29">
        <v>0</v>
      </c>
      <c r="AK92" s="29">
        <v>0</v>
      </c>
      <c r="AL92" s="19"/>
      <c r="AM92" s="19"/>
      <c r="AN92" s="19"/>
      <c r="AO92" s="19"/>
      <c r="AP92" s="19"/>
      <c r="AQ92" s="19"/>
      <c r="AR92" s="19"/>
      <c r="AS92" s="19"/>
      <c r="AT92" s="19"/>
      <c r="AU92" s="19"/>
      <c r="AV92" s="19"/>
      <c r="AW92" s="19"/>
      <c r="AX92" s="19"/>
      <c r="AY92" s="19"/>
      <c r="AZ92" s="19"/>
      <c r="BA92" s="19"/>
      <c r="BB92" s="19"/>
      <c r="BC92" s="19"/>
      <c r="BD92" s="19"/>
      <c r="BE92" s="19"/>
      <c r="BF92" s="19"/>
      <c r="BG92" s="19"/>
      <c r="BH92" s="19"/>
      <c r="BI92" s="19"/>
      <c r="BJ92" s="19"/>
      <c r="BK92" s="19"/>
      <c r="BL92" s="19"/>
      <c r="BM92" s="19"/>
      <c r="BN92" s="19"/>
      <c r="BO92" s="19"/>
      <c r="BP92" s="19"/>
      <c r="BQ92" s="19"/>
      <c r="BR92" s="19"/>
      <c r="BS92" s="19"/>
      <c r="BT92" s="19"/>
      <c r="BU92" s="19"/>
      <c r="BV92" s="19"/>
      <c r="BW92" s="19"/>
      <c r="BX92" s="19"/>
      <c r="BY92" s="19"/>
      <c r="BZ92" s="19"/>
      <c r="CA92" s="19"/>
      <c r="CB92" s="19"/>
      <c r="CC92" s="19"/>
      <c r="CD92" s="19"/>
      <c r="CE92" s="19"/>
      <c r="CF92" s="19"/>
      <c r="CG92" s="19"/>
      <c r="CH92" s="19"/>
      <c r="CI92" s="19"/>
      <c r="CJ92" s="19"/>
      <c r="CK92" s="19"/>
      <c r="CL92" s="19"/>
      <c r="CM92" s="19"/>
      <c r="CN92" s="19"/>
      <c r="CO92" s="19"/>
      <c r="CP92" s="19"/>
      <c r="CQ92" s="19"/>
      <c r="CR92" s="19"/>
      <c r="CS92" s="19"/>
      <c r="CT92" s="19"/>
      <c r="CU92" s="19"/>
      <c r="CV92" s="19"/>
      <c r="CW92" s="19"/>
      <c r="CX92" s="19"/>
      <c r="CY92" s="19"/>
      <c r="CZ92" s="19"/>
      <c r="DA92" s="19"/>
      <c r="DB92" s="19"/>
      <c r="DC92" s="19"/>
      <c r="DD92" s="19"/>
      <c r="DE92" s="19"/>
      <c r="DF92" s="19"/>
      <c r="DG92" s="19"/>
      <c r="DH92" s="19"/>
      <c r="DI92" s="19"/>
      <c r="DJ92" s="19"/>
      <c r="DK92" s="19"/>
      <c r="DL92" s="19"/>
      <c r="DM92" s="19"/>
      <c r="DN92" s="19"/>
      <c r="DO92" s="19"/>
      <c r="DP92" s="19"/>
      <c r="DQ92" s="19"/>
      <c r="DR92" s="19"/>
      <c r="DS92" s="19"/>
      <c r="DT92" s="19"/>
      <c r="DU92" s="19"/>
      <c r="DV92" s="19"/>
      <c r="DW92" s="19"/>
      <c r="DX92" s="19"/>
      <c r="DY92" s="19"/>
      <c r="DZ92" s="19"/>
      <c r="EA92" s="19"/>
      <c r="EB92" s="19"/>
    </row>
    <row r="93" spans="1:132" ht="15.75">
      <c r="C93" s="19"/>
      <c r="D93" s="28"/>
      <c r="E93" s="29" t="s">
        <v>1191</v>
      </c>
      <c r="F93" s="29"/>
      <c r="G93" s="19"/>
      <c r="H93" s="19"/>
      <c r="I93" s="19"/>
      <c r="J93" s="19"/>
      <c r="K93" s="29"/>
      <c r="L93" s="29"/>
      <c r="M93" s="29">
        <v>0</v>
      </c>
      <c r="N93" s="29">
        <v>0</v>
      </c>
      <c r="O93" s="29">
        <v>0</v>
      </c>
      <c r="P93" s="29">
        <v>0</v>
      </c>
      <c r="Q93" s="29">
        <v>0</v>
      </c>
      <c r="R93" s="29">
        <v>0</v>
      </c>
      <c r="S93" s="29">
        <v>0</v>
      </c>
      <c r="T93" s="29">
        <v>31891424.37751798</v>
      </c>
      <c r="U93" s="29">
        <v>34533155.463460192</v>
      </c>
      <c r="V93" s="29">
        <v>38853313.400586933</v>
      </c>
      <c r="W93" s="29">
        <v>43600057.166400716</v>
      </c>
      <c r="X93" s="29">
        <v>45013683.349336676</v>
      </c>
      <c r="Y93" s="29">
        <v>47507975.242880076</v>
      </c>
      <c r="Z93" s="29">
        <v>51777321.067035913</v>
      </c>
      <c r="AA93" s="29">
        <v>57090057.464991651</v>
      </c>
      <c r="AB93" s="29">
        <v>59160213.624701396</v>
      </c>
      <c r="AC93" s="29">
        <v>62017091.077127792</v>
      </c>
      <c r="AD93" s="29">
        <v>67488356.2069415</v>
      </c>
      <c r="AE93" s="29">
        <v>68851656.706291243</v>
      </c>
      <c r="AF93" s="29">
        <v>69966803.311796024</v>
      </c>
      <c r="AG93" s="29">
        <v>71516840.765420571</v>
      </c>
      <c r="AH93" s="29">
        <v>73042548.100103676</v>
      </c>
      <c r="AI93" s="29">
        <v>74400219.088047042</v>
      </c>
      <c r="AJ93" s="29">
        <v>77717712.93371141</v>
      </c>
      <c r="AK93" s="29">
        <v>82833847.615284741</v>
      </c>
      <c r="AL93" s="19"/>
      <c r="AM93" s="19"/>
      <c r="AN93" s="19"/>
      <c r="AO93" s="19"/>
      <c r="AP93" s="19"/>
      <c r="AQ93" s="19"/>
      <c r="AR93" s="19"/>
      <c r="AS93" s="19"/>
      <c r="AT93" s="19"/>
      <c r="AU93" s="19"/>
      <c r="AV93" s="19"/>
      <c r="AW93" s="19"/>
      <c r="AX93" s="19"/>
      <c r="AY93" s="19"/>
      <c r="AZ93" s="19"/>
      <c r="BA93" s="19"/>
      <c r="BB93" s="19"/>
      <c r="BC93" s="19"/>
      <c r="BD93" s="19"/>
      <c r="BE93" s="19"/>
      <c r="BF93" s="19"/>
      <c r="BG93" s="19"/>
      <c r="BH93" s="19"/>
      <c r="BI93" s="19"/>
      <c r="BJ93" s="19"/>
      <c r="BK93" s="19"/>
      <c r="BL93" s="19"/>
      <c r="BM93" s="19"/>
      <c r="BN93" s="19"/>
      <c r="BO93" s="19"/>
      <c r="BP93" s="19"/>
      <c r="BQ93" s="19"/>
      <c r="BR93" s="19"/>
      <c r="BS93" s="19"/>
      <c r="BT93" s="19"/>
      <c r="BU93" s="19"/>
      <c r="BV93" s="19"/>
      <c r="BW93" s="19"/>
      <c r="BX93" s="19"/>
      <c r="BY93" s="19"/>
      <c r="BZ93" s="19"/>
      <c r="CA93" s="19"/>
      <c r="CB93" s="19"/>
      <c r="CC93" s="19"/>
      <c r="CD93" s="19"/>
      <c r="CE93" s="19"/>
      <c r="CF93" s="19"/>
      <c r="CG93" s="19"/>
      <c r="CH93" s="19"/>
      <c r="CI93" s="19"/>
      <c r="CJ93" s="19"/>
      <c r="CK93" s="19"/>
      <c r="CL93" s="19"/>
      <c r="CM93" s="19"/>
      <c r="CN93" s="19"/>
      <c r="CO93" s="19"/>
      <c r="CP93" s="19"/>
      <c r="CQ93" s="19"/>
      <c r="CR93" s="19"/>
      <c r="CS93" s="19"/>
      <c r="CT93" s="19"/>
      <c r="CU93" s="19"/>
      <c r="CV93" s="19"/>
      <c r="CW93" s="19"/>
      <c r="CX93" s="19"/>
      <c r="CY93" s="19"/>
      <c r="CZ93" s="19"/>
      <c r="DA93" s="19"/>
      <c r="DB93" s="19"/>
      <c r="DC93" s="19"/>
      <c r="DD93" s="19"/>
      <c r="DE93" s="19"/>
      <c r="DF93" s="19"/>
      <c r="DG93" s="19"/>
      <c r="DH93" s="19"/>
      <c r="DI93" s="19"/>
      <c r="DJ93" s="19"/>
      <c r="DK93" s="19"/>
      <c r="DL93" s="19"/>
      <c r="DM93" s="19"/>
      <c r="DN93" s="19"/>
      <c r="DO93" s="19"/>
      <c r="DP93" s="19"/>
      <c r="DQ93" s="19"/>
      <c r="DR93" s="19"/>
      <c r="DS93" s="19"/>
      <c r="DT93" s="19"/>
      <c r="DU93" s="19"/>
      <c r="DV93" s="19"/>
      <c r="DW93" s="19"/>
      <c r="DX93" s="19"/>
      <c r="DY93" s="19"/>
      <c r="DZ93" s="19"/>
      <c r="EA93" s="19"/>
      <c r="EB93" s="19"/>
    </row>
    <row r="96" spans="1:132" ht="15.75">
      <c r="D96" s="29" t="s">
        <v>1192</v>
      </c>
    </row>
    <row r="97" spans="4:37">
      <c r="E97" s="5" t="s">
        <v>1098</v>
      </c>
      <c r="K97" s="5"/>
      <c r="L97" s="5"/>
      <c r="M97" s="5"/>
      <c r="N97" s="5">
        <v>0</v>
      </c>
      <c r="O97" s="5">
        <v>0</v>
      </c>
      <c r="P97" s="5">
        <v>0</v>
      </c>
      <c r="Q97" s="5">
        <v>0</v>
      </c>
      <c r="R97" s="5">
        <v>0</v>
      </c>
      <c r="S97" s="5">
        <v>0</v>
      </c>
      <c r="T97" s="5">
        <v>0</v>
      </c>
      <c r="U97" s="5">
        <v>0</v>
      </c>
      <c r="V97" s="5">
        <v>0</v>
      </c>
      <c r="W97" s="5">
        <v>0</v>
      </c>
      <c r="X97" s="5">
        <v>0</v>
      </c>
      <c r="Y97" s="5">
        <v>0</v>
      </c>
      <c r="Z97" s="5">
        <v>0</v>
      </c>
      <c r="AA97" s="5">
        <v>0</v>
      </c>
      <c r="AB97" s="5">
        <v>0</v>
      </c>
      <c r="AC97" s="5">
        <v>0</v>
      </c>
      <c r="AD97" s="5">
        <v>0</v>
      </c>
      <c r="AE97" s="5">
        <v>0</v>
      </c>
      <c r="AF97" s="5">
        <v>0</v>
      </c>
      <c r="AG97" s="5">
        <v>0</v>
      </c>
      <c r="AH97" s="5">
        <v>0</v>
      </c>
      <c r="AI97" s="5">
        <v>0</v>
      </c>
      <c r="AJ97" s="5">
        <v>0</v>
      </c>
      <c r="AK97" s="5">
        <v>0</v>
      </c>
    </row>
    <row r="98" spans="4:37">
      <c r="E98" s="5" t="s">
        <v>550</v>
      </c>
      <c r="K98" s="5"/>
      <c r="L98" s="5"/>
      <c r="M98" s="5"/>
      <c r="N98" s="5">
        <v>0</v>
      </c>
      <c r="O98" s="5">
        <v>0</v>
      </c>
      <c r="P98" s="5">
        <v>0</v>
      </c>
      <c r="Q98" s="5">
        <v>0</v>
      </c>
      <c r="R98" s="5">
        <v>0</v>
      </c>
      <c r="S98" s="5">
        <v>0</v>
      </c>
      <c r="T98" s="5">
        <v>0</v>
      </c>
      <c r="U98" s="5">
        <v>0</v>
      </c>
      <c r="V98" s="5">
        <v>0</v>
      </c>
      <c r="W98" s="5">
        <v>0</v>
      </c>
      <c r="X98" s="5">
        <v>0</v>
      </c>
      <c r="Y98" s="5">
        <v>0</v>
      </c>
      <c r="Z98" s="5">
        <v>0</v>
      </c>
      <c r="AA98" s="5">
        <v>0</v>
      </c>
      <c r="AB98" s="5">
        <v>0</v>
      </c>
      <c r="AC98" s="5">
        <v>0</v>
      </c>
      <c r="AD98" s="5">
        <v>0</v>
      </c>
      <c r="AE98" s="5">
        <v>0</v>
      </c>
      <c r="AF98" s="5">
        <v>0</v>
      </c>
      <c r="AG98" s="5">
        <v>0</v>
      </c>
      <c r="AH98" s="5">
        <v>0</v>
      </c>
      <c r="AI98" s="5">
        <v>0</v>
      </c>
      <c r="AJ98" s="5">
        <v>0</v>
      </c>
      <c r="AK98" s="5">
        <v>0</v>
      </c>
    </row>
    <row r="99" spans="4:37">
      <c r="E99" s="5" t="s">
        <v>551</v>
      </c>
      <c r="K99" s="5"/>
      <c r="L99" s="5"/>
      <c r="M99" s="5"/>
      <c r="N99" s="5">
        <v>0</v>
      </c>
      <c r="O99" s="5">
        <v>0</v>
      </c>
      <c r="P99" s="5">
        <v>0</v>
      </c>
      <c r="Q99" s="5">
        <v>0</v>
      </c>
      <c r="R99" s="5">
        <v>0</v>
      </c>
      <c r="S99" s="5">
        <v>0</v>
      </c>
      <c r="T99" s="5">
        <v>0</v>
      </c>
      <c r="U99" s="5">
        <v>0</v>
      </c>
      <c r="V99" s="5">
        <v>0</v>
      </c>
      <c r="W99" s="5">
        <v>0</v>
      </c>
      <c r="X99" s="5">
        <v>0</v>
      </c>
      <c r="Y99" s="5">
        <v>0</v>
      </c>
      <c r="Z99" s="5">
        <v>0</v>
      </c>
      <c r="AA99" s="5">
        <v>0</v>
      </c>
      <c r="AB99" s="5">
        <v>0</v>
      </c>
      <c r="AC99" s="5">
        <v>0</v>
      </c>
      <c r="AD99" s="5">
        <v>0</v>
      </c>
      <c r="AE99" s="5">
        <v>0</v>
      </c>
      <c r="AF99" s="5">
        <v>0</v>
      </c>
      <c r="AG99" s="5">
        <v>0</v>
      </c>
      <c r="AH99" s="5">
        <v>0</v>
      </c>
      <c r="AI99" s="5">
        <v>0</v>
      </c>
      <c r="AJ99" s="5">
        <v>0</v>
      </c>
      <c r="AK99" s="5">
        <v>0</v>
      </c>
    </row>
    <row r="100" spans="4:37">
      <c r="E100" s="5" t="s">
        <v>1187</v>
      </c>
      <c r="K100" s="5"/>
      <c r="L100" s="5"/>
      <c r="M100" s="5"/>
      <c r="N100" s="5">
        <v>0</v>
      </c>
      <c r="O100" s="5">
        <v>0</v>
      </c>
      <c r="P100" s="5">
        <v>0</v>
      </c>
      <c r="Q100" s="5">
        <v>0</v>
      </c>
      <c r="R100" s="5">
        <v>0</v>
      </c>
      <c r="S100" s="5">
        <v>0</v>
      </c>
      <c r="T100" s="5">
        <v>31891424.37751798</v>
      </c>
      <c r="U100" s="5">
        <v>34533155.463460192</v>
      </c>
      <c r="V100" s="5">
        <v>38853313.400586933</v>
      </c>
      <c r="W100" s="5">
        <v>43600057.166400716</v>
      </c>
      <c r="X100" s="5">
        <v>45013683.349336676</v>
      </c>
      <c r="Y100" s="5">
        <v>47507975.242880076</v>
      </c>
      <c r="Z100" s="5">
        <v>51777321.067035913</v>
      </c>
      <c r="AA100" s="5">
        <v>57090057.464991651</v>
      </c>
      <c r="AB100" s="5">
        <v>59160213.624701396</v>
      </c>
      <c r="AC100" s="5">
        <v>62017091.077127792</v>
      </c>
      <c r="AD100" s="5">
        <v>67488356.2069415</v>
      </c>
      <c r="AE100" s="5">
        <v>68851656.706291243</v>
      </c>
      <c r="AF100" s="5">
        <v>69966803.311796024</v>
      </c>
      <c r="AG100" s="5">
        <v>71516840.765420571</v>
      </c>
      <c r="AH100" s="5">
        <v>73042548.100103676</v>
      </c>
      <c r="AI100" s="5">
        <v>74400219.088047042</v>
      </c>
      <c r="AJ100" s="5">
        <v>77717712.93371141</v>
      </c>
      <c r="AK100" s="5">
        <v>82833847.615284741</v>
      </c>
    </row>
    <row r="101" spans="4:37">
      <c r="E101" s="5" t="s">
        <v>917</v>
      </c>
      <c r="K101" s="5"/>
      <c r="L101" s="5"/>
      <c r="M101" s="5"/>
      <c r="N101" s="5">
        <v>0</v>
      </c>
      <c r="O101" s="5" t="e">
        <v>#REF!</v>
      </c>
      <c r="P101" s="5">
        <v>0</v>
      </c>
      <c r="Q101" s="5">
        <v>0</v>
      </c>
      <c r="R101" s="5">
        <v>0</v>
      </c>
      <c r="S101" s="5">
        <v>0</v>
      </c>
      <c r="T101" s="5">
        <v>0</v>
      </c>
      <c r="U101" s="5">
        <v>0</v>
      </c>
      <c r="V101" s="5">
        <v>0</v>
      </c>
      <c r="W101" s="5">
        <v>0</v>
      </c>
      <c r="X101" s="5">
        <v>0</v>
      </c>
      <c r="Y101" s="5">
        <v>0</v>
      </c>
      <c r="Z101" s="5">
        <v>0</v>
      </c>
      <c r="AA101" s="5">
        <v>0</v>
      </c>
      <c r="AB101" s="5">
        <v>0</v>
      </c>
      <c r="AC101" s="5">
        <v>0</v>
      </c>
      <c r="AD101" s="5">
        <v>0</v>
      </c>
      <c r="AE101" s="5">
        <v>0</v>
      </c>
      <c r="AF101" s="5">
        <v>0</v>
      </c>
      <c r="AG101" s="5">
        <v>0</v>
      </c>
      <c r="AH101" s="5">
        <v>0</v>
      </c>
      <c r="AI101" s="5">
        <v>0</v>
      </c>
      <c r="AJ101" s="5">
        <v>0</v>
      </c>
      <c r="AK101" s="5">
        <v>0</v>
      </c>
    </row>
    <row r="102" spans="4:37" ht="15.75">
      <c r="E102" s="29" t="s">
        <v>38</v>
      </c>
      <c r="K102" s="29"/>
      <c r="L102" s="29"/>
      <c r="M102" s="29"/>
      <c r="N102" s="29">
        <v>0</v>
      </c>
      <c r="O102" s="29" t="e">
        <v>#REF!</v>
      </c>
      <c r="P102" s="29">
        <v>0</v>
      </c>
      <c r="Q102" s="29">
        <v>0</v>
      </c>
      <c r="R102" s="29">
        <v>0</v>
      </c>
      <c r="S102" s="29">
        <v>0</v>
      </c>
      <c r="T102" s="29">
        <v>31891424.37751798</v>
      </c>
      <c r="U102" s="29">
        <v>34533155.463460192</v>
      </c>
      <c r="V102" s="29">
        <v>38853313.400586933</v>
      </c>
      <c r="W102" s="29">
        <v>43600057.166400716</v>
      </c>
      <c r="X102" s="29">
        <v>45013683.349336676</v>
      </c>
      <c r="Y102" s="29">
        <v>47507975.242880076</v>
      </c>
      <c r="Z102" s="29">
        <v>51777321.067035913</v>
      </c>
      <c r="AA102" s="29">
        <v>57090057.464991651</v>
      </c>
      <c r="AB102" s="29">
        <v>59160213.624701396</v>
      </c>
      <c r="AC102" s="29">
        <v>62017091.077127792</v>
      </c>
      <c r="AD102" s="29">
        <v>67488356.2069415</v>
      </c>
      <c r="AE102" s="29">
        <v>68851656.706291243</v>
      </c>
      <c r="AF102" s="29">
        <v>69966803.311796024</v>
      </c>
      <c r="AG102" s="29">
        <v>71516840.765420571</v>
      </c>
      <c r="AH102" s="29">
        <v>73042548.100103676</v>
      </c>
      <c r="AI102" s="29">
        <v>74400219.088047042</v>
      </c>
      <c r="AJ102" s="29">
        <v>77717712.93371141</v>
      </c>
      <c r="AK102" s="29">
        <v>82833847.615284741</v>
      </c>
    </row>
    <row r="105" spans="4:37" ht="15.75">
      <c r="D105" s="946" t="s">
        <v>1193</v>
      </c>
      <c r="E105" s="947"/>
      <c r="F105" s="947"/>
      <c r="G105" s="948" t="s">
        <v>545</v>
      </c>
      <c r="H105" s="986"/>
      <c r="I105" s="950">
        <v>2002</v>
      </c>
      <c r="J105" s="950">
        <v>2003</v>
      </c>
      <c r="K105" s="950">
        <v>2004</v>
      </c>
      <c r="L105" s="950">
        <v>2005</v>
      </c>
      <c r="M105" s="950">
        <v>2006</v>
      </c>
      <c r="N105" s="950">
        <v>2007</v>
      </c>
      <c r="O105" s="950">
        <v>2008</v>
      </c>
      <c r="P105" s="950">
        <v>2009</v>
      </c>
      <c r="Q105" s="950">
        <v>2010</v>
      </c>
      <c r="R105" s="950">
        <v>2011</v>
      </c>
      <c r="S105" s="950">
        <v>2012</v>
      </c>
      <c r="T105" s="950">
        <v>2013</v>
      </c>
      <c r="U105" s="950">
        <v>2014</v>
      </c>
      <c r="V105" s="950">
        <v>2015</v>
      </c>
      <c r="W105" s="950">
        <v>2016</v>
      </c>
      <c r="X105" s="950">
        <v>2017</v>
      </c>
      <c r="Y105" s="950">
        <v>2018</v>
      </c>
      <c r="Z105" s="950">
        <v>2019</v>
      </c>
      <c r="AA105" s="950">
        <v>2020</v>
      </c>
      <c r="AB105" s="950">
        <v>2021</v>
      </c>
      <c r="AC105" s="950">
        <v>2022</v>
      </c>
      <c r="AD105" s="950">
        <v>2023</v>
      </c>
      <c r="AE105" s="950">
        <v>2024</v>
      </c>
      <c r="AF105" s="950">
        <v>2025</v>
      </c>
      <c r="AG105" s="950">
        <v>2026</v>
      </c>
      <c r="AH105" s="950">
        <v>2027</v>
      </c>
      <c r="AI105" s="950">
        <v>2028</v>
      </c>
      <c r="AJ105" s="950">
        <v>2029</v>
      </c>
      <c r="AK105" s="987">
        <v>2030</v>
      </c>
    </row>
    <row r="106" spans="4:37" ht="15.75">
      <c r="D106" s="29" t="s">
        <v>910</v>
      </c>
    </row>
    <row r="107" spans="4:37" ht="15.75">
      <c r="D107" s="29"/>
      <c r="E107" s="5" t="s">
        <v>812</v>
      </c>
      <c r="I107" s="600">
        <v>96</v>
      </c>
      <c r="J107" s="600">
        <v>73</v>
      </c>
      <c r="K107" s="600">
        <v>73</v>
      </c>
      <c r="L107" s="600">
        <v>73</v>
      </c>
      <c r="M107" s="600">
        <v>73</v>
      </c>
      <c r="N107" s="600">
        <v>73</v>
      </c>
      <c r="O107" s="600">
        <v>73</v>
      </c>
      <c r="P107" s="600">
        <v>134</v>
      </c>
      <c r="Q107" s="600">
        <v>170</v>
      </c>
      <c r="R107" s="600">
        <v>155</v>
      </c>
      <c r="S107" s="600">
        <v>164</v>
      </c>
      <c r="T107" s="600">
        <v>140</v>
      </c>
      <c r="U107" s="600">
        <v>148</v>
      </c>
      <c r="V107" s="600">
        <v>159</v>
      </c>
      <c r="W107" s="600">
        <v>152</v>
      </c>
      <c r="X107" s="600">
        <v>148</v>
      </c>
      <c r="Y107" s="600">
        <v>148</v>
      </c>
      <c r="Z107" s="600">
        <v>158</v>
      </c>
      <c r="AA107" s="600">
        <v>164</v>
      </c>
      <c r="AB107" s="600">
        <v>165</v>
      </c>
      <c r="AC107" s="600">
        <v>168</v>
      </c>
      <c r="AD107" s="600">
        <v>171</v>
      </c>
      <c r="AE107" s="600">
        <v>174</v>
      </c>
      <c r="AF107" s="600">
        <v>171</v>
      </c>
      <c r="AG107" s="600">
        <v>271</v>
      </c>
      <c r="AH107" s="600">
        <v>304</v>
      </c>
      <c r="AI107" s="600">
        <v>316</v>
      </c>
      <c r="AJ107" s="600">
        <v>216</v>
      </c>
      <c r="AK107" s="600">
        <v>220</v>
      </c>
    </row>
    <row r="108" spans="4:37" ht="15.75">
      <c r="D108" s="29"/>
      <c r="E108" s="5" t="s">
        <v>911</v>
      </c>
      <c r="I108" s="600">
        <v>96</v>
      </c>
      <c r="J108" s="600">
        <v>154</v>
      </c>
      <c r="K108" s="600">
        <v>154</v>
      </c>
      <c r="L108" s="600">
        <v>154</v>
      </c>
      <c r="M108" s="600">
        <v>169</v>
      </c>
      <c r="N108" s="600">
        <v>169</v>
      </c>
      <c r="O108" s="600">
        <v>171</v>
      </c>
      <c r="P108" s="600">
        <v>250</v>
      </c>
      <c r="Q108" s="600">
        <v>280</v>
      </c>
      <c r="R108" s="600">
        <v>280</v>
      </c>
      <c r="S108" s="600">
        <v>290</v>
      </c>
      <c r="T108" s="600">
        <v>290</v>
      </c>
      <c r="U108" s="600">
        <v>290</v>
      </c>
      <c r="V108" s="600">
        <v>290</v>
      </c>
      <c r="W108" s="600">
        <v>290</v>
      </c>
      <c r="X108" s="600">
        <v>290</v>
      </c>
      <c r="Y108" s="600">
        <v>290</v>
      </c>
      <c r="Z108" s="600">
        <v>290</v>
      </c>
      <c r="AA108" s="600">
        <v>290</v>
      </c>
      <c r="AB108" s="600">
        <v>290</v>
      </c>
      <c r="AC108" s="600">
        <v>290</v>
      </c>
      <c r="AD108" s="600">
        <v>290</v>
      </c>
      <c r="AE108" s="600">
        <v>290</v>
      </c>
      <c r="AF108" s="600">
        <v>297</v>
      </c>
      <c r="AG108" s="600">
        <v>304</v>
      </c>
      <c r="AH108" s="600">
        <v>312</v>
      </c>
      <c r="AI108" s="600">
        <v>320</v>
      </c>
      <c r="AJ108" s="600">
        <v>328</v>
      </c>
      <c r="AK108" s="600">
        <v>336</v>
      </c>
    </row>
    <row r="109" spans="4:37" ht="15.75">
      <c r="D109" s="29"/>
      <c r="E109" s="5" t="s">
        <v>549</v>
      </c>
      <c r="I109" s="600">
        <v>0</v>
      </c>
      <c r="J109" s="600">
        <v>81</v>
      </c>
      <c r="K109" s="600">
        <v>81</v>
      </c>
      <c r="L109" s="600">
        <v>81</v>
      </c>
      <c r="M109" s="600">
        <v>96</v>
      </c>
      <c r="N109" s="600">
        <v>96</v>
      </c>
      <c r="O109" s="600">
        <v>98</v>
      </c>
      <c r="P109" s="600">
        <v>116</v>
      </c>
      <c r="Q109" s="600">
        <v>110</v>
      </c>
      <c r="R109" s="600">
        <v>125</v>
      </c>
      <c r="S109" s="600">
        <v>126</v>
      </c>
      <c r="T109" s="600">
        <v>150</v>
      </c>
      <c r="U109" s="600">
        <v>142</v>
      </c>
      <c r="V109" s="600">
        <v>131</v>
      </c>
      <c r="W109" s="600">
        <v>138</v>
      </c>
      <c r="X109" s="600">
        <v>142</v>
      </c>
      <c r="Y109" s="600">
        <v>142</v>
      </c>
      <c r="Z109" s="600">
        <v>132</v>
      </c>
      <c r="AA109" s="600">
        <v>126</v>
      </c>
      <c r="AB109" s="600">
        <v>125</v>
      </c>
      <c r="AC109" s="600">
        <v>122</v>
      </c>
      <c r="AD109" s="600">
        <v>119</v>
      </c>
      <c r="AE109" s="600">
        <v>116</v>
      </c>
      <c r="AF109" s="600">
        <v>126</v>
      </c>
      <c r="AG109" s="600">
        <v>33</v>
      </c>
      <c r="AH109" s="600">
        <v>8</v>
      </c>
      <c r="AI109" s="600">
        <v>4</v>
      </c>
      <c r="AJ109" s="600">
        <v>112</v>
      </c>
      <c r="AK109" s="600">
        <v>116</v>
      </c>
    </row>
    <row r="110" spans="4:37" ht="15.75">
      <c r="D110" s="29"/>
      <c r="E110" s="5" t="s">
        <v>550</v>
      </c>
      <c r="I110" s="600">
        <v>141</v>
      </c>
      <c r="J110" s="600">
        <v>141</v>
      </c>
      <c r="K110" s="600">
        <v>163</v>
      </c>
      <c r="L110" s="600">
        <v>152</v>
      </c>
      <c r="M110" s="600">
        <v>152</v>
      </c>
      <c r="N110" s="600">
        <v>143</v>
      </c>
      <c r="O110" s="600">
        <v>143</v>
      </c>
      <c r="P110" s="600">
        <v>143</v>
      </c>
      <c r="Q110" s="600">
        <v>154</v>
      </c>
      <c r="R110" s="600">
        <v>204</v>
      </c>
      <c r="S110" s="600">
        <v>217</v>
      </c>
      <c r="T110" s="600">
        <v>223</v>
      </c>
      <c r="U110" s="600">
        <v>243</v>
      </c>
      <c r="V110" s="600">
        <v>259</v>
      </c>
      <c r="W110" s="600">
        <v>260</v>
      </c>
      <c r="X110" s="600">
        <v>266</v>
      </c>
      <c r="Y110" s="600">
        <v>275</v>
      </c>
      <c r="Z110" s="600">
        <v>295</v>
      </c>
      <c r="AA110" s="600">
        <v>316</v>
      </c>
      <c r="AB110" s="600">
        <v>332</v>
      </c>
      <c r="AC110" s="600">
        <v>355</v>
      </c>
      <c r="AD110" s="600">
        <v>377</v>
      </c>
      <c r="AE110" s="600">
        <v>398</v>
      </c>
      <c r="AF110" s="600">
        <v>404</v>
      </c>
      <c r="AG110" s="600">
        <v>580</v>
      </c>
      <c r="AH110" s="600">
        <v>690</v>
      </c>
      <c r="AI110" s="600">
        <v>799</v>
      </c>
      <c r="AJ110" s="600">
        <v>686</v>
      </c>
      <c r="AK110" s="600">
        <v>594</v>
      </c>
    </row>
    <row r="111" spans="4:37" ht="15.75">
      <c r="D111" s="29"/>
      <c r="E111" s="5" t="s">
        <v>815</v>
      </c>
      <c r="I111" s="600">
        <v>23</v>
      </c>
      <c r="J111" s="600">
        <v>23</v>
      </c>
      <c r="K111" s="600">
        <v>30</v>
      </c>
      <c r="L111" s="600">
        <v>25</v>
      </c>
      <c r="M111" s="600">
        <v>25</v>
      </c>
      <c r="N111" s="600">
        <v>25</v>
      </c>
      <c r="O111" s="600">
        <v>25</v>
      </c>
      <c r="P111" s="600">
        <v>25</v>
      </c>
      <c r="Q111" s="600">
        <v>41</v>
      </c>
      <c r="R111" s="600">
        <v>41</v>
      </c>
      <c r="S111" s="600">
        <v>43</v>
      </c>
      <c r="T111" s="600">
        <v>41</v>
      </c>
      <c r="U111" s="600">
        <v>41</v>
      </c>
      <c r="V111" s="600">
        <v>47</v>
      </c>
      <c r="W111" s="600">
        <v>47</v>
      </c>
      <c r="X111" s="600">
        <v>46</v>
      </c>
      <c r="Y111" s="600">
        <v>46</v>
      </c>
      <c r="Z111" s="600">
        <v>40</v>
      </c>
      <c r="AA111" s="600">
        <v>35</v>
      </c>
      <c r="AB111" s="600">
        <v>41</v>
      </c>
      <c r="AC111" s="600">
        <v>41</v>
      </c>
      <c r="AD111" s="600">
        <v>40</v>
      </c>
      <c r="AE111" s="600">
        <v>41</v>
      </c>
      <c r="AF111" s="600">
        <v>42</v>
      </c>
      <c r="AG111" s="600">
        <v>74</v>
      </c>
      <c r="AH111" s="600">
        <v>71</v>
      </c>
      <c r="AI111" s="600">
        <v>84</v>
      </c>
      <c r="AJ111" s="600">
        <v>88</v>
      </c>
      <c r="AK111" s="600">
        <v>92</v>
      </c>
    </row>
    <row r="112" spans="4:37" ht="15.75">
      <c r="D112" s="29"/>
      <c r="E112" s="5" t="s">
        <v>622</v>
      </c>
      <c r="I112" s="600">
        <v>89</v>
      </c>
      <c r="J112" s="600">
        <v>89</v>
      </c>
      <c r="K112" s="600">
        <v>60</v>
      </c>
      <c r="L112" s="600">
        <v>81</v>
      </c>
      <c r="M112" s="600">
        <v>81</v>
      </c>
      <c r="N112" s="600">
        <v>90</v>
      </c>
      <c r="O112" s="600">
        <v>110</v>
      </c>
      <c r="P112" s="600">
        <v>110</v>
      </c>
      <c r="Q112" s="600">
        <v>119</v>
      </c>
      <c r="R112" s="600">
        <v>127</v>
      </c>
      <c r="S112" s="600">
        <v>136</v>
      </c>
      <c r="T112" s="600">
        <v>189</v>
      </c>
      <c r="U112" s="600">
        <v>161</v>
      </c>
      <c r="V112" s="600">
        <v>121</v>
      </c>
      <c r="W112" s="600">
        <v>132</v>
      </c>
      <c r="X112" s="600">
        <v>146</v>
      </c>
      <c r="Y112" s="600">
        <v>157</v>
      </c>
      <c r="Z112" s="600">
        <v>178</v>
      </c>
      <c r="AA112" s="600">
        <v>199</v>
      </c>
      <c r="AB112" s="600">
        <v>216</v>
      </c>
      <c r="AC112" s="600">
        <v>225</v>
      </c>
      <c r="AD112" s="600">
        <v>239</v>
      </c>
      <c r="AE112" s="600">
        <v>253</v>
      </c>
      <c r="AF112" s="600">
        <v>256</v>
      </c>
      <c r="AG112" s="600">
        <v>356</v>
      </c>
      <c r="AH112" s="600">
        <v>456</v>
      </c>
      <c r="AI112" s="600">
        <v>477</v>
      </c>
      <c r="AJ112" s="600">
        <v>377</v>
      </c>
      <c r="AK112" s="600">
        <v>310</v>
      </c>
    </row>
    <row r="113" spans="4:37" ht="15.75">
      <c r="D113" s="29"/>
      <c r="E113" s="5" t="s">
        <v>553</v>
      </c>
      <c r="I113" s="600">
        <v>82</v>
      </c>
      <c r="J113" s="600">
        <v>82</v>
      </c>
      <c r="K113" s="600">
        <v>92</v>
      </c>
      <c r="L113" s="600">
        <v>112</v>
      </c>
      <c r="M113" s="600">
        <v>122</v>
      </c>
      <c r="N113" s="600">
        <v>147</v>
      </c>
      <c r="O113" s="600">
        <v>157</v>
      </c>
      <c r="P113" s="600">
        <v>167</v>
      </c>
      <c r="Q113" s="600">
        <v>217</v>
      </c>
      <c r="R113" s="600">
        <v>217</v>
      </c>
      <c r="S113" s="600">
        <v>234</v>
      </c>
      <c r="T113" s="600">
        <v>254</v>
      </c>
      <c r="U113" s="600">
        <v>297</v>
      </c>
      <c r="V113" s="600">
        <v>338</v>
      </c>
      <c r="W113" s="600">
        <v>348</v>
      </c>
      <c r="X113" s="600">
        <v>369</v>
      </c>
      <c r="Y113" s="600">
        <v>380</v>
      </c>
      <c r="Z113" s="600">
        <v>369</v>
      </c>
      <c r="AA113" s="600">
        <v>365</v>
      </c>
      <c r="AB113" s="600">
        <v>365</v>
      </c>
      <c r="AC113" s="600">
        <v>372</v>
      </c>
      <c r="AD113" s="600">
        <v>380</v>
      </c>
      <c r="AE113" s="600">
        <v>390</v>
      </c>
      <c r="AF113" s="600">
        <v>374</v>
      </c>
      <c r="AG113" s="600">
        <v>556</v>
      </c>
      <c r="AH113" s="600">
        <v>664</v>
      </c>
      <c r="AI113" s="600">
        <v>634</v>
      </c>
      <c r="AJ113" s="600">
        <v>519</v>
      </c>
      <c r="AK113" s="600">
        <v>546</v>
      </c>
    </row>
    <row r="114" spans="4:37" ht="15.75">
      <c r="D114" s="29" t="s">
        <v>916</v>
      </c>
      <c r="I114" s="600"/>
      <c r="J114" s="600"/>
      <c r="K114" s="600"/>
      <c r="L114" s="600"/>
      <c r="M114" s="600"/>
      <c r="N114" s="600"/>
      <c r="O114" s="600"/>
      <c r="P114" s="600"/>
      <c r="Q114" s="600"/>
      <c r="R114" s="600"/>
      <c r="S114" s="600"/>
      <c r="T114" s="600"/>
      <c r="U114" s="600"/>
      <c r="V114" s="600"/>
      <c r="W114" s="600"/>
      <c r="X114" s="600"/>
      <c r="Y114" s="600"/>
      <c r="Z114" s="600"/>
      <c r="AA114" s="600"/>
      <c r="AB114" s="600"/>
      <c r="AC114" s="600"/>
      <c r="AD114" s="600"/>
      <c r="AE114" s="600"/>
      <c r="AF114" s="600"/>
      <c r="AG114" s="600"/>
      <c r="AH114" s="600"/>
      <c r="AI114" s="600"/>
      <c r="AJ114" s="600"/>
      <c r="AK114" s="600"/>
    </row>
    <row r="115" spans="4:37" ht="15.75">
      <c r="D115" s="29"/>
      <c r="E115" s="5" t="s">
        <v>533</v>
      </c>
      <c r="I115" s="600"/>
      <c r="J115" s="600"/>
      <c r="K115" s="600"/>
      <c r="L115" s="600"/>
      <c r="M115" s="600"/>
      <c r="N115" s="600"/>
      <c r="O115" s="600"/>
      <c r="P115" s="600"/>
      <c r="Q115" s="600"/>
      <c r="R115" s="600"/>
      <c r="S115" s="600"/>
      <c r="T115" s="600"/>
      <c r="U115" s="600"/>
      <c r="V115" s="600"/>
      <c r="W115" s="600"/>
      <c r="X115" s="600"/>
      <c r="Y115" s="600"/>
      <c r="Z115" s="600"/>
      <c r="AA115" s="600"/>
      <c r="AB115" s="600"/>
      <c r="AC115" s="600"/>
      <c r="AD115" s="600"/>
      <c r="AE115" s="600"/>
      <c r="AF115" s="600"/>
      <c r="AG115" s="600"/>
      <c r="AH115" s="600"/>
      <c r="AI115" s="600"/>
      <c r="AJ115" s="600"/>
      <c r="AK115" s="600"/>
    </row>
    <row r="116" spans="4:37" ht="15.75">
      <c r="D116" s="29"/>
      <c r="F116" s="5" t="s">
        <v>630</v>
      </c>
      <c r="I116" s="600">
        <v>64.091690544412614</v>
      </c>
      <c r="J116" s="600">
        <v>52.174846625766875</v>
      </c>
      <c r="K116" s="600">
        <v>52.174846625766875</v>
      </c>
      <c r="L116" s="600">
        <v>52.489425981873111</v>
      </c>
      <c r="M116" s="600">
        <v>52.489425981873111</v>
      </c>
      <c r="N116" s="600">
        <v>52.489425981873111</v>
      </c>
      <c r="O116" s="600">
        <v>53.658119658119659</v>
      </c>
      <c r="P116" s="600">
        <v>95.621359223300971</v>
      </c>
      <c r="Q116" s="600">
        <v>128.55371900826447</v>
      </c>
      <c r="R116" s="600">
        <v>120.29411764705883</v>
      </c>
      <c r="S116" s="600">
        <v>129.44285714285715</v>
      </c>
      <c r="T116" s="600">
        <v>112.14165261382799</v>
      </c>
      <c r="U116" s="600">
        <v>118.54974704890388</v>
      </c>
      <c r="V116" s="600">
        <v>128.88225255972696</v>
      </c>
      <c r="W116" s="600">
        <v>123.45177664974618</v>
      </c>
      <c r="X116" s="600">
        <v>120.8910891089109</v>
      </c>
      <c r="Y116" s="600">
        <v>121.75718849840256</v>
      </c>
      <c r="Z116" s="600">
        <v>131.8628912071535</v>
      </c>
      <c r="AA116" s="600">
        <v>138.50420168067225</v>
      </c>
      <c r="AB116" s="600">
        <v>140.70954907161803</v>
      </c>
      <c r="AC116" s="600">
        <v>144.36501901140684</v>
      </c>
      <c r="AD116" s="600">
        <v>148.04836759371221</v>
      </c>
      <c r="AE116" s="600">
        <v>151.69745958429561</v>
      </c>
      <c r="AF116" s="600">
        <v>149.25773195876289</v>
      </c>
      <c r="AG116" s="600">
        <v>247.51756440281031</v>
      </c>
      <c r="AH116" s="600">
        <v>281.81459566074949</v>
      </c>
      <c r="AI116" s="600">
        <v>295.07159904534609</v>
      </c>
      <c r="AJ116" s="600">
        <v>247.28602779809802</v>
      </c>
      <c r="AK116" s="600">
        <v>283.14144736842104</v>
      </c>
    </row>
    <row r="117" spans="4:37" ht="15.75">
      <c r="D117" s="29"/>
      <c r="F117" s="5" t="s">
        <v>550</v>
      </c>
      <c r="I117" s="600">
        <v>94.134670487106007</v>
      </c>
      <c r="J117" s="600">
        <v>100.77607361963189</v>
      </c>
      <c r="K117" s="600">
        <v>116.5</v>
      </c>
      <c r="L117" s="600">
        <v>109.29305135951661</v>
      </c>
      <c r="M117" s="600">
        <v>109.29305135951662</v>
      </c>
      <c r="N117" s="600">
        <v>102.82175226586102</v>
      </c>
      <c r="O117" s="600">
        <v>105.11111111111111</v>
      </c>
      <c r="P117" s="600">
        <v>102.04368932038835</v>
      </c>
      <c r="Q117" s="600">
        <v>116.45454545454545</v>
      </c>
      <c r="R117" s="600">
        <v>158.32258064516128</v>
      </c>
      <c r="S117" s="600">
        <v>171.27499999999998</v>
      </c>
      <c r="T117" s="600">
        <v>178.62563237774032</v>
      </c>
      <c r="U117" s="600">
        <v>194.64586846543</v>
      </c>
      <c r="V117" s="600">
        <v>209.94027303754268</v>
      </c>
      <c r="W117" s="600">
        <v>211.1675126903553</v>
      </c>
      <c r="X117" s="600">
        <v>217.27722772277227</v>
      </c>
      <c r="Y117" s="600">
        <v>226.23801916932905</v>
      </c>
      <c r="Z117" s="600">
        <v>246.19970193740687</v>
      </c>
      <c r="AA117" s="600">
        <v>266.8739495798319</v>
      </c>
      <c r="AB117" s="600">
        <v>283.12466843501329</v>
      </c>
      <c r="AC117" s="600">
        <v>305.05703422053233</v>
      </c>
      <c r="AD117" s="600">
        <v>326.39903264812574</v>
      </c>
      <c r="AE117" s="600">
        <v>346.986143187067</v>
      </c>
      <c r="AF117" s="600">
        <v>352.63230240549831</v>
      </c>
      <c r="AG117" s="600">
        <v>529.74238875878223</v>
      </c>
      <c r="AH117" s="600">
        <v>639.64497041420111</v>
      </c>
      <c r="AI117" s="600">
        <v>746.08293556085914</v>
      </c>
      <c r="AJ117" s="600">
        <v>785.36210680321881</v>
      </c>
      <c r="AK117" s="600">
        <v>764.48190789473688</v>
      </c>
    </row>
    <row r="118" spans="4:37" ht="15.75">
      <c r="D118" s="29"/>
      <c r="F118" s="5" t="s">
        <v>815</v>
      </c>
      <c r="I118" s="600">
        <v>15.355300859598852</v>
      </c>
      <c r="J118" s="600">
        <v>16.438650306748464</v>
      </c>
      <c r="K118" s="600">
        <v>21.44171779141104</v>
      </c>
      <c r="L118" s="600">
        <v>17.975830815709969</v>
      </c>
      <c r="M118" s="600">
        <v>17.975830815709969</v>
      </c>
      <c r="N118" s="600">
        <v>17.975830815709969</v>
      </c>
      <c r="O118" s="600">
        <v>18.376068376068375</v>
      </c>
      <c r="P118" s="600">
        <v>17.839805825242717</v>
      </c>
      <c r="Q118" s="600">
        <v>31.004132231404956</v>
      </c>
      <c r="R118" s="600">
        <v>31.819734345351044</v>
      </c>
      <c r="S118" s="600">
        <v>33.939285714285717</v>
      </c>
      <c r="T118" s="600">
        <v>32.841483979763908</v>
      </c>
      <c r="U118" s="600">
        <v>32.841483979763908</v>
      </c>
      <c r="V118" s="600">
        <v>38.097269624573379</v>
      </c>
      <c r="W118" s="600">
        <v>38.172588832487307</v>
      </c>
      <c r="X118" s="600">
        <v>37.574257425742573</v>
      </c>
      <c r="Y118" s="600">
        <v>37.843450479233226</v>
      </c>
      <c r="Z118" s="600">
        <v>33.383010432190758</v>
      </c>
      <c r="AA118" s="600">
        <v>29.558823529411764</v>
      </c>
      <c r="AB118" s="600">
        <v>34.96419098143236</v>
      </c>
      <c r="AC118" s="600">
        <v>35.231939163498097</v>
      </c>
      <c r="AD118" s="600">
        <v>34.63119709794438</v>
      </c>
      <c r="AE118" s="600">
        <v>35.744803695150111</v>
      </c>
      <c r="AF118" s="600">
        <v>36.659793814432994</v>
      </c>
      <c r="AG118" s="600">
        <v>67.587822014051525</v>
      </c>
      <c r="AH118" s="600">
        <v>65.818540433925051</v>
      </c>
      <c r="AI118" s="600">
        <v>78.436754176610975</v>
      </c>
      <c r="AJ118" s="600">
        <v>100.7461594732992</v>
      </c>
      <c r="AK118" s="600">
        <v>118.40460526315789</v>
      </c>
    </row>
    <row r="119" spans="4:37" ht="15.75">
      <c r="D119" s="29"/>
      <c r="F119" s="5" t="s">
        <v>622</v>
      </c>
      <c r="I119" s="600">
        <v>59.418338108882516</v>
      </c>
      <c r="J119" s="600">
        <v>63.610429447852752</v>
      </c>
      <c r="K119" s="600">
        <v>42.883435582822081</v>
      </c>
      <c r="L119" s="600">
        <v>58.241691842900302</v>
      </c>
      <c r="M119" s="600">
        <v>58.241691842900302</v>
      </c>
      <c r="N119" s="600">
        <v>64.712990936555897</v>
      </c>
      <c r="O119" s="600">
        <v>80.854700854700852</v>
      </c>
      <c r="P119" s="600">
        <v>78.495145631067956</v>
      </c>
      <c r="Q119" s="600">
        <v>89.987603305785129</v>
      </c>
      <c r="R119" s="600">
        <v>98.563567362428842</v>
      </c>
      <c r="S119" s="600">
        <v>107.34285714285714</v>
      </c>
      <c r="T119" s="600">
        <v>151.39123102866779</v>
      </c>
      <c r="U119" s="600">
        <v>128.96290050590218</v>
      </c>
      <c r="V119" s="600">
        <v>98.080204778156997</v>
      </c>
      <c r="W119" s="600">
        <v>107.20812182741116</v>
      </c>
      <c r="X119" s="600">
        <v>119.25742574257426</v>
      </c>
      <c r="Y119" s="600">
        <v>129.16134185303514</v>
      </c>
      <c r="Z119" s="600">
        <v>148.55439642324887</v>
      </c>
      <c r="AA119" s="600">
        <v>168.06302521008405</v>
      </c>
      <c r="AB119" s="600">
        <v>184.20159151193636</v>
      </c>
      <c r="AC119" s="600">
        <v>193.34600760456274</v>
      </c>
      <c r="AD119" s="600">
        <v>206.92140266021767</v>
      </c>
      <c r="AE119" s="600">
        <v>220.57159353348729</v>
      </c>
      <c r="AF119" s="600">
        <v>223.45017182130584</v>
      </c>
      <c r="AG119" s="600">
        <v>325.15222482435593</v>
      </c>
      <c r="AH119" s="600">
        <v>422.72189349112421</v>
      </c>
      <c r="AI119" s="600">
        <v>445.40871121718379</v>
      </c>
      <c r="AJ119" s="600">
        <v>431.60570592538403</v>
      </c>
      <c r="AK119" s="600">
        <v>398.97203947368416</v>
      </c>
    </row>
    <row r="120" spans="4:37" ht="15.75">
      <c r="D120" s="29"/>
      <c r="F120" s="5" t="s">
        <v>38</v>
      </c>
      <c r="I120" s="600">
        <v>233</v>
      </c>
      <c r="J120" s="600">
        <v>233</v>
      </c>
      <c r="K120" s="600">
        <v>233</v>
      </c>
      <c r="L120" s="600">
        <v>238</v>
      </c>
      <c r="M120" s="600">
        <v>238</v>
      </c>
      <c r="N120" s="600">
        <v>238</v>
      </c>
      <c r="O120" s="600">
        <v>258</v>
      </c>
      <c r="P120" s="600">
        <v>294</v>
      </c>
      <c r="Q120" s="600">
        <v>366</v>
      </c>
      <c r="R120" s="600">
        <v>409</v>
      </c>
      <c r="S120" s="600">
        <v>442</v>
      </c>
      <c r="T120" s="600">
        <v>475</v>
      </c>
      <c r="U120" s="600">
        <v>475</v>
      </c>
      <c r="V120" s="600">
        <v>475</v>
      </c>
      <c r="W120" s="600">
        <v>480</v>
      </c>
      <c r="X120" s="600">
        <v>495</v>
      </c>
      <c r="Y120" s="600">
        <v>515</v>
      </c>
      <c r="Z120" s="600">
        <v>560</v>
      </c>
      <c r="AA120" s="600">
        <v>603</v>
      </c>
      <c r="AB120" s="600">
        <v>643</v>
      </c>
      <c r="AC120" s="600">
        <v>678</v>
      </c>
      <c r="AD120" s="600">
        <v>716</v>
      </c>
      <c r="AE120" s="600">
        <v>755</v>
      </c>
      <c r="AF120" s="600">
        <v>762</v>
      </c>
      <c r="AG120" s="600">
        <v>1170</v>
      </c>
      <c r="AH120" s="600">
        <v>1410</v>
      </c>
      <c r="AI120" s="600">
        <v>1565</v>
      </c>
      <c r="AJ120" s="600">
        <v>1565</v>
      </c>
      <c r="AK120" s="600">
        <v>1565</v>
      </c>
    </row>
    <row r="121" spans="4:37" ht="15.75">
      <c r="D121" s="29"/>
      <c r="F121" s="5" t="s">
        <v>917</v>
      </c>
      <c r="I121" s="600">
        <v>57</v>
      </c>
      <c r="J121" s="600">
        <v>57</v>
      </c>
      <c r="K121" s="600">
        <v>67</v>
      </c>
      <c r="L121" s="600">
        <v>87</v>
      </c>
      <c r="M121" s="600">
        <v>97</v>
      </c>
      <c r="N121" s="600">
        <v>122</v>
      </c>
      <c r="O121" s="600">
        <v>132</v>
      </c>
      <c r="P121" s="600">
        <v>142</v>
      </c>
      <c r="Q121" s="600">
        <v>192</v>
      </c>
      <c r="R121" s="600">
        <v>192</v>
      </c>
      <c r="S121" s="600">
        <v>209</v>
      </c>
      <c r="T121" s="600">
        <v>229</v>
      </c>
      <c r="U121" s="600">
        <v>272</v>
      </c>
      <c r="V121" s="600">
        <v>313</v>
      </c>
      <c r="W121" s="600">
        <v>323</v>
      </c>
      <c r="X121" s="600">
        <v>344</v>
      </c>
      <c r="Y121" s="600">
        <v>355</v>
      </c>
      <c r="Z121" s="600">
        <v>344</v>
      </c>
      <c r="AA121" s="600">
        <v>340</v>
      </c>
      <c r="AB121" s="600">
        <v>340</v>
      </c>
      <c r="AC121" s="600">
        <v>347</v>
      </c>
      <c r="AD121" s="600">
        <v>355</v>
      </c>
      <c r="AE121" s="600">
        <v>365</v>
      </c>
      <c r="AF121" s="600">
        <v>349</v>
      </c>
      <c r="AG121" s="600">
        <v>531</v>
      </c>
      <c r="AH121" s="600">
        <v>639</v>
      </c>
      <c r="AI121" s="600">
        <v>609</v>
      </c>
      <c r="AJ121" s="600">
        <v>494</v>
      </c>
      <c r="AK121" s="600">
        <v>521</v>
      </c>
    </row>
    <row r="122" spans="4:37" ht="15.75">
      <c r="D122" s="29"/>
      <c r="E122" s="5" t="s">
        <v>918</v>
      </c>
      <c r="I122" s="600"/>
      <c r="J122" s="600"/>
      <c r="K122" s="600"/>
      <c r="L122" s="600"/>
      <c r="M122" s="600"/>
      <c r="N122" s="600"/>
      <c r="O122" s="600"/>
      <c r="P122" s="600"/>
      <c r="Q122" s="600"/>
      <c r="R122" s="600"/>
      <c r="S122" s="600"/>
      <c r="T122" s="600"/>
      <c r="U122" s="600"/>
      <c r="V122" s="600"/>
      <c r="W122" s="600"/>
      <c r="X122" s="600"/>
      <c r="Y122" s="600"/>
      <c r="Z122" s="600"/>
      <c r="AA122" s="600"/>
      <c r="AB122" s="600"/>
      <c r="AC122" s="600"/>
      <c r="AD122" s="600"/>
      <c r="AE122" s="600"/>
      <c r="AF122" s="600"/>
      <c r="AG122" s="600"/>
      <c r="AH122" s="600"/>
      <c r="AI122" s="600"/>
      <c r="AJ122" s="600"/>
      <c r="AK122" s="600"/>
    </row>
    <row r="123" spans="4:37" ht="15.75">
      <c r="D123" s="29"/>
      <c r="F123" s="5" t="s">
        <v>630</v>
      </c>
      <c r="I123" s="600">
        <v>64.916905444126073</v>
      </c>
      <c r="J123" s="600">
        <v>52.846625766871171</v>
      </c>
      <c r="K123" s="600">
        <v>52.846625766871171</v>
      </c>
      <c r="L123" s="600">
        <v>53.151057401812686</v>
      </c>
      <c r="M123" s="600">
        <v>53.151057401812686</v>
      </c>
      <c r="N123" s="600">
        <v>53.151057401812686</v>
      </c>
      <c r="O123" s="600">
        <v>54.282051282051285</v>
      </c>
      <c r="P123" s="600">
        <v>104.72815533980584</v>
      </c>
      <c r="Q123" s="600">
        <v>146.11570247933884</v>
      </c>
      <c r="R123" s="600">
        <v>141.76470588235296</v>
      </c>
      <c r="S123" s="600">
        <v>157.26428571428573</v>
      </c>
      <c r="T123" s="600">
        <v>140</v>
      </c>
      <c r="U123" s="600">
        <v>148</v>
      </c>
      <c r="V123" s="600">
        <v>159</v>
      </c>
      <c r="W123" s="600">
        <v>152</v>
      </c>
      <c r="X123" s="600">
        <v>148</v>
      </c>
      <c r="Y123" s="600">
        <v>148</v>
      </c>
      <c r="Z123" s="600">
        <v>158</v>
      </c>
      <c r="AA123" s="600">
        <v>164</v>
      </c>
      <c r="AB123" s="600">
        <v>165</v>
      </c>
      <c r="AC123" s="600">
        <v>168</v>
      </c>
      <c r="AD123" s="600">
        <v>171</v>
      </c>
      <c r="AE123" s="600">
        <v>174</v>
      </c>
      <c r="AF123" s="600">
        <v>171</v>
      </c>
      <c r="AG123" s="600">
        <v>271</v>
      </c>
      <c r="AH123" s="600">
        <v>304</v>
      </c>
      <c r="AI123" s="600">
        <v>316</v>
      </c>
      <c r="AJ123" s="600">
        <v>216</v>
      </c>
      <c r="AK123" s="600">
        <v>220</v>
      </c>
    </row>
    <row r="124" spans="4:37" ht="15.75">
      <c r="D124" s="29"/>
      <c r="F124" s="5" t="s">
        <v>550</v>
      </c>
      <c r="I124" s="600">
        <v>95.346704871060169</v>
      </c>
      <c r="J124" s="600">
        <v>102.07361963190183</v>
      </c>
      <c r="K124" s="600">
        <v>118</v>
      </c>
      <c r="L124" s="600">
        <v>110.67069486404833</v>
      </c>
      <c r="M124" s="600">
        <v>110.67069486404833</v>
      </c>
      <c r="N124" s="600">
        <v>104.1178247734139</v>
      </c>
      <c r="O124" s="600">
        <v>106.33333333333334</v>
      </c>
      <c r="P124" s="600">
        <v>111.7621359223301</v>
      </c>
      <c r="Q124" s="600">
        <v>132.36363636363637</v>
      </c>
      <c r="R124" s="600">
        <v>186.58064516129031</v>
      </c>
      <c r="S124" s="600">
        <v>208.08749999999998</v>
      </c>
      <c r="T124" s="600">
        <v>223</v>
      </c>
      <c r="U124" s="600">
        <v>243</v>
      </c>
      <c r="V124" s="600">
        <v>259</v>
      </c>
      <c r="W124" s="600">
        <v>260</v>
      </c>
      <c r="X124" s="600">
        <v>266</v>
      </c>
      <c r="Y124" s="600">
        <v>275</v>
      </c>
      <c r="Z124" s="600">
        <v>295</v>
      </c>
      <c r="AA124" s="600">
        <v>316</v>
      </c>
      <c r="AB124" s="600">
        <v>332</v>
      </c>
      <c r="AC124" s="600">
        <v>355</v>
      </c>
      <c r="AD124" s="600">
        <v>377</v>
      </c>
      <c r="AE124" s="600">
        <v>398</v>
      </c>
      <c r="AF124" s="600">
        <v>404</v>
      </c>
      <c r="AG124" s="600">
        <v>580</v>
      </c>
      <c r="AH124" s="600">
        <v>690</v>
      </c>
      <c r="AI124" s="600">
        <v>799</v>
      </c>
      <c r="AJ124" s="600">
        <v>686</v>
      </c>
      <c r="AK124" s="600">
        <v>594</v>
      </c>
    </row>
    <row r="125" spans="4:37" ht="15.75">
      <c r="D125" s="29"/>
      <c r="F125" s="5" t="s">
        <v>815</v>
      </c>
      <c r="I125" s="600">
        <v>15.553008595988537</v>
      </c>
      <c r="J125" s="600">
        <v>16.650306748466257</v>
      </c>
      <c r="K125" s="600">
        <v>21.717791411042946</v>
      </c>
      <c r="L125" s="600">
        <v>18.202416918429002</v>
      </c>
      <c r="M125" s="600">
        <v>18.202416918429002</v>
      </c>
      <c r="N125" s="600">
        <v>18.202416918429002</v>
      </c>
      <c r="O125" s="600">
        <v>18.589743589743591</v>
      </c>
      <c r="P125" s="600">
        <v>19.538834951456312</v>
      </c>
      <c r="Q125" s="600">
        <v>35.239669421487605</v>
      </c>
      <c r="R125" s="600">
        <v>37.499051233396585</v>
      </c>
      <c r="S125" s="600">
        <v>41.233928571428571</v>
      </c>
      <c r="T125" s="600">
        <v>41</v>
      </c>
      <c r="U125" s="600">
        <v>41</v>
      </c>
      <c r="V125" s="600">
        <v>47</v>
      </c>
      <c r="W125" s="600">
        <v>47</v>
      </c>
      <c r="X125" s="600">
        <v>46</v>
      </c>
      <c r="Y125" s="600">
        <v>46</v>
      </c>
      <c r="Z125" s="600">
        <v>40</v>
      </c>
      <c r="AA125" s="600">
        <v>35</v>
      </c>
      <c r="AB125" s="600">
        <v>41</v>
      </c>
      <c r="AC125" s="600">
        <v>41</v>
      </c>
      <c r="AD125" s="600">
        <v>40</v>
      </c>
      <c r="AE125" s="600">
        <v>41</v>
      </c>
      <c r="AF125" s="600">
        <v>42</v>
      </c>
      <c r="AG125" s="600">
        <v>74</v>
      </c>
      <c r="AH125" s="600">
        <v>71</v>
      </c>
      <c r="AI125" s="600">
        <v>84</v>
      </c>
      <c r="AJ125" s="600">
        <v>88</v>
      </c>
      <c r="AK125" s="600">
        <v>92</v>
      </c>
    </row>
    <row r="126" spans="4:37" ht="15.75">
      <c r="D126" s="29"/>
      <c r="F126" s="5" t="s">
        <v>622</v>
      </c>
      <c r="I126" s="600">
        <v>60.183381088825215</v>
      </c>
      <c r="J126" s="600">
        <v>64.429447852760731</v>
      </c>
      <c r="K126" s="600">
        <v>43.435582822085891</v>
      </c>
      <c r="L126" s="600">
        <v>58.975830815709969</v>
      </c>
      <c r="M126" s="600">
        <v>58.975830815709969</v>
      </c>
      <c r="N126" s="600">
        <v>65.528700906344412</v>
      </c>
      <c r="O126" s="600">
        <v>81.794871794871796</v>
      </c>
      <c r="P126" s="600">
        <v>85.970873786407765</v>
      </c>
      <c r="Q126" s="600">
        <v>102.2809917355372</v>
      </c>
      <c r="R126" s="600">
        <v>116.15559772296015</v>
      </c>
      <c r="S126" s="600">
        <v>130.41428571428571</v>
      </c>
      <c r="T126" s="600">
        <v>189</v>
      </c>
      <c r="U126" s="600">
        <v>161</v>
      </c>
      <c r="V126" s="600">
        <v>121</v>
      </c>
      <c r="W126" s="600">
        <v>132</v>
      </c>
      <c r="X126" s="600">
        <v>146</v>
      </c>
      <c r="Y126" s="600">
        <v>157</v>
      </c>
      <c r="Z126" s="600">
        <v>178</v>
      </c>
      <c r="AA126" s="600">
        <v>199</v>
      </c>
      <c r="AB126" s="600">
        <v>216</v>
      </c>
      <c r="AC126" s="600">
        <v>225</v>
      </c>
      <c r="AD126" s="600">
        <v>239</v>
      </c>
      <c r="AE126" s="600">
        <v>253</v>
      </c>
      <c r="AF126" s="600">
        <v>256</v>
      </c>
      <c r="AG126" s="600">
        <v>356</v>
      </c>
      <c r="AH126" s="600">
        <v>456</v>
      </c>
      <c r="AI126" s="600">
        <v>477</v>
      </c>
      <c r="AJ126" s="600">
        <v>377</v>
      </c>
      <c r="AK126" s="600">
        <v>310</v>
      </c>
    </row>
    <row r="127" spans="4:37" ht="15.75">
      <c r="D127" s="29"/>
      <c r="F127" s="5" t="s">
        <v>38</v>
      </c>
      <c r="I127" s="600">
        <v>236</v>
      </c>
      <c r="J127" s="600">
        <v>236</v>
      </c>
      <c r="K127" s="600">
        <v>236</v>
      </c>
      <c r="L127" s="600">
        <v>241</v>
      </c>
      <c r="M127" s="600">
        <v>241</v>
      </c>
      <c r="N127" s="600">
        <v>241</v>
      </c>
      <c r="O127" s="600">
        <v>261</v>
      </c>
      <c r="P127" s="600">
        <v>322</v>
      </c>
      <c r="Q127" s="600">
        <v>416</v>
      </c>
      <c r="R127" s="600">
        <v>482</v>
      </c>
      <c r="S127" s="600">
        <v>537</v>
      </c>
      <c r="T127" s="600">
        <v>593</v>
      </c>
      <c r="U127" s="600">
        <v>593</v>
      </c>
      <c r="V127" s="600">
        <v>586</v>
      </c>
      <c r="W127" s="600">
        <v>591</v>
      </c>
      <c r="X127" s="600">
        <v>606</v>
      </c>
      <c r="Y127" s="600">
        <v>626</v>
      </c>
      <c r="Z127" s="600">
        <v>671</v>
      </c>
      <c r="AA127" s="600">
        <v>714</v>
      </c>
      <c r="AB127" s="600">
        <v>754</v>
      </c>
      <c r="AC127" s="600">
        <v>789</v>
      </c>
      <c r="AD127" s="600">
        <v>827</v>
      </c>
      <c r="AE127" s="600">
        <v>866</v>
      </c>
      <c r="AF127" s="600">
        <v>873</v>
      </c>
      <c r="AG127" s="600">
        <v>1281</v>
      </c>
      <c r="AH127" s="600">
        <v>1521</v>
      </c>
      <c r="AI127" s="600">
        <v>1676</v>
      </c>
      <c r="AJ127" s="600">
        <v>1367</v>
      </c>
      <c r="AK127" s="600">
        <v>1216</v>
      </c>
    </row>
    <row r="128" spans="4:37" ht="15.75">
      <c r="D128" s="29"/>
      <c r="F128" s="5" t="s">
        <v>917</v>
      </c>
      <c r="I128" s="600">
        <v>58</v>
      </c>
      <c r="J128" s="600">
        <v>58</v>
      </c>
      <c r="K128" s="600">
        <v>68</v>
      </c>
      <c r="L128" s="600">
        <v>88</v>
      </c>
      <c r="M128" s="600">
        <v>98</v>
      </c>
      <c r="N128" s="600">
        <v>123</v>
      </c>
      <c r="O128" s="600">
        <v>133</v>
      </c>
      <c r="P128" s="600">
        <v>143</v>
      </c>
      <c r="Q128" s="600">
        <v>199</v>
      </c>
      <c r="R128" s="600">
        <v>205</v>
      </c>
      <c r="S128" s="600">
        <v>228</v>
      </c>
      <c r="T128" s="600">
        <v>254</v>
      </c>
      <c r="U128" s="600">
        <v>297</v>
      </c>
      <c r="V128" s="600">
        <v>338</v>
      </c>
      <c r="W128" s="600">
        <v>348</v>
      </c>
      <c r="X128" s="600">
        <v>369</v>
      </c>
      <c r="Y128" s="600">
        <v>380</v>
      </c>
      <c r="Z128" s="600">
        <v>369</v>
      </c>
      <c r="AA128" s="600">
        <v>365</v>
      </c>
      <c r="AB128" s="600">
        <v>365</v>
      </c>
      <c r="AC128" s="600">
        <v>372</v>
      </c>
      <c r="AD128" s="600">
        <v>380</v>
      </c>
      <c r="AE128" s="600">
        <v>390</v>
      </c>
      <c r="AF128" s="600">
        <v>374</v>
      </c>
      <c r="AG128" s="600">
        <v>556</v>
      </c>
      <c r="AH128" s="600">
        <v>664</v>
      </c>
      <c r="AI128" s="600">
        <v>634</v>
      </c>
      <c r="AJ128" s="600">
        <v>519</v>
      </c>
      <c r="AK128" s="600">
        <v>546</v>
      </c>
    </row>
    <row r="129" spans="4:37" ht="15.75">
      <c r="D129" s="29" t="s">
        <v>922</v>
      </c>
      <c r="I129" s="600"/>
      <c r="J129" s="600"/>
      <c r="K129" s="600"/>
      <c r="L129" s="600"/>
      <c r="M129" s="600"/>
      <c r="N129" s="600"/>
      <c r="O129" s="600"/>
      <c r="P129" s="600"/>
      <c r="Q129" s="600"/>
      <c r="R129" s="600"/>
      <c r="S129" s="600"/>
      <c r="T129" s="600"/>
      <c r="U129" s="600"/>
      <c r="V129" s="600"/>
      <c r="W129" s="600"/>
      <c r="X129" s="600"/>
      <c r="Y129" s="600"/>
      <c r="Z129" s="600"/>
      <c r="AA129" s="600"/>
      <c r="AB129" s="600"/>
      <c r="AC129" s="600"/>
      <c r="AD129" s="600"/>
      <c r="AE129" s="600"/>
      <c r="AF129" s="600"/>
      <c r="AG129" s="600"/>
      <c r="AH129" s="600"/>
      <c r="AI129" s="600"/>
      <c r="AJ129" s="600"/>
      <c r="AK129" s="600"/>
    </row>
    <row r="130" spans="4:37" ht="15.75">
      <c r="D130" s="29"/>
      <c r="E130" s="5" t="s">
        <v>923</v>
      </c>
      <c r="I130" s="600"/>
      <c r="J130" s="600"/>
      <c r="K130" s="600"/>
      <c r="L130" s="600"/>
      <c r="M130" s="600"/>
      <c r="N130" s="600"/>
      <c r="O130" s="600"/>
      <c r="P130" s="600"/>
      <c r="Q130" s="600"/>
      <c r="R130" s="600"/>
      <c r="S130" s="600"/>
      <c r="T130" s="600"/>
      <c r="U130" s="600"/>
      <c r="V130" s="600"/>
      <c r="W130" s="600"/>
      <c r="X130" s="600"/>
      <c r="Y130" s="600"/>
      <c r="Z130" s="600"/>
      <c r="AA130" s="600"/>
      <c r="AB130" s="600"/>
      <c r="AC130" s="600"/>
      <c r="AD130" s="600"/>
      <c r="AE130" s="600"/>
      <c r="AF130" s="600"/>
      <c r="AG130" s="600"/>
      <c r="AH130" s="600"/>
      <c r="AI130" s="600"/>
      <c r="AJ130" s="600"/>
      <c r="AK130" s="600"/>
    </row>
    <row r="131" spans="4:37" ht="15.75">
      <c r="D131" s="29"/>
      <c r="F131" s="5" t="s">
        <v>550</v>
      </c>
      <c r="I131" s="600">
        <v>53.323636363636368</v>
      </c>
      <c r="J131" s="600">
        <v>54.165177865612648</v>
      </c>
      <c r="K131" s="600">
        <v>63.589328063241098</v>
      </c>
      <c r="L131" s="600">
        <v>59.050232558139541</v>
      </c>
      <c r="M131" s="600">
        <v>59.963410852713181</v>
      </c>
      <c r="N131" s="600">
        <v>57.288682170542636</v>
      </c>
      <c r="O131" s="600">
        <v>53.990215827338126</v>
      </c>
      <c r="P131" s="600">
        <v>54.828669064748212</v>
      </c>
      <c r="Q131" s="600">
        <v>53.085859872611458</v>
      </c>
      <c r="R131" s="600">
        <v>60.278709677419357</v>
      </c>
      <c r="S131" s="600">
        <v>61.170984848484849</v>
      </c>
      <c r="T131" s="600">
        <v>55.804150110375275</v>
      </c>
      <c r="U131" s="600">
        <v>62.857820224719106</v>
      </c>
      <c r="V131" s="600">
        <v>70.906557377049182</v>
      </c>
      <c r="W131" s="600">
        <v>70.306605922551256</v>
      </c>
      <c r="X131" s="600">
        <v>70.013755458515277</v>
      </c>
      <c r="Y131" s="600">
        <v>70.429916317991626</v>
      </c>
      <c r="Z131" s="600">
        <v>71.48430799220273</v>
      </c>
      <c r="AA131" s="600">
        <v>72.53061818181817</v>
      </c>
      <c r="AB131" s="600">
        <v>72.262139219015268</v>
      </c>
      <c r="AC131" s="600">
        <v>74.418518518518525</v>
      </c>
      <c r="AD131" s="600">
        <v>76.606859756097563</v>
      </c>
      <c r="AE131" s="600">
        <v>77.857312138728332</v>
      </c>
      <c r="AF131" s="600">
        <v>79.113789173789172</v>
      </c>
      <c r="AG131" s="600">
        <v>80.166336633663363</v>
      </c>
      <c r="AH131" s="600">
        <v>80.373377156943292</v>
      </c>
      <c r="AI131" s="600">
        <v>84.57650000000001</v>
      </c>
      <c r="AJ131" s="600">
        <v>87.129748045178104</v>
      </c>
      <c r="AK131" s="600">
        <v>88.53939759036146</v>
      </c>
    </row>
    <row r="132" spans="4:37" ht="15.75">
      <c r="D132" s="29"/>
      <c r="F132" s="5" t="s">
        <v>815</v>
      </c>
      <c r="I132" s="600">
        <v>8.6981818181818191</v>
      </c>
      <c r="J132" s="600">
        <v>8.8354545454545459</v>
      </c>
      <c r="K132" s="600">
        <v>11.703557312252965</v>
      </c>
      <c r="L132" s="600">
        <v>9.7122093023255829</v>
      </c>
      <c r="M132" s="600">
        <v>9.8624031007751949</v>
      </c>
      <c r="N132" s="600">
        <v>10.015503875968992</v>
      </c>
      <c r="O132" s="600">
        <v>9.4388489208633075</v>
      </c>
      <c r="P132" s="600">
        <v>9.5854316546762597</v>
      </c>
      <c r="Q132" s="600">
        <v>14.133248407643311</v>
      </c>
      <c r="R132" s="600">
        <v>12.11483870967742</v>
      </c>
      <c r="S132" s="600">
        <v>12.121439393939394</v>
      </c>
      <c r="T132" s="600">
        <v>10.259955849889625</v>
      </c>
      <c r="U132" s="600">
        <v>10.605640449438202</v>
      </c>
      <c r="V132" s="600">
        <v>12.867213114754099</v>
      </c>
      <c r="W132" s="600">
        <v>12.709271070615033</v>
      </c>
      <c r="X132" s="600">
        <v>12.107641921397379</v>
      </c>
      <c r="Y132" s="600">
        <v>11.78100418410042</v>
      </c>
      <c r="Z132" s="600">
        <v>9.6927875243664712</v>
      </c>
      <c r="AA132" s="600">
        <v>8.0334545454545445</v>
      </c>
      <c r="AB132" s="600">
        <v>8.9239388794567063</v>
      </c>
      <c r="AC132" s="600">
        <v>8.594814814814816</v>
      </c>
      <c r="AD132" s="600">
        <v>8.1280487804878057</v>
      </c>
      <c r="AE132" s="600">
        <v>8.0204768786127172</v>
      </c>
      <c r="AF132" s="600">
        <v>8.2247008547008544</v>
      </c>
      <c r="AG132" s="600">
        <v>10.228118811881187</v>
      </c>
      <c r="AH132" s="600">
        <v>8.2703040262941663</v>
      </c>
      <c r="AI132" s="600">
        <v>8.8916470588235299</v>
      </c>
      <c r="AJ132" s="600">
        <v>11.176993918331886</v>
      </c>
      <c r="AK132" s="600">
        <v>13.713172690763052</v>
      </c>
    </row>
    <row r="133" spans="4:37" ht="15.75">
      <c r="D133" s="29"/>
      <c r="F133" s="5" t="s">
        <v>622</v>
      </c>
      <c r="I133" s="600">
        <v>33.658181818181824</v>
      </c>
      <c r="J133" s="600">
        <v>34.189367588932811</v>
      </c>
      <c r="K133" s="600">
        <v>23.40711462450593</v>
      </c>
      <c r="L133" s="600">
        <v>31.467558139534884</v>
      </c>
      <c r="M133" s="600">
        <v>31.95418604651163</v>
      </c>
      <c r="N133" s="600">
        <v>36.055813953488375</v>
      </c>
      <c r="O133" s="600">
        <v>41.53093525179856</v>
      </c>
      <c r="P133" s="600">
        <v>42.175899280575535</v>
      </c>
      <c r="Q133" s="600">
        <v>41.020891719745222</v>
      </c>
      <c r="R133" s="600">
        <v>37.526451612903223</v>
      </c>
      <c r="S133" s="600">
        <v>38.337575757575756</v>
      </c>
      <c r="T133" s="600">
        <v>47.295894039735103</v>
      </c>
      <c r="U133" s="600">
        <v>41.646539325842696</v>
      </c>
      <c r="V133" s="600">
        <v>33.126229508196722</v>
      </c>
      <c r="W133" s="600">
        <v>35.694123006833706</v>
      </c>
      <c r="X133" s="600">
        <v>38.428602620087339</v>
      </c>
      <c r="Y133" s="600">
        <v>40.20907949790795</v>
      </c>
      <c r="Z133" s="600">
        <v>43.132904483430799</v>
      </c>
      <c r="AA133" s="600">
        <v>45.675927272727272</v>
      </c>
      <c r="AB133" s="600">
        <v>47.013921901528015</v>
      </c>
      <c r="AC133" s="600">
        <v>47.166666666666671</v>
      </c>
      <c r="AD133" s="600">
        <v>48.565091463414639</v>
      </c>
      <c r="AE133" s="600">
        <v>49.49221098265896</v>
      </c>
      <c r="AF133" s="600">
        <v>50.131509971509971</v>
      </c>
      <c r="AG133" s="600">
        <v>49.205544554455443</v>
      </c>
      <c r="AH133" s="600">
        <v>53.116318816762529</v>
      </c>
      <c r="AI133" s="600">
        <v>50.491852941176468</v>
      </c>
      <c r="AJ133" s="600">
        <v>47.883258036490005</v>
      </c>
      <c r="AK133" s="600">
        <v>46.207429718875503</v>
      </c>
    </row>
    <row r="134" spans="4:37" ht="15.75">
      <c r="D134" s="29"/>
      <c r="F134" s="5" t="s">
        <v>38</v>
      </c>
      <c r="I134" s="600">
        <v>95.68</v>
      </c>
      <c r="J134" s="600">
        <v>97.19</v>
      </c>
      <c r="K134" s="600">
        <v>98.7</v>
      </c>
      <c r="L134" s="600">
        <v>100.23</v>
      </c>
      <c r="M134" s="600">
        <v>101.78</v>
      </c>
      <c r="N134" s="600">
        <v>103.36</v>
      </c>
      <c r="O134" s="600">
        <v>104.96</v>
      </c>
      <c r="P134" s="600">
        <v>106.59</v>
      </c>
      <c r="Q134" s="600">
        <v>108.24</v>
      </c>
      <c r="R134" s="600">
        <v>109.92</v>
      </c>
      <c r="S134" s="600">
        <v>111.63</v>
      </c>
      <c r="T134" s="600">
        <v>113.36</v>
      </c>
      <c r="U134" s="600">
        <v>115.11</v>
      </c>
      <c r="V134" s="600">
        <v>116.9</v>
      </c>
      <c r="W134" s="600">
        <v>118.71</v>
      </c>
      <c r="X134" s="600">
        <v>120.55</v>
      </c>
      <c r="Y134" s="600">
        <v>122.42</v>
      </c>
      <c r="Z134" s="600">
        <v>124.31</v>
      </c>
      <c r="AA134" s="600">
        <v>126.24</v>
      </c>
      <c r="AB134" s="600">
        <v>128.19999999999999</v>
      </c>
      <c r="AC134" s="600">
        <v>130.18</v>
      </c>
      <c r="AD134" s="600">
        <v>133.30000000000001</v>
      </c>
      <c r="AE134" s="600">
        <v>135.37</v>
      </c>
      <c r="AF134" s="600">
        <v>137.47</v>
      </c>
      <c r="AG134" s="600">
        <v>139.6</v>
      </c>
      <c r="AH134" s="600">
        <v>141.76</v>
      </c>
      <c r="AI134" s="600">
        <v>143.96</v>
      </c>
      <c r="AJ134" s="600">
        <v>146.19</v>
      </c>
      <c r="AK134" s="600">
        <v>148.46</v>
      </c>
    </row>
    <row r="135" spans="4:37" ht="15.75">
      <c r="D135" s="29"/>
      <c r="F135" s="5" t="s">
        <v>917</v>
      </c>
      <c r="I135" s="995">
        <v>82</v>
      </c>
      <c r="J135" s="995">
        <v>82</v>
      </c>
      <c r="K135" s="995">
        <v>92</v>
      </c>
      <c r="L135" s="995">
        <v>112</v>
      </c>
      <c r="M135" s="995">
        <v>122</v>
      </c>
      <c r="N135" s="995">
        <v>147</v>
      </c>
      <c r="O135" s="995">
        <v>157</v>
      </c>
      <c r="P135" s="995">
        <v>167</v>
      </c>
      <c r="Q135" s="995">
        <v>217</v>
      </c>
      <c r="R135" s="995">
        <v>217</v>
      </c>
      <c r="S135" s="995">
        <v>234</v>
      </c>
      <c r="T135" s="995">
        <v>254</v>
      </c>
      <c r="U135" s="995">
        <v>297</v>
      </c>
      <c r="V135" s="995">
        <v>338</v>
      </c>
      <c r="W135" s="995">
        <v>348</v>
      </c>
      <c r="X135" s="995">
        <v>369</v>
      </c>
      <c r="Y135" s="995">
        <v>380</v>
      </c>
      <c r="Z135" s="995">
        <v>369</v>
      </c>
      <c r="AA135" s="995">
        <v>365</v>
      </c>
      <c r="AB135" s="995">
        <v>365</v>
      </c>
      <c r="AC135" s="995">
        <v>372</v>
      </c>
      <c r="AD135" s="995">
        <v>380</v>
      </c>
      <c r="AE135" s="995">
        <v>390</v>
      </c>
      <c r="AF135" s="995">
        <v>374</v>
      </c>
      <c r="AG135" s="995">
        <v>556</v>
      </c>
      <c r="AH135" s="995">
        <v>664</v>
      </c>
      <c r="AI135" s="995">
        <v>634</v>
      </c>
      <c r="AJ135" s="995">
        <v>519</v>
      </c>
      <c r="AK135" s="995">
        <v>546</v>
      </c>
    </row>
    <row r="136" spans="4:37" ht="15.75">
      <c r="D136" s="29"/>
      <c r="E136" s="5" t="s">
        <v>924</v>
      </c>
      <c r="I136" s="600"/>
      <c r="J136" s="600"/>
      <c r="K136" s="600"/>
      <c r="L136" s="600"/>
      <c r="M136" s="600"/>
      <c r="N136" s="600"/>
      <c r="O136" s="600"/>
      <c r="P136" s="600"/>
      <c r="Q136" s="600"/>
      <c r="R136" s="600"/>
      <c r="S136" s="600"/>
      <c r="T136" s="600"/>
      <c r="U136" s="600"/>
      <c r="V136" s="600"/>
      <c r="W136" s="600"/>
      <c r="X136" s="600"/>
      <c r="Y136" s="600"/>
      <c r="Z136" s="600"/>
      <c r="AA136" s="600"/>
      <c r="AB136" s="600"/>
      <c r="AC136" s="600"/>
      <c r="AD136" s="600"/>
      <c r="AE136" s="600"/>
      <c r="AF136" s="600"/>
      <c r="AG136" s="600"/>
      <c r="AH136" s="600"/>
      <c r="AI136" s="600"/>
      <c r="AJ136" s="600"/>
      <c r="AK136" s="600"/>
    </row>
    <row r="137" spans="4:37" ht="15.75">
      <c r="D137" s="29"/>
      <c r="F137" s="5" t="s">
        <v>550</v>
      </c>
      <c r="I137" s="600">
        <v>141</v>
      </c>
      <c r="J137" s="600">
        <v>141</v>
      </c>
      <c r="K137" s="600">
        <v>163</v>
      </c>
      <c r="L137" s="600">
        <v>152</v>
      </c>
      <c r="M137" s="600">
        <v>152</v>
      </c>
      <c r="N137" s="600">
        <v>143</v>
      </c>
      <c r="O137" s="600">
        <v>143</v>
      </c>
      <c r="P137" s="600">
        <v>143</v>
      </c>
      <c r="Q137" s="600">
        <v>154</v>
      </c>
      <c r="R137" s="600">
        <v>204</v>
      </c>
      <c r="S137" s="600">
        <v>217</v>
      </c>
      <c r="T137" s="600">
        <v>223</v>
      </c>
      <c r="U137" s="600">
        <v>243</v>
      </c>
      <c r="V137" s="600">
        <v>259</v>
      </c>
      <c r="W137" s="600">
        <v>260</v>
      </c>
      <c r="X137" s="600">
        <v>266</v>
      </c>
      <c r="Y137" s="600">
        <v>275</v>
      </c>
      <c r="Z137" s="600">
        <v>295</v>
      </c>
      <c r="AA137" s="600">
        <v>316</v>
      </c>
      <c r="AB137" s="600">
        <v>332</v>
      </c>
      <c r="AC137" s="600">
        <v>355</v>
      </c>
      <c r="AD137" s="600">
        <v>377</v>
      </c>
      <c r="AE137" s="600">
        <v>398</v>
      </c>
      <c r="AF137" s="600">
        <v>404</v>
      </c>
      <c r="AG137" s="600">
        <v>580</v>
      </c>
      <c r="AH137" s="600">
        <v>690</v>
      </c>
      <c r="AI137" s="600">
        <v>799</v>
      </c>
      <c r="AJ137" s="600">
        <v>686</v>
      </c>
      <c r="AK137" s="600">
        <v>594</v>
      </c>
    </row>
    <row r="138" spans="4:37" ht="15.75">
      <c r="D138" s="29"/>
      <c r="F138" s="5" t="s">
        <v>815</v>
      </c>
      <c r="I138" s="600">
        <v>23</v>
      </c>
      <c r="J138" s="600">
        <v>23</v>
      </c>
      <c r="K138" s="600">
        <v>30</v>
      </c>
      <c r="L138" s="600">
        <v>25</v>
      </c>
      <c r="M138" s="600">
        <v>25</v>
      </c>
      <c r="N138" s="600">
        <v>25</v>
      </c>
      <c r="O138" s="600">
        <v>25</v>
      </c>
      <c r="P138" s="600">
        <v>25</v>
      </c>
      <c r="Q138" s="600">
        <v>41</v>
      </c>
      <c r="R138" s="600">
        <v>41</v>
      </c>
      <c r="S138" s="600">
        <v>43</v>
      </c>
      <c r="T138" s="600">
        <v>41</v>
      </c>
      <c r="U138" s="600">
        <v>41</v>
      </c>
      <c r="V138" s="600">
        <v>47</v>
      </c>
      <c r="W138" s="600">
        <v>47</v>
      </c>
      <c r="X138" s="600">
        <v>46</v>
      </c>
      <c r="Y138" s="600">
        <v>46</v>
      </c>
      <c r="Z138" s="600">
        <v>40</v>
      </c>
      <c r="AA138" s="600">
        <v>35</v>
      </c>
      <c r="AB138" s="600">
        <v>41</v>
      </c>
      <c r="AC138" s="600">
        <v>41</v>
      </c>
      <c r="AD138" s="600">
        <v>40</v>
      </c>
      <c r="AE138" s="600">
        <v>41</v>
      </c>
      <c r="AF138" s="600">
        <v>42</v>
      </c>
      <c r="AG138" s="600">
        <v>74</v>
      </c>
      <c r="AH138" s="600">
        <v>71</v>
      </c>
      <c r="AI138" s="600">
        <v>84</v>
      </c>
      <c r="AJ138" s="600">
        <v>88</v>
      </c>
      <c r="AK138" s="600">
        <v>92</v>
      </c>
    </row>
    <row r="139" spans="4:37" ht="15.75">
      <c r="D139" s="29"/>
      <c r="F139" s="5" t="s">
        <v>622</v>
      </c>
      <c r="I139" s="600">
        <v>89</v>
      </c>
      <c r="J139" s="600">
        <v>89</v>
      </c>
      <c r="K139" s="600">
        <v>60</v>
      </c>
      <c r="L139" s="600">
        <v>81</v>
      </c>
      <c r="M139" s="600">
        <v>81</v>
      </c>
      <c r="N139" s="600">
        <v>90</v>
      </c>
      <c r="O139" s="600">
        <v>110</v>
      </c>
      <c r="P139" s="600">
        <v>110</v>
      </c>
      <c r="Q139" s="600">
        <v>119</v>
      </c>
      <c r="R139" s="600">
        <v>127</v>
      </c>
      <c r="S139" s="600">
        <v>136</v>
      </c>
      <c r="T139" s="600">
        <v>189</v>
      </c>
      <c r="U139" s="600">
        <v>161</v>
      </c>
      <c r="V139" s="600">
        <v>121</v>
      </c>
      <c r="W139" s="600">
        <v>132</v>
      </c>
      <c r="X139" s="600">
        <v>146</v>
      </c>
      <c r="Y139" s="600">
        <v>157</v>
      </c>
      <c r="Z139" s="600">
        <v>178</v>
      </c>
      <c r="AA139" s="600">
        <v>199</v>
      </c>
      <c r="AB139" s="600">
        <v>216</v>
      </c>
      <c r="AC139" s="600">
        <v>225</v>
      </c>
      <c r="AD139" s="600">
        <v>239</v>
      </c>
      <c r="AE139" s="600">
        <v>253</v>
      </c>
      <c r="AF139" s="600">
        <v>256</v>
      </c>
      <c r="AG139" s="600">
        <v>356</v>
      </c>
      <c r="AH139" s="600">
        <v>456</v>
      </c>
      <c r="AI139" s="600">
        <v>477</v>
      </c>
      <c r="AJ139" s="600">
        <v>377</v>
      </c>
      <c r="AK139" s="600">
        <v>310</v>
      </c>
    </row>
    <row r="140" spans="4:37" ht="15.75">
      <c r="D140" s="29"/>
      <c r="F140" s="5" t="s">
        <v>38</v>
      </c>
      <c r="I140" s="600">
        <v>253</v>
      </c>
      <c r="J140" s="600">
        <v>253</v>
      </c>
      <c r="K140" s="600">
        <v>253</v>
      </c>
      <c r="L140" s="600">
        <v>258</v>
      </c>
      <c r="M140" s="600">
        <v>258</v>
      </c>
      <c r="N140" s="600">
        <v>258</v>
      </c>
      <c r="O140" s="600">
        <v>278</v>
      </c>
      <c r="P140" s="600">
        <v>278</v>
      </c>
      <c r="Q140" s="600">
        <v>314</v>
      </c>
      <c r="R140" s="600">
        <v>372</v>
      </c>
      <c r="S140" s="600">
        <v>396</v>
      </c>
      <c r="T140" s="600">
        <v>453</v>
      </c>
      <c r="U140" s="600">
        <v>445</v>
      </c>
      <c r="V140" s="600">
        <v>427</v>
      </c>
      <c r="W140" s="600">
        <v>439</v>
      </c>
      <c r="X140" s="600">
        <v>458</v>
      </c>
      <c r="Y140" s="600">
        <v>478</v>
      </c>
      <c r="Z140" s="600">
        <v>513</v>
      </c>
      <c r="AA140" s="600">
        <v>550</v>
      </c>
      <c r="AB140" s="600">
        <v>589</v>
      </c>
      <c r="AC140" s="600">
        <v>621</v>
      </c>
      <c r="AD140" s="600">
        <v>656</v>
      </c>
      <c r="AE140" s="600">
        <v>692</v>
      </c>
      <c r="AF140" s="600">
        <v>702</v>
      </c>
      <c r="AG140" s="600">
        <v>1010</v>
      </c>
      <c r="AH140" s="600">
        <v>1217</v>
      </c>
      <c r="AI140" s="600">
        <v>1360</v>
      </c>
      <c r="AJ140" s="600">
        <v>1151</v>
      </c>
      <c r="AK140" s="600">
        <v>996</v>
      </c>
    </row>
    <row r="141" spans="4:37" ht="15.75">
      <c r="D141" s="29"/>
      <c r="F141" s="5" t="s">
        <v>917</v>
      </c>
      <c r="I141" s="600">
        <v>82</v>
      </c>
      <c r="J141" s="600">
        <v>82</v>
      </c>
      <c r="K141" s="600">
        <v>92</v>
      </c>
      <c r="L141" s="600">
        <v>112</v>
      </c>
      <c r="M141" s="600">
        <v>122</v>
      </c>
      <c r="N141" s="600">
        <v>147</v>
      </c>
      <c r="O141" s="600">
        <v>157</v>
      </c>
      <c r="P141" s="600">
        <v>167</v>
      </c>
      <c r="Q141" s="600">
        <v>217</v>
      </c>
      <c r="R141" s="600">
        <v>217</v>
      </c>
      <c r="S141" s="600">
        <v>234</v>
      </c>
      <c r="T141" s="600">
        <v>254</v>
      </c>
      <c r="U141" s="600">
        <v>297</v>
      </c>
      <c r="V141" s="600">
        <v>338</v>
      </c>
      <c r="W141" s="600">
        <v>348</v>
      </c>
      <c r="X141" s="600">
        <v>369</v>
      </c>
      <c r="Y141" s="600">
        <v>380</v>
      </c>
      <c r="Z141" s="600">
        <v>369</v>
      </c>
      <c r="AA141" s="600">
        <v>365</v>
      </c>
      <c r="AB141" s="600">
        <v>365</v>
      </c>
      <c r="AC141" s="600">
        <v>372</v>
      </c>
      <c r="AD141" s="600">
        <v>380</v>
      </c>
      <c r="AE141" s="600">
        <v>390</v>
      </c>
      <c r="AF141" s="600">
        <v>374</v>
      </c>
      <c r="AG141" s="600">
        <v>556</v>
      </c>
      <c r="AH141" s="600">
        <v>664</v>
      </c>
      <c r="AI141" s="600">
        <v>634</v>
      </c>
      <c r="AJ141" s="600">
        <v>519</v>
      </c>
      <c r="AK141" s="600">
        <v>546</v>
      </c>
    </row>
    <row r="142" spans="4:37" ht="15.75">
      <c r="D142" s="29"/>
      <c r="E142" s="5" t="s">
        <v>925</v>
      </c>
      <c r="I142" s="600"/>
      <c r="J142" s="600"/>
      <c r="K142" s="600"/>
      <c r="L142" s="600"/>
      <c r="M142" s="600"/>
      <c r="N142" s="600"/>
      <c r="O142" s="600"/>
      <c r="P142" s="600"/>
      <c r="Q142" s="600"/>
      <c r="R142" s="600"/>
      <c r="S142" s="600"/>
      <c r="T142" s="600"/>
      <c r="U142" s="600"/>
      <c r="V142" s="600"/>
      <c r="W142" s="600"/>
      <c r="X142" s="600"/>
      <c r="Y142" s="600"/>
      <c r="Z142" s="600"/>
      <c r="AA142" s="600"/>
      <c r="AB142" s="600"/>
      <c r="AC142" s="600"/>
      <c r="AD142" s="600"/>
      <c r="AE142" s="600"/>
      <c r="AF142" s="600"/>
      <c r="AG142" s="600"/>
      <c r="AH142" s="600"/>
      <c r="AI142" s="600"/>
      <c r="AJ142" s="600"/>
      <c r="AK142" s="600"/>
    </row>
    <row r="143" spans="4:37" ht="15.75">
      <c r="D143" s="29"/>
      <c r="F143" s="5" t="s">
        <v>550</v>
      </c>
      <c r="I143" s="600">
        <v>141</v>
      </c>
      <c r="J143" s="600">
        <v>141</v>
      </c>
      <c r="K143" s="600">
        <v>163</v>
      </c>
      <c r="L143" s="600">
        <v>152</v>
      </c>
      <c r="M143" s="600">
        <v>152</v>
      </c>
      <c r="N143" s="600">
        <v>143</v>
      </c>
      <c r="O143" s="600">
        <v>143</v>
      </c>
      <c r="P143" s="600">
        <v>143</v>
      </c>
      <c r="Q143" s="600">
        <v>154</v>
      </c>
      <c r="R143" s="600">
        <v>204</v>
      </c>
      <c r="S143" s="600">
        <v>217</v>
      </c>
      <c r="T143" s="600">
        <v>223</v>
      </c>
      <c r="U143" s="600">
        <v>243</v>
      </c>
      <c r="V143" s="600">
        <v>259</v>
      </c>
      <c r="W143" s="600">
        <v>260</v>
      </c>
      <c r="X143" s="600">
        <v>266</v>
      </c>
      <c r="Y143" s="600">
        <v>275</v>
      </c>
      <c r="Z143" s="600">
        <v>295</v>
      </c>
      <c r="AA143" s="600">
        <v>316</v>
      </c>
      <c r="AB143" s="600">
        <v>332</v>
      </c>
      <c r="AC143" s="600">
        <v>355</v>
      </c>
      <c r="AD143" s="600">
        <v>377</v>
      </c>
      <c r="AE143" s="600">
        <v>398</v>
      </c>
      <c r="AF143" s="600">
        <v>404</v>
      </c>
      <c r="AG143" s="600">
        <v>580</v>
      </c>
      <c r="AH143" s="600">
        <v>690</v>
      </c>
      <c r="AI143" s="600">
        <v>799</v>
      </c>
      <c r="AJ143" s="600">
        <v>686</v>
      </c>
      <c r="AK143" s="600">
        <v>594</v>
      </c>
    </row>
    <row r="144" spans="4:37" ht="15.75">
      <c r="D144" s="29"/>
      <c r="F144" s="5" t="s">
        <v>815</v>
      </c>
      <c r="I144" s="600">
        <v>23</v>
      </c>
      <c r="J144" s="600">
        <v>23</v>
      </c>
      <c r="K144" s="600">
        <v>30</v>
      </c>
      <c r="L144" s="600">
        <v>25</v>
      </c>
      <c r="M144" s="600">
        <v>25</v>
      </c>
      <c r="N144" s="600">
        <v>25</v>
      </c>
      <c r="O144" s="600">
        <v>25</v>
      </c>
      <c r="P144" s="600">
        <v>25</v>
      </c>
      <c r="Q144" s="600">
        <v>41</v>
      </c>
      <c r="R144" s="600">
        <v>41</v>
      </c>
      <c r="S144" s="600">
        <v>43</v>
      </c>
      <c r="T144" s="600">
        <v>41</v>
      </c>
      <c r="U144" s="600">
        <v>41</v>
      </c>
      <c r="V144" s="600">
        <v>47</v>
      </c>
      <c r="W144" s="600">
        <v>47</v>
      </c>
      <c r="X144" s="600">
        <v>46</v>
      </c>
      <c r="Y144" s="600">
        <v>46</v>
      </c>
      <c r="Z144" s="600">
        <v>40</v>
      </c>
      <c r="AA144" s="600">
        <v>35</v>
      </c>
      <c r="AB144" s="600">
        <v>41</v>
      </c>
      <c r="AC144" s="600">
        <v>41</v>
      </c>
      <c r="AD144" s="600">
        <v>40</v>
      </c>
      <c r="AE144" s="600">
        <v>41</v>
      </c>
      <c r="AF144" s="600">
        <v>42</v>
      </c>
      <c r="AG144" s="600">
        <v>74</v>
      </c>
      <c r="AH144" s="600">
        <v>71</v>
      </c>
      <c r="AI144" s="600">
        <v>84</v>
      </c>
      <c r="AJ144" s="600">
        <v>88</v>
      </c>
      <c r="AK144" s="600">
        <v>92</v>
      </c>
    </row>
    <row r="145" spans="4:37" ht="15.75">
      <c r="D145" s="29"/>
      <c r="F145" s="5" t="s">
        <v>622</v>
      </c>
      <c r="I145" s="600">
        <v>89</v>
      </c>
      <c r="J145" s="600">
        <v>89</v>
      </c>
      <c r="K145" s="600">
        <v>60</v>
      </c>
      <c r="L145" s="600">
        <v>81</v>
      </c>
      <c r="M145" s="600">
        <v>81</v>
      </c>
      <c r="N145" s="600">
        <v>90</v>
      </c>
      <c r="O145" s="600">
        <v>110</v>
      </c>
      <c r="P145" s="600">
        <v>110</v>
      </c>
      <c r="Q145" s="600">
        <v>119</v>
      </c>
      <c r="R145" s="600">
        <v>127</v>
      </c>
      <c r="S145" s="600">
        <v>136</v>
      </c>
      <c r="T145" s="600">
        <v>189</v>
      </c>
      <c r="U145" s="600">
        <v>161</v>
      </c>
      <c r="V145" s="600">
        <v>121</v>
      </c>
      <c r="W145" s="600">
        <v>132</v>
      </c>
      <c r="X145" s="600">
        <v>146</v>
      </c>
      <c r="Y145" s="600">
        <v>157</v>
      </c>
      <c r="Z145" s="600">
        <v>178</v>
      </c>
      <c r="AA145" s="600">
        <v>199</v>
      </c>
      <c r="AB145" s="600">
        <v>216</v>
      </c>
      <c r="AC145" s="600">
        <v>225</v>
      </c>
      <c r="AD145" s="600">
        <v>239</v>
      </c>
      <c r="AE145" s="600">
        <v>253</v>
      </c>
      <c r="AF145" s="600">
        <v>256</v>
      </c>
      <c r="AG145" s="600">
        <v>356</v>
      </c>
      <c r="AH145" s="600">
        <v>456</v>
      </c>
      <c r="AI145" s="600">
        <v>477</v>
      </c>
      <c r="AJ145" s="600">
        <v>377</v>
      </c>
      <c r="AK145" s="600">
        <v>310</v>
      </c>
    </row>
    <row r="146" spans="4:37" ht="15.75">
      <c r="D146" s="29"/>
      <c r="F146" s="5" t="s">
        <v>38</v>
      </c>
      <c r="I146" s="600">
        <v>253</v>
      </c>
      <c r="J146" s="600">
        <v>253</v>
      </c>
      <c r="K146" s="600">
        <v>253</v>
      </c>
      <c r="L146" s="600">
        <v>258</v>
      </c>
      <c r="M146" s="600">
        <v>258</v>
      </c>
      <c r="N146" s="600">
        <v>258</v>
      </c>
      <c r="O146" s="600">
        <v>278</v>
      </c>
      <c r="P146" s="600">
        <v>278</v>
      </c>
      <c r="Q146" s="600">
        <v>314</v>
      </c>
      <c r="R146" s="600">
        <v>372</v>
      </c>
      <c r="S146" s="600">
        <v>396</v>
      </c>
      <c r="T146" s="600">
        <v>453</v>
      </c>
      <c r="U146" s="600">
        <v>445</v>
      </c>
      <c r="V146" s="600">
        <v>427</v>
      </c>
      <c r="W146" s="600">
        <v>439</v>
      </c>
      <c r="X146" s="600">
        <v>458</v>
      </c>
      <c r="Y146" s="600">
        <v>478</v>
      </c>
      <c r="Z146" s="600">
        <v>513</v>
      </c>
      <c r="AA146" s="600">
        <v>550</v>
      </c>
      <c r="AB146" s="600">
        <v>589</v>
      </c>
      <c r="AC146" s="600">
        <v>621</v>
      </c>
      <c r="AD146" s="600">
        <v>656</v>
      </c>
      <c r="AE146" s="600">
        <v>692</v>
      </c>
      <c r="AF146" s="600">
        <v>702</v>
      </c>
      <c r="AG146" s="600">
        <v>1010</v>
      </c>
      <c r="AH146" s="600">
        <v>1217</v>
      </c>
      <c r="AI146" s="600">
        <v>1360</v>
      </c>
      <c r="AJ146" s="600">
        <v>1151</v>
      </c>
      <c r="AK146" s="600">
        <v>996</v>
      </c>
    </row>
    <row r="147" spans="4:37" ht="15.75">
      <c r="D147" s="29"/>
      <c r="F147" s="5" t="s">
        <v>917</v>
      </c>
      <c r="I147" s="600">
        <v>82</v>
      </c>
      <c r="J147" s="600">
        <v>82</v>
      </c>
      <c r="K147" s="600">
        <v>92</v>
      </c>
      <c r="L147" s="600">
        <v>112</v>
      </c>
      <c r="M147" s="600">
        <v>122</v>
      </c>
      <c r="N147" s="600">
        <v>147</v>
      </c>
      <c r="O147" s="600">
        <v>157</v>
      </c>
      <c r="P147" s="600">
        <v>167</v>
      </c>
      <c r="Q147" s="600">
        <v>217</v>
      </c>
      <c r="R147" s="600">
        <v>217</v>
      </c>
      <c r="S147" s="600">
        <v>234</v>
      </c>
      <c r="T147" s="600">
        <v>254</v>
      </c>
      <c r="U147" s="600">
        <v>297</v>
      </c>
      <c r="V147" s="600">
        <v>338</v>
      </c>
      <c r="W147" s="600">
        <v>348</v>
      </c>
      <c r="X147" s="600">
        <v>369</v>
      </c>
      <c r="Y147" s="600">
        <v>380</v>
      </c>
      <c r="Z147" s="600">
        <v>369</v>
      </c>
      <c r="AA147" s="600">
        <v>365</v>
      </c>
      <c r="AB147" s="600">
        <v>365</v>
      </c>
      <c r="AC147" s="600">
        <v>372</v>
      </c>
      <c r="AD147" s="600">
        <v>380</v>
      </c>
      <c r="AE147" s="600">
        <v>390</v>
      </c>
      <c r="AF147" s="600">
        <v>374</v>
      </c>
      <c r="AG147" s="600">
        <v>556</v>
      </c>
      <c r="AH147" s="600">
        <v>664</v>
      </c>
      <c r="AI147" s="600">
        <v>634</v>
      </c>
      <c r="AJ147" s="600">
        <v>519</v>
      </c>
      <c r="AK147" s="600">
        <v>546</v>
      </c>
    </row>
    <row r="148" spans="4:37" ht="15.75">
      <c r="D148" s="29"/>
      <c r="E148" s="5" t="s">
        <v>926</v>
      </c>
      <c r="I148" s="600"/>
      <c r="J148" s="600"/>
      <c r="K148" s="600"/>
      <c r="L148" s="600"/>
      <c r="M148" s="600"/>
      <c r="N148" s="600"/>
      <c r="O148" s="600"/>
      <c r="P148" s="600"/>
      <c r="Q148" s="600"/>
      <c r="R148" s="600"/>
      <c r="S148" s="600"/>
      <c r="T148" s="600"/>
      <c r="U148" s="600"/>
      <c r="V148" s="600"/>
      <c r="W148" s="600"/>
      <c r="X148" s="600"/>
      <c r="Y148" s="600"/>
      <c r="Z148" s="600"/>
      <c r="AA148" s="600"/>
      <c r="AB148" s="600"/>
      <c r="AC148" s="600"/>
      <c r="AD148" s="600"/>
      <c r="AE148" s="600"/>
      <c r="AF148" s="600"/>
      <c r="AG148" s="600"/>
      <c r="AH148" s="600"/>
      <c r="AI148" s="600"/>
      <c r="AJ148" s="600"/>
      <c r="AK148" s="600"/>
    </row>
    <row r="149" spans="4:37" ht="15.75">
      <c r="D149" s="29"/>
      <c r="F149" s="5" t="s">
        <v>550</v>
      </c>
      <c r="I149" s="600">
        <v>141</v>
      </c>
      <c r="J149" s="600">
        <v>141</v>
      </c>
      <c r="K149" s="600">
        <v>163</v>
      </c>
      <c r="L149" s="600">
        <v>152</v>
      </c>
      <c r="M149" s="600">
        <v>152</v>
      </c>
      <c r="N149" s="600">
        <v>143</v>
      </c>
      <c r="O149" s="600">
        <v>143</v>
      </c>
      <c r="P149" s="600">
        <v>143</v>
      </c>
      <c r="Q149" s="600">
        <v>154</v>
      </c>
      <c r="R149" s="600">
        <v>204</v>
      </c>
      <c r="S149" s="600">
        <v>217</v>
      </c>
      <c r="T149" s="600">
        <v>223</v>
      </c>
      <c r="U149" s="600">
        <v>243</v>
      </c>
      <c r="V149" s="600">
        <v>259</v>
      </c>
      <c r="W149" s="600">
        <v>260</v>
      </c>
      <c r="X149" s="600">
        <v>266</v>
      </c>
      <c r="Y149" s="600">
        <v>275</v>
      </c>
      <c r="Z149" s="600">
        <v>295</v>
      </c>
      <c r="AA149" s="600">
        <v>316</v>
      </c>
      <c r="AB149" s="600">
        <v>332</v>
      </c>
      <c r="AC149" s="600">
        <v>355</v>
      </c>
      <c r="AD149" s="600">
        <v>377</v>
      </c>
      <c r="AE149" s="600">
        <v>398</v>
      </c>
      <c r="AF149" s="600">
        <v>404</v>
      </c>
      <c r="AG149" s="600">
        <v>580</v>
      </c>
      <c r="AH149" s="600">
        <v>690</v>
      </c>
      <c r="AI149" s="600">
        <v>799</v>
      </c>
      <c r="AJ149" s="600">
        <v>686</v>
      </c>
      <c r="AK149" s="600">
        <v>594</v>
      </c>
    </row>
    <row r="150" spans="4:37" ht="15.75">
      <c r="D150" s="29"/>
      <c r="F150" s="5" t="s">
        <v>815</v>
      </c>
      <c r="I150" s="600">
        <v>23</v>
      </c>
      <c r="J150" s="600">
        <v>23</v>
      </c>
      <c r="K150" s="600">
        <v>30</v>
      </c>
      <c r="L150" s="600">
        <v>25</v>
      </c>
      <c r="M150" s="600">
        <v>25</v>
      </c>
      <c r="N150" s="600">
        <v>25</v>
      </c>
      <c r="O150" s="600">
        <v>25</v>
      </c>
      <c r="P150" s="600">
        <v>25</v>
      </c>
      <c r="Q150" s="600">
        <v>41</v>
      </c>
      <c r="R150" s="600">
        <v>41</v>
      </c>
      <c r="S150" s="600">
        <v>43</v>
      </c>
      <c r="T150" s="600">
        <v>41</v>
      </c>
      <c r="U150" s="600">
        <v>41</v>
      </c>
      <c r="V150" s="600">
        <v>47</v>
      </c>
      <c r="W150" s="600">
        <v>47</v>
      </c>
      <c r="X150" s="600">
        <v>46</v>
      </c>
      <c r="Y150" s="600">
        <v>46</v>
      </c>
      <c r="Z150" s="600">
        <v>40</v>
      </c>
      <c r="AA150" s="600">
        <v>35</v>
      </c>
      <c r="AB150" s="600">
        <v>41</v>
      </c>
      <c r="AC150" s="600">
        <v>41</v>
      </c>
      <c r="AD150" s="600">
        <v>40</v>
      </c>
      <c r="AE150" s="600">
        <v>41</v>
      </c>
      <c r="AF150" s="600">
        <v>42</v>
      </c>
      <c r="AG150" s="600">
        <v>74</v>
      </c>
      <c r="AH150" s="600">
        <v>71</v>
      </c>
      <c r="AI150" s="600">
        <v>84</v>
      </c>
      <c r="AJ150" s="600">
        <v>88</v>
      </c>
      <c r="AK150" s="600">
        <v>92</v>
      </c>
    </row>
    <row r="151" spans="4:37" ht="15.75">
      <c r="D151" s="29"/>
      <c r="F151" s="5" t="s">
        <v>622</v>
      </c>
      <c r="I151" s="600">
        <v>89</v>
      </c>
      <c r="J151" s="600">
        <v>89</v>
      </c>
      <c r="K151" s="600">
        <v>60</v>
      </c>
      <c r="L151" s="600">
        <v>81</v>
      </c>
      <c r="M151" s="600">
        <v>81</v>
      </c>
      <c r="N151" s="600">
        <v>90</v>
      </c>
      <c r="O151" s="600">
        <v>110</v>
      </c>
      <c r="P151" s="600">
        <v>110</v>
      </c>
      <c r="Q151" s="600">
        <v>119</v>
      </c>
      <c r="R151" s="600">
        <v>127</v>
      </c>
      <c r="S151" s="600">
        <v>136</v>
      </c>
      <c r="T151" s="600">
        <v>189</v>
      </c>
      <c r="U151" s="600">
        <v>161</v>
      </c>
      <c r="V151" s="600">
        <v>121</v>
      </c>
      <c r="W151" s="600">
        <v>132</v>
      </c>
      <c r="X151" s="600">
        <v>146</v>
      </c>
      <c r="Y151" s="600">
        <v>157</v>
      </c>
      <c r="Z151" s="600">
        <v>178</v>
      </c>
      <c r="AA151" s="600">
        <v>199</v>
      </c>
      <c r="AB151" s="600">
        <v>216</v>
      </c>
      <c r="AC151" s="600">
        <v>225</v>
      </c>
      <c r="AD151" s="600">
        <v>239</v>
      </c>
      <c r="AE151" s="600">
        <v>253</v>
      </c>
      <c r="AF151" s="600">
        <v>256</v>
      </c>
      <c r="AG151" s="600">
        <v>356</v>
      </c>
      <c r="AH151" s="600">
        <v>456</v>
      </c>
      <c r="AI151" s="600">
        <v>477</v>
      </c>
      <c r="AJ151" s="600">
        <v>377</v>
      </c>
      <c r="AK151" s="600">
        <v>310</v>
      </c>
    </row>
    <row r="152" spans="4:37" ht="15.75">
      <c r="D152" s="29"/>
      <c r="F152" s="5" t="s">
        <v>38</v>
      </c>
      <c r="I152" s="600">
        <v>253</v>
      </c>
      <c r="J152" s="600">
        <v>253</v>
      </c>
      <c r="K152" s="600">
        <v>253</v>
      </c>
      <c r="L152" s="600">
        <v>258</v>
      </c>
      <c r="M152" s="600">
        <v>258</v>
      </c>
      <c r="N152" s="600">
        <v>258</v>
      </c>
      <c r="O152" s="600">
        <v>278</v>
      </c>
      <c r="P152" s="600">
        <v>278</v>
      </c>
      <c r="Q152" s="600">
        <v>314</v>
      </c>
      <c r="R152" s="600">
        <v>372</v>
      </c>
      <c r="S152" s="600">
        <v>396</v>
      </c>
      <c r="T152" s="600">
        <v>453</v>
      </c>
      <c r="U152" s="600">
        <v>445</v>
      </c>
      <c r="V152" s="600">
        <v>427</v>
      </c>
      <c r="W152" s="600">
        <v>439</v>
      </c>
      <c r="X152" s="600">
        <v>458</v>
      </c>
      <c r="Y152" s="600">
        <v>478</v>
      </c>
      <c r="Z152" s="600">
        <v>513</v>
      </c>
      <c r="AA152" s="600">
        <v>550</v>
      </c>
      <c r="AB152" s="600">
        <v>589</v>
      </c>
      <c r="AC152" s="600">
        <v>621</v>
      </c>
      <c r="AD152" s="600">
        <v>656</v>
      </c>
      <c r="AE152" s="600">
        <v>692</v>
      </c>
      <c r="AF152" s="600">
        <v>702</v>
      </c>
      <c r="AG152" s="600">
        <v>1010</v>
      </c>
      <c r="AH152" s="600">
        <v>1217</v>
      </c>
      <c r="AI152" s="600">
        <v>1360</v>
      </c>
      <c r="AJ152" s="600">
        <v>1151</v>
      </c>
      <c r="AK152" s="600">
        <v>996</v>
      </c>
    </row>
    <row r="153" spans="4:37" ht="15.75">
      <c r="D153" s="29"/>
      <c r="F153" s="5" t="s">
        <v>917</v>
      </c>
      <c r="I153" s="600">
        <v>82</v>
      </c>
      <c r="J153" s="600">
        <v>82</v>
      </c>
      <c r="K153" s="600">
        <v>92</v>
      </c>
      <c r="L153" s="600">
        <v>112</v>
      </c>
      <c r="M153" s="600">
        <v>122</v>
      </c>
      <c r="N153" s="600">
        <v>147</v>
      </c>
      <c r="O153" s="600">
        <v>157</v>
      </c>
      <c r="P153" s="600">
        <v>167</v>
      </c>
      <c r="Q153" s="600">
        <v>217</v>
      </c>
      <c r="R153" s="600">
        <v>217</v>
      </c>
      <c r="S153" s="600">
        <v>234</v>
      </c>
      <c r="T153" s="600">
        <v>254</v>
      </c>
      <c r="U153" s="600">
        <v>297</v>
      </c>
      <c r="V153" s="600">
        <v>338</v>
      </c>
      <c r="W153" s="600">
        <v>348</v>
      </c>
      <c r="X153" s="600">
        <v>369</v>
      </c>
      <c r="Y153" s="600">
        <v>380</v>
      </c>
      <c r="Z153" s="600">
        <v>369</v>
      </c>
      <c r="AA153" s="600">
        <v>365</v>
      </c>
      <c r="AB153" s="600">
        <v>365</v>
      </c>
      <c r="AC153" s="600">
        <v>372</v>
      </c>
      <c r="AD153" s="600">
        <v>380</v>
      </c>
      <c r="AE153" s="600">
        <v>390</v>
      </c>
      <c r="AF153" s="600">
        <v>374</v>
      </c>
      <c r="AG153" s="600">
        <v>556</v>
      </c>
      <c r="AH153" s="600">
        <v>664</v>
      </c>
      <c r="AI153" s="600">
        <v>634</v>
      </c>
      <c r="AJ153" s="600">
        <v>519</v>
      </c>
      <c r="AK153" s="600">
        <v>546</v>
      </c>
    </row>
    <row r="154" spans="4:37" ht="15.75">
      <c r="D154" s="29" t="s">
        <v>663</v>
      </c>
      <c r="I154" s="600"/>
      <c r="J154" s="600"/>
      <c r="K154" s="600"/>
      <c r="L154" s="600"/>
      <c r="M154" s="600"/>
      <c r="N154" s="600"/>
      <c r="O154" s="600"/>
      <c r="P154" s="600"/>
      <c r="Q154" s="600"/>
      <c r="R154" s="600"/>
      <c r="S154" s="600"/>
      <c r="T154" s="600"/>
      <c r="U154" s="600"/>
      <c r="V154" s="600"/>
      <c r="W154" s="600"/>
      <c r="X154" s="600"/>
      <c r="Y154" s="600"/>
      <c r="Z154" s="600"/>
      <c r="AA154" s="600"/>
      <c r="AB154" s="600"/>
      <c r="AC154" s="600"/>
      <c r="AD154" s="600"/>
      <c r="AE154" s="600"/>
      <c r="AF154" s="600"/>
      <c r="AG154" s="600"/>
      <c r="AH154" s="600"/>
      <c r="AI154" s="600"/>
      <c r="AJ154" s="600"/>
      <c r="AK154" s="600"/>
    </row>
    <row r="155" spans="4:37" ht="15.75">
      <c r="D155" s="29"/>
      <c r="E155" s="5" t="s">
        <v>80</v>
      </c>
      <c r="I155" s="600"/>
      <c r="J155" s="600"/>
      <c r="K155" s="600"/>
      <c r="L155" s="600"/>
      <c r="M155" s="600"/>
      <c r="N155" s="600"/>
      <c r="O155" s="600"/>
      <c r="P155" s="600"/>
      <c r="Q155" s="600"/>
      <c r="R155" s="600"/>
      <c r="S155" s="600"/>
      <c r="T155" s="600"/>
      <c r="U155" s="600"/>
      <c r="V155" s="600"/>
      <c r="W155" s="600"/>
      <c r="X155" s="600"/>
      <c r="Y155" s="600"/>
      <c r="Z155" s="600"/>
      <c r="AA155" s="600"/>
      <c r="AB155" s="600"/>
      <c r="AC155" s="600"/>
      <c r="AD155" s="600"/>
      <c r="AE155" s="600"/>
      <c r="AF155" s="600"/>
      <c r="AG155" s="600"/>
      <c r="AH155" s="600"/>
      <c r="AI155" s="600"/>
      <c r="AJ155" s="600"/>
      <c r="AK155" s="600"/>
    </row>
    <row r="156" spans="4:37" ht="15.75">
      <c r="D156" s="29"/>
      <c r="F156" s="5" t="s">
        <v>833</v>
      </c>
      <c r="I156" s="600">
        <v>0</v>
      </c>
      <c r="J156" s="572">
        <v>6100</v>
      </c>
      <c r="K156" s="572">
        <v>6100</v>
      </c>
      <c r="L156" s="572">
        <v>6800</v>
      </c>
      <c r="M156" s="572">
        <v>6800</v>
      </c>
      <c r="N156" s="572">
        <v>6800</v>
      </c>
      <c r="O156" s="572">
        <v>6800</v>
      </c>
      <c r="P156" s="572">
        <v>6800</v>
      </c>
      <c r="Q156" s="572">
        <v>7200</v>
      </c>
      <c r="R156" s="572">
        <v>7200</v>
      </c>
      <c r="S156" s="572">
        <v>7400</v>
      </c>
      <c r="T156" s="572">
        <v>6400</v>
      </c>
      <c r="U156" s="572">
        <v>8600</v>
      </c>
      <c r="V156" s="572">
        <v>9900</v>
      </c>
      <c r="W156" s="572">
        <v>9800</v>
      </c>
      <c r="X156" s="572">
        <v>9900</v>
      </c>
      <c r="Y156" s="572">
        <v>10200</v>
      </c>
      <c r="Z156" s="572">
        <v>11100</v>
      </c>
      <c r="AA156" s="572">
        <v>11300</v>
      </c>
      <c r="AB156" s="572">
        <v>11300</v>
      </c>
      <c r="AC156" s="572">
        <v>11600</v>
      </c>
      <c r="AD156" s="572">
        <v>11800</v>
      </c>
      <c r="AE156" s="572">
        <v>12000</v>
      </c>
      <c r="AF156" s="572">
        <v>11600</v>
      </c>
      <c r="AG156" s="572">
        <v>21300</v>
      </c>
      <c r="AH156" s="572">
        <v>22600</v>
      </c>
      <c r="AI156" s="572">
        <v>23700</v>
      </c>
      <c r="AJ156" s="572">
        <v>23200</v>
      </c>
      <c r="AK156" s="572">
        <v>26600</v>
      </c>
    </row>
    <row r="157" spans="4:37">
      <c r="F157" s="5" t="s">
        <v>937</v>
      </c>
      <c r="I157" s="600">
        <v>0</v>
      </c>
      <c r="J157" s="572">
        <v>2599.6999999999998</v>
      </c>
      <c r="K157" s="572">
        <v>5027</v>
      </c>
      <c r="L157" s="572">
        <v>4679</v>
      </c>
      <c r="M157" s="572">
        <v>4815</v>
      </c>
      <c r="N157" s="572">
        <v>4763.8999999999996</v>
      </c>
      <c r="O157" s="572">
        <v>4847</v>
      </c>
      <c r="P157" s="572">
        <v>4766.8</v>
      </c>
      <c r="Q157" s="572">
        <v>4787.8</v>
      </c>
      <c r="R157" s="572">
        <v>4759.5</v>
      </c>
      <c r="S157" s="572">
        <v>4759.5</v>
      </c>
      <c r="T157" s="572">
        <v>4002.3</v>
      </c>
      <c r="U157" s="572">
        <v>3635.4000000000005</v>
      </c>
      <c r="V157" s="572">
        <v>3936.9999999999991</v>
      </c>
      <c r="W157" s="572">
        <v>3936.9999999999991</v>
      </c>
      <c r="X157" s="572">
        <v>3936.9999999999991</v>
      </c>
      <c r="Y157" s="572">
        <v>3936.9999999999991</v>
      </c>
      <c r="Z157" s="572">
        <v>3936.9999999999991</v>
      </c>
      <c r="AA157" s="572">
        <v>3936.9999999999991</v>
      </c>
      <c r="AB157" s="572">
        <v>3936.9999999999991</v>
      </c>
      <c r="AC157" s="572">
        <v>3936.9999999999991</v>
      </c>
      <c r="AD157" s="572">
        <v>3936.9999999999991</v>
      </c>
      <c r="AE157" s="572">
        <v>3936.9999999999991</v>
      </c>
      <c r="AF157" s="572">
        <v>3936.9999999999991</v>
      </c>
      <c r="AG157" s="572">
        <v>3936.9999999999991</v>
      </c>
      <c r="AH157" s="572">
        <v>3936.9999999999991</v>
      </c>
      <c r="AI157" s="572">
        <v>3936.9999999999991</v>
      </c>
      <c r="AJ157" s="572">
        <v>3936.9999999999991</v>
      </c>
      <c r="AK157" s="572">
        <v>3936.9999999999991</v>
      </c>
    </row>
    <row r="158" spans="4:37">
      <c r="F158" s="5" t="s">
        <v>938</v>
      </c>
      <c r="I158" s="600">
        <v>0</v>
      </c>
      <c r="J158" s="572">
        <v>15858169.999999998</v>
      </c>
      <c r="K158" s="572">
        <v>30664090</v>
      </c>
      <c r="L158" s="572">
        <v>31814480</v>
      </c>
      <c r="M158" s="572">
        <v>32742000</v>
      </c>
      <c r="N158" s="572">
        <v>32394519.999999996</v>
      </c>
      <c r="O158" s="572">
        <v>32959600</v>
      </c>
      <c r="P158" s="572">
        <v>32414240</v>
      </c>
      <c r="Q158" s="572">
        <v>34472160</v>
      </c>
      <c r="R158" s="572">
        <v>34268400</v>
      </c>
      <c r="S158" s="572">
        <v>35220300</v>
      </c>
      <c r="T158" s="572">
        <v>25614720</v>
      </c>
      <c r="U158" s="572">
        <v>31264440.000000004</v>
      </c>
      <c r="V158" s="572">
        <v>38976299.999999993</v>
      </c>
      <c r="W158" s="572">
        <v>38582599.999999993</v>
      </c>
      <c r="X158" s="572">
        <v>38976299.999999993</v>
      </c>
      <c r="Y158" s="572">
        <v>40157399.999999993</v>
      </c>
      <c r="Z158" s="572">
        <v>43700699.999999993</v>
      </c>
      <c r="AA158" s="572">
        <v>44488099.999999993</v>
      </c>
      <c r="AB158" s="572">
        <v>44488099.999999993</v>
      </c>
      <c r="AC158" s="572">
        <v>45669199.999999993</v>
      </c>
      <c r="AD158" s="572">
        <v>46456599.999999993</v>
      </c>
      <c r="AE158" s="572">
        <v>47243999.999999993</v>
      </c>
      <c r="AF158" s="572">
        <v>45669199.999999993</v>
      </c>
      <c r="AG158" s="572">
        <v>83858099.999999985</v>
      </c>
      <c r="AH158" s="572">
        <v>88976199.999999985</v>
      </c>
      <c r="AI158" s="572">
        <v>93306899.999999985</v>
      </c>
      <c r="AJ158" s="572">
        <v>91338399.999999985</v>
      </c>
      <c r="AK158" s="572">
        <v>104724199.99999997</v>
      </c>
    </row>
    <row r="159" spans="4:37">
      <c r="E159" s="5" t="s">
        <v>455</v>
      </c>
      <c r="I159" s="600">
        <v>80000000</v>
      </c>
      <c r="J159" s="572">
        <v>80000000</v>
      </c>
      <c r="K159" s="572">
        <v>80000000</v>
      </c>
      <c r="L159" s="572">
        <v>80000000</v>
      </c>
      <c r="M159" s="572">
        <v>80000000</v>
      </c>
      <c r="N159" s="572">
        <v>80000000</v>
      </c>
      <c r="O159" s="572">
        <v>82000000</v>
      </c>
      <c r="P159" s="572">
        <v>92000000</v>
      </c>
      <c r="Q159" s="572">
        <v>114000000</v>
      </c>
      <c r="R159" s="572">
        <v>125000000</v>
      </c>
      <c r="S159" s="572">
        <v>146000000</v>
      </c>
      <c r="T159" s="572">
        <v>142000000</v>
      </c>
      <c r="U159" s="572">
        <v>166000000</v>
      </c>
      <c r="V159" s="572">
        <v>151000000</v>
      </c>
      <c r="W159" s="572">
        <v>147000000</v>
      </c>
      <c r="X159" s="572">
        <v>146000000</v>
      </c>
      <c r="Y159" s="572">
        <v>147000000</v>
      </c>
      <c r="Z159" s="572">
        <v>156000000</v>
      </c>
      <c r="AA159" s="572">
        <v>169000000</v>
      </c>
      <c r="AB159" s="572">
        <v>186000000</v>
      </c>
      <c r="AC159" s="572">
        <v>209000000</v>
      </c>
      <c r="AD159" s="572">
        <v>232000000</v>
      </c>
      <c r="AE159" s="572">
        <v>255000000</v>
      </c>
      <c r="AF159" s="572">
        <v>270000000</v>
      </c>
      <c r="AG159" s="572">
        <v>320000000</v>
      </c>
      <c r="AH159" s="572">
        <v>370000000</v>
      </c>
      <c r="AI159" s="572">
        <v>420000000</v>
      </c>
      <c r="AJ159" s="572">
        <v>470000000</v>
      </c>
      <c r="AK159" s="572">
        <v>520000000</v>
      </c>
    </row>
    <row r="165" spans="3:37" ht="15.75">
      <c r="C165" s="5"/>
      <c r="D165" s="946" t="s">
        <v>1194</v>
      </c>
      <c r="E165" s="947"/>
      <c r="F165" s="947"/>
      <c r="G165" s="948" t="s">
        <v>545</v>
      </c>
      <c r="H165" s="986"/>
      <c r="I165" s="950">
        <v>2002</v>
      </c>
      <c r="J165" s="950">
        <v>2003</v>
      </c>
      <c r="K165" s="950">
        <v>2004</v>
      </c>
      <c r="L165" s="950">
        <v>2005</v>
      </c>
      <c r="M165" s="950">
        <v>2006</v>
      </c>
      <c r="N165" s="950">
        <v>2007</v>
      </c>
      <c r="O165" s="950">
        <v>2008</v>
      </c>
      <c r="P165" s="950">
        <v>2009</v>
      </c>
      <c r="Q165" s="950">
        <v>2010</v>
      </c>
      <c r="R165" s="950">
        <v>2011</v>
      </c>
      <c r="S165" s="950">
        <v>2012</v>
      </c>
      <c r="T165" s="950">
        <v>2013</v>
      </c>
      <c r="U165" s="950">
        <v>2014</v>
      </c>
      <c r="V165" s="950">
        <v>2015</v>
      </c>
      <c r="W165" s="950">
        <v>2016</v>
      </c>
      <c r="X165" s="950">
        <v>2017</v>
      </c>
      <c r="Y165" s="950">
        <v>2018</v>
      </c>
      <c r="Z165" s="950">
        <v>2019</v>
      </c>
      <c r="AA165" s="950">
        <v>2020</v>
      </c>
      <c r="AB165" s="950">
        <v>2021</v>
      </c>
      <c r="AC165" s="950">
        <v>2022</v>
      </c>
      <c r="AD165" s="950">
        <v>2023</v>
      </c>
      <c r="AE165" s="950">
        <v>2024</v>
      </c>
      <c r="AF165" s="950">
        <v>2025</v>
      </c>
      <c r="AG165" s="950">
        <v>2026</v>
      </c>
      <c r="AH165" s="950">
        <v>2027</v>
      </c>
      <c r="AI165" s="950">
        <v>2028</v>
      </c>
      <c r="AJ165" s="950">
        <v>2029</v>
      </c>
      <c r="AK165" s="987">
        <v>2030</v>
      </c>
    </row>
    <row r="166" spans="3:37" ht="15.75">
      <c r="C166" s="5"/>
      <c r="D166" s="666" t="s">
        <v>1177</v>
      </c>
      <c r="E166" s="767"/>
    </row>
    <row r="167" spans="3:37" ht="15.75">
      <c r="C167" s="5"/>
      <c r="D167" s="666" t="s">
        <v>1143</v>
      </c>
      <c r="E167" s="767"/>
    </row>
    <row r="168" spans="3:37">
      <c r="D168" s="120"/>
      <c r="E168" s="120" t="s">
        <v>530</v>
      </c>
      <c r="J168" s="456">
        <v>1835333.9999999998</v>
      </c>
      <c r="K168" s="456">
        <v>1851259.5</v>
      </c>
      <c r="L168" s="456">
        <v>1602945.4000000001</v>
      </c>
      <c r="M168" s="456">
        <v>1621153.2</v>
      </c>
      <c r="N168" s="456">
        <v>1834807.0999999999</v>
      </c>
      <c r="O168" s="456">
        <v>1757447.5</v>
      </c>
      <c r="P168" s="456">
        <v>1642133.5999999999</v>
      </c>
      <c r="Q168" s="456">
        <v>1444874.0000000002</v>
      </c>
      <c r="R168" s="456">
        <v>1259278.7000000002</v>
      </c>
      <c r="S168" s="456">
        <v>1503932.8999999997</v>
      </c>
      <c r="T168" s="456">
        <v>1744355.4000000004</v>
      </c>
      <c r="U168" s="456">
        <v>1597907.8280085693</v>
      </c>
      <c r="V168" s="456">
        <v>1590328.0516198641</v>
      </c>
      <c r="W168" s="456">
        <v>1562864.1428510707</v>
      </c>
      <c r="X168" s="456">
        <v>1553759.357973862</v>
      </c>
      <c r="Y168" s="456">
        <v>1517415.9285089942</v>
      </c>
      <c r="Z168" s="456">
        <v>1508522.6679654042</v>
      </c>
      <c r="AA168" s="456">
        <v>1437312.067981885</v>
      </c>
      <c r="AB168" s="456">
        <v>1446493.9738123084</v>
      </c>
      <c r="AC168" s="456">
        <v>1450213.3197613759</v>
      </c>
      <c r="AD168" s="456">
        <v>1452007.0448607684</v>
      </c>
      <c r="AE168" s="456">
        <v>1456385.3748253202</v>
      </c>
      <c r="AF168" s="456">
        <v>1448997.3853815857</v>
      </c>
      <c r="AG168" s="456">
        <v>1453018.3916233256</v>
      </c>
      <c r="AH168" s="456">
        <v>1452906.9820693806</v>
      </c>
      <c r="AI168" s="456">
        <v>1452971.1930893059</v>
      </c>
      <c r="AJ168" s="456">
        <v>1452876.0292186462</v>
      </c>
      <c r="AK168" s="456">
        <v>1398683.1251515858</v>
      </c>
    </row>
    <row r="169" spans="3:37">
      <c r="D169" s="120"/>
      <c r="E169" s="120" t="s">
        <v>531</v>
      </c>
      <c r="J169" s="456">
        <v>89373</v>
      </c>
      <c r="K169" s="456">
        <v>212494</v>
      </c>
      <c r="L169" s="456">
        <v>39765.4</v>
      </c>
      <c r="M169" s="456">
        <v>72354</v>
      </c>
      <c r="N169" s="456">
        <v>291724.79999999999</v>
      </c>
      <c r="O169" s="456">
        <v>236660.09999999998</v>
      </c>
      <c r="P169" s="456">
        <v>85214.499999999985</v>
      </c>
      <c r="Q169" s="456">
        <v>36043.799999999996</v>
      </c>
      <c r="R169" s="456">
        <v>660.1</v>
      </c>
      <c r="S169" s="456">
        <v>23133.8</v>
      </c>
      <c r="T169" s="456">
        <v>0</v>
      </c>
      <c r="U169" s="456">
        <v>0</v>
      </c>
      <c r="V169" s="456">
        <v>0</v>
      </c>
      <c r="W169" s="456">
        <v>0</v>
      </c>
      <c r="X169" s="456">
        <v>0</v>
      </c>
      <c r="Y169" s="456">
        <v>0</v>
      </c>
      <c r="Z169" s="456">
        <v>0</v>
      </c>
      <c r="AA169" s="456">
        <v>0</v>
      </c>
      <c r="AB169" s="456">
        <v>0</v>
      </c>
      <c r="AC169" s="456">
        <v>0</v>
      </c>
      <c r="AD169" s="456">
        <v>0</v>
      </c>
      <c r="AE169" s="456">
        <v>0</v>
      </c>
      <c r="AF169" s="456">
        <v>0</v>
      </c>
      <c r="AG169" s="456">
        <v>0</v>
      </c>
      <c r="AH169" s="456">
        <v>0</v>
      </c>
      <c r="AI169" s="456">
        <v>0</v>
      </c>
      <c r="AJ169" s="456">
        <v>0</v>
      </c>
      <c r="AK169" s="456">
        <v>56038.594406749478</v>
      </c>
    </row>
    <row r="170" spans="3:37">
      <c r="D170" s="120"/>
      <c r="E170" s="120" t="s">
        <v>1123</v>
      </c>
      <c r="J170" s="456">
        <v>1211068.4999999998</v>
      </c>
      <c r="K170" s="456">
        <v>1298513.9000000001</v>
      </c>
      <c r="L170" s="456">
        <v>1179844.1000000001</v>
      </c>
      <c r="M170" s="456">
        <v>1202478.3999999999</v>
      </c>
      <c r="N170" s="456">
        <v>1264506.2</v>
      </c>
      <c r="O170" s="456">
        <v>1193879.5</v>
      </c>
      <c r="P170" s="456">
        <v>1025213.3999999999</v>
      </c>
      <c r="Q170" s="456">
        <v>928000.00000000012</v>
      </c>
      <c r="R170" s="456">
        <v>934296.90000000026</v>
      </c>
      <c r="S170" s="456">
        <v>944952.59999999986</v>
      </c>
      <c r="T170" s="456">
        <v>1021890.1949999999</v>
      </c>
      <c r="U170" s="456">
        <v>936815.85425189906</v>
      </c>
      <c r="V170" s="456">
        <v>907035.82297822274</v>
      </c>
      <c r="W170" s="456">
        <v>874937.73103016254</v>
      </c>
      <c r="X170" s="456">
        <v>850874.05762769561</v>
      </c>
      <c r="Y170" s="456">
        <v>857944.71014446137</v>
      </c>
      <c r="Z170" s="456">
        <v>872208.9749853065</v>
      </c>
      <c r="AA170" s="456">
        <v>883610.45708579873</v>
      </c>
      <c r="AB170" s="456">
        <v>895224.00302470452</v>
      </c>
      <c r="AC170" s="456">
        <v>891944.0545812007</v>
      </c>
      <c r="AD170" s="456">
        <v>887719.97577812336</v>
      </c>
      <c r="AE170" s="456">
        <v>885255.845655557</v>
      </c>
      <c r="AF170" s="456">
        <v>881774.11866488028</v>
      </c>
      <c r="AG170" s="456">
        <v>880471.42188217037</v>
      </c>
      <c r="AH170" s="456">
        <v>876831.06963570649</v>
      </c>
      <c r="AI170" s="456">
        <v>873307.91743703326</v>
      </c>
      <c r="AJ170" s="456">
        <v>869983.7916311943</v>
      </c>
      <c r="AK170" s="456">
        <v>867965.49079684063</v>
      </c>
    </row>
    <row r="171" spans="3:37">
      <c r="D171" s="120"/>
      <c r="E171" s="120" t="s">
        <v>1144</v>
      </c>
      <c r="J171" s="456">
        <v>713638.5</v>
      </c>
      <c r="K171" s="456">
        <v>765239.59999999986</v>
      </c>
      <c r="L171" s="456">
        <v>462866.69999999995</v>
      </c>
      <c r="M171" s="456">
        <v>491028.8</v>
      </c>
      <c r="N171" s="456">
        <v>862025.7</v>
      </c>
      <c r="O171" s="456">
        <v>800228.1</v>
      </c>
      <c r="P171" s="456">
        <v>702134.7</v>
      </c>
      <c r="Q171" s="456">
        <v>552917.80000000005</v>
      </c>
      <c r="R171" s="456">
        <v>325641.90000000002</v>
      </c>
      <c r="S171" s="456">
        <v>582114.1</v>
      </c>
      <c r="T171" s="456">
        <v>722465.20500000031</v>
      </c>
      <c r="U171" s="456">
        <v>661091.97375667014</v>
      </c>
      <c r="V171" s="456">
        <v>683292.22864164133</v>
      </c>
      <c r="W171" s="456">
        <v>687926.41182090819</v>
      </c>
      <c r="X171" s="456">
        <v>702885.30034616636</v>
      </c>
      <c r="Y171" s="456">
        <v>659471.2183645328</v>
      </c>
      <c r="Z171" s="456">
        <v>636313.69298009772</v>
      </c>
      <c r="AA171" s="456">
        <v>553701.61089608632</v>
      </c>
      <c r="AB171" s="456">
        <v>551269.97078760387</v>
      </c>
      <c r="AC171" s="456">
        <v>558269.26518017508</v>
      </c>
      <c r="AD171" s="456">
        <v>564287.069082645</v>
      </c>
      <c r="AE171" s="456">
        <v>571129.52916976321</v>
      </c>
      <c r="AF171" s="456">
        <v>567223.2667167054</v>
      </c>
      <c r="AG171" s="456">
        <v>572546.96974115539</v>
      </c>
      <c r="AH171" s="456">
        <v>576075.91243367421</v>
      </c>
      <c r="AI171" s="456">
        <v>579663.27565227251</v>
      </c>
      <c r="AJ171" s="456">
        <v>582892.23758745182</v>
      </c>
      <c r="AK171" s="456">
        <v>586756.22876149463</v>
      </c>
    </row>
    <row r="172" spans="3:37" ht="15.75">
      <c r="D172" s="120"/>
      <c r="E172" s="277" t="s">
        <v>38</v>
      </c>
      <c r="J172" s="501">
        <v>1924706.9999999998</v>
      </c>
      <c r="K172" s="501">
        <v>2063753.5</v>
      </c>
      <c r="L172" s="501">
        <v>1642710.8</v>
      </c>
      <c r="M172" s="501">
        <v>1693507.2</v>
      </c>
      <c r="N172" s="501">
        <v>2126531.9</v>
      </c>
      <c r="O172" s="501">
        <v>1994107.6</v>
      </c>
      <c r="P172" s="501">
        <v>1727348.0999999999</v>
      </c>
      <c r="Q172" s="501">
        <v>1480917.8000000003</v>
      </c>
      <c r="R172" s="501">
        <v>1259938.8000000003</v>
      </c>
      <c r="S172" s="501">
        <v>1527066.6999999997</v>
      </c>
      <c r="T172" s="501">
        <v>1744355.4000000004</v>
      </c>
      <c r="U172" s="501">
        <v>1597907.8280085693</v>
      </c>
      <c r="V172" s="501">
        <v>1590328.0516198641</v>
      </c>
      <c r="W172" s="501">
        <v>1562864.1428510707</v>
      </c>
      <c r="X172" s="501">
        <v>1553759.357973862</v>
      </c>
      <c r="Y172" s="501">
        <v>1517415.9285089942</v>
      </c>
      <c r="Z172" s="501">
        <v>1508522.6679654042</v>
      </c>
      <c r="AA172" s="501">
        <v>1437312.067981885</v>
      </c>
      <c r="AB172" s="501">
        <v>1446493.9738123084</v>
      </c>
      <c r="AC172" s="501">
        <v>1450213.3197613759</v>
      </c>
      <c r="AD172" s="501">
        <v>1452007.0448607684</v>
      </c>
      <c r="AE172" s="501">
        <v>1456385.3748253202</v>
      </c>
      <c r="AF172" s="501">
        <v>1448997.3853815857</v>
      </c>
      <c r="AG172" s="501">
        <v>1453018.3916233256</v>
      </c>
      <c r="AH172" s="501">
        <v>1452906.9820693806</v>
      </c>
      <c r="AI172" s="501">
        <v>1452971.1930893059</v>
      </c>
      <c r="AJ172" s="501">
        <v>1452876.0292186462</v>
      </c>
      <c r="AK172" s="501">
        <v>1454721.7195583354</v>
      </c>
    </row>
    <row r="173" spans="3:37" ht="15.75">
      <c r="D173" s="666" t="s">
        <v>533</v>
      </c>
      <c r="E173" s="120"/>
      <c r="J173" s="456"/>
      <c r="K173" s="456"/>
      <c r="L173" s="456"/>
      <c r="M173" s="456"/>
      <c r="N173" s="456"/>
      <c r="O173" s="456"/>
      <c r="P173" s="456"/>
      <c r="Q173" s="456"/>
      <c r="R173" s="456"/>
      <c r="S173" s="456"/>
      <c r="T173" s="456"/>
      <c r="U173" s="456"/>
      <c r="V173" s="456"/>
      <c r="W173" s="456"/>
      <c r="X173" s="456"/>
      <c r="Y173" s="456"/>
      <c r="Z173" s="456"/>
      <c r="AA173" s="456"/>
      <c r="AB173" s="456"/>
      <c r="AC173" s="456"/>
      <c r="AD173" s="456"/>
      <c r="AE173" s="456"/>
      <c r="AF173" s="456"/>
      <c r="AG173" s="456"/>
      <c r="AH173" s="456"/>
      <c r="AI173" s="456"/>
      <c r="AJ173" s="456"/>
      <c r="AK173" s="456"/>
    </row>
    <row r="174" spans="3:37">
      <c r="D174" s="120"/>
      <c r="E174" s="120" t="s">
        <v>1123</v>
      </c>
      <c r="J174" s="456">
        <v>39589.5</v>
      </c>
      <c r="K174" s="456">
        <v>51574.1</v>
      </c>
      <c r="L174" s="456">
        <v>118000.7</v>
      </c>
      <c r="M174" s="456">
        <v>55515.899999999994</v>
      </c>
      <c r="N174" s="456">
        <v>11010.1</v>
      </c>
      <c r="O174" s="456">
        <v>0</v>
      </c>
      <c r="P174" s="456">
        <v>0</v>
      </c>
      <c r="Q174" s="456">
        <v>0</v>
      </c>
      <c r="R174" s="456">
        <v>53279.8</v>
      </c>
      <c r="S174" s="456">
        <v>0</v>
      </c>
      <c r="T174" s="456">
        <v>0</v>
      </c>
      <c r="U174" s="456">
        <v>0</v>
      </c>
      <c r="V174" s="456">
        <v>0</v>
      </c>
      <c r="W174" s="456">
        <v>0</v>
      </c>
      <c r="X174" s="456">
        <v>0</v>
      </c>
      <c r="Y174" s="456">
        <v>0</v>
      </c>
      <c r="Z174" s="456">
        <v>0</v>
      </c>
      <c r="AA174" s="456">
        <v>0</v>
      </c>
      <c r="AB174" s="456">
        <v>0</v>
      </c>
      <c r="AC174" s="456">
        <v>0</v>
      </c>
      <c r="AD174" s="456">
        <v>0</v>
      </c>
      <c r="AE174" s="456">
        <v>0</v>
      </c>
      <c r="AF174" s="456">
        <v>0</v>
      </c>
      <c r="AG174" s="456">
        <v>0</v>
      </c>
      <c r="AH174" s="456">
        <v>0</v>
      </c>
      <c r="AI174" s="456">
        <v>0</v>
      </c>
      <c r="AJ174" s="456">
        <v>0</v>
      </c>
      <c r="AK174" s="456">
        <v>0</v>
      </c>
    </row>
    <row r="175" spans="3:37">
      <c r="D175" s="120"/>
      <c r="E175" s="120" t="s">
        <v>1144</v>
      </c>
      <c r="J175" s="456">
        <v>71419.400000000009</v>
      </c>
      <c r="K175" s="456">
        <v>113151</v>
      </c>
      <c r="L175" s="456">
        <v>109761</v>
      </c>
      <c r="M175" s="456">
        <v>191760.19999999998</v>
      </c>
      <c r="N175" s="456">
        <v>35377.1</v>
      </c>
      <c r="O175" s="456">
        <v>0</v>
      </c>
      <c r="P175" s="456">
        <v>-0.1</v>
      </c>
      <c r="Q175" s="456">
        <v>0</v>
      </c>
      <c r="R175" s="456">
        <v>170180.40000000002</v>
      </c>
      <c r="S175" s="456">
        <v>0</v>
      </c>
      <c r="T175" s="456">
        <v>0</v>
      </c>
      <c r="U175" s="456">
        <v>0</v>
      </c>
      <c r="V175" s="456">
        <v>0</v>
      </c>
      <c r="W175" s="456">
        <v>0</v>
      </c>
      <c r="X175" s="456">
        <v>0</v>
      </c>
      <c r="Y175" s="456">
        <v>0</v>
      </c>
      <c r="Z175" s="456">
        <v>0</v>
      </c>
      <c r="AA175" s="456">
        <v>0</v>
      </c>
      <c r="AB175" s="456">
        <v>0</v>
      </c>
      <c r="AC175" s="456">
        <v>0</v>
      </c>
      <c r="AD175" s="456">
        <v>0</v>
      </c>
      <c r="AE175" s="456">
        <v>0</v>
      </c>
      <c r="AF175" s="456">
        <v>0</v>
      </c>
      <c r="AG175" s="456">
        <v>0</v>
      </c>
      <c r="AH175" s="456">
        <v>0</v>
      </c>
      <c r="AI175" s="456">
        <v>0</v>
      </c>
      <c r="AJ175" s="456">
        <v>0</v>
      </c>
      <c r="AK175" s="456">
        <v>0</v>
      </c>
    </row>
    <row r="176" spans="3:37" ht="15.75">
      <c r="D176" s="120"/>
      <c r="E176" s="277" t="s">
        <v>38</v>
      </c>
      <c r="J176" s="501">
        <v>111008.90000000001</v>
      </c>
      <c r="K176" s="501">
        <v>164725.1</v>
      </c>
      <c r="L176" s="501">
        <v>227761.7</v>
      </c>
      <c r="M176" s="501">
        <v>247276.09999999998</v>
      </c>
      <c r="N176" s="501">
        <v>46387.199999999997</v>
      </c>
      <c r="O176" s="501">
        <v>0</v>
      </c>
      <c r="P176" s="501">
        <v>-0.1</v>
      </c>
      <c r="Q176" s="501">
        <v>0</v>
      </c>
      <c r="R176" s="501">
        <v>223460.2</v>
      </c>
      <c r="S176" s="501">
        <v>0</v>
      </c>
      <c r="T176" s="501">
        <v>0</v>
      </c>
      <c r="U176" s="501">
        <v>0</v>
      </c>
      <c r="V176" s="501">
        <v>0</v>
      </c>
      <c r="W176" s="501">
        <v>0</v>
      </c>
      <c r="X176" s="501">
        <v>0</v>
      </c>
      <c r="Y176" s="501">
        <v>0</v>
      </c>
      <c r="Z176" s="501">
        <v>0</v>
      </c>
      <c r="AA176" s="501">
        <v>0</v>
      </c>
      <c r="AB176" s="501">
        <v>0</v>
      </c>
      <c r="AC176" s="501">
        <v>0</v>
      </c>
      <c r="AD176" s="501">
        <v>0</v>
      </c>
      <c r="AE176" s="501">
        <v>0</v>
      </c>
      <c r="AF176" s="501">
        <v>0</v>
      </c>
      <c r="AG176" s="501">
        <v>0</v>
      </c>
      <c r="AH176" s="501">
        <v>0</v>
      </c>
      <c r="AI176" s="501">
        <v>0</v>
      </c>
      <c r="AJ176" s="501">
        <v>0</v>
      </c>
      <c r="AK176" s="501">
        <v>0</v>
      </c>
    </row>
    <row r="177" spans="2:37" ht="15.75">
      <c r="D177" s="666" t="s">
        <v>1145</v>
      </c>
      <c r="E177" s="120"/>
      <c r="J177" s="456"/>
      <c r="K177" s="456"/>
      <c r="L177" s="456"/>
      <c r="M177" s="456"/>
      <c r="N177" s="456"/>
      <c r="O177" s="456"/>
      <c r="P177" s="456"/>
      <c r="Q177" s="456"/>
      <c r="R177" s="456"/>
      <c r="S177" s="456"/>
      <c r="T177" s="456"/>
      <c r="U177" s="456"/>
      <c r="V177" s="456"/>
      <c r="W177" s="456"/>
      <c r="X177" s="456"/>
      <c r="Y177" s="456"/>
      <c r="Z177" s="456"/>
      <c r="AA177" s="456"/>
      <c r="AB177" s="456"/>
      <c r="AC177" s="456"/>
      <c r="AD177" s="456"/>
      <c r="AE177" s="456"/>
      <c r="AF177" s="456"/>
      <c r="AG177" s="456"/>
      <c r="AH177" s="456"/>
      <c r="AI177" s="456"/>
      <c r="AJ177" s="456"/>
      <c r="AK177" s="456"/>
    </row>
    <row r="178" spans="2:37">
      <c r="D178" s="120"/>
      <c r="E178" s="120" t="s">
        <v>1123</v>
      </c>
      <c r="J178" s="456">
        <v>103345.00000000001</v>
      </c>
      <c r="K178" s="456">
        <v>108053.40000000001</v>
      </c>
      <c r="L178" s="456">
        <v>93920.3</v>
      </c>
      <c r="M178" s="456">
        <v>102277.7</v>
      </c>
      <c r="N178" s="456">
        <v>113259.9</v>
      </c>
      <c r="O178" s="456">
        <v>71157.2</v>
      </c>
      <c r="P178" s="456">
        <v>32108.799999999999</v>
      </c>
      <c r="Q178" s="456">
        <v>21113.9</v>
      </c>
      <c r="R178" s="456">
        <v>21096.9</v>
      </c>
      <c r="S178" s="456">
        <v>24892.600000000002</v>
      </c>
      <c r="T178" s="456">
        <v>0</v>
      </c>
      <c r="U178" s="456">
        <v>0</v>
      </c>
      <c r="V178" s="456">
        <v>0</v>
      </c>
      <c r="W178" s="456">
        <v>0</v>
      </c>
      <c r="X178" s="456">
        <v>0</v>
      </c>
      <c r="Y178" s="456">
        <v>0</v>
      </c>
      <c r="Z178" s="456">
        <v>0</v>
      </c>
      <c r="AA178" s="456">
        <v>0</v>
      </c>
      <c r="AB178" s="456">
        <v>0</v>
      </c>
      <c r="AC178" s="456">
        <v>0</v>
      </c>
      <c r="AD178" s="456">
        <v>0</v>
      </c>
      <c r="AE178" s="456">
        <v>0</v>
      </c>
      <c r="AF178" s="456">
        <v>0</v>
      </c>
      <c r="AG178" s="456">
        <v>0</v>
      </c>
      <c r="AH178" s="456">
        <v>0</v>
      </c>
      <c r="AI178" s="456">
        <v>0</v>
      </c>
      <c r="AJ178" s="456">
        <v>0</v>
      </c>
      <c r="AK178" s="456">
        <v>0</v>
      </c>
    </row>
    <row r="179" spans="2:37">
      <c r="D179" s="120"/>
      <c r="E179" s="120" t="s">
        <v>1144</v>
      </c>
      <c r="J179" s="456">
        <v>26466.300000000003</v>
      </c>
      <c r="K179" s="456">
        <v>27228.2</v>
      </c>
      <c r="L179" s="456">
        <v>14967.6</v>
      </c>
      <c r="M179" s="456">
        <v>20047.099999999999</v>
      </c>
      <c r="N179" s="456">
        <v>30650.300000000003</v>
      </c>
      <c r="O179" s="456">
        <v>18953.599999999999</v>
      </c>
      <c r="P179" s="456">
        <v>8118.1000000000022</v>
      </c>
      <c r="Q179" s="456">
        <v>5281.8</v>
      </c>
      <c r="R179" s="456">
        <v>5429.8</v>
      </c>
      <c r="S179" s="456">
        <v>6821.1</v>
      </c>
      <c r="T179" s="456">
        <v>0</v>
      </c>
      <c r="U179" s="456">
        <v>0</v>
      </c>
      <c r="V179" s="456">
        <v>0</v>
      </c>
      <c r="W179" s="456">
        <v>0</v>
      </c>
      <c r="X179" s="456">
        <v>0</v>
      </c>
      <c r="Y179" s="456">
        <v>0</v>
      </c>
      <c r="Z179" s="456">
        <v>0</v>
      </c>
      <c r="AA179" s="456">
        <v>0</v>
      </c>
      <c r="AB179" s="456">
        <v>0</v>
      </c>
      <c r="AC179" s="456">
        <v>0</v>
      </c>
      <c r="AD179" s="456">
        <v>0</v>
      </c>
      <c r="AE179" s="456">
        <v>0</v>
      </c>
      <c r="AF179" s="456">
        <v>0</v>
      </c>
      <c r="AG179" s="456">
        <v>0</v>
      </c>
      <c r="AH179" s="456">
        <v>0</v>
      </c>
      <c r="AI179" s="456">
        <v>0</v>
      </c>
      <c r="AJ179" s="456">
        <v>0</v>
      </c>
      <c r="AK179" s="456">
        <v>0</v>
      </c>
    </row>
    <row r="180" spans="2:37" ht="15.75">
      <c r="D180" s="120"/>
      <c r="E180" s="277" t="s">
        <v>38</v>
      </c>
      <c r="J180" s="501">
        <v>129811.30000000002</v>
      </c>
      <c r="K180" s="501">
        <v>135281.60000000001</v>
      </c>
      <c r="L180" s="501">
        <v>108887.90000000001</v>
      </c>
      <c r="M180" s="501">
        <v>122324.79999999999</v>
      </c>
      <c r="N180" s="501">
        <v>143910.20000000001</v>
      </c>
      <c r="O180" s="501">
        <v>90110.799999999988</v>
      </c>
      <c r="P180" s="501">
        <v>40226.9</v>
      </c>
      <c r="Q180" s="501">
        <v>26395.7</v>
      </c>
      <c r="R180" s="501">
        <v>26526.7</v>
      </c>
      <c r="S180" s="501">
        <v>31713.700000000004</v>
      </c>
      <c r="T180" s="501">
        <v>0</v>
      </c>
      <c r="U180" s="501">
        <v>0</v>
      </c>
      <c r="V180" s="501">
        <v>0</v>
      </c>
      <c r="W180" s="501">
        <v>0</v>
      </c>
      <c r="X180" s="501">
        <v>0</v>
      </c>
      <c r="Y180" s="501">
        <v>0</v>
      </c>
      <c r="Z180" s="501">
        <v>0</v>
      </c>
      <c r="AA180" s="501">
        <v>0</v>
      </c>
      <c r="AB180" s="501">
        <v>0</v>
      </c>
      <c r="AC180" s="501">
        <v>0</v>
      </c>
      <c r="AD180" s="501">
        <v>0</v>
      </c>
      <c r="AE180" s="501">
        <v>0</v>
      </c>
      <c r="AF180" s="501">
        <v>0</v>
      </c>
      <c r="AG180" s="501">
        <v>0</v>
      </c>
      <c r="AH180" s="501">
        <v>0</v>
      </c>
      <c r="AI180" s="501">
        <v>0</v>
      </c>
      <c r="AJ180" s="501">
        <v>0</v>
      </c>
      <c r="AK180" s="501">
        <v>0</v>
      </c>
    </row>
    <row r="181" spans="2:37" ht="15.75">
      <c r="D181" s="277" t="s">
        <v>1146</v>
      </c>
      <c r="E181" s="277"/>
      <c r="J181" s="501"/>
      <c r="K181" s="501"/>
      <c r="L181" s="501"/>
      <c r="M181" s="501"/>
      <c r="N181" s="501"/>
      <c r="O181" s="501"/>
      <c r="P181" s="501"/>
      <c r="Q181" s="501"/>
      <c r="R181" s="501"/>
      <c r="S181" s="501"/>
      <c r="T181" s="501"/>
      <c r="U181" s="501"/>
      <c r="V181" s="501"/>
      <c r="W181" s="501"/>
      <c r="X181" s="501"/>
      <c r="Y181" s="501"/>
      <c r="Z181" s="501"/>
      <c r="AA181" s="501"/>
      <c r="AB181" s="501"/>
      <c r="AC181" s="501"/>
      <c r="AD181" s="501"/>
      <c r="AE181" s="501"/>
      <c r="AF181" s="501"/>
      <c r="AG181" s="501"/>
      <c r="AH181" s="501"/>
      <c r="AI181" s="501"/>
      <c r="AJ181" s="501"/>
      <c r="AK181" s="501"/>
    </row>
    <row r="182" spans="2:37">
      <c r="E182" s="120" t="s">
        <v>1123</v>
      </c>
      <c r="J182" s="456">
        <v>63507.199999999997</v>
      </c>
      <c r="K182" s="456">
        <v>0</v>
      </c>
      <c r="L182" s="456">
        <v>0</v>
      </c>
      <c r="M182" s="456">
        <v>36000</v>
      </c>
      <c r="N182" s="456">
        <v>0</v>
      </c>
      <c r="O182" s="456">
        <v>0</v>
      </c>
      <c r="P182" s="456">
        <v>0</v>
      </c>
      <c r="Q182" s="456">
        <v>0</v>
      </c>
      <c r="R182" s="456">
        <v>0</v>
      </c>
      <c r="S182" s="456">
        <v>0</v>
      </c>
      <c r="T182" s="456">
        <v>0</v>
      </c>
      <c r="U182" s="456">
        <v>0</v>
      </c>
      <c r="V182" s="456">
        <v>0</v>
      </c>
      <c r="W182" s="456">
        <v>0</v>
      </c>
      <c r="X182" s="456">
        <v>0</v>
      </c>
      <c r="Y182" s="456">
        <v>0</v>
      </c>
      <c r="Z182" s="456">
        <v>0</v>
      </c>
      <c r="AA182" s="456">
        <v>0</v>
      </c>
      <c r="AB182" s="456">
        <v>0</v>
      </c>
      <c r="AC182" s="456">
        <v>0</v>
      </c>
      <c r="AD182" s="456">
        <v>0</v>
      </c>
      <c r="AE182" s="456">
        <v>0</v>
      </c>
      <c r="AF182" s="456">
        <v>0</v>
      </c>
      <c r="AG182" s="456">
        <v>0</v>
      </c>
      <c r="AH182" s="456">
        <v>0</v>
      </c>
      <c r="AI182" s="456">
        <v>0</v>
      </c>
      <c r="AJ182" s="456">
        <v>0</v>
      </c>
      <c r="AK182" s="456">
        <v>0</v>
      </c>
    </row>
    <row r="183" spans="2:37">
      <c r="E183" s="120" t="s">
        <v>1144</v>
      </c>
      <c r="J183" s="456">
        <v>13439.8</v>
      </c>
      <c r="K183" s="456">
        <v>67262.8</v>
      </c>
      <c r="L183" s="456">
        <v>0</v>
      </c>
      <c r="M183" s="456">
        <v>1660.4</v>
      </c>
      <c r="N183" s="456">
        <v>1886.7</v>
      </c>
      <c r="O183" s="456">
        <v>48316.1</v>
      </c>
      <c r="P183" s="456">
        <v>13388.1</v>
      </c>
      <c r="Q183" s="456">
        <v>0</v>
      </c>
      <c r="R183" s="456">
        <v>0</v>
      </c>
      <c r="S183" s="456">
        <v>0</v>
      </c>
      <c r="T183" s="456">
        <v>0</v>
      </c>
      <c r="U183" s="456">
        <v>0</v>
      </c>
      <c r="V183" s="456">
        <v>0</v>
      </c>
      <c r="W183" s="456">
        <v>0</v>
      </c>
      <c r="X183" s="456">
        <v>0</v>
      </c>
      <c r="Y183" s="456">
        <v>0</v>
      </c>
      <c r="Z183" s="456">
        <v>0</v>
      </c>
      <c r="AA183" s="456">
        <v>0</v>
      </c>
      <c r="AB183" s="456">
        <v>0</v>
      </c>
      <c r="AC183" s="456">
        <v>0</v>
      </c>
      <c r="AD183" s="456">
        <v>0</v>
      </c>
      <c r="AE183" s="456">
        <v>0</v>
      </c>
      <c r="AF183" s="456">
        <v>0</v>
      </c>
      <c r="AG183" s="456">
        <v>0</v>
      </c>
      <c r="AH183" s="456">
        <v>0</v>
      </c>
      <c r="AI183" s="456">
        <v>0</v>
      </c>
      <c r="AJ183" s="456">
        <v>0</v>
      </c>
      <c r="AK183" s="456">
        <v>0</v>
      </c>
    </row>
    <row r="184" spans="2:37" ht="15.75">
      <c r="E184" s="277" t="s">
        <v>38</v>
      </c>
      <c r="J184" s="501">
        <v>76947</v>
      </c>
      <c r="K184" s="501">
        <v>67262.8</v>
      </c>
      <c r="L184" s="501">
        <v>0</v>
      </c>
      <c r="M184" s="501">
        <v>37660.400000000001</v>
      </c>
      <c r="N184" s="501">
        <v>1886.7</v>
      </c>
      <c r="O184" s="501">
        <v>48316.1</v>
      </c>
      <c r="P184" s="501">
        <v>13388.1</v>
      </c>
      <c r="Q184" s="501">
        <v>0</v>
      </c>
      <c r="R184" s="501">
        <v>0</v>
      </c>
      <c r="S184" s="501">
        <v>0</v>
      </c>
      <c r="T184" s="501">
        <v>0</v>
      </c>
      <c r="U184" s="501">
        <v>0</v>
      </c>
      <c r="V184" s="501">
        <v>0</v>
      </c>
      <c r="W184" s="501">
        <v>0</v>
      </c>
      <c r="X184" s="501">
        <v>0</v>
      </c>
      <c r="Y184" s="501">
        <v>0</v>
      </c>
      <c r="Z184" s="501">
        <v>0</v>
      </c>
      <c r="AA184" s="501">
        <v>0</v>
      </c>
      <c r="AB184" s="501">
        <v>0</v>
      </c>
      <c r="AC184" s="501">
        <v>0</v>
      </c>
      <c r="AD184" s="501">
        <v>0</v>
      </c>
      <c r="AE184" s="501">
        <v>0</v>
      </c>
      <c r="AF184" s="501">
        <v>0</v>
      </c>
      <c r="AG184" s="501">
        <v>0</v>
      </c>
      <c r="AH184" s="501">
        <v>0</v>
      </c>
      <c r="AI184" s="501">
        <v>0</v>
      </c>
      <c r="AJ184" s="501">
        <v>0</v>
      </c>
      <c r="AK184" s="501">
        <v>0</v>
      </c>
    </row>
    <row r="185" spans="2:37" ht="15.75">
      <c r="D185" s="666" t="s">
        <v>38</v>
      </c>
      <c r="E185" s="120"/>
      <c r="J185" s="456"/>
      <c r="K185" s="456"/>
      <c r="L185" s="456"/>
      <c r="M185" s="456"/>
      <c r="N185" s="456"/>
      <c r="O185" s="456"/>
      <c r="P185" s="456"/>
      <c r="Q185" s="456"/>
      <c r="R185" s="456"/>
      <c r="S185" s="456"/>
      <c r="T185" s="456"/>
      <c r="U185" s="456"/>
      <c r="V185" s="456"/>
      <c r="W185" s="456"/>
      <c r="X185" s="456"/>
      <c r="Y185" s="456"/>
      <c r="Z185" s="456"/>
      <c r="AA185" s="456"/>
      <c r="AB185" s="456"/>
      <c r="AC185" s="456"/>
      <c r="AD185" s="456"/>
      <c r="AE185" s="456"/>
      <c r="AF185" s="456"/>
      <c r="AG185" s="456"/>
      <c r="AH185" s="456"/>
      <c r="AI185" s="456"/>
      <c r="AJ185" s="456"/>
      <c r="AK185" s="456"/>
    </row>
    <row r="186" spans="2:37">
      <c r="B186" s="36"/>
      <c r="D186" s="120"/>
      <c r="E186" s="120" t="s">
        <v>1123</v>
      </c>
      <c r="J186" s="454">
        <v>1417510.1999999997</v>
      </c>
      <c r="K186" s="454">
        <v>1458141.4000000001</v>
      </c>
      <c r="L186" s="454">
        <v>1391765.1</v>
      </c>
      <c r="M186" s="454">
        <v>1396271.9999999998</v>
      </c>
      <c r="N186" s="454">
        <v>1388776.2</v>
      </c>
      <c r="O186" s="454">
        <v>1265036.7</v>
      </c>
      <c r="P186" s="454">
        <v>1057322.2</v>
      </c>
      <c r="Q186" s="454">
        <v>949113.90000000014</v>
      </c>
      <c r="R186" s="454">
        <v>1008673.6000000003</v>
      </c>
      <c r="S186" s="454">
        <v>969845.19999999984</v>
      </c>
      <c r="T186" s="454">
        <v>1021890.1949999999</v>
      </c>
      <c r="U186" s="454">
        <v>936815.85425189906</v>
      </c>
      <c r="V186" s="454">
        <v>907035.82297822274</v>
      </c>
      <c r="W186" s="454">
        <v>874937.73103016254</v>
      </c>
      <c r="X186" s="454">
        <v>850874.05762769561</v>
      </c>
      <c r="Y186" s="454">
        <v>857944.71014446137</v>
      </c>
      <c r="Z186" s="454">
        <v>872208.9749853065</v>
      </c>
      <c r="AA186" s="454">
        <v>883610.45708579873</v>
      </c>
      <c r="AB186" s="454">
        <v>895224.00302470452</v>
      </c>
      <c r="AC186" s="454">
        <v>891944.0545812007</v>
      </c>
      <c r="AD186" s="454">
        <v>887719.97577812336</v>
      </c>
      <c r="AE186" s="454">
        <v>885255.845655557</v>
      </c>
      <c r="AF186" s="454">
        <v>881774.11866488028</v>
      </c>
      <c r="AG186" s="454">
        <v>880471.42188217037</v>
      </c>
      <c r="AH186" s="454">
        <v>876831.06963570649</v>
      </c>
      <c r="AI186" s="454">
        <v>873307.91743703326</v>
      </c>
      <c r="AJ186" s="454">
        <v>869983.7916311943</v>
      </c>
      <c r="AK186" s="454">
        <v>867965.49079684063</v>
      </c>
    </row>
    <row r="187" spans="2:37">
      <c r="D187" s="120"/>
      <c r="E187" s="120" t="s">
        <v>1144</v>
      </c>
      <c r="J187" s="454">
        <v>824964.00000000012</v>
      </c>
      <c r="K187" s="454">
        <v>972881.59999999986</v>
      </c>
      <c r="L187" s="454">
        <v>587595.29999999993</v>
      </c>
      <c r="M187" s="454">
        <v>704496.5</v>
      </c>
      <c r="N187" s="454">
        <v>929939.79999999993</v>
      </c>
      <c r="O187" s="454">
        <v>867497.79999999993</v>
      </c>
      <c r="P187" s="454">
        <v>723640.79999999993</v>
      </c>
      <c r="Q187" s="454">
        <v>558199.60000000009</v>
      </c>
      <c r="R187" s="454">
        <v>501252.10000000003</v>
      </c>
      <c r="S187" s="454">
        <v>588935.19999999995</v>
      </c>
      <c r="T187" s="454">
        <v>722465.20500000031</v>
      </c>
      <c r="U187" s="454">
        <v>661091.97375667014</v>
      </c>
      <c r="V187" s="454">
        <v>683292.22864164133</v>
      </c>
      <c r="W187" s="454">
        <v>687926.41182090819</v>
      </c>
      <c r="X187" s="454">
        <v>702885.30034616636</v>
      </c>
      <c r="Y187" s="454">
        <v>659471.2183645328</v>
      </c>
      <c r="Z187" s="454">
        <v>636313.69298009772</v>
      </c>
      <c r="AA187" s="454">
        <v>553701.61089608632</v>
      </c>
      <c r="AB187" s="454">
        <v>551269.97078760387</v>
      </c>
      <c r="AC187" s="454">
        <v>558269.26518017508</v>
      </c>
      <c r="AD187" s="454">
        <v>564287.069082645</v>
      </c>
      <c r="AE187" s="454">
        <v>571129.52916976321</v>
      </c>
      <c r="AF187" s="454">
        <v>567223.2667167054</v>
      </c>
      <c r="AG187" s="454">
        <v>572546.96974115539</v>
      </c>
      <c r="AH187" s="454">
        <v>576075.91243367421</v>
      </c>
      <c r="AI187" s="454">
        <v>579663.27565227251</v>
      </c>
      <c r="AJ187" s="454">
        <v>582892.23758745182</v>
      </c>
      <c r="AK187" s="454">
        <v>586756.22876149463</v>
      </c>
    </row>
    <row r="188" spans="2:37" ht="15.75">
      <c r="D188" s="120"/>
      <c r="E188" s="277" t="s">
        <v>38</v>
      </c>
      <c r="J188" s="488">
        <v>2242474.1999999997</v>
      </c>
      <c r="K188" s="488">
        <v>2431023</v>
      </c>
      <c r="L188" s="488">
        <v>1979360.4</v>
      </c>
      <c r="M188" s="488">
        <v>2100768.5</v>
      </c>
      <c r="N188" s="488">
        <v>2318716.0000000005</v>
      </c>
      <c r="O188" s="488">
        <v>2132534.5</v>
      </c>
      <c r="P188" s="488">
        <v>1780962.9999999998</v>
      </c>
      <c r="Q188" s="488">
        <v>1507313.5000000002</v>
      </c>
      <c r="R188" s="488">
        <v>1509925.7000000002</v>
      </c>
      <c r="S188" s="488">
        <v>1558780.3999999997</v>
      </c>
      <c r="T188" s="488">
        <v>1744355.4000000004</v>
      </c>
      <c r="U188" s="488">
        <v>1597907.8280085693</v>
      </c>
      <c r="V188" s="488">
        <v>1590328.0516198641</v>
      </c>
      <c r="W188" s="488">
        <v>1562864.1428510707</v>
      </c>
      <c r="X188" s="488">
        <v>1553759.357973862</v>
      </c>
      <c r="Y188" s="488">
        <v>1517415.9285089942</v>
      </c>
      <c r="Z188" s="488">
        <v>1508522.6679654042</v>
      </c>
      <c r="AA188" s="488">
        <v>1437312.067981885</v>
      </c>
      <c r="AB188" s="488">
        <v>1446493.9738123084</v>
      </c>
      <c r="AC188" s="488">
        <v>1450213.3197613759</v>
      </c>
      <c r="AD188" s="488">
        <v>1452007.0448607684</v>
      </c>
      <c r="AE188" s="488">
        <v>1456385.3748253202</v>
      </c>
      <c r="AF188" s="488">
        <v>1448997.3853815857</v>
      </c>
      <c r="AG188" s="488">
        <v>1453018.3916233256</v>
      </c>
      <c r="AH188" s="488">
        <v>1452906.9820693806</v>
      </c>
      <c r="AI188" s="488">
        <v>1452971.1930893059</v>
      </c>
      <c r="AJ188" s="488">
        <v>1452876.0292186462</v>
      </c>
      <c r="AK188" s="488">
        <v>1454721.7195583354</v>
      </c>
    </row>
    <row r="189" spans="2:37" ht="15.75">
      <c r="D189" s="277" t="s">
        <v>1148</v>
      </c>
      <c r="E189" s="277"/>
      <c r="F189" s="28"/>
      <c r="J189" s="456"/>
      <c r="K189" s="456"/>
      <c r="L189" s="456"/>
      <c r="M189" s="456"/>
      <c r="N189" s="456"/>
      <c r="O189" s="456"/>
      <c r="P189" s="456"/>
      <c r="Q189" s="456"/>
      <c r="R189" s="456"/>
      <c r="S189" s="456"/>
      <c r="T189" s="456"/>
      <c r="U189" s="456"/>
      <c r="V189" s="456"/>
      <c r="W189" s="456"/>
      <c r="X189" s="456"/>
      <c r="Y189" s="456"/>
      <c r="Z189" s="456"/>
      <c r="AA189" s="456"/>
      <c r="AB189" s="456"/>
      <c r="AC189" s="456"/>
      <c r="AD189" s="456"/>
      <c r="AE189" s="456"/>
      <c r="AF189" s="456"/>
      <c r="AG189" s="456"/>
      <c r="AH189" s="456"/>
      <c r="AI189" s="456"/>
      <c r="AJ189" s="456"/>
      <c r="AK189" s="456"/>
    </row>
    <row r="190" spans="2:37" ht="15.75">
      <c r="D190" s="277" t="s">
        <v>1149</v>
      </c>
      <c r="E190" s="277"/>
      <c r="F190" s="28"/>
      <c r="J190" s="456">
        <v>0</v>
      </c>
      <c r="K190" s="456">
        <v>0</v>
      </c>
      <c r="L190" s="456">
        <v>0</v>
      </c>
      <c r="M190" s="456">
        <v>0</v>
      </c>
      <c r="N190" s="456">
        <v>0</v>
      </c>
      <c r="O190" s="456">
        <v>0</v>
      </c>
      <c r="P190" s="456">
        <v>0</v>
      </c>
      <c r="Q190" s="456">
        <v>0</v>
      </c>
      <c r="R190" s="456">
        <v>0</v>
      </c>
      <c r="S190" s="456">
        <v>0</v>
      </c>
      <c r="T190" s="456">
        <v>0</v>
      </c>
      <c r="U190" s="456">
        <v>0</v>
      </c>
      <c r="V190" s="456">
        <v>0</v>
      </c>
      <c r="W190" s="456">
        <v>0</v>
      </c>
      <c r="X190" s="456">
        <v>0</v>
      </c>
      <c r="Y190" s="456">
        <v>0</v>
      </c>
      <c r="Z190" s="456">
        <v>0</v>
      </c>
      <c r="AA190" s="456">
        <v>0</v>
      </c>
      <c r="AB190" s="456">
        <v>0</v>
      </c>
      <c r="AC190" s="456">
        <v>0</v>
      </c>
      <c r="AD190" s="456">
        <v>0</v>
      </c>
      <c r="AE190" s="456">
        <v>0</v>
      </c>
      <c r="AF190" s="456">
        <v>0</v>
      </c>
      <c r="AG190" s="456">
        <v>0</v>
      </c>
      <c r="AH190" s="456">
        <v>0</v>
      </c>
      <c r="AI190" s="456">
        <v>0</v>
      </c>
      <c r="AJ190" s="456">
        <v>0</v>
      </c>
      <c r="AK190" s="456">
        <v>0</v>
      </c>
    </row>
    <row r="191" spans="2:37">
      <c r="E191" s="120" t="s">
        <v>1123</v>
      </c>
      <c r="F191" s="28"/>
      <c r="J191" s="456">
        <v>0</v>
      </c>
      <c r="K191" s="456">
        <v>0</v>
      </c>
      <c r="L191" s="456">
        <v>0</v>
      </c>
      <c r="M191" s="456">
        <v>0</v>
      </c>
      <c r="N191" s="456">
        <v>0</v>
      </c>
      <c r="O191" s="456">
        <v>0</v>
      </c>
      <c r="P191" s="456">
        <v>0</v>
      </c>
      <c r="Q191" s="456">
        <v>0</v>
      </c>
      <c r="R191" s="456">
        <v>0</v>
      </c>
      <c r="S191" s="456">
        <v>0</v>
      </c>
      <c r="T191" s="456">
        <v>0</v>
      </c>
      <c r="U191" s="456">
        <v>0</v>
      </c>
      <c r="V191" s="456">
        <v>0</v>
      </c>
      <c r="W191" s="456">
        <v>0</v>
      </c>
      <c r="X191" s="456">
        <v>0</v>
      </c>
      <c r="Y191" s="456">
        <v>0</v>
      </c>
      <c r="Z191" s="456">
        <v>0</v>
      </c>
      <c r="AA191" s="456">
        <v>0</v>
      </c>
      <c r="AB191" s="456">
        <v>0</v>
      </c>
      <c r="AC191" s="456">
        <v>0</v>
      </c>
      <c r="AD191" s="456">
        <v>0</v>
      </c>
      <c r="AE191" s="456">
        <v>0</v>
      </c>
      <c r="AF191" s="456">
        <v>0</v>
      </c>
      <c r="AG191" s="456">
        <v>0</v>
      </c>
      <c r="AH191" s="456">
        <v>0</v>
      </c>
      <c r="AI191" s="456">
        <v>0</v>
      </c>
      <c r="AJ191" s="456">
        <v>0</v>
      </c>
      <c r="AK191" s="456">
        <v>0</v>
      </c>
    </row>
    <row r="192" spans="2:37">
      <c r="E192" s="120" t="s">
        <v>1144</v>
      </c>
      <c r="F192" s="28"/>
      <c r="J192" s="456">
        <v>0</v>
      </c>
      <c r="K192" s="456">
        <v>0</v>
      </c>
      <c r="L192" s="456">
        <v>0</v>
      </c>
      <c r="M192" s="456">
        <v>0</v>
      </c>
      <c r="N192" s="456">
        <v>0</v>
      </c>
      <c r="O192" s="456">
        <v>0</v>
      </c>
      <c r="P192" s="456">
        <v>0</v>
      </c>
      <c r="Q192" s="456">
        <v>0</v>
      </c>
      <c r="R192" s="456">
        <v>0</v>
      </c>
      <c r="S192" s="456">
        <v>0</v>
      </c>
      <c r="T192" s="456">
        <v>0</v>
      </c>
      <c r="U192" s="456">
        <v>0</v>
      </c>
      <c r="V192" s="456">
        <v>0</v>
      </c>
      <c r="W192" s="456">
        <v>0</v>
      </c>
      <c r="X192" s="456">
        <v>16000</v>
      </c>
      <c r="Y192" s="456">
        <v>15999.999999999993</v>
      </c>
      <c r="Z192" s="456">
        <v>16000</v>
      </c>
      <c r="AA192" s="456">
        <v>15999.999999999982</v>
      </c>
      <c r="AB192" s="456">
        <v>16000.000000000002</v>
      </c>
      <c r="AC192" s="456">
        <v>16000</v>
      </c>
      <c r="AD192" s="456">
        <v>16000.000000000022</v>
      </c>
      <c r="AE192" s="456">
        <v>15999.999999999998</v>
      </c>
      <c r="AF192" s="456">
        <v>15999.999999999987</v>
      </c>
      <c r="AG192" s="456">
        <v>15999.999999999998</v>
      </c>
      <c r="AH192" s="456">
        <v>15999.999999999989</v>
      </c>
      <c r="AI192" s="456">
        <v>15999.999999999991</v>
      </c>
      <c r="AJ192" s="456">
        <v>15999.99999999998</v>
      </c>
      <c r="AK192" s="456">
        <v>16000.000000000011</v>
      </c>
    </row>
    <row r="193" spans="4:37" ht="15.75">
      <c r="E193" s="277" t="s">
        <v>38</v>
      </c>
      <c r="F193" s="28"/>
      <c r="J193" s="501">
        <v>0</v>
      </c>
      <c r="K193" s="501">
        <v>0</v>
      </c>
      <c r="L193" s="501">
        <v>0</v>
      </c>
      <c r="M193" s="501">
        <v>0</v>
      </c>
      <c r="N193" s="501">
        <v>0</v>
      </c>
      <c r="O193" s="501">
        <v>0</v>
      </c>
      <c r="P193" s="501">
        <v>0</v>
      </c>
      <c r="Q193" s="501">
        <v>0</v>
      </c>
      <c r="R193" s="501">
        <v>0</v>
      </c>
      <c r="S193" s="501">
        <v>0</v>
      </c>
      <c r="T193" s="501">
        <v>0</v>
      </c>
      <c r="U193" s="501">
        <v>0</v>
      </c>
      <c r="V193" s="501">
        <v>0</v>
      </c>
      <c r="W193" s="501">
        <v>0</v>
      </c>
      <c r="X193" s="501">
        <v>16000</v>
      </c>
      <c r="Y193" s="501">
        <v>15999.999999999993</v>
      </c>
      <c r="Z193" s="501">
        <v>16000</v>
      </c>
      <c r="AA193" s="501">
        <v>15999.999999999982</v>
      </c>
      <c r="AB193" s="501">
        <v>16000.000000000002</v>
      </c>
      <c r="AC193" s="501">
        <v>16000</v>
      </c>
      <c r="AD193" s="501">
        <v>16000.000000000022</v>
      </c>
      <c r="AE193" s="501">
        <v>15999.999999999998</v>
      </c>
      <c r="AF193" s="501">
        <v>15999.999999999987</v>
      </c>
      <c r="AG193" s="501">
        <v>15999.999999999998</v>
      </c>
      <c r="AH193" s="501">
        <v>15999.999999999989</v>
      </c>
      <c r="AI193" s="501">
        <v>15999.999999999991</v>
      </c>
      <c r="AJ193" s="501">
        <v>15999.99999999998</v>
      </c>
      <c r="AK193" s="501">
        <v>16000.000000000011</v>
      </c>
    </row>
    <row r="194" spans="4:37" ht="15.75">
      <c r="D194" s="277" t="s">
        <v>1150</v>
      </c>
      <c r="E194" s="277"/>
      <c r="F194" s="28"/>
      <c r="J194" s="456"/>
      <c r="K194" s="456"/>
      <c r="L194" s="456"/>
      <c r="M194" s="456"/>
      <c r="N194" s="456"/>
      <c r="O194" s="456"/>
      <c r="P194" s="456"/>
      <c r="Q194" s="456"/>
      <c r="R194" s="456"/>
      <c r="S194" s="456"/>
      <c r="T194" s="456"/>
      <c r="U194" s="456"/>
      <c r="V194" s="456"/>
      <c r="W194" s="456"/>
      <c r="X194" s="456"/>
      <c r="Y194" s="456"/>
      <c r="Z194" s="456"/>
      <c r="AA194" s="456"/>
      <c r="AB194" s="456"/>
      <c r="AC194" s="456"/>
      <c r="AD194" s="456"/>
      <c r="AE194" s="456"/>
      <c r="AF194" s="456"/>
      <c r="AG194" s="456"/>
      <c r="AH194" s="456"/>
      <c r="AI194" s="456"/>
      <c r="AJ194" s="456"/>
      <c r="AK194" s="456"/>
    </row>
    <row r="195" spans="4:37">
      <c r="E195" s="120" t="s">
        <v>1123</v>
      </c>
      <c r="F195" s="28"/>
      <c r="J195" s="456">
        <v>0</v>
      </c>
      <c r="K195" s="456">
        <v>0</v>
      </c>
      <c r="L195" s="456">
        <v>0</v>
      </c>
      <c r="M195" s="456">
        <v>0</v>
      </c>
      <c r="N195" s="456">
        <v>0</v>
      </c>
      <c r="O195" s="456">
        <v>0</v>
      </c>
      <c r="P195" s="456">
        <v>0</v>
      </c>
      <c r="Q195" s="456">
        <v>0</v>
      </c>
      <c r="R195" s="456">
        <v>0</v>
      </c>
      <c r="S195" s="456">
        <v>0</v>
      </c>
      <c r="T195" s="456">
        <v>0</v>
      </c>
      <c r="U195" s="456">
        <v>0</v>
      </c>
      <c r="V195" s="456">
        <v>0</v>
      </c>
      <c r="W195" s="456">
        <v>0</v>
      </c>
      <c r="X195" s="456">
        <v>0</v>
      </c>
      <c r="Y195" s="456">
        <v>0</v>
      </c>
      <c r="Z195" s="456">
        <v>0</v>
      </c>
      <c r="AA195" s="456">
        <v>0</v>
      </c>
      <c r="AB195" s="456">
        <v>0</v>
      </c>
      <c r="AC195" s="456">
        <v>0</v>
      </c>
      <c r="AD195" s="456">
        <v>0</v>
      </c>
      <c r="AE195" s="456">
        <v>0</v>
      </c>
      <c r="AF195" s="456">
        <v>0</v>
      </c>
      <c r="AG195" s="456">
        <v>0</v>
      </c>
      <c r="AH195" s="456">
        <v>0</v>
      </c>
      <c r="AI195" s="456">
        <v>0</v>
      </c>
      <c r="AJ195" s="456">
        <v>0</v>
      </c>
      <c r="AK195" s="456">
        <v>0</v>
      </c>
    </row>
    <row r="196" spans="4:37">
      <c r="E196" s="120" t="s">
        <v>1144</v>
      </c>
      <c r="F196" s="28"/>
      <c r="J196" s="456">
        <v>0</v>
      </c>
      <c r="K196" s="456">
        <v>0</v>
      </c>
      <c r="L196" s="456">
        <v>0</v>
      </c>
      <c r="M196" s="456">
        <v>0</v>
      </c>
      <c r="N196" s="456">
        <v>0</v>
      </c>
      <c r="O196" s="456">
        <v>0</v>
      </c>
      <c r="P196" s="456">
        <v>0</v>
      </c>
      <c r="Q196" s="456">
        <v>0</v>
      </c>
      <c r="R196" s="456">
        <v>0</v>
      </c>
      <c r="S196" s="456">
        <v>0</v>
      </c>
      <c r="T196" s="456">
        <v>56200.000000000007</v>
      </c>
      <c r="U196" s="456">
        <v>56200</v>
      </c>
      <c r="V196" s="456">
        <v>56200</v>
      </c>
      <c r="W196" s="456">
        <v>56200.000000000007</v>
      </c>
      <c r="X196" s="456">
        <v>56200</v>
      </c>
      <c r="Y196" s="456">
        <v>56200</v>
      </c>
      <c r="Z196" s="456">
        <v>56200.000000000015</v>
      </c>
      <c r="AA196" s="456">
        <v>56200</v>
      </c>
      <c r="AB196" s="456">
        <v>56200.000000000015</v>
      </c>
      <c r="AC196" s="456">
        <v>56200.000000000007</v>
      </c>
      <c r="AD196" s="456">
        <v>56199.999999999985</v>
      </c>
      <c r="AE196" s="456">
        <v>56200</v>
      </c>
      <c r="AF196" s="456">
        <v>56200.000000000022</v>
      </c>
      <c r="AG196" s="456">
        <v>56199.999999999993</v>
      </c>
      <c r="AH196" s="456">
        <v>56199.999999999993</v>
      </c>
      <c r="AI196" s="456">
        <v>56200.000000000007</v>
      </c>
      <c r="AJ196" s="456">
        <v>56199.999999999978</v>
      </c>
      <c r="AK196" s="456">
        <v>56200.000000000029</v>
      </c>
    </row>
    <row r="197" spans="4:37" ht="15.75">
      <c r="E197" s="277" t="s">
        <v>38</v>
      </c>
      <c r="F197" s="28"/>
      <c r="J197" s="501">
        <v>0</v>
      </c>
      <c r="K197" s="501">
        <v>0</v>
      </c>
      <c r="L197" s="501">
        <v>0</v>
      </c>
      <c r="M197" s="501">
        <v>0</v>
      </c>
      <c r="N197" s="501">
        <v>0</v>
      </c>
      <c r="O197" s="501">
        <v>0</v>
      </c>
      <c r="P197" s="501">
        <v>0</v>
      </c>
      <c r="Q197" s="501">
        <v>0</v>
      </c>
      <c r="R197" s="501">
        <v>0</v>
      </c>
      <c r="S197" s="501">
        <v>0</v>
      </c>
      <c r="T197" s="501">
        <v>56200.000000000007</v>
      </c>
      <c r="U197" s="501">
        <v>56200</v>
      </c>
      <c r="V197" s="501">
        <v>56200</v>
      </c>
      <c r="W197" s="501">
        <v>56200.000000000007</v>
      </c>
      <c r="X197" s="501">
        <v>56200</v>
      </c>
      <c r="Y197" s="501">
        <v>56200</v>
      </c>
      <c r="Z197" s="501">
        <v>56200.000000000015</v>
      </c>
      <c r="AA197" s="501">
        <v>56200</v>
      </c>
      <c r="AB197" s="501">
        <v>56200.000000000015</v>
      </c>
      <c r="AC197" s="501">
        <v>56200.000000000007</v>
      </c>
      <c r="AD197" s="501">
        <v>56199.999999999985</v>
      </c>
      <c r="AE197" s="501">
        <v>56200</v>
      </c>
      <c r="AF197" s="501">
        <v>56200.000000000022</v>
      </c>
      <c r="AG197" s="501">
        <v>56199.999999999993</v>
      </c>
      <c r="AH197" s="501">
        <v>56199.999999999993</v>
      </c>
      <c r="AI197" s="501">
        <v>56200.000000000007</v>
      </c>
      <c r="AJ197" s="501">
        <v>56199.999999999978</v>
      </c>
      <c r="AK197" s="501">
        <v>56200.000000000029</v>
      </c>
    </row>
    <row r="198" spans="4:37" ht="15.75">
      <c r="D198" s="277" t="s">
        <v>1151</v>
      </c>
      <c r="E198" s="277"/>
      <c r="F198" s="28"/>
      <c r="J198" s="456"/>
      <c r="K198" s="456"/>
      <c r="L198" s="456"/>
      <c r="M198" s="456"/>
      <c r="N198" s="456"/>
      <c r="O198" s="456"/>
      <c r="P198" s="456"/>
      <c r="Q198" s="456"/>
      <c r="R198" s="456"/>
      <c r="S198" s="456"/>
      <c r="T198" s="456"/>
      <c r="U198" s="456"/>
      <c r="V198" s="456"/>
      <c r="W198" s="456"/>
      <c r="X198" s="456"/>
      <c r="Y198" s="456"/>
      <c r="Z198" s="456"/>
      <c r="AA198" s="456"/>
      <c r="AB198" s="456"/>
      <c r="AC198" s="456"/>
      <c r="AD198" s="456"/>
      <c r="AE198" s="456"/>
      <c r="AF198" s="456"/>
      <c r="AG198" s="456"/>
      <c r="AH198" s="456"/>
      <c r="AI198" s="456"/>
      <c r="AJ198" s="456"/>
      <c r="AK198" s="456"/>
    </row>
    <row r="199" spans="4:37">
      <c r="E199" s="120" t="s">
        <v>1123</v>
      </c>
      <c r="F199" s="28"/>
      <c r="J199" s="456">
        <v>0</v>
      </c>
      <c r="K199" s="456">
        <v>0</v>
      </c>
      <c r="L199" s="456">
        <v>0</v>
      </c>
      <c r="M199" s="456">
        <v>0</v>
      </c>
      <c r="N199" s="456">
        <v>0</v>
      </c>
      <c r="O199" s="456">
        <v>0</v>
      </c>
      <c r="P199" s="456">
        <v>0</v>
      </c>
      <c r="Q199" s="456">
        <v>0</v>
      </c>
      <c r="R199" s="456">
        <v>0</v>
      </c>
      <c r="S199" s="456">
        <v>0</v>
      </c>
      <c r="T199" s="456">
        <v>0</v>
      </c>
      <c r="U199" s="456">
        <v>0</v>
      </c>
      <c r="V199" s="456">
        <v>0</v>
      </c>
      <c r="W199" s="456">
        <v>0</v>
      </c>
      <c r="X199" s="456">
        <v>0</v>
      </c>
      <c r="Y199" s="456">
        <v>0</v>
      </c>
      <c r="Z199" s="456">
        <v>0</v>
      </c>
      <c r="AA199" s="456">
        <v>0</v>
      </c>
      <c r="AB199" s="456">
        <v>0</v>
      </c>
      <c r="AC199" s="456">
        <v>0</v>
      </c>
      <c r="AD199" s="456">
        <v>0</v>
      </c>
      <c r="AE199" s="456">
        <v>0</v>
      </c>
      <c r="AF199" s="456">
        <v>0</v>
      </c>
      <c r="AG199" s="456">
        <v>0</v>
      </c>
      <c r="AH199" s="456">
        <v>0</v>
      </c>
      <c r="AI199" s="456">
        <v>0</v>
      </c>
      <c r="AJ199" s="456">
        <v>0</v>
      </c>
      <c r="AK199" s="456">
        <v>0</v>
      </c>
    </row>
    <row r="200" spans="4:37">
      <c r="E200" s="120" t="s">
        <v>1144</v>
      </c>
      <c r="F200" s="28"/>
      <c r="J200" s="456">
        <v>0</v>
      </c>
      <c r="K200" s="456">
        <v>0</v>
      </c>
      <c r="L200" s="456">
        <v>0</v>
      </c>
      <c r="M200" s="456">
        <v>0</v>
      </c>
      <c r="N200" s="456">
        <v>0</v>
      </c>
      <c r="O200" s="456">
        <v>0</v>
      </c>
      <c r="P200" s="456">
        <v>0</v>
      </c>
      <c r="Q200" s="456">
        <v>0</v>
      </c>
      <c r="R200" s="456">
        <v>0</v>
      </c>
      <c r="S200" s="456">
        <v>0</v>
      </c>
      <c r="T200" s="456">
        <v>23999.999999999993</v>
      </c>
      <c r="U200" s="456">
        <v>24500</v>
      </c>
      <c r="V200" s="456">
        <v>25500</v>
      </c>
      <c r="W200" s="456">
        <v>25500.000000000007</v>
      </c>
      <c r="X200" s="456">
        <v>25500.000000000018</v>
      </c>
      <c r="Y200" s="456">
        <v>25499.999999999996</v>
      </c>
      <c r="Z200" s="456">
        <v>25500.000000000007</v>
      </c>
      <c r="AA200" s="456">
        <v>25500.000000000011</v>
      </c>
      <c r="AB200" s="456">
        <v>25499.999999999996</v>
      </c>
      <c r="AC200" s="456">
        <v>25499.999999999985</v>
      </c>
      <c r="AD200" s="456">
        <v>25500.000000000018</v>
      </c>
      <c r="AE200" s="456">
        <v>25500.000000000018</v>
      </c>
      <c r="AF200" s="456">
        <v>25500.000000000004</v>
      </c>
      <c r="AG200" s="456">
        <v>25500.000000000007</v>
      </c>
      <c r="AH200" s="456">
        <v>25499.999999999985</v>
      </c>
      <c r="AI200" s="456">
        <v>25500.000000000018</v>
      </c>
      <c r="AJ200" s="456">
        <v>25499.999999999989</v>
      </c>
      <c r="AK200" s="456">
        <v>25500.000000000004</v>
      </c>
    </row>
    <row r="201" spans="4:37" ht="15.75">
      <c r="E201" s="277" t="s">
        <v>38</v>
      </c>
      <c r="F201" s="28"/>
      <c r="J201" s="501">
        <v>0</v>
      </c>
      <c r="K201" s="501">
        <v>0</v>
      </c>
      <c r="L201" s="501">
        <v>0</v>
      </c>
      <c r="M201" s="501">
        <v>0</v>
      </c>
      <c r="N201" s="501">
        <v>0</v>
      </c>
      <c r="O201" s="501">
        <v>0</v>
      </c>
      <c r="P201" s="501">
        <v>0</v>
      </c>
      <c r="Q201" s="501">
        <v>0</v>
      </c>
      <c r="R201" s="501">
        <v>0</v>
      </c>
      <c r="S201" s="501">
        <v>0</v>
      </c>
      <c r="T201" s="501">
        <v>23999.999999999993</v>
      </c>
      <c r="U201" s="501">
        <v>24500</v>
      </c>
      <c r="V201" s="501">
        <v>25500</v>
      </c>
      <c r="W201" s="501">
        <v>25500.000000000007</v>
      </c>
      <c r="X201" s="501">
        <v>25500.000000000018</v>
      </c>
      <c r="Y201" s="501">
        <v>25499.999999999996</v>
      </c>
      <c r="Z201" s="501">
        <v>25500.000000000007</v>
      </c>
      <c r="AA201" s="501">
        <v>25500.000000000011</v>
      </c>
      <c r="AB201" s="501">
        <v>25499.999999999996</v>
      </c>
      <c r="AC201" s="501">
        <v>25499.999999999985</v>
      </c>
      <c r="AD201" s="501">
        <v>25500.000000000018</v>
      </c>
      <c r="AE201" s="501">
        <v>25500.000000000018</v>
      </c>
      <c r="AF201" s="501">
        <v>25500.000000000004</v>
      </c>
      <c r="AG201" s="501">
        <v>25500.000000000007</v>
      </c>
      <c r="AH201" s="501">
        <v>25499.999999999985</v>
      </c>
      <c r="AI201" s="501">
        <v>25500.000000000018</v>
      </c>
      <c r="AJ201" s="501">
        <v>25499.999999999989</v>
      </c>
      <c r="AK201" s="501">
        <v>25500.000000000004</v>
      </c>
    </row>
    <row r="202" spans="4:37" ht="15.75">
      <c r="D202" s="277" t="s">
        <v>1152</v>
      </c>
      <c r="E202" s="277"/>
      <c r="F202" s="28"/>
      <c r="J202" s="456"/>
      <c r="K202" s="456"/>
      <c r="L202" s="456"/>
      <c r="M202" s="456"/>
      <c r="N202" s="456"/>
      <c r="O202" s="456"/>
      <c r="P202" s="456"/>
      <c r="Q202" s="456"/>
      <c r="R202" s="456"/>
      <c r="S202" s="456"/>
      <c r="T202" s="456"/>
      <c r="U202" s="456"/>
      <c r="V202" s="456"/>
      <c r="W202" s="456"/>
      <c r="X202" s="456"/>
      <c r="Y202" s="456"/>
      <c r="Z202" s="456"/>
      <c r="AA202" s="456"/>
      <c r="AB202" s="456"/>
      <c r="AC202" s="456"/>
      <c r="AD202" s="456"/>
      <c r="AE202" s="456"/>
      <c r="AF202" s="456"/>
      <c r="AG202" s="456"/>
      <c r="AH202" s="456"/>
      <c r="AI202" s="456"/>
      <c r="AJ202" s="456"/>
      <c r="AK202" s="456"/>
    </row>
    <row r="203" spans="4:37">
      <c r="E203" s="120" t="s">
        <v>1123</v>
      </c>
      <c r="F203" s="28"/>
      <c r="J203" s="456">
        <v>0</v>
      </c>
      <c r="K203" s="456">
        <v>0</v>
      </c>
      <c r="L203" s="456">
        <v>0</v>
      </c>
      <c r="M203" s="456">
        <v>0</v>
      </c>
      <c r="N203" s="456">
        <v>0</v>
      </c>
      <c r="O203" s="456">
        <v>0</v>
      </c>
      <c r="P203" s="456">
        <v>0</v>
      </c>
      <c r="Q203" s="456">
        <v>0</v>
      </c>
      <c r="R203" s="456">
        <v>0</v>
      </c>
      <c r="S203" s="456">
        <v>0</v>
      </c>
      <c r="T203" s="456">
        <v>0</v>
      </c>
      <c r="U203" s="456">
        <v>0</v>
      </c>
      <c r="V203" s="456">
        <v>0</v>
      </c>
      <c r="W203" s="456">
        <v>0</v>
      </c>
      <c r="X203" s="456">
        <v>0</v>
      </c>
      <c r="Y203" s="456">
        <v>0</v>
      </c>
      <c r="Z203" s="456">
        <v>0</v>
      </c>
      <c r="AA203" s="456">
        <v>0</v>
      </c>
      <c r="AB203" s="456">
        <v>0</v>
      </c>
      <c r="AC203" s="456">
        <v>0</v>
      </c>
      <c r="AD203" s="456">
        <v>0</v>
      </c>
      <c r="AE203" s="456">
        <v>0</v>
      </c>
      <c r="AF203" s="456">
        <v>0</v>
      </c>
      <c r="AG203" s="456">
        <v>0</v>
      </c>
      <c r="AH203" s="456">
        <v>0</v>
      </c>
      <c r="AI203" s="456">
        <v>0</v>
      </c>
      <c r="AJ203" s="456">
        <v>0</v>
      </c>
      <c r="AK203" s="456">
        <v>0</v>
      </c>
    </row>
    <row r="204" spans="4:37">
      <c r="E204" s="120" t="s">
        <v>1144</v>
      </c>
      <c r="F204" s="28"/>
      <c r="J204" s="456">
        <v>10000</v>
      </c>
      <c r="K204" s="456">
        <v>20000.000000000004</v>
      </c>
      <c r="L204" s="456">
        <v>30000</v>
      </c>
      <c r="M204" s="456">
        <v>40687.000000000007</v>
      </c>
      <c r="N204" s="456">
        <v>73125</v>
      </c>
      <c r="O204" s="456">
        <v>80582.000000000015</v>
      </c>
      <c r="P204" s="456">
        <v>140188</v>
      </c>
      <c r="Q204" s="456">
        <v>151507</v>
      </c>
      <c r="R204" s="456">
        <v>143242.90000000002</v>
      </c>
      <c r="S204" s="456">
        <v>186861</v>
      </c>
      <c r="T204" s="456">
        <v>99999.999999999985</v>
      </c>
      <c r="U204" s="456">
        <v>100000</v>
      </c>
      <c r="V204" s="456">
        <v>100000</v>
      </c>
      <c r="W204" s="456">
        <v>99999.999999999913</v>
      </c>
      <c r="X204" s="456">
        <v>100000.00000000003</v>
      </c>
      <c r="Y204" s="456">
        <v>129999.99999999999</v>
      </c>
      <c r="Z204" s="456">
        <v>160000.00000000003</v>
      </c>
      <c r="AA204" s="456">
        <v>192500</v>
      </c>
      <c r="AB204" s="456">
        <v>204999.99999999974</v>
      </c>
      <c r="AC204" s="456">
        <v>202500.0000000002</v>
      </c>
      <c r="AD204" s="456">
        <v>199999.99999999991</v>
      </c>
      <c r="AE204" s="456">
        <v>200000.00000000012</v>
      </c>
      <c r="AF204" s="456">
        <v>200000.00000000003</v>
      </c>
      <c r="AG204" s="456">
        <v>200000.00000000012</v>
      </c>
      <c r="AH204" s="456">
        <v>200000.00000000012</v>
      </c>
      <c r="AI204" s="456">
        <v>200000</v>
      </c>
      <c r="AJ204" s="456">
        <v>199999.99999999991</v>
      </c>
      <c r="AK204" s="456">
        <v>199999.99999999991</v>
      </c>
    </row>
    <row r="205" spans="4:37" ht="15.75">
      <c r="E205" s="277" t="s">
        <v>38</v>
      </c>
      <c r="F205" s="28"/>
      <c r="J205" s="501">
        <v>10000</v>
      </c>
      <c r="K205" s="501">
        <v>20000.000000000004</v>
      </c>
      <c r="L205" s="501">
        <v>30000</v>
      </c>
      <c r="M205" s="501">
        <v>40687.000000000007</v>
      </c>
      <c r="N205" s="501">
        <v>73125</v>
      </c>
      <c r="O205" s="501">
        <v>80582.000000000015</v>
      </c>
      <c r="P205" s="501">
        <v>140188</v>
      </c>
      <c r="Q205" s="501">
        <v>151507</v>
      </c>
      <c r="R205" s="501">
        <v>143242.90000000002</v>
      </c>
      <c r="S205" s="501">
        <v>186861</v>
      </c>
      <c r="T205" s="501">
        <v>99999.999999999985</v>
      </c>
      <c r="U205" s="501">
        <v>100000</v>
      </c>
      <c r="V205" s="501">
        <v>100000</v>
      </c>
      <c r="W205" s="501">
        <v>99999.999999999913</v>
      </c>
      <c r="X205" s="501">
        <v>100000.00000000003</v>
      </c>
      <c r="Y205" s="501">
        <v>129999.99999999999</v>
      </c>
      <c r="Z205" s="501">
        <v>160000.00000000003</v>
      </c>
      <c r="AA205" s="501">
        <v>192500</v>
      </c>
      <c r="AB205" s="501">
        <v>204999.99999999974</v>
      </c>
      <c r="AC205" s="501">
        <v>202500.0000000002</v>
      </c>
      <c r="AD205" s="501">
        <v>199999.99999999991</v>
      </c>
      <c r="AE205" s="501">
        <v>200000.00000000012</v>
      </c>
      <c r="AF205" s="501">
        <v>200000.00000000003</v>
      </c>
      <c r="AG205" s="501">
        <v>200000.00000000012</v>
      </c>
      <c r="AH205" s="501">
        <v>200000.00000000012</v>
      </c>
      <c r="AI205" s="501">
        <v>200000</v>
      </c>
      <c r="AJ205" s="501">
        <v>199999.99999999991</v>
      </c>
      <c r="AK205" s="501">
        <v>199999.99999999991</v>
      </c>
    </row>
    <row r="206" spans="4:37" ht="15.75">
      <c r="D206" s="277" t="s">
        <v>1153</v>
      </c>
      <c r="E206" s="277"/>
      <c r="F206" s="28"/>
      <c r="J206" s="456"/>
      <c r="K206" s="456"/>
      <c r="L206" s="456"/>
      <c r="M206" s="456"/>
      <c r="N206" s="456"/>
      <c r="O206" s="456"/>
      <c r="P206" s="456"/>
      <c r="Q206" s="456"/>
      <c r="R206" s="456"/>
      <c r="S206" s="456"/>
      <c r="T206" s="456"/>
      <c r="U206" s="456"/>
      <c r="V206" s="456"/>
      <c r="W206" s="456"/>
      <c r="X206" s="456"/>
      <c r="Y206" s="456"/>
      <c r="Z206" s="456"/>
      <c r="AA206" s="456"/>
      <c r="AB206" s="456"/>
      <c r="AC206" s="456"/>
      <c r="AD206" s="456"/>
      <c r="AE206" s="456"/>
      <c r="AF206" s="456"/>
      <c r="AG206" s="456"/>
      <c r="AH206" s="456"/>
      <c r="AI206" s="456"/>
      <c r="AJ206" s="456"/>
      <c r="AK206" s="456"/>
    </row>
    <row r="207" spans="4:37">
      <c r="E207" s="120" t="s">
        <v>1123</v>
      </c>
      <c r="F207" s="28"/>
      <c r="J207" s="456">
        <v>0</v>
      </c>
      <c r="K207" s="456">
        <v>0</v>
      </c>
      <c r="L207" s="456">
        <v>0</v>
      </c>
      <c r="M207" s="456">
        <v>0</v>
      </c>
      <c r="N207" s="456">
        <v>0</v>
      </c>
      <c r="O207" s="456">
        <v>0</v>
      </c>
      <c r="P207" s="456">
        <v>0</v>
      </c>
      <c r="Q207" s="456">
        <v>0</v>
      </c>
      <c r="R207" s="456">
        <v>0</v>
      </c>
      <c r="S207" s="456">
        <v>0</v>
      </c>
      <c r="T207" s="456">
        <v>0</v>
      </c>
      <c r="U207" s="456">
        <v>0</v>
      </c>
      <c r="V207" s="456">
        <v>0</v>
      </c>
      <c r="W207" s="456">
        <v>0</v>
      </c>
      <c r="X207" s="456">
        <v>0</v>
      </c>
      <c r="Y207" s="456">
        <v>0</v>
      </c>
      <c r="Z207" s="456">
        <v>0</v>
      </c>
      <c r="AA207" s="456">
        <v>0</v>
      </c>
      <c r="AB207" s="456">
        <v>0</v>
      </c>
      <c r="AC207" s="456">
        <v>0</v>
      </c>
      <c r="AD207" s="456">
        <v>0</v>
      </c>
      <c r="AE207" s="456">
        <v>0</v>
      </c>
      <c r="AF207" s="456">
        <v>0</v>
      </c>
      <c r="AG207" s="456">
        <v>0</v>
      </c>
      <c r="AH207" s="456">
        <v>0</v>
      </c>
      <c r="AI207" s="456">
        <v>0</v>
      </c>
      <c r="AJ207" s="456">
        <v>0</v>
      </c>
      <c r="AK207" s="456">
        <v>0</v>
      </c>
    </row>
    <row r="208" spans="4:37">
      <c r="E208" s="120" t="s">
        <v>1144</v>
      </c>
      <c r="F208" s="28"/>
      <c r="J208" s="456">
        <v>10000</v>
      </c>
      <c r="K208" s="456">
        <v>20000.000000000004</v>
      </c>
      <c r="L208" s="456">
        <v>30000</v>
      </c>
      <c r="M208" s="456">
        <v>40687.000000000007</v>
      </c>
      <c r="N208" s="456">
        <v>73125</v>
      </c>
      <c r="O208" s="456">
        <v>80582.000000000015</v>
      </c>
      <c r="P208" s="456">
        <v>140188</v>
      </c>
      <c r="Q208" s="456">
        <v>151507</v>
      </c>
      <c r="R208" s="456">
        <v>143242.90000000002</v>
      </c>
      <c r="S208" s="456">
        <v>186861</v>
      </c>
      <c r="T208" s="456">
        <v>180200</v>
      </c>
      <c r="U208" s="456">
        <v>180700</v>
      </c>
      <c r="V208" s="456">
        <v>181700</v>
      </c>
      <c r="W208" s="456">
        <v>181699.99999999994</v>
      </c>
      <c r="X208" s="456">
        <v>197700.00000000006</v>
      </c>
      <c r="Y208" s="456">
        <v>227700</v>
      </c>
      <c r="Z208" s="456">
        <v>257700.00000000006</v>
      </c>
      <c r="AA208" s="456">
        <v>290200</v>
      </c>
      <c r="AB208" s="456">
        <v>302699.99999999977</v>
      </c>
      <c r="AC208" s="456">
        <v>300200.00000000017</v>
      </c>
      <c r="AD208" s="456">
        <v>297699.99999999994</v>
      </c>
      <c r="AE208" s="456">
        <v>297700.00000000012</v>
      </c>
      <c r="AF208" s="456">
        <v>297700.00000000006</v>
      </c>
      <c r="AG208" s="456">
        <v>297700.00000000012</v>
      </c>
      <c r="AH208" s="456">
        <v>297700.00000000012</v>
      </c>
      <c r="AI208" s="456">
        <v>297700</v>
      </c>
      <c r="AJ208" s="456">
        <v>297699.99999999988</v>
      </c>
      <c r="AK208" s="456">
        <v>297699.99999999994</v>
      </c>
    </row>
    <row r="209" spans="3:37" ht="15.75">
      <c r="E209" s="277" t="s">
        <v>38</v>
      </c>
      <c r="F209" s="28"/>
      <c r="J209" s="501">
        <v>10000</v>
      </c>
      <c r="K209" s="501">
        <v>20000.000000000004</v>
      </c>
      <c r="L209" s="501">
        <v>30000</v>
      </c>
      <c r="M209" s="501">
        <v>40687.000000000007</v>
      </c>
      <c r="N209" s="501">
        <v>73125</v>
      </c>
      <c r="O209" s="501">
        <v>80582.000000000015</v>
      </c>
      <c r="P209" s="501">
        <v>140188</v>
      </c>
      <c r="Q209" s="501">
        <v>151507</v>
      </c>
      <c r="R209" s="501">
        <v>143242.90000000002</v>
      </c>
      <c r="S209" s="501">
        <v>186861</v>
      </c>
      <c r="T209" s="501">
        <v>180200</v>
      </c>
      <c r="U209" s="501">
        <v>180700</v>
      </c>
      <c r="V209" s="501">
        <v>181700</v>
      </c>
      <c r="W209" s="501">
        <v>181699.99999999994</v>
      </c>
      <c r="X209" s="501">
        <v>197700.00000000006</v>
      </c>
      <c r="Y209" s="501">
        <v>227700</v>
      </c>
      <c r="Z209" s="501">
        <v>257700.00000000006</v>
      </c>
      <c r="AA209" s="501">
        <v>290200</v>
      </c>
      <c r="AB209" s="501">
        <v>302699.99999999977</v>
      </c>
      <c r="AC209" s="501">
        <v>300200.00000000017</v>
      </c>
      <c r="AD209" s="501">
        <v>297699.99999999994</v>
      </c>
      <c r="AE209" s="501">
        <v>297700.00000000012</v>
      </c>
      <c r="AF209" s="501">
        <v>297700.00000000006</v>
      </c>
      <c r="AG209" s="501">
        <v>297700.00000000012</v>
      </c>
      <c r="AH209" s="501">
        <v>297700.00000000012</v>
      </c>
      <c r="AI209" s="501">
        <v>297700</v>
      </c>
      <c r="AJ209" s="501">
        <v>297699.99999999988</v>
      </c>
      <c r="AK209" s="501">
        <v>297699.99999999994</v>
      </c>
    </row>
    <row r="210" spans="3:37" ht="15.75">
      <c r="D210" s="277" t="s">
        <v>1154</v>
      </c>
      <c r="E210" s="277"/>
      <c r="F210" s="28"/>
      <c r="J210" s="456"/>
      <c r="K210" s="456"/>
      <c r="L210" s="456"/>
      <c r="M210" s="456"/>
      <c r="N210" s="456"/>
      <c r="O210" s="456"/>
      <c r="P210" s="456"/>
      <c r="Q210" s="456"/>
      <c r="R210" s="456"/>
      <c r="S210" s="456"/>
      <c r="T210" s="456"/>
      <c r="U210" s="456"/>
      <c r="V210" s="456"/>
      <c r="W210" s="456"/>
      <c r="X210" s="456"/>
      <c r="Y210" s="456"/>
      <c r="Z210" s="456"/>
      <c r="AA210" s="456"/>
      <c r="AB210" s="456"/>
      <c r="AC210" s="456"/>
      <c r="AD210" s="456"/>
      <c r="AE210" s="456"/>
      <c r="AF210" s="456"/>
      <c r="AG210" s="456"/>
      <c r="AH210" s="456"/>
      <c r="AI210" s="456"/>
      <c r="AJ210" s="456"/>
      <c r="AK210" s="456"/>
    </row>
    <row r="211" spans="3:37">
      <c r="E211" s="120" t="s">
        <v>1123</v>
      </c>
      <c r="F211" s="28"/>
      <c r="J211" s="120">
        <v>1417510.1999999997</v>
      </c>
      <c r="K211" s="120">
        <v>1458141.4000000001</v>
      </c>
      <c r="L211" s="120">
        <v>1391765.1</v>
      </c>
      <c r="M211" s="120">
        <v>1396271.9999999998</v>
      </c>
      <c r="N211" s="120">
        <v>1388776.2</v>
      </c>
      <c r="O211" s="120">
        <v>1265036.7</v>
      </c>
      <c r="P211" s="120">
        <v>1057322.2</v>
      </c>
      <c r="Q211" s="120">
        <v>949113.90000000014</v>
      </c>
      <c r="R211" s="120">
        <v>1008673.6000000003</v>
      </c>
      <c r="S211" s="120">
        <v>969845.19999999984</v>
      </c>
      <c r="T211" s="120">
        <v>1021890.1949999999</v>
      </c>
      <c r="U211" s="120">
        <v>936815.85425189906</v>
      </c>
      <c r="V211" s="120">
        <v>907035.82297822274</v>
      </c>
      <c r="W211" s="120">
        <v>874937.73103016254</v>
      </c>
      <c r="X211" s="120">
        <v>850874.05762769561</v>
      </c>
      <c r="Y211" s="120">
        <v>857944.71014446137</v>
      </c>
      <c r="Z211" s="120">
        <v>872208.9749853065</v>
      </c>
      <c r="AA211" s="120">
        <v>883610.45708579873</v>
      </c>
      <c r="AB211" s="120">
        <v>895224.00302470452</v>
      </c>
      <c r="AC211" s="120">
        <v>891944.0545812007</v>
      </c>
      <c r="AD211" s="120">
        <v>887719.97577812336</v>
      </c>
      <c r="AE211" s="120">
        <v>885255.845655557</v>
      </c>
      <c r="AF211" s="120">
        <v>881774.11866488028</v>
      </c>
      <c r="AG211" s="120">
        <v>880471.42188217037</v>
      </c>
      <c r="AH211" s="120">
        <v>876831.06963570649</v>
      </c>
      <c r="AI211" s="120">
        <v>873307.91743703326</v>
      </c>
      <c r="AJ211" s="120">
        <v>869983.7916311943</v>
      </c>
      <c r="AK211" s="120">
        <v>867965.49079684063</v>
      </c>
    </row>
    <row r="212" spans="3:37">
      <c r="E212" s="120" t="s">
        <v>1144</v>
      </c>
      <c r="F212" s="28"/>
      <c r="J212" s="120">
        <v>834964.00000000012</v>
      </c>
      <c r="K212" s="120">
        <v>992881.59999999986</v>
      </c>
      <c r="L212" s="120">
        <v>617595.29999999993</v>
      </c>
      <c r="M212" s="120">
        <v>745183.5</v>
      </c>
      <c r="N212" s="120">
        <v>1003064.7999999999</v>
      </c>
      <c r="O212" s="120">
        <v>948079.79999999993</v>
      </c>
      <c r="P212" s="120">
        <v>863828.79999999993</v>
      </c>
      <c r="Q212" s="120">
        <v>709706.60000000009</v>
      </c>
      <c r="R212" s="120">
        <v>644495</v>
      </c>
      <c r="S212" s="120">
        <v>775796.2</v>
      </c>
      <c r="T212" s="120">
        <v>902665.20500000031</v>
      </c>
      <c r="U212" s="120">
        <v>841791.97375667014</v>
      </c>
      <c r="V212" s="120">
        <v>864992.22864164133</v>
      </c>
      <c r="W212" s="120">
        <v>869626.41182090808</v>
      </c>
      <c r="X212" s="120">
        <v>900585.30034616636</v>
      </c>
      <c r="Y212" s="120">
        <v>887171.2183645328</v>
      </c>
      <c r="Z212" s="120">
        <v>894013.69298009784</v>
      </c>
      <c r="AA212" s="120">
        <v>843901.61089608632</v>
      </c>
      <c r="AB212" s="120">
        <v>853969.97078760364</v>
      </c>
      <c r="AC212" s="120">
        <v>858469.26518017519</v>
      </c>
      <c r="AD212" s="120">
        <v>861987.069082645</v>
      </c>
      <c r="AE212" s="120">
        <v>868829.52916976332</v>
      </c>
      <c r="AF212" s="120">
        <v>864923.2667167054</v>
      </c>
      <c r="AG212" s="120">
        <v>870246.96974115551</v>
      </c>
      <c r="AH212" s="120">
        <v>873775.91243367433</v>
      </c>
      <c r="AI212" s="120">
        <v>877363.27565227251</v>
      </c>
      <c r="AJ212" s="120">
        <v>880592.2375874517</v>
      </c>
      <c r="AK212" s="120">
        <v>884456.22876149463</v>
      </c>
    </row>
    <row r="213" spans="3:37" ht="15.75">
      <c r="E213" s="277" t="s">
        <v>38</v>
      </c>
      <c r="F213" s="28"/>
      <c r="J213" s="277">
        <v>2252474.1999999997</v>
      </c>
      <c r="K213" s="277">
        <v>2451023</v>
      </c>
      <c r="L213" s="277">
        <v>2009360.4</v>
      </c>
      <c r="M213" s="277">
        <v>2141455.5</v>
      </c>
      <c r="N213" s="277">
        <v>2391841</v>
      </c>
      <c r="O213" s="277">
        <v>2213116.5</v>
      </c>
      <c r="P213" s="277">
        <v>1921151</v>
      </c>
      <c r="Q213" s="277">
        <v>1658820.5000000002</v>
      </c>
      <c r="R213" s="277">
        <v>1653168.6000000003</v>
      </c>
      <c r="S213" s="277">
        <v>1745641.4</v>
      </c>
      <c r="T213" s="277">
        <v>1924555.4000000004</v>
      </c>
      <c r="U213" s="277">
        <v>1778607.8280085693</v>
      </c>
      <c r="V213" s="277">
        <v>1772028.0516198641</v>
      </c>
      <c r="W213" s="277">
        <v>1744564.1428510705</v>
      </c>
      <c r="X213" s="277">
        <v>1751459.357973862</v>
      </c>
      <c r="Y213" s="277">
        <v>1745115.9285089942</v>
      </c>
      <c r="Z213" s="277">
        <v>1766222.6679654042</v>
      </c>
      <c r="AA213" s="277">
        <v>1727512.067981885</v>
      </c>
      <c r="AB213" s="277">
        <v>1749193.9738123082</v>
      </c>
      <c r="AC213" s="277">
        <v>1750413.3197613759</v>
      </c>
      <c r="AD213" s="277">
        <v>1749707.0448607684</v>
      </c>
      <c r="AE213" s="277">
        <v>1754085.3748253202</v>
      </c>
      <c r="AF213" s="277">
        <v>1746697.3853815857</v>
      </c>
      <c r="AG213" s="277">
        <v>1750718.3916233259</v>
      </c>
      <c r="AH213" s="277">
        <v>1750606.9820693808</v>
      </c>
      <c r="AI213" s="277">
        <v>1750671.1930893059</v>
      </c>
      <c r="AJ213" s="277">
        <v>1750576.029218646</v>
      </c>
      <c r="AK213" s="277">
        <v>1752421.7195583354</v>
      </c>
    </row>
    <row r="215" spans="3:37" ht="15.75">
      <c r="E215" s="277"/>
      <c r="F215" s="28"/>
      <c r="J215" s="456"/>
    </row>
    <row r="216" spans="3:37" ht="15.75">
      <c r="C216" s="5"/>
      <c r="D216" s="946" t="s">
        <v>1195</v>
      </c>
      <c r="E216" s="947"/>
      <c r="F216" s="947"/>
      <c r="G216" s="948" t="s">
        <v>545</v>
      </c>
      <c r="H216" s="948"/>
      <c r="I216" s="950">
        <v>2002</v>
      </c>
      <c r="J216" s="950">
        <v>2003</v>
      </c>
      <c r="K216" s="950">
        <v>2004</v>
      </c>
      <c r="L216" s="950">
        <v>2005</v>
      </c>
      <c r="M216" s="950">
        <v>2006</v>
      </c>
      <c r="N216" s="950">
        <v>2007</v>
      </c>
      <c r="O216" s="950">
        <v>2008</v>
      </c>
      <c r="P216" s="950">
        <v>2009</v>
      </c>
      <c r="Q216" s="950">
        <v>2010</v>
      </c>
      <c r="R216" s="950">
        <v>2011</v>
      </c>
      <c r="S216" s="950">
        <v>2012</v>
      </c>
      <c r="T216" s="950">
        <v>2013</v>
      </c>
      <c r="U216" s="950">
        <v>2014</v>
      </c>
      <c r="V216" s="950">
        <v>2015</v>
      </c>
      <c r="W216" s="950">
        <v>2016</v>
      </c>
      <c r="X216" s="950">
        <v>2017</v>
      </c>
      <c r="Y216" s="950">
        <v>2018</v>
      </c>
      <c r="Z216" s="950">
        <v>2019</v>
      </c>
      <c r="AA216" s="950">
        <v>2020</v>
      </c>
      <c r="AB216" s="950">
        <v>2021</v>
      </c>
      <c r="AC216" s="950">
        <v>2022</v>
      </c>
      <c r="AD216" s="950">
        <v>2023</v>
      </c>
      <c r="AE216" s="950">
        <v>2024</v>
      </c>
      <c r="AF216" s="950">
        <v>2025</v>
      </c>
      <c r="AG216" s="950">
        <v>2026</v>
      </c>
      <c r="AH216" s="950">
        <v>2027</v>
      </c>
      <c r="AI216" s="950">
        <v>2028</v>
      </c>
      <c r="AJ216" s="950">
        <v>2029</v>
      </c>
      <c r="AK216" s="987">
        <v>2030</v>
      </c>
    </row>
    <row r="217" spans="3:37">
      <c r="D217" s="5" t="s">
        <v>1098</v>
      </c>
      <c r="J217" s="5"/>
      <c r="K217" s="5"/>
      <c r="L217" s="5"/>
      <c r="M217" s="5"/>
      <c r="N217" s="5"/>
      <c r="O217" s="5"/>
      <c r="P217" s="5">
        <v>245562406.86990288</v>
      </c>
      <c r="Q217" s="5">
        <v>259577670.24793392</v>
      </c>
      <c r="R217" s="5">
        <v>226014523.91176474</v>
      </c>
      <c r="S217" s="5">
        <v>258341229.97785708</v>
      </c>
      <c r="T217" s="5">
        <v>244209756.00000006</v>
      </c>
      <c r="U217" s="5">
        <v>236490358.54526827</v>
      </c>
      <c r="V217" s="5">
        <v>252862160.20755839</v>
      </c>
      <c r="W217" s="5">
        <v>237555349.71336275</v>
      </c>
      <c r="X217" s="5">
        <v>229956384.98013157</v>
      </c>
      <c r="Y217" s="5">
        <v>224577557.41933113</v>
      </c>
      <c r="Z217" s="5">
        <v>238346581.53853387</v>
      </c>
      <c r="AA217" s="5">
        <v>235719179.14902914</v>
      </c>
      <c r="AB217" s="5">
        <v>238671505.6790309</v>
      </c>
      <c r="AC217" s="5">
        <v>243635837.71991116</v>
      </c>
      <c r="AD217" s="5">
        <v>248293204.67119139</v>
      </c>
      <c r="AE217" s="5">
        <v>253411055.21960571</v>
      </c>
      <c r="AF217" s="5">
        <v>247778552.90025115</v>
      </c>
      <c r="AG217" s="5">
        <v>393767984.12992126</v>
      </c>
      <c r="AH217" s="5">
        <v>441683722.5490917</v>
      </c>
      <c r="AI217" s="5">
        <v>459138897.01622069</v>
      </c>
      <c r="AJ217" s="5">
        <v>313821222.31122756</v>
      </c>
      <c r="AK217" s="5">
        <v>326539255.2540167</v>
      </c>
    </row>
    <row r="218" spans="3:37">
      <c r="D218" s="5" t="s">
        <v>550</v>
      </c>
      <c r="J218" s="5"/>
      <c r="K218" s="5"/>
      <c r="L218" s="5"/>
      <c r="M218" s="5"/>
      <c r="N218" s="5"/>
      <c r="O218" s="5"/>
      <c r="P218" s="5">
        <v>271553496.36116505</v>
      </c>
      <c r="Q218" s="5">
        <v>254887250.03636369</v>
      </c>
      <c r="R218" s="5">
        <v>326577231.13548398</v>
      </c>
      <c r="S218" s="5">
        <v>378521535.4487499</v>
      </c>
      <c r="T218" s="5">
        <v>429175854.20000011</v>
      </c>
      <c r="U218" s="5">
        <v>432201702.20608234</v>
      </c>
      <c r="V218" s="5">
        <v>458955265.3695448</v>
      </c>
      <c r="W218" s="5">
        <v>453586677.14127839</v>
      </c>
      <c r="X218" s="5">
        <v>462752409.30838352</v>
      </c>
      <c r="Y218" s="5">
        <v>476633759.00106126</v>
      </c>
      <c r="Z218" s="5">
        <v>517459435.97766948</v>
      </c>
      <c r="AA218" s="5">
        <v>541998303.37318468</v>
      </c>
      <c r="AB218" s="5">
        <v>576576593.53319061</v>
      </c>
      <c r="AC218" s="5">
        <v>616907424.81158483</v>
      </c>
      <c r="AD218" s="5">
        <v>654833265.66860723</v>
      </c>
      <c r="AE218" s="5">
        <v>693003696.17469716</v>
      </c>
      <c r="AF218" s="5">
        <v>700467564.32094121</v>
      </c>
      <c r="AG218" s="5">
        <v>1007419328.5276675</v>
      </c>
      <c r="AH218" s="5">
        <v>1198164791.6623838</v>
      </c>
      <c r="AI218" s="5">
        <v>1387355507.2783554</v>
      </c>
      <c r="AJ218" s="5">
        <v>1191313232.0127141</v>
      </c>
      <c r="AK218" s="5">
        <v>1032851131.779097</v>
      </c>
    </row>
    <row r="219" spans="3:37">
      <c r="D219" s="5" t="s">
        <v>551</v>
      </c>
      <c r="J219" s="5"/>
      <c r="K219" s="5"/>
      <c r="L219" s="5"/>
      <c r="M219" s="5"/>
      <c r="N219" s="5"/>
      <c r="O219" s="5"/>
      <c r="P219" s="5">
        <v>47474387.475728154</v>
      </c>
      <c r="Q219" s="5">
        <v>67859592.542148769</v>
      </c>
      <c r="R219" s="5">
        <v>65635619.98311197</v>
      </c>
      <c r="S219" s="5">
        <v>75006571.540535703</v>
      </c>
      <c r="T219" s="5">
        <v>78906771.400000021</v>
      </c>
      <c r="U219" s="5">
        <v>72922920.948351339</v>
      </c>
      <c r="V219" s="5">
        <v>83285318.426133618</v>
      </c>
      <c r="W219" s="5">
        <v>81994514.714000329</v>
      </c>
      <c r="X219" s="5">
        <v>80024852.737540007</v>
      </c>
      <c r="Y219" s="5">
        <v>79727828.778359339</v>
      </c>
      <c r="Z219" s="5">
        <v>70163991.319006041</v>
      </c>
      <c r="AA219" s="5">
        <v>60031457.652093247</v>
      </c>
      <c r="AB219" s="5">
        <v>71203735.94837594</v>
      </c>
      <c r="AC219" s="5">
        <v>71248463.147253454</v>
      </c>
      <c r="AD219" s="5">
        <v>69478330.574918538</v>
      </c>
      <c r="AE219" s="5">
        <v>71389827.997895941</v>
      </c>
      <c r="AF219" s="5">
        <v>72820885.399701819</v>
      </c>
      <c r="AG219" s="5">
        <v>128532810.88111621</v>
      </c>
      <c r="AH219" s="5">
        <v>123289420.59134674</v>
      </c>
      <c r="AI219" s="5">
        <v>145854646.57244286</v>
      </c>
      <c r="AJ219" s="5">
        <v>152821522.47393417</v>
      </c>
      <c r="AK219" s="5">
        <v>159970208.96241906</v>
      </c>
    </row>
    <row r="220" spans="3:37">
      <c r="D220" s="5" t="s">
        <v>1187</v>
      </c>
      <c r="J220" s="5"/>
      <c r="K220" s="5"/>
      <c r="L220" s="5"/>
      <c r="M220" s="5"/>
      <c r="N220" s="5"/>
      <c r="O220" s="5"/>
      <c r="P220" s="5">
        <v>208887304.89320385</v>
      </c>
      <c r="Q220" s="5">
        <v>196958329.57355377</v>
      </c>
      <c r="R220" s="5">
        <v>203310335.0696395</v>
      </c>
      <c r="S220" s="5">
        <v>237230086.73285711</v>
      </c>
      <c r="T220" s="5">
        <v>363740970.60000008</v>
      </c>
      <c r="U220" s="5">
        <v>286355860.3093797</v>
      </c>
      <c r="V220" s="5">
        <v>214415394.24600354</v>
      </c>
      <c r="W220" s="5">
        <v>230282466.85634133</v>
      </c>
      <c r="X220" s="5">
        <v>253991923.90610525</v>
      </c>
      <c r="Y220" s="5">
        <v>272114546.04787856</v>
      </c>
      <c r="Z220" s="5">
        <v>312229761.36957681</v>
      </c>
      <c r="AA220" s="5">
        <v>341321716.36475873</v>
      </c>
      <c r="AB220" s="5">
        <v>375122121.09388298</v>
      </c>
      <c r="AC220" s="5">
        <v>390997663.61297631</v>
      </c>
      <c r="AD220" s="5">
        <v>415133025.18513823</v>
      </c>
      <c r="AE220" s="5">
        <v>440527475.20652854</v>
      </c>
      <c r="AF220" s="5">
        <v>443860634.81723011</v>
      </c>
      <c r="AG220" s="5">
        <v>618347036.13077521</v>
      </c>
      <c r="AH220" s="5">
        <v>791830644.92470574</v>
      </c>
      <c r="AI220" s="5">
        <v>828246028.7506578</v>
      </c>
      <c r="AJ220" s="5">
        <v>654701295.1440134</v>
      </c>
      <c r="AK220" s="5">
        <v>539030051.93858588</v>
      </c>
    </row>
    <row r="221" spans="3:37">
      <c r="D221" s="5" t="s">
        <v>917</v>
      </c>
      <c r="J221" s="5"/>
      <c r="K221" s="5"/>
      <c r="L221" s="5"/>
      <c r="M221" s="5"/>
      <c r="N221" s="5"/>
      <c r="O221" s="5"/>
      <c r="P221" s="5">
        <v>175802196.19999999</v>
      </c>
      <c r="Q221" s="5">
        <v>205577666.10000002</v>
      </c>
      <c r="R221" s="5">
        <v>217297013.40000004</v>
      </c>
      <c r="S221" s="5">
        <v>226794421.19999999</v>
      </c>
      <c r="T221" s="5">
        <v>259560109.53</v>
      </c>
      <c r="U221" s="5">
        <v>278234308.71281403</v>
      </c>
      <c r="V221" s="5">
        <v>306578108.16663927</v>
      </c>
      <c r="W221" s="5">
        <v>304478330.39849657</v>
      </c>
      <c r="X221" s="5">
        <v>313972527.26461971</v>
      </c>
      <c r="Y221" s="5">
        <v>326018989.85489529</v>
      </c>
      <c r="Z221" s="5">
        <v>321845111.7695781</v>
      </c>
      <c r="AA221" s="5">
        <v>322517816.83631653</v>
      </c>
      <c r="AB221" s="5">
        <v>326756761.10401714</v>
      </c>
      <c r="AC221" s="5">
        <v>331803188.30420667</v>
      </c>
      <c r="AD221" s="5">
        <v>337333590.7956869</v>
      </c>
      <c r="AE221" s="5">
        <v>345249779.80566722</v>
      </c>
      <c r="AF221" s="5">
        <v>329783520.38066524</v>
      </c>
      <c r="AG221" s="5">
        <v>489542110.56648672</v>
      </c>
      <c r="AH221" s="5">
        <v>582215830.23810911</v>
      </c>
      <c r="AI221" s="5">
        <v>553677219.65507913</v>
      </c>
      <c r="AJ221" s="5">
        <v>451521587.85658985</v>
      </c>
      <c r="AK221" s="5">
        <v>473909157.97507501</v>
      </c>
    </row>
    <row r="222" spans="3:37" ht="15.75">
      <c r="D222" s="29" t="s">
        <v>38</v>
      </c>
      <c r="J222" s="29"/>
      <c r="K222" s="29"/>
      <c r="L222" s="29"/>
      <c r="M222" s="29"/>
      <c r="N222" s="29"/>
      <c r="O222" s="29"/>
      <c r="P222" s="29">
        <v>949279791.79999995</v>
      </c>
      <c r="Q222" s="29">
        <v>984860508.50000012</v>
      </c>
      <c r="R222" s="29">
        <v>1038834723.5000002</v>
      </c>
      <c r="S222" s="29">
        <v>1175893844.8999999</v>
      </c>
      <c r="T222" s="29">
        <v>1375593461.7300003</v>
      </c>
      <c r="U222" s="29">
        <v>1306205150.7218957</v>
      </c>
      <c r="V222" s="29">
        <v>1316096246.4158795</v>
      </c>
      <c r="W222" s="29">
        <v>1307897338.8234794</v>
      </c>
      <c r="X222" s="29">
        <v>1340698098.1967802</v>
      </c>
      <c r="Y222" s="29">
        <v>1379072681.1015255</v>
      </c>
      <c r="Z222" s="29">
        <v>1460044881.9743643</v>
      </c>
      <c r="AA222" s="29">
        <v>1501588473.3753824</v>
      </c>
      <c r="AB222" s="29">
        <v>1588330717.3584976</v>
      </c>
      <c r="AC222" s="29">
        <v>1654592577.5959325</v>
      </c>
      <c r="AD222" s="29">
        <v>1725071416.8955424</v>
      </c>
      <c r="AE222" s="29">
        <v>1803581834.4043944</v>
      </c>
      <c r="AF222" s="29">
        <v>1794711157.8187895</v>
      </c>
      <c r="AG222" s="29">
        <v>2637609270.2359672</v>
      </c>
      <c r="AH222" s="29">
        <v>3137184409.9656367</v>
      </c>
      <c r="AI222" s="29">
        <v>3374272299.2727556</v>
      </c>
      <c r="AJ222" s="29">
        <v>2764178859.7984791</v>
      </c>
      <c r="AK222" s="29">
        <v>2532299805.909194</v>
      </c>
    </row>
    <row r="224" spans="3:37" ht="15.75">
      <c r="D224" s="29" t="s">
        <v>42</v>
      </c>
    </row>
    <row r="225" spans="2:37">
      <c r="E225" s="5" t="s">
        <v>1196</v>
      </c>
      <c r="J225" s="456"/>
      <c r="K225" s="456"/>
      <c r="L225" s="456"/>
      <c r="M225" s="456"/>
      <c r="N225" s="456"/>
      <c r="O225" s="456"/>
      <c r="P225" s="456">
        <v>0</v>
      </c>
      <c r="Q225" s="456">
        <v>0</v>
      </c>
      <c r="R225" s="456">
        <v>1038834723.5</v>
      </c>
      <c r="S225" s="456">
        <v>1175893844.8999999</v>
      </c>
      <c r="T225" s="456">
        <v>1375593461.73</v>
      </c>
      <c r="U225" s="456">
        <v>1306205150.7218957</v>
      </c>
      <c r="V225" s="456">
        <v>1316096246.4158795</v>
      </c>
      <c r="W225" s="456">
        <v>1307897338.8234797</v>
      </c>
      <c r="X225" s="456">
        <v>1340698098.19678</v>
      </c>
      <c r="Y225" s="456">
        <v>1379072681.1015258</v>
      </c>
      <c r="Z225" s="456">
        <v>1460044881.9743643</v>
      </c>
      <c r="AA225" s="456">
        <v>1501588473.3753827</v>
      </c>
      <c r="AB225" s="456">
        <v>1588330717.3584976</v>
      </c>
      <c r="AC225" s="456">
        <v>1654592577.5959322</v>
      </c>
      <c r="AD225" s="456">
        <v>1725071416.8955421</v>
      </c>
      <c r="AE225" s="456">
        <v>1803581834.4043941</v>
      </c>
      <c r="AF225" s="456">
        <v>1794711157.8187897</v>
      </c>
      <c r="AG225" s="456">
        <v>2637609270.2359676</v>
      </c>
      <c r="AH225" s="456">
        <v>3137184409.9656367</v>
      </c>
      <c r="AI225" s="456">
        <v>3374272299.2727547</v>
      </c>
      <c r="AJ225" s="456">
        <v>2764178859.7984791</v>
      </c>
      <c r="AK225" s="456">
        <v>2532299805.9091935</v>
      </c>
    </row>
    <row r="226" spans="2:37">
      <c r="E226" s="5" t="s">
        <v>1197</v>
      </c>
      <c r="J226" s="456"/>
      <c r="K226" s="456"/>
      <c r="L226" s="456"/>
      <c r="M226" s="456"/>
      <c r="N226" s="456"/>
      <c r="O226" s="456"/>
      <c r="P226" s="456">
        <v>949279791.79999995</v>
      </c>
      <c r="Q226" s="456">
        <v>984860508.50000012</v>
      </c>
      <c r="R226" s="456">
        <v>1038834723.5000002</v>
      </c>
      <c r="S226" s="456">
        <v>1175893844.8999999</v>
      </c>
      <c r="T226" s="456">
        <v>1375593461.7300003</v>
      </c>
      <c r="U226" s="456">
        <v>1306205150.7218957</v>
      </c>
      <c r="V226" s="456">
        <v>1316096246.4158795</v>
      </c>
      <c r="W226" s="456">
        <v>1307897338.8234794</v>
      </c>
      <c r="X226" s="456">
        <v>1340698098.1967802</v>
      </c>
      <c r="Y226" s="456">
        <v>1379072681.1015255</v>
      </c>
      <c r="Z226" s="456">
        <v>1460044881.9743643</v>
      </c>
      <c r="AA226" s="456">
        <v>1501588473.3753824</v>
      </c>
      <c r="AB226" s="456">
        <v>1588330717.3584976</v>
      </c>
      <c r="AC226" s="456">
        <v>1654592577.5959325</v>
      </c>
      <c r="AD226" s="456">
        <v>1725071416.8955424</v>
      </c>
      <c r="AE226" s="456">
        <v>1803581834.4043944</v>
      </c>
      <c r="AF226" s="456">
        <v>1794711157.8187895</v>
      </c>
      <c r="AG226" s="456">
        <v>2637609270.2359672</v>
      </c>
      <c r="AH226" s="456">
        <v>3137184409.9656367</v>
      </c>
      <c r="AI226" s="456">
        <v>3374272299.2727556</v>
      </c>
      <c r="AJ226" s="456">
        <v>2764178859.7984791</v>
      </c>
      <c r="AK226" s="456">
        <v>2532299805.909194</v>
      </c>
    </row>
    <row r="227" spans="2:37">
      <c r="B227" s="36">
        <v>-1934140300.3000002</v>
      </c>
      <c r="E227" s="5" t="s">
        <v>42</v>
      </c>
      <c r="J227" s="456"/>
      <c r="K227" s="456"/>
      <c r="L227" s="456"/>
      <c r="M227" s="456"/>
      <c r="N227" s="456"/>
      <c r="O227" s="456"/>
      <c r="P227" s="456">
        <v>-949279791.79999995</v>
      </c>
      <c r="Q227" s="456">
        <v>-984860508.50000012</v>
      </c>
      <c r="R227" s="456">
        <v>0</v>
      </c>
      <c r="S227" s="456">
        <v>0</v>
      </c>
      <c r="T227" s="456">
        <v>0</v>
      </c>
      <c r="U227" s="456">
        <v>0</v>
      </c>
      <c r="V227" s="456">
        <v>0</v>
      </c>
      <c r="W227" s="456">
        <v>0</v>
      </c>
      <c r="X227" s="456">
        <v>0</v>
      </c>
      <c r="Y227" s="456">
        <v>0</v>
      </c>
      <c r="Z227" s="456">
        <v>0</v>
      </c>
      <c r="AA227" s="456">
        <v>0</v>
      </c>
      <c r="AB227" s="456">
        <v>0</v>
      </c>
      <c r="AC227" s="456">
        <v>0</v>
      </c>
      <c r="AD227" s="456">
        <v>0</v>
      </c>
      <c r="AE227" s="456">
        <v>0</v>
      </c>
      <c r="AF227" s="456">
        <v>0</v>
      </c>
      <c r="AG227" s="456">
        <v>0</v>
      </c>
      <c r="AH227" s="456">
        <v>0</v>
      </c>
      <c r="AI227" s="456">
        <v>0</v>
      </c>
      <c r="AJ227" s="456">
        <v>0</v>
      </c>
      <c r="AK227" s="456">
        <v>0</v>
      </c>
    </row>
    <row r="230" spans="2:37" ht="15.75">
      <c r="D230" s="946" t="s">
        <v>1198</v>
      </c>
      <c r="E230" s="947"/>
      <c r="F230" s="947"/>
      <c r="G230" s="948" t="s">
        <v>545</v>
      </c>
      <c r="H230" s="948"/>
      <c r="I230" s="950">
        <v>2002</v>
      </c>
      <c r="J230" s="950">
        <v>2003</v>
      </c>
      <c r="K230" s="950">
        <v>2004</v>
      </c>
      <c r="L230" s="950">
        <v>2005</v>
      </c>
      <c r="M230" s="950">
        <v>2006</v>
      </c>
      <c r="N230" s="950">
        <v>2007</v>
      </c>
      <c r="O230" s="950">
        <v>2008</v>
      </c>
      <c r="P230" s="950">
        <v>2009</v>
      </c>
      <c r="Q230" s="950">
        <v>2010</v>
      </c>
      <c r="R230" s="950">
        <v>2011</v>
      </c>
      <c r="S230" s="950">
        <v>2012</v>
      </c>
      <c r="T230" s="950">
        <v>2013</v>
      </c>
      <c r="U230" s="950">
        <v>2014</v>
      </c>
      <c r="V230" s="950">
        <v>2015</v>
      </c>
      <c r="W230" s="950">
        <v>2016</v>
      </c>
      <c r="X230" s="950">
        <v>2017</v>
      </c>
      <c r="Y230" s="950">
        <v>2018</v>
      </c>
      <c r="Z230" s="950">
        <v>2019</v>
      </c>
      <c r="AA230" s="950">
        <v>2020</v>
      </c>
      <c r="AB230" s="950">
        <v>2021</v>
      </c>
      <c r="AC230" s="950">
        <v>2022</v>
      </c>
      <c r="AD230" s="950">
        <v>2023</v>
      </c>
      <c r="AE230" s="950">
        <v>2024</v>
      </c>
      <c r="AF230" s="950">
        <v>2025</v>
      </c>
      <c r="AG230" s="950">
        <v>2026</v>
      </c>
      <c r="AH230" s="950">
        <v>2027</v>
      </c>
      <c r="AI230" s="950">
        <v>2028</v>
      </c>
      <c r="AJ230" s="950">
        <v>2029</v>
      </c>
      <c r="AK230" s="987">
        <v>2030</v>
      </c>
    </row>
    <row r="231" spans="2:37" ht="15.75">
      <c r="D231" s="666" t="s">
        <v>1177</v>
      </c>
      <c r="E231" s="767"/>
    </row>
    <row r="232" spans="2:37" ht="15.75">
      <c r="D232" s="666" t="s">
        <v>1143</v>
      </c>
      <c r="E232" s="767"/>
    </row>
    <row r="233" spans="2:37">
      <c r="D233" s="120"/>
      <c r="E233" s="120" t="s">
        <v>530</v>
      </c>
      <c r="J233" s="456">
        <v>1835333.9999999998</v>
      </c>
      <c r="K233" s="456">
        <v>1851259.5</v>
      </c>
      <c r="L233" s="456">
        <v>1602945.4000000001</v>
      </c>
      <c r="M233" s="456">
        <v>1621153.2</v>
      </c>
      <c r="N233" s="456">
        <v>1834807.0999999999</v>
      </c>
      <c r="O233" s="456">
        <v>1839858.7106978809</v>
      </c>
      <c r="P233" s="456">
        <v>1734338.4127894852</v>
      </c>
      <c r="Q233" s="456">
        <v>1540731.5638047429</v>
      </c>
      <c r="R233" s="456">
        <v>1342678.7441213764</v>
      </c>
      <c r="S233" s="456">
        <v>1600414.2837792672</v>
      </c>
      <c r="T233" s="456">
        <v>1844355.4000000004</v>
      </c>
      <c r="U233" s="456">
        <v>1697907.8280085693</v>
      </c>
      <c r="V233" s="456">
        <v>1690328.0516198641</v>
      </c>
      <c r="W233" s="456">
        <v>1662864.1428510707</v>
      </c>
      <c r="X233" s="456">
        <v>1653759.357973862</v>
      </c>
      <c r="Y233" s="456">
        <v>1617415.9285089942</v>
      </c>
      <c r="Z233" s="456">
        <v>1608522.6679654042</v>
      </c>
      <c r="AA233" s="456">
        <v>1537312.067981885</v>
      </c>
      <c r="AB233" s="456">
        <v>1546493.9738123084</v>
      </c>
      <c r="AC233" s="456">
        <v>1550213.3197613759</v>
      </c>
      <c r="AD233" s="456">
        <v>1552007.0448607684</v>
      </c>
      <c r="AE233" s="456">
        <v>1556385.3748253202</v>
      </c>
      <c r="AF233" s="456">
        <v>1548997.3853815857</v>
      </c>
      <c r="AG233" s="456">
        <v>1553018.3916233256</v>
      </c>
      <c r="AH233" s="456">
        <v>1552906.9820693806</v>
      </c>
      <c r="AI233" s="456">
        <v>1552971.1930893059</v>
      </c>
      <c r="AJ233" s="456">
        <v>1552876.0292186462</v>
      </c>
      <c r="AK233" s="456">
        <v>1494830.9386025486</v>
      </c>
    </row>
    <row r="234" spans="2:37">
      <c r="D234" s="120"/>
      <c r="E234" s="120" t="s">
        <v>531</v>
      </c>
      <c r="J234" s="456">
        <v>89373</v>
      </c>
      <c r="K234" s="456">
        <v>212494</v>
      </c>
      <c r="L234" s="456">
        <v>39765.4</v>
      </c>
      <c r="M234" s="456">
        <v>72354</v>
      </c>
      <c r="N234" s="456">
        <v>291724.79999999999</v>
      </c>
      <c r="O234" s="456">
        <v>247757.69771764535</v>
      </c>
      <c r="P234" s="456">
        <v>89999.242861025166</v>
      </c>
      <c r="Q234" s="456">
        <v>38435.06100840999</v>
      </c>
      <c r="R234" s="456">
        <v>703.81738291493423</v>
      </c>
      <c r="S234" s="456">
        <v>24617.896156200066</v>
      </c>
      <c r="T234" s="456">
        <v>0</v>
      </c>
      <c r="U234" s="456">
        <v>0</v>
      </c>
      <c r="V234" s="456">
        <v>0</v>
      </c>
      <c r="W234" s="456">
        <v>0</v>
      </c>
      <c r="X234" s="456">
        <v>0</v>
      </c>
      <c r="Y234" s="456">
        <v>0</v>
      </c>
      <c r="Z234" s="456">
        <v>0</v>
      </c>
      <c r="AA234" s="456">
        <v>0</v>
      </c>
      <c r="AB234" s="456">
        <v>0</v>
      </c>
      <c r="AC234" s="456">
        <v>0</v>
      </c>
      <c r="AD234" s="456">
        <v>0</v>
      </c>
      <c r="AE234" s="456">
        <v>0</v>
      </c>
      <c r="AF234" s="456">
        <v>0</v>
      </c>
      <c r="AG234" s="456">
        <v>0</v>
      </c>
      <c r="AH234" s="456">
        <v>0</v>
      </c>
      <c r="AI234" s="456">
        <v>0</v>
      </c>
      <c r="AJ234" s="456">
        <v>0</v>
      </c>
      <c r="AK234" s="456">
        <v>59890.780955786722</v>
      </c>
    </row>
    <row r="235" spans="2:37">
      <c r="B235" s="36"/>
      <c r="D235" s="120"/>
      <c r="E235" s="120" t="s">
        <v>1123</v>
      </c>
      <c r="J235" s="456">
        <v>1211068.4999999998</v>
      </c>
      <c r="K235" s="456">
        <v>1298513.9000000001</v>
      </c>
      <c r="L235" s="456">
        <v>1179844.1000000001</v>
      </c>
      <c r="M235" s="456">
        <v>1202478.3999999999</v>
      </c>
      <c r="N235" s="456">
        <v>1264506.2</v>
      </c>
      <c r="O235" s="456">
        <v>1249863.5649705785</v>
      </c>
      <c r="P235" s="456">
        <v>1082778.5150529235</v>
      </c>
      <c r="Q235" s="456">
        <v>989566.48898852174</v>
      </c>
      <c r="R235" s="456">
        <v>996173.91156421171</v>
      </c>
      <c r="S235" s="456">
        <v>1005573.8780196619</v>
      </c>
      <c r="T235" s="456">
        <v>1080472.878035808</v>
      </c>
      <c r="U235" s="456">
        <v>995443.50710090145</v>
      </c>
      <c r="V235" s="456">
        <v>964070.33369155275</v>
      </c>
      <c r="W235" s="456">
        <v>930920.69890567148</v>
      </c>
      <c r="X235" s="456">
        <v>905636.33810961363</v>
      </c>
      <c r="Y235" s="456">
        <v>914484.5614815614</v>
      </c>
      <c r="Z235" s="456">
        <v>930027.72663599823</v>
      </c>
      <c r="AA235" s="456">
        <v>945087.047783772</v>
      </c>
      <c r="AB235" s="456">
        <v>957113.23445131711</v>
      </c>
      <c r="AC235" s="456">
        <v>953448.38931782858</v>
      </c>
      <c r="AD235" s="456">
        <v>948857.41852815123</v>
      </c>
      <c r="AE235" s="456">
        <v>946040.29604608193</v>
      </c>
      <c r="AF235" s="456">
        <v>942628.20491519256</v>
      </c>
      <c r="AG235" s="456">
        <v>941067.44922484562</v>
      </c>
      <c r="AH235" s="456">
        <v>937181.187052503</v>
      </c>
      <c r="AI235" s="456">
        <v>933412.8886567452</v>
      </c>
      <c r="AJ235" s="456">
        <v>929863.90350137698</v>
      </c>
      <c r="AK235" s="456">
        <v>927630.88790525543</v>
      </c>
    </row>
    <row r="236" spans="2:37">
      <c r="D236" s="120"/>
      <c r="E236" s="120" t="s">
        <v>1144</v>
      </c>
      <c r="J236" s="456">
        <v>713638.5</v>
      </c>
      <c r="K236" s="456">
        <v>765239.59999999986</v>
      </c>
      <c r="L236" s="456">
        <v>462866.69999999995</v>
      </c>
      <c r="M236" s="456">
        <v>491028.8</v>
      </c>
      <c r="N236" s="456">
        <v>862025.7</v>
      </c>
      <c r="O236" s="456">
        <v>837752.84344494774</v>
      </c>
      <c r="P236" s="456">
        <v>741559.14059758675</v>
      </c>
      <c r="Q236" s="456">
        <v>589600.13582463108</v>
      </c>
      <c r="R236" s="456">
        <v>347208.64994007983</v>
      </c>
      <c r="S236" s="456">
        <v>619458.30191580544</v>
      </c>
      <c r="T236" s="456">
        <v>763882.52196419239</v>
      </c>
      <c r="U236" s="456">
        <v>702464.32090766763</v>
      </c>
      <c r="V236" s="456">
        <v>726257.71792831132</v>
      </c>
      <c r="W236" s="456">
        <v>731943.44394539925</v>
      </c>
      <c r="X236" s="456">
        <v>748123.01986424834</v>
      </c>
      <c r="Y236" s="456">
        <v>702931.36702743277</v>
      </c>
      <c r="Z236" s="456">
        <v>678494.94132940599</v>
      </c>
      <c r="AA236" s="456">
        <v>592225.02019811305</v>
      </c>
      <c r="AB236" s="456">
        <v>589380.73936099128</v>
      </c>
      <c r="AC236" s="456">
        <v>596764.9304435472</v>
      </c>
      <c r="AD236" s="456">
        <v>603149.62633261713</v>
      </c>
      <c r="AE236" s="456">
        <v>610345.07877923828</v>
      </c>
      <c r="AF236" s="456">
        <v>606369.18046639313</v>
      </c>
      <c r="AG236" s="456">
        <v>611950.94239848014</v>
      </c>
      <c r="AH236" s="456">
        <v>615725.7950168777</v>
      </c>
      <c r="AI236" s="456">
        <v>619558.30443256046</v>
      </c>
      <c r="AJ236" s="456">
        <v>623012.12571726902</v>
      </c>
      <c r="AK236" s="456">
        <v>627090.83165307983</v>
      </c>
    </row>
    <row r="237" spans="2:37" ht="15.75">
      <c r="D237" s="120"/>
      <c r="E237" s="277" t="s">
        <v>38</v>
      </c>
      <c r="J237" s="501">
        <v>1924706.9999999998</v>
      </c>
      <c r="K237" s="501">
        <v>2063753.5</v>
      </c>
      <c r="L237" s="501">
        <v>1642710.8</v>
      </c>
      <c r="M237" s="501">
        <v>1693507.2</v>
      </c>
      <c r="N237" s="501">
        <v>2126531.9</v>
      </c>
      <c r="O237" s="501">
        <v>2087616.4084155262</v>
      </c>
      <c r="P237" s="501">
        <v>1824337.6556505102</v>
      </c>
      <c r="Q237" s="501">
        <v>1579166.6248131529</v>
      </c>
      <c r="R237" s="501">
        <v>1343382.5615042916</v>
      </c>
      <c r="S237" s="501">
        <v>1625032.1799354674</v>
      </c>
      <c r="T237" s="501">
        <v>1844355.4000000004</v>
      </c>
      <c r="U237" s="501">
        <v>1697907.8280085691</v>
      </c>
      <c r="V237" s="501">
        <v>1690328.0516198641</v>
      </c>
      <c r="W237" s="501">
        <v>1662864.1428510707</v>
      </c>
      <c r="X237" s="501">
        <v>1653759.357973862</v>
      </c>
      <c r="Y237" s="501">
        <v>1617415.9285089942</v>
      </c>
      <c r="Z237" s="501">
        <v>1608522.6679654042</v>
      </c>
      <c r="AA237" s="501">
        <v>1537312.067981885</v>
      </c>
      <c r="AB237" s="501">
        <v>1546493.9738123084</v>
      </c>
      <c r="AC237" s="501">
        <v>1550213.3197613759</v>
      </c>
      <c r="AD237" s="501">
        <v>1552007.0448607684</v>
      </c>
      <c r="AE237" s="501">
        <v>1556385.3748253202</v>
      </c>
      <c r="AF237" s="501">
        <v>1548997.3853815857</v>
      </c>
      <c r="AG237" s="501">
        <v>1553018.3916233256</v>
      </c>
      <c r="AH237" s="501">
        <v>1552906.9820693806</v>
      </c>
      <c r="AI237" s="501">
        <v>1552971.1930893057</v>
      </c>
      <c r="AJ237" s="501">
        <v>1552876.029218646</v>
      </c>
      <c r="AK237" s="501">
        <v>1554721.7195583354</v>
      </c>
    </row>
    <row r="238" spans="2:37" ht="15.75">
      <c r="D238" s="666" t="s">
        <v>533</v>
      </c>
      <c r="E238" s="120"/>
      <c r="J238" s="456"/>
      <c r="K238" s="456"/>
      <c r="L238" s="456"/>
      <c r="M238" s="456"/>
      <c r="N238" s="456"/>
      <c r="O238" s="456"/>
      <c r="P238" s="456"/>
      <c r="Q238" s="456"/>
      <c r="R238" s="456"/>
      <c r="S238" s="456"/>
      <c r="T238" s="456"/>
      <c r="U238" s="456"/>
      <c r="V238" s="456"/>
      <c r="W238" s="456"/>
      <c r="X238" s="456"/>
      <c r="Y238" s="456"/>
      <c r="Z238" s="456"/>
      <c r="AA238" s="456"/>
      <c r="AB238" s="456"/>
      <c r="AC238" s="456"/>
      <c r="AD238" s="456"/>
      <c r="AE238" s="456"/>
      <c r="AF238" s="456"/>
      <c r="AG238" s="456"/>
      <c r="AH238" s="456"/>
      <c r="AI238" s="456"/>
      <c r="AJ238" s="456"/>
      <c r="AK238" s="456"/>
    </row>
    <row r="239" spans="2:37">
      <c r="D239" s="120"/>
      <c r="E239" s="120" t="s">
        <v>1123</v>
      </c>
      <c r="J239" s="456">
        <v>39589.5</v>
      </c>
      <c r="K239" s="456">
        <v>51574.1</v>
      </c>
      <c r="L239" s="456">
        <v>118000.7</v>
      </c>
      <c r="M239" s="456">
        <v>55515.899999999994</v>
      </c>
      <c r="N239" s="456">
        <v>11010.1</v>
      </c>
      <c r="O239" s="456">
        <v>0</v>
      </c>
      <c r="P239" s="456">
        <v>0</v>
      </c>
      <c r="Q239" s="456">
        <v>0</v>
      </c>
      <c r="R239" s="456">
        <v>56808.43720380414</v>
      </c>
      <c r="S239" s="456">
        <v>0</v>
      </c>
      <c r="T239" s="456">
        <v>0</v>
      </c>
      <c r="U239" s="456">
        <v>0</v>
      </c>
      <c r="V239" s="456">
        <v>0</v>
      </c>
      <c r="W239" s="456">
        <v>0</v>
      </c>
      <c r="X239" s="456">
        <v>0</v>
      </c>
      <c r="Y239" s="456">
        <v>0</v>
      </c>
      <c r="Z239" s="456">
        <v>0</v>
      </c>
      <c r="AA239" s="456">
        <v>0</v>
      </c>
      <c r="AB239" s="456">
        <v>0</v>
      </c>
      <c r="AC239" s="456">
        <v>0</v>
      </c>
      <c r="AD239" s="456">
        <v>0</v>
      </c>
      <c r="AE239" s="456">
        <v>0</v>
      </c>
      <c r="AF239" s="456">
        <v>0</v>
      </c>
      <c r="AG239" s="456">
        <v>0</v>
      </c>
      <c r="AH239" s="456">
        <v>0</v>
      </c>
      <c r="AI239" s="456">
        <v>0</v>
      </c>
      <c r="AJ239" s="456">
        <v>0</v>
      </c>
      <c r="AK239" s="456">
        <v>0</v>
      </c>
    </row>
    <row r="240" spans="2:37">
      <c r="D240" s="120"/>
      <c r="E240" s="120" t="s">
        <v>1144</v>
      </c>
      <c r="J240" s="456">
        <v>71419.400000000009</v>
      </c>
      <c r="K240" s="456">
        <v>113151</v>
      </c>
      <c r="L240" s="456">
        <v>109761</v>
      </c>
      <c r="M240" s="456">
        <v>191760.19999999998</v>
      </c>
      <c r="N240" s="456">
        <v>35377.1</v>
      </c>
      <c r="O240" s="456">
        <v>0</v>
      </c>
      <c r="P240" s="456">
        <v>-0.1</v>
      </c>
      <c r="Q240" s="456">
        <v>0</v>
      </c>
      <c r="R240" s="456">
        <v>170180.40000000002</v>
      </c>
      <c r="S240" s="456">
        <v>0</v>
      </c>
      <c r="T240" s="456">
        <v>0</v>
      </c>
      <c r="U240" s="456">
        <v>0</v>
      </c>
      <c r="V240" s="456">
        <v>0</v>
      </c>
      <c r="W240" s="456">
        <v>0</v>
      </c>
      <c r="X240" s="456">
        <v>0</v>
      </c>
      <c r="Y240" s="456">
        <v>0</v>
      </c>
      <c r="Z240" s="456">
        <v>0</v>
      </c>
      <c r="AA240" s="456">
        <v>0</v>
      </c>
      <c r="AB240" s="456">
        <v>0</v>
      </c>
      <c r="AC240" s="456">
        <v>0</v>
      </c>
      <c r="AD240" s="456">
        <v>0</v>
      </c>
      <c r="AE240" s="456">
        <v>0</v>
      </c>
      <c r="AF240" s="456">
        <v>0</v>
      </c>
      <c r="AG240" s="456">
        <v>0</v>
      </c>
      <c r="AH240" s="456">
        <v>0</v>
      </c>
      <c r="AI240" s="456">
        <v>0</v>
      </c>
      <c r="AJ240" s="456">
        <v>0</v>
      </c>
      <c r="AK240" s="456">
        <v>0</v>
      </c>
    </row>
    <row r="241" spans="4:37" ht="15.75">
      <c r="D241" s="120"/>
      <c r="E241" s="277" t="s">
        <v>38</v>
      </c>
      <c r="J241" s="501">
        <v>111008.90000000001</v>
      </c>
      <c r="K241" s="501">
        <v>164725.1</v>
      </c>
      <c r="L241" s="501">
        <v>227761.7</v>
      </c>
      <c r="M241" s="501">
        <v>247276.09999999998</v>
      </c>
      <c r="N241" s="501">
        <v>46387.199999999997</v>
      </c>
      <c r="O241" s="501">
        <v>0</v>
      </c>
      <c r="P241" s="501">
        <v>-0.1</v>
      </c>
      <c r="Q241" s="501">
        <v>0</v>
      </c>
      <c r="R241" s="501">
        <v>226988.83720380417</v>
      </c>
      <c r="S241" s="501">
        <v>0</v>
      </c>
      <c r="T241" s="501">
        <v>0</v>
      </c>
      <c r="U241" s="501">
        <v>0</v>
      </c>
      <c r="V241" s="501">
        <v>0</v>
      </c>
      <c r="W241" s="501">
        <v>0</v>
      </c>
      <c r="X241" s="501">
        <v>0</v>
      </c>
      <c r="Y241" s="501">
        <v>0</v>
      </c>
      <c r="Z241" s="501">
        <v>0</v>
      </c>
      <c r="AA241" s="501">
        <v>0</v>
      </c>
      <c r="AB241" s="501">
        <v>0</v>
      </c>
      <c r="AC241" s="501">
        <v>0</v>
      </c>
      <c r="AD241" s="501">
        <v>0</v>
      </c>
      <c r="AE241" s="501">
        <v>0</v>
      </c>
      <c r="AF241" s="501">
        <v>0</v>
      </c>
      <c r="AG241" s="501">
        <v>0</v>
      </c>
      <c r="AH241" s="501">
        <v>0</v>
      </c>
      <c r="AI241" s="501">
        <v>0</v>
      </c>
      <c r="AJ241" s="501">
        <v>0</v>
      </c>
      <c r="AK241" s="501">
        <v>0</v>
      </c>
    </row>
    <row r="242" spans="4:37" ht="15.75">
      <c r="D242" s="666" t="s">
        <v>1145</v>
      </c>
      <c r="E242" s="120"/>
      <c r="J242" s="456"/>
      <c r="K242" s="456"/>
      <c r="L242" s="456"/>
      <c r="M242" s="456"/>
      <c r="N242" s="456"/>
      <c r="O242" s="456"/>
      <c r="P242" s="456"/>
      <c r="Q242" s="456"/>
      <c r="R242" s="456"/>
      <c r="S242" s="456"/>
      <c r="T242" s="456"/>
      <c r="U242" s="456"/>
      <c r="V242" s="456"/>
      <c r="W242" s="456"/>
      <c r="X242" s="456"/>
      <c r="Y242" s="456"/>
      <c r="Z242" s="456"/>
      <c r="AA242" s="456"/>
      <c r="AB242" s="456"/>
      <c r="AC242" s="456"/>
      <c r="AD242" s="456"/>
      <c r="AE242" s="456"/>
      <c r="AF242" s="456"/>
      <c r="AG242" s="456"/>
      <c r="AH242" s="456"/>
      <c r="AI242" s="456"/>
      <c r="AJ242" s="456"/>
      <c r="AK242" s="456"/>
    </row>
    <row r="243" spans="4:37">
      <c r="D243" s="120"/>
      <c r="E243" s="120" t="s">
        <v>1123</v>
      </c>
      <c r="J243" s="456">
        <v>103345.00000000001</v>
      </c>
      <c r="K243" s="456">
        <v>108053.40000000001</v>
      </c>
      <c r="L243" s="456">
        <v>93920.3</v>
      </c>
      <c r="M243" s="456">
        <v>102277.7</v>
      </c>
      <c r="N243" s="456">
        <v>113259.9</v>
      </c>
      <c r="O243" s="456">
        <v>74493.943203920033</v>
      </c>
      <c r="P243" s="456">
        <v>33911.6897849085</v>
      </c>
      <c r="Q243" s="456">
        <v>22514.663676567616</v>
      </c>
      <c r="R243" s="456">
        <v>22494.11444571743</v>
      </c>
      <c r="S243" s="456">
        <v>26489.527957267106</v>
      </c>
      <c r="T243" s="456" t="e">
        <v>#DIV/0!</v>
      </c>
      <c r="U243" s="456" t="e">
        <v>#DIV/0!</v>
      </c>
      <c r="V243" s="456" t="e">
        <v>#DIV/0!</v>
      </c>
      <c r="W243" s="456" t="e">
        <v>#DIV/0!</v>
      </c>
      <c r="X243" s="456" t="e">
        <v>#DIV/0!</v>
      </c>
      <c r="Y243" s="456" t="e">
        <v>#DIV/0!</v>
      </c>
      <c r="Z243" s="456" t="e">
        <v>#DIV/0!</v>
      </c>
      <c r="AA243" s="456" t="e">
        <v>#DIV/0!</v>
      </c>
      <c r="AB243" s="456" t="e">
        <v>#DIV/0!</v>
      </c>
      <c r="AC243" s="456" t="e">
        <v>#DIV/0!</v>
      </c>
      <c r="AD243" s="456" t="e">
        <v>#DIV/0!</v>
      </c>
      <c r="AE243" s="456" t="e">
        <v>#DIV/0!</v>
      </c>
      <c r="AF243" s="456" t="e">
        <v>#DIV/0!</v>
      </c>
      <c r="AG243" s="456" t="e">
        <v>#DIV/0!</v>
      </c>
      <c r="AH243" s="456" t="e">
        <v>#DIV/0!</v>
      </c>
      <c r="AI243" s="456" t="e">
        <v>#DIV/0!</v>
      </c>
      <c r="AJ243" s="456" t="e">
        <v>#DIV/0!</v>
      </c>
      <c r="AK243" s="456" t="e">
        <v>#DIV/0!</v>
      </c>
    </row>
    <row r="244" spans="4:37">
      <c r="D244" s="120"/>
      <c r="E244" s="120" t="s">
        <v>1144</v>
      </c>
      <c r="J244" s="456">
        <v>26466.300000000003</v>
      </c>
      <c r="K244" s="456">
        <v>27228.2</v>
      </c>
      <c r="L244" s="456">
        <v>14967.6</v>
      </c>
      <c r="M244" s="456">
        <v>20047.099999999999</v>
      </c>
      <c r="N244" s="456">
        <v>30650.300000000003</v>
      </c>
      <c r="O244" s="456">
        <v>19842.382807499715</v>
      </c>
      <c r="P244" s="456">
        <v>8573.9264264894919</v>
      </c>
      <c r="Q244" s="456">
        <v>5632.2115102797134</v>
      </c>
      <c r="R244" s="456">
        <v>5789.4070985479621</v>
      </c>
      <c r="S244" s="456">
        <v>7258.6921072653986</v>
      </c>
      <c r="T244" s="456" t="e">
        <v>#DIV/0!</v>
      </c>
      <c r="U244" s="456" t="e">
        <v>#DIV/0!</v>
      </c>
      <c r="V244" s="456" t="e">
        <v>#DIV/0!</v>
      </c>
      <c r="W244" s="456" t="e">
        <v>#DIV/0!</v>
      </c>
      <c r="X244" s="456" t="e">
        <v>#DIV/0!</v>
      </c>
      <c r="Y244" s="456" t="e">
        <v>#DIV/0!</v>
      </c>
      <c r="Z244" s="456" t="e">
        <v>#DIV/0!</v>
      </c>
      <c r="AA244" s="456" t="e">
        <v>#DIV/0!</v>
      </c>
      <c r="AB244" s="456" t="e">
        <v>#DIV/0!</v>
      </c>
      <c r="AC244" s="456" t="e">
        <v>#DIV/0!</v>
      </c>
      <c r="AD244" s="456" t="e">
        <v>#DIV/0!</v>
      </c>
      <c r="AE244" s="456" t="e">
        <v>#DIV/0!</v>
      </c>
      <c r="AF244" s="456" t="e">
        <v>#DIV/0!</v>
      </c>
      <c r="AG244" s="456" t="e">
        <v>#DIV/0!</v>
      </c>
      <c r="AH244" s="456" t="e">
        <v>#DIV/0!</v>
      </c>
      <c r="AI244" s="456" t="e">
        <v>#DIV/0!</v>
      </c>
      <c r="AJ244" s="456" t="e">
        <v>#DIV/0!</v>
      </c>
      <c r="AK244" s="456" t="e">
        <v>#DIV/0!</v>
      </c>
    </row>
    <row r="245" spans="4:37" ht="15.75">
      <c r="D245" s="120"/>
      <c r="E245" s="277" t="s">
        <v>38</v>
      </c>
      <c r="J245" s="501">
        <v>129811.30000000002</v>
      </c>
      <c r="K245" s="501">
        <v>135281.60000000001</v>
      </c>
      <c r="L245" s="501">
        <v>108887.90000000001</v>
      </c>
      <c r="M245" s="501">
        <v>122324.79999999999</v>
      </c>
      <c r="N245" s="501">
        <v>143910.20000000001</v>
      </c>
      <c r="O245" s="501">
        <v>94336.326011419747</v>
      </c>
      <c r="P245" s="501">
        <v>42485.616211397995</v>
      </c>
      <c r="Q245" s="501">
        <v>28146.87518684733</v>
      </c>
      <c r="R245" s="501">
        <v>28283.521544265393</v>
      </c>
      <c r="S245" s="501">
        <v>33748.220064532507</v>
      </c>
      <c r="T245" s="501" t="e">
        <v>#DIV/0!</v>
      </c>
      <c r="U245" s="501" t="e">
        <v>#DIV/0!</v>
      </c>
      <c r="V245" s="501" t="e">
        <v>#DIV/0!</v>
      </c>
      <c r="W245" s="501" t="e">
        <v>#DIV/0!</v>
      </c>
      <c r="X245" s="501" t="e">
        <v>#DIV/0!</v>
      </c>
      <c r="Y245" s="501" t="e">
        <v>#DIV/0!</v>
      </c>
      <c r="Z245" s="501" t="e">
        <v>#DIV/0!</v>
      </c>
      <c r="AA245" s="501" t="e">
        <v>#DIV/0!</v>
      </c>
      <c r="AB245" s="501" t="e">
        <v>#DIV/0!</v>
      </c>
      <c r="AC245" s="501" t="e">
        <v>#DIV/0!</v>
      </c>
      <c r="AD245" s="501" t="e">
        <v>#DIV/0!</v>
      </c>
      <c r="AE245" s="501" t="e">
        <v>#DIV/0!</v>
      </c>
      <c r="AF245" s="501" t="e">
        <v>#DIV/0!</v>
      </c>
      <c r="AG245" s="501" t="e">
        <v>#DIV/0!</v>
      </c>
      <c r="AH245" s="501" t="e">
        <v>#DIV/0!</v>
      </c>
      <c r="AI245" s="501" t="e">
        <v>#DIV/0!</v>
      </c>
      <c r="AJ245" s="501" t="e">
        <v>#DIV/0!</v>
      </c>
      <c r="AK245" s="501" t="e">
        <v>#DIV/0!</v>
      </c>
    </row>
    <row r="246" spans="4:37" ht="15.75">
      <c r="D246" s="277" t="s">
        <v>1146</v>
      </c>
      <c r="E246" s="277"/>
      <c r="J246" s="501"/>
      <c r="K246" s="501"/>
      <c r="L246" s="501"/>
      <c r="M246" s="501"/>
      <c r="N246" s="501"/>
      <c r="O246" s="501"/>
      <c r="P246" s="501"/>
      <c r="Q246" s="501"/>
      <c r="R246" s="501"/>
      <c r="S246" s="501"/>
      <c r="T246" s="501"/>
      <c r="U246" s="501"/>
      <c r="V246" s="501"/>
      <c r="W246" s="501"/>
      <c r="X246" s="501"/>
      <c r="Y246" s="501"/>
      <c r="Z246" s="501"/>
      <c r="AA246" s="501"/>
      <c r="AB246" s="501"/>
      <c r="AC246" s="501"/>
      <c r="AD246" s="501"/>
      <c r="AE246" s="501"/>
      <c r="AF246" s="501"/>
      <c r="AG246" s="501"/>
      <c r="AH246" s="501"/>
      <c r="AI246" s="501"/>
      <c r="AJ246" s="501"/>
      <c r="AK246" s="501"/>
    </row>
    <row r="247" spans="4:37">
      <c r="E247" s="120" t="s">
        <v>1123</v>
      </c>
      <c r="J247" s="456">
        <v>63507.199999999997</v>
      </c>
      <c r="K247" s="456">
        <v>0</v>
      </c>
      <c r="L247" s="456">
        <v>0</v>
      </c>
      <c r="M247" s="456">
        <v>36000</v>
      </c>
      <c r="N247" s="456">
        <v>0</v>
      </c>
      <c r="O247" s="456">
        <v>0</v>
      </c>
      <c r="P247" s="456">
        <v>0</v>
      </c>
      <c r="Q247" s="456">
        <v>0</v>
      </c>
      <c r="R247" s="456">
        <v>0</v>
      </c>
      <c r="S247" s="456">
        <v>0</v>
      </c>
      <c r="T247" s="456">
        <v>0</v>
      </c>
      <c r="U247" s="456">
        <v>0</v>
      </c>
      <c r="V247" s="456">
        <v>0</v>
      </c>
      <c r="W247" s="456">
        <v>0</v>
      </c>
      <c r="X247" s="456">
        <v>0</v>
      </c>
      <c r="Y247" s="456">
        <v>0</v>
      </c>
      <c r="Z247" s="456">
        <v>0</v>
      </c>
      <c r="AA247" s="456">
        <v>0</v>
      </c>
      <c r="AB247" s="456">
        <v>0</v>
      </c>
      <c r="AC247" s="456">
        <v>0</v>
      </c>
      <c r="AD247" s="456">
        <v>0</v>
      </c>
      <c r="AE247" s="456">
        <v>0</v>
      </c>
      <c r="AF247" s="456">
        <v>0</v>
      </c>
      <c r="AG247" s="456">
        <v>0</v>
      </c>
      <c r="AH247" s="456">
        <v>0</v>
      </c>
      <c r="AI247" s="456">
        <v>0</v>
      </c>
      <c r="AJ247" s="456">
        <v>0</v>
      </c>
      <c r="AK247" s="456">
        <v>0</v>
      </c>
    </row>
    <row r="248" spans="4:37">
      <c r="E248" s="120" t="s">
        <v>1144</v>
      </c>
      <c r="J248" s="456">
        <v>13439.8</v>
      </c>
      <c r="K248" s="456">
        <v>67262.8</v>
      </c>
      <c r="L248" s="456">
        <v>0</v>
      </c>
      <c r="M248" s="456">
        <v>1660.4</v>
      </c>
      <c r="N248" s="456">
        <v>1886.7</v>
      </c>
      <c r="O248" s="456">
        <v>48316.1</v>
      </c>
      <c r="P248" s="456">
        <v>13388.1</v>
      </c>
      <c r="Q248" s="456">
        <v>0</v>
      </c>
      <c r="R248" s="456">
        <v>0</v>
      </c>
      <c r="S248" s="456">
        <v>0</v>
      </c>
      <c r="T248" s="456">
        <v>0</v>
      </c>
      <c r="U248" s="456">
        <v>0</v>
      </c>
      <c r="V248" s="456">
        <v>0</v>
      </c>
      <c r="W248" s="456">
        <v>0</v>
      </c>
      <c r="X248" s="456">
        <v>0</v>
      </c>
      <c r="Y248" s="456">
        <v>0</v>
      </c>
      <c r="Z248" s="456">
        <v>0</v>
      </c>
      <c r="AA248" s="456">
        <v>0</v>
      </c>
      <c r="AB248" s="456">
        <v>0</v>
      </c>
      <c r="AC248" s="456">
        <v>0</v>
      </c>
      <c r="AD248" s="456">
        <v>0</v>
      </c>
      <c r="AE248" s="456">
        <v>0</v>
      </c>
      <c r="AF248" s="456">
        <v>0</v>
      </c>
      <c r="AG248" s="456">
        <v>0</v>
      </c>
      <c r="AH248" s="456">
        <v>0</v>
      </c>
      <c r="AI248" s="456">
        <v>0</v>
      </c>
      <c r="AJ248" s="456">
        <v>0</v>
      </c>
      <c r="AK248" s="456">
        <v>0</v>
      </c>
    </row>
    <row r="249" spans="4:37" ht="15.75">
      <c r="E249" s="277" t="s">
        <v>38</v>
      </c>
      <c r="J249" s="501">
        <v>76947</v>
      </c>
      <c r="K249" s="501">
        <v>67262.8</v>
      </c>
      <c r="L249" s="501">
        <v>0</v>
      </c>
      <c r="M249" s="501">
        <v>37660.400000000001</v>
      </c>
      <c r="N249" s="501">
        <v>1886.7</v>
      </c>
      <c r="O249" s="501">
        <v>48316.1</v>
      </c>
      <c r="P249" s="501">
        <v>13388.1</v>
      </c>
      <c r="Q249" s="501">
        <v>0</v>
      </c>
      <c r="R249" s="501">
        <v>0</v>
      </c>
      <c r="S249" s="501">
        <v>0</v>
      </c>
      <c r="T249" s="501">
        <v>0</v>
      </c>
      <c r="U249" s="501">
        <v>0</v>
      </c>
      <c r="V249" s="501">
        <v>0</v>
      </c>
      <c r="W249" s="501">
        <v>0</v>
      </c>
      <c r="X249" s="501">
        <v>0</v>
      </c>
      <c r="Y249" s="501">
        <v>0</v>
      </c>
      <c r="Z249" s="501">
        <v>0</v>
      </c>
      <c r="AA249" s="501">
        <v>0</v>
      </c>
      <c r="AB249" s="501">
        <v>0</v>
      </c>
      <c r="AC249" s="501">
        <v>0</v>
      </c>
      <c r="AD249" s="501">
        <v>0</v>
      </c>
      <c r="AE249" s="501">
        <v>0</v>
      </c>
      <c r="AF249" s="501">
        <v>0</v>
      </c>
      <c r="AG249" s="501">
        <v>0</v>
      </c>
      <c r="AH249" s="501">
        <v>0</v>
      </c>
      <c r="AI249" s="501">
        <v>0</v>
      </c>
      <c r="AJ249" s="501">
        <v>0</v>
      </c>
      <c r="AK249" s="501">
        <v>0</v>
      </c>
    </row>
    <row r="250" spans="4:37" ht="15.75">
      <c r="D250" s="666" t="s">
        <v>38</v>
      </c>
      <c r="E250" s="120"/>
      <c r="J250" s="456"/>
      <c r="K250" s="456"/>
      <c r="L250" s="456"/>
      <c r="M250" s="456"/>
      <c r="N250" s="456"/>
      <c r="O250" s="456"/>
      <c r="P250" s="456"/>
      <c r="Q250" s="456"/>
      <c r="R250" s="456"/>
      <c r="S250" s="456"/>
      <c r="T250" s="456"/>
      <c r="U250" s="456"/>
      <c r="V250" s="456"/>
      <c r="W250" s="456"/>
      <c r="X250" s="456"/>
      <c r="Y250" s="456"/>
      <c r="Z250" s="456"/>
      <c r="AA250" s="456"/>
      <c r="AB250" s="456"/>
      <c r="AC250" s="456"/>
      <c r="AD250" s="456"/>
      <c r="AE250" s="456"/>
      <c r="AF250" s="456"/>
      <c r="AG250" s="456"/>
      <c r="AH250" s="456"/>
      <c r="AI250" s="456"/>
      <c r="AJ250" s="456"/>
      <c r="AK250" s="456"/>
    </row>
    <row r="251" spans="4:37">
      <c r="D251" s="120"/>
      <c r="E251" s="120" t="s">
        <v>1123</v>
      </c>
      <c r="J251" s="454">
        <v>1417510.1999999997</v>
      </c>
      <c r="K251" s="454">
        <v>1458141.4000000001</v>
      </c>
      <c r="L251" s="454">
        <v>1391765.1</v>
      </c>
      <c r="M251" s="454">
        <v>1396271.9999999998</v>
      </c>
      <c r="N251" s="454">
        <v>1388776.2</v>
      </c>
      <c r="O251" s="454">
        <v>1324357.5081744986</v>
      </c>
      <c r="P251" s="454">
        <v>1116690.2048378319</v>
      </c>
      <c r="Q251" s="454">
        <v>1012081.1526650894</v>
      </c>
      <c r="R251" s="454">
        <v>1075476.4632137334</v>
      </c>
      <c r="S251" s="454">
        <v>1032063.405976929</v>
      </c>
      <c r="T251" s="454" t="e">
        <v>#DIV/0!</v>
      </c>
      <c r="U251" s="454" t="e">
        <v>#DIV/0!</v>
      </c>
      <c r="V251" s="454" t="e">
        <v>#DIV/0!</v>
      </c>
      <c r="W251" s="454" t="e">
        <v>#DIV/0!</v>
      </c>
      <c r="X251" s="454" t="e">
        <v>#DIV/0!</v>
      </c>
      <c r="Y251" s="454" t="e">
        <v>#DIV/0!</v>
      </c>
      <c r="Z251" s="454" t="e">
        <v>#DIV/0!</v>
      </c>
      <c r="AA251" s="454" t="e">
        <v>#DIV/0!</v>
      </c>
      <c r="AB251" s="454" t="e">
        <v>#DIV/0!</v>
      </c>
      <c r="AC251" s="454" t="e">
        <v>#DIV/0!</v>
      </c>
      <c r="AD251" s="454" t="e">
        <v>#DIV/0!</v>
      </c>
      <c r="AE251" s="454" t="e">
        <v>#DIV/0!</v>
      </c>
      <c r="AF251" s="454" t="e">
        <v>#DIV/0!</v>
      </c>
      <c r="AG251" s="454" t="e">
        <v>#DIV/0!</v>
      </c>
      <c r="AH251" s="454" t="e">
        <v>#DIV/0!</v>
      </c>
      <c r="AI251" s="454" t="e">
        <v>#DIV/0!</v>
      </c>
      <c r="AJ251" s="454" t="e">
        <v>#DIV/0!</v>
      </c>
      <c r="AK251" s="454" t="e">
        <v>#DIV/0!</v>
      </c>
    </row>
    <row r="252" spans="4:37">
      <c r="D252" s="120"/>
      <c r="E252" s="120" t="s">
        <v>1144</v>
      </c>
      <c r="J252" s="454">
        <v>824964.00000000012</v>
      </c>
      <c r="K252" s="454">
        <v>972881.59999999986</v>
      </c>
      <c r="L252" s="454">
        <v>587595.29999999993</v>
      </c>
      <c r="M252" s="454">
        <v>704496.5</v>
      </c>
      <c r="N252" s="454">
        <v>929939.79999999993</v>
      </c>
      <c r="O252" s="454">
        <v>905911.32625244744</v>
      </c>
      <c r="P252" s="454">
        <v>763521.06702407624</v>
      </c>
      <c r="Q252" s="454">
        <v>595232.34733491077</v>
      </c>
      <c r="R252" s="454">
        <v>523178.45703862782</v>
      </c>
      <c r="S252" s="454">
        <v>626716.99402307079</v>
      </c>
      <c r="T252" s="454" t="e">
        <v>#DIV/0!</v>
      </c>
      <c r="U252" s="454" t="e">
        <v>#DIV/0!</v>
      </c>
      <c r="V252" s="454" t="e">
        <v>#DIV/0!</v>
      </c>
      <c r="W252" s="454" t="e">
        <v>#DIV/0!</v>
      </c>
      <c r="X252" s="454" t="e">
        <v>#DIV/0!</v>
      </c>
      <c r="Y252" s="454" t="e">
        <v>#DIV/0!</v>
      </c>
      <c r="Z252" s="454" t="e">
        <v>#DIV/0!</v>
      </c>
      <c r="AA252" s="454" t="e">
        <v>#DIV/0!</v>
      </c>
      <c r="AB252" s="454" t="e">
        <v>#DIV/0!</v>
      </c>
      <c r="AC252" s="454" t="e">
        <v>#DIV/0!</v>
      </c>
      <c r="AD252" s="454" t="e">
        <v>#DIV/0!</v>
      </c>
      <c r="AE252" s="454" t="e">
        <v>#DIV/0!</v>
      </c>
      <c r="AF252" s="454" t="e">
        <v>#DIV/0!</v>
      </c>
      <c r="AG252" s="454" t="e">
        <v>#DIV/0!</v>
      </c>
      <c r="AH252" s="454" t="e">
        <v>#DIV/0!</v>
      </c>
      <c r="AI252" s="454" t="e">
        <v>#DIV/0!</v>
      </c>
      <c r="AJ252" s="454" t="e">
        <v>#DIV/0!</v>
      </c>
      <c r="AK252" s="454" t="e">
        <v>#DIV/0!</v>
      </c>
    </row>
    <row r="253" spans="4:37" ht="15.75">
      <c r="D253" s="120"/>
      <c r="E253" s="277" t="s">
        <v>38</v>
      </c>
      <c r="J253" s="488">
        <v>2242474.1999999997</v>
      </c>
      <c r="K253" s="488">
        <v>2431023</v>
      </c>
      <c r="L253" s="488">
        <v>1979360.4</v>
      </c>
      <c r="M253" s="488">
        <v>2100768.5</v>
      </c>
      <c r="N253" s="488">
        <v>2318716.0000000005</v>
      </c>
      <c r="O253" s="488">
        <v>2230268.834426946</v>
      </c>
      <c r="P253" s="488">
        <v>1880211.2718619083</v>
      </c>
      <c r="Q253" s="488">
        <v>1607313.5000000002</v>
      </c>
      <c r="R253" s="488">
        <v>1598654.9202523611</v>
      </c>
      <c r="S253" s="488">
        <v>1658780.4</v>
      </c>
      <c r="T253" s="488" t="e">
        <v>#DIV/0!</v>
      </c>
      <c r="U253" s="488" t="e">
        <v>#DIV/0!</v>
      </c>
      <c r="V253" s="488" t="e">
        <v>#DIV/0!</v>
      </c>
      <c r="W253" s="488" t="e">
        <v>#DIV/0!</v>
      </c>
      <c r="X253" s="488" t="e">
        <v>#DIV/0!</v>
      </c>
      <c r="Y253" s="488" t="e">
        <v>#DIV/0!</v>
      </c>
      <c r="Z253" s="488" t="e">
        <v>#DIV/0!</v>
      </c>
      <c r="AA253" s="488" t="e">
        <v>#DIV/0!</v>
      </c>
      <c r="AB253" s="488" t="e">
        <v>#DIV/0!</v>
      </c>
      <c r="AC253" s="488" t="e">
        <v>#DIV/0!</v>
      </c>
      <c r="AD253" s="488" t="e">
        <v>#DIV/0!</v>
      </c>
      <c r="AE253" s="488" t="e">
        <v>#DIV/0!</v>
      </c>
      <c r="AF253" s="488" t="e">
        <v>#DIV/0!</v>
      </c>
      <c r="AG253" s="488" t="e">
        <v>#DIV/0!</v>
      </c>
      <c r="AH253" s="488" t="e">
        <v>#DIV/0!</v>
      </c>
      <c r="AI253" s="488" t="e">
        <v>#DIV/0!</v>
      </c>
      <c r="AJ253" s="488" t="e">
        <v>#DIV/0!</v>
      </c>
      <c r="AK253" s="488" t="e">
        <v>#DIV/0!</v>
      </c>
    </row>
    <row r="254" spans="4:37" ht="15.75">
      <c r="D254" s="277" t="s">
        <v>1148</v>
      </c>
      <c r="E254" s="277"/>
      <c r="F254" s="28"/>
      <c r="J254" s="456"/>
      <c r="K254" s="456"/>
      <c r="L254" s="456"/>
      <c r="M254" s="456"/>
      <c r="N254" s="456"/>
      <c r="O254" s="456"/>
      <c r="P254" s="456"/>
      <c r="Q254" s="456"/>
      <c r="R254" s="456"/>
      <c r="S254" s="456"/>
      <c r="T254" s="456"/>
      <c r="U254" s="456"/>
      <c r="V254" s="456"/>
      <c r="W254" s="456"/>
      <c r="X254" s="456"/>
      <c r="Y254" s="456"/>
      <c r="Z254" s="456"/>
      <c r="AA254" s="456"/>
      <c r="AB254" s="456"/>
      <c r="AC254" s="456"/>
      <c r="AD254" s="456"/>
      <c r="AE254" s="456"/>
      <c r="AF254" s="456"/>
      <c r="AG254" s="456"/>
      <c r="AH254" s="456"/>
      <c r="AI254" s="456"/>
      <c r="AJ254" s="456"/>
      <c r="AK254" s="456"/>
    </row>
    <row r="255" spans="4:37" ht="15.75">
      <c r="D255" s="277" t="s">
        <v>1149</v>
      </c>
      <c r="E255" s="277"/>
      <c r="F255" s="28"/>
      <c r="J255" s="456"/>
      <c r="K255" s="456"/>
      <c r="L255" s="456"/>
      <c r="M255" s="456"/>
      <c r="N255" s="456"/>
      <c r="O255" s="456"/>
      <c r="P255" s="456"/>
      <c r="Q255" s="456"/>
      <c r="R255" s="456"/>
      <c r="S255" s="456"/>
      <c r="T255" s="456"/>
      <c r="U255" s="456"/>
      <c r="V255" s="456"/>
      <c r="W255" s="456"/>
      <c r="X255" s="456"/>
      <c r="Y255" s="456"/>
      <c r="Z255" s="456"/>
      <c r="AA255" s="456"/>
      <c r="AB255" s="456"/>
      <c r="AC255" s="456"/>
      <c r="AD255" s="456"/>
      <c r="AE255" s="456"/>
      <c r="AF255" s="456"/>
      <c r="AG255" s="456"/>
      <c r="AH255" s="456"/>
      <c r="AI255" s="456"/>
      <c r="AJ255" s="456"/>
      <c r="AK255" s="456"/>
    </row>
    <row r="256" spans="4:37">
      <c r="E256" s="120" t="s">
        <v>1123</v>
      </c>
      <c r="F256" s="28"/>
      <c r="J256" s="456">
        <v>0</v>
      </c>
      <c r="K256" s="456">
        <v>0</v>
      </c>
      <c r="L256" s="456">
        <v>0</v>
      </c>
      <c r="M256" s="456">
        <v>0</v>
      </c>
      <c r="N256" s="456">
        <v>0</v>
      </c>
      <c r="O256" s="456">
        <v>0</v>
      </c>
      <c r="P256" s="456">
        <v>0</v>
      </c>
      <c r="Q256" s="456">
        <v>0</v>
      </c>
      <c r="R256" s="456">
        <v>0</v>
      </c>
      <c r="S256" s="456">
        <v>0</v>
      </c>
      <c r="T256" s="456">
        <v>0</v>
      </c>
      <c r="U256" s="456">
        <v>0</v>
      </c>
      <c r="V256" s="456">
        <v>0</v>
      </c>
      <c r="W256" s="456">
        <v>0</v>
      </c>
      <c r="X256" s="456">
        <v>0</v>
      </c>
      <c r="Y256" s="456">
        <v>0</v>
      </c>
      <c r="Z256" s="456">
        <v>0</v>
      </c>
      <c r="AA256" s="456">
        <v>0</v>
      </c>
      <c r="AB256" s="456">
        <v>0</v>
      </c>
      <c r="AC256" s="456">
        <v>0</v>
      </c>
      <c r="AD256" s="456">
        <v>0</v>
      </c>
      <c r="AE256" s="456">
        <v>0</v>
      </c>
      <c r="AF256" s="456">
        <v>0</v>
      </c>
      <c r="AG256" s="456">
        <v>0</v>
      </c>
      <c r="AH256" s="456">
        <v>0</v>
      </c>
      <c r="AI256" s="456">
        <v>0</v>
      </c>
      <c r="AJ256" s="456">
        <v>0</v>
      </c>
      <c r="AK256" s="456">
        <v>0</v>
      </c>
    </row>
    <row r="257" spans="4:37">
      <c r="E257" s="120" t="s">
        <v>1144</v>
      </c>
      <c r="F257" s="28"/>
      <c r="J257" s="456">
        <v>0</v>
      </c>
      <c r="K257" s="456">
        <v>0</v>
      </c>
      <c r="L257" s="456">
        <v>0</v>
      </c>
      <c r="M257" s="456">
        <v>0</v>
      </c>
      <c r="N257" s="456">
        <v>0</v>
      </c>
      <c r="O257" s="456">
        <v>0</v>
      </c>
      <c r="P257" s="456">
        <v>0</v>
      </c>
      <c r="Q257" s="456">
        <v>0</v>
      </c>
      <c r="R257" s="456">
        <v>0</v>
      </c>
      <c r="S257" s="456">
        <v>0</v>
      </c>
      <c r="T257" s="456">
        <v>0</v>
      </c>
      <c r="U257" s="456">
        <v>0</v>
      </c>
      <c r="V257" s="456">
        <v>0</v>
      </c>
      <c r="W257" s="456">
        <v>0</v>
      </c>
      <c r="X257" s="456">
        <v>16000</v>
      </c>
      <c r="Y257" s="456">
        <v>15999.999999999993</v>
      </c>
      <c r="Z257" s="456">
        <v>16000</v>
      </c>
      <c r="AA257" s="456">
        <v>15999.999999999982</v>
      </c>
      <c r="AB257" s="456">
        <v>16000.000000000002</v>
      </c>
      <c r="AC257" s="456">
        <v>16000</v>
      </c>
      <c r="AD257" s="456">
        <v>16000.000000000022</v>
      </c>
      <c r="AE257" s="456">
        <v>15999.999999999998</v>
      </c>
      <c r="AF257" s="456">
        <v>15999.999999999987</v>
      </c>
      <c r="AG257" s="456">
        <v>15999.999999999998</v>
      </c>
      <c r="AH257" s="456">
        <v>15999.999999999989</v>
      </c>
      <c r="AI257" s="456">
        <v>15999.999999999991</v>
      </c>
      <c r="AJ257" s="456">
        <v>15999.99999999998</v>
      </c>
      <c r="AK257" s="456">
        <v>16000.000000000011</v>
      </c>
    </row>
    <row r="258" spans="4:37" ht="15.75">
      <c r="E258" s="277" t="s">
        <v>38</v>
      </c>
      <c r="F258" s="28"/>
      <c r="J258" s="277">
        <v>0</v>
      </c>
      <c r="K258" s="277">
        <v>0</v>
      </c>
      <c r="L258" s="277">
        <v>0</v>
      </c>
      <c r="M258" s="277">
        <v>0</v>
      </c>
      <c r="N258" s="277">
        <v>0</v>
      </c>
      <c r="O258" s="277">
        <v>0</v>
      </c>
      <c r="P258" s="277">
        <v>0</v>
      </c>
      <c r="Q258" s="277">
        <v>0</v>
      </c>
      <c r="R258" s="277">
        <v>0</v>
      </c>
      <c r="S258" s="277">
        <v>0</v>
      </c>
      <c r="T258" s="277">
        <v>0</v>
      </c>
      <c r="U258" s="277">
        <v>0</v>
      </c>
      <c r="V258" s="277">
        <v>0</v>
      </c>
      <c r="W258" s="277">
        <v>0</v>
      </c>
      <c r="X258" s="277">
        <v>16000</v>
      </c>
      <c r="Y258" s="277">
        <v>15999.999999999993</v>
      </c>
      <c r="Z258" s="277">
        <v>16000</v>
      </c>
      <c r="AA258" s="277">
        <v>15999.999999999982</v>
      </c>
      <c r="AB258" s="277">
        <v>16000.000000000002</v>
      </c>
      <c r="AC258" s="277">
        <v>16000</v>
      </c>
      <c r="AD258" s="277">
        <v>16000.000000000022</v>
      </c>
      <c r="AE258" s="277">
        <v>15999.999999999998</v>
      </c>
      <c r="AF258" s="277">
        <v>15999.999999999987</v>
      </c>
      <c r="AG258" s="277">
        <v>15999.999999999998</v>
      </c>
      <c r="AH258" s="277">
        <v>15999.999999999989</v>
      </c>
      <c r="AI258" s="277">
        <v>15999.999999999991</v>
      </c>
      <c r="AJ258" s="277">
        <v>15999.99999999998</v>
      </c>
      <c r="AK258" s="277">
        <v>16000.000000000011</v>
      </c>
    </row>
    <row r="259" spans="4:37" ht="15.75">
      <c r="D259" s="277" t="s">
        <v>1150</v>
      </c>
      <c r="E259" s="277"/>
      <c r="F259" s="28"/>
      <c r="J259" s="456"/>
      <c r="K259" s="456"/>
      <c r="L259" s="456"/>
      <c r="M259" s="456"/>
      <c r="N259" s="456"/>
      <c r="O259" s="456"/>
      <c r="P259" s="456"/>
      <c r="Q259" s="456"/>
      <c r="R259" s="456"/>
      <c r="S259" s="456"/>
      <c r="T259" s="456"/>
      <c r="U259" s="456"/>
      <c r="V259" s="456"/>
      <c r="W259" s="456"/>
      <c r="X259" s="456"/>
      <c r="Y259" s="456"/>
      <c r="Z259" s="456"/>
      <c r="AA259" s="456"/>
      <c r="AB259" s="456"/>
      <c r="AC259" s="456"/>
      <c r="AD259" s="456"/>
      <c r="AE259" s="456"/>
      <c r="AF259" s="456"/>
      <c r="AG259" s="456"/>
      <c r="AH259" s="456"/>
      <c r="AI259" s="456"/>
      <c r="AJ259" s="456"/>
      <c r="AK259" s="456"/>
    </row>
    <row r="260" spans="4:37">
      <c r="E260" s="120" t="s">
        <v>1123</v>
      </c>
      <c r="F260" s="28"/>
      <c r="J260" s="456">
        <v>0</v>
      </c>
      <c r="K260" s="456">
        <v>0</v>
      </c>
      <c r="L260" s="456">
        <v>0</v>
      </c>
      <c r="M260" s="456">
        <v>0</v>
      </c>
      <c r="N260" s="456">
        <v>0</v>
      </c>
      <c r="O260" s="456">
        <v>0</v>
      </c>
      <c r="P260" s="456">
        <v>0</v>
      </c>
      <c r="Q260" s="456">
        <v>0</v>
      </c>
      <c r="R260" s="456">
        <v>0</v>
      </c>
      <c r="S260" s="456">
        <v>0</v>
      </c>
      <c r="T260" s="456">
        <v>0</v>
      </c>
      <c r="U260" s="456">
        <v>0</v>
      </c>
      <c r="V260" s="456">
        <v>0</v>
      </c>
      <c r="W260" s="456">
        <v>0</v>
      </c>
      <c r="X260" s="456">
        <v>0</v>
      </c>
      <c r="Y260" s="456">
        <v>0</v>
      </c>
      <c r="Z260" s="456">
        <v>0</v>
      </c>
      <c r="AA260" s="456">
        <v>0</v>
      </c>
      <c r="AB260" s="456">
        <v>0</v>
      </c>
      <c r="AC260" s="456">
        <v>0</v>
      </c>
      <c r="AD260" s="456">
        <v>0</v>
      </c>
      <c r="AE260" s="456">
        <v>0</v>
      </c>
      <c r="AF260" s="456">
        <v>0</v>
      </c>
      <c r="AG260" s="456">
        <v>0</v>
      </c>
      <c r="AH260" s="456">
        <v>0</v>
      </c>
      <c r="AI260" s="456">
        <v>0</v>
      </c>
      <c r="AJ260" s="456">
        <v>0</v>
      </c>
      <c r="AK260" s="456">
        <v>0</v>
      </c>
    </row>
    <row r="261" spans="4:37">
      <c r="E261" s="120" t="s">
        <v>1144</v>
      </c>
      <c r="F261" s="28"/>
      <c r="J261" s="456">
        <v>0</v>
      </c>
      <c r="K261" s="456">
        <v>0</v>
      </c>
      <c r="L261" s="456">
        <v>0</v>
      </c>
      <c r="M261" s="456">
        <v>0</v>
      </c>
      <c r="N261" s="456">
        <v>0</v>
      </c>
      <c r="O261" s="456">
        <v>0</v>
      </c>
      <c r="P261" s="456">
        <v>0</v>
      </c>
      <c r="Q261" s="456">
        <v>0</v>
      </c>
      <c r="R261" s="456">
        <v>0</v>
      </c>
      <c r="S261" s="456">
        <v>0</v>
      </c>
      <c r="T261" s="456">
        <v>56200.000000000007</v>
      </c>
      <c r="U261" s="456">
        <v>56200</v>
      </c>
      <c r="V261" s="456">
        <v>56200</v>
      </c>
      <c r="W261" s="456">
        <v>56200.000000000007</v>
      </c>
      <c r="X261" s="456">
        <v>56200</v>
      </c>
      <c r="Y261" s="456">
        <v>56200</v>
      </c>
      <c r="Z261" s="456">
        <v>56200.000000000015</v>
      </c>
      <c r="AA261" s="456">
        <v>56200</v>
      </c>
      <c r="AB261" s="456">
        <v>56200.000000000015</v>
      </c>
      <c r="AC261" s="456">
        <v>56200.000000000007</v>
      </c>
      <c r="AD261" s="456">
        <v>56199.999999999985</v>
      </c>
      <c r="AE261" s="456">
        <v>56200</v>
      </c>
      <c r="AF261" s="456">
        <v>56200.000000000022</v>
      </c>
      <c r="AG261" s="456">
        <v>56199.999999999993</v>
      </c>
      <c r="AH261" s="456">
        <v>56199.999999999993</v>
      </c>
      <c r="AI261" s="456">
        <v>56200.000000000007</v>
      </c>
      <c r="AJ261" s="456">
        <v>56199.999999999978</v>
      </c>
      <c r="AK261" s="456">
        <v>56200.000000000029</v>
      </c>
    </row>
    <row r="262" spans="4:37" ht="15.75">
      <c r="E262" s="277" t="s">
        <v>38</v>
      </c>
      <c r="F262" s="28"/>
      <c r="J262" s="277">
        <v>0</v>
      </c>
      <c r="K262" s="277">
        <v>0</v>
      </c>
      <c r="L262" s="277">
        <v>0</v>
      </c>
      <c r="M262" s="277">
        <v>0</v>
      </c>
      <c r="N262" s="277">
        <v>0</v>
      </c>
      <c r="O262" s="277">
        <v>0</v>
      </c>
      <c r="P262" s="277">
        <v>0</v>
      </c>
      <c r="Q262" s="277">
        <v>0</v>
      </c>
      <c r="R262" s="277">
        <v>0</v>
      </c>
      <c r="S262" s="277">
        <v>0</v>
      </c>
      <c r="T262" s="277">
        <v>56200.000000000007</v>
      </c>
      <c r="U262" s="277">
        <v>56200</v>
      </c>
      <c r="V262" s="277">
        <v>56200</v>
      </c>
      <c r="W262" s="277">
        <v>56200.000000000007</v>
      </c>
      <c r="X262" s="277">
        <v>56200</v>
      </c>
      <c r="Y262" s="277">
        <v>56200</v>
      </c>
      <c r="Z262" s="277">
        <v>56200.000000000015</v>
      </c>
      <c r="AA262" s="277">
        <v>56200</v>
      </c>
      <c r="AB262" s="277">
        <v>56200.000000000015</v>
      </c>
      <c r="AC262" s="277">
        <v>56200.000000000007</v>
      </c>
      <c r="AD262" s="277">
        <v>56199.999999999985</v>
      </c>
      <c r="AE262" s="277">
        <v>56200</v>
      </c>
      <c r="AF262" s="277">
        <v>56200.000000000022</v>
      </c>
      <c r="AG262" s="277">
        <v>56199.999999999993</v>
      </c>
      <c r="AH262" s="277">
        <v>56199.999999999993</v>
      </c>
      <c r="AI262" s="277">
        <v>56200.000000000007</v>
      </c>
      <c r="AJ262" s="277">
        <v>56199.999999999978</v>
      </c>
      <c r="AK262" s="277">
        <v>56200.000000000029</v>
      </c>
    </row>
    <row r="263" spans="4:37" ht="15.75">
      <c r="D263" s="277" t="s">
        <v>1151</v>
      </c>
      <c r="E263" s="277"/>
      <c r="F263" s="28"/>
      <c r="J263" s="456"/>
      <c r="K263" s="456"/>
      <c r="L263" s="456"/>
      <c r="M263" s="456"/>
      <c r="N263" s="456"/>
      <c r="O263" s="456"/>
      <c r="P263" s="456"/>
      <c r="Q263" s="456"/>
      <c r="R263" s="456"/>
      <c r="S263" s="456"/>
      <c r="T263" s="456"/>
      <c r="U263" s="456"/>
      <c r="V263" s="456"/>
      <c r="W263" s="456"/>
      <c r="X263" s="456"/>
      <c r="Y263" s="456"/>
      <c r="Z263" s="456"/>
      <c r="AA263" s="456"/>
      <c r="AB263" s="456"/>
      <c r="AC263" s="456"/>
      <c r="AD263" s="456"/>
      <c r="AE263" s="456"/>
      <c r="AF263" s="456"/>
      <c r="AG263" s="456"/>
      <c r="AH263" s="456"/>
      <c r="AI263" s="456"/>
      <c r="AJ263" s="456"/>
      <c r="AK263" s="456"/>
    </row>
    <row r="264" spans="4:37">
      <c r="E264" s="120" t="s">
        <v>1123</v>
      </c>
      <c r="F264" s="28"/>
      <c r="J264" s="456">
        <v>0</v>
      </c>
      <c r="K264" s="456">
        <v>0</v>
      </c>
      <c r="L264" s="456">
        <v>0</v>
      </c>
      <c r="M264" s="456">
        <v>0</v>
      </c>
      <c r="N264" s="456">
        <v>0</v>
      </c>
      <c r="O264" s="456">
        <v>0</v>
      </c>
      <c r="P264" s="456">
        <v>0</v>
      </c>
      <c r="Q264" s="456">
        <v>0</v>
      </c>
      <c r="R264" s="456">
        <v>0</v>
      </c>
      <c r="S264" s="456">
        <v>0</v>
      </c>
      <c r="T264" s="456">
        <v>0</v>
      </c>
      <c r="U264" s="456">
        <v>0</v>
      </c>
      <c r="V264" s="456">
        <v>0</v>
      </c>
      <c r="W264" s="456">
        <v>0</v>
      </c>
      <c r="X264" s="456">
        <v>0</v>
      </c>
      <c r="Y264" s="456">
        <v>0</v>
      </c>
      <c r="Z264" s="456">
        <v>0</v>
      </c>
      <c r="AA264" s="456">
        <v>0</v>
      </c>
      <c r="AB264" s="456">
        <v>0</v>
      </c>
      <c r="AC264" s="456">
        <v>0</v>
      </c>
      <c r="AD264" s="456">
        <v>0</v>
      </c>
      <c r="AE264" s="456">
        <v>0</v>
      </c>
      <c r="AF264" s="456">
        <v>0</v>
      </c>
      <c r="AG264" s="456">
        <v>0</v>
      </c>
      <c r="AH264" s="456">
        <v>0</v>
      </c>
      <c r="AI264" s="456">
        <v>0</v>
      </c>
      <c r="AJ264" s="456">
        <v>0</v>
      </c>
      <c r="AK264" s="456">
        <v>0</v>
      </c>
    </row>
    <row r="265" spans="4:37">
      <c r="E265" s="120" t="s">
        <v>1144</v>
      </c>
      <c r="F265" s="28"/>
      <c r="J265" s="456">
        <v>0</v>
      </c>
      <c r="K265" s="456">
        <v>0</v>
      </c>
      <c r="L265" s="456">
        <v>0</v>
      </c>
      <c r="M265" s="456">
        <v>0</v>
      </c>
      <c r="N265" s="456">
        <v>0</v>
      </c>
      <c r="O265" s="456">
        <v>0</v>
      </c>
      <c r="P265" s="456">
        <v>0</v>
      </c>
      <c r="Q265" s="456">
        <v>0</v>
      </c>
      <c r="R265" s="456">
        <v>0</v>
      </c>
      <c r="S265" s="456">
        <v>0</v>
      </c>
      <c r="T265" s="456">
        <v>23999.999999999993</v>
      </c>
      <c r="U265" s="456">
        <v>24500</v>
      </c>
      <c r="V265" s="456">
        <v>25500</v>
      </c>
      <c r="W265" s="456">
        <v>25500.000000000007</v>
      </c>
      <c r="X265" s="456">
        <v>25500.000000000018</v>
      </c>
      <c r="Y265" s="456">
        <v>25499.999999999996</v>
      </c>
      <c r="Z265" s="456">
        <v>25500.000000000007</v>
      </c>
      <c r="AA265" s="456">
        <v>25500.000000000011</v>
      </c>
      <c r="AB265" s="456">
        <v>25499.999999999996</v>
      </c>
      <c r="AC265" s="456">
        <v>25499.999999999985</v>
      </c>
      <c r="AD265" s="456">
        <v>25500.000000000018</v>
      </c>
      <c r="AE265" s="456">
        <v>25500.000000000018</v>
      </c>
      <c r="AF265" s="456">
        <v>25500.000000000004</v>
      </c>
      <c r="AG265" s="456">
        <v>25500.000000000007</v>
      </c>
      <c r="AH265" s="456">
        <v>25499.999999999985</v>
      </c>
      <c r="AI265" s="456">
        <v>25500.000000000018</v>
      </c>
      <c r="AJ265" s="456">
        <v>25499.999999999989</v>
      </c>
      <c r="AK265" s="456">
        <v>25500.000000000004</v>
      </c>
    </row>
    <row r="266" spans="4:37" ht="15.75">
      <c r="E266" s="277" t="s">
        <v>38</v>
      </c>
      <c r="F266" s="28"/>
      <c r="J266" s="277">
        <v>0</v>
      </c>
      <c r="K266" s="277">
        <v>0</v>
      </c>
      <c r="L266" s="277">
        <v>0</v>
      </c>
      <c r="M266" s="277">
        <v>0</v>
      </c>
      <c r="N266" s="277">
        <v>0</v>
      </c>
      <c r="O266" s="277">
        <v>0</v>
      </c>
      <c r="P266" s="277">
        <v>0</v>
      </c>
      <c r="Q266" s="277">
        <v>0</v>
      </c>
      <c r="R266" s="277">
        <v>0</v>
      </c>
      <c r="S266" s="277">
        <v>0</v>
      </c>
      <c r="T266" s="277">
        <v>23999.999999999993</v>
      </c>
      <c r="U266" s="277">
        <v>24500</v>
      </c>
      <c r="V266" s="277">
        <v>25500</v>
      </c>
      <c r="W266" s="277">
        <v>25500.000000000007</v>
      </c>
      <c r="X266" s="277">
        <v>25500.000000000018</v>
      </c>
      <c r="Y266" s="277">
        <v>25499.999999999996</v>
      </c>
      <c r="Z266" s="277">
        <v>25500.000000000007</v>
      </c>
      <c r="AA266" s="277">
        <v>25500.000000000011</v>
      </c>
      <c r="AB266" s="277">
        <v>25499.999999999996</v>
      </c>
      <c r="AC266" s="277">
        <v>25499.999999999985</v>
      </c>
      <c r="AD266" s="277">
        <v>25500.000000000018</v>
      </c>
      <c r="AE266" s="277">
        <v>25500.000000000018</v>
      </c>
      <c r="AF266" s="277">
        <v>25500.000000000004</v>
      </c>
      <c r="AG266" s="277">
        <v>25500.000000000007</v>
      </c>
      <c r="AH266" s="277">
        <v>25499.999999999985</v>
      </c>
      <c r="AI266" s="277">
        <v>25500.000000000018</v>
      </c>
      <c r="AJ266" s="277">
        <v>25499.999999999989</v>
      </c>
      <c r="AK266" s="277">
        <v>25500.000000000004</v>
      </c>
    </row>
    <row r="267" spans="4:37" ht="15.75">
      <c r="D267" s="277" t="s">
        <v>1152</v>
      </c>
      <c r="E267" s="277"/>
      <c r="F267" s="28"/>
      <c r="J267" s="456"/>
      <c r="K267" s="456"/>
      <c r="L267" s="456"/>
      <c r="M267" s="456"/>
      <c r="N267" s="456"/>
      <c r="O267" s="456"/>
      <c r="P267" s="456"/>
      <c r="Q267" s="456"/>
      <c r="R267" s="456"/>
      <c r="S267" s="456"/>
      <c r="T267" s="456"/>
      <c r="U267" s="456"/>
      <c r="V267" s="456"/>
      <c r="W267" s="456"/>
      <c r="X267" s="456"/>
      <c r="Y267" s="456"/>
      <c r="Z267" s="456"/>
      <c r="AA267" s="456"/>
      <c r="AB267" s="456"/>
      <c r="AC267" s="456"/>
      <c r="AD267" s="456"/>
      <c r="AE267" s="456"/>
      <c r="AF267" s="456"/>
      <c r="AG267" s="456"/>
      <c r="AH267" s="456"/>
      <c r="AI267" s="456"/>
      <c r="AJ267" s="456"/>
      <c r="AK267" s="456"/>
    </row>
    <row r="268" spans="4:37">
      <c r="E268" s="120" t="s">
        <v>1123</v>
      </c>
      <c r="F268" s="28"/>
      <c r="J268" s="456">
        <v>0</v>
      </c>
      <c r="K268" s="456">
        <v>0</v>
      </c>
      <c r="L268" s="456">
        <v>0</v>
      </c>
      <c r="M268" s="456">
        <v>0</v>
      </c>
      <c r="N268" s="456">
        <v>0</v>
      </c>
      <c r="O268" s="456">
        <v>0</v>
      </c>
      <c r="P268" s="456">
        <v>0</v>
      </c>
      <c r="Q268" s="456">
        <v>0</v>
      </c>
      <c r="R268" s="456">
        <v>0</v>
      </c>
      <c r="S268" s="456">
        <v>0</v>
      </c>
      <c r="T268" s="456">
        <v>0</v>
      </c>
      <c r="U268" s="456">
        <v>0</v>
      </c>
      <c r="V268" s="456">
        <v>0</v>
      </c>
      <c r="W268" s="456">
        <v>0</v>
      </c>
      <c r="X268" s="456">
        <v>0</v>
      </c>
      <c r="Y268" s="456">
        <v>0</v>
      </c>
      <c r="Z268" s="456">
        <v>0</v>
      </c>
      <c r="AA268" s="456">
        <v>0</v>
      </c>
      <c r="AB268" s="456">
        <v>0</v>
      </c>
      <c r="AC268" s="456">
        <v>0</v>
      </c>
      <c r="AD268" s="456">
        <v>0</v>
      </c>
      <c r="AE268" s="456">
        <v>0</v>
      </c>
      <c r="AF268" s="456">
        <v>0</v>
      </c>
      <c r="AG268" s="456">
        <v>0</v>
      </c>
      <c r="AH268" s="456">
        <v>0</v>
      </c>
      <c r="AI268" s="456">
        <v>0</v>
      </c>
      <c r="AJ268" s="456">
        <v>0</v>
      </c>
      <c r="AK268" s="456">
        <v>0</v>
      </c>
    </row>
    <row r="269" spans="4:37">
      <c r="E269" s="120" t="s">
        <v>1144</v>
      </c>
      <c r="F269" s="28"/>
      <c r="J269" s="456">
        <v>10000</v>
      </c>
      <c r="K269" s="456">
        <v>20000.000000000004</v>
      </c>
      <c r="L269" s="456">
        <v>30000</v>
      </c>
      <c r="M269" s="456">
        <v>40687.000000000007</v>
      </c>
      <c r="N269" s="456">
        <v>73125</v>
      </c>
      <c r="O269" s="456">
        <v>80582.000000000015</v>
      </c>
      <c r="P269" s="456">
        <v>140188</v>
      </c>
      <c r="Q269" s="456">
        <v>151507</v>
      </c>
      <c r="R269" s="456">
        <v>143242.90000000002</v>
      </c>
      <c r="S269" s="456">
        <v>186861</v>
      </c>
      <c r="T269" s="456">
        <v>99999.999999999985</v>
      </c>
      <c r="U269" s="456">
        <v>100000</v>
      </c>
      <c r="V269" s="456">
        <v>100000</v>
      </c>
      <c r="W269" s="456">
        <v>99999.999999999913</v>
      </c>
      <c r="X269" s="456">
        <v>100000.00000000003</v>
      </c>
      <c r="Y269" s="456">
        <v>129999.99999999999</v>
      </c>
      <c r="Z269" s="456">
        <v>160000.00000000003</v>
      </c>
      <c r="AA269" s="456">
        <v>192500</v>
      </c>
      <c r="AB269" s="456">
        <v>204999.99999999974</v>
      </c>
      <c r="AC269" s="456">
        <v>202500.0000000002</v>
      </c>
      <c r="AD269" s="456">
        <v>199999.99999999991</v>
      </c>
      <c r="AE269" s="456">
        <v>200000.00000000012</v>
      </c>
      <c r="AF269" s="456">
        <v>200000.00000000003</v>
      </c>
      <c r="AG269" s="456">
        <v>200000.00000000012</v>
      </c>
      <c r="AH269" s="456">
        <v>200000.00000000012</v>
      </c>
      <c r="AI269" s="456">
        <v>200000</v>
      </c>
      <c r="AJ269" s="456">
        <v>199999.99999999991</v>
      </c>
      <c r="AK269" s="456">
        <v>199999.99999999991</v>
      </c>
    </row>
    <row r="270" spans="4:37" ht="15.75">
      <c r="E270" s="277" t="s">
        <v>38</v>
      </c>
      <c r="F270" s="28"/>
      <c r="J270" s="277">
        <v>10000</v>
      </c>
      <c r="K270" s="277">
        <v>20000.000000000004</v>
      </c>
      <c r="L270" s="277">
        <v>30000</v>
      </c>
      <c r="M270" s="277">
        <v>40687.000000000007</v>
      </c>
      <c r="N270" s="277">
        <v>73125</v>
      </c>
      <c r="O270" s="277">
        <v>80582.000000000015</v>
      </c>
      <c r="P270" s="277">
        <v>140188</v>
      </c>
      <c r="Q270" s="277">
        <v>151507</v>
      </c>
      <c r="R270" s="277">
        <v>143242.90000000002</v>
      </c>
      <c r="S270" s="277">
        <v>186861</v>
      </c>
      <c r="T270" s="277">
        <v>99999.999999999985</v>
      </c>
      <c r="U270" s="277">
        <v>100000</v>
      </c>
      <c r="V270" s="277">
        <v>100000</v>
      </c>
      <c r="W270" s="277">
        <v>99999.999999999913</v>
      </c>
      <c r="X270" s="277">
        <v>100000.00000000003</v>
      </c>
      <c r="Y270" s="277">
        <v>129999.99999999999</v>
      </c>
      <c r="Z270" s="277">
        <v>160000.00000000003</v>
      </c>
      <c r="AA270" s="277">
        <v>192500</v>
      </c>
      <c r="AB270" s="277">
        <v>204999.99999999974</v>
      </c>
      <c r="AC270" s="277">
        <v>202500.0000000002</v>
      </c>
      <c r="AD270" s="277">
        <v>199999.99999999991</v>
      </c>
      <c r="AE270" s="277">
        <v>200000.00000000012</v>
      </c>
      <c r="AF270" s="277">
        <v>200000.00000000003</v>
      </c>
      <c r="AG270" s="277">
        <v>200000.00000000012</v>
      </c>
      <c r="AH270" s="277">
        <v>200000.00000000012</v>
      </c>
      <c r="AI270" s="277">
        <v>200000</v>
      </c>
      <c r="AJ270" s="277">
        <v>199999.99999999991</v>
      </c>
      <c r="AK270" s="277">
        <v>199999.99999999991</v>
      </c>
    </row>
    <row r="271" spans="4:37" ht="15.75">
      <c r="D271" s="277" t="s">
        <v>1153</v>
      </c>
      <c r="E271" s="277"/>
      <c r="F271" s="28"/>
      <c r="J271" s="456"/>
      <c r="K271" s="456"/>
      <c r="L271" s="456"/>
      <c r="M271" s="456"/>
      <c r="N271" s="456"/>
      <c r="O271" s="456"/>
      <c r="P271" s="456"/>
      <c r="Q271" s="456"/>
      <c r="R271" s="456"/>
      <c r="S271" s="456"/>
      <c r="T271" s="456"/>
      <c r="U271" s="456"/>
      <c r="V271" s="456"/>
      <c r="W271" s="456"/>
      <c r="X271" s="456"/>
      <c r="Y271" s="456"/>
      <c r="Z271" s="456"/>
      <c r="AA271" s="456"/>
      <c r="AB271" s="456"/>
      <c r="AC271" s="456"/>
      <c r="AD271" s="456"/>
      <c r="AE271" s="456"/>
      <c r="AF271" s="456"/>
      <c r="AG271" s="456"/>
      <c r="AH271" s="456"/>
      <c r="AI271" s="456"/>
      <c r="AJ271" s="456"/>
      <c r="AK271" s="456"/>
    </row>
    <row r="272" spans="4:37">
      <c r="E272" s="120" t="s">
        <v>1123</v>
      </c>
      <c r="F272" s="28"/>
      <c r="J272" s="456">
        <v>0</v>
      </c>
      <c r="K272" s="456">
        <v>0</v>
      </c>
      <c r="L272" s="456">
        <v>0</v>
      </c>
      <c r="M272" s="456">
        <v>0</v>
      </c>
      <c r="N272" s="456">
        <v>0</v>
      </c>
      <c r="O272" s="456">
        <v>0</v>
      </c>
      <c r="P272" s="456">
        <v>0</v>
      </c>
      <c r="Q272" s="456">
        <v>0</v>
      </c>
      <c r="R272" s="456">
        <v>0</v>
      </c>
      <c r="S272" s="456">
        <v>0</v>
      </c>
      <c r="T272" s="456">
        <v>0</v>
      </c>
      <c r="U272" s="456">
        <v>0</v>
      </c>
      <c r="V272" s="456">
        <v>0</v>
      </c>
      <c r="W272" s="456">
        <v>0</v>
      </c>
      <c r="X272" s="456">
        <v>0</v>
      </c>
      <c r="Y272" s="456">
        <v>0</v>
      </c>
      <c r="Z272" s="456">
        <v>0</v>
      </c>
      <c r="AA272" s="456">
        <v>0</v>
      </c>
      <c r="AB272" s="456">
        <v>0</v>
      </c>
      <c r="AC272" s="456">
        <v>0</v>
      </c>
      <c r="AD272" s="456">
        <v>0</v>
      </c>
      <c r="AE272" s="456">
        <v>0</v>
      </c>
      <c r="AF272" s="456">
        <v>0</v>
      </c>
      <c r="AG272" s="456">
        <v>0</v>
      </c>
      <c r="AH272" s="456">
        <v>0</v>
      </c>
      <c r="AI272" s="456">
        <v>0</v>
      </c>
      <c r="AJ272" s="456">
        <v>0</v>
      </c>
      <c r="AK272" s="456">
        <v>0</v>
      </c>
    </row>
    <row r="273" spans="1:37">
      <c r="E273" s="120" t="s">
        <v>1144</v>
      </c>
      <c r="F273" s="28"/>
      <c r="J273" s="456">
        <v>10000</v>
      </c>
      <c r="K273" s="456">
        <v>20000.000000000004</v>
      </c>
      <c r="L273" s="456">
        <v>30000</v>
      </c>
      <c r="M273" s="456">
        <v>40687.000000000007</v>
      </c>
      <c r="N273" s="456">
        <v>73125</v>
      </c>
      <c r="O273" s="456">
        <v>80582.000000000015</v>
      </c>
      <c r="P273" s="456">
        <v>140188</v>
      </c>
      <c r="Q273" s="456">
        <v>151507</v>
      </c>
      <c r="R273" s="456">
        <v>143242.90000000002</v>
      </c>
      <c r="S273" s="456">
        <v>186861</v>
      </c>
      <c r="T273" s="456">
        <v>180200</v>
      </c>
      <c r="U273" s="456">
        <v>180700</v>
      </c>
      <c r="V273" s="456">
        <v>181700</v>
      </c>
      <c r="W273" s="456">
        <v>181699.99999999994</v>
      </c>
      <c r="X273" s="456">
        <v>197700.00000000006</v>
      </c>
      <c r="Y273" s="456">
        <v>227700</v>
      </c>
      <c r="Z273" s="456">
        <v>257700.00000000006</v>
      </c>
      <c r="AA273" s="456">
        <v>290200</v>
      </c>
      <c r="AB273" s="456">
        <v>302699.99999999977</v>
      </c>
      <c r="AC273" s="456">
        <v>300200.00000000017</v>
      </c>
      <c r="AD273" s="456">
        <v>297699.99999999994</v>
      </c>
      <c r="AE273" s="456">
        <v>297700.00000000012</v>
      </c>
      <c r="AF273" s="456">
        <v>297700.00000000006</v>
      </c>
      <c r="AG273" s="456">
        <v>297700.00000000012</v>
      </c>
      <c r="AH273" s="456">
        <v>297700.00000000012</v>
      </c>
      <c r="AI273" s="456">
        <v>297700</v>
      </c>
      <c r="AJ273" s="456">
        <v>297699.99999999988</v>
      </c>
      <c r="AK273" s="456">
        <v>297699.99999999994</v>
      </c>
    </row>
    <row r="274" spans="1:37" ht="15.75">
      <c r="E274" s="277" t="s">
        <v>38</v>
      </c>
      <c r="F274" s="28"/>
      <c r="J274" s="277">
        <v>10000</v>
      </c>
      <c r="K274" s="277">
        <v>20000.000000000004</v>
      </c>
      <c r="L274" s="277">
        <v>30000</v>
      </c>
      <c r="M274" s="277">
        <v>40687.000000000007</v>
      </c>
      <c r="N274" s="277">
        <v>73125</v>
      </c>
      <c r="O274" s="277">
        <v>80582.000000000015</v>
      </c>
      <c r="P274" s="277">
        <v>140188</v>
      </c>
      <c r="Q274" s="277">
        <v>151507</v>
      </c>
      <c r="R274" s="277">
        <v>143242.90000000002</v>
      </c>
      <c r="S274" s="277">
        <v>186861</v>
      </c>
      <c r="T274" s="277">
        <v>180200</v>
      </c>
      <c r="U274" s="277">
        <v>180700</v>
      </c>
      <c r="V274" s="277">
        <v>181700</v>
      </c>
      <c r="W274" s="277">
        <v>181699.99999999994</v>
      </c>
      <c r="X274" s="277">
        <v>197700.00000000006</v>
      </c>
      <c r="Y274" s="277">
        <v>227700</v>
      </c>
      <c r="Z274" s="277">
        <v>257700.00000000006</v>
      </c>
      <c r="AA274" s="277">
        <v>290200</v>
      </c>
      <c r="AB274" s="277">
        <v>302699.99999999977</v>
      </c>
      <c r="AC274" s="277">
        <v>300200.00000000017</v>
      </c>
      <c r="AD274" s="277">
        <v>297699.99999999994</v>
      </c>
      <c r="AE274" s="277">
        <v>297700.00000000012</v>
      </c>
      <c r="AF274" s="277">
        <v>297700.00000000006</v>
      </c>
      <c r="AG274" s="277">
        <v>297700.00000000012</v>
      </c>
      <c r="AH274" s="277">
        <v>297700.00000000012</v>
      </c>
      <c r="AI274" s="277">
        <v>297700</v>
      </c>
      <c r="AJ274" s="277">
        <v>297699.99999999988</v>
      </c>
      <c r="AK274" s="277">
        <v>297699.99999999994</v>
      </c>
    </row>
    <row r="275" spans="1:37" ht="15.75">
      <c r="D275" s="277" t="s">
        <v>1154</v>
      </c>
      <c r="E275" s="277"/>
      <c r="F275" s="28"/>
      <c r="J275" s="456"/>
      <c r="K275" s="456"/>
      <c r="L275" s="456"/>
      <c r="M275" s="456"/>
      <c r="N275" s="456"/>
      <c r="O275" s="456"/>
      <c r="P275" s="456"/>
      <c r="Q275" s="456"/>
      <c r="R275" s="456"/>
      <c r="S275" s="456"/>
      <c r="T275" s="456"/>
      <c r="U275" s="456"/>
      <c r="V275" s="456"/>
      <c r="W275" s="456"/>
      <c r="X275" s="456"/>
      <c r="Y275" s="456"/>
      <c r="Z275" s="456"/>
      <c r="AA275" s="456"/>
      <c r="AB275" s="456"/>
      <c r="AC275" s="456"/>
      <c r="AD275" s="456"/>
      <c r="AE275" s="456"/>
      <c r="AF275" s="456"/>
      <c r="AG275" s="456"/>
      <c r="AH275" s="456"/>
      <c r="AI275" s="456"/>
      <c r="AJ275" s="456"/>
      <c r="AK275" s="456"/>
    </row>
    <row r="276" spans="1:37">
      <c r="E276" s="120" t="s">
        <v>1123</v>
      </c>
      <c r="F276" s="28"/>
      <c r="J276" s="120">
        <v>1417510.1999999997</v>
      </c>
      <c r="K276" s="120">
        <v>1458141.4000000001</v>
      </c>
      <c r="L276" s="120">
        <v>1391765.1</v>
      </c>
      <c r="M276" s="120">
        <v>1396271.9999999998</v>
      </c>
      <c r="N276" s="120">
        <v>1388776.2</v>
      </c>
      <c r="O276" s="120">
        <v>1324357.5081744986</v>
      </c>
      <c r="P276" s="120">
        <v>1116690.2048378319</v>
      </c>
      <c r="Q276" s="120">
        <v>1012081.1526650894</v>
      </c>
      <c r="R276" s="120">
        <v>1075476.4632137334</v>
      </c>
      <c r="S276" s="120">
        <v>1032063.405976929</v>
      </c>
      <c r="T276" s="120" t="e">
        <v>#DIV/0!</v>
      </c>
      <c r="U276" s="120" t="e">
        <v>#DIV/0!</v>
      </c>
      <c r="V276" s="120" t="e">
        <v>#DIV/0!</v>
      </c>
      <c r="W276" s="120" t="e">
        <v>#DIV/0!</v>
      </c>
      <c r="X276" s="120" t="e">
        <v>#DIV/0!</v>
      </c>
      <c r="Y276" s="120" t="e">
        <v>#DIV/0!</v>
      </c>
      <c r="Z276" s="120" t="e">
        <v>#DIV/0!</v>
      </c>
      <c r="AA276" s="120" t="e">
        <v>#DIV/0!</v>
      </c>
      <c r="AB276" s="120" t="e">
        <v>#DIV/0!</v>
      </c>
      <c r="AC276" s="120" t="e">
        <v>#DIV/0!</v>
      </c>
      <c r="AD276" s="120" t="e">
        <v>#DIV/0!</v>
      </c>
      <c r="AE276" s="120" t="e">
        <v>#DIV/0!</v>
      </c>
      <c r="AF276" s="120" t="e">
        <v>#DIV/0!</v>
      </c>
      <c r="AG276" s="120" t="e">
        <v>#DIV/0!</v>
      </c>
      <c r="AH276" s="120" t="e">
        <v>#DIV/0!</v>
      </c>
      <c r="AI276" s="120" t="e">
        <v>#DIV/0!</v>
      </c>
      <c r="AJ276" s="120" t="e">
        <v>#DIV/0!</v>
      </c>
      <c r="AK276" s="120" t="e">
        <v>#DIV/0!</v>
      </c>
    </row>
    <row r="277" spans="1:37">
      <c r="E277" s="120" t="s">
        <v>1144</v>
      </c>
      <c r="F277" s="28"/>
      <c r="J277" s="120">
        <v>834964.00000000012</v>
      </c>
      <c r="K277" s="120">
        <v>992881.59999999986</v>
      </c>
      <c r="L277" s="120">
        <v>617595.29999999993</v>
      </c>
      <c r="M277" s="120">
        <v>745183.5</v>
      </c>
      <c r="N277" s="120">
        <v>1003064.7999999999</v>
      </c>
      <c r="O277" s="120">
        <v>986493.32625244744</v>
      </c>
      <c r="P277" s="120">
        <v>903709.06702407624</v>
      </c>
      <c r="Q277" s="120">
        <v>746739.34733491077</v>
      </c>
      <c r="R277" s="120">
        <v>666421.35703862784</v>
      </c>
      <c r="S277" s="120">
        <v>813577.99402307079</v>
      </c>
      <c r="T277" s="120" t="e">
        <v>#DIV/0!</v>
      </c>
      <c r="U277" s="120" t="e">
        <v>#DIV/0!</v>
      </c>
      <c r="V277" s="120" t="e">
        <v>#DIV/0!</v>
      </c>
      <c r="W277" s="120" t="e">
        <v>#DIV/0!</v>
      </c>
      <c r="X277" s="120" t="e">
        <v>#DIV/0!</v>
      </c>
      <c r="Y277" s="120" t="e">
        <v>#DIV/0!</v>
      </c>
      <c r="Z277" s="120" t="e">
        <v>#DIV/0!</v>
      </c>
      <c r="AA277" s="120" t="e">
        <v>#DIV/0!</v>
      </c>
      <c r="AB277" s="120" t="e">
        <v>#DIV/0!</v>
      </c>
      <c r="AC277" s="120" t="e">
        <v>#DIV/0!</v>
      </c>
      <c r="AD277" s="120" t="e">
        <v>#DIV/0!</v>
      </c>
      <c r="AE277" s="120" t="e">
        <v>#DIV/0!</v>
      </c>
      <c r="AF277" s="120" t="e">
        <v>#DIV/0!</v>
      </c>
      <c r="AG277" s="120" t="e">
        <v>#DIV/0!</v>
      </c>
      <c r="AH277" s="120" t="e">
        <v>#DIV/0!</v>
      </c>
      <c r="AI277" s="120" t="e">
        <v>#DIV/0!</v>
      </c>
      <c r="AJ277" s="120" t="e">
        <v>#DIV/0!</v>
      </c>
      <c r="AK277" s="120" t="e">
        <v>#DIV/0!</v>
      </c>
    </row>
    <row r="278" spans="1:37" ht="15.75">
      <c r="E278" s="277" t="s">
        <v>38</v>
      </c>
      <c r="F278" s="28"/>
      <c r="J278" s="277">
        <v>2252474.1999999997</v>
      </c>
      <c r="K278" s="277">
        <v>2451023</v>
      </c>
      <c r="L278" s="277">
        <v>2009360.4</v>
      </c>
      <c r="M278" s="277">
        <v>2141455.5</v>
      </c>
      <c r="N278" s="277">
        <v>2391841</v>
      </c>
      <c r="O278" s="277">
        <v>2310850.834426946</v>
      </c>
      <c r="P278" s="277">
        <v>2020399.271861908</v>
      </c>
      <c r="Q278" s="277">
        <v>1758820.5</v>
      </c>
      <c r="R278" s="277">
        <v>1741897.8202523612</v>
      </c>
      <c r="S278" s="277">
        <v>1845641.4</v>
      </c>
      <c r="T278" s="277" t="e">
        <v>#DIV/0!</v>
      </c>
      <c r="U278" s="277" t="e">
        <v>#DIV/0!</v>
      </c>
      <c r="V278" s="277" t="e">
        <v>#DIV/0!</v>
      </c>
      <c r="W278" s="277" t="e">
        <v>#DIV/0!</v>
      </c>
      <c r="X278" s="277" t="e">
        <v>#DIV/0!</v>
      </c>
      <c r="Y278" s="277" t="e">
        <v>#DIV/0!</v>
      </c>
      <c r="Z278" s="277" t="e">
        <v>#DIV/0!</v>
      </c>
      <c r="AA278" s="277" t="e">
        <v>#DIV/0!</v>
      </c>
      <c r="AB278" s="277" t="e">
        <v>#DIV/0!</v>
      </c>
      <c r="AC278" s="277" t="e">
        <v>#DIV/0!</v>
      </c>
      <c r="AD278" s="277" t="e">
        <v>#DIV/0!</v>
      </c>
      <c r="AE278" s="277" t="e">
        <v>#DIV/0!</v>
      </c>
      <c r="AF278" s="277" t="e">
        <v>#DIV/0!</v>
      </c>
      <c r="AG278" s="277" t="e">
        <v>#DIV/0!</v>
      </c>
      <c r="AH278" s="277" t="e">
        <v>#DIV/0!</v>
      </c>
      <c r="AI278" s="277" t="e">
        <v>#DIV/0!</v>
      </c>
      <c r="AJ278" s="277" t="e">
        <v>#DIV/0!</v>
      </c>
      <c r="AK278" s="277" t="e">
        <v>#DIV/0!</v>
      </c>
    </row>
    <row r="279" spans="1:37">
      <c r="L279" s="456"/>
    </row>
    <row r="280" spans="1:37" s="19" customFormat="1" ht="15.75">
      <c r="A280" s="747"/>
      <c r="B280" s="747"/>
      <c r="D280" s="29" t="s">
        <v>1199</v>
      </c>
      <c r="E280" s="277"/>
      <c r="J280" s="501"/>
      <c r="K280" s="501">
        <v>2351748.5999999996</v>
      </c>
      <c r="L280" s="501">
        <v>2230191.7000000002</v>
      </c>
      <c r="M280" s="501">
        <v>2075407.95</v>
      </c>
      <c r="N280" s="501">
        <v>2266648.25</v>
      </c>
      <c r="O280" s="501">
        <v>2351345.917213473</v>
      </c>
      <c r="P280" s="501">
        <v>2165625.053144427</v>
      </c>
      <c r="Q280" s="501">
        <v>1889609.885930954</v>
      </c>
      <c r="R280" s="501">
        <v>1750359.1601261806</v>
      </c>
      <c r="S280" s="501">
        <v>1793769.6101261806</v>
      </c>
      <c r="T280" s="501" t="e">
        <v>#DIV/0!</v>
      </c>
      <c r="U280" s="501" t="e">
        <v>#DIV/0!</v>
      </c>
      <c r="V280" s="501" t="e">
        <v>#DIV/0!</v>
      </c>
      <c r="W280" s="501" t="e">
        <v>#DIV/0!</v>
      </c>
      <c r="X280" s="501" t="e">
        <v>#DIV/0!</v>
      </c>
      <c r="Y280" s="501" t="e">
        <v>#DIV/0!</v>
      </c>
      <c r="Z280" s="501" t="e">
        <v>#DIV/0!</v>
      </c>
      <c r="AA280" s="501" t="e">
        <v>#DIV/0!</v>
      </c>
      <c r="AB280" s="501" t="e">
        <v>#DIV/0!</v>
      </c>
      <c r="AC280" s="501" t="e">
        <v>#DIV/0!</v>
      </c>
      <c r="AD280" s="501" t="e">
        <v>#DIV/0!</v>
      </c>
      <c r="AE280" s="501" t="e">
        <v>#DIV/0!</v>
      </c>
      <c r="AF280" s="501" t="e">
        <v>#DIV/0!</v>
      </c>
      <c r="AG280" s="501" t="e">
        <v>#DIV/0!</v>
      </c>
      <c r="AH280" s="501" t="e">
        <v>#DIV/0!</v>
      </c>
      <c r="AI280" s="501" t="e">
        <v>#DIV/0!</v>
      </c>
      <c r="AJ280" s="501" t="e">
        <v>#DIV/0!</v>
      </c>
      <c r="AK280" s="501" t="e">
        <v>#DIV/0!</v>
      </c>
    </row>
    <row r="281" spans="1:37">
      <c r="K281" s="5"/>
    </row>
    <row r="283" spans="1:37" ht="15.75">
      <c r="C283" s="5"/>
      <c r="D283" s="946" t="s">
        <v>1200</v>
      </c>
      <c r="E283" s="947"/>
      <c r="F283" s="947"/>
      <c r="G283" s="948" t="s">
        <v>545</v>
      </c>
      <c r="H283" s="948"/>
      <c r="I283" s="950">
        <v>2002</v>
      </c>
      <c r="J283" s="950">
        <v>2003</v>
      </c>
      <c r="K283" s="950">
        <v>2004</v>
      </c>
      <c r="L283" s="950">
        <v>2005</v>
      </c>
      <c r="M283" s="950">
        <v>2006</v>
      </c>
      <c r="N283" s="950">
        <v>2007</v>
      </c>
      <c r="O283" s="950">
        <v>2008</v>
      </c>
      <c r="P283" s="950">
        <v>2009</v>
      </c>
      <c r="Q283" s="950">
        <v>2010</v>
      </c>
      <c r="R283" s="950">
        <v>2011</v>
      </c>
      <c r="S283" s="950">
        <v>2012</v>
      </c>
      <c r="T283" s="950">
        <v>2013</v>
      </c>
      <c r="U283" s="950">
        <v>2014</v>
      </c>
      <c r="V283" s="950">
        <v>2015</v>
      </c>
      <c r="W283" s="950">
        <v>2016</v>
      </c>
      <c r="X283" s="950">
        <v>2017</v>
      </c>
      <c r="Y283" s="950">
        <v>2018</v>
      </c>
      <c r="Z283" s="950">
        <v>2019</v>
      </c>
      <c r="AA283" s="950">
        <v>2020</v>
      </c>
      <c r="AB283" s="950">
        <v>2021</v>
      </c>
      <c r="AC283" s="950">
        <v>2022</v>
      </c>
      <c r="AD283" s="950">
        <v>2023</v>
      </c>
      <c r="AE283" s="950">
        <v>2024</v>
      </c>
      <c r="AF283" s="950">
        <v>2025</v>
      </c>
      <c r="AG283" s="950">
        <v>2026</v>
      </c>
      <c r="AH283" s="950">
        <v>2027</v>
      </c>
      <c r="AI283" s="950">
        <v>2028</v>
      </c>
      <c r="AJ283" s="950">
        <v>2029</v>
      </c>
      <c r="AK283" s="987">
        <v>2030</v>
      </c>
    </row>
    <row r="284" spans="1:37">
      <c r="D284" s="5" t="s">
        <v>630</v>
      </c>
      <c r="K284" s="456"/>
      <c r="L284" s="456"/>
      <c r="M284" s="456"/>
      <c r="N284" s="456"/>
      <c r="O284" s="456"/>
      <c r="P284" s="456">
        <v>245562406.86990288</v>
      </c>
      <c r="Q284" s="456">
        <v>259577670.24793392</v>
      </c>
      <c r="R284" s="456">
        <v>226014523.91176474</v>
      </c>
      <c r="S284" s="456">
        <v>258341229.97785708</v>
      </c>
      <c r="T284" s="456">
        <v>244209756.00000006</v>
      </c>
      <c r="U284" s="456">
        <v>236490358.54526827</v>
      </c>
      <c r="V284" s="456">
        <v>252862160.20755839</v>
      </c>
      <c r="W284" s="456">
        <v>237555349.71336275</v>
      </c>
      <c r="X284" s="456">
        <v>229956384.98013157</v>
      </c>
      <c r="Y284" s="456">
        <v>224577557.41933113</v>
      </c>
      <c r="Z284" s="456">
        <v>238346581.53853387</v>
      </c>
      <c r="AA284" s="456">
        <v>235719179.14902914</v>
      </c>
      <c r="AB284" s="456">
        <v>238671505.6790309</v>
      </c>
      <c r="AC284" s="456">
        <v>243635837.71991116</v>
      </c>
      <c r="AD284" s="456">
        <v>248293204.67119139</v>
      </c>
      <c r="AE284" s="456">
        <v>253411055.21960571</v>
      </c>
      <c r="AF284" s="456">
        <v>247778552.90025115</v>
      </c>
      <c r="AG284" s="456">
        <v>393767984.12992126</v>
      </c>
      <c r="AH284" s="456">
        <v>441683722.5490917</v>
      </c>
      <c r="AI284" s="456">
        <v>459138897.01622069</v>
      </c>
      <c r="AJ284" s="456">
        <v>313821222.31122756</v>
      </c>
      <c r="AK284" s="456">
        <v>326539255.2540167</v>
      </c>
    </row>
    <row r="285" spans="1:37">
      <c r="D285" s="5" t="s">
        <v>550</v>
      </c>
      <c r="K285" s="456"/>
      <c r="L285" s="456"/>
      <c r="M285" s="456"/>
      <c r="N285" s="456"/>
      <c r="O285" s="456"/>
      <c r="P285" s="456">
        <v>271553496.36116505</v>
      </c>
      <c r="Q285" s="456">
        <v>254887250.03636369</v>
      </c>
      <c r="R285" s="456">
        <v>326577231.13548398</v>
      </c>
      <c r="S285" s="456">
        <v>378521535.4487499</v>
      </c>
      <c r="T285" s="456">
        <v>429175854.20000011</v>
      </c>
      <c r="U285" s="456">
        <v>432201702.20608234</v>
      </c>
      <c r="V285" s="456">
        <v>458955265.3695448</v>
      </c>
      <c r="W285" s="456">
        <v>453586677.14127839</v>
      </c>
      <c r="X285" s="456">
        <v>462752409.30838352</v>
      </c>
      <c r="Y285" s="456">
        <v>476633759.00106126</v>
      </c>
      <c r="Z285" s="456">
        <v>517459435.97766948</v>
      </c>
      <c r="AA285" s="456">
        <v>541998303.37318468</v>
      </c>
      <c r="AB285" s="456">
        <v>576576593.53319061</v>
      </c>
      <c r="AC285" s="456">
        <v>616907424.81158483</v>
      </c>
      <c r="AD285" s="456">
        <v>654833265.66860723</v>
      </c>
      <c r="AE285" s="456">
        <v>693003696.17469716</v>
      </c>
      <c r="AF285" s="456">
        <v>700467564.32094121</v>
      </c>
      <c r="AG285" s="456">
        <v>1007419328.5276675</v>
      </c>
      <c r="AH285" s="456">
        <v>1198164791.6623838</v>
      </c>
      <c r="AI285" s="456">
        <v>1387355507.2783554</v>
      </c>
      <c r="AJ285" s="456">
        <v>1191313232.0127141</v>
      </c>
      <c r="AK285" s="456">
        <v>1032851131.779097</v>
      </c>
    </row>
    <row r="286" spans="1:37">
      <c r="B286" s="36"/>
      <c r="D286" s="5" t="s">
        <v>551</v>
      </c>
      <c r="J286" s="600"/>
      <c r="K286" s="456"/>
      <c r="L286" s="456"/>
      <c r="M286" s="456"/>
      <c r="N286" s="456"/>
      <c r="O286" s="456"/>
      <c r="P286" s="456">
        <v>47474387.475728154</v>
      </c>
      <c r="Q286" s="456">
        <v>67859592.542148769</v>
      </c>
      <c r="R286" s="456">
        <v>65635619.98311197</v>
      </c>
      <c r="S286" s="456">
        <v>75006571.540535703</v>
      </c>
      <c r="T286" s="456">
        <v>78906771.400000021</v>
      </c>
      <c r="U286" s="456">
        <v>72922920.948351339</v>
      </c>
      <c r="V286" s="456">
        <v>83285318.426133618</v>
      </c>
      <c r="W286" s="456">
        <v>81994514.714000329</v>
      </c>
      <c r="X286" s="456">
        <v>80024852.737540007</v>
      </c>
      <c r="Y286" s="456">
        <v>79727828.778359339</v>
      </c>
      <c r="Z286" s="456">
        <v>70163991.319006041</v>
      </c>
      <c r="AA286" s="456">
        <v>60031457.652093247</v>
      </c>
      <c r="AB286" s="456">
        <v>71203735.94837594</v>
      </c>
      <c r="AC286" s="456">
        <v>71248463.147253454</v>
      </c>
      <c r="AD286" s="456">
        <v>69478330.574918538</v>
      </c>
      <c r="AE286" s="456">
        <v>71389827.997895941</v>
      </c>
      <c r="AF286" s="456">
        <v>72820885.399701819</v>
      </c>
      <c r="AG286" s="456">
        <v>128532810.88111621</v>
      </c>
      <c r="AH286" s="456">
        <v>123289420.59134674</v>
      </c>
      <c r="AI286" s="456">
        <v>145854646.57244286</v>
      </c>
      <c r="AJ286" s="456">
        <v>152821522.47393417</v>
      </c>
      <c r="AK286" s="456">
        <v>159970208.96241906</v>
      </c>
    </row>
    <row r="287" spans="1:37">
      <c r="B287" s="36"/>
      <c r="D287" s="5" t="s">
        <v>1187</v>
      </c>
      <c r="J287" s="600"/>
      <c r="K287" s="456"/>
      <c r="L287" s="456"/>
      <c r="M287" s="456"/>
      <c r="N287" s="456"/>
      <c r="O287" s="456"/>
      <c r="P287" s="456">
        <v>208887304.89320385</v>
      </c>
      <c r="Q287" s="456">
        <v>196958329.57355377</v>
      </c>
      <c r="R287" s="456">
        <v>203310335.0696395</v>
      </c>
      <c r="S287" s="456">
        <v>237230086.73285711</v>
      </c>
      <c r="T287" s="456">
        <v>395632394.97751808</v>
      </c>
      <c r="U287" s="456">
        <v>320889015.7728399</v>
      </c>
      <c r="V287" s="456">
        <v>253268707.64659047</v>
      </c>
      <c r="W287" s="456">
        <v>273882524.02274203</v>
      </c>
      <c r="X287" s="456">
        <v>299005607.2554419</v>
      </c>
      <c r="Y287" s="456">
        <v>319622521.29075861</v>
      </c>
      <c r="Z287" s="456">
        <v>364007082.43661273</v>
      </c>
      <c r="AA287" s="456">
        <v>398411773.82975036</v>
      </c>
      <c r="AB287" s="456">
        <v>434282334.71858436</v>
      </c>
      <c r="AC287" s="456">
        <v>453014754.69010413</v>
      </c>
      <c r="AD287" s="456">
        <v>482621381.39207971</v>
      </c>
      <c r="AE287" s="456">
        <v>509379131.9128198</v>
      </c>
      <c r="AF287" s="456">
        <v>513827438.12902611</v>
      </c>
      <c r="AG287" s="456">
        <v>689863876.89619577</v>
      </c>
      <c r="AH287" s="456">
        <v>864873193.02480936</v>
      </c>
      <c r="AI287" s="456">
        <v>902646247.83870482</v>
      </c>
      <c r="AJ287" s="456">
        <v>732419008.07772481</v>
      </c>
      <c r="AK287" s="456">
        <v>621863899.55387068</v>
      </c>
    </row>
    <row r="288" spans="1:37">
      <c r="B288" s="36"/>
      <c r="D288" s="5" t="s">
        <v>917</v>
      </c>
      <c r="J288" s="600"/>
      <c r="K288" s="456"/>
      <c r="L288" s="456"/>
      <c r="M288" s="456"/>
      <c r="N288" s="456"/>
      <c r="O288" s="456"/>
      <c r="P288" s="456">
        <v>175802196.19999999</v>
      </c>
      <c r="Q288" s="456">
        <v>205577666.10000002</v>
      </c>
      <c r="R288" s="456">
        <v>217297013.40000004</v>
      </c>
      <c r="S288" s="456">
        <v>226794421.19999999</v>
      </c>
      <c r="T288" s="456">
        <v>259560109.53</v>
      </c>
      <c r="U288" s="456">
        <v>278234308.71281403</v>
      </c>
      <c r="V288" s="456">
        <v>306578108.16663927</v>
      </c>
      <c r="W288" s="456">
        <v>304478330.39849657</v>
      </c>
      <c r="X288" s="456">
        <v>313972527.26461971</v>
      </c>
      <c r="Y288" s="456">
        <v>326018989.85489529</v>
      </c>
      <c r="Z288" s="456">
        <v>321845111.7695781</v>
      </c>
      <c r="AA288" s="456">
        <v>322517816.83631653</v>
      </c>
      <c r="AB288" s="456">
        <v>326756761.10401714</v>
      </c>
      <c r="AC288" s="456">
        <v>331803188.30420667</v>
      </c>
      <c r="AD288" s="456">
        <v>337333590.7956869</v>
      </c>
      <c r="AE288" s="456">
        <v>345249779.80566722</v>
      </c>
      <c r="AF288" s="456">
        <v>329783520.38066524</v>
      </c>
      <c r="AG288" s="456">
        <v>489542110.56648672</v>
      </c>
      <c r="AH288" s="456">
        <v>582215830.23810911</v>
      </c>
      <c r="AI288" s="456">
        <v>553677219.65507913</v>
      </c>
      <c r="AJ288" s="456">
        <v>451521587.85658985</v>
      </c>
      <c r="AK288" s="456">
        <v>473909157.97507501</v>
      </c>
    </row>
    <row r="289" spans="1:37" ht="15.75">
      <c r="D289" s="29" t="s">
        <v>38</v>
      </c>
      <c r="J289" s="600"/>
      <c r="K289" s="456"/>
      <c r="L289" s="456"/>
      <c r="M289" s="456"/>
      <c r="N289" s="501"/>
      <c r="O289" s="501"/>
      <c r="P289" s="501">
        <v>949279791.79999995</v>
      </c>
      <c r="Q289" s="501">
        <v>984860508.50000012</v>
      </c>
      <c r="R289" s="501">
        <v>1038834723.5000002</v>
      </c>
      <c r="S289" s="501">
        <v>1175893844.8999999</v>
      </c>
      <c r="T289" s="501">
        <v>1407484886.1075182</v>
      </c>
      <c r="U289" s="501">
        <v>1340738306.1853559</v>
      </c>
      <c r="V289" s="501">
        <v>1354949559.8164666</v>
      </c>
      <c r="W289" s="501">
        <v>1351497395.9898801</v>
      </c>
      <c r="X289" s="501">
        <v>1385711781.5461168</v>
      </c>
      <c r="Y289" s="501">
        <v>1426580656.3444057</v>
      </c>
      <c r="Z289" s="501">
        <v>1511822203.0414004</v>
      </c>
      <c r="AA289" s="501">
        <v>1558678530.840374</v>
      </c>
      <c r="AB289" s="501">
        <v>1647490930.9831991</v>
      </c>
      <c r="AC289" s="501">
        <v>1716609668.6730602</v>
      </c>
      <c r="AD289" s="501">
        <v>1792559773.102484</v>
      </c>
      <c r="AE289" s="501">
        <v>1872433491.1106858</v>
      </c>
      <c r="AF289" s="501">
        <v>1864677961.1305857</v>
      </c>
      <c r="AG289" s="501">
        <v>2709126111.0013876</v>
      </c>
      <c r="AH289" s="501">
        <v>3210226958.0657406</v>
      </c>
      <c r="AI289" s="501">
        <v>3448672518.3608027</v>
      </c>
      <c r="AJ289" s="501">
        <v>2841896572.7321906</v>
      </c>
      <c r="AK289" s="501">
        <v>2615133653.5244784</v>
      </c>
    </row>
    <row r="290" spans="1:37" ht="15.75">
      <c r="A290" s="66"/>
      <c r="B290" s="66"/>
      <c r="D290" s="29"/>
      <c r="J290" s="600"/>
      <c r="K290" s="29"/>
      <c r="L290" s="29"/>
      <c r="M290" s="29"/>
      <c r="N290" s="29"/>
      <c r="O290" s="29"/>
      <c r="P290" s="29"/>
      <c r="Q290" s="29"/>
      <c r="R290" s="29"/>
      <c r="S290" s="29"/>
      <c r="T290" s="29"/>
      <c r="U290" s="29"/>
      <c r="V290" s="29"/>
      <c r="W290" s="29"/>
      <c r="X290" s="29"/>
      <c r="Y290" s="29"/>
      <c r="Z290" s="29"/>
      <c r="AA290" s="29"/>
      <c r="AB290" s="29"/>
      <c r="AC290" s="29"/>
      <c r="AD290" s="29"/>
      <c r="AE290" s="29"/>
      <c r="AF290" s="29"/>
      <c r="AG290" s="29"/>
      <c r="AH290" s="29"/>
      <c r="AI290" s="29"/>
      <c r="AJ290" s="29"/>
      <c r="AK290" s="29"/>
    </row>
    <row r="291" spans="1:37" ht="15.75">
      <c r="C291" s="5"/>
      <c r="D291" s="946" t="s">
        <v>1201</v>
      </c>
      <c r="E291" s="947"/>
      <c r="F291" s="947"/>
      <c r="G291" s="948" t="s">
        <v>545</v>
      </c>
      <c r="H291" s="948"/>
      <c r="I291" s="950">
        <v>2002</v>
      </c>
      <c r="J291" s="950">
        <v>2003</v>
      </c>
      <c r="K291" s="950">
        <v>2004</v>
      </c>
      <c r="L291" s="950">
        <v>2005</v>
      </c>
      <c r="M291" s="950">
        <v>2006</v>
      </c>
      <c r="N291" s="950">
        <v>2007</v>
      </c>
      <c r="O291" s="950">
        <v>2008</v>
      </c>
      <c r="P291" s="950">
        <v>2009</v>
      </c>
      <c r="Q291" s="950">
        <v>2010</v>
      </c>
      <c r="R291" s="950">
        <v>2011</v>
      </c>
      <c r="S291" s="950">
        <v>2012</v>
      </c>
      <c r="T291" s="950">
        <v>2013</v>
      </c>
      <c r="U291" s="950">
        <v>2014</v>
      </c>
      <c r="V291" s="950">
        <v>2015</v>
      </c>
      <c r="W291" s="950">
        <v>2016</v>
      </c>
      <c r="X291" s="950">
        <v>2017</v>
      </c>
      <c r="Y291" s="950">
        <v>2018</v>
      </c>
      <c r="Z291" s="950">
        <v>2019</v>
      </c>
      <c r="AA291" s="950">
        <v>2020</v>
      </c>
      <c r="AB291" s="950">
        <v>2021</v>
      </c>
      <c r="AC291" s="950">
        <v>2022</v>
      </c>
      <c r="AD291" s="950">
        <v>2023</v>
      </c>
      <c r="AE291" s="950">
        <v>2024</v>
      </c>
      <c r="AF291" s="950">
        <v>2025</v>
      </c>
      <c r="AG291" s="950">
        <v>2026</v>
      </c>
      <c r="AH291" s="950">
        <v>2027</v>
      </c>
      <c r="AI291" s="950">
        <v>2028</v>
      </c>
      <c r="AJ291" s="950">
        <v>2029</v>
      </c>
      <c r="AK291" s="987">
        <v>2030</v>
      </c>
    </row>
    <row r="292" spans="1:37">
      <c r="D292" s="5" t="s">
        <v>630</v>
      </c>
      <c r="K292" s="456"/>
      <c r="L292" s="456"/>
      <c r="M292" s="456"/>
      <c r="N292" s="456"/>
      <c r="O292" s="456"/>
      <c r="P292" s="456">
        <v>259350588.68120605</v>
      </c>
      <c r="Q292" s="456">
        <v>232730553.01535043</v>
      </c>
      <c r="R292" s="456">
        <v>218091215.60125184</v>
      </c>
      <c r="S292" s="456">
        <v>239910028.79342341</v>
      </c>
      <c r="T292" s="456" t="e">
        <v>#DIV/0!</v>
      </c>
      <c r="U292" s="456" t="e">
        <v>#DIV/0!</v>
      </c>
      <c r="V292" s="456" t="e">
        <v>#DIV/0!</v>
      </c>
      <c r="W292" s="456" t="e">
        <v>#DIV/0!</v>
      </c>
      <c r="X292" s="456" t="e">
        <v>#DIV/0!</v>
      </c>
      <c r="Y292" s="456" t="e">
        <v>#DIV/0!</v>
      </c>
      <c r="Z292" s="456" t="e">
        <v>#DIV/0!</v>
      </c>
      <c r="AA292" s="456" t="e">
        <v>#DIV/0!</v>
      </c>
      <c r="AB292" s="456" t="e">
        <v>#DIV/0!</v>
      </c>
      <c r="AC292" s="456" t="e">
        <v>#DIV/0!</v>
      </c>
      <c r="AD292" s="456" t="e">
        <v>#DIV/0!</v>
      </c>
      <c r="AE292" s="456" t="e">
        <v>#DIV/0!</v>
      </c>
      <c r="AF292" s="456" t="e">
        <v>#DIV/0!</v>
      </c>
      <c r="AG292" s="456" t="e">
        <v>#DIV/0!</v>
      </c>
      <c r="AH292" s="456" t="e">
        <v>#DIV/0!</v>
      </c>
      <c r="AI292" s="456" t="e">
        <v>#DIV/0!</v>
      </c>
      <c r="AJ292" s="456" t="e">
        <v>#DIV/0!</v>
      </c>
      <c r="AK292" s="456" t="e">
        <v>#DIV/0!</v>
      </c>
    </row>
    <row r="293" spans="1:37">
      <c r="D293" s="5" t="s">
        <v>550</v>
      </c>
      <c r="K293" s="456"/>
      <c r="L293" s="456"/>
      <c r="M293" s="456"/>
      <c r="N293" s="456"/>
      <c r="O293" s="456"/>
      <c r="P293" s="456">
        <v>285675441.76741624</v>
      </c>
      <c r="Q293" s="456">
        <v>257706019.46225289</v>
      </c>
      <c r="R293" s="456">
        <v>256797118.53639913</v>
      </c>
      <c r="S293" s="456">
        <v>296118767.06582087</v>
      </c>
      <c r="T293" s="456" t="e">
        <v>#DIV/0!</v>
      </c>
      <c r="U293" s="456" t="e">
        <v>#DIV/0!</v>
      </c>
      <c r="V293" s="456" t="e">
        <v>#DIV/0!</v>
      </c>
      <c r="W293" s="456" t="e">
        <v>#DIV/0!</v>
      </c>
      <c r="X293" s="456" t="e">
        <v>#DIV/0!</v>
      </c>
      <c r="Y293" s="456" t="e">
        <v>#DIV/0!</v>
      </c>
      <c r="Z293" s="456" t="e">
        <v>#DIV/0!</v>
      </c>
      <c r="AA293" s="456" t="e">
        <v>#DIV/0!</v>
      </c>
      <c r="AB293" s="456" t="e">
        <v>#DIV/0!</v>
      </c>
      <c r="AC293" s="456" t="e">
        <v>#DIV/0!</v>
      </c>
      <c r="AD293" s="456" t="e">
        <v>#DIV/0!</v>
      </c>
      <c r="AE293" s="456" t="e">
        <v>#DIV/0!</v>
      </c>
      <c r="AF293" s="456" t="e">
        <v>#DIV/0!</v>
      </c>
      <c r="AG293" s="456" t="e">
        <v>#DIV/0!</v>
      </c>
      <c r="AH293" s="456" t="e">
        <v>#DIV/0!</v>
      </c>
      <c r="AI293" s="456" t="e">
        <v>#DIV/0!</v>
      </c>
      <c r="AJ293" s="456" t="e">
        <v>#DIV/0!</v>
      </c>
      <c r="AK293" s="456" t="e">
        <v>#DIV/0!</v>
      </c>
    </row>
    <row r="294" spans="1:37">
      <c r="B294" s="36"/>
      <c r="D294" s="5" t="s">
        <v>551</v>
      </c>
      <c r="J294" s="600"/>
      <c r="K294" s="456"/>
      <c r="L294" s="456"/>
      <c r="M294" s="456"/>
      <c r="N294" s="456"/>
      <c r="O294" s="456"/>
      <c r="P294" s="456">
        <v>49943259.050247595</v>
      </c>
      <c r="Q294" s="456">
        <v>52593065.196378134</v>
      </c>
      <c r="R294" s="456">
        <v>53709201.262514845</v>
      </c>
      <c r="S294" s="456">
        <v>66212892.014717706</v>
      </c>
      <c r="T294" s="456" t="e">
        <v>#DIV/0!</v>
      </c>
      <c r="U294" s="456" t="e">
        <v>#DIV/0!</v>
      </c>
      <c r="V294" s="456" t="e">
        <v>#DIV/0!</v>
      </c>
      <c r="W294" s="456" t="e">
        <v>#DIV/0!</v>
      </c>
      <c r="X294" s="456" t="e">
        <v>#DIV/0!</v>
      </c>
      <c r="Y294" s="456" t="e">
        <v>#DIV/0!</v>
      </c>
      <c r="Z294" s="456" t="e">
        <v>#DIV/0!</v>
      </c>
      <c r="AA294" s="456" t="e">
        <v>#DIV/0!</v>
      </c>
      <c r="AB294" s="456" t="e">
        <v>#DIV/0!</v>
      </c>
      <c r="AC294" s="456" t="e">
        <v>#DIV/0!</v>
      </c>
      <c r="AD294" s="456" t="e">
        <v>#DIV/0!</v>
      </c>
      <c r="AE294" s="456" t="e">
        <v>#DIV/0!</v>
      </c>
      <c r="AF294" s="456" t="e">
        <v>#DIV/0!</v>
      </c>
      <c r="AG294" s="456" t="e">
        <v>#DIV/0!</v>
      </c>
      <c r="AH294" s="456" t="e">
        <v>#DIV/0!</v>
      </c>
      <c r="AI294" s="456" t="e">
        <v>#DIV/0!</v>
      </c>
      <c r="AJ294" s="456" t="e">
        <v>#DIV/0!</v>
      </c>
      <c r="AK294" s="456" t="e">
        <v>#DIV/0!</v>
      </c>
    </row>
    <row r="295" spans="1:37">
      <c r="B295" s="36"/>
      <c r="D295" s="5" t="s">
        <v>1187</v>
      </c>
      <c r="J295" s="600"/>
      <c r="K295" s="456"/>
      <c r="L295" s="456"/>
      <c r="M295" s="456"/>
      <c r="N295" s="456"/>
      <c r="O295" s="456"/>
      <c r="P295" s="456">
        <v>219750339.82108942</v>
      </c>
      <c r="Q295" s="456">
        <v>217384669.47836298</v>
      </c>
      <c r="R295" s="456">
        <v>226585692.82623449</v>
      </c>
      <c r="S295" s="456">
        <v>248298345.05519143</v>
      </c>
      <c r="T295" s="456" t="e">
        <v>#DIV/0!</v>
      </c>
      <c r="U295" s="456" t="e">
        <v>#DIV/0!</v>
      </c>
      <c r="V295" s="456" t="e">
        <v>#DIV/0!</v>
      </c>
      <c r="W295" s="456" t="e">
        <v>#DIV/0!</v>
      </c>
      <c r="X295" s="456" t="e">
        <v>#DIV/0!</v>
      </c>
      <c r="Y295" s="456" t="e">
        <v>#DIV/0!</v>
      </c>
      <c r="Z295" s="456" t="e">
        <v>#DIV/0!</v>
      </c>
      <c r="AA295" s="456" t="e">
        <v>#DIV/0!</v>
      </c>
      <c r="AB295" s="456" t="e">
        <v>#DIV/0!</v>
      </c>
      <c r="AC295" s="456" t="e">
        <v>#DIV/0!</v>
      </c>
      <c r="AD295" s="456" t="e">
        <v>#DIV/0!</v>
      </c>
      <c r="AE295" s="456" t="e">
        <v>#DIV/0!</v>
      </c>
      <c r="AF295" s="456" t="e">
        <v>#DIV/0!</v>
      </c>
      <c r="AG295" s="456" t="e">
        <v>#DIV/0!</v>
      </c>
      <c r="AH295" s="456" t="e">
        <v>#DIV/0!</v>
      </c>
      <c r="AI295" s="456" t="e">
        <v>#DIV/0!</v>
      </c>
      <c r="AJ295" s="456" t="e">
        <v>#DIV/0!</v>
      </c>
      <c r="AK295" s="456" t="e">
        <v>#DIV/0!</v>
      </c>
    </row>
    <row r="296" spans="1:37">
      <c r="B296" s="36"/>
      <c r="D296" s="5" t="s">
        <v>917</v>
      </c>
      <c r="J296" s="600"/>
      <c r="K296" s="456"/>
      <c r="L296" s="456"/>
      <c r="M296" s="456"/>
      <c r="N296" s="456"/>
      <c r="O296" s="456"/>
      <c r="P296" s="456">
        <v>185673383.65308014</v>
      </c>
      <c r="Q296" s="456">
        <v>172525525.17749265</v>
      </c>
      <c r="R296" s="456">
        <v>191625693.70167968</v>
      </c>
      <c r="S296" s="456">
        <v>190295981.43475744</v>
      </c>
      <c r="T296" s="456" t="e">
        <v>#DIV/0!</v>
      </c>
      <c r="U296" s="456" t="e">
        <v>#DIV/0!</v>
      </c>
      <c r="V296" s="456" t="e">
        <v>#DIV/0!</v>
      </c>
      <c r="W296" s="456" t="e">
        <v>#DIV/0!</v>
      </c>
      <c r="X296" s="456" t="e">
        <v>#DIV/0!</v>
      </c>
      <c r="Y296" s="456" t="e">
        <v>#DIV/0!</v>
      </c>
      <c r="Z296" s="456" t="e">
        <v>#DIV/0!</v>
      </c>
      <c r="AA296" s="456" t="e">
        <v>#DIV/0!</v>
      </c>
      <c r="AB296" s="456" t="e">
        <v>#DIV/0!</v>
      </c>
      <c r="AC296" s="456" t="e">
        <v>#DIV/0!</v>
      </c>
      <c r="AD296" s="456" t="e">
        <v>#DIV/0!</v>
      </c>
      <c r="AE296" s="456" t="e">
        <v>#DIV/0!</v>
      </c>
      <c r="AF296" s="456" t="e">
        <v>#DIV/0!</v>
      </c>
      <c r="AG296" s="456" t="e">
        <v>#DIV/0!</v>
      </c>
      <c r="AH296" s="456" t="e">
        <v>#DIV/0!</v>
      </c>
      <c r="AI296" s="456" t="e">
        <v>#DIV/0!</v>
      </c>
      <c r="AJ296" s="456" t="e">
        <v>#DIV/0!</v>
      </c>
      <c r="AK296" s="456" t="e">
        <v>#DIV/0!</v>
      </c>
    </row>
    <row r="297" spans="1:37" ht="15.75">
      <c r="D297" s="29" t="s">
        <v>38</v>
      </c>
      <c r="J297" s="600"/>
      <c r="K297" s="456"/>
      <c r="L297" s="456"/>
      <c r="M297" s="501"/>
      <c r="N297" s="501"/>
      <c r="O297" s="501"/>
      <c r="P297" s="501">
        <v>1000393012.9730393</v>
      </c>
      <c r="Q297" s="501">
        <v>932939832.32983708</v>
      </c>
      <c r="R297" s="501">
        <v>946808921.92807996</v>
      </c>
      <c r="S297" s="501">
        <v>1040836014.3639109</v>
      </c>
      <c r="T297" s="501" t="e">
        <v>#DIV/0!</v>
      </c>
      <c r="U297" s="501" t="e">
        <v>#DIV/0!</v>
      </c>
      <c r="V297" s="501" t="e">
        <v>#DIV/0!</v>
      </c>
      <c r="W297" s="501" t="e">
        <v>#DIV/0!</v>
      </c>
      <c r="X297" s="501" t="e">
        <v>#DIV/0!</v>
      </c>
      <c r="Y297" s="501" t="e">
        <v>#DIV/0!</v>
      </c>
      <c r="Z297" s="501" t="e">
        <v>#DIV/0!</v>
      </c>
      <c r="AA297" s="501" t="e">
        <v>#DIV/0!</v>
      </c>
      <c r="AB297" s="501" t="e">
        <v>#DIV/0!</v>
      </c>
      <c r="AC297" s="501" t="e">
        <v>#DIV/0!</v>
      </c>
      <c r="AD297" s="501" t="e">
        <v>#DIV/0!</v>
      </c>
      <c r="AE297" s="501" t="e">
        <v>#DIV/0!</v>
      </c>
      <c r="AF297" s="501" t="e">
        <v>#DIV/0!</v>
      </c>
      <c r="AG297" s="501" t="e">
        <v>#DIV/0!</v>
      </c>
      <c r="AH297" s="501" t="e">
        <v>#DIV/0!</v>
      </c>
      <c r="AI297" s="501" t="e">
        <v>#DIV/0!</v>
      </c>
      <c r="AJ297" s="501" t="e">
        <v>#DIV/0!</v>
      </c>
      <c r="AK297" s="501" t="e">
        <v>#DIV/0!</v>
      </c>
    </row>
    <row r="298" spans="1:37">
      <c r="A298" s="66"/>
      <c r="B298" s="66"/>
      <c r="J298" s="600"/>
    </row>
    <row r="299" spans="1:37" ht="15.75">
      <c r="C299" s="5"/>
      <c r="D299" s="946" t="s">
        <v>1202</v>
      </c>
      <c r="E299" s="947"/>
      <c r="F299" s="947"/>
      <c r="G299" s="948" t="s">
        <v>545</v>
      </c>
      <c r="H299" s="948"/>
      <c r="I299" s="950">
        <v>2002</v>
      </c>
      <c r="J299" s="950">
        <v>2003</v>
      </c>
      <c r="K299" s="950">
        <v>2004</v>
      </c>
      <c r="L299" s="950">
        <v>2005</v>
      </c>
      <c r="M299" s="950">
        <v>2006</v>
      </c>
      <c r="N299" s="950">
        <v>2007</v>
      </c>
      <c r="O299" s="950">
        <v>2008</v>
      </c>
      <c r="P299" s="950">
        <v>2009</v>
      </c>
      <c r="Q299" s="950">
        <v>2010</v>
      </c>
      <c r="R299" s="950">
        <v>2011</v>
      </c>
      <c r="S299" s="950">
        <v>2012</v>
      </c>
      <c r="T299" s="950">
        <v>2013</v>
      </c>
      <c r="U299" s="950">
        <v>2014</v>
      </c>
      <c r="V299" s="950">
        <v>2015</v>
      </c>
      <c r="W299" s="950">
        <v>2016</v>
      </c>
      <c r="X299" s="950">
        <v>2017</v>
      </c>
      <c r="Y299" s="950">
        <v>2018</v>
      </c>
      <c r="Z299" s="950">
        <v>2019</v>
      </c>
      <c r="AA299" s="950">
        <v>2020</v>
      </c>
      <c r="AB299" s="950">
        <v>2021</v>
      </c>
      <c r="AC299" s="950">
        <v>2022</v>
      </c>
      <c r="AD299" s="950">
        <v>2023</v>
      </c>
      <c r="AE299" s="950">
        <v>2024</v>
      </c>
      <c r="AF299" s="950">
        <v>2025</v>
      </c>
      <c r="AG299" s="950">
        <v>2026</v>
      </c>
      <c r="AH299" s="950">
        <v>2027</v>
      </c>
      <c r="AI299" s="950">
        <v>2028</v>
      </c>
      <c r="AJ299" s="950">
        <v>2029</v>
      </c>
      <c r="AK299" s="987">
        <v>2030</v>
      </c>
    </row>
    <row r="300" spans="1:37">
      <c r="D300" s="5" t="s">
        <v>630</v>
      </c>
      <c r="K300" s="456"/>
      <c r="L300" s="456"/>
      <c r="M300" s="456"/>
      <c r="N300" s="456"/>
      <c r="O300" s="456"/>
      <c r="P300" s="456"/>
      <c r="Q300" s="456">
        <v>-26.847117232583493</v>
      </c>
      <c r="R300" s="456">
        <v>-7.9233083105129003</v>
      </c>
      <c r="S300" s="456">
        <v>-18.431201184433668</v>
      </c>
      <c r="T300" s="456" t="e">
        <v>#DIV/0!</v>
      </c>
      <c r="U300" s="456" t="e">
        <v>#DIV/0!</v>
      </c>
      <c r="V300" s="456" t="e">
        <v>#DIV/0!</v>
      </c>
      <c r="W300" s="456" t="e">
        <v>#DIV/0!</v>
      </c>
      <c r="X300" s="456" t="e">
        <v>#DIV/0!</v>
      </c>
      <c r="Y300" s="456" t="e">
        <v>#DIV/0!</v>
      </c>
      <c r="Z300" s="456" t="e">
        <v>#DIV/0!</v>
      </c>
      <c r="AA300" s="456" t="e">
        <v>#DIV/0!</v>
      </c>
      <c r="AB300" s="456" t="e">
        <v>#DIV/0!</v>
      </c>
      <c r="AC300" s="456" t="e">
        <v>#DIV/0!</v>
      </c>
      <c r="AD300" s="456" t="e">
        <v>#DIV/0!</v>
      </c>
      <c r="AE300" s="456" t="e">
        <v>#DIV/0!</v>
      </c>
      <c r="AF300" s="456" t="e">
        <v>#DIV/0!</v>
      </c>
      <c r="AG300" s="456" t="e">
        <v>#DIV/0!</v>
      </c>
      <c r="AH300" s="456" t="e">
        <v>#DIV/0!</v>
      </c>
      <c r="AI300" s="456" t="e">
        <v>#DIV/0!</v>
      </c>
      <c r="AJ300" s="456" t="e">
        <v>#DIV/0!</v>
      </c>
      <c r="AK300" s="456" t="e">
        <v>#DIV/0!</v>
      </c>
    </row>
    <row r="301" spans="1:37">
      <c r="D301" s="5" t="s">
        <v>550</v>
      </c>
      <c r="K301" s="456"/>
      <c r="L301" s="456"/>
      <c r="M301" s="456"/>
      <c r="N301" s="456"/>
      <c r="O301" s="456"/>
      <c r="P301" s="456"/>
      <c r="Q301" s="456">
        <v>2.8187694258891942</v>
      </c>
      <c r="R301" s="456">
        <v>-69.780112599084859</v>
      </c>
      <c r="S301" s="456">
        <v>-82.402768382929025</v>
      </c>
      <c r="T301" s="456" t="e">
        <v>#DIV/0!</v>
      </c>
      <c r="U301" s="456" t="e">
        <v>#DIV/0!</v>
      </c>
      <c r="V301" s="456" t="e">
        <v>#DIV/0!</v>
      </c>
      <c r="W301" s="456" t="e">
        <v>#DIV/0!</v>
      </c>
      <c r="X301" s="456" t="e">
        <v>#DIV/0!</v>
      </c>
      <c r="Y301" s="456" t="e">
        <v>#DIV/0!</v>
      </c>
      <c r="Z301" s="456" t="e">
        <v>#DIV/0!</v>
      </c>
      <c r="AA301" s="456" t="e">
        <v>#DIV/0!</v>
      </c>
      <c r="AB301" s="456" t="e">
        <v>#DIV/0!</v>
      </c>
      <c r="AC301" s="456" t="e">
        <v>#DIV/0!</v>
      </c>
      <c r="AD301" s="456" t="e">
        <v>#DIV/0!</v>
      </c>
      <c r="AE301" s="456" t="e">
        <v>#DIV/0!</v>
      </c>
      <c r="AF301" s="456" t="e">
        <v>#DIV/0!</v>
      </c>
      <c r="AG301" s="456" t="e">
        <v>#DIV/0!</v>
      </c>
      <c r="AH301" s="456" t="e">
        <v>#DIV/0!</v>
      </c>
      <c r="AI301" s="456" t="e">
        <v>#DIV/0!</v>
      </c>
      <c r="AJ301" s="456" t="e">
        <v>#DIV/0!</v>
      </c>
      <c r="AK301" s="456" t="e">
        <v>#DIV/0!</v>
      </c>
    </row>
    <row r="302" spans="1:37">
      <c r="B302" s="36"/>
      <c r="D302" s="5" t="s">
        <v>551</v>
      </c>
      <c r="J302" s="600"/>
      <c r="K302" s="456"/>
      <c r="L302" s="456"/>
      <c r="M302" s="456"/>
      <c r="N302" s="456"/>
      <c r="O302" s="456"/>
      <c r="P302" s="456"/>
      <c r="Q302" s="456">
        <v>-15.266527345770635</v>
      </c>
      <c r="R302" s="456">
        <v>-11.926418720597125</v>
      </c>
      <c r="S302" s="456">
        <v>-8.7936795258179981</v>
      </c>
      <c r="T302" s="456" t="e">
        <v>#DIV/0!</v>
      </c>
      <c r="U302" s="456" t="e">
        <v>#DIV/0!</v>
      </c>
      <c r="V302" s="456" t="e">
        <v>#DIV/0!</v>
      </c>
      <c r="W302" s="456" t="e">
        <v>#DIV/0!</v>
      </c>
      <c r="X302" s="456" t="e">
        <v>#DIV/0!</v>
      </c>
      <c r="Y302" s="456" t="e">
        <v>#DIV/0!</v>
      </c>
      <c r="Z302" s="456" t="e">
        <v>#DIV/0!</v>
      </c>
      <c r="AA302" s="456" t="e">
        <v>#DIV/0!</v>
      </c>
      <c r="AB302" s="456" t="e">
        <v>#DIV/0!</v>
      </c>
      <c r="AC302" s="456" t="e">
        <v>#DIV/0!</v>
      </c>
      <c r="AD302" s="456" t="e">
        <v>#DIV/0!</v>
      </c>
      <c r="AE302" s="456" t="e">
        <v>#DIV/0!</v>
      </c>
      <c r="AF302" s="456" t="e">
        <v>#DIV/0!</v>
      </c>
      <c r="AG302" s="456" t="e">
        <v>#DIV/0!</v>
      </c>
      <c r="AH302" s="456" t="e">
        <v>#DIV/0!</v>
      </c>
      <c r="AI302" s="456" t="e">
        <v>#DIV/0!</v>
      </c>
      <c r="AJ302" s="456" t="e">
        <v>#DIV/0!</v>
      </c>
      <c r="AK302" s="456" t="e">
        <v>#DIV/0!</v>
      </c>
    </row>
    <row r="303" spans="1:37">
      <c r="B303" s="36"/>
      <c r="D303" s="5" t="s">
        <v>1187</v>
      </c>
      <c r="J303" s="600"/>
      <c r="K303" s="456"/>
      <c r="L303" s="456"/>
      <c r="M303" s="456"/>
      <c r="N303" s="456"/>
      <c r="O303" s="456"/>
      <c r="P303" s="456"/>
      <c r="Q303" s="456">
        <v>20.426339904809208</v>
      </c>
      <c r="R303" s="456">
        <v>23.275357756594985</v>
      </c>
      <c r="S303" s="456">
        <v>11.068258322334319</v>
      </c>
      <c r="T303" s="456" t="e">
        <v>#DIV/0!</v>
      </c>
      <c r="U303" s="456" t="e">
        <v>#DIV/0!</v>
      </c>
      <c r="V303" s="456" t="e">
        <v>#DIV/0!</v>
      </c>
      <c r="W303" s="456" t="e">
        <v>#DIV/0!</v>
      </c>
      <c r="X303" s="456" t="e">
        <v>#DIV/0!</v>
      </c>
      <c r="Y303" s="456" t="e">
        <v>#DIV/0!</v>
      </c>
      <c r="Z303" s="456" t="e">
        <v>#DIV/0!</v>
      </c>
      <c r="AA303" s="456" t="e">
        <v>#DIV/0!</v>
      </c>
      <c r="AB303" s="456" t="e">
        <v>#DIV/0!</v>
      </c>
      <c r="AC303" s="456" t="e">
        <v>#DIV/0!</v>
      </c>
      <c r="AD303" s="456" t="e">
        <v>#DIV/0!</v>
      </c>
      <c r="AE303" s="456" t="e">
        <v>#DIV/0!</v>
      </c>
      <c r="AF303" s="456" t="e">
        <v>#DIV/0!</v>
      </c>
      <c r="AG303" s="456" t="e">
        <v>#DIV/0!</v>
      </c>
      <c r="AH303" s="456" t="e">
        <v>#DIV/0!</v>
      </c>
      <c r="AI303" s="456" t="e">
        <v>#DIV/0!</v>
      </c>
      <c r="AJ303" s="456" t="e">
        <v>#DIV/0!</v>
      </c>
      <c r="AK303" s="456" t="e">
        <v>#DIV/0!</v>
      </c>
    </row>
    <row r="304" spans="1:37">
      <c r="B304" s="36"/>
      <c r="D304" s="5" t="s">
        <v>917</v>
      </c>
      <c r="J304" s="600"/>
      <c r="K304" s="456"/>
      <c r="L304" s="456"/>
      <c r="M304" s="456"/>
      <c r="N304" s="456"/>
      <c r="O304" s="456"/>
      <c r="P304" s="456"/>
      <c r="Q304" s="456">
        <v>-33.052140922507377</v>
      </c>
      <c r="R304" s="456">
        <v>-25.67131969832036</v>
      </c>
      <c r="S304" s="456">
        <v>-36.498439765242544</v>
      </c>
      <c r="T304" s="456" t="e">
        <v>#DIV/0!</v>
      </c>
      <c r="U304" s="456" t="e">
        <v>#DIV/0!</v>
      </c>
      <c r="V304" s="456" t="e">
        <v>#DIV/0!</v>
      </c>
      <c r="W304" s="456" t="e">
        <v>#DIV/0!</v>
      </c>
      <c r="X304" s="456" t="e">
        <v>#DIV/0!</v>
      </c>
      <c r="Y304" s="456" t="e">
        <v>#DIV/0!</v>
      </c>
      <c r="Z304" s="456" t="e">
        <v>#DIV/0!</v>
      </c>
      <c r="AA304" s="456" t="e">
        <v>#DIV/0!</v>
      </c>
      <c r="AB304" s="456" t="e">
        <v>#DIV/0!</v>
      </c>
      <c r="AC304" s="456" t="e">
        <v>#DIV/0!</v>
      </c>
      <c r="AD304" s="456" t="e">
        <v>#DIV/0!</v>
      </c>
      <c r="AE304" s="456" t="e">
        <v>#DIV/0!</v>
      </c>
      <c r="AF304" s="456" t="e">
        <v>#DIV/0!</v>
      </c>
      <c r="AG304" s="456" t="e">
        <v>#DIV/0!</v>
      </c>
      <c r="AH304" s="456" t="e">
        <v>#DIV/0!</v>
      </c>
      <c r="AI304" s="456" t="e">
        <v>#DIV/0!</v>
      </c>
      <c r="AJ304" s="456" t="e">
        <v>#DIV/0!</v>
      </c>
      <c r="AK304" s="456" t="e">
        <v>#DIV/0!</v>
      </c>
    </row>
    <row r="305" spans="2:37" ht="15.75">
      <c r="D305" s="29" t="s">
        <v>38</v>
      </c>
      <c r="J305" s="600"/>
      <c r="K305" s="456"/>
      <c r="L305" s="456"/>
      <c r="M305" s="456"/>
      <c r="N305" s="501"/>
      <c r="O305" s="501"/>
      <c r="P305" s="501"/>
      <c r="Q305" s="501">
        <v>-51.920676170163105</v>
      </c>
      <c r="R305" s="501">
        <v>-92.025801571920255</v>
      </c>
      <c r="S305" s="501">
        <v>-135.05783053608891</v>
      </c>
      <c r="T305" s="501" t="e">
        <v>#DIV/0!</v>
      </c>
      <c r="U305" s="501" t="e">
        <v>#DIV/0!</v>
      </c>
      <c r="V305" s="501" t="e">
        <v>#DIV/0!</v>
      </c>
      <c r="W305" s="501" t="e">
        <v>#DIV/0!</v>
      </c>
      <c r="X305" s="501" t="e">
        <v>#DIV/0!</v>
      </c>
      <c r="Y305" s="501" t="e">
        <v>#DIV/0!</v>
      </c>
      <c r="Z305" s="501" t="e">
        <v>#DIV/0!</v>
      </c>
      <c r="AA305" s="501" t="e">
        <v>#DIV/0!</v>
      </c>
      <c r="AB305" s="501" t="e">
        <v>#DIV/0!</v>
      </c>
      <c r="AC305" s="501" t="e">
        <v>#DIV/0!</v>
      </c>
      <c r="AD305" s="501" t="e">
        <v>#DIV/0!</v>
      </c>
      <c r="AE305" s="501" t="e">
        <v>#DIV/0!</v>
      </c>
      <c r="AF305" s="501" t="e">
        <v>#DIV/0!</v>
      </c>
      <c r="AG305" s="501" t="e">
        <v>#DIV/0!</v>
      </c>
      <c r="AH305" s="501" t="e">
        <v>#DIV/0!</v>
      </c>
      <c r="AI305" s="501" t="e">
        <v>#DIV/0!</v>
      </c>
      <c r="AJ305" s="501" t="e">
        <v>#DIV/0!</v>
      </c>
      <c r="AK305" s="501" t="e">
        <v>#DIV/0!</v>
      </c>
    </row>
    <row r="306" spans="2:37" ht="15.75">
      <c r="D306" s="29"/>
      <c r="J306" s="600"/>
      <c r="K306" s="456"/>
      <c r="L306" s="456"/>
      <c r="M306" s="456"/>
      <c r="N306" s="501"/>
      <c r="O306" s="501"/>
      <c r="P306" s="501"/>
      <c r="Q306" s="501"/>
      <c r="R306" s="501"/>
      <c r="S306" s="501"/>
      <c r="T306" s="501"/>
      <c r="U306" s="501"/>
      <c r="V306" s="501"/>
      <c r="W306" s="501"/>
      <c r="X306" s="501"/>
      <c r="Y306" s="501"/>
      <c r="Z306" s="501"/>
      <c r="AA306" s="501"/>
      <c r="AB306" s="501"/>
      <c r="AC306" s="501"/>
      <c r="AD306" s="501"/>
      <c r="AE306" s="501"/>
      <c r="AF306" s="501"/>
      <c r="AG306" s="501"/>
      <c r="AH306" s="501"/>
      <c r="AI306" s="501"/>
      <c r="AJ306" s="501"/>
      <c r="AK306" s="501"/>
    </row>
    <row r="307" spans="2:37" ht="15.75">
      <c r="C307" s="5"/>
      <c r="D307" s="946" t="s">
        <v>1203</v>
      </c>
      <c r="E307" s="947"/>
      <c r="F307" s="947"/>
      <c r="G307" s="948" t="s">
        <v>545</v>
      </c>
      <c r="H307" s="948"/>
      <c r="I307" s="950">
        <v>2002</v>
      </c>
      <c r="J307" s="950">
        <v>2003</v>
      </c>
      <c r="K307" s="950">
        <v>2004</v>
      </c>
      <c r="L307" s="950">
        <v>2005</v>
      </c>
      <c r="M307" s="950">
        <v>2006</v>
      </c>
      <c r="N307" s="950">
        <v>2007</v>
      </c>
      <c r="O307" s="950">
        <v>2008</v>
      </c>
      <c r="P307" s="950">
        <v>2009</v>
      </c>
      <c r="Q307" s="950">
        <v>2010</v>
      </c>
      <c r="R307" s="950">
        <v>2011</v>
      </c>
      <c r="S307" s="950">
        <v>2012</v>
      </c>
      <c r="T307" s="950">
        <v>2013</v>
      </c>
      <c r="U307" s="950">
        <v>2014</v>
      </c>
      <c r="V307" s="950">
        <v>2015</v>
      </c>
      <c r="W307" s="950">
        <v>2016</v>
      </c>
      <c r="X307" s="950">
        <v>2017</v>
      </c>
      <c r="Y307" s="950">
        <v>2018</v>
      </c>
      <c r="Z307" s="950">
        <v>2019</v>
      </c>
      <c r="AA307" s="950">
        <v>2020</v>
      </c>
      <c r="AB307" s="950">
        <v>2021</v>
      </c>
      <c r="AC307" s="950">
        <v>2022</v>
      </c>
      <c r="AD307" s="950">
        <v>2023</v>
      </c>
      <c r="AE307" s="950">
        <v>2024</v>
      </c>
      <c r="AF307" s="950">
        <v>2025</v>
      </c>
      <c r="AG307" s="950">
        <v>2026</v>
      </c>
      <c r="AH307" s="950">
        <v>2027</v>
      </c>
      <c r="AI307" s="950">
        <v>2028</v>
      </c>
      <c r="AJ307" s="950">
        <v>2029</v>
      </c>
      <c r="AK307" s="987">
        <v>2030</v>
      </c>
    </row>
    <row r="308" spans="2:37">
      <c r="D308" s="5" t="s">
        <v>630</v>
      </c>
      <c r="K308" s="456"/>
      <c r="L308" s="456"/>
      <c r="M308" s="456"/>
      <c r="N308" s="456"/>
      <c r="O308" s="456"/>
      <c r="P308" s="456"/>
      <c r="Q308" s="456">
        <v>-26.847117232583493</v>
      </c>
      <c r="R308" s="456">
        <v>-34.770425543096394</v>
      </c>
      <c r="S308" s="456">
        <v>-53.201626727530062</v>
      </c>
      <c r="T308" s="456" t="e">
        <v>#DIV/0!</v>
      </c>
      <c r="U308" s="456" t="e">
        <v>#DIV/0!</v>
      </c>
      <c r="V308" s="456" t="e">
        <v>#DIV/0!</v>
      </c>
      <c r="W308" s="456" t="e">
        <v>#DIV/0!</v>
      </c>
      <c r="X308" s="456" t="e">
        <v>#DIV/0!</v>
      </c>
      <c r="Y308" s="456" t="e">
        <v>#DIV/0!</v>
      </c>
      <c r="Z308" s="456" t="e">
        <v>#DIV/0!</v>
      </c>
      <c r="AA308" s="456" t="e">
        <v>#DIV/0!</v>
      </c>
      <c r="AB308" s="456" t="e">
        <v>#DIV/0!</v>
      </c>
      <c r="AC308" s="456" t="e">
        <v>#DIV/0!</v>
      </c>
      <c r="AD308" s="456" t="e">
        <v>#DIV/0!</v>
      </c>
      <c r="AE308" s="456" t="e">
        <v>#DIV/0!</v>
      </c>
      <c r="AF308" s="456" t="e">
        <v>#DIV/0!</v>
      </c>
      <c r="AG308" s="456" t="e">
        <v>#DIV/0!</v>
      </c>
      <c r="AH308" s="456" t="e">
        <v>#DIV/0!</v>
      </c>
      <c r="AI308" s="456" t="e">
        <v>#DIV/0!</v>
      </c>
      <c r="AJ308" s="456" t="e">
        <v>#DIV/0!</v>
      </c>
      <c r="AK308" s="456" t="e">
        <v>#DIV/0!</v>
      </c>
    </row>
    <row r="309" spans="2:37">
      <c r="D309" s="5" t="s">
        <v>550</v>
      </c>
      <c r="K309" s="456"/>
      <c r="L309" s="456"/>
      <c r="M309" s="456"/>
      <c r="N309" s="456"/>
      <c r="O309" s="456"/>
      <c r="P309" s="456"/>
      <c r="Q309" s="456">
        <v>2.8187694258891942</v>
      </c>
      <c r="R309" s="456">
        <v>-66.961343173195658</v>
      </c>
      <c r="S309" s="456">
        <v>-149.36411155612467</v>
      </c>
      <c r="T309" s="456" t="e">
        <v>#DIV/0!</v>
      </c>
      <c r="U309" s="456" t="e">
        <v>#DIV/0!</v>
      </c>
      <c r="V309" s="456" t="e">
        <v>#DIV/0!</v>
      </c>
      <c r="W309" s="456" t="e">
        <v>#DIV/0!</v>
      </c>
      <c r="X309" s="456" t="e">
        <v>#DIV/0!</v>
      </c>
      <c r="Y309" s="456" t="e">
        <v>#DIV/0!</v>
      </c>
      <c r="Z309" s="456" t="e">
        <v>#DIV/0!</v>
      </c>
      <c r="AA309" s="456" t="e">
        <v>#DIV/0!</v>
      </c>
      <c r="AB309" s="456" t="e">
        <v>#DIV/0!</v>
      </c>
      <c r="AC309" s="456" t="e">
        <v>#DIV/0!</v>
      </c>
      <c r="AD309" s="456" t="e">
        <v>#DIV/0!</v>
      </c>
      <c r="AE309" s="456" t="e">
        <v>#DIV/0!</v>
      </c>
      <c r="AF309" s="456" t="e">
        <v>#DIV/0!</v>
      </c>
      <c r="AG309" s="456" t="e">
        <v>#DIV/0!</v>
      </c>
      <c r="AH309" s="456" t="e">
        <v>#DIV/0!</v>
      </c>
      <c r="AI309" s="456" t="e">
        <v>#DIV/0!</v>
      </c>
      <c r="AJ309" s="456" t="e">
        <v>#DIV/0!</v>
      </c>
      <c r="AK309" s="456" t="e">
        <v>#DIV/0!</v>
      </c>
    </row>
    <row r="310" spans="2:37">
      <c r="B310" s="36"/>
      <c r="D310" s="5" t="s">
        <v>551</v>
      </c>
      <c r="J310" s="600"/>
      <c r="K310" s="456"/>
      <c r="L310" s="456"/>
      <c r="M310" s="456"/>
      <c r="N310" s="456"/>
      <c r="O310" s="456"/>
      <c r="P310" s="456"/>
      <c r="Q310" s="456">
        <v>-15.266527345770635</v>
      </c>
      <c r="R310" s="456">
        <v>-27.19294606636776</v>
      </c>
      <c r="S310" s="456">
        <v>-35.98662559218576</v>
      </c>
      <c r="T310" s="456" t="e">
        <v>#DIV/0!</v>
      </c>
      <c r="U310" s="456" t="e">
        <v>#DIV/0!</v>
      </c>
      <c r="V310" s="456" t="e">
        <v>#DIV/0!</v>
      </c>
      <c r="W310" s="456" t="e">
        <v>#DIV/0!</v>
      </c>
      <c r="X310" s="456" t="e">
        <v>#DIV/0!</v>
      </c>
      <c r="Y310" s="456" t="e">
        <v>#DIV/0!</v>
      </c>
      <c r="Z310" s="456" t="e">
        <v>#DIV/0!</v>
      </c>
      <c r="AA310" s="456" t="e">
        <v>#DIV/0!</v>
      </c>
      <c r="AB310" s="456" t="e">
        <v>#DIV/0!</v>
      </c>
      <c r="AC310" s="456" t="e">
        <v>#DIV/0!</v>
      </c>
      <c r="AD310" s="456" t="e">
        <v>#DIV/0!</v>
      </c>
      <c r="AE310" s="456" t="e">
        <v>#DIV/0!</v>
      </c>
      <c r="AF310" s="456" t="e">
        <v>#DIV/0!</v>
      </c>
      <c r="AG310" s="456" t="e">
        <v>#DIV/0!</v>
      </c>
      <c r="AH310" s="456" t="e">
        <v>#DIV/0!</v>
      </c>
      <c r="AI310" s="456" t="e">
        <v>#DIV/0!</v>
      </c>
      <c r="AJ310" s="456" t="e">
        <v>#DIV/0!</v>
      </c>
      <c r="AK310" s="456" t="e">
        <v>#DIV/0!</v>
      </c>
    </row>
    <row r="311" spans="2:37">
      <c r="B311" s="36"/>
      <c r="D311" s="5" t="s">
        <v>1187</v>
      </c>
      <c r="J311" s="600"/>
      <c r="K311" s="456"/>
      <c r="L311" s="456"/>
      <c r="M311" s="456"/>
      <c r="N311" s="456"/>
      <c r="O311" s="456"/>
      <c r="P311" s="456"/>
      <c r="Q311" s="456">
        <v>20.426339904809208</v>
      </c>
      <c r="R311" s="456">
        <v>43.701697661404197</v>
      </c>
      <c r="S311" s="456">
        <v>54.769955983738512</v>
      </c>
      <c r="T311" s="456" t="e">
        <v>#DIV/0!</v>
      </c>
      <c r="U311" s="456" t="e">
        <v>#DIV/0!</v>
      </c>
      <c r="V311" s="456" t="e">
        <v>#DIV/0!</v>
      </c>
      <c r="W311" s="456" t="e">
        <v>#DIV/0!</v>
      </c>
      <c r="X311" s="456" t="e">
        <v>#DIV/0!</v>
      </c>
      <c r="Y311" s="456" t="e">
        <v>#DIV/0!</v>
      </c>
      <c r="Z311" s="456" t="e">
        <v>#DIV/0!</v>
      </c>
      <c r="AA311" s="456" t="e">
        <v>#DIV/0!</v>
      </c>
      <c r="AB311" s="456" t="e">
        <v>#DIV/0!</v>
      </c>
      <c r="AC311" s="456" t="e">
        <v>#DIV/0!</v>
      </c>
      <c r="AD311" s="456" t="e">
        <v>#DIV/0!</v>
      </c>
      <c r="AE311" s="456" t="e">
        <v>#DIV/0!</v>
      </c>
      <c r="AF311" s="456" t="e">
        <v>#DIV/0!</v>
      </c>
      <c r="AG311" s="456" t="e">
        <v>#DIV/0!</v>
      </c>
      <c r="AH311" s="456" t="e">
        <v>#DIV/0!</v>
      </c>
      <c r="AI311" s="456" t="e">
        <v>#DIV/0!</v>
      </c>
      <c r="AJ311" s="456" t="e">
        <v>#DIV/0!</v>
      </c>
      <c r="AK311" s="456" t="e">
        <v>#DIV/0!</v>
      </c>
    </row>
    <row r="312" spans="2:37">
      <c r="B312" s="36"/>
      <c r="D312" s="5" t="s">
        <v>917</v>
      </c>
      <c r="J312" s="600"/>
      <c r="K312" s="456"/>
      <c r="L312" s="456"/>
      <c r="M312" s="456"/>
      <c r="N312" s="456"/>
      <c r="O312" s="456"/>
      <c r="P312" s="456"/>
      <c r="Q312" s="456">
        <v>-33.052140922507377</v>
      </c>
      <c r="R312" s="456">
        <v>-58.723460620827737</v>
      </c>
      <c r="S312" s="456">
        <v>-95.221900386070274</v>
      </c>
      <c r="T312" s="456" t="e">
        <v>#DIV/0!</v>
      </c>
      <c r="U312" s="456" t="e">
        <v>#DIV/0!</v>
      </c>
      <c r="V312" s="456" t="e">
        <v>#DIV/0!</v>
      </c>
      <c r="W312" s="456" t="e">
        <v>#DIV/0!</v>
      </c>
      <c r="X312" s="456" t="e">
        <v>#DIV/0!</v>
      </c>
      <c r="Y312" s="456" t="e">
        <v>#DIV/0!</v>
      </c>
      <c r="Z312" s="456" t="e">
        <v>#DIV/0!</v>
      </c>
      <c r="AA312" s="456" t="e">
        <v>#DIV/0!</v>
      </c>
      <c r="AB312" s="456" t="e">
        <v>#DIV/0!</v>
      </c>
      <c r="AC312" s="456" t="e">
        <v>#DIV/0!</v>
      </c>
      <c r="AD312" s="456" t="e">
        <v>#DIV/0!</v>
      </c>
      <c r="AE312" s="456" t="e">
        <v>#DIV/0!</v>
      </c>
      <c r="AF312" s="456" t="e">
        <v>#DIV/0!</v>
      </c>
      <c r="AG312" s="456" t="e">
        <v>#DIV/0!</v>
      </c>
      <c r="AH312" s="456" t="e">
        <v>#DIV/0!</v>
      </c>
      <c r="AI312" s="456" t="e">
        <v>#DIV/0!</v>
      </c>
      <c r="AJ312" s="456" t="e">
        <v>#DIV/0!</v>
      </c>
      <c r="AK312" s="456" t="e">
        <v>#DIV/0!</v>
      </c>
    </row>
    <row r="313" spans="2:37" ht="15.75">
      <c r="D313" s="29" t="s">
        <v>38</v>
      </c>
      <c r="J313" s="600"/>
      <c r="K313" s="456"/>
      <c r="L313" s="456"/>
      <c r="M313" s="456"/>
      <c r="N313" s="501"/>
      <c r="O313" s="501"/>
      <c r="P313" s="501"/>
      <c r="Q313" s="501">
        <v>-51.920676170163105</v>
      </c>
      <c r="R313" s="501">
        <v>-143.94647774208335</v>
      </c>
      <c r="S313" s="501">
        <v>-279.00430827817223</v>
      </c>
      <c r="T313" s="501" t="e">
        <v>#DIV/0!</v>
      </c>
      <c r="U313" s="501" t="e">
        <v>#DIV/0!</v>
      </c>
      <c r="V313" s="501" t="e">
        <v>#DIV/0!</v>
      </c>
      <c r="W313" s="501" t="e">
        <v>#DIV/0!</v>
      </c>
      <c r="X313" s="501" t="e">
        <v>#DIV/0!</v>
      </c>
      <c r="Y313" s="501" t="e">
        <v>#DIV/0!</v>
      </c>
      <c r="Z313" s="501" t="e">
        <v>#DIV/0!</v>
      </c>
      <c r="AA313" s="501" t="e">
        <v>#DIV/0!</v>
      </c>
      <c r="AB313" s="501" t="e">
        <v>#DIV/0!</v>
      </c>
      <c r="AC313" s="501" t="e">
        <v>#DIV/0!</v>
      </c>
      <c r="AD313" s="501" t="e">
        <v>#DIV/0!</v>
      </c>
      <c r="AE313" s="501" t="e">
        <v>#DIV/0!</v>
      </c>
      <c r="AF313" s="501" t="e">
        <v>#DIV/0!</v>
      </c>
      <c r="AG313" s="501" t="e">
        <v>#DIV/0!</v>
      </c>
      <c r="AH313" s="501" t="e">
        <v>#DIV/0!</v>
      </c>
      <c r="AI313" s="501" t="e">
        <v>#DIV/0!</v>
      </c>
      <c r="AJ313" s="501" t="e">
        <v>#DIV/0!</v>
      </c>
      <c r="AK313" s="501" t="e">
        <v>#DIV/0!</v>
      </c>
    </row>
    <row r="314" spans="2:37" ht="15.75">
      <c r="D314" s="29"/>
      <c r="J314" s="600"/>
      <c r="K314" s="456"/>
      <c r="L314" s="456"/>
      <c r="M314" s="456"/>
      <c r="N314" s="501"/>
      <c r="O314" s="501"/>
      <c r="P314" s="501"/>
      <c r="Q314" s="501"/>
      <c r="R314" s="501"/>
      <c r="S314" s="501"/>
      <c r="T314" s="501"/>
      <c r="U314" s="501"/>
      <c r="V314" s="501"/>
      <c r="W314" s="501"/>
      <c r="X314" s="501"/>
      <c r="Y314" s="501"/>
      <c r="Z314" s="501"/>
      <c r="AA314" s="501"/>
      <c r="AB314" s="501"/>
      <c r="AC314" s="501"/>
      <c r="AD314" s="501"/>
      <c r="AE314" s="501"/>
      <c r="AF314" s="501"/>
      <c r="AG314" s="501"/>
      <c r="AH314" s="501"/>
      <c r="AI314" s="501"/>
      <c r="AJ314" s="501"/>
      <c r="AK314" s="501"/>
    </row>
    <row r="315" spans="2:37" ht="15.75">
      <c r="C315" s="5"/>
      <c r="D315" s="946" t="s">
        <v>1204</v>
      </c>
      <c r="E315" s="947"/>
      <c r="F315" s="947"/>
      <c r="G315" s="948" t="s">
        <v>545</v>
      </c>
      <c r="H315" s="948"/>
      <c r="I315" s="950">
        <v>2002</v>
      </c>
      <c r="J315" s="950">
        <v>2003</v>
      </c>
      <c r="K315" s="950">
        <v>2004</v>
      </c>
      <c r="L315" s="950">
        <v>2005</v>
      </c>
      <c r="M315" s="950">
        <v>2006</v>
      </c>
      <c r="N315" s="950">
        <v>2007</v>
      </c>
      <c r="O315" s="950">
        <v>2008</v>
      </c>
      <c r="P315" s="950">
        <v>2009</v>
      </c>
      <c r="Q315" s="950">
        <v>2010</v>
      </c>
      <c r="R315" s="950">
        <v>2011</v>
      </c>
      <c r="S315" s="950">
        <v>2012</v>
      </c>
      <c r="T315" s="950">
        <v>2013</v>
      </c>
      <c r="U315" s="950">
        <v>2014</v>
      </c>
      <c r="V315" s="950">
        <v>2015</v>
      </c>
      <c r="W315" s="950">
        <v>2016</v>
      </c>
      <c r="X315" s="950">
        <v>2017</v>
      </c>
      <c r="Y315" s="950">
        <v>2018</v>
      </c>
      <c r="Z315" s="950">
        <v>2019</v>
      </c>
      <c r="AA315" s="950">
        <v>2020</v>
      </c>
      <c r="AB315" s="950">
        <v>2021</v>
      </c>
      <c r="AC315" s="950">
        <v>2022</v>
      </c>
      <c r="AD315" s="950">
        <v>2023</v>
      </c>
      <c r="AE315" s="950">
        <v>2024</v>
      </c>
      <c r="AF315" s="950">
        <v>2025</v>
      </c>
      <c r="AG315" s="950">
        <v>2026</v>
      </c>
      <c r="AH315" s="950">
        <v>2027</v>
      </c>
      <c r="AI315" s="950">
        <v>2028</v>
      </c>
      <c r="AJ315" s="950">
        <v>2029</v>
      </c>
      <c r="AK315" s="987">
        <v>2030</v>
      </c>
    </row>
    <row r="316" spans="2:37">
      <c r="D316" s="5" t="s">
        <v>630</v>
      </c>
      <c r="K316" s="456"/>
      <c r="L316" s="456"/>
      <c r="M316" s="456"/>
      <c r="N316" s="456"/>
      <c r="O316" s="456"/>
      <c r="P316" s="456"/>
      <c r="Q316" s="456">
        <v>0.46973477158564331</v>
      </c>
      <c r="R316" s="456">
        <v>-0.70188186963105204</v>
      </c>
      <c r="S316" s="456">
        <v>8.5666183805167662E-2</v>
      </c>
      <c r="T316" s="456">
        <v>-0.95333170336568351</v>
      </c>
      <c r="U316" s="456">
        <v>0.49802448683935407</v>
      </c>
      <c r="V316" s="456">
        <v>0.1119513438985944</v>
      </c>
      <c r="W316" s="456">
        <v>-0.67645963114589447</v>
      </c>
      <c r="X316" s="456">
        <v>0.21184102238625291</v>
      </c>
      <c r="Y316" s="456">
        <v>0.98459247381705051</v>
      </c>
      <c r="Z316" s="456">
        <v>2.075980943457246</v>
      </c>
      <c r="AA316" s="456">
        <v>9.3372255125550634</v>
      </c>
      <c r="AB316" s="456">
        <v>16.624933715724648</v>
      </c>
      <c r="AC316" s="456">
        <v>27.96963828577006</v>
      </c>
      <c r="AD316" s="456">
        <v>43.373109070996222</v>
      </c>
      <c r="AE316" s="456">
        <v>62.92058538574409</v>
      </c>
      <c r="AF316" s="456">
        <v>86.618364030592673</v>
      </c>
      <c r="AG316" s="456">
        <v>116.66195313060879</v>
      </c>
      <c r="AH316" s="456">
        <v>146.70912898006176</v>
      </c>
      <c r="AI316" s="456">
        <v>176.92362658455895</v>
      </c>
      <c r="AJ316" s="456">
        <v>207.24755082094131</v>
      </c>
      <c r="AK316" s="456">
        <v>276.88541343615714</v>
      </c>
    </row>
    <row r="317" spans="2:37">
      <c r="D317" s="5" t="s">
        <v>550</v>
      </c>
      <c r="K317" s="456"/>
      <c r="L317" s="456"/>
      <c r="M317" s="456"/>
      <c r="N317" s="456"/>
      <c r="O317" s="456"/>
      <c r="P317" s="456"/>
      <c r="Q317" s="456">
        <v>0.9455632126857042</v>
      </c>
      <c r="R317" s="456">
        <v>1.0731608141690492</v>
      </c>
      <c r="S317" s="456">
        <v>-0.38061772741627697</v>
      </c>
      <c r="T317" s="456">
        <v>-1.0766600982249974</v>
      </c>
      <c r="U317" s="456">
        <v>-0.99913705486023419</v>
      </c>
      <c r="V317" s="456">
        <v>0.20018505362838523</v>
      </c>
      <c r="W317" s="456">
        <v>-1.0790024556552171</v>
      </c>
      <c r="X317" s="456">
        <v>6.8718862895369437E-3</v>
      </c>
      <c r="Y317" s="456">
        <v>-30.647220677246807</v>
      </c>
      <c r="Z317" s="456">
        <v>-46.244538387152431</v>
      </c>
      <c r="AA317" s="456">
        <v>-69.488755610025166</v>
      </c>
      <c r="AB317" s="456">
        <v>-100.69815401689618</v>
      </c>
      <c r="AC317" s="456">
        <v>-137.08196131998324</v>
      </c>
      <c r="AD317" s="456">
        <v>-181.06053597356581</v>
      </c>
      <c r="AE317" s="456">
        <v>-230.28276213030028</v>
      </c>
      <c r="AF317" s="456">
        <v>-282.10807312324988</v>
      </c>
      <c r="AG317" s="456">
        <v>-337.12590453792643</v>
      </c>
      <c r="AH317" s="456">
        <v>-407.77362910088766</v>
      </c>
      <c r="AI317" s="456">
        <v>-481.03900592843388</v>
      </c>
      <c r="AJ317" s="456">
        <v>-557.5582413292982</v>
      </c>
      <c r="AK317" s="456">
        <v>-634.01552045632911</v>
      </c>
    </row>
    <row r="318" spans="2:37">
      <c r="B318" s="36"/>
      <c r="D318" s="5" t="s">
        <v>551</v>
      </c>
      <c r="J318" s="600"/>
      <c r="K318" s="456"/>
      <c r="L318" s="456"/>
      <c r="M318" s="456"/>
      <c r="N318" s="456"/>
      <c r="O318" s="456"/>
      <c r="P318" s="456"/>
      <c r="Q318" s="456">
        <v>0.69632979830703134</v>
      </c>
      <c r="R318" s="456">
        <v>-1.0131445876963436</v>
      </c>
      <c r="S318" s="456">
        <v>-2.0785938572064011E-2</v>
      </c>
      <c r="T318" s="456">
        <v>1.0672381984744668</v>
      </c>
      <c r="U318" s="456">
        <v>-0.16772518865385644</v>
      </c>
      <c r="V318" s="456">
        <v>1.2095088566939385</v>
      </c>
      <c r="W318" s="456">
        <v>2.5587549526441395</v>
      </c>
      <c r="X318" s="456">
        <v>3.8974529393788275</v>
      </c>
      <c r="Y318" s="456">
        <v>-23.724832358131515</v>
      </c>
      <c r="Z318" s="456">
        <v>-56.416222920038479</v>
      </c>
      <c r="AA318" s="456">
        <v>-89.39532231049067</v>
      </c>
      <c r="AB318" s="456">
        <v>-122.83683236405764</v>
      </c>
      <c r="AC318" s="456">
        <v>-156.52254585476189</v>
      </c>
      <c r="AD318" s="456">
        <v>-190.44903866557098</v>
      </c>
      <c r="AE318" s="456">
        <v>-224.57313326729434</v>
      </c>
      <c r="AF318" s="456">
        <v>-258.84834851709286</v>
      </c>
      <c r="AG318" s="456">
        <v>-293.4760227577745</v>
      </c>
      <c r="AH318" s="456">
        <v>-328.22262769335066</v>
      </c>
      <c r="AI318" s="456">
        <v>-363.02043367987989</v>
      </c>
      <c r="AJ318" s="456">
        <v>-398.09878825051698</v>
      </c>
      <c r="AK318" s="456">
        <v>-430.58416385656972</v>
      </c>
    </row>
    <row r="319" spans="2:37">
      <c r="B319" s="36"/>
      <c r="D319" s="5" t="s">
        <v>1187</v>
      </c>
      <c r="J319" s="600"/>
      <c r="K319" s="456"/>
      <c r="L319" s="456"/>
      <c r="M319" s="456"/>
      <c r="N319" s="456"/>
      <c r="O319" s="456"/>
      <c r="P319" s="456"/>
      <c r="Q319" s="456">
        <v>-0.53046235370576378</v>
      </c>
      <c r="R319" s="456">
        <v>-0.17096758360487219</v>
      </c>
      <c r="S319" s="456">
        <v>-1.0249900361663102</v>
      </c>
      <c r="T319" s="456">
        <v>-1.0539943062449098</v>
      </c>
      <c r="U319" s="456">
        <v>-1.026822247379005</v>
      </c>
      <c r="V319" s="456">
        <v>-0.75550571638280162</v>
      </c>
      <c r="W319" s="456">
        <v>1.0819507371148467</v>
      </c>
      <c r="X319" s="456">
        <v>1.5627850460280179</v>
      </c>
      <c r="Y319" s="456">
        <v>1.2450928854680656</v>
      </c>
      <c r="Z319" s="456">
        <v>20.746546908733308</v>
      </c>
      <c r="AA319" s="456">
        <v>28.154579271991906</v>
      </c>
      <c r="AB319" s="456">
        <v>29.816745667678532</v>
      </c>
      <c r="AC319" s="456">
        <v>36.546118884119927</v>
      </c>
      <c r="AD319" s="456">
        <v>38.046432277024451</v>
      </c>
      <c r="AE319" s="456">
        <v>44.378665779976849</v>
      </c>
      <c r="AF319" s="456">
        <v>47.702344226801401</v>
      </c>
      <c r="AG319" s="456">
        <v>45.322617532791682</v>
      </c>
      <c r="AH319" s="456">
        <v>43.198095862998613</v>
      </c>
      <c r="AI319" s="456">
        <v>72.366907370565784</v>
      </c>
      <c r="AJ319" s="456">
        <v>101.12098987318655</v>
      </c>
      <c r="AK319" s="456">
        <v>259.67674750884345</v>
      </c>
    </row>
    <row r="320" spans="2:37">
      <c r="B320" s="36"/>
      <c r="D320" s="5" t="s">
        <v>917</v>
      </c>
      <c r="J320" s="600"/>
      <c r="K320" s="456"/>
      <c r="L320" s="456"/>
      <c r="M320" s="456"/>
      <c r="N320" s="456"/>
      <c r="O320" s="456"/>
      <c r="P320" s="456"/>
      <c r="Q320" s="456">
        <v>-0.41332358037555217</v>
      </c>
      <c r="R320" s="456">
        <v>0.80612250565952071</v>
      </c>
      <c r="S320" s="456">
        <v>-0.7251080064863562</v>
      </c>
      <c r="T320" s="456">
        <v>-0.1443941236158609</v>
      </c>
      <c r="U320" s="456">
        <v>-0.88294919536930316</v>
      </c>
      <c r="V320" s="456">
        <v>3.1909756517412013E-4</v>
      </c>
      <c r="W320" s="456">
        <v>0.67998152684855462</v>
      </c>
      <c r="X320" s="456">
        <v>1.2140255808717013</v>
      </c>
      <c r="Y320" s="456">
        <v>-6.226682728360772</v>
      </c>
      <c r="Z320" s="456">
        <v>-13.45816885739869</v>
      </c>
      <c r="AA320" s="456">
        <v>-30.485513658627927</v>
      </c>
      <c r="AB320" s="456">
        <v>-54.512045727997659</v>
      </c>
      <c r="AC320" s="456">
        <v>-85.541255984626417</v>
      </c>
      <c r="AD320" s="456">
        <v>-128.64171403753377</v>
      </c>
      <c r="AE320" s="456">
        <v>-178.87785304056652</v>
      </c>
      <c r="AF320" s="456">
        <v>-239.62478607855894</v>
      </c>
      <c r="AG320" s="456">
        <v>-306.16437691669773</v>
      </c>
      <c r="AH320" s="456">
        <v>-395.14495239186618</v>
      </c>
      <c r="AI320" s="456">
        <v>-443.00238872691978</v>
      </c>
      <c r="AJ320" s="456">
        <v>-494.87449447832773</v>
      </c>
      <c r="AK320" s="456">
        <v>-510.68154883661987</v>
      </c>
    </row>
    <row r="321" spans="1:52" ht="15.75">
      <c r="D321" s="29" t="s">
        <v>38</v>
      </c>
      <c r="J321" s="600"/>
      <c r="K321" s="456"/>
      <c r="L321" s="456"/>
      <c r="M321" s="456"/>
      <c r="N321" s="501"/>
      <c r="O321" s="501"/>
      <c r="P321" s="501"/>
      <c r="Q321" s="501">
        <v>1.167841848497063</v>
      </c>
      <c r="R321" s="501">
        <v>-6.7107211036979697E-3</v>
      </c>
      <c r="S321" s="501">
        <v>-2.0658355248358395</v>
      </c>
      <c r="T321" s="501">
        <v>-2.1611420329769846</v>
      </c>
      <c r="U321" s="501">
        <v>-2.5786091994230445</v>
      </c>
      <c r="V321" s="501">
        <v>0.76645863540329051</v>
      </c>
      <c r="W321" s="501">
        <v>2.565225129806429</v>
      </c>
      <c r="X321" s="501">
        <v>6.8929764749543363</v>
      </c>
      <c r="Y321" s="501">
        <v>-58.369050404453972</v>
      </c>
      <c r="Z321" s="501">
        <v>-93.296402312399053</v>
      </c>
      <c r="AA321" s="501">
        <v>-151.8777867945968</v>
      </c>
      <c r="AB321" s="501">
        <v>-231.6053527255483</v>
      </c>
      <c r="AC321" s="501">
        <v>-314.63000598948156</v>
      </c>
      <c r="AD321" s="501">
        <v>-418.73174732864993</v>
      </c>
      <c r="AE321" s="501">
        <v>-526.43449727244024</v>
      </c>
      <c r="AF321" s="501">
        <v>-646.26049946150761</v>
      </c>
      <c r="AG321" s="501">
        <v>-774.7817335489982</v>
      </c>
      <c r="AH321" s="501">
        <v>-941.23398434304409</v>
      </c>
      <c r="AI321" s="501">
        <v>-1037.7712943801089</v>
      </c>
      <c r="AJ321" s="501">
        <v>-1142.162983364015</v>
      </c>
      <c r="AK321" s="501">
        <v>-1038.7190722045182</v>
      </c>
    </row>
    <row r="322" spans="1:52" ht="15.75">
      <c r="D322" s="29"/>
      <c r="J322" s="600"/>
      <c r="K322" s="456"/>
      <c r="L322" s="456"/>
      <c r="M322" s="456"/>
      <c r="N322" s="501"/>
      <c r="O322" s="501"/>
      <c r="P322" s="501"/>
      <c r="Q322" s="501"/>
      <c r="R322" s="501"/>
      <c r="S322" s="501"/>
      <c r="T322" s="501"/>
      <c r="U322" s="501"/>
      <c r="V322" s="501"/>
      <c r="W322" s="501"/>
      <c r="X322" s="501"/>
      <c r="Y322" s="501"/>
      <c r="Z322" s="501"/>
      <c r="AA322" s="501"/>
      <c r="AB322" s="501"/>
      <c r="AC322" s="501"/>
      <c r="AD322" s="501"/>
      <c r="AE322" s="501"/>
      <c r="AF322" s="501"/>
      <c r="AG322" s="501"/>
      <c r="AH322" s="501"/>
      <c r="AI322" s="501"/>
      <c r="AJ322" s="501"/>
      <c r="AK322" s="501"/>
    </row>
    <row r="323" spans="1:52" ht="15.75">
      <c r="B323" s="36" t="e">
        <v>#DIV/0!</v>
      </c>
      <c r="D323" s="29" t="s">
        <v>1205</v>
      </c>
      <c r="J323" s="600"/>
      <c r="K323" s="456"/>
      <c r="L323" s="456"/>
      <c r="M323" s="456"/>
      <c r="N323" s="501"/>
      <c r="O323" s="501"/>
      <c r="P323" s="501"/>
      <c r="Q323" s="501">
        <v>-53.088518018660167</v>
      </c>
      <c r="R323" s="501">
        <v>-143.93976702097964</v>
      </c>
      <c r="S323" s="501">
        <v>-276.93847275333638</v>
      </c>
      <c r="T323" s="501" t="e">
        <v>#DIV/0!</v>
      </c>
      <c r="U323" s="501" t="e">
        <v>#DIV/0!</v>
      </c>
      <c r="V323" s="501" t="e">
        <v>#DIV/0!</v>
      </c>
      <c r="W323" s="501" t="e">
        <v>#DIV/0!</v>
      </c>
      <c r="X323" s="501" t="e">
        <v>#DIV/0!</v>
      </c>
      <c r="Y323" s="501" t="e">
        <v>#DIV/0!</v>
      </c>
      <c r="Z323" s="501" t="e">
        <v>#DIV/0!</v>
      </c>
      <c r="AA323" s="501" t="e">
        <v>#DIV/0!</v>
      </c>
      <c r="AB323" s="501" t="e">
        <v>#DIV/0!</v>
      </c>
      <c r="AC323" s="501" t="e">
        <v>#DIV/0!</v>
      </c>
      <c r="AD323" s="501" t="e">
        <v>#DIV/0!</v>
      </c>
      <c r="AE323" s="501" t="e">
        <v>#DIV/0!</v>
      </c>
      <c r="AF323" s="501" t="e">
        <v>#DIV/0!</v>
      </c>
      <c r="AG323" s="501" t="e">
        <v>#DIV/0!</v>
      </c>
      <c r="AH323" s="501" t="e">
        <v>#DIV/0!</v>
      </c>
      <c r="AI323" s="501" t="e">
        <v>#DIV/0!</v>
      </c>
      <c r="AJ323" s="501" t="e">
        <v>#DIV/0!</v>
      </c>
      <c r="AK323" s="501" t="e">
        <v>#DIV/0!</v>
      </c>
    </row>
    <row r="324" spans="1:52" ht="15.75">
      <c r="D324" s="29"/>
      <c r="J324" s="600"/>
      <c r="K324" s="456"/>
      <c r="L324" s="501"/>
      <c r="M324" s="501"/>
      <c r="N324" s="501"/>
      <c r="O324" s="501"/>
      <c r="P324" s="501"/>
      <c r="Q324" s="501"/>
      <c r="R324" s="501"/>
      <c r="S324" s="501"/>
      <c r="T324" s="501"/>
      <c r="U324" s="501"/>
      <c r="V324" s="501"/>
      <c r="W324" s="501"/>
      <c r="X324" s="501"/>
      <c r="Y324" s="501"/>
      <c r="Z324" s="501"/>
      <c r="AA324" s="501"/>
      <c r="AB324" s="501"/>
      <c r="AC324" s="501"/>
      <c r="AD324" s="501"/>
      <c r="AE324" s="501"/>
      <c r="AF324" s="501"/>
      <c r="AG324" s="501"/>
      <c r="AH324" s="501"/>
      <c r="AI324" s="501"/>
      <c r="AJ324" s="501"/>
      <c r="AK324" s="501"/>
    </row>
    <row r="325" spans="1:52" ht="15.75">
      <c r="C325" s="5"/>
      <c r="D325" s="946" t="s">
        <v>1206</v>
      </c>
      <c r="E325" s="947"/>
      <c r="F325" s="947"/>
      <c r="G325" s="948" t="s">
        <v>545</v>
      </c>
      <c r="H325" s="948"/>
      <c r="I325" s="950">
        <v>2002</v>
      </c>
      <c r="J325" s="950">
        <v>2003</v>
      </c>
      <c r="K325" s="950">
        <v>2004</v>
      </c>
      <c r="L325" s="950">
        <v>2005</v>
      </c>
      <c r="M325" s="950">
        <v>2006</v>
      </c>
      <c r="N325" s="950">
        <v>2007</v>
      </c>
      <c r="O325" s="950">
        <v>2008</v>
      </c>
      <c r="P325" s="950">
        <v>2009</v>
      </c>
      <c r="Q325" s="950">
        <v>2010</v>
      </c>
      <c r="R325" s="950">
        <v>2011</v>
      </c>
      <c r="S325" s="950">
        <v>2012</v>
      </c>
      <c r="T325" s="950">
        <v>2013</v>
      </c>
      <c r="U325" s="950">
        <v>2014</v>
      </c>
      <c r="V325" s="950">
        <v>2015</v>
      </c>
      <c r="W325" s="950">
        <v>2016</v>
      </c>
      <c r="X325" s="950">
        <v>2017</v>
      </c>
      <c r="Y325" s="950">
        <v>2018</v>
      </c>
      <c r="Z325" s="950">
        <v>2019</v>
      </c>
      <c r="AA325" s="950">
        <v>2020</v>
      </c>
      <c r="AB325" s="950">
        <v>2021</v>
      </c>
      <c r="AC325" s="950">
        <v>2022</v>
      </c>
      <c r="AD325" s="950">
        <v>2023</v>
      </c>
      <c r="AE325" s="950">
        <v>2024</v>
      </c>
      <c r="AF325" s="950">
        <v>2025</v>
      </c>
      <c r="AG325" s="950">
        <v>2026</v>
      </c>
      <c r="AH325" s="950">
        <v>2027</v>
      </c>
      <c r="AI325" s="950">
        <v>2028</v>
      </c>
      <c r="AJ325" s="950">
        <v>2029</v>
      </c>
      <c r="AK325" s="987">
        <v>2030</v>
      </c>
    </row>
    <row r="326" spans="1:52">
      <c r="D326" s="5" t="s">
        <v>630</v>
      </c>
      <c r="K326" s="456"/>
      <c r="L326" s="996"/>
      <c r="M326" s="996"/>
      <c r="N326" s="996"/>
      <c r="O326" s="996"/>
      <c r="P326" s="996"/>
      <c r="Q326" s="996">
        <v>1.06</v>
      </c>
      <c r="R326" s="996">
        <v>1</v>
      </c>
      <c r="S326" s="996">
        <v>1.01</v>
      </c>
      <c r="T326" s="996">
        <v>1.01</v>
      </c>
      <c r="U326" s="996">
        <v>1.06</v>
      </c>
      <c r="V326" s="996">
        <v>1.01</v>
      </c>
      <c r="W326" s="996">
        <v>1.1499999999999999</v>
      </c>
      <c r="X326" s="996">
        <v>1.1419999999999997</v>
      </c>
      <c r="Y326" s="996">
        <v>0.9</v>
      </c>
      <c r="Z326" s="996">
        <v>0.9</v>
      </c>
      <c r="AA326" s="996">
        <v>1.02</v>
      </c>
      <c r="AB326" s="996">
        <v>0.97</v>
      </c>
      <c r="AC326" s="996">
        <v>1.01</v>
      </c>
      <c r="AD326" s="996">
        <v>1.01</v>
      </c>
      <c r="AE326" s="996">
        <v>1.01</v>
      </c>
      <c r="AF326" s="996">
        <v>1.01</v>
      </c>
      <c r="AG326" s="996">
        <v>1.0154639600000004</v>
      </c>
      <c r="AH326" s="996">
        <v>0.99</v>
      </c>
      <c r="AI326" s="996">
        <v>0.85</v>
      </c>
      <c r="AJ326" s="996">
        <v>0.96</v>
      </c>
      <c r="AK326" s="996">
        <v>1.1000000000000001</v>
      </c>
    </row>
    <row r="327" spans="1:52">
      <c r="D327" s="5" t="s">
        <v>550</v>
      </c>
      <c r="K327" s="456"/>
      <c r="L327" s="996"/>
      <c r="M327" s="996"/>
      <c r="N327" s="996"/>
      <c r="O327" s="996"/>
      <c r="P327" s="996"/>
      <c r="Q327" s="996">
        <v>1.03</v>
      </c>
      <c r="R327" s="996">
        <v>1.037415</v>
      </c>
      <c r="S327" s="996">
        <v>1.05</v>
      </c>
      <c r="T327" s="996">
        <v>1.0527920000000004</v>
      </c>
      <c r="U327" s="996">
        <v>1.05</v>
      </c>
      <c r="V327" s="996">
        <v>1.07</v>
      </c>
      <c r="W327" s="996">
        <v>1.0079362999999999</v>
      </c>
      <c r="X327" s="996">
        <v>1.0029999999999997</v>
      </c>
      <c r="Y327" s="996">
        <v>0.99</v>
      </c>
      <c r="Z327" s="996">
        <v>1.04</v>
      </c>
      <c r="AA327" s="996">
        <v>0.96</v>
      </c>
      <c r="AB327" s="996">
        <v>0.97</v>
      </c>
      <c r="AC327" s="996">
        <v>1.0071090044</v>
      </c>
      <c r="AD327" s="996">
        <v>1.0165094899999996</v>
      </c>
      <c r="AE327" s="996">
        <v>1.0029999999999997</v>
      </c>
      <c r="AF327" s="996">
        <v>1.0119999999999998</v>
      </c>
      <c r="AG327" s="996">
        <v>1</v>
      </c>
      <c r="AH327" s="996">
        <v>0.98863637000000038</v>
      </c>
      <c r="AI327" s="996">
        <v>0</v>
      </c>
      <c r="AJ327" s="996">
        <v>0</v>
      </c>
      <c r="AK327" s="996">
        <v>0</v>
      </c>
    </row>
    <row r="328" spans="1:52">
      <c r="B328" s="36"/>
      <c r="D328" s="5" t="s">
        <v>551</v>
      </c>
      <c r="J328" s="600"/>
      <c r="K328" s="456"/>
      <c r="L328" s="996"/>
      <c r="M328" s="996"/>
      <c r="N328" s="996"/>
      <c r="O328" s="996"/>
      <c r="P328" s="996"/>
      <c r="Q328" s="996">
        <v>1.2</v>
      </c>
      <c r="R328" s="996">
        <v>1.0833333319999998</v>
      </c>
      <c r="S328" s="996">
        <v>1.1100000000000001</v>
      </c>
      <c r="T328" s="996">
        <v>1.0138888888888999</v>
      </c>
      <c r="U328" s="996">
        <v>1</v>
      </c>
      <c r="V328" s="996">
        <v>1.0675675689999997</v>
      </c>
      <c r="W328" s="996">
        <v>0</v>
      </c>
      <c r="X328" s="996">
        <v>0</v>
      </c>
      <c r="Y328" s="996">
        <v>0.93</v>
      </c>
      <c r="Z328" s="996">
        <v>1</v>
      </c>
      <c r="AA328" s="996">
        <v>0.91</v>
      </c>
      <c r="AB328" s="996">
        <v>0.98</v>
      </c>
      <c r="AC328" s="996">
        <v>0.79</v>
      </c>
      <c r="AD328" s="996">
        <v>0.98</v>
      </c>
      <c r="AE328" s="996">
        <v>0.921875</v>
      </c>
      <c r="AF328" s="996">
        <v>0.98</v>
      </c>
      <c r="AG328" s="996">
        <v>0.98</v>
      </c>
      <c r="AH328" s="996">
        <v>1</v>
      </c>
      <c r="AI328" s="996">
        <v>0.92</v>
      </c>
      <c r="AJ328" s="996">
        <v>0.98076928000000041</v>
      </c>
      <c r="AK328" s="996">
        <v>1.02</v>
      </c>
    </row>
    <row r="329" spans="1:52">
      <c r="B329" s="36"/>
      <c r="D329" s="5" t="s">
        <v>1187</v>
      </c>
      <c r="J329" s="600"/>
      <c r="K329" s="456"/>
      <c r="L329" s="996"/>
      <c r="M329" s="996"/>
      <c r="N329" s="996"/>
      <c r="O329" s="996"/>
      <c r="P329" s="996"/>
      <c r="Q329" s="996">
        <v>1.1299999999999999</v>
      </c>
      <c r="R329" s="996">
        <v>1.0900000000000001</v>
      </c>
      <c r="S329" s="996">
        <v>1.003703703</v>
      </c>
      <c r="T329" s="996">
        <v>1.0185185099999998</v>
      </c>
      <c r="U329" s="996">
        <v>1.0182481499999996</v>
      </c>
      <c r="V329" s="996">
        <v>1.01</v>
      </c>
      <c r="W329" s="996">
        <v>1.0035716000000003</v>
      </c>
      <c r="X329" s="996">
        <v>0</v>
      </c>
      <c r="Y329" s="996">
        <v>1</v>
      </c>
      <c r="Z329" s="996">
        <v>1.06</v>
      </c>
      <c r="AA329" s="996">
        <v>0.99074099999999998</v>
      </c>
      <c r="AB329" s="996">
        <v>1</v>
      </c>
      <c r="AC329" s="996">
        <v>1.03</v>
      </c>
      <c r="AD329" s="996">
        <v>1.01</v>
      </c>
      <c r="AE329" s="996">
        <v>1.03</v>
      </c>
      <c r="AF329" s="996">
        <v>1</v>
      </c>
      <c r="AG329" s="996">
        <v>1</v>
      </c>
      <c r="AH329" s="996">
        <v>1.03</v>
      </c>
      <c r="AI329" s="996">
        <v>1.07</v>
      </c>
      <c r="AJ329" s="996">
        <v>0.86</v>
      </c>
      <c r="AK329" s="996">
        <v>1.27</v>
      </c>
    </row>
    <row r="330" spans="1:52">
      <c r="B330" s="36"/>
      <c r="D330" s="5" t="s">
        <v>917</v>
      </c>
      <c r="J330" s="600"/>
      <c r="K330" s="456"/>
      <c r="L330" s="996"/>
      <c r="M330" s="996"/>
      <c r="N330" s="996"/>
      <c r="O330" s="996"/>
      <c r="P330" s="996"/>
      <c r="Q330" s="996">
        <v>1.0260000000000005</v>
      </c>
      <c r="R330" s="996">
        <v>1.05</v>
      </c>
      <c r="S330" s="996">
        <v>1.03</v>
      </c>
      <c r="T330" s="996">
        <v>1.0449999999999999</v>
      </c>
      <c r="U330" s="996">
        <v>1.02</v>
      </c>
      <c r="V330" s="996">
        <v>1.01</v>
      </c>
      <c r="W330" s="996">
        <v>1</v>
      </c>
      <c r="X330" s="996">
        <v>0</v>
      </c>
      <c r="Y330" s="996">
        <v>0.99</v>
      </c>
      <c r="Z330" s="996">
        <v>1.0219999999999998</v>
      </c>
      <c r="AA330" s="996">
        <v>0.99199999999999999</v>
      </c>
      <c r="AB330" s="996">
        <v>0.99</v>
      </c>
      <c r="AC330" s="996">
        <v>0.99</v>
      </c>
      <c r="AD330" s="996">
        <v>0.996</v>
      </c>
      <c r="AE330" s="996">
        <v>1</v>
      </c>
      <c r="AF330" s="996">
        <v>0.99</v>
      </c>
      <c r="AG330" s="996">
        <v>1.01</v>
      </c>
      <c r="AH330" s="996">
        <v>1.0039999999999996</v>
      </c>
      <c r="AI330" s="996">
        <v>1.1299999999999999</v>
      </c>
      <c r="AJ330" s="996">
        <v>0.93699999999999994</v>
      </c>
      <c r="AK330" s="996">
        <v>1.1080000000000003</v>
      </c>
    </row>
    <row r="331" spans="1:52">
      <c r="D331" s="28"/>
      <c r="E331" s="28"/>
      <c r="F331" s="28"/>
    </row>
    <row r="332" spans="1:52" ht="15.75">
      <c r="D332" s="29"/>
      <c r="J332" s="600"/>
      <c r="K332" s="456"/>
      <c r="L332" s="501"/>
      <c r="M332" s="501"/>
      <c r="N332" s="501"/>
      <c r="O332" s="501"/>
      <c r="P332" s="501"/>
      <c r="Q332" s="501"/>
      <c r="R332" s="501"/>
      <c r="S332" s="501"/>
      <c r="T332" s="501"/>
      <c r="U332" s="501"/>
      <c r="V332" s="501"/>
      <c r="W332" s="501"/>
      <c r="X332" s="501"/>
      <c r="Y332" s="501"/>
      <c r="Z332" s="501"/>
      <c r="AA332" s="501"/>
      <c r="AB332" s="501"/>
      <c r="AC332" s="501"/>
      <c r="AD332" s="501"/>
      <c r="AE332" s="501"/>
      <c r="AF332" s="501"/>
      <c r="AG332" s="501"/>
      <c r="AH332" s="501"/>
      <c r="AI332" s="501"/>
      <c r="AJ332" s="501"/>
      <c r="AK332" s="501"/>
    </row>
    <row r="333" spans="1:52">
      <c r="A333" s="66"/>
      <c r="B333" s="66"/>
      <c r="J333" s="600"/>
      <c r="K333" s="600"/>
      <c r="L333" s="600"/>
      <c r="M333" s="600"/>
      <c r="N333" s="600"/>
      <c r="O333" s="996"/>
      <c r="P333" s="600"/>
      <c r="Q333" s="600"/>
      <c r="R333" s="600"/>
      <c r="S333" s="600"/>
      <c r="T333" s="600"/>
      <c r="U333" s="600"/>
      <c r="V333" s="600"/>
      <c r="W333" s="600"/>
      <c r="X333" s="600"/>
      <c r="Y333" s="600"/>
      <c r="Z333" s="600"/>
      <c r="AA333" s="600"/>
      <c r="AB333" s="600"/>
      <c r="AC333" s="600"/>
      <c r="AD333" s="600"/>
      <c r="AE333" s="600"/>
      <c r="AF333" s="600"/>
      <c r="AG333" s="600"/>
      <c r="AH333" s="600"/>
      <c r="AI333" s="600"/>
      <c r="AJ333" s="600"/>
      <c r="AK333" s="600"/>
      <c r="AL333" s="600"/>
      <c r="AM333" s="600"/>
      <c r="AN333" s="600"/>
      <c r="AO333" s="600"/>
      <c r="AP333" s="600"/>
      <c r="AQ333" s="600"/>
      <c r="AR333" s="600"/>
      <c r="AS333" s="600"/>
      <c r="AT333" s="600"/>
      <c r="AU333" s="600"/>
      <c r="AV333" s="600"/>
      <c r="AW333" s="600"/>
      <c r="AX333" s="600"/>
      <c r="AY333" s="600"/>
      <c r="AZ333" s="600"/>
    </row>
    <row r="334" spans="1:52">
      <c r="A334" s="66"/>
      <c r="B334" s="66"/>
      <c r="J334" s="600"/>
      <c r="K334" s="600"/>
      <c r="L334" s="600"/>
      <c r="M334" s="600"/>
      <c r="N334" s="600"/>
      <c r="O334" s="600"/>
      <c r="P334" s="600"/>
      <c r="Q334" s="600"/>
      <c r="R334" s="600"/>
      <c r="S334" s="600"/>
      <c r="T334" s="600"/>
      <c r="U334" s="600"/>
      <c r="V334" s="600"/>
      <c r="W334" s="600"/>
      <c r="X334" s="600"/>
      <c r="Y334" s="600"/>
      <c r="Z334" s="600"/>
      <c r="AA334" s="600"/>
      <c r="AB334" s="600"/>
      <c r="AC334" s="600"/>
      <c r="AD334" s="600"/>
      <c r="AE334" s="600"/>
      <c r="AF334" s="600"/>
      <c r="AG334" s="600"/>
      <c r="AH334" s="600"/>
      <c r="AI334" s="600"/>
      <c r="AJ334" s="600"/>
      <c r="AK334" s="600"/>
      <c r="AL334" s="600"/>
      <c r="AM334" s="600"/>
      <c r="AN334" s="600"/>
      <c r="AO334" s="600"/>
      <c r="AP334" s="600"/>
      <c r="AQ334" s="600"/>
      <c r="AR334" s="600"/>
      <c r="AS334" s="600"/>
      <c r="AT334" s="600"/>
      <c r="AU334" s="600"/>
      <c r="AV334" s="600"/>
      <c r="AW334" s="600"/>
      <c r="AX334" s="600"/>
      <c r="AY334" s="600"/>
      <c r="AZ334" s="600"/>
    </row>
    <row r="335" spans="1:52">
      <c r="A335" s="66"/>
      <c r="B335" s="66"/>
      <c r="G335" s="420"/>
      <c r="J335" s="600"/>
      <c r="K335" s="600"/>
      <c r="L335" s="600"/>
      <c r="M335" s="600"/>
      <c r="N335" s="600"/>
      <c r="O335" s="600"/>
      <c r="P335" s="600"/>
      <c r="Q335" s="600"/>
      <c r="R335" s="600"/>
      <c r="S335" s="600"/>
      <c r="T335" s="600"/>
      <c r="U335" s="600"/>
      <c r="V335" s="600"/>
      <c r="W335" s="600"/>
      <c r="X335" s="600"/>
      <c r="Y335" s="600"/>
      <c r="Z335" s="600"/>
      <c r="AA335" s="600"/>
      <c r="AB335" s="600"/>
      <c r="AC335" s="600"/>
      <c r="AD335" s="600"/>
      <c r="AE335" s="600"/>
      <c r="AF335" s="600"/>
      <c r="AG335" s="600"/>
      <c r="AH335" s="600"/>
      <c r="AI335" s="600"/>
      <c r="AJ335" s="600"/>
      <c r="AK335" s="600"/>
      <c r="AL335" s="600"/>
      <c r="AM335" s="600"/>
      <c r="AN335" s="600"/>
      <c r="AO335" s="600"/>
      <c r="AP335" s="600"/>
      <c r="AQ335" s="600"/>
      <c r="AR335" s="600"/>
      <c r="AS335" s="600"/>
      <c r="AT335" s="600"/>
      <c r="AU335" s="600"/>
      <c r="AV335" s="600"/>
      <c r="AW335" s="600"/>
      <c r="AX335" s="600"/>
      <c r="AY335" s="600"/>
      <c r="AZ335" s="600"/>
    </row>
    <row r="336" spans="1:52">
      <c r="A336" s="66"/>
      <c r="B336" s="66"/>
      <c r="G336" s="420"/>
      <c r="K336" s="600"/>
      <c r="AL336" s="600"/>
      <c r="AM336" s="600"/>
      <c r="AN336" s="600"/>
      <c r="AO336" s="600"/>
      <c r="AP336" s="600"/>
      <c r="AQ336" s="600"/>
      <c r="AR336" s="600"/>
      <c r="AS336" s="600"/>
      <c r="AT336" s="600"/>
      <c r="AU336" s="600"/>
      <c r="AV336" s="600"/>
      <c r="AW336" s="600"/>
      <c r="AX336" s="600"/>
      <c r="AY336" s="600"/>
      <c r="AZ336" s="600"/>
    </row>
    <row r="337" spans="1:250" s="19" customFormat="1" ht="15.75">
      <c r="A337" s="997"/>
      <c r="B337" s="997"/>
      <c r="C337" s="28"/>
      <c r="D337" s="5"/>
      <c r="E337" s="5"/>
      <c r="F337" s="5"/>
      <c r="G337" s="420"/>
      <c r="H337" s="28"/>
      <c r="I337" s="28"/>
      <c r="K337" s="600"/>
      <c r="AL337" s="600"/>
      <c r="AM337" s="600"/>
      <c r="AN337" s="600"/>
      <c r="AO337" s="600"/>
      <c r="AP337" s="600"/>
      <c r="AQ337" s="600"/>
      <c r="AR337" s="600"/>
      <c r="AS337" s="600"/>
      <c r="AT337" s="600"/>
      <c r="AU337" s="600"/>
      <c r="AV337" s="600"/>
      <c r="AW337" s="600"/>
      <c r="AX337" s="600"/>
      <c r="AY337" s="600"/>
      <c r="AZ337" s="600"/>
      <c r="BA337" s="28"/>
      <c r="BB337" s="28"/>
      <c r="BC337" s="28"/>
      <c r="BD337" s="28"/>
      <c r="BE337" s="28"/>
      <c r="BF337" s="28"/>
      <c r="BG337" s="28"/>
      <c r="BH337" s="28"/>
      <c r="BI337" s="28"/>
      <c r="BJ337" s="28"/>
      <c r="BK337" s="28"/>
      <c r="BL337" s="28"/>
      <c r="BM337" s="28"/>
      <c r="BN337" s="28"/>
      <c r="BO337" s="28"/>
      <c r="BP337" s="28"/>
      <c r="BQ337" s="28"/>
      <c r="BR337" s="28"/>
      <c r="BS337" s="28"/>
      <c r="BT337" s="28"/>
      <c r="BU337" s="28"/>
      <c r="BV337" s="28"/>
      <c r="BW337" s="28"/>
      <c r="BX337" s="28"/>
      <c r="BY337" s="28"/>
      <c r="BZ337" s="28"/>
      <c r="CA337" s="28"/>
      <c r="CB337" s="28"/>
      <c r="CC337" s="28"/>
      <c r="CD337" s="28"/>
      <c r="CE337" s="28"/>
      <c r="CF337" s="28"/>
      <c r="CG337" s="28"/>
      <c r="CH337" s="28"/>
      <c r="CI337" s="28"/>
      <c r="CJ337" s="28"/>
      <c r="CK337" s="28"/>
      <c r="CL337" s="28"/>
      <c r="CM337" s="28"/>
      <c r="CN337" s="28"/>
      <c r="CO337" s="28"/>
      <c r="CP337" s="28"/>
      <c r="CQ337" s="28"/>
      <c r="CR337" s="28"/>
      <c r="CS337" s="28"/>
      <c r="CT337" s="28"/>
      <c r="CU337" s="28"/>
      <c r="CV337" s="28"/>
      <c r="CW337" s="28"/>
      <c r="CX337" s="28"/>
      <c r="CY337" s="28"/>
      <c r="CZ337" s="28"/>
      <c r="DA337" s="28"/>
      <c r="DB337" s="28"/>
      <c r="DC337" s="28"/>
      <c r="DD337" s="28"/>
      <c r="DE337" s="28"/>
      <c r="DF337" s="28"/>
      <c r="DG337" s="28"/>
      <c r="DH337" s="28"/>
      <c r="DI337" s="28"/>
      <c r="DJ337" s="28"/>
      <c r="DK337" s="28"/>
      <c r="DL337" s="28"/>
      <c r="DM337" s="28"/>
      <c r="DN337" s="28"/>
      <c r="DO337" s="28"/>
      <c r="DP337" s="28"/>
      <c r="DQ337" s="28"/>
      <c r="DR337" s="28"/>
      <c r="DS337" s="28"/>
      <c r="DT337" s="28"/>
      <c r="DU337" s="28"/>
      <c r="DV337" s="28"/>
      <c r="DW337" s="28"/>
      <c r="DX337" s="28"/>
      <c r="DY337" s="28"/>
      <c r="DZ337" s="28"/>
      <c r="EA337" s="28"/>
      <c r="EB337" s="28"/>
    </row>
    <row r="338" spans="1:250" ht="15.75">
      <c r="A338" s="66"/>
      <c r="B338" s="66"/>
      <c r="C338" s="19"/>
      <c r="D338" s="29"/>
      <c r="F338" s="29"/>
      <c r="G338" s="998"/>
      <c r="H338" s="19"/>
      <c r="I338" s="19"/>
      <c r="J338" s="19"/>
      <c r="K338" s="19"/>
      <c r="L338" s="19"/>
      <c r="M338" s="19"/>
      <c r="N338" s="19"/>
      <c r="O338" s="19"/>
      <c r="P338" s="19"/>
      <c r="Q338" s="19"/>
      <c r="R338" s="19"/>
      <c r="S338" s="19"/>
      <c r="T338" s="19"/>
      <c r="U338" s="19"/>
      <c r="V338" s="19"/>
      <c r="W338" s="19"/>
      <c r="X338" s="19"/>
      <c r="Y338" s="19"/>
      <c r="Z338" s="19"/>
      <c r="AA338" s="19"/>
      <c r="AB338" s="19"/>
      <c r="AC338" s="19"/>
      <c r="AD338" s="19"/>
      <c r="AE338" s="19"/>
      <c r="AF338" s="19"/>
      <c r="AG338" s="19"/>
      <c r="AH338" s="19"/>
      <c r="AI338" s="19"/>
      <c r="AJ338" s="19"/>
      <c r="AK338" s="19"/>
      <c r="AL338" s="19"/>
      <c r="AM338" s="19"/>
      <c r="AN338" s="19"/>
      <c r="AO338" s="19"/>
      <c r="AP338" s="19"/>
      <c r="AQ338" s="19"/>
      <c r="AR338" s="19"/>
      <c r="AS338" s="19"/>
      <c r="AT338" s="19"/>
      <c r="AU338" s="19"/>
      <c r="AV338" s="19"/>
      <c r="AW338" s="19"/>
      <c r="AX338" s="19"/>
      <c r="AY338" s="19"/>
      <c r="AZ338" s="19"/>
      <c r="BA338" s="19"/>
      <c r="BB338" s="19"/>
      <c r="BC338" s="19"/>
      <c r="BD338" s="19"/>
      <c r="BE338" s="19"/>
      <c r="BF338" s="19"/>
      <c r="BG338" s="19"/>
      <c r="BH338" s="19"/>
      <c r="BI338" s="19"/>
      <c r="BJ338" s="19"/>
      <c r="BK338" s="19"/>
      <c r="BL338" s="19"/>
      <c r="BM338" s="19"/>
      <c r="BN338" s="19"/>
      <c r="BO338" s="19"/>
      <c r="BP338" s="19"/>
      <c r="BQ338" s="19"/>
      <c r="BR338" s="19"/>
      <c r="BS338" s="19"/>
      <c r="BT338" s="19"/>
      <c r="BU338" s="19"/>
      <c r="BV338" s="19"/>
      <c r="BW338" s="19"/>
      <c r="BX338" s="19"/>
      <c r="BY338" s="19"/>
      <c r="BZ338" s="19"/>
      <c r="CA338" s="19"/>
      <c r="CB338" s="19"/>
      <c r="CC338" s="19"/>
      <c r="CD338" s="19"/>
      <c r="CE338" s="19"/>
      <c r="CF338" s="19"/>
      <c r="CG338" s="19"/>
      <c r="CH338" s="19"/>
      <c r="CI338" s="19"/>
      <c r="CJ338" s="19"/>
      <c r="CK338" s="19"/>
      <c r="CL338" s="19"/>
      <c r="CM338" s="19"/>
      <c r="CN338" s="19"/>
      <c r="CO338" s="19"/>
      <c r="CP338" s="19"/>
      <c r="CQ338" s="19"/>
      <c r="CR338" s="19"/>
      <c r="CS338" s="19"/>
      <c r="CT338" s="19"/>
      <c r="CU338" s="19"/>
      <c r="CV338" s="19"/>
      <c r="CW338" s="19"/>
      <c r="CX338" s="19"/>
      <c r="CY338" s="19"/>
      <c r="CZ338" s="19"/>
      <c r="DA338" s="19"/>
      <c r="DB338" s="19"/>
      <c r="DC338" s="19"/>
      <c r="DD338" s="19"/>
      <c r="DE338" s="19"/>
      <c r="DF338" s="19"/>
      <c r="DG338" s="19"/>
      <c r="DH338" s="19"/>
      <c r="DI338" s="19"/>
      <c r="DJ338" s="19"/>
      <c r="DK338" s="19"/>
      <c r="DL338" s="19"/>
      <c r="DM338" s="19"/>
      <c r="DN338" s="19"/>
      <c r="DO338" s="19"/>
      <c r="DP338" s="19"/>
      <c r="DQ338" s="19"/>
      <c r="DR338" s="19"/>
      <c r="DS338" s="19"/>
      <c r="DT338" s="19"/>
      <c r="DU338" s="19"/>
      <c r="DV338" s="19"/>
      <c r="DW338" s="19"/>
      <c r="DX338" s="19"/>
      <c r="DY338" s="19"/>
      <c r="DZ338" s="19"/>
      <c r="EA338" s="19"/>
      <c r="EB338" s="19"/>
    </row>
    <row r="339" spans="1:250">
      <c r="A339" s="66"/>
      <c r="B339" s="66"/>
      <c r="G339" s="22" t="s">
        <v>898</v>
      </c>
      <c r="H339" s="111">
        <v>2010</v>
      </c>
      <c r="L339" s="717" t="s">
        <v>890</v>
      </c>
      <c r="M339" s="999">
        <v>50</v>
      </c>
      <c r="N339" s="1000">
        <v>50</v>
      </c>
      <c r="O339" s="1000">
        <v>50</v>
      </c>
      <c r="P339" s="1000">
        <v>50</v>
      </c>
      <c r="Q339" s="1000">
        <v>50</v>
      </c>
      <c r="R339" s="1000">
        <v>50</v>
      </c>
      <c r="S339" s="1000">
        <v>50</v>
      </c>
      <c r="T339" s="1000">
        <v>50</v>
      </c>
      <c r="U339" s="1000">
        <v>50</v>
      </c>
      <c r="V339" s="1000">
        <v>50</v>
      </c>
      <c r="W339" s="1000">
        <v>50</v>
      </c>
      <c r="X339" s="1000">
        <v>50</v>
      </c>
      <c r="Y339" s="1000">
        <v>50</v>
      </c>
      <c r="Z339" s="1000">
        <v>50</v>
      </c>
      <c r="AA339" s="1000">
        <v>50</v>
      </c>
      <c r="AB339" s="1000">
        <v>50</v>
      </c>
      <c r="AC339" s="1000">
        <v>50</v>
      </c>
      <c r="AD339" s="1000">
        <v>50</v>
      </c>
      <c r="AE339" s="1000">
        <v>50</v>
      </c>
      <c r="AF339" s="1000">
        <v>50</v>
      </c>
      <c r="AG339" s="1000">
        <v>50</v>
      </c>
      <c r="AH339" s="1000">
        <v>50</v>
      </c>
      <c r="AI339" s="1000">
        <v>50</v>
      </c>
      <c r="AJ339" s="1000">
        <v>50</v>
      </c>
      <c r="AK339" s="1001">
        <v>50</v>
      </c>
    </row>
    <row r="340" spans="1:250">
      <c r="A340" s="66"/>
      <c r="B340" s="66"/>
      <c r="G340" s="22" t="s">
        <v>900</v>
      </c>
      <c r="H340" s="111">
        <v>2017</v>
      </c>
      <c r="L340" s="717" t="s">
        <v>892</v>
      </c>
      <c r="M340" s="1002"/>
      <c r="N340" s="1003">
        <v>0</v>
      </c>
      <c r="O340" s="1003">
        <v>0</v>
      </c>
      <c r="P340" s="1003">
        <v>0</v>
      </c>
      <c r="Q340" s="1003">
        <v>0</v>
      </c>
      <c r="R340" s="1003">
        <v>0</v>
      </c>
      <c r="S340" s="1003">
        <v>0</v>
      </c>
      <c r="T340" s="1003">
        <v>0</v>
      </c>
      <c r="U340" s="1003">
        <v>0</v>
      </c>
      <c r="V340" s="1003">
        <v>0</v>
      </c>
      <c r="W340" s="1003">
        <v>0</v>
      </c>
      <c r="X340" s="1003">
        <v>0</v>
      </c>
      <c r="Y340" s="1003">
        <v>0</v>
      </c>
      <c r="Z340" s="1003">
        <v>0</v>
      </c>
      <c r="AA340" s="1003">
        <v>0</v>
      </c>
      <c r="AB340" s="1003">
        <v>0</v>
      </c>
      <c r="AC340" s="1003">
        <v>0</v>
      </c>
      <c r="AD340" s="1003">
        <v>0</v>
      </c>
      <c r="AE340" s="1003">
        <v>0</v>
      </c>
      <c r="AF340" s="1003">
        <v>0</v>
      </c>
      <c r="AG340" s="1003">
        <v>0</v>
      </c>
      <c r="AH340" s="1003">
        <v>0</v>
      </c>
      <c r="AI340" s="1003">
        <v>0</v>
      </c>
      <c r="AJ340" s="1003">
        <v>0</v>
      </c>
      <c r="AK340" s="1003">
        <v>0</v>
      </c>
      <c r="AL340" s="73"/>
      <c r="AM340" s="73"/>
      <c r="AN340" s="73"/>
      <c r="AO340" s="73"/>
      <c r="AP340" s="73"/>
      <c r="AQ340" s="73"/>
      <c r="AR340" s="73"/>
      <c r="AS340" s="73"/>
      <c r="AT340" s="73"/>
      <c r="AU340" s="73"/>
      <c r="AV340" s="73"/>
      <c r="AW340" s="73"/>
      <c r="AX340" s="73"/>
      <c r="AY340" s="73"/>
      <c r="AZ340" s="73"/>
      <c r="BA340" s="73"/>
      <c r="BB340" s="73"/>
      <c r="BC340" s="73"/>
      <c r="BD340" s="73"/>
      <c r="BE340" s="73"/>
      <c r="BF340" s="73"/>
      <c r="BG340" s="73"/>
      <c r="BH340" s="73"/>
      <c r="BI340" s="73"/>
      <c r="BJ340" s="73"/>
      <c r="BK340" s="73"/>
      <c r="BL340" s="73"/>
      <c r="BM340" s="73"/>
      <c r="BN340" s="73"/>
      <c r="BO340" s="73"/>
      <c r="BP340" s="73"/>
      <c r="BQ340" s="73"/>
      <c r="BR340" s="73"/>
      <c r="BS340" s="73"/>
      <c r="BT340" s="73"/>
      <c r="BU340" s="73"/>
      <c r="BV340" s="73"/>
      <c r="BW340" s="73"/>
      <c r="BX340" s="73"/>
      <c r="BY340" s="73"/>
      <c r="BZ340" s="73"/>
      <c r="CA340" s="73"/>
      <c r="CB340" s="73"/>
      <c r="CC340" s="73"/>
      <c r="CD340" s="73"/>
      <c r="CE340" s="73"/>
      <c r="CF340" s="73"/>
      <c r="CG340" s="73"/>
      <c r="CH340" s="73"/>
      <c r="CI340" s="73"/>
      <c r="CJ340" s="73"/>
      <c r="CK340" s="73"/>
      <c r="CL340" s="73"/>
      <c r="CM340" s="73"/>
      <c r="CN340" s="73"/>
      <c r="CO340" s="73"/>
      <c r="CP340" s="73"/>
      <c r="CQ340" s="73"/>
      <c r="CR340" s="73"/>
      <c r="CS340" s="73"/>
      <c r="CT340" s="73"/>
      <c r="CU340" s="73"/>
      <c r="CV340" s="73"/>
      <c r="CW340" s="73"/>
      <c r="CX340" s="73"/>
      <c r="CY340" s="73"/>
      <c r="CZ340" s="73"/>
      <c r="DA340" s="73"/>
      <c r="DB340" s="73"/>
      <c r="DC340" s="73"/>
      <c r="DD340" s="73"/>
      <c r="DE340" s="73"/>
      <c r="DF340" s="73"/>
      <c r="DG340" s="73"/>
      <c r="DH340" s="73"/>
      <c r="DI340" s="73"/>
      <c r="DJ340" s="73"/>
      <c r="DK340" s="73"/>
      <c r="DL340" s="73"/>
      <c r="DM340" s="73"/>
      <c r="DN340" s="73"/>
      <c r="DO340" s="73"/>
      <c r="DP340" s="73"/>
      <c r="DQ340" s="73"/>
      <c r="DR340" s="73"/>
      <c r="DS340" s="73"/>
      <c r="DT340" s="73"/>
      <c r="DU340" s="73"/>
      <c r="DV340" s="73"/>
      <c r="DW340" s="73"/>
      <c r="DX340" s="73"/>
      <c r="DY340" s="73"/>
      <c r="DZ340" s="73"/>
      <c r="EA340" s="73"/>
      <c r="EB340" s="73"/>
      <c r="EC340" s="73"/>
      <c r="ED340" s="73"/>
      <c r="EE340" s="73"/>
      <c r="EF340" s="73"/>
      <c r="EG340" s="73"/>
      <c r="EH340" s="73"/>
      <c r="EI340" s="73"/>
      <c r="EJ340" s="73"/>
      <c r="EK340" s="73"/>
      <c r="EL340" s="73"/>
      <c r="EM340" s="73"/>
      <c r="EN340" s="73"/>
      <c r="EO340" s="73"/>
      <c r="EP340" s="73"/>
      <c r="EQ340" s="73"/>
      <c r="ER340" s="73"/>
      <c r="ES340" s="73"/>
      <c r="ET340" s="73"/>
      <c r="EU340" s="73"/>
      <c r="EV340" s="73"/>
      <c r="EW340" s="73"/>
      <c r="EX340" s="73"/>
      <c r="EY340" s="73"/>
      <c r="EZ340" s="73"/>
      <c r="FA340" s="73"/>
      <c r="FB340" s="73"/>
      <c r="FC340" s="73"/>
      <c r="FD340" s="73"/>
      <c r="FE340" s="73"/>
      <c r="FF340" s="73"/>
      <c r="FG340" s="73"/>
      <c r="FH340" s="73"/>
      <c r="FI340" s="73"/>
      <c r="FJ340" s="73"/>
      <c r="FK340" s="73"/>
      <c r="FL340" s="73"/>
      <c r="FM340" s="73"/>
      <c r="FN340" s="73"/>
      <c r="FO340" s="73"/>
      <c r="FP340" s="73"/>
      <c r="FQ340" s="73"/>
      <c r="FR340" s="73"/>
      <c r="FS340" s="73"/>
      <c r="FT340" s="73"/>
      <c r="FU340" s="73"/>
      <c r="FV340" s="73"/>
      <c r="FW340" s="73"/>
      <c r="FX340" s="73"/>
      <c r="FY340" s="73"/>
      <c r="FZ340" s="73"/>
      <c r="GA340" s="73"/>
      <c r="GB340" s="73"/>
      <c r="GC340" s="73"/>
      <c r="GD340" s="73"/>
      <c r="GE340" s="73"/>
      <c r="GF340" s="73"/>
      <c r="GG340" s="73"/>
      <c r="GH340" s="73"/>
      <c r="GI340" s="73"/>
      <c r="GJ340" s="73"/>
      <c r="GK340" s="73"/>
      <c r="GL340" s="73"/>
      <c r="GM340" s="73"/>
      <c r="GN340" s="73"/>
      <c r="GO340" s="73"/>
      <c r="GP340" s="73"/>
      <c r="GQ340" s="73"/>
      <c r="GR340" s="73"/>
      <c r="GS340" s="73"/>
      <c r="GT340" s="73"/>
      <c r="GU340" s="73"/>
      <c r="GV340" s="73"/>
      <c r="GW340" s="73"/>
      <c r="GX340" s="73"/>
      <c r="GY340" s="73"/>
      <c r="GZ340" s="73"/>
      <c r="HA340" s="73"/>
      <c r="HB340" s="73"/>
      <c r="HC340" s="73"/>
      <c r="HD340" s="73"/>
      <c r="HE340" s="73"/>
      <c r="HF340" s="73"/>
      <c r="HG340" s="73"/>
      <c r="HH340" s="73"/>
      <c r="HI340" s="73"/>
      <c r="HJ340" s="73"/>
      <c r="HK340" s="73"/>
      <c r="HL340" s="73"/>
      <c r="HM340" s="73"/>
      <c r="HN340" s="73"/>
      <c r="HO340" s="73"/>
      <c r="HP340" s="73"/>
      <c r="HQ340" s="73"/>
      <c r="HR340" s="73"/>
      <c r="HS340" s="73"/>
      <c r="HT340" s="73"/>
      <c r="HU340" s="73"/>
      <c r="HV340" s="73"/>
      <c r="HW340" s="73"/>
      <c r="HX340" s="73"/>
      <c r="HY340" s="73"/>
      <c r="HZ340" s="73"/>
      <c r="IA340" s="73"/>
      <c r="IB340" s="73"/>
      <c r="IC340" s="73"/>
      <c r="ID340" s="73"/>
      <c r="IE340" s="73"/>
      <c r="IF340" s="73"/>
      <c r="IG340" s="73"/>
      <c r="IH340" s="73"/>
      <c r="II340" s="73"/>
      <c r="IJ340" s="73"/>
      <c r="IK340" s="73"/>
      <c r="IL340" s="73"/>
      <c r="IM340" s="73"/>
      <c r="IN340" s="73"/>
      <c r="IO340" s="73"/>
      <c r="IP340" s="73"/>
    </row>
    <row r="341" spans="1:250">
      <c r="L341" s="73"/>
    </row>
    <row r="342" spans="1:250">
      <c r="G342" s="420"/>
      <c r="I342" s="73" t="s">
        <v>442</v>
      </c>
      <c r="J342" s="73" t="s">
        <v>442</v>
      </c>
      <c r="K342" s="73" t="s">
        <v>442</v>
      </c>
      <c r="L342" s="73" t="s">
        <v>442</v>
      </c>
      <c r="M342" s="73" t="s">
        <v>442</v>
      </c>
      <c r="N342" s="73" t="s">
        <v>442</v>
      </c>
      <c r="O342" s="73" t="s">
        <v>442</v>
      </c>
    </row>
    <row r="343" spans="1:250" ht="15.75">
      <c r="C343" s="5"/>
      <c r="D343" s="946" t="s">
        <v>811</v>
      </c>
      <c r="E343" s="947"/>
      <c r="F343" s="947"/>
      <c r="G343" s="948" t="s">
        <v>545</v>
      </c>
      <c r="H343" s="948"/>
      <c r="I343" s="950">
        <v>2002</v>
      </c>
      <c r="J343" s="950">
        <v>2003</v>
      </c>
      <c r="K343" s="950">
        <v>2004</v>
      </c>
      <c r="L343" s="950">
        <v>2005</v>
      </c>
      <c r="M343" s="950">
        <v>2006</v>
      </c>
      <c r="N343" s="950">
        <v>2007</v>
      </c>
      <c r="O343" s="950">
        <v>2008</v>
      </c>
      <c r="P343" s="950">
        <v>2009</v>
      </c>
      <c r="Q343" s="950">
        <v>2010</v>
      </c>
      <c r="R343" s="950">
        <v>2011</v>
      </c>
      <c r="S343" s="950">
        <v>2012</v>
      </c>
      <c r="T343" s="950">
        <v>2013</v>
      </c>
      <c r="U343" s="950">
        <v>2014</v>
      </c>
      <c r="V343" s="950">
        <v>2015</v>
      </c>
      <c r="W343" s="950">
        <v>2016</v>
      </c>
      <c r="X343" s="950">
        <v>2017</v>
      </c>
      <c r="Y343" s="950">
        <v>2018</v>
      </c>
      <c r="Z343" s="950">
        <v>2019</v>
      </c>
      <c r="AA343" s="950">
        <v>2020</v>
      </c>
      <c r="AB343" s="950">
        <v>2021</v>
      </c>
      <c r="AC343" s="950">
        <v>2022</v>
      </c>
      <c r="AD343" s="950">
        <v>2023</v>
      </c>
      <c r="AE343" s="950">
        <v>2024</v>
      </c>
      <c r="AF343" s="950">
        <v>2025</v>
      </c>
      <c r="AG343" s="950">
        <v>2026</v>
      </c>
      <c r="AH343" s="950">
        <v>2027</v>
      </c>
      <c r="AI343" s="950">
        <v>2028</v>
      </c>
      <c r="AJ343" s="950">
        <v>2029</v>
      </c>
      <c r="AK343" s="987">
        <v>2030</v>
      </c>
    </row>
    <row r="344" spans="1:250" ht="15.75">
      <c r="C344" s="5"/>
      <c r="D344" s="29" t="s">
        <v>910</v>
      </c>
      <c r="I344" s="600"/>
    </row>
    <row r="345" spans="1:250" ht="15.75">
      <c r="C345" s="5"/>
      <c r="D345" s="29"/>
      <c r="E345" s="5" t="s">
        <v>812</v>
      </c>
      <c r="I345" s="1004">
        <v>96</v>
      </c>
      <c r="J345" s="1004">
        <v>73</v>
      </c>
      <c r="K345" s="1004">
        <v>73</v>
      </c>
      <c r="L345" s="1004">
        <v>73</v>
      </c>
      <c r="M345" s="1004">
        <v>73</v>
      </c>
      <c r="N345" s="1004">
        <v>73</v>
      </c>
      <c r="O345" s="1004">
        <v>73</v>
      </c>
      <c r="P345" s="1004">
        <v>134</v>
      </c>
      <c r="Q345" s="562">
        <v>142</v>
      </c>
      <c r="R345" s="562">
        <v>142</v>
      </c>
      <c r="S345" s="562">
        <v>143</v>
      </c>
      <c r="T345" s="562">
        <v>144</v>
      </c>
      <c r="U345" s="562">
        <v>153</v>
      </c>
      <c r="V345" s="562">
        <v>155</v>
      </c>
      <c r="W345" s="562">
        <v>178</v>
      </c>
      <c r="X345" s="562">
        <v>203</v>
      </c>
      <c r="Y345" s="562">
        <v>203</v>
      </c>
      <c r="Z345" s="562">
        <v>203</v>
      </c>
      <c r="AA345" s="562">
        <v>207</v>
      </c>
      <c r="AB345" s="562">
        <v>207</v>
      </c>
      <c r="AC345" s="562">
        <v>209</v>
      </c>
      <c r="AD345" s="562">
        <v>211</v>
      </c>
      <c r="AE345" s="562">
        <v>213</v>
      </c>
      <c r="AF345" s="562">
        <v>215</v>
      </c>
      <c r="AG345" s="562">
        <v>218</v>
      </c>
      <c r="AH345" s="562">
        <v>218</v>
      </c>
      <c r="AI345" s="562">
        <v>218</v>
      </c>
      <c r="AJ345" s="562">
        <v>218</v>
      </c>
      <c r="AK345" s="562">
        <v>240</v>
      </c>
    </row>
    <row r="346" spans="1:250" ht="15.75">
      <c r="C346" s="5"/>
      <c r="D346" s="29"/>
      <c r="E346" s="5" t="s">
        <v>911</v>
      </c>
      <c r="I346" s="1004">
        <v>96</v>
      </c>
      <c r="J346" s="1004">
        <v>154</v>
      </c>
      <c r="K346" s="1004">
        <v>154</v>
      </c>
      <c r="L346" s="1004">
        <v>154</v>
      </c>
      <c r="M346" s="1004">
        <v>169</v>
      </c>
      <c r="N346" s="1004">
        <v>169</v>
      </c>
      <c r="O346" s="1004">
        <v>171</v>
      </c>
      <c r="P346" s="1004">
        <v>250</v>
      </c>
      <c r="Q346" s="1004">
        <v>280</v>
      </c>
      <c r="R346" s="1004">
        <v>280</v>
      </c>
      <c r="S346" s="1004">
        <v>290</v>
      </c>
      <c r="T346" s="1004">
        <v>290</v>
      </c>
      <c r="U346" s="1004">
        <v>290</v>
      </c>
      <c r="V346" s="1004">
        <v>290</v>
      </c>
      <c r="W346" s="1004">
        <v>290</v>
      </c>
      <c r="X346" s="1004">
        <v>290</v>
      </c>
      <c r="Y346" s="1004">
        <v>290</v>
      </c>
      <c r="Z346" s="1004">
        <v>290</v>
      </c>
      <c r="AA346" s="1004">
        <v>290</v>
      </c>
      <c r="AB346" s="1004">
        <v>290</v>
      </c>
      <c r="AC346" s="1004">
        <v>290</v>
      </c>
      <c r="AD346" s="1004">
        <v>290</v>
      </c>
      <c r="AE346" s="1004">
        <v>290</v>
      </c>
      <c r="AF346" s="1004">
        <v>297</v>
      </c>
      <c r="AG346" s="1004">
        <v>304</v>
      </c>
      <c r="AH346" s="1004">
        <v>312</v>
      </c>
      <c r="AI346" s="1004">
        <v>320</v>
      </c>
      <c r="AJ346" s="1004">
        <v>328</v>
      </c>
      <c r="AK346" s="1004">
        <v>336</v>
      </c>
    </row>
    <row r="347" spans="1:250" ht="15.6" customHeight="1">
      <c r="C347" s="5"/>
      <c r="D347" s="29"/>
      <c r="E347" s="5" t="s">
        <v>549</v>
      </c>
      <c r="I347" s="1004">
        <v>0</v>
      </c>
      <c r="J347" s="1004">
        <v>81</v>
      </c>
      <c r="K347" s="1004">
        <v>81</v>
      </c>
      <c r="L347" s="1004">
        <v>81</v>
      </c>
      <c r="M347" s="1004">
        <v>96</v>
      </c>
      <c r="N347" s="1004">
        <v>96</v>
      </c>
      <c r="O347" s="1004">
        <v>98</v>
      </c>
      <c r="P347" s="1004">
        <v>116</v>
      </c>
      <c r="Q347" s="1005">
        <v>138</v>
      </c>
      <c r="R347" s="1005">
        <v>138</v>
      </c>
      <c r="S347" s="1005">
        <v>147</v>
      </c>
      <c r="T347" s="1005">
        <v>146</v>
      </c>
      <c r="U347" s="1005">
        <v>137</v>
      </c>
      <c r="V347" s="1005">
        <v>135</v>
      </c>
      <c r="W347" s="1005">
        <v>112</v>
      </c>
      <c r="X347" s="1005">
        <v>87</v>
      </c>
      <c r="Y347" s="1005">
        <v>87</v>
      </c>
      <c r="Z347" s="1005">
        <v>87</v>
      </c>
      <c r="AA347" s="1005">
        <v>83</v>
      </c>
      <c r="AB347" s="1005">
        <v>83</v>
      </c>
      <c r="AC347" s="1005">
        <v>81</v>
      </c>
      <c r="AD347" s="1005">
        <v>79</v>
      </c>
      <c r="AE347" s="1005">
        <v>77</v>
      </c>
      <c r="AF347" s="1005">
        <v>82</v>
      </c>
      <c r="AG347" s="1005">
        <v>86</v>
      </c>
      <c r="AH347" s="1005">
        <v>94</v>
      </c>
      <c r="AI347" s="1005">
        <v>102</v>
      </c>
      <c r="AJ347" s="1005">
        <v>110</v>
      </c>
      <c r="AK347" s="1005">
        <v>96</v>
      </c>
    </row>
    <row r="348" spans="1:250" ht="15.75">
      <c r="C348" s="5"/>
      <c r="D348" s="29"/>
      <c r="E348" s="5" t="s">
        <v>550</v>
      </c>
      <c r="I348" s="1004">
        <v>141</v>
      </c>
      <c r="J348" s="1004">
        <v>141</v>
      </c>
      <c r="K348" s="1004">
        <v>163</v>
      </c>
      <c r="L348" s="1004">
        <v>152</v>
      </c>
      <c r="M348" s="1004">
        <v>152</v>
      </c>
      <c r="N348" s="1004">
        <v>143</v>
      </c>
      <c r="O348" s="1004">
        <v>143</v>
      </c>
      <c r="P348" s="1004">
        <v>143</v>
      </c>
      <c r="Q348" s="562">
        <v>147</v>
      </c>
      <c r="R348" s="562">
        <v>153</v>
      </c>
      <c r="S348" s="562">
        <v>161</v>
      </c>
      <c r="T348" s="562">
        <v>169</v>
      </c>
      <c r="U348" s="562">
        <v>177</v>
      </c>
      <c r="V348" s="562">
        <v>189</v>
      </c>
      <c r="W348" s="562">
        <v>190</v>
      </c>
      <c r="X348" s="562">
        <v>191</v>
      </c>
      <c r="Y348" s="562">
        <v>191</v>
      </c>
      <c r="Z348" s="562">
        <v>199</v>
      </c>
      <c r="AA348" s="562">
        <v>199</v>
      </c>
      <c r="AB348" s="562">
        <v>199</v>
      </c>
      <c r="AC348" s="562">
        <v>200</v>
      </c>
      <c r="AD348" s="562">
        <v>203</v>
      </c>
      <c r="AE348" s="562">
        <v>204</v>
      </c>
      <c r="AF348" s="562">
        <v>206</v>
      </c>
      <c r="AG348" s="562">
        <v>206</v>
      </c>
      <c r="AH348" s="562">
        <v>206</v>
      </c>
      <c r="AI348" s="562">
        <v>206</v>
      </c>
      <c r="AJ348" s="562">
        <v>206</v>
      </c>
      <c r="AK348" s="562">
        <v>206</v>
      </c>
    </row>
    <row r="349" spans="1:250" ht="15.75">
      <c r="C349" s="5"/>
      <c r="D349" s="29"/>
      <c r="E349" s="5" t="s">
        <v>815</v>
      </c>
      <c r="I349" s="1004">
        <v>23</v>
      </c>
      <c r="J349" s="1004">
        <v>23</v>
      </c>
      <c r="K349" s="1004">
        <v>30</v>
      </c>
      <c r="L349" s="1004">
        <v>25</v>
      </c>
      <c r="M349" s="1004">
        <v>25</v>
      </c>
      <c r="N349" s="1004">
        <v>25</v>
      </c>
      <c r="O349" s="1004">
        <v>25</v>
      </c>
      <c r="P349" s="1004">
        <v>25</v>
      </c>
      <c r="Q349" s="562">
        <v>30</v>
      </c>
      <c r="R349" s="562">
        <v>32</v>
      </c>
      <c r="S349" s="562">
        <v>36</v>
      </c>
      <c r="T349" s="562">
        <v>37</v>
      </c>
      <c r="U349" s="562">
        <v>37</v>
      </c>
      <c r="V349" s="562">
        <v>40</v>
      </c>
      <c r="W349" s="562">
        <v>40</v>
      </c>
      <c r="X349" s="562">
        <v>40</v>
      </c>
      <c r="Y349" s="562">
        <v>40</v>
      </c>
      <c r="Z349" s="562">
        <v>40</v>
      </c>
      <c r="AA349" s="562">
        <v>40</v>
      </c>
      <c r="AB349" s="562">
        <v>40</v>
      </c>
      <c r="AC349" s="562">
        <v>40</v>
      </c>
      <c r="AD349" s="562">
        <v>40</v>
      </c>
      <c r="AE349" s="562">
        <v>40</v>
      </c>
      <c r="AF349" s="562">
        <v>40</v>
      </c>
      <c r="AG349" s="562">
        <v>40</v>
      </c>
      <c r="AH349" s="562">
        <v>40</v>
      </c>
      <c r="AI349" s="562">
        <v>40</v>
      </c>
      <c r="AJ349" s="562">
        <v>40</v>
      </c>
      <c r="AK349" s="562">
        <v>41</v>
      </c>
    </row>
    <row r="350" spans="1:250" ht="15.75">
      <c r="C350" s="5"/>
      <c r="D350" s="29"/>
      <c r="E350" s="5" t="s">
        <v>622</v>
      </c>
      <c r="I350" s="1004">
        <v>89</v>
      </c>
      <c r="J350" s="1004">
        <v>89</v>
      </c>
      <c r="K350" s="1004">
        <v>60</v>
      </c>
      <c r="L350" s="1004">
        <v>81</v>
      </c>
      <c r="M350" s="1004">
        <v>81</v>
      </c>
      <c r="N350" s="1004">
        <v>90</v>
      </c>
      <c r="O350" s="1004">
        <v>110</v>
      </c>
      <c r="P350" s="1004">
        <v>110</v>
      </c>
      <c r="Q350" s="562">
        <v>124</v>
      </c>
      <c r="R350" s="562">
        <v>135</v>
      </c>
      <c r="S350" s="562">
        <v>135</v>
      </c>
      <c r="T350" s="562">
        <v>137</v>
      </c>
      <c r="U350" s="562">
        <v>139</v>
      </c>
      <c r="V350" s="562">
        <v>140</v>
      </c>
      <c r="W350" s="562">
        <v>141</v>
      </c>
      <c r="X350" s="562">
        <v>141</v>
      </c>
      <c r="Y350" s="562">
        <v>141</v>
      </c>
      <c r="Z350" s="562">
        <v>149</v>
      </c>
      <c r="AA350" s="562">
        <v>149</v>
      </c>
      <c r="AB350" s="562">
        <v>149</v>
      </c>
      <c r="AC350" s="562">
        <v>153</v>
      </c>
      <c r="AD350" s="562">
        <v>155</v>
      </c>
      <c r="AE350" s="562">
        <v>160</v>
      </c>
      <c r="AF350" s="562">
        <v>160</v>
      </c>
      <c r="AG350" s="562">
        <v>160</v>
      </c>
      <c r="AH350" s="562">
        <v>165</v>
      </c>
      <c r="AI350" s="562">
        <v>177</v>
      </c>
      <c r="AJ350" s="562">
        <v>177</v>
      </c>
      <c r="AK350" s="562">
        <v>225</v>
      </c>
    </row>
    <row r="351" spans="1:250" ht="15.75">
      <c r="C351" s="5"/>
      <c r="D351" s="29"/>
      <c r="E351" s="5" t="s">
        <v>553</v>
      </c>
      <c r="I351" s="1004">
        <v>82</v>
      </c>
      <c r="J351" s="1004">
        <v>82</v>
      </c>
      <c r="K351" s="1004">
        <v>92</v>
      </c>
      <c r="L351" s="1004">
        <v>112</v>
      </c>
      <c r="M351" s="1004">
        <v>122</v>
      </c>
      <c r="N351" s="1004">
        <v>147</v>
      </c>
      <c r="O351" s="1004">
        <v>157</v>
      </c>
      <c r="P351" s="1004">
        <v>167</v>
      </c>
      <c r="Q351" s="562">
        <v>171</v>
      </c>
      <c r="R351" s="562">
        <v>180</v>
      </c>
      <c r="S351" s="562">
        <v>185</v>
      </c>
      <c r="T351" s="562">
        <v>193</v>
      </c>
      <c r="U351" s="562">
        <v>197</v>
      </c>
      <c r="V351" s="562">
        <v>199</v>
      </c>
      <c r="W351" s="562">
        <v>199</v>
      </c>
      <c r="X351" s="562">
        <v>199</v>
      </c>
      <c r="Y351" s="562">
        <v>199</v>
      </c>
      <c r="Z351" s="562">
        <v>203</v>
      </c>
      <c r="AA351" s="562">
        <v>203</v>
      </c>
      <c r="AB351" s="562">
        <v>203</v>
      </c>
      <c r="AC351" s="562">
        <v>203</v>
      </c>
      <c r="AD351" s="562">
        <v>203</v>
      </c>
      <c r="AE351" s="562">
        <v>203</v>
      </c>
      <c r="AF351" s="562">
        <v>203</v>
      </c>
      <c r="AG351" s="562">
        <v>205</v>
      </c>
      <c r="AH351" s="562">
        <v>206</v>
      </c>
      <c r="AI351" s="562">
        <v>233</v>
      </c>
      <c r="AJ351" s="562">
        <v>233</v>
      </c>
      <c r="AK351" s="562">
        <v>258</v>
      </c>
    </row>
    <row r="352" spans="1:250" ht="15.75">
      <c r="C352" s="5"/>
      <c r="D352" s="29" t="s">
        <v>916</v>
      </c>
      <c r="I352" s="600"/>
      <c r="J352" s="600"/>
      <c r="K352" s="600"/>
      <c r="L352" s="600"/>
      <c r="M352" s="600"/>
      <c r="N352" s="600"/>
      <c r="O352" s="600"/>
      <c r="P352" s="600"/>
      <c r="Q352" s="600"/>
      <c r="R352" s="600"/>
      <c r="S352" s="600"/>
      <c r="T352" s="600"/>
      <c r="U352" s="600"/>
      <c r="V352" s="600"/>
      <c r="W352" s="600"/>
      <c r="X352" s="600"/>
      <c r="Y352" s="600"/>
      <c r="Z352" s="600"/>
      <c r="AA352" s="600"/>
      <c r="AB352" s="600"/>
      <c r="AC352" s="600"/>
      <c r="AD352" s="600"/>
      <c r="AE352" s="600"/>
      <c r="AF352" s="600"/>
      <c r="AG352" s="600"/>
      <c r="AH352" s="600"/>
      <c r="AI352" s="600"/>
      <c r="AJ352" s="600"/>
      <c r="AK352" s="600"/>
    </row>
    <row r="353" spans="3:37" ht="15.75">
      <c r="C353" s="5"/>
      <c r="D353" s="29"/>
      <c r="E353" s="5" t="s">
        <v>533</v>
      </c>
      <c r="I353" s="600"/>
      <c r="J353" s="600"/>
      <c r="K353" s="600"/>
      <c r="L353" s="600"/>
      <c r="M353" s="600"/>
      <c r="N353" s="600"/>
      <c r="O353" s="600"/>
      <c r="P353" s="600"/>
      <c r="Q353" s="600"/>
      <c r="R353" s="600"/>
      <c r="S353" s="600"/>
      <c r="T353" s="600"/>
      <c r="U353" s="600"/>
      <c r="V353" s="600"/>
      <c r="W353" s="600"/>
      <c r="X353" s="600"/>
      <c r="Y353" s="600"/>
      <c r="Z353" s="600"/>
      <c r="AA353" s="600"/>
      <c r="AB353" s="600"/>
      <c r="AC353" s="600"/>
      <c r="AD353" s="600"/>
      <c r="AE353" s="600"/>
      <c r="AF353" s="600"/>
      <c r="AG353" s="600"/>
      <c r="AH353" s="600"/>
      <c r="AI353" s="600"/>
      <c r="AJ353" s="600"/>
      <c r="AK353" s="600"/>
    </row>
    <row r="354" spans="3:37" ht="15.75">
      <c r="C354" s="5"/>
      <c r="D354" s="29"/>
      <c r="F354" s="5" t="s">
        <v>630</v>
      </c>
      <c r="I354" s="1004">
        <v>64.091690544412614</v>
      </c>
      <c r="J354" s="1004">
        <v>52.174846625766875</v>
      </c>
      <c r="K354" s="1004">
        <v>52.174846625766875</v>
      </c>
      <c r="L354" s="1004">
        <v>52.489425981873111</v>
      </c>
      <c r="M354" s="1004">
        <v>52.489425981873111</v>
      </c>
      <c r="N354" s="1004">
        <v>52.489425981873111</v>
      </c>
      <c r="O354" s="1004">
        <v>53.658119658119659</v>
      </c>
      <c r="P354" s="1004">
        <v>95.621359223300971</v>
      </c>
      <c r="Q354" s="734">
        <v>104.17607223476298</v>
      </c>
      <c r="R354" s="734">
        <v>105.73160173160173</v>
      </c>
      <c r="S354" s="734">
        <v>107.4757894736842</v>
      </c>
      <c r="T354" s="734">
        <v>109.10882956878849</v>
      </c>
      <c r="U354" s="734">
        <v>117.32015810276678</v>
      </c>
      <c r="V354" s="734">
        <v>120.09541984732826</v>
      </c>
      <c r="W354" s="734">
        <v>139.74134790528234</v>
      </c>
      <c r="X354" s="734">
        <v>161.34086956521739</v>
      </c>
      <c r="Y354" s="734">
        <v>161.34086956521739</v>
      </c>
      <c r="Z354" s="734">
        <v>162.46869712351946</v>
      </c>
      <c r="AA354" s="734">
        <v>165.94789915966385</v>
      </c>
      <c r="AB354" s="734">
        <v>165.94789915966385</v>
      </c>
      <c r="AC354" s="734">
        <v>168.03322259136212</v>
      </c>
      <c r="AD354" s="734">
        <v>170.11658456486043</v>
      </c>
      <c r="AE354" s="734">
        <v>172.26418152350081</v>
      </c>
      <c r="AF354" s="734">
        <v>174.14653784219001</v>
      </c>
      <c r="AG354" s="734">
        <v>176.77564102564102</v>
      </c>
      <c r="AH354" s="734">
        <v>177.10333863275039</v>
      </c>
      <c r="AI354" s="734">
        <v>177.86895475819031</v>
      </c>
      <c r="AJ354" s="734">
        <v>177.86895475819031</v>
      </c>
      <c r="AK354" s="734">
        <v>200.22471910112358</v>
      </c>
    </row>
    <row r="355" spans="3:37" ht="15.75">
      <c r="C355" s="5"/>
      <c r="D355" s="29"/>
      <c r="F355" s="5" t="s">
        <v>550</v>
      </c>
      <c r="I355" s="1004">
        <v>94.134670487106007</v>
      </c>
      <c r="J355" s="1004">
        <v>100.77607361963189</v>
      </c>
      <c r="K355" s="1004">
        <v>116.5</v>
      </c>
      <c r="L355" s="1004">
        <v>109.29305135951661</v>
      </c>
      <c r="M355" s="1004">
        <v>109.29305135951662</v>
      </c>
      <c r="N355" s="1004">
        <v>102.82175226586102</v>
      </c>
      <c r="O355" s="1004">
        <v>105.11111111111111</v>
      </c>
      <c r="P355" s="1004">
        <v>102.04368932038835</v>
      </c>
      <c r="Q355" s="734">
        <v>107.84424379232506</v>
      </c>
      <c r="R355" s="734">
        <v>113.92207792207792</v>
      </c>
      <c r="S355" s="734">
        <v>121.00421052631579</v>
      </c>
      <c r="T355" s="734">
        <v>128.05133470225871</v>
      </c>
      <c r="U355" s="734">
        <v>135.72332015810275</v>
      </c>
      <c r="V355" s="734">
        <v>146.43893129770993</v>
      </c>
      <c r="W355" s="734">
        <v>149.16211293260471</v>
      </c>
      <c r="X355" s="734">
        <v>151.80347826086955</v>
      </c>
      <c r="Y355" s="734">
        <v>151.80347826086955</v>
      </c>
      <c r="Z355" s="734">
        <v>159.26734348561757</v>
      </c>
      <c r="AA355" s="734">
        <v>159.53445378151258</v>
      </c>
      <c r="AB355" s="734">
        <v>159.53445378151258</v>
      </c>
      <c r="AC355" s="734">
        <v>160.79734219269105</v>
      </c>
      <c r="AD355" s="734">
        <v>163.66666666666666</v>
      </c>
      <c r="AE355" s="734">
        <v>164.98541329011346</v>
      </c>
      <c r="AF355" s="734">
        <v>166.85668276972623</v>
      </c>
      <c r="AG355" s="734">
        <v>167.0448717948718</v>
      </c>
      <c r="AH355" s="734">
        <v>167.35453100158983</v>
      </c>
      <c r="AI355" s="734">
        <v>168.07800312012481</v>
      </c>
      <c r="AJ355" s="734">
        <v>168.07800312012481</v>
      </c>
      <c r="AK355" s="734">
        <v>171.85955056179773</v>
      </c>
    </row>
    <row r="356" spans="3:37" ht="15.75">
      <c r="C356" s="5"/>
      <c r="D356" s="29"/>
      <c r="F356" s="5" t="s">
        <v>815</v>
      </c>
      <c r="I356" s="1004">
        <v>15.355300859598852</v>
      </c>
      <c r="J356" s="1004">
        <v>16.438650306748464</v>
      </c>
      <c r="K356" s="1004">
        <v>21.44171779141104</v>
      </c>
      <c r="L356" s="1004">
        <v>17.975830815709969</v>
      </c>
      <c r="M356" s="1004">
        <v>17.975830815709969</v>
      </c>
      <c r="N356" s="1004">
        <v>17.975830815709969</v>
      </c>
      <c r="O356" s="1004">
        <v>18.376068376068375</v>
      </c>
      <c r="P356" s="1004">
        <v>17.839805825242717</v>
      </c>
      <c r="Q356" s="734">
        <v>22.009029345372461</v>
      </c>
      <c r="R356" s="734">
        <v>23.826839826839826</v>
      </c>
      <c r="S356" s="734">
        <v>27.056842105263161</v>
      </c>
      <c r="T356" s="734">
        <v>28.034907597535934</v>
      </c>
      <c r="U356" s="734">
        <v>28.371541501976282</v>
      </c>
      <c r="V356" s="734">
        <v>30.992366412213741</v>
      </c>
      <c r="W356" s="734">
        <v>31.402550091074684</v>
      </c>
      <c r="X356" s="734">
        <v>31.791304347826088</v>
      </c>
      <c r="Y356" s="734">
        <v>31.791304347826088</v>
      </c>
      <c r="Z356" s="734">
        <v>32.01353637901861</v>
      </c>
      <c r="AA356" s="734">
        <v>32.067226890756302</v>
      </c>
      <c r="AB356" s="734">
        <v>32.067226890756302</v>
      </c>
      <c r="AC356" s="734">
        <v>32.159468438538205</v>
      </c>
      <c r="AD356" s="734">
        <v>32.249589490968802</v>
      </c>
      <c r="AE356" s="734">
        <v>32.35008103727715</v>
      </c>
      <c r="AF356" s="734">
        <v>32.399355877616742</v>
      </c>
      <c r="AG356" s="734">
        <v>32.435897435897431</v>
      </c>
      <c r="AH356" s="734">
        <v>32.496025437201908</v>
      </c>
      <c r="AI356" s="734">
        <v>32.636505460218409</v>
      </c>
      <c r="AJ356" s="734">
        <v>32.636505460218409</v>
      </c>
      <c r="AK356" s="734">
        <v>34.205056179775283</v>
      </c>
    </row>
    <row r="357" spans="3:37" ht="15.75">
      <c r="D357" s="29"/>
      <c r="F357" s="5" t="s">
        <v>622</v>
      </c>
      <c r="I357" s="1004">
        <v>59.418338108882516</v>
      </c>
      <c r="J357" s="1004">
        <v>63.610429447852752</v>
      </c>
      <c r="K357" s="1004">
        <v>42.883435582822081</v>
      </c>
      <c r="L357" s="1004">
        <v>58.241691842900302</v>
      </c>
      <c r="M357" s="1004">
        <v>58.241691842900302</v>
      </c>
      <c r="N357" s="1004">
        <v>64.712990936555897</v>
      </c>
      <c r="O357" s="1004">
        <v>80.854700854700852</v>
      </c>
      <c r="P357" s="1004">
        <v>78.495145631067956</v>
      </c>
      <c r="Q357" s="734">
        <v>90.970654627539503</v>
      </c>
      <c r="R357" s="734">
        <v>100.51948051948051</v>
      </c>
      <c r="S357" s="734">
        <v>101.46315789473684</v>
      </c>
      <c r="T357" s="734">
        <v>103.80492813141684</v>
      </c>
      <c r="U357" s="734">
        <v>106.58498023715416</v>
      </c>
      <c r="V357" s="734">
        <v>108.47328244274809</v>
      </c>
      <c r="W357" s="734">
        <v>110.69398907103826</v>
      </c>
      <c r="X357" s="734">
        <v>112.06434782608696</v>
      </c>
      <c r="Y357" s="734">
        <v>112.06434782608696</v>
      </c>
      <c r="Z357" s="734">
        <v>119.25042301184433</v>
      </c>
      <c r="AA357" s="734">
        <v>119.45042016806723</v>
      </c>
      <c r="AB357" s="734">
        <v>119.45042016806723</v>
      </c>
      <c r="AC357" s="734">
        <v>123.00996677740864</v>
      </c>
      <c r="AD357" s="734">
        <v>124.96715927750411</v>
      </c>
      <c r="AE357" s="734">
        <v>129.4003241491086</v>
      </c>
      <c r="AF357" s="734">
        <v>129.59742351046697</v>
      </c>
      <c r="AG357" s="734">
        <v>129.74358974358972</v>
      </c>
      <c r="AH357" s="734">
        <v>134.04610492845788</v>
      </c>
      <c r="AI357" s="734">
        <v>144.41653666146644</v>
      </c>
      <c r="AJ357" s="734">
        <v>144.41653666146644</v>
      </c>
      <c r="AK357" s="734">
        <v>187.71067415730337</v>
      </c>
    </row>
    <row r="358" spans="3:37" ht="15.75">
      <c r="D358" s="29"/>
      <c r="F358" s="5" t="s">
        <v>38</v>
      </c>
      <c r="I358" s="1006">
        <v>233</v>
      </c>
      <c r="J358" s="1006">
        <v>233</v>
      </c>
      <c r="K358" s="1006">
        <v>233</v>
      </c>
      <c r="L358" s="1006">
        <v>238</v>
      </c>
      <c r="M358" s="1006">
        <v>238</v>
      </c>
      <c r="N358" s="1006">
        <v>238</v>
      </c>
      <c r="O358" s="1006">
        <v>258</v>
      </c>
      <c r="P358" s="1006">
        <v>294</v>
      </c>
      <c r="Q358" s="742">
        <v>325</v>
      </c>
      <c r="R358" s="742">
        <v>344</v>
      </c>
      <c r="S358" s="742">
        <v>357</v>
      </c>
      <c r="T358" s="742">
        <v>369</v>
      </c>
      <c r="U358" s="742">
        <v>388</v>
      </c>
      <c r="V358" s="742">
        <v>406</v>
      </c>
      <c r="W358" s="742">
        <v>431</v>
      </c>
      <c r="X358" s="742">
        <v>457</v>
      </c>
      <c r="Y358" s="742">
        <v>457</v>
      </c>
      <c r="Z358" s="742">
        <v>473</v>
      </c>
      <c r="AA358" s="742">
        <v>477</v>
      </c>
      <c r="AB358" s="742">
        <v>477</v>
      </c>
      <c r="AC358" s="742">
        <v>484</v>
      </c>
      <c r="AD358" s="742">
        <v>491</v>
      </c>
      <c r="AE358" s="742">
        <v>499</v>
      </c>
      <c r="AF358" s="742">
        <v>503</v>
      </c>
      <c r="AG358" s="742">
        <v>506</v>
      </c>
      <c r="AH358" s="742">
        <v>511</v>
      </c>
      <c r="AI358" s="742">
        <v>523</v>
      </c>
      <c r="AJ358" s="742">
        <v>523</v>
      </c>
      <c r="AK358" s="742">
        <v>594</v>
      </c>
    </row>
    <row r="359" spans="3:37" ht="15.75">
      <c r="D359" s="29"/>
      <c r="F359" s="5" t="s">
        <v>917</v>
      </c>
      <c r="I359" s="1004">
        <v>57</v>
      </c>
      <c r="J359" s="1004">
        <v>57</v>
      </c>
      <c r="K359" s="1004">
        <v>67</v>
      </c>
      <c r="L359" s="1004">
        <v>87</v>
      </c>
      <c r="M359" s="1004">
        <v>97</v>
      </c>
      <c r="N359" s="1004">
        <v>122</v>
      </c>
      <c r="O359" s="1004">
        <v>132</v>
      </c>
      <c r="P359" s="1004">
        <v>142</v>
      </c>
      <c r="Q359" s="734">
        <v>146</v>
      </c>
      <c r="R359" s="734">
        <v>155</v>
      </c>
      <c r="S359" s="734">
        <v>160</v>
      </c>
      <c r="T359" s="734">
        <v>168</v>
      </c>
      <c r="U359" s="734">
        <v>172</v>
      </c>
      <c r="V359" s="734">
        <v>174</v>
      </c>
      <c r="W359" s="734">
        <v>174</v>
      </c>
      <c r="X359" s="734">
        <v>174</v>
      </c>
      <c r="Y359" s="734">
        <v>174</v>
      </c>
      <c r="Z359" s="734">
        <v>178</v>
      </c>
      <c r="AA359" s="734">
        <v>178</v>
      </c>
      <c r="AB359" s="734">
        <v>178</v>
      </c>
      <c r="AC359" s="734">
        <v>178</v>
      </c>
      <c r="AD359" s="734">
        <v>178</v>
      </c>
      <c r="AE359" s="734">
        <v>178</v>
      </c>
      <c r="AF359" s="734">
        <v>178</v>
      </c>
      <c r="AG359" s="734">
        <v>180</v>
      </c>
      <c r="AH359" s="734">
        <v>181</v>
      </c>
      <c r="AI359" s="734">
        <v>208</v>
      </c>
      <c r="AJ359" s="734">
        <v>208</v>
      </c>
      <c r="AK359" s="734">
        <v>233</v>
      </c>
    </row>
    <row r="360" spans="3:37" ht="15.75">
      <c r="D360" s="29"/>
      <c r="E360" s="5" t="s">
        <v>918</v>
      </c>
    </row>
    <row r="361" spans="3:37" ht="15.75">
      <c r="D361" s="29"/>
      <c r="F361" s="5" t="s">
        <v>630</v>
      </c>
      <c r="I361" s="1004">
        <v>64.916905444126073</v>
      </c>
      <c r="J361" s="1004">
        <v>52.846625766871171</v>
      </c>
      <c r="K361" s="1004">
        <v>52.846625766871171</v>
      </c>
      <c r="L361" s="1004">
        <v>53.151057401812686</v>
      </c>
      <c r="M361" s="1004">
        <v>53.151057401812686</v>
      </c>
      <c r="N361" s="1004">
        <v>53.151057401812686</v>
      </c>
      <c r="O361" s="1004">
        <v>54.282051282051285</v>
      </c>
      <c r="P361" s="1004">
        <v>104.72815533980584</v>
      </c>
      <c r="Q361" s="734">
        <v>113.15124153498871</v>
      </c>
      <c r="R361" s="734">
        <v>114.33766233766232</v>
      </c>
      <c r="S361" s="734">
        <v>115.90526315789472</v>
      </c>
      <c r="T361" s="734">
        <v>117.38809034907598</v>
      </c>
      <c r="U361" s="734">
        <v>125.78656126482213</v>
      </c>
      <c r="V361" s="734">
        <v>128.37786259541986</v>
      </c>
      <c r="W361" s="734">
        <v>148.81967213114754</v>
      </c>
      <c r="X361" s="734">
        <v>171.22608695652175</v>
      </c>
      <c r="Y361" s="734">
        <v>171.22608695652175</v>
      </c>
      <c r="Z361" s="734">
        <v>172.08629441624367</v>
      </c>
      <c r="AA361" s="734">
        <v>175.68907563025209</v>
      </c>
      <c r="AB361" s="734">
        <v>175.68907563025209</v>
      </c>
      <c r="AC361" s="734">
        <v>177.75415282392026</v>
      </c>
      <c r="AD361" s="734">
        <v>179.81773399014779</v>
      </c>
      <c r="AE361" s="734">
        <v>181.93030794165318</v>
      </c>
      <c r="AF361" s="734">
        <v>183.84057971014491</v>
      </c>
      <c r="AG361" s="734">
        <v>186.55769230769229</v>
      </c>
      <c r="AH361" s="734">
        <v>186.80763116057236</v>
      </c>
      <c r="AI361" s="734">
        <v>187.39157566302652</v>
      </c>
      <c r="AJ361" s="734">
        <v>187.39157566302652</v>
      </c>
      <c r="AK361" s="734">
        <v>209.6629213483146</v>
      </c>
    </row>
    <row r="362" spans="3:37" ht="15.75">
      <c r="D362" s="29"/>
      <c r="F362" s="5" t="s">
        <v>550</v>
      </c>
      <c r="I362" s="1004">
        <v>95.346704871060169</v>
      </c>
      <c r="J362" s="1004">
        <v>102.07361963190183</v>
      </c>
      <c r="K362" s="1004">
        <v>118</v>
      </c>
      <c r="L362" s="1004">
        <v>110.67069486404833</v>
      </c>
      <c r="M362" s="1004">
        <v>110.67069486404833</v>
      </c>
      <c r="N362" s="1004">
        <v>104.1178247734139</v>
      </c>
      <c r="O362" s="1004">
        <v>106.33333333333334</v>
      </c>
      <c r="P362" s="1004">
        <v>111.7621359223301</v>
      </c>
      <c r="Q362" s="734">
        <v>117.13544018058691</v>
      </c>
      <c r="R362" s="734">
        <v>123.1948051948052</v>
      </c>
      <c r="S362" s="734">
        <v>130.49473684210525</v>
      </c>
      <c r="T362" s="734">
        <v>137.76796714579055</v>
      </c>
      <c r="U362" s="734">
        <v>145.51778656126481</v>
      </c>
      <c r="V362" s="734">
        <v>156.53816793893131</v>
      </c>
      <c r="W362" s="734">
        <v>158.85245901639342</v>
      </c>
      <c r="X362" s="734">
        <v>161.10434782608695</v>
      </c>
      <c r="Y362" s="734">
        <v>161.10434782608695</v>
      </c>
      <c r="Z362" s="734">
        <v>168.6954314720812</v>
      </c>
      <c r="AA362" s="734">
        <v>168.89915966386553</v>
      </c>
      <c r="AB362" s="734">
        <v>168.89915966386553</v>
      </c>
      <c r="AC362" s="734">
        <v>170.09966777408638</v>
      </c>
      <c r="AD362" s="734">
        <v>173</v>
      </c>
      <c r="AE362" s="734">
        <v>174.24311183144249</v>
      </c>
      <c r="AF362" s="734">
        <v>176.14492753623188</v>
      </c>
      <c r="AG362" s="734">
        <v>176.28846153846155</v>
      </c>
      <c r="AH362" s="734">
        <v>176.52464228934818</v>
      </c>
      <c r="AI362" s="734">
        <v>177.07644305772232</v>
      </c>
      <c r="AJ362" s="734">
        <v>177.07644305772232</v>
      </c>
      <c r="AK362" s="734">
        <v>179.96067415730337</v>
      </c>
    </row>
    <row r="363" spans="3:37" ht="15.75">
      <c r="D363" s="29"/>
      <c r="F363" s="5" t="s">
        <v>815</v>
      </c>
      <c r="I363" s="1004">
        <v>15.553008595988537</v>
      </c>
      <c r="J363" s="1004">
        <v>16.650306748466257</v>
      </c>
      <c r="K363" s="1004">
        <v>21.717791411042946</v>
      </c>
      <c r="L363" s="1004">
        <v>18.202416918429002</v>
      </c>
      <c r="M363" s="1004">
        <v>18.202416918429002</v>
      </c>
      <c r="N363" s="1004">
        <v>18.202416918429002</v>
      </c>
      <c r="O363" s="1004">
        <v>18.589743589743591</v>
      </c>
      <c r="P363" s="1004">
        <v>19.538834951456312</v>
      </c>
      <c r="Q363" s="734">
        <v>23.905191873589168</v>
      </c>
      <c r="R363" s="734">
        <v>25.766233766233768</v>
      </c>
      <c r="S363" s="734">
        <v>29.178947368421056</v>
      </c>
      <c r="T363" s="734">
        <v>30.162217659137578</v>
      </c>
      <c r="U363" s="734">
        <v>30.418972332015809</v>
      </c>
      <c r="V363" s="734">
        <v>33.12977099236641</v>
      </c>
      <c r="W363" s="734">
        <v>33.442622950819676</v>
      </c>
      <c r="X363" s="734">
        <v>33.739130434782609</v>
      </c>
      <c r="Y363" s="734">
        <v>33.739130434782609</v>
      </c>
      <c r="Z363" s="734">
        <v>33.908629441624363</v>
      </c>
      <c r="AA363" s="734">
        <v>33.949579831932773</v>
      </c>
      <c r="AB363" s="734">
        <v>33.949579831932773</v>
      </c>
      <c r="AC363" s="734">
        <v>34.019933554817278</v>
      </c>
      <c r="AD363" s="734">
        <v>34.088669950738918</v>
      </c>
      <c r="AE363" s="734">
        <v>34.165316045380877</v>
      </c>
      <c r="AF363" s="734">
        <v>34.202898550724633</v>
      </c>
      <c r="AG363" s="734">
        <v>34.230769230769226</v>
      </c>
      <c r="AH363" s="734">
        <v>34.276629570747218</v>
      </c>
      <c r="AI363" s="734">
        <v>34.383775351014044</v>
      </c>
      <c r="AJ363" s="734">
        <v>34.383775351014044</v>
      </c>
      <c r="AK363" s="734">
        <v>35.817415730337082</v>
      </c>
    </row>
    <row r="364" spans="3:37" ht="15.75">
      <c r="D364" s="29"/>
      <c r="F364" s="5" t="s">
        <v>622</v>
      </c>
      <c r="I364" s="1004">
        <v>60.183381088825215</v>
      </c>
      <c r="J364" s="1004">
        <v>64.429447852760731</v>
      </c>
      <c r="K364" s="1004">
        <v>43.435582822085891</v>
      </c>
      <c r="L364" s="1004">
        <v>58.975830815709969</v>
      </c>
      <c r="M364" s="1004">
        <v>58.975830815709969</v>
      </c>
      <c r="N364" s="1004">
        <v>65.528700906344412</v>
      </c>
      <c r="O364" s="1004">
        <v>81.794871794871796</v>
      </c>
      <c r="P364" s="1004">
        <v>85.970873786407765</v>
      </c>
      <c r="Q364" s="734">
        <v>98.808126410835214</v>
      </c>
      <c r="R364" s="734">
        <v>108.7012987012987</v>
      </c>
      <c r="S364" s="734">
        <v>109.42105263157895</v>
      </c>
      <c r="T364" s="734">
        <v>111.6817248459959</v>
      </c>
      <c r="U364" s="734">
        <v>114.27667984189725</v>
      </c>
      <c r="V364" s="734">
        <v>115.95419847328245</v>
      </c>
      <c r="W364" s="734">
        <v>117.88524590163935</v>
      </c>
      <c r="X364" s="734">
        <v>118.9304347826087</v>
      </c>
      <c r="Y364" s="734">
        <v>118.9304347826087</v>
      </c>
      <c r="Z364" s="734">
        <v>126.30964467005077</v>
      </c>
      <c r="AA364" s="734">
        <v>126.46218487394958</v>
      </c>
      <c r="AB364" s="734">
        <v>126.46218487394958</v>
      </c>
      <c r="AC364" s="734">
        <v>130.12624584717608</v>
      </c>
      <c r="AD364" s="734">
        <v>132.09359605911331</v>
      </c>
      <c r="AE364" s="734">
        <v>136.66126418152351</v>
      </c>
      <c r="AF364" s="734">
        <v>136.81159420289853</v>
      </c>
      <c r="AG364" s="734">
        <v>136.92307692307691</v>
      </c>
      <c r="AH364" s="734">
        <v>141.39109697933227</v>
      </c>
      <c r="AI364" s="734">
        <v>152.1482059282371</v>
      </c>
      <c r="AJ364" s="734">
        <v>152.1482059282371</v>
      </c>
      <c r="AK364" s="734">
        <v>196.55898876404495</v>
      </c>
    </row>
    <row r="365" spans="3:37" ht="15.75">
      <c r="D365" s="29"/>
      <c r="F365" s="5" t="s">
        <v>38</v>
      </c>
      <c r="I365" s="1006">
        <v>236</v>
      </c>
      <c r="J365" s="1006">
        <v>236</v>
      </c>
      <c r="K365" s="1006">
        <v>236</v>
      </c>
      <c r="L365" s="1006">
        <v>241</v>
      </c>
      <c r="M365" s="1006">
        <v>241</v>
      </c>
      <c r="N365" s="1006">
        <v>241</v>
      </c>
      <c r="O365" s="1006">
        <v>261</v>
      </c>
      <c r="P365" s="1006">
        <v>322</v>
      </c>
      <c r="Q365" s="742">
        <v>353</v>
      </c>
      <c r="R365" s="742">
        <v>372</v>
      </c>
      <c r="S365" s="742">
        <v>385</v>
      </c>
      <c r="T365" s="742">
        <v>397</v>
      </c>
      <c r="U365" s="742">
        <v>416</v>
      </c>
      <c r="V365" s="742">
        <v>434</v>
      </c>
      <c r="W365" s="742">
        <v>459</v>
      </c>
      <c r="X365" s="742">
        <v>485</v>
      </c>
      <c r="Y365" s="742">
        <v>485</v>
      </c>
      <c r="Z365" s="742">
        <v>501</v>
      </c>
      <c r="AA365" s="742">
        <v>505</v>
      </c>
      <c r="AB365" s="742">
        <v>505</v>
      </c>
      <c r="AC365" s="742">
        <v>512</v>
      </c>
      <c r="AD365" s="742">
        <v>519</v>
      </c>
      <c r="AE365" s="742">
        <v>527</v>
      </c>
      <c r="AF365" s="742">
        <v>531</v>
      </c>
      <c r="AG365" s="742">
        <v>534</v>
      </c>
      <c r="AH365" s="742">
        <v>539</v>
      </c>
      <c r="AI365" s="742">
        <v>551</v>
      </c>
      <c r="AJ365" s="742">
        <v>551</v>
      </c>
      <c r="AK365" s="742">
        <v>622</v>
      </c>
    </row>
    <row r="366" spans="3:37" ht="15.75">
      <c r="D366" s="29"/>
      <c r="F366" s="5" t="s">
        <v>917</v>
      </c>
      <c r="I366" s="1004">
        <v>58</v>
      </c>
      <c r="J366" s="1004">
        <v>58</v>
      </c>
      <c r="K366" s="1004">
        <v>68</v>
      </c>
      <c r="L366" s="1004">
        <v>88</v>
      </c>
      <c r="M366" s="1004">
        <v>98</v>
      </c>
      <c r="N366" s="1004">
        <v>123</v>
      </c>
      <c r="O366" s="1004">
        <v>133</v>
      </c>
      <c r="P366" s="1004">
        <v>143</v>
      </c>
      <c r="Q366" s="734">
        <v>147</v>
      </c>
      <c r="R366" s="734">
        <v>156</v>
      </c>
      <c r="S366" s="734">
        <v>161</v>
      </c>
      <c r="T366" s="734">
        <v>169</v>
      </c>
      <c r="U366" s="734">
        <v>173</v>
      </c>
      <c r="V366" s="734">
        <v>175</v>
      </c>
      <c r="W366" s="734">
        <v>175</v>
      </c>
      <c r="X366" s="734">
        <v>175</v>
      </c>
      <c r="Y366" s="734">
        <v>175</v>
      </c>
      <c r="Z366" s="734">
        <v>179</v>
      </c>
      <c r="AA366" s="734">
        <v>179</v>
      </c>
      <c r="AB366" s="734">
        <v>179</v>
      </c>
      <c r="AC366" s="734">
        <v>179</v>
      </c>
      <c r="AD366" s="734">
        <v>179</v>
      </c>
      <c r="AE366" s="734">
        <v>179</v>
      </c>
      <c r="AF366" s="734">
        <v>179</v>
      </c>
      <c r="AG366" s="734">
        <v>181</v>
      </c>
      <c r="AH366" s="734">
        <v>182</v>
      </c>
      <c r="AI366" s="734">
        <v>209</v>
      </c>
      <c r="AJ366" s="734">
        <v>209</v>
      </c>
      <c r="AK366" s="734">
        <v>234</v>
      </c>
    </row>
    <row r="367" spans="3:37" ht="15.75">
      <c r="D367" s="29" t="s">
        <v>922</v>
      </c>
      <c r="Q367" s="215"/>
      <c r="R367" s="215"/>
      <c r="S367" s="215"/>
      <c r="T367" s="215"/>
      <c r="U367" s="215"/>
      <c r="V367" s="215"/>
      <c r="W367" s="215"/>
      <c r="X367" s="215"/>
      <c r="Y367" s="215"/>
      <c r="Z367" s="215"/>
      <c r="AA367" s="215"/>
      <c r="AB367" s="215"/>
      <c r="AC367" s="215"/>
      <c r="AD367" s="215"/>
      <c r="AE367" s="215"/>
      <c r="AF367" s="215"/>
      <c r="AG367" s="215"/>
      <c r="AH367" s="215"/>
      <c r="AI367" s="215"/>
      <c r="AJ367" s="215"/>
      <c r="AK367" s="215"/>
    </row>
    <row r="368" spans="3:37" ht="15.75">
      <c r="D368" s="29"/>
      <c r="E368" s="5" t="s">
        <v>923</v>
      </c>
      <c r="Q368" s="215"/>
      <c r="R368" s="215"/>
      <c r="S368" s="215"/>
      <c r="T368" s="215"/>
      <c r="U368" s="215"/>
      <c r="V368" s="215"/>
      <c r="W368" s="215"/>
      <c r="X368" s="215"/>
      <c r="Y368" s="215"/>
      <c r="Z368" s="215"/>
      <c r="AA368" s="215"/>
      <c r="AB368" s="215"/>
      <c r="AC368" s="215"/>
      <c r="AD368" s="215"/>
      <c r="AE368" s="215"/>
      <c r="AF368" s="215"/>
      <c r="AG368" s="215"/>
      <c r="AH368" s="215"/>
      <c r="AI368" s="215"/>
      <c r="AJ368" s="215"/>
      <c r="AK368" s="215"/>
    </row>
    <row r="369" spans="4:37" ht="15.75">
      <c r="D369" s="29"/>
      <c r="F369" s="5" t="s">
        <v>550</v>
      </c>
      <c r="I369" s="1004">
        <v>53.323636363636368</v>
      </c>
      <c r="J369" s="1004">
        <v>54.165177865612648</v>
      </c>
      <c r="K369" s="1004">
        <v>63.589328063241098</v>
      </c>
      <c r="L369" s="1004">
        <v>59.050232558139541</v>
      </c>
      <c r="M369" s="1004">
        <v>59.963410852713181</v>
      </c>
      <c r="N369" s="1004">
        <v>57.288682170542636</v>
      </c>
      <c r="O369" s="1004">
        <v>53.990215827338126</v>
      </c>
      <c r="P369" s="1004">
        <v>54.828669064748212</v>
      </c>
      <c r="Q369" s="734">
        <v>52.861395348837206</v>
      </c>
      <c r="R369" s="734">
        <v>52.555500000000002</v>
      </c>
      <c r="S369" s="734">
        <v>54.133825301204816</v>
      </c>
      <c r="T369" s="734">
        <v>55.853760932944603</v>
      </c>
      <c r="U369" s="734">
        <v>57.71804532577903</v>
      </c>
      <c r="V369" s="734">
        <v>59.875609756097568</v>
      </c>
      <c r="W369" s="734">
        <v>60.794878706199462</v>
      </c>
      <c r="X369" s="734">
        <v>61.895295698924727</v>
      </c>
      <c r="Y369" s="734">
        <v>62.855430107526878</v>
      </c>
      <c r="Z369" s="734">
        <v>63.756932989690718</v>
      </c>
      <c r="AA369" s="734">
        <v>64.746804123711328</v>
      </c>
      <c r="AB369" s="734">
        <v>65.752061855670092</v>
      </c>
      <c r="AC369" s="734">
        <v>66.24936386768448</v>
      </c>
      <c r="AD369" s="734">
        <v>67.989698492462324</v>
      </c>
      <c r="AE369" s="734">
        <v>68.355148514851493</v>
      </c>
      <c r="AF369" s="734">
        <v>69.750788177339913</v>
      </c>
      <c r="AG369" s="734">
        <v>70.831527093596065</v>
      </c>
      <c r="AH369" s="734">
        <v>71.052457420924583</v>
      </c>
      <c r="AI369" s="734">
        <v>70.108179669030733</v>
      </c>
      <c r="AJ369" s="734">
        <v>71.194184397163113</v>
      </c>
      <c r="AK369" s="734">
        <v>64.793983050847459</v>
      </c>
    </row>
    <row r="370" spans="4:37" ht="15.75">
      <c r="D370" s="29"/>
      <c r="F370" s="5" t="s">
        <v>815</v>
      </c>
      <c r="I370" s="1004">
        <v>8.6981818181818191</v>
      </c>
      <c r="J370" s="1004">
        <v>8.8354545454545459</v>
      </c>
      <c r="K370" s="1004">
        <v>11.703557312252965</v>
      </c>
      <c r="L370" s="1004">
        <v>9.7122093023255829</v>
      </c>
      <c r="M370" s="1004">
        <v>9.8624031007751949</v>
      </c>
      <c r="N370" s="1004">
        <v>10.015503875968992</v>
      </c>
      <c r="O370" s="1004">
        <v>9.4388489208633075</v>
      </c>
      <c r="P370" s="1004">
        <v>9.5854316546762597</v>
      </c>
      <c r="Q370" s="734">
        <v>10.788039867109633</v>
      </c>
      <c r="R370" s="734">
        <v>10.992000000000001</v>
      </c>
      <c r="S370" s="734">
        <v>12.1044578313253</v>
      </c>
      <c r="T370" s="734">
        <v>12.228338192419825</v>
      </c>
      <c r="U370" s="734">
        <v>12.065354107648727</v>
      </c>
      <c r="V370" s="734">
        <v>12.67208672086721</v>
      </c>
      <c r="W370" s="734">
        <v>12.798921832884098</v>
      </c>
      <c r="X370" s="734">
        <v>12.96236559139785</v>
      </c>
      <c r="Y370" s="734">
        <v>13.163440860215054</v>
      </c>
      <c r="Z370" s="734">
        <v>12.815463917525772</v>
      </c>
      <c r="AA370" s="734">
        <v>13.01443298969072</v>
      </c>
      <c r="AB370" s="734">
        <v>13.216494845360822</v>
      </c>
      <c r="AC370" s="734">
        <v>13.249872773536895</v>
      </c>
      <c r="AD370" s="734">
        <v>13.396984924623117</v>
      </c>
      <c r="AE370" s="734">
        <v>13.402970297029704</v>
      </c>
      <c r="AF370" s="734">
        <v>13.54384236453202</v>
      </c>
      <c r="AG370" s="734">
        <v>13.753694581280788</v>
      </c>
      <c r="AH370" s="734">
        <v>13.796593673965937</v>
      </c>
      <c r="AI370" s="734">
        <v>13.61323877068558</v>
      </c>
      <c r="AJ370" s="734">
        <v>13.824113475177304</v>
      </c>
      <c r="AK370" s="734">
        <v>12.895889830508477</v>
      </c>
    </row>
    <row r="371" spans="4:37" ht="15.75">
      <c r="D371" s="29"/>
      <c r="F371" s="5" t="s">
        <v>622</v>
      </c>
      <c r="I371" s="1004">
        <v>33.658181818181824</v>
      </c>
      <c r="J371" s="1004">
        <v>34.189367588932811</v>
      </c>
      <c r="K371" s="1004">
        <v>23.40711462450593</v>
      </c>
      <c r="L371" s="1004">
        <v>31.467558139534884</v>
      </c>
      <c r="M371" s="1004">
        <v>31.95418604651163</v>
      </c>
      <c r="N371" s="1004">
        <v>36.055813953488375</v>
      </c>
      <c r="O371" s="1004">
        <v>41.53093525179856</v>
      </c>
      <c r="P371" s="1004">
        <v>42.175899280575535</v>
      </c>
      <c r="Q371" s="734">
        <v>44.59056478405315</v>
      </c>
      <c r="R371" s="734">
        <v>46.372500000000002</v>
      </c>
      <c r="S371" s="734">
        <v>45.391716867469881</v>
      </c>
      <c r="T371" s="734">
        <v>45.27790087463557</v>
      </c>
      <c r="U371" s="734">
        <v>45.326600566572239</v>
      </c>
      <c r="V371" s="734">
        <v>44.352303523035232</v>
      </c>
      <c r="W371" s="734">
        <v>45.116199460916441</v>
      </c>
      <c r="X371" s="734">
        <v>45.692338709677415</v>
      </c>
      <c r="Y371" s="734">
        <v>46.401129032258062</v>
      </c>
      <c r="Z371" s="734">
        <v>47.737603092783509</v>
      </c>
      <c r="AA371" s="734">
        <v>48.478762886597941</v>
      </c>
      <c r="AB371" s="734">
        <v>49.231443298969069</v>
      </c>
      <c r="AC371" s="734">
        <v>50.680763358778627</v>
      </c>
      <c r="AD371" s="734">
        <v>51.913316582914582</v>
      </c>
      <c r="AE371" s="734">
        <v>53.611881188118815</v>
      </c>
      <c r="AF371" s="734">
        <v>54.175369458128081</v>
      </c>
      <c r="AG371" s="734">
        <v>55.014778325123153</v>
      </c>
      <c r="AH371" s="734">
        <v>56.910948905109485</v>
      </c>
      <c r="AI371" s="734">
        <v>60.238581560283691</v>
      </c>
      <c r="AJ371" s="734">
        <v>61.171702127659572</v>
      </c>
      <c r="AK371" s="734">
        <v>70.770127118644069</v>
      </c>
    </row>
    <row r="372" spans="4:37" ht="15.75">
      <c r="D372" s="29"/>
      <c r="F372" s="5" t="s">
        <v>38</v>
      </c>
      <c r="H372" s="19" t="s">
        <v>1207</v>
      </c>
      <c r="I372" s="1007">
        <v>95.68</v>
      </c>
      <c r="J372" s="1007">
        <v>97.19</v>
      </c>
      <c r="K372" s="1007">
        <v>98.7</v>
      </c>
      <c r="L372" s="1007">
        <v>100.23</v>
      </c>
      <c r="M372" s="1007">
        <v>101.78</v>
      </c>
      <c r="N372" s="1007">
        <v>103.36</v>
      </c>
      <c r="O372" s="1007">
        <v>104.96</v>
      </c>
      <c r="P372" s="1007">
        <v>106.59</v>
      </c>
      <c r="Q372" s="1007">
        <v>108.24</v>
      </c>
      <c r="R372" s="1007">
        <v>109.92</v>
      </c>
      <c r="S372" s="1007">
        <v>111.63</v>
      </c>
      <c r="T372" s="1007">
        <v>113.36</v>
      </c>
      <c r="U372" s="1007">
        <v>115.11</v>
      </c>
      <c r="V372" s="1007">
        <v>116.9</v>
      </c>
      <c r="W372" s="1007">
        <v>118.71</v>
      </c>
      <c r="X372" s="1007">
        <v>120.55</v>
      </c>
      <c r="Y372" s="1007">
        <v>122.42</v>
      </c>
      <c r="Z372" s="1007">
        <v>124.31</v>
      </c>
      <c r="AA372" s="1007">
        <v>126.24</v>
      </c>
      <c r="AB372" s="1007">
        <v>128.19999999999999</v>
      </c>
      <c r="AC372" s="1007">
        <v>130.18</v>
      </c>
      <c r="AD372" s="1007">
        <v>133.30000000000001</v>
      </c>
      <c r="AE372" s="1007">
        <v>135.37</v>
      </c>
      <c r="AF372" s="1007">
        <v>137.47</v>
      </c>
      <c r="AG372" s="1007">
        <v>139.6</v>
      </c>
      <c r="AH372" s="1007">
        <v>141.76</v>
      </c>
      <c r="AI372" s="1007">
        <v>143.96</v>
      </c>
      <c r="AJ372" s="1007">
        <v>146.19</v>
      </c>
      <c r="AK372" s="1007">
        <v>148.46</v>
      </c>
    </row>
    <row r="373" spans="4:37" ht="15.75">
      <c r="D373" s="29"/>
      <c r="F373" s="5" t="s">
        <v>917</v>
      </c>
      <c r="H373" s="215"/>
      <c r="I373" s="1004">
        <v>82</v>
      </c>
      <c r="J373" s="1004">
        <v>82</v>
      </c>
      <c r="K373" s="1004">
        <v>92</v>
      </c>
      <c r="L373" s="1004">
        <v>112</v>
      </c>
      <c r="M373" s="1004">
        <v>122</v>
      </c>
      <c r="N373" s="1004">
        <v>147</v>
      </c>
      <c r="O373" s="1004">
        <v>157</v>
      </c>
      <c r="P373" s="1004">
        <v>167</v>
      </c>
      <c r="Q373" s="1008">
        <v>171</v>
      </c>
      <c r="R373" s="1008">
        <v>180</v>
      </c>
      <c r="S373" s="1008">
        <v>185</v>
      </c>
      <c r="T373" s="1008">
        <v>193</v>
      </c>
      <c r="U373" s="1008">
        <v>197</v>
      </c>
      <c r="V373" s="1008">
        <v>199</v>
      </c>
      <c r="W373" s="1008">
        <v>199</v>
      </c>
      <c r="X373" s="1008">
        <v>199</v>
      </c>
      <c r="Y373" s="1008">
        <v>199</v>
      </c>
      <c r="Z373" s="1008">
        <v>203</v>
      </c>
      <c r="AA373" s="1008">
        <v>203</v>
      </c>
      <c r="AB373" s="1008">
        <v>203</v>
      </c>
      <c r="AC373" s="1008">
        <v>203</v>
      </c>
      <c r="AD373" s="1008">
        <v>203</v>
      </c>
      <c r="AE373" s="1008">
        <v>203</v>
      </c>
      <c r="AF373" s="1008">
        <v>203</v>
      </c>
      <c r="AG373" s="1008">
        <v>205</v>
      </c>
      <c r="AH373" s="1008">
        <v>206</v>
      </c>
      <c r="AI373" s="1008">
        <v>233</v>
      </c>
      <c r="AJ373" s="1008">
        <v>233</v>
      </c>
      <c r="AK373" s="1008">
        <v>258</v>
      </c>
    </row>
    <row r="374" spans="4:37" ht="15.75">
      <c r="D374" s="29"/>
      <c r="E374" s="5" t="s">
        <v>924</v>
      </c>
      <c r="Q374" s="215"/>
      <c r="R374" s="215"/>
      <c r="S374" s="215"/>
      <c r="T374" s="215"/>
      <c r="U374" s="215"/>
      <c r="V374" s="215"/>
      <c r="W374" s="215"/>
      <c r="X374" s="215"/>
      <c r="Y374" s="215"/>
      <c r="Z374" s="215"/>
      <c r="AA374" s="215"/>
      <c r="AB374" s="215"/>
      <c r="AC374" s="215"/>
      <c r="AD374" s="215"/>
      <c r="AE374" s="215"/>
      <c r="AF374" s="215"/>
      <c r="AG374" s="215"/>
      <c r="AH374" s="215"/>
      <c r="AI374" s="215"/>
      <c r="AJ374" s="215"/>
      <c r="AK374" s="215"/>
    </row>
    <row r="375" spans="4:37" ht="15.75">
      <c r="D375" s="29"/>
      <c r="F375" s="5" t="s">
        <v>550</v>
      </c>
      <c r="I375" s="1004">
        <v>141</v>
      </c>
      <c r="J375" s="1004">
        <v>141</v>
      </c>
      <c r="K375" s="1004">
        <v>163</v>
      </c>
      <c r="L375" s="1004">
        <v>152</v>
      </c>
      <c r="M375" s="1004">
        <v>152</v>
      </c>
      <c r="N375" s="1004">
        <v>143</v>
      </c>
      <c r="O375" s="1004">
        <v>143</v>
      </c>
      <c r="P375" s="1004">
        <v>143</v>
      </c>
      <c r="Q375" s="734">
        <v>147</v>
      </c>
      <c r="R375" s="734">
        <v>153</v>
      </c>
      <c r="S375" s="734">
        <v>161</v>
      </c>
      <c r="T375" s="734">
        <v>169</v>
      </c>
      <c r="U375" s="734">
        <v>177</v>
      </c>
      <c r="V375" s="734">
        <v>189</v>
      </c>
      <c r="W375" s="734">
        <v>190</v>
      </c>
      <c r="X375" s="734">
        <v>191</v>
      </c>
      <c r="Y375" s="734">
        <v>191</v>
      </c>
      <c r="Z375" s="734">
        <v>199</v>
      </c>
      <c r="AA375" s="734">
        <v>199</v>
      </c>
      <c r="AB375" s="734">
        <v>199</v>
      </c>
      <c r="AC375" s="734">
        <v>200</v>
      </c>
      <c r="AD375" s="734">
        <v>203</v>
      </c>
      <c r="AE375" s="734">
        <v>204</v>
      </c>
      <c r="AF375" s="734">
        <v>206</v>
      </c>
      <c r="AG375" s="734">
        <v>206</v>
      </c>
      <c r="AH375" s="734">
        <v>206</v>
      </c>
      <c r="AI375" s="734">
        <v>206</v>
      </c>
      <c r="AJ375" s="734">
        <v>206</v>
      </c>
      <c r="AK375" s="734">
        <v>206</v>
      </c>
    </row>
    <row r="376" spans="4:37" ht="15.75">
      <c r="D376" s="29"/>
      <c r="F376" s="5" t="s">
        <v>815</v>
      </c>
      <c r="I376" s="1004">
        <v>23</v>
      </c>
      <c r="J376" s="1004">
        <v>23</v>
      </c>
      <c r="K376" s="1004">
        <v>30</v>
      </c>
      <c r="L376" s="1004">
        <v>25</v>
      </c>
      <c r="M376" s="1004">
        <v>25</v>
      </c>
      <c r="N376" s="1004">
        <v>25</v>
      </c>
      <c r="O376" s="1004">
        <v>25</v>
      </c>
      <c r="P376" s="1004">
        <v>25</v>
      </c>
      <c r="Q376" s="734">
        <v>30</v>
      </c>
      <c r="R376" s="734">
        <v>32</v>
      </c>
      <c r="S376" s="734">
        <v>36</v>
      </c>
      <c r="T376" s="734">
        <v>37</v>
      </c>
      <c r="U376" s="734">
        <v>37</v>
      </c>
      <c r="V376" s="734">
        <v>40</v>
      </c>
      <c r="W376" s="734">
        <v>40</v>
      </c>
      <c r="X376" s="734">
        <v>40</v>
      </c>
      <c r="Y376" s="734">
        <v>40</v>
      </c>
      <c r="Z376" s="734">
        <v>40</v>
      </c>
      <c r="AA376" s="734">
        <v>40</v>
      </c>
      <c r="AB376" s="734">
        <v>40</v>
      </c>
      <c r="AC376" s="734">
        <v>40</v>
      </c>
      <c r="AD376" s="734">
        <v>40</v>
      </c>
      <c r="AE376" s="734">
        <v>40</v>
      </c>
      <c r="AF376" s="734">
        <v>40</v>
      </c>
      <c r="AG376" s="734">
        <v>40</v>
      </c>
      <c r="AH376" s="734">
        <v>40</v>
      </c>
      <c r="AI376" s="734">
        <v>40</v>
      </c>
      <c r="AJ376" s="734">
        <v>40</v>
      </c>
      <c r="AK376" s="734">
        <v>41</v>
      </c>
    </row>
    <row r="377" spans="4:37" ht="15.75">
      <c r="D377" s="29"/>
      <c r="F377" s="5" t="s">
        <v>622</v>
      </c>
      <c r="I377" s="1004">
        <v>89</v>
      </c>
      <c r="J377" s="1004">
        <v>89</v>
      </c>
      <c r="K377" s="1004">
        <v>60</v>
      </c>
      <c r="L377" s="1004">
        <v>81</v>
      </c>
      <c r="M377" s="1004">
        <v>81</v>
      </c>
      <c r="N377" s="1004">
        <v>90</v>
      </c>
      <c r="O377" s="1004">
        <v>110</v>
      </c>
      <c r="P377" s="1004">
        <v>110</v>
      </c>
      <c r="Q377" s="734">
        <v>124</v>
      </c>
      <c r="R377" s="734">
        <v>135</v>
      </c>
      <c r="S377" s="734">
        <v>135</v>
      </c>
      <c r="T377" s="734">
        <v>137</v>
      </c>
      <c r="U377" s="734">
        <v>139</v>
      </c>
      <c r="V377" s="734">
        <v>140</v>
      </c>
      <c r="W377" s="734">
        <v>141</v>
      </c>
      <c r="X377" s="734">
        <v>141</v>
      </c>
      <c r="Y377" s="734">
        <v>141</v>
      </c>
      <c r="Z377" s="734">
        <v>149</v>
      </c>
      <c r="AA377" s="734">
        <v>149</v>
      </c>
      <c r="AB377" s="734">
        <v>149</v>
      </c>
      <c r="AC377" s="734">
        <v>153</v>
      </c>
      <c r="AD377" s="734">
        <v>155</v>
      </c>
      <c r="AE377" s="734">
        <v>160</v>
      </c>
      <c r="AF377" s="734">
        <v>160</v>
      </c>
      <c r="AG377" s="734">
        <v>160</v>
      </c>
      <c r="AH377" s="734">
        <v>165</v>
      </c>
      <c r="AI377" s="734">
        <v>177</v>
      </c>
      <c r="AJ377" s="734">
        <v>177</v>
      </c>
      <c r="AK377" s="734">
        <v>225</v>
      </c>
    </row>
    <row r="378" spans="4:37" ht="15.75">
      <c r="D378" s="29"/>
      <c r="F378" s="5" t="s">
        <v>38</v>
      </c>
      <c r="I378" s="1004">
        <v>253</v>
      </c>
      <c r="J378" s="1006">
        <v>253</v>
      </c>
      <c r="K378" s="1006">
        <v>253</v>
      </c>
      <c r="L378" s="1006">
        <v>258</v>
      </c>
      <c r="M378" s="1006">
        <v>258</v>
      </c>
      <c r="N378" s="1006">
        <v>258</v>
      </c>
      <c r="O378" s="1006">
        <v>278</v>
      </c>
      <c r="P378" s="1006">
        <v>278</v>
      </c>
      <c r="Q378" s="944">
        <v>301</v>
      </c>
      <c r="R378" s="944">
        <v>320</v>
      </c>
      <c r="S378" s="944">
        <v>332</v>
      </c>
      <c r="T378" s="944">
        <v>343</v>
      </c>
      <c r="U378" s="944">
        <v>353</v>
      </c>
      <c r="V378" s="944">
        <v>369</v>
      </c>
      <c r="W378" s="944">
        <v>371</v>
      </c>
      <c r="X378" s="944">
        <v>372</v>
      </c>
      <c r="Y378" s="944">
        <v>372</v>
      </c>
      <c r="Z378" s="944">
        <v>388</v>
      </c>
      <c r="AA378" s="944">
        <v>388</v>
      </c>
      <c r="AB378" s="944">
        <v>388</v>
      </c>
      <c r="AC378" s="944">
        <v>393</v>
      </c>
      <c r="AD378" s="944">
        <v>398</v>
      </c>
      <c r="AE378" s="944">
        <v>404</v>
      </c>
      <c r="AF378" s="944">
        <v>406</v>
      </c>
      <c r="AG378" s="944">
        <v>406</v>
      </c>
      <c r="AH378" s="944">
        <v>411</v>
      </c>
      <c r="AI378" s="944">
        <v>423</v>
      </c>
      <c r="AJ378" s="944">
        <v>423</v>
      </c>
      <c r="AK378" s="944">
        <v>472</v>
      </c>
    </row>
    <row r="379" spans="4:37" ht="15.75">
      <c r="D379" s="29"/>
      <c r="F379" s="5" t="s">
        <v>917</v>
      </c>
      <c r="I379" s="1006">
        <v>82</v>
      </c>
      <c r="J379" s="1004">
        <v>82</v>
      </c>
      <c r="K379" s="1004">
        <v>92</v>
      </c>
      <c r="L379" s="1004">
        <v>112</v>
      </c>
      <c r="M379" s="1004">
        <v>122</v>
      </c>
      <c r="N379" s="1004">
        <v>147</v>
      </c>
      <c r="O379" s="1004">
        <v>157</v>
      </c>
      <c r="P379" s="1004">
        <v>167</v>
      </c>
      <c r="Q379" s="1008">
        <v>171</v>
      </c>
      <c r="R379" s="1008">
        <v>180</v>
      </c>
      <c r="S379" s="1008">
        <v>185</v>
      </c>
      <c r="T379" s="1008">
        <v>193</v>
      </c>
      <c r="U379" s="1008">
        <v>197</v>
      </c>
      <c r="V379" s="1008">
        <v>199</v>
      </c>
      <c r="W379" s="1008">
        <v>199</v>
      </c>
      <c r="X379" s="1008">
        <v>199</v>
      </c>
      <c r="Y379" s="1008">
        <v>199</v>
      </c>
      <c r="Z379" s="1008">
        <v>203</v>
      </c>
      <c r="AA379" s="1008">
        <v>203</v>
      </c>
      <c r="AB379" s="1008">
        <v>203</v>
      </c>
      <c r="AC379" s="1008">
        <v>203</v>
      </c>
      <c r="AD379" s="1008">
        <v>203</v>
      </c>
      <c r="AE379" s="1008">
        <v>203</v>
      </c>
      <c r="AF379" s="1008">
        <v>203</v>
      </c>
      <c r="AG379" s="1008">
        <v>205</v>
      </c>
      <c r="AH379" s="1008">
        <v>206</v>
      </c>
      <c r="AI379" s="1008">
        <v>233</v>
      </c>
      <c r="AJ379" s="1008">
        <v>233</v>
      </c>
      <c r="AK379" s="1008">
        <v>258</v>
      </c>
    </row>
    <row r="380" spans="4:37" ht="15.75">
      <c r="D380" s="29"/>
      <c r="E380" s="5" t="s">
        <v>925</v>
      </c>
      <c r="Q380" s="215"/>
      <c r="R380" s="215"/>
      <c r="S380" s="215"/>
      <c r="T380" s="215"/>
      <c r="U380" s="215"/>
      <c r="V380" s="215"/>
      <c r="W380" s="215"/>
      <c r="X380" s="215"/>
      <c r="Y380" s="215"/>
      <c r="Z380" s="215"/>
      <c r="AA380" s="215"/>
      <c r="AB380" s="215"/>
      <c r="AC380" s="215"/>
      <c r="AD380" s="215"/>
      <c r="AE380" s="215"/>
      <c r="AF380" s="215"/>
      <c r="AG380" s="215"/>
      <c r="AH380" s="215"/>
      <c r="AI380" s="215"/>
      <c r="AJ380" s="215"/>
      <c r="AK380" s="215"/>
    </row>
    <row r="381" spans="4:37" ht="15.75">
      <c r="D381" s="29"/>
      <c r="F381" s="5" t="s">
        <v>550</v>
      </c>
      <c r="I381" s="1004">
        <v>141</v>
      </c>
      <c r="J381" s="1004">
        <v>141</v>
      </c>
      <c r="K381" s="1004">
        <v>163</v>
      </c>
      <c r="L381" s="1004">
        <v>152</v>
      </c>
      <c r="M381" s="1004">
        <v>152</v>
      </c>
      <c r="N381" s="1004">
        <v>143</v>
      </c>
      <c r="O381" s="1004">
        <v>143</v>
      </c>
      <c r="P381" s="1004">
        <v>143</v>
      </c>
      <c r="Q381" s="734">
        <v>147</v>
      </c>
      <c r="R381" s="734">
        <v>153</v>
      </c>
      <c r="S381" s="734">
        <v>161</v>
      </c>
      <c r="T381" s="734">
        <v>169</v>
      </c>
      <c r="U381" s="734">
        <v>177</v>
      </c>
      <c r="V381" s="734">
        <v>189</v>
      </c>
      <c r="W381" s="734">
        <v>190</v>
      </c>
      <c r="X381" s="734">
        <v>191</v>
      </c>
      <c r="Y381" s="734">
        <v>191</v>
      </c>
      <c r="Z381" s="734">
        <v>199</v>
      </c>
      <c r="AA381" s="734">
        <v>199</v>
      </c>
      <c r="AB381" s="734">
        <v>199</v>
      </c>
      <c r="AC381" s="734">
        <v>200</v>
      </c>
      <c r="AD381" s="734">
        <v>203</v>
      </c>
      <c r="AE381" s="734">
        <v>204</v>
      </c>
      <c r="AF381" s="734">
        <v>206</v>
      </c>
      <c r="AG381" s="734">
        <v>206</v>
      </c>
      <c r="AH381" s="734">
        <v>206</v>
      </c>
      <c r="AI381" s="734">
        <v>206</v>
      </c>
      <c r="AJ381" s="734">
        <v>206</v>
      </c>
      <c r="AK381" s="734">
        <v>206</v>
      </c>
    </row>
    <row r="382" spans="4:37" ht="15.75">
      <c r="D382" s="29"/>
      <c r="F382" s="5" t="s">
        <v>815</v>
      </c>
      <c r="I382" s="1004">
        <v>23</v>
      </c>
      <c r="J382" s="1004">
        <v>23</v>
      </c>
      <c r="K382" s="1004">
        <v>30</v>
      </c>
      <c r="L382" s="1004">
        <v>25</v>
      </c>
      <c r="M382" s="1004">
        <v>25</v>
      </c>
      <c r="N382" s="1004">
        <v>25</v>
      </c>
      <c r="O382" s="1004">
        <v>25</v>
      </c>
      <c r="P382" s="1004">
        <v>25</v>
      </c>
      <c r="Q382" s="734">
        <v>30</v>
      </c>
      <c r="R382" s="734">
        <v>32</v>
      </c>
      <c r="S382" s="734">
        <v>36</v>
      </c>
      <c r="T382" s="734">
        <v>37</v>
      </c>
      <c r="U382" s="734">
        <v>37</v>
      </c>
      <c r="V382" s="734">
        <v>40</v>
      </c>
      <c r="W382" s="734">
        <v>40</v>
      </c>
      <c r="X382" s="734">
        <v>40</v>
      </c>
      <c r="Y382" s="734">
        <v>40</v>
      </c>
      <c r="Z382" s="734">
        <v>40</v>
      </c>
      <c r="AA382" s="734">
        <v>40</v>
      </c>
      <c r="AB382" s="734">
        <v>40</v>
      </c>
      <c r="AC382" s="734">
        <v>40</v>
      </c>
      <c r="AD382" s="734">
        <v>40</v>
      </c>
      <c r="AE382" s="734">
        <v>40</v>
      </c>
      <c r="AF382" s="734">
        <v>40</v>
      </c>
      <c r="AG382" s="734">
        <v>40</v>
      </c>
      <c r="AH382" s="734">
        <v>40</v>
      </c>
      <c r="AI382" s="734">
        <v>40</v>
      </c>
      <c r="AJ382" s="734">
        <v>40</v>
      </c>
      <c r="AK382" s="734">
        <v>41</v>
      </c>
    </row>
    <row r="383" spans="4:37" ht="15.75">
      <c r="D383" s="29"/>
      <c r="F383" s="5" t="s">
        <v>622</v>
      </c>
      <c r="I383" s="1004">
        <v>89</v>
      </c>
      <c r="J383" s="1004">
        <v>89</v>
      </c>
      <c r="K383" s="1004">
        <v>60</v>
      </c>
      <c r="L383" s="1004">
        <v>81</v>
      </c>
      <c r="M383" s="1004">
        <v>81</v>
      </c>
      <c r="N383" s="1004">
        <v>90</v>
      </c>
      <c r="O383" s="1004">
        <v>110</v>
      </c>
      <c r="P383" s="1004">
        <v>110</v>
      </c>
      <c r="Q383" s="734">
        <v>124</v>
      </c>
      <c r="R383" s="734">
        <v>135</v>
      </c>
      <c r="S383" s="734">
        <v>135</v>
      </c>
      <c r="T383" s="734">
        <v>137</v>
      </c>
      <c r="U383" s="734">
        <v>139</v>
      </c>
      <c r="V383" s="734">
        <v>140</v>
      </c>
      <c r="W383" s="734">
        <v>141</v>
      </c>
      <c r="X383" s="734">
        <v>141</v>
      </c>
      <c r="Y383" s="734">
        <v>141</v>
      </c>
      <c r="Z383" s="734">
        <v>149</v>
      </c>
      <c r="AA383" s="734">
        <v>149</v>
      </c>
      <c r="AB383" s="734">
        <v>149</v>
      </c>
      <c r="AC383" s="734">
        <v>153</v>
      </c>
      <c r="AD383" s="734">
        <v>155</v>
      </c>
      <c r="AE383" s="734">
        <v>160</v>
      </c>
      <c r="AF383" s="734">
        <v>160</v>
      </c>
      <c r="AG383" s="734">
        <v>160</v>
      </c>
      <c r="AH383" s="734">
        <v>165</v>
      </c>
      <c r="AI383" s="734">
        <v>177</v>
      </c>
      <c r="AJ383" s="734">
        <v>177</v>
      </c>
      <c r="AK383" s="734">
        <v>225</v>
      </c>
    </row>
    <row r="384" spans="4:37" ht="15.75">
      <c r="D384" s="29"/>
      <c r="F384" s="5" t="s">
        <v>38</v>
      </c>
      <c r="I384" s="1004">
        <v>253</v>
      </c>
      <c r="J384" s="1006">
        <v>253</v>
      </c>
      <c r="K384" s="1006">
        <v>253</v>
      </c>
      <c r="L384" s="1006">
        <v>258</v>
      </c>
      <c r="M384" s="1006">
        <v>258</v>
      </c>
      <c r="N384" s="1006">
        <v>258</v>
      </c>
      <c r="O384" s="1006">
        <v>278</v>
      </c>
      <c r="P384" s="1006">
        <v>278</v>
      </c>
      <c r="Q384" s="944">
        <v>301</v>
      </c>
      <c r="R384" s="944">
        <v>320</v>
      </c>
      <c r="S384" s="944">
        <v>332</v>
      </c>
      <c r="T384" s="944">
        <v>343</v>
      </c>
      <c r="U384" s="944">
        <v>353</v>
      </c>
      <c r="V384" s="944">
        <v>369</v>
      </c>
      <c r="W384" s="944">
        <v>371</v>
      </c>
      <c r="X384" s="944">
        <v>372</v>
      </c>
      <c r="Y384" s="944">
        <v>372</v>
      </c>
      <c r="Z384" s="944">
        <v>388</v>
      </c>
      <c r="AA384" s="944">
        <v>388</v>
      </c>
      <c r="AB384" s="944">
        <v>388</v>
      </c>
      <c r="AC384" s="944">
        <v>393</v>
      </c>
      <c r="AD384" s="944">
        <v>398</v>
      </c>
      <c r="AE384" s="944">
        <v>404</v>
      </c>
      <c r="AF384" s="944">
        <v>406</v>
      </c>
      <c r="AG384" s="944">
        <v>406</v>
      </c>
      <c r="AH384" s="944">
        <v>411</v>
      </c>
      <c r="AI384" s="944">
        <v>423</v>
      </c>
      <c r="AJ384" s="944">
        <v>423</v>
      </c>
      <c r="AK384" s="944">
        <v>472</v>
      </c>
    </row>
    <row r="385" spans="3:60" ht="15.75">
      <c r="D385" s="29"/>
      <c r="F385" s="5" t="s">
        <v>917</v>
      </c>
      <c r="I385" s="1004">
        <v>82</v>
      </c>
      <c r="J385" s="1004">
        <v>82</v>
      </c>
      <c r="K385" s="1004">
        <v>92</v>
      </c>
      <c r="L385" s="1004">
        <v>112</v>
      </c>
      <c r="M385" s="1004">
        <v>122</v>
      </c>
      <c r="N385" s="1004">
        <v>147</v>
      </c>
      <c r="O385" s="1004">
        <v>157</v>
      </c>
      <c r="P385" s="1004">
        <v>167</v>
      </c>
      <c r="Q385" s="1008">
        <v>171</v>
      </c>
      <c r="R385" s="1008">
        <v>180</v>
      </c>
      <c r="S385" s="1008">
        <v>185</v>
      </c>
      <c r="T385" s="1008">
        <v>193</v>
      </c>
      <c r="U385" s="1008">
        <v>197</v>
      </c>
      <c r="V385" s="1008">
        <v>199</v>
      </c>
      <c r="W385" s="1008">
        <v>199</v>
      </c>
      <c r="X385" s="1008">
        <v>199</v>
      </c>
      <c r="Y385" s="1008">
        <v>199</v>
      </c>
      <c r="Z385" s="1008">
        <v>203</v>
      </c>
      <c r="AA385" s="1008">
        <v>203</v>
      </c>
      <c r="AB385" s="1008">
        <v>203</v>
      </c>
      <c r="AC385" s="1008">
        <v>203</v>
      </c>
      <c r="AD385" s="1008">
        <v>203</v>
      </c>
      <c r="AE385" s="1008">
        <v>203</v>
      </c>
      <c r="AF385" s="1008">
        <v>203</v>
      </c>
      <c r="AG385" s="1008">
        <v>205</v>
      </c>
      <c r="AH385" s="1008">
        <v>206</v>
      </c>
      <c r="AI385" s="1008">
        <v>233</v>
      </c>
      <c r="AJ385" s="1008">
        <v>233</v>
      </c>
      <c r="AK385" s="1008">
        <v>258</v>
      </c>
    </row>
    <row r="386" spans="3:60" ht="15.75">
      <c r="D386" s="29"/>
      <c r="E386" s="5" t="s">
        <v>926</v>
      </c>
      <c r="Q386" s="215"/>
      <c r="R386" s="215"/>
      <c r="S386" s="215"/>
      <c r="T386" s="215"/>
      <c r="U386" s="215"/>
      <c r="V386" s="215"/>
      <c r="W386" s="215"/>
      <c r="X386" s="215"/>
      <c r="Y386" s="215"/>
      <c r="Z386" s="215"/>
      <c r="AA386" s="215"/>
      <c r="AB386" s="215"/>
      <c r="AC386" s="215"/>
      <c r="AD386" s="215"/>
      <c r="AE386" s="215"/>
      <c r="AF386" s="215"/>
      <c r="AG386" s="215"/>
      <c r="AH386" s="215"/>
      <c r="AI386" s="215"/>
      <c r="AJ386" s="215"/>
      <c r="AK386" s="215"/>
    </row>
    <row r="387" spans="3:60" ht="15.75">
      <c r="D387" s="29"/>
      <c r="F387" s="5" t="s">
        <v>550</v>
      </c>
      <c r="I387" s="1004">
        <v>141</v>
      </c>
      <c r="J387" s="1004">
        <v>141</v>
      </c>
      <c r="K387" s="1004">
        <v>163</v>
      </c>
      <c r="L387" s="1004">
        <v>152</v>
      </c>
      <c r="M387" s="1004">
        <v>152</v>
      </c>
      <c r="N387" s="1004">
        <v>143</v>
      </c>
      <c r="O387" s="1004">
        <v>143</v>
      </c>
      <c r="P387" s="1004">
        <v>143</v>
      </c>
      <c r="Q387" s="734">
        <v>147</v>
      </c>
      <c r="R387" s="734">
        <v>153</v>
      </c>
      <c r="S387" s="734">
        <v>161</v>
      </c>
      <c r="T387" s="734">
        <v>169</v>
      </c>
      <c r="U387" s="734">
        <v>177</v>
      </c>
      <c r="V387" s="734">
        <v>189</v>
      </c>
      <c r="W387" s="734">
        <v>190</v>
      </c>
      <c r="X387" s="734">
        <v>191</v>
      </c>
      <c r="Y387" s="734">
        <v>191</v>
      </c>
      <c r="Z387" s="734">
        <v>199</v>
      </c>
      <c r="AA387" s="734">
        <v>199</v>
      </c>
      <c r="AB387" s="734">
        <v>199</v>
      </c>
      <c r="AC387" s="734">
        <v>200</v>
      </c>
      <c r="AD387" s="734">
        <v>203</v>
      </c>
      <c r="AE387" s="734">
        <v>204</v>
      </c>
      <c r="AF387" s="734">
        <v>206</v>
      </c>
      <c r="AG387" s="734">
        <v>206</v>
      </c>
      <c r="AH387" s="734">
        <v>206</v>
      </c>
      <c r="AI387" s="734">
        <v>206</v>
      </c>
      <c r="AJ387" s="734">
        <v>206</v>
      </c>
      <c r="AK387" s="734">
        <v>206</v>
      </c>
    </row>
    <row r="388" spans="3:60" ht="15.75">
      <c r="D388" s="29"/>
      <c r="F388" s="5" t="s">
        <v>815</v>
      </c>
      <c r="I388" s="1004">
        <v>23</v>
      </c>
      <c r="J388" s="1004">
        <v>23</v>
      </c>
      <c r="K388" s="1004">
        <v>30</v>
      </c>
      <c r="L388" s="1004">
        <v>25</v>
      </c>
      <c r="M388" s="1004">
        <v>25</v>
      </c>
      <c r="N388" s="1004">
        <v>25</v>
      </c>
      <c r="O388" s="1004">
        <v>25</v>
      </c>
      <c r="P388" s="1004">
        <v>25</v>
      </c>
      <c r="Q388" s="734">
        <v>30</v>
      </c>
      <c r="R388" s="734">
        <v>32</v>
      </c>
      <c r="S388" s="734">
        <v>36</v>
      </c>
      <c r="T388" s="734">
        <v>37</v>
      </c>
      <c r="U388" s="734">
        <v>37</v>
      </c>
      <c r="V388" s="734">
        <v>40</v>
      </c>
      <c r="W388" s="734">
        <v>40</v>
      </c>
      <c r="X388" s="734">
        <v>40</v>
      </c>
      <c r="Y388" s="734">
        <v>40</v>
      </c>
      <c r="Z388" s="734">
        <v>40</v>
      </c>
      <c r="AA388" s="734">
        <v>40</v>
      </c>
      <c r="AB388" s="734">
        <v>40</v>
      </c>
      <c r="AC388" s="734">
        <v>40</v>
      </c>
      <c r="AD388" s="734">
        <v>40</v>
      </c>
      <c r="AE388" s="734">
        <v>40</v>
      </c>
      <c r="AF388" s="734">
        <v>40</v>
      </c>
      <c r="AG388" s="734">
        <v>40</v>
      </c>
      <c r="AH388" s="734">
        <v>40</v>
      </c>
      <c r="AI388" s="734">
        <v>40</v>
      </c>
      <c r="AJ388" s="734">
        <v>40</v>
      </c>
      <c r="AK388" s="734">
        <v>41</v>
      </c>
    </row>
    <row r="389" spans="3:60" ht="15.75">
      <c r="D389" s="29"/>
      <c r="F389" s="5" t="s">
        <v>622</v>
      </c>
      <c r="I389" s="1004">
        <v>89</v>
      </c>
      <c r="J389" s="1004">
        <v>89</v>
      </c>
      <c r="K389" s="1004">
        <v>60</v>
      </c>
      <c r="L389" s="1004">
        <v>81</v>
      </c>
      <c r="M389" s="1004">
        <v>81</v>
      </c>
      <c r="N389" s="1004">
        <v>90</v>
      </c>
      <c r="O389" s="1004">
        <v>110</v>
      </c>
      <c r="P389" s="1004">
        <v>110</v>
      </c>
      <c r="Q389" s="734">
        <v>124</v>
      </c>
      <c r="R389" s="734">
        <v>135</v>
      </c>
      <c r="S389" s="734">
        <v>135</v>
      </c>
      <c r="T389" s="734">
        <v>137</v>
      </c>
      <c r="U389" s="734">
        <v>139</v>
      </c>
      <c r="V389" s="734">
        <v>140</v>
      </c>
      <c r="W389" s="734">
        <v>141</v>
      </c>
      <c r="X389" s="734">
        <v>141</v>
      </c>
      <c r="Y389" s="734">
        <v>141</v>
      </c>
      <c r="Z389" s="734">
        <v>149</v>
      </c>
      <c r="AA389" s="734">
        <v>149</v>
      </c>
      <c r="AB389" s="734">
        <v>149</v>
      </c>
      <c r="AC389" s="734">
        <v>153</v>
      </c>
      <c r="AD389" s="734">
        <v>155</v>
      </c>
      <c r="AE389" s="734">
        <v>160</v>
      </c>
      <c r="AF389" s="734">
        <v>160</v>
      </c>
      <c r="AG389" s="734">
        <v>160</v>
      </c>
      <c r="AH389" s="734">
        <v>165</v>
      </c>
      <c r="AI389" s="734">
        <v>177</v>
      </c>
      <c r="AJ389" s="734">
        <v>177</v>
      </c>
      <c r="AK389" s="734">
        <v>225</v>
      </c>
    </row>
    <row r="390" spans="3:60" ht="15.75">
      <c r="D390" s="29"/>
      <c r="F390" s="5" t="s">
        <v>38</v>
      </c>
      <c r="I390" s="1004">
        <v>253</v>
      </c>
      <c r="J390" s="1006">
        <v>253</v>
      </c>
      <c r="K390" s="1006">
        <v>253</v>
      </c>
      <c r="L390" s="1006">
        <v>258</v>
      </c>
      <c r="M390" s="1006">
        <v>258</v>
      </c>
      <c r="N390" s="1006">
        <v>258</v>
      </c>
      <c r="O390" s="1006">
        <v>278</v>
      </c>
      <c r="P390" s="1006">
        <v>278</v>
      </c>
      <c r="Q390" s="944">
        <v>301</v>
      </c>
      <c r="R390" s="944">
        <v>320</v>
      </c>
      <c r="S390" s="944">
        <v>332</v>
      </c>
      <c r="T390" s="944">
        <v>343</v>
      </c>
      <c r="U390" s="944">
        <v>353</v>
      </c>
      <c r="V390" s="944">
        <v>369</v>
      </c>
      <c r="W390" s="944">
        <v>371</v>
      </c>
      <c r="X390" s="944">
        <v>372</v>
      </c>
      <c r="Y390" s="944">
        <v>372</v>
      </c>
      <c r="Z390" s="944">
        <v>388</v>
      </c>
      <c r="AA390" s="944">
        <v>388</v>
      </c>
      <c r="AB390" s="944">
        <v>388</v>
      </c>
      <c r="AC390" s="944">
        <v>393</v>
      </c>
      <c r="AD390" s="944">
        <v>398</v>
      </c>
      <c r="AE390" s="944">
        <v>404</v>
      </c>
      <c r="AF390" s="944">
        <v>406</v>
      </c>
      <c r="AG390" s="944">
        <v>406</v>
      </c>
      <c r="AH390" s="944">
        <v>411</v>
      </c>
      <c r="AI390" s="944">
        <v>423</v>
      </c>
      <c r="AJ390" s="944">
        <v>423</v>
      </c>
      <c r="AK390" s="944">
        <v>472</v>
      </c>
    </row>
    <row r="391" spans="3:60" ht="15.75">
      <c r="D391" s="29"/>
      <c r="F391" s="5" t="s">
        <v>917</v>
      </c>
      <c r="I391" s="1006">
        <v>82</v>
      </c>
      <c r="J391" s="1004">
        <v>82</v>
      </c>
      <c r="K391" s="1004">
        <v>92</v>
      </c>
      <c r="L391" s="1004">
        <v>112</v>
      </c>
      <c r="M391" s="1004">
        <v>122</v>
      </c>
      <c r="N391" s="1004">
        <v>147</v>
      </c>
      <c r="O391" s="1004">
        <v>157</v>
      </c>
      <c r="P391" s="1004">
        <v>167</v>
      </c>
      <c r="Q391" s="1008">
        <v>171</v>
      </c>
      <c r="R391" s="1008">
        <v>180</v>
      </c>
      <c r="S391" s="1008">
        <v>185</v>
      </c>
      <c r="T391" s="1008">
        <v>193</v>
      </c>
      <c r="U391" s="1008">
        <v>197</v>
      </c>
      <c r="V391" s="1008">
        <v>199</v>
      </c>
      <c r="W391" s="1008">
        <v>199</v>
      </c>
      <c r="X391" s="1008">
        <v>199</v>
      </c>
      <c r="Y391" s="1008">
        <v>199</v>
      </c>
      <c r="Z391" s="1008">
        <v>203</v>
      </c>
      <c r="AA391" s="1008">
        <v>203</v>
      </c>
      <c r="AB391" s="1008">
        <v>203</v>
      </c>
      <c r="AC391" s="1008">
        <v>203</v>
      </c>
      <c r="AD391" s="1008">
        <v>203</v>
      </c>
      <c r="AE391" s="1008">
        <v>203</v>
      </c>
      <c r="AF391" s="1008">
        <v>203</v>
      </c>
      <c r="AG391" s="1008">
        <v>205</v>
      </c>
      <c r="AH391" s="1008">
        <v>206</v>
      </c>
      <c r="AI391" s="1008">
        <v>233</v>
      </c>
      <c r="AJ391" s="1008">
        <v>233</v>
      </c>
      <c r="AK391" s="1008">
        <v>258</v>
      </c>
    </row>
    <row r="392" spans="3:60">
      <c r="K392" s="215"/>
      <c r="L392" s="215"/>
      <c r="M392" s="215"/>
      <c r="N392" s="215"/>
      <c r="O392" s="215"/>
      <c r="P392" s="215"/>
      <c r="Q392" s="215"/>
      <c r="R392" s="215"/>
      <c r="S392" s="215"/>
      <c r="T392" s="215"/>
      <c r="U392" s="215"/>
      <c r="V392" s="215"/>
      <c r="W392" s="215"/>
      <c r="X392" s="215"/>
      <c r="Y392" s="215"/>
      <c r="Z392" s="215"/>
      <c r="AA392" s="215"/>
      <c r="AB392" s="215"/>
      <c r="AC392" s="215"/>
      <c r="AD392" s="215"/>
      <c r="AE392" s="215"/>
      <c r="AF392" s="215"/>
      <c r="AG392" s="215"/>
      <c r="AH392" s="215"/>
      <c r="AI392" s="215"/>
      <c r="AJ392" s="215"/>
      <c r="AK392" s="215"/>
    </row>
    <row r="393" spans="3:60">
      <c r="D393" s="5" t="s">
        <v>1208</v>
      </c>
      <c r="I393" s="215">
        <v>431</v>
      </c>
      <c r="J393" s="215">
        <v>408</v>
      </c>
      <c r="K393" s="215">
        <v>418</v>
      </c>
      <c r="L393" s="215">
        <v>443</v>
      </c>
      <c r="M393" s="215">
        <v>453</v>
      </c>
      <c r="N393" s="215">
        <v>478</v>
      </c>
      <c r="O393" s="215">
        <v>508</v>
      </c>
      <c r="P393" s="215">
        <v>579</v>
      </c>
      <c r="Q393" s="215">
        <v>614</v>
      </c>
      <c r="R393" s="215">
        <v>642</v>
      </c>
      <c r="S393" s="215">
        <v>660</v>
      </c>
      <c r="T393" s="215">
        <v>680</v>
      </c>
      <c r="U393" s="215">
        <v>703</v>
      </c>
      <c r="V393" s="215">
        <v>723</v>
      </c>
      <c r="W393" s="215">
        <v>748</v>
      </c>
      <c r="X393" s="215">
        <v>774</v>
      </c>
      <c r="Y393" s="215">
        <v>774</v>
      </c>
      <c r="Z393" s="215">
        <v>794</v>
      </c>
      <c r="AA393" s="215">
        <v>798</v>
      </c>
      <c r="AB393" s="215">
        <v>798</v>
      </c>
      <c r="AC393" s="215">
        <v>805</v>
      </c>
      <c r="AD393" s="215">
        <v>812</v>
      </c>
      <c r="AE393" s="215">
        <v>820</v>
      </c>
      <c r="AF393" s="215">
        <v>824</v>
      </c>
      <c r="AG393" s="215">
        <v>829</v>
      </c>
      <c r="AH393" s="215">
        <v>835</v>
      </c>
      <c r="AI393" s="215">
        <v>874</v>
      </c>
      <c r="AJ393" s="215">
        <v>874</v>
      </c>
      <c r="AK393" s="215">
        <v>970</v>
      </c>
    </row>
    <row r="394" spans="3:60">
      <c r="K394" s="215"/>
      <c r="L394" s="215"/>
      <c r="M394" s="215"/>
      <c r="N394" s="215"/>
      <c r="O394" s="215"/>
      <c r="P394" s="215"/>
      <c r="Q394" s="215"/>
      <c r="R394" s="215"/>
      <c r="S394" s="215"/>
      <c r="T394" s="215"/>
      <c r="U394" s="215"/>
      <c r="V394" s="215"/>
      <c r="W394" s="215"/>
      <c r="X394" s="215"/>
      <c r="Y394" s="215"/>
      <c r="Z394" s="215"/>
      <c r="AA394" s="215"/>
      <c r="AB394" s="215"/>
      <c r="AC394" s="215"/>
      <c r="AD394" s="215"/>
      <c r="AE394" s="215"/>
      <c r="AF394" s="215"/>
      <c r="AG394" s="215"/>
      <c r="AH394" s="215"/>
      <c r="AI394" s="215"/>
      <c r="AJ394" s="215"/>
      <c r="AK394" s="215"/>
    </row>
    <row r="395" spans="3:60" ht="15.75">
      <c r="C395" s="5"/>
      <c r="D395" s="946" t="s">
        <v>1209</v>
      </c>
      <c r="E395" s="947"/>
      <c r="F395" s="947"/>
      <c r="G395" s="948" t="s">
        <v>545</v>
      </c>
      <c r="H395" s="948"/>
      <c r="I395" s="950">
        <v>2002</v>
      </c>
      <c r="J395" s="950">
        <v>2003</v>
      </c>
      <c r="K395" s="950">
        <v>2004</v>
      </c>
      <c r="L395" s="950">
        <v>2005</v>
      </c>
      <c r="M395" s="950">
        <v>2006</v>
      </c>
      <c r="N395" s="950">
        <v>2007</v>
      </c>
      <c r="O395" s="950">
        <v>2008</v>
      </c>
      <c r="P395" s="950">
        <v>2009</v>
      </c>
      <c r="Q395" s="950">
        <v>2010</v>
      </c>
      <c r="R395" s="950">
        <v>2011</v>
      </c>
      <c r="S395" s="950">
        <v>2012</v>
      </c>
      <c r="T395" s="950">
        <v>2013</v>
      </c>
      <c r="U395" s="950">
        <v>2014</v>
      </c>
      <c r="V395" s="950">
        <v>2015</v>
      </c>
      <c r="W395" s="950">
        <v>2016</v>
      </c>
      <c r="X395" s="950">
        <v>2017</v>
      </c>
      <c r="Y395" s="950">
        <v>2018</v>
      </c>
      <c r="Z395" s="950">
        <v>2019</v>
      </c>
      <c r="AA395" s="950">
        <v>2020</v>
      </c>
      <c r="AB395" s="950">
        <v>2021</v>
      </c>
      <c r="AC395" s="950">
        <v>2022</v>
      </c>
      <c r="AD395" s="950">
        <v>2023</v>
      </c>
      <c r="AE395" s="950">
        <v>2024</v>
      </c>
      <c r="AF395" s="950">
        <v>2025</v>
      </c>
      <c r="AG395" s="950">
        <v>2026</v>
      </c>
      <c r="AH395" s="950">
        <v>2027</v>
      </c>
      <c r="AI395" s="950">
        <v>2028</v>
      </c>
      <c r="AJ395" s="950">
        <v>2029</v>
      </c>
      <c r="AK395" s="987">
        <v>2030</v>
      </c>
    </row>
    <row r="396" spans="3:60" ht="15.75">
      <c r="C396" s="5"/>
      <c r="D396" s="29" t="s">
        <v>910</v>
      </c>
      <c r="G396" s="5"/>
      <c r="H396" s="5"/>
      <c r="I396" s="5"/>
      <c r="J396" s="5"/>
      <c r="K396" s="5"/>
      <c r="L396" s="5"/>
      <c r="M396" s="5"/>
      <c r="N396" s="5"/>
      <c r="O396" s="5"/>
      <c r="P396" s="5"/>
      <c r="Q396" s="5"/>
      <c r="R396" s="5"/>
      <c r="S396" s="5"/>
      <c r="T396" s="5"/>
      <c r="U396" s="5"/>
      <c r="V396" s="5"/>
      <c r="W396" s="5"/>
      <c r="X396" s="5"/>
      <c r="Y396" s="5"/>
      <c r="Z396" s="5"/>
      <c r="AA396" s="5"/>
      <c r="AB396" s="5"/>
      <c r="AC396" s="5"/>
      <c r="AD396" s="5"/>
      <c r="AE396" s="5"/>
      <c r="AF396" s="5"/>
      <c r="AG396" s="5"/>
      <c r="AH396" s="5"/>
      <c r="AI396" s="5"/>
      <c r="AJ396" s="5"/>
      <c r="AK396" s="5"/>
      <c r="AL396" s="5"/>
      <c r="AM396" s="5"/>
      <c r="AN396" s="5"/>
      <c r="AO396" s="5"/>
      <c r="AP396" s="5"/>
      <c r="AQ396" s="5"/>
      <c r="AR396" s="5"/>
      <c r="AS396" s="5"/>
      <c r="AT396" s="5"/>
      <c r="AU396" s="5"/>
      <c r="AV396" s="5"/>
      <c r="AW396" s="5"/>
      <c r="AX396" s="5"/>
      <c r="AY396" s="5"/>
      <c r="AZ396" s="5"/>
      <c r="BA396" s="5"/>
      <c r="BB396" s="5"/>
      <c r="BC396" s="5"/>
      <c r="BD396" s="5"/>
      <c r="BE396" s="5"/>
      <c r="BF396" s="5"/>
      <c r="BG396" s="5"/>
      <c r="BH396" s="5"/>
    </row>
    <row r="397" spans="3:60" ht="15.75">
      <c r="C397" s="5"/>
      <c r="D397" s="29"/>
      <c r="E397" s="5" t="s">
        <v>812</v>
      </c>
      <c r="G397" s="5"/>
      <c r="H397" s="5"/>
      <c r="I397" s="5"/>
      <c r="J397" s="5"/>
      <c r="K397" s="5"/>
      <c r="L397" s="5"/>
      <c r="M397" s="5"/>
      <c r="N397" s="5"/>
      <c r="O397" s="215">
        <v>0</v>
      </c>
      <c r="P397" s="215">
        <v>61</v>
      </c>
      <c r="Q397" s="215">
        <v>8</v>
      </c>
      <c r="R397" s="215">
        <v>0</v>
      </c>
      <c r="S397" s="215">
        <v>1</v>
      </c>
      <c r="T397" s="215">
        <v>1</v>
      </c>
      <c r="U397" s="215">
        <v>9</v>
      </c>
      <c r="V397" s="215">
        <v>2</v>
      </c>
      <c r="W397" s="215">
        <v>23</v>
      </c>
      <c r="X397" s="215">
        <v>25</v>
      </c>
      <c r="Y397" s="215">
        <v>0</v>
      </c>
      <c r="Z397" s="215">
        <v>0</v>
      </c>
      <c r="AA397" s="215">
        <v>4</v>
      </c>
      <c r="AB397" s="215">
        <v>0</v>
      </c>
      <c r="AC397" s="215">
        <v>2</v>
      </c>
      <c r="AD397" s="215">
        <v>2</v>
      </c>
      <c r="AE397" s="215">
        <v>2</v>
      </c>
      <c r="AF397" s="215">
        <v>2</v>
      </c>
      <c r="AG397" s="215">
        <v>3</v>
      </c>
      <c r="AH397" s="215">
        <v>0</v>
      </c>
      <c r="AI397" s="215">
        <v>0</v>
      </c>
      <c r="AJ397" s="215">
        <v>0</v>
      </c>
      <c r="AK397" s="215">
        <v>22</v>
      </c>
      <c r="AL397" s="5"/>
      <c r="AM397" s="5"/>
      <c r="AN397" s="5"/>
      <c r="AO397" s="5"/>
      <c r="AP397" s="5"/>
      <c r="AQ397" s="5"/>
      <c r="AR397" s="5"/>
      <c r="AS397" s="5"/>
      <c r="AT397" s="5"/>
      <c r="AU397" s="5"/>
      <c r="AV397" s="5"/>
      <c r="AW397" s="5"/>
      <c r="AX397" s="5"/>
      <c r="AY397" s="5"/>
      <c r="AZ397" s="5"/>
      <c r="BA397" s="5"/>
      <c r="BB397" s="5"/>
      <c r="BC397" s="5"/>
      <c r="BD397" s="5"/>
      <c r="BE397" s="5"/>
      <c r="BF397" s="5"/>
      <c r="BG397" s="5"/>
      <c r="BH397" s="5"/>
    </row>
    <row r="398" spans="3:60" ht="15.75">
      <c r="C398" s="5"/>
      <c r="D398" s="29"/>
      <c r="E398" s="5" t="s">
        <v>911</v>
      </c>
      <c r="G398" s="5"/>
      <c r="H398" s="5"/>
      <c r="I398" s="5"/>
      <c r="J398" s="5"/>
      <c r="K398" s="5"/>
      <c r="L398" s="5"/>
      <c r="M398" s="5"/>
      <c r="N398" s="5"/>
      <c r="O398" s="215">
        <v>2</v>
      </c>
      <c r="P398" s="215">
        <v>79</v>
      </c>
      <c r="Q398" s="215">
        <v>30</v>
      </c>
      <c r="R398" s="215">
        <v>0</v>
      </c>
      <c r="S398" s="215">
        <v>10</v>
      </c>
      <c r="T398" s="215">
        <v>0</v>
      </c>
      <c r="U398" s="215">
        <v>0</v>
      </c>
      <c r="V398" s="215">
        <v>0</v>
      </c>
      <c r="W398" s="215">
        <v>0</v>
      </c>
      <c r="X398" s="215">
        <v>0</v>
      </c>
      <c r="Y398" s="215">
        <v>0</v>
      </c>
      <c r="Z398" s="215">
        <v>0</v>
      </c>
      <c r="AA398" s="215">
        <v>0</v>
      </c>
      <c r="AB398" s="215">
        <v>0</v>
      </c>
      <c r="AC398" s="215">
        <v>0</v>
      </c>
      <c r="AD398" s="215">
        <v>0</v>
      </c>
      <c r="AE398" s="215">
        <v>0</v>
      </c>
      <c r="AF398" s="215">
        <v>7</v>
      </c>
      <c r="AG398" s="215">
        <v>7</v>
      </c>
      <c r="AH398" s="215">
        <v>8</v>
      </c>
      <c r="AI398" s="215">
        <v>8</v>
      </c>
      <c r="AJ398" s="215">
        <v>8</v>
      </c>
      <c r="AK398" s="215">
        <v>8</v>
      </c>
      <c r="AL398" s="5"/>
      <c r="AM398" s="5"/>
      <c r="AN398" s="5"/>
      <c r="AO398" s="5"/>
      <c r="AP398" s="5"/>
      <c r="AQ398" s="5"/>
      <c r="AR398" s="5"/>
      <c r="AS398" s="5"/>
      <c r="AT398" s="5"/>
      <c r="AU398" s="5"/>
      <c r="AV398" s="5"/>
      <c r="AW398" s="5"/>
      <c r="AX398" s="5"/>
      <c r="AY398" s="5"/>
      <c r="AZ398" s="5"/>
      <c r="BA398" s="5"/>
      <c r="BB398" s="5"/>
      <c r="BC398" s="5"/>
      <c r="BD398" s="5"/>
      <c r="BE398" s="5"/>
      <c r="BF398" s="5"/>
      <c r="BG398" s="5"/>
      <c r="BH398" s="5"/>
    </row>
    <row r="399" spans="3:60" ht="15.75">
      <c r="C399" s="5"/>
      <c r="D399" s="29"/>
      <c r="E399" s="5" t="s">
        <v>550</v>
      </c>
      <c r="G399" s="5"/>
      <c r="H399" s="5"/>
      <c r="I399" s="5"/>
      <c r="J399" s="5"/>
      <c r="K399" s="5"/>
      <c r="L399" s="5"/>
      <c r="M399" s="5"/>
      <c r="N399" s="5"/>
      <c r="O399" s="215">
        <v>0</v>
      </c>
      <c r="P399" s="215">
        <v>0</v>
      </c>
      <c r="Q399" s="215">
        <v>4</v>
      </c>
      <c r="R399" s="215">
        <v>6</v>
      </c>
      <c r="S399" s="215">
        <v>8</v>
      </c>
      <c r="T399" s="215">
        <v>8</v>
      </c>
      <c r="U399" s="215">
        <v>8</v>
      </c>
      <c r="V399" s="215">
        <v>12</v>
      </c>
      <c r="W399" s="215">
        <v>1</v>
      </c>
      <c r="X399" s="215">
        <v>1</v>
      </c>
      <c r="Y399" s="215">
        <v>0</v>
      </c>
      <c r="Z399" s="215">
        <v>8</v>
      </c>
      <c r="AA399" s="215">
        <v>0</v>
      </c>
      <c r="AB399" s="215">
        <v>0</v>
      </c>
      <c r="AC399" s="215">
        <v>1</v>
      </c>
      <c r="AD399" s="215">
        <v>3</v>
      </c>
      <c r="AE399" s="215">
        <v>1</v>
      </c>
      <c r="AF399" s="215">
        <v>2</v>
      </c>
      <c r="AG399" s="215">
        <v>0</v>
      </c>
      <c r="AH399" s="215">
        <v>0</v>
      </c>
      <c r="AI399" s="215">
        <v>0</v>
      </c>
      <c r="AJ399" s="215">
        <v>0</v>
      </c>
      <c r="AK399" s="215">
        <v>0</v>
      </c>
      <c r="AL399" s="5"/>
      <c r="AM399" s="5"/>
      <c r="AN399" s="5"/>
      <c r="AO399" s="5"/>
      <c r="AP399" s="5"/>
      <c r="AQ399" s="5"/>
      <c r="AR399" s="5"/>
      <c r="AS399" s="5"/>
      <c r="AT399" s="5"/>
      <c r="AU399" s="5"/>
      <c r="AV399" s="5"/>
      <c r="AW399" s="5"/>
      <c r="AX399" s="5"/>
      <c r="AY399" s="5"/>
      <c r="AZ399" s="5"/>
      <c r="BA399" s="5"/>
      <c r="BB399" s="5"/>
      <c r="BC399" s="5"/>
      <c r="BD399" s="5"/>
      <c r="BE399" s="5"/>
      <c r="BF399" s="5"/>
      <c r="BG399" s="5"/>
      <c r="BH399" s="5"/>
    </row>
    <row r="400" spans="3:60" ht="15.75">
      <c r="C400" s="5"/>
      <c r="D400" s="29"/>
      <c r="E400" s="5" t="s">
        <v>815</v>
      </c>
      <c r="G400" s="5"/>
      <c r="H400" s="5"/>
      <c r="I400" s="5"/>
      <c r="J400" s="5"/>
      <c r="K400" s="5"/>
      <c r="L400" s="5"/>
      <c r="M400" s="5"/>
      <c r="N400" s="5"/>
      <c r="O400" s="215">
        <v>0</v>
      </c>
      <c r="P400" s="215">
        <v>0</v>
      </c>
      <c r="Q400" s="215">
        <v>5</v>
      </c>
      <c r="R400" s="215">
        <v>2</v>
      </c>
      <c r="S400" s="215">
        <v>4</v>
      </c>
      <c r="T400" s="215">
        <v>1</v>
      </c>
      <c r="U400" s="215">
        <v>0</v>
      </c>
      <c r="V400" s="215">
        <v>3</v>
      </c>
      <c r="W400" s="215">
        <v>0</v>
      </c>
      <c r="X400" s="215">
        <v>0</v>
      </c>
      <c r="Y400" s="215">
        <v>0</v>
      </c>
      <c r="Z400" s="215">
        <v>0</v>
      </c>
      <c r="AA400" s="215">
        <v>0</v>
      </c>
      <c r="AB400" s="215">
        <v>0</v>
      </c>
      <c r="AC400" s="215">
        <v>0</v>
      </c>
      <c r="AD400" s="215">
        <v>0</v>
      </c>
      <c r="AE400" s="215">
        <v>0</v>
      </c>
      <c r="AF400" s="215">
        <v>0</v>
      </c>
      <c r="AG400" s="215">
        <v>0</v>
      </c>
      <c r="AH400" s="215">
        <v>0</v>
      </c>
      <c r="AI400" s="215">
        <v>0</v>
      </c>
      <c r="AJ400" s="215">
        <v>0</v>
      </c>
      <c r="AK400" s="215">
        <v>1</v>
      </c>
      <c r="AL400" s="5"/>
      <c r="AM400" s="5"/>
      <c r="AN400" s="5"/>
      <c r="AO400" s="5"/>
      <c r="AP400" s="5"/>
      <c r="AQ400" s="5"/>
      <c r="AR400" s="5"/>
      <c r="AS400" s="5"/>
      <c r="AT400" s="5"/>
      <c r="AU400" s="5"/>
      <c r="AV400" s="5"/>
      <c r="AW400" s="5"/>
      <c r="AX400" s="5"/>
      <c r="AY400" s="5"/>
      <c r="AZ400" s="5"/>
      <c r="BA400" s="5"/>
      <c r="BB400" s="5"/>
      <c r="BC400" s="5"/>
      <c r="BD400" s="5"/>
      <c r="BE400" s="5"/>
      <c r="BF400" s="5"/>
      <c r="BG400" s="5"/>
      <c r="BH400" s="5"/>
    </row>
    <row r="401" spans="1:256" ht="15.75">
      <c r="C401" s="5"/>
      <c r="D401" s="29"/>
      <c r="E401" s="5" t="s">
        <v>622</v>
      </c>
      <c r="G401" s="5"/>
      <c r="H401" s="5"/>
      <c r="I401" s="5"/>
      <c r="J401" s="5"/>
      <c r="K401" s="5"/>
      <c r="L401" s="5"/>
      <c r="M401" s="5"/>
      <c r="N401" s="5"/>
      <c r="O401" s="215">
        <v>20</v>
      </c>
      <c r="P401" s="215">
        <v>0</v>
      </c>
      <c r="Q401" s="215">
        <v>14</v>
      </c>
      <c r="R401" s="215">
        <v>11</v>
      </c>
      <c r="S401" s="215">
        <v>0</v>
      </c>
      <c r="T401" s="215">
        <v>2</v>
      </c>
      <c r="U401" s="215">
        <v>2</v>
      </c>
      <c r="V401" s="215">
        <v>1</v>
      </c>
      <c r="W401" s="215">
        <v>1</v>
      </c>
      <c r="X401" s="215">
        <v>0</v>
      </c>
      <c r="Y401" s="215">
        <v>0</v>
      </c>
      <c r="Z401" s="215">
        <v>8</v>
      </c>
      <c r="AA401" s="215">
        <v>0</v>
      </c>
      <c r="AB401" s="215">
        <v>0</v>
      </c>
      <c r="AC401" s="215">
        <v>4</v>
      </c>
      <c r="AD401" s="215">
        <v>2</v>
      </c>
      <c r="AE401" s="215">
        <v>5</v>
      </c>
      <c r="AF401" s="215">
        <v>0</v>
      </c>
      <c r="AG401" s="215">
        <v>0</v>
      </c>
      <c r="AH401" s="215">
        <v>5</v>
      </c>
      <c r="AI401" s="215">
        <v>12</v>
      </c>
      <c r="AJ401" s="215">
        <v>0</v>
      </c>
      <c r="AK401" s="215">
        <v>48</v>
      </c>
      <c r="AL401" s="5"/>
      <c r="AM401" s="5"/>
      <c r="AN401" s="5"/>
      <c r="AO401" s="5"/>
      <c r="AP401" s="5"/>
      <c r="AQ401" s="5"/>
      <c r="AR401" s="5"/>
      <c r="AS401" s="5"/>
      <c r="AT401" s="5"/>
      <c r="AU401" s="5"/>
      <c r="AV401" s="5"/>
      <c r="AW401" s="5"/>
      <c r="AX401" s="5"/>
      <c r="AY401" s="5"/>
      <c r="AZ401" s="5"/>
      <c r="BA401" s="5"/>
      <c r="BB401" s="5"/>
      <c r="BC401" s="5"/>
      <c r="BD401" s="5"/>
      <c r="BE401" s="5"/>
      <c r="BF401" s="5"/>
      <c r="BG401" s="5"/>
      <c r="BH401" s="5"/>
    </row>
    <row r="402" spans="1:256" ht="15.75">
      <c r="C402" s="5"/>
      <c r="D402" s="29"/>
      <c r="E402" s="5" t="s">
        <v>553</v>
      </c>
      <c r="G402" s="5"/>
      <c r="H402" s="5"/>
      <c r="I402" s="5"/>
      <c r="J402" s="5"/>
      <c r="K402" s="5"/>
      <c r="L402" s="5"/>
      <c r="M402" s="5"/>
      <c r="N402" s="5"/>
      <c r="O402" s="215">
        <v>10</v>
      </c>
      <c r="P402" s="215">
        <v>10</v>
      </c>
      <c r="Q402" s="215">
        <v>4</v>
      </c>
      <c r="R402" s="215">
        <v>9</v>
      </c>
      <c r="S402" s="215">
        <v>5</v>
      </c>
      <c r="T402" s="215">
        <v>8</v>
      </c>
      <c r="U402" s="215">
        <v>4</v>
      </c>
      <c r="V402" s="215">
        <v>2</v>
      </c>
      <c r="W402" s="215">
        <v>0</v>
      </c>
      <c r="X402" s="215">
        <v>0</v>
      </c>
      <c r="Y402" s="215">
        <v>0</v>
      </c>
      <c r="Z402" s="215">
        <v>4</v>
      </c>
      <c r="AA402" s="215">
        <v>0</v>
      </c>
      <c r="AB402" s="215">
        <v>0</v>
      </c>
      <c r="AC402" s="215">
        <v>0</v>
      </c>
      <c r="AD402" s="215">
        <v>0</v>
      </c>
      <c r="AE402" s="215">
        <v>0</v>
      </c>
      <c r="AF402" s="215">
        <v>0</v>
      </c>
      <c r="AG402" s="215">
        <v>2</v>
      </c>
      <c r="AH402" s="215">
        <v>1</v>
      </c>
      <c r="AI402" s="215">
        <v>27</v>
      </c>
      <c r="AJ402" s="215">
        <v>0</v>
      </c>
      <c r="AK402" s="215">
        <v>25</v>
      </c>
      <c r="AL402" s="5"/>
      <c r="AM402" s="5"/>
      <c r="AN402" s="5"/>
      <c r="AO402" s="5"/>
      <c r="AP402" s="5"/>
      <c r="AQ402" s="5"/>
      <c r="AR402" s="5"/>
      <c r="AS402" s="5"/>
      <c r="AT402" s="5"/>
      <c r="AU402" s="5"/>
      <c r="AV402" s="5"/>
      <c r="AW402" s="5"/>
      <c r="AX402" s="5"/>
      <c r="AY402" s="5"/>
      <c r="AZ402" s="5"/>
      <c r="BA402" s="5"/>
      <c r="BB402" s="5"/>
      <c r="BC402" s="5"/>
      <c r="BD402" s="5"/>
      <c r="BE402" s="5"/>
      <c r="BF402" s="5"/>
      <c r="BG402" s="5"/>
      <c r="BH402" s="5"/>
    </row>
    <row r="403" spans="1:256">
      <c r="C403" s="5"/>
      <c r="D403" s="5" t="s">
        <v>533</v>
      </c>
      <c r="G403" s="5"/>
      <c r="H403" s="5"/>
      <c r="I403" s="5"/>
      <c r="J403" s="5"/>
      <c r="K403" s="5"/>
      <c r="L403" s="5"/>
      <c r="M403" s="5"/>
      <c r="N403" s="5"/>
      <c r="O403" s="215">
        <v>20</v>
      </c>
      <c r="P403" s="215">
        <v>36</v>
      </c>
      <c r="Q403" s="215">
        <v>31</v>
      </c>
      <c r="R403" s="215">
        <v>19</v>
      </c>
      <c r="S403" s="215">
        <v>13</v>
      </c>
      <c r="T403" s="215">
        <v>12</v>
      </c>
      <c r="U403" s="215">
        <v>19</v>
      </c>
      <c r="V403" s="215">
        <v>18</v>
      </c>
      <c r="W403" s="215">
        <v>25</v>
      </c>
      <c r="X403" s="215">
        <v>26</v>
      </c>
      <c r="Y403" s="215">
        <v>0</v>
      </c>
      <c r="Z403" s="215">
        <v>16</v>
      </c>
      <c r="AA403" s="215">
        <v>4</v>
      </c>
      <c r="AB403" s="215">
        <v>0</v>
      </c>
      <c r="AC403" s="215">
        <v>7</v>
      </c>
      <c r="AD403" s="215">
        <v>7</v>
      </c>
      <c r="AE403" s="215">
        <v>8</v>
      </c>
      <c r="AF403" s="215">
        <v>4</v>
      </c>
      <c r="AG403" s="215">
        <v>3</v>
      </c>
      <c r="AH403" s="215">
        <v>5</v>
      </c>
      <c r="AI403" s="215">
        <v>12</v>
      </c>
      <c r="AJ403" s="215">
        <v>0</v>
      </c>
      <c r="AK403" s="215">
        <v>71</v>
      </c>
      <c r="AL403" s="5"/>
      <c r="AM403" s="5"/>
      <c r="AN403" s="5"/>
      <c r="AO403" s="5"/>
      <c r="AP403" s="5"/>
      <c r="AQ403" s="5"/>
      <c r="AR403" s="5"/>
      <c r="AS403" s="5"/>
      <c r="AT403" s="5"/>
      <c r="AU403" s="5"/>
      <c r="AV403" s="5"/>
      <c r="AW403" s="5"/>
      <c r="AX403" s="5"/>
      <c r="AY403" s="5"/>
      <c r="AZ403" s="5"/>
      <c r="BA403" s="5"/>
      <c r="BB403" s="5"/>
      <c r="BC403" s="5"/>
      <c r="BD403" s="5"/>
      <c r="BE403" s="5"/>
      <c r="BF403" s="5"/>
      <c r="BG403" s="5"/>
      <c r="BH403" s="5"/>
    </row>
    <row r="404" spans="1:256">
      <c r="C404" s="5"/>
      <c r="D404" s="5" t="s">
        <v>918</v>
      </c>
      <c r="G404" s="5"/>
      <c r="H404" s="5"/>
      <c r="I404" s="5"/>
      <c r="J404" s="5"/>
      <c r="K404" s="5"/>
      <c r="L404" s="5"/>
      <c r="M404" s="5"/>
      <c r="N404" s="5"/>
      <c r="O404" s="215">
        <v>20</v>
      </c>
      <c r="P404" s="215">
        <v>61</v>
      </c>
      <c r="Q404" s="215">
        <v>31</v>
      </c>
      <c r="R404" s="215">
        <v>19</v>
      </c>
      <c r="S404" s="215">
        <v>13</v>
      </c>
      <c r="T404" s="215">
        <v>12</v>
      </c>
      <c r="U404" s="215">
        <v>19</v>
      </c>
      <c r="V404" s="215">
        <v>18</v>
      </c>
      <c r="W404" s="215">
        <v>25</v>
      </c>
      <c r="X404" s="215">
        <v>26</v>
      </c>
      <c r="Y404" s="215">
        <v>0</v>
      </c>
      <c r="Z404" s="215">
        <v>16</v>
      </c>
      <c r="AA404" s="215">
        <v>4</v>
      </c>
      <c r="AB404" s="215">
        <v>0</v>
      </c>
      <c r="AC404" s="215">
        <v>7</v>
      </c>
      <c r="AD404" s="215">
        <v>7</v>
      </c>
      <c r="AE404" s="215">
        <v>8</v>
      </c>
      <c r="AF404" s="215">
        <v>4</v>
      </c>
      <c r="AG404" s="215">
        <v>3</v>
      </c>
      <c r="AH404" s="215">
        <v>5</v>
      </c>
      <c r="AI404" s="215">
        <v>12</v>
      </c>
      <c r="AJ404" s="215">
        <v>0</v>
      </c>
      <c r="AK404" s="215">
        <v>71</v>
      </c>
      <c r="AL404" s="5"/>
      <c r="AM404" s="5"/>
      <c r="AN404" s="5"/>
      <c r="AO404" s="5"/>
      <c r="AP404" s="5"/>
      <c r="AQ404" s="5"/>
      <c r="AR404" s="5"/>
      <c r="AS404" s="5"/>
      <c r="AT404" s="5"/>
      <c r="AU404" s="5"/>
      <c r="AV404" s="5"/>
      <c r="AW404" s="5"/>
      <c r="AX404" s="5"/>
      <c r="AY404" s="5"/>
      <c r="AZ404" s="5"/>
      <c r="BA404" s="5"/>
      <c r="BB404" s="5"/>
      <c r="BC404" s="5"/>
      <c r="BD404" s="5"/>
      <c r="BE404" s="5"/>
      <c r="BF404" s="5"/>
      <c r="BG404" s="5"/>
      <c r="BH404" s="5"/>
    </row>
    <row r="405" spans="1:256">
      <c r="C405" s="5"/>
      <c r="G405" s="5"/>
      <c r="H405" s="5"/>
      <c r="I405" s="5"/>
      <c r="J405" s="5"/>
      <c r="K405" s="5"/>
      <c r="L405" s="5"/>
      <c r="M405" s="5"/>
      <c r="N405" s="5"/>
      <c r="O405" s="215"/>
      <c r="P405" s="215"/>
      <c r="Q405" s="215"/>
      <c r="R405" s="215"/>
      <c r="S405" s="215"/>
      <c r="T405" s="215"/>
      <c r="U405" s="215"/>
      <c r="V405" s="215"/>
      <c r="W405" s="215"/>
      <c r="X405" s="215"/>
      <c r="Y405" s="215"/>
      <c r="Z405" s="215"/>
      <c r="AA405" s="215"/>
      <c r="AB405" s="215"/>
      <c r="AC405" s="215"/>
      <c r="AD405" s="215"/>
      <c r="AE405" s="215"/>
      <c r="AF405" s="215"/>
      <c r="AG405" s="215"/>
      <c r="AH405" s="215"/>
      <c r="AI405" s="215"/>
      <c r="AJ405" s="215"/>
      <c r="AK405" s="215"/>
      <c r="AL405" s="5"/>
      <c r="AM405" s="5"/>
      <c r="AN405" s="5"/>
      <c r="AO405" s="5"/>
      <c r="AP405" s="5"/>
      <c r="AQ405" s="5"/>
      <c r="AR405" s="5"/>
      <c r="AS405" s="5"/>
      <c r="AT405" s="5"/>
      <c r="AU405" s="5"/>
      <c r="AV405" s="5"/>
      <c r="AW405" s="5"/>
      <c r="AX405" s="5"/>
      <c r="AY405" s="5"/>
      <c r="AZ405" s="5"/>
      <c r="BA405" s="5"/>
      <c r="BB405" s="5"/>
      <c r="BC405" s="5"/>
      <c r="BD405" s="5"/>
      <c r="BE405" s="5"/>
      <c r="BF405" s="5"/>
      <c r="BG405" s="5"/>
      <c r="BH405" s="5"/>
    </row>
    <row r="406" spans="1:256">
      <c r="D406" s="5" t="s">
        <v>558</v>
      </c>
      <c r="K406" s="215"/>
      <c r="L406" s="215"/>
      <c r="M406" s="215"/>
      <c r="N406" s="215"/>
      <c r="O406" s="215">
        <v>20</v>
      </c>
      <c r="P406" s="215">
        <v>61</v>
      </c>
      <c r="Q406" s="215">
        <v>31</v>
      </c>
      <c r="R406" s="215">
        <v>19</v>
      </c>
      <c r="S406" s="215">
        <v>13</v>
      </c>
      <c r="T406" s="215">
        <v>12</v>
      </c>
      <c r="U406" s="215">
        <v>19</v>
      </c>
      <c r="V406" s="215">
        <v>18</v>
      </c>
      <c r="W406" s="215">
        <v>25</v>
      </c>
      <c r="X406" s="215">
        <v>26</v>
      </c>
      <c r="Y406" s="215">
        <v>0</v>
      </c>
      <c r="Z406" s="215">
        <v>16</v>
      </c>
      <c r="AA406" s="215">
        <v>4</v>
      </c>
      <c r="AB406" s="215">
        <v>0</v>
      </c>
      <c r="AC406" s="215">
        <v>7</v>
      </c>
      <c r="AD406" s="215">
        <v>7</v>
      </c>
      <c r="AE406" s="215">
        <v>8</v>
      </c>
      <c r="AF406" s="215">
        <v>4</v>
      </c>
      <c r="AG406" s="215">
        <v>3</v>
      </c>
      <c r="AH406" s="215">
        <v>5</v>
      </c>
      <c r="AI406" s="215">
        <v>12</v>
      </c>
      <c r="AJ406" s="215">
        <v>0</v>
      </c>
      <c r="AK406" s="215">
        <v>71</v>
      </c>
    </row>
    <row r="407" spans="1:256" s="19" customFormat="1" ht="15.75">
      <c r="A407" s="747"/>
      <c r="B407" s="747"/>
      <c r="D407" s="29" t="s">
        <v>559</v>
      </c>
      <c r="E407" s="29"/>
      <c r="F407" s="29"/>
      <c r="K407" s="257"/>
      <c r="L407" s="257"/>
      <c r="M407" s="257"/>
      <c r="N407" s="257"/>
      <c r="O407" s="257">
        <v>30</v>
      </c>
      <c r="P407" s="257">
        <v>71</v>
      </c>
      <c r="Q407" s="257">
        <v>35</v>
      </c>
      <c r="R407" s="257">
        <v>28</v>
      </c>
      <c r="S407" s="257">
        <v>18</v>
      </c>
      <c r="T407" s="257">
        <v>20</v>
      </c>
      <c r="U407" s="257">
        <v>23</v>
      </c>
      <c r="V407" s="257">
        <v>20</v>
      </c>
      <c r="W407" s="257">
        <v>25</v>
      </c>
      <c r="X407" s="257">
        <v>26</v>
      </c>
      <c r="Y407" s="257">
        <v>0</v>
      </c>
      <c r="Z407" s="257">
        <v>20</v>
      </c>
      <c r="AA407" s="257">
        <v>4</v>
      </c>
      <c r="AB407" s="257">
        <v>0</v>
      </c>
      <c r="AC407" s="257">
        <v>7</v>
      </c>
      <c r="AD407" s="257">
        <v>7</v>
      </c>
      <c r="AE407" s="257">
        <v>8</v>
      </c>
      <c r="AF407" s="257">
        <v>4</v>
      </c>
      <c r="AG407" s="257">
        <v>5</v>
      </c>
      <c r="AH407" s="257">
        <v>6</v>
      </c>
      <c r="AI407" s="257">
        <v>39</v>
      </c>
      <c r="AJ407" s="257">
        <v>0</v>
      </c>
      <c r="AK407" s="257">
        <v>96</v>
      </c>
    </row>
    <row r="408" spans="1:256">
      <c r="K408" s="215"/>
      <c r="L408" s="215"/>
      <c r="M408" s="215"/>
    </row>
    <row r="409" spans="1:256" ht="15.75">
      <c r="C409" s="5"/>
      <c r="D409" s="946" t="s">
        <v>1210</v>
      </c>
      <c r="E409" s="947"/>
      <c r="F409" s="947"/>
      <c r="G409" s="948" t="s">
        <v>545</v>
      </c>
      <c r="H409" s="948"/>
      <c r="I409" s="950">
        <v>2002</v>
      </c>
      <c r="J409" s="950">
        <v>2003</v>
      </c>
      <c r="K409" s="950">
        <v>2004</v>
      </c>
      <c r="L409" s="950">
        <v>2005</v>
      </c>
      <c r="M409" s="950">
        <v>2006</v>
      </c>
      <c r="N409" s="950">
        <v>2007</v>
      </c>
      <c r="O409" s="950">
        <v>2008</v>
      </c>
      <c r="P409" s="950">
        <v>2009</v>
      </c>
      <c r="Q409" s="950">
        <v>2010</v>
      </c>
      <c r="R409" s="950">
        <v>2011</v>
      </c>
      <c r="S409" s="950">
        <v>2012</v>
      </c>
      <c r="T409" s="950">
        <v>2013</v>
      </c>
      <c r="U409" s="950">
        <v>2014</v>
      </c>
      <c r="V409" s="950">
        <v>2015</v>
      </c>
      <c r="W409" s="950">
        <v>2016</v>
      </c>
      <c r="X409" s="950">
        <v>2017</v>
      </c>
      <c r="Y409" s="950">
        <v>2018</v>
      </c>
      <c r="Z409" s="950">
        <v>2019</v>
      </c>
      <c r="AA409" s="950">
        <v>2020</v>
      </c>
      <c r="AB409" s="950">
        <v>2021</v>
      </c>
      <c r="AC409" s="950">
        <v>2022</v>
      </c>
      <c r="AD409" s="950">
        <v>2023</v>
      </c>
      <c r="AE409" s="950">
        <v>2024</v>
      </c>
      <c r="AF409" s="950">
        <v>2025</v>
      </c>
      <c r="AG409" s="950">
        <v>2026</v>
      </c>
      <c r="AH409" s="950">
        <v>2027</v>
      </c>
      <c r="AI409" s="950">
        <v>2028</v>
      </c>
      <c r="AJ409" s="950">
        <v>2029</v>
      </c>
      <c r="AK409" s="987">
        <v>2030</v>
      </c>
    </row>
    <row r="410" spans="1:256">
      <c r="C410" s="5"/>
      <c r="D410" s="5" t="s">
        <v>1211</v>
      </c>
      <c r="G410" s="5"/>
      <c r="H410" s="5"/>
      <c r="I410" s="5"/>
      <c r="J410" s="5"/>
      <c r="K410" s="5"/>
      <c r="L410" s="5"/>
      <c r="M410" s="5"/>
      <c r="N410" s="5"/>
      <c r="O410" s="5">
        <v>0</v>
      </c>
      <c r="P410" s="5">
        <v>0</v>
      </c>
      <c r="Q410" s="5">
        <v>-41</v>
      </c>
      <c r="R410" s="5">
        <v>-65</v>
      </c>
      <c r="S410" s="5">
        <v>-85</v>
      </c>
      <c r="T410" s="5">
        <v>-106</v>
      </c>
      <c r="U410" s="5">
        <v>-87</v>
      </c>
      <c r="V410" s="5">
        <v>-62</v>
      </c>
      <c r="W410" s="5">
        <v>-42</v>
      </c>
      <c r="X410" s="5">
        <v>-31</v>
      </c>
      <c r="Y410" s="5">
        <v>-51</v>
      </c>
      <c r="Z410" s="5">
        <v>-80</v>
      </c>
      <c r="AA410" s="5">
        <v>-119</v>
      </c>
      <c r="AB410" s="5">
        <v>-159</v>
      </c>
      <c r="AC410" s="5">
        <v>-187</v>
      </c>
      <c r="AD410" s="5">
        <v>-218</v>
      </c>
      <c r="AE410" s="5">
        <v>-249</v>
      </c>
      <c r="AF410" s="5">
        <v>-252</v>
      </c>
      <c r="AG410" s="5">
        <v>-657</v>
      </c>
      <c r="AH410" s="5">
        <v>-892</v>
      </c>
      <c r="AI410" s="5">
        <v>-1035</v>
      </c>
      <c r="AJ410" s="5">
        <v>-726</v>
      </c>
      <c r="AK410" s="5">
        <v>-504</v>
      </c>
      <c r="AL410" s="5"/>
      <c r="AM410" s="5"/>
      <c r="AN410" s="5"/>
      <c r="AO410" s="5"/>
      <c r="AP410" s="5"/>
      <c r="AQ410" s="5"/>
      <c r="AR410" s="5"/>
      <c r="AS410" s="5"/>
      <c r="AT410" s="5"/>
      <c r="AU410" s="5"/>
      <c r="AV410" s="5"/>
      <c r="AW410" s="5"/>
      <c r="AX410" s="5"/>
      <c r="AY410" s="5"/>
      <c r="AZ410" s="5"/>
      <c r="BA410" s="5"/>
      <c r="BB410" s="5"/>
      <c r="BC410" s="5"/>
      <c r="BD410" s="5"/>
      <c r="BE410" s="5"/>
      <c r="BF410" s="5"/>
      <c r="BG410" s="5"/>
      <c r="BH410" s="5"/>
      <c r="BI410" s="5"/>
      <c r="BJ410" s="5"/>
      <c r="BK410" s="5"/>
      <c r="BL410" s="5"/>
      <c r="BM410" s="5"/>
      <c r="BN410" s="5"/>
      <c r="BO410" s="5"/>
      <c r="BP410" s="5"/>
      <c r="BQ410" s="5"/>
      <c r="BR410" s="5"/>
      <c r="BS410" s="5"/>
      <c r="BT410" s="5"/>
      <c r="BU410" s="5"/>
      <c r="BV410" s="5"/>
      <c r="BW410" s="5"/>
      <c r="BX410" s="5"/>
      <c r="BY410" s="5"/>
      <c r="BZ410" s="5"/>
      <c r="CA410" s="5"/>
      <c r="CB410" s="5"/>
      <c r="CC410" s="5"/>
      <c r="CD410" s="5"/>
      <c r="CE410" s="5"/>
      <c r="CF410" s="5"/>
      <c r="CG410" s="5"/>
      <c r="CH410" s="5"/>
      <c r="CI410" s="5"/>
      <c r="CJ410" s="5"/>
      <c r="CK410" s="5"/>
      <c r="CL410" s="5"/>
      <c r="CM410" s="5"/>
      <c r="CN410" s="5"/>
      <c r="CO410" s="5"/>
      <c r="CP410" s="5"/>
      <c r="CQ410" s="5"/>
      <c r="CR410" s="5"/>
      <c r="CS410" s="5"/>
      <c r="CT410" s="5"/>
      <c r="CU410" s="5"/>
      <c r="CV410" s="5"/>
      <c r="CW410" s="5"/>
      <c r="CX410" s="5"/>
      <c r="CY410" s="5"/>
      <c r="CZ410" s="5"/>
      <c r="DA410" s="5"/>
      <c r="DB410" s="5"/>
      <c r="DC410" s="5"/>
      <c r="DD410" s="5"/>
      <c r="DE410" s="5"/>
      <c r="DF410" s="5"/>
      <c r="DG410" s="5"/>
      <c r="DH410" s="5"/>
      <c r="DI410" s="5"/>
      <c r="DJ410" s="5"/>
      <c r="DK410" s="5"/>
      <c r="DL410" s="5"/>
      <c r="DM410" s="5"/>
      <c r="DN410" s="5"/>
      <c r="DO410" s="5"/>
      <c r="DP410" s="5"/>
      <c r="DQ410" s="5"/>
      <c r="DR410" s="5"/>
      <c r="DS410" s="5"/>
      <c r="DT410" s="5"/>
      <c r="DU410" s="5"/>
      <c r="DV410" s="5"/>
      <c r="DW410" s="5"/>
      <c r="DX410" s="5"/>
      <c r="DY410" s="5"/>
      <c r="DZ410" s="5"/>
      <c r="EA410" s="5"/>
      <c r="EB410" s="5"/>
      <c r="EC410" s="5"/>
      <c r="ED410" s="5"/>
      <c r="EE410" s="5"/>
      <c r="EF410" s="5"/>
      <c r="EG410" s="5"/>
      <c r="EH410" s="5"/>
      <c r="EI410" s="5"/>
      <c r="EJ410" s="5"/>
      <c r="EK410" s="5"/>
      <c r="EL410" s="5"/>
      <c r="EM410" s="5"/>
      <c r="EN410" s="5"/>
      <c r="EO410" s="5"/>
      <c r="EP410" s="5"/>
      <c r="EQ410" s="5"/>
      <c r="ER410" s="5"/>
      <c r="ES410" s="5"/>
      <c r="ET410" s="5"/>
      <c r="EU410" s="5"/>
      <c r="EV410" s="5"/>
      <c r="EW410" s="5"/>
      <c r="EX410" s="5"/>
      <c r="EY410" s="5"/>
      <c r="EZ410" s="5"/>
      <c r="FA410" s="5"/>
      <c r="FB410" s="5"/>
      <c r="FC410" s="5"/>
      <c r="FD410" s="5"/>
      <c r="FE410" s="5"/>
      <c r="FF410" s="5"/>
      <c r="FG410" s="5"/>
      <c r="FH410" s="5"/>
      <c r="FI410" s="5"/>
      <c r="FJ410" s="5"/>
      <c r="FK410" s="5"/>
      <c r="FL410" s="5"/>
      <c r="FM410" s="5"/>
      <c r="FN410" s="5"/>
      <c r="FO410" s="5"/>
      <c r="FP410" s="5"/>
      <c r="FQ410" s="5"/>
      <c r="FR410" s="5"/>
      <c r="FS410" s="5"/>
      <c r="FT410" s="5"/>
      <c r="FU410" s="5"/>
      <c r="FV410" s="5"/>
      <c r="FW410" s="5"/>
      <c r="FX410" s="5"/>
      <c r="FY410" s="5"/>
      <c r="FZ410" s="5"/>
      <c r="GA410" s="5"/>
      <c r="GB410" s="5"/>
      <c r="GC410" s="5"/>
      <c r="GD410" s="5"/>
      <c r="GE410" s="5"/>
      <c r="GF410" s="5"/>
      <c r="GG410" s="5"/>
      <c r="GH410" s="5"/>
      <c r="GI410" s="5"/>
      <c r="GJ410" s="5"/>
      <c r="GK410" s="5"/>
      <c r="GL410" s="5"/>
      <c r="GM410" s="5"/>
      <c r="GN410" s="5"/>
      <c r="GO410" s="5"/>
      <c r="GP410" s="5"/>
      <c r="GQ410" s="5"/>
      <c r="GR410" s="5"/>
      <c r="GS410" s="5"/>
      <c r="GT410" s="5"/>
      <c r="GU410" s="5"/>
      <c r="GV410" s="5"/>
      <c r="GW410" s="5"/>
      <c r="GX410" s="5"/>
      <c r="GY410" s="5"/>
      <c r="GZ410" s="5"/>
      <c r="HA410" s="5"/>
      <c r="HB410" s="5"/>
      <c r="HC410" s="5"/>
      <c r="HD410" s="5"/>
      <c r="HE410" s="5"/>
      <c r="HF410" s="5"/>
      <c r="HG410" s="5"/>
      <c r="HH410" s="5"/>
      <c r="HI410" s="5"/>
      <c r="HJ410" s="5"/>
      <c r="HK410" s="5"/>
      <c r="HL410" s="5"/>
      <c r="HM410" s="5"/>
      <c r="HN410" s="5"/>
      <c r="HO410" s="5"/>
      <c r="HP410" s="5"/>
      <c r="HQ410" s="5"/>
      <c r="HR410" s="5"/>
      <c r="HS410" s="5"/>
      <c r="HT410" s="5"/>
      <c r="HU410" s="5"/>
      <c r="HV410" s="5"/>
      <c r="HW410" s="5"/>
      <c r="HX410" s="5"/>
      <c r="HY410" s="5"/>
      <c r="HZ410" s="5"/>
      <c r="IA410" s="5"/>
      <c r="IB410" s="5"/>
      <c r="IC410" s="5"/>
      <c r="ID410" s="5"/>
      <c r="IE410" s="5"/>
      <c r="IF410" s="5"/>
      <c r="IG410" s="5"/>
      <c r="IH410" s="5"/>
      <c r="II410" s="5"/>
      <c r="IJ410" s="5"/>
      <c r="IK410" s="5"/>
      <c r="IL410" s="5"/>
      <c r="IM410" s="5"/>
      <c r="IN410" s="5"/>
      <c r="IO410" s="5"/>
      <c r="IP410" s="5"/>
      <c r="IQ410" s="5"/>
      <c r="IR410" s="5"/>
      <c r="IS410" s="5"/>
      <c r="IT410" s="5"/>
      <c r="IU410" s="5"/>
      <c r="IV410" s="5"/>
    </row>
    <row r="411" spans="1:256">
      <c r="C411" s="5"/>
      <c r="D411" s="5" t="s">
        <v>1212</v>
      </c>
      <c r="G411" s="5"/>
      <c r="H411" s="5"/>
      <c r="I411" s="5"/>
      <c r="J411" s="5"/>
      <c r="K411" s="5"/>
      <c r="L411" s="5"/>
      <c r="M411" s="5"/>
      <c r="N411" s="5"/>
      <c r="O411" s="5">
        <v>0</v>
      </c>
      <c r="P411" s="5">
        <v>0</v>
      </c>
      <c r="Q411" s="5">
        <v>-87</v>
      </c>
      <c r="R411" s="5">
        <v>-102</v>
      </c>
      <c r="S411" s="5">
        <v>-134</v>
      </c>
      <c r="T411" s="5">
        <v>-167</v>
      </c>
      <c r="U411" s="5">
        <v>-187</v>
      </c>
      <c r="V411" s="5">
        <v>-201</v>
      </c>
      <c r="W411" s="5">
        <v>-191</v>
      </c>
      <c r="X411" s="5">
        <v>-201</v>
      </c>
      <c r="Y411" s="5">
        <v>-232</v>
      </c>
      <c r="Z411" s="5">
        <v>-246</v>
      </c>
      <c r="AA411" s="5">
        <v>-281</v>
      </c>
      <c r="AB411" s="5">
        <v>-321</v>
      </c>
      <c r="AC411" s="5">
        <v>-356</v>
      </c>
      <c r="AD411" s="5">
        <v>-395</v>
      </c>
      <c r="AE411" s="5">
        <v>-436</v>
      </c>
      <c r="AF411" s="5">
        <v>-423</v>
      </c>
      <c r="AG411" s="5">
        <v>-1008</v>
      </c>
      <c r="AH411" s="5">
        <v>-1350</v>
      </c>
      <c r="AI411" s="5">
        <v>-1436</v>
      </c>
      <c r="AJ411" s="5">
        <v>-1012</v>
      </c>
      <c r="AK411" s="5">
        <v>-792</v>
      </c>
      <c r="AL411" s="5"/>
      <c r="AM411" s="5"/>
      <c r="AN411" s="5"/>
      <c r="AO411" s="5"/>
      <c r="AP411" s="5"/>
      <c r="AQ411" s="5"/>
      <c r="AR411" s="5"/>
      <c r="AS411" s="5"/>
      <c r="AT411" s="5"/>
      <c r="AU411" s="5"/>
      <c r="AV411" s="5"/>
      <c r="AW411" s="5"/>
      <c r="AX411" s="5"/>
      <c r="AY411" s="5"/>
      <c r="AZ411" s="5"/>
      <c r="BA411" s="5"/>
      <c r="BB411" s="5"/>
      <c r="BC411" s="5"/>
      <c r="BD411" s="5"/>
      <c r="BE411" s="5"/>
      <c r="BF411" s="5"/>
      <c r="BG411" s="5"/>
      <c r="BH411" s="5"/>
      <c r="BI411" s="5"/>
      <c r="BJ411" s="5"/>
      <c r="BK411" s="5"/>
      <c r="BL411" s="5"/>
      <c r="BM411" s="5"/>
      <c r="BN411" s="5"/>
      <c r="BO411" s="5"/>
      <c r="BP411" s="5"/>
      <c r="BQ411" s="5"/>
      <c r="BR411" s="5"/>
      <c r="BS411" s="5"/>
      <c r="BT411" s="5"/>
      <c r="BU411" s="5"/>
      <c r="BV411" s="5"/>
      <c r="BW411" s="5"/>
      <c r="BX411" s="5"/>
      <c r="BY411" s="5"/>
      <c r="BZ411" s="5"/>
      <c r="CA411" s="5"/>
      <c r="CB411" s="5"/>
      <c r="CC411" s="5"/>
      <c r="CD411" s="5"/>
      <c r="CE411" s="5"/>
      <c r="CF411" s="5"/>
      <c r="CG411" s="5"/>
      <c r="CH411" s="5"/>
      <c r="CI411" s="5"/>
      <c r="CJ411" s="5"/>
      <c r="CK411" s="5"/>
      <c r="CL411" s="5"/>
      <c r="CM411" s="5"/>
      <c r="CN411" s="5"/>
      <c r="CO411" s="5"/>
      <c r="CP411" s="5"/>
      <c r="CQ411" s="5"/>
      <c r="CR411" s="5"/>
      <c r="CS411" s="5"/>
      <c r="CT411" s="5"/>
      <c r="CU411" s="5"/>
      <c r="CV411" s="5"/>
      <c r="CW411" s="5"/>
      <c r="CX411" s="5"/>
      <c r="CY411" s="5"/>
      <c r="CZ411" s="5"/>
      <c r="DA411" s="5"/>
      <c r="DB411" s="5"/>
      <c r="DC411" s="5"/>
      <c r="DD411" s="5"/>
      <c r="DE411" s="5"/>
      <c r="DF411" s="5"/>
      <c r="DG411" s="5"/>
      <c r="DH411" s="5"/>
      <c r="DI411" s="5"/>
      <c r="DJ411" s="5"/>
      <c r="DK411" s="5"/>
      <c r="DL411" s="5"/>
      <c r="DM411" s="5"/>
      <c r="DN411" s="5"/>
      <c r="DO411" s="5"/>
      <c r="DP411" s="5"/>
      <c r="DQ411" s="5"/>
      <c r="DR411" s="5"/>
      <c r="DS411" s="5"/>
      <c r="DT411" s="5"/>
      <c r="DU411" s="5"/>
      <c r="DV411" s="5"/>
      <c r="DW411" s="5"/>
      <c r="DX411" s="5"/>
      <c r="DY411" s="5"/>
      <c r="DZ411" s="5"/>
      <c r="EA411" s="5"/>
      <c r="EB411" s="5"/>
      <c r="EC411" s="5"/>
      <c r="ED411" s="5"/>
      <c r="EE411" s="5"/>
      <c r="EF411" s="5"/>
      <c r="EG411" s="5"/>
      <c r="EH411" s="5"/>
      <c r="EI411" s="5"/>
      <c r="EJ411" s="5"/>
      <c r="EK411" s="5"/>
      <c r="EL411" s="5"/>
      <c r="EM411" s="5"/>
      <c r="EN411" s="5"/>
      <c r="EO411" s="5"/>
      <c r="EP411" s="5"/>
      <c r="EQ411" s="5"/>
      <c r="ER411" s="5"/>
      <c r="ES411" s="5"/>
      <c r="ET411" s="5"/>
      <c r="EU411" s="5"/>
      <c r="EV411" s="5"/>
      <c r="EW411" s="5"/>
      <c r="EX411" s="5"/>
      <c r="EY411" s="5"/>
      <c r="EZ411" s="5"/>
      <c r="FA411" s="5"/>
      <c r="FB411" s="5"/>
      <c r="FC411" s="5"/>
      <c r="FD411" s="5"/>
      <c r="FE411" s="5"/>
      <c r="FF411" s="5"/>
      <c r="FG411" s="5"/>
      <c r="FH411" s="5"/>
      <c r="FI411" s="5"/>
      <c r="FJ411" s="5"/>
      <c r="FK411" s="5"/>
      <c r="FL411" s="5"/>
      <c r="FM411" s="5"/>
      <c r="FN411" s="5"/>
      <c r="FO411" s="5"/>
      <c r="FP411" s="5"/>
      <c r="FQ411" s="5"/>
      <c r="FR411" s="5"/>
      <c r="FS411" s="5"/>
      <c r="FT411" s="5"/>
      <c r="FU411" s="5"/>
      <c r="FV411" s="5"/>
      <c r="FW411" s="5"/>
      <c r="FX411" s="5"/>
      <c r="FY411" s="5"/>
      <c r="FZ411" s="5"/>
      <c r="GA411" s="5"/>
      <c r="GB411" s="5"/>
      <c r="GC411" s="5"/>
      <c r="GD411" s="5"/>
      <c r="GE411" s="5"/>
      <c r="GF411" s="5"/>
      <c r="GG411" s="5"/>
      <c r="GH411" s="5"/>
      <c r="GI411" s="5"/>
      <c r="GJ411" s="5"/>
      <c r="GK411" s="5"/>
      <c r="GL411" s="5"/>
      <c r="GM411" s="5"/>
      <c r="GN411" s="5"/>
      <c r="GO411" s="5"/>
      <c r="GP411" s="5"/>
      <c r="GQ411" s="5"/>
      <c r="GR411" s="5"/>
      <c r="GS411" s="5"/>
      <c r="GT411" s="5"/>
      <c r="GU411" s="5"/>
      <c r="GV411" s="5"/>
      <c r="GW411" s="5"/>
      <c r="GX411" s="5"/>
      <c r="GY411" s="5"/>
      <c r="GZ411" s="5"/>
      <c r="HA411" s="5"/>
      <c r="HB411" s="5"/>
      <c r="HC411" s="5"/>
      <c r="HD411" s="5"/>
      <c r="HE411" s="5"/>
      <c r="HF411" s="5"/>
      <c r="HG411" s="5"/>
      <c r="HH411" s="5"/>
      <c r="HI411" s="5"/>
      <c r="HJ411" s="5"/>
      <c r="HK411" s="5"/>
      <c r="HL411" s="5"/>
      <c r="HM411" s="5"/>
      <c r="HN411" s="5"/>
      <c r="HO411" s="5"/>
      <c r="HP411" s="5"/>
      <c r="HQ411" s="5"/>
      <c r="HR411" s="5"/>
      <c r="HS411" s="5"/>
      <c r="HT411" s="5"/>
      <c r="HU411" s="5"/>
      <c r="HV411" s="5"/>
      <c r="HW411" s="5"/>
      <c r="HX411" s="5"/>
      <c r="HY411" s="5"/>
      <c r="HZ411" s="5"/>
      <c r="IA411" s="5"/>
      <c r="IB411" s="5"/>
      <c r="IC411" s="5"/>
      <c r="ID411" s="5"/>
      <c r="IE411" s="5"/>
      <c r="IF411" s="5"/>
      <c r="IG411" s="5"/>
      <c r="IH411" s="5"/>
      <c r="II411" s="5"/>
      <c r="IJ411" s="5"/>
      <c r="IK411" s="5"/>
      <c r="IL411" s="5"/>
      <c r="IM411" s="5"/>
      <c r="IN411" s="5"/>
      <c r="IO411" s="5"/>
      <c r="IP411" s="5"/>
      <c r="IQ411" s="5"/>
      <c r="IR411" s="5"/>
      <c r="IS411" s="5"/>
      <c r="IT411" s="5"/>
      <c r="IU411" s="5"/>
      <c r="IV411" s="5"/>
    </row>
    <row r="412" spans="1:256">
      <c r="C412" s="5"/>
      <c r="G412" s="5"/>
      <c r="H412" s="5"/>
      <c r="I412" s="5"/>
      <c r="J412" s="5"/>
      <c r="K412" s="5"/>
      <c r="L412" s="5"/>
      <c r="M412" s="5"/>
      <c r="N412" s="5"/>
      <c r="O412" s="5"/>
      <c r="P412" s="5"/>
      <c r="Q412" s="5"/>
      <c r="R412" s="5"/>
      <c r="S412" s="5"/>
      <c r="T412" s="5"/>
      <c r="U412" s="5"/>
      <c r="V412" s="5"/>
      <c r="W412" s="5"/>
      <c r="X412" s="5"/>
      <c r="Y412" s="5"/>
      <c r="Z412" s="5"/>
      <c r="AA412" s="5"/>
      <c r="AB412" s="5"/>
      <c r="AC412" s="5"/>
      <c r="AD412" s="5"/>
      <c r="AE412" s="5"/>
      <c r="AF412" s="5"/>
      <c r="AG412" s="5"/>
      <c r="AH412" s="5"/>
      <c r="AI412" s="5"/>
      <c r="AJ412" s="5"/>
      <c r="AK412" s="5"/>
      <c r="AL412" s="5"/>
      <c r="AM412" s="5"/>
      <c r="AN412" s="5"/>
      <c r="AO412" s="5"/>
      <c r="AP412" s="5"/>
      <c r="AQ412" s="5"/>
      <c r="AR412" s="5"/>
      <c r="AS412" s="5"/>
      <c r="AT412" s="5"/>
      <c r="AU412" s="5"/>
      <c r="AV412" s="5"/>
      <c r="AW412" s="5"/>
      <c r="AX412" s="5"/>
      <c r="AY412" s="5"/>
      <c r="AZ412" s="5"/>
      <c r="BA412" s="5"/>
      <c r="BB412" s="5"/>
      <c r="BC412" s="5"/>
      <c r="BD412" s="5"/>
      <c r="BE412" s="5"/>
      <c r="BF412" s="5"/>
      <c r="BG412" s="5"/>
      <c r="BH412" s="5"/>
      <c r="BI412" s="5"/>
      <c r="BJ412" s="5"/>
      <c r="BK412" s="5"/>
      <c r="BL412" s="5"/>
      <c r="BM412" s="5"/>
      <c r="BN412" s="5"/>
      <c r="BO412" s="5"/>
      <c r="BP412" s="5"/>
      <c r="BQ412" s="5"/>
      <c r="BR412" s="5"/>
      <c r="BS412" s="5"/>
      <c r="BT412" s="5"/>
      <c r="BU412" s="5"/>
      <c r="BV412" s="5"/>
      <c r="BW412" s="5"/>
      <c r="BX412" s="5"/>
      <c r="BY412" s="5"/>
      <c r="BZ412" s="5"/>
      <c r="CA412" s="5"/>
      <c r="CB412" s="5"/>
      <c r="CC412" s="5"/>
      <c r="CD412" s="5"/>
      <c r="CE412" s="5"/>
      <c r="CF412" s="5"/>
      <c r="CG412" s="5"/>
      <c r="CH412" s="5"/>
      <c r="CI412" s="5"/>
      <c r="CJ412" s="5"/>
      <c r="CK412" s="5"/>
      <c r="CL412" s="5"/>
      <c r="CM412" s="5"/>
      <c r="CN412" s="5"/>
      <c r="CO412" s="5"/>
      <c r="CP412" s="5"/>
      <c r="CQ412" s="5"/>
      <c r="CR412" s="5"/>
      <c r="CS412" s="5"/>
      <c r="CT412" s="5"/>
      <c r="CU412" s="5"/>
      <c r="CV412" s="5"/>
      <c r="CW412" s="5"/>
      <c r="CX412" s="5"/>
      <c r="CY412" s="5"/>
      <c r="CZ412" s="5"/>
      <c r="DA412" s="5"/>
      <c r="DB412" s="5"/>
      <c r="DC412" s="5"/>
      <c r="DD412" s="5"/>
      <c r="DE412" s="5"/>
      <c r="DF412" s="5"/>
      <c r="DG412" s="5"/>
      <c r="DH412" s="5"/>
      <c r="DI412" s="5"/>
      <c r="DJ412" s="5"/>
      <c r="DK412" s="5"/>
      <c r="DL412" s="5"/>
      <c r="DM412" s="5"/>
      <c r="DN412" s="5"/>
      <c r="DO412" s="5"/>
      <c r="DP412" s="5"/>
      <c r="DQ412" s="5"/>
      <c r="DR412" s="5"/>
      <c r="DS412" s="5"/>
      <c r="DT412" s="5"/>
      <c r="DU412" s="5"/>
      <c r="DV412" s="5"/>
      <c r="DW412" s="5"/>
      <c r="DX412" s="5"/>
      <c r="DY412" s="5"/>
      <c r="DZ412" s="5"/>
      <c r="EA412" s="5"/>
      <c r="EB412" s="5"/>
      <c r="EC412" s="5"/>
      <c r="ED412" s="5"/>
      <c r="EE412" s="5"/>
      <c r="EF412" s="5"/>
      <c r="EG412" s="5"/>
      <c r="EH412" s="5"/>
      <c r="EI412" s="5"/>
      <c r="EJ412" s="5"/>
      <c r="EK412" s="5"/>
      <c r="EL412" s="5"/>
      <c r="EM412" s="5"/>
      <c r="EN412" s="5"/>
      <c r="EO412" s="5"/>
      <c r="EP412" s="5"/>
      <c r="EQ412" s="5"/>
      <c r="ER412" s="5"/>
      <c r="ES412" s="5"/>
      <c r="ET412" s="5"/>
      <c r="EU412" s="5"/>
      <c r="EV412" s="5"/>
      <c r="EW412" s="5"/>
      <c r="EX412" s="5"/>
      <c r="EY412" s="5"/>
      <c r="EZ412" s="5"/>
      <c r="FA412" s="5"/>
      <c r="FB412" s="5"/>
      <c r="FC412" s="5"/>
      <c r="FD412" s="5"/>
      <c r="FE412" s="5"/>
      <c r="FF412" s="5"/>
      <c r="FG412" s="5"/>
      <c r="FH412" s="5"/>
      <c r="FI412" s="5"/>
      <c r="FJ412" s="5"/>
      <c r="FK412" s="5"/>
      <c r="FL412" s="5"/>
      <c r="FM412" s="5"/>
      <c r="FN412" s="5"/>
      <c r="FO412" s="5"/>
      <c r="FP412" s="5"/>
      <c r="FQ412" s="5"/>
      <c r="FR412" s="5"/>
      <c r="FS412" s="5"/>
      <c r="FT412" s="5"/>
      <c r="FU412" s="5"/>
      <c r="FV412" s="5"/>
      <c r="FW412" s="5"/>
      <c r="FX412" s="5"/>
      <c r="FY412" s="5"/>
      <c r="FZ412" s="5"/>
      <c r="GA412" s="5"/>
      <c r="GB412" s="5"/>
      <c r="GC412" s="5"/>
      <c r="GD412" s="5"/>
      <c r="GE412" s="5"/>
      <c r="GF412" s="5"/>
      <c r="GG412" s="5"/>
      <c r="GH412" s="5"/>
      <c r="GI412" s="5"/>
      <c r="GJ412" s="5"/>
      <c r="GK412" s="5"/>
      <c r="GL412" s="5"/>
      <c r="GM412" s="5"/>
      <c r="GN412" s="5"/>
      <c r="GO412" s="5"/>
      <c r="GP412" s="5"/>
      <c r="GQ412" s="5"/>
      <c r="GR412" s="5"/>
      <c r="GS412" s="5"/>
      <c r="GT412" s="5"/>
      <c r="GU412" s="5"/>
      <c r="GV412" s="5"/>
      <c r="GW412" s="5"/>
      <c r="GX412" s="5"/>
      <c r="GY412" s="5"/>
      <c r="GZ412" s="5"/>
      <c r="HA412" s="5"/>
      <c r="HB412" s="5"/>
      <c r="HC412" s="5"/>
      <c r="HD412" s="5"/>
      <c r="HE412" s="5"/>
      <c r="HF412" s="5"/>
      <c r="HG412" s="5"/>
      <c r="HH412" s="5"/>
      <c r="HI412" s="5"/>
      <c r="HJ412" s="5"/>
      <c r="HK412" s="5"/>
      <c r="HL412" s="5"/>
      <c r="HM412" s="5"/>
      <c r="HN412" s="5"/>
      <c r="HO412" s="5"/>
      <c r="HP412" s="5"/>
      <c r="HQ412" s="5"/>
      <c r="HR412" s="5"/>
      <c r="HS412" s="5"/>
      <c r="HT412" s="5"/>
      <c r="HU412" s="5"/>
      <c r="HV412" s="5"/>
      <c r="HW412" s="5"/>
      <c r="HX412" s="5"/>
      <c r="HY412" s="5"/>
      <c r="HZ412" s="5"/>
      <c r="IA412" s="5"/>
      <c r="IB412" s="5"/>
      <c r="IC412" s="5"/>
      <c r="ID412" s="5"/>
      <c r="IE412" s="5"/>
      <c r="IF412" s="5"/>
      <c r="IG412" s="5"/>
      <c r="IH412" s="5"/>
      <c r="II412" s="5"/>
      <c r="IJ412" s="5"/>
      <c r="IK412" s="5"/>
      <c r="IL412" s="5"/>
      <c r="IM412" s="5"/>
      <c r="IN412" s="5"/>
      <c r="IO412" s="5"/>
      <c r="IP412" s="5"/>
      <c r="IQ412" s="5"/>
      <c r="IR412" s="5"/>
      <c r="IS412" s="5"/>
      <c r="IT412" s="5"/>
      <c r="IU412" s="5"/>
      <c r="IV412" s="5"/>
    </row>
    <row r="413" spans="1:256" ht="15.75">
      <c r="C413" s="5"/>
      <c r="D413" s="29" t="s">
        <v>910</v>
      </c>
      <c r="G413" s="420"/>
      <c r="J413" s="600"/>
      <c r="K413" s="215"/>
      <c r="L413" s="215"/>
      <c r="M413" s="215"/>
      <c r="N413" s="215"/>
      <c r="O413" s="215"/>
      <c r="P413" s="215"/>
      <c r="Q413" s="215"/>
      <c r="R413" s="215"/>
      <c r="S413" s="215"/>
      <c r="T413" s="215"/>
      <c r="U413" s="215"/>
      <c r="V413" s="215"/>
      <c r="W413" s="215"/>
      <c r="X413" s="215"/>
      <c r="Y413" s="215"/>
      <c r="Z413" s="215"/>
      <c r="AA413" s="215"/>
      <c r="AB413" s="215"/>
      <c r="AC413" s="215"/>
      <c r="AD413" s="215"/>
      <c r="AE413" s="215"/>
      <c r="AF413" s="215"/>
      <c r="AG413" s="215"/>
      <c r="AH413" s="215"/>
      <c r="AI413" s="215"/>
      <c r="AJ413" s="215"/>
      <c r="AK413" s="215"/>
    </row>
    <row r="414" spans="1:256" ht="15.75">
      <c r="C414" s="5"/>
      <c r="D414" s="29"/>
      <c r="E414" s="5" t="s">
        <v>812</v>
      </c>
      <c r="G414" s="420"/>
      <c r="I414" s="600"/>
      <c r="J414" s="600"/>
      <c r="K414" s="600"/>
      <c r="L414" s="600"/>
      <c r="M414" s="600"/>
      <c r="N414" s="600"/>
      <c r="O414" s="600">
        <v>0</v>
      </c>
      <c r="P414" s="600">
        <v>0</v>
      </c>
      <c r="Q414" s="600">
        <v>-28</v>
      </c>
      <c r="R414" s="600">
        <v>-13</v>
      </c>
      <c r="S414" s="600">
        <v>-21</v>
      </c>
      <c r="T414" s="600">
        <v>4</v>
      </c>
      <c r="U414" s="600">
        <v>5</v>
      </c>
      <c r="V414" s="600">
        <v>-4</v>
      </c>
      <c r="W414" s="600">
        <v>26</v>
      </c>
      <c r="X414" s="600">
        <v>55</v>
      </c>
      <c r="Y414" s="600">
        <v>55</v>
      </c>
      <c r="Z414" s="600">
        <v>45</v>
      </c>
      <c r="AA414" s="600">
        <v>43</v>
      </c>
      <c r="AB414" s="600">
        <v>42</v>
      </c>
      <c r="AC414" s="600">
        <v>41</v>
      </c>
      <c r="AD414" s="600">
        <v>40</v>
      </c>
      <c r="AE414" s="600">
        <v>39</v>
      </c>
      <c r="AF414" s="600">
        <v>44</v>
      </c>
      <c r="AG414" s="600">
        <v>-53</v>
      </c>
      <c r="AH414" s="600">
        <v>-86</v>
      </c>
      <c r="AI414" s="600">
        <v>-98</v>
      </c>
      <c r="AJ414" s="600">
        <v>2</v>
      </c>
      <c r="AK414" s="600">
        <v>20</v>
      </c>
    </row>
    <row r="415" spans="1:256" ht="15.75">
      <c r="C415" s="5"/>
      <c r="D415" s="29"/>
      <c r="E415" s="5" t="s">
        <v>911</v>
      </c>
      <c r="G415" s="420"/>
      <c r="I415" s="600"/>
      <c r="J415" s="600"/>
      <c r="K415" s="600"/>
      <c r="L415" s="600"/>
      <c r="M415" s="600"/>
      <c r="N415" s="600"/>
      <c r="O415" s="600">
        <v>0</v>
      </c>
      <c r="P415" s="600">
        <v>0</v>
      </c>
      <c r="Q415" s="600">
        <v>0</v>
      </c>
      <c r="R415" s="600">
        <v>0</v>
      </c>
      <c r="S415" s="600">
        <v>0</v>
      </c>
      <c r="T415" s="600">
        <v>0</v>
      </c>
      <c r="U415" s="600">
        <v>0</v>
      </c>
      <c r="V415" s="600">
        <v>0</v>
      </c>
      <c r="W415" s="600">
        <v>0</v>
      </c>
      <c r="X415" s="600">
        <v>0</v>
      </c>
      <c r="Y415" s="600">
        <v>0</v>
      </c>
      <c r="Z415" s="600">
        <v>0</v>
      </c>
      <c r="AA415" s="600">
        <v>0</v>
      </c>
      <c r="AB415" s="600">
        <v>0</v>
      </c>
      <c r="AC415" s="600">
        <v>0</v>
      </c>
      <c r="AD415" s="600">
        <v>0</v>
      </c>
      <c r="AE415" s="600">
        <v>0</v>
      </c>
      <c r="AF415" s="600">
        <v>0</v>
      </c>
      <c r="AG415" s="600">
        <v>0</v>
      </c>
      <c r="AH415" s="600">
        <v>0</v>
      </c>
      <c r="AI415" s="600">
        <v>0</v>
      </c>
      <c r="AJ415" s="600">
        <v>0</v>
      </c>
      <c r="AK415" s="600">
        <v>0</v>
      </c>
    </row>
    <row r="416" spans="1:256" ht="15.75">
      <c r="C416" s="5"/>
      <c r="D416" s="29"/>
      <c r="E416" s="5" t="s">
        <v>549</v>
      </c>
      <c r="G416" s="420"/>
      <c r="I416" s="600"/>
      <c r="J416" s="600"/>
      <c r="K416" s="600"/>
      <c r="L416" s="600"/>
      <c r="M416" s="600"/>
      <c r="N416" s="600"/>
      <c r="O416" s="600">
        <v>0</v>
      </c>
      <c r="P416" s="600">
        <v>0</v>
      </c>
      <c r="Q416" s="600">
        <v>28</v>
      </c>
      <c r="R416" s="600">
        <v>13</v>
      </c>
      <c r="S416" s="600">
        <v>21</v>
      </c>
      <c r="T416" s="600">
        <v>-4</v>
      </c>
      <c r="U416" s="600">
        <v>-5</v>
      </c>
      <c r="V416" s="600">
        <v>4</v>
      </c>
      <c r="W416" s="600">
        <v>-26</v>
      </c>
      <c r="X416" s="600">
        <v>-55</v>
      </c>
      <c r="Y416" s="600">
        <v>-55</v>
      </c>
      <c r="Z416" s="600">
        <v>-45</v>
      </c>
      <c r="AA416" s="600">
        <v>-43</v>
      </c>
      <c r="AB416" s="600">
        <v>-42</v>
      </c>
      <c r="AC416" s="600">
        <v>-41</v>
      </c>
      <c r="AD416" s="600">
        <v>-40</v>
      </c>
      <c r="AE416" s="600">
        <v>-39</v>
      </c>
      <c r="AF416" s="600">
        <v>-44</v>
      </c>
      <c r="AG416" s="600">
        <v>53</v>
      </c>
      <c r="AH416" s="600">
        <v>86</v>
      </c>
      <c r="AI416" s="600">
        <v>98</v>
      </c>
      <c r="AJ416" s="600">
        <v>-2</v>
      </c>
      <c r="AK416" s="600">
        <v>-20</v>
      </c>
    </row>
    <row r="417" spans="3:37" ht="15.75">
      <c r="C417" s="5"/>
      <c r="D417" s="29"/>
      <c r="E417" s="5" t="s">
        <v>550</v>
      </c>
      <c r="G417" s="420"/>
      <c r="I417" s="600"/>
      <c r="J417" s="600"/>
      <c r="K417" s="600"/>
      <c r="L417" s="600"/>
      <c r="M417" s="600"/>
      <c r="N417" s="600"/>
      <c r="O417" s="600">
        <v>0</v>
      </c>
      <c r="P417" s="600">
        <v>0</v>
      </c>
      <c r="Q417" s="600">
        <v>-7</v>
      </c>
      <c r="R417" s="600">
        <v>-51</v>
      </c>
      <c r="S417" s="600">
        <v>-56</v>
      </c>
      <c r="T417" s="600">
        <v>-54</v>
      </c>
      <c r="U417" s="600">
        <v>-66</v>
      </c>
      <c r="V417" s="600">
        <v>-70</v>
      </c>
      <c r="W417" s="600">
        <v>-70</v>
      </c>
      <c r="X417" s="600">
        <v>-75</v>
      </c>
      <c r="Y417" s="600">
        <v>-84</v>
      </c>
      <c r="Z417" s="600">
        <v>-96</v>
      </c>
      <c r="AA417" s="600">
        <v>-117</v>
      </c>
      <c r="AB417" s="600">
        <v>-133</v>
      </c>
      <c r="AC417" s="600">
        <v>-155</v>
      </c>
      <c r="AD417" s="600">
        <v>-174</v>
      </c>
      <c r="AE417" s="600">
        <v>-194</v>
      </c>
      <c r="AF417" s="600">
        <v>-198</v>
      </c>
      <c r="AG417" s="600">
        <v>-374</v>
      </c>
      <c r="AH417" s="600">
        <v>-484</v>
      </c>
      <c r="AI417" s="600">
        <v>-593</v>
      </c>
      <c r="AJ417" s="600">
        <v>-480</v>
      </c>
      <c r="AK417" s="600">
        <v>-388</v>
      </c>
    </row>
    <row r="418" spans="3:37" ht="15.75">
      <c r="C418" s="5"/>
      <c r="D418" s="29"/>
      <c r="E418" s="5" t="s">
        <v>815</v>
      </c>
      <c r="I418" s="600"/>
      <c r="J418" s="600"/>
      <c r="K418" s="600"/>
      <c r="L418" s="600"/>
      <c r="M418" s="600"/>
      <c r="N418" s="600"/>
      <c r="O418" s="600">
        <v>0</v>
      </c>
      <c r="P418" s="600">
        <v>0</v>
      </c>
      <c r="Q418" s="600">
        <v>-11</v>
      </c>
      <c r="R418" s="600">
        <v>-9</v>
      </c>
      <c r="S418" s="600">
        <v>-7</v>
      </c>
      <c r="T418" s="600">
        <v>-4</v>
      </c>
      <c r="U418" s="600">
        <v>-4</v>
      </c>
      <c r="V418" s="600">
        <v>-7</v>
      </c>
      <c r="W418" s="600">
        <v>-7</v>
      </c>
      <c r="X418" s="600">
        <v>-6</v>
      </c>
      <c r="Y418" s="600">
        <v>-6</v>
      </c>
      <c r="Z418" s="600">
        <v>0</v>
      </c>
      <c r="AA418" s="600">
        <v>5</v>
      </c>
      <c r="AB418" s="600">
        <v>-1</v>
      </c>
      <c r="AC418" s="600">
        <v>-1</v>
      </c>
      <c r="AD418" s="600">
        <v>0</v>
      </c>
      <c r="AE418" s="600">
        <v>-1</v>
      </c>
      <c r="AF418" s="600">
        <v>-2</v>
      </c>
      <c r="AG418" s="600">
        <v>-34</v>
      </c>
      <c r="AH418" s="600">
        <v>-31</v>
      </c>
      <c r="AI418" s="600">
        <v>-44</v>
      </c>
      <c r="AJ418" s="600">
        <v>-48</v>
      </c>
      <c r="AK418" s="600">
        <v>-51</v>
      </c>
    </row>
    <row r="419" spans="3:37" ht="15.75">
      <c r="C419" s="5"/>
      <c r="D419" s="29"/>
      <c r="E419" s="5" t="s">
        <v>622</v>
      </c>
      <c r="I419" s="600"/>
      <c r="J419" s="600"/>
      <c r="K419" s="600"/>
      <c r="L419" s="600"/>
      <c r="M419" s="600"/>
      <c r="N419" s="600"/>
      <c r="O419" s="600">
        <v>0</v>
      </c>
      <c r="P419" s="600">
        <v>0</v>
      </c>
      <c r="Q419" s="600">
        <v>5</v>
      </c>
      <c r="R419" s="600">
        <v>8</v>
      </c>
      <c r="S419" s="600">
        <v>-1</v>
      </c>
      <c r="T419" s="600">
        <v>-52</v>
      </c>
      <c r="U419" s="600">
        <v>-22</v>
      </c>
      <c r="V419" s="600">
        <v>19</v>
      </c>
      <c r="W419" s="600">
        <v>9</v>
      </c>
      <c r="X419" s="600">
        <v>-5</v>
      </c>
      <c r="Y419" s="600">
        <v>-16</v>
      </c>
      <c r="Z419" s="600">
        <v>-29</v>
      </c>
      <c r="AA419" s="600">
        <v>-50</v>
      </c>
      <c r="AB419" s="600">
        <v>-67</v>
      </c>
      <c r="AC419" s="600">
        <v>-72</v>
      </c>
      <c r="AD419" s="600">
        <v>-84</v>
      </c>
      <c r="AE419" s="600">
        <v>-93</v>
      </c>
      <c r="AF419" s="600">
        <v>-96</v>
      </c>
      <c r="AG419" s="600">
        <v>-196</v>
      </c>
      <c r="AH419" s="600">
        <v>-291</v>
      </c>
      <c r="AI419" s="600">
        <v>-300</v>
      </c>
      <c r="AJ419" s="600">
        <v>-200</v>
      </c>
      <c r="AK419" s="600">
        <v>-85</v>
      </c>
    </row>
    <row r="420" spans="3:37" ht="15.75">
      <c r="C420" s="5"/>
      <c r="D420" s="29"/>
      <c r="E420" s="5" t="s">
        <v>553</v>
      </c>
      <c r="I420" s="600"/>
      <c r="J420" s="600"/>
      <c r="K420" s="600"/>
      <c r="L420" s="600"/>
      <c r="M420" s="600"/>
      <c r="N420" s="600"/>
      <c r="O420" s="600">
        <v>0</v>
      </c>
      <c r="P420" s="600">
        <v>0</v>
      </c>
      <c r="Q420" s="600">
        <v>-46</v>
      </c>
      <c r="R420" s="600">
        <v>-37</v>
      </c>
      <c r="S420" s="600">
        <v>-49</v>
      </c>
      <c r="T420" s="600">
        <v>-61</v>
      </c>
      <c r="U420" s="600">
        <v>-100</v>
      </c>
      <c r="V420" s="600">
        <v>-139</v>
      </c>
      <c r="W420" s="600">
        <v>-149</v>
      </c>
      <c r="X420" s="600">
        <v>-170</v>
      </c>
      <c r="Y420" s="600">
        <v>-181</v>
      </c>
      <c r="Z420" s="600">
        <v>-166</v>
      </c>
      <c r="AA420" s="600">
        <v>-162</v>
      </c>
      <c r="AB420" s="600">
        <v>-162</v>
      </c>
      <c r="AC420" s="600">
        <v>-169</v>
      </c>
      <c r="AD420" s="600">
        <v>-177</v>
      </c>
      <c r="AE420" s="600">
        <v>-187</v>
      </c>
      <c r="AF420" s="600">
        <v>-171</v>
      </c>
      <c r="AG420" s="600">
        <v>-351</v>
      </c>
      <c r="AH420" s="600">
        <v>-458</v>
      </c>
      <c r="AI420" s="600">
        <v>-401</v>
      </c>
      <c r="AJ420" s="600">
        <v>-286</v>
      </c>
      <c r="AK420" s="600">
        <v>-288</v>
      </c>
    </row>
    <row r="421" spans="3:37" ht="15.75">
      <c r="C421" s="5"/>
      <c r="D421" s="29" t="s">
        <v>916</v>
      </c>
      <c r="I421" s="600"/>
      <c r="J421" s="600"/>
      <c r="K421" s="600"/>
      <c r="L421" s="600"/>
      <c r="M421" s="600"/>
      <c r="N421" s="600"/>
      <c r="O421" s="600"/>
      <c r="P421" s="600"/>
      <c r="Q421" s="600"/>
      <c r="R421" s="600"/>
      <c r="S421" s="600"/>
      <c r="T421" s="600"/>
      <c r="U421" s="600"/>
      <c r="V421" s="600"/>
      <c r="W421" s="600"/>
      <c r="X421" s="600"/>
      <c r="Y421" s="600"/>
      <c r="Z421" s="600"/>
      <c r="AA421" s="600"/>
      <c r="AB421" s="600"/>
      <c r="AC421" s="600"/>
      <c r="AD421" s="600"/>
      <c r="AE421" s="600"/>
      <c r="AF421" s="600"/>
      <c r="AG421" s="600"/>
      <c r="AH421" s="600"/>
      <c r="AI421" s="600"/>
      <c r="AJ421" s="600"/>
      <c r="AK421" s="600"/>
    </row>
    <row r="422" spans="3:37" ht="15.75">
      <c r="C422" s="5"/>
      <c r="D422" s="29"/>
      <c r="E422" s="5" t="s">
        <v>533</v>
      </c>
      <c r="I422" s="600"/>
      <c r="J422" s="600"/>
      <c r="K422" s="600"/>
      <c r="L422" s="600"/>
      <c r="M422" s="600"/>
      <c r="N422" s="600"/>
      <c r="O422" s="600"/>
      <c r="P422" s="600"/>
      <c r="Q422" s="600"/>
      <c r="R422" s="600"/>
      <c r="S422" s="600"/>
      <c r="T422" s="600"/>
      <c r="U422" s="600"/>
      <c r="V422" s="600"/>
      <c r="W422" s="600"/>
      <c r="X422" s="600"/>
      <c r="Y422" s="600"/>
      <c r="Z422" s="600"/>
      <c r="AA422" s="600"/>
      <c r="AB422" s="600"/>
      <c r="AC422" s="600"/>
      <c r="AD422" s="600"/>
      <c r="AE422" s="600"/>
      <c r="AF422" s="600"/>
      <c r="AG422" s="600"/>
      <c r="AH422" s="600"/>
      <c r="AI422" s="600"/>
      <c r="AJ422" s="600"/>
      <c r="AK422" s="600"/>
    </row>
    <row r="423" spans="3:37" ht="15.75">
      <c r="C423" s="5"/>
      <c r="D423" s="29"/>
      <c r="F423" s="5" t="s">
        <v>630</v>
      </c>
      <c r="G423" s="20"/>
      <c r="I423" s="600"/>
      <c r="J423" s="600"/>
      <c r="K423" s="600"/>
      <c r="L423" s="600"/>
      <c r="M423" s="600"/>
      <c r="N423" s="600"/>
      <c r="O423" s="600">
        <v>0</v>
      </c>
      <c r="P423" s="600">
        <v>0</v>
      </c>
      <c r="Q423" s="600">
        <v>-24.377646773501482</v>
      </c>
      <c r="R423" s="600">
        <v>-14.562515915457098</v>
      </c>
      <c r="S423" s="600">
        <v>-21.967067669172948</v>
      </c>
      <c r="T423" s="600">
        <v>-3.0328230450394926</v>
      </c>
      <c r="U423" s="600">
        <v>-1.229588946137099</v>
      </c>
      <c r="V423" s="600">
        <v>-8.7868327123987058</v>
      </c>
      <c r="W423" s="600">
        <v>16.28957125553616</v>
      </c>
      <c r="X423" s="600">
        <v>40.449780456306485</v>
      </c>
      <c r="Y423" s="600">
        <v>39.583681066814833</v>
      </c>
      <c r="Z423" s="600">
        <v>30.605805916365966</v>
      </c>
      <c r="AA423" s="600">
        <v>27.443697478991595</v>
      </c>
      <c r="AB423" s="600">
        <v>25.23835008804582</v>
      </c>
      <c r="AC423" s="600">
        <v>23.668203579955275</v>
      </c>
      <c r="AD423" s="600">
        <v>22.068216971148217</v>
      </c>
      <c r="AE423" s="600">
        <v>20.566721939205195</v>
      </c>
      <c r="AF423" s="600">
        <v>24.888805883427125</v>
      </c>
      <c r="AG423" s="600">
        <v>-70.741923377169286</v>
      </c>
      <c r="AH423" s="600">
        <v>-104.7112570279991</v>
      </c>
      <c r="AI423" s="600">
        <v>-117.20264428715578</v>
      </c>
      <c r="AJ423" s="600">
        <v>-69.417073039907706</v>
      </c>
      <c r="AK423" s="600">
        <v>-82.916728267297458</v>
      </c>
    </row>
    <row r="424" spans="3:37" ht="15.75">
      <c r="C424" s="5"/>
      <c r="D424" s="29"/>
      <c r="F424" s="5" t="s">
        <v>550</v>
      </c>
      <c r="I424" s="600"/>
      <c r="J424" s="600"/>
      <c r="K424" s="600"/>
      <c r="L424" s="600"/>
      <c r="M424" s="600"/>
      <c r="N424" s="600"/>
      <c r="O424" s="600">
        <v>0</v>
      </c>
      <c r="P424" s="600">
        <v>0</v>
      </c>
      <c r="Q424" s="600">
        <v>-8.6103016622203938</v>
      </c>
      <c r="R424" s="600">
        <v>-44.400502723083363</v>
      </c>
      <c r="S424" s="600">
        <v>-50.270789473684189</v>
      </c>
      <c r="T424" s="600">
        <v>-50.574297675481603</v>
      </c>
      <c r="U424" s="600">
        <v>-58.922548307327247</v>
      </c>
      <c r="V424" s="600">
        <v>-63.501341739832753</v>
      </c>
      <c r="W424" s="600">
        <v>-62.005399757750581</v>
      </c>
      <c r="X424" s="600">
        <v>-65.473749461902713</v>
      </c>
      <c r="Y424" s="600">
        <v>-74.434540908459496</v>
      </c>
      <c r="Z424" s="600">
        <v>-86.932358451789298</v>
      </c>
      <c r="AA424" s="600">
        <v>-107.33949579831932</v>
      </c>
      <c r="AB424" s="600">
        <v>-123.59021465350071</v>
      </c>
      <c r="AC424" s="600">
        <v>-144.25969202784128</v>
      </c>
      <c r="AD424" s="600">
        <v>-162.73236598145908</v>
      </c>
      <c r="AE424" s="600">
        <v>-182.00072989695354</v>
      </c>
      <c r="AF424" s="600">
        <v>-185.77561963577207</v>
      </c>
      <c r="AG424" s="600">
        <v>-362.6975169639104</v>
      </c>
      <c r="AH424" s="600">
        <v>-472.29043941261125</v>
      </c>
      <c r="AI424" s="600">
        <v>-578.00493244073436</v>
      </c>
      <c r="AJ424" s="600">
        <v>-617.28410368309403</v>
      </c>
      <c r="AK424" s="600">
        <v>-592.62235733293915</v>
      </c>
    </row>
    <row r="425" spans="3:37" ht="15.75">
      <c r="D425" s="29"/>
      <c r="F425" s="5" t="s">
        <v>815</v>
      </c>
      <c r="I425" s="600"/>
      <c r="J425" s="600"/>
      <c r="K425" s="600"/>
      <c r="L425" s="600"/>
      <c r="M425" s="600"/>
      <c r="N425" s="600"/>
      <c r="O425" s="600">
        <v>0</v>
      </c>
      <c r="P425" s="600">
        <v>0</v>
      </c>
      <c r="Q425" s="600">
        <v>-8.9951028860324946</v>
      </c>
      <c r="R425" s="600">
        <v>-7.9928945185112177</v>
      </c>
      <c r="S425" s="600">
        <v>-6.8824436090225554</v>
      </c>
      <c r="T425" s="600">
        <v>-4.8065763822279735</v>
      </c>
      <c r="U425" s="600">
        <v>-4.469942477787626</v>
      </c>
      <c r="V425" s="600">
        <v>-7.1049032123596376</v>
      </c>
      <c r="W425" s="600">
        <v>-6.7700387414126233</v>
      </c>
      <c r="X425" s="600">
        <v>-5.7829530779164848</v>
      </c>
      <c r="Y425" s="600">
        <v>-6.0521461314071381</v>
      </c>
      <c r="Z425" s="600">
        <v>-1.3694740531721479</v>
      </c>
      <c r="AA425" s="600">
        <v>2.5084033613445378</v>
      </c>
      <c r="AB425" s="600">
        <v>-2.8969640906760574</v>
      </c>
      <c r="AC425" s="600">
        <v>-3.0724707249598922</v>
      </c>
      <c r="AD425" s="600">
        <v>-2.3816076069755781</v>
      </c>
      <c r="AE425" s="600">
        <v>-3.3947226578729612</v>
      </c>
      <c r="AF425" s="600">
        <v>-4.2604379368162526</v>
      </c>
      <c r="AG425" s="600">
        <v>-35.151924578154095</v>
      </c>
      <c r="AH425" s="600">
        <v>-33.322514996723143</v>
      </c>
      <c r="AI425" s="600">
        <v>-45.800248716392566</v>
      </c>
      <c r="AJ425" s="600">
        <v>-68.109654013080785</v>
      </c>
      <c r="AK425" s="600">
        <v>-84.199549083382607</v>
      </c>
    </row>
    <row r="426" spans="3:37" ht="15.75">
      <c r="D426" s="29"/>
      <c r="F426" s="5" t="s">
        <v>622</v>
      </c>
      <c r="I426" s="600"/>
      <c r="J426" s="600"/>
      <c r="K426" s="600"/>
      <c r="L426" s="600"/>
      <c r="M426" s="600"/>
      <c r="N426" s="600"/>
      <c r="O426" s="600">
        <v>0</v>
      </c>
      <c r="P426" s="600">
        <v>0</v>
      </c>
      <c r="Q426" s="600">
        <v>0.98305132175437393</v>
      </c>
      <c r="R426" s="600">
        <v>1.9559131570516683</v>
      </c>
      <c r="S426" s="600">
        <v>-5.8796992481203034</v>
      </c>
      <c r="T426" s="600">
        <v>-47.586302897250945</v>
      </c>
      <c r="U426" s="600">
        <v>-22.377920268748028</v>
      </c>
      <c r="V426" s="600">
        <v>10.39307766459109</v>
      </c>
      <c r="W426" s="600">
        <v>3.4858672436270979</v>
      </c>
      <c r="X426" s="600">
        <v>-7.1930779164872973</v>
      </c>
      <c r="Y426" s="600">
        <v>-17.096994026948181</v>
      </c>
      <c r="Z426" s="600">
        <v>-29.303973411404542</v>
      </c>
      <c r="AA426" s="600">
        <v>-48.612605042016824</v>
      </c>
      <c r="AB426" s="600">
        <v>-64.751171343869132</v>
      </c>
      <c r="AC426" s="600">
        <v>-70.336040827154108</v>
      </c>
      <c r="AD426" s="600">
        <v>-81.954243382713557</v>
      </c>
      <c r="AE426" s="600">
        <v>-91.171269384378689</v>
      </c>
      <c r="AF426" s="600">
        <v>-93.852748310838876</v>
      </c>
      <c r="AG426" s="600">
        <v>-195.4086350807662</v>
      </c>
      <c r="AH426" s="600">
        <v>-288.6757885626663</v>
      </c>
      <c r="AI426" s="600">
        <v>-300.99217455571738</v>
      </c>
      <c r="AJ426" s="600">
        <v>-287.18916926391762</v>
      </c>
      <c r="AK426" s="600">
        <v>-211.26136531638079</v>
      </c>
    </row>
    <row r="427" spans="3:37" ht="15.75">
      <c r="D427" s="29"/>
      <c r="F427" s="5" t="s">
        <v>38</v>
      </c>
      <c r="I427" s="942"/>
      <c r="J427" s="942"/>
      <c r="K427" s="942"/>
      <c r="L427" s="942"/>
      <c r="M427" s="942"/>
      <c r="N427" s="942"/>
      <c r="O427" s="942">
        <v>0</v>
      </c>
      <c r="P427" s="942">
        <v>0</v>
      </c>
      <c r="Q427" s="942">
        <v>-41</v>
      </c>
      <c r="R427" s="942">
        <v>-65</v>
      </c>
      <c r="S427" s="942">
        <v>-85</v>
      </c>
      <c r="T427" s="942">
        <v>-106</v>
      </c>
      <c r="U427" s="942">
        <v>-87</v>
      </c>
      <c r="V427" s="942">
        <v>-69</v>
      </c>
      <c r="W427" s="942">
        <v>-49</v>
      </c>
      <c r="X427" s="942">
        <v>-38</v>
      </c>
      <c r="Y427" s="942">
        <v>-58</v>
      </c>
      <c r="Z427" s="942">
        <v>-87</v>
      </c>
      <c r="AA427" s="942">
        <v>-126</v>
      </c>
      <c r="AB427" s="942">
        <v>-166</v>
      </c>
      <c r="AC427" s="942">
        <v>-194</v>
      </c>
      <c r="AD427" s="942">
        <v>-225</v>
      </c>
      <c r="AE427" s="942">
        <v>-256</v>
      </c>
      <c r="AF427" s="942">
        <v>-259</v>
      </c>
      <c r="AG427" s="942">
        <v>-664</v>
      </c>
      <c r="AH427" s="942">
        <v>-899</v>
      </c>
      <c r="AI427" s="942">
        <v>-1042</v>
      </c>
      <c r="AJ427" s="942">
        <v>-1042</v>
      </c>
      <c r="AK427" s="942">
        <v>-971</v>
      </c>
    </row>
    <row r="428" spans="3:37" ht="15.75">
      <c r="D428" s="29"/>
      <c r="F428" s="5" t="s">
        <v>917</v>
      </c>
      <c r="I428" s="600"/>
      <c r="J428" s="600"/>
      <c r="K428" s="600"/>
      <c r="L428" s="600"/>
      <c r="M428" s="600"/>
      <c r="N428" s="600"/>
      <c r="O428" s="600">
        <v>0</v>
      </c>
      <c r="P428" s="600">
        <v>0</v>
      </c>
      <c r="Q428" s="600">
        <v>-46</v>
      </c>
      <c r="R428" s="600">
        <v>-37</v>
      </c>
      <c r="S428" s="600">
        <v>-49</v>
      </c>
      <c r="T428" s="600">
        <v>-61</v>
      </c>
      <c r="U428" s="600">
        <v>-100</v>
      </c>
      <c r="V428" s="600">
        <v>-139</v>
      </c>
      <c r="W428" s="600">
        <v>-149</v>
      </c>
      <c r="X428" s="600">
        <v>-170</v>
      </c>
      <c r="Y428" s="600">
        <v>-181</v>
      </c>
      <c r="Z428" s="600">
        <v>-166</v>
      </c>
      <c r="AA428" s="600">
        <v>-162</v>
      </c>
      <c r="AB428" s="600">
        <v>-162</v>
      </c>
      <c r="AC428" s="600">
        <v>-169</v>
      </c>
      <c r="AD428" s="600">
        <v>-177</v>
      </c>
      <c r="AE428" s="600">
        <v>-187</v>
      </c>
      <c r="AF428" s="600">
        <v>-171</v>
      </c>
      <c r="AG428" s="600">
        <v>-351</v>
      </c>
      <c r="AH428" s="600">
        <v>-458</v>
      </c>
      <c r="AI428" s="600">
        <v>-401</v>
      </c>
      <c r="AJ428" s="600">
        <v>-286</v>
      </c>
      <c r="AK428" s="600">
        <v>-288</v>
      </c>
    </row>
    <row r="429" spans="3:37" ht="15.75">
      <c r="D429" s="29"/>
      <c r="E429" s="5" t="s">
        <v>918</v>
      </c>
      <c r="I429" s="600"/>
      <c r="J429" s="600"/>
      <c r="K429" s="600"/>
      <c r="L429" s="600"/>
      <c r="M429" s="600"/>
      <c r="N429" s="600"/>
      <c r="O429" s="600"/>
      <c r="P429" s="600"/>
      <c r="Q429" s="600"/>
      <c r="R429" s="600"/>
      <c r="S429" s="600"/>
      <c r="T429" s="600"/>
      <c r="U429" s="600"/>
      <c r="V429" s="600"/>
      <c r="W429" s="600"/>
      <c r="X429" s="600"/>
      <c r="Y429" s="600"/>
      <c r="Z429" s="600"/>
      <c r="AA429" s="600"/>
      <c r="AB429" s="600"/>
      <c r="AC429" s="600"/>
      <c r="AD429" s="600"/>
      <c r="AE429" s="600"/>
      <c r="AF429" s="600"/>
      <c r="AG429" s="600"/>
      <c r="AH429" s="600"/>
      <c r="AI429" s="600"/>
      <c r="AJ429" s="600"/>
      <c r="AK429" s="600"/>
    </row>
    <row r="430" spans="3:37" ht="15.75">
      <c r="D430" s="29"/>
      <c r="F430" s="5" t="s">
        <v>630</v>
      </c>
      <c r="I430" s="600"/>
      <c r="J430" s="600"/>
      <c r="K430" s="600"/>
      <c r="L430" s="600"/>
      <c r="M430" s="600"/>
      <c r="N430" s="600"/>
      <c r="O430" s="600">
        <v>0</v>
      </c>
      <c r="P430" s="600">
        <v>0</v>
      </c>
      <c r="Q430" s="600">
        <v>-32.964460944350122</v>
      </c>
      <c r="R430" s="600">
        <v>-27.427043544690633</v>
      </c>
      <c r="S430" s="600">
        <v>-41.359022556391011</v>
      </c>
      <c r="T430" s="600">
        <v>-22.611909650924019</v>
      </c>
      <c r="U430" s="600">
        <v>-22.213438735177874</v>
      </c>
      <c r="V430" s="600">
        <v>-30.622137404580144</v>
      </c>
      <c r="W430" s="600">
        <v>-3.1803278688524586</v>
      </c>
      <c r="X430" s="600">
        <v>23.226086956521755</v>
      </c>
      <c r="Y430" s="600">
        <v>23.226086956521755</v>
      </c>
      <c r="Z430" s="600">
        <v>14.086294416243675</v>
      </c>
      <c r="AA430" s="600">
        <v>11.689075630252091</v>
      </c>
      <c r="AB430" s="600">
        <v>10.689075630252091</v>
      </c>
      <c r="AC430" s="600">
        <v>9.7541528239202648</v>
      </c>
      <c r="AD430" s="600">
        <v>8.8177339901477865</v>
      </c>
      <c r="AE430" s="600">
        <v>7.930307941653183</v>
      </c>
      <c r="AF430" s="600">
        <v>12.840579710144908</v>
      </c>
      <c r="AG430" s="600">
        <v>-84.442307692307708</v>
      </c>
      <c r="AH430" s="600">
        <v>-117.19236883942764</v>
      </c>
      <c r="AI430" s="600">
        <v>-128.60842433697348</v>
      </c>
      <c r="AJ430" s="600">
        <v>-28.608424336973485</v>
      </c>
      <c r="AK430" s="600">
        <v>-10.337078651685403</v>
      </c>
    </row>
    <row r="431" spans="3:37" ht="15.75">
      <c r="D431" s="29"/>
      <c r="F431" s="5" t="s">
        <v>550</v>
      </c>
      <c r="I431" s="600"/>
      <c r="J431" s="600"/>
      <c r="K431" s="600"/>
      <c r="L431" s="600"/>
      <c r="M431" s="600"/>
      <c r="N431" s="600"/>
      <c r="O431" s="600">
        <v>0</v>
      </c>
      <c r="P431" s="600">
        <v>0</v>
      </c>
      <c r="Q431" s="600">
        <v>-15.228196183049462</v>
      </c>
      <c r="R431" s="600">
        <v>-63.385839966485108</v>
      </c>
      <c r="S431" s="600">
        <v>-77.592763157894723</v>
      </c>
      <c r="T431" s="600">
        <v>-85.23203285420945</v>
      </c>
      <c r="U431" s="600">
        <v>-97.482213438735187</v>
      </c>
      <c r="V431" s="600">
        <v>-102.46183206106869</v>
      </c>
      <c r="W431" s="600">
        <v>-101.14754098360658</v>
      </c>
      <c r="X431" s="600">
        <v>-104.89565217391305</v>
      </c>
      <c r="Y431" s="600">
        <v>-113.89565217391305</v>
      </c>
      <c r="Z431" s="600">
        <v>-126.3045685279188</v>
      </c>
      <c r="AA431" s="600">
        <v>-147.10084033613447</v>
      </c>
      <c r="AB431" s="600">
        <v>-163.10084033613447</v>
      </c>
      <c r="AC431" s="600">
        <v>-184.90033222591362</v>
      </c>
      <c r="AD431" s="600">
        <v>-204</v>
      </c>
      <c r="AE431" s="600">
        <v>-223.75688816855751</v>
      </c>
      <c r="AF431" s="600">
        <v>-227.85507246376812</v>
      </c>
      <c r="AG431" s="600">
        <v>-403.71153846153845</v>
      </c>
      <c r="AH431" s="600">
        <v>-513.47535771065179</v>
      </c>
      <c r="AI431" s="600">
        <v>-621.92355694227763</v>
      </c>
      <c r="AJ431" s="600">
        <v>-508.92355694227768</v>
      </c>
      <c r="AK431" s="600">
        <v>-414.0393258426966</v>
      </c>
    </row>
    <row r="432" spans="3:37" ht="15.75">
      <c r="D432" s="29"/>
      <c r="F432" s="5" t="s">
        <v>815</v>
      </c>
      <c r="I432" s="600"/>
      <c r="J432" s="600"/>
      <c r="K432" s="600"/>
      <c r="L432" s="600"/>
      <c r="M432" s="600"/>
      <c r="N432" s="600"/>
      <c r="O432" s="600">
        <v>0</v>
      </c>
      <c r="P432" s="600">
        <v>0</v>
      </c>
      <c r="Q432" s="600">
        <v>-11.334477547898437</v>
      </c>
      <c r="R432" s="600">
        <v>-11.732817467162818</v>
      </c>
      <c r="S432" s="600">
        <v>-12.054981203007515</v>
      </c>
      <c r="T432" s="600">
        <v>-10.837782340862422</v>
      </c>
      <c r="U432" s="600">
        <v>-10.581027667984191</v>
      </c>
      <c r="V432" s="600">
        <v>-13.87022900763359</v>
      </c>
      <c r="W432" s="600">
        <v>-13.557377049180324</v>
      </c>
      <c r="X432" s="600">
        <v>-12.260869565217391</v>
      </c>
      <c r="Y432" s="600">
        <v>-12.260869565217391</v>
      </c>
      <c r="Z432" s="600">
        <v>-6.0913705583756368</v>
      </c>
      <c r="AA432" s="600">
        <v>-1.0504201680672267</v>
      </c>
      <c r="AB432" s="600">
        <v>-7.0504201680672267</v>
      </c>
      <c r="AC432" s="600">
        <v>-6.9800664451827217</v>
      </c>
      <c r="AD432" s="600">
        <v>-5.9113300492610819</v>
      </c>
      <c r="AE432" s="600">
        <v>-6.8346839546191234</v>
      </c>
      <c r="AF432" s="600">
        <v>-7.7971014492753667</v>
      </c>
      <c r="AG432" s="600">
        <v>-39.769230769230774</v>
      </c>
      <c r="AH432" s="600">
        <v>-36.723370429252782</v>
      </c>
      <c r="AI432" s="600">
        <v>-49.616224648985956</v>
      </c>
      <c r="AJ432" s="600">
        <v>-53.616224648985956</v>
      </c>
      <c r="AK432" s="600">
        <v>-56.182584269662918</v>
      </c>
    </row>
    <row r="433" spans="4:37" ht="15.75">
      <c r="D433" s="29"/>
      <c r="F433" s="5" t="s">
        <v>622</v>
      </c>
      <c r="I433" s="600"/>
      <c r="J433" s="600"/>
      <c r="K433" s="600"/>
      <c r="L433" s="600"/>
      <c r="M433" s="600"/>
      <c r="N433" s="600"/>
      <c r="O433" s="600">
        <v>0</v>
      </c>
      <c r="P433" s="600">
        <v>0</v>
      </c>
      <c r="Q433" s="600">
        <v>-3.4728653247019849</v>
      </c>
      <c r="R433" s="600">
        <v>-7.4542990216614555</v>
      </c>
      <c r="S433" s="600">
        <v>-20.993233082706766</v>
      </c>
      <c r="T433" s="600">
        <v>-77.318275154004098</v>
      </c>
      <c r="U433" s="600">
        <v>-46.723320158102752</v>
      </c>
      <c r="V433" s="600">
        <v>-5.045801526717554</v>
      </c>
      <c r="W433" s="600">
        <v>-14.114754098360649</v>
      </c>
      <c r="X433" s="600">
        <v>-27.0695652173913</v>
      </c>
      <c r="Y433" s="600">
        <v>-38.0695652173913</v>
      </c>
      <c r="Z433" s="600">
        <v>-51.690355329949227</v>
      </c>
      <c r="AA433" s="600">
        <v>-72.537815126050418</v>
      </c>
      <c r="AB433" s="600">
        <v>-89.537815126050418</v>
      </c>
      <c r="AC433" s="600">
        <v>-94.873754152823921</v>
      </c>
      <c r="AD433" s="600">
        <v>-106.90640394088669</v>
      </c>
      <c r="AE433" s="600">
        <v>-116.33873581847649</v>
      </c>
      <c r="AF433" s="600">
        <v>-119.18840579710147</v>
      </c>
      <c r="AG433" s="600">
        <v>-219.07692307692309</v>
      </c>
      <c r="AH433" s="600">
        <v>-314.60890302066775</v>
      </c>
      <c r="AI433" s="600">
        <v>-324.85179407176292</v>
      </c>
      <c r="AJ433" s="600">
        <v>-224.8517940717629</v>
      </c>
      <c r="AK433" s="600">
        <v>-113.44101123595505</v>
      </c>
    </row>
    <row r="434" spans="4:37" ht="15.75">
      <c r="D434" s="29"/>
      <c r="F434" s="5" t="s">
        <v>38</v>
      </c>
      <c r="I434" s="942"/>
      <c r="J434" s="942"/>
      <c r="K434" s="942"/>
      <c r="L434" s="942"/>
      <c r="M434" s="942"/>
      <c r="N434" s="942"/>
      <c r="O434" s="942">
        <v>0</v>
      </c>
      <c r="P434" s="942">
        <v>0</v>
      </c>
      <c r="Q434" s="942">
        <v>-63</v>
      </c>
      <c r="R434" s="942">
        <v>-110</v>
      </c>
      <c r="S434" s="942">
        <v>-152</v>
      </c>
      <c r="T434" s="942">
        <v>-196</v>
      </c>
      <c r="U434" s="942">
        <v>-177</v>
      </c>
      <c r="V434" s="942">
        <v>-152</v>
      </c>
      <c r="W434" s="942">
        <v>-132</v>
      </c>
      <c r="X434" s="942">
        <v>-121</v>
      </c>
      <c r="Y434" s="942">
        <v>-141</v>
      </c>
      <c r="Z434" s="942">
        <v>-170</v>
      </c>
      <c r="AA434" s="942">
        <v>-209</v>
      </c>
      <c r="AB434" s="942">
        <v>-249</v>
      </c>
      <c r="AC434" s="942">
        <v>-277</v>
      </c>
      <c r="AD434" s="942">
        <v>-308</v>
      </c>
      <c r="AE434" s="942">
        <v>-339</v>
      </c>
      <c r="AF434" s="942">
        <v>-342</v>
      </c>
      <c r="AG434" s="942">
        <v>-747</v>
      </c>
      <c r="AH434" s="942">
        <v>-982</v>
      </c>
      <c r="AI434" s="942">
        <v>-1125</v>
      </c>
      <c r="AJ434" s="942">
        <v>-816</v>
      </c>
      <c r="AK434" s="942">
        <v>-594</v>
      </c>
    </row>
    <row r="435" spans="4:37" ht="15.75">
      <c r="D435" s="29"/>
      <c r="F435" s="5" t="s">
        <v>917</v>
      </c>
      <c r="I435" s="600"/>
      <c r="J435" s="600"/>
      <c r="K435" s="600"/>
      <c r="L435" s="600"/>
      <c r="M435" s="600"/>
      <c r="N435" s="600"/>
      <c r="O435" s="600">
        <v>0</v>
      </c>
      <c r="P435" s="600">
        <v>0</v>
      </c>
      <c r="Q435" s="600">
        <v>-52</v>
      </c>
      <c r="R435" s="600">
        <v>-49</v>
      </c>
      <c r="S435" s="600">
        <v>-67</v>
      </c>
      <c r="T435" s="600">
        <v>-85</v>
      </c>
      <c r="U435" s="600">
        <v>-124</v>
      </c>
      <c r="V435" s="600">
        <v>-163</v>
      </c>
      <c r="W435" s="600">
        <v>-173</v>
      </c>
      <c r="X435" s="600">
        <v>-194</v>
      </c>
      <c r="Y435" s="600">
        <v>-205</v>
      </c>
      <c r="Z435" s="600">
        <v>-190</v>
      </c>
      <c r="AA435" s="600">
        <v>-186</v>
      </c>
      <c r="AB435" s="600">
        <v>-186</v>
      </c>
      <c r="AC435" s="600">
        <v>-193</v>
      </c>
      <c r="AD435" s="600">
        <v>-201</v>
      </c>
      <c r="AE435" s="600">
        <v>-211</v>
      </c>
      <c r="AF435" s="600">
        <v>-195</v>
      </c>
      <c r="AG435" s="600">
        <v>-375</v>
      </c>
      <c r="AH435" s="600">
        <v>-482</v>
      </c>
      <c r="AI435" s="600">
        <v>-425</v>
      </c>
      <c r="AJ435" s="600">
        <v>-310</v>
      </c>
      <c r="AK435" s="600">
        <v>-312</v>
      </c>
    </row>
    <row r="436" spans="4:37" ht="15.75">
      <c r="D436" s="29" t="s">
        <v>922</v>
      </c>
      <c r="I436" s="600"/>
      <c r="J436" s="600"/>
      <c r="K436" s="600"/>
      <c r="L436" s="600"/>
      <c r="M436" s="600"/>
      <c r="N436" s="600"/>
      <c r="O436" s="600"/>
      <c r="P436" s="600"/>
      <c r="Q436" s="600"/>
      <c r="R436" s="600"/>
      <c r="S436" s="600"/>
      <c r="T436" s="600"/>
      <c r="U436" s="600"/>
      <c r="V436" s="600"/>
      <c r="W436" s="600"/>
      <c r="X436" s="600"/>
      <c r="Y436" s="600"/>
      <c r="Z436" s="600"/>
      <c r="AA436" s="600"/>
      <c r="AB436" s="600"/>
      <c r="AC436" s="600"/>
      <c r="AD436" s="600"/>
      <c r="AE436" s="600"/>
      <c r="AF436" s="600"/>
      <c r="AG436" s="600"/>
      <c r="AH436" s="600"/>
      <c r="AI436" s="600"/>
      <c r="AJ436" s="600"/>
      <c r="AK436" s="600"/>
    </row>
    <row r="437" spans="4:37" ht="15.75">
      <c r="D437" s="29"/>
      <c r="E437" s="5" t="s">
        <v>923</v>
      </c>
      <c r="I437" s="600"/>
      <c r="J437" s="600"/>
      <c r="K437" s="600"/>
      <c r="L437" s="600"/>
      <c r="M437" s="600"/>
      <c r="N437" s="600"/>
      <c r="O437" s="600">
        <v>0</v>
      </c>
      <c r="P437" s="600">
        <v>0</v>
      </c>
      <c r="Q437" s="600">
        <v>0</v>
      </c>
      <c r="R437" s="600">
        <v>0</v>
      </c>
      <c r="S437" s="600">
        <v>0</v>
      </c>
      <c r="T437" s="600">
        <v>0</v>
      </c>
      <c r="U437" s="600">
        <v>0</v>
      </c>
      <c r="V437" s="600">
        <v>0</v>
      </c>
      <c r="W437" s="600">
        <v>0</v>
      </c>
      <c r="X437" s="600">
        <v>0</v>
      </c>
      <c r="Y437" s="600">
        <v>0</v>
      </c>
      <c r="Z437" s="600">
        <v>0</v>
      </c>
      <c r="AA437" s="600">
        <v>0</v>
      </c>
      <c r="AB437" s="600">
        <v>0</v>
      </c>
      <c r="AC437" s="600">
        <v>0</v>
      </c>
      <c r="AD437" s="600">
        <v>0</v>
      </c>
      <c r="AE437" s="600">
        <v>0</v>
      </c>
      <c r="AF437" s="600">
        <v>0</v>
      </c>
      <c r="AG437" s="600">
        <v>0</v>
      </c>
      <c r="AH437" s="600">
        <v>0</v>
      </c>
      <c r="AI437" s="600">
        <v>0</v>
      </c>
      <c r="AJ437" s="600">
        <v>0</v>
      </c>
      <c r="AK437" s="600">
        <v>0</v>
      </c>
    </row>
    <row r="438" spans="4:37" ht="15.75">
      <c r="D438" s="29"/>
      <c r="F438" s="5" t="s">
        <v>550</v>
      </c>
      <c r="I438" s="600"/>
      <c r="J438" s="600"/>
      <c r="K438" s="600"/>
      <c r="L438" s="600"/>
      <c r="M438" s="600"/>
      <c r="N438" s="600"/>
      <c r="O438" s="600">
        <v>0</v>
      </c>
      <c r="P438" s="600">
        <v>0</v>
      </c>
      <c r="Q438" s="600">
        <v>-0.22446452377425175</v>
      </c>
      <c r="R438" s="600">
        <v>-7.723209677419355</v>
      </c>
      <c r="S438" s="600">
        <v>-7.0371595472800337</v>
      </c>
      <c r="T438" s="600">
        <v>4.9610822569327695E-2</v>
      </c>
      <c r="U438" s="600">
        <v>-5.1397748989400753</v>
      </c>
      <c r="V438" s="600">
        <v>-11.030947620951615</v>
      </c>
      <c r="W438" s="600">
        <v>-9.5117272163517939</v>
      </c>
      <c r="X438" s="600">
        <v>-8.1184597595905501</v>
      </c>
      <c r="Y438" s="600">
        <v>-7.5744862104647481</v>
      </c>
      <c r="Z438" s="600">
        <v>-7.7273750025120123</v>
      </c>
      <c r="AA438" s="600">
        <v>-7.7838140581068416</v>
      </c>
      <c r="AB438" s="600">
        <v>-6.5100773633451752</v>
      </c>
      <c r="AC438" s="600">
        <v>-8.1691546508340451</v>
      </c>
      <c r="AD438" s="600">
        <v>-8.6171612636352393</v>
      </c>
      <c r="AE438" s="600">
        <v>-9.5021636238768394</v>
      </c>
      <c r="AF438" s="600">
        <v>-9.3630009964492587</v>
      </c>
      <c r="AG438" s="600">
        <v>-9.3348095400672975</v>
      </c>
      <c r="AH438" s="600">
        <v>-9.320919736018709</v>
      </c>
      <c r="AI438" s="600">
        <v>-14.468320330969277</v>
      </c>
      <c r="AJ438" s="600">
        <v>-15.935563648014991</v>
      </c>
      <c r="AK438" s="600">
        <v>-23.745414539514002</v>
      </c>
    </row>
    <row r="439" spans="4:37" ht="15.75">
      <c r="D439" s="29"/>
      <c r="F439" s="5" t="s">
        <v>815</v>
      </c>
      <c r="I439" s="600"/>
      <c r="J439" s="600"/>
      <c r="K439" s="600"/>
      <c r="L439" s="600"/>
      <c r="M439" s="600"/>
      <c r="N439" s="600"/>
      <c r="O439" s="600">
        <v>0</v>
      </c>
      <c r="P439" s="600">
        <v>0</v>
      </c>
      <c r="Q439" s="600">
        <v>-3.3452085405336778</v>
      </c>
      <c r="R439" s="600">
        <v>-1.1228387096774188</v>
      </c>
      <c r="S439" s="600">
        <v>-1.6981562614093448E-2</v>
      </c>
      <c r="T439" s="600">
        <v>1.9683823425301998</v>
      </c>
      <c r="U439" s="600">
        <v>1.459713658210525</v>
      </c>
      <c r="V439" s="600">
        <v>-0.19512639388688946</v>
      </c>
      <c r="W439" s="600">
        <v>8.9650762269064543E-2</v>
      </c>
      <c r="X439" s="600">
        <v>0.854723670000471</v>
      </c>
      <c r="Y439" s="600">
        <v>1.3824366761146347</v>
      </c>
      <c r="Z439" s="600">
        <v>3.1226763931593009</v>
      </c>
      <c r="AA439" s="600">
        <v>4.9809784442361753</v>
      </c>
      <c r="AB439" s="600">
        <v>4.2925559659041159</v>
      </c>
      <c r="AC439" s="600">
        <v>4.6550579587220788</v>
      </c>
      <c r="AD439" s="600">
        <v>5.2689361441353117</v>
      </c>
      <c r="AE439" s="600">
        <v>5.3824934184169866</v>
      </c>
      <c r="AF439" s="600">
        <v>5.3191415098311658</v>
      </c>
      <c r="AG439" s="600">
        <v>3.5255757693996017</v>
      </c>
      <c r="AH439" s="600">
        <v>5.5262896476717707</v>
      </c>
      <c r="AI439" s="600">
        <v>4.7215917118620503</v>
      </c>
      <c r="AJ439" s="600">
        <v>2.6471195568454178</v>
      </c>
      <c r="AK439" s="600">
        <v>-0.81728286025457564</v>
      </c>
    </row>
    <row r="440" spans="4:37" ht="15.75">
      <c r="D440" s="29"/>
      <c r="F440" s="5" t="s">
        <v>622</v>
      </c>
      <c r="I440" s="600"/>
      <c r="J440" s="600"/>
      <c r="K440" s="600"/>
      <c r="L440" s="600"/>
      <c r="M440" s="600"/>
      <c r="N440" s="600"/>
      <c r="O440" s="600">
        <v>0</v>
      </c>
      <c r="P440" s="600">
        <v>0</v>
      </c>
      <c r="Q440" s="600">
        <v>3.5696730643079277</v>
      </c>
      <c r="R440" s="600">
        <v>8.8460483870967792</v>
      </c>
      <c r="S440" s="600">
        <v>7.0541411098941253</v>
      </c>
      <c r="T440" s="600">
        <v>-2.0179931650995329</v>
      </c>
      <c r="U440" s="600">
        <v>3.6800612407295432</v>
      </c>
      <c r="V440" s="600">
        <v>11.22607401483851</v>
      </c>
      <c r="W440" s="600">
        <v>9.4220764540827346</v>
      </c>
      <c r="X440" s="600">
        <v>7.2637360895900756</v>
      </c>
      <c r="Y440" s="600">
        <v>6.1920495343501116</v>
      </c>
      <c r="Z440" s="600">
        <v>4.6046986093527096</v>
      </c>
      <c r="AA440" s="600">
        <v>2.8028356138706698</v>
      </c>
      <c r="AB440" s="600">
        <v>2.2175213974410539</v>
      </c>
      <c r="AC440" s="600">
        <v>3.5140966921119556</v>
      </c>
      <c r="AD440" s="600">
        <v>3.3482251194999435</v>
      </c>
      <c r="AE440" s="600">
        <v>4.1196702054598546</v>
      </c>
      <c r="AF440" s="600">
        <v>4.0438594866181106</v>
      </c>
      <c r="AG440" s="600">
        <v>5.80923377066771</v>
      </c>
      <c r="AH440" s="600">
        <v>3.7946300883469561</v>
      </c>
      <c r="AI440" s="600">
        <v>9.7467286191072233</v>
      </c>
      <c r="AJ440" s="600">
        <v>13.288444091169566</v>
      </c>
      <c r="AK440" s="600">
        <v>24.562697399768567</v>
      </c>
    </row>
    <row r="441" spans="4:37" ht="15.75">
      <c r="D441" s="29"/>
      <c r="F441" s="5" t="s">
        <v>38</v>
      </c>
      <c r="I441" s="942"/>
      <c r="J441" s="942"/>
      <c r="K441" s="942"/>
      <c r="L441" s="942"/>
      <c r="M441" s="942"/>
      <c r="N441" s="942"/>
      <c r="O441" s="942">
        <v>0</v>
      </c>
      <c r="P441" s="942">
        <v>0</v>
      </c>
      <c r="Q441" s="942">
        <v>0</v>
      </c>
      <c r="R441" s="942">
        <v>0</v>
      </c>
      <c r="S441" s="942">
        <v>0</v>
      </c>
      <c r="T441" s="942">
        <v>0</v>
      </c>
      <c r="U441" s="942">
        <v>0</v>
      </c>
      <c r="V441" s="942">
        <v>0</v>
      </c>
      <c r="W441" s="942">
        <v>0</v>
      </c>
      <c r="X441" s="942">
        <v>0</v>
      </c>
      <c r="Y441" s="942">
        <v>0</v>
      </c>
      <c r="Z441" s="942">
        <v>0</v>
      </c>
      <c r="AA441" s="942">
        <v>0</v>
      </c>
      <c r="AB441" s="942">
        <v>0</v>
      </c>
      <c r="AC441" s="942">
        <v>0</v>
      </c>
      <c r="AD441" s="942">
        <v>0</v>
      </c>
      <c r="AE441" s="942">
        <v>0</v>
      </c>
      <c r="AF441" s="942">
        <v>0</v>
      </c>
      <c r="AG441" s="942">
        <v>0</v>
      </c>
      <c r="AH441" s="942">
        <v>0</v>
      </c>
      <c r="AI441" s="942">
        <v>0</v>
      </c>
      <c r="AJ441" s="942">
        <v>0</v>
      </c>
      <c r="AK441" s="942">
        <v>0</v>
      </c>
    </row>
    <row r="442" spans="4:37" ht="15.75">
      <c r="D442" s="29"/>
      <c r="F442" s="5" t="s">
        <v>917</v>
      </c>
      <c r="I442" s="600"/>
      <c r="J442" s="600"/>
      <c r="K442" s="600"/>
      <c r="L442" s="600"/>
      <c r="M442" s="600"/>
      <c r="N442" s="600"/>
      <c r="O442" s="600">
        <v>0</v>
      </c>
      <c r="P442" s="600">
        <v>0</v>
      </c>
      <c r="Q442" s="600">
        <v>-46</v>
      </c>
      <c r="R442" s="600">
        <v>-37</v>
      </c>
      <c r="S442" s="600">
        <v>-49</v>
      </c>
      <c r="T442" s="600">
        <v>-61</v>
      </c>
      <c r="U442" s="600">
        <v>-100</v>
      </c>
      <c r="V442" s="600">
        <v>-139</v>
      </c>
      <c r="W442" s="600">
        <v>-149</v>
      </c>
      <c r="X442" s="600">
        <v>-170</v>
      </c>
      <c r="Y442" s="600">
        <v>-181</v>
      </c>
      <c r="Z442" s="600">
        <v>-166</v>
      </c>
      <c r="AA442" s="600">
        <v>-162</v>
      </c>
      <c r="AB442" s="600">
        <v>-162</v>
      </c>
      <c r="AC442" s="600">
        <v>-169</v>
      </c>
      <c r="AD442" s="600">
        <v>-177</v>
      </c>
      <c r="AE442" s="600">
        <v>-187</v>
      </c>
      <c r="AF442" s="600">
        <v>-171</v>
      </c>
      <c r="AG442" s="600">
        <v>-351</v>
      </c>
      <c r="AH442" s="600">
        <v>-458</v>
      </c>
      <c r="AI442" s="600">
        <v>-401</v>
      </c>
      <c r="AJ442" s="600">
        <v>-286</v>
      </c>
      <c r="AK442" s="600">
        <v>-288</v>
      </c>
    </row>
    <row r="443" spans="4:37" ht="15.75">
      <c r="D443" s="29"/>
      <c r="E443" s="5" t="s">
        <v>924</v>
      </c>
      <c r="I443" s="600"/>
      <c r="J443" s="600"/>
      <c r="K443" s="600"/>
      <c r="L443" s="600"/>
      <c r="M443" s="600"/>
      <c r="N443" s="600"/>
      <c r="O443" s="600"/>
      <c r="P443" s="600"/>
      <c r="Q443" s="600"/>
      <c r="R443" s="600"/>
      <c r="S443" s="600"/>
      <c r="T443" s="600"/>
      <c r="U443" s="600"/>
      <c r="V443" s="600"/>
      <c r="W443" s="600"/>
      <c r="X443" s="600"/>
      <c r="Y443" s="600"/>
      <c r="Z443" s="600"/>
      <c r="AA443" s="600"/>
      <c r="AB443" s="600"/>
      <c r="AC443" s="600"/>
      <c r="AD443" s="600"/>
      <c r="AE443" s="600"/>
      <c r="AF443" s="600"/>
      <c r="AG443" s="600"/>
      <c r="AH443" s="600"/>
      <c r="AI443" s="600"/>
      <c r="AJ443" s="600"/>
      <c r="AK443" s="600"/>
    </row>
    <row r="444" spans="4:37" ht="15.75">
      <c r="D444" s="29"/>
      <c r="F444" s="5" t="s">
        <v>550</v>
      </c>
      <c r="I444" s="600"/>
      <c r="J444" s="600"/>
      <c r="K444" s="600"/>
      <c r="L444" s="600"/>
      <c r="M444" s="600"/>
      <c r="N444" s="600"/>
      <c r="O444" s="600">
        <v>0</v>
      </c>
      <c r="P444" s="600">
        <v>0</v>
      </c>
      <c r="Q444" s="600">
        <v>-7</v>
      </c>
      <c r="R444" s="600">
        <v>-51</v>
      </c>
      <c r="S444" s="600">
        <v>-56</v>
      </c>
      <c r="T444" s="600">
        <v>-54</v>
      </c>
      <c r="U444" s="600">
        <v>-66</v>
      </c>
      <c r="V444" s="600">
        <v>-70</v>
      </c>
      <c r="W444" s="600">
        <v>-70</v>
      </c>
      <c r="X444" s="600">
        <v>-75</v>
      </c>
      <c r="Y444" s="600">
        <v>-84</v>
      </c>
      <c r="Z444" s="600">
        <v>-96</v>
      </c>
      <c r="AA444" s="600">
        <v>-117</v>
      </c>
      <c r="AB444" s="600">
        <v>-133</v>
      </c>
      <c r="AC444" s="600">
        <v>-155</v>
      </c>
      <c r="AD444" s="600">
        <v>-174</v>
      </c>
      <c r="AE444" s="600">
        <v>-194</v>
      </c>
      <c r="AF444" s="600">
        <v>-198</v>
      </c>
      <c r="AG444" s="600">
        <v>-374</v>
      </c>
      <c r="AH444" s="600">
        <v>-484</v>
      </c>
      <c r="AI444" s="600">
        <v>-593</v>
      </c>
      <c r="AJ444" s="600">
        <v>-480</v>
      </c>
      <c r="AK444" s="600">
        <v>-388</v>
      </c>
    </row>
    <row r="445" spans="4:37" ht="15.75">
      <c r="D445" s="29"/>
      <c r="F445" s="5" t="s">
        <v>815</v>
      </c>
      <c r="I445" s="600"/>
      <c r="J445" s="600"/>
      <c r="K445" s="600"/>
      <c r="L445" s="600"/>
      <c r="M445" s="600"/>
      <c r="N445" s="600"/>
      <c r="O445" s="600">
        <v>0</v>
      </c>
      <c r="P445" s="600">
        <v>0</v>
      </c>
      <c r="Q445" s="600">
        <v>-11</v>
      </c>
      <c r="R445" s="600">
        <v>-9</v>
      </c>
      <c r="S445" s="600">
        <v>-7</v>
      </c>
      <c r="T445" s="600">
        <v>-4</v>
      </c>
      <c r="U445" s="600">
        <v>-4</v>
      </c>
      <c r="V445" s="600">
        <v>-7</v>
      </c>
      <c r="W445" s="600">
        <v>-7</v>
      </c>
      <c r="X445" s="600">
        <v>-6</v>
      </c>
      <c r="Y445" s="600">
        <v>-6</v>
      </c>
      <c r="Z445" s="600">
        <v>0</v>
      </c>
      <c r="AA445" s="600">
        <v>5</v>
      </c>
      <c r="AB445" s="600">
        <v>-1</v>
      </c>
      <c r="AC445" s="600">
        <v>-1</v>
      </c>
      <c r="AD445" s="600">
        <v>0</v>
      </c>
      <c r="AE445" s="600">
        <v>-1</v>
      </c>
      <c r="AF445" s="600">
        <v>-2</v>
      </c>
      <c r="AG445" s="600">
        <v>-34</v>
      </c>
      <c r="AH445" s="600">
        <v>-31</v>
      </c>
      <c r="AI445" s="600">
        <v>-44</v>
      </c>
      <c r="AJ445" s="600">
        <v>-48</v>
      </c>
      <c r="AK445" s="600">
        <v>-51</v>
      </c>
    </row>
    <row r="446" spans="4:37" ht="15.75">
      <c r="D446" s="29"/>
      <c r="F446" s="5" t="s">
        <v>622</v>
      </c>
      <c r="I446" s="600"/>
      <c r="J446" s="600"/>
      <c r="K446" s="600"/>
      <c r="L446" s="600"/>
      <c r="M446" s="600"/>
      <c r="N446" s="600"/>
      <c r="O446" s="600">
        <v>0</v>
      </c>
      <c r="P446" s="600">
        <v>0</v>
      </c>
      <c r="Q446" s="600">
        <v>5</v>
      </c>
      <c r="R446" s="600">
        <v>8</v>
      </c>
      <c r="S446" s="600">
        <v>-1</v>
      </c>
      <c r="T446" s="600">
        <v>-52</v>
      </c>
      <c r="U446" s="600">
        <v>-22</v>
      </c>
      <c r="V446" s="600">
        <v>19</v>
      </c>
      <c r="W446" s="600">
        <v>9</v>
      </c>
      <c r="X446" s="600">
        <v>-5</v>
      </c>
      <c r="Y446" s="600">
        <v>-16</v>
      </c>
      <c r="Z446" s="600">
        <v>-29</v>
      </c>
      <c r="AA446" s="600">
        <v>-50</v>
      </c>
      <c r="AB446" s="600">
        <v>-67</v>
      </c>
      <c r="AC446" s="600">
        <v>-72</v>
      </c>
      <c r="AD446" s="600">
        <v>-84</v>
      </c>
      <c r="AE446" s="600">
        <v>-93</v>
      </c>
      <c r="AF446" s="600">
        <v>-96</v>
      </c>
      <c r="AG446" s="600">
        <v>-196</v>
      </c>
      <c r="AH446" s="600">
        <v>-291</v>
      </c>
      <c r="AI446" s="600">
        <v>-300</v>
      </c>
      <c r="AJ446" s="600">
        <v>-200</v>
      </c>
      <c r="AK446" s="600">
        <v>-85</v>
      </c>
    </row>
    <row r="447" spans="4:37" ht="15.75">
      <c r="D447" s="29"/>
      <c r="F447" s="5" t="s">
        <v>38</v>
      </c>
      <c r="I447" s="942"/>
      <c r="J447" s="942"/>
      <c r="K447" s="942"/>
      <c r="L447" s="942"/>
      <c r="M447" s="942"/>
      <c r="N447" s="942"/>
      <c r="O447" s="942">
        <v>0</v>
      </c>
      <c r="P447" s="942">
        <v>0</v>
      </c>
      <c r="Q447" s="942">
        <v>-13</v>
      </c>
      <c r="R447" s="942">
        <v>-52</v>
      </c>
      <c r="S447" s="942">
        <v>-64</v>
      </c>
      <c r="T447" s="942">
        <v>-110</v>
      </c>
      <c r="U447" s="942">
        <v>-92</v>
      </c>
      <c r="V447" s="942">
        <v>-58</v>
      </c>
      <c r="W447" s="942">
        <v>-68</v>
      </c>
      <c r="X447" s="942">
        <v>-86</v>
      </c>
      <c r="Y447" s="942">
        <v>-106</v>
      </c>
      <c r="Z447" s="942">
        <v>-125</v>
      </c>
      <c r="AA447" s="942">
        <v>-162</v>
      </c>
      <c r="AB447" s="942">
        <v>-201</v>
      </c>
      <c r="AC447" s="942">
        <v>-228</v>
      </c>
      <c r="AD447" s="942">
        <v>-258</v>
      </c>
      <c r="AE447" s="942">
        <v>-288</v>
      </c>
      <c r="AF447" s="942">
        <v>-296</v>
      </c>
      <c r="AG447" s="942">
        <v>-604</v>
      </c>
      <c r="AH447" s="942">
        <v>-806</v>
      </c>
      <c r="AI447" s="942">
        <v>-937</v>
      </c>
      <c r="AJ447" s="942">
        <v>-728</v>
      </c>
      <c r="AK447" s="942">
        <v>-524</v>
      </c>
    </row>
    <row r="448" spans="4:37" ht="15.75">
      <c r="D448" s="29"/>
      <c r="F448" s="5" t="s">
        <v>917</v>
      </c>
      <c r="I448" s="600"/>
      <c r="J448" s="600"/>
      <c r="K448" s="600"/>
      <c r="L448" s="600"/>
      <c r="M448" s="600"/>
      <c r="N448" s="600"/>
      <c r="O448" s="600">
        <v>0</v>
      </c>
      <c r="P448" s="600">
        <v>0</v>
      </c>
      <c r="Q448" s="600">
        <v>-46</v>
      </c>
      <c r="R448" s="600">
        <v>-37</v>
      </c>
      <c r="S448" s="600">
        <v>-49</v>
      </c>
      <c r="T448" s="600">
        <v>-61</v>
      </c>
      <c r="U448" s="600">
        <v>-100</v>
      </c>
      <c r="V448" s="600">
        <v>-139</v>
      </c>
      <c r="W448" s="600">
        <v>-149</v>
      </c>
      <c r="X448" s="600">
        <v>-170</v>
      </c>
      <c r="Y448" s="600">
        <v>-181</v>
      </c>
      <c r="Z448" s="600">
        <v>-166</v>
      </c>
      <c r="AA448" s="600">
        <v>-162</v>
      </c>
      <c r="AB448" s="600">
        <v>-162</v>
      </c>
      <c r="AC448" s="600">
        <v>-169</v>
      </c>
      <c r="AD448" s="600">
        <v>-177</v>
      </c>
      <c r="AE448" s="600">
        <v>-187</v>
      </c>
      <c r="AF448" s="600">
        <v>-171</v>
      </c>
      <c r="AG448" s="600">
        <v>-351</v>
      </c>
      <c r="AH448" s="600">
        <v>-458</v>
      </c>
      <c r="AI448" s="600">
        <v>-401</v>
      </c>
      <c r="AJ448" s="600">
        <v>-286</v>
      </c>
      <c r="AK448" s="600">
        <v>-288</v>
      </c>
    </row>
    <row r="449" spans="3:37" ht="15.75">
      <c r="D449" s="29"/>
      <c r="E449" s="5" t="s">
        <v>925</v>
      </c>
      <c r="I449" s="600"/>
      <c r="J449" s="600"/>
      <c r="K449" s="600"/>
      <c r="L449" s="600"/>
      <c r="M449" s="600"/>
      <c r="N449" s="600"/>
      <c r="O449" s="600"/>
      <c r="P449" s="600"/>
      <c r="Q449" s="600"/>
      <c r="R449" s="600"/>
      <c r="S449" s="600"/>
      <c r="T449" s="600"/>
      <c r="U449" s="600"/>
      <c r="V449" s="600"/>
      <c r="W449" s="600"/>
      <c r="X449" s="600"/>
      <c r="Y449" s="600"/>
      <c r="Z449" s="600"/>
      <c r="AA449" s="600"/>
      <c r="AB449" s="600"/>
      <c r="AC449" s="600"/>
      <c r="AD449" s="600"/>
      <c r="AE449" s="600"/>
      <c r="AF449" s="600"/>
      <c r="AG449" s="600"/>
      <c r="AH449" s="600"/>
      <c r="AI449" s="600"/>
      <c r="AJ449" s="600"/>
      <c r="AK449" s="600"/>
    </row>
    <row r="450" spans="3:37" ht="15.75">
      <c r="D450" s="29"/>
      <c r="F450" s="5" t="s">
        <v>550</v>
      </c>
      <c r="I450" s="600"/>
      <c r="J450" s="600"/>
      <c r="K450" s="600"/>
      <c r="L450" s="600"/>
      <c r="M450" s="600"/>
      <c r="N450" s="600"/>
      <c r="O450" s="600">
        <v>0</v>
      </c>
      <c r="P450" s="600">
        <v>0</v>
      </c>
      <c r="Q450" s="600">
        <v>-7</v>
      </c>
      <c r="R450" s="600">
        <v>-51</v>
      </c>
      <c r="S450" s="600">
        <v>-56</v>
      </c>
      <c r="T450" s="600">
        <v>-54</v>
      </c>
      <c r="U450" s="600">
        <v>-66</v>
      </c>
      <c r="V450" s="600">
        <v>-70</v>
      </c>
      <c r="W450" s="600">
        <v>-70</v>
      </c>
      <c r="X450" s="600">
        <v>-75</v>
      </c>
      <c r="Y450" s="600">
        <v>-84</v>
      </c>
      <c r="Z450" s="600">
        <v>-96</v>
      </c>
      <c r="AA450" s="600">
        <v>-117</v>
      </c>
      <c r="AB450" s="600">
        <v>-133</v>
      </c>
      <c r="AC450" s="600">
        <v>-155</v>
      </c>
      <c r="AD450" s="600">
        <v>-174</v>
      </c>
      <c r="AE450" s="600">
        <v>-194</v>
      </c>
      <c r="AF450" s="600">
        <v>-198</v>
      </c>
      <c r="AG450" s="600">
        <v>-374</v>
      </c>
      <c r="AH450" s="600">
        <v>-484</v>
      </c>
      <c r="AI450" s="600">
        <v>-593</v>
      </c>
      <c r="AJ450" s="600">
        <v>-480</v>
      </c>
      <c r="AK450" s="600">
        <v>-388</v>
      </c>
    </row>
    <row r="451" spans="3:37" ht="15.75">
      <c r="D451" s="29"/>
      <c r="F451" s="5" t="s">
        <v>815</v>
      </c>
      <c r="I451" s="600"/>
      <c r="J451" s="600"/>
      <c r="K451" s="600"/>
      <c r="L451" s="600"/>
      <c r="M451" s="600"/>
      <c r="N451" s="600"/>
      <c r="O451" s="600">
        <v>0</v>
      </c>
      <c r="P451" s="600">
        <v>0</v>
      </c>
      <c r="Q451" s="600">
        <v>-11</v>
      </c>
      <c r="R451" s="600">
        <v>-9</v>
      </c>
      <c r="S451" s="600">
        <v>-7</v>
      </c>
      <c r="T451" s="600">
        <v>-4</v>
      </c>
      <c r="U451" s="600">
        <v>-4</v>
      </c>
      <c r="V451" s="600">
        <v>-7</v>
      </c>
      <c r="W451" s="600">
        <v>-7</v>
      </c>
      <c r="X451" s="600">
        <v>-6</v>
      </c>
      <c r="Y451" s="600">
        <v>-6</v>
      </c>
      <c r="Z451" s="600">
        <v>0</v>
      </c>
      <c r="AA451" s="600">
        <v>5</v>
      </c>
      <c r="AB451" s="600">
        <v>-1</v>
      </c>
      <c r="AC451" s="600">
        <v>-1</v>
      </c>
      <c r="AD451" s="600">
        <v>0</v>
      </c>
      <c r="AE451" s="600">
        <v>-1</v>
      </c>
      <c r="AF451" s="600">
        <v>-2</v>
      </c>
      <c r="AG451" s="600">
        <v>-34</v>
      </c>
      <c r="AH451" s="600">
        <v>-31</v>
      </c>
      <c r="AI451" s="600">
        <v>-44</v>
      </c>
      <c r="AJ451" s="600">
        <v>-48</v>
      </c>
      <c r="AK451" s="600">
        <v>-51</v>
      </c>
    </row>
    <row r="452" spans="3:37" ht="15.75">
      <c r="D452" s="29"/>
      <c r="F452" s="5" t="s">
        <v>622</v>
      </c>
      <c r="I452" s="600"/>
      <c r="J452" s="600"/>
      <c r="K452" s="600"/>
      <c r="L452" s="600"/>
      <c r="M452" s="600"/>
      <c r="N452" s="600"/>
      <c r="O452" s="600">
        <v>0</v>
      </c>
      <c r="P452" s="600">
        <v>0</v>
      </c>
      <c r="Q452" s="600">
        <v>5</v>
      </c>
      <c r="R452" s="600">
        <v>8</v>
      </c>
      <c r="S452" s="600">
        <v>-1</v>
      </c>
      <c r="T452" s="600">
        <v>-52</v>
      </c>
      <c r="U452" s="600">
        <v>-22</v>
      </c>
      <c r="V452" s="600">
        <v>19</v>
      </c>
      <c r="W452" s="600">
        <v>9</v>
      </c>
      <c r="X452" s="600">
        <v>-5</v>
      </c>
      <c r="Y452" s="600">
        <v>-16</v>
      </c>
      <c r="Z452" s="600">
        <v>-29</v>
      </c>
      <c r="AA452" s="600">
        <v>-50</v>
      </c>
      <c r="AB452" s="600">
        <v>-67</v>
      </c>
      <c r="AC452" s="600">
        <v>-72</v>
      </c>
      <c r="AD452" s="600">
        <v>-84</v>
      </c>
      <c r="AE452" s="600">
        <v>-93</v>
      </c>
      <c r="AF452" s="600">
        <v>-96</v>
      </c>
      <c r="AG452" s="600">
        <v>-196</v>
      </c>
      <c r="AH452" s="600">
        <v>-291</v>
      </c>
      <c r="AI452" s="600">
        <v>-300</v>
      </c>
      <c r="AJ452" s="600">
        <v>-200</v>
      </c>
      <c r="AK452" s="600">
        <v>-85</v>
      </c>
    </row>
    <row r="453" spans="3:37" ht="15.75">
      <c r="D453" s="29"/>
      <c r="F453" s="5" t="s">
        <v>38</v>
      </c>
      <c r="I453" s="942"/>
      <c r="J453" s="942"/>
      <c r="K453" s="942"/>
      <c r="L453" s="942"/>
      <c r="M453" s="942"/>
      <c r="N453" s="942"/>
      <c r="O453" s="942">
        <v>0</v>
      </c>
      <c r="P453" s="942">
        <v>0</v>
      </c>
      <c r="Q453" s="942">
        <v>-13</v>
      </c>
      <c r="R453" s="942">
        <v>-52</v>
      </c>
      <c r="S453" s="942">
        <v>-64</v>
      </c>
      <c r="T453" s="942">
        <v>-110</v>
      </c>
      <c r="U453" s="942">
        <v>-92</v>
      </c>
      <c r="V453" s="942">
        <v>-58</v>
      </c>
      <c r="W453" s="942">
        <v>-68</v>
      </c>
      <c r="X453" s="942">
        <v>-86</v>
      </c>
      <c r="Y453" s="942">
        <v>-106</v>
      </c>
      <c r="Z453" s="942">
        <v>-125</v>
      </c>
      <c r="AA453" s="942">
        <v>-162</v>
      </c>
      <c r="AB453" s="942">
        <v>-201</v>
      </c>
      <c r="AC453" s="942">
        <v>-228</v>
      </c>
      <c r="AD453" s="942">
        <v>-258</v>
      </c>
      <c r="AE453" s="942">
        <v>-288</v>
      </c>
      <c r="AF453" s="942">
        <v>-296</v>
      </c>
      <c r="AG453" s="942">
        <v>-604</v>
      </c>
      <c r="AH453" s="942">
        <v>-806</v>
      </c>
      <c r="AI453" s="942">
        <v>-937</v>
      </c>
      <c r="AJ453" s="942">
        <v>-728</v>
      </c>
      <c r="AK453" s="942">
        <v>-524</v>
      </c>
    </row>
    <row r="454" spans="3:37" ht="15.75">
      <c r="D454" s="29"/>
      <c r="F454" s="5" t="s">
        <v>917</v>
      </c>
      <c r="I454" s="600"/>
      <c r="J454" s="600"/>
      <c r="K454" s="600"/>
      <c r="L454" s="600"/>
      <c r="M454" s="600"/>
      <c r="N454" s="600"/>
      <c r="O454" s="600">
        <v>0</v>
      </c>
      <c r="P454" s="600">
        <v>0</v>
      </c>
      <c r="Q454" s="600">
        <v>-46</v>
      </c>
      <c r="R454" s="600">
        <v>-37</v>
      </c>
      <c r="S454" s="600">
        <v>-49</v>
      </c>
      <c r="T454" s="600">
        <v>-61</v>
      </c>
      <c r="U454" s="600">
        <v>-100</v>
      </c>
      <c r="V454" s="600">
        <v>-139</v>
      </c>
      <c r="W454" s="600">
        <v>-149</v>
      </c>
      <c r="X454" s="600">
        <v>-170</v>
      </c>
      <c r="Y454" s="600">
        <v>-181</v>
      </c>
      <c r="Z454" s="600">
        <v>-166</v>
      </c>
      <c r="AA454" s="600">
        <v>-162</v>
      </c>
      <c r="AB454" s="600">
        <v>-162</v>
      </c>
      <c r="AC454" s="600">
        <v>-169</v>
      </c>
      <c r="AD454" s="600">
        <v>-177</v>
      </c>
      <c r="AE454" s="600">
        <v>-187</v>
      </c>
      <c r="AF454" s="600">
        <v>-171</v>
      </c>
      <c r="AG454" s="600">
        <v>-351</v>
      </c>
      <c r="AH454" s="600">
        <v>-458</v>
      </c>
      <c r="AI454" s="600">
        <v>-401</v>
      </c>
      <c r="AJ454" s="600">
        <v>-286</v>
      </c>
      <c r="AK454" s="600">
        <v>-288</v>
      </c>
    </row>
    <row r="455" spans="3:37" ht="15.75">
      <c r="D455" s="29"/>
      <c r="E455" s="5" t="s">
        <v>926</v>
      </c>
      <c r="I455" s="600"/>
      <c r="J455" s="600"/>
      <c r="K455" s="600"/>
      <c r="L455" s="600"/>
      <c r="M455" s="600"/>
      <c r="N455" s="600"/>
      <c r="O455" s="600"/>
      <c r="P455" s="600"/>
      <c r="Q455" s="600"/>
      <c r="R455" s="600"/>
      <c r="S455" s="600"/>
      <c r="T455" s="600"/>
      <c r="U455" s="600"/>
      <c r="V455" s="600"/>
      <c r="W455" s="600"/>
      <c r="X455" s="600"/>
      <c r="Y455" s="600"/>
      <c r="Z455" s="600"/>
      <c r="AA455" s="600"/>
      <c r="AB455" s="600"/>
      <c r="AC455" s="600"/>
      <c r="AD455" s="600"/>
      <c r="AE455" s="600"/>
      <c r="AF455" s="600"/>
      <c r="AG455" s="600"/>
      <c r="AH455" s="600"/>
      <c r="AI455" s="600"/>
      <c r="AJ455" s="600"/>
      <c r="AK455" s="600"/>
    </row>
    <row r="456" spans="3:37" ht="15.75">
      <c r="D456" s="29"/>
      <c r="F456" s="5" t="s">
        <v>550</v>
      </c>
      <c r="I456" s="600"/>
      <c r="J456" s="600"/>
      <c r="K456" s="600"/>
      <c r="L456" s="600"/>
      <c r="M456" s="600"/>
      <c r="N456" s="600"/>
      <c r="O456" s="600">
        <v>0</v>
      </c>
      <c r="P456" s="600">
        <v>0</v>
      </c>
      <c r="Q456" s="600">
        <v>-7</v>
      </c>
      <c r="R456" s="600">
        <v>-51</v>
      </c>
      <c r="S456" s="600">
        <v>-56</v>
      </c>
      <c r="T456" s="600">
        <v>-54</v>
      </c>
      <c r="U456" s="600">
        <v>-66</v>
      </c>
      <c r="V456" s="600">
        <v>-70</v>
      </c>
      <c r="W456" s="600">
        <v>-70</v>
      </c>
      <c r="X456" s="600">
        <v>-75</v>
      </c>
      <c r="Y456" s="600">
        <v>-84</v>
      </c>
      <c r="Z456" s="600">
        <v>-96</v>
      </c>
      <c r="AA456" s="600">
        <v>-117</v>
      </c>
      <c r="AB456" s="600">
        <v>-133</v>
      </c>
      <c r="AC456" s="600">
        <v>-155</v>
      </c>
      <c r="AD456" s="600">
        <v>-174</v>
      </c>
      <c r="AE456" s="600">
        <v>-194</v>
      </c>
      <c r="AF456" s="600">
        <v>-198</v>
      </c>
      <c r="AG456" s="600">
        <v>-374</v>
      </c>
      <c r="AH456" s="600">
        <v>-484</v>
      </c>
      <c r="AI456" s="600">
        <v>-593</v>
      </c>
      <c r="AJ456" s="600">
        <v>-480</v>
      </c>
      <c r="AK456" s="600">
        <v>-388</v>
      </c>
    </row>
    <row r="457" spans="3:37" ht="15.75">
      <c r="D457" s="29"/>
      <c r="F457" s="5" t="s">
        <v>815</v>
      </c>
      <c r="I457" s="600"/>
      <c r="J457" s="600"/>
      <c r="K457" s="600"/>
      <c r="L457" s="600"/>
      <c r="M457" s="600"/>
      <c r="N457" s="600"/>
      <c r="O457" s="600">
        <v>0</v>
      </c>
      <c r="P457" s="600">
        <v>0</v>
      </c>
      <c r="Q457" s="600">
        <v>-11</v>
      </c>
      <c r="R457" s="600">
        <v>-9</v>
      </c>
      <c r="S457" s="600">
        <v>-7</v>
      </c>
      <c r="T457" s="600">
        <v>-4</v>
      </c>
      <c r="U457" s="600">
        <v>-4</v>
      </c>
      <c r="V457" s="600">
        <v>-7</v>
      </c>
      <c r="W457" s="600">
        <v>-7</v>
      </c>
      <c r="X457" s="600">
        <v>-6</v>
      </c>
      <c r="Y457" s="600">
        <v>-6</v>
      </c>
      <c r="Z457" s="600">
        <v>0</v>
      </c>
      <c r="AA457" s="600">
        <v>5</v>
      </c>
      <c r="AB457" s="600">
        <v>-1</v>
      </c>
      <c r="AC457" s="600">
        <v>-1</v>
      </c>
      <c r="AD457" s="600">
        <v>0</v>
      </c>
      <c r="AE457" s="600">
        <v>-1</v>
      </c>
      <c r="AF457" s="600">
        <v>-2</v>
      </c>
      <c r="AG457" s="600">
        <v>-34</v>
      </c>
      <c r="AH457" s="600">
        <v>-31</v>
      </c>
      <c r="AI457" s="600">
        <v>-44</v>
      </c>
      <c r="AJ457" s="600">
        <v>-48</v>
      </c>
      <c r="AK457" s="600">
        <v>-51</v>
      </c>
    </row>
    <row r="458" spans="3:37" ht="15.75">
      <c r="D458" s="29"/>
      <c r="F458" s="5" t="s">
        <v>622</v>
      </c>
      <c r="I458" s="600"/>
      <c r="J458" s="600"/>
      <c r="K458" s="600"/>
      <c r="L458" s="600"/>
      <c r="M458" s="600"/>
      <c r="N458" s="600"/>
      <c r="O458" s="600">
        <v>0</v>
      </c>
      <c r="P458" s="600">
        <v>0</v>
      </c>
      <c r="Q458" s="600">
        <v>5</v>
      </c>
      <c r="R458" s="600">
        <v>8</v>
      </c>
      <c r="S458" s="600">
        <v>-1</v>
      </c>
      <c r="T458" s="600">
        <v>-52</v>
      </c>
      <c r="U458" s="600">
        <v>-22</v>
      </c>
      <c r="V458" s="600">
        <v>19</v>
      </c>
      <c r="W458" s="600">
        <v>9</v>
      </c>
      <c r="X458" s="600">
        <v>-5</v>
      </c>
      <c r="Y458" s="600">
        <v>-16</v>
      </c>
      <c r="Z458" s="600">
        <v>-29</v>
      </c>
      <c r="AA458" s="600">
        <v>-50</v>
      </c>
      <c r="AB458" s="600">
        <v>-67</v>
      </c>
      <c r="AC458" s="600">
        <v>-72</v>
      </c>
      <c r="AD458" s="600">
        <v>-84</v>
      </c>
      <c r="AE458" s="600">
        <v>-93</v>
      </c>
      <c r="AF458" s="600">
        <v>-96</v>
      </c>
      <c r="AG458" s="600">
        <v>-196</v>
      </c>
      <c r="AH458" s="600">
        <v>-291</v>
      </c>
      <c r="AI458" s="600">
        <v>-300</v>
      </c>
      <c r="AJ458" s="600">
        <v>-200</v>
      </c>
      <c r="AK458" s="600">
        <v>-85</v>
      </c>
    </row>
    <row r="459" spans="3:37" ht="15.75">
      <c r="D459" s="29"/>
      <c r="F459" s="5" t="s">
        <v>38</v>
      </c>
      <c r="I459" s="942"/>
      <c r="J459" s="942"/>
      <c r="K459" s="942"/>
      <c r="L459" s="942"/>
      <c r="M459" s="942"/>
      <c r="N459" s="942"/>
      <c r="O459" s="942">
        <v>0</v>
      </c>
      <c r="P459" s="942">
        <v>0</v>
      </c>
      <c r="Q459" s="942">
        <v>-13</v>
      </c>
      <c r="R459" s="942">
        <v>-52</v>
      </c>
      <c r="S459" s="942">
        <v>-64</v>
      </c>
      <c r="T459" s="942">
        <v>-110</v>
      </c>
      <c r="U459" s="942">
        <v>-92</v>
      </c>
      <c r="V459" s="942">
        <v>-58</v>
      </c>
      <c r="W459" s="942">
        <v>-68</v>
      </c>
      <c r="X459" s="942">
        <v>-86</v>
      </c>
      <c r="Y459" s="942">
        <v>-106</v>
      </c>
      <c r="Z459" s="942">
        <v>-125</v>
      </c>
      <c r="AA459" s="942">
        <v>-162</v>
      </c>
      <c r="AB459" s="942">
        <v>-201</v>
      </c>
      <c r="AC459" s="942">
        <v>-228</v>
      </c>
      <c r="AD459" s="942">
        <v>-258</v>
      </c>
      <c r="AE459" s="942">
        <v>-288</v>
      </c>
      <c r="AF459" s="942">
        <v>-296</v>
      </c>
      <c r="AG459" s="942">
        <v>-604</v>
      </c>
      <c r="AH459" s="942">
        <v>-806</v>
      </c>
      <c r="AI459" s="942">
        <v>-937</v>
      </c>
      <c r="AJ459" s="942">
        <v>-728</v>
      </c>
      <c r="AK459" s="942">
        <v>-524</v>
      </c>
    </row>
    <row r="460" spans="3:37" ht="15.75">
      <c r="D460" s="29"/>
      <c r="F460" s="5" t="s">
        <v>917</v>
      </c>
      <c r="I460" s="600"/>
      <c r="J460" s="600"/>
      <c r="K460" s="600"/>
      <c r="L460" s="600"/>
      <c r="M460" s="600"/>
      <c r="N460" s="600"/>
      <c r="O460" s="600">
        <v>0</v>
      </c>
      <c r="P460" s="600">
        <v>0</v>
      </c>
      <c r="Q460" s="600">
        <v>-46</v>
      </c>
      <c r="R460" s="600">
        <v>-37</v>
      </c>
      <c r="S460" s="600">
        <v>-49</v>
      </c>
      <c r="T460" s="600">
        <v>-61</v>
      </c>
      <c r="U460" s="600">
        <v>-100</v>
      </c>
      <c r="V460" s="600">
        <v>-139</v>
      </c>
      <c r="W460" s="600">
        <v>-149</v>
      </c>
      <c r="X460" s="600">
        <v>-170</v>
      </c>
      <c r="Y460" s="600">
        <v>-181</v>
      </c>
      <c r="Z460" s="600">
        <v>-166</v>
      </c>
      <c r="AA460" s="600">
        <v>-162</v>
      </c>
      <c r="AB460" s="600">
        <v>-162</v>
      </c>
      <c r="AC460" s="600">
        <v>-169</v>
      </c>
      <c r="AD460" s="600">
        <v>-177</v>
      </c>
      <c r="AE460" s="600">
        <v>-187</v>
      </c>
      <c r="AF460" s="600">
        <v>-171</v>
      </c>
      <c r="AG460" s="600">
        <v>-351</v>
      </c>
      <c r="AH460" s="600">
        <v>-458</v>
      </c>
      <c r="AI460" s="600">
        <v>-401</v>
      </c>
      <c r="AJ460" s="600">
        <v>-286</v>
      </c>
      <c r="AK460" s="600">
        <v>-288</v>
      </c>
    </row>
    <row r="463" spans="3:37" ht="15.75">
      <c r="C463" s="5"/>
      <c r="D463" s="946" t="s">
        <v>81</v>
      </c>
      <c r="E463" s="947"/>
      <c r="F463" s="947"/>
      <c r="G463" s="948" t="s">
        <v>545</v>
      </c>
      <c r="H463" s="948"/>
      <c r="I463" s="950">
        <v>2002</v>
      </c>
      <c r="J463" s="950">
        <v>2003</v>
      </c>
      <c r="K463" s="950">
        <v>2004</v>
      </c>
      <c r="L463" s="950">
        <v>2005</v>
      </c>
      <c r="M463" s="950">
        <v>2006</v>
      </c>
      <c r="N463" s="950">
        <v>2007</v>
      </c>
      <c r="O463" s="950">
        <v>2008</v>
      </c>
      <c r="P463" s="950">
        <v>2009</v>
      </c>
      <c r="Q463" s="950">
        <v>2010</v>
      </c>
      <c r="R463" s="950">
        <v>2011</v>
      </c>
      <c r="S463" s="950">
        <v>2012</v>
      </c>
      <c r="T463" s="950">
        <v>2013</v>
      </c>
      <c r="U463" s="950">
        <v>2014</v>
      </c>
      <c r="V463" s="950">
        <v>2015</v>
      </c>
      <c r="W463" s="950">
        <v>2016</v>
      </c>
      <c r="X463" s="950">
        <v>2017</v>
      </c>
      <c r="Y463" s="950">
        <v>2018</v>
      </c>
      <c r="Z463" s="950">
        <v>2019</v>
      </c>
      <c r="AA463" s="950">
        <v>2020</v>
      </c>
      <c r="AB463" s="950">
        <v>2021</v>
      </c>
      <c r="AC463" s="950">
        <v>2022</v>
      </c>
      <c r="AD463" s="950">
        <v>2023</v>
      </c>
      <c r="AE463" s="950">
        <v>2024</v>
      </c>
      <c r="AF463" s="950">
        <v>2025</v>
      </c>
      <c r="AG463" s="950">
        <v>2026</v>
      </c>
      <c r="AH463" s="950">
        <v>2027</v>
      </c>
      <c r="AI463" s="950">
        <v>2028</v>
      </c>
      <c r="AJ463" s="950">
        <v>2029</v>
      </c>
      <c r="AK463" s="987">
        <v>2030</v>
      </c>
    </row>
    <row r="464" spans="3:37" ht="15.75">
      <c r="D464" s="29" t="s">
        <v>1114</v>
      </c>
      <c r="E464" s="29"/>
      <c r="F464" s="29"/>
      <c r="M464" s="456"/>
      <c r="N464" s="456"/>
      <c r="O464" s="456"/>
      <c r="P464" s="456"/>
      <c r="Q464" s="456">
        <v>1758820.5</v>
      </c>
      <c r="R464" s="456">
        <v>1741897.8202523612</v>
      </c>
      <c r="S464" s="456">
        <v>1845641.4</v>
      </c>
      <c r="T464" s="456" t="e">
        <v>#DIV/0!</v>
      </c>
      <c r="U464" s="456" t="e">
        <v>#DIV/0!</v>
      </c>
      <c r="V464" s="456" t="e">
        <v>#DIV/0!</v>
      </c>
      <c r="W464" s="456" t="e">
        <v>#DIV/0!</v>
      </c>
      <c r="X464" s="456" t="e">
        <v>#DIV/0!</v>
      </c>
      <c r="Y464" s="456" t="e">
        <v>#DIV/0!</v>
      </c>
      <c r="Z464" s="456" t="e">
        <v>#DIV/0!</v>
      </c>
      <c r="AA464" s="456" t="e">
        <v>#DIV/0!</v>
      </c>
      <c r="AB464" s="456" t="e">
        <v>#DIV/0!</v>
      </c>
      <c r="AC464" s="456" t="e">
        <v>#DIV/0!</v>
      </c>
      <c r="AD464" s="456" t="e">
        <v>#DIV/0!</v>
      </c>
      <c r="AE464" s="456" t="e">
        <v>#DIV/0!</v>
      </c>
      <c r="AF464" s="456" t="e">
        <v>#DIV/0!</v>
      </c>
      <c r="AG464" s="456" t="e">
        <v>#DIV/0!</v>
      </c>
      <c r="AH464" s="456" t="e">
        <v>#DIV/0!</v>
      </c>
      <c r="AI464" s="456" t="e">
        <v>#DIV/0!</v>
      </c>
      <c r="AJ464" s="456" t="e">
        <v>#DIV/0!</v>
      </c>
      <c r="AK464" s="456" t="e">
        <v>#DIV/0!</v>
      </c>
    </row>
    <row r="465" spans="4:37" ht="15.75">
      <c r="D465" s="29" t="s">
        <v>1115</v>
      </c>
      <c r="E465" s="29"/>
      <c r="F465" s="29"/>
    </row>
    <row r="466" spans="4:37">
      <c r="E466" s="454" t="s">
        <v>611</v>
      </c>
      <c r="F466" s="951"/>
      <c r="M466" s="456"/>
      <c r="N466" s="456"/>
      <c r="O466" s="456"/>
      <c r="P466" s="456"/>
      <c r="Q466" s="456">
        <v>760414307.15234447</v>
      </c>
      <c r="R466" s="456">
        <v>755183228.22640026</v>
      </c>
      <c r="S466" s="456">
        <v>850540032.92915344</v>
      </c>
      <c r="T466" s="456" t="e">
        <v>#DIV/0!</v>
      </c>
      <c r="U466" s="456" t="e">
        <v>#DIV/0!</v>
      </c>
      <c r="V466" s="456" t="e">
        <v>#DIV/0!</v>
      </c>
      <c r="W466" s="456" t="e">
        <v>#DIV/0!</v>
      </c>
      <c r="X466" s="456" t="e">
        <v>#DIV/0!</v>
      </c>
      <c r="Y466" s="456" t="e">
        <v>#DIV/0!</v>
      </c>
      <c r="Z466" s="456" t="e">
        <v>#DIV/0!</v>
      </c>
      <c r="AA466" s="456" t="e">
        <v>#DIV/0!</v>
      </c>
      <c r="AB466" s="456" t="e">
        <v>#DIV/0!</v>
      </c>
      <c r="AC466" s="456" t="e">
        <v>#DIV/0!</v>
      </c>
      <c r="AD466" s="456" t="e">
        <v>#DIV/0!</v>
      </c>
      <c r="AE466" s="456" t="e">
        <v>#DIV/0!</v>
      </c>
      <c r="AF466" s="456" t="e">
        <v>#DIV/0!</v>
      </c>
      <c r="AG466" s="456" t="e">
        <v>#DIV/0!</v>
      </c>
      <c r="AH466" s="456" t="e">
        <v>#DIV/0!</v>
      </c>
      <c r="AI466" s="456" t="e">
        <v>#DIV/0!</v>
      </c>
      <c r="AJ466" s="456" t="e">
        <v>#DIV/0!</v>
      </c>
      <c r="AK466" s="456" t="e">
        <v>#DIV/0!</v>
      </c>
    </row>
    <row r="467" spans="4:37">
      <c r="E467" s="454" t="s">
        <v>1039</v>
      </c>
      <c r="F467" s="951"/>
      <c r="M467" s="456"/>
      <c r="N467" s="456"/>
      <c r="O467" s="456"/>
      <c r="P467" s="456"/>
      <c r="Q467" s="456">
        <v>172525525.17749265</v>
      </c>
      <c r="R467" s="456">
        <v>191625693.70167968</v>
      </c>
      <c r="S467" s="456">
        <v>190295981.43475744</v>
      </c>
      <c r="T467" s="456" t="e">
        <v>#DIV/0!</v>
      </c>
      <c r="U467" s="456" t="e">
        <v>#DIV/0!</v>
      </c>
      <c r="V467" s="456" t="e">
        <v>#DIV/0!</v>
      </c>
      <c r="W467" s="456" t="e">
        <v>#DIV/0!</v>
      </c>
      <c r="X467" s="456" t="e">
        <v>#DIV/0!</v>
      </c>
      <c r="Y467" s="456" t="e">
        <v>#DIV/0!</v>
      </c>
      <c r="Z467" s="456" t="e">
        <v>#DIV/0!</v>
      </c>
      <c r="AA467" s="456" t="e">
        <v>#DIV/0!</v>
      </c>
      <c r="AB467" s="456" t="e">
        <v>#DIV/0!</v>
      </c>
      <c r="AC467" s="456" t="e">
        <v>#DIV/0!</v>
      </c>
      <c r="AD467" s="456" t="e">
        <v>#DIV/0!</v>
      </c>
      <c r="AE467" s="456" t="e">
        <v>#DIV/0!</v>
      </c>
      <c r="AF467" s="456" t="e">
        <v>#DIV/0!</v>
      </c>
      <c r="AG467" s="456" t="e">
        <v>#DIV/0!</v>
      </c>
      <c r="AH467" s="456" t="e">
        <v>#DIV/0!</v>
      </c>
      <c r="AI467" s="456" t="e">
        <v>#DIV/0!</v>
      </c>
      <c r="AJ467" s="456" t="e">
        <v>#DIV/0!</v>
      </c>
      <c r="AK467" s="456" t="e">
        <v>#DIV/0!</v>
      </c>
    </row>
    <row r="468" spans="4:37">
      <c r="E468" s="454" t="s">
        <v>663</v>
      </c>
      <c r="F468" s="951"/>
      <c r="M468" s="572"/>
      <c r="N468" s="572"/>
      <c r="O468" s="572"/>
      <c r="P468" s="572"/>
      <c r="Q468" s="572">
        <v>148472160</v>
      </c>
      <c r="R468" s="572">
        <v>159268400</v>
      </c>
      <c r="S468" s="572">
        <v>181220300</v>
      </c>
      <c r="T468" s="572">
        <v>167614720</v>
      </c>
      <c r="U468" s="572">
        <v>197264440</v>
      </c>
      <c r="V468" s="572">
        <v>189976300</v>
      </c>
      <c r="W468" s="572">
        <v>185582600</v>
      </c>
      <c r="X468" s="572">
        <v>184976300</v>
      </c>
      <c r="Y468" s="572">
        <v>187157400</v>
      </c>
      <c r="Z468" s="572">
        <v>199700700</v>
      </c>
      <c r="AA468" s="572">
        <v>213488100</v>
      </c>
      <c r="AB468" s="572">
        <v>230488100</v>
      </c>
      <c r="AC468" s="572">
        <v>254669200</v>
      </c>
      <c r="AD468" s="572">
        <v>278456600</v>
      </c>
      <c r="AE468" s="572">
        <v>302244000</v>
      </c>
      <c r="AF468" s="572">
        <v>315669200</v>
      </c>
      <c r="AG468" s="572">
        <v>403858100</v>
      </c>
      <c r="AH468" s="572">
        <v>458976200</v>
      </c>
      <c r="AI468" s="572">
        <v>513306900</v>
      </c>
      <c r="AJ468" s="572">
        <v>561338400</v>
      </c>
      <c r="AK468" s="572">
        <v>624724200</v>
      </c>
    </row>
    <row r="469" spans="4:37" ht="15.75">
      <c r="D469" s="29"/>
      <c r="E469" s="29" t="s">
        <v>38</v>
      </c>
      <c r="F469" s="244"/>
      <c r="M469" s="501"/>
      <c r="N469" s="501"/>
      <c r="O469" s="501"/>
      <c r="P469" s="501"/>
      <c r="Q469" s="501">
        <v>1081411992.3298371</v>
      </c>
      <c r="R469" s="501">
        <v>1106077321.9280801</v>
      </c>
      <c r="S469" s="501">
        <v>1222056314.3639109</v>
      </c>
      <c r="T469" s="501" t="e">
        <v>#DIV/0!</v>
      </c>
      <c r="U469" s="501" t="e">
        <v>#DIV/0!</v>
      </c>
      <c r="V469" s="501" t="e">
        <v>#DIV/0!</v>
      </c>
      <c r="W469" s="501" t="e">
        <v>#DIV/0!</v>
      </c>
      <c r="X469" s="501" t="e">
        <v>#DIV/0!</v>
      </c>
      <c r="Y469" s="501" t="e">
        <v>#DIV/0!</v>
      </c>
      <c r="Z469" s="501" t="e">
        <v>#DIV/0!</v>
      </c>
      <c r="AA469" s="501" t="e">
        <v>#DIV/0!</v>
      </c>
      <c r="AB469" s="501" t="e">
        <v>#DIV/0!</v>
      </c>
      <c r="AC469" s="501" t="e">
        <v>#DIV/0!</v>
      </c>
      <c r="AD469" s="501" t="e">
        <v>#DIV/0!</v>
      </c>
      <c r="AE469" s="501" t="e">
        <v>#DIV/0!</v>
      </c>
      <c r="AF469" s="501" t="e">
        <v>#DIV/0!</v>
      </c>
      <c r="AG469" s="501" t="e">
        <v>#DIV/0!</v>
      </c>
      <c r="AH469" s="501" t="e">
        <v>#DIV/0!</v>
      </c>
      <c r="AI469" s="501" t="e">
        <v>#DIV/0!</v>
      </c>
      <c r="AJ469" s="501" t="e">
        <v>#DIV/0!</v>
      </c>
      <c r="AK469" s="501" t="e">
        <v>#DIV/0!</v>
      </c>
    </row>
    <row r="470" spans="4:37">
      <c r="E470" s="454"/>
      <c r="F470" s="951"/>
    </row>
    <row r="471" spans="4:37" ht="15.75">
      <c r="D471" s="29" t="s">
        <v>81</v>
      </c>
      <c r="E471" s="454"/>
      <c r="F471" s="951"/>
      <c r="M471" s="5"/>
      <c r="N471" s="5"/>
      <c r="O471" s="5"/>
      <c r="P471" s="5"/>
      <c r="Q471" s="5">
        <v>614.85068676981939</v>
      </c>
      <c r="R471" s="5">
        <v>634.98404387912649</v>
      </c>
      <c r="S471" s="5">
        <v>662.1309612820296</v>
      </c>
      <c r="T471" s="5" t="e">
        <v>#DIV/0!</v>
      </c>
      <c r="U471" s="5" t="e">
        <v>#DIV/0!</v>
      </c>
      <c r="V471" s="5" t="e">
        <v>#DIV/0!</v>
      </c>
      <c r="W471" s="5" t="e">
        <v>#DIV/0!</v>
      </c>
      <c r="X471" s="5" t="e">
        <v>#DIV/0!</v>
      </c>
      <c r="Y471" s="5" t="e">
        <v>#DIV/0!</v>
      </c>
      <c r="Z471" s="5" t="e">
        <v>#DIV/0!</v>
      </c>
      <c r="AA471" s="5" t="e">
        <v>#DIV/0!</v>
      </c>
      <c r="AB471" s="5" t="e">
        <v>#DIV/0!</v>
      </c>
      <c r="AC471" s="5" t="e">
        <v>#DIV/0!</v>
      </c>
      <c r="AD471" s="5" t="e">
        <v>#DIV/0!</v>
      </c>
      <c r="AE471" s="5" t="e">
        <v>#DIV/0!</v>
      </c>
      <c r="AF471" s="5" t="e">
        <v>#DIV/0!</v>
      </c>
      <c r="AG471" s="5" t="e">
        <v>#DIV/0!</v>
      </c>
      <c r="AH471" s="5" t="e">
        <v>#DIV/0!</v>
      </c>
      <c r="AI471" s="5" t="e">
        <v>#DIV/0!</v>
      </c>
      <c r="AJ471" s="5" t="e">
        <v>#DIV/0!</v>
      </c>
      <c r="AK471" s="5" t="e">
        <v>#DIV/0!</v>
      </c>
    </row>
    <row r="472" spans="4:37">
      <c r="D472" s="5" t="s">
        <v>1119</v>
      </c>
      <c r="M472" s="572"/>
      <c r="N472" s="572"/>
      <c r="O472" s="572"/>
      <c r="P472" s="572"/>
      <c r="Q472" s="572">
        <v>614.85068676981939</v>
      </c>
      <c r="R472" s="572">
        <v>20.133357109307099</v>
      </c>
      <c r="S472" s="572">
        <v>27.146917402903114</v>
      </c>
      <c r="T472" s="572" t="e">
        <v>#DIV/0!</v>
      </c>
      <c r="U472" s="572" t="e">
        <v>#DIV/0!</v>
      </c>
      <c r="V472" s="572" t="e">
        <v>#DIV/0!</v>
      </c>
      <c r="W472" s="572" t="e">
        <v>#DIV/0!</v>
      </c>
      <c r="X472" s="572" t="e">
        <v>#DIV/0!</v>
      </c>
      <c r="Y472" s="572" t="e">
        <v>#DIV/0!</v>
      </c>
      <c r="Z472" s="572" t="e">
        <v>#DIV/0!</v>
      </c>
      <c r="AA472" s="572" t="e">
        <v>#DIV/0!</v>
      </c>
      <c r="AB472" s="572" t="e">
        <v>#DIV/0!</v>
      </c>
      <c r="AC472" s="572" t="e">
        <v>#DIV/0!</v>
      </c>
      <c r="AD472" s="572" t="e">
        <v>#DIV/0!</v>
      </c>
      <c r="AE472" s="572" t="e">
        <v>#DIV/0!</v>
      </c>
      <c r="AF472" s="572" t="e">
        <v>#DIV/0!</v>
      </c>
      <c r="AG472" s="572" t="e">
        <v>#DIV/0!</v>
      </c>
      <c r="AH472" s="572" t="e">
        <v>#DIV/0!</v>
      </c>
      <c r="AI472" s="572" t="e">
        <v>#DIV/0!</v>
      </c>
      <c r="AJ472" s="572" t="e">
        <v>#DIV/0!</v>
      </c>
      <c r="AK472" s="572" t="e">
        <v>#DIV/0!</v>
      </c>
    </row>
    <row r="473" spans="4:37">
      <c r="D473" s="5" t="s">
        <v>1120</v>
      </c>
      <c r="M473" s="952"/>
      <c r="N473" s="952"/>
      <c r="O473" s="952"/>
      <c r="P473" s="952"/>
      <c r="Q473" s="952" t="e">
        <v>#DIV/0!</v>
      </c>
      <c r="R473" s="952">
        <v>3.2745116078636484E-2</v>
      </c>
      <c r="S473" s="952">
        <v>4.2752125292884857E-2</v>
      </c>
      <c r="T473" s="952" t="e">
        <v>#DIV/0!</v>
      </c>
      <c r="U473" s="952" t="e">
        <v>#DIV/0!</v>
      </c>
      <c r="V473" s="952" t="e">
        <v>#DIV/0!</v>
      </c>
      <c r="W473" s="952" t="e">
        <v>#DIV/0!</v>
      </c>
      <c r="X473" s="952" t="e">
        <v>#DIV/0!</v>
      </c>
      <c r="Y473" s="952" t="e">
        <v>#DIV/0!</v>
      </c>
      <c r="Z473" s="952" t="e">
        <v>#DIV/0!</v>
      </c>
      <c r="AA473" s="952" t="e">
        <v>#DIV/0!</v>
      </c>
      <c r="AB473" s="952" t="e">
        <v>#DIV/0!</v>
      </c>
      <c r="AC473" s="952" t="e">
        <v>#DIV/0!</v>
      </c>
      <c r="AD473" s="952" t="e">
        <v>#DIV/0!</v>
      </c>
      <c r="AE473" s="952" t="e">
        <v>#DIV/0!</v>
      </c>
      <c r="AF473" s="952" t="e">
        <v>#DIV/0!</v>
      </c>
      <c r="AG473" s="952" t="e">
        <v>#DIV/0!</v>
      </c>
      <c r="AH473" s="952" t="e">
        <v>#DIV/0!</v>
      </c>
      <c r="AI473" s="952" t="e">
        <v>#DIV/0!</v>
      </c>
      <c r="AJ473" s="952" t="e">
        <v>#DIV/0!</v>
      </c>
      <c r="AK473" s="952" t="e">
        <v>#DIV/0!</v>
      </c>
    </row>
    <row r="476" spans="4:37" ht="15.75">
      <c r="D476" s="29" t="s">
        <v>1213</v>
      </c>
      <c r="Q476" s="572">
        <v>446</v>
      </c>
      <c r="R476" s="572">
        <v>462</v>
      </c>
      <c r="S476" s="572">
        <v>477</v>
      </c>
      <c r="T476" s="572">
        <v>487</v>
      </c>
      <c r="U476" s="572">
        <v>506</v>
      </c>
      <c r="V476" s="572">
        <v>524</v>
      </c>
      <c r="W476" s="572">
        <v>549</v>
      </c>
      <c r="X476" s="572">
        <v>575</v>
      </c>
      <c r="Y476" s="572">
        <v>575</v>
      </c>
      <c r="Z476" s="572">
        <v>591</v>
      </c>
      <c r="AA476" s="572">
        <v>595</v>
      </c>
      <c r="AB476" s="572">
        <v>595</v>
      </c>
      <c r="AC476" s="572">
        <v>602</v>
      </c>
      <c r="AD476" s="572">
        <v>609</v>
      </c>
      <c r="AE476" s="572">
        <v>617</v>
      </c>
      <c r="AF476" s="572">
        <v>621</v>
      </c>
      <c r="AG476" s="572">
        <v>624</v>
      </c>
      <c r="AH476" s="572">
        <v>629</v>
      </c>
      <c r="AI476" s="572">
        <v>641</v>
      </c>
      <c r="AJ476" s="572">
        <v>641</v>
      </c>
      <c r="AK476" s="572">
        <v>716</v>
      </c>
    </row>
  </sheetData>
  <conditionalFormatting sqref="B6:B11">
    <cfRule type="cellIs" dxfId="212" priority="1" stopIfTrue="1" operator="notEqual">
      <formula>0</formula>
    </cfRule>
  </conditionalFormatting>
  <conditionalFormatting sqref="B509 B472 A20:B465">
    <cfRule type="cellIs" dxfId="211" priority="2" stopIfTrue="1" operator="greaterThan">
      <formula>0</formula>
    </cfRule>
  </conditionalFormatting>
  <conditionalFormatting sqref="O333 L326:AK330">
    <cfRule type="cellIs" dxfId="210" priority="3" stopIfTrue="1" operator="notBetween">
      <formula>1000000</formula>
      <formula>-1000000</formula>
    </cfRule>
  </conditionalFormatting>
  <conditionalFormatting sqref="M474:AK474">
    <cfRule type="cellIs" dxfId="209" priority="4" stopIfTrue="1" operator="greaterThan">
      <formula>0.03</formula>
    </cfRule>
  </conditionalFormatting>
  <conditionalFormatting sqref="N321:AK321">
    <cfRule type="cellIs" dxfId="208" priority="5" stopIfTrue="1" operator="notBetween">
      <formula>10</formula>
      <formula>-10</formula>
    </cfRule>
  </conditionalFormatting>
  <printOptions horizontalCentered="1"/>
  <pageMargins left="0.2" right="0.2" top="0.5" bottom="0.5" header="0.2" footer="2"/>
  <pageSetup paperSize="17" scale="17" orientation="portrait" r:id="rId1"/>
  <headerFooter alignWithMargins="0"/>
  <legacyDrawing r:id="rId2"/>
</worksheet>
</file>

<file path=xl/worksheets/sheet26.xml><?xml version="1.0" encoding="utf-8"?>
<worksheet xmlns="http://schemas.openxmlformats.org/spreadsheetml/2006/main" xmlns:r="http://schemas.openxmlformats.org/officeDocument/2006/relationships">
  <sheetPr codeName="Sheet107">
    <pageSetUpPr fitToPage="1"/>
  </sheetPr>
  <dimension ref="A1:IV476"/>
  <sheetViews>
    <sheetView workbookViewId="0"/>
  </sheetViews>
  <sheetFormatPr defaultColWidth="8.88671875" defaultRowHeight="15"/>
  <cols>
    <col min="1" max="2" width="6.21875" style="9" customWidth="1"/>
    <col min="3" max="3" width="8.88671875" style="28" customWidth="1"/>
    <col min="4" max="5" width="2.6640625" style="5" customWidth="1"/>
    <col min="6" max="6" width="34.21875" style="5" customWidth="1"/>
    <col min="7" max="7" width="12" style="28" customWidth="1"/>
    <col min="8" max="8" width="5.88671875" style="28" customWidth="1"/>
    <col min="9" max="9" width="7.33203125" style="28" customWidth="1"/>
    <col min="10" max="10" width="14.33203125" style="28" bestFit="1" customWidth="1"/>
    <col min="11" max="11" width="13" style="28" bestFit="1" customWidth="1"/>
    <col min="12" max="12" width="14.33203125" style="28" customWidth="1"/>
    <col min="13" max="13" width="14.21875" style="28" customWidth="1"/>
    <col min="14" max="14" width="13.88671875" style="28" customWidth="1"/>
    <col min="15" max="37" width="13.33203125" style="28" bestFit="1" customWidth="1"/>
    <col min="38" max="16384" width="8.88671875" style="28"/>
  </cols>
  <sheetData>
    <row r="1" spans="1:256" ht="33.75" thickBot="1">
      <c r="A1" s="3" t="s">
        <v>14</v>
      </c>
      <c r="B1" s="4" t="s">
        <v>15</v>
      </c>
      <c r="D1" s="932" t="s">
        <v>1214</v>
      </c>
      <c r="E1" s="932"/>
      <c r="F1" s="932"/>
    </row>
    <row r="2" spans="1:256" ht="15" customHeight="1">
      <c r="A2" s="9" t="s">
        <v>18</v>
      </c>
      <c r="D2" s="983" t="s">
        <v>1175</v>
      </c>
      <c r="E2" s="984"/>
      <c r="F2" s="984"/>
    </row>
    <row r="3" spans="1:256" ht="15" customHeight="1">
      <c r="A3" s="10" t="e">
        <v>#DIV/0!</v>
      </c>
      <c r="B3" s="421" t="s">
        <v>312</v>
      </c>
      <c r="C3" s="698"/>
      <c r="D3" s="946" t="s">
        <v>1176</v>
      </c>
      <c r="E3" s="947"/>
      <c r="F3" s="947"/>
      <c r="G3" s="985" t="s">
        <v>545</v>
      </c>
      <c r="H3" s="986"/>
      <c r="I3" s="950">
        <v>2002</v>
      </c>
      <c r="J3" s="950">
        <v>2003</v>
      </c>
      <c r="K3" s="950">
        <v>2004</v>
      </c>
      <c r="L3" s="950">
        <v>2005</v>
      </c>
      <c r="M3" s="950">
        <v>2006</v>
      </c>
      <c r="N3" s="950">
        <v>2007</v>
      </c>
      <c r="O3" s="950">
        <v>2008</v>
      </c>
      <c r="P3" s="950">
        <v>2009</v>
      </c>
      <c r="Q3" s="950">
        <v>2010</v>
      </c>
      <c r="R3" s="950">
        <v>2011</v>
      </c>
      <c r="S3" s="950">
        <v>2012</v>
      </c>
      <c r="T3" s="950">
        <v>2013</v>
      </c>
      <c r="U3" s="950">
        <v>2014</v>
      </c>
      <c r="V3" s="950">
        <v>2015</v>
      </c>
      <c r="W3" s="950">
        <v>2016</v>
      </c>
      <c r="X3" s="950">
        <v>2017</v>
      </c>
      <c r="Y3" s="950">
        <v>2018</v>
      </c>
      <c r="Z3" s="950">
        <v>2019</v>
      </c>
      <c r="AA3" s="950">
        <v>2020</v>
      </c>
      <c r="AB3" s="950">
        <v>2021</v>
      </c>
      <c r="AC3" s="950">
        <v>2022</v>
      </c>
      <c r="AD3" s="950">
        <v>2023</v>
      </c>
      <c r="AE3" s="950">
        <v>2024</v>
      </c>
      <c r="AF3" s="950">
        <v>2025</v>
      </c>
      <c r="AG3" s="950">
        <v>2026</v>
      </c>
      <c r="AH3" s="950">
        <v>2027</v>
      </c>
      <c r="AI3" s="950">
        <v>2028</v>
      </c>
      <c r="AJ3" s="950">
        <v>2029</v>
      </c>
      <c r="AK3" s="987">
        <v>2030</v>
      </c>
    </row>
    <row r="4" spans="1:256" ht="15" customHeight="1">
      <c r="A4" s="425"/>
      <c r="B4" s="425"/>
      <c r="C4" s="698"/>
      <c r="D4" s="698" t="s">
        <v>1177</v>
      </c>
      <c r="E4" s="698"/>
      <c r="F4" s="698"/>
      <c r="G4" s="698"/>
      <c r="H4" s="698"/>
      <c r="I4" s="698"/>
      <c r="J4" s="698"/>
      <c r="K4" s="698"/>
      <c r="L4" s="698"/>
      <c r="M4" s="698"/>
      <c r="N4" s="698"/>
      <c r="O4" s="698"/>
      <c r="P4" s="698"/>
      <c r="Q4" s="698"/>
      <c r="R4" s="698"/>
      <c r="S4" s="698"/>
      <c r="T4" s="698"/>
      <c r="U4" s="698"/>
      <c r="V4" s="698"/>
      <c r="W4" s="698"/>
      <c r="X4" s="698"/>
      <c r="Y4" s="698"/>
      <c r="Z4" s="698"/>
      <c r="AA4" s="698"/>
      <c r="AB4" s="698"/>
      <c r="AC4" s="698"/>
      <c r="AD4" s="698"/>
      <c r="AE4" s="698"/>
      <c r="AF4" s="698"/>
      <c r="AG4" s="698"/>
      <c r="AH4" s="698"/>
      <c r="AI4" s="698"/>
      <c r="AJ4" s="698"/>
      <c r="AK4" s="698"/>
      <c r="AL4" s="698"/>
      <c r="AM4" s="698"/>
      <c r="AN4" s="698"/>
      <c r="AO4" s="698"/>
      <c r="AP4" s="698"/>
      <c r="AQ4" s="698"/>
      <c r="AR4" s="698"/>
      <c r="AS4" s="698"/>
      <c r="AT4" s="698"/>
      <c r="AU4" s="698"/>
      <c r="AV4" s="698"/>
      <c r="AW4" s="698"/>
      <c r="AX4" s="698"/>
      <c r="AY4" s="698"/>
      <c r="AZ4" s="698"/>
      <c r="BA4" s="698"/>
      <c r="BB4" s="698"/>
      <c r="BC4" s="698"/>
      <c r="BD4" s="698"/>
      <c r="BE4" s="698"/>
      <c r="BF4" s="698"/>
      <c r="BG4" s="698"/>
      <c r="BH4" s="698"/>
      <c r="BI4" s="698"/>
      <c r="BJ4" s="698"/>
      <c r="BK4" s="698"/>
      <c r="BL4" s="698"/>
      <c r="BM4" s="698"/>
      <c r="BN4" s="698"/>
      <c r="BO4" s="698"/>
      <c r="BP4" s="698"/>
      <c r="BQ4" s="698"/>
      <c r="BR4" s="698"/>
      <c r="BS4" s="698"/>
      <c r="BT4" s="698"/>
      <c r="BU4" s="698"/>
      <c r="BV4" s="698"/>
      <c r="BW4" s="698"/>
      <c r="BX4" s="698"/>
      <c r="BY4" s="698"/>
      <c r="BZ4" s="698"/>
      <c r="CA4" s="698"/>
      <c r="CB4" s="698"/>
      <c r="CC4" s="698"/>
      <c r="CD4" s="698"/>
      <c r="CE4" s="698"/>
      <c r="CF4" s="698"/>
      <c r="CG4" s="698"/>
      <c r="CH4" s="698"/>
      <c r="CI4" s="698"/>
      <c r="CJ4" s="698"/>
      <c r="CK4" s="698"/>
      <c r="CL4" s="698"/>
      <c r="CM4" s="698"/>
      <c r="CN4" s="698"/>
      <c r="CO4" s="698"/>
      <c r="CP4" s="698"/>
      <c r="CQ4" s="698"/>
      <c r="CR4" s="698"/>
      <c r="CS4" s="698"/>
      <c r="CT4" s="698"/>
      <c r="CU4" s="698"/>
      <c r="CV4" s="698"/>
      <c r="CW4" s="698"/>
      <c r="CX4" s="698"/>
      <c r="CY4" s="698"/>
      <c r="CZ4" s="698"/>
      <c r="DA4" s="698"/>
      <c r="DB4" s="698"/>
      <c r="DC4" s="698"/>
      <c r="DD4" s="698"/>
      <c r="DE4" s="698"/>
      <c r="DF4" s="698"/>
      <c r="DG4" s="698"/>
      <c r="DH4" s="698"/>
      <c r="DI4" s="698"/>
      <c r="DJ4" s="698"/>
      <c r="DK4" s="698"/>
      <c r="DL4" s="698"/>
      <c r="DM4" s="698"/>
      <c r="DN4" s="698"/>
      <c r="DO4" s="698"/>
      <c r="DP4" s="698"/>
      <c r="DQ4" s="698"/>
      <c r="DR4" s="698"/>
      <c r="DS4" s="698"/>
      <c r="DT4" s="698"/>
      <c r="DU4" s="698"/>
      <c r="DV4" s="698"/>
      <c r="DW4" s="698"/>
      <c r="DX4" s="698"/>
      <c r="DY4" s="698"/>
      <c r="DZ4" s="698"/>
      <c r="EA4" s="698"/>
      <c r="EB4" s="698"/>
      <c r="EC4" s="698"/>
      <c r="ED4" s="698"/>
      <c r="EE4" s="698"/>
      <c r="EF4" s="698"/>
      <c r="EG4" s="698"/>
      <c r="EH4" s="698"/>
      <c r="EI4" s="698"/>
      <c r="EJ4" s="698"/>
      <c r="EK4" s="698"/>
      <c r="EL4" s="698"/>
      <c r="EM4" s="698"/>
      <c r="EN4" s="698"/>
      <c r="EO4" s="698"/>
      <c r="EP4" s="698"/>
      <c r="EQ4" s="698"/>
      <c r="ER4" s="698"/>
      <c r="ES4" s="698"/>
      <c r="ET4" s="698"/>
      <c r="EU4" s="698"/>
      <c r="EV4" s="698"/>
      <c r="EW4" s="698"/>
      <c r="EX4" s="698"/>
      <c r="EY4" s="698"/>
      <c r="EZ4" s="698"/>
      <c r="FA4" s="698"/>
      <c r="FB4" s="698"/>
      <c r="FC4" s="698"/>
      <c r="FD4" s="698"/>
      <c r="FE4" s="698"/>
      <c r="FF4" s="698"/>
      <c r="FG4" s="698"/>
      <c r="FH4" s="698"/>
      <c r="FI4" s="698"/>
      <c r="FJ4" s="698"/>
      <c r="FK4" s="698"/>
      <c r="FL4" s="698"/>
      <c r="FM4" s="698"/>
      <c r="FN4" s="698"/>
      <c r="FO4" s="698"/>
      <c r="FP4" s="698"/>
      <c r="FQ4" s="698"/>
      <c r="FR4" s="698"/>
      <c r="FS4" s="698"/>
      <c r="FT4" s="698"/>
      <c r="FU4" s="698"/>
      <c r="FV4" s="698"/>
      <c r="FW4" s="698"/>
      <c r="FX4" s="698"/>
      <c r="FY4" s="698"/>
      <c r="FZ4" s="698"/>
      <c r="GA4" s="698"/>
      <c r="GB4" s="698"/>
      <c r="GC4" s="698"/>
      <c r="GD4" s="698"/>
      <c r="GE4" s="698"/>
      <c r="GF4" s="698"/>
      <c r="GG4" s="698"/>
      <c r="GH4" s="698"/>
      <c r="GI4" s="698"/>
      <c r="GJ4" s="698"/>
      <c r="GK4" s="698"/>
      <c r="GL4" s="698"/>
      <c r="GM4" s="698"/>
      <c r="GN4" s="698"/>
      <c r="GO4" s="698"/>
      <c r="GP4" s="698"/>
      <c r="GQ4" s="698"/>
      <c r="GR4" s="698"/>
      <c r="GS4" s="698"/>
      <c r="GT4" s="698"/>
      <c r="GU4" s="698"/>
      <c r="GV4" s="698"/>
      <c r="GW4" s="698"/>
      <c r="GX4" s="698"/>
      <c r="GY4" s="698"/>
      <c r="GZ4" s="698"/>
      <c r="HA4" s="698"/>
      <c r="HB4" s="698"/>
      <c r="HC4" s="698"/>
      <c r="HD4" s="698"/>
      <c r="HE4" s="698"/>
      <c r="HF4" s="698"/>
      <c r="HG4" s="698"/>
      <c r="HH4" s="698"/>
      <c r="HI4" s="698"/>
      <c r="HJ4" s="698"/>
      <c r="HK4" s="698"/>
      <c r="HL4" s="698"/>
      <c r="HM4" s="698"/>
      <c r="HN4" s="698"/>
      <c r="HO4" s="698"/>
      <c r="HP4" s="698"/>
      <c r="HQ4" s="698"/>
      <c r="HR4" s="698"/>
      <c r="HS4" s="698"/>
      <c r="HT4" s="698"/>
      <c r="HU4" s="698"/>
      <c r="HV4" s="698"/>
      <c r="HW4" s="698"/>
      <c r="HX4" s="698"/>
      <c r="HY4" s="698"/>
      <c r="HZ4" s="698"/>
      <c r="IA4" s="698"/>
      <c r="IB4" s="698"/>
      <c r="IC4" s="698"/>
      <c r="ID4" s="698"/>
      <c r="IE4" s="698"/>
      <c r="IF4" s="698"/>
      <c r="IG4" s="698"/>
      <c r="IH4" s="698"/>
      <c r="II4" s="698"/>
      <c r="IJ4" s="698"/>
      <c r="IK4" s="698"/>
      <c r="IL4" s="698"/>
      <c r="IM4" s="698"/>
      <c r="IN4" s="698"/>
      <c r="IO4" s="698"/>
      <c r="IP4" s="698"/>
      <c r="IQ4" s="698"/>
      <c r="IR4" s="698"/>
      <c r="IS4" s="698"/>
      <c r="IT4" s="698"/>
      <c r="IU4" s="698"/>
      <c r="IV4" s="698"/>
    </row>
    <row r="5" spans="1:256" ht="15" customHeight="1">
      <c r="A5" s="428" t="s">
        <v>596</v>
      </c>
      <c r="B5" s="429"/>
      <c r="D5" s="666" t="s">
        <v>1143</v>
      </c>
      <c r="E5" s="767"/>
    </row>
    <row r="6" spans="1:256" ht="15" customHeight="1">
      <c r="A6" s="432"/>
      <c r="B6" s="433"/>
      <c r="D6" s="120"/>
      <c r="E6" s="120" t="s">
        <v>530</v>
      </c>
      <c r="N6" s="988"/>
      <c r="O6" s="988">
        <v>0</v>
      </c>
      <c r="P6" s="988">
        <v>0</v>
      </c>
      <c r="Q6" s="988">
        <v>-191715.12760948535</v>
      </c>
      <c r="R6" s="988">
        <v>-166800.08824275262</v>
      </c>
      <c r="S6" s="988">
        <v>-192962.76755853489</v>
      </c>
      <c r="T6" s="988">
        <v>-200000</v>
      </c>
      <c r="U6" s="988">
        <v>-200000</v>
      </c>
      <c r="V6" s="988">
        <v>-200000</v>
      </c>
      <c r="W6" s="988">
        <v>-200000</v>
      </c>
      <c r="X6" s="988">
        <v>-200000</v>
      </c>
      <c r="Y6" s="988">
        <v>-200000</v>
      </c>
      <c r="Z6" s="988">
        <v>-200000</v>
      </c>
      <c r="AA6" s="988">
        <v>-200000</v>
      </c>
      <c r="AB6" s="988">
        <v>-200000</v>
      </c>
      <c r="AC6" s="988">
        <v>-200000</v>
      </c>
      <c r="AD6" s="988">
        <v>-200000</v>
      </c>
      <c r="AE6" s="988">
        <v>-200000</v>
      </c>
      <c r="AF6" s="988">
        <v>-200000</v>
      </c>
      <c r="AG6" s="988">
        <v>-200000</v>
      </c>
      <c r="AH6" s="988">
        <v>-200000</v>
      </c>
      <c r="AI6" s="988">
        <v>-200000</v>
      </c>
      <c r="AJ6" s="988">
        <v>-200000</v>
      </c>
      <c r="AK6" s="988">
        <v>-192295.62690192551</v>
      </c>
    </row>
    <row r="7" spans="1:256" ht="15" customHeight="1">
      <c r="A7" s="444"/>
      <c r="B7" s="838"/>
      <c r="D7" s="120"/>
      <c r="E7" s="120" t="s">
        <v>531</v>
      </c>
      <c r="N7" s="988"/>
      <c r="O7" s="988">
        <v>0</v>
      </c>
      <c r="P7" s="988">
        <v>0</v>
      </c>
      <c r="Q7" s="988">
        <v>-4782.5220168199903</v>
      </c>
      <c r="R7" s="988">
        <v>-87.434765829868311</v>
      </c>
      <c r="S7" s="988">
        <v>-2968.192312400131</v>
      </c>
      <c r="T7" s="988">
        <v>0</v>
      </c>
      <c r="U7" s="988">
        <v>0</v>
      </c>
      <c r="V7" s="988">
        <v>0</v>
      </c>
      <c r="W7" s="988">
        <v>0</v>
      </c>
      <c r="X7" s="988">
        <v>0</v>
      </c>
      <c r="Y7" s="988">
        <v>0</v>
      </c>
      <c r="Z7" s="988">
        <v>0</v>
      </c>
      <c r="AA7" s="988">
        <v>0</v>
      </c>
      <c r="AB7" s="988">
        <v>0</v>
      </c>
      <c r="AC7" s="988">
        <v>0</v>
      </c>
      <c r="AD7" s="988">
        <v>0</v>
      </c>
      <c r="AE7" s="988">
        <v>0</v>
      </c>
      <c r="AF7" s="988">
        <v>0</v>
      </c>
      <c r="AG7" s="988">
        <v>0</v>
      </c>
      <c r="AH7" s="988">
        <v>0</v>
      </c>
      <c r="AI7" s="988">
        <v>0</v>
      </c>
      <c r="AJ7" s="988">
        <v>0</v>
      </c>
      <c r="AK7" s="988">
        <v>-7704.3730980744867</v>
      </c>
    </row>
    <row r="8" spans="1:256" ht="15" customHeight="1">
      <c r="A8" s="437"/>
      <c r="B8" s="445"/>
      <c r="D8" s="120"/>
      <c r="E8" s="120" t="s">
        <v>1123</v>
      </c>
      <c r="N8" s="988"/>
      <c r="O8" s="988">
        <v>0</v>
      </c>
      <c r="P8" s="988">
        <v>0</v>
      </c>
      <c r="Q8" s="988">
        <v>-123132.97797704327</v>
      </c>
      <c r="R8" s="988">
        <v>-123754.02312842282</v>
      </c>
      <c r="S8" s="988">
        <v>-121242.55603932409</v>
      </c>
      <c r="T8" s="988">
        <v>-117165.36607161588</v>
      </c>
      <c r="U8" s="988">
        <v>-117255.30569800489</v>
      </c>
      <c r="V8" s="988">
        <v>-114069.02142665989</v>
      </c>
      <c r="W8" s="988">
        <v>-111965.93575101781</v>
      </c>
      <c r="X8" s="988">
        <v>-109524.56096383612</v>
      </c>
      <c r="Y8" s="988">
        <v>-113079.70267420006</v>
      </c>
      <c r="Z8" s="988">
        <v>-115637.50330138352</v>
      </c>
      <c r="AA8" s="988">
        <v>-122953.18139594654</v>
      </c>
      <c r="AB8" s="988">
        <v>-123778.46285322518</v>
      </c>
      <c r="AC8" s="988">
        <v>-123008.66947325581</v>
      </c>
      <c r="AD8" s="988">
        <v>-122274.88550005569</v>
      </c>
      <c r="AE8" s="988">
        <v>-121568.90078104983</v>
      </c>
      <c r="AF8" s="988">
        <v>-121708.1725006246</v>
      </c>
      <c r="AG8" s="988">
        <v>-121192.05468535048</v>
      </c>
      <c r="AH8" s="988">
        <v>-120700.23483359312</v>
      </c>
      <c r="AI8" s="988">
        <v>-120209.94243942398</v>
      </c>
      <c r="AJ8" s="988">
        <v>-119760.22374036547</v>
      </c>
      <c r="AK8" s="988">
        <v>-119330.79421682953</v>
      </c>
    </row>
    <row r="9" spans="1:256" ht="15" customHeight="1">
      <c r="A9" s="444"/>
      <c r="B9" s="445"/>
      <c r="D9" s="120"/>
      <c r="E9" s="120" t="s">
        <v>1144</v>
      </c>
      <c r="N9" s="988"/>
      <c r="O9" s="988">
        <v>0</v>
      </c>
      <c r="P9" s="988">
        <v>0</v>
      </c>
      <c r="Q9" s="988">
        <v>-73364.671649262076</v>
      </c>
      <c r="R9" s="988">
        <v>-43133.499880159667</v>
      </c>
      <c r="S9" s="988">
        <v>-74688.403831610936</v>
      </c>
      <c r="T9" s="988">
        <v>-82834.633928384108</v>
      </c>
      <c r="U9" s="988">
        <v>-82744.694301995085</v>
      </c>
      <c r="V9" s="988">
        <v>-85930.978573340108</v>
      </c>
      <c r="W9" s="988">
        <v>-88034.064248982191</v>
      </c>
      <c r="X9" s="988">
        <v>-90475.43903616388</v>
      </c>
      <c r="Y9" s="988">
        <v>-86920.29732579994</v>
      </c>
      <c r="Z9" s="988">
        <v>-84362.49669861648</v>
      </c>
      <c r="AA9" s="988">
        <v>-77046.818604053464</v>
      </c>
      <c r="AB9" s="988">
        <v>-76221.537146774805</v>
      </c>
      <c r="AC9" s="988">
        <v>-76991.330526744161</v>
      </c>
      <c r="AD9" s="988">
        <v>-77725.11449994432</v>
      </c>
      <c r="AE9" s="988">
        <v>-78431.099218950185</v>
      </c>
      <c r="AF9" s="988">
        <v>-78291.827499375402</v>
      </c>
      <c r="AG9" s="988">
        <v>-78807.945314649536</v>
      </c>
      <c r="AH9" s="988">
        <v>-79299.765166406898</v>
      </c>
      <c r="AI9" s="988">
        <v>-79790.057560575995</v>
      </c>
      <c r="AJ9" s="988">
        <v>-80239.776259634498</v>
      </c>
      <c r="AK9" s="988">
        <v>-80669.205783170444</v>
      </c>
    </row>
    <row r="10" spans="1:256" ht="15" customHeight="1">
      <c r="A10" s="989"/>
      <c r="B10" s="990"/>
      <c r="D10" s="120"/>
      <c r="E10" s="277" t="s">
        <v>38</v>
      </c>
      <c r="N10" s="991"/>
      <c r="O10" s="991">
        <v>0</v>
      </c>
      <c r="P10" s="991">
        <v>0</v>
      </c>
      <c r="Q10" s="991">
        <v>-196497.64962630536</v>
      </c>
      <c r="R10" s="991">
        <v>-166887.5230085825</v>
      </c>
      <c r="S10" s="991">
        <v>-195930.95987093501</v>
      </c>
      <c r="T10" s="991">
        <v>-200000</v>
      </c>
      <c r="U10" s="991">
        <v>-200000</v>
      </c>
      <c r="V10" s="991">
        <v>-200000</v>
      </c>
      <c r="W10" s="991">
        <v>-200000</v>
      </c>
      <c r="X10" s="991">
        <v>-200000</v>
      </c>
      <c r="Y10" s="991">
        <v>-200000</v>
      </c>
      <c r="Z10" s="991">
        <v>-200000</v>
      </c>
      <c r="AA10" s="991">
        <v>-200000</v>
      </c>
      <c r="AB10" s="991">
        <v>-200000</v>
      </c>
      <c r="AC10" s="991">
        <v>-200000</v>
      </c>
      <c r="AD10" s="991">
        <v>-200000</v>
      </c>
      <c r="AE10" s="991">
        <v>-200000</v>
      </c>
      <c r="AF10" s="991">
        <v>-200000</v>
      </c>
      <c r="AG10" s="991">
        <v>-200000</v>
      </c>
      <c r="AH10" s="991">
        <v>-200000</v>
      </c>
      <c r="AI10" s="991">
        <v>-200000</v>
      </c>
      <c r="AJ10" s="991">
        <v>-200000</v>
      </c>
      <c r="AK10" s="991">
        <v>-200000</v>
      </c>
    </row>
    <row r="11" spans="1:256" ht="15" customHeight="1">
      <c r="A11" s="465"/>
      <c r="B11" s="466"/>
      <c r="D11" s="666" t="s">
        <v>533</v>
      </c>
      <c r="E11" s="120"/>
      <c r="N11" s="456"/>
      <c r="O11" s="456"/>
      <c r="P11" s="456"/>
      <c r="Q11" s="456"/>
      <c r="R11" s="456"/>
      <c r="S11" s="456"/>
      <c r="T11" s="456"/>
      <c r="U11" s="456"/>
      <c r="V11" s="456"/>
      <c r="W11" s="456"/>
      <c r="X11" s="456"/>
      <c r="Y11" s="456"/>
      <c r="Z11" s="456"/>
      <c r="AA11" s="456"/>
      <c r="AB11" s="456"/>
      <c r="AC11" s="456"/>
      <c r="AD11" s="456"/>
      <c r="AE11" s="456"/>
      <c r="AF11" s="456"/>
      <c r="AG11" s="456"/>
      <c r="AH11" s="456"/>
      <c r="AI11" s="456"/>
      <c r="AJ11" s="456"/>
      <c r="AK11" s="456"/>
    </row>
    <row r="12" spans="1:256" ht="15" customHeight="1">
      <c r="A12" s="474"/>
      <c r="B12" s="475"/>
      <c r="D12" s="120"/>
      <c r="E12" s="120" t="s">
        <v>1123</v>
      </c>
      <c r="N12" s="988"/>
      <c r="O12" s="988">
        <v>0</v>
      </c>
      <c r="P12" s="988">
        <v>0</v>
      </c>
      <c r="Q12" s="988">
        <v>0</v>
      </c>
      <c r="R12" s="988">
        <v>-7057.2744076082681</v>
      </c>
      <c r="S12" s="988">
        <v>0</v>
      </c>
      <c r="T12" s="988">
        <v>0</v>
      </c>
      <c r="U12" s="988">
        <v>0</v>
      </c>
      <c r="V12" s="988">
        <v>0</v>
      </c>
      <c r="W12" s="988">
        <v>0</v>
      </c>
      <c r="X12" s="988">
        <v>0</v>
      </c>
      <c r="Y12" s="988">
        <v>0</v>
      </c>
      <c r="Z12" s="988">
        <v>0</v>
      </c>
      <c r="AA12" s="988">
        <v>0</v>
      </c>
      <c r="AB12" s="988">
        <v>0</v>
      </c>
      <c r="AC12" s="988">
        <v>0</v>
      </c>
      <c r="AD12" s="988">
        <v>0</v>
      </c>
      <c r="AE12" s="988">
        <v>0</v>
      </c>
      <c r="AF12" s="988">
        <v>0</v>
      </c>
      <c r="AG12" s="988">
        <v>0</v>
      </c>
      <c r="AH12" s="988">
        <v>0</v>
      </c>
      <c r="AI12" s="988">
        <v>0</v>
      </c>
      <c r="AJ12" s="988">
        <v>0</v>
      </c>
      <c r="AK12" s="988">
        <v>0</v>
      </c>
    </row>
    <row r="13" spans="1:256" ht="15" customHeight="1">
      <c r="A13" s="6"/>
      <c r="B13" s="839"/>
      <c r="D13" s="120"/>
      <c r="E13" s="120" t="s">
        <v>1144</v>
      </c>
      <c r="N13" s="988"/>
      <c r="O13" s="988">
        <v>0</v>
      </c>
      <c r="P13" s="988">
        <v>0</v>
      </c>
      <c r="Q13" s="988">
        <v>0</v>
      </c>
      <c r="R13" s="988">
        <v>0</v>
      </c>
      <c r="S13" s="988">
        <v>0</v>
      </c>
      <c r="T13" s="988">
        <v>0</v>
      </c>
      <c r="U13" s="988">
        <v>0</v>
      </c>
      <c r="V13" s="988">
        <v>0</v>
      </c>
      <c r="W13" s="988">
        <v>0</v>
      </c>
      <c r="X13" s="988">
        <v>0</v>
      </c>
      <c r="Y13" s="988">
        <v>0</v>
      </c>
      <c r="Z13" s="988">
        <v>0</v>
      </c>
      <c r="AA13" s="988">
        <v>0</v>
      </c>
      <c r="AB13" s="988">
        <v>0</v>
      </c>
      <c r="AC13" s="988">
        <v>0</v>
      </c>
      <c r="AD13" s="988">
        <v>0</v>
      </c>
      <c r="AE13" s="988">
        <v>0</v>
      </c>
      <c r="AF13" s="988">
        <v>0</v>
      </c>
      <c r="AG13" s="988">
        <v>0</v>
      </c>
      <c r="AH13" s="988">
        <v>0</v>
      </c>
      <c r="AI13" s="988">
        <v>0</v>
      </c>
      <c r="AJ13" s="988">
        <v>0</v>
      </c>
      <c r="AK13" s="988">
        <v>0</v>
      </c>
    </row>
    <row r="14" spans="1:256" ht="15" customHeight="1">
      <c r="A14" s="6"/>
      <c r="B14" s="839"/>
      <c r="D14" s="120"/>
      <c r="E14" s="277" t="s">
        <v>38</v>
      </c>
      <c r="N14" s="991"/>
      <c r="O14" s="991">
        <v>0</v>
      </c>
      <c r="P14" s="991">
        <v>0</v>
      </c>
      <c r="Q14" s="991">
        <v>0</v>
      </c>
      <c r="R14" s="991">
        <v>-29598.833902886745</v>
      </c>
      <c r="S14" s="991">
        <v>0</v>
      </c>
      <c r="T14" s="991">
        <v>0</v>
      </c>
      <c r="U14" s="991">
        <v>0</v>
      </c>
      <c r="V14" s="991">
        <v>0</v>
      </c>
      <c r="W14" s="991">
        <v>0</v>
      </c>
      <c r="X14" s="991">
        <v>0</v>
      </c>
      <c r="Y14" s="991">
        <v>0</v>
      </c>
      <c r="Z14" s="991">
        <v>0</v>
      </c>
      <c r="AA14" s="991">
        <v>0</v>
      </c>
      <c r="AB14" s="991">
        <v>0</v>
      </c>
      <c r="AC14" s="991">
        <v>0</v>
      </c>
      <c r="AD14" s="991">
        <v>0</v>
      </c>
      <c r="AE14" s="991">
        <v>0</v>
      </c>
      <c r="AF14" s="991">
        <v>0</v>
      </c>
      <c r="AG14" s="991">
        <v>0</v>
      </c>
      <c r="AH14" s="991">
        <v>0</v>
      </c>
      <c r="AI14" s="991">
        <v>0</v>
      </c>
      <c r="AJ14" s="991">
        <v>0</v>
      </c>
      <c r="AK14" s="991">
        <v>0</v>
      </c>
    </row>
    <row r="15" spans="1:256" ht="15" customHeight="1">
      <c r="D15" s="666" t="s">
        <v>1145</v>
      </c>
      <c r="E15" s="120"/>
      <c r="N15" s="456"/>
      <c r="O15" s="456"/>
      <c r="P15" s="456"/>
      <c r="Q15" s="456"/>
      <c r="R15" s="456"/>
      <c r="S15" s="456"/>
      <c r="T15" s="456"/>
      <c r="U15" s="456"/>
      <c r="V15" s="456"/>
      <c r="W15" s="456"/>
      <c r="X15" s="456"/>
      <c r="Y15" s="456"/>
      <c r="Z15" s="456"/>
      <c r="AA15" s="456"/>
      <c r="AB15" s="456"/>
      <c r="AC15" s="456"/>
      <c r="AD15" s="456"/>
      <c r="AE15" s="456"/>
      <c r="AF15" s="456"/>
      <c r="AG15" s="456"/>
      <c r="AH15" s="456"/>
      <c r="AI15" s="456"/>
      <c r="AJ15" s="456"/>
      <c r="AK15" s="456"/>
    </row>
    <row r="16" spans="1:256" ht="15" customHeight="1">
      <c r="A16" s="747"/>
      <c r="B16" s="747"/>
      <c r="D16" s="120"/>
      <c r="E16" s="120" t="s">
        <v>1123</v>
      </c>
      <c r="N16" s="988"/>
      <c r="O16" s="988">
        <v>0</v>
      </c>
      <c r="P16" s="988">
        <v>0</v>
      </c>
      <c r="Q16" s="988">
        <v>-2801.5273531352304</v>
      </c>
      <c r="R16" s="988">
        <v>-2794.4288914348563</v>
      </c>
      <c r="S16" s="988">
        <v>-3193.8559145342101</v>
      </c>
      <c r="T16" s="988" t="e">
        <v>#DIV/0!</v>
      </c>
      <c r="U16" s="988" t="e">
        <v>#DIV/0!</v>
      </c>
      <c r="V16" s="988" t="e">
        <v>#DIV/0!</v>
      </c>
      <c r="W16" s="988" t="e">
        <v>#DIV/0!</v>
      </c>
      <c r="X16" s="988" t="e">
        <v>#DIV/0!</v>
      </c>
      <c r="Y16" s="988" t="e">
        <v>#DIV/0!</v>
      </c>
      <c r="Z16" s="988" t="e">
        <v>#DIV/0!</v>
      </c>
      <c r="AA16" s="988" t="e">
        <v>#DIV/0!</v>
      </c>
      <c r="AB16" s="988" t="e">
        <v>#DIV/0!</v>
      </c>
      <c r="AC16" s="988" t="e">
        <v>#DIV/0!</v>
      </c>
      <c r="AD16" s="988" t="e">
        <v>#DIV/0!</v>
      </c>
      <c r="AE16" s="988" t="e">
        <v>#DIV/0!</v>
      </c>
      <c r="AF16" s="988" t="e">
        <v>#DIV/0!</v>
      </c>
      <c r="AG16" s="988" t="e">
        <v>#DIV/0!</v>
      </c>
      <c r="AH16" s="988" t="e">
        <v>#DIV/0!</v>
      </c>
      <c r="AI16" s="988" t="e">
        <v>#DIV/0!</v>
      </c>
      <c r="AJ16" s="988" t="e">
        <v>#DIV/0!</v>
      </c>
      <c r="AK16" s="988" t="e">
        <v>#DIV/0!</v>
      </c>
      <c r="AL16" s="20"/>
    </row>
    <row r="17" spans="1:38" ht="15" customHeight="1">
      <c r="A17" s="747"/>
      <c r="B17" s="747"/>
      <c r="D17" s="120"/>
      <c r="E17" s="120" t="s">
        <v>1144</v>
      </c>
      <c r="N17" s="988"/>
      <c r="O17" s="988">
        <v>0</v>
      </c>
      <c r="P17" s="988">
        <v>0</v>
      </c>
      <c r="Q17" s="988">
        <v>-700.82302055942569</v>
      </c>
      <c r="R17" s="988">
        <v>-719.21419709592317</v>
      </c>
      <c r="S17" s="988">
        <v>-875.18421453079623</v>
      </c>
      <c r="T17" s="988" t="e">
        <v>#DIV/0!</v>
      </c>
      <c r="U17" s="988" t="e">
        <v>#DIV/0!</v>
      </c>
      <c r="V17" s="988" t="e">
        <v>#DIV/0!</v>
      </c>
      <c r="W17" s="988" t="e">
        <v>#DIV/0!</v>
      </c>
      <c r="X17" s="988" t="e">
        <v>#DIV/0!</v>
      </c>
      <c r="Y17" s="988" t="e">
        <v>#DIV/0!</v>
      </c>
      <c r="Z17" s="988" t="e">
        <v>#DIV/0!</v>
      </c>
      <c r="AA17" s="988" t="e">
        <v>#DIV/0!</v>
      </c>
      <c r="AB17" s="988" t="e">
        <v>#DIV/0!</v>
      </c>
      <c r="AC17" s="988" t="e">
        <v>#DIV/0!</v>
      </c>
      <c r="AD17" s="988" t="e">
        <v>#DIV/0!</v>
      </c>
      <c r="AE17" s="988" t="e">
        <v>#DIV/0!</v>
      </c>
      <c r="AF17" s="988" t="e">
        <v>#DIV/0!</v>
      </c>
      <c r="AG17" s="988" t="e">
        <v>#DIV/0!</v>
      </c>
      <c r="AH17" s="988" t="e">
        <v>#DIV/0!</v>
      </c>
      <c r="AI17" s="988" t="e">
        <v>#DIV/0!</v>
      </c>
      <c r="AJ17" s="988" t="e">
        <v>#DIV/0!</v>
      </c>
      <c r="AK17" s="988" t="e">
        <v>#DIV/0!</v>
      </c>
      <c r="AL17" s="20"/>
    </row>
    <row r="18" spans="1:38" ht="15" customHeight="1">
      <c r="A18" s="747"/>
      <c r="B18" s="747"/>
      <c r="D18" s="120"/>
      <c r="E18" s="277" t="s">
        <v>38</v>
      </c>
      <c r="N18" s="991"/>
      <c r="O18" s="991">
        <v>0</v>
      </c>
      <c r="P18" s="991">
        <v>0</v>
      </c>
      <c r="Q18" s="991">
        <v>-3502.3503736946559</v>
      </c>
      <c r="R18" s="991">
        <v>-3513.6430885307796</v>
      </c>
      <c r="S18" s="991">
        <v>-4069.0401290650061</v>
      </c>
      <c r="T18" s="991">
        <v>0</v>
      </c>
      <c r="U18" s="991">
        <v>0</v>
      </c>
      <c r="V18" s="991">
        <v>0</v>
      </c>
      <c r="W18" s="991">
        <v>0</v>
      </c>
      <c r="X18" s="991">
        <v>0</v>
      </c>
      <c r="Y18" s="991">
        <v>0</v>
      </c>
      <c r="Z18" s="991">
        <v>0</v>
      </c>
      <c r="AA18" s="991">
        <v>0</v>
      </c>
      <c r="AB18" s="991">
        <v>0</v>
      </c>
      <c r="AC18" s="991">
        <v>0</v>
      </c>
      <c r="AD18" s="991">
        <v>0</v>
      </c>
      <c r="AE18" s="991">
        <v>0</v>
      </c>
      <c r="AF18" s="991">
        <v>0</v>
      </c>
      <c r="AG18" s="991">
        <v>0</v>
      </c>
      <c r="AH18" s="991">
        <v>0</v>
      </c>
      <c r="AI18" s="991">
        <v>0</v>
      </c>
      <c r="AJ18" s="991">
        <v>0</v>
      </c>
      <c r="AK18" s="991">
        <v>0</v>
      </c>
      <c r="AL18" s="20"/>
    </row>
    <row r="19" spans="1:38" ht="15" customHeight="1">
      <c r="A19" s="747"/>
      <c r="B19" s="747"/>
      <c r="D19" s="666" t="s">
        <v>38</v>
      </c>
      <c r="E19" s="120"/>
      <c r="N19" s="456"/>
      <c r="O19" s="456"/>
      <c r="P19" s="456"/>
      <c r="Q19" s="456"/>
      <c r="R19" s="456"/>
      <c r="S19" s="456"/>
      <c r="T19" s="456"/>
      <c r="U19" s="456"/>
      <c r="V19" s="456"/>
      <c r="W19" s="456"/>
      <c r="X19" s="456"/>
      <c r="Y19" s="456"/>
      <c r="Z19" s="456"/>
      <c r="AA19" s="456"/>
      <c r="AB19" s="456"/>
      <c r="AC19" s="456"/>
      <c r="AD19" s="456"/>
      <c r="AE19" s="456"/>
      <c r="AF19" s="456"/>
      <c r="AG19" s="456"/>
      <c r="AH19" s="456"/>
      <c r="AI19" s="456"/>
      <c r="AJ19" s="456"/>
      <c r="AK19" s="456"/>
      <c r="AL19" s="20"/>
    </row>
    <row r="20" spans="1:38">
      <c r="D20" s="120"/>
      <c r="E20" s="120" t="s">
        <v>1123</v>
      </c>
      <c r="N20" s="988"/>
      <c r="O20" s="988">
        <v>0</v>
      </c>
      <c r="P20" s="988">
        <v>0</v>
      </c>
      <c r="Q20" s="988">
        <v>-125934.50533017849</v>
      </c>
      <c r="R20" s="988">
        <v>-133605.72642746597</v>
      </c>
      <c r="S20" s="988">
        <v>-124436.41195385829</v>
      </c>
      <c r="T20" s="988">
        <v>-117165.36607161588</v>
      </c>
      <c r="U20" s="988">
        <v>-117255.30569800489</v>
      </c>
      <c r="V20" s="988">
        <v>-114069.02142665989</v>
      </c>
      <c r="W20" s="988">
        <v>-111965.93575101781</v>
      </c>
      <c r="X20" s="988">
        <v>-109524.56096383612</v>
      </c>
      <c r="Y20" s="988">
        <v>-113079.70267420006</v>
      </c>
      <c r="Z20" s="988">
        <v>-115637.50330138352</v>
      </c>
      <c r="AA20" s="988">
        <v>-122953.18139594654</v>
      </c>
      <c r="AB20" s="988">
        <v>-123778.46285322518</v>
      </c>
      <c r="AC20" s="988">
        <v>-123008.66947325581</v>
      </c>
      <c r="AD20" s="988">
        <v>-122274.88550005569</v>
      </c>
      <c r="AE20" s="988">
        <v>-121568.90078104983</v>
      </c>
      <c r="AF20" s="988">
        <v>-121708.1725006246</v>
      </c>
      <c r="AG20" s="988">
        <v>-121192.05468535048</v>
      </c>
      <c r="AH20" s="988">
        <v>-120700.23483359312</v>
      </c>
      <c r="AI20" s="988">
        <v>-120209.94243942398</v>
      </c>
      <c r="AJ20" s="988">
        <v>-119760.22374036547</v>
      </c>
      <c r="AK20" s="988">
        <v>-119330.79421682953</v>
      </c>
      <c r="AL20" s="20"/>
    </row>
    <row r="21" spans="1:38">
      <c r="D21" s="120"/>
      <c r="E21" s="120" t="s">
        <v>1144</v>
      </c>
      <c r="N21" s="988"/>
      <c r="O21" s="988">
        <v>0</v>
      </c>
      <c r="P21" s="988">
        <v>0</v>
      </c>
      <c r="Q21" s="988">
        <v>-74065.494669821506</v>
      </c>
      <c r="R21" s="988">
        <v>-66394.273572534032</v>
      </c>
      <c r="S21" s="988">
        <v>-75563.588046141711</v>
      </c>
      <c r="T21" s="988">
        <v>-82834.633928384123</v>
      </c>
      <c r="U21" s="988">
        <v>-82744.694301995114</v>
      </c>
      <c r="V21" s="988">
        <v>-85930.978573340108</v>
      </c>
      <c r="W21" s="988">
        <v>-88034.064248982191</v>
      </c>
      <c r="X21" s="988">
        <v>-90475.43903616388</v>
      </c>
      <c r="Y21" s="988">
        <v>-86920.29732579994</v>
      </c>
      <c r="Z21" s="988">
        <v>-84362.49669861648</v>
      </c>
      <c r="AA21" s="988">
        <v>-77046.818604053464</v>
      </c>
      <c r="AB21" s="988">
        <v>-76221.537146774819</v>
      </c>
      <c r="AC21" s="988">
        <v>-76991.33052674419</v>
      </c>
      <c r="AD21" s="988">
        <v>-77725.114499944306</v>
      </c>
      <c r="AE21" s="988">
        <v>-78431.09921895017</v>
      </c>
      <c r="AF21" s="988">
        <v>-78291.827499375402</v>
      </c>
      <c r="AG21" s="988">
        <v>-78807.945314649522</v>
      </c>
      <c r="AH21" s="988">
        <v>-79299.765166406884</v>
      </c>
      <c r="AI21" s="988">
        <v>-79790.057560576024</v>
      </c>
      <c r="AJ21" s="988">
        <v>-80239.776259634527</v>
      </c>
      <c r="AK21" s="988">
        <v>-80669.205783170473</v>
      </c>
      <c r="AL21" s="20"/>
    </row>
    <row r="22" spans="1:38" ht="15.75">
      <c r="D22" s="120"/>
      <c r="E22" s="277" t="s">
        <v>38</v>
      </c>
      <c r="N22" s="991"/>
      <c r="O22" s="991"/>
      <c r="P22" s="991"/>
      <c r="Q22" s="991">
        <v>-200000</v>
      </c>
      <c r="R22" s="991">
        <v>-200000</v>
      </c>
      <c r="S22" s="991">
        <v>-200000</v>
      </c>
      <c r="T22" s="991">
        <v>-200000</v>
      </c>
      <c r="U22" s="991">
        <v>-200000</v>
      </c>
      <c r="V22" s="991">
        <v>-200000</v>
      </c>
      <c r="W22" s="991">
        <v>-200000</v>
      </c>
      <c r="X22" s="991">
        <v>-200000</v>
      </c>
      <c r="Y22" s="991">
        <v>-200000</v>
      </c>
      <c r="Z22" s="991">
        <v>-200000</v>
      </c>
      <c r="AA22" s="991">
        <v>-200000</v>
      </c>
      <c r="AB22" s="991">
        <v>-200000</v>
      </c>
      <c r="AC22" s="991">
        <v>-200000</v>
      </c>
      <c r="AD22" s="991">
        <v>-200000</v>
      </c>
      <c r="AE22" s="991">
        <v>-200000</v>
      </c>
      <c r="AF22" s="991">
        <v>-200000</v>
      </c>
      <c r="AG22" s="991">
        <v>-200000</v>
      </c>
      <c r="AH22" s="991">
        <v>-200000</v>
      </c>
      <c r="AI22" s="991">
        <v>-200000</v>
      </c>
      <c r="AJ22" s="991">
        <v>-200000</v>
      </c>
      <c r="AK22" s="991">
        <v>-200000</v>
      </c>
    </row>
    <row r="23" spans="1:38" ht="15.75">
      <c r="D23" s="277" t="s">
        <v>1148</v>
      </c>
      <c r="E23" s="277"/>
      <c r="F23" s="28"/>
      <c r="AL23" s="20"/>
    </row>
    <row r="24" spans="1:38" ht="15.75">
      <c r="D24" s="277" t="s">
        <v>1149</v>
      </c>
      <c r="E24" s="277"/>
      <c r="F24" s="28"/>
      <c r="AL24" s="20"/>
    </row>
    <row r="25" spans="1:38">
      <c r="E25" s="120" t="s">
        <v>1123</v>
      </c>
      <c r="F25" s="28"/>
      <c r="N25" s="988"/>
      <c r="O25" s="988"/>
      <c r="P25" s="988"/>
      <c r="Q25" s="988"/>
      <c r="R25" s="988"/>
      <c r="S25" s="988"/>
      <c r="T25" s="988"/>
      <c r="U25" s="988"/>
      <c r="V25" s="988"/>
      <c r="W25" s="988"/>
      <c r="X25" s="988"/>
      <c r="Y25" s="988"/>
      <c r="Z25" s="988"/>
      <c r="AA25" s="988"/>
      <c r="AB25" s="988"/>
      <c r="AC25" s="988"/>
      <c r="AD25" s="988"/>
      <c r="AE25" s="988"/>
      <c r="AF25" s="988"/>
      <c r="AG25" s="988"/>
      <c r="AH25" s="988"/>
      <c r="AI25" s="988"/>
      <c r="AJ25" s="988"/>
      <c r="AK25" s="988"/>
      <c r="AL25" s="20"/>
    </row>
    <row r="26" spans="1:38">
      <c r="E26" s="120" t="s">
        <v>1144</v>
      </c>
      <c r="F26" s="28"/>
      <c r="N26" s="988"/>
      <c r="O26" s="988"/>
      <c r="P26" s="988"/>
      <c r="Q26" s="988"/>
      <c r="R26" s="988"/>
      <c r="S26" s="988"/>
      <c r="T26" s="988"/>
      <c r="U26" s="988"/>
      <c r="V26" s="988"/>
      <c r="W26" s="988"/>
      <c r="X26" s="988"/>
      <c r="Y26" s="988"/>
      <c r="Z26" s="988"/>
      <c r="AA26" s="988"/>
      <c r="AB26" s="988"/>
      <c r="AC26" s="988"/>
      <c r="AD26" s="988"/>
      <c r="AE26" s="988"/>
      <c r="AF26" s="988"/>
      <c r="AG26" s="988"/>
      <c r="AH26" s="988"/>
      <c r="AI26" s="988"/>
      <c r="AJ26" s="988"/>
      <c r="AK26" s="988"/>
      <c r="AL26" s="20"/>
    </row>
    <row r="27" spans="1:38" ht="15.75">
      <c r="E27" s="277" t="s">
        <v>38</v>
      </c>
      <c r="F27" s="28"/>
      <c r="N27" s="991"/>
      <c r="O27" s="991"/>
      <c r="P27" s="991"/>
      <c r="Q27" s="991"/>
      <c r="R27" s="991"/>
      <c r="S27" s="991"/>
      <c r="T27" s="991"/>
      <c r="U27" s="991"/>
      <c r="V27" s="991"/>
      <c r="W27" s="991"/>
      <c r="X27" s="991"/>
      <c r="Y27" s="991"/>
      <c r="Z27" s="991"/>
      <c r="AA27" s="991"/>
      <c r="AB27" s="991"/>
      <c r="AC27" s="991"/>
      <c r="AD27" s="991"/>
      <c r="AE27" s="991"/>
      <c r="AF27" s="991"/>
      <c r="AG27" s="991"/>
      <c r="AH27" s="991"/>
      <c r="AI27" s="991"/>
      <c r="AJ27" s="991"/>
      <c r="AK27" s="991"/>
      <c r="AL27" s="20"/>
    </row>
    <row r="28" spans="1:38" ht="15.75">
      <c r="D28" s="277" t="s">
        <v>1150</v>
      </c>
      <c r="E28" s="277"/>
      <c r="F28" s="28"/>
      <c r="AL28" s="20"/>
    </row>
    <row r="29" spans="1:38">
      <c r="E29" s="120" t="s">
        <v>1123</v>
      </c>
      <c r="F29" s="28"/>
      <c r="N29" s="988"/>
      <c r="O29" s="988"/>
      <c r="P29" s="988"/>
      <c r="Q29" s="988"/>
      <c r="R29" s="988"/>
      <c r="S29" s="988"/>
      <c r="T29" s="988"/>
      <c r="U29" s="988"/>
      <c r="V29" s="988"/>
      <c r="W29" s="988"/>
      <c r="X29" s="988"/>
      <c r="Y29" s="988"/>
      <c r="Z29" s="988"/>
      <c r="AA29" s="988"/>
      <c r="AB29" s="988"/>
      <c r="AC29" s="988"/>
      <c r="AD29" s="988"/>
      <c r="AE29" s="988"/>
      <c r="AF29" s="988"/>
      <c r="AG29" s="988"/>
      <c r="AH29" s="988"/>
      <c r="AI29" s="988"/>
      <c r="AJ29" s="988"/>
      <c r="AK29" s="988"/>
      <c r="AL29" s="20"/>
    </row>
    <row r="30" spans="1:38">
      <c r="E30" s="120" t="s">
        <v>1144</v>
      </c>
      <c r="F30" s="28"/>
      <c r="N30" s="988"/>
      <c r="O30" s="988"/>
      <c r="P30" s="988"/>
      <c r="Q30" s="988"/>
      <c r="R30" s="988"/>
      <c r="S30" s="988"/>
      <c r="T30" s="988"/>
      <c r="U30" s="988"/>
      <c r="V30" s="988"/>
      <c r="W30" s="988"/>
      <c r="X30" s="988"/>
      <c r="Y30" s="988"/>
      <c r="Z30" s="988"/>
      <c r="AA30" s="988"/>
      <c r="AB30" s="988"/>
      <c r="AC30" s="988"/>
      <c r="AD30" s="988"/>
      <c r="AE30" s="988"/>
      <c r="AF30" s="988"/>
      <c r="AG30" s="988"/>
      <c r="AH30" s="988"/>
      <c r="AI30" s="988"/>
      <c r="AJ30" s="988"/>
      <c r="AK30" s="988"/>
      <c r="AL30" s="20"/>
    </row>
    <row r="31" spans="1:38" ht="15.75">
      <c r="E31" s="277" t="s">
        <v>38</v>
      </c>
      <c r="F31" s="28"/>
      <c r="N31" s="991"/>
      <c r="O31" s="991"/>
      <c r="P31" s="991"/>
      <c r="Q31" s="991"/>
      <c r="R31" s="991"/>
      <c r="S31" s="991"/>
      <c r="T31" s="991"/>
      <c r="U31" s="991"/>
      <c r="V31" s="991"/>
      <c r="W31" s="991"/>
      <c r="X31" s="991"/>
      <c r="Y31" s="991"/>
      <c r="Z31" s="991"/>
      <c r="AA31" s="991"/>
      <c r="AB31" s="991"/>
      <c r="AC31" s="991"/>
      <c r="AD31" s="991"/>
      <c r="AE31" s="991"/>
      <c r="AF31" s="991"/>
      <c r="AG31" s="991"/>
      <c r="AH31" s="991"/>
      <c r="AI31" s="991"/>
      <c r="AJ31" s="991"/>
      <c r="AK31" s="991"/>
      <c r="AL31" s="20"/>
    </row>
    <row r="32" spans="1:38" ht="15.75">
      <c r="D32" s="277" t="s">
        <v>1151</v>
      </c>
      <c r="E32" s="277"/>
      <c r="F32" s="28"/>
      <c r="AL32" s="20"/>
    </row>
    <row r="33" spans="4:38">
      <c r="E33" s="120" t="s">
        <v>1123</v>
      </c>
      <c r="F33" s="28"/>
      <c r="N33" s="988"/>
      <c r="O33" s="988"/>
      <c r="P33" s="988"/>
      <c r="Q33" s="988"/>
      <c r="R33" s="988"/>
      <c r="S33" s="988"/>
      <c r="T33" s="988"/>
      <c r="U33" s="988"/>
      <c r="V33" s="988"/>
      <c r="W33" s="988"/>
      <c r="X33" s="988"/>
      <c r="Y33" s="988"/>
      <c r="Z33" s="988"/>
      <c r="AA33" s="988"/>
      <c r="AB33" s="988"/>
      <c r="AC33" s="988"/>
      <c r="AD33" s="988"/>
      <c r="AE33" s="988"/>
      <c r="AF33" s="988"/>
      <c r="AG33" s="988"/>
      <c r="AH33" s="988"/>
      <c r="AI33" s="988"/>
      <c r="AJ33" s="988"/>
      <c r="AK33" s="988"/>
      <c r="AL33" s="20"/>
    </row>
    <row r="34" spans="4:38">
      <c r="E34" s="120" t="s">
        <v>1144</v>
      </c>
      <c r="F34" s="28"/>
      <c r="N34" s="988"/>
      <c r="O34" s="988"/>
      <c r="P34" s="988"/>
      <c r="Q34" s="988"/>
      <c r="R34" s="988"/>
      <c r="S34" s="988"/>
      <c r="T34" s="988"/>
      <c r="U34" s="988"/>
      <c r="V34" s="988"/>
      <c r="W34" s="988"/>
      <c r="X34" s="988"/>
      <c r="Y34" s="988"/>
      <c r="Z34" s="988"/>
      <c r="AA34" s="988"/>
      <c r="AB34" s="988"/>
      <c r="AC34" s="988"/>
      <c r="AD34" s="988"/>
      <c r="AE34" s="988"/>
      <c r="AF34" s="988"/>
      <c r="AG34" s="988"/>
      <c r="AH34" s="988"/>
      <c r="AI34" s="988"/>
      <c r="AJ34" s="988"/>
      <c r="AK34" s="988"/>
      <c r="AL34" s="20"/>
    </row>
    <row r="35" spans="4:38" ht="15.75">
      <c r="E35" s="277" t="s">
        <v>38</v>
      </c>
      <c r="F35" s="28"/>
      <c r="N35" s="991"/>
      <c r="O35" s="991"/>
      <c r="P35" s="991"/>
      <c r="Q35" s="991"/>
      <c r="R35" s="991"/>
      <c r="S35" s="991"/>
      <c r="T35" s="991"/>
      <c r="U35" s="991"/>
      <c r="V35" s="991"/>
      <c r="W35" s="991"/>
      <c r="X35" s="991"/>
      <c r="Y35" s="991"/>
      <c r="Z35" s="991"/>
      <c r="AA35" s="991"/>
      <c r="AB35" s="991"/>
      <c r="AC35" s="991"/>
      <c r="AD35" s="991"/>
      <c r="AE35" s="991"/>
      <c r="AF35" s="991"/>
      <c r="AG35" s="991"/>
      <c r="AH35" s="991"/>
      <c r="AI35" s="991"/>
      <c r="AJ35" s="991"/>
      <c r="AK35" s="991"/>
      <c r="AL35" s="20"/>
    </row>
    <row r="36" spans="4:38" ht="15.75">
      <c r="D36" s="277" t="s">
        <v>1152</v>
      </c>
      <c r="E36" s="277"/>
      <c r="F36" s="28"/>
      <c r="AL36" s="20"/>
    </row>
    <row r="37" spans="4:38">
      <c r="E37" s="120" t="s">
        <v>1123</v>
      </c>
      <c r="F37" s="28"/>
      <c r="N37" s="988"/>
      <c r="O37" s="988"/>
      <c r="P37" s="988"/>
      <c r="Q37" s="988"/>
      <c r="R37" s="988"/>
      <c r="S37" s="988"/>
      <c r="T37" s="988"/>
      <c r="U37" s="988"/>
      <c r="V37" s="988"/>
      <c r="W37" s="988"/>
      <c r="X37" s="988"/>
      <c r="Y37" s="988"/>
      <c r="Z37" s="988"/>
      <c r="AA37" s="988"/>
      <c r="AB37" s="988"/>
      <c r="AC37" s="988"/>
      <c r="AD37" s="988"/>
      <c r="AE37" s="988"/>
      <c r="AF37" s="988"/>
      <c r="AG37" s="988"/>
      <c r="AH37" s="988"/>
      <c r="AI37" s="988"/>
      <c r="AJ37" s="988"/>
      <c r="AK37" s="988"/>
      <c r="AL37" s="20"/>
    </row>
    <row r="38" spans="4:38">
      <c r="E38" s="120" t="s">
        <v>1144</v>
      </c>
      <c r="F38" s="28"/>
      <c r="N38" s="988"/>
      <c r="O38" s="988"/>
      <c r="P38" s="988"/>
      <c r="Q38" s="988"/>
      <c r="R38" s="988"/>
      <c r="S38" s="988"/>
      <c r="T38" s="988"/>
      <c r="U38" s="988"/>
      <c r="V38" s="988"/>
      <c r="W38" s="988"/>
      <c r="X38" s="988"/>
      <c r="Y38" s="988"/>
      <c r="Z38" s="988"/>
      <c r="AA38" s="988"/>
      <c r="AB38" s="988"/>
      <c r="AC38" s="988"/>
      <c r="AD38" s="988"/>
      <c r="AE38" s="988"/>
      <c r="AF38" s="988"/>
      <c r="AG38" s="988"/>
      <c r="AH38" s="988"/>
      <c r="AI38" s="988"/>
      <c r="AJ38" s="988"/>
      <c r="AK38" s="988"/>
      <c r="AL38" s="20"/>
    </row>
    <row r="39" spans="4:38" ht="15.75">
      <c r="E39" s="277" t="s">
        <v>38</v>
      </c>
      <c r="F39" s="28"/>
      <c r="N39" s="991"/>
      <c r="O39" s="991"/>
      <c r="P39" s="991"/>
      <c r="Q39" s="991"/>
      <c r="R39" s="991"/>
      <c r="S39" s="991"/>
      <c r="T39" s="991"/>
      <c r="U39" s="991"/>
      <c r="V39" s="991"/>
      <c r="W39" s="991"/>
      <c r="X39" s="991"/>
      <c r="Y39" s="991"/>
      <c r="Z39" s="991"/>
      <c r="AA39" s="991"/>
      <c r="AB39" s="991"/>
      <c r="AC39" s="991"/>
      <c r="AD39" s="991"/>
      <c r="AE39" s="991"/>
      <c r="AF39" s="991"/>
      <c r="AG39" s="991"/>
      <c r="AH39" s="991"/>
      <c r="AI39" s="991"/>
      <c r="AJ39" s="991"/>
      <c r="AK39" s="991"/>
      <c r="AL39" s="20"/>
    </row>
    <row r="40" spans="4:38" ht="15.75">
      <c r="D40" s="277" t="s">
        <v>1153</v>
      </c>
      <c r="E40" s="277"/>
      <c r="F40" s="28"/>
      <c r="AL40" s="20"/>
    </row>
    <row r="41" spans="4:38">
      <c r="E41" s="120" t="s">
        <v>1123</v>
      </c>
      <c r="F41" s="28"/>
      <c r="N41" s="456">
        <v>0</v>
      </c>
      <c r="O41" s="456">
        <v>0</v>
      </c>
      <c r="P41" s="456">
        <v>0</v>
      </c>
      <c r="Q41" s="456">
        <v>0</v>
      </c>
      <c r="R41" s="456">
        <v>0</v>
      </c>
      <c r="S41" s="456">
        <v>0</v>
      </c>
      <c r="T41" s="456">
        <v>0</v>
      </c>
      <c r="U41" s="456">
        <v>0</v>
      </c>
      <c r="V41" s="456">
        <v>0</v>
      </c>
      <c r="W41" s="456">
        <v>0</v>
      </c>
      <c r="X41" s="456">
        <v>0</v>
      </c>
      <c r="Y41" s="456">
        <v>0</v>
      </c>
      <c r="Z41" s="456">
        <v>0</v>
      </c>
      <c r="AA41" s="456">
        <v>0</v>
      </c>
      <c r="AB41" s="456">
        <v>0</v>
      </c>
      <c r="AC41" s="456">
        <v>0</v>
      </c>
      <c r="AD41" s="456">
        <v>0</v>
      </c>
      <c r="AE41" s="456">
        <v>0</v>
      </c>
      <c r="AF41" s="456">
        <v>0</v>
      </c>
      <c r="AG41" s="456">
        <v>0</v>
      </c>
      <c r="AH41" s="456">
        <v>0</v>
      </c>
      <c r="AI41" s="456">
        <v>0</v>
      </c>
      <c r="AJ41" s="456">
        <v>0</v>
      </c>
      <c r="AK41" s="456">
        <v>0</v>
      </c>
      <c r="AL41" s="20"/>
    </row>
    <row r="42" spans="4:38">
      <c r="E42" s="120" t="s">
        <v>1144</v>
      </c>
      <c r="F42" s="28"/>
      <c r="N42" s="456">
        <v>0</v>
      </c>
      <c r="O42" s="456">
        <v>0</v>
      </c>
      <c r="P42" s="456">
        <v>0</v>
      </c>
      <c r="Q42" s="456">
        <v>0</v>
      </c>
      <c r="R42" s="456">
        <v>0</v>
      </c>
      <c r="S42" s="456">
        <v>0</v>
      </c>
      <c r="T42" s="456">
        <v>0</v>
      </c>
      <c r="U42" s="456">
        <v>0</v>
      </c>
      <c r="V42" s="456">
        <v>0</v>
      </c>
      <c r="W42" s="456">
        <v>0</v>
      </c>
      <c r="X42" s="456">
        <v>0</v>
      </c>
      <c r="Y42" s="456">
        <v>0</v>
      </c>
      <c r="Z42" s="456">
        <v>0</v>
      </c>
      <c r="AA42" s="456">
        <v>0</v>
      </c>
      <c r="AB42" s="456">
        <v>0</v>
      </c>
      <c r="AC42" s="456">
        <v>0</v>
      </c>
      <c r="AD42" s="456">
        <v>0</v>
      </c>
      <c r="AE42" s="456">
        <v>0</v>
      </c>
      <c r="AF42" s="456">
        <v>0</v>
      </c>
      <c r="AG42" s="456">
        <v>0</v>
      </c>
      <c r="AH42" s="456">
        <v>0</v>
      </c>
      <c r="AI42" s="456">
        <v>0</v>
      </c>
      <c r="AJ42" s="456">
        <v>0</v>
      </c>
      <c r="AK42" s="456">
        <v>0</v>
      </c>
      <c r="AL42" s="20"/>
    </row>
    <row r="43" spans="4:38" ht="15.75">
      <c r="E43" s="277" t="s">
        <v>38</v>
      </c>
      <c r="F43" s="28"/>
      <c r="N43" s="501">
        <v>0</v>
      </c>
      <c r="O43" s="501">
        <v>0</v>
      </c>
      <c r="P43" s="501">
        <v>0</v>
      </c>
      <c r="Q43" s="501">
        <v>0</v>
      </c>
      <c r="R43" s="501">
        <v>0</v>
      </c>
      <c r="S43" s="501">
        <v>0</v>
      </c>
      <c r="T43" s="501">
        <v>0</v>
      </c>
      <c r="U43" s="501">
        <v>0</v>
      </c>
      <c r="V43" s="501">
        <v>0</v>
      </c>
      <c r="W43" s="501">
        <v>0</v>
      </c>
      <c r="X43" s="501">
        <v>0</v>
      </c>
      <c r="Y43" s="501">
        <v>0</v>
      </c>
      <c r="Z43" s="501">
        <v>0</v>
      </c>
      <c r="AA43" s="501">
        <v>0</v>
      </c>
      <c r="AB43" s="501">
        <v>0</v>
      </c>
      <c r="AC43" s="501">
        <v>0</v>
      </c>
      <c r="AD43" s="501">
        <v>0</v>
      </c>
      <c r="AE43" s="501">
        <v>0</v>
      </c>
      <c r="AF43" s="501">
        <v>0</v>
      </c>
      <c r="AG43" s="501">
        <v>0</v>
      </c>
      <c r="AH43" s="501">
        <v>0</v>
      </c>
      <c r="AI43" s="501">
        <v>0</v>
      </c>
      <c r="AJ43" s="501">
        <v>0</v>
      </c>
      <c r="AK43" s="501">
        <v>0</v>
      </c>
      <c r="AL43" s="20"/>
    </row>
    <row r="44" spans="4:38" ht="15.75">
      <c r="D44" s="277" t="s">
        <v>1154</v>
      </c>
      <c r="E44" s="277"/>
      <c r="F44" s="28"/>
      <c r="N44" s="456"/>
      <c r="O44" s="456"/>
      <c r="P44" s="456"/>
      <c r="Q44" s="456"/>
      <c r="R44" s="456"/>
      <c r="S44" s="456"/>
      <c r="T44" s="456"/>
      <c r="U44" s="456"/>
      <c r="V44" s="456"/>
      <c r="W44" s="456"/>
      <c r="X44" s="456"/>
      <c r="Y44" s="456"/>
      <c r="Z44" s="456"/>
      <c r="AA44" s="456"/>
      <c r="AB44" s="456"/>
      <c r="AC44" s="456"/>
      <c r="AD44" s="456"/>
      <c r="AE44" s="456"/>
      <c r="AF44" s="456"/>
      <c r="AG44" s="456"/>
      <c r="AH44" s="456"/>
      <c r="AI44" s="456"/>
      <c r="AJ44" s="456"/>
      <c r="AK44" s="456"/>
      <c r="AL44" s="20"/>
    </row>
    <row r="45" spans="4:38">
      <c r="E45" s="120" t="s">
        <v>1123</v>
      </c>
      <c r="F45" s="28"/>
      <c r="N45" s="120">
        <v>0</v>
      </c>
      <c r="O45" s="120">
        <v>0</v>
      </c>
      <c r="P45" s="120">
        <v>0</v>
      </c>
      <c r="Q45" s="120">
        <v>-125934.50533017849</v>
      </c>
      <c r="R45" s="120">
        <v>-133605.72642746597</v>
      </c>
      <c r="S45" s="120">
        <v>-124436.41195385829</v>
      </c>
      <c r="T45" s="120">
        <v>-117165.36607161588</v>
      </c>
      <c r="U45" s="120">
        <v>-117255.30569800489</v>
      </c>
      <c r="V45" s="120">
        <v>-114069.02142665989</v>
      </c>
      <c r="W45" s="120">
        <v>-111965.93575101781</v>
      </c>
      <c r="X45" s="120">
        <v>-109524.56096383612</v>
      </c>
      <c r="Y45" s="120">
        <v>-113079.70267420006</v>
      </c>
      <c r="Z45" s="120">
        <v>-115637.50330138352</v>
      </c>
      <c r="AA45" s="120">
        <v>-122953.18139594654</v>
      </c>
      <c r="AB45" s="120">
        <v>-123778.46285322518</v>
      </c>
      <c r="AC45" s="120">
        <v>-123008.66947325581</v>
      </c>
      <c r="AD45" s="120">
        <v>-122274.88550005569</v>
      </c>
      <c r="AE45" s="120">
        <v>-121568.90078104983</v>
      </c>
      <c r="AF45" s="120">
        <v>-121708.1725006246</v>
      </c>
      <c r="AG45" s="120">
        <v>-121192.05468535048</v>
      </c>
      <c r="AH45" s="120">
        <v>-120700.23483359312</v>
      </c>
      <c r="AI45" s="120">
        <v>-120209.94243942398</v>
      </c>
      <c r="AJ45" s="120">
        <v>-119760.22374036547</v>
      </c>
      <c r="AK45" s="120">
        <v>-119330.79421682953</v>
      </c>
      <c r="AL45" s="20"/>
    </row>
    <row r="46" spans="4:38">
      <c r="E46" s="120" t="s">
        <v>1144</v>
      </c>
      <c r="F46" s="28"/>
      <c r="N46" s="120">
        <v>0</v>
      </c>
      <c r="O46" s="120">
        <v>0</v>
      </c>
      <c r="P46" s="120">
        <v>0</v>
      </c>
      <c r="Q46" s="120">
        <v>-74065.494669821506</v>
      </c>
      <c r="R46" s="120">
        <v>-66394.273572534032</v>
      </c>
      <c r="S46" s="120">
        <v>-75563.588046141711</v>
      </c>
      <c r="T46" s="120">
        <v>-82834.633928384123</v>
      </c>
      <c r="U46" s="120">
        <v>-82744.694301995114</v>
      </c>
      <c r="V46" s="120">
        <v>-85930.978573340108</v>
      </c>
      <c r="W46" s="120">
        <v>-88034.064248982191</v>
      </c>
      <c r="X46" s="120">
        <v>-90475.43903616388</v>
      </c>
      <c r="Y46" s="120">
        <v>-86920.29732579994</v>
      </c>
      <c r="Z46" s="120">
        <v>-84362.49669861648</v>
      </c>
      <c r="AA46" s="120">
        <v>-77046.818604053464</v>
      </c>
      <c r="AB46" s="120">
        <v>-76221.537146774819</v>
      </c>
      <c r="AC46" s="120">
        <v>-76991.33052674419</v>
      </c>
      <c r="AD46" s="120">
        <v>-77725.114499944306</v>
      </c>
      <c r="AE46" s="120">
        <v>-78431.09921895017</v>
      </c>
      <c r="AF46" s="120">
        <v>-78291.827499375402</v>
      </c>
      <c r="AG46" s="120">
        <v>-78807.945314649522</v>
      </c>
      <c r="AH46" s="120">
        <v>-79299.765166406884</v>
      </c>
      <c r="AI46" s="120">
        <v>-79790.057560576024</v>
      </c>
      <c r="AJ46" s="120">
        <v>-80239.776259634527</v>
      </c>
      <c r="AK46" s="120">
        <v>-80669.205783170473</v>
      </c>
      <c r="AL46" s="20"/>
    </row>
    <row r="47" spans="4:38" ht="15.75">
      <c r="E47" s="277" t="s">
        <v>38</v>
      </c>
      <c r="F47" s="28"/>
      <c r="N47" s="277">
        <v>0</v>
      </c>
      <c r="O47" s="277">
        <v>0</v>
      </c>
      <c r="P47" s="277">
        <v>0</v>
      </c>
      <c r="Q47" s="277">
        <v>-200000</v>
      </c>
      <c r="R47" s="277">
        <v>-200000</v>
      </c>
      <c r="S47" s="277">
        <v>-200000</v>
      </c>
      <c r="T47" s="277">
        <v>-200000</v>
      </c>
      <c r="U47" s="277">
        <v>-200000</v>
      </c>
      <c r="V47" s="277">
        <v>-200000</v>
      </c>
      <c r="W47" s="277">
        <v>-200000</v>
      </c>
      <c r="X47" s="277">
        <v>-200000</v>
      </c>
      <c r="Y47" s="277">
        <v>-200000</v>
      </c>
      <c r="Z47" s="277">
        <v>-200000</v>
      </c>
      <c r="AA47" s="277">
        <v>-200000</v>
      </c>
      <c r="AB47" s="277">
        <v>-200000</v>
      </c>
      <c r="AC47" s="277">
        <v>-200000</v>
      </c>
      <c r="AD47" s="277">
        <v>-200000</v>
      </c>
      <c r="AE47" s="277">
        <v>-200000</v>
      </c>
      <c r="AF47" s="277">
        <v>-200000</v>
      </c>
      <c r="AG47" s="277">
        <v>-200000</v>
      </c>
      <c r="AH47" s="277">
        <v>-200000</v>
      </c>
      <c r="AI47" s="277">
        <v>-200000</v>
      </c>
      <c r="AJ47" s="277">
        <v>-200000</v>
      </c>
      <c r="AK47" s="277">
        <v>-200000</v>
      </c>
      <c r="AL47" s="20"/>
    </row>
    <row r="48" spans="4:38">
      <c r="D48" s="28"/>
      <c r="E48" s="28"/>
      <c r="F48" s="28"/>
      <c r="AL48" s="20"/>
    </row>
    <row r="49" spans="3:38">
      <c r="C49" s="5"/>
      <c r="D49" s="120"/>
      <c r="G49" s="5"/>
      <c r="H49" s="5"/>
      <c r="I49" s="5"/>
      <c r="J49" s="120"/>
      <c r="K49" s="120"/>
      <c r="L49" s="120"/>
      <c r="AL49" s="20"/>
    </row>
    <row r="50" spans="3:38" ht="15.75">
      <c r="C50" s="5"/>
      <c r="D50" s="29" t="s">
        <v>1178</v>
      </c>
      <c r="G50" s="5"/>
      <c r="H50" s="5"/>
      <c r="I50" s="5"/>
      <c r="J50" s="120"/>
      <c r="K50" s="120"/>
      <c r="L50" s="120"/>
      <c r="N50" s="992">
        <v>1</v>
      </c>
      <c r="O50" s="992">
        <v>1</v>
      </c>
      <c r="P50" s="992">
        <v>1</v>
      </c>
      <c r="Q50" s="992">
        <v>1</v>
      </c>
      <c r="R50" s="992">
        <v>1</v>
      </c>
      <c r="S50" s="992">
        <v>1</v>
      </c>
      <c r="T50" s="992">
        <v>1</v>
      </c>
      <c r="U50" s="992">
        <v>1</v>
      </c>
      <c r="V50" s="992">
        <v>1</v>
      </c>
      <c r="W50" s="992">
        <v>1</v>
      </c>
      <c r="X50" s="992">
        <v>1</v>
      </c>
      <c r="Y50" s="992">
        <v>1</v>
      </c>
      <c r="Z50" s="992">
        <v>1</v>
      </c>
      <c r="AA50" s="992">
        <v>1</v>
      </c>
      <c r="AB50" s="992">
        <v>1</v>
      </c>
      <c r="AC50" s="992">
        <v>1</v>
      </c>
      <c r="AD50" s="992">
        <v>1</v>
      </c>
      <c r="AE50" s="992">
        <v>1</v>
      </c>
      <c r="AF50" s="992">
        <v>1</v>
      </c>
      <c r="AG50" s="992">
        <v>1</v>
      </c>
      <c r="AH50" s="992">
        <v>1</v>
      </c>
      <c r="AI50" s="992">
        <v>1</v>
      </c>
      <c r="AJ50" s="992">
        <v>1</v>
      </c>
      <c r="AK50" s="992">
        <v>1</v>
      </c>
      <c r="AL50" s="20"/>
    </row>
    <row r="51" spans="3:38" ht="15.75">
      <c r="C51" s="5"/>
      <c r="D51" s="29" t="s">
        <v>1179</v>
      </c>
      <c r="G51" s="5"/>
      <c r="H51" s="5"/>
      <c r="I51" s="5"/>
      <c r="J51" s="120"/>
      <c r="K51" s="120"/>
      <c r="L51" s="120"/>
      <c r="N51" s="992">
        <v>0</v>
      </c>
      <c r="O51" s="992">
        <v>0</v>
      </c>
      <c r="P51" s="992">
        <v>0</v>
      </c>
      <c r="Q51" s="992">
        <v>0</v>
      </c>
      <c r="R51" s="992">
        <v>0</v>
      </c>
      <c r="S51" s="992">
        <v>0</v>
      </c>
      <c r="T51" s="992">
        <v>0</v>
      </c>
      <c r="U51" s="992">
        <v>0</v>
      </c>
      <c r="V51" s="992">
        <v>0</v>
      </c>
      <c r="W51" s="992">
        <v>0</v>
      </c>
      <c r="X51" s="992">
        <v>0</v>
      </c>
      <c r="Y51" s="992">
        <v>0</v>
      </c>
      <c r="Z51" s="992">
        <v>0</v>
      </c>
      <c r="AA51" s="992">
        <v>0</v>
      </c>
      <c r="AB51" s="992">
        <v>0</v>
      </c>
      <c r="AC51" s="992">
        <v>0</v>
      </c>
      <c r="AD51" s="992">
        <v>0</v>
      </c>
      <c r="AE51" s="992">
        <v>0</v>
      </c>
      <c r="AF51" s="992">
        <v>0</v>
      </c>
      <c r="AG51" s="992">
        <v>0</v>
      </c>
      <c r="AH51" s="992">
        <v>0</v>
      </c>
      <c r="AI51" s="992">
        <v>0</v>
      </c>
      <c r="AJ51" s="992">
        <v>0</v>
      </c>
      <c r="AK51" s="992">
        <v>0</v>
      </c>
      <c r="AL51" s="20"/>
    </row>
    <row r="52" spans="3:38">
      <c r="D52" s="28"/>
      <c r="E52" s="28"/>
      <c r="F52" s="28"/>
      <c r="AL52" s="20"/>
    </row>
    <row r="53" spans="3:38">
      <c r="D53" s="28"/>
      <c r="E53" s="28"/>
      <c r="F53" s="28"/>
      <c r="AL53" s="20"/>
    </row>
    <row r="54" spans="3:38" ht="15.75">
      <c r="D54" s="946" t="s">
        <v>1180</v>
      </c>
      <c r="E54" s="947"/>
      <c r="F54" s="947"/>
      <c r="G54" s="985" t="s">
        <v>545</v>
      </c>
      <c r="H54" s="986"/>
      <c r="I54" s="950">
        <v>2002</v>
      </c>
      <c r="J54" s="950">
        <v>2003</v>
      </c>
      <c r="K54" s="950">
        <v>2004</v>
      </c>
      <c r="L54" s="950">
        <v>2005</v>
      </c>
      <c r="M54" s="950">
        <v>2006</v>
      </c>
      <c r="N54" s="950">
        <v>2007</v>
      </c>
      <c r="O54" s="950">
        <v>2008</v>
      </c>
      <c r="P54" s="950">
        <v>2009</v>
      </c>
      <c r="Q54" s="950">
        <v>2010</v>
      </c>
      <c r="R54" s="950">
        <v>2011</v>
      </c>
      <c r="S54" s="950">
        <v>2012</v>
      </c>
      <c r="T54" s="950">
        <v>2013</v>
      </c>
      <c r="U54" s="950">
        <v>2014</v>
      </c>
      <c r="V54" s="950">
        <v>2015</v>
      </c>
      <c r="W54" s="950">
        <v>2016</v>
      </c>
      <c r="X54" s="950">
        <v>2017</v>
      </c>
      <c r="Y54" s="950">
        <v>2018</v>
      </c>
      <c r="Z54" s="950">
        <v>2019</v>
      </c>
      <c r="AA54" s="950">
        <v>2020</v>
      </c>
      <c r="AB54" s="950">
        <v>2021</v>
      </c>
      <c r="AC54" s="950">
        <v>2022</v>
      </c>
      <c r="AD54" s="950">
        <v>2023</v>
      </c>
      <c r="AE54" s="950">
        <v>2024</v>
      </c>
      <c r="AF54" s="950">
        <v>2025</v>
      </c>
      <c r="AG54" s="950">
        <v>2026</v>
      </c>
      <c r="AH54" s="950">
        <v>2027</v>
      </c>
      <c r="AI54" s="950">
        <v>2028</v>
      </c>
      <c r="AJ54" s="950">
        <v>2029</v>
      </c>
      <c r="AK54" s="950">
        <v>2030</v>
      </c>
      <c r="AL54" s="20"/>
    </row>
    <row r="55" spans="3:38" ht="15.75">
      <c r="D55" s="666" t="s">
        <v>1143</v>
      </c>
      <c r="E55" s="767"/>
      <c r="AL55" s="20"/>
    </row>
    <row r="56" spans="3:38">
      <c r="D56" s="120"/>
      <c r="E56" s="120" t="s">
        <v>530</v>
      </c>
      <c r="N56" s="455"/>
      <c r="O56" s="455">
        <v>0.88132029585564986</v>
      </c>
      <c r="P56" s="455">
        <v>0.95066744219071997</v>
      </c>
      <c r="Q56" s="455">
        <v>0.97566117444195755</v>
      </c>
      <c r="R56" s="455">
        <v>0.99947608566384327</v>
      </c>
      <c r="S56" s="455">
        <v>0.98485082544200586</v>
      </c>
      <c r="T56" s="455">
        <v>1</v>
      </c>
      <c r="U56" s="455">
        <v>1</v>
      </c>
      <c r="V56" s="455">
        <v>1</v>
      </c>
      <c r="W56" s="455">
        <v>1</v>
      </c>
      <c r="X56" s="455">
        <v>1</v>
      </c>
      <c r="Y56" s="455">
        <v>1</v>
      </c>
      <c r="Z56" s="455">
        <v>1</v>
      </c>
      <c r="AA56" s="455">
        <v>1</v>
      </c>
      <c r="AB56" s="455">
        <v>1</v>
      </c>
      <c r="AC56" s="455">
        <v>1</v>
      </c>
      <c r="AD56" s="455">
        <v>1</v>
      </c>
      <c r="AE56" s="455">
        <v>1</v>
      </c>
      <c r="AF56" s="455">
        <v>1</v>
      </c>
      <c r="AG56" s="455">
        <v>1</v>
      </c>
      <c r="AH56" s="455">
        <v>1</v>
      </c>
      <c r="AI56" s="455">
        <v>1</v>
      </c>
      <c r="AJ56" s="455">
        <v>1</v>
      </c>
      <c r="AK56" s="455">
        <v>0.96147813450962749</v>
      </c>
    </row>
    <row r="57" spans="3:38">
      <c r="D57" s="120"/>
      <c r="E57" s="120" t="s">
        <v>531</v>
      </c>
      <c r="N57" s="455"/>
      <c r="O57" s="455">
        <v>0.11867970414435007</v>
      </c>
      <c r="P57" s="455">
        <v>4.933255780928001E-2</v>
      </c>
      <c r="Q57" s="455">
        <v>2.4338825558042444E-2</v>
      </c>
      <c r="R57" s="455">
        <v>5.2391433615664494E-4</v>
      </c>
      <c r="S57" s="455">
        <v>1.5149174557994097E-2</v>
      </c>
      <c r="T57" s="455">
        <v>0</v>
      </c>
      <c r="U57" s="455">
        <v>0</v>
      </c>
      <c r="V57" s="455">
        <v>0</v>
      </c>
      <c r="W57" s="455">
        <v>0</v>
      </c>
      <c r="X57" s="455">
        <v>0</v>
      </c>
      <c r="Y57" s="455">
        <v>0</v>
      </c>
      <c r="Z57" s="455">
        <v>0</v>
      </c>
      <c r="AA57" s="455">
        <v>0</v>
      </c>
      <c r="AB57" s="455">
        <v>0</v>
      </c>
      <c r="AC57" s="455">
        <v>0</v>
      </c>
      <c r="AD57" s="455">
        <v>0</v>
      </c>
      <c r="AE57" s="455">
        <v>0</v>
      </c>
      <c r="AF57" s="455">
        <v>0</v>
      </c>
      <c r="AG57" s="455">
        <v>0</v>
      </c>
      <c r="AH57" s="455">
        <v>0</v>
      </c>
      <c r="AI57" s="455">
        <v>0</v>
      </c>
      <c r="AJ57" s="455">
        <v>0</v>
      </c>
      <c r="AK57" s="455">
        <v>3.8521865490372433E-2</v>
      </c>
    </row>
    <row r="58" spans="3:38">
      <c r="D58" s="120"/>
      <c r="E58" s="120" t="s">
        <v>1123</v>
      </c>
      <c r="N58" s="455"/>
      <c r="O58" s="455">
        <v>0.59870365069567955</v>
      </c>
      <c r="P58" s="455">
        <v>0.59351870071817026</v>
      </c>
      <c r="Q58" s="455">
        <v>0.62663842652171509</v>
      </c>
      <c r="R58" s="455">
        <v>0.74154149392018087</v>
      </c>
      <c r="S58" s="455">
        <v>0.6188024399982005</v>
      </c>
      <c r="T58" s="455">
        <v>0.58582683035807936</v>
      </c>
      <c r="U58" s="455">
        <v>0.58627652849002443</v>
      </c>
      <c r="V58" s="455">
        <v>0.57034510713329944</v>
      </c>
      <c r="W58" s="455">
        <v>0.55982967875508904</v>
      </c>
      <c r="X58" s="455">
        <v>0.54762280481918058</v>
      </c>
      <c r="Y58" s="455">
        <v>0.56539851337100033</v>
      </c>
      <c r="Z58" s="455">
        <v>0.57818751650691758</v>
      </c>
      <c r="AA58" s="455">
        <v>0.61476590697973266</v>
      </c>
      <c r="AB58" s="455">
        <v>0.6188923142661259</v>
      </c>
      <c r="AC58" s="455">
        <v>0.61504334736627908</v>
      </c>
      <c r="AD58" s="455">
        <v>0.61137442750027848</v>
      </c>
      <c r="AE58" s="455">
        <v>0.60784450390524913</v>
      </c>
      <c r="AF58" s="455">
        <v>0.608540862503123</v>
      </c>
      <c r="AG58" s="455">
        <v>0.6059602734267524</v>
      </c>
      <c r="AH58" s="455">
        <v>0.60350117416796556</v>
      </c>
      <c r="AI58" s="455">
        <v>0.60104971219711989</v>
      </c>
      <c r="AJ58" s="455">
        <v>0.5988011187018274</v>
      </c>
      <c r="AK58" s="455">
        <v>0.59665397108414764</v>
      </c>
    </row>
    <row r="59" spans="3:38">
      <c r="D59" s="120"/>
      <c r="E59" s="120" t="s">
        <v>1144</v>
      </c>
      <c r="N59" s="455"/>
      <c r="O59" s="455">
        <v>0.40129634930432034</v>
      </c>
      <c r="P59" s="455">
        <v>0.40648129928182974</v>
      </c>
      <c r="Q59" s="455">
        <v>0.37336157347828486</v>
      </c>
      <c r="R59" s="455">
        <v>0.25845850607981907</v>
      </c>
      <c r="S59" s="455">
        <v>0.38119756000179961</v>
      </c>
      <c r="T59" s="455">
        <v>0.41417316964192052</v>
      </c>
      <c r="U59" s="455">
        <v>0.41372347150997546</v>
      </c>
      <c r="V59" s="455">
        <v>0.42965489286670056</v>
      </c>
      <c r="W59" s="455">
        <v>0.44017032124491096</v>
      </c>
      <c r="X59" s="455">
        <v>0.45237719518081937</v>
      </c>
      <c r="Y59" s="455">
        <v>0.43460148662899972</v>
      </c>
      <c r="Z59" s="455">
        <v>0.42181248349308242</v>
      </c>
      <c r="AA59" s="455">
        <v>0.38523409302026734</v>
      </c>
      <c r="AB59" s="455">
        <v>0.38110768573387405</v>
      </c>
      <c r="AC59" s="455">
        <v>0.38495665263372081</v>
      </c>
      <c r="AD59" s="455">
        <v>0.38862557249972157</v>
      </c>
      <c r="AE59" s="455">
        <v>0.39215549609475092</v>
      </c>
      <c r="AF59" s="455">
        <v>0.391459137496877</v>
      </c>
      <c r="AG59" s="455">
        <v>0.39403972657324771</v>
      </c>
      <c r="AH59" s="455">
        <v>0.3964988258320345</v>
      </c>
      <c r="AI59" s="455">
        <v>0.39895028780288</v>
      </c>
      <c r="AJ59" s="455">
        <v>0.40119888129817249</v>
      </c>
      <c r="AK59" s="455">
        <v>0.40334602891585225</v>
      </c>
    </row>
    <row r="60" spans="3:38" ht="15.75">
      <c r="D60" s="120"/>
      <c r="E60" s="277" t="s">
        <v>38</v>
      </c>
      <c r="N60" s="993"/>
      <c r="O60" s="993">
        <v>0.93508808415526223</v>
      </c>
      <c r="P60" s="993">
        <v>0.96989555650510428</v>
      </c>
      <c r="Q60" s="993">
        <v>0.9824882481315268</v>
      </c>
      <c r="R60" s="993">
        <v>0.83443761504291247</v>
      </c>
      <c r="S60" s="993">
        <v>0.97965479935467503</v>
      </c>
      <c r="T60" s="993">
        <v>1</v>
      </c>
      <c r="U60" s="993">
        <v>1</v>
      </c>
      <c r="V60" s="993">
        <v>1</v>
      </c>
      <c r="W60" s="993">
        <v>1</v>
      </c>
      <c r="X60" s="993">
        <v>1</v>
      </c>
      <c r="Y60" s="993">
        <v>1</v>
      </c>
      <c r="Z60" s="993">
        <v>1</v>
      </c>
      <c r="AA60" s="993">
        <v>1</v>
      </c>
      <c r="AB60" s="993">
        <v>1</v>
      </c>
      <c r="AC60" s="993">
        <v>1</v>
      </c>
      <c r="AD60" s="993">
        <v>1</v>
      </c>
      <c r="AE60" s="993">
        <v>1</v>
      </c>
      <c r="AF60" s="993">
        <v>1</v>
      </c>
      <c r="AG60" s="993">
        <v>1</v>
      </c>
      <c r="AH60" s="993">
        <v>1</v>
      </c>
      <c r="AI60" s="993">
        <v>1</v>
      </c>
      <c r="AJ60" s="993">
        <v>1</v>
      </c>
      <c r="AK60" s="993">
        <v>1</v>
      </c>
    </row>
    <row r="61" spans="3:38" ht="15.75">
      <c r="D61" s="666" t="s">
        <v>533</v>
      </c>
      <c r="E61" s="120"/>
      <c r="N61" s="455"/>
      <c r="O61" s="455"/>
      <c r="P61" s="455"/>
      <c r="Q61" s="455"/>
      <c r="R61" s="455"/>
      <c r="S61" s="455"/>
      <c r="T61" s="455"/>
      <c r="U61" s="455"/>
      <c r="V61" s="455"/>
      <c r="W61" s="455"/>
      <c r="X61" s="455"/>
      <c r="Y61" s="455"/>
      <c r="Z61" s="455"/>
      <c r="AA61" s="455"/>
      <c r="AB61" s="455"/>
      <c r="AC61" s="455"/>
      <c r="AD61" s="455"/>
      <c r="AE61" s="455"/>
      <c r="AF61" s="455"/>
      <c r="AG61" s="455"/>
      <c r="AH61" s="455"/>
      <c r="AI61" s="455"/>
      <c r="AJ61" s="455"/>
      <c r="AK61" s="455"/>
    </row>
    <row r="62" spans="3:38">
      <c r="D62" s="120"/>
      <c r="E62" s="120" t="s">
        <v>1123</v>
      </c>
      <c r="N62" s="455"/>
      <c r="O62" s="455">
        <v>0</v>
      </c>
      <c r="P62" s="455">
        <v>0</v>
      </c>
      <c r="Q62" s="455">
        <v>0</v>
      </c>
      <c r="R62" s="455">
        <v>0.23843082571303525</v>
      </c>
      <c r="S62" s="455">
        <v>0</v>
      </c>
      <c r="T62" s="455">
        <v>0</v>
      </c>
      <c r="U62" s="455">
        <v>0</v>
      </c>
      <c r="V62" s="455">
        <v>0</v>
      </c>
      <c r="W62" s="455">
        <v>0</v>
      </c>
      <c r="X62" s="455">
        <v>0</v>
      </c>
      <c r="Y62" s="455">
        <v>0</v>
      </c>
      <c r="Z62" s="455">
        <v>0</v>
      </c>
      <c r="AA62" s="455">
        <v>0</v>
      </c>
      <c r="AB62" s="455">
        <v>0</v>
      </c>
      <c r="AC62" s="455">
        <v>0</v>
      </c>
      <c r="AD62" s="455">
        <v>0</v>
      </c>
      <c r="AE62" s="455">
        <v>0</v>
      </c>
      <c r="AF62" s="455">
        <v>0</v>
      </c>
      <c r="AG62" s="455">
        <v>0</v>
      </c>
      <c r="AH62" s="455">
        <v>0</v>
      </c>
      <c r="AI62" s="455">
        <v>0</v>
      </c>
      <c r="AJ62" s="455">
        <v>0</v>
      </c>
      <c r="AK62" s="455">
        <v>0</v>
      </c>
    </row>
    <row r="63" spans="3:38">
      <c r="D63" s="120"/>
      <c r="E63" s="120" t="s">
        <v>1144</v>
      </c>
      <c r="N63" s="455"/>
      <c r="O63" s="455">
        <v>0</v>
      </c>
      <c r="P63" s="455">
        <v>0</v>
      </c>
      <c r="Q63" s="455">
        <v>0</v>
      </c>
      <c r="R63" s="455">
        <v>0</v>
      </c>
      <c r="S63" s="455">
        <v>0</v>
      </c>
      <c r="T63" s="455">
        <v>0</v>
      </c>
      <c r="U63" s="455">
        <v>0</v>
      </c>
      <c r="V63" s="455">
        <v>0</v>
      </c>
      <c r="W63" s="455">
        <v>0</v>
      </c>
      <c r="X63" s="455">
        <v>0</v>
      </c>
      <c r="Y63" s="455">
        <v>0</v>
      </c>
      <c r="Z63" s="455">
        <v>0</v>
      </c>
      <c r="AA63" s="455">
        <v>0</v>
      </c>
      <c r="AB63" s="455">
        <v>0</v>
      </c>
      <c r="AC63" s="455">
        <v>0</v>
      </c>
      <c r="AD63" s="455">
        <v>0</v>
      </c>
      <c r="AE63" s="455">
        <v>0</v>
      </c>
      <c r="AF63" s="455">
        <v>0</v>
      </c>
      <c r="AG63" s="455">
        <v>0</v>
      </c>
      <c r="AH63" s="455">
        <v>0</v>
      </c>
      <c r="AI63" s="455">
        <v>0</v>
      </c>
      <c r="AJ63" s="455">
        <v>0</v>
      </c>
      <c r="AK63" s="455">
        <v>0</v>
      </c>
    </row>
    <row r="64" spans="3:38" ht="15.75">
      <c r="D64" s="120"/>
      <c r="E64" s="277" t="s">
        <v>38</v>
      </c>
      <c r="N64" s="993"/>
      <c r="O64" s="993">
        <v>0</v>
      </c>
      <c r="P64" s="993">
        <v>-5.6149397825783028E-8</v>
      </c>
      <c r="Q64" s="993">
        <v>0</v>
      </c>
      <c r="R64" s="993">
        <v>0.14799416951443373</v>
      </c>
      <c r="S64" s="993">
        <v>0</v>
      </c>
      <c r="T64" s="993">
        <v>0</v>
      </c>
      <c r="U64" s="993">
        <v>0</v>
      </c>
      <c r="V64" s="993">
        <v>0</v>
      </c>
      <c r="W64" s="993">
        <v>0</v>
      </c>
      <c r="X64" s="993">
        <v>0</v>
      </c>
      <c r="Y64" s="993">
        <v>0</v>
      </c>
      <c r="Z64" s="993">
        <v>0</v>
      </c>
      <c r="AA64" s="993">
        <v>0</v>
      </c>
      <c r="AB64" s="993">
        <v>0</v>
      </c>
      <c r="AC64" s="993">
        <v>0</v>
      </c>
      <c r="AD64" s="993">
        <v>0</v>
      </c>
      <c r="AE64" s="993">
        <v>0</v>
      </c>
      <c r="AF64" s="993">
        <v>0</v>
      </c>
      <c r="AG64" s="993">
        <v>0</v>
      </c>
      <c r="AH64" s="993">
        <v>0</v>
      </c>
      <c r="AI64" s="993">
        <v>0</v>
      </c>
      <c r="AJ64" s="993">
        <v>0</v>
      </c>
      <c r="AK64" s="993">
        <v>0</v>
      </c>
    </row>
    <row r="65" spans="3:37" ht="15.75">
      <c r="D65" s="666" t="s">
        <v>1145</v>
      </c>
      <c r="E65" s="120"/>
      <c r="N65" s="455"/>
      <c r="O65" s="455"/>
      <c r="P65" s="455"/>
      <c r="Q65" s="455"/>
      <c r="R65" s="455"/>
      <c r="S65" s="455"/>
      <c r="T65" s="455"/>
      <c r="U65" s="455"/>
      <c r="V65" s="455"/>
      <c r="W65" s="455"/>
      <c r="X65" s="455"/>
      <c r="Y65" s="455"/>
      <c r="Z65" s="455"/>
      <c r="AA65" s="455"/>
      <c r="AB65" s="455"/>
      <c r="AC65" s="455"/>
      <c r="AD65" s="455"/>
      <c r="AE65" s="455"/>
      <c r="AF65" s="455"/>
      <c r="AG65" s="455"/>
      <c r="AH65" s="455"/>
      <c r="AI65" s="455"/>
      <c r="AJ65" s="455"/>
      <c r="AK65" s="455"/>
    </row>
    <row r="66" spans="3:37">
      <c r="D66" s="120"/>
      <c r="E66" s="120" t="s">
        <v>1123</v>
      </c>
      <c r="N66" s="455"/>
      <c r="O66" s="455">
        <v>0.78966339217940584</v>
      </c>
      <c r="P66" s="455">
        <v>0.79819225443670772</v>
      </c>
      <c r="Q66" s="455">
        <v>0.79989922601029717</v>
      </c>
      <c r="R66" s="455">
        <v>0.79530812351329039</v>
      </c>
      <c r="S66" s="455">
        <v>0.78491629800370188</v>
      </c>
      <c r="T66" s="455" t="e">
        <v>#DIV/0!</v>
      </c>
      <c r="U66" s="455" t="e">
        <v>#DIV/0!</v>
      </c>
      <c r="V66" s="455" t="e">
        <v>#DIV/0!</v>
      </c>
      <c r="W66" s="455" t="e">
        <v>#DIV/0!</v>
      </c>
      <c r="X66" s="455" t="e">
        <v>#DIV/0!</v>
      </c>
      <c r="Y66" s="455" t="e">
        <v>#DIV/0!</v>
      </c>
      <c r="Z66" s="455" t="e">
        <v>#DIV/0!</v>
      </c>
      <c r="AA66" s="455" t="e">
        <v>#DIV/0!</v>
      </c>
      <c r="AB66" s="455" t="e">
        <v>#DIV/0!</v>
      </c>
      <c r="AC66" s="455" t="e">
        <v>#DIV/0!</v>
      </c>
      <c r="AD66" s="455" t="e">
        <v>#DIV/0!</v>
      </c>
      <c r="AE66" s="455" t="e">
        <v>#DIV/0!</v>
      </c>
      <c r="AF66" s="455" t="e">
        <v>#DIV/0!</v>
      </c>
      <c r="AG66" s="455" t="e">
        <v>#DIV/0!</v>
      </c>
      <c r="AH66" s="455" t="e">
        <v>#DIV/0!</v>
      </c>
      <c r="AI66" s="455" t="e">
        <v>#DIV/0!</v>
      </c>
      <c r="AJ66" s="455" t="e">
        <v>#DIV/0!</v>
      </c>
      <c r="AK66" s="455" t="e">
        <v>#DIV/0!</v>
      </c>
    </row>
    <row r="67" spans="3:37">
      <c r="D67" s="120"/>
      <c r="E67" s="120" t="s">
        <v>1144</v>
      </c>
      <c r="N67" s="455"/>
      <c r="O67" s="455">
        <v>0.21033660782059421</v>
      </c>
      <c r="P67" s="455">
        <v>0.20180774556329228</v>
      </c>
      <c r="Q67" s="455">
        <v>0.20010077398970286</v>
      </c>
      <c r="R67" s="455">
        <v>0.20469187648670961</v>
      </c>
      <c r="S67" s="455">
        <v>0.21508370199629812</v>
      </c>
      <c r="T67" s="455" t="e">
        <v>#DIV/0!</v>
      </c>
      <c r="U67" s="455" t="e">
        <v>#DIV/0!</v>
      </c>
      <c r="V67" s="455" t="e">
        <v>#DIV/0!</v>
      </c>
      <c r="W67" s="455" t="e">
        <v>#DIV/0!</v>
      </c>
      <c r="X67" s="455" t="e">
        <v>#DIV/0!</v>
      </c>
      <c r="Y67" s="455" t="e">
        <v>#DIV/0!</v>
      </c>
      <c r="Z67" s="455" t="e">
        <v>#DIV/0!</v>
      </c>
      <c r="AA67" s="455" t="e">
        <v>#DIV/0!</v>
      </c>
      <c r="AB67" s="455" t="e">
        <v>#DIV/0!</v>
      </c>
      <c r="AC67" s="455" t="e">
        <v>#DIV/0!</v>
      </c>
      <c r="AD67" s="455" t="e">
        <v>#DIV/0!</v>
      </c>
      <c r="AE67" s="455" t="e">
        <v>#DIV/0!</v>
      </c>
      <c r="AF67" s="455" t="e">
        <v>#DIV/0!</v>
      </c>
      <c r="AG67" s="455" t="e">
        <v>#DIV/0!</v>
      </c>
      <c r="AH67" s="455" t="e">
        <v>#DIV/0!</v>
      </c>
      <c r="AI67" s="455" t="e">
        <v>#DIV/0!</v>
      </c>
      <c r="AJ67" s="455" t="e">
        <v>#DIV/0!</v>
      </c>
      <c r="AK67" s="455" t="e">
        <v>#DIV/0!</v>
      </c>
    </row>
    <row r="68" spans="3:37" ht="15.75">
      <c r="D68" s="120"/>
      <c r="E68" s="277" t="s">
        <v>38</v>
      </c>
      <c r="N68" s="993"/>
      <c r="O68" s="993">
        <v>4.2255260114197446E-2</v>
      </c>
      <c r="P68" s="993">
        <v>2.2587162113979913E-2</v>
      </c>
      <c r="Q68" s="993">
        <v>1.7511751868473278E-2</v>
      </c>
      <c r="R68" s="993">
        <v>1.7568215442653898E-2</v>
      </c>
      <c r="S68" s="993">
        <v>2.034520064532503E-2</v>
      </c>
      <c r="T68" s="993">
        <v>0</v>
      </c>
      <c r="U68" s="993">
        <v>0</v>
      </c>
      <c r="V68" s="993">
        <v>0</v>
      </c>
      <c r="W68" s="993">
        <v>0</v>
      </c>
      <c r="X68" s="993">
        <v>0</v>
      </c>
      <c r="Y68" s="993">
        <v>0</v>
      </c>
      <c r="Z68" s="993">
        <v>0</v>
      </c>
      <c r="AA68" s="993">
        <v>0</v>
      </c>
      <c r="AB68" s="993">
        <v>0</v>
      </c>
      <c r="AC68" s="993">
        <v>0</v>
      </c>
      <c r="AD68" s="993">
        <v>0</v>
      </c>
      <c r="AE68" s="993">
        <v>0</v>
      </c>
      <c r="AF68" s="993">
        <v>0</v>
      </c>
      <c r="AG68" s="993">
        <v>0</v>
      </c>
      <c r="AH68" s="993">
        <v>0</v>
      </c>
      <c r="AI68" s="993">
        <v>0</v>
      </c>
      <c r="AJ68" s="993">
        <v>0</v>
      </c>
      <c r="AK68" s="993">
        <v>0</v>
      </c>
    </row>
    <row r="69" spans="3:37" ht="15.75">
      <c r="D69" s="666" t="s">
        <v>38</v>
      </c>
      <c r="E69" s="120"/>
      <c r="N69" s="455"/>
      <c r="O69" s="455"/>
      <c r="P69" s="455"/>
      <c r="Q69" s="455"/>
      <c r="R69" s="455"/>
      <c r="S69" s="455"/>
      <c r="T69" s="455"/>
      <c r="U69" s="455"/>
      <c r="V69" s="455"/>
      <c r="W69" s="455"/>
      <c r="X69" s="455"/>
      <c r="Y69" s="455"/>
      <c r="Z69" s="455"/>
      <c r="AA69" s="455"/>
      <c r="AB69" s="455"/>
      <c r="AC69" s="455"/>
      <c r="AD69" s="455"/>
      <c r="AE69" s="455"/>
      <c r="AF69" s="455"/>
      <c r="AG69" s="455"/>
      <c r="AH69" s="455"/>
      <c r="AI69" s="455"/>
      <c r="AJ69" s="455"/>
      <c r="AK69" s="455"/>
    </row>
    <row r="70" spans="3:37">
      <c r="D70" s="120"/>
      <c r="E70" s="120" t="s">
        <v>1123</v>
      </c>
      <c r="N70" s="455"/>
      <c r="O70" s="455">
        <v>0.59320808174498463</v>
      </c>
      <c r="P70" s="455">
        <v>0.59368004837832122</v>
      </c>
      <c r="Q70" s="455">
        <v>0.62967252665089246</v>
      </c>
      <c r="R70" s="455">
        <v>0.66802863213732977</v>
      </c>
      <c r="S70" s="455">
        <v>0.62218205976929142</v>
      </c>
      <c r="T70" s="455">
        <v>0.58582683035807936</v>
      </c>
      <c r="U70" s="455">
        <v>0.58627652849002443</v>
      </c>
      <c r="V70" s="455">
        <v>0.57034510713329944</v>
      </c>
      <c r="W70" s="455">
        <v>0.55982967875508904</v>
      </c>
      <c r="X70" s="455">
        <v>0.54762280481918058</v>
      </c>
      <c r="Y70" s="455">
        <v>0.56539851337100033</v>
      </c>
      <c r="Z70" s="455">
        <v>0.57818751650691758</v>
      </c>
      <c r="AA70" s="455">
        <v>0.61476590697973266</v>
      </c>
      <c r="AB70" s="455">
        <v>0.6188923142661259</v>
      </c>
      <c r="AC70" s="455">
        <v>0.61504334736627908</v>
      </c>
      <c r="AD70" s="455">
        <v>0.61137442750027848</v>
      </c>
      <c r="AE70" s="455">
        <v>0.60784450390524913</v>
      </c>
      <c r="AF70" s="455">
        <v>0.608540862503123</v>
      </c>
      <c r="AG70" s="455">
        <v>0.6059602734267524</v>
      </c>
      <c r="AH70" s="455">
        <v>0.60350117416796556</v>
      </c>
      <c r="AI70" s="455">
        <v>0.60104971219711989</v>
      </c>
      <c r="AJ70" s="455">
        <v>0.5988011187018274</v>
      </c>
      <c r="AK70" s="455">
        <v>0.59665397108414764</v>
      </c>
    </row>
    <row r="71" spans="3:37">
      <c r="D71" s="120"/>
      <c r="E71" s="120" t="s">
        <v>1144</v>
      </c>
      <c r="J71" s="20"/>
      <c r="K71" s="20"/>
      <c r="L71" s="20"/>
      <c r="M71" s="20"/>
      <c r="N71" s="455"/>
      <c r="O71" s="455">
        <v>0.40679191825501532</v>
      </c>
      <c r="P71" s="455">
        <v>0.40631995162167883</v>
      </c>
      <c r="Q71" s="455">
        <v>0.37032747334910754</v>
      </c>
      <c r="R71" s="455">
        <v>0.33197136786267029</v>
      </c>
      <c r="S71" s="455">
        <v>0.37781794023070864</v>
      </c>
      <c r="T71" s="455">
        <v>0.41417316964192052</v>
      </c>
      <c r="U71" s="455">
        <v>0.41372347150997546</v>
      </c>
      <c r="V71" s="455">
        <v>0.42965489286670056</v>
      </c>
      <c r="W71" s="455">
        <v>0.44017032124491096</v>
      </c>
      <c r="X71" s="455">
        <v>0.45237719518081937</v>
      </c>
      <c r="Y71" s="455">
        <v>0.43460148662899972</v>
      </c>
      <c r="Z71" s="455">
        <v>0.42181248349308242</v>
      </c>
      <c r="AA71" s="455">
        <v>0.38523409302026734</v>
      </c>
      <c r="AB71" s="455">
        <v>0.38110768573387405</v>
      </c>
      <c r="AC71" s="455">
        <v>0.38495665263372081</v>
      </c>
      <c r="AD71" s="455">
        <v>0.38862557249972157</v>
      </c>
      <c r="AE71" s="455">
        <v>0.39215549609475092</v>
      </c>
      <c r="AF71" s="455">
        <v>0.391459137496877</v>
      </c>
      <c r="AG71" s="455">
        <v>0.39403972657324771</v>
      </c>
      <c r="AH71" s="455">
        <v>0.3964988258320345</v>
      </c>
      <c r="AI71" s="455">
        <v>0.39895028780288</v>
      </c>
      <c r="AJ71" s="455">
        <v>0.40119888129817249</v>
      </c>
      <c r="AK71" s="455">
        <v>0.40334602891585225</v>
      </c>
    </row>
    <row r="72" spans="3:37" ht="15.75">
      <c r="D72" s="120"/>
      <c r="E72" s="277" t="s">
        <v>38</v>
      </c>
      <c r="J72" s="20"/>
      <c r="K72" s="20"/>
      <c r="L72" s="20"/>
      <c r="M72" s="20"/>
      <c r="N72" s="993"/>
      <c r="O72" s="993">
        <v>0.97734334426945968</v>
      </c>
      <c r="P72" s="993">
        <v>0.99248266246968642</v>
      </c>
      <c r="Q72" s="993">
        <v>1</v>
      </c>
      <c r="R72" s="993">
        <v>1.0000000000000002</v>
      </c>
      <c r="S72" s="993">
        <v>1</v>
      </c>
      <c r="T72" s="993">
        <v>1</v>
      </c>
      <c r="U72" s="993">
        <v>1</v>
      </c>
      <c r="V72" s="993">
        <v>1</v>
      </c>
      <c r="W72" s="993">
        <v>1</v>
      </c>
      <c r="X72" s="993">
        <v>1</v>
      </c>
      <c r="Y72" s="993">
        <v>1</v>
      </c>
      <c r="Z72" s="993">
        <v>1</v>
      </c>
      <c r="AA72" s="993">
        <v>1</v>
      </c>
      <c r="AB72" s="993">
        <v>1</v>
      </c>
      <c r="AC72" s="993">
        <v>1</v>
      </c>
      <c r="AD72" s="993">
        <v>1</v>
      </c>
      <c r="AE72" s="993">
        <v>1</v>
      </c>
      <c r="AF72" s="993">
        <v>1</v>
      </c>
      <c r="AG72" s="993">
        <v>1</v>
      </c>
      <c r="AH72" s="993">
        <v>1</v>
      </c>
      <c r="AI72" s="993">
        <v>1</v>
      </c>
      <c r="AJ72" s="993">
        <v>1</v>
      </c>
      <c r="AK72" s="993">
        <v>1</v>
      </c>
    </row>
    <row r="73" spans="3:37" ht="15.75">
      <c r="D73" s="120"/>
      <c r="E73" s="277"/>
      <c r="J73" s="20"/>
      <c r="K73" s="20"/>
      <c r="L73" s="20"/>
      <c r="M73" s="20"/>
    </row>
    <row r="74" spans="3:37">
      <c r="C74" s="5"/>
      <c r="G74" s="5"/>
      <c r="H74" s="5"/>
      <c r="I74" s="5"/>
      <c r="J74" s="120"/>
      <c r="K74" s="120"/>
      <c r="L74" s="120"/>
      <c r="M74" s="120"/>
    </row>
    <row r="75" spans="3:37" ht="15.75">
      <c r="C75" s="5"/>
      <c r="D75" s="29" t="s">
        <v>1178</v>
      </c>
      <c r="G75" s="5"/>
      <c r="H75" s="5"/>
      <c r="I75" s="5"/>
      <c r="J75" s="5"/>
      <c r="K75" s="5"/>
      <c r="L75" s="5"/>
      <c r="M75" s="5"/>
      <c r="N75" s="26"/>
      <c r="O75" s="26" t="e">
        <v>#DIV/0!</v>
      </c>
      <c r="P75" s="26" t="e">
        <v>#DIV/0!</v>
      </c>
      <c r="Q75" s="26" t="e">
        <v>#DIV/0!</v>
      </c>
      <c r="R75" s="26" t="e">
        <v>#DIV/0!</v>
      </c>
      <c r="S75" s="26" t="e">
        <v>#DIV/0!</v>
      </c>
      <c r="T75" s="26" t="e">
        <v>#DIV/0!</v>
      </c>
      <c r="U75" s="26" t="e">
        <v>#DIV/0!</v>
      </c>
      <c r="V75" s="26" t="e">
        <v>#DIV/0!</v>
      </c>
      <c r="W75" s="26" t="e">
        <v>#DIV/0!</v>
      </c>
      <c r="X75" s="26" t="e">
        <v>#DIV/0!</v>
      </c>
      <c r="Y75" s="26" t="e">
        <v>#DIV/0!</v>
      </c>
      <c r="Z75" s="26" t="e">
        <v>#DIV/0!</v>
      </c>
      <c r="AA75" s="26" t="e">
        <v>#DIV/0!</v>
      </c>
      <c r="AB75" s="26" t="e">
        <v>#DIV/0!</v>
      </c>
      <c r="AC75" s="26" t="e">
        <v>#DIV/0!</v>
      </c>
      <c r="AD75" s="26" t="e">
        <v>#DIV/0!</v>
      </c>
      <c r="AE75" s="26" t="e">
        <v>#DIV/0!</v>
      </c>
      <c r="AF75" s="26" t="e">
        <v>#DIV/0!</v>
      </c>
      <c r="AG75" s="26" t="e">
        <v>#DIV/0!</v>
      </c>
      <c r="AH75" s="26" t="e">
        <v>#DIV/0!</v>
      </c>
      <c r="AI75" s="26" t="e">
        <v>#DIV/0!</v>
      </c>
      <c r="AJ75" s="26" t="e">
        <v>#DIV/0!</v>
      </c>
      <c r="AK75" s="26" t="e">
        <v>#DIV/0!</v>
      </c>
    </row>
    <row r="76" spans="3:37" ht="15.75">
      <c r="C76" s="5"/>
      <c r="D76" s="29" t="s">
        <v>1179</v>
      </c>
      <c r="G76" s="5"/>
      <c r="H76" s="5"/>
      <c r="I76" s="5"/>
      <c r="J76" s="5"/>
      <c r="K76" s="5"/>
      <c r="L76" s="5"/>
      <c r="M76" s="5"/>
      <c r="N76" s="455"/>
      <c r="O76" s="455" t="e">
        <v>#DIV/0!</v>
      </c>
      <c r="P76" s="455" t="e">
        <v>#DIV/0!</v>
      </c>
      <c r="Q76" s="455" t="e">
        <v>#DIV/0!</v>
      </c>
      <c r="R76" s="455" t="e">
        <v>#DIV/0!</v>
      </c>
      <c r="S76" s="455" t="e">
        <v>#DIV/0!</v>
      </c>
      <c r="T76" s="455" t="e">
        <v>#DIV/0!</v>
      </c>
      <c r="U76" s="455" t="e">
        <v>#DIV/0!</v>
      </c>
      <c r="V76" s="455" t="e">
        <v>#DIV/0!</v>
      </c>
      <c r="W76" s="455" t="e">
        <v>#DIV/0!</v>
      </c>
      <c r="X76" s="455" t="e">
        <v>#DIV/0!</v>
      </c>
      <c r="Y76" s="455" t="e">
        <v>#DIV/0!</v>
      </c>
      <c r="Z76" s="455" t="e">
        <v>#DIV/0!</v>
      </c>
      <c r="AA76" s="455" t="e">
        <v>#DIV/0!</v>
      </c>
      <c r="AB76" s="455" t="e">
        <v>#DIV/0!</v>
      </c>
      <c r="AC76" s="455" t="e">
        <v>#DIV/0!</v>
      </c>
      <c r="AD76" s="455" t="e">
        <v>#DIV/0!</v>
      </c>
      <c r="AE76" s="455" t="e">
        <v>#DIV/0!</v>
      </c>
      <c r="AF76" s="455" t="e">
        <v>#DIV/0!</v>
      </c>
      <c r="AG76" s="455" t="e">
        <v>#DIV/0!</v>
      </c>
      <c r="AH76" s="455" t="e">
        <v>#DIV/0!</v>
      </c>
      <c r="AI76" s="455" t="e">
        <v>#DIV/0!</v>
      </c>
      <c r="AJ76" s="455" t="e">
        <v>#DIV/0!</v>
      </c>
      <c r="AK76" s="455" t="e">
        <v>#DIV/0!</v>
      </c>
    </row>
    <row r="77" spans="3:37">
      <c r="C77" s="5"/>
      <c r="D77" s="951"/>
      <c r="E77" s="951"/>
      <c r="F77" s="951"/>
      <c r="G77" s="5"/>
      <c r="H77" s="5"/>
      <c r="I77" s="5"/>
      <c r="J77" s="5"/>
      <c r="K77" s="5"/>
      <c r="L77" s="5"/>
      <c r="M77" s="5"/>
    </row>
    <row r="78" spans="3:37">
      <c r="C78" s="5"/>
      <c r="D78" s="951"/>
      <c r="E78" s="951"/>
      <c r="F78" s="951"/>
      <c r="G78" s="5"/>
      <c r="H78" s="5"/>
      <c r="I78" s="5"/>
      <c r="J78" s="5"/>
    </row>
    <row r="79" spans="3:37" ht="15.75">
      <c r="D79" s="946" t="s">
        <v>1181</v>
      </c>
      <c r="E79" s="947"/>
      <c r="F79" s="947"/>
      <c r="G79" s="985" t="s">
        <v>545</v>
      </c>
      <c r="H79" s="986"/>
      <c r="I79" s="950">
        <v>2002</v>
      </c>
      <c r="J79" s="950">
        <v>2003</v>
      </c>
      <c r="K79" s="950">
        <v>2004</v>
      </c>
      <c r="L79" s="950">
        <v>2005</v>
      </c>
      <c r="M79" s="950">
        <v>2006</v>
      </c>
      <c r="N79" s="950">
        <v>2007</v>
      </c>
      <c r="O79" s="950">
        <v>2008</v>
      </c>
      <c r="P79" s="950">
        <v>2009</v>
      </c>
      <c r="Q79" s="950">
        <v>2010</v>
      </c>
      <c r="R79" s="950">
        <v>2011</v>
      </c>
      <c r="S79" s="950">
        <v>2012</v>
      </c>
      <c r="T79" s="950">
        <v>2013</v>
      </c>
      <c r="U79" s="950">
        <v>2014</v>
      </c>
      <c r="V79" s="950">
        <v>2015</v>
      </c>
      <c r="W79" s="950">
        <v>2016</v>
      </c>
      <c r="X79" s="950">
        <v>2017</v>
      </c>
      <c r="Y79" s="950">
        <v>2018</v>
      </c>
      <c r="Z79" s="950">
        <v>2019</v>
      </c>
      <c r="AA79" s="950">
        <v>2020</v>
      </c>
      <c r="AB79" s="950">
        <v>2021</v>
      </c>
      <c r="AC79" s="950">
        <v>2022</v>
      </c>
      <c r="AD79" s="950">
        <v>2023</v>
      </c>
      <c r="AE79" s="950">
        <v>2024</v>
      </c>
      <c r="AF79" s="950">
        <v>2025</v>
      </c>
      <c r="AG79" s="950">
        <v>2026</v>
      </c>
      <c r="AH79" s="950">
        <v>2027</v>
      </c>
      <c r="AI79" s="950">
        <v>2028</v>
      </c>
      <c r="AJ79" s="950">
        <v>2029</v>
      </c>
      <c r="AK79" s="987">
        <v>2030</v>
      </c>
    </row>
    <row r="80" spans="3:37" ht="15.75">
      <c r="C80" s="5"/>
      <c r="D80" s="29" t="s">
        <v>1182</v>
      </c>
      <c r="G80" s="5"/>
      <c r="H80" s="5"/>
      <c r="I80" s="5"/>
      <c r="J80" s="5"/>
    </row>
    <row r="81" spans="1:132" ht="15.75">
      <c r="C81" s="5"/>
      <c r="D81" s="816"/>
      <c r="E81" s="454" t="s">
        <v>1183</v>
      </c>
      <c r="G81" s="5"/>
      <c r="H81" s="5"/>
      <c r="I81" s="5"/>
      <c r="J81" s="994" t="s">
        <v>1184</v>
      </c>
      <c r="K81" s="5"/>
      <c r="L81" s="5"/>
      <c r="M81" s="5"/>
      <c r="N81" s="5">
        <v>0</v>
      </c>
      <c r="O81" s="5">
        <v>0</v>
      </c>
      <c r="P81" s="5">
        <v>0</v>
      </c>
      <c r="Q81" s="5">
        <v>-125934.50533017849</v>
      </c>
      <c r="R81" s="5">
        <v>-133605.72642746597</v>
      </c>
      <c r="S81" s="5">
        <v>-124436.41195385829</v>
      </c>
      <c r="T81" s="5">
        <v>-117165.36607161588</v>
      </c>
      <c r="U81" s="5">
        <v>-117255.30569800489</v>
      </c>
      <c r="V81" s="5">
        <v>-114069.02142665989</v>
      </c>
      <c r="W81" s="5">
        <v>-111965.93575101781</v>
      </c>
      <c r="X81" s="5">
        <v>-109524.56096383612</v>
      </c>
      <c r="Y81" s="5">
        <v>-113079.70267420006</v>
      </c>
      <c r="Z81" s="5">
        <v>-115637.50330138352</v>
      </c>
      <c r="AA81" s="5">
        <v>-122953.18139594654</v>
      </c>
      <c r="AB81" s="5">
        <v>-123778.46285322518</v>
      </c>
      <c r="AC81" s="5">
        <v>-123008.66947325581</v>
      </c>
      <c r="AD81" s="5">
        <v>-122274.88550005569</v>
      </c>
      <c r="AE81" s="5">
        <v>-121568.90078104983</v>
      </c>
      <c r="AF81" s="5">
        <v>-121708.1725006246</v>
      </c>
      <c r="AG81" s="5">
        <v>-121192.05468535048</v>
      </c>
      <c r="AH81" s="5">
        <v>-120700.23483359312</v>
      </c>
      <c r="AI81" s="5">
        <v>-120209.94243942398</v>
      </c>
      <c r="AJ81" s="5">
        <v>-119760.22374036547</v>
      </c>
      <c r="AK81" s="5">
        <v>-119330.79421682953</v>
      </c>
    </row>
    <row r="82" spans="1:132" s="19" customFormat="1" ht="15.75">
      <c r="A82" s="747"/>
      <c r="B82" s="747"/>
      <c r="C82" s="5"/>
      <c r="D82" s="816"/>
      <c r="E82" s="454" t="s">
        <v>1185</v>
      </c>
      <c r="F82" s="5"/>
      <c r="G82" s="5" t="s">
        <v>545</v>
      </c>
      <c r="H82" s="5"/>
      <c r="I82" s="5"/>
      <c r="J82" s="994">
        <v>0</v>
      </c>
      <c r="K82" s="5"/>
      <c r="L82" s="5"/>
      <c r="M82" s="994">
        <v>0</v>
      </c>
      <c r="N82" s="994">
        <v>0</v>
      </c>
      <c r="O82" s="994" t="e">
        <v>#REF!</v>
      </c>
      <c r="P82" s="994">
        <v>0</v>
      </c>
      <c r="Q82" s="994">
        <v>0</v>
      </c>
      <c r="R82" s="994">
        <v>0</v>
      </c>
      <c r="S82" s="994">
        <v>0</v>
      </c>
      <c r="T82" s="994">
        <v>0</v>
      </c>
      <c r="U82" s="994">
        <v>0</v>
      </c>
      <c r="V82" s="994">
        <v>0</v>
      </c>
      <c r="W82" s="994">
        <v>0</v>
      </c>
      <c r="X82" s="994">
        <v>0</v>
      </c>
      <c r="Y82" s="994">
        <v>0</v>
      </c>
      <c r="Z82" s="994">
        <v>0</v>
      </c>
      <c r="AA82" s="994">
        <v>0</v>
      </c>
      <c r="AB82" s="994">
        <v>0</v>
      </c>
      <c r="AC82" s="994">
        <v>0</v>
      </c>
      <c r="AD82" s="994">
        <v>0</v>
      </c>
      <c r="AE82" s="994">
        <v>0</v>
      </c>
      <c r="AF82" s="994">
        <v>0</v>
      </c>
      <c r="AG82" s="994">
        <v>0</v>
      </c>
      <c r="AH82" s="994">
        <v>0</v>
      </c>
      <c r="AI82" s="994">
        <v>0</v>
      </c>
      <c r="AJ82" s="994">
        <v>0</v>
      </c>
      <c r="AK82" s="994">
        <v>0</v>
      </c>
      <c r="AL82" s="28"/>
      <c r="AM82" s="28"/>
      <c r="AN82" s="28"/>
      <c r="AO82" s="28"/>
      <c r="AP82" s="28"/>
      <c r="AQ82" s="28"/>
      <c r="AR82" s="28"/>
      <c r="AS82" s="28"/>
      <c r="AT82" s="28"/>
      <c r="AU82" s="28"/>
      <c r="AV82" s="28"/>
      <c r="AW82" s="28"/>
      <c r="AX82" s="28"/>
      <c r="AY82" s="28"/>
      <c r="AZ82" s="28"/>
      <c r="BA82" s="28"/>
      <c r="BB82" s="28"/>
      <c r="BC82" s="28"/>
      <c r="BD82" s="28"/>
      <c r="BE82" s="28"/>
      <c r="BF82" s="28"/>
      <c r="BG82" s="28"/>
      <c r="BH82" s="28"/>
      <c r="BI82" s="28"/>
      <c r="BJ82" s="28"/>
      <c r="BK82" s="28"/>
      <c r="BL82" s="28"/>
      <c r="BM82" s="28"/>
      <c r="BN82" s="28"/>
      <c r="BO82" s="28"/>
      <c r="BP82" s="28"/>
      <c r="BQ82" s="28"/>
      <c r="BR82" s="28"/>
      <c r="BS82" s="28"/>
      <c r="BT82" s="28"/>
      <c r="BU82" s="28"/>
      <c r="BV82" s="28"/>
      <c r="BW82" s="28"/>
      <c r="BX82" s="28"/>
      <c r="BY82" s="28"/>
      <c r="BZ82" s="28"/>
      <c r="CA82" s="28"/>
      <c r="CB82" s="28"/>
      <c r="CC82" s="28"/>
      <c r="CD82" s="28"/>
      <c r="CE82" s="28"/>
      <c r="CF82" s="28"/>
      <c r="CG82" s="28"/>
      <c r="CH82" s="28"/>
      <c r="CI82" s="28"/>
      <c r="CJ82" s="28"/>
      <c r="CK82" s="28"/>
      <c r="CL82" s="28"/>
      <c r="CM82" s="28"/>
      <c r="CN82" s="28"/>
      <c r="CO82" s="28"/>
      <c r="CP82" s="28"/>
      <c r="CQ82" s="28"/>
      <c r="CR82" s="28"/>
      <c r="CS82" s="28"/>
      <c r="CT82" s="28"/>
      <c r="CU82" s="28"/>
      <c r="CV82" s="28"/>
      <c r="CW82" s="28"/>
      <c r="CX82" s="28"/>
      <c r="CY82" s="28"/>
      <c r="CZ82" s="28"/>
      <c r="DA82" s="28"/>
      <c r="DB82" s="28"/>
      <c r="DC82" s="28"/>
      <c r="DD82" s="28"/>
      <c r="DE82" s="28"/>
      <c r="DF82" s="28"/>
      <c r="DG82" s="28"/>
      <c r="DH82" s="28"/>
      <c r="DI82" s="28"/>
      <c r="DJ82" s="28"/>
      <c r="DK82" s="28"/>
      <c r="DL82" s="28"/>
      <c r="DM82" s="28"/>
      <c r="DN82" s="28"/>
      <c r="DO82" s="28"/>
      <c r="DP82" s="28"/>
      <c r="DQ82" s="28"/>
      <c r="DR82" s="28"/>
      <c r="DS82" s="28"/>
      <c r="DT82" s="28"/>
      <c r="DU82" s="28"/>
      <c r="DV82" s="28"/>
      <c r="DW82" s="28"/>
      <c r="DX82" s="28"/>
      <c r="DY82" s="28"/>
      <c r="DZ82" s="28"/>
      <c r="EA82" s="28"/>
      <c r="EB82" s="28"/>
    </row>
    <row r="83" spans="1:132" ht="15.75">
      <c r="C83" s="29"/>
      <c r="D83" s="488"/>
      <c r="E83" s="488" t="s">
        <v>1186</v>
      </c>
      <c r="F83" s="29"/>
      <c r="G83" s="29"/>
      <c r="H83" s="29"/>
      <c r="I83" s="29"/>
      <c r="J83" s="29"/>
      <c r="K83" s="29"/>
      <c r="L83" s="29"/>
      <c r="M83" s="29"/>
      <c r="N83" s="29">
        <v>0</v>
      </c>
      <c r="O83" s="29" t="e">
        <v>#REF!</v>
      </c>
      <c r="P83" s="29">
        <v>0</v>
      </c>
      <c r="Q83" s="29">
        <v>0</v>
      </c>
      <c r="R83" s="29">
        <v>0</v>
      </c>
      <c r="S83" s="29">
        <v>0</v>
      </c>
      <c r="T83" s="29">
        <v>0</v>
      </c>
      <c r="U83" s="29">
        <v>0</v>
      </c>
      <c r="V83" s="29">
        <v>0</v>
      </c>
      <c r="W83" s="29">
        <v>0</v>
      </c>
      <c r="X83" s="29">
        <v>0</v>
      </c>
      <c r="Y83" s="29">
        <v>0</v>
      </c>
      <c r="Z83" s="29">
        <v>0</v>
      </c>
      <c r="AA83" s="29">
        <v>0</v>
      </c>
      <c r="AB83" s="29">
        <v>0</v>
      </c>
      <c r="AC83" s="29">
        <v>0</v>
      </c>
      <c r="AD83" s="29">
        <v>0</v>
      </c>
      <c r="AE83" s="29">
        <v>0</v>
      </c>
      <c r="AF83" s="29">
        <v>0</v>
      </c>
      <c r="AG83" s="29">
        <v>0</v>
      </c>
      <c r="AH83" s="29">
        <v>0</v>
      </c>
      <c r="AI83" s="29">
        <v>0</v>
      </c>
      <c r="AJ83" s="29">
        <v>0</v>
      </c>
      <c r="AK83" s="29">
        <v>0</v>
      </c>
      <c r="AL83" s="19"/>
      <c r="AM83" s="19"/>
      <c r="AN83" s="19"/>
      <c r="AO83" s="19"/>
      <c r="AP83" s="19"/>
      <c r="AQ83" s="19"/>
      <c r="AR83" s="19"/>
      <c r="AS83" s="19"/>
      <c r="AT83" s="19"/>
      <c r="AU83" s="19"/>
      <c r="AV83" s="19"/>
      <c r="AW83" s="19"/>
      <c r="AX83" s="19"/>
      <c r="AY83" s="19"/>
      <c r="AZ83" s="19"/>
      <c r="BA83" s="19"/>
      <c r="BB83" s="19"/>
      <c r="BC83" s="19"/>
      <c r="BD83" s="19"/>
      <c r="BE83" s="19"/>
      <c r="BF83" s="19"/>
      <c r="BG83" s="19"/>
      <c r="BH83" s="19"/>
      <c r="BI83" s="19"/>
      <c r="BJ83" s="19"/>
      <c r="BK83" s="19"/>
      <c r="BL83" s="19"/>
      <c r="BM83" s="19"/>
      <c r="BN83" s="19"/>
      <c r="BO83" s="19"/>
      <c r="BP83" s="19"/>
      <c r="BQ83" s="19"/>
      <c r="BR83" s="19"/>
      <c r="BS83" s="19"/>
      <c r="BT83" s="19"/>
      <c r="BU83" s="19"/>
      <c r="BV83" s="19"/>
      <c r="BW83" s="19"/>
      <c r="BX83" s="19"/>
      <c r="BY83" s="19"/>
      <c r="BZ83" s="19"/>
      <c r="CA83" s="19"/>
      <c r="CB83" s="19"/>
      <c r="CC83" s="19"/>
      <c r="CD83" s="19"/>
      <c r="CE83" s="19"/>
      <c r="CF83" s="19"/>
      <c r="CG83" s="19"/>
      <c r="CH83" s="19"/>
      <c r="CI83" s="19"/>
      <c r="CJ83" s="19"/>
      <c r="CK83" s="19"/>
      <c r="CL83" s="19"/>
      <c r="CM83" s="19"/>
      <c r="CN83" s="19"/>
      <c r="CO83" s="19"/>
      <c r="CP83" s="19"/>
      <c r="CQ83" s="19"/>
      <c r="CR83" s="19"/>
      <c r="CS83" s="19"/>
      <c r="CT83" s="19"/>
      <c r="CU83" s="19"/>
      <c r="CV83" s="19"/>
      <c r="CW83" s="19"/>
      <c r="CX83" s="19"/>
      <c r="CY83" s="19"/>
      <c r="CZ83" s="19"/>
      <c r="DA83" s="19"/>
      <c r="DB83" s="19"/>
      <c r="DC83" s="19"/>
      <c r="DD83" s="19"/>
      <c r="DE83" s="19"/>
      <c r="DF83" s="19"/>
      <c r="DG83" s="19"/>
      <c r="DH83" s="19"/>
      <c r="DI83" s="19"/>
      <c r="DJ83" s="19"/>
      <c r="DK83" s="19"/>
      <c r="DL83" s="19"/>
      <c r="DM83" s="19"/>
      <c r="DN83" s="19"/>
      <c r="DO83" s="19"/>
      <c r="DP83" s="19"/>
      <c r="DQ83" s="19"/>
      <c r="DR83" s="19"/>
      <c r="DS83" s="19"/>
      <c r="DT83" s="19"/>
      <c r="DU83" s="19"/>
      <c r="DV83" s="19"/>
      <c r="DW83" s="19"/>
      <c r="DX83" s="19"/>
      <c r="DY83" s="19"/>
      <c r="DZ83" s="19"/>
      <c r="EA83" s="19"/>
      <c r="EB83" s="19"/>
    </row>
    <row r="84" spans="1:132" ht="15.75">
      <c r="C84" s="5"/>
      <c r="D84" s="488" t="s">
        <v>1187</v>
      </c>
      <c r="E84" s="951"/>
      <c r="G84" s="5"/>
      <c r="H84" s="5"/>
      <c r="I84" s="5"/>
      <c r="J84" s="5"/>
    </row>
    <row r="85" spans="1:132" ht="15.75">
      <c r="C85" s="5"/>
      <c r="E85" s="488" t="s">
        <v>1188</v>
      </c>
      <c r="F85" s="454"/>
      <c r="G85" s="5"/>
      <c r="H85" s="5"/>
      <c r="I85" s="5"/>
      <c r="J85" s="5"/>
    </row>
    <row r="86" spans="1:132" ht="15.75">
      <c r="C86" s="5"/>
      <c r="E86" s="816"/>
      <c r="F86" s="454" t="s">
        <v>1183</v>
      </c>
      <c r="G86" s="5"/>
      <c r="H86" s="5"/>
      <c r="I86" s="5"/>
      <c r="J86" s="994" t="s">
        <v>1184</v>
      </c>
      <c r="K86" s="5"/>
      <c r="L86" s="5"/>
      <c r="M86" s="5"/>
      <c r="N86" s="5">
        <v>0</v>
      </c>
      <c r="O86" s="5">
        <v>0</v>
      </c>
      <c r="P86" s="5">
        <v>0</v>
      </c>
      <c r="Q86" s="5">
        <v>-200000</v>
      </c>
      <c r="R86" s="5">
        <v>-200000</v>
      </c>
      <c r="S86" s="5">
        <v>-200000</v>
      </c>
      <c r="T86" s="5">
        <v>-200000</v>
      </c>
      <c r="U86" s="5">
        <v>-200000</v>
      </c>
      <c r="V86" s="5">
        <v>-200000</v>
      </c>
      <c r="W86" s="5">
        <v>-200000</v>
      </c>
      <c r="X86" s="5">
        <v>-200000</v>
      </c>
      <c r="Y86" s="5">
        <v>-200000</v>
      </c>
      <c r="Z86" s="5">
        <v>-200000</v>
      </c>
      <c r="AA86" s="5">
        <v>-200000</v>
      </c>
      <c r="AB86" s="5">
        <v>-200000</v>
      </c>
      <c r="AC86" s="5">
        <v>-200000</v>
      </c>
      <c r="AD86" s="5">
        <v>-200000</v>
      </c>
      <c r="AE86" s="5">
        <v>-200000</v>
      </c>
      <c r="AF86" s="5">
        <v>-200000</v>
      </c>
      <c r="AG86" s="5">
        <v>-200000</v>
      </c>
      <c r="AH86" s="5">
        <v>-200000</v>
      </c>
      <c r="AI86" s="5">
        <v>-200000</v>
      </c>
      <c r="AJ86" s="5">
        <v>-200000</v>
      </c>
      <c r="AK86" s="5">
        <v>-200000</v>
      </c>
    </row>
    <row r="87" spans="1:132" s="19" customFormat="1" ht="15.6" customHeight="1">
      <c r="A87" s="747"/>
      <c r="B87" s="747"/>
      <c r="C87" s="5"/>
      <c r="E87" s="816"/>
      <c r="F87" s="1009" t="s">
        <v>1215</v>
      </c>
      <c r="G87" s="5" t="s">
        <v>545</v>
      </c>
      <c r="H87" s="5"/>
      <c r="I87" s="5"/>
      <c r="J87" s="994">
        <v>0</v>
      </c>
      <c r="K87" s="5"/>
      <c r="L87" s="5"/>
      <c r="M87" s="5"/>
      <c r="N87" s="5">
        <v>0</v>
      </c>
      <c r="O87" s="5">
        <v>0</v>
      </c>
      <c r="P87" s="5">
        <v>0</v>
      </c>
      <c r="Q87" s="5">
        <v>0</v>
      </c>
      <c r="R87" s="5">
        <v>0</v>
      </c>
      <c r="S87" s="5">
        <v>0</v>
      </c>
      <c r="T87" s="5">
        <v>159.45712188758989</v>
      </c>
      <c r="U87" s="5">
        <v>172.66577731730098</v>
      </c>
      <c r="V87" s="5">
        <v>194.26656700293466</v>
      </c>
      <c r="W87" s="5">
        <v>218.00028583200358</v>
      </c>
      <c r="X87" s="5">
        <v>225.0684167466834</v>
      </c>
      <c r="Y87" s="5">
        <v>237.53987621440038</v>
      </c>
      <c r="Z87" s="5">
        <v>258.88660533517958</v>
      </c>
      <c r="AA87" s="5">
        <v>285.45028732495825</v>
      </c>
      <c r="AB87" s="5">
        <v>295.80106812350698</v>
      </c>
      <c r="AC87" s="5">
        <v>310.08545538563897</v>
      </c>
      <c r="AD87" s="5">
        <v>337.4417810347075</v>
      </c>
      <c r="AE87" s="5">
        <v>344.25828353145619</v>
      </c>
      <c r="AF87" s="5">
        <v>349.83401655898012</v>
      </c>
      <c r="AG87" s="5">
        <v>357.58420382710284</v>
      </c>
      <c r="AH87" s="5">
        <v>365.21274050051841</v>
      </c>
      <c r="AI87" s="5">
        <v>372.00109544023519</v>
      </c>
      <c r="AJ87" s="5">
        <v>388.58856466855701</v>
      </c>
      <c r="AK87" s="5">
        <v>414.16923807642371</v>
      </c>
      <c r="AL87" s="28"/>
      <c r="AM87" s="28"/>
      <c r="AN87" s="28"/>
      <c r="AO87" s="28"/>
      <c r="AP87" s="28"/>
      <c r="AQ87" s="28"/>
      <c r="AR87" s="28"/>
      <c r="AS87" s="28"/>
      <c r="AT87" s="28"/>
      <c r="AU87" s="28"/>
      <c r="AV87" s="28"/>
      <c r="AW87" s="28"/>
      <c r="AX87" s="28"/>
      <c r="AY87" s="28"/>
      <c r="AZ87" s="28"/>
      <c r="BA87" s="28"/>
      <c r="BB87" s="28"/>
      <c r="BC87" s="28"/>
      <c r="BD87" s="28"/>
      <c r="BE87" s="28"/>
      <c r="BF87" s="28"/>
      <c r="BG87" s="28"/>
      <c r="BH87" s="28"/>
      <c r="BI87" s="28"/>
      <c r="BJ87" s="28"/>
      <c r="BK87" s="28"/>
      <c r="BL87" s="28"/>
      <c r="BM87" s="28"/>
      <c r="BN87" s="28"/>
      <c r="BO87" s="28"/>
      <c r="BP87" s="28"/>
      <c r="BQ87" s="28"/>
      <c r="BR87" s="28"/>
      <c r="BS87" s="28"/>
      <c r="BT87" s="28"/>
      <c r="BU87" s="28"/>
      <c r="BV87" s="28"/>
      <c r="BW87" s="28"/>
      <c r="BX87" s="28"/>
      <c r="BY87" s="28"/>
      <c r="BZ87" s="28"/>
      <c r="CA87" s="28"/>
      <c r="CB87" s="28"/>
      <c r="CC87" s="28"/>
      <c r="CD87" s="28"/>
      <c r="CE87" s="28"/>
      <c r="CF87" s="28"/>
      <c r="CG87" s="28"/>
      <c r="CH87" s="28"/>
      <c r="CI87" s="28"/>
      <c r="CJ87" s="28"/>
      <c r="CK87" s="28"/>
      <c r="CL87" s="28"/>
      <c r="CM87" s="28"/>
      <c r="CN87" s="28"/>
      <c r="CO87" s="28"/>
      <c r="CP87" s="28"/>
      <c r="CQ87" s="28"/>
      <c r="CR87" s="28"/>
      <c r="CS87" s="28"/>
      <c r="CT87" s="28"/>
      <c r="CU87" s="28"/>
      <c r="CV87" s="28"/>
      <c r="CW87" s="28"/>
      <c r="CX87" s="28"/>
      <c r="CY87" s="28"/>
      <c r="CZ87" s="28"/>
      <c r="DA87" s="28"/>
      <c r="DB87" s="28"/>
      <c r="DC87" s="28"/>
      <c r="DD87" s="28"/>
      <c r="DE87" s="28"/>
      <c r="DF87" s="28"/>
      <c r="DG87" s="28"/>
      <c r="DH87" s="28"/>
      <c r="DI87" s="28"/>
      <c r="DJ87" s="28"/>
      <c r="DK87" s="28"/>
      <c r="DL87" s="28"/>
      <c r="DM87" s="28"/>
      <c r="DN87" s="28"/>
      <c r="DO87" s="28"/>
      <c r="DP87" s="28"/>
      <c r="DQ87" s="28"/>
      <c r="DR87" s="28"/>
      <c r="DS87" s="28"/>
      <c r="DT87" s="28"/>
      <c r="DU87" s="28"/>
      <c r="DV87" s="28"/>
      <c r="DW87" s="28"/>
      <c r="DX87" s="28"/>
      <c r="DY87" s="28"/>
      <c r="DZ87" s="28"/>
      <c r="EA87" s="28"/>
      <c r="EB87" s="28"/>
    </row>
    <row r="88" spans="1:132" ht="15.75">
      <c r="C88" s="29"/>
      <c r="E88" s="816"/>
      <c r="F88" s="488" t="s">
        <v>1186</v>
      </c>
      <c r="G88" s="29"/>
      <c r="H88" s="29"/>
      <c r="I88" s="29"/>
      <c r="J88" s="29"/>
      <c r="K88" s="29"/>
      <c r="L88" s="29"/>
      <c r="M88" s="29"/>
      <c r="N88" s="29">
        <v>0</v>
      </c>
      <c r="O88" s="29">
        <v>0</v>
      </c>
      <c r="P88" s="29">
        <v>0</v>
      </c>
      <c r="Q88" s="29">
        <v>0</v>
      </c>
      <c r="R88" s="29">
        <v>0</v>
      </c>
      <c r="S88" s="29">
        <v>0</v>
      </c>
      <c r="T88" s="29">
        <v>-31891424.37751798</v>
      </c>
      <c r="U88" s="29">
        <v>-34533155.463460192</v>
      </c>
      <c r="V88" s="29">
        <v>-38853313.400586933</v>
      </c>
      <c r="W88" s="29">
        <v>-43600057.166400716</v>
      </c>
      <c r="X88" s="29">
        <v>-45013683.349336676</v>
      </c>
      <c r="Y88" s="29">
        <v>-47507975.242880076</v>
      </c>
      <c r="Z88" s="29">
        <v>-51777321.067035913</v>
      </c>
      <c r="AA88" s="29">
        <v>-57090057.464991651</v>
      </c>
      <c r="AB88" s="29">
        <v>-59160213.624701396</v>
      </c>
      <c r="AC88" s="29">
        <v>-62017091.077127792</v>
      </c>
      <c r="AD88" s="29">
        <v>-67488356.2069415</v>
      </c>
      <c r="AE88" s="29">
        <v>-68851656.706291243</v>
      </c>
      <c r="AF88" s="29">
        <v>-69966803.311796024</v>
      </c>
      <c r="AG88" s="29">
        <v>-71516840.765420571</v>
      </c>
      <c r="AH88" s="29">
        <v>-73042548.100103676</v>
      </c>
      <c r="AI88" s="29">
        <v>-74400219.088047042</v>
      </c>
      <c r="AJ88" s="29">
        <v>-77717712.93371141</v>
      </c>
      <c r="AK88" s="29">
        <v>-82833847.615284741</v>
      </c>
      <c r="AL88" s="19"/>
      <c r="AM88" s="19"/>
      <c r="AN88" s="19"/>
      <c r="AO88" s="19"/>
      <c r="AP88" s="19"/>
      <c r="AQ88" s="19"/>
      <c r="AR88" s="19"/>
      <c r="AS88" s="19"/>
      <c r="AT88" s="19"/>
      <c r="AU88" s="19"/>
      <c r="AV88" s="19"/>
      <c r="AW88" s="19"/>
      <c r="AX88" s="19"/>
      <c r="AY88" s="19"/>
      <c r="AZ88" s="19"/>
      <c r="BA88" s="19"/>
      <c r="BB88" s="19"/>
      <c r="BC88" s="19"/>
      <c r="BD88" s="19"/>
      <c r="BE88" s="19"/>
      <c r="BF88" s="19"/>
      <c r="BG88" s="19"/>
      <c r="BH88" s="19"/>
      <c r="BI88" s="19"/>
      <c r="BJ88" s="19"/>
      <c r="BK88" s="19"/>
      <c r="BL88" s="19"/>
      <c r="BM88" s="19"/>
      <c r="BN88" s="19"/>
      <c r="BO88" s="19"/>
      <c r="BP88" s="19"/>
      <c r="BQ88" s="19"/>
      <c r="BR88" s="19"/>
      <c r="BS88" s="19"/>
      <c r="BT88" s="19"/>
      <c r="BU88" s="19"/>
      <c r="BV88" s="19"/>
      <c r="BW88" s="19"/>
      <c r="BX88" s="19"/>
      <c r="BY88" s="19"/>
      <c r="BZ88" s="19"/>
      <c r="CA88" s="19"/>
      <c r="CB88" s="19"/>
      <c r="CC88" s="19"/>
      <c r="CD88" s="19"/>
      <c r="CE88" s="19"/>
      <c r="CF88" s="19"/>
      <c r="CG88" s="19"/>
      <c r="CH88" s="19"/>
      <c r="CI88" s="19"/>
      <c r="CJ88" s="19"/>
      <c r="CK88" s="19"/>
      <c r="CL88" s="19"/>
      <c r="CM88" s="19"/>
      <c r="CN88" s="19"/>
      <c r="CO88" s="19"/>
      <c r="CP88" s="19"/>
      <c r="CQ88" s="19"/>
      <c r="CR88" s="19"/>
      <c r="CS88" s="19"/>
      <c r="CT88" s="19"/>
      <c r="CU88" s="19"/>
      <c r="CV88" s="19"/>
      <c r="CW88" s="19"/>
      <c r="CX88" s="19"/>
      <c r="CY88" s="19"/>
      <c r="CZ88" s="19"/>
      <c r="DA88" s="19"/>
      <c r="DB88" s="19"/>
      <c r="DC88" s="19"/>
      <c r="DD88" s="19"/>
      <c r="DE88" s="19"/>
      <c r="DF88" s="19"/>
      <c r="DG88" s="19"/>
      <c r="DH88" s="19"/>
      <c r="DI88" s="19"/>
      <c r="DJ88" s="19"/>
      <c r="DK88" s="19"/>
      <c r="DL88" s="19"/>
      <c r="DM88" s="19"/>
      <c r="DN88" s="19"/>
      <c r="DO88" s="19"/>
      <c r="DP88" s="19"/>
      <c r="DQ88" s="19"/>
      <c r="DR88" s="19"/>
      <c r="DS88" s="19"/>
      <c r="DT88" s="19"/>
      <c r="DU88" s="19"/>
      <c r="DV88" s="19"/>
      <c r="DW88" s="19"/>
      <c r="DX88" s="19"/>
      <c r="DY88" s="19"/>
      <c r="DZ88" s="19"/>
      <c r="EA88" s="19"/>
      <c r="EB88" s="19"/>
    </row>
    <row r="89" spans="1:132" ht="15.75">
      <c r="C89" s="5"/>
      <c r="E89" s="488" t="s">
        <v>29</v>
      </c>
      <c r="G89" s="5"/>
      <c r="H89" s="5"/>
      <c r="I89" s="5"/>
      <c r="J89" s="5"/>
      <c r="K89" s="5"/>
      <c r="L89" s="5"/>
      <c r="M89" s="5"/>
      <c r="N89" s="5"/>
      <c r="O89" s="5"/>
      <c r="P89" s="5"/>
      <c r="Q89" s="5"/>
      <c r="R89" s="5"/>
      <c r="S89" s="5"/>
      <c r="T89" s="5"/>
      <c r="U89" s="5"/>
      <c r="V89" s="5"/>
      <c r="W89" s="5"/>
      <c r="X89" s="5"/>
      <c r="Y89" s="5"/>
      <c r="Z89" s="5"/>
      <c r="AA89" s="5"/>
      <c r="AB89" s="5"/>
      <c r="AC89" s="5"/>
      <c r="AD89" s="5"/>
      <c r="AE89" s="5"/>
      <c r="AF89" s="5"/>
      <c r="AG89" s="5"/>
      <c r="AH89" s="5"/>
      <c r="AI89" s="5"/>
      <c r="AJ89" s="5"/>
      <c r="AK89" s="5"/>
    </row>
    <row r="90" spans="1:132" ht="15.75">
      <c r="E90" s="816"/>
      <c r="F90" s="454" t="s">
        <v>1183</v>
      </c>
      <c r="G90" s="5"/>
      <c r="H90" s="5"/>
      <c r="I90" s="5"/>
      <c r="J90" s="5"/>
      <c r="K90" s="5"/>
      <c r="L90" s="5"/>
      <c r="M90" s="5"/>
      <c r="N90" s="5">
        <v>0</v>
      </c>
      <c r="O90" s="5">
        <v>0</v>
      </c>
      <c r="P90" s="5">
        <v>0</v>
      </c>
      <c r="Q90" s="5">
        <v>0</v>
      </c>
      <c r="R90" s="5">
        <v>0</v>
      </c>
      <c r="S90" s="5">
        <v>0</v>
      </c>
      <c r="T90" s="5">
        <v>0</v>
      </c>
      <c r="U90" s="5">
        <v>0</v>
      </c>
      <c r="V90" s="5">
        <v>0</v>
      </c>
      <c r="W90" s="5">
        <v>0</v>
      </c>
      <c r="X90" s="5">
        <v>0</v>
      </c>
      <c r="Y90" s="5">
        <v>0</v>
      </c>
      <c r="Z90" s="5">
        <v>0</v>
      </c>
      <c r="AA90" s="5">
        <v>0</v>
      </c>
      <c r="AB90" s="5">
        <v>0</v>
      </c>
      <c r="AC90" s="5">
        <v>0</v>
      </c>
      <c r="AD90" s="5">
        <v>0</v>
      </c>
      <c r="AE90" s="5">
        <v>0</v>
      </c>
      <c r="AF90" s="5">
        <v>0</v>
      </c>
      <c r="AG90" s="5">
        <v>0</v>
      </c>
      <c r="AH90" s="5">
        <v>0</v>
      </c>
      <c r="AI90" s="5">
        <v>0</v>
      </c>
      <c r="AJ90" s="5">
        <v>0</v>
      </c>
      <c r="AK90" s="5">
        <v>0</v>
      </c>
    </row>
    <row r="91" spans="1:132" s="19" customFormat="1" ht="15.75">
      <c r="A91" s="747"/>
      <c r="B91" s="747"/>
      <c r="C91" s="28"/>
      <c r="E91" s="5"/>
      <c r="F91" s="5" t="s">
        <v>1216</v>
      </c>
      <c r="G91" s="5" t="s">
        <v>545</v>
      </c>
      <c r="H91" s="28"/>
      <c r="I91" s="28"/>
      <c r="J91" s="28"/>
      <c r="K91" s="5"/>
      <c r="L91" s="5"/>
      <c r="M91" s="5"/>
      <c r="N91" s="5">
        <v>0</v>
      </c>
      <c r="O91" s="5">
        <v>0</v>
      </c>
      <c r="P91" s="5">
        <v>0</v>
      </c>
      <c r="Q91" s="5">
        <v>0</v>
      </c>
      <c r="R91" s="5">
        <v>0</v>
      </c>
      <c r="S91" s="5">
        <v>0</v>
      </c>
      <c r="T91" s="5">
        <v>108.73943175948894</v>
      </c>
      <c r="U91" s="5">
        <v>94.68375181016917</v>
      </c>
      <c r="V91" s="5">
        <v>100.48740186342883</v>
      </c>
      <c r="W91" s="5">
        <v>106.72920497842927</v>
      </c>
      <c r="X91" s="5">
        <v>113.91758571613184</v>
      </c>
      <c r="Y91" s="5">
        <v>121.27345283626477</v>
      </c>
      <c r="Z91" s="5">
        <v>130.13146568516876</v>
      </c>
      <c r="AA91" s="5">
        <v>139.60562968788182</v>
      </c>
      <c r="AB91" s="5">
        <v>148.01035471713411</v>
      </c>
      <c r="AC91" s="5">
        <v>156.94927148143771</v>
      </c>
      <c r="AD91" s="5">
        <v>166.4582060062323</v>
      </c>
      <c r="AE91" s="5">
        <v>176.57550493332431</v>
      </c>
      <c r="AF91" s="5">
        <v>187.34221989691341</v>
      </c>
      <c r="AG91" s="5">
        <v>198.10464748794354</v>
      </c>
      <c r="AH91" s="5">
        <v>209.50286862025817</v>
      </c>
      <c r="AI91" s="5">
        <v>221.57551002224261</v>
      </c>
      <c r="AJ91" s="5">
        <v>234.36360835229436</v>
      </c>
      <c r="AK91" s="5">
        <v>247.91076419687445</v>
      </c>
      <c r="AL91" s="28"/>
      <c r="AM91" s="28"/>
      <c r="AN91" s="28"/>
      <c r="AO91" s="28"/>
      <c r="AP91" s="28"/>
      <c r="AQ91" s="28"/>
      <c r="AR91" s="28"/>
      <c r="AS91" s="28"/>
      <c r="AT91" s="28"/>
      <c r="AU91" s="28"/>
      <c r="AV91" s="28"/>
      <c r="AW91" s="28"/>
      <c r="AX91" s="28"/>
      <c r="AY91" s="28"/>
      <c r="AZ91" s="28"/>
      <c r="BA91" s="28"/>
      <c r="BB91" s="28"/>
      <c r="BC91" s="28"/>
      <c r="BD91" s="28"/>
      <c r="BE91" s="28"/>
      <c r="BF91" s="28"/>
      <c r="BG91" s="28"/>
      <c r="BH91" s="28"/>
      <c r="BI91" s="28"/>
      <c r="BJ91" s="28"/>
      <c r="BK91" s="28"/>
      <c r="BL91" s="28"/>
      <c r="BM91" s="28"/>
      <c r="BN91" s="28"/>
      <c r="BO91" s="28"/>
      <c r="BP91" s="28"/>
      <c r="BQ91" s="28"/>
      <c r="BR91" s="28"/>
      <c r="BS91" s="28"/>
      <c r="BT91" s="28"/>
      <c r="BU91" s="28"/>
      <c r="BV91" s="28"/>
      <c r="BW91" s="28"/>
      <c r="BX91" s="28"/>
      <c r="BY91" s="28"/>
      <c r="BZ91" s="28"/>
      <c r="CA91" s="28"/>
      <c r="CB91" s="28"/>
      <c r="CC91" s="28"/>
      <c r="CD91" s="28"/>
      <c r="CE91" s="28"/>
      <c r="CF91" s="28"/>
      <c r="CG91" s="28"/>
      <c r="CH91" s="28"/>
      <c r="CI91" s="28"/>
      <c r="CJ91" s="28"/>
      <c r="CK91" s="28"/>
      <c r="CL91" s="28"/>
      <c r="CM91" s="28"/>
      <c r="CN91" s="28"/>
      <c r="CO91" s="28"/>
      <c r="CP91" s="28"/>
      <c r="CQ91" s="28"/>
      <c r="CR91" s="28"/>
      <c r="CS91" s="28"/>
      <c r="CT91" s="28"/>
      <c r="CU91" s="28"/>
      <c r="CV91" s="28"/>
      <c r="CW91" s="28"/>
      <c r="CX91" s="28"/>
      <c r="CY91" s="28"/>
      <c r="CZ91" s="28"/>
      <c r="DA91" s="28"/>
      <c r="DB91" s="28"/>
      <c r="DC91" s="28"/>
      <c r="DD91" s="28"/>
      <c r="DE91" s="28"/>
      <c r="DF91" s="28"/>
      <c r="DG91" s="28"/>
      <c r="DH91" s="28"/>
      <c r="DI91" s="28"/>
      <c r="DJ91" s="28"/>
      <c r="DK91" s="28"/>
      <c r="DL91" s="28"/>
      <c r="DM91" s="28"/>
      <c r="DN91" s="28"/>
      <c r="DO91" s="28"/>
      <c r="DP91" s="28"/>
      <c r="DQ91" s="28"/>
      <c r="DR91" s="28"/>
      <c r="DS91" s="28"/>
      <c r="DT91" s="28"/>
      <c r="DU91" s="28"/>
      <c r="DV91" s="28"/>
      <c r="DW91" s="28"/>
      <c r="DX91" s="28"/>
      <c r="DY91" s="28"/>
      <c r="DZ91" s="28"/>
      <c r="EA91" s="28"/>
      <c r="EB91" s="28"/>
    </row>
    <row r="92" spans="1:132" ht="15.75">
      <c r="C92" s="19"/>
      <c r="E92" s="29"/>
      <c r="F92" s="488" t="s">
        <v>1186</v>
      </c>
      <c r="G92" s="29"/>
      <c r="H92" s="29"/>
      <c r="I92" s="29"/>
      <c r="J92" s="29"/>
      <c r="K92" s="29"/>
      <c r="L92" s="29"/>
      <c r="M92" s="29"/>
      <c r="N92" s="29">
        <v>0</v>
      </c>
      <c r="O92" s="29">
        <v>0</v>
      </c>
      <c r="P92" s="29">
        <v>0</v>
      </c>
      <c r="Q92" s="29">
        <v>0</v>
      </c>
      <c r="R92" s="29">
        <v>0</v>
      </c>
      <c r="S92" s="29">
        <v>0</v>
      </c>
      <c r="T92" s="29">
        <v>0</v>
      </c>
      <c r="U92" s="29">
        <v>0</v>
      </c>
      <c r="V92" s="29">
        <v>0</v>
      </c>
      <c r="W92" s="29">
        <v>0</v>
      </c>
      <c r="X92" s="29">
        <v>0</v>
      </c>
      <c r="Y92" s="29">
        <v>0</v>
      </c>
      <c r="Z92" s="29">
        <v>0</v>
      </c>
      <c r="AA92" s="29">
        <v>0</v>
      </c>
      <c r="AB92" s="29">
        <v>0</v>
      </c>
      <c r="AC92" s="29">
        <v>0</v>
      </c>
      <c r="AD92" s="29">
        <v>0</v>
      </c>
      <c r="AE92" s="29">
        <v>0</v>
      </c>
      <c r="AF92" s="29">
        <v>0</v>
      </c>
      <c r="AG92" s="29">
        <v>0</v>
      </c>
      <c r="AH92" s="29">
        <v>0</v>
      </c>
      <c r="AI92" s="29">
        <v>0</v>
      </c>
      <c r="AJ92" s="29">
        <v>0</v>
      </c>
      <c r="AK92" s="29">
        <v>0</v>
      </c>
      <c r="AL92" s="19"/>
      <c r="AM92" s="19"/>
      <c r="AN92" s="19"/>
      <c r="AO92" s="19"/>
      <c r="AP92" s="19"/>
      <c r="AQ92" s="19"/>
      <c r="AR92" s="19"/>
      <c r="AS92" s="19"/>
      <c r="AT92" s="19"/>
      <c r="AU92" s="19"/>
      <c r="AV92" s="19"/>
      <c r="AW92" s="19"/>
      <c r="AX92" s="19"/>
      <c r="AY92" s="19"/>
      <c r="AZ92" s="19"/>
      <c r="BA92" s="19"/>
      <c r="BB92" s="19"/>
      <c r="BC92" s="19"/>
      <c r="BD92" s="19"/>
      <c r="BE92" s="19"/>
      <c r="BF92" s="19"/>
      <c r="BG92" s="19"/>
      <c r="BH92" s="19"/>
      <c r="BI92" s="19"/>
      <c r="BJ92" s="19"/>
      <c r="BK92" s="19"/>
      <c r="BL92" s="19"/>
      <c r="BM92" s="19"/>
      <c r="BN92" s="19"/>
      <c r="BO92" s="19"/>
      <c r="BP92" s="19"/>
      <c r="BQ92" s="19"/>
      <c r="BR92" s="19"/>
      <c r="BS92" s="19"/>
      <c r="BT92" s="19"/>
      <c r="BU92" s="19"/>
      <c r="BV92" s="19"/>
      <c r="BW92" s="19"/>
      <c r="BX92" s="19"/>
      <c r="BY92" s="19"/>
      <c r="BZ92" s="19"/>
      <c r="CA92" s="19"/>
      <c r="CB92" s="19"/>
      <c r="CC92" s="19"/>
      <c r="CD92" s="19"/>
      <c r="CE92" s="19"/>
      <c r="CF92" s="19"/>
      <c r="CG92" s="19"/>
      <c r="CH92" s="19"/>
      <c r="CI92" s="19"/>
      <c r="CJ92" s="19"/>
      <c r="CK92" s="19"/>
      <c r="CL92" s="19"/>
      <c r="CM92" s="19"/>
      <c r="CN92" s="19"/>
      <c r="CO92" s="19"/>
      <c r="CP92" s="19"/>
      <c r="CQ92" s="19"/>
      <c r="CR92" s="19"/>
      <c r="CS92" s="19"/>
      <c r="CT92" s="19"/>
      <c r="CU92" s="19"/>
      <c r="CV92" s="19"/>
      <c r="CW92" s="19"/>
      <c r="CX92" s="19"/>
      <c r="CY92" s="19"/>
      <c r="CZ92" s="19"/>
      <c r="DA92" s="19"/>
      <c r="DB92" s="19"/>
      <c r="DC92" s="19"/>
      <c r="DD92" s="19"/>
      <c r="DE92" s="19"/>
      <c r="DF92" s="19"/>
      <c r="DG92" s="19"/>
      <c r="DH92" s="19"/>
      <c r="DI92" s="19"/>
      <c r="DJ92" s="19"/>
      <c r="DK92" s="19"/>
      <c r="DL92" s="19"/>
      <c r="DM92" s="19"/>
      <c r="DN92" s="19"/>
      <c r="DO92" s="19"/>
      <c r="DP92" s="19"/>
      <c r="DQ92" s="19"/>
      <c r="DR92" s="19"/>
      <c r="DS92" s="19"/>
      <c r="DT92" s="19"/>
      <c r="DU92" s="19"/>
      <c r="DV92" s="19"/>
      <c r="DW92" s="19"/>
      <c r="DX92" s="19"/>
      <c r="DY92" s="19"/>
      <c r="DZ92" s="19"/>
      <c r="EA92" s="19"/>
      <c r="EB92" s="19"/>
    </row>
    <row r="93" spans="1:132" ht="15.75">
      <c r="C93" s="19"/>
      <c r="D93" s="28"/>
      <c r="E93" s="29" t="s">
        <v>1191</v>
      </c>
      <c r="F93" s="29"/>
      <c r="G93" s="19"/>
      <c r="H93" s="19"/>
      <c r="I93" s="19"/>
      <c r="J93" s="19"/>
      <c r="K93" s="29"/>
      <c r="L93" s="29"/>
      <c r="M93" s="29"/>
      <c r="N93" s="29">
        <v>0</v>
      </c>
      <c r="O93" s="29">
        <v>0</v>
      </c>
      <c r="P93" s="29">
        <v>0</v>
      </c>
      <c r="Q93" s="29">
        <v>0</v>
      </c>
      <c r="R93" s="29">
        <v>0</v>
      </c>
      <c r="S93" s="29">
        <v>0</v>
      </c>
      <c r="T93" s="29">
        <v>-31891424.37751798</v>
      </c>
      <c r="U93" s="29">
        <v>-34533155.463460192</v>
      </c>
      <c r="V93" s="29">
        <v>-38853313.400586933</v>
      </c>
      <c r="W93" s="29">
        <v>-43600057.166400716</v>
      </c>
      <c r="X93" s="29">
        <v>-45013683.349336676</v>
      </c>
      <c r="Y93" s="29">
        <v>-47507975.242880076</v>
      </c>
      <c r="Z93" s="29">
        <v>-51777321.067035913</v>
      </c>
      <c r="AA93" s="29">
        <v>-57090057.464991651</v>
      </c>
      <c r="AB93" s="29">
        <v>-59160213.624701396</v>
      </c>
      <c r="AC93" s="29">
        <v>-62017091.077127792</v>
      </c>
      <c r="AD93" s="29">
        <v>-67488356.2069415</v>
      </c>
      <c r="AE93" s="29">
        <v>-68851656.706291243</v>
      </c>
      <c r="AF93" s="29">
        <v>-69966803.311796024</v>
      </c>
      <c r="AG93" s="29">
        <v>-71516840.765420571</v>
      </c>
      <c r="AH93" s="29">
        <v>-73042548.100103676</v>
      </c>
      <c r="AI93" s="29">
        <v>-74400219.088047042</v>
      </c>
      <c r="AJ93" s="29">
        <v>-77717712.93371141</v>
      </c>
      <c r="AK93" s="29">
        <v>-82833847.615284741</v>
      </c>
      <c r="AL93" s="19"/>
      <c r="AM93" s="19"/>
      <c r="AN93" s="19"/>
      <c r="AO93" s="19"/>
      <c r="AP93" s="19"/>
      <c r="AQ93" s="19"/>
      <c r="AR93" s="19"/>
      <c r="AS93" s="19"/>
      <c r="AT93" s="19"/>
      <c r="AU93" s="19"/>
      <c r="AV93" s="19"/>
      <c r="AW93" s="19"/>
      <c r="AX93" s="19"/>
      <c r="AY93" s="19"/>
      <c r="AZ93" s="19"/>
      <c r="BA93" s="19"/>
      <c r="BB93" s="19"/>
      <c r="BC93" s="19"/>
      <c r="BD93" s="19"/>
      <c r="BE93" s="19"/>
      <c r="BF93" s="19"/>
      <c r="BG93" s="19"/>
      <c r="BH93" s="19"/>
      <c r="BI93" s="19"/>
      <c r="BJ93" s="19"/>
      <c r="BK93" s="19"/>
      <c r="BL93" s="19"/>
      <c r="BM93" s="19"/>
      <c r="BN93" s="19"/>
      <c r="BO93" s="19"/>
      <c r="BP93" s="19"/>
      <c r="BQ93" s="19"/>
      <c r="BR93" s="19"/>
      <c r="BS93" s="19"/>
      <c r="BT93" s="19"/>
      <c r="BU93" s="19"/>
      <c r="BV93" s="19"/>
      <c r="BW93" s="19"/>
      <c r="BX93" s="19"/>
      <c r="BY93" s="19"/>
      <c r="BZ93" s="19"/>
      <c r="CA93" s="19"/>
      <c r="CB93" s="19"/>
      <c r="CC93" s="19"/>
      <c r="CD93" s="19"/>
      <c r="CE93" s="19"/>
      <c r="CF93" s="19"/>
      <c r="CG93" s="19"/>
      <c r="CH93" s="19"/>
      <c r="CI93" s="19"/>
      <c r="CJ93" s="19"/>
      <c r="CK93" s="19"/>
      <c r="CL93" s="19"/>
      <c r="CM93" s="19"/>
      <c r="CN93" s="19"/>
      <c r="CO93" s="19"/>
      <c r="CP93" s="19"/>
      <c r="CQ93" s="19"/>
      <c r="CR93" s="19"/>
      <c r="CS93" s="19"/>
      <c r="CT93" s="19"/>
      <c r="CU93" s="19"/>
      <c r="CV93" s="19"/>
      <c r="CW93" s="19"/>
      <c r="CX93" s="19"/>
      <c r="CY93" s="19"/>
      <c r="CZ93" s="19"/>
      <c r="DA93" s="19"/>
      <c r="DB93" s="19"/>
      <c r="DC93" s="19"/>
      <c r="DD93" s="19"/>
      <c r="DE93" s="19"/>
      <c r="DF93" s="19"/>
      <c r="DG93" s="19"/>
      <c r="DH93" s="19"/>
      <c r="DI93" s="19"/>
      <c r="DJ93" s="19"/>
      <c r="DK93" s="19"/>
      <c r="DL93" s="19"/>
      <c r="DM93" s="19"/>
      <c r="DN93" s="19"/>
      <c r="DO93" s="19"/>
      <c r="DP93" s="19"/>
      <c r="DQ93" s="19"/>
      <c r="DR93" s="19"/>
      <c r="DS93" s="19"/>
      <c r="DT93" s="19"/>
      <c r="DU93" s="19"/>
      <c r="DV93" s="19"/>
      <c r="DW93" s="19"/>
      <c r="DX93" s="19"/>
      <c r="DY93" s="19"/>
      <c r="DZ93" s="19"/>
      <c r="EA93" s="19"/>
      <c r="EB93" s="19"/>
    </row>
    <row r="96" spans="1:132" ht="15.75">
      <c r="D96" s="29" t="s">
        <v>1192</v>
      </c>
    </row>
    <row r="97" spans="4:37">
      <c r="E97" s="5" t="s">
        <v>1098</v>
      </c>
      <c r="K97" s="5"/>
      <c r="L97" s="5"/>
      <c r="M97" s="5"/>
      <c r="N97" s="5">
        <v>0</v>
      </c>
      <c r="O97" s="5">
        <v>0</v>
      </c>
      <c r="P97" s="5">
        <v>0</v>
      </c>
      <c r="Q97" s="5">
        <v>0</v>
      </c>
      <c r="R97" s="5">
        <v>0</v>
      </c>
      <c r="S97" s="5">
        <v>0</v>
      </c>
      <c r="T97" s="5">
        <v>0</v>
      </c>
      <c r="U97" s="5">
        <v>0</v>
      </c>
      <c r="V97" s="5">
        <v>0</v>
      </c>
      <c r="W97" s="5">
        <v>0</v>
      </c>
      <c r="X97" s="5">
        <v>0</v>
      </c>
      <c r="Y97" s="5">
        <v>0</v>
      </c>
      <c r="Z97" s="5">
        <v>0</v>
      </c>
      <c r="AA97" s="5">
        <v>0</v>
      </c>
      <c r="AB97" s="5">
        <v>0</v>
      </c>
      <c r="AC97" s="5">
        <v>0</v>
      </c>
      <c r="AD97" s="5">
        <v>0</v>
      </c>
      <c r="AE97" s="5">
        <v>0</v>
      </c>
      <c r="AF97" s="5">
        <v>0</v>
      </c>
      <c r="AG97" s="5">
        <v>0</v>
      </c>
      <c r="AH97" s="5">
        <v>0</v>
      </c>
      <c r="AI97" s="5">
        <v>0</v>
      </c>
      <c r="AJ97" s="5">
        <v>0</v>
      </c>
      <c r="AK97" s="5">
        <v>0</v>
      </c>
    </row>
    <row r="98" spans="4:37">
      <c r="E98" s="5" t="s">
        <v>550</v>
      </c>
      <c r="K98" s="5"/>
      <c r="L98" s="5"/>
      <c r="M98" s="5"/>
      <c r="N98" s="5">
        <v>0</v>
      </c>
      <c r="O98" s="5">
        <v>0</v>
      </c>
      <c r="P98" s="5">
        <v>0</v>
      </c>
      <c r="Q98" s="5">
        <v>0</v>
      </c>
      <c r="R98" s="5">
        <v>0</v>
      </c>
      <c r="S98" s="5">
        <v>0</v>
      </c>
      <c r="T98" s="5">
        <v>0</v>
      </c>
      <c r="U98" s="5">
        <v>0</v>
      </c>
      <c r="V98" s="5">
        <v>0</v>
      </c>
      <c r="W98" s="5">
        <v>0</v>
      </c>
      <c r="X98" s="5">
        <v>0</v>
      </c>
      <c r="Y98" s="5">
        <v>0</v>
      </c>
      <c r="Z98" s="5">
        <v>0</v>
      </c>
      <c r="AA98" s="5">
        <v>0</v>
      </c>
      <c r="AB98" s="5">
        <v>0</v>
      </c>
      <c r="AC98" s="5">
        <v>0</v>
      </c>
      <c r="AD98" s="5">
        <v>0</v>
      </c>
      <c r="AE98" s="5">
        <v>0</v>
      </c>
      <c r="AF98" s="5">
        <v>0</v>
      </c>
      <c r="AG98" s="5">
        <v>0</v>
      </c>
      <c r="AH98" s="5">
        <v>0</v>
      </c>
      <c r="AI98" s="5">
        <v>0</v>
      </c>
      <c r="AJ98" s="5">
        <v>0</v>
      </c>
      <c r="AK98" s="5">
        <v>0</v>
      </c>
    </row>
    <row r="99" spans="4:37">
      <c r="E99" s="5" t="s">
        <v>551</v>
      </c>
      <c r="K99" s="5"/>
      <c r="L99" s="5"/>
      <c r="M99" s="5"/>
      <c r="N99" s="5">
        <v>0</v>
      </c>
      <c r="O99" s="5">
        <v>0</v>
      </c>
      <c r="P99" s="5">
        <v>0</v>
      </c>
      <c r="Q99" s="5">
        <v>0</v>
      </c>
      <c r="R99" s="5">
        <v>0</v>
      </c>
      <c r="S99" s="5">
        <v>0</v>
      </c>
      <c r="T99" s="5">
        <v>0</v>
      </c>
      <c r="U99" s="5">
        <v>0</v>
      </c>
      <c r="V99" s="5">
        <v>0</v>
      </c>
      <c r="W99" s="5">
        <v>0</v>
      </c>
      <c r="X99" s="5">
        <v>0</v>
      </c>
      <c r="Y99" s="5">
        <v>0</v>
      </c>
      <c r="Z99" s="5">
        <v>0</v>
      </c>
      <c r="AA99" s="5">
        <v>0</v>
      </c>
      <c r="AB99" s="5">
        <v>0</v>
      </c>
      <c r="AC99" s="5">
        <v>0</v>
      </c>
      <c r="AD99" s="5">
        <v>0</v>
      </c>
      <c r="AE99" s="5">
        <v>0</v>
      </c>
      <c r="AF99" s="5">
        <v>0</v>
      </c>
      <c r="AG99" s="5">
        <v>0</v>
      </c>
      <c r="AH99" s="5">
        <v>0</v>
      </c>
      <c r="AI99" s="5">
        <v>0</v>
      </c>
      <c r="AJ99" s="5">
        <v>0</v>
      </c>
      <c r="AK99" s="5">
        <v>0</v>
      </c>
    </row>
    <row r="100" spans="4:37">
      <c r="E100" s="5" t="s">
        <v>1187</v>
      </c>
      <c r="K100" s="5"/>
      <c r="L100" s="5"/>
      <c r="M100" s="5"/>
      <c r="N100" s="5">
        <v>0</v>
      </c>
      <c r="O100" s="5">
        <v>0</v>
      </c>
      <c r="P100" s="5">
        <v>0</v>
      </c>
      <c r="Q100" s="5">
        <v>0</v>
      </c>
      <c r="R100" s="5">
        <v>0</v>
      </c>
      <c r="S100" s="5">
        <v>0</v>
      </c>
      <c r="T100" s="5">
        <v>-31891424.37751798</v>
      </c>
      <c r="U100" s="5">
        <v>-34533155.463460192</v>
      </c>
      <c r="V100" s="5">
        <v>-38853313.400586933</v>
      </c>
      <c r="W100" s="5">
        <v>-43600057.166400716</v>
      </c>
      <c r="X100" s="5">
        <v>-45013683.349336676</v>
      </c>
      <c r="Y100" s="5">
        <v>-47507975.242880076</v>
      </c>
      <c r="Z100" s="5">
        <v>-51777321.067035913</v>
      </c>
      <c r="AA100" s="5">
        <v>-57090057.464991651</v>
      </c>
      <c r="AB100" s="5">
        <v>-59160213.624701396</v>
      </c>
      <c r="AC100" s="5">
        <v>-62017091.077127792</v>
      </c>
      <c r="AD100" s="5">
        <v>-67488356.2069415</v>
      </c>
      <c r="AE100" s="5">
        <v>-68851656.706291243</v>
      </c>
      <c r="AF100" s="5">
        <v>-69966803.311796024</v>
      </c>
      <c r="AG100" s="5">
        <v>-71516840.765420571</v>
      </c>
      <c r="AH100" s="5">
        <v>-73042548.100103676</v>
      </c>
      <c r="AI100" s="5">
        <v>-74400219.088047042</v>
      </c>
      <c r="AJ100" s="5">
        <v>-77717712.93371141</v>
      </c>
      <c r="AK100" s="5">
        <v>-82833847.615284741</v>
      </c>
    </row>
    <row r="101" spans="4:37">
      <c r="E101" s="5" t="s">
        <v>917</v>
      </c>
      <c r="K101" s="5"/>
      <c r="L101" s="5"/>
      <c r="M101" s="5"/>
      <c r="N101" s="5">
        <v>0</v>
      </c>
      <c r="O101" s="5" t="e">
        <v>#REF!</v>
      </c>
      <c r="P101" s="5">
        <v>0</v>
      </c>
      <c r="Q101" s="5">
        <v>0</v>
      </c>
      <c r="R101" s="5">
        <v>0</v>
      </c>
      <c r="S101" s="5">
        <v>0</v>
      </c>
      <c r="T101" s="5">
        <v>0</v>
      </c>
      <c r="U101" s="5">
        <v>0</v>
      </c>
      <c r="V101" s="5">
        <v>0</v>
      </c>
      <c r="W101" s="5">
        <v>0</v>
      </c>
      <c r="X101" s="5">
        <v>0</v>
      </c>
      <c r="Y101" s="5">
        <v>0</v>
      </c>
      <c r="Z101" s="5">
        <v>0</v>
      </c>
      <c r="AA101" s="5">
        <v>0</v>
      </c>
      <c r="AB101" s="5">
        <v>0</v>
      </c>
      <c r="AC101" s="5">
        <v>0</v>
      </c>
      <c r="AD101" s="5">
        <v>0</v>
      </c>
      <c r="AE101" s="5">
        <v>0</v>
      </c>
      <c r="AF101" s="5">
        <v>0</v>
      </c>
      <c r="AG101" s="5">
        <v>0</v>
      </c>
      <c r="AH101" s="5">
        <v>0</v>
      </c>
      <c r="AI101" s="5">
        <v>0</v>
      </c>
      <c r="AJ101" s="5">
        <v>0</v>
      </c>
      <c r="AK101" s="5">
        <v>0</v>
      </c>
    </row>
    <row r="102" spans="4:37" ht="15.75">
      <c r="E102" s="29" t="s">
        <v>38</v>
      </c>
      <c r="K102" s="29"/>
      <c r="L102" s="29"/>
      <c r="M102" s="29"/>
      <c r="N102" s="29">
        <v>0</v>
      </c>
      <c r="O102" s="29" t="e">
        <v>#REF!</v>
      </c>
      <c r="P102" s="29">
        <v>0</v>
      </c>
      <c r="Q102" s="29">
        <v>0</v>
      </c>
      <c r="R102" s="29">
        <v>0</v>
      </c>
      <c r="S102" s="29">
        <v>0</v>
      </c>
      <c r="T102" s="29">
        <v>-31891424.37751798</v>
      </c>
      <c r="U102" s="29">
        <v>-34533155.463460192</v>
      </c>
      <c r="V102" s="29">
        <v>-38853313.400586933</v>
      </c>
      <c r="W102" s="29">
        <v>-43600057.166400716</v>
      </c>
      <c r="X102" s="29">
        <v>-45013683.349336676</v>
      </c>
      <c r="Y102" s="29">
        <v>-47507975.242880076</v>
      </c>
      <c r="Z102" s="29">
        <v>-51777321.067035913</v>
      </c>
      <c r="AA102" s="29">
        <v>-57090057.464991651</v>
      </c>
      <c r="AB102" s="29">
        <v>-59160213.624701396</v>
      </c>
      <c r="AC102" s="29">
        <v>-62017091.077127792</v>
      </c>
      <c r="AD102" s="29">
        <v>-67488356.2069415</v>
      </c>
      <c r="AE102" s="29">
        <v>-68851656.706291243</v>
      </c>
      <c r="AF102" s="29">
        <v>-69966803.311796024</v>
      </c>
      <c r="AG102" s="29">
        <v>-71516840.765420571</v>
      </c>
      <c r="AH102" s="29">
        <v>-73042548.100103676</v>
      </c>
      <c r="AI102" s="29">
        <v>-74400219.088047042</v>
      </c>
      <c r="AJ102" s="29">
        <v>-77717712.93371141</v>
      </c>
      <c r="AK102" s="29">
        <v>-82833847.615284741</v>
      </c>
    </row>
    <row r="105" spans="4:37" ht="15.75">
      <c r="D105" s="946" t="s">
        <v>1193</v>
      </c>
      <c r="E105" s="947"/>
      <c r="F105" s="947"/>
      <c r="G105" s="948" t="s">
        <v>545</v>
      </c>
      <c r="H105" s="986"/>
      <c r="I105" s="950">
        <v>2002</v>
      </c>
      <c r="J105" s="950">
        <v>2003</v>
      </c>
      <c r="K105" s="950">
        <v>2004</v>
      </c>
      <c r="L105" s="950">
        <v>2005</v>
      </c>
      <c r="M105" s="950">
        <v>2006</v>
      </c>
      <c r="N105" s="950">
        <v>2007</v>
      </c>
      <c r="O105" s="950">
        <v>2008</v>
      </c>
      <c r="P105" s="950">
        <v>2009</v>
      </c>
      <c r="Q105" s="950">
        <v>2010</v>
      </c>
      <c r="R105" s="950">
        <v>2011</v>
      </c>
      <c r="S105" s="950">
        <v>2012</v>
      </c>
      <c r="T105" s="950">
        <v>2013</v>
      </c>
      <c r="U105" s="950">
        <v>2014</v>
      </c>
      <c r="V105" s="950">
        <v>2015</v>
      </c>
      <c r="W105" s="950">
        <v>2016</v>
      </c>
      <c r="X105" s="950">
        <v>2017</v>
      </c>
      <c r="Y105" s="950">
        <v>2018</v>
      </c>
      <c r="Z105" s="950">
        <v>2019</v>
      </c>
      <c r="AA105" s="950">
        <v>2020</v>
      </c>
      <c r="AB105" s="950">
        <v>2021</v>
      </c>
      <c r="AC105" s="950">
        <v>2022</v>
      </c>
      <c r="AD105" s="950">
        <v>2023</v>
      </c>
      <c r="AE105" s="950">
        <v>2024</v>
      </c>
      <c r="AF105" s="950">
        <v>2025</v>
      </c>
      <c r="AG105" s="950">
        <v>2026</v>
      </c>
      <c r="AH105" s="950">
        <v>2027</v>
      </c>
      <c r="AI105" s="950">
        <v>2028</v>
      </c>
      <c r="AJ105" s="950">
        <v>2029</v>
      </c>
      <c r="AK105" s="987">
        <v>2030</v>
      </c>
    </row>
    <row r="106" spans="4:37" ht="15.75">
      <c r="D106" s="29" t="s">
        <v>910</v>
      </c>
    </row>
    <row r="107" spans="4:37" ht="15.75">
      <c r="D107" s="29"/>
      <c r="E107" s="5" t="s">
        <v>812</v>
      </c>
      <c r="I107" s="600">
        <v>96</v>
      </c>
      <c r="J107" s="600">
        <v>73</v>
      </c>
      <c r="K107" s="600">
        <v>73</v>
      </c>
      <c r="L107" s="600">
        <v>73</v>
      </c>
      <c r="M107" s="600">
        <v>73</v>
      </c>
      <c r="N107" s="600">
        <v>73</v>
      </c>
      <c r="O107" s="600">
        <v>73</v>
      </c>
      <c r="P107" s="600">
        <v>134</v>
      </c>
      <c r="Q107" s="600">
        <v>170</v>
      </c>
      <c r="R107" s="600">
        <v>155</v>
      </c>
      <c r="S107" s="600">
        <v>164</v>
      </c>
      <c r="T107" s="600">
        <v>140</v>
      </c>
      <c r="U107" s="600">
        <v>148</v>
      </c>
      <c r="V107" s="600">
        <v>159</v>
      </c>
      <c r="W107" s="600">
        <v>152</v>
      </c>
      <c r="X107" s="600">
        <v>148</v>
      </c>
      <c r="Y107" s="600">
        <v>148</v>
      </c>
      <c r="Z107" s="600">
        <v>158</v>
      </c>
      <c r="AA107" s="600">
        <v>164</v>
      </c>
      <c r="AB107" s="600">
        <v>165</v>
      </c>
      <c r="AC107" s="600">
        <v>168</v>
      </c>
      <c r="AD107" s="600">
        <v>171</v>
      </c>
      <c r="AE107" s="600">
        <v>174</v>
      </c>
      <c r="AF107" s="600">
        <v>171</v>
      </c>
      <c r="AG107" s="600">
        <v>271</v>
      </c>
      <c r="AH107" s="600">
        <v>304</v>
      </c>
      <c r="AI107" s="600">
        <v>316</v>
      </c>
      <c r="AJ107" s="600">
        <v>216</v>
      </c>
      <c r="AK107" s="600">
        <v>220</v>
      </c>
    </row>
    <row r="108" spans="4:37" ht="15.75">
      <c r="D108" s="29"/>
      <c r="E108" s="5" t="s">
        <v>911</v>
      </c>
      <c r="I108" s="600">
        <v>96</v>
      </c>
      <c r="J108" s="600">
        <v>154</v>
      </c>
      <c r="K108" s="600">
        <v>154</v>
      </c>
      <c r="L108" s="600">
        <v>154</v>
      </c>
      <c r="M108" s="600">
        <v>169</v>
      </c>
      <c r="N108" s="600">
        <v>169</v>
      </c>
      <c r="O108" s="600">
        <v>171</v>
      </c>
      <c r="P108" s="600">
        <v>250</v>
      </c>
      <c r="Q108" s="600">
        <v>280</v>
      </c>
      <c r="R108" s="600">
        <v>280</v>
      </c>
      <c r="S108" s="600">
        <v>290</v>
      </c>
      <c r="T108" s="600">
        <v>290</v>
      </c>
      <c r="U108" s="600">
        <v>290</v>
      </c>
      <c r="V108" s="600">
        <v>290</v>
      </c>
      <c r="W108" s="600">
        <v>290</v>
      </c>
      <c r="X108" s="600">
        <v>290</v>
      </c>
      <c r="Y108" s="600">
        <v>290</v>
      </c>
      <c r="Z108" s="600">
        <v>290</v>
      </c>
      <c r="AA108" s="600">
        <v>290</v>
      </c>
      <c r="AB108" s="600">
        <v>290</v>
      </c>
      <c r="AC108" s="600">
        <v>290</v>
      </c>
      <c r="AD108" s="600">
        <v>290</v>
      </c>
      <c r="AE108" s="600">
        <v>290</v>
      </c>
      <c r="AF108" s="600">
        <v>297</v>
      </c>
      <c r="AG108" s="600">
        <v>304</v>
      </c>
      <c r="AH108" s="600">
        <v>312</v>
      </c>
      <c r="AI108" s="600">
        <v>320</v>
      </c>
      <c r="AJ108" s="600">
        <v>328</v>
      </c>
      <c r="AK108" s="600">
        <v>336</v>
      </c>
    </row>
    <row r="109" spans="4:37" ht="15.75">
      <c r="D109" s="29"/>
      <c r="E109" s="5" t="s">
        <v>549</v>
      </c>
      <c r="I109" s="600">
        <v>0</v>
      </c>
      <c r="J109" s="600">
        <v>81</v>
      </c>
      <c r="K109" s="600">
        <v>81</v>
      </c>
      <c r="L109" s="600">
        <v>81</v>
      </c>
      <c r="M109" s="600">
        <v>96</v>
      </c>
      <c r="N109" s="600">
        <v>96</v>
      </c>
      <c r="O109" s="600">
        <v>98</v>
      </c>
      <c r="P109" s="600">
        <v>116</v>
      </c>
      <c r="Q109" s="600">
        <v>110</v>
      </c>
      <c r="R109" s="600">
        <v>125</v>
      </c>
      <c r="S109" s="600">
        <v>126</v>
      </c>
      <c r="T109" s="600">
        <v>150</v>
      </c>
      <c r="U109" s="600">
        <v>142</v>
      </c>
      <c r="V109" s="600">
        <v>131</v>
      </c>
      <c r="W109" s="600">
        <v>138</v>
      </c>
      <c r="X109" s="600">
        <v>142</v>
      </c>
      <c r="Y109" s="600">
        <v>142</v>
      </c>
      <c r="Z109" s="600">
        <v>132</v>
      </c>
      <c r="AA109" s="600">
        <v>126</v>
      </c>
      <c r="AB109" s="600">
        <v>125</v>
      </c>
      <c r="AC109" s="600">
        <v>122</v>
      </c>
      <c r="AD109" s="600">
        <v>119</v>
      </c>
      <c r="AE109" s="600">
        <v>116</v>
      </c>
      <c r="AF109" s="600">
        <v>126</v>
      </c>
      <c r="AG109" s="600">
        <v>33</v>
      </c>
      <c r="AH109" s="600">
        <v>8</v>
      </c>
      <c r="AI109" s="600">
        <v>4</v>
      </c>
      <c r="AJ109" s="600">
        <v>112</v>
      </c>
      <c r="AK109" s="600">
        <v>116</v>
      </c>
    </row>
    <row r="110" spans="4:37" ht="15.75">
      <c r="D110" s="29"/>
      <c r="E110" s="5" t="s">
        <v>550</v>
      </c>
      <c r="I110" s="600">
        <v>141</v>
      </c>
      <c r="J110" s="600">
        <v>141</v>
      </c>
      <c r="K110" s="600">
        <v>163</v>
      </c>
      <c r="L110" s="600">
        <v>152</v>
      </c>
      <c r="M110" s="600">
        <v>152</v>
      </c>
      <c r="N110" s="600">
        <v>143</v>
      </c>
      <c r="O110" s="600">
        <v>143</v>
      </c>
      <c r="P110" s="600">
        <v>143</v>
      </c>
      <c r="Q110" s="600">
        <v>154</v>
      </c>
      <c r="R110" s="600">
        <v>204</v>
      </c>
      <c r="S110" s="600">
        <v>217</v>
      </c>
      <c r="T110" s="600">
        <v>223</v>
      </c>
      <c r="U110" s="600">
        <v>243</v>
      </c>
      <c r="V110" s="600">
        <v>259</v>
      </c>
      <c r="W110" s="600">
        <v>260</v>
      </c>
      <c r="X110" s="600">
        <v>266</v>
      </c>
      <c r="Y110" s="600">
        <v>275</v>
      </c>
      <c r="Z110" s="600">
        <v>295</v>
      </c>
      <c r="AA110" s="600">
        <v>316</v>
      </c>
      <c r="AB110" s="600">
        <v>332</v>
      </c>
      <c r="AC110" s="600">
        <v>355</v>
      </c>
      <c r="AD110" s="600">
        <v>377</v>
      </c>
      <c r="AE110" s="600">
        <v>398</v>
      </c>
      <c r="AF110" s="600">
        <v>404</v>
      </c>
      <c r="AG110" s="600">
        <v>580</v>
      </c>
      <c r="AH110" s="600">
        <v>690</v>
      </c>
      <c r="AI110" s="600">
        <v>799</v>
      </c>
      <c r="AJ110" s="600">
        <v>686</v>
      </c>
      <c r="AK110" s="600">
        <v>594</v>
      </c>
    </row>
    <row r="111" spans="4:37" ht="15.75">
      <c r="D111" s="29"/>
      <c r="E111" s="5" t="s">
        <v>815</v>
      </c>
      <c r="I111" s="600">
        <v>23</v>
      </c>
      <c r="J111" s="600">
        <v>23</v>
      </c>
      <c r="K111" s="600">
        <v>30</v>
      </c>
      <c r="L111" s="600">
        <v>25</v>
      </c>
      <c r="M111" s="600">
        <v>25</v>
      </c>
      <c r="N111" s="600">
        <v>25</v>
      </c>
      <c r="O111" s="600">
        <v>25</v>
      </c>
      <c r="P111" s="600">
        <v>25</v>
      </c>
      <c r="Q111" s="600">
        <v>41</v>
      </c>
      <c r="R111" s="600">
        <v>41</v>
      </c>
      <c r="S111" s="600">
        <v>43</v>
      </c>
      <c r="T111" s="600">
        <v>41</v>
      </c>
      <c r="U111" s="600">
        <v>41</v>
      </c>
      <c r="V111" s="600">
        <v>47</v>
      </c>
      <c r="W111" s="600">
        <v>47</v>
      </c>
      <c r="X111" s="600">
        <v>46</v>
      </c>
      <c r="Y111" s="600">
        <v>46</v>
      </c>
      <c r="Z111" s="600">
        <v>40</v>
      </c>
      <c r="AA111" s="600">
        <v>35</v>
      </c>
      <c r="AB111" s="600">
        <v>41</v>
      </c>
      <c r="AC111" s="600">
        <v>41</v>
      </c>
      <c r="AD111" s="600">
        <v>40</v>
      </c>
      <c r="AE111" s="600">
        <v>41</v>
      </c>
      <c r="AF111" s="600">
        <v>42</v>
      </c>
      <c r="AG111" s="600">
        <v>74</v>
      </c>
      <c r="AH111" s="600">
        <v>71</v>
      </c>
      <c r="AI111" s="600">
        <v>84</v>
      </c>
      <c r="AJ111" s="600">
        <v>88</v>
      </c>
      <c r="AK111" s="600">
        <v>92</v>
      </c>
    </row>
    <row r="112" spans="4:37" ht="15.75">
      <c r="D112" s="29"/>
      <c r="E112" s="5" t="s">
        <v>622</v>
      </c>
      <c r="I112" s="600">
        <v>89</v>
      </c>
      <c r="J112" s="600">
        <v>89</v>
      </c>
      <c r="K112" s="600">
        <v>60</v>
      </c>
      <c r="L112" s="600">
        <v>81</v>
      </c>
      <c r="M112" s="600">
        <v>81</v>
      </c>
      <c r="N112" s="600">
        <v>90</v>
      </c>
      <c r="O112" s="600">
        <v>110</v>
      </c>
      <c r="P112" s="600">
        <v>110</v>
      </c>
      <c r="Q112" s="600">
        <v>119</v>
      </c>
      <c r="R112" s="600">
        <v>127</v>
      </c>
      <c r="S112" s="600">
        <v>136</v>
      </c>
      <c r="T112" s="600">
        <v>189</v>
      </c>
      <c r="U112" s="600">
        <v>161</v>
      </c>
      <c r="V112" s="600">
        <v>121</v>
      </c>
      <c r="W112" s="600">
        <v>132</v>
      </c>
      <c r="X112" s="600">
        <v>146</v>
      </c>
      <c r="Y112" s="600">
        <v>157</v>
      </c>
      <c r="Z112" s="600">
        <v>178</v>
      </c>
      <c r="AA112" s="600">
        <v>199</v>
      </c>
      <c r="AB112" s="600">
        <v>216</v>
      </c>
      <c r="AC112" s="600">
        <v>225</v>
      </c>
      <c r="AD112" s="600">
        <v>239</v>
      </c>
      <c r="AE112" s="600">
        <v>253</v>
      </c>
      <c r="AF112" s="600">
        <v>256</v>
      </c>
      <c r="AG112" s="600">
        <v>356</v>
      </c>
      <c r="AH112" s="600">
        <v>456</v>
      </c>
      <c r="AI112" s="600">
        <v>477</v>
      </c>
      <c r="AJ112" s="600">
        <v>377</v>
      </c>
      <c r="AK112" s="600">
        <v>310</v>
      </c>
    </row>
    <row r="113" spans="4:37" ht="15.75">
      <c r="D113" s="29"/>
      <c r="E113" s="5" t="s">
        <v>553</v>
      </c>
      <c r="I113" s="600">
        <v>82</v>
      </c>
      <c r="J113" s="600">
        <v>82</v>
      </c>
      <c r="K113" s="600">
        <v>92</v>
      </c>
      <c r="L113" s="600">
        <v>112</v>
      </c>
      <c r="M113" s="600">
        <v>122</v>
      </c>
      <c r="N113" s="600">
        <v>147</v>
      </c>
      <c r="O113" s="600">
        <v>157</v>
      </c>
      <c r="P113" s="600">
        <v>167</v>
      </c>
      <c r="Q113" s="600">
        <v>217</v>
      </c>
      <c r="R113" s="600">
        <v>217</v>
      </c>
      <c r="S113" s="600">
        <v>234</v>
      </c>
      <c r="T113" s="600">
        <v>254</v>
      </c>
      <c r="U113" s="600">
        <v>297</v>
      </c>
      <c r="V113" s="600">
        <v>338</v>
      </c>
      <c r="W113" s="600">
        <v>348</v>
      </c>
      <c r="X113" s="600">
        <v>369</v>
      </c>
      <c r="Y113" s="600">
        <v>380</v>
      </c>
      <c r="Z113" s="600">
        <v>369</v>
      </c>
      <c r="AA113" s="600">
        <v>365</v>
      </c>
      <c r="AB113" s="600">
        <v>365</v>
      </c>
      <c r="AC113" s="600">
        <v>372</v>
      </c>
      <c r="AD113" s="600">
        <v>380</v>
      </c>
      <c r="AE113" s="600">
        <v>390</v>
      </c>
      <c r="AF113" s="600">
        <v>374</v>
      </c>
      <c r="AG113" s="600">
        <v>556</v>
      </c>
      <c r="AH113" s="600">
        <v>664</v>
      </c>
      <c r="AI113" s="600">
        <v>634</v>
      </c>
      <c r="AJ113" s="600">
        <v>519</v>
      </c>
      <c r="AK113" s="600">
        <v>546</v>
      </c>
    </row>
    <row r="114" spans="4:37" ht="15.75">
      <c r="D114" s="29" t="s">
        <v>916</v>
      </c>
      <c r="I114" s="600"/>
      <c r="J114" s="600"/>
      <c r="K114" s="600"/>
      <c r="L114" s="600"/>
      <c r="M114" s="600"/>
      <c r="N114" s="600"/>
      <c r="O114" s="600"/>
      <c r="P114" s="600"/>
      <c r="Q114" s="600"/>
      <c r="R114" s="600"/>
      <c r="S114" s="600"/>
      <c r="T114" s="600"/>
      <c r="U114" s="600"/>
      <c r="V114" s="600"/>
      <c r="W114" s="600"/>
      <c r="X114" s="600"/>
      <c r="Y114" s="600"/>
      <c r="Z114" s="600"/>
      <c r="AA114" s="600"/>
      <c r="AB114" s="600"/>
      <c r="AC114" s="600"/>
      <c r="AD114" s="600"/>
      <c r="AE114" s="600"/>
      <c r="AF114" s="600"/>
      <c r="AG114" s="600"/>
      <c r="AH114" s="600"/>
      <c r="AI114" s="600"/>
      <c r="AJ114" s="600"/>
      <c r="AK114" s="600"/>
    </row>
    <row r="115" spans="4:37" ht="15.75">
      <c r="D115" s="29"/>
      <c r="E115" s="5" t="s">
        <v>533</v>
      </c>
      <c r="I115" s="600"/>
      <c r="J115" s="600"/>
      <c r="K115" s="600"/>
      <c r="L115" s="600"/>
      <c r="M115" s="600"/>
      <c r="N115" s="600"/>
      <c r="O115" s="600"/>
      <c r="P115" s="600"/>
      <c r="Q115" s="600"/>
      <c r="R115" s="600"/>
      <c r="S115" s="600"/>
      <c r="T115" s="600"/>
      <c r="U115" s="600"/>
      <c r="V115" s="600"/>
      <c r="W115" s="600"/>
      <c r="X115" s="600"/>
      <c r="Y115" s="600"/>
      <c r="Z115" s="600"/>
      <c r="AA115" s="600"/>
      <c r="AB115" s="600"/>
      <c r="AC115" s="600"/>
      <c r="AD115" s="600"/>
      <c r="AE115" s="600"/>
      <c r="AF115" s="600"/>
      <c r="AG115" s="600"/>
      <c r="AH115" s="600"/>
      <c r="AI115" s="600"/>
      <c r="AJ115" s="600"/>
      <c r="AK115" s="600"/>
    </row>
    <row r="116" spans="4:37" ht="15.75">
      <c r="D116" s="29"/>
      <c r="F116" s="5" t="s">
        <v>630</v>
      </c>
      <c r="I116" s="600">
        <v>64.091690544412614</v>
      </c>
      <c r="J116" s="600">
        <v>52.174846625766875</v>
      </c>
      <c r="K116" s="600">
        <v>52.174846625766875</v>
      </c>
      <c r="L116" s="600">
        <v>52.489425981873111</v>
      </c>
      <c r="M116" s="600">
        <v>52.489425981873111</v>
      </c>
      <c r="N116" s="600">
        <v>52.489425981873111</v>
      </c>
      <c r="O116" s="600">
        <v>53.658119658119659</v>
      </c>
      <c r="P116" s="600">
        <v>95.621359223300971</v>
      </c>
      <c r="Q116" s="600">
        <v>128.55371900826447</v>
      </c>
      <c r="R116" s="600">
        <v>120.29411764705883</v>
      </c>
      <c r="S116" s="600">
        <v>129.44285714285715</v>
      </c>
      <c r="T116" s="600">
        <v>112.14165261382799</v>
      </c>
      <c r="U116" s="600">
        <v>118.54974704890388</v>
      </c>
      <c r="V116" s="600">
        <v>128.88225255972696</v>
      </c>
      <c r="W116" s="600">
        <v>123.45177664974618</v>
      </c>
      <c r="X116" s="600">
        <v>120.8910891089109</v>
      </c>
      <c r="Y116" s="600">
        <v>121.75718849840256</v>
      </c>
      <c r="Z116" s="600">
        <v>131.8628912071535</v>
      </c>
      <c r="AA116" s="600">
        <v>138.50420168067225</v>
      </c>
      <c r="AB116" s="600">
        <v>140.70954907161803</v>
      </c>
      <c r="AC116" s="600">
        <v>144.36501901140684</v>
      </c>
      <c r="AD116" s="600">
        <v>148.04836759371221</v>
      </c>
      <c r="AE116" s="600">
        <v>151.69745958429561</v>
      </c>
      <c r="AF116" s="600">
        <v>149.25773195876289</v>
      </c>
      <c r="AG116" s="600">
        <v>247.51756440281031</v>
      </c>
      <c r="AH116" s="600">
        <v>281.81459566074949</v>
      </c>
      <c r="AI116" s="600">
        <v>295.07159904534609</v>
      </c>
      <c r="AJ116" s="600">
        <v>247.28602779809802</v>
      </c>
      <c r="AK116" s="600">
        <v>283.14144736842104</v>
      </c>
    </row>
    <row r="117" spans="4:37" ht="15.75">
      <c r="D117" s="29"/>
      <c r="F117" s="5" t="s">
        <v>550</v>
      </c>
      <c r="I117" s="600">
        <v>94.134670487106007</v>
      </c>
      <c r="J117" s="600">
        <v>100.77607361963189</v>
      </c>
      <c r="K117" s="600">
        <v>116.5</v>
      </c>
      <c r="L117" s="600">
        <v>109.29305135951661</v>
      </c>
      <c r="M117" s="600">
        <v>109.29305135951662</v>
      </c>
      <c r="N117" s="600">
        <v>102.82175226586102</v>
      </c>
      <c r="O117" s="600">
        <v>105.11111111111111</v>
      </c>
      <c r="P117" s="600">
        <v>102.04368932038835</v>
      </c>
      <c r="Q117" s="600">
        <v>116.45454545454545</v>
      </c>
      <c r="R117" s="600">
        <v>158.32258064516128</v>
      </c>
      <c r="S117" s="600">
        <v>171.27499999999998</v>
      </c>
      <c r="T117" s="600">
        <v>178.62563237774032</v>
      </c>
      <c r="U117" s="600">
        <v>194.64586846543</v>
      </c>
      <c r="V117" s="600">
        <v>209.94027303754268</v>
      </c>
      <c r="W117" s="600">
        <v>211.1675126903553</v>
      </c>
      <c r="X117" s="600">
        <v>217.27722772277227</v>
      </c>
      <c r="Y117" s="600">
        <v>226.23801916932905</v>
      </c>
      <c r="Z117" s="600">
        <v>246.19970193740687</v>
      </c>
      <c r="AA117" s="600">
        <v>266.8739495798319</v>
      </c>
      <c r="AB117" s="600">
        <v>283.12466843501329</v>
      </c>
      <c r="AC117" s="600">
        <v>305.05703422053233</v>
      </c>
      <c r="AD117" s="600">
        <v>326.39903264812574</v>
      </c>
      <c r="AE117" s="600">
        <v>346.986143187067</v>
      </c>
      <c r="AF117" s="600">
        <v>352.63230240549831</v>
      </c>
      <c r="AG117" s="600">
        <v>529.74238875878223</v>
      </c>
      <c r="AH117" s="600">
        <v>639.64497041420111</v>
      </c>
      <c r="AI117" s="600">
        <v>746.08293556085914</v>
      </c>
      <c r="AJ117" s="600">
        <v>785.36210680321881</v>
      </c>
      <c r="AK117" s="600">
        <v>764.48190789473688</v>
      </c>
    </row>
    <row r="118" spans="4:37" ht="15.75">
      <c r="D118" s="29"/>
      <c r="F118" s="5" t="s">
        <v>815</v>
      </c>
      <c r="I118" s="600">
        <v>15.355300859598852</v>
      </c>
      <c r="J118" s="600">
        <v>16.438650306748464</v>
      </c>
      <c r="K118" s="600">
        <v>21.44171779141104</v>
      </c>
      <c r="L118" s="600">
        <v>17.975830815709969</v>
      </c>
      <c r="M118" s="600">
        <v>17.975830815709969</v>
      </c>
      <c r="N118" s="600">
        <v>17.975830815709969</v>
      </c>
      <c r="O118" s="600">
        <v>18.376068376068375</v>
      </c>
      <c r="P118" s="600">
        <v>17.839805825242717</v>
      </c>
      <c r="Q118" s="600">
        <v>31.004132231404956</v>
      </c>
      <c r="R118" s="600">
        <v>31.819734345351044</v>
      </c>
      <c r="S118" s="600">
        <v>33.939285714285717</v>
      </c>
      <c r="T118" s="600">
        <v>32.841483979763908</v>
      </c>
      <c r="U118" s="600">
        <v>32.841483979763908</v>
      </c>
      <c r="V118" s="600">
        <v>38.097269624573379</v>
      </c>
      <c r="W118" s="600">
        <v>38.172588832487307</v>
      </c>
      <c r="X118" s="600">
        <v>37.574257425742573</v>
      </c>
      <c r="Y118" s="600">
        <v>37.843450479233226</v>
      </c>
      <c r="Z118" s="600">
        <v>33.383010432190758</v>
      </c>
      <c r="AA118" s="600">
        <v>29.558823529411764</v>
      </c>
      <c r="AB118" s="600">
        <v>34.96419098143236</v>
      </c>
      <c r="AC118" s="600">
        <v>35.231939163498097</v>
      </c>
      <c r="AD118" s="600">
        <v>34.63119709794438</v>
      </c>
      <c r="AE118" s="600">
        <v>35.744803695150111</v>
      </c>
      <c r="AF118" s="600">
        <v>36.659793814432994</v>
      </c>
      <c r="AG118" s="600">
        <v>67.587822014051525</v>
      </c>
      <c r="AH118" s="600">
        <v>65.818540433925051</v>
      </c>
      <c r="AI118" s="600">
        <v>78.436754176610975</v>
      </c>
      <c r="AJ118" s="600">
        <v>100.7461594732992</v>
      </c>
      <c r="AK118" s="600">
        <v>118.40460526315789</v>
      </c>
    </row>
    <row r="119" spans="4:37" ht="15.75">
      <c r="D119" s="29"/>
      <c r="F119" s="5" t="s">
        <v>622</v>
      </c>
      <c r="I119" s="600">
        <v>59.418338108882516</v>
      </c>
      <c r="J119" s="600">
        <v>63.610429447852752</v>
      </c>
      <c r="K119" s="600">
        <v>42.883435582822081</v>
      </c>
      <c r="L119" s="600">
        <v>58.241691842900302</v>
      </c>
      <c r="M119" s="600">
        <v>58.241691842900302</v>
      </c>
      <c r="N119" s="600">
        <v>64.712990936555897</v>
      </c>
      <c r="O119" s="600">
        <v>80.854700854700852</v>
      </c>
      <c r="P119" s="600">
        <v>78.495145631067956</v>
      </c>
      <c r="Q119" s="600">
        <v>89.987603305785129</v>
      </c>
      <c r="R119" s="600">
        <v>98.563567362428842</v>
      </c>
      <c r="S119" s="600">
        <v>107.34285714285714</v>
      </c>
      <c r="T119" s="600">
        <v>151.39123102866779</v>
      </c>
      <c r="U119" s="600">
        <v>128.96290050590218</v>
      </c>
      <c r="V119" s="600">
        <v>98.080204778156997</v>
      </c>
      <c r="W119" s="600">
        <v>107.20812182741116</v>
      </c>
      <c r="X119" s="600">
        <v>119.25742574257426</v>
      </c>
      <c r="Y119" s="600">
        <v>129.16134185303514</v>
      </c>
      <c r="Z119" s="600">
        <v>148.55439642324887</v>
      </c>
      <c r="AA119" s="600">
        <v>168.06302521008405</v>
      </c>
      <c r="AB119" s="600">
        <v>184.20159151193636</v>
      </c>
      <c r="AC119" s="600">
        <v>193.34600760456274</v>
      </c>
      <c r="AD119" s="600">
        <v>206.92140266021767</v>
      </c>
      <c r="AE119" s="600">
        <v>220.57159353348729</v>
      </c>
      <c r="AF119" s="600">
        <v>223.45017182130584</v>
      </c>
      <c r="AG119" s="600">
        <v>325.15222482435593</v>
      </c>
      <c r="AH119" s="600">
        <v>422.72189349112421</v>
      </c>
      <c r="AI119" s="600">
        <v>445.40871121718379</v>
      </c>
      <c r="AJ119" s="600">
        <v>431.60570592538403</v>
      </c>
      <c r="AK119" s="600">
        <v>398.97203947368416</v>
      </c>
    </row>
    <row r="120" spans="4:37" ht="15.75">
      <c r="D120" s="29"/>
      <c r="F120" s="5" t="s">
        <v>38</v>
      </c>
      <c r="I120" s="600">
        <v>233</v>
      </c>
      <c r="J120" s="600">
        <v>233</v>
      </c>
      <c r="K120" s="600">
        <v>233</v>
      </c>
      <c r="L120" s="600">
        <v>238</v>
      </c>
      <c r="M120" s="600">
        <v>238</v>
      </c>
      <c r="N120" s="600">
        <v>238</v>
      </c>
      <c r="O120" s="600">
        <v>258</v>
      </c>
      <c r="P120" s="600">
        <v>294</v>
      </c>
      <c r="Q120" s="600">
        <v>366</v>
      </c>
      <c r="R120" s="600">
        <v>409</v>
      </c>
      <c r="S120" s="600">
        <v>442</v>
      </c>
      <c r="T120" s="600">
        <v>475</v>
      </c>
      <c r="U120" s="600">
        <v>475</v>
      </c>
      <c r="V120" s="600">
        <v>475</v>
      </c>
      <c r="W120" s="600">
        <v>480</v>
      </c>
      <c r="X120" s="600">
        <v>495</v>
      </c>
      <c r="Y120" s="600">
        <v>515</v>
      </c>
      <c r="Z120" s="600">
        <v>560</v>
      </c>
      <c r="AA120" s="600">
        <v>603</v>
      </c>
      <c r="AB120" s="600">
        <v>643</v>
      </c>
      <c r="AC120" s="600">
        <v>678</v>
      </c>
      <c r="AD120" s="600">
        <v>716</v>
      </c>
      <c r="AE120" s="600">
        <v>755</v>
      </c>
      <c r="AF120" s="600">
        <v>762</v>
      </c>
      <c r="AG120" s="600">
        <v>1170</v>
      </c>
      <c r="AH120" s="600">
        <v>1410</v>
      </c>
      <c r="AI120" s="600">
        <v>1565</v>
      </c>
      <c r="AJ120" s="600">
        <v>1565</v>
      </c>
      <c r="AK120" s="600">
        <v>1565</v>
      </c>
    </row>
    <row r="121" spans="4:37" ht="15.75">
      <c r="D121" s="29"/>
      <c r="F121" s="5" t="s">
        <v>917</v>
      </c>
      <c r="I121" s="600">
        <v>57</v>
      </c>
      <c r="J121" s="600">
        <v>57</v>
      </c>
      <c r="K121" s="600">
        <v>67</v>
      </c>
      <c r="L121" s="600">
        <v>87</v>
      </c>
      <c r="M121" s="600">
        <v>97</v>
      </c>
      <c r="N121" s="600">
        <v>122</v>
      </c>
      <c r="O121" s="600">
        <v>132</v>
      </c>
      <c r="P121" s="600">
        <v>142</v>
      </c>
      <c r="Q121" s="600">
        <v>192</v>
      </c>
      <c r="R121" s="600">
        <v>192</v>
      </c>
      <c r="S121" s="600">
        <v>209</v>
      </c>
      <c r="T121" s="600">
        <v>229</v>
      </c>
      <c r="U121" s="600">
        <v>272</v>
      </c>
      <c r="V121" s="600">
        <v>313</v>
      </c>
      <c r="W121" s="600">
        <v>323</v>
      </c>
      <c r="X121" s="600">
        <v>344</v>
      </c>
      <c r="Y121" s="600">
        <v>355</v>
      </c>
      <c r="Z121" s="600">
        <v>344</v>
      </c>
      <c r="AA121" s="600">
        <v>340</v>
      </c>
      <c r="AB121" s="600">
        <v>340</v>
      </c>
      <c r="AC121" s="600">
        <v>347</v>
      </c>
      <c r="AD121" s="600">
        <v>355</v>
      </c>
      <c r="AE121" s="600">
        <v>365</v>
      </c>
      <c r="AF121" s="600">
        <v>349</v>
      </c>
      <c r="AG121" s="600">
        <v>531</v>
      </c>
      <c r="AH121" s="600">
        <v>639</v>
      </c>
      <c r="AI121" s="600">
        <v>609</v>
      </c>
      <c r="AJ121" s="600">
        <v>494</v>
      </c>
      <c r="AK121" s="600">
        <v>521</v>
      </c>
    </row>
    <row r="122" spans="4:37" ht="15.75">
      <c r="D122" s="29"/>
      <c r="E122" s="5" t="s">
        <v>918</v>
      </c>
      <c r="I122" s="600"/>
      <c r="J122" s="600"/>
      <c r="K122" s="600"/>
      <c r="L122" s="600"/>
      <c r="M122" s="600"/>
      <c r="N122" s="600"/>
      <c r="O122" s="600"/>
      <c r="P122" s="600"/>
      <c r="Q122" s="600"/>
      <c r="R122" s="600"/>
      <c r="S122" s="600"/>
      <c r="T122" s="600"/>
      <c r="U122" s="600"/>
      <c r="V122" s="600"/>
      <c r="W122" s="600"/>
      <c r="X122" s="600"/>
      <c r="Y122" s="600"/>
      <c r="Z122" s="600"/>
      <c r="AA122" s="600"/>
      <c r="AB122" s="600"/>
      <c r="AC122" s="600"/>
      <c r="AD122" s="600"/>
      <c r="AE122" s="600"/>
      <c r="AF122" s="600"/>
      <c r="AG122" s="600"/>
      <c r="AH122" s="600"/>
      <c r="AI122" s="600"/>
      <c r="AJ122" s="600"/>
      <c r="AK122" s="600"/>
    </row>
    <row r="123" spans="4:37" ht="15.75">
      <c r="D123" s="29"/>
      <c r="F123" s="5" t="s">
        <v>630</v>
      </c>
      <c r="I123" s="600">
        <v>64.916905444126073</v>
      </c>
      <c r="J123" s="600">
        <v>52.846625766871171</v>
      </c>
      <c r="K123" s="600">
        <v>52.846625766871171</v>
      </c>
      <c r="L123" s="600">
        <v>53.151057401812686</v>
      </c>
      <c r="M123" s="600">
        <v>53.151057401812686</v>
      </c>
      <c r="N123" s="600">
        <v>53.151057401812686</v>
      </c>
      <c r="O123" s="600">
        <v>54.282051282051285</v>
      </c>
      <c r="P123" s="600">
        <v>104.72815533980584</v>
      </c>
      <c r="Q123" s="600">
        <v>146.11570247933884</v>
      </c>
      <c r="R123" s="600">
        <v>141.76470588235296</v>
      </c>
      <c r="S123" s="600">
        <v>157.26428571428573</v>
      </c>
      <c r="T123" s="600">
        <v>140</v>
      </c>
      <c r="U123" s="600">
        <v>148</v>
      </c>
      <c r="V123" s="600">
        <v>159</v>
      </c>
      <c r="W123" s="600">
        <v>152</v>
      </c>
      <c r="X123" s="600">
        <v>148</v>
      </c>
      <c r="Y123" s="600">
        <v>148</v>
      </c>
      <c r="Z123" s="600">
        <v>158</v>
      </c>
      <c r="AA123" s="600">
        <v>164</v>
      </c>
      <c r="AB123" s="600">
        <v>165</v>
      </c>
      <c r="AC123" s="600">
        <v>168</v>
      </c>
      <c r="AD123" s="600">
        <v>171</v>
      </c>
      <c r="AE123" s="600">
        <v>174</v>
      </c>
      <c r="AF123" s="600">
        <v>171</v>
      </c>
      <c r="AG123" s="600">
        <v>271</v>
      </c>
      <c r="AH123" s="600">
        <v>304</v>
      </c>
      <c r="AI123" s="600">
        <v>316</v>
      </c>
      <c r="AJ123" s="600">
        <v>216</v>
      </c>
      <c r="AK123" s="600">
        <v>220</v>
      </c>
    </row>
    <row r="124" spans="4:37" ht="15.75">
      <c r="D124" s="29"/>
      <c r="F124" s="5" t="s">
        <v>550</v>
      </c>
      <c r="I124" s="600">
        <v>95.346704871060169</v>
      </c>
      <c r="J124" s="600">
        <v>102.07361963190183</v>
      </c>
      <c r="K124" s="600">
        <v>118</v>
      </c>
      <c r="L124" s="600">
        <v>110.67069486404833</v>
      </c>
      <c r="M124" s="600">
        <v>110.67069486404833</v>
      </c>
      <c r="N124" s="600">
        <v>104.1178247734139</v>
      </c>
      <c r="O124" s="600">
        <v>106.33333333333334</v>
      </c>
      <c r="P124" s="600">
        <v>111.7621359223301</v>
      </c>
      <c r="Q124" s="600">
        <v>132.36363636363637</v>
      </c>
      <c r="R124" s="600">
        <v>186.58064516129031</v>
      </c>
      <c r="S124" s="600">
        <v>208.08749999999998</v>
      </c>
      <c r="T124" s="600">
        <v>223</v>
      </c>
      <c r="U124" s="600">
        <v>243</v>
      </c>
      <c r="V124" s="600">
        <v>259</v>
      </c>
      <c r="W124" s="600">
        <v>260</v>
      </c>
      <c r="X124" s="600">
        <v>266</v>
      </c>
      <c r="Y124" s="600">
        <v>275</v>
      </c>
      <c r="Z124" s="600">
        <v>295</v>
      </c>
      <c r="AA124" s="600">
        <v>316</v>
      </c>
      <c r="AB124" s="600">
        <v>332</v>
      </c>
      <c r="AC124" s="600">
        <v>355</v>
      </c>
      <c r="AD124" s="600">
        <v>377</v>
      </c>
      <c r="AE124" s="600">
        <v>398</v>
      </c>
      <c r="AF124" s="600">
        <v>404</v>
      </c>
      <c r="AG124" s="600">
        <v>580</v>
      </c>
      <c r="AH124" s="600">
        <v>690</v>
      </c>
      <c r="AI124" s="600">
        <v>799</v>
      </c>
      <c r="AJ124" s="600">
        <v>686</v>
      </c>
      <c r="AK124" s="600">
        <v>594</v>
      </c>
    </row>
    <row r="125" spans="4:37" ht="15.75">
      <c r="D125" s="29"/>
      <c r="F125" s="5" t="s">
        <v>815</v>
      </c>
      <c r="I125" s="600">
        <v>15.553008595988537</v>
      </c>
      <c r="J125" s="600">
        <v>16.650306748466257</v>
      </c>
      <c r="K125" s="600">
        <v>21.717791411042946</v>
      </c>
      <c r="L125" s="600">
        <v>18.202416918429002</v>
      </c>
      <c r="M125" s="600">
        <v>18.202416918429002</v>
      </c>
      <c r="N125" s="600">
        <v>18.202416918429002</v>
      </c>
      <c r="O125" s="600">
        <v>18.589743589743591</v>
      </c>
      <c r="P125" s="600">
        <v>19.538834951456312</v>
      </c>
      <c r="Q125" s="600">
        <v>35.239669421487605</v>
      </c>
      <c r="R125" s="600">
        <v>37.499051233396585</v>
      </c>
      <c r="S125" s="600">
        <v>41.233928571428571</v>
      </c>
      <c r="T125" s="600">
        <v>41</v>
      </c>
      <c r="U125" s="600">
        <v>41</v>
      </c>
      <c r="V125" s="600">
        <v>47</v>
      </c>
      <c r="W125" s="600">
        <v>47</v>
      </c>
      <c r="X125" s="600">
        <v>46</v>
      </c>
      <c r="Y125" s="600">
        <v>46</v>
      </c>
      <c r="Z125" s="600">
        <v>40</v>
      </c>
      <c r="AA125" s="600">
        <v>35</v>
      </c>
      <c r="AB125" s="600">
        <v>41</v>
      </c>
      <c r="AC125" s="600">
        <v>41</v>
      </c>
      <c r="AD125" s="600">
        <v>40</v>
      </c>
      <c r="AE125" s="600">
        <v>41</v>
      </c>
      <c r="AF125" s="600">
        <v>42</v>
      </c>
      <c r="AG125" s="600">
        <v>74</v>
      </c>
      <c r="AH125" s="600">
        <v>71</v>
      </c>
      <c r="AI125" s="600">
        <v>84</v>
      </c>
      <c r="AJ125" s="600">
        <v>88</v>
      </c>
      <c r="AK125" s="600">
        <v>92</v>
      </c>
    </row>
    <row r="126" spans="4:37" ht="15.75">
      <c r="D126" s="29"/>
      <c r="F126" s="5" t="s">
        <v>622</v>
      </c>
      <c r="I126" s="600">
        <v>60.183381088825215</v>
      </c>
      <c r="J126" s="600">
        <v>64.429447852760731</v>
      </c>
      <c r="K126" s="600">
        <v>43.435582822085891</v>
      </c>
      <c r="L126" s="600">
        <v>58.975830815709969</v>
      </c>
      <c r="M126" s="600">
        <v>58.975830815709969</v>
      </c>
      <c r="N126" s="600">
        <v>65.528700906344412</v>
      </c>
      <c r="O126" s="600">
        <v>81.794871794871796</v>
      </c>
      <c r="P126" s="600">
        <v>85.970873786407765</v>
      </c>
      <c r="Q126" s="600">
        <v>102.2809917355372</v>
      </c>
      <c r="R126" s="600">
        <v>116.15559772296015</v>
      </c>
      <c r="S126" s="600">
        <v>130.41428571428571</v>
      </c>
      <c r="T126" s="600">
        <v>189</v>
      </c>
      <c r="U126" s="600">
        <v>161</v>
      </c>
      <c r="V126" s="600">
        <v>121</v>
      </c>
      <c r="W126" s="600">
        <v>132</v>
      </c>
      <c r="X126" s="600">
        <v>146</v>
      </c>
      <c r="Y126" s="600">
        <v>157</v>
      </c>
      <c r="Z126" s="600">
        <v>178</v>
      </c>
      <c r="AA126" s="600">
        <v>199</v>
      </c>
      <c r="AB126" s="600">
        <v>216</v>
      </c>
      <c r="AC126" s="600">
        <v>225</v>
      </c>
      <c r="AD126" s="600">
        <v>239</v>
      </c>
      <c r="AE126" s="600">
        <v>253</v>
      </c>
      <c r="AF126" s="600">
        <v>256</v>
      </c>
      <c r="AG126" s="600">
        <v>356</v>
      </c>
      <c r="AH126" s="600">
        <v>456</v>
      </c>
      <c r="AI126" s="600">
        <v>477</v>
      </c>
      <c r="AJ126" s="600">
        <v>377</v>
      </c>
      <c r="AK126" s="600">
        <v>310</v>
      </c>
    </row>
    <row r="127" spans="4:37" ht="15.75">
      <c r="D127" s="29"/>
      <c r="F127" s="5" t="s">
        <v>38</v>
      </c>
      <c r="I127" s="600">
        <v>236</v>
      </c>
      <c r="J127" s="600">
        <v>236</v>
      </c>
      <c r="K127" s="600">
        <v>236</v>
      </c>
      <c r="L127" s="600">
        <v>241</v>
      </c>
      <c r="M127" s="600">
        <v>241</v>
      </c>
      <c r="N127" s="600">
        <v>241</v>
      </c>
      <c r="O127" s="600">
        <v>261</v>
      </c>
      <c r="P127" s="600">
        <v>322</v>
      </c>
      <c r="Q127" s="600">
        <v>416</v>
      </c>
      <c r="R127" s="600">
        <v>482</v>
      </c>
      <c r="S127" s="600">
        <v>537</v>
      </c>
      <c r="T127" s="600">
        <v>593</v>
      </c>
      <c r="U127" s="600">
        <v>593</v>
      </c>
      <c r="V127" s="600">
        <v>586</v>
      </c>
      <c r="W127" s="600">
        <v>591</v>
      </c>
      <c r="X127" s="600">
        <v>606</v>
      </c>
      <c r="Y127" s="600">
        <v>626</v>
      </c>
      <c r="Z127" s="600">
        <v>671</v>
      </c>
      <c r="AA127" s="600">
        <v>714</v>
      </c>
      <c r="AB127" s="600">
        <v>754</v>
      </c>
      <c r="AC127" s="600">
        <v>789</v>
      </c>
      <c r="AD127" s="600">
        <v>827</v>
      </c>
      <c r="AE127" s="600">
        <v>866</v>
      </c>
      <c r="AF127" s="600">
        <v>873</v>
      </c>
      <c r="AG127" s="600">
        <v>1281</v>
      </c>
      <c r="AH127" s="600">
        <v>1521</v>
      </c>
      <c r="AI127" s="600">
        <v>1676</v>
      </c>
      <c r="AJ127" s="600">
        <v>1367</v>
      </c>
      <c r="AK127" s="600">
        <v>1216</v>
      </c>
    </row>
    <row r="128" spans="4:37" ht="15.75">
      <c r="D128" s="29"/>
      <c r="F128" s="5" t="s">
        <v>917</v>
      </c>
      <c r="I128" s="600">
        <v>58</v>
      </c>
      <c r="J128" s="600">
        <v>58</v>
      </c>
      <c r="K128" s="600">
        <v>68</v>
      </c>
      <c r="L128" s="600">
        <v>88</v>
      </c>
      <c r="M128" s="600">
        <v>98</v>
      </c>
      <c r="N128" s="600">
        <v>123</v>
      </c>
      <c r="O128" s="600">
        <v>133</v>
      </c>
      <c r="P128" s="600">
        <v>143</v>
      </c>
      <c r="Q128" s="600">
        <v>199</v>
      </c>
      <c r="R128" s="600">
        <v>205</v>
      </c>
      <c r="S128" s="600">
        <v>228</v>
      </c>
      <c r="T128" s="600">
        <v>254</v>
      </c>
      <c r="U128" s="600">
        <v>297</v>
      </c>
      <c r="V128" s="600">
        <v>338</v>
      </c>
      <c r="W128" s="600">
        <v>348</v>
      </c>
      <c r="X128" s="600">
        <v>369</v>
      </c>
      <c r="Y128" s="600">
        <v>380</v>
      </c>
      <c r="Z128" s="600">
        <v>369</v>
      </c>
      <c r="AA128" s="600">
        <v>365</v>
      </c>
      <c r="AB128" s="600">
        <v>365</v>
      </c>
      <c r="AC128" s="600">
        <v>372</v>
      </c>
      <c r="AD128" s="600">
        <v>380</v>
      </c>
      <c r="AE128" s="600">
        <v>390</v>
      </c>
      <c r="AF128" s="600">
        <v>374</v>
      </c>
      <c r="AG128" s="600">
        <v>556</v>
      </c>
      <c r="AH128" s="600">
        <v>664</v>
      </c>
      <c r="AI128" s="600">
        <v>634</v>
      </c>
      <c r="AJ128" s="600">
        <v>519</v>
      </c>
      <c r="AK128" s="600">
        <v>546</v>
      </c>
    </row>
    <row r="129" spans="4:37" ht="15.75">
      <c r="D129" s="29" t="s">
        <v>922</v>
      </c>
      <c r="I129" s="600"/>
      <c r="J129" s="600"/>
      <c r="K129" s="600"/>
      <c r="L129" s="600"/>
      <c r="M129" s="600"/>
      <c r="N129" s="600"/>
      <c r="O129" s="600"/>
      <c r="P129" s="600"/>
      <c r="Q129" s="600"/>
      <c r="R129" s="600"/>
      <c r="S129" s="600"/>
      <c r="T129" s="600"/>
      <c r="U129" s="600"/>
      <c r="V129" s="600"/>
      <c r="W129" s="600"/>
      <c r="X129" s="600"/>
      <c r="Y129" s="600"/>
      <c r="Z129" s="600"/>
      <c r="AA129" s="600"/>
      <c r="AB129" s="600"/>
      <c r="AC129" s="600"/>
      <c r="AD129" s="600"/>
      <c r="AE129" s="600"/>
      <c r="AF129" s="600"/>
      <c r="AG129" s="600"/>
      <c r="AH129" s="600"/>
      <c r="AI129" s="600"/>
      <c r="AJ129" s="600"/>
      <c r="AK129" s="600"/>
    </row>
    <row r="130" spans="4:37" ht="15.75">
      <c r="D130" s="29"/>
      <c r="E130" s="5" t="s">
        <v>923</v>
      </c>
      <c r="I130" s="600"/>
      <c r="J130" s="600"/>
      <c r="K130" s="600"/>
      <c r="L130" s="600"/>
      <c r="M130" s="600"/>
      <c r="N130" s="600"/>
      <c r="O130" s="600"/>
      <c r="P130" s="600"/>
      <c r="Q130" s="600"/>
      <c r="R130" s="600"/>
      <c r="S130" s="600"/>
      <c r="T130" s="600"/>
      <c r="U130" s="600"/>
      <c r="V130" s="600"/>
      <c r="W130" s="600"/>
      <c r="X130" s="600"/>
      <c r="Y130" s="600"/>
      <c r="Z130" s="600"/>
      <c r="AA130" s="600"/>
      <c r="AB130" s="600"/>
      <c r="AC130" s="600"/>
      <c r="AD130" s="600"/>
      <c r="AE130" s="600"/>
      <c r="AF130" s="600"/>
      <c r="AG130" s="600"/>
      <c r="AH130" s="600"/>
      <c r="AI130" s="600"/>
      <c r="AJ130" s="600"/>
      <c r="AK130" s="600"/>
    </row>
    <row r="131" spans="4:37" ht="15.75">
      <c r="D131" s="29"/>
      <c r="F131" s="5" t="s">
        <v>550</v>
      </c>
      <c r="I131" s="600">
        <v>53.323636363636368</v>
      </c>
      <c r="J131" s="600">
        <v>54.165177865612648</v>
      </c>
      <c r="K131" s="600">
        <v>63.589328063241098</v>
      </c>
      <c r="L131" s="600">
        <v>59.050232558139541</v>
      </c>
      <c r="M131" s="600">
        <v>59.963410852713181</v>
      </c>
      <c r="N131" s="600">
        <v>57.288682170542636</v>
      </c>
      <c r="O131" s="600">
        <v>53.990215827338126</v>
      </c>
      <c r="P131" s="600">
        <v>54.828669064748212</v>
      </c>
      <c r="Q131" s="600">
        <v>53.085859872611458</v>
      </c>
      <c r="R131" s="600">
        <v>60.278709677419357</v>
      </c>
      <c r="S131" s="600">
        <v>61.170984848484849</v>
      </c>
      <c r="T131" s="600">
        <v>55.804150110375275</v>
      </c>
      <c r="U131" s="600">
        <v>62.857820224719106</v>
      </c>
      <c r="V131" s="600">
        <v>70.906557377049182</v>
      </c>
      <c r="W131" s="600">
        <v>70.306605922551256</v>
      </c>
      <c r="X131" s="600">
        <v>70.013755458515277</v>
      </c>
      <c r="Y131" s="600">
        <v>70.429916317991626</v>
      </c>
      <c r="Z131" s="600">
        <v>71.48430799220273</v>
      </c>
      <c r="AA131" s="600">
        <v>72.53061818181817</v>
      </c>
      <c r="AB131" s="600">
        <v>72.262139219015268</v>
      </c>
      <c r="AC131" s="600">
        <v>74.418518518518525</v>
      </c>
      <c r="AD131" s="600">
        <v>76.606859756097563</v>
      </c>
      <c r="AE131" s="600">
        <v>77.857312138728332</v>
      </c>
      <c r="AF131" s="600">
        <v>79.113789173789172</v>
      </c>
      <c r="AG131" s="600">
        <v>80.166336633663363</v>
      </c>
      <c r="AH131" s="600">
        <v>80.373377156943292</v>
      </c>
      <c r="AI131" s="600">
        <v>84.57650000000001</v>
      </c>
      <c r="AJ131" s="600">
        <v>87.129748045178104</v>
      </c>
      <c r="AK131" s="600">
        <v>88.53939759036146</v>
      </c>
    </row>
    <row r="132" spans="4:37" ht="15.75">
      <c r="D132" s="29"/>
      <c r="F132" s="5" t="s">
        <v>815</v>
      </c>
      <c r="I132" s="600">
        <v>8.6981818181818191</v>
      </c>
      <c r="J132" s="600">
        <v>8.8354545454545459</v>
      </c>
      <c r="K132" s="600">
        <v>11.703557312252965</v>
      </c>
      <c r="L132" s="600">
        <v>9.7122093023255829</v>
      </c>
      <c r="M132" s="600">
        <v>9.8624031007751949</v>
      </c>
      <c r="N132" s="600">
        <v>10.015503875968992</v>
      </c>
      <c r="O132" s="600">
        <v>9.4388489208633075</v>
      </c>
      <c r="P132" s="600">
        <v>9.5854316546762597</v>
      </c>
      <c r="Q132" s="600">
        <v>14.133248407643311</v>
      </c>
      <c r="R132" s="600">
        <v>12.11483870967742</v>
      </c>
      <c r="S132" s="600">
        <v>12.121439393939394</v>
      </c>
      <c r="T132" s="600">
        <v>10.259955849889625</v>
      </c>
      <c r="U132" s="600">
        <v>10.605640449438202</v>
      </c>
      <c r="V132" s="600">
        <v>12.867213114754099</v>
      </c>
      <c r="W132" s="600">
        <v>12.709271070615033</v>
      </c>
      <c r="X132" s="600">
        <v>12.107641921397379</v>
      </c>
      <c r="Y132" s="600">
        <v>11.78100418410042</v>
      </c>
      <c r="Z132" s="600">
        <v>9.6927875243664712</v>
      </c>
      <c r="AA132" s="600">
        <v>8.0334545454545445</v>
      </c>
      <c r="AB132" s="600">
        <v>8.9239388794567063</v>
      </c>
      <c r="AC132" s="600">
        <v>8.594814814814816</v>
      </c>
      <c r="AD132" s="600">
        <v>8.1280487804878057</v>
      </c>
      <c r="AE132" s="600">
        <v>8.0204768786127172</v>
      </c>
      <c r="AF132" s="600">
        <v>8.2247008547008544</v>
      </c>
      <c r="AG132" s="600">
        <v>10.228118811881187</v>
      </c>
      <c r="AH132" s="600">
        <v>8.2703040262941663</v>
      </c>
      <c r="AI132" s="600">
        <v>8.8916470588235299</v>
      </c>
      <c r="AJ132" s="600">
        <v>11.176993918331886</v>
      </c>
      <c r="AK132" s="600">
        <v>13.713172690763052</v>
      </c>
    </row>
    <row r="133" spans="4:37" ht="15.75">
      <c r="D133" s="29"/>
      <c r="F133" s="5" t="s">
        <v>622</v>
      </c>
      <c r="I133" s="600">
        <v>33.658181818181824</v>
      </c>
      <c r="J133" s="600">
        <v>34.189367588932811</v>
      </c>
      <c r="K133" s="600">
        <v>23.40711462450593</v>
      </c>
      <c r="L133" s="600">
        <v>31.467558139534884</v>
      </c>
      <c r="M133" s="600">
        <v>31.95418604651163</v>
      </c>
      <c r="N133" s="600">
        <v>36.055813953488375</v>
      </c>
      <c r="O133" s="600">
        <v>41.53093525179856</v>
      </c>
      <c r="P133" s="600">
        <v>42.175899280575535</v>
      </c>
      <c r="Q133" s="600">
        <v>41.020891719745222</v>
      </c>
      <c r="R133" s="600">
        <v>37.526451612903223</v>
      </c>
      <c r="S133" s="600">
        <v>38.337575757575756</v>
      </c>
      <c r="T133" s="600">
        <v>47.295894039735103</v>
      </c>
      <c r="U133" s="600">
        <v>41.646539325842696</v>
      </c>
      <c r="V133" s="600">
        <v>33.126229508196722</v>
      </c>
      <c r="W133" s="600">
        <v>35.694123006833706</v>
      </c>
      <c r="X133" s="600">
        <v>38.428602620087339</v>
      </c>
      <c r="Y133" s="600">
        <v>40.20907949790795</v>
      </c>
      <c r="Z133" s="600">
        <v>43.132904483430799</v>
      </c>
      <c r="AA133" s="600">
        <v>45.675927272727272</v>
      </c>
      <c r="AB133" s="600">
        <v>47.013921901528015</v>
      </c>
      <c r="AC133" s="600">
        <v>47.166666666666671</v>
      </c>
      <c r="AD133" s="600">
        <v>48.565091463414639</v>
      </c>
      <c r="AE133" s="600">
        <v>49.49221098265896</v>
      </c>
      <c r="AF133" s="600">
        <v>50.131509971509971</v>
      </c>
      <c r="AG133" s="600">
        <v>49.205544554455443</v>
      </c>
      <c r="AH133" s="600">
        <v>53.116318816762529</v>
      </c>
      <c r="AI133" s="600">
        <v>50.491852941176468</v>
      </c>
      <c r="AJ133" s="600">
        <v>47.883258036490005</v>
      </c>
      <c r="AK133" s="600">
        <v>46.207429718875503</v>
      </c>
    </row>
    <row r="134" spans="4:37" ht="15.75">
      <c r="D134" s="29"/>
      <c r="F134" s="5" t="s">
        <v>38</v>
      </c>
      <c r="I134" s="600">
        <v>95.68</v>
      </c>
      <c r="J134" s="600">
        <v>97.19</v>
      </c>
      <c r="K134" s="600">
        <v>98.7</v>
      </c>
      <c r="L134" s="600">
        <v>100.23</v>
      </c>
      <c r="M134" s="600">
        <v>101.78</v>
      </c>
      <c r="N134" s="600">
        <v>103.36</v>
      </c>
      <c r="O134" s="600">
        <v>104.96</v>
      </c>
      <c r="P134" s="600">
        <v>106.59</v>
      </c>
      <c r="Q134" s="600">
        <v>108.24</v>
      </c>
      <c r="R134" s="600">
        <v>109.92</v>
      </c>
      <c r="S134" s="600">
        <v>111.63</v>
      </c>
      <c r="T134" s="600">
        <v>113.36</v>
      </c>
      <c r="U134" s="600">
        <v>115.11</v>
      </c>
      <c r="V134" s="600">
        <v>116.9</v>
      </c>
      <c r="W134" s="600">
        <v>118.71</v>
      </c>
      <c r="X134" s="600">
        <v>120.55</v>
      </c>
      <c r="Y134" s="600">
        <v>122.42</v>
      </c>
      <c r="Z134" s="600">
        <v>124.31</v>
      </c>
      <c r="AA134" s="600">
        <v>126.24</v>
      </c>
      <c r="AB134" s="600">
        <v>128.19999999999999</v>
      </c>
      <c r="AC134" s="600">
        <v>130.18</v>
      </c>
      <c r="AD134" s="600">
        <v>133.30000000000001</v>
      </c>
      <c r="AE134" s="600">
        <v>135.37</v>
      </c>
      <c r="AF134" s="600">
        <v>137.47</v>
      </c>
      <c r="AG134" s="600">
        <v>139.6</v>
      </c>
      <c r="AH134" s="600">
        <v>141.76</v>
      </c>
      <c r="AI134" s="600">
        <v>143.96</v>
      </c>
      <c r="AJ134" s="600">
        <v>146.19</v>
      </c>
      <c r="AK134" s="600">
        <v>148.46</v>
      </c>
    </row>
    <row r="135" spans="4:37" ht="15.75">
      <c r="D135" s="29"/>
      <c r="F135" s="5" t="s">
        <v>917</v>
      </c>
      <c r="I135" s="995">
        <v>82</v>
      </c>
      <c r="J135" s="995">
        <v>82</v>
      </c>
      <c r="K135" s="995">
        <v>92</v>
      </c>
      <c r="L135" s="995">
        <v>112</v>
      </c>
      <c r="M135" s="995">
        <v>122</v>
      </c>
      <c r="N135" s="995">
        <v>147</v>
      </c>
      <c r="O135" s="995">
        <v>157</v>
      </c>
      <c r="P135" s="995">
        <v>167</v>
      </c>
      <c r="Q135" s="995">
        <v>217</v>
      </c>
      <c r="R135" s="995">
        <v>217</v>
      </c>
      <c r="S135" s="995">
        <v>234</v>
      </c>
      <c r="T135" s="995">
        <v>254</v>
      </c>
      <c r="U135" s="995">
        <v>297</v>
      </c>
      <c r="V135" s="995">
        <v>338</v>
      </c>
      <c r="W135" s="995">
        <v>348</v>
      </c>
      <c r="X135" s="995">
        <v>369</v>
      </c>
      <c r="Y135" s="995">
        <v>380</v>
      </c>
      <c r="Z135" s="995">
        <v>369</v>
      </c>
      <c r="AA135" s="995">
        <v>365</v>
      </c>
      <c r="AB135" s="995">
        <v>365</v>
      </c>
      <c r="AC135" s="995">
        <v>372</v>
      </c>
      <c r="AD135" s="995">
        <v>380</v>
      </c>
      <c r="AE135" s="995">
        <v>390</v>
      </c>
      <c r="AF135" s="995">
        <v>374</v>
      </c>
      <c r="AG135" s="995">
        <v>556</v>
      </c>
      <c r="AH135" s="995">
        <v>664</v>
      </c>
      <c r="AI135" s="995">
        <v>634</v>
      </c>
      <c r="AJ135" s="995">
        <v>519</v>
      </c>
      <c r="AK135" s="995">
        <v>546</v>
      </c>
    </row>
    <row r="136" spans="4:37" ht="15.75">
      <c r="D136" s="29"/>
      <c r="E136" s="5" t="s">
        <v>924</v>
      </c>
      <c r="I136" s="600"/>
      <c r="J136" s="600"/>
      <c r="K136" s="600"/>
      <c r="L136" s="600"/>
      <c r="M136" s="600"/>
      <c r="N136" s="600"/>
      <c r="O136" s="600"/>
      <c r="P136" s="600"/>
      <c r="Q136" s="600"/>
      <c r="R136" s="600"/>
      <c r="S136" s="600"/>
      <c r="T136" s="600"/>
      <c r="U136" s="600"/>
      <c r="V136" s="600"/>
      <c r="W136" s="600"/>
      <c r="X136" s="600"/>
      <c r="Y136" s="600"/>
      <c r="Z136" s="600"/>
      <c r="AA136" s="600"/>
      <c r="AB136" s="600"/>
      <c r="AC136" s="600"/>
      <c r="AD136" s="600"/>
      <c r="AE136" s="600"/>
      <c r="AF136" s="600"/>
      <c r="AG136" s="600"/>
      <c r="AH136" s="600"/>
      <c r="AI136" s="600"/>
      <c r="AJ136" s="600"/>
      <c r="AK136" s="600"/>
    </row>
    <row r="137" spans="4:37" ht="15.75">
      <c r="D137" s="29"/>
      <c r="F137" s="5" t="s">
        <v>550</v>
      </c>
      <c r="I137" s="600">
        <v>141</v>
      </c>
      <c r="J137" s="600">
        <v>141</v>
      </c>
      <c r="K137" s="600">
        <v>163</v>
      </c>
      <c r="L137" s="600">
        <v>152</v>
      </c>
      <c r="M137" s="600">
        <v>152</v>
      </c>
      <c r="N137" s="600">
        <v>143</v>
      </c>
      <c r="O137" s="600">
        <v>143</v>
      </c>
      <c r="P137" s="600">
        <v>143</v>
      </c>
      <c r="Q137" s="600">
        <v>154</v>
      </c>
      <c r="R137" s="600">
        <v>204</v>
      </c>
      <c r="S137" s="600">
        <v>217</v>
      </c>
      <c r="T137" s="600">
        <v>223</v>
      </c>
      <c r="U137" s="600">
        <v>243</v>
      </c>
      <c r="V137" s="600">
        <v>259</v>
      </c>
      <c r="W137" s="600">
        <v>260</v>
      </c>
      <c r="X137" s="600">
        <v>266</v>
      </c>
      <c r="Y137" s="600">
        <v>275</v>
      </c>
      <c r="Z137" s="600">
        <v>295</v>
      </c>
      <c r="AA137" s="600">
        <v>316</v>
      </c>
      <c r="AB137" s="600">
        <v>332</v>
      </c>
      <c r="AC137" s="600">
        <v>355</v>
      </c>
      <c r="AD137" s="600">
        <v>377</v>
      </c>
      <c r="AE137" s="600">
        <v>398</v>
      </c>
      <c r="AF137" s="600">
        <v>404</v>
      </c>
      <c r="AG137" s="600">
        <v>580</v>
      </c>
      <c r="AH137" s="600">
        <v>690</v>
      </c>
      <c r="AI137" s="600">
        <v>799</v>
      </c>
      <c r="AJ137" s="600">
        <v>686</v>
      </c>
      <c r="AK137" s="600">
        <v>594</v>
      </c>
    </row>
    <row r="138" spans="4:37" ht="15.75">
      <c r="D138" s="29"/>
      <c r="F138" s="5" t="s">
        <v>815</v>
      </c>
      <c r="I138" s="600">
        <v>23</v>
      </c>
      <c r="J138" s="600">
        <v>23</v>
      </c>
      <c r="K138" s="600">
        <v>30</v>
      </c>
      <c r="L138" s="600">
        <v>25</v>
      </c>
      <c r="M138" s="600">
        <v>25</v>
      </c>
      <c r="N138" s="600">
        <v>25</v>
      </c>
      <c r="O138" s="600">
        <v>25</v>
      </c>
      <c r="P138" s="600">
        <v>25</v>
      </c>
      <c r="Q138" s="600">
        <v>41</v>
      </c>
      <c r="R138" s="600">
        <v>41</v>
      </c>
      <c r="S138" s="600">
        <v>43</v>
      </c>
      <c r="T138" s="600">
        <v>41</v>
      </c>
      <c r="U138" s="600">
        <v>41</v>
      </c>
      <c r="V138" s="600">
        <v>47</v>
      </c>
      <c r="W138" s="600">
        <v>47</v>
      </c>
      <c r="X138" s="600">
        <v>46</v>
      </c>
      <c r="Y138" s="600">
        <v>46</v>
      </c>
      <c r="Z138" s="600">
        <v>40</v>
      </c>
      <c r="AA138" s="600">
        <v>35</v>
      </c>
      <c r="AB138" s="600">
        <v>41</v>
      </c>
      <c r="AC138" s="600">
        <v>41</v>
      </c>
      <c r="AD138" s="600">
        <v>40</v>
      </c>
      <c r="AE138" s="600">
        <v>41</v>
      </c>
      <c r="AF138" s="600">
        <v>42</v>
      </c>
      <c r="AG138" s="600">
        <v>74</v>
      </c>
      <c r="AH138" s="600">
        <v>71</v>
      </c>
      <c r="AI138" s="600">
        <v>84</v>
      </c>
      <c r="AJ138" s="600">
        <v>88</v>
      </c>
      <c r="AK138" s="600">
        <v>92</v>
      </c>
    </row>
    <row r="139" spans="4:37" ht="15.75">
      <c r="D139" s="29"/>
      <c r="F139" s="5" t="s">
        <v>622</v>
      </c>
      <c r="I139" s="600">
        <v>89</v>
      </c>
      <c r="J139" s="600">
        <v>89</v>
      </c>
      <c r="K139" s="600">
        <v>60</v>
      </c>
      <c r="L139" s="600">
        <v>81</v>
      </c>
      <c r="M139" s="600">
        <v>81</v>
      </c>
      <c r="N139" s="600">
        <v>90</v>
      </c>
      <c r="O139" s="600">
        <v>110</v>
      </c>
      <c r="P139" s="600">
        <v>110</v>
      </c>
      <c r="Q139" s="600">
        <v>119</v>
      </c>
      <c r="R139" s="600">
        <v>127</v>
      </c>
      <c r="S139" s="600">
        <v>136</v>
      </c>
      <c r="T139" s="600">
        <v>189</v>
      </c>
      <c r="U139" s="600">
        <v>161</v>
      </c>
      <c r="V139" s="600">
        <v>121</v>
      </c>
      <c r="W139" s="600">
        <v>132</v>
      </c>
      <c r="X139" s="600">
        <v>146</v>
      </c>
      <c r="Y139" s="600">
        <v>157</v>
      </c>
      <c r="Z139" s="600">
        <v>178</v>
      </c>
      <c r="AA139" s="600">
        <v>199</v>
      </c>
      <c r="AB139" s="600">
        <v>216</v>
      </c>
      <c r="AC139" s="600">
        <v>225</v>
      </c>
      <c r="AD139" s="600">
        <v>239</v>
      </c>
      <c r="AE139" s="600">
        <v>253</v>
      </c>
      <c r="AF139" s="600">
        <v>256</v>
      </c>
      <c r="AG139" s="600">
        <v>356</v>
      </c>
      <c r="AH139" s="600">
        <v>456</v>
      </c>
      <c r="AI139" s="600">
        <v>477</v>
      </c>
      <c r="AJ139" s="600">
        <v>377</v>
      </c>
      <c r="AK139" s="600">
        <v>310</v>
      </c>
    </row>
    <row r="140" spans="4:37" ht="15.75">
      <c r="D140" s="29"/>
      <c r="F140" s="5" t="s">
        <v>38</v>
      </c>
      <c r="I140" s="600">
        <v>253</v>
      </c>
      <c r="J140" s="600">
        <v>253</v>
      </c>
      <c r="K140" s="600">
        <v>253</v>
      </c>
      <c r="L140" s="600">
        <v>258</v>
      </c>
      <c r="M140" s="600">
        <v>258</v>
      </c>
      <c r="N140" s="600">
        <v>258</v>
      </c>
      <c r="O140" s="600">
        <v>278</v>
      </c>
      <c r="P140" s="600">
        <v>278</v>
      </c>
      <c r="Q140" s="600">
        <v>314</v>
      </c>
      <c r="R140" s="600">
        <v>372</v>
      </c>
      <c r="S140" s="600">
        <v>396</v>
      </c>
      <c r="T140" s="600">
        <v>453</v>
      </c>
      <c r="U140" s="600">
        <v>445</v>
      </c>
      <c r="V140" s="600">
        <v>427</v>
      </c>
      <c r="W140" s="600">
        <v>439</v>
      </c>
      <c r="X140" s="600">
        <v>458</v>
      </c>
      <c r="Y140" s="600">
        <v>478</v>
      </c>
      <c r="Z140" s="600">
        <v>513</v>
      </c>
      <c r="AA140" s="600">
        <v>550</v>
      </c>
      <c r="AB140" s="600">
        <v>589</v>
      </c>
      <c r="AC140" s="600">
        <v>621</v>
      </c>
      <c r="AD140" s="600">
        <v>656</v>
      </c>
      <c r="AE140" s="600">
        <v>692</v>
      </c>
      <c r="AF140" s="600">
        <v>702</v>
      </c>
      <c r="AG140" s="600">
        <v>1010</v>
      </c>
      <c r="AH140" s="600">
        <v>1217</v>
      </c>
      <c r="AI140" s="600">
        <v>1360</v>
      </c>
      <c r="AJ140" s="600">
        <v>1151</v>
      </c>
      <c r="AK140" s="600">
        <v>996</v>
      </c>
    </row>
    <row r="141" spans="4:37" ht="15.75">
      <c r="D141" s="29"/>
      <c r="F141" s="5" t="s">
        <v>917</v>
      </c>
      <c r="I141" s="600">
        <v>82</v>
      </c>
      <c r="J141" s="600">
        <v>82</v>
      </c>
      <c r="K141" s="600">
        <v>92</v>
      </c>
      <c r="L141" s="600">
        <v>112</v>
      </c>
      <c r="M141" s="600">
        <v>122</v>
      </c>
      <c r="N141" s="600">
        <v>147</v>
      </c>
      <c r="O141" s="600">
        <v>157</v>
      </c>
      <c r="P141" s="600">
        <v>167</v>
      </c>
      <c r="Q141" s="600">
        <v>217</v>
      </c>
      <c r="R141" s="600">
        <v>217</v>
      </c>
      <c r="S141" s="600">
        <v>234</v>
      </c>
      <c r="T141" s="600">
        <v>254</v>
      </c>
      <c r="U141" s="600">
        <v>297</v>
      </c>
      <c r="V141" s="600">
        <v>338</v>
      </c>
      <c r="W141" s="600">
        <v>348</v>
      </c>
      <c r="X141" s="600">
        <v>369</v>
      </c>
      <c r="Y141" s="600">
        <v>380</v>
      </c>
      <c r="Z141" s="600">
        <v>369</v>
      </c>
      <c r="AA141" s="600">
        <v>365</v>
      </c>
      <c r="AB141" s="600">
        <v>365</v>
      </c>
      <c r="AC141" s="600">
        <v>372</v>
      </c>
      <c r="AD141" s="600">
        <v>380</v>
      </c>
      <c r="AE141" s="600">
        <v>390</v>
      </c>
      <c r="AF141" s="600">
        <v>374</v>
      </c>
      <c r="AG141" s="600">
        <v>556</v>
      </c>
      <c r="AH141" s="600">
        <v>664</v>
      </c>
      <c r="AI141" s="600">
        <v>634</v>
      </c>
      <c r="AJ141" s="600">
        <v>519</v>
      </c>
      <c r="AK141" s="600">
        <v>546</v>
      </c>
    </row>
    <row r="142" spans="4:37" ht="15.75">
      <c r="D142" s="29"/>
      <c r="E142" s="5" t="s">
        <v>925</v>
      </c>
      <c r="I142" s="600"/>
      <c r="J142" s="600"/>
      <c r="K142" s="600"/>
      <c r="L142" s="600"/>
      <c r="M142" s="600"/>
      <c r="N142" s="600"/>
      <c r="O142" s="600"/>
      <c r="P142" s="600"/>
      <c r="Q142" s="600"/>
      <c r="R142" s="600"/>
      <c r="S142" s="600"/>
      <c r="T142" s="600"/>
      <c r="U142" s="600"/>
      <c r="V142" s="600"/>
      <c r="W142" s="600"/>
      <c r="X142" s="600"/>
      <c r="Y142" s="600"/>
      <c r="Z142" s="600"/>
      <c r="AA142" s="600"/>
      <c r="AB142" s="600"/>
      <c r="AC142" s="600"/>
      <c r="AD142" s="600"/>
      <c r="AE142" s="600"/>
      <c r="AF142" s="600"/>
      <c r="AG142" s="600"/>
      <c r="AH142" s="600"/>
      <c r="AI142" s="600"/>
      <c r="AJ142" s="600"/>
      <c r="AK142" s="600"/>
    </row>
    <row r="143" spans="4:37" ht="15.75">
      <c r="D143" s="29"/>
      <c r="F143" s="5" t="s">
        <v>550</v>
      </c>
      <c r="I143" s="600">
        <v>141</v>
      </c>
      <c r="J143" s="600">
        <v>141</v>
      </c>
      <c r="K143" s="600">
        <v>163</v>
      </c>
      <c r="L143" s="600">
        <v>152</v>
      </c>
      <c r="M143" s="600">
        <v>152</v>
      </c>
      <c r="N143" s="600">
        <v>143</v>
      </c>
      <c r="O143" s="600">
        <v>143</v>
      </c>
      <c r="P143" s="600">
        <v>143</v>
      </c>
      <c r="Q143" s="600">
        <v>154</v>
      </c>
      <c r="R143" s="600">
        <v>204</v>
      </c>
      <c r="S143" s="600">
        <v>217</v>
      </c>
      <c r="T143" s="600">
        <v>223</v>
      </c>
      <c r="U143" s="600">
        <v>243</v>
      </c>
      <c r="V143" s="600">
        <v>259</v>
      </c>
      <c r="W143" s="600">
        <v>260</v>
      </c>
      <c r="X143" s="600">
        <v>266</v>
      </c>
      <c r="Y143" s="600">
        <v>275</v>
      </c>
      <c r="Z143" s="600">
        <v>295</v>
      </c>
      <c r="AA143" s="600">
        <v>316</v>
      </c>
      <c r="AB143" s="600">
        <v>332</v>
      </c>
      <c r="AC143" s="600">
        <v>355</v>
      </c>
      <c r="AD143" s="600">
        <v>377</v>
      </c>
      <c r="AE143" s="600">
        <v>398</v>
      </c>
      <c r="AF143" s="600">
        <v>404</v>
      </c>
      <c r="AG143" s="600">
        <v>580</v>
      </c>
      <c r="AH143" s="600">
        <v>690</v>
      </c>
      <c r="AI143" s="600">
        <v>799</v>
      </c>
      <c r="AJ143" s="600">
        <v>686</v>
      </c>
      <c r="AK143" s="600">
        <v>594</v>
      </c>
    </row>
    <row r="144" spans="4:37" ht="15.75">
      <c r="D144" s="29"/>
      <c r="F144" s="5" t="s">
        <v>815</v>
      </c>
      <c r="I144" s="600">
        <v>23</v>
      </c>
      <c r="J144" s="600">
        <v>23</v>
      </c>
      <c r="K144" s="600">
        <v>30</v>
      </c>
      <c r="L144" s="600">
        <v>25</v>
      </c>
      <c r="M144" s="600">
        <v>25</v>
      </c>
      <c r="N144" s="600">
        <v>25</v>
      </c>
      <c r="O144" s="600">
        <v>25</v>
      </c>
      <c r="P144" s="600">
        <v>25</v>
      </c>
      <c r="Q144" s="600">
        <v>41</v>
      </c>
      <c r="R144" s="600">
        <v>41</v>
      </c>
      <c r="S144" s="600">
        <v>43</v>
      </c>
      <c r="T144" s="600">
        <v>41</v>
      </c>
      <c r="U144" s="600">
        <v>41</v>
      </c>
      <c r="V144" s="600">
        <v>47</v>
      </c>
      <c r="W144" s="600">
        <v>47</v>
      </c>
      <c r="X144" s="600">
        <v>46</v>
      </c>
      <c r="Y144" s="600">
        <v>46</v>
      </c>
      <c r="Z144" s="600">
        <v>40</v>
      </c>
      <c r="AA144" s="600">
        <v>35</v>
      </c>
      <c r="AB144" s="600">
        <v>41</v>
      </c>
      <c r="AC144" s="600">
        <v>41</v>
      </c>
      <c r="AD144" s="600">
        <v>40</v>
      </c>
      <c r="AE144" s="600">
        <v>41</v>
      </c>
      <c r="AF144" s="600">
        <v>42</v>
      </c>
      <c r="AG144" s="600">
        <v>74</v>
      </c>
      <c r="AH144" s="600">
        <v>71</v>
      </c>
      <c r="AI144" s="600">
        <v>84</v>
      </c>
      <c r="AJ144" s="600">
        <v>88</v>
      </c>
      <c r="AK144" s="600">
        <v>92</v>
      </c>
    </row>
    <row r="145" spans="4:37" ht="15.75">
      <c r="D145" s="29"/>
      <c r="F145" s="5" t="s">
        <v>622</v>
      </c>
      <c r="I145" s="600">
        <v>89</v>
      </c>
      <c r="J145" s="600">
        <v>89</v>
      </c>
      <c r="K145" s="600">
        <v>60</v>
      </c>
      <c r="L145" s="600">
        <v>81</v>
      </c>
      <c r="M145" s="600">
        <v>81</v>
      </c>
      <c r="N145" s="600">
        <v>90</v>
      </c>
      <c r="O145" s="600">
        <v>110</v>
      </c>
      <c r="P145" s="600">
        <v>110</v>
      </c>
      <c r="Q145" s="600">
        <v>119</v>
      </c>
      <c r="R145" s="600">
        <v>127</v>
      </c>
      <c r="S145" s="600">
        <v>136</v>
      </c>
      <c r="T145" s="600">
        <v>189</v>
      </c>
      <c r="U145" s="600">
        <v>161</v>
      </c>
      <c r="V145" s="600">
        <v>121</v>
      </c>
      <c r="W145" s="600">
        <v>132</v>
      </c>
      <c r="X145" s="600">
        <v>146</v>
      </c>
      <c r="Y145" s="600">
        <v>157</v>
      </c>
      <c r="Z145" s="600">
        <v>178</v>
      </c>
      <c r="AA145" s="600">
        <v>199</v>
      </c>
      <c r="AB145" s="600">
        <v>216</v>
      </c>
      <c r="AC145" s="600">
        <v>225</v>
      </c>
      <c r="AD145" s="600">
        <v>239</v>
      </c>
      <c r="AE145" s="600">
        <v>253</v>
      </c>
      <c r="AF145" s="600">
        <v>256</v>
      </c>
      <c r="AG145" s="600">
        <v>356</v>
      </c>
      <c r="AH145" s="600">
        <v>456</v>
      </c>
      <c r="AI145" s="600">
        <v>477</v>
      </c>
      <c r="AJ145" s="600">
        <v>377</v>
      </c>
      <c r="AK145" s="600">
        <v>310</v>
      </c>
    </row>
    <row r="146" spans="4:37" ht="15.75">
      <c r="D146" s="29"/>
      <c r="F146" s="5" t="s">
        <v>38</v>
      </c>
      <c r="I146" s="600">
        <v>253</v>
      </c>
      <c r="J146" s="600">
        <v>253</v>
      </c>
      <c r="K146" s="600">
        <v>253</v>
      </c>
      <c r="L146" s="600">
        <v>258</v>
      </c>
      <c r="M146" s="600">
        <v>258</v>
      </c>
      <c r="N146" s="600">
        <v>258</v>
      </c>
      <c r="O146" s="600">
        <v>278</v>
      </c>
      <c r="P146" s="600">
        <v>278</v>
      </c>
      <c r="Q146" s="600">
        <v>314</v>
      </c>
      <c r="R146" s="600">
        <v>372</v>
      </c>
      <c r="S146" s="600">
        <v>396</v>
      </c>
      <c r="T146" s="600">
        <v>453</v>
      </c>
      <c r="U146" s="600">
        <v>445</v>
      </c>
      <c r="V146" s="600">
        <v>427</v>
      </c>
      <c r="W146" s="600">
        <v>439</v>
      </c>
      <c r="X146" s="600">
        <v>458</v>
      </c>
      <c r="Y146" s="600">
        <v>478</v>
      </c>
      <c r="Z146" s="600">
        <v>513</v>
      </c>
      <c r="AA146" s="600">
        <v>550</v>
      </c>
      <c r="AB146" s="600">
        <v>589</v>
      </c>
      <c r="AC146" s="600">
        <v>621</v>
      </c>
      <c r="AD146" s="600">
        <v>656</v>
      </c>
      <c r="AE146" s="600">
        <v>692</v>
      </c>
      <c r="AF146" s="600">
        <v>702</v>
      </c>
      <c r="AG146" s="600">
        <v>1010</v>
      </c>
      <c r="AH146" s="600">
        <v>1217</v>
      </c>
      <c r="AI146" s="600">
        <v>1360</v>
      </c>
      <c r="AJ146" s="600">
        <v>1151</v>
      </c>
      <c r="AK146" s="600">
        <v>996</v>
      </c>
    </row>
    <row r="147" spans="4:37" ht="15.75">
      <c r="D147" s="29"/>
      <c r="F147" s="5" t="s">
        <v>917</v>
      </c>
      <c r="I147" s="600">
        <v>82</v>
      </c>
      <c r="J147" s="600">
        <v>82</v>
      </c>
      <c r="K147" s="600">
        <v>92</v>
      </c>
      <c r="L147" s="600">
        <v>112</v>
      </c>
      <c r="M147" s="600">
        <v>122</v>
      </c>
      <c r="N147" s="600">
        <v>147</v>
      </c>
      <c r="O147" s="600">
        <v>157</v>
      </c>
      <c r="P147" s="600">
        <v>167</v>
      </c>
      <c r="Q147" s="600">
        <v>217</v>
      </c>
      <c r="R147" s="600">
        <v>217</v>
      </c>
      <c r="S147" s="600">
        <v>234</v>
      </c>
      <c r="T147" s="600">
        <v>254</v>
      </c>
      <c r="U147" s="600">
        <v>297</v>
      </c>
      <c r="V147" s="600">
        <v>338</v>
      </c>
      <c r="W147" s="600">
        <v>348</v>
      </c>
      <c r="X147" s="600">
        <v>369</v>
      </c>
      <c r="Y147" s="600">
        <v>380</v>
      </c>
      <c r="Z147" s="600">
        <v>369</v>
      </c>
      <c r="AA147" s="600">
        <v>365</v>
      </c>
      <c r="AB147" s="600">
        <v>365</v>
      </c>
      <c r="AC147" s="600">
        <v>372</v>
      </c>
      <c r="AD147" s="600">
        <v>380</v>
      </c>
      <c r="AE147" s="600">
        <v>390</v>
      </c>
      <c r="AF147" s="600">
        <v>374</v>
      </c>
      <c r="AG147" s="600">
        <v>556</v>
      </c>
      <c r="AH147" s="600">
        <v>664</v>
      </c>
      <c r="AI147" s="600">
        <v>634</v>
      </c>
      <c r="AJ147" s="600">
        <v>519</v>
      </c>
      <c r="AK147" s="600">
        <v>546</v>
      </c>
    </row>
    <row r="148" spans="4:37" ht="15.75">
      <c r="D148" s="29"/>
      <c r="E148" s="5" t="s">
        <v>926</v>
      </c>
      <c r="I148" s="600"/>
      <c r="J148" s="600"/>
      <c r="K148" s="600"/>
      <c r="L148" s="600"/>
      <c r="M148" s="600"/>
      <c r="N148" s="600"/>
      <c r="O148" s="600"/>
      <c r="P148" s="600"/>
      <c r="Q148" s="600"/>
      <c r="R148" s="600"/>
      <c r="S148" s="600"/>
      <c r="T148" s="600"/>
      <c r="U148" s="600"/>
      <c r="V148" s="600"/>
      <c r="W148" s="600"/>
      <c r="X148" s="600"/>
      <c r="Y148" s="600"/>
      <c r="Z148" s="600"/>
      <c r="AA148" s="600"/>
      <c r="AB148" s="600"/>
      <c r="AC148" s="600"/>
      <c r="AD148" s="600"/>
      <c r="AE148" s="600"/>
      <c r="AF148" s="600"/>
      <c r="AG148" s="600"/>
      <c r="AH148" s="600"/>
      <c r="AI148" s="600"/>
      <c r="AJ148" s="600"/>
      <c r="AK148" s="600"/>
    </row>
    <row r="149" spans="4:37" ht="15.75">
      <c r="D149" s="29"/>
      <c r="F149" s="5" t="s">
        <v>550</v>
      </c>
      <c r="I149" s="600">
        <v>141</v>
      </c>
      <c r="J149" s="600">
        <v>141</v>
      </c>
      <c r="K149" s="600">
        <v>163</v>
      </c>
      <c r="L149" s="600">
        <v>152</v>
      </c>
      <c r="M149" s="600">
        <v>152</v>
      </c>
      <c r="N149" s="600">
        <v>143</v>
      </c>
      <c r="O149" s="600">
        <v>143</v>
      </c>
      <c r="P149" s="600">
        <v>143</v>
      </c>
      <c r="Q149" s="600">
        <v>154</v>
      </c>
      <c r="R149" s="600">
        <v>204</v>
      </c>
      <c r="S149" s="600">
        <v>217</v>
      </c>
      <c r="T149" s="600">
        <v>223</v>
      </c>
      <c r="U149" s="600">
        <v>243</v>
      </c>
      <c r="V149" s="600">
        <v>259</v>
      </c>
      <c r="W149" s="600">
        <v>260</v>
      </c>
      <c r="X149" s="600">
        <v>266</v>
      </c>
      <c r="Y149" s="600">
        <v>275</v>
      </c>
      <c r="Z149" s="600">
        <v>295</v>
      </c>
      <c r="AA149" s="600">
        <v>316</v>
      </c>
      <c r="AB149" s="600">
        <v>332</v>
      </c>
      <c r="AC149" s="600">
        <v>355</v>
      </c>
      <c r="AD149" s="600">
        <v>377</v>
      </c>
      <c r="AE149" s="600">
        <v>398</v>
      </c>
      <c r="AF149" s="600">
        <v>404</v>
      </c>
      <c r="AG149" s="600">
        <v>580</v>
      </c>
      <c r="AH149" s="600">
        <v>690</v>
      </c>
      <c r="AI149" s="600">
        <v>799</v>
      </c>
      <c r="AJ149" s="600">
        <v>686</v>
      </c>
      <c r="AK149" s="600">
        <v>594</v>
      </c>
    </row>
    <row r="150" spans="4:37" ht="15.75">
      <c r="D150" s="29"/>
      <c r="F150" s="5" t="s">
        <v>815</v>
      </c>
      <c r="I150" s="600">
        <v>23</v>
      </c>
      <c r="J150" s="600">
        <v>23</v>
      </c>
      <c r="K150" s="600">
        <v>30</v>
      </c>
      <c r="L150" s="600">
        <v>25</v>
      </c>
      <c r="M150" s="600">
        <v>25</v>
      </c>
      <c r="N150" s="600">
        <v>25</v>
      </c>
      <c r="O150" s="600">
        <v>25</v>
      </c>
      <c r="P150" s="600">
        <v>25</v>
      </c>
      <c r="Q150" s="600">
        <v>41</v>
      </c>
      <c r="R150" s="600">
        <v>41</v>
      </c>
      <c r="S150" s="600">
        <v>43</v>
      </c>
      <c r="T150" s="600">
        <v>41</v>
      </c>
      <c r="U150" s="600">
        <v>41</v>
      </c>
      <c r="V150" s="600">
        <v>47</v>
      </c>
      <c r="W150" s="600">
        <v>47</v>
      </c>
      <c r="X150" s="600">
        <v>46</v>
      </c>
      <c r="Y150" s="600">
        <v>46</v>
      </c>
      <c r="Z150" s="600">
        <v>40</v>
      </c>
      <c r="AA150" s="600">
        <v>35</v>
      </c>
      <c r="AB150" s="600">
        <v>41</v>
      </c>
      <c r="AC150" s="600">
        <v>41</v>
      </c>
      <c r="AD150" s="600">
        <v>40</v>
      </c>
      <c r="AE150" s="600">
        <v>41</v>
      </c>
      <c r="AF150" s="600">
        <v>42</v>
      </c>
      <c r="AG150" s="600">
        <v>74</v>
      </c>
      <c r="AH150" s="600">
        <v>71</v>
      </c>
      <c r="AI150" s="600">
        <v>84</v>
      </c>
      <c r="AJ150" s="600">
        <v>88</v>
      </c>
      <c r="AK150" s="600">
        <v>92</v>
      </c>
    </row>
    <row r="151" spans="4:37" ht="15.75">
      <c r="D151" s="29"/>
      <c r="F151" s="5" t="s">
        <v>622</v>
      </c>
      <c r="I151" s="600">
        <v>89</v>
      </c>
      <c r="J151" s="600">
        <v>89</v>
      </c>
      <c r="K151" s="600">
        <v>60</v>
      </c>
      <c r="L151" s="600">
        <v>81</v>
      </c>
      <c r="M151" s="600">
        <v>81</v>
      </c>
      <c r="N151" s="600">
        <v>90</v>
      </c>
      <c r="O151" s="600">
        <v>110</v>
      </c>
      <c r="P151" s="600">
        <v>110</v>
      </c>
      <c r="Q151" s="600">
        <v>119</v>
      </c>
      <c r="R151" s="600">
        <v>127</v>
      </c>
      <c r="S151" s="600">
        <v>136</v>
      </c>
      <c r="T151" s="600">
        <v>189</v>
      </c>
      <c r="U151" s="600">
        <v>161</v>
      </c>
      <c r="V151" s="600">
        <v>121</v>
      </c>
      <c r="W151" s="600">
        <v>132</v>
      </c>
      <c r="X151" s="600">
        <v>146</v>
      </c>
      <c r="Y151" s="600">
        <v>157</v>
      </c>
      <c r="Z151" s="600">
        <v>178</v>
      </c>
      <c r="AA151" s="600">
        <v>199</v>
      </c>
      <c r="AB151" s="600">
        <v>216</v>
      </c>
      <c r="AC151" s="600">
        <v>225</v>
      </c>
      <c r="AD151" s="600">
        <v>239</v>
      </c>
      <c r="AE151" s="600">
        <v>253</v>
      </c>
      <c r="AF151" s="600">
        <v>256</v>
      </c>
      <c r="AG151" s="600">
        <v>356</v>
      </c>
      <c r="AH151" s="600">
        <v>456</v>
      </c>
      <c r="AI151" s="600">
        <v>477</v>
      </c>
      <c r="AJ151" s="600">
        <v>377</v>
      </c>
      <c r="AK151" s="600">
        <v>310</v>
      </c>
    </row>
    <row r="152" spans="4:37" ht="15.75">
      <c r="D152" s="29"/>
      <c r="F152" s="5" t="s">
        <v>38</v>
      </c>
      <c r="I152" s="600">
        <v>253</v>
      </c>
      <c r="J152" s="600">
        <v>253</v>
      </c>
      <c r="K152" s="600">
        <v>253</v>
      </c>
      <c r="L152" s="600">
        <v>258</v>
      </c>
      <c r="M152" s="600">
        <v>258</v>
      </c>
      <c r="N152" s="600">
        <v>258</v>
      </c>
      <c r="O152" s="600">
        <v>278</v>
      </c>
      <c r="P152" s="600">
        <v>278</v>
      </c>
      <c r="Q152" s="600">
        <v>314</v>
      </c>
      <c r="R152" s="600">
        <v>372</v>
      </c>
      <c r="S152" s="600">
        <v>396</v>
      </c>
      <c r="T152" s="600">
        <v>453</v>
      </c>
      <c r="U152" s="600">
        <v>445</v>
      </c>
      <c r="V152" s="600">
        <v>427</v>
      </c>
      <c r="W152" s="600">
        <v>439</v>
      </c>
      <c r="X152" s="600">
        <v>458</v>
      </c>
      <c r="Y152" s="600">
        <v>478</v>
      </c>
      <c r="Z152" s="600">
        <v>513</v>
      </c>
      <c r="AA152" s="600">
        <v>550</v>
      </c>
      <c r="AB152" s="600">
        <v>589</v>
      </c>
      <c r="AC152" s="600">
        <v>621</v>
      </c>
      <c r="AD152" s="600">
        <v>656</v>
      </c>
      <c r="AE152" s="600">
        <v>692</v>
      </c>
      <c r="AF152" s="600">
        <v>702</v>
      </c>
      <c r="AG152" s="600">
        <v>1010</v>
      </c>
      <c r="AH152" s="600">
        <v>1217</v>
      </c>
      <c r="AI152" s="600">
        <v>1360</v>
      </c>
      <c r="AJ152" s="600">
        <v>1151</v>
      </c>
      <c r="AK152" s="600">
        <v>996</v>
      </c>
    </row>
    <row r="153" spans="4:37" ht="15.75">
      <c r="D153" s="29"/>
      <c r="F153" s="5" t="s">
        <v>917</v>
      </c>
      <c r="I153" s="600">
        <v>82</v>
      </c>
      <c r="J153" s="600">
        <v>82</v>
      </c>
      <c r="K153" s="600">
        <v>92</v>
      </c>
      <c r="L153" s="600">
        <v>112</v>
      </c>
      <c r="M153" s="600">
        <v>122</v>
      </c>
      <c r="N153" s="600">
        <v>147</v>
      </c>
      <c r="O153" s="600">
        <v>157</v>
      </c>
      <c r="P153" s="600">
        <v>167</v>
      </c>
      <c r="Q153" s="600">
        <v>217</v>
      </c>
      <c r="R153" s="600">
        <v>217</v>
      </c>
      <c r="S153" s="600">
        <v>234</v>
      </c>
      <c r="T153" s="600">
        <v>254</v>
      </c>
      <c r="U153" s="600">
        <v>297</v>
      </c>
      <c r="V153" s="600">
        <v>338</v>
      </c>
      <c r="W153" s="600">
        <v>348</v>
      </c>
      <c r="X153" s="600">
        <v>369</v>
      </c>
      <c r="Y153" s="600">
        <v>380</v>
      </c>
      <c r="Z153" s="600">
        <v>369</v>
      </c>
      <c r="AA153" s="600">
        <v>365</v>
      </c>
      <c r="AB153" s="600">
        <v>365</v>
      </c>
      <c r="AC153" s="600">
        <v>372</v>
      </c>
      <c r="AD153" s="600">
        <v>380</v>
      </c>
      <c r="AE153" s="600">
        <v>390</v>
      </c>
      <c r="AF153" s="600">
        <v>374</v>
      </c>
      <c r="AG153" s="600">
        <v>556</v>
      </c>
      <c r="AH153" s="600">
        <v>664</v>
      </c>
      <c r="AI153" s="600">
        <v>634</v>
      </c>
      <c r="AJ153" s="600">
        <v>519</v>
      </c>
      <c r="AK153" s="600">
        <v>546</v>
      </c>
    </row>
    <row r="154" spans="4:37" ht="15.75">
      <c r="D154" s="29" t="s">
        <v>663</v>
      </c>
      <c r="I154" s="600"/>
      <c r="J154" s="600"/>
      <c r="K154" s="600"/>
      <c r="L154" s="600"/>
      <c r="M154" s="600"/>
      <c r="N154" s="600"/>
      <c r="O154" s="600"/>
      <c r="P154" s="600"/>
      <c r="Q154" s="600"/>
      <c r="R154" s="600"/>
      <c r="S154" s="600"/>
      <c r="T154" s="600"/>
      <c r="U154" s="600"/>
      <c r="V154" s="600"/>
      <c r="W154" s="600"/>
      <c r="X154" s="600"/>
      <c r="Y154" s="600"/>
      <c r="Z154" s="600"/>
      <c r="AA154" s="600"/>
      <c r="AB154" s="600"/>
      <c r="AC154" s="600"/>
      <c r="AD154" s="600"/>
      <c r="AE154" s="600"/>
      <c r="AF154" s="600"/>
      <c r="AG154" s="600"/>
      <c r="AH154" s="600"/>
      <c r="AI154" s="600"/>
      <c r="AJ154" s="600"/>
      <c r="AK154" s="600"/>
    </row>
    <row r="155" spans="4:37" ht="15.75">
      <c r="D155" s="29"/>
      <c r="E155" s="5" t="s">
        <v>80</v>
      </c>
      <c r="I155" s="600"/>
      <c r="J155" s="600"/>
      <c r="K155" s="600"/>
      <c r="L155" s="600"/>
      <c r="M155" s="600"/>
      <c r="N155" s="600"/>
      <c r="O155" s="600"/>
      <c r="P155" s="600"/>
      <c r="Q155" s="600"/>
      <c r="R155" s="600"/>
      <c r="S155" s="600"/>
      <c r="T155" s="600"/>
      <c r="U155" s="600"/>
      <c r="V155" s="600"/>
      <c r="W155" s="600"/>
      <c r="X155" s="600"/>
      <c r="Y155" s="600"/>
      <c r="Z155" s="600"/>
      <c r="AA155" s="600"/>
      <c r="AB155" s="600"/>
      <c r="AC155" s="600"/>
      <c r="AD155" s="600"/>
      <c r="AE155" s="600"/>
      <c r="AF155" s="600"/>
      <c r="AG155" s="600"/>
      <c r="AH155" s="600"/>
      <c r="AI155" s="600"/>
      <c r="AJ155" s="600"/>
      <c r="AK155" s="600"/>
    </row>
    <row r="156" spans="4:37" ht="15.75">
      <c r="D156" s="29"/>
      <c r="F156" s="5" t="s">
        <v>833</v>
      </c>
      <c r="I156" s="600">
        <v>0</v>
      </c>
      <c r="J156" s="572">
        <v>6100</v>
      </c>
      <c r="K156" s="572">
        <v>6100</v>
      </c>
      <c r="L156" s="572">
        <v>6800</v>
      </c>
      <c r="M156" s="572">
        <v>6800</v>
      </c>
      <c r="N156" s="572">
        <v>6800</v>
      </c>
      <c r="O156" s="572">
        <v>6800</v>
      </c>
      <c r="P156" s="572">
        <v>6800</v>
      </c>
      <c r="Q156" s="572">
        <v>7200</v>
      </c>
      <c r="R156" s="572">
        <v>7200</v>
      </c>
      <c r="S156" s="572">
        <v>7400</v>
      </c>
      <c r="T156" s="572">
        <v>6400</v>
      </c>
      <c r="U156" s="572">
        <v>8600</v>
      </c>
      <c r="V156" s="572">
        <v>9900</v>
      </c>
      <c r="W156" s="572">
        <v>9800</v>
      </c>
      <c r="X156" s="572">
        <v>9900</v>
      </c>
      <c r="Y156" s="572">
        <v>10200</v>
      </c>
      <c r="Z156" s="572">
        <v>11100</v>
      </c>
      <c r="AA156" s="572">
        <v>11300</v>
      </c>
      <c r="AB156" s="572">
        <v>11300</v>
      </c>
      <c r="AC156" s="572">
        <v>11600</v>
      </c>
      <c r="AD156" s="572">
        <v>11800</v>
      </c>
      <c r="AE156" s="572">
        <v>12000</v>
      </c>
      <c r="AF156" s="572">
        <v>11600</v>
      </c>
      <c r="AG156" s="572">
        <v>21300</v>
      </c>
      <c r="AH156" s="572">
        <v>22600</v>
      </c>
      <c r="AI156" s="572">
        <v>23700</v>
      </c>
      <c r="AJ156" s="572">
        <v>23200</v>
      </c>
      <c r="AK156" s="572">
        <v>26600</v>
      </c>
    </row>
    <row r="157" spans="4:37">
      <c r="F157" s="5" t="s">
        <v>937</v>
      </c>
      <c r="I157" s="600">
        <v>0</v>
      </c>
      <c r="J157" s="572">
        <v>2599.6999999999998</v>
      </c>
      <c r="K157" s="572">
        <v>5027</v>
      </c>
      <c r="L157" s="572">
        <v>4679</v>
      </c>
      <c r="M157" s="572">
        <v>4815</v>
      </c>
      <c r="N157" s="572">
        <v>4763.8999999999996</v>
      </c>
      <c r="O157" s="572">
        <v>4847</v>
      </c>
      <c r="P157" s="572">
        <v>4766.8</v>
      </c>
      <c r="Q157" s="572">
        <v>4787.8</v>
      </c>
      <c r="R157" s="572">
        <v>4759.5</v>
      </c>
      <c r="S157" s="572">
        <v>4759.5</v>
      </c>
      <c r="T157" s="572">
        <v>4002.3</v>
      </c>
      <c r="U157" s="572">
        <v>3635.4000000000005</v>
      </c>
      <c r="V157" s="572">
        <v>3936.9999999999991</v>
      </c>
      <c r="W157" s="572">
        <v>3936.9999999999991</v>
      </c>
      <c r="X157" s="572">
        <v>3936.9999999999991</v>
      </c>
      <c r="Y157" s="572">
        <v>3936.9999999999991</v>
      </c>
      <c r="Z157" s="572">
        <v>3936.9999999999991</v>
      </c>
      <c r="AA157" s="572">
        <v>3936.9999999999991</v>
      </c>
      <c r="AB157" s="572">
        <v>3936.9999999999991</v>
      </c>
      <c r="AC157" s="572">
        <v>3936.9999999999991</v>
      </c>
      <c r="AD157" s="572">
        <v>3936.9999999999991</v>
      </c>
      <c r="AE157" s="572">
        <v>3936.9999999999991</v>
      </c>
      <c r="AF157" s="572">
        <v>3936.9999999999991</v>
      </c>
      <c r="AG157" s="572">
        <v>3936.9999999999991</v>
      </c>
      <c r="AH157" s="572">
        <v>3936.9999999999991</v>
      </c>
      <c r="AI157" s="572">
        <v>3936.9999999999991</v>
      </c>
      <c r="AJ157" s="572">
        <v>3936.9999999999991</v>
      </c>
      <c r="AK157" s="572">
        <v>3936.9999999999991</v>
      </c>
    </row>
    <row r="158" spans="4:37">
      <c r="F158" s="5" t="s">
        <v>938</v>
      </c>
      <c r="I158" s="600">
        <v>0</v>
      </c>
      <c r="J158" s="572">
        <v>15858169.999999998</v>
      </c>
      <c r="K158" s="572">
        <v>30664090</v>
      </c>
      <c r="L158" s="572">
        <v>31814480</v>
      </c>
      <c r="M158" s="572">
        <v>32742000</v>
      </c>
      <c r="N158" s="572">
        <v>32394519.999999996</v>
      </c>
      <c r="O158" s="572">
        <v>32959600</v>
      </c>
      <c r="P158" s="572">
        <v>32414240</v>
      </c>
      <c r="Q158" s="572">
        <v>34472160</v>
      </c>
      <c r="R158" s="572">
        <v>34268400</v>
      </c>
      <c r="S158" s="572">
        <v>35220300</v>
      </c>
      <c r="T158" s="572">
        <v>25614720</v>
      </c>
      <c r="U158" s="572">
        <v>31264440.000000004</v>
      </c>
      <c r="V158" s="572">
        <v>38976299.999999993</v>
      </c>
      <c r="W158" s="572">
        <v>38582599.999999993</v>
      </c>
      <c r="X158" s="572">
        <v>38976299.999999993</v>
      </c>
      <c r="Y158" s="572">
        <v>40157399.999999993</v>
      </c>
      <c r="Z158" s="572">
        <v>43700699.999999993</v>
      </c>
      <c r="AA158" s="572">
        <v>44488099.999999993</v>
      </c>
      <c r="AB158" s="572">
        <v>44488099.999999993</v>
      </c>
      <c r="AC158" s="572">
        <v>45669199.999999993</v>
      </c>
      <c r="AD158" s="572">
        <v>46456599.999999993</v>
      </c>
      <c r="AE158" s="572">
        <v>47243999.999999993</v>
      </c>
      <c r="AF158" s="572">
        <v>45669199.999999993</v>
      </c>
      <c r="AG158" s="572">
        <v>83858099.999999985</v>
      </c>
      <c r="AH158" s="572">
        <v>88976199.999999985</v>
      </c>
      <c r="AI158" s="572">
        <v>93306899.999999985</v>
      </c>
      <c r="AJ158" s="572">
        <v>91338399.999999985</v>
      </c>
      <c r="AK158" s="572">
        <v>104724199.99999997</v>
      </c>
    </row>
    <row r="159" spans="4:37">
      <c r="E159" s="5" t="s">
        <v>455</v>
      </c>
      <c r="I159" s="600">
        <v>80000000</v>
      </c>
      <c r="J159" s="572">
        <v>80000000</v>
      </c>
      <c r="K159" s="572">
        <v>80000000</v>
      </c>
      <c r="L159" s="572">
        <v>80000000</v>
      </c>
      <c r="M159" s="572">
        <v>80000000</v>
      </c>
      <c r="N159" s="572">
        <v>80000000</v>
      </c>
      <c r="O159" s="572">
        <v>82000000</v>
      </c>
      <c r="P159" s="572">
        <v>92000000</v>
      </c>
      <c r="Q159" s="572">
        <v>114000000</v>
      </c>
      <c r="R159" s="572">
        <v>125000000</v>
      </c>
      <c r="S159" s="572">
        <v>146000000</v>
      </c>
      <c r="T159" s="572">
        <v>142000000</v>
      </c>
      <c r="U159" s="572">
        <v>166000000</v>
      </c>
      <c r="V159" s="572">
        <v>151000000</v>
      </c>
      <c r="W159" s="572">
        <v>147000000</v>
      </c>
      <c r="X159" s="572">
        <v>146000000</v>
      </c>
      <c r="Y159" s="572">
        <v>147000000</v>
      </c>
      <c r="Z159" s="572">
        <v>156000000</v>
      </c>
      <c r="AA159" s="572">
        <v>169000000</v>
      </c>
      <c r="AB159" s="572">
        <v>186000000</v>
      </c>
      <c r="AC159" s="572">
        <v>209000000</v>
      </c>
      <c r="AD159" s="572">
        <v>232000000</v>
      </c>
      <c r="AE159" s="572">
        <v>255000000</v>
      </c>
      <c r="AF159" s="572">
        <v>270000000</v>
      </c>
      <c r="AG159" s="572">
        <v>320000000</v>
      </c>
      <c r="AH159" s="572">
        <v>370000000</v>
      </c>
      <c r="AI159" s="572">
        <v>420000000</v>
      </c>
      <c r="AJ159" s="572">
        <v>470000000</v>
      </c>
      <c r="AK159" s="572">
        <v>520000000</v>
      </c>
    </row>
    <row r="165" spans="3:37" ht="15.75">
      <c r="C165" s="5"/>
      <c r="D165" s="946" t="s">
        <v>1194</v>
      </c>
      <c r="E165" s="947"/>
      <c r="F165" s="947"/>
      <c r="G165" s="948" t="s">
        <v>545</v>
      </c>
      <c r="H165" s="986"/>
      <c r="I165" s="950">
        <v>2002</v>
      </c>
      <c r="J165" s="950">
        <v>2003</v>
      </c>
      <c r="K165" s="950">
        <v>2004</v>
      </c>
      <c r="L165" s="950">
        <v>2005</v>
      </c>
      <c r="M165" s="950">
        <v>2006</v>
      </c>
      <c r="N165" s="950">
        <v>2007</v>
      </c>
      <c r="O165" s="950">
        <v>2008</v>
      </c>
      <c r="P165" s="950">
        <v>2009</v>
      </c>
      <c r="Q165" s="950">
        <v>2010</v>
      </c>
      <c r="R165" s="950">
        <v>2011</v>
      </c>
      <c r="S165" s="950">
        <v>2012</v>
      </c>
      <c r="T165" s="950">
        <v>2013</v>
      </c>
      <c r="U165" s="950">
        <v>2014</v>
      </c>
      <c r="V165" s="950">
        <v>2015</v>
      </c>
      <c r="W165" s="950">
        <v>2016</v>
      </c>
      <c r="X165" s="950">
        <v>2017</v>
      </c>
      <c r="Y165" s="950">
        <v>2018</v>
      </c>
      <c r="Z165" s="950">
        <v>2019</v>
      </c>
      <c r="AA165" s="950">
        <v>2020</v>
      </c>
      <c r="AB165" s="950">
        <v>2021</v>
      </c>
      <c r="AC165" s="950">
        <v>2022</v>
      </c>
      <c r="AD165" s="950">
        <v>2023</v>
      </c>
      <c r="AE165" s="950">
        <v>2024</v>
      </c>
      <c r="AF165" s="950">
        <v>2025</v>
      </c>
      <c r="AG165" s="950">
        <v>2026</v>
      </c>
      <c r="AH165" s="950">
        <v>2027</v>
      </c>
      <c r="AI165" s="950">
        <v>2028</v>
      </c>
      <c r="AJ165" s="950">
        <v>2029</v>
      </c>
      <c r="AK165" s="987">
        <v>2030</v>
      </c>
    </row>
    <row r="166" spans="3:37" ht="15.75">
      <c r="C166" s="5"/>
      <c r="D166" s="666" t="s">
        <v>1177</v>
      </c>
      <c r="E166" s="767"/>
    </row>
    <row r="167" spans="3:37" ht="15.75">
      <c r="C167" s="5"/>
      <c r="D167" s="666" t="s">
        <v>1143</v>
      </c>
      <c r="E167" s="767"/>
    </row>
    <row r="168" spans="3:37">
      <c r="D168" s="120"/>
      <c r="E168" s="120" t="s">
        <v>530</v>
      </c>
      <c r="J168" s="456">
        <v>1835333.9999999998</v>
      </c>
      <c r="K168" s="456">
        <v>1851259.5</v>
      </c>
      <c r="L168" s="456">
        <v>1602945.4000000001</v>
      </c>
      <c r="M168" s="456">
        <v>1621153.2</v>
      </c>
      <c r="N168" s="456">
        <v>1834807.0999999999</v>
      </c>
      <c r="O168" s="456">
        <v>1757447.5</v>
      </c>
      <c r="P168" s="456">
        <v>1642133.5999999999</v>
      </c>
      <c r="Q168" s="456">
        <v>1444874.0000000002</v>
      </c>
      <c r="R168" s="456">
        <v>1259278.7000000002</v>
      </c>
      <c r="S168" s="456">
        <v>1503932.8999999997</v>
      </c>
      <c r="T168" s="456">
        <v>1744355.4000000004</v>
      </c>
      <c r="U168" s="456">
        <v>1597907.8280085693</v>
      </c>
      <c r="V168" s="456">
        <v>1590328.0516198641</v>
      </c>
      <c r="W168" s="456">
        <v>1562864.1428510707</v>
      </c>
      <c r="X168" s="456">
        <v>1553759.357973862</v>
      </c>
      <c r="Y168" s="456">
        <v>1517415.9285089942</v>
      </c>
      <c r="Z168" s="456">
        <v>1508522.6679654042</v>
      </c>
      <c r="AA168" s="456">
        <v>1437312.067981885</v>
      </c>
      <c r="AB168" s="456">
        <v>1446493.9738123084</v>
      </c>
      <c r="AC168" s="456">
        <v>1450213.3197613759</v>
      </c>
      <c r="AD168" s="456">
        <v>1452007.0448607684</v>
      </c>
      <c r="AE168" s="456">
        <v>1456385.3748253202</v>
      </c>
      <c r="AF168" s="456">
        <v>1448997.3853815857</v>
      </c>
      <c r="AG168" s="456">
        <v>1453018.3916233256</v>
      </c>
      <c r="AH168" s="456">
        <v>1452906.9820693806</v>
      </c>
      <c r="AI168" s="456">
        <v>1452971.1930893059</v>
      </c>
      <c r="AJ168" s="456">
        <v>1452876.0292186462</v>
      </c>
      <c r="AK168" s="456">
        <v>1398683.1251515858</v>
      </c>
    </row>
    <row r="169" spans="3:37">
      <c r="D169" s="120"/>
      <c r="E169" s="120" t="s">
        <v>531</v>
      </c>
      <c r="J169" s="456">
        <v>89373</v>
      </c>
      <c r="K169" s="456">
        <v>212494</v>
      </c>
      <c r="L169" s="456">
        <v>39765.4</v>
      </c>
      <c r="M169" s="456">
        <v>72354</v>
      </c>
      <c r="N169" s="456">
        <v>291724.79999999999</v>
      </c>
      <c r="O169" s="456">
        <v>236660.09999999998</v>
      </c>
      <c r="P169" s="456">
        <v>85214.499999999985</v>
      </c>
      <c r="Q169" s="456">
        <v>36043.799999999996</v>
      </c>
      <c r="R169" s="456">
        <v>660.1</v>
      </c>
      <c r="S169" s="456">
        <v>23133.8</v>
      </c>
      <c r="T169" s="456">
        <v>0</v>
      </c>
      <c r="U169" s="456">
        <v>0</v>
      </c>
      <c r="V169" s="456">
        <v>0</v>
      </c>
      <c r="W169" s="456">
        <v>0</v>
      </c>
      <c r="X169" s="456">
        <v>0</v>
      </c>
      <c r="Y169" s="456">
        <v>0</v>
      </c>
      <c r="Z169" s="456">
        <v>0</v>
      </c>
      <c r="AA169" s="456">
        <v>0</v>
      </c>
      <c r="AB169" s="456">
        <v>0</v>
      </c>
      <c r="AC169" s="456">
        <v>0</v>
      </c>
      <c r="AD169" s="456">
        <v>0</v>
      </c>
      <c r="AE169" s="456">
        <v>0</v>
      </c>
      <c r="AF169" s="456">
        <v>0</v>
      </c>
      <c r="AG169" s="456">
        <v>0</v>
      </c>
      <c r="AH169" s="456">
        <v>0</v>
      </c>
      <c r="AI169" s="456">
        <v>0</v>
      </c>
      <c r="AJ169" s="456">
        <v>0</v>
      </c>
      <c r="AK169" s="456">
        <v>56038.594406749478</v>
      </c>
    </row>
    <row r="170" spans="3:37">
      <c r="D170" s="120"/>
      <c r="E170" s="120" t="s">
        <v>1123</v>
      </c>
      <c r="J170" s="456">
        <v>1211068.4999999998</v>
      </c>
      <c r="K170" s="456">
        <v>1298513.9000000001</v>
      </c>
      <c r="L170" s="456">
        <v>1179844.1000000001</v>
      </c>
      <c r="M170" s="456">
        <v>1202478.3999999999</v>
      </c>
      <c r="N170" s="456">
        <v>1264506.2</v>
      </c>
      <c r="O170" s="456">
        <v>1193879.5</v>
      </c>
      <c r="P170" s="456">
        <v>1025213.3999999999</v>
      </c>
      <c r="Q170" s="456">
        <v>928000.00000000012</v>
      </c>
      <c r="R170" s="456">
        <v>934296.90000000026</v>
      </c>
      <c r="S170" s="456">
        <v>944952.59999999986</v>
      </c>
      <c r="T170" s="456">
        <v>1021890.1949999999</v>
      </c>
      <c r="U170" s="456">
        <v>936815.85425189906</v>
      </c>
      <c r="V170" s="456">
        <v>907035.82297822274</v>
      </c>
      <c r="W170" s="456">
        <v>874937.73103016254</v>
      </c>
      <c r="X170" s="456">
        <v>850874.05762769561</v>
      </c>
      <c r="Y170" s="456">
        <v>857944.71014446137</v>
      </c>
      <c r="Z170" s="456">
        <v>872208.9749853065</v>
      </c>
      <c r="AA170" s="456">
        <v>883610.45708579873</v>
      </c>
      <c r="AB170" s="456">
        <v>895224.00302470452</v>
      </c>
      <c r="AC170" s="456">
        <v>891944.0545812007</v>
      </c>
      <c r="AD170" s="456">
        <v>887719.97577812336</v>
      </c>
      <c r="AE170" s="456">
        <v>885255.845655557</v>
      </c>
      <c r="AF170" s="456">
        <v>881774.11866488028</v>
      </c>
      <c r="AG170" s="456">
        <v>880471.42188217037</v>
      </c>
      <c r="AH170" s="456">
        <v>876831.06963570649</v>
      </c>
      <c r="AI170" s="456">
        <v>873307.91743703326</v>
      </c>
      <c r="AJ170" s="456">
        <v>869983.7916311943</v>
      </c>
      <c r="AK170" s="456">
        <v>867965.49079684063</v>
      </c>
    </row>
    <row r="171" spans="3:37">
      <c r="D171" s="120"/>
      <c r="E171" s="120" t="s">
        <v>1144</v>
      </c>
      <c r="J171" s="456">
        <v>713638.5</v>
      </c>
      <c r="K171" s="456">
        <v>765239.59999999986</v>
      </c>
      <c r="L171" s="456">
        <v>462866.69999999995</v>
      </c>
      <c r="M171" s="456">
        <v>491028.8</v>
      </c>
      <c r="N171" s="456">
        <v>862025.7</v>
      </c>
      <c r="O171" s="456">
        <v>800228.1</v>
      </c>
      <c r="P171" s="456">
        <v>702134.7</v>
      </c>
      <c r="Q171" s="456">
        <v>552917.80000000005</v>
      </c>
      <c r="R171" s="456">
        <v>325641.90000000002</v>
      </c>
      <c r="S171" s="456">
        <v>582114.1</v>
      </c>
      <c r="T171" s="456">
        <v>722465.20500000031</v>
      </c>
      <c r="U171" s="456">
        <v>661091.97375667014</v>
      </c>
      <c r="V171" s="456">
        <v>683292.22864164133</v>
      </c>
      <c r="W171" s="456">
        <v>687926.41182090819</v>
      </c>
      <c r="X171" s="456">
        <v>702885.30034616636</v>
      </c>
      <c r="Y171" s="456">
        <v>659471.2183645328</v>
      </c>
      <c r="Z171" s="456">
        <v>636313.69298009772</v>
      </c>
      <c r="AA171" s="456">
        <v>553701.61089608632</v>
      </c>
      <c r="AB171" s="456">
        <v>551269.97078760387</v>
      </c>
      <c r="AC171" s="456">
        <v>558269.26518017508</v>
      </c>
      <c r="AD171" s="456">
        <v>564287.069082645</v>
      </c>
      <c r="AE171" s="456">
        <v>571129.52916976321</v>
      </c>
      <c r="AF171" s="456">
        <v>567223.2667167054</v>
      </c>
      <c r="AG171" s="456">
        <v>572546.96974115539</v>
      </c>
      <c r="AH171" s="456">
        <v>576075.91243367421</v>
      </c>
      <c r="AI171" s="456">
        <v>579663.27565227251</v>
      </c>
      <c r="AJ171" s="456">
        <v>582892.23758745182</v>
      </c>
      <c r="AK171" s="456">
        <v>586756.22876149463</v>
      </c>
    </row>
    <row r="172" spans="3:37" ht="15.75">
      <c r="D172" s="120"/>
      <c r="E172" s="277" t="s">
        <v>38</v>
      </c>
      <c r="J172" s="501">
        <v>1924706.9999999998</v>
      </c>
      <c r="K172" s="501">
        <v>2063753.5</v>
      </c>
      <c r="L172" s="501">
        <v>1642710.8</v>
      </c>
      <c r="M172" s="501">
        <v>1693507.2</v>
      </c>
      <c r="N172" s="501">
        <v>2126531.9</v>
      </c>
      <c r="O172" s="501">
        <v>1994107.6</v>
      </c>
      <c r="P172" s="501">
        <v>1727348.0999999999</v>
      </c>
      <c r="Q172" s="501">
        <v>1480917.8000000003</v>
      </c>
      <c r="R172" s="501">
        <v>1259938.8000000003</v>
      </c>
      <c r="S172" s="501">
        <v>1527066.6999999997</v>
      </c>
      <c r="T172" s="501">
        <v>1744355.4000000004</v>
      </c>
      <c r="U172" s="501">
        <v>1597907.8280085693</v>
      </c>
      <c r="V172" s="501">
        <v>1590328.0516198641</v>
      </c>
      <c r="W172" s="501">
        <v>1562864.1428510707</v>
      </c>
      <c r="X172" s="501">
        <v>1553759.357973862</v>
      </c>
      <c r="Y172" s="501">
        <v>1517415.9285089942</v>
      </c>
      <c r="Z172" s="501">
        <v>1508522.6679654042</v>
      </c>
      <c r="AA172" s="501">
        <v>1437312.067981885</v>
      </c>
      <c r="AB172" s="501">
        <v>1446493.9738123084</v>
      </c>
      <c r="AC172" s="501">
        <v>1450213.3197613759</v>
      </c>
      <c r="AD172" s="501">
        <v>1452007.0448607684</v>
      </c>
      <c r="AE172" s="501">
        <v>1456385.3748253202</v>
      </c>
      <c r="AF172" s="501">
        <v>1448997.3853815857</v>
      </c>
      <c r="AG172" s="501">
        <v>1453018.3916233256</v>
      </c>
      <c r="AH172" s="501">
        <v>1452906.9820693806</v>
      </c>
      <c r="AI172" s="501">
        <v>1452971.1930893059</v>
      </c>
      <c r="AJ172" s="501">
        <v>1452876.0292186462</v>
      </c>
      <c r="AK172" s="501">
        <v>1454721.7195583354</v>
      </c>
    </row>
    <row r="173" spans="3:37" ht="15.75">
      <c r="D173" s="666" t="s">
        <v>533</v>
      </c>
      <c r="E173" s="120"/>
      <c r="J173" s="456"/>
      <c r="K173" s="456"/>
      <c r="L173" s="456"/>
      <c r="M173" s="456"/>
      <c r="N173" s="456"/>
      <c r="O173" s="456"/>
      <c r="P173" s="456"/>
      <c r="Q173" s="456"/>
      <c r="R173" s="456"/>
      <c r="S173" s="456"/>
      <c r="T173" s="456"/>
      <c r="U173" s="456"/>
      <c r="V173" s="456"/>
      <c r="W173" s="456"/>
      <c r="X173" s="456"/>
      <c r="Y173" s="456"/>
      <c r="Z173" s="456"/>
      <c r="AA173" s="456"/>
      <c r="AB173" s="456"/>
      <c r="AC173" s="456"/>
      <c r="AD173" s="456"/>
      <c r="AE173" s="456"/>
      <c r="AF173" s="456"/>
      <c r="AG173" s="456"/>
      <c r="AH173" s="456"/>
      <c r="AI173" s="456"/>
      <c r="AJ173" s="456"/>
      <c r="AK173" s="456"/>
    </row>
    <row r="174" spans="3:37">
      <c r="D174" s="120"/>
      <c r="E174" s="120" t="s">
        <v>1123</v>
      </c>
      <c r="J174" s="456">
        <v>39589.5</v>
      </c>
      <c r="K174" s="456">
        <v>51574.1</v>
      </c>
      <c r="L174" s="456">
        <v>118000.7</v>
      </c>
      <c r="M174" s="456">
        <v>55515.899999999994</v>
      </c>
      <c r="N174" s="456">
        <v>11010.1</v>
      </c>
      <c r="O174" s="456">
        <v>0</v>
      </c>
      <c r="P174" s="456">
        <v>0</v>
      </c>
      <c r="Q174" s="456">
        <v>0</v>
      </c>
      <c r="R174" s="456">
        <v>53279.8</v>
      </c>
      <c r="S174" s="456">
        <v>0</v>
      </c>
      <c r="T174" s="456">
        <v>0</v>
      </c>
      <c r="U174" s="456">
        <v>0</v>
      </c>
      <c r="V174" s="456">
        <v>0</v>
      </c>
      <c r="W174" s="456">
        <v>0</v>
      </c>
      <c r="X174" s="456">
        <v>0</v>
      </c>
      <c r="Y174" s="456">
        <v>0</v>
      </c>
      <c r="Z174" s="456">
        <v>0</v>
      </c>
      <c r="AA174" s="456">
        <v>0</v>
      </c>
      <c r="AB174" s="456">
        <v>0</v>
      </c>
      <c r="AC174" s="456">
        <v>0</v>
      </c>
      <c r="AD174" s="456">
        <v>0</v>
      </c>
      <c r="AE174" s="456">
        <v>0</v>
      </c>
      <c r="AF174" s="456">
        <v>0</v>
      </c>
      <c r="AG174" s="456">
        <v>0</v>
      </c>
      <c r="AH174" s="456">
        <v>0</v>
      </c>
      <c r="AI174" s="456">
        <v>0</v>
      </c>
      <c r="AJ174" s="456">
        <v>0</v>
      </c>
      <c r="AK174" s="456">
        <v>0</v>
      </c>
    </row>
    <row r="175" spans="3:37">
      <c r="D175" s="120"/>
      <c r="E175" s="120" t="s">
        <v>1144</v>
      </c>
      <c r="J175" s="456">
        <v>71419.400000000009</v>
      </c>
      <c r="K175" s="456">
        <v>113151</v>
      </c>
      <c r="L175" s="456">
        <v>109761</v>
      </c>
      <c r="M175" s="456">
        <v>191760.19999999998</v>
      </c>
      <c r="N175" s="456">
        <v>35377.1</v>
      </c>
      <c r="O175" s="456">
        <v>0</v>
      </c>
      <c r="P175" s="456">
        <v>-0.1</v>
      </c>
      <c r="Q175" s="456">
        <v>0</v>
      </c>
      <c r="R175" s="456">
        <v>170180.40000000002</v>
      </c>
      <c r="S175" s="456">
        <v>0</v>
      </c>
      <c r="T175" s="456">
        <v>0</v>
      </c>
      <c r="U175" s="456">
        <v>0</v>
      </c>
      <c r="V175" s="456">
        <v>0</v>
      </c>
      <c r="W175" s="456">
        <v>0</v>
      </c>
      <c r="X175" s="456">
        <v>0</v>
      </c>
      <c r="Y175" s="456">
        <v>0</v>
      </c>
      <c r="Z175" s="456">
        <v>0</v>
      </c>
      <c r="AA175" s="456">
        <v>0</v>
      </c>
      <c r="AB175" s="456">
        <v>0</v>
      </c>
      <c r="AC175" s="456">
        <v>0</v>
      </c>
      <c r="AD175" s="456">
        <v>0</v>
      </c>
      <c r="AE175" s="456">
        <v>0</v>
      </c>
      <c r="AF175" s="456">
        <v>0</v>
      </c>
      <c r="AG175" s="456">
        <v>0</v>
      </c>
      <c r="AH175" s="456">
        <v>0</v>
      </c>
      <c r="AI175" s="456">
        <v>0</v>
      </c>
      <c r="AJ175" s="456">
        <v>0</v>
      </c>
      <c r="AK175" s="456">
        <v>0</v>
      </c>
    </row>
    <row r="176" spans="3:37" ht="15.75">
      <c r="D176" s="120"/>
      <c r="E176" s="277" t="s">
        <v>38</v>
      </c>
      <c r="J176" s="501">
        <v>111008.90000000001</v>
      </c>
      <c r="K176" s="501">
        <v>164725.1</v>
      </c>
      <c r="L176" s="501">
        <v>227761.7</v>
      </c>
      <c r="M176" s="501">
        <v>247276.09999999998</v>
      </c>
      <c r="N176" s="501">
        <v>46387.199999999997</v>
      </c>
      <c r="O176" s="501">
        <v>0</v>
      </c>
      <c r="P176" s="501">
        <v>-0.1</v>
      </c>
      <c r="Q176" s="501">
        <v>0</v>
      </c>
      <c r="R176" s="501">
        <v>223460.2</v>
      </c>
      <c r="S176" s="501">
        <v>0</v>
      </c>
      <c r="T176" s="501">
        <v>0</v>
      </c>
      <c r="U176" s="501">
        <v>0</v>
      </c>
      <c r="V176" s="501">
        <v>0</v>
      </c>
      <c r="W176" s="501">
        <v>0</v>
      </c>
      <c r="X176" s="501">
        <v>0</v>
      </c>
      <c r="Y176" s="501">
        <v>0</v>
      </c>
      <c r="Z176" s="501">
        <v>0</v>
      </c>
      <c r="AA176" s="501">
        <v>0</v>
      </c>
      <c r="AB176" s="501">
        <v>0</v>
      </c>
      <c r="AC176" s="501">
        <v>0</v>
      </c>
      <c r="AD176" s="501">
        <v>0</v>
      </c>
      <c r="AE176" s="501">
        <v>0</v>
      </c>
      <c r="AF176" s="501">
        <v>0</v>
      </c>
      <c r="AG176" s="501">
        <v>0</v>
      </c>
      <c r="AH176" s="501">
        <v>0</v>
      </c>
      <c r="AI176" s="501">
        <v>0</v>
      </c>
      <c r="AJ176" s="501">
        <v>0</v>
      </c>
      <c r="AK176" s="501">
        <v>0</v>
      </c>
    </row>
    <row r="177" spans="2:37" ht="15.75">
      <c r="D177" s="666" t="s">
        <v>1145</v>
      </c>
      <c r="E177" s="120"/>
      <c r="J177" s="456"/>
      <c r="K177" s="456"/>
      <c r="L177" s="456"/>
      <c r="M177" s="456"/>
      <c r="N177" s="456"/>
      <c r="O177" s="456"/>
      <c r="P177" s="456"/>
      <c r="Q177" s="456"/>
      <c r="R177" s="456"/>
      <c r="S177" s="456"/>
      <c r="T177" s="456"/>
      <c r="U177" s="456"/>
      <c r="V177" s="456"/>
      <c r="W177" s="456"/>
      <c r="X177" s="456"/>
      <c r="Y177" s="456"/>
      <c r="Z177" s="456"/>
      <c r="AA177" s="456"/>
      <c r="AB177" s="456"/>
      <c r="AC177" s="456"/>
      <c r="AD177" s="456"/>
      <c r="AE177" s="456"/>
      <c r="AF177" s="456"/>
      <c r="AG177" s="456"/>
      <c r="AH177" s="456"/>
      <c r="AI177" s="456"/>
      <c r="AJ177" s="456"/>
      <c r="AK177" s="456"/>
    </row>
    <row r="178" spans="2:37">
      <c r="D178" s="120"/>
      <c r="E178" s="120" t="s">
        <v>1123</v>
      </c>
      <c r="J178" s="456">
        <v>103345.00000000001</v>
      </c>
      <c r="K178" s="456">
        <v>108053.40000000001</v>
      </c>
      <c r="L178" s="456">
        <v>93920.3</v>
      </c>
      <c r="M178" s="456">
        <v>102277.7</v>
      </c>
      <c r="N178" s="456">
        <v>113259.9</v>
      </c>
      <c r="O178" s="456">
        <v>71157.2</v>
      </c>
      <c r="P178" s="456">
        <v>32108.799999999999</v>
      </c>
      <c r="Q178" s="456">
        <v>21113.9</v>
      </c>
      <c r="R178" s="456">
        <v>21096.9</v>
      </c>
      <c r="S178" s="456">
        <v>24892.600000000002</v>
      </c>
      <c r="T178" s="456">
        <v>0</v>
      </c>
      <c r="U178" s="456">
        <v>0</v>
      </c>
      <c r="V178" s="456">
        <v>0</v>
      </c>
      <c r="W178" s="456">
        <v>0</v>
      </c>
      <c r="X178" s="456">
        <v>0</v>
      </c>
      <c r="Y178" s="456">
        <v>0</v>
      </c>
      <c r="Z178" s="456">
        <v>0</v>
      </c>
      <c r="AA178" s="456">
        <v>0</v>
      </c>
      <c r="AB178" s="456">
        <v>0</v>
      </c>
      <c r="AC178" s="456">
        <v>0</v>
      </c>
      <c r="AD178" s="456">
        <v>0</v>
      </c>
      <c r="AE178" s="456">
        <v>0</v>
      </c>
      <c r="AF178" s="456">
        <v>0</v>
      </c>
      <c r="AG178" s="456">
        <v>0</v>
      </c>
      <c r="AH178" s="456">
        <v>0</v>
      </c>
      <c r="AI178" s="456">
        <v>0</v>
      </c>
      <c r="AJ178" s="456">
        <v>0</v>
      </c>
      <c r="AK178" s="456">
        <v>0</v>
      </c>
    </row>
    <row r="179" spans="2:37">
      <c r="D179" s="120"/>
      <c r="E179" s="120" t="s">
        <v>1144</v>
      </c>
      <c r="J179" s="456">
        <v>26466.300000000003</v>
      </c>
      <c r="K179" s="456">
        <v>27228.2</v>
      </c>
      <c r="L179" s="456">
        <v>14967.6</v>
      </c>
      <c r="M179" s="456">
        <v>20047.099999999999</v>
      </c>
      <c r="N179" s="456">
        <v>30650.300000000003</v>
      </c>
      <c r="O179" s="456">
        <v>18953.599999999999</v>
      </c>
      <c r="P179" s="456">
        <v>8118.1000000000022</v>
      </c>
      <c r="Q179" s="456">
        <v>5281.8</v>
      </c>
      <c r="R179" s="456">
        <v>5429.8</v>
      </c>
      <c r="S179" s="456">
        <v>6821.1</v>
      </c>
      <c r="T179" s="456">
        <v>0</v>
      </c>
      <c r="U179" s="456">
        <v>0</v>
      </c>
      <c r="V179" s="456">
        <v>0</v>
      </c>
      <c r="W179" s="456">
        <v>0</v>
      </c>
      <c r="X179" s="456">
        <v>0</v>
      </c>
      <c r="Y179" s="456">
        <v>0</v>
      </c>
      <c r="Z179" s="456">
        <v>0</v>
      </c>
      <c r="AA179" s="456">
        <v>0</v>
      </c>
      <c r="AB179" s="456">
        <v>0</v>
      </c>
      <c r="AC179" s="456">
        <v>0</v>
      </c>
      <c r="AD179" s="456">
        <v>0</v>
      </c>
      <c r="AE179" s="456">
        <v>0</v>
      </c>
      <c r="AF179" s="456">
        <v>0</v>
      </c>
      <c r="AG179" s="456">
        <v>0</v>
      </c>
      <c r="AH179" s="456">
        <v>0</v>
      </c>
      <c r="AI179" s="456">
        <v>0</v>
      </c>
      <c r="AJ179" s="456">
        <v>0</v>
      </c>
      <c r="AK179" s="456">
        <v>0</v>
      </c>
    </row>
    <row r="180" spans="2:37" ht="15.75">
      <c r="D180" s="120"/>
      <c r="E180" s="277" t="s">
        <v>38</v>
      </c>
      <c r="J180" s="501">
        <v>129811.30000000002</v>
      </c>
      <c r="K180" s="501">
        <v>135281.60000000001</v>
      </c>
      <c r="L180" s="501">
        <v>108887.90000000001</v>
      </c>
      <c r="M180" s="501">
        <v>122324.79999999999</v>
      </c>
      <c r="N180" s="501">
        <v>143910.20000000001</v>
      </c>
      <c r="O180" s="501">
        <v>90110.799999999988</v>
      </c>
      <c r="P180" s="501">
        <v>40226.9</v>
      </c>
      <c r="Q180" s="501">
        <v>26395.7</v>
      </c>
      <c r="R180" s="501">
        <v>26526.7</v>
      </c>
      <c r="S180" s="501">
        <v>31713.700000000004</v>
      </c>
      <c r="T180" s="501">
        <v>0</v>
      </c>
      <c r="U180" s="501">
        <v>0</v>
      </c>
      <c r="V180" s="501">
        <v>0</v>
      </c>
      <c r="W180" s="501">
        <v>0</v>
      </c>
      <c r="X180" s="501">
        <v>0</v>
      </c>
      <c r="Y180" s="501">
        <v>0</v>
      </c>
      <c r="Z180" s="501">
        <v>0</v>
      </c>
      <c r="AA180" s="501">
        <v>0</v>
      </c>
      <c r="AB180" s="501">
        <v>0</v>
      </c>
      <c r="AC180" s="501">
        <v>0</v>
      </c>
      <c r="AD180" s="501">
        <v>0</v>
      </c>
      <c r="AE180" s="501">
        <v>0</v>
      </c>
      <c r="AF180" s="501">
        <v>0</v>
      </c>
      <c r="AG180" s="501">
        <v>0</v>
      </c>
      <c r="AH180" s="501">
        <v>0</v>
      </c>
      <c r="AI180" s="501">
        <v>0</v>
      </c>
      <c r="AJ180" s="501">
        <v>0</v>
      </c>
      <c r="AK180" s="501">
        <v>0</v>
      </c>
    </row>
    <row r="181" spans="2:37" ht="15.75">
      <c r="D181" s="277" t="s">
        <v>1146</v>
      </c>
      <c r="E181" s="277"/>
      <c r="J181" s="501"/>
      <c r="K181" s="501"/>
      <c r="L181" s="501"/>
      <c r="M181" s="501"/>
      <c r="N181" s="501"/>
      <c r="O181" s="501"/>
      <c r="P181" s="501"/>
      <c r="Q181" s="501"/>
      <c r="R181" s="501"/>
      <c r="S181" s="501"/>
      <c r="T181" s="501"/>
      <c r="U181" s="501"/>
      <c r="V181" s="501"/>
      <c r="W181" s="501"/>
      <c r="X181" s="501"/>
      <c r="Y181" s="501"/>
      <c r="Z181" s="501"/>
      <c r="AA181" s="501"/>
      <c r="AB181" s="501"/>
      <c r="AC181" s="501"/>
      <c r="AD181" s="501"/>
      <c r="AE181" s="501"/>
      <c r="AF181" s="501"/>
      <c r="AG181" s="501"/>
      <c r="AH181" s="501"/>
      <c r="AI181" s="501"/>
      <c r="AJ181" s="501"/>
      <c r="AK181" s="501"/>
    </row>
    <row r="182" spans="2:37">
      <c r="E182" s="120" t="s">
        <v>1123</v>
      </c>
      <c r="J182" s="456">
        <v>63507.199999999997</v>
      </c>
      <c r="K182" s="456">
        <v>0</v>
      </c>
      <c r="L182" s="456">
        <v>0</v>
      </c>
      <c r="M182" s="456">
        <v>36000</v>
      </c>
      <c r="N182" s="456">
        <v>0</v>
      </c>
      <c r="O182" s="456">
        <v>0</v>
      </c>
      <c r="P182" s="456">
        <v>0</v>
      </c>
      <c r="Q182" s="456">
        <v>0</v>
      </c>
      <c r="R182" s="456">
        <v>0</v>
      </c>
      <c r="S182" s="456">
        <v>0</v>
      </c>
      <c r="T182" s="456">
        <v>0</v>
      </c>
      <c r="U182" s="456">
        <v>0</v>
      </c>
      <c r="V182" s="456">
        <v>0</v>
      </c>
      <c r="W182" s="456">
        <v>0</v>
      </c>
      <c r="X182" s="456">
        <v>0</v>
      </c>
      <c r="Y182" s="456">
        <v>0</v>
      </c>
      <c r="Z182" s="456">
        <v>0</v>
      </c>
      <c r="AA182" s="456">
        <v>0</v>
      </c>
      <c r="AB182" s="456">
        <v>0</v>
      </c>
      <c r="AC182" s="456">
        <v>0</v>
      </c>
      <c r="AD182" s="456">
        <v>0</v>
      </c>
      <c r="AE182" s="456">
        <v>0</v>
      </c>
      <c r="AF182" s="456">
        <v>0</v>
      </c>
      <c r="AG182" s="456">
        <v>0</v>
      </c>
      <c r="AH182" s="456">
        <v>0</v>
      </c>
      <c r="AI182" s="456">
        <v>0</v>
      </c>
      <c r="AJ182" s="456">
        <v>0</v>
      </c>
      <c r="AK182" s="456">
        <v>0</v>
      </c>
    </row>
    <row r="183" spans="2:37">
      <c r="E183" s="120" t="s">
        <v>1144</v>
      </c>
      <c r="J183" s="456">
        <v>13439.8</v>
      </c>
      <c r="K183" s="456">
        <v>67262.8</v>
      </c>
      <c r="L183" s="456">
        <v>0</v>
      </c>
      <c r="M183" s="456">
        <v>1660.4</v>
      </c>
      <c r="N183" s="456">
        <v>1886.7</v>
      </c>
      <c r="O183" s="456">
        <v>48316.1</v>
      </c>
      <c r="P183" s="456">
        <v>13388.1</v>
      </c>
      <c r="Q183" s="456">
        <v>0</v>
      </c>
      <c r="R183" s="456">
        <v>0</v>
      </c>
      <c r="S183" s="456">
        <v>0</v>
      </c>
      <c r="T183" s="456">
        <v>0</v>
      </c>
      <c r="U183" s="456">
        <v>0</v>
      </c>
      <c r="V183" s="456">
        <v>0</v>
      </c>
      <c r="W183" s="456">
        <v>0</v>
      </c>
      <c r="X183" s="456">
        <v>0</v>
      </c>
      <c r="Y183" s="456">
        <v>0</v>
      </c>
      <c r="Z183" s="456">
        <v>0</v>
      </c>
      <c r="AA183" s="456">
        <v>0</v>
      </c>
      <c r="AB183" s="456">
        <v>0</v>
      </c>
      <c r="AC183" s="456">
        <v>0</v>
      </c>
      <c r="AD183" s="456">
        <v>0</v>
      </c>
      <c r="AE183" s="456">
        <v>0</v>
      </c>
      <c r="AF183" s="456">
        <v>0</v>
      </c>
      <c r="AG183" s="456">
        <v>0</v>
      </c>
      <c r="AH183" s="456">
        <v>0</v>
      </c>
      <c r="AI183" s="456">
        <v>0</v>
      </c>
      <c r="AJ183" s="456">
        <v>0</v>
      </c>
      <c r="AK183" s="456">
        <v>0</v>
      </c>
    </row>
    <row r="184" spans="2:37" ht="15.75">
      <c r="E184" s="277" t="s">
        <v>38</v>
      </c>
      <c r="J184" s="501">
        <v>76947</v>
      </c>
      <c r="K184" s="501">
        <v>67262.8</v>
      </c>
      <c r="L184" s="501">
        <v>0</v>
      </c>
      <c r="M184" s="501">
        <v>37660.400000000001</v>
      </c>
      <c r="N184" s="501">
        <v>1886.7</v>
      </c>
      <c r="O184" s="501">
        <v>48316.1</v>
      </c>
      <c r="P184" s="501">
        <v>13388.1</v>
      </c>
      <c r="Q184" s="501">
        <v>0</v>
      </c>
      <c r="R184" s="501">
        <v>0</v>
      </c>
      <c r="S184" s="501">
        <v>0</v>
      </c>
      <c r="T184" s="501">
        <v>0</v>
      </c>
      <c r="U184" s="501">
        <v>0</v>
      </c>
      <c r="V184" s="501">
        <v>0</v>
      </c>
      <c r="W184" s="501">
        <v>0</v>
      </c>
      <c r="X184" s="501">
        <v>0</v>
      </c>
      <c r="Y184" s="501">
        <v>0</v>
      </c>
      <c r="Z184" s="501">
        <v>0</v>
      </c>
      <c r="AA184" s="501">
        <v>0</v>
      </c>
      <c r="AB184" s="501">
        <v>0</v>
      </c>
      <c r="AC184" s="501">
        <v>0</v>
      </c>
      <c r="AD184" s="501">
        <v>0</v>
      </c>
      <c r="AE184" s="501">
        <v>0</v>
      </c>
      <c r="AF184" s="501">
        <v>0</v>
      </c>
      <c r="AG184" s="501">
        <v>0</v>
      </c>
      <c r="AH184" s="501">
        <v>0</v>
      </c>
      <c r="AI184" s="501">
        <v>0</v>
      </c>
      <c r="AJ184" s="501">
        <v>0</v>
      </c>
      <c r="AK184" s="501">
        <v>0</v>
      </c>
    </row>
    <row r="185" spans="2:37" ht="15.75">
      <c r="D185" s="666" t="s">
        <v>38</v>
      </c>
      <c r="E185" s="120"/>
      <c r="J185" s="456"/>
      <c r="K185" s="456"/>
      <c r="L185" s="456"/>
      <c r="M185" s="456"/>
      <c r="N185" s="456"/>
      <c r="O185" s="456"/>
      <c r="P185" s="456"/>
      <c r="Q185" s="456"/>
      <c r="R185" s="456"/>
      <c r="S185" s="456"/>
      <c r="T185" s="456"/>
      <c r="U185" s="456"/>
      <c r="V185" s="456"/>
      <c r="W185" s="456"/>
      <c r="X185" s="456"/>
      <c r="Y185" s="456"/>
      <c r="Z185" s="456"/>
      <c r="AA185" s="456"/>
      <c r="AB185" s="456"/>
      <c r="AC185" s="456"/>
      <c r="AD185" s="456"/>
      <c r="AE185" s="456"/>
      <c r="AF185" s="456"/>
      <c r="AG185" s="456"/>
      <c r="AH185" s="456"/>
      <c r="AI185" s="456"/>
      <c r="AJ185" s="456"/>
      <c r="AK185" s="456"/>
    </row>
    <row r="186" spans="2:37">
      <c r="B186" s="36"/>
      <c r="D186" s="120"/>
      <c r="E186" s="120" t="s">
        <v>1123</v>
      </c>
      <c r="J186" s="454">
        <v>1417510.1999999997</v>
      </c>
      <c r="K186" s="454">
        <v>1458141.4000000001</v>
      </c>
      <c r="L186" s="454">
        <v>1391765.1</v>
      </c>
      <c r="M186" s="454">
        <v>1396271.9999999998</v>
      </c>
      <c r="N186" s="454">
        <v>1388776.2</v>
      </c>
      <c r="O186" s="454">
        <v>1265036.7</v>
      </c>
      <c r="P186" s="454">
        <v>1057322.2</v>
      </c>
      <c r="Q186" s="454">
        <v>949113.90000000014</v>
      </c>
      <c r="R186" s="454">
        <v>1008673.6000000003</v>
      </c>
      <c r="S186" s="454">
        <v>969845.19999999984</v>
      </c>
      <c r="T186" s="454">
        <v>1021890.1949999999</v>
      </c>
      <c r="U186" s="454">
        <v>936815.85425189906</v>
      </c>
      <c r="V186" s="454">
        <v>907035.82297822274</v>
      </c>
      <c r="W186" s="454">
        <v>874937.73103016254</v>
      </c>
      <c r="X186" s="454">
        <v>850874.05762769561</v>
      </c>
      <c r="Y186" s="454">
        <v>857944.71014446137</v>
      </c>
      <c r="Z186" s="454">
        <v>872208.9749853065</v>
      </c>
      <c r="AA186" s="454">
        <v>883610.45708579873</v>
      </c>
      <c r="AB186" s="454">
        <v>895224.00302470452</v>
      </c>
      <c r="AC186" s="454">
        <v>891944.0545812007</v>
      </c>
      <c r="AD186" s="454">
        <v>887719.97577812336</v>
      </c>
      <c r="AE186" s="454">
        <v>885255.845655557</v>
      </c>
      <c r="AF186" s="454">
        <v>881774.11866488028</v>
      </c>
      <c r="AG186" s="454">
        <v>880471.42188217037</v>
      </c>
      <c r="AH186" s="454">
        <v>876831.06963570649</v>
      </c>
      <c r="AI186" s="454">
        <v>873307.91743703326</v>
      </c>
      <c r="AJ186" s="454">
        <v>869983.7916311943</v>
      </c>
      <c r="AK186" s="454">
        <v>867965.49079684063</v>
      </c>
    </row>
    <row r="187" spans="2:37">
      <c r="D187" s="120"/>
      <c r="E187" s="120" t="s">
        <v>1144</v>
      </c>
      <c r="J187" s="454">
        <v>824964.00000000012</v>
      </c>
      <c r="K187" s="454">
        <v>972881.59999999986</v>
      </c>
      <c r="L187" s="454">
        <v>587595.29999999993</v>
      </c>
      <c r="M187" s="454">
        <v>704496.5</v>
      </c>
      <c r="N187" s="454">
        <v>929939.79999999993</v>
      </c>
      <c r="O187" s="454">
        <v>867497.79999999993</v>
      </c>
      <c r="P187" s="454">
        <v>723640.79999999993</v>
      </c>
      <c r="Q187" s="454">
        <v>558199.60000000009</v>
      </c>
      <c r="R187" s="454">
        <v>501252.10000000003</v>
      </c>
      <c r="S187" s="454">
        <v>588935.19999999995</v>
      </c>
      <c r="T187" s="454">
        <v>722465.20500000031</v>
      </c>
      <c r="U187" s="454">
        <v>661091.97375667014</v>
      </c>
      <c r="V187" s="454">
        <v>683292.22864164133</v>
      </c>
      <c r="W187" s="454">
        <v>687926.41182090819</v>
      </c>
      <c r="X187" s="454">
        <v>702885.30034616636</v>
      </c>
      <c r="Y187" s="454">
        <v>659471.2183645328</v>
      </c>
      <c r="Z187" s="454">
        <v>636313.69298009772</v>
      </c>
      <c r="AA187" s="454">
        <v>553701.61089608632</v>
      </c>
      <c r="AB187" s="454">
        <v>551269.97078760387</v>
      </c>
      <c r="AC187" s="454">
        <v>558269.26518017508</v>
      </c>
      <c r="AD187" s="454">
        <v>564287.069082645</v>
      </c>
      <c r="AE187" s="454">
        <v>571129.52916976321</v>
      </c>
      <c r="AF187" s="454">
        <v>567223.2667167054</v>
      </c>
      <c r="AG187" s="454">
        <v>572546.96974115539</v>
      </c>
      <c r="AH187" s="454">
        <v>576075.91243367421</v>
      </c>
      <c r="AI187" s="454">
        <v>579663.27565227251</v>
      </c>
      <c r="AJ187" s="454">
        <v>582892.23758745182</v>
      </c>
      <c r="AK187" s="454">
        <v>586756.22876149463</v>
      </c>
    </row>
    <row r="188" spans="2:37" ht="15.75">
      <c r="D188" s="120"/>
      <c r="E188" s="277" t="s">
        <v>38</v>
      </c>
      <c r="J188" s="488">
        <v>2242474.1999999997</v>
      </c>
      <c r="K188" s="488">
        <v>2431023</v>
      </c>
      <c r="L188" s="488">
        <v>1979360.4</v>
      </c>
      <c r="M188" s="488">
        <v>2100768.5</v>
      </c>
      <c r="N188" s="488">
        <v>2318716.0000000005</v>
      </c>
      <c r="O188" s="488">
        <v>2132534.5</v>
      </c>
      <c r="P188" s="488">
        <v>1780962.9999999998</v>
      </c>
      <c r="Q188" s="488">
        <v>1507313.5000000002</v>
      </c>
      <c r="R188" s="488">
        <v>1509925.7000000002</v>
      </c>
      <c r="S188" s="488">
        <v>1558780.3999999997</v>
      </c>
      <c r="T188" s="488">
        <v>1744355.4000000004</v>
      </c>
      <c r="U188" s="488">
        <v>1597907.8280085693</v>
      </c>
      <c r="V188" s="488">
        <v>1590328.0516198641</v>
      </c>
      <c r="W188" s="488">
        <v>1562864.1428510707</v>
      </c>
      <c r="X188" s="488">
        <v>1553759.357973862</v>
      </c>
      <c r="Y188" s="488">
        <v>1517415.9285089942</v>
      </c>
      <c r="Z188" s="488">
        <v>1508522.6679654042</v>
      </c>
      <c r="AA188" s="488">
        <v>1437312.067981885</v>
      </c>
      <c r="AB188" s="488">
        <v>1446493.9738123084</v>
      </c>
      <c r="AC188" s="488">
        <v>1450213.3197613759</v>
      </c>
      <c r="AD188" s="488">
        <v>1452007.0448607684</v>
      </c>
      <c r="AE188" s="488">
        <v>1456385.3748253202</v>
      </c>
      <c r="AF188" s="488">
        <v>1448997.3853815857</v>
      </c>
      <c r="AG188" s="488">
        <v>1453018.3916233256</v>
      </c>
      <c r="AH188" s="488">
        <v>1452906.9820693806</v>
      </c>
      <c r="AI188" s="488">
        <v>1452971.1930893059</v>
      </c>
      <c r="AJ188" s="488">
        <v>1452876.0292186462</v>
      </c>
      <c r="AK188" s="488">
        <v>1454721.7195583354</v>
      </c>
    </row>
    <row r="189" spans="2:37" ht="15.75">
      <c r="D189" s="277" t="s">
        <v>1148</v>
      </c>
      <c r="E189" s="277"/>
      <c r="F189" s="28"/>
      <c r="J189" s="456"/>
      <c r="K189" s="456"/>
      <c r="L189" s="456"/>
      <c r="M189" s="456"/>
      <c r="N189" s="456"/>
      <c r="O189" s="456"/>
      <c r="P189" s="456"/>
      <c r="Q189" s="456"/>
      <c r="R189" s="456"/>
      <c r="S189" s="456"/>
      <c r="T189" s="456"/>
      <c r="U189" s="456"/>
      <c r="V189" s="456"/>
      <c r="W189" s="456"/>
      <c r="X189" s="456"/>
      <c r="Y189" s="456"/>
      <c r="Z189" s="456"/>
      <c r="AA189" s="456"/>
      <c r="AB189" s="456"/>
      <c r="AC189" s="456"/>
      <c r="AD189" s="456"/>
      <c r="AE189" s="456"/>
      <c r="AF189" s="456"/>
      <c r="AG189" s="456"/>
      <c r="AH189" s="456"/>
      <c r="AI189" s="456"/>
      <c r="AJ189" s="456"/>
      <c r="AK189" s="456"/>
    </row>
    <row r="190" spans="2:37" ht="15.75">
      <c r="D190" s="277" t="s">
        <v>1149</v>
      </c>
      <c r="E190" s="277"/>
      <c r="F190" s="28"/>
      <c r="J190" s="456">
        <v>0</v>
      </c>
      <c r="K190" s="456">
        <v>0</v>
      </c>
      <c r="L190" s="456">
        <v>0</v>
      </c>
      <c r="M190" s="456">
        <v>0</v>
      </c>
      <c r="N190" s="456">
        <v>0</v>
      </c>
      <c r="O190" s="456">
        <v>0</v>
      </c>
      <c r="P190" s="456">
        <v>0</v>
      </c>
      <c r="Q190" s="456">
        <v>0</v>
      </c>
      <c r="R190" s="456">
        <v>0</v>
      </c>
      <c r="S190" s="456">
        <v>0</v>
      </c>
      <c r="T190" s="456">
        <v>0</v>
      </c>
      <c r="U190" s="456">
        <v>0</v>
      </c>
      <c r="V190" s="456">
        <v>0</v>
      </c>
      <c r="W190" s="456">
        <v>0</v>
      </c>
      <c r="X190" s="456">
        <v>0</v>
      </c>
      <c r="Y190" s="456">
        <v>0</v>
      </c>
      <c r="Z190" s="456">
        <v>0</v>
      </c>
      <c r="AA190" s="456">
        <v>0</v>
      </c>
      <c r="AB190" s="456">
        <v>0</v>
      </c>
      <c r="AC190" s="456">
        <v>0</v>
      </c>
      <c r="AD190" s="456">
        <v>0</v>
      </c>
      <c r="AE190" s="456">
        <v>0</v>
      </c>
      <c r="AF190" s="456">
        <v>0</v>
      </c>
      <c r="AG190" s="456">
        <v>0</v>
      </c>
      <c r="AH190" s="456">
        <v>0</v>
      </c>
      <c r="AI190" s="456">
        <v>0</v>
      </c>
      <c r="AJ190" s="456">
        <v>0</v>
      </c>
      <c r="AK190" s="456">
        <v>0</v>
      </c>
    </row>
    <row r="191" spans="2:37">
      <c r="E191" s="120" t="s">
        <v>1123</v>
      </c>
      <c r="F191" s="28"/>
      <c r="J191" s="456">
        <v>0</v>
      </c>
      <c r="K191" s="456">
        <v>0</v>
      </c>
      <c r="L191" s="456">
        <v>0</v>
      </c>
      <c r="M191" s="456">
        <v>0</v>
      </c>
      <c r="N191" s="456">
        <v>0</v>
      </c>
      <c r="O191" s="456">
        <v>0</v>
      </c>
      <c r="P191" s="456">
        <v>0</v>
      </c>
      <c r="Q191" s="456">
        <v>0</v>
      </c>
      <c r="R191" s="456">
        <v>0</v>
      </c>
      <c r="S191" s="456">
        <v>0</v>
      </c>
      <c r="T191" s="456">
        <v>0</v>
      </c>
      <c r="U191" s="456">
        <v>0</v>
      </c>
      <c r="V191" s="456">
        <v>0</v>
      </c>
      <c r="W191" s="456">
        <v>0</v>
      </c>
      <c r="X191" s="456">
        <v>0</v>
      </c>
      <c r="Y191" s="456">
        <v>0</v>
      </c>
      <c r="Z191" s="456">
        <v>0</v>
      </c>
      <c r="AA191" s="456">
        <v>0</v>
      </c>
      <c r="AB191" s="456">
        <v>0</v>
      </c>
      <c r="AC191" s="456">
        <v>0</v>
      </c>
      <c r="AD191" s="456">
        <v>0</v>
      </c>
      <c r="AE191" s="456">
        <v>0</v>
      </c>
      <c r="AF191" s="456">
        <v>0</v>
      </c>
      <c r="AG191" s="456">
        <v>0</v>
      </c>
      <c r="AH191" s="456">
        <v>0</v>
      </c>
      <c r="AI191" s="456">
        <v>0</v>
      </c>
      <c r="AJ191" s="456">
        <v>0</v>
      </c>
      <c r="AK191" s="456">
        <v>0</v>
      </c>
    </row>
    <row r="192" spans="2:37">
      <c r="E192" s="120" t="s">
        <v>1144</v>
      </c>
      <c r="F192" s="28"/>
      <c r="J192" s="456">
        <v>0</v>
      </c>
      <c r="K192" s="456">
        <v>0</v>
      </c>
      <c r="L192" s="456">
        <v>0</v>
      </c>
      <c r="M192" s="456">
        <v>0</v>
      </c>
      <c r="N192" s="456">
        <v>0</v>
      </c>
      <c r="O192" s="456">
        <v>0</v>
      </c>
      <c r="P192" s="456">
        <v>0</v>
      </c>
      <c r="Q192" s="456">
        <v>0</v>
      </c>
      <c r="R192" s="456">
        <v>0</v>
      </c>
      <c r="S192" s="456">
        <v>0</v>
      </c>
      <c r="T192" s="456">
        <v>0</v>
      </c>
      <c r="U192" s="456">
        <v>0</v>
      </c>
      <c r="V192" s="456">
        <v>0</v>
      </c>
      <c r="W192" s="456">
        <v>0</v>
      </c>
      <c r="X192" s="456">
        <v>16000</v>
      </c>
      <c r="Y192" s="456">
        <v>15999.999999999993</v>
      </c>
      <c r="Z192" s="456">
        <v>16000</v>
      </c>
      <c r="AA192" s="456">
        <v>15999.999999999982</v>
      </c>
      <c r="AB192" s="456">
        <v>16000.000000000002</v>
      </c>
      <c r="AC192" s="456">
        <v>16000</v>
      </c>
      <c r="AD192" s="456">
        <v>16000.000000000022</v>
      </c>
      <c r="AE192" s="456">
        <v>15999.999999999998</v>
      </c>
      <c r="AF192" s="456">
        <v>15999.999999999987</v>
      </c>
      <c r="AG192" s="456">
        <v>15999.999999999998</v>
      </c>
      <c r="AH192" s="456">
        <v>15999.999999999989</v>
      </c>
      <c r="AI192" s="456">
        <v>15999.999999999991</v>
      </c>
      <c r="AJ192" s="456">
        <v>15999.99999999998</v>
      </c>
      <c r="AK192" s="456">
        <v>16000.000000000011</v>
      </c>
    </row>
    <row r="193" spans="4:37" ht="15.75">
      <c r="E193" s="277" t="s">
        <v>38</v>
      </c>
      <c r="F193" s="28"/>
      <c r="J193" s="501">
        <v>0</v>
      </c>
      <c r="K193" s="501">
        <v>0</v>
      </c>
      <c r="L193" s="501">
        <v>0</v>
      </c>
      <c r="M193" s="501">
        <v>0</v>
      </c>
      <c r="N193" s="501">
        <v>0</v>
      </c>
      <c r="O193" s="501">
        <v>0</v>
      </c>
      <c r="P193" s="501">
        <v>0</v>
      </c>
      <c r="Q193" s="501">
        <v>0</v>
      </c>
      <c r="R193" s="501">
        <v>0</v>
      </c>
      <c r="S193" s="501">
        <v>0</v>
      </c>
      <c r="T193" s="501">
        <v>0</v>
      </c>
      <c r="U193" s="501">
        <v>0</v>
      </c>
      <c r="V193" s="501">
        <v>0</v>
      </c>
      <c r="W193" s="501">
        <v>0</v>
      </c>
      <c r="X193" s="501">
        <v>16000</v>
      </c>
      <c r="Y193" s="501">
        <v>15999.999999999993</v>
      </c>
      <c r="Z193" s="501">
        <v>16000</v>
      </c>
      <c r="AA193" s="501">
        <v>15999.999999999982</v>
      </c>
      <c r="AB193" s="501">
        <v>16000.000000000002</v>
      </c>
      <c r="AC193" s="501">
        <v>16000</v>
      </c>
      <c r="AD193" s="501">
        <v>16000.000000000022</v>
      </c>
      <c r="AE193" s="501">
        <v>15999.999999999998</v>
      </c>
      <c r="AF193" s="501">
        <v>15999.999999999987</v>
      </c>
      <c r="AG193" s="501">
        <v>15999.999999999998</v>
      </c>
      <c r="AH193" s="501">
        <v>15999.999999999989</v>
      </c>
      <c r="AI193" s="501">
        <v>15999.999999999991</v>
      </c>
      <c r="AJ193" s="501">
        <v>15999.99999999998</v>
      </c>
      <c r="AK193" s="501">
        <v>16000.000000000011</v>
      </c>
    </row>
    <row r="194" spans="4:37" ht="15.75">
      <c r="D194" s="277" t="s">
        <v>1150</v>
      </c>
      <c r="E194" s="277"/>
      <c r="F194" s="28"/>
      <c r="J194" s="456"/>
      <c r="K194" s="456"/>
      <c r="L194" s="456"/>
      <c r="M194" s="456"/>
      <c r="N194" s="456"/>
      <c r="O194" s="456"/>
      <c r="P194" s="456"/>
      <c r="Q194" s="456"/>
      <c r="R194" s="456"/>
      <c r="S194" s="456"/>
      <c r="T194" s="456"/>
      <c r="U194" s="456"/>
      <c r="V194" s="456"/>
      <c r="W194" s="456"/>
      <c r="X194" s="456"/>
      <c r="Y194" s="456"/>
      <c r="Z194" s="456"/>
      <c r="AA194" s="456"/>
      <c r="AB194" s="456"/>
      <c r="AC194" s="456"/>
      <c r="AD194" s="456"/>
      <c r="AE194" s="456"/>
      <c r="AF194" s="456"/>
      <c r="AG194" s="456"/>
      <c r="AH194" s="456"/>
      <c r="AI194" s="456"/>
      <c r="AJ194" s="456"/>
      <c r="AK194" s="456"/>
    </row>
    <row r="195" spans="4:37">
      <c r="E195" s="120" t="s">
        <v>1123</v>
      </c>
      <c r="F195" s="28"/>
      <c r="J195" s="456">
        <v>0</v>
      </c>
      <c r="K195" s="456">
        <v>0</v>
      </c>
      <c r="L195" s="456">
        <v>0</v>
      </c>
      <c r="M195" s="456">
        <v>0</v>
      </c>
      <c r="N195" s="456">
        <v>0</v>
      </c>
      <c r="O195" s="456">
        <v>0</v>
      </c>
      <c r="P195" s="456">
        <v>0</v>
      </c>
      <c r="Q195" s="456">
        <v>0</v>
      </c>
      <c r="R195" s="456">
        <v>0</v>
      </c>
      <c r="S195" s="456">
        <v>0</v>
      </c>
      <c r="T195" s="456">
        <v>0</v>
      </c>
      <c r="U195" s="456">
        <v>0</v>
      </c>
      <c r="V195" s="456">
        <v>0</v>
      </c>
      <c r="W195" s="456">
        <v>0</v>
      </c>
      <c r="X195" s="456">
        <v>0</v>
      </c>
      <c r="Y195" s="456">
        <v>0</v>
      </c>
      <c r="Z195" s="456">
        <v>0</v>
      </c>
      <c r="AA195" s="456">
        <v>0</v>
      </c>
      <c r="AB195" s="456">
        <v>0</v>
      </c>
      <c r="AC195" s="456">
        <v>0</v>
      </c>
      <c r="AD195" s="456">
        <v>0</v>
      </c>
      <c r="AE195" s="456">
        <v>0</v>
      </c>
      <c r="AF195" s="456">
        <v>0</v>
      </c>
      <c r="AG195" s="456">
        <v>0</v>
      </c>
      <c r="AH195" s="456">
        <v>0</v>
      </c>
      <c r="AI195" s="456">
        <v>0</v>
      </c>
      <c r="AJ195" s="456">
        <v>0</v>
      </c>
      <c r="AK195" s="456">
        <v>0</v>
      </c>
    </row>
    <row r="196" spans="4:37">
      <c r="E196" s="120" t="s">
        <v>1144</v>
      </c>
      <c r="F196" s="28"/>
      <c r="J196" s="456">
        <v>0</v>
      </c>
      <c r="K196" s="456">
        <v>0</v>
      </c>
      <c r="L196" s="456">
        <v>0</v>
      </c>
      <c r="M196" s="456">
        <v>0</v>
      </c>
      <c r="N196" s="456">
        <v>0</v>
      </c>
      <c r="O196" s="456">
        <v>0</v>
      </c>
      <c r="P196" s="456">
        <v>0</v>
      </c>
      <c r="Q196" s="456">
        <v>0</v>
      </c>
      <c r="R196" s="456">
        <v>0</v>
      </c>
      <c r="S196" s="456">
        <v>0</v>
      </c>
      <c r="T196" s="456">
        <v>56200.000000000007</v>
      </c>
      <c r="U196" s="456">
        <v>56200</v>
      </c>
      <c r="V196" s="456">
        <v>56200</v>
      </c>
      <c r="W196" s="456">
        <v>56200.000000000007</v>
      </c>
      <c r="X196" s="456">
        <v>56200</v>
      </c>
      <c r="Y196" s="456">
        <v>56200</v>
      </c>
      <c r="Z196" s="456">
        <v>56200.000000000015</v>
      </c>
      <c r="AA196" s="456">
        <v>56200</v>
      </c>
      <c r="AB196" s="456">
        <v>56200.000000000015</v>
      </c>
      <c r="AC196" s="456">
        <v>56200.000000000007</v>
      </c>
      <c r="AD196" s="456">
        <v>56199.999999999985</v>
      </c>
      <c r="AE196" s="456">
        <v>56200</v>
      </c>
      <c r="AF196" s="456">
        <v>56200.000000000022</v>
      </c>
      <c r="AG196" s="456">
        <v>56199.999999999993</v>
      </c>
      <c r="AH196" s="456">
        <v>56199.999999999993</v>
      </c>
      <c r="AI196" s="456">
        <v>56200.000000000007</v>
      </c>
      <c r="AJ196" s="456">
        <v>56199.999999999978</v>
      </c>
      <c r="AK196" s="456">
        <v>56200.000000000029</v>
      </c>
    </row>
    <row r="197" spans="4:37" ht="15.75">
      <c r="E197" s="277" t="s">
        <v>38</v>
      </c>
      <c r="F197" s="28"/>
      <c r="J197" s="501">
        <v>0</v>
      </c>
      <c r="K197" s="501">
        <v>0</v>
      </c>
      <c r="L197" s="501">
        <v>0</v>
      </c>
      <c r="M197" s="501">
        <v>0</v>
      </c>
      <c r="N197" s="501">
        <v>0</v>
      </c>
      <c r="O197" s="501">
        <v>0</v>
      </c>
      <c r="P197" s="501">
        <v>0</v>
      </c>
      <c r="Q197" s="501">
        <v>0</v>
      </c>
      <c r="R197" s="501">
        <v>0</v>
      </c>
      <c r="S197" s="501">
        <v>0</v>
      </c>
      <c r="T197" s="501">
        <v>56200.000000000007</v>
      </c>
      <c r="U197" s="501">
        <v>56200</v>
      </c>
      <c r="V197" s="501">
        <v>56200</v>
      </c>
      <c r="W197" s="501">
        <v>56200.000000000007</v>
      </c>
      <c r="X197" s="501">
        <v>56200</v>
      </c>
      <c r="Y197" s="501">
        <v>56200</v>
      </c>
      <c r="Z197" s="501">
        <v>56200.000000000015</v>
      </c>
      <c r="AA197" s="501">
        <v>56200</v>
      </c>
      <c r="AB197" s="501">
        <v>56200.000000000015</v>
      </c>
      <c r="AC197" s="501">
        <v>56200.000000000007</v>
      </c>
      <c r="AD197" s="501">
        <v>56199.999999999985</v>
      </c>
      <c r="AE197" s="501">
        <v>56200</v>
      </c>
      <c r="AF197" s="501">
        <v>56200.000000000022</v>
      </c>
      <c r="AG197" s="501">
        <v>56199.999999999993</v>
      </c>
      <c r="AH197" s="501">
        <v>56199.999999999993</v>
      </c>
      <c r="AI197" s="501">
        <v>56200.000000000007</v>
      </c>
      <c r="AJ197" s="501">
        <v>56199.999999999978</v>
      </c>
      <c r="AK197" s="501">
        <v>56200.000000000029</v>
      </c>
    </row>
    <row r="198" spans="4:37" ht="15.75">
      <c r="D198" s="277" t="s">
        <v>1151</v>
      </c>
      <c r="E198" s="277"/>
      <c r="F198" s="28"/>
      <c r="J198" s="456"/>
      <c r="K198" s="456"/>
      <c r="L198" s="456"/>
      <c r="M198" s="456"/>
      <c r="N198" s="456"/>
      <c r="O198" s="456"/>
      <c r="P198" s="456"/>
      <c r="Q198" s="456"/>
      <c r="R198" s="456"/>
      <c r="S198" s="456"/>
      <c r="T198" s="456"/>
      <c r="U198" s="456"/>
      <c r="V198" s="456"/>
      <c r="W198" s="456"/>
      <c r="X198" s="456"/>
      <c r="Y198" s="456"/>
      <c r="Z198" s="456"/>
      <c r="AA198" s="456"/>
      <c r="AB198" s="456"/>
      <c r="AC198" s="456"/>
      <c r="AD198" s="456"/>
      <c r="AE198" s="456"/>
      <c r="AF198" s="456"/>
      <c r="AG198" s="456"/>
      <c r="AH198" s="456"/>
      <c r="AI198" s="456"/>
      <c r="AJ198" s="456"/>
      <c r="AK198" s="456"/>
    </row>
    <row r="199" spans="4:37">
      <c r="E199" s="120" t="s">
        <v>1123</v>
      </c>
      <c r="F199" s="28"/>
      <c r="J199" s="456">
        <v>0</v>
      </c>
      <c r="K199" s="456">
        <v>0</v>
      </c>
      <c r="L199" s="456">
        <v>0</v>
      </c>
      <c r="M199" s="456">
        <v>0</v>
      </c>
      <c r="N199" s="456">
        <v>0</v>
      </c>
      <c r="O199" s="456">
        <v>0</v>
      </c>
      <c r="P199" s="456">
        <v>0</v>
      </c>
      <c r="Q199" s="456">
        <v>0</v>
      </c>
      <c r="R199" s="456">
        <v>0</v>
      </c>
      <c r="S199" s="456">
        <v>0</v>
      </c>
      <c r="T199" s="456">
        <v>0</v>
      </c>
      <c r="U199" s="456">
        <v>0</v>
      </c>
      <c r="V199" s="456">
        <v>0</v>
      </c>
      <c r="W199" s="456">
        <v>0</v>
      </c>
      <c r="X199" s="456">
        <v>0</v>
      </c>
      <c r="Y199" s="456">
        <v>0</v>
      </c>
      <c r="Z199" s="456">
        <v>0</v>
      </c>
      <c r="AA199" s="456">
        <v>0</v>
      </c>
      <c r="AB199" s="456">
        <v>0</v>
      </c>
      <c r="AC199" s="456">
        <v>0</v>
      </c>
      <c r="AD199" s="456">
        <v>0</v>
      </c>
      <c r="AE199" s="456">
        <v>0</v>
      </c>
      <c r="AF199" s="456">
        <v>0</v>
      </c>
      <c r="AG199" s="456">
        <v>0</v>
      </c>
      <c r="AH199" s="456">
        <v>0</v>
      </c>
      <c r="AI199" s="456">
        <v>0</v>
      </c>
      <c r="AJ199" s="456">
        <v>0</v>
      </c>
      <c r="AK199" s="456">
        <v>0</v>
      </c>
    </row>
    <row r="200" spans="4:37">
      <c r="E200" s="120" t="s">
        <v>1144</v>
      </c>
      <c r="F200" s="28"/>
      <c r="J200" s="456">
        <v>0</v>
      </c>
      <c r="K200" s="456">
        <v>0</v>
      </c>
      <c r="L200" s="456">
        <v>0</v>
      </c>
      <c r="M200" s="456">
        <v>0</v>
      </c>
      <c r="N200" s="456">
        <v>0</v>
      </c>
      <c r="O200" s="456">
        <v>0</v>
      </c>
      <c r="P200" s="456">
        <v>0</v>
      </c>
      <c r="Q200" s="456">
        <v>0</v>
      </c>
      <c r="R200" s="456">
        <v>0</v>
      </c>
      <c r="S200" s="456">
        <v>0</v>
      </c>
      <c r="T200" s="456">
        <v>23999.999999999993</v>
      </c>
      <c r="U200" s="456">
        <v>24500</v>
      </c>
      <c r="V200" s="456">
        <v>25500</v>
      </c>
      <c r="W200" s="456">
        <v>25500.000000000007</v>
      </c>
      <c r="X200" s="456">
        <v>25500.000000000018</v>
      </c>
      <c r="Y200" s="456">
        <v>25499.999999999996</v>
      </c>
      <c r="Z200" s="456">
        <v>25500.000000000007</v>
      </c>
      <c r="AA200" s="456">
        <v>25500.000000000011</v>
      </c>
      <c r="AB200" s="456">
        <v>25499.999999999996</v>
      </c>
      <c r="AC200" s="456">
        <v>25499.999999999985</v>
      </c>
      <c r="AD200" s="456">
        <v>25500.000000000018</v>
      </c>
      <c r="AE200" s="456">
        <v>25500.000000000018</v>
      </c>
      <c r="AF200" s="456">
        <v>25500.000000000004</v>
      </c>
      <c r="AG200" s="456">
        <v>25500.000000000007</v>
      </c>
      <c r="AH200" s="456">
        <v>25499.999999999985</v>
      </c>
      <c r="AI200" s="456">
        <v>25500.000000000018</v>
      </c>
      <c r="AJ200" s="456">
        <v>25499.999999999989</v>
      </c>
      <c r="AK200" s="456">
        <v>25500.000000000004</v>
      </c>
    </row>
    <row r="201" spans="4:37" ht="15.75">
      <c r="E201" s="277" t="s">
        <v>38</v>
      </c>
      <c r="F201" s="28"/>
      <c r="J201" s="501">
        <v>0</v>
      </c>
      <c r="K201" s="501">
        <v>0</v>
      </c>
      <c r="L201" s="501">
        <v>0</v>
      </c>
      <c r="M201" s="501">
        <v>0</v>
      </c>
      <c r="N201" s="501">
        <v>0</v>
      </c>
      <c r="O201" s="501">
        <v>0</v>
      </c>
      <c r="P201" s="501">
        <v>0</v>
      </c>
      <c r="Q201" s="501">
        <v>0</v>
      </c>
      <c r="R201" s="501">
        <v>0</v>
      </c>
      <c r="S201" s="501">
        <v>0</v>
      </c>
      <c r="T201" s="501">
        <v>23999.999999999993</v>
      </c>
      <c r="U201" s="501">
        <v>24500</v>
      </c>
      <c r="V201" s="501">
        <v>25500</v>
      </c>
      <c r="W201" s="501">
        <v>25500.000000000007</v>
      </c>
      <c r="X201" s="501">
        <v>25500.000000000018</v>
      </c>
      <c r="Y201" s="501">
        <v>25499.999999999996</v>
      </c>
      <c r="Z201" s="501">
        <v>25500.000000000007</v>
      </c>
      <c r="AA201" s="501">
        <v>25500.000000000011</v>
      </c>
      <c r="AB201" s="501">
        <v>25499.999999999996</v>
      </c>
      <c r="AC201" s="501">
        <v>25499.999999999985</v>
      </c>
      <c r="AD201" s="501">
        <v>25500.000000000018</v>
      </c>
      <c r="AE201" s="501">
        <v>25500.000000000018</v>
      </c>
      <c r="AF201" s="501">
        <v>25500.000000000004</v>
      </c>
      <c r="AG201" s="501">
        <v>25500.000000000007</v>
      </c>
      <c r="AH201" s="501">
        <v>25499.999999999985</v>
      </c>
      <c r="AI201" s="501">
        <v>25500.000000000018</v>
      </c>
      <c r="AJ201" s="501">
        <v>25499.999999999989</v>
      </c>
      <c r="AK201" s="501">
        <v>25500.000000000004</v>
      </c>
    </row>
    <row r="202" spans="4:37" ht="15.75">
      <c r="D202" s="277" t="s">
        <v>1152</v>
      </c>
      <c r="E202" s="277"/>
      <c r="F202" s="28"/>
      <c r="J202" s="456"/>
      <c r="K202" s="456"/>
      <c r="L202" s="456"/>
      <c r="M202" s="456"/>
      <c r="N202" s="456"/>
      <c r="O202" s="456"/>
      <c r="P202" s="456"/>
      <c r="Q202" s="456"/>
      <c r="R202" s="456"/>
      <c r="S202" s="456"/>
      <c r="T202" s="456"/>
      <c r="U202" s="456"/>
      <c r="V202" s="456"/>
      <c r="W202" s="456"/>
      <c r="X202" s="456"/>
      <c r="Y202" s="456"/>
      <c r="Z202" s="456"/>
      <c r="AA202" s="456"/>
      <c r="AB202" s="456"/>
      <c r="AC202" s="456"/>
      <c r="AD202" s="456"/>
      <c r="AE202" s="456"/>
      <c r="AF202" s="456"/>
      <c r="AG202" s="456"/>
      <c r="AH202" s="456"/>
      <c r="AI202" s="456"/>
      <c r="AJ202" s="456"/>
      <c r="AK202" s="456"/>
    </row>
    <row r="203" spans="4:37">
      <c r="E203" s="120" t="s">
        <v>1123</v>
      </c>
      <c r="F203" s="28"/>
      <c r="J203" s="456">
        <v>0</v>
      </c>
      <c r="K203" s="456">
        <v>0</v>
      </c>
      <c r="L203" s="456">
        <v>0</v>
      </c>
      <c r="M203" s="456">
        <v>0</v>
      </c>
      <c r="N203" s="456">
        <v>0</v>
      </c>
      <c r="O203" s="456">
        <v>0</v>
      </c>
      <c r="P203" s="456">
        <v>0</v>
      </c>
      <c r="Q203" s="456">
        <v>0</v>
      </c>
      <c r="R203" s="456">
        <v>0</v>
      </c>
      <c r="S203" s="456">
        <v>0</v>
      </c>
      <c r="T203" s="456">
        <v>0</v>
      </c>
      <c r="U203" s="456">
        <v>0</v>
      </c>
      <c r="V203" s="456">
        <v>0</v>
      </c>
      <c r="W203" s="456">
        <v>0</v>
      </c>
      <c r="X203" s="456">
        <v>0</v>
      </c>
      <c r="Y203" s="456">
        <v>0</v>
      </c>
      <c r="Z203" s="456">
        <v>0</v>
      </c>
      <c r="AA203" s="456">
        <v>0</v>
      </c>
      <c r="AB203" s="456">
        <v>0</v>
      </c>
      <c r="AC203" s="456">
        <v>0</v>
      </c>
      <c r="AD203" s="456">
        <v>0</v>
      </c>
      <c r="AE203" s="456">
        <v>0</v>
      </c>
      <c r="AF203" s="456">
        <v>0</v>
      </c>
      <c r="AG203" s="456">
        <v>0</v>
      </c>
      <c r="AH203" s="456">
        <v>0</v>
      </c>
      <c r="AI203" s="456">
        <v>0</v>
      </c>
      <c r="AJ203" s="456">
        <v>0</v>
      </c>
      <c r="AK203" s="456">
        <v>0</v>
      </c>
    </row>
    <row r="204" spans="4:37">
      <c r="E204" s="120" t="s">
        <v>1144</v>
      </c>
      <c r="F204" s="28"/>
      <c r="J204" s="456">
        <v>10000</v>
      </c>
      <c r="K204" s="456">
        <v>20000.000000000004</v>
      </c>
      <c r="L204" s="456">
        <v>30000</v>
      </c>
      <c r="M204" s="456">
        <v>40687.000000000007</v>
      </c>
      <c r="N204" s="456">
        <v>73125</v>
      </c>
      <c r="O204" s="456">
        <v>80582.000000000015</v>
      </c>
      <c r="P204" s="456">
        <v>140188</v>
      </c>
      <c r="Q204" s="456">
        <v>151507</v>
      </c>
      <c r="R204" s="456">
        <v>143242.90000000002</v>
      </c>
      <c r="S204" s="456">
        <v>186861</v>
      </c>
      <c r="T204" s="456">
        <v>99999.999999999985</v>
      </c>
      <c r="U204" s="456">
        <v>100000</v>
      </c>
      <c r="V204" s="456">
        <v>100000</v>
      </c>
      <c r="W204" s="456">
        <v>99999.999999999913</v>
      </c>
      <c r="X204" s="456">
        <v>100000.00000000003</v>
      </c>
      <c r="Y204" s="456">
        <v>129999.99999999999</v>
      </c>
      <c r="Z204" s="456">
        <v>160000.00000000003</v>
      </c>
      <c r="AA204" s="456">
        <v>192500</v>
      </c>
      <c r="AB204" s="456">
        <v>204999.99999999974</v>
      </c>
      <c r="AC204" s="456">
        <v>202500.0000000002</v>
      </c>
      <c r="AD204" s="456">
        <v>199999.99999999991</v>
      </c>
      <c r="AE204" s="456">
        <v>200000.00000000012</v>
      </c>
      <c r="AF204" s="456">
        <v>200000.00000000003</v>
      </c>
      <c r="AG204" s="456">
        <v>200000.00000000012</v>
      </c>
      <c r="AH204" s="456">
        <v>200000.00000000012</v>
      </c>
      <c r="AI204" s="456">
        <v>200000</v>
      </c>
      <c r="AJ204" s="456">
        <v>199999.99999999991</v>
      </c>
      <c r="AK204" s="456">
        <v>199999.99999999991</v>
      </c>
    </row>
    <row r="205" spans="4:37" ht="15.75">
      <c r="E205" s="277" t="s">
        <v>38</v>
      </c>
      <c r="F205" s="28"/>
      <c r="J205" s="501">
        <v>10000</v>
      </c>
      <c r="K205" s="501">
        <v>20000.000000000004</v>
      </c>
      <c r="L205" s="501">
        <v>30000</v>
      </c>
      <c r="M205" s="501">
        <v>40687.000000000007</v>
      </c>
      <c r="N205" s="501">
        <v>73125</v>
      </c>
      <c r="O205" s="501">
        <v>80582.000000000015</v>
      </c>
      <c r="P205" s="501">
        <v>140188</v>
      </c>
      <c r="Q205" s="501">
        <v>151507</v>
      </c>
      <c r="R205" s="501">
        <v>143242.90000000002</v>
      </c>
      <c r="S205" s="501">
        <v>186861</v>
      </c>
      <c r="T205" s="501">
        <v>99999.999999999985</v>
      </c>
      <c r="U205" s="501">
        <v>100000</v>
      </c>
      <c r="V205" s="501">
        <v>100000</v>
      </c>
      <c r="W205" s="501">
        <v>99999.999999999913</v>
      </c>
      <c r="X205" s="501">
        <v>100000.00000000003</v>
      </c>
      <c r="Y205" s="501">
        <v>129999.99999999999</v>
      </c>
      <c r="Z205" s="501">
        <v>160000.00000000003</v>
      </c>
      <c r="AA205" s="501">
        <v>192500</v>
      </c>
      <c r="AB205" s="501">
        <v>204999.99999999974</v>
      </c>
      <c r="AC205" s="501">
        <v>202500.0000000002</v>
      </c>
      <c r="AD205" s="501">
        <v>199999.99999999991</v>
      </c>
      <c r="AE205" s="501">
        <v>200000.00000000012</v>
      </c>
      <c r="AF205" s="501">
        <v>200000.00000000003</v>
      </c>
      <c r="AG205" s="501">
        <v>200000.00000000012</v>
      </c>
      <c r="AH205" s="501">
        <v>200000.00000000012</v>
      </c>
      <c r="AI205" s="501">
        <v>200000</v>
      </c>
      <c r="AJ205" s="501">
        <v>199999.99999999991</v>
      </c>
      <c r="AK205" s="501">
        <v>199999.99999999991</v>
      </c>
    </row>
    <row r="206" spans="4:37" ht="15.75">
      <c r="D206" s="277" t="s">
        <v>1153</v>
      </c>
      <c r="E206" s="277"/>
      <c r="F206" s="28"/>
      <c r="J206" s="456"/>
      <c r="K206" s="456"/>
      <c r="L206" s="456"/>
      <c r="M206" s="456"/>
      <c r="N206" s="456"/>
      <c r="O206" s="456"/>
      <c r="P206" s="456"/>
      <c r="Q206" s="456"/>
      <c r="R206" s="456"/>
      <c r="S206" s="456"/>
      <c r="T206" s="456"/>
      <c r="U206" s="456"/>
      <c r="V206" s="456"/>
      <c r="W206" s="456"/>
      <c r="X206" s="456"/>
      <c r="Y206" s="456"/>
      <c r="Z206" s="456"/>
      <c r="AA206" s="456"/>
      <c r="AB206" s="456"/>
      <c r="AC206" s="456"/>
      <c r="AD206" s="456"/>
      <c r="AE206" s="456"/>
      <c r="AF206" s="456"/>
      <c r="AG206" s="456"/>
      <c r="AH206" s="456"/>
      <c r="AI206" s="456"/>
      <c r="AJ206" s="456"/>
      <c r="AK206" s="456"/>
    </row>
    <row r="207" spans="4:37">
      <c r="E207" s="120" t="s">
        <v>1123</v>
      </c>
      <c r="F207" s="28"/>
      <c r="J207" s="456">
        <v>0</v>
      </c>
      <c r="K207" s="456">
        <v>0</v>
      </c>
      <c r="L207" s="456">
        <v>0</v>
      </c>
      <c r="M207" s="456">
        <v>0</v>
      </c>
      <c r="N207" s="456">
        <v>0</v>
      </c>
      <c r="O207" s="456">
        <v>0</v>
      </c>
      <c r="P207" s="456">
        <v>0</v>
      </c>
      <c r="Q207" s="456">
        <v>0</v>
      </c>
      <c r="R207" s="456">
        <v>0</v>
      </c>
      <c r="S207" s="456">
        <v>0</v>
      </c>
      <c r="T207" s="456">
        <v>0</v>
      </c>
      <c r="U207" s="456">
        <v>0</v>
      </c>
      <c r="V207" s="456">
        <v>0</v>
      </c>
      <c r="W207" s="456">
        <v>0</v>
      </c>
      <c r="X207" s="456">
        <v>0</v>
      </c>
      <c r="Y207" s="456">
        <v>0</v>
      </c>
      <c r="Z207" s="456">
        <v>0</v>
      </c>
      <c r="AA207" s="456">
        <v>0</v>
      </c>
      <c r="AB207" s="456">
        <v>0</v>
      </c>
      <c r="AC207" s="456">
        <v>0</v>
      </c>
      <c r="AD207" s="456">
        <v>0</v>
      </c>
      <c r="AE207" s="456">
        <v>0</v>
      </c>
      <c r="AF207" s="456">
        <v>0</v>
      </c>
      <c r="AG207" s="456">
        <v>0</v>
      </c>
      <c r="AH207" s="456">
        <v>0</v>
      </c>
      <c r="AI207" s="456">
        <v>0</v>
      </c>
      <c r="AJ207" s="456">
        <v>0</v>
      </c>
      <c r="AK207" s="456">
        <v>0</v>
      </c>
    </row>
    <row r="208" spans="4:37">
      <c r="E208" s="120" t="s">
        <v>1144</v>
      </c>
      <c r="F208" s="28"/>
      <c r="J208" s="456">
        <v>10000</v>
      </c>
      <c r="K208" s="456">
        <v>20000.000000000004</v>
      </c>
      <c r="L208" s="456">
        <v>30000</v>
      </c>
      <c r="M208" s="456">
        <v>40687.000000000007</v>
      </c>
      <c r="N208" s="456">
        <v>73125</v>
      </c>
      <c r="O208" s="456">
        <v>80582.000000000015</v>
      </c>
      <c r="P208" s="456">
        <v>140188</v>
      </c>
      <c r="Q208" s="456">
        <v>151507</v>
      </c>
      <c r="R208" s="456">
        <v>143242.90000000002</v>
      </c>
      <c r="S208" s="456">
        <v>186861</v>
      </c>
      <c r="T208" s="456">
        <v>180200</v>
      </c>
      <c r="U208" s="456">
        <v>180700</v>
      </c>
      <c r="V208" s="456">
        <v>181700</v>
      </c>
      <c r="W208" s="456">
        <v>181699.99999999994</v>
      </c>
      <c r="X208" s="456">
        <v>197700.00000000006</v>
      </c>
      <c r="Y208" s="456">
        <v>227700</v>
      </c>
      <c r="Z208" s="456">
        <v>257700.00000000006</v>
      </c>
      <c r="AA208" s="456">
        <v>290200</v>
      </c>
      <c r="AB208" s="456">
        <v>302699.99999999977</v>
      </c>
      <c r="AC208" s="456">
        <v>300200.00000000017</v>
      </c>
      <c r="AD208" s="456">
        <v>297699.99999999994</v>
      </c>
      <c r="AE208" s="456">
        <v>297700.00000000012</v>
      </c>
      <c r="AF208" s="456">
        <v>297700.00000000006</v>
      </c>
      <c r="AG208" s="456">
        <v>297700.00000000012</v>
      </c>
      <c r="AH208" s="456">
        <v>297700.00000000012</v>
      </c>
      <c r="AI208" s="456">
        <v>297700</v>
      </c>
      <c r="AJ208" s="456">
        <v>297699.99999999988</v>
      </c>
      <c r="AK208" s="456">
        <v>297699.99999999994</v>
      </c>
    </row>
    <row r="209" spans="3:37" ht="15.75">
      <c r="E209" s="277" t="s">
        <v>38</v>
      </c>
      <c r="F209" s="28"/>
      <c r="J209" s="501">
        <v>10000</v>
      </c>
      <c r="K209" s="501">
        <v>20000.000000000004</v>
      </c>
      <c r="L209" s="501">
        <v>30000</v>
      </c>
      <c r="M209" s="501">
        <v>40687.000000000007</v>
      </c>
      <c r="N209" s="501">
        <v>73125</v>
      </c>
      <c r="O209" s="501">
        <v>80582.000000000015</v>
      </c>
      <c r="P209" s="501">
        <v>140188</v>
      </c>
      <c r="Q209" s="501">
        <v>151507</v>
      </c>
      <c r="R209" s="501">
        <v>143242.90000000002</v>
      </c>
      <c r="S209" s="501">
        <v>186861</v>
      </c>
      <c r="T209" s="501">
        <v>180200</v>
      </c>
      <c r="U209" s="501">
        <v>180700</v>
      </c>
      <c r="V209" s="501">
        <v>181700</v>
      </c>
      <c r="W209" s="501">
        <v>181699.99999999994</v>
      </c>
      <c r="X209" s="501">
        <v>197700.00000000006</v>
      </c>
      <c r="Y209" s="501">
        <v>227700</v>
      </c>
      <c r="Z209" s="501">
        <v>257700.00000000006</v>
      </c>
      <c r="AA209" s="501">
        <v>290200</v>
      </c>
      <c r="AB209" s="501">
        <v>302699.99999999977</v>
      </c>
      <c r="AC209" s="501">
        <v>300200.00000000017</v>
      </c>
      <c r="AD209" s="501">
        <v>297699.99999999994</v>
      </c>
      <c r="AE209" s="501">
        <v>297700.00000000012</v>
      </c>
      <c r="AF209" s="501">
        <v>297700.00000000006</v>
      </c>
      <c r="AG209" s="501">
        <v>297700.00000000012</v>
      </c>
      <c r="AH209" s="501">
        <v>297700.00000000012</v>
      </c>
      <c r="AI209" s="501">
        <v>297700</v>
      </c>
      <c r="AJ209" s="501">
        <v>297699.99999999988</v>
      </c>
      <c r="AK209" s="501">
        <v>297699.99999999994</v>
      </c>
    </row>
    <row r="210" spans="3:37" ht="15.75">
      <c r="D210" s="277" t="s">
        <v>1154</v>
      </c>
      <c r="E210" s="277"/>
      <c r="F210" s="28"/>
      <c r="J210" s="456"/>
      <c r="K210" s="456"/>
      <c r="L210" s="456"/>
      <c r="M210" s="456"/>
      <c r="N210" s="456"/>
      <c r="O210" s="456"/>
      <c r="P210" s="456"/>
      <c r="Q210" s="456"/>
      <c r="R210" s="456"/>
      <c r="S210" s="456"/>
      <c r="T210" s="456"/>
      <c r="U210" s="456"/>
      <c r="V210" s="456"/>
      <c r="W210" s="456"/>
      <c r="X210" s="456"/>
      <c r="Y210" s="456"/>
      <c r="Z210" s="456"/>
      <c r="AA210" s="456"/>
      <c r="AB210" s="456"/>
      <c r="AC210" s="456"/>
      <c r="AD210" s="456"/>
      <c r="AE210" s="456"/>
      <c r="AF210" s="456"/>
      <c r="AG210" s="456"/>
      <c r="AH210" s="456"/>
      <c r="AI210" s="456"/>
      <c r="AJ210" s="456"/>
      <c r="AK210" s="456"/>
    </row>
    <row r="211" spans="3:37">
      <c r="E211" s="120" t="s">
        <v>1123</v>
      </c>
      <c r="F211" s="28"/>
      <c r="J211" s="120">
        <v>1417510.1999999997</v>
      </c>
      <c r="K211" s="120">
        <v>1458141.4000000001</v>
      </c>
      <c r="L211" s="120">
        <v>1391765.1</v>
      </c>
      <c r="M211" s="120">
        <v>1396271.9999999998</v>
      </c>
      <c r="N211" s="120">
        <v>1388776.2</v>
      </c>
      <c r="O211" s="120">
        <v>1265036.7</v>
      </c>
      <c r="P211" s="120">
        <v>1057322.2</v>
      </c>
      <c r="Q211" s="120">
        <v>949113.90000000014</v>
      </c>
      <c r="R211" s="120">
        <v>1008673.6000000003</v>
      </c>
      <c r="S211" s="120">
        <v>969845.19999999984</v>
      </c>
      <c r="T211" s="120">
        <v>1021890.1949999999</v>
      </c>
      <c r="U211" s="120">
        <v>936815.85425189906</v>
      </c>
      <c r="V211" s="120">
        <v>907035.82297822274</v>
      </c>
      <c r="W211" s="120">
        <v>874937.73103016254</v>
      </c>
      <c r="X211" s="120">
        <v>850874.05762769561</v>
      </c>
      <c r="Y211" s="120">
        <v>857944.71014446137</v>
      </c>
      <c r="Z211" s="120">
        <v>872208.9749853065</v>
      </c>
      <c r="AA211" s="120">
        <v>883610.45708579873</v>
      </c>
      <c r="AB211" s="120">
        <v>895224.00302470452</v>
      </c>
      <c r="AC211" s="120">
        <v>891944.0545812007</v>
      </c>
      <c r="AD211" s="120">
        <v>887719.97577812336</v>
      </c>
      <c r="AE211" s="120">
        <v>885255.845655557</v>
      </c>
      <c r="AF211" s="120">
        <v>881774.11866488028</v>
      </c>
      <c r="AG211" s="120">
        <v>880471.42188217037</v>
      </c>
      <c r="AH211" s="120">
        <v>876831.06963570649</v>
      </c>
      <c r="AI211" s="120">
        <v>873307.91743703326</v>
      </c>
      <c r="AJ211" s="120">
        <v>869983.7916311943</v>
      </c>
      <c r="AK211" s="120">
        <v>867965.49079684063</v>
      </c>
    </row>
    <row r="212" spans="3:37">
      <c r="E212" s="120" t="s">
        <v>1144</v>
      </c>
      <c r="F212" s="28"/>
      <c r="J212" s="120">
        <v>834964.00000000012</v>
      </c>
      <c r="K212" s="120">
        <v>992881.59999999986</v>
      </c>
      <c r="L212" s="120">
        <v>617595.29999999993</v>
      </c>
      <c r="M212" s="120">
        <v>745183.5</v>
      </c>
      <c r="N212" s="120">
        <v>1003064.7999999999</v>
      </c>
      <c r="O212" s="120">
        <v>948079.79999999993</v>
      </c>
      <c r="P212" s="120">
        <v>863828.79999999993</v>
      </c>
      <c r="Q212" s="120">
        <v>709706.60000000009</v>
      </c>
      <c r="R212" s="120">
        <v>644495</v>
      </c>
      <c r="S212" s="120">
        <v>775796.2</v>
      </c>
      <c r="T212" s="120">
        <v>902665.20500000031</v>
      </c>
      <c r="U212" s="120">
        <v>841791.97375667014</v>
      </c>
      <c r="V212" s="120">
        <v>864992.22864164133</v>
      </c>
      <c r="W212" s="120">
        <v>869626.41182090808</v>
      </c>
      <c r="X212" s="120">
        <v>900585.30034616636</v>
      </c>
      <c r="Y212" s="120">
        <v>887171.2183645328</v>
      </c>
      <c r="Z212" s="120">
        <v>894013.69298009784</v>
      </c>
      <c r="AA212" s="120">
        <v>843901.61089608632</v>
      </c>
      <c r="AB212" s="120">
        <v>853969.97078760364</v>
      </c>
      <c r="AC212" s="120">
        <v>858469.26518017519</v>
      </c>
      <c r="AD212" s="120">
        <v>861987.069082645</v>
      </c>
      <c r="AE212" s="120">
        <v>868829.52916976332</v>
      </c>
      <c r="AF212" s="120">
        <v>864923.2667167054</v>
      </c>
      <c r="AG212" s="120">
        <v>870246.96974115551</v>
      </c>
      <c r="AH212" s="120">
        <v>873775.91243367433</v>
      </c>
      <c r="AI212" s="120">
        <v>877363.27565227251</v>
      </c>
      <c r="AJ212" s="120">
        <v>880592.2375874517</v>
      </c>
      <c r="AK212" s="120">
        <v>884456.22876149463</v>
      </c>
    </row>
    <row r="213" spans="3:37" ht="15.75">
      <c r="E213" s="277" t="s">
        <v>38</v>
      </c>
      <c r="F213" s="28"/>
      <c r="J213" s="277">
        <v>2252474.1999999997</v>
      </c>
      <c r="K213" s="277">
        <v>2451023</v>
      </c>
      <c r="L213" s="277">
        <v>2009360.4</v>
      </c>
      <c r="M213" s="277">
        <v>2141455.5</v>
      </c>
      <c r="N213" s="277">
        <v>2391841</v>
      </c>
      <c r="O213" s="277">
        <v>2213116.5</v>
      </c>
      <c r="P213" s="277">
        <v>1921151</v>
      </c>
      <c r="Q213" s="277">
        <v>1658820.5000000002</v>
      </c>
      <c r="R213" s="277">
        <v>1653168.6000000003</v>
      </c>
      <c r="S213" s="277">
        <v>1745641.4</v>
      </c>
      <c r="T213" s="277">
        <v>1924555.4000000004</v>
      </c>
      <c r="U213" s="277">
        <v>1778607.8280085693</v>
      </c>
      <c r="V213" s="277">
        <v>1772028.0516198641</v>
      </c>
      <c r="W213" s="277">
        <v>1744564.1428510705</v>
      </c>
      <c r="X213" s="277">
        <v>1751459.357973862</v>
      </c>
      <c r="Y213" s="277">
        <v>1745115.9285089942</v>
      </c>
      <c r="Z213" s="277">
        <v>1766222.6679654042</v>
      </c>
      <c r="AA213" s="277">
        <v>1727512.067981885</v>
      </c>
      <c r="AB213" s="277">
        <v>1749193.9738123082</v>
      </c>
      <c r="AC213" s="277">
        <v>1750413.3197613759</v>
      </c>
      <c r="AD213" s="277">
        <v>1749707.0448607684</v>
      </c>
      <c r="AE213" s="277">
        <v>1754085.3748253202</v>
      </c>
      <c r="AF213" s="277">
        <v>1746697.3853815857</v>
      </c>
      <c r="AG213" s="277">
        <v>1750718.3916233259</v>
      </c>
      <c r="AH213" s="277">
        <v>1750606.9820693808</v>
      </c>
      <c r="AI213" s="277">
        <v>1750671.1930893059</v>
      </c>
      <c r="AJ213" s="277">
        <v>1750576.029218646</v>
      </c>
      <c r="AK213" s="277">
        <v>1752421.7195583354</v>
      </c>
    </row>
    <row r="215" spans="3:37" ht="15.75">
      <c r="E215" s="277"/>
      <c r="F215" s="28"/>
      <c r="J215" s="456"/>
    </row>
    <row r="216" spans="3:37" ht="15.75">
      <c r="C216" s="5"/>
      <c r="D216" s="946" t="s">
        <v>1195</v>
      </c>
      <c r="E216" s="947"/>
      <c r="F216" s="947"/>
      <c r="G216" s="948" t="s">
        <v>545</v>
      </c>
      <c r="H216" s="948"/>
      <c r="I216" s="950">
        <v>2002</v>
      </c>
      <c r="J216" s="950">
        <v>2003</v>
      </c>
      <c r="K216" s="950">
        <v>2004</v>
      </c>
      <c r="L216" s="950">
        <v>2005</v>
      </c>
      <c r="M216" s="950">
        <v>2006</v>
      </c>
      <c r="N216" s="950">
        <v>2007</v>
      </c>
      <c r="O216" s="950">
        <v>2008</v>
      </c>
      <c r="P216" s="950">
        <v>2009</v>
      </c>
      <c r="Q216" s="950">
        <v>2010</v>
      </c>
      <c r="R216" s="950">
        <v>2011</v>
      </c>
      <c r="S216" s="950">
        <v>2012</v>
      </c>
      <c r="T216" s="950">
        <v>2013</v>
      </c>
      <c r="U216" s="950">
        <v>2014</v>
      </c>
      <c r="V216" s="950">
        <v>2015</v>
      </c>
      <c r="W216" s="950">
        <v>2016</v>
      </c>
      <c r="X216" s="950">
        <v>2017</v>
      </c>
      <c r="Y216" s="950">
        <v>2018</v>
      </c>
      <c r="Z216" s="950">
        <v>2019</v>
      </c>
      <c r="AA216" s="950">
        <v>2020</v>
      </c>
      <c r="AB216" s="950">
        <v>2021</v>
      </c>
      <c r="AC216" s="950">
        <v>2022</v>
      </c>
      <c r="AD216" s="950">
        <v>2023</v>
      </c>
      <c r="AE216" s="950">
        <v>2024</v>
      </c>
      <c r="AF216" s="950">
        <v>2025</v>
      </c>
      <c r="AG216" s="950">
        <v>2026</v>
      </c>
      <c r="AH216" s="950">
        <v>2027</v>
      </c>
      <c r="AI216" s="950">
        <v>2028</v>
      </c>
      <c r="AJ216" s="950">
        <v>2029</v>
      </c>
      <c r="AK216" s="987">
        <v>2030</v>
      </c>
    </row>
    <row r="217" spans="3:37">
      <c r="D217" s="5" t="s">
        <v>1098</v>
      </c>
      <c r="J217" s="5"/>
      <c r="K217" s="5"/>
      <c r="L217" s="5"/>
      <c r="M217" s="5"/>
      <c r="N217" s="5">
        <v>193326226.30181268</v>
      </c>
      <c r="O217" s="5">
        <v>173653943.66666666</v>
      </c>
      <c r="P217" s="5">
        <v>245562406.86990288</v>
      </c>
      <c r="Q217" s="5">
        <v>259577670.24793392</v>
      </c>
      <c r="R217" s="5">
        <v>226014523.91176474</v>
      </c>
      <c r="S217" s="5">
        <v>258341229.97785708</v>
      </c>
      <c r="T217" s="5">
        <v>244209756.00000006</v>
      </c>
      <c r="U217" s="5">
        <v>236490358.54526827</v>
      </c>
      <c r="V217" s="5">
        <v>252862160.20755839</v>
      </c>
      <c r="W217" s="5">
        <v>237555349.71336275</v>
      </c>
      <c r="X217" s="5">
        <v>229956384.98013157</v>
      </c>
      <c r="Y217" s="5">
        <v>224577557.41933113</v>
      </c>
      <c r="Z217" s="5">
        <v>238346581.53853387</v>
      </c>
      <c r="AA217" s="5">
        <v>235719179.14902914</v>
      </c>
      <c r="AB217" s="5">
        <v>238671505.6790309</v>
      </c>
      <c r="AC217" s="5">
        <v>243635837.71991116</v>
      </c>
      <c r="AD217" s="5">
        <v>248293204.67119139</v>
      </c>
      <c r="AE217" s="5">
        <v>253411055.21960571</v>
      </c>
      <c r="AF217" s="5">
        <v>247778552.90025115</v>
      </c>
      <c r="AG217" s="5">
        <v>393767984.12992126</v>
      </c>
      <c r="AH217" s="5">
        <v>441683722.5490917</v>
      </c>
      <c r="AI217" s="5">
        <v>459138897.01622069</v>
      </c>
      <c r="AJ217" s="5">
        <v>313821222.31122756</v>
      </c>
      <c r="AK217" s="5">
        <v>326539255.2540167</v>
      </c>
    </row>
    <row r="218" spans="3:37">
      <c r="D218" s="5" t="s">
        <v>550</v>
      </c>
      <c r="J218" s="5"/>
      <c r="K218" s="5"/>
      <c r="L218" s="5"/>
      <c r="M218" s="5"/>
      <c r="N218" s="5">
        <v>334304166.87341392</v>
      </c>
      <c r="O218" s="5">
        <v>306262394.53333336</v>
      </c>
      <c r="P218" s="5">
        <v>271553496.36116505</v>
      </c>
      <c r="Q218" s="5">
        <v>254887250.03636369</v>
      </c>
      <c r="R218" s="5">
        <v>326577231.13548398</v>
      </c>
      <c r="S218" s="5">
        <v>378521535.4487499</v>
      </c>
      <c r="T218" s="5">
        <v>429175854.20000011</v>
      </c>
      <c r="U218" s="5">
        <v>432201702.20608234</v>
      </c>
      <c r="V218" s="5">
        <v>458955265.3695448</v>
      </c>
      <c r="W218" s="5">
        <v>453586677.14127839</v>
      </c>
      <c r="X218" s="5">
        <v>462752409.30838352</v>
      </c>
      <c r="Y218" s="5">
        <v>476633759.00106126</v>
      </c>
      <c r="Z218" s="5">
        <v>517459435.97766948</v>
      </c>
      <c r="AA218" s="5">
        <v>541998303.37318468</v>
      </c>
      <c r="AB218" s="5">
        <v>576576593.53319061</v>
      </c>
      <c r="AC218" s="5">
        <v>616907424.81158483</v>
      </c>
      <c r="AD218" s="5">
        <v>654833265.66860723</v>
      </c>
      <c r="AE218" s="5">
        <v>693003696.17469716</v>
      </c>
      <c r="AF218" s="5">
        <v>700467564.32094121</v>
      </c>
      <c r="AG218" s="5">
        <v>1007419328.5276675</v>
      </c>
      <c r="AH218" s="5">
        <v>1198164791.6623838</v>
      </c>
      <c r="AI218" s="5">
        <v>1387355507.2783554</v>
      </c>
      <c r="AJ218" s="5">
        <v>1191313232.0127141</v>
      </c>
      <c r="AK218" s="5">
        <v>1032851131.779097</v>
      </c>
    </row>
    <row r="219" spans="3:37">
      <c r="D219" s="5" t="s">
        <v>551</v>
      </c>
      <c r="J219" s="5"/>
      <c r="K219" s="5"/>
      <c r="L219" s="5"/>
      <c r="M219" s="5"/>
      <c r="N219" s="5">
        <v>58444784.418429002</v>
      </c>
      <c r="O219" s="5">
        <v>53542376.666666664</v>
      </c>
      <c r="P219" s="5">
        <v>47474387.475728154</v>
      </c>
      <c r="Q219" s="5">
        <v>67859592.542148769</v>
      </c>
      <c r="R219" s="5">
        <v>65635619.98311197</v>
      </c>
      <c r="S219" s="5">
        <v>75006571.540535703</v>
      </c>
      <c r="T219" s="5">
        <v>78906771.400000021</v>
      </c>
      <c r="U219" s="5">
        <v>72922920.948351339</v>
      </c>
      <c r="V219" s="5">
        <v>83285318.426133618</v>
      </c>
      <c r="W219" s="5">
        <v>81994514.714000329</v>
      </c>
      <c r="X219" s="5">
        <v>80024852.737540007</v>
      </c>
      <c r="Y219" s="5">
        <v>79727828.778359339</v>
      </c>
      <c r="Z219" s="5">
        <v>70163991.319006041</v>
      </c>
      <c r="AA219" s="5">
        <v>60031457.652093247</v>
      </c>
      <c r="AB219" s="5">
        <v>71203735.94837594</v>
      </c>
      <c r="AC219" s="5">
        <v>71248463.147253454</v>
      </c>
      <c r="AD219" s="5">
        <v>69478330.574918538</v>
      </c>
      <c r="AE219" s="5">
        <v>71389827.997895941</v>
      </c>
      <c r="AF219" s="5">
        <v>72820885.399701819</v>
      </c>
      <c r="AG219" s="5">
        <v>128532810.88111621</v>
      </c>
      <c r="AH219" s="5">
        <v>123289420.59134674</v>
      </c>
      <c r="AI219" s="5">
        <v>145854646.57244286</v>
      </c>
      <c r="AJ219" s="5">
        <v>152821522.47393417</v>
      </c>
      <c r="AK219" s="5">
        <v>159970208.96241906</v>
      </c>
    </row>
    <row r="220" spans="3:37">
      <c r="D220" s="5" t="s">
        <v>1187</v>
      </c>
      <c r="J220" s="5"/>
      <c r="K220" s="5"/>
      <c r="L220" s="5"/>
      <c r="M220" s="5"/>
      <c r="N220" s="5">
        <v>210401223.90634441</v>
      </c>
      <c r="O220" s="5">
        <v>235586457.33333334</v>
      </c>
      <c r="P220" s="5">
        <v>208887304.89320385</v>
      </c>
      <c r="Q220" s="5">
        <v>196958329.57355377</v>
      </c>
      <c r="R220" s="5">
        <v>203310335.0696395</v>
      </c>
      <c r="S220" s="5">
        <v>237230086.73285711</v>
      </c>
      <c r="T220" s="5">
        <v>363740970.60000008</v>
      </c>
      <c r="U220" s="5">
        <v>286355860.3093797</v>
      </c>
      <c r="V220" s="5">
        <v>214415394.24600354</v>
      </c>
      <c r="W220" s="5">
        <v>230282466.85634133</v>
      </c>
      <c r="X220" s="5">
        <v>253991923.90610525</v>
      </c>
      <c r="Y220" s="5">
        <v>272114546.04787856</v>
      </c>
      <c r="Z220" s="5">
        <v>312229761.36957681</v>
      </c>
      <c r="AA220" s="5">
        <v>341321716.36475873</v>
      </c>
      <c r="AB220" s="5">
        <v>375122121.09388298</v>
      </c>
      <c r="AC220" s="5">
        <v>390997663.61297631</v>
      </c>
      <c r="AD220" s="5">
        <v>415133025.18513823</v>
      </c>
      <c r="AE220" s="5">
        <v>440527475.20652854</v>
      </c>
      <c r="AF220" s="5">
        <v>443860634.81723011</v>
      </c>
      <c r="AG220" s="5">
        <v>618347036.13077521</v>
      </c>
      <c r="AH220" s="5">
        <v>791830644.92470574</v>
      </c>
      <c r="AI220" s="5">
        <v>828246028.7506578</v>
      </c>
      <c r="AJ220" s="5">
        <v>654701295.1440134</v>
      </c>
      <c r="AK220" s="5">
        <v>539030051.93858588</v>
      </c>
    </row>
    <row r="221" spans="3:37">
      <c r="D221" s="5" t="s">
        <v>917</v>
      </c>
      <c r="J221" s="5"/>
      <c r="K221" s="5"/>
      <c r="L221" s="5"/>
      <c r="M221" s="5"/>
      <c r="N221" s="5">
        <v>201156611.29999998</v>
      </c>
      <c r="O221" s="5">
        <v>196902989.09999999</v>
      </c>
      <c r="P221" s="5">
        <v>175802196.19999999</v>
      </c>
      <c r="Q221" s="5">
        <v>205577666.10000002</v>
      </c>
      <c r="R221" s="5">
        <v>217297013.40000004</v>
      </c>
      <c r="S221" s="5">
        <v>226794421.19999999</v>
      </c>
      <c r="T221" s="5">
        <v>259560109.53</v>
      </c>
      <c r="U221" s="5">
        <v>278234308.71281403</v>
      </c>
      <c r="V221" s="5">
        <v>306578108.16663927</v>
      </c>
      <c r="W221" s="5">
        <v>304478330.39849657</v>
      </c>
      <c r="X221" s="5">
        <v>313972527.26461971</v>
      </c>
      <c r="Y221" s="5">
        <v>326018989.85489529</v>
      </c>
      <c r="Z221" s="5">
        <v>321845111.7695781</v>
      </c>
      <c r="AA221" s="5">
        <v>322517816.83631653</v>
      </c>
      <c r="AB221" s="5">
        <v>326756761.10401714</v>
      </c>
      <c r="AC221" s="5">
        <v>331803188.30420667</v>
      </c>
      <c r="AD221" s="5">
        <v>337333590.7956869</v>
      </c>
      <c r="AE221" s="5">
        <v>345249779.80566722</v>
      </c>
      <c r="AF221" s="5">
        <v>329783520.38066524</v>
      </c>
      <c r="AG221" s="5">
        <v>489542110.56648672</v>
      </c>
      <c r="AH221" s="5">
        <v>582215830.23810911</v>
      </c>
      <c r="AI221" s="5">
        <v>553677219.65507913</v>
      </c>
      <c r="AJ221" s="5">
        <v>451521587.85658985</v>
      </c>
      <c r="AK221" s="5">
        <v>473909157.97507501</v>
      </c>
    </row>
    <row r="222" spans="3:37" ht="15.75">
      <c r="D222" s="29" t="s">
        <v>38</v>
      </c>
      <c r="J222" s="29"/>
      <c r="K222" s="29"/>
      <c r="L222" s="29"/>
      <c r="M222" s="29"/>
      <c r="N222" s="29">
        <v>997633012.79999995</v>
      </c>
      <c r="O222" s="29">
        <v>965948161.30000007</v>
      </c>
      <c r="P222" s="29">
        <v>949279791.79999995</v>
      </c>
      <c r="Q222" s="29">
        <v>984860508.50000012</v>
      </c>
      <c r="R222" s="29">
        <v>1038834723.5000002</v>
      </c>
      <c r="S222" s="29">
        <v>1175893844.8999999</v>
      </c>
      <c r="T222" s="29">
        <v>1375593461.7300003</v>
      </c>
      <c r="U222" s="29">
        <v>1306205150.7218957</v>
      </c>
      <c r="V222" s="29">
        <v>1316096246.4158795</v>
      </c>
      <c r="W222" s="29">
        <v>1307897338.8234794</v>
      </c>
      <c r="X222" s="29">
        <v>1340698098.1967802</v>
      </c>
      <c r="Y222" s="29">
        <v>1379072681.1015255</v>
      </c>
      <c r="Z222" s="29">
        <v>1460044881.9743643</v>
      </c>
      <c r="AA222" s="29">
        <v>1501588473.3753824</v>
      </c>
      <c r="AB222" s="29">
        <v>1588330717.3584976</v>
      </c>
      <c r="AC222" s="29">
        <v>1654592577.5959325</v>
      </c>
      <c r="AD222" s="29">
        <v>1725071416.8955424</v>
      </c>
      <c r="AE222" s="29">
        <v>1803581834.4043944</v>
      </c>
      <c r="AF222" s="29">
        <v>1794711157.8187895</v>
      </c>
      <c r="AG222" s="29">
        <v>2637609270.2359672</v>
      </c>
      <c r="AH222" s="29">
        <v>3137184409.9656367</v>
      </c>
      <c r="AI222" s="29">
        <v>3374272299.2727556</v>
      </c>
      <c r="AJ222" s="29">
        <v>2764178859.7984791</v>
      </c>
      <c r="AK222" s="29">
        <v>2532299805.909194</v>
      </c>
    </row>
    <row r="224" spans="3:37" ht="15.75">
      <c r="D224" s="29" t="s">
        <v>42</v>
      </c>
    </row>
    <row r="225" spans="2:37">
      <c r="E225" s="5" t="s">
        <v>1196</v>
      </c>
      <c r="J225" s="456"/>
      <c r="K225" s="456"/>
      <c r="L225" s="456"/>
      <c r="M225" s="456"/>
      <c r="N225" s="456">
        <v>0</v>
      </c>
      <c r="O225" s="456">
        <v>0</v>
      </c>
      <c r="P225" s="456">
        <v>0</v>
      </c>
      <c r="Q225" s="456">
        <v>0</v>
      </c>
      <c r="R225" s="456">
        <v>1038834723.5</v>
      </c>
      <c r="S225" s="456">
        <v>1175893844.8999999</v>
      </c>
      <c r="T225" s="456">
        <v>1375593461.73</v>
      </c>
      <c r="U225" s="456">
        <v>1306205150.7218957</v>
      </c>
      <c r="V225" s="456">
        <v>1316096246.4158795</v>
      </c>
      <c r="W225" s="456">
        <v>1307897338.8234797</v>
      </c>
      <c r="X225" s="456">
        <v>1340698098.19678</v>
      </c>
      <c r="Y225" s="456">
        <v>1379072681.1015258</v>
      </c>
      <c r="Z225" s="456">
        <v>1460044881.9743643</v>
      </c>
      <c r="AA225" s="456">
        <v>1501588473.3753827</v>
      </c>
      <c r="AB225" s="456">
        <v>1588330717.3584976</v>
      </c>
      <c r="AC225" s="456">
        <v>1654592577.5959322</v>
      </c>
      <c r="AD225" s="456">
        <v>1725071416.8955421</v>
      </c>
      <c r="AE225" s="456">
        <v>1803581834.4043941</v>
      </c>
      <c r="AF225" s="456">
        <v>1794711157.8187897</v>
      </c>
      <c r="AG225" s="456">
        <v>2637609270.2359676</v>
      </c>
      <c r="AH225" s="456">
        <v>3137184409.9656367</v>
      </c>
      <c r="AI225" s="456">
        <v>3374272299.2727547</v>
      </c>
      <c r="AJ225" s="456">
        <v>2764178859.7984791</v>
      </c>
      <c r="AK225" s="456">
        <v>2532299805.9091935</v>
      </c>
    </row>
    <row r="226" spans="2:37">
      <c r="E226" s="5" t="s">
        <v>1197</v>
      </c>
      <c r="J226" s="456"/>
      <c r="K226" s="456"/>
      <c r="L226" s="456"/>
      <c r="M226" s="456"/>
      <c r="N226" s="456">
        <v>997633012.79999995</v>
      </c>
      <c r="O226" s="456">
        <v>965948161.30000007</v>
      </c>
      <c r="P226" s="456">
        <v>949279791.79999995</v>
      </c>
      <c r="Q226" s="456">
        <v>984860508.50000012</v>
      </c>
      <c r="R226" s="456">
        <v>1038834723.5000002</v>
      </c>
      <c r="S226" s="456">
        <v>1175893844.8999999</v>
      </c>
      <c r="T226" s="456">
        <v>1375593461.7300003</v>
      </c>
      <c r="U226" s="456">
        <v>1306205150.7218957</v>
      </c>
      <c r="V226" s="456">
        <v>1316096246.4158795</v>
      </c>
      <c r="W226" s="456">
        <v>1307897338.8234794</v>
      </c>
      <c r="X226" s="456">
        <v>1340698098.1967802</v>
      </c>
      <c r="Y226" s="456">
        <v>1379072681.1015255</v>
      </c>
      <c r="Z226" s="456">
        <v>1460044881.9743643</v>
      </c>
      <c r="AA226" s="456">
        <v>1501588473.3753824</v>
      </c>
      <c r="AB226" s="456">
        <v>1588330717.3584976</v>
      </c>
      <c r="AC226" s="456">
        <v>1654592577.5959325</v>
      </c>
      <c r="AD226" s="456">
        <v>1725071416.8955424</v>
      </c>
      <c r="AE226" s="456">
        <v>1803581834.4043944</v>
      </c>
      <c r="AF226" s="456">
        <v>1794711157.8187895</v>
      </c>
      <c r="AG226" s="456">
        <v>2637609270.2359672</v>
      </c>
      <c r="AH226" s="456">
        <v>3137184409.9656367</v>
      </c>
      <c r="AI226" s="456">
        <v>3374272299.2727556</v>
      </c>
      <c r="AJ226" s="456">
        <v>2764178859.7984791</v>
      </c>
      <c r="AK226" s="456">
        <v>2532299805.909194</v>
      </c>
    </row>
    <row r="227" spans="2:37">
      <c r="B227" s="36">
        <v>-3897721474.3999996</v>
      </c>
      <c r="E227" s="5" t="s">
        <v>42</v>
      </c>
      <c r="J227" s="456"/>
      <c r="K227" s="456"/>
      <c r="L227" s="456"/>
      <c r="M227" s="456"/>
      <c r="N227" s="456">
        <v>-997633012.79999995</v>
      </c>
      <c r="O227" s="456">
        <v>-965948161.30000007</v>
      </c>
      <c r="P227" s="456">
        <v>-949279791.79999995</v>
      </c>
      <c r="Q227" s="456">
        <v>-984860508.50000012</v>
      </c>
      <c r="R227" s="456">
        <v>0</v>
      </c>
      <c r="S227" s="456">
        <v>0</v>
      </c>
      <c r="T227" s="456">
        <v>0</v>
      </c>
      <c r="U227" s="456">
        <v>0</v>
      </c>
      <c r="V227" s="456">
        <v>0</v>
      </c>
      <c r="W227" s="456">
        <v>0</v>
      </c>
      <c r="X227" s="456">
        <v>0</v>
      </c>
      <c r="Y227" s="456">
        <v>0</v>
      </c>
      <c r="Z227" s="456">
        <v>0</v>
      </c>
      <c r="AA227" s="456">
        <v>0</v>
      </c>
      <c r="AB227" s="456">
        <v>0</v>
      </c>
      <c r="AC227" s="456">
        <v>0</v>
      </c>
      <c r="AD227" s="456">
        <v>0</v>
      </c>
      <c r="AE227" s="456">
        <v>0</v>
      </c>
      <c r="AF227" s="456">
        <v>0</v>
      </c>
      <c r="AG227" s="456">
        <v>0</v>
      </c>
      <c r="AH227" s="456">
        <v>0</v>
      </c>
      <c r="AI227" s="456">
        <v>0</v>
      </c>
      <c r="AJ227" s="456">
        <v>0</v>
      </c>
      <c r="AK227" s="456">
        <v>0</v>
      </c>
    </row>
    <row r="230" spans="2:37" ht="15.75">
      <c r="D230" s="946" t="s">
        <v>1198</v>
      </c>
      <c r="E230" s="947"/>
      <c r="F230" s="947"/>
      <c r="G230" s="948" t="s">
        <v>545</v>
      </c>
      <c r="H230" s="948"/>
      <c r="I230" s="950">
        <v>2002</v>
      </c>
      <c r="J230" s="950">
        <v>2003</v>
      </c>
      <c r="K230" s="950">
        <v>2004</v>
      </c>
      <c r="L230" s="950">
        <v>2005</v>
      </c>
      <c r="M230" s="950">
        <v>2006</v>
      </c>
      <c r="N230" s="950">
        <v>2007</v>
      </c>
      <c r="O230" s="950">
        <v>2008</v>
      </c>
      <c r="P230" s="950">
        <v>2009</v>
      </c>
      <c r="Q230" s="950">
        <v>2010</v>
      </c>
      <c r="R230" s="950">
        <v>2011</v>
      </c>
      <c r="S230" s="950">
        <v>2012</v>
      </c>
      <c r="T230" s="950">
        <v>2013</v>
      </c>
      <c r="U230" s="950">
        <v>2014</v>
      </c>
      <c r="V230" s="950">
        <v>2015</v>
      </c>
      <c r="W230" s="950">
        <v>2016</v>
      </c>
      <c r="X230" s="950">
        <v>2017</v>
      </c>
      <c r="Y230" s="950">
        <v>2018</v>
      </c>
      <c r="Z230" s="950">
        <v>2019</v>
      </c>
      <c r="AA230" s="950">
        <v>2020</v>
      </c>
      <c r="AB230" s="950">
        <v>2021</v>
      </c>
      <c r="AC230" s="950">
        <v>2022</v>
      </c>
      <c r="AD230" s="950">
        <v>2023</v>
      </c>
      <c r="AE230" s="950">
        <v>2024</v>
      </c>
      <c r="AF230" s="950">
        <v>2025</v>
      </c>
      <c r="AG230" s="950">
        <v>2026</v>
      </c>
      <c r="AH230" s="950">
        <v>2027</v>
      </c>
      <c r="AI230" s="950">
        <v>2028</v>
      </c>
      <c r="AJ230" s="950">
        <v>2029</v>
      </c>
      <c r="AK230" s="987">
        <v>2030</v>
      </c>
    </row>
    <row r="231" spans="2:37" ht="15.75">
      <c r="D231" s="666" t="s">
        <v>1177</v>
      </c>
      <c r="E231" s="767"/>
    </row>
    <row r="232" spans="2:37" ht="15.75">
      <c r="D232" s="666" t="s">
        <v>1143</v>
      </c>
      <c r="E232" s="767"/>
    </row>
    <row r="233" spans="2:37">
      <c r="D233" s="120"/>
      <c r="E233" s="120" t="s">
        <v>530</v>
      </c>
      <c r="J233" s="456">
        <v>1835333.9999999998</v>
      </c>
      <c r="K233" s="456">
        <v>1851259.5</v>
      </c>
      <c r="L233" s="456">
        <v>1602945.4000000001</v>
      </c>
      <c r="M233" s="456">
        <v>1621153.2</v>
      </c>
      <c r="N233" s="456">
        <v>1834807.0999999999</v>
      </c>
      <c r="O233" s="456">
        <v>1757447.5</v>
      </c>
      <c r="P233" s="456">
        <v>1642133.5999999999</v>
      </c>
      <c r="Q233" s="456">
        <v>1253158.8723905149</v>
      </c>
      <c r="R233" s="456">
        <v>1092478.6117572475</v>
      </c>
      <c r="S233" s="456">
        <v>1310970.1324414648</v>
      </c>
      <c r="T233" s="456">
        <v>1544355.4000000004</v>
      </c>
      <c r="U233" s="456">
        <v>1397907.8280085693</v>
      </c>
      <c r="V233" s="456">
        <v>1390328.0516198641</v>
      </c>
      <c r="W233" s="456">
        <v>1362864.1428510707</v>
      </c>
      <c r="X233" s="456">
        <v>1353759.357973862</v>
      </c>
      <c r="Y233" s="456">
        <v>1317415.9285089942</v>
      </c>
      <c r="Z233" s="456">
        <v>1308522.6679654042</v>
      </c>
      <c r="AA233" s="456">
        <v>1237312.067981885</v>
      </c>
      <c r="AB233" s="456">
        <v>1246493.9738123084</v>
      </c>
      <c r="AC233" s="456">
        <v>1250213.3197613759</v>
      </c>
      <c r="AD233" s="456">
        <v>1252007.0448607684</v>
      </c>
      <c r="AE233" s="456">
        <v>1256385.3748253202</v>
      </c>
      <c r="AF233" s="456">
        <v>1248997.3853815857</v>
      </c>
      <c r="AG233" s="456">
        <v>1253018.3916233256</v>
      </c>
      <c r="AH233" s="456">
        <v>1252906.9820693806</v>
      </c>
      <c r="AI233" s="456">
        <v>1252971.1930893059</v>
      </c>
      <c r="AJ233" s="456">
        <v>1252876.0292186462</v>
      </c>
      <c r="AK233" s="456">
        <v>1206387.4982496602</v>
      </c>
    </row>
    <row r="234" spans="2:37">
      <c r="D234" s="120"/>
      <c r="E234" s="120" t="s">
        <v>531</v>
      </c>
      <c r="J234" s="456">
        <v>89373</v>
      </c>
      <c r="K234" s="456">
        <v>212494</v>
      </c>
      <c r="L234" s="456">
        <v>39765.4</v>
      </c>
      <c r="M234" s="456">
        <v>72354</v>
      </c>
      <c r="N234" s="456">
        <v>291724.79999999999</v>
      </c>
      <c r="O234" s="456">
        <v>236660.09999999998</v>
      </c>
      <c r="P234" s="456">
        <v>85214.499999999985</v>
      </c>
      <c r="Q234" s="456">
        <v>31261.277983180007</v>
      </c>
      <c r="R234" s="456">
        <v>572.66523417013173</v>
      </c>
      <c r="S234" s="456">
        <v>20165.60768759987</v>
      </c>
      <c r="T234" s="456">
        <v>0</v>
      </c>
      <c r="U234" s="456">
        <v>0</v>
      </c>
      <c r="V234" s="456">
        <v>0</v>
      </c>
      <c r="W234" s="456">
        <v>0</v>
      </c>
      <c r="X234" s="456">
        <v>0</v>
      </c>
      <c r="Y234" s="456">
        <v>0</v>
      </c>
      <c r="Z234" s="456">
        <v>0</v>
      </c>
      <c r="AA234" s="456">
        <v>0</v>
      </c>
      <c r="AB234" s="456">
        <v>0</v>
      </c>
      <c r="AC234" s="456">
        <v>0</v>
      </c>
      <c r="AD234" s="456">
        <v>0</v>
      </c>
      <c r="AE234" s="456">
        <v>0</v>
      </c>
      <c r="AF234" s="456">
        <v>0</v>
      </c>
      <c r="AG234" s="456">
        <v>0</v>
      </c>
      <c r="AH234" s="456">
        <v>0</v>
      </c>
      <c r="AI234" s="456">
        <v>0</v>
      </c>
      <c r="AJ234" s="456">
        <v>0</v>
      </c>
      <c r="AK234" s="456">
        <v>48334.221308674991</v>
      </c>
    </row>
    <row r="235" spans="2:37">
      <c r="B235" s="36"/>
      <c r="D235" s="120"/>
      <c r="E235" s="120" t="s">
        <v>1123</v>
      </c>
      <c r="J235" s="456">
        <v>1211068.4999999998</v>
      </c>
      <c r="K235" s="456">
        <v>1298513.9000000001</v>
      </c>
      <c r="L235" s="456">
        <v>1179844.1000000001</v>
      </c>
      <c r="M235" s="456">
        <v>1202478.3999999999</v>
      </c>
      <c r="N235" s="456">
        <v>1264506.2</v>
      </c>
      <c r="O235" s="456">
        <v>1193879.5</v>
      </c>
      <c r="P235" s="456">
        <v>1025213.3999999999</v>
      </c>
      <c r="Q235" s="456">
        <v>804867.02202295687</v>
      </c>
      <c r="R235" s="456">
        <v>810542.87687157746</v>
      </c>
      <c r="S235" s="456">
        <v>823710.04396067583</v>
      </c>
      <c r="T235" s="456">
        <v>904724.82892838411</v>
      </c>
      <c r="U235" s="456">
        <v>819560.54855389416</v>
      </c>
      <c r="V235" s="456">
        <v>792966.80155156285</v>
      </c>
      <c r="W235" s="456">
        <v>762971.79527914478</v>
      </c>
      <c r="X235" s="456">
        <v>741349.49666385946</v>
      </c>
      <c r="Y235" s="456">
        <v>744865.00747026131</v>
      </c>
      <c r="Z235" s="456">
        <v>756571.47168392292</v>
      </c>
      <c r="AA235" s="456">
        <v>760657.27568985219</v>
      </c>
      <c r="AB235" s="456">
        <v>771445.54017147934</v>
      </c>
      <c r="AC235" s="456">
        <v>768935.38510794495</v>
      </c>
      <c r="AD235" s="456">
        <v>765445.09027806763</v>
      </c>
      <c r="AE235" s="456">
        <v>763686.94487450714</v>
      </c>
      <c r="AF235" s="456">
        <v>760065.94616425573</v>
      </c>
      <c r="AG235" s="456">
        <v>759279.36719681986</v>
      </c>
      <c r="AH235" s="456">
        <v>756130.83480211336</v>
      </c>
      <c r="AI235" s="456">
        <v>753097.97499760927</v>
      </c>
      <c r="AJ235" s="456">
        <v>750223.56789082882</v>
      </c>
      <c r="AK235" s="456">
        <v>748634.69658001116</v>
      </c>
    </row>
    <row r="236" spans="2:37">
      <c r="D236" s="120"/>
      <c r="E236" s="120" t="s">
        <v>1144</v>
      </c>
      <c r="J236" s="456">
        <v>713638.5</v>
      </c>
      <c r="K236" s="456">
        <v>765239.59999999986</v>
      </c>
      <c r="L236" s="456">
        <v>462866.69999999995</v>
      </c>
      <c r="M236" s="456">
        <v>491028.8</v>
      </c>
      <c r="N236" s="456">
        <v>862025.7</v>
      </c>
      <c r="O236" s="456">
        <v>800228.1</v>
      </c>
      <c r="P236" s="456">
        <v>702134.7</v>
      </c>
      <c r="Q236" s="456">
        <v>479553.12835073797</v>
      </c>
      <c r="R236" s="456">
        <v>282508.40011984034</v>
      </c>
      <c r="S236" s="456">
        <v>507425.69616838905</v>
      </c>
      <c r="T236" s="456">
        <v>639630.57107161614</v>
      </c>
      <c r="U236" s="456">
        <v>578347.27945467504</v>
      </c>
      <c r="V236" s="456">
        <v>597361.25006830122</v>
      </c>
      <c r="W236" s="456">
        <v>599892.34757192596</v>
      </c>
      <c r="X236" s="456">
        <v>612409.86131000251</v>
      </c>
      <c r="Y236" s="456">
        <v>572550.92103873286</v>
      </c>
      <c r="Z236" s="456">
        <v>551951.1962814813</v>
      </c>
      <c r="AA236" s="456">
        <v>476654.79229203286</v>
      </c>
      <c r="AB236" s="456">
        <v>475048.43364082905</v>
      </c>
      <c r="AC236" s="456">
        <v>481277.93465343094</v>
      </c>
      <c r="AD236" s="456">
        <v>486561.95458270068</v>
      </c>
      <c r="AE236" s="456">
        <v>492698.42995081301</v>
      </c>
      <c r="AF236" s="456">
        <v>488931.43921733001</v>
      </c>
      <c r="AG236" s="456">
        <v>493739.02442650584</v>
      </c>
      <c r="AH236" s="456">
        <v>496776.14726726734</v>
      </c>
      <c r="AI236" s="456">
        <v>499873.2180916965</v>
      </c>
      <c r="AJ236" s="456">
        <v>502652.46132781729</v>
      </c>
      <c r="AK236" s="456">
        <v>506087.02297832421</v>
      </c>
    </row>
    <row r="237" spans="2:37" ht="15.75">
      <c r="D237" s="120"/>
      <c r="E237" s="277" t="s">
        <v>38</v>
      </c>
      <c r="J237" s="501">
        <v>1924706.9999999998</v>
      </c>
      <c r="K237" s="501">
        <v>2063753.5</v>
      </c>
      <c r="L237" s="501">
        <v>1642710.8</v>
      </c>
      <c r="M237" s="501">
        <v>1693507.2</v>
      </c>
      <c r="N237" s="501">
        <v>2126531.9</v>
      </c>
      <c r="O237" s="501">
        <v>1994107.6</v>
      </c>
      <c r="P237" s="501">
        <v>1727348.0999999999</v>
      </c>
      <c r="Q237" s="501">
        <v>1284420.150373695</v>
      </c>
      <c r="R237" s="501">
        <v>1093051.2769914179</v>
      </c>
      <c r="S237" s="501">
        <v>1331135.7401290648</v>
      </c>
      <c r="T237" s="501">
        <v>1544355.4000000004</v>
      </c>
      <c r="U237" s="501">
        <v>1397907.8280085693</v>
      </c>
      <c r="V237" s="501">
        <v>1390328.0516198641</v>
      </c>
      <c r="W237" s="501">
        <v>1362864.1428510707</v>
      </c>
      <c r="X237" s="501">
        <v>1353759.357973862</v>
      </c>
      <c r="Y237" s="501">
        <v>1317415.9285089942</v>
      </c>
      <c r="Z237" s="501">
        <v>1308522.6679654042</v>
      </c>
      <c r="AA237" s="501">
        <v>1237312.067981885</v>
      </c>
      <c r="AB237" s="501">
        <v>1246493.9738123084</v>
      </c>
      <c r="AC237" s="501">
        <v>1250213.3197613759</v>
      </c>
      <c r="AD237" s="501">
        <v>1252007.0448607684</v>
      </c>
      <c r="AE237" s="501">
        <v>1256385.3748253202</v>
      </c>
      <c r="AF237" s="501">
        <v>1248997.3853815857</v>
      </c>
      <c r="AG237" s="501">
        <v>1253018.3916233256</v>
      </c>
      <c r="AH237" s="501">
        <v>1252906.9820693806</v>
      </c>
      <c r="AI237" s="501">
        <v>1252971.1930893059</v>
      </c>
      <c r="AJ237" s="501">
        <v>1252876.0292186462</v>
      </c>
      <c r="AK237" s="501">
        <v>1254721.7195583354</v>
      </c>
    </row>
    <row r="238" spans="2:37" ht="15.75">
      <c r="D238" s="666" t="s">
        <v>533</v>
      </c>
      <c r="E238" s="120"/>
      <c r="J238" s="456"/>
      <c r="K238" s="456"/>
      <c r="L238" s="456"/>
      <c r="M238" s="456"/>
      <c r="N238" s="456"/>
      <c r="O238" s="456"/>
      <c r="P238" s="456"/>
      <c r="Q238" s="456"/>
      <c r="R238" s="456"/>
      <c r="S238" s="456"/>
      <c r="T238" s="456"/>
      <c r="U238" s="456"/>
      <c r="V238" s="456"/>
      <c r="W238" s="456"/>
      <c r="X238" s="456"/>
      <c r="Y238" s="456"/>
      <c r="Z238" s="456"/>
      <c r="AA238" s="456"/>
      <c r="AB238" s="456"/>
      <c r="AC238" s="456"/>
      <c r="AD238" s="456"/>
      <c r="AE238" s="456"/>
      <c r="AF238" s="456"/>
      <c r="AG238" s="456"/>
      <c r="AH238" s="456"/>
      <c r="AI238" s="456"/>
      <c r="AJ238" s="456"/>
      <c r="AK238" s="456"/>
    </row>
    <row r="239" spans="2:37">
      <c r="D239" s="120"/>
      <c r="E239" s="120" t="s">
        <v>1123</v>
      </c>
      <c r="J239" s="456">
        <v>39589.5</v>
      </c>
      <c r="K239" s="456">
        <v>51574.1</v>
      </c>
      <c r="L239" s="456">
        <v>118000.7</v>
      </c>
      <c r="M239" s="456">
        <v>55515.899999999994</v>
      </c>
      <c r="N239" s="456">
        <v>11010.1</v>
      </c>
      <c r="O239" s="456">
        <v>0</v>
      </c>
      <c r="P239" s="456">
        <v>0</v>
      </c>
      <c r="Q239" s="456">
        <v>0</v>
      </c>
      <c r="R239" s="456">
        <v>46222.525592391736</v>
      </c>
      <c r="S239" s="456">
        <v>0</v>
      </c>
      <c r="T239" s="456">
        <v>0</v>
      </c>
      <c r="U239" s="456">
        <v>0</v>
      </c>
      <c r="V239" s="456">
        <v>0</v>
      </c>
      <c r="W239" s="456">
        <v>0</v>
      </c>
      <c r="X239" s="456">
        <v>0</v>
      </c>
      <c r="Y239" s="456">
        <v>0</v>
      </c>
      <c r="Z239" s="456">
        <v>0</v>
      </c>
      <c r="AA239" s="456">
        <v>0</v>
      </c>
      <c r="AB239" s="456">
        <v>0</v>
      </c>
      <c r="AC239" s="456">
        <v>0</v>
      </c>
      <c r="AD239" s="456">
        <v>0</v>
      </c>
      <c r="AE239" s="456">
        <v>0</v>
      </c>
      <c r="AF239" s="456">
        <v>0</v>
      </c>
      <c r="AG239" s="456">
        <v>0</v>
      </c>
      <c r="AH239" s="456">
        <v>0</v>
      </c>
      <c r="AI239" s="456">
        <v>0</v>
      </c>
      <c r="AJ239" s="456">
        <v>0</v>
      </c>
      <c r="AK239" s="456">
        <v>0</v>
      </c>
    </row>
    <row r="240" spans="2:37">
      <c r="D240" s="120"/>
      <c r="E240" s="120" t="s">
        <v>1144</v>
      </c>
      <c r="J240" s="456">
        <v>71419.400000000009</v>
      </c>
      <c r="K240" s="456">
        <v>113151</v>
      </c>
      <c r="L240" s="456">
        <v>109761</v>
      </c>
      <c r="M240" s="456">
        <v>191760.19999999998</v>
      </c>
      <c r="N240" s="456">
        <v>35377.1</v>
      </c>
      <c r="O240" s="456">
        <v>0</v>
      </c>
      <c r="P240" s="456">
        <v>-0.1</v>
      </c>
      <c r="Q240" s="456">
        <v>0</v>
      </c>
      <c r="R240" s="456">
        <v>170180.40000000002</v>
      </c>
      <c r="S240" s="456">
        <v>0</v>
      </c>
      <c r="T240" s="456">
        <v>0</v>
      </c>
      <c r="U240" s="456">
        <v>0</v>
      </c>
      <c r="V240" s="456">
        <v>0</v>
      </c>
      <c r="W240" s="456">
        <v>0</v>
      </c>
      <c r="X240" s="456">
        <v>0</v>
      </c>
      <c r="Y240" s="456">
        <v>0</v>
      </c>
      <c r="Z240" s="456">
        <v>0</v>
      </c>
      <c r="AA240" s="456">
        <v>0</v>
      </c>
      <c r="AB240" s="456">
        <v>0</v>
      </c>
      <c r="AC240" s="456">
        <v>0</v>
      </c>
      <c r="AD240" s="456">
        <v>0</v>
      </c>
      <c r="AE240" s="456">
        <v>0</v>
      </c>
      <c r="AF240" s="456">
        <v>0</v>
      </c>
      <c r="AG240" s="456">
        <v>0</v>
      </c>
      <c r="AH240" s="456">
        <v>0</v>
      </c>
      <c r="AI240" s="456">
        <v>0</v>
      </c>
      <c r="AJ240" s="456">
        <v>0</v>
      </c>
      <c r="AK240" s="456">
        <v>0</v>
      </c>
    </row>
    <row r="241" spans="4:37" ht="15.75">
      <c r="D241" s="120"/>
      <c r="E241" s="277" t="s">
        <v>38</v>
      </c>
      <c r="J241" s="501">
        <v>111008.90000000001</v>
      </c>
      <c r="K241" s="501">
        <v>164725.1</v>
      </c>
      <c r="L241" s="501">
        <v>227761.7</v>
      </c>
      <c r="M241" s="501">
        <v>247276.09999999998</v>
      </c>
      <c r="N241" s="501">
        <v>46387.199999999997</v>
      </c>
      <c r="O241" s="501">
        <v>0</v>
      </c>
      <c r="P241" s="501">
        <v>-0.1</v>
      </c>
      <c r="Q241" s="501">
        <v>0</v>
      </c>
      <c r="R241" s="501">
        <v>216402.92559239175</v>
      </c>
      <c r="S241" s="501">
        <v>0</v>
      </c>
      <c r="T241" s="501">
        <v>0</v>
      </c>
      <c r="U241" s="501">
        <v>0</v>
      </c>
      <c r="V241" s="501">
        <v>0</v>
      </c>
      <c r="W241" s="501">
        <v>0</v>
      </c>
      <c r="X241" s="501">
        <v>0</v>
      </c>
      <c r="Y241" s="501">
        <v>0</v>
      </c>
      <c r="Z241" s="501">
        <v>0</v>
      </c>
      <c r="AA241" s="501">
        <v>0</v>
      </c>
      <c r="AB241" s="501">
        <v>0</v>
      </c>
      <c r="AC241" s="501">
        <v>0</v>
      </c>
      <c r="AD241" s="501">
        <v>0</v>
      </c>
      <c r="AE241" s="501">
        <v>0</v>
      </c>
      <c r="AF241" s="501">
        <v>0</v>
      </c>
      <c r="AG241" s="501">
        <v>0</v>
      </c>
      <c r="AH241" s="501">
        <v>0</v>
      </c>
      <c r="AI241" s="501">
        <v>0</v>
      </c>
      <c r="AJ241" s="501">
        <v>0</v>
      </c>
      <c r="AK241" s="501">
        <v>0</v>
      </c>
    </row>
    <row r="242" spans="4:37" ht="15.75">
      <c r="D242" s="666" t="s">
        <v>1145</v>
      </c>
      <c r="E242" s="120"/>
      <c r="J242" s="456"/>
      <c r="K242" s="456"/>
      <c r="L242" s="456"/>
      <c r="M242" s="456"/>
      <c r="N242" s="456"/>
      <c r="O242" s="456"/>
      <c r="P242" s="456"/>
      <c r="Q242" s="456"/>
      <c r="R242" s="456"/>
      <c r="S242" s="456"/>
      <c r="T242" s="456"/>
      <c r="U242" s="456"/>
      <c r="V242" s="456"/>
      <c r="W242" s="456"/>
      <c r="X242" s="456"/>
      <c r="Y242" s="456"/>
      <c r="Z242" s="456"/>
      <c r="AA242" s="456"/>
      <c r="AB242" s="456"/>
      <c r="AC242" s="456"/>
      <c r="AD242" s="456"/>
      <c r="AE242" s="456"/>
      <c r="AF242" s="456"/>
      <c r="AG242" s="456"/>
      <c r="AH242" s="456"/>
      <c r="AI242" s="456"/>
      <c r="AJ242" s="456"/>
      <c r="AK242" s="456"/>
    </row>
    <row r="243" spans="4:37">
      <c r="D243" s="120"/>
      <c r="E243" s="120" t="s">
        <v>1123</v>
      </c>
      <c r="J243" s="456">
        <v>103345.00000000001</v>
      </c>
      <c r="K243" s="456">
        <v>108053.40000000001</v>
      </c>
      <c r="L243" s="456">
        <v>93920.3</v>
      </c>
      <c r="M243" s="456">
        <v>102277.7</v>
      </c>
      <c r="N243" s="456">
        <v>113259.9</v>
      </c>
      <c r="O243" s="456">
        <v>71157.2</v>
      </c>
      <c r="P243" s="456">
        <v>32108.799999999999</v>
      </c>
      <c r="Q243" s="456">
        <v>18312.372646864773</v>
      </c>
      <c r="R243" s="456">
        <v>18302.471108565143</v>
      </c>
      <c r="S243" s="456">
        <v>21698.744085465791</v>
      </c>
      <c r="T243" s="456" t="e">
        <v>#DIV/0!</v>
      </c>
      <c r="U243" s="456" t="e">
        <v>#DIV/0!</v>
      </c>
      <c r="V243" s="456" t="e">
        <v>#DIV/0!</v>
      </c>
      <c r="W243" s="456" t="e">
        <v>#DIV/0!</v>
      </c>
      <c r="X243" s="456" t="e">
        <v>#DIV/0!</v>
      </c>
      <c r="Y243" s="456" t="e">
        <v>#DIV/0!</v>
      </c>
      <c r="Z243" s="456" t="e">
        <v>#DIV/0!</v>
      </c>
      <c r="AA243" s="456" t="e">
        <v>#DIV/0!</v>
      </c>
      <c r="AB243" s="456" t="e">
        <v>#DIV/0!</v>
      </c>
      <c r="AC243" s="456" t="e">
        <v>#DIV/0!</v>
      </c>
      <c r="AD243" s="456" t="e">
        <v>#DIV/0!</v>
      </c>
      <c r="AE243" s="456" t="e">
        <v>#DIV/0!</v>
      </c>
      <c r="AF243" s="456" t="e">
        <v>#DIV/0!</v>
      </c>
      <c r="AG243" s="456" t="e">
        <v>#DIV/0!</v>
      </c>
      <c r="AH243" s="456" t="e">
        <v>#DIV/0!</v>
      </c>
      <c r="AI243" s="456" t="e">
        <v>#DIV/0!</v>
      </c>
      <c r="AJ243" s="456" t="e">
        <v>#DIV/0!</v>
      </c>
      <c r="AK243" s="456" t="e">
        <v>#DIV/0!</v>
      </c>
    </row>
    <row r="244" spans="4:37">
      <c r="D244" s="120"/>
      <c r="E244" s="120" t="s">
        <v>1144</v>
      </c>
      <c r="J244" s="456">
        <v>26466.300000000003</v>
      </c>
      <c r="K244" s="456">
        <v>27228.2</v>
      </c>
      <c r="L244" s="456">
        <v>14967.6</v>
      </c>
      <c r="M244" s="456">
        <v>20047.099999999999</v>
      </c>
      <c r="N244" s="456">
        <v>30650.300000000003</v>
      </c>
      <c r="O244" s="456">
        <v>18953.599999999999</v>
      </c>
      <c r="P244" s="456">
        <v>8118.1000000000022</v>
      </c>
      <c r="Q244" s="456">
        <v>4580.9769794405747</v>
      </c>
      <c r="R244" s="456">
        <v>4710.5858029040774</v>
      </c>
      <c r="S244" s="456">
        <v>5945.9157854692039</v>
      </c>
      <c r="T244" s="456" t="e">
        <v>#DIV/0!</v>
      </c>
      <c r="U244" s="456" t="e">
        <v>#DIV/0!</v>
      </c>
      <c r="V244" s="456" t="e">
        <v>#DIV/0!</v>
      </c>
      <c r="W244" s="456" t="e">
        <v>#DIV/0!</v>
      </c>
      <c r="X244" s="456" t="e">
        <v>#DIV/0!</v>
      </c>
      <c r="Y244" s="456" t="e">
        <v>#DIV/0!</v>
      </c>
      <c r="Z244" s="456" t="e">
        <v>#DIV/0!</v>
      </c>
      <c r="AA244" s="456" t="e">
        <v>#DIV/0!</v>
      </c>
      <c r="AB244" s="456" t="e">
        <v>#DIV/0!</v>
      </c>
      <c r="AC244" s="456" t="e">
        <v>#DIV/0!</v>
      </c>
      <c r="AD244" s="456" t="e">
        <v>#DIV/0!</v>
      </c>
      <c r="AE244" s="456" t="e">
        <v>#DIV/0!</v>
      </c>
      <c r="AF244" s="456" t="e">
        <v>#DIV/0!</v>
      </c>
      <c r="AG244" s="456" t="e">
        <v>#DIV/0!</v>
      </c>
      <c r="AH244" s="456" t="e">
        <v>#DIV/0!</v>
      </c>
      <c r="AI244" s="456" t="e">
        <v>#DIV/0!</v>
      </c>
      <c r="AJ244" s="456" t="e">
        <v>#DIV/0!</v>
      </c>
      <c r="AK244" s="456" t="e">
        <v>#DIV/0!</v>
      </c>
    </row>
    <row r="245" spans="4:37" ht="15.75">
      <c r="D245" s="120"/>
      <c r="E245" s="277" t="s">
        <v>38</v>
      </c>
      <c r="J245" s="501">
        <v>129811.30000000002</v>
      </c>
      <c r="K245" s="501">
        <v>135281.60000000001</v>
      </c>
      <c r="L245" s="501">
        <v>108887.90000000001</v>
      </c>
      <c r="M245" s="501">
        <v>122324.79999999999</v>
      </c>
      <c r="N245" s="501">
        <v>143910.20000000001</v>
      </c>
      <c r="O245" s="501">
        <v>90110.799999999988</v>
      </c>
      <c r="P245" s="501">
        <v>40226.9</v>
      </c>
      <c r="Q245" s="501">
        <v>22893.349626305346</v>
      </c>
      <c r="R245" s="501">
        <v>23013.056911469219</v>
      </c>
      <c r="S245" s="501">
        <v>27644.659870934993</v>
      </c>
      <c r="T245" s="501" t="e">
        <v>#DIV/0!</v>
      </c>
      <c r="U245" s="501" t="e">
        <v>#DIV/0!</v>
      </c>
      <c r="V245" s="501" t="e">
        <v>#DIV/0!</v>
      </c>
      <c r="W245" s="501" t="e">
        <v>#DIV/0!</v>
      </c>
      <c r="X245" s="501" t="e">
        <v>#DIV/0!</v>
      </c>
      <c r="Y245" s="501" t="e">
        <v>#DIV/0!</v>
      </c>
      <c r="Z245" s="501" t="e">
        <v>#DIV/0!</v>
      </c>
      <c r="AA245" s="501" t="e">
        <v>#DIV/0!</v>
      </c>
      <c r="AB245" s="501" t="e">
        <v>#DIV/0!</v>
      </c>
      <c r="AC245" s="501" t="e">
        <v>#DIV/0!</v>
      </c>
      <c r="AD245" s="501" t="e">
        <v>#DIV/0!</v>
      </c>
      <c r="AE245" s="501" t="e">
        <v>#DIV/0!</v>
      </c>
      <c r="AF245" s="501" t="e">
        <v>#DIV/0!</v>
      </c>
      <c r="AG245" s="501" t="e">
        <v>#DIV/0!</v>
      </c>
      <c r="AH245" s="501" t="e">
        <v>#DIV/0!</v>
      </c>
      <c r="AI245" s="501" t="e">
        <v>#DIV/0!</v>
      </c>
      <c r="AJ245" s="501" t="e">
        <v>#DIV/0!</v>
      </c>
      <c r="AK245" s="501" t="e">
        <v>#DIV/0!</v>
      </c>
    </row>
    <row r="246" spans="4:37" ht="15.75">
      <c r="D246" s="277" t="s">
        <v>1146</v>
      </c>
      <c r="E246" s="277"/>
      <c r="J246" s="501"/>
      <c r="K246" s="501"/>
      <c r="L246" s="501"/>
      <c r="M246" s="501"/>
      <c r="N246" s="501"/>
      <c r="O246" s="501"/>
      <c r="P246" s="501"/>
      <c r="Q246" s="501"/>
      <c r="R246" s="501"/>
      <c r="S246" s="501"/>
      <c r="T246" s="501"/>
      <c r="U246" s="501"/>
      <c r="V246" s="501"/>
      <c r="W246" s="501"/>
      <c r="X246" s="501"/>
      <c r="Y246" s="501"/>
      <c r="Z246" s="501"/>
      <c r="AA246" s="501"/>
      <c r="AB246" s="501"/>
      <c r="AC246" s="501"/>
      <c r="AD246" s="501"/>
      <c r="AE246" s="501"/>
      <c r="AF246" s="501"/>
      <c r="AG246" s="501"/>
      <c r="AH246" s="501"/>
      <c r="AI246" s="501"/>
      <c r="AJ246" s="501"/>
      <c r="AK246" s="501"/>
    </row>
    <row r="247" spans="4:37">
      <c r="E247" s="120" t="s">
        <v>1123</v>
      </c>
      <c r="J247" s="456">
        <v>63507.199999999997</v>
      </c>
      <c r="K247" s="456">
        <v>0</v>
      </c>
      <c r="L247" s="456">
        <v>0</v>
      </c>
      <c r="M247" s="456">
        <v>36000</v>
      </c>
      <c r="N247" s="456">
        <v>0</v>
      </c>
      <c r="O247" s="456">
        <v>0</v>
      </c>
      <c r="P247" s="456">
        <v>0</v>
      </c>
      <c r="Q247" s="456">
        <v>0</v>
      </c>
      <c r="R247" s="456">
        <v>0</v>
      </c>
      <c r="S247" s="456">
        <v>0</v>
      </c>
      <c r="T247" s="456">
        <v>0</v>
      </c>
      <c r="U247" s="456">
        <v>0</v>
      </c>
      <c r="V247" s="456">
        <v>0</v>
      </c>
      <c r="W247" s="456">
        <v>0</v>
      </c>
      <c r="X247" s="456">
        <v>0</v>
      </c>
      <c r="Y247" s="456">
        <v>0</v>
      </c>
      <c r="Z247" s="456">
        <v>0</v>
      </c>
      <c r="AA247" s="456">
        <v>0</v>
      </c>
      <c r="AB247" s="456">
        <v>0</v>
      </c>
      <c r="AC247" s="456">
        <v>0</v>
      </c>
      <c r="AD247" s="456">
        <v>0</v>
      </c>
      <c r="AE247" s="456">
        <v>0</v>
      </c>
      <c r="AF247" s="456">
        <v>0</v>
      </c>
      <c r="AG247" s="456">
        <v>0</v>
      </c>
      <c r="AH247" s="456">
        <v>0</v>
      </c>
      <c r="AI247" s="456">
        <v>0</v>
      </c>
      <c r="AJ247" s="456">
        <v>0</v>
      </c>
      <c r="AK247" s="456">
        <v>0</v>
      </c>
    </row>
    <row r="248" spans="4:37">
      <c r="E248" s="120" t="s">
        <v>1144</v>
      </c>
      <c r="J248" s="456">
        <v>13439.8</v>
      </c>
      <c r="K248" s="456">
        <v>67262.8</v>
      </c>
      <c r="L248" s="456">
        <v>0</v>
      </c>
      <c r="M248" s="456">
        <v>1660.4</v>
      </c>
      <c r="N248" s="456">
        <v>1886.7</v>
      </c>
      <c r="O248" s="456">
        <v>48316.1</v>
      </c>
      <c r="P248" s="456">
        <v>13388.1</v>
      </c>
      <c r="Q248" s="456">
        <v>0</v>
      </c>
      <c r="R248" s="456">
        <v>0</v>
      </c>
      <c r="S248" s="456">
        <v>0</v>
      </c>
      <c r="T248" s="456">
        <v>0</v>
      </c>
      <c r="U248" s="456">
        <v>0</v>
      </c>
      <c r="V248" s="456">
        <v>0</v>
      </c>
      <c r="W248" s="456">
        <v>0</v>
      </c>
      <c r="X248" s="456">
        <v>0</v>
      </c>
      <c r="Y248" s="456">
        <v>0</v>
      </c>
      <c r="Z248" s="456">
        <v>0</v>
      </c>
      <c r="AA248" s="456">
        <v>0</v>
      </c>
      <c r="AB248" s="456">
        <v>0</v>
      </c>
      <c r="AC248" s="456">
        <v>0</v>
      </c>
      <c r="AD248" s="456">
        <v>0</v>
      </c>
      <c r="AE248" s="456">
        <v>0</v>
      </c>
      <c r="AF248" s="456">
        <v>0</v>
      </c>
      <c r="AG248" s="456">
        <v>0</v>
      </c>
      <c r="AH248" s="456">
        <v>0</v>
      </c>
      <c r="AI248" s="456">
        <v>0</v>
      </c>
      <c r="AJ248" s="456">
        <v>0</v>
      </c>
      <c r="AK248" s="456">
        <v>0</v>
      </c>
    </row>
    <row r="249" spans="4:37" ht="15.75">
      <c r="E249" s="277" t="s">
        <v>38</v>
      </c>
      <c r="J249" s="501">
        <v>76947</v>
      </c>
      <c r="K249" s="501">
        <v>67262.8</v>
      </c>
      <c r="L249" s="501">
        <v>0</v>
      </c>
      <c r="M249" s="501">
        <v>37660.400000000001</v>
      </c>
      <c r="N249" s="501">
        <v>1886.7</v>
      </c>
      <c r="O249" s="501">
        <v>48316.1</v>
      </c>
      <c r="P249" s="501">
        <v>13388.1</v>
      </c>
      <c r="Q249" s="501">
        <v>0</v>
      </c>
      <c r="R249" s="501">
        <v>0</v>
      </c>
      <c r="S249" s="501">
        <v>0</v>
      </c>
      <c r="T249" s="501">
        <v>0</v>
      </c>
      <c r="U249" s="501">
        <v>0</v>
      </c>
      <c r="V249" s="501">
        <v>0</v>
      </c>
      <c r="W249" s="501">
        <v>0</v>
      </c>
      <c r="X249" s="501">
        <v>0</v>
      </c>
      <c r="Y249" s="501">
        <v>0</v>
      </c>
      <c r="Z249" s="501">
        <v>0</v>
      </c>
      <c r="AA249" s="501">
        <v>0</v>
      </c>
      <c r="AB249" s="501">
        <v>0</v>
      </c>
      <c r="AC249" s="501">
        <v>0</v>
      </c>
      <c r="AD249" s="501">
        <v>0</v>
      </c>
      <c r="AE249" s="501">
        <v>0</v>
      </c>
      <c r="AF249" s="501">
        <v>0</v>
      </c>
      <c r="AG249" s="501">
        <v>0</v>
      </c>
      <c r="AH249" s="501">
        <v>0</v>
      </c>
      <c r="AI249" s="501">
        <v>0</v>
      </c>
      <c r="AJ249" s="501">
        <v>0</v>
      </c>
      <c r="AK249" s="501">
        <v>0</v>
      </c>
    </row>
    <row r="250" spans="4:37" ht="15.75">
      <c r="D250" s="666" t="s">
        <v>38</v>
      </c>
      <c r="E250" s="120"/>
      <c r="J250" s="456"/>
      <c r="K250" s="456"/>
      <c r="L250" s="456"/>
      <c r="M250" s="456"/>
      <c r="N250" s="456"/>
      <c r="O250" s="456"/>
      <c r="P250" s="456"/>
      <c r="Q250" s="456"/>
      <c r="R250" s="456"/>
      <c r="S250" s="456"/>
      <c r="T250" s="456"/>
      <c r="U250" s="456"/>
      <c r="V250" s="456"/>
      <c r="W250" s="456"/>
      <c r="X250" s="456"/>
      <c r="Y250" s="456"/>
      <c r="Z250" s="456"/>
      <c r="AA250" s="456"/>
      <c r="AB250" s="456"/>
      <c r="AC250" s="456"/>
      <c r="AD250" s="456"/>
      <c r="AE250" s="456"/>
      <c r="AF250" s="456"/>
      <c r="AG250" s="456"/>
      <c r="AH250" s="456"/>
      <c r="AI250" s="456"/>
      <c r="AJ250" s="456"/>
      <c r="AK250" s="456"/>
    </row>
    <row r="251" spans="4:37">
      <c r="D251" s="120"/>
      <c r="E251" s="120" t="s">
        <v>1123</v>
      </c>
      <c r="J251" s="454">
        <v>1417510.1999999997</v>
      </c>
      <c r="K251" s="454">
        <v>1458141.4000000001</v>
      </c>
      <c r="L251" s="454">
        <v>1391765.1</v>
      </c>
      <c r="M251" s="454">
        <v>1396271.9999999998</v>
      </c>
      <c r="N251" s="454">
        <v>1388776.2</v>
      </c>
      <c r="O251" s="454">
        <v>1265036.7</v>
      </c>
      <c r="P251" s="454">
        <v>1057322.2</v>
      </c>
      <c r="Q251" s="454">
        <v>823179.3946698216</v>
      </c>
      <c r="R251" s="454">
        <v>875067.8735725343</v>
      </c>
      <c r="S251" s="454">
        <v>845408.78804614162</v>
      </c>
      <c r="T251" s="454" t="e">
        <v>#DIV/0!</v>
      </c>
      <c r="U251" s="454" t="e">
        <v>#DIV/0!</v>
      </c>
      <c r="V251" s="454" t="e">
        <v>#DIV/0!</v>
      </c>
      <c r="W251" s="454" t="e">
        <v>#DIV/0!</v>
      </c>
      <c r="X251" s="454" t="e">
        <v>#DIV/0!</v>
      </c>
      <c r="Y251" s="454" t="e">
        <v>#DIV/0!</v>
      </c>
      <c r="Z251" s="454" t="e">
        <v>#DIV/0!</v>
      </c>
      <c r="AA251" s="454" t="e">
        <v>#DIV/0!</v>
      </c>
      <c r="AB251" s="454" t="e">
        <v>#DIV/0!</v>
      </c>
      <c r="AC251" s="454" t="e">
        <v>#DIV/0!</v>
      </c>
      <c r="AD251" s="454" t="e">
        <v>#DIV/0!</v>
      </c>
      <c r="AE251" s="454" t="e">
        <v>#DIV/0!</v>
      </c>
      <c r="AF251" s="454" t="e">
        <v>#DIV/0!</v>
      </c>
      <c r="AG251" s="454" t="e">
        <v>#DIV/0!</v>
      </c>
      <c r="AH251" s="454" t="e">
        <v>#DIV/0!</v>
      </c>
      <c r="AI251" s="454" t="e">
        <v>#DIV/0!</v>
      </c>
      <c r="AJ251" s="454" t="e">
        <v>#DIV/0!</v>
      </c>
      <c r="AK251" s="454" t="e">
        <v>#DIV/0!</v>
      </c>
    </row>
    <row r="252" spans="4:37">
      <c r="D252" s="120"/>
      <c r="E252" s="120" t="s">
        <v>1144</v>
      </c>
      <c r="J252" s="454">
        <v>824964.00000000012</v>
      </c>
      <c r="K252" s="454">
        <v>972881.59999999986</v>
      </c>
      <c r="L252" s="454">
        <v>587595.29999999993</v>
      </c>
      <c r="M252" s="454">
        <v>704496.5</v>
      </c>
      <c r="N252" s="454">
        <v>929939.79999999993</v>
      </c>
      <c r="O252" s="454">
        <v>867497.79999999993</v>
      </c>
      <c r="P252" s="454">
        <v>723640.79999999993</v>
      </c>
      <c r="Q252" s="454">
        <v>484134.10533017857</v>
      </c>
      <c r="R252" s="454">
        <v>457399.38592274446</v>
      </c>
      <c r="S252" s="454">
        <v>513371.61195385829</v>
      </c>
      <c r="T252" s="454" t="e">
        <v>#DIV/0!</v>
      </c>
      <c r="U252" s="454" t="e">
        <v>#DIV/0!</v>
      </c>
      <c r="V252" s="454" t="e">
        <v>#DIV/0!</v>
      </c>
      <c r="W252" s="454" t="e">
        <v>#DIV/0!</v>
      </c>
      <c r="X252" s="454" t="e">
        <v>#DIV/0!</v>
      </c>
      <c r="Y252" s="454" t="e">
        <v>#DIV/0!</v>
      </c>
      <c r="Z252" s="454" t="e">
        <v>#DIV/0!</v>
      </c>
      <c r="AA252" s="454" t="e">
        <v>#DIV/0!</v>
      </c>
      <c r="AB252" s="454" t="e">
        <v>#DIV/0!</v>
      </c>
      <c r="AC252" s="454" t="e">
        <v>#DIV/0!</v>
      </c>
      <c r="AD252" s="454" t="e">
        <v>#DIV/0!</v>
      </c>
      <c r="AE252" s="454" t="e">
        <v>#DIV/0!</v>
      </c>
      <c r="AF252" s="454" t="e">
        <v>#DIV/0!</v>
      </c>
      <c r="AG252" s="454" t="e">
        <v>#DIV/0!</v>
      </c>
      <c r="AH252" s="454" t="e">
        <v>#DIV/0!</v>
      </c>
      <c r="AI252" s="454" t="e">
        <v>#DIV/0!</v>
      </c>
      <c r="AJ252" s="454" t="e">
        <v>#DIV/0!</v>
      </c>
      <c r="AK252" s="454" t="e">
        <v>#DIV/0!</v>
      </c>
    </row>
    <row r="253" spans="4:37" ht="15.75">
      <c r="D253" s="120"/>
      <c r="E253" s="277" t="s">
        <v>38</v>
      </c>
      <c r="J253" s="488">
        <v>2242474.1999999997</v>
      </c>
      <c r="K253" s="488">
        <v>2431023</v>
      </c>
      <c r="L253" s="488">
        <v>1979360.4</v>
      </c>
      <c r="M253" s="488">
        <v>2100768.5</v>
      </c>
      <c r="N253" s="488">
        <v>2318716.0000000005</v>
      </c>
      <c r="O253" s="488">
        <v>2132534.5</v>
      </c>
      <c r="P253" s="488">
        <v>1780962.9999999998</v>
      </c>
      <c r="Q253" s="488">
        <v>1307313.5000000002</v>
      </c>
      <c r="R253" s="488">
        <v>1332467.2594952788</v>
      </c>
      <c r="S253" s="488">
        <v>1358780.3999999997</v>
      </c>
      <c r="T253" s="488" t="e">
        <v>#DIV/0!</v>
      </c>
      <c r="U253" s="488" t="e">
        <v>#DIV/0!</v>
      </c>
      <c r="V253" s="488" t="e">
        <v>#DIV/0!</v>
      </c>
      <c r="W253" s="488" t="e">
        <v>#DIV/0!</v>
      </c>
      <c r="X253" s="488" t="e">
        <v>#DIV/0!</v>
      </c>
      <c r="Y253" s="488" t="e">
        <v>#DIV/0!</v>
      </c>
      <c r="Z253" s="488" t="e">
        <v>#DIV/0!</v>
      </c>
      <c r="AA253" s="488" t="e">
        <v>#DIV/0!</v>
      </c>
      <c r="AB253" s="488" t="e">
        <v>#DIV/0!</v>
      </c>
      <c r="AC253" s="488" t="e">
        <v>#DIV/0!</v>
      </c>
      <c r="AD253" s="488" t="e">
        <v>#DIV/0!</v>
      </c>
      <c r="AE253" s="488" t="e">
        <v>#DIV/0!</v>
      </c>
      <c r="AF253" s="488" t="e">
        <v>#DIV/0!</v>
      </c>
      <c r="AG253" s="488" t="e">
        <v>#DIV/0!</v>
      </c>
      <c r="AH253" s="488" t="e">
        <v>#DIV/0!</v>
      </c>
      <c r="AI253" s="488" t="e">
        <v>#DIV/0!</v>
      </c>
      <c r="AJ253" s="488" t="e">
        <v>#DIV/0!</v>
      </c>
      <c r="AK253" s="488" t="e">
        <v>#DIV/0!</v>
      </c>
    </row>
    <row r="254" spans="4:37" ht="15.75">
      <c r="D254" s="277" t="s">
        <v>1148</v>
      </c>
      <c r="E254" s="277"/>
      <c r="F254" s="28"/>
      <c r="J254" s="456"/>
      <c r="K254" s="456"/>
      <c r="L254" s="456"/>
      <c r="M254" s="456"/>
      <c r="N254" s="456"/>
      <c r="O254" s="456"/>
      <c r="P254" s="456"/>
      <c r="Q254" s="456"/>
      <c r="R254" s="456"/>
      <c r="S254" s="456"/>
      <c r="T254" s="456"/>
      <c r="U254" s="456"/>
      <c r="V254" s="456"/>
      <c r="W254" s="456"/>
      <c r="X254" s="456"/>
      <c r="Y254" s="456"/>
      <c r="Z254" s="456"/>
      <c r="AA254" s="456"/>
      <c r="AB254" s="456"/>
      <c r="AC254" s="456"/>
      <c r="AD254" s="456"/>
      <c r="AE254" s="456"/>
      <c r="AF254" s="456"/>
      <c r="AG254" s="456"/>
      <c r="AH254" s="456"/>
      <c r="AI254" s="456"/>
      <c r="AJ254" s="456"/>
      <c r="AK254" s="456"/>
    </row>
    <row r="255" spans="4:37" ht="15.75">
      <c r="D255" s="277" t="s">
        <v>1149</v>
      </c>
      <c r="E255" s="277"/>
      <c r="F255" s="28"/>
      <c r="J255" s="456"/>
      <c r="K255" s="456"/>
      <c r="L255" s="456"/>
      <c r="M255" s="456"/>
      <c r="N255" s="456"/>
      <c r="O255" s="456"/>
      <c r="P255" s="456"/>
      <c r="Q255" s="456"/>
      <c r="R255" s="456"/>
      <c r="S255" s="456"/>
      <c r="T255" s="456"/>
      <c r="U255" s="456"/>
      <c r="V255" s="456"/>
      <c r="W255" s="456"/>
      <c r="X255" s="456"/>
      <c r="Y255" s="456"/>
      <c r="Z255" s="456"/>
      <c r="AA255" s="456"/>
      <c r="AB255" s="456"/>
      <c r="AC255" s="456"/>
      <c r="AD255" s="456"/>
      <c r="AE255" s="456"/>
      <c r="AF255" s="456"/>
      <c r="AG255" s="456"/>
      <c r="AH255" s="456"/>
      <c r="AI255" s="456"/>
      <c r="AJ255" s="456"/>
      <c r="AK255" s="456"/>
    </row>
    <row r="256" spans="4:37">
      <c r="E256" s="120" t="s">
        <v>1123</v>
      </c>
      <c r="F256" s="28"/>
      <c r="J256" s="456">
        <v>0</v>
      </c>
      <c r="K256" s="456">
        <v>0</v>
      </c>
      <c r="L256" s="456">
        <v>0</v>
      </c>
      <c r="M256" s="456">
        <v>0</v>
      </c>
      <c r="N256" s="456">
        <v>0</v>
      </c>
      <c r="O256" s="456">
        <v>0</v>
      </c>
      <c r="P256" s="456">
        <v>0</v>
      </c>
      <c r="Q256" s="456">
        <v>0</v>
      </c>
      <c r="R256" s="456">
        <v>0</v>
      </c>
      <c r="S256" s="456">
        <v>0</v>
      </c>
      <c r="T256" s="456">
        <v>0</v>
      </c>
      <c r="U256" s="456">
        <v>0</v>
      </c>
      <c r="V256" s="456">
        <v>0</v>
      </c>
      <c r="W256" s="456">
        <v>0</v>
      </c>
      <c r="X256" s="456">
        <v>0</v>
      </c>
      <c r="Y256" s="456">
        <v>0</v>
      </c>
      <c r="Z256" s="456">
        <v>0</v>
      </c>
      <c r="AA256" s="456">
        <v>0</v>
      </c>
      <c r="AB256" s="456">
        <v>0</v>
      </c>
      <c r="AC256" s="456">
        <v>0</v>
      </c>
      <c r="AD256" s="456">
        <v>0</v>
      </c>
      <c r="AE256" s="456">
        <v>0</v>
      </c>
      <c r="AF256" s="456">
        <v>0</v>
      </c>
      <c r="AG256" s="456">
        <v>0</v>
      </c>
      <c r="AH256" s="456">
        <v>0</v>
      </c>
      <c r="AI256" s="456">
        <v>0</v>
      </c>
      <c r="AJ256" s="456">
        <v>0</v>
      </c>
      <c r="AK256" s="456">
        <v>0</v>
      </c>
    </row>
    <row r="257" spans="4:37">
      <c r="E257" s="120" t="s">
        <v>1144</v>
      </c>
      <c r="F257" s="28"/>
      <c r="J257" s="456">
        <v>0</v>
      </c>
      <c r="K257" s="456">
        <v>0</v>
      </c>
      <c r="L257" s="456">
        <v>0</v>
      </c>
      <c r="M257" s="456">
        <v>0</v>
      </c>
      <c r="N257" s="456">
        <v>0</v>
      </c>
      <c r="O257" s="456">
        <v>0</v>
      </c>
      <c r="P257" s="456">
        <v>0</v>
      </c>
      <c r="Q257" s="456">
        <v>0</v>
      </c>
      <c r="R257" s="456">
        <v>0</v>
      </c>
      <c r="S257" s="456">
        <v>0</v>
      </c>
      <c r="T257" s="456">
        <v>0</v>
      </c>
      <c r="U257" s="456">
        <v>0</v>
      </c>
      <c r="V257" s="456">
        <v>0</v>
      </c>
      <c r="W257" s="456">
        <v>0</v>
      </c>
      <c r="X257" s="456">
        <v>16000</v>
      </c>
      <c r="Y257" s="456">
        <v>15999.999999999993</v>
      </c>
      <c r="Z257" s="456">
        <v>16000</v>
      </c>
      <c r="AA257" s="456">
        <v>15999.999999999982</v>
      </c>
      <c r="AB257" s="456">
        <v>16000.000000000002</v>
      </c>
      <c r="AC257" s="456">
        <v>16000</v>
      </c>
      <c r="AD257" s="456">
        <v>16000.000000000022</v>
      </c>
      <c r="AE257" s="456">
        <v>15999.999999999998</v>
      </c>
      <c r="AF257" s="456">
        <v>15999.999999999987</v>
      </c>
      <c r="AG257" s="456">
        <v>15999.999999999998</v>
      </c>
      <c r="AH257" s="456">
        <v>15999.999999999989</v>
      </c>
      <c r="AI257" s="456">
        <v>15999.999999999991</v>
      </c>
      <c r="AJ257" s="456">
        <v>15999.99999999998</v>
      </c>
      <c r="AK257" s="456">
        <v>16000.000000000011</v>
      </c>
    </row>
    <row r="258" spans="4:37" ht="15.75">
      <c r="E258" s="277" t="s">
        <v>38</v>
      </c>
      <c r="F258" s="28"/>
      <c r="J258" s="277">
        <v>0</v>
      </c>
      <c r="K258" s="277">
        <v>0</v>
      </c>
      <c r="L258" s="277">
        <v>0</v>
      </c>
      <c r="M258" s="277">
        <v>0</v>
      </c>
      <c r="N258" s="277">
        <v>0</v>
      </c>
      <c r="O258" s="277">
        <v>0</v>
      </c>
      <c r="P258" s="277">
        <v>0</v>
      </c>
      <c r="Q258" s="277">
        <v>0</v>
      </c>
      <c r="R258" s="277">
        <v>0</v>
      </c>
      <c r="S258" s="277">
        <v>0</v>
      </c>
      <c r="T258" s="277">
        <v>0</v>
      </c>
      <c r="U258" s="277">
        <v>0</v>
      </c>
      <c r="V258" s="277">
        <v>0</v>
      </c>
      <c r="W258" s="277">
        <v>0</v>
      </c>
      <c r="X258" s="277">
        <v>16000</v>
      </c>
      <c r="Y258" s="277">
        <v>15999.999999999993</v>
      </c>
      <c r="Z258" s="277">
        <v>16000</v>
      </c>
      <c r="AA258" s="277">
        <v>15999.999999999982</v>
      </c>
      <c r="AB258" s="277">
        <v>16000.000000000002</v>
      </c>
      <c r="AC258" s="277">
        <v>16000</v>
      </c>
      <c r="AD258" s="277">
        <v>16000.000000000022</v>
      </c>
      <c r="AE258" s="277">
        <v>15999.999999999998</v>
      </c>
      <c r="AF258" s="277">
        <v>15999.999999999987</v>
      </c>
      <c r="AG258" s="277">
        <v>15999.999999999998</v>
      </c>
      <c r="AH258" s="277">
        <v>15999.999999999989</v>
      </c>
      <c r="AI258" s="277">
        <v>15999.999999999991</v>
      </c>
      <c r="AJ258" s="277">
        <v>15999.99999999998</v>
      </c>
      <c r="AK258" s="277">
        <v>16000.000000000011</v>
      </c>
    </row>
    <row r="259" spans="4:37" ht="15.75">
      <c r="D259" s="277" t="s">
        <v>1150</v>
      </c>
      <c r="E259" s="277"/>
      <c r="F259" s="28"/>
      <c r="J259" s="456"/>
      <c r="K259" s="456"/>
      <c r="L259" s="456"/>
      <c r="M259" s="456"/>
      <c r="N259" s="456"/>
      <c r="O259" s="456"/>
      <c r="P259" s="456"/>
      <c r="Q259" s="456"/>
      <c r="R259" s="456"/>
      <c r="S259" s="456"/>
      <c r="T259" s="456"/>
      <c r="U259" s="456"/>
      <c r="V259" s="456"/>
      <c r="W259" s="456"/>
      <c r="X259" s="456"/>
      <c r="Y259" s="456"/>
      <c r="Z259" s="456"/>
      <c r="AA259" s="456"/>
      <c r="AB259" s="456"/>
      <c r="AC259" s="456"/>
      <c r="AD259" s="456"/>
      <c r="AE259" s="456"/>
      <c r="AF259" s="456"/>
      <c r="AG259" s="456"/>
      <c r="AH259" s="456"/>
      <c r="AI259" s="456"/>
      <c r="AJ259" s="456"/>
      <c r="AK259" s="456"/>
    </row>
    <row r="260" spans="4:37">
      <c r="E260" s="120" t="s">
        <v>1123</v>
      </c>
      <c r="F260" s="28"/>
      <c r="J260" s="456">
        <v>0</v>
      </c>
      <c r="K260" s="456">
        <v>0</v>
      </c>
      <c r="L260" s="456">
        <v>0</v>
      </c>
      <c r="M260" s="456">
        <v>0</v>
      </c>
      <c r="N260" s="456">
        <v>0</v>
      </c>
      <c r="O260" s="456">
        <v>0</v>
      </c>
      <c r="P260" s="456">
        <v>0</v>
      </c>
      <c r="Q260" s="456">
        <v>0</v>
      </c>
      <c r="R260" s="456">
        <v>0</v>
      </c>
      <c r="S260" s="456">
        <v>0</v>
      </c>
      <c r="T260" s="456">
        <v>0</v>
      </c>
      <c r="U260" s="456">
        <v>0</v>
      </c>
      <c r="V260" s="456">
        <v>0</v>
      </c>
      <c r="W260" s="456">
        <v>0</v>
      </c>
      <c r="X260" s="456">
        <v>0</v>
      </c>
      <c r="Y260" s="456">
        <v>0</v>
      </c>
      <c r="Z260" s="456">
        <v>0</v>
      </c>
      <c r="AA260" s="456">
        <v>0</v>
      </c>
      <c r="AB260" s="456">
        <v>0</v>
      </c>
      <c r="AC260" s="456">
        <v>0</v>
      </c>
      <c r="AD260" s="456">
        <v>0</v>
      </c>
      <c r="AE260" s="456">
        <v>0</v>
      </c>
      <c r="AF260" s="456">
        <v>0</v>
      </c>
      <c r="AG260" s="456">
        <v>0</v>
      </c>
      <c r="AH260" s="456">
        <v>0</v>
      </c>
      <c r="AI260" s="456">
        <v>0</v>
      </c>
      <c r="AJ260" s="456">
        <v>0</v>
      </c>
      <c r="AK260" s="456">
        <v>0</v>
      </c>
    </row>
    <row r="261" spans="4:37">
      <c r="E261" s="120" t="s">
        <v>1144</v>
      </c>
      <c r="F261" s="28"/>
      <c r="J261" s="456">
        <v>0</v>
      </c>
      <c r="K261" s="456">
        <v>0</v>
      </c>
      <c r="L261" s="456">
        <v>0</v>
      </c>
      <c r="M261" s="456">
        <v>0</v>
      </c>
      <c r="N261" s="456">
        <v>0</v>
      </c>
      <c r="O261" s="456">
        <v>0</v>
      </c>
      <c r="P261" s="456">
        <v>0</v>
      </c>
      <c r="Q261" s="456">
        <v>0</v>
      </c>
      <c r="R261" s="456">
        <v>0</v>
      </c>
      <c r="S261" s="456">
        <v>0</v>
      </c>
      <c r="T261" s="456">
        <v>56200.000000000007</v>
      </c>
      <c r="U261" s="456">
        <v>56200</v>
      </c>
      <c r="V261" s="456">
        <v>56200</v>
      </c>
      <c r="W261" s="456">
        <v>56200.000000000007</v>
      </c>
      <c r="X261" s="456">
        <v>56200</v>
      </c>
      <c r="Y261" s="456">
        <v>56200</v>
      </c>
      <c r="Z261" s="456">
        <v>56200.000000000015</v>
      </c>
      <c r="AA261" s="456">
        <v>56200</v>
      </c>
      <c r="AB261" s="456">
        <v>56200.000000000015</v>
      </c>
      <c r="AC261" s="456">
        <v>56200.000000000007</v>
      </c>
      <c r="AD261" s="456">
        <v>56199.999999999985</v>
      </c>
      <c r="AE261" s="456">
        <v>56200</v>
      </c>
      <c r="AF261" s="456">
        <v>56200.000000000022</v>
      </c>
      <c r="AG261" s="456">
        <v>56199.999999999993</v>
      </c>
      <c r="AH261" s="456">
        <v>56199.999999999993</v>
      </c>
      <c r="AI261" s="456">
        <v>56200.000000000007</v>
      </c>
      <c r="AJ261" s="456">
        <v>56199.999999999978</v>
      </c>
      <c r="AK261" s="456">
        <v>56200.000000000029</v>
      </c>
    </row>
    <row r="262" spans="4:37" ht="15.75">
      <c r="E262" s="277" t="s">
        <v>38</v>
      </c>
      <c r="F262" s="28"/>
      <c r="J262" s="277">
        <v>0</v>
      </c>
      <c r="K262" s="277">
        <v>0</v>
      </c>
      <c r="L262" s="277">
        <v>0</v>
      </c>
      <c r="M262" s="277">
        <v>0</v>
      </c>
      <c r="N262" s="277">
        <v>0</v>
      </c>
      <c r="O262" s="277">
        <v>0</v>
      </c>
      <c r="P262" s="277">
        <v>0</v>
      </c>
      <c r="Q262" s="277">
        <v>0</v>
      </c>
      <c r="R262" s="277">
        <v>0</v>
      </c>
      <c r="S262" s="277">
        <v>0</v>
      </c>
      <c r="T262" s="277">
        <v>56200.000000000007</v>
      </c>
      <c r="U262" s="277">
        <v>56200</v>
      </c>
      <c r="V262" s="277">
        <v>56200</v>
      </c>
      <c r="W262" s="277">
        <v>56200.000000000007</v>
      </c>
      <c r="X262" s="277">
        <v>56200</v>
      </c>
      <c r="Y262" s="277">
        <v>56200</v>
      </c>
      <c r="Z262" s="277">
        <v>56200.000000000015</v>
      </c>
      <c r="AA262" s="277">
        <v>56200</v>
      </c>
      <c r="AB262" s="277">
        <v>56200.000000000015</v>
      </c>
      <c r="AC262" s="277">
        <v>56200.000000000007</v>
      </c>
      <c r="AD262" s="277">
        <v>56199.999999999985</v>
      </c>
      <c r="AE262" s="277">
        <v>56200</v>
      </c>
      <c r="AF262" s="277">
        <v>56200.000000000022</v>
      </c>
      <c r="AG262" s="277">
        <v>56199.999999999993</v>
      </c>
      <c r="AH262" s="277">
        <v>56199.999999999993</v>
      </c>
      <c r="AI262" s="277">
        <v>56200.000000000007</v>
      </c>
      <c r="AJ262" s="277">
        <v>56199.999999999978</v>
      </c>
      <c r="AK262" s="277">
        <v>56200.000000000029</v>
      </c>
    </row>
    <row r="263" spans="4:37" ht="15.75">
      <c r="D263" s="277" t="s">
        <v>1151</v>
      </c>
      <c r="E263" s="277"/>
      <c r="F263" s="28"/>
      <c r="J263" s="456"/>
      <c r="K263" s="456"/>
      <c r="L263" s="456"/>
      <c r="M263" s="456"/>
      <c r="N263" s="456"/>
      <c r="O263" s="456"/>
      <c r="P263" s="456"/>
      <c r="Q263" s="456"/>
      <c r="R263" s="456"/>
      <c r="S263" s="456"/>
      <c r="T263" s="456"/>
      <c r="U263" s="456"/>
      <c r="V263" s="456"/>
      <c r="W263" s="456"/>
      <c r="X263" s="456"/>
      <c r="Y263" s="456"/>
      <c r="Z263" s="456"/>
      <c r="AA263" s="456"/>
      <c r="AB263" s="456"/>
      <c r="AC263" s="456"/>
      <c r="AD263" s="456"/>
      <c r="AE263" s="456"/>
      <c r="AF263" s="456"/>
      <c r="AG263" s="456"/>
      <c r="AH263" s="456"/>
      <c r="AI263" s="456"/>
      <c r="AJ263" s="456"/>
      <c r="AK263" s="456"/>
    </row>
    <row r="264" spans="4:37">
      <c r="E264" s="120" t="s">
        <v>1123</v>
      </c>
      <c r="F264" s="28"/>
      <c r="J264" s="456">
        <v>0</v>
      </c>
      <c r="K264" s="456">
        <v>0</v>
      </c>
      <c r="L264" s="456">
        <v>0</v>
      </c>
      <c r="M264" s="456">
        <v>0</v>
      </c>
      <c r="N264" s="456">
        <v>0</v>
      </c>
      <c r="O264" s="456">
        <v>0</v>
      </c>
      <c r="P264" s="456">
        <v>0</v>
      </c>
      <c r="Q264" s="456">
        <v>0</v>
      </c>
      <c r="R264" s="456">
        <v>0</v>
      </c>
      <c r="S264" s="456">
        <v>0</v>
      </c>
      <c r="T264" s="456">
        <v>0</v>
      </c>
      <c r="U264" s="456">
        <v>0</v>
      </c>
      <c r="V264" s="456">
        <v>0</v>
      </c>
      <c r="W264" s="456">
        <v>0</v>
      </c>
      <c r="X264" s="456">
        <v>0</v>
      </c>
      <c r="Y264" s="456">
        <v>0</v>
      </c>
      <c r="Z264" s="456">
        <v>0</v>
      </c>
      <c r="AA264" s="456">
        <v>0</v>
      </c>
      <c r="AB264" s="456">
        <v>0</v>
      </c>
      <c r="AC264" s="456">
        <v>0</v>
      </c>
      <c r="AD264" s="456">
        <v>0</v>
      </c>
      <c r="AE264" s="456">
        <v>0</v>
      </c>
      <c r="AF264" s="456">
        <v>0</v>
      </c>
      <c r="AG264" s="456">
        <v>0</v>
      </c>
      <c r="AH264" s="456">
        <v>0</v>
      </c>
      <c r="AI264" s="456">
        <v>0</v>
      </c>
      <c r="AJ264" s="456">
        <v>0</v>
      </c>
      <c r="AK264" s="456">
        <v>0</v>
      </c>
    </row>
    <row r="265" spans="4:37">
      <c r="E265" s="120" t="s">
        <v>1144</v>
      </c>
      <c r="F265" s="28"/>
      <c r="J265" s="456">
        <v>0</v>
      </c>
      <c r="K265" s="456">
        <v>0</v>
      </c>
      <c r="L265" s="456">
        <v>0</v>
      </c>
      <c r="M265" s="456">
        <v>0</v>
      </c>
      <c r="N265" s="456">
        <v>0</v>
      </c>
      <c r="O265" s="456">
        <v>0</v>
      </c>
      <c r="P265" s="456">
        <v>0</v>
      </c>
      <c r="Q265" s="456">
        <v>0</v>
      </c>
      <c r="R265" s="456">
        <v>0</v>
      </c>
      <c r="S265" s="456">
        <v>0</v>
      </c>
      <c r="T265" s="456">
        <v>23999.999999999993</v>
      </c>
      <c r="U265" s="456">
        <v>24500</v>
      </c>
      <c r="V265" s="456">
        <v>25500</v>
      </c>
      <c r="W265" s="456">
        <v>25500.000000000007</v>
      </c>
      <c r="X265" s="456">
        <v>25500.000000000018</v>
      </c>
      <c r="Y265" s="456">
        <v>25499.999999999996</v>
      </c>
      <c r="Z265" s="456">
        <v>25500.000000000007</v>
      </c>
      <c r="AA265" s="456">
        <v>25500.000000000011</v>
      </c>
      <c r="AB265" s="456">
        <v>25499.999999999996</v>
      </c>
      <c r="AC265" s="456">
        <v>25499.999999999985</v>
      </c>
      <c r="AD265" s="456">
        <v>25500.000000000018</v>
      </c>
      <c r="AE265" s="456">
        <v>25500.000000000018</v>
      </c>
      <c r="AF265" s="456">
        <v>25500.000000000004</v>
      </c>
      <c r="AG265" s="456">
        <v>25500.000000000007</v>
      </c>
      <c r="AH265" s="456">
        <v>25499.999999999985</v>
      </c>
      <c r="AI265" s="456">
        <v>25500.000000000018</v>
      </c>
      <c r="AJ265" s="456">
        <v>25499.999999999989</v>
      </c>
      <c r="AK265" s="456">
        <v>25500.000000000004</v>
      </c>
    </row>
    <row r="266" spans="4:37" ht="15.75">
      <c r="E266" s="277" t="s">
        <v>38</v>
      </c>
      <c r="F266" s="28"/>
      <c r="J266" s="277">
        <v>0</v>
      </c>
      <c r="K266" s="277">
        <v>0</v>
      </c>
      <c r="L266" s="277">
        <v>0</v>
      </c>
      <c r="M266" s="277">
        <v>0</v>
      </c>
      <c r="N266" s="277">
        <v>0</v>
      </c>
      <c r="O266" s="277">
        <v>0</v>
      </c>
      <c r="P266" s="277">
        <v>0</v>
      </c>
      <c r="Q266" s="277">
        <v>0</v>
      </c>
      <c r="R266" s="277">
        <v>0</v>
      </c>
      <c r="S266" s="277">
        <v>0</v>
      </c>
      <c r="T266" s="277">
        <v>23999.999999999993</v>
      </c>
      <c r="U266" s="277">
        <v>24500</v>
      </c>
      <c r="V266" s="277">
        <v>25500</v>
      </c>
      <c r="W266" s="277">
        <v>25500.000000000007</v>
      </c>
      <c r="X266" s="277">
        <v>25500.000000000018</v>
      </c>
      <c r="Y266" s="277">
        <v>25499.999999999996</v>
      </c>
      <c r="Z266" s="277">
        <v>25500.000000000007</v>
      </c>
      <c r="AA266" s="277">
        <v>25500.000000000011</v>
      </c>
      <c r="AB266" s="277">
        <v>25499.999999999996</v>
      </c>
      <c r="AC266" s="277">
        <v>25499.999999999985</v>
      </c>
      <c r="AD266" s="277">
        <v>25500.000000000018</v>
      </c>
      <c r="AE266" s="277">
        <v>25500.000000000018</v>
      </c>
      <c r="AF266" s="277">
        <v>25500.000000000004</v>
      </c>
      <c r="AG266" s="277">
        <v>25500.000000000007</v>
      </c>
      <c r="AH266" s="277">
        <v>25499.999999999985</v>
      </c>
      <c r="AI266" s="277">
        <v>25500.000000000018</v>
      </c>
      <c r="AJ266" s="277">
        <v>25499.999999999989</v>
      </c>
      <c r="AK266" s="277">
        <v>25500.000000000004</v>
      </c>
    </row>
    <row r="267" spans="4:37" ht="15.75">
      <c r="D267" s="277" t="s">
        <v>1152</v>
      </c>
      <c r="E267" s="277"/>
      <c r="F267" s="28"/>
      <c r="J267" s="456"/>
      <c r="K267" s="456"/>
      <c r="L267" s="456"/>
      <c r="M267" s="456"/>
      <c r="N267" s="456"/>
      <c r="O267" s="456"/>
      <c r="P267" s="456"/>
      <c r="Q267" s="456"/>
      <c r="R267" s="456"/>
      <c r="S267" s="456"/>
      <c r="T267" s="456"/>
      <c r="U267" s="456"/>
      <c r="V267" s="456"/>
      <c r="W267" s="456"/>
      <c r="X267" s="456"/>
      <c r="Y267" s="456"/>
      <c r="Z267" s="456"/>
      <c r="AA267" s="456"/>
      <c r="AB267" s="456"/>
      <c r="AC267" s="456"/>
      <c r="AD267" s="456"/>
      <c r="AE267" s="456"/>
      <c r="AF267" s="456"/>
      <c r="AG267" s="456"/>
      <c r="AH267" s="456"/>
      <c r="AI267" s="456"/>
      <c r="AJ267" s="456"/>
      <c r="AK267" s="456"/>
    </row>
    <row r="268" spans="4:37">
      <c r="E268" s="120" t="s">
        <v>1123</v>
      </c>
      <c r="F268" s="28"/>
      <c r="J268" s="456">
        <v>0</v>
      </c>
      <c r="K268" s="456">
        <v>0</v>
      </c>
      <c r="L268" s="456">
        <v>0</v>
      </c>
      <c r="M268" s="456">
        <v>0</v>
      </c>
      <c r="N268" s="456">
        <v>0</v>
      </c>
      <c r="O268" s="456">
        <v>0</v>
      </c>
      <c r="P268" s="456">
        <v>0</v>
      </c>
      <c r="Q268" s="456">
        <v>0</v>
      </c>
      <c r="R268" s="456">
        <v>0</v>
      </c>
      <c r="S268" s="456">
        <v>0</v>
      </c>
      <c r="T268" s="456">
        <v>0</v>
      </c>
      <c r="U268" s="456">
        <v>0</v>
      </c>
      <c r="V268" s="456">
        <v>0</v>
      </c>
      <c r="W268" s="456">
        <v>0</v>
      </c>
      <c r="X268" s="456">
        <v>0</v>
      </c>
      <c r="Y268" s="456">
        <v>0</v>
      </c>
      <c r="Z268" s="456">
        <v>0</v>
      </c>
      <c r="AA268" s="456">
        <v>0</v>
      </c>
      <c r="AB268" s="456">
        <v>0</v>
      </c>
      <c r="AC268" s="456">
        <v>0</v>
      </c>
      <c r="AD268" s="456">
        <v>0</v>
      </c>
      <c r="AE268" s="456">
        <v>0</v>
      </c>
      <c r="AF268" s="456">
        <v>0</v>
      </c>
      <c r="AG268" s="456">
        <v>0</v>
      </c>
      <c r="AH268" s="456">
        <v>0</v>
      </c>
      <c r="AI268" s="456">
        <v>0</v>
      </c>
      <c r="AJ268" s="456">
        <v>0</v>
      </c>
      <c r="AK268" s="456">
        <v>0</v>
      </c>
    </row>
    <row r="269" spans="4:37">
      <c r="E269" s="120" t="s">
        <v>1144</v>
      </c>
      <c r="F269" s="28"/>
      <c r="J269" s="456">
        <v>10000</v>
      </c>
      <c r="K269" s="456">
        <v>20000.000000000004</v>
      </c>
      <c r="L269" s="456">
        <v>30000</v>
      </c>
      <c r="M269" s="456">
        <v>40687.000000000007</v>
      </c>
      <c r="N269" s="456">
        <v>73125</v>
      </c>
      <c r="O269" s="456">
        <v>80582.000000000015</v>
      </c>
      <c r="P269" s="456">
        <v>140188</v>
      </c>
      <c r="Q269" s="456">
        <v>151507</v>
      </c>
      <c r="R269" s="456">
        <v>143242.90000000002</v>
      </c>
      <c r="S269" s="456">
        <v>186861</v>
      </c>
      <c r="T269" s="456">
        <v>99999.999999999985</v>
      </c>
      <c r="U269" s="456">
        <v>100000</v>
      </c>
      <c r="V269" s="456">
        <v>100000</v>
      </c>
      <c r="W269" s="456">
        <v>99999.999999999913</v>
      </c>
      <c r="X269" s="456">
        <v>100000.00000000003</v>
      </c>
      <c r="Y269" s="456">
        <v>129999.99999999999</v>
      </c>
      <c r="Z269" s="456">
        <v>160000.00000000003</v>
      </c>
      <c r="AA269" s="456">
        <v>192500</v>
      </c>
      <c r="AB269" s="456">
        <v>204999.99999999974</v>
      </c>
      <c r="AC269" s="456">
        <v>202500.0000000002</v>
      </c>
      <c r="AD269" s="456">
        <v>199999.99999999991</v>
      </c>
      <c r="AE269" s="456">
        <v>200000.00000000012</v>
      </c>
      <c r="AF269" s="456">
        <v>200000.00000000003</v>
      </c>
      <c r="AG269" s="456">
        <v>200000.00000000012</v>
      </c>
      <c r="AH269" s="456">
        <v>200000.00000000012</v>
      </c>
      <c r="AI269" s="456">
        <v>200000</v>
      </c>
      <c r="AJ269" s="456">
        <v>199999.99999999991</v>
      </c>
      <c r="AK269" s="456">
        <v>199999.99999999991</v>
      </c>
    </row>
    <row r="270" spans="4:37" ht="15.75">
      <c r="E270" s="277" t="s">
        <v>38</v>
      </c>
      <c r="F270" s="28"/>
      <c r="J270" s="277">
        <v>10000</v>
      </c>
      <c r="K270" s="277">
        <v>20000.000000000004</v>
      </c>
      <c r="L270" s="277">
        <v>30000</v>
      </c>
      <c r="M270" s="277">
        <v>40687.000000000007</v>
      </c>
      <c r="N270" s="277">
        <v>73125</v>
      </c>
      <c r="O270" s="277">
        <v>80582.000000000015</v>
      </c>
      <c r="P270" s="277">
        <v>140188</v>
      </c>
      <c r="Q270" s="277">
        <v>151507</v>
      </c>
      <c r="R270" s="277">
        <v>143242.90000000002</v>
      </c>
      <c r="S270" s="277">
        <v>186861</v>
      </c>
      <c r="T270" s="277">
        <v>99999.999999999985</v>
      </c>
      <c r="U270" s="277">
        <v>100000</v>
      </c>
      <c r="V270" s="277">
        <v>100000</v>
      </c>
      <c r="W270" s="277">
        <v>99999.999999999913</v>
      </c>
      <c r="X270" s="277">
        <v>100000.00000000003</v>
      </c>
      <c r="Y270" s="277">
        <v>129999.99999999999</v>
      </c>
      <c r="Z270" s="277">
        <v>160000.00000000003</v>
      </c>
      <c r="AA270" s="277">
        <v>192500</v>
      </c>
      <c r="AB270" s="277">
        <v>204999.99999999974</v>
      </c>
      <c r="AC270" s="277">
        <v>202500.0000000002</v>
      </c>
      <c r="AD270" s="277">
        <v>199999.99999999991</v>
      </c>
      <c r="AE270" s="277">
        <v>200000.00000000012</v>
      </c>
      <c r="AF270" s="277">
        <v>200000.00000000003</v>
      </c>
      <c r="AG270" s="277">
        <v>200000.00000000012</v>
      </c>
      <c r="AH270" s="277">
        <v>200000.00000000012</v>
      </c>
      <c r="AI270" s="277">
        <v>200000</v>
      </c>
      <c r="AJ270" s="277">
        <v>199999.99999999991</v>
      </c>
      <c r="AK270" s="277">
        <v>199999.99999999991</v>
      </c>
    </row>
    <row r="271" spans="4:37" ht="15.75">
      <c r="D271" s="277" t="s">
        <v>1153</v>
      </c>
      <c r="E271" s="277"/>
      <c r="F271" s="28"/>
      <c r="J271" s="456"/>
      <c r="K271" s="456"/>
      <c r="L271" s="456"/>
      <c r="M271" s="456"/>
      <c r="N271" s="456"/>
      <c r="O271" s="456"/>
      <c r="P271" s="456"/>
      <c r="Q271" s="456"/>
      <c r="R271" s="456"/>
      <c r="S271" s="456"/>
      <c r="T271" s="456"/>
      <c r="U271" s="456"/>
      <c r="V271" s="456"/>
      <c r="W271" s="456"/>
      <c r="X271" s="456"/>
      <c r="Y271" s="456"/>
      <c r="Z271" s="456"/>
      <c r="AA271" s="456"/>
      <c r="AB271" s="456"/>
      <c r="AC271" s="456"/>
      <c r="AD271" s="456"/>
      <c r="AE271" s="456"/>
      <c r="AF271" s="456"/>
      <c r="AG271" s="456"/>
      <c r="AH271" s="456"/>
      <c r="AI271" s="456"/>
      <c r="AJ271" s="456"/>
      <c r="AK271" s="456"/>
    </row>
    <row r="272" spans="4:37">
      <c r="E272" s="120" t="s">
        <v>1123</v>
      </c>
      <c r="F272" s="28"/>
      <c r="J272" s="456">
        <v>0</v>
      </c>
      <c r="K272" s="456">
        <v>0</v>
      </c>
      <c r="L272" s="456">
        <v>0</v>
      </c>
      <c r="M272" s="456">
        <v>0</v>
      </c>
      <c r="N272" s="456">
        <v>0</v>
      </c>
      <c r="O272" s="456">
        <v>0</v>
      </c>
      <c r="P272" s="456">
        <v>0</v>
      </c>
      <c r="Q272" s="456">
        <v>0</v>
      </c>
      <c r="R272" s="456">
        <v>0</v>
      </c>
      <c r="S272" s="456">
        <v>0</v>
      </c>
      <c r="T272" s="456">
        <v>0</v>
      </c>
      <c r="U272" s="456">
        <v>0</v>
      </c>
      <c r="V272" s="456">
        <v>0</v>
      </c>
      <c r="W272" s="456">
        <v>0</v>
      </c>
      <c r="X272" s="456">
        <v>0</v>
      </c>
      <c r="Y272" s="456">
        <v>0</v>
      </c>
      <c r="Z272" s="456">
        <v>0</v>
      </c>
      <c r="AA272" s="456">
        <v>0</v>
      </c>
      <c r="AB272" s="456">
        <v>0</v>
      </c>
      <c r="AC272" s="456">
        <v>0</v>
      </c>
      <c r="AD272" s="456">
        <v>0</v>
      </c>
      <c r="AE272" s="456">
        <v>0</v>
      </c>
      <c r="AF272" s="456">
        <v>0</v>
      </c>
      <c r="AG272" s="456">
        <v>0</v>
      </c>
      <c r="AH272" s="456">
        <v>0</v>
      </c>
      <c r="AI272" s="456">
        <v>0</v>
      </c>
      <c r="AJ272" s="456">
        <v>0</v>
      </c>
      <c r="AK272" s="456">
        <v>0</v>
      </c>
    </row>
    <row r="273" spans="1:37">
      <c r="E273" s="120" t="s">
        <v>1144</v>
      </c>
      <c r="F273" s="28"/>
      <c r="J273" s="456">
        <v>10000</v>
      </c>
      <c r="K273" s="456">
        <v>20000.000000000004</v>
      </c>
      <c r="L273" s="456">
        <v>30000</v>
      </c>
      <c r="M273" s="456">
        <v>40687.000000000007</v>
      </c>
      <c r="N273" s="456">
        <v>73125</v>
      </c>
      <c r="O273" s="456">
        <v>80582.000000000015</v>
      </c>
      <c r="P273" s="456">
        <v>140188</v>
      </c>
      <c r="Q273" s="456">
        <v>151507</v>
      </c>
      <c r="R273" s="456">
        <v>143242.90000000002</v>
      </c>
      <c r="S273" s="456">
        <v>186861</v>
      </c>
      <c r="T273" s="456">
        <v>180200</v>
      </c>
      <c r="U273" s="456">
        <v>180700</v>
      </c>
      <c r="V273" s="456">
        <v>181700</v>
      </c>
      <c r="W273" s="456">
        <v>181699.99999999994</v>
      </c>
      <c r="X273" s="456">
        <v>197700.00000000006</v>
      </c>
      <c r="Y273" s="456">
        <v>227700</v>
      </c>
      <c r="Z273" s="456">
        <v>257700.00000000006</v>
      </c>
      <c r="AA273" s="456">
        <v>290200</v>
      </c>
      <c r="AB273" s="456">
        <v>302699.99999999977</v>
      </c>
      <c r="AC273" s="456">
        <v>300200.00000000017</v>
      </c>
      <c r="AD273" s="456">
        <v>297699.99999999994</v>
      </c>
      <c r="AE273" s="456">
        <v>297700.00000000012</v>
      </c>
      <c r="AF273" s="456">
        <v>297700.00000000006</v>
      </c>
      <c r="AG273" s="456">
        <v>297700.00000000012</v>
      </c>
      <c r="AH273" s="456">
        <v>297700.00000000012</v>
      </c>
      <c r="AI273" s="456">
        <v>297700</v>
      </c>
      <c r="AJ273" s="456">
        <v>297699.99999999988</v>
      </c>
      <c r="AK273" s="456">
        <v>297699.99999999994</v>
      </c>
    </row>
    <row r="274" spans="1:37" ht="15.75">
      <c r="E274" s="277" t="s">
        <v>38</v>
      </c>
      <c r="F274" s="28"/>
      <c r="J274" s="277">
        <v>10000</v>
      </c>
      <c r="K274" s="277">
        <v>20000.000000000004</v>
      </c>
      <c r="L274" s="277">
        <v>30000</v>
      </c>
      <c r="M274" s="277">
        <v>40687.000000000007</v>
      </c>
      <c r="N274" s="277">
        <v>73125</v>
      </c>
      <c r="O274" s="277">
        <v>80582.000000000015</v>
      </c>
      <c r="P274" s="277">
        <v>140188</v>
      </c>
      <c r="Q274" s="277">
        <v>151507</v>
      </c>
      <c r="R274" s="277">
        <v>143242.90000000002</v>
      </c>
      <c r="S274" s="277">
        <v>186861</v>
      </c>
      <c r="T274" s="277">
        <v>180200</v>
      </c>
      <c r="U274" s="277">
        <v>180700</v>
      </c>
      <c r="V274" s="277">
        <v>181700</v>
      </c>
      <c r="W274" s="277">
        <v>181699.99999999994</v>
      </c>
      <c r="X274" s="277">
        <v>197700.00000000006</v>
      </c>
      <c r="Y274" s="277">
        <v>227700</v>
      </c>
      <c r="Z274" s="277">
        <v>257700.00000000006</v>
      </c>
      <c r="AA274" s="277">
        <v>290200</v>
      </c>
      <c r="AB274" s="277">
        <v>302699.99999999977</v>
      </c>
      <c r="AC274" s="277">
        <v>300200.00000000017</v>
      </c>
      <c r="AD274" s="277">
        <v>297699.99999999994</v>
      </c>
      <c r="AE274" s="277">
        <v>297700.00000000012</v>
      </c>
      <c r="AF274" s="277">
        <v>297700.00000000006</v>
      </c>
      <c r="AG274" s="277">
        <v>297700.00000000012</v>
      </c>
      <c r="AH274" s="277">
        <v>297700.00000000012</v>
      </c>
      <c r="AI274" s="277">
        <v>297700</v>
      </c>
      <c r="AJ274" s="277">
        <v>297699.99999999988</v>
      </c>
      <c r="AK274" s="277">
        <v>297699.99999999994</v>
      </c>
    </row>
    <row r="275" spans="1:37" ht="15.75">
      <c r="D275" s="277" t="s">
        <v>1154</v>
      </c>
      <c r="E275" s="277"/>
      <c r="F275" s="28"/>
      <c r="J275" s="456"/>
      <c r="K275" s="456"/>
      <c r="L275" s="456"/>
      <c r="M275" s="456"/>
      <c r="N275" s="456"/>
      <c r="O275" s="456"/>
      <c r="P275" s="456"/>
      <c r="Q275" s="456"/>
      <c r="R275" s="456"/>
      <c r="S275" s="456"/>
      <c r="T275" s="456"/>
      <c r="U275" s="456"/>
      <c r="V275" s="456"/>
      <c r="W275" s="456"/>
      <c r="X275" s="456"/>
      <c r="Y275" s="456"/>
      <c r="Z275" s="456"/>
      <c r="AA275" s="456"/>
      <c r="AB275" s="456"/>
      <c r="AC275" s="456"/>
      <c r="AD275" s="456"/>
      <c r="AE275" s="456"/>
      <c r="AF275" s="456"/>
      <c r="AG275" s="456"/>
      <c r="AH275" s="456"/>
      <c r="AI275" s="456"/>
      <c r="AJ275" s="456"/>
      <c r="AK275" s="456"/>
    </row>
    <row r="276" spans="1:37">
      <c r="E276" s="120" t="s">
        <v>1123</v>
      </c>
      <c r="F276" s="28"/>
      <c r="J276" s="120">
        <v>1417510.1999999997</v>
      </c>
      <c r="K276" s="120">
        <v>1458141.4000000001</v>
      </c>
      <c r="L276" s="120">
        <v>1391765.1</v>
      </c>
      <c r="M276" s="120">
        <v>1396271.9999999998</v>
      </c>
      <c r="N276" s="120">
        <v>1388776.2</v>
      </c>
      <c r="O276" s="120">
        <v>1265036.7</v>
      </c>
      <c r="P276" s="120">
        <v>1057322.2</v>
      </c>
      <c r="Q276" s="120">
        <v>823179.3946698216</v>
      </c>
      <c r="R276" s="120">
        <v>875067.8735725343</v>
      </c>
      <c r="S276" s="120">
        <v>845408.78804614162</v>
      </c>
      <c r="T276" s="120" t="e">
        <v>#DIV/0!</v>
      </c>
      <c r="U276" s="120" t="e">
        <v>#DIV/0!</v>
      </c>
      <c r="V276" s="120" t="e">
        <v>#DIV/0!</v>
      </c>
      <c r="W276" s="120" t="e">
        <v>#DIV/0!</v>
      </c>
      <c r="X276" s="120" t="e">
        <v>#DIV/0!</v>
      </c>
      <c r="Y276" s="120" t="e">
        <v>#DIV/0!</v>
      </c>
      <c r="Z276" s="120" t="e">
        <v>#DIV/0!</v>
      </c>
      <c r="AA276" s="120" t="e">
        <v>#DIV/0!</v>
      </c>
      <c r="AB276" s="120" t="e">
        <v>#DIV/0!</v>
      </c>
      <c r="AC276" s="120" t="e">
        <v>#DIV/0!</v>
      </c>
      <c r="AD276" s="120" t="e">
        <v>#DIV/0!</v>
      </c>
      <c r="AE276" s="120" t="e">
        <v>#DIV/0!</v>
      </c>
      <c r="AF276" s="120" t="e">
        <v>#DIV/0!</v>
      </c>
      <c r="AG276" s="120" t="e">
        <v>#DIV/0!</v>
      </c>
      <c r="AH276" s="120" t="e">
        <v>#DIV/0!</v>
      </c>
      <c r="AI276" s="120" t="e">
        <v>#DIV/0!</v>
      </c>
      <c r="AJ276" s="120" t="e">
        <v>#DIV/0!</v>
      </c>
      <c r="AK276" s="120" t="e">
        <v>#DIV/0!</v>
      </c>
    </row>
    <row r="277" spans="1:37">
      <c r="E277" s="120" t="s">
        <v>1144</v>
      </c>
      <c r="F277" s="28"/>
      <c r="J277" s="120">
        <v>834964.00000000012</v>
      </c>
      <c r="K277" s="120">
        <v>992881.59999999986</v>
      </c>
      <c r="L277" s="120">
        <v>617595.29999999993</v>
      </c>
      <c r="M277" s="120">
        <v>745183.5</v>
      </c>
      <c r="N277" s="120">
        <v>1003064.7999999999</v>
      </c>
      <c r="O277" s="120">
        <v>948079.79999999993</v>
      </c>
      <c r="P277" s="120">
        <v>863828.79999999993</v>
      </c>
      <c r="Q277" s="120">
        <v>635641.10533017851</v>
      </c>
      <c r="R277" s="120">
        <v>600642.28592274454</v>
      </c>
      <c r="S277" s="120">
        <v>700232.61195385829</v>
      </c>
      <c r="T277" s="120" t="e">
        <v>#DIV/0!</v>
      </c>
      <c r="U277" s="120" t="e">
        <v>#DIV/0!</v>
      </c>
      <c r="V277" s="120" t="e">
        <v>#DIV/0!</v>
      </c>
      <c r="W277" s="120" t="e">
        <v>#DIV/0!</v>
      </c>
      <c r="X277" s="120" t="e">
        <v>#DIV/0!</v>
      </c>
      <c r="Y277" s="120" t="e">
        <v>#DIV/0!</v>
      </c>
      <c r="Z277" s="120" t="e">
        <v>#DIV/0!</v>
      </c>
      <c r="AA277" s="120" t="e">
        <v>#DIV/0!</v>
      </c>
      <c r="AB277" s="120" t="e">
        <v>#DIV/0!</v>
      </c>
      <c r="AC277" s="120" t="e">
        <v>#DIV/0!</v>
      </c>
      <c r="AD277" s="120" t="e">
        <v>#DIV/0!</v>
      </c>
      <c r="AE277" s="120" t="e">
        <v>#DIV/0!</v>
      </c>
      <c r="AF277" s="120" t="e">
        <v>#DIV/0!</v>
      </c>
      <c r="AG277" s="120" t="e">
        <v>#DIV/0!</v>
      </c>
      <c r="AH277" s="120" t="e">
        <v>#DIV/0!</v>
      </c>
      <c r="AI277" s="120" t="e">
        <v>#DIV/0!</v>
      </c>
      <c r="AJ277" s="120" t="e">
        <v>#DIV/0!</v>
      </c>
      <c r="AK277" s="120" t="e">
        <v>#DIV/0!</v>
      </c>
    </row>
    <row r="278" spans="1:37" ht="15.75">
      <c r="E278" s="277" t="s">
        <v>38</v>
      </c>
      <c r="F278" s="28"/>
      <c r="J278" s="277">
        <v>2252474.1999999997</v>
      </c>
      <c r="K278" s="277">
        <v>2451023</v>
      </c>
      <c r="L278" s="277">
        <v>2009360.4</v>
      </c>
      <c r="M278" s="277">
        <v>2141455.5</v>
      </c>
      <c r="N278" s="277">
        <v>2391841</v>
      </c>
      <c r="O278" s="277">
        <v>2213116.5</v>
      </c>
      <c r="P278" s="277">
        <v>1921151</v>
      </c>
      <c r="Q278" s="277">
        <v>1458820.5</v>
      </c>
      <c r="R278" s="277">
        <v>1475710.1594952787</v>
      </c>
      <c r="S278" s="277">
        <v>1545641.4</v>
      </c>
      <c r="T278" s="277" t="e">
        <v>#DIV/0!</v>
      </c>
      <c r="U278" s="277" t="e">
        <v>#DIV/0!</v>
      </c>
      <c r="V278" s="277" t="e">
        <v>#DIV/0!</v>
      </c>
      <c r="W278" s="277" t="e">
        <v>#DIV/0!</v>
      </c>
      <c r="X278" s="277" t="e">
        <v>#DIV/0!</v>
      </c>
      <c r="Y278" s="277" t="e">
        <v>#DIV/0!</v>
      </c>
      <c r="Z278" s="277" t="e">
        <v>#DIV/0!</v>
      </c>
      <c r="AA278" s="277" t="e">
        <v>#DIV/0!</v>
      </c>
      <c r="AB278" s="277" t="e">
        <v>#DIV/0!</v>
      </c>
      <c r="AC278" s="277" t="e">
        <v>#DIV/0!</v>
      </c>
      <c r="AD278" s="277" t="e">
        <v>#DIV/0!</v>
      </c>
      <c r="AE278" s="277" t="e">
        <v>#DIV/0!</v>
      </c>
      <c r="AF278" s="277" t="e">
        <v>#DIV/0!</v>
      </c>
      <c r="AG278" s="277" t="e">
        <v>#DIV/0!</v>
      </c>
      <c r="AH278" s="277" t="e">
        <v>#DIV/0!</v>
      </c>
      <c r="AI278" s="277" t="e">
        <v>#DIV/0!</v>
      </c>
      <c r="AJ278" s="277" t="e">
        <v>#DIV/0!</v>
      </c>
      <c r="AK278" s="277" t="e">
        <v>#DIV/0!</v>
      </c>
    </row>
    <row r="279" spans="1:37">
      <c r="L279" s="456"/>
    </row>
    <row r="280" spans="1:37" s="19" customFormat="1" ht="15.75">
      <c r="A280" s="747"/>
      <c r="B280" s="747"/>
      <c r="D280" s="29" t="s">
        <v>1199</v>
      </c>
      <c r="E280" s="277"/>
      <c r="J280" s="501"/>
      <c r="K280" s="501">
        <v>2351748.5999999996</v>
      </c>
      <c r="L280" s="501">
        <v>2230191.7000000002</v>
      </c>
      <c r="M280" s="501">
        <v>2075407.95</v>
      </c>
      <c r="N280" s="501">
        <v>2266648.25</v>
      </c>
      <c r="O280" s="501">
        <v>2302478.75</v>
      </c>
      <c r="P280" s="501">
        <v>2067133.75</v>
      </c>
      <c r="Q280" s="501">
        <v>1689985.75</v>
      </c>
      <c r="R280" s="501">
        <v>1467265.3297476394</v>
      </c>
      <c r="S280" s="501">
        <v>1510675.7797476393</v>
      </c>
      <c r="T280" s="501" t="e">
        <v>#DIV/0!</v>
      </c>
      <c r="U280" s="501" t="e">
        <v>#DIV/0!</v>
      </c>
      <c r="V280" s="501" t="e">
        <v>#DIV/0!</v>
      </c>
      <c r="W280" s="501" t="e">
        <v>#DIV/0!</v>
      </c>
      <c r="X280" s="501" t="e">
        <v>#DIV/0!</v>
      </c>
      <c r="Y280" s="501" t="e">
        <v>#DIV/0!</v>
      </c>
      <c r="Z280" s="501" t="e">
        <v>#DIV/0!</v>
      </c>
      <c r="AA280" s="501" t="e">
        <v>#DIV/0!</v>
      </c>
      <c r="AB280" s="501" t="e">
        <v>#DIV/0!</v>
      </c>
      <c r="AC280" s="501" t="e">
        <v>#DIV/0!</v>
      </c>
      <c r="AD280" s="501" t="e">
        <v>#DIV/0!</v>
      </c>
      <c r="AE280" s="501" t="e">
        <v>#DIV/0!</v>
      </c>
      <c r="AF280" s="501" t="e">
        <v>#DIV/0!</v>
      </c>
      <c r="AG280" s="501" t="e">
        <v>#DIV/0!</v>
      </c>
      <c r="AH280" s="501" t="e">
        <v>#DIV/0!</v>
      </c>
      <c r="AI280" s="501" t="e">
        <v>#DIV/0!</v>
      </c>
      <c r="AJ280" s="501" t="e">
        <v>#DIV/0!</v>
      </c>
      <c r="AK280" s="501" t="e">
        <v>#DIV/0!</v>
      </c>
    </row>
    <row r="281" spans="1:37">
      <c r="K281" s="5"/>
    </row>
    <row r="283" spans="1:37" ht="15.75">
      <c r="C283" s="5"/>
      <c r="D283" s="946" t="s">
        <v>1200</v>
      </c>
      <c r="E283" s="947"/>
      <c r="F283" s="947"/>
      <c r="G283" s="948" t="s">
        <v>545</v>
      </c>
      <c r="H283" s="948"/>
      <c r="I283" s="950">
        <v>2002</v>
      </c>
      <c r="J283" s="950">
        <v>2003</v>
      </c>
      <c r="K283" s="950">
        <v>2004</v>
      </c>
      <c r="L283" s="950">
        <v>2005</v>
      </c>
      <c r="M283" s="950">
        <v>2006</v>
      </c>
      <c r="N283" s="950">
        <v>2007</v>
      </c>
      <c r="O283" s="950">
        <v>2008</v>
      </c>
      <c r="P283" s="950">
        <v>2009</v>
      </c>
      <c r="Q283" s="950">
        <v>2010</v>
      </c>
      <c r="R283" s="950">
        <v>2011</v>
      </c>
      <c r="S283" s="950">
        <v>2012</v>
      </c>
      <c r="T283" s="950">
        <v>2013</v>
      </c>
      <c r="U283" s="950">
        <v>2014</v>
      </c>
      <c r="V283" s="950">
        <v>2015</v>
      </c>
      <c r="W283" s="950">
        <v>2016</v>
      </c>
      <c r="X283" s="950">
        <v>2017</v>
      </c>
      <c r="Y283" s="950">
        <v>2018</v>
      </c>
      <c r="Z283" s="950">
        <v>2019</v>
      </c>
      <c r="AA283" s="950">
        <v>2020</v>
      </c>
      <c r="AB283" s="950">
        <v>2021</v>
      </c>
      <c r="AC283" s="950">
        <v>2022</v>
      </c>
      <c r="AD283" s="950">
        <v>2023</v>
      </c>
      <c r="AE283" s="950">
        <v>2024</v>
      </c>
      <c r="AF283" s="950">
        <v>2025</v>
      </c>
      <c r="AG283" s="950">
        <v>2026</v>
      </c>
      <c r="AH283" s="950">
        <v>2027</v>
      </c>
      <c r="AI283" s="950">
        <v>2028</v>
      </c>
      <c r="AJ283" s="950">
        <v>2029</v>
      </c>
      <c r="AK283" s="987">
        <v>2030</v>
      </c>
    </row>
    <row r="284" spans="1:37">
      <c r="D284" s="5" t="s">
        <v>630</v>
      </c>
      <c r="K284" s="456"/>
      <c r="L284" s="456"/>
      <c r="M284" s="456"/>
      <c r="N284" s="456"/>
      <c r="O284" s="456"/>
      <c r="P284" s="456"/>
      <c r="Q284" s="456">
        <v>259577670.24793392</v>
      </c>
      <c r="R284" s="456">
        <v>226014523.91176474</v>
      </c>
      <c r="S284" s="456">
        <v>258341229.97785708</v>
      </c>
      <c r="T284" s="456">
        <v>244209756.00000006</v>
      </c>
      <c r="U284" s="456">
        <v>236490358.54526827</v>
      </c>
      <c r="V284" s="456">
        <v>252862160.20755839</v>
      </c>
      <c r="W284" s="456">
        <v>237555349.71336275</v>
      </c>
      <c r="X284" s="456">
        <v>229956384.98013157</v>
      </c>
      <c r="Y284" s="456">
        <v>224577557.41933113</v>
      </c>
      <c r="Z284" s="456">
        <v>238346581.53853387</v>
      </c>
      <c r="AA284" s="456">
        <v>235719179.14902914</v>
      </c>
      <c r="AB284" s="456">
        <v>238671505.6790309</v>
      </c>
      <c r="AC284" s="456">
        <v>243635837.71991116</v>
      </c>
      <c r="AD284" s="456">
        <v>248293204.67119139</v>
      </c>
      <c r="AE284" s="456">
        <v>253411055.21960571</v>
      </c>
      <c r="AF284" s="456">
        <v>247778552.90025115</v>
      </c>
      <c r="AG284" s="456">
        <v>393767984.12992126</v>
      </c>
      <c r="AH284" s="456">
        <v>441683722.5490917</v>
      </c>
      <c r="AI284" s="456">
        <v>459138897.01622069</v>
      </c>
      <c r="AJ284" s="456">
        <v>313821222.31122756</v>
      </c>
      <c r="AK284" s="456">
        <v>326539255.2540167</v>
      </c>
    </row>
    <row r="285" spans="1:37">
      <c r="D285" s="5" t="s">
        <v>550</v>
      </c>
      <c r="K285" s="456"/>
      <c r="L285" s="456"/>
      <c r="M285" s="456"/>
      <c r="N285" s="456"/>
      <c r="O285" s="456"/>
      <c r="P285" s="456"/>
      <c r="Q285" s="456">
        <v>254887250.03636369</v>
      </c>
      <c r="R285" s="456">
        <v>326577231.13548398</v>
      </c>
      <c r="S285" s="456">
        <v>378521535.4487499</v>
      </c>
      <c r="T285" s="456">
        <v>429175854.20000011</v>
      </c>
      <c r="U285" s="456">
        <v>432201702.20608234</v>
      </c>
      <c r="V285" s="456">
        <v>458955265.3695448</v>
      </c>
      <c r="W285" s="456">
        <v>453586677.14127839</v>
      </c>
      <c r="X285" s="456">
        <v>462752409.30838352</v>
      </c>
      <c r="Y285" s="456">
        <v>476633759.00106126</v>
      </c>
      <c r="Z285" s="456">
        <v>517459435.97766948</v>
      </c>
      <c r="AA285" s="456">
        <v>541998303.37318468</v>
      </c>
      <c r="AB285" s="456">
        <v>576576593.53319061</v>
      </c>
      <c r="AC285" s="456">
        <v>616907424.81158483</v>
      </c>
      <c r="AD285" s="456">
        <v>654833265.66860723</v>
      </c>
      <c r="AE285" s="456">
        <v>693003696.17469716</v>
      </c>
      <c r="AF285" s="456">
        <v>700467564.32094121</v>
      </c>
      <c r="AG285" s="456">
        <v>1007419328.5276675</v>
      </c>
      <c r="AH285" s="456">
        <v>1198164791.6623838</v>
      </c>
      <c r="AI285" s="456">
        <v>1387355507.2783554</v>
      </c>
      <c r="AJ285" s="456">
        <v>1191313232.0127141</v>
      </c>
      <c r="AK285" s="456">
        <v>1032851131.779097</v>
      </c>
    </row>
    <row r="286" spans="1:37">
      <c r="B286" s="36"/>
      <c r="D286" s="5" t="s">
        <v>551</v>
      </c>
      <c r="J286" s="600"/>
      <c r="K286" s="456"/>
      <c r="L286" s="456"/>
      <c r="M286" s="456"/>
      <c r="N286" s="456"/>
      <c r="O286" s="456"/>
      <c r="P286" s="456"/>
      <c r="Q286" s="456">
        <v>67859592.542148769</v>
      </c>
      <c r="R286" s="456">
        <v>65635619.98311197</v>
      </c>
      <c r="S286" s="456">
        <v>75006571.540535703</v>
      </c>
      <c r="T286" s="456">
        <v>78906771.400000021</v>
      </c>
      <c r="U286" s="456">
        <v>72922920.948351339</v>
      </c>
      <c r="V286" s="456">
        <v>83285318.426133618</v>
      </c>
      <c r="W286" s="456">
        <v>81994514.714000329</v>
      </c>
      <c r="X286" s="456">
        <v>80024852.737540007</v>
      </c>
      <c r="Y286" s="456">
        <v>79727828.778359339</v>
      </c>
      <c r="Z286" s="456">
        <v>70163991.319006041</v>
      </c>
      <c r="AA286" s="456">
        <v>60031457.652093247</v>
      </c>
      <c r="AB286" s="456">
        <v>71203735.94837594</v>
      </c>
      <c r="AC286" s="456">
        <v>71248463.147253454</v>
      </c>
      <c r="AD286" s="456">
        <v>69478330.574918538</v>
      </c>
      <c r="AE286" s="456">
        <v>71389827.997895941</v>
      </c>
      <c r="AF286" s="456">
        <v>72820885.399701819</v>
      </c>
      <c r="AG286" s="456">
        <v>128532810.88111621</v>
      </c>
      <c r="AH286" s="456">
        <v>123289420.59134674</v>
      </c>
      <c r="AI286" s="456">
        <v>145854646.57244286</v>
      </c>
      <c r="AJ286" s="456">
        <v>152821522.47393417</v>
      </c>
      <c r="AK286" s="456">
        <v>159970208.96241906</v>
      </c>
    </row>
    <row r="287" spans="1:37">
      <c r="B287" s="36"/>
      <c r="D287" s="5" t="s">
        <v>1187</v>
      </c>
      <c r="J287" s="600"/>
      <c r="K287" s="456"/>
      <c r="L287" s="456"/>
      <c r="M287" s="456"/>
      <c r="N287" s="456"/>
      <c r="O287" s="456"/>
      <c r="P287" s="456"/>
      <c r="Q287" s="456">
        <v>196958329.57355377</v>
      </c>
      <c r="R287" s="456">
        <v>203310335.0696395</v>
      </c>
      <c r="S287" s="456">
        <v>237230086.73285711</v>
      </c>
      <c r="T287" s="456">
        <v>331849546.22248209</v>
      </c>
      <c r="U287" s="456">
        <v>251822704.84591949</v>
      </c>
      <c r="V287" s="456">
        <v>175562080.84541661</v>
      </c>
      <c r="W287" s="456">
        <v>186682409.68994063</v>
      </c>
      <c r="X287" s="456">
        <v>208978240.55676857</v>
      </c>
      <c r="Y287" s="456">
        <v>224606570.80499849</v>
      </c>
      <c r="Z287" s="456">
        <v>260452440.3025409</v>
      </c>
      <c r="AA287" s="456">
        <v>284231658.8997671</v>
      </c>
      <c r="AB287" s="456">
        <v>315961907.4691816</v>
      </c>
      <c r="AC287" s="456">
        <v>328980572.5358485</v>
      </c>
      <c r="AD287" s="456">
        <v>347644668.97819674</v>
      </c>
      <c r="AE287" s="456">
        <v>371675818.50023729</v>
      </c>
      <c r="AF287" s="456">
        <v>373893831.5054341</v>
      </c>
      <c r="AG287" s="456">
        <v>546830195.36535466</v>
      </c>
      <c r="AH287" s="456">
        <v>718788096.82460213</v>
      </c>
      <c r="AI287" s="456">
        <v>753845809.66261077</v>
      </c>
      <c r="AJ287" s="456">
        <v>576983582.210302</v>
      </c>
      <c r="AK287" s="456">
        <v>456196204.32330114</v>
      </c>
    </row>
    <row r="288" spans="1:37">
      <c r="B288" s="36"/>
      <c r="D288" s="5" t="s">
        <v>917</v>
      </c>
      <c r="J288" s="600"/>
      <c r="K288" s="456"/>
      <c r="L288" s="456"/>
      <c r="M288" s="456"/>
      <c r="N288" s="456"/>
      <c r="O288" s="456"/>
      <c r="P288" s="456"/>
      <c r="Q288" s="456">
        <v>205577666.10000002</v>
      </c>
      <c r="R288" s="456">
        <v>217297013.40000004</v>
      </c>
      <c r="S288" s="456">
        <v>226794421.19999999</v>
      </c>
      <c r="T288" s="456">
        <v>259560109.53</v>
      </c>
      <c r="U288" s="456">
        <v>278234308.71281403</v>
      </c>
      <c r="V288" s="456">
        <v>306578108.16663927</v>
      </c>
      <c r="W288" s="456">
        <v>304478330.39849657</v>
      </c>
      <c r="X288" s="456">
        <v>313972527.26461971</v>
      </c>
      <c r="Y288" s="456">
        <v>326018989.85489529</v>
      </c>
      <c r="Z288" s="456">
        <v>321845111.7695781</v>
      </c>
      <c r="AA288" s="456">
        <v>322517816.83631653</v>
      </c>
      <c r="AB288" s="456">
        <v>326756761.10401714</v>
      </c>
      <c r="AC288" s="456">
        <v>331803188.30420667</v>
      </c>
      <c r="AD288" s="456">
        <v>337333590.7956869</v>
      </c>
      <c r="AE288" s="456">
        <v>345249779.80566722</v>
      </c>
      <c r="AF288" s="456">
        <v>329783520.38066524</v>
      </c>
      <c r="AG288" s="456">
        <v>489542110.56648672</v>
      </c>
      <c r="AH288" s="456">
        <v>582215830.23810911</v>
      </c>
      <c r="AI288" s="456">
        <v>553677219.65507913</v>
      </c>
      <c r="AJ288" s="456">
        <v>451521587.85658985</v>
      </c>
      <c r="AK288" s="456">
        <v>473909157.97507501</v>
      </c>
    </row>
    <row r="289" spans="1:37" ht="15.75">
      <c r="D289" s="29" t="s">
        <v>38</v>
      </c>
      <c r="J289" s="600"/>
      <c r="K289" s="456"/>
      <c r="L289" s="456"/>
      <c r="M289" s="501"/>
      <c r="N289" s="501"/>
      <c r="O289" s="501"/>
      <c r="P289" s="501"/>
      <c r="Q289" s="501">
        <v>984860508.50000012</v>
      </c>
      <c r="R289" s="501">
        <v>1038834723.5000002</v>
      </c>
      <c r="S289" s="501">
        <v>1175893844.8999999</v>
      </c>
      <c r="T289" s="501">
        <v>1343702037.3524821</v>
      </c>
      <c r="U289" s="501">
        <v>1271671995.2584355</v>
      </c>
      <c r="V289" s="501">
        <v>1277242933.0152926</v>
      </c>
      <c r="W289" s="501">
        <v>1264297281.6570787</v>
      </c>
      <c r="X289" s="501">
        <v>1295684414.8474433</v>
      </c>
      <c r="Y289" s="501">
        <v>1331564705.8586454</v>
      </c>
      <c r="Z289" s="501">
        <v>1408267560.9073286</v>
      </c>
      <c r="AA289" s="501">
        <v>1444498415.9103909</v>
      </c>
      <c r="AB289" s="501">
        <v>1529170503.7337961</v>
      </c>
      <c r="AC289" s="501">
        <v>1592575486.5188048</v>
      </c>
      <c r="AD289" s="501">
        <v>1657583060.6886008</v>
      </c>
      <c r="AE289" s="501">
        <v>1734730177.6981032</v>
      </c>
      <c r="AF289" s="501">
        <v>1724744354.5069935</v>
      </c>
      <c r="AG289" s="501">
        <v>2566092429.4705462</v>
      </c>
      <c r="AH289" s="501">
        <v>3064141861.8655334</v>
      </c>
      <c r="AI289" s="501">
        <v>3299872080.1847086</v>
      </c>
      <c r="AJ289" s="501">
        <v>2686461146.8647676</v>
      </c>
      <c r="AK289" s="501">
        <v>2449465958.2939091</v>
      </c>
    </row>
    <row r="290" spans="1:37" ht="15.75">
      <c r="A290" s="66"/>
      <c r="B290" s="66"/>
      <c r="D290" s="29"/>
      <c r="J290" s="600"/>
      <c r="K290" s="29"/>
      <c r="L290" s="29"/>
      <c r="M290" s="29"/>
      <c r="N290" s="29"/>
      <c r="O290" s="29"/>
      <c r="P290" s="29"/>
      <c r="Q290" s="29"/>
      <c r="R290" s="29"/>
      <c r="S290" s="29"/>
      <c r="T290" s="29"/>
      <c r="U290" s="29"/>
      <c r="V290" s="29"/>
      <c r="W290" s="29"/>
      <c r="X290" s="29"/>
      <c r="Y290" s="29"/>
      <c r="Z290" s="29"/>
      <c r="AA290" s="29"/>
      <c r="AB290" s="29"/>
      <c r="AC290" s="29"/>
      <c r="AD290" s="29"/>
      <c r="AE290" s="29"/>
      <c r="AF290" s="29"/>
      <c r="AG290" s="29"/>
      <c r="AH290" s="29"/>
      <c r="AI290" s="29"/>
      <c r="AJ290" s="29"/>
      <c r="AK290" s="29"/>
    </row>
    <row r="291" spans="1:37" ht="15.75">
      <c r="C291" s="5"/>
      <c r="D291" s="946" t="s">
        <v>1201</v>
      </c>
      <c r="E291" s="947"/>
      <c r="F291" s="947"/>
      <c r="G291" s="948" t="s">
        <v>545</v>
      </c>
      <c r="H291" s="948"/>
      <c r="I291" s="950">
        <v>2002</v>
      </c>
      <c r="J291" s="950">
        <v>2003</v>
      </c>
      <c r="K291" s="950">
        <v>2004</v>
      </c>
      <c r="L291" s="950">
        <v>2005</v>
      </c>
      <c r="M291" s="950">
        <v>2006</v>
      </c>
      <c r="N291" s="950">
        <v>2007</v>
      </c>
      <c r="O291" s="950">
        <v>2008</v>
      </c>
      <c r="P291" s="950">
        <v>2009</v>
      </c>
      <c r="Q291" s="950">
        <v>2010</v>
      </c>
      <c r="R291" s="950">
        <v>2011</v>
      </c>
      <c r="S291" s="950">
        <v>2012</v>
      </c>
      <c r="T291" s="950">
        <v>2013</v>
      </c>
      <c r="U291" s="950">
        <v>2014</v>
      </c>
      <c r="V291" s="950">
        <v>2015</v>
      </c>
      <c r="W291" s="950">
        <v>2016</v>
      </c>
      <c r="X291" s="950">
        <v>2017</v>
      </c>
      <c r="Y291" s="950">
        <v>2018</v>
      </c>
      <c r="Z291" s="950">
        <v>2019</v>
      </c>
      <c r="AA291" s="950">
        <v>2020</v>
      </c>
      <c r="AB291" s="950">
        <v>2021</v>
      </c>
      <c r="AC291" s="950">
        <v>2022</v>
      </c>
      <c r="AD291" s="950">
        <v>2023</v>
      </c>
      <c r="AE291" s="950">
        <v>2024</v>
      </c>
      <c r="AF291" s="950">
        <v>2025</v>
      </c>
      <c r="AG291" s="950">
        <v>2026</v>
      </c>
      <c r="AH291" s="950">
        <v>2027</v>
      </c>
      <c r="AI291" s="950">
        <v>2028</v>
      </c>
      <c r="AJ291" s="950">
        <v>2029</v>
      </c>
      <c r="AK291" s="987">
        <v>2030</v>
      </c>
    </row>
    <row r="292" spans="1:37">
      <c r="D292" s="5" t="s">
        <v>630</v>
      </c>
      <c r="K292" s="456"/>
      <c r="L292" s="456"/>
      <c r="M292" s="456"/>
      <c r="N292" s="456"/>
      <c r="O292" s="456"/>
      <c r="P292" s="456"/>
      <c r="Q292" s="456">
        <v>176604636.46859384</v>
      </c>
      <c r="R292" s="456">
        <v>168472311.13368139</v>
      </c>
      <c r="S292" s="456">
        <v>181885703.79603288</v>
      </c>
      <c r="T292" s="456" t="e">
        <v>#DIV/0!</v>
      </c>
      <c r="U292" s="456" t="e">
        <v>#DIV/0!</v>
      </c>
      <c r="V292" s="456" t="e">
        <v>#DIV/0!</v>
      </c>
      <c r="W292" s="456" t="e">
        <v>#DIV/0!</v>
      </c>
      <c r="X292" s="456" t="e">
        <v>#DIV/0!</v>
      </c>
      <c r="Y292" s="456" t="e">
        <v>#DIV/0!</v>
      </c>
      <c r="Z292" s="456" t="e">
        <v>#DIV/0!</v>
      </c>
      <c r="AA292" s="456" t="e">
        <v>#DIV/0!</v>
      </c>
      <c r="AB292" s="456" t="e">
        <v>#DIV/0!</v>
      </c>
      <c r="AC292" s="456" t="e">
        <v>#DIV/0!</v>
      </c>
      <c r="AD292" s="456" t="e">
        <v>#DIV/0!</v>
      </c>
      <c r="AE292" s="456" t="e">
        <v>#DIV/0!</v>
      </c>
      <c r="AF292" s="456" t="e">
        <v>#DIV/0!</v>
      </c>
      <c r="AG292" s="456" t="e">
        <v>#DIV/0!</v>
      </c>
      <c r="AH292" s="456" t="e">
        <v>#DIV/0!</v>
      </c>
      <c r="AI292" s="456" t="e">
        <v>#DIV/0!</v>
      </c>
      <c r="AJ292" s="456" t="e">
        <v>#DIV/0!</v>
      </c>
      <c r="AK292" s="456" t="e">
        <v>#DIV/0!</v>
      </c>
    </row>
    <row r="293" spans="1:37">
      <c r="D293" s="5" t="s">
        <v>550</v>
      </c>
      <c r="K293" s="456"/>
      <c r="L293" s="456"/>
      <c r="M293" s="456"/>
      <c r="N293" s="456"/>
      <c r="O293" s="456"/>
      <c r="P293" s="456"/>
      <c r="Q293" s="456">
        <v>248697336.49190322</v>
      </c>
      <c r="R293" s="456">
        <v>252565305.05504787</v>
      </c>
      <c r="S293" s="456">
        <v>291181976.27790236</v>
      </c>
      <c r="T293" s="456" t="e">
        <v>#DIV/0!</v>
      </c>
      <c r="U293" s="456" t="e">
        <v>#DIV/0!</v>
      </c>
      <c r="V293" s="456" t="e">
        <v>#DIV/0!</v>
      </c>
      <c r="W293" s="456" t="e">
        <v>#DIV/0!</v>
      </c>
      <c r="X293" s="456" t="e">
        <v>#DIV/0!</v>
      </c>
      <c r="Y293" s="456" t="e">
        <v>#DIV/0!</v>
      </c>
      <c r="Z293" s="456" t="e">
        <v>#DIV/0!</v>
      </c>
      <c r="AA293" s="456" t="e">
        <v>#DIV/0!</v>
      </c>
      <c r="AB293" s="456" t="e">
        <v>#DIV/0!</v>
      </c>
      <c r="AC293" s="456" t="e">
        <v>#DIV/0!</v>
      </c>
      <c r="AD293" s="456" t="e">
        <v>#DIV/0!</v>
      </c>
      <c r="AE293" s="456" t="e">
        <v>#DIV/0!</v>
      </c>
      <c r="AF293" s="456" t="e">
        <v>#DIV/0!</v>
      </c>
      <c r="AG293" s="456" t="e">
        <v>#DIV/0!</v>
      </c>
      <c r="AH293" s="456" t="e">
        <v>#DIV/0!</v>
      </c>
      <c r="AI293" s="456" t="e">
        <v>#DIV/0!</v>
      </c>
      <c r="AJ293" s="456" t="e">
        <v>#DIV/0!</v>
      </c>
      <c r="AK293" s="456" t="e">
        <v>#DIV/0!</v>
      </c>
    </row>
    <row r="294" spans="1:37">
      <c r="B294" s="36"/>
      <c r="D294" s="5" t="s">
        <v>551</v>
      </c>
      <c r="J294" s="600"/>
      <c r="K294" s="456"/>
      <c r="L294" s="456"/>
      <c r="M294" s="456"/>
      <c r="N294" s="456"/>
      <c r="O294" s="456"/>
      <c r="P294" s="456"/>
      <c r="Q294" s="456">
        <v>49448593.220612332</v>
      </c>
      <c r="R294" s="456">
        <v>53918435.9106282</v>
      </c>
      <c r="S294" s="456">
        <v>60085169.708138578</v>
      </c>
      <c r="T294" s="456" t="e">
        <v>#DIV/0!</v>
      </c>
      <c r="U294" s="456" t="e">
        <v>#DIV/0!</v>
      </c>
      <c r="V294" s="456" t="e">
        <v>#DIV/0!</v>
      </c>
      <c r="W294" s="456" t="e">
        <v>#DIV/0!</v>
      </c>
      <c r="X294" s="456" t="e">
        <v>#DIV/0!</v>
      </c>
      <c r="Y294" s="456" t="e">
        <v>#DIV/0!</v>
      </c>
      <c r="Z294" s="456" t="e">
        <v>#DIV/0!</v>
      </c>
      <c r="AA294" s="456" t="e">
        <v>#DIV/0!</v>
      </c>
      <c r="AB294" s="456" t="e">
        <v>#DIV/0!</v>
      </c>
      <c r="AC294" s="456" t="e">
        <v>#DIV/0!</v>
      </c>
      <c r="AD294" s="456" t="e">
        <v>#DIV/0!</v>
      </c>
      <c r="AE294" s="456" t="e">
        <v>#DIV/0!</v>
      </c>
      <c r="AF294" s="456" t="e">
        <v>#DIV/0!</v>
      </c>
      <c r="AG294" s="456" t="e">
        <v>#DIV/0!</v>
      </c>
      <c r="AH294" s="456" t="e">
        <v>#DIV/0!</v>
      </c>
      <c r="AI294" s="456" t="e">
        <v>#DIV/0!</v>
      </c>
      <c r="AJ294" s="456" t="e">
        <v>#DIV/0!</v>
      </c>
      <c r="AK294" s="456" t="e">
        <v>#DIV/0!</v>
      </c>
    </row>
    <row r="295" spans="1:37">
      <c r="B295" s="36"/>
      <c r="D295" s="5" t="s">
        <v>1187</v>
      </c>
      <c r="J295" s="600"/>
      <c r="K295" s="456"/>
      <c r="L295" s="456"/>
      <c r="M295" s="456"/>
      <c r="N295" s="456"/>
      <c r="O295" s="456"/>
      <c r="P295" s="456"/>
      <c r="Q295" s="456">
        <v>183250668.99403393</v>
      </c>
      <c r="R295" s="456">
        <v>195809056.7280708</v>
      </c>
      <c r="S295" s="456">
        <v>212609062.04418269</v>
      </c>
      <c r="T295" s="456" t="e">
        <v>#DIV/0!</v>
      </c>
      <c r="U295" s="456" t="e">
        <v>#DIV/0!</v>
      </c>
      <c r="V295" s="456" t="e">
        <v>#DIV/0!</v>
      </c>
      <c r="W295" s="456" t="e">
        <v>#DIV/0!</v>
      </c>
      <c r="X295" s="456" t="e">
        <v>#DIV/0!</v>
      </c>
      <c r="Y295" s="456" t="e">
        <v>#DIV/0!</v>
      </c>
      <c r="Z295" s="456" t="e">
        <v>#DIV/0!</v>
      </c>
      <c r="AA295" s="456" t="e">
        <v>#DIV/0!</v>
      </c>
      <c r="AB295" s="456" t="e">
        <v>#DIV/0!</v>
      </c>
      <c r="AC295" s="456" t="e">
        <v>#DIV/0!</v>
      </c>
      <c r="AD295" s="456" t="e">
        <v>#DIV/0!</v>
      </c>
      <c r="AE295" s="456" t="e">
        <v>#DIV/0!</v>
      </c>
      <c r="AF295" s="456" t="e">
        <v>#DIV/0!</v>
      </c>
      <c r="AG295" s="456" t="e">
        <v>#DIV/0!</v>
      </c>
      <c r="AH295" s="456" t="e">
        <v>#DIV/0!</v>
      </c>
      <c r="AI295" s="456" t="e">
        <v>#DIV/0!</v>
      </c>
      <c r="AJ295" s="456" t="e">
        <v>#DIV/0!</v>
      </c>
      <c r="AK295" s="456" t="e">
        <v>#DIV/0!</v>
      </c>
    </row>
    <row r="296" spans="1:37">
      <c r="B296" s="36"/>
      <c r="D296" s="5" t="s">
        <v>917</v>
      </c>
      <c r="J296" s="600"/>
      <c r="K296" s="456"/>
      <c r="L296" s="456"/>
      <c r="M296" s="456"/>
      <c r="N296" s="456"/>
      <c r="O296" s="456"/>
      <c r="P296" s="456"/>
      <c r="Q296" s="456">
        <v>165842740.7797792</v>
      </c>
      <c r="R296" s="456">
        <v>177794091.63595417</v>
      </c>
      <c r="S296" s="456">
        <v>182087528.35991544</v>
      </c>
      <c r="T296" s="456" t="e">
        <v>#DIV/0!</v>
      </c>
      <c r="U296" s="456" t="e">
        <v>#DIV/0!</v>
      </c>
      <c r="V296" s="456" t="e">
        <v>#DIV/0!</v>
      </c>
      <c r="W296" s="456" t="e">
        <v>#DIV/0!</v>
      </c>
      <c r="X296" s="456" t="e">
        <v>#DIV/0!</v>
      </c>
      <c r="Y296" s="456" t="e">
        <v>#DIV/0!</v>
      </c>
      <c r="Z296" s="456" t="e">
        <v>#DIV/0!</v>
      </c>
      <c r="AA296" s="456" t="e">
        <v>#DIV/0!</v>
      </c>
      <c r="AB296" s="456" t="e">
        <v>#DIV/0!</v>
      </c>
      <c r="AC296" s="456" t="e">
        <v>#DIV/0!</v>
      </c>
      <c r="AD296" s="456" t="e">
        <v>#DIV/0!</v>
      </c>
      <c r="AE296" s="456" t="e">
        <v>#DIV/0!</v>
      </c>
      <c r="AF296" s="456" t="e">
        <v>#DIV/0!</v>
      </c>
      <c r="AG296" s="456" t="e">
        <v>#DIV/0!</v>
      </c>
      <c r="AH296" s="456" t="e">
        <v>#DIV/0!</v>
      </c>
      <c r="AI296" s="456" t="e">
        <v>#DIV/0!</v>
      </c>
      <c r="AJ296" s="456" t="e">
        <v>#DIV/0!</v>
      </c>
      <c r="AK296" s="456" t="e">
        <v>#DIV/0!</v>
      </c>
    </row>
    <row r="297" spans="1:37" ht="15.75">
      <c r="D297" s="29" t="s">
        <v>38</v>
      </c>
      <c r="J297" s="600"/>
      <c r="K297" s="456"/>
      <c r="L297" s="456"/>
      <c r="M297" s="501"/>
      <c r="N297" s="501"/>
      <c r="O297" s="501"/>
      <c r="P297" s="501"/>
      <c r="Q297" s="501">
        <v>823843975.95492244</v>
      </c>
      <c r="R297" s="501">
        <v>848559200.46338248</v>
      </c>
      <c r="S297" s="501">
        <v>927849440.18617201</v>
      </c>
      <c r="T297" s="501" t="e">
        <v>#DIV/0!</v>
      </c>
      <c r="U297" s="501" t="e">
        <v>#DIV/0!</v>
      </c>
      <c r="V297" s="501" t="e">
        <v>#DIV/0!</v>
      </c>
      <c r="W297" s="501" t="e">
        <v>#DIV/0!</v>
      </c>
      <c r="X297" s="501" t="e">
        <v>#DIV/0!</v>
      </c>
      <c r="Y297" s="501" t="e">
        <v>#DIV/0!</v>
      </c>
      <c r="Z297" s="501" t="e">
        <v>#DIV/0!</v>
      </c>
      <c r="AA297" s="501" t="e">
        <v>#DIV/0!</v>
      </c>
      <c r="AB297" s="501" t="e">
        <v>#DIV/0!</v>
      </c>
      <c r="AC297" s="501" t="e">
        <v>#DIV/0!</v>
      </c>
      <c r="AD297" s="501" t="e">
        <v>#DIV/0!</v>
      </c>
      <c r="AE297" s="501" t="e">
        <v>#DIV/0!</v>
      </c>
      <c r="AF297" s="501" t="e">
        <v>#DIV/0!</v>
      </c>
      <c r="AG297" s="501" t="e">
        <v>#DIV/0!</v>
      </c>
      <c r="AH297" s="501" t="e">
        <v>#DIV/0!</v>
      </c>
      <c r="AI297" s="501" t="e">
        <v>#DIV/0!</v>
      </c>
      <c r="AJ297" s="501" t="e">
        <v>#DIV/0!</v>
      </c>
      <c r="AK297" s="501" t="e">
        <v>#DIV/0!</v>
      </c>
    </row>
    <row r="298" spans="1:37">
      <c r="A298" s="66"/>
      <c r="B298" s="66"/>
      <c r="J298" s="600"/>
    </row>
    <row r="299" spans="1:37" ht="15.75">
      <c r="C299" s="5"/>
      <c r="D299" s="946" t="s">
        <v>1202</v>
      </c>
      <c r="E299" s="947"/>
      <c r="F299" s="947"/>
      <c r="G299" s="948" t="s">
        <v>545</v>
      </c>
      <c r="H299" s="948"/>
      <c r="I299" s="950">
        <v>2002</v>
      </c>
      <c r="J299" s="950">
        <v>2003</v>
      </c>
      <c r="K299" s="950">
        <v>2004</v>
      </c>
      <c r="L299" s="950">
        <v>2005</v>
      </c>
      <c r="M299" s="950">
        <v>2006</v>
      </c>
      <c r="N299" s="950">
        <v>2007</v>
      </c>
      <c r="O299" s="950">
        <v>2008</v>
      </c>
      <c r="P299" s="950">
        <v>2009</v>
      </c>
      <c r="Q299" s="950">
        <v>2010</v>
      </c>
      <c r="R299" s="950">
        <v>2011</v>
      </c>
      <c r="S299" s="950">
        <v>2012</v>
      </c>
      <c r="T299" s="950">
        <v>2013</v>
      </c>
      <c r="U299" s="950">
        <v>2014</v>
      </c>
      <c r="V299" s="950">
        <v>2015</v>
      </c>
      <c r="W299" s="950">
        <v>2016</v>
      </c>
      <c r="X299" s="950">
        <v>2017</v>
      </c>
      <c r="Y299" s="950">
        <v>2018</v>
      </c>
      <c r="Z299" s="950">
        <v>2019</v>
      </c>
      <c r="AA299" s="950">
        <v>2020</v>
      </c>
      <c r="AB299" s="950">
        <v>2021</v>
      </c>
      <c r="AC299" s="950">
        <v>2022</v>
      </c>
      <c r="AD299" s="950">
        <v>2023</v>
      </c>
      <c r="AE299" s="950">
        <v>2024</v>
      </c>
      <c r="AF299" s="950">
        <v>2025</v>
      </c>
      <c r="AG299" s="950">
        <v>2026</v>
      </c>
      <c r="AH299" s="950">
        <v>2027</v>
      </c>
      <c r="AI299" s="950">
        <v>2028</v>
      </c>
      <c r="AJ299" s="950">
        <v>2029</v>
      </c>
      <c r="AK299" s="987">
        <v>2030</v>
      </c>
    </row>
    <row r="300" spans="1:37">
      <c r="D300" s="5" t="s">
        <v>630</v>
      </c>
      <c r="K300" s="456"/>
      <c r="L300" s="456"/>
      <c r="M300" s="456"/>
      <c r="N300" s="456"/>
      <c r="O300" s="456"/>
      <c r="P300" s="456"/>
      <c r="Q300" s="456">
        <v>-82.973033779340085</v>
      </c>
      <c r="R300" s="456">
        <v>-57.542212778083353</v>
      </c>
      <c r="S300" s="456">
        <v>-76.455526181824212</v>
      </c>
      <c r="T300" s="456" t="e">
        <v>#DIV/0!</v>
      </c>
      <c r="U300" s="456" t="e">
        <v>#DIV/0!</v>
      </c>
      <c r="V300" s="456" t="e">
        <v>#DIV/0!</v>
      </c>
      <c r="W300" s="456" t="e">
        <v>#DIV/0!</v>
      </c>
      <c r="X300" s="456" t="e">
        <v>#DIV/0!</v>
      </c>
      <c r="Y300" s="456" t="e">
        <v>#DIV/0!</v>
      </c>
      <c r="Z300" s="456" t="e">
        <v>#DIV/0!</v>
      </c>
      <c r="AA300" s="456" t="e">
        <v>#DIV/0!</v>
      </c>
      <c r="AB300" s="456" t="e">
        <v>#DIV/0!</v>
      </c>
      <c r="AC300" s="456" t="e">
        <v>#DIV/0!</v>
      </c>
      <c r="AD300" s="456" t="e">
        <v>#DIV/0!</v>
      </c>
      <c r="AE300" s="456" t="e">
        <v>#DIV/0!</v>
      </c>
      <c r="AF300" s="456" t="e">
        <v>#DIV/0!</v>
      </c>
      <c r="AG300" s="456" t="e">
        <v>#DIV/0!</v>
      </c>
      <c r="AH300" s="456" t="e">
        <v>#DIV/0!</v>
      </c>
      <c r="AI300" s="456" t="e">
        <v>#DIV/0!</v>
      </c>
      <c r="AJ300" s="456" t="e">
        <v>#DIV/0!</v>
      </c>
      <c r="AK300" s="456" t="e">
        <v>#DIV/0!</v>
      </c>
    </row>
    <row r="301" spans="1:37">
      <c r="D301" s="5" t="s">
        <v>550</v>
      </c>
      <c r="K301" s="456"/>
      <c r="L301" s="456"/>
      <c r="M301" s="456"/>
      <c r="N301" s="456"/>
      <c r="O301" s="456"/>
      <c r="P301" s="456"/>
      <c r="Q301" s="456">
        <v>-6.1899135444604756</v>
      </c>
      <c r="R301" s="456">
        <v>-74.011926080436112</v>
      </c>
      <c r="S301" s="456">
        <v>-87.339559170847537</v>
      </c>
      <c r="T301" s="456" t="e">
        <v>#DIV/0!</v>
      </c>
      <c r="U301" s="456" t="e">
        <v>#DIV/0!</v>
      </c>
      <c r="V301" s="456" t="e">
        <v>#DIV/0!</v>
      </c>
      <c r="W301" s="456" t="e">
        <v>#DIV/0!</v>
      </c>
      <c r="X301" s="456" t="e">
        <v>#DIV/0!</v>
      </c>
      <c r="Y301" s="456" t="e">
        <v>#DIV/0!</v>
      </c>
      <c r="Z301" s="456" t="e">
        <v>#DIV/0!</v>
      </c>
      <c r="AA301" s="456" t="e">
        <v>#DIV/0!</v>
      </c>
      <c r="AB301" s="456" t="e">
        <v>#DIV/0!</v>
      </c>
      <c r="AC301" s="456" t="e">
        <v>#DIV/0!</v>
      </c>
      <c r="AD301" s="456" t="e">
        <v>#DIV/0!</v>
      </c>
      <c r="AE301" s="456" t="e">
        <v>#DIV/0!</v>
      </c>
      <c r="AF301" s="456" t="e">
        <v>#DIV/0!</v>
      </c>
      <c r="AG301" s="456" t="e">
        <v>#DIV/0!</v>
      </c>
      <c r="AH301" s="456" t="e">
        <v>#DIV/0!</v>
      </c>
      <c r="AI301" s="456" t="e">
        <v>#DIV/0!</v>
      </c>
      <c r="AJ301" s="456" t="e">
        <v>#DIV/0!</v>
      </c>
      <c r="AK301" s="456" t="e">
        <v>#DIV/0!</v>
      </c>
    </row>
    <row r="302" spans="1:37">
      <c r="B302" s="36"/>
      <c r="D302" s="5" t="s">
        <v>551</v>
      </c>
      <c r="J302" s="600"/>
      <c r="K302" s="456"/>
      <c r="L302" s="456"/>
      <c r="M302" s="456"/>
      <c r="N302" s="456"/>
      <c r="O302" s="456"/>
      <c r="P302" s="456"/>
      <c r="Q302" s="456">
        <v>-18.410999321536437</v>
      </c>
      <c r="R302" s="456">
        <v>-11.71718407248377</v>
      </c>
      <c r="S302" s="456">
        <v>-14.921401832397125</v>
      </c>
      <c r="T302" s="456" t="e">
        <v>#DIV/0!</v>
      </c>
      <c r="U302" s="456" t="e">
        <v>#DIV/0!</v>
      </c>
      <c r="V302" s="456" t="e">
        <v>#DIV/0!</v>
      </c>
      <c r="W302" s="456" t="e">
        <v>#DIV/0!</v>
      </c>
      <c r="X302" s="456" t="e">
        <v>#DIV/0!</v>
      </c>
      <c r="Y302" s="456" t="e">
        <v>#DIV/0!</v>
      </c>
      <c r="Z302" s="456" t="e">
        <v>#DIV/0!</v>
      </c>
      <c r="AA302" s="456" t="e">
        <v>#DIV/0!</v>
      </c>
      <c r="AB302" s="456" t="e">
        <v>#DIV/0!</v>
      </c>
      <c r="AC302" s="456" t="e">
        <v>#DIV/0!</v>
      </c>
      <c r="AD302" s="456" t="e">
        <v>#DIV/0!</v>
      </c>
      <c r="AE302" s="456" t="e">
        <v>#DIV/0!</v>
      </c>
      <c r="AF302" s="456" t="e">
        <v>#DIV/0!</v>
      </c>
      <c r="AG302" s="456" t="e">
        <v>#DIV/0!</v>
      </c>
      <c r="AH302" s="456" t="e">
        <v>#DIV/0!</v>
      </c>
      <c r="AI302" s="456" t="e">
        <v>#DIV/0!</v>
      </c>
      <c r="AJ302" s="456" t="e">
        <v>#DIV/0!</v>
      </c>
      <c r="AK302" s="456" t="e">
        <v>#DIV/0!</v>
      </c>
    </row>
    <row r="303" spans="1:37">
      <c r="B303" s="36"/>
      <c r="D303" s="5" t="s">
        <v>1187</v>
      </c>
      <c r="J303" s="600"/>
      <c r="K303" s="456"/>
      <c r="L303" s="456"/>
      <c r="M303" s="456"/>
      <c r="N303" s="456"/>
      <c r="O303" s="456"/>
      <c r="P303" s="456"/>
      <c r="Q303" s="456">
        <v>-13.707660579519839</v>
      </c>
      <c r="R303" s="456">
        <v>-7.5012783415687085</v>
      </c>
      <c r="S303" s="456">
        <v>-24.621024688674421</v>
      </c>
      <c r="T303" s="456" t="e">
        <v>#DIV/0!</v>
      </c>
      <c r="U303" s="456" t="e">
        <v>#DIV/0!</v>
      </c>
      <c r="V303" s="456" t="e">
        <v>#DIV/0!</v>
      </c>
      <c r="W303" s="456" t="e">
        <v>#DIV/0!</v>
      </c>
      <c r="X303" s="456" t="e">
        <v>#DIV/0!</v>
      </c>
      <c r="Y303" s="456" t="e">
        <v>#DIV/0!</v>
      </c>
      <c r="Z303" s="456" t="e">
        <v>#DIV/0!</v>
      </c>
      <c r="AA303" s="456" t="e">
        <v>#DIV/0!</v>
      </c>
      <c r="AB303" s="456" t="e">
        <v>#DIV/0!</v>
      </c>
      <c r="AC303" s="456" t="e">
        <v>#DIV/0!</v>
      </c>
      <c r="AD303" s="456" t="e">
        <v>#DIV/0!</v>
      </c>
      <c r="AE303" s="456" t="e">
        <v>#DIV/0!</v>
      </c>
      <c r="AF303" s="456" t="e">
        <v>#DIV/0!</v>
      </c>
      <c r="AG303" s="456" t="e">
        <v>#DIV/0!</v>
      </c>
      <c r="AH303" s="456" t="e">
        <v>#DIV/0!</v>
      </c>
      <c r="AI303" s="456" t="e">
        <v>#DIV/0!</v>
      </c>
      <c r="AJ303" s="456" t="e">
        <v>#DIV/0!</v>
      </c>
      <c r="AK303" s="456" t="e">
        <v>#DIV/0!</v>
      </c>
    </row>
    <row r="304" spans="1:37">
      <c r="B304" s="36"/>
      <c r="D304" s="5" t="s">
        <v>917</v>
      </c>
      <c r="J304" s="600"/>
      <c r="K304" s="456"/>
      <c r="L304" s="456"/>
      <c r="M304" s="456"/>
      <c r="N304" s="456"/>
      <c r="O304" s="456"/>
      <c r="P304" s="456"/>
      <c r="Q304" s="456">
        <v>-39.734925320220825</v>
      </c>
      <c r="R304" s="456">
        <v>-39.502921764045865</v>
      </c>
      <c r="S304" s="456">
        <v>-44.706892840084549</v>
      </c>
      <c r="T304" s="456" t="e">
        <v>#DIV/0!</v>
      </c>
      <c r="U304" s="456" t="e">
        <v>#DIV/0!</v>
      </c>
      <c r="V304" s="456" t="e">
        <v>#DIV/0!</v>
      </c>
      <c r="W304" s="456" t="e">
        <v>#DIV/0!</v>
      </c>
      <c r="X304" s="456" t="e">
        <v>#DIV/0!</v>
      </c>
      <c r="Y304" s="456" t="e">
        <v>#DIV/0!</v>
      </c>
      <c r="Z304" s="456" t="e">
        <v>#DIV/0!</v>
      </c>
      <c r="AA304" s="456" t="e">
        <v>#DIV/0!</v>
      </c>
      <c r="AB304" s="456" t="e">
        <v>#DIV/0!</v>
      </c>
      <c r="AC304" s="456" t="e">
        <v>#DIV/0!</v>
      </c>
      <c r="AD304" s="456" t="e">
        <v>#DIV/0!</v>
      </c>
      <c r="AE304" s="456" t="e">
        <v>#DIV/0!</v>
      </c>
      <c r="AF304" s="456" t="e">
        <v>#DIV/0!</v>
      </c>
      <c r="AG304" s="456" t="e">
        <v>#DIV/0!</v>
      </c>
      <c r="AH304" s="456" t="e">
        <v>#DIV/0!</v>
      </c>
      <c r="AI304" s="456" t="e">
        <v>#DIV/0!</v>
      </c>
      <c r="AJ304" s="456" t="e">
        <v>#DIV/0!</v>
      </c>
      <c r="AK304" s="456" t="e">
        <v>#DIV/0!</v>
      </c>
    </row>
    <row r="305" spans="2:37" ht="15.75">
      <c r="D305" s="29" t="s">
        <v>38</v>
      </c>
      <c r="J305" s="600"/>
      <c r="K305" s="456"/>
      <c r="L305" s="456"/>
      <c r="M305" s="456"/>
      <c r="N305" s="501"/>
      <c r="O305" s="501"/>
      <c r="P305" s="501"/>
      <c r="Q305" s="501">
        <v>-161.01653254507767</v>
      </c>
      <c r="R305" s="501">
        <v>-190.27552303661781</v>
      </c>
      <c r="S305" s="501">
        <v>-248.04440471382784</v>
      </c>
      <c r="T305" s="501" t="e">
        <v>#DIV/0!</v>
      </c>
      <c r="U305" s="501" t="e">
        <v>#DIV/0!</v>
      </c>
      <c r="V305" s="501" t="e">
        <v>#DIV/0!</v>
      </c>
      <c r="W305" s="501" t="e">
        <v>#DIV/0!</v>
      </c>
      <c r="X305" s="501" t="e">
        <v>#DIV/0!</v>
      </c>
      <c r="Y305" s="501" t="e">
        <v>#DIV/0!</v>
      </c>
      <c r="Z305" s="501" t="e">
        <v>#DIV/0!</v>
      </c>
      <c r="AA305" s="501" t="e">
        <v>#DIV/0!</v>
      </c>
      <c r="AB305" s="501" t="e">
        <v>#DIV/0!</v>
      </c>
      <c r="AC305" s="501" t="e">
        <v>#DIV/0!</v>
      </c>
      <c r="AD305" s="501" t="e">
        <v>#DIV/0!</v>
      </c>
      <c r="AE305" s="501" t="e">
        <v>#DIV/0!</v>
      </c>
      <c r="AF305" s="501" t="e">
        <v>#DIV/0!</v>
      </c>
      <c r="AG305" s="501" t="e">
        <v>#DIV/0!</v>
      </c>
      <c r="AH305" s="501" t="e">
        <v>#DIV/0!</v>
      </c>
      <c r="AI305" s="501" t="e">
        <v>#DIV/0!</v>
      </c>
      <c r="AJ305" s="501" t="e">
        <v>#DIV/0!</v>
      </c>
      <c r="AK305" s="501" t="e">
        <v>#DIV/0!</v>
      </c>
    </row>
    <row r="306" spans="2:37" ht="15.75">
      <c r="D306" s="29"/>
      <c r="J306" s="600"/>
      <c r="K306" s="456"/>
      <c r="L306" s="501"/>
      <c r="M306" s="501"/>
      <c r="N306" s="501"/>
      <c r="O306" s="501"/>
      <c r="P306" s="501"/>
      <c r="Q306" s="501"/>
      <c r="R306" s="501"/>
      <c r="S306" s="501"/>
      <c r="T306" s="501"/>
      <c r="U306" s="501"/>
      <c r="V306" s="501"/>
      <c r="W306" s="501"/>
      <c r="X306" s="501"/>
      <c r="Y306" s="501"/>
      <c r="Z306" s="501"/>
      <c r="AA306" s="501"/>
      <c r="AB306" s="501"/>
      <c r="AC306" s="501"/>
      <c r="AD306" s="501"/>
      <c r="AE306" s="501"/>
      <c r="AF306" s="501"/>
      <c r="AG306" s="501"/>
      <c r="AH306" s="501"/>
      <c r="AI306" s="501"/>
      <c r="AJ306" s="501"/>
      <c r="AK306" s="501"/>
    </row>
    <row r="307" spans="2:37" ht="15.75">
      <c r="C307" s="5"/>
      <c r="D307" s="946" t="s">
        <v>1203</v>
      </c>
      <c r="E307" s="947"/>
      <c r="F307" s="947"/>
      <c r="G307" s="948" t="s">
        <v>545</v>
      </c>
      <c r="H307" s="948"/>
      <c r="I307" s="950">
        <v>2002</v>
      </c>
      <c r="J307" s="950">
        <v>2003</v>
      </c>
      <c r="K307" s="950">
        <v>2004</v>
      </c>
      <c r="L307" s="950">
        <v>2005</v>
      </c>
      <c r="M307" s="950">
        <v>2006</v>
      </c>
      <c r="N307" s="950">
        <v>2007</v>
      </c>
      <c r="O307" s="950">
        <v>2008</v>
      </c>
      <c r="P307" s="950">
        <v>2009</v>
      </c>
      <c r="Q307" s="950">
        <v>2010</v>
      </c>
      <c r="R307" s="950">
        <v>2011</v>
      </c>
      <c r="S307" s="950">
        <v>2012</v>
      </c>
      <c r="T307" s="950">
        <v>2013</v>
      </c>
      <c r="U307" s="950">
        <v>2014</v>
      </c>
      <c r="V307" s="950">
        <v>2015</v>
      </c>
      <c r="W307" s="950">
        <v>2016</v>
      </c>
      <c r="X307" s="950">
        <v>2017</v>
      </c>
      <c r="Y307" s="950">
        <v>2018</v>
      </c>
      <c r="Z307" s="950">
        <v>2019</v>
      </c>
      <c r="AA307" s="950">
        <v>2020</v>
      </c>
      <c r="AB307" s="950">
        <v>2021</v>
      </c>
      <c r="AC307" s="950">
        <v>2022</v>
      </c>
      <c r="AD307" s="950">
        <v>2023</v>
      </c>
      <c r="AE307" s="950">
        <v>2024</v>
      </c>
      <c r="AF307" s="950">
        <v>2025</v>
      </c>
      <c r="AG307" s="950">
        <v>2026</v>
      </c>
      <c r="AH307" s="950">
        <v>2027</v>
      </c>
      <c r="AI307" s="950">
        <v>2028</v>
      </c>
      <c r="AJ307" s="950">
        <v>2029</v>
      </c>
      <c r="AK307" s="987">
        <v>2030</v>
      </c>
    </row>
    <row r="308" spans="2:37">
      <c r="D308" s="5" t="s">
        <v>630</v>
      </c>
      <c r="K308" s="456"/>
      <c r="L308" s="456"/>
      <c r="M308" s="456"/>
      <c r="N308" s="456"/>
      <c r="O308" s="456"/>
      <c r="P308" s="456"/>
      <c r="Q308" s="456">
        <v>-82.973033779340085</v>
      </c>
      <c r="R308" s="456">
        <v>-140.51524655742344</v>
      </c>
      <c r="S308" s="456">
        <v>-216.97077273924765</v>
      </c>
      <c r="T308" s="456" t="e">
        <v>#DIV/0!</v>
      </c>
      <c r="U308" s="456" t="e">
        <v>#DIV/0!</v>
      </c>
      <c r="V308" s="456" t="e">
        <v>#DIV/0!</v>
      </c>
      <c r="W308" s="456" t="e">
        <v>#DIV/0!</v>
      </c>
      <c r="X308" s="456" t="e">
        <v>#DIV/0!</v>
      </c>
      <c r="Y308" s="456" t="e">
        <v>#DIV/0!</v>
      </c>
      <c r="Z308" s="456" t="e">
        <v>#DIV/0!</v>
      </c>
      <c r="AA308" s="456" t="e">
        <v>#DIV/0!</v>
      </c>
      <c r="AB308" s="456" t="e">
        <v>#DIV/0!</v>
      </c>
      <c r="AC308" s="456" t="e">
        <v>#DIV/0!</v>
      </c>
      <c r="AD308" s="456" t="e">
        <v>#DIV/0!</v>
      </c>
      <c r="AE308" s="456" t="e">
        <v>#DIV/0!</v>
      </c>
      <c r="AF308" s="456" t="e">
        <v>#DIV/0!</v>
      </c>
      <c r="AG308" s="456" t="e">
        <v>#DIV/0!</v>
      </c>
      <c r="AH308" s="456" t="e">
        <v>#DIV/0!</v>
      </c>
      <c r="AI308" s="456" t="e">
        <v>#DIV/0!</v>
      </c>
      <c r="AJ308" s="456" t="e">
        <v>#DIV/0!</v>
      </c>
      <c r="AK308" s="456" t="e">
        <v>#DIV/0!</v>
      </c>
    </row>
    <row r="309" spans="2:37">
      <c r="D309" s="5" t="s">
        <v>550</v>
      </c>
      <c r="K309" s="456"/>
      <c r="L309" s="456"/>
      <c r="M309" s="456"/>
      <c r="N309" s="456"/>
      <c r="O309" s="456"/>
      <c r="P309" s="456"/>
      <c r="Q309" s="456">
        <v>-6.1899135444604756</v>
      </c>
      <c r="R309" s="456">
        <v>-80.201839624896593</v>
      </c>
      <c r="S309" s="456">
        <v>-167.54139879574413</v>
      </c>
      <c r="T309" s="456" t="e">
        <v>#DIV/0!</v>
      </c>
      <c r="U309" s="456" t="e">
        <v>#DIV/0!</v>
      </c>
      <c r="V309" s="456" t="e">
        <v>#DIV/0!</v>
      </c>
      <c r="W309" s="456" t="e">
        <v>#DIV/0!</v>
      </c>
      <c r="X309" s="456" t="e">
        <v>#DIV/0!</v>
      </c>
      <c r="Y309" s="456" t="e">
        <v>#DIV/0!</v>
      </c>
      <c r="Z309" s="456" t="e">
        <v>#DIV/0!</v>
      </c>
      <c r="AA309" s="456" t="e">
        <v>#DIV/0!</v>
      </c>
      <c r="AB309" s="456" t="e">
        <v>#DIV/0!</v>
      </c>
      <c r="AC309" s="456" t="e">
        <v>#DIV/0!</v>
      </c>
      <c r="AD309" s="456" t="e">
        <v>#DIV/0!</v>
      </c>
      <c r="AE309" s="456" t="e">
        <v>#DIV/0!</v>
      </c>
      <c r="AF309" s="456" t="e">
        <v>#DIV/0!</v>
      </c>
      <c r="AG309" s="456" t="e">
        <v>#DIV/0!</v>
      </c>
      <c r="AH309" s="456" t="e">
        <v>#DIV/0!</v>
      </c>
      <c r="AI309" s="456" t="e">
        <v>#DIV/0!</v>
      </c>
      <c r="AJ309" s="456" t="e">
        <v>#DIV/0!</v>
      </c>
      <c r="AK309" s="456" t="e">
        <v>#DIV/0!</v>
      </c>
    </row>
    <row r="310" spans="2:37">
      <c r="B310" s="36"/>
      <c r="D310" s="5" t="s">
        <v>551</v>
      </c>
      <c r="J310" s="600"/>
      <c r="K310" s="456"/>
      <c r="L310" s="456"/>
      <c r="M310" s="456"/>
      <c r="N310" s="456"/>
      <c r="O310" s="456"/>
      <c r="P310" s="456"/>
      <c r="Q310" s="456">
        <v>-18.410999321536437</v>
      </c>
      <c r="R310" s="456">
        <v>-30.128183394020205</v>
      </c>
      <c r="S310" s="456">
        <v>-45.049585226417328</v>
      </c>
      <c r="T310" s="456" t="e">
        <v>#DIV/0!</v>
      </c>
      <c r="U310" s="456" t="e">
        <v>#DIV/0!</v>
      </c>
      <c r="V310" s="456" t="e">
        <v>#DIV/0!</v>
      </c>
      <c r="W310" s="456" t="e">
        <v>#DIV/0!</v>
      </c>
      <c r="X310" s="456" t="e">
        <v>#DIV/0!</v>
      </c>
      <c r="Y310" s="456" t="e">
        <v>#DIV/0!</v>
      </c>
      <c r="Z310" s="456" t="e">
        <v>#DIV/0!</v>
      </c>
      <c r="AA310" s="456" t="e">
        <v>#DIV/0!</v>
      </c>
      <c r="AB310" s="456" t="e">
        <v>#DIV/0!</v>
      </c>
      <c r="AC310" s="456" t="e">
        <v>#DIV/0!</v>
      </c>
      <c r="AD310" s="456" t="e">
        <v>#DIV/0!</v>
      </c>
      <c r="AE310" s="456" t="e">
        <v>#DIV/0!</v>
      </c>
      <c r="AF310" s="456" t="e">
        <v>#DIV/0!</v>
      </c>
      <c r="AG310" s="456" t="e">
        <v>#DIV/0!</v>
      </c>
      <c r="AH310" s="456" t="e">
        <v>#DIV/0!</v>
      </c>
      <c r="AI310" s="456" t="e">
        <v>#DIV/0!</v>
      </c>
      <c r="AJ310" s="456" t="e">
        <v>#DIV/0!</v>
      </c>
      <c r="AK310" s="456" t="e">
        <v>#DIV/0!</v>
      </c>
    </row>
    <row r="311" spans="2:37">
      <c r="B311" s="36"/>
      <c r="D311" s="5" t="s">
        <v>1187</v>
      </c>
      <c r="J311" s="600"/>
      <c r="K311" s="456"/>
      <c r="L311" s="456"/>
      <c r="M311" s="456"/>
      <c r="N311" s="456"/>
      <c r="O311" s="456"/>
      <c r="P311" s="456"/>
      <c r="Q311" s="456">
        <v>-13.707660579519839</v>
      </c>
      <c r="R311" s="456">
        <v>-21.208938921088546</v>
      </c>
      <c r="S311" s="456">
        <v>-45.82996360976297</v>
      </c>
      <c r="T311" s="456" t="e">
        <v>#DIV/0!</v>
      </c>
      <c r="U311" s="456" t="e">
        <v>#DIV/0!</v>
      </c>
      <c r="V311" s="456" t="e">
        <v>#DIV/0!</v>
      </c>
      <c r="W311" s="456" t="e">
        <v>#DIV/0!</v>
      </c>
      <c r="X311" s="456" t="e">
        <v>#DIV/0!</v>
      </c>
      <c r="Y311" s="456" t="e">
        <v>#DIV/0!</v>
      </c>
      <c r="Z311" s="456" t="e">
        <v>#DIV/0!</v>
      </c>
      <c r="AA311" s="456" t="e">
        <v>#DIV/0!</v>
      </c>
      <c r="AB311" s="456" t="e">
        <v>#DIV/0!</v>
      </c>
      <c r="AC311" s="456" t="e">
        <v>#DIV/0!</v>
      </c>
      <c r="AD311" s="456" t="e">
        <v>#DIV/0!</v>
      </c>
      <c r="AE311" s="456" t="e">
        <v>#DIV/0!</v>
      </c>
      <c r="AF311" s="456" t="e">
        <v>#DIV/0!</v>
      </c>
      <c r="AG311" s="456" t="e">
        <v>#DIV/0!</v>
      </c>
      <c r="AH311" s="456" t="e">
        <v>#DIV/0!</v>
      </c>
      <c r="AI311" s="456" t="e">
        <v>#DIV/0!</v>
      </c>
      <c r="AJ311" s="456" t="e">
        <v>#DIV/0!</v>
      </c>
      <c r="AK311" s="456" t="e">
        <v>#DIV/0!</v>
      </c>
    </row>
    <row r="312" spans="2:37">
      <c r="B312" s="36"/>
      <c r="D312" s="5" t="s">
        <v>917</v>
      </c>
      <c r="J312" s="600"/>
      <c r="K312" s="456"/>
      <c r="L312" s="456"/>
      <c r="M312" s="456"/>
      <c r="N312" s="456"/>
      <c r="O312" s="456"/>
      <c r="P312" s="456"/>
      <c r="Q312" s="456">
        <v>-39.734925320220825</v>
      </c>
      <c r="R312" s="456">
        <v>-79.23784708426669</v>
      </c>
      <c r="S312" s="456">
        <v>-123.94473992435124</v>
      </c>
      <c r="T312" s="456" t="e">
        <v>#DIV/0!</v>
      </c>
      <c r="U312" s="456" t="e">
        <v>#DIV/0!</v>
      </c>
      <c r="V312" s="456" t="e">
        <v>#DIV/0!</v>
      </c>
      <c r="W312" s="456" t="e">
        <v>#DIV/0!</v>
      </c>
      <c r="X312" s="456" t="e">
        <v>#DIV/0!</v>
      </c>
      <c r="Y312" s="456" t="e">
        <v>#DIV/0!</v>
      </c>
      <c r="Z312" s="456" t="e">
        <v>#DIV/0!</v>
      </c>
      <c r="AA312" s="456" t="e">
        <v>#DIV/0!</v>
      </c>
      <c r="AB312" s="456" t="e">
        <v>#DIV/0!</v>
      </c>
      <c r="AC312" s="456" t="e">
        <v>#DIV/0!</v>
      </c>
      <c r="AD312" s="456" t="e">
        <v>#DIV/0!</v>
      </c>
      <c r="AE312" s="456" t="e">
        <v>#DIV/0!</v>
      </c>
      <c r="AF312" s="456" t="e">
        <v>#DIV/0!</v>
      </c>
      <c r="AG312" s="456" t="e">
        <v>#DIV/0!</v>
      </c>
      <c r="AH312" s="456" t="e">
        <v>#DIV/0!</v>
      </c>
      <c r="AI312" s="456" t="e">
        <v>#DIV/0!</v>
      </c>
      <c r="AJ312" s="456" t="e">
        <v>#DIV/0!</v>
      </c>
      <c r="AK312" s="456" t="e">
        <v>#DIV/0!</v>
      </c>
    </row>
    <row r="313" spans="2:37" ht="15.75">
      <c r="D313" s="29" t="s">
        <v>38</v>
      </c>
      <c r="J313" s="600"/>
      <c r="K313" s="456"/>
      <c r="L313" s="456"/>
      <c r="M313" s="456"/>
      <c r="N313" s="501"/>
      <c r="O313" s="501"/>
      <c r="P313" s="501"/>
      <c r="Q313" s="501">
        <v>-161.01653254507767</v>
      </c>
      <c r="R313" s="501">
        <v>-351.29205558169542</v>
      </c>
      <c r="S313" s="501">
        <v>-599.33646029552335</v>
      </c>
      <c r="T313" s="501" t="e">
        <v>#DIV/0!</v>
      </c>
      <c r="U313" s="501" t="e">
        <v>#DIV/0!</v>
      </c>
      <c r="V313" s="501" t="e">
        <v>#DIV/0!</v>
      </c>
      <c r="W313" s="501" t="e">
        <v>#DIV/0!</v>
      </c>
      <c r="X313" s="501" t="e">
        <v>#DIV/0!</v>
      </c>
      <c r="Y313" s="501" t="e">
        <v>#DIV/0!</v>
      </c>
      <c r="Z313" s="501" t="e">
        <v>#DIV/0!</v>
      </c>
      <c r="AA313" s="501" t="e">
        <v>#DIV/0!</v>
      </c>
      <c r="AB313" s="501" t="e">
        <v>#DIV/0!</v>
      </c>
      <c r="AC313" s="501" t="e">
        <v>#DIV/0!</v>
      </c>
      <c r="AD313" s="501" t="e">
        <v>#DIV/0!</v>
      </c>
      <c r="AE313" s="501" t="e">
        <v>#DIV/0!</v>
      </c>
      <c r="AF313" s="501" t="e">
        <v>#DIV/0!</v>
      </c>
      <c r="AG313" s="501" t="e">
        <v>#DIV/0!</v>
      </c>
      <c r="AH313" s="501" t="e">
        <v>#DIV/0!</v>
      </c>
      <c r="AI313" s="501" t="e">
        <v>#DIV/0!</v>
      </c>
      <c r="AJ313" s="501" t="e">
        <v>#DIV/0!</v>
      </c>
      <c r="AK313" s="501" t="e">
        <v>#DIV/0!</v>
      </c>
    </row>
    <row r="314" spans="2:37" ht="15.75">
      <c r="D314" s="29"/>
      <c r="J314" s="600"/>
      <c r="K314" s="456"/>
      <c r="L314" s="501"/>
      <c r="M314" s="501"/>
      <c r="N314" s="501"/>
      <c r="O314" s="501"/>
      <c r="P314" s="501"/>
      <c r="Q314" s="501"/>
      <c r="R314" s="501"/>
      <c r="S314" s="501"/>
      <c r="T314" s="501"/>
      <c r="U314" s="501"/>
      <c r="V314" s="501"/>
      <c r="W314" s="501"/>
      <c r="X314" s="501"/>
      <c r="Y314" s="501"/>
      <c r="Z314" s="501"/>
      <c r="AA314" s="501"/>
      <c r="AB314" s="501"/>
      <c r="AC314" s="501"/>
      <c r="AD314" s="501"/>
      <c r="AE314" s="501"/>
      <c r="AF314" s="501"/>
      <c r="AG314" s="501"/>
      <c r="AH314" s="501"/>
      <c r="AI314" s="501"/>
      <c r="AJ314" s="501"/>
      <c r="AK314" s="501"/>
    </row>
    <row r="315" spans="2:37" ht="15.75">
      <c r="C315" s="5"/>
      <c r="D315" s="946" t="s">
        <v>1204</v>
      </c>
      <c r="E315" s="947"/>
      <c r="F315" s="947"/>
      <c r="G315" s="948" t="s">
        <v>545</v>
      </c>
      <c r="H315" s="948"/>
      <c r="I315" s="950">
        <v>2002</v>
      </c>
      <c r="J315" s="950">
        <v>2003</v>
      </c>
      <c r="K315" s="950">
        <v>2004</v>
      </c>
      <c r="L315" s="950">
        <v>2005</v>
      </c>
      <c r="M315" s="950">
        <v>2006</v>
      </c>
      <c r="N315" s="950">
        <v>2007</v>
      </c>
      <c r="O315" s="950">
        <v>2008</v>
      </c>
      <c r="P315" s="950">
        <v>2009</v>
      </c>
      <c r="Q315" s="950">
        <v>2010</v>
      </c>
      <c r="R315" s="950">
        <v>2011</v>
      </c>
      <c r="S315" s="950">
        <v>2012</v>
      </c>
      <c r="T315" s="950">
        <v>2013</v>
      </c>
      <c r="U315" s="950">
        <v>2014</v>
      </c>
      <c r="V315" s="950">
        <v>2015</v>
      </c>
      <c r="W315" s="950">
        <v>2016</v>
      </c>
      <c r="X315" s="950">
        <v>2017</v>
      </c>
      <c r="Y315" s="950">
        <v>2018</v>
      </c>
      <c r="Z315" s="950">
        <v>2019</v>
      </c>
      <c r="AA315" s="950">
        <v>2020</v>
      </c>
      <c r="AB315" s="950">
        <v>2021</v>
      </c>
      <c r="AC315" s="950">
        <v>2022</v>
      </c>
      <c r="AD315" s="950">
        <v>2023</v>
      </c>
      <c r="AE315" s="950">
        <v>2024</v>
      </c>
      <c r="AF315" s="950">
        <v>2025</v>
      </c>
      <c r="AG315" s="950">
        <v>2026</v>
      </c>
      <c r="AH315" s="950">
        <v>2027</v>
      </c>
      <c r="AI315" s="950">
        <v>2028</v>
      </c>
      <c r="AJ315" s="950">
        <v>2029</v>
      </c>
      <c r="AK315" s="987">
        <v>2030</v>
      </c>
    </row>
    <row r="316" spans="2:37">
      <c r="D316" s="5" t="s">
        <v>630</v>
      </c>
      <c r="K316" s="456"/>
      <c r="L316" s="456"/>
      <c r="M316" s="456"/>
      <c r="N316" s="456"/>
      <c r="O316" s="456"/>
      <c r="P316" s="456"/>
      <c r="Q316" s="456">
        <v>4.7362686464071276E-2</v>
      </c>
      <c r="R316" s="456">
        <v>3.6845485002996923</v>
      </c>
      <c r="S316" s="456">
        <v>7.4753402451130748</v>
      </c>
      <c r="T316" s="456">
        <v>11.270613907040477</v>
      </c>
      <c r="U316" s="456">
        <v>-0.3463063656436205</v>
      </c>
      <c r="V316" s="456">
        <v>-9.0209845751404782E-2</v>
      </c>
      <c r="W316" s="456">
        <v>0.51824830651772025</v>
      </c>
      <c r="X316" s="456">
        <v>-0.35264521358203882</v>
      </c>
      <c r="Y316" s="456">
        <v>-1.9334356005422473</v>
      </c>
      <c r="Z316" s="456">
        <v>-3.7114580858265755</v>
      </c>
      <c r="AA316" s="456">
        <v>4.7080401206324103</v>
      </c>
      <c r="AB316" s="456">
        <v>13.010816898990452</v>
      </c>
      <c r="AC316" s="456">
        <v>21.58419494806677</v>
      </c>
      <c r="AD316" s="456">
        <v>37.58865850557661</v>
      </c>
      <c r="AE316" s="456">
        <v>57.562397484961394</v>
      </c>
      <c r="AF316" s="456">
        <v>81.510775943371186</v>
      </c>
      <c r="AG316" s="456">
        <v>109.67708444219292</v>
      </c>
      <c r="AH316" s="456">
        <v>138.13417249287701</v>
      </c>
      <c r="AI316" s="456">
        <v>166.98884365074724</v>
      </c>
      <c r="AJ316" s="456">
        <v>196.42861219654125</v>
      </c>
      <c r="AK316" s="456">
        <v>257.38475375819212</v>
      </c>
    </row>
    <row r="317" spans="2:37">
      <c r="D317" s="5" t="s">
        <v>550</v>
      </c>
      <c r="K317" s="456"/>
      <c r="L317" s="456"/>
      <c r="M317" s="456"/>
      <c r="N317" s="456"/>
      <c r="O317" s="456"/>
      <c r="P317" s="456"/>
      <c r="Q317" s="456">
        <v>0.20629620938026905</v>
      </c>
      <c r="R317" s="456">
        <v>4.9679744745671744E-2</v>
      </c>
      <c r="S317" s="456">
        <v>9.6267238126542569</v>
      </c>
      <c r="T317" s="456">
        <v>10.677396460032583</v>
      </c>
      <c r="U317" s="456">
        <v>10.493907529809057</v>
      </c>
      <c r="V317" s="456">
        <v>10.363268204259812</v>
      </c>
      <c r="W317" s="456">
        <v>10.3432048305552</v>
      </c>
      <c r="X317" s="456">
        <v>10.576716453470169</v>
      </c>
      <c r="Y317" s="456">
        <v>-13.149279318149866</v>
      </c>
      <c r="Z317" s="456">
        <v>-30.625131009367049</v>
      </c>
      <c r="AA317" s="456">
        <v>-55.204631043157519</v>
      </c>
      <c r="AB317" s="456">
        <v>-87.083895741838873</v>
      </c>
      <c r="AC317" s="456">
        <v>-124.0989420492391</v>
      </c>
      <c r="AD317" s="456">
        <v>-169.22079335464673</v>
      </c>
      <c r="AE317" s="456">
        <v>-214.92238055812601</v>
      </c>
      <c r="AF317" s="456">
        <v>-263.55512586536543</v>
      </c>
      <c r="AG317" s="456">
        <v>-314.82374020457212</v>
      </c>
      <c r="AH317" s="456">
        <v>-381.59502192080868</v>
      </c>
      <c r="AI317" s="456">
        <v>-450.91795147780249</v>
      </c>
      <c r="AJ317" s="456">
        <v>-523.06865474406686</v>
      </c>
      <c r="AK317" s="456">
        <v>-594.86053722889199</v>
      </c>
    </row>
    <row r="318" spans="2:37">
      <c r="B318" s="36"/>
      <c r="D318" s="5" t="s">
        <v>551</v>
      </c>
      <c r="J318" s="600"/>
      <c r="K318" s="456"/>
      <c r="L318" s="456"/>
      <c r="M318" s="456"/>
      <c r="N318" s="456"/>
      <c r="O318" s="456"/>
      <c r="P318" s="456"/>
      <c r="Q318" s="456">
        <v>8.0354195624053479E-2</v>
      </c>
      <c r="R318" s="456">
        <v>7.3101318772345783E-2</v>
      </c>
      <c r="S318" s="456">
        <v>-9.6151983681187034E-2</v>
      </c>
      <c r="T318" s="456">
        <v>-0.64593251157493892</v>
      </c>
      <c r="U318" s="456">
        <v>0.73902327173171944</v>
      </c>
      <c r="V318" s="456">
        <v>-0.36775230887791499</v>
      </c>
      <c r="W318" s="456">
        <v>0.78914951203185335</v>
      </c>
      <c r="X318" s="456">
        <v>2.0078825741522017</v>
      </c>
      <c r="Y318" s="456">
        <v>-20.801166676246776</v>
      </c>
      <c r="Z318" s="456">
        <v>-53.400033231427187</v>
      </c>
      <c r="AA318" s="456">
        <v>-86.172355346994109</v>
      </c>
      <c r="AB318" s="456">
        <v>-119.26814226780044</v>
      </c>
      <c r="AC318" s="456">
        <v>-152.54166327555245</v>
      </c>
      <c r="AD318" s="456">
        <v>-185.98843554544817</v>
      </c>
      <c r="AE318" s="456">
        <v>-219.57555825901972</v>
      </c>
      <c r="AF318" s="456">
        <v>-250.92454698385146</v>
      </c>
      <c r="AG318" s="456">
        <v>-282.49530860235933</v>
      </c>
      <c r="AH318" s="456">
        <v>-314.15378798932824</v>
      </c>
      <c r="AI318" s="456">
        <v>-345.84575145891495</v>
      </c>
      <c r="AJ318" s="456">
        <v>-377.71777588239263</v>
      </c>
      <c r="AK318" s="456">
        <v>-397.53457756710776</v>
      </c>
    </row>
    <row r="319" spans="2:37">
      <c r="B319" s="36"/>
      <c r="D319" s="5" t="s">
        <v>1187</v>
      </c>
      <c r="J319" s="600"/>
      <c r="K319" s="456"/>
      <c r="L319" s="456"/>
      <c r="M319" s="456"/>
      <c r="N319" s="456"/>
      <c r="O319" s="456"/>
      <c r="P319" s="456"/>
      <c r="Q319" s="456">
        <v>-0.74229175601774455</v>
      </c>
      <c r="R319" s="456">
        <v>-4.7460089878125187</v>
      </c>
      <c r="S319" s="456">
        <v>-7.4447402434189911</v>
      </c>
      <c r="T319" s="456">
        <v>-6.1554483842376468</v>
      </c>
      <c r="U319" s="456">
        <v>-0.13648680037736849</v>
      </c>
      <c r="V319" s="456">
        <v>8.1536789039800759</v>
      </c>
      <c r="W319" s="456">
        <v>17.597656365362525</v>
      </c>
      <c r="X319" s="456">
        <v>28.575028056272032</v>
      </c>
      <c r="Y319" s="456">
        <v>40.171434785243335</v>
      </c>
      <c r="Z319" s="456">
        <v>79.358134933507387</v>
      </c>
      <c r="AA319" s="456">
        <v>114.06836592007352</v>
      </c>
      <c r="AB319" s="456">
        <v>150.19966956866409</v>
      </c>
      <c r="AC319" s="456">
        <v>193.5363177026517</v>
      </c>
      <c r="AD319" s="456">
        <v>232.26869778126115</v>
      </c>
      <c r="AE319" s="456">
        <v>273.79222350186353</v>
      </c>
      <c r="AF319" s="456">
        <v>313.52807457472272</v>
      </c>
      <c r="AG319" s="456">
        <v>354.03693091094669</v>
      </c>
      <c r="AH319" s="456">
        <v>393.88068220903284</v>
      </c>
      <c r="AI319" s="456">
        <v>463.20194948891174</v>
      </c>
      <c r="AJ319" s="456">
        <v>533.75750592386009</v>
      </c>
      <c r="AK319" s="456">
        <v>726.5236974285101</v>
      </c>
    </row>
    <row r="320" spans="2:37">
      <c r="B320" s="36"/>
      <c r="D320" s="5" t="s">
        <v>917</v>
      </c>
      <c r="J320" s="600"/>
      <c r="K320" s="456"/>
      <c r="L320" s="456"/>
      <c r="M320" s="456"/>
      <c r="N320" s="456"/>
      <c r="O320" s="456"/>
      <c r="P320" s="456"/>
      <c r="Q320" s="456">
        <v>0.95869639481419322</v>
      </c>
      <c r="R320" s="456">
        <v>-0.3223821021379828</v>
      </c>
      <c r="S320" s="456">
        <v>-5.0750828564584183E-2</v>
      </c>
      <c r="T320" s="456">
        <v>-0.65408166501343246</v>
      </c>
      <c r="U320" s="456">
        <v>0.96009857407766575</v>
      </c>
      <c r="V320" s="456">
        <v>1.1520209194493294</v>
      </c>
      <c r="W320" s="456">
        <v>1.8392715693643691</v>
      </c>
      <c r="X320" s="456">
        <v>2.8674640638704298</v>
      </c>
      <c r="Y320" s="456">
        <v>3.9066702208856938</v>
      </c>
      <c r="Z320" s="456">
        <v>5.8397042647293809</v>
      </c>
      <c r="AA320" s="456">
        <v>-2.0074119870109559</v>
      </c>
      <c r="AB320" s="456">
        <v>-16.173107383118271</v>
      </c>
      <c r="AC320" s="456">
        <v>-36.69707965633404</v>
      </c>
      <c r="AD320" s="456">
        <v>-68.660327244291665</v>
      </c>
      <c r="AE320" s="456">
        <v>-107.21213430042113</v>
      </c>
      <c r="AF320" s="456">
        <v>-155.79105734297832</v>
      </c>
      <c r="AG320" s="456">
        <v>-211.36779525574823</v>
      </c>
      <c r="AH320" s="456">
        <v>-290.76023578641031</v>
      </c>
      <c r="AI320" s="456">
        <v>-325.25077324428003</v>
      </c>
      <c r="AJ320" s="456">
        <v>-363.00294259508269</v>
      </c>
      <c r="AK320" s="456">
        <v>-366.37233538073951</v>
      </c>
    </row>
    <row r="321" spans="1:52" ht="15.75">
      <c r="D321" s="29" t="s">
        <v>38</v>
      </c>
      <c r="J321" s="600"/>
      <c r="K321" s="456"/>
      <c r="L321" s="456"/>
      <c r="M321" s="456"/>
      <c r="N321" s="501"/>
      <c r="O321" s="501"/>
      <c r="P321" s="501"/>
      <c r="Q321" s="501">
        <v>0.55041773026484253</v>
      </c>
      <c r="R321" s="501">
        <v>-1.2610615261327918</v>
      </c>
      <c r="S321" s="501">
        <v>9.5104210021025715</v>
      </c>
      <c r="T321" s="501">
        <v>14.492547806247043</v>
      </c>
      <c r="U321" s="501">
        <v>11.710236209597454</v>
      </c>
      <c r="V321" s="501">
        <v>19.211005873059896</v>
      </c>
      <c r="W321" s="501">
        <v>31.087530583831665</v>
      </c>
      <c r="X321" s="501">
        <v>43.674445934182792</v>
      </c>
      <c r="Y321" s="501">
        <v>8.1942234111901442</v>
      </c>
      <c r="Z321" s="501">
        <v>-2.5387831283840505</v>
      </c>
      <c r="AA321" s="501">
        <v>-24.607992336456647</v>
      </c>
      <c r="AB321" s="501">
        <v>-59.314658925103039</v>
      </c>
      <c r="AC321" s="501">
        <v>-98.217172330407124</v>
      </c>
      <c r="AD321" s="501">
        <v>-154.01219985754878</v>
      </c>
      <c r="AE321" s="501">
        <v>-210.35545213074195</v>
      </c>
      <c r="AF321" s="501">
        <v>-275.23187967410126</v>
      </c>
      <c r="AG321" s="501">
        <v>-344.97282870954007</v>
      </c>
      <c r="AH321" s="501">
        <v>-454.49419099463739</v>
      </c>
      <c r="AI321" s="501">
        <v>-491.82368304133854</v>
      </c>
      <c r="AJ321" s="501">
        <v>-533.6032551011408</v>
      </c>
      <c r="AK321" s="501">
        <v>-374.85899899003698</v>
      </c>
    </row>
    <row r="322" spans="1:52" ht="15.75">
      <c r="D322" s="29"/>
      <c r="J322" s="600"/>
      <c r="K322" s="456"/>
      <c r="L322" s="456"/>
      <c r="M322" s="456"/>
      <c r="N322" s="501"/>
      <c r="O322" s="501"/>
      <c r="P322" s="501"/>
      <c r="Q322" s="501"/>
      <c r="R322" s="501"/>
      <c r="S322" s="501"/>
      <c r="T322" s="501"/>
      <c r="U322" s="501"/>
      <c r="V322" s="501"/>
      <c r="W322" s="501"/>
      <c r="X322" s="501"/>
      <c r="Y322" s="501"/>
      <c r="Z322" s="501"/>
      <c r="AA322" s="501"/>
      <c r="AB322" s="501"/>
      <c r="AC322" s="501"/>
      <c r="AD322" s="501"/>
      <c r="AE322" s="501"/>
      <c r="AF322" s="501"/>
      <c r="AG322" s="501"/>
      <c r="AH322" s="501"/>
      <c r="AI322" s="501"/>
      <c r="AJ322" s="501"/>
      <c r="AK322" s="501"/>
    </row>
    <row r="323" spans="1:52" ht="15.75">
      <c r="B323" s="36" t="e">
        <v>#DIV/0!</v>
      </c>
      <c r="D323" s="29" t="s">
        <v>1205</v>
      </c>
      <c r="J323" s="600"/>
      <c r="K323" s="456"/>
      <c r="L323" s="456"/>
      <c r="M323" s="456"/>
      <c r="N323" s="501"/>
      <c r="O323" s="501"/>
      <c r="P323" s="501"/>
      <c r="Q323" s="501">
        <v>-161.56695027534252</v>
      </c>
      <c r="R323" s="501">
        <v>-350.03099405556264</v>
      </c>
      <c r="S323" s="501">
        <v>-608.84688129762594</v>
      </c>
      <c r="T323" s="501" t="e">
        <v>#DIV/0!</v>
      </c>
      <c r="U323" s="501" t="e">
        <v>#DIV/0!</v>
      </c>
      <c r="V323" s="501" t="e">
        <v>#DIV/0!</v>
      </c>
      <c r="W323" s="501" t="e">
        <v>#DIV/0!</v>
      </c>
      <c r="X323" s="501" t="e">
        <v>#DIV/0!</v>
      </c>
      <c r="Y323" s="501" t="e">
        <v>#DIV/0!</v>
      </c>
      <c r="Z323" s="501" t="e">
        <v>#DIV/0!</v>
      </c>
      <c r="AA323" s="501" t="e">
        <v>#DIV/0!</v>
      </c>
      <c r="AB323" s="501" t="e">
        <v>#DIV/0!</v>
      </c>
      <c r="AC323" s="501" t="e">
        <v>#DIV/0!</v>
      </c>
      <c r="AD323" s="501" t="e">
        <v>#DIV/0!</v>
      </c>
      <c r="AE323" s="501" t="e">
        <v>#DIV/0!</v>
      </c>
      <c r="AF323" s="501" t="e">
        <v>#DIV/0!</v>
      </c>
      <c r="AG323" s="501" t="e">
        <v>#DIV/0!</v>
      </c>
      <c r="AH323" s="501" t="e">
        <v>#DIV/0!</v>
      </c>
      <c r="AI323" s="501" t="e">
        <v>#DIV/0!</v>
      </c>
      <c r="AJ323" s="501" t="e">
        <v>#DIV/0!</v>
      </c>
      <c r="AK323" s="501" t="e">
        <v>#DIV/0!</v>
      </c>
    </row>
    <row r="324" spans="1:52" ht="15.75">
      <c r="D324" s="29"/>
      <c r="J324" s="600"/>
      <c r="K324" s="456"/>
      <c r="L324" s="501"/>
      <c r="M324" s="501"/>
      <c r="N324" s="501"/>
      <c r="O324" s="501"/>
      <c r="P324" s="501"/>
      <c r="Q324" s="501"/>
      <c r="R324" s="501"/>
      <c r="S324" s="501"/>
      <c r="T324" s="501"/>
      <c r="U324" s="501"/>
      <c r="V324" s="501"/>
      <c r="W324" s="501"/>
      <c r="X324" s="501"/>
      <c r="Y324" s="501"/>
      <c r="Z324" s="501"/>
      <c r="AA324" s="501"/>
      <c r="AB324" s="501"/>
      <c r="AC324" s="501"/>
      <c r="AD324" s="501"/>
      <c r="AE324" s="501"/>
      <c r="AF324" s="501"/>
      <c r="AG324" s="501"/>
      <c r="AH324" s="501"/>
      <c r="AI324" s="501"/>
      <c r="AJ324" s="501"/>
      <c r="AK324" s="501"/>
    </row>
    <row r="325" spans="1:52" ht="15.75">
      <c r="C325" s="5"/>
      <c r="D325" s="946" t="s">
        <v>1206</v>
      </c>
      <c r="E325" s="947"/>
      <c r="F325" s="947"/>
      <c r="G325" s="948" t="s">
        <v>545</v>
      </c>
      <c r="H325" s="948"/>
      <c r="I325" s="950">
        <v>2002</v>
      </c>
      <c r="J325" s="950">
        <v>2003</v>
      </c>
      <c r="K325" s="950">
        <v>2004</v>
      </c>
      <c r="L325" s="950">
        <v>2005</v>
      </c>
      <c r="M325" s="950">
        <v>2006</v>
      </c>
      <c r="N325" s="950">
        <v>2007</v>
      </c>
      <c r="O325" s="950">
        <v>2008</v>
      </c>
      <c r="P325" s="950">
        <v>2009</v>
      </c>
      <c r="Q325" s="950">
        <v>2010</v>
      </c>
      <c r="R325" s="950">
        <v>2011</v>
      </c>
      <c r="S325" s="950">
        <v>2012</v>
      </c>
      <c r="T325" s="950">
        <v>2013</v>
      </c>
      <c r="U325" s="950">
        <v>2014</v>
      </c>
      <c r="V325" s="950">
        <v>2015</v>
      </c>
      <c r="W325" s="950">
        <v>2016</v>
      </c>
      <c r="X325" s="950">
        <v>2017</v>
      </c>
      <c r="Y325" s="950">
        <v>2018</v>
      </c>
      <c r="Z325" s="950">
        <v>2019</v>
      </c>
      <c r="AA325" s="950">
        <v>2020</v>
      </c>
      <c r="AB325" s="950">
        <v>2021</v>
      </c>
      <c r="AC325" s="950">
        <v>2022</v>
      </c>
      <c r="AD325" s="950">
        <v>2023</v>
      </c>
      <c r="AE325" s="950">
        <v>2024</v>
      </c>
      <c r="AF325" s="950">
        <v>2025</v>
      </c>
      <c r="AG325" s="950">
        <v>2026</v>
      </c>
      <c r="AH325" s="950">
        <v>2027</v>
      </c>
      <c r="AI325" s="950">
        <v>2028</v>
      </c>
      <c r="AJ325" s="950">
        <v>2029</v>
      </c>
      <c r="AK325" s="987">
        <v>2030</v>
      </c>
    </row>
    <row r="326" spans="1:52">
      <c r="D326" s="5" t="s">
        <v>630</v>
      </c>
      <c r="K326" s="456"/>
      <c r="L326" s="996"/>
      <c r="M326" s="996"/>
      <c r="N326" s="996"/>
      <c r="O326" s="996"/>
      <c r="P326" s="996"/>
      <c r="Q326" s="996">
        <v>1.17</v>
      </c>
      <c r="R326" s="996">
        <v>-9.9999999999999867E-2</v>
      </c>
      <c r="S326" s="996">
        <v>-9.9999999999999867E-2</v>
      </c>
      <c r="T326" s="996">
        <v>-9.9999999999999867E-2</v>
      </c>
      <c r="U326" s="996">
        <v>1</v>
      </c>
      <c r="V326" s="996">
        <v>1.0790000000000002</v>
      </c>
      <c r="W326" s="996">
        <v>1.1519999999999999</v>
      </c>
      <c r="X326" s="996">
        <v>1.1370000000000005</v>
      </c>
      <c r="Y326" s="996">
        <v>0.91100000000000003</v>
      </c>
      <c r="Z326" s="996">
        <v>0.9</v>
      </c>
      <c r="AA326" s="996">
        <v>1.03</v>
      </c>
      <c r="AB326" s="996">
        <v>0.97</v>
      </c>
      <c r="AC326" s="996">
        <v>1</v>
      </c>
      <c r="AD326" s="996">
        <v>1.02</v>
      </c>
      <c r="AE326" s="996">
        <v>1.01</v>
      </c>
      <c r="AF326" s="996">
        <v>1.01</v>
      </c>
      <c r="AG326" s="996">
        <v>1.01</v>
      </c>
      <c r="AH326" s="996">
        <v>1</v>
      </c>
      <c r="AI326" s="996">
        <v>0.84</v>
      </c>
      <c r="AJ326" s="996">
        <v>0.97</v>
      </c>
      <c r="AK326" s="996">
        <v>1.08</v>
      </c>
    </row>
    <row r="327" spans="1:52">
      <c r="D327" s="5" t="s">
        <v>550</v>
      </c>
      <c r="K327" s="456"/>
      <c r="L327" s="996"/>
      <c r="M327" s="996"/>
      <c r="N327" s="996"/>
      <c r="O327" s="996"/>
      <c r="P327" s="996"/>
      <c r="Q327" s="996">
        <v>1.1929999999999998</v>
      </c>
      <c r="R327" s="996">
        <v>1.04</v>
      </c>
      <c r="S327" s="996">
        <v>1.0365165000000003</v>
      </c>
      <c r="T327" s="996">
        <v>1.07</v>
      </c>
      <c r="U327" s="996">
        <v>1.03</v>
      </c>
      <c r="V327" s="996">
        <v>1.0660000000000005</v>
      </c>
      <c r="W327" s="996">
        <v>1.01</v>
      </c>
      <c r="X327" s="996">
        <v>1</v>
      </c>
      <c r="Y327" s="996">
        <v>1</v>
      </c>
      <c r="Z327" s="996">
        <v>1.0309999999999999</v>
      </c>
      <c r="AA327" s="996">
        <v>0.96613590000000027</v>
      </c>
      <c r="AB327" s="996">
        <v>0.96099999999999997</v>
      </c>
      <c r="AC327" s="996">
        <v>1.0060000000000004</v>
      </c>
      <c r="AD327" s="996">
        <v>1.0152173499999992</v>
      </c>
      <c r="AE327" s="996">
        <v>1.0109999999999999</v>
      </c>
      <c r="AF327" s="996">
        <v>1.01</v>
      </c>
      <c r="AG327" s="996">
        <v>1</v>
      </c>
      <c r="AH327" s="996">
        <v>0.98899999999999999</v>
      </c>
      <c r="AI327" s="996">
        <v>0</v>
      </c>
      <c r="AJ327" s="996">
        <v>0</v>
      </c>
      <c r="AK327" s="996">
        <v>0</v>
      </c>
    </row>
    <row r="328" spans="1:52">
      <c r="B328" s="36"/>
      <c r="D328" s="5" t="s">
        <v>551</v>
      </c>
      <c r="J328" s="600"/>
      <c r="K328" s="456"/>
      <c r="L328" s="996"/>
      <c r="M328" s="996"/>
      <c r="N328" s="996"/>
      <c r="O328" s="996"/>
      <c r="P328" s="996"/>
      <c r="Q328" s="996">
        <v>1.34</v>
      </c>
      <c r="R328" s="996">
        <v>1.1100000000000001</v>
      </c>
      <c r="S328" s="996">
        <v>1.02</v>
      </c>
      <c r="T328" s="996">
        <v>1.06</v>
      </c>
      <c r="U328" s="996">
        <v>1.04</v>
      </c>
      <c r="V328" s="996">
        <v>1.02</v>
      </c>
      <c r="W328" s="996">
        <v>1.02</v>
      </c>
      <c r="X328" s="996">
        <v>-9.9999999999999867E-2</v>
      </c>
      <c r="Y328" s="996">
        <v>0.94</v>
      </c>
      <c r="Z328" s="996">
        <v>1</v>
      </c>
      <c r="AA328" s="996">
        <v>0.92</v>
      </c>
      <c r="AB328" s="996">
        <v>0.98</v>
      </c>
      <c r="AC328" s="996">
        <v>0.79</v>
      </c>
      <c r="AD328" s="996">
        <v>0.95</v>
      </c>
      <c r="AE328" s="996">
        <v>0.93</v>
      </c>
      <c r="AF328" s="996">
        <v>1.02</v>
      </c>
      <c r="AG328" s="996">
        <v>0.9</v>
      </c>
      <c r="AH328" s="996">
        <v>1</v>
      </c>
      <c r="AI328" s="996">
        <v>0.92</v>
      </c>
      <c r="AJ328" s="996">
        <v>0.98</v>
      </c>
      <c r="AK328" s="996">
        <v>1.1000000000000001</v>
      </c>
    </row>
    <row r="329" spans="1:52">
      <c r="B329" s="36"/>
      <c r="D329" s="5" t="s">
        <v>1187</v>
      </c>
      <c r="J329" s="600"/>
      <c r="K329" s="456"/>
      <c r="L329" s="996"/>
      <c r="M329" s="996"/>
      <c r="N329" s="996"/>
      <c r="O329" s="996"/>
      <c r="P329" s="996"/>
      <c r="Q329" s="996">
        <v>1.1490000000000002</v>
      </c>
      <c r="R329" s="996">
        <v>1.1100000000000001</v>
      </c>
      <c r="S329" s="996">
        <v>-9.9999999999999867E-2</v>
      </c>
      <c r="T329" s="996">
        <v>-9.9999999999999867E-2</v>
      </c>
      <c r="U329" s="996">
        <v>-9.9999999999999867E-2</v>
      </c>
      <c r="V329" s="996">
        <v>-9.9999999999999867E-2</v>
      </c>
      <c r="W329" s="996">
        <v>-9.9999999999999867E-2</v>
      </c>
      <c r="X329" s="996">
        <v>-9.9999999999999867E-2</v>
      </c>
      <c r="Y329" s="996">
        <v>1</v>
      </c>
      <c r="Z329" s="996">
        <v>1.0900000000000001</v>
      </c>
      <c r="AA329" s="996">
        <v>1</v>
      </c>
      <c r="AB329" s="996">
        <v>1</v>
      </c>
      <c r="AC329" s="996">
        <v>1.03</v>
      </c>
      <c r="AD329" s="996">
        <v>1.01</v>
      </c>
      <c r="AE329" s="996">
        <v>1.0272727900000005</v>
      </c>
      <c r="AF329" s="996">
        <v>0.99</v>
      </c>
      <c r="AG329" s="996">
        <v>1.01</v>
      </c>
      <c r="AH329" s="996">
        <v>1.03</v>
      </c>
      <c r="AI329" s="996">
        <v>1.07</v>
      </c>
      <c r="AJ329" s="996">
        <v>0.84</v>
      </c>
      <c r="AK329" s="996">
        <v>1.3113207510000002</v>
      </c>
    </row>
    <row r="330" spans="1:52">
      <c r="B330" s="36"/>
      <c r="D330" s="5" t="s">
        <v>917</v>
      </c>
      <c r="J330" s="600"/>
      <c r="K330" s="456"/>
      <c r="L330" s="996"/>
      <c r="M330" s="996"/>
      <c r="N330" s="996"/>
      <c r="O330" s="996"/>
      <c r="P330" s="996"/>
      <c r="Q330" s="996">
        <v>1.21</v>
      </c>
      <c r="R330" s="996">
        <v>1.0170000000000003</v>
      </c>
      <c r="S330" s="996">
        <v>1.0560000000000005</v>
      </c>
      <c r="T330" s="996">
        <v>1.03</v>
      </c>
      <c r="U330" s="996">
        <v>1.03</v>
      </c>
      <c r="V330" s="996">
        <v>-9.9999999999999867E-2</v>
      </c>
      <c r="W330" s="996">
        <v>-9.9999999999999867E-2</v>
      </c>
      <c r="X330" s="996">
        <v>-9.9999999999999867E-2</v>
      </c>
      <c r="Y330" s="996">
        <v>0.99</v>
      </c>
      <c r="Z330" s="996">
        <v>1.02</v>
      </c>
      <c r="AA330" s="996">
        <v>1</v>
      </c>
      <c r="AB330" s="996">
        <v>0.99</v>
      </c>
      <c r="AC330" s="996">
        <v>0.99</v>
      </c>
      <c r="AD330" s="996">
        <v>0.997</v>
      </c>
      <c r="AE330" s="996">
        <v>0.997</v>
      </c>
      <c r="AF330" s="996">
        <v>0.997</v>
      </c>
      <c r="AG330" s="996">
        <v>1.0029999999999997</v>
      </c>
      <c r="AH330" s="996">
        <v>1</v>
      </c>
      <c r="AI330" s="996">
        <v>1.1399999999999999</v>
      </c>
      <c r="AJ330" s="996">
        <v>0.93200000000000005</v>
      </c>
      <c r="AK330" s="996">
        <v>1.1000000000000001</v>
      </c>
    </row>
    <row r="331" spans="1:52">
      <c r="D331" s="28"/>
      <c r="E331" s="28"/>
      <c r="F331" s="28"/>
    </row>
    <row r="332" spans="1:52" ht="15.75">
      <c r="D332" s="29"/>
      <c r="J332" s="600"/>
      <c r="K332" s="456"/>
      <c r="L332" s="501"/>
      <c r="M332" s="501"/>
      <c r="N332" s="501"/>
      <c r="O332" s="501"/>
      <c r="P332" s="501"/>
      <c r="Q332" s="501"/>
      <c r="R332" s="501"/>
      <c r="S332" s="501"/>
      <c r="T332" s="501"/>
      <c r="U332" s="501"/>
      <c r="V332" s="501"/>
      <c r="W332" s="501"/>
      <c r="X332" s="501"/>
      <c r="Y332" s="501"/>
      <c r="Z332" s="501"/>
      <c r="AA332" s="501"/>
      <c r="AB332" s="501"/>
      <c r="AC332" s="501"/>
      <c r="AD332" s="501"/>
      <c r="AE332" s="501"/>
      <c r="AF332" s="501"/>
      <c r="AG332" s="501"/>
      <c r="AH332" s="501"/>
      <c r="AI332" s="501"/>
      <c r="AJ332" s="501"/>
      <c r="AK332" s="501"/>
    </row>
    <row r="333" spans="1:52">
      <c r="A333" s="66"/>
      <c r="B333" s="66"/>
      <c r="J333" s="600"/>
      <c r="K333" s="600"/>
      <c r="L333" s="600"/>
      <c r="M333" s="600"/>
      <c r="N333" s="600"/>
      <c r="O333" s="600"/>
      <c r="P333" s="600"/>
      <c r="Q333" s="600"/>
      <c r="R333" s="600"/>
      <c r="S333" s="600"/>
      <c r="T333" s="600"/>
      <c r="U333" s="600"/>
      <c r="V333" s="600"/>
      <c r="W333" s="600"/>
      <c r="X333" s="600"/>
      <c r="Y333" s="600"/>
      <c r="Z333" s="600"/>
      <c r="AA333" s="600"/>
      <c r="AB333" s="600"/>
      <c r="AC333" s="600"/>
      <c r="AD333" s="600"/>
      <c r="AE333" s="600"/>
      <c r="AF333" s="600"/>
      <c r="AG333" s="600"/>
      <c r="AH333" s="600"/>
      <c r="AI333" s="600"/>
      <c r="AJ333" s="600"/>
      <c r="AK333" s="600"/>
      <c r="AL333" s="600"/>
      <c r="AM333" s="600"/>
      <c r="AN333" s="600"/>
      <c r="AO333" s="600"/>
      <c r="AP333" s="600"/>
      <c r="AQ333" s="600"/>
      <c r="AR333" s="600"/>
      <c r="AS333" s="600"/>
      <c r="AT333" s="600"/>
      <c r="AU333" s="600"/>
      <c r="AV333" s="600"/>
      <c r="AW333" s="600"/>
      <c r="AX333" s="600"/>
      <c r="AY333" s="600"/>
      <c r="AZ333" s="600"/>
    </row>
    <row r="334" spans="1:52">
      <c r="A334" s="66"/>
      <c r="B334" s="66"/>
      <c r="J334" s="600"/>
      <c r="K334" s="600"/>
      <c r="L334" s="600"/>
      <c r="M334" s="600"/>
      <c r="N334" s="600"/>
      <c r="O334" s="600"/>
      <c r="P334" s="600"/>
      <c r="Q334" s="600"/>
      <c r="R334" s="600"/>
      <c r="S334" s="600"/>
      <c r="T334" s="600"/>
      <c r="U334" s="600"/>
      <c r="V334" s="600"/>
      <c r="W334" s="600"/>
      <c r="X334" s="600"/>
      <c r="Y334" s="600"/>
      <c r="Z334" s="600"/>
      <c r="AA334" s="600"/>
      <c r="AB334" s="600"/>
      <c r="AC334" s="600"/>
      <c r="AD334" s="600"/>
      <c r="AE334" s="600"/>
      <c r="AF334" s="600"/>
      <c r="AG334" s="600"/>
      <c r="AH334" s="600"/>
      <c r="AI334" s="600"/>
      <c r="AJ334" s="600"/>
      <c r="AK334" s="600"/>
      <c r="AL334" s="600"/>
      <c r="AM334" s="600"/>
      <c r="AN334" s="600"/>
      <c r="AO334" s="600"/>
      <c r="AP334" s="600"/>
      <c r="AQ334" s="600"/>
      <c r="AR334" s="600"/>
      <c r="AS334" s="600"/>
      <c r="AT334" s="600"/>
      <c r="AU334" s="600"/>
      <c r="AV334" s="600"/>
      <c r="AW334" s="600"/>
      <c r="AX334" s="600"/>
      <c r="AY334" s="600"/>
      <c r="AZ334" s="600"/>
    </row>
    <row r="335" spans="1:52">
      <c r="A335" s="66"/>
      <c r="B335" s="66"/>
      <c r="G335" s="420"/>
      <c r="J335" s="600"/>
      <c r="K335" s="600"/>
      <c r="L335" s="600"/>
      <c r="M335" s="600"/>
      <c r="N335" s="600"/>
      <c r="O335" s="600"/>
      <c r="P335" s="600"/>
      <c r="Q335" s="600"/>
      <c r="R335" s="600"/>
      <c r="S335" s="600"/>
      <c r="T335" s="600"/>
      <c r="U335" s="600"/>
      <c r="V335" s="600"/>
      <c r="W335" s="600"/>
      <c r="X335" s="600"/>
      <c r="Y335" s="600"/>
      <c r="Z335" s="600"/>
      <c r="AA335" s="600"/>
      <c r="AB335" s="600"/>
      <c r="AC335" s="600"/>
      <c r="AD335" s="600"/>
      <c r="AE335" s="600"/>
      <c r="AF335" s="600"/>
      <c r="AG335" s="600"/>
      <c r="AH335" s="600"/>
      <c r="AI335" s="600"/>
      <c r="AJ335" s="600"/>
      <c r="AK335" s="600"/>
      <c r="AL335" s="600"/>
      <c r="AM335" s="600"/>
      <c r="AN335" s="600"/>
      <c r="AO335" s="600"/>
      <c r="AP335" s="600"/>
      <c r="AQ335" s="600"/>
      <c r="AR335" s="600"/>
      <c r="AS335" s="600"/>
      <c r="AT335" s="600"/>
      <c r="AU335" s="600"/>
      <c r="AV335" s="600"/>
      <c r="AW335" s="600"/>
      <c r="AX335" s="600"/>
      <c r="AY335" s="600"/>
      <c r="AZ335" s="600"/>
    </row>
    <row r="336" spans="1:52">
      <c r="A336" s="66"/>
      <c r="B336" s="66"/>
      <c r="G336" s="420"/>
      <c r="J336" s="600"/>
      <c r="K336" s="600"/>
      <c r="L336" s="600"/>
      <c r="M336" s="600"/>
      <c r="N336" s="600"/>
      <c r="O336" s="600"/>
      <c r="P336" s="600"/>
      <c r="Q336" s="600"/>
      <c r="R336" s="600"/>
      <c r="S336" s="600"/>
      <c r="T336" s="600"/>
      <c r="U336" s="600"/>
      <c r="V336" s="600"/>
      <c r="W336" s="600"/>
      <c r="X336" s="600"/>
      <c r="Y336" s="600"/>
      <c r="Z336" s="600"/>
      <c r="AA336" s="600"/>
      <c r="AB336" s="600"/>
      <c r="AC336" s="600"/>
      <c r="AD336" s="600"/>
      <c r="AE336" s="600"/>
      <c r="AF336" s="600"/>
      <c r="AG336" s="600"/>
      <c r="AH336" s="600"/>
      <c r="AI336" s="600"/>
      <c r="AJ336" s="600"/>
      <c r="AK336" s="600"/>
      <c r="AL336" s="600"/>
      <c r="AM336" s="600"/>
      <c r="AN336" s="600"/>
      <c r="AO336" s="600"/>
      <c r="AP336" s="600"/>
      <c r="AQ336" s="600"/>
      <c r="AR336" s="600"/>
      <c r="AS336" s="600"/>
      <c r="AT336" s="600"/>
      <c r="AU336" s="600"/>
      <c r="AV336" s="600"/>
      <c r="AW336" s="600"/>
      <c r="AX336" s="600"/>
      <c r="AY336" s="600"/>
      <c r="AZ336" s="600"/>
    </row>
    <row r="337" spans="1:132" s="19" customFormat="1" ht="15.75">
      <c r="A337" s="997"/>
      <c r="B337" s="997"/>
      <c r="C337" s="28"/>
      <c r="D337" s="5"/>
      <c r="E337" s="5"/>
      <c r="F337" s="5"/>
      <c r="G337" s="420"/>
      <c r="H337" s="28"/>
      <c r="I337" s="28"/>
      <c r="J337" s="600"/>
      <c r="K337" s="600"/>
      <c r="L337" s="600"/>
      <c r="M337" s="600"/>
      <c r="N337" s="600"/>
      <c r="O337" s="600"/>
      <c r="P337" s="600"/>
      <c r="Q337" s="600"/>
      <c r="R337" s="600"/>
      <c r="S337" s="600"/>
      <c r="T337" s="600"/>
      <c r="U337" s="600"/>
      <c r="V337" s="600"/>
      <c r="W337" s="600"/>
      <c r="X337" s="600"/>
      <c r="Y337" s="600"/>
      <c r="Z337" s="600"/>
      <c r="AA337" s="600"/>
      <c r="AB337" s="600"/>
      <c r="AC337" s="600"/>
      <c r="AD337" s="600"/>
      <c r="AE337" s="600"/>
      <c r="AF337" s="600"/>
      <c r="AG337" s="600"/>
      <c r="AH337" s="600"/>
      <c r="AI337" s="600"/>
      <c r="AJ337" s="600"/>
      <c r="AK337" s="600"/>
      <c r="AL337" s="600"/>
      <c r="AM337" s="600"/>
      <c r="AN337" s="600"/>
      <c r="AO337" s="600"/>
      <c r="AP337" s="600"/>
      <c r="AQ337" s="600"/>
      <c r="AR337" s="600"/>
      <c r="AS337" s="600"/>
      <c r="AT337" s="600"/>
      <c r="AU337" s="600"/>
      <c r="AV337" s="600"/>
      <c r="AW337" s="600"/>
      <c r="AX337" s="600"/>
      <c r="AY337" s="600"/>
      <c r="AZ337" s="600"/>
      <c r="BA337" s="28"/>
      <c r="BB337" s="28"/>
      <c r="BC337" s="28"/>
      <c r="BD337" s="28"/>
      <c r="BE337" s="28"/>
      <c r="BF337" s="28"/>
      <c r="BG337" s="28"/>
      <c r="BH337" s="28"/>
      <c r="BI337" s="28"/>
      <c r="BJ337" s="28"/>
      <c r="BK337" s="28"/>
      <c r="BL337" s="28"/>
      <c r="BM337" s="28"/>
      <c r="BN337" s="28"/>
      <c r="BO337" s="28"/>
      <c r="BP337" s="28"/>
      <c r="BQ337" s="28"/>
      <c r="BR337" s="28"/>
      <c r="BS337" s="28"/>
      <c r="BT337" s="28"/>
      <c r="BU337" s="28"/>
      <c r="BV337" s="28"/>
      <c r="BW337" s="28"/>
      <c r="BX337" s="28"/>
      <c r="BY337" s="28"/>
      <c r="BZ337" s="28"/>
      <c r="CA337" s="28"/>
      <c r="CB337" s="28"/>
      <c r="CC337" s="28"/>
      <c r="CD337" s="28"/>
      <c r="CE337" s="28"/>
      <c r="CF337" s="28"/>
      <c r="CG337" s="28"/>
      <c r="CH337" s="28"/>
      <c r="CI337" s="28"/>
      <c r="CJ337" s="28"/>
      <c r="CK337" s="28"/>
      <c r="CL337" s="28"/>
      <c r="CM337" s="28"/>
      <c r="CN337" s="28"/>
      <c r="CO337" s="28"/>
      <c r="CP337" s="28"/>
      <c r="CQ337" s="28"/>
      <c r="CR337" s="28"/>
      <c r="CS337" s="28"/>
      <c r="CT337" s="28"/>
      <c r="CU337" s="28"/>
      <c r="CV337" s="28"/>
      <c r="CW337" s="28"/>
      <c r="CX337" s="28"/>
      <c r="CY337" s="28"/>
      <c r="CZ337" s="28"/>
      <c r="DA337" s="28"/>
      <c r="DB337" s="28"/>
      <c r="DC337" s="28"/>
      <c r="DD337" s="28"/>
      <c r="DE337" s="28"/>
      <c r="DF337" s="28"/>
      <c r="DG337" s="28"/>
      <c r="DH337" s="28"/>
      <c r="DI337" s="28"/>
      <c r="DJ337" s="28"/>
      <c r="DK337" s="28"/>
      <c r="DL337" s="28"/>
      <c r="DM337" s="28"/>
      <c r="DN337" s="28"/>
      <c r="DO337" s="28"/>
      <c r="DP337" s="28"/>
      <c r="DQ337" s="28"/>
      <c r="DR337" s="28"/>
      <c r="DS337" s="28"/>
      <c r="DT337" s="28"/>
      <c r="DU337" s="28"/>
      <c r="DV337" s="28"/>
      <c r="DW337" s="28"/>
      <c r="DX337" s="28"/>
      <c r="DY337" s="28"/>
      <c r="DZ337" s="28"/>
      <c r="EA337" s="28"/>
      <c r="EB337" s="28"/>
    </row>
    <row r="338" spans="1:132" ht="15.75">
      <c r="A338" s="66"/>
      <c r="B338" s="66"/>
      <c r="C338" s="19"/>
      <c r="D338" s="29"/>
      <c r="F338" s="29"/>
      <c r="G338" s="998"/>
      <c r="H338" s="19"/>
      <c r="I338" s="19"/>
      <c r="J338" s="19"/>
      <c r="K338" s="19"/>
      <c r="L338" s="19"/>
      <c r="M338" s="19"/>
      <c r="N338" s="19"/>
      <c r="O338" s="19"/>
      <c r="P338" s="19"/>
      <c r="Q338" s="19"/>
      <c r="R338" s="19"/>
      <c r="S338" s="19"/>
      <c r="T338" s="19"/>
      <c r="U338" s="19"/>
      <c r="V338" s="19"/>
      <c r="W338" s="19"/>
      <c r="X338" s="19"/>
      <c r="Y338" s="19"/>
      <c r="Z338" s="19"/>
      <c r="AA338" s="19"/>
      <c r="AB338" s="19"/>
      <c r="AC338" s="19"/>
      <c r="AD338" s="19"/>
      <c r="AE338" s="19"/>
      <c r="AF338" s="19"/>
      <c r="AG338" s="19"/>
      <c r="AH338" s="19"/>
      <c r="AI338" s="19"/>
      <c r="AJ338" s="19"/>
      <c r="AK338" s="19"/>
      <c r="AL338" s="19"/>
      <c r="AM338" s="19"/>
      <c r="AN338" s="19"/>
      <c r="AO338" s="19"/>
      <c r="AP338" s="19"/>
      <c r="AQ338" s="19"/>
      <c r="AR338" s="19"/>
      <c r="AS338" s="19"/>
      <c r="AT338" s="19"/>
      <c r="AU338" s="19"/>
      <c r="AV338" s="19"/>
      <c r="AW338" s="19"/>
      <c r="AX338" s="19"/>
      <c r="AY338" s="19"/>
      <c r="AZ338" s="19"/>
      <c r="BA338" s="19"/>
      <c r="BB338" s="19"/>
      <c r="BC338" s="19"/>
      <c r="BD338" s="19"/>
      <c r="BE338" s="19"/>
      <c r="BF338" s="19"/>
      <c r="BG338" s="19"/>
      <c r="BH338" s="19"/>
      <c r="BI338" s="19"/>
      <c r="BJ338" s="19"/>
      <c r="BK338" s="19"/>
      <c r="BL338" s="19"/>
      <c r="BM338" s="19"/>
      <c r="BN338" s="19"/>
      <c r="BO338" s="19"/>
      <c r="BP338" s="19"/>
      <c r="BQ338" s="19"/>
      <c r="BR338" s="19"/>
      <c r="BS338" s="19"/>
      <c r="BT338" s="19"/>
      <c r="BU338" s="19"/>
      <c r="BV338" s="19"/>
      <c r="BW338" s="19"/>
      <c r="BX338" s="19"/>
      <c r="BY338" s="19"/>
      <c r="BZ338" s="19"/>
      <c r="CA338" s="19"/>
      <c r="CB338" s="19"/>
      <c r="CC338" s="19"/>
      <c r="CD338" s="19"/>
      <c r="CE338" s="19"/>
      <c r="CF338" s="19"/>
      <c r="CG338" s="19"/>
      <c r="CH338" s="19"/>
      <c r="CI338" s="19"/>
      <c r="CJ338" s="19"/>
      <c r="CK338" s="19"/>
      <c r="CL338" s="19"/>
      <c r="CM338" s="19"/>
      <c r="CN338" s="19"/>
      <c r="CO338" s="19"/>
      <c r="CP338" s="19"/>
      <c r="CQ338" s="19"/>
      <c r="CR338" s="19"/>
      <c r="CS338" s="19"/>
      <c r="CT338" s="19"/>
      <c r="CU338" s="19"/>
      <c r="CV338" s="19"/>
      <c r="CW338" s="19"/>
      <c r="CX338" s="19"/>
      <c r="CY338" s="19"/>
      <c r="CZ338" s="19"/>
      <c r="DA338" s="19"/>
      <c r="DB338" s="19"/>
      <c r="DC338" s="19"/>
      <c r="DD338" s="19"/>
      <c r="DE338" s="19"/>
      <c r="DF338" s="19"/>
      <c r="DG338" s="19"/>
      <c r="DH338" s="19"/>
      <c r="DI338" s="19"/>
      <c r="DJ338" s="19"/>
      <c r="DK338" s="19"/>
      <c r="DL338" s="19"/>
      <c r="DM338" s="19"/>
      <c r="DN338" s="19"/>
      <c r="DO338" s="19"/>
      <c r="DP338" s="19"/>
      <c r="DQ338" s="19"/>
      <c r="DR338" s="19"/>
      <c r="DS338" s="19"/>
      <c r="DT338" s="19"/>
      <c r="DU338" s="19"/>
      <c r="DV338" s="19"/>
      <c r="DW338" s="19"/>
      <c r="DX338" s="19"/>
      <c r="DY338" s="19"/>
      <c r="DZ338" s="19"/>
      <c r="EA338" s="19"/>
      <c r="EB338" s="19"/>
    </row>
    <row r="339" spans="1:132">
      <c r="A339" s="66"/>
      <c r="B339" s="66"/>
      <c r="G339" s="22" t="s">
        <v>898</v>
      </c>
      <c r="H339" s="111">
        <v>2010</v>
      </c>
      <c r="L339" s="717" t="s">
        <v>890</v>
      </c>
      <c r="M339" s="999">
        <v>50</v>
      </c>
      <c r="N339" s="1000">
        <v>50</v>
      </c>
      <c r="O339" s="1000">
        <v>50</v>
      </c>
      <c r="P339" s="1000">
        <v>50</v>
      </c>
      <c r="Q339" s="1000">
        <v>50</v>
      </c>
      <c r="R339" s="1000">
        <v>50</v>
      </c>
      <c r="S339" s="1000">
        <v>50</v>
      </c>
      <c r="T339" s="1000">
        <v>50</v>
      </c>
      <c r="U339" s="1000">
        <v>50</v>
      </c>
      <c r="V339" s="1000">
        <v>50</v>
      </c>
      <c r="W339" s="1000">
        <v>50</v>
      </c>
      <c r="X339" s="1000">
        <v>50</v>
      </c>
      <c r="Y339" s="1000">
        <v>50</v>
      </c>
      <c r="Z339" s="1000">
        <v>50</v>
      </c>
      <c r="AA339" s="1000">
        <v>50</v>
      </c>
      <c r="AB339" s="1000">
        <v>50</v>
      </c>
      <c r="AC339" s="1000">
        <v>50</v>
      </c>
      <c r="AD339" s="1000">
        <v>50</v>
      </c>
      <c r="AE339" s="1000">
        <v>50</v>
      </c>
      <c r="AF339" s="1000">
        <v>50</v>
      </c>
      <c r="AG339" s="1000">
        <v>50</v>
      </c>
      <c r="AH339" s="1000">
        <v>50</v>
      </c>
      <c r="AI339" s="1000">
        <v>50</v>
      </c>
      <c r="AJ339" s="1000">
        <v>50</v>
      </c>
      <c r="AK339" s="1001">
        <v>50</v>
      </c>
    </row>
    <row r="340" spans="1:132">
      <c r="A340" s="66"/>
      <c r="B340" s="66"/>
      <c r="G340" s="22" t="s">
        <v>900</v>
      </c>
      <c r="H340" s="111">
        <v>2017</v>
      </c>
      <c r="L340" s="717" t="s">
        <v>892</v>
      </c>
      <c r="M340" s="1002"/>
      <c r="N340" s="1003">
        <v>0</v>
      </c>
      <c r="O340" s="1003">
        <v>0</v>
      </c>
      <c r="P340" s="1003">
        <v>0</v>
      </c>
      <c r="Q340" s="1003">
        <v>0</v>
      </c>
      <c r="R340" s="1003">
        <v>0</v>
      </c>
      <c r="S340" s="1003">
        <v>0</v>
      </c>
      <c r="T340" s="1003">
        <v>0</v>
      </c>
      <c r="U340" s="1003">
        <v>0</v>
      </c>
      <c r="V340" s="1003">
        <v>0</v>
      </c>
      <c r="W340" s="1003">
        <v>0</v>
      </c>
      <c r="X340" s="1003">
        <v>0</v>
      </c>
      <c r="Y340" s="1003">
        <v>0</v>
      </c>
      <c r="Z340" s="1003">
        <v>0</v>
      </c>
      <c r="AA340" s="1003">
        <v>0</v>
      </c>
      <c r="AB340" s="1003">
        <v>0</v>
      </c>
      <c r="AC340" s="1003">
        <v>0</v>
      </c>
      <c r="AD340" s="1003">
        <v>0</v>
      </c>
      <c r="AE340" s="1003">
        <v>0</v>
      </c>
      <c r="AF340" s="1003">
        <v>0</v>
      </c>
      <c r="AG340" s="1003">
        <v>0</v>
      </c>
      <c r="AH340" s="1003">
        <v>0</v>
      </c>
      <c r="AI340" s="1003">
        <v>0</v>
      </c>
      <c r="AJ340" s="1003">
        <v>0</v>
      </c>
      <c r="AK340" s="1003">
        <v>0</v>
      </c>
    </row>
    <row r="341" spans="1:132">
      <c r="L341" s="73"/>
    </row>
    <row r="342" spans="1:132">
      <c r="G342" s="420"/>
      <c r="I342" s="73" t="s">
        <v>442</v>
      </c>
      <c r="J342" s="73" t="s">
        <v>442</v>
      </c>
      <c r="K342" s="73" t="s">
        <v>442</v>
      </c>
      <c r="L342" s="73" t="s">
        <v>442</v>
      </c>
      <c r="M342" s="73" t="s">
        <v>442</v>
      </c>
      <c r="N342" s="73" t="s">
        <v>442</v>
      </c>
      <c r="O342" s="73" t="s">
        <v>442</v>
      </c>
    </row>
    <row r="343" spans="1:132" ht="15.75">
      <c r="C343" s="5"/>
      <c r="D343" s="946" t="s">
        <v>811</v>
      </c>
      <c r="E343" s="947"/>
      <c r="F343" s="947"/>
      <c r="G343" s="948" t="s">
        <v>545</v>
      </c>
      <c r="H343" s="948"/>
      <c r="I343" s="950">
        <v>2002</v>
      </c>
      <c r="J343" s="950">
        <v>2003</v>
      </c>
      <c r="K343" s="950">
        <v>2004</v>
      </c>
      <c r="L343" s="950">
        <v>2005</v>
      </c>
      <c r="M343" s="950">
        <v>2006</v>
      </c>
      <c r="N343" s="950">
        <v>2007</v>
      </c>
      <c r="O343" s="950">
        <v>2008</v>
      </c>
      <c r="P343" s="950">
        <v>2009</v>
      </c>
      <c r="Q343" s="950">
        <v>2010</v>
      </c>
      <c r="R343" s="950">
        <v>2011</v>
      </c>
      <c r="S343" s="950">
        <v>2012</v>
      </c>
      <c r="T343" s="950">
        <v>2013</v>
      </c>
      <c r="U343" s="950">
        <v>2014</v>
      </c>
      <c r="V343" s="950">
        <v>2015</v>
      </c>
      <c r="W343" s="950">
        <v>2016</v>
      </c>
      <c r="X343" s="950">
        <v>2017</v>
      </c>
      <c r="Y343" s="950">
        <v>2018</v>
      </c>
      <c r="Z343" s="950">
        <v>2019</v>
      </c>
      <c r="AA343" s="950">
        <v>2020</v>
      </c>
      <c r="AB343" s="950">
        <v>2021</v>
      </c>
      <c r="AC343" s="950">
        <v>2022</v>
      </c>
      <c r="AD343" s="950">
        <v>2023</v>
      </c>
      <c r="AE343" s="950">
        <v>2024</v>
      </c>
      <c r="AF343" s="950">
        <v>2025</v>
      </c>
      <c r="AG343" s="950">
        <v>2026</v>
      </c>
      <c r="AH343" s="950">
        <v>2027</v>
      </c>
      <c r="AI343" s="950">
        <v>2028</v>
      </c>
      <c r="AJ343" s="950">
        <v>2029</v>
      </c>
      <c r="AK343" s="987">
        <v>2030</v>
      </c>
    </row>
    <row r="344" spans="1:132" ht="15.75">
      <c r="C344" s="5"/>
      <c r="D344" s="29" t="s">
        <v>910</v>
      </c>
      <c r="I344" s="600"/>
    </row>
    <row r="345" spans="1:132" ht="15.75">
      <c r="C345" s="5"/>
      <c r="D345" s="29"/>
      <c r="E345" s="5" t="s">
        <v>812</v>
      </c>
      <c r="I345" s="1004">
        <v>96</v>
      </c>
      <c r="J345" s="1004">
        <v>73</v>
      </c>
      <c r="K345" s="1004">
        <v>73</v>
      </c>
      <c r="L345" s="1004">
        <v>73</v>
      </c>
      <c r="M345" s="1004">
        <v>73</v>
      </c>
      <c r="N345" s="1004">
        <v>73</v>
      </c>
      <c r="O345" s="1004">
        <v>73</v>
      </c>
      <c r="P345" s="1004">
        <v>134</v>
      </c>
      <c r="Q345" s="562">
        <v>132</v>
      </c>
      <c r="R345" s="562">
        <v>132</v>
      </c>
      <c r="S345" s="562">
        <v>132</v>
      </c>
      <c r="T345" s="562">
        <v>132</v>
      </c>
      <c r="U345" s="562">
        <v>132</v>
      </c>
      <c r="V345" s="562">
        <v>142</v>
      </c>
      <c r="W345" s="562">
        <v>164</v>
      </c>
      <c r="X345" s="562">
        <v>186</v>
      </c>
      <c r="Y345" s="562">
        <v>186</v>
      </c>
      <c r="Z345" s="562">
        <v>186</v>
      </c>
      <c r="AA345" s="562">
        <v>192</v>
      </c>
      <c r="AB345" s="562">
        <v>192</v>
      </c>
      <c r="AC345" s="562">
        <v>192</v>
      </c>
      <c r="AD345" s="562">
        <v>196</v>
      </c>
      <c r="AE345" s="562">
        <v>198</v>
      </c>
      <c r="AF345" s="562">
        <v>200</v>
      </c>
      <c r="AG345" s="562">
        <v>202</v>
      </c>
      <c r="AH345" s="562">
        <v>202</v>
      </c>
      <c r="AI345" s="562">
        <v>202</v>
      </c>
      <c r="AJ345" s="562">
        <v>202</v>
      </c>
      <c r="AK345" s="562">
        <v>218</v>
      </c>
    </row>
    <row r="346" spans="1:132" ht="15.75">
      <c r="C346" s="5"/>
      <c r="D346" s="29"/>
      <c r="E346" s="5" t="s">
        <v>911</v>
      </c>
      <c r="I346" s="1004">
        <v>96</v>
      </c>
      <c r="J346" s="1004">
        <v>154</v>
      </c>
      <c r="K346" s="1004">
        <v>154</v>
      </c>
      <c r="L346" s="1004">
        <v>154</v>
      </c>
      <c r="M346" s="1004">
        <v>169</v>
      </c>
      <c r="N346" s="1004">
        <v>169</v>
      </c>
      <c r="O346" s="1004">
        <v>171</v>
      </c>
      <c r="P346" s="1004">
        <v>250</v>
      </c>
      <c r="Q346" s="1004">
        <v>280</v>
      </c>
      <c r="R346" s="1004">
        <v>280</v>
      </c>
      <c r="S346" s="1004">
        <v>290</v>
      </c>
      <c r="T346" s="1004">
        <v>290</v>
      </c>
      <c r="U346" s="1004">
        <v>290</v>
      </c>
      <c r="V346" s="1004">
        <v>290</v>
      </c>
      <c r="W346" s="1004">
        <v>290</v>
      </c>
      <c r="X346" s="1004">
        <v>290</v>
      </c>
      <c r="Y346" s="1004">
        <v>290</v>
      </c>
      <c r="Z346" s="1004">
        <v>290</v>
      </c>
      <c r="AA346" s="1004">
        <v>290</v>
      </c>
      <c r="AB346" s="1004">
        <v>290</v>
      </c>
      <c r="AC346" s="1004">
        <v>290</v>
      </c>
      <c r="AD346" s="1004">
        <v>290</v>
      </c>
      <c r="AE346" s="1004">
        <v>290</v>
      </c>
      <c r="AF346" s="1004">
        <v>297</v>
      </c>
      <c r="AG346" s="1004">
        <v>304</v>
      </c>
      <c r="AH346" s="1004">
        <v>312</v>
      </c>
      <c r="AI346" s="1004">
        <v>320</v>
      </c>
      <c r="AJ346" s="1004">
        <v>328</v>
      </c>
      <c r="AK346" s="1004">
        <v>336</v>
      </c>
    </row>
    <row r="347" spans="1:132" ht="15.6" customHeight="1">
      <c r="C347" s="5"/>
      <c r="D347" s="29"/>
      <c r="E347" s="5" t="s">
        <v>549</v>
      </c>
      <c r="I347" s="1004">
        <v>0</v>
      </c>
      <c r="J347" s="1004">
        <v>81</v>
      </c>
      <c r="K347" s="1004">
        <v>81</v>
      </c>
      <c r="L347" s="1004">
        <v>81</v>
      </c>
      <c r="M347" s="1004">
        <v>96</v>
      </c>
      <c r="N347" s="1004">
        <v>96</v>
      </c>
      <c r="O347" s="1004">
        <v>98</v>
      </c>
      <c r="P347" s="1004">
        <v>116</v>
      </c>
      <c r="Q347" s="1005">
        <v>148</v>
      </c>
      <c r="R347" s="1005">
        <v>148</v>
      </c>
      <c r="S347" s="1005">
        <v>158</v>
      </c>
      <c r="T347" s="1005">
        <v>158</v>
      </c>
      <c r="U347" s="1005">
        <v>158</v>
      </c>
      <c r="V347" s="1005">
        <v>148</v>
      </c>
      <c r="W347" s="1005">
        <v>126</v>
      </c>
      <c r="X347" s="1005">
        <v>104</v>
      </c>
      <c r="Y347" s="1005">
        <v>104</v>
      </c>
      <c r="Z347" s="1005">
        <v>104</v>
      </c>
      <c r="AA347" s="1005">
        <v>98</v>
      </c>
      <c r="AB347" s="1005">
        <v>98</v>
      </c>
      <c r="AC347" s="1005">
        <v>98</v>
      </c>
      <c r="AD347" s="1005">
        <v>94</v>
      </c>
      <c r="AE347" s="1005">
        <v>92</v>
      </c>
      <c r="AF347" s="1005">
        <v>97</v>
      </c>
      <c r="AG347" s="1005">
        <v>102</v>
      </c>
      <c r="AH347" s="1005">
        <v>110</v>
      </c>
      <c r="AI347" s="1005">
        <v>118</v>
      </c>
      <c r="AJ347" s="1005">
        <v>126</v>
      </c>
      <c r="AK347" s="1005">
        <v>118</v>
      </c>
    </row>
    <row r="348" spans="1:132" ht="15.75">
      <c r="C348" s="5"/>
      <c r="D348" s="29"/>
      <c r="E348" s="5" t="s">
        <v>550</v>
      </c>
      <c r="I348" s="1004">
        <v>141</v>
      </c>
      <c r="J348" s="1004">
        <v>141</v>
      </c>
      <c r="K348" s="1004">
        <v>163</v>
      </c>
      <c r="L348" s="1004">
        <v>152</v>
      </c>
      <c r="M348" s="1004">
        <v>152</v>
      </c>
      <c r="N348" s="1004">
        <v>143</v>
      </c>
      <c r="O348" s="1004">
        <v>143</v>
      </c>
      <c r="P348" s="1004">
        <v>143</v>
      </c>
      <c r="Q348" s="562">
        <v>171</v>
      </c>
      <c r="R348" s="562">
        <v>178</v>
      </c>
      <c r="S348" s="1010">
        <v>189</v>
      </c>
      <c r="T348" s="1010">
        <v>197</v>
      </c>
      <c r="U348" s="562">
        <v>203</v>
      </c>
      <c r="V348" s="562">
        <v>216</v>
      </c>
      <c r="W348" s="562">
        <v>218</v>
      </c>
      <c r="X348" s="562">
        <v>218</v>
      </c>
      <c r="Y348" s="562">
        <v>218</v>
      </c>
      <c r="Z348" s="562">
        <v>225</v>
      </c>
      <c r="AA348" s="562">
        <v>225</v>
      </c>
      <c r="AB348" s="562">
        <v>225</v>
      </c>
      <c r="AC348" s="562">
        <v>226</v>
      </c>
      <c r="AD348" s="562">
        <v>229</v>
      </c>
      <c r="AE348" s="562">
        <v>232</v>
      </c>
      <c r="AF348" s="562">
        <v>234</v>
      </c>
      <c r="AG348" s="562">
        <v>234</v>
      </c>
      <c r="AH348" s="562">
        <v>234</v>
      </c>
      <c r="AI348" s="562">
        <v>234</v>
      </c>
      <c r="AJ348" s="562">
        <v>234</v>
      </c>
      <c r="AK348" s="562">
        <v>234</v>
      </c>
    </row>
    <row r="349" spans="1:132" ht="15.75">
      <c r="C349" s="5"/>
      <c r="D349" s="29"/>
      <c r="E349" s="5" t="s">
        <v>815</v>
      </c>
      <c r="I349" s="1004">
        <v>23</v>
      </c>
      <c r="J349" s="1004">
        <v>23</v>
      </c>
      <c r="K349" s="1004">
        <v>30</v>
      </c>
      <c r="L349" s="1004">
        <v>25</v>
      </c>
      <c r="M349" s="1004">
        <v>25</v>
      </c>
      <c r="N349" s="1004">
        <v>25</v>
      </c>
      <c r="O349" s="1004">
        <v>25</v>
      </c>
      <c r="P349" s="1004">
        <v>25</v>
      </c>
      <c r="Q349" s="562">
        <v>34</v>
      </c>
      <c r="R349" s="562">
        <v>38</v>
      </c>
      <c r="S349" s="562">
        <v>39</v>
      </c>
      <c r="T349" s="562">
        <v>41</v>
      </c>
      <c r="U349" s="562">
        <v>43</v>
      </c>
      <c r="V349" s="562">
        <v>44</v>
      </c>
      <c r="W349" s="562">
        <v>45</v>
      </c>
      <c r="X349" s="562">
        <v>45</v>
      </c>
      <c r="Y349" s="562">
        <v>45</v>
      </c>
      <c r="Z349" s="562">
        <v>45</v>
      </c>
      <c r="AA349" s="562">
        <v>45</v>
      </c>
      <c r="AB349" s="562">
        <v>45</v>
      </c>
      <c r="AC349" s="562">
        <v>45</v>
      </c>
      <c r="AD349" s="562">
        <v>45</v>
      </c>
      <c r="AE349" s="562">
        <v>45</v>
      </c>
      <c r="AF349" s="562">
        <v>46</v>
      </c>
      <c r="AG349" s="562">
        <v>46</v>
      </c>
      <c r="AH349" s="562">
        <v>46</v>
      </c>
      <c r="AI349" s="562">
        <v>46</v>
      </c>
      <c r="AJ349" s="562">
        <v>46</v>
      </c>
      <c r="AK349" s="562">
        <v>51</v>
      </c>
    </row>
    <row r="350" spans="1:132" ht="15.75">
      <c r="C350" s="5"/>
      <c r="D350" s="29"/>
      <c r="E350" s="5" t="s">
        <v>622</v>
      </c>
      <c r="I350" s="1004">
        <v>89</v>
      </c>
      <c r="J350" s="1004">
        <v>89</v>
      </c>
      <c r="K350" s="1004">
        <v>60</v>
      </c>
      <c r="L350" s="1004">
        <v>81</v>
      </c>
      <c r="M350" s="1004">
        <v>81</v>
      </c>
      <c r="N350" s="1004">
        <v>90</v>
      </c>
      <c r="O350" s="1004">
        <v>110</v>
      </c>
      <c r="P350" s="1004">
        <v>110</v>
      </c>
      <c r="Q350" s="562">
        <v>126</v>
      </c>
      <c r="R350" s="1010">
        <v>138</v>
      </c>
      <c r="S350" s="562">
        <v>138</v>
      </c>
      <c r="T350" s="562">
        <v>138</v>
      </c>
      <c r="U350" s="562">
        <v>138</v>
      </c>
      <c r="V350" s="562">
        <v>138</v>
      </c>
      <c r="W350" s="562">
        <v>138</v>
      </c>
      <c r="X350" s="562">
        <v>138</v>
      </c>
      <c r="Y350" s="562">
        <v>138</v>
      </c>
      <c r="Z350" s="562">
        <v>150</v>
      </c>
      <c r="AA350" s="562">
        <v>150</v>
      </c>
      <c r="AB350" s="562">
        <v>150</v>
      </c>
      <c r="AC350" s="562">
        <v>155</v>
      </c>
      <c r="AD350" s="562">
        <v>157</v>
      </c>
      <c r="AE350" s="562">
        <v>161</v>
      </c>
      <c r="AF350" s="562">
        <v>161</v>
      </c>
      <c r="AG350" s="562">
        <v>163</v>
      </c>
      <c r="AH350" s="562">
        <v>168</v>
      </c>
      <c r="AI350" s="562">
        <v>180</v>
      </c>
      <c r="AJ350" s="562">
        <v>180</v>
      </c>
      <c r="AK350" s="562">
        <v>230</v>
      </c>
    </row>
    <row r="351" spans="1:132" ht="15.75">
      <c r="C351" s="5"/>
      <c r="D351" s="29"/>
      <c r="E351" s="5" t="s">
        <v>553</v>
      </c>
      <c r="I351" s="1004">
        <v>82</v>
      </c>
      <c r="J351" s="1004">
        <v>82</v>
      </c>
      <c r="K351" s="1004">
        <v>92</v>
      </c>
      <c r="L351" s="1004">
        <v>112</v>
      </c>
      <c r="M351" s="1004">
        <v>122</v>
      </c>
      <c r="N351" s="1004">
        <v>147</v>
      </c>
      <c r="O351" s="1004">
        <v>157</v>
      </c>
      <c r="P351" s="1004">
        <v>167</v>
      </c>
      <c r="Q351" s="562">
        <v>202</v>
      </c>
      <c r="R351" s="562">
        <v>205</v>
      </c>
      <c r="S351" s="562">
        <v>216</v>
      </c>
      <c r="T351" s="562">
        <v>222</v>
      </c>
      <c r="U351" s="562">
        <v>229</v>
      </c>
      <c r="V351" s="562">
        <v>229</v>
      </c>
      <c r="W351" s="562">
        <v>229</v>
      </c>
      <c r="X351" s="562">
        <v>229</v>
      </c>
      <c r="Y351" s="562">
        <v>229</v>
      </c>
      <c r="Z351" s="562">
        <v>234</v>
      </c>
      <c r="AA351" s="562">
        <v>234</v>
      </c>
      <c r="AB351" s="562">
        <v>234</v>
      </c>
      <c r="AC351" s="562">
        <v>234</v>
      </c>
      <c r="AD351" s="562">
        <v>234</v>
      </c>
      <c r="AE351" s="562">
        <v>234</v>
      </c>
      <c r="AF351" s="562">
        <v>234</v>
      </c>
      <c r="AG351" s="562">
        <v>235</v>
      </c>
      <c r="AH351" s="562">
        <v>235</v>
      </c>
      <c r="AI351" s="562">
        <v>268</v>
      </c>
      <c r="AJ351" s="562">
        <v>268</v>
      </c>
      <c r="AK351" s="562">
        <v>295</v>
      </c>
    </row>
    <row r="352" spans="1:132" ht="15.75">
      <c r="C352" s="5"/>
      <c r="D352" s="29" t="s">
        <v>916</v>
      </c>
      <c r="I352" s="600"/>
      <c r="J352" s="600"/>
      <c r="K352" s="600"/>
      <c r="L352" s="600"/>
      <c r="M352" s="600"/>
      <c r="N352" s="600"/>
      <c r="O352" s="600"/>
      <c r="P352" s="600"/>
      <c r="Q352" s="600"/>
      <c r="R352" s="600"/>
      <c r="S352" s="1010" t="s">
        <v>1217</v>
      </c>
      <c r="T352" s="600"/>
      <c r="U352" s="600"/>
      <c r="V352" s="600"/>
      <c r="W352" s="600"/>
      <c r="X352" s="600"/>
      <c r="Y352" s="600"/>
      <c r="Z352" s="600"/>
      <c r="AA352" s="600"/>
      <c r="AB352" s="600"/>
      <c r="AC352" s="600"/>
      <c r="AD352" s="600"/>
      <c r="AE352" s="600"/>
      <c r="AF352" s="600"/>
      <c r="AG352" s="600"/>
      <c r="AH352" s="600"/>
      <c r="AI352" s="600"/>
      <c r="AJ352" s="600"/>
      <c r="AK352" s="600"/>
    </row>
    <row r="353" spans="3:37" ht="15.75">
      <c r="C353" s="5"/>
      <c r="D353" s="29"/>
      <c r="E353" s="5" t="s">
        <v>533</v>
      </c>
      <c r="I353" s="600"/>
      <c r="J353" s="600"/>
      <c r="K353" s="600"/>
      <c r="L353" s="600"/>
      <c r="M353" s="600"/>
      <c r="N353" s="600"/>
      <c r="O353" s="600"/>
      <c r="P353" s="600"/>
      <c r="Q353" s="600"/>
      <c r="R353" s="600"/>
      <c r="S353" s="600"/>
      <c r="T353" s="600"/>
      <c r="U353" s="600"/>
      <c r="V353" s="600"/>
      <c r="W353" s="600"/>
      <c r="X353" s="600"/>
      <c r="Y353" s="600"/>
      <c r="Z353" s="600"/>
      <c r="AA353" s="600"/>
      <c r="AB353" s="600"/>
      <c r="AC353" s="600"/>
      <c r="AD353" s="600"/>
      <c r="AE353" s="600"/>
      <c r="AF353" s="600"/>
      <c r="AG353" s="600"/>
      <c r="AH353" s="600"/>
      <c r="AI353" s="600"/>
      <c r="AJ353" s="600"/>
      <c r="AK353" s="600"/>
    </row>
    <row r="354" spans="3:37" ht="15.75">
      <c r="C354" s="5"/>
      <c r="D354" s="29"/>
      <c r="F354" s="5" t="s">
        <v>630</v>
      </c>
      <c r="I354" s="1004">
        <v>64.091690544412614</v>
      </c>
      <c r="J354" s="1004">
        <v>52.174846625766875</v>
      </c>
      <c r="K354" s="1004">
        <v>52.174846625766875</v>
      </c>
      <c r="L354" s="1004">
        <v>52.489425981873111</v>
      </c>
      <c r="M354" s="1004">
        <v>52.489425981873111</v>
      </c>
      <c r="N354" s="1004">
        <v>52.489425981873111</v>
      </c>
      <c r="O354" s="1004">
        <v>53.658119658119659</v>
      </c>
      <c r="P354" s="1004">
        <v>95.621359223300971</v>
      </c>
      <c r="Q354" s="734">
        <v>98.358531317494609</v>
      </c>
      <c r="R354" s="734">
        <v>99.950617283950606</v>
      </c>
      <c r="S354" s="734">
        <v>100.72289156626506</v>
      </c>
      <c r="T354" s="734">
        <v>101.33858267716535</v>
      </c>
      <c r="U354" s="734">
        <v>101.81395348837209</v>
      </c>
      <c r="V354" s="734">
        <v>110.97037037037036</v>
      </c>
      <c r="W354" s="734">
        <v>129.74867256637168</v>
      </c>
      <c r="X354" s="734">
        <v>148.60988074957413</v>
      </c>
      <c r="Y354" s="734">
        <v>148.60988074957413</v>
      </c>
      <c r="Z354" s="734">
        <v>149.78217821782178</v>
      </c>
      <c r="AA354" s="734">
        <v>154.98039215686273</v>
      </c>
      <c r="AB354" s="734">
        <v>154.98039215686273</v>
      </c>
      <c r="AC354" s="734">
        <v>155.33980582524271</v>
      </c>
      <c r="AD354" s="734">
        <v>159.11323763955343</v>
      </c>
      <c r="AE354" s="734">
        <v>161.26415094339623</v>
      </c>
      <c r="AF354" s="734">
        <v>163.18252730109205</v>
      </c>
      <c r="AG354" s="734">
        <v>165.0449612403101</v>
      </c>
      <c r="AH354" s="734">
        <v>165.32923076923075</v>
      </c>
      <c r="AI354" s="734">
        <v>165.99395770392749</v>
      </c>
      <c r="AJ354" s="734">
        <v>165.99395770392749</v>
      </c>
      <c r="AK354" s="734">
        <v>182.90586630286495</v>
      </c>
    </row>
    <row r="355" spans="3:37" ht="15.75">
      <c r="C355" s="5"/>
      <c r="D355" s="29"/>
      <c r="F355" s="5" t="s">
        <v>550</v>
      </c>
      <c r="I355" s="1004">
        <v>94.134670487106007</v>
      </c>
      <c r="J355" s="1004">
        <v>100.77607361963189</v>
      </c>
      <c r="K355" s="1004">
        <v>116.5</v>
      </c>
      <c r="L355" s="1004">
        <v>109.29305135951661</v>
      </c>
      <c r="M355" s="1004">
        <v>109.29305135951662</v>
      </c>
      <c r="N355" s="1004">
        <v>102.82175226586102</v>
      </c>
      <c r="O355" s="1004">
        <v>105.11111111111111</v>
      </c>
      <c r="P355" s="1004">
        <v>102.04368932038835</v>
      </c>
      <c r="Q355" s="734">
        <v>127.41900647948164</v>
      </c>
      <c r="R355" s="734">
        <v>134.78189300411523</v>
      </c>
      <c r="S355" s="734">
        <v>144.21686746987953</v>
      </c>
      <c r="T355" s="734">
        <v>151.24015748031496</v>
      </c>
      <c r="U355" s="734">
        <v>156.57751937984494</v>
      </c>
      <c r="V355" s="734">
        <v>168.8</v>
      </c>
      <c r="W355" s="734">
        <v>172.47079646017701</v>
      </c>
      <c r="X355" s="734">
        <v>174.1771720613288</v>
      </c>
      <c r="Y355" s="734">
        <v>174.1771720613288</v>
      </c>
      <c r="Z355" s="734">
        <v>181.1881188118812</v>
      </c>
      <c r="AA355" s="734">
        <v>181.61764705882354</v>
      </c>
      <c r="AB355" s="734">
        <v>181.61764705882354</v>
      </c>
      <c r="AC355" s="734">
        <v>182.84789644012943</v>
      </c>
      <c r="AD355" s="734">
        <v>185.90271132376395</v>
      </c>
      <c r="AE355" s="734">
        <v>188.95597484276729</v>
      </c>
      <c r="AF355" s="734">
        <v>190.92355694227768</v>
      </c>
      <c r="AG355" s="734">
        <v>191.19069767441863</v>
      </c>
      <c r="AH355" s="734">
        <v>191.51999999999998</v>
      </c>
      <c r="AI355" s="734">
        <v>192.29003021148037</v>
      </c>
      <c r="AJ355" s="734">
        <v>192.29003021148037</v>
      </c>
      <c r="AK355" s="734">
        <v>196.33015006821282</v>
      </c>
    </row>
    <row r="356" spans="3:37" ht="15.75">
      <c r="C356" s="5"/>
      <c r="D356" s="29"/>
      <c r="F356" s="5" t="s">
        <v>815</v>
      </c>
      <c r="I356" s="1004">
        <v>15.355300859598852</v>
      </c>
      <c r="J356" s="1004">
        <v>16.438650306748464</v>
      </c>
      <c r="K356" s="1004">
        <v>21.44171779141104</v>
      </c>
      <c r="L356" s="1004">
        <v>17.975830815709969</v>
      </c>
      <c r="M356" s="1004">
        <v>17.975830815709969</v>
      </c>
      <c r="N356" s="1004">
        <v>17.975830815709969</v>
      </c>
      <c r="O356" s="1004">
        <v>18.376068376068375</v>
      </c>
      <c r="P356" s="1004">
        <v>17.839805825242717</v>
      </c>
      <c r="Q356" s="734">
        <v>25.334773218142548</v>
      </c>
      <c r="R356" s="734">
        <v>28.773662551440331</v>
      </c>
      <c r="S356" s="734">
        <v>29.759036144578314</v>
      </c>
      <c r="T356" s="734">
        <v>31.476377952755904</v>
      </c>
      <c r="U356" s="734">
        <v>33.166666666666664</v>
      </c>
      <c r="V356" s="734">
        <v>34.385185185185186</v>
      </c>
      <c r="W356" s="734">
        <v>35.601769911504427</v>
      </c>
      <c r="X356" s="734">
        <v>35.954003407155028</v>
      </c>
      <c r="Y356" s="734">
        <v>35.954003407155028</v>
      </c>
      <c r="Z356" s="734">
        <v>36.237623762376238</v>
      </c>
      <c r="AA356" s="734">
        <v>36.32352941176471</v>
      </c>
      <c r="AB356" s="734">
        <v>36.32352941176471</v>
      </c>
      <c r="AC356" s="734">
        <v>36.407766990291258</v>
      </c>
      <c r="AD356" s="734">
        <v>36.5311004784689</v>
      </c>
      <c r="AE356" s="734">
        <v>36.650943396226417</v>
      </c>
      <c r="AF356" s="734">
        <v>37.53198127925117</v>
      </c>
      <c r="AG356" s="734">
        <v>37.584496124031006</v>
      </c>
      <c r="AH356" s="734">
        <v>37.649230769230769</v>
      </c>
      <c r="AI356" s="734">
        <v>37.800604229607252</v>
      </c>
      <c r="AJ356" s="734">
        <v>37.800604229607252</v>
      </c>
      <c r="AK356" s="734">
        <v>42.789904502046383</v>
      </c>
    </row>
    <row r="357" spans="3:37" ht="15.75">
      <c r="D357" s="29"/>
      <c r="F357" s="5" t="s">
        <v>622</v>
      </c>
      <c r="I357" s="1004">
        <v>59.418338108882516</v>
      </c>
      <c r="J357" s="1004">
        <v>63.610429447852752</v>
      </c>
      <c r="K357" s="1004">
        <v>42.883435582822081</v>
      </c>
      <c r="L357" s="1004">
        <v>58.241691842900302</v>
      </c>
      <c r="M357" s="1004">
        <v>58.241691842900302</v>
      </c>
      <c r="N357" s="1004">
        <v>64.712990936555897</v>
      </c>
      <c r="O357" s="1004">
        <v>80.854700854700852</v>
      </c>
      <c r="P357" s="1004">
        <v>78.495145631067956</v>
      </c>
      <c r="Q357" s="734">
        <v>93.887688984881208</v>
      </c>
      <c r="R357" s="734">
        <v>104.49382716049382</v>
      </c>
      <c r="S357" s="734">
        <v>105.3012048192771</v>
      </c>
      <c r="T357" s="734">
        <v>105.94488188976379</v>
      </c>
      <c r="U357" s="734">
        <v>106.44186046511626</v>
      </c>
      <c r="V357" s="734">
        <v>107.84444444444443</v>
      </c>
      <c r="W357" s="734">
        <v>109.1787610619469</v>
      </c>
      <c r="X357" s="734">
        <v>110.25894378194208</v>
      </c>
      <c r="Y357" s="734">
        <v>110.25894378194208</v>
      </c>
      <c r="Z357" s="734">
        <v>120.79207920792079</v>
      </c>
      <c r="AA357" s="734">
        <v>121.07843137254902</v>
      </c>
      <c r="AB357" s="734">
        <v>121.07843137254902</v>
      </c>
      <c r="AC357" s="734">
        <v>125.40453074433658</v>
      </c>
      <c r="AD357" s="734">
        <v>127.45295055821373</v>
      </c>
      <c r="AE357" s="734">
        <v>131.12893081761007</v>
      </c>
      <c r="AF357" s="734">
        <v>131.36193447737909</v>
      </c>
      <c r="AG357" s="734">
        <v>133.17984496124029</v>
      </c>
      <c r="AH357" s="734">
        <v>137.50153846153847</v>
      </c>
      <c r="AI357" s="734">
        <v>147.91540785498489</v>
      </c>
      <c r="AJ357" s="734">
        <v>147.91540785498489</v>
      </c>
      <c r="AK357" s="734">
        <v>192.97407912687584</v>
      </c>
    </row>
    <row r="358" spans="3:37" ht="15.75">
      <c r="D358" s="29"/>
      <c r="F358" s="5" t="s">
        <v>38</v>
      </c>
      <c r="I358" s="1006">
        <v>233</v>
      </c>
      <c r="J358" s="1006">
        <v>233</v>
      </c>
      <c r="K358" s="1006">
        <v>233</v>
      </c>
      <c r="L358" s="1006">
        <v>238</v>
      </c>
      <c r="M358" s="1006">
        <v>238</v>
      </c>
      <c r="N358" s="1006">
        <v>238</v>
      </c>
      <c r="O358" s="1006">
        <v>258</v>
      </c>
      <c r="P358" s="1006">
        <v>294</v>
      </c>
      <c r="Q358" s="742">
        <v>345</v>
      </c>
      <c r="R358" s="742">
        <v>368</v>
      </c>
      <c r="S358" s="742">
        <v>380</v>
      </c>
      <c r="T358" s="742">
        <v>390</v>
      </c>
      <c r="U358" s="742">
        <v>398</v>
      </c>
      <c r="V358" s="742">
        <v>422</v>
      </c>
      <c r="W358" s="742">
        <v>447</v>
      </c>
      <c r="X358" s="742">
        <v>469</v>
      </c>
      <c r="Y358" s="742">
        <v>469</v>
      </c>
      <c r="Z358" s="742">
        <v>488</v>
      </c>
      <c r="AA358" s="742">
        <v>494</v>
      </c>
      <c r="AB358" s="742">
        <v>494</v>
      </c>
      <c r="AC358" s="742">
        <v>500</v>
      </c>
      <c r="AD358" s="742">
        <v>509</v>
      </c>
      <c r="AE358" s="742">
        <v>518</v>
      </c>
      <c r="AF358" s="742">
        <v>523</v>
      </c>
      <c r="AG358" s="742">
        <v>527</v>
      </c>
      <c r="AH358" s="742">
        <v>532</v>
      </c>
      <c r="AI358" s="742">
        <v>544</v>
      </c>
      <c r="AJ358" s="742">
        <v>544</v>
      </c>
      <c r="AK358" s="742">
        <v>615</v>
      </c>
    </row>
    <row r="359" spans="3:37" ht="15.75">
      <c r="D359" s="29"/>
      <c r="F359" s="5" t="s">
        <v>917</v>
      </c>
      <c r="I359" s="1004">
        <v>57</v>
      </c>
      <c r="J359" s="1004">
        <v>57</v>
      </c>
      <c r="K359" s="1004">
        <v>67</v>
      </c>
      <c r="L359" s="1004">
        <v>87</v>
      </c>
      <c r="M359" s="1004">
        <v>97</v>
      </c>
      <c r="N359" s="1004">
        <v>122</v>
      </c>
      <c r="O359" s="1004">
        <v>132</v>
      </c>
      <c r="P359" s="1004">
        <v>142</v>
      </c>
      <c r="Q359" s="734">
        <v>177</v>
      </c>
      <c r="R359" s="734">
        <v>180</v>
      </c>
      <c r="S359" s="734">
        <v>191</v>
      </c>
      <c r="T359" s="734">
        <v>197</v>
      </c>
      <c r="U359" s="734">
        <v>204</v>
      </c>
      <c r="V359" s="734">
        <v>204</v>
      </c>
      <c r="W359" s="734">
        <v>204</v>
      </c>
      <c r="X359" s="734">
        <v>204</v>
      </c>
      <c r="Y359" s="734">
        <v>204</v>
      </c>
      <c r="Z359" s="734">
        <v>209</v>
      </c>
      <c r="AA359" s="734">
        <v>209</v>
      </c>
      <c r="AB359" s="734">
        <v>209</v>
      </c>
      <c r="AC359" s="734">
        <v>209</v>
      </c>
      <c r="AD359" s="734">
        <v>209</v>
      </c>
      <c r="AE359" s="734">
        <v>209</v>
      </c>
      <c r="AF359" s="734">
        <v>209</v>
      </c>
      <c r="AG359" s="734">
        <v>210</v>
      </c>
      <c r="AH359" s="734">
        <v>210</v>
      </c>
      <c r="AI359" s="734">
        <v>243</v>
      </c>
      <c r="AJ359" s="734">
        <v>243</v>
      </c>
      <c r="AK359" s="734">
        <v>270</v>
      </c>
    </row>
    <row r="360" spans="3:37" ht="15.75">
      <c r="D360" s="29"/>
      <c r="E360" s="5" t="s">
        <v>918</v>
      </c>
    </row>
    <row r="361" spans="3:37" ht="15.75">
      <c r="D361" s="29"/>
      <c r="F361" s="5" t="s">
        <v>630</v>
      </c>
      <c r="I361" s="1004">
        <v>64.916905444126073</v>
      </c>
      <c r="J361" s="1004">
        <v>52.846625766871171</v>
      </c>
      <c r="K361" s="1004">
        <v>52.846625766871171</v>
      </c>
      <c r="L361" s="1004">
        <v>53.151057401812686</v>
      </c>
      <c r="M361" s="1004">
        <v>53.151057401812686</v>
      </c>
      <c r="N361" s="1004">
        <v>53.151057401812686</v>
      </c>
      <c r="O361" s="1004">
        <v>54.282051282051285</v>
      </c>
      <c r="P361" s="1004">
        <v>104.72815533980584</v>
      </c>
      <c r="Q361" s="734">
        <v>106.34125269978402</v>
      </c>
      <c r="R361" s="734">
        <v>107.55555555555554</v>
      </c>
      <c r="S361" s="734">
        <v>108.14457831325302</v>
      </c>
      <c r="T361" s="734">
        <v>108.61417322834644</v>
      </c>
      <c r="U361" s="734">
        <v>108.97674418604652</v>
      </c>
      <c r="V361" s="734">
        <v>118.33333333333333</v>
      </c>
      <c r="W361" s="734">
        <v>137.87610619469027</v>
      </c>
      <c r="X361" s="734">
        <v>157.48211243611587</v>
      </c>
      <c r="Y361" s="734">
        <v>157.48211243611587</v>
      </c>
      <c r="Z361" s="734">
        <v>158.37623762376236</v>
      </c>
      <c r="AA361" s="734">
        <v>163.76470588235293</v>
      </c>
      <c r="AB361" s="734">
        <v>163.76470588235293</v>
      </c>
      <c r="AC361" s="734">
        <v>164.03883495145629</v>
      </c>
      <c r="AD361" s="734">
        <v>167.86602870813397</v>
      </c>
      <c r="AE361" s="734">
        <v>169.98113207547169</v>
      </c>
      <c r="AF361" s="734">
        <v>171.91887675507022</v>
      </c>
      <c r="AG361" s="734">
        <v>173.81395348837211</v>
      </c>
      <c r="AH361" s="734">
        <v>174.03076923076921</v>
      </c>
      <c r="AI361" s="734">
        <v>174.53776435045319</v>
      </c>
      <c r="AJ361" s="734">
        <v>174.53776435045319</v>
      </c>
      <c r="AK361" s="734">
        <v>191.23328785811734</v>
      </c>
    </row>
    <row r="362" spans="3:37" ht="15.75">
      <c r="D362" s="29"/>
      <c r="F362" s="5" t="s">
        <v>550</v>
      </c>
      <c r="I362" s="1004">
        <v>95.346704871060169</v>
      </c>
      <c r="J362" s="1004">
        <v>102.07361963190183</v>
      </c>
      <c r="K362" s="1004">
        <v>118</v>
      </c>
      <c r="L362" s="1004">
        <v>110.67069486404833</v>
      </c>
      <c r="M362" s="1004">
        <v>110.67069486404833</v>
      </c>
      <c r="N362" s="1004">
        <v>104.1178247734139</v>
      </c>
      <c r="O362" s="1004">
        <v>106.33333333333334</v>
      </c>
      <c r="P362" s="1004">
        <v>111.7621359223301</v>
      </c>
      <c r="Q362" s="734">
        <v>137.76025917926566</v>
      </c>
      <c r="R362" s="734">
        <v>145.03703703703704</v>
      </c>
      <c r="S362" s="734">
        <v>154.84337349397592</v>
      </c>
      <c r="T362" s="734">
        <v>162.09842519685037</v>
      </c>
      <c r="U362" s="734">
        <v>167.59302325581393</v>
      </c>
      <c r="V362" s="734">
        <v>180</v>
      </c>
      <c r="W362" s="734">
        <v>183.27433628318585</v>
      </c>
      <c r="X362" s="734">
        <v>184.57580919931857</v>
      </c>
      <c r="Y362" s="734">
        <v>184.57580919931857</v>
      </c>
      <c r="Z362" s="734">
        <v>191.58415841584159</v>
      </c>
      <c r="AA362" s="734">
        <v>191.91176470588238</v>
      </c>
      <c r="AB362" s="734">
        <v>191.91176470588238</v>
      </c>
      <c r="AC362" s="734">
        <v>193.08737864077671</v>
      </c>
      <c r="AD362" s="734">
        <v>196.12918660287082</v>
      </c>
      <c r="AE362" s="734">
        <v>199.16981132075469</v>
      </c>
      <c r="AF362" s="734">
        <v>201.14508580343212</v>
      </c>
      <c r="AG362" s="734">
        <v>201.34883720930233</v>
      </c>
      <c r="AH362" s="734">
        <v>201.6</v>
      </c>
      <c r="AI362" s="734">
        <v>202.18731117824774</v>
      </c>
      <c r="AJ362" s="734">
        <v>202.18731117824774</v>
      </c>
      <c r="AK362" s="734">
        <v>205.26875852660299</v>
      </c>
    </row>
    <row r="363" spans="3:37" ht="15.75">
      <c r="D363" s="29"/>
      <c r="F363" s="5" t="s">
        <v>815</v>
      </c>
      <c r="I363" s="1004">
        <v>15.553008595988537</v>
      </c>
      <c r="J363" s="1004">
        <v>16.650306748466257</v>
      </c>
      <c r="K363" s="1004">
        <v>21.717791411042946</v>
      </c>
      <c r="L363" s="1004">
        <v>18.202416918429002</v>
      </c>
      <c r="M363" s="1004">
        <v>18.202416918429002</v>
      </c>
      <c r="N363" s="1004">
        <v>18.202416918429002</v>
      </c>
      <c r="O363" s="1004">
        <v>18.589743589743591</v>
      </c>
      <c r="P363" s="1004">
        <v>19.538834951456312</v>
      </c>
      <c r="Q363" s="734">
        <v>27.390928725701944</v>
      </c>
      <c r="R363" s="734">
        <v>30.962962962962965</v>
      </c>
      <c r="S363" s="734">
        <v>31.951807228915662</v>
      </c>
      <c r="T363" s="734">
        <v>33.736220472440941</v>
      </c>
      <c r="U363" s="734">
        <v>35.5</v>
      </c>
      <c r="V363" s="734">
        <v>36.666666666666671</v>
      </c>
      <c r="W363" s="734">
        <v>37.831858407079643</v>
      </c>
      <c r="X363" s="734">
        <v>38.100511073253834</v>
      </c>
      <c r="Y363" s="734">
        <v>38.100511073253834</v>
      </c>
      <c r="Z363" s="734">
        <v>38.316831683168317</v>
      </c>
      <c r="AA363" s="734">
        <v>38.382352941176471</v>
      </c>
      <c r="AB363" s="734">
        <v>38.382352941176471</v>
      </c>
      <c r="AC363" s="734">
        <v>38.446601941747574</v>
      </c>
      <c r="AD363" s="734">
        <v>38.540669856459331</v>
      </c>
      <c r="AE363" s="734">
        <v>38.632075471698116</v>
      </c>
      <c r="AF363" s="734">
        <v>39.541341653666152</v>
      </c>
      <c r="AG363" s="734">
        <v>39.581395348837212</v>
      </c>
      <c r="AH363" s="734">
        <v>39.630769230769225</v>
      </c>
      <c r="AI363" s="734">
        <v>39.746223564954683</v>
      </c>
      <c r="AJ363" s="734">
        <v>39.746223564954683</v>
      </c>
      <c r="AK363" s="734">
        <v>44.73806275579809</v>
      </c>
    </row>
    <row r="364" spans="3:37" ht="15.75">
      <c r="D364" s="29"/>
      <c r="F364" s="5" t="s">
        <v>622</v>
      </c>
      <c r="I364" s="1004">
        <v>60.183381088825215</v>
      </c>
      <c r="J364" s="1004">
        <v>64.429447852760731</v>
      </c>
      <c r="K364" s="1004">
        <v>43.435582822085891</v>
      </c>
      <c r="L364" s="1004">
        <v>58.975830815709969</v>
      </c>
      <c r="M364" s="1004">
        <v>58.975830815709969</v>
      </c>
      <c r="N364" s="1004">
        <v>65.528700906344412</v>
      </c>
      <c r="O364" s="1004">
        <v>81.794871794871796</v>
      </c>
      <c r="P364" s="1004">
        <v>85.970873786407765</v>
      </c>
      <c r="Q364" s="734">
        <v>101.50755939524838</v>
      </c>
      <c r="R364" s="734">
        <v>112.44444444444444</v>
      </c>
      <c r="S364" s="734">
        <v>113.06024096385542</v>
      </c>
      <c r="T364" s="734">
        <v>113.55118110236221</v>
      </c>
      <c r="U364" s="734">
        <v>113.93023255813952</v>
      </c>
      <c r="V364" s="734">
        <v>114.99999999999999</v>
      </c>
      <c r="W364" s="734">
        <v>116.01769911504425</v>
      </c>
      <c r="X364" s="734">
        <v>116.84156729131175</v>
      </c>
      <c r="Y364" s="734">
        <v>116.84156729131175</v>
      </c>
      <c r="Z364" s="734">
        <v>127.72277227722772</v>
      </c>
      <c r="AA364" s="734">
        <v>127.94117647058823</v>
      </c>
      <c r="AB364" s="734">
        <v>127.94117647058823</v>
      </c>
      <c r="AC364" s="734">
        <v>132.42718446601944</v>
      </c>
      <c r="AD364" s="734">
        <v>134.4641148325359</v>
      </c>
      <c r="AE364" s="734">
        <v>138.21698113207546</v>
      </c>
      <c r="AF364" s="734">
        <v>138.39469578783149</v>
      </c>
      <c r="AG364" s="734">
        <v>140.25581395348837</v>
      </c>
      <c r="AH364" s="734">
        <v>144.73846153846154</v>
      </c>
      <c r="AI364" s="734">
        <v>155.52870090634443</v>
      </c>
      <c r="AJ364" s="734">
        <v>155.52870090634443</v>
      </c>
      <c r="AK364" s="734">
        <v>201.75989085948157</v>
      </c>
    </row>
    <row r="365" spans="3:37" ht="15.75">
      <c r="D365" s="29"/>
      <c r="F365" s="5" t="s">
        <v>38</v>
      </c>
      <c r="I365" s="1006">
        <v>236</v>
      </c>
      <c r="J365" s="1006">
        <v>236</v>
      </c>
      <c r="K365" s="1006">
        <v>236</v>
      </c>
      <c r="L365" s="1006">
        <v>241</v>
      </c>
      <c r="M365" s="1006">
        <v>241</v>
      </c>
      <c r="N365" s="1006">
        <v>241</v>
      </c>
      <c r="O365" s="1006">
        <v>261</v>
      </c>
      <c r="P365" s="1006">
        <v>322</v>
      </c>
      <c r="Q365" s="742">
        <v>373</v>
      </c>
      <c r="R365" s="742">
        <v>396</v>
      </c>
      <c r="S365" s="742">
        <v>408</v>
      </c>
      <c r="T365" s="742">
        <v>418</v>
      </c>
      <c r="U365" s="742">
        <v>426</v>
      </c>
      <c r="V365" s="742">
        <v>450</v>
      </c>
      <c r="W365" s="742">
        <v>475</v>
      </c>
      <c r="X365" s="742">
        <v>497</v>
      </c>
      <c r="Y365" s="742">
        <v>497</v>
      </c>
      <c r="Z365" s="742">
        <v>516</v>
      </c>
      <c r="AA365" s="742">
        <v>522</v>
      </c>
      <c r="AB365" s="742">
        <v>522</v>
      </c>
      <c r="AC365" s="742">
        <v>528</v>
      </c>
      <c r="AD365" s="742">
        <v>537</v>
      </c>
      <c r="AE365" s="742">
        <v>546</v>
      </c>
      <c r="AF365" s="742">
        <v>551</v>
      </c>
      <c r="AG365" s="742">
        <v>555</v>
      </c>
      <c r="AH365" s="742">
        <v>560</v>
      </c>
      <c r="AI365" s="742">
        <v>572</v>
      </c>
      <c r="AJ365" s="742">
        <v>572</v>
      </c>
      <c r="AK365" s="742">
        <v>643</v>
      </c>
    </row>
    <row r="366" spans="3:37" ht="15.75">
      <c r="D366" s="29"/>
      <c r="F366" s="5" t="s">
        <v>917</v>
      </c>
      <c r="I366" s="1004">
        <v>58</v>
      </c>
      <c r="J366" s="1004">
        <v>58</v>
      </c>
      <c r="K366" s="1004">
        <v>68</v>
      </c>
      <c r="L366" s="1004">
        <v>88</v>
      </c>
      <c r="M366" s="1004">
        <v>98</v>
      </c>
      <c r="N366" s="1004">
        <v>123</v>
      </c>
      <c r="O366" s="1004">
        <v>133</v>
      </c>
      <c r="P366" s="1004">
        <v>143</v>
      </c>
      <c r="Q366" s="734">
        <v>178</v>
      </c>
      <c r="R366" s="734">
        <v>181</v>
      </c>
      <c r="S366" s="734">
        <v>192</v>
      </c>
      <c r="T366" s="734">
        <v>198</v>
      </c>
      <c r="U366" s="734">
        <v>205</v>
      </c>
      <c r="V366" s="734">
        <v>205</v>
      </c>
      <c r="W366" s="734">
        <v>205</v>
      </c>
      <c r="X366" s="734">
        <v>205</v>
      </c>
      <c r="Y366" s="734">
        <v>205</v>
      </c>
      <c r="Z366" s="734">
        <v>210</v>
      </c>
      <c r="AA366" s="734">
        <v>210</v>
      </c>
      <c r="AB366" s="734">
        <v>210</v>
      </c>
      <c r="AC366" s="734">
        <v>210</v>
      </c>
      <c r="AD366" s="734">
        <v>210</v>
      </c>
      <c r="AE366" s="734">
        <v>210</v>
      </c>
      <c r="AF366" s="734">
        <v>210</v>
      </c>
      <c r="AG366" s="734">
        <v>211</v>
      </c>
      <c r="AH366" s="734">
        <v>211</v>
      </c>
      <c r="AI366" s="734">
        <v>244</v>
      </c>
      <c r="AJ366" s="734">
        <v>244</v>
      </c>
      <c r="AK366" s="734">
        <v>271</v>
      </c>
    </row>
    <row r="367" spans="3:37" ht="15.75">
      <c r="D367" s="29" t="s">
        <v>922</v>
      </c>
      <c r="Q367" s="215"/>
      <c r="R367" s="215"/>
      <c r="S367" s="215"/>
      <c r="T367" s="215"/>
      <c r="U367" s="215"/>
      <c r="V367" s="215"/>
      <c r="W367" s="215"/>
      <c r="X367" s="215"/>
      <c r="Y367" s="215"/>
      <c r="Z367" s="215"/>
      <c r="AA367" s="215"/>
      <c r="AB367" s="215"/>
      <c r="AC367" s="215"/>
      <c r="AD367" s="215"/>
      <c r="AE367" s="215"/>
      <c r="AF367" s="215"/>
      <c r="AG367" s="215"/>
      <c r="AH367" s="215"/>
      <c r="AI367" s="215"/>
      <c r="AJ367" s="215"/>
      <c r="AK367" s="215"/>
    </row>
    <row r="368" spans="3:37" ht="15.75">
      <c r="D368" s="29"/>
      <c r="E368" s="5" t="s">
        <v>923</v>
      </c>
      <c r="Q368" s="215"/>
      <c r="R368" s="215"/>
      <c r="S368" s="215"/>
      <c r="T368" s="215"/>
      <c r="U368" s="215"/>
      <c r="V368" s="215"/>
      <c r="W368" s="215"/>
      <c r="X368" s="215"/>
      <c r="Y368" s="215"/>
      <c r="Z368" s="215"/>
      <c r="AA368" s="215"/>
      <c r="AB368" s="215"/>
      <c r="AC368" s="215"/>
      <c r="AD368" s="215"/>
      <c r="AE368" s="215"/>
      <c r="AF368" s="215"/>
      <c r="AG368" s="215"/>
      <c r="AH368" s="215"/>
      <c r="AI368" s="215"/>
      <c r="AJ368" s="215"/>
      <c r="AK368" s="215"/>
    </row>
    <row r="369" spans="4:37" ht="15.75">
      <c r="D369" s="29"/>
      <c r="F369" s="5" t="s">
        <v>550</v>
      </c>
      <c r="I369" s="1004">
        <v>53.323636363636368</v>
      </c>
      <c r="J369" s="1004">
        <v>54.165177865612648</v>
      </c>
      <c r="K369" s="1004">
        <v>63.589328063241098</v>
      </c>
      <c r="L369" s="1004">
        <v>59.050232558139541</v>
      </c>
      <c r="M369" s="1004">
        <v>59.963410852713181</v>
      </c>
      <c r="N369" s="1004">
        <v>57.288682170542636</v>
      </c>
      <c r="O369" s="1004">
        <v>53.990215827338126</v>
      </c>
      <c r="P369" s="1004">
        <v>54.828669064748212</v>
      </c>
      <c r="Q369" s="734">
        <v>55.918549848942597</v>
      </c>
      <c r="R369" s="734">
        <v>55.270508474576275</v>
      </c>
      <c r="S369" s="734">
        <v>57.645000000000003</v>
      </c>
      <c r="T369" s="734">
        <v>59.393404255319147</v>
      </c>
      <c r="U369" s="734">
        <v>60.852421875000005</v>
      </c>
      <c r="V369" s="734">
        <v>63.443216080402017</v>
      </c>
      <c r="W369" s="734">
        <v>64.535610972568577</v>
      </c>
      <c r="X369" s="734">
        <v>65.535910224438908</v>
      </c>
      <c r="Y369" s="734">
        <v>66.552518703241901</v>
      </c>
      <c r="Z369" s="734">
        <v>66.594642857142858</v>
      </c>
      <c r="AA369" s="734">
        <v>67.628571428571419</v>
      </c>
      <c r="AB369" s="734">
        <v>68.678571428571416</v>
      </c>
      <c r="AC369" s="734">
        <v>69.062629107981223</v>
      </c>
      <c r="AD369" s="734">
        <v>70.825290023201859</v>
      </c>
      <c r="AE369" s="734">
        <v>71.702831050228312</v>
      </c>
      <c r="AF369" s="734">
        <v>72.943265306122456</v>
      </c>
      <c r="AG369" s="734">
        <v>73.739051918735896</v>
      </c>
      <c r="AH369" s="734">
        <v>74.044285714285721</v>
      </c>
      <c r="AI369" s="734">
        <v>73.231826086956517</v>
      </c>
      <c r="AJ369" s="734">
        <v>74.366217391304346</v>
      </c>
      <c r="AK369" s="734">
        <v>67.455611650485437</v>
      </c>
    </row>
    <row r="370" spans="4:37" ht="15.75">
      <c r="D370" s="29"/>
      <c r="F370" s="5" t="s">
        <v>815</v>
      </c>
      <c r="I370" s="1004">
        <v>8.6981818181818191</v>
      </c>
      <c r="J370" s="1004">
        <v>8.8354545454545459</v>
      </c>
      <c r="K370" s="1004">
        <v>11.703557312252965</v>
      </c>
      <c r="L370" s="1004">
        <v>9.7122093023255829</v>
      </c>
      <c r="M370" s="1004">
        <v>9.8624031007751949</v>
      </c>
      <c r="N370" s="1004">
        <v>10.015503875968992</v>
      </c>
      <c r="O370" s="1004">
        <v>9.4388489208633075</v>
      </c>
      <c r="P370" s="1004">
        <v>9.5854316546762597</v>
      </c>
      <c r="Q370" s="734">
        <v>11.118308157099698</v>
      </c>
      <c r="R370" s="734">
        <v>11.799322033898305</v>
      </c>
      <c r="S370" s="734">
        <v>11.895</v>
      </c>
      <c r="T370" s="734">
        <v>12.361063829787234</v>
      </c>
      <c r="U370" s="734">
        <v>12.889921875000001</v>
      </c>
      <c r="V370" s="734">
        <v>12.923618090452262</v>
      </c>
      <c r="W370" s="734">
        <v>13.321571072319202</v>
      </c>
      <c r="X370" s="734">
        <v>13.528054862842893</v>
      </c>
      <c r="Y370" s="734">
        <v>13.737905236907732</v>
      </c>
      <c r="Z370" s="734">
        <v>13.318928571428572</v>
      </c>
      <c r="AA370" s="734">
        <v>13.525714285714285</v>
      </c>
      <c r="AB370" s="734">
        <v>13.735714285714284</v>
      </c>
      <c r="AC370" s="734">
        <v>13.751408450704226</v>
      </c>
      <c r="AD370" s="734">
        <v>13.917633410672854</v>
      </c>
      <c r="AE370" s="734">
        <v>13.907876712328767</v>
      </c>
      <c r="AF370" s="734">
        <v>14.339274376417233</v>
      </c>
      <c r="AG370" s="734">
        <v>14.49571106094808</v>
      </c>
      <c r="AH370" s="734">
        <v>14.555714285714284</v>
      </c>
      <c r="AI370" s="734">
        <v>14.396000000000001</v>
      </c>
      <c r="AJ370" s="734">
        <v>14.619</v>
      </c>
      <c r="AK370" s="734">
        <v>14.701864077669905</v>
      </c>
    </row>
    <row r="371" spans="4:37" ht="15.75">
      <c r="D371" s="29"/>
      <c r="F371" s="5" t="s">
        <v>622</v>
      </c>
      <c r="I371" s="1004">
        <v>33.658181818181824</v>
      </c>
      <c r="J371" s="1004">
        <v>34.189367588932811</v>
      </c>
      <c r="K371" s="1004">
        <v>23.40711462450593</v>
      </c>
      <c r="L371" s="1004">
        <v>31.467558139534884</v>
      </c>
      <c r="M371" s="1004">
        <v>31.95418604651163</v>
      </c>
      <c r="N371" s="1004">
        <v>36.055813953488375</v>
      </c>
      <c r="O371" s="1004">
        <v>41.53093525179856</v>
      </c>
      <c r="P371" s="1004">
        <v>42.175899280575535</v>
      </c>
      <c r="Q371" s="734">
        <v>41.203141993957701</v>
      </c>
      <c r="R371" s="734">
        <v>42.850169491525428</v>
      </c>
      <c r="S371" s="734">
        <v>42.089999999999996</v>
      </c>
      <c r="T371" s="734">
        <v>41.605531914893618</v>
      </c>
      <c r="U371" s="734">
        <v>41.367656250000003</v>
      </c>
      <c r="V371" s="734">
        <v>40.53316582914573</v>
      </c>
      <c r="W371" s="734">
        <v>40.852817955112215</v>
      </c>
      <c r="X371" s="734">
        <v>41.486034912718203</v>
      </c>
      <c r="Y371" s="734">
        <v>42.129576059850372</v>
      </c>
      <c r="Z371" s="734">
        <v>44.396428571428572</v>
      </c>
      <c r="AA371" s="734">
        <v>45.085714285714282</v>
      </c>
      <c r="AB371" s="734">
        <v>45.785714285714285</v>
      </c>
      <c r="AC371" s="734">
        <v>47.365962441314551</v>
      </c>
      <c r="AD371" s="734">
        <v>48.557076566125296</v>
      </c>
      <c r="AE371" s="734">
        <v>49.759292237442928</v>
      </c>
      <c r="AF371" s="734">
        <v>50.187460317460314</v>
      </c>
      <c r="AG371" s="734">
        <v>51.36523702031603</v>
      </c>
      <c r="AH371" s="734">
        <v>53.16</v>
      </c>
      <c r="AI371" s="734">
        <v>56.332173913043484</v>
      </c>
      <c r="AJ371" s="734">
        <v>57.204782608695652</v>
      </c>
      <c r="AK371" s="734">
        <v>66.302524271844661</v>
      </c>
    </row>
    <row r="372" spans="4:37" ht="15.75">
      <c r="D372" s="29"/>
      <c r="F372" s="5" t="s">
        <v>38</v>
      </c>
      <c r="H372" s="19" t="s">
        <v>1207</v>
      </c>
      <c r="I372" s="1007">
        <v>95.68</v>
      </c>
      <c r="J372" s="1007">
        <v>97.19</v>
      </c>
      <c r="K372" s="1007">
        <v>98.7</v>
      </c>
      <c r="L372" s="1007">
        <v>100.23</v>
      </c>
      <c r="M372" s="1007">
        <v>101.78</v>
      </c>
      <c r="N372" s="1007">
        <v>103.36</v>
      </c>
      <c r="O372" s="1007">
        <v>104.96</v>
      </c>
      <c r="P372" s="1007">
        <v>106.59</v>
      </c>
      <c r="Q372" s="1007">
        <v>108.24</v>
      </c>
      <c r="R372" s="1007">
        <v>109.92</v>
      </c>
      <c r="S372" s="1007">
        <v>111.63</v>
      </c>
      <c r="T372" s="1007">
        <v>113.36</v>
      </c>
      <c r="U372" s="1007">
        <v>115.11</v>
      </c>
      <c r="V372" s="1007">
        <v>116.9</v>
      </c>
      <c r="W372" s="1007">
        <v>118.71</v>
      </c>
      <c r="X372" s="1007">
        <v>120.55</v>
      </c>
      <c r="Y372" s="1007">
        <v>122.42</v>
      </c>
      <c r="Z372" s="1007">
        <v>124.31</v>
      </c>
      <c r="AA372" s="1007">
        <v>126.24</v>
      </c>
      <c r="AB372" s="1007">
        <v>128.19999999999999</v>
      </c>
      <c r="AC372" s="1007">
        <v>130.18</v>
      </c>
      <c r="AD372" s="1007">
        <v>133.30000000000001</v>
      </c>
      <c r="AE372" s="1007">
        <v>135.37</v>
      </c>
      <c r="AF372" s="1007">
        <v>137.47</v>
      </c>
      <c r="AG372" s="1007">
        <v>139.6</v>
      </c>
      <c r="AH372" s="1007">
        <v>141.76</v>
      </c>
      <c r="AI372" s="1007">
        <v>143.96</v>
      </c>
      <c r="AJ372" s="1007">
        <v>146.19</v>
      </c>
      <c r="AK372" s="1007">
        <v>148.46</v>
      </c>
    </row>
    <row r="373" spans="4:37" ht="15.75">
      <c r="D373" s="29"/>
      <c r="F373" s="5" t="s">
        <v>917</v>
      </c>
      <c r="H373" s="215"/>
      <c r="I373" s="1004">
        <v>82</v>
      </c>
      <c r="J373" s="1004">
        <v>82</v>
      </c>
      <c r="K373" s="1004">
        <v>92</v>
      </c>
      <c r="L373" s="1004">
        <v>112</v>
      </c>
      <c r="M373" s="1004">
        <v>122</v>
      </c>
      <c r="N373" s="1004">
        <v>147</v>
      </c>
      <c r="O373" s="1004">
        <v>157</v>
      </c>
      <c r="P373" s="1004">
        <v>167</v>
      </c>
      <c r="Q373" s="1008">
        <v>202</v>
      </c>
      <c r="R373" s="1008">
        <v>205</v>
      </c>
      <c r="S373" s="1008">
        <v>216</v>
      </c>
      <c r="T373" s="1008">
        <v>222</v>
      </c>
      <c r="U373" s="1008">
        <v>229</v>
      </c>
      <c r="V373" s="1008">
        <v>229</v>
      </c>
      <c r="W373" s="1008">
        <v>229</v>
      </c>
      <c r="X373" s="1008">
        <v>229</v>
      </c>
      <c r="Y373" s="1008">
        <v>229</v>
      </c>
      <c r="Z373" s="1008">
        <v>234</v>
      </c>
      <c r="AA373" s="1008">
        <v>234</v>
      </c>
      <c r="AB373" s="1008">
        <v>234</v>
      </c>
      <c r="AC373" s="1008">
        <v>234</v>
      </c>
      <c r="AD373" s="1008">
        <v>234</v>
      </c>
      <c r="AE373" s="1008">
        <v>234</v>
      </c>
      <c r="AF373" s="1008">
        <v>234</v>
      </c>
      <c r="AG373" s="1008">
        <v>235</v>
      </c>
      <c r="AH373" s="1008">
        <v>235</v>
      </c>
      <c r="AI373" s="1008">
        <v>268</v>
      </c>
      <c r="AJ373" s="1008">
        <v>268</v>
      </c>
      <c r="AK373" s="1008">
        <v>295</v>
      </c>
    </row>
    <row r="374" spans="4:37" ht="15.75">
      <c r="D374" s="29"/>
      <c r="E374" s="5" t="s">
        <v>924</v>
      </c>
      <c r="Q374" s="215"/>
      <c r="R374" s="215"/>
      <c r="S374" s="215"/>
      <c r="T374" s="215"/>
      <c r="U374" s="215"/>
      <c r="V374" s="215"/>
      <c r="W374" s="215"/>
      <c r="X374" s="215"/>
      <c r="Y374" s="215"/>
      <c r="Z374" s="215"/>
      <c r="AA374" s="215"/>
      <c r="AB374" s="215"/>
      <c r="AC374" s="215"/>
      <c r="AD374" s="215"/>
      <c r="AE374" s="215"/>
      <c r="AF374" s="215"/>
      <c r="AG374" s="215"/>
      <c r="AH374" s="215"/>
      <c r="AI374" s="215"/>
      <c r="AJ374" s="215"/>
      <c r="AK374" s="215"/>
    </row>
    <row r="375" spans="4:37" ht="15.75">
      <c r="D375" s="29"/>
      <c r="F375" s="5" t="s">
        <v>550</v>
      </c>
      <c r="I375" s="1004">
        <v>141</v>
      </c>
      <c r="J375" s="1004">
        <v>141</v>
      </c>
      <c r="K375" s="1004">
        <v>163</v>
      </c>
      <c r="L375" s="1004">
        <v>152</v>
      </c>
      <c r="M375" s="1004">
        <v>152</v>
      </c>
      <c r="N375" s="1004">
        <v>143</v>
      </c>
      <c r="O375" s="1004">
        <v>143</v>
      </c>
      <c r="P375" s="1004">
        <v>143</v>
      </c>
      <c r="Q375" s="734">
        <v>171</v>
      </c>
      <c r="R375" s="734">
        <v>178</v>
      </c>
      <c r="S375" s="734">
        <v>189</v>
      </c>
      <c r="T375" s="734">
        <v>197</v>
      </c>
      <c r="U375" s="734">
        <v>203</v>
      </c>
      <c r="V375" s="734">
        <v>216</v>
      </c>
      <c r="W375" s="734">
        <v>218</v>
      </c>
      <c r="X375" s="734">
        <v>218</v>
      </c>
      <c r="Y375" s="734">
        <v>218</v>
      </c>
      <c r="Z375" s="734">
        <v>225</v>
      </c>
      <c r="AA375" s="734">
        <v>225</v>
      </c>
      <c r="AB375" s="734">
        <v>225</v>
      </c>
      <c r="AC375" s="734">
        <v>226</v>
      </c>
      <c r="AD375" s="734">
        <v>229</v>
      </c>
      <c r="AE375" s="734">
        <v>232</v>
      </c>
      <c r="AF375" s="734">
        <v>234</v>
      </c>
      <c r="AG375" s="734">
        <v>234</v>
      </c>
      <c r="AH375" s="734">
        <v>234</v>
      </c>
      <c r="AI375" s="734">
        <v>234</v>
      </c>
      <c r="AJ375" s="734">
        <v>234</v>
      </c>
      <c r="AK375" s="734">
        <v>234</v>
      </c>
    </row>
    <row r="376" spans="4:37" ht="15.75">
      <c r="D376" s="29"/>
      <c r="F376" s="5" t="s">
        <v>815</v>
      </c>
      <c r="I376" s="1004">
        <v>23</v>
      </c>
      <c r="J376" s="1004">
        <v>23</v>
      </c>
      <c r="K376" s="1004">
        <v>30</v>
      </c>
      <c r="L376" s="1004">
        <v>25</v>
      </c>
      <c r="M376" s="1004">
        <v>25</v>
      </c>
      <c r="N376" s="1004">
        <v>25</v>
      </c>
      <c r="O376" s="1004">
        <v>25</v>
      </c>
      <c r="P376" s="1004">
        <v>25</v>
      </c>
      <c r="Q376" s="734">
        <v>34</v>
      </c>
      <c r="R376" s="734">
        <v>38</v>
      </c>
      <c r="S376" s="734">
        <v>39</v>
      </c>
      <c r="T376" s="734">
        <v>41</v>
      </c>
      <c r="U376" s="734">
        <v>43</v>
      </c>
      <c r="V376" s="734">
        <v>44</v>
      </c>
      <c r="W376" s="734">
        <v>45</v>
      </c>
      <c r="X376" s="734">
        <v>45</v>
      </c>
      <c r="Y376" s="734">
        <v>45</v>
      </c>
      <c r="Z376" s="734">
        <v>45</v>
      </c>
      <c r="AA376" s="734">
        <v>45</v>
      </c>
      <c r="AB376" s="734">
        <v>45</v>
      </c>
      <c r="AC376" s="734">
        <v>45</v>
      </c>
      <c r="AD376" s="734">
        <v>45</v>
      </c>
      <c r="AE376" s="734">
        <v>45</v>
      </c>
      <c r="AF376" s="734">
        <v>46</v>
      </c>
      <c r="AG376" s="734">
        <v>46</v>
      </c>
      <c r="AH376" s="734">
        <v>46</v>
      </c>
      <c r="AI376" s="734">
        <v>46</v>
      </c>
      <c r="AJ376" s="734">
        <v>46</v>
      </c>
      <c r="AK376" s="734">
        <v>51</v>
      </c>
    </row>
    <row r="377" spans="4:37" ht="15.75">
      <c r="D377" s="29"/>
      <c r="F377" s="5" t="s">
        <v>622</v>
      </c>
      <c r="I377" s="1004">
        <v>89</v>
      </c>
      <c r="J377" s="1004">
        <v>89</v>
      </c>
      <c r="K377" s="1004">
        <v>60</v>
      </c>
      <c r="L377" s="1004">
        <v>81</v>
      </c>
      <c r="M377" s="1004">
        <v>81</v>
      </c>
      <c r="N377" s="1004">
        <v>90</v>
      </c>
      <c r="O377" s="1004">
        <v>110</v>
      </c>
      <c r="P377" s="1004">
        <v>110</v>
      </c>
      <c r="Q377" s="734">
        <v>126</v>
      </c>
      <c r="R377" s="734">
        <v>138</v>
      </c>
      <c r="S377" s="734">
        <v>138</v>
      </c>
      <c r="T377" s="734">
        <v>138</v>
      </c>
      <c r="U377" s="734">
        <v>138</v>
      </c>
      <c r="V377" s="734">
        <v>138</v>
      </c>
      <c r="W377" s="734">
        <v>138</v>
      </c>
      <c r="X377" s="734">
        <v>138</v>
      </c>
      <c r="Y377" s="734">
        <v>138</v>
      </c>
      <c r="Z377" s="734">
        <v>150</v>
      </c>
      <c r="AA377" s="734">
        <v>150</v>
      </c>
      <c r="AB377" s="734">
        <v>150</v>
      </c>
      <c r="AC377" s="734">
        <v>155</v>
      </c>
      <c r="AD377" s="734">
        <v>157</v>
      </c>
      <c r="AE377" s="734">
        <v>161</v>
      </c>
      <c r="AF377" s="734">
        <v>161</v>
      </c>
      <c r="AG377" s="734">
        <v>163</v>
      </c>
      <c r="AH377" s="734">
        <v>168</v>
      </c>
      <c r="AI377" s="734">
        <v>180</v>
      </c>
      <c r="AJ377" s="734">
        <v>180</v>
      </c>
      <c r="AK377" s="734">
        <v>230</v>
      </c>
    </row>
    <row r="378" spans="4:37" ht="15.75">
      <c r="D378" s="29"/>
      <c r="F378" s="5" t="s">
        <v>38</v>
      </c>
      <c r="I378" s="1004">
        <v>253</v>
      </c>
      <c r="J378" s="1006">
        <v>253</v>
      </c>
      <c r="K378" s="1006">
        <v>253</v>
      </c>
      <c r="L378" s="1006">
        <v>258</v>
      </c>
      <c r="M378" s="1006">
        <v>258</v>
      </c>
      <c r="N378" s="1006">
        <v>258</v>
      </c>
      <c r="O378" s="1006">
        <v>278</v>
      </c>
      <c r="P378" s="1006">
        <v>278</v>
      </c>
      <c r="Q378" s="944">
        <v>331</v>
      </c>
      <c r="R378" s="944">
        <v>354</v>
      </c>
      <c r="S378" s="944">
        <v>366</v>
      </c>
      <c r="T378" s="944">
        <v>376</v>
      </c>
      <c r="U378" s="944">
        <v>384</v>
      </c>
      <c r="V378" s="944">
        <v>398</v>
      </c>
      <c r="W378" s="944">
        <v>401</v>
      </c>
      <c r="X378" s="944">
        <v>401</v>
      </c>
      <c r="Y378" s="944">
        <v>401</v>
      </c>
      <c r="Z378" s="944">
        <v>420</v>
      </c>
      <c r="AA378" s="944">
        <v>420</v>
      </c>
      <c r="AB378" s="944">
        <v>420</v>
      </c>
      <c r="AC378" s="944">
        <v>426</v>
      </c>
      <c r="AD378" s="944">
        <v>431</v>
      </c>
      <c r="AE378" s="944">
        <v>438</v>
      </c>
      <c r="AF378" s="944">
        <v>441</v>
      </c>
      <c r="AG378" s="944">
        <v>443</v>
      </c>
      <c r="AH378" s="944">
        <v>448</v>
      </c>
      <c r="AI378" s="944">
        <v>460</v>
      </c>
      <c r="AJ378" s="944">
        <v>460</v>
      </c>
      <c r="AK378" s="944">
        <v>515</v>
      </c>
    </row>
    <row r="379" spans="4:37" ht="15.75">
      <c r="D379" s="29"/>
      <c r="F379" s="5" t="s">
        <v>917</v>
      </c>
      <c r="I379" s="1006">
        <v>82</v>
      </c>
      <c r="J379" s="1004">
        <v>82</v>
      </c>
      <c r="K379" s="1004">
        <v>92</v>
      </c>
      <c r="L379" s="1004">
        <v>112</v>
      </c>
      <c r="M379" s="1004">
        <v>122</v>
      </c>
      <c r="N379" s="1004">
        <v>147</v>
      </c>
      <c r="O379" s="1004">
        <v>157</v>
      </c>
      <c r="P379" s="1004">
        <v>167</v>
      </c>
      <c r="Q379" s="1008">
        <v>202</v>
      </c>
      <c r="R379" s="1008">
        <v>205</v>
      </c>
      <c r="S379" s="1008">
        <v>216</v>
      </c>
      <c r="T379" s="1008">
        <v>222</v>
      </c>
      <c r="U379" s="1008">
        <v>229</v>
      </c>
      <c r="V379" s="1008">
        <v>229</v>
      </c>
      <c r="W379" s="1008">
        <v>229</v>
      </c>
      <c r="X379" s="1008">
        <v>229</v>
      </c>
      <c r="Y379" s="1008">
        <v>229</v>
      </c>
      <c r="Z379" s="1008">
        <v>234</v>
      </c>
      <c r="AA379" s="1008">
        <v>234</v>
      </c>
      <c r="AB379" s="1008">
        <v>234</v>
      </c>
      <c r="AC379" s="1008">
        <v>234</v>
      </c>
      <c r="AD379" s="1008">
        <v>234</v>
      </c>
      <c r="AE379" s="1008">
        <v>234</v>
      </c>
      <c r="AF379" s="1008">
        <v>234</v>
      </c>
      <c r="AG379" s="1008">
        <v>235</v>
      </c>
      <c r="AH379" s="1008">
        <v>235</v>
      </c>
      <c r="AI379" s="1008">
        <v>268</v>
      </c>
      <c r="AJ379" s="1008">
        <v>268</v>
      </c>
      <c r="AK379" s="1008">
        <v>295</v>
      </c>
    </row>
    <row r="380" spans="4:37" ht="15.75">
      <c r="D380" s="29"/>
      <c r="E380" s="5" t="s">
        <v>925</v>
      </c>
      <c r="Q380" s="215"/>
      <c r="R380" s="215"/>
      <c r="S380" s="215"/>
      <c r="T380" s="215"/>
      <c r="U380" s="215"/>
      <c r="V380" s="215"/>
      <c r="W380" s="215"/>
      <c r="X380" s="215"/>
      <c r="Y380" s="215"/>
      <c r="Z380" s="215"/>
      <c r="AA380" s="215"/>
      <c r="AB380" s="215"/>
      <c r="AC380" s="215"/>
      <c r="AD380" s="215"/>
      <c r="AE380" s="215"/>
      <c r="AF380" s="215"/>
      <c r="AG380" s="215"/>
      <c r="AH380" s="215"/>
      <c r="AI380" s="215"/>
      <c r="AJ380" s="215"/>
      <c r="AK380" s="215"/>
    </row>
    <row r="381" spans="4:37" ht="15.75">
      <c r="D381" s="29"/>
      <c r="F381" s="5" t="s">
        <v>550</v>
      </c>
      <c r="I381" s="1004">
        <v>141</v>
      </c>
      <c r="J381" s="1004">
        <v>141</v>
      </c>
      <c r="K381" s="1004">
        <v>163</v>
      </c>
      <c r="L381" s="1004">
        <v>152</v>
      </c>
      <c r="M381" s="1004">
        <v>152</v>
      </c>
      <c r="N381" s="1004">
        <v>143</v>
      </c>
      <c r="O381" s="1004">
        <v>143</v>
      </c>
      <c r="P381" s="1004">
        <v>143</v>
      </c>
      <c r="Q381" s="734">
        <v>171</v>
      </c>
      <c r="R381" s="734">
        <v>178</v>
      </c>
      <c r="S381" s="734">
        <v>189</v>
      </c>
      <c r="T381" s="734">
        <v>197</v>
      </c>
      <c r="U381" s="734">
        <v>203</v>
      </c>
      <c r="V381" s="734">
        <v>216</v>
      </c>
      <c r="W381" s="734">
        <v>218</v>
      </c>
      <c r="X381" s="734">
        <v>218</v>
      </c>
      <c r="Y381" s="734">
        <v>218</v>
      </c>
      <c r="Z381" s="734">
        <v>225</v>
      </c>
      <c r="AA381" s="734">
        <v>225</v>
      </c>
      <c r="AB381" s="734">
        <v>225</v>
      </c>
      <c r="AC381" s="734">
        <v>226</v>
      </c>
      <c r="AD381" s="734">
        <v>229</v>
      </c>
      <c r="AE381" s="734">
        <v>232</v>
      </c>
      <c r="AF381" s="734">
        <v>234</v>
      </c>
      <c r="AG381" s="734">
        <v>234</v>
      </c>
      <c r="AH381" s="734">
        <v>234</v>
      </c>
      <c r="AI381" s="734">
        <v>234</v>
      </c>
      <c r="AJ381" s="734">
        <v>234</v>
      </c>
      <c r="AK381" s="734">
        <v>234</v>
      </c>
    </row>
    <row r="382" spans="4:37" ht="15.75">
      <c r="D382" s="29"/>
      <c r="F382" s="5" t="s">
        <v>815</v>
      </c>
      <c r="I382" s="1004">
        <v>23</v>
      </c>
      <c r="J382" s="1004">
        <v>23</v>
      </c>
      <c r="K382" s="1004">
        <v>30</v>
      </c>
      <c r="L382" s="1004">
        <v>25</v>
      </c>
      <c r="M382" s="1004">
        <v>25</v>
      </c>
      <c r="N382" s="1004">
        <v>25</v>
      </c>
      <c r="O382" s="1004">
        <v>25</v>
      </c>
      <c r="P382" s="1004">
        <v>25</v>
      </c>
      <c r="Q382" s="734">
        <v>34</v>
      </c>
      <c r="R382" s="734">
        <v>38</v>
      </c>
      <c r="S382" s="734">
        <v>39</v>
      </c>
      <c r="T382" s="734">
        <v>41</v>
      </c>
      <c r="U382" s="734">
        <v>43</v>
      </c>
      <c r="V382" s="734">
        <v>44</v>
      </c>
      <c r="W382" s="734">
        <v>45</v>
      </c>
      <c r="X382" s="734">
        <v>45</v>
      </c>
      <c r="Y382" s="734">
        <v>45</v>
      </c>
      <c r="Z382" s="734">
        <v>45</v>
      </c>
      <c r="AA382" s="734">
        <v>45</v>
      </c>
      <c r="AB382" s="734">
        <v>45</v>
      </c>
      <c r="AC382" s="734">
        <v>45</v>
      </c>
      <c r="AD382" s="734">
        <v>45</v>
      </c>
      <c r="AE382" s="734">
        <v>45</v>
      </c>
      <c r="AF382" s="734">
        <v>46</v>
      </c>
      <c r="AG382" s="734">
        <v>46</v>
      </c>
      <c r="AH382" s="734">
        <v>46</v>
      </c>
      <c r="AI382" s="734">
        <v>46</v>
      </c>
      <c r="AJ382" s="734">
        <v>46</v>
      </c>
      <c r="AK382" s="734">
        <v>51</v>
      </c>
    </row>
    <row r="383" spans="4:37" ht="15.75">
      <c r="D383" s="29"/>
      <c r="F383" s="5" t="s">
        <v>622</v>
      </c>
      <c r="I383" s="1004">
        <v>89</v>
      </c>
      <c r="J383" s="1004">
        <v>89</v>
      </c>
      <c r="K383" s="1004">
        <v>60</v>
      </c>
      <c r="L383" s="1004">
        <v>81</v>
      </c>
      <c r="M383" s="1004">
        <v>81</v>
      </c>
      <c r="N383" s="1004">
        <v>90</v>
      </c>
      <c r="O383" s="1004">
        <v>110</v>
      </c>
      <c r="P383" s="1004">
        <v>110</v>
      </c>
      <c r="Q383" s="734">
        <v>126</v>
      </c>
      <c r="R383" s="734">
        <v>138</v>
      </c>
      <c r="S383" s="734">
        <v>138</v>
      </c>
      <c r="T383" s="734">
        <v>138</v>
      </c>
      <c r="U383" s="734">
        <v>138</v>
      </c>
      <c r="V383" s="734">
        <v>138</v>
      </c>
      <c r="W383" s="734">
        <v>138</v>
      </c>
      <c r="X383" s="734">
        <v>138</v>
      </c>
      <c r="Y383" s="734">
        <v>138</v>
      </c>
      <c r="Z383" s="734">
        <v>150</v>
      </c>
      <c r="AA383" s="734">
        <v>150</v>
      </c>
      <c r="AB383" s="734">
        <v>150</v>
      </c>
      <c r="AC383" s="734">
        <v>155</v>
      </c>
      <c r="AD383" s="734">
        <v>157</v>
      </c>
      <c r="AE383" s="734">
        <v>161</v>
      </c>
      <c r="AF383" s="734">
        <v>161</v>
      </c>
      <c r="AG383" s="734">
        <v>163</v>
      </c>
      <c r="AH383" s="734">
        <v>168</v>
      </c>
      <c r="AI383" s="734">
        <v>180</v>
      </c>
      <c r="AJ383" s="734">
        <v>180</v>
      </c>
      <c r="AK383" s="734">
        <v>230</v>
      </c>
    </row>
    <row r="384" spans="4:37" ht="15.75">
      <c r="D384" s="29"/>
      <c r="F384" s="5" t="s">
        <v>38</v>
      </c>
      <c r="I384" s="1004">
        <v>253</v>
      </c>
      <c r="J384" s="1006">
        <v>253</v>
      </c>
      <c r="K384" s="1006">
        <v>253</v>
      </c>
      <c r="L384" s="1006">
        <v>258</v>
      </c>
      <c r="M384" s="1006">
        <v>258</v>
      </c>
      <c r="N384" s="1006">
        <v>258</v>
      </c>
      <c r="O384" s="1006">
        <v>278</v>
      </c>
      <c r="P384" s="1006">
        <v>278</v>
      </c>
      <c r="Q384" s="944">
        <v>331</v>
      </c>
      <c r="R384" s="944">
        <v>354</v>
      </c>
      <c r="S384" s="944">
        <v>366</v>
      </c>
      <c r="T384" s="944">
        <v>376</v>
      </c>
      <c r="U384" s="944">
        <v>384</v>
      </c>
      <c r="V384" s="944">
        <v>398</v>
      </c>
      <c r="W384" s="944">
        <v>401</v>
      </c>
      <c r="X384" s="944">
        <v>401</v>
      </c>
      <c r="Y384" s="944">
        <v>401</v>
      </c>
      <c r="Z384" s="944">
        <v>420</v>
      </c>
      <c r="AA384" s="944">
        <v>420</v>
      </c>
      <c r="AB384" s="944">
        <v>420</v>
      </c>
      <c r="AC384" s="944">
        <v>426</v>
      </c>
      <c r="AD384" s="944">
        <v>431</v>
      </c>
      <c r="AE384" s="944">
        <v>438</v>
      </c>
      <c r="AF384" s="944">
        <v>441</v>
      </c>
      <c r="AG384" s="944">
        <v>443</v>
      </c>
      <c r="AH384" s="944">
        <v>448</v>
      </c>
      <c r="AI384" s="944">
        <v>460</v>
      </c>
      <c r="AJ384" s="944">
        <v>460</v>
      </c>
      <c r="AK384" s="944">
        <v>515</v>
      </c>
    </row>
    <row r="385" spans="3:60" ht="15.75">
      <c r="D385" s="29"/>
      <c r="F385" s="5" t="s">
        <v>917</v>
      </c>
      <c r="I385" s="1004">
        <v>82</v>
      </c>
      <c r="J385" s="1004">
        <v>82</v>
      </c>
      <c r="K385" s="1004">
        <v>92</v>
      </c>
      <c r="L385" s="1004">
        <v>112</v>
      </c>
      <c r="M385" s="1004">
        <v>122</v>
      </c>
      <c r="N385" s="1004">
        <v>147</v>
      </c>
      <c r="O385" s="1004">
        <v>157</v>
      </c>
      <c r="P385" s="1004">
        <v>167</v>
      </c>
      <c r="Q385" s="1008">
        <v>202</v>
      </c>
      <c r="R385" s="1008">
        <v>205</v>
      </c>
      <c r="S385" s="1008">
        <v>216</v>
      </c>
      <c r="T385" s="1008">
        <v>222</v>
      </c>
      <c r="U385" s="1008">
        <v>229</v>
      </c>
      <c r="V385" s="1008">
        <v>229</v>
      </c>
      <c r="W385" s="1008">
        <v>229</v>
      </c>
      <c r="X385" s="1008">
        <v>229</v>
      </c>
      <c r="Y385" s="1008">
        <v>229</v>
      </c>
      <c r="Z385" s="1008">
        <v>234</v>
      </c>
      <c r="AA385" s="1008">
        <v>234</v>
      </c>
      <c r="AB385" s="1008">
        <v>234</v>
      </c>
      <c r="AC385" s="1008">
        <v>234</v>
      </c>
      <c r="AD385" s="1008">
        <v>234</v>
      </c>
      <c r="AE385" s="1008">
        <v>234</v>
      </c>
      <c r="AF385" s="1008">
        <v>234</v>
      </c>
      <c r="AG385" s="1008">
        <v>235</v>
      </c>
      <c r="AH385" s="1008">
        <v>235</v>
      </c>
      <c r="AI385" s="1008">
        <v>268</v>
      </c>
      <c r="AJ385" s="1008">
        <v>268</v>
      </c>
      <c r="AK385" s="1008">
        <v>295</v>
      </c>
    </row>
    <row r="386" spans="3:60" ht="15.75">
      <c r="D386" s="29"/>
      <c r="E386" s="5" t="s">
        <v>926</v>
      </c>
      <c r="Q386" s="215"/>
      <c r="R386" s="215"/>
      <c r="S386" s="215"/>
      <c r="T386" s="215"/>
      <c r="U386" s="215"/>
      <c r="V386" s="215"/>
      <c r="W386" s="215"/>
      <c r="X386" s="215"/>
      <c r="Y386" s="215"/>
      <c r="Z386" s="215"/>
      <c r="AA386" s="215"/>
      <c r="AB386" s="215"/>
      <c r="AC386" s="215"/>
      <c r="AD386" s="215"/>
      <c r="AE386" s="215"/>
      <c r="AF386" s="215"/>
      <c r="AG386" s="215"/>
      <c r="AH386" s="215"/>
      <c r="AI386" s="215"/>
      <c r="AJ386" s="215"/>
      <c r="AK386" s="215"/>
    </row>
    <row r="387" spans="3:60" ht="15.75">
      <c r="D387" s="29"/>
      <c r="F387" s="5" t="s">
        <v>550</v>
      </c>
      <c r="I387" s="1004">
        <v>141</v>
      </c>
      <c r="J387" s="1004">
        <v>141</v>
      </c>
      <c r="K387" s="1004">
        <v>163</v>
      </c>
      <c r="L387" s="1004">
        <v>152</v>
      </c>
      <c r="M387" s="1004">
        <v>152</v>
      </c>
      <c r="N387" s="1004">
        <v>143</v>
      </c>
      <c r="O387" s="1004">
        <v>143</v>
      </c>
      <c r="P387" s="1004">
        <v>143</v>
      </c>
      <c r="Q387" s="734">
        <v>171</v>
      </c>
      <c r="R387" s="734">
        <v>178</v>
      </c>
      <c r="S387" s="734">
        <v>189</v>
      </c>
      <c r="T387" s="734">
        <v>197</v>
      </c>
      <c r="U387" s="734">
        <v>203</v>
      </c>
      <c r="V387" s="734">
        <v>216</v>
      </c>
      <c r="W387" s="734">
        <v>218</v>
      </c>
      <c r="X387" s="734">
        <v>218</v>
      </c>
      <c r="Y387" s="734">
        <v>218</v>
      </c>
      <c r="Z387" s="734">
        <v>225</v>
      </c>
      <c r="AA387" s="734">
        <v>225</v>
      </c>
      <c r="AB387" s="734">
        <v>225</v>
      </c>
      <c r="AC387" s="734">
        <v>226</v>
      </c>
      <c r="AD387" s="734">
        <v>229</v>
      </c>
      <c r="AE387" s="734">
        <v>232</v>
      </c>
      <c r="AF387" s="734">
        <v>234</v>
      </c>
      <c r="AG387" s="734">
        <v>234</v>
      </c>
      <c r="AH387" s="734">
        <v>234</v>
      </c>
      <c r="AI387" s="734">
        <v>234</v>
      </c>
      <c r="AJ387" s="734">
        <v>234</v>
      </c>
      <c r="AK387" s="734">
        <v>234</v>
      </c>
    </row>
    <row r="388" spans="3:60" ht="15.75">
      <c r="D388" s="29"/>
      <c r="F388" s="5" t="s">
        <v>815</v>
      </c>
      <c r="I388" s="1004">
        <v>23</v>
      </c>
      <c r="J388" s="1004">
        <v>23</v>
      </c>
      <c r="K388" s="1004">
        <v>30</v>
      </c>
      <c r="L388" s="1004">
        <v>25</v>
      </c>
      <c r="M388" s="1004">
        <v>25</v>
      </c>
      <c r="N388" s="1004">
        <v>25</v>
      </c>
      <c r="O388" s="1004">
        <v>25</v>
      </c>
      <c r="P388" s="1004">
        <v>25</v>
      </c>
      <c r="Q388" s="734">
        <v>34</v>
      </c>
      <c r="R388" s="734">
        <v>38</v>
      </c>
      <c r="S388" s="734">
        <v>39</v>
      </c>
      <c r="T388" s="734">
        <v>41</v>
      </c>
      <c r="U388" s="734">
        <v>43</v>
      </c>
      <c r="V388" s="734">
        <v>44</v>
      </c>
      <c r="W388" s="734">
        <v>45</v>
      </c>
      <c r="X388" s="734">
        <v>45</v>
      </c>
      <c r="Y388" s="734">
        <v>45</v>
      </c>
      <c r="Z388" s="734">
        <v>45</v>
      </c>
      <c r="AA388" s="734">
        <v>45</v>
      </c>
      <c r="AB388" s="734">
        <v>45</v>
      </c>
      <c r="AC388" s="734">
        <v>45</v>
      </c>
      <c r="AD388" s="734">
        <v>45</v>
      </c>
      <c r="AE388" s="734">
        <v>45</v>
      </c>
      <c r="AF388" s="734">
        <v>46</v>
      </c>
      <c r="AG388" s="734">
        <v>46</v>
      </c>
      <c r="AH388" s="734">
        <v>46</v>
      </c>
      <c r="AI388" s="734">
        <v>46</v>
      </c>
      <c r="AJ388" s="734">
        <v>46</v>
      </c>
      <c r="AK388" s="734">
        <v>51</v>
      </c>
    </row>
    <row r="389" spans="3:60" ht="15.75">
      <c r="D389" s="29"/>
      <c r="F389" s="5" t="s">
        <v>622</v>
      </c>
      <c r="I389" s="1004">
        <v>89</v>
      </c>
      <c r="J389" s="1004">
        <v>89</v>
      </c>
      <c r="K389" s="1004">
        <v>60</v>
      </c>
      <c r="L389" s="1004">
        <v>81</v>
      </c>
      <c r="M389" s="1004">
        <v>81</v>
      </c>
      <c r="N389" s="1004">
        <v>90</v>
      </c>
      <c r="O389" s="1004">
        <v>110</v>
      </c>
      <c r="P389" s="1004">
        <v>110</v>
      </c>
      <c r="Q389" s="734">
        <v>126</v>
      </c>
      <c r="R389" s="734">
        <v>138</v>
      </c>
      <c r="S389" s="734">
        <v>138</v>
      </c>
      <c r="T389" s="734">
        <v>138</v>
      </c>
      <c r="U389" s="734">
        <v>138</v>
      </c>
      <c r="V389" s="734">
        <v>138</v>
      </c>
      <c r="W389" s="734">
        <v>138</v>
      </c>
      <c r="X389" s="734">
        <v>138</v>
      </c>
      <c r="Y389" s="734">
        <v>138</v>
      </c>
      <c r="Z389" s="734">
        <v>150</v>
      </c>
      <c r="AA389" s="734">
        <v>150</v>
      </c>
      <c r="AB389" s="734">
        <v>150</v>
      </c>
      <c r="AC389" s="734">
        <v>155</v>
      </c>
      <c r="AD389" s="734">
        <v>157</v>
      </c>
      <c r="AE389" s="734">
        <v>161</v>
      </c>
      <c r="AF389" s="734">
        <v>161</v>
      </c>
      <c r="AG389" s="734">
        <v>163</v>
      </c>
      <c r="AH389" s="734">
        <v>168</v>
      </c>
      <c r="AI389" s="734">
        <v>180</v>
      </c>
      <c r="AJ389" s="734">
        <v>180</v>
      </c>
      <c r="AK389" s="734">
        <v>230</v>
      </c>
    </row>
    <row r="390" spans="3:60" ht="15.75">
      <c r="D390" s="29"/>
      <c r="F390" s="5" t="s">
        <v>38</v>
      </c>
      <c r="I390" s="1004">
        <v>253</v>
      </c>
      <c r="J390" s="1006">
        <v>253</v>
      </c>
      <c r="K390" s="1006">
        <v>253</v>
      </c>
      <c r="L390" s="1006">
        <v>258</v>
      </c>
      <c r="M390" s="1006">
        <v>258</v>
      </c>
      <c r="N390" s="1006">
        <v>258</v>
      </c>
      <c r="O390" s="1006">
        <v>278</v>
      </c>
      <c r="P390" s="1006">
        <v>278</v>
      </c>
      <c r="Q390" s="944">
        <v>331</v>
      </c>
      <c r="R390" s="944">
        <v>354</v>
      </c>
      <c r="S390" s="944">
        <v>366</v>
      </c>
      <c r="T390" s="944">
        <v>376</v>
      </c>
      <c r="U390" s="944">
        <v>384</v>
      </c>
      <c r="V390" s="944">
        <v>398</v>
      </c>
      <c r="W390" s="944">
        <v>401</v>
      </c>
      <c r="X390" s="944">
        <v>401</v>
      </c>
      <c r="Y390" s="944">
        <v>401</v>
      </c>
      <c r="Z390" s="944">
        <v>420</v>
      </c>
      <c r="AA390" s="944">
        <v>420</v>
      </c>
      <c r="AB390" s="944">
        <v>420</v>
      </c>
      <c r="AC390" s="944">
        <v>426</v>
      </c>
      <c r="AD390" s="944">
        <v>431</v>
      </c>
      <c r="AE390" s="944">
        <v>438</v>
      </c>
      <c r="AF390" s="944">
        <v>441</v>
      </c>
      <c r="AG390" s="944">
        <v>443</v>
      </c>
      <c r="AH390" s="944">
        <v>448</v>
      </c>
      <c r="AI390" s="944">
        <v>460</v>
      </c>
      <c r="AJ390" s="944">
        <v>460</v>
      </c>
      <c r="AK390" s="944">
        <v>515</v>
      </c>
    </row>
    <row r="391" spans="3:60" ht="15.75">
      <c r="D391" s="29"/>
      <c r="F391" s="5" t="s">
        <v>917</v>
      </c>
      <c r="I391" s="1006">
        <v>82</v>
      </c>
      <c r="J391" s="1004">
        <v>82</v>
      </c>
      <c r="K391" s="1004">
        <v>92</v>
      </c>
      <c r="L391" s="1004">
        <v>112</v>
      </c>
      <c r="M391" s="1004">
        <v>122</v>
      </c>
      <c r="N391" s="1004">
        <v>147</v>
      </c>
      <c r="O391" s="1004">
        <v>157</v>
      </c>
      <c r="P391" s="1004">
        <v>167</v>
      </c>
      <c r="Q391" s="1008">
        <v>202</v>
      </c>
      <c r="R391" s="1008">
        <v>205</v>
      </c>
      <c r="S391" s="1008">
        <v>216</v>
      </c>
      <c r="T391" s="1008">
        <v>222</v>
      </c>
      <c r="U391" s="1008">
        <v>229</v>
      </c>
      <c r="V391" s="1008">
        <v>229</v>
      </c>
      <c r="W391" s="1008">
        <v>229</v>
      </c>
      <c r="X391" s="1008">
        <v>229</v>
      </c>
      <c r="Y391" s="1008">
        <v>229</v>
      </c>
      <c r="Z391" s="1008">
        <v>234</v>
      </c>
      <c r="AA391" s="1008">
        <v>234</v>
      </c>
      <c r="AB391" s="1008">
        <v>234</v>
      </c>
      <c r="AC391" s="1008">
        <v>234</v>
      </c>
      <c r="AD391" s="1008">
        <v>234</v>
      </c>
      <c r="AE391" s="1008">
        <v>234</v>
      </c>
      <c r="AF391" s="1008">
        <v>234</v>
      </c>
      <c r="AG391" s="1008">
        <v>235</v>
      </c>
      <c r="AH391" s="1008">
        <v>235</v>
      </c>
      <c r="AI391" s="1008">
        <v>268</v>
      </c>
      <c r="AJ391" s="1008">
        <v>268</v>
      </c>
      <c r="AK391" s="1008">
        <v>295</v>
      </c>
    </row>
    <row r="392" spans="3:60">
      <c r="K392" s="215"/>
      <c r="L392" s="215"/>
      <c r="M392" s="215"/>
      <c r="N392" s="215"/>
      <c r="O392" s="215"/>
      <c r="P392" s="215"/>
      <c r="Q392" s="215"/>
      <c r="R392" s="215"/>
      <c r="S392" s="215"/>
      <c r="T392" s="215"/>
      <c r="U392" s="215"/>
      <c r="V392" s="215"/>
      <c r="W392" s="215"/>
      <c r="X392" s="215"/>
      <c r="Y392" s="215"/>
      <c r="Z392" s="215"/>
      <c r="AA392" s="215"/>
      <c r="AB392" s="215"/>
      <c r="AC392" s="215"/>
      <c r="AD392" s="215"/>
      <c r="AE392" s="215"/>
      <c r="AF392" s="215"/>
      <c r="AG392" s="215"/>
      <c r="AH392" s="215"/>
      <c r="AI392" s="215"/>
      <c r="AJ392" s="215"/>
      <c r="AK392" s="215"/>
    </row>
    <row r="393" spans="3:60">
      <c r="D393" s="5" t="s">
        <v>1208</v>
      </c>
      <c r="I393" s="215">
        <v>431</v>
      </c>
      <c r="J393" s="215">
        <v>408</v>
      </c>
      <c r="K393" s="215">
        <v>418</v>
      </c>
      <c r="L393" s="215">
        <v>443</v>
      </c>
      <c r="M393" s="215">
        <v>453</v>
      </c>
      <c r="N393" s="215">
        <v>478</v>
      </c>
      <c r="O393" s="215">
        <v>508</v>
      </c>
      <c r="P393" s="215">
        <v>579</v>
      </c>
      <c r="Q393" s="215">
        <v>665</v>
      </c>
      <c r="R393" s="215">
        <v>691</v>
      </c>
      <c r="S393" s="215">
        <v>714</v>
      </c>
      <c r="T393" s="215">
        <v>730</v>
      </c>
      <c r="U393" s="215">
        <v>745</v>
      </c>
      <c r="V393" s="215">
        <v>769</v>
      </c>
      <c r="W393" s="215">
        <v>794</v>
      </c>
      <c r="X393" s="215">
        <v>816</v>
      </c>
      <c r="Y393" s="215">
        <v>816</v>
      </c>
      <c r="Z393" s="215">
        <v>840</v>
      </c>
      <c r="AA393" s="215">
        <v>846</v>
      </c>
      <c r="AB393" s="215">
        <v>846</v>
      </c>
      <c r="AC393" s="215">
        <v>852</v>
      </c>
      <c r="AD393" s="215">
        <v>861</v>
      </c>
      <c r="AE393" s="215">
        <v>870</v>
      </c>
      <c r="AF393" s="215">
        <v>875</v>
      </c>
      <c r="AG393" s="215">
        <v>880</v>
      </c>
      <c r="AH393" s="215">
        <v>885</v>
      </c>
      <c r="AI393" s="215">
        <v>930</v>
      </c>
      <c r="AJ393" s="215">
        <v>930</v>
      </c>
      <c r="AK393" s="215">
        <v>1028</v>
      </c>
    </row>
    <row r="394" spans="3:60">
      <c r="K394" s="215"/>
      <c r="L394" s="215"/>
      <c r="M394" s="215"/>
      <c r="N394" s="215"/>
      <c r="O394" s="215"/>
      <c r="P394" s="215"/>
      <c r="Q394" s="215">
        <v>665</v>
      </c>
      <c r="R394" s="215">
        <v>691</v>
      </c>
      <c r="S394" s="215">
        <v>714</v>
      </c>
      <c r="T394" s="215">
        <v>730</v>
      </c>
      <c r="U394" s="215"/>
      <c r="V394" s="215"/>
      <c r="W394" s="215"/>
      <c r="X394" s="215"/>
      <c r="Y394" s="215"/>
      <c r="Z394" s="215"/>
      <c r="AA394" s="215"/>
      <c r="AB394" s="215"/>
      <c r="AC394" s="215"/>
      <c r="AD394" s="215"/>
      <c r="AE394" s="215"/>
      <c r="AF394" s="215"/>
      <c r="AG394" s="215"/>
      <c r="AH394" s="215"/>
      <c r="AI394" s="215"/>
      <c r="AJ394" s="215"/>
      <c r="AK394" s="215"/>
    </row>
    <row r="395" spans="3:60" ht="15.75">
      <c r="C395" s="5"/>
      <c r="D395" s="946" t="s">
        <v>1209</v>
      </c>
      <c r="E395" s="947"/>
      <c r="F395" s="947"/>
      <c r="G395" s="948" t="s">
        <v>545</v>
      </c>
      <c r="H395" s="948"/>
      <c r="I395" s="950">
        <v>2002</v>
      </c>
      <c r="J395" s="950">
        <v>2003</v>
      </c>
      <c r="K395" s="950">
        <v>2004</v>
      </c>
      <c r="L395" s="950">
        <v>2005</v>
      </c>
      <c r="M395" s="950">
        <v>2006</v>
      </c>
      <c r="N395" s="950">
        <v>2007</v>
      </c>
      <c r="O395" s="950">
        <v>2008</v>
      </c>
      <c r="P395" s="950">
        <v>2009</v>
      </c>
      <c r="Q395" s="950">
        <v>2010</v>
      </c>
      <c r="R395" s="950">
        <v>2011</v>
      </c>
      <c r="S395" s="950">
        <v>2012</v>
      </c>
      <c r="T395" s="950">
        <v>2013</v>
      </c>
      <c r="U395" s="950">
        <v>2014</v>
      </c>
      <c r="V395" s="950">
        <v>2015</v>
      </c>
      <c r="W395" s="950">
        <v>2016</v>
      </c>
      <c r="X395" s="950">
        <v>2017</v>
      </c>
      <c r="Y395" s="950">
        <v>2018</v>
      </c>
      <c r="Z395" s="950">
        <v>2019</v>
      </c>
      <c r="AA395" s="950">
        <v>2020</v>
      </c>
      <c r="AB395" s="950">
        <v>2021</v>
      </c>
      <c r="AC395" s="950">
        <v>2022</v>
      </c>
      <c r="AD395" s="950">
        <v>2023</v>
      </c>
      <c r="AE395" s="950">
        <v>2024</v>
      </c>
      <c r="AF395" s="950">
        <v>2025</v>
      </c>
      <c r="AG395" s="950">
        <v>2026</v>
      </c>
      <c r="AH395" s="950">
        <v>2027</v>
      </c>
      <c r="AI395" s="950">
        <v>2028</v>
      </c>
      <c r="AJ395" s="950">
        <v>2029</v>
      </c>
      <c r="AK395" s="987">
        <v>2030</v>
      </c>
    </row>
    <row r="396" spans="3:60" ht="15.75">
      <c r="C396" s="5"/>
      <c r="D396" s="29" t="s">
        <v>910</v>
      </c>
      <c r="G396" s="5"/>
      <c r="H396" s="5"/>
      <c r="I396" s="5"/>
      <c r="J396" s="5"/>
      <c r="K396" s="5"/>
      <c r="L396" s="5"/>
      <c r="M396" s="5"/>
      <c r="N396" s="5"/>
      <c r="O396" s="5"/>
      <c r="P396" s="5"/>
      <c r="Q396" s="5"/>
      <c r="R396" s="5"/>
      <c r="S396" s="5"/>
      <c r="T396" s="5"/>
      <c r="U396" s="5"/>
      <c r="V396" s="5"/>
      <c r="W396" s="5"/>
      <c r="X396" s="5"/>
      <c r="Y396" s="5"/>
      <c r="Z396" s="5"/>
      <c r="AA396" s="5"/>
      <c r="AB396" s="5"/>
      <c r="AC396" s="5"/>
      <c r="AD396" s="5"/>
      <c r="AE396" s="5"/>
      <c r="AF396" s="5"/>
      <c r="AG396" s="5"/>
      <c r="AH396" s="5"/>
      <c r="AI396" s="5"/>
      <c r="AJ396" s="5"/>
      <c r="AK396" s="5"/>
      <c r="AL396" s="5"/>
      <c r="AM396" s="5"/>
      <c r="AN396" s="5"/>
      <c r="AO396" s="5"/>
      <c r="AP396" s="5"/>
      <c r="AQ396" s="5"/>
      <c r="AR396" s="5"/>
      <c r="AS396" s="5"/>
      <c r="AT396" s="5"/>
      <c r="AU396" s="5"/>
      <c r="AV396" s="5"/>
      <c r="AW396" s="5"/>
      <c r="AX396" s="5"/>
      <c r="AY396" s="5"/>
      <c r="AZ396" s="5"/>
      <c r="BA396" s="5"/>
      <c r="BB396" s="5"/>
      <c r="BC396" s="5"/>
      <c r="BD396" s="5"/>
      <c r="BE396" s="5"/>
      <c r="BF396" s="5"/>
      <c r="BG396" s="5"/>
      <c r="BH396" s="5"/>
    </row>
    <row r="397" spans="3:60" ht="15.75">
      <c r="C397" s="5"/>
      <c r="D397" s="29"/>
      <c r="E397" s="5" t="s">
        <v>812</v>
      </c>
      <c r="G397" s="5"/>
      <c r="H397" s="5"/>
      <c r="I397" s="5"/>
      <c r="J397" s="5"/>
      <c r="K397" s="5"/>
      <c r="L397" s="5"/>
      <c r="M397" s="5"/>
      <c r="N397" s="5"/>
      <c r="O397" s="215">
        <v>0</v>
      </c>
      <c r="P397" s="215">
        <v>61</v>
      </c>
      <c r="Q397" s="215">
        <v>-2</v>
      </c>
      <c r="R397" s="215">
        <v>0</v>
      </c>
      <c r="S397" s="215">
        <v>0</v>
      </c>
      <c r="T397" s="215">
        <v>0</v>
      </c>
      <c r="U397" s="215">
        <v>0</v>
      </c>
      <c r="V397" s="215">
        <v>10</v>
      </c>
      <c r="W397" s="215">
        <v>22</v>
      </c>
      <c r="X397" s="215">
        <v>22</v>
      </c>
      <c r="Y397" s="215">
        <v>0</v>
      </c>
      <c r="Z397" s="215">
        <v>0</v>
      </c>
      <c r="AA397" s="215">
        <v>6</v>
      </c>
      <c r="AB397" s="215">
        <v>0</v>
      </c>
      <c r="AC397" s="215">
        <v>0</v>
      </c>
      <c r="AD397" s="215">
        <v>4</v>
      </c>
      <c r="AE397" s="215">
        <v>2</v>
      </c>
      <c r="AF397" s="215">
        <v>2</v>
      </c>
      <c r="AG397" s="215">
        <v>2</v>
      </c>
      <c r="AH397" s="215">
        <v>0</v>
      </c>
      <c r="AI397" s="215">
        <v>0</v>
      </c>
      <c r="AJ397" s="215">
        <v>0</v>
      </c>
      <c r="AK397" s="215">
        <v>16</v>
      </c>
      <c r="AL397" s="5"/>
      <c r="AM397" s="5"/>
      <c r="AN397" s="5"/>
      <c r="AO397" s="5"/>
      <c r="AP397" s="5"/>
      <c r="AQ397" s="5"/>
      <c r="AR397" s="5"/>
      <c r="AS397" s="5"/>
      <c r="AT397" s="5"/>
      <c r="AU397" s="5"/>
      <c r="AV397" s="5"/>
      <c r="AW397" s="5"/>
      <c r="AX397" s="5"/>
      <c r="AY397" s="5"/>
      <c r="AZ397" s="5"/>
      <c r="BA397" s="5"/>
      <c r="BB397" s="5"/>
      <c r="BC397" s="5"/>
      <c r="BD397" s="5"/>
      <c r="BE397" s="5"/>
      <c r="BF397" s="5"/>
      <c r="BG397" s="5"/>
      <c r="BH397" s="5"/>
    </row>
    <row r="398" spans="3:60" ht="15.75">
      <c r="C398" s="5"/>
      <c r="D398" s="29"/>
      <c r="E398" s="5" t="s">
        <v>911</v>
      </c>
      <c r="G398" s="5"/>
      <c r="H398" s="5"/>
      <c r="I398" s="5"/>
      <c r="J398" s="5"/>
      <c r="K398" s="5"/>
      <c r="L398" s="5"/>
      <c r="M398" s="5"/>
      <c r="N398" s="5"/>
      <c r="O398" s="215">
        <v>2</v>
      </c>
      <c r="P398" s="215">
        <v>79</v>
      </c>
      <c r="Q398" s="215">
        <v>30</v>
      </c>
      <c r="R398" s="215">
        <v>0</v>
      </c>
      <c r="S398" s="215">
        <v>10</v>
      </c>
      <c r="T398" s="215">
        <v>0</v>
      </c>
      <c r="U398" s="215">
        <v>0</v>
      </c>
      <c r="V398" s="215">
        <v>0</v>
      </c>
      <c r="W398" s="215">
        <v>0</v>
      </c>
      <c r="X398" s="215">
        <v>0</v>
      </c>
      <c r="Y398" s="215">
        <v>0</v>
      </c>
      <c r="Z398" s="215">
        <v>0</v>
      </c>
      <c r="AA398" s="215">
        <v>0</v>
      </c>
      <c r="AB398" s="215">
        <v>0</v>
      </c>
      <c r="AC398" s="215">
        <v>0</v>
      </c>
      <c r="AD398" s="215">
        <v>0</v>
      </c>
      <c r="AE398" s="215">
        <v>0</v>
      </c>
      <c r="AF398" s="215">
        <v>7</v>
      </c>
      <c r="AG398" s="215">
        <v>7</v>
      </c>
      <c r="AH398" s="215">
        <v>8</v>
      </c>
      <c r="AI398" s="215">
        <v>8</v>
      </c>
      <c r="AJ398" s="215">
        <v>8</v>
      </c>
      <c r="AK398" s="215">
        <v>8</v>
      </c>
      <c r="AL398" s="5"/>
      <c r="AM398" s="5"/>
      <c r="AN398" s="5"/>
      <c r="AO398" s="5"/>
      <c r="AP398" s="5"/>
      <c r="AQ398" s="5"/>
      <c r="AR398" s="5"/>
      <c r="AS398" s="5"/>
      <c r="AT398" s="5"/>
      <c r="AU398" s="5"/>
      <c r="AV398" s="5"/>
      <c r="AW398" s="5"/>
      <c r="AX398" s="5"/>
      <c r="AY398" s="5"/>
      <c r="AZ398" s="5"/>
      <c r="BA398" s="5"/>
      <c r="BB398" s="5"/>
      <c r="BC398" s="5"/>
      <c r="BD398" s="5"/>
      <c r="BE398" s="5"/>
      <c r="BF398" s="5"/>
      <c r="BG398" s="5"/>
      <c r="BH398" s="5"/>
    </row>
    <row r="399" spans="3:60" ht="15.75">
      <c r="C399" s="5"/>
      <c r="D399" s="29"/>
      <c r="E399" s="5" t="s">
        <v>550</v>
      </c>
      <c r="G399" s="5"/>
      <c r="H399" s="5"/>
      <c r="I399" s="5"/>
      <c r="J399" s="5"/>
      <c r="K399" s="5"/>
      <c r="L399" s="5"/>
      <c r="M399" s="5"/>
      <c r="N399" s="5"/>
      <c r="O399" s="215">
        <v>0</v>
      </c>
      <c r="P399" s="215">
        <v>0</v>
      </c>
      <c r="Q399" s="215">
        <v>28</v>
      </c>
      <c r="R399" s="215">
        <v>7</v>
      </c>
      <c r="S399" s="215">
        <v>11</v>
      </c>
      <c r="T399" s="215">
        <v>8</v>
      </c>
      <c r="U399" s="215">
        <v>6</v>
      </c>
      <c r="V399" s="215">
        <v>13</v>
      </c>
      <c r="W399" s="215">
        <v>2</v>
      </c>
      <c r="X399" s="215">
        <v>0</v>
      </c>
      <c r="Y399" s="215">
        <v>0</v>
      </c>
      <c r="Z399" s="215">
        <v>7</v>
      </c>
      <c r="AA399" s="215">
        <v>0</v>
      </c>
      <c r="AB399" s="215">
        <v>0</v>
      </c>
      <c r="AC399" s="215">
        <v>1</v>
      </c>
      <c r="AD399" s="215">
        <v>3</v>
      </c>
      <c r="AE399" s="215">
        <v>3</v>
      </c>
      <c r="AF399" s="215">
        <v>2</v>
      </c>
      <c r="AG399" s="215">
        <v>0</v>
      </c>
      <c r="AH399" s="215">
        <v>0</v>
      </c>
      <c r="AI399" s="215">
        <v>0</v>
      </c>
      <c r="AJ399" s="215">
        <v>0</v>
      </c>
      <c r="AK399" s="215">
        <v>0</v>
      </c>
      <c r="AL399" s="5"/>
      <c r="AM399" s="5"/>
      <c r="AN399" s="5"/>
      <c r="AO399" s="5"/>
      <c r="AP399" s="5"/>
      <c r="AQ399" s="5"/>
      <c r="AR399" s="5"/>
      <c r="AS399" s="5"/>
      <c r="AT399" s="5"/>
      <c r="AU399" s="5"/>
      <c r="AV399" s="5"/>
      <c r="AW399" s="5"/>
      <c r="AX399" s="5"/>
      <c r="AY399" s="5"/>
      <c r="AZ399" s="5"/>
      <c r="BA399" s="5"/>
      <c r="BB399" s="5"/>
      <c r="BC399" s="5"/>
      <c r="BD399" s="5"/>
      <c r="BE399" s="5"/>
      <c r="BF399" s="5"/>
      <c r="BG399" s="5"/>
      <c r="BH399" s="5"/>
    </row>
    <row r="400" spans="3:60" ht="15.75">
      <c r="C400" s="5"/>
      <c r="D400" s="29"/>
      <c r="E400" s="5" t="s">
        <v>815</v>
      </c>
      <c r="G400" s="5"/>
      <c r="H400" s="5"/>
      <c r="I400" s="5"/>
      <c r="J400" s="5"/>
      <c r="K400" s="5"/>
      <c r="L400" s="5"/>
      <c r="M400" s="5"/>
      <c r="N400" s="5"/>
      <c r="O400" s="215">
        <v>0</v>
      </c>
      <c r="P400" s="215">
        <v>0</v>
      </c>
      <c r="Q400" s="215">
        <v>9</v>
      </c>
      <c r="R400" s="215">
        <v>4</v>
      </c>
      <c r="S400" s="215">
        <v>1</v>
      </c>
      <c r="T400" s="215">
        <v>2</v>
      </c>
      <c r="U400" s="215">
        <v>2</v>
      </c>
      <c r="V400" s="215">
        <v>1</v>
      </c>
      <c r="W400" s="215">
        <v>1</v>
      </c>
      <c r="X400" s="215">
        <v>0</v>
      </c>
      <c r="Y400" s="215">
        <v>0</v>
      </c>
      <c r="Z400" s="215">
        <v>0</v>
      </c>
      <c r="AA400" s="215">
        <v>0</v>
      </c>
      <c r="AB400" s="215">
        <v>0</v>
      </c>
      <c r="AC400" s="215">
        <v>0</v>
      </c>
      <c r="AD400" s="215">
        <v>0</v>
      </c>
      <c r="AE400" s="215">
        <v>0</v>
      </c>
      <c r="AF400" s="215">
        <v>1</v>
      </c>
      <c r="AG400" s="215">
        <v>0</v>
      </c>
      <c r="AH400" s="215">
        <v>0</v>
      </c>
      <c r="AI400" s="215">
        <v>0</v>
      </c>
      <c r="AJ400" s="215">
        <v>0</v>
      </c>
      <c r="AK400" s="215">
        <v>5</v>
      </c>
      <c r="AL400" s="5"/>
      <c r="AM400" s="5"/>
      <c r="AN400" s="5"/>
      <c r="AO400" s="5"/>
      <c r="AP400" s="5"/>
      <c r="AQ400" s="5"/>
      <c r="AR400" s="5"/>
      <c r="AS400" s="5"/>
      <c r="AT400" s="5"/>
      <c r="AU400" s="5"/>
      <c r="AV400" s="5"/>
      <c r="AW400" s="5"/>
      <c r="AX400" s="5"/>
      <c r="AY400" s="5"/>
      <c r="AZ400" s="5"/>
      <c r="BA400" s="5"/>
      <c r="BB400" s="5"/>
      <c r="BC400" s="5"/>
      <c r="BD400" s="5"/>
      <c r="BE400" s="5"/>
      <c r="BF400" s="5"/>
      <c r="BG400" s="5"/>
      <c r="BH400" s="5"/>
    </row>
    <row r="401" spans="1:256" ht="15.75">
      <c r="C401" s="5"/>
      <c r="D401" s="29"/>
      <c r="E401" s="5" t="s">
        <v>622</v>
      </c>
      <c r="G401" s="5"/>
      <c r="H401" s="5"/>
      <c r="I401" s="5"/>
      <c r="J401" s="5"/>
      <c r="K401" s="5"/>
      <c r="L401" s="5"/>
      <c r="M401" s="5"/>
      <c r="N401" s="5"/>
      <c r="O401" s="215">
        <v>20</v>
      </c>
      <c r="P401" s="215">
        <v>0</v>
      </c>
      <c r="Q401" s="215">
        <v>16</v>
      </c>
      <c r="R401" s="215">
        <v>12</v>
      </c>
      <c r="S401" s="215">
        <v>0</v>
      </c>
      <c r="T401" s="215">
        <v>0</v>
      </c>
      <c r="U401" s="215">
        <v>0</v>
      </c>
      <c r="V401" s="215">
        <v>0</v>
      </c>
      <c r="W401" s="215">
        <v>0</v>
      </c>
      <c r="X401" s="215">
        <v>0</v>
      </c>
      <c r="Y401" s="215">
        <v>0</v>
      </c>
      <c r="Z401" s="215">
        <v>12</v>
      </c>
      <c r="AA401" s="215">
        <v>0</v>
      </c>
      <c r="AB401" s="215">
        <v>0</v>
      </c>
      <c r="AC401" s="215">
        <v>5</v>
      </c>
      <c r="AD401" s="215">
        <v>2</v>
      </c>
      <c r="AE401" s="215">
        <v>4</v>
      </c>
      <c r="AF401" s="215">
        <v>0</v>
      </c>
      <c r="AG401" s="215">
        <v>2</v>
      </c>
      <c r="AH401" s="215">
        <v>5</v>
      </c>
      <c r="AI401" s="215">
        <v>12</v>
      </c>
      <c r="AJ401" s="215">
        <v>0</v>
      </c>
      <c r="AK401" s="215">
        <v>50</v>
      </c>
      <c r="AL401" s="5"/>
      <c r="AM401" s="5"/>
      <c r="AN401" s="5"/>
      <c r="AO401" s="5"/>
      <c r="AP401" s="5"/>
      <c r="AQ401" s="5"/>
      <c r="AR401" s="5"/>
      <c r="AS401" s="5"/>
      <c r="AT401" s="5"/>
      <c r="AU401" s="5"/>
      <c r="AV401" s="5"/>
      <c r="AW401" s="5"/>
      <c r="AX401" s="5"/>
      <c r="AY401" s="5"/>
      <c r="AZ401" s="5"/>
      <c r="BA401" s="5"/>
      <c r="BB401" s="5"/>
      <c r="BC401" s="5"/>
      <c r="BD401" s="5"/>
      <c r="BE401" s="5"/>
      <c r="BF401" s="5"/>
      <c r="BG401" s="5"/>
      <c r="BH401" s="5"/>
    </row>
    <row r="402" spans="1:256" ht="15.75">
      <c r="C402" s="5"/>
      <c r="D402" s="29"/>
      <c r="E402" s="5" t="s">
        <v>553</v>
      </c>
      <c r="G402" s="5"/>
      <c r="H402" s="5"/>
      <c r="I402" s="5"/>
      <c r="J402" s="5"/>
      <c r="K402" s="5"/>
      <c r="L402" s="5"/>
      <c r="M402" s="5"/>
      <c r="N402" s="5"/>
      <c r="O402" s="215">
        <v>10</v>
      </c>
      <c r="P402" s="215">
        <v>10</v>
      </c>
      <c r="Q402" s="215">
        <v>35</v>
      </c>
      <c r="R402" s="215">
        <v>3</v>
      </c>
      <c r="S402" s="215">
        <v>11</v>
      </c>
      <c r="T402" s="215">
        <v>6</v>
      </c>
      <c r="U402" s="215">
        <v>7</v>
      </c>
      <c r="V402" s="215">
        <v>0</v>
      </c>
      <c r="W402" s="215">
        <v>0</v>
      </c>
      <c r="X402" s="215">
        <v>0</v>
      </c>
      <c r="Y402" s="215">
        <v>0</v>
      </c>
      <c r="Z402" s="215">
        <v>5</v>
      </c>
      <c r="AA402" s="215">
        <v>0</v>
      </c>
      <c r="AB402" s="215">
        <v>0</v>
      </c>
      <c r="AC402" s="215">
        <v>0</v>
      </c>
      <c r="AD402" s="215">
        <v>0</v>
      </c>
      <c r="AE402" s="215">
        <v>0</v>
      </c>
      <c r="AF402" s="215">
        <v>0</v>
      </c>
      <c r="AG402" s="215">
        <v>1</v>
      </c>
      <c r="AH402" s="215">
        <v>0</v>
      </c>
      <c r="AI402" s="215">
        <v>33</v>
      </c>
      <c r="AJ402" s="215">
        <v>0</v>
      </c>
      <c r="AK402" s="215">
        <v>27</v>
      </c>
      <c r="AL402" s="5"/>
      <c r="AM402" s="5"/>
      <c r="AN402" s="5"/>
      <c r="AO402" s="5"/>
      <c r="AP402" s="5"/>
      <c r="AQ402" s="5"/>
      <c r="AR402" s="5"/>
      <c r="AS402" s="5"/>
      <c r="AT402" s="5"/>
      <c r="AU402" s="5"/>
      <c r="AV402" s="5"/>
      <c r="AW402" s="5"/>
      <c r="AX402" s="5"/>
      <c r="AY402" s="5"/>
      <c r="AZ402" s="5"/>
      <c r="BA402" s="5"/>
      <c r="BB402" s="5"/>
      <c r="BC402" s="5"/>
      <c r="BD402" s="5"/>
      <c r="BE402" s="5"/>
      <c r="BF402" s="5"/>
      <c r="BG402" s="5"/>
      <c r="BH402" s="5"/>
    </row>
    <row r="403" spans="1:256">
      <c r="C403" s="5"/>
      <c r="D403" s="5" t="s">
        <v>533</v>
      </c>
      <c r="G403" s="5"/>
      <c r="H403" s="5"/>
      <c r="I403" s="5"/>
      <c r="J403" s="5"/>
      <c r="K403" s="5"/>
      <c r="L403" s="5"/>
      <c r="M403" s="5"/>
      <c r="N403" s="5"/>
      <c r="O403" s="215">
        <v>20</v>
      </c>
      <c r="P403" s="215">
        <v>36</v>
      </c>
      <c r="Q403" s="215">
        <v>51</v>
      </c>
      <c r="R403" s="215">
        <v>23</v>
      </c>
      <c r="S403" s="215">
        <v>12</v>
      </c>
      <c r="T403" s="215">
        <v>10</v>
      </c>
      <c r="U403" s="215">
        <v>8</v>
      </c>
      <c r="V403" s="215">
        <v>24</v>
      </c>
      <c r="W403" s="215">
        <v>25</v>
      </c>
      <c r="X403" s="215">
        <v>22</v>
      </c>
      <c r="Y403" s="215">
        <v>0</v>
      </c>
      <c r="Z403" s="215">
        <v>19</v>
      </c>
      <c r="AA403" s="215">
        <v>6</v>
      </c>
      <c r="AB403" s="215">
        <v>0</v>
      </c>
      <c r="AC403" s="215">
        <v>6</v>
      </c>
      <c r="AD403" s="215">
        <v>9</v>
      </c>
      <c r="AE403" s="215">
        <v>9</v>
      </c>
      <c r="AF403" s="215">
        <v>5</v>
      </c>
      <c r="AG403" s="215">
        <v>4</v>
      </c>
      <c r="AH403" s="215">
        <v>5</v>
      </c>
      <c r="AI403" s="215">
        <v>12</v>
      </c>
      <c r="AJ403" s="215">
        <v>0</v>
      </c>
      <c r="AK403" s="215">
        <v>71</v>
      </c>
      <c r="AL403" s="5"/>
      <c r="AM403" s="5"/>
      <c r="AN403" s="5"/>
      <c r="AO403" s="5"/>
      <c r="AP403" s="5"/>
      <c r="AQ403" s="5"/>
      <c r="AR403" s="5"/>
      <c r="AS403" s="5"/>
      <c r="AT403" s="5"/>
      <c r="AU403" s="5"/>
      <c r="AV403" s="5"/>
      <c r="AW403" s="5"/>
      <c r="AX403" s="5"/>
      <c r="AY403" s="5"/>
      <c r="AZ403" s="5"/>
      <c r="BA403" s="5"/>
      <c r="BB403" s="5"/>
      <c r="BC403" s="5"/>
      <c r="BD403" s="5"/>
      <c r="BE403" s="5"/>
      <c r="BF403" s="5"/>
      <c r="BG403" s="5"/>
      <c r="BH403" s="5"/>
    </row>
    <row r="404" spans="1:256">
      <c r="C404" s="5"/>
      <c r="D404" s="5" t="s">
        <v>918</v>
      </c>
      <c r="G404" s="5"/>
      <c r="H404" s="5"/>
      <c r="I404" s="5"/>
      <c r="J404" s="5"/>
      <c r="K404" s="5"/>
      <c r="L404" s="5"/>
      <c r="M404" s="5"/>
      <c r="N404" s="5"/>
      <c r="O404" s="215">
        <v>20</v>
      </c>
      <c r="P404" s="215">
        <v>61</v>
      </c>
      <c r="Q404" s="215">
        <v>51</v>
      </c>
      <c r="R404" s="215">
        <v>23</v>
      </c>
      <c r="S404" s="215">
        <v>12</v>
      </c>
      <c r="T404" s="215">
        <v>10</v>
      </c>
      <c r="U404" s="215">
        <v>8</v>
      </c>
      <c r="V404" s="215">
        <v>24</v>
      </c>
      <c r="W404" s="215">
        <v>25</v>
      </c>
      <c r="X404" s="215">
        <v>22</v>
      </c>
      <c r="Y404" s="215">
        <v>0</v>
      </c>
      <c r="Z404" s="215">
        <v>19</v>
      </c>
      <c r="AA404" s="215">
        <v>6</v>
      </c>
      <c r="AB404" s="215">
        <v>0</v>
      </c>
      <c r="AC404" s="215">
        <v>6</v>
      </c>
      <c r="AD404" s="215">
        <v>9</v>
      </c>
      <c r="AE404" s="215">
        <v>9</v>
      </c>
      <c r="AF404" s="215">
        <v>5</v>
      </c>
      <c r="AG404" s="215">
        <v>4</v>
      </c>
      <c r="AH404" s="215">
        <v>5</v>
      </c>
      <c r="AI404" s="215">
        <v>12</v>
      </c>
      <c r="AJ404" s="215">
        <v>0</v>
      </c>
      <c r="AK404" s="215">
        <v>71</v>
      </c>
      <c r="AL404" s="5"/>
      <c r="AM404" s="5"/>
      <c r="AN404" s="5"/>
      <c r="AO404" s="5"/>
      <c r="AP404" s="5"/>
      <c r="AQ404" s="5"/>
      <c r="AR404" s="5"/>
      <c r="AS404" s="5"/>
      <c r="AT404" s="5"/>
      <c r="AU404" s="5"/>
      <c r="AV404" s="5"/>
      <c r="AW404" s="5"/>
      <c r="AX404" s="5"/>
      <c r="AY404" s="5"/>
      <c r="AZ404" s="5"/>
      <c r="BA404" s="5"/>
      <c r="BB404" s="5"/>
      <c r="BC404" s="5"/>
      <c r="BD404" s="5"/>
      <c r="BE404" s="5"/>
      <c r="BF404" s="5"/>
      <c r="BG404" s="5"/>
      <c r="BH404" s="5"/>
    </row>
    <row r="405" spans="1:256">
      <c r="C405" s="5"/>
      <c r="G405" s="5"/>
      <c r="H405" s="5"/>
      <c r="I405" s="5"/>
      <c r="J405" s="5"/>
      <c r="K405" s="5"/>
      <c r="L405" s="5"/>
      <c r="M405" s="5"/>
      <c r="N405" s="5"/>
      <c r="O405" s="215"/>
      <c r="P405" s="215"/>
      <c r="Q405" s="215"/>
      <c r="R405" s="215"/>
      <c r="S405" s="215"/>
      <c r="T405" s="215"/>
      <c r="U405" s="215"/>
      <c r="V405" s="215"/>
      <c r="W405" s="215"/>
      <c r="X405" s="215"/>
      <c r="Y405" s="215"/>
      <c r="Z405" s="215"/>
      <c r="AA405" s="215"/>
      <c r="AB405" s="215"/>
      <c r="AC405" s="215"/>
      <c r="AD405" s="215"/>
      <c r="AE405" s="215"/>
      <c r="AF405" s="215"/>
      <c r="AG405" s="215"/>
      <c r="AH405" s="215"/>
      <c r="AI405" s="215"/>
      <c r="AJ405" s="215"/>
      <c r="AK405" s="215"/>
      <c r="AL405" s="5"/>
      <c r="AM405" s="5"/>
      <c r="AN405" s="5"/>
      <c r="AO405" s="5"/>
      <c r="AP405" s="5"/>
      <c r="AQ405" s="5"/>
      <c r="AR405" s="5"/>
      <c r="AS405" s="5"/>
      <c r="AT405" s="5"/>
      <c r="AU405" s="5"/>
      <c r="AV405" s="5"/>
      <c r="AW405" s="5"/>
      <c r="AX405" s="5"/>
      <c r="AY405" s="5"/>
      <c r="AZ405" s="5"/>
      <c r="BA405" s="5"/>
      <c r="BB405" s="5"/>
      <c r="BC405" s="5"/>
      <c r="BD405" s="5"/>
      <c r="BE405" s="5"/>
      <c r="BF405" s="5"/>
      <c r="BG405" s="5"/>
      <c r="BH405" s="5"/>
    </row>
    <row r="406" spans="1:256">
      <c r="D406" s="5" t="s">
        <v>558</v>
      </c>
      <c r="K406" s="215"/>
      <c r="L406" s="215"/>
      <c r="M406" s="215"/>
      <c r="N406" s="215"/>
      <c r="O406" s="215">
        <v>20</v>
      </c>
      <c r="P406" s="215">
        <v>61</v>
      </c>
      <c r="Q406" s="215">
        <v>51</v>
      </c>
      <c r="R406" s="215">
        <v>23</v>
      </c>
      <c r="S406" s="215">
        <v>12</v>
      </c>
      <c r="T406" s="215">
        <v>10</v>
      </c>
      <c r="U406" s="215">
        <v>8</v>
      </c>
      <c r="V406" s="215">
        <v>24</v>
      </c>
      <c r="W406" s="215">
        <v>25</v>
      </c>
      <c r="X406" s="215">
        <v>22</v>
      </c>
      <c r="Y406" s="215">
        <v>0</v>
      </c>
      <c r="Z406" s="215">
        <v>19</v>
      </c>
      <c r="AA406" s="215">
        <v>6</v>
      </c>
      <c r="AB406" s="215">
        <v>0</v>
      </c>
      <c r="AC406" s="215">
        <v>6</v>
      </c>
      <c r="AD406" s="215">
        <v>9</v>
      </c>
      <c r="AE406" s="215">
        <v>9</v>
      </c>
      <c r="AF406" s="215">
        <v>5</v>
      </c>
      <c r="AG406" s="215">
        <v>4</v>
      </c>
      <c r="AH406" s="215">
        <v>5</v>
      </c>
      <c r="AI406" s="215">
        <v>12</v>
      </c>
      <c r="AJ406" s="215">
        <v>0</v>
      </c>
      <c r="AK406" s="215">
        <v>71</v>
      </c>
    </row>
    <row r="407" spans="1:256" s="19" customFormat="1" ht="15.75">
      <c r="A407" s="747"/>
      <c r="B407" s="747"/>
      <c r="D407" s="29" t="s">
        <v>559</v>
      </c>
      <c r="E407" s="29"/>
      <c r="F407" s="29"/>
      <c r="K407" s="257"/>
      <c r="L407" s="257"/>
      <c r="M407" s="257"/>
      <c r="N407" s="257"/>
      <c r="O407" s="257">
        <v>30</v>
      </c>
      <c r="P407" s="257">
        <v>71</v>
      </c>
      <c r="Q407" s="257">
        <v>86</v>
      </c>
      <c r="R407" s="257">
        <v>26</v>
      </c>
      <c r="S407" s="257">
        <v>23</v>
      </c>
      <c r="T407" s="257">
        <v>16</v>
      </c>
      <c r="U407" s="257">
        <v>15</v>
      </c>
      <c r="V407" s="257">
        <v>24</v>
      </c>
      <c r="W407" s="257">
        <v>25</v>
      </c>
      <c r="X407" s="257">
        <v>22</v>
      </c>
      <c r="Y407" s="257">
        <v>0</v>
      </c>
      <c r="Z407" s="257">
        <v>24</v>
      </c>
      <c r="AA407" s="257">
        <v>6</v>
      </c>
      <c r="AB407" s="257">
        <v>0</v>
      </c>
      <c r="AC407" s="257">
        <v>6</v>
      </c>
      <c r="AD407" s="257">
        <v>9</v>
      </c>
      <c r="AE407" s="257">
        <v>9</v>
      </c>
      <c r="AF407" s="257">
        <v>5</v>
      </c>
      <c r="AG407" s="257">
        <v>5</v>
      </c>
      <c r="AH407" s="257">
        <v>5</v>
      </c>
      <c r="AI407" s="257">
        <v>45</v>
      </c>
      <c r="AJ407" s="257">
        <v>0</v>
      </c>
      <c r="AK407" s="257">
        <v>98</v>
      </c>
    </row>
    <row r="408" spans="1:256">
      <c r="K408" s="215"/>
      <c r="L408" s="215"/>
      <c r="M408" s="215"/>
    </row>
    <row r="409" spans="1:256" ht="15.75">
      <c r="C409" s="5"/>
      <c r="D409" s="946" t="s">
        <v>1210</v>
      </c>
      <c r="E409" s="947"/>
      <c r="F409" s="947"/>
      <c r="G409" s="948" t="s">
        <v>545</v>
      </c>
      <c r="H409" s="948"/>
      <c r="I409" s="950">
        <v>2002</v>
      </c>
      <c r="J409" s="950">
        <v>2003</v>
      </c>
      <c r="K409" s="950">
        <v>2004</v>
      </c>
      <c r="L409" s="950">
        <v>2005</v>
      </c>
      <c r="M409" s="950">
        <v>2006</v>
      </c>
      <c r="N409" s="950">
        <v>2007</v>
      </c>
      <c r="O409" s="950">
        <v>2008</v>
      </c>
      <c r="P409" s="950">
        <v>2009</v>
      </c>
      <c r="Q409" s="950">
        <v>2010</v>
      </c>
      <c r="R409" s="950">
        <v>2011</v>
      </c>
      <c r="S409" s="950">
        <v>2012</v>
      </c>
      <c r="T409" s="950">
        <v>2013</v>
      </c>
      <c r="U409" s="950">
        <v>2014</v>
      </c>
      <c r="V409" s="950">
        <v>2015</v>
      </c>
      <c r="W409" s="950">
        <v>2016</v>
      </c>
      <c r="X409" s="950">
        <v>2017</v>
      </c>
      <c r="Y409" s="950">
        <v>2018</v>
      </c>
      <c r="Z409" s="950">
        <v>2019</v>
      </c>
      <c r="AA409" s="950">
        <v>2020</v>
      </c>
      <c r="AB409" s="950">
        <v>2021</v>
      </c>
      <c r="AC409" s="950">
        <v>2022</v>
      </c>
      <c r="AD409" s="950">
        <v>2023</v>
      </c>
      <c r="AE409" s="950">
        <v>2024</v>
      </c>
      <c r="AF409" s="950">
        <v>2025</v>
      </c>
      <c r="AG409" s="950">
        <v>2026</v>
      </c>
      <c r="AH409" s="950">
        <v>2027</v>
      </c>
      <c r="AI409" s="950">
        <v>2028</v>
      </c>
      <c r="AJ409" s="950">
        <v>2029</v>
      </c>
      <c r="AK409" s="987">
        <v>2030</v>
      </c>
    </row>
    <row r="410" spans="1:256">
      <c r="C410" s="5"/>
      <c r="D410" s="5" t="s">
        <v>1211</v>
      </c>
      <c r="G410" s="5"/>
      <c r="H410" s="5"/>
      <c r="I410" s="5"/>
      <c r="J410" s="5"/>
      <c r="K410" s="5"/>
      <c r="L410" s="5"/>
      <c r="M410" s="5"/>
      <c r="N410" s="5"/>
      <c r="O410" s="5">
        <v>0</v>
      </c>
      <c r="P410" s="5">
        <v>0</v>
      </c>
      <c r="Q410" s="5">
        <v>-21</v>
      </c>
      <c r="R410" s="5">
        <v>-41</v>
      </c>
      <c r="S410" s="5">
        <v>-62</v>
      </c>
      <c r="T410" s="5">
        <v>-85</v>
      </c>
      <c r="U410" s="5">
        <v>-77</v>
      </c>
      <c r="V410" s="5">
        <v>-46</v>
      </c>
      <c r="W410" s="5">
        <v>-26</v>
      </c>
      <c r="X410" s="5">
        <v>-19</v>
      </c>
      <c r="Y410" s="5">
        <v>-39</v>
      </c>
      <c r="Z410" s="5">
        <v>-65</v>
      </c>
      <c r="AA410" s="5">
        <v>-102</v>
      </c>
      <c r="AB410" s="5">
        <v>-142</v>
      </c>
      <c r="AC410" s="5">
        <v>-171</v>
      </c>
      <c r="AD410" s="5">
        <v>-200</v>
      </c>
      <c r="AE410" s="5">
        <v>-230</v>
      </c>
      <c r="AF410" s="5">
        <v>-232</v>
      </c>
      <c r="AG410" s="5">
        <v>-636</v>
      </c>
      <c r="AH410" s="5">
        <v>-871</v>
      </c>
      <c r="AI410" s="5">
        <v>-1014</v>
      </c>
      <c r="AJ410" s="5">
        <v>-705</v>
      </c>
      <c r="AK410" s="5">
        <v>-483</v>
      </c>
      <c r="AL410" s="5"/>
      <c r="AM410" s="5"/>
      <c r="AN410" s="5"/>
      <c r="AO410" s="5"/>
      <c r="AP410" s="5"/>
      <c r="AQ410" s="5"/>
      <c r="AR410" s="5"/>
      <c r="AS410" s="5"/>
      <c r="AT410" s="5"/>
      <c r="AU410" s="5"/>
      <c r="AV410" s="5"/>
      <c r="AW410" s="5"/>
      <c r="AX410" s="5"/>
      <c r="AY410" s="5"/>
      <c r="AZ410" s="5"/>
      <c r="BA410" s="5"/>
      <c r="BB410" s="5"/>
      <c r="BC410" s="5"/>
      <c r="BD410" s="5"/>
      <c r="BE410" s="5"/>
      <c r="BF410" s="5"/>
      <c r="BG410" s="5"/>
      <c r="BH410" s="5"/>
      <c r="BI410" s="5"/>
      <c r="BJ410" s="5"/>
      <c r="BK410" s="5"/>
      <c r="BL410" s="5"/>
      <c r="BM410" s="5"/>
      <c r="BN410" s="5"/>
      <c r="BO410" s="5"/>
      <c r="BP410" s="5"/>
      <c r="BQ410" s="5"/>
      <c r="BR410" s="5"/>
      <c r="BS410" s="5"/>
      <c r="BT410" s="5"/>
      <c r="BU410" s="5"/>
      <c r="BV410" s="5"/>
      <c r="BW410" s="5"/>
      <c r="BX410" s="5"/>
      <c r="BY410" s="5"/>
      <c r="BZ410" s="5"/>
      <c r="CA410" s="5"/>
      <c r="CB410" s="5"/>
      <c r="CC410" s="5"/>
      <c r="CD410" s="5"/>
      <c r="CE410" s="5"/>
      <c r="CF410" s="5"/>
      <c r="CG410" s="5"/>
      <c r="CH410" s="5"/>
      <c r="CI410" s="5"/>
      <c r="CJ410" s="5"/>
      <c r="CK410" s="5"/>
      <c r="CL410" s="5"/>
      <c r="CM410" s="5"/>
      <c r="CN410" s="5"/>
      <c r="CO410" s="5"/>
      <c r="CP410" s="5"/>
      <c r="CQ410" s="5"/>
      <c r="CR410" s="5"/>
      <c r="CS410" s="5"/>
      <c r="CT410" s="5"/>
      <c r="CU410" s="5"/>
      <c r="CV410" s="5"/>
      <c r="CW410" s="5"/>
      <c r="CX410" s="5"/>
      <c r="CY410" s="5"/>
      <c r="CZ410" s="5"/>
      <c r="DA410" s="5"/>
      <c r="DB410" s="5"/>
      <c r="DC410" s="5"/>
      <c r="DD410" s="5"/>
      <c r="DE410" s="5"/>
      <c r="DF410" s="5"/>
      <c r="DG410" s="5"/>
      <c r="DH410" s="5"/>
      <c r="DI410" s="5"/>
      <c r="DJ410" s="5"/>
      <c r="DK410" s="5"/>
      <c r="DL410" s="5"/>
      <c r="DM410" s="5"/>
      <c r="DN410" s="5"/>
      <c r="DO410" s="5"/>
      <c r="DP410" s="5"/>
      <c r="DQ410" s="5"/>
      <c r="DR410" s="5"/>
      <c r="DS410" s="5"/>
      <c r="DT410" s="5"/>
      <c r="DU410" s="5"/>
      <c r="DV410" s="5"/>
      <c r="DW410" s="5"/>
      <c r="DX410" s="5"/>
      <c r="DY410" s="5"/>
      <c r="DZ410" s="5"/>
      <c r="EA410" s="5"/>
      <c r="EB410" s="5"/>
      <c r="EC410" s="5"/>
      <c r="ED410" s="5"/>
      <c r="EE410" s="5"/>
      <c r="EF410" s="5"/>
      <c r="EG410" s="5"/>
      <c r="EH410" s="5"/>
      <c r="EI410" s="5"/>
      <c r="EJ410" s="5"/>
      <c r="EK410" s="5"/>
      <c r="EL410" s="5"/>
      <c r="EM410" s="5"/>
      <c r="EN410" s="5"/>
      <c r="EO410" s="5"/>
      <c r="EP410" s="5"/>
      <c r="EQ410" s="5"/>
      <c r="ER410" s="5"/>
      <c r="ES410" s="5"/>
      <c r="ET410" s="5"/>
      <c r="EU410" s="5"/>
      <c r="EV410" s="5"/>
      <c r="EW410" s="5"/>
      <c r="EX410" s="5"/>
      <c r="EY410" s="5"/>
      <c r="EZ410" s="5"/>
      <c r="FA410" s="5"/>
      <c r="FB410" s="5"/>
      <c r="FC410" s="5"/>
      <c r="FD410" s="5"/>
      <c r="FE410" s="5"/>
      <c r="FF410" s="5"/>
      <c r="FG410" s="5"/>
      <c r="FH410" s="5"/>
      <c r="FI410" s="5"/>
      <c r="FJ410" s="5"/>
      <c r="FK410" s="5"/>
      <c r="FL410" s="5"/>
      <c r="FM410" s="5"/>
      <c r="FN410" s="5"/>
      <c r="FO410" s="5"/>
      <c r="FP410" s="5"/>
      <c r="FQ410" s="5"/>
      <c r="FR410" s="5"/>
      <c r="FS410" s="5"/>
      <c r="FT410" s="5"/>
      <c r="FU410" s="5"/>
      <c r="FV410" s="5"/>
      <c r="FW410" s="5"/>
      <c r="FX410" s="5"/>
      <c r="FY410" s="5"/>
      <c r="FZ410" s="5"/>
      <c r="GA410" s="5"/>
      <c r="GB410" s="5"/>
      <c r="GC410" s="5"/>
      <c r="GD410" s="5"/>
      <c r="GE410" s="5"/>
      <c r="GF410" s="5"/>
      <c r="GG410" s="5"/>
      <c r="GH410" s="5"/>
      <c r="GI410" s="5"/>
      <c r="GJ410" s="5"/>
      <c r="GK410" s="5"/>
      <c r="GL410" s="5"/>
      <c r="GM410" s="5"/>
      <c r="GN410" s="5"/>
      <c r="GO410" s="5"/>
      <c r="GP410" s="5"/>
      <c r="GQ410" s="5"/>
      <c r="GR410" s="5"/>
      <c r="GS410" s="5"/>
      <c r="GT410" s="5"/>
      <c r="GU410" s="5"/>
      <c r="GV410" s="5"/>
      <c r="GW410" s="5"/>
      <c r="GX410" s="5"/>
      <c r="GY410" s="5"/>
      <c r="GZ410" s="5"/>
      <c r="HA410" s="5"/>
      <c r="HB410" s="5"/>
      <c r="HC410" s="5"/>
      <c r="HD410" s="5"/>
      <c r="HE410" s="5"/>
      <c r="HF410" s="5"/>
      <c r="HG410" s="5"/>
      <c r="HH410" s="5"/>
      <c r="HI410" s="5"/>
      <c r="HJ410" s="5"/>
      <c r="HK410" s="5"/>
      <c r="HL410" s="5"/>
      <c r="HM410" s="5"/>
      <c r="HN410" s="5"/>
      <c r="HO410" s="5"/>
      <c r="HP410" s="5"/>
      <c r="HQ410" s="5"/>
      <c r="HR410" s="5"/>
      <c r="HS410" s="5"/>
      <c r="HT410" s="5"/>
      <c r="HU410" s="5"/>
      <c r="HV410" s="5"/>
      <c r="HW410" s="5"/>
      <c r="HX410" s="5"/>
      <c r="HY410" s="5"/>
      <c r="HZ410" s="5"/>
      <c r="IA410" s="5"/>
      <c r="IB410" s="5"/>
      <c r="IC410" s="5"/>
      <c r="ID410" s="5"/>
      <c r="IE410" s="5"/>
      <c r="IF410" s="5"/>
      <c r="IG410" s="5"/>
      <c r="IH410" s="5"/>
      <c r="II410" s="5"/>
      <c r="IJ410" s="5"/>
      <c r="IK410" s="5"/>
      <c r="IL410" s="5"/>
      <c r="IM410" s="5"/>
      <c r="IN410" s="5"/>
      <c r="IO410" s="5"/>
      <c r="IP410" s="5"/>
      <c r="IQ410" s="5"/>
      <c r="IR410" s="5"/>
      <c r="IS410" s="5"/>
      <c r="IT410" s="5"/>
      <c r="IU410" s="5"/>
      <c r="IV410" s="5"/>
    </row>
    <row r="411" spans="1:256">
      <c r="C411" s="5"/>
      <c r="D411" s="5" t="s">
        <v>1212</v>
      </c>
      <c r="G411" s="5"/>
      <c r="H411" s="5"/>
      <c r="I411" s="5"/>
      <c r="J411" s="5"/>
      <c r="K411" s="5"/>
      <c r="L411" s="5"/>
      <c r="M411" s="5"/>
      <c r="N411" s="5"/>
      <c r="O411" s="5">
        <v>0</v>
      </c>
      <c r="P411" s="5">
        <v>0</v>
      </c>
      <c r="Q411" s="5">
        <v>-36</v>
      </c>
      <c r="R411" s="5">
        <v>-53</v>
      </c>
      <c r="S411" s="5">
        <v>-80</v>
      </c>
      <c r="T411" s="5">
        <v>-117</v>
      </c>
      <c r="U411" s="5">
        <v>-145</v>
      </c>
      <c r="V411" s="5">
        <v>-155</v>
      </c>
      <c r="W411" s="5">
        <v>-145</v>
      </c>
      <c r="X411" s="5">
        <v>-159</v>
      </c>
      <c r="Y411" s="5">
        <v>-190</v>
      </c>
      <c r="Z411" s="5">
        <v>-200</v>
      </c>
      <c r="AA411" s="5">
        <v>-233</v>
      </c>
      <c r="AB411" s="5">
        <v>-273</v>
      </c>
      <c r="AC411" s="5">
        <v>-309</v>
      </c>
      <c r="AD411" s="5">
        <v>-346</v>
      </c>
      <c r="AE411" s="5">
        <v>-386</v>
      </c>
      <c r="AF411" s="5">
        <v>-372</v>
      </c>
      <c r="AG411" s="5">
        <v>-957</v>
      </c>
      <c r="AH411" s="5">
        <v>-1300</v>
      </c>
      <c r="AI411" s="5">
        <v>-1380</v>
      </c>
      <c r="AJ411" s="5">
        <v>-956</v>
      </c>
      <c r="AK411" s="5">
        <v>-734</v>
      </c>
      <c r="AL411" s="5"/>
      <c r="AM411" s="5"/>
      <c r="AN411" s="5"/>
      <c r="AO411" s="5"/>
      <c r="AP411" s="5"/>
      <c r="AQ411" s="5"/>
      <c r="AR411" s="5"/>
      <c r="AS411" s="5"/>
      <c r="AT411" s="5"/>
      <c r="AU411" s="5"/>
      <c r="AV411" s="5"/>
      <c r="AW411" s="5"/>
      <c r="AX411" s="5"/>
      <c r="AY411" s="5"/>
      <c r="AZ411" s="5"/>
      <c r="BA411" s="5"/>
      <c r="BB411" s="5"/>
      <c r="BC411" s="5"/>
      <c r="BD411" s="5"/>
      <c r="BE411" s="5"/>
      <c r="BF411" s="5"/>
      <c r="BG411" s="5"/>
      <c r="BH411" s="5"/>
      <c r="BI411" s="5"/>
      <c r="BJ411" s="5"/>
      <c r="BK411" s="5"/>
      <c r="BL411" s="5"/>
      <c r="BM411" s="5"/>
      <c r="BN411" s="5"/>
      <c r="BO411" s="5"/>
      <c r="BP411" s="5"/>
      <c r="BQ411" s="5"/>
      <c r="BR411" s="5"/>
      <c r="BS411" s="5"/>
      <c r="BT411" s="5"/>
      <c r="BU411" s="5"/>
      <c r="BV411" s="5"/>
      <c r="BW411" s="5"/>
      <c r="BX411" s="5"/>
      <c r="BY411" s="5"/>
      <c r="BZ411" s="5"/>
      <c r="CA411" s="5"/>
      <c r="CB411" s="5"/>
      <c r="CC411" s="5"/>
      <c r="CD411" s="5"/>
      <c r="CE411" s="5"/>
      <c r="CF411" s="5"/>
      <c r="CG411" s="5"/>
      <c r="CH411" s="5"/>
      <c r="CI411" s="5"/>
      <c r="CJ411" s="5"/>
      <c r="CK411" s="5"/>
      <c r="CL411" s="5"/>
      <c r="CM411" s="5"/>
      <c r="CN411" s="5"/>
      <c r="CO411" s="5"/>
      <c r="CP411" s="5"/>
      <c r="CQ411" s="5"/>
      <c r="CR411" s="5"/>
      <c r="CS411" s="5"/>
      <c r="CT411" s="5"/>
      <c r="CU411" s="5"/>
      <c r="CV411" s="5"/>
      <c r="CW411" s="5"/>
      <c r="CX411" s="5"/>
      <c r="CY411" s="5"/>
      <c r="CZ411" s="5"/>
      <c r="DA411" s="5"/>
      <c r="DB411" s="5"/>
      <c r="DC411" s="5"/>
      <c r="DD411" s="5"/>
      <c r="DE411" s="5"/>
      <c r="DF411" s="5"/>
      <c r="DG411" s="5"/>
      <c r="DH411" s="5"/>
      <c r="DI411" s="5"/>
      <c r="DJ411" s="5"/>
      <c r="DK411" s="5"/>
      <c r="DL411" s="5"/>
      <c r="DM411" s="5"/>
      <c r="DN411" s="5"/>
      <c r="DO411" s="5"/>
      <c r="DP411" s="5"/>
      <c r="DQ411" s="5"/>
      <c r="DR411" s="5"/>
      <c r="DS411" s="5"/>
      <c r="DT411" s="5"/>
      <c r="DU411" s="5"/>
      <c r="DV411" s="5"/>
      <c r="DW411" s="5"/>
      <c r="DX411" s="5"/>
      <c r="DY411" s="5"/>
      <c r="DZ411" s="5"/>
      <c r="EA411" s="5"/>
      <c r="EB411" s="5"/>
      <c r="EC411" s="5"/>
      <c r="ED411" s="5"/>
      <c r="EE411" s="5"/>
      <c r="EF411" s="5"/>
      <c r="EG411" s="5"/>
      <c r="EH411" s="5"/>
      <c r="EI411" s="5"/>
      <c r="EJ411" s="5"/>
      <c r="EK411" s="5"/>
      <c r="EL411" s="5"/>
      <c r="EM411" s="5"/>
      <c r="EN411" s="5"/>
      <c r="EO411" s="5"/>
      <c r="EP411" s="5"/>
      <c r="EQ411" s="5"/>
      <c r="ER411" s="5"/>
      <c r="ES411" s="5"/>
      <c r="ET411" s="5"/>
      <c r="EU411" s="5"/>
      <c r="EV411" s="5"/>
      <c r="EW411" s="5"/>
      <c r="EX411" s="5"/>
      <c r="EY411" s="5"/>
      <c r="EZ411" s="5"/>
      <c r="FA411" s="5"/>
      <c r="FB411" s="5"/>
      <c r="FC411" s="5"/>
      <c r="FD411" s="5"/>
      <c r="FE411" s="5"/>
      <c r="FF411" s="5"/>
      <c r="FG411" s="5"/>
      <c r="FH411" s="5"/>
      <c r="FI411" s="5"/>
      <c r="FJ411" s="5"/>
      <c r="FK411" s="5"/>
      <c r="FL411" s="5"/>
      <c r="FM411" s="5"/>
      <c r="FN411" s="5"/>
      <c r="FO411" s="5"/>
      <c r="FP411" s="5"/>
      <c r="FQ411" s="5"/>
      <c r="FR411" s="5"/>
      <c r="FS411" s="5"/>
      <c r="FT411" s="5"/>
      <c r="FU411" s="5"/>
      <c r="FV411" s="5"/>
      <c r="FW411" s="5"/>
      <c r="FX411" s="5"/>
      <c r="FY411" s="5"/>
      <c r="FZ411" s="5"/>
      <c r="GA411" s="5"/>
      <c r="GB411" s="5"/>
      <c r="GC411" s="5"/>
      <c r="GD411" s="5"/>
      <c r="GE411" s="5"/>
      <c r="GF411" s="5"/>
      <c r="GG411" s="5"/>
      <c r="GH411" s="5"/>
      <c r="GI411" s="5"/>
      <c r="GJ411" s="5"/>
      <c r="GK411" s="5"/>
      <c r="GL411" s="5"/>
      <c r="GM411" s="5"/>
      <c r="GN411" s="5"/>
      <c r="GO411" s="5"/>
      <c r="GP411" s="5"/>
      <c r="GQ411" s="5"/>
      <c r="GR411" s="5"/>
      <c r="GS411" s="5"/>
      <c r="GT411" s="5"/>
      <c r="GU411" s="5"/>
      <c r="GV411" s="5"/>
      <c r="GW411" s="5"/>
      <c r="GX411" s="5"/>
      <c r="GY411" s="5"/>
      <c r="GZ411" s="5"/>
      <c r="HA411" s="5"/>
      <c r="HB411" s="5"/>
      <c r="HC411" s="5"/>
      <c r="HD411" s="5"/>
      <c r="HE411" s="5"/>
      <c r="HF411" s="5"/>
      <c r="HG411" s="5"/>
      <c r="HH411" s="5"/>
      <c r="HI411" s="5"/>
      <c r="HJ411" s="5"/>
      <c r="HK411" s="5"/>
      <c r="HL411" s="5"/>
      <c r="HM411" s="5"/>
      <c r="HN411" s="5"/>
      <c r="HO411" s="5"/>
      <c r="HP411" s="5"/>
      <c r="HQ411" s="5"/>
      <c r="HR411" s="5"/>
      <c r="HS411" s="5"/>
      <c r="HT411" s="5"/>
      <c r="HU411" s="5"/>
      <c r="HV411" s="5"/>
      <c r="HW411" s="5"/>
      <c r="HX411" s="5"/>
      <c r="HY411" s="5"/>
      <c r="HZ411" s="5"/>
      <c r="IA411" s="5"/>
      <c r="IB411" s="5"/>
      <c r="IC411" s="5"/>
      <c r="ID411" s="5"/>
      <c r="IE411" s="5"/>
      <c r="IF411" s="5"/>
      <c r="IG411" s="5"/>
      <c r="IH411" s="5"/>
      <c r="II411" s="5"/>
      <c r="IJ411" s="5"/>
      <c r="IK411" s="5"/>
      <c r="IL411" s="5"/>
      <c r="IM411" s="5"/>
      <c r="IN411" s="5"/>
      <c r="IO411" s="5"/>
      <c r="IP411" s="5"/>
      <c r="IQ411" s="5"/>
      <c r="IR411" s="5"/>
      <c r="IS411" s="5"/>
      <c r="IT411" s="5"/>
      <c r="IU411" s="5"/>
      <c r="IV411" s="5"/>
    </row>
    <row r="412" spans="1:256">
      <c r="C412" s="5"/>
      <c r="G412" s="5"/>
      <c r="H412" s="5"/>
      <c r="I412" s="5"/>
      <c r="J412" s="5"/>
      <c r="K412" s="5"/>
      <c r="L412" s="5"/>
      <c r="M412" s="5"/>
      <c r="N412" s="5"/>
      <c r="O412" s="5"/>
      <c r="P412" s="5"/>
      <c r="Q412" s="5"/>
      <c r="R412" s="5"/>
      <c r="S412" s="5"/>
      <c r="T412" s="5"/>
      <c r="U412" s="5"/>
      <c r="V412" s="5"/>
      <c r="W412" s="5"/>
      <c r="X412" s="5"/>
      <c r="Y412" s="5"/>
      <c r="Z412" s="5"/>
      <c r="AA412" s="5"/>
      <c r="AB412" s="5"/>
      <c r="AC412" s="5"/>
      <c r="AD412" s="5"/>
      <c r="AE412" s="5"/>
      <c r="AF412" s="5"/>
      <c r="AG412" s="5"/>
      <c r="AH412" s="5"/>
      <c r="AI412" s="5"/>
      <c r="AJ412" s="5"/>
      <c r="AK412" s="5"/>
      <c r="AL412" s="5"/>
      <c r="AM412" s="5"/>
      <c r="AN412" s="5"/>
      <c r="AO412" s="5"/>
      <c r="AP412" s="5"/>
      <c r="AQ412" s="5"/>
      <c r="AR412" s="5"/>
      <c r="AS412" s="5"/>
      <c r="AT412" s="5"/>
      <c r="AU412" s="5"/>
      <c r="AV412" s="5"/>
      <c r="AW412" s="5"/>
      <c r="AX412" s="5"/>
      <c r="AY412" s="5"/>
      <c r="AZ412" s="5"/>
      <c r="BA412" s="5"/>
      <c r="BB412" s="5"/>
      <c r="BC412" s="5"/>
      <c r="BD412" s="5"/>
      <c r="BE412" s="5"/>
      <c r="BF412" s="5"/>
      <c r="BG412" s="5"/>
      <c r="BH412" s="5"/>
      <c r="BI412" s="5"/>
      <c r="BJ412" s="5"/>
      <c r="BK412" s="5"/>
      <c r="BL412" s="5"/>
      <c r="BM412" s="5"/>
      <c r="BN412" s="5"/>
      <c r="BO412" s="5"/>
      <c r="BP412" s="5"/>
      <c r="BQ412" s="5"/>
      <c r="BR412" s="5"/>
      <c r="BS412" s="5"/>
      <c r="BT412" s="5"/>
      <c r="BU412" s="5"/>
      <c r="BV412" s="5"/>
      <c r="BW412" s="5"/>
      <c r="BX412" s="5"/>
      <c r="BY412" s="5"/>
      <c r="BZ412" s="5"/>
      <c r="CA412" s="5"/>
      <c r="CB412" s="5"/>
      <c r="CC412" s="5"/>
      <c r="CD412" s="5"/>
      <c r="CE412" s="5"/>
      <c r="CF412" s="5"/>
      <c r="CG412" s="5"/>
      <c r="CH412" s="5"/>
      <c r="CI412" s="5"/>
      <c r="CJ412" s="5"/>
      <c r="CK412" s="5"/>
      <c r="CL412" s="5"/>
      <c r="CM412" s="5"/>
      <c r="CN412" s="5"/>
      <c r="CO412" s="5"/>
      <c r="CP412" s="5"/>
      <c r="CQ412" s="5"/>
      <c r="CR412" s="5"/>
      <c r="CS412" s="5"/>
      <c r="CT412" s="5"/>
      <c r="CU412" s="5"/>
      <c r="CV412" s="5"/>
      <c r="CW412" s="5"/>
      <c r="CX412" s="5"/>
      <c r="CY412" s="5"/>
      <c r="CZ412" s="5"/>
      <c r="DA412" s="5"/>
      <c r="DB412" s="5"/>
      <c r="DC412" s="5"/>
      <c r="DD412" s="5"/>
      <c r="DE412" s="5"/>
      <c r="DF412" s="5"/>
      <c r="DG412" s="5"/>
      <c r="DH412" s="5"/>
      <c r="DI412" s="5"/>
      <c r="DJ412" s="5"/>
      <c r="DK412" s="5"/>
      <c r="DL412" s="5"/>
      <c r="DM412" s="5"/>
      <c r="DN412" s="5"/>
      <c r="DO412" s="5"/>
      <c r="DP412" s="5"/>
      <c r="DQ412" s="5"/>
      <c r="DR412" s="5"/>
      <c r="DS412" s="5"/>
      <c r="DT412" s="5"/>
      <c r="DU412" s="5"/>
      <c r="DV412" s="5"/>
      <c r="DW412" s="5"/>
      <c r="DX412" s="5"/>
      <c r="DY412" s="5"/>
      <c r="DZ412" s="5"/>
      <c r="EA412" s="5"/>
      <c r="EB412" s="5"/>
      <c r="EC412" s="5"/>
      <c r="ED412" s="5"/>
      <c r="EE412" s="5"/>
      <c r="EF412" s="5"/>
      <c r="EG412" s="5"/>
      <c r="EH412" s="5"/>
      <c r="EI412" s="5"/>
      <c r="EJ412" s="5"/>
      <c r="EK412" s="5"/>
      <c r="EL412" s="5"/>
      <c r="EM412" s="5"/>
      <c r="EN412" s="5"/>
      <c r="EO412" s="5"/>
      <c r="EP412" s="5"/>
      <c r="EQ412" s="5"/>
      <c r="ER412" s="5"/>
      <c r="ES412" s="5"/>
      <c r="ET412" s="5"/>
      <c r="EU412" s="5"/>
      <c r="EV412" s="5"/>
      <c r="EW412" s="5"/>
      <c r="EX412" s="5"/>
      <c r="EY412" s="5"/>
      <c r="EZ412" s="5"/>
      <c r="FA412" s="5"/>
      <c r="FB412" s="5"/>
      <c r="FC412" s="5"/>
      <c r="FD412" s="5"/>
      <c r="FE412" s="5"/>
      <c r="FF412" s="5"/>
      <c r="FG412" s="5"/>
      <c r="FH412" s="5"/>
      <c r="FI412" s="5"/>
      <c r="FJ412" s="5"/>
      <c r="FK412" s="5"/>
      <c r="FL412" s="5"/>
      <c r="FM412" s="5"/>
      <c r="FN412" s="5"/>
      <c r="FO412" s="5"/>
      <c r="FP412" s="5"/>
      <c r="FQ412" s="5"/>
      <c r="FR412" s="5"/>
      <c r="FS412" s="5"/>
      <c r="FT412" s="5"/>
      <c r="FU412" s="5"/>
      <c r="FV412" s="5"/>
      <c r="FW412" s="5"/>
      <c r="FX412" s="5"/>
      <c r="FY412" s="5"/>
      <c r="FZ412" s="5"/>
      <c r="GA412" s="5"/>
      <c r="GB412" s="5"/>
      <c r="GC412" s="5"/>
      <c r="GD412" s="5"/>
      <c r="GE412" s="5"/>
      <c r="GF412" s="5"/>
      <c r="GG412" s="5"/>
      <c r="GH412" s="5"/>
      <c r="GI412" s="5"/>
      <c r="GJ412" s="5"/>
      <c r="GK412" s="5"/>
      <c r="GL412" s="5"/>
      <c r="GM412" s="5"/>
      <c r="GN412" s="5"/>
      <c r="GO412" s="5"/>
      <c r="GP412" s="5"/>
      <c r="GQ412" s="5"/>
      <c r="GR412" s="5"/>
      <c r="GS412" s="5"/>
      <c r="GT412" s="5"/>
      <c r="GU412" s="5"/>
      <c r="GV412" s="5"/>
      <c r="GW412" s="5"/>
      <c r="GX412" s="5"/>
      <c r="GY412" s="5"/>
      <c r="GZ412" s="5"/>
      <c r="HA412" s="5"/>
      <c r="HB412" s="5"/>
      <c r="HC412" s="5"/>
      <c r="HD412" s="5"/>
      <c r="HE412" s="5"/>
      <c r="HF412" s="5"/>
      <c r="HG412" s="5"/>
      <c r="HH412" s="5"/>
      <c r="HI412" s="5"/>
      <c r="HJ412" s="5"/>
      <c r="HK412" s="5"/>
      <c r="HL412" s="5"/>
      <c r="HM412" s="5"/>
      <c r="HN412" s="5"/>
      <c r="HO412" s="5"/>
      <c r="HP412" s="5"/>
      <c r="HQ412" s="5"/>
      <c r="HR412" s="5"/>
      <c r="HS412" s="5"/>
      <c r="HT412" s="5"/>
      <c r="HU412" s="5"/>
      <c r="HV412" s="5"/>
      <c r="HW412" s="5"/>
      <c r="HX412" s="5"/>
      <c r="HY412" s="5"/>
      <c r="HZ412" s="5"/>
      <c r="IA412" s="5"/>
      <c r="IB412" s="5"/>
      <c r="IC412" s="5"/>
      <c r="ID412" s="5"/>
      <c r="IE412" s="5"/>
      <c r="IF412" s="5"/>
      <c r="IG412" s="5"/>
      <c r="IH412" s="5"/>
      <c r="II412" s="5"/>
      <c r="IJ412" s="5"/>
      <c r="IK412" s="5"/>
      <c r="IL412" s="5"/>
      <c r="IM412" s="5"/>
      <c r="IN412" s="5"/>
      <c r="IO412" s="5"/>
      <c r="IP412" s="5"/>
      <c r="IQ412" s="5"/>
      <c r="IR412" s="5"/>
      <c r="IS412" s="5"/>
      <c r="IT412" s="5"/>
      <c r="IU412" s="5"/>
      <c r="IV412" s="5"/>
    </row>
    <row r="413" spans="1:256" ht="15.75">
      <c r="C413" s="5"/>
      <c r="D413" s="29" t="s">
        <v>910</v>
      </c>
      <c r="G413" s="420"/>
      <c r="J413" s="600"/>
      <c r="K413" s="215"/>
      <c r="L413" s="215"/>
      <c r="M413" s="215"/>
      <c r="N413" s="215"/>
      <c r="O413" s="215"/>
      <c r="P413" s="215"/>
      <c r="Q413" s="215"/>
      <c r="R413" s="215"/>
      <c r="S413" s="215"/>
      <c r="T413" s="215"/>
      <c r="U413" s="215"/>
      <c r="V413" s="215"/>
      <c r="W413" s="215"/>
      <c r="X413" s="215"/>
      <c r="Y413" s="215"/>
      <c r="Z413" s="215"/>
      <c r="AA413" s="215"/>
      <c r="AB413" s="215"/>
      <c r="AC413" s="215"/>
      <c r="AD413" s="215"/>
      <c r="AE413" s="215"/>
      <c r="AF413" s="215"/>
      <c r="AG413" s="215"/>
      <c r="AH413" s="215"/>
      <c r="AI413" s="215"/>
      <c r="AJ413" s="215"/>
      <c r="AK413" s="215"/>
    </row>
    <row r="414" spans="1:256" ht="15.75">
      <c r="C414" s="5"/>
      <c r="D414" s="29"/>
      <c r="E414" s="5" t="s">
        <v>812</v>
      </c>
      <c r="G414" s="420"/>
      <c r="I414" s="600"/>
      <c r="J414" s="600"/>
      <c r="K414" s="600"/>
      <c r="L414" s="600"/>
      <c r="M414" s="600"/>
      <c r="N414" s="600"/>
      <c r="O414" s="600">
        <v>0</v>
      </c>
      <c r="P414" s="600">
        <v>0</v>
      </c>
      <c r="Q414" s="600">
        <v>-38</v>
      </c>
      <c r="R414" s="600">
        <v>-23</v>
      </c>
      <c r="S414" s="600">
        <v>-32</v>
      </c>
      <c r="T414" s="600">
        <v>-8</v>
      </c>
      <c r="U414" s="600">
        <v>-16</v>
      </c>
      <c r="V414" s="600">
        <v>-17</v>
      </c>
      <c r="W414" s="600">
        <v>12</v>
      </c>
      <c r="X414" s="600">
        <v>38</v>
      </c>
      <c r="Y414" s="600">
        <v>38</v>
      </c>
      <c r="Z414" s="600">
        <v>28</v>
      </c>
      <c r="AA414" s="600">
        <v>28</v>
      </c>
      <c r="AB414" s="600">
        <v>27</v>
      </c>
      <c r="AC414" s="600">
        <v>24</v>
      </c>
      <c r="AD414" s="600">
        <v>25</v>
      </c>
      <c r="AE414" s="600">
        <v>24</v>
      </c>
      <c r="AF414" s="600">
        <v>29</v>
      </c>
      <c r="AG414" s="600">
        <v>-69</v>
      </c>
      <c r="AH414" s="600">
        <v>-102</v>
      </c>
      <c r="AI414" s="600">
        <v>-114</v>
      </c>
      <c r="AJ414" s="600">
        <v>-14</v>
      </c>
      <c r="AK414" s="600">
        <v>-2</v>
      </c>
    </row>
    <row r="415" spans="1:256" ht="15.75">
      <c r="C415" s="5"/>
      <c r="D415" s="29"/>
      <c r="E415" s="5" t="s">
        <v>911</v>
      </c>
      <c r="G415" s="420"/>
      <c r="I415" s="600"/>
      <c r="J415" s="600"/>
      <c r="K415" s="600"/>
      <c r="L415" s="600"/>
      <c r="M415" s="600"/>
      <c r="N415" s="600"/>
      <c r="O415" s="600">
        <v>0</v>
      </c>
      <c r="P415" s="600">
        <v>0</v>
      </c>
      <c r="Q415" s="600">
        <v>0</v>
      </c>
      <c r="R415" s="600">
        <v>0</v>
      </c>
      <c r="S415" s="600">
        <v>0</v>
      </c>
      <c r="T415" s="600">
        <v>0</v>
      </c>
      <c r="U415" s="600">
        <v>0</v>
      </c>
      <c r="V415" s="600">
        <v>0</v>
      </c>
      <c r="W415" s="600">
        <v>0</v>
      </c>
      <c r="X415" s="600">
        <v>0</v>
      </c>
      <c r="Y415" s="600">
        <v>0</v>
      </c>
      <c r="Z415" s="600">
        <v>0</v>
      </c>
      <c r="AA415" s="600">
        <v>0</v>
      </c>
      <c r="AB415" s="600">
        <v>0</v>
      </c>
      <c r="AC415" s="600">
        <v>0</v>
      </c>
      <c r="AD415" s="600">
        <v>0</v>
      </c>
      <c r="AE415" s="600">
        <v>0</v>
      </c>
      <c r="AF415" s="600">
        <v>0</v>
      </c>
      <c r="AG415" s="600">
        <v>0</v>
      </c>
      <c r="AH415" s="600">
        <v>0</v>
      </c>
      <c r="AI415" s="600">
        <v>0</v>
      </c>
      <c r="AJ415" s="600">
        <v>0</v>
      </c>
      <c r="AK415" s="600">
        <v>0</v>
      </c>
    </row>
    <row r="416" spans="1:256" ht="15.75">
      <c r="C416" s="5"/>
      <c r="D416" s="29"/>
      <c r="E416" s="5" t="s">
        <v>549</v>
      </c>
      <c r="G416" s="420"/>
      <c r="I416" s="600"/>
      <c r="J416" s="600"/>
      <c r="K416" s="600"/>
      <c r="L416" s="600"/>
      <c r="M416" s="600"/>
      <c r="N416" s="600"/>
      <c r="O416" s="600">
        <v>0</v>
      </c>
      <c r="P416" s="600">
        <v>0</v>
      </c>
      <c r="Q416" s="600">
        <v>38</v>
      </c>
      <c r="R416" s="600">
        <v>23</v>
      </c>
      <c r="S416" s="600">
        <v>32</v>
      </c>
      <c r="T416" s="600">
        <v>8</v>
      </c>
      <c r="U416" s="600">
        <v>16</v>
      </c>
      <c r="V416" s="600">
        <v>17</v>
      </c>
      <c r="W416" s="600">
        <v>-12</v>
      </c>
      <c r="X416" s="600">
        <v>-38</v>
      </c>
      <c r="Y416" s="600">
        <v>-38</v>
      </c>
      <c r="Z416" s="600">
        <v>-28</v>
      </c>
      <c r="AA416" s="600">
        <v>-28</v>
      </c>
      <c r="AB416" s="600">
        <v>-27</v>
      </c>
      <c r="AC416" s="600">
        <v>-24</v>
      </c>
      <c r="AD416" s="600">
        <v>-25</v>
      </c>
      <c r="AE416" s="600">
        <v>-24</v>
      </c>
      <c r="AF416" s="600">
        <v>-29</v>
      </c>
      <c r="AG416" s="600">
        <v>69</v>
      </c>
      <c r="AH416" s="600">
        <v>102</v>
      </c>
      <c r="AI416" s="600">
        <v>114</v>
      </c>
      <c r="AJ416" s="600">
        <v>14</v>
      </c>
      <c r="AK416" s="600">
        <v>2</v>
      </c>
    </row>
    <row r="417" spans="3:37" ht="15.75">
      <c r="C417" s="5"/>
      <c r="D417" s="29"/>
      <c r="E417" s="5" t="s">
        <v>550</v>
      </c>
      <c r="G417" s="420"/>
      <c r="I417" s="600"/>
      <c r="J417" s="600"/>
      <c r="K417" s="600"/>
      <c r="L417" s="600"/>
      <c r="M417" s="600"/>
      <c r="N417" s="600"/>
      <c r="O417" s="600">
        <v>0</v>
      </c>
      <c r="P417" s="600">
        <v>0</v>
      </c>
      <c r="Q417" s="600">
        <v>17</v>
      </c>
      <c r="R417" s="600">
        <v>-26</v>
      </c>
      <c r="S417" s="600">
        <v>-28</v>
      </c>
      <c r="T417" s="600">
        <v>-26</v>
      </c>
      <c r="U417" s="600">
        <v>-40</v>
      </c>
      <c r="V417" s="600">
        <v>-43</v>
      </c>
      <c r="W417" s="600">
        <v>-42</v>
      </c>
      <c r="X417" s="600">
        <v>-48</v>
      </c>
      <c r="Y417" s="600">
        <v>-57</v>
      </c>
      <c r="Z417" s="600">
        <v>-70</v>
      </c>
      <c r="AA417" s="600">
        <v>-91</v>
      </c>
      <c r="AB417" s="600">
        <v>-107</v>
      </c>
      <c r="AC417" s="600">
        <v>-129</v>
      </c>
      <c r="AD417" s="600">
        <v>-148</v>
      </c>
      <c r="AE417" s="600">
        <v>-166</v>
      </c>
      <c r="AF417" s="600">
        <v>-170</v>
      </c>
      <c r="AG417" s="600">
        <v>-346</v>
      </c>
      <c r="AH417" s="600">
        <v>-456</v>
      </c>
      <c r="AI417" s="600">
        <v>-565</v>
      </c>
      <c r="AJ417" s="600">
        <v>-452</v>
      </c>
      <c r="AK417" s="600">
        <v>-360</v>
      </c>
    </row>
    <row r="418" spans="3:37" ht="15.75">
      <c r="C418" s="5"/>
      <c r="D418" s="29"/>
      <c r="E418" s="5" t="s">
        <v>815</v>
      </c>
      <c r="I418" s="600"/>
      <c r="J418" s="600"/>
      <c r="K418" s="600"/>
      <c r="L418" s="600"/>
      <c r="M418" s="600"/>
      <c r="N418" s="600"/>
      <c r="O418" s="600">
        <v>0</v>
      </c>
      <c r="P418" s="600">
        <v>0</v>
      </c>
      <c r="Q418" s="600">
        <v>-7</v>
      </c>
      <c r="R418" s="600">
        <v>-3</v>
      </c>
      <c r="S418" s="600">
        <v>-4</v>
      </c>
      <c r="T418" s="600">
        <v>0</v>
      </c>
      <c r="U418" s="600">
        <v>2</v>
      </c>
      <c r="V418" s="600">
        <v>-3</v>
      </c>
      <c r="W418" s="600">
        <v>-2</v>
      </c>
      <c r="X418" s="600">
        <v>-1</v>
      </c>
      <c r="Y418" s="600">
        <v>-1</v>
      </c>
      <c r="Z418" s="600">
        <v>5</v>
      </c>
      <c r="AA418" s="600">
        <v>10</v>
      </c>
      <c r="AB418" s="600">
        <v>4</v>
      </c>
      <c r="AC418" s="600">
        <v>4</v>
      </c>
      <c r="AD418" s="600">
        <v>5</v>
      </c>
      <c r="AE418" s="600">
        <v>4</v>
      </c>
      <c r="AF418" s="600">
        <v>4</v>
      </c>
      <c r="AG418" s="600">
        <v>-28</v>
      </c>
      <c r="AH418" s="600">
        <v>-25</v>
      </c>
      <c r="AI418" s="600">
        <v>-38</v>
      </c>
      <c r="AJ418" s="600">
        <v>-42</v>
      </c>
      <c r="AK418" s="600">
        <v>-41</v>
      </c>
    </row>
    <row r="419" spans="3:37" ht="15.75">
      <c r="C419" s="5"/>
      <c r="D419" s="29"/>
      <c r="E419" s="5" t="s">
        <v>622</v>
      </c>
      <c r="I419" s="600"/>
      <c r="J419" s="600"/>
      <c r="K419" s="600"/>
      <c r="L419" s="600"/>
      <c r="M419" s="600"/>
      <c r="N419" s="600"/>
      <c r="O419" s="600">
        <v>0</v>
      </c>
      <c r="P419" s="600">
        <v>0</v>
      </c>
      <c r="Q419" s="600">
        <v>7</v>
      </c>
      <c r="R419" s="600">
        <v>11</v>
      </c>
      <c r="S419" s="600">
        <v>2</v>
      </c>
      <c r="T419" s="600">
        <v>-51</v>
      </c>
      <c r="U419" s="600">
        <v>-23</v>
      </c>
      <c r="V419" s="600">
        <v>17</v>
      </c>
      <c r="W419" s="600">
        <v>6</v>
      </c>
      <c r="X419" s="600">
        <v>-8</v>
      </c>
      <c r="Y419" s="600">
        <v>-19</v>
      </c>
      <c r="Z419" s="600">
        <v>-28</v>
      </c>
      <c r="AA419" s="600">
        <v>-49</v>
      </c>
      <c r="AB419" s="600">
        <v>-66</v>
      </c>
      <c r="AC419" s="600">
        <v>-70</v>
      </c>
      <c r="AD419" s="600">
        <v>-82</v>
      </c>
      <c r="AE419" s="600">
        <v>-92</v>
      </c>
      <c r="AF419" s="600">
        <v>-95</v>
      </c>
      <c r="AG419" s="600">
        <v>-193</v>
      </c>
      <c r="AH419" s="600">
        <v>-288</v>
      </c>
      <c r="AI419" s="600">
        <v>-297</v>
      </c>
      <c r="AJ419" s="600">
        <v>-197</v>
      </c>
      <c r="AK419" s="600">
        <v>-80</v>
      </c>
    </row>
    <row r="420" spans="3:37" ht="15.75">
      <c r="C420" s="5"/>
      <c r="D420" s="29"/>
      <c r="E420" s="5" t="s">
        <v>553</v>
      </c>
      <c r="I420" s="600"/>
      <c r="J420" s="600"/>
      <c r="K420" s="600"/>
      <c r="L420" s="600"/>
      <c r="M420" s="600"/>
      <c r="N420" s="600"/>
      <c r="O420" s="600">
        <v>0</v>
      </c>
      <c r="P420" s="600">
        <v>0</v>
      </c>
      <c r="Q420" s="600">
        <v>-15</v>
      </c>
      <c r="R420" s="600">
        <v>-12</v>
      </c>
      <c r="S420" s="600">
        <v>-18</v>
      </c>
      <c r="T420" s="600">
        <v>-32</v>
      </c>
      <c r="U420" s="600">
        <v>-68</v>
      </c>
      <c r="V420" s="600">
        <v>-109</v>
      </c>
      <c r="W420" s="600">
        <v>-119</v>
      </c>
      <c r="X420" s="600">
        <v>-140</v>
      </c>
      <c r="Y420" s="600">
        <v>-151</v>
      </c>
      <c r="Z420" s="600">
        <v>-135</v>
      </c>
      <c r="AA420" s="600">
        <v>-131</v>
      </c>
      <c r="AB420" s="600">
        <v>-131</v>
      </c>
      <c r="AC420" s="600">
        <v>-138</v>
      </c>
      <c r="AD420" s="600">
        <v>-146</v>
      </c>
      <c r="AE420" s="600">
        <v>-156</v>
      </c>
      <c r="AF420" s="600">
        <v>-140</v>
      </c>
      <c r="AG420" s="600">
        <v>-321</v>
      </c>
      <c r="AH420" s="600">
        <v>-429</v>
      </c>
      <c r="AI420" s="600">
        <v>-366</v>
      </c>
      <c r="AJ420" s="600">
        <v>-251</v>
      </c>
      <c r="AK420" s="600">
        <v>-251</v>
      </c>
    </row>
    <row r="421" spans="3:37" ht="15.75">
      <c r="C421" s="5"/>
      <c r="D421" s="29" t="s">
        <v>916</v>
      </c>
      <c r="I421" s="600"/>
      <c r="J421" s="600"/>
      <c r="K421" s="600"/>
      <c r="L421" s="600"/>
      <c r="M421" s="600"/>
      <c r="N421" s="600"/>
      <c r="O421" s="600"/>
      <c r="P421" s="600"/>
      <c r="Q421" s="600"/>
      <c r="R421" s="600"/>
      <c r="S421" s="600"/>
      <c r="T421" s="600"/>
      <c r="U421" s="600"/>
      <c r="V421" s="600"/>
      <c r="W421" s="600"/>
      <c r="X421" s="600"/>
      <c r="Y421" s="600"/>
      <c r="Z421" s="600"/>
      <c r="AA421" s="600"/>
      <c r="AB421" s="600"/>
      <c r="AC421" s="600"/>
      <c r="AD421" s="600"/>
      <c r="AE421" s="600"/>
      <c r="AF421" s="600"/>
      <c r="AG421" s="600"/>
      <c r="AH421" s="600"/>
      <c r="AI421" s="600"/>
      <c r="AJ421" s="600"/>
      <c r="AK421" s="600"/>
    </row>
    <row r="422" spans="3:37" ht="15.75">
      <c r="C422" s="5"/>
      <c r="D422" s="29"/>
      <c r="E422" s="5" t="s">
        <v>533</v>
      </c>
      <c r="I422" s="600"/>
      <c r="J422" s="600"/>
      <c r="K422" s="600"/>
      <c r="L422" s="600"/>
      <c r="M422" s="600"/>
      <c r="N422" s="600"/>
      <c r="O422" s="600"/>
      <c r="P422" s="600"/>
      <c r="Q422" s="600"/>
      <c r="R422" s="600"/>
      <c r="S422" s="600"/>
      <c r="T422" s="600"/>
      <c r="U422" s="600"/>
      <c r="V422" s="600"/>
      <c r="W422" s="600"/>
      <c r="X422" s="600"/>
      <c r="Y422" s="600"/>
      <c r="Z422" s="600"/>
      <c r="AA422" s="600"/>
      <c r="AB422" s="600"/>
      <c r="AC422" s="600"/>
      <c r="AD422" s="600"/>
      <c r="AE422" s="600"/>
      <c r="AF422" s="600"/>
      <c r="AG422" s="600"/>
      <c r="AH422" s="600"/>
      <c r="AI422" s="600"/>
      <c r="AJ422" s="600"/>
      <c r="AK422" s="600"/>
    </row>
    <row r="423" spans="3:37" ht="15.75">
      <c r="C423" s="5"/>
      <c r="D423" s="29"/>
      <c r="F423" s="5" t="s">
        <v>630</v>
      </c>
      <c r="G423" s="20"/>
      <c r="I423" s="600"/>
      <c r="J423" s="600"/>
      <c r="K423" s="600"/>
      <c r="L423" s="600"/>
      <c r="M423" s="600"/>
      <c r="N423" s="600"/>
      <c r="O423" s="600">
        <v>0</v>
      </c>
      <c r="P423" s="600">
        <v>0</v>
      </c>
      <c r="Q423" s="600">
        <v>-30.195187690769856</v>
      </c>
      <c r="R423" s="600">
        <v>-20.34350036310822</v>
      </c>
      <c r="S423" s="600">
        <v>-28.719965576592088</v>
      </c>
      <c r="T423" s="600">
        <v>-10.803069936662638</v>
      </c>
      <c r="U423" s="600">
        <v>-16.735793560531789</v>
      </c>
      <c r="V423" s="600">
        <v>-17.911882189356604</v>
      </c>
      <c r="W423" s="600">
        <v>6.2968959166255019</v>
      </c>
      <c r="X423" s="600">
        <v>27.718791640663227</v>
      </c>
      <c r="Y423" s="600">
        <v>26.852692251171575</v>
      </c>
      <c r="Z423" s="600">
        <v>17.919287010668285</v>
      </c>
      <c r="AA423" s="600">
        <v>16.476190476190482</v>
      </c>
      <c r="AB423" s="600">
        <v>14.270843085244707</v>
      </c>
      <c r="AC423" s="600">
        <v>10.974786813835863</v>
      </c>
      <c r="AD423" s="600">
        <v>11.064870045841218</v>
      </c>
      <c r="AE423" s="600">
        <v>9.5666913591006164</v>
      </c>
      <c r="AF423" s="600">
        <v>13.924795342329162</v>
      </c>
      <c r="AG423" s="600">
        <v>-82.472603162500207</v>
      </c>
      <c r="AH423" s="600">
        <v>-116.48536489151874</v>
      </c>
      <c r="AI423" s="600">
        <v>-129.0776413414186</v>
      </c>
      <c r="AJ423" s="600">
        <v>-81.292070094170526</v>
      </c>
      <c r="AK423" s="600">
        <v>-100.23558106555609</v>
      </c>
    </row>
    <row r="424" spans="3:37" ht="15.75">
      <c r="C424" s="5"/>
      <c r="D424" s="29"/>
      <c r="F424" s="5" t="s">
        <v>550</v>
      </c>
      <c r="I424" s="600"/>
      <c r="J424" s="600"/>
      <c r="K424" s="600"/>
      <c r="L424" s="600"/>
      <c r="M424" s="600"/>
      <c r="N424" s="600"/>
      <c r="O424" s="600">
        <v>0</v>
      </c>
      <c r="P424" s="600">
        <v>0</v>
      </c>
      <c r="Q424" s="600">
        <v>10.964461024936185</v>
      </c>
      <c r="R424" s="600">
        <v>-23.540687641046048</v>
      </c>
      <c r="S424" s="600">
        <v>-27.058132530120446</v>
      </c>
      <c r="T424" s="600">
        <v>-27.385474897425354</v>
      </c>
      <c r="U424" s="600">
        <v>-38.068349085585055</v>
      </c>
      <c r="V424" s="600">
        <v>-41.14027303754267</v>
      </c>
      <c r="W424" s="600">
        <v>-38.696716230178282</v>
      </c>
      <c r="X424" s="600">
        <v>-43.100055661443463</v>
      </c>
      <c r="Y424" s="600">
        <v>-52.060847108000246</v>
      </c>
      <c r="Z424" s="600">
        <v>-65.011583125525675</v>
      </c>
      <c r="AA424" s="600">
        <v>-85.256302521008365</v>
      </c>
      <c r="AB424" s="600">
        <v>-101.50702137618975</v>
      </c>
      <c r="AC424" s="600">
        <v>-122.2091377804029</v>
      </c>
      <c r="AD424" s="600">
        <v>-140.49632132436179</v>
      </c>
      <c r="AE424" s="600">
        <v>-158.03016834429971</v>
      </c>
      <c r="AF424" s="600">
        <v>-161.70874546322062</v>
      </c>
      <c r="AG424" s="600">
        <v>-338.5516910843636</v>
      </c>
      <c r="AH424" s="600">
        <v>-448.12497041420113</v>
      </c>
      <c r="AI424" s="600">
        <v>-553.79290534937877</v>
      </c>
      <c r="AJ424" s="600">
        <v>-593.07207659173844</v>
      </c>
      <c r="AK424" s="600">
        <v>-568.15175782652409</v>
      </c>
    </row>
    <row r="425" spans="3:37" ht="15.75">
      <c r="D425" s="29"/>
      <c r="F425" s="5" t="s">
        <v>815</v>
      </c>
      <c r="I425" s="600"/>
      <c r="J425" s="600"/>
      <c r="K425" s="600"/>
      <c r="L425" s="600"/>
      <c r="M425" s="600"/>
      <c r="N425" s="600"/>
      <c r="O425" s="600">
        <v>0</v>
      </c>
      <c r="P425" s="600">
        <v>0</v>
      </c>
      <c r="Q425" s="600">
        <v>-5.6693590132624081</v>
      </c>
      <c r="R425" s="600">
        <v>-3.0460717939107127</v>
      </c>
      <c r="S425" s="600">
        <v>-4.1802495697074029</v>
      </c>
      <c r="T425" s="600">
        <v>-1.3651060270080038</v>
      </c>
      <c r="U425" s="600">
        <v>0.32518268690275676</v>
      </c>
      <c r="V425" s="600">
        <v>-3.7120844393881924</v>
      </c>
      <c r="W425" s="600">
        <v>-2.5708189209828802</v>
      </c>
      <c r="X425" s="600">
        <v>-1.6202540185875449</v>
      </c>
      <c r="Y425" s="600">
        <v>-1.8894470720781982</v>
      </c>
      <c r="Z425" s="600">
        <v>2.8546133301854795</v>
      </c>
      <c r="AA425" s="600">
        <v>6.7647058823529456</v>
      </c>
      <c r="AB425" s="600">
        <v>1.3593384303323504</v>
      </c>
      <c r="AC425" s="600">
        <v>1.1758278267931601</v>
      </c>
      <c r="AD425" s="600">
        <v>1.8999033805245205</v>
      </c>
      <c r="AE425" s="600">
        <v>0.90613970107630593</v>
      </c>
      <c r="AF425" s="600">
        <v>0.87218746481817533</v>
      </c>
      <c r="AG425" s="600">
        <v>-30.00332589002052</v>
      </c>
      <c r="AH425" s="600">
        <v>-28.169309664694282</v>
      </c>
      <c r="AI425" s="600">
        <v>-40.636149947003723</v>
      </c>
      <c r="AJ425" s="600">
        <v>-62.945555243691949</v>
      </c>
      <c r="AK425" s="600">
        <v>-75.614700761111507</v>
      </c>
    </row>
    <row r="426" spans="3:37" ht="15.75">
      <c r="D426" s="29"/>
      <c r="F426" s="5" t="s">
        <v>622</v>
      </c>
      <c r="I426" s="600"/>
      <c r="J426" s="600"/>
      <c r="K426" s="600"/>
      <c r="L426" s="600"/>
      <c r="M426" s="600"/>
      <c r="N426" s="600"/>
      <c r="O426" s="600">
        <v>0</v>
      </c>
      <c r="P426" s="600">
        <v>0</v>
      </c>
      <c r="Q426" s="600">
        <v>3.9000856790960796</v>
      </c>
      <c r="R426" s="600">
        <v>5.9302597980649807</v>
      </c>
      <c r="S426" s="600">
        <v>-2.0416523235800383</v>
      </c>
      <c r="T426" s="600">
        <v>-45.446349138903997</v>
      </c>
      <c r="U426" s="600">
        <v>-22.52104004078592</v>
      </c>
      <c r="V426" s="600">
        <v>9.7642396662874376</v>
      </c>
      <c r="W426" s="600">
        <v>1.9706392345357386</v>
      </c>
      <c r="X426" s="600">
        <v>-8.9984819606321764</v>
      </c>
      <c r="Y426" s="600">
        <v>-18.90239807109306</v>
      </c>
      <c r="Z426" s="600">
        <v>-27.762317215328082</v>
      </c>
      <c r="AA426" s="600">
        <v>-46.98459383753503</v>
      </c>
      <c r="AB426" s="600">
        <v>-63.123160139387338</v>
      </c>
      <c r="AC426" s="600">
        <v>-67.94147686022616</v>
      </c>
      <c r="AD426" s="600">
        <v>-79.468452102003937</v>
      </c>
      <c r="AE426" s="600">
        <v>-89.442662715877219</v>
      </c>
      <c r="AF426" s="600">
        <v>-92.08823734392675</v>
      </c>
      <c r="AG426" s="600">
        <v>-191.97237986311563</v>
      </c>
      <c r="AH426" s="600">
        <v>-285.22035502958573</v>
      </c>
      <c r="AI426" s="600">
        <v>-297.4933033621989</v>
      </c>
      <c r="AJ426" s="600">
        <v>-283.69029807039914</v>
      </c>
      <c r="AK426" s="600">
        <v>-205.99796034680833</v>
      </c>
    </row>
    <row r="427" spans="3:37" ht="15.75">
      <c r="D427" s="29"/>
      <c r="F427" s="5" t="s">
        <v>38</v>
      </c>
      <c r="I427" s="942"/>
      <c r="J427" s="942"/>
      <c r="K427" s="942"/>
      <c r="L427" s="942"/>
      <c r="M427" s="942"/>
      <c r="N427" s="942"/>
      <c r="O427" s="942">
        <v>0</v>
      </c>
      <c r="P427" s="942">
        <v>0</v>
      </c>
      <c r="Q427" s="942">
        <v>-21</v>
      </c>
      <c r="R427" s="942">
        <v>-41</v>
      </c>
      <c r="S427" s="942">
        <v>-62</v>
      </c>
      <c r="T427" s="942">
        <v>-85</v>
      </c>
      <c r="U427" s="942">
        <v>-77</v>
      </c>
      <c r="V427" s="942">
        <v>-53</v>
      </c>
      <c r="W427" s="942">
        <v>-33</v>
      </c>
      <c r="X427" s="942">
        <v>-26</v>
      </c>
      <c r="Y427" s="942">
        <v>-46</v>
      </c>
      <c r="Z427" s="942">
        <v>-72</v>
      </c>
      <c r="AA427" s="942">
        <v>-109</v>
      </c>
      <c r="AB427" s="942">
        <v>-149</v>
      </c>
      <c r="AC427" s="942">
        <v>-178</v>
      </c>
      <c r="AD427" s="942">
        <v>-207</v>
      </c>
      <c r="AE427" s="942">
        <v>-237</v>
      </c>
      <c r="AF427" s="942">
        <v>-239</v>
      </c>
      <c r="AG427" s="942">
        <v>-643</v>
      </c>
      <c r="AH427" s="942">
        <v>-878</v>
      </c>
      <c r="AI427" s="942">
        <v>-1021</v>
      </c>
      <c r="AJ427" s="942">
        <v>-1021</v>
      </c>
      <c r="AK427" s="942">
        <v>-950</v>
      </c>
    </row>
    <row r="428" spans="3:37" ht="15.75">
      <c r="D428" s="29"/>
      <c r="F428" s="5" t="s">
        <v>917</v>
      </c>
      <c r="I428" s="600"/>
      <c r="J428" s="600"/>
      <c r="K428" s="600"/>
      <c r="L428" s="600"/>
      <c r="M428" s="600"/>
      <c r="N428" s="600"/>
      <c r="O428" s="600">
        <v>0</v>
      </c>
      <c r="P428" s="600">
        <v>0</v>
      </c>
      <c r="Q428" s="600">
        <v>-15</v>
      </c>
      <c r="R428" s="600">
        <v>-12</v>
      </c>
      <c r="S428" s="600">
        <v>-18</v>
      </c>
      <c r="T428" s="600">
        <v>-32</v>
      </c>
      <c r="U428" s="600">
        <v>-68</v>
      </c>
      <c r="V428" s="600">
        <v>-109</v>
      </c>
      <c r="W428" s="600">
        <v>-119</v>
      </c>
      <c r="X428" s="600">
        <v>-140</v>
      </c>
      <c r="Y428" s="600">
        <v>-151</v>
      </c>
      <c r="Z428" s="600">
        <v>-135</v>
      </c>
      <c r="AA428" s="600">
        <v>-131</v>
      </c>
      <c r="AB428" s="600">
        <v>-131</v>
      </c>
      <c r="AC428" s="600">
        <v>-138</v>
      </c>
      <c r="AD428" s="600">
        <v>-146</v>
      </c>
      <c r="AE428" s="600">
        <v>-156</v>
      </c>
      <c r="AF428" s="600">
        <v>-140</v>
      </c>
      <c r="AG428" s="600">
        <v>-321</v>
      </c>
      <c r="AH428" s="600">
        <v>-429</v>
      </c>
      <c r="AI428" s="600">
        <v>-366</v>
      </c>
      <c r="AJ428" s="600">
        <v>-251</v>
      </c>
      <c r="AK428" s="600">
        <v>-251</v>
      </c>
    </row>
    <row r="429" spans="3:37" ht="15.75">
      <c r="D429" s="29"/>
      <c r="E429" s="5" t="s">
        <v>918</v>
      </c>
      <c r="I429" s="600"/>
      <c r="J429" s="600"/>
      <c r="K429" s="600"/>
      <c r="L429" s="600"/>
      <c r="M429" s="600"/>
      <c r="N429" s="600"/>
      <c r="O429" s="600"/>
      <c r="P429" s="600"/>
      <c r="Q429" s="600"/>
      <c r="R429" s="600"/>
      <c r="S429" s="600"/>
      <c r="T429" s="600"/>
      <c r="U429" s="600"/>
      <c r="V429" s="600"/>
      <c r="W429" s="600"/>
      <c r="X429" s="600"/>
      <c r="Y429" s="600"/>
      <c r="Z429" s="600"/>
      <c r="AA429" s="600"/>
      <c r="AB429" s="600"/>
      <c r="AC429" s="600"/>
      <c r="AD429" s="600"/>
      <c r="AE429" s="600"/>
      <c r="AF429" s="600"/>
      <c r="AG429" s="600"/>
      <c r="AH429" s="600"/>
      <c r="AI429" s="600"/>
      <c r="AJ429" s="600"/>
      <c r="AK429" s="600"/>
    </row>
    <row r="430" spans="3:37" ht="15.75">
      <c r="D430" s="29"/>
      <c r="F430" s="5" t="s">
        <v>630</v>
      </c>
      <c r="I430" s="600"/>
      <c r="J430" s="600"/>
      <c r="K430" s="600"/>
      <c r="L430" s="600"/>
      <c r="M430" s="600"/>
      <c r="N430" s="600"/>
      <c r="O430" s="600">
        <v>0</v>
      </c>
      <c r="P430" s="600">
        <v>0</v>
      </c>
      <c r="Q430" s="600">
        <v>-39.774449779554814</v>
      </c>
      <c r="R430" s="600">
        <v>-34.209150326797413</v>
      </c>
      <c r="S430" s="600">
        <v>-49.119707401032713</v>
      </c>
      <c r="T430" s="600">
        <v>-31.385826771653555</v>
      </c>
      <c r="U430" s="600">
        <v>-39.023255813953483</v>
      </c>
      <c r="V430" s="600">
        <v>-40.666666666666671</v>
      </c>
      <c r="W430" s="600">
        <v>-14.123893805309734</v>
      </c>
      <c r="X430" s="600">
        <v>9.4821124361158695</v>
      </c>
      <c r="Y430" s="600">
        <v>9.4821124361158695</v>
      </c>
      <c r="Z430" s="600">
        <v>0.37623762376236414</v>
      </c>
      <c r="AA430" s="600">
        <v>-0.2352941176470722</v>
      </c>
      <c r="AB430" s="600">
        <v>-1.2352941176470722</v>
      </c>
      <c r="AC430" s="600">
        <v>-3.9611650485437053</v>
      </c>
      <c r="AD430" s="600">
        <v>-3.1339712918660325</v>
      </c>
      <c r="AE430" s="600">
        <v>-4.0188679245283083</v>
      </c>
      <c r="AF430" s="600">
        <v>0.91887675507021527</v>
      </c>
      <c r="AG430" s="600">
        <v>-97.186046511627893</v>
      </c>
      <c r="AH430" s="600">
        <v>-129.96923076923079</v>
      </c>
      <c r="AI430" s="600">
        <v>-141.46223564954681</v>
      </c>
      <c r="AJ430" s="600">
        <v>-41.462235649546813</v>
      </c>
      <c r="AK430" s="600">
        <v>-28.766712141882664</v>
      </c>
    </row>
    <row r="431" spans="3:37" ht="15.75">
      <c r="D431" s="29"/>
      <c r="F431" s="5" t="s">
        <v>550</v>
      </c>
      <c r="I431" s="600"/>
      <c r="J431" s="600"/>
      <c r="K431" s="600"/>
      <c r="L431" s="600"/>
      <c r="M431" s="600"/>
      <c r="N431" s="600"/>
      <c r="O431" s="600">
        <v>0</v>
      </c>
      <c r="P431" s="600">
        <v>0</v>
      </c>
      <c r="Q431" s="600">
        <v>5.3966228156292857</v>
      </c>
      <c r="R431" s="600">
        <v>-41.543608124253268</v>
      </c>
      <c r="S431" s="600">
        <v>-53.24412650602406</v>
      </c>
      <c r="T431" s="600">
        <v>-60.901574803149629</v>
      </c>
      <c r="U431" s="600">
        <v>-75.406976744186068</v>
      </c>
      <c r="V431" s="600">
        <v>-79</v>
      </c>
      <c r="W431" s="600">
        <v>-76.725663716814154</v>
      </c>
      <c r="X431" s="600">
        <v>-81.42419080068143</v>
      </c>
      <c r="Y431" s="600">
        <v>-90.42419080068143</v>
      </c>
      <c r="Z431" s="600">
        <v>-103.41584158415841</v>
      </c>
      <c r="AA431" s="600">
        <v>-124.08823529411762</v>
      </c>
      <c r="AB431" s="600">
        <v>-140.08823529411762</v>
      </c>
      <c r="AC431" s="600">
        <v>-161.91262135922329</v>
      </c>
      <c r="AD431" s="600">
        <v>-180.87081339712918</v>
      </c>
      <c r="AE431" s="600">
        <v>-198.83018867924531</v>
      </c>
      <c r="AF431" s="600">
        <v>-202.85491419656788</v>
      </c>
      <c r="AG431" s="600">
        <v>-378.65116279069764</v>
      </c>
      <c r="AH431" s="600">
        <v>-488.4</v>
      </c>
      <c r="AI431" s="600">
        <v>-596.81268882175232</v>
      </c>
      <c r="AJ431" s="600">
        <v>-483.81268882175226</v>
      </c>
      <c r="AK431" s="600">
        <v>-388.73124147339701</v>
      </c>
    </row>
    <row r="432" spans="3:37" ht="15.75">
      <c r="D432" s="29"/>
      <c r="F432" s="5" t="s">
        <v>815</v>
      </c>
      <c r="I432" s="600"/>
      <c r="J432" s="600"/>
      <c r="K432" s="600"/>
      <c r="L432" s="600"/>
      <c r="M432" s="600"/>
      <c r="N432" s="600"/>
      <c r="O432" s="600">
        <v>0</v>
      </c>
      <c r="P432" s="600">
        <v>0</v>
      </c>
      <c r="Q432" s="600">
        <v>-7.8487406957856614</v>
      </c>
      <c r="R432" s="600">
        <v>-6.5360882704336198</v>
      </c>
      <c r="S432" s="600">
        <v>-9.2821213425129088</v>
      </c>
      <c r="T432" s="600">
        <v>-7.2637795275590591</v>
      </c>
      <c r="U432" s="600">
        <v>-5.5</v>
      </c>
      <c r="V432" s="600">
        <v>-10.333333333333329</v>
      </c>
      <c r="W432" s="600">
        <v>-9.1681415929203567</v>
      </c>
      <c r="X432" s="600">
        <v>-7.8994889267461659</v>
      </c>
      <c r="Y432" s="600">
        <v>-7.8994889267461659</v>
      </c>
      <c r="Z432" s="600">
        <v>-1.6831683168316829</v>
      </c>
      <c r="AA432" s="600">
        <v>3.382352941176471</v>
      </c>
      <c r="AB432" s="600">
        <v>-2.617647058823529</v>
      </c>
      <c r="AC432" s="600">
        <v>-2.5533980582524265</v>
      </c>
      <c r="AD432" s="600">
        <v>-1.4593301435406687</v>
      </c>
      <c r="AE432" s="600">
        <v>-2.3679245283018844</v>
      </c>
      <c r="AF432" s="600">
        <v>-2.4586583463338485</v>
      </c>
      <c r="AG432" s="600">
        <v>-34.418604651162788</v>
      </c>
      <c r="AH432" s="600">
        <v>-31.369230769230775</v>
      </c>
      <c r="AI432" s="600">
        <v>-44.253776435045317</v>
      </c>
      <c r="AJ432" s="600">
        <v>-48.253776435045317</v>
      </c>
      <c r="AK432" s="600">
        <v>-47.26193724420191</v>
      </c>
    </row>
    <row r="433" spans="4:37" ht="15.75">
      <c r="D433" s="29"/>
      <c r="F433" s="5" t="s">
        <v>622</v>
      </c>
      <c r="I433" s="600"/>
      <c r="J433" s="600"/>
      <c r="K433" s="600"/>
      <c r="L433" s="600"/>
      <c r="M433" s="600"/>
      <c r="N433" s="600"/>
      <c r="O433" s="600">
        <v>0</v>
      </c>
      <c r="P433" s="600">
        <v>0</v>
      </c>
      <c r="Q433" s="600">
        <v>-0.7734323402888208</v>
      </c>
      <c r="R433" s="600">
        <v>-3.7111532785157095</v>
      </c>
      <c r="S433" s="600">
        <v>-17.35404475043029</v>
      </c>
      <c r="T433" s="600">
        <v>-75.448818897637793</v>
      </c>
      <c r="U433" s="600">
        <v>-47.069767441860478</v>
      </c>
      <c r="V433" s="600">
        <v>-6.0000000000000142</v>
      </c>
      <c r="W433" s="600">
        <v>-15.982300884955748</v>
      </c>
      <c r="X433" s="600">
        <v>-29.158432708688252</v>
      </c>
      <c r="Y433" s="600">
        <v>-40.158432708688252</v>
      </c>
      <c r="Z433" s="600">
        <v>-50.277227722772281</v>
      </c>
      <c r="AA433" s="600">
        <v>-71.058823529411768</v>
      </c>
      <c r="AB433" s="600">
        <v>-88.058823529411768</v>
      </c>
      <c r="AC433" s="600">
        <v>-92.57281553398056</v>
      </c>
      <c r="AD433" s="600">
        <v>-104.5358851674641</v>
      </c>
      <c r="AE433" s="600">
        <v>-114.78301886792454</v>
      </c>
      <c r="AF433" s="600">
        <v>-117.60530421216851</v>
      </c>
      <c r="AG433" s="600">
        <v>-215.74418604651163</v>
      </c>
      <c r="AH433" s="600">
        <v>-311.26153846153846</v>
      </c>
      <c r="AI433" s="600">
        <v>-321.4712990936556</v>
      </c>
      <c r="AJ433" s="600">
        <v>-221.47129909365557</v>
      </c>
      <c r="AK433" s="600">
        <v>-108.24010914051843</v>
      </c>
    </row>
    <row r="434" spans="4:37" ht="15.75">
      <c r="D434" s="29"/>
      <c r="F434" s="5" t="s">
        <v>38</v>
      </c>
      <c r="I434" s="942"/>
      <c r="J434" s="942"/>
      <c r="K434" s="942"/>
      <c r="L434" s="942"/>
      <c r="M434" s="942"/>
      <c r="N434" s="942"/>
      <c r="O434" s="942">
        <v>0</v>
      </c>
      <c r="P434" s="942">
        <v>0</v>
      </c>
      <c r="Q434" s="942">
        <v>-43</v>
      </c>
      <c r="R434" s="942">
        <v>-86</v>
      </c>
      <c r="S434" s="942">
        <v>-129</v>
      </c>
      <c r="T434" s="942">
        <v>-175</v>
      </c>
      <c r="U434" s="942">
        <v>-167</v>
      </c>
      <c r="V434" s="942">
        <v>-136</v>
      </c>
      <c r="W434" s="942">
        <v>-116</v>
      </c>
      <c r="X434" s="942">
        <v>-109</v>
      </c>
      <c r="Y434" s="942">
        <v>-129</v>
      </c>
      <c r="Z434" s="942">
        <v>-155</v>
      </c>
      <c r="AA434" s="942">
        <v>-192</v>
      </c>
      <c r="AB434" s="942">
        <v>-232</v>
      </c>
      <c r="AC434" s="942">
        <v>-261</v>
      </c>
      <c r="AD434" s="942">
        <v>-290</v>
      </c>
      <c r="AE434" s="942">
        <v>-320</v>
      </c>
      <c r="AF434" s="942">
        <v>-322</v>
      </c>
      <c r="AG434" s="942">
        <v>-726</v>
      </c>
      <c r="AH434" s="942">
        <v>-961</v>
      </c>
      <c r="AI434" s="942">
        <v>-1104</v>
      </c>
      <c r="AJ434" s="942">
        <v>-795</v>
      </c>
      <c r="AK434" s="942">
        <v>-573</v>
      </c>
    </row>
    <row r="435" spans="4:37" ht="15.75">
      <c r="D435" s="29"/>
      <c r="F435" s="5" t="s">
        <v>917</v>
      </c>
      <c r="I435" s="600"/>
      <c r="J435" s="600"/>
      <c r="K435" s="600"/>
      <c r="L435" s="600"/>
      <c r="M435" s="600"/>
      <c r="N435" s="600"/>
      <c r="O435" s="600">
        <v>0</v>
      </c>
      <c r="P435" s="600">
        <v>0</v>
      </c>
      <c r="Q435" s="600">
        <v>-21</v>
      </c>
      <c r="R435" s="600">
        <v>-24</v>
      </c>
      <c r="S435" s="600">
        <v>-36</v>
      </c>
      <c r="T435" s="600">
        <v>-56</v>
      </c>
      <c r="U435" s="600">
        <v>-92</v>
      </c>
      <c r="V435" s="600">
        <v>-133</v>
      </c>
      <c r="W435" s="600">
        <v>-143</v>
      </c>
      <c r="X435" s="600">
        <v>-164</v>
      </c>
      <c r="Y435" s="600">
        <v>-175</v>
      </c>
      <c r="Z435" s="600">
        <v>-159</v>
      </c>
      <c r="AA435" s="600">
        <v>-155</v>
      </c>
      <c r="AB435" s="600">
        <v>-155</v>
      </c>
      <c r="AC435" s="600">
        <v>-162</v>
      </c>
      <c r="AD435" s="600">
        <v>-170</v>
      </c>
      <c r="AE435" s="600">
        <v>-180</v>
      </c>
      <c r="AF435" s="600">
        <v>-164</v>
      </c>
      <c r="AG435" s="600">
        <v>-345</v>
      </c>
      <c r="AH435" s="600">
        <v>-453</v>
      </c>
      <c r="AI435" s="600">
        <v>-390</v>
      </c>
      <c r="AJ435" s="600">
        <v>-275</v>
      </c>
      <c r="AK435" s="600">
        <v>-275</v>
      </c>
    </row>
    <row r="436" spans="4:37" ht="15.75">
      <c r="D436" s="29" t="s">
        <v>922</v>
      </c>
      <c r="I436" s="600"/>
      <c r="J436" s="600"/>
      <c r="K436" s="600"/>
      <c r="L436" s="600"/>
      <c r="M436" s="600"/>
      <c r="N436" s="600"/>
      <c r="O436" s="600"/>
      <c r="P436" s="600"/>
      <c r="Q436" s="600"/>
      <c r="R436" s="600"/>
      <c r="S436" s="600"/>
      <c r="T436" s="600"/>
      <c r="U436" s="600"/>
      <c r="V436" s="600"/>
      <c r="W436" s="600"/>
      <c r="X436" s="600"/>
      <c r="Y436" s="600"/>
      <c r="Z436" s="600"/>
      <c r="AA436" s="600"/>
      <c r="AB436" s="600"/>
      <c r="AC436" s="600"/>
      <c r="AD436" s="600"/>
      <c r="AE436" s="600"/>
      <c r="AF436" s="600"/>
      <c r="AG436" s="600"/>
      <c r="AH436" s="600"/>
      <c r="AI436" s="600"/>
      <c r="AJ436" s="600"/>
      <c r="AK436" s="600"/>
    </row>
    <row r="437" spans="4:37" ht="15.75">
      <c r="D437" s="29"/>
      <c r="E437" s="5" t="s">
        <v>923</v>
      </c>
      <c r="I437" s="600"/>
      <c r="J437" s="600"/>
      <c r="K437" s="600"/>
      <c r="L437" s="600"/>
      <c r="M437" s="600"/>
      <c r="N437" s="600"/>
      <c r="O437" s="600">
        <v>0</v>
      </c>
      <c r="P437" s="600">
        <v>0</v>
      </c>
      <c r="Q437" s="600">
        <v>0</v>
      </c>
      <c r="R437" s="600">
        <v>0</v>
      </c>
      <c r="S437" s="600">
        <v>0</v>
      </c>
      <c r="T437" s="600">
        <v>0</v>
      </c>
      <c r="U437" s="600">
        <v>0</v>
      </c>
      <c r="V437" s="600">
        <v>0</v>
      </c>
      <c r="W437" s="600">
        <v>0</v>
      </c>
      <c r="X437" s="600">
        <v>0</v>
      </c>
      <c r="Y437" s="600">
        <v>0</v>
      </c>
      <c r="Z437" s="600">
        <v>0</v>
      </c>
      <c r="AA437" s="600">
        <v>0</v>
      </c>
      <c r="AB437" s="600">
        <v>0</v>
      </c>
      <c r="AC437" s="600">
        <v>0</v>
      </c>
      <c r="AD437" s="600">
        <v>0</v>
      </c>
      <c r="AE437" s="600">
        <v>0</v>
      </c>
      <c r="AF437" s="600">
        <v>0</v>
      </c>
      <c r="AG437" s="600">
        <v>0</v>
      </c>
      <c r="AH437" s="600">
        <v>0</v>
      </c>
      <c r="AI437" s="600">
        <v>0</v>
      </c>
      <c r="AJ437" s="600">
        <v>0</v>
      </c>
      <c r="AK437" s="600">
        <v>0</v>
      </c>
    </row>
    <row r="438" spans="4:37" ht="15.75">
      <c r="D438" s="29"/>
      <c r="F438" s="5" t="s">
        <v>550</v>
      </c>
      <c r="I438" s="600"/>
      <c r="J438" s="600"/>
      <c r="K438" s="600"/>
      <c r="L438" s="600"/>
      <c r="M438" s="600"/>
      <c r="N438" s="600"/>
      <c r="O438" s="600">
        <v>0</v>
      </c>
      <c r="P438" s="600">
        <v>0</v>
      </c>
      <c r="Q438" s="600">
        <v>2.8326899763311388</v>
      </c>
      <c r="R438" s="600">
        <v>-5.0082012028430825</v>
      </c>
      <c r="S438" s="600">
        <v>-3.5259848484848462</v>
      </c>
      <c r="T438" s="600">
        <v>3.5892541449438724</v>
      </c>
      <c r="U438" s="600">
        <v>-2.0053983497191012</v>
      </c>
      <c r="V438" s="600">
        <v>-7.4633412966471653</v>
      </c>
      <c r="W438" s="600">
        <v>-5.7709949499826791</v>
      </c>
      <c r="X438" s="600">
        <v>-4.4778452340763693</v>
      </c>
      <c r="Y438" s="600">
        <v>-3.8773976147497251</v>
      </c>
      <c r="Z438" s="600">
        <v>-4.8896651350598717</v>
      </c>
      <c r="AA438" s="600">
        <v>-4.9020467532467507</v>
      </c>
      <c r="AB438" s="600">
        <v>-3.5835677904438512</v>
      </c>
      <c r="AC438" s="600">
        <v>-5.3558894105373014</v>
      </c>
      <c r="AD438" s="600">
        <v>-5.7815697328957043</v>
      </c>
      <c r="AE438" s="600">
        <v>-6.1544810885000203</v>
      </c>
      <c r="AF438" s="600">
        <v>-6.1705238676667165</v>
      </c>
      <c r="AG438" s="600">
        <v>-6.4272847149274668</v>
      </c>
      <c r="AH438" s="600">
        <v>-6.3290914426575711</v>
      </c>
      <c r="AI438" s="600">
        <v>-11.344673913043493</v>
      </c>
      <c r="AJ438" s="600">
        <v>-12.763530653873758</v>
      </c>
      <c r="AK438" s="600">
        <v>-21.083785939876023</v>
      </c>
    </row>
    <row r="439" spans="4:37" ht="15.75">
      <c r="D439" s="29"/>
      <c r="F439" s="5" t="s">
        <v>815</v>
      </c>
      <c r="I439" s="600"/>
      <c r="J439" s="600"/>
      <c r="K439" s="600"/>
      <c r="L439" s="600"/>
      <c r="M439" s="600"/>
      <c r="N439" s="600"/>
      <c r="O439" s="600">
        <v>0</v>
      </c>
      <c r="P439" s="600">
        <v>0</v>
      </c>
      <c r="Q439" s="600">
        <v>-3.0149402505436136</v>
      </c>
      <c r="R439" s="600">
        <v>-0.31551667577911502</v>
      </c>
      <c r="S439" s="600">
        <v>-0.22643939393939405</v>
      </c>
      <c r="T439" s="600">
        <v>2.1011079798976091</v>
      </c>
      <c r="U439" s="600">
        <v>2.2842814255617991</v>
      </c>
      <c r="V439" s="600">
        <v>5.6404975698162829E-2</v>
      </c>
      <c r="W439" s="600">
        <v>0.61230000170416865</v>
      </c>
      <c r="X439" s="600">
        <v>1.4204129414455142</v>
      </c>
      <c r="Y439" s="600">
        <v>1.9569010528073125</v>
      </c>
      <c r="Z439" s="600">
        <v>3.6261410470621005</v>
      </c>
      <c r="AA439" s="600">
        <v>5.4922597402597404</v>
      </c>
      <c r="AB439" s="600">
        <v>4.8117754062575777</v>
      </c>
      <c r="AC439" s="600">
        <v>5.1565936358894096</v>
      </c>
      <c r="AD439" s="600">
        <v>5.7895846301850487</v>
      </c>
      <c r="AE439" s="600">
        <v>5.8873998337160494</v>
      </c>
      <c r="AF439" s="600">
        <v>6.1145735217163786</v>
      </c>
      <c r="AG439" s="600">
        <v>4.2675922490668938</v>
      </c>
      <c r="AH439" s="600">
        <v>6.285410259420118</v>
      </c>
      <c r="AI439" s="600">
        <v>5.5043529411764709</v>
      </c>
      <c r="AJ439" s="600">
        <v>3.4420060816681133</v>
      </c>
      <c r="AK439" s="600">
        <v>0.98869138690685254</v>
      </c>
    </row>
    <row r="440" spans="4:37" ht="15.75">
      <c r="D440" s="29"/>
      <c r="F440" s="5" t="s">
        <v>622</v>
      </c>
      <c r="I440" s="600"/>
      <c r="J440" s="600"/>
      <c r="K440" s="600"/>
      <c r="L440" s="600"/>
      <c r="M440" s="600"/>
      <c r="N440" s="600"/>
      <c r="O440" s="600">
        <v>0</v>
      </c>
      <c r="P440" s="600">
        <v>0</v>
      </c>
      <c r="Q440" s="600">
        <v>0.1822502742124783</v>
      </c>
      <c r="R440" s="600">
        <v>5.3237178786222046</v>
      </c>
      <c r="S440" s="600">
        <v>3.7524242424242402</v>
      </c>
      <c r="T440" s="600">
        <v>-5.6903621248414851</v>
      </c>
      <c r="U440" s="600">
        <v>-0.27888307584269256</v>
      </c>
      <c r="V440" s="600">
        <v>7.4069363209490078</v>
      </c>
      <c r="W440" s="600">
        <v>5.1586949482785087</v>
      </c>
      <c r="X440" s="600">
        <v>3.0574322926308639</v>
      </c>
      <c r="Y440" s="600">
        <v>1.9204965619424215</v>
      </c>
      <c r="Z440" s="600">
        <v>1.2635240879977729</v>
      </c>
      <c r="AA440" s="600">
        <v>-0.59021298701298974</v>
      </c>
      <c r="AB440" s="600">
        <v>-1.2282076158137301</v>
      </c>
      <c r="AC440" s="600">
        <v>0.1992957746478794</v>
      </c>
      <c r="AD440" s="600">
        <v>-8.0148972893425707E-3</v>
      </c>
      <c r="AE440" s="600">
        <v>0.26708125478396738</v>
      </c>
      <c r="AF440" s="600">
        <v>5.5950345950343205E-2</v>
      </c>
      <c r="AG440" s="600">
        <v>2.1596924658605872</v>
      </c>
      <c r="AH440" s="600">
        <v>4.368118323746728E-2</v>
      </c>
      <c r="AI440" s="600">
        <v>5.8403209718670155</v>
      </c>
      <c r="AJ440" s="600">
        <v>9.3215245722056466</v>
      </c>
      <c r="AK440" s="600">
        <v>20.095094552969158</v>
      </c>
    </row>
    <row r="441" spans="4:37" ht="15.75">
      <c r="D441" s="29"/>
      <c r="F441" s="5" t="s">
        <v>38</v>
      </c>
      <c r="I441" s="942"/>
      <c r="J441" s="942"/>
      <c r="K441" s="942"/>
      <c r="L441" s="942"/>
      <c r="M441" s="942"/>
      <c r="N441" s="942"/>
      <c r="O441" s="942">
        <v>0</v>
      </c>
      <c r="P441" s="942">
        <v>0</v>
      </c>
      <c r="Q441" s="942">
        <v>0</v>
      </c>
      <c r="R441" s="942">
        <v>0</v>
      </c>
      <c r="S441" s="942">
        <v>0</v>
      </c>
      <c r="T441" s="942">
        <v>0</v>
      </c>
      <c r="U441" s="942">
        <v>0</v>
      </c>
      <c r="V441" s="942">
        <v>0</v>
      </c>
      <c r="W441" s="942">
        <v>0</v>
      </c>
      <c r="X441" s="942">
        <v>0</v>
      </c>
      <c r="Y441" s="942">
        <v>0</v>
      </c>
      <c r="Z441" s="942">
        <v>0</v>
      </c>
      <c r="AA441" s="942">
        <v>0</v>
      </c>
      <c r="AB441" s="942">
        <v>0</v>
      </c>
      <c r="AC441" s="942">
        <v>0</v>
      </c>
      <c r="AD441" s="942">
        <v>0</v>
      </c>
      <c r="AE441" s="942">
        <v>0</v>
      </c>
      <c r="AF441" s="942">
        <v>0</v>
      </c>
      <c r="AG441" s="942">
        <v>0</v>
      </c>
      <c r="AH441" s="942">
        <v>0</v>
      </c>
      <c r="AI441" s="942">
        <v>0</v>
      </c>
      <c r="AJ441" s="942">
        <v>0</v>
      </c>
      <c r="AK441" s="942">
        <v>0</v>
      </c>
    </row>
    <row r="442" spans="4:37" ht="15.75">
      <c r="D442" s="29"/>
      <c r="F442" s="5" t="s">
        <v>917</v>
      </c>
      <c r="I442" s="600"/>
      <c r="J442" s="600"/>
      <c r="K442" s="600"/>
      <c r="L442" s="600"/>
      <c r="M442" s="600"/>
      <c r="N442" s="600"/>
      <c r="O442" s="600">
        <v>0</v>
      </c>
      <c r="P442" s="600">
        <v>0</v>
      </c>
      <c r="Q442" s="600">
        <v>-15</v>
      </c>
      <c r="R442" s="600">
        <v>-12</v>
      </c>
      <c r="S442" s="600">
        <v>-18</v>
      </c>
      <c r="T442" s="600">
        <v>-32</v>
      </c>
      <c r="U442" s="600">
        <v>-68</v>
      </c>
      <c r="V442" s="600">
        <v>-109</v>
      </c>
      <c r="W442" s="600">
        <v>-119</v>
      </c>
      <c r="X442" s="600">
        <v>-140</v>
      </c>
      <c r="Y442" s="600">
        <v>-151</v>
      </c>
      <c r="Z442" s="600">
        <v>-135</v>
      </c>
      <c r="AA442" s="600">
        <v>-131</v>
      </c>
      <c r="AB442" s="600">
        <v>-131</v>
      </c>
      <c r="AC442" s="600">
        <v>-138</v>
      </c>
      <c r="AD442" s="600">
        <v>-146</v>
      </c>
      <c r="AE442" s="600">
        <v>-156</v>
      </c>
      <c r="AF442" s="600">
        <v>-140</v>
      </c>
      <c r="AG442" s="600">
        <v>-321</v>
      </c>
      <c r="AH442" s="600">
        <v>-429</v>
      </c>
      <c r="AI442" s="600">
        <v>-366</v>
      </c>
      <c r="AJ442" s="600">
        <v>-251</v>
      </c>
      <c r="AK442" s="600">
        <v>-251</v>
      </c>
    </row>
    <row r="443" spans="4:37" ht="15.75">
      <c r="D443" s="29"/>
      <c r="E443" s="5" t="s">
        <v>924</v>
      </c>
      <c r="I443" s="600"/>
      <c r="J443" s="600"/>
      <c r="K443" s="600"/>
      <c r="L443" s="600"/>
      <c r="M443" s="600"/>
      <c r="N443" s="600"/>
      <c r="O443" s="600"/>
      <c r="P443" s="600"/>
      <c r="Q443" s="600"/>
      <c r="R443" s="600"/>
      <c r="S443" s="600"/>
      <c r="T443" s="600"/>
      <c r="U443" s="600"/>
      <c r="V443" s="600"/>
      <c r="W443" s="600"/>
      <c r="X443" s="600"/>
      <c r="Y443" s="600"/>
      <c r="Z443" s="600"/>
      <c r="AA443" s="600"/>
      <c r="AB443" s="600"/>
      <c r="AC443" s="600"/>
      <c r="AD443" s="600"/>
      <c r="AE443" s="600"/>
      <c r="AF443" s="600"/>
      <c r="AG443" s="600"/>
      <c r="AH443" s="600"/>
      <c r="AI443" s="600"/>
      <c r="AJ443" s="600"/>
      <c r="AK443" s="600"/>
    </row>
    <row r="444" spans="4:37" ht="15.75">
      <c r="D444" s="29"/>
      <c r="F444" s="5" t="s">
        <v>550</v>
      </c>
      <c r="I444" s="600"/>
      <c r="J444" s="600"/>
      <c r="K444" s="600"/>
      <c r="L444" s="600"/>
      <c r="M444" s="600"/>
      <c r="N444" s="600"/>
      <c r="O444" s="600">
        <v>0</v>
      </c>
      <c r="P444" s="600">
        <v>0</v>
      </c>
      <c r="Q444" s="600">
        <v>17</v>
      </c>
      <c r="R444" s="600">
        <v>-26</v>
      </c>
      <c r="S444" s="600">
        <v>-28</v>
      </c>
      <c r="T444" s="600">
        <v>-26</v>
      </c>
      <c r="U444" s="600">
        <v>-40</v>
      </c>
      <c r="V444" s="600">
        <v>-43</v>
      </c>
      <c r="W444" s="600">
        <v>-42</v>
      </c>
      <c r="X444" s="600">
        <v>-48</v>
      </c>
      <c r="Y444" s="600">
        <v>-57</v>
      </c>
      <c r="Z444" s="600">
        <v>-70</v>
      </c>
      <c r="AA444" s="600">
        <v>-91</v>
      </c>
      <c r="AB444" s="600">
        <v>-107</v>
      </c>
      <c r="AC444" s="600">
        <v>-129</v>
      </c>
      <c r="AD444" s="600">
        <v>-148</v>
      </c>
      <c r="AE444" s="600">
        <v>-166</v>
      </c>
      <c r="AF444" s="600">
        <v>-170</v>
      </c>
      <c r="AG444" s="600">
        <v>-346</v>
      </c>
      <c r="AH444" s="600">
        <v>-456</v>
      </c>
      <c r="AI444" s="600">
        <v>-565</v>
      </c>
      <c r="AJ444" s="600">
        <v>-452</v>
      </c>
      <c r="AK444" s="600">
        <v>-360</v>
      </c>
    </row>
    <row r="445" spans="4:37" ht="15.75">
      <c r="D445" s="29"/>
      <c r="F445" s="5" t="s">
        <v>815</v>
      </c>
      <c r="I445" s="600"/>
      <c r="J445" s="600"/>
      <c r="K445" s="600"/>
      <c r="L445" s="600"/>
      <c r="M445" s="600"/>
      <c r="N445" s="600"/>
      <c r="O445" s="600">
        <v>0</v>
      </c>
      <c r="P445" s="600">
        <v>0</v>
      </c>
      <c r="Q445" s="600">
        <v>-7</v>
      </c>
      <c r="R445" s="600">
        <v>-3</v>
      </c>
      <c r="S445" s="600">
        <v>-4</v>
      </c>
      <c r="T445" s="600">
        <v>0</v>
      </c>
      <c r="U445" s="600">
        <v>2</v>
      </c>
      <c r="V445" s="600">
        <v>-3</v>
      </c>
      <c r="W445" s="600">
        <v>-2</v>
      </c>
      <c r="X445" s="600">
        <v>-1</v>
      </c>
      <c r="Y445" s="600">
        <v>-1</v>
      </c>
      <c r="Z445" s="600">
        <v>5</v>
      </c>
      <c r="AA445" s="600">
        <v>10</v>
      </c>
      <c r="AB445" s="600">
        <v>4</v>
      </c>
      <c r="AC445" s="600">
        <v>4</v>
      </c>
      <c r="AD445" s="600">
        <v>5</v>
      </c>
      <c r="AE445" s="600">
        <v>4</v>
      </c>
      <c r="AF445" s="600">
        <v>4</v>
      </c>
      <c r="AG445" s="600">
        <v>-28</v>
      </c>
      <c r="AH445" s="600">
        <v>-25</v>
      </c>
      <c r="AI445" s="600">
        <v>-38</v>
      </c>
      <c r="AJ445" s="600">
        <v>-42</v>
      </c>
      <c r="AK445" s="600">
        <v>-41</v>
      </c>
    </row>
    <row r="446" spans="4:37" ht="15.75">
      <c r="D446" s="29"/>
      <c r="F446" s="5" t="s">
        <v>622</v>
      </c>
      <c r="I446" s="600"/>
      <c r="J446" s="600"/>
      <c r="K446" s="600"/>
      <c r="L446" s="600"/>
      <c r="M446" s="600"/>
      <c r="N446" s="600"/>
      <c r="O446" s="600">
        <v>0</v>
      </c>
      <c r="P446" s="600">
        <v>0</v>
      </c>
      <c r="Q446" s="600">
        <v>7</v>
      </c>
      <c r="R446" s="600">
        <v>11</v>
      </c>
      <c r="S446" s="600">
        <v>2</v>
      </c>
      <c r="T446" s="600">
        <v>-51</v>
      </c>
      <c r="U446" s="600">
        <v>-23</v>
      </c>
      <c r="V446" s="600">
        <v>17</v>
      </c>
      <c r="W446" s="600">
        <v>6</v>
      </c>
      <c r="X446" s="600">
        <v>-8</v>
      </c>
      <c r="Y446" s="600">
        <v>-19</v>
      </c>
      <c r="Z446" s="600">
        <v>-28</v>
      </c>
      <c r="AA446" s="600">
        <v>-49</v>
      </c>
      <c r="AB446" s="600">
        <v>-66</v>
      </c>
      <c r="AC446" s="600">
        <v>-70</v>
      </c>
      <c r="AD446" s="600">
        <v>-82</v>
      </c>
      <c r="AE446" s="600">
        <v>-92</v>
      </c>
      <c r="AF446" s="600">
        <v>-95</v>
      </c>
      <c r="AG446" s="600">
        <v>-193</v>
      </c>
      <c r="AH446" s="600">
        <v>-288</v>
      </c>
      <c r="AI446" s="600">
        <v>-297</v>
      </c>
      <c r="AJ446" s="600">
        <v>-197</v>
      </c>
      <c r="AK446" s="600">
        <v>-80</v>
      </c>
    </row>
    <row r="447" spans="4:37" ht="15.75">
      <c r="D447" s="29"/>
      <c r="F447" s="5" t="s">
        <v>38</v>
      </c>
      <c r="I447" s="942"/>
      <c r="J447" s="942"/>
      <c r="K447" s="942"/>
      <c r="L447" s="942"/>
      <c r="M447" s="942"/>
      <c r="N447" s="942"/>
      <c r="O447" s="942">
        <v>0</v>
      </c>
      <c r="P447" s="942">
        <v>0</v>
      </c>
      <c r="Q447" s="942">
        <v>17</v>
      </c>
      <c r="R447" s="942">
        <v>-18</v>
      </c>
      <c r="S447" s="942">
        <v>-30</v>
      </c>
      <c r="T447" s="942">
        <v>-77</v>
      </c>
      <c r="U447" s="942">
        <v>-61</v>
      </c>
      <c r="V447" s="942">
        <v>-29</v>
      </c>
      <c r="W447" s="942">
        <v>-38</v>
      </c>
      <c r="X447" s="942">
        <v>-57</v>
      </c>
      <c r="Y447" s="942">
        <v>-77</v>
      </c>
      <c r="Z447" s="942">
        <v>-93</v>
      </c>
      <c r="AA447" s="942">
        <v>-130</v>
      </c>
      <c r="AB447" s="942">
        <v>-169</v>
      </c>
      <c r="AC447" s="942">
        <v>-195</v>
      </c>
      <c r="AD447" s="942">
        <v>-225</v>
      </c>
      <c r="AE447" s="942">
        <v>-254</v>
      </c>
      <c r="AF447" s="942">
        <v>-261</v>
      </c>
      <c r="AG447" s="942">
        <v>-567</v>
      </c>
      <c r="AH447" s="942">
        <v>-769</v>
      </c>
      <c r="AI447" s="942">
        <v>-900</v>
      </c>
      <c r="AJ447" s="942">
        <v>-691</v>
      </c>
      <c r="AK447" s="942">
        <v>-481</v>
      </c>
    </row>
    <row r="448" spans="4:37" ht="15.75">
      <c r="D448" s="29"/>
      <c r="F448" s="5" t="s">
        <v>917</v>
      </c>
      <c r="I448" s="600"/>
      <c r="J448" s="600"/>
      <c r="K448" s="600"/>
      <c r="L448" s="600"/>
      <c r="M448" s="600"/>
      <c r="N448" s="600"/>
      <c r="O448" s="600">
        <v>0</v>
      </c>
      <c r="P448" s="600">
        <v>0</v>
      </c>
      <c r="Q448" s="600">
        <v>-15</v>
      </c>
      <c r="R448" s="600">
        <v>-12</v>
      </c>
      <c r="S448" s="600">
        <v>-18</v>
      </c>
      <c r="T448" s="600">
        <v>-32</v>
      </c>
      <c r="U448" s="600">
        <v>-68</v>
      </c>
      <c r="V448" s="600">
        <v>-109</v>
      </c>
      <c r="W448" s="600">
        <v>-119</v>
      </c>
      <c r="X448" s="600">
        <v>-140</v>
      </c>
      <c r="Y448" s="600">
        <v>-151</v>
      </c>
      <c r="Z448" s="600">
        <v>-135</v>
      </c>
      <c r="AA448" s="600">
        <v>-131</v>
      </c>
      <c r="AB448" s="600">
        <v>-131</v>
      </c>
      <c r="AC448" s="600">
        <v>-138</v>
      </c>
      <c r="AD448" s="600">
        <v>-146</v>
      </c>
      <c r="AE448" s="600">
        <v>-156</v>
      </c>
      <c r="AF448" s="600">
        <v>-140</v>
      </c>
      <c r="AG448" s="600">
        <v>-321</v>
      </c>
      <c r="AH448" s="600">
        <v>-429</v>
      </c>
      <c r="AI448" s="600">
        <v>-366</v>
      </c>
      <c r="AJ448" s="600">
        <v>-251</v>
      </c>
      <c r="AK448" s="600">
        <v>-251</v>
      </c>
    </row>
    <row r="449" spans="3:37" ht="15.75">
      <c r="D449" s="29"/>
      <c r="E449" s="5" t="s">
        <v>925</v>
      </c>
      <c r="I449" s="600"/>
      <c r="J449" s="600"/>
      <c r="K449" s="600"/>
      <c r="L449" s="600"/>
      <c r="M449" s="600"/>
      <c r="N449" s="600"/>
      <c r="O449" s="600"/>
      <c r="P449" s="600"/>
      <c r="Q449" s="600"/>
      <c r="R449" s="600"/>
      <c r="S449" s="600"/>
      <c r="T449" s="600"/>
      <c r="U449" s="600"/>
      <c r="V449" s="600"/>
      <c r="W449" s="600"/>
      <c r="X449" s="600"/>
      <c r="Y449" s="600"/>
      <c r="Z449" s="600"/>
      <c r="AA449" s="600"/>
      <c r="AB449" s="600"/>
      <c r="AC449" s="600"/>
      <c r="AD449" s="600"/>
      <c r="AE449" s="600"/>
      <c r="AF449" s="600"/>
      <c r="AG449" s="600"/>
      <c r="AH449" s="600"/>
      <c r="AI449" s="600"/>
      <c r="AJ449" s="600"/>
      <c r="AK449" s="600"/>
    </row>
    <row r="450" spans="3:37" ht="15.75">
      <c r="D450" s="29"/>
      <c r="F450" s="5" t="s">
        <v>550</v>
      </c>
      <c r="I450" s="600"/>
      <c r="J450" s="600"/>
      <c r="K450" s="600"/>
      <c r="L450" s="600"/>
      <c r="M450" s="600"/>
      <c r="N450" s="600"/>
      <c r="O450" s="600">
        <v>0</v>
      </c>
      <c r="P450" s="600">
        <v>0</v>
      </c>
      <c r="Q450" s="600">
        <v>17</v>
      </c>
      <c r="R450" s="600">
        <v>-26</v>
      </c>
      <c r="S450" s="600">
        <v>-28</v>
      </c>
      <c r="T450" s="600">
        <v>-26</v>
      </c>
      <c r="U450" s="600">
        <v>-40</v>
      </c>
      <c r="V450" s="600">
        <v>-43</v>
      </c>
      <c r="W450" s="600">
        <v>-42</v>
      </c>
      <c r="X450" s="600">
        <v>-48</v>
      </c>
      <c r="Y450" s="600">
        <v>-57</v>
      </c>
      <c r="Z450" s="600">
        <v>-70</v>
      </c>
      <c r="AA450" s="600">
        <v>-91</v>
      </c>
      <c r="AB450" s="600">
        <v>-107</v>
      </c>
      <c r="AC450" s="600">
        <v>-129</v>
      </c>
      <c r="AD450" s="600">
        <v>-148</v>
      </c>
      <c r="AE450" s="600">
        <v>-166</v>
      </c>
      <c r="AF450" s="600">
        <v>-170</v>
      </c>
      <c r="AG450" s="600">
        <v>-346</v>
      </c>
      <c r="AH450" s="600">
        <v>-456</v>
      </c>
      <c r="AI450" s="600">
        <v>-565</v>
      </c>
      <c r="AJ450" s="600">
        <v>-452</v>
      </c>
      <c r="AK450" s="600">
        <v>-360</v>
      </c>
    </row>
    <row r="451" spans="3:37" ht="15.75">
      <c r="D451" s="29"/>
      <c r="F451" s="5" t="s">
        <v>815</v>
      </c>
      <c r="I451" s="600"/>
      <c r="J451" s="600"/>
      <c r="K451" s="600"/>
      <c r="L451" s="600"/>
      <c r="M451" s="600"/>
      <c r="N451" s="600"/>
      <c r="O451" s="600">
        <v>0</v>
      </c>
      <c r="P451" s="600">
        <v>0</v>
      </c>
      <c r="Q451" s="600">
        <v>-7</v>
      </c>
      <c r="R451" s="600">
        <v>-3</v>
      </c>
      <c r="S451" s="600">
        <v>-4</v>
      </c>
      <c r="T451" s="600">
        <v>0</v>
      </c>
      <c r="U451" s="600">
        <v>2</v>
      </c>
      <c r="V451" s="600">
        <v>-3</v>
      </c>
      <c r="W451" s="600">
        <v>-2</v>
      </c>
      <c r="X451" s="600">
        <v>-1</v>
      </c>
      <c r="Y451" s="600">
        <v>-1</v>
      </c>
      <c r="Z451" s="600">
        <v>5</v>
      </c>
      <c r="AA451" s="600">
        <v>10</v>
      </c>
      <c r="AB451" s="600">
        <v>4</v>
      </c>
      <c r="AC451" s="600">
        <v>4</v>
      </c>
      <c r="AD451" s="600">
        <v>5</v>
      </c>
      <c r="AE451" s="600">
        <v>4</v>
      </c>
      <c r="AF451" s="600">
        <v>4</v>
      </c>
      <c r="AG451" s="600">
        <v>-28</v>
      </c>
      <c r="AH451" s="600">
        <v>-25</v>
      </c>
      <c r="AI451" s="600">
        <v>-38</v>
      </c>
      <c r="AJ451" s="600">
        <v>-42</v>
      </c>
      <c r="AK451" s="600">
        <v>-41</v>
      </c>
    </row>
    <row r="452" spans="3:37" ht="15.75">
      <c r="D452" s="29"/>
      <c r="F452" s="5" t="s">
        <v>622</v>
      </c>
      <c r="I452" s="600"/>
      <c r="J452" s="600"/>
      <c r="K452" s="600"/>
      <c r="L452" s="600"/>
      <c r="M452" s="600"/>
      <c r="N452" s="600"/>
      <c r="O452" s="600">
        <v>0</v>
      </c>
      <c r="P452" s="600">
        <v>0</v>
      </c>
      <c r="Q452" s="600">
        <v>7</v>
      </c>
      <c r="R452" s="600">
        <v>11</v>
      </c>
      <c r="S452" s="600">
        <v>2</v>
      </c>
      <c r="T452" s="600">
        <v>-51</v>
      </c>
      <c r="U452" s="600">
        <v>-23</v>
      </c>
      <c r="V452" s="600">
        <v>17</v>
      </c>
      <c r="W452" s="600">
        <v>6</v>
      </c>
      <c r="X452" s="600">
        <v>-8</v>
      </c>
      <c r="Y452" s="600">
        <v>-19</v>
      </c>
      <c r="Z452" s="600">
        <v>-28</v>
      </c>
      <c r="AA452" s="600">
        <v>-49</v>
      </c>
      <c r="AB452" s="600">
        <v>-66</v>
      </c>
      <c r="AC452" s="600">
        <v>-70</v>
      </c>
      <c r="AD452" s="600">
        <v>-82</v>
      </c>
      <c r="AE452" s="600">
        <v>-92</v>
      </c>
      <c r="AF452" s="600">
        <v>-95</v>
      </c>
      <c r="AG452" s="600">
        <v>-193</v>
      </c>
      <c r="AH452" s="600">
        <v>-288</v>
      </c>
      <c r="AI452" s="600">
        <v>-297</v>
      </c>
      <c r="AJ452" s="600">
        <v>-197</v>
      </c>
      <c r="AK452" s="600">
        <v>-80</v>
      </c>
    </row>
    <row r="453" spans="3:37" ht="15.75">
      <c r="D453" s="29"/>
      <c r="F453" s="5" t="s">
        <v>38</v>
      </c>
      <c r="I453" s="942"/>
      <c r="J453" s="942"/>
      <c r="K453" s="942"/>
      <c r="L453" s="942"/>
      <c r="M453" s="942"/>
      <c r="N453" s="942"/>
      <c r="O453" s="942">
        <v>0</v>
      </c>
      <c r="P453" s="942">
        <v>0</v>
      </c>
      <c r="Q453" s="942">
        <v>17</v>
      </c>
      <c r="R453" s="942">
        <v>-18</v>
      </c>
      <c r="S453" s="942">
        <v>-30</v>
      </c>
      <c r="T453" s="942">
        <v>-77</v>
      </c>
      <c r="U453" s="942">
        <v>-61</v>
      </c>
      <c r="V453" s="942">
        <v>-29</v>
      </c>
      <c r="W453" s="942">
        <v>-38</v>
      </c>
      <c r="X453" s="942">
        <v>-57</v>
      </c>
      <c r="Y453" s="942">
        <v>-77</v>
      </c>
      <c r="Z453" s="942">
        <v>-93</v>
      </c>
      <c r="AA453" s="942">
        <v>-130</v>
      </c>
      <c r="AB453" s="942">
        <v>-169</v>
      </c>
      <c r="AC453" s="942">
        <v>-195</v>
      </c>
      <c r="AD453" s="942">
        <v>-225</v>
      </c>
      <c r="AE453" s="942">
        <v>-254</v>
      </c>
      <c r="AF453" s="942">
        <v>-261</v>
      </c>
      <c r="AG453" s="942">
        <v>-567</v>
      </c>
      <c r="AH453" s="942">
        <v>-769</v>
      </c>
      <c r="AI453" s="942">
        <v>-900</v>
      </c>
      <c r="AJ453" s="942">
        <v>-691</v>
      </c>
      <c r="AK453" s="942">
        <v>-481</v>
      </c>
    </row>
    <row r="454" spans="3:37" ht="15.75">
      <c r="D454" s="29"/>
      <c r="F454" s="5" t="s">
        <v>917</v>
      </c>
      <c r="I454" s="600"/>
      <c r="J454" s="600"/>
      <c r="K454" s="600"/>
      <c r="L454" s="600"/>
      <c r="M454" s="600"/>
      <c r="N454" s="600"/>
      <c r="O454" s="600">
        <v>0</v>
      </c>
      <c r="P454" s="600">
        <v>0</v>
      </c>
      <c r="Q454" s="600">
        <v>-15</v>
      </c>
      <c r="R454" s="600">
        <v>-12</v>
      </c>
      <c r="S454" s="600">
        <v>-18</v>
      </c>
      <c r="T454" s="600">
        <v>-32</v>
      </c>
      <c r="U454" s="600">
        <v>-68</v>
      </c>
      <c r="V454" s="600">
        <v>-109</v>
      </c>
      <c r="W454" s="600">
        <v>-119</v>
      </c>
      <c r="X454" s="600">
        <v>-140</v>
      </c>
      <c r="Y454" s="600">
        <v>-151</v>
      </c>
      <c r="Z454" s="600">
        <v>-135</v>
      </c>
      <c r="AA454" s="600">
        <v>-131</v>
      </c>
      <c r="AB454" s="600">
        <v>-131</v>
      </c>
      <c r="AC454" s="600">
        <v>-138</v>
      </c>
      <c r="AD454" s="600">
        <v>-146</v>
      </c>
      <c r="AE454" s="600">
        <v>-156</v>
      </c>
      <c r="AF454" s="600">
        <v>-140</v>
      </c>
      <c r="AG454" s="600">
        <v>-321</v>
      </c>
      <c r="AH454" s="600">
        <v>-429</v>
      </c>
      <c r="AI454" s="600">
        <v>-366</v>
      </c>
      <c r="AJ454" s="600">
        <v>-251</v>
      </c>
      <c r="AK454" s="600">
        <v>-251</v>
      </c>
    </row>
    <row r="455" spans="3:37" ht="15.75">
      <c r="D455" s="29"/>
      <c r="E455" s="5" t="s">
        <v>926</v>
      </c>
      <c r="I455" s="600"/>
      <c r="J455" s="600"/>
      <c r="K455" s="600"/>
      <c r="L455" s="600"/>
      <c r="M455" s="600"/>
      <c r="N455" s="600"/>
      <c r="O455" s="600"/>
      <c r="P455" s="600"/>
      <c r="Q455" s="600"/>
      <c r="R455" s="600"/>
      <c r="S455" s="600"/>
      <c r="T455" s="600"/>
      <c r="U455" s="600"/>
      <c r="V455" s="600"/>
      <c r="W455" s="600"/>
      <c r="X455" s="600"/>
      <c r="Y455" s="600"/>
      <c r="Z455" s="600"/>
      <c r="AA455" s="600"/>
      <c r="AB455" s="600"/>
      <c r="AC455" s="600"/>
      <c r="AD455" s="600"/>
      <c r="AE455" s="600"/>
      <c r="AF455" s="600"/>
      <c r="AG455" s="600"/>
      <c r="AH455" s="600"/>
      <c r="AI455" s="600"/>
      <c r="AJ455" s="600"/>
      <c r="AK455" s="600"/>
    </row>
    <row r="456" spans="3:37" ht="15.75">
      <c r="D456" s="29"/>
      <c r="F456" s="5" t="s">
        <v>550</v>
      </c>
      <c r="I456" s="600"/>
      <c r="J456" s="600"/>
      <c r="K456" s="600"/>
      <c r="L456" s="600"/>
      <c r="M456" s="600"/>
      <c r="N456" s="600"/>
      <c r="O456" s="600">
        <v>0</v>
      </c>
      <c r="P456" s="600">
        <v>0</v>
      </c>
      <c r="Q456" s="600">
        <v>17</v>
      </c>
      <c r="R456" s="600">
        <v>-26</v>
      </c>
      <c r="S456" s="600">
        <v>-28</v>
      </c>
      <c r="T456" s="600">
        <v>-26</v>
      </c>
      <c r="U456" s="600">
        <v>-40</v>
      </c>
      <c r="V456" s="600">
        <v>-43</v>
      </c>
      <c r="W456" s="600">
        <v>-42</v>
      </c>
      <c r="X456" s="600">
        <v>-48</v>
      </c>
      <c r="Y456" s="600">
        <v>-57</v>
      </c>
      <c r="Z456" s="600">
        <v>-70</v>
      </c>
      <c r="AA456" s="600">
        <v>-91</v>
      </c>
      <c r="AB456" s="600">
        <v>-107</v>
      </c>
      <c r="AC456" s="600">
        <v>-129</v>
      </c>
      <c r="AD456" s="600">
        <v>-148</v>
      </c>
      <c r="AE456" s="600">
        <v>-166</v>
      </c>
      <c r="AF456" s="600">
        <v>-170</v>
      </c>
      <c r="AG456" s="600">
        <v>-346</v>
      </c>
      <c r="AH456" s="600">
        <v>-456</v>
      </c>
      <c r="AI456" s="600">
        <v>-565</v>
      </c>
      <c r="AJ456" s="600">
        <v>-452</v>
      </c>
      <c r="AK456" s="600">
        <v>-360</v>
      </c>
    </row>
    <row r="457" spans="3:37" ht="15.75">
      <c r="D457" s="29"/>
      <c r="F457" s="5" t="s">
        <v>815</v>
      </c>
      <c r="I457" s="600"/>
      <c r="J457" s="600"/>
      <c r="K457" s="600"/>
      <c r="L457" s="600"/>
      <c r="M457" s="600"/>
      <c r="N457" s="600"/>
      <c r="O457" s="600">
        <v>0</v>
      </c>
      <c r="P457" s="600">
        <v>0</v>
      </c>
      <c r="Q457" s="600">
        <v>-7</v>
      </c>
      <c r="R457" s="600">
        <v>-3</v>
      </c>
      <c r="S457" s="600">
        <v>-4</v>
      </c>
      <c r="T457" s="600">
        <v>0</v>
      </c>
      <c r="U457" s="600">
        <v>2</v>
      </c>
      <c r="V457" s="600">
        <v>-3</v>
      </c>
      <c r="W457" s="600">
        <v>-2</v>
      </c>
      <c r="X457" s="600">
        <v>-1</v>
      </c>
      <c r="Y457" s="600">
        <v>-1</v>
      </c>
      <c r="Z457" s="600">
        <v>5</v>
      </c>
      <c r="AA457" s="600">
        <v>10</v>
      </c>
      <c r="AB457" s="600">
        <v>4</v>
      </c>
      <c r="AC457" s="600">
        <v>4</v>
      </c>
      <c r="AD457" s="600">
        <v>5</v>
      </c>
      <c r="AE457" s="600">
        <v>4</v>
      </c>
      <c r="AF457" s="600">
        <v>4</v>
      </c>
      <c r="AG457" s="600">
        <v>-28</v>
      </c>
      <c r="AH457" s="600">
        <v>-25</v>
      </c>
      <c r="AI457" s="600">
        <v>-38</v>
      </c>
      <c r="AJ457" s="600">
        <v>-42</v>
      </c>
      <c r="AK457" s="600">
        <v>-41</v>
      </c>
    </row>
    <row r="458" spans="3:37" ht="15.75">
      <c r="D458" s="29"/>
      <c r="F458" s="5" t="s">
        <v>622</v>
      </c>
      <c r="I458" s="600"/>
      <c r="J458" s="600"/>
      <c r="K458" s="600"/>
      <c r="L458" s="600"/>
      <c r="M458" s="600"/>
      <c r="N458" s="600"/>
      <c r="O458" s="600">
        <v>0</v>
      </c>
      <c r="P458" s="600">
        <v>0</v>
      </c>
      <c r="Q458" s="600">
        <v>7</v>
      </c>
      <c r="R458" s="600">
        <v>11</v>
      </c>
      <c r="S458" s="600">
        <v>2</v>
      </c>
      <c r="T458" s="600">
        <v>-51</v>
      </c>
      <c r="U458" s="600">
        <v>-23</v>
      </c>
      <c r="V458" s="600">
        <v>17</v>
      </c>
      <c r="W458" s="600">
        <v>6</v>
      </c>
      <c r="X458" s="600">
        <v>-8</v>
      </c>
      <c r="Y458" s="600">
        <v>-19</v>
      </c>
      <c r="Z458" s="600">
        <v>-28</v>
      </c>
      <c r="AA458" s="600">
        <v>-49</v>
      </c>
      <c r="AB458" s="600">
        <v>-66</v>
      </c>
      <c r="AC458" s="600">
        <v>-70</v>
      </c>
      <c r="AD458" s="600">
        <v>-82</v>
      </c>
      <c r="AE458" s="600">
        <v>-92</v>
      </c>
      <c r="AF458" s="600">
        <v>-95</v>
      </c>
      <c r="AG458" s="600">
        <v>-193</v>
      </c>
      <c r="AH458" s="600">
        <v>-288</v>
      </c>
      <c r="AI458" s="600">
        <v>-297</v>
      </c>
      <c r="AJ458" s="600">
        <v>-197</v>
      </c>
      <c r="AK458" s="600">
        <v>-80</v>
      </c>
    </row>
    <row r="459" spans="3:37" ht="15.75">
      <c r="D459" s="29"/>
      <c r="F459" s="5" t="s">
        <v>38</v>
      </c>
      <c r="I459" s="942"/>
      <c r="J459" s="942"/>
      <c r="K459" s="942"/>
      <c r="L459" s="942"/>
      <c r="M459" s="942"/>
      <c r="N459" s="942"/>
      <c r="O459" s="942">
        <v>0</v>
      </c>
      <c r="P459" s="942">
        <v>0</v>
      </c>
      <c r="Q459" s="942">
        <v>17</v>
      </c>
      <c r="R459" s="942">
        <v>-18</v>
      </c>
      <c r="S459" s="942">
        <v>-30</v>
      </c>
      <c r="T459" s="942">
        <v>-77</v>
      </c>
      <c r="U459" s="942">
        <v>-61</v>
      </c>
      <c r="V459" s="942">
        <v>-29</v>
      </c>
      <c r="W459" s="942">
        <v>-38</v>
      </c>
      <c r="X459" s="942">
        <v>-57</v>
      </c>
      <c r="Y459" s="942">
        <v>-77</v>
      </c>
      <c r="Z459" s="942">
        <v>-93</v>
      </c>
      <c r="AA459" s="942">
        <v>-130</v>
      </c>
      <c r="AB459" s="942">
        <v>-169</v>
      </c>
      <c r="AC459" s="942">
        <v>-195</v>
      </c>
      <c r="AD459" s="942">
        <v>-225</v>
      </c>
      <c r="AE459" s="942">
        <v>-254</v>
      </c>
      <c r="AF459" s="942">
        <v>-261</v>
      </c>
      <c r="AG459" s="942">
        <v>-567</v>
      </c>
      <c r="AH459" s="942">
        <v>-769</v>
      </c>
      <c r="AI459" s="942">
        <v>-900</v>
      </c>
      <c r="AJ459" s="942">
        <v>-691</v>
      </c>
      <c r="AK459" s="942">
        <v>-481</v>
      </c>
    </row>
    <row r="460" spans="3:37" ht="15.75">
      <c r="D460" s="29"/>
      <c r="F460" s="5" t="s">
        <v>917</v>
      </c>
      <c r="I460" s="600"/>
      <c r="J460" s="600"/>
      <c r="K460" s="600"/>
      <c r="L460" s="600"/>
      <c r="M460" s="600"/>
      <c r="N460" s="600"/>
      <c r="O460" s="600">
        <v>0</v>
      </c>
      <c r="P460" s="600">
        <v>0</v>
      </c>
      <c r="Q460" s="600">
        <v>-15</v>
      </c>
      <c r="R460" s="600">
        <v>-12</v>
      </c>
      <c r="S460" s="600">
        <v>-18</v>
      </c>
      <c r="T460" s="600">
        <v>-32</v>
      </c>
      <c r="U460" s="600">
        <v>-68</v>
      </c>
      <c r="V460" s="600">
        <v>-109</v>
      </c>
      <c r="W460" s="600">
        <v>-119</v>
      </c>
      <c r="X460" s="600">
        <v>-140</v>
      </c>
      <c r="Y460" s="600">
        <v>-151</v>
      </c>
      <c r="Z460" s="600">
        <v>-135</v>
      </c>
      <c r="AA460" s="600">
        <v>-131</v>
      </c>
      <c r="AB460" s="600">
        <v>-131</v>
      </c>
      <c r="AC460" s="600">
        <v>-138</v>
      </c>
      <c r="AD460" s="600">
        <v>-146</v>
      </c>
      <c r="AE460" s="600">
        <v>-156</v>
      </c>
      <c r="AF460" s="600">
        <v>-140</v>
      </c>
      <c r="AG460" s="600">
        <v>-321</v>
      </c>
      <c r="AH460" s="600">
        <v>-429</v>
      </c>
      <c r="AI460" s="600">
        <v>-366</v>
      </c>
      <c r="AJ460" s="600">
        <v>-251</v>
      </c>
      <c r="AK460" s="600">
        <v>-251</v>
      </c>
    </row>
    <row r="463" spans="3:37" ht="15.75">
      <c r="C463" s="5"/>
      <c r="D463" s="946" t="s">
        <v>81</v>
      </c>
      <c r="E463" s="947"/>
      <c r="F463" s="947"/>
      <c r="G463" s="948" t="s">
        <v>545</v>
      </c>
      <c r="H463" s="948"/>
      <c r="I463" s="950">
        <v>2002</v>
      </c>
      <c r="J463" s="950">
        <v>2003</v>
      </c>
      <c r="K463" s="950">
        <v>2004</v>
      </c>
      <c r="L463" s="950">
        <v>2005</v>
      </c>
      <c r="M463" s="950">
        <v>2006</v>
      </c>
      <c r="N463" s="950">
        <v>2007</v>
      </c>
      <c r="O463" s="950">
        <v>2008</v>
      </c>
      <c r="P463" s="950">
        <v>2009</v>
      </c>
      <c r="Q463" s="950">
        <v>2010</v>
      </c>
      <c r="R463" s="950">
        <v>2011</v>
      </c>
      <c r="S463" s="950">
        <v>2012</v>
      </c>
      <c r="T463" s="950">
        <v>2013</v>
      </c>
      <c r="U463" s="950">
        <v>2014</v>
      </c>
      <c r="V463" s="950">
        <v>2015</v>
      </c>
      <c r="W463" s="950">
        <v>2016</v>
      </c>
      <c r="X463" s="950">
        <v>2017</v>
      </c>
      <c r="Y463" s="950">
        <v>2018</v>
      </c>
      <c r="Z463" s="950">
        <v>2019</v>
      </c>
      <c r="AA463" s="950">
        <v>2020</v>
      </c>
      <c r="AB463" s="950">
        <v>2021</v>
      </c>
      <c r="AC463" s="950">
        <v>2022</v>
      </c>
      <c r="AD463" s="950">
        <v>2023</v>
      </c>
      <c r="AE463" s="950">
        <v>2024</v>
      </c>
      <c r="AF463" s="950">
        <v>2025</v>
      </c>
      <c r="AG463" s="950">
        <v>2026</v>
      </c>
      <c r="AH463" s="950">
        <v>2027</v>
      </c>
      <c r="AI463" s="950">
        <v>2028</v>
      </c>
      <c r="AJ463" s="950">
        <v>2029</v>
      </c>
      <c r="AK463" s="987">
        <v>2030</v>
      </c>
    </row>
    <row r="464" spans="3:37" ht="15.75">
      <c r="D464" s="29" t="s">
        <v>1114</v>
      </c>
      <c r="E464" s="29"/>
      <c r="F464" s="29"/>
      <c r="Q464" s="456">
        <v>1458820.5</v>
      </c>
      <c r="R464" s="456">
        <v>1475710.1594952787</v>
      </c>
      <c r="S464" s="456">
        <v>1545641.4</v>
      </c>
      <c r="T464" s="456" t="e">
        <v>#DIV/0!</v>
      </c>
      <c r="U464" s="456" t="e">
        <v>#DIV/0!</v>
      </c>
      <c r="V464" s="456" t="e">
        <v>#DIV/0!</v>
      </c>
      <c r="W464" s="456" t="e">
        <v>#DIV/0!</v>
      </c>
      <c r="X464" s="456" t="e">
        <v>#DIV/0!</v>
      </c>
      <c r="Y464" s="456" t="e">
        <v>#DIV/0!</v>
      </c>
      <c r="Z464" s="456" t="e">
        <v>#DIV/0!</v>
      </c>
      <c r="AA464" s="456" t="e">
        <v>#DIV/0!</v>
      </c>
      <c r="AB464" s="456" t="e">
        <v>#DIV/0!</v>
      </c>
      <c r="AC464" s="456" t="e">
        <v>#DIV/0!</v>
      </c>
      <c r="AD464" s="456" t="e">
        <v>#DIV/0!</v>
      </c>
      <c r="AE464" s="456" t="e">
        <v>#DIV/0!</v>
      </c>
      <c r="AF464" s="456" t="e">
        <v>#DIV/0!</v>
      </c>
      <c r="AG464" s="456" t="e">
        <v>#DIV/0!</v>
      </c>
      <c r="AH464" s="456" t="e">
        <v>#DIV/0!</v>
      </c>
      <c r="AI464" s="456" t="e">
        <v>#DIV/0!</v>
      </c>
      <c r="AJ464" s="456" t="e">
        <v>#DIV/0!</v>
      </c>
      <c r="AK464" s="456" t="e">
        <v>#DIV/0!</v>
      </c>
    </row>
    <row r="465" spans="4:37" ht="15.75">
      <c r="D465" s="29" t="s">
        <v>1115</v>
      </c>
      <c r="E465" s="29"/>
      <c r="F465" s="29"/>
    </row>
    <row r="466" spans="4:37">
      <c r="E466" s="454" t="s">
        <v>611</v>
      </c>
      <c r="F466" s="951"/>
      <c r="Q466" s="456">
        <v>658001235.17514324</v>
      </c>
      <c r="R466" s="456">
        <v>670765108.82742834</v>
      </c>
      <c r="S466" s="456">
        <v>745761911.82625651</v>
      </c>
      <c r="T466" s="456" t="e">
        <v>#DIV/0!</v>
      </c>
      <c r="U466" s="456" t="e">
        <v>#DIV/0!</v>
      </c>
      <c r="V466" s="456" t="e">
        <v>#DIV/0!</v>
      </c>
      <c r="W466" s="456" t="e">
        <v>#DIV/0!</v>
      </c>
      <c r="X466" s="456" t="e">
        <v>#DIV/0!</v>
      </c>
      <c r="Y466" s="456" t="e">
        <v>#DIV/0!</v>
      </c>
      <c r="Z466" s="456" t="e">
        <v>#DIV/0!</v>
      </c>
      <c r="AA466" s="456" t="e">
        <v>#DIV/0!</v>
      </c>
      <c r="AB466" s="456" t="e">
        <v>#DIV/0!</v>
      </c>
      <c r="AC466" s="456" t="e">
        <v>#DIV/0!</v>
      </c>
      <c r="AD466" s="456" t="e">
        <v>#DIV/0!</v>
      </c>
      <c r="AE466" s="456" t="e">
        <v>#DIV/0!</v>
      </c>
      <c r="AF466" s="456" t="e">
        <v>#DIV/0!</v>
      </c>
      <c r="AG466" s="456" t="e">
        <v>#DIV/0!</v>
      </c>
      <c r="AH466" s="456" t="e">
        <v>#DIV/0!</v>
      </c>
      <c r="AI466" s="456" t="e">
        <v>#DIV/0!</v>
      </c>
      <c r="AJ466" s="456" t="e">
        <v>#DIV/0!</v>
      </c>
      <c r="AK466" s="456" t="e">
        <v>#DIV/0!</v>
      </c>
    </row>
    <row r="467" spans="4:37">
      <c r="E467" s="454" t="s">
        <v>1039</v>
      </c>
      <c r="F467" s="951"/>
      <c r="Q467" s="456">
        <v>165842740.7797792</v>
      </c>
      <c r="R467" s="456">
        <v>177794091.63595417</v>
      </c>
      <c r="S467" s="456">
        <v>182087528.35991544</v>
      </c>
      <c r="T467" s="456" t="e">
        <v>#DIV/0!</v>
      </c>
      <c r="U467" s="456" t="e">
        <v>#DIV/0!</v>
      </c>
      <c r="V467" s="456" t="e">
        <v>#DIV/0!</v>
      </c>
      <c r="W467" s="456" t="e">
        <v>#DIV/0!</v>
      </c>
      <c r="X467" s="456" t="e">
        <v>#DIV/0!</v>
      </c>
      <c r="Y467" s="456" t="e">
        <v>#DIV/0!</v>
      </c>
      <c r="Z467" s="456" t="e">
        <v>#DIV/0!</v>
      </c>
      <c r="AA467" s="456" t="e">
        <v>#DIV/0!</v>
      </c>
      <c r="AB467" s="456" t="e">
        <v>#DIV/0!</v>
      </c>
      <c r="AC467" s="456" t="e">
        <v>#DIV/0!</v>
      </c>
      <c r="AD467" s="456" t="e">
        <v>#DIV/0!</v>
      </c>
      <c r="AE467" s="456" t="e">
        <v>#DIV/0!</v>
      </c>
      <c r="AF467" s="456" t="e">
        <v>#DIV/0!</v>
      </c>
      <c r="AG467" s="456" t="e">
        <v>#DIV/0!</v>
      </c>
      <c r="AH467" s="456" t="e">
        <v>#DIV/0!</v>
      </c>
      <c r="AI467" s="456" t="e">
        <v>#DIV/0!</v>
      </c>
      <c r="AJ467" s="456" t="e">
        <v>#DIV/0!</v>
      </c>
      <c r="AK467" s="456" t="e">
        <v>#DIV/0!</v>
      </c>
    </row>
    <row r="468" spans="4:37">
      <c r="E468" s="454" t="s">
        <v>663</v>
      </c>
      <c r="F468" s="951"/>
      <c r="Q468" s="572">
        <v>148472160</v>
      </c>
      <c r="R468" s="572">
        <v>159268400</v>
      </c>
      <c r="S468" s="572">
        <v>181220300</v>
      </c>
      <c r="T468" s="572">
        <v>167614720</v>
      </c>
      <c r="U468" s="572">
        <v>197264440</v>
      </c>
      <c r="V468" s="572">
        <v>189976300</v>
      </c>
      <c r="W468" s="572">
        <v>185582600</v>
      </c>
      <c r="X468" s="572">
        <v>184976300</v>
      </c>
      <c r="Y468" s="572">
        <v>187157400</v>
      </c>
      <c r="Z468" s="572">
        <v>199700700</v>
      </c>
      <c r="AA468" s="572">
        <v>213488100</v>
      </c>
      <c r="AB468" s="572">
        <v>230488100</v>
      </c>
      <c r="AC468" s="572">
        <v>254669200</v>
      </c>
      <c r="AD468" s="572">
        <v>278456600</v>
      </c>
      <c r="AE468" s="572">
        <v>302244000</v>
      </c>
      <c r="AF468" s="572">
        <v>315669200</v>
      </c>
      <c r="AG468" s="572">
        <v>403858100</v>
      </c>
      <c r="AH468" s="572">
        <v>458976200</v>
      </c>
      <c r="AI468" s="572">
        <v>513306900</v>
      </c>
      <c r="AJ468" s="572">
        <v>561338400</v>
      </c>
      <c r="AK468" s="572">
        <v>624724200</v>
      </c>
    </row>
    <row r="469" spans="4:37" ht="15.75">
      <c r="D469" s="29"/>
      <c r="E469" s="29" t="s">
        <v>38</v>
      </c>
      <c r="F469" s="244"/>
      <c r="Q469" s="501">
        <v>972316135.95492244</v>
      </c>
      <c r="R469" s="501">
        <v>1007827600.4633825</v>
      </c>
      <c r="S469" s="501">
        <v>1109069740.186172</v>
      </c>
      <c r="T469" s="501" t="e">
        <v>#DIV/0!</v>
      </c>
      <c r="U469" s="501" t="e">
        <v>#DIV/0!</v>
      </c>
      <c r="V469" s="501" t="e">
        <v>#DIV/0!</v>
      </c>
      <c r="W469" s="501" t="e">
        <v>#DIV/0!</v>
      </c>
      <c r="X469" s="501" t="e">
        <v>#DIV/0!</v>
      </c>
      <c r="Y469" s="501" t="e">
        <v>#DIV/0!</v>
      </c>
      <c r="Z469" s="501" t="e">
        <v>#DIV/0!</v>
      </c>
      <c r="AA469" s="501" t="e">
        <v>#DIV/0!</v>
      </c>
      <c r="AB469" s="501" t="e">
        <v>#DIV/0!</v>
      </c>
      <c r="AC469" s="501" t="e">
        <v>#DIV/0!</v>
      </c>
      <c r="AD469" s="501" t="e">
        <v>#DIV/0!</v>
      </c>
      <c r="AE469" s="501" t="e">
        <v>#DIV/0!</v>
      </c>
      <c r="AF469" s="501" t="e">
        <v>#DIV/0!</v>
      </c>
      <c r="AG469" s="501" t="e">
        <v>#DIV/0!</v>
      </c>
      <c r="AH469" s="501" t="e">
        <v>#DIV/0!</v>
      </c>
      <c r="AI469" s="501" t="e">
        <v>#DIV/0!</v>
      </c>
      <c r="AJ469" s="501" t="e">
        <v>#DIV/0!</v>
      </c>
      <c r="AK469" s="501" t="e">
        <v>#DIV/0!</v>
      </c>
    </row>
    <row r="470" spans="4:37">
      <c r="E470" s="454"/>
      <c r="F470" s="951"/>
    </row>
    <row r="471" spans="4:37" ht="15.75">
      <c r="D471" s="29" t="s">
        <v>81</v>
      </c>
      <c r="E471" s="454"/>
      <c r="F471" s="951"/>
      <c r="Q471" s="5">
        <v>666.50841275874757</v>
      </c>
      <c r="R471" s="5">
        <v>682.94413640689368</v>
      </c>
      <c r="S471" s="5">
        <v>717.54660569144437</v>
      </c>
      <c r="T471" s="5" t="e">
        <v>#DIV/0!</v>
      </c>
      <c r="U471" s="5" t="e">
        <v>#DIV/0!</v>
      </c>
      <c r="V471" s="5" t="e">
        <v>#DIV/0!</v>
      </c>
      <c r="W471" s="5" t="e">
        <v>#DIV/0!</v>
      </c>
      <c r="X471" s="5" t="e">
        <v>#DIV/0!</v>
      </c>
      <c r="Y471" s="5" t="e">
        <v>#DIV/0!</v>
      </c>
      <c r="Z471" s="5" t="e">
        <v>#DIV/0!</v>
      </c>
      <c r="AA471" s="5" t="e">
        <v>#DIV/0!</v>
      </c>
      <c r="AB471" s="5" t="e">
        <v>#DIV/0!</v>
      </c>
      <c r="AC471" s="5" t="e">
        <v>#DIV/0!</v>
      </c>
      <c r="AD471" s="5" t="e">
        <v>#DIV/0!</v>
      </c>
      <c r="AE471" s="5" t="e">
        <v>#DIV/0!</v>
      </c>
      <c r="AF471" s="5" t="e">
        <v>#DIV/0!</v>
      </c>
      <c r="AG471" s="5" t="e">
        <v>#DIV/0!</v>
      </c>
      <c r="AH471" s="5" t="e">
        <v>#DIV/0!</v>
      </c>
      <c r="AI471" s="5" t="e">
        <v>#DIV/0!</v>
      </c>
      <c r="AJ471" s="5" t="e">
        <v>#DIV/0!</v>
      </c>
      <c r="AK471" s="5" t="e">
        <v>#DIV/0!</v>
      </c>
    </row>
    <row r="472" spans="4:37">
      <c r="D472" s="5" t="s">
        <v>1119</v>
      </c>
      <c r="Q472" s="572">
        <v>666.50841275874757</v>
      </c>
      <c r="R472" s="572">
        <v>16.435723648146109</v>
      </c>
      <c r="S472" s="572">
        <v>34.602469284550693</v>
      </c>
      <c r="T472" s="572" t="e">
        <v>#DIV/0!</v>
      </c>
      <c r="U472" s="572" t="e">
        <v>#DIV/0!</v>
      </c>
      <c r="V472" s="572" t="e">
        <v>#DIV/0!</v>
      </c>
      <c r="W472" s="572" t="e">
        <v>#DIV/0!</v>
      </c>
      <c r="X472" s="572" t="e">
        <v>#DIV/0!</v>
      </c>
      <c r="Y472" s="572" t="e">
        <v>#DIV/0!</v>
      </c>
      <c r="Z472" s="572" t="e">
        <v>#DIV/0!</v>
      </c>
      <c r="AA472" s="572" t="e">
        <v>#DIV/0!</v>
      </c>
      <c r="AB472" s="572" t="e">
        <v>#DIV/0!</v>
      </c>
      <c r="AC472" s="572" t="e">
        <v>#DIV/0!</v>
      </c>
      <c r="AD472" s="572" t="e">
        <v>#DIV/0!</v>
      </c>
      <c r="AE472" s="572" t="e">
        <v>#DIV/0!</v>
      </c>
      <c r="AF472" s="572" t="e">
        <v>#DIV/0!</v>
      </c>
      <c r="AG472" s="572" t="e">
        <v>#DIV/0!</v>
      </c>
      <c r="AH472" s="572" t="e">
        <v>#DIV/0!</v>
      </c>
      <c r="AI472" s="572" t="e">
        <v>#DIV/0!</v>
      </c>
      <c r="AJ472" s="572" t="e">
        <v>#DIV/0!</v>
      </c>
      <c r="AK472" s="572" t="e">
        <v>#DIV/0!</v>
      </c>
    </row>
    <row r="473" spans="4:37">
      <c r="D473" s="5" t="s">
        <v>1120</v>
      </c>
      <c r="Q473" s="952" t="e">
        <v>#DIV/0!</v>
      </c>
      <c r="R473" s="952">
        <v>2.4659439151138305E-2</v>
      </c>
      <c r="S473" s="952">
        <v>5.0666617428771314E-2</v>
      </c>
      <c r="T473" s="952" t="e">
        <v>#DIV/0!</v>
      </c>
      <c r="U473" s="952" t="e">
        <v>#DIV/0!</v>
      </c>
      <c r="V473" s="952" t="e">
        <v>#DIV/0!</v>
      </c>
      <c r="W473" s="952" t="e">
        <v>#DIV/0!</v>
      </c>
      <c r="X473" s="952" t="e">
        <v>#DIV/0!</v>
      </c>
      <c r="Y473" s="952" t="e">
        <v>#DIV/0!</v>
      </c>
      <c r="Z473" s="952" t="e">
        <v>#DIV/0!</v>
      </c>
      <c r="AA473" s="952" t="e">
        <v>#DIV/0!</v>
      </c>
      <c r="AB473" s="952" t="e">
        <v>#DIV/0!</v>
      </c>
      <c r="AC473" s="952" t="e">
        <v>#DIV/0!</v>
      </c>
      <c r="AD473" s="952" t="e">
        <v>#DIV/0!</v>
      </c>
      <c r="AE473" s="952" t="e">
        <v>#DIV/0!</v>
      </c>
      <c r="AF473" s="952" t="e">
        <v>#DIV/0!</v>
      </c>
      <c r="AG473" s="952" t="e">
        <v>#DIV/0!</v>
      </c>
      <c r="AH473" s="952" t="e">
        <v>#DIV/0!</v>
      </c>
      <c r="AI473" s="952" t="e">
        <v>#DIV/0!</v>
      </c>
      <c r="AJ473" s="952" t="e">
        <v>#DIV/0!</v>
      </c>
      <c r="AK473" s="952" t="e">
        <v>#DIV/0!</v>
      </c>
    </row>
    <row r="476" spans="4:37" ht="15.75">
      <c r="D476" s="29" t="s">
        <v>1213</v>
      </c>
      <c r="Q476" s="572">
        <v>467</v>
      </c>
      <c r="R476" s="572">
        <v>486</v>
      </c>
      <c r="S476" s="572">
        <v>500</v>
      </c>
      <c r="T476" s="572">
        <v>508</v>
      </c>
      <c r="U476" s="572">
        <v>516</v>
      </c>
      <c r="V476" s="572">
        <v>540</v>
      </c>
      <c r="W476" s="572">
        <v>565</v>
      </c>
      <c r="X476" s="572">
        <v>587</v>
      </c>
      <c r="Y476" s="572">
        <v>587</v>
      </c>
      <c r="Z476" s="572">
        <v>606</v>
      </c>
      <c r="AA476" s="572">
        <v>612</v>
      </c>
      <c r="AB476" s="572">
        <v>612</v>
      </c>
      <c r="AC476" s="572">
        <v>618</v>
      </c>
      <c r="AD476" s="572">
        <v>627</v>
      </c>
      <c r="AE476" s="572">
        <v>636</v>
      </c>
      <c r="AF476" s="572">
        <v>641</v>
      </c>
      <c r="AG476" s="572">
        <v>645</v>
      </c>
      <c r="AH476" s="572">
        <v>650</v>
      </c>
      <c r="AI476" s="572">
        <v>662</v>
      </c>
      <c r="AJ476" s="572">
        <v>662</v>
      </c>
      <c r="AK476" s="572">
        <v>738</v>
      </c>
    </row>
  </sheetData>
  <conditionalFormatting sqref="B6:B11">
    <cfRule type="cellIs" dxfId="207" priority="1" stopIfTrue="1" operator="notEqual">
      <formula>0</formula>
    </cfRule>
  </conditionalFormatting>
  <conditionalFormatting sqref="B508 B471 A20:B392 A394:B464">
    <cfRule type="cellIs" dxfId="206" priority="2" stopIfTrue="1" operator="greaterThan">
      <formula>0</formula>
    </cfRule>
  </conditionalFormatting>
  <conditionalFormatting sqref="L326:AK330">
    <cfRule type="cellIs" dxfId="205" priority="3" stopIfTrue="1" operator="notBetween">
      <formula>1000000</formula>
      <formula>-1000000</formula>
    </cfRule>
  </conditionalFormatting>
  <conditionalFormatting sqref="Q473:AK473">
    <cfRule type="cellIs" dxfId="204" priority="4" stopIfTrue="1" operator="greaterThan">
      <formula>0.03</formula>
    </cfRule>
  </conditionalFormatting>
  <conditionalFormatting sqref="N321:AK321">
    <cfRule type="cellIs" dxfId="203" priority="5" stopIfTrue="1" operator="notBetween">
      <formula>10</formula>
      <formula>-10</formula>
    </cfRule>
  </conditionalFormatting>
  <printOptions horizontalCentered="1"/>
  <pageMargins left="0.2" right="0.2" top="0.5" bottom="0.5" header="0.2" footer="2"/>
  <pageSetup paperSize="17" scale="35" fitToHeight="2" orientation="portrait" r:id="rId1"/>
  <headerFooter alignWithMargins="0"/>
  <legacyDrawing r:id="rId2"/>
</worksheet>
</file>

<file path=xl/worksheets/sheet27.xml><?xml version="1.0" encoding="utf-8"?>
<worksheet xmlns="http://schemas.openxmlformats.org/spreadsheetml/2006/main" xmlns:r="http://schemas.openxmlformats.org/officeDocument/2006/relationships">
  <sheetPr codeName="Sheet125">
    <pageSetUpPr fitToPage="1"/>
  </sheetPr>
  <dimension ref="A1:O391"/>
  <sheetViews>
    <sheetView workbookViewId="0"/>
  </sheetViews>
  <sheetFormatPr defaultRowHeight="15"/>
  <cols>
    <col min="1" max="2" width="7.88671875" style="954" customWidth="1"/>
    <col min="5" max="5" width="46.21875" customWidth="1"/>
    <col min="6" max="6" width="37.44140625" customWidth="1"/>
    <col min="7" max="8" width="18.21875" customWidth="1"/>
    <col min="9" max="9" width="7.33203125" bestFit="1" customWidth="1"/>
    <col min="10" max="10" width="16.77734375" customWidth="1"/>
    <col min="11" max="11" width="12.88671875" customWidth="1"/>
    <col min="12" max="12" width="11.33203125" customWidth="1"/>
  </cols>
  <sheetData>
    <row r="1" spans="1:11" ht="18.75" thickBot="1">
      <c r="A1" s="1011" t="s">
        <v>14</v>
      </c>
      <c r="B1" s="1012" t="s">
        <v>15</v>
      </c>
      <c r="E1" s="1013" t="s">
        <v>356</v>
      </c>
      <c r="H1" s="1014"/>
    </row>
    <row r="2" spans="1:11">
      <c r="F2" s="888" t="s">
        <v>23</v>
      </c>
      <c r="G2" s="844">
        <v>2017</v>
      </c>
      <c r="H2" s="1014"/>
      <c r="J2" s="1015" t="s">
        <v>1218</v>
      </c>
    </row>
    <row r="3" spans="1:11">
      <c r="A3" s="954" t="s">
        <v>18</v>
      </c>
      <c r="F3" s="888" t="s">
        <v>1219</v>
      </c>
      <c r="G3" s="1016">
        <v>1000000</v>
      </c>
      <c r="H3" s="1014"/>
    </row>
    <row r="4" spans="1:11" ht="15.75">
      <c r="A4" s="1017">
        <v>0</v>
      </c>
      <c r="B4" s="398" t="s">
        <v>20</v>
      </c>
      <c r="F4" s="888" t="s">
        <v>1220</v>
      </c>
      <c r="G4" s="1018">
        <v>2.5000000000000001E-2</v>
      </c>
      <c r="H4" s="1014"/>
    </row>
    <row r="5" spans="1:11" ht="15.75">
      <c r="A5" s="1019"/>
      <c r="B5" s="1019"/>
      <c r="F5" s="888" t="s">
        <v>604</v>
      </c>
      <c r="G5" s="1018">
        <v>2.5000000000000001E-2</v>
      </c>
      <c r="H5" s="1014"/>
    </row>
    <row r="6" spans="1:11" ht="15.75">
      <c r="A6" s="1020" t="s">
        <v>596</v>
      </c>
      <c r="B6" s="1021"/>
    </row>
    <row r="7" spans="1:11" ht="15.75">
      <c r="A7" s="1022"/>
      <c r="B7" s="1023"/>
      <c r="E7" s="836" t="s">
        <v>1221</v>
      </c>
      <c r="F7" s="836" t="s">
        <v>1222</v>
      </c>
      <c r="G7" s="836" t="s">
        <v>1223</v>
      </c>
      <c r="H7" s="836" t="s">
        <v>1224</v>
      </c>
      <c r="I7" s="836" t="s">
        <v>1225</v>
      </c>
      <c r="J7" s="836" t="s">
        <v>1226</v>
      </c>
      <c r="K7" s="836" t="s">
        <v>842</v>
      </c>
    </row>
    <row r="8" spans="1:11">
      <c r="A8" s="1024"/>
      <c r="B8" s="1023"/>
      <c r="E8" s="5" t="s">
        <v>495</v>
      </c>
      <c r="F8" s="191">
        <v>178.13187590117406</v>
      </c>
      <c r="G8" s="191">
        <v>177.90062094615078</v>
      </c>
      <c r="H8" s="191">
        <v>178.00697732350022</v>
      </c>
      <c r="I8" s="191">
        <v>4.4501744330875059</v>
      </c>
      <c r="J8" s="1025">
        <v>4.4501744330875113</v>
      </c>
      <c r="K8" s="1026">
        <v>0</v>
      </c>
    </row>
    <row r="9" spans="1:11">
      <c r="A9" s="1024"/>
      <c r="B9" s="1027"/>
      <c r="E9" s="5" t="s">
        <v>498</v>
      </c>
      <c r="F9" s="191">
        <v>0</v>
      </c>
      <c r="G9" s="191">
        <v>0</v>
      </c>
      <c r="H9" s="191">
        <v>0</v>
      </c>
      <c r="I9" s="191">
        <v>0</v>
      </c>
      <c r="J9" s="905">
        <v>0</v>
      </c>
      <c r="K9" s="1026">
        <v>0</v>
      </c>
    </row>
    <row r="10" spans="1:11">
      <c r="A10" s="1028"/>
      <c r="B10" s="1027"/>
      <c r="E10" s="5" t="s">
        <v>496</v>
      </c>
      <c r="F10" s="191">
        <v>199.3</v>
      </c>
      <c r="G10" s="191">
        <v>203.5</v>
      </c>
      <c r="H10" s="191">
        <v>201.38951107222402</v>
      </c>
      <c r="I10" s="191">
        <v>5.034737776805601</v>
      </c>
      <c r="J10" s="1025">
        <v>5.0347377768055992</v>
      </c>
      <c r="K10" s="1026">
        <v>0</v>
      </c>
    </row>
    <row r="11" spans="1:11">
      <c r="A11" s="1029"/>
      <c r="B11" s="1030"/>
      <c r="E11" s="5" t="s">
        <v>759</v>
      </c>
      <c r="F11" s="191">
        <v>33.476856023049677</v>
      </c>
      <c r="G11" s="191">
        <v>35.185725763732158</v>
      </c>
      <c r="H11" s="191">
        <v>34.764030669016833</v>
      </c>
      <c r="I11" s="191">
        <v>0.86910076672542091</v>
      </c>
      <c r="J11" s="905">
        <v>0.86910076672541692</v>
      </c>
      <c r="K11" s="1026">
        <v>0</v>
      </c>
    </row>
    <row r="12" spans="1:11">
      <c r="E12" s="5" t="s">
        <v>673</v>
      </c>
      <c r="F12" s="191">
        <v>25</v>
      </c>
      <c r="G12" s="191">
        <v>25</v>
      </c>
      <c r="H12" s="191">
        <v>25.315120524428785</v>
      </c>
      <c r="I12" s="191">
        <v>0.63287801311071967</v>
      </c>
      <c r="J12" s="905">
        <v>0.632878013110723</v>
      </c>
      <c r="K12" s="1026">
        <v>0</v>
      </c>
    </row>
    <row r="13" spans="1:11">
      <c r="E13" s="5" t="s">
        <v>511</v>
      </c>
      <c r="F13" s="191">
        <v>181.9</v>
      </c>
      <c r="G13" s="191">
        <v>188.1</v>
      </c>
      <c r="H13" s="191">
        <v>187.33189188077327</v>
      </c>
      <c r="I13" s="191">
        <v>4.6832972970193323</v>
      </c>
      <c r="J13" s="905">
        <v>4.6832972970193509</v>
      </c>
      <c r="K13" s="1026">
        <v>0</v>
      </c>
    </row>
    <row r="14" spans="1:11">
      <c r="E14" s="5" t="s">
        <v>672</v>
      </c>
      <c r="F14" s="191">
        <v>33.759200110000016</v>
      </c>
      <c r="G14" s="191">
        <v>33.759200110000016</v>
      </c>
      <c r="H14" s="191">
        <v>34.184728783718349</v>
      </c>
      <c r="I14" s="191">
        <v>0.85461821959295869</v>
      </c>
      <c r="J14" s="905">
        <v>0.85461821959296458</v>
      </c>
      <c r="K14" s="1026">
        <v>0</v>
      </c>
    </row>
    <row r="15" spans="1:11">
      <c r="E15" s="5" t="s">
        <v>512</v>
      </c>
      <c r="F15" s="191">
        <v>204.9</v>
      </c>
      <c r="G15" s="191">
        <v>209.6</v>
      </c>
      <c r="H15" s="191">
        <v>209.86234914751529</v>
      </c>
      <c r="I15" s="191">
        <v>5.2465587286878828</v>
      </c>
      <c r="J15" s="905">
        <v>5.2465587286878872</v>
      </c>
      <c r="K15" s="1026">
        <v>0</v>
      </c>
    </row>
    <row r="16" spans="1:11">
      <c r="E16" s="5" t="s">
        <v>513</v>
      </c>
      <c r="F16" s="191">
        <v>77.2</v>
      </c>
      <c r="G16" s="191">
        <v>82.3</v>
      </c>
      <c r="H16" s="191">
        <v>80.755234472928038</v>
      </c>
      <c r="I16" s="191">
        <v>2.018880861823201</v>
      </c>
      <c r="J16" s="905">
        <v>2.0188808618232059</v>
      </c>
      <c r="K16" s="1026">
        <v>0</v>
      </c>
    </row>
    <row r="17" spans="1:11">
      <c r="E17" s="5" t="s">
        <v>1227</v>
      </c>
      <c r="F17" s="191">
        <v>2.2000000000000002</v>
      </c>
      <c r="G17" s="191">
        <v>1.8</v>
      </c>
      <c r="H17" s="191">
        <v>2.0252096419543117</v>
      </c>
      <c r="I17" s="191">
        <v>5.0630241048857799E-2</v>
      </c>
      <c r="J17" s="905">
        <v>5.0630241048857716E-2</v>
      </c>
      <c r="K17" s="1026">
        <v>0</v>
      </c>
    </row>
    <row r="18" spans="1:11">
      <c r="E18" s="5" t="s">
        <v>1228</v>
      </c>
      <c r="F18" s="191">
        <v>44.395489194886821</v>
      </c>
      <c r="G18" s="191">
        <v>58.332788456168352</v>
      </c>
      <c r="H18" s="191">
        <v>51.361463777154079</v>
      </c>
      <c r="I18" s="191">
        <v>1.2840365944288521</v>
      </c>
      <c r="J18" s="1025">
        <v>1.284036594428855</v>
      </c>
      <c r="K18" s="1026">
        <v>0</v>
      </c>
    </row>
    <row r="19" spans="1:11">
      <c r="E19" s="5" t="s">
        <v>681</v>
      </c>
      <c r="F19" s="191">
        <v>116.69740139</v>
      </c>
      <c r="G19" s="191">
        <v>116.69740139</v>
      </c>
      <c r="H19" s="191">
        <v>118.16835124302028</v>
      </c>
      <c r="I19" s="191">
        <v>2.9542087810755073</v>
      </c>
      <c r="J19" s="905">
        <v>2.9542087810755078</v>
      </c>
      <c r="K19" s="1026">
        <v>0</v>
      </c>
    </row>
    <row r="20" spans="1:11">
      <c r="E20" s="5" t="s">
        <v>515</v>
      </c>
      <c r="F20" s="191">
        <v>25</v>
      </c>
      <c r="G20" s="191">
        <v>25</v>
      </c>
      <c r="H20" s="191">
        <v>25.315120524428785</v>
      </c>
      <c r="I20" s="191">
        <v>0.63287801311071967</v>
      </c>
      <c r="J20" s="905">
        <v>0.632878013110723</v>
      </c>
      <c r="K20" s="1026">
        <v>0</v>
      </c>
    </row>
    <row r="21" spans="1:11">
      <c r="E21" s="5" t="s">
        <v>1229</v>
      </c>
      <c r="F21" s="191">
        <v>0.62701054000000001</v>
      </c>
      <c r="G21" s="191">
        <v>0.62701054000000001</v>
      </c>
      <c r="H21" s="191">
        <v>0.63491389560748812</v>
      </c>
      <c r="I21" s="191">
        <v>1.5872847390187204E-2</v>
      </c>
      <c r="J21" s="905">
        <v>1.5872847390187239E-2</v>
      </c>
      <c r="K21" s="1026">
        <v>0</v>
      </c>
    </row>
    <row r="22" spans="1:11">
      <c r="E22" s="5" t="s">
        <v>1230</v>
      </c>
      <c r="F22" s="191">
        <v>100.58480932853693</v>
      </c>
      <c r="G22" s="191">
        <v>84.951546661684247</v>
      </c>
      <c r="H22" s="191">
        <v>93.937504271115657</v>
      </c>
      <c r="I22" s="191">
        <v>2.3484376067778916</v>
      </c>
      <c r="J22" s="905">
        <v>2.3484376067778925</v>
      </c>
      <c r="K22" s="1026">
        <v>0</v>
      </c>
    </row>
    <row r="23" spans="1:11">
      <c r="E23" s="5" t="s">
        <v>1231</v>
      </c>
      <c r="F23" s="191">
        <v>0.17426534999999999</v>
      </c>
      <c r="G23" s="191">
        <v>0.17426534999999999</v>
      </c>
      <c r="H23" s="191">
        <v>0.17646193353927109</v>
      </c>
      <c r="I23" s="191">
        <v>4.4115483384817777E-3</v>
      </c>
      <c r="J23" s="905">
        <v>4.4115483384817855E-3</v>
      </c>
      <c r="K23" s="1026">
        <v>0</v>
      </c>
    </row>
    <row r="24" spans="1:11">
      <c r="E24" s="5" t="s">
        <v>1232</v>
      </c>
      <c r="F24" s="191">
        <v>8.1881317395931241E-2</v>
      </c>
      <c r="G24" s="191">
        <v>8.3954152814508257E-2</v>
      </c>
      <c r="H24" s="191">
        <v>8.2913416743080587E-2</v>
      </c>
      <c r="I24" s="191">
        <v>2.0728354185770149E-3</v>
      </c>
      <c r="J24" s="1025">
        <v>2.0728354185770154E-3</v>
      </c>
      <c r="K24" s="1026">
        <v>0</v>
      </c>
    </row>
    <row r="25" spans="1:11">
      <c r="B25" s="954">
        <v>0</v>
      </c>
      <c r="E25" s="5" t="s">
        <v>1233</v>
      </c>
      <c r="F25" s="191">
        <v>0.87382471504761161</v>
      </c>
      <c r="G25" s="191">
        <v>0.89594569302626659</v>
      </c>
      <c r="H25" s="191">
        <v>0.88483911914620084</v>
      </c>
      <c r="I25" s="191">
        <v>2.2120977978655022E-2</v>
      </c>
      <c r="J25" s="1025">
        <v>2.2120977978654977E-2</v>
      </c>
      <c r="K25" s="1026">
        <v>0</v>
      </c>
    </row>
    <row r="26" spans="1:11" ht="15.75">
      <c r="E26" s="29" t="s">
        <v>38</v>
      </c>
      <c r="F26" s="1031">
        <v>1224.3026138700914</v>
      </c>
      <c r="G26" s="1031">
        <v>1243.9084590635764</v>
      </c>
      <c r="H26" s="203">
        <v>1244.1966216968137</v>
      </c>
      <c r="I26" s="1031">
        <v>31.104915542420354</v>
      </c>
      <c r="J26" s="1031">
        <v>31.104915542420397</v>
      </c>
      <c r="K26" s="1032">
        <v>0</v>
      </c>
    </row>
    <row r="27" spans="1:11" ht="15.75">
      <c r="E27" s="29"/>
      <c r="F27" s="1031"/>
      <c r="G27" s="1031"/>
      <c r="H27" s="1031"/>
      <c r="I27" s="1031"/>
      <c r="J27" s="1031"/>
      <c r="K27" s="1032"/>
    </row>
    <row r="28" spans="1:11" ht="15.75">
      <c r="A28" s="398"/>
      <c r="B28" s="398"/>
      <c r="E28" s="5" t="s">
        <v>1234</v>
      </c>
      <c r="F28" s="1031">
        <v>1178.9514186427609</v>
      </c>
      <c r="G28" s="1031">
        <v>1184.5957707615671</v>
      </c>
      <c r="H28" s="1031">
        <v>1191.8674053837703</v>
      </c>
      <c r="J28" s="1033">
        <v>29.796685134594309</v>
      </c>
    </row>
    <row r="29" spans="1:11" ht="15.75">
      <c r="A29" s="398"/>
      <c r="B29" s="398"/>
      <c r="E29" s="5" t="s">
        <v>1235</v>
      </c>
      <c r="F29" s="1031"/>
      <c r="G29" s="1031"/>
      <c r="H29" s="1031"/>
      <c r="J29" s="1031">
        <v>31.104915542420351</v>
      </c>
    </row>
    <row r="31" spans="1:11">
      <c r="B31" s="954">
        <v>0</v>
      </c>
      <c r="E31" t="s">
        <v>42</v>
      </c>
      <c r="J31" s="1034">
        <v>0</v>
      </c>
    </row>
    <row r="32" spans="1:11">
      <c r="E32" t="s">
        <v>42</v>
      </c>
      <c r="J32" s="1035">
        <v>0</v>
      </c>
    </row>
    <row r="35" spans="3:15" ht="15.75">
      <c r="C35" s="1036"/>
      <c r="D35" s="1036"/>
      <c r="E35" s="1037" t="s">
        <v>1236</v>
      </c>
      <c r="F35" s="1036"/>
      <c r="G35" s="1036"/>
      <c r="H35" s="1036"/>
      <c r="I35" s="1036"/>
      <c r="J35" s="1036"/>
      <c r="K35" s="1036"/>
      <c r="L35" s="1036"/>
      <c r="M35" s="1036"/>
      <c r="N35" s="1036"/>
      <c r="O35" s="1036"/>
    </row>
    <row r="37" spans="3:15" ht="15.75">
      <c r="E37" s="2" t="s">
        <v>182</v>
      </c>
    </row>
    <row r="38" spans="3:15" ht="15.75">
      <c r="E38" s="2" t="s">
        <v>1237</v>
      </c>
      <c r="F38" s="570" t="s">
        <v>1238</v>
      </c>
      <c r="G38" s="1038">
        <v>2.5000000000000001E-2</v>
      </c>
    </row>
    <row r="39" spans="3:15" ht="15.75">
      <c r="E39" s="2" t="s">
        <v>1025</v>
      </c>
    </row>
    <row r="40" spans="3:15" ht="15.75">
      <c r="E40" s="836" t="s">
        <v>1221</v>
      </c>
      <c r="F40" s="836" t="s">
        <v>1224</v>
      </c>
      <c r="G40" s="836" t="s">
        <v>182</v>
      </c>
    </row>
    <row r="41" spans="3:15">
      <c r="E41" s="5" t="s">
        <v>495</v>
      </c>
      <c r="F41" s="1039">
        <v>178006.97732350024</v>
      </c>
      <c r="G41" s="1040">
        <v>4450.1744330875063</v>
      </c>
    </row>
    <row r="42" spans="3:15">
      <c r="E42" s="5" t="s">
        <v>498</v>
      </c>
      <c r="F42" s="1039">
        <v>0</v>
      </c>
      <c r="G42" s="1040">
        <v>0</v>
      </c>
    </row>
    <row r="43" spans="3:15">
      <c r="E43" s="5" t="s">
        <v>496</v>
      </c>
      <c r="F43" s="1039">
        <v>201389.51107222404</v>
      </c>
      <c r="G43" s="1040">
        <v>5034.7377768056012</v>
      </c>
    </row>
    <row r="44" spans="3:15">
      <c r="E44" s="5" t="s">
        <v>759</v>
      </c>
      <c r="F44" s="1039">
        <v>34764.030669016836</v>
      </c>
      <c r="G44" s="1040">
        <v>869.10076672542095</v>
      </c>
    </row>
    <row r="45" spans="3:15">
      <c r="E45" s="5" t="s">
        <v>673</v>
      </c>
      <c r="F45" s="1039">
        <v>25315.120524428785</v>
      </c>
      <c r="G45" s="1040">
        <v>632.87801311071962</v>
      </c>
    </row>
    <row r="46" spans="3:15">
      <c r="E46" s="5" t="s">
        <v>511</v>
      </c>
      <c r="F46" s="1039">
        <v>187331.89188077327</v>
      </c>
      <c r="G46" s="1040">
        <v>4683.2972970193323</v>
      </c>
    </row>
    <row r="47" spans="3:15">
      <c r="E47" s="5" t="s">
        <v>672</v>
      </c>
      <c r="F47" s="1039">
        <v>34184.728783718347</v>
      </c>
      <c r="G47" s="1040">
        <v>854.61821959295867</v>
      </c>
      <c r="H47" s="8"/>
    </row>
    <row r="48" spans="3:15">
      <c r="E48" s="5" t="s">
        <v>512</v>
      </c>
      <c r="F48" s="1039">
        <v>209862.34914751528</v>
      </c>
      <c r="G48" s="1040">
        <v>5246.5587286878826</v>
      </c>
      <c r="H48" s="8"/>
    </row>
    <row r="49" spans="1:8">
      <c r="E49" s="5" t="s">
        <v>513</v>
      </c>
      <c r="F49" s="1039">
        <v>80755.234472928045</v>
      </c>
      <c r="G49" s="1040">
        <v>2018.8808618232013</v>
      </c>
      <c r="H49" s="8"/>
    </row>
    <row r="50" spans="1:8">
      <c r="E50" s="5" t="s">
        <v>1227</v>
      </c>
      <c r="F50" s="1039">
        <v>2025.2096419543118</v>
      </c>
      <c r="G50" s="1040">
        <v>50.630241048857798</v>
      </c>
      <c r="H50" s="8"/>
    </row>
    <row r="51" spans="1:8" ht="15.75">
      <c r="A51" s="398"/>
      <c r="B51" s="398"/>
      <c r="D51" t="s">
        <v>1239</v>
      </c>
      <c r="E51" s="5" t="s">
        <v>1228</v>
      </c>
      <c r="F51" s="1039">
        <v>51361.46377715408</v>
      </c>
      <c r="G51" s="1040">
        <v>1284.0365944288521</v>
      </c>
      <c r="H51" s="8"/>
    </row>
    <row r="52" spans="1:8">
      <c r="E52" s="5" t="s">
        <v>681</v>
      </c>
      <c r="F52" s="1039">
        <v>118168.35124302028</v>
      </c>
      <c r="G52" s="1040">
        <v>2954.2087810755074</v>
      </c>
      <c r="H52" s="8"/>
    </row>
    <row r="53" spans="1:8">
      <c r="E53" s="5" t="s">
        <v>515</v>
      </c>
      <c r="F53" s="1039">
        <v>25315.120524428785</v>
      </c>
      <c r="G53" s="1040">
        <v>632.87801311071962</v>
      </c>
      <c r="H53" s="8"/>
    </row>
    <row r="54" spans="1:8">
      <c r="E54" s="5" t="s">
        <v>1229</v>
      </c>
      <c r="F54" s="1039">
        <v>634.91389560748814</v>
      </c>
      <c r="G54" s="1040">
        <v>15.872847390187204</v>
      </c>
      <c r="H54" s="8"/>
    </row>
    <row r="55" spans="1:8">
      <c r="E55" s="5" t="s">
        <v>1230</v>
      </c>
      <c r="F55" s="1039">
        <v>93937.504271115657</v>
      </c>
      <c r="G55" s="1040">
        <v>2348.4376067778917</v>
      </c>
      <c r="H55" s="8"/>
    </row>
    <row r="56" spans="1:8">
      <c r="E56" s="5" t="s">
        <v>1231</v>
      </c>
      <c r="F56" s="1039">
        <v>176.46193353927109</v>
      </c>
      <c r="G56" s="1040">
        <v>4.4115483384817775</v>
      </c>
      <c r="H56" s="8"/>
    </row>
    <row r="57" spans="1:8">
      <c r="D57" t="s">
        <v>1240</v>
      </c>
      <c r="E57" s="5" t="s">
        <v>1232</v>
      </c>
      <c r="F57" s="1039">
        <v>82.913416743080589</v>
      </c>
      <c r="G57" s="1040">
        <v>2.0728354185770148</v>
      </c>
      <c r="H57" s="8"/>
    </row>
    <row r="58" spans="1:8">
      <c r="D58" t="s">
        <v>1241</v>
      </c>
      <c r="E58" s="5" t="s">
        <v>1233</v>
      </c>
      <c r="F58" s="1039">
        <v>884.8391191462008</v>
      </c>
      <c r="G58" s="1040">
        <v>22.12097797865502</v>
      </c>
      <c r="H58" s="8"/>
    </row>
    <row r="59" spans="1:8" ht="15.75">
      <c r="D59" t="s">
        <v>1242</v>
      </c>
      <c r="E59" s="29" t="s">
        <v>38</v>
      </c>
      <c r="F59" s="1041">
        <v>1244196.6216968137</v>
      </c>
      <c r="G59" s="1041">
        <v>31104.915542420349</v>
      </c>
      <c r="H59" s="1042"/>
    </row>
    <row r="60" spans="1:8">
      <c r="F60" s="1040"/>
      <c r="G60" s="1040"/>
    </row>
    <row r="61" spans="1:8" ht="15.75">
      <c r="D61" t="s">
        <v>1243</v>
      </c>
      <c r="E61" s="5" t="s">
        <v>1234</v>
      </c>
      <c r="F61" s="1041">
        <v>1191867.4053837706</v>
      </c>
      <c r="G61" s="1041">
        <v>29796.685134594263</v>
      </c>
      <c r="H61" s="1043"/>
    </row>
    <row r="64" spans="1:8">
      <c r="B64" s="954">
        <v>0</v>
      </c>
      <c r="E64" t="s">
        <v>42</v>
      </c>
      <c r="G64" s="1044">
        <v>0</v>
      </c>
      <c r="H64" s="1045"/>
    </row>
    <row r="65" spans="2:7">
      <c r="B65" s="954">
        <v>0</v>
      </c>
      <c r="E65" t="s">
        <v>42</v>
      </c>
      <c r="G65" s="1046">
        <v>0</v>
      </c>
    </row>
    <row r="366" spans="1:2">
      <c r="A366" s="1047"/>
      <c r="B366" s="1047"/>
    </row>
    <row r="367" spans="1:2">
      <c r="A367" s="1047"/>
      <c r="B367" s="1047"/>
    </row>
    <row r="368" spans="1:2">
      <c r="A368" s="1047"/>
      <c r="B368" s="1047"/>
    </row>
    <row r="369" spans="1:2">
      <c r="A369" s="1047"/>
      <c r="B369" s="1047"/>
    </row>
    <row r="370" spans="1:2">
      <c r="A370" s="1047"/>
    </row>
    <row r="371" spans="1:2">
      <c r="A371" s="1047"/>
      <c r="B371" s="1047"/>
    </row>
    <row r="372" spans="1:2">
      <c r="A372" s="1047"/>
      <c r="B372" s="1047"/>
    </row>
    <row r="388" spans="1:2">
      <c r="A388" s="1047"/>
      <c r="B388" s="1047"/>
    </row>
    <row r="389" spans="1:2">
      <c r="A389" s="1047"/>
      <c r="B389" s="1047"/>
    </row>
    <row r="390" spans="1:2">
      <c r="A390" s="1047"/>
      <c r="B390" s="1047"/>
    </row>
    <row r="391" spans="1:2">
      <c r="A391" s="1047"/>
      <c r="B391" s="1047"/>
    </row>
  </sheetData>
  <conditionalFormatting sqref="B7:B321">
    <cfRule type="cellIs" dxfId="202" priority="1" stopIfTrue="1" operator="notEqual">
      <formula>0</formula>
    </cfRule>
  </conditionalFormatting>
  <conditionalFormatting sqref="B427 B389 B322:B382 A12:A382">
    <cfRule type="cellIs" dxfId="201" priority="2" stopIfTrue="1" operator="greaterThan">
      <formula>0</formula>
    </cfRule>
  </conditionalFormatting>
  <printOptions gridLines="1"/>
  <pageMargins left="0.25" right="0.25" top="0.5" bottom="0.5" header="0" footer="0"/>
  <pageSetup scale="88" orientation="landscape" r:id="rId1"/>
  <headerFooter alignWithMargins="0">
    <oddFooter>&amp;F</oddFooter>
  </headerFooter>
</worksheet>
</file>

<file path=xl/worksheets/sheet28.xml><?xml version="1.0" encoding="utf-8"?>
<worksheet xmlns="http://schemas.openxmlformats.org/spreadsheetml/2006/main" xmlns:r="http://schemas.openxmlformats.org/officeDocument/2006/relationships">
  <sheetPr codeName="Sheet57">
    <pageSetUpPr fitToPage="1"/>
  </sheetPr>
  <dimension ref="A1:XFD726"/>
  <sheetViews>
    <sheetView zoomScale="70" zoomScaleNormal="70" workbookViewId="0">
      <pane xSplit="7095" ySplit="1005" topLeftCell="Z404" activePane="bottomRight"/>
      <selection pane="topRight" activeCell="H1" sqref="H1"/>
      <selection pane="bottomLeft" activeCell="A3" sqref="A3"/>
      <selection pane="bottomRight" activeCell="AB427" sqref="AB427"/>
    </sheetView>
  </sheetViews>
  <sheetFormatPr defaultColWidth="8.88671875" defaultRowHeight="15" customHeight="1"/>
  <cols>
    <col min="1" max="1" width="4.77734375" style="171" customWidth="1"/>
    <col min="2" max="2" width="5.33203125" style="171" customWidth="1"/>
    <col min="3" max="3" width="11.33203125" style="1051" customWidth="1"/>
    <col min="4" max="4" width="7.33203125" style="29" customWidth="1"/>
    <col min="5" max="6" width="2.33203125" style="5" customWidth="1"/>
    <col min="7" max="7" width="39.33203125" style="5" customWidth="1"/>
    <col min="8" max="13" width="0.77734375" style="5" customWidth="1"/>
    <col min="14" max="14" width="15.77734375" style="5" bestFit="1" customWidth="1"/>
    <col min="15" max="17" width="17.21875" style="5" bestFit="1" customWidth="1"/>
    <col min="18" max="18" width="18.21875" style="5" bestFit="1" customWidth="1"/>
    <col min="19" max="19" width="17.33203125" style="5" bestFit="1" customWidth="1"/>
    <col min="20" max="20" width="18.109375" style="5" bestFit="1" customWidth="1"/>
    <col min="21" max="23" width="18.21875" style="5" bestFit="1" customWidth="1"/>
    <col min="24" max="26" width="17.33203125" style="5" bestFit="1" customWidth="1"/>
    <col min="27" max="27" width="18.21875" style="5" bestFit="1" customWidth="1"/>
    <col min="28" max="29" width="17.33203125" style="5" bestFit="1" customWidth="1"/>
    <col min="30" max="33" width="18.21875" style="5" bestFit="1" customWidth="1"/>
    <col min="34" max="34" width="17.33203125" style="5" bestFit="1" customWidth="1"/>
    <col min="35" max="42" width="18.21875" style="5" bestFit="1" customWidth="1"/>
    <col min="43" max="43" width="17.33203125" style="5" bestFit="1" customWidth="1"/>
    <col min="44" max="44" width="12.109375" style="5" customWidth="1"/>
    <col min="45" max="16384" width="8.88671875" style="5"/>
  </cols>
  <sheetData>
    <row r="1" spans="1:256" ht="33.75" thickBot="1">
      <c r="A1" s="166" t="s">
        <v>14</v>
      </c>
      <c r="B1" s="167" t="s">
        <v>15</v>
      </c>
      <c r="C1" s="1048"/>
      <c r="D1" s="932" t="s">
        <v>1244</v>
      </c>
      <c r="V1" s="1049" t="s">
        <v>1245</v>
      </c>
      <c r="W1" s="1050" t="s">
        <v>1246</v>
      </c>
      <c r="X1" s="1050" t="s">
        <v>1246</v>
      </c>
      <c r="Y1" s="1050" t="s">
        <v>1246</v>
      </c>
      <c r="Z1" s="1050" t="s">
        <v>1246</v>
      </c>
    </row>
    <row r="2" spans="1:256" ht="15" customHeight="1">
      <c r="G2" s="1052" t="s">
        <v>23</v>
      </c>
      <c r="H2" s="1053">
        <v>1995</v>
      </c>
      <c r="I2" s="1053">
        <v>1996</v>
      </c>
      <c r="J2" s="1053">
        <v>1997</v>
      </c>
      <c r="K2" s="1053">
        <v>1998</v>
      </c>
      <c r="L2" s="1053">
        <v>1999</v>
      </c>
      <c r="M2" s="1053">
        <v>2000</v>
      </c>
      <c r="N2" s="1053">
        <v>2001</v>
      </c>
      <c r="O2" s="1053">
        <v>2002</v>
      </c>
      <c r="P2" s="1053">
        <v>2003</v>
      </c>
      <c r="Q2" s="1053">
        <v>2004</v>
      </c>
      <c r="R2" s="1053">
        <v>2005</v>
      </c>
      <c r="S2" s="1053">
        <v>2006</v>
      </c>
      <c r="T2" s="1053">
        <v>2007</v>
      </c>
      <c r="U2" s="1053">
        <v>2008</v>
      </c>
      <c r="V2" s="1053">
        <v>2009</v>
      </c>
      <c r="W2" s="1053">
        <v>2010</v>
      </c>
      <c r="X2" s="1053">
        <v>2011</v>
      </c>
      <c r="Y2" s="1053">
        <v>2012</v>
      </c>
      <c r="Z2" s="1053">
        <v>2013</v>
      </c>
      <c r="AA2" s="1053">
        <v>2014</v>
      </c>
      <c r="AB2" s="1053">
        <v>2015</v>
      </c>
      <c r="AC2" s="1053">
        <v>2016</v>
      </c>
      <c r="AD2" s="1053">
        <v>2017</v>
      </c>
      <c r="AE2" s="1053">
        <v>2018</v>
      </c>
      <c r="AF2" s="1053">
        <v>2019</v>
      </c>
      <c r="AG2" s="1053">
        <v>2020</v>
      </c>
      <c r="AH2" s="1053">
        <v>2021</v>
      </c>
      <c r="AI2" s="1053">
        <v>2022</v>
      </c>
      <c r="AJ2" s="1053">
        <v>2023</v>
      </c>
      <c r="AK2" s="1053">
        <v>2024</v>
      </c>
      <c r="AL2" s="1053">
        <v>2025</v>
      </c>
      <c r="AM2" s="1053">
        <v>2026</v>
      </c>
      <c r="AN2" s="1053">
        <v>2027</v>
      </c>
      <c r="AO2" s="1053">
        <v>2028</v>
      </c>
      <c r="AP2" s="1053">
        <v>2029</v>
      </c>
      <c r="AQ2" s="1053">
        <v>2030</v>
      </c>
    </row>
    <row r="3" spans="1:256" ht="15" customHeight="1">
      <c r="A3" s="171" t="s">
        <v>18</v>
      </c>
    </row>
    <row r="4" spans="1:256" ht="15" customHeight="1">
      <c r="A4" s="185">
        <v>0</v>
      </c>
      <c r="B4" s="1054" t="s">
        <v>20</v>
      </c>
    </row>
    <row r="5" spans="1:256" ht="15" customHeight="1">
      <c r="A5" s="190"/>
      <c r="B5" s="190"/>
      <c r="D5" s="29" t="s">
        <v>1247</v>
      </c>
    </row>
    <row r="6" spans="1:256" ht="15" customHeight="1">
      <c r="A6" s="1055" t="s">
        <v>596</v>
      </c>
      <c r="B6" s="1056"/>
      <c r="C6" s="1048"/>
      <c r="E6" s="5" t="s">
        <v>1248</v>
      </c>
      <c r="AA6" s="5">
        <v>0</v>
      </c>
      <c r="AB6" s="5">
        <v>0</v>
      </c>
      <c r="AC6" s="5">
        <v>0</v>
      </c>
      <c r="AD6" s="5">
        <v>0</v>
      </c>
      <c r="AE6" s="5">
        <v>0</v>
      </c>
      <c r="AF6" s="5">
        <v>0</v>
      </c>
      <c r="AG6" s="5">
        <v>0</v>
      </c>
      <c r="AH6" s="5">
        <v>0</v>
      </c>
      <c r="AI6" s="5">
        <v>0</v>
      </c>
      <c r="AJ6" s="5">
        <v>0</v>
      </c>
      <c r="AK6" s="5">
        <v>0</v>
      </c>
      <c r="AL6" s="5">
        <v>0</v>
      </c>
      <c r="AM6" s="5">
        <v>0</v>
      </c>
      <c r="AN6" s="5">
        <v>0</v>
      </c>
      <c r="AO6" s="5">
        <v>0</v>
      </c>
      <c r="AP6" s="5">
        <v>0</v>
      </c>
      <c r="AQ6" s="5">
        <v>0</v>
      </c>
    </row>
    <row r="7" spans="1:256" ht="15" customHeight="1">
      <c r="A7" s="1057"/>
      <c r="B7" s="438"/>
      <c r="C7" s="1048"/>
      <c r="F7" s="5" t="s">
        <v>1249</v>
      </c>
    </row>
    <row r="8" spans="1:256" ht="15" customHeight="1">
      <c r="A8" s="1058"/>
      <c r="B8" s="438"/>
      <c r="C8" s="1048"/>
      <c r="G8" s="5" t="s">
        <v>249</v>
      </c>
      <c r="AA8" s="5">
        <v>1524198023.5000002</v>
      </c>
      <c r="AB8" s="5">
        <v>1491056473.3227096</v>
      </c>
      <c r="AC8" s="5">
        <v>1499894533.804544</v>
      </c>
      <c r="AD8" s="5">
        <v>1498356690.4489741</v>
      </c>
      <c r="AE8" s="5">
        <v>1538761262.1893196</v>
      </c>
      <c r="AF8" s="5">
        <v>1590133114.5667224</v>
      </c>
      <c r="AG8" s="5">
        <v>1676129408.3557827</v>
      </c>
      <c r="AH8" s="5">
        <v>1751789530.9785869</v>
      </c>
      <c r="AI8" s="5">
        <v>1847315795.4155765</v>
      </c>
      <c r="AJ8" s="5">
        <v>1938360230.0571444</v>
      </c>
      <c r="AK8" s="5">
        <v>2033446551.3292737</v>
      </c>
      <c r="AL8" s="5">
        <v>2108942550.3986163</v>
      </c>
      <c r="AM8" s="5">
        <v>2362507152.2716303</v>
      </c>
      <c r="AN8" s="5">
        <v>3190568990.5794554</v>
      </c>
      <c r="AO8" s="5">
        <v>3679332783.4533281</v>
      </c>
      <c r="AP8" s="5">
        <v>3760875793.9610376</v>
      </c>
      <c r="AQ8" s="5">
        <v>3297387922.3203282</v>
      </c>
    </row>
    <row r="9" spans="1:256" ht="15" customHeight="1">
      <c r="A9" s="1058"/>
      <c r="B9" s="441"/>
      <c r="C9" s="1048"/>
      <c r="G9" s="5" t="s">
        <v>1250</v>
      </c>
      <c r="AA9" s="5">
        <v>18024714.010397069</v>
      </c>
      <c r="AB9" s="5">
        <v>17868970.102012791</v>
      </c>
      <c r="AC9" s="5">
        <v>17345626.433942426</v>
      </c>
      <c r="AD9" s="5">
        <v>18432493.275103644</v>
      </c>
      <c r="AE9" s="5">
        <v>18800952.279378265</v>
      </c>
      <c r="AF9" s="5">
        <v>18852821.653259907</v>
      </c>
      <c r="AG9" s="5">
        <v>19394738.955391858</v>
      </c>
      <c r="AH9" s="5">
        <v>18909650.257348184</v>
      </c>
      <c r="AI9" s="5">
        <v>19496427.16578031</v>
      </c>
      <c r="AJ9" s="5">
        <v>19873850.99719879</v>
      </c>
      <c r="AK9" s="5">
        <v>20227564.264495026</v>
      </c>
      <c r="AL9" s="5">
        <v>20638416.081730064</v>
      </c>
      <c r="AM9" s="5">
        <v>20920569.821343422</v>
      </c>
      <c r="AN9" s="5">
        <v>21331109.407933559</v>
      </c>
      <c r="AO9" s="5">
        <v>21695057.402730703</v>
      </c>
      <c r="AP9" s="5">
        <v>22061881.950522799</v>
      </c>
      <c r="AQ9" s="5">
        <v>22425953.314029735</v>
      </c>
    </row>
    <row r="10" spans="1:256" ht="15" customHeight="1">
      <c r="A10" s="1058"/>
      <c r="B10" s="441"/>
      <c r="C10" s="1048"/>
      <c r="G10" s="5" t="s">
        <v>1251</v>
      </c>
      <c r="AA10" s="5">
        <v>1524316.7610000002</v>
      </c>
      <c r="AB10" s="5">
        <v>1404418.6599299998</v>
      </c>
      <c r="AC10" s="5">
        <v>1483323.9982208998</v>
      </c>
      <c r="AD10" s="5">
        <v>1578167.155489617</v>
      </c>
      <c r="AE10" s="5">
        <v>1685923.2503269159</v>
      </c>
      <c r="AF10" s="5">
        <v>1793689.0403661458</v>
      </c>
      <c r="AG10" s="5">
        <v>1926422.6502100839</v>
      </c>
      <c r="AH10" s="5">
        <v>2062379.7243987885</v>
      </c>
      <c r="AI10" s="5">
        <v>2186607.0194131914</v>
      </c>
      <c r="AJ10" s="5">
        <v>2318734.343881872</v>
      </c>
      <c r="AK10" s="5">
        <v>2459291.7924538283</v>
      </c>
      <c r="AL10" s="5">
        <v>2608846.7719646115</v>
      </c>
      <c r="AM10" s="5">
        <v>2766306.3461833466</v>
      </c>
      <c r="AN10" s="5">
        <v>2925264.3429603223</v>
      </c>
      <c r="AO10" s="5">
        <v>3093615.2271388914</v>
      </c>
      <c r="AP10" s="5">
        <v>3271929.7922185287</v>
      </c>
      <c r="AQ10" s="5">
        <v>3460814.4518127367</v>
      </c>
    </row>
    <row r="11" spans="1:256" ht="15" customHeight="1">
      <c r="A11" s="1058"/>
      <c r="B11" s="441"/>
      <c r="C11" s="1048"/>
      <c r="G11" s="5" t="s">
        <v>687</v>
      </c>
      <c r="AA11" s="5">
        <v>0</v>
      </c>
      <c r="AB11" s="5">
        <v>5.5886244611022776E-2</v>
      </c>
      <c r="AC11" s="5">
        <v>4.0785487128567562E-2</v>
      </c>
      <c r="AD11" s="5">
        <v>2.1725459324783186E-2</v>
      </c>
      <c r="AE11" s="5">
        <v>6.2065489046475263E-3</v>
      </c>
      <c r="AF11" s="5">
        <v>46574.821283496967</v>
      </c>
      <c r="AG11" s="5">
        <v>233177.76620470337</v>
      </c>
      <c r="AH11" s="5">
        <v>0</v>
      </c>
      <c r="AI11" s="5">
        <v>0</v>
      </c>
      <c r="AJ11" s="5">
        <v>0</v>
      </c>
      <c r="AK11" s="5">
        <v>0</v>
      </c>
      <c r="AL11" s="5">
        <v>0</v>
      </c>
      <c r="AM11" s="5">
        <v>0</v>
      </c>
      <c r="AN11" s="5">
        <v>873943.50086497306</v>
      </c>
      <c r="AO11" s="5">
        <v>924078.45279619703</v>
      </c>
      <c r="AP11" s="5">
        <v>977170.71510250506</v>
      </c>
      <c r="AQ11" s="5">
        <v>1033399.8609023649</v>
      </c>
    </row>
    <row r="12" spans="1:256" ht="15" customHeight="1">
      <c r="A12" s="1058"/>
      <c r="B12" s="1059"/>
      <c r="C12" s="1048"/>
      <c r="G12" s="5" t="s">
        <v>632</v>
      </c>
      <c r="AA12" s="5">
        <v>0</v>
      </c>
      <c r="AB12" s="5">
        <v>0</v>
      </c>
      <c r="AC12" s="5">
        <v>0</v>
      </c>
      <c r="AD12" s="5">
        <v>0</v>
      </c>
      <c r="AE12" s="5">
        <v>0</v>
      </c>
      <c r="AF12" s="5">
        <v>0</v>
      </c>
      <c r="AG12" s="5">
        <v>0</v>
      </c>
      <c r="AH12" s="5">
        <v>0</v>
      </c>
      <c r="AI12" s="5">
        <v>0</v>
      </c>
      <c r="AJ12" s="5">
        <v>0</v>
      </c>
      <c r="AK12" s="5">
        <v>0</v>
      </c>
      <c r="AL12" s="5">
        <v>0</v>
      </c>
      <c r="AM12" s="5">
        <v>0</v>
      </c>
      <c r="AN12" s="5">
        <v>0</v>
      </c>
      <c r="AO12" s="5">
        <v>0</v>
      </c>
      <c r="AP12" s="5">
        <v>0</v>
      </c>
      <c r="AQ12" s="5">
        <v>0</v>
      </c>
    </row>
    <row r="13" spans="1:256" ht="15" customHeight="1">
      <c r="A13" s="1058"/>
      <c r="B13" s="1059"/>
      <c r="C13" s="1048"/>
      <c r="E13" s="29"/>
      <c r="F13" s="29"/>
      <c r="G13" s="29" t="s">
        <v>38</v>
      </c>
      <c r="H13" s="29"/>
      <c r="I13" s="29"/>
      <c r="J13" s="29"/>
      <c r="K13" s="29"/>
      <c r="L13" s="29"/>
      <c r="M13" s="29"/>
      <c r="N13" s="29"/>
      <c r="P13" s="29"/>
      <c r="Q13" s="29"/>
      <c r="R13" s="29"/>
      <c r="S13" s="29"/>
      <c r="T13" s="29"/>
      <c r="U13" s="29"/>
      <c r="V13" s="29"/>
      <c r="W13" s="29"/>
      <c r="X13" s="29"/>
      <c r="Y13" s="29"/>
      <c r="Z13" s="29"/>
      <c r="AA13" s="29">
        <v>1543747054.2713971</v>
      </c>
      <c r="AB13" s="29">
        <v>1510329862.1405387</v>
      </c>
      <c r="AC13" s="29">
        <v>1518723484.2774928</v>
      </c>
      <c r="AD13" s="29">
        <v>1518367350.9012928</v>
      </c>
      <c r="AE13" s="29">
        <v>1559248137.7252312</v>
      </c>
      <c r="AF13" s="29">
        <v>1610826200.0816321</v>
      </c>
      <c r="AG13" s="29">
        <v>1697683747.7275894</v>
      </c>
      <c r="AH13" s="29">
        <v>1772761560.9603341</v>
      </c>
      <c r="AI13" s="29">
        <v>1868998829.60077</v>
      </c>
      <c r="AJ13" s="29">
        <v>1960552815.3982251</v>
      </c>
      <c r="AK13" s="29">
        <v>2056133407.3862226</v>
      </c>
      <c r="AL13" s="29">
        <v>2132189813.252311</v>
      </c>
      <c r="AM13" s="29">
        <v>2386194028.439157</v>
      </c>
      <c r="AN13" s="29">
        <v>3215699307.8312144</v>
      </c>
      <c r="AO13" s="29">
        <v>3705045534.5359941</v>
      </c>
      <c r="AP13" s="29">
        <v>3787186776.4188819</v>
      </c>
      <c r="AQ13" s="29">
        <v>3324308089.947073</v>
      </c>
      <c r="AR13" s="29"/>
      <c r="AS13" s="29"/>
      <c r="AT13" s="29"/>
      <c r="AU13" s="29"/>
      <c r="AV13" s="29"/>
      <c r="AW13" s="29"/>
      <c r="AX13" s="29"/>
      <c r="AY13" s="29"/>
      <c r="AZ13" s="29"/>
      <c r="BA13" s="29"/>
      <c r="BB13" s="29"/>
      <c r="BC13" s="29"/>
      <c r="BD13" s="29"/>
      <c r="BE13" s="29"/>
      <c r="BF13" s="29"/>
      <c r="BG13" s="29"/>
      <c r="BH13" s="29"/>
      <c r="BI13" s="29"/>
      <c r="BJ13" s="29"/>
      <c r="BK13" s="29"/>
      <c r="BL13" s="29"/>
      <c r="BM13" s="29"/>
      <c r="BN13" s="29"/>
      <c r="BO13" s="29"/>
      <c r="BP13" s="29"/>
      <c r="BQ13" s="29"/>
      <c r="BR13" s="29"/>
      <c r="BS13" s="29"/>
      <c r="BT13" s="29"/>
      <c r="BU13" s="29"/>
      <c r="BV13" s="29"/>
      <c r="BW13" s="29"/>
      <c r="BX13" s="29"/>
      <c r="BY13" s="29"/>
      <c r="BZ13" s="29"/>
      <c r="CA13" s="29"/>
      <c r="CB13" s="29"/>
      <c r="CC13" s="29"/>
      <c r="CD13" s="29"/>
      <c r="CE13" s="29"/>
      <c r="CF13" s="29"/>
      <c r="CG13" s="29"/>
      <c r="CH13" s="29"/>
      <c r="CI13" s="29"/>
      <c r="CJ13" s="29"/>
      <c r="CK13" s="29"/>
      <c r="CL13" s="29"/>
      <c r="CM13" s="29"/>
      <c r="CN13" s="29"/>
      <c r="CO13" s="29"/>
      <c r="CP13" s="29"/>
      <c r="CQ13" s="29"/>
      <c r="CR13" s="29"/>
      <c r="CS13" s="29"/>
      <c r="CT13" s="29"/>
      <c r="CU13" s="29"/>
      <c r="CV13" s="29"/>
      <c r="CW13" s="29"/>
      <c r="CX13" s="29"/>
      <c r="CY13" s="29"/>
      <c r="CZ13" s="29"/>
      <c r="DA13" s="29"/>
      <c r="DB13" s="29"/>
      <c r="DC13" s="29"/>
      <c r="DD13" s="29"/>
      <c r="DE13" s="29"/>
      <c r="DF13" s="29"/>
      <c r="DG13" s="29"/>
      <c r="DH13" s="29"/>
      <c r="DI13" s="29"/>
      <c r="DJ13" s="29"/>
      <c r="DK13" s="29"/>
      <c r="DL13" s="29"/>
      <c r="DM13" s="29"/>
      <c r="DN13" s="29"/>
      <c r="DO13" s="29"/>
      <c r="DP13" s="29"/>
      <c r="DQ13" s="29"/>
      <c r="DR13" s="29"/>
      <c r="DS13" s="29"/>
      <c r="DT13" s="29"/>
      <c r="DU13" s="29"/>
      <c r="DV13" s="29"/>
      <c r="DW13" s="29"/>
      <c r="DX13" s="29"/>
      <c r="DY13" s="29"/>
      <c r="DZ13" s="29"/>
      <c r="EA13" s="29"/>
      <c r="EB13" s="29"/>
      <c r="EC13" s="29"/>
      <c r="ED13" s="29"/>
      <c r="EE13" s="29"/>
      <c r="EF13" s="29"/>
      <c r="EG13" s="29"/>
      <c r="EH13" s="29"/>
      <c r="EI13" s="29"/>
      <c r="EJ13" s="29"/>
      <c r="EK13" s="29"/>
      <c r="EL13" s="29"/>
      <c r="EM13" s="29"/>
      <c r="EN13" s="29"/>
      <c r="EO13" s="29"/>
      <c r="EP13" s="29"/>
      <c r="EQ13" s="29"/>
      <c r="ER13" s="29"/>
      <c r="ES13" s="29"/>
      <c r="ET13" s="29"/>
      <c r="EU13" s="29"/>
      <c r="EV13" s="29"/>
      <c r="EW13" s="29"/>
      <c r="EX13" s="29"/>
      <c r="EY13" s="29"/>
      <c r="EZ13" s="29"/>
      <c r="FA13" s="29"/>
      <c r="FB13" s="29"/>
      <c r="FC13" s="29"/>
      <c r="FD13" s="29"/>
      <c r="FE13" s="29"/>
      <c r="FF13" s="29"/>
      <c r="FG13" s="29"/>
      <c r="FH13" s="29"/>
      <c r="FI13" s="29"/>
      <c r="FJ13" s="29"/>
      <c r="FK13" s="29"/>
      <c r="FL13" s="29"/>
      <c r="FM13" s="29"/>
      <c r="FN13" s="29"/>
      <c r="FO13" s="29"/>
      <c r="FP13" s="29"/>
      <c r="FQ13" s="29"/>
      <c r="FR13" s="29"/>
      <c r="FS13" s="29"/>
      <c r="FT13" s="29"/>
      <c r="FU13" s="29"/>
      <c r="FV13" s="29"/>
      <c r="FW13" s="29"/>
      <c r="FX13" s="29"/>
      <c r="FY13" s="29"/>
      <c r="FZ13" s="29"/>
      <c r="GA13" s="29"/>
      <c r="GB13" s="29"/>
      <c r="GC13" s="29"/>
      <c r="GD13" s="29"/>
      <c r="GE13" s="29"/>
      <c r="GF13" s="29"/>
      <c r="GG13" s="29"/>
      <c r="GH13" s="29"/>
      <c r="GI13" s="29"/>
      <c r="GJ13" s="29"/>
      <c r="GK13" s="29"/>
      <c r="GL13" s="29"/>
      <c r="GM13" s="29"/>
      <c r="GN13" s="29"/>
      <c r="GO13" s="29"/>
      <c r="GP13" s="29"/>
      <c r="GQ13" s="29"/>
      <c r="GR13" s="29"/>
      <c r="GS13" s="29"/>
      <c r="GT13" s="29"/>
      <c r="GU13" s="29"/>
      <c r="GV13" s="29"/>
      <c r="GW13" s="29"/>
      <c r="GX13" s="29"/>
      <c r="GY13" s="29"/>
      <c r="GZ13" s="29"/>
      <c r="HA13" s="29"/>
      <c r="HB13" s="29"/>
      <c r="HC13" s="29"/>
      <c r="HD13" s="29"/>
      <c r="HE13" s="29"/>
      <c r="HF13" s="29"/>
      <c r="HG13" s="29"/>
      <c r="HH13" s="29"/>
      <c r="HI13" s="29"/>
      <c r="HJ13" s="29"/>
      <c r="HK13" s="29"/>
      <c r="HL13" s="29"/>
      <c r="HM13" s="29"/>
      <c r="HN13" s="29"/>
      <c r="HO13" s="29"/>
      <c r="HP13" s="29"/>
      <c r="HQ13" s="29"/>
      <c r="HR13" s="29"/>
      <c r="HS13" s="29"/>
      <c r="HT13" s="29"/>
      <c r="HU13" s="29"/>
      <c r="HV13" s="29"/>
      <c r="HW13" s="29"/>
      <c r="HX13" s="29"/>
      <c r="HY13" s="29"/>
      <c r="HZ13" s="29"/>
      <c r="IA13" s="29"/>
      <c r="IB13" s="29"/>
      <c r="IC13" s="29"/>
      <c r="ID13" s="29"/>
      <c r="IE13" s="29"/>
      <c r="IF13" s="29"/>
      <c r="IG13" s="29"/>
      <c r="IH13" s="29"/>
      <c r="II13" s="29"/>
      <c r="IJ13" s="29"/>
      <c r="IK13" s="29"/>
      <c r="IL13" s="29"/>
      <c r="IM13" s="29"/>
      <c r="IN13" s="29"/>
      <c r="IO13" s="29"/>
      <c r="IP13" s="29"/>
      <c r="IQ13" s="29"/>
      <c r="IR13" s="29"/>
      <c r="IS13" s="29"/>
      <c r="IT13" s="29"/>
      <c r="IU13" s="29"/>
      <c r="IV13" s="29"/>
    </row>
    <row r="14" spans="1:256" ht="15" customHeight="1">
      <c r="A14" s="1058"/>
      <c r="B14" s="1059"/>
      <c r="C14" s="1048"/>
      <c r="F14" s="5" t="s">
        <v>1252</v>
      </c>
    </row>
    <row r="15" spans="1:256" ht="15" customHeight="1">
      <c r="A15" s="1060"/>
      <c r="B15" s="1061"/>
      <c r="C15" s="1048"/>
      <c r="G15" s="5" t="s">
        <v>495</v>
      </c>
      <c r="AA15" s="5">
        <v>59828402.700928651</v>
      </c>
      <c r="AB15" s="5">
        <v>2495762.322334215</v>
      </c>
      <c r="AC15" s="5">
        <v>-3808766.1744088749</v>
      </c>
      <c r="AD15" s="5">
        <v>4681429.3881107951</v>
      </c>
      <c r="AE15" s="5">
        <v>2321831.5368110761</v>
      </c>
      <c r="AF15" s="5">
        <v>14918736.082777638</v>
      </c>
      <c r="AG15" s="5">
        <v>15094390.994707303</v>
      </c>
      <c r="AH15" s="5">
        <v>34308856.128241852</v>
      </c>
      <c r="AI15" s="5">
        <v>32449082.510925286</v>
      </c>
      <c r="AJ15" s="5">
        <v>29049683.703870047</v>
      </c>
      <c r="AK15" s="5">
        <v>19341816.715812501</v>
      </c>
      <c r="AL15" s="5">
        <v>31186645.998369709</v>
      </c>
      <c r="AM15" s="5">
        <v>-55263224.440576695</v>
      </c>
      <c r="AN15" s="5">
        <v>-649812184.72792518</v>
      </c>
      <c r="AO15" s="5">
        <v>-1078484297.8431447</v>
      </c>
      <c r="AP15" s="5">
        <v>-1141667601.3367567</v>
      </c>
      <c r="AQ15" s="5">
        <v>-680800100.22659826</v>
      </c>
    </row>
    <row r="16" spans="1:256" ht="15" customHeight="1">
      <c r="A16" s="1062"/>
      <c r="B16" s="1063"/>
      <c r="C16" s="1048"/>
      <c r="G16" s="5" t="s">
        <v>498</v>
      </c>
      <c r="AA16" s="5">
        <v>0</v>
      </c>
      <c r="AB16" s="5">
        <v>0</v>
      </c>
      <c r="AC16" s="5">
        <v>0</v>
      </c>
      <c r="AD16" s="5">
        <v>0</v>
      </c>
      <c r="AE16" s="5">
        <v>0</v>
      </c>
      <c r="AF16" s="5">
        <v>0</v>
      </c>
      <c r="AG16" s="5">
        <v>0</v>
      </c>
      <c r="AH16" s="5">
        <v>0</v>
      </c>
      <c r="AI16" s="5">
        <v>0</v>
      </c>
      <c r="AJ16" s="5">
        <v>0</v>
      </c>
      <c r="AK16" s="5">
        <v>0</v>
      </c>
      <c r="AL16" s="5">
        <v>0</v>
      </c>
      <c r="AM16" s="5">
        <v>-32896559.216447189</v>
      </c>
      <c r="AN16" s="5">
        <v>-148564645.78701016</v>
      </c>
      <c r="AO16" s="5">
        <v>-186408752.99611318</v>
      </c>
      <c r="AP16" s="5">
        <v>-126975077.65823418</v>
      </c>
      <c r="AQ16" s="5">
        <v>-64701211.251483798</v>
      </c>
    </row>
    <row r="17" spans="1:256" ht="15" customHeight="1">
      <c r="C17" s="1048"/>
      <c r="G17" s="5" t="s">
        <v>496</v>
      </c>
      <c r="AA17" s="5">
        <v>-2027160.4219556947</v>
      </c>
      <c r="AB17" s="5">
        <v>3119524.4369641095</v>
      </c>
      <c r="AC17" s="5">
        <v>6005866.4720077729</v>
      </c>
      <c r="AD17" s="5">
        <v>834737.77680560108</v>
      </c>
      <c r="AE17" s="5">
        <v>-4096521.0117076263</v>
      </c>
      <c r="AF17" s="5">
        <v>-6234034.68272819</v>
      </c>
      <c r="AG17" s="5">
        <v>-7126550.6973522473</v>
      </c>
      <c r="AH17" s="5">
        <v>-4532815.9958752552</v>
      </c>
      <c r="AI17" s="5">
        <v>-1996578.2997937575</v>
      </c>
      <c r="AJ17" s="5">
        <v>-4652840.9943128685</v>
      </c>
      <c r="AK17" s="5">
        <v>-6545357.008936937</v>
      </c>
      <c r="AL17" s="5">
        <v>3170881.7287460994</v>
      </c>
      <c r="AM17" s="5">
        <v>7119629.1898423089</v>
      </c>
      <c r="AN17" s="5">
        <v>7119629.1898423024</v>
      </c>
      <c r="AO17" s="5">
        <v>7119629.1898422763</v>
      </c>
      <c r="AP17" s="5">
        <v>7119629.1898422753</v>
      </c>
      <c r="AQ17" s="5">
        <v>7119629.1898422735</v>
      </c>
    </row>
    <row r="18" spans="1:256" ht="15" customHeight="1">
      <c r="C18" s="1048"/>
      <c r="G18" s="5" t="s">
        <v>673</v>
      </c>
      <c r="AA18" s="5">
        <v>260389.21261640266</v>
      </c>
      <c r="AB18" s="5">
        <v>289159.48023996502</v>
      </c>
      <c r="AC18" s="5">
        <v>505033.5006688945</v>
      </c>
      <c r="AD18" s="5">
        <v>632878.01311071962</v>
      </c>
      <c r="AE18" s="5">
        <v>632878.01311071962</v>
      </c>
      <c r="AF18" s="5">
        <v>632878.01311071962</v>
      </c>
      <c r="AG18" s="5">
        <v>632878.01311071962</v>
      </c>
      <c r="AH18" s="5">
        <v>632878.01311071962</v>
      </c>
      <c r="AI18" s="5">
        <v>632878.01311071962</v>
      </c>
      <c r="AJ18" s="5">
        <v>632878.01311071962</v>
      </c>
      <c r="AK18" s="5">
        <v>632878.01311071962</v>
      </c>
      <c r="AL18" s="5">
        <v>632878.01311071962</v>
      </c>
      <c r="AM18" s="5">
        <v>632878.01311071962</v>
      </c>
      <c r="AN18" s="5">
        <v>632878.01311071962</v>
      </c>
      <c r="AO18" s="5">
        <v>632878.01311071962</v>
      </c>
      <c r="AP18" s="5">
        <v>632878.01311071962</v>
      </c>
      <c r="AQ18" s="5">
        <v>632878.01311071962</v>
      </c>
    </row>
    <row r="19" spans="1:256" ht="15" customHeight="1">
      <c r="C19" s="1048"/>
      <c r="G19" s="5" t="s">
        <v>511</v>
      </c>
      <c r="AA19" s="5">
        <v>-828161947.14428484</v>
      </c>
      <c r="AB19" s="5">
        <v>-936103169.41501117</v>
      </c>
      <c r="AC19" s="5">
        <v>-962676104.33951509</v>
      </c>
      <c r="AD19" s="5">
        <v>-997592304.19841993</v>
      </c>
      <c r="AE19" s="5">
        <v>-1035647367.150488</v>
      </c>
      <c r="AF19" s="5">
        <v>-1079313521.140343</v>
      </c>
      <c r="AG19" s="5">
        <v>-1123368330.0437779</v>
      </c>
      <c r="AH19" s="5">
        <v>-1168780033.947859</v>
      </c>
      <c r="AI19" s="5">
        <v>-1204962301.6426005</v>
      </c>
      <c r="AJ19" s="5">
        <v>-1249313857.2732465</v>
      </c>
      <c r="AK19" s="5">
        <v>-1295931305.2299614</v>
      </c>
      <c r="AL19" s="5">
        <v>-1345766355.7126741</v>
      </c>
      <c r="AM19" s="5">
        <v>-1395346982.2756968</v>
      </c>
      <c r="AN19" s="5">
        <v>-1430270450.868839</v>
      </c>
      <c r="AO19" s="5">
        <v>-1465587776.0760283</v>
      </c>
      <c r="AP19" s="5">
        <v>-1499885537.180367</v>
      </c>
      <c r="AQ19" s="5">
        <v>-1533616117.3503489</v>
      </c>
    </row>
    <row r="20" spans="1:256" ht="15" customHeight="1">
      <c r="G20" s="5" t="s">
        <v>672</v>
      </c>
      <c r="AA20" s="5">
        <v>-101878184.1322837</v>
      </c>
      <c r="AB20" s="5">
        <v>-194609528.28971511</v>
      </c>
      <c r="AC20" s="5">
        <v>-159318018.9195466</v>
      </c>
      <c r="AD20" s="5">
        <v>-123195381.78040713</v>
      </c>
      <c r="AE20" s="5">
        <v>-127354581.78040707</v>
      </c>
      <c r="AF20" s="5">
        <v>-131625981.78040704</v>
      </c>
      <c r="AG20" s="5">
        <v>-136013181.78040704</v>
      </c>
      <c r="AH20" s="5">
        <v>-140518581.78040695</v>
      </c>
      <c r="AI20" s="5">
        <v>-145145658.18040696</v>
      </c>
      <c r="AJ20" s="5">
        <v>-149897665.64320695</v>
      </c>
      <c r="AK20" s="5">
        <v>-154777977.30750251</v>
      </c>
      <c r="AL20" s="5">
        <v>-159790057.38673407</v>
      </c>
      <c r="AM20" s="5">
        <v>-194473292.93369985</v>
      </c>
      <c r="AN20" s="5">
        <v>-210715722.4415051</v>
      </c>
      <c r="AO20" s="5">
        <v>-223950925.65042546</v>
      </c>
      <c r="AP20" s="5">
        <v>-204049153.00055289</v>
      </c>
      <c r="AQ20" s="5">
        <v>-199690846.64869952</v>
      </c>
    </row>
    <row r="21" spans="1:256" ht="15" customHeight="1">
      <c r="G21" s="5" t="s">
        <v>759</v>
      </c>
      <c r="AA21" s="5">
        <v>-3315692.4081282248</v>
      </c>
      <c r="AB21" s="5">
        <v>5527899.5656830221</v>
      </c>
      <c r="AC21" s="5">
        <v>-172942.79496859759</v>
      </c>
      <c r="AD21" s="5">
        <v>-839768.97395706177</v>
      </c>
      <c r="AE21" s="5">
        <v>194683.50326053053</v>
      </c>
      <c r="AF21" s="5">
        <v>5400283.2780678943</v>
      </c>
      <c r="AG21" s="5">
        <v>4557841.587110918</v>
      </c>
      <c r="AH21" s="5">
        <v>5028434.1727127768</v>
      </c>
      <c r="AI21" s="5">
        <v>-294630.10522453859</v>
      </c>
      <c r="AJ21" s="5">
        <v>-2225138.4423941113</v>
      </c>
      <c r="AK21" s="5">
        <v>-1458260.2625829056</v>
      </c>
      <c r="AL21" s="5">
        <v>3722843.414101176</v>
      </c>
      <c r="AM21" s="5">
        <v>-18127915.865856282</v>
      </c>
      <c r="AN21" s="5">
        <v>-48884013.828991279</v>
      </c>
      <c r="AO21" s="5">
        <v>-56044563.867643997</v>
      </c>
      <c r="AP21" s="5">
        <v>-73052236.026226997</v>
      </c>
      <c r="AQ21" s="5">
        <v>-91229267.22970739</v>
      </c>
    </row>
    <row r="22" spans="1:256" ht="15" customHeight="1">
      <c r="G22" s="5" t="s">
        <v>512</v>
      </c>
      <c r="AA22" s="5">
        <v>-297696465.19215655</v>
      </c>
      <c r="AB22" s="5">
        <v>-295816448.89039063</v>
      </c>
      <c r="AC22" s="5">
        <v>-299051916.9009608</v>
      </c>
      <c r="AD22" s="5">
        <v>-297637405.13250542</v>
      </c>
      <c r="AE22" s="5">
        <v>-287180620.9203757</v>
      </c>
      <c r="AF22" s="5">
        <v>-288840330.99326617</v>
      </c>
      <c r="AG22" s="5">
        <v>-282666848.24404621</v>
      </c>
      <c r="AH22" s="5">
        <v>-288705344.77008396</v>
      </c>
      <c r="AI22" s="5">
        <v>-290387832.55764312</v>
      </c>
      <c r="AJ22" s="5">
        <v>-287728705.48882729</v>
      </c>
      <c r="AK22" s="5">
        <v>-282750945.84750932</v>
      </c>
      <c r="AL22" s="5">
        <v>-291753381.14078975</v>
      </c>
      <c r="AM22" s="5">
        <v>-294810851.18108821</v>
      </c>
      <c r="AN22" s="5">
        <v>-308213674.30055642</v>
      </c>
      <c r="AO22" s="5">
        <v>-261262966.30015525</v>
      </c>
      <c r="AP22" s="5">
        <v>-312764505.24393457</v>
      </c>
      <c r="AQ22" s="5">
        <v>-334185500.8082999</v>
      </c>
    </row>
    <row r="23" spans="1:256" s="29" customFormat="1" ht="15" customHeight="1">
      <c r="A23" s="171"/>
      <c r="B23" s="171"/>
      <c r="C23" s="1051"/>
      <c r="E23" s="5"/>
      <c r="F23" s="5"/>
      <c r="G23" s="5" t="s">
        <v>513</v>
      </c>
      <c r="H23" s="5"/>
      <c r="I23" s="5"/>
      <c r="J23" s="5"/>
      <c r="K23" s="5"/>
      <c r="L23" s="5"/>
      <c r="M23" s="5"/>
      <c r="N23" s="5"/>
      <c r="O23" s="5"/>
      <c r="P23" s="5"/>
      <c r="Q23" s="5"/>
      <c r="R23" s="5"/>
      <c r="S23" s="5"/>
      <c r="T23" s="5"/>
      <c r="U23" s="5"/>
      <c r="V23" s="5"/>
      <c r="W23" s="5"/>
      <c r="X23" s="5"/>
      <c r="Y23" s="5"/>
      <c r="Z23" s="5"/>
      <c r="AA23" s="5">
        <v>-106966248.14256728</v>
      </c>
      <c r="AB23" s="5">
        <v>-69869687.305264026</v>
      </c>
      <c r="AC23" s="5">
        <v>-76910640.029882967</v>
      </c>
      <c r="AD23" s="5">
        <v>-85903848.562328964</v>
      </c>
      <c r="AE23" s="5">
        <v>-88589206.591617286</v>
      </c>
      <c r="AF23" s="5">
        <v>-106491584.74722973</v>
      </c>
      <c r="AG23" s="5">
        <v>-149917597.21748531</v>
      </c>
      <c r="AH23" s="5">
        <v>-192007232.29777697</v>
      </c>
      <c r="AI23" s="5">
        <v>-241323245.07593954</v>
      </c>
      <c r="AJ23" s="5">
        <v>-278790681.52354562</v>
      </c>
      <c r="AK23" s="5">
        <v>-317458876.57830417</v>
      </c>
      <c r="AL23" s="5">
        <v>-357750256.58145046</v>
      </c>
      <c r="AM23" s="5">
        <v>-387489595.87604249</v>
      </c>
      <c r="AN23" s="5">
        <v>-411627234.81729347</v>
      </c>
      <c r="AO23" s="5">
        <v>-425884765.50700778</v>
      </c>
      <c r="AP23" s="5">
        <v>-421634610.17650992</v>
      </c>
      <c r="AQ23" s="5">
        <v>-413306841.10326123</v>
      </c>
      <c r="AR23" s="5"/>
      <c r="AS23" s="5"/>
      <c r="AT23" s="5"/>
      <c r="AU23" s="5"/>
      <c r="AV23" s="5"/>
      <c r="AW23" s="5"/>
      <c r="AX23" s="5"/>
      <c r="AY23" s="5"/>
      <c r="AZ23" s="5"/>
      <c r="BA23" s="5"/>
      <c r="BB23" s="5"/>
      <c r="BC23" s="5"/>
      <c r="BD23" s="5"/>
      <c r="BE23" s="5"/>
      <c r="BF23" s="5"/>
      <c r="BG23" s="5"/>
      <c r="BH23" s="5"/>
      <c r="BI23" s="5"/>
      <c r="BJ23" s="5"/>
      <c r="BK23" s="5"/>
      <c r="BL23" s="5"/>
      <c r="BM23" s="5"/>
      <c r="BN23" s="5"/>
      <c r="BO23" s="5"/>
      <c r="BP23" s="5"/>
      <c r="BQ23" s="5"/>
      <c r="BR23" s="5"/>
      <c r="BS23" s="5"/>
      <c r="BT23" s="5"/>
      <c r="BU23" s="5"/>
      <c r="BV23" s="5"/>
      <c r="BW23" s="5"/>
      <c r="BX23" s="5"/>
      <c r="BY23" s="5"/>
      <c r="BZ23" s="5"/>
      <c r="CA23" s="5"/>
      <c r="CB23" s="5"/>
      <c r="CC23" s="5"/>
      <c r="CD23" s="5"/>
      <c r="CE23" s="5"/>
      <c r="CF23" s="5"/>
      <c r="CG23" s="5"/>
      <c r="CH23" s="5"/>
      <c r="CI23" s="5"/>
      <c r="CJ23" s="5"/>
      <c r="CK23" s="5"/>
      <c r="CL23" s="5"/>
      <c r="CM23" s="5"/>
      <c r="CN23" s="5"/>
      <c r="CO23" s="5"/>
      <c r="CP23" s="5"/>
      <c r="CQ23" s="5"/>
      <c r="CR23" s="5"/>
      <c r="CS23" s="5"/>
      <c r="CT23" s="5"/>
      <c r="CU23" s="5"/>
      <c r="CV23" s="5"/>
      <c r="CW23" s="5"/>
      <c r="CX23" s="5"/>
      <c r="CY23" s="5"/>
      <c r="CZ23" s="5"/>
      <c r="DA23" s="5"/>
      <c r="DB23" s="5"/>
      <c r="DC23" s="5"/>
      <c r="DD23" s="5"/>
      <c r="DE23" s="5"/>
      <c r="DF23" s="5"/>
      <c r="DG23" s="5"/>
      <c r="DH23" s="5"/>
      <c r="DI23" s="5"/>
      <c r="DJ23" s="5"/>
      <c r="DK23" s="5"/>
      <c r="DL23" s="5"/>
      <c r="DM23" s="5"/>
      <c r="DN23" s="5"/>
      <c r="DO23" s="5"/>
      <c r="DP23" s="5"/>
      <c r="DQ23" s="5"/>
      <c r="DR23" s="5"/>
      <c r="DS23" s="5"/>
      <c r="DT23" s="5"/>
      <c r="DU23" s="5"/>
      <c r="DV23" s="5"/>
      <c r="DW23" s="5"/>
      <c r="DX23" s="5"/>
      <c r="DY23" s="5"/>
      <c r="DZ23" s="5"/>
      <c r="EA23" s="5"/>
      <c r="EB23" s="5"/>
      <c r="EC23" s="5"/>
      <c r="ED23" s="5"/>
      <c r="EE23" s="5"/>
      <c r="EF23" s="5"/>
      <c r="EG23" s="5"/>
      <c r="EH23" s="5"/>
      <c r="EI23" s="5"/>
      <c r="EJ23" s="5"/>
      <c r="EK23" s="5"/>
      <c r="EL23" s="5"/>
      <c r="EM23" s="5"/>
      <c r="EN23" s="5"/>
      <c r="EO23" s="5"/>
      <c r="EP23" s="5"/>
      <c r="EQ23" s="5"/>
      <c r="ER23" s="5"/>
      <c r="ES23" s="5"/>
      <c r="ET23" s="5"/>
      <c r="EU23" s="5"/>
      <c r="EV23" s="5"/>
      <c r="EW23" s="5"/>
      <c r="EX23" s="5"/>
      <c r="EY23" s="5"/>
      <c r="EZ23" s="5"/>
      <c r="FA23" s="5"/>
      <c r="FB23" s="5"/>
      <c r="FC23" s="5"/>
      <c r="FD23" s="5"/>
      <c r="FE23" s="5"/>
      <c r="FF23" s="5"/>
      <c r="FG23" s="5"/>
      <c r="FH23" s="5"/>
      <c r="FI23" s="5"/>
      <c r="FJ23" s="5"/>
      <c r="FK23" s="5"/>
      <c r="FL23" s="5"/>
      <c r="FM23" s="5"/>
      <c r="FN23" s="5"/>
      <c r="FO23" s="5"/>
      <c r="FP23" s="5"/>
      <c r="FQ23" s="5"/>
      <c r="FR23" s="5"/>
      <c r="FS23" s="5"/>
      <c r="FT23" s="5"/>
      <c r="FU23" s="5"/>
      <c r="FV23" s="5"/>
      <c r="FW23" s="5"/>
      <c r="FX23" s="5"/>
      <c r="FY23" s="5"/>
      <c r="FZ23" s="5"/>
      <c r="GA23" s="5"/>
      <c r="GB23" s="5"/>
      <c r="GC23" s="5"/>
      <c r="GD23" s="5"/>
      <c r="GE23" s="5"/>
      <c r="GF23" s="5"/>
      <c r="GG23" s="5"/>
      <c r="GH23" s="5"/>
      <c r="GI23" s="5"/>
      <c r="GJ23" s="5"/>
      <c r="GK23" s="5"/>
      <c r="GL23" s="5"/>
      <c r="GM23" s="5"/>
      <c r="GN23" s="5"/>
      <c r="GO23" s="5"/>
      <c r="GP23" s="5"/>
      <c r="GQ23" s="5"/>
      <c r="GR23" s="5"/>
      <c r="GS23" s="5"/>
      <c r="GT23" s="5"/>
      <c r="GU23" s="5"/>
      <c r="GV23" s="5"/>
      <c r="GW23" s="5"/>
      <c r="GX23" s="5"/>
      <c r="GY23" s="5"/>
      <c r="GZ23" s="5"/>
      <c r="HA23" s="5"/>
      <c r="HB23" s="5"/>
      <c r="HC23" s="5"/>
      <c r="HD23" s="5"/>
      <c r="HE23" s="5"/>
      <c r="HF23" s="5"/>
      <c r="HG23" s="5"/>
      <c r="HH23" s="5"/>
      <c r="HI23" s="5"/>
      <c r="HJ23" s="5"/>
      <c r="HK23" s="5"/>
      <c r="HL23" s="5"/>
      <c r="HM23" s="5"/>
      <c r="HN23" s="5"/>
      <c r="HO23" s="5"/>
      <c r="HP23" s="5"/>
      <c r="HQ23" s="5"/>
      <c r="HR23" s="5"/>
      <c r="HS23" s="5"/>
      <c r="HT23" s="5"/>
      <c r="HU23" s="5"/>
      <c r="HV23" s="5"/>
      <c r="HW23" s="5"/>
      <c r="HX23" s="5"/>
      <c r="HY23" s="5"/>
      <c r="HZ23" s="5"/>
      <c r="IA23" s="5"/>
      <c r="IB23" s="5"/>
      <c r="IC23" s="5"/>
      <c r="ID23" s="5"/>
      <c r="IE23" s="5"/>
      <c r="IF23" s="5"/>
      <c r="IG23" s="5"/>
      <c r="IH23" s="5"/>
      <c r="II23" s="5"/>
      <c r="IJ23" s="5"/>
      <c r="IK23" s="5"/>
      <c r="IL23" s="5"/>
      <c r="IM23" s="5"/>
      <c r="IN23" s="5"/>
      <c r="IO23" s="5"/>
      <c r="IP23" s="5"/>
      <c r="IQ23" s="5"/>
      <c r="IR23" s="5"/>
      <c r="IS23" s="5"/>
      <c r="IT23" s="5"/>
      <c r="IU23" s="5"/>
      <c r="IV23" s="5"/>
    </row>
    <row r="24" spans="1:256" s="29" customFormat="1" ht="15" customHeight="1">
      <c r="A24" s="171"/>
      <c r="B24" s="171"/>
      <c r="C24" s="1051"/>
      <c r="E24" s="5"/>
      <c r="F24" s="5"/>
      <c r="G24" s="5" t="s">
        <v>1228</v>
      </c>
      <c r="H24" s="5"/>
      <c r="I24" s="5"/>
      <c r="J24" s="5"/>
      <c r="K24" s="5"/>
      <c r="L24" s="5"/>
      <c r="M24" s="5"/>
      <c r="N24" s="5"/>
      <c r="O24" s="5"/>
      <c r="P24" s="5"/>
      <c r="Q24" s="5"/>
      <c r="R24" s="5"/>
      <c r="S24" s="5"/>
      <c r="T24" s="5"/>
      <c r="U24" s="5"/>
      <c r="V24" s="5"/>
      <c r="W24" s="5"/>
      <c r="X24" s="5"/>
      <c r="Y24" s="5"/>
      <c r="Z24" s="5"/>
      <c r="AA24" s="5">
        <v>0</v>
      </c>
      <c r="AB24" s="5">
        <v>0</v>
      </c>
      <c r="AC24" s="5">
        <v>0</v>
      </c>
      <c r="AD24" s="5">
        <v>0</v>
      </c>
      <c r="AE24" s="5">
        <v>0</v>
      </c>
      <c r="AF24" s="5">
        <v>0</v>
      </c>
      <c r="AG24" s="5">
        <v>0</v>
      </c>
      <c r="AH24" s="5">
        <v>0</v>
      </c>
      <c r="AI24" s="5">
        <v>0</v>
      </c>
      <c r="AJ24" s="5">
        <v>0</v>
      </c>
      <c r="AK24" s="5">
        <v>0</v>
      </c>
      <c r="AL24" s="5">
        <v>0</v>
      </c>
      <c r="AM24" s="5">
        <v>0</v>
      </c>
      <c r="AN24" s="5">
        <v>0</v>
      </c>
      <c r="AO24" s="5">
        <v>0</v>
      </c>
      <c r="AP24" s="5">
        <v>0</v>
      </c>
      <c r="AQ24" s="5">
        <v>0</v>
      </c>
      <c r="AR24" s="5"/>
      <c r="AS24" s="5"/>
      <c r="AT24" s="5"/>
      <c r="AU24" s="5"/>
      <c r="AV24" s="5"/>
      <c r="AW24" s="5"/>
      <c r="AX24" s="5"/>
      <c r="AY24" s="5"/>
      <c r="AZ24" s="5"/>
      <c r="BA24" s="5"/>
      <c r="BB24" s="5"/>
      <c r="BC24" s="5"/>
      <c r="BD24" s="5"/>
      <c r="BE24" s="5"/>
      <c r="BF24" s="5"/>
      <c r="BG24" s="5"/>
      <c r="BH24" s="5"/>
      <c r="BI24" s="5"/>
      <c r="BJ24" s="5"/>
      <c r="BK24" s="5"/>
      <c r="BL24" s="5"/>
      <c r="BM24" s="5"/>
      <c r="BN24" s="5"/>
      <c r="BO24" s="5"/>
      <c r="BP24" s="5"/>
      <c r="BQ24" s="5"/>
      <c r="BR24" s="5"/>
      <c r="BS24" s="5"/>
      <c r="BT24" s="5"/>
      <c r="BU24" s="5"/>
      <c r="BV24" s="5"/>
      <c r="BW24" s="5"/>
      <c r="BX24" s="5"/>
      <c r="BY24" s="5"/>
      <c r="BZ24" s="5"/>
      <c r="CA24" s="5"/>
      <c r="CB24" s="5"/>
      <c r="CC24" s="5"/>
      <c r="CD24" s="5"/>
      <c r="CE24" s="5"/>
      <c r="CF24" s="5"/>
      <c r="CG24" s="5"/>
      <c r="CH24" s="5"/>
      <c r="CI24" s="5"/>
      <c r="CJ24" s="5"/>
      <c r="CK24" s="5"/>
      <c r="CL24" s="5"/>
      <c r="CM24" s="5"/>
      <c r="CN24" s="5"/>
      <c r="CO24" s="5"/>
      <c r="CP24" s="5"/>
      <c r="CQ24" s="5"/>
      <c r="CR24" s="5"/>
      <c r="CS24" s="5"/>
      <c r="CT24" s="5"/>
      <c r="CU24" s="5"/>
      <c r="CV24" s="5"/>
      <c r="CW24" s="5"/>
      <c r="CX24" s="5"/>
      <c r="CY24" s="5"/>
      <c r="CZ24" s="5"/>
      <c r="DA24" s="5"/>
      <c r="DB24" s="5"/>
      <c r="DC24" s="5"/>
      <c r="DD24" s="5"/>
      <c r="DE24" s="5"/>
      <c r="DF24" s="5"/>
      <c r="DG24" s="5"/>
      <c r="DH24" s="5"/>
      <c r="DI24" s="5"/>
      <c r="DJ24" s="5"/>
      <c r="DK24" s="5"/>
      <c r="DL24" s="5"/>
      <c r="DM24" s="5"/>
      <c r="DN24" s="5"/>
      <c r="DO24" s="5"/>
      <c r="DP24" s="5"/>
      <c r="DQ24" s="5"/>
      <c r="DR24" s="5"/>
      <c r="DS24" s="5"/>
      <c r="DT24" s="5"/>
      <c r="DU24" s="5"/>
      <c r="DV24" s="5"/>
      <c r="DW24" s="5"/>
      <c r="DX24" s="5"/>
      <c r="DY24" s="5"/>
      <c r="DZ24" s="5"/>
      <c r="EA24" s="5"/>
      <c r="EB24" s="5"/>
      <c r="EC24" s="5"/>
      <c r="ED24" s="5"/>
      <c r="EE24" s="5"/>
      <c r="EF24" s="5"/>
      <c r="EG24" s="5"/>
      <c r="EH24" s="5"/>
      <c r="EI24" s="5"/>
      <c r="EJ24" s="5"/>
      <c r="EK24" s="5"/>
      <c r="EL24" s="5"/>
      <c r="EM24" s="5"/>
      <c r="EN24" s="5"/>
      <c r="EO24" s="5"/>
      <c r="EP24" s="5"/>
      <c r="EQ24" s="5"/>
      <c r="ER24" s="5"/>
      <c r="ES24" s="5"/>
      <c r="ET24" s="5"/>
      <c r="EU24" s="5"/>
      <c r="EV24" s="5"/>
      <c r="EW24" s="5"/>
      <c r="EX24" s="5"/>
      <c r="EY24" s="5"/>
      <c r="EZ24" s="5"/>
      <c r="FA24" s="5"/>
      <c r="FB24" s="5"/>
      <c r="FC24" s="5"/>
      <c r="FD24" s="5"/>
      <c r="FE24" s="5"/>
      <c r="FF24" s="5"/>
      <c r="FG24" s="5"/>
      <c r="FH24" s="5"/>
      <c r="FI24" s="5"/>
      <c r="FJ24" s="5"/>
      <c r="FK24" s="5"/>
      <c r="FL24" s="5"/>
      <c r="FM24" s="5"/>
      <c r="FN24" s="5"/>
      <c r="FO24" s="5"/>
      <c r="FP24" s="5"/>
      <c r="FQ24" s="5"/>
      <c r="FR24" s="5"/>
      <c r="FS24" s="5"/>
      <c r="FT24" s="5"/>
      <c r="FU24" s="5"/>
      <c r="FV24" s="5"/>
      <c r="FW24" s="5"/>
      <c r="FX24" s="5"/>
      <c r="FY24" s="5"/>
      <c r="FZ24" s="5"/>
      <c r="GA24" s="5"/>
      <c r="GB24" s="5"/>
      <c r="GC24" s="5"/>
      <c r="GD24" s="5"/>
      <c r="GE24" s="5"/>
      <c r="GF24" s="5"/>
      <c r="GG24" s="5"/>
      <c r="GH24" s="5"/>
      <c r="GI24" s="5"/>
      <c r="GJ24" s="5"/>
      <c r="GK24" s="5"/>
      <c r="GL24" s="5"/>
      <c r="GM24" s="5"/>
      <c r="GN24" s="5"/>
      <c r="GO24" s="5"/>
      <c r="GP24" s="5"/>
      <c r="GQ24" s="5"/>
      <c r="GR24" s="5"/>
      <c r="GS24" s="5"/>
      <c r="GT24" s="5"/>
      <c r="GU24" s="5"/>
      <c r="GV24" s="5"/>
      <c r="GW24" s="5"/>
      <c r="GX24" s="5"/>
      <c r="GY24" s="5"/>
      <c r="GZ24" s="5"/>
      <c r="HA24" s="5"/>
      <c r="HB24" s="5"/>
      <c r="HC24" s="5"/>
      <c r="HD24" s="5"/>
      <c r="HE24" s="5"/>
      <c r="HF24" s="5"/>
      <c r="HG24" s="5"/>
      <c r="HH24" s="5"/>
      <c r="HI24" s="5"/>
      <c r="HJ24" s="5"/>
      <c r="HK24" s="5"/>
      <c r="HL24" s="5"/>
      <c r="HM24" s="5"/>
      <c r="HN24" s="5"/>
      <c r="HO24" s="5"/>
      <c r="HP24" s="5"/>
      <c r="HQ24" s="5"/>
      <c r="HR24" s="5"/>
      <c r="HS24" s="5"/>
      <c r="HT24" s="5"/>
      <c r="HU24" s="5"/>
      <c r="HV24" s="5"/>
      <c r="HW24" s="5"/>
      <c r="HX24" s="5"/>
      <c r="HY24" s="5"/>
      <c r="HZ24" s="5"/>
      <c r="IA24" s="5"/>
      <c r="IB24" s="5"/>
      <c r="IC24" s="5"/>
      <c r="ID24" s="5"/>
      <c r="IE24" s="5"/>
      <c r="IF24" s="5"/>
      <c r="IG24" s="5"/>
      <c r="IH24" s="5"/>
      <c r="II24" s="5"/>
      <c r="IJ24" s="5"/>
      <c r="IK24" s="5"/>
      <c r="IL24" s="5"/>
      <c r="IM24" s="5"/>
      <c r="IN24" s="5"/>
      <c r="IO24" s="5"/>
      <c r="IP24" s="5"/>
      <c r="IQ24" s="5"/>
      <c r="IR24" s="5"/>
      <c r="IS24" s="5"/>
      <c r="IT24" s="5"/>
      <c r="IU24" s="5"/>
      <c r="IV24" s="5"/>
    </row>
    <row r="25" spans="1:256" s="29" customFormat="1" ht="15" customHeight="1">
      <c r="A25" s="171"/>
      <c r="B25" s="171"/>
      <c r="C25" s="1051"/>
      <c r="E25" s="5"/>
      <c r="F25" s="5"/>
      <c r="G25" s="5" t="s">
        <v>514</v>
      </c>
      <c r="H25" s="5"/>
      <c r="I25" s="5"/>
      <c r="J25" s="5"/>
      <c r="K25" s="5"/>
      <c r="L25" s="5"/>
      <c r="M25" s="5"/>
      <c r="N25" s="5"/>
      <c r="O25" s="5"/>
      <c r="P25" s="5"/>
      <c r="Q25" s="5"/>
      <c r="R25" s="5"/>
      <c r="S25" s="5"/>
      <c r="T25" s="5"/>
      <c r="U25" s="5"/>
      <c r="V25" s="5"/>
      <c r="W25" s="5"/>
      <c r="X25" s="5"/>
      <c r="Y25" s="5"/>
      <c r="Z25" s="5"/>
      <c r="AA25" s="5">
        <v>2546921.9753711745</v>
      </c>
      <c r="AB25" s="5">
        <v>432385.86178687587</v>
      </c>
      <c r="AC25" s="5">
        <v>448483.21606421471</v>
      </c>
      <c r="AD25" s="5">
        <v>450630.24104885757</v>
      </c>
      <c r="AE25" s="5">
        <v>341769.94886530936</v>
      </c>
      <c r="AF25" s="5">
        <v>334175.41270797886</v>
      </c>
      <c r="AG25" s="5">
        <v>227846.63257687166</v>
      </c>
      <c r="AH25" s="5">
        <v>222783.60847198591</v>
      </c>
      <c r="AI25" s="5">
        <v>118986.34039332159</v>
      </c>
      <c r="AJ25" s="5">
        <v>116454.82834087871</v>
      </c>
      <c r="AK25" s="5">
        <v>15189.072314657271</v>
      </c>
      <c r="AL25" s="5">
        <v>15189.072314657271</v>
      </c>
      <c r="AM25" s="5">
        <v>113923.31628843583</v>
      </c>
      <c r="AN25" s="5">
        <v>12657.560262214392</v>
      </c>
      <c r="AO25" s="5">
        <v>12657.560262214392</v>
      </c>
      <c r="AP25" s="5">
        <v>111391.80423599295</v>
      </c>
      <c r="AQ25" s="5">
        <v>10126.048209771514</v>
      </c>
      <c r="AR25" s="5"/>
      <c r="AS25" s="5"/>
      <c r="AT25" s="5"/>
      <c r="AU25" s="5"/>
      <c r="AV25" s="5"/>
      <c r="AW25" s="5"/>
      <c r="AX25" s="5"/>
      <c r="AY25" s="5"/>
      <c r="AZ25" s="5"/>
      <c r="BA25" s="5"/>
      <c r="BB25" s="5"/>
      <c r="BC25" s="5"/>
      <c r="BD25" s="5"/>
      <c r="BE25" s="5"/>
      <c r="BF25" s="5"/>
      <c r="BG25" s="5"/>
      <c r="BH25" s="5"/>
      <c r="BI25" s="5"/>
      <c r="BJ25" s="5"/>
      <c r="BK25" s="5"/>
      <c r="BL25" s="5"/>
      <c r="BM25" s="5"/>
      <c r="BN25" s="5"/>
      <c r="BO25" s="5"/>
      <c r="BP25" s="5"/>
      <c r="BQ25" s="5"/>
      <c r="BR25" s="5"/>
      <c r="BS25" s="5"/>
      <c r="BT25" s="5"/>
      <c r="BU25" s="5"/>
      <c r="BV25" s="5"/>
      <c r="BW25" s="5"/>
      <c r="BX25" s="5"/>
      <c r="BY25" s="5"/>
      <c r="BZ25" s="5"/>
      <c r="CA25" s="5"/>
      <c r="CB25" s="5"/>
      <c r="CC25" s="5"/>
      <c r="CD25" s="5"/>
      <c r="CE25" s="5"/>
      <c r="CF25" s="5"/>
      <c r="CG25" s="5"/>
      <c r="CH25" s="5"/>
      <c r="CI25" s="5"/>
      <c r="CJ25" s="5"/>
      <c r="CK25" s="5"/>
      <c r="CL25" s="5"/>
      <c r="CM25" s="5"/>
      <c r="CN25" s="5"/>
      <c r="CO25" s="5"/>
      <c r="CP25" s="5"/>
      <c r="CQ25" s="5"/>
      <c r="CR25" s="5"/>
      <c r="CS25" s="5"/>
      <c r="CT25" s="5"/>
      <c r="CU25" s="5"/>
      <c r="CV25" s="5"/>
      <c r="CW25" s="5"/>
      <c r="CX25" s="5"/>
      <c r="CY25" s="5"/>
      <c r="CZ25" s="5"/>
      <c r="DA25" s="5"/>
      <c r="DB25" s="5"/>
      <c r="DC25" s="5"/>
      <c r="DD25" s="5"/>
      <c r="DE25" s="5"/>
      <c r="DF25" s="5"/>
      <c r="DG25" s="5"/>
      <c r="DH25" s="5"/>
      <c r="DI25" s="5"/>
      <c r="DJ25" s="5"/>
      <c r="DK25" s="5"/>
      <c r="DL25" s="5"/>
      <c r="DM25" s="5"/>
      <c r="DN25" s="5"/>
      <c r="DO25" s="5"/>
      <c r="DP25" s="5"/>
      <c r="DQ25" s="5"/>
      <c r="DR25" s="5"/>
      <c r="DS25" s="5"/>
      <c r="DT25" s="5"/>
      <c r="DU25" s="5"/>
      <c r="DV25" s="5"/>
      <c r="DW25" s="5"/>
      <c r="DX25" s="5"/>
      <c r="DY25" s="5"/>
      <c r="DZ25" s="5"/>
      <c r="EA25" s="5"/>
      <c r="EB25" s="5"/>
      <c r="EC25" s="5"/>
      <c r="ED25" s="5"/>
      <c r="EE25" s="5"/>
      <c r="EF25" s="5"/>
      <c r="EG25" s="5"/>
      <c r="EH25" s="5"/>
      <c r="EI25" s="5"/>
      <c r="EJ25" s="5"/>
      <c r="EK25" s="5"/>
      <c r="EL25" s="5"/>
      <c r="EM25" s="5"/>
      <c r="EN25" s="5"/>
      <c r="EO25" s="5"/>
      <c r="EP25" s="5"/>
      <c r="EQ25" s="5"/>
      <c r="ER25" s="5"/>
      <c r="ES25" s="5"/>
      <c r="ET25" s="5"/>
      <c r="EU25" s="5"/>
      <c r="EV25" s="5"/>
      <c r="EW25" s="5"/>
      <c r="EX25" s="5"/>
      <c r="EY25" s="5"/>
      <c r="EZ25" s="5"/>
      <c r="FA25" s="5"/>
      <c r="FB25" s="5"/>
      <c r="FC25" s="5"/>
      <c r="FD25" s="5"/>
      <c r="FE25" s="5"/>
      <c r="FF25" s="5"/>
      <c r="FG25" s="5"/>
      <c r="FH25" s="5"/>
      <c r="FI25" s="5"/>
      <c r="FJ25" s="5"/>
      <c r="FK25" s="5"/>
      <c r="FL25" s="5"/>
      <c r="FM25" s="5"/>
      <c r="FN25" s="5"/>
      <c r="FO25" s="5"/>
      <c r="FP25" s="5"/>
      <c r="FQ25" s="5"/>
      <c r="FR25" s="5"/>
      <c r="FS25" s="5"/>
      <c r="FT25" s="5"/>
      <c r="FU25" s="5"/>
      <c r="FV25" s="5"/>
      <c r="FW25" s="5"/>
      <c r="FX25" s="5"/>
      <c r="FY25" s="5"/>
      <c r="FZ25" s="5"/>
      <c r="GA25" s="5"/>
      <c r="GB25" s="5"/>
      <c r="GC25" s="5"/>
      <c r="GD25" s="5"/>
      <c r="GE25" s="5"/>
      <c r="GF25" s="5"/>
      <c r="GG25" s="5"/>
      <c r="GH25" s="5"/>
      <c r="GI25" s="5"/>
      <c r="GJ25" s="5"/>
      <c r="GK25" s="5"/>
      <c r="GL25" s="5"/>
      <c r="GM25" s="5"/>
      <c r="GN25" s="5"/>
      <c r="GO25" s="5"/>
      <c r="GP25" s="5"/>
      <c r="GQ25" s="5"/>
      <c r="GR25" s="5"/>
      <c r="GS25" s="5"/>
      <c r="GT25" s="5"/>
      <c r="GU25" s="5"/>
      <c r="GV25" s="5"/>
      <c r="GW25" s="5"/>
      <c r="GX25" s="5"/>
      <c r="GY25" s="5"/>
      <c r="GZ25" s="5"/>
      <c r="HA25" s="5"/>
      <c r="HB25" s="5"/>
      <c r="HC25" s="5"/>
      <c r="HD25" s="5"/>
      <c r="HE25" s="5"/>
      <c r="HF25" s="5"/>
      <c r="HG25" s="5"/>
      <c r="HH25" s="5"/>
      <c r="HI25" s="5"/>
      <c r="HJ25" s="5"/>
      <c r="HK25" s="5"/>
      <c r="HL25" s="5"/>
      <c r="HM25" s="5"/>
      <c r="HN25" s="5"/>
      <c r="HO25" s="5"/>
      <c r="HP25" s="5"/>
      <c r="HQ25" s="5"/>
      <c r="HR25" s="5"/>
      <c r="HS25" s="5"/>
      <c r="HT25" s="5"/>
      <c r="HU25" s="5"/>
      <c r="HV25" s="5"/>
      <c r="HW25" s="5"/>
      <c r="HX25" s="5"/>
      <c r="HY25" s="5"/>
      <c r="HZ25" s="5"/>
      <c r="IA25" s="5"/>
      <c r="IB25" s="5"/>
      <c r="IC25" s="5"/>
      <c r="ID25" s="5"/>
      <c r="IE25" s="5"/>
      <c r="IF25" s="5"/>
      <c r="IG25" s="5"/>
      <c r="IH25" s="5"/>
      <c r="II25" s="5"/>
      <c r="IJ25" s="5"/>
      <c r="IK25" s="5"/>
      <c r="IL25" s="5"/>
      <c r="IM25" s="5"/>
      <c r="IN25" s="5"/>
      <c r="IO25" s="5"/>
      <c r="IP25" s="5"/>
      <c r="IQ25" s="5"/>
      <c r="IR25" s="5"/>
      <c r="IS25" s="5"/>
      <c r="IT25" s="5"/>
      <c r="IU25" s="5"/>
      <c r="IV25" s="5"/>
    </row>
    <row r="26" spans="1:256" ht="15" customHeight="1">
      <c r="G26" s="5" t="s">
        <v>271</v>
      </c>
      <c r="AA26" s="5">
        <v>-267803279.1615071</v>
      </c>
      <c r="AB26" s="5">
        <v>-27341713.241684642</v>
      </c>
      <c r="AC26" s="5">
        <v>-26299278.079110377</v>
      </c>
      <c r="AD26" s="5">
        <v>-22799917.688367393</v>
      </c>
      <c r="AE26" s="5">
        <v>-22669124.875740044</v>
      </c>
      <c r="AF26" s="5">
        <v>-22397582.243632384</v>
      </c>
      <c r="AG26" s="5">
        <v>-21893200.255849499</v>
      </c>
      <c r="AH26" s="5">
        <v>-21252867.229679547</v>
      </c>
      <c r="AI26" s="5">
        <v>-21043533.633934267</v>
      </c>
      <c r="AJ26" s="5">
        <v>-20732349.166157469</v>
      </c>
      <c r="AK26" s="5">
        <v>-20077627.511584058</v>
      </c>
      <c r="AL26" s="5">
        <v>-18704757.503169909</v>
      </c>
      <c r="AM26" s="5">
        <v>-18630940.416306749</v>
      </c>
      <c r="AN26" s="5">
        <v>-18502035.117888592</v>
      </c>
      <c r="AO26" s="5">
        <v>-18378884.953528643</v>
      </c>
      <c r="AP26" s="5">
        <v>-18280573.859033659</v>
      </c>
      <c r="AQ26" s="5">
        <v>-17925731.047899149</v>
      </c>
    </row>
    <row r="27" spans="1:256" ht="15" customHeight="1">
      <c r="G27" s="5" t="s">
        <v>1253</v>
      </c>
      <c r="AA27" s="5">
        <v>260389.21261640266</v>
      </c>
      <c r="AB27" s="5">
        <v>289159.48023996502</v>
      </c>
      <c r="AC27" s="5">
        <v>505033.5006688945</v>
      </c>
      <c r="AD27" s="5">
        <v>632878.01311071962</v>
      </c>
      <c r="AE27" s="5">
        <v>632878.01311071962</v>
      </c>
      <c r="AF27" s="5">
        <v>632878.01311071962</v>
      </c>
      <c r="AG27" s="5">
        <v>632878.01311071962</v>
      </c>
      <c r="AH27" s="5">
        <v>632878.01311071962</v>
      </c>
      <c r="AI27" s="5">
        <v>632878.01311071962</v>
      </c>
      <c r="AJ27" s="5">
        <v>632878.01311071962</v>
      </c>
      <c r="AK27" s="5">
        <v>632878.01311071962</v>
      </c>
      <c r="AL27" s="5">
        <v>632878.01311071962</v>
      </c>
      <c r="AM27" s="5">
        <v>632878.01311071962</v>
      </c>
      <c r="AN27" s="5">
        <v>632878.01311071962</v>
      </c>
      <c r="AO27" s="5">
        <v>632878.01311071962</v>
      </c>
      <c r="AP27" s="5">
        <v>632878.01311071962</v>
      </c>
      <c r="AQ27" s="5">
        <v>632878.01311071962</v>
      </c>
    </row>
    <row r="28" spans="1:256" ht="15" customHeight="1">
      <c r="G28" s="5" t="s">
        <v>1254</v>
      </c>
      <c r="AA28" s="5">
        <v>6530.6712325114058</v>
      </c>
      <c r="AB28" s="5">
        <v>7252.2416740552289</v>
      </c>
      <c r="AC28" s="5">
        <v>12666.453118899721</v>
      </c>
      <c r="AD28" s="5">
        <v>15872.847390187206</v>
      </c>
      <c r="AE28" s="5">
        <v>15872.847390187206</v>
      </c>
      <c r="AF28" s="5">
        <v>15872.847390187206</v>
      </c>
      <c r="AG28" s="5">
        <v>15872.847390187206</v>
      </c>
      <c r="AH28" s="5">
        <v>15872.847390187206</v>
      </c>
      <c r="AI28" s="5">
        <v>15872.847390187206</v>
      </c>
      <c r="AJ28" s="5">
        <v>15872.847390187206</v>
      </c>
      <c r="AK28" s="5">
        <v>15872.847390187206</v>
      </c>
      <c r="AL28" s="5">
        <v>15872.847390187206</v>
      </c>
      <c r="AM28" s="5">
        <v>15872.847390187206</v>
      </c>
      <c r="AN28" s="5">
        <v>15872.847390187206</v>
      </c>
      <c r="AO28" s="5">
        <v>15872.847390187206</v>
      </c>
      <c r="AP28" s="5">
        <v>15872.847390187206</v>
      </c>
      <c r="AQ28" s="5">
        <v>15872.847390187206</v>
      </c>
    </row>
    <row r="29" spans="1:256" ht="15" customHeight="1">
      <c r="G29" s="5" t="s">
        <v>1255</v>
      </c>
      <c r="AA29" s="5">
        <v>1815.0726909128716</v>
      </c>
      <c r="AB29" s="5">
        <v>2015.6191211934201</v>
      </c>
      <c r="AC29" s="5">
        <v>3520.3935902316007</v>
      </c>
      <c r="AD29" s="5">
        <v>4411.548338481778</v>
      </c>
      <c r="AE29" s="5">
        <v>4411.548338481778</v>
      </c>
      <c r="AF29" s="5">
        <v>4411.548338481778</v>
      </c>
      <c r="AG29" s="5">
        <v>4411.548338481778</v>
      </c>
      <c r="AH29" s="5">
        <v>4411.548338481778</v>
      </c>
      <c r="AI29" s="5">
        <v>4411.548338481778</v>
      </c>
      <c r="AJ29" s="5">
        <v>4411.548338481778</v>
      </c>
      <c r="AK29" s="5">
        <v>4411.548338481778</v>
      </c>
      <c r="AL29" s="5">
        <v>4411.548338481778</v>
      </c>
      <c r="AM29" s="5">
        <v>4411.548338481778</v>
      </c>
      <c r="AN29" s="5">
        <v>4411.548338481778</v>
      </c>
      <c r="AO29" s="5">
        <v>4411.548338481778</v>
      </c>
      <c r="AP29" s="5">
        <v>4411.548338481778</v>
      </c>
      <c r="AQ29" s="5">
        <v>4411.548338481778</v>
      </c>
    </row>
    <row r="30" spans="1:256" ht="15" customHeight="1">
      <c r="G30" s="5" t="s">
        <v>1256</v>
      </c>
      <c r="AA30" s="5">
        <v>1197473.4860301912</v>
      </c>
      <c r="AB30" s="5">
        <v>1247525.9934838712</v>
      </c>
      <c r="AC30" s="5">
        <v>2033579.4247818142</v>
      </c>
      <c r="AD30" s="5">
        <v>2348437.6067778915</v>
      </c>
      <c r="AE30" s="5">
        <v>2144959.1942175329</v>
      </c>
      <c r="AF30" s="5">
        <v>2137600.3104709238</v>
      </c>
      <c r="AG30" s="5">
        <v>2135840.8749839514</v>
      </c>
      <c r="AH30" s="5">
        <v>2189200.7299710661</v>
      </c>
      <c r="AI30" s="5">
        <v>2300840.6215048581</v>
      </c>
      <c r="AJ30" s="5">
        <v>2336244.1793045998</v>
      </c>
      <c r="AK30" s="5">
        <v>2223896.15008156</v>
      </c>
      <c r="AL30" s="5">
        <v>2193394.4370260537</v>
      </c>
      <c r="AM30" s="5">
        <v>2325740.8384765238</v>
      </c>
      <c r="AN30" s="5">
        <v>2472326.8867408335</v>
      </c>
      <c r="AO30" s="5">
        <v>2539071.4859989583</v>
      </c>
      <c r="AP30" s="5">
        <v>2605456.6467060447</v>
      </c>
      <c r="AQ30" s="5">
        <v>2731730.0592238605</v>
      </c>
    </row>
    <row r="31" spans="1:256" s="29" customFormat="1" ht="15" customHeight="1">
      <c r="A31" s="171"/>
      <c r="B31" s="171"/>
      <c r="C31" s="1051"/>
      <c r="G31" s="29" t="s">
        <v>38</v>
      </c>
      <c r="O31" s="5"/>
      <c r="AA31" s="29">
        <v>-1543747054.2713971</v>
      </c>
      <c r="AB31" s="29">
        <v>-1510329862.1405387</v>
      </c>
      <c r="AC31" s="29">
        <v>-1518723484.2774928</v>
      </c>
      <c r="AD31" s="29">
        <v>-1518367350.9012928</v>
      </c>
      <c r="AE31" s="29">
        <v>-1559248137.7252312</v>
      </c>
      <c r="AF31" s="29">
        <v>-1610826200.0816321</v>
      </c>
      <c r="AG31" s="29">
        <v>-1697683747.7275891</v>
      </c>
      <c r="AH31" s="29">
        <v>-1772761560.9603341</v>
      </c>
      <c r="AI31" s="29">
        <v>-1868998829.6007695</v>
      </c>
      <c r="AJ31" s="29">
        <v>-1960552815.3982253</v>
      </c>
      <c r="AK31" s="29">
        <v>-2056133407.3862226</v>
      </c>
      <c r="AL31" s="29">
        <v>-2132189813.2523108</v>
      </c>
      <c r="AM31" s="29">
        <v>-2386194028.439157</v>
      </c>
      <c r="AN31" s="29">
        <v>-3215699307.831214</v>
      </c>
      <c r="AO31" s="29">
        <v>-3705045534.5359936</v>
      </c>
      <c r="AP31" s="29">
        <v>-3787186776.4188814</v>
      </c>
      <c r="AQ31" s="29">
        <v>-3324308089.947073</v>
      </c>
    </row>
    <row r="32" spans="1:256" s="1065" customFormat="1" ht="15" customHeight="1">
      <c r="A32" s="171"/>
      <c r="B32" s="171"/>
      <c r="C32" s="1051"/>
      <c r="D32" s="29"/>
      <c r="E32" s="5" t="s">
        <v>1257</v>
      </c>
      <c r="F32" s="5"/>
      <c r="G32" s="5"/>
      <c r="H32" s="5"/>
      <c r="I32" s="5"/>
      <c r="J32" s="5"/>
      <c r="K32" s="5"/>
      <c r="L32" s="5"/>
      <c r="M32" s="5"/>
      <c r="N32" s="1064">
        <v>0</v>
      </c>
      <c r="O32" s="1064">
        <v>0</v>
      </c>
      <c r="P32" s="1064">
        <v>0</v>
      </c>
      <c r="Q32" s="1064">
        <v>0</v>
      </c>
      <c r="R32" s="1064">
        <v>0</v>
      </c>
      <c r="S32" s="1064">
        <v>0</v>
      </c>
      <c r="T32" s="1064"/>
      <c r="U32" s="1064"/>
      <c r="V32" s="1064"/>
      <c r="W32" s="1064"/>
      <c r="X32" s="1064"/>
      <c r="Y32" s="1064"/>
      <c r="Z32" s="1064"/>
      <c r="AA32" s="5">
        <v>0</v>
      </c>
      <c r="AB32" s="5">
        <v>0</v>
      </c>
      <c r="AC32" s="5">
        <v>0</v>
      </c>
      <c r="AD32" s="5">
        <v>0</v>
      </c>
      <c r="AE32" s="5">
        <v>0</v>
      </c>
      <c r="AF32" s="5">
        <v>0</v>
      </c>
      <c r="AG32" s="5">
        <v>0</v>
      </c>
      <c r="AH32" s="5">
        <v>0</v>
      </c>
      <c r="AI32" s="5">
        <v>0</v>
      </c>
      <c r="AJ32" s="5">
        <v>0</v>
      </c>
      <c r="AK32" s="5">
        <v>0</v>
      </c>
      <c r="AL32" s="5">
        <v>0</v>
      </c>
      <c r="AM32" s="5">
        <v>0</v>
      </c>
      <c r="AN32" s="5">
        <v>0</v>
      </c>
      <c r="AO32" s="5">
        <v>0</v>
      </c>
      <c r="AP32" s="5">
        <v>0</v>
      </c>
      <c r="AQ32" s="5">
        <v>0</v>
      </c>
      <c r="AR32" s="5"/>
      <c r="AS32" s="5"/>
      <c r="AT32" s="5"/>
      <c r="AU32" s="5"/>
      <c r="AV32" s="5"/>
      <c r="AW32" s="5"/>
      <c r="AX32" s="5"/>
      <c r="AY32" s="5"/>
      <c r="AZ32" s="5"/>
      <c r="BA32" s="5"/>
      <c r="BB32" s="5"/>
      <c r="BC32" s="5"/>
      <c r="BD32" s="5"/>
      <c r="BE32" s="5"/>
      <c r="BF32" s="5"/>
      <c r="BG32" s="5"/>
      <c r="BH32" s="5"/>
      <c r="BI32" s="5"/>
      <c r="BJ32" s="5"/>
      <c r="BK32" s="5"/>
      <c r="BL32" s="5"/>
      <c r="BM32" s="5"/>
      <c r="BN32" s="5"/>
      <c r="BO32" s="5"/>
      <c r="BP32" s="5"/>
      <c r="BQ32" s="5"/>
      <c r="BR32" s="5"/>
      <c r="BS32" s="5"/>
      <c r="BT32" s="5"/>
      <c r="BU32" s="5"/>
      <c r="BV32" s="5"/>
      <c r="BW32" s="5"/>
      <c r="BX32" s="5"/>
      <c r="BY32" s="5"/>
      <c r="BZ32" s="5"/>
      <c r="CA32" s="5"/>
      <c r="CB32" s="5"/>
      <c r="CC32" s="5"/>
      <c r="CD32" s="5"/>
      <c r="CE32" s="5"/>
      <c r="CF32" s="5"/>
      <c r="CG32" s="5"/>
      <c r="CH32" s="5"/>
      <c r="CI32" s="5"/>
      <c r="CJ32" s="5"/>
      <c r="CK32" s="5"/>
      <c r="CL32" s="5"/>
      <c r="CM32" s="5"/>
      <c r="CN32" s="5"/>
      <c r="CO32" s="5"/>
      <c r="CP32" s="5"/>
      <c r="CQ32" s="5"/>
      <c r="CR32" s="5"/>
      <c r="CS32" s="5"/>
      <c r="CT32" s="5"/>
      <c r="CU32" s="5"/>
      <c r="CV32" s="5"/>
      <c r="CW32" s="5"/>
      <c r="CX32" s="5"/>
      <c r="CY32" s="5"/>
      <c r="CZ32" s="5"/>
      <c r="DA32" s="5"/>
      <c r="DB32" s="5"/>
      <c r="DC32" s="5"/>
      <c r="DD32" s="5"/>
      <c r="DE32" s="5"/>
      <c r="DF32" s="5"/>
      <c r="DG32" s="5"/>
      <c r="DH32" s="5"/>
      <c r="DI32" s="5"/>
      <c r="DJ32" s="5"/>
      <c r="DK32" s="5"/>
      <c r="DL32" s="5"/>
      <c r="DM32" s="5"/>
      <c r="DN32" s="5"/>
      <c r="DO32" s="5"/>
      <c r="DP32" s="5"/>
      <c r="DQ32" s="5"/>
      <c r="DR32" s="5"/>
      <c r="DS32" s="5"/>
      <c r="DT32" s="5"/>
      <c r="DU32" s="5"/>
      <c r="DV32" s="5"/>
      <c r="DW32" s="5"/>
      <c r="DX32" s="5"/>
      <c r="DY32" s="5"/>
      <c r="DZ32" s="5"/>
      <c r="EA32" s="5"/>
      <c r="EB32" s="5"/>
      <c r="EC32" s="5"/>
      <c r="ED32" s="5"/>
      <c r="EE32" s="5"/>
      <c r="EF32" s="5"/>
      <c r="EG32" s="5"/>
      <c r="EH32" s="5"/>
      <c r="EI32" s="5"/>
      <c r="EJ32" s="5"/>
      <c r="EK32" s="5"/>
      <c r="EL32" s="5"/>
      <c r="EM32" s="5"/>
      <c r="EN32" s="5"/>
      <c r="EO32" s="5"/>
      <c r="EP32" s="5"/>
      <c r="EQ32" s="5"/>
      <c r="ER32" s="5"/>
      <c r="ES32" s="5"/>
      <c r="ET32" s="5"/>
      <c r="EU32" s="5"/>
      <c r="EV32" s="5"/>
      <c r="EW32" s="5"/>
      <c r="EX32" s="5"/>
      <c r="EY32" s="5"/>
      <c r="EZ32" s="5"/>
      <c r="FA32" s="5"/>
      <c r="FB32" s="5"/>
      <c r="FC32" s="5"/>
      <c r="FD32" s="5"/>
      <c r="FE32" s="5"/>
      <c r="FF32" s="5"/>
      <c r="FG32" s="5"/>
      <c r="FH32" s="5"/>
      <c r="FI32" s="5"/>
      <c r="FJ32" s="5"/>
      <c r="FK32" s="5"/>
      <c r="FL32" s="5"/>
      <c r="FM32" s="5"/>
      <c r="FN32" s="5"/>
      <c r="FO32" s="5"/>
      <c r="FP32" s="5"/>
      <c r="FQ32" s="5"/>
      <c r="FR32" s="5"/>
      <c r="FS32" s="5"/>
      <c r="FT32" s="5"/>
      <c r="FU32" s="5"/>
      <c r="FV32" s="5"/>
      <c r="FW32" s="5"/>
      <c r="FX32" s="5"/>
      <c r="FY32" s="5"/>
      <c r="FZ32" s="5"/>
      <c r="GA32" s="5"/>
      <c r="GB32" s="5"/>
      <c r="GC32" s="5"/>
      <c r="GD32" s="5"/>
      <c r="GE32" s="5"/>
      <c r="GF32" s="5"/>
      <c r="GG32" s="5"/>
      <c r="GH32" s="5"/>
      <c r="GI32" s="5"/>
      <c r="GJ32" s="5"/>
      <c r="GK32" s="5"/>
      <c r="GL32" s="5"/>
      <c r="GM32" s="5"/>
      <c r="GN32" s="5"/>
      <c r="GO32" s="5"/>
      <c r="GP32" s="5"/>
      <c r="GQ32" s="5"/>
      <c r="GR32" s="5"/>
      <c r="GS32" s="5"/>
      <c r="GT32" s="5"/>
      <c r="GU32" s="5"/>
      <c r="GV32" s="5"/>
      <c r="GW32" s="5"/>
      <c r="GX32" s="5"/>
      <c r="GY32" s="5"/>
      <c r="GZ32" s="5"/>
      <c r="HA32" s="5"/>
      <c r="HB32" s="5"/>
      <c r="HC32" s="5"/>
      <c r="HD32" s="5"/>
      <c r="HE32" s="5"/>
      <c r="HF32" s="5"/>
      <c r="HG32" s="5"/>
      <c r="HH32" s="5"/>
      <c r="HI32" s="5"/>
      <c r="HJ32" s="5"/>
      <c r="HK32" s="5"/>
      <c r="HL32" s="5"/>
      <c r="HM32" s="5"/>
      <c r="HN32" s="5"/>
      <c r="HO32" s="5"/>
      <c r="HP32" s="5"/>
      <c r="HQ32" s="5"/>
      <c r="HR32" s="5"/>
      <c r="HS32" s="5"/>
      <c r="HT32" s="5"/>
      <c r="HU32" s="5"/>
      <c r="HV32" s="5"/>
      <c r="HW32" s="5"/>
      <c r="HX32" s="5"/>
      <c r="HY32" s="5"/>
      <c r="HZ32" s="5"/>
      <c r="IA32" s="5"/>
      <c r="IB32" s="5"/>
      <c r="IC32" s="5"/>
      <c r="ID32" s="5"/>
      <c r="IE32" s="5"/>
      <c r="IF32" s="5"/>
      <c r="IG32" s="5"/>
      <c r="IH32" s="5"/>
      <c r="II32" s="5"/>
      <c r="IJ32" s="5"/>
      <c r="IK32" s="5"/>
      <c r="IL32" s="5"/>
      <c r="IM32" s="5"/>
      <c r="IN32" s="5"/>
      <c r="IO32" s="5"/>
      <c r="IP32" s="5"/>
      <c r="IQ32" s="5"/>
      <c r="IR32" s="5"/>
      <c r="IS32" s="5"/>
      <c r="IT32" s="5"/>
      <c r="IU32" s="5"/>
      <c r="IV32" s="5"/>
    </row>
    <row r="33" spans="1:256" s="1065" customFormat="1" ht="15" customHeight="1">
      <c r="A33" s="171"/>
      <c r="B33" s="171">
        <v>0</v>
      </c>
      <c r="C33" s="1051"/>
      <c r="D33" s="29"/>
      <c r="E33" s="5" t="s">
        <v>842</v>
      </c>
      <c r="F33" s="5"/>
      <c r="G33" s="5"/>
      <c r="H33" s="5"/>
      <c r="I33" s="5"/>
      <c r="J33" s="5"/>
      <c r="K33" s="5"/>
      <c r="L33" s="5"/>
      <c r="M33" s="5"/>
      <c r="N33" s="5"/>
      <c r="O33" s="5"/>
      <c r="P33" s="5"/>
      <c r="Q33" s="5"/>
      <c r="R33" s="5"/>
      <c r="S33" s="5"/>
      <c r="T33" s="5">
        <v>0</v>
      </c>
      <c r="U33" s="5">
        <v>0</v>
      </c>
      <c r="V33" s="5">
        <v>0</v>
      </c>
      <c r="W33" s="5">
        <v>0</v>
      </c>
      <c r="X33" s="5">
        <v>0</v>
      </c>
      <c r="Y33" s="5">
        <v>0</v>
      </c>
      <c r="Z33" s="5">
        <v>0</v>
      </c>
      <c r="AA33" s="5">
        <v>0</v>
      </c>
      <c r="AB33" s="5">
        <v>0</v>
      </c>
      <c r="AC33" s="5">
        <v>0</v>
      </c>
      <c r="AD33" s="5">
        <v>0</v>
      </c>
      <c r="AE33" s="5">
        <v>0</v>
      </c>
      <c r="AF33" s="5">
        <v>0</v>
      </c>
      <c r="AG33" s="5">
        <v>0</v>
      </c>
      <c r="AH33" s="5">
        <v>0</v>
      </c>
      <c r="AI33" s="5">
        <v>0</v>
      </c>
      <c r="AJ33" s="5">
        <v>0</v>
      </c>
      <c r="AK33" s="5">
        <v>0</v>
      </c>
      <c r="AL33" s="5">
        <v>0</v>
      </c>
      <c r="AM33" s="5">
        <v>0</v>
      </c>
      <c r="AN33" s="5">
        <v>0</v>
      </c>
      <c r="AO33" s="5">
        <v>0</v>
      </c>
      <c r="AP33" s="5">
        <v>0</v>
      </c>
      <c r="AQ33" s="5">
        <v>0</v>
      </c>
      <c r="AR33" s="5"/>
      <c r="AS33" s="5"/>
      <c r="AT33" s="5"/>
      <c r="AU33" s="5"/>
      <c r="AV33" s="5"/>
      <c r="AW33" s="5"/>
      <c r="AX33" s="5"/>
      <c r="AY33" s="5"/>
      <c r="AZ33" s="5"/>
      <c r="BA33" s="5"/>
      <c r="BB33" s="5"/>
      <c r="BC33" s="5"/>
      <c r="BD33" s="5"/>
      <c r="BE33" s="5"/>
      <c r="BF33" s="5"/>
      <c r="BG33" s="5"/>
      <c r="BH33" s="5"/>
      <c r="BI33" s="5"/>
      <c r="BJ33" s="5"/>
      <c r="BK33" s="5"/>
      <c r="BL33" s="5"/>
      <c r="BM33" s="5"/>
      <c r="BN33" s="5"/>
      <c r="BO33" s="5"/>
      <c r="BP33" s="5"/>
      <c r="BQ33" s="5"/>
      <c r="BR33" s="5"/>
      <c r="BS33" s="5"/>
      <c r="BT33" s="5"/>
      <c r="BU33" s="5"/>
      <c r="BV33" s="5"/>
      <c r="BW33" s="5"/>
      <c r="BX33" s="5"/>
      <c r="BY33" s="5"/>
      <c r="BZ33" s="5"/>
      <c r="CA33" s="5"/>
      <c r="CB33" s="5"/>
      <c r="CC33" s="5"/>
      <c r="CD33" s="5"/>
      <c r="CE33" s="5"/>
      <c r="CF33" s="5"/>
      <c r="CG33" s="5"/>
      <c r="CH33" s="5"/>
      <c r="CI33" s="5"/>
      <c r="CJ33" s="5"/>
      <c r="CK33" s="5"/>
      <c r="CL33" s="5"/>
      <c r="CM33" s="5"/>
      <c r="CN33" s="5"/>
      <c r="CO33" s="5"/>
      <c r="CP33" s="5"/>
      <c r="CQ33" s="5"/>
      <c r="CR33" s="5"/>
      <c r="CS33" s="5"/>
      <c r="CT33" s="5"/>
      <c r="CU33" s="5"/>
      <c r="CV33" s="5"/>
      <c r="CW33" s="5"/>
      <c r="CX33" s="5"/>
      <c r="CY33" s="5"/>
      <c r="CZ33" s="5"/>
      <c r="DA33" s="5"/>
      <c r="DB33" s="5"/>
      <c r="DC33" s="5"/>
      <c r="DD33" s="5"/>
      <c r="DE33" s="5"/>
      <c r="DF33" s="5"/>
      <c r="DG33" s="5"/>
      <c r="DH33" s="5"/>
      <c r="DI33" s="5"/>
      <c r="DJ33" s="5"/>
      <c r="DK33" s="5"/>
      <c r="DL33" s="5"/>
      <c r="DM33" s="5"/>
      <c r="DN33" s="5"/>
      <c r="DO33" s="5"/>
      <c r="DP33" s="5"/>
      <c r="DQ33" s="5"/>
      <c r="DR33" s="5"/>
      <c r="DS33" s="5"/>
      <c r="DT33" s="5"/>
      <c r="DU33" s="5"/>
      <c r="DV33" s="5"/>
      <c r="DW33" s="5"/>
      <c r="DX33" s="5"/>
      <c r="DY33" s="5"/>
      <c r="DZ33" s="5"/>
      <c r="EA33" s="5"/>
      <c r="EB33" s="5"/>
      <c r="EC33" s="5"/>
      <c r="ED33" s="5"/>
      <c r="EE33" s="5"/>
      <c r="EF33" s="5"/>
      <c r="EG33" s="5"/>
      <c r="EH33" s="5"/>
      <c r="EI33" s="5"/>
      <c r="EJ33" s="5"/>
      <c r="EK33" s="5"/>
      <c r="EL33" s="5"/>
      <c r="EM33" s="5"/>
      <c r="EN33" s="5"/>
      <c r="EO33" s="5"/>
      <c r="EP33" s="5"/>
      <c r="EQ33" s="5"/>
      <c r="ER33" s="5"/>
      <c r="ES33" s="5"/>
      <c r="ET33" s="5"/>
      <c r="EU33" s="5"/>
      <c r="EV33" s="5"/>
      <c r="EW33" s="5"/>
      <c r="EX33" s="5"/>
      <c r="EY33" s="5"/>
      <c r="EZ33" s="5"/>
      <c r="FA33" s="5"/>
      <c r="FB33" s="5"/>
      <c r="FC33" s="5"/>
      <c r="FD33" s="5"/>
      <c r="FE33" s="5"/>
      <c r="FF33" s="5"/>
      <c r="FG33" s="5"/>
      <c r="FH33" s="5"/>
      <c r="FI33" s="5"/>
      <c r="FJ33" s="5"/>
      <c r="FK33" s="5"/>
      <c r="FL33" s="5"/>
      <c r="FM33" s="5"/>
      <c r="FN33" s="5"/>
      <c r="FO33" s="5"/>
      <c r="FP33" s="5"/>
      <c r="FQ33" s="5"/>
      <c r="FR33" s="5"/>
      <c r="FS33" s="5"/>
      <c r="FT33" s="5"/>
      <c r="FU33" s="5"/>
      <c r="FV33" s="5"/>
      <c r="FW33" s="5"/>
      <c r="FX33" s="5"/>
      <c r="FY33" s="5"/>
      <c r="FZ33" s="5"/>
      <c r="GA33" s="5"/>
      <c r="GB33" s="5"/>
      <c r="GC33" s="5"/>
      <c r="GD33" s="5"/>
      <c r="GE33" s="5"/>
      <c r="GF33" s="5"/>
      <c r="GG33" s="5"/>
      <c r="GH33" s="5"/>
      <c r="GI33" s="5"/>
      <c r="GJ33" s="5"/>
      <c r="GK33" s="5"/>
      <c r="GL33" s="5"/>
      <c r="GM33" s="5"/>
      <c r="GN33" s="5"/>
      <c r="GO33" s="5"/>
      <c r="GP33" s="5"/>
      <c r="GQ33" s="5"/>
      <c r="GR33" s="5"/>
      <c r="GS33" s="5"/>
      <c r="GT33" s="5"/>
      <c r="GU33" s="5"/>
      <c r="GV33" s="5"/>
      <c r="GW33" s="5"/>
      <c r="GX33" s="5"/>
      <c r="GY33" s="5"/>
      <c r="GZ33" s="5"/>
      <c r="HA33" s="5"/>
      <c r="HB33" s="5"/>
      <c r="HC33" s="5"/>
      <c r="HD33" s="5"/>
      <c r="HE33" s="5"/>
      <c r="HF33" s="5"/>
      <c r="HG33" s="5"/>
      <c r="HH33" s="5"/>
      <c r="HI33" s="5"/>
      <c r="HJ33" s="5"/>
      <c r="HK33" s="5"/>
      <c r="HL33" s="5"/>
      <c r="HM33" s="5"/>
      <c r="HN33" s="5"/>
      <c r="HO33" s="5"/>
      <c r="HP33" s="5"/>
      <c r="HQ33" s="5"/>
      <c r="HR33" s="5"/>
      <c r="HS33" s="5"/>
      <c r="HT33" s="5"/>
      <c r="HU33" s="5"/>
      <c r="HV33" s="5"/>
      <c r="HW33" s="5"/>
      <c r="HX33" s="5"/>
      <c r="HY33" s="5"/>
      <c r="HZ33" s="5"/>
      <c r="IA33" s="5"/>
      <c r="IB33" s="5"/>
      <c r="IC33" s="5"/>
      <c r="ID33" s="5"/>
      <c r="IE33" s="5"/>
      <c r="IF33" s="5"/>
      <c r="IG33" s="5"/>
      <c r="IH33" s="5"/>
      <c r="II33" s="5"/>
      <c r="IJ33" s="5"/>
      <c r="IK33" s="5"/>
      <c r="IL33" s="5"/>
      <c r="IM33" s="5"/>
      <c r="IN33" s="5"/>
      <c r="IO33" s="5"/>
      <c r="IP33" s="5"/>
      <c r="IQ33" s="5"/>
      <c r="IR33" s="5"/>
      <c r="IS33" s="5"/>
      <c r="IT33" s="5"/>
      <c r="IU33" s="5"/>
      <c r="IV33" s="5"/>
    </row>
    <row r="34" spans="1:256" s="1065" customFormat="1" ht="15" customHeight="1">
      <c r="A34" s="171"/>
      <c r="B34" s="171"/>
      <c r="C34" s="1051"/>
      <c r="D34" s="29"/>
      <c r="E34" s="5"/>
      <c r="F34" s="5"/>
      <c r="G34" s="5"/>
      <c r="H34" s="5"/>
      <c r="I34" s="5"/>
      <c r="J34" s="5"/>
      <c r="K34" s="5"/>
      <c r="L34" s="5"/>
      <c r="M34" s="5"/>
      <c r="N34" s="5"/>
      <c r="O34" s="5"/>
      <c r="P34" s="5"/>
      <c r="Q34" s="5"/>
      <c r="R34" s="5"/>
      <c r="S34" s="5"/>
      <c r="T34" s="5"/>
      <c r="U34" s="5"/>
      <c r="V34" s="5"/>
      <c r="W34" s="5"/>
      <c r="X34" s="5"/>
      <c r="Y34" s="5"/>
      <c r="Z34" s="5"/>
      <c r="AA34" s="5"/>
      <c r="AB34" s="5"/>
      <c r="AC34" s="5"/>
      <c r="AD34" s="5"/>
      <c r="AE34" s="5"/>
      <c r="AF34" s="5"/>
      <c r="AG34" s="5"/>
      <c r="AH34" s="5"/>
      <c r="AI34" s="5"/>
      <c r="AJ34" s="5"/>
      <c r="AK34" s="5"/>
      <c r="AL34" s="5"/>
      <c r="AM34" s="5"/>
      <c r="AN34" s="5"/>
      <c r="AO34" s="5"/>
      <c r="AP34" s="5"/>
      <c r="AQ34" s="5"/>
      <c r="AR34" s="5"/>
      <c r="AS34" s="5"/>
      <c r="AT34" s="5"/>
      <c r="AU34" s="5"/>
      <c r="AV34" s="5"/>
      <c r="AW34" s="5"/>
      <c r="AX34" s="5"/>
      <c r="AY34" s="5"/>
      <c r="AZ34" s="5"/>
      <c r="BA34" s="5"/>
      <c r="BB34" s="5"/>
      <c r="BC34" s="5"/>
      <c r="BD34" s="5"/>
      <c r="BE34" s="5"/>
      <c r="BF34" s="5"/>
      <c r="BG34" s="5"/>
      <c r="BH34" s="5"/>
      <c r="BI34" s="5"/>
      <c r="BJ34" s="5"/>
      <c r="BK34" s="5"/>
      <c r="BL34" s="5"/>
      <c r="BM34" s="5"/>
      <c r="BN34" s="5"/>
      <c r="BO34" s="5"/>
      <c r="BP34" s="5"/>
      <c r="BQ34" s="5"/>
      <c r="BR34" s="5"/>
      <c r="BS34" s="5"/>
      <c r="BT34" s="5"/>
      <c r="BU34" s="5"/>
      <c r="BV34" s="5"/>
      <c r="BW34" s="5"/>
      <c r="BX34" s="5"/>
      <c r="BY34" s="5"/>
      <c r="BZ34" s="5"/>
      <c r="CA34" s="5"/>
      <c r="CB34" s="5"/>
      <c r="CC34" s="5"/>
      <c r="CD34" s="5"/>
      <c r="CE34" s="5"/>
      <c r="CF34" s="5"/>
      <c r="CG34" s="5"/>
      <c r="CH34" s="5"/>
      <c r="CI34" s="5"/>
      <c r="CJ34" s="5"/>
      <c r="CK34" s="5"/>
      <c r="CL34" s="5"/>
      <c r="CM34" s="5"/>
      <c r="CN34" s="5"/>
      <c r="CO34" s="5"/>
      <c r="CP34" s="5"/>
      <c r="CQ34" s="5"/>
      <c r="CR34" s="5"/>
      <c r="CS34" s="5"/>
      <c r="CT34" s="5"/>
      <c r="CU34" s="5"/>
      <c r="CV34" s="5"/>
      <c r="CW34" s="5"/>
      <c r="CX34" s="5"/>
      <c r="CY34" s="5"/>
      <c r="CZ34" s="5"/>
      <c r="DA34" s="5"/>
      <c r="DB34" s="5"/>
      <c r="DC34" s="5"/>
      <c r="DD34" s="5"/>
      <c r="DE34" s="5"/>
      <c r="DF34" s="5"/>
      <c r="DG34" s="5"/>
      <c r="DH34" s="5"/>
      <c r="DI34" s="5"/>
      <c r="DJ34" s="5"/>
      <c r="DK34" s="5"/>
      <c r="DL34" s="5"/>
      <c r="DM34" s="5"/>
      <c r="DN34" s="5"/>
      <c r="DO34" s="5"/>
      <c r="DP34" s="5"/>
      <c r="DQ34" s="5"/>
      <c r="DR34" s="5"/>
      <c r="DS34" s="5"/>
      <c r="DT34" s="5"/>
      <c r="DU34" s="5"/>
      <c r="DV34" s="5"/>
      <c r="DW34" s="5"/>
      <c r="DX34" s="5"/>
      <c r="DY34" s="5"/>
      <c r="DZ34" s="5"/>
      <c r="EA34" s="5"/>
      <c r="EB34" s="5"/>
      <c r="EC34" s="5"/>
      <c r="ED34" s="5"/>
      <c r="EE34" s="5"/>
      <c r="EF34" s="5"/>
      <c r="EG34" s="5"/>
      <c r="EH34" s="5"/>
      <c r="EI34" s="5"/>
      <c r="EJ34" s="5"/>
      <c r="EK34" s="5"/>
      <c r="EL34" s="5"/>
      <c r="EM34" s="5"/>
      <c r="EN34" s="5"/>
      <c r="EO34" s="5"/>
      <c r="EP34" s="5"/>
      <c r="EQ34" s="5"/>
      <c r="ER34" s="5"/>
      <c r="ES34" s="5"/>
      <c r="ET34" s="5"/>
      <c r="EU34" s="5"/>
      <c r="EV34" s="5"/>
      <c r="EW34" s="5"/>
      <c r="EX34" s="5"/>
      <c r="EY34" s="5"/>
      <c r="EZ34" s="5"/>
      <c r="FA34" s="5"/>
      <c r="FB34" s="5"/>
      <c r="FC34" s="5"/>
      <c r="FD34" s="5"/>
      <c r="FE34" s="5"/>
      <c r="FF34" s="5"/>
      <c r="FG34" s="5"/>
      <c r="FH34" s="5"/>
      <c r="FI34" s="5"/>
      <c r="FJ34" s="5"/>
      <c r="FK34" s="5"/>
      <c r="FL34" s="5"/>
      <c r="FM34" s="5"/>
      <c r="FN34" s="5"/>
      <c r="FO34" s="5"/>
      <c r="FP34" s="5"/>
      <c r="FQ34" s="5"/>
      <c r="FR34" s="5"/>
      <c r="FS34" s="5"/>
      <c r="FT34" s="5"/>
      <c r="FU34" s="5"/>
      <c r="FV34" s="5"/>
      <c r="FW34" s="5"/>
      <c r="FX34" s="5"/>
      <c r="FY34" s="5"/>
      <c r="FZ34" s="5"/>
      <c r="GA34" s="5"/>
      <c r="GB34" s="5"/>
      <c r="GC34" s="5"/>
      <c r="GD34" s="5"/>
      <c r="GE34" s="5"/>
      <c r="GF34" s="5"/>
      <c r="GG34" s="5"/>
      <c r="GH34" s="5"/>
      <c r="GI34" s="5"/>
      <c r="GJ34" s="5"/>
      <c r="GK34" s="5"/>
      <c r="GL34" s="5"/>
      <c r="GM34" s="5"/>
      <c r="GN34" s="5"/>
      <c r="GO34" s="5"/>
      <c r="GP34" s="5"/>
      <c r="GQ34" s="5"/>
      <c r="GR34" s="5"/>
      <c r="GS34" s="5"/>
      <c r="GT34" s="5"/>
      <c r="GU34" s="5"/>
      <c r="GV34" s="5"/>
      <c r="GW34" s="5"/>
      <c r="GX34" s="5"/>
      <c r="GY34" s="5"/>
      <c r="GZ34" s="5"/>
      <c r="HA34" s="5"/>
      <c r="HB34" s="5"/>
      <c r="HC34" s="5"/>
      <c r="HD34" s="5"/>
      <c r="HE34" s="5"/>
      <c r="HF34" s="5"/>
      <c r="HG34" s="5"/>
      <c r="HH34" s="5"/>
      <c r="HI34" s="5"/>
      <c r="HJ34" s="5"/>
      <c r="HK34" s="5"/>
      <c r="HL34" s="5"/>
      <c r="HM34" s="5"/>
      <c r="HN34" s="5"/>
      <c r="HO34" s="5"/>
      <c r="HP34" s="5"/>
      <c r="HQ34" s="5"/>
      <c r="HR34" s="5"/>
      <c r="HS34" s="5"/>
      <c r="HT34" s="5"/>
      <c r="HU34" s="5"/>
      <c r="HV34" s="5"/>
      <c r="HW34" s="5"/>
      <c r="HX34" s="5"/>
      <c r="HY34" s="5"/>
      <c r="HZ34" s="5"/>
      <c r="IA34" s="5"/>
      <c r="IB34" s="5"/>
      <c r="IC34" s="5"/>
      <c r="ID34" s="5"/>
      <c r="IE34" s="5"/>
      <c r="IF34" s="5"/>
      <c r="IG34" s="5"/>
      <c r="IH34" s="5"/>
      <c r="II34" s="5"/>
      <c r="IJ34" s="5"/>
      <c r="IK34" s="5"/>
      <c r="IL34" s="5"/>
      <c r="IM34" s="5"/>
      <c r="IN34" s="5"/>
      <c r="IO34" s="5"/>
      <c r="IP34" s="5"/>
      <c r="IQ34" s="5"/>
      <c r="IR34" s="5"/>
      <c r="IS34" s="5"/>
      <c r="IT34" s="5"/>
      <c r="IU34" s="5"/>
      <c r="IV34" s="5"/>
    </row>
    <row r="35" spans="1:256" s="1065" customFormat="1" ht="15" customHeight="1">
      <c r="A35" s="171"/>
      <c r="B35" s="171"/>
      <c r="C35" s="1051"/>
      <c r="D35" s="1066" t="s">
        <v>1258</v>
      </c>
      <c r="E35" s="1067"/>
      <c r="F35" s="1067"/>
      <c r="G35" s="1067"/>
      <c r="H35" s="1067"/>
      <c r="I35" s="1067"/>
      <c r="J35" s="1067"/>
      <c r="K35" s="1067"/>
      <c r="L35" s="1067"/>
      <c r="M35" s="1067"/>
      <c r="N35" s="1067"/>
      <c r="O35" s="1067"/>
      <c r="P35" s="1068"/>
      <c r="Q35" s="1068"/>
      <c r="R35" s="1068"/>
      <c r="S35" s="1068"/>
      <c r="T35" s="1068"/>
      <c r="U35" s="1068"/>
      <c r="V35" s="1068"/>
      <c r="W35" s="1068"/>
      <c r="X35" s="1068">
        <v>0</v>
      </c>
      <c r="Y35" s="1068">
        <v>0</v>
      </c>
      <c r="Z35" s="1068">
        <v>0</v>
      </c>
      <c r="AA35" s="1068">
        <v>1.0361700194203276E-2</v>
      </c>
      <c r="AB35" s="1068">
        <v>1.15E-2</v>
      </c>
      <c r="AC35" s="1068">
        <v>0.02</v>
      </c>
      <c r="AD35" s="1068">
        <v>2.5000000000000001E-2</v>
      </c>
      <c r="AE35" s="1068">
        <v>2.5000000000000001E-2</v>
      </c>
      <c r="AF35" s="1068">
        <v>2.5000000000000001E-2</v>
      </c>
      <c r="AG35" s="1068">
        <v>2.5000000000000001E-2</v>
      </c>
      <c r="AH35" s="1068">
        <v>2.5000000000000001E-2</v>
      </c>
      <c r="AI35" s="1068">
        <v>2.5000000000000001E-2</v>
      </c>
      <c r="AJ35" s="1068">
        <v>2.5000000000000001E-2</v>
      </c>
      <c r="AK35" s="1068">
        <v>2.5000000000000001E-2</v>
      </c>
      <c r="AL35" s="1068">
        <v>2.5000000000000001E-2</v>
      </c>
      <c r="AM35" s="1068">
        <v>2.5000000000000001E-2</v>
      </c>
      <c r="AN35" s="1068">
        <v>2.5000000000000001E-2</v>
      </c>
      <c r="AO35" s="1068">
        <v>2.5000000000000001E-2</v>
      </c>
      <c r="AP35" s="1068">
        <v>2.5000000000000001E-2</v>
      </c>
      <c r="AQ35" s="1069">
        <v>2.5000000000000001E-2</v>
      </c>
      <c r="AR35" s="5"/>
      <c r="AS35" s="5"/>
      <c r="AT35" s="5"/>
      <c r="AU35" s="5"/>
      <c r="AV35" s="5"/>
      <c r="AW35" s="5"/>
      <c r="AX35" s="5"/>
      <c r="AY35" s="5"/>
      <c r="AZ35" s="5"/>
      <c r="BA35" s="5"/>
      <c r="BB35" s="5"/>
      <c r="BC35" s="5"/>
      <c r="BD35" s="5"/>
      <c r="BE35" s="5"/>
      <c r="BF35" s="5"/>
      <c r="BG35" s="5"/>
      <c r="BH35" s="5"/>
      <c r="BI35" s="5"/>
      <c r="BJ35" s="5"/>
      <c r="BK35" s="5"/>
      <c r="BL35" s="5"/>
      <c r="BM35" s="5"/>
      <c r="BN35" s="5"/>
      <c r="BO35" s="5"/>
      <c r="BP35" s="5"/>
      <c r="BQ35" s="5"/>
      <c r="BR35" s="5"/>
      <c r="BS35" s="5"/>
      <c r="BT35" s="5"/>
      <c r="BU35" s="5"/>
      <c r="BV35" s="5"/>
      <c r="BW35" s="5"/>
      <c r="BX35" s="5"/>
      <c r="BY35" s="5"/>
      <c r="BZ35" s="5"/>
      <c r="CA35" s="5"/>
      <c r="CB35" s="5"/>
      <c r="CC35" s="5"/>
      <c r="CD35" s="5"/>
      <c r="CE35" s="5"/>
      <c r="CF35" s="5"/>
      <c r="CG35" s="5"/>
      <c r="CH35" s="5"/>
      <c r="CI35" s="5"/>
      <c r="CJ35" s="5"/>
      <c r="CK35" s="5"/>
      <c r="CL35" s="5"/>
      <c r="CM35" s="5"/>
      <c r="CN35" s="5"/>
      <c r="CO35" s="5"/>
      <c r="CP35" s="5"/>
      <c r="CQ35" s="5"/>
      <c r="CR35" s="5"/>
      <c r="CS35" s="5"/>
      <c r="CT35" s="5"/>
      <c r="CU35" s="5"/>
      <c r="CV35" s="5"/>
      <c r="CW35" s="5"/>
      <c r="CX35" s="5"/>
      <c r="CY35" s="5"/>
      <c r="CZ35" s="5"/>
      <c r="DA35" s="5"/>
      <c r="DB35" s="5"/>
      <c r="DC35" s="5"/>
      <c r="DD35" s="5"/>
      <c r="DE35" s="5"/>
      <c r="DF35" s="5"/>
      <c r="DG35" s="5"/>
      <c r="DH35" s="5"/>
      <c r="DI35" s="5"/>
      <c r="DJ35" s="5"/>
      <c r="DK35" s="5"/>
      <c r="DL35" s="5"/>
      <c r="DM35" s="5"/>
      <c r="DN35" s="5"/>
      <c r="DO35" s="5"/>
      <c r="DP35" s="5"/>
      <c r="DQ35" s="5"/>
      <c r="DR35" s="5"/>
      <c r="DS35" s="5"/>
      <c r="DT35" s="5"/>
      <c r="DU35" s="5"/>
      <c r="DV35" s="5"/>
      <c r="DW35" s="5"/>
      <c r="DX35" s="5"/>
      <c r="DY35" s="5"/>
      <c r="DZ35" s="5"/>
      <c r="EA35" s="5"/>
      <c r="EB35" s="5"/>
      <c r="EC35" s="5"/>
      <c r="ED35" s="5"/>
      <c r="EE35" s="5"/>
      <c r="EF35" s="5"/>
      <c r="EG35" s="5"/>
      <c r="EH35" s="5"/>
      <c r="EI35" s="5"/>
      <c r="EJ35" s="5"/>
      <c r="EK35" s="5"/>
      <c r="EL35" s="5"/>
      <c r="EM35" s="5"/>
      <c r="EN35" s="5"/>
      <c r="EO35" s="5"/>
      <c r="EP35" s="5"/>
      <c r="EQ35" s="5"/>
      <c r="ER35" s="5"/>
      <c r="ES35" s="5"/>
      <c r="ET35" s="5"/>
      <c r="EU35" s="5"/>
      <c r="EV35" s="5"/>
      <c r="EW35" s="5"/>
      <c r="EX35" s="5"/>
      <c r="EY35" s="5"/>
      <c r="EZ35" s="5"/>
      <c r="FA35" s="5"/>
      <c r="FB35" s="5"/>
      <c r="FC35" s="5"/>
      <c r="FD35" s="5"/>
      <c r="FE35" s="5"/>
      <c r="FF35" s="5"/>
      <c r="FG35" s="5"/>
      <c r="FH35" s="5"/>
      <c r="FI35" s="5"/>
      <c r="FJ35" s="5"/>
      <c r="FK35" s="5"/>
      <c r="FL35" s="5"/>
      <c r="FM35" s="5"/>
      <c r="FN35" s="5"/>
      <c r="FO35" s="5"/>
      <c r="FP35" s="5"/>
      <c r="FQ35" s="5"/>
      <c r="FR35" s="5"/>
      <c r="FS35" s="5"/>
      <c r="FT35" s="5"/>
      <c r="FU35" s="5"/>
      <c r="FV35" s="5"/>
      <c r="FW35" s="5"/>
      <c r="FX35" s="5"/>
      <c r="FY35" s="5"/>
      <c r="FZ35" s="5"/>
      <c r="GA35" s="5"/>
      <c r="GB35" s="5"/>
      <c r="GC35" s="5"/>
      <c r="GD35" s="5"/>
      <c r="GE35" s="5"/>
      <c r="GF35" s="5"/>
      <c r="GG35" s="5"/>
      <c r="GH35" s="5"/>
      <c r="GI35" s="5"/>
      <c r="GJ35" s="5"/>
      <c r="GK35" s="5"/>
      <c r="GL35" s="5"/>
      <c r="GM35" s="5"/>
      <c r="GN35" s="5"/>
      <c r="GO35" s="5"/>
      <c r="GP35" s="5"/>
      <c r="GQ35" s="5"/>
      <c r="GR35" s="5"/>
      <c r="GS35" s="5"/>
      <c r="GT35" s="5"/>
      <c r="GU35" s="5"/>
      <c r="GV35" s="5"/>
      <c r="GW35" s="5"/>
      <c r="GX35" s="5"/>
      <c r="GY35" s="5"/>
      <c r="GZ35" s="5"/>
      <c r="HA35" s="5"/>
      <c r="HB35" s="5"/>
      <c r="HC35" s="5"/>
      <c r="HD35" s="5"/>
      <c r="HE35" s="5"/>
      <c r="HF35" s="5"/>
      <c r="HG35" s="5"/>
      <c r="HH35" s="5"/>
      <c r="HI35" s="5"/>
      <c r="HJ35" s="5"/>
      <c r="HK35" s="5"/>
      <c r="HL35" s="5"/>
      <c r="HM35" s="5"/>
      <c r="HN35" s="5"/>
      <c r="HO35" s="5"/>
      <c r="HP35" s="5"/>
      <c r="HQ35" s="5"/>
      <c r="HR35" s="5"/>
      <c r="HS35" s="5"/>
      <c r="HT35" s="5"/>
      <c r="HU35" s="5"/>
      <c r="HV35" s="5"/>
      <c r="HW35" s="5"/>
      <c r="HX35" s="5"/>
      <c r="HY35" s="5"/>
      <c r="HZ35" s="5"/>
      <c r="IA35" s="5"/>
      <c r="IB35" s="5"/>
      <c r="IC35" s="5"/>
      <c r="ID35" s="5"/>
      <c r="IE35" s="5"/>
      <c r="IF35" s="5"/>
      <c r="IG35" s="5"/>
      <c r="IH35" s="5"/>
      <c r="II35" s="5"/>
      <c r="IJ35" s="5"/>
      <c r="IK35" s="5"/>
      <c r="IL35" s="5"/>
      <c r="IM35" s="5"/>
      <c r="IN35" s="5"/>
      <c r="IO35" s="5"/>
      <c r="IP35" s="5"/>
      <c r="IQ35" s="5"/>
      <c r="IR35" s="5"/>
      <c r="IS35" s="5"/>
      <c r="IT35" s="5"/>
      <c r="IU35" s="5"/>
      <c r="IV35" s="5"/>
    </row>
    <row r="36" spans="1:256" s="1065" customFormat="1" ht="15" customHeight="1">
      <c r="A36" s="171"/>
      <c r="B36" s="171"/>
      <c r="C36" s="1051"/>
      <c r="D36" s="29"/>
      <c r="E36" s="29"/>
      <c r="F36" s="29"/>
      <c r="G36" s="29"/>
      <c r="H36" s="29"/>
      <c r="I36" s="29"/>
      <c r="J36" s="29"/>
      <c r="K36" s="29"/>
      <c r="L36" s="29"/>
      <c r="M36" s="29"/>
      <c r="N36" s="29"/>
      <c r="O36" s="29"/>
      <c r="P36" s="29"/>
      <c r="Q36" s="29"/>
      <c r="R36" s="29"/>
      <c r="S36" s="29"/>
      <c r="T36" s="29"/>
      <c r="U36" s="29"/>
      <c r="V36" s="29"/>
      <c r="W36" s="29"/>
      <c r="X36" s="29"/>
      <c r="Y36" s="29"/>
      <c r="Z36" s="29"/>
      <c r="AA36" s="29"/>
      <c r="AB36" s="29"/>
      <c r="AC36" s="29"/>
      <c r="AD36" s="29"/>
      <c r="AE36" s="29"/>
      <c r="AF36" s="29"/>
      <c r="AG36" s="29"/>
      <c r="AH36" s="29"/>
      <c r="AI36" s="29"/>
      <c r="AJ36" s="29"/>
      <c r="AK36" s="29"/>
      <c r="AL36" s="29"/>
      <c r="AM36" s="29"/>
      <c r="AN36" s="29"/>
      <c r="AO36" s="29"/>
      <c r="AP36" s="29"/>
      <c r="AQ36" s="29"/>
      <c r="AR36" s="29"/>
      <c r="AS36" s="29"/>
      <c r="AT36" s="29"/>
      <c r="AU36" s="29"/>
      <c r="AV36" s="29"/>
      <c r="AW36" s="29"/>
      <c r="AX36" s="29"/>
      <c r="AY36" s="29"/>
      <c r="AZ36" s="29"/>
      <c r="BA36" s="29"/>
      <c r="BB36" s="29"/>
      <c r="BC36" s="29"/>
      <c r="BD36" s="29"/>
      <c r="BE36" s="29"/>
      <c r="BF36" s="29"/>
      <c r="BG36" s="29"/>
      <c r="BH36" s="29"/>
      <c r="BI36" s="29"/>
      <c r="BJ36" s="29"/>
      <c r="BK36" s="29"/>
      <c r="BL36" s="29"/>
      <c r="BM36" s="29"/>
      <c r="BN36" s="29"/>
      <c r="BO36" s="29"/>
      <c r="BP36" s="29"/>
      <c r="BQ36" s="29"/>
      <c r="BR36" s="29"/>
      <c r="BS36" s="29"/>
      <c r="BT36" s="29"/>
      <c r="BU36" s="29"/>
      <c r="BV36" s="29"/>
      <c r="BW36" s="29"/>
      <c r="BX36" s="29"/>
      <c r="BY36" s="29"/>
      <c r="BZ36" s="29"/>
      <c r="CA36" s="29"/>
      <c r="CB36" s="29"/>
      <c r="CC36" s="29"/>
      <c r="CD36" s="29"/>
      <c r="CE36" s="29"/>
      <c r="CF36" s="29"/>
      <c r="CG36" s="29"/>
      <c r="CH36" s="29"/>
      <c r="CI36" s="29"/>
      <c r="CJ36" s="29"/>
      <c r="CK36" s="29"/>
      <c r="CL36" s="29"/>
      <c r="CM36" s="29"/>
      <c r="CN36" s="29"/>
      <c r="CO36" s="29"/>
      <c r="CP36" s="29"/>
      <c r="CQ36" s="29"/>
      <c r="CR36" s="29"/>
      <c r="CS36" s="29"/>
      <c r="CT36" s="29"/>
      <c r="CU36" s="29"/>
      <c r="CV36" s="29"/>
      <c r="CW36" s="29"/>
      <c r="CX36" s="29"/>
      <c r="CY36" s="29"/>
      <c r="CZ36" s="29"/>
      <c r="DA36" s="29"/>
      <c r="DB36" s="29"/>
      <c r="DC36" s="29"/>
      <c r="DD36" s="29"/>
      <c r="DE36" s="29"/>
      <c r="DF36" s="29"/>
      <c r="DG36" s="29"/>
      <c r="DH36" s="29"/>
      <c r="DI36" s="29"/>
      <c r="DJ36" s="29"/>
      <c r="DK36" s="29"/>
      <c r="DL36" s="29"/>
      <c r="DM36" s="29"/>
      <c r="DN36" s="29"/>
      <c r="DO36" s="29"/>
      <c r="DP36" s="29"/>
      <c r="DQ36" s="29"/>
      <c r="DR36" s="29"/>
      <c r="DS36" s="29"/>
      <c r="DT36" s="29"/>
      <c r="DU36" s="29"/>
      <c r="DV36" s="29"/>
      <c r="DW36" s="29"/>
      <c r="DX36" s="29"/>
      <c r="DY36" s="29"/>
      <c r="DZ36" s="29"/>
      <c r="EA36" s="29"/>
      <c r="EB36" s="29"/>
      <c r="EC36" s="29"/>
      <c r="ED36" s="29"/>
      <c r="EE36" s="29"/>
      <c r="EF36" s="29"/>
      <c r="EG36" s="29"/>
      <c r="EH36" s="29"/>
      <c r="EI36" s="29"/>
      <c r="EJ36" s="29"/>
      <c r="EK36" s="29"/>
      <c r="EL36" s="29"/>
      <c r="EM36" s="29"/>
      <c r="EN36" s="29"/>
      <c r="EO36" s="29"/>
      <c r="EP36" s="29"/>
      <c r="EQ36" s="29"/>
      <c r="ER36" s="29"/>
      <c r="ES36" s="29"/>
      <c r="ET36" s="29"/>
      <c r="EU36" s="29"/>
      <c r="EV36" s="29"/>
      <c r="EW36" s="29"/>
      <c r="EX36" s="29"/>
      <c r="EY36" s="29"/>
      <c r="EZ36" s="29"/>
      <c r="FA36" s="29"/>
      <c r="FB36" s="29"/>
      <c r="FC36" s="29"/>
      <c r="FD36" s="29"/>
      <c r="FE36" s="29"/>
      <c r="FF36" s="29"/>
      <c r="FG36" s="29"/>
      <c r="FH36" s="29"/>
      <c r="FI36" s="29"/>
      <c r="FJ36" s="29"/>
      <c r="FK36" s="29"/>
      <c r="FL36" s="29"/>
      <c r="FM36" s="29"/>
      <c r="FN36" s="29"/>
      <c r="FO36" s="29"/>
      <c r="FP36" s="29"/>
      <c r="FQ36" s="29"/>
      <c r="FR36" s="29"/>
      <c r="FS36" s="29"/>
      <c r="FT36" s="29"/>
      <c r="FU36" s="29"/>
      <c r="FV36" s="29"/>
      <c r="FW36" s="29"/>
      <c r="FX36" s="29"/>
      <c r="FY36" s="29"/>
      <c r="FZ36" s="29"/>
      <c r="GA36" s="29"/>
      <c r="GB36" s="29"/>
      <c r="GC36" s="29"/>
      <c r="GD36" s="29"/>
      <c r="GE36" s="29"/>
      <c r="GF36" s="29"/>
      <c r="GG36" s="29"/>
      <c r="GH36" s="29"/>
      <c r="GI36" s="29"/>
      <c r="GJ36" s="29"/>
      <c r="GK36" s="29"/>
      <c r="GL36" s="29"/>
      <c r="GM36" s="29"/>
      <c r="GN36" s="29"/>
      <c r="GO36" s="29"/>
      <c r="GP36" s="29"/>
      <c r="GQ36" s="29"/>
      <c r="GR36" s="29"/>
      <c r="GS36" s="29"/>
      <c r="GT36" s="29"/>
      <c r="GU36" s="29"/>
      <c r="GV36" s="29"/>
      <c r="GW36" s="29"/>
      <c r="GX36" s="29"/>
      <c r="GY36" s="29"/>
      <c r="GZ36" s="29"/>
      <c r="HA36" s="29"/>
      <c r="HB36" s="29"/>
      <c r="HC36" s="29"/>
      <c r="HD36" s="29"/>
      <c r="HE36" s="29"/>
      <c r="HF36" s="29"/>
      <c r="HG36" s="29"/>
      <c r="HH36" s="29"/>
      <c r="HI36" s="29"/>
      <c r="HJ36" s="29"/>
      <c r="HK36" s="29"/>
      <c r="HL36" s="29"/>
      <c r="HM36" s="29"/>
      <c r="HN36" s="29"/>
      <c r="HO36" s="29"/>
      <c r="HP36" s="29"/>
      <c r="HQ36" s="29"/>
      <c r="HR36" s="29"/>
      <c r="HS36" s="29"/>
      <c r="HT36" s="29"/>
      <c r="HU36" s="29"/>
      <c r="HV36" s="29"/>
      <c r="HW36" s="29"/>
      <c r="HX36" s="29"/>
      <c r="HY36" s="29"/>
      <c r="HZ36" s="29"/>
      <c r="IA36" s="29"/>
      <c r="IB36" s="29"/>
      <c r="IC36" s="29"/>
      <c r="ID36" s="29"/>
      <c r="IE36" s="29"/>
      <c r="IF36" s="29"/>
      <c r="IG36" s="29"/>
      <c r="IH36" s="29"/>
      <c r="II36" s="29"/>
      <c r="IJ36" s="29"/>
      <c r="IK36" s="29"/>
      <c r="IL36" s="29"/>
      <c r="IM36" s="29"/>
      <c r="IN36" s="29"/>
      <c r="IO36" s="29"/>
      <c r="IP36" s="29"/>
      <c r="IQ36" s="29"/>
      <c r="IR36" s="29"/>
      <c r="IS36" s="29"/>
      <c r="IT36" s="29"/>
      <c r="IU36" s="29"/>
      <c r="IV36" s="29"/>
    </row>
    <row r="37" spans="1:256" s="1065" customFormat="1" ht="15" customHeight="1">
      <c r="A37" s="171"/>
      <c r="B37" s="171"/>
      <c r="C37" s="1051"/>
      <c r="D37" s="1065" t="s">
        <v>1259</v>
      </c>
    </row>
    <row r="38" spans="1:256" s="1065" customFormat="1" ht="15" customHeight="1">
      <c r="A38" s="171"/>
      <c r="B38" s="171"/>
      <c r="C38" s="1051"/>
      <c r="E38" s="1065" t="s">
        <v>1260</v>
      </c>
      <c r="AA38" s="1065">
        <v>427115342.14999998</v>
      </c>
      <c r="AB38" s="1065">
        <v>373461732.57727432</v>
      </c>
      <c r="AC38" s="1065">
        <v>372133571.56922412</v>
      </c>
      <c r="AD38" s="1065">
        <v>377431875.90117383</v>
      </c>
      <c r="AE38" s="1065">
        <v>381400620.94615054</v>
      </c>
      <c r="AF38" s="1065">
        <v>392852976.34736609</v>
      </c>
      <c r="AG38" s="1065">
        <v>394003468.26060033</v>
      </c>
      <c r="AH38" s="1065">
        <v>395909019.8305819</v>
      </c>
      <c r="AI38" s="1065">
        <v>375778572.2295897</v>
      </c>
      <c r="AJ38" s="1065">
        <v>354453493.45776081</v>
      </c>
      <c r="AK38" s="1065">
        <v>338720879.1485877</v>
      </c>
      <c r="AL38" s="1065">
        <v>334337207.36161637</v>
      </c>
      <c r="AM38" s="1065">
        <v>308008583.85699415</v>
      </c>
      <c r="AN38" s="1065">
        <v>364558833.98875284</v>
      </c>
      <c r="AO38" s="1065">
        <v>1024615160.0993061</v>
      </c>
      <c r="AP38" s="1065">
        <v>2135478947.8779655</v>
      </c>
      <c r="AQ38" s="1065">
        <v>3338447436.2956138</v>
      </c>
    </row>
    <row r="39" spans="1:256" s="1065" customFormat="1" ht="15" customHeight="1">
      <c r="A39" s="171"/>
      <c r="B39" s="171"/>
      <c r="C39" s="1051"/>
      <c r="E39" s="1065" t="s">
        <v>1249</v>
      </c>
    </row>
    <row r="40" spans="1:256" s="1065" customFormat="1" ht="15" customHeight="1">
      <c r="A40" s="171"/>
      <c r="B40" s="171"/>
      <c r="C40" s="1051"/>
      <c r="F40" s="966" t="s">
        <v>1261</v>
      </c>
      <c r="P40" s="966"/>
      <c r="Q40" s="966"/>
      <c r="R40" s="966"/>
      <c r="S40" s="966"/>
      <c r="T40" s="966"/>
      <c r="U40" s="966"/>
      <c r="V40" s="966"/>
      <c r="W40" s="966"/>
      <c r="X40" s="966"/>
      <c r="Y40" s="966"/>
      <c r="Z40" s="966"/>
      <c r="AA40" s="966">
        <v>1543747054.2713971</v>
      </c>
      <c r="AB40" s="966">
        <v>1510329862.1405387</v>
      </c>
      <c r="AC40" s="966">
        <v>1518723484.2774928</v>
      </c>
      <c r="AD40" s="966">
        <v>1518367350.9012928</v>
      </c>
      <c r="AE40" s="966">
        <v>1559248137.7252312</v>
      </c>
      <c r="AF40" s="966">
        <v>1610826200.0816321</v>
      </c>
      <c r="AG40" s="966">
        <v>1697683747.7275894</v>
      </c>
      <c r="AH40" s="966">
        <v>1772761560.9603341</v>
      </c>
      <c r="AI40" s="966">
        <v>1868998829.60077</v>
      </c>
      <c r="AJ40" s="966">
        <v>1960552815.3982251</v>
      </c>
      <c r="AK40" s="966">
        <v>2056133407.3862226</v>
      </c>
      <c r="AL40" s="966">
        <v>2132189813.252311</v>
      </c>
      <c r="AM40" s="966">
        <v>2386194028.439157</v>
      </c>
      <c r="AN40" s="966">
        <v>3215699307.8312144</v>
      </c>
      <c r="AO40" s="966">
        <v>3705045534.5359941</v>
      </c>
      <c r="AP40" s="966">
        <v>3787186776.4188819</v>
      </c>
      <c r="AQ40" s="966">
        <v>3324308089.947073</v>
      </c>
    </row>
    <row r="41" spans="1:256" s="1065" customFormat="1" ht="15" customHeight="1">
      <c r="A41" s="171"/>
      <c r="B41" s="171"/>
      <c r="C41" s="1051"/>
      <c r="F41" s="966" t="s">
        <v>683</v>
      </c>
      <c r="P41" s="966"/>
      <c r="Q41" s="966"/>
      <c r="R41" s="966"/>
      <c r="S41" s="966"/>
      <c r="T41" s="966"/>
      <c r="U41" s="966"/>
      <c r="V41" s="966"/>
      <c r="W41" s="966"/>
      <c r="X41" s="966"/>
      <c r="Y41" s="966"/>
      <c r="Z41" s="966"/>
      <c r="AA41" s="966">
        <v>4147632.7062475085</v>
      </c>
      <c r="AB41" s="966">
        <v>4287125.7512481213</v>
      </c>
      <c r="AC41" s="966">
        <v>7495404.6295486093</v>
      </c>
      <c r="AD41" s="966">
        <v>9484912.2098931074</v>
      </c>
      <c r="AE41" s="966">
        <v>9677665.9263190031</v>
      </c>
      <c r="AF41" s="966">
        <v>9835193.3132836819</v>
      </c>
      <c r="AG41" s="966">
        <v>9873391.8673366308</v>
      </c>
      <c r="AH41" s="966">
        <v>9645592.5313741565</v>
      </c>
      <c r="AI41" s="966">
        <v>9127425.4393021464</v>
      </c>
      <c r="AJ41" s="966">
        <v>8664228.4003840685</v>
      </c>
      <c r="AK41" s="966">
        <v>8412787.919904232</v>
      </c>
      <c r="AL41" s="966">
        <v>8028904.2224935889</v>
      </c>
      <c r="AM41" s="966">
        <v>8406654.8810243011</v>
      </c>
      <c r="AN41" s="966">
        <v>17363770.572470427</v>
      </c>
      <c r="AO41" s="966">
        <v>39499119.125357389</v>
      </c>
      <c r="AP41" s="966">
        <v>68420516.270733833</v>
      </c>
      <c r="AQ41" s="966">
        <v>93040350.373918533</v>
      </c>
    </row>
    <row r="42" spans="1:256" s="1065" customFormat="1" ht="15" customHeight="1">
      <c r="A42" s="171"/>
      <c r="B42" s="171"/>
      <c r="C42" s="1051"/>
      <c r="F42" s="1065" t="s">
        <v>38</v>
      </c>
      <c r="AA42" s="1065">
        <v>1547894686.9776447</v>
      </c>
      <c r="AB42" s="1065">
        <v>1514616987.8917868</v>
      </c>
      <c r="AC42" s="1065">
        <v>1526218888.9070413</v>
      </c>
      <c r="AD42" s="1065">
        <v>1527852263.111186</v>
      </c>
      <c r="AE42" s="1065">
        <v>1568925803.6515503</v>
      </c>
      <c r="AF42" s="1065">
        <v>1620661393.3949158</v>
      </c>
      <c r="AG42" s="1065">
        <v>1707557139.5949259</v>
      </c>
      <c r="AH42" s="1065">
        <v>1782407153.4917083</v>
      </c>
      <c r="AI42" s="1065">
        <v>1878126255.0400722</v>
      </c>
      <c r="AJ42" s="1065">
        <v>1969217043.7986093</v>
      </c>
      <c r="AK42" s="1065">
        <v>2064546195.3061268</v>
      </c>
      <c r="AL42" s="1065">
        <v>2140218717.4748046</v>
      </c>
      <c r="AM42" s="1065">
        <v>2394600683.3201814</v>
      </c>
      <c r="AN42" s="1065">
        <v>3233063078.4036846</v>
      </c>
      <c r="AO42" s="1065">
        <v>3744544653.6613512</v>
      </c>
      <c r="AP42" s="1065">
        <v>3855607292.6896157</v>
      </c>
      <c r="AQ42" s="1065">
        <v>3417348440.3209915</v>
      </c>
    </row>
    <row r="43" spans="1:256" s="1065" customFormat="1" ht="15" customHeight="1">
      <c r="A43" s="171"/>
      <c r="B43" s="171"/>
      <c r="C43" s="1051"/>
      <c r="E43" s="1065" t="s">
        <v>1262</v>
      </c>
    </row>
    <row r="44" spans="1:256" s="966" customFormat="1" ht="15" customHeight="1">
      <c r="A44" s="171"/>
      <c r="B44" s="171"/>
      <c r="C44" s="1070"/>
      <c r="F44" s="966" t="s">
        <v>1263</v>
      </c>
      <c r="AA44" s="966">
        <v>-1601548296.5503702</v>
      </c>
      <c r="AB44" s="966">
        <v>-1515945148.899837</v>
      </c>
      <c r="AC44" s="966">
        <v>-1520920584.5750916</v>
      </c>
      <c r="AD44" s="966">
        <v>-1523883518.0662093</v>
      </c>
      <c r="AE44" s="966">
        <v>-1557473448.2503347</v>
      </c>
      <c r="AF44" s="966">
        <v>-1619510901.4816816</v>
      </c>
      <c r="AG44" s="966">
        <v>-1705651588.0249443</v>
      </c>
      <c r="AH44" s="966">
        <v>-1802537601.0927007</v>
      </c>
      <c r="AI44" s="966">
        <v>-1899451333.8119011</v>
      </c>
      <c r="AJ44" s="966">
        <v>-1984949658.1077824</v>
      </c>
      <c r="AK44" s="966">
        <v>-2068929867.0930984</v>
      </c>
      <c r="AL44" s="966">
        <v>-2166547340.9794269</v>
      </c>
      <c r="AM44" s="966">
        <v>-2338050433.1884227</v>
      </c>
      <c r="AN44" s="966">
        <v>-2573006752.2931314</v>
      </c>
      <c r="AO44" s="966">
        <v>-2633680865.8826919</v>
      </c>
      <c r="AP44" s="966">
        <v>-2652638804.2719674</v>
      </c>
      <c r="AQ44" s="966">
        <v>-2650627618.9103174</v>
      </c>
    </row>
    <row r="45" spans="1:256" s="966" customFormat="1" ht="15" customHeight="1">
      <c r="A45" s="171"/>
      <c r="B45" s="171"/>
      <c r="C45" s="1070"/>
      <c r="F45" s="966" t="s">
        <v>1264</v>
      </c>
      <c r="AA45" s="966">
        <v>0</v>
      </c>
      <c r="AB45" s="966">
        <v>0</v>
      </c>
      <c r="AC45" s="966">
        <v>0</v>
      </c>
      <c r="AD45" s="966">
        <v>0</v>
      </c>
      <c r="AE45" s="966">
        <v>0</v>
      </c>
      <c r="AF45" s="966">
        <v>0</v>
      </c>
      <c r="AG45" s="966">
        <v>0</v>
      </c>
      <c r="AH45" s="966">
        <v>0</v>
      </c>
      <c r="AI45" s="966">
        <v>0</v>
      </c>
      <c r="AJ45" s="966">
        <v>0</v>
      </c>
      <c r="AK45" s="966">
        <v>0</v>
      </c>
      <c r="AL45" s="966">
        <v>0</v>
      </c>
      <c r="AM45" s="966">
        <v>0</v>
      </c>
      <c r="AN45" s="966">
        <v>0</v>
      </c>
      <c r="AO45" s="966">
        <v>0</v>
      </c>
      <c r="AP45" s="966">
        <v>0</v>
      </c>
      <c r="AQ45" s="966">
        <v>0</v>
      </c>
    </row>
    <row r="46" spans="1:256" s="1065" customFormat="1" ht="15" customHeight="1">
      <c r="A46" s="171"/>
      <c r="B46" s="171"/>
      <c r="C46" s="1070"/>
      <c r="E46" s="1065" t="s">
        <v>1265</v>
      </c>
      <c r="AA46" s="1065">
        <v>369314099.87102699</v>
      </c>
      <c r="AB46" s="1065">
        <v>367846445.817976</v>
      </c>
      <c r="AC46" s="1065">
        <v>369936471.27162528</v>
      </c>
      <c r="AD46" s="1065">
        <v>371915708.73625731</v>
      </c>
      <c r="AE46" s="1065">
        <v>383175310.42104697</v>
      </c>
      <c r="AF46" s="1065">
        <v>384168274.94731665</v>
      </c>
      <c r="AG46" s="1065">
        <v>386035627.96324539</v>
      </c>
      <c r="AH46" s="1065">
        <v>366132979.69821525</v>
      </c>
      <c r="AI46" s="1065">
        <v>345326068.01845837</v>
      </c>
      <c r="AJ46" s="1065">
        <v>330056650.74820328</v>
      </c>
      <c r="AK46" s="1065">
        <v>325924419.44171166</v>
      </c>
      <c r="AL46" s="1065">
        <v>299979679.6345005</v>
      </c>
      <c r="AM46" s="1065">
        <v>356152179.10772848</v>
      </c>
      <c r="AN46" s="1065">
        <v>1007251389.5268359</v>
      </c>
      <c r="AO46" s="1065">
        <v>2095979828.7526078</v>
      </c>
      <c r="AP46" s="1065">
        <v>3270026920.0248799</v>
      </c>
      <c r="AQ46" s="1065">
        <v>4012127907.3323698</v>
      </c>
    </row>
    <row r="47" spans="1:256" s="1065" customFormat="1" ht="15" customHeight="1">
      <c r="A47" s="171"/>
      <c r="B47" s="171"/>
      <c r="C47" s="1070"/>
      <c r="E47" s="1065" t="s">
        <v>1257</v>
      </c>
      <c r="N47" s="1071">
        <v>390739598.56000006</v>
      </c>
      <c r="O47" s="1071">
        <v>320921462.82999998</v>
      </c>
      <c r="P47" s="1071">
        <v>411732648.35000002</v>
      </c>
      <c r="Q47" s="1071">
        <v>364545256.08000004</v>
      </c>
      <c r="R47" s="1071">
        <v>338568935.72000003</v>
      </c>
      <c r="S47" s="1071">
        <v>257677008.01000002</v>
      </c>
      <c r="T47" s="1071">
        <v>290358118.51999998</v>
      </c>
      <c r="U47" s="1071">
        <v>285411958.19000006</v>
      </c>
      <c r="V47" s="1071">
        <v>324142338.89999998</v>
      </c>
      <c r="W47" s="1071">
        <v>296542307.79000002</v>
      </c>
      <c r="X47" s="1071">
        <v>246177004.82999998</v>
      </c>
      <c r="Y47" s="1071">
        <v>317830241.13999999</v>
      </c>
      <c r="Z47" s="1071">
        <v>427115342.14999998</v>
      </c>
      <c r="AA47" s="1065">
        <v>373461732.57727432</v>
      </c>
      <c r="AB47" s="1065">
        <v>372133571.56922412</v>
      </c>
      <c r="AC47" s="1065">
        <v>377431875.90117383</v>
      </c>
      <c r="AD47" s="1065">
        <v>381400620.94615054</v>
      </c>
      <c r="AE47" s="1065">
        <v>392852976.34736609</v>
      </c>
      <c r="AF47" s="1065">
        <v>394003468.26060033</v>
      </c>
      <c r="AG47" s="1065">
        <v>395909019.8305819</v>
      </c>
      <c r="AH47" s="1065">
        <v>375778572.2295897</v>
      </c>
      <c r="AI47" s="1065">
        <v>354453493.45776081</v>
      </c>
      <c r="AJ47" s="1065">
        <v>338720879.1485877</v>
      </c>
      <c r="AK47" s="1065">
        <v>334337207.36161637</v>
      </c>
      <c r="AL47" s="1065">
        <v>308008583.85699415</v>
      </c>
      <c r="AM47" s="1065">
        <v>364558833.98875284</v>
      </c>
      <c r="AN47" s="1065">
        <v>1024615160.0993061</v>
      </c>
      <c r="AO47" s="1065">
        <v>2135478947.8779655</v>
      </c>
      <c r="AP47" s="1065">
        <v>3338447436.2956138</v>
      </c>
      <c r="AQ47" s="1065">
        <v>4105168257.7062883</v>
      </c>
    </row>
    <row r="48" spans="1:256" s="1065" customFormat="1" ht="15" customHeight="1">
      <c r="A48" s="171"/>
      <c r="B48" s="171">
        <v>0</v>
      </c>
      <c r="C48" s="1070"/>
      <c r="E48" s="966" t="s">
        <v>1266</v>
      </c>
      <c r="AA48" s="1065">
        <v>0</v>
      </c>
      <c r="AB48" s="1065">
        <v>0</v>
      </c>
      <c r="AC48" s="1065">
        <v>0</v>
      </c>
      <c r="AD48" s="1065">
        <v>0</v>
      </c>
      <c r="AE48" s="1065">
        <v>0</v>
      </c>
      <c r="AF48" s="1065">
        <v>0</v>
      </c>
      <c r="AG48" s="1065">
        <v>0</v>
      </c>
      <c r="AH48" s="1065">
        <v>0</v>
      </c>
      <c r="AI48" s="1065">
        <v>0</v>
      </c>
      <c r="AJ48" s="1065">
        <v>0</v>
      </c>
      <c r="AK48" s="1065">
        <v>0</v>
      </c>
      <c r="AL48" s="1065">
        <v>0</v>
      </c>
      <c r="AM48" s="1065">
        <v>0</v>
      </c>
      <c r="AN48" s="1065">
        <v>0</v>
      </c>
      <c r="AO48" s="1065">
        <v>0</v>
      </c>
      <c r="AP48" s="1065">
        <v>0</v>
      </c>
      <c r="AQ48" s="1065">
        <v>0</v>
      </c>
    </row>
    <row r="49" spans="1:256" s="1065" customFormat="1" ht="15" customHeight="1">
      <c r="A49" s="171"/>
      <c r="B49" s="171"/>
      <c r="C49" s="1051"/>
      <c r="D49" s="29"/>
      <c r="E49" s="29"/>
      <c r="F49" s="29"/>
      <c r="G49" s="29"/>
      <c r="H49" s="29"/>
      <c r="I49" s="29"/>
      <c r="J49" s="29"/>
      <c r="K49" s="29"/>
      <c r="L49" s="29"/>
      <c r="M49" s="29"/>
      <c r="N49" s="29"/>
      <c r="O49" s="29"/>
      <c r="P49" s="29"/>
      <c r="Q49" s="29"/>
      <c r="R49" s="29"/>
      <c r="S49" s="29"/>
      <c r="T49" s="29"/>
      <c r="U49" s="29"/>
      <c r="V49" s="29"/>
      <c r="W49" s="29"/>
      <c r="X49" s="29"/>
      <c r="Y49" s="29"/>
      <c r="Z49" s="29"/>
      <c r="AA49" s="29"/>
      <c r="AB49" s="29"/>
      <c r="AC49" s="29"/>
      <c r="AD49" s="29"/>
      <c r="AE49" s="29"/>
      <c r="AF49" s="29"/>
      <c r="AG49" s="29"/>
      <c r="AH49" s="29"/>
      <c r="AI49" s="29"/>
      <c r="AJ49" s="29"/>
      <c r="AK49" s="29"/>
      <c r="AL49" s="29"/>
      <c r="AM49" s="29"/>
      <c r="AN49" s="29"/>
      <c r="AO49" s="29"/>
      <c r="AP49" s="29"/>
      <c r="AQ49" s="29"/>
      <c r="AR49" s="29"/>
      <c r="AS49" s="29"/>
      <c r="AT49" s="29"/>
      <c r="AU49" s="29"/>
      <c r="AV49" s="29"/>
      <c r="AW49" s="29"/>
      <c r="AX49" s="29"/>
      <c r="AY49" s="29"/>
      <c r="AZ49" s="29"/>
      <c r="BA49" s="29"/>
      <c r="BB49" s="29"/>
      <c r="BC49" s="29"/>
      <c r="BD49" s="29"/>
      <c r="BE49" s="29"/>
      <c r="BF49" s="29"/>
      <c r="BG49" s="29"/>
      <c r="BH49" s="29"/>
      <c r="BI49" s="29"/>
      <c r="BJ49" s="29"/>
      <c r="BK49" s="29"/>
      <c r="BL49" s="29"/>
      <c r="BM49" s="29"/>
      <c r="BN49" s="29"/>
      <c r="BO49" s="29"/>
      <c r="BP49" s="29"/>
      <c r="BQ49" s="29"/>
      <c r="BR49" s="29"/>
      <c r="BS49" s="29"/>
      <c r="BT49" s="29"/>
      <c r="BU49" s="29"/>
      <c r="BV49" s="29"/>
      <c r="BW49" s="29"/>
      <c r="BX49" s="29"/>
      <c r="BY49" s="29"/>
      <c r="BZ49" s="29"/>
      <c r="CA49" s="29"/>
      <c r="CB49" s="29"/>
      <c r="CC49" s="29"/>
      <c r="CD49" s="29"/>
      <c r="CE49" s="29"/>
      <c r="CF49" s="29"/>
      <c r="CG49" s="29"/>
      <c r="CH49" s="29"/>
      <c r="CI49" s="29"/>
      <c r="CJ49" s="29"/>
      <c r="CK49" s="29"/>
      <c r="CL49" s="29"/>
      <c r="CM49" s="29"/>
      <c r="CN49" s="29"/>
      <c r="CO49" s="29"/>
      <c r="CP49" s="29"/>
      <c r="CQ49" s="29"/>
      <c r="CR49" s="29"/>
      <c r="CS49" s="29"/>
      <c r="CT49" s="29"/>
      <c r="CU49" s="29"/>
      <c r="CV49" s="29"/>
      <c r="CW49" s="29"/>
      <c r="CX49" s="29"/>
      <c r="CY49" s="29"/>
      <c r="CZ49" s="29"/>
      <c r="DA49" s="29"/>
      <c r="DB49" s="29"/>
      <c r="DC49" s="29"/>
      <c r="DD49" s="29"/>
      <c r="DE49" s="29"/>
      <c r="DF49" s="29"/>
      <c r="DG49" s="29"/>
      <c r="DH49" s="29"/>
      <c r="DI49" s="29"/>
      <c r="DJ49" s="29"/>
      <c r="DK49" s="29"/>
      <c r="DL49" s="29"/>
      <c r="DM49" s="29"/>
      <c r="DN49" s="29"/>
      <c r="DO49" s="29"/>
      <c r="DP49" s="29"/>
      <c r="DQ49" s="29"/>
      <c r="DR49" s="29"/>
      <c r="DS49" s="29"/>
      <c r="DT49" s="29"/>
      <c r="DU49" s="29"/>
      <c r="DV49" s="29"/>
      <c r="DW49" s="29"/>
      <c r="DX49" s="29"/>
      <c r="DY49" s="29"/>
      <c r="DZ49" s="29"/>
      <c r="EA49" s="29"/>
      <c r="EB49" s="29"/>
      <c r="EC49" s="29"/>
      <c r="ED49" s="29"/>
      <c r="EE49" s="29"/>
      <c r="EF49" s="29"/>
      <c r="EG49" s="29"/>
      <c r="EH49" s="29"/>
      <c r="EI49" s="29"/>
      <c r="EJ49" s="29"/>
      <c r="EK49" s="29"/>
      <c r="EL49" s="29"/>
      <c r="EM49" s="29"/>
      <c r="EN49" s="29"/>
      <c r="EO49" s="29"/>
      <c r="EP49" s="29"/>
      <c r="EQ49" s="29"/>
      <c r="ER49" s="29"/>
      <c r="ES49" s="29"/>
      <c r="ET49" s="29"/>
      <c r="EU49" s="29"/>
      <c r="EV49" s="29"/>
      <c r="EW49" s="29"/>
      <c r="EX49" s="29"/>
      <c r="EY49" s="29"/>
      <c r="EZ49" s="29"/>
      <c r="FA49" s="29"/>
      <c r="FB49" s="29"/>
      <c r="FC49" s="29"/>
      <c r="FD49" s="29"/>
      <c r="FE49" s="29"/>
      <c r="FF49" s="29"/>
      <c r="FG49" s="29"/>
      <c r="FH49" s="29"/>
      <c r="FI49" s="29"/>
      <c r="FJ49" s="29"/>
      <c r="FK49" s="29"/>
      <c r="FL49" s="29"/>
      <c r="FM49" s="29"/>
      <c r="FN49" s="29"/>
      <c r="FO49" s="29"/>
      <c r="FP49" s="29"/>
      <c r="FQ49" s="29"/>
      <c r="FR49" s="29"/>
      <c r="FS49" s="29"/>
      <c r="FT49" s="29"/>
      <c r="FU49" s="29"/>
      <c r="FV49" s="29"/>
      <c r="FW49" s="29"/>
      <c r="FX49" s="29"/>
      <c r="FY49" s="29"/>
      <c r="FZ49" s="29"/>
      <c r="GA49" s="29"/>
      <c r="GB49" s="29"/>
      <c r="GC49" s="29"/>
      <c r="GD49" s="29"/>
      <c r="GE49" s="29"/>
      <c r="GF49" s="29"/>
      <c r="GG49" s="29"/>
      <c r="GH49" s="29"/>
      <c r="GI49" s="29"/>
      <c r="GJ49" s="29"/>
      <c r="GK49" s="29"/>
      <c r="GL49" s="29"/>
      <c r="GM49" s="29"/>
      <c r="GN49" s="29"/>
      <c r="GO49" s="29"/>
      <c r="GP49" s="29"/>
      <c r="GQ49" s="29"/>
      <c r="GR49" s="29"/>
      <c r="GS49" s="29"/>
      <c r="GT49" s="29"/>
      <c r="GU49" s="29"/>
      <c r="GV49" s="29"/>
      <c r="GW49" s="29"/>
      <c r="GX49" s="29"/>
      <c r="GY49" s="29"/>
      <c r="GZ49" s="29"/>
      <c r="HA49" s="29"/>
      <c r="HB49" s="29"/>
      <c r="HC49" s="29"/>
      <c r="HD49" s="29"/>
      <c r="HE49" s="29"/>
      <c r="HF49" s="29"/>
      <c r="HG49" s="29"/>
      <c r="HH49" s="29"/>
      <c r="HI49" s="29"/>
      <c r="HJ49" s="29"/>
      <c r="HK49" s="29"/>
      <c r="HL49" s="29"/>
      <c r="HM49" s="29"/>
      <c r="HN49" s="29"/>
      <c r="HO49" s="29"/>
      <c r="HP49" s="29"/>
      <c r="HQ49" s="29"/>
      <c r="HR49" s="29"/>
      <c r="HS49" s="29"/>
      <c r="HT49" s="29"/>
      <c r="HU49" s="29"/>
      <c r="HV49" s="29"/>
      <c r="HW49" s="29"/>
      <c r="HX49" s="29"/>
      <c r="HY49" s="29"/>
      <c r="HZ49" s="29"/>
      <c r="IA49" s="29"/>
      <c r="IB49" s="29"/>
      <c r="IC49" s="29"/>
      <c r="ID49" s="29"/>
      <c r="IE49" s="29"/>
      <c r="IF49" s="29"/>
      <c r="IG49" s="29"/>
      <c r="IH49" s="29"/>
      <c r="II49" s="29"/>
      <c r="IJ49" s="29"/>
      <c r="IK49" s="29"/>
      <c r="IL49" s="29"/>
      <c r="IM49" s="29"/>
      <c r="IN49" s="29"/>
      <c r="IO49" s="29"/>
      <c r="IP49" s="29"/>
      <c r="IQ49" s="29"/>
      <c r="IR49" s="29"/>
      <c r="IS49" s="29"/>
      <c r="IT49" s="29"/>
      <c r="IU49" s="29"/>
      <c r="IV49" s="29"/>
    </row>
    <row r="50" spans="1:256" s="1065" customFormat="1" ht="15" customHeight="1">
      <c r="A50" s="171"/>
      <c r="B50" s="171"/>
      <c r="C50" s="1051"/>
      <c r="E50" s="1065" t="s">
        <v>1267</v>
      </c>
    </row>
    <row r="51" spans="1:256" s="1065" customFormat="1" ht="15" customHeight="1">
      <c r="A51" s="171"/>
      <c r="B51" s="171"/>
      <c r="C51" s="1051"/>
    </row>
    <row r="52" spans="1:256" s="966" customFormat="1" ht="15" customHeight="1">
      <c r="A52" s="171"/>
      <c r="B52" s="171"/>
      <c r="C52" s="1070"/>
      <c r="F52" s="1065" t="s">
        <v>1268</v>
      </c>
      <c r="AA52" s="966">
        <v>1543747054.2713971</v>
      </c>
      <c r="AB52" s="966">
        <v>1510329862.1405387</v>
      </c>
      <c r="AC52" s="966">
        <v>1518723484.2774928</v>
      </c>
      <c r="AD52" s="966">
        <v>1518367350.9012928</v>
      </c>
      <c r="AE52" s="966">
        <v>1559248137.7252312</v>
      </c>
      <c r="AF52" s="966">
        <v>1610826200.0816321</v>
      </c>
      <c r="AG52" s="966">
        <v>1697683747.7275894</v>
      </c>
      <c r="AH52" s="966">
        <v>1772761560.9603341</v>
      </c>
      <c r="AI52" s="966">
        <v>1868998829.60077</v>
      </c>
      <c r="AJ52" s="966">
        <v>1960552815.3982251</v>
      </c>
      <c r="AK52" s="966">
        <v>2056133407.3862226</v>
      </c>
      <c r="AL52" s="966">
        <v>2132189813.252311</v>
      </c>
      <c r="AM52" s="966">
        <v>2386194028.439157</v>
      </c>
      <c r="AN52" s="966">
        <v>3215699307.8312144</v>
      </c>
      <c r="AO52" s="966">
        <v>3705045534.5359941</v>
      </c>
      <c r="AP52" s="966">
        <v>3787186776.4188819</v>
      </c>
      <c r="AQ52" s="966">
        <v>3324308089.947073</v>
      </c>
    </row>
    <row r="53" spans="1:256" s="1065" customFormat="1" ht="15" customHeight="1">
      <c r="A53" s="171"/>
      <c r="B53" s="171"/>
      <c r="C53" s="1051"/>
      <c r="F53" s="1065" t="s">
        <v>1269</v>
      </c>
      <c r="O53" s="966"/>
      <c r="P53" s="966"/>
      <c r="Q53" s="966"/>
      <c r="R53" s="966"/>
      <c r="S53" s="966"/>
      <c r="T53" s="966"/>
      <c r="U53" s="966"/>
      <c r="V53" s="966"/>
      <c r="W53" s="966"/>
      <c r="X53" s="966"/>
      <c r="Y53" s="966"/>
      <c r="Z53" s="966"/>
      <c r="AA53" s="966"/>
      <c r="AB53" s="966"/>
      <c r="AC53" s="966"/>
      <c r="AD53" s="966"/>
      <c r="AE53" s="966"/>
      <c r="AF53" s="966"/>
      <c r="AG53" s="966"/>
      <c r="AH53" s="966"/>
      <c r="AI53" s="966"/>
      <c r="AJ53" s="966"/>
      <c r="AK53" s="966"/>
      <c r="AL53" s="966"/>
      <c r="AM53" s="966"/>
      <c r="AN53" s="966"/>
      <c r="AO53" s="966"/>
      <c r="AP53" s="966"/>
      <c r="AQ53" s="966"/>
    </row>
    <row r="54" spans="1:256" s="1065" customFormat="1" ht="15" customHeight="1">
      <c r="A54" s="171"/>
      <c r="B54" s="171"/>
      <c r="C54" s="1051"/>
      <c r="G54" s="966" t="s">
        <v>495</v>
      </c>
      <c r="H54" s="966"/>
      <c r="I54" s="966"/>
      <c r="J54" s="966"/>
      <c r="K54" s="966"/>
      <c r="L54" s="966"/>
      <c r="M54" s="966"/>
      <c r="O54" s="966"/>
      <c r="P54" s="966"/>
      <c r="Q54" s="966"/>
      <c r="R54" s="966"/>
      <c r="S54" s="966"/>
      <c r="T54" s="966"/>
      <c r="U54" s="966"/>
      <c r="V54" s="966"/>
      <c r="W54" s="966"/>
      <c r="X54" s="966"/>
      <c r="Y54" s="966"/>
      <c r="Z54" s="966"/>
      <c r="AA54" s="966">
        <v>229115342.15000001</v>
      </c>
      <c r="AB54" s="966">
        <v>171361732.57727456</v>
      </c>
      <c r="AC54" s="966">
        <v>170833571.56922436</v>
      </c>
      <c r="AD54" s="966">
        <v>178131875.90117407</v>
      </c>
      <c r="AE54" s="966">
        <v>177900620.94615078</v>
      </c>
      <c r="AF54" s="966">
        <v>180052976.34736633</v>
      </c>
      <c r="AG54" s="966">
        <v>169503468.26060057</v>
      </c>
      <c r="AH54" s="966">
        <v>158509019.83058214</v>
      </c>
      <c r="AI54" s="966">
        <v>127778572.22958972</v>
      </c>
      <c r="AJ54" s="966">
        <v>98153493.457760334</v>
      </c>
      <c r="AK54" s="966">
        <v>71220879.148587227</v>
      </c>
      <c r="AL54" s="966">
        <v>53437207.361615896</v>
      </c>
      <c r="AM54" s="966">
        <v>23208583.856993675</v>
      </c>
      <c r="AN54" s="966">
        <v>79758833.988752365</v>
      </c>
      <c r="AO54" s="966">
        <v>739815160.09930563</v>
      </c>
      <c r="AP54" s="966">
        <v>1850678947.8779655</v>
      </c>
      <c r="AQ54" s="966">
        <v>3053647436.2956138</v>
      </c>
    </row>
    <row r="55" spans="1:256" s="1065" customFormat="1" ht="15" customHeight="1">
      <c r="A55" s="171"/>
      <c r="B55" s="171"/>
      <c r="C55" s="1051"/>
      <c r="G55" s="966" t="s">
        <v>496</v>
      </c>
      <c r="H55" s="966"/>
      <c r="I55" s="966"/>
      <c r="J55" s="966"/>
      <c r="K55" s="966"/>
      <c r="L55" s="966"/>
      <c r="M55" s="966"/>
      <c r="O55" s="966"/>
      <c r="P55" s="966"/>
      <c r="Q55" s="966"/>
      <c r="R55" s="966"/>
      <c r="S55" s="966"/>
      <c r="T55" s="966"/>
      <c r="U55" s="966"/>
      <c r="V55" s="966"/>
      <c r="W55" s="966"/>
      <c r="X55" s="966"/>
      <c r="Y55" s="966"/>
      <c r="Z55" s="966"/>
      <c r="AA55" s="966">
        <v>198000000</v>
      </c>
      <c r="AB55" s="966">
        <v>202100000</v>
      </c>
      <c r="AC55" s="966">
        <v>201300000</v>
      </c>
      <c r="AD55" s="966">
        <v>199300000</v>
      </c>
      <c r="AE55" s="966">
        <v>203500000</v>
      </c>
      <c r="AF55" s="966">
        <v>212800000</v>
      </c>
      <c r="AG55" s="966">
        <v>224500000</v>
      </c>
      <c r="AH55" s="966">
        <v>237400000</v>
      </c>
      <c r="AI55" s="966">
        <v>248000000</v>
      </c>
      <c r="AJ55" s="966">
        <v>256300000</v>
      </c>
      <c r="AK55" s="966">
        <v>267500000</v>
      </c>
      <c r="AL55" s="966">
        <v>280900000</v>
      </c>
      <c r="AM55" s="966">
        <v>284800000</v>
      </c>
      <c r="AN55" s="966">
        <v>284800000</v>
      </c>
      <c r="AO55" s="966">
        <v>284800000</v>
      </c>
      <c r="AP55" s="966">
        <v>284800000</v>
      </c>
      <c r="AQ55" s="966">
        <v>284800000</v>
      </c>
    </row>
    <row r="56" spans="1:256" s="1065" customFormat="1" ht="15" customHeight="1">
      <c r="A56" s="171"/>
      <c r="B56" s="171"/>
      <c r="C56" s="1051"/>
      <c r="G56" s="1065" t="s">
        <v>38</v>
      </c>
      <c r="O56" s="966"/>
      <c r="AA56" s="1065">
        <v>427115342.14999998</v>
      </c>
      <c r="AB56" s="1065">
        <v>373461732.57727456</v>
      </c>
      <c r="AC56" s="1065">
        <v>372133571.56922436</v>
      </c>
      <c r="AD56" s="1065">
        <v>377431875.90117407</v>
      </c>
      <c r="AE56" s="1065">
        <v>381400620.94615078</v>
      </c>
      <c r="AF56" s="1065">
        <v>392852976.34736633</v>
      </c>
      <c r="AG56" s="1065">
        <v>394003468.26060057</v>
      </c>
      <c r="AH56" s="1065">
        <v>395909019.83058214</v>
      </c>
      <c r="AI56" s="1065">
        <v>375778572.2295897</v>
      </c>
      <c r="AJ56" s="1065">
        <v>354453493.45776033</v>
      </c>
      <c r="AK56" s="1065">
        <v>338720879.14858723</v>
      </c>
      <c r="AL56" s="1065">
        <v>334337207.3616159</v>
      </c>
      <c r="AM56" s="1065">
        <v>308008583.85699368</v>
      </c>
      <c r="AN56" s="1065">
        <v>364558833.98875237</v>
      </c>
      <c r="AO56" s="1065">
        <v>1024615160.0993056</v>
      </c>
      <c r="AP56" s="1065">
        <v>2135478947.8779655</v>
      </c>
      <c r="AQ56" s="1065">
        <v>3338447436.2956138</v>
      </c>
    </row>
    <row r="57" spans="1:256" s="1065" customFormat="1" ht="15" customHeight="1">
      <c r="A57" s="171"/>
      <c r="B57" s="171"/>
      <c r="C57" s="1051"/>
      <c r="F57" s="1065" t="s">
        <v>1270</v>
      </c>
      <c r="O57" s="966"/>
      <c r="AA57" s="1065">
        <v>1970862396.4213972</v>
      </c>
      <c r="AB57" s="1065">
        <v>1883791594.7178133</v>
      </c>
      <c r="AC57" s="1065">
        <v>1890857055.8467171</v>
      </c>
      <c r="AD57" s="1065">
        <v>1895799226.8024669</v>
      </c>
      <c r="AE57" s="1065">
        <v>1940648758.671382</v>
      </c>
      <c r="AF57" s="1065">
        <v>2003679176.4289985</v>
      </c>
      <c r="AG57" s="1065">
        <v>2091687215.9881899</v>
      </c>
      <c r="AH57" s="1065">
        <v>2168670580.7909164</v>
      </c>
      <c r="AI57" s="1065">
        <v>2244777401.8303595</v>
      </c>
      <c r="AJ57" s="1065">
        <v>2315006308.8559856</v>
      </c>
      <c r="AK57" s="1065">
        <v>2394854286.5348101</v>
      </c>
      <c r="AL57" s="1065">
        <v>2466527020.6139269</v>
      </c>
      <c r="AM57" s="1065">
        <v>2694202612.2961507</v>
      </c>
      <c r="AN57" s="1065">
        <v>3580258141.8199668</v>
      </c>
      <c r="AO57" s="1065">
        <v>4729660694.6352997</v>
      </c>
      <c r="AP57" s="1065">
        <v>5922665724.2968473</v>
      </c>
      <c r="AQ57" s="1065">
        <v>6662755526.2426872</v>
      </c>
    </row>
    <row r="58" spans="1:256" s="1065" customFormat="1" ht="15" customHeight="1">
      <c r="A58" s="171"/>
      <c r="B58" s="171"/>
      <c r="C58" s="1051"/>
      <c r="F58" s="1065" t="s">
        <v>1262</v>
      </c>
      <c r="O58" s="966"/>
    </row>
    <row r="59" spans="1:256" s="1065" customFormat="1" ht="15" customHeight="1">
      <c r="A59" s="171"/>
      <c r="B59" s="171"/>
      <c r="C59" s="1051"/>
      <c r="G59" s="966" t="s">
        <v>1263</v>
      </c>
      <c r="O59" s="966"/>
      <c r="P59" s="966"/>
      <c r="Q59" s="966"/>
      <c r="R59" s="966"/>
      <c r="S59" s="966"/>
      <c r="T59" s="966"/>
      <c r="U59" s="966"/>
      <c r="V59" s="966"/>
      <c r="W59" s="966"/>
      <c r="X59" s="966"/>
      <c r="Y59" s="966"/>
      <c r="Z59" s="966"/>
      <c r="AA59" s="966">
        <v>-1601548296.5503702</v>
      </c>
      <c r="AB59" s="966">
        <v>-1515945148.899837</v>
      </c>
      <c r="AC59" s="966">
        <v>-1520920584.5750916</v>
      </c>
      <c r="AD59" s="966">
        <v>-1523883518.0662093</v>
      </c>
      <c r="AE59" s="966">
        <v>-1557473448.2503347</v>
      </c>
      <c r="AF59" s="966">
        <v>-1619510901.4816816</v>
      </c>
      <c r="AG59" s="966">
        <v>-1705651588.0249443</v>
      </c>
      <c r="AH59" s="966">
        <v>-1802537601.0927007</v>
      </c>
      <c r="AI59" s="966">
        <v>-1899451333.8119011</v>
      </c>
      <c r="AJ59" s="966">
        <v>-1984949658.1077824</v>
      </c>
      <c r="AK59" s="966">
        <v>-2068929867.0930984</v>
      </c>
      <c r="AL59" s="966">
        <v>-2166547340.9794269</v>
      </c>
      <c r="AM59" s="966">
        <v>-2338050433.1884227</v>
      </c>
      <c r="AN59" s="966">
        <v>-2573006752.2931314</v>
      </c>
      <c r="AO59" s="966">
        <v>-2633680865.8826919</v>
      </c>
      <c r="AP59" s="966">
        <v>-2652638804.2719674</v>
      </c>
      <c r="AQ59" s="966">
        <v>-2650627618.9103174</v>
      </c>
    </row>
    <row r="60" spans="1:256" s="1065" customFormat="1" ht="15" customHeight="1">
      <c r="A60" s="171"/>
      <c r="B60" s="171"/>
      <c r="C60" s="1051"/>
      <c r="G60" s="966" t="s">
        <v>1264</v>
      </c>
      <c r="O60" s="966"/>
      <c r="P60" s="966"/>
      <c r="Q60" s="966"/>
      <c r="R60" s="966"/>
      <c r="S60" s="966"/>
      <c r="T60" s="966"/>
      <c r="U60" s="966"/>
      <c r="V60" s="966"/>
      <c r="W60" s="966"/>
      <c r="X60" s="966"/>
      <c r="Y60" s="966"/>
      <c r="Z60" s="966"/>
      <c r="AA60" s="966">
        <v>0</v>
      </c>
      <c r="AB60" s="966">
        <v>0</v>
      </c>
      <c r="AC60" s="966">
        <v>0</v>
      </c>
      <c r="AD60" s="966">
        <v>0</v>
      </c>
      <c r="AE60" s="966">
        <v>0</v>
      </c>
      <c r="AF60" s="966">
        <v>0</v>
      </c>
      <c r="AG60" s="966">
        <v>0</v>
      </c>
      <c r="AH60" s="966">
        <v>0</v>
      </c>
      <c r="AI60" s="966">
        <v>0</v>
      </c>
      <c r="AJ60" s="966">
        <v>0</v>
      </c>
      <c r="AK60" s="966">
        <v>0</v>
      </c>
      <c r="AL60" s="966">
        <v>0</v>
      </c>
      <c r="AM60" s="966">
        <v>0</v>
      </c>
      <c r="AN60" s="966">
        <v>0</v>
      </c>
      <c r="AO60" s="966">
        <v>0</v>
      </c>
      <c r="AP60" s="966">
        <v>0</v>
      </c>
      <c r="AQ60" s="966">
        <v>0</v>
      </c>
    </row>
    <row r="61" spans="1:256" s="1065" customFormat="1" ht="15" customHeight="1">
      <c r="A61" s="171"/>
      <c r="B61" s="171"/>
      <c r="C61" s="1051"/>
      <c r="O61" s="966"/>
    </row>
    <row r="62" spans="1:256" s="1065" customFormat="1" ht="15" customHeight="1">
      <c r="A62" s="171"/>
      <c r="B62" s="171"/>
      <c r="C62" s="1051"/>
      <c r="F62" s="1065" t="s">
        <v>1271</v>
      </c>
      <c r="O62" s="966"/>
    </row>
    <row r="63" spans="1:256" s="1065" customFormat="1" ht="15" customHeight="1">
      <c r="A63" s="171"/>
      <c r="B63" s="171"/>
      <c r="C63" s="1051"/>
      <c r="G63" s="966" t="s">
        <v>1272</v>
      </c>
      <c r="H63" s="966"/>
      <c r="I63" s="966"/>
      <c r="J63" s="966"/>
      <c r="K63" s="966"/>
      <c r="L63" s="966"/>
      <c r="M63" s="966"/>
      <c r="O63" s="966"/>
      <c r="P63" s="966"/>
      <c r="Q63" s="966"/>
      <c r="R63" s="966"/>
      <c r="S63" s="966"/>
      <c r="T63" s="966"/>
      <c r="U63" s="966"/>
      <c r="V63" s="966"/>
      <c r="W63" s="966"/>
      <c r="X63" s="966"/>
      <c r="Y63" s="966"/>
      <c r="Z63" s="966"/>
      <c r="AA63" s="966">
        <v>369314099.87102699</v>
      </c>
      <c r="AB63" s="966">
        <v>367846445.81797624</v>
      </c>
      <c r="AC63" s="966">
        <v>369936471.27162552</v>
      </c>
      <c r="AD63" s="966">
        <v>371915708.73625755</v>
      </c>
      <c r="AE63" s="966">
        <v>383175310.42104721</v>
      </c>
      <c r="AF63" s="966">
        <v>384168274.94731688</v>
      </c>
      <c r="AG63" s="966">
        <v>386035627.96324563</v>
      </c>
      <c r="AH63" s="966">
        <v>366132979.69821572</v>
      </c>
      <c r="AI63" s="966">
        <v>345326068.01845837</v>
      </c>
      <c r="AJ63" s="966">
        <v>330056650.74820328</v>
      </c>
      <c r="AK63" s="966">
        <v>325924419.44171166</v>
      </c>
      <c r="AL63" s="966">
        <v>299979679.63450003</v>
      </c>
      <c r="AM63" s="966">
        <v>356152179.107728</v>
      </c>
      <c r="AN63" s="966">
        <v>1007251389.5268354</v>
      </c>
      <c r="AO63" s="966">
        <v>2095979828.7526078</v>
      </c>
      <c r="AP63" s="966">
        <v>3270026920.0248799</v>
      </c>
      <c r="AQ63" s="966">
        <v>4012127907.3323698</v>
      </c>
    </row>
    <row r="64" spans="1:256" s="1065" customFormat="1" ht="15" customHeight="1">
      <c r="A64" s="171"/>
      <c r="B64" s="171"/>
      <c r="C64" s="1051"/>
      <c r="G64" s="966" t="s">
        <v>1273</v>
      </c>
      <c r="H64" s="966"/>
      <c r="I64" s="966"/>
      <c r="J64" s="966"/>
      <c r="K64" s="966"/>
      <c r="L64" s="966"/>
      <c r="M64" s="966"/>
      <c r="O64" s="966"/>
      <c r="P64" s="966"/>
      <c r="Q64" s="966"/>
      <c r="R64" s="966"/>
      <c r="S64" s="966"/>
      <c r="T64" s="966"/>
      <c r="U64" s="966"/>
      <c r="V64" s="966"/>
      <c r="W64" s="966"/>
      <c r="X64" s="966"/>
      <c r="Y64" s="966"/>
      <c r="Z64" s="966"/>
      <c r="AA64" s="966">
        <v>4147632.7062475085</v>
      </c>
      <c r="AB64" s="966">
        <v>4287125.7512481213</v>
      </c>
      <c r="AC64" s="966">
        <v>7495404.6295486093</v>
      </c>
      <c r="AD64" s="966">
        <v>9484912.2098931074</v>
      </c>
      <c r="AE64" s="966">
        <v>9677665.9263190031</v>
      </c>
      <c r="AF64" s="966">
        <v>9835193.3132836819</v>
      </c>
      <c r="AG64" s="966">
        <v>9873391.8673366308</v>
      </c>
      <c r="AH64" s="966">
        <v>9645592.5313741565</v>
      </c>
      <c r="AI64" s="966">
        <v>9127425.4393021464</v>
      </c>
      <c r="AJ64" s="966">
        <v>8664228.4003840685</v>
      </c>
      <c r="AK64" s="966">
        <v>8412787.919904232</v>
      </c>
      <c r="AL64" s="966">
        <v>8028904.2224935889</v>
      </c>
      <c r="AM64" s="966">
        <v>8406654.8810243011</v>
      </c>
      <c r="AN64" s="966">
        <v>17363770.572470427</v>
      </c>
      <c r="AO64" s="966">
        <v>39499119.125357389</v>
      </c>
      <c r="AP64" s="966">
        <v>68420516.270733833</v>
      </c>
      <c r="AQ64" s="966">
        <v>93040350.373918533</v>
      </c>
    </row>
    <row r="65" spans="1:256" s="966" customFormat="1" ht="15" customHeight="1">
      <c r="A65" s="171"/>
      <c r="B65" s="171"/>
      <c r="C65" s="1051"/>
      <c r="D65" s="1065"/>
      <c r="E65" s="1065"/>
      <c r="F65" s="1065"/>
      <c r="N65" s="1065"/>
      <c r="AR65" s="1065"/>
      <c r="AS65" s="1065"/>
      <c r="AT65" s="1065"/>
      <c r="AU65" s="1065"/>
      <c r="AV65" s="1065"/>
      <c r="AW65" s="1065"/>
      <c r="AX65" s="1065"/>
      <c r="AY65" s="1065"/>
      <c r="AZ65" s="1065"/>
      <c r="BA65" s="1065"/>
      <c r="BB65" s="1065"/>
      <c r="BC65" s="1065"/>
      <c r="BD65" s="1065"/>
      <c r="BE65" s="1065"/>
      <c r="BF65" s="1065"/>
      <c r="BG65" s="1065"/>
      <c r="BH65" s="1065"/>
      <c r="BI65" s="1065"/>
      <c r="BJ65" s="1065"/>
      <c r="BK65" s="1065"/>
      <c r="BL65" s="1065"/>
      <c r="BM65" s="1065"/>
      <c r="BN65" s="1065"/>
      <c r="BO65" s="1065"/>
      <c r="BP65" s="1065"/>
      <c r="BQ65" s="1065"/>
      <c r="BR65" s="1065"/>
      <c r="BS65" s="1065"/>
      <c r="BT65" s="1065"/>
      <c r="BU65" s="1065"/>
      <c r="BV65" s="1065"/>
      <c r="BW65" s="1065"/>
      <c r="BX65" s="1065"/>
      <c r="BY65" s="1065"/>
      <c r="BZ65" s="1065"/>
      <c r="CA65" s="1065"/>
      <c r="CB65" s="1065"/>
      <c r="CC65" s="1065"/>
      <c r="CD65" s="1065"/>
      <c r="CE65" s="1065"/>
      <c r="CF65" s="1065"/>
      <c r="CG65" s="1065"/>
      <c r="CH65" s="1065"/>
      <c r="CI65" s="1065"/>
      <c r="CJ65" s="1065"/>
      <c r="CK65" s="1065"/>
      <c r="CL65" s="1065"/>
      <c r="CM65" s="1065"/>
      <c r="CN65" s="1065"/>
      <c r="CO65" s="1065"/>
      <c r="CP65" s="1065"/>
      <c r="CQ65" s="1065"/>
      <c r="CR65" s="1065"/>
      <c r="CS65" s="1065"/>
      <c r="CT65" s="1065"/>
      <c r="CU65" s="1065"/>
      <c r="CV65" s="1065"/>
      <c r="CW65" s="1065"/>
      <c r="CX65" s="1065"/>
      <c r="CY65" s="1065"/>
      <c r="CZ65" s="1065"/>
      <c r="DA65" s="1065"/>
      <c r="DB65" s="1065"/>
      <c r="DC65" s="1065"/>
      <c r="DD65" s="1065"/>
      <c r="DE65" s="1065"/>
      <c r="DF65" s="1065"/>
      <c r="DG65" s="1065"/>
      <c r="DH65" s="1065"/>
      <c r="DI65" s="1065"/>
      <c r="DJ65" s="1065"/>
      <c r="DK65" s="1065"/>
      <c r="DL65" s="1065"/>
      <c r="DM65" s="1065"/>
      <c r="DN65" s="1065"/>
      <c r="DO65" s="1065"/>
      <c r="DP65" s="1065"/>
      <c r="DQ65" s="1065"/>
      <c r="DR65" s="1065"/>
      <c r="DS65" s="1065"/>
      <c r="DT65" s="1065"/>
      <c r="DU65" s="1065"/>
      <c r="DV65" s="1065"/>
      <c r="DW65" s="1065"/>
      <c r="DX65" s="1065"/>
      <c r="DY65" s="1065"/>
      <c r="DZ65" s="1065"/>
      <c r="EA65" s="1065"/>
      <c r="EB65" s="1065"/>
      <c r="EC65" s="1065"/>
      <c r="ED65" s="1065"/>
      <c r="EE65" s="1065"/>
      <c r="EF65" s="1065"/>
      <c r="EG65" s="1065"/>
      <c r="EH65" s="1065"/>
      <c r="EI65" s="1065"/>
      <c r="EJ65" s="1065"/>
      <c r="EK65" s="1065"/>
      <c r="EL65" s="1065"/>
      <c r="EM65" s="1065"/>
      <c r="EN65" s="1065"/>
      <c r="EO65" s="1065"/>
      <c r="EP65" s="1065"/>
      <c r="EQ65" s="1065"/>
      <c r="ER65" s="1065"/>
      <c r="ES65" s="1065"/>
      <c r="ET65" s="1065"/>
      <c r="EU65" s="1065"/>
      <c r="EV65" s="1065"/>
      <c r="EW65" s="1065"/>
      <c r="EX65" s="1065"/>
      <c r="EY65" s="1065"/>
      <c r="EZ65" s="1065"/>
      <c r="FA65" s="1065"/>
      <c r="FB65" s="1065"/>
      <c r="FC65" s="1065"/>
      <c r="FD65" s="1065"/>
      <c r="FE65" s="1065"/>
      <c r="FF65" s="1065"/>
      <c r="FG65" s="1065"/>
      <c r="FH65" s="1065"/>
      <c r="FI65" s="1065"/>
      <c r="FJ65" s="1065"/>
      <c r="FK65" s="1065"/>
      <c r="FL65" s="1065"/>
      <c r="FM65" s="1065"/>
      <c r="FN65" s="1065"/>
      <c r="FO65" s="1065"/>
      <c r="FP65" s="1065"/>
      <c r="FQ65" s="1065"/>
      <c r="FR65" s="1065"/>
      <c r="FS65" s="1065"/>
      <c r="FT65" s="1065"/>
      <c r="FU65" s="1065"/>
      <c r="FV65" s="1065"/>
      <c r="FW65" s="1065"/>
      <c r="FX65" s="1065"/>
      <c r="FY65" s="1065"/>
      <c r="FZ65" s="1065"/>
      <c r="GA65" s="1065"/>
      <c r="GB65" s="1065"/>
      <c r="GC65" s="1065"/>
      <c r="GD65" s="1065"/>
      <c r="GE65" s="1065"/>
      <c r="GF65" s="1065"/>
      <c r="GG65" s="1065"/>
      <c r="GH65" s="1065"/>
      <c r="GI65" s="1065"/>
      <c r="GJ65" s="1065"/>
      <c r="GK65" s="1065"/>
      <c r="GL65" s="1065"/>
      <c r="GM65" s="1065"/>
      <c r="GN65" s="1065"/>
      <c r="GO65" s="1065"/>
      <c r="GP65" s="1065"/>
      <c r="GQ65" s="1065"/>
      <c r="GR65" s="1065"/>
      <c r="GS65" s="1065"/>
      <c r="GT65" s="1065"/>
      <c r="GU65" s="1065"/>
      <c r="GV65" s="1065"/>
      <c r="GW65" s="1065"/>
      <c r="GX65" s="1065"/>
      <c r="GY65" s="1065"/>
      <c r="GZ65" s="1065"/>
      <c r="HA65" s="1065"/>
      <c r="HB65" s="1065"/>
      <c r="HC65" s="1065"/>
      <c r="HD65" s="1065"/>
      <c r="HE65" s="1065"/>
      <c r="HF65" s="1065"/>
      <c r="HG65" s="1065"/>
      <c r="HH65" s="1065"/>
      <c r="HI65" s="1065"/>
      <c r="HJ65" s="1065"/>
      <c r="HK65" s="1065"/>
      <c r="HL65" s="1065"/>
      <c r="HM65" s="1065"/>
      <c r="HN65" s="1065"/>
      <c r="HO65" s="1065"/>
      <c r="HP65" s="1065"/>
      <c r="HQ65" s="1065"/>
      <c r="HR65" s="1065"/>
      <c r="HS65" s="1065"/>
      <c r="HT65" s="1065"/>
      <c r="HU65" s="1065"/>
      <c r="HV65" s="1065"/>
      <c r="HW65" s="1065"/>
      <c r="HX65" s="1065"/>
      <c r="HY65" s="1065"/>
      <c r="HZ65" s="1065"/>
      <c r="IA65" s="1065"/>
      <c r="IB65" s="1065"/>
      <c r="IC65" s="1065"/>
      <c r="ID65" s="1065"/>
      <c r="IE65" s="1065"/>
      <c r="IF65" s="1065"/>
      <c r="IG65" s="1065"/>
      <c r="IH65" s="1065"/>
      <c r="II65" s="1065"/>
      <c r="IJ65" s="1065"/>
      <c r="IK65" s="1065"/>
      <c r="IL65" s="1065"/>
      <c r="IM65" s="1065"/>
      <c r="IN65" s="1065"/>
      <c r="IO65" s="1065"/>
      <c r="IP65" s="1065"/>
      <c r="IQ65" s="1065"/>
      <c r="IR65" s="1065"/>
      <c r="IS65" s="1065"/>
      <c r="IT65" s="1065"/>
      <c r="IU65" s="1065"/>
      <c r="IV65" s="1065"/>
    </row>
    <row r="66" spans="1:256" s="1065" customFormat="1" ht="15" customHeight="1">
      <c r="A66" s="171"/>
      <c r="B66" s="171"/>
      <c r="C66" s="1051"/>
      <c r="F66" s="1065" t="s">
        <v>1274</v>
      </c>
      <c r="G66" s="966"/>
      <c r="H66" s="966"/>
      <c r="I66" s="966"/>
      <c r="J66" s="966"/>
      <c r="K66" s="966"/>
      <c r="L66" s="966"/>
      <c r="M66" s="966"/>
      <c r="O66" s="966"/>
      <c r="AA66" s="1065">
        <v>373461732.57727456</v>
      </c>
      <c r="AB66" s="1065">
        <v>372133571.56922436</v>
      </c>
      <c r="AC66" s="1065">
        <v>377431875.90117407</v>
      </c>
      <c r="AD66" s="1065">
        <v>381400620.94615078</v>
      </c>
      <c r="AE66" s="1065">
        <v>392852976.34736633</v>
      </c>
      <c r="AF66" s="1065">
        <v>394003468.26060057</v>
      </c>
      <c r="AG66" s="1065">
        <v>395909019.83058214</v>
      </c>
      <c r="AH66" s="1065">
        <v>375778572.2295897</v>
      </c>
      <c r="AI66" s="1065">
        <v>354453493.45776033</v>
      </c>
      <c r="AJ66" s="1065">
        <v>338720879.14858723</v>
      </c>
      <c r="AK66" s="1065">
        <v>334337207.3616159</v>
      </c>
      <c r="AL66" s="1065">
        <v>308008583.85699368</v>
      </c>
      <c r="AM66" s="1065">
        <v>364558833.98875237</v>
      </c>
      <c r="AN66" s="1065">
        <v>1024615160.0993056</v>
      </c>
      <c r="AO66" s="1065">
        <v>2135478947.8779655</v>
      </c>
      <c r="AP66" s="1065">
        <v>3338447436.2956138</v>
      </c>
      <c r="AQ66" s="1065">
        <v>4105168257.7062883</v>
      </c>
    </row>
    <row r="67" spans="1:256" s="1065" customFormat="1" ht="15" customHeight="1">
      <c r="A67" s="171"/>
      <c r="B67" s="171"/>
      <c r="C67" s="1051"/>
      <c r="G67" s="966" t="s">
        <v>1275</v>
      </c>
      <c r="H67" s="966"/>
      <c r="I67" s="966"/>
      <c r="J67" s="966"/>
      <c r="K67" s="966"/>
      <c r="L67" s="966"/>
      <c r="M67" s="966"/>
      <c r="O67" s="966"/>
      <c r="P67" s="966"/>
      <c r="Q67" s="966"/>
      <c r="R67" s="966"/>
      <c r="S67" s="966"/>
      <c r="T67" s="966"/>
      <c r="U67" s="966"/>
      <c r="V67" s="966"/>
      <c r="W67" s="966"/>
      <c r="X67" s="966"/>
      <c r="Y67" s="966"/>
      <c r="Z67" s="966"/>
      <c r="AA67" s="966">
        <v>-53653609.572725415</v>
      </c>
      <c r="AB67" s="966">
        <v>-1328161.0080502033</v>
      </c>
      <c r="AC67" s="966">
        <v>5298304.3319497108</v>
      </c>
      <c r="AD67" s="966">
        <v>3968745.0449767113</v>
      </c>
      <c r="AE67" s="966">
        <v>11452355.401215553</v>
      </c>
      <c r="AF67" s="966">
        <v>1150491.9132342339</v>
      </c>
      <c r="AG67" s="966">
        <v>1905551.569981575</v>
      </c>
      <c r="AH67" s="966">
        <v>-20130447.600992441</v>
      </c>
      <c r="AI67" s="966">
        <v>-21325078.771829367</v>
      </c>
      <c r="AJ67" s="966">
        <v>-15732614.309173107</v>
      </c>
      <c r="AK67" s="966">
        <v>-4383671.7869713306</v>
      </c>
      <c r="AL67" s="966">
        <v>-26328623.504622221</v>
      </c>
      <c r="AM67" s="966">
        <v>56550250.13175869</v>
      </c>
      <c r="AN67" s="966">
        <v>660056326.11055326</v>
      </c>
      <c r="AO67" s="966">
        <v>1110863787.7786598</v>
      </c>
      <c r="AP67" s="966">
        <v>1202968488.4176483</v>
      </c>
      <c r="AQ67" s="966">
        <v>766720821.41067457</v>
      </c>
    </row>
    <row r="68" spans="1:256" s="1065" customFormat="1" ht="15" customHeight="1">
      <c r="A68" s="171"/>
      <c r="B68" s="171"/>
      <c r="C68" s="1051"/>
      <c r="D68" s="966"/>
      <c r="E68" s="966"/>
      <c r="G68" s="966" t="s">
        <v>1276</v>
      </c>
      <c r="H68" s="966"/>
      <c r="I68" s="966"/>
      <c r="J68" s="966"/>
      <c r="K68" s="966"/>
      <c r="L68" s="966"/>
      <c r="M68" s="966"/>
      <c r="N68" s="966"/>
      <c r="O68" s="966"/>
      <c r="P68" s="966"/>
      <c r="Q68" s="966"/>
      <c r="R68" s="966"/>
      <c r="S68" s="966"/>
      <c r="T68" s="966"/>
      <c r="U68" s="966"/>
      <c r="V68" s="966"/>
      <c r="W68" s="966"/>
      <c r="X68" s="966"/>
      <c r="Y68" s="966"/>
      <c r="Z68" s="966"/>
      <c r="AA68" s="966">
        <v>-57801242.278972924</v>
      </c>
      <c r="AB68" s="966">
        <v>-5615286.7592983246</v>
      </c>
      <c r="AC68" s="966">
        <v>-2197100.2975988984</v>
      </c>
      <c r="AD68" s="966">
        <v>-5516167.1649163961</v>
      </c>
      <c r="AE68" s="966">
        <v>1774689.4748965502</v>
      </c>
      <c r="AF68" s="966">
        <v>-8684701.400049448</v>
      </c>
      <c r="AG68" s="966">
        <v>-7967840.2973550558</v>
      </c>
      <c r="AH68" s="966">
        <v>-29776040.132366598</v>
      </c>
      <c r="AI68" s="966">
        <v>-30452504.211131513</v>
      </c>
      <c r="AJ68" s="966">
        <v>-24396842.709557176</v>
      </c>
      <c r="AK68" s="966">
        <v>-12796459.706875563</v>
      </c>
      <c r="AL68" s="966">
        <v>-34357527.72711581</v>
      </c>
      <c r="AM68" s="966">
        <v>48143595.250734389</v>
      </c>
      <c r="AN68" s="966">
        <v>642692555.53808284</v>
      </c>
      <c r="AO68" s="966">
        <v>1071364668.6533024</v>
      </c>
      <c r="AP68" s="966">
        <v>1134547972.1469145</v>
      </c>
      <c r="AQ68" s="966">
        <v>673680471.03675604</v>
      </c>
      <c r="AR68" s="966"/>
      <c r="AS68" s="966"/>
      <c r="AT68" s="966"/>
      <c r="AU68" s="966"/>
      <c r="AV68" s="966"/>
      <c r="AW68" s="966"/>
      <c r="AX68" s="966"/>
      <c r="AY68" s="966"/>
      <c r="AZ68" s="966"/>
      <c r="BA68" s="966"/>
      <c r="BB68" s="966"/>
      <c r="BC68" s="966"/>
      <c r="BD68" s="966"/>
      <c r="BE68" s="966"/>
      <c r="BF68" s="966"/>
      <c r="BG68" s="966"/>
      <c r="BH68" s="966"/>
      <c r="BI68" s="966"/>
      <c r="BJ68" s="966"/>
      <c r="BK68" s="966"/>
      <c r="BL68" s="966"/>
      <c r="BM68" s="966"/>
      <c r="BN68" s="966"/>
      <c r="BO68" s="966"/>
      <c r="BP68" s="966"/>
      <c r="BQ68" s="966"/>
      <c r="BR68" s="966"/>
      <c r="BS68" s="966"/>
      <c r="BT68" s="966"/>
      <c r="BU68" s="966"/>
      <c r="BV68" s="966"/>
      <c r="BW68" s="966"/>
      <c r="BX68" s="966"/>
      <c r="BY68" s="966"/>
      <c r="BZ68" s="966"/>
      <c r="CA68" s="966"/>
      <c r="CB68" s="966"/>
      <c r="CC68" s="966"/>
      <c r="CD68" s="966"/>
      <c r="CE68" s="966"/>
      <c r="CF68" s="966"/>
      <c r="CG68" s="966"/>
      <c r="CH68" s="966"/>
      <c r="CI68" s="966"/>
      <c r="CJ68" s="966"/>
      <c r="CK68" s="966"/>
      <c r="CL68" s="966"/>
      <c r="CM68" s="966"/>
      <c r="CN68" s="966"/>
      <c r="CO68" s="966"/>
      <c r="CP68" s="966"/>
      <c r="CQ68" s="966"/>
      <c r="CR68" s="966"/>
      <c r="CS68" s="966"/>
      <c r="CT68" s="966"/>
      <c r="CU68" s="966"/>
      <c r="CV68" s="966"/>
      <c r="CW68" s="966"/>
      <c r="CX68" s="966"/>
      <c r="CY68" s="966"/>
      <c r="CZ68" s="966"/>
      <c r="DA68" s="966"/>
      <c r="DB68" s="966"/>
      <c r="DC68" s="966"/>
      <c r="DD68" s="966"/>
      <c r="DE68" s="966"/>
      <c r="DF68" s="966"/>
      <c r="DG68" s="966"/>
      <c r="DH68" s="966"/>
      <c r="DI68" s="966"/>
      <c r="DJ68" s="966"/>
      <c r="DK68" s="966"/>
      <c r="DL68" s="966"/>
      <c r="DM68" s="966"/>
      <c r="DN68" s="966"/>
      <c r="DO68" s="966"/>
      <c r="DP68" s="966"/>
      <c r="DQ68" s="966"/>
      <c r="DR68" s="966"/>
      <c r="DS68" s="966"/>
      <c r="DT68" s="966"/>
      <c r="DU68" s="966"/>
      <c r="DV68" s="966"/>
      <c r="DW68" s="966"/>
      <c r="DX68" s="966"/>
      <c r="DY68" s="966"/>
      <c r="DZ68" s="966"/>
      <c r="EA68" s="966"/>
      <c r="EB68" s="966"/>
      <c r="EC68" s="966"/>
      <c r="ED68" s="966"/>
      <c r="EE68" s="966"/>
      <c r="EF68" s="966"/>
      <c r="EG68" s="966"/>
      <c r="EH68" s="966"/>
      <c r="EI68" s="966"/>
      <c r="EJ68" s="966"/>
      <c r="EK68" s="966"/>
      <c r="EL68" s="966"/>
      <c r="EM68" s="966"/>
      <c r="EN68" s="966"/>
      <c r="EO68" s="966"/>
      <c r="EP68" s="966"/>
      <c r="EQ68" s="966"/>
      <c r="ER68" s="966"/>
      <c r="ES68" s="966"/>
      <c r="ET68" s="966"/>
      <c r="EU68" s="966"/>
      <c r="EV68" s="966"/>
      <c r="EW68" s="966"/>
      <c r="EX68" s="966"/>
      <c r="EY68" s="966"/>
      <c r="EZ68" s="966"/>
      <c r="FA68" s="966"/>
      <c r="FB68" s="966"/>
      <c r="FC68" s="966"/>
      <c r="FD68" s="966"/>
      <c r="FE68" s="966"/>
      <c r="FF68" s="966"/>
      <c r="FG68" s="966"/>
      <c r="FH68" s="966"/>
      <c r="FI68" s="966"/>
      <c r="FJ68" s="966"/>
      <c r="FK68" s="966"/>
      <c r="FL68" s="966"/>
      <c r="FM68" s="966"/>
      <c r="FN68" s="966"/>
      <c r="FO68" s="966"/>
      <c r="FP68" s="966"/>
      <c r="FQ68" s="966"/>
      <c r="FR68" s="966"/>
      <c r="FS68" s="966"/>
      <c r="FT68" s="966"/>
      <c r="FU68" s="966"/>
      <c r="FV68" s="966"/>
      <c r="FW68" s="966"/>
      <c r="FX68" s="966"/>
      <c r="FY68" s="966"/>
      <c r="FZ68" s="966"/>
      <c r="GA68" s="966"/>
      <c r="GB68" s="966"/>
      <c r="GC68" s="966"/>
      <c r="GD68" s="966"/>
      <c r="GE68" s="966"/>
      <c r="GF68" s="966"/>
      <c r="GG68" s="966"/>
      <c r="GH68" s="966"/>
      <c r="GI68" s="966"/>
      <c r="GJ68" s="966"/>
      <c r="GK68" s="966"/>
      <c r="GL68" s="966"/>
      <c r="GM68" s="966"/>
      <c r="GN68" s="966"/>
      <c r="GO68" s="966"/>
      <c r="GP68" s="966"/>
      <c r="GQ68" s="966"/>
      <c r="GR68" s="966"/>
      <c r="GS68" s="966"/>
      <c r="GT68" s="966"/>
      <c r="GU68" s="966"/>
      <c r="GV68" s="966"/>
      <c r="GW68" s="966"/>
      <c r="GX68" s="966"/>
      <c r="GY68" s="966"/>
      <c r="GZ68" s="966"/>
      <c r="HA68" s="966"/>
      <c r="HB68" s="966"/>
      <c r="HC68" s="966"/>
      <c r="HD68" s="966"/>
      <c r="HE68" s="966"/>
      <c r="HF68" s="966"/>
      <c r="HG68" s="966"/>
      <c r="HH68" s="966"/>
      <c r="HI68" s="966"/>
      <c r="HJ68" s="966"/>
      <c r="HK68" s="966"/>
      <c r="HL68" s="966"/>
      <c r="HM68" s="966"/>
      <c r="HN68" s="966"/>
      <c r="HO68" s="966"/>
      <c r="HP68" s="966"/>
      <c r="HQ68" s="966"/>
      <c r="HR68" s="966"/>
      <c r="HS68" s="966"/>
      <c r="HT68" s="966"/>
      <c r="HU68" s="966"/>
      <c r="HV68" s="966"/>
      <c r="HW68" s="966"/>
      <c r="HX68" s="966"/>
      <c r="HY68" s="966"/>
      <c r="HZ68" s="966"/>
      <c r="IA68" s="966"/>
      <c r="IB68" s="966"/>
      <c r="IC68" s="966"/>
      <c r="ID68" s="966"/>
      <c r="IE68" s="966"/>
      <c r="IF68" s="966"/>
      <c r="IG68" s="966"/>
      <c r="IH68" s="966"/>
      <c r="II68" s="966"/>
      <c r="IJ68" s="966"/>
      <c r="IK68" s="966"/>
      <c r="IL68" s="966"/>
      <c r="IM68" s="966"/>
      <c r="IN68" s="966"/>
      <c r="IO68" s="966"/>
      <c r="IP68" s="966"/>
      <c r="IQ68" s="966"/>
      <c r="IR68" s="966"/>
      <c r="IS68" s="966"/>
      <c r="IT68" s="966"/>
      <c r="IU68" s="966"/>
      <c r="IV68" s="966"/>
    </row>
    <row r="69" spans="1:256" s="1065" customFormat="1" ht="15" customHeight="1">
      <c r="A69" s="171"/>
      <c r="B69" s="171"/>
      <c r="C69" s="1051"/>
      <c r="G69" s="966" t="s">
        <v>1277</v>
      </c>
      <c r="H69" s="966"/>
      <c r="I69" s="966"/>
      <c r="J69" s="966"/>
      <c r="K69" s="966"/>
      <c r="L69" s="966"/>
      <c r="M69" s="966"/>
      <c r="O69" s="966"/>
      <c r="P69" s="966"/>
      <c r="Q69" s="966"/>
      <c r="R69" s="966"/>
      <c r="S69" s="966"/>
      <c r="T69" s="966"/>
      <c r="U69" s="966"/>
      <c r="V69" s="966"/>
      <c r="W69" s="966"/>
      <c r="X69" s="966"/>
      <c r="Y69" s="966"/>
      <c r="Z69" s="966"/>
      <c r="AA69" s="966">
        <v>-57801242.278972954</v>
      </c>
      <c r="AB69" s="966">
        <v>-5615286.7592983246</v>
      </c>
      <c r="AC69" s="966">
        <v>-2197100.2975988979</v>
      </c>
      <c r="AD69" s="966">
        <v>-5516167.1649163961</v>
      </c>
      <c r="AE69" s="966">
        <v>1774689.4748965502</v>
      </c>
      <c r="AF69" s="966">
        <v>-8684701.400049448</v>
      </c>
      <c r="AG69" s="966">
        <v>-7967840.2973550558</v>
      </c>
      <c r="AH69" s="966">
        <v>-29776040.132366598</v>
      </c>
      <c r="AI69" s="966">
        <v>-30452504.211131528</v>
      </c>
      <c r="AJ69" s="966">
        <v>-24396842.709557179</v>
      </c>
      <c r="AK69" s="966">
        <v>-12796459.706875563</v>
      </c>
      <c r="AL69" s="966">
        <v>-34357527.72711581</v>
      </c>
      <c r="AM69" s="966">
        <v>48143595.250734389</v>
      </c>
      <c r="AN69" s="966">
        <v>642692555.53808284</v>
      </c>
      <c r="AO69" s="966">
        <v>1071364668.6533024</v>
      </c>
      <c r="AP69" s="966">
        <v>1134547972.1469145</v>
      </c>
      <c r="AQ69" s="966">
        <v>673680471.03675604</v>
      </c>
    </row>
    <row r="70" spans="1:256" s="966" customFormat="1" ht="15" customHeight="1">
      <c r="A70" s="171"/>
      <c r="B70" s="171">
        <v>0</v>
      </c>
      <c r="C70" s="1051"/>
      <c r="D70" s="1065"/>
      <c r="E70" s="1065"/>
      <c r="G70" s="966" t="s">
        <v>42</v>
      </c>
      <c r="N70" s="1065"/>
      <c r="AA70" s="966">
        <v>0</v>
      </c>
      <c r="AB70" s="966">
        <v>0</v>
      </c>
      <c r="AC70" s="966">
        <v>0</v>
      </c>
      <c r="AD70" s="966">
        <v>0</v>
      </c>
      <c r="AE70" s="966">
        <v>0</v>
      </c>
      <c r="AF70" s="966">
        <v>0</v>
      </c>
      <c r="AG70" s="966">
        <v>0</v>
      </c>
      <c r="AH70" s="966">
        <v>0</v>
      </c>
      <c r="AI70" s="966">
        <v>0</v>
      </c>
      <c r="AJ70" s="966">
        <v>0</v>
      </c>
      <c r="AK70" s="966">
        <v>0</v>
      </c>
      <c r="AL70" s="966">
        <v>0</v>
      </c>
      <c r="AM70" s="966">
        <v>0</v>
      </c>
      <c r="AN70" s="966">
        <v>0</v>
      </c>
      <c r="AO70" s="966">
        <v>0</v>
      </c>
      <c r="AP70" s="966">
        <v>0</v>
      </c>
      <c r="AQ70" s="966">
        <v>0</v>
      </c>
      <c r="AR70" s="1065"/>
      <c r="AS70" s="1065"/>
      <c r="AT70" s="1065"/>
      <c r="AU70" s="1065"/>
      <c r="AV70" s="1065"/>
      <c r="AW70" s="1065"/>
      <c r="AX70" s="1065"/>
      <c r="AY70" s="1065"/>
      <c r="AZ70" s="1065"/>
      <c r="BA70" s="1065"/>
      <c r="BB70" s="1065"/>
      <c r="BC70" s="1065"/>
      <c r="BD70" s="1065"/>
      <c r="BE70" s="1065"/>
      <c r="BF70" s="1065"/>
      <c r="BG70" s="1065"/>
      <c r="BH70" s="1065"/>
      <c r="BI70" s="1065"/>
      <c r="BJ70" s="1065"/>
      <c r="BK70" s="1065"/>
      <c r="BL70" s="1065"/>
      <c r="BM70" s="1065"/>
      <c r="BN70" s="1065"/>
      <c r="BO70" s="1065"/>
      <c r="BP70" s="1065"/>
      <c r="BQ70" s="1065"/>
      <c r="BR70" s="1065"/>
      <c r="BS70" s="1065"/>
      <c r="BT70" s="1065"/>
      <c r="BU70" s="1065"/>
      <c r="BV70" s="1065"/>
      <c r="BW70" s="1065"/>
      <c r="BX70" s="1065"/>
      <c r="BY70" s="1065"/>
      <c r="BZ70" s="1065"/>
      <c r="CA70" s="1065"/>
      <c r="CB70" s="1065"/>
      <c r="CC70" s="1065"/>
      <c r="CD70" s="1065"/>
      <c r="CE70" s="1065"/>
      <c r="CF70" s="1065"/>
      <c r="CG70" s="1065"/>
      <c r="CH70" s="1065"/>
      <c r="CI70" s="1065"/>
      <c r="CJ70" s="1065"/>
      <c r="CK70" s="1065"/>
      <c r="CL70" s="1065"/>
      <c r="CM70" s="1065"/>
      <c r="CN70" s="1065"/>
      <c r="CO70" s="1065"/>
      <c r="CP70" s="1065"/>
      <c r="CQ70" s="1065"/>
      <c r="CR70" s="1065"/>
      <c r="CS70" s="1065"/>
      <c r="CT70" s="1065"/>
      <c r="CU70" s="1065"/>
      <c r="CV70" s="1065"/>
      <c r="CW70" s="1065"/>
      <c r="CX70" s="1065"/>
      <c r="CY70" s="1065"/>
      <c r="CZ70" s="1065"/>
      <c r="DA70" s="1065"/>
      <c r="DB70" s="1065"/>
      <c r="DC70" s="1065"/>
      <c r="DD70" s="1065"/>
      <c r="DE70" s="1065"/>
      <c r="DF70" s="1065"/>
      <c r="DG70" s="1065"/>
      <c r="DH70" s="1065"/>
      <c r="DI70" s="1065"/>
      <c r="DJ70" s="1065"/>
      <c r="DK70" s="1065"/>
      <c r="DL70" s="1065"/>
      <c r="DM70" s="1065"/>
      <c r="DN70" s="1065"/>
      <c r="DO70" s="1065"/>
      <c r="DP70" s="1065"/>
      <c r="DQ70" s="1065"/>
      <c r="DR70" s="1065"/>
      <c r="DS70" s="1065"/>
      <c r="DT70" s="1065"/>
      <c r="DU70" s="1065"/>
      <c r="DV70" s="1065"/>
      <c r="DW70" s="1065"/>
      <c r="DX70" s="1065"/>
      <c r="DY70" s="1065"/>
      <c r="DZ70" s="1065"/>
      <c r="EA70" s="1065"/>
      <c r="EB70" s="1065"/>
      <c r="EC70" s="1065"/>
      <c r="ED70" s="1065"/>
      <c r="EE70" s="1065"/>
      <c r="EF70" s="1065"/>
      <c r="EG70" s="1065"/>
      <c r="EH70" s="1065"/>
      <c r="EI70" s="1065"/>
      <c r="EJ70" s="1065"/>
      <c r="EK70" s="1065"/>
      <c r="EL70" s="1065"/>
      <c r="EM70" s="1065"/>
      <c r="EN70" s="1065"/>
      <c r="EO70" s="1065"/>
      <c r="EP70" s="1065"/>
      <c r="EQ70" s="1065"/>
      <c r="ER70" s="1065"/>
      <c r="ES70" s="1065"/>
      <c r="ET70" s="1065"/>
      <c r="EU70" s="1065"/>
      <c r="EV70" s="1065"/>
      <c r="EW70" s="1065"/>
      <c r="EX70" s="1065"/>
      <c r="EY70" s="1065"/>
      <c r="EZ70" s="1065"/>
      <c r="FA70" s="1065"/>
      <c r="FB70" s="1065"/>
      <c r="FC70" s="1065"/>
      <c r="FD70" s="1065"/>
      <c r="FE70" s="1065"/>
      <c r="FF70" s="1065"/>
      <c r="FG70" s="1065"/>
      <c r="FH70" s="1065"/>
      <c r="FI70" s="1065"/>
      <c r="FJ70" s="1065"/>
      <c r="FK70" s="1065"/>
      <c r="FL70" s="1065"/>
      <c r="FM70" s="1065"/>
      <c r="FN70" s="1065"/>
      <c r="FO70" s="1065"/>
      <c r="FP70" s="1065"/>
      <c r="FQ70" s="1065"/>
      <c r="FR70" s="1065"/>
      <c r="FS70" s="1065"/>
      <c r="FT70" s="1065"/>
      <c r="FU70" s="1065"/>
      <c r="FV70" s="1065"/>
      <c r="FW70" s="1065"/>
      <c r="FX70" s="1065"/>
      <c r="FY70" s="1065"/>
      <c r="FZ70" s="1065"/>
      <c r="GA70" s="1065"/>
      <c r="GB70" s="1065"/>
      <c r="GC70" s="1065"/>
      <c r="GD70" s="1065"/>
      <c r="GE70" s="1065"/>
      <c r="GF70" s="1065"/>
      <c r="GG70" s="1065"/>
      <c r="GH70" s="1065"/>
      <c r="GI70" s="1065"/>
      <c r="GJ70" s="1065"/>
      <c r="GK70" s="1065"/>
      <c r="GL70" s="1065"/>
      <c r="GM70" s="1065"/>
      <c r="GN70" s="1065"/>
      <c r="GO70" s="1065"/>
      <c r="GP70" s="1065"/>
      <c r="GQ70" s="1065"/>
      <c r="GR70" s="1065"/>
      <c r="GS70" s="1065"/>
      <c r="GT70" s="1065"/>
      <c r="GU70" s="1065"/>
      <c r="GV70" s="1065"/>
      <c r="GW70" s="1065"/>
      <c r="GX70" s="1065"/>
      <c r="GY70" s="1065"/>
      <c r="GZ70" s="1065"/>
      <c r="HA70" s="1065"/>
      <c r="HB70" s="1065"/>
      <c r="HC70" s="1065"/>
      <c r="HD70" s="1065"/>
      <c r="HE70" s="1065"/>
      <c r="HF70" s="1065"/>
      <c r="HG70" s="1065"/>
      <c r="HH70" s="1065"/>
      <c r="HI70" s="1065"/>
      <c r="HJ70" s="1065"/>
      <c r="HK70" s="1065"/>
      <c r="HL70" s="1065"/>
      <c r="HM70" s="1065"/>
      <c r="HN70" s="1065"/>
      <c r="HO70" s="1065"/>
      <c r="HP70" s="1065"/>
      <c r="HQ70" s="1065"/>
      <c r="HR70" s="1065"/>
      <c r="HS70" s="1065"/>
      <c r="HT70" s="1065"/>
      <c r="HU70" s="1065"/>
      <c r="HV70" s="1065"/>
      <c r="HW70" s="1065"/>
      <c r="HX70" s="1065"/>
      <c r="HY70" s="1065"/>
      <c r="HZ70" s="1065"/>
      <c r="IA70" s="1065"/>
      <c r="IB70" s="1065"/>
      <c r="IC70" s="1065"/>
      <c r="ID70" s="1065"/>
      <c r="IE70" s="1065"/>
      <c r="IF70" s="1065"/>
      <c r="IG70" s="1065"/>
      <c r="IH70" s="1065"/>
      <c r="II70" s="1065"/>
      <c r="IJ70" s="1065"/>
      <c r="IK70" s="1065"/>
      <c r="IL70" s="1065"/>
      <c r="IM70" s="1065"/>
      <c r="IN70" s="1065"/>
      <c r="IO70" s="1065"/>
      <c r="IP70" s="1065"/>
      <c r="IQ70" s="1065"/>
      <c r="IR70" s="1065"/>
      <c r="IS70" s="1065"/>
      <c r="IT70" s="1065"/>
      <c r="IU70" s="1065"/>
      <c r="IV70" s="1065"/>
    </row>
    <row r="71" spans="1:256" s="1065" customFormat="1" ht="15" customHeight="1">
      <c r="A71" s="171"/>
      <c r="B71" s="171"/>
      <c r="C71" s="1051"/>
      <c r="G71" s="966"/>
      <c r="H71" s="966"/>
      <c r="I71" s="966"/>
      <c r="J71" s="966"/>
      <c r="K71" s="966"/>
      <c r="L71" s="966"/>
      <c r="M71" s="966"/>
    </row>
    <row r="72" spans="1:256" s="966" customFormat="1" ht="15" customHeight="1">
      <c r="A72" s="171"/>
      <c r="B72" s="171"/>
      <c r="C72" s="1051"/>
      <c r="D72" s="1065"/>
      <c r="E72" s="1065"/>
      <c r="F72" s="1065" t="s">
        <v>1278</v>
      </c>
      <c r="N72" s="1065"/>
      <c r="O72" s="1065"/>
      <c r="P72" s="1065"/>
      <c r="Q72" s="1065"/>
      <c r="R72" s="1065"/>
      <c r="S72" s="1065"/>
      <c r="T72" s="1065"/>
      <c r="U72" s="1065"/>
      <c r="V72" s="1065"/>
      <c r="W72" s="1065"/>
      <c r="X72" s="1065"/>
      <c r="Y72" s="1065"/>
      <c r="Z72" s="1065"/>
      <c r="AA72" s="1065"/>
      <c r="AB72" s="1065"/>
      <c r="AC72" s="1065"/>
      <c r="AD72" s="1065"/>
      <c r="AE72" s="1065"/>
      <c r="AF72" s="1065"/>
      <c r="AG72" s="1065"/>
      <c r="AH72" s="1065"/>
      <c r="AI72" s="1065"/>
      <c r="AJ72" s="1065"/>
      <c r="AK72" s="1065"/>
      <c r="AL72" s="1065"/>
      <c r="AM72" s="1065"/>
      <c r="AN72" s="1065"/>
      <c r="AO72" s="1065"/>
      <c r="AP72" s="1065"/>
      <c r="AQ72" s="1065"/>
      <c r="AR72" s="1065"/>
      <c r="AS72" s="1065"/>
      <c r="AT72" s="1065"/>
      <c r="AU72" s="1065"/>
      <c r="AV72" s="1065"/>
      <c r="AW72" s="1065"/>
      <c r="AX72" s="1065"/>
      <c r="AY72" s="1065"/>
      <c r="AZ72" s="1065"/>
      <c r="BA72" s="1065"/>
      <c r="BB72" s="1065"/>
      <c r="BC72" s="1065"/>
      <c r="BD72" s="1065"/>
      <c r="BE72" s="1065"/>
      <c r="BF72" s="1065"/>
      <c r="BG72" s="1065"/>
      <c r="BH72" s="1065"/>
      <c r="BI72" s="1065"/>
      <c r="BJ72" s="1065"/>
      <c r="BK72" s="1065"/>
      <c r="BL72" s="1065"/>
      <c r="BM72" s="1065"/>
      <c r="BN72" s="1065"/>
      <c r="BO72" s="1065"/>
      <c r="BP72" s="1065"/>
      <c r="BQ72" s="1065"/>
      <c r="BR72" s="1065"/>
      <c r="BS72" s="1065"/>
      <c r="BT72" s="1065"/>
      <c r="BU72" s="1065"/>
      <c r="BV72" s="1065"/>
      <c r="BW72" s="1065"/>
      <c r="BX72" s="1065"/>
      <c r="BY72" s="1065"/>
      <c r="BZ72" s="1065"/>
      <c r="CA72" s="1065"/>
      <c r="CB72" s="1065"/>
      <c r="CC72" s="1065"/>
      <c r="CD72" s="1065"/>
      <c r="CE72" s="1065"/>
      <c r="CF72" s="1065"/>
      <c r="CG72" s="1065"/>
      <c r="CH72" s="1065"/>
      <c r="CI72" s="1065"/>
      <c r="CJ72" s="1065"/>
      <c r="CK72" s="1065"/>
      <c r="CL72" s="1065"/>
      <c r="CM72" s="1065"/>
      <c r="CN72" s="1065"/>
      <c r="CO72" s="1065"/>
      <c r="CP72" s="1065"/>
      <c r="CQ72" s="1065"/>
      <c r="CR72" s="1065"/>
      <c r="CS72" s="1065"/>
      <c r="CT72" s="1065"/>
      <c r="CU72" s="1065"/>
      <c r="CV72" s="1065"/>
      <c r="CW72" s="1065"/>
      <c r="CX72" s="1065"/>
      <c r="CY72" s="1065"/>
      <c r="CZ72" s="1065"/>
      <c r="DA72" s="1065"/>
      <c r="DB72" s="1065"/>
      <c r="DC72" s="1065"/>
      <c r="DD72" s="1065"/>
      <c r="DE72" s="1065"/>
      <c r="DF72" s="1065"/>
      <c r="DG72" s="1065"/>
      <c r="DH72" s="1065"/>
      <c r="DI72" s="1065"/>
      <c r="DJ72" s="1065"/>
      <c r="DK72" s="1065"/>
      <c r="DL72" s="1065"/>
      <c r="DM72" s="1065"/>
      <c r="DN72" s="1065"/>
      <c r="DO72" s="1065"/>
      <c r="DP72" s="1065"/>
      <c r="DQ72" s="1065"/>
      <c r="DR72" s="1065"/>
      <c r="DS72" s="1065"/>
      <c r="DT72" s="1065"/>
      <c r="DU72" s="1065"/>
      <c r="DV72" s="1065"/>
      <c r="DW72" s="1065"/>
      <c r="DX72" s="1065"/>
      <c r="DY72" s="1065"/>
      <c r="DZ72" s="1065"/>
      <c r="EA72" s="1065"/>
      <c r="EB72" s="1065"/>
      <c r="EC72" s="1065"/>
      <c r="ED72" s="1065"/>
      <c r="EE72" s="1065"/>
      <c r="EF72" s="1065"/>
      <c r="EG72" s="1065"/>
      <c r="EH72" s="1065"/>
      <c r="EI72" s="1065"/>
      <c r="EJ72" s="1065"/>
      <c r="EK72" s="1065"/>
      <c r="EL72" s="1065"/>
      <c r="EM72" s="1065"/>
      <c r="EN72" s="1065"/>
      <c r="EO72" s="1065"/>
      <c r="EP72" s="1065"/>
      <c r="EQ72" s="1065"/>
      <c r="ER72" s="1065"/>
      <c r="ES72" s="1065"/>
      <c r="ET72" s="1065"/>
      <c r="EU72" s="1065"/>
      <c r="EV72" s="1065"/>
      <c r="EW72" s="1065"/>
      <c r="EX72" s="1065"/>
      <c r="EY72" s="1065"/>
      <c r="EZ72" s="1065"/>
      <c r="FA72" s="1065"/>
      <c r="FB72" s="1065"/>
      <c r="FC72" s="1065"/>
      <c r="FD72" s="1065"/>
      <c r="FE72" s="1065"/>
      <c r="FF72" s="1065"/>
      <c r="FG72" s="1065"/>
      <c r="FH72" s="1065"/>
      <c r="FI72" s="1065"/>
      <c r="FJ72" s="1065"/>
      <c r="FK72" s="1065"/>
      <c r="FL72" s="1065"/>
      <c r="FM72" s="1065"/>
      <c r="FN72" s="1065"/>
      <c r="FO72" s="1065"/>
      <c r="FP72" s="1065"/>
      <c r="FQ72" s="1065"/>
      <c r="FR72" s="1065"/>
      <c r="FS72" s="1065"/>
      <c r="FT72" s="1065"/>
      <c r="FU72" s="1065"/>
      <c r="FV72" s="1065"/>
      <c r="FW72" s="1065"/>
      <c r="FX72" s="1065"/>
      <c r="FY72" s="1065"/>
      <c r="FZ72" s="1065"/>
      <c r="GA72" s="1065"/>
      <c r="GB72" s="1065"/>
      <c r="GC72" s="1065"/>
      <c r="GD72" s="1065"/>
      <c r="GE72" s="1065"/>
      <c r="GF72" s="1065"/>
      <c r="GG72" s="1065"/>
      <c r="GH72" s="1065"/>
      <c r="GI72" s="1065"/>
      <c r="GJ72" s="1065"/>
      <c r="GK72" s="1065"/>
      <c r="GL72" s="1065"/>
      <c r="GM72" s="1065"/>
      <c r="GN72" s="1065"/>
      <c r="GO72" s="1065"/>
      <c r="GP72" s="1065"/>
      <c r="GQ72" s="1065"/>
      <c r="GR72" s="1065"/>
      <c r="GS72" s="1065"/>
      <c r="GT72" s="1065"/>
      <c r="GU72" s="1065"/>
      <c r="GV72" s="1065"/>
      <c r="GW72" s="1065"/>
      <c r="GX72" s="1065"/>
      <c r="GY72" s="1065"/>
      <c r="GZ72" s="1065"/>
      <c r="HA72" s="1065"/>
      <c r="HB72" s="1065"/>
      <c r="HC72" s="1065"/>
      <c r="HD72" s="1065"/>
      <c r="HE72" s="1065"/>
      <c r="HF72" s="1065"/>
      <c r="HG72" s="1065"/>
      <c r="HH72" s="1065"/>
      <c r="HI72" s="1065"/>
      <c r="HJ72" s="1065"/>
      <c r="HK72" s="1065"/>
      <c r="HL72" s="1065"/>
      <c r="HM72" s="1065"/>
      <c r="HN72" s="1065"/>
      <c r="HO72" s="1065"/>
      <c r="HP72" s="1065"/>
      <c r="HQ72" s="1065"/>
      <c r="HR72" s="1065"/>
      <c r="HS72" s="1065"/>
      <c r="HT72" s="1065"/>
      <c r="HU72" s="1065"/>
      <c r="HV72" s="1065"/>
      <c r="HW72" s="1065"/>
      <c r="HX72" s="1065"/>
      <c r="HY72" s="1065"/>
      <c r="HZ72" s="1065"/>
      <c r="IA72" s="1065"/>
      <c r="IB72" s="1065"/>
      <c r="IC72" s="1065"/>
      <c r="ID72" s="1065"/>
      <c r="IE72" s="1065"/>
      <c r="IF72" s="1065"/>
      <c r="IG72" s="1065"/>
      <c r="IH72" s="1065"/>
      <c r="II72" s="1065"/>
      <c r="IJ72" s="1065"/>
      <c r="IK72" s="1065"/>
      <c r="IL72" s="1065"/>
      <c r="IM72" s="1065"/>
      <c r="IN72" s="1065"/>
      <c r="IO72" s="1065"/>
      <c r="IP72" s="1065"/>
      <c r="IQ72" s="1065"/>
      <c r="IR72" s="1065"/>
      <c r="IS72" s="1065"/>
      <c r="IT72" s="1065"/>
      <c r="IU72" s="1065"/>
      <c r="IV72" s="1065"/>
    </row>
    <row r="73" spans="1:256" s="966" customFormat="1" ht="15" customHeight="1">
      <c r="A73" s="171"/>
      <c r="B73" s="171"/>
      <c r="C73" s="1051"/>
      <c r="G73" s="966" t="s">
        <v>1279</v>
      </c>
      <c r="AA73" s="966">
        <v>373461732.57727456</v>
      </c>
      <c r="AB73" s="966">
        <v>372133571.56922436</v>
      </c>
      <c r="AC73" s="966">
        <v>377431875.90117407</v>
      </c>
      <c r="AD73" s="966">
        <v>381400620.94615078</v>
      </c>
      <c r="AE73" s="966">
        <v>392852976.34736633</v>
      </c>
      <c r="AF73" s="966">
        <v>394003468.26060057</v>
      </c>
      <c r="AG73" s="966">
        <v>395909019.83058214</v>
      </c>
      <c r="AH73" s="966">
        <v>375778572.2295897</v>
      </c>
      <c r="AI73" s="966">
        <v>354453493.45776033</v>
      </c>
      <c r="AJ73" s="966">
        <v>338720879.14858723</v>
      </c>
      <c r="AK73" s="966">
        <v>334337207.3616159</v>
      </c>
      <c r="AL73" s="966">
        <v>308008583.85699368</v>
      </c>
      <c r="AM73" s="966">
        <v>364558833.98875237</v>
      </c>
      <c r="AN73" s="966">
        <v>1024615160.0993056</v>
      </c>
      <c r="AO73" s="966">
        <v>2135478947.8779655</v>
      </c>
      <c r="AP73" s="966">
        <v>3338447436.2956138</v>
      </c>
      <c r="AQ73" s="966">
        <v>4105168257.7062883</v>
      </c>
    </row>
    <row r="74" spans="1:256" s="966" customFormat="1" ht="15" customHeight="1">
      <c r="A74" s="171"/>
      <c r="B74" s="171"/>
      <c r="C74" s="1051"/>
      <c r="G74" s="966" t="s">
        <v>1280</v>
      </c>
      <c r="AA74" s="966">
        <v>202100000</v>
      </c>
      <c r="AB74" s="966">
        <v>201300000</v>
      </c>
      <c r="AC74" s="966">
        <v>199300000</v>
      </c>
      <c r="AD74" s="966">
        <v>203500000</v>
      </c>
      <c r="AE74" s="966">
        <v>212800000</v>
      </c>
      <c r="AF74" s="966">
        <v>224500000</v>
      </c>
      <c r="AG74" s="966">
        <v>237400000</v>
      </c>
      <c r="AH74" s="966">
        <v>248000000</v>
      </c>
      <c r="AI74" s="966">
        <v>256300000</v>
      </c>
      <c r="AJ74" s="966">
        <v>267500000</v>
      </c>
      <c r="AK74" s="966">
        <v>280900000</v>
      </c>
      <c r="AL74" s="966">
        <v>284800000</v>
      </c>
      <c r="AM74" s="966">
        <v>284800000</v>
      </c>
      <c r="AN74" s="966">
        <v>284800000</v>
      </c>
      <c r="AO74" s="966">
        <v>284800000</v>
      </c>
      <c r="AP74" s="966">
        <v>284800000</v>
      </c>
      <c r="AQ74" s="966">
        <v>284800000</v>
      </c>
    </row>
    <row r="75" spans="1:256" s="1065" customFormat="1" ht="15" customHeight="1">
      <c r="A75" s="171"/>
      <c r="B75" s="171"/>
      <c r="C75" s="1051"/>
      <c r="D75" s="966"/>
      <c r="E75" s="966"/>
      <c r="F75" s="966"/>
      <c r="G75" s="966" t="s">
        <v>1281</v>
      </c>
      <c r="H75" s="966"/>
      <c r="I75" s="966"/>
      <c r="J75" s="966"/>
      <c r="K75" s="966"/>
      <c r="L75" s="966"/>
      <c r="M75" s="966"/>
      <c r="N75" s="966"/>
      <c r="O75" s="966"/>
      <c r="P75" s="966"/>
      <c r="Q75" s="966"/>
      <c r="R75" s="966"/>
      <c r="S75" s="966"/>
      <c r="T75" s="966"/>
      <c r="U75" s="966"/>
      <c r="V75" s="966"/>
      <c r="W75" s="966"/>
      <c r="X75" s="966"/>
      <c r="Y75" s="966"/>
      <c r="Z75" s="966"/>
      <c r="AA75" s="966">
        <v>171361732.57727456</v>
      </c>
      <c r="AB75" s="966">
        <v>170833571.56922436</v>
      </c>
      <c r="AC75" s="966">
        <v>178131875.90117407</v>
      </c>
      <c r="AD75" s="966">
        <v>177900620.94615078</v>
      </c>
      <c r="AE75" s="966">
        <v>180052976.34736633</v>
      </c>
      <c r="AF75" s="966">
        <v>169503468.26060057</v>
      </c>
      <c r="AG75" s="966">
        <v>158509019.83058214</v>
      </c>
      <c r="AH75" s="966">
        <v>127778572.2295897</v>
      </c>
      <c r="AI75" s="966">
        <v>98153493.457760334</v>
      </c>
      <c r="AJ75" s="966">
        <v>71220879.148587227</v>
      </c>
      <c r="AK75" s="966">
        <v>53437207.361615896</v>
      </c>
      <c r="AL75" s="966">
        <v>23208583.856993675</v>
      </c>
      <c r="AM75" s="966">
        <v>79758833.988752365</v>
      </c>
      <c r="AN75" s="966">
        <v>739815160.09930563</v>
      </c>
      <c r="AO75" s="966">
        <v>1850678947.8779655</v>
      </c>
      <c r="AP75" s="966">
        <v>3053647436.2956138</v>
      </c>
      <c r="AQ75" s="966">
        <v>3820368257.7062883</v>
      </c>
      <c r="AR75" s="966"/>
      <c r="AS75" s="966"/>
      <c r="AT75" s="966"/>
      <c r="AU75" s="966"/>
      <c r="AV75" s="966"/>
      <c r="AW75" s="966"/>
      <c r="AX75" s="966"/>
      <c r="AY75" s="966"/>
      <c r="AZ75" s="966"/>
      <c r="BA75" s="966"/>
      <c r="BB75" s="966"/>
      <c r="BC75" s="966"/>
      <c r="BD75" s="966"/>
      <c r="BE75" s="966"/>
      <c r="BF75" s="966"/>
      <c r="BG75" s="966"/>
      <c r="BH75" s="966"/>
      <c r="BI75" s="966"/>
      <c r="BJ75" s="966"/>
      <c r="BK75" s="966"/>
      <c r="BL75" s="966"/>
      <c r="BM75" s="966"/>
      <c r="BN75" s="966"/>
      <c r="BO75" s="966"/>
      <c r="BP75" s="966"/>
      <c r="BQ75" s="966"/>
      <c r="BR75" s="966"/>
      <c r="BS75" s="966"/>
      <c r="BT75" s="966"/>
      <c r="BU75" s="966"/>
      <c r="BV75" s="966"/>
      <c r="BW75" s="966"/>
      <c r="BX75" s="966"/>
      <c r="BY75" s="966"/>
      <c r="BZ75" s="966"/>
      <c r="CA75" s="966"/>
      <c r="CB75" s="966"/>
      <c r="CC75" s="966"/>
      <c r="CD75" s="966"/>
      <c r="CE75" s="966"/>
      <c r="CF75" s="966"/>
      <c r="CG75" s="966"/>
      <c r="CH75" s="966"/>
      <c r="CI75" s="966"/>
      <c r="CJ75" s="966"/>
      <c r="CK75" s="966"/>
      <c r="CL75" s="966"/>
      <c r="CM75" s="966"/>
      <c r="CN75" s="966"/>
      <c r="CO75" s="966"/>
      <c r="CP75" s="966"/>
      <c r="CQ75" s="966"/>
      <c r="CR75" s="966"/>
      <c r="CS75" s="966"/>
      <c r="CT75" s="966"/>
      <c r="CU75" s="966"/>
      <c r="CV75" s="966"/>
      <c r="CW75" s="966"/>
      <c r="CX75" s="966"/>
      <c r="CY75" s="966"/>
      <c r="CZ75" s="966"/>
      <c r="DA75" s="966"/>
      <c r="DB75" s="966"/>
      <c r="DC75" s="966"/>
      <c r="DD75" s="966"/>
      <c r="DE75" s="966"/>
      <c r="DF75" s="966"/>
      <c r="DG75" s="966"/>
      <c r="DH75" s="966"/>
      <c r="DI75" s="966"/>
      <c r="DJ75" s="966"/>
      <c r="DK75" s="966"/>
      <c r="DL75" s="966"/>
      <c r="DM75" s="966"/>
      <c r="DN75" s="966"/>
      <c r="DO75" s="966"/>
      <c r="DP75" s="966"/>
      <c r="DQ75" s="966"/>
      <c r="DR75" s="966"/>
      <c r="DS75" s="966"/>
      <c r="DT75" s="966"/>
      <c r="DU75" s="966"/>
      <c r="DV75" s="966"/>
      <c r="DW75" s="966"/>
      <c r="DX75" s="966"/>
      <c r="DY75" s="966"/>
      <c r="DZ75" s="966"/>
      <c r="EA75" s="966"/>
      <c r="EB75" s="966"/>
      <c r="EC75" s="966"/>
      <c r="ED75" s="966"/>
      <c r="EE75" s="966"/>
      <c r="EF75" s="966"/>
      <c r="EG75" s="966"/>
      <c r="EH75" s="966"/>
      <c r="EI75" s="966"/>
      <c r="EJ75" s="966"/>
      <c r="EK75" s="966"/>
      <c r="EL75" s="966"/>
      <c r="EM75" s="966"/>
      <c r="EN75" s="966"/>
      <c r="EO75" s="966"/>
      <c r="EP75" s="966"/>
      <c r="EQ75" s="966"/>
      <c r="ER75" s="966"/>
      <c r="ES75" s="966"/>
      <c r="ET75" s="966"/>
      <c r="EU75" s="966"/>
      <c r="EV75" s="966"/>
      <c r="EW75" s="966"/>
      <c r="EX75" s="966"/>
      <c r="EY75" s="966"/>
      <c r="EZ75" s="966"/>
      <c r="FA75" s="966"/>
      <c r="FB75" s="966"/>
      <c r="FC75" s="966"/>
      <c r="FD75" s="966"/>
      <c r="FE75" s="966"/>
      <c r="FF75" s="966"/>
      <c r="FG75" s="966"/>
      <c r="FH75" s="966"/>
      <c r="FI75" s="966"/>
      <c r="FJ75" s="966"/>
      <c r="FK75" s="966"/>
      <c r="FL75" s="966"/>
      <c r="FM75" s="966"/>
      <c r="FN75" s="966"/>
      <c r="FO75" s="966"/>
      <c r="FP75" s="966"/>
      <c r="FQ75" s="966"/>
      <c r="FR75" s="966"/>
      <c r="FS75" s="966"/>
      <c r="FT75" s="966"/>
      <c r="FU75" s="966"/>
      <c r="FV75" s="966"/>
      <c r="FW75" s="966"/>
      <c r="FX75" s="966"/>
      <c r="FY75" s="966"/>
      <c r="FZ75" s="966"/>
      <c r="GA75" s="966"/>
      <c r="GB75" s="966"/>
      <c r="GC75" s="966"/>
      <c r="GD75" s="966"/>
      <c r="GE75" s="966"/>
      <c r="GF75" s="966"/>
      <c r="GG75" s="966"/>
      <c r="GH75" s="966"/>
      <c r="GI75" s="966"/>
      <c r="GJ75" s="966"/>
      <c r="GK75" s="966"/>
      <c r="GL75" s="966"/>
      <c r="GM75" s="966"/>
      <c r="GN75" s="966"/>
      <c r="GO75" s="966"/>
      <c r="GP75" s="966"/>
      <c r="GQ75" s="966"/>
      <c r="GR75" s="966"/>
      <c r="GS75" s="966"/>
      <c r="GT75" s="966"/>
      <c r="GU75" s="966"/>
      <c r="GV75" s="966"/>
      <c r="GW75" s="966"/>
      <c r="GX75" s="966"/>
      <c r="GY75" s="966"/>
      <c r="GZ75" s="966"/>
      <c r="HA75" s="966"/>
      <c r="HB75" s="966"/>
      <c r="HC75" s="966"/>
      <c r="HD75" s="966"/>
      <c r="HE75" s="966"/>
      <c r="HF75" s="966"/>
      <c r="HG75" s="966"/>
      <c r="HH75" s="966"/>
      <c r="HI75" s="966"/>
      <c r="HJ75" s="966"/>
      <c r="HK75" s="966"/>
      <c r="HL75" s="966"/>
      <c r="HM75" s="966"/>
      <c r="HN75" s="966"/>
      <c r="HO75" s="966"/>
      <c r="HP75" s="966"/>
      <c r="HQ75" s="966"/>
      <c r="HR75" s="966"/>
      <c r="HS75" s="966"/>
      <c r="HT75" s="966"/>
      <c r="HU75" s="966"/>
      <c r="HV75" s="966"/>
      <c r="HW75" s="966"/>
      <c r="HX75" s="966"/>
      <c r="HY75" s="966"/>
      <c r="HZ75" s="966"/>
      <c r="IA75" s="966"/>
      <c r="IB75" s="966"/>
      <c r="IC75" s="966"/>
      <c r="ID75" s="966"/>
      <c r="IE75" s="966"/>
      <c r="IF75" s="966"/>
      <c r="IG75" s="966"/>
      <c r="IH75" s="966"/>
      <c r="II75" s="966"/>
      <c r="IJ75" s="966"/>
      <c r="IK75" s="966"/>
      <c r="IL75" s="966"/>
      <c r="IM75" s="966"/>
      <c r="IN75" s="966"/>
      <c r="IO75" s="966"/>
      <c r="IP75" s="966"/>
      <c r="IQ75" s="966"/>
      <c r="IR75" s="966"/>
      <c r="IS75" s="966"/>
      <c r="IT75" s="966"/>
      <c r="IU75" s="966"/>
      <c r="IV75" s="966"/>
    </row>
    <row r="76" spans="1:256" s="1065" customFormat="1" ht="15" customHeight="1">
      <c r="A76" s="171"/>
      <c r="B76" s="171"/>
      <c r="C76" s="1051"/>
      <c r="G76" s="1065" t="s">
        <v>38</v>
      </c>
      <c r="AA76" s="1065">
        <v>373461732.57727456</v>
      </c>
      <c r="AB76" s="1065">
        <v>372133571.56922436</v>
      </c>
      <c r="AC76" s="1065">
        <v>377431875.90117407</v>
      </c>
      <c r="AD76" s="1065">
        <v>381400620.94615078</v>
      </c>
      <c r="AE76" s="1065">
        <v>392852976.34736633</v>
      </c>
      <c r="AF76" s="1065">
        <v>394003468.26060057</v>
      </c>
      <c r="AG76" s="1065">
        <v>395909019.83058214</v>
      </c>
      <c r="AH76" s="1065">
        <v>375778572.2295897</v>
      </c>
      <c r="AI76" s="1065">
        <v>354453493.45776033</v>
      </c>
      <c r="AJ76" s="1065">
        <v>338720879.14858723</v>
      </c>
      <c r="AK76" s="1065">
        <v>334337207.3616159</v>
      </c>
      <c r="AL76" s="1065">
        <v>308008583.85699368</v>
      </c>
      <c r="AM76" s="1065">
        <v>364558833.98875237</v>
      </c>
      <c r="AN76" s="1065">
        <v>1024615160.0993056</v>
      </c>
      <c r="AO76" s="1065">
        <v>2135478947.8779655</v>
      </c>
      <c r="AP76" s="1065">
        <v>3338447436.2956138</v>
      </c>
      <c r="AQ76" s="1065">
        <v>4105168257.7062883</v>
      </c>
    </row>
    <row r="77" spans="1:256" s="1065" customFormat="1" ht="15" customHeight="1">
      <c r="A77" s="171"/>
      <c r="B77" s="171">
        <v>0</v>
      </c>
      <c r="C77" s="1051"/>
      <c r="G77" s="966" t="s">
        <v>42</v>
      </c>
      <c r="H77" s="966"/>
      <c r="I77" s="966"/>
      <c r="J77" s="966"/>
      <c r="K77" s="966"/>
      <c r="L77" s="966"/>
      <c r="M77" s="966"/>
      <c r="AA77" s="1065">
        <v>0</v>
      </c>
      <c r="AB77" s="1065">
        <v>0</v>
      </c>
      <c r="AC77" s="1065">
        <v>0</v>
      </c>
      <c r="AD77" s="1065">
        <v>0</v>
      </c>
      <c r="AE77" s="1065">
        <v>0</v>
      </c>
      <c r="AF77" s="1065">
        <v>0</v>
      </c>
      <c r="AG77" s="1065">
        <v>0</v>
      </c>
      <c r="AH77" s="1065">
        <v>0</v>
      </c>
      <c r="AI77" s="1065">
        <v>0</v>
      </c>
      <c r="AJ77" s="1065">
        <v>0</v>
      </c>
      <c r="AK77" s="1065">
        <v>0</v>
      </c>
      <c r="AL77" s="1065">
        <v>0</v>
      </c>
      <c r="AM77" s="1065">
        <v>0</v>
      </c>
      <c r="AN77" s="1065">
        <v>0</v>
      </c>
      <c r="AO77" s="1065">
        <v>0</v>
      </c>
      <c r="AP77" s="1065">
        <v>0</v>
      </c>
      <c r="AQ77" s="1065">
        <v>0</v>
      </c>
    </row>
    <row r="78" spans="1:256" s="1065" customFormat="1" ht="15" customHeight="1">
      <c r="A78" s="171"/>
      <c r="B78" s="171"/>
      <c r="C78" s="1051"/>
      <c r="G78" s="966"/>
      <c r="H78" s="966"/>
      <c r="I78" s="966"/>
      <c r="J78" s="966"/>
      <c r="K78" s="966"/>
      <c r="L78" s="966"/>
      <c r="M78" s="966"/>
    </row>
    <row r="79" spans="1:256" s="1065" customFormat="1" ht="15" customHeight="1">
      <c r="A79" s="171"/>
      <c r="B79" s="171"/>
      <c r="C79" s="1051"/>
      <c r="F79" s="1065" t="s">
        <v>1282</v>
      </c>
      <c r="G79" s="966"/>
      <c r="H79" s="966"/>
      <c r="I79" s="966"/>
      <c r="J79" s="966"/>
      <c r="K79" s="966"/>
      <c r="L79" s="966"/>
      <c r="M79" s="966"/>
    </row>
    <row r="80" spans="1:256" s="1065" customFormat="1" ht="15" customHeight="1">
      <c r="A80" s="171"/>
      <c r="B80" s="171"/>
      <c r="C80" s="1051"/>
      <c r="G80" s="1065" t="s">
        <v>1283</v>
      </c>
    </row>
    <row r="81" spans="1:256" s="1065" customFormat="1" ht="15" customHeight="1">
      <c r="A81" s="171"/>
      <c r="B81" s="171"/>
      <c r="C81" s="1051"/>
      <c r="G81" s="966" t="s">
        <v>1284</v>
      </c>
      <c r="H81" s="966"/>
      <c r="I81" s="966"/>
      <c r="J81" s="966"/>
      <c r="K81" s="966"/>
      <c r="L81" s="966"/>
      <c r="M81" s="966"/>
      <c r="O81" s="966"/>
      <c r="P81" s="966"/>
      <c r="Q81" s="966"/>
      <c r="R81" s="966"/>
      <c r="S81" s="966"/>
      <c r="T81" s="966"/>
      <c r="U81" s="966"/>
      <c r="V81" s="966"/>
      <c r="W81" s="966"/>
      <c r="X81" s="966"/>
      <c r="Y81" s="966"/>
      <c r="Z81" s="966"/>
      <c r="AA81" s="966">
        <v>2074811.6914877803</v>
      </c>
      <c r="AB81" s="966">
        <v>1967622.9988423688</v>
      </c>
      <c r="AC81" s="966">
        <v>3489654.4747039843</v>
      </c>
      <c r="AD81" s="966">
        <v>4450406.2105915612</v>
      </c>
      <c r="AE81" s="966">
        <v>4474419.9661689643</v>
      </c>
      <c r="AF81" s="966">
        <v>4369455.5575995864</v>
      </c>
      <c r="AG81" s="966">
        <v>4100156.1011397839</v>
      </c>
      <c r="AH81" s="966">
        <v>3578594.9007521481</v>
      </c>
      <c r="AI81" s="966">
        <v>2824150.8210918754</v>
      </c>
      <c r="AJ81" s="966">
        <v>2117179.6575793447</v>
      </c>
      <c r="AK81" s="966">
        <v>1558226.0813775391</v>
      </c>
      <c r="AL81" s="966">
        <v>958072.39023261971</v>
      </c>
      <c r="AM81" s="966">
        <v>1287092.7230718257</v>
      </c>
      <c r="AN81" s="966">
        <v>10244674.926100725</v>
      </c>
      <c r="AO81" s="966">
        <v>32381176.349715889</v>
      </c>
      <c r="AP81" s="966">
        <v>61304079.80216974</v>
      </c>
      <c r="AQ81" s="966">
        <v>85925196.175023779</v>
      </c>
    </row>
    <row r="82" spans="1:256" s="1065" customFormat="1" ht="15" customHeight="1">
      <c r="A82" s="171"/>
      <c r="B82" s="171"/>
      <c r="C82" s="1051"/>
      <c r="G82" s="966" t="s">
        <v>1285</v>
      </c>
      <c r="H82" s="966"/>
      <c r="I82" s="966"/>
      <c r="J82" s="966"/>
      <c r="K82" s="966"/>
      <c r="L82" s="966"/>
      <c r="M82" s="966"/>
      <c r="O82" s="966"/>
      <c r="P82" s="966"/>
      <c r="Q82" s="966"/>
      <c r="R82" s="966"/>
      <c r="S82" s="966"/>
      <c r="T82" s="966"/>
      <c r="U82" s="966"/>
      <c r="V82" s="966"/>
      <c r="W82" s="966"/>
      <c r="X82" s="966"/>
      <c r="Y82" s="966"/>
      <c r="Z82" s="966"/>
      <c r="AA82" s="966">
        <v>2072858.1238503654</v>
      </c>
      <c r="AB82" s="966">
        <v>2319550</v>
      </c>
      <c r="AC82" s="966">
        <v>4006000</v>
      </c>
      <c r="AD82" s="966">
        <v>5035000</v>
      </c>
      <c r="AE82" s="966">
        <v>5203750</v>
      </c>
      <c r="AF82" s="966">
        <v>5466250</v>
      </c>
      <c r="AG82" s="966">
        <v>5773750</v>
      </c>
      <c r="AH82" s="966">
        <v>6067500</v>
      </c>
      <c r="AI82" s="966">
        <v>6303750</v>
      </c>
      <c r="AJ82" s="966">
        <v>6547500</v>
      </c>
      <c r="AK82" s="966">
        <v>6855000</v>
      </c>
      <c r="AL82" s="966">
        <v>7071250</v>
      </c>
      <c r="AM82" s="966">
        <v>7120000</v>
      </c>
      <c r="AN82" s="966">
        <v>7120000</v>
      </c>
      <c r="AO82" s="966">
        <v>7120000</v>
      </c>
      <c r="AP82" s="966">
        <v>7120000</v>
      </c>
      <c r="AQ82" s="966">
        <v>7120000</v>
      </c>
    </row>
    <row r="83" spans="1:256" s="1065" customFormat="1" ht="15" customHeight="1">
      <c r="A83" s="171"/>
      <c r="B83" s="171"/>
      <c r="C83" s="1051"/>
      <c r="G83" s="1065" t="s">
        <v>38</v>
      </c>
      <c r="AA83" s="1065">
        <v>4147669.8153381459</v>
      </c>
      <c r="AB83" s="1065">
        <v>4287172.9988423688</v>
      </c>
      <c r="AC83" s="1065">
        <v>7495654.4747039843</v>
      </c>
      <c r="AD83" s="1065">
        <v>9485406.2105915621</v>
      </c>
      <c r="AE83" s="1065">
        <v>9678169.9661689643</v>
      </c>
      <c r="AF83" s="1065">
        <v>9835705.5575995855</v>
      </c>
      <c r="AG83" s="1065">
        <v>9873906.1011397839</v>
      </c>
      <c r="AH83" s="1065">
        <v>9646094.9007521477</v>
      </c>
      <c r="AI83" s="1065">
        <v>9127900.8210918754</v>
      </c>
      <c r="AJ83" s="1065">
        <v>8664679.6575793438</v>
      </c>
      <c r="AK83" s="1065">
        <v>8413226.0813775398</v>
      </c>
      <c r="AL83" s="1065">
        <v>8029322.3902326198</v>
      </c>
      <c r="AM83" s="1065">
        <v>8407092.7230718248</v>
      </c>
      <c r="AN83" s="1065">
        <v>17364674.926100723</v>
      </c>
      <c r="AO83" s="1065">
        <v>39501176.349715889</v>
      </c>
      <c r="AP83" s="1065">
        <v>68424079.80216974</v>
      </c>
      <c r="AQ83" s="1065">
        <v>93045196.175023779</v>
      </c>
    </row>
    <row r="84" spans="1:256" s="1065" customFormat="1" ht="15" customHeight="1">
      <c r="A84" s="171"/>
      <c r="B84" s="171"/>
      <c r="C84" s="1051"/>
      <c r="G84" s="966"/>
      <c r="H84" s="966"/>
      <c r="I84" s="966"/>
      <c r="J84" s="966"/>
      <c r="K84" s="966"/>
      <c r="L84" s="966"/>
      <c r="M84" s="966"/>
      <c r="O84" s="966"/>
      <c r="P84" s="966"/>
      <c r="Q84" s="966"/>
      <c r="R84" s="966"/>
      <c r="S84" s="966"/>
      <c r="T84" s="966"/>
      <c r="U84" s="966"/>
      <c r="V84" s="966"/>
      <c r="W84" s="966"/>
      <c r="X84" s="966"/>
      <c r="Y84" s="966"/>
      <c r="Z84" s="966"/>
      <c r="AA84" s="966"/>
      <c r="AB84" s="966"/>
      <c r="AC84" s="966"/>
      <c r="AD84" s="966"/>
      <c r="AE84" s="966"/>
      <c r="AF84" s="966"/>
      <c r="AG84" s="966"/>
      <c r="AH84" s="966"/>
      <c r="AI84" s="966"/>
      <c r="AJ84" s="966"/>
      <c r="AK84" s="966"/>
      <c r="AL84" s="966"/>
      <c r="AM84" s="966"/>
      <c r="AN84" s="966"/>
      <c r="AO84" s="966"/>
      <c r="AP84" s="966"/>
      <c r="AQ84" s="966"/>
    </row>
    <row r="85" spans="1:256" s="1065" customFormat="1" ht="15" customHeight="1">
      <c r="A85" s="171"/>
      <c r="B85" s="171"/>
      <c r="C85" s="1051"/>
      <c r="G85" s="1065" t="s">
        <v>1286</v>
      </c>
    </row>
    <row r="86" spans="1:256" s="1065" customFormat="1" ht="15" customHeight="1">
      <c r="A86" s="171"/>
      <c r="B86" s="171"/>
      <c r="C86" s="1051"/>
      <c r="G86" s="966" t="s">
        <v>1284</v>
      </c>
      <c r="H86" s="966"/>
      <c r="I86" s="966"/>
      <c r="J86" s="966"/>
      <c r="K86" s="966"/>
      <c r="L86" s="966"/>
      <c r="M86" s="966"/>
      <c r="O86" s="966"/>
      <c r="P86" s="966"/>
      <c r="Q86" s="966"/>
      <c r="R86" s="966"/>
      <c r="S86" s="966"/>
      <c r="T86" s="966"/>
      <c r="U86" s="966"/>
      <c r="V86" s="966"/>
      <c r="W86" s="966"/>
      <c r="X86" s="966"/>
      <c r="Y86" s="966"/>
      <c r="Z86" s="966"/>
      <c r="AA86" s="966">
        <v>2074793.128203203</v>
      </c>
      <c r="AB86" s="966">
        <v>1967601.3142840115</v>
      </c>
      <c r="AC86" s="966">
        <v>3489538.1575408359</v>
      </c>
      <c r="AD86" s="966">
        <v>4450174.4330875063</v>
      </c>
      <c r="AE86" s="966">
        <v>4474186.9380266294</v>
      </c>
      <c r="AF86" s="966">
        <v>4369227.9960118728</v>
      </c>
      <c r="AG86" s="966">
        <v>4099942.5646888781</v>
      </c>
      <c r="AH86" s="966">
        <v>3578408.5272494126</v>
      </c>
      <c r="AI86" s="966">
        <v>2824003.7390959039</v>
      </c>
      <c r="AJ86" s="966">
        <v>2117069.3946969383</v>
      </c>
      <c r="AK86" s="966">
        <v>1558144.9288411685</v>
      </c>
      <c r="AL86" s="966">
        <v>958022.49374748929</v>
      </c>
      <c r="AM86" s="966">
        <v>1287025.6911819933</v>
      </c>
      <c r="AN86" s="966">
        <v>10244141.382628126</v>
      </c>
      <c r="AO86" s="966">
        <v>32379489.935515113</v>
      </c>
      <c r="AP86" s="966">
        <v>61300887.080891564</v>
      </c>
      <c r="AQ86" s="966">
        <v>85920721.184076265</v>
      </c>
    </row>
    <row r="87" spans="1:256" ht="15" customHeight="1">
      <c r="D87" s="1065"/>
      <c r="E87" s="1065"/>
      <c r="F87" s="1065"/>
      <c r="G87" s="966" t="s">
        <v>1285</v>
      </c>
      <c r="H87" s="966"/>
      <c r="I87" s="966"/>
      <c r="J87" s="966"/>
      <c r="K87" s="966"/>
      <c r="L87" s="966"/>
      <c r="M87" s="966"/>
      <c r="N87" s="1065"/>
      <c r="O87" s="966"/>
      <c r="P87" s="966"/>
      <c r="Q87" s="966"/>
      <c r="R87" s="966"/>
      <c r="S87" s="966"/>
      <c r="T87" s="966"/>
      <c r="U87" s="966"/>
      <c r="V87" s="966"/>
      <c r="W87" s="966"/>
      <c r="X87" s="966"/>
      <c r="Y87" s="966"/>
      <c r="Z87" s="966"/>
      <c r="AA87" s="966">
        <v>2072839.5780443053</v>
      </c>
      <c r="AB87" s="966">
        <v>2319524.4369641095</v>
      </c>
      <c r="AC87" s="966">
        <v>4005866.4720077729</v>
      </c>
      <c r="AD87" s="966">
        <v>5034737.7768056011</v>
      </c>
      <c r="AE87" s="966">
        <v>5203478.9882923737</v>
      </c>
      <c r="AF87" s="966">
        <v>5465965.31727181</v>
      </c>
      <c r="AG87" s="966">
        <v>5773449.3026477527</v>
      </c>
      <c r="AH87" s="966">
        <v>6067184.0041247448</v>
      </c>
      <c r="AI87" s="966">
        <v>6303421.7002062425</v>
      </c>
      <c r="AJ87" s="966">
        <v>6547159.0056871315</v>
      </c>
      <c r="AK87" s="966">
        <v>6854642.991063063</v>
      </c>
      <c r="AL87" s="966">
        <v>7070881.7287460994</v>
      </c>
      <c r="AM87" s="966">
        <v>7119629.1898423089</v>
      </c>
      <c r="AN87" s="966">
        <v>7119629.1898423024</v>
      </c>
      <c r="AO87" s="966">
        <v>7119629.1898422763</v>
      </c>
      <c r="AP87" s="966">
        <v>7119629.1898422753</v>
      </c>
      <c r="AQ87" s="966">
        <v>7119629.1898422735</v>
      </c>
      <c r="AR87" s="1065"/>
      <c r="AS87" s="1065"/>
      <c r="AT87" s="1065"/>
      <c r="AU87" s="1065"/>
      <c r="AV87" s="1065"/>
      <c r="AW87" s="1065"/>
      <c r="AX87" s="1065"/>
      <c r="AY87" s="1065"/>
      <c r="AZ87" s="1065"/>
      <c r="BA87" s="1065"/>
      <c r="BB87" s="1065"/>
      <c r="BC87" s="1065"/>
      <c r="BD87" s="1065"/>
      <c r="BE87" s="1065"/>
      <c r="BF87" s="1065"/>
      <c r="BG87" s="1065"/>
      <c r="BH87" s="1065"/>
      <c r="BI87" s="1065"/>
      <c r="BJ87" s="1065"/>
      <c r="BK87" s="1065"/>
      <c r="BL87" s="1065"/>
      <c r="BM87" s="1065"/>
      <c r="BN87" s="1065"/>
      <c r="BO87" s="1065"/>
      <c r="BP87" s="1065"/>
      <c r="BQ87" s="1065"/>
      <c r="BR87" s="1065"/>
      <c r="BS87" s="1065"/>
      <c r="BT87" s="1065"/>
      <c r="BU87" s="1065"/>
      <c r="BV87" s="1065"/>
      <c r="BW87" s="1065"/>
      <c r="BX87" s="1065"/>
      <c r="BY87" s="1065"/>
      <c r="BZ87" s="1065"/>
      <c r="CA87" s="1065"/>
      <c r="CB87" s="1065"/>
      <c r="CC87" s="1065"/>
      <c r="CD87" s="1065"/>
      <c r="CE87" s="1065"/>
      <c r="CF87" s="1065"/>
      <c r="CG87" s="1065"/>
      <c r="CH87" s="1065"/>
      <c r="CI87" s="1065"/>
      <c r="CJ87" s="1065"/>
      <c r="CK87" s="1065"/>
      <c r="CL87" s="1065"/>
      <c r="CM87" s="1065"/>
      <c r="CN87" s="1065"/>
      <c r="CO87" s="1065"/>
      <c r="CP87" s="1065"/>
      <c r="CQ87" s="1065"/>
      <c r="CR87" s="1065"/>
      <c r="CS87" s="1065"/>
      <c r="CT87" s="1065"/>
      <c r="CU87" s="1065"/>
      <c r="CV87" s="1065"/>
      <c r="CW87" s="1065"/>
      <c r="CX87" s="1065"/>
      <c r="CY87" s="1065"/>
      <c r="CZ87" s="1065"/>
      <c r="DA87" s="1065"/>
      <c r="DB87" s="1065"/>
      <c r="DC87" s="1065"/>
      <c r="DD87" s="1065"/>
      <c r="DE87" s="1065"/>
      <c r="DF87" s="1065"/>
      <c r="DG87" s="1065"/>
      <c r="DH87" s="1065"/>
      <c r="DI87" s="1065"/>
      <c r="DJ87" s="1065"/>
      <c r="DK87" s="1065"/>
      <c r="DL87" s="1065"/>
      <c r="DM87" s="1065"/>
      <c r="DN87" s="1065"/>
      <c r="DO87" s="1065"/>
      <c r="DP87" s="1065"/>
      <c r="DQ87" s="1065"/>
      <c r="DR87" s="1065"/>
      <c r="DS87" s="1065"/>
      <c r="DT87" s="1065"/>
      <c r="DU87" s="1065"/>
      <c r="DV87" s="1065"/>
      <c r="DW87" s="1065"/>
      <c r="DX87" s="1065"/>
      <c r="DY87" s="1065"/>
      <c r="DZ87" s="1065"/>
      <c r="EA87" s="1065"/>
      <c r="EB87" s="1065"/>
      <c r="EC87" s="1065"/>
      <c r="ED87" s="1065"/>
      <c r="EE87" s="1065"/>
      <c r="EF87" s="1065"/>
      <c r="EG87" s="1065"/>
      <c r="EH87" s="1065"/>
      <c r="EI87" s="1065"/>
      <c r="EJ87" s="1065"/>
      <c r="EK87" s="1065"/>
      <c r="EL87" s="1065"/>
      <c r="EM87" s="1065"/>
      <c r="EN87" s="1065"/>
      <c r="EO87" s="1065"/>
      <c r="EP87" s="1065"/>
      <c r="EQ87" s="1065"/>
      <c r="ER87" s="1065"/>
      <c r="ES87" s="1065"/>
      <c r="ET87" s="1065"/>
      <c r="EU87" s="1065"/>
      <c r="EV87" s="1065"/>
      <c r="EW87" s="1065"/>
      <c r="EX87" s="1065"/>
      <c r="EY87" s="1065"/>
      <c r="EZ87" s="1065"/>
      <c r="FA87" s="1065"/>
      <c r="FB87" s="1065"/>
      <c r="FC87" s="1065"/>
      <c r="FD87" s="1065"/>
      <c r="FE87" s="1065"/>
      <c r="FF87" s="1065"/>
      <c r="FG87" s="1065"/>
      <c r="FH87" s="1065"/>
      <c r="FI87" s="1065"/>
      <c r="FJ87" s="1065"/>
      <c r="FK87" s="1065"/>
      <c r="FL87" s="1065"/>
      <c r="FM87" s="1065"/>
      <c r="FN87" s="1065"/>
      <c r="FO87" s="1065"/>
      <c r="FP87" s="1065"/>
      <c r="FQ87" s="1065"/>
      <c r="FR87" s="1065"/>
      <c r="FS87" s="1065"/>
      <c r="FT87" s="1065"/>
      <c r="FU87" s="1065"/>
      <c r="FV87" s="1065"/>
      <c r="FW87" s="1065"/>
      <c r="FX87" s="1065"/>
      <c r="FY87" s="1065"/>
      <c r="FZ87" s="1065"/>
      <c r="GA87" s="1065"/>
      <c r="GB87" s="1065"/>
      <c r="GC87" s="1065"/>
      <c r="GD87" s="1065"/>
      <c r="GE87" s="1065"/>
      <c r="GF87" s="1065"/>
      <c r="GG87" s="1065"/>
      <c r="GH87" s="1065"/>
      <c r="GI87" s="1065"/>
      <c r="GJ87" s="1065"/>
      <c r="GK87" s="1065"/>
      <c r="GL87" s="1065"/>
      <c r="GM87" s="1065"/>
      <c r="GN87" s="1065"/>
      <c r="GO87" s="1065"/>
      <c r="GP87" s="1065"/>
      <c r="GQ87" s="1065"/>
      <c r="GR87" s="1065"/>
      <c r="GS87" s="1065"/>
      <c r="GT87" s="1065"/>
      <c r="GU87" s="1065"/>
      <c r="GV87" s="1065"/>
      <c r="GW87" s="1065"/>
      <c r="GX87" s="1065"/>
      <c r="GY87" s="1065"/>
      <c r="GZ87" s="1065"/>
      <c r="HA87" s="1065"/>
      <c r="HB87" s="1065"/>
      <c r="HC87" s="1065"/>
      <c r="HD87" s="1065"/>
      <c r="HE87" s="1065"/>
      <c r="HF87" s="1065"/>
      <c r="HG87" s="1065"/>
      <c r="HH87" s="1065"/>
      <c r="HI87" s="1065"/>
      <c r="HJ87" s="1065"/>
      <c r="HK87" s="1065"/>
      <c r="HL87" s="1065"/>
      <c r="HM87" s="1065"/>
      <c r="HN87" s="1065"/>
      <c r="HO87" s="1065"/>
      <c r="HP87" s="1065"/>
      <c r="HQ87" s="1065"/>
      <c r="HR87" s="1065"/>
      <c r="HS87" s="1065"/>
      <c r="HT87" s="1065"/>
      <c r="HU87" s="1065"/>
      <c r="HV87" s="1065"/>
      <c r="HW87" s="1065"/>
      <c r="HX87" s="1065"/>
      <c r="HY87" s="1065"/>
      <c r="HZ87" s="1065"/>
      <c r="IA87" s="1065"/>
      <c r="IB87" s="1065"/>
      <c r="IC87" s="1065"/>
      <c r="ID87" s="1065"/>
      <c r="IE87" s="1065"/>
      <c r="IF87" s="1065"/>
      <c r="IG87" s="1065"/>
      <c r="IH87" s="1065"/>
      <c r="II87" s="1065"/>
      <c r="IJ87" s="1065"/>
      <c r="IK87" s="1065"/>
      <c r="IL87" s="1065"/>
      <c r="IM87" s="1065"/>
      <c r="IN87" s="1065"/>
      <c r="IO87" s="1065"/>
      <c r="IP87" s="1065"/>
      <c r="IQ87" s="1065"/>
      <c r="IR87" s="1065"/>
      <c r="IS87" s="1065"/>
      <c r="IT87" s="1065"/>
      <c r="IU87" s="1065"/>
      <c r="IV87" s="1065"/>
    </row>
    <row r="88" spans="1:256" ht="15" customHeight="1">
      <c r="D88" s="1065"/>
      <c r="E88" s="1065"/>
      <c r="F88" s="1065"/>
      <c r="G88" s="1065" t="s">
        <v>38</v>
      </c>
      <c r="H88" s="1065"/>
      <c r="I88" s="1065"/>
      <c r="J88" s="1065"/>
      <c r="K88" s="1065"/>
      <c r="L88" s="1065"/>
      <c r="M88" s="1065"/>
      <c r="N88" s="1065"/>
      <c r="O88" s="1065"/>
      <c r="P88" s="1065"/>
      <c r="Q88" s="1065"/>
      <c r="R88" s="1065"/>
      <c r="S88" s="1065"/>
      <c r="T88" s="1065"/>
      <c r="U88" s="1065"/>
      <c r="V88" s="1065"/>
      <c r="W88" s="1065"/>
      <c r="X88" s="1065"/>
      <c r="Y88" s="1065"/>
      <c r="Z88" s="1065"/>
      <c r="AA88" s="1065">
        <v>4147632.7062475085</v>
      </c>
      <c r="AB88" s="1065">
        <v>4287125.7512481213</v>
      </c>
      <c r="AC88" s="1065">
        <v>7495404.6295486093</v>
      </c>
      <c r="AD88" s="1065">
        <v>9484912.2098931074</v>
      </c>
      <c r="AE88" s="1065">
        <v>9677665.9263190031</v>
      </c>
      <c r="AF88" s="1065">
        <v>9835193.3132836819</v>
      </c>
      <c r="AG88" s="1065">
        <v>9873391.8673366308</v>
      </c>
      <c r="AH88" s="1065">
        <v>9645592.5313741565</v>
      </c>
      <c r="AI88" s="1065">
        <v>9127425.4393021464</v>
      </c>
      <c r="AJ88" s="1065">
        <v>8664228.4003840704</v>
      </c>
      <c r="AK88" s="1065">
        <v>8412787.919904232</v>
      </c>
      <c r="AL88" s="1065">
        <v>8028904.2224935889</v>
      </c>
      <c r="AM88" s="1065">
        <v>8406654.8810243029</v>
      </c>
      <c r="AN88" s="1065">
        <v>17363770.572470427</v>
      </c>
      <c r="AO88" s="1065">
        <v>39499119.125357389</v>
      </c>
      <c r="AP88" s="1065">
        <v>68420516.270733833</v>
      </c>
      <c r="AQ88" s="1065">
        <v>93040350.373918533</v>
      </c>
      <c r="AR88" s="1065"/>
      <c r="AS88" s="1065"/>
      <c r="AT88" s="1065"/>
      <c r="AU88" s="1065"/>
      <c r="AV88" s="1065"/>
      <c r="AW88" s="1065"/>
      <c r="AX88" s="1065"/>
      <c r="AY88" s="1065"/>
      <c r="AZ88" s="1065"/>
      <c r="BA88" s="1065"/>
      <c r="BB88" s="1065"/>
      <c r="BC88" s="1065"/>
      <c r="BD88" s="1065"/>
      <c r="BE88" s="1065"/>
      <c r="BF88" s="1065"/>
      <c r="BG88" s="1065"/>
      <c r="BH88" s="1065"/>
      <c r="BI88" s="1065"/>
      <c r="BJ88" s="1065"/>
      <c r="BK88" s="1065"/>
      <c r="BL88" s="1065"/>
      <c r="BM88" s="1065"/>
      <c r="BN88" s="1065"/>
      <c r="BO88" s="1065"/>
      <c r="BP88" s="1065"/>
      <c r="BQ88" s="1065"/>
      <c r="BR88" s="1065"/>
      <c r="BS88" s="1065"/>
      <c r="BT88" s="1065"/>
      <c r="BU88" s="1065"/>
      <c r="BV88" s="1065"/>
      <c r="BW88" s="1065"/>
      <c r="BX88" s="1065"/>
      <c r="BY88" s="1065"/>
      <c r="BZ88" s="1065"/>
      <c r="CA88" s="1065"/>
      <c r="CB88" s="1065"/>
      <c r="CC88" s="1065"/>
      <c r="CD88" s="1065"/>
      <c r="CE88" s="1065"/>
      <c r="CF88" s="1065"/>
      <c r="CG88" s="1065"/>
      <c r="CH88" s="1065"/>
      <c r="CI88" s="1065"/>
      <c r="CJ88" s="1065"/>
      <c r="CK88" s="1065"/>
      <c r="CL88" s="1065"/>
      <c r="CM88" s="1065"/>
      <c r="CN88" s="1065"/>
      <c r="CO88" s="1065"/>
      <c r="CP88" s="1065"/>
      <c r="CQ88" s="1065"/>
      <c r="CR88" s="1065"/>
      <c r="CS88" s="1065"/>
      <c r="CT88" s="1065"/>
      <c r="CU88" s="1065"/>
      <c r="CV88" s="1065"/>
      <c r="CW88" s="1065"/>
      <c r="CX88" s="1065"/>
      <c r="CY88" s="1065"/>
      <c r="CZ88" s="1065"/>
      <c r="DA88" s="1065"/>
      <c r="DB88" s="1065"/>
      <c r="DC88" s="1065"/>
      <c r="DD88" s="1065"/>
      <c r="DE88" s="1065"/>
      <c r="DF88" s="1065"/>
      <c r="DG88" s="1065"/>
      <c r="DH88" s="1065"/>
      <c r="DI88" s="1065"/>
      <c r="DJ88" s="1065"/>
      <c r="DK88" s="1065"/>
      <c r="DL88" s="1065"/>
      <c r="DM88" s="1065"/>
      <c r="DN88" s="1065"/>
      <c r="DO88" s="1065"/>
      <c r="DP88" s="1065"/>
      <c r="DQ88" s="1065"/>
      <c r="DR88" s="1065"/>
      <c r="DS88" s="1065"/>
      <c r="DT88" s="1065"/>
      <c r="DU88" s="1065"/>
      <c r="DV88" s="1065"/>
      <c r="DW88" s="1065"/>
      <c r="DX88" s="1065"/>
      <c r="DY88" s="1065"/>
      <c r="DZ88" s="1065"/>
      <c r="EA88" s="1065"/>
      <c r="EB88" s="1065"/>
      <c r="EC88" s="1065"/>
      <c r="ED88" s="1065"/>
      <c r="EE88" s="1065"/>
      <c r="EF88" s="1065"/>
      <c r="EG88" s="1065"/>
      <c r="EH88" s="1065"/>
      <c r="EI88" s="1065"/>
      <c r="EJ88" s="1065"/>
      <c r="EK88" s="1065"/>
      <c r="EL88" s="1065"/>
      <c r="EM88" s="1065"/>
      <c r="EN88" s="1065"/>
      <c r="EO88" s="1065"/>
      <c r="EP88" s="1065"/>
      <c r="EQ88" s="1065"/>
      <c r="ER88" s="1065"/>
      <c r="ES88" s="1065"/>
      <c r="ET88" s="1065"/>
      <c r="EU88" s="1065"/>
      <c r="EV88" s="1065"/>
      <c r="EW88" s="1065"/>
      <c r="EX88" s="1065"/>
      <c r="EY88" s="1065"/>
      <c r="EZ88" s="1065"/>
      <c r="FA88" s="1065"/>
      <c r="FB88" s="1065"/>
      <c r="FC88" s="1065"/>
      <c r="FD88" s="1065"/>
      <c r="FE88" s="1065"/>
      <c r="FF88" s="1065"/>
      <c r="FG88" s="1065"/>
      <c r="FH88" s="1065"/>
      <c r="FI88" s="1065"/>
      <c r="FJ88" s="1065"/>
      <c r="FK88" s="1065"/>
      <c r="FL88" s="1065"/>
      <c r="FM88" s="1065"/>
      <c r="FN88" s="1065"/>
      <c r="FO88" s="1065"/>
      <c r="FP88" s="1065"/>
      <c r="FQ88" s="1065"/>
      <c r="FR88" s="1065"/>
      <c r="FS88" s="1065"/>
      <c r="FT88" s="1065"/>
      <c r="FU88" s="1065"/>
      <c r="FV88" s="1065"/>
      <c r="FW88" s="1065"/>
      <c r="FX88" s="1065"/>
      <c r="FY88" s="1065"/>
      <c r="FZ88" s="1065"/>
      <c r="GA88" s="1065"/>
      <c r="GB88" s="1065"/>
      <c r="GC88" s="1065"/>
      <c r="GD88" s="1065"/>
      <c r="GE88" s="1065"/>
      <c r="GF88" s="1065"/>
      <c r="GG88" s="1065"/>
      <c r="GH88" s="1065"/>
      <c r="GI88" s="1065"/>
      <c r="GJ88" s="1065"/>
      <c r="GK88" s="1065"/>
      <c r="GL88" s="1065"/>
      <c r="GM88" s="1065"/>
      <c r="GN88" s="1065"/>
      <c r="GO88" s="1065"/>
      <c r="GP88" s="1065"/>
      <c r="GQ88" s="1065"/>
      <c r="GR88" s="1065"/>
      <c r="GS88" s="1065"/>
      <c r="GT88" s="1065"/>
      <c r="GU88" s="1065"/>
      <c r="GV88" s="1065"/>
      <c r="GW88" s="1065"/>
      <c r="GX88" s="1065"/>
      <c r="GY88" s="1065"/>
      <c r="GZ88" s="1065"/>
      <c r="HA88" s="1065"/>
      <c r="HB88" s="1065"/>
      <c r="HC88" s="1065"/>
      <c r="HD88" s="1065"/>
      <c r="HE88" s="1065"/>
      <c r="HF88" s="1065"/>
      <c r="HG88" s="1065"/>
      <c r="HH88" s="1065"/>
      <c r="HI88" s="1065"/>
      <c r="HJ88" s="1065"/>
      <c r="HK88" s="1065"/>
      <c r="HL88" s="1065"/>
      <c r="HM88" s="1065"/>
      <c r="HN88" s="1065"/>
      <c r="HO88" s="1065"/>
      <c r="HP88" s="1065"/>
      <c r="HQ88" s="1065"/>
      <c r="HR88" s="1065"/>
      <c r="HS88" s="1065"/>
      <c r="HT88" s="1065"/>
      <c r="HU88" s="1065"/>
      <c r="HV88" s="1065"/>
      <c r="HW88" s="1065"/>
      <c r="HX88" s="1065"/>
      <c r="HY88" s="1065"/>
      <c r="HZ88" s="1065"/>
      <c r="IA88" s="1065"/>
      <c r="IB88" s="1065"/>
      <c r="IC88" s="1065"/>
      <c r="ID88" s="1065"/>
      <c r="IE88" s="1065"/>
      <c r="IF88" s="1065"/>
      <c r="IG88" s="1065"/>
      <c r="IH88" s="1065"/>
      <c r="II88" s="1065"/>
      <c r="IJ88" s="1065"/>
      <c r="IK88" s="1065"/>
      <c r="IL88" s="1065"/>
      <c r="IM88" s="1065"/>
      <c r="IN88" s="1065"/>
      <c r="IO88" s="1065"/>
      <c r="IP88" s="1065"/>
      <c r="IQ88" s="1065"/>
      <c r="IR88" s="1065"/>
      <c r="IS88" s="1065"/>
      <c r="IT88" s="1065"/>
      <c r="IU88" s="1065"/>
      <c r="IV88" s="1065"/>
    </row>
    <row r="89" spans="1:256" ht="15" customHeight="1">
      <c r="B89" s="171">
        <v>0</v>
      </c>
      <c r="D89" s="1065"/>
      <c r="E89" s="1065"/>
      <c r="F89" s="1065"/>
      <c r="G89" s="966" t="s">
        <v>42</v>
      </c>
      <c r="H89" s="966"/>
      <c r="I89" s="966"/>
      <c r="J89" s="966"/>
      <c r="K89" s="966"/>
      <c r="L89" s="966"/>
      <c r="M89" s="966"/>
      <c r="N89" s="1065"/>
      <c r="O89" s="1065"/>
      <c r="P89" s="1065"/>
      <c r="Q89" s="1065"/>
      <c r="R89" s="1065"/>
      <c r="S89" s="1065"/>
      <c r="T89" s="1065"/>
      <c r="U89" s="1065"/>
      <c r="V89" s="1065"/>
      <c r="W89" s="1065"/>
      <c r="X89" s="1065"/>
      <c r="Y89" s="1065"/>
      <c r="Z89" s="1065"/>
      <c r="AA89" s="1065">
        <v>0</v>
      </c>
      <c r="AB89" s="1065">
        <v>0</v>
      </c>
      <c r="AC89" s="1065">
        <v>0</v>
      </c>
      <c r="AD89" s="1065">
        <v>0</v>
      </c>
      <c r="AE89" s="1065">
        <v>0</v>
      </c>
      <c r="AF89" s="1065">
        <v>0</v>
      </c>
      <c r="AG89" s="1065">
        <v>0</v>
      </c>
      <c r="AH89" s="1065">
        <v>0</v>
      </c>
      <c r="AI89" s="1065">
        <v>0</v>
      </c>
      <c r="AJ89" s="1065">
        <v>0</v>
      </c>
      <c r="AK89" s="1065">
        <v>0</v>
      </c>
      <c r="AL89" s="1065">
        <v>0</v>
      </c>
      <c r="AM89" s="1065">
        <v>0</v>
      </c>
      <c r="AN89" s="1065">
        <v>0</v>
      </c>
      <c r="AO89" s="1065">
        <v>0</v>
      </c>
      <c r="AP89" s="1065">
        <v>0</v>
      </c>
      <c r="AQ89" s="1065">
        <v>0</v>
      </c>
      <c r="AR89" s="1065"/>
      <c r="AS89" s="1065"/>
      <c r="AT89" s="1065"/>
      <c r="AU89" s="1065"/>
      <c r="AV89" s="1065"/>
      <c r="AW89" s="1065"/>
      <c r="AX89" s="1065"/>
      <c r="AY89" s="1065"/>
      <c r="AZ89" s="1065"/>
      <c r="BA89" s="1065"/>
      <c r="BB89" s="1065"/>
      <c r="BC89" s="1065"/>
      <c r="BD89" s="1065"/>
      <c r="BE89" s="1065"/>
      <c r="BF89" s="1065"/>
      <c r="BG89" s="1065"/>
      <c r="BH89" s="1065"/>
      <c r="BI89" s="1065"/>
      <c r="BJ89" s="1065"/>
      <c r="BK89" s="1065"/>
      <c r="BL89" s="1065"/>
      <c r="BM89" s="1065"/>
      <c r="BN89" s="1065"/>
      <c r="BO89" s="1065"/>
      <c r="BP89" s="1065"/>
      <c r="BQ89" s="1065"/>
      <c r="BR89" s="1065"/>
      <c r="BS89" s="1065"/>
      <c r="BT89" s="1065"/>
      <c r="BU89" s="1065"/>
      <c r="BV89" s="1065"/>
      <c r="BW89" s="1065"/>
      <c r="BX89" s="1065"/>
      <c r="BY89" s="1065"/>
      <c r="BZ89" s="1065"/>
      <c r="CA89" s="1065"/>
      <c r="CB89" s="1065"/>
      <c r="CC89" s="1065"/>
      <c r="CD89" s="1065"/>
      <c r="CE89" s="1065"/>
      <c r="CF89" s="1065"/>
      <c r="CG89" s="1065"/>
      <c r="CH89" s="1065"/>
      <c r="CI89" s="1065"/>
      <c r="CJ89" s="1065"/>
      <c r="CK89" s="1065"/>
      <c r="CL89" s="1065"/>
      <c r="CM89" s="1065"/>
      <c r="CN89" s="1065"/>
      <c r="CO89" s="1065"/>
      <c r="CP89" s="1065"/>
      <c r="CQ89" s="1065"/>
      <c r="CR89" s="1065"/>
      <c r="CS89" s="1065"/>
      <c r="CT89" s="1065"/>
      <c r="CU89" s="1065"/>
      <c r="CV89" s="1065"/>
      <c r="CW89" s="1065"/>
      <c r="CX89" s="1065"/>
      <c r="CY89" s="1065"/>
      <c r="CZ89" s="1065"/>
      <c r="DA89" s="1065"/>
      <c r="DB89" s="1065"/>
      <c r="DC89" s="1065"/>
      <c r="DD89" s="1065"/>
      <c r="DE89" s="1065"/>
      <c r="DF89" s="1065"/>
      <c r="DG89" s="1065"/>
      <c r="DH89" s="1065"/>
      <c r="DI89" s="1065"/>
      <c r="DJ89" s="1065"/>
      <c r="DK89" s="1065"/>
      <c r="DL89" s="1065"/>
      <c r="DM89" s="1065"/>
      <c r="DN89" s="1065"/>
      <c r="DO89" s="1065"/>
      <c r="DP89" s="1065"/>
      <c r="DQ89" s="1065"/>
      <c r="DR89" s="1065"/>
      <c r="DS89" s="1065"/>
      <c r="DT89" s="1065"/>
      <c r="DU89" s="1065"/>
      <c r="DV89" s="1065"/>
      <c r="DW89" s="1065"/>
      <c r="DX89" s="1065"/>
      <c r="DY89" s="1065"/>
      <c r="DZ89" s="1065"/>
      <c r="EA89" s="1065"/>
      <c r="EB89" s="1065"/>
      <c r="EC89" s="1065"/>
      <c r="ED89" s="1065"/>
      <c r="EE89" s="1065"/>
      <c r="EF89" s="1065"/>
      <c r="EG89" s="1065"/>
      <c r="EH89" s="1065"/>
      <c r="EI89" s="1065"/>
      <c r="EJ89" s="1065"/>
      <c r="EK89" s="1065"/>
      <c r="EL89" s="1065"/>
      <c r="EM89" s="1065"/>
      <c r="EN89" s="1065"/>
      <c r="EO89" s="1065"/>
      <c r="EP89" s="1065"/>
      <c r="EQ89" s="1065"/>
      <c r="ER89" s="1065"/>
      <c r="ES89" s="1065"/>
      <c r="ET89" s="1065"/>
      <c r="EU89" s="1065"/>
      <c r="EV89" s="1065"/>
      <c r="EW89" s="1065"/>
      <c r="EX89" s="1065"/>
      <c r="EY89" s="1065"/>
      <c r="EZ89" s="1065"/>
      <c r="FA89" s="1065"/>
      <c r="FB89" s="1065"/>
      <c r="FC89" s="1065"/>
      <c r="FD89" s="1065"/>
      <c r="FE89" s="1065"/>
      <c r="FF89" s="1065"/>
      <c r="FG89" s="1065"/>
      <c r="FH89" s="1065"/>
      <c r="FI89" s="1065"/>
      <c r="FJ89" s="1065"/>
      <c r="FK89" s="1065"/>
      <c r="FL89" s="1065"/>
      <c r="FM89" s="1065"/>
      <c r="FN89" s="1065"/>
      <c r="FO89" s="1065"/>
      <c r="FP89" s="1065"/>
      <c r="FQ89" s="1065"/>
      <c r="FR89" s="1065"/>
      <c r="FS89" s="1065"/>
      <c r="FT89" s="1065"/>
      <c r="FU89" s="1065"/>
      <c r="FV89" s="1065"/>
      <c r="FW89" s="1065"/>
      <c r="FX89" s="1065"/>
      <c r="FY89" s="1065"/>
      <c r="FZ89" s="1065"/>
      <c r="GA89" s="1065"/>
      <c r="GB89" s="1065"/>
      <c r="GC89" s="1065"/>
      <c r="GD89" s="1065"/>
      <c r="GE89" s="1065"/>
      <c r="GF89" s="1065"/>
      <c r="GG89" s="1065"/>
      <c r="GH89" s="1065"/>
      <c r="GI89" s="1065"/>
      <c r="GJ89" s="1065"/>
      <c r="GK89" s="1065"/>
      <c r="GL89" s="1065"/>
      <c r="GM89" s="1065"/>
      <c r="GN89" s="1065"/>
      <c r="GO89" s="1065"/>
      <c r="GP89" s="1065"/>
      <c r="GQ89" s="1065"/>
      <c r="GR89" s="1065"/>
      <c r="GS89" s="1065"/>
      <c r="GT89" s="1065"/>
      <c r="GU89" s="1065"/>
      <c r="GV89" s="1065"/>
      <c r="GW89" s="1065"/>
      <c r="GX89" s="1065"/>
      <c r="GY89" s="1065"/>
      <c r="GZ89" s="1065"/>
      <c r="HA89" s="1065"/>
      <c r="HB89" s="1065"/>
      <c r="HC89" s="1065"/>
      <c r="HD89" s="1065"/>
      <c r="HE89" s="1065"/>
      <c r="HF89" s="1065"/>
      <c r="HG89" s="1065"/>
      <c r="HH89" s="1065"/>
      <c r="HI89" s="1065"/>
      <c r="HJ89" s="1065"/>
      <c r="HK89" s="1065"/>
      <c r="HL89" s="1065"/>
      <c r="HM89" s="1065"/>
      <c r="HN89" s="1065"/>
      <c r="HO89" s="1065"/>
      <c r="HP89" s="1065"/>
      <c r="HQ89" s="1065"/>
      <c r="HR89" s="1065"/>
      <c r="HS89" s="1065"/>
      <c r="HT89" s="1065"/>
      <c r="HU89" s="1065"/>
      <c r="HV89" s="1065"/>
      <c r="HW89" s="1065"/>
      <c r="HX89" s="1065"/>
      <c r="HY89" s="1065"/>
      <c r="HZ89" s="1065"/>
      <c r="IA89" s="1065"/>
      <c r="IB89" s="1065"/>
      <c r="IC89" s="1065"/>
      <c r="ID89" s="1065"/>
      <c r="IE89" s="1065"/>
      <c r="IF89" s="1065"/>
      <c r="IG89" s="1065"/>
      <c r="IH89" s="1065"/>
      <c r="II89" s="1065"/>
      <c r="IJ89" s="1065"/>
      <c r="IK89" s="1065"/>
      <c r="IL89" s="1065"/>
      <c r="IM89" s="1065"/>
      <c r="IN89" s="1065"/>
      <c r="IO89" s="1065"/>
      <c r="IP89" s="1065"/>
      <c r="IQ89" s="1065"/>
      <c r="IR89" s="1065"/>
      <c r="IS89" s="1065"/>
      <c r="IT89" s="1065"/>
      <c r="IU89" s="1065"/>
      <c r="IV89" s="1065"/>
    </row>
    <row r="91" spans="1:256" ht="15" customHeight="1">
      <c r="D91" s="29" t="s">
        <v>1287</v>
      </c>
    </row>
    <row r="92" spans="1:256" ht="15" customHeight="1">
      <c r="D92" s="5"/>
      <c r="E92" s="1072" t="s">
        <v>1288</v>
      </c>
      <c r="X92" s="250">
        <v>12632303</v>
      </c>
      <c r="Y92" s="5" t="s">
        <v>1289</v>
      </c>
    </row>
    <row r="95" spans="1:256" ht="15" customHeight="1">
      <c r="D95" s="29" t="s">
        <v>1290</v>
      </c>
    </row>
    <row r="96" spans="1:256" ht="15" customHeight="1">
      <c r="E96" s="5" t="s">
        <v>947</v>
      </c>
      <c r="N96" s="5">
        <v>120224000</v>
      </c>
      <c r="O96" s="5">
        <v>132714000</v>
      </c>
      <c r="P96" s="5">
        <v>148497000</v>
      </c>
      <c r="Q96" s="5">
        <v>159100000</v>
      </c>
      <c r="R96" s="5">
        <v>153000000</v>
      </c>
      <c r="S96" s="5">
        <v>158900000</v>
      </c>
      <c r="T96" s="5">
        <v>167000000</v>
      </c>
      <c r="U96" s="5">
        <v>209000000</v>
      </c>
      <c r="V96" s="5">
        <v>216400000</v>
      </c>
      <c r="W96" s="5">
        <v>218100000</v>
      </c>
      <c r="X96" s="5">
        <v>190900000</v>
      </c>
      <c r="Y96" s="5">
        <v>190430000</v>
      </c>
      <c r="Z96" s="5">
        <v>198000000</v>
      </c>
      <c r="AA96" s="5">
        <v>202100000</v>
      </c>
      <c r="AB96" s="5">
        <v>201300000</v>
      </c>
      <c r="AC96" s="5">
        <v>199300000</v>
      </c>
      <c r="AD96" s="5">
        <v>203500000</v>
      </c>
      <c r="AE96" s="5">
        <v>212800000</v>
      </c>
      <c r="AF96" s="5">
        <v>224500000</v>
      </c>
      <c r="AG96" s="5">
        <v>237400000</v>
      </c>
      <c r="AH96" s="5">
        <v>248000000</v>
      </c>
      <c r="AI96" s="5">
        <v>256300000</v>
      </c>
      <c r="AJ96" s="5">
        <v>267500000</v>
      </c>
      <c r="AK96" s="5">
        <v>280900000</v>
      </c>
      <c r="AL96" s="5">
        <v>284800000</v>
      </c>
      <c r="AM96" s="5">
        <v>284800000</v>
      </c>
      <c r="AN96" s="5">
        <v>284800000</v>
      </c>
      <c r="AO96" s="5">
        <v>284800000</v>
      </c>
      <c r="AP96" s="5">
        <v>284800000</v>
      </c>
      <c r="AQ96" s="5">
        <v>284800000</v>
      </c>
    </row>
    <row r="97" spans="1:45" ht="15" customHeight="1">
      <c r="E97" s="5" t="s">
        <v>948</v>
      </c>
      <c r="N97" s="5">
        <v>288100000</v>
      </c>
      <c r="O97" s="5">
        <v>318478000</v>
      </c>
      <c r="P97" s="5">
        <v>353000000</v>
      </c>
      <c r="Q97" s="5">
        <v>377400000</v>
      </c>
      <c r="R97" s="5">
        <v>382800000</v>
      </c>
      <c r="S97" s="5">
        <v>390100000</v>
      </c>
      <c r="T97" s="5">
        <v>411000000</v>
      </c>
      <c r="U97" s="5">
        <v>479300000</v>
      </c>
      <c r="V97" s="5">
        <v>534700000</v>
      </c>
      <c r="W97" s="5">
        <v>541800000</v>
      </c>
      <c r="X97" s="5">
        <v>483100000</v>
      </c>
      <c r="Y97" s="5">
        <v>458300000</v>
      </c>
      <c r="Z97" s="5">
        <v>473500000</v>
      </c>
      <c r="AA97" s="5">
        <v>487000000</v>
      </c>
      <c r="AB97" s="5">
        <v>471100000</v>
      </c>
      <c r="AC97" s="5">
        <v>479000000</v>
      </c>
      <c r="AD97" s="5">
        <v>497800000</v>
      </c>
      <c r="AE97" s="5">
        <v>523500000</v>
      </c>
      <c r="AF97" s="5">
        <v>550400000</v>
      </c>
      <c r="AG97" s="5">
        <v>575500000</v>
      </c>
      <c r="AH97" s="5">
        <v>600000000</v>
      </c>
      <c r="AI97" s="5">
        <v>624600000</v>
      </c>
      <c r="AJ97" s="5">
        <v>645000000</v>
      </c>
      <c r="AK97" s="5">
        <v>651400000</v>
      </c>
      <c r="AL97" s="5">
        <v>651400000</v>
      </c>
      <c r="AM97" s="5">
        <v>651400000</v>
      </c>
      <c r="AN97" s="5">
        <v>651400000</v>
      </c>
      <c r="AO97" s="5">
        <v>651400000</v>
      </c>
      <c r="AP97" s="5">
        <v>651400000</v>
      </c>
      <c r="AQ97" s="5">
        <v>651400000</v>
      </c>
    </row>
    <row r="98" spans="1:45" ht="15" customHeight="1">
      <c r="E98" s="5" t="s">
        <v>1291</v>
      </c>
      <c r="N98" s="5">
        <v>390739598.56000006</v>
      </c>
      <c r="O98" s="5">
        <v>320921462.82999998</v>
      </c>
      <c r="P98" s="5">
        <v>411732648.35000002</v>
      </c>
      <c r="Q98" s="5">
        <v>364545256.08000004</v>
      </c>
      <c r="R98" s="5">
        <v>338568935.72000003</v>
      </c>
      <c r="S98" s="5">
        <v>257677008.01000002</v>
      </c>
      <c r="T98" s="5">
        <v>290358118.51999998</v>
      </c>
      <c r="U98" s="5">
        <v>285411958.19000006</v>
      </c>
      <c r="V98" s="5">
        <v>324142338.89999998</v>
      </c>
      <c r="W98" s="5">
        <v>296542307.79000002</v>
      </c>
      <c r="X98" s="5">
        <v>246177004.82999998</v>
      </c>
      <c r="Y98" s="5">
        <v>317830241.13999999</v>
      </c>
      <c r="Z98" s="5">
        <v>427115342.14999998</v>
      </c>
      <c r="AA98" s="5">
        <v>373461732.57727456</v>
      </c>
      <c r="AB98" s="5">
        <v>372133571.56922436</v>
      </c>
      <c r="AC98" s="5">
        <v>377431875.90117407</v>
      </c>
      <c r="AD98" s="5">
        <v>381400620.94615078</v>
      </c>
      <c r="AE98" s="5">
        <v>392852976.34736633</v>
      </c>
      <c r="AF98" s="5">
        <v>394003468.26060057</v>
      </c>
      <c r="AG98" s="5">
        <v>395909019.83058214</v>
      </c>
      <c r="AH98" s="5">
        <v>375778572.2295897</v>
      </c>
      <c r="AI98" s="5">
        <v>354453493.45776033</v>
      </c>
      <c r="AJ98" s="5">
        <v>338720879.14858723</v>
      </c>
      <c r="AK98" s="5">
        <v>334337207.3616159</v>
      </c>
      <c r="AL98" s="5">
        <v>308008583.85699368</v>
      </c>
      <c r="AM98" s="5">
        <v>364558833.98875237</v>
      </c>
      <c r="AN98" s="5">
        <v>1024615160.0993056</v>
      </c>
      <c r="AO98" s="5">
        <v>2135478947.8779655</v>
      </c>
      <c r="AP98" s="5">
        <v>3338447436.2956138</v>
      </c>
      <c r="AQ98" s="5">
        <v>4105168257.7062883</v>
      </c>
    </row>
    <row r="100" spans="1:45" ht="15" customHeight="1">
      <c r="E100" s="5" t="s">
        <v>1264</v>
      </c>
    </row>
    <row r="101" spans="1:45" ht="15" customHeight="1">
      <c r="F101" s="5" t="s">
        <v>983</v>
      </c>
      <c r="I101" s="954"/>
      <c r="J101" s="954"/>
      <c r="K101" s="954"/>
      <c r="L101" s="954"/>
      <c r="M101" s="954"/>
      <c r="N101" s="954">
        <v>33400000</v>
      </c>
      <c r="O101" s="954">
        <v>0</v>
      </c>
      <c r="P101" s="954">
        <v>36300000</v>
      </c>
      <c r="Q101" s="954">
        <v>0</v>
      </c>
      <c r="R101" s="954">
        <v>0</v>
      </c>
      <c r="S101" s="954">
        <v>0</v>
      </c>
      <c r="T101" s="954">
        <v>0</v>
      </c>
      <c r="U101" s="954">
        <v>0</v>
      </c>
      <c r="V101" s="954">
        <v>0</v>
      </c>
      <c r="W101" s="954">
        <v>0</v>
      </c>
      <c r="X101" s="954">
        <v>0</v>
      </c>
      <c r="Y101" s="954">
        <v>0</v>
      </c>
      <c r="Z101" s="954">
        <v>0</v>
      </c>
      <c r="AA101" s="1073"/>
      <c r="AB101" s="1073"/>
      <c r="AC101" s="1073"/>
      <c r="AD101" s="1073"/>
      <c r="AE101" s="1073"/>
      <c r="AF101" s="1073"/>
      <c r="AG101" s="1073"/>
      <c r="AH101" s="1073"/>
      <c r="AI101" s="1073"/>
      <c r="AJ101" s="1073"/>
      <c r="AK101" s="1073"/>
      <c r="AL101" s="1073"/>
      <c r="AM101" s="1073"/>
      <c r="AN101" s="1073"/>
      <c r="AO101" s="1073"/>
      <c r="AP101" s="1073"/>
      <c r="AQ101" s="1074"/>
    </row>
    <row r="102" spans="1:45" ht="15" customHeight="1">
      <c r="C102" s="5" t="s">
        <v>700</v>
      </c>
      <c r="F102" s="5" t="s">
        <v>632</v>
      </c>
      <c r="AA102" s="1073"/>
      <c r="AB102" s="1073"/>
      <c r="AC102" s="1073"/>
      <c r="AD102" s="1073"/>
      <c r="AE102" s="1073"/>
      <c r="AF102" s="1073"/>
      <c r="AG102" s="1073"/>
      <c r="AH102" s="1073"/>
      <c r="AI102" s="1073"/>
      <c r="AJ102" s="1073"/>
      <c r="AK102" s="1073"/>
      <c r="AL102" s="1073"/>
      <c r="AM102" s="1073"/>
      <c r="AN102" s="1073"/>
      <c r="AO102" s="1073"/>
      <c r="AP102" s="1073"/>
      <c r="AQ102" s="1074"/>
    </row>
    <row r="103" spans="1:45" ht="15" customHeight="1">
      <c r="F103" s="5" t="s">
        <v>632</v>
      </c>
      <c r="AA103" s="1073"/>
      <c r="AB103" s="1073"/>
      <c r="AC103" s="1073"/>
      <c r="AD103" s="1073"/>
      <c r="AE103" s="1073"/>
      <c r="AF103" s="1073"/>
      <c r="AG103" s="1073"/>
      <c r="AH103" s="1073"/>
      <c r="AI103" s="1073"/>
      <c r="AJ103" s="1073"/>
      <c r="AK103" s="1073"/>
      <c r="AL103" s="1073"/>
      <c r="AM103" s="1073"/>
      <c r="AN103" s="1073"/>
      <c r="AO103" s="1073"/>
      <c r="AP103" s="1073"/>
      <c r="AQ103" s="1074"/>
    </row>
    <row r="104" spans="1:45" ht="15" customHeight="1">
      <c r="F104" s="5" t="s">
        <v>632</v>
      </c>
      <c r="AA104" s="1073"/>
      <c r="AB104" s="1073"/>
      <c r="AC104" s="1073"/>
      <c r="AD104" s="1073"/>
      <c r="AE104" s="1073"/>
      <c r="AF104" s="1073"/>
      <c r="AG104" s="1073"/>
      <c r="AH104" s="1073"/>
      <c r="AI104" s="1073"/>
      <c r="AJ104" s="1073"/>
      <c r="AK104" s="1073"/>
      <c r="AL104" s="1073"/>
      <c r="AM104" s="1073"/>
      <c r="AN104" s="1073"/>
      <c r="AO104" s="1073"/>
      <c r="AP104" s="1073"/>
      <c r="AQ104" s="1074"/>
    </row>
    <row r="105" spans="1:45" ht="15" customHeight="1">
      <c r="F105" s="5" t="s">
        <v>632</v>
      </c>
      <c r="AA105" s="1073"/>
      <c r="AB105" s="1073"/>
      <c r="AC105" s="1073"/>
      <c r="AD105" s="1073"/>
      <c r="AE105" s="1073"/>
      <c r="AF105" s="1073"/>
      <c r="AG105" s="1073"/>
      <c r="AH105" s="1073"/>
      <c r="AI105" s="1073"/>
      <c r="AJ105" s="1073"/>
      <c r="AK105" s="1073"/>
      <c r="AL105" s="1073"/>
      <c r="AM105" s="1073"/>
      <c r="AN105" s="1073"/>
      <c r="AO105" s="1073"/>
      <c r="AP105" s="1073"/>
      <c r="AQ105" s="1074"/>
    </row>
    <row r="106" spans="1:45" ht="15" customHeight="1">
      <c r="F106" s="5" t="s">
        <v>632</v>
      </c>
      <c r="AA106" s="1073"/>
      <c r="AB106" s="1073"/>
      <c r="AC106" s="1073"/>
      <c r="AD106" s="1073"/>
      <c r="AE106" s="1073"/>
      <c r="AF106" s="1073"/>
      <c r="AG106" s="1073"/>
      <c r="AH106" s="1073"/>
      <c r="AI106" s="1073"/>
      <c r="AJ106" s="1073"/>
      <c r="AK106" s="1073"/>
      <c r="AL106" s="1073"/>
      <c r="AM106" s="1073"/>
      <c r="AN106" s="1073"/>
      <c r="AO106" s="1073"/>
      <c r="AP106" s="1073"/>
      <c r="AQ106" s="1074"/>
    </row>
    <row r="107" spans="1:45" s="452" customFormat="1" ht="15" customHeight="1">
      <c r="A107" s="220"/>
      <c r="B107" s="220"/>
      <c r="C107" s="1051"/>
      <c r="D107" s="29"/>
      <c r="E107" s="29"/>
      <c r="F107" s="452" t="s">
        <v>38</v>
      </c>
      <c r="N107" s="452">
        <v>33400000</v>
      </c>
      <c r="O107" s="452">
        <v>0</v>
      </c>
      <c r="P107" s="452">
        <v>36300000</v>
      </c>
      <c r="Q107" s="452">
        <v>0</v>
      </c>
      <c r="R107" s="452">
        <v>0</v>
      </c>
      <c r="S107" s="452">
        <v>0</v>
      </c>
      <c r="T107" s="452">
        <v>0</v>
      </c>
      <c r="U107" s="452">
        <v>0</v>
      </c>
      <c r="V107" s="452">
        <v>0</v>
      </c>
      <c r="W107" s="452">
        <v>0</v>
      </c>
      <c r="X107" s="452">
        <v>0</v>
      </c>
      <c r="Y107" s="452">
        <v>0</v>
      </c>
      <c r="Z107" s="452">
        <v>0</v>
      </c>
      <c r="AA107" s="452">
        <v>0</v>
      </c>
      <c r="AB107" s="452">
        <v>0</v>
      </c>
      <c r="AC107" s="452">
        <v>0</v>
      </c>
      <c r="AD107" s="452">
        <v>0</v>
      </c>
      <c r="AE107" s="452">
        <v>0</v>
      </c>
      <c r="AF107" s="452">
        <v>0</v>
      </c>
      <c r="AG107" s="452">
        <v>0</v>
      </c>
      <c r="AH107" s="452">
        <v>0</v>
      </c>
      <c r="AI107" s="452">
        <v>0</v>
      </c>
      <c r="AJ107" s="452">
        <v>0</v>
      </c>
      <c r="AK107" s="452">
        <v>0</v>
      </c>
      <c r="AL107" s="452">
        <v>0</v>
      </c>
      <c r="AM107" s="452">
        <v>0</v>
      </c>
      <c r="AN107" s="452">
        <v>0</v>
      </c>
      <c r="AO107" s="452">
        <v>0</v>
      </c>
      <c r="AP107" s="452">
        <v>0</v>
      </c>
      <c r="AQ107" s="452">
        <v>0</v>
      </c>
    </row>
    <row r="108" spans="1:45" ht="15" customHeight="1">
      <c r="E108" s="5" t="s">
        <v>984</v>
      </c>
      <c r="H108" s="201"/>
      <c r="I108" s="954"/>
      <c r="J108" s="954"/>
      <c r="K108" s="954"/>
      <c r="L108" s="954"/>
      <c r="M108" s="954"/>
      <c r="N108" s="954">
        <v>50100000</v>
      </c>
      <c r="O108" s="954">
        <v>0</v>
      </c>
      <c r="P108" s="954">
        <v>0</v>
      </c>
      <c r="Q108" s="954">
        <v>0</v>
      </c>
      <c r="R108" s="954">
        <v>0</v>
      </c>
      <c r="S108" s="954">
        <v>0</v>
      </c>
      <c r="T108" s="954">
        <v>0</v>
      </c>
      <c r="U108" s="954">
        <v>0</v>
      </c>
      <c r="V108" s="954">
        <v>0</v>
      </c>
      <c r="W108" s="954">
        <v>0</v>
      </c>
      <c r="X108" s="954">
        <v>0</v>
      </c>
      <c r="Y108" s="954">
        <v>0</v>
      </c>
      <c r="Z108" s="954">
        <v>0</v>
      </c>
      <c r="AA108" s="1073"/>
      <c r="AB108" s="1073"/>
      <c r="AC108" s="1073"/>
      <c r="AD108" s="1073"/>
      <c r="AE108" s="1073"/>
      <c r="AF108" s="1073"/>
      <c r="AG108" s="1073"/>
      <c r="AH108" s="1073"/>
      <c r="AI108" s="1073"/>
      <c r="AJ108" s="1073"/>
      <c r="AK108" s="1073"/>
      <c r="AL108" s="1073"/>
      <c r="AM108" s="1073"/>
      <c r="AN108" s="1073"/>
      <c r="AO108" s="1073"/>
      <c r="AP108" s="1073"/>
      <c r="AQ108" s="1074"/>
      <c r="AR108" s="201"/>
      <c r="AS108" s="201"/>
    </row>
    <row r="109" spans="1:45" ht="15" customHeight="1">
      <c r="G109" s="476" t="s">
        <v>1292</v>
      </c>
      <c r="P109" s="476"/>
      <c r="Q109" s="476"/>
      <c r="R109" s="476"/>
      <c r="S109" s="476"/>
      <c r="T109" s="476"/>
      <c r="U109" s="476"/>
      <c r="V109" s="476"/>
      <c r="W109" s="476"/>
      <c r="X109" s="476"/>
      <c r="Y109" s="476"/>
      <c r="Z109" s="476"/>
      <c r="AA109" s="476">
        <v>-113538267.42272544</v>
      </c>
      <c r="AB109" s="476">
        <v>-98966428.430775642</v>
      </c>
      <c r="AC109" s="476">
        <v>-101568124.09882593</v>
      </c>
      <c r="AD109" s="476">
        <v>-116399379.05384922</v>
      </c>
      <c r="AE109" s="476">
        <v>-130647023.65263367</v>
      </c>
      <c r="AF109" s="476">
        <v>-156396531.73939943</v>
      </c>
      <c r="AG109" s="476">
        <v>-179590980.16941786</v>
      </c>
      <c r="AH109" s="476">
        <v>-224221427.7704103</v>
      </c>
      <c r="AI109" s="476">
        <v>-270146506.54223967</v>
      </c>
      <c r="AJ109" s="476">
        <v>-306279120.85141277</v>
      </c>
      <c r="AK109" s="476">
        <v>-317062792.6383841</v>
      </c>
      <c r="AL109" s="476">
        <v>-343391416.14300632</v>
      </c>
      <c r="AM109" s="476">
        <v>-286841166.01124763</v>
      </c>
      <c r="AN109" s="476">
        <v>373215160.09930563</v>
      </c>
      <c r="AO109" s="476">
        <v>1484078947.8779655</v>
      </c>
      <c r="AP109" s="476">
        <v>2687047436.2956138</v>
      </c>
      <c r="AQ109" s="476">
        <v>3453768257.7062883</v>
      </c>
    </row>
    <row r="110" spans="1:45" ht="15" customHeight="1">
      <c r="G110" s="476" t="s">
        <v>1293</v>
      </c>
      <c r="AA110" s="5">
        <v>-113538267.42272544</v>
      </c>
      <c r="AB110" s="5">
        <v>-98966428.430775642</v>
      </c>
      <c r="AC110" s="5">
        <v>-101568124.09882593</v>
      </c>
      <c r="AD110" s="5">
        <v>-116399379.05384922</v>
      </c>
      <c r="AE110" s="5">
        <v>-130647023.65263367</v>
      </c>
      <c r="AF110" s="5">
        <v>-156396531.73939943</v>
      </c>
      <c r="AG110" s="5">
        <v>-179590980.16941786</v>
      </c>
      <c r="AH110" s="5">
        <v>-224221427.7704103</v>
      </c>
      <c r="AI110" s="5">
        <v>-270146506.54223967</v>
      </c>
      <c r="AJ110" s="5">
        <v>-306279120.85141277</v>
      </c>
      <c r="AK110" s="5">
        <v>-317062792.6383841</v>
      </c>
      <c r="AL110" s="5">
        <v>-343391416.14300632</v>
      </c>
      <c r="AM110" s="5">
        <v>-286841166.01124763</v>
      </c>
      <c r="AN110" s="5">
        <v>373215160.09930563</v>
      </c>
      <c r="AO110" s="5">
        <v>1484078947.8779655</v>
      </c>
      <c r="AP110" s="5">
        <v>2687047436.2956138</v>
      </c>
      <c r="AQ110" s="5">
        <v>3453768257.7062883</v>
      </c>
    </row>
    <row r="111" spans="1:45" ht="15" customHeight="1">
      <c r="G111" s="476" t="s">
        <v>1294</v>
      </c>
      <c r="AA111" s="5">
        <v>171361732.57727456</v>
      </c>
      <c r="AB111" s="5">
        <v>170833571.56922436</v>
      </c>
      <c r="AC111" s="5">
        <v>178131875.90117407</v>
      </c>
      <c r="AD111" s="5">
        <v>177900620.94615078</v>
      </c>
      <c r="AE111" s="5">
        <v>180052976.34736633</v>
      </c>
      <c r="AF111" s="5">
        <v>169503468.26060057</v>
      </c>
      <c r="AG111" s="5">
        <v>158509019.83058214</v>
      </c>
      <c r="AH111" s="5">
        <v>127778572.2295897</v>
      </c>
      <c r="AI111" s="5">
        <v>98153493.457760334</v>
      </c>
      <c r="AJ111" s="5">
        <v>71220879.148587227</v>
      </c>
      <c r="AK111" s="5">
        <v>53437207.361615896</v>
      </c>
      <c r="AL111" s="5">
        <v>23208583.856993675</v>
      </c>
      <c r="AM111" s="5">
        <v>79758833.988752365</v>
      </c>
      <c r="AN111" s="5">
        <v>739815160.09930563</v>
      </c>
      <c r="AO111" s="5">
        <v>1850678947.8779655</v>
      </c>
      <c r="AP111" s="5">
        <v>3053647436.2956138</v>
      </c>
      <c r="AQ111" s="5">
        <v>3820368257.7062883</v>
      </c>
    </row>
    <row r="112" spans="1:45" ht="15" customHeight="1">
      <c r="D112" s="29" t="s">
        <v>495</v>
      </c>
    </row>
    <row r="113" spans="2:43" ht="15" customHeight="1">
      <c r="E113" s="5" t="s">
        <v>1248</v>
      </c>
      <c r="AA113" s="5">
        <v>229115342.15000001</v>
      </c>
      <c r="AB113" s="5">
        <v>171361732.57727456</v>
      </c>
      <c r="AC113" s="5">
        <v>170833571.56922436</v>
      </c>
      <c r="AD113" s="5">
        <v>178131875.90117407</v>
      </c>
      <c r="AE113" s="5">
        <v>177900620.94615078</v>
      </c>
      <c r="AF113" s="5">
        <v>180052976.34736633</v>
      </c>
      <c r="AG113" s="5">
        <v>169503468.26060057</v>
      </c>
      <c r="AH113" s="5">
        <v>158509019.83058214</v>
      </c>
      <c r="AI113" s="5">
        <v>127778572.22958972</v>
      </c>
      <c r="AJ113" s="5">
        <v>98153493.457760334</v>
      </c>
      <c r="AK113" s="5">
        <v>71220879.148587227</v>
      </c>
      <c r="AL113" s="5">
        <v>53437207.361615896</v>
      </c>
      <c r="AM113" s="5">
        <v>23208583.856993675</v>
      </c>
      <c r="AN113" s="5">
        <v>79758833.988752365</v>
      </c>
      <c r="AO113" s="5">
        <v>739815160.09930563</v>
      </c>
      <c r="AP113" s="5">
        <v>1850678947.8779655</v>
      </c>
      <c r="AQ113" s="5">
        <v>3053647436.2956138</v>
      </c>
    </row>
    <row r="114" spans="2:43" ht="15" customHeight="1">
      <c r="E114" s="5" t="s">
        <v>1249</v>
      </c>
    </row>
    <row r="115" spans="2:43" ht="15" customHeight="1">
      <c r="F115" s="5" t="s">
        <v>683</v>
      </c>
      <c r="AA115" s="5">
        <v>2074793.128203203</v>
      </c>
      <c r="AB115" s="5">
        <v>1967601.3142840115</v>
      </c>
      <c r="AC115" s="5">
        <v>3489538.1575408359</v>
      </c>
      <c r="AD115" s="5">
        <v>4450174.4330875063</v>
      </c>
      <c r="AE115" s="5">
        <v>4474186.9380266294</v>
      </c>
      <c r="AF115" s="5">
        <v>4369227.9960118728</v>
      </c>
      <c r="AG115" s="5">
        <v>4099942.5646888781</v>
      </c>
      <c r="AH115" s="5">
        <v>3578408.5272494126</v>
      </c>
      <c r="AI115" s="5">
        <v>2824003.7390959039</v>
      </c>
      <c r="AJ115" s="5">
        <v>2117069.3946969383</v>
      </c>
      <c r="AK115" s="5">
        <v>1558144.9288411685</v>
      </c>
      <c r="AL115" s="5">
        <v>958022.49374748929</v>
      </c>
      <c r="AM115" s="5">
        <v>1287025.6911819933</v>
      </c>
      <c r="AN115" s="5">
        <v>10244141.382628126</v>
      </c>
      <c r="AO115" s="5">
        <v>32379489.935515113</v>
      </c>
      <c r="AP115" s="5">
        <v>61300887.080891564</v>
      </c>
      <c r="AQ115" s="5">
        <v>85920721.184076265</v>
      </c>
    </row>
    <row r="116" spans="2:43" ht="15" customHeight="1">
      <c r="E116" s="29"/>
      <c r="F116" s="29" t="s">
        <v>38</v>
      </c>
      <c r="G116" s="29"/>
      <c r="H116" s="29"/>
      <c r="I116" s="29"/>
      <c r="J116" s="29"/>
      <c r="K116" s="29"/>
      <c r="L116" s="29"/>
      <c r="M116" s="29"/>
      <c r="N116" s="29"/>
      <c r="P116" s="29"/>
      <c r="Q116" s="29"/>
      <c r="R116" s="29"/>
      <c r="S116" s="29"/>
      <c r="T116" s="29"/>
      <c r="U116" s="29"/>
      <c r="V116" s="29"/>
      <c r="W116" s="29"/>
      <c r="X116" s="29"/>
      <c r="Y116" s="29"/>
      <c r="Z116" s="29"/>
      <c r="AA116" s="29">
        <v>2074793.128203203</v>
      </c>
      <c r="AB116" s="29">
        <v>1967601.3142840115</v>
      </c>
      <c r="AC116" s="29">
        <v>3489538.1575408359</v>
      </c>
      <c r="AD116" s="29">
        <v>4450174.4330875063</v>
      </c>
      <c r="AE116" s="29">
        <v>4474186.9380266294</v>
      </c>
      <c r="AF116" s="29">
        <v>4369227.9960118728</v>
      </c>
      <c r="AG116" s="29">
        <v>4099942.5646888781</v>
      </c>
      <c r="AH116" s="29">
        <v>3578408.5272494126</v>
      </c>
      <c r="AI116" s="29">
        <v>2824003.7390959039</v>
      </c>
      <c r="AJ116" s="29">
        <v>2117069.3946969383</v>
      </c>
      <c r="AK116" s="29">
        <v>1558144.9288411685</v>
      </c>
      <c r="AL116" s="29">
        <v>958022.49374748929</v>
      </c>
      <c r="AM116" s="29">
        <v>1287025.6911819933</v>
      </c>
      <c r="AN116" s="29">
        <v>10244141.382628126</v>
      </c>
      <c r="AO116" s="29">
        <v>32379489.935515113</v>
      </c>
      <c r="AP116" s="29">
        <v>61300887.080891564</v>
      </c>
      <c r="AQ116" s="29">
        <v>85920721.184076265</v>
      </c>
    </row>
    <row r="117" spans="2:43" ht="15" customHeight="1">
      <c r="F117" s="5" t="s">
        <v>1252</v>
      </c>
    </row>
    <row r="118" spans="2:43" ht="15" customHeight="1">
      <c r="G118" s="5" t="s">
        <v>1295</v>
      </c>
      <c r="AA118" s="5">
        <v>-57753609.572725445</v>
      </c>
      <c r="AB118" s="5">
        <v>-528161.00805020332</v>
      </c>
      <c r="AC118" s="5">
        <v>7298304.3319497108</v>
      </c>
      <c r="AD118" s="5">
        <v>-231254.95502328873</v>
      </c>
      <c r="AE118" s="5">
        <v>2152355.4012155533</v>
      </c>
      <c r="AF118" s="5">
        <v>-10549508.086765766</v>
      </c>
      <c r="AG118" s="5">
        <v>-10994448.430018425</v>
      </c>
      <c r="AH118" s="5">
        <v>-30730447.600992441</v>
      </c>
      <c r="AI118" s="5">
        <v>-29625078.771829382</v>
      </c>
      <c r="AJ118" s="5">
        <v>-26932614.309173107</v>
      </c>
      <c r="AK118" s="5">
        <v>-17783671.786971331</v>
      </c>
      <c r="AL118" s="5">
        <v>-30228623.504622221</v>
      </c>
      <c r="AM118" s="5">
        <v>56550250.13175869</v>
      </c>
      <c r="AN118" s="5">
        <v>660056326.11055326</v>
      </c>
      <c r="AO118" s="5">
        <v>1110863787.7786598</v>
      </c>
      <c r="AP118" s="5">
        <v>1202968488.4176483</v>
      </c>
      <c r="AQ118" s="5">
        <v>766720821.41067457</v>
      </c>
    </row>
    <row r="119" spans="2:43" ht="15" customHeight="1">
      <c r="G119" s="5" t="s">
        <v>1296</v>
      </c>
      <c r="AA119" s="5">
        <v>-2074793.128203203</v>
      </c>
      <c r="AB119" s="5">
        <v>-1967601.3142840115</v>
      </c>
      <c r="AC119" s="5">
        <v>-3489538.1575408359</v>
      </c>
      <c r="AD119" s="5">
        <v>-4450174.4330875063</v>
      </c>
      <c r="AE119" s="5">
        <v>-4474186.9380266294</v>
      </c>
      <c r="AF119" s="5">
        <v>-4369227.9960118728</v>
      </c>
      <c r="AG119" s="5">
        <v>-4099942.5646888781</v>
      </c>
      <c r="AH119" s="5">
        <v>-3578408.5272494126</v>
      </c>
      <c r="AI119" s="5">
        <v>-2824003.7390959039</v>
      </c>
      <c r="AJ119" s="5">
        <v>-2117069.3946969383</v>
      </c>
      <c r="AK119" s="5">
        <v>-1558144.9288411685</v>
      </c>
      <c r="AL119" s="5">
        <v>-958022.49374748929</v>
      </c>
      <c r="AM119" s="5">
        <v>-1287025.6911819933</v>
      </c>
      <c r="AN119" s="5">
        <v>-10244141.382628126</v>
      </c>
      <c r="AO119" s="5">
        <v>-32379489.935515113</v>
      </c>
      <c r="AP119" s="5">
        <v>-61300887.080891564</v>
      </c>
      <c r="AQ119" s="5">
        <v>-85920721.184076265</v>
      </c>
    </row>
    <row r="120" spans="2:43" ht="15" customHeight="1">
      <c r="F120" s="29" t="s">
        <v>38</v>
      </c>
      <c r="G120" s="29"/>
      <c r="H120" s="29"/>
      <c r="I120" s="29"/>
      <c r="J120" s="29"/>
      <c r="K120" s="29"/>
      <c r="L120" s="29"/>
      <c r="M120" s="29"/>
      <c r="N120" s="29"/>
      <c r="P120" s="29"/>
      <c r="Q120" s="29"/>
      <c r="R120" s="29"/>
      <c r="S120" s="29"/>
      <c r="T120" s="29"/>
      <c r="U120" s="29"/>
      <c r="V120" s="29"/>
      <c r="W120" s="29"/>
      <c r="X120" s="29"/>
      <c r="Y120" s="29"/>
      <c r="Z120" s="29"/>
      <c r="AA120" s="29">
        <v>-59828402.700928651</v>
      </c>
      <c r="AB120" s="29">
        <v>-2495762.322334215</v>
      </c>
      <c r="AC120" s="29">
        <v>3808766.1744088749</v>
      </c>
      <c r="AD120" s="29">
        <v>-4681429.3881107951</v>
      </c>
      <c r="AE120" s="29">
        <v>-2321831.5368110761</v>
      </c>
      <c r="AF120" s="29">
        <v>-14918736.082777638</v>
      </c>
      <c r="AG120" s="29">
        <v>-15094390.994707303</v>
      </c>
      <c r="AH120" s="29">
        <v>-34308856.128241852</v>
      </c>
      <c r="AI120" s="29">
        <v>-32449082.510925286</v>
      </c>
      <c r="AJ120" s="29">
        <v>-29049683.703870047</v>
      </c>
      <c r="AK120" s="29">
        <v>-19341816.715812501</v>
      </c>
      <c r="AL120" s="29">
        <v>-31186645.998369709</v>
      </c>
      <c r="AM120" s="29">
        <v>55263224.440576695</v>
      </c>
      <c r="AN120" s="29">
        <v>649812184.72792518</v>
      </c>
      <c r="AO120" s="29">
        <v>1078484297.8431447</v>
      </c>
      <c r="AP120" s="29">
        <v>1141667601.3367567</v>
      </c>
      <c r="AQ120" s="29">
        <v>680800100.22659826</v>
      </c>
    </row>
    <row r="121" spans="2:43" ht="15" customHeight="1">
      <c r="E121" s="5" t="s">
        <v>1297</v>
      </c>
      <c r="G121" s="29"/>
      <c r="H121" s="29"/>
      <c r="I121" s="29"/>
      <c r="J121" s="29"/>
      <c r="K121" s="29"/>
      <c r="L121" s="29"/>
      <c r="M121" s="29"/>
      <c r="N121" s="29"/>
      <c r="P121" s="29"/>
      <c r="Q121" s="29"/>
      <c r="R121" s="29"/>
      <c r="S121" s="29"/>
      <c r="T121" s="29"/>
      <c r="U121" s="29"/>
      <c r="V121" s="29"/>
      <c r="W121" s="29"/>
      <c r="X121" s="29"/>
      <c r="Y121" s="29"/>
      <c r="Z121" s="29"/>
      <c r="AA121" s="29"/>
      <c r="AB121" s="29"/>
      <c r="AC121" s="29"/>
      <c r="AD121" s="29"/>
      <c r="AE121" s="29"/>
      <c r="AF121" s="29"/>
      <c r="AG121" s="29"/>
      <c r="AH121" s="29"/>
      <c r="AI121" s="29"/>
      <c r="AJ121" s="29"/>
      <c r="AK121" s="29"/>
      <c r="AL121" s="29"/>
      <c r="AM121" s="29"/>
      <c r="AN121" s="29"/>
      <c r="AO121" s="29"/>
      <c r="AP121" s="29"/>
      <c r="AQ121" s="29"/>
    </row>
    <row r="122" spans="2:43" ht="15" customHeight="1">
      <c r="D122" s="5"/>
      <c r="F122" s="5" t="s">
        <v>1298</v>
      </c>
      <c r="O122" s="454">
        <v>0</v>
      </c>
      <c r="P122" s="454">
        <v>36300000</v>
      </c>
      <c r="Q122" s="454">
        <v>0</v>
      </c>
      <c r="R122" s="454">
        <v>0</v>
      </c>
      <c r="S122" s="454">
        <v>0</v>
      </c>
      <c r="T122" s="454">
        <v>0</v>
      </c>
      <c r="U122" s="454">
        <v>0</v>
      </c>
      <c r="V122" s="454">
        <v>0</v>
      </c>
      <c r="W122" s="454">
        <v>0</v>
      </c>
      <c r="X122" s="454">
        <v>0</v>
      </c>
      <c r="Y122" s="454">
        <v>0</v>
      </c>
      <c r="Z122" s="454">
        <v>0</v>
      </c>
      <c r="AA122" s="454">
        <v>0</v>
      </c>
      <c r="AB122" s="454">
        <v>0</v>
      </c>
      <c r="AC122" s="454">
        <v>0</v>
      </c>
      <c r="AD122" s="454">
        <v>0</v>
      </c>
      <c r="AE122" s="454">
        <v>0</v>
      </c>
      <c r="AF122" s="454">
        <v>0</v>
      </c>
      <c r="AG122" s="454">
        <v>0</v>
      </c>
      <c r="AH122" s="454">
        <v>0</v>
      </c>
      <c r="AI122" s="454">
        <v>0</v>
      </c>
      <c r="AJ122" s="454">
        <v>0</v>
      </c>
      <c r="AK122" s="454">
        <v>0</v>
      </c>
      <c r="AL122" s="454">
        <v>0</v>
      </c>
      <c r="AM122" s="454">
        <v>0</v>
      </c>
      <c r="AN122" s="454">
        <v>0</v>
      </c>
      <c r="AO122" s="454">
        <v>0</v>
      </c>
      <c r="AP122" s="454">
        <v>0</v>
      </c>
      <c r="AQ122" s="454">
        <v>0</v>
      </c>
    </row>
    <row r="123" spans="2:43" ht="15" customHeight="1">
      <c r="E123" s="29"/>
      <c r="F123" s="29" t="s">
        <v>38</v>
      </c>
      <c r="G123" s="29"/>
      <c r="H123" s="29"/>
      <c r="I123" s="29"/>
      <c r="J123" s="29"/>
      <c r="K123" s="29"/>
      <c r="L123" s="29"/>
      <c r="M123" s="29"/>
      <c r="N123" s="29"/>
      <c r="P123" s="29"/>
      <c r="Q123" s="29"/>
      <c r="R123" s="29"/>
      <c r="S123" s="29"/>
      <c r="T123" s="29"/>
      <c r="U123" s="29"/>
      <c r="V123" s="29"/>
      <c r="W123" s="29"/>
      <c r="X123" s="29"/>
      <c r="Y123" s="29"/>
      <c r="Z123" s="29"/>
      <c r="AA123" s="29">
        <v>0</v>
      </c>
      <c r="AB123" s="29">
        <v>0</v>
      </c>
      <c r="AC123" s="29">
        <v>0</v>
      </c>
      <c r="AD123" s="29">
        <v>0</v>
      </c>
      <c r="AE123" s="29">
        <v>0</v>
      </c>
      <c r="AF123" s="29">
        <v>0</v>
      </c>
      <c r="AG123" s="29">
        <v>0</v>
      </c>
      <c r="AH123" s="29">
        <v>0</v>
      </c>
      <c r="AI123" s="29">
        <v>0</v>
      </c>
      <c r="AJ123" s="29">
        <v>0</v>
      </c>
      <c r="AK123" s="29">
        <v>0</v>
      </c>
      <c r="AL123" s="29">
        <v>0</v>
      </c>
      <c r="AM123" s="29">
        <v>0</v>
      </c>
      <c r="AN123" s="29">
        <v>0</v>
      </c>
      <c r="AO123" s="29">
        <v>0</v>
      </c>
      <c r="AP123" s="29">
        <v>0</v>
      </c>
      <c r="AQ123" s="29">
        <v>0</v>
      </c>
    </row>
    <row r="124" spans="2:43" ht="15" customHeight="1">
      <c r="D124" s="5"/>
      <c r="E124" s="5" t="s">
        <v>1299</v>
      </c>
      <c r="AA124" s="5">
        <v>171361732.57727456</v>
      </c>
      <c r="AB124" s="5">
        <v>170833571.56922436</v>
      </c>
      <c r="AC124" s="5">
        <v>178131875.90117407</v>
      </c>
      <c r="AD124" s="5">
        <v>177900620.94615078</v>
      </c>
      <c r="AE124" s="5">
        <v>180052976.34736633</v>
      </c>
      <c r="AF124" s="5">
        <v>169503468.26060057</v>
      </c>
      <c r="AG124" s="5">
        <v>158509019.83058214</v>
      </c>
      <c r="AH124" s="5">
        <v>127778572.22958972</v>
      </c>
      <c r="AI124" s="5">
        <v>98153493.457760334</v>
      </c>
      <c r="AJ124" s="5">
        <v>71220879.148587227</v>
      </c>
      <c r="AK124" s="5">
        <v>53437207.361615896</v>
      </c>
      <c r="AL124" s="5">
        <v>23208583.856993675</v>
      </c>
      <c r="AM124" s="5">
        <v>79758833.988752365</v>
      </c>
      <c r="AN124" s="5">
        <v>739815160.09930563</v>
      </c>
      <c r="AO124" s="5">
        <v>1850678947.8779655</v>
      </c>
      <c r="AP124" s="5">
        <v>3053647436.2956138</v>
      </c>
      <c r="AQ124" s="5">
        <v>3820368257.7062883</v>
      </c>
    </row>
    <row r="125" spans="2:43" ht="15" customHeight="1">
      <c r="E125" s="5" t="s">
        <v>1257</v>
      </c>
      <c r="N125" s="1064">
        <v>270515597.72000003</v>
      </c>
      <c r="O125" s="1064">
        <v>187466286.63999999</v>
      </c>
      <c r="P125" s="1064">
        <v>262493921.68000001</v>
      </c>
      <c r="Q125" s="1064">
        <v>204382835</v>
      </c>
      <c r="R125" s="1064">
        <v>185129900.59999999</v>
      </c>
      <c r="S125" s="1064">
        <v>98606561.319999993</v>
      </c>
      <c r="T125" s="1064">
        <v>124075510.97</v>
      </c>
      <c r="U125" s="1064">
        <v>76805103.159999996</v>
      </c>
      <c r="V125" s="1064">
        <v>107961319.19</v>
      </c>
      <c r="W125" s="1075">
        <v>78442307.789999992</v>
      </c>
      <c r="X125" s="1076">
        <v>55277004.829999998</v>
      </c>
      <c r="Y125" s="1075">
        <v>127400241.13999999</v>
      </c>
      <c r="Z125" s="1075">
        <v>229115342.15000001</v>
      </c>
      <c r="AA125" s="5">
        <v>171361732.57727456</v>
      </c>
      <c r="AB125" s="5">
        <v>170833571.56922436</v>
      </c>
      <c r="AC125" s="5">
        <v>178131875.90117407</v>
      </c>
      <c r="AD125" s="5">
        <v>177900620.94615078</v>
      </c>
      <c r="AE125" s="5">
        <v>180052976.34736633</v>
      </c>
      <c r="AF125" s="5">
        <v>169503468.26060057</v>
      </c>
      <c r="AG125" s="5">
        <v>158509019.83058214</v>
      </c>
      <c r="AH125" s="5">
        <v>127778572.22958972</v>
      </c>
      <c r="AI125" s="5">
        <v>98153493.457760334</v>
      </c>
      <c r="AJ125" s="5">
        <v>71220879.148587227</v>
      </c>
      <c r="AK125" s="5">
        <v>53437207.361615896</v>
      </c>
      <c r="AL125" s="5">
        <v>23208583.856993675</v>
      </c>
      <c r="AM125" s="5">
        <v>79758833.988752365</v>
      </c>
      <c r="AN125" s="5">
        <v>739815160.09930563</v>
      </c>
      <c r="AO125" s="5">
        <v>1850678947.8779655</v>
      </c>
      <c r="AP125" s="5">
        <v>3053647436.2956138</v>
      </c>
      <c r="AQ125" s="5">
        <v>3820368257.7062883</v>
      </c>
    </row>
    <row r="126" spans="2:43" ht="15" customHeight="1">
      <c r="B126" s="171">
        <v>0</v>
      </c>
      <c r="E126" s="5" t="s">
        <v>842</v>
      </c>
      <c r="AA126" s="5">
        <v>0</v>
      </c>
      <c r="AB126" s="5">
        <v>0</v>
      </c>
      <c r="AC126" s="5">
        <v>0</v>
      </c>
      <c r="AD126" s="5">
        <v>0</v>
      </c>
      <c r="AE126" s="5">
        <v>0</v>
      </c>
      <c r="AF126" s="5">
        <v>0</v>
      </c>
      <c r="AG126" s="5">
        <v>0</v>
      </c>
      <c r="AH126" s="5">
        <v>0</v>
      </c>
      <c r="AI126" s="5">
        <v>0</v>
      </c>
      <c r="AJ126" s="5">
        <v>0</v>
      </c>
      <c r="AK126" s="5">
        <v>0</v>
      </c>
      <c r="AL126" s="5">
        <v>0</v>
      </c>
      <c r="AM126" s="5">
        <v>0</v>
      </c>
      <c r="AN126" s="5">
        <v>0</v>
      </c>
      <c r="AO126" s="5">
        <v>0</v>
      </c>
      <c r="AP126" s="5">
        <v>0</v>
      </c>
      <c r="AQ126" s="5">
        <v>0</v>
      </c>
    </row>
    <row r="127" spans="2:43" ht="15" customHeight="1">
      <c r="E127" s="5" t="s">
        <v>1300</v>
      </c>
      <c r="O127" s="5">
        <v>-83049311.080000043</v>
      </c>
      <c r="P127" s="5">
        <v>75027635.040000021</v>
      </c>
      <c r="Q127" s="5">
        <v>-58111086.680000007</v>
      </c>
      <c r="R127" s="5">
        <v>-19252934.400000006</v>
      </c>
      <c r="S127" s="5">
        <v>-86523339.280000001</v>
      </c>
      <c r="T127" s="5">
        <v>25468949.650000006</v>
      </c>
      <c r="U127" s="5">
        <v>-47270407.810000002</v>
      </c>
      <c r="V127" s="5">
        <v>31156216.030000001</v>
      </c>
      <c r="W127" s="5">
        <v>-29519011.400000006</v>
      </c>
      <c r="X127" s="5">
        <v>-23165302.959999993</v>
      </c>
      <c r="Y127" s="5">
        <v>72123236.309999987</v>
      </c>
      <c r="Z127" s="5">
        <v>101715101.01000002</v>
      </c>
      <c r="AA127" s="5">
        <v>-57753609.572725445</v>
      </c>
      <c r="AB127" s="5">
        <v>-528161.00805020332</v>
      </c>
      <c r="AC127" s="5">
        <v>7298304.3319497108</v>
      </c>
      <c r="AD127" s="5">
        <v>-231254.95502328873</v>
      </c>
      <c r="AE127" s="5">
        <v>2152355.4012155533</v>
      </c>
      <c r="AF127" s="5">
        <v>-10549508.086765766</v>
      </c>
      <c r="AG127" s="5">
        <v>-10994448.430018425</v>
      </c>
      <c r="AH127" s="5">
        <v>-30730447.600992426</v>
      </c>
      <c r="AI127" s="5">
        <v>-29625078.771829382</v>
      </c>
      <c r="AJ127" s="5">
        <v>-26932614.309173107</v>
      </c>
      <c r="AK127" s="5">
        <v>-17783671.786971331</v>
      </c>
      <c r="AL127" s="5">
        <v>-30228623.504622221</v>
      </c>
      <c r="AM127" s="5">
        <v>56550250.13175869</v>
      </c>
      <c r="AN127" s="5">
        <v>660056326.11055326</v>
      </c>
      <c r="AO127" s="5">
        <v>1110863787.7786598</v>
      </c>
      <c r="AP127" s="5">
        <v>1202968488.4176483</v>
      </c>
      <c r="AQ127" s="5">
        <v>766720821.41067457</v>
      </c>
    </row>
    <row r="128" spans="2:43" ht="15" customHeight="1">
      <c r="N128" s="1077"/>
      <c r="P128" s="1077"/>
      <c r="Q128" s="1077"/>
      <c r="R128" s="1077"/>
      <c r="S128" s="1077"/>
      <c r="T128" s="1077"/>
      <c r="U128" s="1077"/>
      <c r="V128" s="1077"/>
      <c r="W128" s="1077"/>
      <c r="X128" s="1077"/>
      <c r="Y128" s="1077"/>
      <c r="Z128" s="1077"/>
      <c r="AA128" s="1077"/>
      <c r="AB128" s="1077"/>
      <c r="AC128" s="1077"/>
      <c r="AD128" s="1077"/>
      <c r="AE128" s="1077"/>
      <c r="AF128" s="1077"/>
      <c r="AG128" s="1077"/>
      <c r="AH128" s="1077"/>
      <c r="AI128" s="1077"/>
      <c r="AJ128" s="1077"/>
      <c r="AK128" s="1077"/>
      <c r="AL128" s="1077"/>
      <c r="AM128" s="1077"/>
      <c r="AN128" s="1077"/>
      <c r="AO128" s="1077"/>
      <c r="AP128" s="1077"/>
      <c r="AQ128" s="1077"/>
    </row>
    <row r="129" spans="1:256" ht="15" customHeight="1">
      <c r="N129" s="1077"/>
      <c r="P129" s="1077"/>
      <c r="Q129" s="1077"/>
      <c r="R129" s="1077"/>
      <c r="S129" s="1077"/>
      <c r="T129" s="1077"/>
      <c r="U129" s="1077"/>
      <c r="V129" s="1077"/>
      <c r="W129" s="1077"/>
      <c r="X129" s="1077"/>
      <c r="Y129" s="1077"/>
      <c r="Z129" s="1077"/>
      <c r="AA129" s="1077"/>
      <c r="AB129" s="1077"/>
      <c r="AC129" s="1077"/>
      <c r="AD129" s="1077"/>
      <c r="AE129" s="1077"/>
      <c r="AF129" s="1077"/>
      <c r="AG129" s="1077"/>
      <c r="AH129" s="1077"/>
      <c r="AI129" s="1077"/>
      <c r="AJ129" s="1077"/>
      <c r="AK129" s="1077"/>
      <c r="AL129" s="1077"/>
      <c r="AM129" s="1077"/>
      <c r="AN129" s="1077"/>
      <c r="AO129" s="1077"/>
      <c r="AP129" s="1077"/>
      <c r="AQ129" s="1077"/>
    </row>
    <row r="130" spans="1:256" ht="15" customHeight="1">
      <c r="N130" s="1077"/>
      <c r="P130" s="1077"/>
      <c r="Q130" s="1077"/>
      <c r="R130" s="1077"/>
      <c r="S130" s="1077"/>
      <c r="T130" s="1077"/>
      <c r="U130" s="1077"/>
      <c r="V130" s="1077"/>
      <c r="W130" s="1077"/>
      <c r="X130" s="1077"/>
      <c r="Y130" s="1077"/>
      <c r="Z130" s="1077"/>
      <c r="AA130" s="1077"/>
      <c r="AB130" s="1077"/>
      <c r="AC130" s="1077"/>
      <c r="AD130" s="1077"/>
      <c r="AE130" s="1077"/>
      <c r="AF130" s="1077"/>
      <c r="AG130" s="1077"/>
      <c r="AH130" s="1077"/>
      <c r="AI130" s="1077"/>
      <c r="AJ130" s="1077"/>
      <c r="AK130" s="1077"/>
      <c r="AL130" s="1077"/>
      <c r="AM130" s="1077"/>
      <c r="AN130" s="1077"/>
      <c r="AO130" s="1077"/>
      <c r="AP130" s="1077"/>
      <c r="AQ130" s="1077"/>
    </row>
    <row r="131" spans="1:256" ht="15" customHeight="1">
      <c r="D131" s="29" t="s">
        <v>269</v>
      </c>
      <c r="N131" s="1077"/>
      <c r="P131" s="1077"/>
      <c r="Q131" s="1077"/>
      <c r="R131" s="1077"/>
    </row>
    <row r="132" spans="1:256" ht="15" customHeight="1">
      <c r="F132" s="476" t="s">
        <v>1301</v>
      </c>
      <c r="G132" s="5" t="s">
        <v>1302</v>
      </c>
      <c r="AA132" s="5">
        <v>270978382.72087955</v>
      </c>
      <c r="AB132" s="5">
        <v>287183025.50190425</v>
      </c>
      <c r="AC132" s="5">
        <v>307448293.27089763</v>
      </c>
      <c r="AD132" s="5">
        <v>304819217.00539547</v>
      </c>
      <c r="AE132" s="5">
        <v>319057952.1440506</v>
      </c>
      <c r="AF132" s="5">
        <v>323157156.31793344</v>
      </c>
      <c r="AG132" s="5">
        <v>322102944.8966704</v>
      </c>
      <c r="AH132" s="5">
        <v>327294252.06887817</v>
      </c>
      <c r="AI132" s="5">
        <v>329103630.01485372</v>
      </c>
      <c r="AJ132" s="5">
        <v>334280601.89670104</v>
      </c>
      <c r="AK132" s="5">
        <v>340586350.90327364</v>
      </c>
      <c r="AL132" s="5">
        <v>338207744.89706886</v>
      </c>
      <c r="AM132" s="5">
        <v>402412567.93444788</v>
      </c>
      <c r="AN132" s="5">
        <v>531323689.04647183</v>
      </c>
      <c r="AO132" s="5">
        <v>569245776.62225497</v>
      </c>
      <c r="AP132" s="5">
        <v>507480650.26935422</v>
      </c>
      <c r="AQ132" s="5">
        <v>461286188.59650111</v>
      </c>
    </row>
    <row r="133" spans="1:256" ht="15" customHeight="1">
      <c r="F133" s="1078" t="s">
        <v>1303</v>
      </c>
      <c r="G133" s="5" t="s">
        <v>1304</v>
      </c>
      <c r="AA133" s="5">
        <v>268871550.59038019</v>
      </c>
      <c r="AB133" s="5">
        <v>309953712.91256589</v>
      </c>
      <c r="AC133" s="5">
        <v>314561356.73639727</v>
      </c>
      <c r="AD133" s="5">
        <v>314245525.13721669</v>
      </c>
      <c r="AE133" s="5">
        <v>323177609.52588409</v>
      </c>
      <c r="AF133" s="5">
        <v>330723339.27655625</v>
      </c>
      <c r="AG133" s="5">
        <v>330421753.72322059</v>
      </c>
      <c r="AH133" s="5">
        <v>332921878.58198529</v>
      </c>
      <c r="AI133" s="5">
        <v>338655196.1978389</v>
      </c>
      <c r="AJ133" s="5">
        <v>344170075.51898009</v>
      </c>
      <c r="AK133" s="5">
        <v>349257864.46955192</v>
      </c>
      <c r="AL133" s="5">
        <v>353124104.521819</v>
      </c>
      <c r="AM133" s="5">
        <v>369094280.48679829</v>
      </c>
      <c r="AN133" s="5">
        <v>380000200.62325144</v>
      </c>
      <c r="AO133" s="5">
        <v>375713143.85415894</v>
      </c>
      <c r="AP133" s="5">
        <v>369181512.20288134</v>
      </c>
      <c r="AQ133" s="5">
        <v>382513314.86622107</v>
      </c>
    </row>
    <row r="134" spans="1:256" ht="15" customHeight="1">
      <c r="E134" s="1078"/>
      <c r="G134" s="5" t="s">
        <v>1305</v>
      </c>
      <c r="AA134" s="1079">
        <v>0</v>
      </c>
      <c r="AB134" s="5">
        <v>-22770687.410661638</v>
      </c>
      <c r="AC134" s="5">
        <v>-7113063.4654996395</v>
      </c>
      <c r="AD134" s="5">
        <v>-9426308.1318212152</v>
      </c>
      <c r="AE134" s="5">
        <v>-4119657.3818334937</v>
      </c>
      <c r="AF134" s="5">
        <v>-7566182.9586228132</v>
      </c>
      <c r="AG134" s="5">
        <v>-8318808.8265501857</v>
      </c>
      <c r="AH134" s="5">
        <v>-5627626.513107121</v>
      </c>
      <c r="AI134" s="5">
        <v>-9551566.1829851866</v>
      </c>
      <c r="AJ134" s="5">
        <v>-9889473.622279048</v>
      </c>
      <c r="AK134" s="5">
        <v>-8671513.5662782788</v>
      </c>
      <c r="AL134" s="5">
        <v>-14916359.624750137</v>
      </c>
      <c r="AM134" s="5">
        <v>33318287.447649598</v>
      </c>
      <c r="AN134" s="5">
        <v>151323488.4232204</v>
      </c>
      <c r="AO134" s="5">
        <v>193532632.76809603</v>
      </c>
      <c r="AP134" s="5">
        <v>138299138.06647289</v>
      </c>
      <c r="AQ134" s="5">
        <v>78772873.730280042</v>
      </c>
    </row>
    <row r="135" spans="1:256" ht="15" customHeight="1">
      <c r="E135" s="1078"/>
    </row>
    <row r="136" spans="1:256" ht="15" customHeight="1">
      <c r="E136" s="5" t="s">
        <v>1248</v>
      </c>
      <c r="AA136" s="5">
        <v>0</v>
      </c>
      <c r="AB136" s="5">
        <v>0</v>
      </c>
      <c r="AC136" s="5">
        <v>0</v>
      </c>
      <c r="AD136" s="5">
        <v>0</v>
      </c>
      <c r="AE136" s="5">
        <v>0</v>
      </c>
      <c r="AF136" s="5">
        <v>0</v>
      </c>
      <c r="AG136" s="5">
        <v>0</v>
      </c>
      <c r="AH136" s="5">
        <v>0</v>
      </c>
      <c r="AI136" s="5">
        <v>0</v>
      </c>
      <c r="AJ136" s="5">
        <v>0</v>
      </c>
      <c r="AK136" s="5">
        <v>0</v>
      </c>
      <c r="AL136" s="5">
        <v>0</v>
      </c>
      <c r="AM136" s="5">
        <v>0</v>
      </c>
      <c r="AN136" s="5">
        <v>33318287.447649598</v>
      </c>
      <c r="AO136" s="5">
        <v>184641775.87086999</v>
      </c>
      <c r="AP136" s="5">
        <v>378174408.63896602</v>
      </c>
      <c r="AQ136" s="5">
        <v>516473546.70543891</v>
      </c>
    </row>
    <row r="137" spans="1:256" s="29" customFormat="1" ht="15" customHeight="1">
      <c r="A137" s="171"/>
      <c r="B137" s="171"/>
      <c r="C137" s="1051"/>
      <c r="E137" s="5"/>
      <c r="F137" s="5" t="s">
        <v>1249</v>
      </c>
      <c r="G137" s="5"/>
      <c r="H137" s="5"/>
      <c r="I137" s="5"/>
      <c r="J137" s="5"/>
      <c r="K137" s="5"/>
      <c r="L137" s="5"/>
      <c r="M137" s="5"/>
      <c r="N137" s="5"/>
      <c r="O137" s="5"/>
      <c r="P137" s="5"/>
      <c r="Q137" s="5"/>
      <c r="R137" s="5"/>
      <c r="S137" s="5"/>
      <c r="T137" s="5"/>
      <c r="U137" s="5"/>
      <c r="V137" s="5"/>
      <c r="W137" s="5"/>
      <c r="X137" s="5"/>
      <c r="Y137" s="5"/>
      <c r="Z137" s="5"/>
      <c r="AA137" s="5"/>
      <c r="AB137" s="5"/>
      <c r="AC137" s="5"/>
      <c r="AD137" s="5"/>
      <c r="AE137" s="5"/>
      <c r="AF137" s="5"/>
      <c r="AG137" s="5"/>
      <c r="AH137" s="5"/>
      <c r="AI137" s="5"/>
      <c r="AJ137" s="5"/>
      <c r="AK137" s="5"/>
      <c r="AL137" s="5"/>
      <c r="AM137" s="5"/>
      <c r="AN137" s="5"/>
      <c r="AO137" s="5"/>
      <c r="AP137" s="5"/>
      <c r="AQ137" s="5"/>
      <c r="AR137" s="5"/>
      <c r="AS137" s="5"/>
      <c r="AT137" s="5"/>
      <c r="AU137" s="5"/>
      <c r="AV137" s="5"/>
      <c r="AW137" s="5"/>
      <c r="AX137" s="5"/>
      <c r="AY137" s="5"/>
      <c r="AZ137" s="5"/>
      <c r="BA137" s="5"/>
      <c r="BB137" s="5"/>
      <c r="BC137" s="5"/>
      <c r="BD137" s="5"/>
      <c r="BE137" s="5"/>
      <c r="BF137" s="5"/>
      <c r="BG137" s="5"/>
      <c r="BH137" s="5"/>
      <c r="BI137" s="5"/>
      <c r="BJ137" s="5"/>
      <c r="BK137" s="5"/>
      <c r="BL137" s="5"/>
      <c r="BM137" s="5"/>
      <c r="BN137" s="5"/>
      <c r="BO137" s="5"/>
      <c r="BP137" s="5"/>
      <c r="BQ137" s="5"/>
      <c r="BR137" s="5"/>
      <c r="BS137" s="5"/>
      <c r="BT137" s="5"/>
      <c r="BU137" s="5"/>
      <c r="BV137" s="5"/>
      <c r="BW137" s="5"/>
      <c r="BX137" s="5"/>
      <c r="BY137" s="5"/>
      <c r="BZ137" s="5"/>
      <c r="CA137" s="5"/>
      <c r="CB137" s="5"/>
      <c r="CC137" s="5"/>
      <c r="CD137" s="5"/>
      <c r="CE137" s="5"/>
      <c r="CF137" s="5"/>
      <c r="CG137" s="5"/>
      <c r="CH137" s="5"/>
      <c r="CI137" s="5"/>
      <c r="CJ137" s="5"/>
      <c r="CK137" s="5"/>
      <c r="CL137" s="5"/>
      <c r="CM137" s="5"/>
      <c r="CN137" s="5"/>
      <c r="CO137" s="5"/>
      <c r="CP137" s="5"/>
      <c r="CQ137" s="5"/>
      <c r="CR137" s="5"/>
      <c r="CS137" s="5"/>
      <c r="CT137" s="5"/>
      <c r="CU137" s="5"/>
      <c r="CV137" s="5"/>
      <c r="CW137" s="5"/>
      <c r="CX137" s="5"/>
      <c r="CY137" s="5"/>
      <c r="CZ137" s="5"/>
      <c r="DA137" s="5"/>
      <c r="DB137" s="5"/>
      <c r="DC137" s="5"/>
      <c r="DD137" s="5"/>
      <c r="DE137" s="5"/>
      <c r="DF137" s="5"/>
      <c r="DG137" s="5"/>
      <c r="DH137" s="5"/>
      <c r="DI137" s="5"/>
      <c r="DJ137" s="5"/>
      <c r="DK137" s="5"/>
      <c r="DL137" s="5"/>
      <c r="DM137" s="5"/>
      <c r="DN137" s="5"/>
      <c r="DO137" s="5"/>
      <c r="DP137" s="5"/>
      <c r="DQ137" s="5"/>
      <c r="DR137" s="5"/>
      <c r="DS137" s="5"/>
      <c r="DT137" s="5"/>
      <c r="DU137" s="5"/>
      <c r="DV137" s="5"/>
      <c r="DW137" s="5"/>
      <c r="DX137" s="5"/>
      <c r="DY137" s="5"/>
      <c r="DZ137" s="5"/>
      <c r="EA137" s="5"/>
      <c r="EB137" s="5"/>
      <c r="EC137" s="5"/>
      <c r="ED137" s="5"/>
      <c r="EE137" s="5"/>
      <c r="EF137" s="5"/>
      <c r="EG137" s="5"/>
      <c r="EH137" s="5"/>
      <c r="EI137" s="5"/>
      <c r="EJ137" s="5"/>
      <c r="EK137" s="5"/>
      <c r="EL137" s="5"/>
      <c r="EM137" s="5"/>
      <c r="EN137" s="5"/>
      <c r="EO137" s="5"/>
      <c r="EP137" s="5"/>
      <c r="EQ137" s="5"/>
      <c r="ER137" s="5"/>
      <c r="ES137" s="5"/>
      <c r="ET137" s="5"/>
      <c r="EU137" s="5"/>
      <c r="EV137" s="5"/>
      <c r="EW137" s="5"/>
      <c r="EX137" s="5"/>
      <c r="EY137" s="5"/>
      <c r="EZ137" s="5"/>
      <c r="FA137" s="5"/>
      <c r="FB137" s="5"/>
      <c r="FC137" s="5"/>
      <c r="FD137" s="5"/>
      <c r="FE137" s="5"/>
      <c r="FF137" s="5"/>
      <c r="FG137" s="5"/>
      <c r="FH137" s="5"/>
      <c r="FI137" s="5"/>
      <c r="FJ137" s="5"/>
      <c r="FK137" s="5"/>
      <c r="FL137" s="5"/>
      <c r="FM137" s="5"/>
      <c r="FN137" s="5"/>
      <c r="FO137" s="5"/>
      <c r="FP137" s="5"/>
      <c r="FQ137" s="5"/>
      <c r="FR137" s="5"/>
      <c r="FS137" s="5"/>
      <c r="FT137" s="5"/>
      <c r="FU137" s="5"/>
      <c r="FV137" s="5"/>
      <c r="FW137" s="5"/>
      <c r="FX137" s="5"/>
      <c r="FY137" s="5"/>
      <c r="FZ137" s="5"/>
      <c r="GA137" s="5"/>
      <c r="GB137" s="5"/>
      <c r="GC137" s="5"/>
      <c r="GD137" s="5"/>
      <c r="GE137" s="5"/>
      <c r="GF137" s="5"/>
      <c r="GG137" s="5"/>
      <c r="GH137" s="5"/>
      <c r="GI137" s="5"/>
      <c r="GJ137" s="5"/>
      <c r="GK137" s="5"/>
      <c r="GL137" s="5"/>
      <c r="GM137" s="5"/>
      <c r="GN137" s="5"/>
      <c r="GO137" s="5"/>
      <c r="GP137" s="5"/>
      <c r="GQ137" s="5"/>
      <c r="GR137" s="5"/>
      <c r="GS137" s="5"/>
      <c r="GT137" s="5"/>
      <c r="GU137" s="5"/>
      <c r="GV137" s="5"/>
      <c r="GW137" s="5"/>
      <c r="GX137" s="5"/>
      <c r="GY137" s="5"/>
      <c r="GZ137" s="5"/>
      <c r="HA137" s="5"/>
      <c r="HB137" s="5"/>
      <c r="HC137" s="5"/>
      <c r="HD137" s="5"/>
      <c r="HE137" s="5"/>
      <c r="HF137" s="5"/>
      <c r="HG137" s="5"/>
      <c r="HH137" s="5"/>
      <c r="HI137" s="5"/>
      <c r="HJ137" s="5"/>
      <c r="HK137" s="5"/>
      <c r="HL137" s="5"/>
      <c r="HM137" s="5"/>
      <c r="HN137" s="5"/>
      <c r="HO137" s="5"/>
      <c r="HP137" s="5"/>
      <c r="HQ137" s="5"/>
      <c r="HR137" s="5"/>
      <c r="HS137" s="5"/>
      <c r="HT137" s="5"/>
      <c r="HU137" s="5"/>
      <c r="HV137" s="5"/>
      <c r="HW137" s="5"/>
      <c r="HX137" s="5"/>
      <c r="HY137" s="5"/>
      <c r="HZ137" s="5"/>
      <c r="IA137" s="5"/>
      <c r="IB137" s="5"/>
      <c r="IC137" s="5"/>
      <c r="ID137" s="5"/>
      <c r="IE137" s="5"/>
      <c r="IF137" s="5"/>
      <c r="IG137" s="5"/>
      <c r="IH137" s="5"/>
      <c r="II137" s="5"/>
      <c r="IJ137" s="5"/>
      <c r="IK137" s="5"/>
      <c r="IL137" s="5"/>
      <c r="IM137" s="5"/>
      <c r="IN137" s="5"/>
      <c r="IO137" s="5"/>
      <c r="IP137" s="5"/>
      <c r="IQ137" s="5"/>
      <c r="IR137" s="5"/>
      <c r="IS137" s="5"/>
      <c r="IT137" s="5"/>
      <c r="IU137" s="5"/>
      <c r="IV137" s="5"/>
    </row>
    <row r="138" spans="1:256" ht="15" customHeight="1">
      <c r="E138" s="476"/>
      <c r="G138" s="5" t="s">
        <v>683</v>
      </c>
      <c r="AA138" s="1080">
        <v>0</v>
      </c>
      <c r="AB138" s="1080">
        <v>0</v>
      </c>
      <c r="AC138" s="1080">
        <v>0</v>
      </c>
      <c r="AD138" s="1080">
        <v>0</v>
      </c>
      <c r="AE138" s="1080">
        <v>0</v>
      </c>
      <c r="AF138" s="1080">
        <v>0</v>
      </c>
      <c r="AG138" s="1080">
        <v>0</v>
      </c>
      <c r="AH138" s="1080">
        <v>0</v>
      </c>
      <c r="AI138" s="1080">
        <v>0</v>
      </c>
      <c r="AJ138" s="1080">
        <v>0</v>
      </c>
      <c r="AK138" s="1080">
        <v>0</v>
      </c>
      <c r="AL138" s="1080">
        <v>0</v>
      </c>
      <c r="AM138" s="1080">
        <v>421728.23120240867</v>
      </c>
      <c r="AN138" s="1080">
        <v>2758842.636210233</v>
      </c>
      <c r="AO138" s="1080">
        <v>7123879.7719828486</v>
      </c>
      <c r="AP138" s="1080">
        <v>11324060.408238709</v>
      </c>
      <c r="AQ138" s="1080">
        <v>14071662.478796244</v>
      </c>
    </row>
    <row r="139" spans="1:256" ht="15" customHeight="1">
      <c r="E139" s="29"/>
      <c r="F139" s="29"/>
      <c r="G139" s="29" t="s">
        <v>38</v>
      </c>
      <c r="H139" s="29"/>
      <c r="I139" s="29"/>
      <c r="J139" s="29"/>
      <c r="K139" s="29"/>
      <c r="L139" s="29"/>
      <c r="M139" s="29"/>
      <c r="N139" s="29"/>
      <c r="P139" s="29"/>
      <c r="Q139" s="29"/>
      <c r="R139" s="29"/>
      <c r="S139" s="29"/>
      <c r="T139" s="29"/>
      <c r="U139" s="29"/>
      <c r="V139" s="29"/>
      <c r="W139" s="29"/>
      <c r="X139" s="29"/>
      <c r="Y139" s="29"/>
      <c r="Z139" s="29"/>
      <c r="AA139" s="29">
        <v>0</v>
      </c>
      <c r="AB139" s="29">
        <v>0</v>
      </c>
      <c r="AC139" s="29">
        <v>0</v>
      </c>
      <c r="AD139" s="29">
        <v>0</v>
      </c>
      <c r="AE139" s="29">
        <v>0</v>
      </c>
      <c r="AF139" s="29">
        <v>0</v>
      </c>
      <c r="AG139" s="29">
        <v>0</v>
      </c>
      <c r="AH139" s="29">
        <v>0</v>
      </c>
      <c r="AI139" s="29">
        <v>0</v>
      </c>
      <c r="AJ139" s="29">
        <v>0</v>
      </c>
      <c r="AK139" s="29">
        <v>0</v>
      </c>
      <c r="AL139" s="29">
        <v>0</v>
      </c>
      <c r="AM139" s="29">
        <v>421728.23120240867</v>
      </c>
      <c r="AN139" s="29">
        <v>2758842.636210233</v>
      </c>
      <c r="AO139" s="29">
        <v>7123879.7719828486</v>
      </c>
      <c r="AP139" s="29">
        <v>11324060.408238709</v>
      </c>
      <c r="AQ139" s="29">
        <v>14071662.478796244</v>
      </c>
      <c r="AR139" s="29"/>
      <c r="AS139" s="29"/>
      <c r="AT139" s="29"/>
      <c r="AU139" s="29"/>
      <c r="AV139" s="29"/>
      <c r="AW139" s="29"/>
      <c r="AX139" s="29"/>
      <c r="AY139" s="29"/>
      <c r="AZ139" s="29"/>
      <c r="BA139" s="29"/>
      <c r="BB139" s="29"/>
      <c r="BC139" s="29"/>
      <c r="BD139" s="29"/>
      <c r="BE139" s="29"/>
      <c r="BF139" s="29"/>
      <c r="BG139" s="29"/>
      <c r="BH139" s="29"/>
      <c r="BI139" s="29"/>
      <c r="BJ139" s="29"/>
      <c r="BK139" s="29"/>
      <c r="BL139" s="29"/>
      <c r="BM139" s="29"/>
      <c r="BN139" s="29"/>
      <c r="BO139" s="29"/>
      <c r="BP139" s="29"/>
      <c r="BQ139" s="29"/>
      <c r="BR139" s="29"/>
      <c r="BS139" s="29"/>
      <c r="BT139" s="29"/>
      <c r="BU139" s="29"/>
      <c r="BV139" s="29"/>
      <c r="BW139" s="29"/>
      <c r="BX139" s="29"/>
      <c r="BY139" s="29"/>
      <c r="BZ139" s="29"/>
      <c r="CA139" s="29"/>
      <c r="CB139" s="29"/>
      <c r="CC139" s="29"/>
      <c r="CD139" s="29"/>
      <c r="CE139" s="29"/>
      <c r="CF139" s="29"/>
      <c r="CG139" s="29"/>
      <c r="CH139" s="29"/>
      <c r="CI139" s="29"/>
      <c r="CJ139" s="29"/>
      <c r="CK139" s="29"/>
      <c r="CL139" s="29"/>
      <c r="CM139" s="29"/>
      <c r="CN139" s="29"/>
      <c r="CO139" s="29"/>
      <c r="CP139" s="29"/>
      <c r="CQ139" s="29"/>
      <c r="CR139" s="29"/>
      <c r="CS139" s="29"/>
      <c r="CT139" s="29"/>
      <c r="CU139" s="29"/>
      <c r="CV139" s="29"/>
      <c r="CW139" s="29"/>
      <c r="CX139" s="29"/>
      <c r="CY139" s="29"/>
      <c r="CZ139" s="29"/>
      <c r="DA139" s="29"/>
      <c r="DB139" s="29"/>
      <c r="DC139" s="29"/>
      <c r="DD139" s="29"/>
      <c r="DE139" s="29"/>
      <c r="DF139" s="29"/>
      <c r="DG139" s="29"/>
      <c r="DH139" s="29"/>
      <c r="DI139" s="29"/>
      <c r="DJ139" s="29"/>
      <c r="DK139" s="29"/>
      <c r="DL139" s="29"/>
      <c r="DM139" s="29"/>
      <c r="DN139" s="29"/>
      <c r="DO139" s="29"/>
      <c r="DP139" s="29"/>
      <c r="DQ139" s="29"/>
      <c r="DR139" s="29"/>
      <c r="DS139" s="29"/>
      <c r="DT139" s="29"/>
      <c r="DU139" s="29"/>
      <c r="DV139" s="29"/>
      <c r="DW139" s="29"/>
      <c r="DX139" s="29"/>
      <c r="DY139" s="29"/>
      <c r="DZ139" s="29"/>
      <c r="EA139" s="29"/>
      <c r="EB139" s="29"/>
      <c r="EC139" s="29"/>
      <c r="ED139" s="29"/>
      <c r="EE139" s="29"/>
      <c r="EF139" s="29"/>
      <c r="EG139" s="29"/>
      <c r="EH139" s="29"/>
      <c r="EI139" s="29"/>
      <c r="EJ139" s="29"/>
      <c r="EK139" s="29"/>
      <c r="EL139" s="29"/>
      <c r="EM139" s="29"/>
      <c r="EN139" s="29"/>
      <c r="EO139" s="29"/>
      <c r="EP139" s="29"/>
      <c r="EQ139" s="29"/>
      <c r="ER139" s="29"/>
      <c r="ES139" s="29"/>
      <c r="ET139" s="29"/>
      <c r="EU139" s="29"/>
      <c r="EV139" s="29"/>
      <c r="EW139" s="29"/>
      <c r="EX139" s="29"/>
      <c r="EY139" s="29"/>
      <c r="EZ139" s="29"/>
      <c r="FA139" s="29"/>
      <c r="FB139" s="29"/>
      <c r="FC139" s="29"/>
      <c r="FD139" s="29"/>
      <c r="FE139" s="29"/>
      <c r="FF139" s="29"/>
      <c r="FG139" s="29"/>
      <c r="FH139" s="29"/>
      <c r="FI139" s="29"/>
      <c r="FJ139" s="29"/>
      <c r="FK139" s="29"/>
      <c r="FL139" s="29"/>
      <c r="FM139" s="29"/>
      <c r="FN139" s="29"/>
      <c r="FO139" s="29"/>
      <c r="FP139" s="29"/>
      <c r="FQ139" s="29"/>
      <c r="FR139" s="29"/>
      <c r="FS139" s="29"/>
      <c r="FT139" s="29"/>
      <c r="FU139" s="29"/>
      <c r="FV139" s="29"/>
      <c r="FW139" s="29"/>
      <c r="FX139" s="29"/>
      <c r="FY139" s="29"/>
      <c r="FZ139" s="29"/>
      <c r="GA139" s="29"/>
      <c r="GB139" s="29"/>
      <c r="GC139" s="29"/>
      <c r="GD139" s="29"/>
      <c r="GE139" s="29"/>
      <c r="GF139" s="29"/>
      <c r="GG139" s="29"/>
      <c r="GH139" s="29"/>
      <c r="GI139" s="29"/>
      <c r="GJ139" s="29"/>
      <c r="GK139" s="29"/>
      <c r="GL139" s="29"/>
      <c r="GM139" s="29"/>
      <c r="GN139" s="29"/>
      <c r="GO139" s="29"/>
      <c r="GP139" s="29"/>
      <c r="GQ139" s="29"/>
      <c r="GR139" s="29"/>
      <c r="GS139" s="29"/>
      <c r="GT139" s="29"/>
      <c r="GU139" s="29"/>
      <c r="GV139" s="29"/>
      <c r="GW139" s="29"/>
      <c r="GX139" s="29"/>
      <c r="GY139" s="29"/>
      <c r="GZ139" s="29"/>
      <c r="HA139" s="29"/>
      <c r="HB139" s="29"/>
      <c r="HC139" s="29"/>
      <c r="HD139" s="29"/>
      <c r="HE139" s="29"/>
      <c r="HF139" s="29"/>
      <c r="HG139" s="29"/>
      <c r="HH139" s="29"/>
      <c r="HI139" s="29"/>
      <c r="HJ139" s="29"/>
      <c r="HK139" s="29"/>
      <c r="HL139" s="29"/>
      <c r="HM139" s="29"/>
      <c r="HN139" s="29"/>
      <c r="HO139" s="29"/>
      <c r="HP139" s="29"/>
      <c r="HQ139" s="29"/>
      <c r="HR139" s="29"/>
      <c r="HS139" s="29"/>
      <c r="HT139" s="29"/>
      <c r="HU139" s="29"/>
      <c r="HV139" s="29"/>
      <c r="HW139" s="29"/>
      <c r="HX139" s="29"/>
      <c r="HY139" s="29"/>
      <c r="HZ139" s="29"/>
      <c r="IA139" s="29"/>
      <c r="IB139" s="29"/>
      <c r="IC139" s="29"/>
      <c r="ID139" s="29"/>
      <c r="IE139" s="29"/>
      <c r="IF139" s="29"/>
      <c r="IG139" s="29"/>
      <c r="IH139" s="29"/>
      <c r="II139" s="29"/>
      <c r="IJ139" s="29"/>
      <c r="IK139" s="29"/>
      <c r="IL139" s="29"/>
      <c r="IM139" s="29"/>
      <c r="IN139" s="29"/>
      <c r="IO139" s="29"/>
      <c r="IP139" s="29"/>
      <c r="IQ139" s="29"/>
      <c r="IR139" s="29"/>
      <c r="IS139" s="29"/>
      <c r="IT139" s="29"/>
      <c r="IU139" s="29"/>
      <c r="IV139" s="29"/>
    </row>
    <row r="140" spans="1:256" s="29" customFormat="1" ht="15.75">
      <c r="A140" s="171"/>
      <c r="B140" s="171"/>
      <c r="C140" s="1051"/>
      <c r="E140" s="5"/>
      <c r="F140" s="5" t="s">
        <v>1252</v>
      </c>
      <c r="G140" s="5"/>
      <c r="H140" s="5"/>
      <c r="I140" s="5"/>
      <c r="J140" s="5"/>
      <c r="K140" s="5"/>
      <c r="L140" s="5"/>
      <c r="M140" s="5"/>
      <c r="N140" s="5"/>
      <c r="O140" s="5"/>
      <c r="P140" s="5"/>
      <c r="Q140" s="5"/>
      <c r="R140" s="5"/>
      <c r="S140" s="5"/>
      <c r="T140" s="5"/>
      <c r="U140" s="5"/>
      <c r="V140" s="5"/>
      <c r="W140" s="5"/>
      <c r="X140" s="5"/>
      <c r="Y140" s="5"/>
      <c r="Z140" s="5"/>
      <c r="AA140" s="5"/>
      <c r="AB140" s="5"/>
      <c r="AC140" s="5"/>
      <c r="AD140" s="5"/>
      <c r="AE140" s="5"/>
      <c r="AF140" s="5"/>
      <c r="AG140" s="5"/>
      <c r="AH140" s="5"/>
      <c r="AI140" s="5"/>
      <c r="AJ140" s="5"/>
      <c r="AK140" s="5"/>
      <c r="AL140" s="5"/>
      <c r="AM140" s="5"/>
      <c r="AN140" s="5"/>
      <c r="AO140" s="5"/>
      <c r="AP140" s="5"/>
      <c r="AQ140" s="5"/>
      <c r="AR140" s="5"/>
      <c r="AS140" s="5"/>
      <c r="AT140" s="5"/>
      <c r="AU140" s="5"/>
      <c r="AV140" s="5"/>
      <c r="AW140" s="5"/>
      <c r="AX140" s="5"/>
      <c r="AY140" s="5"/>
      <c r="AZ140" s="5"/>
      <c r="BA140" s="5"/>
      <c r="BB140" s="5"/>
      <c r="BC140" s="5"/>
      <c r="BD140" s="5"/>
      <c r="BE140" s="5"/>
      <c r="BF140" s="5"/>
      <c r="BG140" s="5"/>
      <c r="BH140" s="5"/>
      <c r="BI140" s="5"/>
      <c r="BJ140" s="5"/>
      <c r="BK140" s="5"/>
      <c r="BL140" s="5"/>
      <c r="BM140" s="5"/>
      <c r="BN140" s="5"/>
      <c r="BO140" s="5"/>
      <c r="BP140" s="5"/>
      <c r="BQ140" s="5"/>
      <c r="BR140" s="5"/>
      <c r="BS140" s="5"/>
      <c r="BT140" s="5"/>
      <c r="BU140" s="5"/>
      <c r="BV140" s="5"/>
      <c r="BW140" s="5"/>
      <c r="BX140" s="5"/>
      <c r="BY140" s="5"/>
      <c r="BZ140" s="5"/>
      <c r="CA140" s="5"/>
      <c r="CB140" s="5"/>
      <c r="CC140" s="5"/>
      <c r="CD140" s="5"/>
      <c r="CE140" s="5"/>
      <c r="CF140" s="5"/>
      <c r="CG140" s="5"/>
      <c r="CH140" s="5"/>
      <c r="CI140" s="5"/>
      <c r="CJ140" s="5"/>
      <c r="CK140" s="5"/>
      <c r="CL140" s="5"/>
      <c r="CM140" s="5"/>
      <c r="CN140" s="5"/>
      <c r="CO140" s="5"/>
      <c r="CP140" s="5"/>
      <c r="CQ140" s="5"/>
      <c r="CR140" s="5"/>
      <c r="CS140" s="5"/>
      <c r="CT140" s="5"/>
      <c r="CU140" s="5"/>
      <c r="CV140" s="5"/>
      <c r="CW140" s="5"/>
      <c r="CX140" s="5"/>
      <c r="CY140" s="5"/>
      <c r="CZ140" s="5"/>
      <c r="DA140" s="5"/>
      <c r="DB140" s="5"/>
      <c r="DC140" s="5"/>
      <c r="DD140" s="5"/>
      <c r="DE140" s="5"/>
      <c r="DF140" s="5"/>
      <c r="DG140" s="5"/>
      <c r="DH140" s="5"/>
      <c r="DI140" s="5"/>
      <c r="DJ140" s="5"/>
      <c r="DK140" s="5"/>
      <c r="DL140" s="5"/>
      <c r="DM140" s="5"/>
      <c r="DN140" s="5"/>
      <c r="DO140" s="5"/>
      <c r="DP140" s="5"/>
      <c r="DQ140" s="5"/>
      <c r="DR140" s="5"/>
      <c r="DS140" s="5"/>
      <c r="DT140" s="5"/>
      <c r="DU140" s="5"/>
      <c r="DV140" s="5"/>
      <c r="DW140" s="5"/>
      <c r="DX140" s="5"/>
      <c r="DY140" s="5"/>
      <c r="DZ140" s="5"/>
      <c r="EA140" s="5"/>
      <c r="EB140" s="5"/>
      <c r="EC140" s="5"/>
      <c r="ED140" s="5"/>
      <c r="EE140" s="5"/>
      <c r="EF140" s="5"/>
      <c r="EG140" s="5"/>
      <c r="EH140" s="5"/>
      <c r="EI140" s="5"/>
      <c r="EJ140" s="5"/>
      <c r="EK140" s="5"/>
      <c r="EL140" s="5"/>
      <c r="EM140" s="5"/>
      <c r="EN140" s="5"/>
      <c r="EO140" s="5"/>
      <c r="EP140" s="5"/>
      <c r="EQ140" s="5"/>
      <c r="ER140" s="5"/>
      <c r="ES140" s="5"/>
      <c r="ET140" s="5"/>
      <c r="EU140" s="5"/>
      <c r="EV140" s="5"/>
      <c r="EW140" s="5"/>
      <c r="EX140" s="5"/>
      <c r="EY140" s="5"/>
      <c r="EZ140" s="5"/>
      <c r="FA140" s="5"/>
      <c r="FB140" s="5"/>
      <c r="FC140" s="5"/>
      <c r="FD140" s="5"/>
      <c r="FE140" s="5"/>
      <c r="FF140" s="5"/>
      <c r="FG140" s="5"/>
      <c r="FH140" s="5"/>
      <c r="FI140" s="5"/>
      <c r="FJ140" s="5"/>
      <c r="FK140" s="5"/>
      <c r="FL140" s="5"/>
      <c r="FM140" s="5"/>
      <c r="FN140" s="5"/>
      <c r="FO140" s="5"/>
      <c r="FP140" s="5"/>
      <c r="FQ140" s="5"/>
      <c r="FR140" s="5"/>
      <c r="FS140" s="5"/>
      <c r="FT140" s="5"/>
      <c r="FU140" s="5"/>
      <c r="FV140" s="5"/>
      <c r="FW140" s="5"/>
      <c r="FX140" s="5"/>
      <c r="FY140" s="5"/>
      <c r="FZ140" s="5"/>
      <c r="GA140" s="5"/>
      <c r="GB140" s="5"/>
      <c r="GC140" s="5"/>
      <c r="GD140" s="5"/>
      <c r="GE140" s="5"/>
      <c r="GF140" s="5"/>
      <c r="GG140" s="5"/>
      <c r="GH140" s="5"/>
      <c r="GI140" s="5"/>
      <c r="GJ140" s="5"/>
      <c r="GK140" s="5"/>
      <c r="GL140" s="5"/>
      <c r="GM140" s="5"/>
      <c r="GN140" s="5"/>
      <c r="GO140" s="5"/>
      <c r="GP140" s="5"/>
      <c r="GQ140" s="5"/>
      <c r="GR140" s="5"/>
      <c r="GS140" s="5"/>
      <c r="GT140" s="5"/>
      <c r="GU140" s="5"/>
      <c r="GV140" s="5"/>
      <c r="GW140" s="5"/>
      <c r="GX140" s="5"/>
      <c r="GY140" s="5"/>
      <c r="GZ140" s="5"/>
      <c r="HA140" s="5"/>
      <c r="HB140" s="5"/>
      <c r="HC140" s="5"/>
      <c r="HD140" s="5"/>
      <c r="HE140" s="5"/>
      <c r="HF140" s="5"/>
      <c r="HG140" s="5"/>
      <c r="HH140" s="5"/>
      <c r="HI140" s="5"/>
      <c r="HJ140" s="5"/>
      <c r="HK140" s="5"/>
      <c r="HL140" s="5"/>
      <c r="HM140" s="5"/>
      <c r="HN140" s="5"/>
      <c r="HO140" s="5"/>
      <c r="HP140" s="5"/>
      <c r="HQ140" s="5"/>
      <c r="HR140" s="5"/>
      <c r="HS140" s="5"/>
      <c r="HT140" s="5"/>
      <c r="HU140" s="5"/>
      <c r="HV140" s="5"/>
      <c r="HW140" s="5"/>
      <c r="HX140" s="5"/>
      <c r="HY140" s="5"/>
      <c r="HZ140" s="5"/>
      <c r="IA140" s="5"/>
      <c r="IB140" s="5"/>
      <c r="IC140" s="5"/>
      <c r="ID140" s="5"/>
      <c r="IE140" s="5"/>
      <c r="IF140" s="5"/>
      <c r="IG140" s="5"/>
      <c r="IH140" s="5"/>
      <c r="II140" s="5"/>
      <c r="IJ140" s="5"/>
      <c r="IK140" s="5"/>
      <c r="IL140" s="5"/>
      <c r="IM140" s="5"/>
      <c r="IN140" s="5"/>
      <c r="IO140" s="5"/>
      <c r="IP140" s="5"/>
      <c r="IQ140" s="5"/>
      <c r="IR140" s="5"/>
      <c r="IS140" s="5"/>
      <c r="IT140" s="5"/>
      <c r="IU140" s="5"/>
      <c r="IV140" s="5"/>
    </row>
    <row r="141" spans="1:256" s="29" customFormat="1" ht="15" customHeight="1">
      <c r="A141" s="171"/>
      <c r="B141" s="171"/>
      <c r="C141" s="1051"/>
      <c r="E141" s="5"/>
      <c r="F141" s="5"/>
      <c r="G141" s="5" t="s">
        <v>1295</v>
      </c>
      <c r="H141" s="5"/>
      <c r="I141" s="5"/>
      <c r="J141" s="5"/>
      <c r="K141" s="5"/>
      <c r="L141" s="5"/>
      <c r="M141" s="5"/>
      <c r="N141" s="5"/>
      <c r="O141" s="5"/>
      <c r="P141" s="5"/>
      <c r="Q141" s="5"/>
      <c r="R141" s="5"/>
      <c r="S141" s="5"/>
      <c r="T141" s="5"/>
      <c r="U141" s="5"/>
      <c r="V141" s="5"/>
      <c r="W141" s="5"/>
      <c r="X141" s="5"/>
      <c r="Y141" s="5"/>
      <c r="Z141" s="5"/>
      <c r="AA141" s="5">
        <v>0</v>
      </c>
      <c r="AB141" s="5">
        <v>0</v>
      </c>
      <c r="AC141" s="5">
        <v>0</v>
      </c>
      <c r="AD141" s="5">
        <v>0</v>
      </c>
      <c r="AE141" s="5">
        <v>0</v>
      </c>
      <c r="AF141" s="5">
        <v>0</v>
      </c>
      <c r="AG141" s="5">
        <v>0</v>
      </c>
      <c r="AH141" s="5">
        <v>0</v>
      </c>
      <c r="AI141" s="5">
        <v>0</v>
      </c>
      <c r="AJ141" s="5">
        <v>0</v>
      </c>
      <c r="AK141" s="5">
        <v>0</v>
      </c>
      <c r="AL141" s="5">
        <v>0</v>
      </c>
      <c r="AM141" s="5">
        <v>33318287.447649598</v>
      </c>
      <c r="AN141" s="5">
        <v>151323488.4232204</v>
      </c>
      <c r="AO141" s="5">
        <v>193532632.76809603</v>
      </c>
      <c r="AP141" s="5">
        <v>138299138.06647289</v>
      </c>
      <c r="AQ141" s="5">
        <v>78772873.730280042</v>
      </c>
      <c r="AR141" s="5"/>
      <c r="AS141" s="5"/>
      <c r="AT141" s="5"/>
      <c r="AU141" s="5"/>
      <c r="AV141" s="5"/>
      <c r="AW141" s="5"/>
      <c r="AX141" s="5"/>
      <c r="AY141" s="5"/>
      <c r="AZ141" s="5"/>
      <c r="BA141" s="5"/>
      <c r="BB141" s="5"/>
      <c r="BC141" s="5"/>
      <c r="BD141" s="5"/>
      <c r="BE141" s="5"/>
      <c r="BF141" s="5"/>
      <c r="BG141" s="5"/>
      <c r="BH141" s="5"/>
      <c r="BI141" s="5"/>
      <c r="BJ141" s="5"/>
      <c r="BK141" s="5"/>
      <c r="BL141" s="5"/>
      <c r="BM141" s="5"/>
      <c r="BN141" s="5"/>
      <c r="BO141" s="5"/>
      <c r="BP141" s="5"/>
      <c r="BQ141" s="5"/>
      <c r="BR141" s="5"/>
      <c r="BS141" s="5"/>
      <c r="BT141" s="5"/>
      <c r="BU141" s="5"/>
      <c r="BV141" s="5"/>
      <c r="BW141" s="5"/>
      <c r="BX141" s="5"/>
      <c r="BY141" s="5"/>
      <c r="BZ141" s="5"/>
      <c r="CA141" s="5"/>
      <c r="CB141" s="5"/>
      <c r="CC141" s="5"/>
      <c r="CD141" s="5"/>
      <c r="CE141" s="5"/>
      <c r="CF141" s="5"/>
      <c r="CG141" s="5"/>
      <c r="CH141" s="5"/>
      <c r="CI141" s="5"/>
      <c r="CJ141" s="5"/>
      <c r="CK141" s="5"/>
      <c r="CL141" s="5"/>
      <c r="CM141" s="5"/>
      <c r="CN141" s="5"/>
      <c r="CO141" s="5"/>
      <c r="CP141" s="5"/>
      <c r="CQ141" s="5"/>
      <c r="CR141" s="5"/>
      <c r="CS141" s="5"/>
      <c r="CT141" s="5"/>
      <c r="CU141" s="5"/>
      <c r="CV141" s="5"/>
      <c r="CW141" s="5"/>
      <c r="CX141" s="5"/>
      <c r="CY141" s="5"/>
      <c r="CZ141" s="5"/>
      <c r="DA141" s="5"/>
      <c r="DB141" s="5"/>
      <c r="DC141" s="5"/>
      <c r="DD141" s="5"/>
      <c r="DE141" s="5"/>
      <c r="DF141" s="5"/>
      <c r="DG141" s="5"/>
      <c r="DH141" s="5"/>
      <c r="DI141" s="5"/>
      <c r="DJ141" s="5"/>
      <c r="DK141" s="5"/>
      <c r="DL141" s="5"/>
      <c r="DM141" s="5"/>
      <c r="DN141" s="5"/>
      <c r="DO141" s="5"/>
      <c r="DP141" s="5"/>
      <c r="DQ141" s="5"/>
      <c r="DR141" s="5"/>
      <c r="DS141" s="5"/>
      <c r="DT141" s="5"/>
      <c r="DU141" s="5"/>
      <c r="DV141" s="5"/>
      <c r="DW141" s="5"/>
      <c r="DX141" s="5"/>
      <c r="DY141" s="5"/>
      <c r="DZ141" s="5"/>
      <c r="EA141" s="5"/>
      <c r="EB141" s="5"/>
      <c r="EC141" s="5"/>
      <c r="ED141" s="5"/>
      <c r="EE141" s="5"/>
      <c r="EF141" s="5"/>
      <c r="EG141" s="5"/>
      <c r="EH141" s="5"/>
      <c r="EI141" s="5"/>
      <c r="EJ141" s="5"/>
      <c r="EK141" s="5"/>
      <c r="EL141" s="5"/>
      <c r="EM141" s="5"/>
      <c r="EN141" s="5"/>
      <c r="EO141" s="5"/>
      <c r="EP141" s="5"/>
      <c r="EQ141" s="5"/>
      <c r="ER141" s="5"/>
      <c r="ES141" s="5"/>
      <c r="ET141" s="5"/>
      <c r="EU141" s="5"/>
      <c r="EV141" s="5"/>
      <c r="EW141" s="5"/>
      <c r="EX141" s="5"/>
      <c r="EY141" s="5"/>
      <c r="EZ141" s="5"/>
      <c r="FA141" s="5"/>
      <c r="FB141" s="5"/>
      <c r="FC141" s="5"/>
      <c r="FD141" s="5"/>
      <c r="FE141" s="5"/>
      <c r="FF141" s="5"/>
      <c r="FG141" s="5"/>
      <c r="FH141" s="5"/>
      <c r="FI141" s="5"/>
      <c r="FJ141" s="5"/>
      <c r="FK141" s="5"/>
      <c r="FL141" s="5"/>
      <c r="FM141" s="5"/>
      <c r="FN141" s="5"/>
      <c r="FO141" s="5"/>
      <c r="FP141" s="5"/>
      <c r="FQ141" s="5"/>
      <c r="FR141" s="5"/>
      <c r="FS141" s="5"/>
      <c r="FT141" s="5"/>
      <c r="FU141" s="5"/>
      <c r="FV141" s="5"/>
      <c r="FW141" s="5"/>
      <c r="FX141" s="5"/>
      <c r="FY141" s="5"/>
      <c r="FZ141" s="5"/>
      <c r="GA141" s="5"/>
      <c r="GB141" s="5"/>
      <c r="GC141" s="5"/>
      <c r="GD141" s="5"/>
      <c r="GE141" s="5"/>
      <c r="GF141" s="5"/>
      <c r="GG141" s="5"/>
      <c r="GH141" s="5"/>
      <c r="GI141" s="5"/>
      <c r="GJ141" s="5"/>
      <c r="GK141" s="5"/>
      <c r="GL141" s="5"/>
      <c r="GM141" s="5"/>
      <c r="GN141" s="5"/>
      <c r="GO141" s="5"/>
      <c r="GP141" s="5"/>
      <c r="GQ141" s="5"/>
      <c r="GR141" s="5"/>
      <c r="GS141" s="5"/>
      <c r="GT141" s="5"/>
      <c r="GU141" s="5"/>
      <c r="GV141" s="5"/>
      <c r="GW141" s="5"/>
      <c r="GX141" s="5"/>
      <c r="GY141" s="5"/>
      <c r="GZ141" s="5"/>
      <c r="HA141" s="5"/>
      <c r="HB141" s="5"/>
      <c r="HC141" s="5"/>
      <c r="HD141" s="5"/>
      <c r="HE141" s="5"/>
      <c r="HF141" s="5"/>
      <c r="HG141" s="5"/>
      <c r="HH141" s="5"/>
      <c r="HI141" s="5"/>
      <c r="HJ141" s="5"/>
      <c r="HK141" s="5"/>
      <c r="HL141" s="5"/>
      <c r="HM141" s="5"/>
      <c r="HN141" s="5"/>
      <c r="HO141" s="5"/>
      <c r="HP141" s="5"/>
      <c r="HQ141" s="5"/>
      <c r="HR141" s="5"/>
      <c r="HS141" s="5"/>
      <c r="HT141" s="5"/>
      <c r="HU141" s="5"/>
      <c r="HV141" s="5"/>
      <c r="HW141" s="5"/>
      <c r="HX141" s="5"/>
      <c r="HY141" s="5"/>
      <c r="HZ141" s="5"/>
      <c r="IA141" s="5"/>
      <c r="IB141" s="5"/>
      <c r="IC141" s="5"/>
      <c r="ID141" s="5"/>
      <c r="IE141" s="5"/>
      <c r="IF141" s="5"/>
      <c r="IG141" s="5"/>
      <c r="IH141" s="5"/>
      <c r="II141" s="5"/>
      <c r="IJ141" s="5"/>
      <c r="IK141" s="5"/>
      <c r="IL141" s="5"/>
      <c r="IM141" s="5"/>
      <c r="IN141" s="5"/>
      <c r="IO141" s="5"/>
      <c r="IP141" s="5"/>
      <c r="IQ141" s="5"/>
      <c r="IR141" s="5"/>
      <c r="IS141" s="5"/>
      <c r="IT141" s="5"/>
      <c r="IU141" s="5"/>
      <c r="IV141" s="5"/>
    </row>
    <row r="142" spans="1:256" s="29" customFormat="1" ht="15" customHeight="1">
      <c r="A142" s="171"/>
      <c r="B142" s="171"/>
      <c r="C142" s="1051"/>
      <c r="E142" s="5"/>
      <c r="F142" s="5"/>
      <c r="G142" s="5" t="s">
        <v>1296</v>
      </c>
      <c r="H142" s="5"/>
      <c r="I142" s="5"/>
      <c r="J142" s="5"/>
      <c r="K142" s="5"/>
      <c r="L142" s="5"/>
      <c r="M142" s="5"/>
      <c r="N142" s="5"/>
      <c r="O142" s="5"/>
      <c r="P142" s="5"/>
      <c r="Q142" s="5"/>
      <c r="R142" s="5"/>
      <c r="S142" s="5"/>
      <c r="T142" s="5"/>
      <c r="U142" s="5"/>
      <c r="V142" s="5"/>
      <c r="W142" s="5"/>
      <c r="X142" s="5"/>
      <c r="Y142" s="5"/>
      <c r="Z142" s="5"/>
      <c r="AA142" s="5">
        <v>0</v>
      </c>
      <c r="AB142" s="5">
        <v>0</v>
      </c>
      <c r="AC142" s="5">
        <v>0</v>
      </c>
      <c r="AD142" s="5">
        <v>0</v>
      </c>
      <c r="AE142" s="5">
        <v>0</v>
      </c>
      <c r="AF142" s="5">
        <v>0</v>
      </c>
      <c r="AG142" s="5">
        <v>0</v>
      </c>
      <c r="AH142" s="5">
        <v>0</v>
      </c>
      <c r="AI142" s="5">
        <v>0</v>
      </c>
      <c r="AJ142" s="5">
        <v>0</v>
      </c>
      <c r="AK142" s="5">
        <v>0</v>
      </c>
      <c r="AL142" s="5">
        <v>0</v>
      </c>
      <c r="AM142" s="5">
        <v>-421728.23120240867</v>
      </c>
      <c r="AN142" s="5">
        <v>-2758842.636210233</v>
      </c>
      <c r="AO142" s="5">
        <v>-7123879.7719828486</v>
      </c>
      <c r="AP142" s="5">
        <v>-11324060.408238709</v>
      </c>
      <c r="AQ142" s="5">
        <v>-14071662.478796244</v>
      </c>
      <c r="AR142" s="5"/>
      <c r="AS142" s="5"/>
      <c r="AT142" s="5"/>
      <c r="AU142" s="5"/>
      <c r="AV142" s="5"/>
      <c r="AW142" s="5"/>
      <c r="AX142" s="5"/>
      <c r="AY142" s="5"/>
      <c r="AZ142" s="5"/>
      <c r="BA142" s="5"/>
      <c r="BB142" s="5"/>
      <c r="BC142" s="5"/>
      <c r="BD142" s="5"/>
      <c r="BE142" s="5"/>
      <c r="BF142" s="5"/>
      <c r="BG142" s="5"/>
      <c r="BH142" s="5"/>
      <c r="BI142" s="5"/>
      <c r="BJ142" s="5"/>
      <c r="BK142" s="5"/>
      <c r="BL142" s="5"/>
      <c r="BM142" s="5"/>
      <c r="BN142" s="5"/>
      <c r="BO142" s="5"/>
      <c r="BP142" s="5"/>
      <c r="BQ142" s="5"/>
      <c r="BR142" s="5"/>
      <c r="BS142" s="5"/>
      <c r="BT142" s="5"/>
      <c r="BU142" s="5"/>
      <c r="BV142" s="5"/>
      <c r="BW142" s="5"/>
      <c r="BX142" s="5"/>
      <c r="BY142" s="5"/>
      <c r="BZ142" s="5"/>
      <c r="CA142" s="5"/>
      <c r="CB142" s="5"/>
      <c r="CC142" s="5"/>
      <c r="CD142" s="5"/>
      <c r="CE142" s="5"/>
      <c r="CF142" s="5"/>
      <c r="CG142" s="5"/>
      <c r="CH142" s="5"/>
      <c r="CI142" s="5"/>
      <c r="CJ142" s="5"/>
      <c r="CK142" s="5"/>
      <c r="CL142" s="5"/>
      <c r="CM142" s="5"/>
      <c r="CN142" s="5"/>
      <c r="CO142" s="5"/>
      <c r="CP142" s="5"/>
      <c r="CQ142" s="5"/>
      <c r="CR142" s="5"/>
      <c r="CS142" s="5"/>
      <c r="CT142" s="5"/>
      <c r="CU142" s="5"/>
      <c r="CV142" s="5"/>
      <c r="CW142" s="5"/>
      <c r="CX142" s="5"/>
      <c r="CY142" s="5"/>
      <c r="CZ142" s="5"/>
      <c r="DA142" s="5"/>
      <c r="DB142" s="5"/>
      <c r="DC142" s="5"/>
      <c r="DD142" s="5"/>
      <c r="DE142" s="5"/>
      <c r="DF142" s="5"/>
      <c r="DG142" s="5"/>
      <c r="DH142" s="5"/>
      <c r="DI142" s="5"/>
      <c r="DJ142" s="5"/>
      <c r="DK142" s="5"/>
      <c r="DL142" s="5"/>
      <c r="DM142" s="5"/>
      <c r="DN142" s="5"/>
      <c r="DO142" s="5"/>
      <c r="DP142" s="5"/>
      <c r="DQ142" s="5"/>
      <c r="DR142" s="5"/>
      <c r="DS142" s="5"/>
      <c r="DT142" s="5"/>
      <c r="DU142" s="5"/>
      <c r="DV142" s="5"/>
      <c r="DW142" s="5"/>
      <c r="DX142" s="5"/>
      <c r="DY142" s="5"/>
      <c r="DZ142" s="5"/>
      <c r="EA142" s="5"/>
      <c r="EB142" s="5"/>
      <c r="EC142" s="5"/>
      <c r="ED142" s="5"/>
      <c r="EE142" s="5"/>
      <c r="EF142" s="5"/>
      <c r="EG142" s="5"/>
      <c r="EH142" s="5"/>
      <c r="EI142" s="5"/>
      <c r="EJ142" s="5"/>
      <c r="EK142" s="5"/>
      <c r="EL142" s="5"/>
      <c r="EM142" s="5"/>
      <c r="EN142" s="5"/>
      <c r="EO142" s="5"/>
      <c r="EP142" s="5"/>
      <c r="EQ142" s="5"/>
      <c r="ER142" s="5"/>
      <c r="ES142" s="5"/>
      <c r="ET142" s="5"/>
      <c r="EU142" s="5"/>
      <c r="EV142" s="5"/>
      <c r="EW142" s="5"/>
      <c r="EX142" s="5"/>
      <c r="EY142" s="5"/>
      <c r="EZ142" s="5"/>
      <c r="FA142" s="5"/>
      <c r="FB142" s="5"/>
      <c r="FC142" s="5"/>
      <c r="FD142" s="5"/>
      <c r="FE142" s="5"/>
      <c r="FF142" s="5"/>
      <c r="FG142" s="5"/>
      <c r="FH142" s="5"/>
      <c r="FI142" s="5"/>
      <c r="FJ142" s="5"/>
      <c r="FK142" s="5"/>
      <c r="FL142" s="5"/>
      <c r="FM142" s="5"/>
      <c r="FN142" s="5"/>
      <c r="FO142" s="5"/>
      <c r="FP142" s="5"/>
      <c r="FQ142" s="5"/>
      <c r="FR142" s="5"/>
      <c r="FS142" s="5"/>
      <c r="FT142" s="5"/>
      <c r="FU142" s="5"/>
      <c r="FV142" s="5"/>
      <c r="FW142" s="5"/>
      <c r="FX142" s="5"/>
      <c r="FY142" s="5"/>
      <c r="FZ142" s="5"/>
      <c r="GA142" s="5"/>
      <c r="GB142" s="5"/>
      <c r="GC142" s="5"/>
      <c r="GD142" s="5"/>
      <c r="GE142" s="5"/>
      <c r="GF142" s="5"/>
      <c r="GG142" s="5"/>
      <c r="GH142" s="5"/>
      <c r="GI142" s="5"/>
      <c r="GJ142" s="5"/>
      <c r="GK142" s="5"/>
      <c r="GL142" s="5"/>
      <c r="GM142" s="5"/>
      <c r="GN142" s="5"/>
      <c r="GO142" s="5"/>
      <c r="GP142" s="5"/>
      <c r="GQ142" s="5"/>
      <c r="GR142" s="5"/>
      <c r="GS142" s="5"/>
      <c r="GT142" s="5"/>
      <c r="GU142" s="5"/>
      <c r="GV142" s="5"/>
      <c r="GW142" s="5"/>
      <c r="GX142" s="5"/>
      <c r="GY142" s="5"/>
      <c r="GZ142" s="5"/>
      <c r="HA142" s="5"/>
      <c r="HB142" s="5"/>
      <c r="HC142" s="5"/>
      <c r="HD142" s="5"/>
      <c r="HE142" s="5"/>
      <c r="HF142" s="5"/>
      <c r="HG142" s="5"/>
      <c r="HH142" s="5"/>
      <c r="HI142" s="5"/>
      <c r="HJ142" s="5"/>
      <c r="HK142" s="5"/>
      <c r="HL142" s="5"/>
      <c r="HM142" s="5"/>
      <c r="HN142" s="5"/>
      <c r="HO142" s="5"/>
      <c r="HP142" s="5"/>
      <c r="HQ142" s="5"/>
      <c r="HR142" s="5"/>
      <c r="HS142" s="5"/>
      <c r="HT142" s="5"/>
      <c r="HU142" s="5"/>
      <c r="HV142" s="5"/>
      <c r="HW142" s="5"/>
      <c r="HX142" s="5"/>
      <c r="HY142" s="5"/>
      <c r="HZ142" s="5"/>
      <c r="IA142" s="5"/>
      <c r="IB142" s="5"/>
      <c r="IC142" s="5"/>
      <c r="ID142" s="5"/>
      <c r="IE142" s="5"/>
      <c r="IF142" s="5"/>
      <c r="IG142" s="5"/>
      <c r="IH142" s="5"/>
      <c r="II142" s="5"/>
      <c r="IJ142" s="5"/>
      <c r="IK142" s="5"/>
      <c r="IL142" s="5"/>
      <c r="IM142" s="5"/>
      <c r="IN142" s="5"/>
      <c r="IO142" s="5"/>
      <c r="IP142" s="5"/>
      <c r="IQ142" s="5"/>
      <c r="IR142" s="5"/>
      <c r="IS142" s="5"/>
      <c r="IT142" s="5"/>
      <c r="IU142" s="5"/>
      <c r="IV142" s="5"/>
    </row>
    <row r="143" spans="1:256" ht="15" customHeight="1">
      <c r="E143" s="29"/>
      <c r="F143" s="29"/>
      <c r="G143" s="29" t="s">
        <v>38</v>
      </c>
      <c r="H143" s="29"/>
      <c r="I143" s="29"/>
      <c r="J143" s="29"/>
      <c r="K143" s="29"/>
      <c r="L143" s="29"/>
      <c r="M143" s="29"/>
      <c r="N143" s="29"/>
      <c r="P143" s="29"/>
      <c r="Q143" s="29"/>
      <c r="R143" s="29"/>
      <c r="S143" s="29"/>
      <c r="T143" s="29"/>
      <c r="U143" s="29"/>
      <c r="V143" s="29"/>
      <c r="W143" s="29"/>
      <c r="X143" s="29"/>
      <c r="Y143" s="29"/>
      <c r="Z143" s="29"/>
      <c r="AA143" s="29">
        <v>0</v>
      </c>
      <c r="AB143" s="29">
        <v>0</v>
      </c>
      <c r="AC143" s="29">
        <v>0</v>
      </c>
      <c r="AD143" s="29">
        <v>0</v>
      </c>
      <c r="AE143" s="29">
        <v>0</v>
      </c>
      <c r="AF143" s="29">
        <v>0</v>
      </c>
      <c r="AG143" s="29">
        <v>0</v>
      </c>
      <c r="AH143" s="29">
        <v>0</v>
      </c>
      <c r="AI143" s="29">
        <v>0</v>
      </c>
      <c r="AJ143" s="29">
        <v>0</v>
      </c>
      <c r="AK143" s="29">
        <v>0</v>
      </c>
      <c r="AL143" s="29">
        <v>0</v>
      </c>
      <c r="AM143" s="29">
        <v>32896559.216447189</v>
      </c>
      <c r="AN143" s="29">
        <v>148564645.78701016</v>
      </c>
      <c r="AO143" s="29">
        <v>186408752.99611318</v>
      </c>
      <c r="AP143" s="29">
        <v>126975077.65823418</v>
      </c>
      <c r="AQ143" s="29">
        <v>64701211.251483798</v>
      </c>
      <c r="AR143" s="29"/>
      <c r="AS143" s="29"/>
      <c r="AT143" s="29"/>
      <c r="AU143" s="29"/>
      <c r="AV143" s="29"/>
      <c r="AW143" s="29"/>
      <c r="AX143" s="29"/>
      <c r="AY143" s="29"/>
      <c r="AZ143" s="29"/>
      <c r="BA143" s="29"/>
      <c r="BB143" s="29"/>
      <c r="BC143" s="29"/>
      <c r="BD143" s="29"/>
      <c r="BE143" s="29"/>
      <c r="BF143" s="29"/>
      <c r="BG143" s="29"/>
      <c r="BH143" s="29"/>
      <c r="BI143" s="29"/>
      <c r="BJ143" s="29"/>
      <c r="BK143" s="29"/>
      <c r="BL143" s="29"/>
      <c r="BM143" s="29"/>
      <c r="BN143" s="29"/>
      <c r="BO143" s="29"/>
      <c r="BP143" s="29"/>
      <c r="BQ143" s="29"/>
      <c r="BR143" s="29"/>
      <c r="BS143" s="29"/>
      <c r="BT143" s="29"/>
      <c r="BU143" s="29"/>
      <c r="BV143" s="29"/>
      <c r="BW143" s="29"/>
      <c r="BX143" s="29"/>
      <c r="BY143" s="29"/>
      <c r="BZ143" s="29"/>
      <c r="CA143" s="29"/>
      <c r="CB143" s="29"/>
      <c r="CC143" s="29"/>
      <c r="CD143" s="29"/>
      <c r="CE143" s="29"/>
      <c r="CF143" s="29"/>
      <c r="CG143" s="29"/>
      <c r="CH143" s="29"/>
      <c r="CI143" s="29"/>
      <c r="CJ143" s="29"/>
      <c r="CK143" s="29"/>
      <c r="CL143" s="29"/>
      <c r="CM143" s="29"/>
      <c r="CN143" s="29"/>
      <c r="CO143" s="29"/>
      <c r="CP143" s="29"/>
      <c r="CQ143" s="29"/>
      <c r="CR143" s="29"/>
      <c r="CS143" s="29"/>
      <c r="CT143" s="29"/>
      <c r="CU143" s="29"/>
      <c r="CV143" s="29"/>
      <c r="CW143" s="29"/>
      <c r="CX143" s="29"/>
      <c r="CY143" s="29"/>
      <c r="CZ143" s="29"/>
      <c r="DA143" s="29"/>
      <c r="DB143" s="29"/>
      <c r="DC143" s="29"/>
      <c r="DD143" s="29"/>
      <c r="DE143" s="29"/>
      <c r="DF143" s="29"/>
      <c r="DG143" s="29"/>
      <c r="DH143" s="29"/>
      <c r="DI143" s="29"/>
      <c r="DJ143" s="29"/>
      <c r="DK143" s="29"/>
      <c r="DL143" s="29"/>
      <c r="DM143" s="29"/>
      <c r="DN143" s="29"/>
      <c r="DO143" s="29"/>
      <c r="DP143" s="29"/>
      <c r="DQ143" s="29"/>
      <c r="DR143" s="29"/>
      <c r="DS143" s="29"/>
      <c r="DT143" s="29"/>
      <c r="DU143" s="29"/>
      <c r="DV143" s="29"/>
      <c r="DW143" s="29"/>
      <c r="DX143" s="29"/>
      <c r="DY143" s="29"/>
      <c r="DZ143" s="29"/>
      <c r="EA143" s="29"/>
      <c r="EB143" s="29"/>
      <c r="EC143" s="29"/>
      <c r="ED143" s="29"/>
      <c r="EE143" s="29"/>
      <c r="EF143" s="29"/>
      <c r="EG143" s="29"/>
      <c r="EH143" s="29"/>
      <c r="EI143" s="29"/>
      <c r="EJ143" s="29"/>
      <c r="EK143" s="29"/>
      <c r="EL143" s="29"/>
      <c r="EM143" s="29"/>
      <c r="EN143" s="29"/>
      <c r="EO143" s="29"/>
      <c r="EP143" s="29"/>
      <c r="EQ143" s="29"/>
      <c r="ER143" s="29"/>
      <c r="ES143" s="29"/>
      <c r="ET143" s="29"/>
      <c r="EU143" s="29"/>
      <c r="EV143" s="29"/>
      <c r="EW143" s="29"/>
      <c r="EX143" s="29"/>
      <c r="EY143" s="29"/>
      <c r="EZ143" s="29"/>
      <c r="FA143" s="29"/>
      <c r="FB143" s="29"/>
      <c r="FC143" s="29"/>
      <c r="FD143" s="29"/>
      <c r="FE143" s="29"/>
      <c r="FF143" s="29"/>
      <c r="FG143" s="29"/>
      <c r="FH143" s="29"/>
      <c r="FI143" s="29"/>
      <c r="FJ143" s="29"/>
      <c r="FK143" s="29"/>
      <c r="FL143" s="29"/>
      <c r="FM143" s="29"/>
      <c r="FN143" s="29"/>
      <c r="FO143" s="29"/>
      <c r="FP143" s="29"/>
      <c r="FQ143" s="29"/>
      <c r="FR143" s="29"/>
      <c r="FS143" s="29"/>
      <c r="FT143" s="29"/>
      <c r="FU143" s="29"/>
      <c r="FV143" s="29"/>
      <c r="FW143" s="29"/>
      <c r="FX143" s="29"/>
      <c r="FY143" s="29"/>
      <c r="FZ143" s="29"/>
      <c r="GA143" s="29"/>
      <c r="GB143" s="29"/>
      <c r="GC143" s="29"/>
      <c r="GD143" s="29"/>
      <c r="GE143" s="29"/>
      <c r="GF143" s="29"/>
      <c r="GG143" s="29"/>
      <c r="GH143" s="29"/>
      <c r="GI143" s="29"/>
      <c r="GJ143" s="29"/>
      <c r="GK143" s="29"/>
      <c r="GL143" s="29"/>
      <c r="GM143" s="29"/>
      <c r="GN143" s="29"/>
      <c r="GO143" s="29"/>
      <c r="GP143" s="29"/>
      <c r="GQ143" s="29"/>
      <c r="GR143" s="29"/>
      <c r="GS143" s="29"/>
      <c r="GT143" s="29"/>
      <c r="GU143" s="29"/>
      <c r="GV143" s="29"/>
      <c r="GW143" s="29"/>
      <c r="GX143" s="29"/>
      <c r="GY143" s="29"/>
      <c r="GZ143" s="29"/>
      <c r="HA143" s="29"/>
      <c r="HB143" s="29"/>
      <c r="HC143" s="29"/>
      <c r="HD143" s="29"/>
      <c r="HE143" s="29"/>
      <c r="HF143" s="29"/>
      <c r="HG143" s="29"/>
      <c r="HH143" s="29"/>
      <c r="HI143" s="29"/>
      <c r="HJ143" s="29"/>
      <c r="HK143" s="29"/>
      <c r="HL143" s="29"/>
      <c r="HM143" s="29"/>
      <c r="HN143" s="29"/>
      <c r="HO143" s="29"/>
      <c r="HP143" s="29"/>
      <c r="HQ143" s="29"/>
      <c r="HR143" s="29"/>
      <c r="HS143" s="29"/>
      <c r="HT143" s="29"/>
      <c r="HU143" s="29"/>
      <c r="HV143" s="29"/>
      <c r="HW143" s="29"/>
      <c r="HX143" s="29"/>
      <c r="HY143" s="29"/>
      <c r="HZ143" s="29"/>
      <c r="IA143" s="29"/>
      <c r="IB143" s="29"/>
      <c r="IC143" s="29"/>
      <c r="ID143" s="29"/>
      <c r="IE143" s="29"/>
      <c r="IF143" s="29"/>
      <c r="IG143" s="29"/>
      <c r="IH143" s="29"/>
      <c r="II143" s="29"/>
      <c r="IJ143" s="29"/>
      <c r="IK143" s="29"/>
      <c r="IL143" s="29"/>
      <c r="IM143" s="29"/>
      <c r="IN143" s="29"/>
      <c r="IO143" s="29"/>
      <c r="IP143" s="29"/>
      <c r="IQ143" s="29"/>
      <c r="IR143" s="29"/>
      <c r="IS143" s="29"/>
      <c r="IT143" s="29"/>
      <c r="IU143" s="29"/>
      <c r="IV143" s="29"/>
    </row>
    <row r="144" spans="1:256" ht="15" customHeight="1">
      <c r="F144" s="5" t="s">
        <v>1297</v>
      </c>
    </row>
    <row r="145" spans="1:256" ht="15" customHeight="1">
      <c r="E145" s="1078"/>
      <c r="G145" s="5" t="s">
        <v>1306</v>
      </c>
    </row>
    <row r="146" spans="1:256" ht="15" customHeight="1">
      <c r="D146" s="5"/>
      <c r="F146" s="29"/>
      <c r="G146" s="29" t="s">
        <v>38</v>
      </c>
      <c r="H146" s="29"/>
      <c r="I146" s="29"/>
      <c r="J146" s="29"/>
      <c r="K146" s="29"/>
      <c r="L146" s="29"/>
      <c r="M146" s="29"/>
      <c r="N146" s="29"/>
      <c r="P146" s="29"/>
      <c r="Q146" s="29"/>
      <c r="R146" s="29"/>
      <c r="S146" s="29"/>
      <c r="T146" s="29"/>
      <c r="U146" s="29"/>
      <c r="V146" s="29"/>
      <c r="W146" s="29"/>
      <c r="X146" s="29"/>
      <c r="Y146" s="29"/>
      <c r="Z146" s="29"/>
      <c r="AA146" s="29">
        <v>0</v>
      </c>
      <c r="AB146" s="29">
        <v>0</v>
      </c>
      <c r="AC146" s="29">
        <v>0</v>
      </c>
      <c r="AD146" s="29">
        <v>0</v>
      </c>
      <c r="AE146" s="29">
        <v>0</v>
      </c>
      <c r="AF146" s="29">
        <v>0</v>
      </c>
      <c r="AG146" s="29">
        <v>0</v>
      </c>
      <c r="AH146" s="29">
        <v>0</v>
      </c>
      <c r="AI146" s="29">
        <v>0</v>
      </c>
      <c r="AJ146" s="29">
        <v>0</v>
      </c>
      <c r="AK146" s="29">
        <v>0</v>
      </c>
      <c r="AL146" s="29">
        <v>0</v>
      </c>
      <c r="AM146" s="29">
        <v>0</v>
      </c>
      <c r="AN146" s="29">
        <v>0</v>
      </c>
      <c r="AO146" s="29">
        <v>0</v>
      </c>
      <c r="AP146" s="29">
        <v>0</v>
      </c>
      <c r="AQ146" s="29">
        <v>0</v>
      </c>
      <c r="AR146" s="29"/>
      <c r="AS146" s="29"/>
      <c r="AT146" s="29"/>
      <c r="AU146" s="29"/>
      <c r="AV146" s="29"/>
      <c r="AW146" s="29"/>
      <c r="AX146" s="29"/>
      <c r="AY146" s="29"/>
      <c r="AZ146" s="29"/>
      <c r="BA146" s="29"/>
      <c r="BB146" s="29"/>
      <c r="BC146" s="29"/>
      <c r="BD146" s="29"/>
      <c r="BE146" s="29"/>
      <c r="BF146" s="29"/>
      <c r="BG146" s="29"/>
      <c r="BH146" s="29"/>
      <c r="BI146" s="29"/>
      <c r="BJ146" s="29"/>
      <c r="BK146" s="29"/>
      <c r="BL146" s="29"/>
      <c r="BM146" s="29"/>
      <c r="BN146" s="29"/>
      <c r="BO146" s="29"/>
      <c r="BP146" s="29"/>
      <c r="BQ146" s="29"/>
      <c r="BR146" s="29"/>
      <c r="BS146" s="29"/>
      <c r="BT146" s="29"/>
      <c r="BU146" s="29"/>
      <c r="BV146" s="29"/>
      <c r="BW146" s="29"/>
      <c r="BX146" s="29"/>
      <c r="BY146" s="29"/>
      <c r="BZ146" s="29"/>
      <c r="CA146" s="29"/>
      <c r="CB146" s="29"/>
      <c r="CC146" s="29"/>
      <c r="CD146" s="29"/>
      <c r="CE146" s="29"/>
      <c r="CF146" s="29"/>
      <c r="CG146" s="29"/>
      <c r="CH146" s="29"/>
      <c r="CI146" s="29"/>
      <c r="CJ146" s="29"/>
      <c r="CK146" s="29"/>
      <c r="CL146" s="29"/>
      <c r="CM146" s="29"/>
      <c r="CN146" s="29"/>
      <c r="CO146" s="29"/>
      <c r="CP146" s="29"/>
      <c r="CQ146" s="29"/>
      <c r="CR146" s="29"/>
      <c r="CS146" s="29"/>
      <c r="CT146" s="29"/>
      <c r="CU146" s="29"/>
      <c r="CV146" s="29"/>
      <c r="CW146" s="29"/>
      <c r="CX146" s="29"/>
      <c r="CY146" s="29"/>
      <c r="CZ146" s="29"/>
      <c r="DA146" s="29"/>
      <c r="DB146" s="29"/>
      <c r="DC146" s="29"/>
      <c r="DD146" s="29"/>
      <c r="DE146" s="29"/>
      <c r="DF146" s="29"/>
      <c r="DG146" s="29"/>
      <c r="DH146" s="29"/>
      <c r="DI146" s="29"/>
      <c r="DJ146" s="29"/>
      <c r="DK146" s="29"/>
      <c r="DL146" s="29"/>
      <c r="DM146" s="29"/>
      <c r="DN146" s="29"/>
      <c r="DO146" s="29"/>
      <c r="DP146" s="29"/>
      <c r="DQ146" s="29"/>
      <c r="DR146" s="29"/>
      <c r="DS146" s="29"/>
      <c r="DT146" s="29"/>
      <c r="DU146" s="29"/>
      <c r="DV146" s="29"/>
      <c r="DW146" s="29"/>
      <c r="DX146" s="29"/>
      <c r="DY146" s="29"/>
      <c r="DZ146" s="29"/>
      <c r="EA146" s="29"/>
      <c r="EB146" s="29"/>
      <c r="EC146" s="29"/>
      <c r="ED146" s="29"/>
      <c r="EE146" s="29"/>
      <c r="EF146" s="29"/>
      <c r="EG146" s="29"/>
      <c r="EH146" s="29"/>
      <c r="EI146" s="29"/>
      <c r="EJ146" s="29"/>
      <c r="EK146" s="29"/>
      <c r="EL146" s="29"/>
      <c r="EM146" s="29"/>
      <c r="EN146" s="29"/>
      <c r="EO146" s="29"/>
      <c r="EP146" s="29"/>
      <c r="EQ146" s="29"/>
      <c r="ER146" s="29"/>
      <c r="ES146" s="29"/>
      <c r="ET146" s="29"/>
      <c r="EU146" s="29"/>
      <c r="EV146" s="29"/>
      <c r="EW146" s="29"/>
      <c r="EX146" s="29"/>
      <c r="EY146" s="29"/>
      <c r="EZ146" s="29"/>
      <c r="FA146" s="29"/>
      <c r="FB146" s="29"/>
      <c r="FC146" s="29"/>
      <c r="FD146" s="29"/>
      <c r="FE146" s="29"/>
      <c r="FF146" s="29"/>
      <c r="FG146" s="29"/>
      <c r="FH146" s="29"/>
      <c r="FI146" s="29"/>
      <c r="FJ146" s="29"/>
      <c r="FK146" s="29"/>
      <c r="FL146" s="29"/>
      <c r="FM146" s="29"/>
      <c r="FN146" s="29"/>
      <c r="FO146" s="29"/>
      <c r="FP146" s="29"/>
      <c r="FQ146" s="29"/>
      <c r="FR146" s="29"/>
      <c r="FS146" s="29"/>
      <c r="FT146" s="29"/>
      <c r="FU146" s="29"/>
      <c r="FV146" s="29"/>
      <c r="FW146" s="29"/>
      <c r="FX146" s="29"/>
      <c r="FY146" s="29"/>
      <c r="FZ146" s="29"/>
      <c r="GA146" s="29"/>
      <c r="GB146" s="29"/>
      <c r="GC146" s="29"/>
      <c r="GD146" s="29"/>
      <c r="GE146" s="29"/>
      <c r="GF146" s="29"/>
      <c r="GG146" s="29"/>
      <c r="GH146" s="29"/>
      <c r="GI146" s="29"/>
      <c r="GJ146" s="29"/>
      <c r="GK146" s="29"/>
      <c r="GL146" s="29"/>
      <c r="GM146" s="29"/>
      <c r="GN146" s="29"/>
      <c r="GO146" s="29"/>
      <c r="GP146" s="29"/>
      <c r="GQ146" s="29"/>
      <c r="GR146" s="29"/>
      <c r="GS146" s="29"/>
      <c r="GT146" s="29"/>
      <c r="GU146" s="29"/>
      <c r="GV146" s="29"/>
      <c r="GW146" s="29"/>
      <c r="GX146" s="29"/>
      <c r="GY146" s="29"/>
      <c r="GZ146" s="29"/>
      <c r="HA146" s="29"/>
      <c r="HB146" s="29"/>
      <c r="HC146" s="29"/>
      <c r="HD146" s="29"/>
      <c r="HE146" s="29"/>
      <c r="HF146" s="29"/>
      <c r="HG146" s="29"/>
      <c r="HH146" s="29"/>
      <c r="HI146" s="29"/>
      <c r="HJ146" s="29"/>
      <c r="HK146" s="29"/>
      <c r="HL146" s="29"/>
      <c r="HM146" s="29"/>
      <c r="HN146" s="29"/>
      <c r="HO146" s="29"/>
      <c r="HP146" s="29"/>
      <c r="HQ146" s="29"/>
      <c r="HR146" s="29"/>
      <c r="HS146" s="29"/>
      <c r="HT146" s="29"/>
      <c r="HU146" s="29"/>
      <c r="HV146" s="29"/>
      <c r="HW146" s="29"/>
      <c r="HX146" s="29"/>
      <c r="HY146" s="29"/>
      <c r="HZ146" s="29"/>
      <c r="IA146" s="29"/>
      <c r="IB146" s="29"/>
      <c r="IC146" s="29"/>
      <c r="ID146" s="29"/>
      <c r="IE146" s="29"/>
      <c r="IF146" s="29"/>
      <c r="IG146" s="29"/>
      <c r="IH146" s="29"/>
      <c r="II146" s="29"/>
      <c r="IJ146" s="29"/>
      <c r="IK146" s="29"/>
      <c r="IL146" s="29"/>
      <c r="IM146" s="29"/>
      <c r="IN146" s="29"/>
      <c r="IO146" s="29"/>
      <c r="IP146" s="29"/>
      <c r="IQ146" s="29"/>
      <c r="IR146" s="29"/>
      <c r="IS146" s="29"/>
      <c r="IT146" s="29"/>
      <c r="IU146" s="29"/>
      <c r="IV146" s="29"/>
    </row>
    <row r="147" spans="1:256" ht="15" customHeight="1">
      <c r="D147" s="5"/>
      <c r="F147" s="5" t="s">
        <v>1257</v>
      </c>
      <c r="N147" s="1064">
        <v>0</v>
      </c>
      <c r="O147" s="1064">
        <v>1249187</v>
      </c>
      <c r="P147" s="1064">
        <v>1622.46</v>
      </c>
      <c r="Q147" s="1064">
        <v>1622.46</v>
      </c>
      <c r="R147" s="1064">
        <v>1622.46</v>
      </c>
      <c r="S147" s="1064">
        <v>1622.46</v>
      </c>
      <c r="T147" s="1064">
        <v>167040.46</v>
      </c>
      <c r="U147" s="1064">
        <v>1374407.01</v>
      </c>
      <c r="V147" s="1064">
        <v>1415343.13</v>
      </c>
      <c r="W147" s="1075">
        <v>0</v>
      </c>
      <c r="X147" s="1075">
        <v>0</v>
      </c>
      <c r="Y147" s="1075">
        <v>0</v>
      </c>
      <c r="Z147" s="1075">
        <v>0</v>
      </c>
      <c r="AA147" s="5">
        <v>0</v>
      </c>
      <c r="AB147" s="5">
        <v>0</v>
      </c>
      <c r="AC147" s="5">
        <v>0</v>
      </c>
      <c r="AD147" s="5">
        <v>0</v>
      </c>
      <c r="AE147" s="5">
        <v>0</v>
      </c>
      <c r="AF147" s="5">
        <v>0</v>
      </c>
      <c r="AG147" s="5">
        <v>0</v>
      </c>
      <c r="AH147" s="5">
        <v>0</v>
      </c>
      <c r="AI147" s="5">
        <v>0</v>
      </c>
      <c r="AJ147" s="5">
        <v>0</v>
      </c>
      <c r="AK147" s="5">
        <v>0</v>
      </c>
      <c r="AL147" s="5">
        <v>0</v>
      </c>
      <c r="AM147" s="5">
        <v>33318287.447649598</v>
      </c>
      <c r="AN147" s="5">
        <v>184641775.87086999</v>
      </c>
      <c r="AO147" s="5">
        <v>378174408.63896602</v>
      </c>
      <c r="AP147" s="5">
        <v>516473546.70543891</v>
      </c>
      <c r="AQ147" s="5">
        <v>595246420.43571901</v>
      </c>
    </row>
    <row r="148" spans="1:256" ht="15" customHeight="1">
      <c r="B148" s="171">
        <v>0</v>
      </c>
      <c r="E148" s="29"/>
      <c r="F148" s="5" t="s">
        <v>842</v>
      </c>
      <c r="W148" s="5">
        <v>0</v>
      </c>
      <c r="X148" s="5">
        <v>0</v>
      </c>
      <c r="Y148" s="5">
        <v>0</v>
      </c>
      <c r="Z148" s="5">
        <v>0</v>
      </c>
      <c r="AA148" s="5">
        <v>0</v>
      </c>
      <c r="AB148" s="5">
        <v>0</v>
      </c>
      <c r="AC148" s="5">
        <v>0</v>
      </c>
      <c r="AD148" s="5">
        <v>0</v>
      </c>
      <c r="AE148" s="5">
        <v>0</v>
      </c>
      <c r="AF148" s="5">
        <v>0</v>
      </c>
      <c r="AG148" s="5">
        <v>0</v>
      </c>
      <c r="AH148" s="5">
        <v>0</v>
      </c>
      <c r="AI148" s="5">
        <v>0</v>
      </c>
      <c r="AJ148" s="5">
        <v>0</v>
      </c>
      <c r="AK148" s="5">
        <v>0</v>
      </c>
      <c r="AL148" s="5">
        <v>0</v>
      </c>
      <c r="AM148" s="5">
        <v>0</v>
      </c>
      <c r="AN148" s="5">
        <v>0</v>
      </c>
      <c r="AO148" s="5">
        <v>0</v>
      </c>
      <c r="AP148" s="5">
        <v>0</v>
      </c>
      <c r="AQ148" s="5">
        <v>0</v>
      </c>
    </row>
    <row r="149" spans="1:256" ht="15" customHeight="1">
      <c r="E149" s="5" t="s">
        <v>1307</v>
      </c>
      <c r="AA149" s="5">
        <v>0</v>
      </c>
      <c r="AB149" s="5">
        <v>0</v>
      </c>
      <c r="AC149" s="5">
        <v>0</v>
      </c>
      <c r="AD149" s="5">
        <v>0</v>
      </c>
      <c r="AE149" s="5">
        <v>0</v>
      </c>
      <c r="AF149" s="5">
        <v>0</v>
      </c>
      <c r="AG149" s="5">
        <v>0</v>
      </c>
      <c r="AH149" s="5">
        <v>0</v>
      </c>
      <c r="AI149" s="5">
        <v>0</v>
      </c>
      <c r="AJ149" s="5">
        <v>0</v>
      </c>
      <c r="AK149" s="5">
        <v>0</v>
      </c>
      <c r="AL149" s="5">
        <v>0</v>
      </c>
      <c r="AM149" s="5">
        <v>33318287.447649598</v>
      </c>
      <c r="AN149" s="5">
        <v>151323488.4232204</v>
      </c>
      <c r="AO149" s="5">
        <v>193532632.76809603</v>
      </c>
      <c r="AP149" s="5">
        <v>138299138.06647289</v>
      </c>
      <c r="AQ149" s="5">
        <v>78772873.730280101</v>
      </c>
    </row>
    <row r="153" spans="1:256" ht="15" customHeight="1">
      <c r="C153" s="1081"/>
      <c r="D153" s="1082"/>
      <c r="E153" s="29" t="s">
        <v>1308</v>
      </c>
    </row>
    <row r="154" spans="1:256" ht="15" customHeight="1">
      <c r="C154" s="1081"/>
      <c r="D154" s="417"/>
      <c r="E154" s="5" t="s">
        <v>1264</v>
      </c>
    </row>
    <row r="155" spans="1:256" ht="15" customHeight="1">
      <c r="C155" s="1081"/>
      <c r="D155" s="417"/>
      <c r="F155" s="5" t="s">
        <v>1309</v>
      </c>
      <c r="I155" s="954"/>
      <c r="J155" s="954"/>
      <c r="K155" s="954"/>
      <c r="L155" s="954"/>
      <c r="M155" s="954"/>
      <c r="N155" s="954"/>
      <c r="O155" s="954"/>
      <c r="P155" s="1047">
        <v>14000000</v>
      </c>
      <c r="Q155" s="1047"/>
      <c r="R155" s="1047"/>
      <c r="S155" s="1047"/>
      <c r="T155" s="1047"/>
      <c r="U155" s="1047"/>
      <c r="V155" s="1047"/>
    </row>
    <row r="156" spans="1:256" ht="15" customHeight="1">
      <c r="C156" s="1081"/>
      <c r="D156" s="417"/>
      <c r="F156" s="5" t="s">
        <v>1310</v>
      </c>
      <c r="I156" s="954"/>
      <c r="J156" s="954"/>
      <c r="K156" s="954"/>
      <c r="L156" s="954"/>
      <c r="M156" s="954"/>
      <c r="N156" s="954"/>
      <c r="O156" s="954"/>
      <c r="P156" s="1047">
        <v>11150000</v>
      </c>
      <c r="Q156" s="1047"/>
      <c r="R156" s="1047"/>
      <c r="S156" s="1047"/>
      <c r="T156" s="1047"/>
      <c r="U156" s="1047"/>
      <c r="V156" s="1047"/>
    </row>
    <row r="157" spans="1:256" ht="15" customHeight="1">
      <c r="C157" s="1081"/>
      <c r="D157" s="417"/>
      <c r="F157" s="5" t="s">
        <v>1311</v>
      </c>
      <c r="I157" s="954"/>
      <c r="J157" s="954"/>
      <c r="K157" s="954"/>
      <c r="L157" s="954"/>
      <c r="M157" s="954"/>
      <c r="N157" s="954"/>
      <c r="O157" s="954"/>
      <c r="P157" s="1047">
        <v>7591940.6600000001</v>
      </c>
      <c r="Q157" s="1047"/>
      <c r="R157" s="1047"/>
      <c r="S157" s="1047"/>
      <c r="T157" s="1047"/>
      <c r="U157" s="1047"/>
      <c r="V157" s="1047"/>
    </row>
    <row r="158" spans="1:256" ht="15" customHeight="1">
      <c r="C158" s="1081"/>
      <c r="D158" s="417"/>
      <c r="F158" s="5" t="s">
        <v>984</v>
      </c>
      <c r="I158" s="954"/>
      <c r="J158" s="954"/>
      <c r="K158" s="954"/>
      <c r="L158" s="954"/>
      <c r="M158" s="954"/>
      <c r="N158" s="954">
        <v>50100000</v>
      </c>
      <c r="O158" s="954"/>
      <c r="P158" s="1047"/>
      <c r="Q158" s="1047"/>
      <c r="R158" s="1047"/>
      <c r="S158" s="1047"/>
      <c r="T158" s="1047"/>
      <c r="U158" s="1047"/>
      <c r="V158" s="1047"/>
    </row>
    <row r="159" spans="1:256" ht="15" customHeight="1">
      <c r="C159" s="1081"/>
      <c r="D159" s="417"/>
      <c r="F159" s="5" t="s">
        <v>983</v>
      </c>
      <c r="I159" s="954"/>
      <c r="J159" s="954"/>
      <c r="K159" s="954"/>
      <c r="L159" s="954"/>
      <c r="M159" s="954"/>
      <c r="N159" s="954">
        <v>33400000</v>
      </c>
      <c r="O159" s="954"/>
      <c r="P159" s="954">
        <v>36300000</v>
      </c>
      <c r="Q159" s="954"/>
      <c r="R159" s="954"/>
      <c r="S159" s="954"/>
      <c r="T159" s="954"/>
      <c r="U159" s="954"/>
      <c r="V159" s="954"/>
    </row>
    <row r="160" spans="1:256" s="29" customFormat="1" ht="15" customHeight="1">
      <c r="A160" s="220"/>
      <c r="B160" s="220"/>
      <c r="C160" s="1081"/>
      <c r="D160" s="417"/>
      <c r="F160" s="29" t="s">
        <v>38</v>
      </c>
      <c r="I160" s="29">
        <v>0</v>
      </c>
      <c r="J160" s="29">
        <v>0</v>
      </c>
      <c r="K160" s="29">
        <v>0</v>
      </c>
      <c r="L160" s="29">
        <v>0</v>
      </c>
      <c r="M160" s="29">
        <v>0</v>
      </c>
      <c r="N160" s="29">
        <v>83500000</v>
      </c>
      <c r="O160" s="29">
        <v>0</v>
      </c>
      <c r="P160" s="29">
        <v>69041940.659999996</v>
      </c>
      <c r="Q160" s="29">
        <v>0</v>
      </c>
      <c r="R160" s="29">
        <v>0</v>
      </c>
      <c r="S160" s="29">
        <v>0</v>
      </c>
      <c r="T160" s="29">
        <v>0</v>
      </c>
      <c r="U160" s="29">
        <v>0</v>
      </c>
      <c r="V160" s="29">
        <v>0</v>
      </c>
    </row>
    <row r="161" spans="1:256" ht="15" customHeight="1">
      <c r="N161" s="1077"/>
      <c r="P161" s="1077"/>
      <c r="Q161" s="1077"/>
      <c r="R161" s="1077"/>
      <c r="S161" s="1077"/>
      <c r="T161" s="1077"/>
      <c r="U161" s="1077"/>
      <c r="V161" s="1077"/>
      <c r="W161" s="1077"/>
      <c r="X161" s="1077"/>
      <c r="Y161" s="1077"/>
      <c r="Z161" s="1077"/>
      <c r="AA161" s="1077"/>
      <c r="AB161" s="1077"/>
      <c r="AC161" s="1077"/>
      <c r="AD161" s="1077"/>
      <c r="AE161" s="1077"/>
      <c r="AF161" s="1077"/>
      <c r="AG161" s="1077"/>
      <c r="AH161" s="1077"/>
      <c r="AI161" s="1077"/>
      <c r="AJ161" s="1077"/>
      <c r="AK161" s="1077"/>
      <c r="AL161" s="1077"/>
      <c r="AM161" s="1077"/>
      <c r="AN161" s="1077"/>
      <c r="AO161" s="1077"/>
      <c r="AP161" s="1077"/>
      <c r="AQ161" s="1077"/>
    </row>
    <row r="162" spans="1:256" ht="15" customHeight="1">
      <c r="D162" s="29" t="s">
        <v>1312</v>
      </c>
    </row>
    <row r="163" spans="1:256" ht="15" customHeight="1">
      <c r="E163" s="5" t="s">
        <v>1313</v>
      </c>
      <c r="N163" s="5">
        <v>0</v>
      </c>
      <c r="O163" s="5">
        <v>0</v>
      </c>
      <c r="P163" s="5">
        <v>148497000</v>
      </c>
      <c r="Q163" s="5">
        <v>159100000</v>
      </c>
      <c r="R163" s="5">
        <v>153000000</v>
      </c>
      <c r="S163" s="5">
        <v>158900000</v>
      </c>
      <c r="T163" s="5">
        <v>167000000</v>
      </c>
      <c r="U163" s="5">
        <v>209000000</v>
      </c>
      <c r="V163" s="5">
        <v>216400000</v>
      </c>
      <c r="W163" s="5">
        <v>218100000</v>
      </c>
      <c r="X163" s="5">
        <v>190900000</v>
      </c>
      <c r="Y163" s="5">
        <v>190430000</v>
      </c>
      <c r="Z163" s="5">
        <v>198000000</v>
      </c>
      <c r="AA163" s="5">
        <v>202100000</v>
      </c>
      <c r="AB163" s="5">
        <v>201300000</v>
      </c>
      <c r="AC163" s="5">
        <v>199300000</v>
      </c>
      <c r="AD163" s="5">
        <v>203500000</v>
      </c>
      <c r="AE163" s="5">
        <v>212800000</v>
      </c>
      <c r="AF163" s="5">
        <v>224500000</v>
      </c>
      <c r="AG163" s="5">
        <v>237400000</v>
      </c>
      <c r="AH163" s="5">
        <v>248000000</v>
      </c>
      <c r="AI163" s="5">
        <v>256300000</v>
      </c>
      <c r="AJ163" s="5">
        <v>267500000</v>
      </c>
      <c r="AK163" s="5">
        <v>280900000</v>
      </c>
      <c r="AL163" s="5">
        <v>284800000</v>
      </c>
      <c r="AM163" s="5">
        <v>284800000</v>
      </c>
      <c r="AN163" s="5">
        <v>284800000</v>
      </c>
      <c r="AO163" s="5">
        <v>284800000</v>
      </c>
      <c r="AP163" s="5">
        <v>284800000</v>
      </c>
      <c r="AQ163" s="5">
        <v>284800000</v>
      </c>
    </row>
    <row r="164" spans="1:256" ht="15" customHeight="1">
      <c r="E164" s="5" t="s">
        <v>1314</v>
      </c>
      <c r="N164" s="5">
        <v>0</v>
      </c>
      <c r="O164" s="5">
        <v>0</v>
      </c>
      <c r="P164" s="5">
        <v>148497000</v>
      </c>
      <c r="Q164" s="5">
        <v>159100000</v>
      </c>
      <c r="R164" s="5">
        <v>153000000</v>
      </c>
      <c r="S164" s="5">
        <v>158900000</v>
      </c>
      <c r="T164" s="5">
        <v>167000000</v>
      </c>
      <c r="U164" s="5">
        <v>209000000</v>
      </c>
      <c r="V164" s="5">
        <v>216400000</v>
      </c>
      <c r="W164" s="5">
        <v>218100000</v>
      </c>
      <c r="X164" s="5">
        <v>190900000</v>
      </c>
      <c r="Y164" s="5">
        <v>190430000</v>
      </c>
      <c r="Z164" s="5">
        <v>198000000</v>
      </c>
      <c r="AA164" s="5">
        <v>202100000</v>
      </c>
      <c r="AB164" s="5">
        <v>201300000</v>
      </c>
      <c r="AC164" s="5">
        <v>199300000</v>
      </c>
      <c r="AD164" s="5">
        <v>203500000</v>
      </c>
      <c r="AE164" s="5">
        <v>212800000</v>
      </c>
      <c r="AF164" s="5">
        <v>224500000</v>
      </c>
      <c r="AG164" s="5">
        <v>237400000</v>
      </c>
      <c r="AH164" s="5">
        <v>248000000</v>
      </c>
      <c r="AI164" s="5">
        <v>256300000</v>
      </c>
      <c r="AJ164" s="5">
        <v>267500000</v>
      </c>
      <c r="AK164" s="5">
        <v>280900000</v>
      </c>
      <c r="AL164" s="5">
        <v>284800000</v>
      </c>
      <c r="AM164" s="5">
        <v>284800000</v>
      </c>
      <c r="AN164" s="5">
        <v>284800000</v>
      </c>
      <c r="AO164" s="5">
        <v>284800000</v>
      </c>
      <c r="AP164" s="5">
        <v>284800000</v>
      </c>
      <c r="AQ164" s="5">
        <v>284800000</v>
      </c>
    </row>
    <row r="165" spans="1:256" s="29" customFormat="1" ht="15" customHeight="1">
      <c r="A165" s="171"/>
      <c r="B165" s="171"/>
      <c r="C165" s="1051"/>
      <c r="E165" s="5" t="s">
        <v>1248</v>
      </c>
      <c r="F165" s="5"/>
      <c r="G165" s="5"/>
      <c r="H165" s="5"/>
      <c r="I165" s="5"/>
      <c r="J165" s="5"/>
      <c r="K165" s="5"/>
      <c r="L165" s="5"/>
      <c r="M165" s="5"/>
      <c r="N165" s="5"/>
      <c r="O165" s="5"/>
      <c r="P165" s="5"/>
      <c r="Q165" s="5"/>
      <c r="R165" s="5"/>
      <c r="S165" s="5"/>
      <c r="T165" s="5"/>
      <c r="U165" s="5"/>
      <c r="V165" s="5"/>
      <c r="W165" s="5"/>
      <c r="X165" s="5"/>
      <c r="Y165" s="5"/>
      <c r="Z165" s="5"/>
      <c r="AA165" s="5">
        <v>198000000</v>
      </c>
      <c r="AB165" s="5">
        <v>202100000</v>
      </c>
      <c r="AC165" s="5">
        <v>201300000</v>
      </c>
      <c r="AD165" s="5">
        <v>199300000</v>
      </c>
      <c r="AE165" s="5">
        <v>203500000</v>
      </c>
      <c r="AF165" s="5">
        <v>212800000</v>
      </c>
      <c r="AG165" s="5">
        <v>224500000</v>
      </c>
      <c r="AH165" s="5">
        <v>237400000</v>
      </c>
      <c r="AI165" s="5">
        <v>248000000</v>
      </c>
      <c r="AJ165" s="5">
        <v>256300000</v>
      </c>
      <c r="AK165" s="5">
        <v>267500000</v>
      </c>
      <c r="AL165" s="5">
        <v>280900000</v>
      </c>
      <c r="AM165" s="5">
        <v>284800000</v>
      </c>
      <c r="AN165" s="5">
        <v>284800000</v>
      </c>
      <c r="AO165" s="5">
        <v>284800000</v>
      </c>
      <c r="AP165" s="5">
        <v>284800000</v>
      </c>
      <c r="AQ165" s="5">
        <v>284800000</v>
      </c>
      <c r="AR165" s="5"/>
      <c r="AS165" s="5"/>
      <c r="AT165" s="5"/>
      <c r="AU165" s="5"/>
      <c r="AV165" s="5"/>
      <c r="AW165" s="5"/>
      <c r="AX165" s="5"/>
      <c r="AY165" s="5"/>
      <c r="AZ165" s="5"/>
      <c r="BA165" s="5"/>
      <c r="BB165" s="5"/>
      <c r="BC165" s="5"/>
      <c r="BD165" s="5"/>
      <c r="BE165" s="5"/>
      <c r="BF165" s="5"/>
      <c r="BG165" s="5"/>
      <c r="BH165" s="5"/>
      <c r="BI165" s="5"/>
      <c r="BJ165" s="5"/>
      <c r="BK165" s="5"/>
      <c r="BL165" s="5"/>
      <c r="BM165" s="5"/>
      <c r="BN165" s="5"/>
      <c r="BO165" s="5"/>
      <c r="BP165" s="5"/>
      <c r="BQ165" s="5"/>
      <c r="BR165" s="5"/>
      <c r="BS165" s="5"/>
      <c r="BT165" s="5"/>
      <c r="BU165" s="5"/>
      <c r="BV165" s="5"/>
      <c r="BW165" s="5"/>
      <c r="BX165" s="5"/>
      <c r="BY165" s="5"/>
      <c r="BZ165" s="5"/>
      <c r="CA165" s="5"/>
      <c r="CB165" s="5"/>
      <c r="CC165" s="5"/>
      <c r="CD165" s="5"/>
      <c r="CE165" s="5"/>
      <c r="CF165" s="5"/>
      <c r="CG165" s="5"/>
      <c r="CH165" s="5"/>
      <c r="CI165" s="5"/>
      <c r="CJ165" s="5"/>
      <c r="CK165" s="5"/>
      <c r="CL165" s="5"/>
      <c r="CM165" s="5"/>
      <c r="CN165" s="5"/>
      <c r="CO165" s="5"/>
      <c r="CP165" s="5"/>
      <c r="CQ165" s="5"/>
      <c r="CR165" s="5"/>
      <c r="CS165" s="5"/>
      <c r="CT165" s="5"/>
      <c r="CU165" s="5"/>
      <c r="CV165" s="5"/>
      <c r="CW165" s="5"/>
      <c r="CX165" s="5"/>
      <c r="CY165" s="5"/>
      <c r="CZ165" s="5"/>
      <c r="DA165" s="5"/>
      <c r="DB165" s="5"/>
      <c r="DC165" s="5"/>
      <c r="DD165" s="5"/>
      <c r="DE165" s="5"/>
      <c r="DF165" s="5"/>
      <c r="DG165" s="5"/>
      <c r="DH165" s="5"/>
      <c r="DI165" s="5"/>
      <c r="DJ165" s="5"/>
      <c r="DK165" s="5"/>
      <c r="DL165" s="5"/>
      <c r="DM165" s="5"/>
      <c r="DN165" s="5"/>
      <c r="DO165" s="5"/>
      <c r="DP165" s="5"/>
      <c r="DQ165" s="5"/>
      <c r="DR165" s="5"/>
      <c r="DS165" s="5"/>
      <c r="DT165" s="5"/>
      <c r="DU165" s="5"/>
      <c r="DV165" s="5"/>
      <c r="DW165" s="5"/>
      <c r="DX165" s="5"/>
      <c r="DY165" s="5"/>
      <c r="DZ165" s="5"/>
      <c r="EA165" s="5"/>
      <c r="EB165" s="5"/>
      <c r="EC165" s="5"/>
      <c r="ED165" s="5"/>
      <c r="EE165" s="5"/>
      <c r="EF165" s="5"/>
      <c r="EG165" s="5"/>
      <c r="EH165" s="5"/>
      <c r="EI165" s="5"/>
      <c r="EJ165" s="5"/>
      <c r="EK165" s="5"/>
      <c r="EL165" s="5"/>
      <c r="EM165" s="5"/>
      <c r="EN165" s="5"/>
      <c r="EO165" s="5"/>
      <c r="EP165" s="5"/>
      <c r="EQ165" s="5"/>
      <c r="ER165" s="5"/>
      <c r="ES165" s="5"/>
      <c r="ET165" s="5"/>
      <c r="EU165" s="5"/>
      <c r="EV165" s="5"/>
      <c r="EW165" s="5"/>
      <c r="EX165" s="5"/>
      <c r="EY165" s="5"/>
      <c r="EZ165" s="5"/>
      <c r="FA165" s="5"/>
      <c r="FB165" s="5"/>
      <c r="FC165" s="5"/>
      <c r="FD165" s="5"/>
      <c r="FE165" s="5"/>
      <c r="FF165" s="5"/>
      <c r="FG165" s="5"/>
      <c r="FH165" s="5"/>
      <c r="FI165" s="5"/>
      <c r="FJ165" s="5"/>
      <c r="FK165" s="5"/>
      <c r="FL165" s="5"/>
      <c r="FM165" s="5"/>
      <c r="FN165" s="5"/>
      <c r="FO165" s="5"/>
      <c r="FP165" s="5"/>
      <c r="FQ165" s="5"/>
      <c r="FR165" s="5"/>
      <c r="FS165" s="5"/>
      <c r="FT165" s="5"/>
      <c r="FU165" s="5"/>
      <c r="FV165" s="5"/>
      <c r="FW165" s="5"/>
      <c r="FX165" s="5"/>
      <c r="FY165" s="5"/>
      <c r="FZ165" s="5"/>
      <c r="GA165" s="5"/>
      <c r="GB165" s="5"/>
      <c r="GC165" s="5"/>
      <c r="GD165" s="5"/>
      <c r="GE165" s="5"/>
      <c r="GF165" s="5"/>
      <c r="GG165" s="5"/>
      <c r="GH165" s="5"/>
      <c r="GI165" s="5"/>
      <c r="GJ165" s="5"/>
      <c r="GK165" s="5"/>
      <c r="GL165" s="5"/>
      <c r="GM165" s="5"/>
      <c r="GN165" s="5"/>
      <c r="GO165" s="5"/>
      <c r="GP165" s="5"/>
      <c r="GQ165" s="5"/>
      <c r="GR165" s="5"/>
      <c r="GS165" s="5"/>
      <c r="GT165" s="5"/>
      <c r="GU165" s="5"/>
      <c r="GV165" s="5"/>
      <c r="GW165" s="5"/>
      <c r="GX165" s="5"/>
      <c r="GY165" s="5"/>
      <c r="GZ165" s="5"/>
      <c r="HA165" s="5"/>
      <c r="HB165" s="5"/>
      <c r="HC165" s="5"/>
      <c r="HD165" s="5"/>
      <c r="HE165" s="5"/>
      <c r="HF165" s="5"/>
      <c r="HG165" s="5"/>
      <c r="HH165" s="5"/>
      <c r="HI165" s="5"/>
      <c r="HJ165" s="5"/>
      <c r="HK165" s="5"/>
      <c r="HL165" s="5"/>
      <c r="HM165" s="5"/>
      <c r="HN165" s="5"/>
      <c r="HO165" s="5"/>
      <c r="HP165" s="5"/>
      <c r="HQ165" s="5"/>
      <c r="HR165" s="5"/>
      <c r="HS165" s="5"/>
      <c r="HT165" s="5"/>
      <c r="HU165" s="5"/>
      <c r="HV165" s="5"/>
      <c r="HW165" s="5"/>
      <c r="HX165" s="5"/>
      <c r="HY165" s="5"/>
      <c r="HZ165" s="5"/>
      <c r="IA165" s="5"/>
      <c r="IB165" s="5"/>
      <c r="IC165" s="5"/>
      <c r="ID165" s="5"/>
      <c r="IE165" s="5"/>
      <c r="IF165" s="5"/>
      <c r="IG165" s="5"/>
      <c r="IH165" s="5"/>
      <c r="II165" s="5"/>
      <c r="IJ165" s="5"/>
      <c r="IK165" s="5"/>
      <c r="IL165" s="5"/>
      <c r="IM165" s="5"/>
      <c r="IN165" s="5"/>
      <c r="IO165" s="5"/>
      <c r="IP165" s="5"/>
      <c r="IQ165" s="5"/>
      <c r="IR165" s="5"/>
      <c r="IS165" s="5"/>
      <c r="IT165" s="5"/>
      <c r="IU165" s="5"/>
      <c r="IV165" s="5"/>
    </row>
    <row r="166" spans="1:256" s="29" customFormat="1" ht="15" customHeight="1">
      <c r="A166" s="171"/>
      <c r="B166" s="171"/>
      <c r="C166" s="1051"/>
      <c r="E166" s="5"/>
      <c r="F166" s="5" t="s">
        <v>1249</v>
      </c>
      <c r="G166" s="5"/>
      <c r="H166" s="5"/>
      <c r="I166" s="5"/>
      <c r="J166" s="5"/>
      <c r="K166" s="5"/>
      <c r="L166" s="5"/>
      <c r="M166" s="5"/>
      <c r="N166" s="5"/>
      <c r="O166" s="5"/>
      <c r="P166" s="5"/>
      <c r="Q166" s="5"/>
      <c r="R166" s="5"/>
      <c r="S166" s="5"/>
      <c r="T166" s="5"/>
      <c r="U166" s="5"/>
      <c r="V166" s="5"/>
      <c r="W166" s="5"/>
      <c r="X166" s="5"/>
      <c r="Y166" s="5"/>
      <c r="Z166" s="5"/>
      <c r="AA166" s="5"/>
      <c r="AB166" s="5"/>
      <c r="AC166" s="5"/>
      <c r="AD166" s="5"/>
      <c r="AE166" s="5"/>
      <c r="AF166" s="5"/>
      <c r="AG166" s="5"/>
      <c r="AH166" s="5"/>
      <c r="AI166" s="5"/>
      <c r="AJ166" s="5"/>
      <c r="AK166" s="5"/>
      <c r="AL166" s="5"/>
      <c r="AM166" s="5"/>
      <c r="AN166" s="5"/>
      <c r="AO166" s="5"/>
      <c r="AP166" s="5"/>
      <c r="AQ166" s="5"/>
      <c r="AR166" s="5"/>
      <c r="AS166" s="5"/>
      <c r="AT166" s="5"/>
      <c r="AU166" s="5"/>
      <c r="AV166" s="5"/>
      <c r="AW166" s="5"/>
      <c r="AX166" s="5"/>
      <c r="AY166" s="5"/>
      <c r="AZ166" s="5"/>
      <c r="BA166" s="5"/>
      <c r="BB166" s="5"/>
      <c r="BC166" s="5"/>
      <c r="BD166" s="5"/>
      <c r="BE166" s="5"/>
      <c r="BF166" s="5"/>
      <c r="BG166" s="5"/>
      <c r="BH166" s="5"/>
      <c r="BI166" s="5"/>
      <c r="BJ166" s="5"/>
      <c r="BK166" s="5"/>
      <c r="BL166" s="5"/>
      <c r="BM166" s="5"/>
      <c r="BN166" s="5"/>
      <c r="BO166" s="5"/>
      <c r="BP166" s="5"/>
      <c r="BQ166" s="5"/>
      <c r="BR166" s="5"/>
      <c r="BS166" s="5"/>
      <c r="BT166" s="5"/>
      <c r="BU166" s="5"/>
      <c r="BV166" s="5"/>
      <c r="BW166" s="5"/>
      <c r="BX166" s="5"/>
      <c r="BY166" s="5"/>
      <c r="BZ166" s="5"/>
      <c r="CA166" s="5"/>
      <c r="CB166" s="5"/>
      <c r="CC166" s="5"/>
      <c r="CD166" s="5"/>
      <c r="CE166" s="5"/>
      <c r="CF166" s="5"/>
      <c r="CG166" s="5"/>
      <c r="CH166" s="5"/>
      <c r="CI166" s="5"/>
      <c r="CJ166" s="5"/>
      <c r="CK166" s="5"/>
      <c r="CL166" s="5"/>
      <c r="CM166" s="5"/>
      <c r="CN166" s="5"/>
      <c r="CO166" s="5"/>
      <c r="CP166" s="5"/>
      <c r="CQ166" s="5"/>
      <c r="CR166" s="5"/>
      <c r="CS166" s="5"/>
      <c r="CT166" s="5"/>
      <c r="CU166" s="5"/>
      <c r="CV166" s="5"/>
      <c r="CW166" s="5"/>
      <c r="CX166" s="5"/>
      <c r="CY166" s="5"/>
      <c r="CZ166" s="5"/>
      <c r="DA166" s="5"/>
      <c r="DB166" s="5"/>
      <c r="DC166" s="5"/>
      <c r="DD166" s="5"/>
      <c r="DE166" s="5"/>
      <c r="DF166" s="5"/>
      <c r="DG166" s="5"/>
      <c r="DH166" s="5"/>
      <c r="DI166" s="5"/>
      <c r="DJ166" s="5"/>
      <c r="DK166" s="5"/>
      <c r="DL166" s="5"/>
      <c r="DM166" s="5"/>
      <c r="DN166" s="5"/>
      <c r="DO166" s="5"/>
      <c r="DP166" s="5"/>
      <c r="DQ166" s="5"/>
      <c r="DR166" s="5"/>
      <c r="DS166" s="5"/>
      <c r="DT166" s="5"/>
      <c r="DU166" s="5"/>
      <c r="DV166" s="5"/>
      <c r="DW166" s="5"/>
      <c r="DX166" s="5"/>
      <c r="DY166" s="5"/>
      <c r="DZ166" s="5"/>
      <c r="EA166" s="5"/>
      <c r="EB166" s="5"/>
      <c r="EC166" s="5"/>
      <c r="ED166" s="5"/>
      <c r="EE166" s="5"/>
      <c r="EF166" s="5"/>
      <c r="EG166" s="5"/>
      <c r="EH166" s="5"/>
      <c r="EI166" s="5"/>
      <c r="EJ166" s="5"/>
      <c r="EK166" s="5"/>
      <c r="EL166" s="5"/>
      <c r="EM166" s="5"/>
      <c r="EN166" s="5"/>
      <c r="EO166" s="5"/>
      <c r="EP166" s="5"/>
      <c r="EQ166" s="5"/>
      <c r="ER166" s="5"/>
      <c r="ES166" s="5"/>
      <c r="ET166" s="5"/>
      <c r="EU166" s="5"/>
      <c r="EV166" s="5"/>
      <c r="EW166" s="5"/>
      <c r="EX166" s="5"/>
      <c r="EY166" s="5"/>
      <c r="EZ166" s="5"/>
      <c r="FA166" s="5"/>
      <c r="FB166" s="5"/>
      <c r="FC166" s="5"/>
      <c r="FD166" s="5"/>
      <c r="FE166" s="5"/>
      <c r="FF166" s="5"/>
      <c r="FG166" s="5"/>
      <c r="FH166" s="5"/>
      <c r="FI166" s="5"/>
      <c r="FJ166" s="5"/>
      <c r="FK166" s="5"/>
      <c r="FL166" s="5"/>
      <c r="FM166" s="5"/>
      <c r="FN166" s="5"/>
      <c r="FO166" s="5"/>
      <c r="FP166" s="5"/>
      <c r="FQ166" s="5"/>
      <c r="FR166" s="5"/>
      <c r="FS166" s="5"/>
      <c r="FT166" s="5"/>
      <c r="FU166" s="5"/>
      <c r="FV166" s="5"/>
      <c r="FW166" s="5"/>
      <c r="FX166" s="5"/>
      <c r="FY166" s="5"/>
      <c r="FZ166" s="5"/>
      <c r="GA166" s="5"/>
      <c r="GB166" s="5"/>
      <c r="GC166" s="5"/>
      <c r="GD166" s="5"/>
      <c r="GE166" s="5"/>
      <c r="GF166" s="5"/>
      <c r="GG166" s="5"/>
      <c r="GH166" s="5"/>
      <c r="GI166" s="5"/>
      <c r="GJ166" s="5"/>
      <c r="GK166" s="5"/>
      <c r="GL166" s="5"/>
      <c r="GM166" s="5"/>
      <c r="GN166" s="5"/>
      <c r="GO166" s="5"/>
      <c r="GP166" s="5"/>
      <c r="GQ166" s="5"/>
      <c r="GR166" s="5"/>
      <c r="GS166" s="5"/>
      <c r="GT166" s="5"/>
      <c r="GU166" s="5"/>
      <c r="GV166" s="5"/>
      <c r="GW166" s="5"/>
      <c r="GX166" s="5"/>
      <c r="GY166" s="5"/>
      <c r="GZ166" s="5"/>
      <c r="HA166" s="5"/>
      <c r="HB166" s="5"/>
      <c r="HC166" s="5"/>
      <c r="HD166" s="5"/>
      <c r="HE166" s="5"/>
      <c r="HF166" s="5"/>
      <c r="HG166" s="5"/>
      <c r="HH166" s="5"/>
      <c r="HI166" s="5"/>
      <c r="HJ166" s="5"/>
      <c r="HK166" s="5"/>
      <c r="HL166" s="5"/>
      <c r="HM166" s="5"/>
      <c r="HN166" s="5"/>
      <c r="HO166" s="5"/>
      <c r="HP166" s="5"/>
      <c r="HQ166" s="5"/>
      <c r="HR166" s="5"/>
      <c r="HS166" s="5"/>
      <c r="HT166" s="5"/>
      <c r="HU166" s="5"/>
      <c r="HV166" s="5"/>
      <c r="HW166" s="5"/>
      <c r="HX166" s="5"/>
      <c r="HY166" s="5"/>
      <c r="HZ166" s="5"/>
      <c r="IA166" s="5"/>
      <c r="IB166" s="5"/>
      <c r="IC166" s="5"/>
      <c r="ID166" s="5"/>
      <c r="IE166" s="5"/>
      <c r="IF166" s="5"/>
      <c r="IG166" s="5"/>
      <c r="IH166" s="5"/>
      <c r="II166" s="5"/>
      <c r="IJ166" s="5"/>
      <c r="IK166" s="5"/>
      <c r="IL166" s="5"/>
      <c r="IM166" s="5"/>
      <c r="IN166" s="5"/>
      <c r="IO166" s="5"/>
      <c r="IP166" s="5"/>
      <c r="IQ166" s="5"/>
      <c r="IR166" s="5"/>
      <c r="IS166" s="5"/>
      <c r="IT166" s="5"/>
      <c r="IU166" s="5"/>
      <c r="IV166" s="5"/>
    </row>
    <row r="167" spans="1:256" s="29" customFormat="1" ht="15" customHeight="1">
      <c r="A167" s="171"/>
      <c r="B167" s="171"/>
      <c r="C167" s="1051"/>
      <c r="E167" s="5"/>
      <c r="F167" s="5"/>
      <c r="G167" s="5" t="s">
        <v>683</v>
      </c>
      <c r="H167" s="5"/>
      <c r="I167" s="5"/>
      <c r="J167" s="5"/>
      <c r="K167" s="5"/>
      <c r="L167" s="5"/>
      <c r="M167" s="5"/>
      <c r="N167" s="5"/>
      <c r="O167" s="5"/>
      <c r="P167" s="5"/>
      <c r="Q167" s="5"/>
      <c r="R167" s="5"/>
      <c r="S167" s="5"/>
      <c r="T167" s="5"/>
      <c r="U167" s="5"/>
      <c r="V167" s="5"/>
      <c r="W167" s="5"/>
      <c r="X167" s="5"/>
      <c r="Y167" s="5"/>
      <c r="Z167" s="5"/>
      <c r="AA167" s="5">
        <v>2072839.5780443053</v>
      </c>
      <c r="AB167" s="5">
        <v>2319524.4369641095</v>
      </c>
      <c r="AC167" s="5">
        <v>4005866.4720077729</v>
      </c>
      <c r="AD167" s="5">
        <v>5034737.7768056011</v>
      </c>
      <c r="AE167" s="5">
        <v>5203478.9882923737</v>
      </c>
      <c r="AF167" s="5">
        <v>5465965.31727181</v>
      </c>
      <c r="AG167" s="5">
        <v>5773449.3026477527</v>
      </c>
      <c r="AH167" s="5">
        <v>6067184.0041247448</v>
      </c>
      <c r="AI167" s="5">
        <v>6303421.7002062425</v>
      </c>
      <c r="AJ167" s="5">
        <v>6547159.0056871315</v>
      </c>
      <c r="AK167" s="5">
        <v>6854642.991063063</v>
      </c>
      <c r="AL167" s="5">
        <v>7070881.7287460994</v>
      </c>
      <c r="AM167" s="5">
        <v>7119629.1898423089</v>
      </c>
      <c r="AN167" s="5">
        <v>7119629.1898423024</v>
      </c>
      <c r="AO167" s="5">
        <v>7119629.1898422763</v>
      </c>
      <c r="AP167" s="5">
        <v>7119629.1898422753</v>
      </c>
      <c r="AQ167" s="5">
        <v>7119629.1898422735</v>
      </c>
      <c r="AR167" s="5"/>
      <c r="AS167" s="5"/>
      <c r="AT167" s="5"/>
      <c r="AU167" s="5"/>
      <c r="AV167" s="5"/>
      <c r="AW167" s="5"/>
      <c r="AX167" s="5"/>
      <c r="AY167" s="5"/>
      <c r="AZ167" s="5"/>
      <c r="BA167" s="5"/>
      <c r="BB167" s="5"/>
      <c r="BC167" s="5"/>
      <c r="BD167" s="5"/>
      <c r="BE167" s="5"/>
      <c r="BF167" s="5"/>
      <c r="BG167" s="5"/>
      <c r="BH167" s="5"/>
      <c r="BI167" s="5"/>
      <c r="BJ167" s="5"/>
      <c r="BK167" s="5"/>
      <c r="BL167" s="5"/>
      <c r="BM167" s="5"/>
      <c r="BN167" s="5"/>
      <c r="BO167" s="5"/>
      <c r="BP167" s="5"/>
      <c r="BQ167" s="5"/>
      <c r="BR167" s="5"/>
      <c r="BS167" s="5"/>
      <c r="BT167" s="5"/>
      <c r="BU167" s="5"/>
      <c r="BV167" s="5"/>
      <c r="BW167" s="5"/>
      <c r="BX167" s="5"/>
      <c r="BY167" s="5"/>
      <c r="BZ167" s="5"/>
      <c r="CA167" s="5"/>
      <c r="CB167" s="5"/>
      <c r="CC167" s="5"/>
      <c r="CD167" s="5"/>
      <c r="CE167" s="5"/>
      <c r="CF167" s="5"/>
      <c r="CG167" s="5"/>
      <c r="CH167" s="5"/>
      <c r="CI167" s="5"/>
      <c r="CJ167" s="5"/>
      <c r="CK167" s="5"/>
      <c r="CL167" s="5"/>
      <c r="CM167" s="5"/>
      <c r="CN167" s="5"/>
      <c r="CO167" s="5"/>
      <c r="CP167" s="5"/>
      <c r="CQ167" s="5"/>
      <c r="CR167" s="5"/>
      <c r="CS167" s="5"/>
      <c r="CT167" s="5"/>
      <c r="CU167" s="5"/>
      <c r="CV167" s="5"/>
      <c r="CW167" s="5"/>
      <c r="CX167" s="5"/>
      <c r="CY167" s="5"/>
      <c r="CZ167" s="5"/>
      <c r="DA167" s="5"/>
      <c r="DB167" s="5"/>
      <c r="DC167" s="5"/>
      <c r="DD167" s="5"/>
      <c r="DE167" s="5"/>
      <c r="DF167" s="5"/>
      <c r="DG167" s="5"/>
      <c r="DH167" s="5"/>
      <c r="DI167" s="5"/>
      <c r="DJ167" s="5"/>
      <c r="DK167" s="5"/>
      <c r="DL167" s="5"/>
      <c r="DM167" s="5"/>
      <c r="DN167" s="5"/>
      <c r="DO167" s="5"/>
      <c r="DP167" s="5"/>
      <c r="DQ167" s="5"/>
      <c r="DR167" s="5"/>
      <c r="DS167" s="5"/>
      <c r="DT167" s="5"/>
      <c r="DU167" s="5"/>
      <c r="DV167" s="5"/>
      <c r="DW167" s="5"/>
      <c r="DX167" s="5"/>
      <c r="DY167" s="5"/>
      <c r="DZ167" s="5"/>
      <c r="EA167" s="5"/>
      <c r="EB167" s="5"/>
      <c r="EC167" s="5"/>
      <c r="ED167" s="5"/>
      <c r="EE167" s="5"/>
      <c r="EF167" s="5"/>
      <c r="EG167" s="5"/>
      <c r="EH167" s="5"/>
      <c r="EI167" s="5"/>
      <c r="EJ167" s="5"/>
      <c r="EK167" s="5"/>
      <c r="EL167" s="5"/>
      <c r="EM167" s="5"/>
      <c r="EN167" s="5"/>
      <c r="EO167" s="5"/>
      <c r="EP167" s="5"/>
      <c r="EQ167" s="5"/>
      <c r="ER167" s="5"/>
      <c r="ES167" s="5"/>
      <c r="ET167" s="5"/>
      <c r="EU167" s="5"/>
      <c r="EV167" s="5"/>
      <c r="EW167" s="5"/>
      <c r="EX167" s="5"/>
      <c r="EY167" s="5"/>
      <c r="EZ167" s="5"/>
      <c r="FA167" s="5"/>
      <c r="FB167" s="5"/>
      <c r="FC167" s="5"/>
      <c r="FD167" s="5"/>
      <c r="FE167" s="5"/>
      <c r="FF167" s="5"/>
      <c r="FG167" s="5"/>
      <c r="FH167" s="5"/>
      <c r="FI167" s="5"/>
      <c r="FJ167" s="5"/>
      <c r="FK167" s="5"/>
      <c r="FL167" s="5"/>
      <c r="FM167" s="5"/>
      <c r="FN167" s="5"/>
      <c r="FO167" s="5"/>
      <c r="FP167" s="5"/>
      <c r="FQ167" s="5"/>
      <c r="FR167" s="5"/>
      <c r="FS167" s="5"/>
      <c r="FT167" s="5"/>
      <c r="FU167" s="5"/>
      <c r="FV167" s="5"/>
      <c r="FW167" s="5"/>
      <c r="FX167" s="5"/>
      <c r="FY167" s="5"/>
      <c r="FZ167" s="5"/>
      <c r="GA167" s="5"/>
      <c r="GB167" s="5"/>
      <c r="GC167" s="5"/>
      <c r="GD167" s="5"/>
      <c r="GE167" s="5"/>
      <c r="GF167" s="5"/>
      <c r="GG167" s="5"/>
      <c r="GH167" s="5"/>
      <c r="GI167" s="5"/>
      <c r="GJ167" s="5"/>
      <c r="GK167" s="5"/>
      <c r="GL167" s="5"/>
      <c r="GM167" s="5"/>
      <c r="GN167" s="5"/>
      <c r="GO167" s="5"/>
      <c r="GP167" s="5"/>
      <c r="GQ167" s="5"/>
      <c r="GR167" s="5"/>
      <c r="GS167" s="5"/>
      <c r="GT167" s="5"/>
      <c r="GU167" s="5"/>
      <c r="GV167" s="5"/>
      <c r="GW167" s="5"/>
      <c r="GX167" s="5"/>
      <c r="GY167" s="5"/>
      <c r="GZ167" s="5"/>
      <c r="HA167" s="5"/>
      <c r="HB167" s="5"/>
      <c r="HC167" s="5"/>
      <c r="HD167" s="5"/>
      <c r="HE167" s="5"/>
      <c r="HF167" s="5"/>
      <c r="HG167" s="5"/>
      <c r="HH167" s="5"/>
      <c r="HI167" s="5"/>
      <c r="HJ167" s="5"/>
      <c r="HK167" s="5"/>
      <c r="HL167" s="5"/>
      <c r="HM167" s="5"/>
      <c r="HN167" s="5"/>
      <c r="HO167" s="5"/>
      <c r="HP167" s="5"/>
      <c r="HQ167" s="5"/>
      <c r="HR167" s="5"/>
      <c r="HS167" s="5"/>
      <c r="HT167" s="5"/>
      <c r="HU167" s="5"/>
      <c r="HV167" s="5"/>
      <c r="HW167" s="5"/>
      <c r="HX167" s="5"/>
      <c r="HY167" s="5"/>
      <c r="HZ167" s="5"/>
      <c r="IA167" s="5"/>
      <c r="IB167" s="5"/>
      <c r="IC167" s="5"/>
      <c r="ID167" s="5"/>
      <c r="IE167" s="5"/>
      <c r="IF167" s="5"/>
      <c r="IG167" s="5"/>
      <c r="IH167" s="5"/>
      <c r="II167" s="5"/>
      <c r="IJ167" s="5"/>
      <c r="IK167" s="5"/>
      <c r="IL167" s="5"/>
      <c r="IM167" s="5"/>
      <c r="IN167" s="5"/>
      <c r="IO167" s="5"/>
      <c r="IP167" s="5"/>
      <c r="IQ167" s="5"/>
      <c r="IR167" s="5"/>
      <c r="IS167" s="5"/>
      <c r="IT167" s="5"/>
      <c r="IU167" s="5"/>
      <c r="IV167" s="5"/>
    </row>
    <row r="168" spans="1:256" s="29" customFormat="1" ht="15" customHeight="1">
      <c r="A168" s="171"/>
      <c r="B168" s="171"/>
      <c r="C168" s="1051"/>
      <c r="G168" s="29" t="s">
        <v>38</v>
      </c>
      <c r="O168" s="5"/>
      <c r="AA168" s="29">
        <v>2072839.5780443053</v>
      </c>
      <c r="AB168" s="29">
        <v>2319524.4369641095</v>
      </c>
      <c r="AC168" s="29">
        <v>4005866.4720077729</v>
      </c>
      <c r="AD168" s="29">
        <v>5034737.7768056011</v>
      </c>
      <c r="AE168" s="29">
        <v>5203478.9882923737</v>
      </c>
      <c r="AF168" s="29">
        <v>5465965.31727181</v>
      </c>
      <c r="AG168" s="29">
        <v>5773449.3026477527</v>
      </c>
      <c r="AH168" s="29">
        <v>6067184.0041247448</v>
      </c>
      <c r="AI168" s="29">
        <v>6303421.7002062425</v>
      </c>
      <c r="AJ168" s="29">
        <v>6547159.0056871315</v>
      </c>
      <c r="AK168" s="29">
        <v>6854642.991063063</v>
      </c>
      <c r="AL168" s="29">
        <v>7070881.7287460994</v>
      </c>
      <c r="AM168" s="29">
        <v>7119629.1898423089</v>
      </c>
      <c r="AN168" s="29">
        <v>7119629.1898423024</v>
      </c>
      <c r="AO168" s="29">
        <v>7119629.1898422763</v>
      </c>
      <c r="AP168" s="29">
        <v>7119629.1898422753</v>
      </c>
      <c r="AQ168" s="29">
        <v>7119629.1898422735</v>
      </c>
    </row>
    <row r="169" spans="1:256" s="29" customFormat="1" ht="15" customHeight="1">
      <c r="A169" s="171"/>
      <c r="B169" s="171"/>
      <c r="C169" s="1051"/>
      <c r="F169" s="5" t="s">
        <v>1252</v>
      </c>
      <c r="O169" s="5"/>
    </row>
    <row r="170" spans="1:256" s="29" customFormat="1" ht="15" customHeight="1">
      <c r="A170" s="171"/>
      <c r="B170" s="171"/>
      <c r="C170" s="1051"/>
      <c r="F170" s="5"/>
      <c r="G170" s="5" t="s">
        <v>1295</v>
      </c>
      <c r="H170" s="5"/>
      <c r="I170" s="5"/>
      <c r="J170" s="5"/>
      <c r="K170" s="5"/>
      <c r="L170" s="5"/>
      <c r="M170" s="5"/>
      <c r="N170" s="5"/>
      <c r="O170" s="5"/>
      <c r="P170" s="5"/>
      <c r="Q170" s="5"/>
      <c r="R170" s="5"/>
      <c r="S170" s="5"/>
      <c r="T170" s="5"/>
      <c r="U170" s="5"/>
      <c r="V170" s="5"/>
      <c r="W170" s="5"/>
      <c r="X170" s="5"/>
      <c r="Y170" s="5"/>
      <c r="Z170" s="5"/>
      <c r="AA170" s="5">
        <v>4100000</v>
      </c>
      <c r="AB170" s="5">
        <v>-800000</v>
      </c>
      <c r="AC170" s="5">
        <v>-2000000</v>
      </c>
      <c r="AD170" s="5">
        <v>4200000</v>
      </c>
      <c r="AE170" s="5">
        <v>9300000</v>
      </c>
      <c r="AF170" s="5">
        <v>11700000</v>
      </c>
      <c r="AG170" s="5">
        <v>12900000</v>
      </c>
      <c r="AH170" s="5">
        <v>10600000</v>
      </c>
      <c r="AI170" s="5">
        <v>8300000</v>
      </c>
      <c r="AJ170" s="5">
        <v>11200000</v>
      </c>
      <c r="AK170" s="5">
        <v>13400000</v>
      </c>
      <c r="AL170" s="5">
        <v>3900000</v>
      </c>
      <c r="AM170" s="5">
        <v>0</v>
      </c>
      <c r="AN170" s="5">
        <v>0</v>
      </c>
      <c r="AO170" s="5">
        <v>0</v>
      </c>
      <c r="AP170" s="5">
        <v>0</v>
      </c>
      <c r="AQ170" s="5">
        <v>0</v>
      </c>
    </row>
    <row r="171" spans="1:256" ht="15" customHeight="1">
      <c r="E171" s="29"/>
      <c r="G171" s="5" t="s">
        <v>1296</v>
      </c>
      <c r="AA171" s="5">
        <v>-2072839.5780443053</v>
      </c>
      <c r="AB171" s="5">
        <v>-2319524.4369641095</v>
      </c>
      <c r="AC171" s="5">
        <v>-4005866.4720077729</v>
      </c>
      <c r="AD171" s="5">
        <v>-5034737.7768056011</v>
      </c>
      <c r="AE171" s="5">
        <v>-5203478.9882923737</v>
      </c>
      <c r="AF171" s="5">
        <v>-5465965.31727181</v>
      </c>
      <c r="AG171" s="5">
        <v>-5773449.3026477527</v>
      </c>
      <c r="AH171" s="5">
        <v>-6067184.0041247448</v>
      </c>
      <c r="AI171" s="5">
        <v>-6303421.7002062425</v>
      </c>
      <c r="AJ171" s="5">
        <v>-6547159.0056871315</v>
      </c>
      <c r="AK171" s="5">
        <v>-6854642.991063063</v>
      </c>
      <c r="AL171" s="5">
        <v>-7070881.7287460994</v>
      </c>
      <c r="AM171" s="5">
        <v>-7119629.1898423089</v>
      </c>
      <c r="AN171" s="5">
        <v>-7119629.1898423024</v>
      </c>
      <c r="AO171" s="5">
        <v>-7119629.1898422763</v>
      </c>
      <c r="AP171" s="5">
        <v>-7119629.1898422753</v>
      </c>
      <c r="AQ171" s="5">
        <v>-7119629.1898422735</v>
      </c>
      <c r="AR171" s="29"/>
      <c r="AS171" s="29"/>
      <c r="AT171" s="29"/>
      <c r="AU171" s="29"/>
      <c r="AV171" s="29"/>
      <c r="AW171" s="29"/>
      <c r="AX171" s="29"/>
      <c r="AY171" s="29"/>
      <c r="AZ171" s="29"/>
      <c r="BA171" s="29"/>
      <c r="BB171" s="29"/>
      <c r="BC171" s="29"/>
      <c r="BD171" s="29"/>
      <c r="BE171" s="29"/>
      <c r="BF171" s="29"/>
      <c r="BG171" s="29"/>
      <c r="BH171" s="29"/>
      <c r="BI171" s="29"/>
      <c r="BJ171" s="29"/>
      <c r="BK171" s="29"/>
      <c r="BL171" s="29"/>
      <c r="BM171" s="29"/>
      <c r="BN171" s="29"/>
      <c r="BO171" s="29"/>
      <c r="BP171" s="29"/>
      <c r="BQ171" s="29"/>
      <c r="BR171" s="29"/>
      <c r="BS171" s="29"/>
      <c r="BT171" s="29"/>
      <c r="BU171" s="29"/>
      <c r="BV171" s="29"/>
      <c r="BW171" s="29"/>
      <c r="BX171" s="29"/>
      <c r="BY171" s="29"/>
      <c r="BZ171" s="29"/>
      <c r="CA171" s="29"/>
      <c r="CB171" s="29"/>
      <c r="CC171" s="29"/>
      <c r="CD171" s="29"/>
      <c r="CE171" s="29"/>
      <c r="CF171" s="29"/>
      <c r="CG171" s="29"/>
      <c r="CH171" s="29"/>
      <c r="CI171" s="29"/>
      <c r="CJ171" s="29"/>
      <c r="CK171" s="29"/>
      <c r="CL171" s="29"/>
      <c r="CM171" s="29"/>
      <c r="CN171" s="29"/>
      <c r="CO171" s="29"/>
      <c r="CP171" s="29"/>
      <c r="CQ171" s="29"/>
      <c r="CR171" s="29"/>
      <c r="CS171" s="29"/>
      <c r="CT171" s="29"/>
      <c r="CU171" s="29"/>
      <c r="CV171" s="29"/>
      <c r="CW171" s="29"/>
      <c r="CX171" s="29"/>
      <c r="CY171" s="29"/>
      <c r="CZ171" s="29"/>
      <c r="DA171" s="29"/>
      <c r="DB171" s="29"/>
      <c r="DC171" s="29"/>
      <c r="DD171" s="29"/>
      <c r="DE171" s="29"/>
      <c r="DF171" s="29"/>
      <c r="DG171" s="29"/>
      <c r="DH171" s="29"/>
      <c r="DI171" s="29"/>
      <c r="DJ171" s="29"/>
      <c r="DK171" s="29"/>
      <c r="DL171" s="29"/>
      <c r="DM171" s="29"/>
      <c r="DN171" s="29"/>
      <c r="DO171" s="29"/>
      <c r="DP171" s="29"/>
      <c r="DQ171" s="29"/>
      <c r="DR171" s="29"/>
      <c r="DS171" s="29"/>
      <c r="DT171" s="29"/>
      <c r="DU171" s="29"/>
      <c r="DV171" s="29"/>
      <c r="DW171" s="29"/>
      <c r="DX171" s="29"/>
      <c r="DY171" s="29"/>
      <c r="DZ171" s="29"/>
      <c r="EA171" s="29"/>
      <c r="EB171" s="29"/>
      <c r="EC171" s="29"/>
      <c r="ED171" s="29"/>
      <c r="EE171" s="29"/>
      <c r="EF171" s="29"/>
      <c r="EG171" s="29"/>
      <c r="EH171" s="29"/>
      <c r="EI171" s="29"/>
      <c r="EJ171" s="29"/>
      <c r="EK171" s="29"/>
      <c r="EL171" s="29"/>
      <c r="EM171" s="29"/>
      <c r="EN171" s="29"/>
      <c r="EO171" s="29"/>
      <c r="EP171" s="29"/>
      <c r="EQ171" s="29"/>
      <c r="ER171" s="29"/>
      <c r="ES171" s="29"/>
      <c r="ET171" s="29"/>
      <c r="EU171" s="29"/>
      <c r="EV171" s="29"/>
      <c r="EW171" s="29"/>
      <c r="EX171" s="29"/>
      <c r="EY171" s="29"/>
      <c r="EZ171" s="29"/>
      <c r="FA171" s="29"/>
      <c r="FB171" s="29"/>
      <c r="FC171" s="29"/>
      <c r="FD171" s="29"/>
      <c r="FE171" s="29"/>
      <c r="FF171" s="29"/>
      <c r="FG171" s="29"/>
      <c r="FH171" s="29"/>
      <c r="FI171" s="29"/>
      <c r="FJ171" s="29"/>
      <c r="FK171" s="29"/>
      <c r="FL171" s="29"/>
      <c r="FM171" s="29"/>
      <c r="FN171" s="29"/>
      <c r="FO171" s="29"/>
      <c r="FP171" s="29"/>
      <c r="FQ171" s="29"/>
      <c r="FR171" s="29"/>
      <c r="FS171" s="29"/>
      <c r="FT171" s="29"/>
      <c r="FU171" s="29"/>
      <c r="FV171" s="29"/>
      <c r="FW171" s="29"/>
      <c r="FX171" s="29"/>
      <c r="FY171" s="29"/>
      <c r="FZ171" s="29"/>
      <c r="GA171" s="29"/>
      <c r="GB171" s="29"/>
      <c r="GC171" s="29"/>
      <c r="GD171" s="29"/>
      <c r="GE171" s="29"/>
      <c r="GF171" s="29"/>
      <c r="GG171" s="29"/>
      <c r="GH171" s="29"/>
      <c r="GI171" s="29"/>
      <c r="GJ171" s="29"/>
      <c r="GK171" s="29"/>
      <c r="GL171" s="29"/>
      <c r="GM171" s="29"/>
      <c r="GN171" s="29"/>
      <c r="GO171" s="29"/>
      <c r="GP171" s="29"/>
      <c r="GQ171" s="29"/>
      <c r="GR171" s="29"/>
      <c r="GS171" s="29"/>
      <c r="GT171" s="29"/>
      <c r="GU171" s="29"/>
      <c r="GV171" s="29"/>
      <c r="GW171" s="29"/>
      <c r="GX171" s="29"/>
      <c r="GY171" s="29"/>
      <c r="GZ171" s="29"/>
      <c r="HA171" s="29"/>
      <c r="HB171" s="29"/>
      <c r="HC171" s="29"/>
      <c r="HD171" s="29"/>
      <c r="HE171" s="29"/>
      <c r="HF171" s="29"/>
      <c r="HG171" s="29"/>
      <c r="HH171" s="29"/>
      <c r="HI171" s="29"/>
      <c r="HJ171" s="29"/>
      <c r="HK171" s="29"/>
      <c r="HL171" s="29"/>
      <c r="HM171" s="29"/>
      <c r="HN171" s="29"/>
      <c r="HO171" s="29"/>
      <c r="HP171" s="29"/>
      <c r="HQ171" s="29"/>
      <c r="HR171" s="29"/>
      <c r="HS171" s="29"/>
      <c r="HT171" s="29"/>
      <c r="HU171" s="29"/>
      <c r="HV171" s="29"/>
      <c r="HW171" s="29"/>
      <c r="HX171" s="29"/>
      <c r="HY171" s="29"/>
      <c r="HZ171" s="29"/>
      <c r="IA171" s="29"/>
      <c r="IB171" s="29"/>
      <c r="IC171" s="29"/>
      <c r="ID171" s="29"/>
      <c r="IE171" s="29"/>
      <c r="IF171" s="29"/>
      <c r="IG171" s="29"/>
      <c r="IH171" s="29"/>
      <c r="II171" s="29"/>
      <c r="IJ171" s="29"/>
      <c r="IK171" s="29"/>
      <c r="IL171" s="29"/>
      <c r="IM171" s="29"/>
      <c r="IN171" s="29"/>
      <c r="IO171" s="29"/>
      <c r="IP171" s="29"/>
      <c r="IQ171" s="29"/>
      <c r="IR171" s="29"/>
      <c r="IS171" s="29"/>
      <c r="IT171" s="29"/>
      <c r="IU171" s="29"/>
      <c r="IV171" s="29"/>
    </row>
    <row r="172" spans="1:256" ht="15" customHeight="1">
      <c r="E172" s="29"/>
      <c r="F172" s="29"/>
      <c r="G172" s="29" t="s">
        <v>38</v>
      </c>
      <c r="H172" s="29"/>
      <c r="I172" s="29"/>
      <c r="J172" s="29"/>
      <c r="K172" s="29"/>
      <c r="L172" s="29"/>
      <c r="M172" s="29"/>
      <c r="N172" s="29"/>
      <c r="P172" s="29"/>
      <c r="Q172" s="29"/>
      <c r="R172" s="29"/>
      <c r="S172" s="29"/>
      <c r="T172" s="29"/>
      <c r="U172" s="29"/>
      <c r="V172" s="29"/>
      <c r="W172" s="29"/>
      <c r="X172" s="29"/>
      <c r="Y172" s="29"/>
      <c r="Z172" s="29"/>
      <c r="AA172" s="29">
        <v>2027160.4219556947</v>
      </c>
      <c r="AB172" s="29">
        <v>-3119524.4369641095</v>
      </c>
      <c r="AC172" s="29">
        <v>-6005866.4720077729</v>
      </c>
      <c r="AD172" s="29">
        <v>-834737.77680560108</v>
      </c>
      <c r="AE172" s="29">
        <v>4096521.0117076263</v>
      </c>
      <c r="AF172" s="29">
        <v>6234034.68272819</v>
      </c>
      <c r="AG172" s="29">
        <v>7126550.6973522473</v>
      </c>
      <c r="AH172" s="29">
        <v>4532815.9958752552</v>
      </c>
      <c r="AI172" s="29">
        <v>1996578.2997937575</v>
      </c>
      <c r="AJ172" s="29">
        <v>4652840.9943128685</v>
      </c>
      <c r="AK172" s="29">
        <v>6545357.008936937</v>
      </c>
      <c r="AL172" s="29">
        <v>-3170881.7287460994</v>
      </c>
      <c r="AM172" s="29">
        <v>-7119629.1898423089</v>
      </c>
      <c r="AN172" s="29">
        <v>-7119629.1898423024</v>
      </c>
      <c r="AO172" s="29">
        <v>-7119629.1898422763</v>
      </c>
      <c r="AP172" s="29">
        <v>-7119629.1898422753</v>
      </c>
      <c r="AQ172" s="29">
        <v>-7119629.1898422735</v>
      </c>
      <c r="AR172" s="29"/>
      <c r="AS172" s="29"/>
      <c r="AT172" s="29"/>
      <c r="AU172" s="29"/>
      <c r="AV172" s="29"/>
      <c r="AW172" s="29"/>
      <c r="AX172" s="29"/>
      <c r="AY172" s="29"/>
      <c r="AZ172" s="29"/>
      <c r="BA172" s="29"/>
      <c r="BB172" s="29"/>
      <c r="BC172" s="29"/>
      <c r="BD172" s="29"/>
      <c r="BE172" s="29"/>
      <c r="BF172" s="29"/>
      <c r="BG172" s="29"/>
      <c r="BH172" s="29"/>
      <c r="BI172" s="29"/>
      <c r="BJ172" s="29"/>
      <c r="BK172" s="29"/>
      <c r="BL172" s="29"/>
      <c r="BM172" s="29"/>
      <c r="BN172" s="29"/>
      <c r="BO172" s="29"/>
      <c r="BP172" s="29"/>
      <c r="BQ172" s="29"/>
      <c r="BR172" s="29"/>
      <c r="BS172" s="29"/>
      <c r="BT172" s="29"/>
      <c r="BU172" s="29"/>
      <c r="BV172" s="29"/>
      <c r="BW172" s="29"/>
      <c r="BX172" s="29"/>
      <c r="BY172" s="29"/>
      <c r="BZ172" s="29"/>
      <c r="CA172" s="29"/>
      <c r="CB172" s="29"/>
      <c r="CC172" s="29"/>
      <c r="CD172" s="29"/>
      <c r="CE172" s="29"/>
      <c r="CF172" s="29"/>
      <c r="CG172" s="29"/>
      <c r="CH172" s="29"/>
      <c r="CI172" s="29"/>
      <c r="CJ172" s="29"/>
      <c r="CK172" s="29"/>
      <c r="CL172" s="29"/>
      <c r="CM172" s="29"/>
      <c r="CN172" s="29"/>
      <c r="CO172" s="29"/>
      <c r="CP172" s="29"/>
      <c r="CQ172" s="29"/>
      <c r="CR172" s="29"/>
      <c r="CS172" s="29"/>
      <c r="CT172" s="29"/>
      <c r="CU172" s="29"/>
      <c r="CV172" s="29"/>
      <c r="CW172" s="29"/>
      <c r="CX172" s="29"/>
      <c r="CY172" s="29"/>
      <c r="CZ172" s="29"/>
      <c r="DA172" s="29"/>
      <c r="DB172" s="29"/>
      <c r="DC172" s="29"/>
      <c r="DD172" s="29"/>
      <c r="DE172" s="29"/>
      <c r="DF172" s="29"/>
      <c r="DG172" s="29"/>
      <c r="DH172" s="29"/>
      <c r="DI172" s="29"/>
      <c r="DJ172" s="29"/>
      <c r="DK172" s="29"/>
      <c r="DL172" s="29"/>
      <c r="DM172" s="29"/>
      <c r="DN172" s="29"/>
      <c r="DO172" s="29"/>
      <c r="DP172" s="29"/>
      <c r="DQ172" s="29"/>
      <c r="DR172" s="29"/>
      <c r="DS172" s="29"/>
      <c r="DT172" s="29"/>
      <c r="DU172" s="29"/>
      <c r="DV172" s="29"/>
      <c r="DW172" s="29"/>
      <c r="DX172" s="29"/>
      <c r="DY172" s="29"/>
      <c r="DZ172" s="29"/>
      <c r="EA172" s="29"/>
      <c r="EB172" s="29"/>
      <c r="EC172" s="29"/>
      <c r="ED172" s="29"/>
      <c r="EE172" s="29"/>
      <c r="EF172" s="29"/>
      <c r="EG172" s="29"/>
      <c r="EH172" s="29"/>
      <c r="EI172" s="29"/>
      <c r="EJ172" s="29"/>
      <c r="EK172" s="29"/>
      <c r="EL172" s="29"/>
      <c r="EM172" s="29"/>
      <c r="EN172" s="29"/>
      <c r="EO172" s="29"/>
      <c r="EP172" s="29"/>
      <c r="EQ172" s="29"/>
      <c r="ER172" s="29"/>
      <c r="ES172" s="29"/>
      <c r="ET172" s="29"/>
      <c r="EU172" s="29"/>
      <c r="EV172" s="29"/>
      <c r="EW172" s="29"/>
      <c r="EX172" s="29"/>
      <c r="EY172" s="29"/>
      <c r="EZ172" s="29"/>
      <c r="FA172" s="29"/>
      <c r="FB172" s="29"/>
      <c r="FC172" s="29"/>
      <c r="FD172" s="29"/>
      <c r="FE172" s="29"/>
      <c r="FF172" s="29"/>
      <c r="FG172" s="29"/>
      <c r="FH172" s="29"/>
      <c r="FI172" s="29"/>
      <c r="FJ172" s="29"/>
      <c r="FK172" s="29"/>
      <c r="FL172" s="29"/>
      <c r="FM172" s="29"/>
      <c r="FN172" s="29"/>
      <c r="FO172" s="29"/>
      <c r="FP172" s="29"/>
      <c r="FQ172" s="29"/>
      <c r="FR172" s="29"/>
      <c r="FS172" s="29"/>
      <c r="FT172" s="29"/>
      <c r="FU172" s="29"/>
      <c r="FV172" s="29"/>
      <c r="FW172" s="29"/>
      <c r="FX172" s="29"/>
      <c r="FY172" s="29"/>
      <c r="FZ172" s="29"/>
      <c r="GA172" s="29"/>
      <c r="GB172" s="29"/>
      <c r="GC172" s="29"/>
      <c r="GD172" s="29"/>
      <c r="GE172" s="29"/>
      <c r="GF172" s="29"/>
      <c r="GG172" s="29"/>
      <c r="GH172" s="29"/>
      <c r="GI172" s="29"/>
      <c r="GJ172" s="29"/>
      <c r="GK172" s="29"/>
      <c r="GL172" s="29"/>
      <c r="GM172" s="29"/>
      <c r="GN172" s="29"/>
      <c r="GO172" s="29"/>
      <c r="GP172" s="29"/>
      <c r="GQ172" s="29"/>
      <c r="GR172" s="29"/>
      <c r="GS172" s="29"/>
      <c r="GT172" s="29"/>
      <c r="GU172" s="29"/>
      <c r="GV172" s="29"/>
      <c r="GW172" s="29"/>
      <c r="GX172" s="29"/>
      <c r="GY172" s="29"/>
      <c r="GZ172" s="29"/>
      <c r="HA172" s="29"/>
      <c r="HB172" s="29"/>
      <c r="HC172" s="29"/>
      <c r="HD172" s="29"/>
      <c r="HE172" s="29"/>
      <c r="HF172" s="29"/>
      <c r="HG172" s="29"/>
      <c r="HH172" s="29"/>
      <c r="HI172" s="29"/>
      <c r="HJ172" s="29"/>
      <c r="HK172" s="29"/>
      <c r="HL172" s="29"/>
      <c r="HM172" s="29"/>
      <c r="HN172" s="29"/>
      <c r="HO172" s="29"/>
      <c r="HP172" s="29"/>
      <c r="HQ172" s="29"/>
      <c r="HR172" s="29"/>
      <c r="HS172" s="29"/>
      <c r="HT172" s="29"/>
      <c r="HU172" s="29"/>
      <c r="HV172" s="29"/>
      <c r="HW172" s="29"/>
      <c r="HX172" s="29"/>
      <c r="HY172" s="29"/>
      <c r="HZ172" s="29"/>
      <c r="IA172" s="29"/>
      <c r="IB172" s="29"/>
      <c r="IC172" s="29"/>
      <c r="ID172" s="29"/>
      <c r="IE172" s="29"/>
      <c r="IF172" s="29"/>
      <c r="IG172" s="29"/>
      <c r="IH172" s="29"/>
      <c r="II172" s="29"/>
      <c r="IJ172" s="29"/>
      <c r="IK172" s="29"/>
      <c r="IL172" s="29"/>
      <c r="IM172" s="29"/>
      <c r="IN172" s="29"/>
      <c r="IO172" s="29"/>
      <c r="IP172" s="29"/>
      <c r="IQ172" s="29"/>
      <c r="IR172" s="29"/>
      <c r="IS172" s="29"/>
      <c r="IT172" s="29"/>
      <c r="IU172" s="29"/>
      <c r="IV172" s="29"/>
    </row>
    <row r="173" spans="1:256" ht="15" customHeight="1">
      <c r="E173" s="29"/>
      <c r="F173" s="5" t="s">
        <v>1315</v>
      </c>
      <c r="G173" s="29"/>
      <c r="H173" s="29"/>
      <c r="I173" s="29"/>
      <c r="J173" s="29"/>
      <c r="K173" s="29"/>
      <c r="L173" s="29"/>
      <c r="M173" s="29"/>
      <c r="N173" s="29"/>
      <c r="AA173" s="5">
        <v>4100000</v>
      </c>
      <c r="AB173" s="5">
        <v>-800000</v>
      </c>
      <c r="AC173" s="5">
        <v>-2000000</v>
      </c>
      <c r="AD173" s="5">
        <v>4200000</v>
      </c>
      <c r="AE173" s="5">
        <v>9300000</v>
      </c>
      <c r="AF173" s="5">
        <v>11700000</v>
      </c>
      <c r="AG173" s="5">
        <v>12900000</v>
      </c>
      <c r="AH173" s="5">
        <v>10600000</v>
      </c>
      <c r="AI173" s="5">
        <v>8300000</v>
      </c>
      <c r="AJ173" s="5">
        <v>11200000</v>
      </c>
      <c r="AK173" s="5">
        <v>13400000</v>
      </c>
      <c r="AL173" s="5">
        <v>3900000</v>
      </c>
      <c r="AM173" s="5">
        <v>0</v>
      </c>
      <c r="AN173" s="5">
        <v>0</v>
      </c>
      <c r="AO173" s="5">
        <v>0</v>
      </c>
      <c r="AP173" s="5">
        <v>0</v>
      </c>
      <c r="AQ173" s="5">
        <v>0</v>
      </c>
      <c r="AR173" s="29"/>
      <c r="AS173" s="29"/>
      <c r="AT173" s="29"/>
      <c r="AU173" s="29"/>
      <c r="AV173" s="29"/>
      <c r="AW173" s="29"/>
      <c r="AX173" s="29"/>
      <c r="AY173" s="29"/>
      <c r="AZ173" s="29"/>
      <c r="BA173" s="29"/>
      <c r="BB173" s="29"/>
      <c r="BC173" s="29"/>
      <c r="BD173" s="29"/>
      <c r="BE173" s="29"/>
      <c r="BF173" s="29"/>
      <c r="BG173" s="29"/>
      <c r="BH173" s="29"/>
      <c r="BI173" s="29"/>
      <c r="BJ173" s="29"/>
      <c r="BK173" s="29"/>
      <c r="BL173" s="29"/>
      <c r="BM173" s="29"/>
      <c r="BN173" s="29"/>
      <c r="BO173" s="29"/>
      <c r="BP173" s="29"/>
      <c r="BQ173" s="29"/>
      <c r="BR173" s="29"/>
      <c r="BS173" s="29"/>
      <c r="BT173" s="29"/>
      <c r="BU173" s="29"/>
      <c r="BV173" s="29"/>
      <c r="BW173" s="29"/>
      <c r="BX173" s="29"/>
      <c r="BY173" s="29"/>
      <c r="BZ173" s="29"/>
      <c r="CA173" s="29"/>
      <c r="CB173" s="29"/>
      <c r="CC173" s="29"/>
      <c r="CD173" s="29"/>
      <c r="CE173" s="29"/>
      <c r="CF173" s="29"/>
      <c r="CG173" s="29"/>
      <c r="CH173" s="29"/>
      <c r="CI173" s="29"/>
      <c r="CJ173" s="29"/>
      <c r="CK173" s="29"/>
      <c r="CL173" s="29"/>
      <c r="CM173" s="29"/>
      <c r="CN173" s="29"/>
      <c r="CO173" s="29"/>
      <c r="CP173" s="29"/>
      <c r="CQ173" s="29"/>
      <c r="CR173" s="29"/>
      <c r="CS173" s="29"/>
      <c r="CT173" s="29"/>
      <c r="CU173" s="29"/>
      <c r="CV173" s="29"/>
      <c r="CW173" s="29"/>
      <c r="CX173" s="29"/>
      <c r="CY173" s="29"/>
      <c r="CZ173" s="29"/>
      <c r="DA173" s="29"/>
      <c r="DB173" s="29"/>
      <c r="DC173" s="29"/>
      <c r="DD173" s="29"/>
      <c r="DE173" s="29"/>
      <c r="DF173" s="29"/>
      <c r="DG173" s="29"/>
      <c r="DH173" s="29"/>
      <c r="DI173" s="29"/>
      <c r="DJ173" s="29"/>
      <c r="DK173" s="29"/>
      <c r="DL173" s="29"/>
      <c r="DM173" s="29"/>
      <c r="DN173" s="29"/>
      <c r="DO173" s="29"/>
      <c r="DP173" s="29"/>
      <c r="DQ173" s="29"/>
      <c r="DR173" s="29"/>
      <c r="DS173" s="29"/>
      <c r="DT173" s="29"/>
      <c r="DU173" s="29"/>
      <c r="DV173" s="29"/>
      <c r="DW173" s="29"/>
      <c r="DX173" s="29"/>
      <c r="DY173" s="29"/>
      <c r="DZ173" s="29"/>
      <c r="EA173" s="29"/>
      <c r="EB173" s="29"/>
      <c r="EC173" s="29"/>
      <c r="ED173" s="29"/>
      <c r="EE173" s="29"/>
      <c r="EF173" s="29"/>
      <c r="EG173" s="29"/>
      <c r="EH173" s="29"/>
      <c r="EI173" s="29"/>
      <c r="EJ173" s="29"/>
      <c r="EK173" s="29"/>
      <c r="EL173" s="29"/>
      <c r="EM173" s="29"/>
      <c r="EN173" s="29"/>
      <c r="EO173" s="29"/>
      <c r="EP173" s="29"/>
      <c r="EQ173" s="29"/>
      <c r="ER173" s="29"/>
      <c r="ES173" s="29"/>
      <c r="ET173" s="29"/>
      <c r="EU173" s="29"/>
      <c r="EV173" s="29"/>
      <c r="EW173" s="29"/>
      <c r="EX173" s="29"/>
      <c r="EY173" s="29"/>
      <c r="EZ173" s="29"/>
      <c r="FA173" s="29"/>
      <c r="FB173" s="29"/>
      <c r="FC173" s="29"/>
      <c r="FD173" s="29"/>
      <c r="FE173" s="29"/>
      <c r="FF173" s="29"/>
      <c r="FG173" s="29"/>
      <c r="FH173" s="29"/>
      <c r="FI173" s="29"/>
      <c r="FJ173" s="29"/>
      <c r="FK173" s="29"/>
      <c r="FL173" s="29"/>
      <c r="FM173" s="29"/>
      <c r="FN173" s="29"/>
      <c r="FO173" s="29"/>
      <c r="FP173" s="29"/>
      <c r="FQ173" s="29"/>
      <c r="FR173" s="29"/>
      <c r="FS173" s="29"/>
      <c r="FT173" s="29"/>
      <c r="FU173" s="29"/>
      <c r="FV173" s="29"/>
      <c r="FW173" s="29"/>
      <c r="FX173" s="29"/>
      <c r="FY173" s="29"/>
      <c r="FZ173" s="29"/>
      <c r="GA173" s="29"/>
      <c r="GB173" s="29"/>
      <c r="GC173" s="29"/>
      <c r="GD173" s="29"/>
      <c r="GE173" s="29"/>
      <c r="GF173" s="29"/>
      <c r="GG173" s="29"/>
      <c r="GH173" s="29"/>
      <c r="GI173" s="29"/>
      <c r="GJ173" s="29"/>
      <c r="GK173" s="29"/>
      <c r="GL173" s="29"/>
      <c r="GM173" s="29"/>
      <c r="GN173" s="29"/>
      <c r="GO173" s="29"/>
      <c r="GP173" s="29"/>
      <c r="GQ173" s="29"/>
      <c r="GR173" s="29"/>
      <c r="GS173" s="29"/>
      <c r="GT173" s="29"/>
      <c r="GU173" s="29"/>
      <c r="GV173" s="29"/>
      <c r="GW173" s="29"/>
      <c r="GX173" s="29"/>
      <c r="GY173" s="29"/>
      <c r="GZ173" s="29"/>
      <c r="HA173" s="29"/>
      <c r="HB173" s="29"/>
      <c r="HC173" s="29"/>
      <c r="HD173" s="29"/>
      <c r="HE173" s="29"/>
      <c r="HF173" s="29"/>
      <c r="HG173" s="29"/>
      <c r="HH173" s="29"/>
      <c r="HI173" s="29"/>
      <c r="HJ173" s="29"/>
      <c r="HK173" s="29"/>
      <c r="HL173" s="29"/>
      <c r="HM173" s="29"/>
      <c r="HN173" s="29"/>
      <c r="HO173" s="29"/>
      <c r="HP173" s="29"/>
      <c r="HQ173" s="29"/>
      <c r="HR173" s="29"/>
      <c r="HS173" s="29"/>
      <c r="HT173" s="29"/>
      <c r="HU173" s="29"/>
      <c r="HV173" s="29"/>
      <c r="HW173" s="29"/>
      <c r="HX173" s="29"/>
      <c r="HY173" s="29"/>
      <c r="HZ173" s="29"/>
      <c r="IA173" s="29"/>
      <c r="IB173" s="29"/>
      <c r="IC173" s="29"/>
      <c r="ID173" s="29"/>
      <c r="IE173" s="29"/>
      <c r="IF173" s="29"/>
      <c r="IG173" s="29"/>
      <c r="IH173" s="29"/>
      <c r="II173" s="29"/>
      <c r="IJ173" s="29"/>
      <c r="IK173" s="29"/>
      <c r="IL173" s="29"/>
      <c r="IM173" s="29"/>
      <c r="IN173" s="29"/>
      <c r="IO173" s="29"/>
      <c r="IP173" s="29"/>
      <c r="IQ173" s="29"/>
      <c r="IR173" s="29"/>
      <c r="IS173" s="29"/>
      <c r="IT173" s="29"/>
      <c r="IU173" s="29"/>
      <c r="IV173" s="29"/>
    </row>
    <row r="174" spans="1:256" ht="15" customHeight="1">
      <c r="E174" s="5" t="s">
        <v>1257</v>
      </c>
      <c r="N174" s="1064">
        <v>120224000.84</v>
      </c>
      <c r="O174" s="1064">
        <v>133455176.19</v>
      </c>
      <c r="P174" s="1064">
        <v>149238726.66999999</v>
      </c>
      <c r="Q174" s="1064">
        <v>160162421.08000001</v>
      </c>
      <c r="R174" s="1064">
        <v>153439035.12</v>
      </c>
      <c r="S174" s="1064">
        <v>159070446.69000003</v>
      </c>
      <c r="T174" s="1064">
        <v>166282607.55000001</v>
      </c>
      <c r="U174" s="1064">
        <v>208606855.03000003</v>
      </c>
      <c r="V174" s="1064">
        <v>216181019.71000001</v>
      </c>
      <c r="W174" s="1075">
        <v>218100000.00000003</v>
      </c>
      <c r="X174" s="1075">
        <v>190900000</v>
      </c>
      <c r="Y174" s="1075">
        <v>190430000</v>
      </c>
      <c r="Z174" s="1075">
        <v>198000000</v>
      </c>
      <c r="AA174" s="5">
        <v>202100000</v>
      </c>
      <c r="AB174" s="5">
        <v>201300000</v>
      </c>
      <c r="AC174" s="5">
        <v>199300000</v>
      </c>
      <c r="AD174" s="5">
        <v>203500000</v>
      </c>
      <c r="AE174" s="5">
        <v>212800000</v>
      </c>
      <c r="AF174" s="5">
        <v>224500000</v>
      </c>
      <c r="AG174" s="5">
        <v>237400000</v>
      </c>
      <c r="AH174" s="5">
        <v>248000000</v>
      </c>
      <c r="AI174" s="5">
        <v>256300000</v>
      </c>
      <c r="AJ174" s="5">
        <v>267500000</v>
      </c>
      <c r="AK174" s="5">
        <v>280900000</v>
      </c>
      <c r="AL174" s="5">
        <v>284800000</v>
      </c>
      <c r="AM174" s="5">
        <v>284800000</v>
      </c>
      <c r="AN174" s="5">
        <v>284800000</v>
      </c>
      <c r="AO174" s="5">
        <v>284800000</v>
      </c>
      <c r="AP174" s="5">
        <v>284800000</v>
      </c>
      <c r="AQ174" s="5">
        <v>284800000</v>
      </c>
    </row>
    <row r="176" spans="1:256" ht="15" customHeight="1">
      <c r="E176" s="5" t="s">
        <v>1316</v>
      </c>
      <c r="N176" s="5">
        <v>120224000.84</v>
      </c>
      <c r="O176" s="5">
        <v>13231175.349999994</v>
      </c>
      <c r="P176" s="5">
        <v>15783550.479999989</v>
      </c>
      <c r="Q176" s="5">
        <v>10923694.410000026</v>
      </c>
      <c r="R176" s="5">
        <v>-6723385.9600000083</v>
      </c>
      <c r="S176" s="5">
        <v>5631411.5700000226</v>
      </c>
      <c r="T176" s="5">
        <v>7212160.8599999845</v>
      </c>
      <c r="U176" s="5">
        <v>42324247.480000019</v>
      </c>
      <c r="V176" s="5">
        <v>7574164.6799999774</v>
      </c>
      <c r="W176" s="5">
        <v>1918980.2900000215</v>
      </c>
      <c r="X176" s="5">
        <v>-27200000.00000003</v>
      </c>
      <c r="Y176" s="5">
        <v>-470000</v>
      </c>
      <c r="Z176" s="5">
        <v>7570000</v>
      </c>
      <c r="AA176" s="5">
        <v>4100000</v>
      </c>
      <c r="AB176" s="5">
        <v>-800000</v>
      </c>
      <c r="AC176" s="5">
        <v>-2000000</v>
      </c>
      <c r="AD176" s="5">
        <v>4200000</v>
      </c>
      <c r="AE176" s="5">
        <v>9300000</v>
      </c>
      <c r="AF176" s="5">
        <v>11700000</v>
      </c>
      <c r="AG176" s="5">
        <v>12900000</v>
      </c>
      <c r="AH176" s="5">
        <v>10600000</v>
      </c>
      <c r="AI176" s="5">
        <v>8300000</v>
      </c>
      <c r="AJ176" s="5">
        <v>11200000</v>
      </c>
      <c r="AK176" s="5">
        <v>13400000</v>
      </c>
      <c r="AL176" s="5">
        <v>3900000</v>
      </c>
      <c r="AM176" s="5">
        <v>0</v>
      </c>
      <c r="AN176" s="5">
        <v>0</v>
      </c>
      <c r="AO176" s="5">
        <v>0</v>
      </c>
      <c r="AP176" s="5">
        <v>0</v>
      </c>
      <c r="AQ176" s="5">
        <v>0</v>
      </c>
    </row>
    <row r="177" spans="1:256" ht="15" customHeight="1">
      <c r="F177" s="5" t="s">
        <v>1317</v>
      </c>
      <c r="N177" s="5">
        <v>0</v>
      </c>
      <c r="O177" s="5">
        <v>0</v>
      </c>
      <c r="P177" s="5">
        <v>148497000</v>
      </c>
      <c r="Q177" s="5">
        <v>10603000</v>
      </c>
      <c r="R177" s="5">
        <v>-6100000</v>
      </c>
      <c r="S177" s="5">
        <v>5900000</v>
      </c>
      <c r="T177" s="5">
        <v>8100000</v>
      </c>
      <c r="U177" s="5">
        <v>42000000</v>
      </c>
      <c r="V177" s="5">
        <v>7400000</v>
      </c>
      <c r="W177" s="5">
        <v>1700000</v>
      </c>
      <c r="X177" s="5">
        <v>-27200000</v>
      </c>
      <c r="Y177" s="5">
        <v>-470000</v>
      </c>
      <c r="Z177" s="5">
        <v>7570000</v>
      </c>
      <c r="AA177" s="5">
        <v>4100000</v>
      </c>
      <c r="AB177" s="5">
        <v>-800000</v>
      </c>
      <c r="AC177" s="5">
        <v>-2000000</v>
      </c>
      <c r="AD177" s="5">
        <v>4200000</v>
      </c>
      <c r="AE177" s="5">
        <v>9300000</v>
      </c>
      <c r="AF177" s="5">
        <v>11700000</v>
      </c>
      <c r="AG177" s="5">
        <v>12900000</v>
      </c>
      <c r="AH177" s="5">
        <v>10600000</v>
      </c>
      <c r="AI177" s="5">
        <v>8300000</v>
      </c>
      <c r="AJ177" s="5">
        <v>11200000</v>
      </c>
      <c r="AK177" s="5">
        <v>13400000</v>
      </c>
      <c r="AL177" s="5">
        <v>3900000</v>
      </c>
      <c r="AM177" s="5">
        <v>0</v>
      </c>
      <c r="AN177" s="5">
        <v>0</v>
      </c>
      <c r="AO177" s="5">
        <v>0</v>
      </c>
      <c r="AP177" s="5">
        <v>0</v>
      </c>
      <c r="AQ177" s="5">
        <v>0</v>
      </c>
    </row>
    <row r="178" spans="1:256" ht="15" customHeight="1">
      <c r="N178" s="1077"/>
      <c r="P178" s="1077"/>
      <c r="Q178" s="1077"/>
      <c r="R178" s="1077"/>
      <c r="S178" s="1077"/>
      <c r="T178" s="1077"/>
      <c r="U178" s="1077"/>
      <c r="V178" s="1077"/>
      <c r="W178" s="1077"/>
      <c r="X178" s="1077"/>
      <c r="Y178" s="1077"/>
      <c r="Z178" s="1077"/>
      <c r="AA178" s="1077"/>
      <c r="AB178" s="1077"/>
      <c r="AC178" s="1077"/>
      <c r="AD178" s="1077"/>
      <c r="AE178" s="1077"/>
      <c r="AF178" s="1077"/>
      <c r="AG178" s="1077"/>
      <c r="AH178" s="1077"/>
      <c r="AI178" s="1077"/>
      <c r="AJ178" s="1077"/>
      <c r="AK178" s="1077"/>
      <c r="AL178" s="1077"/>
      <c r="AM178" s="1077"/>
      <c r="AN178" s="1077"/>
      <c r="AO178" s="1077"/>
      <c r="AP178" s="1077"/>
      <c r="AQ178" s="1077"/>
    </row>
    <row r="180" spans="1:256" ht="15" customHeight="1">
      <c r="D180" s="29" t="s">
        <v>1318</v>
      </c>
      <c r="N180" s="1077"/>
      <c r="P180" s="1077"/>
      <c r="Q180" s="1077"/>
      <c r="R180" s="1077"/>
    </row>
    <row r="181" spans="1:256" ht="15" customHeight="1">
      <c r="F181" s="476" t="s">
        <v>1301</v>
      </c>
      <c r="G181" s="5" t="s">
        <v>1319</v>
      </c>
      <c r="AA181" s="5">
        <v>75861649.239779934</v>
      </c>
      <c r="AB181" s="5">
        <v>76418841.74495028</v>
      </c>
      <c r="AC181" s="5">
        <v>82250000</v>
      </c>
      <c r="AD181" s="5">
        <v>81239433.191877112</v>
      </c>
      <c r="AE181" s="5">
        <v>79955297.81550552</v>
      </c>
      <c r="AF181" s="5">
        <v>75391379.665527567</v>
      </c>
      <c r="AG181" s="5">
        <v>65795861.028225414</v>
      </c>
      <c r="AH181" s="5">
        <v>65408440.671815567</v>
      </c>
      <c r="AI181" s="5">
        <v>71234394.873829275</v>
      </c>
      <c r="AJ181" s="5">
        <v>70463832.920754671</v>
      </c>
      <c r="AK181" s="5">
        <v>70253865.388570786</v>
      </c>
      <c r="AL181" s="5">
        <v>71984350.442529455</v>
      </c>
      <c r="AM181" s="5">
        <v>97415814.46716401</v>
      </c>
      <c r="AN181" s="5">
        <v>126176071.25114402</v>
      </c>
      <c r="AO181" s="5">
        <v>133163060.17353384</v>
      </c>
      <c r="AP181" s="5">
        <v>148862294.08590975</v>
      </c>
      <c r="AQ181" s="5">
        <v>155834398.57113212</v>
      </c>
    </row>
    <row r="182" spans="1:256" ht="15" customHeight="1">
      <c r="F182" s="1078" t="s">
        <v>1303</v>
      </c>
      <c r="G182" s="5" t="s">
        <v>1320</v>
      </c>
      <c r="AA182" s="5">
        <v>68557133.731451675</v>
      </c>
      <c r="AB182" s="5">
        <v>81539644.905020609</v>
      </c>
      <c r="AC182" s="5">
        <v>81409271.77188614</v>
      </c>
      <c r="AD182" s="5">
        <v>79530563.451194629</v>
      </c>
      <c r="AE182" s="5">
        <v>79250327.222554296</v>
      </c>
      <c r="AF182" s="5">
        <v>79940668.537669703</v>
      </c>
      <c r="AG182" s="5">
        <v>69608550.453623012</v>
      </c>
      <c r="AH182" s="5">
        <v>69795511.644185483</v>
      </c>
      <c r="AI182" s="5">
        <v>70342643.790391758</v>
      </c>
      <c r="AJ182" s="5">
        <v>67593960.52426666</v>
      </c>
      <c r="AK182" s="5">
        <v>68087119.877207607</v>
      </c>
      <c r="AL182" s="5">
        <v>75009574.856291309</v>
      </c>
      <c r="AM182" s="5">
        <v>78387722.338498771</v>
      </c>
      <c r="AN182" s="5">
        <v>75509719.536455005</v>
      </c>
      <c r="AO182" s="5">
        <v>73945293.570728123</v>
      </c>
      <c r="AP182" s="5">
        <v>70900496.726930439</v>
      </c>
      <c r="AQ182" s="5">
        <v>57463629.928313762</v>
      </c>
    </row>
    <row r="183" spans="1:256" ht="15" customHeight="1">
      <c r="E183" s="1078"/>
      <c r="G183" s="5" t="s">
        <v>1305</v>
      </c>
      <c r="AA183" s="1079">
        <v>3689736.9550061454</v>
      </c>
      <c r="AB183" s="5">
        <v>-5120803.1600703299</v>
      </c>
      <c r="AC183" s="5">
        <v>840728.22811385989</v>
      </c>
      <c r="AD183" s="5">
        <v>1708869.7406824827</v>
      </c>
      <c r="AE183" s="5">
        <v>704970.59295122325</v>
      </c>
      <c r="AF183" s="5">
        <v>-4549288.8721421361</v>
      </c>
      <c r="AG183" s="5">
        <v>-3812689.4253975973</v>
      </c>
      <c r="AH183" s="5">
        <v>-4387070.9723699167</v>
      </c>
      <c r="AI183" s="5">
        <v>891751.08343751729</v>
      </c>
      <c r="AJ183" s="5">
        <v>2869872.3964880109</v>
      </c>
      <c r="AK183" s="5">
        <v>2166745.5113631785</v>
      </c>
      <c r="AL183" s="5">
        <v>-3025224.4137618542</v>
      </c>
      <c r="AM183" s="5">
        <v>19028092.128665239</v>
      </c>
      <c r="AN183" s="5">
        <v>50666351.714689016</v>
      </c>
      <c r="AO183" s="5">
        <v>59217766.602805719</v>
      </c>
      <c r="AP183" s="5">
        <v>77961797.358979315</v>
      </c>
      <c r="AQ183" s="5">
        <v>98370768.642818362</v>
      </c>
    </row>
    <row r="184" spans="1:256" ht="15" customHeight="1">
      <c r="E184" s="1078"/>
    </row>
    <row r="185" spans="1:256" ht="15" customHeight="1">
      <c r="E185" s="5" t="s">
        <v>1248</v>
      </c>
      <c r="AA185" s="5">
        <v>34067194</v>
      </c>
      <c r="AB185" s="5">
        <v>37756930.955006145</v>
      </c>
      <c r="AC185" s="5">
        <v>32636127.794935815</v>
      </c>
      <c r="AD185" s="5">
        <v>33476856.023049675</v>
      </c>
      <c r="AE185" s="5">
        <v>35185725.763732158</v>
      </c>
      <c r="AF185" s="5">
        <v>35890696.356683381</v>
      </c>
      <c r="AG185" s="5">
        <v>31341407.484541245</v>
      </c>
      <c r="AH185" s="5">
        <v>27528718.059143648</v>
      </c>
      <c r="AI185" s="5">
        <v>23141647.086773731</v>
      </c>
      <c r="AJ185" s="5">
        <v>24033398.170211248</v>
      </c>
      <c r="AK185" s="5">
        <v>26903270.566699259</v>
      </c>
      <c r="AL185" s="5">
        <v>29070016.078062437</v>
      </c>
      <c r="AM185" s="5">
        <v>26044791.664300583</v>
      </c>
      <c r="AN185" s="5">
        <v>45072883.792965822</v>
      </c>
      <c r="AO185" s="5">
        <v>95739235.507654846</v>
      </c>
      <c r="AP185" s="5">
        <v>154957002.11046058</v>
      </c>
      <c r="AQ185" s="5">
        <v>232918799.46943989</v>
      </c>
    </row>
    <row r="186" spans="1:256" s="29" customFormat="1" ht="15" customHeight="1">
      <c r="A186" s="171"/>
      <c r="B186" s="171"/>
      <c r="C186" s="1051"/>
      <c r="E186" s="5"/>
      <c r="F186" s="5" t="s">
        <v>1249</v>
      </c>
      <c r="G186" s="5"/>
      <c r="H186" s="5"/>
      <c r="I186" s="5"/>
      <c r="J186" s="5"/>
      <c r="K186" s="5"/>
      <c r="L186" s="5"/>
      <c r="M186" s="5"/>
      <c r="N186" s="5"/>
      <c r="O186" s="5"/>
      <c r="P186" s="5"/>
      <c r="Q186" s="5"/>
      <c r="R186" s="5"/>
      <c r="S186" s="5"/>
      <c r="T186" s="5"/>
      <c r="U186" s="5"/>
      <c r="V186" s="5"/>
      <c r="W186" s="5"/>
      <c r="X186" s="5"/>
      <c r="Y186" s="5"/>
      <c r="Z186" s="5"/>
      <c r="AA186" s="5"/>
      <c r="AB186" s="5"/>
      <c r="AC186" s="5"/>
      <c r="AD186" s="5"/>
      <c r="AE186" s="5"/>
      <c r="AF186" s="5"/>
      <c r="AG186" s="5"/>
      <c r="AH186" s="5"/>
      <c r="AI186" s="5"/>
      <c r="AJ186" s="5"/>
      <c r="AK186" s="5"/>
      <c r="AL186" s="5"/>
      <c r="AM186" s="5"/>
      <c r="AN186" s="5"/>
      <c r="AO186" s="5"/>
      <c r="AP186" s="5"/>
      <c r="AQ186" s="5"/>
      <c r="AR186" s="5"/>
      <c r="AS186" s="5"/>
      <c r="AT186" s="5"/>
      <c r="AU186" s="5"/>
      <c r="AV186" s="5"/>
      <c r="AW186" s="5"/>
      <c r="AX186" s="5"/>
      <c r="AY186" s="5"/>
      <c r="AZ186" s="5"/>
      <c r="BA186" s="5"/>
      <c r="BB186" s="5"/>
      <c r="BC186" s="5"/>
      <c r="BD186" s="5"/>
      <c r="BE186" s="5"/>
      <c r="BF186" s="5"/>
      <c r="BG186" s="5"/>
      <c r="BH186" s="5"/>
      <c r="BI186" s="5"/>
      <c r="BJ186" s="5"/>
      <c r="BK186" s="5"/>
      <c r="BL186" s="5"/>
      <c r="BM186" s="5"/>
      <c r="BN186" s="5"/>
      <c r="BO186" s="5"/>
      <c r="BP186" s="5"/>
      <c r="BQ186" s="5"/>
      <c r="BR186" s="5"/>
      <c r="BS186" s="5"/>
      <c r="BT186" s="5"/>
      <c r="BU186" s="5"/>
      <c r="BV186" s="5"/>
      <c r="BW186" s="5"/>
      <c r="BX186" s="5"/>
      <c r="BY186" s="5"/>
      <c r="BZ186" s="5"/>
      <c r="CA186" s="5"/>
      <c r="CB186" s="5"/>
      <c r="CC186" s="5"/>
      <c r="CD186" s="5"/>
      <c r="CE186" s="5"/>
      <c r="CF186" s="5"/>
      <c r="CG186" s="5"/>
      <c r="CH186" s="5"/>
      <c r="CI186" s="5"/>
      <c r="CJ186" s="5"/>
      <c r="CK186" s="5"/>
      <c r="CL186" s="5"/>
      <c r="CM186" s="5"/>
      <c r="CN186" s="5"/>
      <c r="CO186" s="5"/>
      <c r="CP186" s="5"/>
      <c r="CQ186" s="5"/>
      <c r="CR186" s="5"/>
      <c r="CS186" s="5"/>
      <c r="CT186" s="5"/>
      <c r="CU186" s="5"/>
      <c r="CV186" s="5"/>
      <c r="CW186" s="5"/>
      <c r="CX186" s="5"/>
      <c r="CY186" s="5"/>
      <c r="CZ186" s="5"/>
      <c r="DA186" s="5"/>
      <c r="DB186" s="5"/>
      <c r="DC186" s="5"/>
      <c r="DD186" s="5"/>
      <c r="DE186" s="5"/>
      <c r="DF186" s="5"/>
      <c r="DG186" s="5"/>
      <c r="DH186" s="5"/>
      <c r="DI186" s="5"/>
      <c r="DJ186" s="5"/>
      <c r="DK186" s="5"/>
      <c r="DL186" s="5"/>
      <c r="DM186" s="5"/>
      <c r="DN186" s="5"/>
      <c r="DO186" s="5"/>
      <c r="DP186" s="5"/>
      <c r="DQ186" s="5"/>
      <c r="DR186" s="5"/>
      <c r="DS186" s="5"/>
      <c r="DT186" s="5"/>
      <c r="DU186" s="5"/>
      <c r="DV186" s="5"/>
      <c r="DW186" s="5"/>
      <c r="DX186" s="5"/>
      <c r="DY186" s="5"/>
      <c r="DZ186" s="5"/>
      <c r="EA186" s="5"/>
      <c r="EB186" s="5"/>
      <c r="EC186" s="5"/>
      <c r="ED186" s="5"/>
      <c r="EE186" s="5"/>
      <c r="EF186" s="5"/>
      <c r="EG186" s="5"/>
      <c r="EH186" s="5"/>
      <c r="EI186" s="5"/>
      <c r="EJ186" s="5"/>
      <c r="EK186" s="5"/>
      <c r="EL186" s="5"/>
      <c r="EM186" s="5"/>
      <c r="EN186" s="5"/>
      <c r="EO186" s="5"/>
      <c r="EP186" s="5"/>
      <c r="EQ186" s="5"/>
      <c r="ER186" s="5"/>
      <c r="ES186" s="5"/>
      <c r="ET186" s="5"/>
      <c r="EU186" s="5"/>
      <c r="EV186" s="5"/>
      <c r="EW186" s="5"/>
      <c r="EX186" s="5"/>
      <c r="EY186" s="5"/>
      <c r="EZ186" s="5"/>
      <c r="FA186" s="5"/>
      <c r="FB186" s="5"/>
      <c r="FC186" s="5"/>
      <c r="FD186" s="5"/>
      <c r="FE186" s="5"/>
      <c r="FF186" s="5"/>
      <c r="FG186" s="5"/>
      <c r="FH186" s="5"/>
      <c r="FI186" s="5"/>
      <c r="FJ186" s="5"/>
      <c r="FK186" s="5"/>
      <c r="FL186" s="5"/>
      <c r="FM186" s="5"/>
      <c r="FN186" s="5"/>
      <c r="FO186" s="5"/>
      <c r="FP186" s="5"/>
      <c r="FQ186" s="5"/>
      <c r="FR186" s="5"/>
      <c r="FS186" s="5"/>
      <c r="FT186" s="5"/>
      <c r="FU186" s="5"/>
      <c r="FV186" s="5"/>
      <c r="FW186" s="5"/>
      <c r="FX186" s="5"/>
      <c r="FY186" s="5"/>
      <c r="FZ186" s="5"/>
      <c r="GA186" s="5"/>
      <c r="GB186" s="5"/>
      <c r="GC186" s="5"/>
      <c r="GD186" s="5"/>
      <c r="GE186" s="5"/>
      <c r="GF186" s="5"/>
      <c r="GG186" s="5"/>
      <c r="GH186" s="5"/>
      <c r="GI186" s="5"/>
      <c r="GJ186" s="5"/>
      <c r="GK186" s="5"/>
      <c r="GL186" s="5"/>
      <c r="GM186" s="5"/>
      <c r="GN186" s="5"/>
      <c r="GO186" s="5"/>
      <c r="GP186" s="5"/>
      <c r="GQ186" s="5"/>
      <c r="GR186" s="5"/>
      <c r="GS186" s="5"/>
      <c r="GT186" s="5"/>
      <c r="GU186" s="5"/>
      <c r="GV186" s="5"/>
      <c r="GW186" s="5"/>
      <c r="GX186" s="5"/>
      <c r="GY186" s="5"/>
      <c r="GZ186" s="5"/>
      <c r="HA186" s="5"/>
      <c r="HB186" s="5"/>
      <c r="HC186" s="5"/>
      <c r="HD186" s="5"/>
      <c r="HE186" s="5"/>
      <c r="HF186" s="5"/>
      <c r="HG186" s="5"/>
      <c r="HH186" s="5"/>
      <c r="HI186" s="5"/>
      <c r="HJ186" s="5"/>
      <c r="HK186" s="5"/>
      <c r="HL186" s="5"/>
      <c r="HM186" s="5"/>
      <c r="HN186" s="5"/>
      <c r="HO186" s="5"/>
      <c r="HP186" s="5"/>
      <c r="HQ186" s="5"/>
      <c r="HR186" s="5"/>
      <c r="HS186" s="5"/>
      <c r="HT186" s="5"/>
      <c r="HU186" s="5"/>
      <c r="HV186" s="5"/>
      <c r="HW186" s="5"/>
      <c r="HX186" s="5"/>
      <c r="HY186" s="5"/>
      <c r="HZ186" s="5"/>
      <c r="IA186" s="5"/>
      <c r="IB186" s="5"/>
      <c r="IC186" s="5"/>
      <c r="ID186" s="5"/>
      <c r="IE186" s="5"/>
      <c r="IF186" s="5"/>
      <c r="IG186" s="5"/>
      <c r="IH186" s="5"/>
      <c r="II186" s="5"/>
      <c r="IJ186" s="5"/>
      <c r="IK186" s="5"/>
      <c r="IL186" s="5"/>
      <c r="IM186" s="5"/>
      <c r="IN186" s="5"/>
      <c r="IO186" s="5"/>
      <c r="IP186" s="5"/>
      <c r="IQ186" s="5"/>
      <c r="IR186" s="5"/>
      <c r="IS186" s="5"/>
      <c r="IT186" s="5"/>
      <c r="IU186" s="5"/>
      <c r="IV186" s="5"/>
    </row>
    <row r="187" spans="1:256" ht="15" customHeight="1">
      <c r="E187" s="476"/>
      <c r="G187" s="5" t="s">
        <v>683</v>
      </c>
      <c r="AA187" s="1080">
        <v>374044.54687792063</v>
      </c>
      <c r="AB187" s="1080">
        <v>407096.40561269224</v>
      </c>
      <c r="AC187" s="1080">
        <v>667785.4331452623</v>
      </c>
      <c r="AD187" s="1080">
        <v>869100.76672542095</v>
      </c>
      <c r="AE187" s="1080">
        <v>899654.09621175379</v>
      </c>
      <c r="AF187" s="1080">
        <v>850994.40592575818</v>
      </c>
      <c r="AG187" s="1080">
        <v>745152.16171332076</v>
      </c>
      <c r="AH187" s="1080">
        <v>641363.20034286007</v>
      </c>
      <c r="AI187" s="1080">
        <v>597120.97821297869</v>
      </c>
      <c r="AJ187" s="1080">
        <v>644733.95409389958</v>
      </c>
      <c r="AK187" s="1080">
        <v>708485.2487802729</v>
      </c>
      <c r="AL187" s="1080">
        <v>697619.00033932179</v>
      </c>
      <c r="AM187" s="1080">
        <v>900176.26280895621</v>
      </c>
      <c r="AN187" s="1080">
        <v>1782337.8856977373</v>
      </c>
      <c r="AO187" s="1080">
        <v>3173202.7351617217</v>
      </c>
      <c r="AP187" s="1080">
        <v>4909561.3327523172</v>
      </c>
      <c r="AQ187" s="1080">
        <v>7141501.4131109715</v>
      </c>
    </row>
    <row r="188" spans="1:256" ht="15" customHeight="1">
      <c r="E188" s="29"/>
      <c r="F188" s="29"/>
      <c r="G188" s="29" t="s">
        <v>38</v>
      </c>
      <c r="H188" s="29"/>
      <c r="I188" s="29"/>
      <c r="J188" s="29"/>
      <c r="K188" s="29"/>
      <c r="L188" s="29"/>
      <c r="M188" s="29"/>
      <c r="N188" s="29"/>
      <c r="P188" s="29"/>
      <c r="Q188" s="29"/>
      <c r="R188" s="29"/>
      <c r="S188" s="29"/>
      <c r="T188" s="29"/>
      <c r="U188" s="29"/>
      <c r="V188" s="29"/>
      <c r="W188" s="29"/>
      <c r="X188" s="29"/>
      <c r="Y188" s="29"/>
      <c r="Z188" s="29"/>
      <c r="AA188" s="29">
        <v>374044.54687792063</v>
      </c>
      <c r="AB188" s="29">
        <v>407096.40561269224</v>
      </c>
      <c r="AC188" s="29">
        <v>667785.4331452623</v>
      </c>
      <c r="AD188" s="29">
        <v>869100.76672542095</v>
      </c>
      <c r="AE188" s="29">
        <v>899654.09621175379</v>
      </c>
      <c r="AF188" s="29">
        <v>850994.40592575818</v>
      </c>
      <c r="AG188" s="29">
        <v>745152.16171332076</v>
      </c>
      <c r="AH188" s="29">
        <v>641363.20034286007</v>
      </c>
      <c r="AI188" s="29">
        <v>597120.97821297869</v>
      </c>
      <c r="AJ188" s="29">
        <v>644733.95409389958</v>
      </c>
      <c r="AK188" s="29">
        <v>708485.2487802729</v>
      </c>
      <c r="AL188" s="29">
        <v>697619.00033932179</v>
      </c>
      <c r="AM188" s="29">
        <v>900176.26280895621</v>
      </c>
      <c r="AN188" s="29">
        <v>1782337.8856977373</v>
      </c>
      <c r="AO188" s="29">
        <v>3173202.7351617217</v>
      </c>
      <c r="AP188" s="29">
        <v>4909561.3327523172</v>
      </c>
      <c r="AQ188" s="29">
        <v>7141501.4131109715</v>
      </c>
      <c r="AR188" s="29"/>
      <c r="AS188" s="29"/>
      <c r="AT188" s="29"/>
      <c r="AU188" s="29"/>
      <c r="AV188" s="29"/>
      <c r="AW188" s="29"/>
      <c r="AX188" s="29"/>
      <c r="AY188" s="29"/>
      <c r="AZ188" s="29"/>
      <c r="BA188" s="29"/>
      <c r="BB188" s="29"/>
      <c r="BC188" s="29"/>
      <c r="BD188" s="29"/>
      <c r="BE188" s="29"/>
      <c r="BF188" s="29"/>
      <c r="BG188" s="29"/>
      <c r="BH188" s="29"/>
      <c r="BI188" s="29"/>
      <c r="BJ188" s="29"/>
      <c r="BK188" s="29"/>
      <c r="BL188" s="29"/>
      <c r="BM188" s="29"/>
      <c r="BN188" s="29"/>
      <c r="BO188" s="29"/>
      <c r="BP188" s="29"/>
      <c r="BQ188" s="29"/>
      <c r="BR188" s="29"/>
      <c r="BS188" s="29"/>
      <c r="BT188" s="29"/>
      <c r="BU188" s="29"/>
      <c r="BV188" s="29"/>
      <c r="BW188" s="29"/>
      <c r="BX188" s="29"/>
      <c r="BY188" s="29"/>
      <c r="BZ188" s="29"/>
      <c r="CA188" s="29"/>
      <c r="CB188" s="29"/>
      <c r="CC188" s="29"/>
      <c r="CD188" s="29"/>
      <c r="CE188" s="29"/>
      <c r="CF188" s="29"/>
      <c r="CG188" s="29"/>
      <c r="CH188" s="29"/>
      <c r="CI188" s="29"/>
      <c r="CJ188" s="29"/>
      <c r="CK188" s="29"/>
      <c r="CL188" s="29"/>
      <c r="CM188" s="29"/>
      <c r="CN188" s="29"/>
      <c r="CO188" s="29"/>
      <c r="CP188" s="29"/>
      <c r="CQ188" s="29"/>
      <c r="CR188" s="29"/>
      <c r="CS188" s="29"/>
      <c r="CT188" s="29"/>
      <c r="CU188" s="29"/>
      <c r="CV188" s="29"/>
      <c r="CW188" s="29"/>
      <c r="CX188" s="29"/>
      <c r="CY188" s="29"/>
      <c r="CZ188" s="29"/>
      <c r="DA188" s="29"/>
      <c r="DB188" s="29"/>
      <c r="DC188" s="29"/>
      <c r="DD188" s="29"/>
      <c r="DE188" s="29"/>
      <c r="DF188" s="29"/>
      <c r="DG188" s="29"/>
      <c r="DH188" s="29"/>
      <c r="DI188" s="29"/>
      <c r="DJ188" s="29"/>
      <c r="DK188" s="29"/>
      <c r="DL188" s="29"/>
      <c r="DM188" s="29"/>
      <c r="DN188" s="29"/>
      <c r="DO188" s="29"/>
      <c r="DP188" s="29"/>
      <c r="DQ188" s="29"/>
      <c r="DR188" s="29"/>
      <c r="DS188" s="29"/>
      <c r="DT188" s="29"/>
      <c r="DU188" s="29"/>
      <c r="DV188" s="29"/>
      <c r="DW188" s="29"/>
      <c r="DX188" s="29"/>
      <c r="DY188" s="29"/>
      <c r="DZ188" s="29"/>
      <c r="EA188" s="29"/>
      <c r="EB188" s="29"/>
      <c r="EC188" s="29"/>
      <c r="ED188" s="29"/>
      <c r="EE188" s="29"/>
      <c r="EF188" s="29"/>
      <c r="EG188" s="29"/>
      <c r="EH188" s="29"/>
      <c r="EI188" s="29"/>
      <c r="EJ188" s="29"/>
      <c r="EK188" s="29"/>
      <c r="EL188" s="29"/>
      <c r="EM188" s="29"/>
      <c r="EN188" s="29"/>
      <c r="EO188" s="29"/>
      <c r="EP188" s="29"/>
      <c r="EQ188" s="29"/>
      <c r="ER188" s="29"/>
      <c r="ES188" s="29"/>
      <c r="ET188" s="29"/>
      <c r="EU188" s="29"/>
      <c r="EV188" s="29"/>
      <c r="EW188" s="29"/>
      <c r="EX188" s="29"/>
      <c r="EY188" s="29"/>
      <c r="EZ188" s="29"/>
      <c r="FA188" s="29"/>
      <c r="FB188" s="29"/>
      <c r="FC188" s="29"/>
      <c r="FD188" s="29"/>
      <c r="FE188" s="29"/>
      <c r="FF188" s="29"/>
      <c r="FG188" s="29"/>
      <c r="FH188" s="29"/>
      <c r="FI188" s="29"/>
      <c r="FJ188" s="29"/>
      <c r="FK188" s="29"/>
      <c r="FL188" s="29"/>
      <c r="FM188" s="29"/>
      <c r="FN188" s="29"/>
      <c r="FO188" s="29"/>
      <c r="FP188" s="29"/>
      <c r="FQ188" s="29"/>
      <c r="FR188" s="29"/>
      <c r="FS188" s="29"/>
      <c r="FT188" s="29"/>
      <c r="FU188" s="29"/>
      <c r="FV188" s="29"/>
      <c r="FW188" s="29"/>
      <c r="FX188" s="29"/>
      <c r="FY188" s="29"/>
      <c r="FZ188" s="29"/>
      <c r="GA188" s="29"/>
      <c r="GB188" s="29"/>
      <c r="GC188" s="29"/>
      <c r="GD188" s="29"/>
      <c r="GE188" s="29"/>
      <c r="GF188" s="29"/>
      <c r="GG188" s="29"/>
      <c r="GH188" s="29"/>
      <c r="GI188" s="29"/>
      <c r="GJ188" s="29"/>
      <c r="GK188" s="29"/>
      <c r="GL188" s="29"/>
      <c r="GM188" s="29"/>
      <c r="GN188" s="29"/>
      <c r="GO188" s="29"/>
      <c r="GP188" s="29"/>
      <c r="GQ188" s="29"/>
      <c r="GR188" s="29"/>
      <c r="GS188" s="29"/>
      <c r="GT188" s="29"/>
      <c r="GU188" s="29"/>
      <c r="GV188" s="29"/>
      <c r="GW188" s="29"/>
      <c r="GX188" s="29"/>
      <c r="GY188" s="29"/>
      <c r="GZ188" s="29"/>
      <c r="HA188" s="29"/>
      <c r="HB188" s="29"/>
      <c r="HC188" s="29"/>
      <c r="HD188" s="29"/>
      <c r="HE188" s="29"/>
      <c r="HF188" s="29"/>
      <c r="HG188" s="29"/>
      <c r="HH188" s="29"/>
      <c r="HI188" s="29"/>
      <c r="HJ188" s="29"/>
      <c r="HK188" s="29"/>
      <c r="HL188" s="29"/>
      <c r="HM188" s="29"/>
      <c r="HN188" s="29"/>
      <c r="HO188" s="29"/>
      <c r="HP188" s="29"/>
      <c r="HQ188" s="29"/>
      <c r="HR188" s="29"/>
      <c r="HS188" s="29"/>
      <c r="HT188" s="29"/>
      <c r="HU188" s="29"/>
      <c r="HV188" s="29"/>
      <c r="HW188" s="29"/>
      <c r="HX188" s="29"/>
      <c r="HY188" s="29"/>
      <c r="HZ188" s="29"/>
      <c r="IA188" s="29"/>
      <c r="IB188" s="29"/>
      <c r="IC188" s="29"/>
      <c r="ID188" s="29"/>
      <c r="IE188" s="29"/>
      <c r="IF188" s="29"/>
      <c r="IG188" s="29"/>
      <c r="IH188" s="29"/>
      <c r="II188" s="29"/>
      <c r="IJ188" s="29"/>
      <c r="IK188" s="29"/>
      <c r="IL188" s="29"/>
      <c r="IM188" s="29"/>
      <c r="IN188" s="29"/>
      <c r="IO188" s="29"/>
      <c r="IP188" s="29"/>
      <c r="IQ188" s="29"/>
      <c r="IR188" s="29"/>
      <c r="IS188" s="29"/>
      <c r="IT188" s="29"/>
      <c r="IU188" s="29"/>
      <c r="IV188" s="29"/>
    </row>
    <row r="189" spans="1:256" s="29" customFormat="1" ht="15" customHeight="1">
      <c r="A189" s="171"/>
      <c r="B189" s="171"/>
      <c r="C189" s="1051"/>
      <c r="E189" s="5"/>
      <c r="F189" s="5" t="s">
        <v>1252</v>
      </c>
      <c r="G189" s="5"/>
      <c r="H189" s="5"/>
      <c r="I189" s="5"/>
      <c r="J189" s="5"/>
      <c r="K189" s="5"/>
      <c r="L189" s="5"/>
      <c r="M189" s="5"/>
      <c r="N189" s="5"/>
      <c r="O189" s="5"/>
      <c r="P189" s="5"/>
      <c r="Q189" s="5"/>
      <c r="R189" s="5"/>
      <c r="S189" s="5"/>
      <c r="T189" s="5"/>
      <c r="U189" s="5"/>
      <c r="V189" s="5"/>
      <c r="W189" s="5"/>
      <c r="X189" s="5"/>
      <c r="Y189" s="5"/>
      <c r="Z189" s="5"/>
      <c r="AA189" s="5"/>
      <c r="AB189" s="5"/>
      <c r="AC189" s="5"/>
      <c r="AD189" s="5"/>
      <c r="AE189" s="5"/>
      <c r="AF189" s="5"/>
      <c r="AG189" s="5"/>
      <c r="AH189" s="5"/>
      <c r="AI189" s="5"/>
      <c r="AJ189" s="5"/>
      <c r="AK189" s="5"/>
      <c r="AL189" s="5"/>
      <c r="AM189" s="5"/>
      <c r="AN189" s="5"/>
      <c r="AO189" s="5"/>
      <c r="AP189" s="5"/>
      <c r="AQ189" s="5"/>
      <c r="AR189" s="5"/>
      <c r="AS189" s="5"/>
      <c r="AT189" s="5"/>
      <c r="AU189" s="5"/>
      <c r="AV189" s="5"/>
      <c r="AW189" s="5"/>
      <c r="AX189" s="5"/>
      <c r="AY189" s="5"/>
      <c r="AZ189" s="5"/>
      <c r="BA189" s="5"/>
      <c r="BB189" s="5"/>
      <c r="BC189" s="5"/>
      <c r="BD189" s="5"/>
      <c r="BE189" s="5"/>
      <c r="BF189" s="5"/>
      <c r="BG189" s="5"/>
      <c r="BH189" s="5"/>
      <c r="BI189" s="5"/>
      <c r="BJ189" s="5"/>
      <c r="BK189" s="5"/>
      <c r="BL189" s="5"/>
      <c r="BM189" s="5"/>
      <c r="BN189" s="5"/>
      <c r="BO189" s="5"/>
      <c r="BP189" s="5"/>
      <c r="BQ189" s="5"/>
      <c r="BR189" s="5"/>
      <c r="BS189" s="5"/>
      <c r="BT189" s="5"/>
      <c r="BU189" s="5"/>
      <c r="BV189" s="5"/>
      <c r="BW189" s="5"/>
      <c r="BX189" s="5"/>
      <c r="BY189" s="5"/>
      <c r="BZ189" s="5"/>
      <c r="CA189" s="5"/>
      <c r="CB189" s="5"/>
      <c r="CC189" s="5"/>
      <c r="CD189" s="5"/>
      <c r="CE189" s="5"/>
      <c r="CF189" s="5"/>
      <c r="CG189" s="5"/>
      <c r="CH189" s="5"/>
      <c r="CI189" s="5"/>
      <c r="CJ189" s="5"/>
      <c r="CK189" s="5"/>
      <c r="CL189" s="5"/>
      <c r="CM189" s="5"/>
      <c r="CN189" s="5"/>
      <c r="CO189" s="5"/>
      <c r="CP189" s="5"/>
      <c r="CQ189" s="5"/>
      <c r="CR189" s="5"/>
      <c r="CS189" s="5"/>
      <c r="CT189" s="5"/>
      <c r="CU189" s="5"/>
      <c r="CV189" s="5"/>
      <c r="CW189" s="5"/>
      <c r="CX189" s="5"/>
      <c r="CY189" s="5"/>
      <c r="CZ189" s="5"/>
      <c r="DA189" s="5"/>
      <c r="DB189" s="5"/>
      <c r="DC189" s="5"/>
      <c r="DD189" s="5"/>
      <c r="DE189" s="5"/>
      <c r="DF189" s="5"/>
      <c r="DG189" s="5"/>
      <c r="DH189" s="5"/>
      <c r="DI189" s="5"/>
      <c r="DJ189" s="5"/>
      <c r="DK189" s="5"/>
      <c r="DL189" s="5"/>
      <c r="DM189" s="5"/>
      <c r="DN189" s="5"/>
      <c r="DO189" s="5"/>
      <c r="DP189" s="5"/>
      <c r="DQ189" s="5"/>
      <c r="DR189" s="5"/>
      <c r="DS189" s="5"/>
      <c r="DT189" s="5"/>
      <c r="DU189" s="5"/>
      <c r="DV189" s="5"/>
      <c r="DW189" s="5"/>
      <c r="DX189" s="5"/>
      <c r="DY189" s="5"/>
      <c r="DZ189" s="5"/>
      <c r="EA189" s="5"/>
      <c r="EB189" s="5"/>
      <c r="EC189" s="5"/>
      <c r="ED189" s="5"/>
      <c r="EE189" s="5"/>
      <c r="EF189" s="5"/>
      <c r="EG189" s="5"/>
      <c r="EH189" s="5"/>
      <c r="EI189" s="5"/>
      <c r="EJ189" s="5"/>
      <c r="EK189" s="5"/>
      <c r="EL189" s="5"/>
      <c r="EM189" s="5"/>
      <c r="EN189" s="5"/>
      <c r="EO189" s="5"/>
      <c r="EP189" s="5"/>
      <c r="EQ189" s="5"/>
      <c r="ER189" s="5"/>
      <c r="ES189" s="5"/>
      <c r="ET189" s="5"/>
      <c r="EU189" s="5"/>
      <c r="EV189" s="5"/>
      <c r="EW189" s="5"/>
      <c r="EX189" s="5"/>
      <c r="EY189" s="5"/>
      <c r="EZ189" s="5"/>
      <c r="FA189" s="5"/>
      <c r="FB189" s="5"/>
      <c r="FC189" s="5"/>
      <c r="FD189" s="5"/>
      <c r="FE189" s="5"/>
      <c r="FF189" s="5"/>
      <c r="FG189" s="5"/>
      <c r="FH189" s="5"/>
      <c r="FI189" s="5"/>
      <c r="FJ189" s="5"/>
      <c r="FK189" s="5"/>
      <c r="FL189" s="5"/>
      <c r="FM189" s="5"/>
      <c r="FN189" s="5"/>
      <c r="FO189" s="5"/>
      <c r="FP189" s="5"/>
      <c r="FQ189" s="5"/>
      <c r="FR189" s="5"/>
      <c r="FS189" s="5"/>
      <c r="FT189" s="5"/>
      <c r="FU189" s="5"/>
      <c r="FV189" s="5"/>
      <c r="FW189" s="5"/>
      <c r="FX189" s="5"/>
      <c r="FY189" s="5"/>
      <c r="FZ189" s="5"/>
      <c r="GA189" s="5"/>
      <c r="GB189" s="5"/>
      <c r="GC189" s="5"/>
      <c r="GD189" s="5"/>
      <c r="GE189" s="5"/>
      <c r="GF189" s="5"/>
      <c r="GG189" s="5"/>
      <c r="GH189" s="5"/>
      <c r="GI189" s="5"/>
      <c r="GJ189" s="5"/>
      <c r="GK189" s="5"/>
      <c r="GL189" s="5"/>
      <c r="GM189" s="5"/>
      <c r="GN189" s="5"/>
      <c r="GO189" s="5"/>
      <c r="GP189" s="5"/>
      <c r="GQ189" s="5"/>
      <c r="GR189" s="5"/>
      <c r="GS189" s="5"/>
      <c r="GT189" s="5"/>
      <c r="GU189" s="5"/>
      <c r="GV189" s="5"/>
      <c r="GW189" s="5"/>
      <c r="GX189" s="5"/>
      <c r="GY189" s="5"/>
      <c r="GZ189" s="5"/>
      <c r="HA189" s="5"/>
      <c r="HB189" s="5"/>
      <c r="HC189" s="5"/>
      <c r="HD189" s="5"/>
      <c r="HE189" s="5"/>
      <c r="HF189" s="5"/>
      <c r="HG189" s="5"/>
      <c r="HH189" s="5"/>
      <c r="HI189" s="5"/>
      <c r="HJ189" s="5"/>
      <c r="HK189" s="5"/>
      <c r="HL189" s="5"/>
      <c r="HM189" s="5"/>
      <c r="HN189" s="5"/>
      <c r="HO189" s="5"/>
      <c r="HP189" s="5"/>
      <c r="HQ189" s="5"/>
      <c r="HR189" s="5"/>
      <c r="HS189" s="5"/>
      <c r="HT189" s="5"/>
      <c r="HU189" s="5"/>
      <c r="HV189" s="5"/>
      <c r="HW189" s="5"/>
      <c r="HX189" s="5"/>
      <c r="HY189" s="5"/>
      <c r="HZ189" s="5"/>
      <c r="IA189" s="5"/>
      <c r="IB189" s="5"/>
      <c r="IC189" s="5"/>
      <c r="ID189" s="5"/>
      <c r="IE189" s="5"/>
      <c r="IF189" s="5"/>
      <c r="IG189" s="5"/>
      <c r="IH189" s="5"/>
      <c r="II189" s="5"/>
      <c r="IJ189" s="5"/>
      <c r="IK189" s="5"/>
      <c r="IL189" s="5"/>
      <c r="IM189" s="5"/>
      <c r="IN189" s="5"/>
      <c r="IO189" s="5"/>
      <c r="IP189" s="5"/>
      <c r="IQ189" s="5"/>
      <c r="IR189" s="5"/>
      <c r="IS189" s="5"/>
      <c r="IT189" s="5"/>
      <c r="IU189" s="5"/>
      <c r="IV189" s="5"/>
    </row>
    <row r="190" spans="1:256" s="29" customFormat="1" ht="15" customHeight="1">
      <c r="A190" s="171"/>
      <c r="B190" s="171"/>
      <c r="C190" s="1051"/>
      <c r="E190" s="5"/>
      <c r="F190" s="5"/>
      <c r="G190" s="5" t="s">
        <v>1295</v>
      </c>
      <c r="H190" s="5"/>
      <c r="I190" s="5"/>
      <c r="J190" s="5"/>
      <c r="K190" s="5"/>
      <c r="L190" s="5"/>
      <c r="M190" s="5"/>
      <c r="N190" s="5"/>
      <c r="O190" s="5"/>
      <c r="P190" s="5"/>
      <c r="Q190" s="5"/>
      <c r="R190" s="5"/>
      <c r="S190" s="5"/>
      <c r="T190" s="5"/>
      <c r="U190" s="5"/>
      <c r="V190" s="5"/>
      <c r="W190" s="5"/>
      <c r="X190" s="5"/>
      <c r="Y190" s="5"/>
      <c r="Z190" s="5"/>
      <c r="AA190" s="5">
        <v>3689736.9550061454</v>
      </c>
      <c r="AB190" s="5">
        <v>-5120803.1600703299</v>
      </c>
      <c r="AC190" s="5">
        <v>840728.22811385989</v>
      </c>
      <c r="AD190" s="5">
        <v>1708869.7406824827</v>
      </c>
      <c r="AE190" s="5">
        <v>704970.59295122325</v>
      </c>
      <c r="AF190" s="5">
        <v>-4549288.8721421361</v>
      </c>
      <c r="AG190" s="5">
        <v>-3812689.4253975973</v>
      </c>
      <c r="AH190" s="5">
        <v>-4387070.9723699167</v>
      </c>
      <c r="AI190" s="5">
        <v>891751.08343751729</v>
      </c>
      <c r="AJ190" s="5">
        <v>2869872.3964880109</v>
      </c>
      <c r="AK190" s="5">
        <v>2166745.5113631785</v>
      </c>
      <c r="AL190" s="5">
        <v>-3025224.4137618542</v>
      </c>
      <c r="AM190" s="5">
        <v>19028092.128665239</v>
      </c>
      <c r="AN190" s="5">
        <v>50666351.714689016</v>
      </c>
      <c r="AO190" s="5">
        <v>59217766.602805719</v>
      </c>
      <c r="AP190" s="5">
        <v>77961797.358979315</v>
      </c>
      <c r="AQ190" s="5">
        <v>98370768.642818362</v>
      </c>
      <c r="AR190" s="5"/>
      <c r="AS190" s="5"/>
      <c r="AT190" s="5"/>
      <c r="AU190" s="5"/>
      <c r="AV190" s="5"/>
      <c r="AW190" s="5"/>
      <c r="AX190" s="5"/>
      <c r="AY190" s="5"/>
      <c r="AZ190" s="5"/>
      <c r="BA190" s="5"/>
      <c r="BB190" s="5"/>
      <c r="BC190" s="5"/>
      <c r="BD190" s="5"/>
      <c r="BE190" s="5"/>
      <c r="BF190" s="5"/>
      <c r="BG190" s="5"/>
      <c r="BH190" s="5"/>
      <c r="BI190" s="5"/>
      <c r="BJ190" s="5"/>
      <c r="BK190" s="5"/>
      <c r="BL190" s="5"/>
      <c r="BM190" s="5"/>
      <c r="BN190" s="5"/>
      <c r="BO190" s="5"/>
      <c r="BP190" s="5"/>
      <c r="BQ190" s="5"/>
      <c r="BR190" s="5"/>
      <c r="BS190" s="5"/>
      <c r="BT190" s="5"/>
      <c r="BU190" s="5"/>
      <c r="BV190" s="5"/>
      <c r="BW190" s="5"/>
      <c r="BX190" s="5"/>
      <c r="BY190" s="5"/>
      <c r="BZ190" s="5"/>
      <c r="CA190" s="5"/>
      <c r="CB190" s="5"/>
      <c r="CC190" s="5"/>
      <c r="CD190" s="5"/>
      <c r="CE190" s="5"/>
      <c r="CF190" s="5"/>
      <c r="CG190" s="5"/>
      <c r="CH190" s="5"/>
      <c r="CI190" s="5"/>
      <c r="CJ190" s="5"/>
      <c r="CK190" s="5"/>
      <c r="CL190" s="5"/>
      <c r="CM190" s="5"/>
      <c r="CN190" s="5"/>
      <c r="CO190" s="5"/>
      <c r="CP190" s="5"/>
      <c r="CQ190" s="5"/>
      <c r="CR190" s="5"/>
      <c r="CS190" s="5"/>
      <c r="CT190" s="5"/>
      <c r="CU190" s="5"/>
      <c r="CV190" s="5"/>
      <c r="CW190" s="5"/>
      <c r="CX190" s="5"/>
      <c r="CY190" s="5"/>
      <c r="CZ190" s="5"/>
      <c r="DA190" s="5"/>
      <c r="DB190" s="5"/>
      <c r="DC190" s="5"/>
      <c r="DD190" s="5"/>
      <c r="DE190" s="5"/>
      <c r="DF190" s="5"/>
      <c r="DG190" s="5"/>
      <c r="DH190" s="5"/>
      <c r="DI190" s="5"/>
      <c r="DJ190" s="5"/>
      <c r="DK190" s="5"/>
      <c r="DL190" s="5"/>
      <c r="DM190" s="5"/>
      <c r="DN190" s="5"/>
      <c r="DO190" s="5"/>
      <c r="DP190" s="5"/>
      <c r="DQ190" s="5"/>
      <c r="DR190" s="5"/>
      <c r="DS190" s="5"/>
      <c r="DT190" s="5"/>
      <c r="DU190" s="5"/>
      <c r="DV190" s="5"/>
      <c r="DW190" s="5"/>
      <c r="DX190" s="5"/>
      <c r="DY190" s="5"/>
      <c r="DZ190" s="5"/>
      <c r="EA190" s="5"/>
      <c r="EB190" s="5"/>
      <c r="EC190" s="5"/>
      <c r="ED190" s="5"/>
      <c r="EE190" s="5"/>
      <c r="EF190" s="5"/>
      <c r="EG190" s="5"/>
      <c r="EH190" s="5"/>
      <c r="EI190" s="5"/>
      <c r="EJ190" s="5"/>
      <c r="EK190" s="5"/>
      <c r="EL190" s="5"/>
      <c r="EM190" s="5"/>
      <c r="EN190" s="5"/>
      <c r="EO190" s="5"/>
      <c r="EP190" s="5"/>
      <c r="EQ190" s="5"/>
      <c r="ER190" s="5"/>
      <c r="ES190" s="5"/>
      <c r="ET190" s="5"/>
      <c r="EU190" s="5"/>
      <c r="EV190" s="5"/>
      <c r="EW190" s="5"/>
      <c r="EX190" s="5"/>
      <c r="EY190" s="5"/>
      <c r="EZ190" s="5"/>
      <c r="FA190" s="5"/>
      <c r="FB190" s="5"/>
      <c r="FC190" s="5"/>
      <c r="FD190" s="5"/>
      <c r="FE190" s="5"/>
      <c r="FF190" s="5"/>
      <c r="FG190" s="5"/>
      <c r="FH190" s="5"/>
      <c r="FI190" s="5"/>
      <c r="FJ190" s="5"/>
      <c r="FK190" s="5"/>
      <c r="FL190" s="5"/>
      <c r="FM190" s="5"/>
      <c r="FN190" s="5"/>
      <c r="FO190" s="5"/>
      <c r="FP190" s="5"/>
      <c r="FQ190" s="5"/>
      <c r="FR190" s="5"/>
      <c r="FS190" s="5"/>
      <c r="FT190" s="5"/>
      <c r="FU190" s="5"/>
      <c r="FV190" s="5"/>
      <c r="FW190" s="5"/>
      <c r="FX190" s="5"/>
      <c r="FY190" s="5"/>
      <c r="FZ190" s="5"/>
      <c r="GA190" s="5"/>
      <c r="GB190" s="5"/>
      <c r="GC190" s="5"/>
      <c r="GD190" s="5"/>
      <c r="GE190" s="5"/>
      <c r="GF190" s="5"/>
      <c r="GG190" s="5"/>
      <c r="GH190" s="5"/>
      <c r="GI190" s="5"/>
      <c r="GJ190" s="5"/>
      <c r="GK190" s="5"/>
      <c r="GL190" s="5"/>
      <c r="GM190" s="5"/>
      <c r="GN190" s="5"/>
      <c r="GO190" s="5"/>
      <c r="GP190" s="5"/>
      <c r="GQ190" s="5"/>
      <c r="GR190" s="5"/>
      <c r="GS190" s="5"/>
      <c r="GT190" s="5"/>
      <c r="GU190" s="5"/>
      <c r="GV190" s="5"/>
      <c r="GW190" s="5"/>
      <c r="GX190" s="5"/>
      <c r="GY190" s="5"/>
      <c r="GZ190" s="5"/>
      <c r="HA190" s="5"/>
      <c r="HB190" s="5"/>
      <c r="HC190" s="5"/>
      <c r="HD190" s="5"/>
      <c r="HE190" s="5"/>
      <c r="HF190" s="5"/>
      <c r="HG190" s="5"/>
      <c r="HH190" s="5"/>
      <c r="HI190" s="5"/>
      <c r="HJ190" s="5"/>
      <c r="HK190" s="5"/>
      <c r="HL190" s="5"/>
      <c r="HM190" s="5"/>
      <c r="HN190" s="5"/>
      <c r="HO190" s="5"/>
      <c r="HP190" s="5"/>
      <c r="HQ190" s="5"/>
      <c r="HR190" s="5"/>
      <c r="HS190" s="5"/>
      <c r="HT190" s="5"/>
      <c r="HU190" s="5"/>
      <c r="HV190" s="5"/>
      <c r="HW190" s="5"/>
      <c r="HX190" s="5"/>
      <c r="HY190" s="5"/>
      <c r="HZ190" s="5"/>
      <c r="IA190" s="5"/>
      <c r="IB190" s="5"/>
      <c r="IC190" s="5"/>
      <c r="ID190" s="5"/>
      <c r="IE190" s="5"/>
      <c r="IF190" s="5"/>
      <c r="IG190" s="5"/>
      <c r="IH190" s="5"/>
      <c r="II190" s="5"/>
      <c r="IJ190" s="5"/>
      <c r="IK190" s="5"/>
      <c r="IL190" s="5"/>
      <c r="IM190" s="5"/>
      <c r="IN190" s="5"/>
      <c r="IO190" s="5"/>
      <c r="IP190" s="5"/>
      <c r="IQ190" s="5"/>
      <c r="IR190" s="5"/>
      <c r="IS190" s="5"/>
      <c r="IT190" s="5"/>
      <c r="IU190" s="5"/>
      <c r="IV190" s="5"/>
    </row>
    <row r="191" spans="1:256" s="29" customFormat="1" ht="15" customHeight="1">
      <c r="A191" s="171"/>
      <c r="B191" s="171"/>
      <c r="C191" s="1051"/>
      <c r="E191" s="5"/>
      <c r="F191" s="5"/>
      <c r="G191" s="5" t="s">
        <v>1296</v>
      </c>
      <c r="H191" s="5"/>
      <c r="I191" s="5"/>
      <c r="J191" s="5"/>
      <c r="K191" s="5"/>
      <c r="L191" s="5"/>
      <c r="M191" s="5"/>
      <c r="N191" s="5"/>
      <c r="O191" s="5"/>
      <c r="P191" s="5"/>
      <c r="Q191" s="5"/>
      <c r="R191" s="5"/>
      <c r="S191" s="5"/>
      <c r="T191" s="5"/>
      <c r="U191" s="5"/>
      <c r="V191" s="5"/>
      <c r="W191" s="5"/>
      <c r="X191" s="5"/>
      <c r="Y191" s="5"/>
      <c r="Z191" s="5"/>
      <c r="AA191" s="5">
        <v>-374044.54687792063</v>
      </c>
      <c r="AB191" s="5">
        <v>-407096.40561269224</v>
      </c>
      <c r="AC191" s="5">
        <v>-667785.4331452623</v>
      </c>
      <c r="AD191" s="5">
        <v>-869100.76672542095</v>
      </c>
      <c r="AE191" s="5">
        <v>-899654.09621175379</v>
      </c>
      <c r="AF191" s="5">
        <v>-850994.40592575818</v>
      </c>
      <c r="AG191" s="5">
        <v>-745152.16171332076</v>
      </c>
      <c r="AH191" s="5">
        <v>-641363.20034286007</v>
      </c>
      <c r="AI191" s="5">
        <v>-597120.97821297869</v>
      </c>
      <c r="AJ191" s="5">
        <v>-644733.95409389958</v>
      </c>
      <c r="AK191" s="5">
        <v>-708485.2487802729</v>
      </c>
      <c r="AL191" s="5">
        <v>-697619.00033932179</v>
      </c>
      <c r="AM191" s="5">
        <v>-900176.26280895621</v>
      </c>
      <c r="AN191" s="5">
        <v>-1782337.8856977373</v>
      </c>
      <c r="AO191" s="5">
        <v>-3173202.7351617217</v>
      </c>
      <c r="AP191" s="5">
        <v>-4909561.3327523172</v>
      </c>
      <c r="AQ191" s="5">
        <v>-7141501.4131109715</v>
      </c>
      <c r="AR191" s="5"/>
      <c r="AS191" s="5"/>
      <c r="AT191" s="5"/>
      <c r="AU191" s="5"/>
      <c r="AV191" s="5"/>
      <c r="AW191" s="5"/>
      <c r="AX191" s="5"/>
      <c r="AY191" s="5"/>
      <c r="AZ191" s="5"/>
      <c r="BA191" s="5"/>
      <c r="BB191" s="5"/>
      <c r="BC191" s="5"/>
      <c r="BD191" s="5"/>
      <c r="BE191" s="5"/>
      <c r="BF191" s="5"/>
      <c r="BG191" s="5"/>
      <c r="BH191" s="5"/>
      <c r="BI191" s="5"/>
      <c r="BJ191" s="5"/>
      <c r="BK191" s="5"/>
      <c r="BL191" s="5"/>
      <c r="BM191" s="5"/>
      <c r="BN191" s="5"/>
      <c r="BO191" s="5"/>
      <c r="BP191" s="5"/>
      <c r="BQ191" s="5"/>
      <c r="BR191" s="5"/>
      <c r="BS191" s="5"/>
      <c r="BT191" s="5"/>
      <c r="BU191" s="5"/>
      <c r="BV191" s="5"/>
      <c r="BW191" s="5"/>
      <c r="BX191" s="5"/>
      <c r="BY191" s="5"/>
      <c r="BZ191" s="5"/>
      <c r="CA191" s="5"/>
      <c r="CB191" s="5"/>
      <c r="CC191" s="5"/>
      <c r="CD191" s="5"/>
      <c r="CE191" s="5"/>
      <c r="CF191" s="5"/>
      <c r="CG191" s="5"/>
      <c r="CH191" s="5"/>
      <c r="CI191" s="5"/>
      <c r="CJ191" s="5"/>
      <c r="CK191" s="5"/>
      <c r="CL191" s="5"/>
      <c r="CM191" s="5"/>
      <c r="CN191" s="5"/>
      <c r="CO191" s="5"/>
      <c r="CP191" s="5"/>
      <c r="CQ191" s="5"/>
      <c r="CR191" s="5"/>
      <c r="CS191" s="5"/>
      <c r="CT191" s="5"/>
      <c r="CU191" s="5"/>
      <c r="CV191" s="5"/>
      <c r="CW191" s="5"/>
      <c r="CX191" s="5"/>
      <c r="CY191" s="5"/>
      <c r="CZ191" s="5"/>
      <c r="DA191" s="5"/>
      <c r="DB191" s="5"/>
      <c r="DC191" s="5"/>
      <c r="DD191" s="5"/>
      <c r="DE191" s="5"/>
      <c r="DF191" s="5"/>
      <c r="DG191" s="5"/>
      <c r="DH191" s="5"/>
      <c r="DI191" s="5"/>
      <c r="DJ191" s="5"/>
      <c r="DK191" s="5"/>
      <c r="DL191" s="5"/>
      <c r="DM191" s="5"/>
      <c r="DN191" s="5"/>
      <c r="DO191" s="5"/>
      <c r="DP191" s="5"/>
      <c r="DQ191" s="5"/>
      <c r="DR191" s="5"/>
      <c r="DS191" s="5"/>
      <c r="DT191" s="5"/>
      <c r="DU191" s="5"/>
      <c r="DV191" s="5"/>
      <c r="DW191" s="5"/>
      <c r="DX191" s="5"/>
      <c r="DY191" s="5"/>
      <c r="DZ191" s="5"/>
      <c r="EA191" s="5"/>
      <c r="EB191" s="5"/>
      <c r="EC191" s="5"/>
      <c r="ED191" s="5"/>
      <c r="EE191" s="5"/>
      <c r="EF191" s="5"/>
      <c r="EG191" s="5"/>
      <c r="EH191" s="5"/>
      <c r="EI191" s="5"/>
      <c r="EJ191" s="5"/>
      <c r="EK191" s="5"/>
      <c r="EL191" s="5"/>
      <c r="EM191" s="5"/>
      <c r="EN191" s="5"/>
      <c r="EO191" s="5"/>
      <c r="EP191" s="5"/>
      <c r="EQ191" s="5"/>
      <c r="ER191" s="5"/>
      <c r="ES191" s="5"/>
      <c r="ET191" s="5"/>
      <c r="EU191" s="5"/>
      <c r="EV191" s="5"/>
      <c r="EW191" s="5"/>
      <c r="EX191" s="5"/>
      <c r="EY191" s="5"/>
      <c r="EZ191" s="5"/>
      <c r="FA191" s="5"/>
      <c r="FB191" s="5"/>
      <c r="FC191" s="5"/>
      <c r="FD191" s="5"/>
      <c r="FE191" s="5"/>
      <c r="FF191" s="5"/>
      <c r="FG191" s="5"/>
      <c r="FH191" s="5"/>
      <c r="FI191" s="5"/>
      <c r="FJ191" s="5"/>
      <c r="FK191" s="5"/>
      <c r="FL191" s="5"/>
      <c r="FM191" s="5"/>
      <c r="FN191" s="5"/>
      <c r="FO191" s="5"/>
      <c r="FP191" s="5"/>
      <c r="FQ191" s="5"/>
      <c r="FR191" s="5"/>
      <c r="FS191" s="5"/>
      <c r="FT191" s="5"/>
      <c r="FU191" s="5"/>
      <c r="FV191" s="5"/>
      <c r="FW191" s="5"/>
      <c r="FX191" s="5"/>
      <c r="FY191" s="5"/>
      <c r="FZ191" s="5"/>
      <c r="GA191" s="5"/>
      <c r="GB191" s="5"/>
      <c r="GC191" s="5"/>
      <c r="GD191" s="5"/>
      <c r="GE191" s="5"/>
      <c r="GF191" s="5"/>
      <c r="GG191" s="5"/>
      <c r="GH191" s="5"/>
      <c r="GI191" s="5"/>
      <c r="GJ191" s="5"/>
      <c r="GK191" s="5"/>
      <c r="GL191" s="5"/>
      <c r="GM191" s="5"/>
      <c r="GN191" s="5"/>
      <c r="GO191" s="5"/>
      <c r="GP191" s="5"/>
      <c r="GQ191" s="5"/>
      <c r="GR191" s="5"/>
      <c r="GS191" s="5"/>
      <c r="GT191" s="5"/>
      <c r="GU191" s="5"/>
      <c r="GV191" s="5"/>
      <c r="GW191" s="5"/>
      <c r="GX191" s="5"/>
      <c r="GY191" s="5"/>
      <c r="GZ191" s="5"/>
      <c r="HA191" s="5"/>
      <c r="HB191" s="5"/>
      <c r="HC191" s="5"/>
      <c r="HD191" s="5"/>
      <c r="HE191" s="5"/>
      <c r="HF191" s="5"/>
      <c r="HG191" s="5"/>
      <c r="HH191" s="5"/>
      <c r="HI191" s="5"/>
      <c r="HJ191" s="5"/>
      <c r="HK191" s="5"/>
      <c r="HL191" s="5"/>
      <c r="HM191" s="5"/>
      <c r="HN191" s="5"/>
      <c r="HO191" s="5"/>
      <c r="HP191" s="5"/>
      <c r="HQ191" s="5"/>
      <c r="HR191" s="5"/>
      <c r="HS191" s="5"/>
      <c r="HT191" s="5"/>
      <c r="HU191" s="5"/>
      <c r="HV191" s="5"/>
      <c r="HW191" s="5"/>
      <c r="HX191" s="5"/>
      <c r="HY191" s="5"/>
      <c r="HZ191" s="5"/>
      <c r="IA191" s="5"/>
      <c r="IB191" s="5"/>
      <c r="IC191" s="5"/>
      <c r="ID191" s="5"/>
      <c r="IE191" s="5"/>
      <c r="IF191" s="5"/>
      <c r="IG191" s="5"/>
      <c r="IH191" s="5"/>
      <c r="II191" s="5"/>
      <c r="IJ191" s="5"/>
      <c r="IK191" s="5"/>
      <c r="IL191" s="5"/>
      <c r="IM191" s="5"/>
      <c r="IN191" s="5"/>
      <c r="IO191" s="5"/>
      <c r="IP191" s="5"/>
      <c r="IQ191" s="5"/>
      <c r="IR191" s="5"/>
      <c r="IS191" s="5"/>
      <c r="IT191" s="5"/>
      <c r="IU191" s="5"/>
      <c r="IV191" s="5"/>
    </row>
    <row r="192" spans="1:256" ht="15" customHeight="1">
      <c r="E192" s="29"/>
      <c r="F192" s="29"/>
      <c r="G192" s="29" t="s">
        <v>38</v>
      </c>
      <c r="H192" s="29"/>
      <c r="I192" s="29"/>
      <c r="J192" s="29"/>
      <c r="K192" s="29"/>
      <c r="L192" s="29"/>
      <c r="M192" s="29"/>
      <c r="N192" s="29"/>
      <c r="P192" s="29"/>
      <c r="Q192" s="29"/>
      <c r="R192" s="29"/>
      <c r="S192" s="29"/>
      <c r="T192" s="29"/>
      <c r="U192" s="29"/>
      <c r="V192" s="29"/>
      <c r="W192" s="29"/>
      <c r="X192" s="29"/>
      <c r="Y192" s="29"/>
      <c r="Z192" s="29"/>
      <c r="AA192" s="29">
        <v>3315692.4081282248</v>
      </c>
      <c r="AB192" s="29">
        <v>-5527899.5656830221</v>
      </c>
      <c r="AC192" s="29">
        <v>172942.79496859759</v>
      </c>
      <c r="AD192" s="29">
        <v>839768.97395706177</v>
      </c>
      <c r="AE192" s="29">
        <v>-194683.50326053053</v>
      </c>
      <c r="AF192" s="29">
        <v>-5400283.2780678943</v>
      </c>
      <c r="AG192" s="29">
        <v>-4557841.587110918</v>
      </c>
      <c r="AH192" s="29">
        <v>-5028434.1727127768</v>
      </c>
      <c r="AI192" s="29">
        <v>294630.10522453859</v>
      </c>
      <c r="AJ192" s="29">
        <v>2225138.4423941113</v>
      </c>
      <c r="AK192" s="29">
        <v>1458260.2625829056</v>
      </c>
      <c r="AL192" s="29">
        <v>-3722843.414101176</v>
      </c>
      <c r="AM192" s="29">
        <v>18127915.865856282</v>
      </c>
      <c r="AN192" s="29">
        <v>48884013.828991279</v>
      </c>
      <c r="AO192" s="29">
        <v>56044563.867643997</v>
      </c>
      <c r="AP192" s="29">
        <v>73052236.026226997</v>
      </c>
      <c r="AQ192" s="29">
        <v>91229267.22970739</v>
      </c>
      <c r="AR192" s="29"/>
      <c r="AS192" s="29"/>
      <c r="AT192" s="29"/>
      <c r="AU192" s="29"/>
      <c r="AV192" s="29"/>
      <c r="AW192" s="29"/>
      <c r="AX192" s="29"/>
      <c r="AY192" s="29"/>
      <c r="AZ192" s="29"/>
      <c r="BA192" s="29"/>
      <c r="BB192" s="29"/>
      <c r="BC192" s="29"/>
      <c r="BD192" s="29"/>
      <c r="BE192" s="29"/>
      <c r="BF192" s="29"/>
      <c r="BG192" s="29"/>
      <c r="BH192" s="29"/>
      <c r="BI192" s="29"/>
      <c r="BJ192" s="29"/>
      <c r="BK192" s="29"/>
      <c r="BL192" s="29"/>
      <c r="BM192" s="29"/>
      <c r="BN192" s="29"/>
      <c r="BO192" s="29"/>
      <c r="BP192" s="29"/>
      <c r="BQ192" s="29"/>
      <c r="BR192" s="29"/>
      <c r="BS192" s="29"/>
      <c r="BT192" s="29"/>
      <c r="BU192" s="29"/>
      <c r="BV192" s="29"/>
      <c r="BW192" s="29"/>
      <c r="BX192" s="29"/>
      <c r="BY192" s="29"/>
      <c r="BZ192" s="29"/>
      <c r="CA192" s="29"/>
      <c r="CB192" s="29"/>
      <c r="CC192" s="29"/>
      <c r="CD192" s="29"/>
      <c r="CE192" s="29"/>
      <c r="CF192" s="29"/>
      <c r="CG192" s="29"/>
      <c r="CH192" s="29"/>
      <c r="CI192" s="29"/>
      <c r="CJ192" s="29"/>
      <c r="CK192" s="29"/>
      <c r="CL192" s="29"/>
      <c r="CM192" s="29"/>
      <c r="CN192" s="29"/>
      <c r="CO192" s="29"/>
      <c r="CP192" s="29"/>
      <c r="CQ192" s="29"/>
      <c r="CR192" s="29"/>
      <c r="CS192" s="29"/>
      <c r="CT192" s="29"/>
      <c r="CU192" s="29"/>
      <c r="CV192" s="29"/>
      <c r="CW192" s="29"/>
      <c r="CX192" s="29"/>
      <c r="CY192" s="29"/>
      <c r="CZ192" s="29"/>
      <c r="DA192" s="29"/>
      <c r="DB192" s="29"/>
      <c r="DC192" s="29"/>
      <c r="DD192" s="29"/>
      <c r="DE192" s="29"/>
      <c r="DF192" s="29"/>
      <c r="DG192" s="29"/>
      <c r="DH192" s="29"/>
      <c r="DI192" s="29"/>
      <c r="DJ192" s="29"/>
      <c r="DK192" s="29"/>
      <c r="DL192" s="29"/>
      <c r="DM192" s="29"/>
      <c r="DN192" s="29"/>
      <c r="DO192" s="29"/>
      <c r="DP192" s="29"/>
      <c r="DQ192" s="29"/>
      <c r="DR192" s="29"/>
      <c r="DS192" s="29"/>
      <c r="DT192" s="29"/>
      <c r="DU192" s="29"/>
      <c r="DV192" s="29"/>
      <c r="DW192" s="29"/>
      <c r="DX192" s="29"/>
      <c r="DY192" s="29"/>
      <c r="DZ192" s="29"/>
      <c r="EA192" s="29"/>
      <c r="EB192" s="29"/>
      <c r="EC192" s="29"/>
      <c r="ED192" s="29"/>
      <c r="EE192" s="29"/>
      <c r="EF192" s="29"/>
      <c r="EG192" s="29"/>
      <c r="EH192" s="29"/>
      <c r="EI192" s="29"/>
      <c r="EJ192" s="29"/>
      <c r="EK192" s="29"/>
      <c r="EL192" s="29"/>
      <c r="EM192" s="29"/>
      <c r="EN192" s="29"/>
      <c r="EO192" s="29"/>
      <c r="EP192" s="29"/>
      <c r="EQ192" s="29"/>
      <c r="ER192" s="29"/>
      <c r="ES192" s="29"/>
      <c r="ET192" s="29"/>
      <c r="EU192" s="29"/>
      <c r="EV192" s="29"/>
      <c r="EW192" s="29"/>
      <c r="EX192" s="29"/>
      <c r="EY192" s="29"/>
      <c r="EZ192" s="29"/>
      <c r="FA192" s="29"/>
      <c r="FB192" s="29"/>
      <c r="FC192" s="29"/>
      <c r="FD192" s="29"/>
      <c r="FE192" s="29"/>
      <c r="FF192" s="29"/>
      <c r="FG192" s="29"/>
      <c r="FH192" s="29"/>
      <c r="FI192" s="29"/>
      <c r="FJ192" s="29"/>
      <c r="FK192" s="29"/>
      <c r="FL192" s="29"/>
      <c r="FM192" s="29"/>
      <c r="FN192" s="29"/>
      <c r="FO192" s="29"/>
      <c r="FP192" s="29"/>
      <c r="FQ192" s="29"/>
      <c r="FR192" s="29"/>
      <c r="FS192" s="29"/>
      <c r="FT192" s="29"/>
      <c r="FU192" s="29"/>
      <c r="FV192" s="29"/>
      <c r="FW192" s="29"/>
      <c r="FX192" s="29"/>
      <c r="FY192" s="29"/>
      <c r="FZ192" s="29"/>
      <c r="GA192" s="29"/>
      <c r="GB192" s="29"/>
      <c r="GC192" s="29"/>
      <c r="GD192" s="29"/>
      <c r="GE192" s="29"/>
      <c r="GF192" s="29"/>
      <c r="GG192" s="29"/>
      <c r="GH192" s="29"/>
      <c r="GI192" s="29"/>
      <c r="GJ192" s="29"/>
      <c r="GK192" s="29"/>
      <c r="GL192" s="29"/>
      <c r="GM192" s="29"/>
      <c r="GN192" s="29"/>
      <c r="GO192" s="29"/>
      <c r="GP192" s="29"/>
      <c r="GQ192" s="29"/>
      <c r="GR192" s="29"/>
      <c r="GS192" s="29"/>
      <c r="GT192" s="29"/>
      <c r="GU192" s="29"/>
      <c r="GV192" s="29"/>
      <c r="GW192" s="29"/>
      <c r="GX192" s="29"/>
      <c r="GY192" s="29"/>
      <c r="GZ192" s="29"/>
      <c r="HA192" s="29"/>
      <c r="HB192" s="29"/>
      <c r="HC192" s="29"/>
      <c r="HD192" s="29"/>
      <c r="HE192" s="29"/>
      <c r="HF192" s="29"/>
      <c r="HG192" s="29"/>
      <c r="HH192" s="29"/>
      <c r="HI192" s="29"/>
      <c r="HJ192" s="29"/>
      <c r="HK192" s="29"/>
      <c r="HL192" s="29"/>
      <c r="HM192" s="29"/>
      <c r="HN192" s="29"/>
      <c r="HO192" s="29"/>
      <c r="HP192" s="29"/>
      <c r="HQ192" s="29"/>
      <c r="HR192" s="29"/>
      <c r="HS192" s="29"/>
      <c r="HT192" s="29"/>
      <c r="HU192" s="29"/>
      <c r="HV192" s="29"/>
      <c r="HW192" s="29"/>
      <c r="HX192" s="29"/>
      <c r="HY192" s="29"/>
      <c r="HZ192" s="29"/>
      <c r="IA192" s="29"/>
      <c r="IB192" s="29"/>
      <c r="IC192" s="29"/>
      <c r="ID192" s="29"/>
      <c r="IE192" s="29"/>
      <c r="IF192" s="29"/>
      <c r="IG192" s="29"/>
      <c r="IH192" s="29"/>
      <c r="II192" s="29"/>
      <c r="IJ192" s="29"/>
      <c r="IK192" s="29"/>
      <c r="IL192" s="29"/>
      <c r="IM192" s="29"/>
      <c r="IN192" s="29"/>
      <c r="IO192" s="29"/>
      <c r="IP192" s="29"/>
      <c r="IQ192" s="29"/>
      <c r="IR192" s="29"/>
      <c r="IS192" s="29"/>
      <c r="IT192" s="29"/>
      <c r="IU192" s="29"/>
      <c r="IV192" s="29"/>
    </row>
    <row r="193" spans="1:256" ht="15" customHeight="1">
      <c r="F193" s="5" t="s">
        <v>1297</v>
      </c>
    </row>
    <row r="194" spans="1:256" ht="15" customHeight="1">
      <c r="D194" s="5"/>
      <c r="F194" s="29"/>
      <c r="G194" s="29" t="s">
        <v>38</v>
      </c>
      <c r="H194" s="29"/>
      <c r="I194" s="29"/>
      <c r="J194" s="29"/>
      <c r="K194" s="29"/>
      <c r="L194" s="29"/>
      <c r="M194" s="29"/>
      <c r="N194" s="29"/>
      <c r="P194" s="29"/>
      <c r="Q194" s="29"/>
      <c r="R194" s="29"/>
      <c r="S194" s="29"/>
      <c r="T194" s="29"/>
      <c r="U194" s="29"/>
      <c r="V194" s="29"/>
      <c r="W194" s="29"/>
      <c r="X194" s="29"/>
      <c r="Y194" s="29"/>
      <c r="Z194" s="29"/>
      <c r="AA194" s="29"/>
      <c r="AB194" s="29"/>
      <c r="AC194" s="29"/>
      <c r="AD194" s="29"/>
      <c r="AE194" s="29"/>
      <c r="AF194" s="29"/>
      <c r="AG194" s="29"/>
      <c r="AH194" s="29"/>
      <c r="AI194" s="29"/>
      <c r="AJ194" s="29"/>
      <c r="AK194" s="29"/>
      <c r="AL194" s="29"/>
      <c r="AM194" s="29"/>
      <c r="AN194" s="29"/>
      <c r="AO194" s="29"/>
      <c r="AP194" s="29"/>
      <c r="AQ194" s="29"/>
      <c r="AR194" s="29"/>
      <c r="AS194" s="29"/>
      <c r="AT194" s="29"/>
      <c r="AU194" s="29"/>
      <c r="AV194" s="29"/>
      <c r="AW194" s="29"/>
      <c r="AX194" s="29"/>
      <c r="AY194" s="29"/>
      <c r="AZ194" s="29"/>
      <c r="BA194" s="29"/>
      <c r="BB194" s="29"/>
      <c r="BC194" s="29"/>
      <c r="BD194" s="29"/>
      <c r="BE194" s="29"/>
      <c r="BF194" s="29"/>
      <c r="BG194" s="29"/>
      <c r="BH194" s="29"/>
      <c r="BI194" s="29"/>
      <c r="BJ194" s="29"/>
      <c r="BK194" s="29"/>
      <c r="BL194" s="29"/>
      <c r="BM194" s="29"/>
      <c r="BN194" s="29"/>
      <c r="BO194" s="29"/>
      <c r="BP194" s="29"/>
      <c r="BQ194" s="29"/>
      <c r="BR194" s="29"/>
      <c r="BS194" s="29"/>
      <c r="BT194" s="29"/>
      <c r="BU194" s="29"/>
      <c r="BV194" s="29"/>
      <c r="BW194" s="29"/>
      <c r="BX194" s="29"/>
      <c r="BY194" s="29"/>
      <c r="BZ194" s="29"/>
      <c r="CA194" s="29"/>
      <c r="CB194" s="29"/>
      <c r="CC194" s="29"/>
      <c r="CD194" s="29"/>
      <c r="CE194" s="29"/>
      <c r="CF194" s="29"/>
      <c r="CG194" s="29"/>
      <c r="CH194" s="29"/>
      <c r="CI194" s="29"/>
      <c r="CJ194" s="29"/>
      <c r="CK194" s="29"/>
      <c r="CL194" s="29"/>
      <c r="CM194" s="29"/>
      <c r="CN194" s="29"/>
      <c r="CO194" s="29"/>
      <c r="CP194" s="29"/>
      <c r="CQ194" s="29"/>
      <c r="CR194" s="29"/>
      <c r="CS194" s="29"/>
      <c r="CT194" s="29"/>
      <c r="CU194" s="29"/>
      <c r="CV194" s="29"/>
      <c r="CW194" s="29"/>
      <c r="CX194" s="29"/>
      <c r="CY194" s="29"/>
      <c r="CZ194" s="29"/>
      <c r="DA194" s="29"/>
      <c r="DB194" s="29"/>
      <c r="DC194" s="29"/>
      <c r="DD194" s="29"/>
      <c r="DE194" s="29"/>
      <c r="DF194" s="29"/>
      <c r="DG194" s="29"/>
      <c r="DH194" s="29"/>
      <c r="DI194" s="29"/>
      <c r="DJ194" s="29"/>
      <c r="DK194" s="29"/>
      <c r="DL194" s="29"/>
      <c r="DM194" s="29"/>
      <c r="DN194" s="29"/>
      <c r="DO194" s="29"/>
      <c r="DP194" s="29"/>
      <c r="DQ194" s="29"/>
      <c r="DR194" s="29"/>
      <c r="DS194" s="29"/>
      <c r="DT194" s="29"/>
      <c r="DU194" s="29"/>
      <c r="DV194" s="29"/>
      <c r="DW194" s="29"/>
      <c r="DX194" s="29"/>
      <c r="DY194" s="29"/>
      <c r="DZ194" s="29"/>
      <c r="EA194" s="29"/>
      <c r="EB194" s="29"/>
      <c r="EC194" s="29"/>
      <c r="ED194" s="29"/>
      <c r="EE194" s="29"/>
      <c r="EF194" s="29"/>
      <c r="EG194" s="29"/>
      <c r="EH194" s="29"/>
      <c r="EI194" s="29"/>
      <c r="EJ194" s="29"/>
      <c r="EK194" s="29"/>
      <c r="EL194" s="29"/>
      <c r="EM194" s="29"/>
      <c r="EN194" s="29"/>
      <c r="EO194" s="29"/>
      <c r="EP194" s="29"/>
      <c r="EQ194" s="29"/>
      <c r="ER194" s="29"/>
      <c r="ES194" s="29"/>
      <c r="ET194" s="29"/>
      <c r="EU194" s="29"/>
      <c r="EV194" s="29"/>
      <c r="EW194" s="29"/>
      <c r="EX194" s="29"/>
      <c r="EY194" s="29"/>
      <c r="EZ194" s="29"/>
      <c r="FA194" s="29"/>
      <c r="FB194" s="29"/>
      <c r="FC194" s="29"/>
      <c r="FD194" s="29"/>
      <c r="FE194" s="29"/>
      <c r="FF194" s="29"/>
      <c r="FG194" s="29"/>
      <c r="FH194" s="29"/>
      <c r="FI194" s="29"/>
      <c r="FJ194" s="29"/>
      <c r="FK194" s="29"/>
      <c r="FL194" s="29"/>
      <c r="FM194" s="29"/>
      <c r="FN194" s="29"/>
      <c r="FO194" s="29"/>
      <c r="FP194" s="29"/>
      <c r="FQ194" s="29"/>
      <c r="FR194" s="29"/>
      <c r="FS194" s="29"/>
      <c r="FT194" s="29"/>
      <c r="FU194" s="29"/>
      <c r="FV194" s="29"/>
      <c r="FW194" s="29"/>
      <c r="FX194" s="29"/>
      <c r="FY194" s="29"/>
      <c r="FZ194" s="29"/>
      <c r="GA194" s="29"/>
      <c r="GB194" s="29"/>
      <c r="GC194" s="29"/>
      <c r="GD194" s="29"/>
      <c r="GE194" s="29"/>
      <c r="GF194" s="29"/>
      <c r="GG194" s="29"/>
      <c r="GH194" s="29"/>
      <c r="GI194" s="29"/>
      <c r="GJ194" s="29"/>
      <c r="GK194" s="29"/>
      <c r="GL194" s="29"/>
      <c r="GM194" s="29"/>
      <c r="GN194" s="29"/>
      <c r="GO194" s="29"/>
      <c r="GP194" s="29"/>
      <c r="GQ194" s="29"/>
      <c r="GR194" s="29"/>
      <c r="GS194" s="29"/>
      <c r="GT194" s="29"/>
      <c r="GU194" s="29"/>
      <c r="GV194" s="29"/>
      <c r="GW194" s="29"/>
      <c r="GX194" s="29"/>
      <c r="GY194" s="29"/>
      <c r="GZ194" s="29"/>
      <c r="HA194" s="29"/>
      <c r="HB194" s="29"/>
      <c r="HC194" s="29"/>
      <c r="HD194" s="29"/>
      <c r="HE194" s="29"/>
      <c r="HF194" s="29"/>
      <c r="HG194" s="29"/>
      <c r="HH194" s="29"/>
      <c r="HI194" s="29"/>
      <c r="HJ194" s="29"/>
      <c r="HK194" s="29"/>
      <c r="HL194" s="29"/>
      <c r="HM194" s="29"/>
      <c r="HN194" s="29"/>
      <c r="HO194" s="29"/>
      <c r="HP194" s="29"/>
      <c r="HQ194" s="29"/>
      <c r="HR194" s="29"/>
      <c r="HS194" s="29"/>
      <c r="HT194" s="29"/>
      <c r="HU194" s="29"/>
      <c r="HV194" s="29"/>
      <c r="HW194" s="29"/>
      <c r="HX194" s="29"/>
      <c r="HY194" s="29"/>
      <c r="HZ194" s="29"/>
      <c r="IA194" s="29"/>
      <c r="IB194" s="29"/>
      <c r="IC194" s="29"/>
      <c r="ID194" s="29"/>
      <c r="IE194" s="29"/>
      <c r="IF194" s="29"/>
      <c r="IG194" s="29"/>
      <c r="IH194" s="29"/>
      <c r="II194" s="29"/>
      <c r="IJ194" s="29"/>
      <c r="IK194" s="29"/>
      <c r="IL194" s="29"/>
      <c r="IM194" s="29"/>
      <c r="IN194" s="29"/>
      <c r="IO194" s="29"/>
      <c r="IP194" s="29"/>
      <c r="IQ194" s="29"/>
      <c r="IR194" s="29"/>
      <c r="IS194" s="29"/>
      <c r="IT194" s="29"/>
      <c r="IU194" s="29"/>
      <c r="IV194" s="29"/>
    </row>
    <row r="195" spans="1:256" ht="15" customHeight="1">
      <c r="D195" s="5"/>
      <c r="F195" s="5" t="s">
        <v>1257</v>
      </c>
      <c r="N195" s="1064"/>
      <c r="O195" s="1064"/>
      <c r="P195" s="1064"/>
      <c r="Q195" s="1064"/>
      <c r="R195" s="1064">
        <v>15523140</v>
      </c>
      <c r="S195" s="1064">
        <v>26440391.459999997</v>
      </c>
      <c r="T195" s="1064">
        <v>30631083.419999998</v>
      </c>
      <c r="U195" s="1064">
        <v>24734390.220000003</v>
      </c>
      <c r="V195" s="1064">
        <v>0</v>
      </c>
      <c r="W195" s="1075">
        <v>0</v>
      </c>
      <c r="X195" s="1075">
        <v>1617848</v>
      </c>
      <c r="Y195" s="1075">
        <v>14063888</v>
      </c>
      <c r="Z195" s="1075">
        <v>34067194</v>
      </c>
      <c r="AA195" s="5">
        <v>37756930.955006145</v>
      </c>
      <c r="AB195" s="5">
        <v>32636127.794935815</v>
      </c>
      <c r="AC195" s="5">
        <v>33476856.023049675</v>
      </c>
      <c r="AD195" s="5">
        <v>35185725.763732158</v>
      </c>
      <c r="AE195" s="5">
        <v>35890696.356683381</v>
      </c>
      <c r="AF195" s="5">
        <v>31341407.484541245</v>
      </c>
      <c r="AG195" s="5">
        <v>27528718.059143648</v>
      </c>
      <c r="AH195" s="5">
        <v>23141647.086773731</v>
      </c>
      <c r="AI195" s="5">
        <v>24033398.170211248</v>
      </c>
      <c r="AJ195" s="5">
        <v>26903270.566699259</v>
      </c>
      <c r="AK195" s="5">
        <v>29070016.078062437</v>
      </c>
      <c r="AL195" s="5">
        <v>26044791.664300583</v>
      </c>
      <c r="AM195" s="5">
        <v>45072883.792965822</v>
      </c>
      <c r="AN195" s="5">
        <v>95739235.507654846</v>
      </c>
      <c r="AO195" s="5">
        <v>154957002.11046058</v>
      </c>
      <c r="AP195" s="5">
        <v>232918799.46943989</v>
      </c>
      <c r="AQ195" s="5">
        <v>331289568.11225826</v>
      </c>
    </row>
    <row r="196" spans="1:256" ht="15" customHeight="1">
      <c r="B196" s="171">
        <v>0</v>
      </c>
      <c r="E196" s="29"/>
      <c r="F196" s="5" t="s">
        <v>842</v>
      </c>
    </row>
    <row r="197" spans="1:256" ht="15" customHeight="1">
      <c r="E197" s="5" t="s">
        <v>1321</v>
      </c>
      <c r="AA197" s="5">
        <v>3689736.9550061449</v>
      </c>
      <c r="AB197" s="5">
        <v>-5120803.1600703299</v>
      </c>
      <c r="AC197" s="5">
        <v>840728.22811385989</v>
      </c>
      <c r="AD197" s="5">
        <v>1708869.7406824827</v>
      </c>
      <c r="AE197" s="5">
        <v>704970.59295122325</v>
      </c>
      <c r="AF197" s="5">
        <v>-4549288.8721421361</v>
      </c>
      <c r="AG197" s="5">
        <v>-3812689.4253975973</v>
      </c>
      <c r="AH197" s="5">
        <v>-4387070.9723699167</v>
      </c>
      <c r="AI197" s="5">
        <v>891751.08343751729</v>
      </c>
      <c r="AJ197" s="5">
        <v>2869872.3964880109</v>
      </c>
      <c r="AK197" s="5">
        <v>2166745.5113631785</v>
      </c>
      <c r="AL197" s="5">
        <v>-3025224.4137618542</v>
      </c>
      <c r="AM197" s="5">
        <v>19028092.128665239</v>
      </c>
      <c r="AN197" s="5">
        <v>50666351.714689024</v>
      </c>
      <c r="AO197" s="5">
        <v>59217766.602805734</v>
      </c>
      <c r="AP197" s="5">
        <v>77961797.358979315</v>
      </c>
      <c r="AQ197" s="5">
        <v>98370768.642818362</v>
      </c>
    </row>
    <row r="199" spans="1:256" ht="15" customHeight="1">
      <c r="D199" s="29" t="s">
        <v>251</v>
      </c>
    </row>
    <row r="200" spans="1:256" ht="15" customHeight="1">
      <c r="E200" s="5" t="s">
        <v>1322</v>
      </c>
      <c r="P200" s="1083">
        <v>45000000</v>
      </c>
      <c r="Q200" s="1083">
        <v>0</v>
      </c>
      <c r="R200" s="1083">
        <v>0</v>
      </c>
      <c r="S200" s="1083">
        <v>0</v>
      </c>
      <c r="T200" s="1083">
        <v>0</v>
      </c>
      <c r="U200" s="1083">
        <v>0</v>
      </c>
      <c r="V200" s="1083">
        <v>0</v>
      </c>
      <c r="W200" s="1084">
        <v>0</v>
      </c>
      <c r="X200" s="1084"/>
      <c r="Y200" s="1084"/>
      <c r="Z200" s="1084"/>
    </row>
    <row r="201" spans="1:256" s="29" customFormat="1" ht="15" customHeight="1">
      <c r="A201" s="171"/>
      <c r="B201" s="171"/>
      <c r="C201" s="1051"/>
      <c r="E201" s="5" t="s">
        <v>1248</v>
      </c>
      <c r="F201" s="5"/>
      <c r="G201" s="5"/>
      <c r="H201" s="5"/>
      <c r="I201" s="5"/>
      <c r="J201" s="5"/>
      <c r="K201" s="5"/>
      <c r="L201" s="5"/>
      <c r="M201" s="5"/>
      <c r="N201" s="5"/>
      <c r="O201" s="5"/>
      <c r="P201" s="5"/>
      <c r="Q201" s="5"/>
      <c r="R201" s="5"/>
      <c r="S201" s="5"/>
      <c r="T201" s="5"/>
      <c r="U201" s="5"/>
      <c r="V201" s="5"/>
      <c r="W201" s="5"/>
      <c r="X201" s="5"/>
      <c r="Y201" s="5"/>
      <c r="Z201" s="5"/>
      <c r="AA201" s="5">
        <v>25000000</v>
      </c>
      <c r="AB201" s="5">
        <v>25000000</v>
      </c>
      <c r="AC201" s="5">
        <v>25000000</v>
      </c>
      <c r="AD201" s="5">
        <v>25000000</v>
      </c>
      <c r="AE201" s="5">
        <v>25000000</v>
      </c>
      <c r="AF201" s="5">
        <v>25000000</v>
      </c>
      <c r="AG201" s="5">
        <v>25000000</v>
      </c>
      <c r="AH201" s="5">
        <v>25000000</v>
      </c>
      <c r="AI201" s="5">
        <v>25000000</v>
      </c>
      <c r="AJ201" s="5">
        <v>25000000</v>
      </c>
      <c r="AK201" s="5">
        <v>25000000</v>
      </c>
      <c r="AL201" s="5">
        <v>25000000</v>
      </c>
      <c r="AM201" s="5">
        <v>25000000</v>
      </c>
      <c r="AN201" s="5">
        <v>25000000</v>
      </c>
      <c r="AO201" s="5">
        <v>25000000</v>
      </c>
      <c r="AP201" s="5">
        <v>25000000</v>
      </c>
      <c r="AQ201" s="5">
        <v>25000000</v>
      </c>
      <c r="AR201" s="5"/>
      <c r="AS201" s="5"/>
      <c r="AT201" s="5"/>
      <c r="AU201" s="5"/>
      <c r="AV201" s="5"/>
      <c r="AW201" s="5"/>
      <c r="AX201" s="5"/>
      <c r="AY201" s="5"/>
      <c r="AZ201" s="5"/>
      <c r="BA201" s="5"/>
      <c r="BB201" s="5"/>
      <c r="BC201" s="5"/>
      <c r="BD201" s="5"/>
      <c r="BE201" s="5"/>
      <c r="BF201" s="5"/>
      <c r="BG201" s="5"/>
      <c r="BH201" s="5"/>
      <c r="BI201" s="5"/>
      <c r="BJ201" s="5"/>
      <c r="BK201" s="5"/>
      <c r="BL201" s="5"/>
      <c r="BM201" s="5"/>
      <c r="BN201" s="5"/>
      <c r="BO201" s="5"/>
      <c r="BP201" s="5"/>
      <c r="BQ201" s="5"/>
      <c r="BR201" s="5"/>
      <c r="BS201" s="5"/>
      <c r="BT201" s="5"/>
      <c r="BU201" s="5"/>
      <c r="BV201" s="5"/>
      <c r="BW201" s="5"/>
      <c r="BX201" s="5"/>
      <c r="BY201" s="5"/>
      <c r="BZ201" s="5"/>
      <c r="CA201" s="5"/>
      <c r="CB201" s="5"/>
      <c r="CC201" s="5"/>
      <c r="CD201" s="5"/>
      <c r="CE201" s="5"/>
      <c r="CF201" s="5"/>
      <c r="CG201" s="5"/>
      <c r="CH201" s="5"/>
      <c r="CI201" s="5"/>
      <c r="CJ201" s="5"/>
      <c r="CK201" s="5"/>
      <c r="CL201" s="5"/>
      <c r="CM201" s="5"/>
      <c r="CN201" s="5"/>
      <c r="CO201" s="5"/>
      <c r="CP201" s="5"/>
      <c r="CQ201" s="5"/>
      <c r="CR201" s="5"/>
      <c r="CS201" s="5"/>
      <c r="CT201" s="5"/>
      <c r="CU201" s="5"/>
      <c r="CV201" s="5"/>
      <c r="CW201" s="5"/>
      <c r="CX201" s="5"/>
      <c r="CY201" s="5"/>
      <c r="CZ201" s="5"/>
      <c r="DA201" s="5"/>
      <c r="DB201" s="5"/>
      <c r="DC201" s="5"/>
      <c r="DD201" s="5"/>
      <c r="DE201" s="5"/>
      <c r="DF201" s="5"/>
      <c r="DG201" s="5"/>
      <c r="DH201" s="5"/>
      <c r="DI201" s="5"/>
      <c r="DJ201" s="5"/>
      <c r="DK201" s="5"/>
      <c r="DL201" s="5"/>
      <c r="DM201" s="5"/>
      <c r="DN201" s="5"/>
      <c r="DO201" s="5"/>
      <c r="DP201" s="5"/>
      <c r="DQ201" s="5"/>
      <c r="DR201" s="5"/>
      <c r="DS201" s="5"/>
      <c r="DT201" s="5"/>
      <c r="DU201" s="5"/>
      <c r="DV201" s="5"/>
      <c r="DW201" s="5"/>
      <c r="DX201" s="5"/>
      <c r="DY201" s="5"/>
      <c r="DZ201" s="5"/>
      <c r="EA201" s="5"/>
      <c r="EB201" s="5"/>
      <c r="EC201" s="5"/>
      <c r="ED201" s="5"/>
      <c r="EE201" s="5"/>
      <c r="EF201" s="5"/>
      <c r="EG201" s="5"/>
      <c r="EH201" s="5"/>
      <c r="EI201" s="5"/>
      <c r="EJ201" s="5"/>
      <c r="EK201" s="5"/>
      <c r="EL201" s="5"/>
      <c r="EM201" s="5"/>
      <c r="EN201" s="5"/>
      <c r="EO201" s="5"/>
      <c r="EP201" s="5"/>
      <c r="EQ201" s="5"/>
      <c r="ER201" s="5"/>
      <c r="ES201" s="5"/>
      <c r="ET201" s="5"/>
      <c r="EU201" s="5"/>
      <c r="EV201" s="5"/>
      <c r="EW201" s="5"/>
      <c r="EX201" s="5"/>
      <c r="EY201" s="5"/>
      <c r="EZ201" s="5"/>
      <c r="FA201" s="5"/>
      <c r="FB201" s="5"/>
      <c r="FC201" s="5"/>
      <c r="FD201" s="5"/>
      <c r="FE201" s="5"/>
      <c r="FF201" s="5"/>
      <c r="FG201" s="5"/>
      <c r="FH201" s="5"/>
      <c r="FI201" s="5"/>
      <c r="FJ201" s="5"/>
      <c r="FK201" s="5"/>
      <c r="FL201" s="5"/>
      <c r="FM201" s="5"/>
      <c r="FN201" s="5"/>
      <c r="FO201" s="5"/>
      <c r="FP201" s="5"/>
      <c r="FQ201" s="5"/>
      <c r="FR201" s="5"/>
      <c r="FS201" s="5"/>
      <c r="FT201" s="5"/>
      <c r="FU201" s="5"/>
      <c r="FV201" s="5"/>
      <c r="FW201" s="5"/>
      <c r="FX201" s="5"/>
      <c r="FY201" s="5"/>
      <c r="FZ201" s="5"/>
      <c r="GA201" s="5"/>
      <c r="GB201" s="5"/>
      <c r="GC201" s="5"/>
      <c r="GD201" s="5"/>
      <c r="GE201" s="5"/>
      <c r="GF201" s="5"/>
      <c r="GG201" s="5"/>
      <c r="GH201" s="5"/>
      <c r="GI201" s="5"/>
      <c r="GJ201" s="5"/>
      <c r="GK201" s="5"/>
      <c r="GL201" s="5"/>
      <c r="GM201" s="5"/>
      <c r="GN201" s="5"/>
      <c r="GO201" s="5"/>
      <c r="GP201" s="5"/>
      <c r="GQ201" s="5"/>
      <c r="GR201" s="5"/>
      <c r="GS201" s="5"/>
      <c r="GT201" s="5"/>
      <c r="GU201" s="5"/>
      <c r="GV201" s="5"/>
      <c r="GW201" s="5"/>
      <c r="GX201" s="5"/>
      <c r="GY201" s="5"/>
      <c r="GZ201" s="5"/>
      <c r="HA201" s="5"/>
      <c r="HB201" s="5"/>
      <c r="HC201" s="5"/>
      <c r="HD201" s="5"/>
      <c r="HE201" s="5"/>
      <c r="HF201" s="5"/>
      <c r="HG201" s="5"/>
      <c r="HH201" s="5"/>
      <c r="HI201" s="5"/>
      <c r="HJ201" s="5"/>
      <c r="HK201" s="5"/>
      <c r="HL201" s="5"/>
      <c r="HM201" s="5"/>
      <c r="HN201" s="5"/>
      <c r="HO201" s="5"/>
      <c r="HP201" s="5"/>
      <c r="HQ201" s="5"/>
      <c r="HR201" s="5"/>
      <c r="HS201" s="5"/>
      <c r="HT201" s="5"/>
      <c r="HU201" s="5"/>
      <c r="HV201" s="5"/>
      <c r="HW201" s="5"/>
      <c r="HX201" s="5"/>
      <c r="HY201" s="5"/>
      <c r="HZ201" s="5"/>
      <c r="IA201" s="5"/>
      <c r="IB201" s="5"/>
      <c r="IC201" s="5"/>
      <c r="ID201" s="5"/>
      <c r="IE201" s="5"/>
      <c r="IF201" s="5"/>
      <c r="IG201" s="5"/>
      <c r="IH201" s="5"/>
      <c r="II201" s="5"/>
      <c r="IJ201" s="5"/>
      <c r="IK201" s="5"/>
      <c r="IL201" s="5"/>
      <c r="IM201" s="5"/>
      <c r="IN201" s="5"/>
      <c r="IO201" s="5"/>
      <c r="IP201" s="5"/>
      <c r="IQ201" s="5"/>
      <c r="IR201" s="5"/>
      <c r="IS201" s="5"/>
      <c r="IT201" s="5"/>
      <c r="IU201" s="5"/>
      <c r="IV201" s="5"/>
    </row>
    <row r="202" spans="1:256" ht="15" customHeight="1">
      <c r="F202" s="5" t="s">
        <v>1249</v>
      </c>
    </row>
    <row r="203" spans="1:256" ht="15" customHeight="1">
      <c r="G203" s="5" t="s">
        <v>683</v>
      </c>
      <c r="O203" s="1064">
        <v>2891841.15</v>
      </c>
      <c r="P203" s="1064">
        <v>4789376.92</v>
      </c>
      <c r="Q203" s="1064">
        <v>2816105.34</v>
      </c>
      <c r="R203" s="1064">
        <v>2533870.04</v>
      </c>
      <c r="S203" s="1064">
        <v>2104151.2400000002</v>
      </c>
      <c r="T203" s="1064">
        <v>1779310.71</v>
      </c>
      <c r="U203" s="1064">
        <v>1102257.8400000001</v>
      </c>
      <c r="V203" s="1064">
        <v>395929.75</v>
      </c>
      <c r="W203" s="1075">
        <v>180433.71</v>
      </c>
      <c r="X203" s="1075"/>
      <c r="Y203" s="1075"/>
      <c r="Z203" s="1075"/>
      <c r="AA203" s="5">
        <v>260389.21261640266</v>
      </c>
      <c r="AB203" s="5">
        <v>289159.48023996502</v>
      </c>
      <c r="AC203" s="5">
        <v>505033.5006688945</v>
      </c>
      <c r="AD203" s="5">
        <v>632878.01311071962</v>
      </c>
      <c r="AE203" s="5">
        <v>632878.01311071962</v>
      </c>
      <c r="AF203" s="5">
        <v>632878.01311071962</v>
      </c>
      <c r="AG203" s="5">
        <v>632878.01311071962</v>
      </c>
      <c r="AH203" s="5">
        <v>632878.01311071962</v>
      </c>
      <c r="AI203" s="5">
        <v>632878.01311071962</v>
      </c>
      <c r="AJ203" s="5">
        <v>632878.01311071962</v>
      </c>
      <c r="AK203" s="5">
        <v>632878.01311071962</v>
      </c>
      <c r="AL203" s="5">
        <v>632878.01311071962</v>
      </c>
      <c r="AM203" s="5">
        <v>632878.01311071962</v>
      </c>
      <c r="AN203" s="5">
        <v>632878.01311071962</v>
      </c>
      <c r="AO203" s="5">
        <v>632878.01311071962</v>
      </c>
      <c r="AP203" s="5">
        <v>632878.01311071962</v>
      </c>
      <c r="AQ203" s="5">
        <v>632878.01311071962</v>
      </c>
    </row>
    <row r="204" spans="1:256" ht="15" customHeight="1">
      <c r="E204" s="29"/>
      <c r="F204" s="29"/>
      <c r="G204" s="29" t="s">
        <v>38</v>
      </c>
      <c r="H204" s="29"/>
      <c r="I204" s="29"/>
      <c r="J204" s="29"/>
      <c r="K204" s="29"/>
      <c r="L204" s="29"/>
      <c r="M204" s="29"/>
      <c r="N204" s="29"/>
      <c r="O204" s="29">
        <v>2891841.15</v>
      </c>
      <c r="P204" s="29">
        <v>4789376.92</v>
      </c>
      <c r="Q204" s="29">
        <v>2816105.34</v>
      </c>
      <c r="R204" s="29">
        <v>2533870.04</v>
      </c>
      <c r="S204" s="29">
        <v>2104151.2400000002</v>
      </c>
      <c r="T204" s="29">
        <v>1779310.71</v>
      </c>
      <c r="U204" s="29">
        <v>1102257.8400000001</v>
      </c>
      <c r="V204" s="29">
        <v>395929.75</v>
      </c>
      <c r="W204" s="29">
        <v>180433.71</v>
      </c>
      <c r="X204" s="29"/>
      <c r="Y204" s="29"/>
      <c r="Z204" s="29"/>
      <c r="AA204" s="29">
        <v>260389.21261640266</v>
      </c>
      <c r="AB204" s="29">
        <v>289159.48023996502</v>
      </c>
      <c r="AC204" s="29">
        <v>505033.5006688945</v>
      </c>
      <c r="AD204" s="29">
        <v>632878.01311071962</v>
      </c>
      <c r="AE204" s="29">
        <v>632878.01311071962</v>
      </c>
      <c r="AF204" s="29">
        <v>632878.01311071962</v>
      </c>
      <c r="AG204" s="29">
        <v>632878.01311071962</v>
      </c>
      <c r="AH204" s="29">
        <v>632878.01311071962</v>
      </c>
      <c r="AI204" s="29">
        <v>632878.01311071962</v>
      </c>
      <c r="AJ204" s="29">
        <v>632878.01311071962</v>
      </c>
      <c r="AK204" s="29">
        <v>632878.01311071962</v>
      </c>
      <c r="AL204" s="29">
        <v>632878.01311071962</v>
      </c>
      <c r="AM204" s="29">
        <v>632878.01311071962</v>
      </c>
      <c r="AN204" s="29">
        <v>632878.01311071962</v>
      </c>
      <c r="AO204" s="29">
        <v>632878.01311071962</v>
      </c>
      <c r="AP204" s="29">
        <v>632878.01311071962</v>
      </c>
      <c r="AQ204" s="29">
        <v>632878.01311071962</v>
      </c>
      <c r="AR204" s="29"/>
      <c r="AS204" s="29"/>
      <c r="AT204" s="29"/>
      <c r="AU204" s="29"/>
      <c r="AV204" s="29"/>
      <c r="AW204" s="29"/>
      <c r="AX204" s="29"/>
      <c r="AY204" s="29"/>
      <c r="AZ204" s="29"/>
      <c r="BA204" s="29"/>
      <c r="BB204" s="29"/>
      <c r="BC204" s="29"/>
      <c r="BD204" s="29"/>
      <c r="BE204" s="29"/>
      <c r="BF204" s="29"/>
      <c r="BG204" s="29"/>
      <c r="BH204" s="29"/>
      <c r="BI204" s="29"/>
      <c r="BJ204" s="29"/>
      <c r="BK204" s="29"/>
      <c r="BL204" s="29"/>
      <c r="BM204" s="29"/>
      <c r="BN204" s="29"/>
      <c r="BO204" s="29"/>
      <c r="BP204" s="29"/>
      <c r="BQ204" s="29"/>
      <c r="BR204" s="29"/>
      <c r="BS204" s="29"/>
      <c r="BT204" s="29"/>
      <c r="BU204" s="29"/>
      <c r="BV204" s="29"/>
      <c r="BW204" s="29"/>
      <c r="BX204" s="29"/>
      <c r="BY204" s="29"/>
      <c r="BZ204" s="29"/>
      <c r="CA204" s="29"/>
      <c r="CB204" s="29"/>
      <c r="CC204" s="29"/>
      <c r="CD204" s="29"/>
      <c r="CE204" s="29"/>
      <c r="CF204" s="29"/>
      <c r="CG204" s="29"/>
      <c r="CH204" s="29"/>
      <c r="CI204" s="29"/>
      <c r="CJ204" s="29"/>
      <c r="CK204" s="29"/>
      <c r="CL204" s="29"/>
      <c r="CM204" s="29"/>
      <c r="CN204" s="29"/>
      <c r="CO204" s="29"/>
      <c r="CP204" s="29"/>
      <c r="CQ204" s="29"/>
      <c r="CR204" s="29"/>
      <c r="CS204" s="29"/>
      <c r="CT204" s="29"/>
      <c r="CU204" s="29"/>
      <c r="CV204" s="29"/>
      <c r="CW204" s="29"/>
      <c r="CX204" s="29"/>
      <c r="CY204" s="29"/>
      <c r="CZ204" s="29"/>
      <c r="DA204" s="29"/>
      <c r="DB204" s="29"/>
      <c r="DC204" s="29"/>
      <c r="DD204" s="29"/>
      <c r="DE204" s="29"/>
      <c r="DF204" s="29"/>
      <c r="DG204" s="29"/>
      <c r="DH204" s="29"/>
      <c r="DI204" s="29"/>
      <c r="DJ204" s="29"/>
      <c r="DK204" s="29"/>
      <c r="DL204" s="29"/>
      <c r="DM204" s="29"/>
      <c r="DN204" s="29"/>
      <c r="DO204" s="29"/>
      <c r="DP204" s="29"/>
      <c r="DQ204" s="29"/>
      <c r="DR204" s="29"/>
      <c r="DS204" s="29"/>
      <c r="DT204" s="29"/>
      <c r="DU204" s="29"/>
      <c r="DV204" s="29"/>
      <c r="DW204" s="29"/>
      <c r="DX204" s="29"/>
      <c r="DY204" s="29"/>
      <c r="DZ204" s="29"/>
      <c r="EA204" s="29"/>
      <c r="EB204" s="29"/>
      <c r="EC204" s="29"/>
      <c r="ED204" s="29"/>
      <c r="EE204" s="29"/>
      <c r="EF204" s="29"/>
      <c r="EG204" s="29"/>
      <c r="EH204" s="29"/>
      <c r="EI204" s="29"/>
      <c r="EJ204" s="29"/>
      <c r="EK204" s="29"/>
      <c r="EL204" s="29"/>
      <c r="EM204" s="29"/>
      <c r="EN204" s="29"/>
      <c r="EO204" s="29"/>
      <c r="EP204" s="29"/>
      <c r="EQ204" s="29"/>
      <c r="ER204" s="29"/>
      <c r="ES204" s="29"/>
      <c r="ET204" s="29"/>
      <c r="EU204" s="29"/>
      <c r="EV204" s="29"/>
      <c r="EW204" s="29"/>
      <c r="EX204" s="29"/>
      <c r="EY204" s="29"/>
      <c r="EZ204" s="29"/>
      <c r="FA204" s="29"/>
      <c r="FB204" s="29"/>
      <c r="FC204" s="29"/>
      <c r="FD204" s="29"/>
      <c r="FE204" s="29"/>
      <c r="FF204" s="29"/>
      <c r="FG204" s="29"/>
      <c r="FH204" s="29"/>
      <c r="FI204" s="29"/>
      <c r="FJ204" s="29"/>
      <c r="FK204" s="29"/>
      <c r="FL204" s="29"/>
      <c r="FM204" s="29"/>
      <c r="FN204" s="29"/>
      <c r="FO204" s="29"/>
      <c r="FP204" s="29"/>
      <c r="FQ204" s="29"/>
      <c r="FR204" s="29"/>
      <c r="FS204" s="29"/>
      <c r="FT204" s="29"/>
      <c r="FU204" s="29"/>
      <c r="FV204" s="29"/>
      <c r="FW204" s="29"/>
      <c r="FX204" s="29"/>
      <c r="FY204" s="29"/>
      <c r="FZ204" s="29"/>
      <c r="GA204" s="29"/>
      <c r="GB204" s="29"/>
      <c r="GC204" s="29"/>
      <c r="GD204" s="29"/>
      <c r="GE204" s="29"/>
      <c r="GF204" s="29"/>
      <c r="GG204" s="29"/>
      <c r="GH204" s="29"/>
      <c r="GI204" s="29"/>
      <c r="GJ204" s="29"/>
      <c r="GK204" s="29"/>
      <c r="GL204" s="29"/>
      <c r="GM204" s="29"/>
      <c r="GN204" s="29"/>
      <c r="GO204" s="29"/>
      <c r="GP204" s="29"/>
      <c r="GQ204" s="29"/>
      <c r="GR204" s="29"/>
      <c r="GS204" s="29"/>
      <c r="GT204" s="29"/>
      <c r="GU204" s="29"/>
      <c r="GV204" s="29"/>
      <c r="GW204" s="29"/>
      <c r="GX204" s="29"/>
      <c r="GY204" s="29"/>
      <c r="GZ204" s="29"/>
      <c r="HA204" s="29"/>
      <c r="HB204" s="29"/>
      <c r="HC204" s="29"/>
      <c r="HD204" s="29"/>
      <c r="HE204" s="29"/>
      <c r="HF204" s="29"/>
      <c r="HG204" s="29"/>
      <c r="HH204" s="29"/>
      <c r="HI204" s="29"/>
      <c r="HJ204" s="29"/>
      <c r="HK204" s="29"/>
      <c r="HL204" s="29"/>
      <c r="HM204" s="29"/>
      <c r="HN204" s="29"/>
      <c r="HO204" s="29"/>
      <c r="HP204" s="29"/>
      <c r="HQ204" s="29"/>
      <c r="HR204" s="29"/>
      <c r="HS204" s="29"/>
      <c r="HT204" s="29"/>
      <c r="HU204" s="29"/>
      <c r="HV204" s="29"/>
      <c r="HW204" s="29"/>
      <c r="HX204" s="29"/>
      <c r="HY204" s="29"/>
      <c r="HZ204" s="29"/>
      <c r="IA204" s="29"/>
      <c r="IB204" s="29"/>
      <c r="IC204" s="29"/>
      <c r="ID204" s="29"/>
      <c r="IE204" s="29"/>
      <c r="IF204" s="29"/>
      <c r="IG204" s="29"/>
      <c r="IH204" s="29"/>
      <c r="II204" s="29"/>
      <c r="IJ204" s="29"/>
      <c r="IK204" s="29"/>
      <c r="IL204" s="29"/>
      <c r="IM204" s="29"/>
      <c r="IN204" s="29"/>
      <c r="IO204" s="29"/>
      <c r="IP204" s="29"/>
      <c r="IQ204" s="29"/>
      <c r="IR204" s="29"/>
      <c r="IS204" s="29"/>
      <c r="IT204" s="29"/>
      <c r="IU204" s="29"/>
      <c r="IV204" s="29"/>
    </row>
    <row r="205" spans="1:256" ht="15" customHeight="1">
      <c r="F205" s="5" t="s">
        <v>1252</v>
      </c>
      <c r="G205" s="29"/>
      <c r="H205" s="29"/>
      <c r="I205" s="29"/>
      <c r="J205" s="29"/>
      <c r="K205" s="29"/>
      <c r="L205" s="29"/>
      <c r="M205" s="29"/>
    </row>
    <row r="206" spans="1:256" ht="15" customHeight="1">
      <c r="G206" s="5" t="s">
        <v>1296</v>
      </c>
      <c r="T206" s="1064">
        <v>1779310.71</v>
      </c>
      <c r="U206" s="1083">
        <v>0</v>
      </c>
      <c r="V206" s="1083">
        <v>0</v>
      </c>
      <c r="W206" s="1084">
        <v>0</v>
      </c>
      <c r="X206" s="1084"/>
      <c r="Y206" s="1084"/>
      <c r="Z206" s="1084"/>
      <c r="AA206" s="5">
        <v>-260389.21261640266</v>
      </c>
      <c r="AB206" s="5">
        <v>-289159.48023996502</v>
      </c>
      <c r="AC206" s="5">
        <v>-505033.5006688945</v>
      </c>
      <c r="AD206" s="5">
        <v>-632878.01311071962</v>
      </c>
      <c r="AE206" s="5">
        <v>-632878.01311071962</v>
      </c>
      <c r="AF206" s="5">
        <v>-632878.01311071962</v>
      </c>
      <c r="AG206" s="5">
        <v>-632878.01311071962</v>
      </c>
      <c r="AH206" s="5">
        <v>-632878.01311071962</v>
      </c>
      <c r="AI206" s="5">
        <v>-632878.01311071962</v>
      </c>
      <c r="AJ206" s="5">
        <v>-632878.01311071962</v>
      </c>
      <c r="AK206" s="5">
        <v>-632878.01311071962</v>
      </c>
      <c r="AL206" s="5">
        <v>-632878.01311071962</v>
      </c>
      <c r="AM206" s="5">
        <v>-632878.01311071962</v>
      </c>
      <c r="AN206" s="5">
        <v>-632878.01311071962</v>
      </c>
      <c r="AO206" s="5">
        <v>-632878.01311071962</v>
      </c>
      <c r="AP206" s="5">
        <v>-632878.01311071962</v>
      </c>
      <c r="AQ206" s="5">
        <v>-632878.01311071962</v>
      </c>
    </row>
    <row r="207" spans="1:256" ht="15" customHeight="1">
      <c r="C207" s="1085"/>
      <c r="G207" s="5" t="s">
        <v>1323</v>
      </c>
      <c r="O207" s="1064">
        <v>55000000</v>
      </c>
      <c r="P207" s="1083">
        <v>45000000</v>
      </c>
      <c r="Q207" s="1083">
        <v>45000000</v>
      </c>
      <c r="R207" s="1083">
        <v>0</v>
      </c>
      <c r="S207" s="1083">
        <v>0</v>
      </c>
      <c r="T207" s="1083">
        <v>0</v>
      </c>
      <c r="U207" s="1083">
        <v>0</v>
      </c>
      <c r="V207" s="1083">
        <v>0</v>
      </c>
      <c r="W207" s="1084">
        <v>0</v>
      </c>
      <c r="X207" s="1084"/>
      <c r="Y207" s="1084"/>
      <c r="Z207" s="1084"/>
      <c r="AA207" s="454"/>
      <c r="AB207" s="454"/>
      <c r="AC207" s="454"/>
      <c r="AD207" s="454"/>
      <c r="AE207" s="454"/>
      <c r="AF207" s="454"/>
      <c r="AG207" s="454"/>
      <c r="AH207" s="454"/>
      <c r="AI207" s="454"/>
      <c r="AJ207" s="454"/>
      <c r="AK207" s="454"/>
      <c r="AL207" s="454"/>
      <c r="AM207" s="454"/>
      <c r="AN207" s="454"/>
      <c r="AO207" s="454"/>
      <c r="AP207" s="454"/>
      <c r="AQ207" s="454"/>
    </row>
    <row r="208" spans="1:256" ht="15" customHeight="1">
      <c r="G208" s="29" t="s">
        <v>38</v>
      </c>
      <c r="H208" s="29"/>
      <c r="I208" s="29"/>
      <c r="J208" s="29"/>
      <c r="K208" s="29"/>
      <c r="L208" s="29"/>
      <c r="M208" s="29"/>
      <c r="N208" s="29"/>
      <c r="P208" s="29">
        <v>45000000</v>
      </c>
      <c r="Q208" s="29">
        <v>45000000</v>
      </c>
      <c r="R208" s="29">
        <v>0</v>
      </c>
      <c r="S208" s="29">
        <v>0</v>
      </c>
      <c r="T208" s="29">
        <v>1779310.71</v>
      </c>
      <c r="U208" s="29">
        <v>0</v>
      </c>
      <c r="V208" s="29">
        <v>0</v>
      </c>
      <c r="W208" s="29">
        <v>0</v>
      </c>
      <c r="X208" s="29"/>
      <c r="Y208" s="29"/>
      <c r="Z208" s="29"/>
      <c r="AA208" s="29">
        <v>-260389.21261640266</v>
      </c>
      <c r="AB208" s="29">
        <v>-289159.48023996502</v>
      </c>
      <c r="AC208" s="29">
        <v>-505033.5006688945</v>
      </c>
      <c r="AD208" s="29">
        <v>-632878.01311071962</v>
      </c>
      <c r="AE208" s="29">
        <v>-632878.01311071962</v>
      </c>
      <c r="AF208" s="29">
        <v>-632878.01311071962</v>
      </c>
      <c r="AG208" s="29">
        <v>-632878.01311071962</v>
      </c>
      <c r="AH208" s="29">
        <v>-632878.01311071962</v>
      </c>
      <c r="AI208" s="29">
        <v>-632878.01311071962</v>
      </c>
      <c r="AJ208" s="29">
        <v>-632878.01311071962</v>
      </c>
      <c r="AK208" s="29">
        <v>-632878.01311071962</v>
      </c>
      <c r="AL208" s="29">
        <v>-632878.01311071962</v>
      </c>
      <c r="AM208" s="29">
        <v>-632878.01311071962</v>
      </c>
      <c r="AN208" s="29">
        <v>-632878.01311071962</v>
      </c>
      <c r="AO208" s="29">
        <v>-632878.01311071962</v>
      </c>
      <c r="AP208" s="29">
        <v>-632878.01311071962</v>
      </c>
      <c r="AQ208" s="29">
        <v>-632878.01311071962</v>
      </c>
    </row>
    <row r="209" spans="1:256" ht="15" customHeight="1">
      <c r="F209" s="5" t="s">
        <v>724</v>
      </c>
      <c r="AA209" s="5">
        <v>0</v>
      </c>
      <c r="AB209" s="5">
        <v>0</v>
      </c>
      <c r="AC209" s="5">
        <v>0</v>
      </c>
      <c r="AD209" s="5">
        <v>0</v>
      </c>
      <c r="AE209" s="5">
        <v>0</v>
      </c>
      <c r="AF209" s="5">
        <v>0</v>
      </c>
      <c r="AG209" s="5">
        <v>0</v>
      </c>
      <c r="AH209" s="5">
        <v>0</v>
      </c>
      <c r="AI209" s="5">
        <v>0</v>
      </c>
      <c r="AJ209" s="5">
        <v>0</v>
      </c>
      <c r="AK209" s="5">
        <v>0</v>
      </c>
      <c r="AL209" s="5">
        <v>0</v>
      </c>
      <c r="AM209" s="5">
        <v>0</v>
      </c>
      <c r="AN209" s="5">
        <v>0</v>
      </c>
      <c r="AO209" s="5">
        <v>0</v>
      </c>
      <c r="AP209" s="5">
        <v>0</v>
      </c>
      <c r="AQ209" s="5">
        <v>0</v>
      </c>
    </row>
    <row r="210" spans="1:256" ht="15" customHeight="1">
      <c r="F210" s="5" t="s">
        <v>1297</v>
      </c>
    </row>
    <row r="211" spans="1:256" ht="15" customHeight="1">
      <c r="G211" s="5" t="s">
        <v>1324</v>
      </c>
    </row>
    <row r="212" spans="1:256" ht="15" customHeight="1">
      <c r="E212" s="29"/>
      <c r="F212" s="29"/>
      <c r="G212" s="29" t="s">
        <v>38</v>
      </c>
      <c r="H212" s="29"/>
      <c r="I212" s="29"/>
      <c r="J212" s="29"/>
      <c r="K212" s="29"/>
      <c r="L212" s="29"/>
      <c r="M212" s="29"/>
      <c r="N212" s="29"/>
      <c r="O212" s="1064">
        <v>20707008.559999995</v>
      </c>
      <c r="P212" s="1064">
        <v>17927203.410000011</v>
      </c>
      <c r="Q212" s="1064">
        <v>36892281.409999996</v>
      </c>
      <c r="R212" s="1064">
        <v>11217417.949999999</v>
      </c>
      <c r="S212" s="1064">
        <v>65369640.25</v>
      </c>
      <c r="T212" s="1064">
        <v>12918988.6</v>
      </c>
      <c r="U212" s="1064">
        <v>19818597.52</v>
      </c>
      <c r="V212" s="1064">
        <v>7789939.1600000001</v>
      </c>
      <c r="W212" s="1075">
        <v>11869231.209999997</v>
      </c>
      <c r="X212" s="1075">
        <v>0</v>
      </c>
      <c r="Y212" s="1075">
        <v>0</v>
      </c>
      <c r="Z212" s="1075">
        <v>0</v>
      </c>
      <c r="AA212" s="29">
        <v>0</v>
      </c>
      <c r="AB212" s="29">
        <v>0</v>
      </c>
      <c r="AC212" s="29">
        <v>0</v>
      </c>
      <c r="AD212" s="29">
        <v>0</v>
      </c>
      <c r="AE212" s="29">
        <v>0</v>
      </c>
      <c r="AF212" s="29">
        <v>0</v>
      </c>
      <c r="AG212" s="29">
        <v>0</v>
      </c>
      <c r="AH212" s="29">
        <v>0</v>
      </c>
      <c r="AI212" s="29">
        <v>0</v>
      </c>
      <c r="AJ212" s="29">
        <v>0</v>
      </c>
      <c r="AK212" s="29">
        <v>0</v>
      </c>
      <c r="AL212" s="29">
        <v>0</v>
      </c>
      <c r="AM212" s="29">
        <v>0</v>
      </c>
      <c r="AN212" s="29">
        <v>0</v>
      </c>
      <c r="AO212" s="29">
        <v>0</v>
      </c>
      <c r="AP212" s="29">
        <v>0</v>
      </c>
      <c r="AQ212" s="29">
        <v>0</v>
      </c>
      <c r="AR212" s="29"/>
      <c r="AS212" s="29"/>
      <c r="AT212" s="29"/>
      <c r="AU212" s="29"/>
      <c r="AV212" s="29"/>
      <c r="AW212" s="29"/>
      <c r="AX212" s="29"/>
      <c r="AY212" s="29"/>
      <c r="AZ212" s="29"/>
      <c r="BA212" s="29"/>
      <c r="BB212" s="29"/>
      <c r="BC212" s="29"/>
      <c r="BD212" s="29"/>
      <c r="BE212" s="29"/>
      <c r="BF212" s="29"/>
      <c r="BG212" s="29"/>
      <c r="BH212" s="29"/>
      <c r="BI212" s="29"/>
      <c r="BJ212" s="29"/>
      <c r="BK212" s="29"/>
      <c r="BL212" s="29"/>
      <c r="BM212" s="29"/>
      <c r="BN212" s="29"/>
      <c r="BO212" s="29"/>
      <c r="BP212" s="29"/>
      <c r="BQ212" s="29"/>
      <c r="BR212" s="29"/>
      <c r="BS212" s="29"/>
      <c r="BT212" s="29"/>
      <c r="BU212" s="29"/>
      <c r="BV212" s="29"/>
      <c r="BW212" s="29"/>
      <c r="BX212" s="29"/>
      <c r="BY212" s="29"/>
      <c r="BZ212" s="29"/>
      <c r="CA212" s="29"/>
      <c r="CB212" s="29"/>
      <c r="CC212" s="29"/>
      <c r="CD212" s="29"/>
      <c r="CE212" s="29"/>
      <c r="CF212" s="29"/>
      <c r="CG212" s="29"/>
      <c r="CH212" s="29"/>
      <c r="CI212" s="29"/>
      <c r="CJ212" s="29"/>
      <c r="CK212" s="29"/>
      <c r="CL212" s="29"/>
      <c r="CM212" s="29"/>
      <c r="CN212" s="29"/>
      <c r="CO212" s="29"/>
      <c r="CP212" s="29"/>
      <c r="CQ212" s="29"/>
      <c r="CR212" s="29"/>
      <c r="CS212" s="29"/>
      <c r="CT212" s="29"/>
      <c r="CU212" s="29"/>
      <c r="CV212" s="29"/>
      <c r="CW212" s="29"/>
      <c r="CX212" s="29"/>
      <c r="CY212" s="29"/>
      <c r="CZ212" s="29"/>
      <c r="DA212" s="29"/>
      <c r="DB212" s="29"/>
      <c r="DC212" s="29"/>
      <c r="DD212" s="29"/>
      <c r="DE212" s="29"/>
      <c r="DF212" s="29"/>
      <c r="DG212" s="29"/>
      <c r="DH212" s="29"/>
      <c r="DI212" s="29"/>
      <c r="DJ212" s="29"/>
      <c r="DK212" s="29"/>
      <c r="DL212" s="29"/>
      <c r="DM212" s="29"/>
      <c r="DN212" s="29"/>
      <c r="DO212" s="29"/>
      <c r="DP212" s="29"/>
      <c r="DQ212" s="29"/>
      <c r="DR212" s="29"/>
      <c r="DS212" s="29"/>
      <c r="DT212" s="29"/>
      <c r="DU212" s="29"/>
      <c r="DV212" s="29"/>
      <c r="DW212" s="29"/>
      <c r="DX212" s="29"/>
      <c r="DY212" s="29"/>
      <c r="DZ212" s="29"/>
      <c r="EA212" s="29"/>
      <c r="EB212" s="29"/>
      <c r="EC212" s="29"/>
      <c r="ED212" s="29"/>
      <c r="EE212" s="29"/>
      <c r="EF212" s="29"/>
      <c r="EG212" s="29"/>
      <c r="EH212" s="29"/>
      <c r="EI212" s="29"/>
      <c r="EJ212" s="29"/>
      <c r="EK212" s="29"/>
      <c r="EL212" s="29"/>
      <c r="EM212" s="29"/>
      <c r="EN212" s="29"/>
      <c r="EO212" s="29"/>
      <c r="EP212" s="29"/>
      <c r="EQ212" s="29"/>
      <c r="ER212" s="29"/>
      <c r="ES212" s="29"/>
      <c r="ET212" s="29"/>
      <c r="EU212" s="29"/>
      <c r="EV212" s="29"/>
      <c r="EW212" s="29"/>
      <c r="EX212" s="29"/>
      <c r="EY212" s="29"/>
      <c r="EZ212" s="29"/>
      <c r="FA212" s="29"/>
      <c r="FB212" s="29"/>
      <c r="FC212" s="29"/>
      <c r="FD212" s="29"/>
      <c r="FE212" s="29"/>
      <c r="FF212" s="29"/>
      <c r="FG212" s="29"/>
      <c r="FH212" s="29"/>
      <c r="FI212" s="29"/>
      <c r="FJ212" s="29"/>
      <c r="FK212" s="29"/>
      <c r="FL212" s="29"/>
      <c r="FM212" s="29"/>
      <c r="FN212" s="29"/>
      <c r="FO212" s="29"/>
      <c r="FP212" s="29"/>
      <c r="FQ212" s="29"/>
      <c r="FR212" s="29"/>
      <c r="FS212" s="29"/>
      <c r="FT212" s="29"/>
      <c r="FU212" s="29"/>
      <c r="FV212" s="29"/>
      <c r="FW212" s="29"/>
      <c r="FX212" s="29"/>
      <c r="FY212" s="29"/>
      <c r="FZ212" s="29"/>
      <c r="GA212" s="29"/>
      <c r="GB212" s="29"/>
      <c r="GC212" s="29"/>
      <c r="GD212" s="29"/>
      <c r="GE212" s="29"/>
      <c r="GF212" s="29"/>
      <c r="GG212" s="29"/>
      <c r="GH212" s="29"/>
      <c r="GI212" s="29"/>
      <c r="GJ212" s="29"/>
      <c r="GK212" s="29"/>
      <c r="GL212" s="29"/>
      <c r="GM212" s="29"/>
      <c r="GN212" s="29"/>
      <c r="GO212" s="29"/>
      <c r="GP212" s="29"/>
      <c r="GQ212" s="29"/>
      <c r="GR212" s="29"/>
      <c r="GS212" s="29"/>
      <c r="GT212" s="29"/>
      <c r="GU212" s="29"/>
      <c r="GV212" s="29"/>
      <c r="GW212" s="29"/>
      <c r="GX212" s="29"/>
      <c r="GY212" s="29"/>
      <c r="GZ212" s="29"/>
      <c r="HA212" s="29"/>
      <c r="HB212" s="29"/>
      <c r="HC212" s="29"/>
      <c r="HD212" s="29"/>
      <c r="HE212" s="29"/>
      <c r="HF212" s="29"/>
      <c r="HG212" s="29"/>
      <c r="HH212" s="29"/>
      <c r="HI212" s="29"/>
      <c r="HJ212" s="29"/>
      <c r="HK212" s="29"/>
      <c r="HL212" s="29"/>
      <c r="HM212" s="29"/>
      <c r="HN212" s="29"/>
      <c r="HO212" s="29"/>
      <c r="HP212" s="29"/>
      <c r="HQ212" s="29"/>
      <c r="HR212" s="29"/>
      <c r="HS212" s="29"/>
      <c r="HT212" s="29"/>
      <c r="HU212" s="29"/>
      <c r="HV212" s="29"/>
      <c r="HW212" s="29"/>
      <c r="HX212" s="29"/>
      <c r="HY212" s="29"/>
      <c r="HZ212" s="29"/>
      <c r="IA212" s="29"/>
      <c r="IB212" s="29"/>
      <c r="IC212" s="29"/>
      <c r="ID212" s="29"/>
      <c r="IE212" s="29"/>
      <c r="IF212" s="29"/>
      <c r="IG212" s="29"/>
      <c r="IH212" s="29"/>
      <c r="II212" s="29"/>
      <c r="IJ212" s="29"/>
      <c r="IK212" s="29"/>
      <c r="IL212" s="29"/>
      <c r="IM212" s="29"/>
      <c r="IN212" s="29"/>
      <c r="IO212" s="29"/>
      <c r="IP212" s="29"/>
      <c r="IQ212" s="29"/>
      <c r="IR212" s="29"/>
      <c r="IS212" s="29"/>
      <c r="IT212" s="29"/>
      <c r="IU212" s="29"/>
      <c r="IV212" s="29"/>
    </row>
    <row r="213" spans="1:256" ht="15" customHeight="1">
      <c r="E213" s="5" t="s">
        <v>1257</v>
      </c>
      <c r="N213" s="1064">
        <v>32885743.890000001</v>
      </c>
      <c r="O213" s="1064">
        <v>70070576.480000004</v>
      </c>
      <c r="P213" s="1064">
        <v>101932749.98999999</v>
      </c>
      <c r="Q213" s="1064">
        <v>112856573.92</v>
      </c>
      <c r="R213" s="1064">
        <v>104173026.01000001</v>
      </c>
      <c r="S213" s="1064">
        <v>40725639.030000001</v>
      </c>
      <c r="T213" s="1064">
        <v>27806650.43</v>
      </c>
      <c r="U213" s="1064">
        <v>9158650.370000001</v>
      </c>
      <c r="V213" s="1064">
        <v>11869231.209999997</v>
      </c>
      <c r="W213" s="1075"/>
      <c r="X213" s="1075"/>
      <c r="Y213" s="1075"/>
      <c r="Z213" s="1075">
        <v>25000000</v>
      </c>
      <c r="AA213" s="5">
        <v>25000000</v>
      </c>
      <c r="AB213" s="5">
        <v>25000000</v>
      </c>
      <c r="AC213" s="5">
        <v>25000000</v>
      </c>
      <c r="AD213" s="5">
        <v>25000000</v>
      </c>
      <c r="AE213" s="5">
        <v>25000000</v>
      </c>
      <c r="AF213" s="5">
        <v>25000000</v>
      </c>
      <c r="AG213" s="5">
        <v>25000000</v>
      </c>
      <c r="AH213" s="5">
        <v>25000000</v>
      </c>
      <c r="AI213" s="5">
        <v>25000000</v>
      </c>
      <c r="AJ213" s="5">
        <v>25000000</v>
      </c>
      <c r="AK213" s="5">
        <v>25000000</v>
      </c>
      <c r="AL213" s="5">
        <v>25000000</v>
      </c>
      <c r="AM213" s="5">
        <v>25000000</v>
      </c>
      <c r="AN213" s="5">
        <v>25000000</v>
      </c>
      <c r="AO213" s="5">
        <v>25000000</v>
      </c>
      <c r="AP213" s="5">
        <v>25000000</v>
      </c>
      <c r="AQ213" s="5">
        <v>25000000</v>
      </c>
    </row>
    <row r="214" spans="1:256" ht="15" customHeight="1">
      <c r="B214" s="171">
        <v>0</v>
      </c>
      <c r="E214" s="5" t="s">
        <v>842</v>
      </c>
      <c r="Z214" s="5">
        <v>0</v>
      </c>
      <c r="AA214" s="5">
        <v>0</v>
      </c>
      <c r="AB214" s="5">
        <v>0</v>
      </c>
      <c r="AC214" s="5">
        <v>0</v>
      </c>
      <c r="AD214" s="5">
        <v>0</v>
      </c>
      <c r="AE214" s="5">
        <v>0</v>
      </c>
      <c r="AF214" s="5">
        <v>0</v>
      </c>
      <c r="AG214" s="5">
        <v>0</v>
      </c>
      <c r="AH214" s="5">
        <v>0</v>
      </c>
      <c r="AI214" s="5">
        <v>0</v>
      </c>
      <c r="AJ214" s="5">
        <v>0</v>
      </c>
      <c r="AK214" s="5">
        <v>0</v>
      </c>
      <c r="AL214" s="5">
        <v>0</v>
      </c>
      <c r="AM214" s="5">
        <v>0</v>
      </c>
      <c r="AN214" s="5">
        <v>0</v>
      </c>
      <c r="AO214" s="5">
        <v>0</v>
      </c>
      <c r="AP214" s="5">
        <v>0</v>
      </c>
      <c r="AQ214" s="5">
        <v>0</v>
      </c>
    </row>
    <row r="216" spans="1:256" ht="15" customHeight="1">
      <c r="D216" s="29" t="s">
        <v>260</v>
      </c>
    </row>
    <row r="217" spans="1:256" ht="15" customHeight="1">
      <c r="E217" s="5" t="s">
        <v>1313</v>
      </c>
      <c r="O217" s="201"/>
      <c r="P217" s="201"/>
      <c r="Q217" s="201"/>
      <c r="R217" s="201"/>
      <c r="S217" s="201"/>
      <c r="T217" s="201"/>
      <c r="U217" s="201"/>
      <c r="V217" s="201"/>
      <c r="W217" s="201"/>
      <c r="X217" s="201"/>
      <c r="Y217" s="201"/>
      <c r="Z217" s="201"/>
      <c r="AA217" s="201">
        <v>170800000</v>
      </c>
      <c r="AB217" s="201">
        <v>175300000</v>
      </c>
      <c r="AC217" s="201">
        <v>181900000</v>
      </c>
      <c r="AD217" s="201">
        <v>188100000</v>
      </c>
      <c r="AE217" s="201">
        <v>195500000</v>
      </c>
      <c r="AF217" s="201">
        <v>202900000</v>
      </c>
      <c r="AG217" s="201">
        <v>211000000</v>
      </c>
      <c r="AH217" s="201">
        <v>217000000</v>
      </c>
      <c r="AI217" s="201">
        <v>224600000</v>
      </c>
      <c r="AJ217" s="201">
        <v>232300000</v>
      </c>
      <c r="AK217" s="201">
        <v>241600000</v>
      </c>
      <c r="AL217" s="201">
        <v>252100000</v>
      </c>
      <c r="AM217" s="201">
        <v>258600000</v>
      </c>
      <c r="AN217" s="201">
        <v>264800000</v>
      </c>
      <c r="AO217" s="201">
        <v>270400000</v>
      </c>
      <c r="AP217" s="201">
        <v>277400000</v>
      </c>
      <c r="AQ217" s="201">
        <v>277400000</v>
      </c>
    </row>
    <row r="218" spans="1:256" ht="15" customHeight="1">
      <c r="E218" s="5" t="s">
        <v>1314</v>
      </c>
      <c r="O218" s="201"/>
      <c r="P218" s="201"/>
      <c r="Q218" s="201"/>
      <c r="R218" s="201"/>
      <c r="S218" s="201"/>
      <c r="T218" s="201"/>
      <c r="U218" s="201"/>
      <c r="V218" s="201"/>
      <c r="W218" s="201"/>
      <c r="X218" s="201"/>
      <c r="Y218" s="201"/>
      <c r="Z218" s="201"/>
      <c r="AA218" s="201">
        <v>170800000</v>
      </c>
      <c r="AB218" s="201">
        <v>175300000</v>
      </c>
      <c r="AC218" s="201">
        <v>181900000</v>
      </c>
      <c r="AD218" s="201">
        <v>188100000</v>
      </c>
      <c r="AE218" s="201">
        <v>195500000</v>
      </c>
      <c r="AF218" s="201">
        <v>202900000</v>
      </c>
      <c r="AG218" s="201">
        <v>211000000</v>
      </c>
      <c r="AH218" s="201">
        <v>217000000</v>
      </c>
      <c r="AI218" s="201">
        <v>224600000</v>
      </c>
      <c r="AJ218" s="201">
        <v>232300000</v>
      </c>
      <c r="AK218" s="201">
        <v>241600000</v>
      </c>
      <c r="AL218" s="201">
        <v>252100000</v>
      </c>
      <c r="AM218" s="201">
        <v>258600000</v>
      </c>
      <c r="AN218" s="201">
        <v>264800000</v>
      </c>
      <c r="AO218" s="201">
        <v>270400000</v>
      </c>
      <c r="AP218" s="201">
        <v>277400000</v>
      </c>
      <c r="AQ218" s="201">
        <v>277400000</v>
      </c>
    </row>
    <row r="219" spans="1:256" ht="15" customHeight="1">
      <c r="E219" s="5" t="s">
        <v>1248</v>
      </c>
      <c r="Q219" s="201"/>
      <c r="AA219" s="5">
        <v>170629999.99999994</v>
      </c>
      <c r="AB219" s="5">
        <v>170800000</v>
      </c>
      <c r="AC219" s="5">
        <v>175300000</v>
      </c>
      <c r="AD219" s="5">
        <v>181900000</v>
      </c>
      <c r="AE219" s="5">
        <v>188100000</v>
      </c>
      <c r="AF219" s="5">
        <v>195500000</v>
      </c>
      <c r="AG219" s="5">
        <v>202900000</v>
      </c>
      <c r="AH219" s="5">
        <v>211000000</v>
      </c>
      <c r="AI219" s="5">
        <v>217000000</v>
      </c>
      <c r="AJ219" s="5">
        <v>224600000</v>
      </c>
      <c r="AK219" s="5">
        <v>232300000</v>
      </c>
      <c r="AL219" s="5">
        <v>241600000</v>
      </c>
      <c r="AM219" s="5">
        <v>252100000</v>
      </c>
      <c r="AN219" s="5">
        <v>258600000</v>
      </c>
      <c r="AO219" s="5">
        <v>264800000</v>
      </c>
      <c r="AP219" s="5">
        <v>270400000</v>
      </c>
      <c r="AQ219" s="5">
        <v>277400000</v>
      </c>
    </row>
    <row r="220" spans="1:256" s="29" customFormat="1" ht="15" customHeight="1">
      <c r="A220" s="171"/>
      <c r="B220" s="171"/>
      <c r="C220" s="1051"/>
      <c r="E220" s="5"/>
      <c r="F220" s="5" t="s">
        <v>1249</v>
      </c>
      <c r="G220" s="5"/>
      <c r="H220" s="5"/>
      <c r="I220" s="5"/>
      <c r="J220" s="5"/>
      <c r="K220" s="5"/>
      <c r="L220" s="5"/>
      <c r="M220" s="5"/>
      <c r="N220" s="5"/>
      <c r="O220" s="5"/>
      <c r="P220" s="5"/>
      <c r="Q220" s="201"/>
      <c r="R220" s="5"/>
      <c r="S220" s="5"/>
      <c r="T220" s="5"/>
      <c r="U220" s="5"/>
      <c r="V220" s="5"/>
      <c r="W220" s="5"/>
      <c r="X220" s="5"/>
      <c r="Y220" s="5"/>
      <c r="Z220" s="5"/>
      <c r="AA220" s="5"/>
      <c r="AB220" s="5"/>
      <c r="AC220" s="5"/>
      <c r="AD220" s="5"/>
      <c r="AE220" s="5"/>
      <c r="AF220" s="5"/>
      <c r="AG220" s="5"/>
      <c r="AH220" s="5"/>
      <c r="AI220" s="5"/>
      <c r="AJ220" s="5"/>
      <c r="AK220" s="5"/>
      <c r="AL220" s="5"/>
      <c r="AM220" s="5"/>
      <c r="AN220" s="5"/>
      <c r="AO220" s="5"/>
      <c r="AP220" s="5"/>
      <c r="AQ220" s="5"/>
      <c r="AR220" s="5"/>
      <c r="AS220" s="5"/>
      <c r="AT220" s="5"/>
      <c r="AU220" s="5"/>
      <c r="AV220" s="5"/>
      <c r="AW220" s="5"/>
      <c r="AX220" s="5"/>
      <c r="AY220" s="5"/>
      <c r="AZ220" s="5"/>
      <c r="BA220" s="5"/>
      <c r="BB220" s="5"/>
      <c r="BC220" s="5"/>
      <c r="BD220" s="5"/>
      <c r="BE220" s="5"/>
      <c r="BF220" s="5"/>
      <c r="BG220" s="5"/>
      <c r="BH220" s="5"/>
      <c r="BI220" s="5"/>
      <c r="BJ220" s="5"/>
      <c r="BK220" s="5"/>
      <c r="BL220" s="5"/>
      <c r="BM220" s="5"/>
      <c r="BN220" s="5"/>
      <c r="BO220" s="5"/>
      <c r="BP220" s="5"/>
      <c r="BQ220" s="5"/>
      <c r="BR220" s="5"/>
      <c r="BS220" s="5"/>
      <c r="BT220" s="5"/>
      <c r="BU220" s="5"/>
      <c r="BV220" s="5"/>
      <c r="BW220" s="5"/>
      <c r="BX220" s="5"/>
      <c r="BY220" s="5"/>
      <c r="BZ220" s="5"/>
      <c r="CA220" s="5"/>
      <c r="CB220" s="5"/>
      <c r="CC220" s="5"/>
      <c r="CD220" s="5"/>
      <c r="CE220" s="5"/>
      <c r="CF220" s="5"/>
      <c r="CG220" s="5"/>
      <c r="CH220" s="5"/>
      <c r="CI220" s="5"/>
      <c r="CJ220" s="5"/>
      <c r="CK220" s="5"/>
      <c r="CL220" s="5"/>
      <c r="CM220" s="5"/>
      <c r="CN220" s="5"/>
      <c r="CO220" s="5"/>
      <c r="CP220" s="5"/>
      <c r="CQ220" s="5"/>
      <c r="CR220" s="5"/>
      <c r="CS220" s="5"/>
      <c r="CT220" s="5"/>
      <c r="CU220" s="5"/>
      <c r="CV220" s="5"/>
      <c r="CW220" s="5"/>
      <c r="CX220" s="5"/>
      <c r="CY220" s="5"/>
      <c r="CZ220" s="5"/>
      <c r="DA220" s="5"/>
      <c r="DB220" s="5"/>
      <c r="DC220" s="5"/>
      <c r="DD220" s="5"/>
      <c r="DE220" s="5"/>
      <c r="DF220" s="5"/>
      <c r="DG220" s="5"/>
      <c r="DH220" s="5"/>
      <c r="DI220" s="5"/>
      <c r="DJ220" s="5"/>
      <c r="DK220" s="5"/>
      <c r="DL220" s="5"/>
      <c r="DM220" s="5"/>
      <c r="DN220" s="5"/>
      <c r="DO220" s="5"/>
      <c r="DP220" s="5"/>
      <c r="DQ220" s="5"/>
      <c r="DR220" s="5"/>
      <c r="DS220" s="5"/>
      <c r="DT220" s="5"/>
      <c r="DU220" s="5"/>
      <c r="DV220" s="5"/>
      <c r="DW220" s="5"/>
      <c r="DX220" s="5"/>
      <c r="DY220" s="5"/>
      <c r="DZ220" s="5"/>
      <c r="EA220" s="5"/>
      <c r="EB220" s="5"/>
      <c r="EC220" s="5"/>
      <c r="ED220" s="5"/>
      <c r="EE220" s="5"/>
      <c r="EF220" s="5"/>
      <c r="EG220" s="5"/>
      <c r="EH220" s="5"/>
      <c r="EI220" s="5"/>
      <c r="EJ220" s="5"/>
      <c r="EK220" s="5"/>
      <c r="EL220" s="5"/>
      <c r="EM220" s="5"/>
      <c r="EN220" s="5"/>
      <c r="EO220" s="5"/>
      <c r="EP220" s="5"/>
      <c r="EQ220" s="5"/>
      <c r="ER220" s="5"/>
      <c r="ES220" s="5"/>
      <c r="ET220" s="5"/>
      <c r="EU220" s="5"/>
      <c r="EV220" s="5"/>
      <c r="EW220" s="5"/>
      <c r="EX220" s="5"/>
      <c r="EY220" s="5"/>
      <c r="EZ220" s="5"/>
      <c r="FA220" s="5"/>
      <c r="FB220" s="5"/>
      <c r="FC220" s="5"/>
      <c r="FD220" s="5"/>
      <c r="FE220" s="5"/>
      <c r="FF220" s="5"/>
      <c r="FG220" s="5"/>
      <c r="FH220" s="5"/>
      <c r="FI220" s="5"/>
      <c r="FJ220" s="5"/>
      <c r="FK220" s="5"/>
      <c r="FL220" s="5"/>
      <c r="FM220" s="5"/>
      <c r="FN220" s="5"/>
      <c r="FO220" s="5"/>
      <c r="FP220" s="5"/>
      <c r="FQ220" s="5"/>
      <c r="FR220" s="5"/>
      <c r="FS220" s="5"/>
      <c r="FT220" s="5"/>
      <c r="FU220" s="5"/>
      <c r="FV220" s="5"/>
      <c r="FW220" s="5"/>
      <c r="FX220" s="5"/>
      <c r="FY220" s="5"/>
      <c r="FZ220" s="5"/>
      <c r="GA220" s="5"/>
      <c r="GB220" s="5"/>
      <c r="GC220" s="5"/>
      <c r="GD220" s="5"/>
      <c r="GE220" s="5"/>
      <c r="GF220" s="5"/>
      <c r="GG220" s="5"/>
      <c r="GH220" s="5"/>
      <c r="GI220" s="5"/>
      <c r="GJ220" s="5"/>
      <c r="GK220" s="5"/>
      <c r="GL220" s="5"/>
      <c r="GM220" s="5"/>
      <c r="GN220" s="5"/>
      <c r="GO220" s="5"/>
      <c r="GP220" s="5"/>
      <c r="GQ220" s="5"/>
      <c r="GR220" s="5"/>
      <c r="GS220" s="5"/>
      <c r="GT220" s="5"/>
      <c r="GU220" s="5"/>
      <c r="GV220" s="5"/>
      <c r="GW220" s="5"/>
      <c r="GX220" s="5"/>
      <c r="GY220" s="5"/>
      <c r="GZ220" s="5"/>
      <c r="HA220" s="5"/>
      <c r="HB220" s="5"/>
      <c r="HC220" s="5"/>
      <c r="HD220" s="5"/>
      <c r="HE220" s="5"/>
      <c r="HF220" s="5"/>
      <c r="HG220" s="5"/>
      <c r="HH220" s="5"/>
      <c r="HI220" s="5"/>
      <c r="HJ220" s="5"/>
      <c r="HK220" s="5"/>
      <c r="HL220" s="5"/>
      <c r="HM220" s="5"/>
      <c r="HN220" s="5"/>
      <c r="HO220" s="5"/>
      <c r="HP220" s="5"/>
      <c r="HQ220" s="5"/>
      <c r="HR220" s="5"/>
      <c r="HS220" s="5"/>
      <c r="HT220" s="5"/>
      <c r="HU220" s="5"/>
      <c r="HV220" s="5"/>
      <c r="HW220" s="5"/>
      <c r="HX220" s="5"/>
      <c r="HY220" s="5"/>
      <c r="HZ220" s="5"/>
      <c r="IA220" s="5"/>
      <c r="IB220" s="5"/>
      <c r="IC220" s="5"/>
      <c r="ID220" s="5"/>
      <c r="IE220" s="5"/>
      <c r="IF220" s="5"/>
      <c r="IG220" s="5"/>
      <c r="IH220" s="5"/>
      <c r="II220" s="5"/>
      <c r="IJ220" s="5"/>
      <c r="IK220" s="5"/>
      <c r="IL220" s="5"/>
      <c r="IM220" s="5"/>
      <c r="IN220" s="5"/>
      <c r="IO220" s="5"/>
      <c r="IP220" s="5"/>
      <c r="IQ220" s="5"/>
      <c r="IR220" s="5"/>
      <c r="IS220" s="5"/>
      <c r="IT220" s="5"/>
      <c r="IU220" s="5"/>
      <c r="IV220" s="5"/>
    </row>
    <row r="221" spans="1:256" s="29" customFormat="1" ht="15" customHeight="1">
      <c r="A221" s="171"/>
      <c r="B221" s="171"/>
      <c r="C221" s="1051"/>
      <c r="E221" s="5"/>
      <c r="F221" s="5"/>
      <c r="G221" s="5" t="s">
        <v>683</v>
      </c>
      <c r="H221" s="5"/>
      <c r="I221" s="5"/>
      <c r="J221" s="5"/>
      <c r="K221" s="5"/>
      <c r="L221" s="5"/>
      <c r="M221" s="5"/>
      <c r="N221" s="5"/>
      <c r="O221" s="5"/>
      <c r="P221" s="5"/>
      <c r="Q221" s="201"/>
      <c r="R221" s="5"/>
      <c r="S221" s="5"/>
      <c r="T221" s="5"/>
      <c r="U221" s="5"/>
      <c r="V221" s="5"/>
      <c r="W221" s="5"/>
      <c r="X221" s="5"/>
      <c r="Y221" s="5"/>
      <c r="Z221" s="5"/>
      <c r="AA221" s="5">
        <v>1778093.7772723734</v>
      </c>
      <c r="AB221" s="5">
        <v>2001561.9222210348</v>
      </c>
      <c r="AC221" s="5">
        <v>3607959.3287785947</v>
      </c>
      <c r="AD221" s="5">
        <v>4683297.2970193326</v>
      </c>
      <c r="AE221" s="5">
        <v>4855440.1165854633</v>
      </c>
      <c r="AF221" s="5">
        <v>5042772.0084662139</v>
      </c>
      <c r="AG221" s="5">
        <v>5238964.1925305426</v>
      </c>
      <c r="AH221" s="5">
        <v>5417435.7922277749</v>
      </c>
      <c r="AI221" s="5">
        <v>5589578.6117939055</v>
      </c>
      <c r="AJ221" s="5">
        <v>5783239.2838057578</v>
      </c>
      <c r="AK221" s="5">
        <v>5998417.8082634211</v>
      </c>
      <c r="AL221" s="5">
        <v>6249037.5014552772</v>
      </c>
      <c r="AM221" s="5">
        <v>6464216.0259129107</v>
      </c>
      <c r="AN221" s="5">
        <v>6624967.0412430465</v>
      </c>
      <c r="AO221" s="5">
        <v>6774326.2523371577</v>
      </c>
      <c r="AP221" s="5">
        <v>6933811.5116410851</v>
      </c>
      <c r="AQ221" s="5">
        <v>7022414.4334765673</v>
      </c>
      <c r="AR221" s="5"/>
      <c r="AS221" s="5"/>
      <c r="AT221" s="5"/>
      <c r="AU221" s="5"/>
      <c r="AV221" s="5"/>
      <c r="AW221" s="5"/>
      <c r="AX221" s="5"/>
      <c r="AY221" s="5"/>
      <c r="AZ221" s="5"/>
      <c r="BA221" s="5"/>
      <c r="BB221" s="5"/>
      <c r="BC221" s="5"/>
      <c r="BD221" s="5"/>
      <c r="BE221" s="5"/>
      <c r="BF221" s="5"/>
      <c r="BG221" s="5"/>
      <c r="BH221" s="5"/>
      <c r="BI221" s="5"/>
      <c r="BJ221" s="5"/>
      <c r="BK221" s="5"/>
      <c r="BL221" s="5"/>
      <c r="BM221" s="5"/>
      <c r="BN221" s="5"/>
      <c r="BO221" s="5"/>
      <c r="BP221" s="5"/>
      <c r="BQ221" s="5"/>
      <c r="BR221" s="5"/>
      <c r="BS221" s="5"/>
      <c r="BT221" s="5"/>
      <c r="BU221" s="5"/>
      <c r="BV221" s="5"/>
      <c r="BW221" s="5"/>
      <c r="BX221" s="5"/>
      <c r="BY221" s="5"/>
      <c r="BZ221" s="5"/>
      <c r="CA221" s="5"/>
      <c r="CB221" s="5"/>
      <c r="CC221" s="5"/>
      <c r="CD221" s="5"/>
      <c r="CE221" s="5"/>
      <c r="CF221" s="5"/>
      <c r="CG221" s="5"/>
      <c r="CH221" s="5"/>
      <c r="CI221" s="5"/>
      <c r="CJ221" s="5"/>
      <c r="CK221" s="5"/>
      <c r="CL221" s="5"/>
      <c r="CM221" s="5"/>
      <c r="CN221" s="5"/>
      <c r="CO221" s="5"/>
      <c r="CP221" s="5"/>
      <c r="CQ221" s="5"/>
      <c r="CR221" s="5"/>
      <c r="CS221" s="5"/>
      <c r="CT221" s="5"/>
      <c r="CU221" s="5"/>
      <c r="CV221" s="5"/>
      <c r="CW221" s="5"/>
      <c r="CX221" s="5"/>
      <c r="CY221" s="5"/>
      <c r="CZ221" s="5"/>
      <c r="DA221" s="5"/>
      <c r="DB221" s="5"/>
      <c r="DC221" s="5"/>
      <c r="DD221" s="5"/>
      <c r="DE221" s="5"/>
      <c r="DF221" s="5"/>
      <c r="DG221" s="5"/>
      <c r="DH221" s="5"/>
      <c r="DI221" s="5"/>
      <c r="DJ221" s="5"/>
      <c r="DK221" s="5"/>
      <c r="DL221" s="5"/>
      <c r="DM221" s="5"/>
      <c r="DN221" s="5"/>
      <c r="DO221" s="5"/>
      <c r="DP221" s="5"/>
      <c r="DQ221" s="5"/>
      <c r="DR221" s="5"/>
      <c r="DS221" s="5"/>
      <c r="DT221" s="5"/>
      <c r="DU221" s="5"/>
      <c r="DV221" s="5"/>
      <c r="DW221" s="5"/>
      <c r="DX221" s="5"/>
      <c r="DY221" s="5"/>
      <c r="DZ221" s="5"/>
      <c r="EA221" s="5"/>
      <c r="EB221" s="5"/>
      <c r="EC221" s="5"/>
      <c r="ED221" s="5"/>
      <c r="EE221" s="5"/>
      <c r="EF221" s="5"/>
      <c r="EG221" s="5"/>
      <c r="EH221" s="5"/>
      <c r="EI221" s="5"/>
      <c r="EJ221" s="5"/>
      <c r="EK221" s="5"/>
      <c r="EL221" s="5"/>
      <c r="EM221" s="5"/>
      <c r="EN221" s="5"/>
      <c r="EO221" s="5"/>
      <c r="EP221" s="5"/>
      <c r="EQ221" s="5"/>
      <c r="ER221" s="5"/>
      <c r="ES221" s="5"/>
      <c r="ET221" s="5"/>
      <c r="EU221" s="5"/>
      <c r="EV221" s="5"/>
      <c r="EW221" s="5"/>
      <c r="EX221" s="5"/>
      <c r="EY221" s="5"/>
      <c r="EZ221" s="5"/>
      <c r="FA221" s="5"/>
      <c r="FB221" s="5"/>
      <c r="FC221" s="5"/>
      <c r="FD221" s="5"/>
      <c r="FE221" s="5"/>
      <c r="FF221" s="5"/>
      <c r="FG221" s="5"/>
      <c r="FH221" s="5"/>
      <c r="FI221" s="5"/>
      <c r="FJ221" s="5"/>
      <c r="FK221" s="5"/>
      <c r="FL221" s="5"/>
      <c r="FM221" s="5"/>
      <c r="FN221" s="5"/>
      <c r="FO221" s="5"/>
      <c r="FP221" s="5"/>
      <c r="FQ221" s="5"/>
      <c r="FR221" s="5"/>
      <c r="FS221" s="5"/>
      <c r="FT221" s="5"/>
      <c r="FU221" s="5"/>
      <c r="FV221" s="5"/>
      <c r="FW221" s="5"/>
      <c r="FX221" s="5"/>
      <c r="FY221" s="5"/>
      <c r="FZ221" s="5"/>
      <c r="GA221" s="5"/>
      <c r="GB221" s="5"/>
      <c r="GC221" s="5"/>
      <c r="GD221" s="5"/>
      <c r="GE221" s="5"/>
      <c r="GF221" s="5"/>
      <c r="GG221" s="5"/>
      <c r="GH221" s="5"/>
      <c r="GI221" s="5"/>
      <c r="GJ221" s="5"/>
      <c r="GK221" s="5"/>
      <c r="GL221" s="5"/>
      <c r="GM221" s="5"/>
      <c r="GN221" s="5"/>
      <c r="GO221" s="5"/>
      <c r="GP221" s="5"/>
      <c r="GQ221" s="5"/>
      <c r="GR221" s="5"/>
      <c r="GS221" s="5"/>
      <c r="GT221" s="5"/>
      <c r="GU221" s="5"/>
      <c r="GV221" s="5"/>
      <c r="GW221" s="5"/>
      <c r="GX221" s="5"/>
      <c r="GY221" s="5"/>
      <c r="GZ221" s="5"/>
      <c r="HA221" s="5"/>
      <c r="HB221" s="5"/>
      <c r="HC221" s="5"/>
      <c r="HD221" s="5"/>
      <c r="HE221" s="5"/>
      <c r="HF221" s="5"/>
      <c r="HG221" s="5"/>
      <c r="HH221" s="5"/>
      <c r="HI221" s="5"/>
      <c r="HJ221" s="5"/>
      <c r="HK221" s="5"/>
      <c r="HL221" s="5"/>
      <c r="HM221" s="5"/>
      <c r="HN221" s="5"/>
      <c r="HO221" s="5"/>
      <c r="HP221" s="5"/>
      <c r="HQ221" s="5"/>
      <c r="HR221" s="5"/>
      <c r="HS221" s="5"/>
      <c r="HT221" s="5"/>
      <c r="HU221" s="5"/>
      <c r="HV221" s="5"/>
      <c r="HW221" s="5"/>
      <c r="HX221" s="5"/>
      <c r="HY221" s="5"/>
      <c r="HZ221" s="5"/>
      <c r="IA221" s="5"/>
      <c r="IB221" s="5"/>
      <c r="IC221" s="5"/>
      <c r="ID221" s="5"/>
      <c r="IE221" s="5"/>
      <c r="IF221" s="5"/>
      <c r="IG221" s="5"/>
      <c r="IH221" s="5"/>
      <c r="II221" s="5"/>
      <c r="IJ221" s="5"/>
      <c r="IK221" s="5"/>
      <c r="IL221" s="5"/>
      <c r="IM221" s="5"/>
      <c r="IN221" s="5"/>
      <c r="IO221" s="5"/>
      <c r="IP221" s="5"/>
      <c r="IQ221" s="5"/>
      <c r="IR221" s="5"/>
      <c r="IS221" s="5"/>
      <c r="IT221" s="5"/>
      <c r="IU221" s="5"/>
      <c r="IV221" s="5"/>
    </row>
    <row r="222" spans="1:256" s="29" customFormat="1" ht="15" customHeight="1">
      <c r="A222" s="171"/>
      <c r="B222" s="171"/>
      <c r="C222" s="1051"/>
      <c r="E222" s="5"/>
      <c r="F222" s="5"/>
      <c r="G222" s="5" t="s">
        <v>632</v>
      </c>
      <c r="H222" s="5"/>
      <c r="I222" s="5"/>
      <c r="J222" s="5"/>
      <c r="K222" s="5"/>
      <c r="L222" s="5"/>
      <c r="M222" s="5"/>
      <c r="N222" s="5"/>
      <c r="O222" s="5"/>
      <c r="P222" s="5"/>
      <c r="Q222" s="201"/>
      <c r="R222" s="5"/>
      <c r="S222" s="5"/>
      <c r="T222" s="5"/>
      <c r="U222" s="5"/>
      <c r="V222" s="5"/>
      <c r="W222" s="5"/>
      <c r="X222" s="5"/>
      <c r="Y222" s="5"/>
      <c r="Z222" s="5"/>
      <c r="AA222" s="5"/>
      <c r="AB222" s="5"/>
      <c r="AC222" s="5"/>
      <c r="AD222" s="5"/>
      <c r="AE222" s="5"/>
      <c r="AF222" s="5"/>
      <c r="AG222" s="5"/>
      <c r="AH222" s="5"/>
      <c r="AI222" s="5"/>
      <c r="AJ222" s="5"/>
      <c r="AK222" s="5"/>
      <c r="AL222" s="5"/>
      <c r="AM222" s="5"/>
      <c r="AN222" s="5"/>
      <c r="AO222" s="5"/>
      <c r="AP222" s="5"/>
      <c r="AQ222" s="5"/>
      <c r="AR222" s="5"/>
      <c r="AS222" s="5"/>
      <c r="AT222" s="5"/>
      <c r="AU222" s="5"/>
      <c r="AV222" s="5"/>
      <c r="AW222" s="5"/>
      <c r="AX222" s="5"/>
      <c r="AY222" s="5"/>
      <c r="AZ222" s="5"/>
      <c r="BA222" s="5"/>
      <c r="BB222" s="5"/>
      <c r="BC222" s="5"/>
      <c r="BD222" s="5"/>
      <c r="BE222" s="5"/>
      <c r="BF222" s="5"/>
      <c r="BG222" s="5"/>
      <c r="BH222" s="5"/>
      <c r="BI222" s="5"/>
      <c r="BJ222" s="5"/>
      <c r="BK222" s="5"/>
      <c r="BL222" s="5"/>
      <c r="BM222" s="5"/>
      <c r="BN222" s="5"/>
      <c r="BO222" s="5"/>
      <c r="BP222" s="5"/>
      <c r="BQ222" s="5"/>
      <c r="BR222" s="5"/>
      <c r="BS222" s="5"/>
      <c r="BT222" s="5"/>
      <c r="BU222" s="5"/>
      <c r="BV222" s="5"/>
      <c r="BW222" s="5"/>
      <c r="BX222" s="5"/>
      <c r="BY222" s="5"/>
      <c r="BZ222" s="5"/>
      <c r="CA222" s="5"/>
      <c r="CB222" s="5"/>
      <c r="CC222" s="5"/>
      <c r="CD222" s="5"/>
      <c r="CE222" s="5"/>
      <c r="CF222" s="5"/>
      <c r="CG222" s="5"/>
      <c r="CH222" s="5"/>
      <c r="CI222" s="5"/>
      <c r="CJ222" s="5"/>
      <c r="CK222" s="5"/>
      <c r="CL222" s="5"/>
      <c r="CM222" s="5"/>
      <c r="CN222" s="5"/>
      <c r="CO222" s="5"/>
      <c r="CP222" s="5"/>
      <c r="CQ222" s="5"/>
      <c r="CR222" s="5"/>
      <c r="CS222" s="5"/>
      <c r="CT222" s="5"/>
      <c r="CU222" s="5"/>
      <c r="CV222" s="5"/>
      <c r="CW222" s="5"/>
      <c r="CX222" s="5"/>
      <c r="CY222" s="5"/>
      <c r="CZ222" s="5"/>
      <c r="DA222" s="5"/>
      <c r="DB222" s="5"/>
      <c r="DC222" s="5"/>
      <c r="DD222" s="5"/>
      <c r="DE222" s="5"/>
      <c r="DF222" s="5"/>
      <c r="DG222" s="5"/>
      <c r="DH222" s="5"/>
      <c r="DI222" s="5"/>
      <c r="DJ222" s="5"/>
      <c r="DK222" s="5"/>
      <c r="DL222" s="5"/>
      <c r="DM222" s="5"/>
      <c r="DN222" s="5"/>
      <c r="DO222" s="5"/>
      <c r="DP222" s="5"/>
      <c r="DQ222" s="5"/>
      <c r="DR222" s="5"/>
      <c r="DS222" s="5"/>
      <c r="DT222" s="5"/>
      <c r="DU222" s="5"/>
      <c r="DV222" s="5"/>
      <c r="DW222" s="5"/>
      <c r="DX222" s="5"/>
      <c r="DY222" s="5"/>
      <c r="DZ222" s="5"/>
      <c r="EA222" s="5"/>
      <c r="EB222" s="5"/>
      <c r="EC222" s="5"/>
      <c r="ED222" s="5"/>
      <c r="EE222" s="5"/>
      <c r="EF222" s="5"/>
      <c r="EG222" s="5"/>
      <c r="EH222" s="5"/>
      <c r="EI222" s="5"/>
      <c r="EJ222" s="5"/>
      <c r="EK222" s="5"/>
      <c r="EL222" s="5"/>
      <c r="EM222" s="5"/>
      <c r="EN222" s="5"/>
      <c r="EO222" s="5"/>
      <c r="EP222" s="5"/>
      <c r="EQ222" s="5"/>
      <c r="ER222" s="5"/>
      <c r="ES222" s="5"/>
      <c r="ET222" s="5"/>
      <c r="EU222" s="5"/>
      <c r="EV222" s="5"/>
      <c r="EW222" s="5"/>
      <c r="EX222" s="5"/>
      <c r="EY222" s="5"/>
      <c r="EZ222" s="5"/>
      <c r="FA222" s="5"/>
      <c r="FB222" s="5"/>
      <c r="FC222" s="5"/>
      <c r="FD222" s="5"/>
      <c r="FE222" s="5"/>
      <c r="FF222" s="5"/>
      <c r="FG222" s="5"/>
      <c r="FH222" s="5"/>
      <c r="FI222" s="5"/>
      <c r="FJ222" s="5"/>
      <c r="FK222" s="5"/>
      <c r="FL222" s="5"/>
      <c r="FM222" s="5"/>
      <c r="FN222" s="5"/>
      <c r="FO222" s="5"/>
      <c r="FP222" s="5"/>
      <c r="FQ222" s="5"/>
      <c r="FR222" s="5"/>
      <c r="FS222" s="5"/>
      <c r="FT222" s="5"/>
      <c r="FU222" s="5"/>
      <c r="FV222" s="5"/>
      <c r="FW222" s="5"/>
      <c r="FX222" s="5"/>
      <c r="FY222" s="5"/>
      <c r="FZ222" s="5"/>
      <c r="GA222" s="5"/>
      <c r="GB222" s="5"/>
      <c r="GC222" s="5"/>
      <c r="GD222" s="5"/>
      <c r="GE222" s="5"/>
      <c r="GF222" s="5"/>
      <c r="GG222" s="5"/>
      <c r="GH222" s="5"/>
      <c r="GI222" s="5"/>
      <c r="GJ222" s="5"/>
      <c r="GK222" s="5"/>
      <c r="GL222" s="5"/>
      <c r="GM222" s="5"/>
      <c r="GN222" s="5"/>
      <c r="GO222" s="5"/>
      <c r="GP222" s="5"/>
      <c r="GQ222" s="5"/>
      <c r="GR222" s="5"/>
      <c r="GS222" s="5"/>
      <c r="GT222" s="5"/>
      <c r="GU222" s="5"/>
      <c r="GV222" s="5"/>
      <c r="GW222" s="5"/>
      <c r="GX222" s="5"/>
      <c r="GY222" s="5"/>
      <c r="GZ222" s="5"/>
      <c r="HA222" s="5"/>
      <c r="HB222" s="5"/>
      <c r="HC222" s="5"/>
      <c r="HD222" s="5"/>
      <c r="HE222" s="5"/>
      <c r="HF222" s="5"/>
      <c r="HG222" s="5"/>
      <c r="HH222" s="5"/>
      <c r="HI222" s="5"/>
      <c r="HJ222" s="5"/>
      <c r="HK222" s="5"/>
      <c r="HL222" s="5"/>
      <c r="HM222" s="5"/>
      <c r="HN222" s="5"/>
      <c r="HO222" s="5"/>
      <c r="HP222" s="5"/>
      <c r="HQ222" s="5"/>
      <c r="HR222" s="5"/>
      <c r="HS222" s="5"/>
      <c r="HT222" s="5"/>
      <c r="HU222" s="5"/>
      <c r="HV222" s="5"/>
      <c r="HW222" s="5"/>
      <c r="HX222" s="5"/>
      <c r="HY222" s="5"/>
      <c r="HZ222" s="5"/>
      <c r="IA222" s="5"/>
      <c r="IB222" s="5"/>
      <c r="IC222" s="5"/>
      <c r="ID222" s="5"/>
      <c r="IE222" s="5"/>
      <c r="IF222" s="5"/>
      <c r="IG222" s="5"/>
      <c r="IH222" s="5"/>
      <c r="II222" s="5"/>
      <c r="IJ222" s="5"/>
      <c r="IK222" s="5"/>
      <c r="IL222" s="5"/>
      <c r="IM222" s="5"/>
      <c r="IN222" s="5"/>
      <c r="IO222" s="5"/>
      <c r="IP222" s="5"/>
      <c r="IQ222" s="5"/>
      <c r="IR222" s="5"/>
      <c r="IS222" s="5"/>
      <c r="IT222" s="5"/>
      <c r="IU222" s="5"/>
      <c r="IV222" s="5"/>
    </row>
    <row r="223" spans="1:256" s="29" customFormat="1" ht="15" customHeight="1">
      <c r="A223" s="171"/>
      <c r="B223" s="171"/>
      <c r="C223" s="1051"/>
      <c r="E223" s="5"/>
      <c r="F223" s="5"/>
      <c r="G223" s="5" t="s">
        <v>632</v>
      </c>
      <c r="H223" s="5"/>
      <c r="I223" s="5"/>
      <c r="J223" s="5"/>
      <c r="K223" s="5"/>
      <c r="L223" s="5"/>
      <c r="M223" s="5"/>
      <c r="N223" s="5"/>
      <c r="O223" s="5"/>
      <c r="P223" s="5"/>
      <c r="Q223" s="201"/>
      <c r="R223" s="5"/>
      <c r="S223" s="5"/>
      <c r="T223" s="5"/>
      <c r="U223" s="5"/>
      <c r="V223" s="5"/>
      <c r="W223" s="5"/>
      <c r="X223" s="5"/>
      <c r="Y223" s="5"/>
      <c r="Z223" s="5"/>
      <c r="AA223" s="5"/>
      <c r="AB223" s="5"/>
      <c r="AC223" s="5"/>
      <c r="AD223" s="5"/>
      <c r="AE223" s="5"/>
      <c r="AF223" s="5"/>
      <c r="AG223" s="5"/>
      <c r="AH223" s="5"/>
      <c r="AI223" s="5"/>
      <c r="AJ223" s="5"/>
      <c r="AK223" s="5"/>
      <c r="AL223" s="5"/>
      <c r="AM223" s="5"/>
      <c r="AN223" s="5"/>
      <c r="AO223" s="5"/>
      <c r="AP223" s="5"/>
      <c r="AQ223" s="5"/>
      <c r="AR223" s="5"/>
      <c r="AS223" s="5"/>
      <c r="AT223" s="5"/>
      <c r="AU223" s="5"/>
      <c r="AV223" s="5"/>
      <c r="AW223" s="5"/>
      <c r="AX223" s="5"/>
      <c r="AY223" s="5"/>
      <c r="AZ223" s="5"/>
      <c r="BA223" s="5"/>
      <c r="BB223" s="5"/>
      <c r="BC223" s="5"/>
      <c r="BD223" s="5"/>
      <c r="BE223" s="5"/>
      <c r="BF223" s="5"/>
      <c r="BG223" s="5"/>
      <c r="BH223" s="5"/>
      <c r="BI223" s="5"/>
      <c r="BJ223" s="5"/>
      <c r="BK223" s="5"/>
      <c r="BL223" s="5"/>
      <c r="BM223" s="5"/>
      <c r="BN223" s="5"/>
      <c r="BO223" s="5"/>
      <c r="BP223" s="5"/>
      <c r="BQ223" s="5"/>
      <c r="BR223" s="5"/>
      <c r="BS223" s="5"/>
      <c r="BT223" s="5"/>
      <c r="BU223" s="5"/>
      <c r="BV223" s="5"/>
      <c r="BW223" s="5"/>
      <c r="BX223" s="5"/>
      <c r="BY223" s="5"/>
      <c r="BZ223" s="5"/>
      <c r="CA223" s="5"/>
      <c r="CB223" s="5"/>
      <c r="CC223" s="5"/>
      <c r="CD223" s="5"/>
      <c r="CE223" s="5"/>
      <c r="CF223" s="5"/>
      <c r="CG223" s="5"/>
      <c r="CH223" s="5"/>
      <c r="CI223" s="5"/>
      <c r="CJ223" s="5"/>
      <c r="CK223" s="5"/>
      <c r="CL223" s="5"/>
      <c r="CM223" s="5"/>
      <c r="CN223" s="5"/>
      <c r="CO223" s="5"/>
      <c r="CP223" s="5"/>
      <c r="CQ223" s="5"/>
      <c r="CR223" s="5"/>
      <c r="CS223" s="5"/>
      <c r="CT223" s="5"/>
      <c r="CU223" s="5"/>
      <c r="CV223" s="5"/>
      <c r="CW223" s="5"/>
      <c r="CX223" s="5"/>
      <c r="CY223" s="5"/>
      <c r="CZ223" s="5"/>
      <c r="DA223" s="5"/>
      <c r="DB223" s="5"/>
      <c r="DC223" s="5"/>
      <c r="DD223" s="5"/>
      <c r="DE223" s="5"/>
      <c r="DF223" s="5"/>
      <c r="DG223" s="5"/>
      <c r="DH223" s="5"/>
      <c r="DI223" s="5"/>
      <c r="DJ223" s="5"/>
      <c r="DK223" s="5"/>
      <c r="DL223" s="5"/>
      <c r="DM223" s="5"/>
      <c r="DN223" s="5"/>
      <c r="DO223" s="5"/>
      <c r="DP223" s="5"/>
      <c r="DQ223" s="5"/>
      <c r="DR223" s="5"/>
      <c r="DS223" s="5"/>
      <c r="DT223" s="5"/>
      <c r="DU223" s="5"/>
      <c r="DV223" s="5"/>
      <c r="DW223" s="5"/>
      <c r="DX223" s="5"/>
      <c r="DY223" s="5"/>
      <c r="DZ223" s="5"/>
      <c r="EA223" s="5"/>
      <c r="EB223" s="5"/>
      <c r="EC223" s="5"/>
      <c r="ED223" s="5"/>
      <c r="EE223" s="5"/>
      <c r="EF223" s="5"/>
      <c r="EG223" s="5"/>
      <c r="EH223" s="5"/>
      <c r="EI223" s="5"/>
      <c r="EJ223" s="5"/>
      <c r="EK223" s="5"/>
      <c r="EL223" s="5"/>
      <c r="EM223" s="5"/>
      <c r="EN223" s="5"/>
      <c r="EO223" s="5"/>
      <c r="EP223" s="5"/>
      <c r="EQ223" s="5"/>
      <c r="ER223" s="5"/>
      <c r="ES223" s="5"/>
      <c r="ET223" s="5"/>
      <c r="EU223" s="5"/>
      <c r="EV223" s="5"/>
      <c r="EW223" s="5"/>
      <c r="EX223" s="5"/>
      <c r="EY223" s="5"/>
      <c r="EZ223" s="5"/>
      <c r="FA223" s="5"/>
      <c r="FB223" s="5"/>
      <c r="FC223" s="5"/>
      <c r="FD223" s="5"/>
      <c r="FE223" s="5"/>
      <c r="FF223" s="5"/>
      <c r="FG223" s="5"/>
      <c r="FH223" s="5"/>
      <c r="FI223" s="5"/>
      <c r="FJ223" s="5"/>
      <c r="FK223" s="5"/>
      <c r="FL223" s="5"/>
      <c r="FM223" s="5"/>
      <c r="FN223" s="5"/>
      <c r="FO223" s="5"/>
      <c r="FP223" s="5"/>
      <c r="FQ223" s="5"/>
      <c r="FR223" s="5"/>
      <c r="FS223" s="5"/>
      <c r="FT223" s="5"/>
      <c r="FU223" s="5"/>
      <c r="FV223" s="5"/>
      <c r="FW223" s="5"/>
      <c r="FX223" s="5"/>
      <c r="FY223" s="5"/>
      <c r="FZ223" s="5"/>
      <c r="GA223" s="5"/>
      <c r="GB223" s="5"/>
      <c r="GC223" s="5"/>
      <c r="GD223" s="5"/>
      <c r="GE223" s="5"/>
      <c r="GF223" s="5"/>
      <c r="GG223" s="5"/>
      <c r="GH223" s="5"/>
      <c r="GI223" s="5"/>
      <c r="GJ223" s="5"/>
      <c r="GK223" s="5"/>
      <c r="GL223" s="5"/>
      <c r="GM223" s="5"/>
      <c r="GN223" s="5"/>
      <c r="GO223" s="5"/>
      <c r="GP223" s="5"/>
      <c r="GQ223" s="5"/>
      <c r="GR223" s="5"/>
      <c r="GS223" s="5"/>
      <c r="GT223" s="5"/>
      <c r="GU223" s="5"/>
      <c r="GV223" s="5"/>
      <c r="GW223" s="5"/>
      <c r="GX223" s="5"/>
      <c r="GY223" s="5"/>
      <c r="GZ223" s="5"/>
      <c r="HA223" s="5"/>
      <c r="HB223" s="5"/>
      <c r="HC223" s="5"/>
      <c r="HD223" s="5"/>
      <c r="HE223" s="5"/>
      <c r="HF223" s="5"/>
      <c r="HG223" s="5"/>
      <c r="HH223" s="5"/>
      <c r="HI223" s="5"/>
      <c r="HJ223" s="5"/>
      <c r="HK223" s="5"/>
      <c r="HL223" s="5"/>
      <c r="HM223" s="5"/>
      <c r="HN223" s="5"/>
      <c r="HO223" s="5"/>
      <c r="HP223" s="5"/>
      <c r="HQ223" s="5"/>
      <c r="HR223" s="5"/>
      <c r="HS223" s="5"/>
      <c r="HT223" s="5"/>
      <c r="HU223" s="5"/>
      <c r="HV223" s="5"/>
      <c r="HW223" s="5"/>
      <c r="HX223" s="5"/>
      <c r="HY223" s="5"/>
      <c r="HZ223" s="5"/>
      <c r="IA223" s="5"/>
      <c r="IB223" s="5"/>
      <c r="IC223" s="5"/>
      <c r="ID223" s="5"/>
      <c r="IE223" s="5"/>
      <c r="IF223" s="5"/>
      <c r="IG223" s="5"/>
      <c r="IH223" s="5"/>
      <c r="II223" s="5"/>
      <c r="IJ223" s="5"/>
      <c r="IK223" s="5"/>
      <c r="IL223" s="5"/>
      <c r="IM223" s="5"/>
      <c r="IN223" s="5"/>
      <c r="IO223" s="5"/>
      <c r="IP223" s="5"/>
      <c r="IQ223" s="5"/>
      <c r="IR223" s="5"/>
      <c r="IS223" s="5"/>
      <c r="IT223" s="5"/>
      <c r="IU223" s="5"/>
      <c r="IV223" s="5"/>
    </row>
    <row r="224" spans="1:256" ht="15" customHeight="1">
      <c r="E224" s="29"/>
      <c r="F224" s="29"/>
      <c r="G224" s="29" t="s">
        <v>38</v>
      </c>
      <c r="H224" s="29"/>
      <c r="I224" s="29"/>
      <c r="J224" s="29"/>
      <c r="K224" s="29"/>
      <c r="L224" s="29"/>
      <c r="M224" s="29"/>
      <c r="P224" s="29"/>
      <c r="Q224" s="201"/>
      <c r="R224" s="29"/>
      <c r="S224" s="29"/>
      <c r="T224" s="29"/>
      <c r="U224" s="29"/>
      <c r="V224" s="29"/>
      <c r="W224" s="29"/>
      <c r="X224" s="29"/>
      <c r="Y224" s="29"/>
      <c r="Z224" s="29"/>
      <c r="AA224" s="29">
        <v>1778093.7772723734</v>
      </c>
      <c r="AB224" s="29">
        <v>2001561.9222210348</v>
      </c>
      <c r="AC224" s="29">
        <v>3607959.3287785947</v>
      </c>
      <c r="AD224" s="29">
        <v>4683297.2970193326</v>
      </c>
      <c r="AE224" s="29">
        <v>4855440.1165854633</v>
      </c>
      <c r="AF224" s="29">
        <v>5042772.0084662139</v>
      </c>
      <c r="AG224" s="29">
        <v>5238964.1925305426</v>
      </c>
      <c r="AH224" s="29">
        <v>5417435.7922277749</v>
      </c>
      <c r="AI224" s="29">
        <v>5589578.6117939055</v>
      </c>
      <c r="AJ224" s="29">
        <v>5783239.2838057578</v>
      </c>
      <c r="AK224" s="29">
        <v>5998417.8082634211</v>
      </c>
      <c r="AL224" s="29">
        <v>6249037.5014552772</v>
      </c>
      <c r="AM224" s="29">
        <v>6464216.0259129107</v>
      </c>
      <c r="AN224" s="29">
        <v>6624967.0412430465</v>
      </c>
      <c r="AO224" s="29">
        <v>6774326.2523371577</v>
      </c>
      <c r="AP224" s="29">
        <v>6933811.5116410851</v>
      </c>
      <c r="AQ224" s="29">
        <v>7022414.4334765673</v>
      </c>
      <c r="AR224" s="29"/>
      <c r="AS224" s="29"/>
      <c r="AT224" s="29"/>
      <c r="AU224" s="29"/>
      <c r="AV224" s="29"/>
      <c r="AW224" s="29"/>
      <c r="AX224" s="29"/>
      <c r="AY224" s="29"/>
      <c r="AZ224" s="29"/>
      <c r="BA224" s="29"/>
      <c r="BB224" s="29"/>
      <c r="BC224" s="29"/>
      <c r="BD224" s="29"/>
      <c r="BE224" s="29"/>
      <c r="BF224" s="29"/>
      <c r="BG224" s="29"/>
      <c r="BH224" s="29"/>
      <c r="BI224" s="29"/>
      <c r="BJ224" s="29"/>
      <c r="BK224" s="29"/>
      <c r="BL224" s="29"/>
      <c r="BM224" s="29"/>
      <c r="BN224" s="29"/>
      <c r="BO224" s="29"/>
      <c r="BP224" s="29"/>
      <c r="BQ224" s="29"/>
      <c r="BR224" s="29"/>
      <c r="BS224" s="29"/>
      <c r="BT224" s="29"/>
      <c r="BU224" s="29"/>
      <c r="BV224" s="29"/>
      <c r="BW224" s="29"/>
      <c r="BX224" s="29"/>
      <c r="BY224" s="29"/>
      <c r="BZ224" s="29"/>
      <c r="CA224" s="29"/>
      <c r="CB224" s="29"/>
      <c r="CC224" s="29"/>
      <c r="CD224" s="29"/>
      <c r="CE224" s="29"/>
      <c r="CF224" s="29"/>
      <c r="CG224" s="29"/>
      <c r="CH224" s="29"/>
      <c r="CI224" s="29"/>
      <c r="CJ224" s="29"/>
      <c r="CK224" s="29"/>
      <c r="CL224" s="29"/>
      <c r="CM224" s="29"/>
      <c r="CN224" s="29"/>
      <c r="CO224" s="29"/>
      <c r="CP224" s="29"/>
      <c r="CQ224" s="29"/>
      <c r="CR224" s="29"/>
      <c r="CS224" s="29"/>
      <c r="CT224" s="29"/>
      <c r="CU224" s="29"/>
      <c r="CV224" s="29"/>
      <c r="CW224" s="29"/>
      <c r="CX224" s="29"/>
      <c r="CY224" s="29"/>
      <c r="CZ224" s="29"/>
      <c r="DA224" s="29"/>
      <c r="DB224" s="29"/>
      <c r="DC224" s="29"/>
      <c r="DD224" s="29"/>
      <c r="DE224" s="29"/>
      <c r="DF224" s="29"/>
      <c r="DG224" s="29"/>
      <c r="DH224" s="29"/>
      <c r="DI224" s="29"/>
      <c r="DJ224" s="29"/>
      <c r="DK224" s="29"/>
      <c r="DL224" s="29"/>
      <c r="DM224" s="29"/>
      <c r="DN224" s="29"/>
      <c r="DO224" s="29"/>
      <c r="DP224" s="29"/>
      <c r="DQ224" s="29"/>
      <c r="DR224" s="29"/>
      <c r="DS224" s="29"/>
      <c r="DT224" s="29"/>
      <c r="DU224" s="29"/>
      <c r="DV224" s="29"/>
      <c r="DW224" s="29"/>
      <c r="DX224" s="29"/>
      <c r="DY224" s="29"/>
      <c r="DZ224" s="29"/>
      <c r="EA224" s="29"/>
      <c r="EB224" s="29"/>
      <c r="EC224" s="29"/>
      <c r="ED224" s="29"/>
      <c r="EE224" s="29"/>
      <c r="EF224" s="29"/>
      <c r="EG224" s="29"/>
      <c r="EH224" s="29"/>
      <c r="EI224" s="29"/>
      <c r="EJ224" s="29"/>
      <c r="EK224" s="29"/>
      <c r="EL224" s="29"/>
      <c r="EM224" s="29"/>
      <c r="EN224" s="29"/>
      <c r="EO224" s="29"/>
      <c r="EP224" s="29"/>
      <c r="EQ224" s="29"/>
      <c r="ER224" s="29"/>
      <c r="ES224" s="29"/>
      <c r="ET224" s="29"/>
      <c r="EU224" s="29"/>
      <c r="EV224" s="29"/>
      <c r="EW224" s="29"/>
      <c r="EX224" s="29"/>
      <c r="EY224" s="29"/>
      <c r="EZ224" s="29"/>
      <c r="FA224" s="29"/>
      <c r="FB224" s="29"/>
      <c r="FC224" s="29"/>
      <c r="FD224" s="29"/>
      <c r="FE224" s="29"/>
      <c r="FF224" s="29"/>
      <c r="FG224" s="29"/>
      <c r="FH224" s="29"/>
      <c r="FI224" s="29"/>
      <c r="FJ224" s="29"/>
      <c r="FK224" s="29"/>
      <c r="FL224" s="29"/>
      <c r="FM224" s="29"/>
      <c r="FN224" s="29"/>
      <c r="FO224" s="29"/>
      <c r="FP224" s="29"/>
      <c r="FQ224" s="29"/>
      <c r="FR224" s="29"/>
      <c r="FS224" s="29"/>
      <c r="FT224" s="29"/>
      <c r="FU224" s="29"/>
      <c r="FV224" s="29"/>
      <c r="FW224" s="29"/>
      <c r="FX224" s="29"/>
      <c r="FY224" s="29"/>
      <c r="FZ224" s="29"/>
      <c r="GA224" s="29"/>
      <c r="GB224" s="29"/>
      <c r="GC224" s="29"/>
      <c r="GD224" s="29"/>
      <c r="GE224" s="29"/>
      <c r="GF224" s="29"/>
      <c r="GG224" s="29"/>
      <c r="GH224" s="29"/>
      <c r="GI224" s="29"/>
      <c r="GJ224" s="29"/>
      <c r="GK224" s="29"/>
      <c r="GL224" s="29"/>
      <c r="GM224" s="29"/>
      <c r="GN224" s="29"/>
      <c r="GO224" s="29"/>
      <c r="GP224" s="29"/>
      <c r="GQ224" s="29"/>
      <c r="GR224" s="29"/>
      <c r="GS224" s="29"/>
      <c r="GT224" s="29"/>
      <c r="GU224" s="29"/>
      <c r="GV224" s="29"/>
      <c r="GW224" s="29"/>
      <c r="GX224" s="29"/>
      <c r="GY224" s="29"/>
      <c r="GZ224" s="29"/>
      <c r="HA224" s="29"/>
      <c r="HB224" s="29"/>
      <c r="HC224" s="29"/>
      <c r="HD224" s="29"/>
      <c r="HE224" s="29"/>
      <c r="HF224" s="29"/>
      <c r="HG224" s="29"/>
      <c r="HH224" s="29"/>
      <c r="HI224" s="29"/>
      <c r="HJ224" s="29"/>
      <c r="HK224" s="29"/>
      <c r="HL224" s="29"/>
      <c r="HM224" s="29"/>
      <c r="HN224" s="29"/>
      <c r="HO224" s="29"/>
      <c r="HP224" s="29"/>
      <c r="HQ224" s="29"/>
      <c r="HR224" s="29"/>
      <c r="HS224" s="29"/>
      <c r="HT224" s="29"/>
      <c r="HU224" s="29"/>
      <c r="HV224" s="29"/>
      <c r="HW224" s="29"/>
      <c r="HX224" s="29"/>
      <c r="HY224" s="29"/>
      <c r="HZ224" s="29"/>
      <c r="IA224" s="29"/>
      <c r="IB224" s="29"/>
      <c r="IC224" s="29"/>
      <c r="ID224" s="29"/>
      <c r="IE224" s="29"/>
      <c r="IF224" s="29"/>
      <c r="IG224" s="29"/>
      <c r="IH224" s="29"/>
      <c r="II224" s="29"/>
      <c r="IJ224" s="29"/>
      <c r="IK224" s="29"/>
      <c r="IL224" s="29"/>
      <c r="IM224" s="29"/>
      <c r="IN224" s="29"/>
      <c r="IO224" s="29"/>
      <c r="IP224" s="29"/>
      <c r="IQ224" s="29"/>
      <c r="IR224" s="29"/>
      <c r="IS224" s="29"/>
      <c r="IT224" s="29"/>
      <c r="IU224" s="29"/>
      <c r="IV224" s="29"/>
    </row>
    <row r="225" spans="5:256" ht="15" customHeight="1">
      <c r="E225" s="29"/>
      <c r="F225" s="5" t="s">
        <v>1252</v>
      </c>
      <c r="G225" s="29"/>
      <c r="H225" s="29"/>
      <c r="I225" s="29"/>
      <c r="J225" s="29"/>
      <c r="K225" s="29"/>
      <c r="L225" s="29"/>
      <c r="M225" s="29"/>
      <c r="P225" s="29"/>
      <c r="Q225" s="201"/>
      <c r="R225" s="29"/>
      <c r="S225" s="29"/>
      <c r="T225" s="29"/>
      <c r="U225" s="29"/>
      <c r="V225" s="29"/>
      <c r="W225" s="29"/>
      <c r="X225" s="29"/>
      <c r="Y225" s="29"/>
      <c r="Z225" s="29"/>
      <c r="AA225" s="29"/>
      <c r="AB225" s="29"/>
      <c r="AC225" s="29"/>
      <c r="AD225" s="29"/>
      <c r="AE225" s="29"/>
      <c r="AF225" s="29"/>
      <c r="AG225" s="29"/>
      <c r="AH225" s="29"/>
      <c r="AI225" s="29"/>
      <c r="AJ225" s="29"/>
      <c r="AK225" s="29"/>
      <c r="AL225" s="29"/>
      <c r="AM225" s="29"/>
      <c r="AN225" s="29"/>
      <c r="AO225" s="29"/>
      <c r="AP225" s="29"/>
      <c r="AQ225" s="29"/>
      <c r="AR225" s="29"/>
      <c r="AS225" s="29"/>
      <c r="AT225" s="29"/>
      <c r="AU225" s="29"/>
      <c r="AV225" s="29"/>
      <c r="AW225" s="29"/>
      <c r="AX225" s="29"/>
      <c r="AY225" s="29"/>
      <c r="AZ225" s="29"/>
      <c r="BA225" s="29"/>
      <c r="BB225" s="29"/>
      <c r="BC225" s="29"/>
      <c r="BD225" s="29"/>
      <c r="BE225" s="29"/>
      <c r="BF225" s="29"/>
      <c r="BG225" s="29"/>
      <c r="BH225" s="29"/>
      <c r="BI225" s="29"/>
      <c r="BJ225" s="29"/>
      <c r="BK225" s="29"/>
      <c r="BL225" s="29"/>
      <c r="BM225" s="29"/>
      <c r="BN225" s="29"/>
      <c r="BO225" s="29"/>
      <c r="BP225" s="29"/>
      <c r="BQ225" s="29"/>
      <c r="BR225" s="29"/>
      <c r="BS225" s="29"/>
      <c r="BT225" s="29"/>
      <c r="BU225" s="29"/>
      <c r="BV225" s="29"/>
      <c r="BW225" s="29"/>
      <c r="BX225" s="29"/>
      <c r="BY225" s="29"/>
      <c r="BZ225" s="29"/>
      <c r="CA225" s="29"/>
      <c r="CB225" s="29"/>
      <c r="CC225" s="29"/>
      <c r="CD225" s="29"/>
      <c r="CE225" s="29"/>
      <c r="CF225" s="29"/>
      <c r="CG225" s="29"/>
      <c r="CH225" s="29"/>
      <c r="CI225" s="29"/>
      <c r="CJ225" s="29"/>
      <c r="CK225" s="29"/>
      <c r="CL225" s="29"/>
      <c r="CM225" s="29"/>
      <c r="CN225" s="29"/>
      <c r="CO225" s="29"/>
      <c r="CP225" s="29"/>
      <c r="CQ225" s="29"/>
      <c r="CR225" s="29"/>
      <c r="CS225" s="29"/>
      <c r="CT225" s="29"/>
      <c r="CU225" s="29"/>
      <c r="CV225" s="29"/>
      <c r="CW225" s="29"/>
      <c r="CX225" s="29"/>
      <c r="CY225" s="29"/>
      <c r="CZ225" s="29"/>
      <c r="DA225" s="29"/>
      <c r="DB225" s="29"/>
      <c r="DC225" s="29"/>
      <c r="DD225" s="29"/>
      <c r="DE225" s="29"/>
      <c r="DF225" s="29"/>
      <c r="DG225" s="29"/>
      <c r="DH225" s="29"/>
      <c r="DI225" s="29"/>
      <c r="DJ225" s="29"/>
      <c r="DK225" s="29"/>
      <c r="DL225" s="29"/>
      <c r="DM225" s="29"/>
      <c r="DN225" s="29"/>
      <c r="DO225" s="29"/>
      <c r="DP225" s="29"/>
      <c r="DQ225" s="29"/>
      <c r="DR225" s="29"/>
      <c r="DS225" s="29"/>
      <c r="DT225" s="29"/>
      <c r="DU225" s="29"/>
      <c r="DV225" s="29"/>
      <c r="DW225" s="29"/>
      <c r="DX225" s="29"/>
      <c r="DY225" s="29"/>
      <c r="DZ225" s="29"/>
      <c r="EA225" s="29"/>
      <c r="EB225" s="29"/>
      <c r="EC225" s="29"/>
      <c r="ED225" s="29"/>
      <c r="EE225" s="29"/>
      <c r="EF225" s="29"/>
      <c r="EG225" s="29"/>
      <c r="EH225" s="29"/>
      <c r="EI225" s="29"/>
      <c r="EJ225" s="29"/>
      <c r="EK225" s="29"/>
      <c r="EL225" s="29"/>
      <c r="EM225" s="29"/>
      <c r="EN225" s="29"/>
      <c r="EO225" s="29"/>
      <c r="EP225" s="29"/>
      <c r="EQ225" s="29"/>
      <c r="ER225" s="29"/>
      <c r="ES225" s="29"/>
      <c r="ET225" s="29"/>
      <c r="EU225" s="29"/>
      <c r="EV225" s="29"/>
      <c r="EW225" s="29"/>
      <c r="EX225" s="29"/>
      <c r="EY225" s="29"/>
      <c r="EZ225" s="29"/>
      <c r="FA225" s="29"/>
      <c r="FB225" s="29"/>
      <c r="FC225" s="29"/>
      <c r="FD225" s="29"/>
      <c r="FE225" s="29"/>
      <c r="FF225" s="29"/>
      <c r="FG225" s="29"/>
      <c r="FH225" s="29"/>
      <c r="FI225" s="29"/>
      <c r="FJ225" s="29"/>
      <c r="FK225" s="29"/>
      <c r="FL225" s="29"/>
      <c r="FM225" s="29"/>
      <c r="FN225" s="29"/>
      <c r="FO225" s="29"/>
      <c r="FP225" s="29"/>
      <c r="FQ225" s="29"/>
      <c r="FR225" s="29"/>
      <c r="FS225" s="29"/>
      <c r="FT225" s="29"/>
      <c r="FU225" s="29"/>
      <c r="FV225" s="29"/>
      <c r="FW225" s="29"/>
      <c r="FX225" s="29"/>
      <c r="FY225" s="29"/>
      <c r="FZ225" s="29"/>
      <c r="GA225" s="29"/>
      <c r="GB225" s="29"/>
      <c r="GC225" s="29"/>
      <c r="GD225" s="29"/>
      <c r="GE225" s="29"/>
      <c r="GF225" s="29"/>
      <c r="GG225" s="29"/>
      <c r="GH225" s="29"/>
      <c r="GI225" s="29"/>
      <c r="GJ225" s="29"/>
      <c r="GK225" s="29"/>
      <c r="GL225" s="29"/>
      <c r="GM225" s="29"/>
      <c r="GN225" s="29"/>
      <c r="GO225" s="29"/>
      <c r="GP225" s="29"/>
      <c r="GQ225" s="29"/>
      <c r="GR225" s="29"/>
      <c r="GS225" s="29"/>
      <c r="GT225" s="29"/>
      <c r="GU225" s="29"/>
      <c r="GV225" s="29"/>
      <c r="GW225" s="29"/>
      <c r="GX225" s="29"/>
      <c r="GY225" s="29"/>
      <c r="GZ225" s="29"/>
      <c r="HA225" s="29"/>
      <c r="HB225" s="29"/>
      <c r="HC225" s="29"/>
      <c r="HD225" s="29"/>
      <c r="HE225" s="29"/>
      <c r="HF225" s="29"/>
      <c r="HG225" s="29"/>
      <c r="HH225" s="29"/>
      <c r="HI225" s="29"/>
      <c r="HJ225" s="29"/>
      <c r="HK225" s="29"/>
      <c r="HL225" s="29"/>
      <c r="HM225" s="29"/>
      <c r="HN225" s="29"/>
      <c r="HO225" s="29"/>
      <c r="HP225" s="29"/>
      <c r="HQ225" s="29"/>
      <c r="HR225" s="29"/>
      <c r="HS225" s="29"/>
      <c r="HT225" s="29"/>
      <c r="HU225" s="29"/>
      <c r="HV225" s="29"/>
      <c r="HW225" s="29"/>
      <c r="HX225" s="29"/>
      <c r="HY225" s="29"/>
      <c r="HZ225" s="29"/>
      <c r="IA225" s="29"/>
      <c r="IB225" s="29"/>
      <c r="IC225" s="29"/>
      <c r="ID225" s="29"/>
      <c r="IE225" s="29"/>
      <c r="IF225" s="29"/>
      <c r="IG225" s="29"/>
      <c r="IH225" s="29"/>
      <c r="II225" s="29"/>
      <c r="IJ225" s="29"/>
      <c r="IK225" s="29"/>
      <c r="IL225" s="29"/>
      <c r="IM225" s="29"/>
      <c r="IN225" s="29"/>
      <c r="IO225" s="29"/>
      <c r="IP225" s="29"/>
      <c r="IQ225" s="29"/>
      <c r="IR225" s="29"/>
      <c r="IS225" s="29"/>
      <c r="IT225" s="29"/>
      <c r="IU225" s="29"/>
      <c r="IV225" s="29"/>
    </row>
    <row r="226" spans="5:256" ht="15" customHeight="1">
      <c r="G226" s="5" t="s">
        <v>1295</v>
      </c>
      <c r="Q226" s="201"/>
      <c r="AA226" s="5">
        <v>829940040.92155719</v>
      </c>
      <c r="AB226" s="5">
        <v>938104731.33723223</v>
      </c>
      <c r="AC226" s="5">
        <v>966284063.66829371</v>
      </c>
      <c r="AD226" s="5">
        <v>1002275601.4954393</v>
      </c>
      <c r="AE226" s="5">
        <v>1040502807.2670735</v>
      </c>
      <c r="AF226" s="5">
        <v>1084356293.1488092</v>
      </c>
      <c r="AG226" s="5">
        <v>1128607294.2363086</v>
      </c>
      <c r="AH226" s="5">
        <v>1174197469.7400868</v>
      </c>
      <c r="AI226" s="5">
        <v>1210551880.2543945</v>
      </c>
      <c r="AJ226" s="5">
        <v>1255097096.5570524</v>
      </c>
      <c r="AK226" s="5">
        <v>1301929723.0382249</v>
      </c>
      <c r="AL226" s="5">
        <v>1352015393.2141294</v>
      </c>
      <c r="AM226" s="5">
        <v>1401811198.3016098</v>
      </c>
      <c r="AN226" s="5">
        <v>1436895417.9100821</v>
      </c>
      <c r="AO226" s="5">
        <v>1472362102.3283656</v>
      </c>
      <c r="AP226" s="5">
        <v>1506819348.692008</v>
      </c>
      <c r="AQ226" s="5">
        <v>1540638531.7838256</v>
      </c>
    </row>
    <row r="227" spans="5:256" ht="15" customHeight="1">
      <c r="G227" s="5" t="s">
        <v>1296</v>
      </c>
      <c r="Q227" s="201"/>
      <c r="AA227" s="5">
        <v>-1778093.7772723734</v>
      </c>
      <c r="AB227" s="5">
        <v>-2001561.9222210348</v>
      </c>
      <c r="AC227" s="5">
        <v>-3607959.3287785947</v>
      </c>
      <c r="AD227" s="5">
        <v>-4683297.2970193326</v>
      </c>
      <c r="AE227" s="5">
        <v>-4855440.1165854633</v>
      </c>
      <c r="AF227" s="5">
        <v>-5042772.0084662139</v>
      </c>
      <c r="AG227" s="5">
        <v>-5238964.1925305426</v>
      </c>
      <c r="AH227" s="5">
        <v>-5417435.7922277749</v>
      </c>
      <c r="AI227" s="5">
        <v>-5589578.6117939055</v>
      </c>
      <c r="AJ227" s="5">
        <v>-5783239.2838057578</v>
      </c>
      <c r="AK227" s="5">
        <v>-5998417.8082634211</v>
      </c>
      <c r="AL227" s="5">
        <v>-6249037.5014552772</v>
      </c>
      <c r="AM227" s="5">
        <v>-6464216.0259129107</v>
      </c>
      <c r="AN227" s="5">
        <v>-6624967.0412430465</v>
      </c>
      <c r="AO227" s="5">
        <v>-6774326.2523371577</v>
      </c>
      <c r="AP227" s="5">
        <v>-6933811.5116410851</v>
      </c>
      <c r="AQ227" s="5">
        <v>-7022414.4334765673</v>
      </c>
    </row>
    <row r="228" spans="5:256" ht="15" customHeight="1">
      <c r="G228" s="29" t="s">
        <v>38</v>
      </c>
      <c r="H228" s="29"/>
      <c r="I228" s="29"/>
      <c r="J228" s="29"/>
      <c r="K228" s="29"/>
      <c r="L228" s="29"/>
      <c r="M228" s="29"/>
      <c r="P228" s="29"/>
      <c r="Q228" s="201"/>
      <c r="R228" s="29"/>
      <c r="S228" s="29"/>
      <c r="T228" s="29"/>
      <c r="U228" s="29"/>
      <c r="V228" s="29"/>
      <c r="W228" s="29"/>
      <c r="X228" s="29"/>
      <c r="Y228" s="29"/>
      <c r="Z228" s="29"/>
      <c r="AA228" s="29">
        <v>828161947.14428484</v>
      </c>
      <c r="AB228" s="29">
        <v>936103169.41501117</v>
      </c>
      <c r="AC228" s="29">
        <v>962676104.33951509</v>
      </c>
      <c r="AD228" s="29">
        <v>997592304.19841993</v>
      </c>
      <c r="AE228" s="29">
        <v>1035647367.150488</v>
      </c>
      <c r="AF228" s="29">
        <v>1079313521.140343</v>
      </c>
      <c r="AG228" s="29">
        <v>1123368330.0437779</v>
      </c>
      <c r="AH228" s="29">
        <v>1168780033.947859</v>
      </c>
      <c r="AI228" s="29">
        <v>1204962301.6426005</v>
      </c>
      <c r="AJ228" s="29">
        <v>1249313857.2732465</v>
      </c>
      <c r="AK228" s="29">
        <v>1295931305.2299614</v>
      </c>
      <c r="AL228" s="29">
        <v>1345766355.7126741</v>
      </c>
      <c r="AM228" s="29">
        <v>1395346982.2756968</v>
      </c>
      <c r="AN228" s="29">
        <v>1430270450.868839</v>
      </c>
      <c r="AO228" s="29">
        <v>1465587776.0760283</v>
      </c>
      <c r="AP228" s="29">
        <v>1499885537.180367</v>
      </c>
      <c r="AQ228" s="29">
        <v>1533616117.3503489</v>
      </c>
    </row>
    <row r="229" spans="5:256" ht="15" customHeight="1">
      <c r="F229" s="5" t="s">
        <v>724</v>
      </c>
      <c r="Q229" s="201"/>
      <c r="AA229" s="5">
        <v>170000.0000000596</v>
      </c>
      <c r="AB229" s="5">
        <v>4500000</v>
      </c>
      <c r="AC229" s="5">
        <v>6600000</v>
      </c>
      <c r="AD229" s="5">
        <v>6200000</v>
      </c>
      <c r="AE229" s="5">
        <v>7400000</v>
      </c>
      <c r="AF229" s="5">
        <v>7400000</v>
      </c>
      <c r="AG229" s="5">
        <v>8100000</v>
      </c>
      <c r="AH229" s="5">
        <v>6000000</v>
      </c>
      <c r="AI229" s="5">
        <v>7600000</v>
      </c>
      <c r="AJ229" s="5">
        <v>7700000</v>
      </c>
      <c r="AK229" s="5">
        <v>9300000</v>
      </c>
      <c r="AL229" s="5">
        <v>10500000</v>
      </c>
      <c r="AM229" s="5">
        <v>6500000</v>
      </c>
      <c r="AN229" s="5">
        <v>6200000</v>
      </c>
      <c r="AO229" s="5">
        <v>5600000</v>
      </c>
      <c r="AP229" s="5">
        <v>7000000</v>
      </c>
      <c r="AQ229" s="5">
        <v>0</v>
      </c>
    </row>
    <row r="230" spans="5:256" ht="15" customHeight="1">
      <c r="F230" s="5" t="s">
        <v>1297</v>
      </c>
      <c r="Q230" s="201"/>
    </row>
    <row r="231" spans="5:256" ht="15" customHeight="1">
      <c r="G231" s="5" t="s">
        <v>1325</v>
      </c>
      <c r="Q231" s="201"/>
      <c r="AA231" s="5">
        <v>323735056.38</v>
      </c>
      <c r="AB231" s="5">
        <v>368640378.27477044</v>
      </c>
      <c r="AC231" s="5">
        <v>379373948.01480824</v>
      </c>
      <c r="AD231" s="5">
        <v>392753200</v>
      </c>
      <c r="AE231" s="5">
        <v>408890900</v>
      </c>
      <c r="AF231" s="5">
        <v>425919700</v>
      </c>
      <c r="AG231" s="5">
        <v>443481300</v>
      </c>
      <c r="AH231" s="5">
        <v>458380000</v>
      </c>
      <c r="AI231" s="5">
        <v>473794700</v>
      </c>
      <c r="AJ231" s="5">
        <v>489743500</v>
      </c>
      <c r="AK231" s="5">
        <v>506347900</v>
      </c>
      <c r="AL231" s="5">
        <v>523631700</v>
      </c>
      <c r="AM231" s="5">
        <v>541618200</v>
      </c>
      <c r="AN231" s="5">
        <v>560333400</v>
      </c>
      <c r="AO231" s="5">
        <v>579804000</v>
      </c>
      <c r="AP231" s="5">
        <v>600057400</v>
      </c>
      <c r="AQ231" s="5">
        <v>621122600</v>
      </c>
    </row>
    <row r="232" spans="5:256" ht="15" customHeight="1">
      <c r="G232" s="5" t="s">
        <v>44</v>
      </c>
      <c r="Q232" s="201"/>
      <c r="AA232" s="5">
        <v>26409500</v>
      </c>
      <c r="AB232" s="5">
        <v>26565700</v>
      </c>
      <c r="AC232" s="5">
        <v>27644213</v>
      </c>
      <c r="AD232" s="5">
        <v>26923400</v>
      </c>
      <c r="AE232" s="5">
        <v>27605200</v>
      </c>
      <c r="AF232" s="5">
        <v>28571800</v>
      </c>
      <c r="AG232" s="5">
        <v>29814800</v>
      </c>
      <c r="AH232" s="5">
        <v>31241300</v>
      </c>
      <c r="AI232" s="5">
        <v>31923500</v>
      </c>
      <c r="AJ232" s="5">
        <v>32577200</v>
      </c>
      <c r="AK232" s="5">
        <v>33234000</v>
      </c>
      <c r="AL232" s="5">
        <v>33976800</v>
      </c>
      <c r="AM232" s="5">
        <v>34783200</v>
      </c>
      <c r="AN232" s="5">
        <v>35503200</v>
      </c>
      <c r="AO232" s="5">
        <v>36242200</v>
      </c>
      <c r="AP232" s="5">
        <v>37001800</v>
      </c>
      <c r="AQ232" s="5">
        <v>37787200</v>
      </c>
    </row>
    <row r="233" spans="5:256" ht="15" customHeight="1">
      <c r="G233" s="5" t="s">
        <v>137</v>
      </c>
      <c r="Q233" s="201"/>
      <c r="AA233" s="5">
        <v>24054957.9863756</v>
      </c>
      <c r="AB233" s="5">
        <v>26800113.002058778</v>
      </c>
      <c r="AC233" s="5">
        <v>35630044.350754753</v>
      </c>
      <c r="AD233" s="5">
        <v>39881733.004238963</v>
      </c>
      <c r="AE233" s="5">
        <v>50132783.614179187</v>
      </c>
      <c r="AF233" s="5">
        <v>58906494.234051302</v>
      </c>
      <c r="AG233" s="5">
        <v>68809174.097457156</v>
      </c>
      <c r="AH233" s="5">
        <v>75929666.738033935</v>
      </c>
      <c r="AI233" s="5">
        <v>80745936.548726097</v>
      </c>
      <c r="AJ233" s="5">
        <v>85749910.270343766</v>
      </c>
      <c r="AK233" s="5">
        <v>89433881.817635193</v>
      </c>
      <c r="AL233" s="5">
        <v>93154747.852680519</v>
      </c>
      <c r="AM233" s="5">
        <v>100941690.7029638</v>
      </c>
      <c r="AN233" s="5">
        <v>103619288.49645995</v>
      </c>
      <c r="AO233" s="5">
        <v>108340673.28316857</v>
      </c>
      <c r="AP233" s="5">
        <v>113654955.74129006</v>
      </c>
      <c r="AQ233" s="5">
        <v>119264299.42894846</v>
      </c>
    </row>
    <row r="234" spans="5:256" ht="15" customHeight="1">
      <c r="G234" s="5" t="s">
        <v>1326</v>
      </c>
      <c r="Q234" s="201"/>
      <c r="AA234" s="5">
        <v>187964010.00000003</v>
      </c>
      <c r="AB234" s="5">
        <v>182240060.08463502</v>
      </c>
      <c r="AC234" s="5">
        <v>184626114.09681806</v>
      </c>
      <c r="AD234" s="5">
        <v>190110806.45319691</v>
      </c>
      <c r="AE234" s="5">
        <v>191031659.53921527</v>
      </c>
      <c r="AF234" s="5">
        <v>192554081.36745459</v>
      </c>
      <c r="AG234" s="5">
        <v>194070229.37810522</v>
      </c>
      <c r="AH234" s="5">
        <v>195784438.33306611</v>
      </c>
      <c r="AI234" s="5">
        <v>198358066.00372633</v>
      </c>
      <c r="AJ234" s="5">
        <v>200788002.96549374</v>
      </c>
      <c r="AK234" s="5">
        <v>202444008.30841163</v>
      </c>
      <c r="AL234" s="5">
        <v>215852262.75122473</v>
      </c>
      <c r="AM234" s="5">
        <v>234541634.21594191</v>
      </c>
      <c r="AN234" s="5">
        <v>241661010.7072289</v>
      </c>
      <c r="AO234" s="5">
        <v>243686473.25774789</v>
      </c>
      <c r="AP234" s="5">
        <v>245655939.98886144</v>
      </c>
      <c r="AQ234" s="5">
        <v>247663009.55513149</v>
      </c>
    </row>
    <row r="235" spans="5:256" ht="15" customHeight="1">
      <c r="G235" s="5" t="s">
        <v>1327</v>
      </c>
      <c r="Q235" s="201"/>
      <c r="AA235" s="5">
        <v>0</v>
      </c>
      <c r="AB235" s="5">
        <v>0</v>
      </c>
      <c r="AC235" s="5">
        <v>0</v>
      </c>
      <c r="AD235" s="5">
        <v>0</v>
      </c>
      <c r="AE235" s="5">
        <v>0</v>
      </c>
      <c r="AF235" s="5">
        <v>0</v>
      </c>
      <c r="AG235" s="5">
        <v>0</v>
      </c>
      <c r="AH235" s="5">
        <v>0</v>
      </c>
      <c r="AI235" s="5">
        <v>0</v>
      </c>
      <c r="AJ235" s="5">
        <v>0</v>
      </c>
      <c r="AK235" s="5">
        <v>0</v>
      </c>
      <c r="AL235" s="5">
        <v>0</v>
      </c>
      <c r="AM235" s="5">
        <v>0</v>
      </c>
      <c r="AN235" s="5">
        <v>0</v>
      </c>
      <c r="AO235" s="5">
        <v>0</v>
      </c>
      <c r="AP235" s="5">
        <v>0</v>
      </c>
      <c r="AQ235" s="5">
        <v>0</v>
      </c>
    </row>
    <row r="236" spans="5:256" ht="15" customHeight="1">
      <c r="G236" s="5" t="s">
        <v>1328</v>
      </c>
      <c r="Q236" s="201"/>
      <c r="AA236" s="5">
        <v>154407611.57518148</v>
      </c>
      <c r="AB236" s="5">
        <v>174148455.8108907</v>
      </c>
      <c r="AC236" s="5">
        <v>183752561.44509634</v>
      </c>
      <c r="AD236" s="5">
        <v>203156069.06844461</v>
      </c>
      <c r="AE236" s="5">
        <v>213938558.50527817</v>
      </c>
      <c r="AF236" s="5">
        <v>227488436.25615862</v>
      </c>
      <c r="AG236" s="5">
        <v>248501172.38146469</v>
      </c>
      <c r="AH236" s="5">
        <v>269383560.29318911</v>
      </c>
      <c r="AI236" s="5">
        <v>279409142.10982525</v>
      </c>
      <c r="AJ236" s="5">
        <v>300396524.00577968</v>
      </c>
      <c r="AK236" s="5">
        <v>321212732.80394399</v>
      </c>
      <c r="AL236" s="5">
        <v>327358097.46020663</v>
      </c>
      <c r="AM236" s="5">
        <v>333196645.67104232</v>
      </c>
      <c r="AN236" s="5">
        <v>340352252.13445133</v>
      </c>
      <c r="AO236" s="5">
        <v>347422812.53135288</v>
      </c>
      <c r="AP236" s="5">
        <v>354496126.50534385</v>
      </c>
      <c r="AQ236" s="5">
        <v>375345310.87684667</v>
      </c>
    </row>
    <row r="237" spans="5:256" ht="15" customHeight="1">
      <c r="G237" s="5" t="s">
        <v>1329</v>
      </c>
      <c r="Q237" s="201"/>
      <c r="AA237" s="5">
        <v>52432072.060000002</v>
      </c>
      <c r="AB237" s="5">
        <v>62160117.654461436</v>
      </c>
      <c r="AC237" s="5">
        <v>61654767.594064496</v>
      </c>
      <c r="AD237" s="5">
        <v>59834359.596676081</v>
      </c>
      <c r="AE237" s="5">
        <v>59293306.308930919</v>
      </c>
      <c r="AF237" s="5">
        <v>58549791.054911748</v>
      </c>
      <c r="AG237" s="5">
        <v>48657631.562348261</v>
      </c>
      <c r="AH237" s="5">
        <v>48199555.430457182</v>
      </c>
      <c r="AI237" s="5">
        <v>48414991.677122608</v>
      </c>
      <c r="AJ237" s="5">
        <v>45816664.17226173</v>
      </c>
      <c r="AK237" s="5">
        <v>45946291.942715116</v>
      </c>
      <c r="AL237" s="5">
        <v>51494692.033627808</v>
      </c>
      <c r="AM237" s="5">
        <v>54532714.793614194</v>
      </c>
      <c r="AN237" s="5">
        <v>51805374.273919031</v>
      </c>
      <c r="AO237" s="5">
        <v>52097744.5372058</v>
      </c>
      <c r="AP237" s="5">
        <v>47201285.059797361</v>
      </c>
      <c r="AQ237" s="5">
        <v>35772339.269069605</v>
      </c>
    </row>
    <row r="238" spans="5:256" ht="15" customHeight="1">
      <c r="G238" s="5" t="s">
        <v>32</v>
      </c>
      <c r="Q238" s="201"/>
      <c r="AA238" s="5">
        <v>36463714.81000001</v>
      </c>
      <c r="AB238" s="5">
        <v>69269619.860991254</v>
      </c>
      <c r="AC238" s="5">
        <v>64587105.919792987</v>
      </c>
      <c r="AD238" s="5">
        <v>57735006.808225192</v>
      </c>
      <c r="AE238" s="5">
        <v>54915360.292394809</v>
      </c>
      <c r="AF238" s="5">
        <v>56467329.908845074</v>
      </c>
      <c r="AG238" s="5">
        <v>57858047.408728547</v>
      </c>
      <c r="AH238" s="5">
        <v>58917307.30513455</v>
      </c>
      <c r="AI238" s="5">
        <v>60234397.662097163</v>
      </c>
      <c r="AJ238" s="5">
        <v>61709807.541812427</v>
      </c>
      <c r="AK238" s="5">
        <v>63228322.036678903</v>
      </c>
      <c r="AL238" s="5">
        <v>64791388.088608086</v>
      </c>
      <c r="AM238" s="5">
        <v>64297887.764040865</v>
      </c>
      <c r="AN238" s="5">
        <v>65220508.775802337</v>
      </c>
      <c r="AO238" s="5">
        <v>66882067.212633133</v>
      </c>
      <c r="AP238" s="5">
        <v>68594720.689839393</v>
      </c>
      <c r="AQ238" s="5">
        <v>70360228.853639141</v>
      </c>
    </row>
    <row r="239" spans="5:256" ht="15" customHeight="1">
      <c r="G239" s="5" t="s">
        <v>487</v>
      </c>
      <c r="Q239" s="201"/>
      <c r="AA239" s="5">
        <v>0</v>
      </c>
      <c r="AB239" s="5">
        <v>0</v>
      </c>
      <c r="AC239" s="5">
        <v>0</v>
      </c>
      <c r="AD239" s="5">
        <v>0</v>
      </c>
      <c r="AE239" s="5">
        <v>0</v>
      </c>
      <c r="AF239" s="5">
        <v>0</v>
      </c>
      <c r="AG239" s="5">
        <v>0</v>
      </c>
      <c r="AH239" s="5">
        <v>0</v>
      </c>
      <c r="AI239" s="5">
        <v>0</v>
      </c>
      <c r="AJ239" s="5">
        <v>0</v>
      </c>
      <c r="AK239" s="5">
        <v>0</v>
      </c>
      <c r="AL239" s="5">
        <v>0</v>
      </c>
      <c r="AM239" s="5">
        <v>0</v>
      </c>
      <c r="AN239" s="5">
        <v>0</v>
      </c>
      <c r="AO239" s="5">
        <v>0</v>
      </c>
      <c r="AP239" s="5">
        <v>0</v>
      </c>
      <c r="AQ239" s="5">
        <v>0</v>
      </c>
    </row>
    <row r="240" spans="5:256" ht="15" customHeight="1">
      <c r="G240" s="5" t="s">
        <v>1330</v>
      </c>
      <c r="Q240" s="201"/>
      <c r="AA240" s="5">
        <v>24303118.10999997</v>
      </c>
      <c r="AB240" s="5">
        <v>23780286.649424657</v>
      </c>
      <c r="AC240" s="5">
        <v>22415309.246958904</v>
      </c>
      <c r="AD240" s="5">
        <v>25681026.564657535</v>
      </c>
      <c r="AE240" s="5">
        <v>27295039.007075343</v>
      </c>
      <c r="AF240" s="5">
        <v>28498660.32738784</v>
      </c>
      <c r="AG240" s="5">
        <v>29314939.408204731</v>
      </c>
      <c r="AH240" s="5">
        <v>30361641.640206072</v>
      </c>
      <c r="AI240" s="5">
        <v>30071146.252897013</v>
      </c>
      <c r="AJ240" s="5">
        <v>30615487.601361044</v>
      </c>
      <c r="AK240" s="5">
        <v>30782586.128840275</v>
      </c>
      <c r="AL240" s="5">
        <v>31255705.027781829</v>
      </c>
      <c r="AM240" s="5">
        <v>31399225.154006511</v>
      </c>
      <c r="AN240" s="5">
        <v>32200383.522220366</v>
      </c>
      <c r="AO240" s="5">
        <v>32286131.506257378</v>
      </c>
      <c r="AP240" s="5">
        <v>33157120.706876144</v>
      </c>
      <c r="AQ240" s="5">
        <v>33323543.800190173</v>
      </c>
    </row>
    <row r="241" spans="1:256" ht="15" customHeight="1">
      <c r="E241" s="29"/>
      <c r="F241" s="29"/>
      <c r="G241" s="29" t="s">
        <v>38</v>
      </c>
      <c r="H241" s="29"/>
      <c r="I241" s="29"/>
      <c r="J241" s="29"/>
      <c r="K241" s="29"/>
      <c r="L241" s="29"/>
      <c r="M241" s="29"/>
      <c r="P241" s="29"/>
      <c r="Q241" s="201"/>
      <c r="R241" s="29"/>
      <c r="S241" s="29"/>
      <c r="T241" s="29"/>
      <c r="U241" s="29"/>
      <c r="V241" s="29"/>
      <c r="W241" s="29"/>
      <c r="X241" s="29"/>
      <c r="Y241" s="29"/>
      <c r="Z241" s="29"/>
      <c r="AA241" s="29">
        <v>829770040.92155719</v>
      </c>
      <c r="AB241" s="29">
        <v>933604731.33723223</v>
      </c>
      <c r="AC241" s="29">
        <v>959684063.66829371</v>
      </c>
      <c r="AD241" s="29">
        <v>996075601.49543929</v>
      </c>
      <c r="AE241" s="29">
        <v>1033102807.2670735</v>
      </c>
      <c r="AF241" s="29">
        <v>1076956293.1488092</v>
      </c>
      <c r="AG241" s="29">
        <v>1120507294.2363086</v>
      </c>
      <c r="AH241" s="29">
        <v>1168197469.7400868</v>
      </c>
      <c r="AI241" s="29">
        <v>1202951880.2543945</v>
      </c>
      <c r="AJ241" s="29">
        <v>1247397096.5570524</v>
      </c>
      <c r="AK241" s="29">
        <v>1292629723.0382249</v>
      </c>
      <c r="AL241" s="29">
        <v>1341515393.2141294</v>
      </c>
      <c r="AM241" s="29">
        <v>1395311198.3016098</v>
      </c>
      <c r="AN241" s="29">
        <v>1430695417.9100821</v>
      </c>
      <c r="AO241" s="29">
        <v>1466762102.3283656</v>
      </c>
      <c r="AP241" s="29">
        <v>1499819348.692008</v>
      </c>
      <c r="AQ241" s="29">
        <v>1540638531.7838256</v>
      </c>
      <c r="AR241" s="29"/>
      <c r="AS241" s="29"/>
      <c r="AT241" s="29"/>
      <c r="AU241" s="29"/>
      <c r="AV241" s="29"/>
      <c r="AW241" s="29"/>
      <c r="AX241" s="29"/>
      <c r="AY241" s="29"/>
      <c r="AZ241" s="29"/>
      <c r="BA241" s="29"/>
      <c r="BB241" s="29"/>
      <c r="BC241" s="29"/>
      <c r="BD241" s="29"/>
      <c r="BE241" s="29"/>
      <c r="BF241" s="29"/>
      <c r="BG241" s="29"/>
      <c r="BH241" s="29"/>
      <c r="BI241" s="29"/>
      <c r="BJ241" s="29"/>
      <c r="BK241" s="29"/>
      <c r="BL241" s="29"/>
      <c r="BM241" s="29"/>
      <c r="BN241" s="29"/>
      <c r="BO241" s="29"/>
      <c r="BP241" s="29"/>
      <c r="BQ241" s="29"/>
      <c r="BR241" s="29"/>
      <c r="BS241" s="29"/>
      <c r="BT241" s="29"/>
      <c r="BU241" s="29"/>
      <c r="BV241" s="29"/>
      <c r="BW241" s="29"/>
      <c r="BX241" s="29"/>
      <c r="BY241" s="29"/>
      <c r="BZ241" s="29"/>
      <c r="CA241" s="29"/>
      <c r="CB241" s="29"/>
      <c r="CC241" s="29"/>
      <c r="CD241" s="29"/>
      <c r="CE241" s="29"/>
      <c r="CF241" s="29"/>
      <c r="CG241" s="29"/>
      <c r="CH241" s="29"/>
      <c r="CI241" s="29"/>
      <c r="CJ241" s="29"/>
      <c r="CK241" s="29"/>
      <c r="CL241" s="29"/>
      <c r="CM241" s="29"/>
      <c r="CN241" s="29"/>
      <c r="CO241" s="29"/>
      <c r="CP241" s="29"/>
      <c r="CQ241" s="29"/>
      <c r="CR241" s="29"/>
      <c r="CS241" s="29"/>
      <c r="CT241" s="29"/>
      <c r="CU241" s="29"/>
      <c r="CV241" s="29"/>
      <c r="CW241" s="29"/>
      <c r="CX241" s="29"/>
      <c r="CY241" s="29"/>
      <c r="CZ241" s="29"/>
      <c r="DA241" s="29"/>
      <c r="DB241" s="29"/>
      <c r="DC241" s="29"/>
      <c r="DD241" s="29"/>
      <c r="DE241" s="29"/>
      <c r="DF241" s="29"/>
      <c r="DG241" s="29"/>
      <c r="DH241" s="29"/>
      <c r="DI241" s="29"/>
      <c r="DJ241" s="29"/>
      <c r="DK241" s="29"/>
      <c r="DL241" s="29"/>
      <c r="DM241" s="29"/>
      <c r="DN241" s="29"/>
      <c r="DO241" s="29"/>
      <c r="DP241" s="29"/>
      <c r="DQ241" s="29"/>
      <c r="DR241" s="29"/>
      <c r="DS241" s="29"/>
      <c r="DT241" s="29"/>
      <c r="DU241" s="29"/>
      <c r="DV241" s="29"/>
      <c r="DW241" s="29"/>
      <c r="DX241" s="29"/>
      <c r="DY241" s="29"/>
      <c r="DZ241" s="29"/>
      <c r="EA241" s="29"/>
      <c r="EB241" s="29"/>
      <c r="EC241" s="29"/>
      <c r="ED241" s="29"/>
      <c r="EE241" s="29"/>
      <c r="EF241" s="29"/>
      <c r="EG241" s="29"/>
      <c r="EH241" s="29"/>
      <c r="EI241" s="29"/>
      <c r="EJ241" s="29"/>
      <c r="EK241" s="29"/>
      <c r="EL241" s="29"/>
      <c r="EM241" s="29"/>
      <c r="EN241" s="29"/>
      <c r="EO241" s="29"/>
      <c r="EP241" s="29"/>
      <c r="EQ241" s="29"/>
      <c r="ER241" s="29"/>
      <c r="ES241" s="29"/>
      <c r="ET241" s="29"/>
      <c r="EU241" s="29"/>
      <c r="EV241" s="29"/>
      <c r="EW241" s="29"/>
      <c r="EX241" s="29"/>
      <c r="EY241" s="29"/>
      <c r="EZ241" s="29"/>
      <c r="FA241" s="29"/>
      <c r="FB241" s="29"/>
      <c r="FC241" s="29"/>
      <c r="FD241" s="29"/>
      <c r="FE241" s="29"/>
      <c r="FF241" s="29"/>
      <c r="FG241" s="29"/>
      <c r="FH241" s="29"/>
      <c r="FI241" s="29"/>
      <c r="FJ241" s="29"/>
      <c r="FK241" s="29"/>
      <c r="FL241" s="29"/>
      <c r="FM241" s="29"/>
      <c r="FN241" s="29"/>
      <c r="FO241" s="29"/>
      <c r="FP241" s="29"/>
      <c r="FQ241" s="29"/>
      <c r="FR241" s="29"/>
      <c r="FS241" s="29"/>
      <c r="FT241" s="29"/>
      <c r="FU241" s="29"/>
      <c r="FV241" s="29"/>
      <c r="FW241" s="29"/>
      <c r="FX241" s="29"/>
      <c r="FY241" s="29"/>
      <c r="FZ241" s="29"/>
      <c r="GA241" s="29"/>
      <c r="GB241" s="29"/>
      <c r="GC241" s="29"/>
      <c r="GD241" s="29"/>
      <c r="GE241" s="29"/>
      <c r="GF241" s="29"/>
      <c r="GG241" s="29"/>
      <c r="GH241" s="29"/>
      <c r="GI241" s="29"/>
      <c r="GJ241" s="29"/>
      <c r="GK241" s="29"/>
      <c r="GL241" s="29"/>
      <c r="GM241" s="29"/>
      <c r="GN241" s="29"/>
      <c r="GO241" s="29"/>
      <c r="GP241" s="29"/>
      <c r="GQ241" s="29"/>
      <c r="GR241" s="29"/>
      <c r="GS241" s="29"/>
      <c r="GT241" s="29"/>
      <c r="GU241" s="29"/>
      <c r="GV241" s="29"/>
      <c r="GW241" s="29"/>
      <c r="GX241" s="29"/>
      <c r="GY241" s="29"/>
      <c r="GZ241" s="29"/>
      <c r="HA241" s="29"/>
      <c r="HB241" s="29"/>
      <c r="HC241" s="29"/>
      <c r="HD241" s="29"/>
      <c r="HE241" s="29"/>
      <c r="HF241" s="29"/>
      <c r="HG241" s="29"/>
      <c r="HH241" s="29"/>
      <c r="HI241" s="29"/>
      <c r="HJ241" s="29"/>
      <c r="HK241" s="29"/>
      <c r="HL241" s="29"/>
      <c r="HM241" s="29"/>
      <c r="HN241" s="29"/>
      <c r="HO241" s="29"/>
      <c r="HP241" s="29"/>
      <c r="HQ241" s="29"/>
      <c r="HR241" s="29"/>
      <c r="HS241" s="29"/>
      <c r="HT241" s="29"/>
      <c r="HU241" s="29"/>
      <c r="HV241" s="29"/>
      <c r="HW241" s="29"/>
      <c r="HX241" s="29"/>
      <c r="HY241" s="29"/>
      <c r="HZ241" s="29"/>
      <c r="IA241" s="29"/>
      <c r="IB241" s="29"/>
      <c r="IC241" s="29"/>
      <c r="ID241" s="29"/>
      <c r="IE241" s="29"/>
      <c r="IF241" s="29"/>
      <c r="IG241" s="29"/>
      <c r="IH241" s="29"/>
      <c r="II241" s="29"/>
      <c r="IJ241" s="29"/>
      <c r="IK241" s="29"/>
      <c r="IL241" s="29"/>
      <c r="IM241" s="29"/>
      <c r="IN241" s="29"/>
      <c r="IO241" s="29"/>
      <c r="IP241" s="29"/>
      <c r="IQ241" s="29"/>
      <c r="IR241" s="29"/>
      <c r="IS241" s="29"/>
      <c r="IT241" s="29"/>
      <c r="IU241" s="29"/>
      <c r="IV241" s="29"/>
    </row>
    <row r="242" spans="1:256" ht="15" customHeight="1">
      <c r="E242" s="5" t="s">
        <v>1257</v>
      </c>
      <c r="N242" s="1064">
        <v>99405579.650000006</v>
      </c>
      <c r="O242" s="1064">
        <v>105340101.67</v>
      </c>
      <c r="P242" s="1064">
        <v>108024743.84999999</v>
      </c>
      <c r="Q242" s="1064">
        <v>123081275.06999999</v>
      </c>
      <c r="R242" s="1064">
        <v>124900858.39999987</v>
      </c>
      <c r="S242" s="1064">
        <v>131920309.7299999</v>
      </c>
      <c r="T242" s="1064">
        <v>157218414.85000002</v>
      </c>
      <c r="U242" s="1064">
        <v>165220743.41000009</v>
      </c>
      <c r="V242" s="1064">
        <v>166167848.20999992</v>
      </c>
      <c r="W242" s="1075">
        <v>167942999.99999997</v>
      </c>
      <c r="X242" s="1075">
        <v>165881000</v>
      </c>
      <c r="Y242" s="1075">
        <v>173143999.99999982</v>
      </c>
      <c r="Z242" s="1075">
        <v>170629999.99999994</v>
      </c>
      <c r="AA242" s="5">
        <v>170800000</v>
      </c>
      <c r="AB242" s="5">
        <v>175300000</v>
      </c>
      <c r="AC242" s="5">
        <v>181900000</v>
      </c>
      <c r="AD242" s="5">
        <v>188100000</v>
      </c>
      <c r="AE242" s="5">
        <v>195500000</v>
      </c>
      <c r="AF242" s="5">
        <v>202900000</v>
      </c>
      <c r="AG242" s="5">
        <v>211000000</v>
      </c>
      <c r="AH242" s="5">
        <v>217000000</v>
      </c>
      <c r="AI242" s="5">
        <v>224600000</v>
      </c>
      <c r="AJ242" s="5">
        <v>232300000</v>
      </c>
      <c r="AK242" s="5">
        <v>241600000</v>
      </c>
      <c r="AL242" s="5">
        <v>252100000</v>
      </c>
      <c r="AM242" s="5">
        <v>258600000</v>
      </c>
      <c r="AN242" s="5">
        <v>264800000</v>
      </c>
      <c r="AO242" s="5">
        <v>270400000</v>
      </c>
      <c r="AP242" s="5">
        <v>277400000</v>
      </c>
      <c r="AQ242" s="5">
        <v>277400000</v>
      </c>
    </row>
    <row r="243" spans="1:256" ht="15" customHeight="1">
      <c r="B243" s="171">
        <v>0</v>
      </c>
      <c r="E243" s="5" t="s">
        <v>842</v>
      </c>
      <c r="Q243" s="201"/>
      <c r="AA243" s="5">
        <v>0</v>
      </c>
      <c r="AB243" s="5">
        <v>0</v>
      </c>
      <c r="AC243" s="5">
        <v>0</v>
      </c>
      <c r="AD243" s="5">
        <v>0</v>
      </c>
      <c r="AE243" s="5">
        <v>0</v>
      </c>
      <c r="AF243" s="5">
        <v>0</v>
      </c>
      <c r="AG243" s="5">
        <v>0</v>
      </c>
      <c r="AH243" s="5">
        <v>0</v>
      </c>
      <c r="AI243" s="5">
        <v>0</v>
      </c>
      <c r="AJ243" s="5">
        <v>0</v>
      </c>
      <c r="AK243" s="5">
        <v>0</v>
      </c>
      <c r="AL243" s="5">
        <v>0</v>
      </c>
      <c r="AM243" s="5">
        <v>0</v>
      </c>
      <c r="AN243" s="5">
        <v>0</v>
      </c>
      <c r="AO243" s="5">
        <v>0</v>
      </c>
      <c r="AP243" s="5">
        <v>0</v>
      </c>
      <c r="AQ243" s="5">
        <v>0</v>
      </c>
    </row>
    <row r="246" spans="1:256" ht="15" customHeight="1">
      <c r="D246" s="29" t="s">
        <v>1331</v>
      </c>
    </row>
    <row r="247" spans="1:256" ht="15" customHeight="1">
      <c r="E247" s="5" t="s">
        <v>1313</v>
      </c>
      <c r="AA247" s="5">
        <v>0</v>
      </c>
      <c r="AB247" s="5">
        <v>0</v>
      </c>
      <c r="AC247" s="5">
        <v>0</v>
      </c>
      <c r="AD247" s="5">
        <v>0</v>
      </c>
      <c r="AE247" s="5">
        <v>0</v>
      </c>
      <c r="AF247" s="5">
        <v>0</v>
      </c>
      <c r="AG247" s="5">
        <v>0</v>
      </c>
      <c r="AH247" s="5">
        <v>0</v>
      </c>
      <c r="AI247" s="5">
        <v>0</v>
      </c>
      <c r="AJ247" s="5">
        <v>0</v>
      </c>
      <c r="AK247" s="5">
        <v>0</v>
      </c>
      <c r="AL247" s="5">
        <v>0</v>
      </c>
      <c r="AM247" s="5">
        <v>0</v>
      </c>
      <c r="AN247" s="5">
        <v>0</v>
      </c>
      <c r="AO247" s="5">
        <v>0</v>
      </c>
      <c r="AP247" s="5">
        <v>0</v>
      </c>
      <c r="AQ247" s="5">
        <v>0</v>
      </c>
    </row>
    <row r="248" spans="1:256" ht="15" customHeight="1">
      <c r="E248" s="5" t="s">
        <v>1314</v>
      </c>
      <c r="AA248" s="5" t="s">
        <v>1332</v>
      </c>
      <c r="AB248" s="5" t="s">
        <v>1332</v>
      </c>
      <c r="AC248" s="5" t="s">
        <v>1332</v>
      </c>
      <c r="AD248" s="5" t="s">
        <v>1332</v>
      </c>
      <c r="AE248" s="5" t="s">
        <v>1332</v>
      </c>
      <c r="AF248" s="5" t="s">
        <v>1332</v>
      </c>
      <c r="AG248" s="5" t="s">
        <v>1332</v>
      </c>
      <c r="AH248" s="5" t="s">
        <v>1332</v>
      </c>
      <c r="AI248" s="5" t="s">
        <v>1332</v>
      </c>
      <c r="AJ248" s="5" t="s">
        <v>1332</v>
      </c>
      <c r="AK248" s="5" t="s">
        <v>1332</v>
      </c>
      <c r="AL248" s="5" t="s">
        <v>1332</v>
      </c>
      <c r="AM248" s="5" t="s">
        <v>1332</v>
      </c>
      <c r="AN248" s="5" t="s">
        <v>1332</v>
      </c>
      <c r="AO248" s="5" t="s">
        <v>1332</v>
      </c>
      <c r="AP248" s="5" t="s">
        <v>1332</v>
      </c>
      <c r="AQ248" s="5" t="s">
        <v>1332</v>
      </c>
    </row>
    <row r="249" spans="1:256" s="29" customFormat="1" ht="15" customHeight="1">
      <c r="A249" s="171"/>
      <c r="B249" s="171"/>
      <c r="C249" s="1051"/>
      <c r="E249" s="5" t="s">
        <v>1248</v>
      </c>
      <c r="F249" s="5"/>
      <c r="G249" s="5"/>
      <c r="H249" s="5"/>
      <c r="I249" s="5"/>
      <c r="J249" s="5"/>
      <c r="K249" s="5"/>
      <c r="L249" s="5"/>
      <c r="M249" s="5"/>
      <c r="N249" s="5"/>
      <c r="O249" s="5"/>
      <c r="P249" s="5"/>
      <c r="Q249" s="5"/>
      <c r="R249" s="5"/>
      <c r="S249" s="5"/>
      <c r="T249" s="5"/>
      <c r="U249" s="5"/>
      <c r="V249" s="5"/>
      <c r="W249" s="5"/>
      <c r="X249" s="5"/>
      <c r="Y249" s="5"/>
      <c r="Z249" s="5"/>
      <c r="AA249" s="5">
        <v>58759200.110000007</v>
      </c>
      <c r="AB249" s="5">
        <v>33759200.110000014</v>
      </c>
      <c r="AC249" s="5">
        <v>33759200.110000014</v>
      </c>
      <c r="AD249" s="5">
        <v>33759200.110000014</v>
      </c>
      <c r="AE249" s="5">
        <v>33759200.110000014</v>
      </c>
      <c r="AF249" s="5">
        <v>33759200.110000014</v>
      </c>
      <c r="AG249" s="5">
        <v>33759200.110000014</v>
      </c>
      <c r="AH249" s="5">
        <v>33759200.110000014</v>
      </c>
      <c r="AI249" s="5">
        <v>33759200.110000014</v>
      </c>
      <c r="AJ249" s="5">
        <v>33759200.110000014</v>
      </c>
      <c r="AK249" s="5">
        <v>33759200.110000014</v>
      </c>
      <c r="AL249" s="5">
        <v>33759200.110000014</v>
      </c>
      <c r="AM249" s="5">
        <v>33759200.110000014</v>
      </c>
      <c r="AN249" s="5">
        <v>33759200.110000014</v>
      </c>
      <c r="AO249" s="5">
        <v>33759200.110000014</v>
      </c>
      <c r="AP249" s="5">
        <v>33759200.110000014</v>
      </c>
      <c r="AQ249" s="5">
        <v>33759200.110000014</v>
      </c>
      <c r="AR249" s="5"/>
      <c r="AS249" s="5"/>
      <c r="AT249" s="5"/>
      <c r="AU249" s="5"/>
      <c r="AV249" s="5"/>
      <c r="AW249" s="5"/>
      <c r="AX249" s="5"/>
      <c r="AY249" s="5"/>
      <c r="AZ249" s="5"/>
      <c r="BA249" s="5"/>
      <c r="BB249" s="5"/>
      <c r="BC249" s="5"/>
      <c r="BD249" s="5"/>
      <c r="BE249" s="5"/>
      <c r="BF249" s="5"/>
      <c r="BG249" s="5"/>
      <c r="BH249" s="5"/>
      <c r="BI249" s="5"/>
      <c r="BJ249" s="5"/>
      <c r="BK249" s="5"/>
      <c r="BL249" s="5"/>
      <c r="BM249" s="5"/>
      <c r="BN249" s="5"/>
      <c r="BO249" s="5"/>
      <c r="BP249" s="5"/>
      <c r="BQ249" s="5"/>
      <c r="BR249" s="5"/>
      <c r="BS249" s="5"/>
      <c r="BT249" s="5"/>
      <c r="BU249" s="5"/>
      <c r="BV249" s="5"/>
      <c r="BW249" s="5"/>
      <c r="BX249" s="5"/>
      <c r="BY249" s="5"/>
      <c r="BZ249" s="5"/>
      <c r="CA249" s="5"/>
      <c r="CB249" s="5"/>
      <c r="CC249" s="5"/>
      <c r="CD249" s="5"/>
      <c r="CE249" s="5"/>
      <c r="CF249" s="5"/>
      <c r="CG249" s="5"/>
      <c r="CH249" s="5"/>
      <c r="CI249" s="5"/>
      <c r="CJ249" s="5"/>
      <c r="CK249" s="5"/>
      <c r="CL249" s="5"/>
      <c r="CM249" s="5"/>
      <c r="CN249" s="5"/>
      <c r="CO249" s="5"/>
      <c r="CP249" s="5"/>
      <c r="CQ249" s="5"/>
      <c r="CR249" s="5"/>
      <c r="CS249" s="5"/>
      <c r="CT249" s="5"/>
      <c r="CU249" s="5"/>
      <c r="CV249" s="5"/>
      <c r="CW249" s="5"/>
      <c r="CX249" s="5"/>
      <c r="CY249" s="5"/>
      <c r="CZ249" s="5"/>
      <c r="DA249" s="5"/>
      <c r="DB249" s="5"/>
      <c r="DC249" s="5"/>
      <c r="DD249" s="5"/>
      <c r="DE249" s="5"/>
      <c r="DF249" s="5"/>
      <c r="DG249" s="5"/>
      <c r="DH249" s="5"/>
      <c r="DI249" s="5"/>
      <c r="DJ249" s="5"/>
      <c r="DK249" s="5"/>
      <c r="DL249" s="5"/>
      <c r="DM249" s="5"/>
      <c r="DN249" s="5"/>
      <c r="DO249" s="5"/>
      <c r="DP249" s="5"/>
      <c r="DQ249" s="5"/>
      <c r="DR249" s="5"/>
      <c r="DS249" s="5"/>
      <c r="DT249" s="5"/>
      <c r="DU249" s="5"/>
      <c r="DV249" s="5"/>
      <c r="DW249" s="5"/>
      <c r="DX249" s="5"/>
      <c r="DY249" s="5"/>
      <c r="DZ249" s="5"/>
      <c r="EA249" s="5"/>
      <c r="EB249" s="5"/>
      <c r="EC249" s="5"/>
      <c r="ED249" s="5"/>
      <c r="EE249" s="5"/>
      <c r="EF249" s="5"/>
      <c r="EG249" s="5"/>
      <c r="EH249" s="5"/>
      <c r="EI249" s="5"/>
      <c r="EJ249" s="5"/>
      <c r="EK249" s="5"/>
      <c r="EL249" s="5"/>
      <c r="EM249" s="5"/>
      <c r="EN249" s="5"/>
      <c r="EO249" s="5"/>
      <c r="EP249" s="5"/>
      <c r="EQ249" s="5"/>
      <c r="ER249" s="5"/>
      <c r="ES249" s="5"/>
      <c r="ET249" s="5"/>
      <c r="EU249" s="5"/>
      <c r="EV249" s="5"/>
      <c r="EW249" s="5"/>
      <c r="EX249" s="5"/>
      <c r="EY249" s="5"/>
      <c r="EZ249" s="5"/>
      <c r="FA249" s="5"/>
      <c r="FB249" s="5"/>
      <c r="FC249" s="5"/>
      <c r="FD249" s="5"/>
      <c r="FE249" s="5"/>
      <c r="FF249" s="5"/>
      <c r="FG249" s="5"/>
      <c r="FH249" s="5"/>
      <c r="FI249" s="5"/>
      <c r="FJ249" s="5"/>
      <c r="FK249" s="5"/>
      <c r="FL249" s="5"/>
      <c r="FM249" s="5"/>
      <c r="FN249" s="5"/>
      <c r="FO249" s="5"/>
      <c r="FP249" s="5"/>
      <c r="FQ249" s="5"/>
      <c r="FR249" s="5"/>
      <c r="FS249" s="5"/>
      <c r="FT249" s="5"/>
      <c r="FU249" s="5"/>
      <c r="FV249" s="5"/>
      <c r="FW249" s="5"/>
      <c r="FX249" s="5"/>
      <c r="FY249" s="5"/>
      <c r="FZ249" s="5"/>
      <c r="GA249" s="5"/>
      <c r="GB249" s="5"/>
      <c r="GC249" s="5"/>
      <c r="GD249" s="5"/>
      <c r="GE249" s="5"/>
      <c r="GF249" s="5"/>
      <c r="GG249" s="5"/>
      <c r="GH249" s="5"/>
      <c r="GI249" s="5"/>
      <c r="GJ249" s="5"/>
      <c r="GK249" s="5"/>
      <c r="GL249" s="5"/>
      <c r="GM249" s="5"/>
      <c r="GN249" s="5"/>
      <c r="GO249" s="5"/>
      <c r="GP249" s="5"/>
      <c r="GQ249" s="5"/>
      <c r="GR249" s="5"/>
      <c r="GS249" s="5"/>
      <c r="GT249" s="5"/>
      <c r="GU249" s="5"/>
      <c r="GV249" s="5"/>
      <c r="GW249" s="5"/>
      <c r="GX249" s="5"/>
      <c r="GY249" s="5"/>
      <c r="GZ249" s="5"/>
      <c r="HA249" s="5"/>
      <c r="HB249" s="5"/>
      <c r="HC249" s="5"/>
      <c r="HD249" s="5"/>
      <c r="HE249" s="5"/>
      <c r="HF249" s="5"/>
      <c r="HG249" s="5"/>
      <c r="HH249" s="5"/>
      <c r="HI249" s="5"/>
      <c r="HJ249" s="5"/>
      <c r="HK249" s="5"/>
      <c r="HL249" s="5"/>
      <c r="HM249" s="5"/>
      <c r="HN249" s="5"/>
      <c r="HO249" s="5"/>
      <c r="HP249" s="5"/>
      <c r="HQ249" s="5"/>
      <c r="HR249" s="5"/>
      <c r="HS249" s="5"/>
      <c r="HT249" s="5"/>
      <c r="HU249" s="5"/>
      <c r="HV249" s="5"/>
      <c r="HW249" s="5"/>
      <c r="HX249" s="5"/>
      <c r="HY249" s="5"/>
      <c r="HZ249" s="5"/>
      <c r="IA249" s="5"/>
      <c r="IB249" s="5"/>
      <c r="IC249" s="5"/>
      <c r="ID249" s="5"/>
      <c r="IE249" s="5"/>
      <c r="IF249" s="5"/>
      <c r="IG249" s="5"/>
      <c r="IH249" s="5"/>
      <c r="II249" s="5"/>
      <c r="IJ249" s="5"/>
      <c r="IK249" s="5"/>
      <c r="IL249" s="5"/>
      <c r="IM249" s="5"/>
      <c r="IN249" s="5"/>
      <c r="IO249" s="5"/>
      <c r="IP249" s="5"/>
      <c r="IQ249" s="5"/>
      <c r="IR249" s="5"/>
      <c r="IS249" s="5"/>
      <c r="IT249" s="5"/>
      <c r="IU249" s="5"/>
      <c r="IV249" s="5"/>
    </row>
    <row r="250" spans="1:256" s="29" customFormat="1" ht="15" customHeight="1">
      <c r="A250" s="171"/>
      <c r="B250" s="171"/>
      <c r="C250" s="1051"/>
      <c r="E250" s="5"/>
      <c r="F250" s="5" t="s">
        <v>1249</v>
      </c>
      <c r="G250" s="5"/>
      <c r="H250" s="5"/>
      <c r="I250" s="5"/>
      <c r="J250" s="5"/>
      <c r="K250" s="5"/>
      <c r="L250" s="5"/>
      <c r="M250" s="5"/>
      <c r="N250" s="5"/>
      <c r="O250" s="5"/>
      <c r="P250" s="5"/>
      <c r="Q250" s="5"/>
      <c r="R250" s="5"/>
      <c r="S250" s="5"/>
      <c r="T250" s="5"/>
      <c r="U250" s="5"/>
      <c r="V250" s="5"/>
      <c r="W250" s="5"/>
      <c r="X250" s="5"/>
      <c r="Y250" s="5"/>
      <c r="Z250" s="5"/>
      <c r="AA250" s="5"/>
      <c r="AB250" s="5"/>
      <c r="AC250" s="5"/>
      <c r="AD250" s="5"/>
      <c r="AE250" s="5"/>
      <c r="AF250" s="5"/>
      <c r="AG250" s="5"/>
      <c r="AH250" s="5"/>
      <c r="AI250" s="5"/>
      <c r="AJ250" s="5"/>
      <c r="AK250" s="5"/>
      <c r="AL250" s="5"/>
      <c r="AM250" s="5"/>
      <c r="AN250" s="5"/>
      <c r="AO250" s="5"/>
      <c r="AP250" s="5"/>
      <c r="AQ250" s="5"/>
      <c r="AR250" s="5"/>
      <c r="AS250" s="5"/>
      <c r="AT250" s="5"/>
      <c r="AU250" s="5"/>
      <c r="AV250" s="5"/>
      <c r="AW250" s="5"/>
      <c r="AX250" s="5"/>
      <c r="AY250" s="5"/>
      <c r="AZ250" s="5"/>
      <c r="BA250" s="5"/>
      <c r="BB250" s="5"/>
      <c r="BC250" s="5"/>
      <c r="BD250" s="5"/>
      <c r="BE250" s="5"/>
      <c r="BF250" s="5"/>
      <c r="BG250" s="5"/>
      <c r="BH250" s="5"/>
      <c r="BI250" s="5"/>
      <c r="BJ250" s="5"/>
      <c r="BK250" s="5"/>
      <c r="BL250" s="5"/>
      <c r="BM250" s="5"/>
      <c r="BN250" s="5"/>
      <c r="BO250" s="5"/>
      <c r="BP250" s="5"/>
      <c r="BQ250" s="5"/>
      <c r="BR250" s="5"/>
      <c r="BS250" s="5"/>
      <c r="BT250" s="5"/>
      <c r="BU250" s="5"/>
      <c r="BV250" s="5"/>
      <c r="BW250" s="5"/>
      <c r="BX250" s="5"/>
      <c r="BY250" s="5"/>
      <c r="BZ250" s="5"/>
      <c r="CA250" s="5"/>
      <c r="CB250" s="5"/>
      <c r="CC250" s="5"/>
      <c r="CD250" s="5"/>
      <c r="CE250" s="5"/>
      <c r="CF250" s="5"/>
      <c r="CG250" s="5"/>
      <c r="CH250" s="5"/>
      <c r="CI250" s="5"/>
      <c r="CJ250" s="5"/>
      <c r="CK250" s="5"/>
      <c r="CL250" s="5"/>
      <c r="CM250" s="5"/>
      <c r="CN250" s="5"/>
      <c r="CO250" s="5"/>
      <c r="CP250" s="5"/>
      <c r="CQ250" s="5"/>
      <c r="CR250" s="5"/>
      <c r="CS250" s="5"/>
      <c r="CT250" s="5"/>
      <c r="CU250" s="5"/>
      <c r="CV250" s="5"/>
      <c r="CW250" s="5"/>
      <c r="CX250" s="5"/>
      <c r="CY250" s="5"/>
      <c r="CZ250" s="5"/>
      <c r="DA250" s="5"/>
      <c r="DB250" s="5"/>
      <c r="DC250" s="5"/>
      <c r="DD250" s="5"/>
      <c r="DE250" s="5"/>
      <c r="DF250" s="5"/>
      <c r="DG250" s="5"/>
      <c r="DH250" s="5"/>
      <c r="DI250" s="5"/>
      <c r="DJ250" s="5"/>
      <c r="DK250" s="5"/>
      <c r="DL250" s="5"/>
      <c r="DM250" s="5"/>
      <c r="DN250" s="5"/>
      <c r="DO250" s="5"/>
      <c r="DP250" s="5"/>
      <c r="DQ250" s="5"/>
      <c r="DR250" s="5"/>
      <c r="DS250" s="5"/>
      <c r="DT250" s="5"/>
      <c r="DU250" s="5"/>
      <c r="DV250" s="5"/>
      <c r="DW250" s="5"/>
      <c r="DX250" s="5"/>
      <c r="DY250" s="5"/>
      <c r="DZ250" s="5"/>
      <c r="EA250" s="5"/>
      <c r="EB250" s="5"/>
      <c r="EC250" s="5"/>
      <c r="ED250" s="5"/>
      <c r="EE250" s="5"/>
      <c r="EF250" s="5"/>
      <c r="EG250" s="5"/>
      <c r="EH250" s="5"/>
      <c r="EI250" s="5"/>
      <c r="EJ250" s="5"/>
      <c r="EK250" s="5"/>
      <c r="EL250" s="5"/>
      <c r="EM250" s="5"/>
      <c r="EN250" s="5"/>
      <c r="EO250" s="5"/>
      <c r="EP250" s="5"/>
      <c r="EQ250" s="5"/>
      <c r="ER250" s="5"/>
      <c r="ES250" s="5"/>
      <c r="ET250" s="5"/>
      <c r="EU250" s="5"/>
      <c r="EV250" s="5"/>
      <c r="EW250" s="5"/>
      <c r="EX250" s="5"/>
      <c r="EY250" s="5"/>
      <c r="EZ250" s="5"/>
      <c r="FA250" s="5"/>
      <c r="FB250" s="5"/>
      <c r="FC250" s="5"/>
      <c r="FD250" s="5"/>
      <c r="FE250" s="5"/>
      <c r="FF250" s="5"/>
      <c r="FG250" s="5"/>
      <c r="FH250" s="5"/>
      <c r="FI250" s="5"/>
      <c r="FJ250" s="5"/>
      <c r="FK250" s="5"/>
      <c r="FL250" s="5"/>
      <c r="FM250" s="5"/>
      <c r="FN250" s="5"/>
      <c r="FO250" s="5"/>
      <c r="FP250" s="5"/>
      <c r="FQ250" s="5"/>
      <c r="FR250" s="5"/>
      <c r="FS250" s="5"/>
      <c r="FT250" s="5"/>
      <c r="FU250" s="5"/>
      <c r="FV250" s="5"/>
      <c r="FW250" s="5"/>
      <c r="FX250" s="5"/>
      <c r="FY250" s="5"/>
      <c r="FZ250" s="5"/>
      <c r="GA250" s="5"/>
      <c r="GB250" s="5"/>
      <c r="GC250" s="5"/>
      <c r="GD250" s="5"/>
      <c r="GE250" s="5"/>
      <c r="GF250" s="5"/>
      <c r="GG250" s="5"/>
      <c r="GH250" s="5"/>
      <c r="GI250" s="5"/>
      <c r="GJ250" s="5"/>
      <c r="GK250" s="5"/>
      <c r="GL250" s="5"/>
      <c r="GM250" s="5"/>
      <c r="GN250" s="5"/>
      <c r="GO250" s="5"/>
      <c r="GP250" s="5"/>
      <c r="GQ250" s="5"/>
      <c r="GR250" s="5"/>
      <c r="GS250" s="5"/>
      <c r="GT250" s="5"/>
      <c r="GU250" s="5"/>
      <c r="GV250" s="5"/>
      <c r="GW250" s="5"/>
      <c r="GX250" s="5"/>
      <c r="GY250" s="5"/>
      <c r="GZ250" s="5"/>
      <c r="HA250" s="5"/>
      <c r="HB250" s="5"/>
      <c r="HC250" s="5"/>
      <c r="HD250" s="5"/>
      <c r="HE250" s="5"/>
      <c r="HF250" s="5"/>
      <c r="HG250" s="5"/>
      <c r="HH250" s="5"/>
      <c r="HI250" s="5"/>
      <c r="HJ250" s="5"/>
      <c r="HK250" s="5"/>
      <c r="HL250" s="5"/>
      <c r="HM250" s="5"/>
      <c r="HN250" s="5"/>
      <c r="HO250" s="5"/>
      <c r="HP250" s="5"/>
      <c r="HQ250" s="5"/>
      <c r="HR250" s="5"/>
      <c r="HS250" s="5"/>
      <c r="HT250" s="5"/>
      <c r="HU250" s="5"/>
      <c r="HV250" s="5"/>
      <c r="HW250" s="5"/>
      <c r="HX250" s="5"/>
      <c r="HY250" s="5"/>
      <c r="HZ250" s="5"/>
      <c r="IA250" s="5"/>
      <c r="IB250" s="5"/>
      <c r="IC250" s="5"/>
      <c r="ID250" s="5"/>
      <c r="IE250" s="5"/>
      <c r="IF250" s="5"/>
      <c r="IG250" s="5"/>
      <c r="IH250" s="5"/>
      <c r="II250" s="5"/>
      <c r="IJ250" s="5"/>
      <c r="IK250" s="5"/>
      <c r="IL250" s="5"/>
      <c r="IM250" s="5"/>
      <c r="IN250" s="5"/>
      <c r="IO250" s="5"/>
      <c r="IP250" s="5"/>
      <c r="IQ250" s="5"/>
      <c r="IR250" s="5"/>
      <c r="IS250" s="5"/>
      <c r="IT250" s="5"/>
      <c r="IU250" s="5"/>
      <c r="IV250" s="5"/>
    </row>
    <row r="251" spans="1:256" s="29" customFormat="1" ht="15" customHeight="1">
      <c r="A251" s="171"/>
      <c r="B251" s="171"/>
      <c r="C251" s="1051"/>
      <c r="E251" s="5"/>
      <c r="F251" s="5"/>
      <c r="G251" s="5" t="s">
        <v>683</v>
      </c>
      <c r="H251" s="5"/>
      <c r="I251" s="5"/>
      <c r="J251" s="5"/>
      <c r="K251" s="5"/>
      <c r="L251" s="5"/>
      <c r="M251" s="5"/>
      <c r="N251" s="5"/>
      <c r="O251" s="5"/>
      <c r="P251" s="5"/>
      <c r="Q251" s="5"/>
      <c r="R251" s="5"/>
      <c r="S251" s="5"/>
      <c r="T251" s="5"/>
      <c r="U251" s="5"/>
      <c r="V251" s="5"/>
      <c r="W251" s="5"/>
      <c r="X251" s="5"/>
      <c r="Y251" s="5"/>
      <c r="Z251" s="5"/>
      <c r="AA251" s="5">
        <v>481815.86771629751</v>
      </c>
      <c r="AB251" s="5">
        <v>390471.7102849856</v>
      </c>
      <c r="AC251" s="5">
        <v>681981.08045340329</v>
      </c>
      <c r="AD251" s="5">
        <v>854618.21959295869</v>
      </c>
      <c r="AE251" s="5">
        <v>854618.21959295869</v>
      </c>
      <c r="AF251" s="5">
        <v>854618.21959295869</v>
      </c>
      <c r="AG251" s="5">
        <v>854618.21959295869</v>
      </c>
      <c r="AH251" s="5">
        <v>854618.21959295869</v>
      </c>
      <c r="AI251" s="5">
        <v>854618.21959295869</v>
      </c>
      <c r="AJ251" s="5">
        <v>854618.21959295869</v>
      </c>
      <c r="AK251" s="5">
        <v>854618.21959295869</v>
      </c>
      <c r="AL251" s="5">
        <v>854618.21959295869</v>
      </c>
      <c r="AM251" s="5">
        <v>854618.21959295869</v>
      </c>
      <c r="AN251" s="5">
        <v>854618.21959295869</v>
      </c>
      <c r="AO251" s="5">
        <v>854618.21959295869</v>
      </c>
      <c r="AP251" s="5">
        <v>854618.21959295869</v>
      </c>
      <c r="AQ251" s="5">
        <v>854618.21959295869</v>
      </c>
      <c r="AR251" s="5"/>
      <c r="AS251" s="5"/>
      <c r="AT251" s="5"/>
      <c r="AU251" s="5"/>
      <c r="AV251" s="5"/>
      <c r="AW251" s="5"/>
      <c r="AX251" s="5"/>
      <c r="AY251" s="5"/>
      <c r="AZ251" s="5"/>
      <c r="BA251" s="5"/>
      <c r="BB251" s="5"/>
      <c r="BC251" s="5"/>
      <c r="BD251" s="5"/>
      <c r="BE251" s="5"/>
      <c r="BF251" s="5"/>
      <c r="BG251" s="5"/>
      <c r="BH251" s="5"/>
      <c r="BI251" s="5"/>
      <c r="BJ251" s="5"/>
      <c r="BK251" s="5"/>
      <c r="BL251" s="5"/>
      <c r="BM251" s="5"/>
      <c r="BN251" s="5"/>
      <c r="BO251" s="5"/>
      <c r="BP251" s="5"/>
      <c r="BQ251" s="5"/>
      <c r="BR251" s="5"/>
      <c r="BS251" s="5"/>
      <c r="BT251" s="5"/>
      <c r="BU251" s="5"/>
      <c r="BV251" s="5"/>
      <c r="BW251" s="5"/>
      <c r="BX251" s="5"/>
      <c r="BY251" s="5"/>
      <c r="BZ251" s="5"/>
      <c r="CA251" s="5"/>
      <c r="CB251" s="5"/>
      <c r="CC251" s="5"/>
      <c r="CD251" s="5"/>
      <c r="CE251" s="5"/>
      <c r="CF251" s="5"/>
      <c r="CG251" s="5"/>
      <c r="CH251" s="5"/>
      <c r="CI251" s="5"/>
      <c r="CJ251" s="5"/>
      <c r="CK251" s="5"/>
      <c r="CL251" s="5"/>
      <c r="CM251" s="5"/>
      <c r="CN251" s="5"/>
      <c r="CO251" s="5"/>
      <c r="CP251" s="5"/>
      <c r="CQ251" s="5"/>
      <c r="CR251" s="5"/>
      <c r="CS251" s="5"/>
      <c r="CT251" s="5"/>
      <c r="CU251" s="5"/>
      <c r="CV251" s="5"/>
      <c r="CW251" s="5"/>
      <c r="CX251" s="5"/>
      <c r="CY251" s="5"/>
      <c r="CZ251" s="5"/>
      <c r="DA251" s="5"/>
      <c r="DB251" s="5"/>
      <c r="DC251" s="5"/>
      <c r="DD251" s="5"/>
      <c r="DE251" s="5"/>
      <c r="DF251" s="5"/>
      <c r="DG251" s="5"/>
      <c r="DH251" s="5"/>
      <c r="DI251" s="5"/>
      <c r="DJ251" s="5"/>
      <c r="DK251" s="5"/>
      <c r="DL251" s="5"/>
      <c r="DM251" s="5"/>
      <c r="DN251" s="5"/>
      <c r="DO251" s="5"/>
      <c r="DP251" s="5"/>
      <c r="DQ251" s="5"/>
      <c r="DR251" s="5"/>
      <c r="DS251" s="5"/>
      <c r="DT251" s="5"/>
      <c r="DU251" s="5"/>
      <c r="DV251" s="5"/>
      <c r="DW251" s="5"/>
      <c r="DX251" s="5"/>
      <c r="DY251" s="5"/>
      <c r="DZ251" s="5"/>
      <c r="EA251" s="5"/>
      <c r="EB251" s="5"/>
      <c r="EC251" s="5"/>
      <c r="ED251" s="5"/>
      <c r="EE251" s="5"/>
      <c r="EF251" s="5"/>
      <c r="EG251" s="5"/>
      <c r="EH251" s="5"/>
      <c r="EI251" s="5"/>
      <c r="EJ251" s="5"/>
      <c r="EK251" s="5"/>
      <c r="EL251" s="5"/>
      <c r="EM251" s="5"/>
      <c r="EN251" s="5"/>
      <c r="EO251" s="5"/>
      <c r="EP251" s="5"/>
      <c r="EQ251" s="5"/>
      <c r="ER251" s="5"/>
      <c r="ES251" s="5"/>
      <c r="ET251" s="5"/>
      <c r="EU251" s="5"/>
      <c r="EV251" s="5"/>
      <c r="EW251" s="5"/>
      <c r="EX251" s="5"/>
      <c r="EY251" s="5"/>
      <c r="EZ251" s="5"/>
      <c r="FA251" s="5"/>
      <c r="FB251" s="5"/>
      <c r="FC251" s="5"/>
      <c r="FD251" s="5"/>
      <c r="FE251" s="5"/>
      <c r="FF251" s="5"/>
      <c r="FG251" s="5"/>
      <c r="FH251" s="5"/>
      <c r="FI251" s="5"/>
      <c r="FJ251" s="5"/>
      <c r="FK251" s="5"/>
      <c r="FL251" s="5"/>
      <c r="FM251" s="5"/>
      <c r="FN251" s="5"/>
      <c r="FO251" s="5"/>
      <c r="FP251" s="5"/>
      <c r="FQ251" s="5"/>
      <c r="FR251" s="5"/>
      <c r="FS251" s="5"/>
      <c r="FT251" s="5"/>
      <c r="FU251" s="5"/>
      <c r="FV251" s="5"/>
      <c r="FW251" s="5"/>
      <c r="FX251" s="5"/>
      <c r="FY251" s="5"/>
      <c r="FZ251" s="5"/>
      <c r="GA251" s="5"/>
      <c r="GB251" s="5"/>
      <c r="GC251" s="5"/>
      <c r="GD251" s="5"/>
      <c r="GE251" s="5"/>
      <c r="GF251" s="5"/>
      <c r="GG251" s="5"/>
      <c r="GH251" s="5"/>
      <c r="GI251" s="5"/>
      <c r="GJ251" s="5"/>
      <c r="GK251" s="5"/>
      <c r="GL251" s="5"/>
      <c r="GM251" s="5"/>
      <c r="GN251" s="5"/>
      <c r="GO251" s="5"/>
      <c r="GP251" s="5"/>
      <c r="GQ251" s="5"/>
      <c r="GR251" s="5"/>
      <c r="GS251" s="5"/>
      <c r="GT251" s="5"/>
      <c r="GU251" s="5"/>
      <c r="GV251" s="5"/>
      <c r="GW251" s="5"/>
      <c r="GX251" s="5"/>
      <c r="GY251" s="5"/>
      <c r="GZ251" s="5"/>
      <c r="HA251" s="5"/>
      <c r="HB251" s="5"/>
      <c r="HC251" s="5"/>
      <c r="HD251" s="5"/>
      <c r="HE251" s="5"/>
      <c r="HF251" s="5"/>
      <c r="HG251" s="5"/>
      <c r="HH251" s="5"/>
      <c r="HI251" s="5"/>
      <c r="HJ251" s="5"/>
      <c r="HK251" s="5"/>
      <c r="HL251" s="5"/>
      <c r="HM251" s="5"/>
      <c r="HN251" s="5"/>
      <c r="HO251" s="5"/>
      <c r="HP251" s="5"/>
      <c r="HQ251" s="5"/>
      <c r="HR251" s="5"/>
      <c r="HS251" s="5"/>
      <c r="HT251" s="5"/>
      <c r="HU251" s="5"/>
      <c r="HV251" s="5"/>
      <c r="HW251" s="5"/>
      <c r="HX251" s="5"/>
      <c r="HY251" s="5"/>
      <c r="HZ251" s="5"/>
      <c r="IA251" s="5"/>
      <c r="IB251" s="5"/>
      <c r="IC251" s="5"/>
      <c r="ID251" s="5"/>
      <c r="IE251" s="5"/>
      <c r="IF251" s="5"/>
      <c r="IG251" s="5"/>
      <c r="IH251" s="5"/>
      <c r="II251" s="5"/>
      <c r="IJ251" s="5"/>
      <c r="IK251" s="5"/>
      <c r="IL251" s="5"/>
      <c r="IM251" s="5"/>
      <c r="IN251" s="5"/>
      <c r="IO251" s="5"/>
      <c r="IP251" s="5"/>
      <c r="IQ251" s="5"/>
      <c r="IR251" s="5"/>
      <c r="IS251" s="5"/>
      <c r="IT251" s="5"/>
      <c r="IU251" s="5"/>
      <c r="IV251" s="5"/>
    </row>
    <row r="252" spans="1:256" s="29" customFormat="1" ht="15" customHeight="1">
      <c r="A252" s="171"/>
      <c r="B252" s="171"/>
      <c r="C252" s="1051"/>
      <c r="G252" s="29" t="s">
        <v>38</v>
      </c>
      <c r="N252" s="5"/>
      <c r="O252" s="5"/>
      <c r="AA252" s="29">
        <v>481815.86771629751</v>
      </c>
      <c r="AB252" s="29">
        <v>390471.7102849856</v>
      </c>
      <c r="AC252" s="29">
        <v>681981.08045340329</v>
      </c>
      <c r="AD252" s="29">
        <v>854618.21959295869</v>
      </c>
      <c r="AE252" s="29">
        <v>854618.21959295869</v>
      </c>
      <c r="AF252" s="29">
        <v>854618.21959295869</v>
      </c>
      <c r="AG252" s="29">
        <v>854618.21959295869</v>
      </c>
      <c r="AH252" s="29">
        <v>854618.21959295869</v>
      </c>
      <c r="AI252" s="29">
        <v>854618.21959295869</v>
      </c>
      <c r="AJ252" s="29">
        <v>854618.21959295869</v>
      </c>
      <c r="AK252" s="29">
        <v>854618.21959295869</v>
      </c>
      <c r="AL252" s="29">
        <v>854618.21959295869</v>
      </c>
      <c r="AM252" s="29">
        <v>854618.21959295869</v>
      </c>
      <c r="AN252" s="29">
        <v>854618.21959295869</v>
      </c>
      <c r="AO252" s="29">
        <v>854618.21959295869</v>
      </c>
      <c r="AP252" s="29">
        <v>854618.21959295869</v>
      </c>
      <c r="AQ252" s="29">
        <v>854618.21959295869</v>
      </c>
    </row>
    <row r="253" spans="1:256" s="29" customFormat="1" ht="15" customHeight="1">
      <c r="A253" s="171"/>
      <c r="B253" s="171"/>
      <c r="C253" s="1051"/>
      <c r="F253" s="5" t="s">
        <v>1252</v>
      </c>
      <c r="N253" s="5"/>
      <c r="O253" s="5"/>
    </row>
    <row r="254" spans="1:256" s="29" customFormat="1" ht="15" customHeight="1">
      <c r="A254" s="171"/>
      <c r="B254" s="171"/>
      <c r="C254" s="1051"/>
      <c r="F254" s="5"/>
      <c r="G254" s="5" t="s">
        <v>1333</v>
      </c>
      <c r="N254" s="5"/>
      <c r="O254" s="5"/>
      <c r="R254" s="5"/>
      <c r="S254" s="5"/>
      <c r="T254" s="5"/>
      <c r="U254" s="5"/>
      <c r="V254" s="5"/>
      <c r="W254" s="5"/>
      <c r="X254" s="5"/>
      <c r="Y254" s="5"/>
      <c r="Z254" s="5"/>
      <c r="AA254" s="5">
        <v>102360000</v>
      </c>
      <c r="AB254" s="5">
        <v>195000000.00000009</v>
      </c>
      <c r="AC254" s="5">
        <v>160000000</v>
      </c>
      <c r="AD254" s="5">
        <v>124050000.00000009</v>
      </c>
      <c r="AE254" s="5">
        <v>128209200.00000003</v>
      </c>
      <c r="AF254" s="5">
        <v>132480600</v>
      </c>
      <c r="AG254" s="5">
        <v>136867800</v>
      </c>
      <c r="AH254" s="5">
        <v>141373199.99999991</v>
      </c>
      <c r="AI254" s="5">
        <v>146000276.39999992</v>
      </c>
      <c r="AJ254" s="5">
        <v>150752283.86279991</v>
      </c>
      <c r="AK254" s="5">
        <v>155632595.52709547</v>
      </c>
      <c r="AL254" s="5">
        <v>160644675.60632703</v>
      </c>
      <c r="AM254" s="5">
        <v>195327911.1532928</v>
      </c>
      <c r="AN254" s="5">
        <v>211570340.66109806</v>
      </c>
      <c r="AO254" s="5">
        <v>224805543.87001842</v>
      </c>
      <c r="AP254" s="5">
        <v>204903771.22014585</v>
      </c>
      <c r="AQ254" s="5">
        <v>200545464.86829248</v>
      </c>
    </row>
    <row r="255" spans="1:256" s="29" customFormat="1" ht="15" customHeight="1">
      <c r="A255" s="171"/>
      <c r="B255" s="171"/>
      <c r="C255" s="1051"/>
      <c r="F255" s="5"/>
      <c r="G255" s="5" t="s">
        <v>1334</v>
      </c>
      <c r="H255" s="5"/>
      <c r="I255" s="5"/>
      <c r="J255" s="5"/>
      <c r="K255" s="5"/>
      <c r="L255" s="5"/>
      <c r="M255" s="5"/>
      <c r="N255" s="5"/>
      <c r="O255" s="5"/>
      <c r="P255" s="454"/>
      <c r="Q255" s="454"/>
      <c r="R255" s="454"/>
      <c r="S255" s="454"/>
      <c r="T255" s="454"/>
      <c r="U255" s="454"/>
      <c r="V255" s="454"/>
      <c r="W255" s="454"/>
      <c r="X255" s="454"/>
      <c r="Y255" s="454"/>
      <c r="Z255" s="454"/>
      <c r="AA255" s="454">
        <v>0</v>
      </c>
      <c r="AB255" s="454">
        <v>0</v>
      </c>
      <c r="AC255" s="454">
        <v>0</v>
      </c>
      <c r="AD255" s="454">
        <v>0</v>
      </c>
      <c r="AE255" s="454">
        <v>0</v>
      </c>
      <c r="AF255" s="454">
        <v>0</v>
      </c>
      <c r="AG255" s="454">
        <v>0</v>
      </c>
      <c r="AH255" s="454">
        <v>0</v>
      </c>
      <c r="AI255" s="454">
        <v>0</v>
      </c>
      <c r="AJ255" s="454">
        <v>0</v>
      </c>
      <c r="AK255" s="454">
        <v>0</v>
      </c>
      <c r="AL255" s="454">
        <v>0</v>
      </c>
      <c r="AM255" s="454">
        <v>0</v>
      </c>
      <c r="AN255" s="454">
        <v>0</v>
      </c>
      <c r="AO255" s="454">
        <v>0</v>
      </c>
      <c r="AP255" s="454">
        <v>0</v>
      </c>
      <c r="AQ255" s="454">
        <v>0</v>
      </c>
    </row>
    <row r="256" spans="1:256" ht="15" customHeight="1">
      <c r="C256" s="1070"/>
      <c r="D256" s="5"/>
      <c r="G256" s="5" t="s">
        <v>1296</v>
      </c>
      <c r="AA256" s="5">
        <v>-481815.86771629751</v>
      </c>
      <c r="AB256" s="5">
        <v>-390471.7102849856</v>
      </c>
      <c r="AC256" s="5">
        <v>-681981.08045340329</v>
      </c>
      <c r="AD256" s="5">
        <v>-854618.21959295869</v>
      </c>
      <c r="AE256" s="5">
        <v>-854618.21959295869</v>
      </c>
      <c r="AF256" s="5">
        <v>-854618.21959295869</v>
      </c>
      <c r="AG256" s="5">
        <v>-854618.21959295869</v>
      </c>
      <c r="AH256" s="5">
        <v>-854618.21959295869</v>
      </c>
      <c r="AI256" s="5">
        <v>-854618.21959295869</v>
      </c>
      <c r="AJ256" s="5">
        <v>-854618.21959295869</v>
      </c>
      <c r="AK256" s="5">
        <v>-854618.21959295869</v>
      </c>
      <c r="AL256" s="5">
        <v>-854618.21959295869</v>
      </c>
      <c r="AM256" s="5">
        <v>-854618.21959295869</v>
      </c>
      <c r="AN256" s="5">
        <v>-854618.21959295869</v>
      </c>
      <c r="AO256" s="5">
        <v>-854618.21959295869</v>
      </c>
      <c r="AP256" s="5">
        <v>-854618.21959295869</v>
      </c>
      <c r="AQ256" s="5">
        <v>-854618.21959295869</v>
      </c>
    </row>
    <row r="257" spans="1:256" ht="15" customHeight="1">
      <c r="E257" s="29"/>
      <c r="G257" s="29" t="s">
        <v>38</v>
      </c>
      <c r="H257" s="29"/>
      <c r="I257" s="29"/>
      <c r="J257" s="29"/>
      <c r="K257" s="29"/>
      <c r="L257" s="29"/>
      <c r="M257" s="29"/>
      <c r="P257" s="29"/>
      <c r="Q257" s="29"/>
      <c r="R257" s="29"/>
      <c r="S257" s="29"/>
      <c r="T257" s="29"/>
      <c r="U257" s="29"/>
      <c r="V257" s="29"/>
      <c r="W257" s="29"/>
      <c r="X257" s="29"/>
      <c r="Y257" s="29"/>
      <c r="Z257" s="29"/>
      <c r="AA257" s="29">
        <v>101878184.1322837</v>
      </c>
      <c r="AB257" s="29">
        <v>194609528.28971511</v>
      </c>
      <c r="AC257" s="29">
        <v>159318018.9195466</v>
      </c>
      <c r="AD257" s="29">
        <v>123195381.78040713</v>
      </c>
      <c r="AE257" s="29">
        <v>127354581.78040707</v>
      </c>
      <c r="AF257" s="29">
        <v>131625981.78040704</v>
      </c>
      <c r="AG257" s="29">
        <v>136013181.78040704</v>
      </c>
      <c r="AH257" s="29">
        <v>140518581.78040695</v>
      </c>
      <c r="AI257" s="29">
        <v>145145658.18040696</v>
      </c>
      <c r="AJ257" s="29">
        <v>149897665.64320695</v>
      </c>
      <c r="AK257" s="29">
        <v>154777977.30750251</v>
      </c>
      <c r="AL257" s="29">
        <v>159790057.38673407</v>
      </c>
      <c r="AM257" s="29">
        <v>194473292.93369985</v>
      </c>
      <c r="AN257" s="29">
        <v>210715722.4415051</v>
      </c>
      <c r="AO257" s="29">
        <v>223950925.65042546</v>
      </c>
      <c r="AP257" s="29">
        <v>204049153.00055289</v>
      </c>
      <c r="AQ257" s="29">
        <v>199690846.64869952</v>
      </c>
      <c r="AR257" s="29"/>
      <c r="AS257" s="29"/>
      <c r="AT257" s="29"/>
      <c r="AU257" s="29"/>
      <c r="AV257" s="29"/>
      <c r="AW257" s="29"/>
      <c r="AX257" s="29"/>
      <c r="AY257" s="29"/>
      <c r="AZ257" s="29"/>
      <c r="BA257" s="29"/>
      <c r="BB257" s="29"/>
      <c r="BC257" s="29"/>
      <c r="BD257" s="29"/>
      <c r="BE257" s="29"/>
      <c r="BF257" s="29"/>
      <c r="BG257" s="29"/>
      <c r="BH257" s="29"/>
      <c r="BI257" s="29"/>
      <c r="BJ257" s="29"/>
      <c r="BK257" s="29"/>
      <c r="BL257" s="29"/>
      <c r="BM257" s="29"/>
      <c r="BN257" s="29"/>
      <c r="BO257" s="29"/>
      <c r="BP257" s="29"/>
      <c r="BQ257" s="29"/>
      <c r="BR257" s="29"/>
      <c r="BS257" s="29"/>
      <c r="BT257" s="29"/>
      <c r="BU257" s="29"/>
      <c r="BV257" s="29"/>
      <c r="BW257" s="29"/>
      <c r="BX257" s="29"/>
      <c r="BY257" s="29"/>
      <c r="BZ257" s="29"/>
      <c r="CA257" s="29"/>
      <c r="CB257" s="29"/>
      <c r="CC257" s="29"/>
      <c r="CD257" s="29"/>
      <c r="CE257" s="29"/>
      <c r="CF257" s="29"/>
      <c r="CG257" s="29"/>
      <c r="CH257" s="29"/>
      <c r="CI257" s="29"/>
      <c r="CJ257" s="29"/>
      <c r="CK257" s="29"/>
      <c r="CL257" s="29"/>
      <c r="CM257" s="29"/>
      <c r="CN257" s="29"/>
      <c r="CO257" s="29"/>
      <c r="CP257" s="29"/>
      <c r="CQ257" s="29"/>
      <c r="CR257" s="29"/>
      <c r="CS257" s="29"/>
      <c r="CT257" s="29"/>
      <c r="CU257" s="29"/>
      <c r="CV257" s="29"/>
      <c r="CW257" s="29"/>
      <c r="CX257" s="29"/>
      <c r="CY257" s="29"/>
      <c r="CZ257" s="29"/>
      <c r="DA257" s="29"/>
      <c r="DB257" s="29"/>
      <c r="DC257" s="29"/>
      <c r="DD257" s="29"/>
      <c r="DE257" s="29"/>
      <c r="DF257" s="29"/>
      <c r="DG257" s="29"/>
      <c r="DH257" s="29"/>
      <c r="DI257" s="29"/>
      <c r="DJ257" s="29"/>
      <c r="DK257" s="29"/>
      <c r="DL257" s="29"/>
      <c r="DM257" s="29"/>
      <c r="DN257" s="29"/>
      <c r="DO257" s="29"/>
      <c r="DP257" s="29"/>
      <c r="DQ257" s="29"/>
      <c r="DR257" s="29"/>
      <c r="DS257" s="29"/>
      <c r="DT257" s="29"/>
      <c r="DU257" s="29"/>
      <c r="DV257" s="29"/>
      <c r="DW257" s="29"/>
      <c r="DX257" s="29"/>
      <c r="DY257" s="29"/>
      <c r="DZ257" s="29"/>
      <c r="EA257" s="29"/>
      <c r="EB257" s="29"/>
      <c r="EC257" s="29"/>
      <c r="ED257" s="29"/>
      <c r="EE257" s="29"/>
      <c r="EF257" s="29"/>
      <c r="EG257" s="29"/>
      <c r="EH257" s="29"/>
      <c r="EI257" s="29"/>
      <c r="EJ257" s="29"/>
      <c r="EK257" s="29"/>
      <c r="EL257" s="29"/>
      <c r="EM257" s="29"/>
      <c r="EN257" s="29"/>
      <c r="EO257" s="29"/>
      <c r="EP257" s="29"/>
      <c r="EQ257" s="29"/>
      <c r="ER257" s="29"/>
      <c r="ES257" s="29"/>
      <c r="ET257" s="29"/>
      <c r="EU257" s="29"/>
      <c r="EV257" s="29"/>
      <c r="EW257" s="29"/>
      <c r="EX257" s="29"/>
      <c r="EY257" s="29"/>
      <c r="EZ257" s="29"/>
      <c r="FA257" s="29"/>
      <c r="FB257" s="29"/>
      <c r="FC257" s="29"/>
      <c r="FD257" s="29"/>
      <c r="FE257" s="29"/>
      <c r="FF257" s="29"/>
      <c r="FG257" s="29"/>
      <c r="FH257" s="29"/>
      <c r="FI257" s="29"/>
      <c r="FJ257" s="29"/>
      <c r="FK257" s="29"/>
      <c r="FL257" s="29"/>
      <c r="FM257" s="29"/>
      <c r="FN257" s="29"/>
      <c r="FO257" s="29"/>
      <c r="FP257" s="29"/>
      <c r="FQ257" s="29"/>
      <c r="FR257" s="29"/>
      <c r="FS257" s="29"/>
      <c r="FT257" s="29"/>
      <c r="FU257" s="29"/>
      <c r="FV257" s="29"/>
      <c r="FW257" s="29"/>
      <c r="FX257" s="29"/>
      <c r="FY257" s="29"/>
      <c r="FZ257" s="29"/>
      <c r="GA257" s="29"/>
      <c r="GB257" s="29"/>
      <c r="GC257" s="29"/>
      <c r="GD257" s="29"/>
      <c r="GE257" s="29"/>
      <c r="GF257" s="29"/>
      <c r="GG257" s="29"/>
      <c r="GH257" s="29"/>
      <c r="GI257" s="29"/>
      <c r="GJ257" s="29"/>
      <c r="GK257" s="29"/>
      <c r="GL257" s="29"/>
      <c r="GM257" s="29"/>
      <c r="GN257" s="29"/>
      <c r="GO257" s="29"/>
      <c r="GP257" s="29"/>
      <c r="GQ257" s="29"/>
      <c r="GR257" s="29"/>
      <c r="GS257" s="29"/>
      <c r="GT257" s="29"/>
      <c r="GU257" s="29"/>
      <c r="GV257" s="29"/>
      <c r="GW257" s="29"/>
      <c r="GX257" s="29"/>
      <c r="GY257" s="29"/>
      <c r="GZ257" s="29"/>
      <c r="HA257" s="29"/>
      <c r="HB257" s="29"/>
      <c r="HC257" s="29"/>
      <c r="HD257" s="29"/>
      <c r="HE257" s="29"/>
      <c r="HF257" s="29"/>
      <c r="HG257" s="29"/>
      <c r="HH257" s="29"/>
      <c r="HI257" s="29"/>
      <c r="HJ257" s="29"/>
      <c r="HK257" s="29"/>
      <c r="HL257" s="29"/>
      <c r="HM257" s="29"/>
      <c r="HN257" s="29"/>
      <c r="HO257" s="29"/>
      <c r="HP257" s="29"/>
      <c r="HQ257" s="29"/>
      <c r="HR257" s="29"/>
      <c r="HS257" s="29"/>
      <c r="HT257" s="29"/>
      <c r="HU257" s="29"/>
      <c r="HV257" s="29"/>
      <c r="HW257" s="29"/>
      <c r="HX257" s="29"/>
      <c r="HY257" s="29"/>
      <c r="HZ257" s="29"/>
      <c r="IA257" s="29"/>
      <c r="IB257" s="29"/>
      <c r="IC257" s="29"/>
      <c r="ID257" s="29"/>
      <c r="IE257" s="29"/>
      <c r="IF257" s="29"/>
      <c r="IG257" s="29"/>
      <c r="IH257" s="29"/>
      <c r="II257" s="29"/>
      <c r="IJ257" s="29"/>
      <c r="IK257" s="29"/>
      <c r="IL257" s="29"/>
      <c r="IM257" s="29"/>
      <c r="IN257" s="29"/>
      <c r="IO257" s="29"/>
      <c r="IP257" s="29"/>
      <c r="IQ257" s="29"/>
      <c r="IR257" s="29"/>
      <c r="IS257" s="29"/>
      <c r="IT257" s="29"/>
      <c r="IU257" s="29"/>
      <c r="IV257" s="29"/>
    </row>
    <row r="258" spans="1:256" s="29" customFormat="1" ht="15" customHeight="1">
      <c r="A258" s="171"/>
      <c r="B258" s="171"/>
      <c r="C258" s="1051"/>
      <c r="E258" s="1086" t="s">
        <v>1335</v>
      </c>
      <c r="F258" s="5" t="s">
        <v>724</v>
      </c>
      <c r="N258" s="5"/>
      <c r="O258" s="5"/>
      <c r="P258" s="5"/>
      <c r="Q258" s="5"/>
      <c r="R258" s="5"/>
      <c r="S258" s="5"/>
      <c r="T258" s="5"/>
      <c r="U258" s="5"/>
      <c r="V258" s="5"/>
      <c r="W258" s="5"/>
      <c r="X258" s="5"/>
      <c r="Y258" s="5"/>
      <c r="Z258" s="5"/>
      <c r="AA258" s="5"/>
      <c r="AB258" s="5"/>
      <c r="AC258" s="5"/>
      <c r="AD258" s="5"/>
      <c r="AE258" s="5"/>
      <c r="AF258" s="5"/>
      <c r="AG258" s="5"/>
      <c r="AH258" s="5"/>
      <c r="AI258" s="5"/>
      <c r="AJ258" s="5"/>
      <c r="AK258" s="5"/>
      <c r="AL258" s="5"/>
      <c r="AM258" s="5"/>
      <c r="AN258" s="5"/>
      <c r="AO258" s="5"/>
      <c r="AP258" s="5"/>
      <c r="AQ258" s="5"/>
    </row>
    <row r="259" spans="1:256" ht="15" customHeight="1">
      <c r="F259" s="5" t="s">
        <v>1297</v>
      </c>
    </row>
    <row r="260" spans="1:256" ht="15" customHeight="1">
      <c r="C260" s="1085"/>
      <c r="G260" s="5" t="s">
        <v>1336</v>
      </c>
      <c r="AA260" s="5">
        <v>127360000</v>
      </c>
      <c r="AB260" s="5">
        <v>195000000.00000009</v>
      </c>
      <c r="AC260" s="5">
        <v>160000000</v>
      </c>
      <c r="AD260" s="5">
        <v>124050000.00000009</v>
      </c>
      <c r="AE260" s="5">
        <v>128209200.00000003</v>
      </c>
      <c r="AF260" s="5">
        <v>132480600</v>
      </c>
      <c r="AG260" s="5">
        <v>136867800</v>
      </c>
      <c r="AH260" s="5">
        <v>141373199.99999991</v>
      </c>
      <c r="AI260" s="5">
        <v>146000276.39999992</v>
      </c>
      <c r="AJ260" s="5">
        <v>150752283.86279991</v>
      </c>
      <c r="AK260" s="5">
        <v>155632595.52709547</v>
      </c>
      <c r="AL260" s="5">
        <v>160644675.60632703</v>
      </c>
      <c r="AM260" s="5">
        <v>195327911.1532928</v>
      </c>
      <c r="AN260" s="5">
        <v>211570340.66109806</v>
      </c>
      <c r="AO260" s="5">
        <v>224805543.87001842</v>
      </c>
      <c r="AP260" s="5">
        <v>204903771.22014585</v>
      </c>
      <c r="AQ260" s="5">
        <v>200545464.86829248</v>
      </c>
    </row>
    <row r="261" spans="1:256" ht="15" customHeight="1">
      <c r="E261" s="29"/>
      <c r="F261" s="29"/>
      <c r="G261" s="29" t="s">
        <v>38</v>
      </c>
      <c r="H261" s="29"/>
      <c r="I261" s="29"/>
      <c r="J261" s="29"/>
      <c r="K261" s="29"/>
      <c r="L261" s="29"/>
      <c r="M261" s="29"/>
      <c r="P261" s="29"/>
      <c r="Q261" s="29"/>
      <c r="R261" s="29"/>
      <c r="S261" s="29"/>
      <c r="T261" s="29"/>
      <c r="U261" s="29"/>
      <c r="V261" s="29"/>
      <c r="W261" s="29"/>
      <c r="X261" s="29"/>
      <c r="Y261" s="29"/>
      <c r="Z261" s="29"/>
      <c r="AA261" s="29">
        <v>127360000</v>
      </c>
      <c r="AB261" s="29">
        <v>195000000.00000009</v>
      </c>
      <c r="AC261" s="29">
        <v>160000000</v>
      </c>
      <c r="AD261" s="29">
        <v>124050000.00000009</v>
      </c>
      <c r="AE261" s="29">
        <v>128209200.00000003</v>
      </c>
      <c r="AF261" s="29">
        <v>132480600</v>
      </c>
      <c r="AG261" s="29">
        <v>136867800</v>
      </c>
      <c r="AH261" s="29">
        <v>141373199.99999991</v>
      </c>
      <c r="AI261" s="29">
        <v>146000276.39999992</v>
      </c>
      <c r="AJ261" s="29">
        <v>150752283.86279991</v>
      </c>
      <c r="AK261" s="29">
        <v>155632595.52709547</v>
      </c>
      <c r="AL261" s="29">
        <v>160644675.60632703</v>
      </c>
      <c r="AM261" s="29">
        <v>195327911.1532928</v>
      </c>
      <c r="AN261" s="29">
        <v>211570340.66109806</v>
      </c>
      <c r="AO261" s="29">
        <v>224805543.87001842</v>
      </c>
      <c r="AP261" s="29">
        <v>204903771.22014585</v>
      </c>
      <c r="AQ261" s="29">
        <v>200545464.86829248</v>
      </c>
      <c r="AR261" s="29"/>
      <c r="AS261" s="29"/>
      <c r="AT261" s="29"/>
      <c r="AU261" s="29"/>
      <c r="AV261" s="29"/>
      <c r="AW261" s="29"/>
      <c r="AX261" s="29"/>
      <c r="AY261" s="29"/>
      <c r="AZ261" s="29"/>
      <c r="BA261" s="29"/>
      <c r="BB261" s="29"/>
      <c r="BC261" s="29"/>
      <c r="BD261" s="29"/>
      <c r="BE261" s="29"/>
      <c r="BF261" s="29"/>
      <c r="BG261" s="29"/>
      <c r="BH261" s="29"/>
      <c r="BI261" s="29"/>
      <c r="BJ261" s="29"/>
      <c r="BK261" s="29"/>
      <c r="BL261" s="29"/>
      <c r="BM261" s="29"/>
      <c r="BN261" s="29"/>
      <c r="BO261" s="29"/>
      <c r="BP261" s="29"/>
      <c r="BQ261" s="29"/>
      <c r="BR261" s="29"/>
      <c r="BS261" s="29"/>
      <c r="BT261" s="29"/>
      <c r="BU261" s="29"/>
      <c r="BV261" s="29"/>
      <c r="BW261" s="29"/>
      <c r="BX261" s="29"/>
      <c r="BY261" s="29"/>
      <c r="BZ261" s="29"/>
      <c r="CA261" s="29"/>
      <c r="CB261" s="29"/>
      <c r="CC261" s="29"/>
      <c r="CD261" s="29"/>
      <c r="CE261" s="29"/>
      <c r="CF261" s="29"/>
      <c r="CG261" s="29"/>
      <c r="CH261" s="29"/>
      <c r="CI261" s="29"/>
      <c r="CJ261" s="29"/>
      <c r="CK261" s="29"/>
      <c r="CL261" s="29"/>
      <c r="CM261" s="29"/>
      <c r="CN261" s="29"/>
      <c r="CO261" s="29"/>
      <c r="CP261" s="29"/>
      <c r="CQ261" s="29"/>
      <c r="CR261" s="29"/>
      <c r="CS261" s="29"/>
      <c r="CT261" s="29"/>
      <c r="CU261" s="29"/>
      <c r="CV261" s="29"/>
      <c r="CW261" s="29"/>
      <c r="CX261" s="29"/>
      <c r="CY261" s="29"/>
      <c r="CZ261" s="29"/>
      <c r="DA261" s="29"/>
      <c r="DB261" s="29"/>
      <c r="DC261" s="29"/>
      <c r="DD261" s="29"/>
      <c r="DE261" s="29"/>
      <c r="DF261" s="29"/>
      <c r="DG261" s="29"/>
      <c r="DH261" s="29"/>
      <c r="DI261" s="29"/>
      <c r="DJ261" s="29"/>
      <c r="DK261" s="29"/>
      <c r="DL261" s="29"/>
      <c r="DM261" s="29"/>
      <c r="DN261" s="29"/>
      <c r="DO261" s="29"/>
      <c r="DP261" s="29"/>
      <c r="DQ261" s="29"/>
      <c r="DR261" s="29"/>
      <c r="DS261" s="29"/>
      <c r="DT261" s="29"/>
      <c r="DU261" s="29"/>
      <c r="DV261" s="29"/>
      <c r="DW261" s="29"/>
      <c r="DX261" s="29"/>
      <c r="DY261" s="29"/>
      <c r="DZ261" s="29"/>
      <c r="EA261" s="29"/>
      <c r="EB261" s="29"/>
      <c r="EC261" s="29"/>
      <c r="ED261" s="29"/>
      <c r="EE261" s="29"/>
      <c r="EF261" s="29"/>
      <c r="EG261" s="29"/>
      <c r="EH261" s="29"/>
      <c r="EI261" s="29"/>
      <c r="EJ261" s="29"/>
      <c r="EK261" s="29"/>
      <c r="EL261" s="29"/>
      <c r="EM261" s="29"/>
      <c r="EN261" s="29"/>
      <c r="EO261" s="29"/>
      <c r="EP261" s="29"/>
      <c r="EQ261" s="29"/>
      <c r="ER261" s="29"/>
      <c r="ES261" s="29"/>
      <c r="ET261" s="29"/>
      <c r="EU261" s="29"/>
      <c r="EV261" s="29"/>
      <c r="EW261" s="29"/>
      <c r="EX261" s="29"/>
      <c r="EY261" s="29"/>
      <c r="EZ261" s="29"/>
      <c r="FA261" s="29"/>
      <c r="FB261" s="29"/>
      <c r="FC261" s="29"/>
      <c r="FD261" s="29"/>
      <c r="FE261" s="29"/>
      <c r="FF261" s="29"/>
      <c r="FG261" s="29"/>
      <c r="FH261" s="29"/>
      <c r="FI261" s="29"/>
      <c r="FJ261" s="29"/>
      <c r="FK261" s="29"/>
      <c r="FL261" s="29"/>
      <c r="FM261" s="29"/>
      <c r="FN261" s="29"/>
      <c r="FO261" s="29"/>
      <c r="FP261" s="29"/>
      <c r="FQ261" s="29"/>
      <c r="FR261" s="29"/>
      <c r="FS261" s="29"/>
      <c r="FT261" s="29"/>
      <c r="FU261" s="29"/>
      <c r="FV261" s="29"/>
      <c r="FW261" s="29"/>
      <c r="FX261" s="29"/>
      <c r="FY261" s="29"/>
      <c r="FZ261" s="29"/>
      <c r="GA261" s="29"/>
      <c r="GB261" s="29"/>
      <c r="GC261" s="29"/>
      <c r="GD261" s="29"/>
      <c r="GE261" s="29"/>
      <c r="GF261" s="29"/>
      <c r="GG261" s="29"/>
      <c r="GH261" s="29"/>
      <c r="GI261" s="29"/>
      <c r="GJ261" s="29"/>
      <c r="GK261" s="29"/>
      <c r="GL261" s="29"/>
      <c r="GM261" s="29"/>
      <c r="GN261" s="29"/>
      <c r="GO261" s="29"/>
      <c r="GP261" s="29"/>
      <c r="GQ261" s="29"/>
      <c r="GR261" s="29"/>
      <c r="GS261" s="29"/>
      <c r="GT261" s="29"/>
      <c r="GU261" s="29"/>
      <c r="GV261" s="29"/>
      <c r="GW261" s="29"/>
      <c r="GX261" s="29"/>
      <c r="GY261" s="29"/>
      <c r="GZ261" s="29"/>
      <c r="HA261" s="29"/>
      <c r="HB261" s="29"/>
      <c r="HC261" s="29"/>
      <c r="HD261" s="29"/>
      <c r="HE261" s="29"/>
      <c r="HF261" s="29"/>
      <c r="HG261" s="29"/>
      <c r="HH261" s="29"/>
      <c r="HI261" s="29"/>
      <c r="HJ261" s="29"/>
      <c r="HK261" s="29"/>
      <c r="HL261" s="29"/>
      <c r="HM261" s="29"/>
      <c r="HN261" s="29"/>
      <c r="HO261" s="29"/>
      <c r="HP261" s="29"/>
      <c r="HQ261" s="29"/>
      <c r="HR261" s="29"/>
      <c r="HS261" s="29"/>
      <c r="HT261" s="29"/>
      <c r="HU261" s="29"/>
      <c r="HV261" s="29"/>
      <c r="HW261" s="29"/>
      <c r="HX261" s="29"/>
      <c r="HY261" s="29"/>
      <c r="HZ261" s="29"/>
      <c r="IA261" s="29"/>
      <c r="IB261" s="29"/>
      <c r="IC261" s="29"/>
      <c r="ID261" s="29"/>
      <c r="IE261" s="29"/>
      <c r="IF261" s="29"/>
      <c r="IG261" s="29"/>
      <c r="IH261" s="29"/>
      <c r="II261" s="29"/>
      <c r="IJ261" s="29"/>
      <c r="IK261" s="29"/>
      <c r="IL261" s="29"/>
      <c r="IM261" s="29"/>
      <c r="IN261" s="29"/>
      <c r="IO261" s="29"/>
      <c r="IP261" s="29"/>
      <c r="IQ261" s="29"/>
      <c r="IR261" s="29"/>
      <c r="IS261" s="29"/>
      <c r="IT261" s="29"/>
      <c r="IU261" s="29"/>
      <c r="IV261" s="29"/>
    </row>
    <row r="262" spans="1:256" ht="15" customHeight="1">
      <c r="E262" s="5" t="s">
        <v>1257</v>
      </c>
      <c r="N262" s="1064">
        <v>42553407.380000003</v>
      </c>
      <c r="O262" s="1064">
        <v>64200965.200000003</v>
      </c>
      <c r="P262" s="1064">
        <v>74607471.280000001</v>
      </c>
      <c r="Q262" s="1064">
        <v>83797603.640000001</v>
      </c>
      <c r="R262" s="1064">
        <v>95079262.820000023</v>
      </c>
      <c r="S262" s="1064">
        <v>94873692.379999995</v>
      </c>
      <c r="T262" s="1064">
        <v>62538877.49000001</v>
      </c>
      <c r="U262" s="1064">
        <v>33759200.109999999</v>
      </c>
      <c r="V262" s="1064">
        <v>33759200.109999999</v>
      </c>
      <c r="W262" s="1075">
        <v>33759200.109999999</v>
      </c>
      <c r="X262" s="1075">
        <v>33759200.109999999</v>
      </c>
      <c r="Y262" s="1075">
        <v>33759200.109999999</v>
      </c>
      <c r="Z262" s="1075">
        <v>58759200.110000007</v>
      </c>
      <c r="AA262" s="5">
        <v>33759200.110000014</v>
      </c>
      <c r="AB262" s="5">
        <v>33759200.110000014</v>
      </c>
      <c r="AC262" s="5">
        <v>33759200.110000014</v>
      </c>
      <c r="AD262" s="5">
        <v>33759200.110000014</v>
      </c>
      <c r="AE262" s="5">
        <v>33759200.110000014</v>
      </c>
      <c r="AF262" s="5">
        <v>33759200.110000014</v>
      </c>
      <c r="AG262" s="5">
        <v>33759200.110000014</v>
      </c>
      <c r="AH262" s="5">
        <v>33759200.110000014</v>
      </c>
      <c r="AI262" s="5">
        <v>33759200.110000014</v>
      </c>
      <c r="AJ262" s="5">
        <v>33759200.110000014</v>
      </c>
      <c r="AK262" s="5">
        <v>33759200.110000014</v>
      </c>
      <c r="AL262" s="5">
        <v>33759200.110000014</v>
      </c>
      <c r="AM262" s="5">
        <v>33759200.110000014</v>
      </c>
      <c r="AN262" s="5">
        <v>33759200.110000014</v>
      </c>
      <c r="AO262" s="5">
        <v>33759200.110000014</v>
      </c>
      <c r="AP262" s="5">
        <v>33759200.110000014</v>
      </c>
      <c r="AQ262" s="5">
        <v>33759200.110000014</v>
      </c>
    </row>
    <row r="263" spans="1:256" ht="15" customHeight="1">
      <c r="B263" s="171">
        <v>0</v>
      </c>
      <c r="E263" s="5" t="s">
        <v>842</v>
      </c>
      <c r="AA263" s="5">
        <v>0</v>
      </c>
      <c r="AB263" s="5">
        <v>0</v>
      </c>
      <c r="AC263" s="5">
        <v>0</v>
      </c>
      <c r="AD263" s="5">
        <v>0</v>
      </c>
      <c r="AE263" s="5">
        <v>0</v>
      </c>
      <c r="AF263" s="5">
        <v>0</v>
      </c>
      <c r="AG263" s="5">
        <v>0</v>
      </c>
      <c r="AH263" s="5">
        <v>0</v>
      </c>
      <c r="AI263" s="5">
        <v>0</v>
      </c>
      <c r="AJ263" s="5">
        <v>0</v>
      </c>
      <c r="AK263" s="5">
        <v>0</v>
      </c>
      <c r="AL263" s="5">
        <v>0</v>
      </c>
      <c r="AM263" s="5">
        <v>0</v>
      </c>
      <c r="AN263" s="5">
        <v>0</v>
      </c>
      <c r="AO263" s="5">
        <v>0</v>
      </c>
      <c r="AP263" s="5">
        <v>0</v>
      </c>
      <c r="AQ263" s="5">
        <v>0</v>
      </c>
    </row>
    <row r="265" spans="1:256" ht="15" customHeight="1">
      <c r="D265" s="29" t="s">
        <v>256</v>
      </c>
    </row>
    <row r="266" spans="1:256" ht="15" customHeight="1">
      <c r="E266" s="5" t="s">
        <v>1313</v>
      </c>
      <c r="AA266" s="5">
        <v>198000000</v>
      </c>
      <c r="AB266" s="5">
        <v>198500000</v>
      </c>
      <c r="AC266" s="5">
        <v>204900000</v>
      </c>
      <c r="AD266" s="5">
        <v>209600000</v>
      </c>
      <c r="AE266" s="5">
        <v>200000000</v>
      </c>
      <c r="AF266" s="5">
        <v>198500000</v>
      </c>
      <c r="AG266" s="5">
        <v>196200000</v>
      </c>
      <c r="AH266" s="5">
        <v>208200000</v>
      </c>
      <c r="AI266" s="5">
        <v>217200000</v>
      </c>
      <c r="AJ266" s="5">
        <v>216900000</v>
      </c>
      <c r="AK266" s="5">
        <v>209000000</v>
      </c>
      <c r="AL266" s="5">
        <v>218900000</v>
      </c>
      <c r="AM266" s="5">
        <v>223800000</v>
      </c>
      <c r="AN266" s="5">
        <v>232900000</v>
      </c>
      <c r="AO266" s="5">
        <v>188300000</v>
      </c>
      <c r="AP266" s="5">
        <v>245800000</v>
      </c>
      <c r="AQ266" s="5">
        <v>253900000</v>
      </c>
    </row>
    <row r="267" spans="1:256" ht="15" customHeight="1">
      <c r="E267" s="5" t="s">
        <v>1314</v>
      </c>
      <c r="AA267" s="5">
        <v>198000000</v>
      </c>
      <c r="AB267" s="5">
        <v>198500000</v>
      </c>
      <c r="AC267" s="5">
        <v>204900000</v>
      </c>
      <c r="AD267" s="5">
        <v>209600000</v>
      </c>
      <c r="AE267" s="5">
        <v>200000000</v>
      </c>
      <c r="AF267" s="5">
        <v>198500000</v>
      </c>
      <c r="AG267" s="5">
        <v>196200000</v>
      </c>
      <c r="AH267" s="5">
        <v>208200000</v>
      </c>
      <c r="AI267" s="5">
        <v>217200000</v>
      </c>
      <c r="AJ267" s="5">
        <v>216900000</v>
      </c>
      <c r="AK267" s="5">
        <v>209000000</v>
      </c>
      <c r="AL267" s="5">
        <v>218900000</v>
      </c>
      <c r="AM267" s="5">
        <v>223800000</v>
      </c>
      <c r="AN267" s="5">
        <v>232900000</v>
      </c>
      <c r="AO267" s="5">
        <v>188300000</v>
      </c>
      <c r="AP267" s="5">
        <v>245800000</v>
      </c>
      <c r="AQ267" s="5">
        <v>253900000</v>
      </c>
    </row>
    <row r="268" spans="1:256" s="29" customFormat="1" ht="15" customHeight="1">
      <c r="A268" s="171"/>
      <c r="B268" s="171"/>
      <c r="C268" s="1051"/>
      <c r="E268" s="5" t="s">
        <v>1248</v>
      </c>
      <c r="F268" s="5"/>
      <c r="G268" s="5"/>
      <c r="H268" s="5"/>
      <c r="I268" s="5"/>
      <c r="J268" s="5"/>
      <c r="K268" s="5"/>
      <c r="L268" s="5"/>
      <c r="M268" s="5"/>
      <c r="N268" s="5"/>
      <c r="O268" s="5"/>
      <c r="P268" s="5"/>
      <c r="Q268" s="5"/>
      <c r="R268" s="5"/>
      <c r="S268" s="5"/>
      <c r="T268" s="5"/>
      <c r="U268" s="5"/>
      <c r="V268" s="5"/>
      <c r="W268" s="5"/>
      <c r="X268" s="5"/>
      <c r="Y268" s="5"/>
      <c r="Z268" s="5"/>
      <c r="AA268" s="5">
        <v>197571225.30999991</v>
      </c>
      <c r="AB268" s="5">
        <v>198000000</v>
      </c>
      <c r="AC268" s="5">
        <v>198500000</v>
      </c>
      <c r="AD268" s="5">
        <v>204900000</v>
      </c>
      <c r="AE268" s="5">
        <v>209600000</v>
      </c>
      <c r="AF268" s="5">
        <v>200000000</v>
      </c>
      <c r="AG268" s="5">
        <v>198500000</v>
      </c>
      <c r="AH268" s="5">
        <v>196200000</v>
      </c>
      <c r="AI268" s="5">
        <v>208200000</v>
      </c>
      <c r="AJ268" s="5">
        <v>217200000</v>
      </c>
      <c r="AK268" s="5">
        <v>216900000</v>
      </c>
      <c r="AL268" s="5">
        <v>209000000</v>
      </c>
      <c r="AM268" s="5">
        <v>218900000</v>
      </c>
      <c r="AN268" s="5">
        <v>223800000</v>
      </c>
      <c r="AO268" s="5">
        <v>232900000</v>
      </c>
      <c r="AP268" s="5">
        <v>188300000</v>
      </c>
      <c r="AQ268" s="5">
        <v>245800000</v>
      </c>
      <c r="AR268" s="5"/>
      <c r="AS268" s="5"/>
      <c r="AT268" s="5"/>
      <c r="AU268" s="5"/>
      <c r="AV268" s="5"/>
      <c r="AW268" s="5"/>
      <c r="AX268" s="5"/>
      <c r="AY268" s="5"/>
      <c r="AZ268" s="5"/>
      <c r="BA268" s="5"/>
      <c r="BB268" s="5"/>
      <c r="BC268" s="5"/>
      <c r="BD268" s="5"/>
      <c r="BE268" s="5"/>
      <c r="BF268" s="5"/>
      <c r="BG268" s="5"/>
      <c r="BH268" s="5"/>
      <c r="BI268" s="5"/>
      <c r="BJ268" s="5"/>
      <c r="BK268" s="5"/>
      <c r="BL268" s="5"/>
      <c r="BM268" s="5"/>
      <c r="BN268" s="5"/>
      <c r="BO268" s="5"/>
      <c r="BP268" s="5"/>
      <c r="BQ268" s="5"/>
      <c r="BR268" s="5"/>
      <c r="BS268" s="5"/>
      <c r="BT268" s="5"/>
      <c r="BU268" s="5"/>
      <c r="BV268" s="5"/>
      <c r="BW268" s="5"/>
      <c r="BX268" s="5"/>
      <c r="BY268" s="5"/>
      <c r="BZ268" s="5"/>
      <c r="CA268" s="5"/>
      <c r="CB268" s="5"/>
      <c r="CC268" s="5"/>
      <c r="CD268" s="5"/>
      <c r="CE268" s="5"/>
      <c r="CF268" s="5"/>
      <c r="CG268" s="5"/>
      <c r="CH268" s="5"/>
      <c r="CI268" s="5"/>
      <c r="CJ268" s="5"/>
      <c r="CK268" s="5"/>
      <c r="CL268" s="5"/>
      <c r="CM268" s="5"/>
      <c r="CN268" s="5"/>
      <c r="CO268" s="5"/>
      <c r="CP268" s="5"/>
      <c r="CQ268" s="5"/>
      <c r="CR268" s="5"/>
      <c r="CS268" s="5"/>
      <c r="CT268" s="5"/>
      <c r="CU268" s="5"/>
      <c r="CV268" s="5"/>
      <c r="CW268" s="5"/>
      <c r="CX268" s="5"/>
      <c r="CY268" s="5"/>
      <c r="CZ268" s="5"/>
      <c r="DA268" s="5"/>
      <c r="DB268" s="5"/>
      <c r="DC268" s="5"/>
      <c r="DD268" s="5"/>
      <c r="DE268" s="5"/>
      <c r="DF268" s="5"/>
      <c r="DG268" s="5"/>
      <c r="DH268" s="5"/>
      <c r="DI268" s="5"/>
      <c r="DJ268" s="5"/>
      <c r="DK268" s="5"/>
      <c r="DL268" s="5"/>
      <c r="DM268" s="5"/>
      <c r="DN268" s="5"/>
      <c r="DO268" s="5"/>
      <c r="DP268" s="5"/>
      <c r="DQ268" s="5"/>
      <c r="DR268" s="5"/>
      <c r="DS268" s="5"/>
      <c r="DT268" s="5"/>
      <c r="DU268" s="5"/>
      <c r="DV268" s="5"/>
      <c r="DW268" s="5"/>
      <c r="DX268" s="5"/>
      <c r="DY268" s="5"/>
      <c r="DZ268" s="5"/>
      <c r="EA268" s="5"/>
      <c r="EB268" s="5"/>
      <c r="EC268" s="5"/>
      <c r="ED268" s="5"/>
      <c r="EE268" s="5"/>
      <c r="EF268" s="5"/>
      <c r="EG268" s="5"/>
      <c r="EH268" s="5"/>
      <c r="EI268" s="5"/>
      <c r="EJ268" s="5"/>
      <c r="EK268" s="5"/>
      <c r="EL268" s="5"/>
      <c r="EM268" s="5"/>
      <c r="EN268" s="5"/>
      <c r="EO268" s="5"/>
      <c r="EP268" s="5"/>
      <c r="EQ268" s="5"/>
      <c r="ER268" s="5"/>
      <c r="ES268" s="5"/>
      <c r="ET268" s="5"/>
      <c r="EU268" s="5"/>
      <c r="EV268" s="5"/>
      <c r="EW268" s="5"/>
      <c r="EX268" s="5"/>
      <c r="EY268" s="5"/>
      <c r="EZ268" s="5"/>
      <c r="FA268" s="5"/>
      <c r="FB268" s="5"/>
      <c r="FC268" s="5"/>
      <c r="FD268" s="5"/>
      <c r="FE268" s="5"/>
      <c r="FF268" s="5"/>
      <c r="FG268" s="5"/>
      <c r="FH268" s="5"/>
      <c r="FI268" s="5"/>
      <c r="FJ268" s="5"/>
      <c r="FK268" s="5"/>
      <c r="FL268" s="5"/>
      <c r="FM268" s="5"/>
      <c r="FN268" s="5"/>
      <c r="FO268" s="5"/>
      <c r="FP268" s="5"/>
      <c r="FQ268" s="5"/>
      <c r="FR268" s="5"/>
      <c r="FS268" s="5"/>
      <c r="FT268" s="5"/>
      <c r="FU268" s="5"/>
      <c r="FV268" s="5"/>
      <c r="FW268" s="5"/>
      <c r="FX268" s="5"/>
      <c r="FY268" s="5"/>
      <c r="FZ268" s="5"/>
      <c r="GA268" s="5"/>
      <c r="GB268" s="5"/>
      <c r="GC268" s="5"/>
      <c r="GD268" s="5"/>
      <c r="GE268" s="5"/>
      <c r="GF268" s="5"/>
      <c r="GG268" s="5"/>
      <c r="GH268" s="5"/>
      <c r="GI268" s="5"/>
      <c r="GJ268" s="5"/>
      <c r="GK268" s="5"/>
      <c r="GL268" s="5"/>
      <c r="GM268" s="5"/>
      <c r="GN268" s="5"/>
      <c r="GO268" s="5"/>
      <c r="GP268" s="5"/>
      <c r="GQ268" s="5"/>
      <c r="GR268" s="5"/>
      <c r="GS268" s="5"/>
      <c r="GT268" s="5"/>
      <c r="GU268" s="5"/>
      <c r="GV268" s="5"/>
      <c r="GW268" s="5"/>
      <c r="GX268" s="5"/>
      <c r="GY268" s="5"/>
      <c r="GZ268" s="5"/>
      <c r="HA268" s="5"/>
      <c r="HB268" s="5"/>
      <c r="HC268" s="5"/>
      <c r="HD268" s="5"/>
      <c r="HE268" s="5"/>
      <c r="HF268" s="5"/>
      <c r="HG268" s="5"/>
      <c r="HH268" s="5"/>
      <c r="HI268" s="5"/>
      <c r="HJ268" s="5"/>
      <c r="HK268" s="5"/>
      <c r="HL268" s="5"/>
      <c r="HM268" s="5"/>
      <c r="HN268" s="5"/>
      <c r="HO268" s="5"/>
      <c r="HP268" s="5"/>
      <c r="HQ268" s="5"/>
      <c r="HR268" s="5"/>
      <c r="HS268" s="5"/>
      <c r="HT268" s="5"/>
      <c r="HU268" s="5"/>
      <c r="HV268" s="5"/>
      <c r="HW268" s="5"/>
      <c r="HX268" s="5"/>
      <c r="HY268" s="5"/>
      <c r="HZ268" s="5"/>
      <c r="IA268" s="5"/>
      <c r="IB268" s="5"/>
      <c r="IC268" s="5"/>
      <c r="ID268" s="5"/>
      <c r="IE268" s="5"/>
      <c r="IF268" s="5"/>
      <c r="IG268" s="5"/>
      <c r="IH268" s="5"/>
      <c r="II268" s="5"/>
      <c r="IJ268" s="5"/>
      <c r="IK268" s="5"/>
      <c r="IL268" s="5"/>
      <c r="IM268" s="5"/>
      <c r="IN268" s="5"/>
      <c r="IO268" s="5"/>
      <c r="IP268" s="5"/>
      <c r="IQ268" s="5"/>
      <c r="IR268" s="5"/>
      <c r="IS268" s="5"/>
      <c r="IT268" s="5"/>
      <c r="IU268" s="5"/>
      <c r="IV268" s="5"/>
    </row>
    <row r="269" spans="1:256" s="29" customFormat="1" ht="15" customHeight="1">
      <c r="A269" s="171"/>
      <c r="B269" s="171"/>
      <c r="C269" s="1051"/>
      <c r="E269" s="5"/>
      <c r="F269" s="5" t="s">
        <v>1249</v>
      </c>
      <c r="G269" s="5"/>
      <c r="H269" s="5"/>
      <c r="I269" s="5"/>
      <c r="J269" s="5"/>
      <c r="K269" s="5"/>
      <c r="L269" s="5"/>
      <c r="M269" s="5"/>
      <c r="N269" s="5"/>
      <c r="O269" s="5"/>
      <c r="P269" s="5"/>
      <c r="Q269" s="5"/>
      <c r="R269" s="5"/>
      <c r="S269" s="5"/>
      <c r="T269" s="5"/>
      <c r="U269" s="5"/>
      <c r="V269" s="5"/>
      <c r="W269" s="5"/>
      <c r="X269" s="5"/>
      <c r="Y269" s="5"/>
      <c r="Z269" s="5"/>
      <c r="AA269" s="5"/>
      <c r="AB269" s="5"/>
      <c r="AC269" s="5"/>
      <c r="AD269" s="5"/>
      <c r="AE269" s="5"/>
      <c r="AF269" s="5"/>
      <c r="AG269" s="5"/>
      <c r="AH269" s="5"/>
      <c r="AI269" s="5"/>
      <c r="AJ269" s="5"/>
      <c r="AK269" s="5"/>
      <c r="AL269" s="5"/>
      <c r="AM269" s="5"/>
      <c r="AN269" s="5"/>
      <c r="AO269" s="5"/>
      <c r="AP269" s="5"/>
      <c r="AQ269" s="5"/>
      <c r="AR269" s="5"/>
      <c r="AS269" s="5"/>
      <c r="AT269" s="5"/>
      <c r="AU269" s="5"/>
      <c r="AV269" s="5"/>
      <c r="AW269" s="5"/>
      <c r="AX269" s="5"/>
      <c r="AY269" s="5"/>
      <c r="AZ269" s="5"/>
      <c r="BA269" s="5"/>
      <c r="BB269" s="5"/>
      <c r="BC269" s="5"/>
      <c r="BD269" s="5"/>
      <c r="BE269" s="5"/>
      <c r="BF269" s="5"/>
      <c r="BG269" s="5"/>
      <c r="BH269" s="5"/>
      <c r="BI269" s="5"/>
      <c r="BJ269" s="5"/>
      <c r="BK269" s="5"/>
      <c r="BL269" s="5"/>
      <c r="BM269" s="5"/>
      <c r="BN269" s="5"/>
      <c r="BO269" s="5"/>
      <c r="BP269" s="5"/>
      <c r="BQ269" s="5"/>
      <c r="BR269" s="5"/>
      <c r="BS269" s="5"/>
      <c r="BT269" s="5"/>
      <c r="BU269" s="5"/>
      <c r="BV269" s="5"/>
      <c r="BW269" s="5"/>
      <c r="BX269" s="5"/>
      <c r="BY269" s="5"/>
      <c r="BZ269" s="5"/>
      <c r="CA269" s="5"/>
      <c r="CB269" s="5"/>
      <c r="CC269" s="5"/>
      <c r="CD269" s="5"/>
      <c r="CE269" s="5"/>
      <c r="CF269" s="5"/>
      <c r="CG269" s="5"/>
      <c r="CH269" s="5"/>
      <c r="CI269" s="5"/>
      <c r="CJ269" s="5"/>
      <c r="CK269" s="5"/>
      <c r="CL269" s="5"/>
      <c r="CM269" s="5"/>
      <c r="CN269" s="5"/>
      <c r="CO269" s="5"/>
      <c r="CP269" s="5"/>
      <c r="CQ269" s="5"/>
      <c r="CR269" s="5"/>
      <c r="CS269" s="5"/>
      <c r="CT269" s="5"/>
      <c r="CU269" s="5"/>
      <c r="CV269" s="5"/>
      <c r="CW269" s="5"/>
      <c r="CX269" s="5"/>
      <c r="CY269" s="5"/>
      <c r="CZ269" s="5"/>
      <c r="DA269" s="5"/>
      <c r="DB269" s="5"/>
      <c r="DC269" s="5"/>
      <c r="DD269" s="5"/>
      <c r="DE269" s="5"/>
      <c r="DF269" s="5"/>
      <c r="DG269" s="5"/>
      <c r="DH269" s="5"/>
      <c r="DI269" s="5"/>
      <c r="DJ269" s="5"/>
      <c r="DK269" s="5"/>
      <c r="DL269" s="5"/>
      <c r="DM269" s="5"/>
      <c r="DN269" s="5"/>
      <c r="DO269" s="5"/>
      <c r="DP269" s="5"/>
      <c r="DQ269" s="5"/>
      <c r="DR269" s="5"/>
      <c r="DS269" s="5"/>
      <c r="DT269" s="5"/>
      <c r="DU269" s="5"/>
      <c r="DV269" s="5"/>
      <c r="DW269" s="5"/>
      <c r="DX269" s="5"/>
      <c r="DY269" s="5"/>
      <c r="DZ269" s="5"/>
      <c r="EA269" s="5"/>
      <c r="EB269" s="5"/>
      <c r="EC269" s="5"/>
      <c r="ED269" s="5"/>
      <c r="EE269" s="5"/>
      <c r="EF269" s="5"/>
      <c r="EG269" s="5"/>
      <c r="EH269" s="5"/>
      <c r="EI269" s="5"/>
      <c r="EJ269" s="5"/>
      <c r="EK269" s="5"/>
      <c r="EL269" s="5"/>
      <c r="EM269" s="5"/>
      <c r="EN269" s="5"/>
      <c r="EO269" s="5"/>
      <c r="EP269" s="5"/>
      <c r="EQ269" s="5"/>
      <c r="ER269" s="5"/>
      <c r="ES269" s="5"/>
      <c r="ET269" s="5"/>
      <c r="EU269" s="5"/>
      <c r="EV269" s="5"/>
      <c r="EW269" s="5"/>
      <c r="EX269" s="5"/>
      <c r="EY269" s="5"/>
      <c r="EZ269" s="5"/>
      <c r="FA269" s="5"/>
      <c r="FB269" s="5"/>
      <c r="FC269" s="5"/>
      <c r="FD269" s="5"/>
      <c r="FE269" s="5"/>
      <c r="FF269" s="5"/>
      <c r="FG269" s="5"/>
      <c r="FH269" s="5"/>
      <c r="FI269" s="5"/>
      <c r="FJ269" s="5"/>
      <c r="FK269" s="5"/>
      <c r="FL269" s="5"/>
      <c r="FM269" s="5"/>
      <c r="FN269" s="5"/>
      <c r="FO269" s="5"/>
      <c r="FP269" s="5"/>
      <c r="FQ269" s="5"/>
      <c r="FR269" s="5"/>
      <c r="FS269" s="5"/>
      <c r="FT269" s="5"/>
      <c r="FU269" s="5"/>
      <c r="FV269" s="5"/>
      <c r="FW269" s="5"/>
      <c r="FX269" s="5"/>
      <c r="FY269" s="5"/>
      <c r="FZ269" s="5"/>
      <c r="GA269" s="5"/>
      <c r="GB269" s="5"/>
      <c r="GC269" s="5"/>
      <c r="GD269" s="5"/>
      <c r="GE269" s="5"/>
      <c r="GF269" s="5"/>
      <c r="GG269" s="5"/>
      <c r="GH269" s="5"/>
      <c r="GI269" s="5"/>
      <c r="GJ269" s="5"/>
      <c r="GK269" s="5"/>
      <c r="GL269" s="5"/>
      <c r="GM269" s="5"/>
      <c r="GN269" s="5"/>
      <c r="GO269" s="5"/>
      <c r="GP269" s="5"/>
      <c r="GQ269" s="5"/>
      <c r="GR269" s="5"/>
      <c r="GS269" s="5"/>
      <c r="GT269" s="5"/>
      <c r="GU269" s="5"/>
      <c r="GV269" s="5"/>
      <c r="GW269" s="5"/>
      <c r="GX269" s="5"/>
      <c r="GY269" s="5"/>
      <c r="GZ269" s="5"/>
      <c r="HA269" s="5"/>
      <c r="HB269" s="5"/>
      <c r="HC269" s="5"/>
      <c r="HD269" s="5"/>
      <c r="HE269" s="5"/>
      <c r="HF269" s="5"/>
      <c r="HG269" s="5"/>
      <c r="HH269" s="5"/>
      <c r="HI269" s="5"/>
      <c r="HJ269" s="5"/>
      <c r="HK269" s="5"/>
      <c r="HL269" s="5"/>
      <c r="HM269" s="5"/>
      <c r="HN269" s="5"/>
      <c r="HO269" s="5"/>
      <c r="HP269" s="5"/>
      <c r="HQ269" s="5"/>
      <c r="HR269" s="5"/>
      <c r="HS269" s="5"/>
      <c r="HT269" s="5"/>
      <c r="HU269" s="5"/>
      <c r="HV269" s="5"/>
      <c r="HW269" s="5"/>
      <c r="HX269" s="5"/>
      <c r="HY269" s="5"/>
      <c r="HZ269" s="5"/>
      <c r="IA269" s="5"/>
      <c r="IB269" s="5"/>
      <c r="IC269" s="5"/>
      <c r="ID269" s="5"/>
      <c r="IE269" s="5"/>
      <c r="IF269" s="5"/>
      <c r="IG269" s="5"/>
      <c r="IH269" s="5"/>
      <c r="II269" s="5"/>
      <c r="IJ269" s="5"/>
      <c r="IK269" s="5"/>
      <c r="IL269" s="5"/>
      <c r="IM269" s="5"/>
      <c r="IN269" s="5"/>
      <c r="IO269" s="5"/>
      <c r="IP269" s="5"/>
      <c r="IQ269" s="5"/>
      <c r="IR269" s="5"/>
      <c r="IS269" s="5"/>
      <c r="IT269" s="5"/>
      <c r="IU269" s="5"/>
      <c r="IV269" s="5"/>
    </row>
    <row r="270" spans="1:256" s="29" customFormat="1" ht="15" customHeight="1">
      <c r="A270" s="171"/>
      <c r="B270" s="171"/>
      <c r="C270" s="1051"/>
      <c r="E270" s="5"/>
      <c r="F270" s="5"/>
      <c r="G270" s="5" t="s">
        <v>683</v>
      </c>
      <c r="H270" s="5"/>
      <c r="I270" s="5"/>
      <c r="J270" s="5"/>
      <c r="K270" s="5"/>
      <c r="L270" s="5"/>
      <c r="M270" s="5"/>
      <c r="N270" s="5"/>
      <c r="O270" s="5"/>
      <c r="P270" s="5"/>
      <c r="Q270" s="5"/>
      <c r="R270" s="5"/>
      <c r="S270" s="5"/>
      <c r="T270" s="5"/>
      <c r="U270" s="5"/>
      <c r="V270" s="5"/>
      <c r="W270" s="5"/>
      <c r="X270" s="5"/>
      <c r="Y270" s="5"/>
      <c r="Z270" s="5"/>
      <c r="AA270" s="5">
        <v>2060049.5978435278</v>
      </c>
      <c r="AB270" s="5">
        <v>2293034.6783029139</v>
      </c>
      <c r="AC270" s="5">
        <v>4074610.2833966315</v>
      </c>
      <c r="AD270" s="5">
        <v>5246558.7286878824</v>
      </c>
      <c r="AE270" s="5">
        <v>5184536.6834030449</v>
      </c>
      <c r="AF270" s="5">
        <v>5044037.7644924521</v>
      </c>
      <c r="AG270" s="5">
        <v>4995939.0354960263</v>
      </c>
      <c r="AH270" s="5">
        <v>5118717.3700395226</v>
      </c>
      <c r="AI270" s="5">
        <v>5384526.1355460286</v>
      </c>
      <c r="AJ270" s="5">
        <v>5494646.909827292</v>
      </c>
      <c r="AK270" s="5">
        <v>5390854.9156771302</v>
      </c>
      <c r="AL270" s="5">
        <v>5416170.0362015665</v>
      </c>
      <c r="AM270" s="5">
        <v>5603501.9280823171</v>
      </c>
      <c r="AN270" s="5">
        <v>5780707.771753341</v>
      </c>
      <c r="AO270" s="5">
        <v>5331364.3824447095</v>
      </c>
      <c r="AP270" s="5">
        <v>5494646.909827292</v>
      </c>
      <c r="AQ270" s="5">
        <v>6324982.8630285561</v>
      </c>
      <c r="AR270" s="5"/>
      <c r="AS270" s="5"/>
      <c r="AT270" s="5"/>
      <c r="AU270" s="5"/>
      <c r="AV270" s="5"/>
      <c r="AW270" s="5"/>
      <c r="AX270" s="5"/>
      <c r="AY270" s="5"/>
      <c r="AZ270" s="5"/>
      <c r="BA270" s="5"/>
      <c r="BB270" s="5"/>
      <c r="BC270" s="5"/>
      <c r="BD270" s="5"/>
      <c r="BE270" s="5"/>
      <c r="BF270" s="5"/>
      <c r="BG270" s="5"/>
      <c r="BH270" s="5"/>
      <c r="BI270" s="5"/>
      <c r="BJ270" s="5"/>
      <c r="BK270" s="5"/>
      <c r="BL270" s="5"/>
      <c r="BM270" s="5"/>
      <c r="BN270" s="5"/>
      <c r="BO270" s="5"/>
      <c r="BP270" s="5"/>
      <c r="BQ270" s="5"/>
      <c r="BR270" s="5"/>
      <c r="BS270" s="5"/>
      <c r="BT270" s="5"/>
      <c r="BU270" s="5"/>
      <c r="BV270" s="5"/>
      <c r="BW270" s="5"/>
      <c r="BX270" s="5"/>
      <c r="BY270" s="5"/>
      <c r="BZ270" s="5"/>
      <c r="CA270" s="5"/>
      <c r="CB270" s="5"/>
      <c r="CC270" s="5"/>
      <c r="CD270" s="5"/>
      <c r="CE270" s="5"/>
      <c r="CF270" s="5"/>
      <c r="CG270" s="5"/>
      <c r="CH270" s="5"/>
      <c r="CI270" s="5"/>
      <c r="CJ270" s="5"/>
      <c r="CK270" s="5"/>
      <c r="CL270" s="5"/>
      <c r="CM270" s="5"/>
      <c r="CN270" s="5"/>
      <c r="CO270" s="5"/>
      <c r="CP270" s="5"/>
      <c r="CQ270" s="5"/>
      <c r="CR270" s="5"/>
      <c r="CS270" s="5"/>
      <c r="CT270" s="5"/>
      <c r="CU270" s="5"/>
      <c r="CV270" s="5"/>
      <c r="CW270" s="5"/>
      <c r="CX270" s="5"/>
      <c r="CY270" s="5"/>
      <c r="CZ270" s="5"/>
      <c r="DA270" s="5"/>
      <c r="DB270" s="5"/>
      <c r="DC270" s="5"/>
      <c r="DD270" s="5"/>
      <c r="DE270" s="5"/>
      <c r="DF270" s="5"/>
      <c r="DG270" s="5"/>
      <c r="DH270" s="5"/>
      <c r="DI270" s="5"/>
      <c r="DJ270" s="5"/>
      <c r="DK270" s="5"/>
      <c r="DL270" s="5"/>
      <c r="DM270" s="5"/>
      <c r="DN270" s="5"/>
      <c r="DO270" s="5"/>
      <c r="DP270" s="5"/>
      <c r="DQ270" s="5"/>
      <c r="DR270" s="5"/>
      <c r="DS270" s="5"/>
      <c r="DT270" s="5"/>
      <c r="DU270" s="5"/>
      <c r="DV270" s="5"/>
      <c r="DW270" s="5"/>
      <c r="DX270" s="5"/>
      <c r="DY270" s="5"/>
      <c r="DZ270" s="5"/>
      <c r="EA270" s="5"/>
      <c r="EB270" s="5"/>
      <c r="EC270" s="5"/>
      <c r="ED270" s="5"/>
      <c r="EE270" s="5"/>
      <c r="EF270" s="5"/>
      <c r="EG270" s="5"/>
      <c r="EH270" s="5"/>
      <c r="EI270" s="5"/>
      <c r="EJ270" s="5"/>
      <c r="EK270" s="5"/>
      <c r="EL270" s="5"/>
      <c r="EM270" s="5"/>
      <c r="EN270" s="5"/>
      <c r="EO270" s="5"/>
      <c r="EP270" s="5"/>
      <c r="EQ270" s="5"/>
      <c r="ER270" s="5"/>
      <c r="ES270" s="5"/>
      <c r="ET270" s="5"/>
      <c r="EU270" s="5"/>
      <c r="EV270" s="5"/>
      <c r="EW270" s="5"/>
      <c r="EX270" s="5"/>
      <c r="EY270" s="5"/>
      <c r="EZ270" s="5"/>
      <c r="FA270" s="5"/>
      <c r="FB270" s="5"/>
      <c r="FC270" s="5"/>
      <c r="FD270" s="5"/>
      <c r="FE270" s="5"/>
      <c r="FF270" s="5"/>
      <c r="FG270" s="5"/>
      <c r="FH270" s="5"/>
      <c r="FI270" s="5"/>
      <c r="FJ270" s="5"/>
      <c r="FK270" s="5"/>
      <c r="FL270" s="5"/>
      <c r="FM270" s="5"/>
      <c r="FN270" s="5"/>
      <c r="FO270" s="5"/>
      <c r="FP270" s="5"/>
      <c r="FQ270" s="5"/>
      <c r="FR270" s="5"/>
      <c r="FS270" s="5"/>
      <c r="FT270" s="5"/>
      <c r="FU270" s="5"/>
      <c r="FV270" s="5"/>
      <c r="FW270" s="5"/>
      <c r="FX270" s="5"/>
      <c r="FY270" s="5"/>
      <c r="FZ270" s="5"/>
      <c r="GA270" s="5"/>
      <c r="GB270" s="5"/>
      <c r="GC270" s="5"/>
      <c r="GD270" s="5"/>
      <c r="GE270" s="5"/>
      <c r="GF270" s="5"/>
      <c r="GG270" s="5"/>
      <c r="GH270" s="5"/>
      <c r="GI270" s="5"/>
      <c r="GJ270" s="5"/>
      <c r="GK270" s="5"/>
      <c r="GL270" s="5"/>
      <c r="GM270" s="5"/>
      <c r="GN270" s="5"/>
      <c r="GO270" s="5"/>
      <c r="GP270" s="5"/>
      <c r="GQ270" s="5"/>
      <c r="GR270" s="5"/>
      <c r="GS270" s="5"/>
      <c r="GT270" s="5"/>
      <c r="GU270" s="5"/>
      <c r="GV270" s="5"/>
      <c r="GW270" s="5"/>
      <c r="GX270" s="5"/>
      <c r="GY270" s="5"/>
      <c r="GZ270" s="5"/>
      <c r="HA270" s="5"/>
      <c r="HB270" s="5"/>
      <c r="HC270" s="5"/>
      <c r="HD270" s="5"/>
      <c r="HE270" s="5"/>
      <c r="HF270" s="5"/>
      <c r="HG270" s="5"/>
      <c r="HH270" s="5"/>
      <c r="HI270" s="5"/>
      <c r="HJ270" s="5"/>
      <c r="HK270" s="5"/>
      <c r="HL270" s="5"/>
      <c r="HM270" s="5"/>
      <c r="HN270" s="5"/>
      <c r="HO270" s="5"/>
      <c r="HP270" s="5"/>
      <c r="HQ270" s="5"/>
      <c r="HR270" s="5"/>
      <c r="HS270" s="5"/>
      <c r="HT270" s="5"/>
      <c r="HU270" s="5"/>
      <c r="HV270" s="5"/>
      <c r="HW270" s="5"/>
      <c r="HX270" s="5"/>
      <c r="HY270" s="5"/>
      <c r="HZ270" s="5"/>
      <c r="IA270" s="5"/>
      <c r="IB270" s="5"/>
      <c r="IC270" s="5"/>
      <c r="ID270" s="5"/>
      <c r="IE270" s="5"/>
      <c r="IF270" s="5"/>
      <c r="IG270" s="5"/>
      <c r="IH270" s="5"/>
      <c r="II270" s="5"/>
      <c r="IJ270" s="5"/>
      <c r="IK270" s="5"/>
      <c r="IL270" s="5"/>
      <c r="IM270" s="5"/>
      <c r="IN270" s="5"/>
      <c r="IO270" s="5"/>
      <c r="IP270" s="5"/>
      <c r="IQ270" s="5"/>
      <c r="IR270" s="5"/>
      <c r="IS270" s="5"/>
      <c r="IT270" s="5"/>
      <c r="IU270" s="5"/>
      <c r="IV270" s="5"/>
    </row>
    <row r="271" spans="1:256" s="29" customFormat="1" ht="15" customHeight="1">
      <c r="A271" s="171"/>
      <c r="B271" s="171"/>
      <c r="C271" s="1051"/>
      <c r="G271" s="29" t="s">
        <v>38</v>
      </c>
      <c r="O271" s="5"/>
      <c r="AA271" s="29">
        <v>2060049.5978435278</v>
      </c>
      <c r="AB271" s="29">
        <v>2293034.6783029139</v>
      </c>
      <c r="AC271" s="29">
        <v>4074610.2833966315</v>
      </c>
      <c r="AD271" s="29">
        <v>5246558.7286878824</v>
      </c>
      <c r="AE271" s="29">
        <v>5184536.6834030449</v>
      </c>
      <c r="AF271" s="29">
        <v>5044037.7644924521</v>
      </c>
      <c r="AG271" s="29">
        <v>4995939.0354960263</v>
      </c>
      <c r="AH271" s="29">
        <v>5118717.3700395226</v>
      </c>
      <c r="AI271" s="29">
        <v>5384526.1355460286</v>
      </c>
      <c r="AJ271" s="29">
        <v>5494646.909827292</v>
      </c>
      <c r="AK271" s="29">
        <v>5390854.9156771302</v>
      </c>
      <c r="AL271" s="29">
        <v>5416170.0362015665</v>
      </c>
      <c r="AM271" s="29">
        <v>5603501.9280823171</v>
      </c>
      <c r="AN271" s="29">
        <v>5780707.771753341</v>
      </c>
      <c r="AO271" s="29">
        <v>5331364.3824447095</v>
      </c>
      <c r="AP271" s="29">
        <v>5494646.909827292</v>
      </c>
      <c r="AQ271" s="29">
        <v>6324982.8630285561</v>
      </c>
    </row>
    <row r="272" spans="1:256" s="29" customFormat="1" ht="15" customHeight="1">
      <c r="A272" s="171"/>
      <c r="B272" s="171"/>
      <c r="C272" s="1051"/>
      <c r="F272" s="5" t="s">
        <v>1252</v>
      </c>
      <c r="O272" s="5"/>
    </row>
    <row r="273" spans="1:256" s="29" customFormat="1" ht="15" customHeight="1">
      <c r="A273" s="171"/>
      <c r="B273" s="171"/>
      <c r="C273" s="1051"/>
      <c r="F273" s="5"/>
      <c r="G273" s="5" t="s">
        <v>1295</v>
      </c>
      <c r="H273" s="5"/>
      <c r="I273" s="5"/>
      <c r="J273" s="5"/>
      <c r="K273" s="5"/>
      <c r="L273" s="5"/>
      <c r="M273" s="5"/>
      <c r="N273" s="5"/>
      <c r="O273" s="5"/>
      <c r="P273" s="5"/>
      <c r="Q273" s="5"/>
      <c r="R273" s="5"/>
      <c r="S273" s="5"/>
      <c r="T273" s="5"/>
      <c r="U273" s="5"/>
      <c r="V273" s="5"/>
      <c r="W273" s="5"/>
      <c r="X273" s="5"/>
      <c r="Y273" s="5"/>
      <c r="Z273" s="5"/>
      <c r="AA273" s="5">
        <v>299756514.79000008</v>
      </c>
      <c r="AB273" s="5">
        <v>298109483.56869358</v>
      </c>
      <c r="AC273" s="5">
        <v>303126527.1843574</v>
      </c>
      <c r="AD273" s="5">
        <v>302883963.8611933</v>
      </c>
      <c r="AE273" s="5">
        <v>292365157.60377878</v>
      </c>
      <c r="AF273" s="5">
        <v>293884368.75775862</v>
      </c>
      <c r="AG273" s="5">
        <v>287662787.27954221</v>
      </c>
      <c r="AH273" s="5">
        <v>293824062.14012349</v>
      </c>
      <c r="AI273" s="5">
        <v>295772358.69318914</v>
      </c>
      <c r="AJ273" s="5">
        <v>293223352.39865458</v>
      </c>
      <c r="AK273" s="5">
        <v>288141800.76318645</v>
      </c>
      <c r="AL273" s="5">
        <v>297169551.17699128</v>
      </c>
      <c r="AM273" s="5">
        <v>300414353.10917056</v>
      </c>
      <c r="AN273" s="5">
        <v>313994382.07230979</v>
      </c>
      <c r="AO273" s="5">
        <v>266594330.68259996</v>
      </c>
      <c r="AP273" s="5">
        <v>318259152.15376186</v>
      </c>
      <c r="AQ273" s="5">
        <v>340510483.67132843</v>
      </c>
    </row>
    <row r="274" spans="1:256" s="29" customFormat="1" ht="15" customHeight="1">
      <c r="A274" s="171"/>
      <c r="B274" s="171"/>
      <c r="C274" s="1051"/>
      <c r="F274" s="5"/>
      <c r="G274" s="5" t="s">
        <v>1230</v>
      </c>
      <c r="H274" s="5"/>
      <c r="I274" s="5"/>
      <c r="J274" s="5"/>
      <c r="K274" s="5"/>
      <c r="L274" s="5"/>
      <c r="M274" s="5"/>
      <c r="N274" s="5"/>
      <c r="O274" s="5"/>
      <c r="P274" s="5"/>
      <c r="Q274" s="5"/>
      <c r="R274" s="5"/>
      <c r="S274" s="5"/>
      <c r="T274" s="5"/>
      <c r="U274" s="5"/>
      <c r="V274" s="5"/>
      <c r="W274" s="5"/>
      <c r="X274" s="5"/>
      <c r="Y274" s="5"/>
      <c r="Z274" s="5"/>
      <c r="AA274" s="5">
        <v>0</v>
      </c>
      <c r="AB274" s="5">
        <v>0</v>
      </c>
      <c r="AC274" s="5">
        <v>0</v>
      </c>
      <c r="AD274" s="5">
        <v>0</v>
      </c>
      <c r="AE274" s="5">
        <v>0</v>
      </c>
      <c r="AF274" s="5">
        <v>0</v>
      </c>
      <c r="AG274" s="5">
        <v>0</v>
      </c>
      <c r="AH274" s="5">
        <v>0</v>
      </c>
      <c r="AI274" s="5">
        <v>0</v>
      </c>
      <c r="AJ274" s="5">
        <v>0</v>
      </c>
      <c r="AK274" s="5">
        <v>0</v>
      </c>
      <c r="AL274" s="5">
        <v>0</v>
      </c>
      <c r="AM274" s="5">
        <v>0</v>
      </c>
      <c r="AN274" s="5">
        <v>0</v>
      </c>
      <c r="AO274" s="5">
        <v>0</v>
      </c>
      <c r="AP274" s="5">
        <v>0</v>
      </c>
      <c r="AQ274" s="5">
        <v>0</v>
      </c>
    </row>
    <row r="275" spans="1:256" ht="15" customHeight="1">
      <c r="E275" s="29"/>
      <c r="G275" s="5" t="s">
        <v>1296</v>
      </c>
      <c r="AA275" s="5">
        <v>-2060049.5978435278</v>
      </c>
      <c r="AB275" s="5">
        <v>-2293034.6783029139</v>
      </c>
      <c r="AC275" s="5">
        <v>-4074610.2833966315</v>
      </c>
      <c r="AD275" s="5">
        <v>-5246558.7286878824</v>
      </c>
      <c r="AE275" s="5">
        <v>-5184536.6834030449</v>
      </c>
      <c r="AF275" s="5">
        <v>-5044037.7644924521</v>
      </c>
      <c r="AG275" s="5">
        <v>-4995939.0354960263</v>
      </c>
      <c r="AH275" s="5">
        <v>-5118717.3700395226</v>
      </c>
      <c r="AI275" s="5">
        <v>-5384526.1355460286</v>
      </c>
      <c r="AJ275" s="5">
        <v>-5494646.909827292</v>
      </c>
      <c r="AK275" s="5">
        <v>-5390854.9156771302</v>
      </c>
      <c r="AL275" s="5">
        <v>-5416170.0362015665</v>
      </c>
      <c r="AM275" s="5">
        <v>-5603501.9280823171</v>
      </c>
      <c r="AN275" s="5">
        <v>-5780707.771753341</v>
      </c>
      <c r="AO275" s="5">
        <v>-5331364.3824447095</v>
      </c>
      <c r="AP275" s="5">
        <v>-5494646.909827292</v>
      </c>
      <c r="AQ275" s="5">
        <v>-6324982.8630285561</v>
      </c>
      <c r="AR275" s="29"/>
      <c r="AS275" s="29"/>
      <c r="AT275" s="29"/>
      <c r="AU275" s="29"/>
      <c r="AV275" s="29"/>
      <c r="AW275" s="29"/>
      <c r="AX275" s="29"/>
      <c r="AY275" s="29"/>
      <c r="AZ275" s="29"/>
      <c r="BA275" s="29"/>
      <c r="BB275" s="29"/>
      <c r="BC275" s="29"/>
      <c r="BD275" s="29"/>
      <c r="BE275" s="29"/>
      <c r="BF275" s="29"/>
      <c r="BG275" s="29"/>
      <c r="BH275" s="29"/>
      <c r="BI275" s="29"/>
      <c r="BJ275" s="29"/>
      <c r="BK275" s="29"/>
      <c r="BL275" s="29"/>
      <c r="BM275" s="29"/>
      <c r="BN275" s="29"/>
      <c r="BO275" s="29"/>
      <c r="BP275" s="29"/>
      <c r="BQ275" s="29"/>
      <c r="BR275" s="29"/>
      <c r="BS275" s="29"/>
      <c r="BT275" s="29"/>
      <c r="BU275" s="29"/>
      <c r="BV275" s="29"/>
      <c r="BW275" s="29"/>
      <c r="BX275" s="29"/>
      <c r="BY275" s="29"/>
      <c r="BZ275" s="29"/>
      <c r="CA275" s="29"/>
      <c r="CB275" s="29"/>
      <c r="CC275" s="29"/>
      <c r="CD275" s="29"/>
      <c r="CE275" s="29"/>
      <c r="CF275" s="29"/>
      <c r="CG275" s="29"/>
      <c r="CH275" s="29"/>
      <c r="CI275" s="29"/>
      <c r="CJ275" s="29"/>
      <c r="CK275" s="29"/>
      <c r="CL275" s="29"/>
      <c r="CM275" s="29"/>
      <c r="CN275" s="29"/>
      <c r="CO275" s="29"/>
      <c r="CP275" s="29"/>
      <c r="CQ275" s="29"/>
      <c r="CR275" s="29"/>
      <c r="CS275" s="29"/>
      <c r="CT275" s="29"/>
      <c r="CU275" s="29"/>
      <c r="CV275" s="29"/>
      <c r="CW275" s="29"/>
      <c r="CX275" s="29"/>
      <c r="CY275" s="29"/>
      <c r="CZ275" s="29"/>
      <c r="DA275" s="29"/>
      <c r="DB275" s="29"/>
      <c r="DC275" s="29"/>
      <c r="DD275" s="29"/>
      <c r="DE275" s="29"/>
      <c r="DF275" s="29"/>
      <c r="DG275" s="29"/>
      <c r="DH275" s="29"/>
      <c r="DI275" s="29"/>
      <c r="DJ275" s="29"/>
      <c r="DK275" s="29"/>
      <c r="DL275" s="29"/>
      <c r="DM275" s="29"/>
      <c r="DN275" s="29"/>
      <c r="DO275" s="29"/>
      <c r="DP275" s="29"/>
      <c r="DQ275" s="29"/>
      <c r="DR275" s="29"/>
      <c r="DS275" s="29"/>
      <c r="DT275" s="29"/>
      <c r="DU275" s="29"/>
      <c r="DV275" s="29"/>
      <c r="DW275" s="29"/>
      <c r="DX275" s="29"/>
      <c r="DY275" s="29"/>
      <c r="DZ275" s="29"/>
      <c r="EA275" s="29"/>
      <c r="EB275" s="29"/>
      <c r="EC275" s="29"/>
      <c r="ED275" s="29"/>
      <c r="EE275" s="29"/>
      <c r="EF275" s="29"/>
      <c r="EG275" s="29"/>
      <c r="EH275" s="29"/>
      <c r="EI275" s="29"/>
      <c r="EJ275" s="29"/>
      <c r="EK275" s="29"/>
      <c r="EL275" s="29"/>
      <c r="EM275" s="29"/>
      <c r="EN275" s="29"/>
      <c r="EO275" s="29"/>
      <c r="EP275" s="29"/>
      <c r="EQ275" s="29"/>
      <c r="ER275" s="29"/>
      <c r="ES275" s="29"/>
      <c r="ET275" s="29"/>
      <c r="EU275" s="29"/>
      <c r="EV275" s="29"/>
      <c r="EW275" s="29"/>
      <c r="EX275" s="29"/>
      <c r="EY275" s="29"/>
      <c r="EZ275" s="29"/>
      <c r="FA275" s="29"/>
      <c r="FB275" s="29"/>
      <c r="FC275" s="29"/>
      <c r="FD275" s="29"/>
      <c r="FE275" s="29"/>
      <c r="FF275" s="29"/>
      <c r="FG275" s="29"/>
      <c r="FH275" s="29"/>
      <c r="FI275" s="29"/>
      <c r="FJ275" s="29"/>
      <c r="FK275" s="29"/>
      <c r="FL275" s="29"/>
      <c r="FM275" s="29"/>
      <c r="FN275" s="29"/>
      <c r="FO275" s="29"/>
      <c r="FP275" s="29"/>
      <c r="FQ275" s="29"/>
      <c r="FR275" s="29"/>
      <c r="FS275" s="29"/>
      <c r="FT275" s="29"/>
      <c r="FU275" s="29"/>
      <c r="FV275" s="29"/>
      <c r="FW275" s="29"/>
      <c r="FX275" s="29"/>
      <c r="FY275" s="29"/>
      <c r="FZ275" s="29"/>
      <c r="GA275" s="29"/>
      <c r="GB275" s="29"/>
      <c r="GC275" s="29"/>
      <c r="GD275" s="29"/>
      <c r="GE275" s="29"/>
      <c r="GF275" s="29"/>
      <c r="GG275" s="29"/>
      <c r="GH275" s="29"/>
      <c r="GI275" s="29"/>
      <c r="GJ275" s="29"/>
      <c r="GK275" s="29"/>
      <c r="GL275" s="29"/>
      <c r="GM275" s="29"/>
      <c r="GN275" s="29"/>
      <c r="GO275" s="29"/>
      <c r="GP275" s="29"/>
      <c r="GQ275" s="29"/>
      <c r="GR275" s="29"/>
      <c r="GS275" s="29"/>
      <c r="GT275" s="29"/>
      <c r="GU275" s="29"/>
      <c r="GV275" s="29"/>
      <c r="GW275" s="29"/>
      <c r="GX275" s="29"/>
      <c r="GY275" s="29"/>
      <c r="GZ275" s="29"/>
      <c r="HA275" s="29"/>
      <c r="HB275" s="29"/>
      <c r="HC275" s="29"/>
      <c r="HD275" s="29"/>
      <c r="HE275" s="29"/>
      <c r="HF275" s="29"/>
      <c r="HG275" s="29"/>
      <c r="HH275" s="29"/>
      <c r="HI275" s="29"/>
      <c r="HJ275" s="29"/>
      <c r="HK275" s="29"/>
      <c r="HL275" s="29"/>
      <c r="HM275" s="29"/>
      <c r="HN275" s="29"/>
      <c r="HO275" s="29"/>
      <c r="HP275" s="29"/>
      <c r="HQ275" s="29"/>
      <c r="HR275" s="29"/>
      <c r="HS275" s="29"/>
      <c r="HT275" s="29"/>
      <c r="HU275" s="29"/>
      <c r="HV275" s="29"/>
      <c r="HW275" s="29"/>
      <c r="HX275" s="29"/>
      <c r="HY275" s="29"/>
      <c r="HZ275" s="29"/>
      <c r="IA275" s="29"/>
      <c r="IB275" s="29"/>
      <c r="IC275" s="29"/>
      <c r="ID275" s="29"/>
      <c r="IE275" s="29"/>
      <c r="IF275" s="29"/>
      <c r="IG275" s="29"/>
      <c r="IH275" s="29"/>
      <c r="II275" s="29"/>
      <c r="IJ275" s="29"/>
      <c r="IK275" s="29"/>
      <c r="IL275" s="29"/>
      <c r="IM275" s="29"/>
      <c r="IN275" s="29"/>
      <c r="IO275" s="29"/>
      <c r="IP275" s="29"/>
      <c r="IQ275" s="29"/>
      <c r="IR275" s="29"/>
      <c r="IS275" s="29"/>
      <c r="IT275" s="29"/>
      <c r="IU275" s="29"/>
      <c r="IV275" s="29"/>
    </row>
    <row r="276" spans="1:256" ht="15" customHeight="1">
      <c r="E276" s="29"/>
      <c r="F276" s="29"/>
      <c r="G276" s="29" t="s">
        <v>38</v>
      </c>
      <c r="H276" s="29"/>
      <c r="I276" s="29"/>
      <c r="J276" s="29"/>
      <c r="K276" s="29"/>
      <c r="L276" s="29"/>
      <c r="M276" s="29"/>
      <c r="P276" s="29"/>
      <c r="Q276" s="29"/>
      <c r="R276" s="29"/>
      <c r="S276" s="29"/>
      <c r="T276" s="29"/>
      <c r="U276" s="29"/>
      <c r="V276" s="29"/>
      <c r="W276" s="29"/>
      <c r="X276" s="29"/>
      <c r="Y276" s="29"/>
      <c r="Z276" s="29"/>
      <c r="AA276" s="29">
        <v>297696465.19215655</v>
      </c>
      <c r="AB276" s="29">
        <v>295816448.89039063</v>
      </c>
      <c r="AC276" s="29">
        <v>299051916.9009608</v>
      </c>
      <c r="AD276" s="29">
        <v>297637405.13250542</v>
      </c>
      <c r="AE276" s="29">
        <v>287180620.9203757</v>
      </c>
      <c r="AF276" s="29">
        <v>288840330.99326617</v>
      </c>
      <c r="AG276" s="29">
        <v>282666848.24404621</v>
      </c>
      <c r="AH276" s="29">
        <v>288705344.77008396</v>
      </c>
      <c r="AI276" s="29">
        <v>290387832.55764312</v>
      </c>
      <c r="AJ276" s="29">
        <v>287728705.48882729</v>
      </c>
      <c r="AK276" s="29">
        <v>282750945.84750932</v>
      </c>
      <c r="AL276" s="29">
        <v>291753381.14078975</v>
      </c>
      <c r="AM276" s="29">
        <v>294810851.18108821</v>
      </c>
      <c r="AN276" s="29">
        <v>308213674.30055642</v>
      </c>
      <c r="AO276" s="29">
        <v>261262966.30015525</v>
      </c>
      <c r="AP276" s="29">
        <v>312764505.24393457</v>
      </c>
      <c r="AQ276" s="29">
        <v>334185500.8082999</v>
      </c>
      <c r="AR276" s="29"/>
      <c r="AS276" s="29"/>
      <c r="AT276" s="29"/>
      <c r="AU276" s="29"/>
      <c r="AV276" s="29"/>
      <c r="AW276" s="29"/>
      <c r="AX276" s="29"/>
      <c r="AY276" s="29"/>
      <c r="AZ276" s="29"/>
      <c r="BA276" s="29"/>
      <c r="BB276" s="29"/>
      <c r="BC276" s="29"/>
      <c r="BD276" s="29"/>
      <c r="BE276" s="29"/>
      <c r="BF276" s="29"/>
      <c r="BG276" s="29"/>
      <c r="BH276" s="29"/>
      <c r="BI276" s="29"/>
      <c r="BJ276" s="29"/>
      <c r="BK276" s="29"/>
      <c r="BL276" s="29"/>
      <c r="BM276" s="29"/>
      <c r="BN276" s="29"/>
      <c r="BO276" s="29"/>
      <c r="BP276" s="29"/>
      <c r="BQ276" s="29"/>
      <c r="BR276" s="29"/>
      <c r="BS276" s="29"/>
      <c r="BT276" s="29"/>
      <c r="BU276" s="29"/>
      <c r="BV276" s="29"/>
      <c r="BW276" s="29"/>
      <c r="BX276" s="29"/>
      <c r="BY276" s="29"/>
      <c r="BZ276" s="29"/>
      <c r="CA276" s="29"/>
      <c r="CB276" s="29"/>
      <c r="CC276" s="29"/>
      <c r="CD276" s="29"/>
      <c r="CE276" s="29"/>
      <c r="CF276" s="29"/>
      <c r="CG276" s="29"/>
      <c r="CH276" s="29"/>
      <c r="CI276" s="29"/>
      <c r="CJ276" s="29"/>
      <c r="CK276" s="29"/>
      <c r="CL276" s="29"/>
      <c r="CM276" s="29"/>
      <c r="CN276" s="29"/>
      <c r="CO276" s="29"/>
      <c r="CP276" s="29"/>
      <c r="CQ276" s="29"/>
      <c r="CR276" s="29"/>
      <c r="CS276" s="29"/>
      <c r="CT276" s="29"/>
      <c r="CU276" s="29"/>
      <c r="CV276" s="29"/>
      <c r="CW276" s="29"/>
      <c r="CX276" s="29"/>
      <c r="CY276" s="29"/>
      <c r="CZ276" s="29"/>
      <c r="DA276" s="29"/>
      <c r="DB276" s="29"/>
      <c r="DC276" s="29"/>
      <c r="DD276" s="29"/>
      <c r="DE276" s="29"/>
      <c r="DF276" s="29"/>
      <c r="DG276" s="29"/>
      <c r="DH276" s="29"/>
      <c r="DI276" s="29"/>
      <c r="DJ276" s="29"/>
      <c r="DK276" s="29"/>
      <c r="DL276" s="29"/>
      <c r="DM276" s="29"/>
      <c r="DN276" s="29"/>
      <c r="DO276" s="29"/>
      <c r="DP276" s="29"/>
      <c r="DQ276" s="29"/>
      <c r="DR276" s="29"/>
      <c r="DS276" s="29"/>
      <c r="DT276" s="29"/>
      <c r="DU276" s="29"/>
      <c r="DV276" s="29"/>
      <c r="DW276" s="29"/>
      <c r="DX276" s="29"/>
      <c r="DY276" s="29"/>
      <c r="DZ276" s="29"/>
      <c r="EA276" s="29"/>
      <c r="EB276" s="29"/>
      <c r="EC276" s="29"/>
      <c r="ED276" s="29"/>
      <c r="EE276" s="29"/>
      <c r="EF276" s="29"/>
      <c r="EG276" s="29"/>
      <c r="EH276" s="29"/>
      <c r="EI276" s="29"/>
      <c r="EJ276" s="29"/>
      <c r="EK276" s="29"/>
      <c r="EL276" s="29"/>
      <c r="EM276" s="29"/>
      <c r="EN276" s="29"/>
      <c r="EO276" s="29"/>
      <c r="EP276" s="29"/>
      <c r="EQ276" s="29"/>
      <c r="ER276" s="29"/>
      <c r="ES276" s="29"/>
      <c r="ET276" s="29"/>
      <c r="EU276" s="29"/>
      <c r="EV276" s="29"/>
      <c r="EW276" s="29"/>
      <c r="EX276" s="29"/>
      <c r="EY276" s="29"/>
      <c r="EZ276" s="29"/>
      <c r="FA276" s="29"/>
      <c r="FB276" s="29"/>
      <c r="FC276" s="29"/>
      <c r="FD276" s="29"/>
      <c r="FE276" s="29"/>
      <c r="FF276" s="29"/>
      <c r="FG276" s="29"/>
      <c r="FH276" s="29"/>
      <c r="FI276" s="29"/>
      <c r="FJ276" s="29"/>
      <c r="FK276" s="29"/>
      <c r="FL276" s="29"/>
      <c r="FM276" s="29"/>
      <c r="FN276" s="29"/>
      <c r="FO276" s="29"/>
      <c r="FP276" s="29"/>
      <c r="FQ276" s="29"/>
      <c r="FR276" s="29"/>
      <c r="FS276" s="29"/>
      <c r="FT276" s="29"/>
      <c r="FU276" s="29"/>
      <c r="FV276" s="29"/>
      <c r="FW276" s="29"/>
      <c r="FX276" s="29"/>
      <c r="FY276" s="29"/>
      <c r="FZ276" s="29"/>
      <c r="GA276" s="29"/>
      <c r="GB276" s="29"/>
      <c r="GC276" s="29"/>
      <c r="GD276" s="29"/>
      <c r="GE276" s="29"/>
      <c r="GF276" s="29"/>
      <c r="GG276" s="29"/>
      <c r="GH276" s="29"/>
      <c r="GI276" s="29"/>
      <c r="GJ276" s="29"/>
      <c r="GK276" s="29"/>
      <c r="GL276" s="29"/>
      <c r="GM276" s="29"/>
      <c r="GN276" s="29"/>
      <c r="GO276" s="29"/>
      <c r="GP276" s="29"/>
      <c r="GQ276" s="29"/>
      <c r="GR276" s="29"/>
      <c r="GS276" s="29"/>
      <c r="GT276" s="29"/>
      <c r="GU276" s="29"/>
      <c r="GV276" s="29"/>
      <c r="GW276" s="29"/>
      <c r="GX276" s="29"/>
      <c r="GY276" s="29"/>
      <c r="GZ276" s="29"/>
      <c r="HA276" s="29"/>
      <c r="HB276" s="29"/>
      <c r="HC276" s="29"/>
      <c r="HD276" s="29"/>
      <c r="HE276" s="29"/>
      <c r="HF276" s="29"/>
      <c r="HG276" s="29"/>
      <c r="HH276" s="29"/>
      <c r="HI276" s="29"/>
      <c r="HJ276" s="29"/>
      <c r="HK276" s="29"/>
      <c r="HL276" s="29"/>
      <c r="HM276" s="29"/>
      <c r="HN276" s="29"/>
      <c r="HO276" s="29"/>
      <c r="HP276" s="29"/>
      <c r="HQ276" s="29"/>
      <c r="HR276" s="29"/>
      <c r="HS276" s="29"/>
      <c r="HT276" s="29"/>
      <c r="HU276" s="29"/>
      <c r="HV276" s="29"/>
      <c r="HW276" s="29"/>
      <c r="HX276" s="29"/>
      <c r="HY276" s="29"/>
      <c r="HZ276" s="29"/>
      <c r="IA276" s="29"/>
      <c r="IB276" s="29"/>
      <c r="IC276" s="29"/>
      <c r="ID276" s="29"/>
      <c r="IE276" s="29"/>
      <c r="IF276" s="29"/>
      <c r="IG276" s="29"/>
      <c r="IH276" s="29"/>
      <c r="II276" s="29"/>
      <c r="IJ276" s="29"/>
      <c r="IK276" s="29"/>
      <c r="IL276" s="29"/>
      <c r="IM276" s="29"/>
      <c r="IN276" s="29"/>
      <c r="IO276" s="29"/>
      <c r="IP276" s="29"/>
      <c r="IQ276" s="29"/>
      <c r="IR276" s="29"/>
      <c r="IS276" s="29"/>
      <c r="IT276" s="29"/>
      <c r="IU276" s="29"/>
      <c r="IV276" s="29"/>
    </row>
    <row r="277" spans="1:256" s="29" customFormat="1" ht="15" customHeight="1">
      <c r="A277" s="171"/>
      <c r="B277" s="171"/>
      <c r="C277" s="1051"/>
      <c r="F277" s="5" t="s">
        <v>724</v>
      </c>
      <c r="O277" s="5"/>
      <c r="P277" s="5"/>
      <c r="Q277" s="5"/>
      <c r="R277" s="5"/>
      <c r="S277" s="5"/>
      <c r="T277" s="5"/>
      <c r="U277" s="5"/>
      <c r="V277" s="5"/>
      <c r="W277" s="5"/>
      <c r="X277" s="5"/>
      <c r="Y277" s="5"/>
      <c r="Z277" s="5"/>
      <c r="AA277" s="5">
        <v>428774.69000008702</v>
      </c>
      <c r="AB277" s="5">
        <v>500000</v>
      </c>
      <c r="AC277" s="5">
        <v>6400000</v>
      </c>
      <c r="AD277" s="5">
        <v>4700000</v>
      </c>
      <c r="AE277" s="5">
        <v>-9600000</v>
      </c>
      <c r="AF277" s="5">
        <v>-1500000</v>
      </c>
      <c r="AG277" s="5">
        <v>-2300000</v>
      </c>
      <c r="AH277" s="5">
        <v>12000000</v>
      </c>
      <c r="AI277" s="5">
        <v>9000000</v>
      </c>
      <c r="AJ277" s="5">
        <v>-300000</v>
      </c>
      <c r="AK277" s="5">
        <v>-7900000</v>
      </c>
      <c r="AL277" s="5">
        <v>9900000</v>
      </c>
      <c r="AM277" s="5">
        <v>4900000</v>
      </c>
      <c r="AN277" s="5">
        <v>9100000</v>
      </c>
      <c r="AO277" s="5">
        <v>-44600000</v>
      </c>
      <c r="AP277" s="5">
        <v>57500000</v>
      </c>
      <c r="AQ277" s="5">
        <v>8100000</v>
      </c>
    </row>
    <row r="278" spans="1:256" ht="15" customHeight="1">
      <c r="F278" s="5" t="s">
        <v>1297</v>
      </c>
    </row>
    <row r="279" spans="1:256" ht="15" customHeight="1">
      <c r="G279" s="5" t="s">
        <v>1337</v>
      </c>
      <c r="AA279" s="5">
        <v>299327740.09999996</v>
      </c>
      <c r="AB279" s="5">
        <v>297609483.56869358</v>
      </c>
      <c r="AC279" s="5">
        <v>296726527.1843574</v>
      </c>
      <c r="AD279" s="5">
        <v>298183963.8611933</v>
      </c>
      <c r="AE279" s="5">
        <v>301965157.60377878</v>
      </c>
      <c r="AF279" s="5">
        <v>295384368.75775862</v>
      </c>
      <c r="AG279" s="5">
        <v>289962787.27954221</v>
      </c>
      <c r="AH279" s="5">
        <v>281824062.14012349</v>
      </c>
      <c r="AI279" s="5">
        <v>286772358.69318914</v>
      </c>
      <c r="AJ279" s="5">
        <v>293523352.39865458</v>
      </c>
      <c r="AK279" s="5">
        <v>296041800.76318645</v>
      </c>
      <c r="AL279" s="5">
        <v>287269551.17699128</v>
      </c>
      <c r="AM279" s="5">
        <v>295514353.10917056</v>
      </c>
      <c r="AN279" s="5">
        <v>304894382.07230979</v>
      </c>
      <c r="AO279" s="5">
        <v>311194330.68259996</v>
      </c>
      <c r="AP279" s="5">
        <v>260759152.15376189</v>
      </c>
      <c r="AQ279" s="5">
        <v>332410483.67132843</v>
      </c>
    </row>
    <row r="280" spans="1:256" ht="15" customHeight="1">
      <c r="G280" s="5" t="s">
        <v>694</v>
      </c>
      <c r="AA280" s="5">
        <v>0</v>
      </c>
      <c r="AB280" s="5">
        <v>0</v>
      </c>
      <c r="AC280" s="5">
        <v>0</v>
      </c>
      <c r="AD280" s="5">
        <v>0</v>
      </c>
      <c r="AE280" s="5">
        <v>0</v>
      </c>
      <c r="AF280" s="5">
        <v>0</v>
      </c>
      <c r="AG280" s="5">
        <v>0</v>
      </c>
      <c r="AH280" s="5">
        <v>0</v>
      </c>
      <c r="AI280" s="5">
        <v>0</v>
      </c>
      <c r="AJ280" s="5">
        <v>0</v>
      </c>
      <c r="AK280" s="5">
        <v>0</v>
      </c>
      <c r="AL280" s="5">
        <v>0</v>
      </c>
      <c r="AM280" s="5">
        <v>0</v>
      </c>
      <c r="AN280" s="5">
        <v>0</v>
      </c>
      <c r="AO280" s="5">
        <v>0</v>
      </c>
      <c r="AP280" s="5">
        <v>0</v>
      </c>
      <c r="AQ280" s="5">
        <v>0</v>
      </c>
    </row>
    <row r="281" spans="1:256" ht="15" customHeight="1">
      <c r="E281" s="29"/>
      <c r="F281" s="29"/>
      <c r="G281" s="29" t="s">
        <v>38</v>
      </c>
      <c r="H281" s="29"/>
      <c r="I281" s="29"/>
      <c r="J281" s="29"/>
      <c r="K281" s="29"/>
      <c r="L281" s="29"/>
      <c r="M281" s="29"/>
      <c r="N281" s="29"/>
      <c r="P281" s="29"/>
      <c r="Q281" s="29"/>
      <c r="R281" s="29"/>
      <c r="S281" s="29"/>
      <c r="T281" s="29"/>
      <c r="U281" s="29"/>
      <c r="V281" s="29"/>
      <c r="W281" s="29"/>
      <c r="X281" s="29"/>
      <c r="Y281" s="29"/>
      <c r="Z281" s="29"/>
      <c r="AA281" s="29">
        <v>299327740.09999996</v>
      </c>
      <c r="AB281" s="29">
        <v>297609483.56869358</v>
      </c>
      <c r="AC281" s="29">
        <v>296726527.1843574</v>
      </c>
      <c r="AD281" s="29">
        <v>298183963.8611933</v>
      </c>
      <c r="AE281" s="29">
        <v>301965157.60377878</v>
      </c>
      <c r="AF281" s="29">
        <v>295384368.75775862</v>
      </c>
      <c r="AG281" s="29">
        <v>289962787.27954221</v>
      </c>
      <c r="AH281" s="29">
        <v>281824062.14012349</v>
      </c>
      <c r="AI281" s="29">
        <v>286772358.69318914</v>
      </c>
      <c r="AJ281" s="29">
        <v>293523352.39865458</v>
      </c>
      <c r="AK281" s="29">
        <v>296041800.76318645</v>
      </c>
      <c r="AL281" s="29">
        <v>287269551.17699128</v>
      </c>
      <c r="AM281" s="29">
        <v>295514353.10917056</v>
      </c>
      <c r="AN281" s="29">
        <v>304894382.07230979</v>
      </c>
      <c r="AO281" s="29">
        <v>311194330.68259996</v>
      </c>
      <c r="AP281" s="29">
        <v>260759152.15376189</v>
      </c>
      <c r="AQ281" s="29">
        <v>332410483.67132843</v>
      </c>
      <c r="AR281" s="29"/>
      <c r="AS281" s="29"/>
      <c r="AT281" s="29"/>
      <c r="AU281" s="29"/>
      <c r="AV281" s="29"/>
      <c r="AW281" s="29"/>
      <c r="AX281" s="29"/>
      <c r="AY281" s="29"/>
      <c r="AZ281" s="29"/>
      <c r="BA281" s="29"/>
      <c r="BB281" s="29"/>
      <c r="BC281" s="29"/>
      <c r="BD281" s="29"/>
      <c r="BE281" s="29"/>
      <c r="BF281" s="29"/>
      <c r="BG281" s="29"/>
      <c r="BH281" s="29"/>
      <c r="BI281" s="29"/>
      <c r="BJ281" s="29"/>
      <c r="BK281" s="29"/>
      <c r="BL281" s="29"/>
      <c r="BM281" s="29"/>
      <c r="BN281" s="29"/>
      <c r="BO281" s="29"/>
      <c r="BP281" s="29"/>
      <c r="BQ281" s="29"/>
      <c r="BR281" s="29"/>
      <c r="BS281" s="29"/>
      <c r="BT281" s="29"/>
      <c r="BU281" s="29"/>
      <c r="BV281" s="29"/>
      <c r="BW281" s="29"/>
      <c r="BX281" s="29"/>
      <c r="BY281" s="29"/>
      <c r="BZ281" s="29"/>
      <c r="CA281" s="29"/>
      <c r="CB281" s="29"/>
      <c r="CC281" s="29"/>
      <c r="CD281" s="29"/>
      <c r="CE281" s="29"/>
      <c r="CF281" s="29"/>
      <c r="CG281" s="29"/>
      <c r="CH281" s="29"/>
      <c r="CI281" s="29"/>
      <c r="CJ281" s="29"/>
      <c r="CK281" s="29"/>
      <c r="CL281" s="29"/>
      <c r="CM281" s="29"/>
      <c r="CN281" s="29"/>
      <c r="CO281" s="29"/>
      <c r="CP281" s="29"/>
      <c r="CQ281" s="29"/>
      <c r="CR281" s="29"/>
      <c r="CS281" s="29"/>
      <c r="CT281" s="29"/>
      <c r="CU281" s="29"/>
      <c r="CV281" s="29"/>
      <c r="CW281" s="29"/>
      <c r="CX281" s="29"/>
      <c r="CY281" s="29"/>
      <c r="CZ281" s="29"/>
      <c r="DA281" s="29"/>
      <c r="DB281" s="29"/>
      <c r="DC281" s="29"/>
      <c r="DD281" s="29"/>
      <c r="DE281" s="29"/>
      <c r="DF281" s="29"/>
      <c r="DG281" s="29"/>
      <c r="DH281" s="29"/>
      <c r="DI281" s="29"/>
      <c r="DJ281" s="29"/>
      <c r="DK281" s="29"/>
      <c r="DL281" s="29"/>
      <c r="DM281" s="29"/>
      <c r="DN281" s="29"/>
      <c r="DO281" s="29"/>
      <c r="DP281" s="29"/>
      <c r="DQ281" s="29"/>
      <c r="DR281" s="29"/>
      <c r="DS281" s="29"/>
      <c r="DT281" s="29"/>
      <c r="DU281" s="29"/>
      <c r="DV281" s="29"/>
      <c r="DW281" s="29"/>
      <c r="DX281" s="29"/>
      <c r="DY281" s="29"/>
      <c r="DZ281" s="29"/>
      <c r="EA281" s="29"/>
      <c r="EB281" s="29"/>
      <c r="EC281" s="29"/>
      <c r="ED281" s="29"/>
      <c r="EE281" s="29"/>
      <c r="EF281" s="29"/>
      <c r="EG281" s="29"/>
      <c r="EH281" s="29"/>
      <c r="EI281" s="29"/>
      <c r="EJ281" s="29"/>
      <c r="EK281" s="29"/>
      <c r="EL281" s="29"/>
      <c r="EM281" s="29"/>
      <c r="EN281" s="29"/>
      <c r="EO281" s="29"/>
      <c r="EP281" s="29"/>
      <c r="EQ281" s="29"/>
      <c r="ER281" s="29"/>
      <c r="ES281" s="29"/>
      <c r="ET281" s="29"/>
      <c r="EU281" s="29"/>
      <c r="EV281" s="29"/>
      <c r="EW281" s="29"/>
      <c r="EX281" s="29"/>
      <c r="EY281" s="29"/>
      <c r="EZ281" s="29"/>
      <c r="FA281" s="29"/>
      <c r="FB281" s="29"/>
      <c r="FC281" s="29"/>
      <c r="FD281" s="29"/>
      <c r="FE281" s="29"/>
      <c r="FF281" s="29"/>
      <c r="FG281" s="29"/>
      <c r="FH281" s="29"/>
      <c r="FI281" s="29"/>
      <c r="FJ281" s="29"/>
      <c r="FK281" s="29"/>
      <c r="FL281" s="29"/>
      <c r="FM281" s="29"/>
      <c r="FN281" s="29"/>
      <c r="FO281" s="29"/>
      <c r="FP281" s="29"/>
      <c r="FQ281" s="29"/>
      <c r="FR281" s="29"/>
      <c r="FS281" s="29"/>
      <c r="FT281" s="29"/>
      <c r="FU281" s="29"/>
      <c r="FV281" s="29"/>
      <c r="FW281" s="29"/>
      <c r="FX281" s="29"/>
      <c r="FY281" s="29"/>
      <c r="FZ281" s="29"/>
      <c r="GA281" s="29"/>
      <c r="GB281" s="29"/>
      <c r="GC281" s="29"/>
      <c r="GD281" s="29"/>
      <c r="GE281" s="29"/>
      <c r="GF281" s="29"/>
      <c r="GG281" s="29"/>
      <c r="GH281" s="29"/>
      <c r="GI281" s="29"/>
      <c r="GJ281" s="29"/>
      <c r="GK281" s="29"/>
      <c r="GL281" s="29"/>
      <c r="GM281" s="29"/>
      <c r="GN281" s="29"/>
      <c r="GO281" s="29"/>
      <c r="GP281" s="29"/>
      <c r="GQ281" s="29"/>
      <c r="GR281" s="29"/>
      <c r="GS281" s="29"/>
      <c r="GT281" s="29"/>
      <c r="GU281" s="29"/>
      <c r="GV281" s="29"/>
      <c r="GW281" s="29"/>
      <c r="GX281" s="29"/>
      <c r="GY281" s="29"/>
      <c r="GZ281" s="29"/>
      <c r="HA281" s="29"/>
      <c r="HB281" s="29"/>
      <c r="HC281" s="29"/>
      <c r="HD281" s="29"/>
      <c r="HE281" s="29"/>
      <c r="HF281" s="29"/>
      <c r="HG281" s="29"/>
      <c r="HH281" s="29"/>
      <c r="HI281" s="29"/>
      <c r="HJ281" s="29"/>
      <c r="HK281" s="29"/>
      <c r="HL281" s="29"/>
      <c r="HM281" s="29"/>
      <c r="HN281" s="29"/>
      <c r="HO281" s="29"/>
      <c r="HP281" s="29"/>
      <c r="HQ281" s="29"/>
      <c r="HR281" s="29"/>
      <c r="HS281" s="29"/>
      <c r="HT281" s="29"/>
      <c r="HU281" s="29"/>
      <c r="HV281" s="29"/>
      <c r="HW281" s="29"/>
      <c r="HX281" s="29"/>
      <c r="HY281" s="29"/>
      <c r="HZ281" s="29"/>
      <c r="IA281" s="29"/>
      <c r="IB281" s="29"/>
      <c r="IC281" s="29"/>
      <c r="ID281" s="29"/>
      <c r="IE281" s="29"/>
      <c r="IF281" s="29"/>
      <c r="IG281" s="29"/>
      <c r="IH281" s="29"/>
      <c r="II281" s="29"/>
      <c r="IJ281" s="29"/>
      <c r="IK281" s="29"/>
      <c r="IL281" s="29"/>
      <c r="IM281" s="29"/>
      <c r="IN281" s="29"/>
      <c r="IO281" s="29"/>
      <c r="IP281" s="29"/>
      <c r="IQ281" s="29"/>
      <c r="IR281" s="29"/>
      <c r="IS281" s="29"/>
      <c r="IT281" s="29"/>
      <c r="IU281" s="29"/>
      <c r="IV281" s="29"/>
    </row>
    <row r="282" spans="1:256" ht="15" customHeight="1">
      <c r="E282" s="5" t="s">
        <v>1257</v>
      </c>
      <c r="N282" s="1064">
        <v>89675347.319999993</v>
      </c>
      <c r="O282" s="1064">
        <v>91151450.079999998</v>
      </c>
      <c r="P282" s="1064">
        <v>91381163.590000004</v>
      </c>
      <c r="Q282" s="1064">
        <v>76799281.989999995</v>
      </c>
      <c r="R282" s="1064">
        <v>76747253.289999992</v>
      </c>
      <c r="S282" s="1064">
        <v>87844887.349999994</v>
      </c>
      <c r="T282" s="1064">
        <v>96202695.649999946</v>
      </c>
      <c r="U282" s="1064">
        <v>115866932.33000001</v>
      </c>
      <c r="V282" s="1064">
        <v>128977642.42999998</v>
      </c>
      <c r="W282" s="1075">
        <v>156901740.28</v>
      </c>
      <c r="X282" s="1075">
        <v>169690130.73000005</v>
      </c>
      <c r="Y282" s="1075">
        <v>183399581.78999996</v>
      </c>
      <c r="Z282" s="1075">
        <v>197571225.30999991</v>
      </c>
      <c r="AA282" s="5">
        <v>198000000</v>
      </c>
      <c r="AB282" s="5">
        <v>198500000</v>
      </c>
      <c r="AC282" s="5">
        <v>204900000</v>
      </c>
      <c r="AD282" s="5">
        <v>209600000</v>
      </c>
      <c r="AE282" s="5">
        <v>200000000</v>
      </c>
      <c r="AF282" s="5">
        <v>198500000</v>
      </c>
      <c r="AG282" s="5">
        <v>196200000</v>
      </c>
      <c r="AH282" s="5">
        <v>208200000</v>
      </c>
      <c r="AI282" s="5">
        <v>217200000</v>
      </c>
      <c r="AJ282" s="5">
        <v>216900000</v>
      </c>
      <c r="AK282" s="5">
        <v>209000000</v>
      </c>
      <c r="AL282" s="5">
        <v>218900000</v>
      </c>
      <c r="AM282" s="5">
        <v>223800000</v>
      </c>
      <c r="AN282" s="5">
        <v>232900000</v>
      </c>
      <c r="AO282" s="5">
        <v>188300000</v>
      </c>
      <c r="AP282" s="5">
        <v>245800000</v>
      </c>
      <c r="AQ282" s="5">
        <v>253900000</v>
      </c>
    </row>
    <row r="283" spans="1:256" ht="15" customHeight="1">
      <c r="B283" s="171">
        <v>0</v>
      </c>
      <c r="E283" s="5" t="s">
        <v>842</v>
      </c>
      <c r="AA283" s="5">
        <v>0</v>
      </c>
      <c r="AB283" s="5">
        <v>0</v>
      </c>
      <c r="AC283" s="5">
        <v>0</v>
      </c>
      <c r="AD283" s="5">
        <v>0</v>
      </c>
      <c r="AE283" s="5">
        <v>0</v>
      </c>
      <c r="AF283" s="5">
        <v>0</v>
      </c>
      <c r="AG283" s="5">
        <v>0</v>
      </c>
      <c r="AH283" s="5">
        <v>0</v>
      </c>
      <c r="AI283" s="5">
        <v>0</v>
      </c>
      <c r="AJ283" s="5">
        <v>0</v>
      </c>
      <c r="AK283" s="5">
        <v>0</v>
      </c>
      <c r="AL283" s="5">
        <v>0</v>
      </c>
      <c r="AM283" s="5">
        <v>0</v>
      </c>
      <c r="AN283" s="5">
        <v>0</v>
      </c>
      <c r="AO283" s="5">
        <v>0</v>
      </c>
      <c r="AP283" s="5">
        <v>0</v>
      </c>
      <c r="AQ283" s="5">
        <v>0</v>
      </c>
    </row>
    <row r="286" spans="1:256" ht="15" customHeight="1">
      <c r="D286" s="29" t="s">
        <v>257</v>
      </c>
    </row>
    <row r="287" spans="1:256" ht="15" customHeight="1">
      <c r="E287" s="5" t="s">
        <v>1313</v>
      </c>
      <c r="AA287" s="5">
        <v>68400000</v>
      </c>
      <c r="AB287" s="5">
        <v>71200000</v>
      </c>
      <c r="AC287" s="5">
        <v>77200000</v>
      </c>
      <c r="AD287" s="5">
        <v>82300000</v>
      </c>
      <c r="AE287" s="5">
        <v>88600000</v>
      </c>
      <c r="AF287" s="5">
        <v>108400000</v>
      </c>
      <c r="AG287" s="5">
        <v>133500000</v>
      </c>
      <c r="AH287" s="5">
        <v>158400000</v>
      </c>
      <c r="AI287" s="5">
        <v>184900000</v>
      </c>
      <c r="AJ287" s="5">
        <v>208200000</v>
      </c>
      <c r="AK287" s="5">
        <v>229200000</v>
      </c>
      <c r="AL287" s="5">
        <v>249500000</v>
      </c>
      <c r="AM287" s="5">
        <v>269200000</v>
      </c>
      <c r="AN287" s="5">
        <v>283900000</v>
      </c>
      <c r="AO287" s="5">
        <v>287200000</v>
      </c>
      <c r="AP287" s="5">
        <v>284500000</v>
      </c>
      <c r="AQ287" s="5">
        <v>284500000</v>
      </c>
    </row>
    <row r="288" spans="1:256" ht="15" customHeight="1">
      <c r="E288" s="5" t="s">
        <v>1314</v>
      </c>
      <c r="N288" s="476"/>
      <c r="AA288" s="5">
        <v>68400000</v>
      </c>
      <c r="AB288" s="5">
        <v>71200000</v>
      </c>
      <c r="AC288" s="5">
        <v>77200000</v>
      </c>
      <c r="AD288" s="5">
        <v>82300000</v>
      </c>
      <c r="AE288" s="5">
        <v>88600000</v>
      </c>
      <c r="AF288" s="5">
        <v>108400000</v>
      </c>
      <c r="AG288" s="5">
        <v>133500000</v>
      </c>
      <c r="AH288" s="5">
        <v>158400000</v>
      </c>
      <c r="AI288" s="5">
        <v>184900000</v>
      </c>
      <c r="AJ288" s="5">
        <v>208200000</v>
      </c>
      <c r="AK288" s="5">
        <v>229200000</v>
      </c>
      <c r="AL288" s="5">
        <v>249500000</v>
      </c>
      <c r="AM288" s="5">
        <v>269200000</v>
      </c>
      <c r="AN288" s="5">
        <v>283900000</v>
      </c>
      <c r="AO288" s="5">
        <v>287200000</v>
      </c>
      <c r="AP288" s="5">
        <v>284500000</v>
      </c>
      <c r="AQ288" s="5">
        <v>284500000</v>
      </c>
    </row>
    <row r="289" spans="1:256" ht="15" customHeight="1">
      <c r="E289" s="5" t="s">
        <v>1248</v>
      </c>
      <c r="AA289" s="5">
        <v>60999999.999999993</v>
      </c>
      <c r="AB289" s="5">
        <v>68400000</v>
      </c>
      <c r="AC289" s="5">
        <v>71200000</v>
      </c>
      <c r="AD289" s="5">
        <v>77200000</v>
      </c>
      <c r="AE289" s="5">
        <v>82300000</v>
      </c>
      <c r="AF289" s="5">
        <v>88600000</v>
      </c>
      <c r="AG289" s="5">
        <v>108400000</v>
      </c>
      <c r="AH289" s="5">
        <v>133500000</v>
      </c>
      <c r="AI289" s="5">
        <v>158400000</v>
      </c>
      <c r="AJ289" s="5">
        <v>184900000</v>
      </c>
      <c r="AK289" s="5">
        <v>208200000</v>
      </c>
      <c r="AL289" s="5">
        <v>229200000</v>
      </c>
      <c r="AM289" s="5">
        <v>249500000</v>
      </c>
      <c r="AN289" s="5">
        <v>269200000</v>
      </c>
      <c r="AO289" s="5">
        <v>283900000</v>
      </c>
      <c r="AP289" s="5">
        <v>287200000</v>
      </c>
      <c r="AQ289" s="5">
        <v>284500000</v>
      </c>
    </row>
    <row r="290" spans="1:256" s="29" customFormat="1" ht="15" customHeight="1">
      <c r="A290" s="171"/>
      <c r="B290" s="171"/>
      <c r="E290" s="5"/>
      <c r="F290" s="5" t="s">
        <v>1249</v>
      </c>
      <c r="G290" s="5"/>
      <c r="H290" s="5"/>
      <c r="I290" s="5"/>
      <c r="J290" s="5"/>
      <c r="K290" s="5"/>
      <c r="L290" s="5"/>
      <c r="M290" s="5"/>
      <c r="N290" s="5"/>
      <c r="O290" s="5"/>
      <c r="P290" s="5"/>
      <c r="Q290" s="5"/>
      <c r="R290" s="5"/>
      <c r="S290" s="5"/>
      <c r="T290" s="5"/>
      <c r="U290" s="5"/>
      <c r="V290" s="5"/>
      <c r="W290" s="5"/>
      <c r="X290" s="5"/>
      <c r="Y290" s="5"/>
      <c r="Z290" s="5"/>
      <c r="AA290" s="5"/>
      <c r="AB290" s="5"/>
      <c r="AC290" s="5"/>
      <c r="AD290" s="5"/>
      <c r="AE290" s="5"/>
      <c r="AF290" s="5"/>
      <c r="AG290" s="5"/>
      <c r="AH290" s="5"/>
      <c r="AI290" s="5"/>
      <c r="AJ290" s="5"/>
      <c r="AK290" s="5"/>
      <c r="AL290" s="5"/>
      <c r="AM290" s="5"/>
      <c r="AN290" s="5"/>
      <c r="AO290" s="5"/>
      <c r="AP290" s="5"/>
      <c r="AQ290" s="5"/>
      <c r="AR290" s="5"/>
      <c r="AS290" s="5"/>
      <c r="AT290" s="5"/>
      <c r="AU290" s="5"/>
      <c r="AV290" s="5"/>
      <c r="AW290" s="5"/>
      <c r="AX290" s="5"/>
      <c r="AY290" s="5"/>
      <c r="AZ290" s="5"/>
      <c r="BA290" s="5"/>
      <c r="BB290" s="5"/>
      <c r="BC290" s="5"/>
      <c r="BD290" s="5"/>
      <c r="BE290" s="5"/>
      <c r="BF290" s="5"/>
      <c r="BG290" s="5"/>
      <c r="BH290" s="5"/>
      <c r="BI290" s="5"/>
      <c r="BJ290" s="5"/>
      <c r="BK290" s="5"/>
      <c r="BL290" s="5"/>
      <c r="BM290" s="5"/>
      <c r="BN290" s="5"/>
      <c r="BO290" s="5"/>
      <c r="BP290" s="5"/>
      <c r="BQ290" s="5"/>
      <c r="BR290" s="5"/>
      <c r="BS290" s="5"/>
      <c r="BT290" s="5"/>
      <c r="BU290" s="5"/>
      <c r="BV290" s="5"/>
      <c r="BW290" s="5"/>
      <c r="BX290" s="5"/>
      <c r="BY290" s="5"/>
      <c r="BZ290" s="5"/>
      <c r="CA290" s="5"/>
      <c r="CB290" s="5"/>
      <c r="CC290" s="5"/>
      <c r="CD290" s="5"/>
      <c r="CE290" s="5"/>
      <c r="CF290" s="5"/>
      <c r="CG290" s="5"/>
      <c r="CH290" s="5"/>
      <c r="CI290" s="5"/>
      <c r="CJ290" s="5"/>
      <c r="CK290" s="5"/>
      <c r="CL290" s="5"/>
      <c r="CM290" s="5"/>
      <c r="CN290" s="5"/>
      <c r="CO290" s="5"/>
      <c r="CP290" s="5"/>
      <c r="CQ290" s="5"/>
      <c r="CR290" s="5"/>
      <c r="CS290" s="5"/>
      <c r="CT290" s="5"/>
      <c r="CU290" s="5"/>
      <c r="CV290" s="5"/>
      <c r="CW290" s="5"/>
      <c r="CX290" s="5"/>
      <c r="CY290" s="5"/>
      <c r="CZ290" s="5"/>
      <c r="DA290" s="5"/>
      <c r="DB290" s="5"/>
      <c r="DC290" s="5"/>
      <c r="DD290" s="5"/>
      <c r="DE290" s="5"/>
      <c r="DF290" s="5"/>
      <c r="DG290" s="5"/>
      <c r="DH290" s="5"/>
      <c r="DI290" s="5"/>
      <c r="DJ290" s="5"/>
      <c r="DK290" s="5"/>
      <c r="DL290" s="5"/>
      <c r="DM290" s="5"/>
      <c r="DN290" s="5"/>
      <c r="DO290" s="5"/>
      <c r="DP290" s="5"/>
      <c r="DQ290" s="5"/>
      <c r="DR290" s="5"/>
      <c r="DS290" s="5"/>
      <c r="DT290" s="5"/>
      <c r="DU290" s="5"/>
      <c r="DV290" s="5"/>
      <c r="DW290" s="5"/>
      <c r="DX290" s="5"/>
      <c r="DY290" s="5"/>
      <c r="DZ290" s="5"/>
      <c r="EA290" s="5"/>
      <c r="EB290" s="5"/>
      <c r="EC290" s="5"/>
      <c r="ED290" s="5"/>
      <c r="EE290" s="5"/>
      <c r="EF290" s="5"/>
      <c r="EG290" s="5"/>
      <c r="EH290" s="5"/>
      <c r="EI290" s="5"/>
      <c r="EJ290" s="5"/>
      <c r="EK290" s="5"/>
      <c r="EL290" s="5"/>
      <c r="EM290" s="5"/>
      <c r="EN290" s="5"/>
      <c r="EO290" s="5"/>
      <c r="EP290" s="5"/>
      <c r="EQ290" s="5"/>
      <c r="ER290" s="5"/>
      <c r="ES290" s="5"/>
      <c r="ET290" s="5"/>
      <c r="EU290" s="5"/>
      <c r="EV290" s="5"/>
      <c r="EW290" s="5"/>
      <c r="EX290" s="5"/>
      <c r="EY290" s="5"/>
      <c r="EZ290" s="5"/>
      <c r="FA290" s="5"/>
      <c r="FB290" s="5"/>
      <c r="FC290" s="5"/>
      <c r="FD290" s="5"/>
      <c r="FE290" s="5"/>
      <c r="FF290" s="5"/>
      <c r="FG290" s="5"/>
      <c r="FH290" s="5"/>
      <c r="FI290" s="5"/>
      <c r="FJ290" s="5"/>
      <c r="FK290" s="5"/>
      <c r="FL290" s="5"/>
      <c r="FM290" s="5"/>
      <c r="FN290" s="5"/>
      <c r="FO290" s="5"/>
      <c r="FP290" s="5"/>
      <c r="FQ290" s="5"/>
      <c r="FR290" s="5"/>
      <c r="FS290" s="5"/>
      <c r="FT290" s="5"/>
      <c r="FU290" s="5"/>
      <c r="FV290" s="5"/>
      <c r="FW290" s="5"/>
      <c r="FX290" s="5"/>
      <c r="FY290" s="5"/>
      <c r="FZ290" s="5"/>
      <c r="GA290" s="5"/>
      <c r="GB290" s="5"/>
      <c r="GC290" s="5"/>
      <c r="GD290" s="5"/>
      <c r="GE290" s="5"/>
      <c r="GF290" s="5"/>
      <c r="GG290" s="5"/>
      <c r="GH290" s="5"/>
      <c r="GI290" s="5"/>
      <c r="GJ290" s="5"/>
      <c r="GK290" s="5"/>
      <c r="GL290" s="5"/>
      <c r="GM290" s="5"/>
      <c r="GN290" s="5"/>
      <c r="GO290" s="5"/>
      <c r="GP290" s="5"/>
      <c r="GQ290" s="5"/>
      <c r="GR290" s="5"/>
      <c r="GS290" s="5"/>
      <c r="GT290" s="5"/>
      <c r="GU290" s="5"/>
      <c r="GV290" s="5"/>
      <c r="GW290" s="5"/>
      <c r="GX290" s="5"/>
      <c r="GY290" s="5"/>
      <c r="GZ290" s="5"/>
      <c r="HA290" s="5"/>
      <c r="HB290" s="5"/>
      <c r="HC290" s="5"/>
      <c r="HD290" s="5"/>
      <c r="HE290" s="5"/>
      <c r="HF290" s="5"/>
      <c r="HG290" s="5"/>
      <c r="HH290" s="5"/>
      <c r="HI290" s="5"/>
      <c r="HJ290" s="5"/>
      <c r="HK290" s="5"/>
      <c r="HL290" s="5"/>
      <c r="HM290" s="5"/>
      <c r="HN290" s="5"/>
      <c r="HO290" s="5"/>
      <c r="HP290" s="5"/>
      <c r="HQ290" s="5"/>
      <c r="HR290" s="5"/>
      <c r="HS290" s="5"/>
      <c r="HT290" s="5"/>
      <c r="HU290" s="5"/>
      <c r="HV290" s="5"/>
      <c r="HW290" s="5"/>
      <c r="HX290" s="5"/>
      <c r="HY290" s="5"/>
      <c r="HZ290" s="5"/>
      <c r="IA290" s="5"/>
      <c r="IB290" s="5"/>
      <c r="IC290" s="5"/>
      <c r="ID290" s="5"/>
      <c r="IE290" s="5"/>
      <c r="IF290" s="5"/>
      <c r="IG290" s="5"/>
      <c r="IH290" s="5"/>
      <c r="II290" s="5"/>
      <c r="IJ290" s="5"/>
      <c r="IK290" s="5"/>
      <c r="IL290" s="5"/>
      <c r="IM290" s="5"/>
      <c r="IN290" s="5"/>
      <c r="IO290" s="5"/>
      <c r="IP290" s="5"/>
      <c r="IQ290" s="5"/>
      <c r="IR290" s="5"/>
      <c r="IS290" s="5"/>
      <c r="IT290" s="5"/>
      <c r="IU290" s="5"/>
      <c r="IV290" s="5"/>
    </row>
    <row r="291" spans="1:256" s="29" customFormat="1" ht="15" customHeight="1">
      <c r="A291" s="171"/>
      <c r="B291" s="171"/>
      <c r="E291" s="5"/>
      <c r="F291" s="5"/>
      <c r="G291" s="5" t="s">
        <v>1338</v>
      </c>
      <c r="H291" s="5"/>
      <c r="I291" s="5"/>
      <c r="J291" s="5"/>
      <c r="K291" s="5"/>
      <c r="L291" s="5"/>
      <c r="M291" s="5"/>
      <c r="N291" s="5"/>
      <c r="O291" s="5"/>
      <c r="P291" s="5"/>
      <c r="Q291" s="5"/>
      <c r="R291" s="5"/>
      <c r="S291" s="5"/>
      <c r="T291" s="5"/>
      <c r="U291" s="5"/>
      <c r="V291" s="5"/>
      <c r="W291" s="5"/>
      <c r="X291" s="5"/>
      <c r="Y291" s="5"/>
      <c r="Z291" s="5"/>
      <c r="AA291" s="5">
        <v>39697424</v>
      </c>
      <c r="AB291" s="5">
        <v>67037643.557299949</v>
      </c>
      <c r="AC291" s="5">
        <v>68899679.535314173</v>
      </c>
      <c r="AD291" s="5">
        <v>71019420.602855086</v>
      </c>
      <c r="AE291" s="5">
        <v>77585624.067121089</v>
      </c>
      <c r="AF291" s="5">
        <v>84222426.155605063</v>
      </c>
      <c r="AG291" s="5">
        <v>86461861.495470554</v>
      </c>
      <c r="AH291" s="5">
        <v>94697701.310872272</v>
      </c>
      <c r="AI291" s="5">
        <v>96884486.738668337</v>
      </c>
      <c r="AJ291" s="5">
        <v>105300774.56298369</v>
      </c>
      <c r="AK291" s="5">
        <v>107739339.26909597</v>
      </c>
      <c r="AL291" s="5">
        <v>110239068.85712591</v>
      </c>
      <c r="AM291" s="5">
        <v>112796385.67602703</v>
      </c>
      <c r="AN291" s="5">
        <v>115417997.2783819</v>
      </c>
      <c r="AO291" s="5">
        <v>118100397.29652429</v>
      </c>
      <c r="AP291" s="5">
        <v>120695366.3405201</v>
      </c>
      <c r="AQ291" s="5">
        <v>123512222.91855292</v>
      </c>
      <c r="AR291" s="5"/>
      <c r="AS291" s="5"/>
      <c r="AT291" s="5"/>
      <c r="AU291" s="5"/>
      <c r="AV291" s="5"/>
      <c r="AW291" s="5"/>
      <c r="AX291" s="5"/>
      <c r="AY291" s="5"/>
      <c r="AZ291" s="5"/>
      <c r="BA291" s="5"/>
      <c r="BB291" s="5"/>
      <c r="BC291" s="5"/>
      <c r="BD291" s="5"/>
      <c r="BE291" s="5"/>
      <c r="BF291" s="5"/>
      <c r="BG291" s="5"/>
      <c r="BH291" s="5"/>
      <c r="BI291" s="5"/>
      <c r="BJ291" s="5"/>
      <c r="BK291" s="5"/>
      <c r="BL291" s="5"/>
      <c r="BM291" s="5"/>
      <c r="BN291" s="5"/>
      <c r="BO291" s="5"/>
      <c r="BP291" s="5"/>
      <c r="BQ291" s="5"/>
      <c r="BR291" s="5"/>
      <c r="BS291" s="5"/>
      <c r="BT291" s="5"/>
      <c r="BU291" s="5"/>
      <c r="BV291" s="5"/>
      <c r="BW291" s="5"/>
      <c r="BX291" s="5"/>
      <c r="BY291" s="5"/>
      <c r="BZ291" s="5"/>
      <c r="CA291" s="5"/>
      <c r="CB291" s="5"/>
      <c r="CC291" s="5"/>
      <c r="CD291" s="5"/>
      <c r="CE291" s="5"/>
      <c r="CF291" s="5"/>
      <c r="CG291" s="5"/>
      <c r="CH291" s="5"/>
      <c r="CI291" s="5"/>
      <c r="CJ291" s="5"/>
      <c r="CK291" s="5"/>
      <c r="CL291" s="5"/>
      <c r="CM291" s="5"/>
      <c r="CN291" s="5"/>
      <c r="CO291" s="5"/>
      <c r="CP291" s="5"/>
      <c r="CQ291" s="5"/>
      <c r="CR291" s="5"/>
      <c r="CS291" s="5"/>
      <c r="CT291" s="5"/>
      <c r="CU291" s="5"/>
      <c r="CV291" s="5"/>
      <c r="CW291" s="5"/>
      <c r="CX291" s="5"/>
      <c r="CY291" s="5"/>
      <c r="CZ291" s="5"/>
      <c r="DA291" s="5"/>
      <c r="DB291" s="5"/>
      <c r="DC291" s="5"/>
      <c r="DD291" s="5"/>
      <c r="DE291" s="5"/>
      <c r="DF291" s="5"/>
      <c r="DG291" s="5"/>
      <c r="DH291" s="5"/>
      <c r="DI291" s="5"/>
      <c r="DJ291" s="5"/>
      <c r="DK291" s="5"/>
      <c r="DL291" s="5"/>
      <c r="DM291" s="5"/>
      <c r="DN291" s="5"/>
      <c r="DO291" s="5"/>
      <c r="DP291" s="5"/>
      <c r="DQ291" s="5"/>
      <c r="DR291" s="5"/>
      <c r="DS291" s="5"/>
      <c r="DT291" s="5"/>
      <c r="DU291" s="5"/>
      <c r="DV291" s="5"/>
      <c r="DW291" s="5"/>
      <c r="DX291" s="5"/>
      <c r="DY291" s="5"/>
      <c r="DZ291" s="5"/>
      <c r="EA291" s="5"/>
      <c r="EB291" s="5"/>
      <c r="EC291" s="5"/>
      <c r="ED291" s="5"/>
      <c r="EE291" s="5"/>
      <c r="EF291" s="5"/>
      <c r="EG291" s="5"/>
      <c r="EH291" s="5"/>
      <c r="EI291" s="5"/>
      <c r="EJ291" s="5"/>
      <c r="EK291" s="5"/>
      <c r="EL291" s="5"/>
      <c r="EM291" s="5"/>
      <c r="EN291" s="5"/>
      <c r="EO291" s="5"/>
      <c r="EP291" s="5"/>
      <c r="EQ291" s="5"/>
      <c r="ER291" s="5"/>
      <c r="ES291" s="5"/>
      <c r="ET291" s="5"/>
      <c r="EU291" s="5"/>
      <c r="EV291" s="5"/>
      <c r="EW291" s="5"/>
      <c r="EX291" s="5"/>
      <c r="EY291" s="5"/>
      <c r="EZ291" s="5"/>
      <c r="FA291" s="5"/>
      <c r="FB291" s="5"/>
      <c r="FC291" s="5"/>
      <c r="FD291" s="5"/>
      <c r="FE291" s="5"/>
      <c r="FF291" s="5"/>
      <c r="FG291" s="5"/>
      <c r="FH291" s="5"/>
      <c r="FI291" s="5"/>
      <c r="FJ291" s="5"/>
      <c r="FK291" s="5"/>
      <c r="FL291" s="5"/>
      <c r="FM291" s="5"/>
      <c r="FN291" s="5"/>
      <c r="FO291" s="5"/>
      <c r="FP291" s="5"/>
      <c r="FQ291" s="5"/>
      <c r="FR291" s="5"/>
      <c r="FS291" s="5"/>
      <c r="FT291" s="5"/>
      <c r="FU291" s="5"/>
      <c r="FV291" s="5"/>
      <c r="FW291" s="5"/>
      <c r="FX291" s="5"/>
      <c r="FY291" s="5"/>
      <c r="FZ291" s="5"/>
      <c r="GA291" s="5"/>
      <c r="GB291" s="5"/>
      <c r="GC291" s="5"/>
      <c r="GD291" s="5"/>
      <c r="GE291" s="5"/>
      <c r="GF291" s="5"/>
      <c r="GG291" s="5"/>
      <c r="GH291" s="5"/>
      <c r="GI291" s="5"/>
      <c r="GJ291" s="5"/>
      <c r="GK291" s="5"/>
      <c r="GL291" s="5"/>
      <c r="GM291" s="5"/>
      <c r="GN291" s="5"/>
      <c r="GO291" s="5"/>
      <c r="GP291" s="5"/>
      <c r="GQ291" s="5"/>
      <c r="GR291" s="5"/>
      <c r="GS291" s="5"/>
      <c r="GT291" s="5"/>
      <c r="GU291" s="5"/>
      <c r="GV291" s="5"/>
      <c r="GW291" s="5"/>
      <c r="GX291" s="5"/>
      <c r="GY291" s="5"/>
      <c r="GZ291" s="5"/>
      <c r="HA291" s="5"/>
      <c r="HB291" s="5"/>
      <c r="HC291" s="5"/>
      <c r="HD291" s="5"/>
      <c r="HE291" s="5"/>
      <c r="HF291" s="5"/>
      <c r="HG291" s="5"/>
      <c r="HH291" s="5"/>
      <c r="HI291" s="5"/>
      <c r="HJ291" s="5"/>
      <c r="HK291" s="5"/>
      <c r="HL291" s="5"/>
      <c r="HM291" s="5"/>
      <c r="HN291" s="5"/>
      <c r="HO291" s="5"/>
      <c r="HP291" s="5"/>
      <c r="HQ291" s="5"/>
      <c r="HR291" s="5"/>
      <c r="HS291" s="5"/>
      <c r="HT291" s="5"/>
      <c r="HU291" s="5"/>
      <c r="HV291" s="5"/>
      <c r="HW291" s="5"/>
      <c r="HX291" s="5"/>
      <c r="HY291" s="5"/>
      <c r="HZ291" s="5"/>
      <c r="IA291" s="5"/>
      <c r="IB291" s="5"/>
      <c r="IC291" s="5"/>
      <c r="ID291" s="5"/>
      <c r="IE291" s="5"/>
      <c r="IF291" s="5"/>
      <c r="IG291" s="5"/>
      <c r="IH291" s="5"/>
      <c r="II291" s="5"/>
      <c r="IJ291" s="5"/>
      <c r="IK291" s="5"/>
      <c r="IL291" s="5"/>
      <c r="IM291" s="5"/>
      <c r="IN291" s="5"/>
      <c r="IO291" s="5"/>
      <c r="IP291" s="5"/>
      <c r="IQ291" s="5"/>
      <c r="IR291" s="5"/>
      <c r="IS291" s="5"/>
      <c r="IT291" s="5"/>
      <c r="IU291" s="5"/>
      <c r="IV291" s="5"/>
    </row>
    <row r="292" spans="1:256" s="29" customFormat="1" ht="15" customHeight="1">
      <c r="A292" s="171"/>
      <c r="B292" s="171"/>
      <c r="E292" s="5"/>
      <c r="F292" s="5"/>
      <c r="G292" s="5" t="s">
        <v>699</v>
      </c>
      <c r="H292" s="5"/>
      <c r="I292" s="5"/>
      <c r="J292" s="5"/>
      <c r="K292" s="5"/>
      <c r="L292" s="5"/>
      <c r="M292" s="5"/>
      <c r="N292" s="5"/>
      <c r="O292" s="5"/>
      <c r="P292" s="5"/>
      <c r="Q292" s="5"/>
      <c r="R292" s="5"/>
      <c r="S292" s="5"/>
      <c r="T292" s="5"/>
      <c r="U292" s="5"/>
      <c r="V292" s="5"/>
      <c r="W292" s="5"/>
      <c r="X292" s="5"/>
      <c r="Y292" s="5"/>
      <c r="Z292" s="5"/>
      <c r="AA292" s="5">
        <v>0</v>
      </c>
      <c r="AB292" s="5">
        <v>0</v>
      </c>
      <c r="AC292" s="5">
        <v>0</v>
      </c>
      <c r="AD292" s="5">
        <v>0</v>
      </c>
      <c r="AE292" s="5">
        <v>0</v>
      </c>
      <c r="AF292" s="5">
        <v>0</v>
      </c>
      <c r="AG292" s="5">
        <v>0</v>
      </c>
      <c r="AH292" s="5">
        <v>0</v>
      </c>
      <c r="AI292" s="5">
        <v>0</v>
      </c>
      <c r="AJ292" s="5">
        <v>0</v>
      </c>
      <c r="AK292" s="5">
        <v>0</v>
      </c>
      <c r="AL292" s="5">
        <v>0</v>
      </c>
      <c r="AM292" s="5">
        <v>0</v>
      </c>
      <c r="AN292" s="5">
        <v>0</v>
      </c>
      <c r="AO292" s="5">
        <v>0</v>
      </c>
      <c r="AP292" s="5">
        <v>0</v>
      </c>
      <c r="AQ292" s="5">
        <v>0</v>
      </c>
      <c r="AR292" s="5"/>
      <c r="AS292" s="5"/>
      <c r="AT292" s="5"/>
      <c r="AU292" s="5"/>
      <c r="AV292" s="5"/>
      <c r="AW292" s="5"/>
      <c r="AX292" s="5"/>
      <c r="AY292" s="5"/>
      <c r="AZ292" s="5"/>
      <c r="BA292" s="5"/>
      <c r="BB292" s="5"/>
      <c r="BC292" s="5"/>
      <c r="BD292" s="5"/>
      <c r="BE292" s="5"/>
      <c r="BF292" s="5"/>
      <c r="BG292" s="5"/>
      <c r="BH292" s="5"/>
      <c r="BI292" s="5"/>
      <c r="BJ292" s="5"/>
      <c r="BK292" s="5"/>
      <c r="BL292" s="5"/>
      <c r="BM292" s="5"/>
      <c r="BN292" s="5"/>
      <c r="BO292" s="5"/>
      <c r="BP292" s="5"/>
      <c r="BQ292" s="5"/>
      <c r="BR292" s="5"/>
      <c r="BS292" s="5"/>
      <c r="BT292" s="5"/>
      <c r="BU292" s="5"/>
      <c r="BV292" s="5"/>
      <c r="BW292" s="5"/>
      <c r="BX292" s="5"/>
      <c r="BY292" s="5"/>
      <c r="BZ292" s="5"/>
      <c r="CA292" s="5"/>
      <c r="CB292" s="5"/>
      <c r="CC292" s="5"/>
      <c r="CD292" s="5"/>
      <c r="CE292" s="5"/>
      <c r="CF292" s="5"/>
      <c r="CG292" s="5"/>
      <c r="CH292" s="5"/>
      <c r="CI292" s="5"/>
      <c r="CJ292" s="5"/>
      <c r="CK292" s="5"/>
      <c r="CL292" s="5"/>
      <c r="CM292" s="5"/>
      <c r="CN292" s="5"/>
      <c r="CO292" s="5"/>
      <c r="CP292" s="5"/>
      <c r="CQ292" s="5"/>
      <c r="CR292" s="5"/>
      <c r="CS292" s="5"/>
      <c r="CT292" s="5"/>
      <c r="CU292" s="5"/>
      <c r="CV292" s="5"/>
      <c r="CW292" s="5"/>
      <c r="CX292" s="5"/>
      <c r="CY292" s="5"/>
      <c r="CZ292" s="5"/>
      <c r="DA292" s="5"/>
      <c r="DB292" s="5"/>
      <c r="DC292" s="5"/>
      <c r="DD292" s="5"/>
      <c r="DE292" s="5"/>
      <c r="DF292" s="5"/>
      <c r="DG292" s="5"/>
      <c r="DH292" s="5"/>
      <c r="DI292" s="5"/>
      <c r="DJ292" s="5"/>
      <c r="DK292" s="5"/>
      <c r="DL292" s="5"/>
      <c r="DM292" s="5"/>
      <c r="DN292" s="5"/>
      <c r="DO292" s="5"/>
      <c r="DP292" s="5"/>
      <c r="DQ292" s="5"/>
      <c r="DR292" s="5"/>
      <c r="DS292" s="5"/>
      <c r="DT292" s="5"/>
      <c r="DU292" s="5"/>
      <c r="DV292" s="5"/>
      <c r="DW292" s="5"/>
      <c r="DX292" s="5"/>
      <c r="DY292" s="5"/>
      <c r="DZ292" s="5"/>
      <c r="EA292" s="5"/>
      <c r="EB292" s="5"/>
      <c r="EC292" s="5"/>
      <c r="ED292" s="5"/>
      <c r="EE292" s="5"/>
      <c r="EF292" s="5"/>
      <c r="EG292" s="5"/>
      <c r="EH292" s="5"/>
      <c r="EI292" s="5"/>
      <c r="EJ292" s="5"/>
      <c r="EK292" s="5"/>
      <c r="EL292" s="5"/>
      <c r="EM292" s="5"/>
      <c r="EN292" s="5"/>
      <c r="EO292" s="5"/>
      <c r="EP292" s="5"/>
      <c r="EQ292" s="5"/>
      <c r="ER292" s="5"/>
      <c r="ES292" s="5"/>
      <c r="ET292" s="5"/>
      <c r="EU292" s="5"/>
      <c r="EV292" s="5"/>
      <c r="EW292" s="5"/>
      <c r="EX292" s="5"/>
      <c r="EY292" s="5"/>
      <c r="EZ292" s="5"/>
      <c r="FA292" s="5"/>
      <c r="FB292" s="5"/>
      <c r="FC292" s="5"/>
      <c r="FD292" s="5"/>
      <c r="FE292" s="5"/>
      <c r="FF292" s="5"/>
      <c r="FG292" s="5"/>
      <c r="FH292" s="5"/>
      <c r="FI292" s="5"/>
      <c r="FJ292" s="5"/>
      <c r="FK292" s="5"/>
      <c r="FL292" s="5"/>
      <c r="FM292" s="5"/>
      <c r="FN292" s="5"/>
      <c r="FO292" s="5"/>
      <c r="FP292" s="5"/>
      <c r="FQ292" s="5"/>
      <c r="FR292" s="5"/>
      <c r="FS292" s="5"/>
      <c r="FT292" s="5"/>
      <c r="FU292" s="5"/>
      <c r="FV292" s="5"/>
      <c r="FW292" s="5"/>
      <c r="FX292" s="5"/>
      <c r="FY292" s="5"/>
      <c r="FZ292" s="5"/>
      <c r="GA292" s="5"/>
      <c r="GB292" s="5"/>
      <c r="GC292" s="5"/>
      <c r="GD292" s="5"/>
      <c r="GE292" s="5"/>
      <c r="GF292" s="5"/>
      <c r="GG292" s="5"/>
      <c r="GH292" s="5"/>
      <c r="GI292" s="5"/>
      <c r="GJ292" s="5"/>
      <c r="GK292" s="5"/>
      <c r="GL292" s="5"/>
      <c r="GM292" s="5"/>
      <c r="GN292" s="5"/>
      <c r="GO292" s="5"/>
      <c r="GP292" s="5"/>
      <c r="GQ292" s="5"/>
      <c r="GR292" s="5"/>
      <c r="GS292" s="5"/>
      <c r="GT292" s="5"/>
      <c r="GU292" s="5"/>
      <c r="GV292" s="5"/>
      <c r="GW292" s="5"/>
      <c r="GX292" s="5"/>
      <c r="GY292" s="5"/>
      <c r="GZ292" s="5"/>
      <c r="HA292" s="5"/>
      <c r="HB292" s="5"/>
      <c r="HC292" s="5"/>
      <c r="HD292" s="5"/>
      <c r="HE292" s="5"/>
      <c r="HF292" s="5"/>
      <c r="HG292" s="5"/>
      <c r="HH292" s="5"/>
      <c r="HI292" s="5"/>
      <c r="HJ292" s="5"/>
      <c r="HK292" s="5"/>
      <c r="HL292" s="5"/>
      <c r="HM292" s="5"/>
      <c r="HN292" s="5"/>
      <c r="HO292" s="5"/>
      <c r="HP292" s="5"/>
      <c r="HQ292" s="5"/>
      <c r="HR292" s="5"/>
      <c r="HS292" s="5"/>
      <c r="HT292" s="5"/>
      <c r="HU292" s="5"/>
      <c r="HV292" s="5"/>
      <c r="HW292" s="5"/>
      <c r="HX292" s="5"/>
      <c r="HY292" s="5"/>
      <c r="HZ292" s="5"/>
      <c r="IA292" s="5"/>
      <c r="IB292" s="5"/>
      <c r="IC292" s="5"/>
      <c r="ID292" s="5"/>
      <c r="IE292" s="5"/>
      <c r="IF292" s="5"/>
      <c r="IG292" s="5"/>
      <c r="IH292" s="5"/>
      <c r="II292" s="5"/>
      <c r="IJ292" s="5"/>
      <c r="IK292" s="5"/>
      <c r="IL292" s="5"/>
      <c r="IM292" s="5"/>
      <c r="IN292" s="5"/>
      <c r="IO292" s="5"/>
      <c r="IP292" s="5"/>
      <c r="IQ292" s="5"/>
      <c r="IR292" s="5"/>
      <c r="IS292" s="5"/>
      <c r="IT292" s="5"/>
      <c r="IU292" s="5"/>
      <c r="IV292" s="5"/>
    </row>
    <row r="293" spans="1:256" s="29" customFormat="1" ht="15" customHeight="1">
      <c r="A293" s="171"/>
      <c r="B293" s="171"/>
      <c r="E293" s="5"/>
      <c r="F293" s="5"/>
      <c r="G293" s="5" t="s">
        <v>683</v>
      </c>
      <c r="H293" s="5"/>
      <c r="I293" s="5"/>
      <c r="J293" s="5"/>
      <c r="K293" s="5"/>
      <c r="L293" s="5"/>
      <c r="M293" s="5"/>
      <c r="N293" s="5"/>
      <c r="O293" s="5"/>
      <c r="P293" s="5"/>
      <c r="Q293" s="5"/>
      <c r="R293" s="5"/>
      <c r="S293" s="5"/>
      <c r="T293" s="5"/>
      <c r="U293" s="5"/>
      <c r="V293" s="5"/>
      <c r="W293" s="5"/>
      <c r="X293" s="5"/>
      <c r="Y293" s="5"/>
      <c r="Z293" s="5"/>
      <c r="AA293" s="5">
        <v>673887.28225124627</v>
      </c>
      <c r="AB293" s="5">
        <v>807333.26882998645</v>
      </c>
      <c r="AC293" s="5">
        <v>1498939.4299852848</v>
      </c>
      <c r="AD293" s="5">
        <v>2018880.8618232012</v>
      </c>
      <c r="AE293" s="5">
        <v>2163177.048812449</v>
      </c>
      <c r="AF293" s="5">
        <v>2493539.371656239</v>
      </c>
      <c r="AG293" s="5">
        <v>3061863.8274296671</v>
      </c>
      <c r="AH293" s="5">
        <v>3694741.8405403793</v>
      </c>
      <c r="AI293" s="5">
        <v>4345340.4380182028</v>
      </c>
      <c r="AJ293" s="5">
        <v>4975686.9390764832</v>
      </c>
      <c r="AK293" s="5">
        <v>5536416.8586925864</v>
      </c>
      <c r="AL293" s="5">
        <v>6059174.0975220501</v>
      </c>
      <c r="AM293" s="5">
        <v>6565476.5080106258</v>
      </c>
      <c r="AN293" s="5">
        <v>7000896.581030786</v>
      </c>
      <c r="AO293" s="5">
        <v>7228732.6657506824</v>
      </c>
      <c r="AP293" s="5">
        <v>7236327.2019079924</v>
      </c>
      <c r="AQ293" s="5">
        <v>7202151.7892000079</v>
      </c>
      <c r="AR293" s="5"/>
      <c r="AS293" s="5"/>
      <c r="AT293" s="5"/>
      <c r="AU293" s="5"/>
      <c r="AV293" s="5"/>
      <c r="AW293" s="5"/>
      <c r="AX293" s="5"/>
      <c r="AY293" s="5"/>
      <c r="AZ293" s="5"/>
      <c r="BA293" s="5"/>
      <c r="BB293" s="5"/>
      <c r="BC293" s="5"/>
      <c r="BD293" s="5"/>
      <c r="BE293" s="5"/>
      <c r="BF293" s="5"/>
      <c r="BG293" s="5"/>
      <c r="BH293" s="5"/>
      <c r="BI293" s="5"/>
      <c r="BJ293" s="5"/>
      <c r="BK293" s="5"/>
      <c r="BL293" s="5"/>
      <c r="BM293" s="5"/>
      <c r="BN293" s="5"/>
      <c r="BO293" s="5"/>
      <c r="BP293" s="5"/>
      <c r="BQ293" s="5"/>
      <c r="BR293" s="5"/>
      <c r="BS293" s="5"/>
      <c r="BT293" s="5"/>
      <c r="BU293" s="5"/>
      <c r="BV293" s="5"/>
      <c r="BW293" s="5"/>
      <c r="BX293" s="5"/>
      <c r="BY293" s="5"/>
      <c r="BZ293" s="5"/>
      <c r="CA293" s="5"/>
      <c r="CB293" s="5"/>
      <c r="CC293" s="5"/>
      <c r="CD293" s="5"/>
      <c r="CE293" s="5"/>
      <c r="CF293" s="5"/>
      <c r="CG293" s="5"/>
      <c r="CH293" s="5"/>
      <c r="CI293" s="5"/>
      <c r="CJ293" s="5"/>
      <c r="CK293" s="5"/>
      <c r="CL293" s="5"/>
      <c r="CM293" s="5"/>
      <c r="CN293" s="5"/>
      <c r="CO293" s="5"/>
      <c r="CP293" s="5"/>
      <c r="CQ293" s="5"/>
      <c r="CR293" s="5"/>
      <c r="CS293" s="5"/>
      <c r="CT293" s="5"/>
      <c r="CU293" s="5"/>
      <c r="CV293" s="5"/>
      <c r="CW293" s="5"/>
      <c r="CX293" s="5"/>
      <c r="CY293" s="5"/>
      <c r="CZ293" s="5"/>
      <c r="DA293" s="5"/>
      <c r="DB293" s="5"/>
      <c r="DC293" s="5"/>
      <c r="DD293" s="5"/>
      <c r="DE293" s="5"/>
      <c r="DF293" s="5"/>
      <c r="DG293" s="5"/>
      <c r="DH293" s="5"/>
      <c r="DI293" s="5"/>
      <c r="DJ293" s="5"/>
      <c r="DK293" s="5"/>
      <c r="DL293" s="5"/>
      <c r="DM293" s="5"/>
      <c r="DN293" s="5"/>
      <c r="DO293" s="5"/>
      <c r="DP293" s="5"/>
      <c r="DQ293" s="5"/>
      <c r="DR293" s="5"/>
      <c r="DS293" s="5"/>
      <c r="DT293" s="5"/>
      <c r="DU293" s="5"/>
      <c r="DV293" s="5"/>
      <c r="DW293" s="5"/>
      <c r="DX293" s="5"/>
      <c r="DY293" s="5"/>
      <c r="DZ293" s="5"/>
      <c r="EA293" s="5"/>
      <c r="EB293" s="5"/>
      <c r="EC293" s="5"/>
      <c r="ED293" s="5"/>
      <c r="EE293" s="5"/>
      <c r="EF293" s="5"/>
      <c r="EG293" s="5"/>
      <c r="EH293" s="5"/>
      <c r="EI293" s="5"/>
      <c r="EJ293" s="5"/>
      <c r="EK293" s="5"/>
      <c r="EL293" s="5"/>
      <c r="EM293" s="5"/>
      <c r="EN293" s="5"/>
      <c r="EO293" s="5"/>
      <c r="EP293" s="5"/>
      <c r="EQ293" s="5"/>
      <c r="ER293" s="5"/>
      <c r="ES293" s="5"/>
      <c r="ET293" s="5"/>
      <c r="EU293" s="5"/>
      <c r="EV293" s="5"/>
      <c r="EW293" s="5"/>
      <c r="EX293" s="5"/>
      <c r="EY293" s="5"/>
      <c r="EZ293" s="5"/>
      <c r="FA293" s="5"/>
      <c r="FB293" s="5"/>
      <c r="FC293" s="5"/>
      <c r="FD293" s="5"/>
      <c r="FE293" s="5"/>
      <c r="FF293" s="5"/>
      <c r="FG293" s="5"/>
      <c r="FH293" s="5"/>
      <c r="FI293" s="5"/>
      <c r="FJ293" s="5"/>
      <c r="FK293" s="5"/>
      <c r="FL293" s="5"/>
      <c r="FM293" s="5"/>
      <c r="FN293" s="5"/>
      <c r="FO293" s="5"/>
      <c r="FP293" s="5"/>
      <c r="FQ293" s="5"/>
      <c r="FR293" s="5"/>
      <c r="FS293" s="5"/>
      <c r="FT293" s="5"/>
      <c r="FU293" s="5"/>
      <c r="FV293" s="5"/>
      <c r="FW293" s="5"/>
      <c r="FX293" s="5"/>
      <c r="FY293" s="5"/>
      <c r="FZ293" s="5"/>
      <c r="GA293" s="5"/>
      <c r="GB293" s="5"/>
      <c r="GC293" s="5"/>
      <c r="GD293" s="5"/>
      <c r="GE293" s="5"/>
      <c r="GF293" s="5"/>
      <c r="GG293" s="5"/>
      <c r="GH293" s="5"/>
      <c r="GI293" s="5"/>
      <c r="GJ293" s="5"/>
      <c r="GK293" s="5"/>
      <c r="GL293" s="5"/>
      <c r="GM293" s="5"/>
      <c r="GN293" s="5"/>
      <c r="GO293" s="5"/>
      <c r="GP293" s="5"/>
      <c r="GQ293" s="5"/>
      <c r="GR293" s="5"/>
      <c r="GS293" s="5"/>
      <c r="GT293" s="5"/>
      <c r="GU293" s="5"/>
      <c r="GV293" s="5"/>
      <c r="GW293" s="5"/>
      <c r="GX293" s="5"/>
      <c r="GY293" s="5"/>
      <c r="GZ293" s="5"/>
      <c r="HA293" s="5"/>
      <c r="HB293" s="5"/>
      <c r="HC293" s="5"/>
      <c r="HD293" s="5"/>
      <c r="HE293" s="5"/>
      <c r="HF293" s="5"/>
      <c r="HG293" s="5"/>
      <c r="HH293" s="5"/>
      <c r="HI293" s="5"/>
      <c r="HJ293" s="5"/>
      <c r="HK293" s="5"/>
      <c r="HL293" s="5"/>
      <c r="HM293" s="5"/>
      <c r="HN293" s="5"/>
      <c r="HO293" s="5"/>
      <c r="HP293" s="5"/>
      <c r="HQ293" s="5"/>
      <c r="HR293" s="5"/>
      <c r="HS293" s="5"/>
      <c r="HT293" s="5"/>
      <c r="HU293" s="5"/>
      <c r="HV293" s="5"/>
      <c r="HW293" s="5"/>
      <c r="HX293" s="5"/>
      <c r="HY293" s="5"/>
      <c r="HZ293" s="5"/>
      <c r="IA293" s="5"/>
      <c r="IB293" s="5"/>
      <c r="IC293" s="5"/>
      <c r="ID293" s="5"/>
      <c r="IE293" s="5"/>
      <c r="IF293" s="5"/>
      <c r="IG293" s="5"/>
      <c r="IH293" s="5"/>
      <c r="II293" s="5"/>
      <c r="IJ293" s="5"/>
      <c r="IK293" s="5"/>
      <c r="IL293" s="5"/>
      <c r="IM293" s="5"/>
      <c r="IN293" s="5"/>
      <c r="IO293" s="5"/>
      <c r="IP293" s="5"/>
      <c r="IQ293" s="5"/>
      <c r="IR293" s="5"/>
      <c r="IS293" s="5"/>
      <c r="IT293" s="5"/>
      <c r="IU293" s="5"/>
      <c r="IV293" s="5"/>
    </row>
    <row r="294" spans="1:256" s="29" customFormat="1" ht="15" customHeight="1">
      <c r="A294" s="171"/>
      <c r="B294" s="171"/>
      <c r="G294" s="29" t="s">
        <v>38</v>
      </c>
      <c r="O294" s="5"/>
      <c r="AA294" s="29">
        <v>40371311.282251246</v>
      </c>
      <c r="AB294" s="29">
        <v>67844976.826129943</v>
      </c>
      <c r="AC294" s="29">
        <v>70398618.965299457</v>
      </c>
      <c r="AD294" s="29">
        <v>73038301.464678288</v>
      </c>
      <c r="AE294" s="29">
        <v>79748801.115933537</v>
      </c>
      <c r="AF294" s="29">
        <v>86715965.527261302</v>
      </c>
      <c r="AG294" s="29">
        <v>89523725.322900221</v>
      </c>
      <c r="AH294" s="29">
        <v>98392443.151412651</v>
      </c>
      <c r="AI294" s="29">
        <v>101229827.17668654</v>
      </c>
      <c r="AJ294" s="29">
        <v>110276461.50206017</v>
      </c>
      <c r="AK294" s="29">
        <v>113275756.12778856</v>
      </c>
      <c r="AL294" s="29">
        <v>116298242.95464796</v>
      </c>
      <c r="AM294" s="29">
        <v>119361862.18403766</v>
      </c>
      <c r="AN294" s="29">
        <v>122418893.85941269</v>
      </c>
      <c r="AO294" s="29">
        <v>125329129.96227497</v>
      </c>
      <c r="AP294" s="29">
        <v>127931693.54242809</v>
      </c>
      <c r="AQ294" s="29">
        <v>130714374.70775293</v>
      </c>
    </row>
    <row r="295" spans="1:256" ht="15" customHeight="1">
      <c r="E295" s="29"/>
      <c r="F295" s="5" t="s">
        <v>1252</v>
      </c>
      <c r="G295" s="29"/>
      <c r="H295" s="29"/>
      <c r="I295" s="29"/>
      <c r="J295" s="29"/>
      <c r="K295" s="29"/>
      <c r="L295" s="29"/>
      <c r="M295" s="29"/>
      <c r="N295" s="29"/>
      <c r="P295" s="29"/>
      <c r="Q295" s="29"/>
      <c r="R295" s="29"/>
      <c r="S295" s="29"/>
      <c r="T295" s="29"/>
      <c r="U295" s="29"/>
      <c r="V295" s="29"/>
      <c r="W295" s="29"/>
      <c r="X295" s="29"/>
      <c r="Y295" s="29"/>
      <c r="Z295" s="29"/>
      <c r="AA295" s="29"/>
      <c r="AB295" s="29"/>
      <c r="AC295" s="29"/>
      <c r="AD295" s="29"/>
      <c r="AE295" s="29"/>
      <c r="AF295" s="29"/>
      <c r="AG295" s="29"/>
      <c r="AH295" s="29"/>
      <c r="AI295" s="29"/>
      <c r="AJ295" s="29"/>
      <c r="AK295" s="29"/>
      <c r="AL295" s="29"/>
      <c r="AM295" s="29"/>
      <c r="AN295" s="29"/>
      <c r="AO295" s="29"/>
      <c r="AP295" s="29"/>
      <c r="AQ295" s="29"/>
      <c r="AR295" s="29"/>
      <c r="AS295" s="29"/>
      <c r="AT295" s="29"/>
      <c r="AU295" s="29"/>
      <c r="AV295" s="29"/>
      <c r="AW295" s="29"/>
      <c r="AX295" s="29"/>
      <c r="AY295" s="29"/>
      <c r="AZ295" s="29"/>
      <c r="BA295" s="29"/>
      <c r="BB295" s="29"/>
      <c r="BC295" s="29"/>
      <c r="BD295" s="29"/>
      <c r="BE295" s="29"/>
      <c r="BF295" s="29"/>
      <c r="BG295" s="29"/>
      <c r="BH295" s="29"/>
      <c r="BI295" s="29"/>
      <c r="BJ295" s="29"/>
      <c r="BK295" s="29"/>
      <c r="BL295" s="29"/>
      <c r="BM295" s="29"/>
      <c r="BN295" s="29"/>
      <c r="BO295" s="29"/>
      <c r="BP295" s="29"/>
      <c r="BQ295" s="29"/>
      <c r="BR295" s="29"/>
      <c r="BS295" s="29"/>
      <c r="BT295" s="29"/>
      <c r="BU295" s="29"/>
      <c r="BV295" s="29"/>
      <c r="BW295" s="29"/>
      <c r="BX295" s="29"/>
      <c r="BY295" s="29"/>
      <c r="BZ295" s="29"/>
      <c r="CA295" s="29"/>
      <c r="CB295" s="29"/>
      <c r="CC295" s="29"/>
      <c r="CD295" s="29"/>
      <c r="CE295" s="29"/>
      <c r="CF295" s="29"/>
      <c r="CG295" s="29"/>
      <c r="CH295" s="29"/>
      <c r="CI295" s="29"/>
      <c r="CJ295" s="29"/>
      <c r="CK295" s="29"/>
      <c r="CL295" s="29"/>
      <c r="CM295" s="29"/>
      <c r="CN295" s="29"/>
      <c r="CO295" s="29"/>
      <c r="CP295" s="29"/>
      <c r="CQ295" s="29"/>
      <c r="CR295" s="29"/>
      <c r="CS295" s="29"/>
      <c r="CT295" s="29"/>
      <c r="CU295" s="29"/>
      <c r="CV295" s="29"/>
      <c r="CW295" s="29"/>
      <c r="CX295" s="29"/>
      <c r="CY295" s="29"/>
      <c r="CZ295" s="29"/>
      <c r="DA295" s="29"/>
      <c r="DB295" s="29"/>
      <c r="DC295" s="29"/>
      <c r="DD295" s="29"/>
      <c r="DE295" s="29"/>
      <c r="DF295" s="29"/>
      <c r="DG295" s="29"/>
      <c r="DH295" s="29"/>
      <c r="DI295" s="29"/>
      <c r="DJ295" s="29"/>
      <c r="DK295" s="29"/>
      <c r="DL295" s="29"/>
      <c r="DM295" s="29"/>
      <c r="DN295" s="29"/>
      <c r="DO295" s="29"/>
      <c r="DP295" s="29"/>
      <c r="DQ295" s="29"/>
      <c r="DR295" s="29"/>
      <c r="DS295" s="29"/>
      <c r="DT295" s="29"/>
      <c r="DU295" s="29"/>
      <c r="DV295" s="29"/>
      <c r="DW295" s="29"/>
      <c r="DX295" s="29"/>
      <c r="DY295" s="29"/>
      <c r="DZ295" s="29"/>
      <c r="EA295" s="29"/>
      <c r="EB295" s="29"/>
      <c r="EC295" s="29"/>
      <c r="ED295" s="29"/>
      <c r="EE295" s="29"/>
      <c r="EF295" s="29"/>
      <c r="EG295" s="29"/>
      <c r="EH295" s="29"/>
      <c r="EI295" s="29"/>
      <c r="EJ295" s="29"/>
      <c r="EK295" s="29"/>
      <c r="EL295" s="29"/>
      <c r="EM295" s="29"/>
      <c r="EN295" s="29"/>
      <c r="EO295" s="29"/>
      <c r="EP295" s="29"/>
      <c r="EQ295" s="29"/>
      <c r="ER295" s="29"/>
      <c r="ES295" s="29"/>
      <c r="ET295" s="29"/>
      <c r="EU295" s="29"/>
      <c r="EV295" s="29"/>
      <c r="EW295" s="29"/>
      <c r="EX295" s="29"/>
      <c r="EY295" s="29"/>
      <c r="EZ295" s="29"/>
      <c r="FA295" s="29"/>
      <c r="FB295" s="29"/>
      <c r="FC295" s="29"/>
      <c r="FD295" s="29"/>
      <c r="FE295" s="29"/>
      <c r="FF295" s="29"/>
      <c r="FG295" s="29"/>
      <c r="FH295" s="29"/>
      <c r="FI295" s="29"/>
      <c r="FJ295" s="29"/>
      <c r="FK295" s="29"/>
      <c r="FL295" s="29"/>
      <c r="FM295" s="29"/>
      <c r="FN295" s="29"/>
      <c r="FO295" s="29"/>
      <c r="FP295" s="29"/>
      <c r="FQ295" s="29"/>
      <c r="FR295" s="29"/>
      <c r="FS295" s="29"/>
      <c r="FT295" s="29"/>
      <c r="FU295" s="29"/>
      <c r="FV295" s="29"/>
      <c r="FW295" s="29"/>
      <c r="FX295" s="29"/>
      <c r="FY295" s="29"/>
      <c r="FZ295" s="29"/>
      <c r="GA295" s="29"/>
      <c r="GB295" s="29"/>
      <c r="GC295" s="29"/>
      <c r="GD295" s="29"/>
      <c r="GE295" s="29"/>
      <c r="GF295" s="29"/>
      <c r="GG295" s="29"/>
      <c r="GH295" s="29"/>
      <c r="GI295" s="29"/>
      <c r="GJ295" s="29"/>
      <c r="GK295" s="29"/>
      <c r="GL295" s="29"/>
      <c r="GM295" s="29"/>
      <c r="GN295" s="29"/>
      <c r="GO295" s="29"/>
      <c r="GP295" s="29"/>
      <c r="GQ295" s="29"/>
      <c r="GR295" s="29"/>
      <c r="GS295" s="29"/>
      <c r="GT295" s="29"/>
      <c r="GU295" s="29"/>
      <c r="GV295" s="29"/>
      <c r="GW295" s="29"/>
      <c r="GX295" s="29"/>
      <c r="GY295" s="29"/>
      <c r="GZ295" s="29"/>
      <c r="HA295" s="29"/>
      <c r="HB295" s="29"/>
      <c r="HC295" s="29"/>
      <c r="HD295" s="29"/>
      <c r="HE295" s="29"/>
      <c r="HF295" s="29"/>
      <c r="HG295" s="29"/>
      <c r="HH295" s="29"/>
      <c r="HI295" s="29"/>
      <c r="HJ295" s="29"/>
      <c r="HK295" s="29"/>
      <c r="HL295" s="29"/>
      <c r="HM295" s="29"/>
      <c r="HN295" s="29"/>
      <c r="HO295" s="29"/>
      <c r="HP295" s="29"/>
      <c r="HQ295" s="29"/>
      <c r="HR295" s="29"/>
      <c r="HS295" s="29"/>
      <c r="HT295" s="29"/>
      <c r="HU295" s="29"/>
      <c r="HV295" s="29"/>
      <c r="HW295" s="29"/>
      <c r="HX295" s="29"/>
      <c r="HY295" s="29"/>
      <c r="HZ295" s="29"/>
      <c r="IA295" s="29"/>
      <c r="IB295" s="29"/>
      <c r="IC295" s="29"/>
      <c r="ID295" s="29"/>
      <c r="IE295" s="29"/>
      <c r="IF295" s="29"/>
      <c r="IG295" s="29"/>
      <c r="IH295" s="29"/>
      <c r="II295" s="29"/>
      <c r="IJ295" s="29"/>
      <c r="IK295" s="29"/>
      <c r="IL295" s="29"/>
      <c r="IM295" s="29"/>
      <c r="IN295" s="29"/>
      <c r="IO295" s="29"/>
      <c r="IP295" s="29"/>
      <c r="IQ295" s="29"/>
      <c r="IR295" s="29"/>
      <c r="IS295" s="29"/>
      <c r="IT295" s="29"/>
      <c r="IU295" s="29"/>
      <c r="IV295" s="29"/>
    </row>
    <row r="296" spans="1:256" ht="15" customHeight="1">
      <c r="E296" s="29"/>
      <c r="G296" s="5" t="s">
        <v>1295</v>
      </c>
      <c r="N296" s="29"/>
      <c r="AA296" s="5">
        <v>106966248.14256728</v>
      </c>
      <c r="AB296" s="5">
        <v>69869687.305264026</v>
      </c>
      <c r="AC296" s="5">
        <v>76910640.029882967</v>
      </c>
      <c r="AD296" s="5">
        <v>85903848.562328964</v>
      </c>
      <c r="AE296" s="5">
        <v>88589206.591617286</v>
      </c>
      <c r="AF296" s="5">
        <v>106491584.74722973</v>
      </c>
      <c r="AG296" s="5">
        <v>149917597.21748531</v>
      </c>
      <c r="AH296" s="5">
        <v>192007232.29777697</v>
      </c>
      <c r="AI296" s="5">
        <v>241323245.07593954</v>
      </c>
      <c r="AJ296" s="5">
        <v>278790681.52354562</v>
      </c>
      <c r="AK296" s="5">
        <v>317458876.57830417</v>
      </c>
      <c r="AL296" s="5">
        <v>357750256.58145046</v>
      </c>
      <c r="AM296" s="5">
        <v>387489595.87604249</v>
      </c>
      <c r="AN296" s="5">
        <v>411627234.81729347</v>
      </c>
      <c r="AO296" s="5">
        <v>425884765.50700778</v>
      </c>
      <c r="AP296" s="5">
        <v>421634610.17650992</v>
      </c>
      <c r="AQ296" s="5">
        <v>413306841.10326123</v>
      </c>
      <c r="AR296" s="29"/>
      <c r="AS296" s="29"/>
      <c r="AT296" s="29"/>
      <c r="AU296" s="29"/>
      <c r="AV296" s="29"/>
      <c r="AW296" s="29"/>
      <c r="AX296" s="29"/>
      <c r="AY296" s="29"/>
      <c r="AZ296" s="29"/>
      <c r="BA296" s="29"/>
      <c r="BB296" s="29"/>
      <c r="BC296" s="29"/>
      <c r="BD296" s="29"/>
      <c r="BE296" s="29"/>
      <c r="BF296" s="29"/>
      <c r="BG296" s="29"/>
      <c r="BH296" s="29"/>
      <c r="BI296" s="29"/>
      <c r="BJ296" s="29"/>
      <c r="BK296" s="29"/>
      <c r="BL296" s="29"/>
      <c r="BM296" s="29"/>
      <c r="BN296" s="29"/>
      <c r="BO296" s="29"/>
      <c r="BP296" s="29"/>
      <c r="BQ296" s="29"/>
      <c r="BR296" s="29"/>
      <c r="BS296" s="29"/>
      <c r="BT296" s="29"/>
      <c r="BU296" s="29"/>
      <c r="BV296" s="29"/>
      <c r="BW296" s="29"/>
      <c r="BX296" s="29"/>
      <c r="BY296" s="29"/>
      <c r="BZ296" s="29"/>
      <c r="CA296" s="29"/>
      <c r="CB296" s="29"/>
      <c r="CC296" s="29"/>
      <c r="CD296" s="29"/>
      <c r="CE296" s="29"/>
      <c r="CF296" s="29"/>
      <c r="CG296" s="29"/>
      <c r="CH296" s="29"/>
      <c r="CI296" s="29"/>
      <c r="CJ296" s="29"/>
      <c r="CK296" s="29"/>
      <c r="CL296" s="29"/>
      <c r="CM296" s="29"/>
      <c r="CN296" s="29"/>
      <c r="CO296" s="29"/>
      <c r="CP296" s="29"/>
      <c r="CQ296" s="29"/>
      <c r="CR296" s="29"/>
      <c r="CS296" s="29"/>
      <c r="CT296" s="29"/>
      <c r="CU296" s="29"/>
      <c r="CV296" s="29"/>
      <c r="CW296" s="29"/>
      <c r="CX296" s="29"/>
      <c r="CY296" s="29"/>
      <c r="CZ296" s="29"/>
      <c r="DA296" s="29"/>
      <c r="DB296" s="29"/>
      <c r="DC296" s="29"/>
      <c r="DD296" s="29"/>
      <c r="DE296" s="29"/>
      <c r="DF296" s="29"/>
      <c r="DG296" s="29"/>
      <c r="DH296" s="29"/>
      <c r="DI296" s="29"/>
      <c r="DJ296" s="29"/>
      <c r="DK296" s="29"/>
      <c r="DL296" s="29"/>
      <c r="DM296" s="29"/>
      <c r="DN296" s="29"/>
      <c r="DO296" s="29"/>
      <c r="DP296" s="29"/>
      <c r="DQ296" s="29"/>
      <c r="DR296" s="29"/>
      <c r="DS296" s="29"/>
      <c r="DT296" s="29"/>
      <c r="DU296" s="29"/>
      <c r="DV296" s="29"/>
      <c r="DW296" s="29"/>
      <c r="DX296" s="29"/>
      <c r="DY296" s="29"/>
      <c r="DZ296" s="29"/>
      <c r="EA296" s="29"/>
      <c r="EB296" s="29"/>
      <c r="EC296" s="29"/>
      <c r="ED296" s="29"/>
      <c r="EE296" s="29"/>
      <c r="EF296" s="29"/>
      <c r="EG296" s="29"/>
      <c r="EH296" s="29"/>
      <c r="EI296" s="29"/>
      <c r="EJ296" s="29"/>
      <c r="EK296" s="29"/>
      <c r="EL296" s="29"/>
      <c r="EM296" s="29"/>
      <c r="EN296" s="29"/>
      <c r="EO296" s="29"/>
      <c r="EP296" s="29"/>
      <c r="EQ296" s="29"/>
      <c r="ER296" s="29"/>
      <c r="ES296" s="29"/>
      <c r="ET296" s="29"/>
      <c r="EU296" s="29"/>
      <c r="EV296" s="29"/>
      <c r="EW296" s="29"/>
      <c r="EX296" s="29"/>
      <c r="EY296" s="29"/>
      <c r="EZ296" s="29"/>
      <c r="FA296" s="29"/>
      <c r="FB296" s="29"/>
      <c r="FC296" s="29"/>
      <c r="FD296" s="29"/>
      <c r="FE296" s="29"/>
      <c r="FF296" s="29"/>
      <c r="FG296" s="29"/>
      <c r="FH296" s="29"/>
      <c r="FI296" s="29"/>
      <c r="FJ296" s="29"/>
      <c r="FK296" s="29"/>
      <c r="FL296" s="29"/>
      <c r="FM296" s="29"/>
      <c r="FN296" s="29"/>
      <c r="FO296" s="29"/>
      <c r="FP296" s="29"/>
      <c r="FQ296" s="29"/>
      <c r="FR296" s="29"/>
      <c r="FS296" s="29"/>
      <c r="FT296" s="29"/>
      <c r="FU296" s="29"/>
      <c r="FV296" s="29"/>
      <c r="FW296" s="29"/>
      <c r="FX296" s="29"/>
      <c r="FY296" s="29"/>
      <c r="FZ296" s="29"/>
      <c r="GA296" s="29"/>
      <c r="GB296" s="29"/>
      <c r="GC296" s="29"/>
      <c r="GD296" s="29"/>
      <c r="GE296" s="29"/>
      <c r="GF296" s="29"/>
      <c r="GG296" s="29"/>
      <c r="GH296" s="29"/>
      <c r="GI296" s="29"/>
      <c r="GJ296" s="29"/>
      <c r="GK296" s="29"/>
      <c r="GL296" s="29"/>
      <c r="GM296" s="29"/>
      <c r="GN296" s="29"/>
      <c r="GO296" s="29"/>
      <c r="GP296" s="29"/>
      <c r="GQ296" s="29"/>
      <c r="GR296" s="29"/>
      <c r="GS296" s="29"/>
      <c r="GT296" s="29"/>
      <c r="GU296" s="29"/>
      <c r="GV296" s="29"/>
      <c r="GW296" s="29"/>
      <c r="GX296" s="29"/>
      <c r="GY296" s="29"/>
      <c r="GZ296" s="29"/>
      <c r="HA296" s="29"/>
      <c r="HB296" s="29"/>
      <c r="HC296" s="29"/>
      <c r="HD296" s="29"/>
      <c r="HE296" s="29"/>
      <c r="HF296" s="29"/>
      <c r="HG296" s="29"/>
      <c r="HH296" s="29"/>
      <c r="HI296" s="29"/>
      <c r="HJ296" s="29"/>
      <c r="HK296" s="29"/>
      <c r="HL296" s="29"/>
      <c r="HM296" s="29"/>
      <c r="HN296" s="29"/>
      <c r="HO296" s="29"/>
      <c r="HP296" s="29"/>
      <c r="HQ296" s="29"/>
      <c r="HR296" s="29"/>
      <c r="HS296" s="29"/>
      <c r="HT296" s="29"/>
      <c r="HU296" s="29"/>
      <c r="HV296" s="29"/>
      <c r="HW296" s="29"/>
      <c r="HX296" s="29"/>
      <c r="HY296" s="29"/>
      <c r="HZ296" s="29"/>
      <c r="IA296" s="29"/>
      <c r="IB296" s="29"/>
      <c r="IC296" s="29"/>
      <c r="ID296" s="29"/>
      <c r="IE296" s="29"/>
      <c r="IF296" s="29"/>
      <c r="IG296" s="29"/>
      <c r="IH296" s="29"/>
      <c r="II296" s="29"/>
      <c r="IJ296" s="29"/>
      <c r="IK296" s="29"/>
      <c r="IL296" s="29"/>
      <c r="IM296" s="29"/>
      <c r="IN296" s="29"/>
      <c r="IO296" s="29"/>
      <c r="IP296" s="29"/>
      <c r="IQ296" s="29"/>
      <c r="IR296" s="29"/>
      <c r="IS296" s="29"/>
      <c r="IT296" s="29"/>
      <c r="IU296" s="29"/>
      <c r="IV296" s="29"/>
    </row>
    <row r="297" spans="1:256" ht="15" customHeight="1">
      <c r="E297" s="29"/>
      <c r="G297" s="29" t="s">
        <v>38</v>
      </c>
      <c r="H297" s="29"/>
      <c r="I297" s="29"/>
      <c r="J297" s="29"/>
      <c r="K297" s="29"/>
      <c r="L297" s="29"/>
      <c r="M297" s="29"/>
      <c r="N297" s="29"/>
      <c r="P297" s="29"/>
      <c r="Q297" s="29"/>
      <c r="R297" s="29"/>
      <c r="S297" s="29"/>
      <c r="T297" s="29"/>
      <c r="U297" s="29"/>
      <c r="V297" s="29"/>
      <c r="W297" s="29"/>
      <c r="X297" s="29"/>
      <c r="Y297" s="29"/>
      <c r="Z297" s="29"/>
      <c r="AA297" s="29">
        <v>106966248.14256728</v>
      </c>
      <c r="AB297" s="29">
        <v>69869687.305264026</v>
      </c>
      <c r="AC297" s="29">
        <v>76910640.029882967</v>
      </c>
      <c r="AD297" s="29">
        <v>85903848.562328964</v>
      </c>
      <c r="AE297" s="29">
        <v>88589206.591617286</v>
      </c>
      <c r="AF297" s="29">
        <v>106491584.74722973</v>
      </c>
      <c r="AG297" s="29">
        <v>149917597.21748531</v>
      </c>
      <c r="AH297" s="29">
        <v>192007232.29777697</v>
      </c>
      <c r="AI297" s="29">
        <v>241323245.07593954</v>
      </c>
      <c r="AJ297" s="29">
        <v>278790681.52354562</v>
      </c>
      <c r="AK297" s="29">
        <v>317458876.57830417</v>
      </c>
      <c r="AL297" s="29">
        <v>357750256.58145046</v>
      </c>
      <c r="AM297" s="29">
        <v>387489595.87604249</v>
      </c>
      <c r="AN297" s="29">
        <v>411627234.81729347</v>
      </c>
      <c r="AO297" s="29">
        <v>425884765.50700778</v>
      </c>
      <c r="AP297" s="29">
        <v>421634610.17650992</v>
      </c>
      <c r="AQ297" s="29">
        <v>413306841.10326123</v>
      </c>
      <c r="AR297" s="29"/>
      <c r="AS297" s="29"/>
      <c r="AT297" s="29"/>
      <c r="AU297" s="29"/>
      <c r="AV297" s="29"/>
      <c r="AW297" s="29"/>
      <c r="AX297" s="29"/>
      <c r="AY297" s="29"/>
      <c r="AZ297" s="29"/>
      <c r="BA297" s="29"/>
      <c r="BB297" s="29"/>
      <c r="BC297" s="29"/>
      <c r="BD297" s="29"/>
      <c r="BE297" s="29"/>
      <c r="BF297" s="29"/>
      <c r="BG297" s="29"/>
      <c r="BH297" s="29"/>
      <c r="BI297" s="29"/>
      <c r="BJ297" s="29"/>
      <c r="BK297" s="29"/>
      <c r="BL297" s="29"/>
      <c r="BM297" s="29"/>
      <c r="BN297" s="29"/>
      <c r="BO297" s="29"/>
      <c r="BP297" s="29"/>
      <c r="BQ297" s="29"/>
      <c r="BR297" s="29"/>
      <c r="BS297" s="29"/>
      <c r="BT297" s="29"/>
      <c r="BU297" s="29"/>
      <c r="BV297" s="29"/>
      <c r="BW297" s="29"/>
      <c r="BX297" s="29"/>
      <c r="BY297" s="29"/>
      <c r="BZ297" s="29"/>
      <c r="CA297" s="29"/>
      <c r="CB297" s="29"/>
      <c r="CC297" s="29"/>
      <c r="CD297" s="29"/>
      <c r="CE297" s="29"/>
      <c r="CF297" s="29"/>
      <c r="CG297" s="29"/>
      <c r="CH297" s="29"/>
      <c r="CI297" s="29"/>
      <c r="CJ297" s="29"/>
      <c r="CK297" s="29"/>
      <c r="CL297" s="29"/>
      <c r="CM297" s="29"/>
      <c r="CN297" s="29"/>
      <c r="CO297" s="29"/>
      <c r="CP297" s="29"/>
      <c r="CQ297" s="29"/>
      <c r="CR297" s="29"/>
      <c r="CS297" s="29"/>
      <c r="CT297" s="29"/>
      <c r="CU297" s="29"/>
      <c r="CV297" s="29"/>
      <c r="CW297" s="29"/>
      <c r="CX297" s="29"/>
      <c r="CY297" s="29"/>
      <c r="CZ297" s="29"/>
      <c r="DA297" s="29"/>
      <c r="DB297" s="29"/>
      <c r="DC297" s="29"/>
      <c r="DD297" s="29"/>
      <c r="DE297" s="29"/>
      <c r="DF297" s="29"/>
      <c r="DG297" s="29"/>
      <c r="DH297" s="29"/>
      <c r="DI297" s="29"/>
      <c r="DJ297" s="29"/>
      <c r="DK297" s="29"/>
      <c r="DL297" s="29"/>
      <c r="DM297" s="29"/>
      <c r="DN297" s="29"/>
      <c r="DO297" s="29"/>
      <c r="DP297" s="29"/>
      <c r="DQ297" s="29"/>
      <c r="DR297" s="29"/>
      <c r="DS297" s="29"/>
      <c r="DT297" s="29"/>
      <c r="DU297" s="29"/>
      <c r="DV297" s="29"/>
      <c r="DW297" s="29"/>
      <c r="DX297" s="29"/>
      <c r="DY297" s="29"/>
      <c r="DZ297" s="29"/>
      <c r="EA297" s="29"/>
      <c r="EB297" s="29"/>
      <c r="EC297" s="29"/>
      <c r="ED297" s="29"/>
      <c r="EE297" s="29"/>
      <c r="EF297" s="29"/>
      <c r="EG297" s="29"/>
      <c r="EH297" s="29"/>
      <c r="EI297" s="29"/>
      <c r="EJ297" s="29"/>
      <c r="EK297" s="29"/>
      <c r="EL297" s="29"/>
      <c r="EM297" s="29"/>
      <c r="EN297" s="29"/>
      <c r="EO297" s="29"/>
      <c r="EP297" s="29"/>
      <c r="EQ297" s="29"/>
      <c r="ER297" s="29"/>
      <c r="ES297" s="29"/>
      <c r="ET297" s="29"/>
      <c r="EU297" s="29"/>
      <c r="EV297" s="29"/>
      <c r="EW297" s="29"/>
      <c r="EX297" s="29"/>
      <c r="EY297" s="29"/>
      <c r="EZ297" s="29"/>
      <c r="FA297" s="29"/>
      <c r="FB297" s="29"/>
      <c r="FC297" s="29"/>
      <c r="FD297" s="29"/>
      <c r="FE297" s="29"/>
      <c r="FF297" s="29"/>
      <c r="FG297" s="29"/>
      <c r="FH297" s="29"/>
      <c r="FI297" s="29"/>
      <c r="FJ297" s="29"/>
      <c r="FK297" s="29"/>
      <c r="FL297" s="29"/>
      <c r="FM297" s="29"/>
      <c r="FN297" s="29"/>
      <c r="FO297" s="29"/>
      <c r="FP297" s="29"/>
      <c r="FQ297" s="29"/>
      <c r="FR297" s="29"/>
      <c r="FS297" s="29"/>
      <c r="FT297" s="29"/>
      <c r="FU297" s="29"/>
      <c r="FV297" s="29"/>
      <c r="FW297" s="29"/>
      <c r="FX297" s="29"/>
      <c r="FY297" s="29"/>
      <c r="FZ297" s="29"/>
      <c r="GA297" s="29"/>
      <c r="GB297" s="29"/>
      <c r="GC297" s="29"/>
      <c r="GD297" s="29"/>
      <c r="GE297" s="29"/>
      <c r="GF297" s="29"/>
      <c r="GG297" s="29"/>
      <c r="GH297" s="29"/>
      <c r="GI297" s="29"/>
      <c r="GJ297" s="29"/>
      <c r="GK297" s="29"/>
      <c r="GL297" s="29"/>
      <c r="GM297" s="29"/>
      <c r="GN297" s="29"/>
      <c r="GO297" s="29"/>
      <c r="GP297" s="29"/>
      <c r="GQ297" s="29"/>
      <c r="GR297" s="29"/>
      <c r="GS297" s="29"/>
      <c r="GT297" s="29"/>
      <c r="GU297" s="29"/>
      <c r="GV297" s="29"/>
      <c r="GW297" s="29"/>
      <c r="GX297" s="29"/>
      <c r="GY297" s="29"/>
      <c r="GZ297" s="29"/>
      <c r="HA297" s="29"/>
      <c r="HB297" s="29"/>
      <c r="HC297" s="29"/>
      <c r="HD297" s="29"/>
      <c r="HE297" s="29"/>
      <c r="HF297" s="29"/>
      <c r="HG297" s="29"/>
      <c r="HH297" s="29"/>
      <c r="HI297" s="29"/>
      <c r="HJ297" s="29"/>
      <c r="HK297" s="29"/>
      <c r="HL297" s="29"/>
      <c r="HM297" s="29"/>
      <c r="HN297" s="29"/>
      <c r="HO297" s="29"/>
      <c r="HP297" s="29"/>
      <c r="HQ297" s="29"/>
      <c r="HR297" s="29"/>
      <c r="HS297" s="29"/>
      <c r="HT297" s="29"/>
      <c r="HU297" s="29"/>
      <c r="HV297" s="29"/>
      <c r="HW297" s="29"/>
      <c r="HX297" s="29"/>
      <c r="HY297" s="29"/>
      <c r="HZ297" s="29"/>
      <c r="IA297" s="29"/>
      <c r="IB297" s="29"/>
      <c r="IC297" s="29"/>
      <c r="ID297" s="29"/>
      <c r="IE297" s="29"/>
      <c r="IF297" s="29"/>
      <c r="IG297" s="29"/>
      <c r="IH297" s="29"/>
      <c r="II297" s="29"/>
      <c r="IJ297" s="29"/>
      <c r="IK297" s="29"/>
      <c r="IL297" s="29"/>
      <c r="IM297" s="29"/>
      <c r="IN297" s="29"/>
      <c r="IO297" s="29"/>
      <c r="IP297" s="29"/>
      <c r="IQ297" s="29"/>
      <c r="IR297" s="29"/>
      <c r="IS297" s="29"/>
      <c r="IT297" s="29"/>
      <c r="IU297" s="29"/>
      <c r="IV297" s="29"/>
    </row>
    <row r="298" spans="1:256" ht="15" customHeight="1">
      <c r="C298" s="5"/>
      <c r="D298" s="5"/>
      <c r="F298" s="5" t="s">
        <v>724</v>
      </c>
      <c r="AA298" s="5">
        <v>7400000.0000000075</v>
      </c>
      <c r="AB298" s="5">
        <v>2800000</v>
      </c>
      <c r="AC298" s="5">
        <v>6000000</v>
      </c>
      <c r="AD298" s="5">
        <v>5100000</v>
      </c>
      <c r="AE298" s="5">
        <v>6300000</v>
      </c>
      <c r="AF298" s="5">
        <v>19800000</v>
      </c>
      <c r="AG298" s="5">
        <v>25100000</v>
      </c>
      <c r="AH298" s="5">
        <v>24900000</v>
      </c>
      <c r="AI298" s="5">
        <v>26500000</v>
      </c>
      <c r="AJ298" s="5">
        <v>23300000</v>
      </c>
      <c r="AK298" s="5">
        <v>21000000</v>
      </c>
      <c r="AL298" s="5">
        <v>20300000</v>
      </c>
      <c r="AM298" s="5">
        <v>19700000</v>
      </c>
      <c r="AN298" s="5">
        <v>14700000</v>
      </c>
      <c r="AO298" s="5">
        <v>3300000</v>
      </c>
      <c r="AP298" s="5">
        <v>-2700000</v>
      </c>
      <c r="AQ298" s="5">
        <v>0</v>
      </c>
    </row>
    <row r="299" spans="1:256" ht="15" customHeight="1">
      <c r="F299" s="5" t="s">
        <v>1297</v>
      </c>
    </row>
    <row r="300" spans="1:256" ht="15" customHeight="1">
      <c r="G300" s="5" t="s">
        <v>1339</v>
      </c>
      <c r="AA300" s="5">
        <v>127663316</v>
      </c>
      <c r="AB300" s="5">
        <v>133206383.19174874</v>
      </c>
      <c r="AC300" s="5">
        <v>139897371.07143241</v>
      </c>
      <c r="AD300" s="5">
        <v>153236854.51200727</v>
      </c>
      <c r="AE300" s="5">
        <v>162819553.0499675</v>
      </c>
      <c r="AF300" s="5">
        <v>176372593.2100327</v>
      </c>
      <c r="AG300" s="5">
        <v>215856090.7966772</v>
      </c>
      <c r="AH300" s="5">
        <v>265865377.99860626</v>
      </c>
      <c r="AI300" s="5">
        <v>316088942.44504267</v>
      </c>
      <c r="AJ300" s="5">
        <v>369153997.98481411</v>
      </c>
      <c r="AK300" s="5">
        <v>415530373.02467608</v>
      </c>
      <c r="AL300" s="5">
        <v>457965025.67943174</v>
      </c>
      <c r="AM300" s="5">
        <v>498863663.58658016</v>
      </c>
      <c r="AN300" s="5">
        <v>538282129.84787285</v>
      </c>
      <c r="AO300" s="5">
        <v>567690381.22115779</v>
      </c>
      <c r="AP300" s="5">
        <v>574189976.43347967</v>
      </c>
      <c r="AQ300" s="5">
        <v>568890584.82159746</v>
      </c>
    </row>
    <row r="301" spans="1:256" ht="15" customHeight="1">
      <c r="G301" s="5" t="s">
        <v>1340</v>
      </c>
      <c r="AA301" s="5">
        <v>26282128</v>
      </c>
      <c r="AB301" s="5">
        <v>28718974</v>
      </c>
      <c r="AC301" s="5">
        <v>30059640</v>
      </c>
      <c r="AD301" s="5">
        <v>30330303.5</v>
      </c>
      <c r="AE301" s="5">
        <v>30513752.5</v>
      </c>
      <c r="AF301" s="5">
        <v>30205722.5</v>
      </c>
      <c r="AG301" s="5">
        <v>29935282.5</v>
      </c>
      <c r="AH301" s="5">
        <v>29952791.5</v>
      </c>
      <c r="AI301" s="5">
        <v>29721663</v>
      </c>
      <c r="AJ301" s="5">
        <v>26589082</v>
      </c>
      <c r="AK301" s="5">
        <v>24645438.5</v>
      </c>
      <c r="AL301" s="5">
        <v>26969636</v>
      </c>
      <c r="AM301" s="5">
        <v>20043299.5</v>
      </c>
      <c r="AN301" s="5">
        <v>11519604.5</v>
      </c>
      <c r="AO301" s="5">
        <v>9578712.5</v>
      </c>
      <c r="AP301" s="5">
        <v>7711602.5</v>
      </c>
      <c r="AQ301" s="5">
        <v>3947904</v>
      </c>
    </row>
    <row r="302" spans="1:256" ht="15" customHeight="1">
      <c r="G302" s="5" t="s">
        <v>1341</v>
      </c>
      <c r="AA302" s="5">
        <v>22220590.424818527</v>
      </c>
      <c r="AB302" s="5">
        <v>10976557.083333334</v>
      </c>
      <c r="AC302" s="5">
        <v>7699539.3999999994</v>
      </c>
      <c r="AD302" s="5">
        <v>6919530.4499999993</v>
      </c>
      <c r="AE302" s="5">
        <v>5108668.6583333332</v>
      </c>
      <c r="AF302" s="5">
        <v>2771431.3083333331</v>
      </c>
      <c r="AG302" s="5">
        <v>2850411.7833333332</v>
      </c>
      <c r="AH302" s="5">
        <v>3537685.7833333332</v>
      </c>
      <c r="AI302" s="5">
        <v>4232884.6583333332</v>
      </c>
      <c r="AJ302" s="5">
        <v>3649555.8166666664</v>
      </c>
      <c r="AK302" s="5">
        <v>2703869.4666666668</v>
      </c>
      <c r="AL302" s="5">
        <v>1474152.1666666667</v>
      </c>
      <c r="AM302" s="5">
        <v>412299.30000000005</v>
      </c>
      <c r="AN302" s="5">
        <v>563598.05833333335</v>
      </c>
      <c r="AO302" s="5">
        <v>606732.52500000002</v>
      </c>
      <c r="AP302" s="5">
        <v>476947.68333333335</v>
      </c>
      <c r="AQ302" s="5">
        <v>336886.31666666665</v>
      </c>
    </row>
    <row r="303" spans="1:256" ht="15" customHeight="1">
      <c r="G303" s="5" t="s">
        <v>1327</v>
      </c>
      <c r="AA303" s="5">
        <v>-36228475.000000007</v>
      </c>
      <c r="AB303" s="5">
        <v>-37987250.143688127</v>
      </c>
      <c r="AC303" s="5">
        <v>-36347291.47625</v>
      </c>
      <c r="AD303" s="5">
        <v>-36644538.435000002</v>
      </c>
      <c r="AE303" s="5">
        <v>-36403966.500749998</v>
      </c>
      <c r="AF303" s="5">
        <v>-35942196.743875004</v>
      </c>
      <c r="AG303" s="5">
        <v>-34300462.539625004</v>
      </c>
      <c r="AH303" s="5">
        <v>-33856179.83275</v>
      </c>
      <c r="AI303" s="5">
        <v>-33990417.850749999</v>
      </c>
      <c r="AJ303" s="5">
        <v>-33625492.775875002</v>
      </c>
      <c r="AK303" s="5">
        <v>-33145048.285250001</v>
      </c>
      <c r="AL303" s="5">
        <v>-32660314.310000002</v>
      </c>
      <c r="AM303" s="5">
        <v>-32167804.326499999</v>
      </c>
      <c r="AN303" s="5">
        <v>-31019203.729499999</v>
      </c>
      <c r="AO303" s="5">
        <v>-29961930.776875</v>
      </c>
      <c r="AP303" s="5">
        <v>-30112222.897875004</v>
      </c>
      <c r="AQ303" s="5">
        <v>-29154159.327249996</v>
      </c>
    </row>
    <row r="304" spans="1:256" ht="15" customHeight="1">
      <c r="E304" s="29"/>
      <c r="F304" s="29"/>
      <c r="G304" s="29" t="s">
        <v>38</v>
      </c>
      <c r="H304" s="29"/>
      <c r="I304" s="29"/>
      <c r="J304" s="29"/>
      <c r="K304" s="29"/>
      <c r="L304" s="29"/>
      <c r="M304" s="29"/>
      <c r="N304" s="29"/>
      <c r="P304" s="29"/>
      <c r="Q304" s="29"/>
      <c r="R304" s="29"/>
      <c r="S304" s="29"/>
      <c r="T304" s="29"/>
      <c r="U304" s="29"/>
      <c r="V304" s="29"/>
      <c r="W304" s="29"/>
      <c r="X304" s="29"/>
      <c r="Y304" s="29"/>
      <c r="Z304" s="29"/>
      <c r="AA304" s="29">
        <v>139937559.42481852</v>
      </c>
      <c r="AB304" s="29">
        <v>134914664.13139397</v>
      </c>
      <c r="AC304" s="29">
        <v>141309258.99518242</v>
      </c>
      <c r="AD304" s="29">
        <v>153842150.02700725</v>
      </c>
      <c r="AE304" s="29">
        <v>162038007.70755082</v>
      </c>
      <c r="AF304" s="29">
        <v>173407550.27449104</v>
      </c>
      <c r="AG304" s="29">
        <v>214341322.54038554</v>
      </c>
      <c r="AH304" s="29">
        <v>265499675.44918963</v>
      </c>
      <c r="AI304" s="29">
        <v>316053072.25262606</v>
      </c>
      <c r="AJ304" s="29">
        <v>365767143.0256058</v>
      </c>
      <c r="AK304" s="29">
        <v>409734632.70609272</v>
      </c>
      <c r="AL304" s="29">
        <v>453748499.53609842</v>
      </c>
      <c r="AM304" s="29">
        <v>487151458.06008017</v>
      </c>
      <c r="AN304" s="29">
        <v>519346128.67670614</v>
      </c>
      <c r="AO304" s="29">
        <v>547913895.46928275</v>
      </c>
      <c r="AP304" s="29">
        <v>552266303.71893799</v>
      </c>
      <c r="AQ304" s="29">
        <v>544021215.81101418</v>
      </c>
      <c r="AR304" s="29"/>
      <c r="AS304" s="29"/>
      <c r="AT304" s="29"/>
      <c r="AU304" s="29"/>
      <c r="AV304" s="29"/>
      <c r="AW304" s="29"/>
      <c r="AX304" s="29"/>
      <c r="AY304" s="29"/>
      <c r="AZ304" s="29"/>
      <c r="BA304" s="29"/>
      <c r="BB304" s="29"/>
      <c r="BC304" s="29"/>
      <c r="BD304" s="29"/>
      <c r="BE304" s="29"/>
      <c r="BF304" s="29"/>
      <c r="BG304" s="29"/>
      <c r="BH304" s="29"/>
      <c r="BI304" s="29"/>
      <c r="BJ304" s="29"/>
      <c r="BK304" s="29"/>
      <c r="BL304" s="29"/>
      <c r="BM304" s="29"/>
      <c r="BN304" s="29"/>
      <c r="BO304" s="29"/>
      <c r="BP304" s="29"/>
      <c r="BQ304" s="29"/>
      <c r="BR304" s="29"/>
      <c r="BS304" s="29"/>
      <c r="BT304" s="29"/>
      <c r="BU304" s="29"/>
      <c r="BV304" s="29"/>
      <c r="BW304" s="29"/>
      <c r="BX304" s="29"/>
      <c r="BY304" s="29"/>
      <c r="BZ304" s="29"/>
      <c r="CA304" s="29"/>
      <c r="CB304" s="29"/>
      <c r="CC304" s="29"/>
      <c r="CD304" s="29"/>
      <c r="CE304" s="29"/>
      <c r="CF304" s="29"/>
      <c r="CG304" s="29"/>
      <c r="CH304" s="29"/>
      <c r="CI304" s="29"/>
      <c r="CJ304" s="29"/>
      <c r="CK304" s="29"/>
      <c r="CL304" s="29"/>
      <c r="CM304" s="29"/>
      <c r="CN304" s="29"/>
      <c r="CO304" s="29"/>
      <c r="CP304" s="29"/>
      <c r="CQ304" s="29"/>
      <c r="CR304" s="29"/>
      <c r="CS304" s="29"/>
      <c r="CT304" s="29"/>
      <c r="CU304" s="29"/>
      <c r="CV304" s="29"/>
      <c r="CW304" s="29"/>
      <c r="CX304" s="29"/>
      <c r="CY304" s="29"/>
      <c r="CZ304" s="29"/>
      <c r="DA304" s="29"/>
      <c r="DB304" s="29"/>
      <c r="DC304" s="29"/>
      <c r="DD304" s="29"/>
      <c r="DE304" s="29"/>
      <c r="DF304" s="29"/>
      <c r="DG304" s="29"/>
      <c r="DH304" s="29"/>
      <c r="DI304" s="29"/>
      <c r="DJ304" s="29"/>
      <c r="DK304" s="29"/>
      <c r="DL304" s="29"/>
      <c r="DM304" s="29"/>
      <c r="DN304" s="29"/>
      <c r="DO304" s="29"/>
      <c r="DP304" s="29"/>
      <c r="DQ304" s="29"/>
      <c r="DR304" s="29"/>
      <c r="DS304" s="29"/>
      <c r="DT304" s="29"/>
      <c r="DU304" s="29"/>
      <c r="DV304" s="29"/>
      <c r="DW304" s="29"/>
      <c r="DX304" s="29"/>
      <c r="DY304" s="29"/>
      <c r="DZ304" s="29"/>
      <c r="EA304" s="29"/>
      <c r="EB304" s="29"/>
      <c r="EC304" s="29"/>
      <c r="ED304" s="29"/>
      <c r="EE304" s="29"/>
      <c r="EF304" s="29"/>
      <c r="EG304" s="29"/>
      <c r="EH304" s="29"/>
      <c r="EI304" s="29"/>
      <c r="EJ304" s="29"/>
      <c r="EK304" s="29"/>
      <c r="EL304" s="29"/>
      <c r="EM304" s="29"/>
      <c r="EN304" s="29"/>
      <c r="EO304" s="29"/>
      <c r="EP304" s="29"/>
      <c r="EQ304" s="29"/>
      <c r="ER304" s="29"/>
      <c r="ES304" s="29"/>
      <c r="ET304" s="29"/>
      <c r="EU304" s="29"/>
      <c r="EV304" s="29"/>
      <c r="EW304" s="29"/>
      <c r="EX304" s="29"/>
      <c r="EY304" s="29"/>
      <c r="EZ304" s="29"/>
      <c r="FA304" s="29"/>
      <c r="FB304" s="29"/>
      <c r="FC304" s="29"/>
      <c r="FD304" s="29"/>
      <c r="FE304" s="29"/>
      <c r="FF304" s="29"/>
      <c r="FG304" s="29"/>
      <c r="FH304" s="29"/>
      <c r="FI304" s="29"/>
      <c r="FJ304" s="29"/>
      <c r="FK304" s="29"/>
      <c r="FL304" s="29"/>
      <c r="FM304" s="29"/>
      <c r="FN304" s="29"/>
      <c r="FO304" s="29"/>
      <c r="FP304" s="29"/>
      <c r="FQ304" s="29"/>
      <c r="FR304" s="29"/>
      <c r="FS304" s="29"/>
      <c r="FT304" s="29"/>
      <c r="FU304" s="29"/>
      <c r="FV304" s="29"/>
      <c r="FW304" s="29"/>
      <c r="FX304" s="29"/>
      <c r="FY304" s="29"/>
      <c r="FZ304" s="29"/>
      <c r="GA304" s="29"/>
      <c r="GB304" s="29"/>
      <c r="GC304" s="29"/>
      <c r="GD304" s="29"/>
      <c r="GE304" s="29"/>
      <c r="GF304" s="29"/>
      <c r="GG304" s="29"/>
      <c r="GH304" s="29"/>
      <c r="GI304" s="29"/>
      <c r="GJ304" s="29"/>
      <c r="GK304" s="29"/>
      <c r="GL304" s="29"/>
      <c r="GM304" s="29"/>
      <c r="GN304" s="29"/>
      <c r="GO304" s="29"/>
      <c r="GP304" s="29"/>
      <c r="GQ304" s="29"/>
      <c r="GR304" s="29"/>
      <c r="GS304" s="29"/>
      <c r="GT304" s="29"/>
      <c r="GU304" s="29"/>
      <c r="GV304" s="29"/>
      <c r="GW304" s="29"/>
      <c r="GX304" s="29"/>
      <c r="GY304" s="29"/>
      <c r="GZ304" s="29"/>
      <c r="HA304" s="29"/>
      <c r="HB304" s="29"/>
      <c r="HC304" s="29"/>
      <c r="HD304" s="29"/>
      <c r="HE304" s="29"/>
      <c r="HF304" s="29"/>
      <c r="HG304" s="29"/>
      <c r="HH304" s="29"/>
      <c r="HI304" s="29"/>
      <c r="HJ304" s="29"/>
      <c r="HK304" s="29"/>
      <c r="HL304" s="29"/>
      <c r="HM304" s="29"/>
      <c r="HN304" s="29"/>
      <c r="HO304" s="29"/>
      <c r="HP304" s="29"/>
      <c r="HQ304" s="29"/>
      <c r="HR304" s="29"/>
      <c r="HS304" s="29"/>
      <c r="HT304" s="29"/>
      <c r="HU304" s="29"/>
      <c r="HV304" s="29"/>
      <c r="HW304" s="29"/>
      <c r="HX304" s="29"/>
      <c r="HY304" s="29"/>
      <c r="HZ304" s="29"/>
      <c r="IA304" s="29"/>
      <c r="IB304" s="29"/>
      <c r="IC304" s="29"/>
      <c r="ID304" s="29"/>
      <c r="IE304" s="29"/>
      <c r="IF304" s="29"/>
      <c r="IG304" s="29"/>
      <c r="IH304" s="29"/>
      <c r="II304" s="29"/>
      <c r="IJ304" s="29"/>
      <c r="IK304" s="29"/>
      <c r="IL304" s="29"/>
      <c r="IM304" s="29"/>
      <c r="IN304" s="29"/>
      <c r="IO304" s="29"/>
      <c r="IP304" s="29"/>
      <c r="IQ304" s="29"/>
      <c r="IR304" s="29"/>
      <c r="IS304" s="29"/>
      <c r="IT304" s="29"/>
      <c r="IU304" s="29"/>
      <c r="IV304" s="29"/>
    </row>
    <row r="305" spans="1:16384" ht="15" customHeight="1">
      <c r="E305" s="5" t="s">
        <v>1257</v>
      </c>
      <c r="N305" s="1064">
        <v>24114804.75</v>
      </c>
      <c r="O305" s="1064">
        <v>60806665.729999997</v>
      </c>
      <c r="P305" s="1064">
        <v>58654368.899999999</v>
      </c>
      <c r="Q305" s="1064">
        <v>68205454.459999993</v>
      </c>
      <c r="R305" s="1064">
        <v>58219533.170000017</v>
      </c>
      <c r="S305" s="1064">
        <v>60213613.259999976</v>
      </c>
      <c r="T305" s="1064">
        <v>60303649.750000015</v>
      </c>
      <c r="U305" s="1064">
        <v>63164684.389999986</v>
      </c>
      <c r="V305" s="1064">
        <v>71573558.01000002</v>
      </c>
      <c r="W305" s="1075">
        <v>68329000.00000003</v>
      </c>
      <c r="X305" s="1075">
        <v>78501999.999999985</v>
      </c>
      <c r="Y305" s="1075">
        <v>45713000</v>
      </c>
      <c r="Z305" s="1075">
        <v>60999999.999999993</v>
      </c>
      <c r="AA305" s="5">
        <v>68400000</v>
      </c>
      <c r="AB305" s="5">
        <v>71200000</v>
      </c>
      <c r="AC305" s="5">
        <v>77200000</v>
      </c>
      <c r="AD305" s="5">
        <v>82300000</v>
      </c>
      <c r="AE305" s="5">
        <v>88600000</v>
      </c>
      <c r="AF305" s="5">
        <v>108400000</v>
      </c>
      <c r="AG305" s="5">
        <v>133500000</v>
      </c>
      <c r="AH305" s="5">
        <v>158400000</v>
      </c>
      <c r="AI305" s="5">
        <v>184900000</v>
      </c>
      <c r="AJ305" s="5">
        <v>208200000</v>
      </c>
      <c r="AK305" s="5">
        <v>229200000</v>
      </c>
      <c r="AL305" s="5">
        <v>249500000</v>
      </c>
      <c r="AM305" s="5">
        <v>269200000</v>
      </c>
      <c r="AN305" s="5">
        <v>283900000</v>
      </c>
      <c r="AO305" s="5">
        <v>287200000</v>
      </c>
      <c r="AP305" s="5">
        <v>284500000</v>
      </c>
      <c r="AQ305" s="5">
        <v>284500000</v>
      </c>
    </row>
    <row r="306" spans="1:16384" ht="15" customHeight="1">
      <c r="B306" s="171">
        <v>0</v>
      </c>
      <c r="C306" s="120">
        <v>0</v>
      </c>
      <c r="D306" s="5"/>
      <c r="E306" s="5" t="s">
        <v>842</v>
      </c>
      <c r="AA306" s="5">
        <v>0</v>
      </c>
      <c r="AB306" s="5">
        <v>0</v>
      </c>
      <c r="AC306" s="5">
        <v>0</v>
      </c>
      <c r="AD306" s="5">
        <v>0</v>
      </c>
      <c r="AE306" s="5">
        <v>0</v>
      </c>
      <c r="AF306" s="5">
        <v>0</v>
      </c>
      <c r="AG306" s="5">
        <v>0</v>
      </c>
      <c r="AH306" s="5">
        <v>0</v>
      </c>
      <c r="AI306" s="5">
        <v>0</v>
      </c>
      <c r="AJ306" s="5">
        <v>0</v>
      </c>
      <c r="AK306" s="5">
        <v>0</v>
      </c>
      <c r="AL306" s="5">
        <v>0</v>
      </c>
      <c r="AM306" s="5">
        <v>0</v>
      </c>
      <c r="AN306" s="5">
        <v>0</v>
      </c>
      <c r="AO306" s="5">
        <v>0</v>
      </c>
      <c r="AP306" s="5">
        <v>0</v>
      </c>
      <c r="AQ306" s="5">
        <v>0</v>
      </c>
    </row>
    <row r="309" spans="1:16384" ht="15" customHeight="1">
      <c r="D309" s="29" t="s">
        <v>1342</v>
      </c>
    </row>
    <row r="310" spans="1:16384" ht="15" customHeight="1">
      <c r="E310" s="5" t="s">
        <v>1313</v>
      </c>
      <c r="AA310" s="5">
        <v>3000000</v>
      </c>
      <c r="AB310" s="5">
        <v>2600000</v>
      </c>
      <c r="AC310" s="5">
        <v>2200000</v>
      </c>
      <c r="AD310" s="5">
        <v>1800000</v>
      </c>
      <c r="AE310" s="5">
        <v>1500000</v>
      </c>
      <c r="AF310" s="5">
        <v>1200000</v>
      </c>
      <c r="AG310" s="5">
        <v>1000000</v>
      </c>
      <c r="AH310" s="5">
        <v>800000</v>
      </c>
      <c r="AI310" s="5">
        <v>700000</v>
      </c>
      <c r="AJ310" s="5">
        <v>600000</v>
      </c>
      <c r="AK310" s="5">
        <v>600000</v>
      </c>
      <c r="AL310" s="5">
        <v>600000</v>
      </c>
      <c r="AM310" s="5">
        <v>500000</v>
      </c>
      <c r="AN310" s="5">
        <v>500000</v>
      </c>
      <c r="AO310" s="5">
        <v>500000</v>
      </c>
      <c r="AP310" s="5">
        <v>400000</v>
      </c>
      <c r="AQ310" s="5">
        <v>400000</v>
      </c>
    </row>
    <row r="311" spans="1:16384" ht="15" customHeight="1">
      <c r="E311" s="5" t="s">
        <v>1314</v>
      </c>
      <c r="AA311" s="5">
        <v>3000000</v>
      </c>
      <c r="AB311" s="5">
        <v>2600000</v>
      </c>
      <c r="AC311" s="5">
        <v>2200000</v>
      </c>
      <c r="AD311" s="5">
        <v>1800000</v>
      </c>
      <c r="AE311" s="5">
        <v>1500000</v>
      </c>
      <c r="AF311" s="5">
        <v>1200000</v>
      </c>
      <c r="AG311" s="5">
        <v>1000000</v>
      </c>
      <c r="AH311" s="5">
        <v>800000</v>
      </c>
      <c r="AI311" s="5">
        <v>700000</v>
      </c>
      <c r="AJ311" s="5">
        <v>600000</v>
      </c>
      <c r="AK311" s="5">
        <v>600000</v>
      </c>
      <c r="AL311" s="5">
        <v>600000</v>
      </c>
      <c r="AM311" s="5">
        <v>500000</v>
      </c>
      <c r="AN311" s="5">
        <v>500000</v>
      </c>
      <c r="AO311" s="5">
        <v>500000</v>
      </c>
      <c r="AP311" s="5">
        <v>400000</v>
      </c>
      <c r="AQ311" s="5">
        <v>400000</v>
      </c>
    </row>
    <row r="312" spans="1:16384" ht="15" customHeight="1">
      <c r="E312" s="5" t="s">
        <v>1248</v>
      </c>
      <c r="AA312" s="5">
        <v>5502642.0500000026</v>
      </c>
      <c r="AB312" s="5">
        <v>3000000</v>
      </c>
      <c r="AC312" s="5">
        <v>2600000</v>
      </c>
      <c r="AD312" s="5">
        <v>2200000</v>
      </c>
      <c r="AE312" s="5">
        <v>1800000</v>
      </c>
      <c r="AF312" s="5">
        <v>1500000</v>
      </c>
      <c r="AG312" s="5">
        <v>1200000</v>
      </c>
      <c r="AH312" s="5">
        <v>1000000</v>
      </c>
      <c r="AI312" s="5">
        <v>800000</v>
      </c>
      <c r="AJ312" s="5">
        <v>700000</v>
      </c>
      <c r="AK312" s="5">
        <v>600000</v>
      </c>
      <c r="AL312" s="5">
        <v>600000</v>
      </c>
      <c r="AM312" s="5">
        <v>600000</v>
      </c>
      <c r="AN312" s="5">
        <v>500000</v>
      </c>
      <c r="AO312" s="5">
        <v>500000</v>
      </c>
      <c r="AP312" s="5">
        <v>500000</v>
      </c>
      <c r="AQ312" s="5">
        <v>400000</v>
      </c>
    </row>
    <row r="313" spans="1:16384" s="29" customFormat="1" ht="15" customHeight="1">
      <c r="A313" s="171"/>
      <c r="B313" s="171"/>
      <c r="C313" s="1051"/>
      <c r="E313" s="5"/>
      <c r="F313" s="5" t="s">
        <v>1249</v>
      </c>
      <c r="G313" s="5"/>
      <c r="H313" s="5"/>
      <c r="I313" s="5"/>
      <c r="J313" s="5"/>
      <c r="K313" s="5"/>
      <c r="L313" s="5"/>
      <c r="M313" s="5"/>
      <c r="N313" s="5"/>
      <c r="O313" s="5"/>
      <c r="P313" s="5"/>
      <c r="Q313" s="5"/>
      <c r="R313" s="5"/>
      <c r="S313" s="5"/>
      <c r="T313" s="5"/>
      <c r="U313" s="5"/>
      <c r="V313" s="5"/>
      <c r="W313" s="5"/>
      <c r="X313" s="5"/>
      <c r="Y313" s="5"/>
      <c r="Z313" s="5"/>
      <c r="AA313" s="5"/>
      <c r="AB313" s="5"/>
      <c r="AC313" s="5"/>
      <c r="AD313" s="5"/>
      <c r="AE313" s="5"/>
      <c r="AF313" s="5"/>
      <c r="AG313" s="5"/>
      <c r="AH313" s="5"/>
      <c r="AI313" s="5"/>
      <c r="AJ313" s="5"/>
      <c r="AK313" s="5"/>
      <c r="AL313" s="5"/>
      <c r="AM313" s="5"/>
      <c r="AN313" s="5"/>
      <c r="AO313" s="5"/>
      <c r="AP313" s="5"/>
      <c r="AQ313" s="5"/>
      <c r="AR313" s="5"/>
      <c r="AS313" s="5"/>
      <c r="AT313" s="5"/>
      <c r="AU313" s="5"/>
      <c r="AV313" s="5"/>
      <c r="AW313" s="5"/>
      <c r="AX313" s="5"/>
      <c r="AY313" s="5"/>
      <c r="AZ313" s="5"/>
      <c r="BA313" s="5"/>
      <c r="BB313" s="5"/>
      <c r="BC313" s="5"/>
      <c r="BD313" s="5"/>
      <c r="BE313" s="5"/>
      <c r="BF313" s="5"/>
      <c r="BG313" s="5"/>
      <c r="BH313" s="5"/>
      <c r="BI313" s="5"/>
      <c r="BJ313" s="5"/>
      <c r="BK313" s="5"/>
      <c r="BL313" s="5"/>
      <c r="BM313" s="5"/>
      <c r="BN313" s="5"/>
      <c r="BO313" s="5"/>
      <c r="BP313" s="5"/>
      <c r="BQ313" s="5"/>
      <c r="BR313" s="5"/>
      <c r="BS313" s="5"/>
      <c r="BT313" s="5"/>
      <c r="BU313" s="5"/>
      <c r="BV313" s="5"/>
      <c r="BW313" s="5"/>
      <c r="BX313" s="5"/>
      <c r="BY313" s="5"/>
      <c r="BZ313" s="5"/>
      <c r="CA313" s="5"/>
      <c r="CB313" s="5"/>
      <c r="CC313" s="5"/>
      <c r="CD313" s="5"/>
      <c r="CE313" s="5"/>
      <c r="CF313" s="5"/>
      <c r="CG313" s="5"/>
      <c r="CH313" s="5"/>
      <c r="CI313" s="5"/>
      <c r="CJ313" s="5"/>
      <c r="CK313" s="5"/>
      <c r="CL313" s="5"/>
      <c r="CM313" s="5"/>
      <c r="CN313" s="5"/>
      <c r="CO313" s="5"/>
      <c r="CP313" s="5"/>
      <c r="CQ313" s="5"/>
      <c r="CR313" s="5"/>
      <c r="CS313" s="5"/>
      <c r="CT313" s="5"/>
      <c r="CU313" s="5"/>
      <c r="CV313" s="5"/>
      <c r="CW313" s="5"/>
      <c r="CX313" s="5"/>
      <c r="CY313" s="5"/>
      <c r="CZ313" s="5"/>
      <c r="DA313" s="5"/>
      <c r="DB313" s="5"/>
      <c r="DC313" s="5"/>
      <c r="DD313" s="5"/>
      <c r="DE313" s="5"/>
      <c r="DF313" s="5"/>
      <c r="DG313" s="5"/>
      <c r="DH313" s="5"/>
      <c r="DI313" s="5"/>
      <c r="DJ313" s="5"/>
      <c r="DK313" s="5"/>
      <c r="DL313" s="5"/>
      <c r="DM313" s="5"/>
      <c r="DN313" s="5"/>
      <c r="DO313" s="5"/>
      <c r="DP313" s="5"/>
      <c r="DQ313" s="5"/>
      <c r="DR313" s="5"/>
      <c r="DS313" s="5"/>
      <c r="DT313" s="5"/>
      <c r="DU313" s="5"/>
      <c r="DV313" s="5"/>
      <c r="DW313" s="5"/>
      <c r="DX313" s="5"/>
      <c r="DY313" s="5"/>
      <c r="DZ313" s="5"/>
      <c r="EA313" s="5"/>
      <c r="EB313" s="5"/>
      <c r="EC313" s="5"/>
      <c r="ED313" s="5"/>
      <c r="EE313" s="5"/>
      <c r="EF313" s="5"/>
      <c r="EG313" s="5"/>
      <c r="EH313" s="5"/>
      <c r="EI313" s="5"/>
      <c r="EJ313" s="5"/>
      <c r="EK313" s="5"/>
      <c r="EL313" s="5"/>
      <c r="EM313" s="5"/>
      <c r="EN313" s="5"/>
      <c r="EO313" s="5"/>
      <c r="EP313" s="5"/>
      <c r="EQ313" s="5"/>
      <c r="ER313" s="5"/>
      <c r="ES313" s="5"/>
      <c r="ET313" s="5"/>
      <c r="EU313" s="5"/>
      <c r="EV313" s="5"/>
      <c r="EW313" s="5"/>
      <c r="EX313" s="5"/>
      <c r="EY313" s="5"/>
      <c r="EZ313" s="5"/>
      <c r="FA313" s="5"/>
      <c r="FB313" s="5"/>
      <c r="FC313" s="5"/>
      <c r="FD313" s="5"/>
      <c r="FE313" s="5"/>
      <c r="FF313" s="5"/>
      <c r="FG313" s="5"/>
      <c r="FH313" s="5"/>
      <c r="FI313" s="5"/>
      <c r="FJ313" s="5"/>
      <c r="FK313" s="5"/>
      <c r="FL313" s="5"/>
      <c r="FM313" s="5"/>
      <c r="FN313" s="5"/>
      <c r="FO313" s="5"/>
      <c r="FP313" s="5"/>
      <c r="FQ313" s="5"/>
      <c r="FR313" s="5"/>
      <c r="FS313" s="5"/>
      <c r="FT313" s="5"/>
      <c r="FU313" s="5"/>
      <c r="FV313" s="5"/>
      <c r="FW313" s="5"/>
      <c r="FX313" s="5"/>
      <c r="FY313" s="5"/>
      <c r="FZ313" s="5"/>
      <c r="GA313" s="5"/>
      <c r="GB313" s="5"/>
      <c r="GC313" s="5"/>
      <c r="GD313" s="5"/>
      <c r="GE313" s="5"/>
      <c r="GF313" s="5"/>
      <c r="GG313" s="5"/>
      <c r="GH313" s="5"/>
      <c r="GI313" s="5"/>
      <c r="GJ313" s="5"/>
      <c r="GK313" s="5"/>
      <c r="GL313" s="5"/>
      <c r="GM313" s="5"/>
      <c r="GN313" s="5"/>
      <c r="GO313" s="5"/>
      <c r="GP313" s="5"/>
      <c r="GQ313" s="5"/>
      <c r="GR313" s="5"/>
      <c r="GS313" s="5"/>
      <c r="GT313" s="5"/>
      <c r="GU313" s="5"/>
      <c r="GV313" s="5"/>
      <c r="GW313" s="5"/>
      <c r="GX313" s="5"/>
      <c r="GY313" s="5"/>
      <c r="GZ313" s="5"/>
      <c r="HA313" s="5"/>
      <c r="HB313" s="5"/>
      <c r="HC313" s="5"/>
      <c r="HD313" s="5"/>
      <c r="HE313" s="5"/>
      <c r="HF313" s="5"/>
      <c r="HG313" s="5"/>
      <c r="HH313" s="5"/>
      <c r="HI313" s="5"/>
      <c r="HJ313" s="5"/>
      <c r="HK313" s="5"/>
      <c r="HL313" s="5"/>
      <c r="HM313" s="5"/>
      <c r="HN313" s="5"/>
      <c r="HO313" s="5"/>
      <c r="HP313" s="5"/>
      <c r="HQ313" s="5"/>
      <c r="HR313" s="5"/>
      <c r="HS313" s="5"/>
      <c r="HT313" s="5"/>
      <c r="HU313" s="5"/>
      <c r="HV313" s="5"/>
      <c r="HW313" s="5"/>
      <c r="HX313" s="5"/>
      <c r="HY313" s="5"/>
      <c r="HZ313" s="5"/>
      <c r="IA313" s="5"/>
      <c r="IB313" s="5"/>
      <c r="IC313" s="5"/>
      <c r="ID313" s="5"/>
      <c r="IE313" s="5"/>
      <c r="IF313" s="5"/>
      <c r="IG313" s="5"/>
      <c r="IH313" s="5"/>
      <c r="II313" s="5"/>
      <c r="IJ313" s="5"/>
      <c r="IK313" s="5"/>
      <c r="IL313" s="5"/>
      <c r="IM313" s="5"/>
      <c r="IN313" s="5"/>
      <c r="IO313" s="5"/>
      <c r="IP313" s="5"/>
      <c r="IQ313" s="5"/>
      <c r="IR313" s="5"/>
      <c r="IS313" s="5"/>
      <c r="IT313" s="5"/>
      <c r="IU313" s="5"/>
      <c r="IV313" s="5"/>
    </row>
    <row r="314" spans="1:16384" s="29" customFormat="1" ht="15" customHeight="1">
      <c r="A314" s="171"/>
      <c r="B314" s="171"/>
      <c r="C314" s="1051"/>
      <c r="E314" s="5"/>
      <c r="F314" s="5"/>
      <c r="G314" s="5" t="s">
        <v>1338</v>
      </c>
      <c r="H314" s="5"/>
      <c r="I314" s="5"/>
      <c r="J314" s="5"/>
      <c r="K314" s="5"/>
      <c r="L314" s="5"/>
      <c r="M314" s="5"/>
      <c r="N314" s="5"/>
      <c r="O314" s="5"/>
      <c r="P314" s="5"/>
      <c r="Q314" s="5"/>
      <c r="R314" s="5"/>
      <c r="S314" s="5"/>
      <c r="T314" s="5"/>
      <c r="U314" s="5"/>
      <c r="V314" s="5"/>
      <c r="W314" s="5"/>
      <c r="X314" s="5"/>
      <c r="Y314" s="5"/>
      <c r="Z314" s="5"/>
      <c r="AA314" s="5">
        <v>40393976.259999998</v>
      </c>
      <c r="AB314" s="5">
        <v>23162001.259999998</v>
      </c>
      <c r="AC314" s="5">
        <v>23322213.759999998</v>
      </c>
      <c r="AD314" s="5">
        <v>23272676.259999998</v>
      </c>
      <c r="AE314" s="5">
        <v>18825801.259999998</v>
      </c>
      <c r="AF314" s="5">
        <v>14358651.26</v>
      </c>
      <c r="AG314" s="5">
        <v>14340420</v>
      </c>
      <c r="AH314" s="5">
        <v>8378595</v>
      </c>
      <c r="AI314" s="5">
        <v>8519925</v>
      </c>
      <c r="AJ314" s="5">
        <v>2487175</v>
      </c>
      <c r="AK314" s="5">
        <v>2488925</v>
      </c>
      <c r="AL314" s="5">
        <v>2487675</v>
      </c>
      <c r="AM314" s="5">
        <v>2488425</v>
      </c>
      <c r="AN314" s="5">
        <v>2485925</v>
      </c>
      <c r="AO314" s="5">
        <v>2485175</v>
      </c>
      <c r="AP314" s="5">
        <v>2635925</v>
      </c>
      <c r="AQ314" s="5">
        <v>2630425</v>
      </c>
      <c r="AR314" s="5"/>
      <c r="AS314" s="5"/>
      <c r="AT314" s="5"/>
      <c r="AU314" s="5"/>
      <c r="AV314" s="5"/>
      <c r="AW314" s="5"/>
      <c r="AX314" s="5"/>
      <c r="AY314" s="5"/>
      <c r="AZ314" s="5"/>
      <c r="BA314" s="5"/>
      <c r="BB314" s="5"/>
      <c r="BC314" s="5"/>
      <c r="BD314" s="5"/>
      <c r="BE314" s="5"/>
      <c r="BF314" s="5"/>
      <c r="BG314" s="5"/>
      <c r="BH314" s="5"/>
      <c r="BI314" s="5"/>
      <c r="BJ314" s="5"/>
      <c r="BK314" s="5"/>
      <c r="BL314" s="5"/>
      <c r="BM314" s="5"/>
      <c r="BN314" s="5"/>
      <c r="BO314" s="5"/>
      <c r="BP314" s="5"/>
      <c r="BQ314" s="5"/>
      <c r="BR314" s="5"/>
      <c r="BS314" s="5"/>
      <c r="BT314" s="5"/>
      <c r="BU314" s="5"/>
      <c r="BV314" s="5"/>
      <c r="BW314" s="5"/>
      <c r="BX314" s="5"/>
      <c r="BY314" s="5"/>
      <c r="BZ314" s="5"/>
      <c r="CA314" s="5"/>
      <c r="CB314" s="5"/>
      <c r="CC314" s="5"/>
      <c r="CD314" s="5"/>
      <c r="CE314" s="5"/>
      <c r="CF314" s="5"/>
      <c r="CG314" s="5"/>
      <c r="CH314" s="5"/>
      <c r="CI314" s="5"/>
      <c r="CJ314" s="5"/>
      <c r="CK314" s="5"/>
      <c r="CL314" s="5"/>
      <c r="CM314" s="5"/>
      <c r="CN314" s="5"/>
      <c r="CO314" s="5"/>
      <c r="CP314" s="5"/>
      <c r="CQ314" s="5"/>
      <c r="CR314" s="5"/>
      <c r="CS314" s="5"/>
      <c r="CT314" s="5"/>
      <c r="CU314" s="5"/>
      <c r="CV314" s="5"/>
      <c r="CW314" s="5"/>
      <c r="CX314" s="5"/>
      <c r="CY314" s="5"/>
      <c r="CZ314" s="5"/>
      <c r="DA314" s="5"/>
      <c r="DB314" s="5"/>
      <c r="DC314" s="5"/>
      <c r="DD314" s="5"/>
      <c r="DE314" s="5"/>
      <c r="DF314" s="5"/>
      <c r="DG314" s="5"/>
      <c r="DH314" s="5"/>
      <c r="DI314" s="5"/>
      <c r="DJ314" s="5"/>
      <c r="DK314" s="5"/>
      <c r="DL314" s="5"/>
      <c r="DM314" s="5"/>
      <c r="DN314" s="5"/>
      <c r="DO314" s="5"/>
      <c r="DP314" s="5"/>
      <c r="DQ314" s="5"/>
      <c r="DR314" s="5"/>
      <c r="DS314" s="5"/>
      <c r="DT314" s="5"/>
      <c r="DU314" s="5"/>
      <c r="DV314" s="5"/>
      <c r="DW314" s="5"/>
      <c r="DX314" s="5"/>
      <c r="DY314" s="5"/>
      <c r="DZ314" s="5"/>
      <c r="EA314" s="5"/>
      <c r="EB314" s="5"/>
      <c r="EC314" s="5"/>
      <c r="ED314" s="5"/>
      <c r="EE314" s="5"/>
      <c r="EF314" s="5"/>
      <c r="EG314" s="5"/>
      <c r="EH314" s="5"/>
      <c r="EI314" s="5"/>
      <c r="EJ314" s="5"/>
      <c r="EK314" s="5"/>
      <c r="EL314" s="5"/>
      <c r="EM314" s="5"/>
      <c r="EN314" s="5"/>
      <c r="EO314" s="5"/>
      <c r="EP314" s="5"/>
      <c r="EQ314" s="5"/>
      <c r="ER314" s="5"/>
      <c r="ES314" s="5"/>
      <c r="ET314" s="5"/>
      <c r="EU314" s="5"/>
      <c r="EV314" s="5"/>
      <c r="EW314" s="5"/>
      <c r="EX314" s="5"/>
      <c r="EY314" s="5"/>
      <c r="EZ314" s="5"/>
      <c r="FA314" s="5"/>
      <c r="FB314" s="5"/>
      <c r="FC314" s="5"/>
      <c r="FD314" s="5"/>
      <c r="FE314" s="5"/>
      <c r="FF314" s="5"/>
      <c r="FG314" s="5"/>
      <c r="FH314" s="5"/>
      <c r="FI314" s="5"/>
      <c r="FJ314" s="5"/>
      <c r="FK314" s="5"/>
      <c r="FL314" s="5"/>
      <c r="FM314" s="5"/>
      <c r="FN314" s="5"/>
      <c r="FO314" s="5"/>
      <c r="FP314" s="5"/>
      <c r="FQ314" s="5"/>
      <c r="FR314" s="5"/>
      <c r="FS314" s="5"/>
      <c r="FT314" s="5"/>
      <c r="FU314" s="5"/>
      <c r="FV314" s="5"/>
      <c r="FW314" s="5"/>
      <c r="FX314" s="5"/>
      <c r="FY314" s="5"/>
      <c r="FZ314" s="5"/>
      <c r="GA314" s="5"/>
      <c r="GB314" s="5"/>
      <c r="GC314" s="5"/>
      <c r="GD314" s="5"/>
      <c r="GE314" s="5"/>
      <c r="GF314" s="5"/>
      <c r="GG314" s="5"/>
      <c r="GH314" s="5"/>
      <c r="GI314" s="5"/>
      <c r="GJ314" s="5"/>
      <c r="GK314" s="5"/>
      <c r="GL314" s="5"/>
      <c r="GM314" s="5"/>
      <c r="GN314" s="5"/>
      <c r="GO314" s="5"/>
      <c r="GP314" s="5"/>
      <c r="GQ314" s="5"/>
      <c r="GR314" s="5"/>
      <c r="GS314" s="5"/>
      <c r="GT314" s="5"/>
      <c r="GU314" s="5"/>
      <c r="GV314" s="5"/>
      <c r="GW314" s="5"/>
      <c r="GX314" s="5"/>
      <c r="GY314" s="5"/>
      <c r="GZ314" s="5"/>
      <c r="HA314" s="5"/>
      <c r="HB314" s="5"/>
      <c r="HC314" s="5"/>
      <c r="HD314" s="5"/>
      <c r="HE314" s="5"/>
      <c r="HF314" s="5"/>
      <c r="HG314" s="5"/>
      <c r="HH314" s="5"/>
      <c r="HI314" s="5"/>
      <c r="HJ314" s="5"/>
      <c r="HK314" s="5"/>
      <c r="HL314" s="5"/>
      <c r="HM314" s="5"/>
      <c r="HN314" s="5"/>
      <c r="HO314" s="5"/>
      <c r="HP314" s="5"/>
      <c r="HQ314" s="5"/>
      <c r="HR314" s="5"/>
      <c r="HS314" s="5"/>
      <c r="HT314" s="5"/>
      <c r="HU314" s="5"/>
      <c r="HV314" s="5"/>
      <c r="HW314" s="5"/>
      <c r="HX314" s="5"/>
      <c r="HY314" s="5"/>
      <c r="HZ314" s="5"/>
      <c r="IA314" s="5"/>
      <c r="IB314" s="5"/>
      <c r="IC314" s="5"/>
      <c r="ID314" s="5"/>
      <c r="IE314" s="5"/>
      <c r="IF314" s="5"/>
      <c r="IG314" s="5"/>
      <c r="IH314" s="5"/>
      <c r="II314" s="5"/>
      <c r="IJ314" s="5"/>
      <c r="IK314" s="5"/>
      <c r="IL314" s="5"/>
      <c r="IM314" s="5"/>
      <c r="IN314" s="5"/>
      <c r="IO314" s="5"/>
      <c r="IP314" s="5"/>
      <c r="IQ314" s="5"/>
      <c r="IR314" s="5"/>
      <c r="IS314" s="5"/>
      <c r="IT314" s="5"/>
      <c r="IU314" s="5"/>
      <c r="IV314" s="5"/>
    </row>
    <row r="315" spans="1:16384" ht="15" customHeight="1">
      <c r="G315" s="5" t="s">
        <v>683</v>
      </c>
      <c r="AA315" s="5">
        <v>44279.925371171907</v>
      </c>
      <c r="AB315" s="5">
        <v>32385.861786875874</v>
      </c>
      <c r="AC315" s="5">
        <v>48483.216064213775</v>
      </c>
      <c r="AD315" s="5">
        <v>50630.241048857803</v>
      </c>
      <c r="AE315" s="5">
        <v>41769.948865307728</v>
      </c>
      <c r="AF315" s="5">
        <v>34175.41270797886</v>
      </c>
      <c r="AG315" s="5">
        <v>27846.632576871663</v>
      </c>
      <c r="AH315" s="5">
        <v>22783.608471986023</v>
      </c>
      <c r="AI315" s="5">
        <v>18986.340393321589</v>
      </c>
      <c r="AJ315" s="5">
        <v>16454.82834087871</v>
      </c>
      <c r="AK315" s="5">
        <v>15189.072314657271</v>
      </c>
      <c r="AL315" s="5">
        <v>15189.072314657271</v>
      </c>
      <c r="AM315" s="5">
        <v>13923.316288435832</v>
      </c>
      <c r="AN315" s="5">
        <v>12657.560262214451</v>
      </c>
      <c r="AO315" s="5">
        <v>12657.560262214451</v>
      </c>
      <c r="AP315" s="5">
        <v>11391.804235993011</v>
      </c>
      <c r="AQ315" s="5">
        <v>10126.048209771572</v>
      </c>
    </row>
    <row r="316" spans="1:16384" ht="15" customHeight="1">
      <c r="E316" s="29"/>
      <c r="F316" s="29"/>
      <c r="G316" s="29" t="s">
        <v>38</v>
      </c>
      <c r="H316" s="29"/>
      <c r="I316" s="29"/>
      <c r="J316" s="29"/>
      <c r="K316" s="29"/>
      <c r="L316" s="29"/>
      <c r="M316" s="29"/>
      <c r="N316" s="29"/>
      <c r="P316" s="29"/>
      <c r="Q316" s="29"/>
      <c r="R316" s="29"/>
      <c r="S316" s="29"/>
      <c r="T316" s="29"/>
      <c r="U316" s="29"/>
      <c r="V316" s="29"/>
      <c r="W316" s="29"/>
      <c r="X316" s="29"/>
      <c r="Y316" s="29"/>
      <c r="Z316" s="29"/>
      <c r="AA316" s="29">
        <v>40438256.185371168</v>
      </c>
      <c r="AB316" s="29">
        <v>23194387.121786874</v>
      </c>
      <c r="AC316" s="29">
        <v>23370696.976064213</v>
      </c>
      <c r="AD316" s="29">
        <v>23323306.501048855</v>
      </c>
      <c r="AE316" s="29">
        <v>18867571.208865307</v>
      </c>
      <c r="AF316" s="29">
        <v>14392826.672707979</v>
      </c>
      <c r="AG316" s="29">
        <v>14368266.632576872</v>
      </c>
      <c r="AH316" s="29">
        <v>8401378.6084719859</v>
      </c>
      <c r="AI316" s="29">
        <v>8538911.3403933216</v>
      </c>
      <c r="AJ316" s="29">
        <v>2503629.8283408787</v>
      </c>
      <c r="AK316" s="29">
        <v>2504114.0723146573</v>
      </c>
      <c r="AL316" s="29">
        <v>2502864.0723146573</v>
      </c>
      <c r="AM316" s="29">
        <v>2502348.3162884358</v>
      </c>
      <c r="AN316" s="29">
        <v>2498582.5602622144</v>
      </c>
      <c r="AO316" s="29">
        <v>2497832.5602622144</v>
      </c>
      <c r="AP316" s="29">
        <v>2647316.804235993</v>
      </c>
      <c r="AQ316" s="29">
        <v>2640551.0482097715</v>
      </c>
      <c r="AR316" s="29"/>
      <c r="AS316" s="29"/>
      <c r="AT316" s="29"/>
      <c r="AU316" s="29"/>
      <c r="AV316" s="29"/>
      <c r="AW316" s="29"/>
      <c r="AX316" s="29"/>
      <c r="AY316" s="29"/>
      <c r="AZ316" s="29"/>
      <c r="BA316" s="29"/>
      <c r="BB316" s="29"/>
      <c r="BC316" s="29"/>
      <c r="BD316" s="29"/>
      <c r="BE316" s="29"/>
      <c r="BF316" s="29"/>
      <c r="BG316" s="29"/>
      <c r="BH316" s="29"/>
      <c r="BI316" s="29"/>
      <c r="BJ316" s="29"/>
      <c r="BK316" s="29"/>
      <c r="BL316" s="29"/>
      <c r="BM316" s="29"/>
      <c r="BN316" s="29"/>
      <c r="BO316" s="29"/>
      <c r="BP316" s="29"/>
      <c r="BQ316" s="29"/>
      <c r="BR316" s="29"/>
      <c r="BS316" s="29"/>
      <c r="BT316" s="29"/>
      <c r="BU316" s="29"/>
      <c r="BV316" s="29"/>
      <c r="BW316" s="29"/>
      <c r="BX316" s="29"/>
      <c r="BY316" s="29"/>
      <c r="BZ316" s="29"/>
      <c r="CA316" s="29"/>
      <c r="CB316" s="29"/>
      <c r="CC316" s="29"/>
      <c r="CD316" s="29"/>
      <c r="CE316" s="29"/>
      <c r="CF316" s="29"/>
      <c r="CG316" s="29"/>
      <c r="CH316" s="29"/>
      <c r="CI316" s="29"/>
      <c r="CJ316" s="29"/>
      <c r="CK316" s="29"/>
      <c r="CL316" s="29"/>
      <c r="CM316" s="29"/>
      <c r="CN316" s="29"/>
      <c r="CO316" s="29"/>
      <c r="CP316" s="29"/>
      <c r="CQ316" s="29"/>
      <c r="CR316" s="29"/>
      <c r="CS316" s="29"/>
      <c r="CT316" s="29"/>
      <c r="CU316" s="29"/>
      <c r="CV316" s="29"/>
      <c r="CW316" s="29"/>
      <c r="CX316" s="29"/>
      <c r="CY316" s="29"/>
      <c r="CZ316" s="29"/>
      <c r="DA316" s="29"/>
      <c r="DB316" s="29"/>
      <c r="DC316" s="29"/>
      <c r="DD316" s="29"/>
      <c r="DE316" s="29"/>
      <c r="DF316" s="29"/>
      <c r="DG316" s="29"/>
      <c r="DH316" s="29"/>
      <c r="DI316" s="29"/>
      <c r="DJ316" s="29"/>
      <c r="DK316" s="29"/>
      <c r="DL316" s="29"/>
      <c r="DM316" s="29"/>
      <c r="DN316" s="29"/>
      <c r="DO316" s="29"/>
      <c r="DP316" s="29"/>
      <c r="DQ316" s="29"/>
      <c r="DR316" s="29"/>
      <c r="DS316" s="29"/>
      <c r="DT316" s="29"/>
      <c r="DU316" s="29"/>
      <c r="DV316" s="29"/>
      <c r="DW316" s="29"/>
      <c r="DX316" s="29"/>
      <c r="DY316" s="29"/>
      <c r="DZ316" s="29"/>
      <c r="EA316" s="29"/>
      <c r="EB316" s="29"/>
      <c r="EC316" s="29"/>
      <c r="ED316" s="29"/>
      <c r="EE316" s="29"/>
      <c r="EF316" s="29"/>
      <c r="EG316" s="29"/>
      <c r="EH316" s="29"/>
      <c r="EI316" s="29"/>
      <c r="EJ316" s="29"/>
      <c r="EK316" s="29"/>
      <c r="EL316" s="29"/>
      <c r="EM316" s="29"/>
      <c r="EN316" s="29"/>
      <c r="EO316" s="29"/>
      <c r="EP316" s="29"/>
      <c r="EQ316" s="29"/>
      <c r="ER316" s="29"/>
      <c r="ES316" s="29"/>
      <c r="ET316" s="29"/>
      <c r="EU316" s="29"/>
      <c r="EV316" s="29"/>
      <c r="EW316" s="29"/>
      <c r="EX316" s="29"/>
      <c r="EY316" s="29"/>
      <c r="EZ316" s="29"/>
      <c r="FA316" s="29"/>
      <c r="FB316" s="29"/>
      <c r="FC316" s="29"/>
      <c r="FD316" s="29"/>
      <c r="FE316" s="29"/>
      <c r="FF316" s="29"/>
      <c r="FG316" s="29"/>
      <c r="FH316" s="29"/>
      <c r="FI316" s="29"/>
      <c r="FJ316" s="29"/>
      <c r="FK316" s="29"/>
      <c r="FL316" s="29"/>
      <c r="FM316" s="29"/>
      <c r="FN316" s="29"/>
      <c r="FO316" s="29"/>
      <c r="FP316" s="29"/>
      <c r="FQ316" s="29"/>
      <c r="FR316" s="29"/>
      <c r="FS316" s="29"/>
      <c r="FT316" s="29"/>
      <c r="FU316" s="29"/>
      <c r="FV316" s="29"/>
      <c r="FW316" s="29"/>
      <c r="FX316" s="29"/>
      <c r="FY316" s="29"/>
      <c r="FZ316" s="29"/>
      <c r="GA316" s="29"/>
      <c r="GB316" s="29"/>
      <c r="GC316" s="29"/>
      <c r="GD316" s="29"/>
      <c r="GE316" s="29"/>
      <c r="GF316" s="29"/>
      <c r="GG316" s="29"/>
      <c r="GH316" s="29"/>
      <c r="GI316" s="29"/>
      <c r="GJ316" s="29"/>
      <c r="GK316" s="29"/>
      <c r="GL316" s="29"/>
      <c r="GM316" s="29"/>
      <c r="GN316" s="29"/>
      <c r="GO316" s="29"/>
      <c r="GP316" s="29"/>
      <c r="GQ316" s="29"/>
      <c r="GR316" s="29"/>
      <c r="GS316" s="29"/>
      <c r="GT316" s="29"/>
      <c r="GU316" s="29"/>
      <c r="GV316" s="29"/>
      <c r="GW316" s="29"/>
      <c r="GX316" s="29"/>
      <c r="GY316" s="29"/>
      <c r="GZ316" s="29"/>
      <c r="HA316" s="29"/>
      <c r="HB316" s="29"/>
      <c r="HC316" s="29"/>
      <c r="HD316" s="29"/>
      <c r="HE316" s="29"/>
      <c r="HF316" s="29"/>
      <c r="HG316" s="29"/>
      <c r="HH316" s="29"/>
      <c r="HI316" s="29"/>
      <c r="HJ316" s="29"/>
      <c r="HK316" s="29"/>
      <c r="HL316" s="29"/>
      <c r="HM316" s="29"/>
      <c r="HN316" s="29"/>
      <c r="HO316" s="29"/>
      <c r="HP316" s="29"/>
      <c r="HQ316" s="29"/>
      <c r="HR316" s="29"/>
      <c r="HS316" s="29"/>
      <c r="HT316" s="29"/>
      <c r="HU316" s="29"/>
      <c r="HV316" s="29"/>
      <c r="HW316" s="29"/>
      <c r="HX316" s="29"/>
      <c r="HY316" s="29"/>
      <c r="HZ316" s="29"/>
      <c r="IA316" s="29"/>
      <c r="IB316" s="29"/>
      <c r="IC316" s="29"/>
      <c r="ID316" s="29"/>
      <c r="IE316" s="29"/>
      <c r="IF316" s="29"/>
      <c r="IG316" s="29"/>
      <c r="IH316" s="29"/>
      <c r="II316" s="29"/>
      <c r="IJ316" s="29"/>
      <c r="IK316" s="29"/>
      <c r="IL316" s="29"/>
      <c r="IM316" s="29"/>
      <c r="IN316" s="29"/>
      <c r="IO316" s="29"/>
      <c r="IP316" s="29"/>
      <c r="IQ316" s="29"/>
      <c r="IR316" s="29"/>
      <c r="IS316" s="29"/>
      <c r="IT316" s="29"/>
      <c r="IU316" s="29"/>
      <c r="IV316" s="29"/>
    </row>
    <row r="317" spans="1:16384" ht="15" customHeight="1">
      <c r="E317" s="29"/>
      <c r="F317" s="5" t="s">
        <v>1252</v>
      </c>
      <c r="G317" s="29"/>
      <c r="H317" s="29"/>
      <c r="I317" s="29"/>
      <c r="J317" s="29"/>
      <c r="K317" s="29"/>
      <c r="L317" s="29"/>
      <c r="M317" s="29"/>
      <c r="N317" s="29"/>
      <c r="P317" s="29"/>
      <c r="Q317" s="29"/>
      <c r="R317" s="29"/>
      <c r="S317" s="29"/>
      <c r="T317" s="29"/>
      <c r="U317" s="29"/>
      <c r="V317" s="29"/>
      <c r="W317" s="29"/>
      <c r="X317" s="29"/>
      <c r="Y317" s="29"/>
      <c r="Z317" s="29"/>
      <c r="AA317" s="29"/>
      <c r="AB317" s="29"/>
      <c r="AC317" s="29"/>
      <c r="AD317" s="29"/>
      <c r="AE317" s="29"/>
      <c r="AF317" s="29"/>
      <c r="AG317" s="29"/>
      <c r="AH317" s="29"/>
      <c r="AI317" s="29"/>
      <c r="AJ317" s="29"/>
      <c r="AK317" s="29"/>
      <c r="AL317" s="29"/>
      <c r="AM317" s="29"/>
      <c r="AN317" s="29"/>
      <c r="AO317" s="29"/>
      <c r="AP317" s="29"/>
      <c r="AQ317" s="29"/>
      <c r="AR317" s="29"/>
      <c r="AS317" s="29"/>
      <c r="AT317" s="29"/>
      <c r="AU317" s="29"/>
      <c r="AV317" s="29"/>
      <c r="AW317" s="29"/>
      <c r="AX317" s="29"/>
      <c r="AY317" s="29"/>
      <c r="AZ317" s="29"/>
      <c r="BA317" s="29"/>
      <c r="BB317" s="29"/>
      <c r="BC317" s="29"/>
      <c r="BD317" s="29"/>
      <c r="BE317" s="29"/>
      <c r="BF317" s="29"/>
      <c r="BG317" s="29"/>
      <c r="BH317" s="29"/>
      <c r="BI317" s="29"/>
      <c r="BJ317" s="29"/>
      <c r="BK317" s="29"/>
      <c r="BL317" s="29"/>
      <c r="BM317" s="29"/>
      <c r="BN317" s="29"/>
      <c r="BO317" s="29"/>
      <c r="BP317" s="29"/>
      <c r="BQ317" s="29"/>
      <c r="BR317" s="29"/>
      <c r="BS317" s="29"/>
      <c r="BT317" s="29"/>
      <c r="BU317" s="29"/>
      <c r="BV317" s="29"/>
      <c r="BW317" s="29"/>
      <c r="BX317" s="29"/>
      <c r="BY317" s="29"/>
      <c r="BZ317" s="29"/>
      <c r="CA317" s="29"/>
      <c r="CB317" s="29"/>
      <c r="CC317" s="29"/>
      <c r="CD317" s="29"/>
      <c r="CE317" s="29"/>
      <c r="CF317" s="29"/>
      <c r="CG317" s="29"/>
      <c r="CH317" s="29"/>
      <c r="CI317" s="29"/>
      <c r="CJ317" s="29"/>
      <c r="CK317" s="29"/>
      <c r="CL317" s="29"/>
      <c r="CM317" s="29"/>
      <c r="CN317" s="29"/>
      <c r="CO317" s="29"/>
      <c r="CP317" s="29"/>
      <c r="CQ317" s="29"/>
      <c r="CR317" s="29"/>
      <c r="CS317" s="29"/>
      <c r="CT317" s="29"/>
      <c r="CU317" s="29"/>
      <c r="CV317" s="29"/>
      <c r="CW317" s="29"/>
      <c r="CX317" s="29"/>
      <c r="CY317" s="29"/>
      <c r="CZ317" s="29"/>
      <c r="DA317" s="29"/>
      <c r="DB317" s="29"/>
      <c r="DC317" s="29"/>
      <c r="DD317" s="29"/>
      <c r="DE317" s="29"/>
      <c r="DF317" s="29"/>
      <c r="DG317" s="29"/>
      <c r="DH317" s="29"/>
      <c r="DI317" s="29"/>
      <c r="DJ317" s="29"/>
      <c r="DK317" s="29"/>
      <c r="DL317" s="29"/>
      <c r="DM317" s="29"/>
      <c r="DN317" s="29"/>
      <c r="DO317" s="29"/>
      <c r="DP317" s="29"/>
      <c r="DQ317" s="29"/>
      <c r="DR317" s="29"/>
      <c r="DS317" s="29"/>
      <c r="DT317" s="29"/>
      <c r="DU317" s="29"/>
      <c r="DV317" s="29"/>
      <c r="DW317" s="29"/>
      <c r="DX317" s="29"/>
      <c r="DY317" s="29"/>
      <c r="DZ317" s="29"/>
      <c r="EA317" s="29"/>
      <c r="EB317" s="29"/>
      <c r="EC317" s="29"/>
      <c r="ED317" s="29"/>
      <c r="EE317" s="29"/>
      <c r="EF317" s="29"/>
      <c r="EG317" s="29"/>
      <c r="EH317" s="29"/>
      <c r="EI317" s="29"/>
      <c r="EJ317" s="29"/>
      <c r="EK317" s="29"/>
      <c r="EL317" s="29"/>
      <c r="EM317" s="29"/>
      <c r="EN317" s="29"/>
      <c r="EO317" s="29"/>
      <c r="EP317" s="29"/>
      <c r="EQ317" s="29"/>
      <c r="ER317" s="29"/>
      <c r="ES317" s="29"/>
      <c r="ET317" s="29"/>
      <c r="EU317" s="29"/>
      <c r="EV317" s="29"/>
      <c r="EW317" s="29"/>
      <c r="EX317" s="29"/>
      <c r="EY317" s="29"/>
      <c r="EZ317" s="29"/>
      <c r="FA317" s="29"/>
      <c r="FB317" s="29"/>
      <c r="FC317" s="29"/>
      <c r="FD317" s="29"/>
      <c r="FE317" s="29"/>
      <c r="FF317" s="29"/>
      <c r="FG317" s="29"/>
      <c r="FH317" s="29"/>
      <c r="FI317" s="29"/>
      <c r="FJ317" s="29"/>
      <c r="FK317" s="29"/>
      <c r="FL317" s="29"/>
      <c r="FM317" s="29"/>
      <c r="FN317" s="29"/>
      <c r="FO317" s="29"/>
      <c r="FP317" s="29"/>
      <c r="FQ317" s="29"/>
      <c r="FR317" s="29"/>
      <c r="FS317" s="29"/>
      <c r="FT317" s="29"/>
      <c r="FU317" s="29"/>
      <c r="FV317" s="29"/>
      <c r="FW317" s="29"/>
      <c r="FX317" s="29"/>
      <c r="FY317" s="29"/>
      <c r="FZ317" s="29"/>
      <c r="GA317" s="29"/>
      <c r="GB317" s="29"/>
      <c r="GC317" s="29"/>
      <c r="GD317" s="29"/>
      <c r="GE317" s="29"/>
      <c r="GF317" s="29"/>
      <c r="GG317" s="29"/>
      <c r="GH317" s="29"/>
      <c r="GI317" s="29"/>
      <c r="GJ317" s="29"/>
      <c r="GK317" s="29"/>
      <c r="GL317" s="29"/>
      <c r="GM317" s="29"/>
      <c r="GN317" s="29"/>
      <c r="GO317" s="29"/>
      <c r="GP317" s="29"/>
      <c r="GQ317" s="29"/>
      <c r="GR317" s="29"/>
      <c r="GS317" s="29"/>
      <c r="GT317" s="29"/>
      <c r="GU317" s="29"/>
      <c r="GV317" s="29"/>
      <c r="GW317" s="29"/>
      <c r="GX317" s="29"/>
      <c r="GY317" s="29"/>
      <c r="GZ317" s="29"/>
      <c r="HA317" s="29"/>
      <c r="HB317" s="29"/>
      <c r="HC317" s="29"/>
      <c r="HD317" s="29"/>
      <c r="HE317" s="29"/>
      <c r="HF317" s="29"/>
      <c r="HG317" s="29"/>
      <c r="HH317" s="29"/>
      <c r="HI317" s="29"/>
      <c r="HJ317" s="29"/>
      <c r="HK317" s="29"/>
      <c r="HL317" s="29"/>
      <c r="HM317" s="29"/>
      <c r="HN317" s="29"/>
      <c r="HO317" s="29"/>
      <c r="HP317" s="29"/>
      <c r="HQ317" s="29"/>
      <c r="HR317" s="29"/>
      <c r="HS317" s="29"/>
      <c r="HT317" s="29"/>
      <c r="HU317" s="29"/>
      <c r="HV317" s="29"/>
      <c r="HW317" s="29"/>
      <c r="HX317" s="29"/>
      <c r="HY317" s="29"/>
      <c r="HZ317" s="29"/>
      <c r="IA317" s="29"/>
      <c r="IB317" s="29"/>
      <c r="IC317" s="29"/>
      <c r="ID317" s="29"/>
      <c r="IE317" s="29"/>
      <c r="IF317" s="29"/>
      <c r="IG317" s="29"/>
      <c r="IH317" s="29"/>
      <c r="II317" s="29"/>
      <c r="IJ317" s="29"/>
      <c r="IK317" s="29"/>
      <c r="IL317" s="29"/>
      <c r="IM317" s="29"/>
      <c r="IN317" s="29"/>
      <c r="IO317" s="29"/>
      <c r="IP317" s="29"/>
      <c r="IQ317" s="29"/>
      <c r="IR317" s="29"/>
      <c r="IS317" s="29"/>
      <c r="IT317" s="29"/>
      <c r="IU317" s="29"/>
      <c r="IV317" s="29"/>
    </row>
    <row r="318" spans="1:16384" ht="15" customHeight="1">
      <c r="E318" s="29"/>
      <c r="G318" s="5" t="s">
        <v>1295</v>
      </c>
      <c r="N318" s="29"/>
      <c r="AA318" s="5">
        <v>-2546921.9753711745</v>
      </c>
      <c r="AB318" s="5">
        <v>-432385.86178687587</v>
      </c>
      <c r="AC318" s="5">
        <v>-448483.21606421471</v>
      </c>
      <c r="AD318" s="5">
        <v>-450630.24104885757</v>
      </c>
      <c r="AE318" s="5">
        <v>-341769.94886530936</v>
      </c>
      <c r="AF318" s="5">
        <v>-334175.41270797886</v>
      </c>
      <c r="AG318" s="5">
        <v>-227846.63257687166</v>
      </c>
      <c r="AH318" s="5">
        <v>-222783.60847198591</v>
      </c>
      <c r="AI318" s="5">
        <v>-118986.34039332159</v>
      </c>
      <c r="AJ318" s="5">
        <v>-116454.82834087871</v>
      </c>
      <c r="AK318" s="5">
        <v>-15189.072314657271</v>
      </c>
      <c r="AL318" s="5">
        <v>-15189.072314657271</v>
      </c>
      <c r="AM318" s="5">
        <v>-113923.31628843583</v>
      </c>
      <c r="AN318" s="5">
        <v>-12657.560262214392</v>
      </c>
      <c r="AO318" s="5">
        <v>-12657.560262214392</v>
      </c>
      <c r="AP318" s="5">
        <v>-111391.80423599295</v>
      </c>
      <c r="AQ318" s="5">
        <v>-10126.048209771514</v>
      </c>
      <c r="AR318" s="29"/>
      <c r="AS318" s="29"/>
      <c r="AT318" s="29"/>
      <c r="AU318" s="29"/>
      <c r="AV318" s="29"/>
      <c r="AW318" s="29"/>
      <c r="AX318" s="29"/>
      <c r="AY318" s="29"/>
      <c r="AZ318" s="29"/>
      <c r="BA318" s="29"/>
      <c r="BB318" s="29"/>
      <c r="BC318" s="29"/>
      <c r="BD318" s="29"/>
      <c r="BE318" s="29"/>
      <c r="BF318" s="29"/>
      <c r="BG318" s="29"/>
      <c r="BH318" s="29"/>
      <c r="BI318" s="29"/>
      <c r="BJ318" s="29"/>
      <c r="BK318" s="29"/>
      <c r="BL318" s="29"/>
      <c r="BM318" s="29"/>
      <c r="BN318" s="29"/>
      <c r="BO318" s="29"/>
      <c r="BP318" s="29"/>
      <c r="BQ318" s="29"/>
      <c r="BR318" s="29"/>
      <c r="BS318" s="29"/>
      <c r="BT318" s="29"/>
      <c r="BU318" s="29"/>
      <c r="BV318" s="29"/>
      <c r="BW318" s="29"/>
      <c r="BX318" s="29"/>
      <c r="BY318" s="29"/>
      <c r="BZ318" s="29"/>
      <c r="CA318" s="29"/>
      <c r="CB318" s="29"/>
      <c r="CC318" s="29"/>
      <c r="CD318" s="29"/>
      <c r="CE318" s="29"/>
      <c r="CF318" s="29"/>
      <c r="CG318" s="29"/>
      <c r="CH318" s="29"/>
      <c r="CI318" s="29"/>
      <c r="CJ318" s="29"/>
      <c r="CK318" s="29"/>
      <c r="CL318" s="29"/>
      <c r="CM318" s="29"/>
      <c r="CN318" s="29"/>
      <c r="CO318" s="29"/>
      <c r="CP318" s="29"/>
      <c r="CQ318" s="29"/>
      <c r="CR318" s="29"/>
      <c r="CS318" s="29"/>
      <c r="CT318" s="29"/>
      <c r="CU318" s="29"/>
      <c r="CV318" s="29"/>
      <c r="CW318" s="29"/>
      <c r="CX318" s="29"/>
      <c r="CY318" s="29"/>
      <c r="CZ318" s="29"/>
      <c r="DA318" s="29"/>
      <c r="DB318" s="29"/>
      <c r="DC318" s="29"/>
      <c r="DD318" s="29"/>
      <c r="DE318" s="29"/>
      <c r="DF318" s="29"/>
      <c r="DG318" s="29"/>
      <c r="DH318" s="29"/>
      <c r="DI318" s="29"/>
      <c r="DJ318" s="29"/>
      <c r="DK318" s="29"/>
      <c r="DL318" s="29"/>
      <c r="DM318" s="29"/>
      <c r="DN318" s="29"/>
      <c r="DO318" s="29"/>
      <c r="DP318" s="29"/>
      <c r="DQ318" s="29"/>
      <c r="DR318" s="29"/>
      <c r="DS318" s="29"/>
      <c r="DT318" s="29"/>
      <c r="DU318" s="29"/>
      <c r="DV318" s="29"/>
      <c r="DW318" s="29"/>
      <c r="DX318" s="29"/>
      <c r="DY318" s="29"/>
      <c r="DZ318" s="29"/>
      <c r="EA318" s="29"/>
      <c r="EB318" s="29"/>
      <c r="EC318" s="29"/>
      <c r="ED318" s="29"/>
      <c r="EE318" s="29"/>
      <c r="EF318" s="29"/>
      <c r="EG318" s="29"/>
      <c r="EH318" s="29"/>
      <c r="EI318" s="29"/>
      <c r="EJ318" s="29"/>
      <c r="EK318" s="29"/>
      <c r="EL318" s="29"/>
      <c r="EM318" s="29"/>
      <c r="EN318" s="29"/>
      <c r="EO318" s="29"/>
      <c r="EP318" s="29"/>
      <c r="EQ318" s="29"/>
      <c r="ER318" s="29"/>
      <c r="ES318" s="29"/>
      <c r="ET318" s="29"/>
      <c r="EU318" s="29"/>
      <c r="EV318" s="29"/>
      <c r="EW318" s="29"/>
      <c r="EX318" s="29"/>
      <c r="EY318" s="29"/>
      <c r="EZ318" s="29"/>
      <c r="FA318" s="29"/>
      <c r="FB318" s="29"/>
      <c r="FC318" s="29"/>
      <c r="FD318" s="29"/>
      <c r="FE318" s="29"/>
      <c r="FF318" s="29"/>
      <c r="FG318" s="29"/>
      <c r="FH318" s="29"/>
      <c r="FI318" s="29"/>
      <c r="FJ318" s="29"/>
      <c r="FK318" s="29"/>
      <c r="FL318" s="29"/>
      <c r="FM318" s="29"/>
      <c r="FN318" s="29"/>
      <c r="FO318" s="29"/>
      <c r="FP318" s="29"/>
      <c r="FQ318" s="29"/>
      <c r="FR318" s="29"/>
      <c r="FS318" s="29"/>
      <c r="FT318" s="29"/>
      <c r="FU318" s="29"/>
      <c r="FV318" s="29"/>
      <c r="FW318" s="29"/>
      <c r="FX318" s="29"/>
      <c r="FY318" s="29"/>
      <c r="FZ318" s="29"/>
      <c r="GA318" s="29"/>
      <c r="GB318" s="29"/>
      <c r="GC318" s="29"/>
      <c r="GD318" s="29"/>
      <c r="GE318" s="29"/>
      <c r="GF318" s="29"/>
      <c r="GG318" s="29"/>
      <c r="GH318" s="29"/>
      <c r="GI318" s="29"/>
      <c r="GJ318" s="29"/>
      <c r="GK318" s="29"/>
      <c r="GL318" s="29"/>
      <c r="GM318" s="29"/>
      <c r="GN318" s="29"/>
      <c r="GO318" s="29"/>
      <c r="GP318" s="29"/>
      <c r="GQ318" s="29"/>
      <c r="GR318" s="29"/>
      <c r="GS318" s="29"/>
      <c r="GT318" s="29"/>
      <c r="GU318" s="29"/>
      <c r="GV318" s="29"/>
      <c r="GW318" s="29"/>
      <c r="GX318" s="29"/>
      <c r="GY318" s="29"/>
      <c r="GZ318" s="29"/>
      <c r="HA318" s="29"/>
      <c r="HB318" s="29"/>
      <c r="HC318" s="29"/>
      <c r="HD318" s="29"/>
      <c r="HE318" s="29"/>
      <c r="HF318" s="29"/>
      <c r="HG318" s="29"/>
      <c r="HH318" s="29"/>
      <c r="HI318" s="29"/>
      <c r="HJ318" s="29"/>
      <c r="HK318" s="29"/>
      <c r="HL318" s="29"/>
      <c r="HM318" s="29"/>
      <c r="HN318" s="29"/>
      <c r="HO318" s="29"/>
      <c r="HP318" s="29"/>
      <c r="HQ318" s="29"/>
      <c r="HR318" s="29"/>
      <c r="HS318" s="29"/>
      <c r="HT318" s="29"/>
      <c r="HU318" s="29"/>
      <c r="HV318" s="29"/>
      <c r="HW318" s="29"/>
      <c r="HX318" s="29"/>
      <c r="HY318" s="29"/>
      <c r="HZ318" s="29"/>
      <c r="IA318" s="29"/>
      <c r="IB318" s="29"/>
      <c r="IC318" s="29"/>
      <c r="ID318" s="29"/>
      <c r="IE318" s="29"/>
      <c r="IF318" s="29"/>
      <c r="IG318" s="29"/>
      <c r="IH318" s="29"/>
      <c r="II318" s="29"/>
      <c r="IJ318" s="29"/>
      <c r="IK318" s="29"/>
      <c r="IL318" s="29"/>
      <c r="IM318" s="29"/>
      <c r="IN318" s="29"/>
      <c r="IO318" s="29"/>
      <c r="IP318" s="29"/>
      <c r="IQ318" s="29"/>
      <c r="IR318" s="29"/>
      <c r="IS318" s="29"/>
      <c r="IT318" s="29"/>
      <c r="IU318" s="29"/>
      <c r="IV318" s="29"/>
    </row>
    <row r="319" spans="1:16384" ht="15" customHeight="1">
      <c r="E319" s="29"/>
      <c r="G319" s="29" t="s">
        <v>38</v>
      </c>
      <c r="H319" s="29"/>
      <c r="I319" s="29"/>
      <c r="J319" s="29"/>
      <c r="K319" s="29"/>
      <c r="L319" s="29"/>
      <c r="M319" s="29"/>
      <c r="N319" s="29"/>
      <c r="P319" s="29"/>
      <c r="Q319" s="29"/>
      <c r="R319" s="29"/>
      <c r="S319" s="29"/>
      <c r="T319" s="29"/>
      <c r="U319" s="29"/>
      <c r="V319" s="29"/>
      <c r="W319" s="29"/>
      <c r="X319" s="29"/>
      <c r="Y319" s="29"/>
      <c r="Z319" s="29"/>
      <c r="AA319" s="29">
        <v>-2546921.9753711745</v>
      </c>
      <c r="AB319" s="29">
        <v>-432385.86178687587</v>
      </c>
      <c r="AC319" s="29">
        <v>-448483.21606421471</v>
      </c>
      <c r="AD319" s="29">
        <v>-450630.24104885757</v>
      </c>
      <c r="AE319" s="29">
        <v>-341769.94886530936</v>
      </c>
      <c r="AF319" s="29">
        <v>-334175.41270797886</v>
      </c>
      <c r="AG319" s="29">
        <v>-227846.63257687166</v>
      </c>
      <c r="AH319" s="29">
        <v>-222783.60847198591</v>
      </c>
      <c r="AI319" s="29">
        <v>-118986.34039332159</v>
      </c>
      <c r="AJ319" s="29">
        <v>-116454.82834087871</v>
      </c>
      <c r="AK319" s="29">
        <v>-15189.072314657271</v>
      </c>
      <c r="AL319" s="29">
        <v>-15189.072314657271</v>
      </c>
      <c r="AM319" s="29">
        <v>-113923.31628843583</v>
      </c>
      <c r="AN319" s="29">
        <v>-12657.560262214392</v>
      </c>
      <c r="AO319" s="29">
        <v>-12657.560262214392</v>
      </c>
      <c r="AP319" s="29">
        <v>-111391.80423599295</v>
      </c>
      <c r="AQ319" s="29">
        <v>-10126.048209771514</v>
      </c>
      <c r="AR319" s="29"/>
      <c r="AS319" s="29"/>
      <c r="AT319" s="29"/>
      <c r="AU319" s="29"/>
      <c r="AV319" s="29"/>
      <c r="AW319" s="29"/>
      <c r="AX319" s="29"/>
      <c r="AY319" s="29"/>
      <c r="AZ319" s="29"/>
      <c r="BA319" s="29"/>
      <c r="BB319" s="29"/>
      <c r="BC319" s="29"/>
      <c r="BD319" s="29"/>
      <c r="BE319" s="29"/>
      <c r="BF319" s="29"/>
      <c r="BG319" s="29"/>
      <c r="BH319" s="29"/>
      <c r="BI319" s="29"/>
      <c r="BJ319" s="29"/>
      <c r="BK319" s="29"/>
      <c r="BL319" s="29"/>
      <c r="BM319" s="29"/>
      <c r="BN319" s="29"/>
      <c r="BO319" s="29"/>
      <c r="BP319" s="29"/>
      <c r="BQ319" s="29"/>
      <c r="BR319" s="29"/>
      <c r="BS319" s="29"/>
      <c r="BT319" s="29"/>
      <c r="BU319" s="29"/>
      <c r="BV319" s="29"/>
      <c r="BW319" s="29"/>
      <c r="BX319" s="29"/>
      <c r="BY319" s="29"/>
      <c r="BZ319" s="29"/>
      <c r="CA319" s="29"/>
      <c r="CB319" s="29"/>
      <c r="CC319" s="29"/>
      <c r="CD319" s="29"/>
      <c r="CE319" s="29"/>
      <c r="CF319" s="29"/>
      <c r="CG319" s="29"/>
      <c r="CH319" s="29"/>
      <c r="CI319" s="29"/>
      <c r="CJ319" s="29"/>
      <c r="CK319" s="29"/>
      <c r="CL319" s="29"/>
      <c r="CM319" s="29"/>
      <c r="CN319" s="29"/>
      <c r="CO319" s="29"/>
      <c r="CP319" s="29"/>
      <c r="CQ319" s="29"/>
      <c r="CR319" s="29"/>
      <c r="CS319" s="29"/>
      <c r="CT319" s="29"/>
      <c r="CU319" s="29"/>
      <c r="CV319" s="29"/>
      <c r="CW319" s="29"/>
      <c r="CX319" s="29"/>
      <c r="CY319" s="29"/>
      <c r="CZ319" s="29"/>
      <c r="DA319" s="29"/>
      <c r="DB319" s="29"/>
      <c r="DC319" s="29"/>
      <c r="DD319" s="29"/>
      <c r="DE319" s="29"/>
      <c r="DF319" s="29"/>
      <c r="DG319" s="29"/>
      <c r="DH319" s="29"/>
      <c r="DI319" s="29"/>
      <c r="DJ319" s="29"/>
      <c r="DK319" s="29"/>
      <c r="DL319" s="29"/>
      <c r="DM319" s="29"/>
      <c r="DN319" s="29"/>
      <c r="DO319" s="29"/>
      <c r="DP319" s="29"/>
      <c r="DQ319" s="29"/>
      <c r="DR319" s="29"/>
      <c r="DS319" s="29"/>
      <c r="DT319" s="29"/>
      <c r="DU319" s="29"/>
      <c r="DV319" s="29"/>
      <c r="DW319" s="29"/>
      <c r="DX319" s="29"/>
      <c r="DY319" s="29"/>
      <c r="DZ319" s="29"/>
      <c r="EA319" s="29"/>
      <c r="EB319" s="29"/>
      <c r="EC319" s="29"/>
      <c r="ED319" s="29"/>
      <c r="EE319" s="29"/>
      <c r="EF319" s="29"/>
      <c r="EG319" s="29"/>
      <c r="EH319" s="29"/>
      <c r="EI319" s="29"/>
      <c r="EJ319" s="29"/>
      <c r="EK319" s="29"/>
      <c r="EL319" s="29"/>
      <c r="EM319" s="29"/>
      <c r="EN319" s="29"/>
      <c r="EO319" s="29"/>
      <c r="EP319" s="29"/>
      <c r="EQ319" s="29"/>
      <c r="ER319" s="29"/>
      <c r="ES319" s="29"/>
      <c r="ET319" s="29"/>
      <c r="EU319" s="29"/>
      <c r="EV319" s="29"/>
      <c r="EW319" s="29"/>
      <c r="EX319" s="29"/>
      <c r="EY319" s="29"/>
      <c r="EZ319" s="29"/>
      <c r="FA319" s="29"/>
      <c r="FB319" s="29"/>
      <c r="FC319" s="29"/>
      <c r="FD319" s="29"/>
      <c r="FE319" s="29"/>
      <c r="FF319" s="29"/>
      <c r="FG319" s="29"/>
      <c r="FH319" s="29"/>
      <c r="FI319" s="29"/>
      <c r="FJ319" s="29"/>
      <c r="FK319" s="29"/>
      <c r="FL319" s="29"/>
      <c r="FM319" s="29"/>
      <c r="FN319" s="29"/>
      <c r="FO319" s="29"/>
      <c r="FP319" s="29"/>
      <c r="FQ319" s="29"/>
      <c r="FR319" s="29"/>
      <c r="FS319" s="29"/>
      <c r="FT319" s="29"/>
      <c r="FU319" s="29"/>
      <c r="FV319" s="29"/>
      <c r="FW319" s="29"/>
      <c r="FX319" s="29"/>
      <c r="FY319" s="29"/>
      <c r="FZ319" s="29"/>
      <c r="GA319" s="29"/>
      <c r="GB319" s="29"/>
      <c r="GC319" s="29"/>
      <c r="GD319" s="29"/>
      <c r="GE319" s="29"/>
      <c r="GF319" s="29"/>
      <c r="GG319" s="29"/>
      <c r="GH319" s="29"/>
      <c r="GI319" s="29"/>
      <c r="GJ319" s="29"/>
      <c r="GK319" s="29"/>
      <c r="GL319" s="29"/>
      <c r="GM319" s="29"/>
      <c r="GN319" s="29"/>
      <c r="GO319" s="29"/>
      <c r="GP319" s="29"/>
      <c r="GQ319" s="29"/>
      <c r="GR319" s="29"/>
      <c r="GS319" s="29"/>
      <c r="GT319" s="29"/>
      <c r="GU319" s="29"/>
      <c r="GV319" s="29"/>
      <c r="GW319" s="29"/>
      <c r="GX319" s="29"/>
      <c r="GY319" s="29"/>
      <c r="GZ319" s="29"/>
      <c r="HA319" s="29"/>
      <c r="HB319" s="29"/>
      <c r="HC319" s="29"/>
      <c r="HD319" s="29"/>
      <c r="HE319" s="29"/>
      <c r="HF319" s="29"/>
      <c r="HG319" s="29"/>
      <c r="HH319" s="29"/>
      <c r="HI319" s="29"/>
      <c r="HJ319" s="29"/>
      <c r="HK319" s="29"/>
      <c r="HL319" s="29"/>
      <c r="HM319" s="29"/>
      <c r="HN319" s="29"/>
      <c r="HO319" s="29"/>
      <c r="HP319" s="29"/>
      <c r="HQ319" s="29"/>
      <c r="HR319" s="29"/>
      <c r="HS319" s="29"/>
      <c r="HT319" s="29"/>
      <c r="HU319" s="29"/>
      <c r="HV319" s="29"/>
      <c r="HW319" s="29"/>
      <c r="HX319" s="29"/>
      <c r="HY319" s="29"/>
      <c r="HZ319" s="29"/>
      <c r="IA319" s="29"/>
      <c r="IB319" s="29"/>
      <c r="IC319" s="29"/>
      <c r="ID319" s="29"/>
      <c r="IE319" s="29"/>
      <c r="IF319" s="29"/>
      <c r="IG319" s="29"/>
      <c r="IH319" s="29"/>
      <c r="II319" s="29"/>
      <c r="IJ319" s="29"/>
      <c r="IK319" s="29"/>
      <c r="IL319" s="29"/>
      <c r="IM319" s="29"/>
      <c r="IN319" s="29"/>
      <c r="IO319" s="29"/>
      <c r="IP319" s="29"/>
      <c r="IQ319" s="29"/>
      <c r="IR319" s="29"/>
      <c r="IS319" s="29"/>
      <c r="IT319" s="29"/>
      <c r="IU319" s="29"/>
      <c r="IV319" s="29"/>
      <c r="IW319" s="29"/>
      <c r="IX319" s="29"/>
      <c r="IY319" s="29"/>
      <c r="IZ319" s="29"/>
      <c r="JA319" s="29"/>
      <c r="JB319" s="29"/>
      <c r="JC319" s="29"/>
      <c r="JD319" s="29"/>
      <c r="JE319" s="29"/>
      <c r="JF319" s="29"/>
      <c r="JG319" s="29"/>
      <c r="JH319" s="29"/>
      <c r="JI319" s="29"/>
      <c r="JJ319" s="29"/>
      <c r="JK319" s="29"/>
      <c r="JL319" s="29"/>
      <c r="JM319" s="29"/>
      <c r="JN319" s="29"/>
      <c r="JO319" s="29"/>
      <c r="JP319" s="29"/>
      <c r="JQ319" s="29"/>
      <c r="JR319" s="29"/>
      <c r="JS319" s="29"/>
      <c r="JT319" s="29"/>
      <c r="JU319" s="29"/>
      <c r="JV319" s="29"/>
      <c r="JW319" s="29"/>
      <c r="JX319" s="29"/>
      <c r="JY319" s="29"/>
      <c r="JZ319" s="29"/>
      <c r="KA319" s="29"/>
      <c r="KB319" s="29"/>
      <c r="KC319" s="29"/>
      <c r="KD319" s="29"/>
      <c r="KE319" s="29"/>
      <c r="KF319" s="29"/>
      <c r="KG319" s="29"/>
      <c r="KH319" s="29"/>
      <c r="KI319" s="29"/>
      <c r="KJ319" s="29"/>
      <c r="KK319" s="29"/>
      <c r="KL319" s="29"/>
      <c r="KM319" s="29"/>
      <c r="KN319" s="29"/>
      <c r="KO319" s="29"/>
      <c r="KP319" s="29"/>
      <c r="KQ319" s="29"/>
      <c r="KR319" s="29"/>
      <c r="KS319" s="29"/>
      <c r="KT319" s="29"/>
      <c r="KU319" s="29"/>
      <c r="KV319" s="29"/>
      <c r="KW319" s="29"/>
      <c r="KX319" s="29"/>
      <c r="KY319" s="29"/>
      <c r="KZ319" s="29"/>
      <c r="LA319" s="29"/>
      <c r="LB319" s="29"/>
      <c r="LC319" s="29"/>
      <c r="LD319" s="29"/>
      <c r="LE319" s="29"/>
      <c r="LF319" s="29"/>
      <c r="LG319" s="29"/>
      <c r="LH319" s="29"/>
      <c r="LI319" s="29"/>
      <c r="LJ319" s="29"/>
      <c r="LK319" s="29"/>
      <c r="LL319" s="29"/>
      <c r="LM319" s="29"/>
      <c r="LN319" s="29"/>
      <c r="LO319" s="29"/>
      <c r="LP319" s="29"/>
      <c r="LQ319" s="29"/>
      <c r="LR319" s="29"/>
      <c r="LS319" s="29"/>
      <c r="LT319" s="29"/>
      <c r="LU319" s="29"/>
      <c r="LV319" s="29"/>
      <c r="LW319" s="29"/>
      <c r="LX319" s="29"/>
      <c r="LY319" s="29"/>
      <c r="LZ319" s="29"/>
      <c r="MA319" s="29"/>
      <c r="MB319" s="29"/>
      <c r="MC319" s="29"/>
      <c r="MD319" s="29"/>
      <c r="ME319" s="29"/>
      <c r="MF319" s="29"/>
      <c r="MG319" s="29"/>
      <c r="MH319" s="29"/>
      <c r="MI319" s="29"/>
      <c r="MJ319" s="29"/>
      <c r="MK319" s="29"/>
      <c r="ML319" s="29"/>
      <c r="MM319" s="29"/>
      <c r="MN319" s="29"/>
      <c r="MO319" s="29"/>
      <c r="MP319" s="29"/>
      <c r="MQ319" s="29"/>
      <c r="MR319" s="29"/>
      <c r="MS319" s="29"/>
      <c r="MT319" s="29"/>
      <c r="MU319" s="29"/>
      <c r="MV319" s="29"/>
      <c r="MW319" s="29"/>
      <c r="MX319" s="29"/>
      <c r="MY319" s="29"/>
      <c r="MZ319" s="29"/>
      <c r="NA319" s="29"/>
      <c r="NB319" s="29"/>
      <c r="NC319" s="29"/>
      <c r="ND319" s="29"/>
      <c r="NE319" s="29"/>
      <c r="NF319" s="29"/>
      <c r="NG319" s="29"/>
      <c r="NH319" s="29"/>
      <c r="NI319" s="29"/>
      <c r="NJ319" s="29"/>
      <c r="NK319" s="29"/>
      <c r="NL319" s="29"/>
      <c r="NM319" s="29"/>
      <c r="NN319" s="29"/>
      <c r="NO319" s="29"/>
      <c r="NP319" s="29"/>
      <c r="NQ319" s="29"/>
      <c r="NR319" s="29"/>
      <c r="NS319" s="29"/>
      <c r="NT319" s="29"/>
      <c r="NU319" s="29"/>
      <c r="NV319" s="29"/>
      <c r="NW319" s="29"/>
      <c r="NX319" s="29"/>
      <c r="NY319" s="29"/>
      <c r="NZ319" s="29"/>
      <c r="OA319" s="29"/>
      <c r="OB319" s="29"/>
      <c r="OC319" s="29"/>
      <c r="OD319" s="29"/>
      <c r="OE319" s="29"/>
      <c r="OF319" s="29"/>
      <c r="OG319" s="29"/>
      <c r="OH319" s="29"/>
      <c r="OI319" s="29"/>
      <c r="OJ319" s="29"/>
      <c r="OK319" s="29"/>
      <c r="OL319" s="29"/>
      <c r="OM319" s="29"/>
      <c r="ON319" s="29"/>
      <c r="OO319" s="29"/>
      <c r="OP319" s="29"/>
      <c r="OQ319" s="29"/>
      <c r="OR319" s="29"/>
      <c r="OS319" s="29"/>
      <c r="OT319" s="29"/>
      <c r="OU319" s="29"/>
      <c r="OV319" s="29"/>
      <c r="OW319" s="29"/>
      <c r="OX319" s="29"/>
      <c r="OY319" s="29"/>
      <c r="OZ319" s="29"/>
      <c r="PA319" s="29"/>
      <c r="PB319" s="29"/>
      <c r="PC319" s="29"/>
      <c r="PD319" s="29"/>
      <c r="PE319" s="29"/>
      <c r="PF319" s="29"/>
      <c r="PG319" s="29"/>
      <c r="PH319" s="29"/>
      <c r="PI319" s="29"/>
      <c r="PJ319" s="29"/>
      <c r="PK319" s="29"/>
      <c r="PL319" s="29"/>
      <c r="PM319" s="29"/>
      <c r="PN319" s="29"/>
      <c r="PO319" s="29"/>
      <c r="PP319" s="29"/>
      <c r="PQ319" s="29"/>
      <c r="PR319" s="29"/>
      <c r="PS319" s="29"/>
      <c r="PT319" s="29"/>
      <c r="PU319" s="29"/>
      <c r="PV319" s="29"/>
      <c r="PW319" s="29"/>
      <c r="PX319" s="29"/>
      <c r="PY319" s="29"/>
      <c r="PZ319" s="29"/>
      <c r="QA319" s="29"/>
      <c r="QB319" s="29"/>
      <c r="QC319" s="29"/>
      <c r="QD319" s="29"/>
      <c r="QE319" s="29"/>
      <c r="QF319" s="29"/>
      <c r="QG319" s="29"/>
      <c r="QH319" s="29"/>
      <c r="QI319" s="29"/>
      <c r="QJ319" s="29"/>
      <c r="QK319" s="29"/>
      <c r="QL319" s="29"/>
      <c r="QM319" s="29"/>
      <c r="QN319" s="29"/>
      <c r="QO319" s="29"/>
      <c r="QP319" s="29"/>
      <c r="QQ319" s="29"/>
      <c r="QR319" s="29"/>
      <c r="QS319" s="29"/>
      <c r="QT319" s="29"/>
      <c r="QU319" s="29"/>
      <c r="QV319" s="29"/>
      <c r="QW319" s="29"/>
      <c r="QX319" s="29"/>
      <c r="QY319" s="29"/>
      <c r="QZ319" s="29"/>
      <c r="RA319" s="29"/>
      <c r="RB319" s="29"/>
      <c r="RC319" s="29"/>
      <c r="RD319" s="29"/>
      <c r="RE319" s="29"/>
      <c r="RF319" s="29"/>
      <c r="RG319" s="29"/>
      <c r="RH319" s="29"/>
      <c r="RI319" s="29"/>
      <c r="RJ319" s="29"/>
      <c r="RK319" s="29"/>
      <c r="RL319" s="29"/>
      <c r="RM319" s="29"/>
      <c r="RN319" s="29"/>
      <c r="RO319" s="29"/>
      <c r="RP319" s="29"/>
      <c r="RQ319" s="29"/>
      <c r="RR319" s="29"/>
      <c r="RS319" s="29"/>
      <c r="RT319" s="29"/>
      <c r="RU319" s="29"/>
      <c r="RV319" s="29"/>
      <c r="RW319" s="29"/>
      <c r="RX319" s="29"/>
      <c r="RY319" s="29"/>
      <c r="RZ319" s="29"/>
      <c r="SA319" s="29"/>
      <c r="SB319" s="29"/>
      <c r="SC319" s="29"/>
      <c r="SD319" s="29"/>
      <c r="SE319" s="29"/>
      <c r="SF319" s="29"/>
      <c r="SG319" s="29"/>
      <c r="SH319" s="29"/>
      <c r="SI319" s="29"/>
      <c r="SJ319" s="29"/>
      <c r="SK319" s="29"/>
      <c r="SL319" s="29"/>
      <c r="SM319" s="29"/>
      <c r="SN319" s="29"/>
      <c r="SO319" s="29"/>
      <c r="SP319" s="29"/>
      <c r="SQ319" s="29"/>
      <c r="SR319" s="29"/>
      <c r="SS319" s="29"/>
      <c r="ST319" s="29"/>
      <c r="SU319" s="29"/>
      <c r="SV319" s="29"/>
      <c r="SW319" s="29"/>
      <c r="SX319" s="29"/>
      <c r="SY319" s="29"/>
      <c r="SZ319" s="29"/>
      <c r="TA319" s="29"/>
      <c r="TB319" s="29"/>
      <c r="TC319" s="29"/>
      <c r="TD319" s="29"/>
      <c r="TE319" s="29"/>
      <c r="TF319" s="29"/>
      <c r="TG319" s="29"/>
      <c r="TH319" s="29"/>
      <c r="TI319" s="29"/>
      <c r="TJ319" s="29"/>
      <c r="TK319" s="29"/>
      <c r="TL319" s="29"/>
      <c r="TM319" s="29"/>
      <c r="TN319" s="29"/>
      <c r="TO319" s="29"/>
      <c r="TP319" s="29"/>
      <c r="TQ319" s="29"/>
      <c r="TR319" s="29"/>
      <c r="TS319" s="29"/>
      <c r="TT319" s="29"/>
      <c r="TU319" s="29"/>
      <c r="TV319" s="29"/>
      <c r="TW319" s="29"/>
      <c r="TX319" s="29"/>
      <c r="TY319" s="29"/>
      <c r="TZ319" s="29"/>
      <c r="UA319" s="29"/>
      <c r="UB319" s="29"/>
      <c r="UC319" s="29"/>
      <c r="UD319" s="29"/>
      <c r="UE319" s="29"/>
      <c r="UF319" s="29"/>
      <c r="UG319" s="29"/>
      <c r="UH319" s="29"/>
      <c r="UI319" s="29"/>
      <c r="UJ319" s="29"/>
      <c r="UK319" s="29"/>
      <c r="UL319" s="29"/>
      <c r="UM319" s="29"/>
      <c r="UN319" s="29"/>
      <c r="UO319" s="29"/>
      <c r="UP319" s="29"/>
      <c r="UQ319" s="29"/>
      <c r="UR319" s="29"/>
      <c r="US319" s="29"/>
      <c r="UT319" s="29"/>
      <c r="UU319" s="29"/>
      <c r="UV319" s="29"/>
      <c r="UW319" s="29"/>
      <c r="UX319" s="29"/>
      <c r="UY319" s="29"/>
      <c r="UZ319" s="29"/>
      <c r="VA319" s="29"/>
      <c r="VB319" s="29"/>
      <c r="VC319" s="29"/>
      <c r="VD319" s="29"/>
      <c r="VE319" s="29"/>
      <c r="VF319" s="29"/>
      <c r="VG319" s="29"/>
      <c r="VH319" s="29"/>
      <c r="VI319" s="29"/>
      <c r="VJ319" s="29"/>
      <c r="VK319" s="29"/>
      <c r="VL319" s="29"/>
      <c r="VM319" s="29"/>
      <c r="VN319" s="29"/>
      <c r="VO319" s="29"/>
      <c r="VP319" s="29"/>
      <c r="VQ319" s="29"/>
      <c r="VR319" s="29"/>
      <c r="VS319" s="29"/>
      <c r="VT319" s="29"/>
      <c r="VU319" s="29"/>
      <c r="VV319" s="29"/>
      <c r="VW319" s="29"/>
      <c r="VX319" s="29"/>
      <c r="VY319" s="29"/>
      <c r="VZ319" s="29"/>
      <c r="WA319" s="29"/>
      <c r="WB319" s="29"/>
      <c r="WC319" s="29"/>
      <c r="WD319" s="29"/>
      <c r="WE319" s="29"/>
      <c r="WF319" s="29"/>
      <c r="WG319" s="29"/>
      <c r="WH319" s="29"/>
      <c r="WI319" s="29"/>
      <c r="WJ319" s="29"/>
      <c r="WK319" s="29"/>
      <c r="WL319" s="29"/>
      <c r="WM319" s="29"/>
      <c r="WN319" s="29"/>
      <c r="WO319" s="29"/>
      <c r="WP319" s="29"/>
      <c r="WQ319" s="29"/>
      <c r="WR319" s="29"/>
      <c r="WS319" s="29"/>
      <c r="WT319" s="29"/>
      <c r="WU319" s="29"/>
      <c r="WV319" s="29"/>
      <c r="WW319" s="29"/>
      <c r="WX319" s="29"/>
      <c r="WY319" s="29"/>
      <c r="WZ319" s="29"/>
      <c r="XA319" s="29"/>
      <c r="XB319" s="29"/>
      <c r="XC319" s="29"/>
      <c r="XD319" s="29"/>
      <c r="XE319" s="29"/>
      <c r="XF319" s="29"/>
      <c r="XG319" s="29"/>
      <c r="XH319" s="29"/>
      <c r="XI319" s="29"/>
      <c r="XJ319" s="29"/>
      <c r="XK319" s="29"/>
      <c r="XL319" s="29"/>
      <c r="XM319" s="29"/>
      <c r="XN319" s="29"/>
      <c r="XO319" s="29"/>
      <c r="XP319" s="29"/>
      <c r="XQ319" s="29"/>
      <c r="XR319" s="29"/>
      <c r="XS319" s="29"/>
      <c r="XT319" s="29"/>
      <c r="XU319" s="29"/>
      <c r="XV319" s="29"/>
      <c r="XW319" s="29"/>
      <c r="XX319" s="29"/>
      <c r="XY319" s="29"/>
      <c r="XZ319" s="29"/>
      <c r="YA319" s="29"/>
      <c r="YB319" s="29"/>
      <c r="YC319" s="29"/>
      <c r="YD319" s="29"/>
      <c r="YE319" s="29"/>
      <c r="YF319" s="29"/>
      <c r="YG319" s="29"/>
      <c r="YH319" s="29"/>
      <c r="YI319" s="29"/>
      <c r="YJ319" s="29"/>
      <c r="YK319" s="29"/>
      <c r="YL319" s="29"/>
      <c r="YM319" s="29"/>
      <c r="YN319" s="29"/>
      <c r="YO319" s="29"/>
      <c r="YP319" s="29"/>
      <c r="YQ319" s="29"/>
      <c r="YR319" s="29"/>
      <c r="YS319" s="29"/>
      <c r="YT319" s="29"/>
      <c r="YU319" s="29"/>
      <c r="YV319" s="29"/>
      <c r="YW319" s="29"/>
      <c r="YX319" s="29"/>
      <c r="YY319" s="29"/>
      <c r="YZ319" s="29"/>
      <c r="ZA319" s="29"/>
      <c r="ZB319" s="29"/>
      <c r="ZC319" s="29"/>
      <c r="ZD319" s="29"/>
      <c r="ZE319" s="29"/>
      <c r="ZF319" s="29"/>
      <c r="ZG319" s="29"/>
      <c r="ZH319" s="29"/>
      <c r="ZI319" s="29"/>
      <c r="ZJ319" s="29"/>
      <c r="ZK319" s="29"/>
      <c r="ZL319" s="29"/>
      <c r="ZM319" s="29"/>
      <c r="ZN319" s="29"/>
      <c r="ZO319" s="29"/>
      <c r="ZP319" s="29"/>
      <c r="ZQ319" s="29"/>
      <c r="ZR319" s="29"/>
      <c r="ZS319" s="29"/>
      <c r="ZT319" s="29"/>
      <c r="ZU319" s="29"/>
      <c r="ZV319" s="29"/>
      <c r="ZW319" s="29"/>
      <c r="ZX319" s="29"/>
      <c r="ZY319" s="29"/>
      <c r="ZZ319" s="29"/>
      <c r="AAA319" s="29"/>
      <c r="AAB319" s="29"/>
      <c r="AAC319" s="29"/>
      <c r="AAD319" s="29"/>
      <c r="AAE319" s="29"/>
      <c r="AAF319" s="29"/>
      <c r="AAG319" s="29"/>
      <c r="AAH319" s="29"/>
      <c r="AAI319" s="29"/>
      <c r="AAJ319" s="29"/>
      <c r="AAK319" s="29"/>
      <c r="AAL319" s="29"/>
      <c r="AAM319" s="29"/>
      <c r="AAN319" s="29"/>
      <c r="AAO319" s="29"/>
      <c r="AAP319" s="29"/>
      <c r="AAQ319" s="29"/>
      <c r="AAR319" s="29"/>
      <c r="AAS319" s="29"/>
      <c r="AAT319" s="29"/>
      <c r="AAU319" s="29"/>
      <c r="AAV319" s="29"/>
      <c r="AAW319" s="29"/>
      <c r="AAX319" s="29"/>
      <c r="AAY319" s="29"/>
      <c r="AAZ319" s="29"/>
      <c r="ABA319" s="29"/>
      <c r="ABB319" s="29"/>
      <c r="ABC319" s="29"/>
      <c r="ABD319" s="29"/>
      <c r="ABE319" s="29"/>
      <c r="ABF319" s="29"/>
      <c r="ABG319" s="29"/>
      <c r="ABH319" s="29"/>
      <c r="ABI319" s="29"/>
      <c r="ABJ319" s="29"/>
      <c r="ABK319" s="29"/>
      <c r="ABL319" s="29"/>
      <c r="ABM319" s="29"/>
      <c r="ABN319" s="29"/>
      <c r="ABO319" s="29"/>
      <c r="ABP319" s="29"/>
      <c r="ABQ319" s="29"/>
      <c r="ABR319" s="29"/>
      <c r="ABS319" s="29"/>
      <c r="ABT319" s="29"/>
      <c r="ABU319" s="29"/>
      <c r="ABV319" s="29"/>
      <c r="ABW319" s="29"/>
      <c r="ABX319" s="29"/>
      <c r="ABY319" s="29"/>
      <c r="ABZ319" s="29"/>
      <c r="ACA319" s="29"/>
      <c r="ACB319" s="29"/>
      <c r="ACC319" s="29"/>
      <c r="ACD319" s="29"/>
      <c r="ACE319" s="29"/>
      <c r="ACF319" s="29"/>
      <c r="ACG319" s="29"/>
      <c r="ACH319" s="29"/>
      <c r="ACI319" s="29"/>
      <c r="ACJ319" s="29"/>
      <c r="ACK319" s="29"/>
      <c r="ACL319" s="29"/>
      <c r="ACM319" s="29"/>
      <c r="ACN319" s="29"/>
      <c r="ACO319" s="29"/>
      <c r="ACP319" s="29"/>
      <c r="ACQ319" s="29"/>
      <c r="ACR319" s="29"/>
      <c r="ACS319" s="29"/>
      <c r="ACT319" s="29"/>
      <c r="ACU319" s="29"/>
      <c r="ACV319" s="29"/>
      <c r="ACW319" s="29"/>
      <c r="ACX319" s="29"/>
      <c r="ACY319" s="29"/>
      <c r="ACZ319" s="29"/>
      <c r="ADA319" s="29"/>
      <c r="ADB319" s="29"/>
      <c r="ADC319" s="29"/>
      <c r="ADD319" s="29"/>
      <c r="ADE319" s="29"/>
      <c r="ADF319" s="29"/>
      <c r="ADG319" s="29"/>
      <c r="ADH319" s="29"/>
      <c r="ADI319" s="29"/>
      <c r="ADJ319" s="29"/>
      <c r="ADK319" s="29"/>
      <c r="ADL319" s="29"/>
      <c r="ADM319" s="29"/>
      <c r="ADN319" s="29"/>
      <c r="ADO319" s="29"/>
      <c r="ADP319" s="29"/>
      <c r="ADQ319" s="29"/>
      <c r="ADR319" s="29"/>
      <c r="ADS319" s="29"/>
      <c r="ADT319" s="29"/>
      <c r="ADU319" s="29"/>
      <c r="ADV319" s="29"/>
      <c r="ADW319" s="29"/>
      <c r="ADX319" s="29"/>
      <c r="ADY319" s="29"/>
      <c r="ADZ319" s="29"/>
      <c r="AEA319" s="29"/>
      <c r="AEB319" s="29"/>
      <c r="AEC319" s="29"/>
      <c r="AED319" s="29"/>
      <c r="AEE319" s="29"/>
      <c r="AEF319" s="29"/>
      <c r="AEG319" s="29"/>
      <c r="AEH319" s="29"/>
      <c r="AEI319" s="29"/>
      <c r="AEJ319" s="29"/>
      <c r="AEK319" s="29"/>
      <c r="AEL319" s="29"/>
      <c r="AEM319" s="29"/>
      <c r="AEN319" s="29"/>
      <c r="AEO319" s="29"/>
      <c r="AEP319" s="29"/>
      <c r="AEQ319" s="29"/>
      <c r="AER319" s="29"/>
      <c r="AES319" s="29"/>
      <c r="AET319" s="29"/>
      <c r="AEU319" s="29"/>
      <c r="AEV319" s="29"/>
      <c r="AEW319" s="29"/>
      <c r="AEX319" s="29"/>
      <c r="AEY319" s="29"/>
      <c r="AEZ319" s="29"/>
      <c r="AFA319" s="29"/>
      <c r="AFB319" s="29"/>
      <c r="AFC319" s="29"/>
      <c r="AFD319" s="29"/>
      <c r="AFE319" s="29"/>
      <c r="AFF319" s="29"/>
      <c r="AFG319" s="29"/>
      <c r="AFH319" s="29"/>
      <c r="AFI319" s="29"/>
      <c r="AFJ319" s="29"/>
      <c r="AFK319" s="29"/>
      <c r="AFL319" s="29"/>
      <c r="AFM319" s="29"/>
      <c r="AFN319" s="29"/>
      <c r="AFO319" s="29"/>
      <c r="AFP319" s="29"/>
      <c r="AFQ319" s="29"/>
      <c r="AFR319" s="29"/>
      <c r="AFS319" s="29"/>
      <c r="AFT319" s="29"/>
      <c r="AFU319" s="29"/>
      <c r="AFV319" s="29"/>
      <c r="AFW319" s="29"/>
      <c r="AFX319" s="29"/>
      <c r="AFY319" s="29"/>
      <c r="AFZ319" s="29"/>
      <c r="AGA319" s="29"/>
      <c r="AGB319" s="29"/>
      <c r="AGC319" s="29"/>
      <c r="AGD319" s="29"/>
      <c r="AGE319" s="29"/>
      <c r="AGF319" s="29"/>
      <c r="AGG319" s="29"/>
      <c r="AGH319" s="29"/>
      <c r="AGI319" s="29"/>
      <c r="AGJ319" s="29"/>
      <c r="AGK319" s="29"/>
      <c r="AGL319" s="29"/>
      <c r="AGM319" s="29"/>
      <c r="AGN319" s="29"/>
      <c r="AGO319" s="29"/>
      <c r="AGP319" s="29"/>
      <c r="AGQ319" s="29"/>
      <c r="AGR319" s="29"/>
      <c r="AGS319" s="29"/>
      <c r="AGT319" s="29"/>
      <c r="AGU319" s="29"/>
      <c r="AGV319" s="29"/>
      <c r="AGW319" s="29"/>
      <c r="AGX319" s="29"/>
      <c r="AGY319" s="29"/>
      <c r="AGZ319" s="29"/>
      <c r="AHA319" s="29"/>
      <c r="AHB319" s="29"/>
      <c r="AHC319" s="29"/>
      <c r="AHD319" s="29"/>
      <c r="AHE319" s="29"/>
      <c r="AHF319" s="29"/>
      <c r="AHG319" s="29"/>
      <c r="AHH319" s="29"/>
      <c r="AHI319" s="29"/>
      <c r="AHJ319" s="29"/>
      <c r="AHK319" s="29"/>
      <c r="AHL319" s="29"/>
      <c r="AHM319" s="29"/>
      <c r="AHN319" s="29"/>
      <c r="AHO319" s="29"/>
      <c r="AHP319" s="29"/>
      <c r="AHQ319" s="29"/>
      <c r="AHR319" s="29"/>
      <c r="AHS319" s="29"/>
      <c r="AHT319" s="29"/>
      <c r="AHU319" s="29"/>
      <c r="AHV319" s="29"/>
      <c r="AHW319" s="29"/>
      <c r="AHX319" s="29"/>
      <c r="AHY319" s="29"/>
      <c r="AHZ319" s="29"/>
      <c r="AIA319" s="29"/>
      <c r="AIB319" s="29"/>
      <c r="AIC319" s="29"/>
      <c r="AID319" s="29"/>
      <c r="AIE319" s="29"/>
      <c r="AIF319" s="29"/>
      <c r="AIG319" s="29"/>
      <c r="AIH319" s="29"/>
      <c r="AII319" s="29"/>
      <c r="AIJ319" s="29"/>
      <c r="AIK319" s="29"/>
      <c r="AIL319" s="29"/>
      <c r="AIM319" s="29"/>
      <c r="AIN319" s="29"/>
      <c r="AIO319" s="29"/>
      <c r="AIP319" s="29"/>
      <c r="AIQ319" s="29"/>
      <c r="AIR319" s="29"/>
      <c r="AIS319" s="29"/>
      <c r="AIT319" s="29"/>
      <c r="AIU319" s="29"/>
      <c r="AIV319" s="29"/>
      <c r="AIW319" s="29"/>
      <c r="AIX319" s="29"/>
      <c r="AIY319" s="29"/>
      <c r="AIZ319" s="29"/>
      <c r="AJA319" s="29"/>
      <c r="AJB319" s="29"/>
      <c r="AJC319" s="29"/>
      <c r="AJD319" s="29"/>
      <c r="AJE319" s="29"/>
      <c r="AJF319" s="29"/>
      <c r="AJG319" s="29"/>
      <c r="AJH319" s="29"/>
      <c r="AJI319" s="29"/>
      <c r="AJJ319" s="29"/>
      <c r="AJK319" s="29"/>
      <c r="AJL319" s="29"/>
      <c r="AJM319" s="29"/>
      <c r="AJN319" s="29"/>
      <c r="AJO319" s="29"/>
      <c r="AJP319" s="29"/>
      <c r="AJQ319" s="29"/>
      <c r="AJR319" s="29"/>
      <c r="AJS319" s="29"/>
      <c r="AJT319" s="29"/>
      <c r="AJU319" s="29"/>
      <c r="AJV319" s="29"/>
      <c r="AJW319" s="29"/>
      <c r="AJX319" s="29"/>
      <c r="AJY319" s="29"/>
      <c r="AJZ319" s="29"/>
      <c r="AKA319" s="29"/>
      <c r="AKB319" s="29"/>
      <c r="AKC319" s="29"/>
      <c r="AKD319" s="29"/>
      <c r="AKE319" s="29"/>
      <c r="AKF319" s="29"/>
      <c r="AKG319" s="29"/>
      <c r="AKH319" s="29"/>
      <c r="AKI319" s="29"/>
      <c r="AKJ319" s="29"/>
      <c r="AKK319" s="29"/>
      <c r="AKL319" s="29"/>
      <c r="AKM319" s="29"/>
      <c r="AKN319" s="29"/>
      <c r="AKO319" s="29"/>
      <c r="AKP319" s="29"/>
      <c r="AKQ319" s="29"/>
      <c r="AKR319" s="29"/>
      <c r="AKS319" s="29"/>
      <c r="AKT319" s="29"/>
      <c r="AKU319" s="29"/>
      <c r="AKV319" s="29"/>
      <c r="AKW319" s="29"/>
      <c r="AKX319" s="29"/>
      <c r="AKY319" s="29"/>
      <c r="AKZ319" s="29"/>
      <c r="ALA319" s="29"/>
      <c r="ALB319" s="29"/>
      <c r="ALC319" s="29"/>
      <c r="ALD319" s="29"/>
      <c r="ALE319" s="29"/>
      <c r="ALF319" s="29"/>
      <c r="ALG319" s="29"/>
      <c r="ALH319" s="29"/>
      <c r="ALI319" s="29"/>
      <c r="ALJ319" s="29"/>
      <c r="ALK319" s="29"/>
      <c r="ALL319" s="29"/>
      <c r="ALM319" s="29"/>
      <c r="ALN319" s="29"/>
      <c r="ALO319" s="29"/>
      <c r="ALP319" s="29"/>
      <c r="ALQ319" s="29"/>
      <c r="ALR319" s="29"/>
      <c r="ALS319" s="29"/>
      <c r="ALT319" s="29"/>
      <c r="ALU319" s="29"/>
      <c r="ALV319" s="29"/>
      <c r="ALW319" s="29"/>
      <c r="ALX319" s="29"/>
      <c r="ALY319" s="29"/>
      <c r="ALZ319" s="29"/>
      <c r="AMA319" s="29"/>
      <c r="AMB319" s="29"/>
      <c r="AMC319" s="29"/>
      <c r="AMD319" s="29"/>
      <c r="AME319" s="29"/>
      <c r="AMF319" s="29"/>
      <c r="AMG319" s="29"/>
      <c r="AMH319" s="29"/>
      <c r="AMI319" s="29"/>
      <c r="AMJ319" s="29"/>
      <c r="AMK319" s="29"/>
      <c r="AML319" s="29"/>
      <c r="AMM319" s="29"/>
      <c r="AMN319" s="29"/>
      <c r="AMO319" s="29"/>
      <c r="AMP319" s="29"/>
      <c r="AMQ319" s="29"/>
      <c r="AMR319" s="29"/>
      <c r="AMS319" s="29"/>
      <c r="AMT319" s="29"/>
      <c r="AMU319" s="29"/>
      <c r="AMV319" s="29"/>
      <c r="AMW319" s="29"/>
      <c r="AMX319" s="29"/>
      <c r="AMY319" s="29"/>
      <c r="AMZ319" s="29"/>
      <c r="ANA319" s="29"/>
      <c r="ANB319" s="29"/>
      <c r="ANC319" s="29"/>
      <c r="AND319" s="29"/>
      <c r="ANE319" s="29"/>
      <c r="ANF319" s="29"/>
      <c r="ANG319" s="29"/>
      <c r="ANH319" s="29"/>
      <c r="ANI319" s="29"/>
      <c r="ANJ319" s="29"/>
      <c r="ANK319" s="29"/>
      <c r="ANL319" s="29"/>
      <c r="ANM319" s="29"/>
      <c r="ANN319" s="29"/>
      <c r="ANO319" s="29"/>
      <c r="ANP319" s="29"/>
      <c r="ANQ319" s="29"/>
      <c r="ANR319" s="29"/>
      <c r="ANS319" s="29"/>
      <c r="ANT319" s="29"/>
      <c r="ANU319" s="29"/>
      <c r="ANV319" s="29"/>
      <c r="ANW319" s="29"/>
      <c r="ANX319" s="29"/>
      <c r="ANY319" s="29"/>
      <c r="ANZ319" s="29"/>
      <c r="AOA319" s="29"/>
      <c r="AOB319" s="29"/>
      <c r="AOC319" s="29"/>
      <c r="AOD319" s="29"/>
      <c r="AOE319" s="29"/>
      <c r="AOF319" s="29"/>
      <c r="AOG319" s="29"/>
      <c r="AOH319" s="29"/>
      <c r="AOI319" s="29"/>
      <c r="AOJ319" s="29"/>
      <c r="AOK319" s="29"/>
      <c r="AOL319" s="29"/>
      <c r="AOM319" s="29"/>
      <c r="AON319" s="29"/>
      <c r="AOO319" s="29"/>
      <c r="AOP319" s="29"/>
      <c r="AOQ319" s="29"/>
      <c r="AOR319" s="29"/>
      <c r="AOS319" s="29"/>
      <c r="AOT319" s="29"/>
      <c r="AOU319" s="29"/>
      <c r="AOV319" s="29"/>
      <c r="AOW319" s="29"/>
      <c r="AOX319" s="29"/>
      <c r="AOY319" s="29"/>
      <c r="AOZ319" s="29"/>
      <c r="APA319" s="29"/>
      <c r="APB319" s="29"/>
      <c r="APC319" s="29"/>
      <c r="APD319" s="29"/>
      <c r="APE319" s="29"/>
      <c r="APF319" s="29"/>
      <c r="APG319" s="29"/>
      <c r="APH319" s="29"/>
      <c r="API319" s="29"/>
      <c r="APJ319" s="29"/>
      <c r="APK319" s="29"/>
      <c r="APL319" s="29"/>
      <c r="APM319" s="29"/>
      <c r="APN319" s="29"/>
      <c r="APO319" s="29"/>
      <c r="APP319" s="29"/>
      <c r="APQ319" s="29"/>
      <c r="APR319" s="29"/>
      <c r="APS319" s="29"/>
      <c r="APT319" s="29"/>
      <c r="APU319" s="29"/>
      <c r="APV319" s="29"/>
      <c r="APW319" s="29"/>
      <c r="APX319" s="29"/>
      <c r="APY319" s="29"/>
      <c r="APZ319" s="29"/>
      <c r="AQA319" s="29"/>
      <c r="AQB319" s="29"/>
      <c r="AQC319" s="29"/>
      <c r="AQD319" s="29"/>
      <c r="AQE319" s="29"/>
      <c r="AQF319" s="29"/>
      <c r="AQG319" s="29"/>
      <c r="AQH319" s="29"/>
      <c r="AQI319" s="29"/>
      <c r="AQJ319" s="29"/>
      <c r="AQK319" s="29"/>
      <c r="AQL319" s="29"/>
      <c r="AQM319" s="29"/>
      <c r="AQN319" s="29"/>
      <c r="AQO319" s="29"/>
      <c r="AQP319" s="29"/>
      <c r="AQQ319" s="29"/>
      <c r="AQR319" s="29"/>
      <c r="AQS319" s="29"/>
      <c r="AQT319" s="29"/>
      <c r="AQU319" s="29"/>
      <c r="AQV319" s="29"/>
      <c r="AQW319" s="29"/>
      <c r="AQX319" s="29"/>
      <c r="AQY319" s="29"/>
      <c r="AQZ319" s="29"/>
      <c r="ARA319" s="29"/>
      <c r="ARB319" s="29"/>
      <c r="ARC319" s="29"/>
      <c r="ARD319" s="29"/>
      <c r="ARE319" s="29"/>
      <c r="ARF319" s="29"/>
      <c r="ARG319" s="29"/>
      <c r="ARH319" s="29"/>
      <c r="ARI319" s="29"/>
      <c r="ARJ319" s="29"/>
      <c r="ARK319" s="29"/>
      <c r="ARL319" s="29"/>
      <c r="ARM319" s="29"/>
      <c r="ARN319" s="29"/>
      <c r="ARO319" s="29"/>
      <c r="ARP319" s="29"/>
      <c r="ARQ319" s="29"/>
      <c r="ARR319" s="29"/>
      <c r="ARS319" s="29"/>
      <c r="ART319" s="29"/>
      <c r="ARU319" s="29"/>
      <c r="ARV319" s="29"/>
      <c r="ARW319" s="29"/>
      <c r="ARX319" s="29"/>
      <c r="ARY319" s="29"/>
      <c r="ARZ319" s="29"/>
      <c r="ASA319" s="29"/>
      <c r="ASB319" s="29"/>
      <c r="ASC319" s="29"/>
      <c r="ASD319" s="29"/>
      <c r="ASE319" s="29"/>
      <c r="ASF319" s="29"/>
      <c r="ASG319" s="29"/>
      <c r="ASH319" s="29"/>
      <c r="ASI319" s="29"/>
      <c r="ASJ319" s="29"/>
      <c r="ASK319" s="29"/>
      <c r="ASL319" s="29"/>
      <c r="ASM319" s="29"/>
      <c r="ASN319" s="29"/>
      <c r="ASO319" s="29"/>
      <c r="ASP319" s="29"/>
      <c r="ASQ319" s="29"/>
      <c r="ASR319" s="29"/>
      <c r="ASS319" s="29"/>
      <c r="AST319" s="29"/>
      <c r="ASU319" s="29"/>
      <c r="ASV319" s="29"/>
      <c r="ASW319" s="29"/>
      <c r="ASX319" s="29"/>
      <c r="ASY319" s="29"/>
      <c r="ASZ319" s="29"/>
      <c r="ATA319" s="29"/>
      <c r="ATB319" s="29"/>
      <c r="ATC319" s="29"/>
      <c r="ATD319" s="29"/>
      <c r="ATE319" s="29"/>
      <c r="ATF319" s="29"/>
      <c r="ATG319" s="29"/>
      <c r="ATH319" s="29"/>
      <c r="ATI319" s="29"/>
      <c r="ATJ319" s="29"/>
      <c r="ATK319" s="29"/>
      <c r="ATL319" s="29"/>
      <c r="ATM319" s="29"/>
      <c r="ATN319" s="29"/>
      <c r="ATO319" s="29"/>
      <c r="ATP319" s="29"/>
      <c r="ATQ319" s="29"/>
      <c r="ATR319" s="29"/>
      <c r="ATS319" s="29"/>
      <c r="ATT319" s="29"/>
      <c r="ATU319" s="29"/>
      <c r="ATV319" s="29"/>
      <c r="ATW319" s="29"/>
      <c r="ATX319" s="29"/>
      <c r="ATY319" s="29"/>
      <c r="ATZ319" s="29"/>
      <c r="AUA319" s="29"/>
      <c r="AUB319" s="29"/>
      <c r="AUC319" s="29"/>
      <c r="AUD319" s="29"/>
      <c r="AUE319" s="29"/>
      <c r="AUF319" s="29"/>
      <c r="AUG319" s="29"/>
      <c r="AUH319" s="29"/>
      <c r="AUI319" s="29"/>
      <c r="AUJ319" s="29"/>
      <c r="AUK319" s="29"/>
      <c r="AUL319" s="29"/>
      <c r="AUM319" s="29"/>
      <c r="AUN319" s="29"/>
      <c r="AUO319" s="29"/>
      <c r="AUP319" s="29"/>
      <c r="AUQ319" s="29"/>
      <c r="AUR319" s="29"/>
      <c r="AUS319" s="29"/>
      <c r="AUT319" s="29"/>
      <c r="AUU319" s="29"/>
      <c r="AUV319" s="29"/>
      <c r="AUW319" s="29"/>
      <c r="AUX319" s="29"/>
      <c r="AUY319" s="29"/>
      <c r="AUZ319" s="29"/>
      <c r="AVA319" s="29"/>
      <c r="AVB319" s="29"/>
      <c r="AVC319" s="29"/>
      <c r="AVD319" s="29"/>
      <c r="AVE319" s="29"/>
      <c r="AVF319" s="29"/>
      <c r="AVG319" s="29"/>
      <c r="AVH319" s="29"/>
      <c r="AVI319" s="29"/>
      <c r="AVJ319" s="29"/>
      <c r="AVK319" s="29"/>
      <c r="AVL319" s="29"/>
      <c r="AVM319" s="29"/>
      <c r="AVN319" s="29"/>
      <c r="AVO319" s="29"/>
      <c r="AVP319" s="29"/>
      <c r="AVQ319" s="29"/>
      <c r="AVR319" s="29"/>
      <c r="AVS319" s="29"/>
      <c r="AVT319" s="29"/>
      <c r="AVU319" s="29"/>
      <c r="AVV319" s="29"/>
      <c r="AVW319" s="29"/>
      <c r="AVX319" s="29"/>
      <c r="AVY319" s="29"/>
      <c r="AVZ319" s="29"/>
      <c r="AWA319" s="29"/>
      <c r="AWB319" s="29"/>
      <c r="AWC319" s="29"/>
      <c r="AWD319" s="29"/>
      <c r="AWE319" s="29"/>
      <c r="AWF319" s="29"/>
      <c r="AWG319" s="29"/>
      <c r="AWH319" s="29"/>
      <c r="AWI319" s="29"/>
      <c r="AWJ319" s="29"/>
      <c r="AWK319" s="29"/>
      <c r="AWL319" s="29"/>
      <c r="AWM319" s="29"/>
      <c r="AWN319" s="29"/>
      <c r="AWO319" s="29"/>
      <c r="AWP319" s="29"/>
      <c r="AWQ319" s="29"/>
      <c r="AWR319" s="29"/>
      <c r="AWS319" s="29"/>
      <c r="AWT319" s="29"/>
      <c r="AWU319" s="29"/>
      <c r="AWV319" s="29"/>
      <c r="AWW319" s="29"/>
      <c r="AWX319" s="29"/>
      <c r="AWY319" s="29"/>
      <c r="AWZ319" s="29"/>
      <c r="AXA319" s="29"/>
      <c r="AXB319" s="29"/>
      <c r="AXC319" s="29"/>
      <c r="AXD319" s="29"/>
      <c r="AXE319" s="29"/>
      <c r="AXF319" s="29"/>
      <c r="AXG319" s="29"/>
      <c r="AXH319" s="29"/>
      <c r="AXI319" s="29"/>
      <c r="AXJ319" s="29"/>
      <c r="AXK319" s="29"/>
      <c r="AXL319" s="29"/>
      <c r="AXM319" s="29"/>
      <c r="AXN319" s="29"/>
      <c r="AXO319" s="29"/>
      <c r="AXP319" s="29"/>
      <c r="AXQ319" s="29"/>
      <c r="AXR319" s="29"/>
      <c r="AXS319" s="29"/>
      <c r="AXT319" s="29"/>
      <c r="AXU319" s="29"/>
      <c r="AXV319" s="29"/>
      <c r="AXW319" s="29"/>
      <c r="AXX319" s="29"/>
      <c r="AXY319" s="29"/>
      <c r="AXZ319" s="29"/>
      <c r="AYA319" s="29"/>
      <c r="AYB319" s="29"/>
      <c r="AYC319" s="29"/>
      <c r="AYD319" s="29"/>
      <c r="AYE319" s="29"/>
      <c r="AYF319" s="29"/>
      <c r="AYG319" s="29"/>
      <c r="AYH319" s="29"/>
      <c r="AYI319" s="29"/>
      <c r="AYJ319" s="29"/>
      <c r="AYK319" s="29"/>
      <c r="AYL319" s="29"/>
      <c r="AYM319" s="29"/>
      <c r="AYN319" s="29"/>
      <c r="AYO319" s="29"/>
      <c r="AYP319" s="29"/>
      <c r="AYQ319" s="29"/>
      <c r="AYR319" s="29"/>
      <c r="AYS319" s="29"/>
      <c r="AYT319" s="29"/>
      <c r="AYU319" s="29"/>
      <c r="AYV319" s="29"/>
      <c r="AYW319" s="29"/>
      <c r="AYX319" s="29"/>
      <c r="AYY319" s="29"/>
      <c r="AYZ319" s="29"/>
      <c r="AZA319" s="29"/>
      <c r="AZB319" s="29"/>
      <c r="AZC319" s="29"/>
      <c r="AZD319" s="29"/>
      <c r="AZE319" s="29"/>
      <c r="AZF319" s="29"/>
      <c r="AZG319" s="29"/>
      <c r="AZH319" s="29"/>
      <c r="AZI319" s="29"/>
      <c r="AZJ319" s="29"/>
      <c r="AZK319" s="29"/>
      <c r="AZL319" s="29"/>
      <c r="AZM319" s="29"/>
      <c r="AZN319" s="29"/>
      <c r="AZO319" s="29"/>
      <c r="AZP319" s="29"/>
      <c r="AZQ319" s="29"/>
      <c r="AZR319" s="29"/>
      <c r="AZS319" s="29"/>
      <c r="AZT319" s="29"/>
      <c r="AZU319" s="29"/>
      <c r="AZV319" s="29"/>
      <c r="AZW319" s="29"/>
      <c r="AZX319" s="29"/>
      <c r="AZY319" s="29"/>
      <c r="AZZ319" s="29"/>
      <c r="BAA319" s="29"/>
      <c r="BAB319" s="29"/>
      <c r="BAC319" s="29"/>
      <c r="BAD319" s="29"/>
      <c r="BAE319" s="29"/>
      <c r="BAF319" s="29"/>
      <c r="BAG319" s="29"/>
      <c r="BAH319" s="29"/>
      <c r="BAI319" s="29"/>
      <c r="BAJ319" s="29"/>
      <c r="BAK319" s="29"/>
      <c r="BAL319" s="29"/>
      <c r="BAM319" s="29"/>
      <c r="BAN319" s="29"/>
      <c r="BAO319" s="29"/>
      <c r="BAP319" s="29"/>
      <c r="BAQ319" s="29"/>
      <c r="BAR319" s="29"/>
      <c r="BAS319" s="29"/>
      <c r="BAT319" s="29"/>
      <c r="BAU319" s="29"/>
      <c r="BAV319" s="29"/>
      <c r="BAW319" s="29"/>
      <c r="BAX319" s="29"/>
      <c r="BAY319" s="29"/>
      <c r="BAZ319" s="29"/>
      <c r="BBA319" s="29"/>
      <c r="BBB319" s="29"/>
      <c r="BBC319" s="29"/>
      <c r="BBD319" s="29"/>
      <c r="BBE319" s="29"/>
      <c r="BBF319" s="29"/>
      <c r="BBG319" s="29"/>
      <c r="BBH319" s="29"/>
      <c r="BBI319" s="29"/>
      <c r="BBJ319" s="29"/>
      <c r="BBK319" s="29"/>
      <c r="BBL319" s="29"/>
      <c r="BBM319" s="29"/>
      <c r="BBN319" s="29"/>
      <c r="BBO319" s="29"/>
      <c r="BBP319" s="29"/>
      <c r="BBQ319" s="29"/>
      <c r="BBR319" s="29"/>
      <c r="BBS319" s="29"/>
      <c r="BBT319" s="29"/>
      <c r="BBU319" s="29"/>
      <c r="BBV319" s="29"/>
      <c r="BBW319" s="29"/>
      <c r="BBX319" s="29"/>
      <c r="BBY319" s="29"/>
      <c r="BBZ319" s="29"/>
      <c r="BCA319" s="29"/>
      <c r="BCB319" s="29"/>
      <c r="BCC319" s="29"/>
      <c r="BCD319" s="29"/>
      <c r="BCE319" s="29"/>
      <c r="BCF319" s="29"/>
      <c r="BCG319" s="29"/>
      <c r="BCH319" s="29"/>
      <c r="BCI319" s="29"/>
      <c r="BCJ319" s="29"/>
      <c r="BCK319" s="29"/>
      <c r="BCL319" s="29"/>
      <c r="BCM319" s="29"/>
      <c r="BCN319" s="29"/>
      <c r="BCO319" s="29"/>
      <c r="BCP319" s="29"/>
      <c r="BCQ319" s="29"/>
      <c r="BCR319" s="29"/>
      <c r="BCS319" s="29"/>
      <c r="BCT319" s="29"/>
      <c r="BCU319" s="29"/>
      <c r="BCV319" s="29"/>
      <c r="BCW319" s="29"/>
      <c r="BCX319" s="29"/>
      <c r="BCY319" s="29"/>
      <c r="BCZ319" s="29"/>
      <c r="BDA319" s="29"/>
      <c r="BDB319" s="29"/>
      <c r="BDC319" s="29"/>
      <c r="BDD319" s="29"/>
      <c r="BDE319" s="29"/>
      <c r="BDF319" s="29"/>
      <c r="BDG319" s="29"/>
      <c r="BDH319" s="29"/>
      <c r="BDI319" s="29"/>
      <c r="BDJ319" s="29"/>
      <c r="BDK319" s="29"/>
      <c r="BDL319" s="29"/>
      <c r="BDM319" s="29"/>
      <c r="BDN319" s="29"/>
      <c r="BDO319" s="29"/>
      <c r="BDP319" s="29"/>
      <c r="BDQ319" s="29"/>
      <c r="BDR319" s="29"/>
      <c r="BDS319" s="29"/>
      <c r="BDT319" s="29"/>
      <c r="BDU319" s="29"/>
      <c r="BDV319" s="29"/>
      <c r="BDW319" s="29"/>
      <c r="BDX319" s="29"/>
      <c r="BDY319" s="29"/>
      <c r="BDZ319" s="29"/>
      <c r="BEA319" s="29"/>
      <c r="BEB319" s="29"/>
      <c r="BEC319" s="29"/>
      <c r="BED319" s="29"/>
      <c r="BEE319" s="29"/>
      <c r="BEF319" s="29"/>
      <c r="BEG319" s="29"/>
      <c r="BEH319" s="29"/>
      <c r="BEI319" s="29"/>
      <c r="BEJ319" s="29"/>
      <c r="BEK319" s="29"/>
      <c r="BEL319" s="29"/>
      <c r="BEM319" s="29"/>
      <c r="BEN319" s="29"/>
      <c r="BEO319" s="29"/>
      <c r="BEP319" s="29"/>
      <c r="BEQ319" s="29"/>
      <c r="BER319" s="29"/>
      <c r="BES319" s="29"/>
      <c r="BET319" s="29"/>
      <c r="BEU319" s="29"/>
      <c r="BEV319" s="29"/>
      <c r="BEW319" s="29"/>
      <c r="BEX319" s="29"/>
      <c r="BEY319" s="29"/>
      <c r="BEZ319" s="29"/>
      <c r="BFA319" s="29"/>
      <c r="BFB319" s="29"/>
      <c r="BFC319" s="29"/>
      <c r="BFD319" s="29"/>
      <c r="BFE319" s="29"/>
      <c r="BFF319" s="29"/>
      <c r="BFG319" s="29"/>
      <c r="BFH319" s="29"/>
      <c r="BFI319" s="29"/>
      <c r="BFJ319" s="29"/>
      <c r="BFK319" s="29"/>
      <c r="BFL319" s="29"/>
      <c r="BFM319" s="29"/>
      <c r="BFN319" s="29"/>
      <c r="BFO319" s="29"/>
      <c r="BFP319" s="29"/>
      <c r="BFQ319" s="29"/>
      <c r="BFR319" s="29"/>
      <c r="BFS319" s="29"/>
      <c r="BFT319" s="29"/>
      <c r="BFU319" s="29"/>
      <c r="BFV319" s="29"/>
      <c r="BFW319" s="29"/>
      <c r="BFX319" s="29"/>
      <c r="BFY319" s="29"/>
      <c r="BFZ319" s="29"/>
      <c r="BGA319" s="29"/>
      <c r="BGB319" s="29"/>
      <c r="BGC319" s="29"/>
      <c r="BGD319" s="29"/>
      <c r="BGE319" s="29"/>
      <c r="BGF319" s="29"/>
      <c r="BGG319" s="29"/>
      <c r="BGH319" s="29"/>
      <c r="BGI319" s="29"/>
      <c r="BGJ319" s="29"/>
      <c r="BGK319" s="29"/>
      <c r="BGL319" s="29"/>
      <c r="BGM319" s="29"/>
      <c r="BGN319" s="29"/>
      <c r="BGO319" s="29"/>
      <c r="BGP319" s="29"/>
      <c r="BGQ319" s="29"/>
      <c r="BGR319" s="29"/>
      <c r="BGS319" s="29"/>
      <c r="BGT319" s="29"/>
      <c r="BGU319" s="29"/>
      <c r="BGV319" s="29"/>
      <c r="BGW319" s="29"/>
      <c r="BGX319" s="29"/>
      <c r="BGY319" s="29"/>
      <c r="BGZ319" s="29"/>
      <c r="BHA319" s="29"/>
      <c r="BHB319" s="29"/>
      <c r="BHC319" s="29"/>
      <c r="BHD319" s="29"/>
      <c r="BHE319" s="29"/>
      <c r="BHF319" s="29"/>
      <c r="BHG319" s="29"/>
      <c r="BHH319" s="29"/>
      <c r="BHI319" s="29"/>
      <c r="BHJ319" s="29"/>
      <c r="BHK319" s="29"/>
      <c r="BHL319" s="29"/>
      <c r="BHM319" s="29"/>
      <c r="BHN319" s="29"/>
      <c r="BHO319" s="29"/>
      <c r="BHP319" s="29"/>
      <c r="BHQ319" s="29"/>
      <c r="BHR319" s="29"/>
      <c r="BHS319" s="29"/>
      <c r="BHT319" s="29"/>
      <c r="BHU319" s="29"/>
      <c r="BHV319" s="29"/>
      <c r="BHW319" s="29"/>
      <c r="BHX319" s="29"/>
      <c r="BHY319" s="29"/>
      <c r="BHZ319" s="29"/>
      <c r="BIA319" s="29"/>
      <c r="BIB319" s="29"/>
      <c r="BIC319" s="29"/>
      <c r="BID319" s="29"/>
      <c r="BIE319" s="29"/>
      <c r="BIF319" s="29"/>
      <c r="BIG319" s="29"/>
      <c r="BIH319" s="29"/>
      <c r="BII319" s="29"/>
      <c r="BIJ319" s="29"/>
      <c r="BIK319" s="29"/>
      <c r="BIL319" s="29"/>
      <c r="BIM319" s="29"/>
      <c r="BIN319" s="29"/>
      <c r="BIO319" s="29"/>
      <c r="BIP319" s="29"/>
      <c r="BIQ319" s="29"/>
      <c r="BIR319" s="29"/>
      <c r="BIS319" s="29"/>
      <c r="BIT319" s="29"/>
      <c r="BIU319" s="29"/>
      <c r="BIV319" s="29"/>
      <c r="BIW319" s="29"/>
      <c r="BIX319" s="29"/>
      <c r="BIY319" s="29"/>
      <c r="BIZ319" s="29"/>
      <c r="BJA319" s="29"/>
      <c r="BJB319" s="29"/>
      <c r="BJC319" s="29"/>
      <c r="BJD319" s="29"/>
      <c r="BJE319" s="29"/>
      <c r="BJF319" s="29"/>
      <c r="BJG319" s="29"/>
      <c r="BJH319" s="29"/>
      <c r="BJI319" s="29"/>
      <c r="BJJ319" s="29"/>
      <c r="BJK319" s="29"/>
      <c r="BJL319" s="29"/>
      <c r="BJM319" s="29"/>
      <c r="BJN319" s="29"/>
      <c r="BJO319" s="29"/>
      <c r="BJP319" s="29"/>
      <c r="BJQ319" s="29"/>
      <c r="BJR319" s="29"/>
      <c r="BJS319" s="29"/>
      <c r="BJT319" s="29"/>
      <c r="BJU319" s="29"/>
      <c r="BJV319" s="29"/>
      <c r="BJW319" s="29"/>
      <c r="BJX319" s="29"/>
      <c r="BJY319" s="29"/>
      <c r="BJZ319" s="29"/>
      <c r="BKA319" s="29"/>
      <c r="BKB319" s="29"/>
      <c r="BKC319" s="29"/>
      <c r="BKD319" s="29"/>
      <c r="BKE319" s="29"/>
      <c r="BKF319" s="29"/>
      <c r="BKG319" s="29"/>
      <c r="BKH319" s="29"/>
      <c r="BKI319" s="29"/>
      <c r="BKJ319" s="29"/>
      <c r="BKK319" s="29"/>
      <c r="BKL319" s="29"/>
      <c r="BKM319" s="29"/>
      <c r="BKN319" s="29"/>
      <c r="BKO319" s="29"/>
      <c r="BKP319" s="29"/>
      <c r="BKQ319" s="29"/>
      <c r="BKR319" s="29"/>
      <c r="BKS319" s="29"/>
      <c r="BKT319" s="29"/>
      <c r="BKU319" s="29"/>
      <c r="BKV319" s="29"/>
      <c r="BKW319" s="29"/>
      <c r="BKX319" s="29"/>
      <c r="BKY319" s="29"/>
      <c r="BKZ319" s="29"/>
      <c r="BLA319" s="29"/>
      <c r="BLB319" s="29"/>
      <c r="BLC319" s="29"/>
      <c r="BLD319" s="29"/>
      <c r="BLE319" s="29"/>
      <c r="BLF319" s="29"/>
      <c r="BLG319" s="29"/>
      <c r="BLH319" s="29"/>
      <c r="BLI319" s="29"/>
      <c r="BLJ319" s="29"/>
      <c r="BLK319" s="29"/>
      <c r="BLL319" s="29"/>
      <c r="BLM319" s="29"/>
      <c r="BLN319" s="29"/>
      <c r="BLO319" s="29"/>
      <c r="BLP319" s="29"/>
      <c r="BLQ319" s="29"/>
      <c r="BLR319" s="29"/>
      <c r="BLS319" s="29"/>
      <c r="BLT319" s="29"/>
      <c r="BLU319" s="29"/>
      <c r="BLV319" s="29"/>
      <c r="BLW319" s="29"/>
      <c r="BLX319" s="29"/>
      <c r="BLY319" s="29"/>
      <c r="BLZ319" s="29"/>
      <c r="BMA319" s="29"/>
      <c r="BMB319" s="29"/>
      <c r="BMC319" s="29"/>
      <c r="BMD319" s="29"/>
      <c r="BME319" s="29"/>
      <c r="BMF319" s="29"/>
      <c r="BMG319" s="29"/>
      <c r="BMH319" s="29"/>
      <c r="BMI319" s="29"/>
      <c r="BMJ319" s="29"/>
      <c r="BMK319" s="29"/>
      <c r="BML319" s="29"/>
      <c r="BMM319" s="29"/>
      <c r="BMN319" s="29"/>
      <c r="BMO319" s="29"/>
      <c r="BMP319" s="29"/>
      <c r="BMQ319" s="29"/>
      <c r="BMR319" s="29"/>
      <c r="BMS319" s="29"/>
      <c r="BMT319" s="29"/>
      <c r="BMU319" s="29"/>
      <c r="BMV319" s="29"/>
      <c r="BMW319" s="29"/>
      <c r="BMX319" s="29"/>
      <c r="BMY319" s="29"/>
      <c r="BMZ319" s="29"/>
      <c r="BNA319" s="29"/>
      <c r="BNB319" s="29"/>
      <c r="BNC319" s="29"/>
      <c r="BND319" s="29"/>
      <c r="BNE319" s="29"/>
      <c r="BNF319" s="29"/>
      <c r="BNG319" s="29"/>
      <c r="BNH319" s="29"/>
      <c r="BNI319" s="29"/>
      <c r="BNJ319" s="29"/>
      <c r="BNK319" s="29"/>
      <c r="BNL319" s="29"/>
      <c r="BNM319" s="29"/>
      <c r="BNN319" s="29"/>
      <c r="BNO319" s="29"/>
      <c r="BNP319" s="29"/>
      <c r="BNQ319" s="29"/>
      <c r="BNR319" s="29"/>
      <c r="BNS319" s="29"/>
      <c r="BNT319" s="29"/>
      <c r="BNU319" s="29"/>
      <c r="BNV319" s="29"/>
      <c r="BNW319" s="29"/>
      <c r="BNX319" s="29"/>
      <c r="BNY319" s="29"/>
      <c r="BNZ319" s="29"/>
      <c r="BOA319" s="29"/>
      <c r="BOB319" s="29"/>
      <c r="BOC319" s="29"/>
      <c r="BOD319" s="29"/>
      <c r="BOE319" s="29"/>
      <c r="BOF319" s="29"/>
      <c r="BOG319" s="29"/>
      <c r="BOH319" s="29"/>
      <c r="BOI319" s="29"/>
      <c r="BOJ319" s="29"/>
      <c r="BOK319" s="29"/>
      <c r="BOL319" s="29"/>
      <c r="BOM319" s="29"/>
      <c r="BON319" s="29"/>
      <c r="BOO319" s="29"/>
      <c r="BOP319" s="29"/>
      <c r="BOQ319" s="29"/>
      <c r="BOR319" s="29"/>
      <c r="BOS319" s="29"/>
      <c r="BOT319" s="29"/>
      <c r="BOU319" s="29"/>
      <c r="BOV319" s="29"/>
      <c r="BOW319" s="29"/>
      <c r="BOX319" s="29"/>
      <c r="BOY319" s="29"/>
      <c r="BOZ319" s="29"/>
      <c r="BPA319" s="29"/>
      <c r="BPB319" s="29"/>
      <c r="BPC319" s="29"/>
      <c r="BPD319" s="29"/>
      <c r="BPE319" s="29"/>
      <c r="BPF319" s="29"/>
      <c r="BPG319" s="29"/>
      <c r="BPH319" s="29"/>
      <c r="BPI319" s="29"/>
      <c r="BPJ319" s="29"/>
      <c r="BPK319" s="29"/>
      <c r="BPL319" s="29"/>
      <c r="BPM319" s="29"/>
      <c r="BPN319" s="29"/>
      <c r="BPO319" s="29"/>
      <c r="BPP319" s="29"/>
      <c r="BPQ319" s="29"/>
      <c r="BPR319" s="29"/>
      <c r="BPS319" s="29"/>
      <c r="BPT319" s="29"/>
      <c r="BPU319" s="29"/>
      <c r="BPV319" s="29"/>
      <c r="BPW319" s="29"/>
      <c r="BPX319" s="29"/>
      <c r="BPY319" s="29"/>
      <c r="BPZ319" s="29"/>
      <c r="BQA319" s="29"/>
      <c r="BQB319" s="29"/>
      <c r="BQC319" s="29"/>
      <c r="BQD319" s="29"/>
      <c r="BQE319" s="29"/>
      <c r="BQF319" s="29"/>
      <c r="BQG319" s="29"/>
      <c r="BQH319" s="29"/>
      <c r="BQI319" s="29"/>
      <c r="BQJ319" s="29"/>
      <c r="BQK319" s="29"/>
      <c r="BQL319" s="29"/>
      <c r="BQM319" s="29"/>
      <c r="BQN319" s="29"/>
      <c r="BQO319" s="29"/>
      <c r="BQP319" s="29"/>
      <c r="BQQ319" s="29"/>
      <c r="BQR319" s="29"/>
      <c r="BQS319" s="29"/>
      <c r="BQT319" s="29"/>
      <c r="BQU319" s="29"/>
      <c r="BQV319" s="29"/>
      <c r="BQW319" s="29"/>
      <c r="BQX319" s="29"/>
      <c r="BQY319" s="29"/>
      <c r="BQZ319" s="29"/>
      <c r="BRA319" s="29"/>
      <c r="BRB319" s="29"/>
      <c r="BRC319" s="29"/>
      <c r="BRD319" s="29"/>
      <c r="BRE319" s="29"/>
      <c r="BRF319" s="29"/>
      <c r="BRG319" s="29"/>
      <c r="BRH319" s="29"/>
      <c r="BRI319" s="29"/>
      <c r="BRJ319" s="29"/>
      <c r="BRK319" s="29"/>
      <c r="BRL319" s="29"/>
      <c r="BRM319" s="29"/>
      <c r="BRN319" s="29"/>
      <c r="BRO319" s="29"/>
      <c r="BRP319" s="29"/>
      <c r="BRQ319" s="29"/>
      <c r="BRR319" s="29"/>
      <c r="BRS319" s="29"/>
      <c r="BRT319" s="29"/>
      <c r="BRU319" s="29"/>
      <c r="BRV319" s="29"/>
      <c r="BRW319" s="29"/>
      <c r="BRX319" s="29"/>
      <c r="BRY319" s="29"/>
      <c r="BRZ319" s="29"/>
      <c r="BSA319" s="29"/>
      <c r="BSB319" s="29"/>
      <c r="BSC319" s="29"/>
      <c r="BSD319" s="29"/>
      <c r="BSE319" s="29"/>
      <c r="BSF319" s="29"/>
      <c r="BSG319" s="29"/>
      <c r="BSH319" s="29"/>
      <c r="BSI319" s="29"/>
      <c r="BSJ319" s="29"/>
      <c r="BSK319" s="29"/>
      <c r="BSL319" s="29"/>
      <c r="BSM319" s="29"/>
      <c r="BSN319" s="29"/>
      <c r="BSO319" s="29"/>
      <c r="BSP319" s="29"/>
      <c r="BSQ319" s="29"/>
      <c r="BSR319" s="29"/>
      <c r="BSS319" s="29"/>
      <c r="BST319" s="29"/>
      <c r="BSU319" s="29"/>
      <c r="BSV319" s="29"/>
      <c r="BSW319" s="29"/>
      <c r="BSX319" s="29"/>
      <c r="BSY319" s="29"/>
      <c r="BSZ319" s="29"/>
      <c r="BTA319" s="29"/>
      <c r="BTB319" s="29"/>
      <c r="BTC319" s="29"/>
      <c r="BTD319" s="29"/>
      <c r="BTE319" s="29"/>
      <c r="BTF319" s="29"/>
      <c r="BTG319" s="29"/>
      <c r="BTH319" s="29"/>
      <c r="BTI319" s="29"/>
      <c r="BTJ319" s="29"/>
      <c r="BTK319" s="29"/>
      <c r="BTL319" s="29"/>
      <c r="BTM319" s="29"/>
      <c r="BTN319" s="29"/>
      <c r="BTO319" s="29"/>
      <c r="BTP319" s="29"/>
      <c r="BTQ319" s="29"/>
      <c r="BTR319" s="29"/>
      <c r="BTS319" s="29"/>
      <c r="BTT319" s="29"/>
      <c r="BTU319" s="29"/>
      <c r="BTV319" s="29"/>
      <c r="BTW319" s="29"/>
      <c r="BTX319" s="29"/>
      <c r="BTY319" s="29"/>
      <c r="BTZ319" s="29"/>
      <c r="BUA319" s="29"/>
      <c r="BUB319" s="29"/>
      <c r="BUC319" s="29"/>
      <c r="BUD319" s="29"/>
      <c r="BUE319" s="29"/>
      <c r="BUF319" s="29"/>
      <c r="BUG319" s="29"/>
      <c r="BUH319" s="29"/>
      <c r="BUI319" s="29"/>
      <c r="BUJ319" s="29"/>
      <c r="BUK319" s="29"/>
      <c r="BUL319" s="29"/>
      <c r="BUM319" s="29"/>
      <c r="BUN319" s="29"/>
      <c r="BUO319" s="29"/>
      <c r="BUP319" s="29"/>
      <c r="BUQ319" s="29"/>
      <c r="BUR319" s="29"/>
      <c r="BUS319" s="29"/>
      <c r="BUT319" s="29"/>
      <c r="BUU319" s="29"/>
      <c r="BUV319" s="29"/>
      <c r="BUW319" s="29"/>
      <c r="BUX319" s="29"/>
      <c r="BUY319" s="29"/>
      <c r="BUZ319" s="29"/>
      <c r="BVA319" s="29"/>
      <c r="BVB319" s="29"/>
      <c r="BVC319" s="29"/>
      <c r="BVD319" s="29"/>
      <c r="BVE319" s="29"/>
      <c r="BVF319" s="29"/>
      <c r="BVG319" s="29"/>
      <c r="BVH319" s="29"/>
      <c r="BVI319" s="29"/>
      <c r="BVJ319" s="29"/>
      <c r="BVK319" s="29"/>
      <c r="BVL319" s="29"/>
      <c r="BVM319" s="29"/>
      <c r="BVN319" s="29"/>
      <c r="BVO319" s="29"/>
      <c r="BVP319" s="29"/>
      <c r="BVQ319" s="29"/>
      <c r="BVR319" s="29"/>
      <c r="BVS319" s="29"/>
      <c r="BVT319" s="29"/>
      <c r="BVU319" s="29"/>
      <c r="BVV319" s="29"/>
      <c r="BVW319" s="29"/>
      <c r="BVX319" s="29"/>
      <c r="BVY319" s="29"/>
      <c r="BVZ319" s="29"/>
      <c r="BWA319" s="29"/>
      <c r="BWB319" s="29"/>
      <c r="BWC319" s="29"/>
      <c r="BWD319" s="29"/>
      <c r="BWE319" s="29"/>
      <c r="BWF319" s="29"/>
      <c r="BWG319" s="29"/>
      <c r="BWH319" s="29"/>
      <c r="BWI319" s="29"/>
      <c r="BWJ319" s="29"/>
      <c r="BWK319" s="29"/>
      <c r="BWL319" s="29"/>
      <c r="BWM319" s="29"/>
      <c r="BWN319" s="29"/>
      <c r="BWO319" s="29"/>
      <c r="BWP319" s="29"/>
      <c r="BWQ319" s="29"/>
      <c r="BWR319" s="29"/>
      <c r="BWS319" s="29"/>
      <c r="BWT319" s="29"/>
      <c r="BWU319" s="29"/>
      <c r="BWV319" s="29"/>
      <c r="BWW319" s="29"/>
      <c r="BWX319" s="29"/>
      <c r="BWY319" s="29"/>
      <c r="BWZ319" s="29"/>
      <c r="BXA319" s="29"/>
      <c r="BXB319" s="29"/>
      <c r="BXC319" s="29"/>
      <c r="BXD319" s="29"/>
      <c r="BXE319" s="29"/>
      <c r="BXF319" s="29"/>
      <c r="BXG319" s="29"/>
      <c r="BXH319" s="29"/>
      <c r="BXI319" s="29"/>
      <c r="BXJ319" s="29"/>
      <c r="BXK319" s="29"/>
      <c r="BXL319" s="29"/>
      <c r="BXM319" s="29"/>
      <c r="BXN319" s="29"/>
      <c r="BXO319" s="29"/>
      <c r="BXP319" s="29"/>
      <c r="BXQ319" s="29"/>
      <c r="BXR319" s="29"/>
      <c r="BXS319" s="29"/>
      <c r="BXT319" s="29"/>
      <c r="BXU319" s="29"/>
      <c r="BXV319" s="29"/>
      <c r="BXW319" s="29"/>
      <c r="BXX319" s="29"/>
      <c r="BXY319" s="29"/>
      <c r="BXZ319" s="29"/>
      <c r="BYA319" s="29"/>
      <c r="BYB319" s="29"/>
      <c r="BYC319" s="29"/>
      <c r="BYD319" s="29"/>
      <c r="BYE319" s="29"/>
      <c r="BYF319" s="29"/>
      <c r="BYG319" s="29"/>
      <c r="BYH319" s="29"/>
      <c r="BYI319" s="29"/>
      <c r="BYJ319" s="29"/>
      <c r="BYK319" s="29"/>
      <c r="BYL319" s="29"/>
      <c r="BYM319" s="29"/>
      <c r="BYN319" s="29"/>
      <c r="BYO319" s="29"/>
      <c r="BYP319" s="29"/>
      <c r="BYQ319" s="29"/>
      <c r="BYR319" s="29"/>
      <c r="BYS319" s="29"/>
      <c r="BYT319" s="29"/>
      <c r="BYU319" s="29"/>
      <c r="BYV319" s="29"/>
      <c r="BYW319" s="29"/>
      <c r="BYX319" s="29"/>
      <c r="BYY319" s="29"/>
      <c r="BYZ319" s="29"/>
      <c r="BZA319" s="29"/>
      <c r="BZB319" s="29"/>
      <c r="BZC319" s="29"/>
      <c r="BZD319" s="29"/>
      <c r="BZE319" s="29"/>
      <c r="BZF319" s="29"/>
      <c r="BZG319" s="29"/>
      <c r="BZH319" s="29"/>
      <c r="BZI319" s="29"/>
      <c r="BZJ319" s="29"/>
      <c r="BZK319" s="29"/>
      <c r="BZL319" s="29"/>
      <c r="BZM319" s="29"/>
      <c r="BZN319" s="29"/>
      <c r="BZO319" s="29"/>
      <c r="BZP319" s="29"/>
      <c r="BZQ319" s="29"/>
      <c r="BZR319" s="29"/>
      <c r="BZS319" s="29"/>
      <c r="BZT319" s="29"/>
      <c r="BZU319" s="29"/>
      <c r="BZV319" s="29"/>
      <c r="BZW319" s="29"/>
      <c r="BZX319" s="29"/>
      <c r="BZY319" s="29"/>
      <c r="BZZ319" s="29"/>
      <c r="CAA319" s="29"/>
      <c r="CAB319" s="29"/>
      <c r="CAC319" s="29"/>
      <c r="CAD319" s="29"/>
      <c r="CAE319" s="29"/>
      <c r="CAF319" s="29"/>
      <c r="CAG319" s="29"/>
      <c r="CAH319" s="29"/>
      <c r="CAI319" s="29"/>
      <c r="CAJ319" s="29"/>
      <c r="CAK319" s="29"/>
      <c r="CAL319" s="29"/>
      <c r="CAM319" s="29"/>
      <c r="CAN319" s="29"/>
      <c r="CAO319" s="29"/>
      <c r="CAP319" s="29"/>
      <c r="CAQ319" s="29"/>
      <c r="CAR319" s="29"/>
      <c r="CAS319" s="29"/>
      <c r="CAT319" s="29"/>
      <c r="CAU319" s="29"/>
      <c r="CAV319" s="29"/>
      <c r="CAW319" s="29"/>
      <c r="CAX319" s="29"/>
      <c r="CAY319" s="29"/>
      <c r="CAZ319" s="29"/>
      <c r="CBA319" s="29"/>
      <c r="CBB319" s="29"/>
      <c r="CBC319" s="29"/>
      <c r="CBD319" s="29"/>
      <c r="CBE319" s="29"/>
      <c r="CBF319" s="29"/>
      <c r="CBG319" s="29"/>
      <c r="CBH319" s="29"/>
      <c r="CBI319" s="29"/>
      <c r="CBJ319" s="29"/>
      <c r="CBK319" s="29"/>
      <c r="CBL319" s="29"/>
      <c r="CBM319" s="29"/>
      <c r="CBN319" s="29"/>
      <c r="CBO319" s="29"/>
      <c r="CBP319" s="29"/>
      <c r="CBQ319" s="29"/>
      <c r="CBR319" s="29"/>
      <c r="CBS319" s="29"/>
      <c r="CBT319" s="29"/>
      <c r="CBU319" s="29"/>
      <c r="CBV319" s="29"/>
      <c r="CBW319" s="29"/>
      <c r="CBX319" s="29"/>
      <c r="CBY319" s="29"/>
      <c r="CBZ319" s="29"/>
      <c r="CCA319" s="29"/>
      <c r="CCB319" s="29"/>
      <c r="CCC319" s="29"/>
      <c r="CCD319" s="29"/>
      <c r="CCE319" s="29"/>
      <c r="CCF319" s="29"/>
      <c r="CCG319" s="29"/>
      <c r="CCH319" s="29"/>
      <c r="CCI319" s="29"/>
      <c r="CCJ319" s="29"/>
      <c r="CCK319" s="29"/>
      <c r="CCL319" s="29"/>
      <c r="CCM319" s="29"/>
      <c r="CCN319" s="29"/>
      <c r="CCO319" s="29"/>
      <c r="CCP319" s="29"/>
      <c r="CCQ319" s="29"/>
      <c r="CCR319" s="29"/>
      <c r="CCS319" s="29"/>
      <c r="CCT319" s="29"/>
      <c r="CCU319" s="29"/>
      <c r="CCV319" s="29"/>
      <c r="CCW319" s="29"/>
      <c r="CCX319" s="29"/>
      <c r="CCY319" s="29"/>
      <c r="CCZ319" s="29"/>
      <c r="CDA319" s="29"/>
      <c r="CDB319" s="29"/>
      <c r="CDC319" s="29"/>
      <c r="CDD319" s="29"/>
      <c r="CDE319" s="29"/>
      <c r="CDF319" s="29"/>
      <c r="CDG319" s="29"/>
      <c r="CDH319" s="29"/>
      <c r="CDI319" s="29"/>
      <c r="CDJ319" s="29"/>
      <c r="CDK319" s="29"/>
      <c r="CDL319" s="29"/>
      <c r="CDM319" s="29"/>
      <c r="CDN319" s="29"/>
      <c r="CDO319" s="29"/>
      <c r="CDP319" s="29"/>
      <c r="CDQ319" s="29"/>
      <c r="CDR319" s="29"/>
      <c r="CDS319" s="29"/>
      <c r="CDT319" s="29"/>
      <c r="CDU319" s="29"/>
      <c r="CDV319" s="29"/>
      <c r="CDW319" s="29"/>
      <c r="CDX319" s="29"/>
      <c r="CDY319" s="29"/>
      <c r="CDZ319" s="29"/>
      <c r="CEA319" s="29"/>
      <c r="CEB319" s="29"/>
      <c r="CEC319" s="29"/>
      <c r="CED319" s="29"/>
      <c r="CEE319" s="29"/>
      <c r="CEF319" s="29"/>
      <c r="CEG319" s="29"/>
      <c r="CEH319" s="29"/>
      <c r="CEI319" s="29"/>
      <c r="CEJ319" s="29"/>
      <c r="CEK319" s="29"/>
      <c r="CEL319" s="29"/>
      <c r="CEM319" s="29"/>
      <c r="CEN319" s="29"/>
      <c r="CEO319" s="29"/>
      <c r="CEP319" s="29"/>
      <c r="CEQ319" s="29"/>
      <c r="CER319" s="29"/>
      <c r="CES319" s="29"/>
      <c r="CET319" s="29"/>
      <c r="CEU319" s="29"/>
      <c r="CEV319" s="29"/>
      <c r="CEW319" s="29"/>
      <c r="CEX319" s="29"/>
      <c r="CEY319" s="29"/>
      <c r="CEZ319" s="29"/>
      <c r="CFA319" s="29"/>
      <c r="CFB319" s="29"/>
      <c r="CFC319" s="29"/>
      <c r="CFD319" s="29"/>
      <c r="CFE319" s="29"/>
      <c r="CFF319" s="29"/>
      <c r="CFG319" s="29"/>
      <c r="CFH319" s="29"/>
      <c r="CFI319" s="29"/>
      <c r="CFJ319" s="29"/>
      <c r="CFK319" s="29"/>
      <c r="CFL319" s="29"/>
      <c r="CFM319" s="29"/>
      <c r="CFN319" s="29"/>
      <c r="CFO319" s="29"/>
      <c r="CFP319" s="29"/>
      <c r="CFQ319" s="29"/>
      <c r="CFR319" s="29"/>
      <c r="CFS319" s="29"/>
      <c r="CFT319" s="29"/>
      <c r="CFU319" s="29"/>
      <c r="CFV319" s="29"/>
      <c r="CFW319" s="29"/>
      <c r="CFX319" s="29"/>
      <c r="CFY319" s="29"/>
      <c r="CFZ319" s="29"/>
      <c r="CGA319" s="29"/>
      <c r="CGB319" s="29"/>
      <c r="CGC319" s="29"/>
      <c r="CGD319" s="29"/>
      <c r="CGE319" s="29"/>
      <c r="CGF319" s="29"/>
      <c r="CGG319" s="29"/>
      <c r="CGH319" s="29"/>
      <c r="CGI319" s="29"/>
      <c r="CGJ319" s="29"/>
      <c r="CGK319" s="29"/>
      <c r="CGL319" s="29"/>
      <c r="CGM319" s="29"/>
      <c r="CGN319" s="29"/>
      <c r="CGO319" s="29"/>
      <c r="CGP319" s="29"/>
      <c r="CGQ319" s="29"/>
      <c r="CGR319" s="29"/>
      <c r="CGS319" s="29"/>
      <c r="CGT319" s="29"/>
      <c r="CGU319" s="29"/>
      <c r="CGV319" s="29"/>
      <c r="CGW319" s="29"/>
      <c r="CGX319" s="29"/>
      <c r="CGY319" s="29"/>
      <c r="CGZ319" s="29"/>
      <c r="CHA319" s="29"/>
      <c r="CHB319" s="29"/>
      <c r="CHC319" s="29"/>
      <c r="CHD319" s="29"/>
      <c r="CHE319" s="29"/>
      <c r="CHF319" s="29"/>
      <c r="CHG319" s="29"/>
      <c r="CHH319" s="29"/>
      <c r="CHI319" s="29"/>
      <c r="CHJ319" s="29"/>
      <c r="CHK319" s="29"/>
      <c r="CHL319" s="29"/>
      <c r="CHM319" s="29"/>
      <c r="CHN319" s="29"/>
      <c r="CHO319" s="29"/>
      <c r="CHP319" s="29"/>
      <c r="CHQ319" s="29"/>
      <c r="CHR319" s="29"/>
      <c r="CHS319" s="29"/>
      <c r="CHT319" s="29"/>
      <c r="CHU319" s="29"/>
      <c r="CHV319" s="29"/>
      <c r="CHW319" s="29"/>
      <c r="CHX319" s="29"/>
      <c r="CHY319" s="29"/>
      <c r="CHZ319" s="29"/>
      <c r="CIA319" s="29"/>
      <c r="CIB319" s="29"/>
      <c r="CIC319" s="29"/>
      <c r="CID319" s="29"/>
      <c r="CIE319" s="29"/>
      <c r="CIF319" s="29"/>
      <c r="CIG319" s="29"/>
      <c r="CIH319" s="29"/>
      <c r="CII319" s="29"/>
      <c r="CIJ319" s="29"/>
      <c r="CIK319" s="29"/>
      <c r="CIL319" s="29"/>
      <c r="CIM319" s="29"/>
      <c r="CIN319" s="29"/>
      <c r="CIO319" s="29"/>
      <c r="CIP319" s="29"/>
      <c r="CIQ319" s="29"/>
      <c r="CIR319" s="29"/>
      <c r="CIS319" s="29"/>
      <c r="CIT319" s="29"/>
      <c r="CIU319" s="29"/>
      <c r="CIV319" s="29"/>
      <c r="CIW319" s="29"/>
      <c r="CIX319" s="29"/>
      <c r="CIY319" s="29"/>
      <c r="CIZ319" s="29"/>
      <c r="CJA319" s="29"/>
      <c r="CJB319" s="29"/>
      <c r="CJC319" s="29"/>
      <c r="CJD319" s="29"/>
      <c r="CJE319" s="29"/>
      <c r="CJF319" s="29"/>
      <c r="CJG319" s="29"/>
      <c r="CJH319" s="29"/>
      <c r="CJI319" s="29"/>
      <c r="CJJ319" s="29"/>
      <c r="CJK319" s="29"/>
      <c r="CJL319" s="29"/>
      <c r="CJM319" s="29"/>
      <c r="CJN319" s="29"/>
      <c r="CJO319" s="29"/>
      <c r="CJP319" s="29"/>
      <c r="CJQ319" s="29"/>
      <c r="CJR319" s="29"/>
      <c r="CJS319" s="29"/>
      <c r="CJT319" s="29"/>
      <c r="CJU319" s="29"/>
      <c r="CJV319" s="29"/>
      <c r="CJW319" s="29"/>
      <c r="CJX319" s="29"/>
      <c r="CJY319" s="29"/>
      <c r="CJZ319" s="29"/>
      <c r="CKA319" s="29"/>
      <c r="CKB319" s="29"/>
      <c r="CKC319" s="29"/>
      <c r="CKD319" s="29"/>
      <c r="CKE319" s="29"/>
      <c r="CKF319" s="29"/>
      <c r="CKG319" s="29"/>
      <c r="CKH319" s="29"/>
      <c r="CKI319" s="29"/>
      <c r="CKJ319" s="29"/>
      <c r="CKK319" s="29"/>
      <c r="CKL319" s="29"/>
      <c r="CKM319" s="29"/>
      <c r="CKN319" s="29"/>
      <c r="CKO319" s="29"/>
      <c r="CKP319" s="29"/>
      <c r="CKQ319" s="29"/>
      <c r="CKR319" s="29"/>
      <c r="CKS319" s="29"/>
      <c r="CKT319" s="29"/>
      <c r="CKU319" s="29"/>
      <c r="CKV319" s="29"/>
      <c r="CKW319" s="29"/>
      <c r="CKX319" s="29"/>
      <c r="CKY319" s="29"/>
      <c r="CKZ319" s="29"/>
      <c r="CLA319" s="29"/>
      <c r="CLB319" s="29"/>
      <c r="CLC319" s="29"/>
      <c r="CLD319" s="29"/>
      <c r="CLE319" s="29"/>
      <c r="CLF319" s="29"/>
      <c r="CLG319" s="29"/>
      <c r="CLH319" s="29"/>
      <c r="CLI319" s="29"/>
      <c r="CLJ319" s="29"/>
      <c r="CLK319" s="29"/>
      <c r="CLL319" s="29"/>
      <c r="CLM319" s="29"/>
      <c r="CLN319" s="29"/>
      <c r="CLO319" s="29"/>
      <c r="CLP319" s="29"/>
      <c r="CLQ319" s="29"/>
      <c r="CLR319" s="29"/>
      <c r="CLS319" s="29"/>
      <c r="CLT319" s="29"/>
      <c r="CLU319" s="29"/>
      <c r="CLV319" s="29"/>
      <c r="CLW319" s="29"/>
      <c r="CLX319" s="29"/>
      <c r="CLY319" s="29"/>
      <c r="CLZ319" s="29"/>
      <c r="CMA319" s="29"/>
      <c r="CMB319" s="29"/>
      <c r="CMC319" s="29"/>
      <c r="CMD319" s="29"/>
      <c r="CME319" s="29"/>
      <c r="CMF319" s="29"/>
      <c r="CMG319" s="29"/>
      <c r="CMH319" s="29"/>
      <c r="CMI319" s="29"/>
      <c r="CMJ319" s="29"/>
      <c r="CMK319" s="29"/>
      <c r="CML319" s="29"/>
      <c r="CMM319" s="29"/>
      <c r="CMN319" s="29"/>
      <c r="CMO319" s="29"/>
      <c r="CMP319" s="29"/>
      <c r="CMQ319" s="29"/>
      <c r="CMR319" s="29"/>
      <c r="CMS319" s="29"/>
      <c r="CMT319" s="29"/>
      <c r="CMU319" s="29"/>
      <c r="CMV319" s="29"/>
      <c r="CMW319" s="29"/>
      <c r="CMX319" s="29"/>
      <c r="CMY319" s="29"/>
      <c r="CMZ319" s="29"/>
      <c r="CNA319" s="29"/>
      <c r="CNB319" s="29"/>
      <c r="CNC319" s="29"/>
      <c r="CND319" s="29"/>
      <c r="CNE319" s="29"/>
      <c r="CNF319" s="29"/>
      <c r="CNG319" s="29"/>
      <c r="CNH319" s="29"/>
      <c r="CNI319" s="29"/>
      <c r="CNJ319" s="29"/>
      <c r="CNK319" s="29"/>
      <c r="CNL319" s="29"/>
      <c r="CNM319" s="29"/>
      <c r="CNN319" s="29"/>
      <c r="CNO319" s="29"/>
      <c r="CNP319" s="29"/>
      <c r="CNQ319" s="29"/>
      <c r="CNR319" s="29"/>
      <c r="CNS319" s="29"/>
      <c r="CNT319" s="29"/>
      <c r="CNU319" s="29"/>
      <c r="CNV319" s="29"/>
      <c r="CNW319" s="29"/>
      <c r="CNX319" s="29"/>
      <c r="CNY319" s="29"/>
      <c r="CNZ319" s="29"/>
      <c r="COA319" s="29"/>
      <c r="COB319" s="29"/>
      <c r="COC319" s="29"/>
      <c r="COD319" s="29"/>
      <c r="COE319" s="29"/>
      <c r="COF319" s="29"/>
      <c r="COG319" s="29"/>
      <c r="COH319" s="29"/>
      <c r="COI319" s="29"/>
      <c r="COJ319" s="29"/>
      <c r="COK319" s="29"/>
      <c r="COL319" s="29"/>
      <c r="COM319" s="29"/>
      <c r="CON319" s="29"/>
      <c r="COO319" s="29"/>
      <c r="COP319" s="29"/>
      <c r="COQ319" s="29"/>
      <c r="COR319" s="29"/>
      <c r="COS319" s="29"/>
      <c r="COT319" s="29"/>
      <c r="COU319" s="29"/>
      <c r="COV319" s="29"/>
      <c r="COW319" s="29"/>
      <c r="COX319" s="29"/>
      <c r="COY319" s="29"/>
      <c r="COZ319" s="29"/>
      <c r="CPA319" s="29"/>
      <c r="CPB319" s="29"/>
      <c r="CPC319" s="29"/>
      <c r="CPD319" s="29"/>
      <c r="CPE319" s="29"/>
      <c r="CPF319" s="29"/>
      <c r="CPG319" s="29"/>
      <c r="CPH319" s="29"/>
      <c r="CPI319" s="29"/>
      <c r="CPJ319" s="29"/>
      <c r="CPK319" s="29"/>
      <c r="CPL319" s="29"/>
      <c r="CPM319" s="29"/>
      <c r="CPN319" s="29"/>
      <c r="CPO319" s="29"/>
      <c r="CPP319" s="29"/>
      <c r="CPQ319" s="29"/>
      <c r="CPR319" s="29"/>
      <c r="CPS319" s="29"/>
      <c r="CPT319" s="29"/>
      <c r="CPU319" s="29"/>
      <c r="CPV319" s="29"/>
      <c r="CPW319" s="29"/>
      <c r="CPX319" s="29"/>
      <c r="CPY319" s="29"/>
      <c r="CPZ319" s="29"/>
      <c r="CQA319" s="29"/>
      <c r="CQB319" s="29"/>
      <c r="CQC319" s="29"/>
      <c r="CQD319" s="29"/>
      <c r="CQE319" s="29"/>
      <c r="CQF319" s="29"/>
      <c r="CQG319" s="29"/>
      <c r="CQH319" s="29"/>
      <c r="CQI319" s="29"/>
      <c r="CQJ319" s="29"/>
      <c r="CQK319" s="29"/>
      <c r="CQL319" s="29"/>
      <c r="CQM319" s="29"/>
      <c r="CQN319" s="29"/>
      <c r="CQO319" s="29"/>
      <c r="CQP319" s="29"/>
      <c r="CQQ319" s="29"/>
      <c r="CQR319" s="29"/>
      <c r="CQS319" s="29"/>
      <c r="CQT319" s="29"/>
      <c r="CQU319" s="29"/>
      <c r="CQV319" s="29"/>
      <c r="CQW319" s="29"/>
      <c r="CQX319" s="29"/>
      <c r="CQY319" s="29"/>
      <c r="CQZ319" s="29"/>
      <c r="CRA319" s="29"/>
      <c r="CRB319" s="29"/>
      <c r="CRC319" s="29"/>
      <c r="CRD319" s="29"/>
      <c r="CRE319" s="29"/>
      <c r="CRF319" s="29"/>
      <c r="CRG319" s="29"/>
      <c r="CRH319" s="29"/>
      <c r="CRI319" s="29"/>
      <c r="CRJ319" s="29"/>
      <c r="CRK319" s="29"/>
      <c r="CRL319" s="29"/>
      <c r="CRM319" s="29"/>
      <c r="CRN319" s="29"/>
      <c r="CRO319" s="29"/>
      <c r="CRP319" s="29"/>
      <c r="CRQ319" s="29"/>
      <c r="CRR319" s="29"/>
      <c r="CRS319" s="29"/>
      <c r="CRT319" s="29"/>
      <c r="CRU319" s="29"/>
      <c r="CRV319" s="29"/>
      <c r="CRW319" s="29"/>
      <c r="CRX319" s="29"/>
      <c r="CRY319" s="29"/>
      <c r="CRZ319" s="29"/>
      <c r="CSA319" s="29"/>
      <c r="CSB319" s="29"/>
      <c r="CSC319" s="29"/>
      <c r="CSD319" s="29"/>
      <c r="CSE319" s="29"/>
      <c r="CSF319" s="29"/>
      <c r="CSG319" s="29"/>
      <c r="CSH319" s="29"/>
      <c r="CSI319" s="29"/>
      <c r="CSJ319" s="29"/>
      <c r="CSK319" s="29"/>
      <c r="CSL319" s="29"/>
      <c r="CSM319" s="29"/>
      <c r="CSN319" s="29"/>
      <c r="CSO319" s="29"/>
      <c r="CSP319" s="29"/>
      <c r="CSQ319" s="29"/>
      <c r="CSR319" s="29"/>
      <c r="CSS319" s="29"/>
      <c r="CST319" s="29"/>
      <c r="CSU319" s="29"/>
      <c r="CSV319" s="29"/>
      <c r="CSW319" s="29"/>
      <c r="CSX319" s="29"/>
      <c r="CSY319" s="29"/>
      <c r="CSZ319" s="29"/>
      <c r="CTA319" s="29"/>
      <c r="CTB319" s="29"/>
      <c r="CTC319" s="29"/>
      <c r="CTD319" s="29"/>
      <c r="CTE319" s="29"/>
      <c r="CTF319" s="29"/>
      <c r="CTG319" s="29"/>
      <c r="CTH319" s="29"/>
      <c r="CTI319" s="29"/>
      <c r="CTJ319" s="29"/>
      <c r="CTK319" s="29"/>
      <c r="CTL319" s="29"/>
      <c r="CTM319" s="29"/>
      <c r="CTN319" s="29"/>
      <c r="CTO319" s="29"/>
      <c r="CTP319" s="29"/>
      <c r="CTQ319" s="29"/>
      <c r="CTR319" s="29"/>
      <c r="CTS319" s="29"/>
      <c r="CTT319" s="29"/>
      <c r="CTU319" s="29"/>
      <c r="CTV319" s="29"/>
      <c r="CTW319" s="29"/>
      <c r="CTX319" s="29"/>
      <c r="CTY319" s="29"/>
      <c r="CTZ319" s="29"/>
      <c r="CUA319" s="29"/>
      <c r="CUB319" s="29"/>
      <c r="CUC319" s="29"/>
      <c r="CUD319" s="29"/>
      <c r="CUE319" s="29"/>
      <c r="CUF319" s="29"/>
      <c r="CUG319" s="29"/>
      <c r="CUH319" s="29"/>
      <c r="CUI319" s="29"/>
      <c r="CUJ319" s="29"/>
      <c r="CUK319" s="29"/>
      <c r="CUL319" s="29"/>
      <c r="CUM319" s="29"/>
      <c r="CUN319" s="29"/>
      <c r="CUO319" s="29"/>
      <c r="CUP319" s="29"/>
      <c r="CUQ319" s="29"/>
      <c r="CUR319" s="29"/>
      <c r="CUS319" s="29"/>
      <c r="CUT319" s="29"/>
      <c r="CUU319" s="29"/>
      <c r="CUV319" s="29"/>
      <c r="CUW319" s="29"/>
      <c r="CUX319" s="29"/>
      <c r="CUY319" s="29"/>
      <c r="CUZ319" s="29"/>
      <c r="CVA319" s="29"/>
      <c r="CVB319" s="29"/>
      <c r="CVC319" s="29"/>
      <c r="CVD319" s="29"/>
      <c r="CVE319" s="29"/>
      <c r="CVF319" s="29"/>
      <c r="CVG319" s="29"/>
      <c r="CVH319" s="29"/>
      <c r="CVI319" s="29"/>
      <c r="CVJ319" s="29"/>
      <c r="CVK319" s="29"/>
      <c r="CVL319" s="29"/>
      <c r="CVM319" s="29"/>
      <c r="CVN319" s="29"/>
      <c r="CVO319" s="29"/>
      <c r="CVP319" s="29"/>
      <c r="CVQ319" s="29"/>
      <c r="CVR319" s="29"/>
      <c r="CVS319" s="29"/>
      <c r="CVT319" s="29"/>
      <c r="CVU319" s="29"/>
      <c r="CVV319" s="29"/>
      <c r="CVW319" s="29"/>
      <c r="CVX319" s="29"/>
      <c r="CVY319" s="29"/>
      <c r="CVZ319" s="29"/>
      <c r="CWA319" s="29"/>
      <c r="CWB319" s="29"/>
      <c r="CWC319" s="29"/>
      <c r="CWD319" s="29"/>
      <c r="CWE319" s="29"/>
      <c r="CWF319" s="29"/>
      <c r="CWG319" s="29"/>
      <c r="CWH319" s="29"/>
      <c r="CWI319" s="29"/>
      <c r="CWJ319" s="29"/>
      <c r="CWK319" s="29"/>
      <c r="CWL319" s="29"/>
      <c r="CWM319" s="29"/>
      <c r="CWN319" s="29"/>
      <c r="CWO319" s="29"/>
      <c r="CWP319" s="29"/>
      <c r="CWQ319" s="29"/>
      <c r="CWR319" s="29"/>
      <c r="CWS319" s="29"/>
      <c r="CWT319" s="29"/>
      <c r="CWU319" s="29"/>
      <c r="CWV319" s="29"/>
      <c r="CWW319" s="29"/>
      <c r="CWX319" s="29"/>
      <c r="CWY319" s="29"/>
      <c r="CWZ319" s="29"/>
      <c r="CXA319" s="29"/>
      <c r="CXB319" s="29"/>
      <c r="CXC319" s="29"/>
      <c r="CXD319" s="29"/>
      <c r="CXE319" s="29"/>
      <c r="CXF319" s="29"/>
      <c r="CXG319" s="29"/>
      <c r="CXH319" s="29"/>
      <c r="CXI319" s="29"/>
      <c r="CXJ319" s="29"/>
      <c r="CXK319" s="29"/>
      <c r="CXL319" s="29"/>
      <c r="CXM319" s="29"/>
      <c r="CXN319" s="29"/>
      <c r="CXO319" s="29"/>
      <c r="CXP319" s="29"/>
      <c r="CXQ319" s="29"/>
      <c r="CXR319" s="29"/>
      <c r="CXS319" s="29"/>
      <c r="CXT319" s="29"/>
      <c r="CXU319" s="29"/>
      <c r="CXV319" s="29"/>
      <c r="CXW319" s="29"/>
      <c r="CXX319" s="29"/>
      <c r="CXY319" s="29"/>
      <c r="CXZ319" s="29"/>
      <c r="CYA319" s="29"/>
      <c r="CYB319" s="29"/>
      <c r="CYC319" s="29"/>
      <c r="CYD319" s="29"/>
      <c r="CYE319" s="29"/>
      <c r="CYF319" s="29"/>
      <c r="CYG319" s="29"/>
      <c r="CYH319" s="29"/>
      <c r="CYI319" s="29"/>
      <c r="CYJ319" s="29"/>
      <c r="CYK319" s="29"/>
      <c r="CYL319" s="29"/>
      <c r="CYM319" s="29"/>
      <c r="CYN319" s="29"/>
      <c r="CYO319" s="29"/>
      <c r="CYP319" s="29"/>
      <c r="CYQ319" s="29"/>
      <c r="CYR319" s="29"/>
      <c r="CYS319" s="29"/>
      <c r="CYT319" s="29"/>
      <c r="CYU319" s="29"/>
      <c r="CYV319" s="29"/>
      <c r="CYW319" s="29"/>
      <c r="CYX319" s="29"/>
      <c r="CYY319" s="29"/>
      <c r="CYZ319" s="29"/>
      <c r="CZA319" s="29"/>
      <c r="CZB319" s="29"/>
      <c r="CZC319" s="29"/>
      <c r="CZD319" s="29"/>
      <c r="CZE319" s="29"/>
      <c r="CZF319" s="29"/>
      <c r="CZG319" s="29"/>
      <c r="CZH319" s="29"/>
      <c r="CZI319" s="29"/>
      <c r="CZJ319" s="29"/>
      <c r="CZK319" s="29"/>
      <c r="CZL319" s="29"/>
      <c r="CZM319" s="29"/>
      <c r="CZN319" s="29"/>
      <c r="CZO319" s="29"/>
      <c r="CZP319" s="29"/>
      <c r="CZQ319" s="29"/>
      <c r="CZR319" s="29"/>
      <c r="CZS319" s="29"/>
      <c r="CZT319" s="29"/>
      <c r="CZU319" s="29"/>
      <c r="CZV319" s="29"/>
      <c r="CZW319" s="29"/>
      <c r="CZX319" s="29"/>
      <c r="CZY319" s="29"/>
      <c r="CZZ319" s="29"/>
      <c r="DAA319" s="29"/>
      <c r="DAB319" s="29"/>
      <c r="DAC319" s="29"/>
      <c r="DAD319" s="29"/>
      <c r="DAE319" s="29"/>
      <c r="DAF319" s="29"/>
      <c r="DAG319" s="29"/>
      <c r="DAH319" s="29"/>
      <c r="DAI319" s="29"/>
      <c r="DAJ319" s="29"/>
      <c r="DAK319" s="29"/>
      <c r="DAL319" s="29"/>
      <c r="DAM319" s="29"/>
      <c r="DAN319" s="29"/>
      <c r="DAO319" s="29"/>
      <c r="DAP319" s="29"/>
      <c r="DAQ319" s="29"/>
      <c r="DAR319" s="29"/>
      <c r="DAS319" s="29"/>
      <c r="DAT319" s="29"/>
      <c r="DAU319" s="29"/>
      <c r="DAV319" s="29"/>
      <c r="DAW319" s="29"/>
      <c r="DAX319" s="29"/>
      <c r="DAY319" s="29"/>
      <c r="DAZ319" s="29"/>
      <c r="DBA319" s="29"/>
      <c r="DBB319" s="29"/>
      <c r="DBC319" s="29"/>
      <c r="DBD319" s="29"/>
      <c r="DBE319" s="29"/>
      <c r="DBF319" s="29"/>
      <c r="DBG319" s="29"/>
      <c r="DBH319" s="29"/>
      <c r="DBI319" s="29"/>
      <c r="DBJ319" s="29"/>
      <c r="DBK319" s="29"/>
      <c r="DBL319" s="29"/>
      <c r="DBM319" s="29"/>
      <c r="DBN319" s="29"/>
      <c r="DBO319" s="29"/>
      <c r="DBP319" s="29"/>
      <c r="DBQ319" s="29"/>
      <c r="DBR319" s="29"/>
      <c r="DBS319" s="29"/>
      <c r="DBT319" s="29"/>
      <c r="DBU319" s="29"/>
      <c r="DBV319" s="29"/>
      <c r="DBW319" s="29"/>
      <c r="DBX319" s="29"/>
      <c r="DBY319" s="29"/>
      <c r="DBZ319" s="29"/>
      <c r="DCA319" s="29"/>
      <c r="DCB319" s="29"/>
      <c r="DCC319" s="29"/>
      <c r="DCD319" s="29"/>
      <c r="DCE319" s="29"/>
      <c r="DCF319" s="29"/>
      <c r="DCG319" s="29"/>
      <c r="DCH319" s="29"/>
      <c r="DCI319" s="29"/>
      <c r="DCJ319" s="29"/>
      <c r="DCK319" s="29"/>
      <c r="DCL319" s="29"/>
      <c r="DCM319" s="29"/>
      <c r="DCN319" s="29"/>
      <c r="DCO319" s="29"/>
      <c r="DCP319" s="29"/>
      <c r="DCQ319" s="29"/>
      <c r="DCR319" s="29"/>
      <c r="DCS319" s="29"/>
      <c r="DCT319" s="29"/>
      <c r="DCU319" s="29"/>
      <c r="DCV319" s="29"/>
      <c r="DCW319" s="29"/>
      <c r="DCX319" s="29"/>
      <c r="DCY319" s="29"/>
      <c r="DCZ319" s="29"/>
      <c r="DDA319" s="29"/>
      <c r="DDB319" s="29"/>
      <c r="DDC319" s="29"/>
      <c r="DDD319" s="29"/>
      <c r="DDE319" s="29"/>
      <c r="DDF319" s="29"/>
      <c r="DDG319" s="29"/>
      <c r="DDH319" s="29"/>
      <c r="DDI319" s="29"/>
      <c r="DDJ319" s="29"/>
      <c r="DDK319" s="29"/>
      <c r="DDL319" s="29"/>
      <c r="DDM319" s="29"/>
      <c r="DDN319" s="29"/>
      <c r="DDO319" s="29"/>
      <c r="DDP319" s="29"/>
      <c r="DDQ319" s="29"/>
      <c r="DDR319" s="29"/>
      <c r="DDS319" s="29"/>
      <c r="DDT319" s="29"/>
      <c r="DDU319" s="29"/>
      <c r="DDV319" s="29"/>
      <c r="DDW319" s="29"/>
      <c r="DDX319" s="29"/>
      <c r="DDY319" s="29"/>
      <c r="DDZ319" s="29"/>
      <c r="DEA319" s="29"/>
      <c r="DEB319" s="29"/>
      <c r="DEC319" s="29"/>
      <c r="DED319" s="29"/>
      <c r="DEE319" s="29"/>
      <c r="DEF319" s="29"/>
      <c r="DEG319" s="29"/>
      <c r="DEH319" s="29"/>
      <c r="DEI319" s="29"/>
      <c r="DEJ319" s="29"/>
      <c r="DEK319" s="29"/>
      <c r="DEL319" s="29"/>
      <c r="DEM319" s="29"/>
      <c r="DEN319" s="29"/>
      <c r="DEO319" s="29"/>
      <c r="DEP319" s="29"/>
      <c r="DEQ319" s="29"/>
      <c r="DER319" s="29"/>
      <c r="DES319" s="29"/>
      <c r="DET319" s="29"/>
      <c r="DEU319" s="29"/>
      <c r="DEV319" s="29"/>
      <c r="DEW319" s="29"/>
      <c r="DEX319" s="29"/>
      <c r="DEY319" s="29"/>
      <c r="DEZ319" s="29"/>
      <c r="DFA319" s="29"/>
      <c r="DFB319" s="29"/>
      <c r="DFC319" s="29"/>
      <c r="DFD319" s="29"/>
      <c r="DFE319" s="29"/>
      <c r="DFF319" s="29"/>
      <c r="DFG319" s="29"/>
      <c r="DFH319" s="29"/>
      <c r="DFI319" s="29"/>
      <c r="DFJ319" s="29"/>
      <c r="DFK319" s="29"/>
      <c r="DFL319" s="29"/>
      <c r="DFM319" s="29"/>
      <c r="DFN319" s="29"/>
      <c r="DFO319" s="29"/>
      <c r="DFP319" s="29"/>
      <c r="DFQ319" s="29"/>
      <c r="DFR319" s="29"/>
      <c r="DFS319" s="29"/>
      <c r="DFT319" s="29"/>
      <c r="DFU319" s="29"/>
      <c r="DFV319" s="29"/>
      <c r="DFW319" s="29"/>
      <c r="DFX319" s="29"/>
      <c r="DFY319" s="29"/>
      <c r="DFZ319" s="29"/>
      <c r="DGA319" s="29"/>
      <c r="DGB319" s="29"/>
      <c r="DGC319" s="29"/>
      <c r="DGD319" s="29"/>
      <c r="DGE319" s="29"/>
      <c r="DGF319" s="29"/>
      <c r="DGG319" s="29"/>
      <c r="DGH319" s="29"/>
      <c r="DGI319" s="29"/>
      <c r="DGJ319" s="29"/>
      <c r="DGK319" s="29"/>
      <c r="DGL319" s="29"/>
      <c r="DGM319" s="29"/>
      <c r="DGN319" s="29"/>
      <c r="DGO319" s="29"/>
      <c r="DGP319" s="29"/>
      <c r="DGQ319" s="29"/>
      <c r="DGR319" s="29"/>
      <c r="DGS319" s="29"/>
      <c r="DGT319" s="29"/>
      <c r="DGU319" s="29"/>
      <c r="DGV319" s="29"/>
      <c r="DGW319" s="29"/>
      <c r="DGX319" s="29"/>
      <c r="DGY319" s="29"/>
      <c r="DGZ319" s="29"/>
      <c r="DHA319" s="29"/>
      <c r="DHB319" s="29"/>
      <c r="DHC319" s="29"/>
      <c r="DHD319" s="29"/>
      <c r="DHE319" s="29"/>
      <c r="DHF319" s="29"/>
      <c r="DHG319" s="29"/>
      <c r="DHH319" s="29"/>
      <c r="DHI319" s="29"/>
      <c r="DHJ319" s="29"/>
      <c r="DHK319" s="29"/>
      <c r="DHL319" s="29"/>
      <c r="DHM319" s="29"/>
      <c r="DHN319" s="29"/>
      <c r="DHO319" s="29"/>
      <c r="DHP319" s="29"/>
      <c r="DHQ319" s="29"/>
      <c r="DHR319" s="29"/>
      <c r="DHS319" s="29"/>
      <c r="DHT319" s="29"/>
      <c r="DHU319" s="29"/>
      <c r="DHV319" s="29"/>
      <c r="DHW319" s="29"/>
      <c r="DHX319" s="29"/>
      <c r="DHY319" s="29"/>
      <c r="DHZ319" s="29"/>
      <c r="DIA319" s="29"/>
      <c r="DIB319" s="29"/>
      <c r="DIC319" s="29"/>
      <c r="DID319" s="29"/>
      <c r="DIE319" s="29"/>
      <c r="DIF319" s="29"/>
      <c r="DIG319" s="29"/>
      <c r="DIH319" s="29"/>
      <c r="DII319" s="29"/>
      <c r="DIJ319" s="29"/>
      <c r="DIK319" s="29"/>
      <c r="DIL319" s="29"/>
      <c r="DIM319" s="29"/>
      <c r="DIN319" s="29"/>
      <c r="DIO319" s="29"/>
      <c r="DIP319" s="29"/>
      <c r="DIQ319" s="29"/>
      <c r="DIR319" s="29"/>
      <c r="DIS319" s="29"/>
      <c r="DIT319" s="29"/>
      <c r="DIU319" s="29"/>
      <c r="DIV319" s="29"/>
      <c r="DIW319" s="29"/>
      <c r="DIX319" s="29"/>
      <c r="DIY319" s="29"/>
      <c r="DIZ319" s="29"/>
      <c r="DJA319" s="29"/>
      <c r="DJB319" s="29"/>
      <c r="DJC319" s="29"/>
      <c r="DJD319" s="29"/>
      <c r="DJE319" s="29"/>
      <c r="DJF319" s="29"/>
      <c r="DJG319" s="29"/>
      <c r="DJH319" s="29"/>
      <c r="DJI319" s="29"/>
      <c r="DJJ319" s="29"/>
      <c r="DJK319" s="29"/>
      <c r="DJL319" s="29"/>
      <c r="DJM319" s="29"/>
      <c r="DJN319" s="29"/>
      <c r="DJO319" s="29"/>
      <c r="DJP319" s="29"/>
      <c r="DJQ319" s="29"/>
      <c r="DJR319" s="29"/>
      <c r="DJS319" s="29"/>
      <c r="DJT319" s="29"/>
      <c r="DJU319" s="29"/>
      <c r="DJV319" s="29"/>
      <c r="DJW319" s="29"/>
      <c r="DJX319" s="29"/>
      <c r="DJY319" s="29"/>
      <c r="DJZ319" s="29"/>
      <c r="DKA319" s="29"/>
      <c r="DKB319" s="29"/>
      <c r="DKC319" s="29"/>
      <c r="DKD319" s="29"/>
      <c r="DKE319" s="29"/>
      <c r="DKF319" s="29"/>
      <c r="DKG319" s="29"/>
      <c r="DKH319" s="29"/>
      <c r="DKI319" s="29"/>
      <c r="DKJ319" s="29"/>
      <c r="DKK319" s="29"/>
      <c r="DKL319" s="29"/>
      <c r="DKM319" s="29"/>
      <c r="DKN319" s="29"/>
      <c r="DKO319" s="29"/>
      <c r="DKP319" s="29"/>
      <c r="DKQ319" s="29"/>
      <c r="DKR319" s="29"/>
      <c r="DKS319" s="29"/>
      <c r="DKT319" s="29"/>
      <c r="DKU319" s="29"/>
      <c r="DKV319" s="29"/>
      <c r="DKW319" s="29"/>
      <c r="DKX319" s="29"/>
      <c r="DKY319" s="29"/>
      <c r="DKZ319" s="29"/>
      <c r="DLA319" s="29"/>
      <c r="DLB319" s="29"/>
      <c r="DLC319" s="29"/>
      <c r="DLD319" s="29"/>
      <c r="DLE319" s="29"/>
      <c r="DLF319" s="29"/>
      <c r="DLG319" s="29"/>
      <c r="DLH319" s="29"/>
      <c r="DLI319" s="29"/>
      <c r="DLJ319" s="29"/>
      <c r="DLK319" s="29"/>
      <c r="DLL319" s="29"/>
      <c r="DLM319" s="29"/>
      <c r="DLN319" s="29"/>
      <c r="DLO319" s="29"/>
      <c r="DLP319" s="29"/>
      <c r="DLQ319" s="29"/>
      <c r="DLR319" s="29"/>
      <c r="DLS319" s="29"/>
      <c r="DLT319" s="29"/>
      <c r="DLU319" s="29"/>
      <c r="DLV319" s="29"/>
      <c r="DLW319" s="29"/>
      <c r="DLX319" s="29"/>
      <c r="DLY319" s="29"/>
      <c r="DLZ319" s="29"/>
      <c r="DMA319" s="29"/>
      <c r="DMB319" s="29"/>
      <c r="DMC319" s="29"/>
      <c r="DMD319" s="29"/>
      <c r="DME319" s="29"/>
      <c r="DMF319" s="29"/>
      <c r="DMG319" s="29"/>
      <c r="DMH319" s="29"/>
      <c r="DMI319" s="29"/>
      <c r="DMJ319" s="29"/>
      <c r="DMK319" s="29"/>
      <c r="DML319" s="29"/>
      <c r="DMM319" s="29"/>
      <c r="DMN319" s="29"/>
      <c r="DMO319" s="29"/>
      <c r="DMP319" s="29"/>
      <c r="DMQ319" s="29"/>
      <c r="DMR319" s="29"/>
      <c r="DMS319" s="29"/>
      <c r="DMT319" s="29"/>
      <c r="DMU319" s="29"/>
      <c r="DMV319" s="29"/>
      <c r="DMW319" s="29"/>
      <c r="DMX319" s="29"/>
      <c r="DMY319" s="29"/>
      <c r="DMZ319" s="29"/>
      <c r="DNA319" s="29"/>
      <c r="DNB319" s="29"/>
      <c r="DNC319" s="29"/>
      <c r="DND319" s="29"/>
      <c r="DNE319" s="29"/>
      <c r="DNF319" s="29"/>
      <c r="DNG319" s="29"/>
      <c r="DNH319" s="29"/>
      <c r="DNI319" s="29"/>
      <c r="DNJ319" s="29"/>
      <c r="DNK319" s="29"/>
      <c r="DNL319" s="29"/>
      <c r="DNM319" s="29"/>
      <c r="DNN319" s="29"/>
      <c r="DNO319" s="29"/>
      <c r="DNP319" s="29"/>
      <c r="DNQ319" s="29"/>
      <c r="DNR319" s="29"/>
      <c r="DNS319" s="29"/>
      <c r="DNT319" s="29"/>
      <c r="DNU319" s="29"/>
      <c r="DNV319" s="29"/>
      <c r="DNW319" s="29"/>
      <c r="DNX319" s="29"/>
      <c r="DNY319" s="29"/>
      <c r="DNZ319" s="29"/>
      <c r="DOA319" s="29"/>
      <c r="DOB319" s="29"/>
      <c r="DOC319" s="29"/>
      <c r="DOD319" s="29"/>
      <c r="DOE319" s="29"/>
      <c r="DOF319" s="29"/>
      <c r="DOG319" s="29"/>
      <c r="DOH319" s="29"/>
      <c r="DOI319" s="29"/>
      <c r="DOJ319" s="29"/>
      <c r="DOK319" s="29"/>
      <c r="DOL319" s="29"/>
      <c r="DOM319" s="29"/>
      <c r="DON319" s="29"/>
      <c r="DOO319" s="29"/>
      <c r="DOP319" s="29"/>
      <c r="DOQ319" s="29"/>
      <c r="DOR319" s="29"/>
      <c r="DOS319" s="29"/>
      <c r="DOT319" s="29"/>
      <c r="DOU319" s="29"/>
      <c r="DOV319" s="29"/>
      <c r="DOW319" s="29"/>
      <c r="DOX319" s="29"/>
      <c r="DOY319" s="29"/>
      <c r="DOZ319" s="29"/>
      <c r="DPA319" s="29"/>
      <c r="DPB319" s="29"/>
      <c r="DPC319" s="29"/>
      <c r="DPD319" s="29"/>
      <c r="DPE319" s="29"/>
      <c r="DPF319" s="29"/>
      <c r="DPG319" s="29"/>
      <c r="DPH319" s="29"/>
      <c r="DPI319" s="29"/>
      <c r="DPJ319" s="29"/>
      <c r="DPK319" s="29"/>
      <c r="DPL319" s="29"/>
      <c r="DPM319" s="29"/>
      <c r="DPN319" s="29"/>
      <c r="DPO319" s="29"/>
      <c r="DPP319" s="29"/>
      <c r="DPQ319" s="29"/>
      <c r="DPR319" s="29"/>
      <c r="DPS319" s="29"/>
      <c r="DPT319" s="29"/>
      <c r="DPU319" s="29"/>
      <c r="DPV319" s="29"/>
      <c r="DPW319" s="29"/>
      <c r="DPX319" s="29"/>
      <c r="DPY319" s="29"/>
      <c r="DPZ319" s="29"/>
      <c r="DQA319" s="29"/>
      <c r="DQB319" s="29"/>
      <c r="DQC319" s="29"/>
      <c r="DQD319" s="29"/>
      <c r="DQE319" s="29"/>
      <c r="DQF319" s="29"/>
      <c r="DQG319" s="29"/>
      <c r="DQH319" s="29"/>
      <c r="DQI319" s="29"/>
      <c r="DQJ319" s="29"/>
      <c r="DQK319" s="29"/>
      <c r="DQL319" s="29"/>
      <c r="DQM319" s="29"/>
      <c r="DQN319" s="29"/>
      <c r="DQO319" s="29"/>
      <c r="DQP319" s="29"/>
      <c r="DQQ319" s="29"/>
      <c r="DQR319" s="29"/>
      <c r="DQS319" s="29"/>
      <c r="DQT319" s="29"/>
      <c r="DQU319" s="29"/>
      <c r="DQV319" s="29"/>
      <c r="DQW319" s="29"/>
      <c r="DQX319" s="29"/>
      <c r="DQY319" s="29"/>
      <c r="DQZ319" s="29"/>
      <c r="DRA319" s="29"/>
      <c r="DRB319" s="29"/>
      <c r="DRC319" s="29"/>
      <c r="DRD319" s="29"/>
      <c r="DRE319" s="29"/>
      <c r="DRF319" s="29"/>
      <c r="DRG319" s="29"/>
      <c r="DRH319" s="29"/>
      <c r="DRI319" s="29"/>
      <c r="DRJ319" s="29"/>
      <c r="DRK319" s="29"/>
      <c r="DRL319" s="29"/>
      <c r="DRM319" s="29"/>
      <c r="DRN319" s="29"/>
      <c r="DRO319" s="29"/>
      <c r="DRP319" s="29"/>
      <c r="DRQ319" s="29"/>
      <c r="DRR319" s="29"/>
      <c r="DRS319" s="29"/>
      <c r="DRT319" s="29"/>
      <c r="DRU319" s="29"/>
      <c r="DRV319" s="29"/>
      <c r="DRW319" s="29"/>
      <c r="DRX319" s="29"/>
      <c r="DRY319" s="29"/>
      <c r="DRZ319" s="29"/>
      <c r="DSA319" s="29"/>
      <c r="DSB319" s="29"/>
      <c r="DSC319" s="29"/>
      <c r="DSD319" s="29"/>
      <c r="DSE319" s="29"/>
      <c r="DSF319" s="29"/>
      <c r="DSG319" s="29"/>
      <c r="DSH319" s="29"/>
      <c r="DSI319" s="29"/>
      <c r="DSJ319" s="29"/>
      <c r="DSK319" s="29"/>
      <c r="DSL319" s="29"/>
      <c r="DSM319" s="29"/>
      <c r="DSN319" s="29"/>
      <c r="DSO319" s="29"/>
      <c r="DSP319" s="29"/>
      <c r="DSQ319" s="29"/>
      <c r="DSR319" s="29"/>
      <c r="DSS319" s="29"/>
      <c r="DST319" s="29"/>
      <c r="DSU319" s="29"/>
      <c r="DSV319" s="29"/>
      <c r="DSW319" s="29"/>
      <c r="DSX319" s="29"/>
      <c r="DSY319" s="29"/>
      <c r="DSZ319" s="29"/>
      <c r="DTA319" s="29"/>
      <c r="DTB319" s="29"/>
      <c r="DTC319" s="29"/>
      <c r="DTD319" s="29"/>
      <c r="DTE319" s="29"/>
      <c r="DTF319" s="29"/>
      <c r="DTG319" s="29"/>
      <c r="DTH319" s="29"/>
      <c r="DTI319" s="29"/>
      <c r="DTJ319" s="29"/>
      <c r="DTK319" s="29"/>
      <c r="DTL319" s="29"/>
      <c r="DTM319" s="29"/>
      <c r="DTN319" s="29"/>
      <c r="DTO319" s="29"/>
      <c r="DTP319" s="29"/>
      <c r="DTQ319" s="29"/>
      <c r="DTR319" s="29"/>
      <c r="DTS319" s="29"/>
      <c r="DTT319" s="29"/>
      <c r="DTU319" s="29"/>
      <c r="DTV319" s="29"/>
      <c r="DTW319" s="29"/>
      <c r="DTX319" s="29"/>
      <c r="DTY319" s="29"/>
      <c r="DTZ319" s="29"/>
      <c r="DUA319" s="29"/>
      <c r="DUB319" s="29"/>
      <c r="DUC319" s="29"/>
      <c r="DUD319" s="29"/>
      <c r="DUE319" s="29"/>
      <c r="DUF319" s="29"/>
      <c r="DUG319" s="29"/>
      <c r="DUH319" s="29"/>
      <c r="DUI319" s="29"/>
      <c r="DUJ319" s="29"/>
      <c r="DUK319" s="29"/>
      <c r="DUL319" s="29"/>
      <c r="DUM319" s="29"/>
      <c r="DUN319" s="29"/>
      <c r="DUO319" s="29"/>
      <c r="DUP319" s="29"/>
      <c r="DUQ319" s="29"/>
      <c r="DUR319" s="29"/>
      <c r="DUS319" s="29"/>
      <c r="DUT319" s="29"/>
      <c r="DUU319" s="29"/>
      <c r="DUV319" s="29"/>
      <c r="DUW319" s="29"/>
      <c r="DUX319" s="29"/>
      <c r="DUY319" s="29"/>
      <c r="DUZ319" s="29"/>
      <c r="DVA319" s="29"/>
      <c r="DVB319" s="29"/>
      <c r="DVC319" s="29"/>
      <c r="DVD319" s="29"/>
      <c r="DVE319" s="29"/>
      <c r="DVF319" s="29"/>
      <c r="DVG319" s="29"/>
      <c r="DVH319" s="29"/>
      <c r="DVI319" s="29"/>
      <c r="DVJ319" s="29"/>
      <c r="DVK319" s="29"/>
      <c r="DVL319" s="29"/>
      <c r="DVM319" s="29"/>
      <c r="DVN319" s="29"/>
      <c r="DVO319" s="29"/>
      <c r="DVP319" s="29"/>
      <c r="DVQ319" s="29"/>
      <c r="DVR319" s="29"/>
      <c r="DVS319" s="29"/>
      <c r="DVT319" s="29"/>
      <c r="DVU319" s="29"/>
      <c r="DVV319" s="29"/>
      <c r="DVW319" s="29"/>
      <c r="DVX319" s="29"/>
      <c r="DVY319" s="29"/>
      <c r="DVZ319" s="29"/>
      <c r="DWA319" s="29"/>
      <c r="DWB319" s="29"/>
      <c r="DWC319" s="29"/>
      <c r="DWD319" s="29"/>
      <c r="DWE319" s="29"/>
      <c r="DWF319" s="29"/>
      <c r="DWG319" s="29"/>
      <c r="DWH319" s="29"/>
      <c r="DWI319" s="29"/>
      <c r="DWJ319" s="29"/>
      <c r="DWK319" s="29"/>
      <c r="DWL319" s="29"/>
      <c r="DWM319" s="29"/>
      <c r="DWN319" s="29"/>
      <c r="DWO319" s="29"/>
      <c r="DWP319" s="29"/>
      <c r="DWQ319" s="29"/>
      <c r="DWR319" s="29"/>
      <c r="DWS319" s="29"/>
      <c r="DWT319" s="29"/>
      <c r="DWU319" s="29"/>
      <c r="DWV319" s="29"/>
      <c r="DWW319" s="29"/>
      <c r="DWX319" s="29"/>
      <c r="DWY319" s="29"/>
      <c r="DWZ319" s="29"/>
      <c r="DXA319" s="29"/>
      <c r="DXB319" s="29"/>
      <c r="DXC319" s="29"/>
      <c r="DXD319" s="29"/>
      <c r="DXE319" s="29"/>
      <c r="DXF319" s="29"/>
      <c r="DXG319" s="29"/>
      <c r="DXH319" s="29"/>
      <c r="DXI319" s="29"/>
      <c r="DXJ319" s="29"/>
      <c r="DXK319" s="29"/>
      <c r="DXL319" s="29"/>
      <c r="DXM319" s="29"/>
      <c r="DXN319" s="29"/>
      <c r="DXO319" s="29"/>
      <c r="DXP319" s="29"/>
      <c r="DXQ319" s="29"/>
      <c r="DXR319" s="29"/>
      <c r="DXS319" s="29"/>
      <c r="DXT319" s="29"/>
      <c r="DXU319" s="29"/>
      <c r="DXV319" s="29"/>
      <c r="DXW319" s="29"/>
      <c r="DXX319" s="29"/>
      <c r="DXY319" s="29"/>
      <c r="DXZ319" s="29"/>
      <c r="DYA319" s="29"/>
      <c r="DYB319" s="29"/>
      <c r="DYC319" s="29"/>
      <c r="DYD319" s="29"/>
      <c r="DYE319" s="29"/>
      <c r="DYF319" s="29"/>
      <c r="DYG319" s="29"/>
      <c r="DYH319" s="29"/>
      <c r="DYI319" s="29"/>
      <c r="DYJ319" s="29"/>
      <c r="DYK319" s="29"/>
      <c r="DYL319" s="29"/>
      <c r="DYM319" s="29"/>
      <c r="DYN319" s="29"/>
      <c r="DYO319" s="29"/>
      <c r="DYP319" s="29"/>
      <c r="DYQ319" s="29"/>
      <c r="DYR319" s="29"/>
      <c r="DYS319" s="29"/>
      <c r="DYT319" s="29"/>
      <c r="DYU319" s="29"/>
      <c r="DYV319" s="29"/>
      <c r="DYW319" s="29"/>
      <c r="DYX319" s="29"/>
      <c r="DYY319" s="29"/>
      <c r="DYZ319" s="29"/>
      <c r="DZA319" s="29"/>
      <c r="DZB319" s="29"/>
      <c r="DZC319" s="29"/>
      <c r="DZD319" s="29"/>
      <c r="DZE319" s="29"/>
      <c r="DZF319" s="29"/>
      <c r="DZG319" s="29"/>
      <c r="DZH319" s="29"/>
      <c r="DZI319" s="29"/>
      <c r="DZJ319" s="29"/>
      <c r="DZK319" s="29"/>
      <c r="DZL319" s="29"/>
      <c r="DZM319" s="29"/>
      <c r="DZN319" s="29"/>
      <c r="DZO319" s="29"/>
      <c r="DZP319" s="29"/>
      <c r="DZQ319" s="29"/>
      <c r="DZR319" s="29"/>
      <c r="DZS319" s="29"/>
      <c r="DZT319" s="29"/>
      <c r="DZU319" s="29"/>
      <c r="DZV319" s="29"/>
      <c r="DZW319" s="29"/>
      <c r="DZX319" s="29"/>
      <c r="DZY319" s="29"/>
      <c r="DZZ319" s="29"/>
      <c r="EAA319" s="29"/>
      <c r="EAB319" s="29"/>
      <c r="EAC319" s="29"/>
      <c r="EAD319" s="29"/>
      <c r="EAE319" s="29"/>
      <c r="EAF319" s="29"/>
      <c r="EAG319" s="29"/>
      <c r="EAH319" s="29"/>
      <c r="EAI319" s="29"/>
      <c r="EAJ319" s="29"/>
      <c r="EAK319" s="29"/>
      <c r="EAL319" s="29"/>
      <c r="EAM319" s="29"/>
      <c r="EAN319" s="29"/>
      <c r="EAO319" s="29"/>
      <c r="EAP319" s="29"/>
      <c r="EAQ319" s="29"/>
      <c r="EAR319" s="29"/>
      <c r="EAS319" s="29"/>
      <c r="EAT319" s="29"/>
      <c r="EAU319" s="29"/>
      <c r="EAV319" s="29"/>
      <c r="EAW319" s="29"/>
      <c r="EAX319" s="29"/>
      <c r="EAY319" s="29"/>
      <c r="EAZ319" s="29"/>
      <c r="EBA319" s="29"/>
      <c r="EBB319" s="29"/>
      <c r="EBC319" s="29"/>
      <c r="EBD319" s="29"/>
      <c r="EBE319" s="29"/>
      <c r="EBF319" s="29"/>
      <c r="EBG319" s="29"/>
      <c r="EBH319" s="29"/>
      <c r="EBI319" s="29"/>
      <c r="EBJ319" s="29"/>
      <c r="EBK319" s="29"/>
      <c r="EBL319" s="29"/>
      <c r="EBM319" s="29"/>
      <c r="EBN319" s="29"/>
      <c r="EBO319" s="29"/>
      <c r="EBP319" s="29"/>
      <c r="EBQ319" s="29"/>
      <c r="EBR319" s="29"/>
      <c r="EBS319" s="29"/>
      <c r="EBT319" s="29"/>
      <c r="EBU319" s="29"/>
      <c r="EBV319" s="29"/>
      <c r="EBW319" s="29"/>
      <c r="EBX319" s="29"/>
      <c r="EBY319" s="29"/>
      <c r="EBZ319" s="29"/>
      <c r="ECA319" s="29"/>
      <c r="ECB319" s="29"/>
      <c r="ECC319" s="29"/>
      <c r="ECD319" s="29"/>
      <c r="ECE319" s="29"/>
      <c r="ECF319" s="29"/>
      <c r="ECG319" s="29"/>
      <c r="ECH319" s="29"/>
      <c r="ECI319" s="29"/>
      <c r="ECJ319" s="29"/>
      <c r="ECK319" s="29"/>
      <c r="ECL319" s="29"/>
      <c r="ECM319" s="29"/>
      <c r="ECN319" s="29"/>
      <c r="ECO319" s="29"/>
      <c r="ECP319" s="29"/>
      <c r="ECQ319" s="29"/>
      <c r="ECR319" s="29"/>
      <c r="ECS319" s="29"/>
      <c r="ECT319" s="29"/>
      <c r="ECU319" s="29"/>
      <c r="ECV319" s="29"/>
      <c r="ECW319" s="29"/>
      <c r="ECX319" s="29"/>
      <c r="ECY319" s="29"/>
      <c r="ECZ319" s="29"/>
      <c r="EDA319" s="29"/>
      <c r="EDB319" s="29"/>
      <c r="EDC319" s="29"/>
      <c r="EDD319" s="29"/>
      <c r="EDE319" s="29"/>
      <c r="EDF319" s="29"/>
      <c r="EDG319" s="29"/>
      <c r="EDH319" s="29"/>
      <c r="EDI319" s="29"/>
      <c r="EDJ319" s="29"/>
      <c r="EDK319" s="29"/>
      <c r="EDL319" s="29"/>
      <c r="EDM319" s="29"/>
      <c r="EDN319" s="29"/>
      <c r="EDO319" s="29"/>
      <c r="EDP319" s="29"/>
      <c r="EDQ319" s="29"/>
      <c r="EDR319" s="29"/>
      <c r="EDS319" s="29"/>
      <c r="EDT319" s="29"/>
      <c r="EDU319" s="29"/>
      <c r="EDV319" s="29"/>
      <c r="EDW319" s="29"/>
      <c r="EDX319" s="29"/>
      <c r="EDY319" s="29"/>
      <c r="EDZ319" s="29"/>
      <c r="EEA319" s="29"/>
      <c r="EEB319" s="29"/>
      <c r="EEC319" s="29"/>
      <c r="EED319" s="29"/>
      <c r="EEE319" s="29"/>
      <c r="EEF319" s="29"/>
      <c r="EEG319" s="29"/>
      <c r="EEH319" s="29"/>
      <c r="EEI319" s="29"/>
      <c r="EEJ319" s="29"/>
      <c r="EEK319" s="29"/>
      <c r="EEL319" s="29"/>
      <c r="EEM319" s="29"/>
      <c r="EEN319" s="29"/>
      <c r="EEO319" s="29"/>
      <c r="EEP319" s="29"/>
      <c r="EEQ319" s="29"/>
      <c r="EER319" s="29"/>
      <c r="EES319" s="29"/>
      <c r="EET319" s="29"/>
      <c r="EEU319" s="29"/>
      <c r="EEV319" s="29"/>
      <c r="EEW319" s="29"/>
      <c r="EEX319" s="29"/>
      <c r="EEY319" s="29"/>
      <c r="EEZ319" s="29"/>
      <c r="EFA319" s="29"/>
      <c r="EFB319" s="29"/>
      <c r="EFC319" s="29"/>
      <c r="EFD319" s="29"/>
      <c r="EFE319" s="29"/>
      <c r="EFF319" s="29"/>
      <c r="EFG319" s="29"/>
      <c r="EFH319" s="29"/>
      <c r="EFI319" s="29"/>
      <c r="EFJ319" s="29"/>
      <c r="EFK319" s="29"/>
      <c r="EFL319" s="29"/>
      <c r="EFM319" s="29"/>
      <c r="EFN319" s="29"/>
      <c r="EFO319" s="29"/>
      <c r="EFP319" s="29"/>
      <c r="EFQ319" s="29"/>
      <c r="EFR319" s="29"/>
      <c r="EFS319" s="29"/>
      <c r="EFT319" s="29"/>
      <c r="EFU319" s="29"/>
      <c r="EFV319" s="29"/>
      <c r="EFW319" s="29"/>
      <c r="EFX319" s="29"/>
      <c r="EFY319" s="29"/>
      <c r="EFZ319" s="29"/>
      <c r="EGA319" s="29"/>
      <c r="EGB319" s="29"/>
      <c r="EGC319" s="29"/>
      <c r="EGD319" s="29"/>
      <c r="EGE319" s="29"/>
      <c r="EGF319" s="29"/>
      <c r="EGG319" s="29"/>
      <c r="EGH319" s="29"/>
      <c r="EGI319" s="29"/>
      <c r="EGJ319" s="29"/>
      <c r="EGK319" s="29"/>
      <c r="EGL319" s="29"/>
      <c r="EGM319" s="29"/>
      <c r="EGN319" s="29"/>
      <c r="EGO319" s="29"/>
      <c r="EGP319" s="29"/>
      <c r="EGQ319" s="29"/>
      <c r="EGR319" s="29"/>
      <c r="EGS319" s="29"/>
      <c r="EGT319" s="29"/>
      <c r="EGU319" s="29"/>
      <c r="EGV319" s="29"/>
      <c r="EGW319" s="29"/>
      <c r="EGX319" s="29"/>
      <c r="EGY319" s="29"/>
      <c r="EGZ319" s="29"/>
      <c r="EHA319" s="29"/>
      <c r="EHB319" s="29"/>
      <c r="EHC319" s="29"/>
      <c r="EHD319" s="29"/>
      <c r="EHE319" s="29"/>
      <c r="EHF319" s="29"/>
      <c r="EHG319" s="29"/>
      <c r="EHH319" s="29"/>
      <c r="EHI319" s="29"/>
      <c r="EHJ319" s="29"/>
      <c r="EHK319" s="29"/>
      <c r="EHL319" s="29"/>
      <c r="EHM319" s="29"/>
      <c r="EHN319" s="29"/>
      <c r="EHO319" s="29"/>
      <c r="EHP319" s="29"/>
      <c r="EHQ319" s="29"/>
      <c r="EHR319" s="29"/>
      <c r="EHS319" s="29"/>
      <c r="EHT319" s="29"/>
      <c r="EHU319" s="29"/>
      <c r="EHV319" s="29"/>
      <c r="EHW319" s="29"/>
      <c r="EHX319" s="29"/>
      <c r="EHY319" s="29"/>
      <c r="EHZ319" s="29"/>
      <c r="EIA319" s="29"/>
      <c r="EIB319" s="29"/>
      <c r="EIC319" s="29"/>
      <c r="EID319" s="29"/>
      <c r="EIE319" s="29"/>
      <c r="EIF319" s="29"/>
      <c r="EIG319" s="29"/>
      <c r="EIH319" s="29"/>
      <c r="EII319" s="29"/>
      <c r="EIJ319" s="29"/>
      <c r="EIK319" s="29"/>
      <c r="EIL319" s="29"/>
      <c r="EIM319" s="29"/>
      <c r="EIN319" s="29"/>
      <c r="EIO319" s="29"/>
      <c r="EIP319" s="29"/>
      <c r="EIQ319" s="29"/>
      <c r="EIR319" s="29"/>
      <c r="EIS319" s="29"/>
      <c r="EIT319" s="29"/>
      <c r="EIU319" s="29"/>
      <c r="EIV319" s="29"/>
      <c r="EIW319" s="29"/>
      <c r="EIX319" s="29"/>
      <c r="EIY319" s="29"/>
      <c r="EIZ319" s="29"/>
      <c r="EJA319" s="29"/>
      <c r="EJB319" s="29"/>
      <c r="EJC319" s="29"/>
      <c r="EJD319" s="29"/>
      <c r="EJE319" s="29"/>
      <c r="EJF319" s="29"/>
      <c r="EJG319" s="29"/>
      <c r="EJH319" s="29"/>
      <c r="EJI319" s="29"/>
      <c r="EJJ319" s="29"/>
      <c r="EJK319" s="29"/>
      <c r="EJL319" s="29"/>
      <c r="EJM319" s="29"/>
      <c r="EJN319" s="29"/>
      <c r="EJO319" s="29"/>
      <c r="EJP319" s="29"/>
      <c r="EJQ319" s="29"/>
      <c r="EJR319" s="29"/>
      <c r="EJS319" s="29"/>
      <c r="EJT319" s="29"/>
      <c r="EJU319" s="29"/>
      <c r="EJV319" s="29"/>
      <c r="EJW319" s="29"/>
      <c r="EJX319" s="29"/>
      <c r="EJY319" s="29"/>
      <c r="EJZ319" s="29"/>
      <c r="EKA319" s="29"/>
      <c r="EKB319" s="29"/>
      <c r="EKC319" s="29"/>
      <c r="EKD319" s="29"/>
      <c r="EKE319" s="29"/>
      <c r="EKF319" s="29"/>
      <c r="EKG319" s="29"/>
      <c r="EKH319" s="29"/>
      <c r="EKI319" s="29"/>
      <c r="EKJ319" s="29"/>
      <c r="EKK319" s="29"/>
      <c r="EKL319" s="29"/>
      <c r="EKM319" s="29"/>
      <c r="EKN319" s="29"/>
      <c r="EKO319" s="29"/>
      <c r="EKP319" s="29"/>
      <c r="EKQ319" s="29"/>
      <c r="EKR319" s="29"/>
      <c r="EKS319" s="29"/>
      <c r="EKT319" s="29"/>
      <c r="EKU319" s="29"/>
      <c r="EKV319" s="29"/>
      <c r="EKW319" s="29"/>
      <c r="EKX319" s="29"/>
      <c r="EKY319" s="29"/>
      <c r="EKZ319" s="29"/>
      <c r="ELA319" s="29"/>
      <c r="ELB319" s="29"/>
      <c r="ELC319" s="29"/>
      <c r="ELD319" s="29"/>
      <c r="ELE319" s="29"/>
      <c r="ELF319" s="29"/>
      <c r="ELG319" s="29"/>
      <c r="ELH319" s="29"/>
      <c r="ELI319" s="29"/>
      <c r="ELJ319" s="29"/>
      <c r="ELK319" s="29"/>
      <c r="ELL319" s="29"/>
      <c r="ELM319" s="29"/>
      <c r="ELN319" s="29"/>
      <c r="ELO319" s="29"/>
      <c r="ELP319" s="29"/>
      <c r="ELQ319" s="29"/>
      <c r="ELR319" s="29"/>
      <c r="ELS319" s="29"/>
      <c r="ELT319" s="29"/>
      <c r="ELU319" s="29"/>
      <c r="ELV319" s="29"/>
      <c r="ELW319" s="29"/>
      <c r="ELX319" s="29"/>
      <c r="ELY319" s="29"/>
      <c r="ELZ319" s="29"/>
      <c r="EMA319" s="29"/>
      <c r="EMB319" s="29"/>
      <c r="EMC319" s="29"/>
      <c r="EMD319" s="29"/>
      <c r="EME319" s="29"/>
      <c r="EMF319" s="29"/>
      <c r="EMG319" s="29"/>
      <c r="EMH319" s="29"/>
      <c r="EMI319" s="29"/>
      <c r="EMJ319" s="29"/>
      <c r="EMK319" s="29"/>
      <c r="EML319" s="29"/>
      <c r="EMM319" s="29"/>
      <c r="EMN319" s="29"/>
      <c r="EMO319" s="29"/>
      <c r="EMP319" s="29"/>
      <c r="EMQ319" s="29"/>
      <c r="EMR319" s="29"/>
      <c r="EMS319" s="29"/>
      <c r="EMT319" s="29"/>
      <c r="EMU319" s="29"/>
      <c r="EMV319" s="29"/>
      <c r="EMW319" s="29"/>
      <c r="EMX319" s="29"/>
      <c r="EMY319" s="29"/>
      <c r="EMZ319" s="29"/>
      <c r="ENA319" s="29"/>
      <c r="ENB319" s="29"/>
      <c r="ENC319" s="29"/>
      <c r="END319" s="29"/>
      <c r="ENE319" s="29"/>
      <c r="ENF319" s="29"/>
      <c r="ENG319" s="29"/>
      <c r="ENH319" s="29"/>
      <c r="ENI319" s="29"/>
      <c r="ENJ319" s="29"/>
      <c r="ENK319" s="29"/>
      <c r="ENL319" s="29"/>
      <c r="ENM319" s="29"/>
      <c r="ENN319" s="29"/>
      <c r="ENO319" s="29"/>
      <c r="ENP319" s="29"/>
      <c r="ENQ319" s="29"/>
      <c r="ENR319" s="29"/>
      <c r="ENS319" s="29"/>
      <c r="ENT319" s="29"/>
      <c r="ENU319" s="29"/>
      <c r="ENV319" s="29"/>
      <c r="ENW319" s="29"/>
      <c r="ENX319" s="29"/>
      <c r="ENY319" s="29"/>
      <c r="ENZ319" s="29"/>
      <c r="EOA319" s="29"/>
      <c r="EOB319" s="29"/>
      <c r="EOC319" s="29"/>
      <c r="EOD319" s="29"/>
      <c r="EOE319" s="29"/>
      <c r="EOF319" s="29"/>
      <c r="EOG319" s="29"/>
      <c r="EOH319" s="29"/>
      <c r="EOI319" s="29"/>
      <c r="EOJ319" s="29"/>
      <c r="EOK319" s="29"/>
      <c r="EOL319" s="29"/>
      <c r="EOM319" s="29"/>
      <c r="EON319" s="29"/>
      <c r="EOO319" s="29"/>
      <c r="EOP319" s="29"/>
      <c r="EOQ319" s="29"/>
      <c r="EOR319" s="29"/>
      <c r="EOS319" s="29"/>
      <c r="EOT319" s="29"/>
      <c r="EOU319" s="29"/>
      <c r="EOV319" s="29"/>
      <c r="EOW319" s="29"/>
      <c r="EOX319" s="29"/>
      <c r="EOY319" s="29"/>
      <c r="EOZ319" s="29"/>
      <c r="EPA319" s="29"/>
      <c r="EPB319" s="29"/>
      <c r="EPC319" s="29"/>
      <c r="EPD319" s="29"/>
      <c r="EPE319" s="29"/>
      <c r="EPF319" s="29"/>
      <c r="EPG319" s="29"/>
      <c r="EPH319" s="29"/>
      <c r="EPI319" s="29"/>
      <c r="EPJ319" s="29"/>
      <c r="EPK319" s="29"/>
      <c r="EPL319" s="29"/>
      <c r="EPM319" s="29"/>
      <c r="EPN319" s="29"/>
      <c r="EPO319" s="29"/>
      <c r="EPP319" s="29"/>
      <c r="EPQ319" s="29"/>
      <c r="EPR319" s="29"/>
      <c r="EPS319" s="29"/>
      <c r="EPT319" s="29"/>
      <c r="EPU319" s="29"/>
      <c r="EPV319" s="29"/>
      <c r="EPW319" s="29"/>
      <c r="EPX319" s="29"/>
      <c r="EPY319" s="29"/>
      <c r="EPZ319" s="29"/>
      <c r="EQA319" s="29"/>
      <c r="EQB319" s="29"/>
      <c r="EQC319" s="29"/>
      <c r="EQD319" s="29"/>
      <c r="EQE319" s="29"/>
      <c r="EQF319" s="29"/>
      <c r="EQG319" s="29"/>
      <c r="EQH319" s="29"/>
      <c r="EQI319" s="29"/>
      <c r="EQJ319" s="29"/>
      <c r="EQK319" s="29"/>
      <c r="EQL319" s="29"/>
      <c r="EQM319" s="29"/>
      <c r="EQN319" s="29"/>
      <c r="EQO319" s="29"/>
      <c r="EQP319" s="29"/>
      <c r="EQQ319" s="29"/>
      <c r="EQR319" s="29"/>
      <c r="EQS319" s="29"/>
      <c r="EQT319" s="29"/>
      <c r="EQU319" s="29"/>
      <c r="EQV319" s="29"/>
      <c r="EQW319" s="29"/>
      <c r="EQX319" s="29"/>
      <c r="EQY319" s="29"/>
      <c r="EQZ319" s="29"/>
      <c r="ERA319" s="29"/>
      <c r="ERB319" s="29"/>
      <c r="ERC319" s="29"/>
      <c r="ERD319" s="29"/>
      <c r="ERE319" s="29"/>
      <c r="ERF319" s="29"/>
      <c r="ERG319" s="29"/>
      <c r="ERH319" s="29"/>
      <c r="ERI319" s="29"/>
      <c r="ERJ319" s="29"/>
      <c r="ERK319" s="29"/>
      <c r="ERL319" s="29"/>
      <c r="ERM319" s="29"/>
      <c r="ERN319" s="29"/>
      <c r="ERO319" s="29"/>
      <c r="ERP319" s="29"/>
      <c r="ERQ319" s="29"/>
      <c r="ERR319" s="29"/>
      <c r="ERS319" s="29"/>
      <c r="ERT319" s="29"/>
      <c r="ERU319" s="29"/>
      <c r="ERV319" s="29"/>
      <c r="ERW319" s="29"/>
      <c r="ERX319" s="29"/>
      <c r="ERY319" s="29"/>
      <c r="ERZ319" s="29"/>
      <c r="ESA319" s="29"/>
      <c r="ESB319" s="29"/>
      <c r="ESC319" s="29"/>
      <c r="ESD319" s="29"/>
      <c r="ESE319" s="29"/>
      <c r="ESF319" s="29"/>
      <c r="ESG319" s="29"/>
      <c r="ESH319" s="29"/>
      <c r="ESI319" s="29"/>
      <c r="ESJ319" s="29"/>
      <c r="ESK319" s="29"/>
      <c r="ESL319" s="29"/>
      <c r="ESM319" s="29"/>
      <c r="ESN319" s="29"/>
      <c r="ESO319" s="29"/>
      <c r="ESP319" s="29"/>
      <c r="ESQ319" s="29"/>
      <c r="ESR319" s="29"/>
      <c r="ESS319" s="29"/>
      <c r="EST319" s="29"/>
      <c r="ESU319" s="29"/>
      <c r="ESV319" s="29"/>
      <c r="ESW319" s="29"/>
      <c r="ESX319" s="29"/>
      <c r="ESY319" s="29"/>
      <c r="ESZ319" s="29"/>
      <c r="ETA319" s="29"/>
      <c r="ETB319" s="29"/>
      <c r="ETC319" s="29"/>
      <c r="ETD319" s="29"/>
      <c r="ETE319" s="29"/>
      <c r="ETF319" s="29"/>
      <c r="ETG319" s="29"/>
      <c r="ETH319" s="29"/>
      <c r="ETI319" s="29"/>
      <c r="ETJ319" s="29"/>
      <c r="ETK319" s="29"/>
      <c r="ETL319" s="29"/>
      <c r="ETM319" s="29"/>
      <c r="ETN319" s="29"/>
      <c r="ETO319" s="29"/>
      <c r="ETP319" s="29"/>
      <c r="ETQ319" s="29"/>
      <c r="ETR319" s="29"/>
      <c r="ETS319" s="29"/>
      <c r="ETT319" s="29"/>
      <c r="ETU319" s="29"/>
      <c r="ETV319" s="29"/>
      <c r="ETW319" s="29"/>
      <c r="ETX319" s="29"/>
      <c r="ETY319" s="29"/>
      <c r="ETZ319" s="29"/>
      <c r="EUA319" s="29"/>
      <c r="EUB319" s="29"/>
      <c r="EUC319" s="29"/>
      <c r="EUD319" s="29"/>
      <c r="EUE319" s="29"/>
      <c r="EUF319" s="29"/>
      <c r="EUG319" s="29"/>
      <c r="EUH319" s="29"/>
      <c r="EUI319" s="29"/>
      <c r="EUJ319" s="29"/>
      <c r="EUK319" s="29"/>
      <c r="EUL319" s="29"/>
      <c r="EUM319" s="29"/>
      <c r="EUN319" s="29"/>
      <c r="EUO319" s="29"/>
      <c r="EUP319" s="29"/>
      <c r="EUQ319" s="29"/>
      <c r="EUR319" s="29"/>
      <c r="EUS319" s="29"/>
      <c r="EUT319" s="29"/>
      <c r="EUU319" s="29"/>
      <c r="EUV319" s="29"/>
      <c r="EUW319" s="29"/>
      <c r="EUX319" s="29"/>
      <c r="EUY319" s="29"/>
      <c r="EUZ319" s="29"/>
      <c r="EVA319" s="29"/>
      <c r="EVB319" s="29"/>
      <c r="EVC319" s="29"/>
      <c r="EVD319" s="29"/>
      <c r="EVE319" s="29"/>
      <c r="EVF319" s="29"/>
      <c r="EVG319" s="29"/>
      <c r="EVH319" s="29"/>
      <c r="EVI319" s="29"/>
      <c r="EVJ319" s="29"/>
      <c r="EVK319" s="29"/>
      <c r="EVL319" s="29"/>
      <c r="EVM319" s="29"/>
      <c r="EVN319" s="29"/>
      <c r="EVO319" s="29"/>
      <c r="EVP319" s="29"/>
      <c r="EVQ319" s="29"/>
      <c r="EVR319" s="29"/>
      <c r="EVS319" s="29"/>
      <c r="EVT319" s="29"/>
      <c r="EVU319" s="29"/>
      <c r="EVV319" s="29"/>
      <c r="EVW319" s="29"/>
      <c r="EVX319" s="29"/>
      <c r="EVY319" s="29"/>
      <c r="EVZ319" s="29"/>
      <c r="EWA319" s="29"/>
      <c r="EWB319" s="29"/>
      <c r="EWC319" s="29"/>
      <c r="EWD319" s="29"/>
      <c r="EWE319" s="29"/>
      <c r="EWF319" s="29"/>
      <c r="EWG319" s="29"/>
      <c r="EWH319" s="29"/>
      <c r="EWI319" s="29"/>
      <c r="EWJ319" s="29"/>
      <c r="EWK319" s="29"/>
      <c r="EWL319" s="29"/>
      <c r="EWM319" s="29"/>
      <c r="EWN319" s="29"/>
      <c r="EWO319" s="29"/>
      <c r="EWP319" s="29"/>
      <c r="EWQ319" s="29"/>
      <c r="EWR319" s="29"/>
      <c r="EWS319" s="29"/>
      <c r="EWT319" s="29"/>
      <c r="EWU319" s="29"/>
      <c r="EWV319" s="29"/>
      <c r="EWW319" s="29"/>
      <c r="EWX319" s="29"/>
      <c r="EWY319" s="29"/>
      <c r="EWZ319" s="29"/>
      <c r="EXA319" s="29"/>
      <c r="EXB319" s="29"/>
      <c r="EXC319" s="29"/>
      <c r="EXD319" s="29"/>
      <c r="EXE319" s="29"/>
      <c r="EXF319" s="29"/>
      <c r="EXG319" s="29"/>
      <c r="EXH319" s="29"/>
      <c r="EXI319" s="29"/>
      <c r="EXJ319" s="29"/>
      <c r="EXK319" s="29"/>
      <c r="EXL319" s="29"/>
      <c r="EXM319" s="29"/>
      <c r="EXN319" s="29"/>
      <c r="EXO319" s="29"/>
      <c r="EXP319" s="29"/>
      <c r="EXQ319" s="29"/>
      <c r="EXR319" s="29"/>
      <c r="EXS319" s="29"/>
      <c r="EXT319" s="29"/>
      <c r="EXU319" s="29"/>
      <c r="EXV319" s="29"/>
      <c r="EXW319" s="29"/>
      <c r="EXX319" s="29"/>
      <c r="EXY319" s="29"/>
      <c r="EXZ319" s="29"/>
      <c r="EYA319" s="29"/>
      <c r="EYB319" s="29"/>
      <c r="EYC319" s="29"/>
      <c r="EYD319" s="29"/>
      <c r="EYE319" s="29"/>
      <c r="EYF319" s="29"/>
      <c r="EYG319" s="29"/>
      <c r="EYH319" s="29"/>
      <c r="EYI319" s="29"/>
      <c r="EYJ319" s="29"/>
      <c r="EYK319" s="29"/>
      <c r="EYL319" s="29"/>
      <c r="EYM319" s="29"/>
      <c r="EYN319" s="29"/>
      <c r="EYO319" s="29"/>
      <c r="EYP319" s="29"/>
      <c r="EYQ319" s="29"/>
      <c r="EYR319" s="29"/>
      <c r="EYS319" s="29"/>
      <c r="EYT319" s="29"/>
      <c r="EYU319" s="29"/>
      <c r="EYV319" s="29"/>
      <c r="EYW319" s="29"/>
      <c r="EYX319" s="29"/>
      <c r="EYY319" s="29"/>
      <c r="EYZ319" s="29"/>
      <c r="EZA319" s="29"/>
      <c r="EZB319" s="29"/>
      <c r="EZC319" s="29"/>
      <c r="EZD319" s="29"/>
      <c r="EZE319" s="29"/>
      <c r="EZF319" s="29"/>
      <c r="EZG319" s="29"/>
      <c r="EZH319" s="29"/>
      <c r="EZI319" s="29"/>
      <c r="EZJ319" s="29"/>
      <c r="EZK319" s="29"/>
      <c r="EZL319" s="29"/>
      <c r="EZM319" s="29"/>
      <c r="EZN319" s="29"/>
      <c r="EZO319" s="29"/>
      <c r="EZP319" s="29"/>
      <c r="EZQ319" s="29"/>
      <c r="EZR319" s="29"/>
      <c r="EZS319" s="29"/>
      <c r="EZT319" s="29"/>
      <c r="EZU319" s="29"/>
      <c r="EZV319" s="29"/>
      <c r="EZW319" s="29"/>
      <c r="EZX319" s="29"/>
      <c r="EZY319" s="29"/>
      <c r="EZZ319" s="29"/>
      <c r="FAA319" s="29"/>
      <c r="FAB319" s="29"/>
      <c r="FAC319" s="29"/>
      <c r="FAD319" s="29"/>
      <c r="FAE319" s="29"/>
      <c r="FAF319" s="29"/>
      <c r="FAG319" s="29"/>
      <c r="FAH319" s="29"/>
      <c r="FAI319" s="29"/>
      <c r="FAJ319" s="29"/>
      <c r="FAK319" s="29"/>
      <c r="FAL319" s="29"/>
      <c r="FAM319" s="29"/>
      <c r="FAN319" s="29"/>
      <c r="FAO319" s="29"/>
      <c r="FAP319" s="29"/>
      <c r="FAQ319" s="29"/>
      <c r="FAR319" s="29"/>
      <c r="FAS319" s="29"/>
      <c r="FAT319" s="29"/>
      <c r="FAU319" s="29"/>
      <c r="FAV319" s="29"/>
      <c r="FAW319" s="29"/>
      <c r="FAX319" s="29"/>
      <c r="FAY319" s="29"/>
      <c r="FAZ319" s="29"/>
      <c r="FBA319" s="29"/>
      <c r="FBB319" s="29"/>
      <c r="FBC319" s="29"/>
      <c r="FBD319" s="29"/>
      <c r="FBE319" s="29"/>
      <c r="FBF319" s="29"/>
      <c r="FBG319" s="29"/>
      <c r="FBH319" s="29"/>
      <c r="FBI319" s="29"/>
      <c r="FBJ319" s="29"/>
      <c r="FBK319" s="29"/>
      <c r="FBL319" s="29"/>
      <c r="FBM319" s="29"/>
      <c r="FBN319" s="29"/>
      <c r="FBO319" s="29"/>
      <c r="FBP319" s="29"/>
      <c r="FBQ319" s="29"/>
      <c r="FBR319" s="29"/>
      <c r="FBS319" s="29"/>
      <c r="FBT319" s="29"/>
      <c r="FBU319" s="29"/>
      <c r="FBV319" s="29"/>
      <c r="FBW319" s="29"/>
      <c r="FBX319" s="29"/>
      <c r="FBY319" s="29"/>
      <c r="FBZ319" s="29"/>
      <c r="FCA319" s="29"/>
      <c r="FCB319" s="29"/>
      <c r="FCC319" s="29"/>
      <c r="FCD319" s="29"/>
      <c r="FCE319" s="29"/>
      <c r="FCF319" s="29"/>
      <c r="FCG319" s="29"/>
      <c r="FCH319" s="29"/>
      <c r="FCI319" s="29"/>
      <c r="FCJ319" s="29"/>
      <c r="FCK319" s="29"/>
      <c r="FCL319" s="29"/>
      <c r="FCM319" s="29"/>
      <c r="FCN319" s="29"/>
      <c r="FCO319" s="29"/>
      <c r="FCP319" s="29"/>
      <c r="FCQ319" s="29"/>
      <c r="FCR319" s="29"/>
      <c r="FCS319" s="29"/>
      <c r="FCT319" s="29"/>
      <c r="FCU319" s="29"/>
      <c r="FCV319" s="29"/>
      <c r="FCW319" s="29"/>
      <c r="FCX319" s="29"/>
      <c r="FCY319" s="29"/>
      <c r="FCZ319" s="29"/>
      <c r="FDA319" s="29"/>
      <c r="FDB319" s="29"/>
      <c r="FDC319" s="29"/>
      <c r="FDD319" s="29"/>
      <c r="FDE319" s="29"/>
      <c r="FDF319" s="29"/>
      <c r="FDG319" s="29"/>
      <c r="FDH319" s="29"/>
      <c r="FDI319" s="29"/>
      <c r="FDJ319" s="29"/>
      <c r="FDK319" s="29"/>
      <c r="FDL319" s="29"/>
      <c r="FDM319" s="29"/>
      <c r="FDN319" s="29"/>
      <c r="FDO319" s="29"/>
      <c r="FDP319" s="29"/>
      <c r="FDQ319" s="29"/>
      <c r="FDR319" s="29"/>
      <c r="FDS319" s="29"/>
      <c r="FDT319" s="29"/>
      <c r="FDU319" s="29"/>
      <c r="FDV319" s="29"/>
      <c r="FDW319" s="29"/>
      <c r="FDX319" s="29"/>
      <c r="FDY319" s="29"/>
      <c r="FDZ319" s="29"/>
      <c r="FEA319" s="29"/>
      <c r="FEB319" s="29"/>
      <c r="FEC319" s="29"/>
      <c r="FED319" s="29"/>
      <c r="FEE319" s="29"/>
      <c r="FEF319" s="29"/>
      <c r="FEG319" s="29"/>
      <c r="FEH319" s="29"/>
      <c r="FEI319" s="29"/>
      <c r="FEJ319" s="29"/>
      <c r="FEK319" s="29"/>
      <c r="FEL319" s="29"/>
      <c r="FEM319" s="29"/>
      <c r="FEN319" s="29"/>
      <c r="FEO319" s="29"/>
      <c r="FEP319" s="29"/>
      <c r="FEQ319" s="29"/>
      <c r="FER319" s="29"/>
      <c r="FES319" s="29"/>
      <c r="FET319" s="29"/>
      <c r="FEU319" s="29"/>
      <c r="FEV319" s="29"/>
      <c r="FEW319" s="29"/>
      <c r="FEX319" s="29"/>
      <c r="FEY319" s="29"/>
      <c r="FEZ319" s="29"/>
      <c r="FFA319" s="29"/>
      <c r="FFB319" s="29"/>
      <c r="FFC319" s="29"/>
      <c r="FFD319" s="29"/>
      <c r="FFE319" s="29"/>
      <c r="FFF319" s="29"/>
      <c r="FFG319" s="29"/>
      <c r="FFH319" s="29"/>
      <c r="FFI319" s="29"/>
      <c r="FFJ319" s="29"/>
      <c r="FFK319" s="29"/>
      <c r="FFL319" s="29"/>
      <c r="FFM319" s="29"/>
      <c r="FFN319" s="29"/>
      <c r="FFO319" s="29"/>
      <c r="FFP319" s="29"/>
      <c r="FFQ319" s="29"/>
      <c r="FFR319" s="29"/>
      <c r="FFS319" s="29"/>
      <c r="FFT319" s="29"/>
      <c r="FFU319" s="29"/>
      <c r="FFV319" s="29"/>
      <c r="FFW319" s="29"/>
      <c r="FFX319" s="29"/>
      <c r="FFY319" s="29"/>
      <c r="FFZ319" s="29"/>
      <c r="FGA319" s="29"/>
      <c r="FGB319" s="29"/>
      <c r="FGC319" s="29"/>
      <c r="FGD319" s="29"/>
      <c r="FGE319" s="29"/>
      <c r="FGF319" s="29"/>
      <c r="FGG319" s="29"/>
      <c r="FGH319" s="29"/>
      <c r="FGI319" s="29"/>
      <c r="FGJ319" s="29"/>
      <c r="FGK319" s="29"/>
      <c r="FGL319" s="29"/>
      <c r="FGM319" s="29"/>
      <c r="FGN319" s="29"/>
      <c r="FGO319" s="29"/>
      <c r="FGP319" s="29"/>
      <c r="FGQ319" s="29"/>
      <c r="FGR319" s="29"/>
      <c r="FGS319" s="29"/>
      <c r="FGT319" s="29"/>
      <c r="FGU319" s="29"/>
      <c r="FGV319" s="29"/>
      <c r="FGW319" s="29"/>
      <c r="FGX319" s="29"/>
      <c r="FGY319" s="29"/>
      <c r="FGZ319" s="29"/>
      <c r="FHA319" s="29"/>
      <c r="FHB319" s="29"/>
      <c r="FHC319" s="29"/>
      <c r="FHD319" s="29"/>
      <c r="FHE319" s="29"/>
      <c r="FHF319" s="29"/>
      <c r="FHG319" s="29"/>
      <c r="FHH319" s="29"/>
      <c r="FHI319" s="29"/>
      <c r="FHJ319" s="29"/>
      <c r="FHK319" s="29"/>
      <c r="FHL319" s="29"/>
      <c r="FHM319" s="29"/>
      <c r="FHN319" s="29"/>
      <c r="FHO319" s="29"/>
      <c r="FHP319" s="29"/>
      <c r="FHQ319" s="29"/>
      <c r="FHR319" s="29"/>
      <c r="FHS319" s="29"/>
      <c r="FHT319" s="29"/>
      <c r="FHU319" s="29"/>
      <c r="FHV319" s="29"/>
      <c r="FHW319" s="29"/>
      <c r="FHX319" s="29"/>
      <c r="FHY319" s="29"/>
      <c r="FHZ319" s="29"/>
      <c r="FIA319" s="29"/>
      <c r="FIB319" s="29"/>
      <c r="FIC319" s="29"/>
      <c r="FID319" s="29"/>
      <c r="FIE319" s="29"/>
      <c r="FIF319" s="29"/>
      <c r="FIG319" s="29"/>
      <c r="FIH319" s="29"/>
      <c r="FII319" s="29"/>
      <c r="FIJ319" s="29"/>
      <c r="FIK319" s="29"/>
      <c r="FIL319" s="29"/>
      <c r="FIM319" s="29"/>
      <c r="FIN319" s="29"/>
      <c r="FIO319" s="29"/>
      <c r="FIP319" s="29"/>
      <c r="FIQ319" s="29"/>
      <c r="FIR319" s="29"/>
      <c r="FIS319" s="29"/>
      <c r="FIT319" s="29"/>
      <c r="FIU319" s="29"/>
      <c r="FIV319" s="29"/>
      <c r="FIW319" s="29"/>
      <c r="FIX319" s="29"/>
      <c r="FIY319" s="29"/>
      <c r="FIZ319" s="29"/>
      <c r="FJA319" s="29"/>
      <c r="FJB319" s="29"/>
      <c r="FJC319" s="29"/>
      <c r="FJD319" s="29"/>
      <c r="FJE319" s="29"/>
      <c r="FJF319" s="29"/>
      <c r="FJG319" s="29"/>
      <c r="FJH319" s="29"/>
      <c r="FJI319" s="29"/>
      <c r="FJJ319" s="29"/>
      <c r="FJK319" s="29"/>
      <c r="FJL319" s="29"/>
      <c r="FJM319" s="29"/>
      <c r="FJN319" s="29"/>
      <c r="FJO319" s="29"/>
      <c r="FJP319" s="29"/>
      <c r="FJQ319" s="29"/>
      <c r="FJR319" s="29"/>
      <c r="FJS319" s="29"/>
      <c r="FJT319" s="29"/>
      <c r="FJU319" s="29"/>
      <c r="FJV319" s="29"/>
      <c r="FJW319" s="29"/>
      <c r="FJX319" s="29"/>
      <c r="FJY319" s="29"/>
      <c r="FJZ319" s="29"/>
      <c r="FKA319" s="29"/>
      <c r="FKB319" s="29"/>
      <c r="FKC319" s="29"/>
      <c r="FKD319" s="29"/>
      <c r="FKE319" s="29"/>
      <c r="FKF319" s="29"/>
      <c r="FKG319" s="29"/>
      <c r="FKH319" s="29"/>
      <c r="FKI319" s="29"/>
      <c r="FKJ319" s="29"/>
      <c r="FKK319" s="29"/>
      <c r="FKL319" s="29"/>
      <c r="FKM319" s="29"/>
      <c r="FKN319" s="29"/>
      <c r="FKO319" s="29"/>
      <c r="FKP319" s="29"/>
      <c r="FKQ319" s="29"/>
      <c r="FKR319" s="29"/>
      <c r="FKS319" s="29"/>
      <c r="FKT319" s="29"/>
      <c r="FKU319" s="29"/>
      <c r="FKV319" s="29"/>
      <c r="FKW319" s="29"/>
      <c r="FKX319" s="29"/>
      <c r="FKY319" s="29"/>
      <c r="FKZ319" s="29"/>
      <c r="FLA319" s="29"/>
      <c r="FLB319" s="29"/>
      <c r="FLC319" s="29"/>
      <c r="FLD319" s="29"/>
      <c r="FLE319" s="29"/>
      <c r="FLF319" s="29"/>
      <c r="FLG319" s="29"/>
      <c r="FLH319" s="29"/>
      <c r="FLI319" s="29"/>
      <c r="FLJ319" s="29"/>
      <c r="FLK319" s="29"/>
      <c r="FLL319" s="29"/>
      <c r="FLM319" s="29"/>
      <c r="FLN319" s="29"/>
      <c r="FLO319" s="29"/>
      <c r="FLP319" s="29"/>
      <c r="FLQ319" s="29"/>
      <c r="FLR319" s="29"/>
      <c r="FLS319" s="29"/>
      <c r="FLT319" s="29"/>
      <c r="FLU319" s="29"/>
      <c r="FLV319" s="29"/>
      <c r="FLW319" s="29"/>
      <c r="FLX319" s="29"/>
      <c r="FLY319" s="29"/>
      <c r="FLZ319" s="29"/>
      <c r="FMA319" s="29"/>
      <c r="FMB319" s="29"/>
      <c r="FMC319" s="29"/>
      <c r="FMD319" s="29"/>
      <c r="FME319" s="29"/>
      <c r="FMF319" s="29"/>
      <c r="FMG319" s="29"/>
      <c r="FMH319" s="29"/>
      <c r="FMI319" s="29"/>
      <c r="FMJ319" s="29"/>
      <c r="FMK319" s="29"/>
      <c r="FML319" s="29"/>
      <c r="FMM319" s="29"/>
      <c r="FMN319" s="29"/>
      <c r="FMO319" s="29"/>
      <c r="FMP319" s="29"/>
      <c r="FMQ319" s="29"/>
      <c r="FMR319" s="29"/>
      <c r="FMS319" s="29"/>
      <c r="FMT319" s="29"/>
      <c r="FMU319" s="29"/>
      <c r="FMV319" s="29"/>
      <c r="FMW319" s="29"/>
      <c r="FMX319" s="29"/>
      <c r="FMY319" s="29"/>
      <c r="FMZ319" s="29"/>
      <c r="FNA319" s="29"/>
      <c r="FNB319" s="29"/>
      <c r="FNC319" s="29"/>
      <c r="FND319" s="29"/>
      <c r="FNE319" s="29"/>
      <c r="FNF319" s="29"/>
      <c r="FNG319" s="29"/>
      <c r="FNH319" s="29"/>
      <c r="FNI319" s="29"/>
      <c r="FNJ319" s="29"/>
      <c r="FNK319" s="29"/>
      <c r="FNL319" s="29"/>
      <c r="FNM319" s="29"/>
      <c r="FNN319" s="29"/>
      <c r="FNO319" s="29"/>
      <c r="FNP319" s="29"/>
      <c r="FNQ319" s="29"/>
      <c r="FNR319" s="29"/>
      <c r="FNS319" s="29"/>
      <c r="FNT319" s="29"/>
      <c r="FNU319" s="29"/>
      <c r="FNV319" s="29"/>
      <c r="FNW319" s="29"/>
      <c r="FNX319" s="29"/>
      <c r="FNY319" s="29"/>
      <c r="FNZ319" s="29"/>
      <c r="FOA319" s="29"/>
      <c r="FOB319" s="29"/>
      <c r="FOC319" s="29"/>
      <c r="FOD319" s="29"/>
      <c r="FOE319" s="29"/>
      <c r="FOF319" s="29"/>
      <c r="FOG319" s="29"/>
      <c r="FOH319" s="29"/>
      <c r="FOI319" s="29"/>
      <c r="FOJ319" s="29"/>
      <c r="FOK319" s="29"/>
      <c r="FOL319" s="29"/>
      <c r="FOM319" s="29"/>
      <c r="FON319" s="29"/>
      <c r="FOO319" s="29"/>
      <c r="FOP319" s="29"/>
      <c r="FOQ319" s="29"/>
      <c r="FOR319" s="29"/>
      <c r="FOS319" s="29"/>
      <c r="FOT319" s="29"/>
      <c r="FOU319" s="29"/>
      <c r="FOV319" s="29"/>
      <c r="FOW319" s="29"/>
      <c r="FOX319" s="29"/>
      <c r="FOY319" s="29"/>
      <c r="FOZ319" s="29"/>
      <c r="FPA319" s="29"/>
      <c r="FPB319" s="29"/>
      <c r="FPC319" s="29"/>
      <c r="FPD319" s="29"/>
      <c r="FPE319" s="29"/>
      <c r="FPF319" s="29"/>
      <c r="FPG319" s="29"/>
      <c r="FPH319" s="29"/>
      <c r="FPI319" s="29"/>
      <c r="FPJ319" s="29"/>
      <c r="FPK319" s="29"/>
      <c r="FPL319" s="29"/>
      <c r="FPM319" s="29"/>
      <c r="FPN319" s="29"/>
      <c r="FPO319" s="29"/>
      <c r="FPP319" s="29"/>
      <c r="FPQ319" s="29"/>
      <c r="FPR319" s="29"/>
      <c r="FPS319" s="29"/>
      <c r="FPT319" s="29"/>
      <c r="FPU319" s="29"/>
      <c r="FPV319" s="29"/>
      <c r="FPW319" s="29"/>
      <c r="FPX319" s="29"/>
      <c r="FPY319" s="29"/>
      <c r="FPZ319" s="29"/>
      <c r="FQA319" s="29"/>
      <c r="FQB319" s="29"/>
      <c r="FQC319" s="29"/>
      <c r="FQD319" s="29"/>
      <c r="FQE319" s="29"/>
      <c r="FQF319" s="29"/>
      <c r="FQG319" s="29"/>
      <c r="FQH319" s="29"/>
      <c r="FQI319" s="29"/>
      <c r="FQJ319" s="29"/>
      <c r="FQK319" s="29"/>
      <c r="FQL319" s="29"/>
      <c r="FQM319" s="29"/>
      <c r="FQN319" s="29"/>
      <c r="FQO319" s="29"/>
      <c r="FQP319" s="29"/>
      <c r="FQQ319" s="29"/>
      <c r="FQR319" s="29"/>
      <c r="FQS319" s="29"/>
      <c r="FQT319" s="29"/>
      <c r="FQU319" s="29"/>
      <c r="FQV319" s="29"/>
      <c r="FQW319" s="29"/>
      <c r="FQX319" s="29"/>
      <c r="FQY319" s="29"/>
      <c r="FQZ319" s="29"/>
      <c r="FRA319" s="29"/>
      <c r="FRB319" s="29"/>
      <c r="FRC319" s="29"/>
      <c r="FRD319" s="29"/>
      <c r="FRE319" s="29"/>
      <c r="FRF319" s="29"/>
      <c r="FRG319" s="29"/>
      <c r="FRH319" s="29"/>
      <c r="FRI319" s="29"/>
      <c r="FRJ319" s="29"/>
      <c r="FRK319" s="29"/>
      <c r="FRL319" s="29"/>
      <c r="FRM319" s="29"/>
      <c r="FRN319" s="29"/>
      <c r="FRO319" s="29"/>
      <c r="FRP319" s="29"/>
      <c r="FRQ319" s="29"/>
      <c r="FRR319" s="29"/>
      <c r="FRS319" s="29"/>
      <c r="FRT319" s="29"/>
      <c r="FRU319" s="29"/>
      <c r="FRV319" s="29"/>
      <c r="FRW319" s="29"/>
      <c r="FRX319" s="29"/>
      <c r="FRY319" s="29"/>
      <c r="FRZ319" s="29"/>
      <c r="FSA319" s="29"/>
      <c r="FSB319" s="29"/>
      <c r="FSC319" s="29"/>
      <c r="FSD319" s="29"/>
      <c r="FSE319" s="29"/>
      <c r="FSF319" s="29"/>
      <c r="FSG319" s="29"/>
      <c r="FSH319" s="29"/>
      <c r="FSI319" s="29"/>
      <c r="FSJ319" s="29"/>
      <c r="FSK319" s="29"/>
      <c r="FSL319" s="29"/>
      <c r="FSM319" s="29"/>
      <c r="FSN319" s="29"/>
      <c r="FSO319" s="29"/>
      <c r="FSP319" s="29"/>
      <c r="FSQ319" s="29"/>
      <c r="FSR319" s="29"/>
      <c r="FSS319" s="29"/>
      <c r="FST319" s="29"/>
      <c r="FSU319" s="29"/>
      <c r="FSV319" s="29"/>
      <c r="FSW319" s="29"/>
      <c r="FSX319" s="29"/>
      <c r="FSY319" s="29"/>
      <c r="FSZ319" s="29"/>
      <c r="FTA319" s="29"/>
      <c r="FTB319" s="29"/>
      <c r="FTC319" s="29"/>
      <c r="FTD319" s="29"/>
      <c r="FTE319" s="29"/>
      <c r="FTF319" s="29"/>
      <c r="FTG319" s="29"/>
      <c r="FTH319" s="29"/>
      <c r="FTI319" s="29"/>
      <c r="FTJ319" s="29"/>
      <c r="FTK319" s="29"/>
      <c r="FTL319" s="29"/>
      <c r="FTM319" s="29"/>
      <c r="FTN319" s="29"/>
      <c r="FTO319" s="29"/>
      <c r="FTP319" s="29"/>
      <c r="FTQ319" s="29"/>
      <c r="FTR319" s="29"/>
      <c r="FTS319" s="29"/>
      <c r="FTT319" s="29"/>
      <c r="FTU319" s="29"/>
      <c r="FTV319" s="29"/>
      <c r="FTW319" s="29"/>
      <c r="FTX319" s="29"/>
      <c r="FTY319" s="29"/>
      <c r="FTZ319" s="29"/>
      <c r="FUA319" s="29"/>
      <c r="FUB319" s="29"/>
      <c r="FUC319" s="29"/>
      <c r="FUD319" s="29"/>
      <c r="FUE319" s="29"/>
      <c r="FUF319" s="29"/>
      <c r="FUG319" s="29"/>
      <c r="FUH319" s="29"/>
      <c r="FUI319" s="29"/>
      <c r="FUJ319" s="29"/>
      <c r="FUK319" s="29"/>
      <c r="FUL319" s="29"/>
      <c r="FUM319" s="29"/>
      <c r="FUN319" s="29"/>
      <c r="FUO319" s="29"/>
      <c r="FUP319" s="29"/>
      <c r="FUQ319" s="29"/>
      <c r="FUR319" s="29"/>
      <c r="FUS319" s="29"/>
      <c r="FUT319" s="29"/>
      <c r="FUU319" s="29"/>
      <c r="FUV319" s="29"/>
      <c r="FUW319" s="29"/>
      <c r="FUX319" s="29"/>
      <c r="FUY319" s="29"/>
      <c r="FUZ319" s="29"/>
      <c r="FVA319" s="29"/>
      <c r="FVB319" s="29"/>
      <c r="FVC319" s="29"/>
      <c r="FVD319" s="29"/>
      <c r="FVE319" s="29"/>
      <c r="FVF319" s="29"/>
      <c r="FVG319" s="29"/>
      <c r="FVH319" s="29"/>
      <c r="FVI319" s="29"/>
      <c r="FVJ319" s="29"/>
      <c r="FVK319" s="29"/>
      <c r="FVL319" s="29"/>
      <c r="FVM319" s="29"/>
      <c r="FVN319" s="29"/>
      <c r="FVO319" s="29"/>
      <c r="FVP319" s="29"/>
      <c r="FVQ319" s="29"/>
      <c r="FVR319" s="29"/>
      <c r="FVS319" s="29"/>
      <c r="FVT319" s="29"/>
      <c r="FVU319" s="29"/>
      <c r="FVV319" s="29"/>
      <c r="FVW319" s="29"/>
      <c r="FVX319" s="29"/>
      <c r="FVY319" s="29"/>
      <c r="FVZ319" s="29"/>
      <c r="FWA319" s="29"/>
      <c r="FWB319" s="29"/>
      <c r="FWC319" s="29"/>
      <c r="FWD319" s="29"/>
      <c r="FWE319" s="29"/>
      <c r="FWF319" s="29"/>
      <c r="FWG319" s="29"/>
      <c r="FWH319" s="29"/>
      <c r="FWI319" s="29"/>
      <c r="FWJ319" s="29"/>
      <c r="FWK319" s="29"/>
      <c r="FWL319" s="29"/>
      <c r="FWM319" s="29"/>
      <c r="FWN319" s="29"/>
      <c r="FWO319" s="29"/>
      <c r="FWP319" s="29"/>
      <c r="FWQ319" s="29"/>
      <c r="FWR319" s="29"/>
      <c r="FWS319" s="29"/>
      <c r="FWT319" s="29"/>
      <c r="FWU319" s="29"/>
      <c r="FWV319" s="29"/>
      <c r="FWW319" s="29"/>
      <c r="FWX319" s="29"/>
      <c r="FWY319" s="29"/>
      <c r="FWZ319" s="29"/>
      <c r="FXA319" s="29"/>
      <c r="FXB319" s="29"/>
      <c r="FXC319" s="29"/>
      <c r="FXD319" s="29"/>
      <c r="FXE319" s="29"/>
      <c r="FXF319" s="29"/>
      <c r="FXG319" s="29"/>
      <c r="FXH319" s="29"/>
      <c r="FXI319" s="29"/>
      <c r="FXJ319" s="29"/>
      <c r="FXK319" s="29"/>
      <c r="FXL319" s="29"/>
      <c r="FXM319" s="29"/>
      <c r="FXN319" s="29"/>
      <c r="FXO319" s="29"/>
      <c r="FXP319" s="29"/>
      <c r="FXQ319" s="29"/>
      <c r="FXR319" s="29"/>
      <c r="FXS319" s="29"/>
      <c r="FXT319" s="29"/>
      <c r="FXU319" s="29"/>
      <c r="FXV319" s="29"/>
      <c r="FXW319" s="29"/>
      <c r="FXX319" s="29"/>
      <c r="FXY319" s="29"/>
      <c r="FXZ319" s="29"/>
      <c r="FYA319" s="29"/>
      <c r="FYB319" s="29"/>
      <c r="FYC319" s="29"/>
      <c r="FYD319" s="29"/>
      <c r="FYE319" s="29"/>
      <c r="FYF319" s="29"/>
      <c r="FYG319" s="29"/>
      <c r="FYH319" s="29"/>
      <c r="FYI319" s="29"/>
      <c r="FYJ319" s="29"/>
      <c r="FYK319" s="29"/>
      <c r="FYL319" s="29"/>
      <c r="FYM319" s="29"/>
      <c r="FYN319" s="29"/>
      <c r="FYO319" s="29"/>
      <c r="FYP319" s="29"/>
      <c r="FYQ319" s="29"/>
      <c r="FYR319" s="29"/>
      <c r="FYS319" s="29"/>
      <c r="FYT319" s="29"/>
      <c r="FYU319" s="29"/>
      <c r="FYV319" s="29"/>
      <c r="FYW319" s="29"/>
      <c r="FYX319" s="29"/>
      <c r="FYY319" s="29"/>
      <c r="FYZ319" s="29"/>
      <c r="FZA319" s="29"/>
      <c r="FZB319" s="29"/>
      <c r="FZC319" s="29"/>
      <c r="FZD319" s="29"/>
      <c r="FZE319" s="29"/>
      <c r="FZF319" s="29"/>
      <c r="FZG319" s="29"/>
      <c r="FZH319" s="29"/>
      <c r="FZI319" s="29"/>
      <c r="FZJ319" s="29"/>
      <c r="FZK319" s="29"/>
      <c r="FZL319" s="29"/>
      <c r="FZM319" s="29"/>
      <c r="FZN319" s="29"/>
      <c r="FZO319" s="29"/>
      <c r="FZP319" s="29"/>
      <c r="FZQ319" s="29"/>
      <c r="FZR319" s="29"/>
      <c r="FZS319" s="29"/>
      <c r="FZT319" s="29"/>
      <c r="FZU319" s="29"/>
      <c r="FZV319" s="29"/>
      <c r="FZW319" s="29"/>
      <c r="FZX319" s="29"/>
      <c r="FZY319" s="29"/>
      <c r="FZZ319" s="29"/>
      <c r="GAA319" s="29"/>
      <c r="GAB319" s="29"/>
      <c r="GAC319" s="29"/>
      <c r="GAD319" s="29"/>
      <c r="GAE319" s="29"/>
      <c r="GAF319" s="29"/>
      <c r="GAG319" s="29"/>
      <c r="GAH319" s="29"/>
      <c r="GAI319" s="29"/>
      <c r="GAJ319" s="29"/>
      <c r="GAK319" s="29"/>
      <c r="GAL319" s="29"/>
      <c r="GAM319" s="29"/>
      <c r="GAN319" s="29"/>
      <c r="GAO319" s="29"/>
      <c r="GAP319" s="29"/>
      <c r="GAQ319" s="29"/>
      <c r="GAR319" s="29"/>
      <c r="GAS319" s="29"/>
      <c r="GAT319" s="29"/>
      <c r="GAU319" s="29"/>
      <c r="GAV319" s="29"/>
      <c r="GAW319" s="29"/>
      <c r="GAX319" s="29"/>
      <c r="GAY319" s="29"/>
      <c r="GAZ319" s="29"/>
      <c r="GBA319" s="29"/>
      <c r="GBB319" s="29"/>
      <c r="GBC319" s="29"/>
      <c r="GBD319" s="29"/>
      <c r="GBE319" s="29"/>
      <c r="GBF319" s="29"/>
      <c r="GBG319" s="29"/>
      <c r="GBH319" s="29"/>
      <c r="GBI319" s="29"/>
      <c r="GBJ319" s="29"/>
      <c r="GBK319" s="29"/>
      <c r="GBL319" s="29"/>
      <c r="GBM319" s="29"/>
      <c r="GBN319" s="29"/>
      <c r="GBO319" s="29"/>
      <c r="GBP319" s="29"/>
      <c r="GBQ319" s="29"/>
      <c r="GBR319" s="29"/>
      <c r="GBS319" s="29"/>
      <c r="GBT319" s="29"/>
      <c r="GBU319" s="29"/>
      <c r="GBV319" s="29"/>
      <c r="GBW319" s="29"/>
      <c r="GBX319" s="29"/>
      <c r="GBY319" s="29"/>
      <c r="GBZ319" s="29"/>
      <c r="GCA319" s="29"/>
      <c r="GCB319" s="29"/>
      <c r="GCC319" s="29"/>
      <c r="GCD319" s="29"/>
      <c r="GCE319" s="29"/>
      <c r="GCF319" s="29"/>
      <c r="GCG319" s="29"/>
      <c r="GCH319" s="29"/>
      <c r="GCI319" s="29"/>
      <c r="GCJ319" s="29"/>
      <c r="GCK319" s="29"/>
      <c r="GCL319" s="29"/>
      <c r="GCM319" s="29"/>
      <c r="GCN319" s="29"/>
      <c r="GCO319" s="29"/>
      <c r="GCP319" s="29"/>
      <c r="GCQ319" s="29"/>
      <c r="GCR319" s="29"/>
      <c r="GCS319" s="29"/>
      <c r="GCT319" s="29"/>
      <c r="GCU319" s="29"/>
      <c r="GCV319" s="29"/>
      <c r="GCW319" s="29"/>
      <c r="GCX319" s="29"/>
      <c r="GCY319" s="29"/>
      <c r="GCZ319" s="29"/>
      <c r="GDA319" s="29"/>
      <c r="GDB319" s="29"/>
      <c r="GDC319" s="29"/>
      <c r="GDD319" s="29"/>
      <c r="GDE319" s="29"/>
      <c r="GDF319" s="29"/>
      <c r="GDG319" s="29"/>
      <c r="GDH319" s="29"/>
      <c r="GDI319" s="29"/>
      <c r="GDJ319" s="29"/>
      <c r="GDK319" s="29"/>
      <c r="GDL319" s="29"/>
      <c r="GDM319" s="29"/>
      <c r="GDN319" s="29"/>
      <c r="GDO319" s="29"/>
      <c r="GDP319" s="29"/>
      <c r="GDQ319" s="29"/>
      <c r="GDR319" s="29"/>
      <c r="GDS319" s="29"/>
      <c r="GDT319" s="29"/>
      <c r="GDU319" s="29"/>
      <c r="GDV319" s="29"/>
      <c r="GDW319" s="29"/>
      <c r="GDX319" s="29"/>
      <c r="GDY319" s="29"/>
      <c r="GDZ319" s="29"/>
      <c r="GEA319" s="29"/>
      <c r="GEB319" s="29"/>
      <c r="GEC319" s="29"/>
      <c r="GED319" s="29"/>
      <c r="GEE319" s="29"/>
      <c r="GEF319" s="29"/>
      <c r="GEG319" s="29"/>
      <c r="GEH319" s="29"/>
      <c r="GEI319" s="29"/>
      <c r="GEJ319" s="29"/>
      <c r="GEK319" s="29"/>
      <c r="GEL319" s="29"/>
      <c r="GEM319" s="29"/>
      <c r="GEN319" s="29"/>
      <c r="GEO319" s="29"/>
      <c r="GEP319" s="29"/>
      <c r="GEQ319" s="29"/>
      <c r="GER319" s="29"/>
      <c r="GES319" s="29"/>
      <c r="GET319" s="29"/>
      <c r="GEU319" s="29"/>
      <c r="GEV319" s="29"/>
      <c r="GEW319" s="29"/>
      <c r="GEX319" s="29"/>
      <c r="GEY319" s="29"/>
      <c r="GEZ319" s="29"/>
      <c r="GFA319" s="29"/>
      <c r="GFB319" s="29"/>
      <c r="GFC319" s="29"/>
      <c r="GFD319" s="29"/>
      <c r="GFE319" s="29"/>
      <c r="GFF319" s="29"/>
      <c r="GFG319" s="29"/>
      <c r="GFH319" s="29"/>
      <c r="GFI319" s="29"/>
      <c r="GFJ319" s="29"/>
      <c r="GFK319" s="29"/>
      <c r="GFL319" s="29"/>
      <c r="GFM319" s="29"/>
      <c r="GFN319" s="29"/>
      <c r="GFO319" s="29"/>
      <c r="GFP319" s="29"/>
      <c r="GFQ319" s="29"/>
      <c r="GFR319" s="29"/>
      <c r="GFS319" s="29"/>
      <c r="GFT319" s="29"/>
      <c r="GFU319" s="29"/>
      <c r="GFV319" s="29"/>
      <c r="GFW319" s="29"/>
      <c r="GFX319" s="29"/>
      <c r="GFY319" s="29"/>
      <c r="GFZ319" s="29"/>
      <c r="GGA319" s="29"/>
      <c r="GGB319" s="29"/>
      <c r="GGC319" s="29"/>
      <c r="GGD319" s="29"/>
      <c r="GGE319" s="29"/>
      <c r="GGF319" s="29"/>
      <c r="GGG319" s="29"/>
      <c r="GGH319" s="29"/>
      <c r="GGI319" s="29"/>
      <c r="GGJ319" s="29"/>
      <c r="GGK319" s="29"/>
      <c r="GGL319" s="29"/>
      <c r="GGM319" s="29"/>
      <c r="GGN319" s="29"/>
      <c r="GGO319" s="29"/>
      <c r="GGP319" s="29"/>
      <c r="GGQ319" s="29"/>
      <c r="GGR319" s="29"/>
      <c r="GGS319" s="29"/>
      <c r="GGT319" s="29"/>
      <c r="GGU319" s="29"/>
      <c r="GGV319" s="29"/>
      <c r="GGW319" s="29"/>
      <c r="GGX319" s="29"/>
      <c r="GGY319" s="29"/>
      <c r="GGZ319" s="29"/>
      <c r="GHA319" s="29"/>
      <c r="GHB319" s="29"/>
      <c r="GHC319" s="29"/>
      <c r="GHD319" s="29"/>
      <c r="GHE319" s="29"/>
      <c r="GHF319" s="29"/>
      <c r="GHG319" s="29"/>
      <c r="GHH319" s="29"/>
      <c r="GHI319" s="29"/>
      <c r="GHJ319" s="29"/>
      <c r="GHK319" s="29"/>
      <c r="GHL319" s="29"/>
      <c r="GHM319" s="29"/>
      <c r="GHN319" s="29"/>
      <c r="GHO319" s="29"/>
      <c r="GHP319" s="29"/>
      <c r="GHQ319" s="29"/>
      <c r="GHR319" s="29"/>
      <c r="GHS319" s="29"/>
      <c r="GHT319" s="29"/>
      <c r="GHU319" s="29"/>
      <c r="GHV319" s="29"/>
      <c r="GHW319" s="29"/>
      <c r="GHX319" s="29"/>
      <c r="GHY319" s="29"/>
      <c r="GHZ319" s="29"/>
      <c r="GIA319" s="29"/>
      <c r="GIB319" s="29"/>
      <c r="GIC319" s="29"/>
      <c r="GID319" s="29"/>
      <c r="GIE319" s="29"/>
      <c r="GIF319" s="29"/>
      <c r="GIG319" s="29"/>
      <c r="GIH319" s="29"/>
      <c r="GII319" s="29"/>
      <c r="GIJ319" s="29"/>
      <c r="GIK319" s="29"/>
      <c r="GIL319" s="29"/>
      <c r="GIM319" s="29"/>
      <c r="GIN319" s="29"/>
      <c r="GIO319" s="29"/>
      <c r="GIP319" s="29"/>
      <c r="GIQ319" s="29"/>
      <c r="GIR319" s="29"/>
      <c r="GIS319" s="29"/>
      <c r="GIT319" s="29"/>
      <c r="GIU319" s="29"/>
      <c r="GIV319" s="29"/>
      <c r="GIW319" s="29"/>
      <c r="GIX319" s="29"/>
      <c r="GIY319" s="29"/>
      <c r="GIZ319" s="29"/>
      <c r="GJA319" s="29"/>
      <c r="GJB319" s="29"/>
      <c r="GJC319" s="29"/>
      <c r="GJD319" s="29"/>
      <c r="GJE319" s="29"/>
      <c r="GJF319" s="29"/>
      <c r="GJG319" s="29"/>
      <c r="GJH319" s="29"/>
      <c r="GJI319" s="29"/>
      <c r="GJJ319" s="29"/>
      <c r="GJK319" s="29"/>
      <c r="GJL319" s="29"/>
      <c r="GJM319" s="29"/>
      <c r="GJN319" s="29"/>
      <c r="GJO319" s="29"/>
      <c r="GJP319" s="29"/>
      <c r="GJQ319" s="29"/>
      <c r="GJR319" s="29"/>
      <c r="GJS319" s="29"/>
      <c r="GJT319" s="29"/>
      <c r="GJU319" s="29"/>
      <c r="GJV319" s="29"/>
      <c r="GJW319" s="29"/>
      <c r="GJX319" s="29"/>
      <c r="GJY319" s="29"/>
      <c r="GJZ319" s="29"/>
      <c r="GKA319" s="29"/>
      <c r="GKB319" s="29"/>
      <c r="GKC319" s="29"/>
      <c r="GKD319" s="29"/>
      <c r="GKE319" s="29"/>
      <c r="GKF319" s="29"/>
      <c r="GKG319" s="29"/>
      <c r="GKH319" s="29"/>
      <c r="GKI319" s="29"/>
      <c r="GKJ319" s="29"/>
      <c r="GKK319" s="29"/>
      <c r="GKL319" s="29"/>
      <c r="GKM319" s="29"/>
      <c r="GKN319" s="29"/>
      <c r="GKO319" s="29"/>
      <c r="GKP319" s="29"/>
      <c r="GKQ319" s="29"/>
      <c r="GKR319" s="29"/>
      <c r="GKS319" s="29"/>
      <c r="GKT319" s="29"/>
      <c r="GKU319" s="29"/>
      <c r="GKV319" s="29"/>
      <c r="GKW319" s="29"/>
      <c r="GKX319" s="29"/>
      <c r="GKY319" s="29"/>
      <c r="GKZ319" s="29"/>
      <c r="GLA319" s="29"/>
      <c r="GLB319" s="29"/>
      <c r="GLC319" s="29"/>
      <c r="GLD319" s="29"/>
      <c r="GLE319" s="29"/>
      <c r="GLF319" s="29"/>
      <c r="GLG319" s="29"/>
      <c r="GLH319" s="29"/>
      <c r="GLI319" s="29"/>
      <c r="GLJ319" s="29"/>
      <c r="GLK319" s="29"/>
      <c r="GLL319" s="29"/>
      <c r="GLM319" s="29"/>
      <c r="GLN319" s="29"/>
      <c r="GLO319" s="29"/>
      <c r="GLP319" s="29"/>
      <c r="GLQ319" s="29"/>
      <c r="GLR319" s="29"/>
      <c r="GLS319" s="29"/>
      <c r="GLT319" s="29"/>
      <c r="GLU319" s="29"/>
      <c r="GLV319" s="29"/>
      <c r="GLW319" s="29"/>
      <c r="GLX319" s="29"/>
      <c r="GLY319" s="29"/>
      <c r="GLZ319" s="29"/>
      <c r="GMA319" s="29"/>
      <c r="GMB319" s="29"/>
      <c r="GMC319" s="29"/>
      <c r="GMD319" s="29"/>
      <c r="GME319" s="29"/>
      <c r="GMF319" s="29"/>
      <c r="GMG319" s="29"/>
      <c r="GMH319" s="29"/>
      <c r="GMI319" s="29"/>
      <c r="GMJ319" s="29"/>
      <c r="GMK319" s="29"/>
      <c r="GML319" s="29"/>
      <c r="GMM319" s="29"/>
      <c r="GMN319" s="29"/>
      <c r="GMO319" s="29"/>
      <c r="GMP319" s="29"/>
      <c r="GMQ319" s="29"/>
      <c r="GMR319" s="29"/>
      <c r="GMS319" s="29"/>
      <c r="GMT319" s="29"/>
      <c r="GMU319" s="29"/>
      <c r="GMV319" s="29"/>
      <c r="GMW319" s="29"/>
      <c r="GMX319" s="29"/>
      <c r="GMY319" s="29"/>
      <c r="GMZ319" s="29"/>
      <c r="GNA319" s="29"/>
      <c r="GNB319" s="29"/>
      <c r="GNC319" s="29"/>
      <c r="GND319" s="29"/>
      <c r="GNE319" s="29"/>
      <c r="GNF319" s="29"/>
      <c r="GNG319" s="29"/>
      <c r="GNH319" s="29"/>
      <c r="GNI319" s="29"/>
      <c r="GNJ319" s="29"/>
      <c r="GNK319" s="29"/>
      <c r="GNL319" s="29"/>
      <c r="GNM319" s="29"/>
      <c r="GNN319" s="29"/>
      <c r="GNO319" s="29"/>
      <c r="GNP319" s="29"/>
      <c r="GNQ319" s="29"/>
      <c r="GNR319" s="29"/>
      <c r="GNS319" s="29"/>
      <c r="GNT319" s="29"/>
      <c r="GNU319" s="29"/>
      <c r="GNV319" s="29"/>
      <c r="GNW319" s="29"/>
      <c r="GNX319" s="29"/>
      <c r="GNY319" s="29"/>
      <c r="GNZ319" s="29"/>
      <c r="GOA319" s="29"/>
      <c r="GOB319" s="29"/>
      <c r="GOC319" s="29"/>
      <c r="GOD319" s="29"/>
      <c r="GOE319" s="29"/>
      <c r="GOF319" s="29"/>
      <c r="GOG319" s="29"/>
      <c r="GOH319" s="29"/>
      <c r="GOI319" s="29"/>
      <c r="GOJ319" s="29"/>
      <c r="GOK319" s="29"/>
      <c r="GOL319" s="29"/>
      <c r="GOM319" s="29"/>
      <c r="GON319" s="29"/>
      <c r="GOO319" s="29"/>
      <c r="GOP319" s="29"/>
      <c r="GOQ319" s="29"/>
      <c r="GOR319" s="29"/>
      <c r="GOS319" s="29"/>
      <c r="GOT319" s="29"/>
      <c r="GOU319" s="29"/>
      <c r="GOV319" s="29"/>
      <c r="GOW319" s="29"/>
      <c r="GOX319" s="29"/>
      <c r="GOY319" s="29"/>
      <c r="GOZ319" s="29"/>
      <c r="GPA319" s="29"/>
      <c r="GPB319" s="29"/>
      <c r="GPC319" s="29"/>
      <c r="GPD319" s="29"/>
      <c r="GPE319" s="29"/>
      <c r="GPF319" s="29"/>
      <c r="GPG319" s="29"/>
      <c r="GPH319" s="29"/>
      <c r="GPI319" s="29"/>
      <c r="GPJ319" s="29"/>
      <c r="GPK319" s="29"/>
      <c r="GPL319" s="29"/>
      <c r="GPM319" s="29"/>
      <c r="GPN319" s="29"/>
      <c r="GPO319" s="29"/>
      <c r="GPP319" s="29"/>
      <c r="GPQ319" s="29"/>
      <c r="GPR319" s="29"/>
      <c r="GPS319" s="29"/>
      <c r="GPT319" s="29"/>
      <c r="GPU319" s="29"/>
      <c r="GPV319" s="29"/>
      <c r="GPW319" s="29"/>
      <c r="GPX319" s="29"/>
      <c r="GPY319" s="29"/>
      <c r="GPZ319" s="29"/>
      <c r="GQA319" s="29"/>
      <c r="GQB319" s="29"/>
      <c r="GQC319" s="29"/>
      <c r="GQD319" s="29"/>
      <c r="GQE319" s="29"/>
      <c r="GQF319" s="29"/>
      <c r="GQG319" s="29"/>
      <c r="GQH319" s="29"/>
      <c r="GQI319" s="29"/>
      <c r="GQJ319" s="29"/>
      <c r="GQK319" s="29"/>
      <c r="GQL319" s="29"/>
      <c r="GQM319" s="29"/>
      <c r="GQN319" s="29"/>
      <c r="GQO319" s="29"/>
      <c r="GQP319" s="29"/>
      <c r="GQQ319" s="29"/>
      <c r="GQR319" s="29"/>
      <c r="GQS319" s="29"/>
      <c r="GQT319" s="29"/>
      <c r="GQU319" s="29"/>
      <c r="GQV319" s="29"/>
      <c r="GQW319" s="29"/>
      <c r="GQX319" s="29"/>
      <c r="GQY319" s="29"/>
      <c r="GQZ319" s="29"/>
      <c r="GRA319" s="29"/>
      <c r="GRB319" s="29"/>
      <c r="GRC319" s="29"/>
      <c r="GRD319" s="29"/>
      <c r="GRE319" s="29"/>
      <c r="GRF319" s="29"/>
      <c r="GRG319" s="29"/>
      <c r="GRH319" s="29"/>
      <c r="GRI319" s="29"/>
      <c r="GRJ319" s="29"/>
      <c r="GRK319" s="29"/>
      <c r="GRL319" s="29"/>
      <c r="GRM319" s="29"/>
      <c r="GRN319" s="29"/>
      <c r="GRO319" s="29"/>
      <c r="GRP319" s="29"/>
      <c r="GRQ319" s="29"/>
      <c r="GRR319" s="29"/>
      <c r="GRS319" s="29"/>
      <c r="GRT319" s="29"/>
      <c r="GRU319" s="29"/>
      <c r="GRV319" s="29"/>
      <c r="GRW319" s="29"/>
      <c r="GRX319" s="29"/>
      <c r="GRY319" s="29"/>
      <c r="GRZ319" s="29"/>
      <c r="GSA319" s="29"/>
      <c r="GSB319" s="29"/>
      <c r="GSC319" s="29"/>
      <c r="GSD319" s="29"/>
      <c r="GSE319" s="29"/>
      <c r="GSF319" s="29"/>
      <c r="GSG319" s="29"/>
      <c r="GSH319" s="29"/>
      <c r="GSI319" s="29"/>
      <c r="GSJ319" s="29"/>
      <c r="GSK319" s="29"/>
      <c r="GSL319" s="29"/>
      <c r="GSM319" s="29"/>
      <c r="GSN319" s="29"/>
      <c r="GSO319" s="29"/>
      <c r="GSP319" s="29"/>
      <c r="GSQ319" s="29"/>
      <c r="GSR319" s="29"/>
      <c r="GSS319" s="29"/>
      <c r="GST319" s="29"/>
      <c r="GSU319" s="29"/>
      <c r="GSV319" s="29"/>
      <c r="GSW319" s="29"/>
      <c r="GSX319" s="29"/>
      <c r="GSY319" s="29"/>
      <c r="GSZ319" s="29"/>
      <c r="GTA319" s="29"/>
      <c r="GTB319" s="29"/>
      <c r="GTC319" s="29"/>
      <c r="GTD319" s="29"/>
      <c r="GTE319" s="29"/>
      <c r="GTF319" s="29"/>
      <c r="GTG319" s="29"/>
      <c r="GTH319" s="29"/>
      <c r="GTI319" s="29"/>
      <c r="GTJ319" s="29"/>
      <c r="GTK319" s="29"/>
      <c r="GTL319" s="29"/>
      <c r="GTM319" s="29"/>
      <c r="GTN319" s="29"/>
      <c r="GTO319" s="29"/>
      <c r="GTP319" s="29"/>
      <c r="GTQ319" s="29"/>
      <c r="GTR319" s="29"/>
      <c r="GTS319" s="29"/>
      <c r="GTT319" s="29"/>
      <c r="GTU319" s="29"/>
      <c r="GTV319" s="29"/>
      <c r="GTW319" s="29"/>
      <c r="GTX319" s="29"/>
      <c r="GTY319" s="29"/>
      <c r="GTZ319" s="29"/>
      <c r="GUA319" s="29"/>
      <c r="GUB319" s="29"/>
      <c r="GUC319" s="29"/>
      <c r="GUD319" s="29"/>
      <c r="GUE319" s="29"/>
      <c r="GUF319" s="29"/>
      <c r="GUG319" s="29"/>
      <c r="GUH319" s="29"/>
      <c r="GUI319" s="29"/>
      <c r="GUJ319" s="29"/>
      <c r="GUK319" s="29"/>
      <c r="GUL319" s="29"/>
      <c r="GUM319" s="29"/>
      <c r="GUN319" s="29"/>
      <c r="GUO319" s="29"/>
      <c r="GUP319" s="29"/>
      <c r="GUQ319" s="29"/>
      <c r="GUR319" s="29"/>
      <c r="GUS319" s="29"/>
      <c r="GUT319" s="29"/>
      <c r="GUU319" s="29"/>
      <c r="GUV319" s="29"/>
      <c r="GUW319" s="29"/>
      <c r="GUX319" s="29"/>
      <c r="GUY319" s="29"/>
      <c r="GUZ319" s="29"/>
      <c r="GVA319" s="29"/>
      <c r="GVB319" s="29"/>
      <c r="GVC319" s="29"/>
      <c r="GVD319" s="29"/>
      <c r="GVE319" s="29"/>
      <c r="GVF319" s="29"/>
      <c r="GVG319" s="29"/>
      <c r="GVH319" s="29"/>
      <c r="GVI319" s="29"/>
      <c r="GVJ319" s="29"/>
      <c r="GVK319" s="29"/>
      <c r="GVL319" s="29"/>
      <c r="GVM319" s="29"/>
      <c r="GVN319" s="29"/>
      <c r="GVO319" s="29"/>
      <c r="GVP319" s="29"/>
      <c r="GVQ319" s="29"/>
      <c r="GVR319" s="29"/>
      <c r="GVS319" s="29"/>
      <c r="GVT319" s="29"/>
      <c r="GVU319" s="29"/>
      <c r="GVV319" s="29"/>
      <c r="GVW319" s="29"/>
      <c r="GVX319" s="29"/>
      <c r="GVY319" s="29"/>
      <c r="GVZ319" s="29"/>
      <c r="GWA319" s="29"/>
      <c r="GWB319" s="29"/>
      <c r="GWC319" s="29"/>
      <c r="GWD319" s="29"/>
      <c r="GWE319" s="29"/>
      <c r="GWF319" s="29"/>
      <c r="GWG319" s="29"/>
      <c r="GWH319" s="29"/>
      <c r="GWI319" s="29"/>
      <c r="GWJ319" s="29"/>
      <c r="GWK319" s="29"/>
      <c r="GWL319" s="29"/>
      <c r="GWM319" s="29"/>
      <c r="GWN319" s="29"/>
      <c r="GWO319" s="29"/>
      <c r="GWP319" s="29"/>
      <c r="GWQ319" s="29"/>
      <c r="GWR319" s="29"/>
      <c r="GWS319" s="29"/>
      <c r="GWT319" s="29"/>
      <c r="GWU319" s="29"/>
      <c r="GWV319" s="29"/>
      <c r="GWW319" s="29"/>
      <c r="GWX319" s="29"/>
      <c r="GWY319" s="29"/>
      <c r="GWZ319" s="29"/>
      <c r="GXA319" s="29"/>
      <c r="GXB319" s="29"/>
      <c r="GXC319" s="29"/>
      <c r="GXD319" s="29"/>
      <c r="GXE319" s="29"/>
      <c r="GXF319" s="29"/>
      <c r="GXG319" s="29"/>
      <c r="GXH319" s="29"/>
      <c r="GXI319" s="29"/>
      <c r="GXJ319" s="29"/>
      <c r="GXK319" s="29"/>
      <c r="GXL319" s="29"/>
      <c r="GXM319" s="29"/>
      <c r="GXN319" s="29"/>
      <c r="GXO319" s="29"/>
      <c r="GXP319" s="29"/>
      <c r="GXQ319" s="29"/>
      <c r="GXR319" s="29"/>
      <c r="GXS319" s="29"/>
      <c r="GXT319" s="29"/>
      <c r="GXU319" s="29"/>
      <c r="GXV319" s="29"/>
      <c r="GXW319" s="29"/>
      <c r="GXX319" s="29"/>
      <c r="GXY319" s="29"/>
      <c r="GXZ319" s="29"/>
      <c r="GYA319" s="29"/>
      <c r="GYB319" s="29"/>
      <c r="GYC319" s="29"/>
      <c r="GYD319" s="29"/>
      <c r="GYE319" s="29"/>
      <c r="GYF319" s="29"/>
      <c r="GYG319" s="29"/>
      <c r="GYH319" s="29"/>
      <c r="GYI319" s="29"/>
      <c r="GYJ319" s="29"/>
      <c r="GYK319" s="29"/>
      <c r="GYL319" s="29"/>
      <c r="GYM319" s="29"/>
      <c r="GYN319" s="29"/>
      <c r="GYO319" s="29"/>
      <c r="GYP319" s="29"/>
      <c r="GYQ319" s="29"/>
      <c r="GYR319" s="29"/>
      <c r="GYS319" s="29"/>
      <c r="GYT319" s="29"/>
      <c r="GYU319" s="29"/>
      <c r="GYV319" s="29"/>
      <c r="GYW319" s="29"/>
      <c r="GYX319" s="29"/>
      <c r="GYY319" s="29"/>
      <c r="GYZ319" s="29"/>
      <c r="GZA319" s="29"/>
      <c r="GZB319" s="29"/>
      <c r="GZC319" s="29"/>
      <c r="GZD319" s="29"/>
      <c r="GZE319" s="29"/>
      <c r="GZF319" s="29"/>
      <c r="GZG319" s="29"/>
      <c r="GZH319" s="29"/>
      <c r="GZI319" s="29"/>
      <c r="GZJ319" s="29"/>
      <c r="GZK319" s="29"/>
      <c r="GZL319" s="29"/>
      <c r="GZM319" s="29"/>
      <c r="GZN319" s="29"/>
      <c r="GZO319" s="29"/>
      <c r="GZP319" s="29"/>
      <c r="GZQ319" s="29"/>
      <c r="GZR319" s="29"/>
      <c r="GZS319" s="29"/>
      <c r="GZT319" s="29"/>
      <c r="GZU319" s="29"/>
      <c r="GZV319" s="29"/>
      <c r="GZW319" s="29"/>
      <c r="GZX319" s="29"/>
      <c r="GZY319" s="29"/>
      <c r="GZZ319" s="29"/>
      <c r="HAA319" s="29"/>
      <c r="HAB319" s="29"/>
      <c r="HAC319" s="29"/>
      <c r="HAD319" s="29"/>
      <c r="HAE319" s="29"/>
      <c r="HAF319" s="29"/>
      <c r="HAG319" s="29"/>
      <c r="HAH319" s="29"/>
      <c r="HAI319" s="29"/>
      <c r="HAJ319" s="29"/>
      <c r="HAK319" s="29"/>
      <c r="HAL319" s="29"/>
      <c r="HAM319" s="29"/>
      <c r="HAN319" s="29"/>
      <c r="HAO319" s="29"/>
      <c r="HAP319" s="29"/>
      <c r="HAQ319" s="29"/>
      <c r="HAR319" s="29"/>
      <c r="HAS319" s="29"/>
      <c r="HAT319" s="29"/>
      <c r="HAU319" s="29"/>
      <c r="HAV319" s="29"/>
      <c r="HAW319" s="29"/>
      <c r="HAX319" s="29"/>
      <c r="HAY319" s="29"/>
      <c r="HAZ319" s="29"/>
      <c r="HBA319" s="29"/>
      <c r="HBB319" s="29"/>
      <c r="HBC319" s="29"/>
      <c r="HBD319" s="29"/>
      <c r="HBE319" s="29"/>
      <c r="HBF319" s="29"/>
      <c r="HBG319" s="29"/>
      <c r="HBH319" s="29"/>
      <c r="HBI319" s="29"/>
      <c r="HBJ319" s="29"/>
      <c r="HBK319" s="29"/>
      <c r="HBL319" s="29"/>
      <c r="HBM319" s="29"/>
      <c r="HBN319" s="29"/>
      <c r="HBO319" s="29"/>
      <c r="HBP319" s="29"/>
      <c r="HBQ319" s="29"/>
      <c r="HBR319" s="29"/>
      <c r="HBS319" s="29"/>
      <c r="HBT319" s="29"/>
      <c r="HBU319" s="29"/>
      <c r="HBV319" s="29"/>
      <c r="HBW319" s="29"/>
      <c r="HBX319" s="29"/>
      <c r="HBY319" s="29"/>
      <c r="HBZ319" s="29"/>
      <c r="HCA319" s="29"/>
      <c r="HCB319" s="29"/>
      <c r="HCC319" s="29"/>
      <c r="HCD319" s="29"/>
      <c r="HCE319" s="29"/>
      <c r="HCF319" s="29"/>
      <c r="HCG319" s="29"/>
      <c r="HCH319" s="29"/>
      <c r="HCI319" s="29"/>
      <c r="HCJ319" s="29"/>
      <c r="HCK319" s="29"/>
      <c r="HCL319" s="29"/>
      <c r="HCM319" s="29"/>
      <c r="HCN319" s="29"/>
      <c r="HCO319" s="29"/>
      <c r="HCP319" s="29"/>
      <c r="HCQ319" s="29"/>
      <c r="HCR319" s="29"/>
      <c r="HCS319" s="29"/>
      <c r="HCT319" s="29"/>
      <c r="HCU319" s="29"/>
      <c r="HCV319" s="29"/>
      <c r="HCW319" s="29"/>
      <c r="HCX319" s="29"/>
      <c r="HCY319" s="29"/>
      <c r="HCZ319" s="29"/>
      <c r="HDA319" s="29"/>
      <c r="HDB319" s="29"/>
      <c r="HDC319" s="29"/>
      <c r="HDD319" s="29"/>
      <c r="HDE319" s="29"/>
      <c r="HDF319" s="29"/>
      <c r="HDG319" s="29"/>
      <c r="HDH319" s="29"/>
      <c r="HDI319" s="29"/>
      <c r="HDJ319" s="29"/>
      <c r="HDK319" s="29"/>
      <c r="HDL319" s="29"/>
      <c r="HDM319" s="29"/>
      <c r="HDN319" s="29"/>
      <c r="HDO319" s="29"/>
      <c r="HDP319" s="29"/>
      <c r="HDQ319" s="29"/>
      <c r="HDR319" s="29"/>
      <c r="HDS319" s="29"/>
      <c r="HDT319" s="29"/>
      <c r="HDU319" s="29"/>
      <c r="HDV319" s="29"/>
      <c r="HDW319" s="29"/>
      <c r="HDX319" s="29"/>
      <c r="HDY319" s="29"/>
      <c r="HDZ319" s="29"/>
      <c r="HEA319" s="29"/>
      <c r="HEB319" s="29"/>
      <c r="HEC319" s="29"/>
      <c r="HED319" s="29"/>
      <c r="HEE319" s="29"/>
      <c r="HEF319" s="29"/>
      <c r="HEG319" s="29"/>
      <c r="HEH319" s="29"/>
      <c r="HEI319" s="29"/>
      <c r="HEJ319" s="29"/>
      <c r="HEK319" s="29"/>
      <c r="HEL319" s="29"/>
      <c r="HEM319" s="29"/>
      <c r="HEN319" s="29"/>
      <c r="HEO319" s="29"/>
      <c r="HEP319" s="29"/>
      <c r="HEQ319" s="29"/>
      <c r="HER319" s="29"/>
      <c r="HES319" s="29"/>
      <c r="HET319" s="29"/>
      <c r="HEU319" s="29"/>
      <c r="HEV319" s="29"/>
      <c r="HEW319" s="29"/>
      <c r="HEX319" s="29"/>
      <c r="HEY319" s="29"/>
      <c r="HEZ319" s="29"/>
      <c r="HFA319" s="29"/>
      <c r="HFB319" s="29"/>
      <c r="HFC319" s="29"/>
      <c r="HFD319" s="29"/>
      <c r="HFE319" s="29"/>
      <c r="HFF319" s="29"/>
      <c r="HFG319" s="29"/>
      <c r="HFH319" s="29"/>
      <c r="HFI319" s="29"/>
      <c r="HFJ319" s="29"/>
      <c r="HFK319" s="29"/>
      <c r="HFL319" s="29"/>
      <c r="HFM319" s="29"/>
      <c r="HFN319" s="29"/>
      <c r="HFO319" s="29"/>
      <c r="HFP319" s="29"/>
      <c r="HFQ319" s="29"/>
      <c r="HFR319" s="29"/>
      <c r="HFS319" s="29"/>
      <c r="HFT319" s="29"/>
      <c r="HFU319" s="29"/>
      <c r="HFV319" s="29"/>
      <c r="HFW319" s="29"/>
      <c r="HFX319" s="29"/>
      <c r="HFY319" s="29"/>
      <c r="HFZ319" s="29"/>
      <c r="HGA319" s="29"/>
      <c r="HGB319" s="29"/>
      <c r="HGC319" s="29"/>
      <c r="HGD319" s="29"/>
      <c r="HGE319" s="29"/>
      <c r="HGF319" s="29"/>
      <c r="HGG319" s="29"/>
      <c r="HGH319" s="29"/>
      <c r="HGI319" s="29"/>
      <c r="HGJ319" s="29"/>
      <c r="HGK319" s="29"/>
      <c r="HGL319" s="29"/>
      <c r="HGM319" s="29"/>
      <c r="HGN319" s="29"/>
      <c r="HGO319" s="29"/>
      <c r="HGP319" s="29"/>
      <c r="HGQ319" s="29"/>
      <c r="HGR319" s="29"/>
      <c r="HGS319" s="29"/>
      <c r="HGT319" s="29"/>
      <c r="HGU319" s="29"/>
      <c r="HGV319" s="29"/>
      <c r="HGW319" s="29"/>
      <c r="HGX319" s="29"/>
      <c r="HGY319" s="29"/>
      <c r="HGZ319" s="29"/>
      <c r="HHA319" s="29"/>
      <c r="HHB319" s="29"/>
      <c r="HHC319" s="29"/>
      <c r="HHD319" s="29"/>
      <c r="HHE319" s="29"/>
      <c r="HHF319" s="29"/>
      <c r="HHG319" s="29"/>
      <c r="HHH319" s="29"/>
      <c r="HHI319" s="29"/>
      <c r="HHJ319" s="29"/>
      <c r="HHK319" s="29"/>
      <c r="HHL319" s="29"/>
      <c r="HHM319" s="29"/>
      <c r="HHN319" s="29"/>
      <c r="HHO319" s="29"/>
      <c r="HHP319" s="29"/>
      <c r="HHQ319" s="29"/>
      <c r="HHR319" s="29"/>
      <c r="HHS319" s="29"/>
      <c r="HHT319" s="29"/>
      <c r="HHU319" s="29"/>
      <c r="HHV319" s="29"/>
      <c r="HHW319" s="29"/>
      <c r="HHX319" s="29"/>
      <c r="HHY319" s="29"/>
      <c r="HHZ319" s="29"/>
      <c r="HIA319" s="29"/>
      <c r="HIB319" s="29"/>
      <c r="HIC319" s="29"/>
      <c r="HID319" s="29"/>
      <c r="HIE319" s="29"/>
      <c r="HIF319" s="29"/>
      <c r="HIG319" s="29"/>
      <c r="HIH319" s="29"/>
      <c r="HII319" s="29"/>
      <c r="HIJ319" s="29"/>
      <c r="HIK319" s="29"/>
      <c r="HIL319" s="29"/>
      <c r="HIM319" s="29"/>
      <c r="HIN319" s="29"/>
      <c r="HIO319" s="29"/>
      <c r="HIP319" s="29"/>
      <c r="HIQ319" s="29"/>
      <c r="HIR319" s="29"/>
      <c r="HIS319" s="29"/>
      <c r="HIT319" s="29"/>
      <c r="HIU319" s="29"/>
      <c r="HIV319" s="29"/>
      <c r="HIW319" s="29"/>
      <c r="HIX319" s="29"/>
      <c r="HIY319" s="29"/>
      <c r="HIZ319" s="29"/>
      <c r="HJA319" s="29"/>
      <c r="HJB319" s="29"/>
      <c r="HJC319" s="29"/>
      <c r="HJD319" s="29"/>
      <c r="HJE319" s="29"/>
      <c r="HJF319" s="29"/>
      <c r="HJG319" s="29"/>
      <c r="HJH319" s="29"/>
      <c r="HJI319" s="29"/>
      <c r="HJJ319" s="29"/>
      <c r="HJK319" s="29"/>
      <c r="HJL319" s="29"/>
      <c r="HJM319" s="29"/>
      <c r="HJN319" s="29"/>
      <c r="HJO319" s="29"/>
      <c r="HJP319" s="29"/>
      <c r="HJQ319" s="29"/>
      <c r="HJR319" s="29"/>
      <c r="HJS319" s="29"/>
      <c r="HJT319" s="29"/>
      <c r="HJU319" s="29"/>
      <c r="HJV319" s="29"/>
      <c r="HJW319" s="29"/>
      <c r="HJX319" s="29"/>
      <c r="HJY319" s="29"/>
      <c r="HJZ319" s="29"/>
      <c r="HKA319" s="29"/>
      <c r="HKB319" s="29"/>
      <c r="HKC319" s="29"/>
      <c r="HKD319" s="29"/>
      <c r="HKE319" s="29"/>
      <c r="HKF319" s="29"/>
      <c r="HKG319" s="29"/>
      <c r="HKH319" s="29"/>
      <c r="HKI319" s="29"/>
      <c r="HKJ319" s="29"/>
      <c r="HKK319" s="29"/>
      <c r="HKL319" s="29"/>
      <c r="HKM319" s="29"/>
      <c r="HKN319" s="29"/>
      <c r="HKO319" s="29"/>
      <c r="HKP319" s="29"/>
      <c r="HKQ319" s="29"/>
      <c r="HKR319" s="29"/>
      <c r="HKS319" s="29"/>
      <c r="HKT319" s="29"/>
      <c r="HKU319" s="29"/>
      <c r="HKV319" s="29"/>
      <c r="HKW319" s="29"/>
      <c r="HKX319" s="29"/>
      <c r="HKY319" s="29"/>
      <c r="HKZ319" s="29"/>
      <c r="HLA319" s="29"/>
      <c r="HLB319" s="29"/>
      <c r="HLC319" s="29"/>
      <c r="HLD319" s="29"/>
      <c r="HLE319" s="29"/>
      <c r="HLF319" s="29"/>
      <c r="HLG319" s="29"/>
      <c r="HLH319" s="29"/>
      <c r="HLI319" s="29"/>
      <c r="HLJ319" s="29"/>
      <c r="HLK319" s="29"/>
      <c r="HLL319" s="29"/>
      <c r="HLM319" s="29"/>
      <c r="HLN319" s="29"/>
      <c r="HLO319" s="29"/>
      <c r="HLP319" s="29"/>
      <c r="HLQ319" s="29"/>
      <c r="HLR319" s="29"/>
      <c r="HLS319" s="29"/>
      <c r="HLT319" s="29"/>
      <c r="HLU319" s="29"/>
      <c r="HLV319" s="29"/>
      <c r="HLW319" s="29"/>
      <c r="HLX319" s="29"/>
      <c r="HLY319" s="29"/>
      <c r="HLZ319" s="29"/>
      <c r="HMA319" s="29"/>
      <c r="HMB319" s="29"/>
      <c r="HMC319" s="29"/>
      <c r="HMD319" s="29"/>
      <c r="HME319" s="29"/>
      <c r="HMF319" s="29"/>
      <c r="HMG319" s="29"/>
      <c r="HMH319" s="29"/>
      <c r="HMI319" s="29"/>
      <c r="HMJ319" s="29"/>
      <c r="HMK319" s="29"/>
      <c r="HML319" s="29"/>
      <c r="HMM319" s="29"/>
      <c r="HMN319" s="29"/>
      <c r="HMO319" s="29"/>
      <c r="HMP319" s="29"/>
      <c r="HMQ319" s="29"/>
      <c r="HMR319" s="29"/>
      <c r="HMS319" s="29"/>
      <c r="HMT319" s="29"/>
      <c r="HMU319" s="29"/>
      <c r="HMV319" s="29"/>
      <c r="HMW319" s="29"/>
      <c r="HMX319" s="29"/>
      <c r="HMY319" s="29"/>
      <c r="HMZ319" s="29"/>
      <c r="HNA319" s="29"/>
      <c r="HNB319" s="29"/>
      <c r="HNC319" s="29"/>
      <c r="HND319" s="29"/>
      <c r="HNE319" s="29"/>
      <c r="HNF319" s="29"/>
      <c r="HNG319" s="29"/>
      <c r="HNH319" s="29"/>
      <c r="HNI319" s="29"/>
      <c r="HNJ319" s="29"/>
      <c r="HNK319" s="29"/>
      <c r="HNL319" s="29"/>
      <c r="HNM319" s="29"/>
      <c r="HNN319" s="29"/>
      <c r="HNO319" s="29"/>
      <c r="HNP319" s="29"/>
      <c r="HNQ319" s="29"/>
      <c r="HNR319" s="29"/>
      <c r="HNS319" s="29"/>
      <c r="HNT319" s="29"/>
      <c r="HNU319" s="29"/>
      <c r="HNV319" s="29"/>
      <c r="HNW319" s="29"/>
      <c r="HNX319" s="29"/>
      <c r="HNY319" s="29"/>
      <c r="HNZ319" s="29"/>
      <c r="HOA319" s="29"/>
      <c r="HOB319" s="29"/>
      <c r="HOC319" s="29"/>
      <c r="HOD319" s="29"/>
      <c r="HOE319" s="29"/>
      <c r="HOF319" s="29"/>
      <c r="HOG319" s="29"/>
      <c r="HOH319" s="29"/>
      <c r="HOI319" s="29"/>
      <c r="HOJ319" s="29"/>
      <c r="HOK319" s="29"/>
      <c r="HOL319" s="29"/>
      <c r="HOM319" s="29"/>
      <c r="HON319" s="29"/>
      <c r="HOO319" s="29"/>
      <c r="HOP319" s="29"/>
      <c r="HOQ319" s="29"/>
      <c r="HOR319" s="29"/>
      <c r="HOS319" s="29"/>
      <c r="HOT319" s="29"/>
      <c r="HOU319" s="29"/>
      <c r="HOV319" s="29"/>
      <c r="HOW319" s="29"/>
      <c r="HOX319" s="29"/>
      <c r="HOY319" s="29"/>
      <c r="HOZ319" s="29"/>
      <c r="HPA319" s="29"/>
      <c r="HPB319" s="29"/>
      <c r="HPC319" s="29"/>
      <c r="HPD319" s="29"/>
      <c r="HPE319" s="29"/>
      <c r="HPF319" s="29"/>
      <c r="HPG319" s="29"/>
      <c r="HPH319" s="29"/>
      <c r="HPI319" s="29"/>
      <c r="HPJ319" s="29"/>
      <c r="HPK319" s="29"/>
      <c r="HPL319" s="29"/>
      <c r="HPM319" s="29"/>
      <c r="HPN319" s="29"/>
      <c r="HPO319" s="29"/>
      <c r="HPP319" s="29"/>
      <c r="HPQ319" s="29"/>
      <c r="HPR319" s="29"/>
      <c r="HPS319" s="29"/>
      <c r="HPT319" s="29"/>
      <c r="HPU319" s="29"/>
      <c r="HPV319" s="29"/>
      <c r="HPW319" s="29"/>
      <c r="HPX319" s="29"/>
      <c r="HPY319" s="29"/>
      <c r="HPZ319" s="29"/>
      <c r="HQA319" s="29"/>
      <c r="HQB319" s="29"/>
      <c r="HQC319" s="29"/>
      <c r="HQD319" s="29"/>
      <c r="HQE319" s="29"/>
      <c r="HQF319" s="29"/>
      <c r="HQG319" s="29"/>
      <c r="HQH319" s="29"/>
      <c r="HQI319" s="29"/>
      <c r="HQJ319" s="29"/>
      <c r="HQK319" s="29"/>
      <c r="HQL319" s="29"/>
      <c r="HQM319" s="29"/>
      <c r="HQN319" s="29"/>
      <c r="HQO319" s="29"/>
      <c r="HQP319" s="29"/>
      <c r="HQQ319" s="29"/>
      <c r="HQR319" s="29"/>
      <c r="HQS319" s="29"/>
      <c r="HQT319" s="29"/>
      <c r="HQU319" s="29"/>
      <c r="HQV319" s="29"/>
      <c r="HQW319" s="29"/>
      <c r="HQX319" s="29"/>
      <c r="HQY319" s="29"/>
      <c r="HQZ319" s="29"/>
      <c r="HRA319" s="29"/>
      <c r="HRB319" s="29"/>
      <c r="HRC319" s="29"/>
      <c r="HRD319" s="29"/>
      <c r="HRE319" s="29"/>
      <c r="HRF319" s="29"/>
      <c r="HRG319" s="29"/>
      <c r="HRH319" s="29"/>
      <c r="HRI319" s="29"/>
      <c r="HRJ319" s="29"/>
      <c r="HRK319" s="29"/>
      <c r="HRL319" s="29"/>
      <c r="HRM319" s="29"/>
      <c r="HRN319" s="29"/>
      <c r="HRO319" s="29"/>
      <c r="HRP319" s="29"/>
      <c r="HRQ319" s="29"/>
      <c r="HRR319" s="29"/>
      <c r="HRS319" s="29"/>
      <c r="HRT319" s="29"/>
      <c r="HRU319" s="29"/>
      <c r="HRV319" s="29"/>
      <c r="HRW319" s="29"/>
      <c r="HRX319" s="29"/>
      <c r="HRY319" s="29"/>
      <c r="HRZ319" s="29"/>
      <c r="HSA319" s="29"/>
      <c r="HSB319" s="29"/>
      <c r="HSC319" s="29"/>
      <c r="HSD319" s="29"/>
      <c r="HSE319" s="29"/>
      <c r="HSF319" s="29"/>
      <c r="HSG319" s="29"/>
      <c r="HSH319" s="29"/>
      <c r="HSI319" s="29"/>
      <c r="HSJ319" s="29"/>
      <c r="HSK319" s="29"/>
      <c r="HSL319" s="29"/>
      <c r="HSM319" s="29"/>
      <c r="HSN319" s="29"/>
      <c r="HSO319" s="29"/>
      <c r="HSP319" s="29"/>
      <c r="HSQ319" s="29"/>
      <c r="HSR319" s="29"/>
      <c r="HSS319" s="29"/>
      <c r="HST319" s="29"/>
      <c r="HSU319" s="29"/>
      <c r="HSV319" s="29"/>
      <c r="HSW319" s="29"/>
      <c r="HSX319" s="29"/>
      <c r="HSY319" s="29"/>
      <c r="HSZ319" s="29"/>
      <c r="HTA319" s="29"/>
      <c r="HTB319" s="29"/>
      <c r="HTC319" s="29"/>
      <c r="HTD319" s="29"/>
      <c r="HTE319" s="29"/>
      <c r="HTF319" s="29"/>
      <c r="HTG319" s="29"/>
      <c r="HTH319" s="29"/>
      <c r="HTI319" s="29"/>
      <c r="HTJ319" s="29"/>
      <c r="HTK319" s="29"/>
      <c r="HTL319" s="29"/>
      <c r="HTM319" s="29"/>
      <c r="HTN319" s="29"/>
      <c r="HTO319" s="29"/>
      <c r="HTP319" s="29"/>
      <c r="HTQ319" s="29"/>
      <c r="HTR319" s="29"/>
      <c r="HTS319" s="29"/>
      <c r="HTT319" s="29"/>
      <c r="HTU319" s="29"/>
      <c r="HTV319" s="29"/>
      <c r="HTW319" s="29"/>
      <c r="HTX319" s="29"/>
      <c r="HTY319" s="29"/>
      <c r="HTZ319" s="29"/>
      <c r="HUA319" s="29"/>
      <c r="HUB319" s="29"/>
      <c r="HUC319" s="29"/>
      <c r="HUD319" s="29"/>
      <c r="HUE319" s="29"/>
      <c r="HUF319" s="29"/>
      <c r="HUG319" s="29"/>
      <c r="HUH319" s="29"/>
      <c r="HUI319" s="29"/>
      <c r="HUJ319" s="29"/>
      <c r="HUK319" s="29"/>
      <c r="HUL319" s="29"/>
      <c r="HUM319" s="29"/>
      <c r="HUN319" s="29"/>
      <c r="HUO319" s="29"/>
      <c r="HUP319" s="29"/>
      <c r="HUQ319" s="29"/>
      <c r="HUR319" s="29"/>
      <c r="HUS319" s="29"/>
      <c r="HUT319" s="29"/>
      <c r="HUU319" s="29"/>
      <c r="HUV319" s="29"/>
      <c r="HUW319" s="29"/>
      <c r="HUX319" s="29"/>
      <c r="HUY319" s="29"/>
      <c r="HUZ319" s="29"/>
      <c r="HVA319" s="29"/>
      <c r="HVB319" s="29"/>
      <c r="HVC319" s="29"/>
      <c r="HVD319" s="29"/>
      <c r="HVE319" s="29"/>
      <c r="HVF319" s="29"/>
      <c r="HVG319" s="29"/>
      <c r="HVH319" s="29"/>
      <c r="HVI319" s="29"/>
      <c r="HVJ319" s="29"/>
      <c r="HVK319" s="29"/>
      <c r="HVL319" s="29"/>
      <c r="HVM319" s="29"/>
      <c r="HVN319" s="29"/>
      <c r="HVO319" s="29"/>
      <c r="HVP319" s="29"/>
      <c r="HVQ319" s="29"/>
      <c r="HVR319" s="29"/>
      <c r="HVS319" s="29"/>
      <c r="HVT319" s="29"/>
      <c r="HVU319" s="29"/>
      <c r="HVV319" s="29"/>
      <c r="HVW319" s="29"/>
      <c r="HVX319" s="29"/>
      <c r="HVY319" s="29"/>
      <c r="HVZ319" s="29"/>
      <c r="HWA319" s="29"/>
      <c r="HWB319" s="29"/>
      <c r="HWC319" s="29"/>
      <c r="HWD319" s="29"/>
      <c r="HWE319" s="29"/>
      <c r="HWF319" s="29"/>
      <c r="HWG319" s="29"/>
      <c r="HWH319" s="29"/>
      <c r="HWI319" s="29"/>
      <c r="HWJ319" s="29"/>
      <c r="HWK319" s="29"/>
      <c r="HWL319" s="29"/>
      <c r="HWM319" s="29"/>
      <c r="HWN319" s="29"/>
      <c r="HWO319" s="29"/>
      <c r="HWP319" s="29"/>
      <c r="HWQ319" s="29"/>
      <c r="HWR319" s="29"/>
      <c r="HWS319" s="29"/>
      <c r="HWT319" s="29"/>
      <c r="HWU319" s="29"/>
      <c r="HWV319" s="29"/>
      <c r="HWW319" s="29"/>
      <c r="HWX319" s="29"/>
      <c r="HWY319" s="29"/>
      <c r="HWZ319" s="29"/>
      <c r="HXA319" s="29"/>
      <c r="HXB319" s="29"/>
      <c r="HXC319" s="29"/>
      <c r="HXD319" s="29"/>
      <c r="HXE319" s="29"/>
      <c r="HXF319" s="29"/>
      <c r="HXG319" s="29"/>
      <c r="HXH319" s="29"/>
      <c r="HXI319" s="29"/>
      <c r="HXJ319" s="29"/>
      <c r="HXK319" s="29"/>
      <c r="HXL319" s="29"/>
      <c r="HXM319" s="29"/>
      <c r="HXN319" s="29"/>
      <c r="HXO319" s="29"/>
      <c r="HXP319" s="29"/>
      <c r="HXQ319" s="29"/>
      <c r="HXR319" s="29"/>
      <c r="HXS319" s="29"/>
      <c r="HXT319" s="29"/>
      <c r="HXU319" s="29"/>
      <c r="HXV319" s="29"/>
      <c r="HXW319" s="29"/>
      <c r="HXX319" s="29"/>
      <c r="HXY319" s="29"/>
      <c r="HXZ319" s="29"/>
      <c r="HYA319" s="29"/>
      <c r="HYB319" s="29"/>
      <c r="HYC319" s="29"/>
      <c r="HYD319" s="29"/>
      <c r="HYE319" s="29"/>
      <c r="HYF319" s="29"/>
      <c r="HYG319" s="29"/>
      <c r="HYH319" s="29"/>
      <c r="HYI319" s="29"/>
      <c r="HYJ319" s="29"/>
      <c r="HYK319" s="29"/>
      <c r="HYL319" s="29"/>
      <c r="HYM319" s="29"/>
      <c r="HYN319" s="29"/>
      <c r="HYO319" s="29"/>
      <c r="HYP319" s="29"/>
      <c r="HYQ319" s="29"/>
      <c r="HYR319" s="29"/>
      <c r="HYS319" s="29"/>
      <c r="HYT319" s="29"/>
      <c r="HYU319" s="29"/>
      <c r="HYV319" s="29"/>
      <c r="HYW319" s="29"/>
      <c r="HYX319" s="29"/>
      <c r="HYY319" s="29"/>
      <c r="HYZ319" s="29"/>
      <c r="HZA319" s="29"/>
      <c r="HZB319" s="29"/>
      <c r="HZC319" s="29"/>
      <c r="HZD319" s="29"/>
      <c r="HZE319" s="29"/>
      <c r="HZF319" s="29"/>
      <c r="HZG319" s="29"/>
      <c r="HZH319" s="29"/>
      <c r="HZI319" s="29"/>
      <c r="HZJ319" s="29"/>
      <c r="HZK319" s="29"/>
      <c r="HZL319" s="29"/>
      <c r="HZM319" s="29"/>
      <c r="HZN319" s="29"/>
      <c r="HZO319" s="29"/>
      <c r="HZP319" s="29"/>
      <c r="HZQ319" s="29"/>
      <c r="HZR319" s="29"/>
      <c r="HZS319" s="29"/>
      <c r="HZT319" s="29"/>
      <c r="HZU319" s="29"/>
      <c r="HZV319" s="29"/>
      <c r="HZW319" s="29"/>
      <c r="HZX319" s="29"/>
      <c r="HZY319" s="29"/>
      <c r="HZZ319" s="29"/>
      <c r="IAA319" s="29"/>
      <c r="IAB319" s="29"/>
      <c r="IAC319" s="29"/>
      <c r="IAD319" s="29"/>
      <c r="IAE319" s="29"/>
      <c r="IAF319" s="29"/>
      <c r="IAG319" s="29"/>
      <c r="IAH319" s="29"/>
      <c r="IAI319" s="29"/>
      <c r="IAJ319" s="29"/>
      <c r="IAK319" s="29"/>
      <c r="IAL319" s="29"/>
      <c r="IAM319" s="29"/>
      <c r="IAN319" s="29"/>
      <c r="IAO319" s="29"/>
      <c r="IAP319" s="29"/>
      <c r="IAQ319" s="29"/>
      <c r="IAR319" s="29"/>
      <c r="IAS319" s="29"/>
      <c r="IAT319" s="29"/>
      <c r="IAU319" s="29"/>
      <c r="IAV319" s="29"/>
      <c r="IAW319" s="29"/>
      <c r="IAX319" s="29"/>
      <c r="IAY319" s="29"/>
      <c r="IAZ319" s="29"/>
      <c r="IBA319" s="29"/>
      <c r="IBB319" s="29"/>
      <c r="IBC319" s="29"/>
      <c r="IBD319" s="29"/>
      <c r="IBE319" s="29"/>
      <c r="IBF319" s="29"/>
      <c r="IBG319" s="29"/>
      <c r="IBH319" s="29"/>
      <c r="IBI319" s="29"/>
      <c r="IBJ319" s="29"/>
      <c r="IBK319" s="29"/>
      <c r="IBL319" s="29"/>
      <c r="IBM319" s="29"/>
      <c r="IBN319" s="29"/>
      <c r="IBO319" s="29"/>
      <c r="IBP319" s="29"/>
      <c r="IBQ319" s="29"/>
      <c r="IBR319" s="29"/>
      <c r="IBS319" s="29"/>
      <c r="IBT319" s="29"/>
      <c r="IBU319" s="29"/>
      <c r="IBV319" s="29"/>
      <c r="IBW319" s="29"/>
      <c r="IBX319" s="29"/>
      <c r="IBY319" s="29"/>
      <c r="IBZ319" s="29"/>
      <c r="ICA319" s="29"/>
      <c r="ICB319" s="29"/>
      <c r="ICC319" s="29"/>
      <c r="ICD319" s="29"/>
      <c r="ICE319" s="29"/>
      <c r="ICF319" s="29"/>
      <c r="ICG319" s="29"/>
      <c r="ICH319" s="29"/>
      <c r="ICI319" s="29"/>
      <c r="ICJ319" s="29"/>
      <c r="ICK319" s="29"/>
      <c r="ICL319" s="29"/>
      <c r="ICM319" s="29"/>
      <c r="ICN319" s="29"/>
      <c r="ICO319" s="29"/>
      <c r="ICP319" s="29"/>
      <c r="ICQ319" s="29"/>
      <c r="ICR319" s="29"/>
      <c r="ICS319" s="29"/>
      <c r="ICT319" s="29"/>
      <c r="ICU319" s="29"/>
      <c r="ICV319" s="29"/>
      <c r="ICW319" s="29"/>
      <c r="ICX319" s="29"/>
      <c r="ICY319" s="29"/>
      <c r="ICZ319" s="29"/>
      <c r="IDA319" s="29"/>
      <c r="IDB319" s="29"/>
      <c r="IDC319" s="29"/>
      <c r="IDD319" s="29"/>
      <c r="IDE319" s="29"/>
      <c r="IDF319" s="29"/>
      <c r="IDG319" s="29"/>
      <c r="IDH319" s="29"/>
      <c r="IDI319" s="29"/>
      <c r="IDJ319" s="29"/>
      <c r="IDK319" s="29"/>
      <c r="IDL319" s="29"/>
      <c r="IDM319" s="29"/>
      <c r="IDN319" s="29"/>
      <c r="IDO319" s="29"/>
      <c r="IDP319" s="29"/>
      <c r="IDQ319" s="29"/>
      <c r="IDR319" s="29"/>
      <c r="IDS319" s="29"/>
      <c r="IDT319" s="29"/>
      <c r="IDU319" s="29"/>
      <c r="IDV319" s="29"/>
      <c r="IDW319" s="29"/>
      <c r="IDX319" s="29"/>
      <c r="IDY319" s="29"/>
      <c r="IDZ319" s="29"/>
      <c r="IEA319" s="29"/>
      <c r="IEB319" s="29"/>
      <c r="IEC319" s="29"/>
      <c r="IED319" s="29"/>
      <c r="IEE319" s="29"/>
      <c r="IEF319" s="29"/>
      <c r="IEG319" s="29"/>
      <c r="IEH319" s="29"/>
      <c r="IEI319" s="29"/>
      <c r="IEJ319" s="29"/>
      <c r="IEK319" s="29"/>
      <c r="IEL319" s="29"/>
      <c r="IEM319" s="29"/>
      <c r="IEN319" s="29"/>
      <c r="IEO319" s="29"/>
      <c r="IEP319" s="29"/>
      <c r="IEQ319" s="29"/>
      <c r="IER319" s="29"/>
      <c r="IES319" s="29"/>
      <c r="IET319" s="29"/>
      <c r="IEU319" s="29"/>
      <c r="IEV319" s="29"/>
      <c r="IEW319" s="29"/>
      <c r="IEX319" s="29"/>
      <c r="IEY319" s="29"/>
      <c r="IEZ319" s="29"/>
      <c r="IFA319" s="29"/>
      <c r="IFB319" s="29"/>
      <c r="IFC319" s="29"/>
      <c r="IFD319" s="29"/>
      <c r="IFE319" s="29"/>
      <c r="IFF319" s="29"/>
      <c r="IFG319" s="29"/>
      <c r="IFH319" s="29"/>
      <c r="IFI319" s="29"/>
      <c r="IFJ319" s="29"/>
      <c r="IFK319" s="29"/>
      <c r="IFL319" s="29"/>
      <c r="IFM319" s="29"/>
      <c r="IFN319" s="29"/>
      <c r="IFO319" s="29"/>
      <c r="IFP319" s="29"/>
      <c r="IFQ319" s="29"/>
      <c r="IFR319" s="29"/>
      <c r="IFS319" s="29"/>
      <c r="IFT319" s="29"/>
      <c r="IFU319" s="29"/>
      <c r="IFV319" s="29"/>
      <c r="IFW319" s="29"/>
      <c r="IFX319" s="29"/>
      <c r="IFY319" s="29"/>
      <c r="IFZ319" s="29"/>
      <c r="IGA319" s="29"/>
      <c r="IGB319" s="29"/>
      <c r="IGC319" s="29"/>
      <c r="IGD319" s="29"/>
      <c r="IGE319" s="29"/>
      <c r="IGF319" s="29"/>
      <c r="IGG319" s="29"/>
      <c r="IGH319" s="29"/>
      <c r="IGI319" s="29"/>
      <c r="IGJ319" s="29"/>
      <c r="IGK319" s="29"/>
      <c r="IGL319" s="29"/>
      <c r="IGM319" s="29"/>
      <c r="IGN319" s="29"/>
      <c r="IGO319" s="29"/>
      <c r="IGP319" s="29"/>
      <c r="IGQ319" s="29"/>
      <c r="IGR319" s="29"/>
      <c r="IGS319" s="29"/>
      <c r="IGT319" s="29"/>
      <c r="IGU319" s="29"/>
      <c r="IGV319" s="29"/>
      <c r="IGW319" s="29"/>
      <c r="IGX319" s="29"/>
      <c r="IGY319" s="29"/>
      <c r="IGZ319" s="29"/>
      <c r="IHA319" s="29"/>
      <c r="IHB319" s="29"/>
      <c r="IHC319" s="29"/>
      <c r="IHD319" s="29"/>
      <c r="IHE319" s="29"/>
      <c r="IHF319" s="29"/>
      <c r="IHG319" s="29"/>
      <c r="IHH319" s="29"/>
      <c r="IHI319" s="29"/>
      <c r="IHJ319" s="29"/>
      <c r="IHK319" s="29"/>
      <c r="IHL319" s="29"/>
      <c r="IHM319" s="29"/>
      <c r="IHN319" s="29"/>
      <c r="IHO319" s="29"/>
      <c r="IHP319" s="29"/>
      <c r="IHQ319" s="29"/>
      <c r="IHR319" s="29"/>
      <c r="IHS319" s="29"/>
      <c r="IHT319" s="29"/>
      <c r="IHU319" s="29"/>
      <c r="IHV319" s="29"/>
      <c r="IHW319" s="29"/>
      <c r="IHX319" s="29"/>
      <c r="IHY319" s="29"/>
      <c r="IHZ319" s="29"/>
      <c r="IIA319" s="29"/>
      <c r="IIB319" s="29"/>
      <c r="IIC319" s="29"/>
      <c r="IID319" s="29"/>
      <c r="IIE319" s="29"/>
      <c r="IIF319" s="29"/>
      <c r="IIG319" s="29"/>
      <c r="IIH319" s="29"/>
      <c r="III319" s="29"/>
      <c r="IIJ319" s="29"/>
      <c r="IIK319" s="29"/>
      <c r="IIL319" s="29"/>
      <c r="IIM319" s="29"/>
      <c r="IIN319" s="29"/>
      <c r="IIO319" s="29"/>
      <c r="IIP319" s="29"/>
      <c r="IIQ319" s="29"/>
      <c r="IIR319" s="29"/>
      <c r="IIS319" s="29"/>
      <c r="IIT319" s="29"/>
      <c r="IIU319" s="29"/>
      <c r="IIV319" s="29"/>
      <c r="IIW319" s="29"/>
      <c r="IIX319" s="29"/>
      <c r="IIY319" s="29"/>
      <c r="IIZ319" s="29"/>
      <c r="IJA319" s="29"/>
      <c r="IJB319" s="29"/>
      <c r="IJC319" s="29"/>
      <c r="IJD319" s="29"/>
      <c r="IJE319" s="29"/>
      <c r="IJF319" s="29"/>
      <c r="IJG319" s="29"/>
      <c r="IJH319" s="29"/>
      <c r="IJI319" s="29"/>
      <c r="IJJ319" s="29"/>
      <c r="IJK319" s="29"/>
      <c r="IJL319" s="29"/>
      <c r="IJM319" s="29"/>
      <c r="IJN319" s="29"/>
      <c r="IJO319" s="29"/>
      <c r="IJP319" s="29"/>
      <c r="IJQ319" s="29"/>
      <c r="IJR319" s="29"/>
      <c r="IJS319" s="29"/>
      <c r="IJT319" s="29"/>
      <c r="IJU319" s="29"/>
      <c r="IJV319" s="29"/>
      <c r="IJW319" s="29"/>
      <c r="IJX319" s="29"/>
      <c r="IJY319" s="29"/>
      <c r="IJZ319" s="29"/>
      <c r="IKA319" s="29"/>
      <c r="IKB319" s="29"/>
      <c r="IKC319" s="29"/>
      <c r="IKD319" s="29"/>
      <c r="IKE319" s="29"/>
      <c r="IKF319" s="29"/>
      <c r="IKG319" s="29"/>
      <c r="IKH319" s="29"/>
      <c r="IKI319" s="29"/>
      <c r="IKJ319" s="29"/>
      <c r="IKK319" s="29"/>
      <c r="IKL319" s="29"/>
      <c r="IKM319" s="29"/>
      <c r="IKN319" s="29"/>
      <c r="IKO319" s="29"/>
      <c r="IKP319" s="29"/>
      <c r="IKQ319" s="29"/>
      <c r="IKR319" s="29"/>
      <c r="IKS319" s="29"/>
      <c r="IKT319" s="29"/>
      <c r="IKU319" s="29"/>
      <c r="IKV319" s="29"/>
      <c r="IKW319" s="29"/>
      <c r="IKX319" s="29"/>
      <c r="IKY319" s="29"/>
      <c r="IKZ319" s="29"/>
      <c r="ILA319" s="29"/>
      <c r="ILB319" s="29"/>
      <c r="ILC319" s="29"/>
      <c r="ILD319" s="29"/>
      <c r="ILE319" s="29"/>
      <c r="ILF319" s="29"/>
      <c r="ILG319" s="29"/>
      <c r="ILH319" s="29"/>
      <c r="ILI319" s="29"/>
      <c r="ILJ319" s="29"/>
      <c r="ILK319" s="29"/>
      <c r="ILL319" s="29"/>
      <c r="ILM319" s="29"/>
      <c r="ILN319" s="29"/>
      <c r="ILO319" s="29"/>
      <c r="ILP319" s="29"/>
      <c r="ILQ319" s="29"/>
      <c r="ILR319" s="29"/>
      <c r="ILS319" s="29"/>
      <c r="ILT319" s="29"/>
      <c r="ILU319" s="29"/>
      <c r="ILV319" s="29"/>
      <c r="ILW319" s="29"/>
      <c r="ILX319" s="29"/>
      <c r="ILY319" s="29"/>
      <c r="ILZ319" s="29"/>
      <c r="IMA319" s="29"/>
      <c r="IMB319" s="29"/>
      <c r="IMC319" s="29"/>
      <c r="IMD319" s="29"/>
      <c r="IME319" s="29"/>
      <c r="IMF319" s="29"/>
      <c r="IMG319" s="29"/>
      <c r="IMH319" s="29"/>
      <c r="IMI319" s="29"/>
      <c r="IMJ319" s="29"/>
      <c r="IMK319" s="29"/>
      <c r="IML319" s="29"/>
      <c r="IMM319" s="29"/>
      <c r="IMN319" s="29"/>
      <c r="IMO319" s="29"/>
      <c r="IMP319" s="29"/>
      <c r="IMQ319" s="29"/>
      <c r="IMR319" s="29"/>
      <c r="IMS319" s="29"/>
      <c r="IMT319" s="29"/>
      <c r="IMU319" s="29"/>
      <c r="IMV319" s="29"/>
      <c r="IMW319" s="29"/>
      <c r="IMX319" s="29"/>
      <c r="IMY319" s="29"/>
      <c r="IMZ319" s="29"/>
      <c r="INA319" s="29"/>
      <c r="INB319" s="29"/>
      <c r="INC319" s="29"/>
      <c r="IND319" s="29"/>
      <c r="INE319" s="29"/>
      <c r="INF319" s="29"/>
      <c r="ING319" s="29"/>
      <c r="INH319" s="29"/>
      <c r="INI319" s="29"/>
      <c r="INJ319" s="29"/>
      <c r="INK319" s="29"/>
      <c r="INL319" s="29"/>
      <c r="INM319" s="29"/>
      <c r="INN319" s="29"/>
      <c r="INO319" s="29"/>
      <c r="INP319" s="29"/>
      <c r="INQ319" s="29"/>
      <c r="INR319" s="29"/>
      <c r="INS319" s="29"/>
      <c r="INT319" s="29"/>
      <c r="INU319" s="29"/>
      <c r="INV319" s="29"/>
      <c r="INW319" s="29"/>
      <c r="INX319" s="29"/>
      <c r="INY319" s="29"/>
      <c r="INZ319" s="29"/>
      <c r="IOA319" s="29"/>
      <c r="IOB319" s="29"/>
      <c r="IOC319" s="29"/>
      <c r="IOD319" s="29"/>
      <c r="IOE319" s="29"/>
      <c r="IOF319" s="29"/>
      <c r="IOG319" s="29"/>
      <c r="IOH319" s="29"/>
      <c r="IOI319" s="29"/>
      <c r="IOJ319" s="29"/>
      <c r="IOK319" s="29"/>
      <c r="IOL319" s="29"/>
      <c r="IOM319" s="29"/>
      <c r="ION319" s="29"/>
      <c r="IOO319" s="29"/>
      <c r="IOP319" s="29"/>
      <c r="IOQ319" s="29"/>
      <c r="IOR319" s="29"/>
      <c r="IOS319" s="29"/>
      <c r="IOT319" s="29"/>
      <c r="IOU319" s="29"/>
      <c r="IOV319" s="29"/>
      <c r="IOW319" s="29"/>
      <c r="IOX319" s="29"/>
      <c r="IOY319" s="29"/>
      <c r="IOZ319" s="29"/>
      <c r="IPA319" s="29"/>
      <c r="IPB319" s="29"/>
      <c r="IPC319" s="29"/>
      <c r="IPD319" s="29"/>
      <c r="IPE319" s="29"/>
      <c r="IPF319" s="29"/>
      <c r="IPG319" s="29"/>
      <c r="IPH319" s="29"/>
      <c r="IPI319" s="29"/>
      <c r="IPJ319" s="29"/>
      <c r="IPK319" s="29"/>
      <c r="IPL319" s="29"/>
      <c r="IPM319" s="29"/>
      <c r="IPN319" s="29"/>
      <c r="IPO319" s="29"/>
      <c r="IPP319" s="29"/>
      <c r="IPQ319" s="29"/>
      <c r="IPR319" s="29"/>
      <c r="IPS319" s="29"/>
      <c r="IPT319" s="29"/>
      <c r="IPU319" s="29"/>
      <c r="IPV319" s="29"/>
      <c r="IPW319" s="29"/>
      <c r="IPX319" s="29"/>
      <c r="IPY319" s="29"/>
      <c r="IPZ319" s="29"/>
      <c r="IQA319" s="29"/>
      <c r="IQB319" s="29"/>
      <c r="IQC319" s="29"/>
      <c r="IQD319" s="29"/>
      <c r="IQE319" s="29"/>
      <c r="IQF319" s="29"/>
      <c r="IQG319" s="29"/>
      <c r="IQH319" s="29"/>
      <c r="IQI319" s="29"/>
      <c r="IQJ319" s="29"/>
      <c r="IQK319" s="29"/>
      <c r="IQL319" s="29"/>
      <c r="IQM319" s="29"/>
      <c r="IQN319" s="29"/>
      <c r="IQO319" s="29"/>
      <c r="IQP319" s="29"/>
      <c r="IQQ319" s="29"/>
      <c r="IQR319" s="29"/>
      <c r="IQS319" s="29"/>
      <c r="IQT319" s="29"/>
      <c r="IQU319" s="29"/>
      <c r="IQV319" s="29"/>
      <c r="IQW319" s="29"/>
      <c r="IQX319" s="29"/>
      <c r="IQY319" s="29"/>
      <c r="IQZ319" s="29"/>
      <c r="IRA319" s="29"/>
      <c r="IRB319" s="29"/>
      <c r="IRC319" s="29"/>
      <c r="IRD319" s="29"/>
      <c r="IRE319" s="29"/>
      <c r="IRF319" s="29"/>
      <c r="IRG319" s="29"/>
      <c r="IRH319" s="29"/>
      <c r="IRI319" s="29"/>
      <c r="IRJ319" s="29"/>
      <c r="IRK319" s="29"/>
      <c r="IRL319" s="29"/>
      <c r="IRM319" s="29"/>
      <c r="IRN319" s="29"/>
      <c r="IRO319" s="29"/>
      <c r="IRP319" s="29"/>
      <c r="IRQ319" s="29"/>
      <c r="IRR319" s="29"/>
      <c r="IRS319" s="29"/>
      <c r="IRT319" s="29"/>
      <c r="IRU319" s="29"/>
      <c r="IRV319" s="29"/>
      <c r="IRW319" s="29"/>
      <c r="IRX319" s="29"/>
      <c r="IRY319" s="29"/>
      <c r="IRZ319" s="29"/>
      <c r="ISA319" s="29"/>
      <c r="ISB319" s="29"/>
      <c r="ISC319" s="29"/>
      <c r="ISD319" s="29"/>
      <c r="ISE319" s="29"/>
      <c r="ISF319" s="29"/>
      <c r="ISG319" s="29"/>
      <c r="ISH319" s="29"/>
      <c r="ISI319" s="29"/>
      <c r="ISJ319" s="29"/>
      <c r="ISK319" s="29"/>
      <c r="ISL319" s="29"/>
      <c r="ISM319" s="29"/>
      <c r="ISN319" s="29"/>
      <c r="ISO319" s="29"/>
      <c r="ISP319" s="29"/>
      <c r="ISQ319" s="29"/>
      <c r="ISR319" s="29"/>
      <c r="ISS319" s="29"/>
      <c r="IST319" s="29"/>
      <c r="ISU319" s="29"/>
      <c r="ISV319" s="29"/>
      <c r="ISW319" s="29"/>
      <c r="ISX319" s="29"/>
      <c r="ISY319" s="29"/>
      <c r="ISZ319" s="29"/>
      <c r="ITA319" s="29"/>
      <c r="ITB319" s="29"/>
      <c r="ITC319" s="29"/>
      <c r="ITD319" s="29"/>
      <c r="ITE319" s="29"/>
      <c r="ITF319" s="29"/>
      <c r="ITG319" s="29"/>
      <c r="ITH319" s="29"/>
      <c r="ITI319" s="29"/>
      <c r="ITJ319" s="29"/>
      <c r="ITK319" s="29"/>
      <c r="ITL319" s="29"/>
      <c r="ITM319" s="29"/>
      <c r="ITN319" s="29"/>
      <c r="ITO319" s="29"/>
      <c r="ITP319" s="29"/>
      <c r="ITQ319" s="29"/>
      <c r="ITR319" s="29"/>
      <c r="ITS319" s="29"/>
      <c r="ITT319" s="29"/>
      <c r="ITU319" s="29"/>
      <c r="ITV319" s="29"/>
      <c r="ITW319" s="29"/>
      <c r="ITX319" s="29"/>
      <c r="ITY319" s="29"/>
      <c r="ITZ319" s="29"/>
      <c r="IUA319" s="29"/>
      <c r="IUB319" s="29"/>
      <c r="IUC319" s="29"/>
      <c r="IUD319" s="29"/>
      <c r="IUE319" s="29"/>
      <c r="IUF319" s="29"/>
      <c r="IUG319" s="29"/>
      <c r="IUH319" s="29"/>
      <c r="IUI319" s="29"/>
      <c r="IUJ319" s="29"/>
      <c r="IUK319" s="29"/>
      <c r="IUL319" s="29"/>
      <c r="IUM319" s="29"/>
      <c r="IUN319" s="29"/>
      <c r="IUO319" s="29"/>
      <c r="IUP319" s="29"/>
      <c r="IUQ319" s="29"/>
      <c r="IUR319" s="29"/>
      <c r="IUS319" s="29"/>
      <c r="IUT319" s="29"/>
      <c r="IUU319" s="29"/>
      <c r="IUV319" s="29"/>
      <c r="IUW319" s="29"/>
      <c r="IUX319" s="29"/>
      <c r="IUY319" s="29"/>
      <c r="IUZ319" s="29"/>
      <c r="IVA319" s="29"/>
      <c r="IVB319" s="29"/>
      <c r="IVC319" s="29"/>
      <c r="IVD319" s="29"/>
      <c r="IVE319" s="29"/>
      <c r="IVF319" s="29"/>
      <c r="IVG319" s="29"/>
      <c r="IVH319" s="29"/>
      <c r="IVI319" s="29"/>
      <c r="IVJ319" s="29"/>
      <c r="IVK319" s="29"/>
      <c r="IVL319" s="29"/>
      <c r="IVM319" s="29"/>
      <c r="IVN319" s="29"/>
      <c r="IVO319" s="29"/>
      <c r="IVP319" s="29"/>
      <c r="IVQ319" s="29"/>
      <c r="IVR319" s="29"/>
      <c r="IVS319" s="29"/>
      <c r="IVT319" s="29"/>
      <c r="IVU319" s="29"/>
      <c r="IVV319" s="29"/>
      <c r="IVW319" s="29"/>
      <c r="IVX319" s="29"/>
      <c r="IVY319" s="29"/>
      <c r="IVZ319" s="29"/>
      <c r="IWA319" s="29"/>
      <c r="IWB319" s="29"/>
      <c r="IWC319" s="29"/>
      <c r="IWD319" s="29"/>
      <c r="IWE319" s="29"/>
      <c r="IWF319" s="29"/>
      <c r="IWG319" s="29"/>
      <c r="IWH319" s="29"/>
      <c r="IWI319" s="29"/>
      <c r="IWJ319" s="29"/>
      <c r="IWK319" s="29"/>
      <c r="IWL319" s="29"/>
      <c r="IWM319" s="29"/>
      <c r="IWN319" s="29"/>
      <c r="IWO319" s="29"/>
      <c r="IWP319" s="29"/>
      <c r="IWQ319" s="29"/>
      <c r="IWR319" s="29"/>
      <c r="IWS319" s="29"/>
      <c r="IWT319" s="29"/>
      <c r="IWU319" s="29"/>
      <c r="IWV319" s="29"/>
      <c r="IWW319" s="29"/>
      <c r="IWX319" s="29"/>
      <c r="IWY319" s="29"/>
      <c r="IWZ319" s="29"/>
      <c r="IXA319" s="29"/>
      <c r="IXB319" s="29"/>
      <c r="IXC319" s="29"/>
      <c r="IXD319" s="29"/>
      <c r="IXE319" s="29"/>
      <c r="IXF319" s="29"/>
      <c r="IXG319" s="29"/>
      <c r="IXH319" s="29"/>
      <c r="IXI319" s="29"/>
      <c r="IXJ319" s="29"/>
      <c r="IXK319" s="29"/>
      <c r="IXL319" s="29"/>
      <c r="IXM319" s="29"/>
      <c r="IXN319" s="29"/>
      <c r="IXO319" s="29"/>
      <c r="IXP319" s="29"/>
      <c r="IXQ319" s="29"/>
      <c r="IXR319" s="29"/>
      <c r="IXS319" s="29"/>
      <c r="IXT319" s="29"/>
      <c r="IXU319" s="29"/>
      <c r="IXV319" s="29"/>
      <c r="IXW319" s="29"/>
      <c r="IXX319" s="29"/>
      <c r="IXY319" s="29"/>
      <c r="IXZ319" s="29"/>
      <c r="IYA319" s="29"/>
      <c r="IYB319" s="29"/>
      <c r="IYC319" s="29"/>
      <c r="IYD319" s="29"/>
      <c r="IYE319" s="29"/>
      <c r="IYF319" s="29"/>
      <c r="IYG319" s="29"/>
      <c r="IYH319" s="29"/>
      <c r="IYI319" s="29"/>
      <c r="IYJ319" s="29"/>
      <c r="IYK319" s="29"/>
      <c r="IYL319" s="29"/>
      <c r="IYM319" s="29"/>
      <c r="IYN319" s="29"/>
      <c r="IYO319" s="29"/>
      <c r="IYP319" s="29"/>
      <c r="IYQ319" s="29"/>
      <c r="IYR319" s="29"/>
      <c r="IYS319" s="29"/>
      <c r="IYT319" s="29"/>
      <c r="IYU319" s="29"/>
      <c r="IYV319" s="29"/>
      <c r="IYW319" s="29"/>
      <c r="IYX319" s="29"/>
      <c r="IYY319" s="29"/>
      <c r="IYZ319" s="29"/>
      <c r="IZA319" s="29"/>
      <c r="IZB319" s="29"/>
      <c r="IZC319" s="29"/>
      <c r="IZD319" s="29"/>
      <c r="IZE319" s="29"/>
      <c r="IZF319" s="29"/>
      <c r="IZG319" s="29"/>
      <c r="IZH319" s="29"/>
      <c r="IZI319" s="29"/>
      <c r="IZJ319" s="29"/>
      <c r="IZK319" s="29"/>
      <c r="IZL319" s="29"/>
      <c r="IZM319" s="29"/>
      <c r="IZN319" s="29"/>
      <c r="IZO319" s="29"/>
      <c r="IZP319" s="29"/>
      <c r="IZQ319" s="29"/>
      <c r="IZR319" s="29"/>
      <c r="IZS319" s="29"/>
      <c r="IZT319" s="29"/>
      <c r="IZU319" s="29"/>
      <c r="IZV319" s="29"/>
      <c r="IZW319" s="29"/>
      <c r="IZX319" s="29"/>
      <c r="IZY319" s="29"/>
      <c r="IZZ319" s="29"/>
      <c r="JAA319" s="29"/>
      <c r="JAB319" s="29"/>
      <c r="JAC319" s="29"/>
      <c r="JAD319" s="29"/>
      <c r="JAE319" s="29"/>
      <c r="JAF319" s="29"/>
      <c r="JAG319" s="29"/>
      <c r="JAH319" s="29"/>
      <c r="JAI319" s="29"/>
      <c r="JAJ319" s="29"/>
      <c r="JAK319" s="29"/>
      <c r="JAL319" s="29"/>
      <c r="JAM319" s="29"/>
      <c r="JAN319" s="29"/>
      <c r="JAO319" s="29"/>
      <c r="JAP319" s="29"/>
      <c r="JAQ319" s="29"/>
      <c r="JAR319" s="29"/>
      <c r="JAS319" s="29"/>
      <c r="JAT319" s="29"/>
      <c r="JAU319" s="29"/>
      <c r="JAV319" s="29"/>
      <c r="JAW319" s="29"/>
      <c r="JAX319" s="29"/>
      <c r="JAY319" s="29"/>
      <c r="JAZ319" s="29"/>
      <c r="JBA319" s="29"/>
      <c r="JBB319" s="29"/>
      <c r="JBC319" s="29"/>
      <c r="JBD319" s="29"/>
      <c r="JBE319" s="29"/>
      <c r="JBF319" s="29"/>
      <c r="JBG319" s="29"/>
      <c r="JBH319" s="29"/>
      <c r="JBI319" s="29"/>
      <c r="JBJ319" s="29"/>
      <c r="JBK319" s="29"/>
      <c r="JBL319" s="29"/>
      <c r="JBM319" s="29"/>
      <c r="JBN319" s="29"/>
      <c r="JBO319" s="29"/>
      <c r="JBP319" s="29"/>
      <c r="JBQ319" s="29"/>
      <c r="JBR319" s="29"/>
      <c r="JBS319" s="29"/>
      <c r="JBT319" s="29"/>
      <c r="JBU319" s="29"/>
      <c r="JBV319" s="29"/>
      <c r="JBW319" s="29"/>
      <c r="JBX319" s="29"/>
      <c r="JBY319" s="29"/>
      <c r="JBZ319" s="29"/>
      <c r="JCA319" s="29"/>
      <c r="JCB319" s="29"/>
      <c r="JCC319" s="29"/>
      <c r="JCD319" s="29"/>
      <c r="JCE319" s="29"/>
      <c r="JCF319" s="29"/>
      <c r="JCG319" s="29"/>
      <c r="JCH319" s="29"/>
      <c r="JCI319" s="29"/>
      <c r="JCJ319" s="29"/>
      <c r="JCK319" s="29"/>
      <c r="JCL319" s="29"/>
      <c r="JCM319" s="29"/>
      <c r="JCN319" s="29"/>
      <c r="JCO319" s="29"/>
      <c r="JCP319" s="29"/>
      <c r="JCQ319" s="29"/>
      <c r="JCR319" s="29"/>
      <c r="JCS319" s="29"/>
      <c r="JCT319" s="29"/>
      <c r="JCU319" s="29"/>
      <c r="JCV319" s="29"/>
      <c r="JCW319" s="29"/>
      <c r="JCX319" s="29"/>
      <c r="JCY319" s="29"/>
      <c r="JCZ319" s="29"/>
      <c r="JDA319" s="29"/>
      <c r="JDB319" s="29"/>
      <c r="JDC319" s="29"/>
      <c r="JDD319" s="29"/>
      <c r="JDE319" s="29"/>
      <c r="JDF319" s="29"/>
      <c r="JDG319" s="29"/>
      <c r="JDH319" s="29"/>
      <c r="JDI319" s="29"/>
      <c r="JDJ319" s="29"/>
      <c r="JDK319" s="29"/>
      <c r="JDL319" s="29"/>
      <c r="JDM319" s="29"/>
      <c r="JDN319" s="29"/>
      <c r="JDO319" s="29"/>
      <c r="JDP319" s="29"/>
      <c r="JDQ319" s="29"/>
      <c r="JDR319" s="29"/>
      <c r="JDS319" s="29"/>
      <c r="JDT319" s="29"/>
      <c r="JDU319" s="29"/>
      <c r="JDV319" s="29"/>
      <c r="JDW319" s="29"/>
      <c r="JDX319" s="29"/>
      <c r="JDY319" s="29"/>
      <c r="JDZ319" s="29"/>
      <c r="JEA319" s="29"/>
      <c r="JEB319" s="29"/>
      <c r="JEC319" s="29"/>
      <c r="JED319" s="29"/>
      <c r="JEE319" s="29"/>
      <c r="JEF319" s="29"/>
      <c r="JEG319" s="29"/>
      <c r="JEH319" s="29"/>
      <c r="JEI319" s="29"/>
      <c r="JEJ319" s="29"/>
      <c r="JEK319" s="29"/>
      <c r="JEL319" s="29"/>
      <c r="JEM319" s="29"/>
      <c r="JEN319" s="29"/>
      <c r="JEO319" s="29"/>
      <c r="JEP319" s="29"/>
      <c r="JEQ319" s="29"/>
      <c r="JER319" s="29"/>
      <c r="JES319" s="29"/>
      <c r="JET319" s="29"/>
      <c r="JEU319" s="29"/>
      <c r="JEV319" s="29"/>
      <c r="JEW319" s="29"/>
      <c r="JEX319" s="29"/>
      <c r="JEY319" s="29"/>
      <c r="JEZ319" s="29"/>
      <c r="JFA319" s="29"/>
      <c r="JFB319" s="29"/>
      <c r="JFC319" s="29"/>
      <c r="JFD319" s="29"/>
      <c r="JFE319" s="29"/>
      <c r="JFF319" s="29"/>
      <c r="JFG319" s="29"/>
      <c r="JFH319" s="29"/>
      <c r="JFI319" s="29"/>
      <c r="JFJ319" s="29"/>
      <c r="JFK319" s="29"/>
      <c r="JFL319" s="29"/>
      <c r="JFM319" s="29"/>
      <c r="JFN319" s="29"/>
      <c r="JFO319" s="29"/>
      <c r="JFP319" s="29"/>
      <c r="JFQ319" s="29"/>
      <c r="JFR319" s="29"/>
      <c r="JFS319" s="29"/>
      <c r="JFT319" s="29"/>
      <c r="JFU319" s="29"/>
      <c r="JFV319" s="29"/>
      <c r="JFW319" s="29"/>
      <c r="JFX319" s="29"/>
      <c r="JFY319" s="29"/>
      <c r="JFZ319" s="29"/>
      <c r="JGA319" s="29"/>
      <c r="JGB319" s="29"/>
      <c r="JGC319" s="29"/>
      <c r="JGD319" s="29"/>
      <c r="JGE319" s="29"/>
      <c r="JGF319" s="29"/>
      <c r="JGG319" s="29"/>
      <c r="JGH319" s="29"/>
      <c r="JGI319" s="29"/>
      <c r="JGJ319" s="29"/>
      <c r="JGK319" s="29"/>
      <c r="JGL319" s="29"/>
      <c r="JGM319" s="29"/>
      <c r="JGN319" s="29"/>
      <c r="JGO319" s="29"/>
      <c r="JGP319" s="29"/>
      <c r="JGQ319" s="29"/>
      <c r="JGR319" s="29"/>
      <c r="JGS319" s="29"/>
      <c r="JGT319" s="29"/>
      <c r="JGU319" s="29"/>
      <c r="JGV319" s="29"/>
      <c r="JGW319" s="29"/>
      <c r="JGX319" s="29"/>
      <c r="JGY319" s="29"/>
      <c r="JGZ319" s="29"/>
      <c r="JHA319" s="29"/>
      <c r="JHB319" s="29"/>
      <c r="JHC319" s="29"/>
      <c r="JHD319" s="29"/>
      <c r="JHE319" s="29"/>
      <c r="JHF319" s="29"/>
      <c r="JHG319" s="29"/>
      <c r="JHH319" s="29"/>
      <c r="JHI319" s="29"/>
      <c r="JHJ319" s="29"/>
      <c r="JHK319" s="29"/>
      <c r="JHL319" s="29"/>
      <c r="JHM319" s="29"/>
      <c r="JHN319" s="29"/>
      <c r="JHO319" s="29"/>
      <c r="JHP319" s="29"/>
      <c r="JHQ319" s="29"/>
      <c r="JHR319" s="29"/>
      <c r="JHS319" s="29"/>
      <c r="JHT319" s="29"/>
      <c r="JHU319" s="29"/>
      <c r="JHV319" s="29"/>
      <c r="JHW319" s="29"/>
      <c r="JHX319" s="29"/>
      <c r="JHY319" s="29"/>
      <c r="JHZ319" s="29"/>
      <c r="JIA319" s="29"/>
      <c r="JIB319" s="29"/>
      <c r="JIC319" s="29"/>
      <c r="JID319" s="29"/>
      <c r="JIE319" s="29"/>
      <c r="JIF319" s="29"/>
      <c r="JIG319" s="29"/>
      <c r="JIH319" s="29"/>
      <c r="JII319" s="29"/>
      <c r="JIJ319" s="29"/>
      <c r="JIK319" s="29"/>
      <c r="JIL319" s="29"/>
      <c r="JIM319" s="29"/>
      <c r="JIN319" s="29"/>
      <c r="JIO319" s="29"/>
      <c r="JIP319" s="29"/>
      <c r="JIQ319" s="29"/>
      <c r="JIR319" s="29"/>
      <c r="JIS319" s="29"/>
      <c r="JIT319" s="29"/>
      <c r="JIU319" s="29"/>
      <c r="JIV319" s="29"/>
      <c r="JIW319" s="29"/>
      <c r="JIX319" s="29"/>
      <c r="JIY319" s="29"/>
      <c r="JIZ319" s="29"/>
      <c r="JJA319" s="29"/>
      <c r="JJB319" s="29"/>
      <c r="JJC319" s="29"/>
      <c r="JJD319" s="29"/>
      <c r="JJE319" s="29"/>
      <c r="JJF319" s="29"/>
      <c r="JJG319" s="29"/>
      <c r="JJH319" s="29"/>
      <c r="JJI319" s="29"/>
      <c r="JJJ319" s="29"/>
      <c r="JJK319" s="29"/>
      <c r="JJL319" s="29"/>
      <c r="JJM319" s="29"/>
      <c r="JJN319" s="29"/>
      <c r="JJO319" s="29"/>
      <c r="JJP319" s="29"/>
      <c r="JJQ319" s="29"/>
      <c r="JJR319" s="29"/>
      <c r="JJS319" s="29"/>
      <c r="JJT319" s="29"/>
      <c r="JJU319" s="29"/>
      <c r="JJV319" s="29"/>
      <c r="JJW319" s="29"/>
      <c r="JJX319" s="29"/>
      <c r="JJY319" s="29"/>
      <c r="JJZ319" s="29"/>
      <c r="JKA319" s="29"/>
      <c r="JKB319" s="29"/>
      <c r="JKC319" s="29"/>
      <c r="JKD319" s="29"/>
      <c r="JKE319" s="29"/>
      <c r="JKF319" s="29"/>
      <c r="JKG319" s="29"/>
      <c r="JKH319" s="29"/>
      <c r="JKI319" s="29"/>
      <c r="JKJ319" s="29"/>
      <c r="JKK319" s="29"/>
      <c r="JKL319" s="29"/>
      <c r="JKM319" s="29"/>
      <c r="JKN319" s="29"/>
      <c r="JKO319" s="29"/>
      <c r="JKP319" s="29"/>
      <c r="JKQ319" s="29"/>
      <c r="JKR319" s="29"/>
      <c r="JKS319" s="29"/>
      <c r="JKT319" s="29"/>
      <c r="JKU319" s="29"/>
      <c r="JKV319" s="29"/>
      <c r="JKW319" s="29"/>
      <c r="JKX319" s="29"/>
      <c r="JKY319" s="29"/>
      <c r="JKZ319" s="29"/>
      <c r="JLA319" s="29"/>
      <c r="JLB319" s="29"/>
      <c r="JLC319" s="29"/>
      <c r="JLD319" s="29"/>
      <c r="JLE319" s="29"/>
      <c r="JLF319" s="29"/>
      <c r="JLG319" s="29"/>
      <c r="JLH319" s="29"/>
      <c r="JLI319" s="29"/>
      <c r="JLJ319" s="29"/>
      <c r="JLK319" s="29"/>
      <c r="JLL319" s="29"/>
      <c r="JLM319" s="29"/>
      <c r="JLN319" s="29"/>
      <c r="JLO319" s="29"/>
      <c r="JLP319" s="29"/>
      <c r="JLQ319" s="29"/>
      <c r="JLR319" s="29"/>
      <c r="JLS319" s="29"/>
      <c r="JLT319" s="29"/>
      <c r="JLU319" s="29"/>
      <c r="JLV319" s="29"/>
      <c r="JLW319" s="29"/>
      <c r="JLX319" s="29"/>
      <c r="JLY319" s="29"/>
      <c r="JLZ319" s="29"/>
      <c r="JMA319" s="29"/>
      <c r="JMB319" s="29"/>
      <c r="JMC319" s="29"/>
      <c r="JMD319" s="29"/>
      <c r="JME319" s="29"/>
      <c r="JMF319" s="29"/>
      <c r="JMG319" s="29"/>
      <c r="JMH319" s="29"/>
      <c r="JMI319" s="29"/>
      <c r="JMJ319" s="29"/>
      <c r="JMK319" s="29"/>
      <c r="JML319" s="29"/>
      <c r="JMM319" s="29"/>
      <c r="JMN319" s="29"/>
      <c r="JMO319" s="29"/>
      <c r="JMP319" s="29"/>
      <c r="JMQ319" s="29"/>
      <c r="JMR319" s="29"/>
      <c r="JMS319" s="29"/>
      <c r="JMT319" s="29"/>
      <c r="JMU319" s="29"/>
      <c r="JMV319" s="29"/>
      <c r="JMW319" s="29"/>
      <c r="JMX319" s="29"/>
      <c r="JMY319" s="29"/>
      <c r="JMZ319" s="29"/>
      <c r="JNA319" s="29"/>
      <c r="JNB319" s="29"/>
      <c r="JNC319" s="29"/>
      <c r="JND319" s="29"/>
      <c r="JNE319" s="29"/>
      <c r="JNF319" s="29"/>
      <c r="JNG319" s="29"/>
      <c r="JNH319" s="29"/>
      <c r="JNI319" s="29"/>
      <c r="JNJ319" s="29"/>
      <c r="JNK319" s="29"/>
      <c r="JNL319" s="29"/>
      <c r="JNM319" s="29"/>
      <c r="JNN319" s="29"/>
      <c r="JNO319" s="29"/>
      <c r="JNP319" s="29"/>
      <c r="JNQ319" s="29"/>
      <c r="JNR319" s="29"/>
      <c r="JNS319" s="29"/>
      <c r="JNT319" s="29"/>
      <c r="JNU319" s="29"/>
      <c r="JNV319" s="29"/>
      <c r="JNW319" s="29"/>
      <c r="JNX319" s="29"/>
      <c r="JNY319" s="29"/>
      <c r="JNZ319" s="29"/>
      <c r="JOA319" s="29"/>
      <c r="JOB319" s="29"/>
      <c r="JOC319" s="29"/>
      <c r="JOD319" s="29"/>
      <c r="JOE319" s="29"/>
      <c r="JOF319" s="29"/>
      <c r="JOG319" s="29"/>
      <c r="JOH319" s="29"/>
      <c r="JOI319" s="29"/>
      <c r="JOJ319" s="29"/>
      <c r="JOK319" s="29"/>
      <c r="JOL319" s="29"/>
      <c r="JOM319" s="29"/>
      <c r="JON319" s="29"/>
      <c r="JOO319" s="29"/>
      <c r="JOP319" s="29"/>
      <c r="JOQ319" s="29"/>
      <c r="JOR319" s="29"/>
      <c r="JOS319" s="29"/>
      <c r="JOT319" s="29"/>
      <c r="JOU319" s="29"/>
      <c r="JOV319" s="29"/>
      <c r="JOW319" s="29"/>
      <c r="JOX319" s="29"/>
      <c r="JOY319" s="29"/>
      <c r="JOZ319" s="29"/>
      <c r="JPA319" s="29"/>
      <c r="JPB319" s="29"/>
      <c r="JPC319" s="29"/>
      <c r="JPD319" s="29"/>
      <c r="JPE319" s="29"/>
      <c r="JPF319" s="29"/>
      <c r="JPG319" s="29"/>
      <c r="JPH319" s="29"/>
      <c r="JPI319" s="29"/>
      <c r="JPJ319" s="29"/>
      <c r="JPK319" s="29"/>
      <c r="JPL319" s="29"/>
      <c r="JPM319" s="29"/>
      <c r="JPN319" s="29"/>
      <c r="JPO319" s="29"/>
      <c r="JPP319" s="29"/>
      <c r="JPQ319" s="29"/>
      <c r="JPR319" s="29"/>
      <c r="JPS319" s="29"/>
      <c r="JPT319" s="29"/>
      <c r="JPU319" s="29"/>
      <c r="JPV319" s="29"/>
      <c r="JPW319" s="29"/>
      <c r="JPX319" s="29"/>
      <c r="JPY319" s="29"/>
      <c r="JPZ319" s="29"/>
      <c r="JQA319" s="29"/>
      <c r="JQB319" s="29"/>
      <c r="JQC319" s="29"/>
      <c r="JQD319" s="29"/>
      <c r="JQE319" s="29"/>
      <c r="JQF319" s="29"/>
      <c r="JQG319" s="29"/>
      <c r="JQH319" s="29"/>
      <c r="JQI319" s="29"/>
      <c r="JQJ319" s="29"/>
      <c r="JQK319" s="29"/>
      <c r="JQL319" s="29"/>
      <c r="JQM319" s="29"/>
      <c r="JQN319" s="29"/>
      <c r="JQO319" s="29"/>
      <c r="JQP319" s="29"/>
      <c r="JQQ319" s="29"/>
      <c r="JQR319" s="29"/>
      <c r="JQS319" s="29"/>
      <c r="JQT319" s="29"/>
      <c r="JQU319" s="29"/>
      <c r="JQV319" s="29"/>
      <c r="JQW319" s="29"/>
      <c r="JQX319" s="29"/>
      <c r="JQY319" s="29"/>
      <c r="JQZ319" s="29"/>
      <c r="JRA319" s="29"/>
      <c r="JRB319" s="29"/>
      <c r="JRC319" s="29"/>
      <c r="JRD319" s="29"/>
      <c r="JRE319" s="29"/>
      <c r="JRF319" s="29"/>
      <c r="JRG319" s="29"/>
      <c r="JRH319" s="29"/>
      <c r="JRI319" s="29"/>
      <c r="JRJ319" s="29"/>
      <c r="JRK319" s="29"/>
      <c r="JRL319" s="29"/>
      <c r="JRM319" s="29"/>
      <c r="JRN319" s="29"/>
      <c r="JRO319" s="29"/>
      <c r="JRP319" s="29"/>
      <c r="JRQ319" s="29"/>
      <c r="JRR319" s="29"/>
      <c r="JRS319" s="29"/>
      <c r="JRT319" s="29"/>
      <c r="JRU319" s="29"/>
      <c r="JRV319" s="29"/>
      <c r="JRW319" s="29"/>
      <c r="JRX319" s="29"/>
      <c r="JRY319" s="29"/>
      <c r="JRZ319" s="29"/>
      <c r="JSA319" s="29"/>
      <c r="JSB319" s="29"/>
      <c r="JSC319" s="29"/>
      <c r="JSD319" s="29"/>
      <c r="JSE319" s="29"/>
      <c r="JSF319" s="29"/>
      <c r="JSG319" s="29"/>
      <c r="JSH319" s="29"/>
      <c r="JSI319" s="29"/>
      <c r="JSJ319" s="29"/>
      <c r="JSK319" s="29"/>
      <c r="JSL319" s="29"/>
      <c r="JSM319" s="29"/>
      <c r="JSN319" s="29"/>
      <c r="JSO319" s="29"/>
      <c r="JSP319" s="29"/>
      <c r="JSQ319" s="29"/>
      <c r="JSR319" s="29"/>
      <c r="JSS319" s="29"/>
      <c r="JST319" s="29"/>
      <c r="JSU319" s="29"/>
      <c r="JSV319" s="29"/>
      <c r="JSW319" s="29"/>
      <c r="JSX319" s="29"/>
      <c r="JSY319" s="29"/>
      <c r="JSZ319" s="29"/>
      <c r="JTA319" s="29"/>
      <c r="JTB319" s="29"/>
      <c r="JTC319" s="29"/>
      <c r="JTD319" s="29"/>
      <c r="JTE319" s="29"/>
      <c r="JTF319" s="29"/>
      <c r="JTG319" s="29"/>
      <c r="JTH319" s="29"/>
      <c r="JTI319" s="29"/>
      <c r="JTJ319" s="29"/>
      <c r="JTK319" s="29"/>
      <c r="JTL319" s="29"/>
      <c r="JTM319" s="29"/>
      <c r="JTN319" s="29"/>
      <c r="JTO319" s="29"/>
      <c r="JTP319" s="29"/>
      <c r="JTQ319" s="29"/>
      <c r="JTR319" s="29"/>
      <c r="JTS319" s="29"/>
      <c r="JTT319" s="29"/>
      <c r="JTU319" s="29"/>
      <c r="JTV319" s="29"/>
      <c r="JTW319" s="29"/>
      <c r="JTX319" s="29"/>
      <c r="JTY319" s="29"/>
      <c r="JTZ319" s="29"/>
      <c r="JUA319" s="29"/>
      <c r="JUB319" s="29"/>
      <c r="JUC319" s="29"/>
      <c r="JUD319" s="29"/>
      <c r="JUE319" s="29"/>
      <c r="JUF319" s="29"/>
      <c r="JUG319" s="29"/>
      <c r="JUH319" s="29"/>
      <c r="JUI319" s="29"/>
      <c r="JUJ319" s="29"/>
      <c r="JUK319" s="29"/>
      <c r="JUL319" s="29"/>
      <c r="JUM319" s="29"/>
      <c r="JUN319" s="29"/>
      <c r="JUO319" s="29"/>
      <c r="JUP319" s="29"/>
      <c r="JUQ319" s="29"/>
      <c r="JUR319" s="29"/>
      <c r="JUS319" s="29"/>
      <c r="JUT319" s="29"/>
      <c r="JUU319" s="29"/>
      <c r="JUV319" s="29"/>
      <c r="JUW319" s="29"/>
      <c r="JUX319" s="29"/>
      <c r="JUY319" s="29"/>
      <c r="JUZ319" s="29"/>
      <c r="JVA319" s="29"/>
      <c r="JVB319" s="29"/>
      <c r="JVC319" s="29"/>
      <c r="JVD319" s="29"/>
      <c r="JVE319" s="29"/>
      <c r="JVF319" s="29"/>
      <c r="JVG319" s="29"/>
      <c r="JVH319" s="29"/>
      <c r="JVI319" s="29"/>
      <c r="JVJ319" s="29"/>
      <c r="JVK319" s="29"/>
      <c r="JVL319" s="29"/>
      <c r="JVM319" s="29"/>
      <c r="JVN319" s="29"/>
      <c r="JVO319" s="29"/>
      <c r="JVP319" s="29"/>
      <c r="JVQ319" s="29"/>
      <c r="JVR319" s="29"/>
      <c r="JVS319" s="29"/>
      <c r="JVT319" s="29"/>
      <c r="JVU319" s="29"/>
      <c r="JVV319" s="29"/>
      <c r="JVW319" s="29"/>
      <c r="JVX319" s="29"/>
      <c r="JVY319" s="29"/>
      <c r="JVZ319" s="29"/>
      <c r="JWA319" s="29"/>
      <c r="JWB319" s="29"/>
      <c r="JWC319" s="29"/>
      <c r="JWD319" s="29"/>
      <c r="JWE319" s="29"/>
      <c r="JWF319" s="29"/>
      <c r="JWG319" s="29"/>
      <c r="JWH319" s="29"/>
      <c r="JWI319" s="29"/>
      <c r="JWJ319" s="29"/>
      <c r="JWK319" s="29"/>
      <c r="JWL319" s="29"/>
      <c r="JWM319" s="29"/>
      <c r="JWN319" s="29"/>
      <c r="JWO319" s="29"/>
      <c r="JWP319" s="29"/>
      <c r="JWQ319" s="29"/>
      <c r="JWR319" s="29"/>
      <c r="JWS319" s="29"/>
      <c r="JWT319" s="29"/>
      <c r="JWU319" s="29"/>
      <c r="JWV319" s="29"/>
      <c r="JWW319" s="29"/>
      <c r="JWX319" s="29"/>
      <c r="JWY319" s="29"/>
      <c r="JWZ319" s="29"/>
      <c r="JXA319" s="29"/>
      <c r="JXB319" s="29"/>
      <c r="JXC319" s="29"/>
      <c r="JXD319" s="29"/>
      <c r="JXE319" s="29"/>
      <c r="JXF319" s="29"/>
      <c r="JXG319" s="29"/>
      <c r="JXH319" s="29"/>
      <c r="JXI319" s="29"/>
      <c r="JXJ319" s="29"/>
      <c r="JXK319" s="29"/>
      <c r="JXL319" s="29"/>
      <c r="JXM319" s="29"/>
      <c r="JXN319" s="29"/>
      <c r="JXO319" s="29"/>
      <c r="JXP319" s="29"/>
      <c r="JXQ319" s="29"/>
      <c r="JXR319" s="29"/>
      <c r="JXS319" s="29"/>
      <c r="JXT319" s="29"/>
      <c r="JXU319" s="29"/>
      <c r="JXV319" s="29"/>
      <c r="JXW319" s="29"/>
      <c r="JXX319" s="29"/>
      <c r="JXY319" s="29"/>
      <c r="JXZ319" s="29"/>
      <c r="JYA319" s="29"/>
      <c r="JYB319" s="29"/>
      <c r="JYC319" s="29"/>
      <c r="JYD319" s="29"/>
      <c r="JYE319" s="29"/>
      <c r="JYF319" s="29"/>
      <c r="JYG319" s="29"/>
      <c r="JYH319" s="29"/>
      <c r="JYI319" s="29"/>
      <c r="JYJ319" s="29"/>
      <c r="JYK319" s="29"/>
      <c r="JYL319" s="29"/>
      <c r="JYM319" s="29"/>
      <c r="JYN319" s="29"/>
      <c r="JYO319" s="29"/>
      <c r="JYP319" s="29"/>
      <c r="JYQ319" s="29"/>
      <c r="JYR319" s="29"/>
      <c r="JYS319" s="29"/>
      <c r="JYT319" s="29"/>
      <c r="JYU319" s="29"/>
      <c r="JYV319" s="29"/>
      <c r="JYW319" s="29"/>
      <c r="JYX319" s="29"/>
      <c r="JYY319" s="29"/>
      <c r="JYZ319" s="29"/>
      <c r="JZA319" s="29"/>
      <c r="JZB319" s="29"/>
      <c r="JZC319" s="29"/>
      <c r="JZD319" s="29"/>
      <c r="JZE319" s="29"/>
      <c r="JZF319" s="29"/>
      <c r="JZG319" s="29"/>
      <c r="JZH319" s="29"/>
      <c r="JZI319" s="29"/>
      <c r="JZJ319" s="29"/>
      <c r="JZK319" s="29"/>
      <c r="JZL319" s="29"/>
      <c r="JZM319" s="29"/>
      <c r="JZN319" s="29"/>
      <c r="JZO319" s="29"/>
      <c r="JZP319" s="29"/>
      <c r="JZQ319" s="29"/>
      <c r="JZR319" s="29"/>
      <c r="JZS319" s="29"/>
      <c r="JZT319" s="29"/>
      <c r="JZU319" s="29"/>
      <c r="JZV319" s="29"/>
      <c r="JZW319" s="29"/>
      <c r="JZX319" s="29"/>
      <c r="JZY319" s="29"/>
      <c r="JZZ319" s="29"/>
      <c r="KAA319" s="29"/>
      <c r="KAB319" s="29"/>
      <c r="KAC319" s="29"/>
      <c r="KAD319" s="29"/>
      <c r="KAE319" s="29"/>
      <c r="KAF319" s="29"/>
      <c r="KAG319" s="29"/>
      <c r="KAH319" s="29"/>
      <c r="KAI319" s="29"/>
      <c r="KAJ319" s="29"/>
      <c r="KAK319" s="29"/>
      <c r="KAL319" s="29"/>
      <c r="KAM319" s="29"/>
      <c r="KAN319" s="29"/>
      <c r="KAO319" s="29"/>
      <c r="KAP319" s="29"/>
      <c r="KAQ319" s="29"/>
      <c r="KAR319" s="29"/>
      <c r="KAS319" s="29"/>
      <c r="KAT319" s="29"/>
      <c r="KAU319" s="29"/>
      <c r="KAV319" s="29"/>
      <c r="KAW319" s="29"/>
      <c r="KAX319" s="29"/>
      <c r="KAY319" s="29"/>
      <c r="KAZ319" s="29"/>
      <c r="KBA319" s="29"/>
      <c r="KBB319" s="29"/>
      <c r="KBC319" s="29"/>
      <c r="KBD319" s="29"/>
      <c r="KBE319" s="29"/>
      <c r="KBF319" s="29"/>
      <c r="KBG319" s="29"/>
      <c r="KBH319" s="29"/>
      <c r="KBI319" s="29"/>
      <c r="KBJ319" s="29"/>
      <c r="KBK319" s="29"/>
      <c r="KBL319" s="29"/>
      <c r="KBM319" s="29"/>
      <c r="KBN319" s="29"/>
      <c r="KBO319" s="29"/>
      <c r="KBP319" s="29"/>
      <c r="KBQ319" s="29"/>
      <c r="KBR319" s="29"/>
      <c r="KBS319" s="29"/>
      <c r="KBT319" s="29"/>
      <c r="KBU319" s="29"/>
      <c r="KBV319" s="29"/>
      <c r="KBW319" s="29"/>
      <c r="KBX319" s="29"/>
      <c r="KBY319" s="29"/>
      <c r="KBZ319" s="29"/>
      <c r="KCA319" s="29"/>
      <c r="KCB319" s="29"/>
      <c r="KCC319" s="29"/>
      <c r="KCD319" s="29"/>
      <c r="KCE319" s="29"/>
      <c r="KCF319" s="29"/>
      <c r="KCG319" s="29"/>
      <c r="KCH319" s="29"/>
      <c r="KCI319" s="29"/>
      <c r="KCJ319" s="29"/>
      <c r="KCK319" s="29"/>
      <c r="KCL319" s="29"/>
      <c r="KCM319" s="29"/>
      <c r="KCN319" s="29"/>
      <c r="KCO319" s="29"/>
      <c r="KCP319" s="29"/>
      <c r="KCQ319" s="29"/>
      <c r="KCR319" s="29"/>
      <c r="KCS319" s="29"/>
      <c r="KCT319" s="29"/>
      <c r="KCU319" s="29"/>
      <c r="KCV319" s="29"/>
      <c r="KCW319" s="29"/>
      <c r="KCX319" s="29"/>
      <c r="KCY319" s="29"/>
      <c r="KCZ319" s="29"/>
      <c r="KDA319" s="29"/>
      <c r="KDB319" s="29"/>
      <c r="KDC319" s="29"/>
      <c r="KDD319" s="29"/>
      <c r="KDE319" s="29"/>
      <c r="KDF319" s="29"/>
      <c r="KDG319" s="29"/>
      <c r="KDH319" s="29"/>
      <c r="KDI319" s="29"/>
      <c r="KDJ319" s="29"/>
      <c r="KDK319" s="29"/>
      <c r="KDL319" s="29"/>
      <c r="KDM319" s="29"/>
      <c r="KDN319" s="29"/>
      <c r="KDO319" s="29"/>
      <c r="KDP319" s="29"/>
      <c r="KDQ319" s="29"/>
      <c r="KDR319" s="29"/>
      <c r="KDS319" s="29"/>
      <c r="KDT319" s="29"/>
      <c r="KDU319" s="29"/>
      <c r="KDV319" s="29"/>
      <c r="KDW319" s="29"/>
      <c r="KDX319" s="29"/>
      <c r="KDY319" s="29"/>
      <c r="KDZ319" s="29"/>
      <c r="KEA319" s="29"/>
      <c r="KEB319" s="29"/>
      <c r="KEC319" s="29"/>
      <c r="KED319" s="29"/>
      <c r="KEE319" s="29"/>
      <c r="KEF319" s="29"/>
      <c r="KEG319" s="29"/>
      <c r="KEH319" s="29"/>
      <c r="KEI319" s="29"/>
      <c r="KEJ319" s="29"/>
      <c r="KEK319" s="29"/>
      <c r="KEL319" s="29"/>
      <c r="KEM319" s="29"/>
      <c r="KEN319" s="29"/>
      <c r="KEO319" s="29"/>
      <c r="KEP319" s="29"/>
      <c r="KEQ319" s="29"/>
      <c r="KER319" s="29"/>
      <c r="KES319" s="29"/>
      <c r="KET319" s="29"/>
      <c r="KEU319" s="29"/>
      <c r="KEV319" s="29"/>
      <c r="KEW319" s="29"/>
      <c r="KEX319" s="29"/>
      <c r="KEY319" s="29"/>
      <c r="KEZ319" s="29"/>
      <c r="KFA319" s="29"/>
      <c r="KFB319" s="29"/>
      <c r="KFC319" s="29"/>
      <c r="KFD319" s="29"/>
      <c r="KFE319" s="29"/>
      <c r="KFF319" s="29"/>
      <c r="KFG319" s="29"/>
      <c r="KFH319" s="29"/>
      <c r="KFI319" s="29"/>
      <c r="KFJ319" s="29"/>
      <c r="KFK319" s="29"/>
      <c r="KFL319" s="29"/>
      <c r="KFM319" s="29"/>
      <c r="KFN319" s="29"/>
      <c r="KFO319" s="29"/>
      <c r="KFP319" s="29"/>
      <c r="KFQ319" s="29"/>
      <c r="KFR319" s="29"/>
      <c r="KFS319" s="29"/>
      <c r="KFT319" s="29"/>
      <c r="KFU319" s="29"/>
      <c r="KFV319" s="29"/>
      <c r="KFW319" s="29"/>
      <c r="KFX319" s="29"/>
      <c r="KFY319" s="29"/>
      <c r="KFZ319" s="29"/>
      <c r="KGA319" s="29"/>
      <c r="KGB319" s="29"/>
      <c r="KGC319" s="29"/>
      <c r="KGD319" s="29"/>
      <c r="KGE319" s="29"/>
      <c r="KGF319" s="29"/>
      <c r="KGG319" s="29"/>
      <c r="KGH319" s="29"/>
      <c r="KGI319" s="29"/>
      <c r="KGJ319" s="29"/>
      <c r="KGK319" s="29"/>
      <c r="KGL319" s="29"/>
      <c r="KGM319" s="29"/>
      <c r="KGN319" s="29"/>
      <c r="KGO319" s="29"/>
      <c r="KGP319" s="29"/>
      <c r="KGQ319" s="29"/>
      <c r="KGR319" s="29"/>
      <c r="KGS319" s="29"/>
      <c r="KGT319" s="29"/>
      <c r="KGU319" s="29"/>
      <c r="KGV319" s="29"/>
      <c r="KGW319" s="29"/>
      <c r="KGX319" s="29"/>
      <c r="KGY319" s="29"/>
      <c r="KGZ319" s="29"/>
      <c r="KHA319" s="29"/>
      <c r="KHB319" s="29"/>
      <c r="KHC319" s="29"/>
      <c r="KHD319" s="29"/>
      <c r="KHE319" s="29"/>
      <c r="KHF319" s="29"/>
      <c r="KHG319" s="29"/>
      <c r="KHH319" s="29"/>
      <c r="KHI319" s="29"/>
      <c r="KHJ319" s="29"/>
      <c r="KHK319" s="29"/>
      <c r="KHL319" s="29"/>
      <c r="KHM319" s="29"/>
      <c r="KHN319" s="29"/>
      <c r="KHO319" s="29"/>
      <c r="KHP319" s="29"/>
      <c r="KHQ319" s="29"/>
      <c r="KHR319" s="29"/>
      <c r="KHS319" s="29"/>
      <c r="KHT319" s="29"/>
      <c r="KHU319" s="29"/>
      <c r="KHV319" s="29"/>
      <c r="KHW319" s="29"/>
      <c r="KHX319" s="29"/>
      <c r="KHY319" s="29"/>
      <c r="KHZ319" s="29"/>
      <c r="KIA319" s="29"/>
      <c r="KIB319" s="29"/>
      <c r="KIC319" s="29"/>
      <c r="KID319" s="29"/>
      <c r="KIE319" s="29"/>
      <c r="KIF319" s="29"/>
      <c r="KIG319" s="29"/>
      <c r="KIH319" s="29"/>
      <c r="KII319" s="29"/>
      <c r="KIJ319" s="29"/>
      <c r="KIK319" s="29"/>
      <c r="KIL319" s="29"/>
      <c r="KIM319" s="29"/>
      <c r="KIN319" s="29"/>
      <c r="KIO319" s="29"/>
      <c r="KIP319" s="29"/>
      <c r="KIQ319" s="29"/>
      <c r="KIR319" s="29"/>
      <c r="KIS319" s="29"/>
      <c r="KIT319" s="29"/>
      <c r="KIU319" s="29"/>
      <c r="KIV319" s="29"/>
      <c r="KIW319" s="29"/>
      <c r="KIX319" s="29"/>
      <c r="KIY319" s="29"/>
      <c r="KIZ319" s="29"/>
      <c r="KJA319" s="29"/>
      <c r="KJB319" s="29"/>
      <c r="KJC319" s="29"/>
      <c r="KJD319" s="29"/>
      <c r="KJE319" s="29"/>
      <c r="KJF319" s="29"/>
      <c r="KJG319" s="29"/>
      <c r="KJH319" s="29"/>
      <c r="KJI319" s="29"/>
      <c r="KJJ319" s="29"/>
      <c r="KJK319" s="29"/>
      <c r="KJL319" s="29"/>
      <c r="KJM319" s="29"/>
      <c r="KJN319" s="29"/>
      <c r="KJO319" s="29"/>
      <c r="KJP319" s="29"/>
      <c r="KJQ319" s="29"/>
      <c r="KJR319" s="29"/>
      <c r="KJS319" s="29"/>
      <c r="KJT319" s="29"/>
      <c r="KJU319" s="29"/>
      <c r="KJV319" s="29"/>
      <c r="KJW319" s="29"/>
      <c r="KJX319" s="29"/>
      <c r="KJY319" s="29"/>
      <c r="KJZ319" s="29"/>
      <c r="KKA319" s="29"/>
      <c r="KKB319" s="29"/>
      <c r="KKC319" s="29"/>
      <c r="KKD319" s="29"/>
      <c r="KKE319" s="29"/>
      <c r="KKF319" s="29"/>
      <c r="KKG319" s="29"/>
      <c r="KKH319" s="29"/>
      <c r="KKI319" s="29"/>
      <c r="KKJ319" s="29"/>
      <c r="KKK319" s="29"/>
      <c r="KKL319" s="29"/>
      <c r="KKM319" s="29"/>
      <c r="KKN319" s="29"/>
      <c r="KKO319" s="29"/>
      <c r="KKP319" s="29"/>
      <c r="KKQ319" s="29"/>
      <c r="KKR319" s="29"/>
      <c r="KKS319" s="29"/>
      <c r="KKT319" s="29"/>
      <c r="KKU319" s="29"/>
      <c r="KKV319" s="29"/>
      <c r="KKW319" s="29"/>
      <c r="KKX319" s="29"/>
      <c r="KKY319" s="29"/>
      <c r="KKZ319" s="29"/>
      <c r="KLA319" s="29"/>
      <c r="KLB319" s="29"/>
      <c r="KLC319" s="29"/>
      <c r="KLD319" s="29"/>
      <c r="KLE319" s="29"/>
      <c r="KLF319" s="29"/>
      <c r="KLG319" s="29"/>
      <c r="KLH319" s="29"/>
      <c r="KLI319" s="29"/>
      <c r="KLJ319" s="29"/>
      <c r="KLK319" s="29"/>
      <c r="KLL319" s="29"/>
      <c r="KLM319" s="29"/>
      <c r="KLN319" s="29"/>
      <c r="KLO319" s="29"/>
      <c r="KLP319" s="29"/>
      <c r="KLQ319" s="29"/>
      <c r="KLR319" s="29"/>
      <c r="KLS319" s="29"/>
      <c r="KLT319" s="29"/>
      <c r="KLU319" s="29"/>
      <c r="KLV319" s="29"/>
      <c r="KLW319" s="29"/>
      <c r="KLX319" s="29"/>
      <c r="KLY319" s="29"/>
      <c r="KLZ319" s="29"/>
      <c r="KMA319" s="29"/>
      <c r="KMB319" s="29"/>
      <c r="KMC319" s="29"/>
      <c r="KMD319" s="29"/>
      <c r="KME319" s="29"/>
      <c r="KMF319" s="29"/>
      <c r="KMG319" s="29"/>
      <c r="KMH319" s="29"/>
      <c r="KMI319" s="29"/>
      <c r="KMJ319" s="29"/>
      <c r="KMK319" s="29"/>
      <c r="KML319" s="29"/>
      <c r="KMM319" s="29"/>
      <c r="KMN319" s="29"/>
      <c r="KMO319" s="29"/>
      <c r="KMP319" s="29"/>
      <c r="KMQ319" s="29"/>
      <c r="KMR319" s="29"/>
      <c r="KMS319" s="29"/>
      <c r="KMT319" s="29"/>
      <c r="KMU319" s="29"/>
      <c r="KMV319" s="29"/>
      <c r="KMW319" s="29"/>
      <c r="KMX319" s="29"/>
      <c r="KMY319" s="29"/>
      <c r="KMZ319" s="29"/>
      <c r="KNA319" s="29"/>
      <c r="KNB319" s="29"/>
      <c r="KNC319" s="29"/>
      <c r="KND319" s="29"/>
      <c r="KNE319" s="29"/>
      <c r="KNF319" s="29"/>
      <c r="KNG319" s="29"/>
      <c r="KNH319" s="29"/>
      <c r="KNI319" s="29"/>
      <c r="KNJ319" s="29"/>
      <c r="KNK319" s="29"/>
      <c r="KNL319" s="29"/>
      <c r="KNM319" s="29"/>
      <c r="KNN319" s="29"/>
      <c r="KNO319" s="29"/>
      <c r="KNP319" s="29"/>
      <c r="KNQ319" s="29"/>
      <c r="KNR319" s="29"/>
      <c r="KNS319" s="29"/>
      <c r="KNT319" s="29"/>
      <c r="KNU319" s="29"/>
      <c r="KNV319" s="29"/>
      <c r="KNW319" s="29"/>
      <c r="KNX319" s="29"/>
      <c r="KNY319" s="29"/>
      <c r="KNZ319" s="29"/>
      <c r="KOA319" s="29"/>
      <c r="KOB319" s="29"/>
      <c r="KOC319" s="29"/>
      <c r="KOD319" s="29"/>
      <c r="KOE319" s="29"/>
      <c r="KOF319" s="29"/>
      <c r="KOG319" s="29"/>
      <c r="KOH319" s="29"/>
      <c r="KOI319" s="29"/>
      <c r="KOJ319" s="29"/>
      <c r="KOK319" s="29"/>
      <c r="KOL319" s="29"/>
      <c r="KOM319" s="29"/>
      <c r="KON319" s="29"/>
      <c r="KOO319" s="29"/>
      <c r="KOP319" s="29"/>
      <c r="KOQ319" s="29"/>
      <c r="KOR319" s="29"/>
      <c r="KOS319" s="29"/>
      <c r="KOT319" s="29"/>
      <c r="KOU319" s="29"/>
      <c r="KOV319" s="29"/>
      <c r="KOW319" s="29"/>
      <c r="KOX319" s="29"/>
      <c r="KOY319" s="29"/>
      <c r="KOZ319" s="29"/>
      <c r="KPA319" s="29"/>
      <c r="KPB319" s="29"/>
      <c r="KPC319" s="29"/>
      <c r="KPD319" s="29"/>
      <c r="KPE319" s="29"/>
      <c r="KPF319" s="29"/>
      <c r="KPG319" s="29"/>
      <c r="KPH319" s="29"/>
      <c r="KPI319" s="29"/>
      <c r="KPJ319" s="29"/>
      <c r="KPK319" s="29"/>
      <c r="KPL319" s="29"/>
      <c r="KPM319" s="29"/>
      <c r="KPN319" s="29"/>
      <c r="KPO319" s="29"/>
      <c r="KPP319" s="29"/>
      <c r="KPQ319" s="29"/>
      <c r="KPR319" s="29"/>
      <c r="KPS319" s="29"/>
      <c r="KPT319" s="29"/>
      <c r="KPU319" s="29"/>
      <c r="KPV319" s="29"/>
      <c r="KPW319" s="29"/>
      <c r="KPX319" s="29"/>
      <c r="KPY319" s="29"/>
      <c r="KPZ319" s="29"/>
      <c r="KQA319" s="29"/>
      <c r="KQB319" s="29"/>
      <c r="KQC319" s="29"/>
      <c r="KQD319" s="29"/>
      <c r="KQE319" s="29"/>
      <c r="KQF319" s="29"/>
      <c r="KQG319" s="29"/>
      <c r="KQH319" s="29"/>
      <c r="KQI319" s="29"/>
      <c r="KQJ319" s="29"/>
      <c r="KQK319" s="29"/>
      <c r="KQL319" s="29"/>
      <c r="KQM319" s="29"/>
      <c r="KQN319" s="29"/>
      <c r="KQO319" s="29"/>
      <c r="KQP319" s="29"/>
      <c r="KQQ319" s="29"/>
      <c r="KQR319" s="29"/>
      <c r="KQS319" s="29"/>
      <c r="KQT319" s="29"/>
      <c r="KQU319" s="29"/>
      <c r="KQV319" s="29"/>
      <c r="KQW319" s="29"/>
      <c r="KQX319" s="29"/>
      <c r="KQY319" s="29"/>
      <c r="KQZ319" s="29"/>
      <c r="KRA319" s="29"/>
      <c r="KRB319" s="29"/>
      <c r="KRC319" s="29"/>
      <c r="KRD319" s="29"/>
      <c r="KRE319" s="29"/>
      <c r="KRF319" s="29"/>
      <c r="KRG319" s="29"/>
      <c r="KRH319" s="29"/>
      <c r="KRI319" s="29"/>
      <c r="KRJ319" s="29"/>
      <c r="KRK319" s="29"/>
      <c r="KRL319" s="29"/>
      <c r="KRM319" s="29"/>
      <c r="KRN319" s="29"/>
      <c r="KRO319" s="29"/>
      <c r="KRP319" s="29"/>
      <c r="KRQ319" s="29"/>
      <c r="KRR319" s="29"/>
      <c r="KRS319" s="29"/>
      <c r="KRT319" s="29"/>
      <c r="KRU319" s="29"/>
      <c r="KRV319" s="29"/>
      <c r="KRW319" s="29"/>
      <c r="KRX319" s="29"/>
      <c r="KRY319" s="29"/>
      <c r="KRZ319" s="29"/>
      <c r="KSA319" s="29"/>
      <c r="KSB319" s="29"/>
      <c r="KSC319" s="29"/>
      <c r="KSD319" s="29"/>
      <c r="KSE319" s="29"/>
      <c r="KSF319" s="29"/>
      <c r="KSG319" s="29"/>
      <c r="KSH319" s="29"/>
      <c r="KSI319" s="29"/>
      <c r="KSJ319" s="29"/>
      <c r="KSK319" s="29"/>
      <c r="KSL319" s="29"/>
      <c r="KSM319" s="29"/>
      <c r="KSN319" s="29"/>
      <c r="KSO319" s="29"/>
      <c r="KSP319" s="29"/>
      <c r="KSQ319" s="29"/>
      <c r="KSR319" s="29"/>
      <c r="KSS319" s="29"/>
      <c r="KST319" s="29"/>
      <c r="KSU319" s="29"/>
      <c r="KSV319" s="29"/>
      <c r="KSW319" s="29"/>
      <c r="KSX319" s="29"/>
      <c r="KSY319" s="29"/>
      <c r="KSZ319" s="29"/>
      <c r="KTA319" s="29"/>
      <c r="KTB319" s="29"/>
      <c r="KTC319" s="29"/>
      <c r="KTD319" s="29"/>
      <c r="KTE319" s="29"/>
      <c r="KTF319" s="29"/>
      <c r="KTG319" s="29"/>
      <c r="KTH319" s="29"/>
      <c r="KTI319" s="29"/>
      <c r="KTJ319" s="29"/>
      <c r="KTK319" s="29"/>
      <c r="KTL319" s="29"/>
      <c r="KTM319" s="29"/>
      <c r="KTN319" s="29"/>
      <c r="KTO319" s="29"/>
      <c r="KTP319" s="29"/>
      <c r="KTQ319" s="29"/>
      <c r="KTR319" s="29"/>
      <c r="KTS319" s="29"/>
      <c r="KTT319" s="29"/>
      <c r="KTU319" s="29"/>
      <c r="KTV319" s="29"/>
      <c r="KTW319" s="29"/>
      <c r="KTX319" s="29"/>
      <c r="KTY319" s="29"/>
      <c r="KTZ319" s="29"/>
      <c r="KUA319" s="29"/>
      <c r="KUB319" s="29"/>
      <c r="KUC319" s="29"/>
      <c r="KUD319" s="29"/>
      <c r="KUE319" s="29"/>
      <c r="KUF319" s="29"/>
      <c r="KUG319" s="29"/>
      <c r="KUH319" s="29"/>
      <c r="KUI319" s="29"/>
      <c r="KUJ319" s="29"/>
      <c r="KUK319" s="29"/>
      <c r="KUL319" s="29"/>
      <c r="KUM319" s="29"/>
      <c r="KUN319" s="29"/>
      <c r="KUO319" s="29"/>
      <c r="KUP319" s="29"/>
      <c r="KUQ319" s="29"/>
      <c r="KUR319" s="29"/>
      <c r="KUS319" s="29"/>
      <c r="KUT319" s="29"/>
      <c r="KUU319" s="29"/>
      <c r="KUV319" s="29"/>
      <c r="KUW319" s="29"/>
      <c r="KUX319" s="29"/>
      <c r="KUY319" s="29"/>
      <c r="KUZ319" s="29"/>
      <c r="KVA319" s="29"/>
      <c r="KVB319" s="29"/>
      <c r="KVC319" s="29"/>
      <c r="KVD319" s="29"/>
      <c r="KVE319" s="29"/>
      <c r="KVF319" s="29"/>
      <c r="KVG319" s="29"/>
      <c r="KVH319" s="29"/>
      <c r="KVI319" s="29"/>
      <c r="KVJ319" s="29"/>
      <c r="KVK319" s="29"/>
      <c r="KVL319" s="29"/>
      <c r="KVM319" s="29"/>
      <c r="KVN319" s="29"/>
      <c r="KVO319" s="29"/>
      <c r="KVP319" s="29"/>
      <c r="KVQ319" s="29"/>
      <c r="KVR319" s="29"/>
      <c r="KVS319" s="29"/>
      <c r="KVT319" s="29"/>
      <c r="KVU319" s="29"/>
      <c r="KVV319" s="29"/>
      <c r="KVW319" s="29"/>
      <c r="KVX319" s="29"/>
      <c r="KVY319" s="29"/>
      <c r="KVZ319" s="29"/>
      <c r="KWA319" s="29"/>
      <c r="KWB319" s="29"/>
      <c r="KWC319" s="29"/>
      <c r="KWD319" s="29"/>
      <c r="KWE319" s="29"/>
      <c r="KWF319" s="29"/>
      <c r="KWG319" s="29"/>
      <c r="KWH319" s="29"/>
      <c r="KWI319" s="29"/>
      <c r="KWJ319" s="29"/>
      <c r="KWK319" s="29"/>
      <c r="KWL319" s="29"/>
      <c r="KWM319" s="29"/>
      <c r="KWN319" s="29"/>
      <c r="KWO319" s="29"/>
      <c r="KWP319" s="29"/>
      <c r="KWQ319" s="29"/>
      <c r="KWR319" s="29"/>
      <c r="KWS319" s="29"/>
      <c r="KWT319" s="29"/>
      <c r="KWU319" s="29"/>
      <c r="KWV319" s="29"/>
      <c r="KWW319" s="29"/>
      <c r="KWX319" s="29"/>
      <c r="KWY319" s="29"/>
      <c r="KWZ319" s="29"/>
      <c r="KXA319" s="29"/>
      <c r="KXB319" s="29"/>
      <c r="KXC319" s="29"/>
      <c r="KXD319" s="29"/>
      <c r="KXE319" s="29"/>
      <c r="KXF319" s="29"/>
      <c r="KXG319" s="29"/>
      <c r="KXH319" s="29"/>
      <c r="KXI319" s="29"/>
      <c r="KXJ319" s="29"/>
      <c r="KXK319" s="29"/>
      <c r="KXL319" s="29"/>
      <c r="KXM319" s="29"/>
      <c r="KXN319" s="29"/>
      <c r="KXO319" s="29"/>
      <c r="KXP319" s="29"/>
      <c r="KXQ319" s="29"/>
      <c r="KXR319" s="29"/>
      <c r="KXS319" s="29"/>
      <c r="KXT319" s="29"/>
      <c r="KXU319" s="29"/>
      <c r="KXV319" s="29"/>
      <c r="KXW319" s="29"/>
      <c r="KXX319" s="29"/>
      <c r="KXY319" s="29"/>
      <c r="KXZ319" s="29"/>
      <c r="KYA319" s="29"/>
      <c r="KYB319" s="29"/>
      <c r="KYC319" s="29"/>
      <c r="KYD319" s="29"/>
      <c r="KYE319" s="29"/>
      <c r="KYF319" s="29"/>
      <c r="KYG319" s="29"/>
      <c r="KYH319" s="29"/>
      <c r="KYI319" s="29"/>
      <c r="KYJ319" s="29"/>
      <c r="KYK319" s="29"/>
      <c r="KYL319" s="29"/>
      <c r="KYM319" s="29"/>
      <c r="KYN319" s="29"/>
      <c r="KYO319" s="29"/>
      <c r="KYP319" s="29"/>
      <c r="KYQ319" s="29"/>
      <c r="KYR319" s="29"/>
      <c r="KYS319" s="29"/>
      <c r="KYT319" s="29"/>
      <c r="KYU319" s="29"/>
      <c r="KYV319" s="29"/>
      <c r="KYW319" s="29"/>
      <c r="KYX319" s="29"/>
      <c r="KYY319" s="29"/>
      <c r="KYZ319" s="29"/>
      <c r="KZA319" s="29"/>
      <c r="KZB319" s="29"/>
      <c r="KZC319" s="29"/>
      <c r="KZD319" s="29"/>
      <c r="KZE319" s="29"/>
      <c r="KZF319" s="29"/>
      <c r="KZG319" s="29"/>
      <c r="KZH319" s="29"/>
      <c r="KZI319" s="29"/>
      <c r="KZJ319" s="29"/>
      <c r="KZK319" s="29"/>
      <c r="KZL319" s="29"/>
      <c r="KZM319" s="29"/>
      <c r="KZN319" s="29"/>
      <c r="KZO319" s="29"/>
      <c r="KZP319" s="29"/>
      <c r="KZQ319" s="29"/>
      <c r="KZR319" s="29"/>
      <c r="KZS319" s="29"/>
      <c r="KZT319" s="29"/>
      <c r="KZU319" s="29"/>
      <c r="KZV319" s="29"/>
      <c r="KZW319" s="29"/>
      <c r="KZX319" s="29"/>
      <c r="KZY319" s="29"/>
      <c r="KZZ319" s="29"/>
      <c r="LAA319" s="29"/>
      <c r="LAB319" s="29"/>
      <c r="LAC319" s="29"/>
      <c r="LAD319" s="29"/>
      <c r="LAE319" s="29"/>
      <c r="LAF319" s="29"/>
      <c r="LAG319" s="29"/>
      <c r="LAH319" s="29"/>
      <c r="LAI319" s="29"/>
      <c r="LAJ319" s="29"/>
      <c r="LAK319" s="29"/>
      <c r="LAL319" s="29"/>
      <c r="LAM319" s="29"/>
      <c r="LAN319" s="29"/>
      <c r="LAO319" s="29"/>
      <c r="LAP319" s="29"/>
      <c r="LAQ319" s="29"/>
      <c r="LAR319" s="29"/>
      <c r="LAS319" s="29"/>
      <c r="LAT319" s="29"/>
      <c r="LAU319" s="29"/>
      <c r="LAV319" s="29"/>
      <c r="LAW319" s="29"/>
      <c r="LAX319" s="29"/>
      <c r="LAY319" s="29"/>
      <c r="LAZ319" s="29"/>
      <c r="LBA319" s="29"/>
      <c r="LBB319" s="29"/>
      <c r="LBC319" s="29"/>
      <c r="LBD319" s="29"/>
      <c r="LBE319" s="29"/>
      <c r="LBF319" s="29"/>
      <c r="LBG319" s="29"/>
      <c r="LBH319" s="29"/>
      <c r="LBI319" s="29"/>
      <c r="LBJ319" s="29"/>
      <c r="LBK319" s="29"/>
      <c r="LBL319" s="29"/>
      <c r="LBM319" s="29"/>
      <c r="LBN319" s="29"/>
      <c r="LBO319" s="29"/>
      <c r="LBP319" s="29"/>
      <c r="LBQ319" s="29"/>
      <c r="LBR319" s="29"/>
      <c r="LBS319" s="29"/>
      <c r="LBT319" s="29"/>
      <c r="LBU319" s="29"/>
      <c r="LBV319" s="29"/>
      <c r="LBW319" s="29"/>
      <c r="LBX319" s="29"/>
      <c r="LBY319" s="29"/>
      <c r="LBZ319" s="29"/>
      <c r="LCA319" s="29"/>
      <c r="LCB319" s="29"/>
      <c r="LCC319" s="29"/>
      <c r="LCD319" s="29"/>
      <c r="LCE319" s="29"/>
      <c r="LCF319" s="29"/>
      <c r="LCG319" s="29"/>
      <c r="LCH319" s="29"/>
      <c r="LCI319" s="29"/>
      <c r="LCJ319" s="29"/>
      <c r="LCK319" s="29"/>
      <c r="LCL319" s="29"/>
      <c r="LCM319" s="29"/>
      <c r="LCN319" s="29"/>
      <c r="LCO319" s="29"/>
      <c r="LCP319" s="29"/>
      <c r="LCQ319" s="29"/>
      <c r="LCR319" s="29"/>
      <c r="LCS319" s="29"/>
      <c r="LCT319" s="29"/>
      <c r="LCU319" s="29"/>
      <c r="LCV319" s="29"/>
      <c r="LCW319" s="29"/>
      <c r="LCX319" s="29"/>
      <c r="LCY319" s="29"/>
      <c r="LCZ319" s="29"/>
      <c r="LDA319" s="29"/>
      <c r="LDB319" s="29"/>
      <c r="LDC319" s="29"/>
      <c r="LDD319" s="29"/>
      <c r="LDE319" s="29"/>
      <c r="LDF319" s="29"/>
      <c r="LDG319" s="29"/>
      <c r="LDH319" s="29"/>
      <c r="LDI319" s="29"/>
      <c r="LDJ319" s="29"/>
      <c r="LDK319" s="29"/>
      <c r="LDL319" s="29"/>
      <c r="LDM319" s="29"/>
      <c r="LDN319" s="29"/>
      <c r="LDO319" s="29"/>
      <c r="LDP319" s="29"/>
      <c r="LDQ319" s="29"/>
      <c r="LDR319" s="29"/>
      <c r="LDS319" s="29"/>
      <c r="LDT319" s="29"/>
      <c r="LDU319" s="29"/>
      <c r="LDV319" s="29"/>
      <c r="LDW319" s="29"/>
      <c r="LDX319" s="29"/>
      <c r="LDY319" s="29"/>
      <c r="LDZ319" s="29"/>
      <c r="LEA319" s="29"/>
      <c r="LEB319" s="29"/>
      <c r="LEC319" s="29"/>
      <c r="LED319" s="29"/>
      <c r="LEE319" s="29"/>
      <c r="LEF319" s="29"/>
      <c r="LEG319" s="29"/>
      <c r="LEH319" s="29"/>
      <c r="LEI319" s="29"/>
      <c r="LEJ319" s="29"/>
      <c r="LEK319" s="29"/>
      <c r="LEL319" s="29"/>
      <c r="LEM319" s="29"/>
      <c r="LEN319" s="29"/>
      <c r="LEO319" s="29"/>
      <c r="LEP319" s="29"/>
      <c r="LEQ319" s="29"/>
      <c r="LER319" s="29"/>
      <c r="LES319" s="29"/>
      <c r="LET319" s="29"/>
      <c r="LEU319" s="29"/>
      <c r="LEV319" s="29"/>
      <c r="LEW319" s="29"/>
      <c r="LEX319" s="29"/>
      <c r="LEY319" s="29"/>
      <c r="LEZ319" s="29"/>
      <c r="LFA319" s="29"/>
      <c r="LFB319" s="29"/>
      <c r="LFC319" s="29"/>
      <c r="LFD319" s="29"/>
      <c r="LFE319" s="29"/>
      <c r="LFF319" s="29"/>
      <c r="LFG319" s="29"/>
      <c r="LFH319" s="29"/>
      <c r="LFI319" s="29"/>
      <c r="LFJ319" s="29"/>
      <c r="LFK319" s="29"/>
      <c r="LFL319" s="29"/>
      <c r="LFM319" s="29"/>
      <c r="LFN319" s="29"/>
      <c r="LFO319" s="29"/>
      <c r="LFP319" s="29"/>
      <c r="LFQ319" s="29"/>
      <c r="LFR319" s="29"/>
      <c r="LFS319" s="29"/>
      <c r="LFT319" s="29"/>
      <c r="LFU319" s="29"/>
      <c r="LFV319" s="29"/>
      <c r="LFW319" s="29"/>
      <c r="LFX319" s="29"/>
      <c r="LFY319" s="29"/>
      <c r="LFZ319" s="29"/>
      <c r="LGA319" s="29"/>
      <c r="LGB319" s="29"/>
      <c r="LGC319" s="29"/>
      <c r="LGD319" s="29"/>
      <c r="LGE319" s="29"/>
      <c r="LGF319" s="29"/>
      <c r="LGG319" s="29"/>
      <c r="LGH319" s="29"/>
      <c r="LGI319" s="29"/>
      <c r="LGJ319" s="29"/>
      <c r="LGK319" s="29"/>
      <c r="LGL319" s="29"/>
      <c r="LGM319" s="29"/>
      <c r="LGN319" s="29"/>
      <c r="LGO319" s="29"/>
      <c r="LGP319" s="29"/>
      <c r="LGQ319" s="29"/>
      <c r="LGR319" s="29"/>
      <c r="LGS319" s="29"/>
      <c r="LGT319" s="29"/>
      <c r="LGU319" s="29"/>
      <c r="LGV319" s="29"/>
      <c r="LGW319" s="29"/>
      <c r="LGX319" s="29"/>
      <c r="LGY319" s="29"/>
      <c r="LGZ319" s="29"/>
      <c r="LHA319" s="29"/>
      <c r="LHB319" s="29"/>
      <c r="LHC319" s="29"/>
      <c r="LHD319" s="29"/>
      <c r="LHE319" s="29"/>
      <c r="LHF319" s="29"/>
      <c r="LHG319" s="29"/>
      <c r="LHH319" s="29"/>
      <c r="LHI319" s="29"/>
      <c r="LHJ319" s="29"/>
      <c r="LHK319" s="29"/>
      <c r="LHL319" s="29"/>
      <c r="LHM319" s="29"/>
      <c r="LHN319" s="29"/>
      <c r="LHO319" s="29"/>
      <c r="LHP319" s="29"/>
      <c r="LHQ319" s="29"/>
      <c r="LHR319" s="29"/>
      <c r="LHS319" s="29"/>
      <c r="LHT319" s="29"/>
      <c r="LHU319" s="29"/>
      <c r="LHV319" s="29"/>
      <c r="LHW319" s="29"/>
      <c r="LHX319" s="29"/>
      <c r="LHY319" s="29"/>
      <c r="LHZ319" s="29"/>
      <c r="LIA319" s="29"/>
      <c r="LIB319" s="29"/>
      <c r="LIC319" s="29"/>
      <c r="LID319" s="29"/>
      <c r="LIE319" s="29"/>
      <c r="LIF319" s="29"/>
      <c r="LIG319" s="29"/>
      <c r="LIH319" s="29"/>
      <c r="LII319" s="29"/>
      <c r="LIJ319" s="29"/>
      <c r="LIK319" s="29"/>
      <c r="LIL319" s="29"/>
      <c r="LIM319" s="29"/>
      <c r="LIN319" s="29"/>
      <c r="LIO319" s="29"/>
      <c r="LIP319" s="29"/>
      <c r="LIQ319" s="29"/>
      <c r="LIR319" s="29"/>
      <c r="LIS319" s="29"/>
      <c r="LIT319" s="29"/>
      <c r="LIU319" s="29"/>
      <c r="LIV319" s="29"/>
      <c r="LIW319" s="29"/>
      <c r="LIX319" s="29"/>
      <c r="LIY319" s="29"/>
      <c r="LIZ319" s="29"/>
      <c r="LJA319" s="29"/>
      <c r="LJB319" s="29"/>
      <c r="LJC319" s="29"/>
      <c r="LJD319" s="29"/>
      <c r="LJE319" s="29"/>
      <c r="LJF319" s="29"/>
      <c r="LJG319" s="29"/>
      <c r="LJH319" s="29"/>
      <c r="LJI319" s="29"/>
      <c r="LJJ319" s="29"/>
      <c r="LJK319" s="29"/>
      <c r="LJL319" s="29"/>
      <c r="LJM319" s="29"/>
      <c r="LJN319" s="29"/>
      <c r="LJO319" s="29"/>
      <c r="LJP319" s="29"/>
      <c r="LJQ319" s="29"/>
      <c r="LJR319" s="29"/>
      <c r="LJS319" s="29"/>
      <c r="LJT319" s="29"/>
      <c r="LJU319" s="29"/>
      <c r="LJV319" s="29"/>
      <c r="LJW319" s="29"/>
      <c r="LJX319" s="29"/>
      <c r="LJY319" s="29"/>
      <c r="LJZ319" s="29"/>
      <c r="LKA319" s="29"/>
      <c r="LKB319" s="29"/>
      <c r="LKC319" s="29"/>
      <c r="LKD319" s="29"/>
      <c r="LKE319" s="29"/>
      <c r="LKF319" s="29"/>
      <c r="LKG319" s="29"/>
      <c r="LKH319" s="29"/>
      <c r="LKI319" s="29"/>
      <c r="LKJ319" s="29"/>
      <c r="LKK319" s="29"/>
      <c r="LKL319" s="29"/>
      <c r="LKM319" s="29"/>
      <c r="LKN319" s="29"/>
      <c r="LKO319" s="29"/>
      <c r="LKP319" s="29"/>
      <c r="LKQ319" s="29"/>
      <c r="LKR319" s="29"/>
      <c r="LKS319" s="29"/>
      <c r="LKT319" s="29"/>
      <c r="LKU319" s="29"/>
      <c r="LKV319" s="29"/>
      <c r="LKW319" s="29"/>
      <c r="LKX319" s="29"/>
      <c r="LKY319" s="29"/>
      <c r="LKZ319" s="29"/>
      <c r="LLA319" s="29"/>
      <c r="LLB319" s="29"/>
      <c r="LLC319" s="29"/>
      <c r="LLD319" s="29"/>
      <c r="LLE319" s="29"/>
      <c r="LLF319" s="29"/>
      <c r="LLG319" s="29"/>
      <c r="LLH319" s="29"/>
      <c r="LLI319" s="29"/>
      <c r="LLJ319" s="29"/>
      <c r="LLK319" s="29"/>
      <c r="LLL319" s="29"/>
      <c r="LLM319" s="29"/>
      <c r="LLN319" s="29"/>
      <c r="LLO319" s="29"/>
      <c r="LLP319" s="29"/>
      <c r="LLQ319" s="29"/>
      <c r="LLR319" s="29"/>
      <c r="LLS319" s="29"/>
      <c r="LLT319" s="29"/>
      <c r="LLU319" s="29"/>
      <c r="LLV319" s="29"/>
      <c r="LLW319" s="29"/>
      <c r="LLX319" s="29"/>
      <c r="LLY319" s="29"/>
      <c r="LLZ319" s="29"/>
      <c r="LMA319" s="29"/>
      <c r="LMB319" s="29"/>
      <c r="LMC319" s="29"/>
      <c r="LMD319" s="29"/>
      <c r="LME319" s="29"/>
      <c r="LMF319" s="29"/>
      <c r="LMG319" s="29"/>
      <c r="LMH319" s="29"/>
      <c r="LMI319" s="29"/>
      <c r="LMJ319" s="29"/>
      <c r="LMK319" s="29"/>
      <c r="LML319" s="29"/>
      <c r="LMM319" s="29"/>
      <c r="LMN319" s="29"/>
      <c r="LMO319" s="29"/>
      <c r="LMP319" s="29"/>
      <c r="LMQ319" s="29"/>
      <c r="LMR319" s="29"/>
      <c r="LMS319" s="29"/>
      <c r="LMT319" s="29"/>
      <c r="LMU319" s="29"/>
      <c r="LMV319" s="29"/>
      <c r="LMW319" s="29"/>
      <c r="LMX319" s="29"/>
      <c r="LMY319" s="29"/>
      <c r="LMZ319" s="29"/>
      <c r="LNA319" s="29"/>
      <c r="LNB319" s="29"/>
      <c r="LNC319" s="29"/>
      <c r="LND319" s="29"/>
      <c r="LNE319" s="29"/>
      <c r="LNF319" s="29"/>
      <c r="LNG319" s="29"/>
      <c r="LNH319" s="29"/>
      <c r="LNI319" s="29"/>
      <c r="LNJ319" s="29"/>
      <c r="LNK319" s="29"/>
      <c r="LNL319" s="29"/>
      <c r="LNM319" s="29"/>
      <c r="LNN319" s="29"/>
      <c r="LNO319" s="29"/>
      <c r="LNP319" s="29"/>
      <c r="LNQ319" s="29"/>
      <c r="LNR319" s="29"/>
      <c r="LNS319" s="29"/>
      <c r="LNT319" s="29"/>
      <c r="LNU319" s="29"/>
      <c r="LNV319" s="29"/>
      <c r="LNW319" s="29"/>
      <c r="LNX319" s="29"/>
      <c r="LNY319" s="29"/>
      <c r="LNZ319" s="29"/>
      <c r="LOA319" s="29"/>
      <c r="LOB319" s="29"/>
      <c r="LOC319" s="29"/>
      <c r="LOD319" s="29"/>
      <c r="LOE319" s="29"/>
      <c r="LOF319" s="29"/>
      <c r="LOG319" s="29"/>
      <c r="LOH319" s="29"/>
      <c r="LOI319" s="29"/>
      <c r="LOJ319" s="29"/>
      <c r="LOK319" s="29"/>
      <c r="LOL319" s="29"/>
      <c r="LOM319" s="29"/>
      <c r="LON319" s="29"/>
      <c r="LOO319" s="29"/>
      <c r="LOP319" s="29"/>
      <c r="LOQ319" s="29"/>
      <c r="LOR319" s="29"/>
      <c r="LOS319" s="29"/>
      <c r="LOT319" s="29"/>
      <c r="LOU319" s="29"/>
      <c r="LOV319" s="29"/>
      <c r="LOW319" s="29"/>
      <c r="LOX319" s="29"/>
      <c r="LOY319" s="29"/>
      <c r="LOZ319" s="29"/>
      <c r="LPA319" s="29"/>
      <c r="LPB319" s="29"/>
      <c r="LPC319" s="29"/>
      <c r="LPD319" s="29"/>
      <c r="LPE319" s="29"/>
      <c r="LPF319" s="29"/>
      <c r="LPG319" s="29"/>
      <c r="LPH319" s="29"/>
      <c r="LPI319" s="29"/>
      <c r="LPJ319" s="29"/>
      <c r="LPK319" s="29"/>
      <c r="LPL319" s="29"/>
      <c r="LPM319" s="29"/>
      <c r="LPN319" s="29"/>
      <c r="LPO319" s="29"/>
      <c r="LPP319" s="29"/>
      <c r="LPQ319" s="29"/>
      <c r="LPR319" s="29"/>
      <c r="LPS319" s="29"/>
      <c r="LPT319" s="29"/>
      <c r="LPU319" s="29"/>
      <c r="LPV319" s="29"/>
      <c r="LPW319" s="29"/>
      <c r="LPX319" s="29"/>
      <c r="LPY319" s="29"/>
      <c r="LPZ319" s="29"/>
      <c r="LQA319" s="29"/>
      <c r="LQB319" s="29"/>
      <c r="LQC319" s="29"/>
      <c r="LQD319" s="29"/>
      <c r="LQE319" s="29"/>
      <c r="LQF319" s="29"/>
      <c r="LQG319" s="29"/>
      <c r="LQH319" s="29"/>
      <c r="LQI319" s="29"/>
      <c r="LQJ319" s="29"/>
      <c r="LQK319" s="29"/>
      <c r="LQL319" s="29"/>
      <c r="LQM319" s="29"/>
      <c r="LQN319" s="29"/>
      <c r="LQO319" s="29"/>
      <c r="LQP319" s="29"/>
      <c r="LQQ319" s="29"/>
      <c r="LQR319" s="29"/>
      <c r="LQS319" s="29"/>
      <c r="LQT319" s="29"/>
      <c r="LQU319" s="29"/>
      <c r="LQV319" s="29"/>
      <c r="LQW319" s="29"/>
      <c r="LQX319" s="29"/>
      <c r="LQY319" s="29"/>
      <c r="LQZ319" s="29"/>
      <c r="LRA319" s="29"/>
      <c r="LRB319" s="29"/>
      <c r="LRC319" s="29"/>
      <c r="LRD319" s="29"/>
      <c r="LRE319" s="29"/>
      <c r="LRF319" s="29"/>
      <c r="LRG319" s="29"/>
      <c r="LRH319" s="29"/>
      <c r="LRI319" s="29"/>
      <c r="LRJ319" s="29"/>
      <c r="LRK319" s="29"/>
      <c r="LRL319" s="29"/>
      <c r="LRM319" s="29"/>
      <c r="LRN319" s="29"/>
      <c r="LRO319" s="29"/>
      <c r="LRP319" s="29"/>
      <c r="LRQ319" s="29"/>
      <c r="LRR319" s="29"/>
      <c r="LRS319" s="29"/>
      <c r="LRT319" s="29"/>
      <c r="LRU319" s="29"/>
      <c r="LRV319" s="29"/>
      <c r="LRW319" s="29"/>
      <c r="LRX319" s="29"/>
      <c r="LRY319" s="29"/>
      <c r="LRZ319" s="29"/>
      <c r="LSA319" s="29"/>
      <c r="LSB319" s="29"/>
      <c r="LSC319" s="29"/>
      <c r="LSD319" s="29"/>
      <c r="LSE319" s="29"/>
      <c r="LSF319" s="29"/>
      <c r="LSG319" s="29"/>
      <c r="LSH319" s="29"/>
      <c r="LSI319" s="29"/>
      <c r="LSJ319" s="29"/>
      <c r="LSK319" s="29"/>
      <c r="LSL319" s="29"/>
      <c r="LSM319" s="29"/>
      <c r="LSN319" s="29"/>
      <c r="LSO319" s="29"/>
      <c r="LSP319" s="29"/>
      <c r="LSQ319" s="29"/>
      <c r="LSR319" s="29"/>
      <c r="LSS319" s="29"/>
      <c r="LST319" s="29"/>
      <c r="LSU319" s="29"/>
      <c r="LSV319" s="29"/>
      <c r="LSW319" s="29"/>
      <c r="LSX319" s="29"/>
      <c r="LSY319" s="29"/>
      <c r="LSZ319" s="29"/>
      <c r="LTA319" s="29"/>
      <c r="LTB319" s="29"/>
      <c r="LTC319" s="29"/>
      <c r="LTD319" s="29"/>
      <c r="LTE319" s="29"/>
      <c r="LTF319" s="29"/>
      <c r="LTG319" s="29"/>
      <c r="LTH319" s="29"/>
      <c r="LTI319" s="29"/>
      <c r="LTJ319" s="29"/>
      <c r="LTK319" s="29"/>
      <c r="LTL319" s="29"/>
      <c r="LTM319" s="29"/>
      <c r="LTN319" s="29"/>
      <c r="LTO319" s="29"/>
      <c r="LTP319" s="29"/>
      <c r="LTQ319" s="29"/>
      <c r="LTR319" s="29"/>
      <c r="LTS319" s="29"/>
      <c r="LTT319" s="29"/>
      <c r="LTU319" s="29"/>
      <c r="LTV319" s="29"/>
      <c r="LTW319" s="29"/>
      <c r="LTX319" s="29"/>
      <c r="LTY319" s="29"/>
      <c r="LTZ319" s="29"/>
      <c r="LUA319" s="29"/>
      <c r="LUB319" s="29"/>
      <c r="LUC319" s="29"/>
      <c r="LUD319" s="29"/>
      <c r="LUE319" s="29"/>
      <c r="LUF319" s="29"/>
      <c r="LUG319" s="29"/>
      <c r="LUH319" s="29"/>
      <c r="LUI319" s="29"/>
      <c r="LUJ319" s="29"/>
      <c r="LUK319" s="29"/>
      <c r="LUL319" s="29"/>
      <c r="LUM319" s="29"/>
      <c r="LUN319" s="29"/>
      <c r="LUO319" s="29"/>
      <c r="LUP319" s="29"/>
      <c r="LUQ319" s="29"/>
      <c r="LUR319" s="29"/>
      <c r="LUS319" s="29"/>
      <c r="LUT319" s="29"/>
      <c r="LUU319" s="29"/>
      <c r="LUV319" s="29"/>
      <c r="LUW319" s="29"/>
      <c r="LUX319" s="29"/>
      <c r="LUY319" s="29"/>
      <c r="LUZ319" s="29"/>
      <c r="LVA319" s="29"/>
      <c r="LVB319" s="29"/>
      <c r="LVC319" s="29"/>
      <c r="LVD319" s="29"/>
      <c r="LVE319" s="29"/>
      <c r="LVF319" s="29"/>
      <c r="LVG319" s="29"/>
      <c r="LVH319" s="29"/>
      <c r="LVI319" s="29"/>
      <c r="LVJ319" s="29"/>
      <c r="LVK319" s="29"/>
      <c r="LVL319" s="29"/>
      <c r="LVM319" s="29"/>
      <c r="LVN319" s="29"/>
      <c r="LVO319" s="29"/>
      <c r="LVP319" s="29"/>
      <c r="LVQ319" s="29"/>
      <c r="LVR319" s="29"/>
      <c r="LVS319" s="29"/>
      <c r="LVT319" s="29"/>
      <c r="LVU319" s="29"/>
      <c r="LVV319" s="29"/>
      <c r="LVW319" s="29"/>
      <c r="LVX319" s="29"/>
      <c r="LVY319" s="29"/>
      <c r="LVZ319" s="29"/>
      <c r="LWA319" s="29"/>
      <c r="LWB319" s="29"/>
      <c r="LWC319" s="29"/>
      <c r="LWD319" s="29"/>
      <c r="LWE319" s="29"/>
      <c r="LWF319" s="29"/>
      <c r="LWG319" s="29"/>
      <c r="LWH319" s="29"/>
      <c r="LWI319" s="29"/>
      <c r="LWJ319" s="29"/>
      <c r="LWK319" s="29"/>
      <c r="LWL319" s="29"/>
      <c r="LWM319" s="29"/>
      <c r="LWN319" s="29"/>
      <c r="LWO319" s="29"/>
      <c r="LWP319" s="29"/>
      <c r="LWQ319" s="29"/>
      <c r="LWR319" s="29"/>
      <c r="LWS319" s="29"/>
      <c r="LWT319" s="29"/>
      <c r="LWU319" s="29"/>
      <c r="LWV319" s="29"/>
      <c r="LWW319" s="29"/>
      <c r="LWX319" s="29"/>
      <c r="LWY319" s="29"/>
      <c r="LWZ319" s="29"/>
      <c r="LXA319" s="29"/>
      <c r="LXB319" s="29"/>
      <c r="LXC319" s="29"/>
      <c r="LXD319" s="29"/>
      <c r="LXE319" s="29"/>
      <c r="LXF319" s="29"/>
      <c r="LXG319" s="29"/>
      <c r="LXH319" s="29"/>
      <c r="LXI319" s="29"/>
      <c r="LXJ319" s="29"/>
      <c r="LXK319" s="29"/>
      <c r="LXL319" s="29"/>
      <c r="LXM319" s="29"/>
      <c r="LXN319" s="29"/>
      <c r="LXO319" s="29"/>
      <c r="LXP319" s="29"/>
      <c r="LXQ319" s="29"/>
      <c r="LXR319" s="29"/>
      <c r="LXS319" s="29"/>
      <c r="LXT319" s="29"/>
      <c r="LXU319" s="29"/>
      <c r="LXV319" s="29"/>
      <c r="LXW319" s="29"/>
      <c r="LXX319" s="29"/>
      <c r="LXY319" s="29"/>
      <c r="LXZ319" s="29"/>
      <c r="LYA319" s="29"/>
      <c r="LYB319" s="29"/>
      <c r="LYC319" s="29"/>
      <c r="LYD319" s="29"/>
      <c r="LYE319" s="29"/>
      <c r="LYF319" s="29"/>
      <c r="LYG319" s="29"/>
      <c r="LYH319" s="29"/>
      <c r="LYI319" s="29"/>
      <c r="LYJ319" s="29"/>
      <c r="LYK319" s="29"/>
      <c r="LYL319" s="29"/>
      <c r="LYM319" s="29"/>
      <c r="LYN319" s="29"/>
      <c r="LYO319" s="29"/>
      <c r="LYP319" s="29"/>
      <c r="LYQ319" s="29"/>
      <c r="LYR319" s="29"/>
      <c r="LYS319" s="29"/>
      <c r="LYT319" s="29"/>
      <c r="LYU319" s="29"/>
      <c r="LYV319" s="29"/>
      <c r="LYW319" s="29"/>
      <c r="LYX319" s="29"/>
      <c r="LYY319" s="29"/>
      <c r="LYZ319" s="29"/>
      <c r="LZA319" s="29"/>
      <c r="LZB319" s="29"/>
      <c r="LZC319" s="29"/>
      <c r="LZD319" s="29"/>
      <c r="LZE319" s="29"/>
      <c r="LZF319" s="29"/>
      <c r="LZG319" s="29"/>
      <c r="LZH319" s="29"/>
      <c r="LZI319" s="29"/>
      <c r="LZJ319" s="29"/>
      <c r="LZK319" s="29"/>
      <c r="LZL319" s="29"/>
      <c r="LZM319" s="29"/>
      <c r="LZN319" s="29"/>
      <c r="LZO319" s="29"/>
      <c r="LZP319" s="29"/>
      <c r="LZQ319" s="29"/>
      <c r="LZR319" s="29"/>
      <c r="LZS319" s="29"/>
      <c r="LZT319" s="29"/>
      <c r="LZU319" s="29"/>
      <c r="LZV319" s="29"/>
      <c r="LZW319" s="29"/>
      <c r="LZX319" s="29"/>
      <c r="LZY319" s="29"/>
      <c r="LZZ319" s="29"/>
      <c r="MAA319" s="29"/>
      <c r="MAB319" s="29"/>
      <c r="MAC319" s="29"/>
      <c r="MAD319" s="29"/>
      <c r="MAE319" s="29"/>
      <c r="MAF319" s="29"/>
      <c r="MAG319" s="29"/>
      <c r="MAH319" s="29"/>
      <c r="MAI319" s="29"/>
      <c r="MAJ319" s="29"/>
      <c r="MAK319" s="29"/>
      <c r="MAL319" s="29"/>
      <c r="MAM319" s="29"/>
      <c r="MAN319" s="29"/>
      <c r="MAO319" s="29"/>
      <c r="MAP319" s="29"/>
      <c r="MAQ319" s="29"/>
      <c r="MAR319" s="29"/>
      <c r="MAS319" s="29"/>
      <c r="MAT319" s="29"/>
      <c r="MAU319" s="29"/>
      <c r="MAV319" s="29"/>
      <c r="MAW319" s="29"/>
      <c r="MAX319" s="29"/>
      <c r="MAY319" s="29"/>
      <c r="MAZ319" s="29"/>
      <c r="MBA319" s="29"/>
      <c r="MBB319" s="29"/>
      <c r="MBC319" s="29"/>
      <c r="MBD319" s="29"/>
      <c r="MBE319" s="29"/>
      <c r="MBF319" s="29"/>
      <c r="MBG319" s="29"/>
      <c r="MBH319" s="29"/>
      <c r="MBI319" s="29"/>
      <c r="MBJ319" s="29"/>
      <c r="MBK319" s="29"/>
      <c r="MBL319" s="29"/>
      <c r="MBM319" s="29"/>
      <c r="MBN319" s="29"/>
      <c r="MBO319" s="29"/>
      <c r="MBP319" s="29"/>
      <c r="MBQ319" s="29"/>
      <c r="MBR319" s="29"/>
      <c r="MBS319" s="29"/>
      <c r="MBT319" s="29"/>
      <c r="MBU319" s="29"/>
      <c r="MBV319" s="29"/>
      <c r="MBW319" s="29"/>
      <c r="MBX319" s="29"/>
      <c r="MBY319" s="29"/>
      <c r="MBZ319" s="29"/>
      <c r="MCA319" s="29"/>
      <c r="MCB319" s="29"/>
      <c r="MCC319" s="29"/>
      <c r="MCD319" s="29"/>
      <c r="MCE319" s="29"/>
      <c r="MCF319" s="29"/>
      <c r="MCG319" s="29"/>
      <c r="MCH319" s="29"/>
      <c r="MCI319" s="29"/>
      <c r="MCJ319" s="29"/>
      <c r="MCK319" s="29"/>
      <c r="MCL319" s="29"/>
      <c r="MCM319" s="29"/>
      <c r="MCN319" s="29"/>
      <c r="MCO319" s="29"/>
      <c r="MCP319" s="29"/>
      <c r="MCQ319" s="29"/>
      <c r="MCR319" s="29"/>
      <c r="MCS319" s="29"/>
      <c r="MCT319" s="29"/>
      <c r="MCU319" s="29"/>
      <c r="MCV319" s="29"/>
      <c r="MCW319" s="29"/>
      <c r="MCX319" s="29"/>
      <c r="MCY319" s="29"/>
      <c r="MCZ319" s="29"/>
      <c r="MDA319" s="29"/>
      <c r="MDB319" s="29"/>
      <c r="MDC319" s="29"/>
      <c r="MDD319" s="29"/>
      <c r="MDE319" s="29"/>
      <c r="MDF319" s="29"/>
      <c r="MDG319" s="29"/>
      <c r="MDH319" s="29"/>
      <c r="MDI319" s="29"/>
      <c r="MDJ319" s="29"/>
      <c r="MDK319" s="29"/>
      <c r="MDL319" s="29"/>
      <c r="MDM319" s="29"/>
      <c r="MDN319" s="29"/>
      <c r="MDO319" s="29"/>
      <c r="MDP319" s="29"/>
      <c r="MDQ319" s="29"/>
      <c r="MDR319" s="29"/>
      <c r="MDS319" s="29"/>
      <c r="MDT319" s="29"/>
      <c r="MDU319" s="29"/>
      <c r="MDV319" s="29"/>
      <c r="MDW319" s="29"/>
      <c r="MDX319" s="29"/>
      <c r="MDY319" s="29"/>
      <c r="MDZ319" s="29"/>
      <c r="MEA319" s="29"/>
      <c r="MEB319" s="29"/>
      <c r="MEC319" s="29"/>
      <c r="MED319" s="29"/>
      <c r="MEE319" s="29"/>
      <c r="MEF319" s="29"/>
      <c r="MEG319" s="29"/>
      <c r="MEH319" s="29"/>
      <c r="MEI319" s="29"/>
      <c r="MEJ319" s="29"/>
      <c r="MEK319" s="29"/>
      <c r="MEL319" s="29"/>
      <c r="MEM319" s="29"/>
      <c r="MEN319" s="29"/>
      <c r="MEO319" s="29"/>
      <c r="MEP319" s="29"/>
      <c r="MEQ319" s="29"/>
      <c r="MER319" s="29"/>
      <c r="MES319" s="29"/>
      <c r="MET319" s="29"/>
      <c r="MEU319" s="29"/>
      <c r="MEV319" s="29"/>
      <c r="MEW319" s="29"/>
      <c r="MEX319" s="29"/>
      <c r="MEY319" s="29"/>
      <c r="MEZ319" s="29"/>
      <c r="MFA319" s="29"/>
      <c r="MFB319" s="29"/>
      <c r="MFC319" s="29"/>
      <c r="MFD319" s="29"/>
      <c r="MFE319" s="29"/>
      <c r="MFF319" s="29"/>
      <c r="MFG319" s="29"/>
      <c r="MFH319" s="29"/>
      <c r="MFI319" s="29"/>
      <c r="MFJ319" s="29"/>
      <c r="MFK319" s="29"/>
      <c r="MFL319" s="29"/>
      <c r="MFM319" s="29"/>
      <c r="MFN319" s="29"/>
      <c r="MFO319" s="29"/>
      <c r="MFP319" s="29"/>
      <c r="MFQ319" s="29"/>
      <c r="MFR319" s="29"/>
      <c r="MFS319" s="29"/>
      <c r="MFT319" s="29"/>
      <c r="MFU319" s="29"/>
      <c r="MFV319" s="29"/>
      <c r="MFW319" s="29"/>
      <c r="MFX319" s="29"/>
      <c r="MFY319" s="29"/>
      <c r="MFZ319" s="29"/>
      <c r="MGA319" s="29"/>
      <c r="MGB319" s="29"/>
      <c r="MGC319" s="29"/>
      <c r="MGD319" s="29"/>
      <c r="MGE319" s="29"/>
      <c r="MGF319" s="29"/>
      <c r="MGG319" s="29"/>
      <c r="MGH319" s="29"/>
      <c r="MGI319" s="29"/>
      <c r="MGJ319" s="29"/>
      <c r="MGK319" s="29"/>
      <c r="MGL319" s="29"/>
      <c r="MGM319" s="29"/>
      <c r="MGN319" s="29"/>
      <c r="MGO319" s="29"/>
      <c r="MGP319" s="29"/>
      <c r="MGQ319" s="29"/>
      <c r="MGR319" s="29"/>
      <c r="MGS319" s="29"/>
      <c r="MGT319" s="29"/>
      <c r="MGU319" s="29"/>
      <c r="MGV319" s="29"/>
      <c r="MGW319" s="29"/>
      <c r="MGX319" s="29"/>
      <c r="MGY319" s="29"/>
      <c r="MGZ319" s="29"/>
      <c r="MHA319" s="29"/>
      <c r="MHB319" s="29"/>
      <c r="MHC319" s="29"/>
      <c r="MHD319" s="29"/>
      <c r="MHE319" s="29"/>
      <c r="MHF319" s="29"/>
      <c r="MHG319" s="29"/>
      <c r="MHH319" s="29"/>
      <c r="MHI319" s="29"/>
      <c r="MHJ319" s="29"/>
      <c r="MHK319" s="29"/>
      <c r="MHL319" s="29"/>
      <c r="MHM319" s="29"/>
      <c r="MHN319" s="29"/>
      <c r="MHO319" s="29"/>
      <c r="MHP319" s="29"/>
      <c r="MHQ319" s="29"/>
      <c r="MHR319" s="29"/>
      <c r="MHS319" s="29"/>
      <c r="MHT319" s="29"/>
      <c r="MHU319" s="29"/>
      <c r="MHV319" s="29"/>
      <c r="MHW319" s="29"/>
      <c r="MHX319" s="29"/>
      <c r="MHY319" s="29"/>
      <c r="MHZ319" s="29"/>
      <c r="MIA319" s="29"/>
      <c r="MIB319" s="29"/>
      <c r="MIC319" s="29"/>
      <c r="MID319" s="29"/>
      <c r="MIE319" s="29"/>
      <c r="MIF319" s="29"/>
      <c r="MIG319" s="29"/>
      <c r="MIH319" s="29"/>
      <c r="MII319" s="29"/>
      <c r="MIJ319" s="29"/>
      <c r="MIK319" s="29"/>
      <c r="MIL319" s="29"/>
      <c r="MIM319" s="29"/>
      <c r="MIN319" s="29"/>
      <c r="MIO319" s="29"/>
      <c r="MIP319" s="29"/>
      <c r="MIQ319" s="29"/>
      <c r="MIR319" s="29"/>
      <c r="MIS319" s="29"/>
      <c r="MIT319" s="29"/>
      <c r="MIU319" s="29"/>
      <c r="MIV319" s="29"/>
      <c r="MIW319" s="29"/>
      <c r="MIX319" s="29"/>
      <c r="MIY319" s="29"/>
      <c r="MIZ319" s="29"/>
      <c r="MJA319" s="29"/>
      <c r="MJB319" s="29"/>
      <c r="MJC319" s="29"/>
      <c r="MJD319" s="29"/>
      <c r="MJE319" s="29"/>
      <c r="MJF319" s="29"/>
      <c r="MJG319" s="29"/>
      <c r="MJH319" s="29"/>
      <c r="MJI319" s="29"/>
      <c r="MJJ319" s="29"/>
      <c r="MJK319" s="29"/>
      <c r="MJL319" s="29"/>
      <c r="MJM319" s="29"/>
      <c r="MJN319" s="29"/>
      <c r="MJO319" s="29"/>
      <c r="MJP319" s="29"/>
      <c r="MJQ319" s="29"/>
      <c r="MJR319" s="29"/>
      <c r="MJS319" s="29"/>
      <c r="MJT319" s="29"/>
      <c r="MJU319" s="29"/>
      <c r="MJV319" s="29"/>
      <c r="MJW319" s="29"/>
      <c r="MJX319" s="29"/>
      <c r="MJY319" s="29"/>
      <c r="MJZ319" s="29"/>
      <c r="MKA319" s="29"/>
      <c r="MKB319" s="29"/>
      <c r="MKC319" s="29"/>
      <c r="MKD319" s="29"/>
      <c r="MKE319" s="29"/>
      <c r="MKF319" s="29"/>
      <c r="MKG319" s="29"/>
      <c r="MKH319" s="29"/>
      <c r="MKI319" s="29"/>
      <c r="MKJ319" s="29"/>
      <c r="MKK319" s="29"/>
      <c r="MKL319" s="29"/>
      <c r="MKM319" s="29"/>
      <c r="MKN319" s="29"/>
      <c r="MKO319" s="29"/>
      <c r="MKP319" s="29"/>
      <c r="MKQ319" s="29"/>
      <c r="MKR319" s="29"/>
      <c r="MKS319" s="29"/>
      <c r="MKT319" s="29"/>
      <c r="MKU319" s="29"/>
      <c r="MKV319" s="29"/>
      <c r="MKW319" s="29"/>
      <c r="MKX319" s="29"/>
      <c r="MKY319" s="29"/>
      <c r="MKZ319" s="29"/>
      <c r="MLA319" s="29"/>
      <c r="MLB319" s="29"/>
      <c r="MLC319" s="29"/>
      <c r="MLD319" s="29"/>
      <c r="MLE319" s="29"/>
      <c r="MLF319" s="29"/>
      <c r="MLG319" s="29"/>
      <c r="MLH319" s="29"/>
      <c r="MLI319" s="29"/>
      <c r="MLJ319" s="29"/>
      <c r="MLK319" s="29"/>
      <c r="MLL319" s="29"/>
      <c r="MLM319" s="29"/>
      <c r="MLN319" s="29"/>
      <c r="MLO319" s="29"/>
      <c r="MLP319" s="29"/>
      <c r="MLQ319" s="29"/>
      <c r="MLR319" s="29"/>
      <c r="MLS319" s="29"/>
      <c r="MLT319" s="29"/>
      <c r="MLU319" s="29"/>
      <c r="MLV319" s="29"/>
      <c r="MLW319" s="29"/>
      <c r="MLX319" s="29"/>
      <c r="MLY319" s="29"/>
      <c r="MLZ319" s="29"/>
      <c r="MMA319" s="29"/>
      <c r="MMB319" s="29"/>
      <c r="MMC319" s="29"/>
      <c r="MMD319" s="29"/>
      <c r="MME319" s="29"/>
      <c r="MMF319" s="29"/>
      <c r="MMG319" s="29"/>
      <c r="MMH319" s="29"/>
      <c r="MMI319" s="29"/>
      <c r="MMJ319" s="29"/>
      <c r="MMK319" s="29"/>
      <c r="MML319" s="29"/>
      <c r="MMM319" s="29"/>
      <c r="MMN319" s="29"/>
      <c r="MMO319" s="29"/>
      <c r="MMP319" s="29"/>
      <c r="MMQ319" s="29"/>
      <c r="MMR319" s="29"/>
      <c r="MMS319" s="29"/>
      <c r="MMT319" s="29"/>
      <c r="MMU319" s="29"/>
      <c r="MMV319" s="29"/>
      <c r="MMW319" s="29"/>
      <c r="MMX319" s="29"/>
      <c r="MMY319" s="29"/>
      <c r="MMZ319" s="29"/>
      <c r="MNA319" s="29"/>
      <c r="MNB319" s="29"/>
      <c r="MNC319" s="29"/>
      <c r="MND319" s="29"/>
      <c r="MNE319" s="29"/>
      <c r="MNF319" s="29"/>
      <c r="MNG319" s="29"/>
      <c r="MNH319" s="29"/>
      <c r="MNI319" s="29"/>
      <c r="MNJ319" s="29"/>
      <c r="MNK319" s="29"/>
      <c r="MNL319" s="29"/>
      <c r="MNM319" s="29"/>
      <c r="MNN319" s="29"/>
      <c r="MNO319" s="29"/>
      <c r="MNP319" s="29"/>
      <c r="MNQ319" s="29"/>
      <c r="MNR319" s="29"/>
      <c r="MNS319" s="29"/>
      <c r="MNT319" s="29"/>
      <c r="MNU319" s="29"/>
      <c r="MNV319" s="29"/>
      <c r="MNW319" s="29"/>
      <c r="MNX319" s="29"/>
      <c r="MNY319" s="29"/>
      <c r="MNZ319" s="29"/>
      <c r="MOA319" s="29"/>
      <c r="MOB319" s="29"/>
      <c r="MOC319" s="29"/>
      <c r="MOD319" s="29"/>
      <c r="MOE319" s="29"/>
      <c r="MOF319" s="29"/>
      <c r="MOG319" s="29"/>
      <c r="MOH319" s="29"/>
      <c r="MOI319" s="29"/>
      <c r="MOJ319" s="29"/>
      <c r="MOK319" s="29"/>
      <c r="MOL319" s="29"/>
      <c r="MOM319" s="29"/>
      <c r="MON319" s="29"/>
      <c r="MOO319" s="29"/>
      <c r="MOP319" s="29"/>
      <c r="MOQ319" s="29"/>
      <c r="MOR319" s="29"/>
      <c r="MOS319" s="29"/>
      <c r="MOT319" s="29"/>
      <c r="MOU319" s="29"/>
      <c r="MOV319" s="29"/>
      <c r="MOW319" s="29"/>
      <c r="MOX319" s="29"/>
      <c r="MOY319" s="29"/>
      <c r="MOZ319" s="29"/>
      <c r="MPA319" s="29"/>
      <c r="MPB319" s="29"/>
      <c r="MPC319" s="29"/>
      <c r="MPD319" s="29"/>
      <c r="MPE319" s="29"/>
      <c r="MPF319" s="29"/>
      <c r="MPG319" s="29"/>
      <c r="MPH319" s="29"/>
      <c r="MPI319" s="29"/>
      <c r="MPJ319" s="29"/>
      <c r="MPK319" s="29"/>
      <c r="MPL319" s="29"/>
      <c r="MPM319" s="29"/>
      <c r="MPN319" s="29"/>
      <c r="MPO319" s="29"/>
      <c r="MPP319" s="29"/>
      <c r="MPQ319" s="29"/>
      <c r="MPR319" s="29"/>
      <c r="MPS319" s="29"/>
      <c r="MPT319" s="29"/>
      <c r="MPU319" s="29"/>
      <c r="MPV319" s="29"/>
      <c r="MPW319" s="29"/>
      <c r="MPX319" s="29"/>
      <c r="MPY319" s="29"/>
      <c r="MPZ319" s="29"/>
      <c r="MQA319" s="29"/>
      <c r="MQB319" s="29"/>
      <c r="MQC319" s="29"/>
      <c r="MQD319" s="29"/>
      <c r="MQE319" s="29"/>
      <c r="MQF319" s="29"/>
      <c r="MQG319" s="29"/>
      <c r="MQH319" s="29"/>
      <c r="MQI319" s="29"/>
      <c r="MQJ319" s="29"/>
      <c r="MQK319" s="29"/>
      <c r="MQL319" s="29"/>
      <c r="MQM319" s="29"/>
      <c r="MQN319" s="29"/>
      <c r="MQO319" s="29"/>
      <c r="MQP319" s="29"/>
      <c r="MQQ319" s="29"/>
      <c r="MQR319" s="29"/>
      <c r="MQS319" s="29"/>
      <c r="MQT319" s="29"/>
      <c r="MQU319" s="29"/>
      <c r="MQV319" s="29"/>
      <c r="MQW319" s="29"/>
      <c r="MQX319" s="29"/>
      <c r="MQY319" s="29"/>
      <c r="MQZ319" s="29"/>
      <c r="MRA319" s="29"/>
      <c r="MRB319" s="29"/>
      <c r="MRC319" s="29"/>
      <c r="MRD319" s="29"/>
      <c r="MRE319" s="29"/>
      <c r="MRF319" s="29"/>
      <c r="MRG319" s="29"/>
      <c r="MRH319" s="29"/>
      <c r="MRI319" s="29"/>
      <c r="MRJ319" s="29"/>
      <c r="MRK319" s="29"/>
      <c r="MRL319" s="29"/>
      <c r="MRM319" s="29"/>
      <c r="MRN319" s="29"/>
      <c r="MRO319" s="29"/>
      <c r="MRP319" s="29"/>
      <c r="MRQ319" s="29"/>
      <c r="MRR319" s="29"/>
      <c r="MRS319" s="29"/>
      <c r="MRT319" s="29"/>
      <c r="MRU319" s="29"/>
      <c r="MRV319" s="29"/>
      <c r="MRW319" s="29"/>
      <c r="MRX319" s="29"/>
      <c r="MRY319" s="29"/>
      <c r="MRZ319" s="29"/>
      <c r="MSA319" s="29"/>
      <c r="MSB319" s="29"/>
      <c r="MSC319" s="29"/>
      <c r="MSD319" s="29"/>
      <c r="MSE319" s="29"/>
      <c r="MSF319" s="29"/>
      <c r="MSG319" s="29"/>
      <c r="MSH319" s="29"/>
      <c r="MSI319" s="29"/>
      <c r="MSJ319" s="29"/>
      <c r="MSK319" s="29"/>
      <c r="MSL319" s="29"/>
      <c r="MSM319" s="29"/>
      <c r="MSN319" s="29"/>
      <c r="MSO319" s="29"/>
      <c r="MSP319" s="29"/>
      <c r="MSQ319" s="29"/>
      <c r="MSR319" s="29"/>
      <c r="MSS319" s="29"/>
      <c r="MST319" s="29"/>
      <c r="MSU319" s="29"/>
      <c r="MSV319" s="29"/>
      <c r="MSW319" s="29"/>
      <c r="MSX319" s="29"/>
      <c r="MSY319" s="29"/>
      <c r="MSZ319" s="29"/>
      <c r="MTA319" s="29"/>
      <c r="MTB319" s="29"/>
      <c r="MTC319" s="29"/>
      <c r="MTD319" s="29"/>
      <c r="MTE319" s="29"/>
      <c r="MTF319" s="29"/>
      <c r="MTG319" s="29"/>
      <c r="MTH319" s="29"/>
      <c r="MTI319" s="29"/>
      <c r="MTJ319" s="29"/>
      <c r="MTK319" s="29"/>
      <c r="MTL319" s="29"/>
      <c r="MTM319" s="29"/>
      <c r="MTN319" s="29"/>
      <c r="MTO319" s="29"/>
      <c r="MTP319" s="29"/>
      <c r="MTQ319" s="29"/>
      <c r="MTR319" s="29"/>
      <c r="MTS319" s="29"/>
      <c r="MTT319" s="29"/>
      <c r="MTU319" s="29"/>
      <c r="MTV319" s="29"/>
      <c r="MTW319" s="29"/>
      <c r="MTX319" s="29"/>
      <c r="MTY319" s="29"/>
      <c r="MTZ319" s="29"/>
      <c r="MUA319" s="29"/>
      <c r="MUB319" s="29"/>
      <c r="MUC319" s="29"/>
      <c r="MUD319" s="29"/>
      <c r="MUE319" s="29"/>
      <c r="MUF319" s="29"/>
      <c r="MUG319" s="29"/>
      <c r="MUH319" s="29"/>
      <c r="MUI319" s="29"/>
      <c r="MUJ319" s="29"/>
      <c r="MUK319" s="29"/>
      <c r="MUL319" s="29"/>
      <c r="MUM319" s="29"/>
      <c r="MUN319" s="29"/>
      <c r="MUO319" s="29"/>
      <c r="MUP319" s="29"/>
      <c r="MUQ319" s="29"/>
      <c r="MUR319" s="29"/>
      <c r="MUS319" s="29"/>
      <c r="MUT319" s="29"/>
      <c r="MUU319" s="29"/>
      <c r="MUV319" s="29"/>
      <c r="MUW319" s="29"/>
      <c r="MUX319" s="29"/>
      <c r="MUY319" s="29"/>
      <c r="MUZ319" s="29"/>
      <c r="MVA319" s="29"/>
      <c r="MVB319" s="29"/>
      <c r="MVC319" s="29"/>
      <c r="MVD319" s="29"/>
      <c r="MVE319" s="29"/>
      <c r="MVF319" s="29"/>
      <c r="MVG319" s="29"/>
      <c r="MVH319" s="29"/>
      <c r="MVI319" s="29"/>
      <c r="MVJ319" s="29"/>
      <c r="MVK319" s="29"/>
      <c r="MVL319" s="29"/>
      <c r="MVM319" s="29"/>
      <c r="MVN319" s="29"/>
      <c r="MVO319" s="29"/>
      <c r="MVP319" s="29"/>
      <c r="MVQ319" s="29"/>
      <c r="MVR319" s="29"/>
      <c r="MVS319" s="29"/>
      <c r="MVT319" s="29"/>
      <c r="MVU319" s="29"/>
      <c r="MVV319" s="29"/>
      <c r="MVW319" s="29"/>
      <c r="MVX319" s="29"/>
      <c r="MVY319" s="29"/>
      <c r="MVZ319" s="29"/>
      <c r="MWA319" s="29"/>
      <c r="MWB319" s="29"/>
      <c r="MWC319" s="29"/>
      <c r="MWD319" s="29"/>
      <c r="MWE319" s="29"/>
      <c r="MWF319" s="29"/>
      <c r="MWG319" s="29"/>
      <c r="MWH319" s="29"/>
      <c r="MWI319" s="29"/>
      <c r="MWJ319" s="29"/>
      <c r="MWK319" s="29"/>
      <c r="MWL319" s="29"/>
      <c r="MWM319" s="29"/>
      <c r="MWN319" s="29"/>
      <c r="MWO319" s="29"/>
      <c r="MWP319" s="29"/>
      <c r="MWQ319" s="29"/>
      <c r="MWR319" s="29"/>
      <c r="MWS319" s="29"/>
      <c r="MWT319" s="29"/>
      <c r="MWU319" s="29"/>
      <c r="MWV319" s="29"/>
      <c r="MWW319" s="29"/>
      <c r="MWX319" s="29"/>
      <c r="MWY319" s="29"/>
      <c r="MWZ319" s="29"/>
      <c r="MXA319" s="29"/>
      <c r="MXB319" s="29"/>
      <c r="MXC319" s="29"/>
      <c r="MXD319" s="29"/>
      <c r="MXE319" s="29"/>
      <c r="MXF319" s="29"/>
      <c r="MXG319" s="29"/>
      <c r="MXH319" s="29"/>
      <c r="MXI319" s="29"/>
      <c r="MXJ319" s="29"/>
      <c r="MXK319" s="29"/>
      <c r="MXL319" s="29"/>
      <c r="MXM319" s="29"/>
      <c r="MXN319" s="29"/>
      <c r="MXO319" s="29"/>
      <c r="MXP319" s="29"/>
      <c r="MXQ319" s="29"/>
      <c r="MXR319" s="29"/>
      <c r="MXS319" s="29"/>
      <c r="MXT319" s="29"/>
      <c r="MXU319" s="29"/>
      <c r="MXV319" s="29"/>
      <c r="MXW319" s="29"/>
      <c r="MXX319" s="29"/>
      <c r="MXY319" s="29"/>
      <c r="MXZ319" s="29"/>
      <c r="MYA319" s="29"/>
      <c r="MYB319" s="29"/>
      <c r="MYC319" s="29"/>
      <c r="MYD319" s="29"/>
      <c r="MYE319" s="29"/>
      <c r="MYF319" s="29"/>
      <c r="MYG319" s="29"/>
      <c r="MYH319" s="29"/>
      <c r="MYI319" s="29"/>
      <c r="MYJ319" s="29"/>
      <c r="MYK319" s="29"/>
      <c r="MYL319" s="29"/>
      <c r="MYM319" s="29"/>
      <c r="MYN319" s="29"/>
      <c r="MYO319" s="29"/>
      <c r="MYP319" s="29"/>
      <c r="MYQ319" s="29"/>
      <c r="MYR319" s="29"/>
      <c r="MYS319" s="29"/>
      <c r="MYT319" s="29"/>
      <c r="MYU319" s="29"/>
      <c r="MYV319" s="29"/>
      <c r="MYW319" s="29"/>
      <c r="MYX319" s="29"/>
      <c r="MYY319" s="29"/>
      <c r="MYZ319" s="29"/>
      <c r="MZA319" s="29"/>
      <c r="MZB319" s="29"/>
      <c r="MZC319" s="29"/>
      <c r="MZD319" s="29"/>
      <c r="MZE319" s="29"/>
      <c r="MZF319" s="29"/>
      <c r="MZG319" s="29"/>
      <c r="MZH319" s="29"/>
      <c r="MZI319" s="29"/>
      <c r="MZJ319" s="29"/>
      <c r="MZK319" s="29"/>
      <c r="MZL319" s="29"/>
      <c r="MZM319" s="29"/>
      <c r="MZN319" s="29"/>
      <c r="MZO319" s="29"/>
      <c r="MZP319" s="29"/>
      <c r="MZQ319" s="29"/>
      <c r="MZR319" s="29"/>
      <c r="MZS319" s="29"/>
      <c r="MZT319" s="29"/>
      <c r="MZU319" s="29"/>
      <c r="MZV319" s="29"/>
      <c r="MZW319" s="29"/>
      <c r="MZX319" s="29"/>
      <c r="MZY319" s="29"/>
      <c r="MZZ319" s="29"/>
      <c r="NAA319" s="29"/>
      <c r="NAB319" s="29"/>
      <c r="NAC319" s="29"/>
      <c r="NAD319" s="29"/>
      <c r="NAE319" s="29"/>
      <c r="NAF319" s="29"/>
      <c r="NAG319" s="29"/>
      <c r="NAH319" s="29"/>
      <c r="NAI319" s="29"/>
      <c r="NAJ319" s="29"/>
      <c r="NAK319" s="29"/>
      <c r="NAL319" s="29"/>
      <c r="NAM319" s="29"/>
      <c r="NAN319" s="29"/>
      <c r="NAO319" s="29"/>
      <c r="NAP319" s="29"/>
      <c r="NAQ319" s="29"/>
      <c r="NAR319" s="29"/>
      <c r="NAS319" s="29"/>
      <c r="NAT319" s="29"/>
      <c r="NAU319" s="29"/>
      <c r="NAV319" s="29"/>
      <c r="NAW319" s="29"/>
      <c r="NAX319" s="29"/>
      <c r="NAY319" s="29"/>
      <c r="NAZ319" s="29"/>
      <c r="NBA319" s="29"/>
      <c r="NBB319" s="29"/>
      <c r="NBC319" s="29"/>
      <c r="NBD319" s="29"/>
      <c r="NBE319" s="29"/>
      <c r="NBF319" s="29"/>
      <c r="NBG319" s="29"/>
      <c r="NBH319" s="29"/>
      <c r="NBI319" s="29"/>
      <c r="NBJ319" s="29"/>
      <c r="NBK319" s="29"/>
      <c r="NBL319" s="29"/>
      <c r="NBM319" s="29"/>
      <c r="NBN319" s="29"/>
      <c r="NBO319" s="29"/>
      <c r="NBP319" s="29"/>
      <c r="NBQ319" s="29"/>
      <c r="NBR319" s="29"/>
      <c r="NBS319" s="29"/>
      <c r="NBT319" s="29"/>
      <c r="NBU319" s="29"/>
      <c r="NBV319" s="29"/>
      <c r="NBW319" s="29"/>
      <c r="NBX319" s="29"/>
      <c r="NBY319" s="29"/>
      <c r="NBZ319" s="29"/>
      <c r="NCA319" s="29"/>
      <c r="NCB319" s="29"/>
      <c r="NCC319" s="29"/>
      <c r="NCD319" s="29"/>
      <c r="NCE319" s="29"/>
      <c r="NCF319" s="29"/>
      <c r="NCG319" s="29"/>
      <c r="NCH319" s="29"/>
      <c r="NCI319" s="29"/>
      <c r="NCJ319" s="29"/>
      <c r="NCK319" s="29"/>
      <c r="NCL319" s="29"/>
      <c r="NCM319" s="29"/>
      <c r="NCN319" s="29"/>
      <c r="NCO319" s="29"/>
      <c r="NCP319" s="29"/>
      <c r="NCQ319" s="29"/>
      <c r="NCR319" s="29"/>
      <c r="NCS319" s="29"/>
      <c r="NCT319" s="29"/>
      <c r="NCU319" s="29"/>
      <c r="NCV319" s="29"/>
      <c r="NCW319" s="29"/>
      <c r="NCX319" s="29"/>
      <c r="NCY319" s="29"/>
      <c r="NCZ319" s="29"/>
      <c r="NDA319" s="29"/>
      <c r="NDB319" s="29"/>
      <c r="NDC319" s="29"/>
      <c r="NDD319" s="29"/>
      <c r="NDE319" s="29"/>
      <c r="NDF319" s="29"/>
      <c r="NDG319" s="29"/>
      <c r="NDH319" s="29"/>
      <c r="NDI319" s="29"/>
      <c r="NDJ319" s="29"/>
      <c r="NDK319" s="29"/>
      <c r="NDL319" s="29"/>
      <c r="NDM319" s="29"/>
      <c r="NDN319" s="29"/>
      <c r="NDO319" s="29"/>
      <c r="NDP319" s="29"/>
      <c r="NDQ319" s="29"/>
      <c r="NDR319" s="29"/>
      <c r="NDS319" s="29"/>
      <c r="NDT319" s="29"/>
      <c r="NDU319" s="29"/>
      <c r="NDV319" s="29"/>
      <c r="NDW319" s="29"/>
      <c r="NDX319" s="29"/>
      <c r="NDY319" s="29"/>
      <c r="NDZ319" s="29"/>
      <c r="NEA319" s="29"/>
      <c r="NEB319" s="29"/>
      <c r="NEC319" s="29"/>
      <c r="NED319" s="29"/>
      <c r="NEE319" s="29"/>
      <c r="NEF319" s="29"/>
      <c r="NEG319" s="29"/>
      <c r="NEH319" s="29"/>
      <c r="NEI319" s="29"/>
      <c r="NEJ319" s="29"/>
      <c r="NEK319" s="29"/>
      <c r="NEL319" s="29"/>
      <c r="NEM319" s="29"/>
      <c r="NEN319" s="29"/>
      <c r="NEO319" s="29"/>
      <c r="NEP319" s="29"/>
      <c r="NEQ319" s="29"/>
      <c r="NER319" s="29"/>
      <c r="NES319" s="29"/>
      <c r="NET319" s="29"/>
      <c r="NEU319" s="29"/>
      <c r="NEV319" s="29"/>
      <c r="NEW319" s="29"/>
      <c r="NEX319" s="29"/>
      <c r="NEY319" s="29"/>
      <c r="NEZ319" s="29"/>
      <c r="NFA319" s="29"/>
      <c r="NFB319" s="29"/>
      <c r="NFC319" s="29"/>
      <c r="NFD319" s="29"/>
      <c r="NFE319" s="29"/>
      <c r="NFF319" s="29"/>
      <c r="NFG319" s="29"/>
      <c r="NFH319" s="29"/>
      <c r="NFI319" s="29"/>
      <c r="NFJ319" s="29"/>
      <c r="NFK319" s="29"/>
      <c r="NFL319" s="29"/>
      <c r="NFM319" s="29"/>
      <c r="NFN319" s="29"/>
      <c r="NFO319" s="29"/>
      <c r="NFP319" s="29"/>
      <c r="NFQ319" s="29"/>
      <c r="NFR319" s="29"/>
      <c r="NFS319" s="29"/>
      <c r="NFT319" s="29"/>
      <c r="NFU319" s="29"/>
      <c r="NFV319" s="29"/>
      <c r="NFW319" s="29"/>
      <c r="NFX319" s="29"/>
      <c r="NFY319" s="29"/>
      <c r="NFZ319" s="29"/>
      <c r="NGA319" s="29"/>
      <c r="NGB319" s="29"/>
      <c r="NGC319" s="29"/>
      <c r="NGD319" s="29"/>
      <c r="NGE319" s="29"/>
      <c r="NGF319" s="29"/>
      <c r="NGG319" s="29"/>
      <c r="NGH319" s="29"/>
      <c r="NGI319" s="29"/>
      <c r="NGJ319" s="29"/>
      <c r="NGK319" s="29"/>
      <c r="NGL319" s="29"/>
      <c r="NGM319" s="29"/>
      <c r="NGN319" s="29"/>
      <c r="NGO319" s="29"/>
      <c r="NGP319" s="29"/>
      <c r="NGQ319" s="29"/>
      <c r="NGR319" s="29"/>
      <c r="NGS319" s="29"/>
      <c r="NGT319" s="29"/>
      <c r="NGU319" s="29"/>
      <c r="NGV319" s="29"/>
      <c r="NGW319" s="29"/>
      <c r="NGX319" s="29"/>
      <c r="NGY319" s="29"/>
      <c r="NGZ319" s="29"/>
      <c r="NHA319" s="29"/>
      <c r="NHB319" s="29"/>
      <c r="NHC319" s="29"/>
      <c r="NHD319" s="29"/>
      <c r="NHE319" s="29"/>
      <c r="NHF319" s="29"/>
      <c r="NHG319" s="29"/>
      <c r="NHH319" s="29"/>
      <c r="NHI319" s="29"/>
      <c r="NHJ319" s="29"/>
      <c r="NHK319" s="29"/>
      <c r="NHL319" s="29"/>
      <c r="NHM319" s="29"/>
      <c r="NHN319" s="29"/>
      <c r="NHO319" s="29"/>
      <c r="NHP319" s="29"/>
      <c r="NHQ319" s="29"/>
      <c r="NHR319" s="29"/>
      <c r="NHS319" s="29"/>
      <c r="NHT319" s="29"/>
      <c r="NHU319" s="29"/>
      <c r="NHV319" s="29"/>
      <c r="NHW319" s="29"/>
      <c r="NHX319" s="29"/>
      <c r="NHY319" s="29"/>
      <c r="NHZ319" s="29"/>
      <c r="NIA319" s="29"/>
      <c r="NIB319" s="29"/>
      <c r="NIC319" s="29"/>
      <c r="NID319" s="29"/>
      <c r="NIE319" s="29"/>
      <c r="NIF319" s="29"/>
      <c r="NIG319" s="29"/>
      <c r="NIH319" s="29"/>
      <c r="NII319" s="29"/>
      <c r="NIJ319" s="29"/>
      <c r="NIK319" s="29"/>
      <c r="NIL319" s="29"/>
      <c r="NIM319" s="29"/>
      <c r="NIN319" s="29"/>
      <c r="NIO319" s="29"/>
      <c r="NIP319" s="29"/>
      <c r="NIQ319" s="29"/>
      <c r="NIR319" s="29"/>
      <c r="NIS319" s="29"/>
      <c r="NIT319" s="29"/>
      <c r="NIU319" s="29"/>
      <c r="NIV319" s="29"/>
      <c r="NIW319" s="29"/>
      <c r="NIX319" s="29"/>
      <c r="NIY319" s="29"/>
      <c r="NIZ319" s="29"/>
      <c r="NJA319" s="29"/>
      <c r="NJB319" s="29"/>
      <c r="NJC319" s="29"/>
      <c r="NJD319" s="29"/>
      <c r="NJE319" s="29"/>
      <c r="NJF319" s="29"/>
      <c r="NJG319" s="29"/>
      <c r="NJH319" s="29"/>
      <c r="NJI319" s="29"/>
      <c r="NJJ319" s="29"/>
      <c r="NJK319" s="29"/>
      <c r="NJL319" s="29"/>
      <c r="NJM319" s="29"/>
      <c r="NJN319" s="29"/>
      <c r="NJO319" s="29"/>
      <c r="NJP319" s="29"/>
      <c r="NJQ319" s="29"/>
      <c r="NJR319" s="29"/>
      <c r="NJS319" s="29"/>
      <c r="NJT319" s="29"/>
      <c r="NJU319" s="29"/>
      <c r="NJV319" s="29"/>
      <c r="NJW319" s="29"/>
      <c r="NJX319" s="29"/>
      <c r="NJY319" s="29"/>
      <c r="NJZ319" s="29"/>
      <c r="NKA319" s="29"/>
      <c r="NKB319" s="29"/>
      <c r="NKC319" s="29"/>
      <c r="NKD319" s="29"/>
      <c r="NKE319" s="29"/>
      <c r="NKF319" s="29"/>
      <c r="NKG319" s="29"/>
      <c r="NKH319" s="29"/>
      <c r="NKI319" s="29"/>
      <c r="NKJ319" s="29"/>
      <c r="NKK319" s="29"/>
      <c r="NKL319" s="29"/>
      <c r="NKM319" s="29"/>
      <c r="NKN319" s="29"/>
      <c r="NKO319" s="29"/>
      <c r="NKP319" s="29"/>
      <c r="NKQ319" s="29"/>
      <c r="NKR319" s="29"/>
      <c r="NKS319" s="29"/>
      <c r="NKT319" s="29"/>
      <c r="NKU319" s="29"/>
      <c r="NKV319" s="29"/>
      <c r="NKW319" s="29"/>
      <c r="NKX319" s="29"/>
      <c r="NKY319" s="29"/>
      <c r="NKZ319" s="29"/>
      <c r="NLA319" s="29"/>
      <c r="NLB319" s="29"/>
      <c r="NLC319" s="29"/>
      <c r="NLD319" s="29"/>
      <c r="NLE319" s="29"/>
      <c r="NLF319" s="29"/>
      <c r="NLG319" s="29"/>
      <c r="NLH319" s="29"/>
      <c r="NLI319" s="29"/>
      <c r="NLJ319" s="29"/>
      <c r="NLK319" s="29"/>
      <c r="NLL319" s="29"/>
      <c r="NLM319" s="29"/>
      <c r="NLN319" s="29"/>
      <c r="NLO319" s="29"/>
      <c r="NLP319" s="29"/>
      <c r="NLQ319" s="29"/>
      <c r="NLR319" s="29"/>
      <c r="NLS319" s="29"/>
      <c r="NLT319" s="29"/>
      <c r="NLU319" s="29"/>
      <c r="NLV319" s="29"/>
      <c r="NLW319" s="29"/>
      <c r="NLX319" s="29"/>
      <c r="NLY319" s="29"/>
      <c r="NLZ319" s="29"/>
      <c r="NMA319" s="29"/>
      <c r="NMB319" s="29"/>
      <c r="NMC319" s="29"/>
      <c r="NMD319" s="29"/>
      <c r="NME319" s="29"/>
      <c r="NMF319" s="29"/>
      <c r="NMG319" s="29"/>
      <c r="NMH319" s="29"/>
      <c r="NMI319" s="29"/>
      <c r="NMJ319" s="29"/>
      <c r="NMK319" s="29"/>
      <c r="NML319" s="29"/>
      <c r="NMM319" s="29"/>
      <c r="NMN319" s="29"/>
      <c r="NMO319" s="29"/>
      <c r="NMP319" s="29"/>
      <c r="NMQ319" s="29"/>
      <c r="NMR319" s="29"/>
      <c r="NMS319" s="29"/>
      <c r="NMT319" s="29"/>
      <c r="NMU319" s="29"/>
      <c r="NMV319" s="29"/>
      <c r="NMW319" s="29"/>
      <c r="NMX319" s="29"/>
      <c r="NMY319" s="29"/>
      <c r="NMZ319" s="29"/>
      <c r="NNA319" s="29"/>
      <c r="NNB319" s="29"/>
      <c r="NNC319" s="29"/>
      <c r="NND319" s="29"/>
      <c r="NNE319" s="29"/>
      <c r="NNF319" s="29"/>
      <c r="NNG319" s="29"/>
      <c r="NNH319" s="29"/>
      <c r="NNI319" s="29"/>
      <c r="NNJ319" s="29"/>
      <c r="NNK319" s="29"/>
      <c r="NNL319" s="29"/>
      <c r="NNM319" s="29"/>
      <c r="NNN319" s="29"/>
      <c r="NNO319" s="29"/>
      <c r="NNP319" s="29"/>
      <c r="NNQ319" s="29"/>
      <c r="NNR319" s="29"/>
      <c r="NNS319" s="29"/>
      <c r="NNT319" s="29"/>
      <c r="NNU319" s="29"/>
      <c r="NNV319" s="29"/>
      <c r="NNW319" s="29"/>
      <c r="NNX319" s="29"/>
      <c r="NNY319" s="29"/>
      <c r="NNZ319" s="29"/>
      <c r="NOA319" s="29"/>
      <c r="NOB319" s="29"/>
      <c r="NOC319" s="29"/>
      <c r="NOD319" s="29"/>
      <c r="NOE319" s="29"/>
      <c r="NOF319" s="29"/>
      <c r="NOG319" s="29"/>
      <c r="NOH319" s="29"/>
      <c r="NOI319" s="29"/>
      <c r="NOJ319" s="29"/>
      <c r="NOK319" s="29"/>
      <c r="NOL319" s="29"/>
      <c r="NOM319" s="29"/>
      <c r="NON319" s="29"/>
      <c r="NOO319" s="29"/>
      <c r="NOP319" s="29"/>
      <c r="NOQ319" s="29"/>
      <c r="NOR319" s="29"/>
      <c r="NOS319" s="29"/>
      <c r="NOT319" s="29"/>
      <c r="NOU319" s="29"/>
      <c r="NOV319" s="29"/>
      <c r="NOW319" s="29"/>
      <c r="NOX319" s="29"/>
      <c r="NOY319" s="29"/>
      <c r="NOZ319" s="29"/>
      <c r="NPA319" s="29"/>
      <c r="NPB319" s="29"/>
      <c r="NPC319" s="29"/>
      <c r="NPD319" s="29"/>
      <c r="NPE319" s="29"/>
      <c r="NPF319" s="29"/>
      <c r="NPG319" s="29"/>
      <c r="NPH319" s="29"/>
      <c r="NPI319" s="29"/>
      <c r="NPJ319" s="29"/>
      <c r="NPK319" s="29"/>
      <c r="NPL319" s="29"/>
      <c r="NPM319" s="29"/>
      <c r="NPN319" s="29"/>
      <c r="NPO319" s="29"/>
      <c r="NPP319" s="29"/>
      <c r="NPQ319" s="29"/>
      <c r="NPR319" s="29"/>
      <c r="NPS319" s="29"/>
      <c r="NPT319" s="29"/>
      <c r="NPU319" s="29"/>
      <c r="NPV319" s="29"/>
      <c r="NPW319" s="29"/>
      <c r="NPX319" s="29"/>
      <c r="NPY319" s="29"/>
      <c r="NPZ319" s="29"/>
      <c r="NQA319" s="29"/>
      <c r="NQB319" s="29"/>
      <c r="NQC319" s="29"/>
      <c r="NQD319" s="29"/>
      <c r="NQE319" s="29"/>
      <c r="NQF319" s="29"/>
      <c r="NQG319" s="29"/>
      <c r="NQH319" s="29"/>
      <c r="NQI319" s="29"/>
      <c r="NQJ319" s="29"/>
      <c r="NQK319" s="29"/>
      <c r="NQL319" s="29"/>
      <c r="NQM319" s="29"/>
      <c r="NQN319" s="29"/>
      <c r="NQO319" s="29"/>
      <c r="NQP319" s="29"/>
      <c r="NQQ319" s="29"/>
      <c r="NQR319" s="29"/>
      <c r="NQS319" s="29"/>
      <c r="NQT319" s="29"/>
      <c r="NQU319" s="29"/>
      <c r="NQV319" s="29"/>
      <c r="NQW319" s="29"/>
      <c r="NQX319" s="29"/>
      <c r="NQY319" s="29"/>
      <c r="NQZ319" s="29"/>
      <c r="NRA319" s="29"/>
      <c r="NRB319" s="29"/>
      <c r="NRC319" s="29"/>
      <c r="NRD319" s="29"/>
      <c r="NRE319" s="29"/>
      <c r="NRF319" s="29"/>
      <c r="NRG319" s="29"/>
      <c r="NRH319" s="29"/>
      <c r="NRI319" s="29"/>
      <c r="NRJ319" s="29"/>
      <c r="NRK319" s="29"/>
      <c r="NRL319" s="29"/>
      <c r="NRM319" s="29"/>
      <c r="NRN319" s="29"/>
      <c r="NRO319" s="29"/>
      <c r="NRP319" s="29"/>
      <c r="NRQ319" s="29"/>
      <c r="NRR319" s="29"/>
      <c r="NRS319" s="29"/>
      <c r="NRT319" s="29"/>
      <c r="NRU319" s="29"/>
      <c r="NRV319" s="29"/>
      <c r="NRW319" s="29"/>
      <c r="NRX319" s="29"/>
      <c r="NRY319" s="29"/>
      <c r="NRZ319" s="29"/>
      <c r="NSA319" s="29"/>
      <c r="NSB319" s="29"/>
      <c r="NSC319" s="29"/>
      <c r="NSD319" s="29"/>
      <c r="NSE319" s="29"/>
      <c r="NSF319" s="29"/>
      <c r="NSG319" s="29"/>
      <c r="NSH319" s="29"/>
      <c r="NSI319" s="29"/>
      <c r="NSJ319" s="29"/>
      <c r="NSK319" s="29"/>
      <c r="NSL319" s="29"/>
      <c r="NSM319" s="29"/>
      <c r="NSN319" s="29"/>
      <c r="NSO319" s="29"/>
      <c r="NSP319" s="29"/>
      <c r="NSQ319" s="29"/>
      <c r="NSR319" s="29"/>
      <c r="NSS319" s="29"/>
      <c r="NST319" s="29"/>
      <c r="NSU319" s="29"/>
      <c r="NSV319" s="29"/>
      <c r="NSW319" s="29"/>
      <c r="NSX319" s="29"/>
      <c r="NSY319" s="29"/>
      <c r="NSZ319" s="29"/>
      <c r="NTA319" s="29"/>
      <c r="NTB319" s="29"/>
      <c r="NTC319" s="29"/>
      <c r="NTD319" s="29"/>
      <c r="NTE319" s="29"/>
      <c r="NTF319" s="29"/>
      <c r="NTG319" s="29"/>
      <c r="NTH319" s="29"/>
      <c r="NTI319" s="29"/>
      <c r="NTJ319" s="29"/>
      <c r="NTK319" s="29"/>
      <c r="NTL319" s="29"/>
      <c r="NTM319" s="29"/>
      <c r="NTN319" s="29"/>
      <c r="NTO319" s="29"/>
      <c r="NTP319" s="29"/>
      <c r="NTQ319" s="29"/>
      <c r="NTR319" s="29"/>
      <c r="NTS319" s="29"/>
      <c r="NTT319" s="29"/>
      <c r="NTU319" s="29"/>
      <c r="NTV319" s="29"/>
      <c r="NTW319" s="29"/>
      <c r="NTX319" s="29"/>
      <c r="NTY319" s="29"/>
      <c r="NTZ319" s="29"/>
      <c r="NUA319" s="29"/>
      <c r="NUB319" s="29"/>
      <c r="NUC319" s="29"/>
      <c r="NUD319" s="29"/>
      <c r="NUE319" s="29"/>
      <c r="NUF319" s="29"/>
      <c r="NUG319" s="29"/>
      <c r="NUH319" s="29"/>
      <c r="NUI319" s="29"/>
      <c r="NUJ319" s="29"/>
      <c r="NUK319" s="29"/>
      <c r="NUL319" s="29"/>
      <c r="NUM319" s="29"/>
      <c r="NUN319" s="29"/>
      <c r="NUO319" s="29"/>
      <c r="NUP319" s="29"/>
      <c r="NUQ319" s="29"/>
      <c r="NUR319" s="29"/>
      <c r="NUS319" s="29"/>
      <c r="NUT319" s="29"/>
      <c r="NUU319" s="29"/>
      <c r="NUV319" s="29"/>
      <c r="NUW319" s="29"/>
      <c r="NUX319" s="29"/>
      <c r="NUY319" s="29"/>
      <c r="NUZ319" s="29"/>
      <c r="NVA319" s="29"/>
      <c r="NVB319" s="29"/>
      <c r="NVC319" s="29"/>
      <c r="NVD319" s="29"/>
      <c r="NVE319" s="29"/>
      <c r="NVF319" s="29"/>
      <c r="NVG319" s="29"/>
      <c r="NVH319" s="29"/>
      <c r="NVI319" s="29"/>
      <c r="NVJ319" s="29"/>
      <c r="NVK319" s="29"/>
      <c r="NVL319" s="29"/>
      <c r="NVM319" s="29"/>
      <c r="NVN319" s="29"/>
      <c r="NVO319" s="29"/>
      <c r="NVP319" s="29"/>
      <c r="NVQ319" s="29"/>
      <c r="NVR319" s="29"/>
      <c r="NVS319" s="29"/>
      <c r="NVT319" s="29"/>
      <c r="NVU319" s="29"/>
      <c r="NVV319" s="29"/>
      <c r="NVW319" s="29"/>
      <c r="NVX319" s="29"/>
      <c r="NVY319" s="29"/>
      <c r="NVZ319" s="29"/>
      <c r="NWA319" s="29"/>
      <c r="NWB319" s="29"/>
      <c r="NWC319" s="29"/>
      <c r="NWD319" s="29"/>
      <c r="NWE319" s="29"/>
      <c r="NWF319" s="29"/>
      <c r="NWG319" s="29"/>
      <c r="NWH319" s="29"/>
      <c r="NWI319" s="29"/>
      <c r="NWJ319" s="29"/>
      <c r="NWK319" s="29"/>
      <c r="NWL319" s="29"/>
      <c r="NWM319" s="29"/>
      <c r="NWN319" s="29"/>
      <c r="NWO319" s="29"/>
      <c r="NWP319" s="29"/>
      <c r="NWQ319" s="29"/>
      <c r="NWR319" s="29"/>
      <c r="NWS319" s="29"/>
      <c r="NWT319" s="29"/>
      <c r="NWU319" s="29"/>
      <c r="NWV319" s="29"/>
      <c r="NWW319" s="29"/>
      <c r="NWX319" s="29"/>
      <c r="NWY319" s="29"/>
      <c r="NWZ319" s="29"/>
      <c r="NXA319" s="29"/>
      <c r="NXB319" s="29"/>
      <c r="NXC319" s="29"/>
      <c r="NXD319" s="29"/>
      <c r="NXE319" s="29"/>
      <c r="NXF319" s="29"/>
      <c r="NXG319" s="29"/>
      <c r="NXH319" s="29"/>
      <c r="NXI319" s="29"/>
      <c r="NXJ319" s="29"/>
      <c r="NXK319" s="29"/>
      <c r="NXL319" s="29"/>
      <c r="NXM319" s="29"/>
      <c r="NXN319" s="29"/>
      <c r="NXO319" s="29"/>
      <c r="NXP319" s="29"/>
      <c r="NXQ319" s="29"/>
      <c r="NXR319" s="29"/>
      <c r="NXS319" s="29"/>
      <c r="NXT319" s="29"/>
      <c r="NXU319" s="29"/>
      <c r="NXV319" s="29"/>
      <c r="NXW319" s="29"/>
      <c r="NXX319" s="29"/>
      <c r="NXY319" s="29"/>
      <c r="NXZ319" s="29"/>
      <c r="NYA319" s="29"/>
      <c r="NYB319" s="29"/>
      <c r="NYC319" s="29"/>
      <c r="NYD319" s="29"/>
      <c r="NYE319" s="29"/>
      <c r="NYF319" s="29"/>
      <c r="NYG319" s="29"/>
      <c r="NYH319" s="29"/>
      <c r="NYI319" s="29"/>
      <c r="NYJ319" s="29"/>
      <c r="NYK319" s="29"/>
      <c r="NYL319" s="29"/>
      <c r="NYM319" s="29"/>
      <c r="NYN319" s="29"/>
      <c r="NYO319" s="29"/>
      <c r="NYP319" s="29"/>
      <c r="NYQ319" s="29"/>
      <c r="NYR319" s="29"/>
      <c r="NYS319" s="29"/>
      <c r="NYT319" s="29"/>
      <c r="NYU319" s="29"/>
      <c r="NYV319" s="29"/>
      <c r="NYW319" s="29"/>
      <c r="NYX319" s="29"/>
      <c r="NYY319" s="29"/>
      <c r="NYZ319" s="29"/>
      <c r="NZA319" s="29"/>
      <c r="NZB319" s="29"/>
      <c r="NZC319" s="29"/>
      <c r="NZD319" s="29"/>
      <c r="NZE319" s="29"/>
      <c r="NZF319" s="29"/>
      <c r="NZG319" s="29"/>
      <c r="NZH319" s="29"/>
      <c r="NZI319" s="29"/>
      <c r="NZJ319" s="29"/>
      <c r="NZK319" s="29"/>
      <c r="NZL319" s="29"/>
      <c r="NZM319" s="29"/>
      <c r="NZN319" s="29"/>
      <c r="NZO319" s="29"/>
      <c r="NZP319" s="29"/>
      <c r="NZQ319" s="29"/>
      <c r="NZR319" s="29"/>
      <c r="NZS319" s="29"/>
      <c r="NZT319" s="29"/>
      <c r="NZU319" s="29"/>
      <c r="NZV319" s="29"/>
      <c r="NZW319" s="29"/>
      <c r="NZX319" s="29"/>
      <c r="NZY319" s="29"/>
      <c r="NZZ319" s="29"/>
      <c r="OAA319" s="29"/>
      <c r="OAB319" s="29"/>
      <c r="OAC319" s="29"/>
      <c r="OAD319" s="29"/>
      <c r="OAE319" s="29"/>
      <c r="OAF319" s="29"/>
      <c r="OAG319" s="29"/>
      <c r="OAH319" s="29"/>
      <c r="OAI319" s="29"/>
      <c r="OAJ319" s="29"/>
      <c r="OAK319" s="29"/>
      <c r="OAL319" s="29"/>
      <c r="OAM319" s="29"/>
      <c r="OAN319" s="29"/>
      <c r="OAO319" s="29"/>
      <c r="OAP319" s="29"/>
      <c r="OAQ319" s="29"/>
      <c r="OAR319" s="29"/>
      <c r="OAS319" s="29"/>
      <c r="OAT319" s="29"/>
      <c r="OAU319" s="29"/>
      <c r="OAV319" s="29"/>
      <c r="OAW319" s="29"/>
      <c r="OAX319" s="29"/>
      <c r="OAY319" s="29"/>
      <c r="OAZ319" s="29"/>
      <c r="OBA319" s="29"/>
      <c r="OBB319" s="29"/>
      <c r="OBC319" s="29"/>
      <c r="OBD319" s="29"/>
      <c r="OBE319" s="29"/>
      <c r="OBF319" s="29"/>
      <c r="OBG319" s="29"/>
      <c r="OBH319" s="29"/>
      <c r="OBI319" s="29"/>
      <c r="OBJ319" s="29"/>
      <c r="OBK319" s="29"/>
      <c r="OBL319" s="29"/>
      <c r="OBM319" s="29"/>
      <c r="OBN319" s="29"/>
      <c r="OBO319" s="29"/>
      <c r="OBP319" s="29"/>
      <c r="OBQ319" s="29"/>
      <c r="OBR319" s="29"/>
      <c r="OBS319" s="29"/>
      <c r="OBT319" s="29"/>
      <c r="OBU319" s="29"/>
      <c r="OBV319" s="29"/>
      <c r="OBW319" s="29"/>
      <c r="OBX319" s="29"/>
      <c r="OBY319" s="29"/>
      <c r="OBZ319" s="29"/>
      <c r="OCA319" s="29"/>
      <c r="OCB319" s="29"/>
      <c r="OCC319" s="29"/>
      <c r="OCD319" s="29"/>
      <c r="OCE319" s="29"/>
      <c r="OCF319" s="29"/>
      <c r="OCG319" s="29"/>
      <c r="OCH319" s="29"/>
      <c r="OCI319" s="29"/>
      <c r="OCJ319" s="29"/>
      <c r="OCK319" s="29"/>
      <c r="OCL319" s="29"/>
      <c r="OCM319" s="29"/>
      <c r="OCN319" s="29"/>
      <c r="OCO319" s="29"/>
      <c r="OCP319" s="29"/>
      <c r="OCQ319" s="29"/>
      <c r="OCR319" s="29"/>
      <c r="OCS319" s="29"/>
      <c r="OCT319" s="29"/>
      <c r="OCU319" s="29"/>
      <c r="OCV319" s="29"/>
      <c r="OCW319" s="29"/>
      <c r="OCX319" s="29"/>
      <c r="OCY319" s="29"/>
      <c r="OCZ319" s="29"/>
      <c r="ODA319" s="29"/>
      <c r="ODB319" s="29"/>
      <c r="ODC319" s="29"/>
      <c r="ODD319" s="29"/>
      <c r="ODE319" s="29"/>
      <c r="ODF319" s="29"/>
      <c r="ODG319" s="29"/>
      <c r="ODH319" s="29"/>
      <c r="ODI319" s="29"/>
      <c r="ODJ319" s="29"/>
      <c r="ODK319" s="29"/>
      <c r="ODL319" s="29"/>
      <c r="ODM319" s="29"/>
      <c r="ODN319" s="29"/>
      <c r="ODO319" s="29"/>
      <c r="ODP319" s="29"/>
      <c r="ODQ319" s="29"/>
      <c r="ODR319" s="29"/>
      <c r="ODS319" s="29"/>
      <c r="ODT319" s="29"/>
      <c r="ODU319" s="29"/>
      <c r="ODV319" s="29"/>
      <c r="ODW319" s="29"/>
      <c r="ODX319" s="29"/>
      <c r="ODY319" s="29"/>
      <c r="ODZ319" s="29"/>
      <c r="OEA319" s="29"/>
      <c r="OEB319" s="29"/>
      <c r="OEC319" s="29"/>
      <c r="OED319" s="29"/>
      <c r="OEE319" s="29"/>
      <c r="OEF319" s="29"/>
      <c r="OEG319" s="29"/>
      <c r="OEH319" s="29"/>
      <c r="OEI319" s="29"/>
      <c r="OEJ319" s="29"/>
      <c r="OEK319" s="29"/>
      <c r="OEL319" s="29"/>
      <c r="OEM319" s="29"/>
      <c r="OEN319" s="29"/>
      <c r="OEO319" s="29"/>
      <c r="OEP319" s="29"/>
      <c r="OEQ319" s="29"/>
      <c r="OER319" s="29"/>
      <c r="OES319" s="29"/>
      <c r="OET319" s="29"/>
      <c r="OEU319" s="29"/>
      <c r="OEV319" s="29"/>
      <c r="OEW319" s="29"/>
      <c r="OEX319" s="29"/>
      <c r="OEY319" s="29"/>
      <c r="OEZ319" s="29"/>
      <c r="OFA319" s="29"/>
      <c r="OFB319" s="29"/>
      <c r="OFC319" s="29"/>
      <c r="OFD319" s="29"/>
      <c r="OFE319" s="29"/>
      <c r="OFF319" s="29"/>
      <c r="OFG319" s="29"/>
      <c r="OFH319" s="29"/>
      <c r="OFI319" s="29"/>
      <c r="OFJ319" s="29"/>
      <c r="OFK319" s="29"/>
      <c r="OFL319" s="29"/>
      <c r="OFM319" s="29"/>
      <c r="OFN319" s="29"/>
      <c r="OFO319" s="29"/>
      <c r="OFP319" s="29"/>
      <c r="OFQ319" s="29"/>
      <c r="OFR319" s="29"/>
      <c r="OFS319" s="29"/>
      <c r="OFT319" s="29"/>
      <c r="OFU319" s="29"/>
      <c r="OFV319" s="29"/>
      <c r="OFW319" s="29"/>
      <c r="OFX319" s="29"/>
      <c r="OFY319" s="29"/>
      <c r="OFZ319" s="29"/>
      <c r="OGA319" s="29"/>
      <c r="OGB319" s="29"/>
      <c r="OGC319" s="29"/>
      <c r="OGD319" s="29"/>
      <c r="OGE319" s="29"/>
      <c r="OGF319" s="29"/>
      <c r="OGG319" s="29"/>
      <c r="OGH319" s="29"/>
      <c r="OGI319" s="29"/>
      <c r="OGJ319" s="29"/>
      <c r="OGK319" s="29"/>
      <c r="OGL319" s="29"/>
      <c r="OGM319" s="29"/>
      <c r="OGN319" s="29"/>
      <c r="OGO319" s="29"/>
      <c r="OGP319" s="29"/>
      <c r="OGQ319" s="29"/>
      <c r="OGR319" s="29"/>
      <c r="OGS319" s="29"/>
      <c r="OGT319" s="29"/>
      <c r="OGU319" s="29"/>
      <c r="OGV319" s="29"/>
      <c r="OGW319" s="29"/>
      <c r="OGX319" s="29"/>
      <c r="OGY319" s="29"/>
      <c r="OGZ319" s="29"/>
      <c r="OHA319" s="29"/>
      <c r="OHB319" s="29"/>
      <c r="OHC319" s="29"/>
      <c r="OHD319" s="29"/>
      <c r="OHE319" s="29"/>
      <c r="OHF319" s="29"/>
      <c r="OHG319" s="29"/>
      <c r="OHH319" s="29"/>
      <c r="OHI319" s="29"/>
      <c r="OHJ319" s="29"/>
      <c r="OHK319" s="29"/>
      <c r="OHL319" s="29"/>
      <c r="OHM319" s="29"/>
      <c r="OHN319" s="29"/>
      <c r="OHO319" s="29"/>
      <c r="OHP319" s="29"/>
      <c r="OHQ319" s="29"/>
      <c r="OHR319" s="29"/>
      <c r="OHS319" s="29"/>
      <c r="OHT319" s="29"/>
      <c r="OHU319" s="29"/>
      <c r="OHV319" s="29"/>
      <c r="OHW319" s="29"/>
      <c r="OHX319" s="29"/>
      <c r="OHY319" s="29"/>
      <c r="OHZ319" s="29"/>
      <c r="OIA319" s="29"/>
      <c r="OIB319" s="29"/>
      <c r="OIC319" s="29"/>
      <c r="OID319" s="29"/>
      <c r="OIE319" s="29"/>
      <c r="OIF319" s="29"/>
      <c r="OIG319" s="29"/>
      <c r="OIH319" s="29"/>
      <c r="OII319" s="29"/>
      <c r="OIJ319" s="29"/>
      <c r="OIK319" s="29"/>
      <c r="OIL319" s="29"/>
      <c r="OIM319" s="29"/>
      <c r="OIN319" s="29"/>
      <c r="OIO319" s="29"/>
      <c r="OIP319" s="29"/>
      <c r="OIQ319" s="29"/>
      <c r="OIR319" s="29"/>
      <c r="OIS319" s="29"/>
      <c r="OIT319" s="29"/>
      <c r="OIU319" s="29"/>
      <c r="OIV319" s="29"/>
      <c r="OIW319" s="29"/>
      <c r="OIX319" s="29"/>
      <c r="OIY319" s="29"/>
      <c r="OIZ319" s="29"/>
      <c r="OJA319" s="29"/>
      <c r="OJB319" s="29"/>
      <c r="OJC319" s="29"/>
      <c r="OJD319" s="29"/>
      <c r="OJE319" s="29"/>
      <c r="OJF319" s="29"/>
      <c r="OJG319" s="29"/>
      <c r="OJH319" s="29"/>
      <c r="OJI319" s="29"/>
      <c r="OJJ319" s="29"/>
      <c r="OJK319" s="29"/>
      <c r="OJL319" s="29"/>
      <c r="OJM319" s="29"/>
      <c r="OJN319" s="29"/>
      <c r="OJO319" s="29"/>
      <c r="OJP319" s="29"/>
      <c r="OJQ319" s="29"/>
      <c r="OJR319" s="29"/>
      <c r="OJS319" s="29"/>
      <c r="OJT319" s="29"/>
      <c r="OJU319" s="29"/>
      <c r="OJV319" s="29"/>
      <c r="OJW319" s="29"/>
      <c r="OJX319" s="29"/>
      <c r="OJY319" s="29"/>
      <c r="OJZ319" s="29"/>
      <c r="OKA319" s="29"/>
      <c r="OKB319" s="29"/>
      <c r="OKC319" s="29"/>
      <c r="OKD319" s="29"/>
      <c r="OKE319" s="29"/>
      <c r="OKF319" s="29"/>
      <c r="OKG319" s="29"/>
      <c r="OKH319" s="29"/>
      <c r="OKI319" s="29"/>
      <c r="OKJ319" s="29"/>
      <c r="OKK319" s="29"/>
      <c r="OKL319" s="29"/>
      <c r="OKM319" s="29"/>
      <c r="OKN319" s="29"/>
      <c r="OKO319" s="29"/>
      <c r="OKP319" s="29"/>
      <c r="OKQ319" s="29"/>
      <c r="OKR319" s="29"/>
      <c r="OKS319" s="29"/>
      <c r="OKT319" s="29"/>
      <c r="OKU319" s="29"/>
      <c r="OKV319" s="29"/>
      <c r="OKW319" s="29"/>
      <c r="OKX319" s="29"/>
      <c r="OKY319" s="29"/>
      <c r="OKZ319" s="29"/>
      <c r="OLA319" s="29"/>
      <c r="OLB319" s="29"/>
      <c r="OLC319" s="29"/>
      <c r="OLD319" s="29"/>
      <c r="OLE319" s="29"/>
      <c r="OLF319" s="29"/>
      <c r="OLG319" s="29"/>
      <c r="OLH319" s="29"/>
      <c r="OLI319" s="29"/>
      <c r="OLJ319" s="29"/>
      <c r="OLK319" s="29"/>
      <c r="OLL319" s="29"/>
      <c r="OLM319" s="29"/>
      <c r="OLN319" s="29"/>
      <c r="OLO319" s="29"/>
      <c r="OLP319" s="29"/>
      <c r="OLQ319" s="29"/>
      <c r="OLR319" s="29"/>
      <c r="OLS319" s="29"/>
      <c r="OLT319" s="29"/>
      <c r="OLU319" s="29"/>
      <c r="OLV319" s="29"/>
      <c r="OLW319" s="29"/>
      <c r="OLX319" s="29"/>
      <c r="OLY319" s="29"/>
      <c r="OLZ319" s="29"/>
      <c r="OMA319" s="29"/>
      <c r="OMB319" s="29"/>
      <c r="OMC319" s="29"/>
      <c r="OMD319" s="29"/>
      <c r="OME319" s="29"/>
      <c r="OMF319" s="29"/>
      <c r="OMG319" s="29"/>
      <c r="OMH319" s="29"/>
      <c r="OMI319" s="29"/>
      <c r="OMJ319" s="29"/>
      <c r="OMK319" s="29"/>
      <c r="OML319" s="29"/>
      <c r="OMM319" s="29"/>
      <c r="OMN319" s="29"/>
      <c r="OMO319" s="29"/>
      <c r="OMP319" s="29"/>
      <c r="OMQ319" s="29"/>
      <c r="OMR319" s="29"/>
      <c r="OMS319" s="29"/>
      <c r="OMT319" s="29"/>
      <c r="OMU319" s="29"/>
      <c r="OMV319" s="29"/>
      <c r="OMW319" s="29"/>
      <c r="OMX319" s="29"/>
      <c r="OMY319" s="29"/>
      <c r="OMZ319" s="29"/>
      <c r="ONA319" s="29"/>
      <c r="ONB319" s="29"/>
      <c r="ONC319" s="29"/>
      <c r="OND319" s="29"/>
      <c r="ONE319" s="29"/>
      <c r="ONF319" s="29"/>
      <c r="ONG319" s="29"/>
      <c r="ONH319" s="29"/>
      <c r="ONI319" s="29"/>
      <c r="ONJ319" s="29"/>
      <c r="ONK319" s="29"/>
      <c r="ONL319" s="29"/>
      <c r="ONM319" s="29"/>
      <c r="ONN319" s="29"/>
      <c r="ONO319" s="29"/>
      <c r="ONP319" s="29"/>
      <c r="ONQ319" s="29"/>
      <c r="ONR319" s="29"/>
      <c r="ONS319" s="29"/>
      <c r="ONT319" s="29"/>
      <c r="ONU319" s="29"/>
      <c r="ONV319" s="29"/>
      <c r="ONW319" s="29"/>
      <c r="ONX319" s="29"/>
      <c r="ONY319" s="29"/>
      <c r="ONZ319" s="29"/>
      <c r="OOA319" s="29"/>
      <c r="OOB319" s="29"/>
      <c r="OOC319" s="29"/>
      <c r="OOD319" s="29"/>
      <c r="OOE319" s="29"/>
      <c r="OOF319" s="29"/>
      <c r="OOG319" s="29"/>
      <c r="OOH319" s="29"/>
      <c r="OOI319" s="29"/>
      <c r="OOJ319" s="29"/>
      <c r="OOK319" s="29"/>
      <c r="OOL319" s="29"/>
      <c r="OOM319" s="29"/>
      <c r="OON319" s="29"/>
      <c r="OOO319" s="29"/>
      <c r="OOP319" s="29"/>
      <c r="OOQ319" s="29"/>
      <c r="OOR319" s="29"/>
      <c r="OOS319" s="29"/>
      <c r="OOT319" s="29"/>
      <c r="OOU319" s="29"/>
      <c r="OOV319" s="29"/>
      <c r="OOW319" s="29"/>
      <c r="OOX319" s="29"/>
      <c r="OOY319" s="29"/>
      <c r="OOZ319" s="29"/>
      <c r="OPA319" s="29"/>
      <c r="OPB319" s="29"/>
      <c r="OPC319" s="29"/>
      <c r="OPD319" s="29"/>
      <c r="OPE319" s="29"/>
      <c r="OPF319" s="29"/>
      <c r="OPG319" s="29"/>
      <c r="OPH319" s="29"/>
      <c r="OPI319" s="29"/>
      <c r="OPJ319" s="29"/>
      <c r="OPK319" s="29"/>
      <c r="OPL319" s="29"/>
      <c r="OPM319" s="29"/>
      <c r="OPN319" s="29"/>
      <c r="OPO319" s="29"/>
      <c r="OPP319" s="29"/>
      <c r="OPQ319" s="29"/>
      <c r="OPR319" s="29"/>
      <c r="OPS319" s="29"/>
      <c r="OPT319" s="29"/>
      <c r="OPU319" s="29"/>
      <c r="OPV319" s="29"/>
      <c r="OPW319" s="29"/>
      <c r="OPX319" s="29"/>
      <c r="OPY319" s="29"/>
      <c r="OPZ319" s="29"/>
      <c r="OQA319" s="29"/>
      <c r="OQB319" s="29"/>
      <c r="OQC319" s="29"/>
      <c r="OQD319" s="29"/>
      <c r="OQE319" s="29"/>
      <c r="OQF319" s="29"/>
      <c r="OQG319" s="29"/>
      <c r="OQH319" s="29"/>
      <c r="OQI319" s="29"/>
      <c r="OQJ319" s="29"/>
      <c r="OQK319" s="29"/>
      <c r="OQL319" s="29"/>
      <c r="OQM319" s="29"/>
      <c r="OQN319" s="29"/>
      <c r="OQO319" s="29"/>
      <c r="OQP319" s="29"/>
      <c r="OQQ319" s="29"/>
      <c r="OQR319" s="29"/>
      <c r="OQS319" s="29"/>
      <c r="OQT319" s="29"/>
      <c r="OQU319" s="29"/>
      <c r="OQV319" s="29"/>
      <c r="OQW319" s="29"/>
      <c r="OQX319" s="29"/>
      <c r="OQY319" s="29"/>
      <c r="OQZ319" s="29"/>
      <c r="ORA319" s="29"/>
      <c r="ORB319" s="29"/>
      <c r="ORC319" s="29"/>
      <c r="ORD319" s="29"/>
      <c r="ORE319" s="29"/>
      <c r="ORF319" s="29"/>
      <c r="ORG319" s="29"/>
      <c r="ORH319" s="29"/>
      <c r="ORI319" s="29"/>
      <c r="ORJ319" s="29"/>
      <c r="ORK319" s="29"/>
      <c r="ORL319" s="29"/>
      <c r="ORM319" s="29"/>
      <c r="ORN319" s="29"/>
      <c r="ORO319" s="29"/>
      <c r="ORP319" s="29"/>
      <c r="ORQ319" s="29"/>
      <c r="ORR319" s="29"/>
      <c r="ORS319" s="29"/>
      <c r="ORT319" s="29"/>
      <c r="ORU319" s="29"/>
      <c r="ORV319" s="29"/>
      <c r="ORW319" s="29"/>
      <c r="ORX319" s="29"/>
      <c r="ORY319" s="29"/>
      <c r="ORZ319" s="29"/>
      <c r="OSA319" s="29"/>
      <c r="OSB319" s="29"/>
      <c r="OSC319" s="29"/>
      <c r="OSD319" s="29"/>
      <c r="OSE319" s="29"/>
      <c r="OSF319" s="29"/>
      <c r="OSG319" s="29"/>
      <c r="OSH319" s="29"/>
      <c r="OSI319" s="29"/>
      <c r="OSJ319" s="29"/>
      <c r="OSK319" s="29"/>
      <c r="OSL319" s="29"/>
      <c r="OSM319" s="29"/>
      <c r="OSN319" s="29"/>
      <c r="OSO319" s="29"/>
      <c r="OSP319" s="29"/>
      <c r="OSQ319" s="29"/>
      <c r="OSR319" s="29"/>
      <c r="OSS319" s="29"/>
      <c r="OST319" s="29"/>
      <c r="OSU319" s="29"/>
      <c r="OSV319" s="29"/>
      <c r="OSW319" s="29"/>
      <c r="OSX319" s="29"/>
      <c r="OSY319" s="29"/>
      <c r="OSZ319" s="29"/>
      <c r="OTA319" s="29"/>
      <c r="OTB319" s="29"/>
      <c r="OTC319" s="29"/>
      <c r="OTD319" s="29"/>
      <c r="OTE319" s="29"/>
      <c r="OTF319" s="29"/>
      <c r="OTG319" s="29"/>
      <c r="OTH319" s="29"/>
      <c r="OTI319" s="29"/>
      <c r="OTJ319" s="29"/>
      <c r="OTK319" s="29"/>
      <c r="OTL319" s="29"/>
      <c r="OTM319" s="29"/>
      <c r="OTN319" s="29"/>
      <c r="OTO319" s="29"/>
      <c r="OTP319" s="29"/>
      <c r="OTQ319" s="29"/>
      <c r="OTR319" s="29"/>
      <c r="OTS319" s="29"/>
      <c r="OTT319" s="29"/>
      <c r="OTU319" s="29"/>
      <c r="OTV319" s="29"/>
      <c r="OTW319" s="29"/>
      <c r="OTX319" s="29"/>
      <c r="OTY319" s="29"/>
      <c r="OTZ319" s="29"/>
      <c r="OUA319" s="29"/>
      <c r="OUB319" s="29"/>
      <c r="OUC319" s="29"/>
      <c r="OUD319" s="29"/>
      <c r="OUE319" s="29"/>
      <c r="OUF319" s="29"/>
      <c r="OUG319" s="29"/>
      <c r="OUH319" s="29"/>
      <c r="OUI319" s="29"/>
      <c r="OUJ319" s="29"/>
      <c r="OUK319" s="29"/>
      <c r="OUL319" s="29"/>
      <c r="OUM319" s="29"/>
      <c r="OUN319" s="29"/>
      <c r="OUO319" s="29"/>
      <c r="OUP319" s="29"/>
      <c r="OUQ319" s="29"/>
      <c r="OUR319" s="29"/>
      <c r="OUS319" s="29"/>
      <c r="OUT319" s="29"/>
      <c r="OUU319" s="29"/>
      <c r="OUV319" s="29"/>
      <c r="OUW319" s="29"/>
      <c r="OUX319" s="29"/>
      <c r="OUY319" s="29"/>
      <c r="OUZ319" s="29"/>
      <c r="OVA319" s="29"/>
      <c r="OVB319" s="29"/>
      <c r="OVC319" s="29"/>
      <c r="OVD319" s="29"/>
      <c r="OVE319" s="29"/>
      <c r="OVF319" s="29"/>
      <c r="OVG319" s="29"/>
      <c r="OVH319" s="29"/>
      <c r="OVI319" s="29"/>
      <c r="OVJ319" s="29"/>
      <c r="OVK319" s="29"/>
      <c r="OVL319" s="29"/>
      <c r="OVM319" s="29"/>
      <c r="OVN319" s="29"/>
      <c r="OVO319" s="29"/>
      <c r="OVP319" s="29"/>
      <c r="OVQ319" s="29"/>
      <c r="OVR319" s="29"/>
      <c r="OVS319" s="29"/>
      <c r="OVT319" s="29"/>
      <c r="OVU319" s="29"/>
      <c r="OVV319" s="29"/>
      <c r="OVW319" s="29"/>
      <c r="OVX319" s="29"/>
      <c r="OVY319" s="29"/>
      <c r="OVZ319" s="29"/>
      <c r="OWA319" s="29"/>
      <c r="OWB319" s="29"/>
      <c r="OWC319" s="29"/>
      <c r="OWD319" s="29"/>
      <c r="OWE319" s="29"/>
      <c r="OWF319" s="29"/>
      <c r="OWG319" s="29"/>
      <c r="OWH319" s="29"/>
      <c r="OWI319" s="29"/>
      <c r="OWJ319" s="29"/>
      <c r="OWK319" s="29"/>
      <c r="OWL319" s="29"/>
      <c r="OWM319" s="29"/>
      <c r="OWN319" s="29"/>
      <c r="OWO319" s="29"/>
      <c r="OWP319" s="29"/>
      <c r="OWQ319" s="29"/>
      <c r="OWR319" s="29"/>
      <c r="OWS319" s="29"/>
      <c r="OWT319" s="29"/>
      <c r="OWU319" s="29"/>
      <c r="OWV319" s="29"/>
      <c r="OWW319" s="29"/>
      <c r="OWX319" s="29"/>
      <c r="OWY319" s="29"/>
      <c r="OWZ319" s="29"/>
      <c r="OXA319" s="29"/>
      <c r="OXB319" s="29"/>
      <c r="OXC319" s="29"/>
      <c r="OXD319" s="29"/>
      <c r="OXE319" s="29"/>
      <c r="OXF319" s="29"/>
      <c r="OXG319" s="29"/>
      <c r="OXH319" s="29"/>
      <c r="OXI319" s="29"/>
      <c r="OXJ319" s="29"/>
      <c r="OXK319" s="29"/>
      <c r="OXL319" s="29"/>
      <c r="OXM319" s="29"/>
      <c r="OXN319" s="29"/>
      <c r="OXO319" s="29"/>
      <c r="OXP319" s="29"/>
      <c r="OXQ319" s="29"/>
      <c r="OXR319" s="29"/>
      <c r="OXS319" s="29"/>
      <c r="OXT319" s="29"/>
      <c r="OXU319" s="29"/>
      <c r="OXV319" s="29"/>
      <c r="OXW319" s="29"/>
      <c r="OXX319" s="29"/>
      <c r="OXY319" s="29"/>
      <c r="OXZ319" s="29"/>
      <c r="OYA319" s="29"/>
      <c r="OYB319" s="29"/>
      <c r="OYC319" s="29"/>
      <c r="OYD319" s="29"/>
      <c r="OYE319" s="29"/>
      <c r="OYF319" s="29"/>
      <c r="OYG319" s="29"/>
      <c r="OYH319" s="29"/>
      <c r="OYI319" s="29"/>
      <c r="OYJ319" s="29"/>
      <c r="OYK319" s="29"/>
      <c r="OYL319" s="29"/>
      <c r="OYM319" s="29"/>
      <c r="OYN319" s="29"/>
      <c r="OYO319" s="29"/>
      <c r="OYP319" s="29"/>
      <c r="OYQ319" s="29"/>
      <c r="OYR319" s="29"/>
      <c r="OYS319" s="29"/>
      <c r="OYT319" s="29"/>
      <c r="OYU319" s="29"/>
      <c r="OYV319" s="29"/>
      <c r="OYW319" s="29"/>
      <c r="OYX319" s="29"/>
      <c r="OYY319" s="29"/>
      <c r="OYZ319" s="29"/>
      <c r="OZA319" s="29"/>
      <c r="OZB319" s="29"/>
      <c r="OZC319" s="29"/>
      <c r="OZD319" s="29"/>
      <c r="OZE319" s="29"/>
      <c r="OZF319" s="29"/>
      <c r="OZG319" s="29"/>
      <c r="OZH319" s="29"/>
      <c r="OZI319" s="29"/>
      <c r="OZJ319" s="29"/>
      <c r="OZK319" s="29"/>
      <c r="OZL319" s="29"/>
      <c r="OZM319" s="29"/>
      <c r="OZN319" s="29"/>
      <c r="OZO319" s="29"/>
      <c r="OZP319" s="29"/>
      <c r="OZQ319" s="29"/>
      <c r="OZR319" s="29"/>
      <c r="OZS319" s="29"/>
      <c r="OZT319" s="29"/>
      <c r="OZU319" s="29"/>
      <c r="OZV319" s="29"/>
      <c r="OZW319" s="29"/>
      <c r="OZX319" s="29"/>
      <c r="OZY319" s="29"/>
      <c r="OZZ319" s="29"/>
      <c r="PAA319" s="29"/>
      <c r="PAB319" s="29"/>
      <c r="PAC319" s="29"/>
      <c r="PAD319" s="29"/>
      <c r="PAE319" s="29"/>
      <c r="PAF319" s="29"/>
      <c r="PAG319" s="29"/>
      <c r="PAH319" s="29"/>
      <c r="PAI319" s="29"/>
      <c r="PAJ319" s="29"/>
      <c r="PAK319" s="29"/>
      <c r="PAL319" s="29"/>
      <c r="PAM319" s="29"/>
      <c r="PAN319" s="29"/>
      <c r="PAO319" s="29"/>
      <c r="PAP319" s="29"/>
      <c r="PAQ319" s="29"/>
      <c r="PAR319" s="29"/>
      <c r="PAS319" s="29"/>
      <c r="PAT319" s="29"/>
      <c r="PAU319" s="29"/>
      <c r="PAV319" s="29"/>
      <c r="PAW319" s="29"/>
      <c r="PAX319" s="29"/>
      <c r="PAY319" s="29"/>
      <c r="PAZ319" s="29"/>
      <c r="PBA319" s="29"/>
      <c r="PBB319" s="29"/>
      <c r="PBC319" s="29"/>
      <c r="PBD319" s="29"/>
      <c r="PBE319" s="29"/>
      <c r="PBF319" s="29"/>
      <c r="PBG319" s="29"/>
      <c r="PBH319" s="29"/>
      <c r="PBI319" s="29"/>
      <c r="PBJ319" s="29"/>
      <c r="PBK319" s="29"/>
      <c r="PBL319" s="29"/>
      <c r="PBM319" s="29"/>
      <c r="PBN319" s="29"/>
      <c r="PBO319" s="29"/>
      <c r="PBP319" s="29"/>
      <c r="PBQ319" s="29"/>
      <c r="PBR319" s="29"/>
      <c r="PBS319" s="29"/>
      <c r="PBT319" s="29"/>
      <c r="PBU319" s="29"/>
      <c r="PBV319" s="29"/>
      <c r="PBW319" s="29"/>
      <c r="PBX319" s="29"/>
      <c r="PBY319" s="29"/>
      <c r="PBZ319" s="29"/>
      <c r="PCA319" s="29"/>
      <c r="PCB319" s="29"/>
      <c r="PCC319" s="29"/>
      <c r="PCD319" s="29"/>
      <c r="PCE319" s="29"/>
      <c r="PCF319" s="29"/>
      <c r="PCG319" s="29"/>
      <c r="PCH319" s="29"/>
      <c r="PCI319" s="29"/>
      <c r="PCJ319" s="29"/>
      <c r="PCK319" s="29"/>
      <c r="PCL319" s="29"/>
      <c r="PCM319" s="29"/>
      <c r="PCN319" s="29"/>
      <c r="PCO319" s="29"/>
      <c r="PCP319" s="29"/>
      <c r="PCQ319" s="29"/>
      <c r="PCR319" s="29"/>
      <c r="PCS319" s="29"/>
      <c r="PCT319" s="29"/>
      <c r="PCU319" s="29"/>
      <c r="PCV319" s="29"/>
      <c r="PCW319" s="29"/>
      <c r="PCX319" s="29"/>
      <c r="PCY319" s="29"/>
      <c r="PCZ319" s="29"/>
      <c r="PDA319" s="29"/>
      <c r="PDB319" s="29"/>
      <c r="PDC319" s="29"/>
      <c r="PDD319" s="29"/>
      <c r="PDE319" s="29"/>
      <c r="PDF319" s="29"/>
      <c r="PDG319" s="29"/>
      <c r="PDH319" s="29"/>
      <c r="PDI319" s="29"/>
      <c r="PDJ319" s="29"/>
      <c r="PDK319" s="29"/>
      <c r="PDL319" s="29"/>
      <c r="PDM319" s="29"/>
      <c r="PDN319" s="29"/>
      <c r="PDO319" s="29"/>
      <c r="PDP319" s="29"/>
      <c r="PDQ319" s="29"/>
      <c r="PDR319" s="29"/>
      <c r="PDS319" s="29"/>
      <c r="PDT319" s="29"/>
      <c r="PDU319" s="29"/>
      <c r="PDV319" s="29"/>
      <c r="PDW319" s="29"/>
      <c r="PDX319" s="29"/>
      <c r="PDY319" s="29"/>
      <c r="PDZ319" s="29"/>
      <c r="PEA319" s="29"/>
      <c r="PEB319" s="29"/>
      <c r="PEC319" s="29"/>
      <c r="PED319" s="29"/>
      <c r="PEE319" s="29"/>
      <c r="PEF319" s="29"/>
      <c r="PEG319" s="29"/>
      <c r="PEH319" s="29"/>
      <c r="PEI319" s="29"/>
      <c r="PEJ319" s="29"/>
      <c r="PEK319" s="29"/>
      <c r="PEL319" s="29"/>
      <c r="PEM319" s="29"/>
      <c r="PEN319" s="29"/>
      <c r="PEO319" s="29"/>
      <c r="PEP319" s="29"/>
      <c r="PEQ319" s="29"/>
      <c r="PER319" s="29"/>
      <c r="PES319" s="29"/>
      <c r="PET319" s="29"/>
      <c r="PEU319" s="29"/>
      <c r="PEV319" s="29"/>
      <c r="PEW319" s="29"/>
      <c r="PEX319" s="29"/>
      <c r="PEY319" s="29"/>
      <c r="PEZ319" s="29"/>
      <c r="PFA319" s="29"/>
      <c r="PFB319" s="29"/>
      <c r="PFC319" s="29"/>
      <c r="PFD319" s="29"/>
      <c r="PFE319" s="29"/>
      <c r="PFF319" s="29"/>
      <c r="PFG319" s="29"/>
      <c r="PFH319" s="29"/>
      <c r="PFI319" s="29"/>
      <c r="PFJ319" s="29"/>
      <c r="PFK319" s="29"/>
      <c r="PFL319" s="29"/>
      <c r="PFM319" s="29"/>
      <c r="PFN319" s="29"/>
      <c r="PFO319" s="29"/>
      <c r="PFP319" s="29"/>
      <c r="PFQ319" s="29"/>
      <c r="PFR319" s="29"/>
      <c r="PFS319" s="29"/>
      <c r="PFT319" s="29"/>
      <c r="PFU319" s="29"/>
      <c r="PFV319" s="29"/>
      <c r="PFW319" s="29"/>
      <c r="PFX319" s="29"/>
      <c r="PFY319" s="29"/>
      <c r="PFZ319" s="29"/>
      <c r="PGA319" s="29"/>
      <c r="PGB319" s="29"/>
      <c r="PGC319" s="29"/>
      <c r="PGD319" s="29"/>
      <c r="PGE319" s="29"/>
      <c r="PGF319" s="29"/>
      <c r="PGG319" s="29"/>
      <c r="PGH319" s="29"/>
      <c r="PGI319" s="29"/>
      <c r="PGJ319" s="29"/>
      <c r="PGK319" s="29"/>
      <c r="PGL319" s="29"/>
      <c r="PGM319" s="29"/>
      <c r="PGN319" s="29"/>
      <c r="PGO319" s="29"/>
      <c r="PGP319" s="29"/>
      <c r="PGQ319" s="29"/>
      <c r="PGR319" s="29"/>
      <c r="PGS319" s="29"/>
      <c r="PGT319" s="29"/>
      <c r="PGU319" s="29"/>
      <c r="PGV319" s="29"/>
      <c r="PGW319" s="29"/>
      <c r="PGX319" s="29"/>
      <c r="PGY319" s="29"/>
      <c r="PGZ319" s="29"/>
      <c r="PHA319" s="29"/>
      <c r="PHB319" s="29"/>
      <c r="PHC319" s="29"/>
      <c r="PHD319" s="29"/>
      <c r="PHE319" s="29"/>
      <c r="PHF319" s="29"/>
      <c r="PHG319" s="29"/>
      <c r="PHH319" s="29"/>
      <c r="PHI319" s="29"/>
      <c r="PHJ319" s="29"/>
      <c r="PHK319" s="29"/>
      <c r="PHL319" s="29"/>
      <c r="PHM319" s="29"/>
      <c r="PHN319" s="29"/>
      <c r="PHO319" s="29"/>
      <c r="PHP319" s="29"/>
      <c r="PHQ319" s="29"/>
      <c r="PHR319" s="29"/>
      <c r="PHS319" s="29"/>
      <c r="PHT319" s="29"/>
      <c r="PHU319" s="29"/>
      <c r="PHV319" s="29"/>
      <c r="PHW319" s="29"/>
      <c r="PHX319" s="29"/>
      <c r="PHY319" s="29"/>
      <c r="PHZ319" s="29"/>
      <c r="PIA319" s="29"/>
      <c r="PIB319" s="29"/>
      <c r="PIC319" s="29"/>
      <c r="PID319" s="29"/>
      <c r="PIE319" s="29"/>
      <c r="PIF319" s="29"/>
      <c r="PIG319" s="29"/>
      <c r="PIH319" s="29"/>
      <c r="PII319" s="29"/>
      <c r="PIJ319" s="29"/>
      <c r="PIK319" s="29"/>
      <c r="PIL319" s="29"/>
      <c r="PIM319" s="29"/>
      <c r="PIN319" s="29"/>
      <c r="PIO319" s="29"/>
      <c r="PIP319" s="29"/>
      <c r="PIQ319" s="29"/>
      <c r="PIR319" s="29"/>
      <c r="PIS319" s="29"/>
      <c r="PIT319" s="29"/>
      <c r="PIU319" s="29"/>
      <c r="PIV319" s="29"/>
      <c r="PIW319" s="29"/>
      <c r="PIX319" s="29"/>
      <c r="PIY319" s="29"/>
      <c r="PIZ319" s="29"/>
      <c r="PJA319" s="29"/>
      <c r="PJB319" s="29"/>
      <c r="PJC319" s="29"/>
      <c r="PJD319" s="29"/>
      <c r="PJE319" s="29"/>
      <c r="PJF319" s="29"/>
      <c r="PJG319" s="29"/>
      <c r="PJH319" s="29"/>
      <c r="PJI319" s="29"/>
      <c r="PJJ319" s="29"/>
      <c r="PJK319" s="29"/>
      <c r="PJL319" s="29"/>
      <c r="PJM319" s="29"/>
      <c r="PJN319" s="29"/>
      <c r="PJO319" s="29"/>
      <c r="PJP319" s="29"/>
      <c r="PJQ319" s="29"/>
      <c r="PJR319" s="29"/>
      <c r="PJS319" s="29"/>
      <c r="PJT319" s="29"/>
      <c r="PJU319" s="29"/>
      <c r="PJV319" s="29"/>
      <c r="PJW319" s="29"/>
      <c r="PJX319" s="29"/>
      <c r="PJY319" s="29"/>
      <c r="PJZ319" s="29"/>
      <c r="PKA319" s="29"/>
      <c r="PKB319" s="29"/>
      <c r="PKC319" s="29"/>
      <c r="PKD319" s="29"/>
      <c r="PKE319" s="29"/>
      <c r="PKF319" s="29"/>
      <c r="PKG319" s="29"/>
      <c r="PKH319" s="29"/>
      <c r="PKI319" s="29"/>
      <c r="PKJ319" s="29"/>
      <c r="PKK319" s="29"/>
      <c r="PKL319" s="29"/>
      <c r="PKM319" s="29"/>
      <c r="PKN319" s="29"/>
      <c r="PKO319" s="29"/>
      <c r="PKP319" s="29"/>
      <c r="PKQ319" s="29"/>
      <c r="PKR319" s="29"/>
      <c r="PKS319" s="29"/>
      <c r="PKT319" s="29"/>
      <c r="PKU319" s="29"/>
      <c r="PKV319" s="29"/>
      <c r="PKW319" s="29"/>
      <c r="PKX319" s="29"/>
      <c r="PKY319" s="29"/>
      <c r="PKZ319" s="29"/>
      <c r="PLA319" s="29"/>
      <c r="PLB319" s="29"/>
      <c r="PLC319" s="29"/>
      <c r="PLD319" s="29"/>
      <c r="PLE319" s="29"/>
      <c r="PLF319" s="29"/>
      <c r="PLG319" s="29"/>
      <c r="PLH319" s="29"/>
      <c r="PLI319" s="29"/>
      <c r="PLJ319" s="29"/>
      <c r="PLK319" s="29"/>
      <c r="PLL319" s="29"/>
      <c r="PLM319" s="29"/>
      <c r="PLN319" s="29"/>
      <c r="PLO319" s="29"/>
      <c r="PLP319" s="29"/>
      <c r="PLQ319" s="29"/>
      <c r="PLR319" s="29"/>
      <c r="PLS319" s="29"/>
      <c r="PLT319" s="29"/>
      <c r="PLU319" s="29"/>
      <c r="PLV319" s="29"/>
      <c r="PLW319" s="29"/>
      <c r="PLX319" s="29"/>
      <c r="PLY319" s="29"/>
      <c r="PLZ319" s="29"/>
      <c r="PMA319" s="29"/>
      <c r="PMB319" s="29"/>
      <c r="PMC319" s="29"/>
      <c r="PMD319" s="29"/>
      <c r="PME319" s="29"/>
      <c r="PMF319" s="29"/>
      <c r="PMG319" s="29"/>
      <c r="PMH319" s="29"/>
      <c r="PMI319" s="29"/>
      <c r="PMJ319" s="29"/>
      <c r="PMK319" s="29"/>
      <c r="PML319" s="29"/>
      <c r="PMM319" s="29"/>
      <c r="PMN319" s="29"/>
      <c r="PMO319" s="29"/>
      <c r="PMP319" s="29"/>
      <c r="PMQ319" s="29"/>
      <c r="PMR319" s="29"/>
      <c r="PMS319" s="29"/>
      <c r="PMT319" s="29"/>
      <c r="PMU319" s="29"/>
      <c r="PMV319" s="29"/>
      <c r="PMW319" s="29"/>
      <c r="PMX319" s="29"/>
      <c r="PMY319" s="29"/>
      <c r="PMZ319" s="29"/>
      <c r="PNA319" s="29"/>
      <c r="PNB319" s="29"/>
      <c r="PNC319" s="29"/>
      <c r="PND319" s="29"/>
      <c r="PNE319" s="29"/>
      <c r="PNF319" s="29"/>
      <c r="PNG319" s="29"/>
      <c r="PNH319" s="29"/>
      <c r="PNI319" s="29"/>
      <c r="PNJ319" s="29"/>
      <c r="PNK319" s="29"/>
      <c r="PNL319" s="29"/>
      <c r="PNM319" s="29"/>
      <c r="PNN319" s="29"/>
      <c r="PNO319" s="29"/>
      <c r="PNP319" s="29"/>
      <c r="PNQ319" s="29"/>
      <c r="PNR319" s="29"/>
      <c r="PNS319" s="29"/>
      <c r="PNT319" s="29"/>
      <c r="PNU319" s="29"/>
      <c r="PNV319" s="29"/>
      <c r="PNW319" s="29"/>
      <c r="PNX319" s="29"/>
      <c r="PNY319" s="29"/>
      <c r="PNZ319" s="29"/>
      <c r="POA319" s="29"/>
      <c r="POB319" s="29"/>
      <c r="POC319" s="29"/>
      <c r="POD319" s="29"/>
      <c r="POE319" s="29"/>
      <c r="POF319" s="29"/>
      <c r="POG319" s="29"/>
      <c r="POH319" s="29"/>
      <c r="POI319" s="29"/>
      <c r="POJ319" s="29"/>
      <c r="POK319" s="29"/>
      <c r="POL319" s="29"/>
      <c r="POM319" s="29"/>
      <c r="PON319" s="29"/>
      <c r="POO319" s="29"/>
      <c r="POP319" s="29"/>
      <c r="POQ319" s="29"/>
      <c r="POR319" s="29"/>
      <c r="POS319" s="29"/>
      <c r="POT319" s="29"/>
      <c r="POU319" s="29"/>
      <c r="POV319" s="29"/>
      <c r="POW319" s="29"/>
      <c r="POX319" s="29"/>
      <c r="POY319" s="29"/>
      <c r="POZ319" s="29"/>
      <c r="PPA319" s="29"/>
      <c r="PPB319" s="29"/>
      <c r="PPC319" s="29"/>
      <c r="PPD319" s="29"/>
      <c r="PPE319" s="29"/>
      <c r="PPF319" s="29"/>
      <c r="PPG319" s="29"/>
      <c r="PPH319" s="29"/>
      <c r="PPI319" s="29"/>
      <c r="PPJ319" s="29"/>
      <c r="PPK319" s="29"/>
      <c r="PPL319" s="29"/>
      <c r="PPM319" s="29"/>
      <c r="PPN319" s="29"/>
      <c r="PPO319" s="29"/>
      <c r="PPP319" s="29"/>
      <c r="PPQ319" s="29"/>
      <c r="PPR319" s="29"/>
      <c r="PPS319" s="29"/>
      <c r="PPT319" s="29"/>
      <c r="PPU319" s="29"/>
      <c r="PPV319" s="29"/>
      <c r="PPW319" s="29"/>
      <c r="PPX319" s="29"/>
      <c r="PPY319" s="29"/>
      <c r="PPZ319" s="29"/>
      <c r="PQA319" s="29"/>
      <c r="PQB319" s="29"/>
      <c r="PQC319" s="29"/>
      <c r="PQD319" s="29"/>
      <c r="PQE319" s="29"/>
      <c r="PQF319" s="29"/>
      <c r="PQG319" s="29"/>
      <c r="PQH319" s="29"/>
      <c r="PQI319" s="29"/>
      <c r="PQJ319" s="29"/>
      <c r="PQK319" s="29"/>
      <c r="PQL319" s="29"/>
      <c r="PQM319" s="29"/>
      <c r="PQN319" s="29"/>
      <c r="PQO319" s="29"/>
      <c r="PQP319" s="29"/>
      <c r="PQQ319" s="29"/>
      <c r="PQR319" s="29"/>
      <c r="PQS319" s="29"/>
      <c r="PQT319" s="29"/>
      <c r="PQU319" s="29"/>
      <c r="PQV319" s="29"/>
      <c r="PQW319" s="29"/>
      <c r="PQX319" s="29"/>
      <c r="PQY319" s="29"/>
      <c r="PQZ319" s="29"/>
      <c r="PRA319" s="29"/>
      <c r="PRB319" s="29"/>
      <c r="PRC319" s="29"/>
      <c r="PRD319" s="29"/>
      <c r="PRE319" s="29"/>
      <c r="PRF319" s="29"/>
      <c r="PRG319" s="29"/>
      <c r="PRH319" s="29"/>
      <c r="PRI319" s="29"/>
      <c r="PRJ319" s="29"/>
      <c r="PRK319" s="29"/>
      <c r="PRL319" s="29"/>
      <c r="PRM319" s="29"/>
      <c r="PRN319" s="29"/>
      <c r="PRO319" s="29"/>
      <c r="PRP319" s="29"/>
      <c r="PRQ319" s="29"/>
      <c r="PRR319" s="29"/>
      <c r="PRS319" s="29"/>
      <c r="PRT319" s="29"/>
      <c r="PRU319" s="29"/>
      <c r="PRV319" s="29"/>
      <c r="PRW319" s="29"/>
      <c r="PRX319" s="29"/>
      <c r="PRY319" s="29"/>
      <c r="PRZ319" s="29"/>
      <c r="PSA319" s="29"/>
      <c r="PSB319" s="29"/>
      <c r="PSC319" s="29"/>
      <c r="PSD319" s="29"/>
      <c r="PSE319" s="29"/>
      <c r="PSF319" s="29"/>
      <c r="PSG319" s="29"/>
      <c r="PSH319" s="29"/>
      <c r="PSI319" s="29"/>
      <c r="PSJ319" s="29"/>
      <c r="PSK319" s="29"/>
      <c r="PSL319" s="29"/>
      <c r="PSM319" s="29"/>
      <c r="PSN319" s="29"/>
      <c r="PSO319" s="29"/>
      <c r="PSP319" s="29"/>
      <c r="PSQ319" s="29"/>
      <c r="PSR319" s="29"/>
      <c r="PSS319" s="29"/>
      <c r="PST319" s="29"/>
      <c r="PSU319" s="29"/>
      <c r="PSV319" s="29"/>
      <c r="PSW319" s="29"/>
      <c r="PSX319" s="29"/>
      <c r="PSY319" s="29"/>
      <c r="PSZ319" s="29"/>
      <c r="PTA319" s="29"/>
      <c r="PTB319" s="29"/>
      <c r="PTC319" s="29"/>
      <c r="PTD319" s="29"/>
      <c r="PTE319" s="29"/>
      <c r="PTF319" s="29"/>
      <c r="PTG319" s="29"/>
      <c r="PTH319" s="29"/>
      <c r="PTI319" s="29"/>
      <c r="PTJ319" s="29"/>
      <c r="PTK319" s="29"/>
      <c r="PTL319" s="29"/>
      <c r="PTM319" s="29"/>
      <c r="PTN319" s="29"/>
      <c r="PTO319" s="29"/>
      <c r="PTP319" s="29"/>
      <c r="PTQ319" s="29"/>
      <c r="PTR319" s="29"/>
      <c r="PTS319" s="29"/>
      <c r="PTT319" s="29"/>
      <c r="PTU319" s="29"/>
      <c r="PTV319" s="29"/>
      <c r="PTW319" s="29"/>
      <c r="PTX319" s="29"/>
      <c r="PTY319" s="29"/>
      <c r="PTZ319" s="29"/>
      <c r="PUA319" s="29"/>
      <c r="PUB319" s="29"/>
      <c r="PUC319" s="29"/>
      <c r="PUD319" s="29"/>
      <c r="PUE319" s="29"/>
      <c r="PUF319" s="29"/>
      <c r="PUG319" s="29"/>
      <c r="PUH319" s="29"/>
      <c r="PUI319" s="29"/>
      <c r="PUJ319" s="29"/>
      <c r="PUK319" s="29"/>
      <c r="PUL319" s="29"/>
      <c r="PUM319" s="29"/>
      <c r="PUN319" s="29"/>
      <c r="PUO319" s="29"/>
      <c r="PUP319" s="29"/>
      <c r="PUQ319" s="29"/>
      <c r="PUR319" s="29"/>
      <c r="PUS319" s="29"/>
      <c r="PUT319" s="29"/>
      <c r="PUU319" s="29"/>
      <c r="PUV319" s="29"/>
      <c r="PUW319" s="29"/>
      <c r="PUX319" s="29"/>
      <c r="PUY319" s="29"/>
      <c r="PUZ319" s="29"/>
      <c r="PVA319" s="29"/>
      <c r="PVB319" s="29"/>
      <c r="PVC319" s="29"/>
      <c r="PVD319" s="29"/>
      <c r="PVE319" s="29"/>
      <c r="PVF319" s="29"/>
      <c r="PVG319" s="29"/>
      <c r="PVH319" s="29"/>
      <c r="PVI319" s="29"/>
      <c r="PVJ319" s="29"/>
      <c r="PVK319" s="29"/>
      <c r="PVL319" s="29"/>
      <c r="PVM319" s="29"/>
      <c r="PVN319" s="29"/>
      <c r="PVO319" s="29"/>
      <c r="PVP319" s="29"/>
      <c r="PVQ319" s="29"/>
      <c r="PVR319" s="29"/>
      <c r="PVS319" s="29"/>
      <c r="PVT319" s="29"/>
      <c r="PVU319" s="29"/>
      <c r="PVV319" s="29"/>
      <c r="PVW319" s="29"/>
      <c r="PVX319" s="29"/>
      <c r="PVY319" s="29"/>
      <c r="PVZ319" s="29"/>
      <c r="PWA319" s="29"/>
      <c r="PWB319" s="29"/>
      <c r="PWC319" s="29"/>
      <c r="PWD319" s="29"/>
      <c r="PWE319" s="29"/>
      <c r="PWF319" s="29"/>
      <c r="PWG319" s="29"/>
      <c r="PWH319" s="29"/>
      <c r="PWI319" s="29"/>
      <c r="PWJ319" s="29"/>
      <c r="PWK319" s="29"/>
      <c r="PWL319" s="29"/>
      <c r="PWM319" s="29"/>
      <c r="PWN319" s="29"/>
      <c r="PWO319" s="29"/>
      <c r="PWP319" s="29"/>
      <c r="PWQ319" s="29"/>
      <c r="PWR319" s="29"/>
      <c r="PWS319" s="29"/>
      <c r="PWT319" s="29"/>
      <c r="PWU319" s="29"/>
      <c r="PWV319" s="29"/>
      <c r="PWW319" s="29"/>
      <c r="PWX319" s="29"/>
      <c r="PWY319" s="29"/>
      <c r="PWZ319" s="29"/>
      <c r="PXA319" s="29"/>
      <c r="PXB319" s="29"/>
      <c r="PXC319" s="29"/>
      <c r="PXD319" s="29"/>
      <c r="PXE319" s="29"/>
      <c r="PXF319" s="29"/>
      <c r="PXG319" s="29"/>
      <c r="PXH319" s="29"/>
      <c r="PXI319" s="29"/>
      <c r="PXJ319" s="29"/>
      <c r="PXK319" s="29"/>
      <c r="PXL319" s="29"/>
      <c r="PXM319" s="29"/>
      <c r="PXN319" s="29"/>
      <c r="PXO319" s="29"/>
      <c r="PXP319" s="29"/>
      <c r="PXQ319" s="29"/>
      <c r="PXR319" s="29"/>
      <c r="PXS319" s="29"/>
      <c r="PXT319" s="29"/>
      <c r="PXU319" s="29"/>
      <c r="PXV319" s="29"/>
      <c r="PXW319" s="29"/>
      <c r="PXX319" s="29"/>
      <c r="PXY319" s="29"/>
      <c r="PXZ319" s="29"/>
      <c r="PYA319" s="29"/>
      <c r="PYB319" s="29"/>
      <c r="PYC319" s="29"/>
      <c r="PYD319" s="29"/>
      <c r="PYE319" s="29"/>
      <c r="PYF319" s="29"/>
      <c r="PYG319" s="29"/>
      <c r="PYH319" s="29"/>
      <c r="PYI319" s="29"/>
      <c r="PYJ319" s="29"/>
      <c r="PYK319" s="29"/>
      <c r="PYL319" s="29"/>
      <c r="PYM319" s="29"/>
      <c r="PYN319" s="29"/>
      <c r="PYO319" s="29"/>
      <c r="PYP319" s="29"/>
      <c r="PYQ319" s="29"/>
      <c r="PYR319" s="29"/>
      <c r="PYS319" s="29"/>
      <c r="PYT319" s="29"/>
      <c r="PYU319" s="29"/>
      <c r="PYV319" s="29"/>
      <c r="PYW319" s="29"/>
      <c r="PYX319" s="29"/>
      <c r="PYY319" s="29"/>
      <c r="PYZ319" s="29"/>
      <c r="PZA319" s="29"/>
      <c r="PZB319" s="29"/>
      <c r="PZC319" s="29"/>
      <c r="PZD319" s="29"/>
      <c r="PZE319" s="29"/>
      <c r="PZF319" s="29"/>
      <c r="PZG319" s="29"/>
      <c r="PZH319" s="29"/>
      <c r="PZI319" s="29"/>
      <c r="PZJ319" s="29"/>
      <c r="PZK319" s="29"/>
      <c r="PZL319" s="29"/>
      <c r="PZM319" s="29"/>
      <c r="PZN319" s="29"/>
      <c r="PZO319" s="29"/>
      <c r="PZP319" s="29"/>
      <c r="PZQ319" s="29"/>
      <c r="PZR319" s="29"/>
      <c r="PZS319" s="29"/>
      <c r="PZT319" s="29"/>
      <c r="PZU319" s="29"/>
      <c r="PZV319" s="29"/>
      <c r="PZW319" s="29"/>
      <c r="PZX319" s="29"/>
      <c r="PZY319" s="29"/>
      <c r="PZZ319" s="29"/>
      <c r="QAA319" s="29"/>
      <c r="QAB319" s="29"/>
      <c r="QAC319" s="29"/>
      <c r="QAD319" s="29"/>
      <c r="QAE319" s="29"/>
      <c r="QAF319" s="29"/>
      <c r="QAG319" s="29"/>
      <c r="QAH319" s="29"/>
      <c r="QAI319" s="29"/>
      <c r="QAJ319" s="29"/>
      <c r="QAK319" s="29"/>
      <c r="QAL319" s="29"/>
      <c r="QAM319" s="29"/>
      <c r="QAN319" s="29"/>
      <c r="QAO319" s="29"/>
      <c r="QAP319" s="29"/>
      <c r="QAQ319" s="29"/>
      <c r="QAR319" s="29"/>
      <c r="QAS319" s="29"/>
      <c r="QAT319" s="29"/>
      <c r="QAU319" s="29"/>
      <c r="QAV319" s="29"/>
      <c r="QAW319" s="29"/>
      <c r="QAX319" s="29"/>
      <c r="QAY319" s="29"/>
      <c r="QAZ319" s="29"/>
      <c r="QBA319" s="29"/>
      <c r="QBB319" s="29"/>
      <c r="QBC319" s="29"/>
      <c r="QBD319" s="29"/>
      <c r="QBE319" s="29"/>
      <c r="QBF319" s="29"/>
      <c r="QBG319" s="29"/>
      <c r="QBH319" s="29"/>
      <c r="QBI319" s="29"/>
      <c r="QBJ319" s="29"/>
      <c r="QBK319" s="29"/>
      <c r="QBL319" s="29"/>
      <c r="QBM319" s="29"/>
      <c r="QBN319" s="29"/>
      <c r="QBO319" s="29"/>
      <c r="QBP319" s="29"/>
      <c r="QBQ319" s="29"/>
      <c r="QBR319" s="29"/>
      <c r="QBS319" s="29"/>
      <c r="QBT319" s="29"/>
      <c r="QBU319" s="29"/>
      <c r="QBV319" s="29"/>
      <c r="QBW319" s="29"/>
      <c r="QBX319" s="29"/>
      <c r="QBY319" s="29"/>
      <c r="QBZ319" s="29"/>
      <c r="QCA319" s="29"/>
      <c r="QCB319" s="29"/>
      <c r="QCC319" s="29"/>
      <c r="QCD319" s="29"/>
      <c r="QCE319" s="29"/>
      <c r="QCF319" s="29"/>
      <c r="QCG319" s="29"/>
      <c r="QCH319" s="29"/>
      <c r="QCI319" s="29"/>
      <c r="QCJ319" s="29"/>
      <c r="QCK319" s="29"/>
      <c r="QCL319" s="29"/>
      <c r="QCM319" s="29"/>
      <c r="QCN319" s="29"/>
      <c r="QCO319" s="29"/>
      <c r="QCP319" s="29"/>
      <c r="QCQ319" s="29"/>
      <c r="QCR319" s="29"/>
      <c r="QCS319" s="29"/>
      <c r="QCT319" s="29"/>
      <c r="QCU319" s="29"/>
      <c r="QCV319" s="29"/>
      <c r="QCW319" s="29"/>
      <c r="QCX319" s="29"/>
      <c r="QCY319" s="29"/>
      <c r="QCZ319" s="29"/>
      <c r="QDA319" s="29"/>
      <c r="QDB319" s="29"/>
      <c r="QDC319" s="29"/>
      <c r="QDD319" s="29"/>
      <c r="QDE319" s="29"/>
      <c r="QDF319" s="29"/>
      <c r="QDG319" s="29"/>
      <c r="QDH319" s="29"/>
      <c r="QDI319" s="29"/>
      <c r="QDJ319" s="29"/>
      <c r="QDK319" s="29"/>
      <c r="QDL319" s="29"/>
      <c r="QDM319" s="29"/>
      <c r="QDN319" s="29"/>
      <c r="QDO319" s="29"/>
      <c r="QDP319" s="29"/>
      <c r="QDQ319" s="29"/>
      <c r="QDR319" s="29"/>
      <c r="QDS319" s="29"/>
      <c r="QDT319" s="29"/>
      <c r="QDU319" s="29"/>
      <c r="QDV319" s="29"/>
      <c r="QDW319" s="29"/>
      <c r="QDX319" s="29"/>
      <c r="QDY319" s="29"/>
      <c r="QDZ319" s="29"/>
      <c r="QEA319" s="29"/>
      <c r="QEB319" s="29"/>
      <c r="QEC319" s="29"/>
      <c r="QED319" s="29"/>
      <c r="QEE319" s="29"/>
      <c r="QEF319" s="29"/>
      <c r="QEG319" s="29"/>
      <c r="QEH319" s="29"/>
      <c r="QEI319" s="29"/>
      <c r="QEJ319" s="29"/>
      <c r="QEK319" s="29"/>
      <c r="QEL319" s="29"/>
      <c r="QEM319" s="29"/>
      <c r="QEN319" s="29"/>
      <c r="QEO319" s="29"/>
      <c r="QEP319" s="29"/>
      <c r="QEQ319" s="29"/>
      <c r="QER319" s="29"/>
      <c r="QES319" s="29"/>
      <c r="QET319" s="29"/>
      <c r="QEU319" s="29"/>
      <c r="QEV319" s="29"/>
      <c r="QEW319" s="29"/>
      <c r="QEX319" s="29"/>
      <c r="QEY319" s="29"/>
      <c r="QEZ319" s="29"/>
      <c r="QFA319" s="29"/>
      <c r="QFB319" s="29"/>
      <c r="QFC319" s="29"/>
      <c r="QFD319" s="29"/>
      <c r="QFE319" s="29"/>
      <c r="QFF319" s="29"/>
      <c r="QFG319" s="29"/>
      <c r="QFH319" s="29"/>
      <c r="QFI319" s="29"/>
      <c r="QFJ319" s="29"/>
      <c r="QFK319" s="29"/>
      <c r="QFL319" s="29"/>
      <c r="QFM319" s="29"/>
      <c r="QFN319" s="29"/>
      <c r="QFO319" s="29"/>
      <c r="QFP319" s="29"/>
      <c r="QFQ319" s="29"/>
      <c r="QFR319" s="29"/>
      <c r="QFS319" s="29"/>
      <c r="QFT319" s="29"/>
      <c r="QFU319" s="29"/>
      <c r="QFV319" s="29"/>
      <c r="QFW319" s="29"/>
      <c r="QFX319" s="29"/>
      <c r="QFY319" s="29"/>
      <c r="QFZ319" s="29"/>
      <c r="QGA319" s="29"/>
      <c r="QGB319" s="29"/>
      <c r="QGC319" s="29"/>
      <c r="QGD319" s="29"/>
      <c r="QGE319" s="29"/>
      <c r="QGF319" s="29"/>
      <c r="QGG319" s="29"/>
      <c r="QGH319" s="29"/>
      <c r="QGI319" s="29"/>
      <c r="QGJ319" s="29"/>
      <c r="QGK319" s="29"/>
      <c r="QGL319" s="29"/>
      <c r="QGM319" s="29"/>
      <c r="QGN319" s="29"/>
      <c r="QGO319" s="29"/>
      <c r="QGP319" s="29"/>
      <c r="QGQ319" s="29"/>
      <c r="QGR319" s="29"/>
      <c r="QGS319" s="29"/>
      <c r="QGT319" s="29"/>
      <c r="QGU319" s="29"/>
      <c r="QGV319" s="29"/>
      <c r="QGW319" s="29"/>
      <c r="QGX319" s="29"/>
      <c r="QGY319" s="29"/>
      <c r="QGZ319" s="29"/>
      <c r="QHA319" s="29"/>
      <c r="QHB319" s="29"/>
      <c r="QHC319" s="29"/>
      <c r="QHD319" s="29"/>
      <c r="QHE319" s="29"/>
      <c r="QHF319" s="29"/>
      <c r="QHG319" s="29"/>
      <c r="QHH319" s="29"/>
      <c r="QHI319" s="29"/>
      <c r="QHJ319" s="29"/>
      <c r="QHK319" s="29"/>
      <c r="QHL319" s="29"/>
      <c r="QHM319" s="29"/>
      <c r="QHN319" s="29"/>
      <c r="QHO319" s="29"/>
      <c r="QHP319" s="29"/>
      <c r="QHQ319" s="29"/>
      <c r="QHR319" s="29"/>
      <c r="QHS319" s="29"/>
      <c r="QHT319" s="29"/>
      <c r="QHU319" s="29"/>
      <c r="QHV319" s="29"/>
      <c r="QHW319" s="29"/>
      <c r="QHX319" s="29"/>
      <c r="QHY319" s="29"/>
      <c r="QHZ319" s="29"/>
      <c r="QIA319" s="29"/>
      <c r="QIB319" s="29"/>
      <c r="QIC319" s="29"/>
      <c r="QID319" s="29"/>
      <c r="QIE319" s="29"/>
      <c r="QIF319" s="29"/>
      <c r="QIG319" s="29"/>
      <c r="QIH319" s="29"/>
      <c r="QII319" s="29"/>
      <c r="QIJ319" s="29"/>
      <c r="QIK319" s="29"/>
      <c r="QIL319" s="29"/>
      <c r="QIM319" s="29"/>
      <c r="QIN319" s="29"/>
      <c r="QIO319" s="29"/>
      <c r="QIP319" s="29"/>
      <c r="QIQ319" s="29"/>
      <c r="QIR319" s="29"/>
      <c r="QIS319" s="29"/>
      <c r="QIT319" s="29"/>
      <c r="QIU319" s="29"/>
      <c r="QIV319" s="29"/>
      <c r="QIW319" s="29"/>
      <c r="QIX319" s="29"/>
      <c r="QIY319" s="29"/>
      <c r="QIZ319" s="29"/>
      <c r="QJA319" s="29"/>
      <c r="QJB319" s="29"/>
      <c r="QJC319" s="29"/>
      <c r="QJD319" s="29"/>
      <c r="QJE319" s="29"/>
      <c r="QJF319" s="29"/>
      <c r="QJG319" s="29"/>
      <c r="QJH319" s="29"/>
      <c r="QJI319" s="29"/>
      <c r="QJJ319" s="29"/>
      <c r="QJK319" s="29"/>
      <c r="QJL319" s="29"/>
      <c r="QJM319" s="29"/>
      <c r="QJN319" s="29"/>
      <c r="QJO319" s="29"/>
      <c r="QJP319" s="29"/>
      <c r="QJQ319" s="29"/>
      <c r="QJR319" s="29"/>
      <c r="QJS319" s="29"/>
      <c r="QJT319" s="29"/>
      <c r="QJU319" s="29"/>
      <c r="QJV319" s="29"/>
      <c r="QJW319" s="29"/>
      <c r="QJX319" s="29"/>
      <c r="QJY319" s="29"/>
      <c r="QJZ319" s="29"/>
      <c r="QKA319" s="29"/>
      <c r="QKB319" s="29"/>
      <c r="QKC319" s="29"/>
      <c r="QKD319" s="29"/>
      <c r="QKE319" s="29"/>
      <c r="QKF319" s="29"/>
      <c r="QKG319" s="29"/>
      <c r="QKH319" s="29"/>
      <c r="QKI319" s="29"/>
      <c r="QKJ319" s="29"/>
      <c r="QKK319" s="29"/>
      <c r="QKL319" s="29"/>
      <c r="QKM319" s="29"/>
      <c r="QKN319" s="29"/>
      <c r="QKO319" s="29"/>
      <c r="QKP319" s="29"/>
      <c r="QKQ319" s="29"/>
      <c r="QKR319" s="29"/>
      <c r="QKS319" s="29"/>
      <c r="QKT319" s="29"/>
      <c r="QKU319" s="29"/>
      <c r="QKV319" s="29"/>
      <c r="QKW319" s="29"/>
      <c r="QKX319" s="29"/>
      <c r="QKY319" s="29"/>
      <c r="QKZ319" s="29"/>
      <c r="QLA319" s="29"/>
      <c r="QLB319" s="29"/>
      <c r="QLC319" s="29"/>
      <c r="QLD319" s="29"/>
      <c r="QLE319" s="29"/>
      <c r="QLF319" s="29"/>
      <c r="QLG319" s="29"/>
      <c r="QLH319" s="29"/>
      <c r="QLI319" s="29"/>
      <c r="QLJ319" s="29"/>
      <c r="QLK319" s="29"/>
      <c r="QLL319" s="29"/>
      <c r="QLM319" s="29"/>
      <c r="QLN319" s="29"/>
      <c r="QLO319" s="29"/>
      <c r="QLP319" s="29"/>
      <c r="QLQ319" s="29"/>
      <c r="QLR319" s="29"/>
      <c r="QLS319" s="29"/>
      <c r="QLT319" s="29"/>
      <c r="QLU319" s="29"/>
      <c r="QLV319" s="29"/>
      <c r="QLW319" s="29"/>
      <c r="QLX319" s="29"/>
      <c r="QLY319" s="29"/>
      <c r="QLZ319" s="29"/>
      <c r="QMA319" s="29"/>
      <c r="QMB319" s="29"/>
      <c r="QMC319" s="29"/>
      <c r="QMD319" s="29"/>
      <c r="QME319" s="29"/>
      <c r="QMF319" s="29"/>
      <c r="QMG319" s="29"/>
      <c r="QMH319" s="29"/>
      <c r="QMI319" s="29"/>
      <c r="QMJ319" s="29"/>
      <c r="QMK319" s="29"/>
      <c r="QML319" s="29"/>
      <c r="QMM319" s="29"/>
      <c r="QMN319" s="29"/>
      <c r="QMO319" s="29"/>
      <c r="QMP319" s="29"/>
      <c r="QMQ319" s="29"/>
      <c r="QMR319" s="29"/>
      <c r="QMS319" s="29"/>
      <c r="QMT319" s="29"/>
      <c r="QMU319" s="29"/>
      <c r="QMV319" s="29"/>
      <c r="QMW319" s="29"/>
      <c r="QMX319" s="29"/>
      <c r="QMY319" s="29"/>
      <c r="QMZ319" s="29"/>
      <c r="QNA319" s="29"/>
      <c r="QNB319" s="29"/>
      <c r="QNC319" s="29"/>
      <c r="QND319" s="29"/>
      <c r="QNE319" s="29"/>
      <c r="QNF319" s="29"/>
      <c r="QNG319" s="29"/>
      <c r="QNH319" s="29"/>
      <c r="QNI319" s="29"/>
      <c r="QNJ319" s="29"/>
      <c r="QNK319" s="29"/>
      <c r="QNL319" s="29"/>
      <c r="QNM319" s="29"/>
      <c r="QNN319" s="29"/>
      <c r="QNO319" s="29"/>
      <c r="QNP319" s="29"/>
      <c r="QNQ319" s="29"/>
      <c r="QNR319" s="29"/>
      <c r="QNS319" s="29"/>
      <c r="QNT319" s="29"/>
      <c r="QNU319" s="29"/>
      <c r="QNV319" s="29"/>
      <c r="QNW319" s="29"/>
      <c r="QNX319" s="29"/>
      <c r="QNY319" s="29"/>
      <c r="QNZ319" s="29"/>
      <c r="QOA319" s="29"/>
      <c r="QOB319" s="29"/>
      <c r="QOC319" s="29"/>
      <c r="QOD319" s="29"/>
      <c r="QOE319" s="29"/>
      <c r="QOF319" s="29"/>
      <c r="QOG319" s="29"/>
      <c r="QOH319" s="29"/>
      <c r="QOI319" s="29"/>
      <c r="QOJ319" s="29"/>
      <c r="QOK319" s="29"/>
      <c r="QOL319" s="29"/>
      <c r="QOM319" s="29"/>
      <c r="QON319" s="29"/>
      <c r="QOO319" s="29"/>
      <c r="QOP319" s="29"/>
      <c r="QOQ319" s="29"/>
      <c r="QOR319" s="29"/>
      <c r="QOS319" s="29"/>
      <c r="QOT319" s="29"/>
      <c r="QOU319" s="29"/>
      <c r="QOV319" s="29"/>
      <c r="QOW319" s="29"/>
      <c r="QOX319" s="29"/>
      <c r="QOY319" s="29"/>
      <c r="QOZ319" s="29"/>
      <c r="QPA319" s="29"/>
      <c r="QPB319" s="29"/>
      <c r="QPC319" s="29"/>
      <c r="QPD319" s="29"/>
      <c r="QPE319" s="29"/>
      <c r="QPF319" s="29"/>
      <c r="QPG319" s="29"/>
      <c r="QPH319" s="29"/>
      <c r="QPI319" s="29"/>
      <c r="QPJ319" s="29"/>
      <c r="QPK319" s="29"/>
      <c r="QPL319" s="29"/>
      <c r="QPM319" s="29"/>
      <c r="QPN319" s="29"/>
      <c r="QPO319" s="29"/>
      <c r="QPP319" s="29"/>
      <c r="QPQ319" s="29"/>
      <c r="QPR319" s="29"/>
      <c r="QPS319" s="29"/>
      <c r="QPT319" s="29"/>
      <c r="QPU319" s="29"/>
      <c r="QPV319" s="29"/>
      <c r="QPW319" s="29"/>
      <c r="QPX319" s="29"/>
      <c r="QPY319" s="29"/>
      <c r="QPZ319" s="29"/>
      <c r="QQA319" s="29"/>
      <c r="QQB319" s="29"/>
      <c r="QQC319" s="29"/>
      <c r="QQD319" s="29"/>
      <c r="QQE319" s="29"/>
      <c r="QQF319" s="29"/>
      <c r="QQG319" s="29"/>
      <c r="QQH319" s="29"/>
      <c r="QQI319" s="29"/>
      <c r="QQJ319" s="29"/>
      <c r="QQK319" s="29"/>
      <c r="QQL319" s="29"/>
      <c r="QQM319" s="29"/>
      <c r="QQN319" s="29"/>
      <c r="QQO319" s="29"/>
      <c r="QQP319" s="29"/>
      <c r="QQQ319" s="29"/>
      <c r="QQR319" s="29"/>
      <c r="QQS319" s="29"/>
      <c r="QQT319" s="29"/>
      <c r="QQU319" s="29"/>
      <c r="QQV319" s="29"/>
      <c r="QQW319" s="29"/>
      <c r="QQX319" s="29"/>
      <c r="QQY319" s="29"/>
      <c r="QQZ319" s="29"/>
      <c r="QRA319" s="29"/>
      <c r="QRB319" s="29"/>
      <c r="QRC319" s="29"/>
      <c r="QRD319" s="29"/>
      <c r="QRE319" s="29"/>
      <c r="QRF319" s="29"/>
      <c r="QRG319" s="29"/>
      <c r="QRH319" s="29"/>
      <c r="QRI319" s="29"/>
      <c r="QRJ319" s="29"/>
      <c r="QRK319" s="29"/>
      <c r="QRL319" s="29"/>
      <c r="QRM319" s="29"/>
      <c r="QRN319" s="29"/>
      <c r="QRO319" s="29"/>
      <c r="QRP319" s="29"/>
      <c r="QRQ319" s="29"/>
      <c r="QRR319" s="29"/>
      <c r="QRS319" s="29"/>
      <c r="QRT319" s="29"/>
      <c r="QRU319" s="29"/>
      <c r="QRV319" s="29"/>
      <c r="QRW319" s="29"/>
      <c r="QRX319" s="29"/>
      <c r="QRY319" s="29"/>
      <c r="QRZ319" s="29"/>
      <c r="QSA319" s="29"/>
      <c r="QSB319" s="29"/>
      <c r="QSC319" s="29"/>
      <c r="QSD319" s="29"/>
      <c r="QSE319" s="29"/>
      <c r="QSF319" s="29"/>
      <c r="QSG319" s="29"/>
      <c r="QSH319" s="29"/>
      <c r="QSI319" s="29"/>
      <c r="QSJ319" s="29"/>
      <c r="QSK319" s="29"/>
      <c r="QSL319" s="29"/>
      <c r="QSM319" s="29"/>
      <c r="QSN319" s="29"/>
      <c r="QSO319" s="29"/>
      <c r="QSP319" s="29"/>
      <c r="QSQ319" s="29"/>
      <c r="QSR319" s="29"/>
      <c r="QSS319" s="29"/>
      <c r="QST319" s="29"/>
      <c r="QSU319" s="29"/>
      <c r="QSV319" s="29"/>
      <c r="QSW319" s="29"/>
      <c r="QSX319" s="29"/>
      <c r="QSY319" s="29"/>
      <c r="QSZ319" s="29"/>
      <c r="QTA319" s="29"/>
      <c r="QTB319" s="29"/>
      <c r="QTC319" s="29"/>
      <c r="QTD319" s="29"/>
      <c r="QTE319" s="29"/>
      <c r="QTF319" s="29"/>
      <c r="QTG319" s="29"/>
      <c r="QTH319" s="29"/>
      <c r="QTI319" s="29"/>
      <c r="QTJ319" s="29"/>
      <c r="QTK319" s="29"/>
      <c r="QTL319" s="29"/>
      <c r="QTM319" s="29"/>
      <c r="QTN319" s="29"/>
      <c r="QTO319" s="29"/>
      <c r="QTP319" s="29"/>
      <c r="QTQ319" s="29"/>
      <c r="QTR319" s="29"/>
      <c r="QTS319" s="29"/>
      <c r="QTT319" s="29"/>
      <c r="QTU319" s="29"/>
      <c r="QTV319" s="29"/>
      <c r="QTW319" s="29"/>
      <c r="QTX319" s="29"/>
      <c r="QTY319" s="29"/>
      <c r="QTZ319" s="29"/>
      <c r="QUA319" s="29"/>
      <c r="QUB319" s="29"/>
      <c r="QUC319" s="29"/>
      <c r="QUD319" s="29"/>
      <c r="QUE319" s="29"/>
      <c r="QUF319" s="29"/>
      <c r="QUG319" s="29"/>
      <c r="QUH319" s="29"/>
      <c r="QUI319" s="29"/>
      <c r="QUJ319" s="29"/>
      <c r="QUK319" s="29"/>
      <c r="QUL319" s="29"/>
      <c r="QUM319" s="29"/>
      <c r="QUN319" s="29"/>
      <c r="QUO319" s="29"/>
      <c r="QUP319" s="29"/>
      <c r="QUQ319" s="29"/>
      <c r="QUR319" s="29"/>
      <c r="QUS319" s="29"/>
      <c r="QUT319" s="29"/>
      <c r="QUU319" s="29"/>
      <c r="QUV319" s="29"/>
      <c r="QUW319" s="29"/>
      <c r="QUX319" s="29"/>
      <c r="QUY319" s="29"/>
      <c r="QUZ319" s="29"/>
      <c r="QVA319" s="29"/>
      <c r="QVB319" s="29"/>
      <c r="QVC319" s="29"/>
      <c r="QVD319" s="29"/>
      <c r="QVE319" s="29"/>
      <c r="QVF319" s="29"/>
      <c r="QVG319" s="29"/>
      <c r="QVH319" s="29"/>
      <c r="QVI319" s="29"/>
      <c r="QVJ319" s="29"/>
      <c r="QVK319" s="29"/>
      <c r="QVL319" s="29"/>
      <c r="QVM319" s="29"/>
      <c r="QVN319" s="29"/>
      <c r="QVO319" s="29"/>
      <c r="QVP319" s="29"/>
      <c r="QVQ319" s="29"/>
      <c r="QVR319" s="29"/>
      <c r="QVS319" s="29"/>
      <c r="QVT319" s="29"/>
      <c r="QVU319" s="29"/>
      <c r="QVV319" s="29"/>
      <c r="QVW319" s="29"/>
      <c r="QVX319" s="29"/>
      <c r="QVY319" s="29"/>
      <c r="QVZ319" s="29"/>
      <c r="QWA319" s="29"/>
      <c r="QWB319" s="29"/>
      <c r="QWC319" s="29"/>
      <c r="QWD319" s="29"/>
      <c r="QWE319" s="29"/>
      <c r="QWF319" s="29"/>
      <c r="QWG319" s="29"/>
      <c r="QWH319" s="29"/>
      <c r="QWI319" s="29"/>
      <c r="QWJ319" s="29"/>
      <c r="QWK319" s="29"/>
      <c r="QWL319" s="29"/>
      <c r="QWM319" s="29"/>
      <c r="QWN319" s="29"/>
      <c r="QWO319" s="29"/>
      <c r="QWP319" s="29"/>
      <c r="QWQ319" s="29"/>
      <c r="QWR319" s="29"/>
      <c r="QWS319" s="29"/>
      <c r="QWT319" s="29"/>
      <c r="QWU319" s="29"/>
      <c r="QWV319" s="29"/>
      <c r="QWW319" s="29"/>
      <c r="QWX319" s="29"/>
      <c r="QWY319" s="29"/>
      <c r="QWZ319" s="29"/>
      <c r="QXA319" s="29"/>
      <c r="QXB319" s="29"/>
      <c r="QXC319" s="29"/>
      <c r="QXD319" s="29"/>
      <c r="QXE319" s="29"/>
      <c r="QXF319" s="29"/>
      <c r="QXG319" s="29"/>
      <c r="QXH319" s="29"/>
      <c r="QXI319" s="29"/>
      <c r="QXJ319" s="29"/>
      <c r="QXK319" s="29"/>
      <c r="QXL319" s="29"/>
      <c r="QXM319" s="29"/>
      <c r="QXN319" s="29"/>
      <c r="QXO319" s="29"/>
      <c r="QXP319" s="29"/>
      <c r="QXQ319" s="29"/>
      <c r="QXR319" s="29"/>
      <c r="QXS319" s="29"/>
      <c r="QXT319" s="29"/>
      <c r="QXU319" s="29"/>
      <c r="QXV319" s="29"/>
      <c r="QXW319" s="29"/>
      <c r="QXX319" s="29"/>
      <c r="QXY319" s="29"/>
      <c r="QXZ319" s="29"/>
      <c r="QYA319" s="29"/>
      <c r="QYB319" s="29"/>
      <c r="QYC319" s="29"/>
      <c r="QYD319" s="29"/>
      <c r="QYE319" s="29"/>
      <c r="QYF319" s="29"/>
      <c r="QYG319" s="29"/>
      <c r="QYH319" s="29"/>
      <c r="QYI319" s="29"/>
      <c r="QYJ319" s="29"/>
      <c r="QYK319" s="29"/>
      <c r="QYL319" s="29"/>
      <c r="QYM319" s="29"/>
      <c r="QYN319" s="29"/>
      <c r="QYO319" s="29"/>
      <c r="QYP319" s="29"/>
      <c r="QYQ319" s="29"/>
      <c r="QYR319" s="29"/>
      <c r="QYS319" s="29"/>
      <c r="QYT319" s="29"/>
      <c r="QYU319" s="29"/>
      <c r="QYV319" s="29"/>
      <c r="QYW319" s="29"/>
      <c r="QYX319" s="29"/>
      <c r="QYY319" s="29"/>
      <c r="QYZ319" s="29"/>
      <c r="QZA319" s="29"/>
      <c r="QZB319" s="29"/>
      <c r="QZC319" s="29"/>
      <c r="QZD319" s="29"/>
      <c r="QZE319" s="29"/>
      <c r="QZF319" s="29"/>
      <c r="QZG319" s="29"/>
      <c r="QZH319" s="29"/>
      <c r="QZI319" s="29"/>
      <c r="QZJ319" s="29"/>
      <c r="QZK319" s="29"/>
      <c r="QZL319" s="29"/>
      <c r="QZM319" s="29"/>
      <c r="QZN319" s="29"/>
      <c r="QZO319" s="29"/>
      <c r="QZP319" s="29"/>
      <c r="QZQ319" s="29"/>
      <c r="QZR319" s="29"/>
      <c r="QZS319" s="29"/>
      <c r="QZT319" s="29"/>
      <c r="QZU319" s="29"/>
      <c r="QZV319" s="29"/>
      <c r="QZW319" s="29"/>
      <c r="QZX319" s="29"/>
      <c r="QZY319" s="29"/>
      <c r="QZZ319" s="29"/>
      <c r="RAA319" s="29"/>
      <c r="RAB319" s="29"/>
      <c r="RAC319" s="29"/>
      <c r="RAD319" s="29"/>
      <c r="RAE319" s="29"/>
      <c r="RAF319" s="29"/>
      <c r="RAG319" s="29"/>
      <c r="RAH319" s="29"/>
      <c r="RAI319" s="29"/>
      <c r="RAJ319" s="29"/>
      <c r="RAK319" s="29"/>
      <c r="RAL319" s="29"/>
      <c r="RAM319" s="29"/>
      <c r="RAN319" s="29"/>
      <c r="RAO319" s="29"/>
      <c r="RAP319" s="29"/>
      <c r="RAQ319" s="29"/>
      <c r="RAR319" s="29"/>
      <c r="RAS319" s="29"/>
      <c r="RAT319" s="29"/>
      <c r="RAU319" s="29"/>
      <c r="RAV319" s="29"/>
      <c r="RAW319" s="29"/>
      <c r="RAX319" s="29"/>
      <c r="RAY319" s="29"/>
      <c r="RAZ319" s="29"/>
      <c r="RBA319" s="29"/>
      <c r="RBB319" s="29"/>
      <c r="RBC319" s="29"/>
      <c r="RBD319" s="29"/>
      <c r="RBE319" s="29"/>
      <c r="RBF319" s="29"/>
      <c r="RBG319" s="29"/>
      <c r="RBH319" s="29"/>
      <c r="RBI319" s="29"/>
      <c r="RBJ319" s="29"/>
      <c r="RBK319" s="29"/>
      <c r="RBL319" s="29"/>
      <c r="RBM319" s="29"/>
      <c r="RBN319" s="29"/>
      <c r="RBO319" s="29"/>
      <c r="RBP319" s="29"/>
      <c r="RBQ319" s="29"/>
      <c r="RBR319" s="29"/>
      <c r="RBS319" s="29"/>
      <c r="RBT319" s="29"/>
      <c r="RBU319" s="29"/>
      <c r="RBV319" s="29"/>
      <c r="RBW319" s="29"/>
      <c r="RBX319" s="29"/>
      <c r="RBY319" s="29"/>
      <c r="RBZ319" s="29"/>
      <c r="RCA319" s="29"/>
      <c r="RCB319" s="29"/>
      <c r="RCC319" s="29"/>
      <c r="RCD319" s="29"/>
      <c r="RCE319" s="29"/>
      <c r="RCF319" s="29"/>
      <c r="RCG319" s="29"/>
      <c r="RCH319" s="29"/>
      <c r="RCI319" s="29"/>
      <c r="RCJ319" s="29"/>
      <c r="RCK319" s="29"/>
      <c r="RCL319" s="29"/>
      <c r="RCM319" s="29"/>
      <c r="RCN319" s="29"/>
      <c r="RCO319" s="29"/>
      <c r="RCP319" s="29"/>
      <c r="RCQ319" s="29"/>
      <c r="RCR319" s="29"/>
      <c r="RCS319" s="29"/>
      <c r="RCT319" s="29"/>
      <c r="RCU319" s="29"/>
      <c r="RCV319" s="29"/>
      <c r="RCW319" s="29"/>
      <c r="RCX319" s="29"/>
      <c r="RCY319" s="29"/>
      <c r="RCZ319" s="29"/>
      <c r="RDA319" s="29"/>
      <c r="RDB319" s="29"/>
      <c r="RDC319" s="29"/>
      <c r="RDD319" s="29"/>
      <c r="RDE319" s="29"/>
      <c r="RDF319" s="29"/>
      <c r="RDG319" s="29"/>
      <c r="RDH319" s="29"/>
      <c r="RDI319" s="29"/>
      <c r="RDJ319" s="29"/>
      <c r="RDK319" s="29"/>
      <c r="RDL319" s="29"/>
      <c r="RDM319" s="29"/>
      <c r="RDN319" s="29"/>
      <c r="RDO319" s="29"/>
      <c r="RDP319" s="29"/>
      <c r="RDQ319" s="29"/>
      <c r="RDR319" s="29"/>
      <c r="RDS319" s="29"/>
      <c r="RDT319" s="29"/>
      <c r="RDU319" s="29"/>
      <c r="RDV319" s="29"/>
      <c r="RDW319" s="29"/>
      <c r="RDX319" s="29"/>
      <c r="RDY319" s="29"/>
      <c r="RDZ319" s="29"/>
      <c r="REA319" s="29"/>
      <c r="REB319" s="29"/>
      <c r="REC319" s="29"/>
      <c r="RED319" s="29"/>
      <c r="REE319" s="29"/>
      <c r="REF319" s="29"/>
      <c r="REG319" s="29"/>
      <c r="REH319" s="29"/>
      <c r="REI319" s="29"/>
      <c r="REJ319" s="29"/>
      <c r="REK319" s="29"/>
      <c r="REL319" s="29"/>
      <c r="REM319" s="29"/>
      <c r="REN319" s="29"/>
      <c r="REO319" s="29"/>
      <c r="REP319" s="29"/>
      <c r="REQ319" s="29"/>
      <c r="RER319" s="29"/>
      <c r="RES319" s="29"/>
      <c r="RET319" s="29"/>
      <c r="REU319" s="29"/>
      <c r="REV319" s="29"/>
      <c r="REW319" s="29"/>
      <c r="REX319" s="29"/>
      <c r="REY319" s="29"/>
      <c r="REZ319" s="29"/>
      <c r="RFA319" s="29"/>
      <c r="RFB319" s="29"/>
      <c r="RFC319" s="29"/>
      <c r="RFD319" s="29"/>
      <c r="RFE319" s="29"/>
      <c r="RFF319" s="29"/>
      <c r="RFG319" s="29"/>
      <c r="RFH319" s="29"/>
      <c r="RFI319" s="29"/>
      <c r="RFJ319" s="29"/>
      <c r="RFK319" s="29"/>
      <c r="RFL319" s="29"/>
      <c r="RFM319" s="29"/>
      <c r="RFN319" s="29"/>
      <c r="RFO319" s="29"/>
      <c r="RFP319" s="29"/>
      <c r="RFQ319" s="29"/>
      <c r="RFR319" s="29"/>
      <c r="RFS319" s="29"/>
      <c r="RFT319" s="29"/>
      <c r="RFU319" s="29"/>
      <c r="RFV319" s="29"/>
      <c r="RFW319" s="29"/>
      <c r="RFX319" s="29"/>
      <c r="RFY319" s="29"/>
      <c r="RFZ319" s="29"/>
      <c r="RGA319" s="29"/>
      <c r="RGB319" s="29"/>
      <c r="RGC319" s="29"/>
      <c r="RGD319" s="29"/>
      <c r="RGE319" s="29"/>
      <c r="RGF319" s="29"/>
      <c r="RGG319" s="29"/>
      <c r="RGH319" s="29"/>
      <c r="RGI319" s="29"/>
      <c r="RGJ319" s="29"/>
      <c r="RGK319" s="29"/>
      <c r="RGL319" s="29"/>
      <c r="RGM319" s="29"/>
      <c r="RGN319" s="29"/>
      <c r="RGO319" s="29"/>
      <c r="RGP319" s="29"/>
      <c r="RGQ319" s="29"/>
      <c r="RGR319" s="29"/>
      <c r="RGS319" s="29"/>
      <c r="RGT319" s="29"/>
      <c r="RGU319" s="29"/>
      <c r="RGV319" s="29"/>
      <c r="RGW319" s="29"/>
      <c r="RGX319" s="29"/>
      <c r="RGY319" s="29"/>
      <c r="RGZ319" s="29"/>
      <c r="RHA319" s="29"/>
      <c r="RHB319" s="29"/>
      <c r="RHC319" s="29"/>
      <c r="RHD319" s="29"/>
      <c r="RHE319" s="29"/>
      <c r="RHF319" s="29"/>
      <c r="RHG319" s="29"/>
      <c r="RHH319" s="29"/>
      <c r="RHI319" s="29"/>
      <c r="RHJ319" s="29"/>
      <c r="RHK319" s="29"/>
      <c r="RHL319" s="29"/>
      <c r="RHM319" s="29"/>
      <c r="RHN319" s="29"/>
      <c r="RHO319" s="29"/>
      <c r="RHP319" s="29"/>
      <c r="RHQ319" s="29"/>
      <c r="RHR319" s="29"/>
      <c r="RHS319" s="29"/>
      <c r="RHT319" s="29"/>
      <c r="RHU319" s="29"/>
      <c r="RHV319" s="29"/>
      <c r="RHW319" s="29"/>
      <c r="RHX319" s="29"/>
      <c r="RHY319" s="29"/>
      <c r="RHZ319" s="29"/>
      <c r="RIA319" s="29"/>
      <c r="RIB319" s="29"/>
      <c r="RIC319" s="29"/>
      <c r="RID319" s="29"/>
      <c r="RIE319" s="29"/>
      <c r="RIF319" s="29"/>
      <c r="RIG319" s="29"/>
      <c r="RIH319" s="29"/>
      <c r="RII319" s="29"/>
      <c r="RIJ319" s="29"/>
      <c r="RIK319" s="29"/>
      <c r="RIL319" s="29"/>
      <c r="RIM319" s="29"/>
      <c r="RIN319" s="29"/>
      <c r="RIO319" s="29"/>
      <c r="RIP319" s="29"/>
      <c r="RIQ319" s="29"/>
      <c r="RIR319" s="29"/>
      <c r="RIS319" s="29"/>
      <c r="RIT319" s="29"/>
      <c r="RIU319" s="29"/>
      <c r="RIV319" s="29"/>
      <c r="RIW319" s="29"/>
      <c r="RIX319" s="29"/>
      <c r="RIY319" s="29"/>
      <c r="RIZ319" s="29"/>
      <c r="RJA319" s="29"/>
      <c r="RJB319" s="29"/>
      <c r="RJC319" s="29"/>
      <c r="RJD319" s="29"/>
      <c r="RJE319" s="29"/>
      <c r="RJF319" s="29"/>
      <c r="RJG319" s="29"/>
      <c r="RJH319" s="29"/>
      <c r="RJI319" s="29"/>
      <c r="RJJ319" s="29"/>
      <c r="RJK319" s="29"/>
      <c r="RJL319" s="29"/>
      <c r="RJM319" s="29"/>
      <c r="RJN319" s="29"/>
      <c r="RJO319" s="29"/>
      <c r="RJP319" s="29"/>
      <c r="RJQ319" s="29"/>
      <c r="RJR319" s="29"/>
      <c r="RJS319" s="29"/>
      <c r="RJT319" s="29"/>
      <c r="RJU319" s="29"/>
      <c r="RJV319" s="29"/>
      <c r="RJW319" s="29"/>
      <c r="RJX319" s="29"/>
      <c r="RJY319" s="29"/>
      <c r="RJZ319" s="29"/>
      <c r="RKA319" s="29"/>
      <c r="RKB319" s="29"/>
      <c r="RKC319" s="29"/>
      <c r="RKD319" s="29"/>
      <c r="RKE319" s="29"/>
      <c r="RKF319" s="29"/>
      <c r="RKG319" s="29"/>
      <c r="RKH319" s="29"/>
      <c r="RKI319" s="29"/>
      <c r="RKJ319" s="29"/>
      <c r="RKK319" s="29"/>
      <c r="RKL319" s="29"/>
      <c r="RKM319" s="29"/>
      <c r="RKN319" s="29"/>
      <c r="RKO319" s="29"/>
      <c r="RKP319" s="29"/>
      <c r="RKQ319" s="29"/>
      <c r="RKR319" s="29"/>
      <c r="RKS319" s="29"/>
      <c r="RKT319" s="29"/>
      <c r="RKU319" s="29"/>
      <c r="RKV319" s="29"/>
      <c r="RKW319" s="29"/>
      <c r="RKX319" s="29"/>
      <c r="RKY319" s="29"/>
      <c r="RKZ319" s="29"/>
      <c r="RLA319" s="29"/>
      <c r="RLB319" s="29"/>
      <c r="RLC319" s="29"/>
      <c r="RLD319" s="29"/>
      <c r="RLE319" s="29"/>
      <c r="RLF319" s="29"/>
      <c r="RLG319" s="29"/>
      <c r="RLH319" s="29"/>
      <c r="RLI319" s="29"/>
      <c r="RLJ319" s="29"/>
      <c r="RLK319" s="29"/>
      <c r="RLL319" s="29"/>
      <c r="RLM319" s="29"/>
      <c r="RLN319" s="29"/>
      <c r="RLO319" s="29"/>
      <c r="RLP319" s="29"/>
      <c r="RLQ319" s="29"/>
      <c r="RLR319" s="29"/>
      <c r="RLS319" s="29"/>
      <c r="RLT319" s="29"/>
      <c r="RLU319" s="29"/>
      <c r="RLV319" s="29"/>
      <c r="RLW319" s="29"/>
      <c r="RLX319" s="29"/>
      <c r="RLY319" s="29"/>
      <c r="RLZ319" s="29"/>
      <c r="RMA319" s="29"/>
      <c r="RMB319" s="29"/>
      <c r="RMC319" s="29"/>
      <c r="RMD319" s="29"/>
      <c r="RME319" s="29"/>
      <c r="RMF319" s="29"/>
      <c r="RMG319" s="29"/>
      <c r="RMH319" s="29"/>
      <c r="RMI319" s="29"/>
      <c r="RMJ319" s="29"/>
      <c r="RMK319" s="29"/>
      <c r="RML319" s="29"/>
      <c r="RMM319" s="29"/>
      <c r="RMN319" s="29"/>
      <c r="RMO319" s="29"/>
      <c r="RMP319" s="29"/>
      <c r="RMQ319" s="29"/>
      <c r="RMR319" s="29"/>
      <c r="RMS319" s="29"/>
      <c r="RMT319" s="29"/>
      <c r="RMU319" s="29"/>
      <c r="RMV319" s="29"/>
      <c r="RMW319" s="29"/>
      <c r="RMX319" s="29"/>
      <c r="RMY319" s="29"/>
      <c r="RMZ319" s="29"/>
      <c r="RNA319" s="29"/>
      <c r="RNB319" s="29"/>
      <c r="RNC319" s="29"/>
      <c r="RND319" s="29"/>
      <c r="RNE319" s="29"/>
      <c r="RNF319" s="29"/>
      <c r="RNG319" s="29"/>
      <c r="RNH319" s="29"/>
      <c r="RNI319" s="29"/>
      <c r="RNJ319" s="29"/>
      <c r="RNK319" s="29"/>
      <c r="RNL319" s="29"/>
      <c r="RNM319" s="29"/>
      <c r="RNN319" s="29"/>
      <c r="RNO319" s="29"/>
      <c r="RNP319" s="29"/>
      <c r="RNQ319" s="29"/>
      <c r="RNR319" s="29"/>
      <c r="RNS319" s="29"/>
      <c r="RNT319" s="29"/>
      <c r="RNU319" s="29"/>
      <c r="RNV319" s="29"/>
      <c r="RNW319" s="29"/>
      <c r="RNX319" s="29"/>
      <c r="RNY319" s="29"/>
      <c r="RNZ319" s="29"/>
      <c r="ROA319" s="29"/>
      <c r="ROB319" s="29"/>
      <c r="ROC319" s="29"/>
      <c r="ROD319" s="29"/>
      <c r="ROE319" s="29"/>
      <c r="ROF319" s="29"/>
      <c r="ROG319" s="29"/>
      <c r="ROH319" s="29"/>
      <c r="ROI319" s="29"/>
      <c r="ROJ319" s="29"/>
      <c r="ROK319" s="29"/>
      <c r="ROL319" s="29"/>
      <c r="ROM319" s="29"/>
      <c r="RON319" s="29"/>
      <c r="ROO319" s="29"/>
      <c r="ROP319" s="29"/>
      <c r="ROQ319" s="29"/>
      <c r="ROR319" s="29"/>
      <c r="ROS319" s="29"/>
      <c r="ROT319" s="29"/>
      <c r="ROU319" s="29"/>
      <c r="ROV319" s="29"/>
      <c r="ROW319" s="29"/>
      <c r="ROX319" s="29"/>
      <c r="ROY319" s="29"/>
      <c r="ROZ319" s="29"/>
      <c r="RPA319" s="29"/>
      <c r="RPB319" s="29"/>
      <c r="RPC319" s="29"/>
      <c r="RPD319" s="29"/>
      <c r="RPE319" s="29"/>
      <c r="RPF319" s="29"/>
      <c r="RPG319" s="29"/>
      <c r="RPH319" s="29"/>
      <c r="RPI319" s="29"/>
      <c r="RPJ319" s="29"/>
      <c r="RPK319" s="29"/>
      <c r="RPL319" s="29"/>
      <c r="RPM319" s="29"/>
      <c r="RPN319" s="29"/>
      <c r="RPO319" s="29"/>
      <c r="RPP319" s="29"/>
      <c r="RPQ319" s="29"/>
      <c r="RPR319" s="29"/>
      <c r="RPS319" s="29"/>
      <c r="RPT319" s="29"/>
      <c r="RPU319" s="29"/>
      <c r="RPV319" s="29"/>
      <c r="RPW319" s="29"/>
      <c r="RPX319" s="29"/>
      <c r="RPY319" s="29"/>
      <c r="RPZ319" s="29"/>
      <c r="RQA319" s="29"/>
      <c r="RQB319" s="29"/>
      <c r="RQC319" s="29"/>
      <c r="RQD319" s="29"/>
      <c r="RQE319" s="29"/>
      <c r="RQF319" s="29"/>
      <c r="RQG319" s="29"/>
      <c r="RQH319" s="29"/>
      <c r="RQI319" s="29"/>
      <c r="RQJ319" s="29"/>
      <c r="RQK319" s="29"/>
      <c r="RQL319" s="29"/>
      <c r="RQM319" s="29"/>
      <c r="RQN319" s="29"/>
      <c r="RQO319" s="29"/>
      <c r="RQP319" s="29"/>
      <c r="RQQ319" s="29"/>
      <c r="RQR319" s="29"/>
      <c r="RQS319" s="29"/>
      <c r="RQT319" s="29"/>
      <c r="RQU319" s="29"/>
      <c r="RQV319" s="29"/>
      <c r="RQW319" s="29"/>
      <c r="RQX319" s="29"/>
      <c r="RQY319" s="29"/>
      <c r="RQZ319" s="29"/>
      <c r="RRA319" s="29"/>
      <c r="RRB319" s="29"/>
      <c r="RRC319" s="29"/>
      <c r="RRD319" s="29"/>
      <c r="RRE319" s="29"/>
      <c r="RRF319" s="29"/>
      <c r="RRG319" s="29"/>
      <c r="RRH319" s="29"/>
      <c r="RRI319" s="29"/>
      <c r="RRJ319" s="29"/>
      <c r="RRK319" s="29"/>
      <c r="RRL319" s="29"/>
      <c r="RRM319" s="29"/>
      <c r="RRN319" s="29"/>
      <c r="RRO319" s="29"/>
      <c r="RRP319" s="29"/>
      <c r="RRQ319" s="29"/>
      <c r="RRR319" s="29"/>
      <c r="RRS319" s="29"/>
      <c r="RRT319" s="29"/>
      <c r="RRU319" s="29"/>
      <c r="RRV319" s="29"/>
      <c r="RRW319" s="29"/>
      <c r="RRX319" s="29"/>
      <c r="RRY319" s="29"/>
      <c r="RRZ319" s="29"/>
      <c r="RSA319" s="29"/>
      <c r="RSB319" s="29"/>
      <c r="RSC319" s="29"/>
      <c r="RSD319" s="29"/>
      <c r="RSE319" s="29"/>
      <c r="RSF319" s="29"/>
      <c r="RSG319" s="29"/>
      <c r="RSH319" s="29"/>
      <c r="RSI319" s="29"/>
      <c r="RSJ319" s="29"/>
      <c r="RSK319" s="29"/>
      <c r="RSL319" s="29"/>
      <c r="RSM319" s="29"/>
      <c r="RSN319" s="29"/>
      <c r="RSO319" s="29"/>
      <c r="RSP319" s="29"/>
      <c r="RSQ319" s="29"/>
      <c r="RSR319" s="29"/>
      <c r="RSS319" s="29"/>
      <c r="RST319" s="29"/>
      <c r="RSU319" s="29"/>
      <c r="RSV319" s="29"/>
      <c r="RSW319" s="29"/>
      <c r="RSX319" s="29"/>
      <c r="RSY319" s="29"/>
      <c r="RSZ319" s="29"/>
      <c r="RTA319" s="29"/>
      <c r="RTB319" s="29"/>
      <c r="RTC319" s="29"/>
      <c r="RTD319" s="29"/>
      <c r="RTE319" s="29"/>
      <c r="RTF319" s="29"/>
      <c r="RTG319" s="29"/>
      <c r="RTH319" s="29"/>
      <c r="RTI319" s="29"/>
      <c r="RTJ319" s="29"/>
      <c r="RTK319" s="29"/>
      <c r="RTL319" s="29"/>
      <c r="RTM319" s="29"/>
      <c r="RTN319" s="29"/>
      <c r="RTO319" s="29"/>
      <c r="RTP319" s="29"/>
      <c r="RTQ319" s="29"/>
      <c r="RTR319" s="29"/>
      <c r="RTS319" s="29"/>
      <c r="RTT319" s="29"/>
      <c r="RTU319" s="29"/>
      <c r="RTV319" s="29"/>
      <c r="RTW319" s="29"/>
      <c r="RTX319" s="29"/>
      <c r="RTY319" s="29"/>
      <c r="RTZ319" s="29"/>
      <c r="RUA319" s="29"/>
      <c r="RUB319" s="29"/>
      <c r="RUC319" s="29"/>
      <c r="RUD319" s="29"/>
      <c r="RUE319" s="29"/>
      <c r="RUF319" s="29"/>
      <c r="RUG319" s="29"/>
      <c r="RUH319" s="29"/>
      <c r="RUI319" s="29"/>
      <c r="RUJ319" s="29"/>
      <c r="RUK319" s="29"/>
      <c r="RUL319" s="29"/>
      <c r="RUM319" s="29"/>
      <c r="RUN319" s="29"/>
      <c r="RUO319" s="29"/>
      <c r="RUP319" s="29"/>
      <c r="RUQ319" s="29"/>
      <c r="RUR319" s="29"/>
      <c r="RUS319" s="29"/>
      <c r="RUT319" s="29"/>
      <c r="RUU319" s="29"/>
      <c r="RUV319" s="29"/>
      <c r="RUW319" s="29"/>
      <c r="RUX319" s="29"/>
      <c r="RUY319" s="29"/>
      <c r="RUZ319" s="29"/>
      <c r="RVA319" s="29"/>
      <c r="RVB319" s="29"/>
      <c r="RVC319" s="29"/>
      <c r="RVD319" s="29"/>
      <c r="RVE319" s="29"/>
      <c r="RVF319" s="29"/>
      <c r="RVG319" s="29"/>
      <c r="RVH319" s="29"/>
      <c r="RVI319" s="29"/>
      <c r="RVJ319" s="29"/>
      <c r="RVK319" s="29"/>
      <c r="RVL319" s="29"/>
      <c r="RVM319" s="29"/>
      <c r="RVN319" s="29"/>
      <c r="RVO319" s="29"/>
      <c r="RVP319" s="29"/>
      <c r="RVQ319" s="29"/>
      <c r="RVR319" s="29"/>
      <c r="RVS319" s="29"/>
      <c r="RVT319" s="29"/>
      <c r="RVU319" s="29"/>
      <c r="RVV319" s="29"/>
      <c r="RVW319" s="29"/>
      <c r="RVX319" s="29"/>
      <c r="RVY319" s="29"/>
      <c r="RVZ319" s="29"/>
      <c r="RWA319" s="29"/>
      <c r="RWB319" s="29"/>
      <c r="RWC319" s="29"/>
      <c r="RWD319" s="29"/>
      <c r="RWE319" s="29"/>
      <c r="RWF319" s="29"/>
      <c r="RWG319" s="29"/>
      <c r="RWH319" s="29"/>
      <c r="RWI319" s="29"/>
      <c r="RWJ319" s="29"/>
      <c r="RWK319" s="29"/>
      <c r="RWL319" s="29"/>
      <c r="RWM319" s="29"/>
      <c r="RWN319" s="29"/>
      <c r="RWO319" s="29"/>
      <c r="RWP319" s="29"/>
      <c r="RWQ319" s="29"/>
      <c r="RWR319" s="29"/>
      <c r="RWS319" s="29"/>
      <c r="RWT319" s="29"/>
      <c r="RWU319" s="29"/>
      <c r="RWV319" s="29"/>
      <c r="RWW319" s="29"/>
      <c r="RWX319" s="29"/>
      <c r="RWY319" s="29"/>
      <c r="RWZ319" s="29"/>
      <c r="RXA319" s="29"/>
      <c r="RXB319" s="29"/>
      <c r="RXC319" s="29"/>
      <c r="RXD319" s="29"/>
      <c r="RXE319" s="29"/>
      <c r="RXF319" s="29"/>
      <c r="RXG319" s="29"/>
      <c r="RXH319" s="29"/>
      <c r="RXI319" s="29"/>
      <c r="RXJ319" s="29"/>
      <c r="RXK319" s="29"/>
      <c r="RXL319" s="29"/>
      <c r="RXM319" s="29"/>
      <c r="RXN319" s="29"/>
      <c r="RXO319" s="29"/>
      <c r="RXP319" s="29"/>
      <c r="RXQ319" s="29"/>
      <c r="RXR319" s="29"/>
      <c r="RXS319" s="29"/>
      <c r="RXT319" s="29"/>
      <c r="RXU319" s="29"/>
      <c r="RXV319" s="29"/>
      <c r="RXW319" s="29"/>
      <c r="RXX319" s="29"/>
      <c r="RXY319" s="29"/>
      <c r="RXZ319" s="29"/>
      <c r="RYA319" s="29"/>
      <c r="RYB319" s="29"/>
      <c r="RYC319" s="29"/>
      <c r="RYD319" s="29"/>
      <c r="RYE319" s="29"/>
      <c r="RYF319" s="29"/>
      <c r="RYG319" s="29"/>
      <c r="RYH319" s="29"/>
      <c r="RYI319" s="29"/>
      <c r="RYJ319" s="29"/>
      <c r="RYK319" s="29"/>
      <c r="RYL319" s="29"/>
      <c r="RYM319" s="29"/>
      <c r="RYN319" s="29"/>
      <c r="RYO319" s="29"/>
      <c r="RYP319" s="29"/>
      <c r="RYQ319" s="29"/>
      <c r="RYR319" s="29"/>
      <c r="RYS319" s="29"/>
      <c r="RYT319" s="29"/>
      <c r="RYU319" s="29"/>
      <c r="RYV319" s="29"/>
      <c r="RYW319" s="29"/>
      <c r="RYX319" s="29"/>
      <c r="RYY319" s="29"/>
      <c r="RYZ319" s="29"/>
      <c r="RZA319" s="29"/>
      <c r="RZB319" s="29"/>
      <c r="RZC319" s="29"/>
      <c r="RZD319" s="29"/>
      <c r="RZE319" s="29"/>
      <c r="RZF319" s="29"/>
      <c r="RZG319" s="29"/>
      <c r="RZH319" s="29"/>
      <c r="RZI319" s="29"/>
      <c r="RZJ319" s="29"/>
      <c r="RZK319" s="29"/>
      <c r="RZL319" s="29"/>
      <c r="RZM319" s="29"/>
      <c r="RZN319" s="29"/>
      <c r="RZO319" s="29"/>
      <c r="RZP319" s="29"/>
      <c r="RZQ319" s="29"/>
      <c r="RZR319" s="29"/>
      <c r="RZS319" s="29"/>
      <c r="RZT319" s="29"/>
      <c r="RZU319" s="29"/>
      <c r="RZV319" s="29"/>
      <c r="RZW319" s="29"/>
      <c r="RZX319" s="29"/>
      <c r="RZY319" s="29"/>
      <c r="RZZ319" s="29"/>
      <c r="SAA319" s="29"/>
      <c r="SAB319" s="29"/>
      <c r="SAC319" s="29"/>
      <c r="SAD319" s="29"/>
      <c r="SAE319" s="29"/>
      <c r="SAF319" s="29"/>
      <c r="SAG319" s="29"/>
      <c r="SAH319" s="29"/>
      <c r="SAI319" s="29"/>
      <c r="SAJ319" s="29"/>
      <c r="SAK319" s="29"/>
      <c r="SAL319" s="29"/>
      <c r="SAM319" s="29"/>
      <c r="SAN319" s="29"/>
      <c r="SAO319" s="29"/>
      <c r="SAP319" s="29"/>
      <c r="SAQ319" s="29"/>
      <c r="SAR319" s="29"/>
      <c r="SAS319" s="29"/>
      <c r="SAT319" s="29"/>
      <c r="SAU319" s="29"/>
      <c r="SAV319" s="29"/>
      <c r="SAW319" s="29"/>
      <c r="SAX319" s="29"/>
      <c r="SAY319" s="29"/>
      <c r="SAZ319" s="29"/>
      <c r="SBA319" s="29"/>
      <c r="SBB319" s="29"/>
      <c r="SBC319" s="29"/>
      <c r="SBD319" s="29"/>
      <c r="SBE319" s="29"/>
      <c r="SBF319" s="29"/>
      <c r="SBG319" s="29"/>
      <c r="SBH319" s="29"/>
      <c r="SBI319" s="29"/>
      <c r="SBJ319" s="29"/>
      <c r="SBK319" s="29"/>
      <c r="SBL319" s="29"/>
      <c r="SBM319" s="29"/>
      <c r="SBN319" s="29"/>
      <c r="SBO319" s="29"/>
      <c r="SBP319" s="29"/>
      <c r="SBQ319" s="29"/>
      <c r="SBR319" s="29"/>
      <c r="SBS319" s="29"/>
      <c r="SBT319" s="29"/>
      <c r="SBU319" s="29"/>
      <c r="SBV319" s="29"/>
      <c r="SBW319" s="29"/>
      <c r="SBX319" s="29"/>
      <c r="SBY319" s="29"/>
      <c r="SBZ319" s="29"/>
      <c r="SCA319" s="29"/>
      <c r="SCB319" s="29"/>
      <c r="SCC319" s="29"/>
      <c r="SCD319" s="29"/>
      <c r="SCE319" s="29"/>
      <c r="SCF319" s="29"/>
      <c r="SCG319" s="29"/>
      <c r="SCH319" s="29"/>
      <c r="SCI319" s="29"/>
      <c r="SCJ319" s="29"/>
      <c r="SCK319" s="29"/>
      <c r="SCL319" s="29"/>
      <c r="SCM319" s="29"/>
      <c r="SCN319" s="29"/>
      <c r="SCO319" s="29"/>
      <c r="SCP319" s="29"/>
      <c r="SCQ319" s="29"/>
      <c r="SCR319" s="29"/>
      <c r="SCS319" s="29"/>
      <c r="SCT319" s="29"/>
      <c r="SCU319" s="29"/>
      <c r="SCV319" s="29"/>
      <c r="SCW319" s="29"/>
      <c r="SCX319" s="29"/>
      <c r="SCY319" s="29"/>
      <c r="SCZ319" s="29"/>
      <c r="SDA319" s="29"/>
      <c r="SDB319" s="29"/>
      <c r="SDC319" s="29"/>
      <c r="SDD319" s="29"/>
      <c r="SDE319" s="29"/>
      <c r="SDF319" s="29"/>
      <c r="SDG319" s="29"/>
      <c r="SDH319" s="29"/>
      <c r="SDI319" s="29"/>
      <c r="SDJ319" s="29"/>
      <c r="SDK319" s="29"/>
      <c r="SDL319" s="29"/>
      <c r="SDM319" s="29"/>
      <c r="SDN319" s="29"/>
      <c r="SDO319" s="29"/>
      <c r="SDP319" s="29"/>
      <c r="SDQ319" s="29"/>
      <c r="SDR319" s="29"/>
      <c r="SDS319" s="29"/>
      <c r="SDT319" s="29"/>
      <c r="SDU319" s="29"/>
      <c r="SDV319" s="29"/>
      <c r="SDW319" s="29"/>
      <c r="SDX319" s="29"/>
      <c r="SDY319" s="29"/>
      <c r="SDZ319" s="29"/>
      <c r="SEA319" s="29"/>
      <c r="SEB319" s="29"/>
      <c r="SEC319" s="29"/>
      <c r="SED319" s="29"/>
      <c r="SEE319" s="29"/>
      <c r="SEF319" s="29"/>
      <c r="SEG319" s="29"/>
      <c r="SEH319" s="29"/>
      <c r="SEI319" s="29"/>
      <c r="SEJ319" s="29"/>
      <c r="SEK319" s="29"/>
      <c r="SEL319" s="29"/>
      <c r="SEM319" s="29"/>
      <c r="SEN319" s="29"/>
      <c r="SEO319" s="29"/>
      <c r="SEP319" s="29"/>
      <c r="SEQ319" s="29"/>
      <c r="SER319" s="29"/>
      <c r="SES319" s="29"/>
      <c r="SET319" s="29"/>
      <c r="SEU319" s="29"/>
      <c r="SEV319" s="29"/>
      <c r="SEW319" s="29"/>
      <c r="SEX319" s="29"/>
      <c r="SEY319" s="29"/>
      <c r="SEZ319" s="29"/>
      <c r="SFA319" s="29"/>
      <c r="SFB319" s="29"/>
      <c r="SFC319" s="29"/>
      <c r="SFD319" s="29"/>
      <c r="SFE319" s="29"/>
      <c r="SFF319" s="29"/>
      <c r="SFG319" s="29"/>
      <c r="SFH319" s="29"/>
      <c r="SFI319" s="29"/>
      <c r="SFJ319" s="29"/>
      <c r="SFK319" s="29"/>
      <c r="SFL319" s="29"/>
      <c r="SFM319" s="29"/>
      <c r="SFN319" s="29"/>
      <c r="SFO319" s="29"/>
      <c r="SFP319" s="29"/>
      <c r="SFQ319" s="29"/>
      <c r="SFR319" s="29"/>
      <c r="SFS319" s="29"/>
      <c r="SFT319" s="29"/>
      <c r="SFU319" s="29"/>
      <c r="SFV319" s="29"/>
      <c r="SFW319" s="29"/>
      <c r="SFX319" s="29"/>
      <c r="SFY319" s="29"/>
      <c r="SFZ319" s="29"/>
      <c r="SGA319" s="29"/>
      <c r="SGB319" s="29"/>
      <c r="SGC319" s="29"/>
      <c r="SGD319" s="29"/>
      <c r="SGE319" s="29"/>
      <c r="SGF319" s="29"/>
      <c r="SGG319" s="29"/>
      <c r="SGH319" s="29"/>
      <c r="SGI319" s="29"/>
      <c r="SGJ319" s="29"/>
      <c r="SGK319" s="29"/>
      <c r="SGL319" s="29"/>
      <c r="SGM319" s="29"/>
      <c r="SGN319" s="29"/>
      <c r="SGO319" s="29"/>
      <c r="SGP319" s="29"/>
      <c r="SGQ319" s="29"/>
      <c r="SGR319" s="29"/>
      <c r="SGS319" s="29"/>
      <c r="SGT319" s="29"/>
      <c r="SGU319" s="29"/>
      <c r="SGV319" s="29"/>
      <c r="SGW319" s="29"/>
      <c r="SGX319" s="29"/>
      <c r="SGY319" s="29"/>
      <c r="SGZ319" s="29"/>
      <c r="SHA319" s="29"/>
      <c r="SHB319" s="29"/>
      <c r="SHC319" s="29"/>
      <c r="SHD319" s="29"/>
      <c r="SHE319" s="29"/>
      <c r="SHF319" s="29"/>
      <c r="SHG319" s="29"/>
      <c r="SHH319" s="29"/>
      <c r="SHI319" s="29"/>
      <c r="SHJ319" s="29"/>
      <c r="SHK319" s="29"/>
      <c r="SHL319" s="29"/>
      <c r="SHM319" s="29"/>
      <c r="SHN319" s="29"/>
      <c r="SHO319" s="29"/>
      <c r="SHP319" s="29"/>
      <c r="SHQ319" s="29"/>
      <c r="SHR319" s="29"/>
      <c r="SHS319" s="29"/>
      <c r="SHT319" s="29"/>
      <c r="SHU319" s="29"/>
      <c r="SHV319" s="29"/>
      <c r="SHW319" s="29"/>
      <c r="SHX319" s="29"/>
      <c r="SHY319" s="29"/>
      <c r="SHZ319" s="29"/>
      <c r="SIA319" s="29"/>
      <c r="SIB319" s="29"/>
      <c r="SIC319" s="29"/>
      <c r="SID319" s="29"/>
      <c r="SIE319" s="29"/>
      <c r="SIF319" s="29"/>
      <c r="SIG319" s="29"/>
      <c r="SIH319" s="29"/>
      <c r="SII319" s="29"/>
      <c r="SIJ319" s="29"/>
      <c r="SIK319" s="29"/>
      <c r="SIL319" s="29"/>
      <c r="SIM319" s="29"/>
      <c r="SIN319" s="29"/>
      <c r="SIO319" s="29"/>
      <c r="SIP319" s="29"/>
      <c r="SIQ319" s="29"/>
      <c r="SIR319" s="29"/>
      <c r="SIS319" s="29"/>
      <c r="SIT319" s="29"/>
      <c r="SIU319" s="29"/>
      <c r="SIV319" s="29"/>
      <c r="SIW319" s="29"/>
      <c r="SIX319" s="29"/>
      <c r="SIY319" s="29"/>
      <c r="SIZ319" s="29"/>
      <c r="SJA319" s="29"/>
      <c r="SJB319" s="29"/>
      <c r="SJC319" s="29"/>
      <c r="SJD319" s="29"/>
      <c r="SJE319" s="29"/>
      <c r="SJF319" s="29"/>
      <c r="SJG319" s="29"/>
      <c r="SJH319" s="29"/>
      <c r="SJI319" s="29"/>
      <c r="SJJ319" s="29"/>
      <c r="SJK319" s="29"/>
      <c r="SJL319" s="29"/>
      <c r="SJM319" s="29"/>
      <c r="SJN319" s="29"/>
      <c r="SJO319" s="29"/>
      <c r="SJP319" s="29"/>
      <c r="SJQ319" s="29"/>
      <c r="SJR319" s="29"/>
      <c r="SJS319" s="29"/>
      <c r="SJT319" s="29"/>
      <c r="SJU319" s="29"/>
      <c r="SJV319" s="29"/>
      <c r="SJW319" s="29"/>
      <c r="SJX319" s="29"/>
      <c r="SJY319" s="29"/>
      <c r="SJZ319" s="29"/>
      <c r="SKA319" s="29"/>
      <c r="SKB319" s="29"/>
      <c r="SKC319" s="29"/>
      <c r="SKD319" s="29"/>
      <c r="SKE319" s="29"/>
      <c r="SKF319" s="29"/>
      <c r="SKG319" s="29"/>
      <c r="SKH319" s="29"/>
      <c r="SKI319" s="29"/>
      <c r="SKJ319" s="29"/>
      <c r="SKK319" s="29"/>
      <c r="SKL319" s="29"/>
      <c r="SKM319" s="29"/>
      <c r="SKN319" s="29"/>
      <c r="SKO319" s="29"/>
      <c r="SKP319" s="29"/>
      <c r="SKQ319" s="29"/>
      <c r="SKR319" s="29"/>
      <c r="SKS319" s="29"/>
      <c r="SKT319" s="29"/>
      <c r="SKU319" s="29"/>
      <c r="SKV319" s="29"/>
      <c r="SKW319" s="29"/>
      <c r="SKX319" s="29"/>
      <c r="SKY319" s="29"/>
      <c r="SKZ319" s="29"/>
      <c r="SLA319" s="29"/>
      <c r="SLB319" s="29"/>
      <c r="SLC319" s="29"/>
      <c r="SLD319" s="29"/>
      <c r="SLE319" s="29"/>
      <c r="SLF319" s="29"/>
      <c r="SLG319" s="29"/>
      <c r="SLH319" s="29"/>
      <c r="SLI319" s="29"/>
      <c r="SLJ319" s="29"/>
      <c r="SLK319" s="29"/>
      <c r="SLL319" s="29"/>
      <c r="SLM319" s="29"/>
      <c r="SLN319" s="29"/>
      <c r="SLO319" s="29"/>
      <c r="SLP319" s="29"/>
      <c r="SLQ319" s="29"/>
      <c r="SLR319" s="29"/>
      <c r="SLS319" s="29"/>
      <c r="SLT319" s="29"/>
      <c r="SLU319" s="29"/>
      <c r="SLV319" s="29"/>
      <c r="SLW319" s="29"/>
      <c r="SLX319" s="29"/>
      <c r="SLY319" s="29"/>
      <c r="SLZ319" s="29"/>
      <c r="SMA319" s="29"/>
      <c r="SMB319" s="29"/>
      <c r="SMC319" s="29"/>
      <c r="SMD319" s="29"/>
      <c r="SME319" s="29"/>
      <c r="SMF319" s="29"/>
      <c r="SMG319" s="29"/>
      <c r="SMH319" s="29"/>
      <c r="SMI319" s="29"/>
      <c r="SMJ319" s="29"/>
      <c r="SMK319" s="29"/>
      <c r="SML319" s="29"/>
      <c r="SMM319" s="29"/>
      <c r="SMN319" s="29"/>
      <c r="SMO319" s="29"/>
      <c r="SMP319" s="29"/>
      <c r="SMQ319" s="29"/>
      <c r="SMR319" s="29"/>
      <c r="SMS319" s="29"/>
      <c r="SMT319" s="29"/>
      <c r="SMU319" s="29"/>
      <c r="SMV319" s="29"/>
      <c r="SMW319" s="29"/>
      <c r="SMX319" s="29"/>
      <c r="SMY319" s="29"/>
      <c r="SMZ319" s="29"/>
      <c r="SNA319" s="29"/>
      <c r="SNB319" s="29"/>
      <c r="SNC319" s="29"/>
      <c r="SND319" s="29"/>
      <c r="SNE319" s="29"/>
      <c r="SNF319" s="29"/>
      <c r="SNG319" s="29"/>
      <c r="SNH319" s="29"/>
      <c r="SNI319" s="29"/>
      <c r="SNJ319" s="29"/>
      <c r="SNK319" s="29"/>
      <c r="SNL319" s="29"/>
      <c r="SNM319" s="29"/>
      <c r="SNN319" s="29"/>
      <c r="SNO319" s="29"/>
      <c r="SNP319" s="29"/>
      <c r="SNQ319" s="29"/>
      <c r="SNR319" s="29"/>
      <c r="SNS319" s="29"/>
      <c r="SNT319" s="29"/>
      <c r="SNU319" s="29"/>
      <c r="SNV319" s="29"/>
      <c r="SNW319" s="29"/>
      <c r="SNX319" s="29"/>
      <c r="SNY319" s="29"/>
      <c r="SNZ319" s="29"/>
      <c r="SOA319" s="29"/>
      <c r="SOB319" s="29"/>
      <c r="SOC319" s="29"/>
      <c r="SOD319" s="29"/>
      <c r="SOE319" s="29"/>
      <c r="SOF319" s="29"/>
      <c r="SOG319" s="29"/>
      <c r="SOH319" s="29"/>
      <c r="SOI319" s="29"/>
      <c r="SOJ319" s="29"/>
      <c r="SOK319" s="29"/>
      <c r="SOL319" s="29"/>
      <c r="SOM319" s="29"/>
      <c r="SON319" s="29"/>
      <c r="SOO319" s="29"/>
      <c r="SOP319" s="29"/>
      <c r="SOQ319" s="29"/>
      <c r="SOR319" s="29"/>
      <c r="SOS319" s="29"/>
      <c r="SOT319" s="29"/>
      <c r="SOU319" s="29"/>
      <c r="SOV319" s="29"/>
      <c r="SOW319" s="29"/>
      <c r="SOX319" s="29"/>
      <c r="SOY319" s="29"/>
      <c r="SOZ319" s="29"/>
      <c r="SPA319" s="29"/>
      <c r="SPB319" s="29"/>
      <c r="SPC319" s="29"/>
      <c r="SPD319" s="29"/>
      <c r="SPE319" s="29"/>
      <c r="SPF319" s="29"/>
      <c r="SPG319" s="29"/>
      <c r="SPH319" s="29"/>
      <c r="SPI319" s="29"/>
      <c r="SPJ319" s="29"/>
      <c r="SPK319" s="29"/>
      <c r="SPL319" s="29"/>
      <c r="SPM319" s="29"/>
      <c r="SPN319" s="29"/>
      <c r="SPO319" s="29"/>
      <c r="SPP319" s="29"/>
      <c r="SPQ319" s="29"/>
      <c r="SPR319" s="29"/>
      <c r="SPS319" s="29"/>
      <c r="SPT319" s="29"/>
      <c r="SPU319" s="29"/>
      <c r="SPV319" s="29"/>
      <c r="SPW319" s="29"/>
      <c r="SPX319" s="29"/>
      <c r="SPY319" s="29"/>
      <c r="SPZ319" s="29"/>
      <c r="SQA319" s="29"/>
      <c r="SQB319" s="29"/>
      <c r="SQC319" s="29"/>
      <c r="SQD319" s="29"/>
      <c r="SQE319" s="29"/>
      <c r="SQF319" s="29"/>
      <c r="SQG319" s="29"/>
      <c r="SQH319" s="29"/>
      <c r="SQI319" s="29"/>
      <c r="SQJ319" s="29"/>
      <c r="SQK319" s="29"/>
      <c r="SQL319" s="29"/>
      <c r="SQM319" s="29"/>
      <c r="SQN319" s="29"/>
      <c r="SQO319" s="29"/>
      <c r="SQP319" s="29"/>
      <c r="SQQ319" s="29"/>
      <c r="SQR319" s="29"/>
      <c r="SQS319" s="29"/>
      <c r="SQT319" s="29"/>
      <c r="SQU319" s="29"/>
      <c r="SQV319" s="29"/>
      <c r="SQW319" s="29"/>
      <c r="SQX319" s="29"/>
      <c r="SQY319" s="29"/>
      <c r="SQZ319" s="29"/>
      <c r="SRA319" s="29"/>
      <c r="SRB319" s="29"/>
      <c r="SRC319" s="29"/>
      <c r="SRD319" s="29"/>
      <c r="SRE319" s="29"/>
      <c r="SRF319" s="29"/>
      <c r="SRG319" s="29"/>
      <c r="SRH319" s="29"/>
      <c r="SRI319" s="29"/>
      <c r="SRJ319" s="29"/>
      <c r="SRK319" s="29"/>
      <c r="SRL319" s="29"/>
      <c r="SRM319" s="29"/>
      <c r="SRN319" s="29"/>
      <c r="SRO319" s="29"/>
      <c r="SRP319" s="29"/>
      <c r="SRQ319" s="29"/>
      <c r="SRR319" s="29"/>
      <c r="SRS319" s="29"/>
      <c r="SRT319" s="29"/>
      <c r="SRU319" s="29"/>
      <c r="SRV319" s="29"/>
      <c r="SRW319" s="29"/>
      <c r="SRX319" s="29"/>
      <c r="SRY319" s="29"/>
      <c r="SRZ319" s="29"/>
      <c r="SSA319" s="29"/>
      <c r="SSB319" s="29"/>
      <c r="SSC319" s="29"/>
      <c r="SSD319" s="29"/>
      <c r="SSE319" s="29"/>
      <c r="SSF319" s="29"/>
      <c r="SSG319" s="29"/>
      <c r="SSH319" s="29"/>
      <c r="SSI319" s="29"/>
      <c r="SSJ319" s="29"/>
      <c r="SSK319" s="29"/>
      <c r="SSL319" s="29"/>
      <c r="SSM319" s="29"/>
      <c r="SSN319" s="29"/>
      <c r="SSO319" s="29"/>
      <c r="SSP319" s="29"/>
      <c r="SSQ319" s="29"/>
      <c r="SSR319" s="29"/>
      <c r="SSS319" s="29"/>
      <c r="SST319" s="29"/>
      <c r="SSU319" s="29"/>
      <c r="SSV319" s="29"/>
      <c r="SSW319" s="29"/>
      <c r="SSX319" s="29"/>
      <c r="SSY319" s="29"/>
      <c r="SSZ319" s="29"/>
      <c r="STA319" s="29"/>
      <c r="STB319" s="29"/>
      <c r="STC319" s="29"/>
      <c r="STD319" s="29"/>
      <c r="STE319" s="29"/>
      <c r="STF319" s="29"/>
      <c r="STG319" s="29"/>
      <c r="STH319" s="29"/>
      <c r="STI319" s="29"/>
      <c r="STJ319" s="29"/>
      <c r="STK319" s="29"/>
      <c r="STL319" s="29"/>
      <c r="STM319" s="29"/>
      <c r="STN319" s="29"/>
      <c r="STO319" s="29"/>
      <c r="STP319" s="29"/>
      <c r="STQ319" s="29"/>
      <c r="STR319" s="29"/>
      <c r="STS319" s="29"/>
      <c r="STT319" s="29"/>
      <c r="STU319" s="29"/>
      <c r="STV319" s="29"/>
      <c r="STW319" s="29"/>
      <c r="STX319" s="29"/>
      <c r="STY319" s="29"/>
      <c r="STZ319" s="29"/>
      <c r="SUA319" s="29"/>
      <c r="SUB319" s="29"/>
      <c r="SUC319" s="29"/>
      <c r="SUD319" s="29"/>
      <c r="SUE319" s="29"/>
      <c r="SUF319" s="29"/>
      <c r="SUG319" s="29"/>
      <c r="SUH319" s="29"/>
      <c r="SUI319" s="29"/>
      <c r="SUJ319" s="29"/>
      <c r="SUK319" s="29"/>
      <c r="SUL319" s="29"/>
      <c r="SUM319" s="29"/>
      <c r="SUN319" s="29"/>
      <c r="SUO319" s="29"/>
      <c r="SUP319" s="29"/>
      <c r="SUQ319" s="29"/>
      <c r="SUR319" s="29"/>
      <c r="SUS319" s="29"/>
      <c r="SUT319" s="29"/>
      <c r="SUU319" s="29"/>
      <c r="SUV319" s="29"/>
      <c r="SUW319" s="29"/>
      <c r="SUX319" s="29"/>
      <c r="SUY319" s="29"/>
      <c r="SUZ319" s="29"/>
      <c r="SVA319" s="29"/>
      <c r="SVB319" s="29"/>
      <c r="SVC319" s="29"/>
      <c r="SVD319" s="29"/>
      <c r="SVE319" s="29"/>
      <c r="SVF319" s="29"/>
      <c r="SVG319" s="29"/>
      <c r="SVH319" s="29"/>
      <c r="SVI319" s="29"/>
      <c r="SVJ319" s="29"/>
      <c r="SVK319" s="29"/>
      <c r="SVL319" s="29"/>
      <c r="SVM319" s="29"/>
      <c r="SVN319" s="29"/>
      <c r="SVO319" s="29"/>
      <c r="SVP319" s="29"/>
      <c r="SVQ319" s="29"/>
      <c r="SVR319" s="29"/>
      <c r="SVS319" s="29"/>
      <c r="SVT319" s="29"/>
      <c r="SVU319" s="29"/>
      <c r="SVV319" s="29"/>
      <c r="SVW319" s="29"/>
      <c r="SVX319" s="29"/>
      <c r="SVY319" s="29"/>
      <c r="SVZ319" s="29"/>
      <c r="SWA319" s="29"/>
      <c r="SWB319" s="29"/>
      <c r="SWC319" s="29"/>
      <c r="SWD319" s="29"/>
      <c r="SWE319" s="29"/>
      <c r="SWF319" s="29"/>
      <c r="SWG319" s="29"/>
      <c r="SWH319" s="29"/>
      <c r="SWI319" s="29"/>
      <c r="SWJ319" s="29"/>
      <c r="SWK319" s="29"/>
      <c r="SWL319" s="29"/>
      <c r="SWM319" s="29"/>
      <c r="SWN319" s="29"/>
      <c r="SWO319" s="29"/>
      <c r="SWP319" s="29"/>
      <c r="SWQ319" s="29"/>
      <c r="SWR319" s="29"/>
      <c r="SWS319" s="29"/>
      <c r="SWT319" s="29"/>
      <c r="SWU319" s="29"/>
      <c r="SWV319" s="29"/>
      <c r="SWW319" s="29"/>
      <c r="SWX319" s="29"/>
      <c r="SWY319" s="29"/>
      <c r="SWZ319" s="29"/>
      <c r="SXA319" s="29"/>
      <c r="SXB319" s="29"/>
      <c r="SXC319" s="29"/>
      <c r="SXD319" s="29"/>
      <c r="SXE319" s="29"/>
      <c r="SXF319" s="29"/>
      <c r="SXG319" s="29"/>
      <c r="SXH319" s="29"/>
      <c r="SXI319" s="29"/>
      <c r="SXJ319" s="29"/>
      <c r="SXK319" s="29"/>
      <c r="SXL319" s="29"/>
      <c r="SXM319" s="29"/>
      <c r="SXN319" s="29"/>
      <c r="SXO319" s="29"/>
      <c r="SXP319" s="29"/>
      <c r="SXQ319" s="29"/>
      <c r="SXR319" s="29"/>
      <c r="SXS319" s="29"/>
      <c r="SXT319" s="29"/>
      <c r="SXU319" s="29"/>
      <c r="SXV319" s="29"/>
      <c r="SXW319" s="29"/>
      <c r="SXX319" s="29"/>
      <c r="SXY319" s="29"/>
      <c r="SXZ319" s="29"/>
      <c r="SYA319" s="29"/>
      <c r="SYB319" s="29"/>
      <c r="SYC319" s="29"/>
      <c r="SYD319" s="29"/>
      <c r="SYE319" s="29"/>
      <c r="SYF319" s="29"/>
      <c r="SYG319" s="29"/>
      <c r="SYH319" s="29"/>
      <c r="SYI319" s="29"/>
      <c r="SYJ319" s="29"/>
      <c r="SYK319" s="29"/>
      <c r="SYL319" s="29"/>
      <c r="SYM319" s="29"/>
      <c r="SYN319" s="29"/>
      <c r="SYO319" s="29"/>
      <c r="SYP319" s="29"/>
      <c r="SYQ319" s="29"/>
      <c r="SYR319" s="29"/>
      <c r="SYS319" s="29"/>
      <c r="SYT319" s="29"/>
      <c r="SYU319" s="29"/>
      <c r="SYV319" s="29"/>
      <c r="SYW319" s="29"/>
      <c r="SYX319" s="29"/>
      <c r="SYY319" s="29"/>
      <c r="SYZ319" s="29"/>
      <c r="SZA319" s="29"/>
      <c r="SZB319" s="29"/>
      <c r="SZC319" s="29"/>
      <c r="SZD319" s="29"/>
      <c r="SZE319" s="29"/>
      <c r="SZF319" s="29"/>
      <c r="SZG319" s="29"/>
      <c r="SZH319" s="29"/>
      <c r="SZI319" s="29"/>
      <c r="SZJ319" s="29"/>
      <c r="SZK319" s="29"/>
      <c r="SZL319" s="29"/>
      <c r="SZM319" s="29"/>
      <c r="SZN319" s="29"/>
      <c r="SZO319" s="29"/>
      <c r="SZP319" s="29"/>
      <c r="SZQ319" s="29"/>
      <c r="SZR319" s="29"/>
      <c r="SZS319" s="29"/>
      <c r="SZT319" s="29"/>
      <c r="SZU319" s="29"/>
      <c r="SZV319" s="29"/>
      <c r="SZW319" s="29"/>
      <c r="SZX319" s="29"/>
      <c r="SZY319" s="29"/>
      <c r="SZZ319" s="29"/>
      <c r="TAA319" s="29"/>
      <c r="TAB319" s="29"/>
      <c r="TAC319" s="29"/>
      <c r="TAD319" s="29"/>
      <c r="TAE319" s="29"/>
      <c r="TAF319" s="29"/>
      <c r="TAG319" s="29"/>
      <c r="TAH319" s="29"/>
      <c r="TAI319" s="29"/>
      <c r="TAJ319" s="29"/>
      <c r="TAK319" s="29"/>
      <c r="TAL319" s="29"/>
      <c r="TAM319" s="29"/>
      <c r="TAN319" s="29"/>
      <c r="TAO319" s="29"/>
      <c r="TAP319" s="29"/>
      <c r="TAQ319" s="29"/>
      <c r="TAR319" s="29"/>
      <c r="TAS319" s="29"/>
      <c r="TAT319" s="29"/>
      <c r="TAU319" s="29"/>
      <c r="TAV319" s="29"/>
      <c r="TAW319" s="29"/>
      <c r="TAX319" s="29"/>
      <c r="TAY319" s="29"/>
      <c r="TAZ319" s="29"/>
      <c r="TBA319" s="29"/>
      <c r="TBB319" s="29"/>
      <c r="TBC319" s="29"/>
      <c r="TBD319" s="29"/>
      <c r="TBE319" s="29"/>
      <c r="TBF319" s="29"/>
      <c r="TBG319" s="29"/>
      <c r="TBH319" s="29"/>
      <c r="TBI319" s="29"/>
      <c r="TBJ319" s="29"/>
      <c r="TBK319" s="29"/>
      <c r="TBL319" s="29"/>
      <c r="TBM319" s="29"/>
      <c r="TBN319" s="29"/>
      <c r="TBO319" s="29"/>
      <c r="TBP319" s="29"/>
      <c r="TBQ319" s="29"/>
      <c r="TBR319" s="29"/>
      <c r="TBS319" s="29"/>
      <c r="TBT319" s="29"/>
      <c r="TBU319" s="29"/>
      <c r="TBV319" s="29"/>
      <c r="TBW319" s="29"/>
      <c r="TBX319" s="29"/>
      <c r="TBY319" s="29"/>
      <c r="TBZ319" s="29"/>
      <c r="TCA319" s="29"/>
      <c r="TCB319" s="29"/>
      <c r="TCC319" s="29"/>
      <c r="TCD319" s="29"/>
      <c r="TCE319" s="29"/>
      <c r="TCF319" s="29"/>
      <c r="TCG319" s="29"/>
      <c r="TCH319" s="29"/>
      <c r="TCI319" s="29"/>
      <c r="TCJ319" s="29"/>
      <c r="TCK319" s="29"/>
      <c r="TCL319" s="29"/>
      <c r="TCM319" s="29"/>
      <c r="TCN319" s="29"/>
      <c r="TCO319" s="29"/>
      <c r="TCP319" s="29"/>
      <c r="TCQ319" s="29"/>
      <c r="TCR319" s="29"/>
      <c r="TCS319" s="29"/>
      <c r="TCT319" s="29"/>
      <c r="TCU319" s="29"/>
      <c r="TCV319" s="29"/>
      <c r="TCW319" s="29"/>
      <c r="TCX319" s="29"/>
      <c r="TCY319" s="29"/>
      <c r="TCZ319" s="29"/>
      <c r="TDA319" s="29"/>
      <c r="TDB319" s="29"/>
      <c r="TDC319" s="29"/>
      <c r="TDD319" s="29"/>
      <c r="TDE319" s="29"/>
      <c r="TDF319" s="29"/>
      <c r="TDG319" s="29"/>
      <c r="TDH319" s="29"/>
      <c r="TDI319" s="29"/>
      <c r="TDJ319" s="29"/>
      <c r="TDK319" s="29"/>
      <c r="TDL319" s="29"/>
      <c r="TDM319" s="29"/>
      <c r="TDN319" s="29"/>
      <c r="TDO319" s="29"/>
      <c r="TDP319" s="29"/>
      <c r="TDQ319" s="29"/>
      <c r="TDR319" s="29"/>
      <c r="TDS319" s="29"/>
      <c r="TDT319" s="29"/>
      <c r="TDU319" s="29"/>
      <c r="TDV319" s="29"/>
      <c r="TDW319" s="29"/>
      <c r="TDX319" s="29"/>
      <c r="TDY319" s="29"/>
      <c r="TDZ319" s="29"/>
      <c r="TEA319" s="29"/>
      <c r="TEB319" s="29"/>
      <c r="TEC319" s="29"/>
      <c r="TED319" s="29"/>
      <c r="TEE319" s="29"/>
      <c r="TEF319" s="29"/>
      <c r="TEG319" s="29"/>
      <c r="TEH319" s="29"/>
      <c r="TEI319" s="29"/>
      <c r="TEJ319" s="29"/>
      <c r="TEK319" s="29"/>
      <c r="TEL319" s="29"/>
      <c r="TEM319" s="29"/>
      <c r="TEN319" s="29"/>
      <c r="TEO319" s="29"/>
      <c r="TEP319" s="29"/>
      <c r="TEQ319" s="29"/>
      <c r="TER319" s="29"/>
      <c r="TES319" s="29"/>
      <c r="TET319" s="29"/>
      <c r="TEU319" s="29"/>
      <c r="TEV319" s="29"/>
      <c r="TEW319" s="29"/>
      <c r="TEX319" s="29"/>
      <c r="TEY319" s="29"/>
      <c r="TEZ319" s="29"/>
      <c r="TFA319" s="29"/>
      <c r="TFB319" s="29"/>
      <c r="TFC319" s="29"/>
      <c r="TFD319" s="29"/>
      <c r="TFE319" s="29"/>
      <c r="TFF319" s="29"/>
      <c r="TFG319" s="29"/>
      <c r="TFH319" s="29"/>
      <c r="TFI319" s="29"/>
      <c r="TFJ319" s="29"/>
      <c r="TFK319" s="29"/>
      <c r="TFL319" s="29"/>
      <c r="TFM319" s="29"/>
      <c r="TFN319" s="29"/>
      <c r="TFO319" s="29"/>
      <c r="TFP319" s="29"/>
      <c r="TFQ319" s="29"/>
      <c r="TFR319" s="29"/>
      <c r="TFS319" s="29"/>
      <c r="TFT319" s="29"/>
      <c r="TFU319" s="29"/>
      <c r="TFV319" s="29"/>
      <c r="TFW319" s="29"/>
      <c r="TFX319" s="29"/>
      <c r="TFY319" s="29"/>
      <c r="TFZ319" s="29"/>
      <c r="TGA319" s="29"/>
      <c r="TGB319" s="29"/>
      <c r="TGC319" s="29"/>
      <c r="TGD319" s="29"/>
      <c r="TGE319" s="29"/>
      <c r="TGF319" s="29"/>
      <c r="TGG319" s="29"/>
      <c r="TGH319" s="29"/>
      <c r="TGI319" s="29"/>
      <c r="TGJ319" s="29"/>
      <c r="TGK319" s="29"/>
      <c r="TGL319" s="29"/>
      <c r="TGM319" s="29"/>
      <c r="TGN319" s="29"/>
      <c r="TGO319" s="29"/>
      <c r="TGP319" s="29"/>
      <c r="TGQ319" s="29"/>
      <c r="TGR319" s="29"/>
      <c r="TGS319" s="29"/>
      <c r="TGT319" s="29"/>
      <c r="TGU319" s="29"/>
      <c r="TGV319" s="29"/>
      <c r="TGW319" s="29"/>
      <c r="TGX319" s="29"/>
      <c r="TGY319" s="29"/>
      <c r="TGZ319" s="29"/>
      <c r="THA319" s="29"/>
      <c r="THB319" s="29"/>
      <c r="THC319" s="29"/>
      <c r="THD319" s="29"/>
      <c r="THE319" s="29"/>
      <c r="THF319" s="29"/>
      <c r="THG319" s="29"/>
      <c r="THH319" s="29"/>
      <c r="THI319" s="29"/>
      <c r="THJ319" s="29"/>
      <c r="THK319" s="29"/>
      <c r="THL319" s="29"/>
      <c r="THM319" s="29"/>
      <c r="THN319" s="29"/>
      <c r="THO319" s="29"/>
      <c r="THP319" s="29"/>
      <c r="THQ319" s="29"/>
      <c r="THR319" s="29"/>
      <c r="THS319" s="29"/>
      <c r="THT319" s="29"/>
      <c r="THU319" s="29"/>
      <c r="THV319" s="29"/>
      <c r="THW319" s="29"/>
      <c r="THX319" s="29"/>
      <c r="THY319" s="29"/>
      <c r="THZ319" s="29"/>
      <c r="TIA319" s="29"/>
      <c r="TIB319" s="29"/>
      <c r="TIC319" s="29"/>
      <c r="TID319" s="29"/>
      <c r="TIE319" s="29"/>
      <c r="TIF319" s="29"/>
      <c r="TIG319" s="29"/>
      <c r="TIH319" s="29"/>
      <c r="TII319" s="29"/>
      <c r="TIJ319" s="29"/>
      <c r="TIK319" s="29"/>
      <c r="TIL319" s="29"/>
      <c r="TIM319" s="29"/>
      <c r="TIN319" s="29"/>
      <c r="TIO319" s="29"/>
      <c r="TIP319" s="29"/>
      <c r="TIQ319" s="29"/>
      <c r="TIR319" s="29"/>
      <c r="TIS319" s="29"/>
      <c r="TIT319" s="29"/>
      <c r="TIU319" s="29"/>
      <c r="TIV319" s="29"/>
      <c r="TIW319" s="29"/>
      <c r="TIX319" s="29"/>
      <c r="TIY319" s="29"/>
      <c r="TIZ319" s="29"/>
      <c r="TJA319" s="29"/>
      <c r="TJB319" s="29"/>
      <c r="TJC319" s="29"/>
      <c r="TJD319" s="29"/>
      <c r="TJE319" s="29"/>
      <c r="TJF319" s="29"/>
      <c r="TJG319" s="29"/>
      <c r="TJH319" s="29"/>
      <c r="TJI319" s="29"/>
      <c r="TJJ319" s="29"/>
      <c r="TJK319" s="29"/>
      <c r="TJL319" s="29"/>
      <c r="TJM319" s="29"/>
      <c r="TJN319" s="29"/>
      <c r="TJO319" s="29"/>
      <c r="TJP319" s="29"/>
      <c r="TJQ319" s="29"/>
      <c r="TJR319" s="29"/>
      <c r="TJS319" s="29"/>
      <c r="TJT319" s="29"/>
      <c r="TJU319" s="29"/>
      <c r="TJV319" s="29"/>
      <c r="TJW319" s="29"/>
      <c r="TJX319" s="29"/>
      <c r="TJY319" s="29"/>
      <c r="TJZ319" s="29"/>
      <c r="TKA319" s="29"/>
      <c r="TKB319" s="29"/>
      <c r="TKC319" s="29"/>
      <c r="TKD319" s="29"/>
      <c r="TKE319" s="29"/>
      <c r="TKF319" s="29"/>
      <c r="TKG319" s="29"/>
      <c r="TKH319" s="29"/>
      <c r="TKI319" s="29"/>
      <c r="TKJ319" s="29"/>
      <c r="TKK319" s="29"/>
      <c r="TKL319" s="29"/>
      <c r="TKM319" s="29"/>
      <c r="TKN319" s="29"/>
      <c r="TKO319" s="29"/>
      <c r="TKP319" s="29"/>
      <c r="TKQ319" s="29"/>
      <c r="TKR319" s="29"/>
      <c r="TKS319" s="29"/>
      <c r="TKT319" s="29"/>
      <c r="TKU319" s="29"/>
      <c r="TKV319" s="29"/>
      <c r="TKW319" s="29"/>
      <c r="TKX319" s="29"/>
      <c r="TKY319" s="29"/>
      <c r="TKZ319" s="29"/>
      <c r="TLA319" s="29"/>
      <c r="TLB319" s="29"/>
      <c r="TLC319" s="29"/>
      <c r="TLD319" s="29"/>
      <c r="TLE319" s="29"/>
      <c r="TLF319" s="29"/>
      <c r="TLG319" s="29"/>
      <c r="TLH319" s="29"/>
      <c r="TLI319" s="29"/>
      <c r="TLJ319" s="29"/>
      <c r="TLK319" s="29"/>
      <c r="TLL319" s="29"/>
      <c r="TLM319" s="29"/>
      <c r="TLN319" s="29"/>
      <c r="TLO319" s="29"/>
      <c r="TLP319" s="29"/>
      <c r="TLQ319" s="29"/>
      <c r="TLR319" s="29"/>
      <c r="TLS319" s="29"/>
      <c r="TLT319" s="29"/>
      <c r="TLU319" s="29"/>
      <c r="TLV319" s="29"/>
      <c r="TLW319" s="29"/>
      <c r="TLX319" s="29"/>
      <c r="TLY319" s="29"/>
      <c r="TLZ319" s="29"/>
      <c r="TMA319" s="29"/>
      <c r="TMB319" s="29"/>
      <c r="TMC319" s="29"/>
      <c r="TMD319" s="29"/>
      <c r="TME319" s="29"/>
      <c r="TMF319" s="29"/>
      <c r="TMG319" s="29"/>
      <c r="TMH319" s="29"/>
      <c r="TMI319" s="29"/>
      <c r="TMJ319" s="29"/>
      <c r="TMK319" s="29"/>
      <c r="TML319" s="29"/>
      <c r="TMM319" s="29"/>
      <c r="TMN319" s="29"/>
      <c r="TMO319" s="29"/>
      <c r="TMP319" s="29"/>
      <c r="TMQ319" s="29"/>
      <c r="TMR319" s="29"/>
      <c r="TMS319" s="29"/>
      <c r="TMT319" s="29"/>
      <c r="TMU319" s="29"/>
      <c r="TMV319" s="29"/>
      <c r="TMW319" s="29"/>
      <c r="TMX319" s="29"/>
      <c r="TMY319" s="29"/>
      <c r="TMZ319" s="29"/>
      <c r="TNA319" s="29"/>
      <c r="TNB319" s="29"/>
      <c r="TNC319" s="29"/>
      <c r="TND319" s="29"/>
      <c r="TNE319" s="29"/>
      <c r="TNF319" s="29"/>
      <c r="TNG319" s="29"/>
      <c r="TNH319" s="29"/>
      <c r="TNI319" s="29"/>
      <c r="TNJ319" s="29"/>
      <c r="TNK319" s="29"/>
      <c r="TNL319" s="29"/>
      <c r="TNM319" s="29"/>
      <c r="TNN319" s="29"/>
      <c r="TNO319" s="29"/>
      <c r="TNP319" s="29"/>
      <c r="TNQ319" s="29"/>
      <c r="TNR319" s="29"/>
      <c r="TNS319" s="29"/>
      <c r="TNT319" s="29"/>
      <c r="TNU319" s="29"/>
      <c r="TNV319" s="29"/>
      <c r="TNW319" s="29"/>
      <c r="TNX319" s="29"/>
      <c r="TNY319" s="29"/>
      <c r="TNZ319" s="29"/>
      <c r="TOA319" s="29"/>
      <c r="TOB319" s="29"/>
      <c r="TOC319" s="29"/>
      <c r="TOD319" s="29"/>
      <c r="TOE319" s="29"/>
      <c r="TOF319" s="29"/>
      <c r="TOG319" s="29"/>
      <c r="TOH319" s="29"/>
      <c r="TOI319" s="29"/>
      <c r="TOJ319" s="29"/>
      <c r="TOK319" s="29"/>
      <c r="TOL319" s="29"/>
      <c r="TOM319" s="29"/>
      <c r="TON319" s="29"/>
      <c r="TOO319" s="29"/>
      <c r="TOP319" s="29"/>
      <c r="TOQ319" s="29"/>
      <c r="TOR319" s="29"/>
      <c r="TOS319" s="29"/>
      <c r="TOT319" s="29"/>
      <c r="TOU319" s="29"/>
      <c r="TOV319" s="29"/>
      <c r="TOW319" s="29"/>
      <c r="TOX319" s="29"/>
      <c r="TOY319" s="29"/>
      <c r="TOZ319" s="29"/>
      <c r="TPA319" s="29"/>
      <c r="TPB319" s="29"/>
      <c r="TPC319" s="29"/>
      <c r="TPD319" s="29"/>
      <c r="TPE319" s="29"/>
      <c r="TPF319" s="29"/>
      <c r="TPG319" s="29"/>
      <c r="TPH319" s="29"/>
      <c r="TPI319" s="29"/>
      <c r="TPJ319" s="29"/>
      <c r="TPK319" s="29"/>
      <c r="TPL319" s="29"/>
      <c r="TPM319" s="29"/>
      <c r="TPN319" s="29"/>
      <c r="TPO319" s="29"/>
      <c r="TPP319" s="29"/>
      <c r="TPQ319" s="29"/>
      <c r="TPR319" s="29"/>
      <c r="TPS319" s="29"/>
      <c r="TPT319" s="29"/>
      <c r="TPU319" s="29"/>
      <c r="TPV319" s="29"/>
      <c r="TPW319" s="29"/>
      <c r="TPX319" s="29"/>
      <c r="TPY319" s="29"/>
      <c r="TPZ319" s="29"/>
      <c r="TQA319" s="29"/>
      <c r="TQB319" s="29"/>
      <c r="TQC319" s="29"/>
      <c r="TQD319" s="29"/>
      <c r="TQE319" s="29"/>
      <c r="TQF319" s="29"/>
      <c r="TQG319" s="29"/>
      <c r="TQH319" s="29"/>
      <c r="TQI319" s="29"/>
      <c r="TQJ319" s="29"/>
      <c r="TQK319" s="29"/>
      <c r="TQL319" s="29"/>
      <c r="TQM319" s="29"/>
      <c r="TQN319" s="29"/>
      <c r="TQO319" s="29"/>
      <c r="TQP319" s="29"/>
      <c r="TQQ319" s="29"/>
      <c r="TQR319" s="29"/>
      <c r="TQS319" s="29"/>
      <c r="TQT319" s="29"/>
      <c r="TQU319" s="29"/>
      <c r="TQV319" s="29"/>
      <c r="TQW319" s="29"/>
      <c r="TQX319" s="29"/>
      <c r="TQY319" s="29"/>
      <c r="TQZ319" s="29"/>
      <c r="TRA319" s="29"/>
      <c r="TRB319" s="29"/>
      <c r="TRC319" s="29"/>
      <c r="TRD319" s="29"/>
      <c r="TRE319" s="29"/>
      <c r="TRF319" s="29"/>
      <c r="TRG319" s="29"/>
      <c r="TRH319" s="29"/>
      <c r="TRI319" s="29"/>
      <c r="TRJ319" s="29"/>
      <c r="TRK319" s="29"/>
      <c r="TRL319" s="29"/>
      <c r="TRM319" s="29"/>
      <c r="TRN319" s="29"/>
      <c r="TRO319" s="29"/>
      <c r="TRP319" s="29"/>
      <c r="TRQ319" s="29"/>
      <c r="TRR319" s="29"/>
      <c r="TRS319" s="29"/>
      <c r="TRT319" s="29"/>
      <c r="TRU319" s="29"/>
      <c r="TRV319" s="29"/>
      <c r="TRW319" s="29"/>
      <c r="TRX319" s="29"/>
      <c r="TRY319" s="29"/>
      <c r="TRZ319" s="29"/>
      <c r="TSA319" s="29"/>
      <c r="TSB319" s="29"/>
      <c r="TSC319" s="29"/>
      <c r="TSD319" s="29"/>
      <c r="TSE319" s="29"/>
      <c r="TSF319" s="29"/>
      <c r="TSG319" s="29"/>
      <c r="TSH319" s="29"/>
      <c r="TSI319" s="29"/>
      <c r="TSJ319" s="29"/>
      <c r="TSK319" s="29"/>
      <c r="TSL319" s="29"/>
      <c r="TSM319" s="29"/>
      <c r="TSN319" s="29"/>
      <c r="TSO319" s="29"/>
      <c r="TSP319" s="29"/>
      <c r="TSQ319" s="29"/>
      <c r="TSR319" s="29"/>
      <c r="TSS319" s="29"/>
      <c r="TST319" s="29"/>
      <c r="TSU319" s="29"/>
      <c r="TSV319" s="29"/>
      <c r="TSW319" s="29"/>
      <c r="TSX319" s="29"/>
      <c r="TSY319" s="29"/>
      <c r="TSZ319" s="29"/>
      <c r="TTA319" s="29"/>
      <c r="TTB319" s="29"/>
      <c r="TTC319" s="29"/>
      <c r="TTD319" s="29"/>
      <c r="TTE319" s="29"/>
      <c r="TTF319" s="29"/>
      <c r="TTG319" s="29"/>
      <c r="TTH319" s="29"/>
      <c r="TTI319" s="29"/>
      <c r="TTJ319" s="29"/>
      <c r="TTK319" s="29"/>
      <c r="TTL319" s="29"/>
      <c r="TTM319" s="29"/>
      <c r="TTN319" s="29"/>
      <c r="TTO319" s="29"/>
      <c r="TTP319" s="29"/>
      <c r="TTQ319" s="29"/>
      <c r="TTR319" s="29"/>
      <c r="TTS319" s="29"/>
      <c r="TTT319" s="29"/>
      <c r="TTU319" s="29"/>
      <c r="TTV319" s="29"/>
      <c r="TTW319" s="29"/>
      <c r="TTX319" s="29"/>
      <c r="TTY319" s="29"/>
      <c r="TTZ319" s="29"/>
      <c r="TUA319" s="29"/>
      <c r="TUB319" s="29"/>
      <c r="TUC319" s="29"/>
      <c r="TUD319" s="29"/>
      <c r="TUE319" s="29"/>
      <c r="TUF319" s="29"/>
      <c r="TUG319" s="29"/>
      <c r="TUH319" s="29"/>
      <c r="TUI319" s="29"/>
      <c r="TUJ319" s="29"/>
      <c r="TUK319" s="29"/>
      <c r="TUL319" s="29"/>
      <c r="TUM319" s="29"/>
      <c r="TUN319" s="29"/>
      <c r="TUO319" s="29"/>
      <c r="TUP319" s="29"/>
      <c r="TUQ319" s="29"/>
      <c r="TUR319" s="29"/>
      <c r="TUS319" s="29"/>
      <c r="TUT319" s="29"/>
      <c r="TUU319" s="29"/>
      <c r="TUV319" s="29"/>
      <c r="TUW319" s="29"/>
      <c r="TUX319" s="29"/>
      <c r="TUY319" s="29"/>
      <c r="TUZ319" s="29"/>
      <c r="TVA319" s="29"/>
      <c r="TVB319" s="29"/>
      <c r="TVC319" s="29"/>
      <c r="TVD319" s="29"/>
      <c r="TVE319" s="29"/>
      <c r="TVF319" s="29"/>
      <c r="TVG319" s="29"/>
      <c r="TVH319" s="29"/>
      <c r="TVI319" s="29"/>
      <c r="TVJ319" s="29"/>
      <c r="TVK319" s="29"/>
      <c r="TVL319" s="29"/>
      <c r="TVM319" s="29"/>
      <c r="TVN319" s="29"/>
      <c r="TVO319" s="29"/>
      <c r="TVP319" s="29"/>
      <c r="TVQ319" s="29"/>
      <c r="TVR319" s="29"/>
      <c r="TVS319" s="29"/>
      <c r="TVT319" s="29"/>
      <c r="TVU319" s="29"/>
      <c r="TVV319" s="29"/>
      <c r="TVW319" s="29"/>
      <c r="TVX319" s="29"/>
      <c r="TVY319" s="29"/>
      <c r="TVZ319" s="29"/>
      <c r="TWA319" s="29"/>
      <c r="TWB319" s="29"/>
      <c r="TWC319" s="29"/>
      <c r="TWD319" s="29"/>
      <c r="TWE319" s="29"/>
      <c r="TWF319" s="29"/>
      <c r="TWG319" s="29"/>
      <c r="TWH319" s="29"/>
      <c r="TWI319" s="29"/>
      <c r="TWJ319" s="29"/>
      <c r="TWK319" s="29"/>
      <c r="TWL319" s="29"/>
      <c r="TWM319" s="29"/>
      <c r="TWN319" s="29"/>
      <c r="TWO319" s="29"/>
      <c r="TWP319" s="29"/>
      <c r="TWQ319" s="29"/>
      <c r="TWR319" s="29"/>
      <c r="TWS319" s="29"/>
      <c r="TWT319" s="29"/>
      <c r="TWU319" s="29"/>
      <c r="TWV319" s="29"/>
      <c r="TWW319" s="29"/>
      <c r="TWX319" s="29"/>
      <c r="TWY319" s="29"/>
      <c r="TWZ319" s="29"/>
      <c r="TXA319" s="29"/>
      <c r="TXB319" s="29"/>
      <c r="TXC319" s="29"/>
      <c r="TXD319" s="29"/>
      <c r="TXE319" s="29"/>
      <c r="TXF319" s="29"/>
      <c r="TXG319" s="29"/>
      <c r="TXH319" s="29"/>
      <c r="TXI319" s="29"/>
      <c r="TXJ319" s="29"/>
      <c r="TXK319" s="29"/>
      <c r="TXL319" s="29"/>
      <c r="TXM319" s="29"/>
      <c r="TXN319" s="29"/>
      <c r="TXO319" s="29"/>
      <c r="TXP319" s="29"/>
      <c r="TXQ319" s="29"/>
      <c r="TXR319" s="29"/>
      <c r="TXS319" s="29"/>
      <c r="TXT319" s="29"/>
      <c r="TXU319" s="29"/>
      <c r="TXV319" s="29"/>
      <c r="TXW319" s="29"/>
      <c r="TXX319" s="29"/>
      <c r="TXY319" s="29"/>
      <c r="TXZ319" s="29"/>
      <c r="TYA319" s="29"/>
      <c r="TYB319" s="29"/>
      <c r="TYC319" s="29"/>
      <c r="TYD319" s="29"/>
      <c r="TYE319" s="29"/>
      <c r="TYF319" s="29"/>
      <c r="TYG319" s="29"/>
      <c r="TYH319" s="29"/>
      <c r="TYI319" s="29"/>
      <c r="TYJ319" s="29"/>
      <c r="TYK319" s="29"/>
      <c r="TYL319" s="29"/>
      <c r="TYM319" s="29"/>
      <c r="TYN319" s="29"/>
      <c r="TYO319" s="29"/>
      <c r="TYP319" s="29"/>
      <c r="TYQ319" s="29"/>
      <c r="TYR319" s="29"/>
      <c r="TYS319" s="29"/>
      <c r="TYT319" s="29"/>
      <c r="TYU319" s="29"/>
      <c r="TYV319" s="29"/>
      <c r="TYW319" s="29"/>
      <c r="TYX319" s="29"/>
      <c r="TYY319" s="29"/>
      <c r="TYZ319" s="29"/>
      <c r="TZA319" s="29"/>
      <c r="TZB319" s="29"/>
      <c r="TZC319" s="29"/>
      <c r="TZD319" s="29"/>
      <c r="TZE319" s="29"/>
      <c r="TZF319" s="29"/>
      <c r="TZG319" s="29"/>
      <c r="TZH319" s="29"/>
      <c r="TZI319" s="29"/>
      <c r="TZJ319" s="29"/>
      <c r="TZK319" s="29"/>
      <c r="TZL319" s="29"/>
      <c r="TZM319" s="29"/>
      <c r="TZN319" s="29"/>
      <c r="TZO319" s="29"/>
      <c r="TZP319" s="29"/>
      <c r="TZQ319" s="29"/>
      <c r="TZR319" s="29"/>
      <c r="TZS319" s="29"/>
      <c r="TZT319" s="29"/>
      <c r="TZU319" s="29"/>
      <c r="TZV319" s="29"/>
      <c r="TZW319" s="29"/>
      <c r="TZX319" s="29"/>
      <c r="TZY319" s="29"/>
      <c r="TZZ319" s="29"/>
      <c r="UAA319" s="29"/>
      <c r="UAB319" s="29"/>
      <c r="UAC319" s="29"/>
      <c r="UAD319" s="29"/>
      <c r="UAE319" s="29"/>
      <c r="UAF319" s="29"/>
      <c r="UAG319" s="29"/>
      <c r="UAH319" s="29"/>
      <c r="UAI319" s="29"/>
      <c r="UAJ319" s="29"/>
      <c r="UAK319" s="29"/>
      <c r="UAL319" s="29"/>
      <c r="UAM319" s="29"/>
      <c r="UAN319" s="29"/>
      <c r="UAO319" s="29"/>
      <c r="UAP319" s="29"/>
      <c r="UAQ319" s="29"/>
      <c r="UAR319" s="29"/>
      <c r="UAS319" s="29"/>
      <c r="UAT319" s="29"/>
      <c r="UAU319" s="29"/>
      <c r="UAV319" s="29"/>
      <c r="UAW319" s="29"/>
      <c r="UAX319" s="29"/>
      <c r="UAY319" s="29"/>
      <c r="UAZ319" s="29"/>
      <c r="UBA319" s="29"/>
      <c r="UBB319" s="29"/>
      <c r="UBC319" s="29"/>
      <c r="UBD319" s="29"/>
      <c r="UBE319" s="29"/>
      <c r="UBF319" s="29"/>
      <c r="UBG319" s="29"/>
      <c r="UBH319" s="29"/>
      <c r="UBI319" s="29"/>
      <c r="UBJ319" s="29"/>
      <c r="UBK319" s="29"/>
      <c r="UBL319" s="29"/>
      <c r="UBM319" s="29"/>
      <c r="UBN319" s="29"/>
      <c r="UBO319" s="29"/>
      <c r="UBP319" s="29"/>
      <c r="UBQ319" s="29"/>
      <c r="UBR319" s="29"/>
      <c r="UBS319" s="29"/>
      <c r="UBT319" s="29"/>
      <c r="UBU319" s="29"/>
      <c r="UBV319" s="29"/>
      <c r="UBW319" s="29"/>
      <c r="UBX319" s="29"/>
      <c r="UBY319" s="29"/>
      <c r="UBZ319" s="29"/>
      <c r="UCA319" s="29"/>
      <c r="UCB319" s="29"/>
      <c r="UCC319" s="29"/>
      <c r="UCD319" s="29"/>
      <c r="UCE319" s="29"/>
      <c r="UCF319" s="29"/>
      <c r="UCG319" s="29"/>
      <c r="UCH319" s="29"/>
      <c r="UCI319" s="29"/>
      <c r="UCJ319" s="29"/>
      <c r="UCK319" s="29"/>
      <c r="UCL319" s="29"/>
      <c r="UCM319" s="29"/>
      <c r="UCN319" s="29"/>
      <c r="UCO319" s="29"/>
      <c r="UCP319" s="29"/>
      <c r="UCQ319" s="29"/>
      <c r="UCR319" s="29"/>
      <c r="UCS319" s="29"/>
      <c r="UCT319" s="29"/>
      <c r="UCU319" s="29"/>
      <c r="UCV319" s="29"/>
      <c r="UCW319" s="29"/>
      <c r="UCX319" s="29"/>
      <c r="UCY319" s="29"/>
      <c r="UCZ319" s="29"/>
      <c r="UDA319" s="29"/>
      <c r="UDB319" s="29"/>
      <c r="UDC319" s="29"/>
      <c r="UDD319" s="29"/>
      <c r="UDE319" s="29"/>
      <c r="UDF319" s="29"/>
      <c r="UDG319" s="29"/>
      <c r="UDH319" s="29"/>
      <c r="UDI319" s="29"/>
      <c r="UDJ319" s="29"/>
      <c r="UDK319" s="29"/>
      <c r="UDL319" s="29"/>
      <c r="UDM319" s="29"/>
      <c r="UDN319" s="29"/>
      <c r="UDO319" s="29"/>
      <c r="UDP319" s="29"/>
      <c r="UDQ319" s="29"/>
      <c r="UDR319" s="29"/>
      <c r="UDS319" s="29"/>
      <c r="UDT319" s="29"/>
      <c r="UDU319" s="29"/>
      <c r="UDV319" s="29"/>
      <c r="UDW319" s="29"/>
      <c r="UDX319" s="29"/>
      <c r="UDY319" s="29"/>
      <c r="UDZ319" s="29"/>
      <c r="UEA319" s="29"/>
      <c r="UEB319" s="29"/>
      <c r="UEC319" s="29"/>
      <c r="UED319" s="29"/>
      <c r="UEE319" s="29"/>
      <c r="UEF319" s="29"/>
      <c r="UEG319" s="29"/>
      <c r="UEH319" s="29"/>
      <c r="UEI319" s="29"/>
      <c r="UEJ319" s="29"/>
      <c r="UEK319" s="29"/>
      <c r="UEL319" s="29"/>
      <c r="UEM319" s="29"/>
      <c r="UEN319" s="29"/>
      <c r="UEO319" s="29"/>
      <c r="UEP319" s="29"/>
      <c r="UEQ319" s="29"/>
      <c r="UER319" s="29"/>
      <c r="UES319" s="29"/>
      <c r="UET319" s="29"/>
      <c r="UEU319" s="29"/>
      <c r="UEV319" s="29"/>
      <c r="UEW319" s="29"/>
      <c r="UEX319" s="29"/>
      <c r="UEY319" s="29"/>
      <c r="UEZ319" s="29"/>
      <c r="UFA319" s="29"/>
      <c r="UFB319" s="29"/>
      <c r="UFC319" s="29"/>
      <c r="UFD319" s="29"/>
      <c r="UFE319" s="29"/>
      <c r="UFF319" s="29"/>
      <c r="UFG319" s="29"/>
      <c r="UFH319" s="29"/>
      <c r="UFI319" s="29"/>
      <c r="UFJ319" s="29"/>
      <c r="UFK319" s="29"/>
      <c r="UFL319" s="29"/>
      <c r="UFM319" s="29"/>
      <c r="UFN319" s="29"/>
      <c r="UFO319" s="29"/>
      <c r="UFP319" s="29"/>
      <c r="UFQ319" s="29"/>
      <c r="UFR319" s="29"/>
      <c r="UFS319" s="29"/>
      <c r="UFT319" s="29"/>
      <c r="UFU319" s="29"/>
      <c r="UFV319" s="29"/>
      <c r="UFW319" s="29"/>
      <c r="UFX319" s="29"/>
      <c r="UFY319" s="29"/>
      <c r="UFZ319" s="29"/>
      <c r="UGA319" s="29"/>
      <c r="UGB319" s="29"/>
      <c r="UGC319" s="29"/>
      <c r="UGD319" s="29"/>
      <c r="UGE319" s="29"/>
      <c r="UGF319" s="29"/>
      <c r="UGG319" s="29"/>
      <c r="UGH319" s="29"/>
      <c r="UGI319" s="29"/>
      <c r="UGJ319" s="29"/>
      <c r="UGK319" s="29"/>
      <c r="UGL319" s="29"/>
      <c r="UGM319" s="29"/>
      <c r="UGN319" s="29"/>
      <c r="UGO319" s="29"/>
      <c r="UGP319" s="29"/>
      <c r="UGQ319" s="29"/>
      <c r="UGR319" s="29"/>
      <c r="UGS319" s="29"/>
      <c r="UGT319" s="29"/>
      <c r="UGU319" s="29"/>
      <c r="UGV319" s="29"/>
      <c r="UGW319" s="29"/>
      <c r="UGX319" s="29"/>
      <c r="UGY319" s="29"/>
      <c r="UGZ319" s="29"/>
      <c r="UHA319" s="29"/>
      <c r="UHB319" s="29"/>
      <c r="UHC319" s="29"/>
      <c r="UHD319" s="29"/>
      <c r="UHE319" s="29"/>
      <c r="UHF319" s="29"/>
      <c r="UHG319" s="29"/>
      <c r="UHH319" s="29"/>
      <c r="UHI319" s="29"/>
      <c r="UHJ319" s="29"/>
      <c r="UHK319" s="29"/>
      <c r="UHL319" s="29"/>
      <c r="UHM319" s="29"/>
      <c r="UHN319" s="29"/>
      <c r="UHO319" s="29"/>
      <c r="UHP319" s="29"/>
      <c r="UHQ319" s="29"/>
      <c r="UHR319" s="29"/>
      <c r="UHS319" s="29"/>
      <c r="UHT319" s="29"/>
      <c r="UHU319" s="29"/>
      <c r="UHV319" s="29"/>
      <c r="UHW319" s="29"/>
      <c r="UHX319" s="29"/>
      <c r="UHY319" s="29"/>
      <c r="UHZ319" s="29"/>
      <c r="UIA319" s="29"/>
      <c r="UIB319" s="29"/>
      <c r="UIC319" s="29"/>
      <c r="UID319" s="29"/>
      <c r="UIE319" s="29"/>
      <c r="UIF319" s="29"/>
      <c r="UIG319" s="29"/>
      <c r="UIH319" s="29"/>
      <c r="UII319" s="29"/>
      <c r="UIJ319" s="29"/>
      <c r="UIK319" s="29"/>
      <c r="UIL319" s="29"/>
      <c r="UIM319" s="29"/>
      <c r="UIN319" s="29"/>
      <c r="UIO319" s="29"/>
      <c r="UIP319" s="29"/>
      <c r="UIQ319" s="29"/>
      <c r="UIR319" s="29"/>
      <c r="UIS319" s="29"/>
      <c r="UIT319" s="29"/>
      <c r="UIU319" s="29"/>
      <c r="UIV319" s="29"/>
      <c r="UIW319" s="29"/>
      <c r="UIX319" s="29"/>
      <c r="UIY319" s="29"/>
      <c r="UIZ319" s="29"/>
      <c r="UJA319" s="29"/>
      <c r="UJB319" s="29"/>
      <c r="UJC319" s="29"/>
      <c r="UJD319" s="29"/>
      <c r="UJE319" s="29"/>
      <c r="UJF319" s="29"/>
      <c r="UJG319" s="29"/>
      <c r="UJH319" s="29"/>
      <c r="UJI319" s="29"/>
      <c r="UJJ319" s="29"/>
      <c r="UJK319" s="29"/>
      <c r="UJL319" s="29"/>
      <c r="UJM319" s="29"/>
      <c r="UJN319" s="29"/>
      <c r="UJO319" s="29"/>
      <c r="UJP319" s="29"/>
      <c r="UJQ319" s="29"/>
      <c r="UJR319" s="29"/>
      <c r="UJS319" s="29"/>
      <c r="UJT319" s="29"/>
      <c r="UJU319" s="29"/>
      <c r="UJV319" s="29"/>
      <c r="UJW319" s="29"/>
      <c r="UJX319" s="29"/>
      <c r="UJY319" s="29"/>
      <c r="UJZ319" s="29"/>
      <c r="UKA319" s="29"/>
      <c r="UKB319" s="29"/>
      <c r="UKC319" s="29"/>
      <c r="UKD319" s="29"/>
      <c r="UKE319" s="29"/>
      <c r="UKF319" s="29"/>
      <c r="UKG319" s="29"/>
      <c r="UKH319" s="29"/>
      <c r="UKI319" s="29"/>
      <c r="UKJ319" s="29"/>
      <c r="UKK319" s="29"/>
      <c r="UKL319" s="29"/>
      <c r="UKM319" s="29"/>
      <c r="UKN319" s="29"/>
      <c r="UKO319" s="29"/>
      <c r="UKP319" s="29"/>
      <c r="UKQ319" s="29"/>
      <c r="UKR319" s="29"/>
      <c r="UKS319" s="29"/>
      <c r="UKT319" s="29"/>
      <c r="UKU319" s="29"/>
      <c r="UKV319" s="29"/>
      <c r="UKW319" s="29"/>
      <c r="UKX319" s="29"/>
      <c r="UKY319" s="29"/>
      <c r="UKZ319" s="29"/>
      <c r="ULA319" s="29"/>
      <c r="ULB319" s="29"/>
      <c r="ULC319" s="29"/>
      <c r="ULD319" s="29"/>
      <c r="ULE319" s="29"/>
      <c r="ULF319" s="29"/>
      <c r="ULG319" s="29"/>
      <c r="ULH319" s="29"/>
      <c r="ULI319" s="29"/>
      <c r="ULJ319" s="29"/>
      <c r="ULK319" s="29"/>
      <c r="ULL319" s="29"/>
      <c r="ULM319" s="29"/>
      <c r="ULN319" s="29"/>
      <c r="ULO319" s="29"/>
      <c r="ULP319" s="29"/>
      <c r="ULQ319" s="29"/>
      <c r="ULR319" s="29"/>
      <c r="ULS319" s="29"/>
      <c r="ULT319" s="29"/>
      <c r="ULU319" s="29"/>
      <c r="ULV319" s="29"/>
      <c r="ULW319" s="29"/>
      <c r="ULX319" s="29"/>
      <c r="ULY319" s="29"/>
      <c r="ULZ319" s="29"/>
      <c r="UMA319" s="29"/>
      <c r="UMB319" s="29"/>
      <c r="UMC319" s="29"/>
      <c r="UMD319" s="29"/>
      <c r="UME319" s="29"/>
      <c r="UMF319" s="29"/>
      <c r="UMG319" s="29"/>
      <c r="UMH319" s="29"/>
      <c r="UMI319" s="29"/>
      <c r="UMJ319" s="29"/>
      <c r="UMK319" s="29"/>
      <c r="UML319" s="29"/>
      <c r="UMM319" s="29"/>
      <c r="UMN319" s="29"/>
      <c r="UMO319" s="29"/>
      <c r="UMP319" s="29"/>
      <c r="UMQ319" s="29"/>
      <c r="UMR319" s="29"/>
      <c r="UMS319" s="29"/>
      <c r="UMT319" s="29"/>
      <c r="UMU319" s="29"/>
      <c r="UMV319" s="29"/>
      <c r="UMW319" s="29"/>
      <c r="UMX319" s="29"/>
      <c r="UMY319" s="29"/>
      <c r="UMZ319" s="29"/>
      <c r="UNA319" s="29"/>
      <c r="UNB319" s="29"/>
      <c r="UNC319" s="29"/>
      <c r="UND319" s="29"/>
      <c r="UNE319" s="29"/>
      <c r="UNF319" s="29"/>
      <c r="UNG319" s="29"/>
      <c r="UNH319" s="29"/>
      <c r="UNI319" s="29"/>
      <c r="UNJ319" s="29"/>
      <c r="UNK319" s="29"/>
      <c r="UNL319" s="29"/>
      <c r="UNM319" s="29"/>
      <c r="UNN319" s="29"/>
      <c r="UNO319" s="29"/>
      <c r="UNP319" s="29"/>
      <c r="UNQ319" s="29"/>
      <c r="UNR319" s="29"/>
      <c r="UNS319" s="29"/>
      <c r="UNT319" s="29"/>
      <c r="UNU319" s="29"/>
      <c r="UNV319" s="29"/>
      <c r="UNW319" s="29"/>
      <c r="UNX319" s="29"/>
      <c r="UNY319" s="29"/>
      <c r="UNZ319" s="29"/>
      <c r="UOA319" s="29"/>
      <c r="UOB319" s="29"/>
      <c r="UOC319" s="29"/>
      <c r="UOD319" s="29"/>
      <c r="UOE319" s="29"/>
      <c r="UOF319" s="29"/>
      <c r="UOG319" s="29"/>
      <c r="UOH319" s="29"/>
      <c r="UOI319" s="29"/>
      <c r="UOJ319" s="29"/>
      <c r="UOK319" s="29"/>
      <c r="UOL319" s="29"/>
      <c r="UOM319" s="29"/>
      <c r="UON319" s="29"/>
      <c r="UOO319" s="29"/>
      <c r="UOP319" s="29"/>
      <c r="UOQ319" s="29"/>
      <c r="UOR319" s="29"/>
      <c r="UOS319" s="29"/>
      <c r="UOT319" s="29"/>
      <c r="UOU319" s="29"/>
      <c r="UOV319" s="29"/>
      <c r="UOW319" s="29"/>
      <c r="UOX319" s="29"/>
      <c r="UOY319" s="29"/>
      <c r="UOZ319" s="29"/>
      <c r="UPA319" s="29"/>
      <c r="UPB319" s="29"/>
      <c r="UPC319" s="29"/>
      <c r="UPD319" s="29"/>
      <c r="UPE319" s="29"/>
      <c r="UPF319" s="29"/>
      <c r="UPG319" s="29"/>
      <c r="UPH319" s="29"/>
      <c r="UPI319" s="29"/>
      <c r="UPJ319" s="29"/>
      <c r="UPK319" s="29"/>
      <c r="UPL319" s="29"/>
      <c r="UPM319" s="29"/>
      <c r="UPN319" s="29"/>
      <c r="UPO319" s="29"/>
      <c r="UPP319" s="29"/>
      <c r="UPQ319" s="29"/>
      <c r="UPR319" s="29"/>
      <c r="UPS319" s="29"/>
      <c r="UPT319" s="29"/>
      <c r="UPU319" s="29"/>
      <c r="UPV319" s="29"/>
      <c r="UPW319" s="29"/>
      <c r="UPX319" s="29"/>
      <c r="UPY319" s="29"/>
      <c r="UPZ319" s="29"/>
      <c r="UQA319" s="29"/>
      <c r="UQB319" s="29"/>
      <c r="UQC319" s="29"/>
      <c r="UQD319" s="29"/>
      <c r="UQE319" s="29"/>
      <c r="UQF319" s="29"/>
      <c r="UQG319" s="29"/>
      <c r="UQH319" s="29"/>
      <c r="UQI319" s="29"/>
      <c r="UQJ319" s="29"/>
      <c r="UQK319" s="29"/>
      <c r="UQL319" s="29"/>
      <c r="UQM319" s="29"/>
      <c r="UQN319" s="29"/>
      <c r="UQO319" s="29"/>
      <c r="UQP319" s="29"/>
      <c r="UQQ319" s="29"/>
      <c r="UQR319" s="29"/>
      <c r="UQS319" s="29"/>
      <c r="UQT319" s="29"/>
      <c r="UQU319" s="29"/>
      <c r="UQV319" s="29"/>
      <c r="UQW319" s="29"/>
      <c r="UQX319" s="29"/>
      <c r="UQY319" s="29"/>
      <c r="UQZ319" s="29"/>
      <c r="URA319" s="29"/>
      <c r="URB319" s="29"/>
      <c r="URC319" s="29"/>
      <c r="URD319" s="29"/>
      <c r="URE319" s="29"/>
      <c r="URF319" s="29"/>
      <c r="URG319" s="29"/>
      <c r="URH319" s="29"/>
      <c r="URI319" s="29"/>
      <c r="URJ319" s="29"/>
      <c r="URK319" s="29"/>
      <c r="URL319" s="29"/>
      <c r="URM319" s="29"/>
      <c r="URN319" s="29"/>
      <c r="URO319" s="29"/>
      <c r="URP319" s="29"/>
      <c r="URQ319" s="29"/>
      <c r="URR319" s="29"/>
      <c r="URS319" s="29"/>
      <c r="URT319" s="29"/>
      <c r="URU319" s="29"/>
      <c r="URV319" s="29"/>
      <c r="URW319" s="29"/>
      <c r="URX319" s="29"/>
      <c r="URY319" s="29"/>
      <c r="URZ319" s="29"/>
      <c r="USA319" s="29"/>
      <c r="USB319" s="29"/>
      <c r="USC319" s="29"/>
      <c r="USD319" s="29"/>
      <c r="USE319" s="29"/>
      <c r="USF319" s="29"/>
      <c r="USG319" s="29"/>
      <c r="USH319" s="29"/>
      <c r="USI319" s="29"/>
      <c r="USJ319" s="29"/>
      <c r="USK319" s="29"/>
      <c r="USL319" s="29"/>
      <c r="USM319" s="29"/>
      <c r="USN319" s="29"/>
      <c r="USO319" s="29"/>
      <c r="USP319" s="29"/>
      <c r="USQ319" s="29"/>
      <c r="USR319" s="29"/>
      <c r="USS319" s="29"/>
      <c r="UST319" s="29"/>
      <c r="USU319" s="29"/>
      <c r="USV319" s="29"/>
      <c r="USW319" s="29"/>
      <c r="USX319" s="29"/>
      <c r="USY319" s="29"/>
      <c r="USZ319" s="29"/>
      <c r="UTA319" s="29"/>
      <c r="UTB319" s="29"/>
      <c r="UTC319" s="29"/>
      <c r="UTD319" s="29"/>
      <c r="UTE319" s="29"/>
      <c r="UTF319" s="29"/>
      <c r="UTG319" s="29"/>
      <c r="UTH319" s="29"/>
      <c r="UTI319" s="29"/>
      <c r="UTJ319" s="29"/>
      <c r="UTK319" s="29"/>
      <c r="UTL319" s="29"/>
      <c r="UTM319" s="29"/>
      <c r="UTN319" s="29"/>
      <c r="UTO319" s="29"/>
      <c r="UTP319" s="29"/>
      <c r="UTQ319" s="29"/>
      <c r="UTR319" s="29"/>
      <c r="UTS319" s="29"/>
      <c r="UTT319" s="29"/>
      <c r="UTU319" s="29"/>
      <c r="UTV319" s="29"/>
      <c r="UTW319" s="29"/>
      <c r="UTX319" s="29"/>
      <c r="UTY319" s="29"/>
      <c r="UTZ319" s="29"/>
      <c r="UUA319" s="29"/>
      <c r="UUB319" s="29"/>
      <c r="UUC319" s="29"/>
      <c r="UUD319" s="29"/>
      <c r="UUE319" s="29"/>
      <c r="UUF319" s="29"/>
      <c r="UUG319" s="29"/>
      <c r="UUH319" s="29"/>
      <c r="UUI319" s="29"/>
      <c r="UUJ319" s="29"/>
      <c r="UUK319" s="29"/>
      <c r="UUL319" s="29"/>
      <c r="UUM319" s="29"/>
      <c r="UUN319" s="29"/>
      <c r="UUO319" s="29"/>
      <c r="UUP319" s="29"/>
      <c r="UUQ319" s="29"/>
      <c r="UUR319" s="29"/>
      <c r="UUS319" s="29"/>
      <c r="UUT319" s="29"/>
      <c r="UUU319" s="29"/>
      <c r="UUV319" s="29"/>
      <c r="UUW319" s="29"/>
      <c r="UUX319" s="29"/>
      <c r="UUY319" s="29"/>
      <c r="UUZ319" s="29"/>
      <c r="UVA319" s="29"/>
      <c r="UVB319" s="29"/>
      <c r="UVC319" s="29"/>
      <c r="UVD319" s="29"/>
      <c r="UVE319" s="29"/>
      <c r="UVF319" s="29"/>
      <c r="UVG319" s="29"/>
      <c r="UVH319" s="29"/>
      <c r="UVI319" s="29"/>
      <c r="UVJ319" s="29"/>
      <c r="UVK319" s="29"/>
      <c r="UVL319" s="29"/>
      <c r="UVM319" s="29"/>
      <c r="UVN319" s="29"/>
      <c r="UVO319" s="29"/>
      <c r="UVP319" s="29"/>
      <c r="UVQ319" s="29"/>
      <c r="UVR319" s="29"/>
      <c r="UVS319" s="29"/>
      <c r="UVT319" s="29"/>
      <c r="UVU319" s="29"/>
      <c r="UVV319" s="29"/>
      <c r="UVW319" s="29"/>
      <c r="UVX319" s="29"/>
      <c r="UVY319" s="29"/>
      <c r="UVZ319" s="29"/>
      <c r="UWA319" s="29"/>
      <c r="UWB319" s="29"/>
      <c r="UWC319" s="29"/>
      <c r="UWD319" s="29"/>
      <c r="UWE319" s="29"/>
      <c r="UWF319" s="29"/>
      <c r="UWG319" s="29"/>
      <c r="UWH319" s="29"/>
      <c r="UWI319" s="29"/>
      <c r="UWJ319" s="29"/>
      <c r="UWK319" s="29"/>
      <c r="UWL319" s="29"/>
      <c r="UWM319" s="29"/>
      <c r="UWN319" s="29"/>
      <c r="UWO319" s="29"/>
      <c r="UWP319" s="29"/>
      <c r="UWQ319" s="29"/>
      <c r="UWR319" s="29"/>
      <c r="UWS319" s="29"/>
      <c r="UWT319" s="29"/>
      <c r="UWU319" s="29"/>
      <c r="UWV319" s="29"/>
      <c r="UWW319" s="29"/>
      <c r="UWX319" s="29"/>
      <c r="UWY319" s="29"/>
      <c r="UWZ319" s="29"/>
      <c r="UXA319" s="29"/>
      <c r="UXB319" s="29"/>
      <c r="UXC319" s="29"/>
      <c r="UXD319" s="29"/>
      <c r="UXE319" s="29"/>
      <c r="UXF319" s="29"/>
      <c r="UXG319" s="29"/>
      <c r="UXH319" s="29"/>
      <c r="UXI319" s="29"/>
      <c r="UXJ319" s="29"/>
      <c r="UXK319" s="29"/>
      <c r="UXL319" s="29"/>
      <c r="UXM319" s="29"/>
      <c r="UXN319" s="29"/>
      <c r="UXO319" s="29"/>
      <c r="UXP319" s="29"/>
      <c r="UXQ319" s="29"/>
      <c r="UXR319" s="29"/>
      <c r="UXS319" s="29"/>
      <c r="UXT319" s="29"/>
      <c r="UXU319" s="29"/>
      <c r="UXV319" s="29"/>
      <c r="UXW319" s="29"/>
      <c r="UXX319" s="29"/>
      <c r="UXY319" s="29"/>
      <c r="UXZ319" s="29"/>
      <c r="UYA319" s="29"/>
      <c r="UYB319" s="29"/>
      <c r="UYC319" s="29"/>
      <c r="UYD319" s="29"/>
      <c r="UYE319" s="29"/>
      <c r="UYF319" s="29"/>
      <c r="UYG319" s="29"/>
      <c r="UYH319" s="29"/>
      <c r="UYI319" s="29"/>
      <c r="UYJ319" s="29"/>
      <c r="UYK319" s="29"/>
      <c r="UYL319" s="29"/>
      <c r="UYM319" s="29"/>
      <c r="UYN319" s="29"/>
      <c r="UYO319" s="29"/>
      <c r="UYP319" s="29"/>
      <c r="UYQ319" s="29"/>
      <c r="UYR319" s="29"/>
      <c r="UYS319" s="29"/>
      <c r="UYT319" s="29"/>
      <c r="UYU319" s="29"/>
      <c r="UYV319" s="29"/>
      <c r="UYW319" s="29"/>
      <c r="UYX319" s="29"/>
      <c r="UYY319" s="29"/>
      <c r="UYZ319" s="29"/>
      <c r="UZA319" s="29"/>
      <c r="UZB319" s="29"/>
      <c r="UZC319" s="29"/>
      <c r="UZD319" s="29"/>
      <c r="UZE319" s="29"/>
      <c r="UZF319" s="29"/>
      <c r="UZG319" s="29"/>
      <c r="UZH319" s="29"/>
      <c r="UZI319" s="29"/>
      <c r="UZJ319" s="29"/>
      <c r="UZK319" s="29"/>
      <c r="UZL319" s="29"/>
      <c r="UZM319" s="29"/>
      <c r="UZN319" s="29"/>
      <c r="UZO319" s="29"/>
      <c r="UZP319" s="29"/>
      <c r="UZQ319" s="29"/>
      <c r="UZR319" s="29"/>
      <c r="UZS319" s="29"/>
      <c r="UZT319" s="29"/>
      <c r="UZU319" s="29"/>
      <c r="UZV319" s="29"/>
      <c r="UZW319" s="29"/>
      <c r="UZX319" s="29"/>
      <c r="UZY319" s="29"/>
      <c r="UZZ319" s="29"/>
      <c r="VAA319" s="29"/>
      <c r="VAB319" s="29"/>
      <c r="VAC319" s="29"/>
      <c r="VAD319" s="29"/>
      <c r="VAE319" s="29"/>
      <c r="VAF319" s="29"/>
      <c r="VAG319" s="29"/>
      <c r="VAH319" s="29"/>
      <c r="VAI319" s="29"/>
      <c r="VAJ319" s="29"/>
      <c r="VAK319" s="29"/>
      <c r="VAL319" s="29"/>
      <c r="VAM319" s="29"/>
      <c r="VAN319" s="29"/>
      <c r="VAO319" s="29"/>
      <c r="VAP319" s="29"/>
      <c r="VAQ319" s="29"/>
      <c r="VAR319" s="29"/>
      <c r="VAS319" s="29"/>
      <c r="VAT319" s="29"/>
      <c r="VAU319" s="29"/>
      <c r="VAV319" s="29"/>
      <c r="VAW319" s="29"/>
      <c r="VAX319" s="29"/>
      <c r="VAY319" s="29"/>
      <c r="VAZ319" s="29"/>
      <c r="VBA319" s="29"/>
      <c r="VBB319" s="29"/>
      <c r="VBC319" s="29"/>
      <c r="VBD319" s="29"/>
      <c r="VBE319" s="29"/>
      <c r="VBF319" s="29"/>
      <c r="VBG319" s="29"/>
      <c r="VBH319" s="29"/>
      <c r="VBI319" s="29"/>
      <c r="VBJ319" s="29"/>
      <c r="VBK319" s="29"/>
      <c r="VBL319" s="29"/>
      <c r="VBM319" s="29"/>
      <c r="VBN319" s="29"/>
      <c r="VBO319" s="29"/>
      <c r="VBP319" s="29"/>
      <c r="VBQ319" s="29"/>
      <c r="VBR319" s="29"/>
      <c r="VBS319" s="29"/>
      <c r="VBT319" s="29"/>
      <c r="VBU319" s="29"/>
      <c r="VBV319" s="29"/>
      <c r="VBW319" s="29"/>
      <c r="VBX319" s="29"/>
      <c r="VBY319" s="29"/>
      <c r="VBZ319" s="29"/>
      <c r="VCA319" s="29"/>
      <c r="VCB319" s="29"/>
      <c r="VCC319" s="29"/>
      <c r="VCD319" s="29"/>
      <c r="VCE319" s="29"/>
      <c r="VCF319" s="29"/>
      <c r="VCG319" s="29"/>
      <c r="VCH319" s="29"/>
      <c r="VCI319" s="29"/>
      <c r="VCJ319" s="29"/>
      <c r="VCK319" s="29"/>
      <c r="VCL319" s="29"/>
      <c r="VCM319" s="29"/>
      <c r="VCN319" s="29"/>
      <c r="VCO319" s="29"/>
      <c r="VCP319" s="29"/>
      <c r="VCQ319" s="29"/>
      <c r="VCR319" s="29"/>
      <c r="VCS319" s="29"/>
      <c r="VCT319" s="29"/>
      <c r="VCU319" s="29"/>
      <c r="VCV319" s="29"/>
      <c r="VCW319" s="29"/>
      <c r="VCX319" s="29"/>
      <c r="VCY319" s="29"/>
      <c r="VCZ319" s="29"/>
      <c r="VDA319" s="29"/>
      <c r="VDB319" s="29"/>
      <c r="VDC319" s="29"/>
      <c r="VDD319" s="29"/>
      <c r="VDE319" s="29"/>
      <c r="VDF319" s="29"/>
      <c r="VDG319" s="29"/>
      <c r="VDH319" s="29"/>
      <c r="VDI319" s="29"/>
      <c r="VDJ319" s="29"/>
      <c r="VDK319" s="29"/>
      <c r="VDL319" s="29"/>
      <c r="VDM319" s="29"/>
      <c r="VDN319" s="29"/>
      <c r="VDO319" s="29"/>
      <c r="VDP319" s="29"/>
      <c r="VDQ319" s="29"/>
      <c r="VDR319" s="29"/>
      <c r="VDS319" s="29"/>
      <c r="VDT319" s="29"/>
      <c r="VDU319" s="29"/>
      <c r="VDV319" s="29"/>
      <c r="VDW319" s="29"/>
      <c r="VDX319" s="29"/>
      <c r="VDY319" s="29"/>
      <c r="VDZ319" s="29"/>
      <c r="VEA319" s="29"/>
      <c r="VEB319" s="29"/>
      <c r="VEC319" s="29"/>
      <c r="VED319" s="29"/>
      <c r="VEE319" s="29"/>
      <c r="VEF319" s="29"/>
      <c r="VEG319" s="29"/>
      <c r="VEH319" s="29"/>
      <c r="VEI319" s="29"/>
      <c r="VEJ319" s="29"/>
      <c r="VEK319" s="29"/>
      <c r="VEL319" s="29"/>
      <c r="VEM319" s="29"/>
      <c r="VEN319" s="29"/>
      <c r="VEO319" s="29"/>
      <c r="VEP319" s="29"/>
      <c r="VEQ319" s="29"/>
      <c r="VER319" s="29"/>
      <c r="VES319" s="29"/>
      <c r="VET319" s="29"/>
      <c r="VEU319" s="29"/>
      <c r="VEV319" s="29"/>
      <c r="VEW319" s="29"/>
      <c r="VEX319" s="29"/>
      <c r="VEY319" s="29"/>
      <c r="VEZ319" s="29"/>
      <c r="VFA319" s="29"/>
      <c r="VFB319" s="29"/>
      <c r="VFC319" s="29"/>
      <c r="VFD319" s="29"/>
      <c r="VFE319" s="29"/>
      <c r="VFF319" s="29"/>
      <c r="VFG319" s="29"/>
      <c r="VFH319" s="29"/>
      <c r="VFI319" s="29"/>
      <c r="VFJ319" s="29"/>
      <c r="VFK319" s="29"/>
      <c r="VFL319" s="29"/>
      <c r="VFM319" s="29"/>
      <c r="VFN319" s="29"/>
      <c r="VFO319" s="29"/>
      <c r="VFP319" s="29"/>
      <c r="VFQ319" s="29"/>
      <c r="VFR319" s="29"/>
      <c r="VFS319" s="29"/>
      <c r="VFT319" s="29"/>
      <c r="VFU319" s="29"/>
      <c r="VFV319" s="29"/>
      <c r="VFW319" s="29"/>
      <c r="VFX319" s="29"/>
      <c r="VFY319" s="29"/>
      <c r="VFZ319" s="29"/>
      <c r="VGA319" s="29"/>
      <c r="VGB319" s="29"/>
      <c r="VGC319" s="29"/>
      <c r="VGD319" s="29"/>
      <c r="VGE319" s="29"/>
      <c r="VGF319" s="29"/>
      <c r="VGG319" s="29"/>
      <c r="VGH319" s="29"/>
      <c r="VGI319" s="29"/>
      <c r="VGJ319" s="29"/>
      <c r="VGK319" s="29"/>
      <c r="VGL319" s="29"/>
      <c r="VGM319" s="29"/>
      <c r="VGN319" s="29"/>
      <c r="VGO319" s="29"/>
      <c r="VGP319" s="29"/>
      <c r="VGQ319" s="29"/>
      <c r="VGR319" s="29"/>
      <c r="VGS319" s="29"/>
      <c r="VGT319" s="29"/>
      <c r="VGU319" s="29"/>
      <c r="VGV319" s="29"/>
      <c r="VGW319" s="29"/>
      <c r="VGX319" s="29"/>
      <c r="VGY319" s="29"/>
      <c r="VGZ319" s="29"/>
      <c r="VHA319" s="29"/>
      <c r="VHB319" s="29"/>
      <c r="VHC319" s="29"/>
      <c r="VHD319" s="29"/>
      <c r="VHE319" s="29"/>
      <c r="VHF319" s="29"/>
      <c r="VHG319" s="29"/>
      <c r="VHH319" s="29"/>
      <c r="VHI319" s="29"/>
      <c r="VHJ319" s="29"/>
      <c r="VHK319" s="29"/>
      <c r="VHL319" s="29"/>
      <c r="VHM319" s="29"/>
      <c r="VHN319" s="29"/>
      <c r="VHO319" s="29"/>
      <c r="VHP319" s="29"/>
      <c r="VHQ319" s="29"/>
      <c r="VHR319" s="29"/>
      <c r="VHS319" s="29"/>
      <c r="VHT319" s="29"/>
      <c r="VHU319" s="29"/>
      <c r="VHV319" s="29"/>
      <c r="VHW319" s="29"/>
      <c r="VHX319" s="29"/>
      <c r="VHY319" s="29"/>
      <c r="VHZ319" s="29"/>
      <c r="VIA319" s="29"/>
      <c r="VIB319" s="29"/>
      <c r="VIC319" s="29"/>
      <c r="VID319" s="29"/>
      <c r="VIE319" s="29"/>
      <c r="VIF319" s="29"/>
      <c r="VIG319" s="29"/>
      <c r="VIH319" s="29"/>
      <c r="VII319" s="29"/>
      <c r="VIJ319" s="29"/>
      <c r="VIK319" s="29"/>
      <c r="VIL319" s="29"/>
      <c r="VIM319" s="29"/>
      <c r="VIN319" s="29"/>
      <c r="VIO319" s="29"/>
      <c r="VIP319" s="29"/>
      <c r="VIQ319" s="29"/>
      <c r="VIR319" s="29"/>
      <c r="VIS319" s="29"/>
      <c r="VIT319" s="29"/>
      <c r="VIU319" s="29"/>
      <c r="VIV319" s="29"/>
      <c r="VIW319" s="29"/>
      <c r="VIX319" s="29"/>
      <c r="VIY319" s="29"/>
      <c r="VIZ319" s="29"/>
      <c r="VJA319" s="29"/>
      <c r="VJB319" s="29"/>
      <c r="VJC319" s="29"/>
      <c r="VJD319" s="29"/>
      <c r="VJE319" s="29"/>
      <c r="VJF319" s="29"/>
      <c r="VJG319" s="29"/>
      <c r="VJH319" s="29"/>
      <c r="VJI319" s="29"/>
      <c r="VJJ319" s="29"/>
      <c r="VJK319" s="29"/>
      <c r="VJL319" s="29"/>
      <c r="VJM319" s="29"/>
      <c r="VJN319" s="29"/>
      <c r="VJO319" s="29"/>
      <c r="VJP319" s="29"/>
      <c r="VJQ319" s="29"/>
      <c r="VJR319" s="29"/>
      <c r="VJS319" s="29"/>
      <c r="VJT319" s="29"/>
      <c r="VJU319" s="29"/>
      <c r="VJV319" s="29"/>
      <c r="VJW319" s="29"/>
      <c r="VJX319" s="29"/>
      <c r="VJY319" s="29"/>
      <c r="VJZ319" s="29"/>
      <c r="VKA319" s="29"/>
      <c r="VKB319" s="29"/>
      <c r="VKC319" s="29"/>
      <c r="VKD319" s="29"/>
      <c r="VKE319" s="29"/>
      <c r="VKF319" s="29"/>
      <c r="VKG319" s="29"/>
      <c r="VKH319" s="29"/>
      <c r="VKI319" s="29"/>
      <c r="VKJ319" s="29"/>
      <c r="VKK319" s="29"/>
      <c r="VKL319" s="29"/>
      <c r="VKM319" s="29"/>
      <c r="VKN319" s="29"/>
      <c r="VKO319" s="29"/>
      <c r="VKP319" s="29"/>
      <c r="VKQ319" s="29"/>
      <c r="VKR319" s="29"/>
      <c r="VKS319" s="29"/>
      <c r="VKT319" s="29"/>
      <c r="VKU319" s="29"/>
      <c r="VKV319" s="29"/>
      <c r="VKW319" s="29"/>
      <c r="VKX319" s="29"/>
      <c r="VKY319" s="29"/>
      <c r="VKZ319" s="29"/>
      <c r="VLA319" s="29"/>
      <c r="VLB319" s="29"/>
      <c r="VLC319" s="29"/>
      <c r="VLD319" s="29"/>
      <c r="VLE319" s="29"/>
      <c r="VLF319" s="29"/>
      <c r="VLG319" s="29"/>
      <c r="VLH319" s="29"/>
      <c r="VLI319" s="29"/>
      <c r="VLJ319" s="29"/>
      <c r="VLK319" s="29"/>
      <c r="VLL319" s="29"/>
      <c r="VLM319" s="29"/>
      <c r="VLN319" s="29"/>
      <c r="VLO319" s="29"/>
      <c r="VLP319" s="29"/>
      <c r="VLQ319" s="29"/>
      <c r="VLR319" s="29"/>
      <c r="VLS319" s="29"/>
      <c r="VLT319" s="29"/>
      <c r="VLU319" s="29"/>
      <c r="VLV319" s="29"/>
      <c r="VLW319" s="29"/>
      <c r="VLX319" s="29"/>
      <c r="VLY319" s="29"/>
      <c r="VLZ319" s="29"/>
      <c r="VMA319" s="29"/>
      <c r="VMB319" s="29"/>
      <c r="VMC319" s="29"/>
      <c r="VMD319" s="29"/>
      <c r="VME319" s="29"/>
      <c r="VMF319" s="29"/>
      <c r="VMG319" s="29"/>
      <c r="VMH319" s="29"/>
      <c r="VMI319" s="29"/>
      <c r="VMJ319" s="29"/>
      <c r="VMK319" s="29"/>
      <c r="VML319" s="29"/>
      <c r="VMM319" s="29"/>
      <c r="VMN319" s="29"/>
      <c r="VMO319" s="29"/>
      <c r="VMP319" s="29"/>
      <c r="VMQ319" s="29"/>
      <c r="VMR319" s="29"/>
      <c r="VMS319" s="29"/>
      <c r="VMT319" s="29"/>
      <c r="VMU319" s="29"/>
      <c r="VMV319" s="29"/>
      <c r="VMW319" s="29"/>
      <c r="VMX319" s="29"/>
      <c r="VMY319" s="29"/>
      <c r="VMZ319" s="29"/>
      <c r="VNA319" s="29"/>
      <c r="VNB319" s="29"/>
      <c r="VNC319" s="29"/>
      <c r="VND319" s="29"/>
      <c r="VNE319" s="29"/>
      <c r="VNF319" s="29"/>
      <c r="VNG319" s="29"/>
      <c r="VNH319" s="29"/>
      <c r="VNI319" s="29"/>
      <c r="VNJ319" s="29"/>
      <c r="VNK319" s="29"/>
      <c r="VNL319" s="29"/>
      <c r="VNM319" s="29"/>
      <c r="VNN319" s="29"/>
      <c r="VNO319" s="29"/>
      <c r="VNP319" s="29"/>
      <c r="VNQ319" s="29"/>
      <c r="VNR319" s="29"/>
      <c r="VNS319" s="29"/>
      <c r="VNT319" s="29"/>
      <c r="VNU319" s="29"/>
      <c r="VNV319" s="29"/>
      <c r="VNW319" s="29"/>
      <c r="VNX319" s="29"/>
      <c r="VNY319" s="29"/>
      <c r="VNZ319" s="29"/>
      <c r="VOA319" s="29"/>
      <c r="VOB319" s="29"/>
      <c r="VOC319" s="29"/>
      <c r="VOD319" s="29"/>
      <c r="VOE319" s="29"/>
      <c r="VOF319" s="29"/>
      <c r="VOG319" s="29"/>
      <c r="VOH319" s="29"/>
      <c r="VOI319" s="29"/>
      <c r="VOJ319" s="29"/>
      <c r="VOK319" s="29"/>
      <c r="VOL319" s="29"/>
      <c r="VOM319" s="29"/>
      <c r="VON319" s="29"/>
      <c r="VOO319" s="29"/>
      <c r="VOP319" s="29"/>
      <c r="VOQ319" s="29"/>
      <c r="VOR319" s="29"/>
      <c r="VOS319" s="29"/>
      <c r="VOT319" s="29"/>
      <c r="VOU319" s="29"/>
      <c r="VOV319" s="29"/>
      <c r="VOW319" s="29"/>
      <c r="VOX319" s="29"/>
      <c r="VOY319" s="29"/>
      <c r="VOZ319" s="29"/>
      <c r="VPA319" s="29"/>
      <c r="VPB319" s="29"/>
      <c r="VPC319" s="29"/>
      <c r="VPD319" s="29"/>
      <c r="VPE319" s="29"/>
      <c r="VPF319" s="29"/>
      <c r="VPG319" s="29"/>
      <c r="VPH319" s="29"/>
      <c r="VPI319" s="29"/>
      <c r="VPJ319" s="29"/>
      <c r="VPK319" s="29"/>
      <c r="VPL319" s="29"/>
      <c r="VPM319" s="29"/>
      <c r="VPN319" s="29"/>
      <c r="VPO319" s="29"/>
      <c r="VPP319" s="29"/>
      <c r="VPQ319" s="29"/>
      <c r="VPR319" s="29"/>
      <c r="VPS319" s="29"/>
      <c r="VPT319" s="29"/>
      <c r="VPU319" s="29"/>
      <c r="VPV319" s="29"/>
      <c r="VPW319" s="29"/>
      <c r="VPX319" s="29"/>
      <c r="VPY319" s="29"/>
      <c r="VPZ319" s="29"/>
      <c r="VQA319" s="29"/>
      <c r="VQB319" s="29"/>
      <c r="VQC319" s="29"/>
      <c r="VQD319" s="29"/>
      <c r="VQE319" s="29"/>
      <c r="VQF319" s="29"/>
      <c r="VQG319" s="29"/>
      <c r="VQH319" s="29"/>
      <c r="VQI319" s="29"/>
      <c r="VQJ319" s="29"/>
      <c r="VQK319" s="29"/>
      <c r="VQL319" s="29"/>
      <c r="VQM319" s="29"/>
      <c r="VQN319" s="29"/>
      <c r="VQO319" s="29"/>
      <c r="VQP319" s="29"/>
      <c r="VQQ319" s="29"/>
      <c r="VQR319" s="29"/>
      <c r="VQS319" s="29"/>
      <c r="VQT319" s="29"/>
      <c r="VQU319" s="29"/>
      <c r="VQV319" s="29"/>
      <c r="VQW319" s="29"/>
      <c r="VQX319" s="29"/>
      <c r="VQY319" s="29"/>
      <c r="VQZ319" s="29"/>
      <c r="VRA319" s="29"/>
      <c r="VRB319" s="29"/>
      <c r="VRC319" s="29"/>
      <c r="VRD319" s="29"/>
      <c r="VRE319" s="29"/>
      <c r="VRF319" s="29"/>
      <c r="VRG319" s="29"/>
      <c r="VRH319" s="29"/>
      <c r="VRI319" s="29"/>
      <c r="VRJ319" s="29"/>
      <c r="VRK319" s="29"/>
      <c r="VRL319" s="29"/>
      <c r="VRM319" s="29"/>
      <c r="VRN319" s="29"/>
      <c r="VRO319" s="29"/>
      <c r="VRP319" s="29"/>
      <c r="VRQ319" s="29"/>
      <c r="VRR319" s="29"/>
      <c r="VRS319" s="29"/>
      <c r="VRT319" s="29"/>
      <c r="VRU319" s="29"/>
      <c r="VRV319" s="29"/>
      <c r="VRW319" s="29"/>
      <c r="VRX319" s="29"/>
      <c r="VRY319" s="29"/>
      <c r="VRZ319" s="29"/>
      <c r="VSA319" s="29"/>
      <c r="VSB319" s="29"/>
      <c r="VSC319" s="29"/>
      <c r="VSD319" s="29"/>
      <c r="VSE319" s="29"/>
      <c r="VSF319" s="29"/>
      <c r="VSG319" s="29"/>
      <c r="VSH319" s="29"/>
      <c r="VSI319" s="29"/>
      <c r="VSJ319" s="29"/>
      <c r="VSK319" s="29"/>
      <c r="VSL319" s="29"/>
      <c r="VSM319" s="29"/>
      <c r="VSN319" s="29"/>
      <c r="VSO319" s="29"/>
      <c r="VSP319" s="29"/>
      <c r="VSQ319" s="29"/>
      <c r="VSR319" s="29"/>
      <c r="VSS319" s="29"/>
      <c r="VST319" s="29"/>
      <c r="VSU319" s="29"/>
      <c r="VSV319" s="29"/>
      <c r="VSW319" s="29"/>
      <c r="VSX319" s="29"/>
      <c r="VSY319" s="29"/>
      <c r="VSZ319" s="29"/>
      <c r="VTA319" s="29"/>
      <c r="VTB319" s="29"/>
      <c r="VTC319" s="29"/>
      <c r="VTD319" s="29"/>
      <c r="VTE319" s="29"/>
      <c r="VTF319" s="29"/>
      <c r="VTG319" s="29"/>
      <c r="VTH319" s="29"/>
      <c r="VTI319" s="29"/>
      <c r="VTJ319" s="29"/>
      <c r="VTK319" s="29"/>
      <c r="VTL319" s="29"/>
      <c r="VTM319" s="29"/>
      <c r="VTN319" s="29"/>
      <c r="VTO319" s="29"/>
      <c r="VTP319" s="29"/>
      <c r="VTQ319" s="29"/>
      <c r="VTR319" s="29"/>
      <c r="VTS319" s="29"/>
      <c r="VTT319" s="29"/>
      <c r="VTU319" s="29"/>
      <c r="VTV319" s="29"/>
      <c r="VTW319" s="29"/>
      <c r="VTX319" s="29"/>
      <c r="VTY319" s="29"/>
      <c r="VTZ319" s="29"/>
      <c r="VUA319" s="29"/>
      <c r="VUB319" s="29"/>
      <c r="VUC319" s="29"/>
      <c r="VUD319" s="29"/>
      <c r="VUE319" s="29"/>
      <c r="VUF319" s="29"/>
      <c r="VUG319" s="29"/>
      <c r="VUH319" s="29"/>
      <c r="VUI319" s="29"/>
      <c r="VUJ319" s="29"/>
      <c r="VUK319" s="29"/>
      <c r="VUL319" s="29"/>
      <c r="VUM319" s="29"/>
      <c r="VUN319" s="29"/>
      <c r="VUO319" s="29"/>
      <c r="VUP319" s="29"/>
      <c r="VUQ319" s="29"/>
      <c r="VUR319" s="29"/>
      <c r="VUS319" s="29"/>
      <c r="VUT319" s="29"/>
      <c r="VUU319" s="29"/>
      <c r="VUV319" s="29"/>
      <c r="VUW319" s="29"/>
      <c r="VUX319" s="29"/>
      <c r="VUY319" s="29"/>
      <c r="VUZ319" s="29"/>
      <c r="VVA319" s="29"/>
      <c r="VVB319" s="29"/>
      <c r="VVC319" s="29"/>
      <c r="VVD319" s="29"/>
      <c r="VVE319" s="29"/>
      <c r="VVF319" s="29"/>
      <c r="VVG319" s="29"/>
      <c r="VVH319" s="29"/>
      <c r="VVI319" s="29"/>
      <c r="VVJ319" s="29"/>
      <c r="VVK319" s="29"/>
      <c r="VVL319" s="29"/>
      <c r="VVM319" s="29"/>
      <c r="VVN319" s="29"/>
      <c r="VVO319" s="29"/>
      <c r="VVP319" s="29"/>
      <c r="VVQ319" s="29"/>
      <c r="VVR319" s="29"/>
      <c r="VVS319" s="29"/>
      <c r="VVT319" s="29"/>
      <c r="VVU319" s="29"/>
      <c r="VVV319" s="29"/>
      <c r="VVW319" s="29"/>
      <c r="VVX319" s="29"/>
      <c r="VVY319" s="29"/>
      <c r="VVZ319" s="29"/>
      <c r="VWA319" s="29"/>
      <c r="VWB319" s="29"/>
      <c r="VWC319" s="29"/>
      <c r="VWD319" s="29"/>
      <c r="VWE319" s="29"/>
      <c r="VWF319" s="29"/>
      <c r="VWG319" s="29"/>
      <c r="VWH319" s="29"/>
      <c r="VWI319" s="29"/>
      <c r="VWJ319" s="29"/>
      <c r="VWK319" s="29"/>
      <c r="VWL319" s="29"/>
      <c r="VWM319" s="29"/>
      <c r="VWN319" s="29"/>
      <c r="VWO319" s="29"/>
      <c r="VWP319" s="29"/>
      <c r="VWQ319" s="29"/>
      <c r="VWR319" s="29"/>
      <c r="VWS319" s="29"/>
      <c r="VWT319" s="29"/>
      <c r="VWU319" s="29"/>
      <c r="VWV319" s="29"/>
      <c r="VWW319" s="29"/>
      <c r="VWX319" s="29"/>
      <c r="VWY319" s="29"/>
      <c r="VWZ319" s="29"/>
      <c r="VXA319" s="29"/>
      <c r="VXB319" s="29"/>
      <c r="VXC319" s="29"/>
      <c r="VXD319" s="29"/>
      <c r="VXE319" s="29"/>
      <c r="VXF319" s="29"/>
      <c r="VXG319" s="29"/>
      <c r="VXH319" s="29"/>
      <c r="VXI319" s="29"/>
      <c r="VXJ319" s="29"/>
      <c r="VXK319" s="29"/>
      <c r="VXL319" s="29"/>
      <c r="VXM319" s="29"/>
      <c r="VXN319" s="29"/>
      <c r="VXO319" s="29"/>
      <c r="VXP319" s="29"/>
      <c r="VXQ319" s="29"/>
      <c r="VXR319" s="29"/>
      <c r="VXS319" s="29"/>
      <c r="VXT319" s="29"/>
      <c r="VXU319" s="29"/>
      <c r="VXV319" s="29"/>
      <c r="VXW319" s="29"/>
      <c r="VXX319" s="29"/>
      <c r="VXY319" s="29"/>
      <c r="VXZ319" s="29"/>
      <c r="VYA319" s="29"/>
      <c r="VYB319" s="29"/>
      <c r="VYC319" s="29"/>
      <c r="VYD319" s="29"/>
      <c r="VYE319" s="29"/>
      <c r="VYF319" s="29"/>
      <c r="VYG319" s="29"/>
      <c r="VYH319" s="29"/>
      <c r="VYI319" s="29"/>
      <c r="VYJ319" s="29"/>
      <c r="VYK319" s="29"/>
      <c r="VYL319" s="29"/>
      <c r="VYM319" s="29"/>
      <c r="VYN319" s="29"/>
      <c r="VYO319" s="29"/>
      <c r="VYP319" s="29"/>
      <c r="VYQ319" s="29"/>
      <c r="VYR319" s="29"/>
      <c r="VYS319" s="29"/>
      <c r="VYT319" s="29"/>
      <c r="VYU319" s="29"/>
      <c r="VYV319" s="29"/>
      <c r="VYW319" s="29"/>
      <c r="VYX319" s="29"/>
      <c r="VYY319" s="29"/>
      <c r="VYZ319" s="29"/>
      <c r="VZA319" s="29"/>
      <c r="VZB319" s="29"/>
      <c r="VZC319" s="29"/>
      <c r="VZD319" s="29"/>
      <c r="VZE319" s="29"/>
      <c r="VZF319" s="29"/>
      <c r="VZG319" s="29"/>
      <c r="VZH319" s="29"/>
      <c r="VZI319" s="29"/>
      <c r="VZJ319" s="29"/>
      <c r="VZK319" s="29"/>
      <c r="VZL319" s="29"/>
      <c r="VZM319" s="29"/>
      <c r="VZN319" s="29"/>
      <c r="VZO319" s="29"/>
      <c r="VZP319" s="29"/>
      <c r="VZQ319" s="29"/>
      <c r="VZR319" s="29"/>
      <c r="VZS319" s="29"/>
      <c r="VZT319" s="29"/>
      <c r="VZU319" s="29"/>
      <c r="VZV319" s="29"/>
      <c r="VZW319" s="29"/>
      <c r="VZX319" s="29"/>
      <c r="VZY319" s="29"/>
      <c r="VZZ319" s="29"/>
      <c r="WAA319" s="29"/>
      <c r="WAB319" s="29"/>
      <c r="WAC319" s="29"/>
      <c r="WAD319" s="29"/>
      <c r="WAE319" s="29"/>
      <c r="WAF319" s="29"/>
      <c r="WAG319" s="29"/>
      <c r="WAH319" s="29"/>
      <c r="WAI319" s="29"/>
      <c r="WAJ319" s="29"/>
      <c r="WAK319" s="29"/>
      <c r="WAL319" s="29"/>
      <c r="WAM319" s="29"/>
      <c r="WAN319" s="29"/>
      <c r="WAO319" s="29"/>
      <c r="WAP319" s="29"/>
      <c r="WAQ319" s="29"/>
      <c r="WAR319" s="29"/>
      <c r="WAS319" s="29"/>
      <c r="WAT319" s="29"/>
      <c r="WAU319" s="29"/>
      <c r="WAV319" s="29"/>
      <c r="WAW319" s="29"/>
      <c r="WAX319" s="29"/>
      <c r="WAY319" s="29"/>
      <c r="WAZ319" s="29"/>
      <c r="WBA319" s="29"/>
      <c r="WBB319" s="29"/>
      <c r="WBC319" s="29"/>
      <c r="WBD319" s="29"/>
      <c r="WBE319" s="29"/>
      <c r="WBF319" s="29"/>
      <c r="WBG319" s="29"/>
      <c r="WBH319" s="29"/>
      <c r="WBI319" s="29"/>
      <c r="WBJ319" s="29"/>
      <c r="WBK319" s="29"/>
      <c r="WBL319" s="29"/>
      <c r="WBM319" s="29"/>
      <c r="WBN319" s="29"/>
      <c r="WBO319" s="29"/>
      <c r="WBP319" s="29"/>
      <c r="WBQ319" s="29"/>
      <c r="WBR319" s="29"/>
      <c r="WBS319" s="29"/>
      <c r="WBT319" s="29"/>
      <c r="WBU319" s="29"/>
      <c r="WBV319" s="29"/>
      <c r="WBW319" s="29"/>
      <c r="WBX319" s="29"/>
      <c r="WBY319" s="29"/>
      <c r="WBZ319" s="29"/>
      <c r="WCA319" s="29"/>
      <c r="WCB319" s="29"/>
      <c r="WCC319" s="29"/>
      <c r="WCD319" s="29"/>
      <c r="WCE319" s="29"/>
      <c r="WCF319" s="29"/>
      <c r="WCG319" s="29"/>
      <c r="WCH319" s="29"/>
      <c r="WCI319" s="29"/>
      <c r="WCJ319" s="29"/>
      <c r="WCK319" s="29"/>
      <c r="WCL319" s="29"/>
      <c r="WCM319" s="29"/>
      <c r="WCN319" s="29"/>
      <c r="WCO319" s="29"/>
      <c r="WCP319" s="29"/>
      <c r="WCQ319" s="29"/>
      <c r="WCR319" s="29"/>
      <c r="WCS319" s="29"/>
      <c r="WCT319" s="29"/>
      <c r="WCU319" s="29"/>
      <c r="WCV319" s="29"/>
      <c r="WCW319" s="29"/>
      <c r="WCX319" s="29"/>
      <c r="WCY319" s="29"/>
      <c r="WCZ319" s="29"/>
      <c r="WDA319" s="29"/>
      <c r="WDB319" s="29"/>
      <c r="WDC319" s="29"/>
      <c r="WDD319" s="29"/>
      <c r="WDE319" s="29"/>
      <c r="WDF319" s="29"/>
      <c r="WDG319" s="29"/>
      <c r="WDH319" s="29"/>
      <c r="WDI319" s="29"/>
      <c r="WDJ319" s="29"/>
      <c r="WDK319" s="29"/>
      <c r="WDL319" s="29"/>
      <c r="WDM319" s="29"/>
      <c r="WDN319" s="29"/>
      <c r="WDO319" s="29"/>
      <c r="WDP319" s="29"/>
      <c r="WDQ319" s="29"/>
      <c r="WDR319" s="29"/>
      <c r="WDS319" s="29"/>
      <c r="WDT319" s="29"/>
      <c r="WDU319" s="29"/>
      <c r="WDV319" s="29"/>
      <c r="WDW319" s="29"/>
      <c r="WDX319" s="29"/>
      <c r="WDY319" s="29"/>
      <c r="WDZ319" s="29"/>
      <c r="WEA319" s="29"/>
      <c r="WEB319" s="29"/>
      <c r="WEC319" s="29"/>
      <c r="WED319" s="29"/>
      <c r="WEE319" s="29"/>
      <c r="WEF319" s="29"/>
      <c r="WEG319" s="29"/>
      <c r="WEH319" s="29"/>
      <c r="WEI319" s="29"/>
      <c r="WEJ319" s="29"/>
      <c r="WEK319" s="29"/>
      <c r="WEL319" s="29"/>
      <c r="WEM319" s="29"/>
      <c r="WEN319" s="29"/>
      <c r="WEO319" s="29"/>
      <c r="WEP319" s="29"/>
      <c r="WEQ319" s="29"/>
      <c r="WER319" s="29"/>
      <c r="WES319" s="29"/>
      <c r="WET319" s="29"/>
      <c r="WEU319" s="29"/>
      <c r="WEV319" s="29"/>
      <c r="WEW319" s="29"/>
      <c r="WEX319" s="29"/>
      <c r="WEY319" s="29"/>
      <c r="WEZ319" s="29"/>
      <c r="WFA319" s="29"/>
      <c r="WFB319" s="29"/>
      <c r="WFC319" s="29"/>
      <c r="WFD319" s="29"/>
      <c r="WFE319" s="29"/>
      <c r="WFF319" s="29"/>
      <c r="WFG319" s="29"/>
      <c r="WFH319" s="29"/>
      <c r="WFI319" s="29"/>
      <c r="WFJ319" s="29"/>
      <c r="WFK319" s="29"/>
      <c r="WFL319" s="29"/>
      <c r="WFM319" s="29"/>
      <c r="WFN319" s="29"/>
      <c r="WFO319" s="29"/>
      <c r="WFP319" s="29"/>
      <c r="WFQ319" s="29"/>
      <c r="WFR319" s="29"/>
      <c r="WFS319" s="29"/>
      <c r="WFT319" s="29"/>
      <c r="WFU319" s="29"/>
      <c r="WFV319" s="29"/>
      <c r="WFW319" s="29"/>
      <c r="WFX319" s="29"/>
      <c r="WFY319" s="29"/>
      <c r="WFZ319" s="29"/>
      <c r="WGA319" s="29"/>
      <c r="WGB319" s="29"/>
      <c r="WGC319" s="29"/>
      <c r="WGD319" s="29"/>
      <c r="WGE319" s="29"/>
      <c r="WGF319" s="29"/>
      <c r="WGG319" s="29"/>
      <c r="WGH319" s="29"/>
      <c r="WGI319" s="29"/>
      <c r="WGJ319" s="29"/>
      <c r="WGK319" s="29"/>
      <c r="WGL319" s="29"/>
      <c r="WGM319" s="29"/>
      <c r="WGN319" s="29"/>
      <c r="WGO319" s="29"/>
      <c r="WGP319" s="29"/>
      <c r="WGQ319" s="29"/>
      <c r="WGR319" s="29"/>
      <c r="WGS319" s="29"/>
      <c r="WGT319" s="29"/>
      <c r="WGU319" s="29"/>
      <c r="WGV319" s="29"/>
      <c r="WGW319" s="29"/>
      <c r="WGX319" s="29"/>
      <c r="WGY319" s="29"/>
      <c r="WGZ319" s="29"/>
      <c r="WHA319" s="29"/>
      <c r="WHB319" s="29"/>
      <c r="WHC319" s="29"/>
      <c r="WHD319" s="29"/>
      <c r="WHE319" s="29"/>
      <c r="WHF319" s="29"/>
      <c r="WHG319" s="29"/>
      <c r="WHH319" s="29"/>
      <c r="WHI319" s="29"/>
      <c r="WHJ319" s="29"/>
      <c r="WHK319" s="29"/>
      <c r="WHL319" s="29"/>
      <c r="WHM319" s="29"/>
      <c r="WHN319" s="29"/>
      <c r="WHO319" s="29"/>
      <c r="WHP319" s="29"/>
      <c r="WHQ319" s="29"/>
      <c r="WHR319" s="29"/>
      <c r="WHS319" s="29"/>
      <c r="WHT319" s="29"/>
      <c r="WHU319" s="29"/>
      <c r="WHV319" s="29"/>
      <c r="WHW319" s="29"/>
      <c r="WHX319" s="29"/>
      <c r="WHY319" s="29"/>
      <c r="WHZ319" s="29"/>
      <c r="WIA319" s="29"/>
      <c r="WIB319" s="29"/>
      <c r="WIC319" s="29"/>
      <c r="WID319" s="29"/>
      <c r="WIE319" s="29"/>
      <c r="WIF319" s="29"/>
      <c r="WIG319" s="29"/>
      <c r="WIH319" s="29"/>
      <c r="WII319" s="29"/>
      <c r="WIJ319" s="29"/>
      <c r="WIK319" s="29"/>
      <c r="WIL319" s="29"/>
      <c r="WIM319" s="29"/>
      <c r="WIN319" s="29"/>
      <c r="WIO319" s="29"/>
      <c r="WIP319" s="29"/>
      <c r="WIQ319" s="29"/>
      <c r="WIR319" s="29"/>
      <c r="WIS319" s="29"/>
      <c r="WIT319" s="29"/>
      <c r="WIU319" s="29"/>
      <c r="WIV319" s="29"/>
      <c r="WIW319" s="29"/>
      <c r="WIX319" s="29"/>
      <c r="WIY319" s="29"/>
      <c r="WIZ319" s="29"/>
      <c r="WJA319" s="29"/>
      <c r="WJB319" s="29"/>
      <c r="WJC319" s="29"/>
      <c r="WJD319" s="29"/>
      <c r="WJE319" s="29"/>
      <c r="WJF319" s="29"/>
      <c r="WJG319" s="29"/>
      <c r="WJH319" s="29"/>
      <c r="WJI319" s="29"/>
      <c r="WJJ319" s="29"/>
      <c r="WJK319" s="29"/>
      <c r="WJL319" s="29"/>
      <c r="WJM319" s="29"/>
      <c r="WJN319" s="29"/>
      <c r="WJO319" s="29"/>
      <c r="WJP319" s="29"/>
      <c r="WJQ319" s="29"/>
      <c r="WJR319" s="29"/>
      <c r="WJS319" s="29"/>
      <c r="WJT319" s="29"/>
      <c r="WJU319" s="29"/>
      <c r="WJV319" s="29"/>
      <c r="WJW319" s="29"/>
      <c r="WJX319" s="29"/>
      <c r="WJY319" s="29"/>
      <c r="WJZ319" s="29"/>
      <c r="WKA319" s="29"/>
      <c r="WKB319" s="29"/>
      <c r="WKC319" s="29"/>
      <c r="WKD319" s="29"/>
      <c r="WKE319" s="29"/>
      <c r="WKF319" s="29"/>
      <c r="WKG319" s="29"/>
      <c r="WKH319" s="29"/>
      <c r="WKI319" s="29"/>
      <c r="WKJ319" s="29"/>
      <c r="WKK319" s="29"/>
      <c r="WKL319" s="29"/>
      <c r="WKM319" s="29"/>
      <c r="WKN319" s="29"/>
      <c r="WKO319" s="29"/>
      <c r="WKP319" s="29"/>
      <c r="WKQ319" s="29"/>
      <c r="WKR319" s="29"/>
      <c r="WKS319" s="29"/>
      <c r="WKT319" s="29"/>
      <c r="WKU319" s="29"/>
      <c r="WKV319" s="29"/>
      <c r="WKW319" s="29"/>
      <c r="WKX319" s="29"/>
      <c r="WKY319" s="29"/>
      <c r="WKZ319" s="29"/>
      <c r="WLA319" s="29"/>
      <c r="WLB319" s="29"/>
      <c r="WLC319" s="29"/>
      <c r="WLD319" s="29"/>
      <c r="WLE319" s="29"/>
      <c r="WLF319" s="29"/>
      <c r="WLG319" s="29"/>
      <c r="WLH319" s="29"/>
      <c r="WLI319" s="29"/>
      <c r="WLJ319" s="29"/>
      <c r="WLK319" s="29"/>
      <c r="WLL319" s="29"/>
      <c r="WLM319" s="29"/>
      <c r="WLN319" s="29"/>
      <c r="WLO319" s="29"/>
      <c r="WLP319" s="29"/>
      <c r="WLQ319" s="29"/>
      <c r="WLR319" s="29"/>
      <c r="WLS319" s="29"/>
      <c r="WLT319" s="29"/>
      <c r="WLU319" s="29"/>
      <c r="WLV319" s="29"/>
      <c r="WLW319" s="29"/>
      <c r="WLX319" s="29"/>
      <c r="WLY319" s="29"/>
      <c r="WLZ319" s="29"/>
      <c r="WMA319" s="29"/>
      <c r="WMB319" s="29"/>
      <c r="WMC319" s="29"/>
      <c r="WMD319" s="29"/>
      <c r="WME319" s="29"/>
      <c r="WMF319" s="29"/>
      <c r="WMG319" s="29"/>
      <c r="WMH319" s="29"/>
      <c r="WMI319" s="29"/>
      <c r="WMJ319" s="29"/>
      <c r="WMK319" s="29"/>
      <c r="WML319" s="29"/>
      <c r="WMM319" s="29"/>
      <c r="WMN319" s="29"/>
      <c r="WMO319" s="29"/>
      <c r="WMP319" s="29"/>
      <c r="WMQ319" s="29"/>
      <c r="WMR319" s="29"/>
      <c r="WMS319" s="29"/>
      <c r="WMT319" s="29"/>
      <c r="WMU319" s="29"/>
      <c r="WMV319" s="29"/>
      <c r="WMW319" s="29"/>
      <c r="WMX319" s="29"/>
      <c r="WMY319" s="29"/>
      <c r="WMZ319" s="29"/>
      <c r="WNA319" s="29"/>
      <c r="WNB319" s="29"/>
      <c r="WNC319" s="29"/>
      <c r="WND319" s="29"/>
      <c r="WNE319" s="29"/>
      <c r="WNF319" s="29"/>
      <c r="WNG319" s="29"/>
      <c r="WNH319" s="29"/>
      <c r="WNI319" s="29"/>
      <c r="WNJ319" s="29"/>
      <c r="WNK319" s="29"/>
      <c r="WNL319" s="29"/>
      <c r="WNM319" s="29"/>
      <c r="WNN319" s="29"/>
      <c r="WNO319" s="29"/>
      <c r="WNP319" s="29"/>
      <c r="WNQ319" s="29"/>
      <c r="WNR319" s="29"/>
      <c r="WNS319" s="29"/>
      <c r="WNT319" s="29"/>
      <c r="WNU319" s="29"/>
      <c r="WNV319" s="29"/>
      <c r="WNW319" s="29"/>
      <c r="WNX319" s="29"/>
      <c r="WNY319" s="29"/>
      <c r="WNZ319" s="29"/>
      <c r="WOA319" s="29"/>
      <c r="WOB319" s="29"/>
      <c r="WOC319" s="29"/>
      <c r="WOD319" s="29"/>
      <c r="WOE319" s="29"/>
      <c r="WOF319" s="29"/>
      <c r="WOG319" s="29"/>
      <c r="WOH319" s="29"/>
      <c r="WOI319" s="29"/>
      <c r="WOJ319" s="29"/>
      <c r="WOK319" s="29"/>
      <c r="WOL319" s="29"/>
      <c r="WOM319" s="29"/>
      <c r="WON319" s="29"/>
      <c r="WOO319" s="29"/>
      <c r="WOP319" s="29"/>
      <c r="WOQ319" s="29"/>
      <c r="WOR319" s="29"/>
      <c r="WOS319" s="29"/>
      <c r="WOT319" s="29"/>
      <c r="WOU319" s="29"/>
      <c r="WOV319" s="29"/>
      <c r="WOW319" s="29"/>
      <c r="WOX319" s="29"/>
      <c r="WOY319" s="29"/>
      <c r="WOZ319" s="29"/>
      <c r="WPA319" s="29"/>
      <c r="WPB319" s="29"/>
      <c r="WPC319" s="29"/>
      <c r="WPD319" s="29"/>
      <c r="WPE319" s="29"/>
      <c r="WPF319" s="29"/>
      <c r="WPG319" s="29"/>
      <c r="WPH319" s="29"/>
      <c r="WPI319" s="29"/>
      <c r="WPJ319" s="29"/>
      <c r="WPK319" s="29"/>
      <c r="WPL319" s="29"/>
      <c r="WPM319" s="29"/>
      <c r="WPN319" s="29"/>
      <c r="WPO319" s="29"/>
      <c r="WPP319" s="29"/>
      <c r="WPQ319" s="29"/>
      <c r="WPR319" s="29"/>
      <c r="WPS319" s="29"/>
      <c r="WPT319" s="29"/>
      <c r="WPU319" s="29"/>
      <c r="WPV319" s="29"/>
      <c r="WPW319" s="29"/>
      <c r="WPX319" s="29"/>
      <c r="WPY319" s="29"/>
      <c r="WPZ319" s="29"/>
      <c r="WQA319" s="29"/>
      <c r="WQB319" s="29"/>
      <c r="WQC319" s="29"/>
      <c r="WQD319" s="29"/>
      <c r="WQE319" s="29"/>
      <c r="WQF319" s="29"/>
      <c r="WQG319" s="29"/>
      <c r="WQH319" s="29"/>
      <c r="WQI319" s="29"/>
      <c r="WQJ319" s="29"/>
      <c r="WQK319" s="29"/>
      <c r="WQL319" s="29"/>
      <c r="WQM319" s="29"/>
      <c r="WQN319" s="29"/>
      <c r="WQO319" s="29"/>
      <c r="WQP319" s="29"/>
      <c r="WQQ319" s="29"/>
      <c r="WQR319" s="29"/>
      <c r="WQS319" s="29"/>
      <c r="WQT319" s="29"/>
      <c r="WQU319" s="29"/>
      <c r="WQV319" s="29"/>
      <c r="WQW319" s="29"/>
      <c r="WQX319" s="29"/>
      <c r="WQY319" s="29"/>
      <c r="WQZ319" s="29"/>
      <c r="WRA319" s="29"/>
      <c r="WRB319" s="29"/>
      <c r="WRC319" s="29"/>
      <c r="WRD319" s="29"/>
      <c r="WRE319" s="29"/>
      <c r="WRF319" s="29"/>
      <c r="WRG319" s="29"/>
      <c r="WRH319" s="29"/>
      <c r="WRI319" s="29"/>
      <c r="WRJ319" s="29"/>
      <c r="WRK319" s="29"/>
      <c r="WRL319" s="29"/>
      <c r="WRM319" s="29"/>
      <c r="WRN319" s="29"/>
      <c r="WRO319" s="29"/>
      <c r="WRP319" s="29"/>
      <c r="WRQ319" s="29"/>
      <c r="WRR319" s="29"/>
      <c r="WRS319" s="29"/>
      <c r="WRT319" s="29"/>
      <c r="WRU319" s="29"/>
      <c r="WRV319" s="29"/>
      <c r="WRW319" s="29"/>
      <c r="WRX319" s="29"/>
      <c r="WRY319" s="29"/>
      <c r="WRZ319" s="29"/>
      <c r="WSA319" s="29"/>
      <c r="WSB319" s="29"/>
      <c r="WSC319" s="29"/>
      <c r="WSD319" s="29"/>
      <c r="WSE319" s="29"/>
      <c r="WSF319" s="29"/>
      <c r="WSG319" s="29"/>
      <c r="WSH319" s="29"/>
      <c r="WSI319" s="29"/>
      <c r="WSJ319" s="29"/>
      <c r="WSK319" s="29"/>
      <c r="WSL319" s="29"/>
      <c r="WSM319" s="29"/>
      <c r="WSN319" s="29"/>
      <c r="WSO319" s="29"/>
      <c r="WSP319" s="29"/>
      <c r="WSQ319" s="29"/>
      <c r="WSR319" s="29"/>
      <c r="WSS319" s="29"/>
      <c r="WST319" s="29"/>
      <c r="WSU319" s="29"/>
      <c r="WSV319" s="29"/>
      <c r="WSW319" s="29"/>
      <c r="WSX319" s="29"/>
      <c r="WSY319" s="29"/>
      <c r="WSZ319" s="29"/>
      <c r="WTA319" s="29"/>
      <c r="WTB319" s="29"/>
      <c r="WTC319" s="29"/>
      <c r="WTD319" s="29"/>
      <c r="WTE319" s="29"/>
      <c r="WTF319" s="29"/>
      <c r="WTG319" s="29"/>
      <c r="WTH319" s="29"/>
      <c r="WTI319" s="29"/>
      <c r="WTJ319" s="29"/>
      <c r="WTK319" s="29"/>
      <c r="WTL319" s="29"/>
      <c r="WTM319" s="29"/>
      <c r="WTN319" s="29"/>
      <c r="WTO319" s="29"/>
      <c r="WTP319" s="29"/>
      <c r="WTQ319" s="29"/>
      <c r="WTR319" s="29"/>
      <c r="WTS319" s="29"/>
      <c r="WTT319" s="29"/>
      <c r="WTU319" s="29"/>
      <c r="WTV319" s="29"/>
      <c r="WTW319" s="29"/>
      <c r="WTX319" s="29"/>
      <c r="WTY319" s="29"/>
      <c r="WTZ319" s="29"/>
      <c r="WUA319" s="29"/>
      <c r="WUB319" s="29"/>
      <c r="WUC319" s="29"/>
      <c r="WUD319" s="29"/>
      <c r="WUE319" s="29"/>
      <c r="WUF319" s="29"/>
      <c r="WUG319" s="29"/>
      <c r="WUH319" s="29"/>
      <c r="WUI319" s="29"/>
      <c r="WUJ319" s="29"/>
      <c r="WUK319" s="29"/>
      <c r="WUL319" s="29"/>
      <c r="WUM319" s="29"/>
      <c r="WUN319" s="29"/>
      <c r="WUO319" s="29"/>
      <c r="WUP319" s="29"/>
      <c r="WUQ319" s="29"/>
      <c r="WUR319" s="29"/>
      <c r="WUS319" s="29"/>
      <c r="WUT319" s="29"/>
      <c r="WUU319" s="29"/>
      <c r="WUV319" s="29"/>
      <c r="WUW319" s="29"/>
      <c r="WUX319" s="29"/>
      <c r="WUY319" s="29"/>
      <c r="WUZ319" s="29"/>
      <c r="WVA319" s="29"/>
      <c r="WVB319" s="29"/>
      <c r="WVC319" s="29"/>
      <c r="WVD319" s="29"/>
      <c r="WVE319" s="29"/>
      <c r="WVF319" s="29"/>
      <c r="WVG319" s="29"/>
      <c r="WVH319" s="29"/>
      <c r="WVI319" s="29"/>
      <c r="WVJ319" s="29"/>
      <c r="WVK319" s="29"/>
      <c r="WVL319" s="29"/>
      <c r="WVM319" s="29"/>
      <c r="WVN319" s="29"/>
      <c r="WVO319" s="29"/>
      <c r="WVP319" s="29"/>
      <c r="WVQ319" s="29"/>
      <c r="WVR319" s="29"/>
      <c r="WVS319" s="29"/>
      <c r="WVT319" s="29"/>
      <c r="WVU319" s="29"/>
      <c r="WVV319" s="29"/>
      <c r="WVW319" s="29"/>
      <c r="WVX319" s="29"/>
      <c r="WVY319" s="29"/>
      <c r="WVZ319" s="29"/>
      <c r="WWA319" s="29"/>
      <c r="WWB319" s="29"/>
      <c r="WWC319" s="29"/>
      <c r="WWD319" s="29"/>
      <c r="WWE319" s="29"/>
      <c r="WWF319" s="29"/>
      <c r="WWG319" s="29"/>
      <c r="WWH319" s="29"/>
      <c r="WWI319" s="29"/>
      <c r="WWJ319" s="29"/>
      <c r="WWK319" s="29"/>
      <c r="WWL319" s="29"/>
      <c r="WWM319" s="29"/>
      <c r="WWN319" s="29"/>
      <c r="WWO319" s="29"/>
      <c r="WWP319" s="29"/>
      <c r="WWQ319" s="29"/>
      <c r="WWR319" s="29"/>
      <c r="WWS319" s="29"/>
      <c r="WWT319" s="29"/>
      <c r="WWU319" s="29"/>
      <c r="WWV319" s="29"/>
      <c r="WWW319" s="29"/>
      <c r="WWX319" s="29"/>
      <c r="WWY319" s="29"/>
      <c r="WWZ319" s="29"/>
      <c r="WXA319" s="29"/>
      <c r="WXB319" s="29"/>
      <c r="WXC319" s="29"/>
      <c r="WXD319" s="29"/>
      <c r="WXE319" s="29"/>
      <c r="WXF319" s="29"/>
      <c r="WXG319" s="29"/>
      <c r="WXH319" s="29"/>
      <c r="WXI319" s="29"/>
      <c r="WXJ319" s="29"/>
      <c r="WXK319" s="29"/>
      <c r="WXL319" s="29"/>
      <c r="WXM319" s="29"/>
      <c r="WXN319" s="29"/>
      <c r="WXO319" s="29"/>
      <c r="WXP319" s="29"/>
      <c r="WXQ319" s="29"/>
      <c r="WXR319" s="29"/>
      <c r="WXS319" s="29"/>
      <c r="WXT319" s="29"/>
      <c r="WXU319" s="29"/>
      <c r="WXV319" s="29"/>
      <c r="WXW319" s="29"/>
      <c r="WXX319" s="29"/>
      <c r="WXY319" s="29"/>
      <c r="WXZ319" s="29"/>
      <c r="WYA319" s="29"/>
      <c r="WYB319" s="29"/>
      <c r="WYC319" s="29"/>
      <c r="WYD319" s="29"/>
      <c r="WYE319" s="29"/>
      <c r="WYF319" s="29"/>
      <c r="WYG319" s="29"/>
      <c r="WYH319" s="29"/>
      <c r="WYI319" s="29"/>
      <c r="WYJ319" s="29"/>
      <c r="WYK319" s="29"/>
      <c r="WYL319" s="29"/>
      <c r="WYM319" s="29"/>
      <c r="WYN319" s="29"/>
      <c r="WYO319" s="29"/>
      <c r="WYP319" s="29"/>
      <c r="WYQ319" s="29"/>
      <c r="WYR319" s="29"/>
      <c r="WYS319" s="29"/>
      <c r="WYT319" s="29"/>
      <c r="WYU319" s="29"/>
      <c r="WYV319" s="29"/>
      <c r="WYW319" s="29"/>
      <c r="WYX319" s="29"/>
      <c r="WYY319" s="29"/>
      <c r="WYZ319" s="29"/>
      <c r="WZA319" s="29"/>
      <c r="WZB319" s="29"/>
      <c r="WZC319" s="29"/>
      <c r="WZD319" s="29"/>
      <c r="WZE319" s="29"/>
      <c r="WZF319" s="29"/>
      <c r="WZG319" s="29"/>
      <c r="WZH319" s="29"/>
      <c r="WZI319" s="29"/>
      <c r="WZJ319" s="29"/>
      <c r="WZK319" s="29"/>
      <c r="WZL319" s="29"/>
      <c r="WZM319" s="29"/>
      <c r="WZN319" s="29"/>
      <c r="WZO319" s="29"/>
      <c r="WZP319" s="29"/>
      <c r="WZQ319" s="29"/>
      <c r="WZR319" s="29"/>
      <c r="WZS319" s="29"/>
      <c r="WZT319" s="29"/>
      <c r="WZU319" s="29"/>
      <c r="WZV319" s="29"/>
      <c r="WZW319" s="29"/>
      <c r="WZX319" s="29"/>
      <c r="WZY319" s="29"/>
      <c r="WZZ319" s="29"/>
      <c r="XAA319" s="29"/>
      <c r="XAB319" s="29"/>
      <c r="XAC319" s="29"/>
      <c r="XAD319" s="29"/>
      <c r="XAE319" s="29"/>
      <c r="XAF319" s="29"/>
      <c r="XAG319" s="29"/>
      <c r="XAH319" s="29"/>
      <c r="XAI319" s="29"/>
      <c r="XAJ319" s="29"/>
      <c r="XAK319" s="29"/>
      <c r="XAL319" s="29"/>
      <c r="XAM319" s="29"/>
      <c r="XAN319" s="29"/>
      <c r="XAO319" s="29"/>
      <c r="XAP319" s="29"/>
      <c r="XAQ319" s="29"/>
      <c r="XAR319" s="29"/>
      <c r="XAS319" s="29"/>
      <c r="XAT319" s="29"/>
      <c r="XAU319" s="29"/>
      <c r="XAV319" s="29"/>
      <c r="XAW319" s="29"/>
      <c r="XAX319" s="29"/>
      <c r="XAY319" s="29"/>
      <c r="XAZ319" s="29"/>
      <c r="XBA319" s="29"/>
      <c r="XBB319" s="29"/>
      <c r="XBC319" s="29"/>
      <c r="XBD319" s="29"/>
      <c r="XBE319" s="29"/>
      <c r="XBF319" s="29"/>
      <c r="XBG319" s="29"/>
      <c r="XBH319" s="29"/>
      <c r="XBI319" s="29"/>
      <c r="XBJ319" s="29"/>
      <c r="XBK319" s="29"/>
      <c r="XBL319" s="29"/>
      <c r="XBM319" s="29"/>
      <c r="XBN319" s="29"/>
      <c r="XBO319" s="29"/>
      <c r="XBP319" s="29"/>
      <c r="XBQ319" s="29"/>
      <c r="XBR319" s="29"/>
      <c r="XBS319" s="29"/>
      <c r="XBT319" s="29"/>
      <c r="XBU319" s="29"/>
      <c r="XBV319" s="29"/>
      <c r="XBW319" s="29"/>
      <c r="XBX319" s="29"/>
      <c r="XBY319" s="29"/>
      <c r="XBZ319" s="29"/>
      <c r="XCA319" s="29"/>
      <c r="XCB319" s="29"/>
      <c r="XCC319" s="29"/>
      <c r="XCD319" s="29"/>
      <c r="XCE319" s="29"/>
      <c r="XCF319" s="29"/>
      <c r="XCG319" s="29"/>
      <c r="XCH319" s="29"/>
      <c r="XCI319" s="29"/>
      <c r="XCJ319" s="29"/>
      <c r="XCK319" s="29"/>
      <c r="XCL319" s="29"/>
      <c r="XCM319" s="29"/>
      <c r="XCN319" s="29"/>
      <c r="XCO319" s="29"/>
      <c r="XCP319" s="29"/>
      <c r="XCQ319" s="29"/>
      <c r="XCR319" s="29"/>
      <c r="XCS319" s="29"/>
      <c r="XCT319" s="29"/>
      <c r="XCU319" s="29"/>
      <c r="XCV319" s="29"/>
      <c r="XCW319" s="29"/>
      <c r="XCX319" s="29"/>
      <c r="XCY319" s="29"/>
      <c r="XCZ319" s="29"/>
      <c r="XDA319" s="29"/>
      <c r="XDB319" s="29"/>
      <c r="XDC319" s="29"/>
      <c r="XDD319" s="29"/>
      <c r="XDE319" s="29"/>
      <c r="XDF319" s="29"/>
      <c r="XDG319" s="29"/>
      <c r="XDH319" s="29"/>
      <c r="XDI319" s="29"/>
      <c r="XDJ319" s="29"/>
      <c r="XDK319" s="29"/>
      <c r="XDL319" s="29"/>
      <c r="XDM319" s="29"/>
      <c r="XDN319" s="29"/>
      <c r="XDO319" s="29"/>
      <c r="XDP319" s="29"/>
      <c r="XDQ319" s="29"/>
      <c r="XDR319" s="29"/>
      <c r="XDS319" s="29"/>
      <c r="XDT319" s="29"/>
      <c r="XDU319" s="29"/>
      <c r="XDV319" s="29"/>
      <c r="XDW319" s="29"/>
      <c r="XDX319" s="29"/>
      <c r="XDY319" s="29"/>
      <c r="XDZ319" s="29"/>
      <c r="XEA319" s="29"/>
      <c r="XEB319" s="29"/>
      <c r="XEC319" s="29"/>
      <c r="XED319" s="29"/>
      <c r="XEE319" s="29"/>
      <c r="XEF319" s="29"/>
      <c r="XEG319" s="29"/>
      <c r="XEH319" s="29"/>
      <c r="XEI319" s="29"/>
      <c r="XEJ319" s="29"/>
      <c r="XEK319" s="29"/>
      <c r="XEL319" s="29"/>
      <c r="XEM319" s="29"/>
      <c r="XEN319" s="29"/>
      <c r="XEO319" s="29"/>
      <c r="XEP319" s="29"/>
      <c r="XEQ319" s="29"/>
      <c r="XER319" s="29"/>
      <c r="XES319" s="29"/>
      <c r="XET319" s="29"/>
      <c r="XEU319" s="29"/>
      <c r="XEV319" s="29"/>
      <c r="XEW319" s="29"/>
      <c r="XEX319" s="29"/>
      <c r="XEY319" s="29"/>
      <c r="XEZ319" s="29"/>
      <c r="XFA319" s="29"/>
      <c r="XFB319" s="29"/>
      <c r="XFC319" s="29"/>
      <c r="XFD319" s="29"/>
    </row>
    <row r="320" spans="1:16384" s="29" customFormat="1" ht="15" customHeight="1">
      <c r="A320" s="171"/>
      <c r="B320" s="171"/>
      <c r="C320" s="1051"/>
      <c r="F320" s="5" t="s">
        <v>724</v>
      </c>
      <c r="G320" s="5"/>
      <c r="H320" s="5"/>
      <c r="I320" s="5"/>
      <c r="J320" s="5"/>
      <c r="K320" s="5"/>
      <c r="L320" s="5"/>
      <c r="M320" s="5"/>
      <c r="N320" s="5"/>
      <c r="O320" s="5"/>
      <c r="P320" s="5"/>
      <c r="Q320" s="5"/>
      <c r="R320" s="5"/>
      <c r="S320" s="5"/>
      <c r="T320" s="5"/>
      <c r="U320" s="5"/>
      <c r="V320" s="5"/>
      <c r="W320" s="5"/>
      <c r="X320" s="5"/>
      <c r="Y320" s="5"/>
      <c r="Z320" s="5"/>
      <c r="AA320" s="5">
        <v>-2502642.0500000026</v>
      </c>
      <c r="AB320" s="5">
        <v>-400000</v>
      </c>
      <c r="AC320" s="5">
        <v>-400000</v>
      </c>
      <c r="AD320" s="5">
        <v>-400000</v>
      </c>
      <c r="AE320" s="5">
        <v>-300000</v>
      </c>
      <c r="AF320" s="5">
        <v>-300000</v>
      </c>
      <c r="AG320" s="5">
        <v>-200000</v>
      </c>
      <c r="AH320" s="5">
        <v>-200000</v>
      </c>
      <c r="AI320" s="5">
        <v>-100000</v>
      </c>
      <c r="AJ320" s="5">
        <v>-100000</v>
      </c>
      <c r="AK320" s="5">
        <v>0</v>
      </c>
      <c r="AL320" s="5">
        <v>0</v>
      </c>
      <c r="AM320" s="5">
        <v>-100000</v>
      </c>
      <c r="AN320" s="5">
        <v>0</v>
      </c>
      <c r="AO320" s="5">
        <v>0</v>
      </c>
      <c r="AP320" s="5">
        <v>-100000</v>
      </c>
      <c r="AQ320" s="5">
        <v>0</v>
      </c>
    </row>
    <row r="321" spans="1:256" ht="15" customHeight="1">
      <c r="F321" s="5" t="s">
        <v>1297</v>
      </c>
    </row>
    <row r="322" spans="1:256" ht="15" customHeight="1">
      <c r="G322" s="5" t="s">
        <v>1343</v>
      </c>
      <c r="AA322" s="5">
        <v>40393976.259999998</v>
      </c>
      <c r="AB322" s="5">
        <v>23162001.259999998</v>
      </c>
      <c r="AC322" s="5">
        <v>23322213.759999998</v>
      </c>
      <c r="AD322" s="5">
        <v>23272676.259999998</v>
      </c>
      <c r="AE322" s="5">
        <v>18825801.259999998</v>
      </c>
      <c r="AF322" s="5">
        <v>14358651.26</v>
      </c>
      <c r="AG322" s="5">
        <v>14340420</v>
      </c>
      <c r="AH322" s="5">
        <v>8378595</v>
      </c>
      <c r="AI322" s="5">
        <v>8519925</v>
      </c>
      <c r="AJ322" s="5">
        <v>2487175</v>
      </c>
      <c r="AK322" s="5">
        <v>2488925</v>
      </c>
      <c r="AL322" s="5">
        <v>2487675</v>
      </c>
      <c r="AM322" s="5">
        <v>2488425</v>
      </c>
      <c r="AN322" s="5">
        <v>2485925</v>
      </c>
      <c r="AO322" s="5">
        <v>2485175</v>
      </c>
      <c r="AP322" s="5">
        <v>2635925</v>
      </c>
      <c r="AQ322" s="5">
        <v>2630425</v>
      </c>
    </row>
    <row r="323" spans="1:256" ht="15" customHeight="1">
      <c r="E323" s="29"/>
      <c r="F323" s="29"/>
      <c r="G323" s="29" t="s">
        <v>38</v>
      </c>
      <c r="H323" s="29"/>
      <c r="I323" s="29"/>
      <c r="J323" s="29"/>
      <c r="K323" s="29"/>
      <c r="L323" s="29"/>
      <c r="M323" s="29"/>
      <c r="N323" s="29"/>
      <c r="P323" s="29"/>
      <c r="Q323" s="29"/>
      <c r="R323" s="29"/>
      <c r="S323" s="29"/>
      <c r="T323" s="29"/>
      <c r="U323" s="29"/>
      <c r="V323" s="29"/>
      <c r="W323" s="29"/>
      <c r="X323" s="29"/>
      <c r="Y323" s="29"/>
      <c r="Z323" s="29"/>
      <c r="AA323" s="29">
        <v>40393976.259999998</v>
      </c>
      <c r="AB323" s="29">
        <v>23162001.259999998</v>
      </c>
      <c r="AC323" s="29">
        <v>23322213.759999998</v>
      </c>
      <c r="AD323" s="29">
        <v>23272676.259999998</v>
      </c>
      <c r="AE323" s="29">
        <v>18825801.259999998</v>
      </c>
      <c r="AF323" s="29">
        <v>14358651.26</v>
      </c>
      <c r="AG323" s="29">
        <v>14340420</v>
      </c>
      <c r="AH323" s="29">
        <v>8378595</v>
      </c>
      <c r="AI323" s="29">
        <v>8519925</v>
      </c>
      <c r="AJ323" s="29">
        <v>2487175</v>
      </c>
      <c r="AK323" s="29">
        <v>2488925</v>
      </c>
      <c r="AL323" s="29">
        <v>2487675</v>
      </c>
      <c r="AM323" s="29">
        <v>2488425</v>
      </c>
      <c r="AN323" s="29">
        <v>2485925</v>
      </c>
      <c r="AO323" s="29">
        <v>2485175</v>
      </c>
      <c r="AP323" s="29">
        <v>2635925</v>
      </c>
      <c r="AQ323" s="29">
        <v>2630425</v>
      </c>
      <c r="AR323" s="29"/>
      <c r="AS323" s="29"/>
      <c r="AT323" s="29"/>
      <c r="AU323" s="29"/>
      <c r="AV323" s="29"/>
      <c r="AW323" s="29"/>
      <c r="AX323" s="29"/>
      <c r="AY323" s="29"/>
      <c r="AZ323" s="29"/>
      <c r="BA323" s="29"/>
      <c r="BB323" s="29"/>
      <c r="BC323" s="29"/>
      <c r="BD323" s="29"/>
      <c r="BE323" s="29"/>
      <c r="BF323" s="29"/>
      <c r="BG323" s="29"/>
      <c r="BH323" s="29"/>
      <c r="BI323" s="29"/>
      <c r="BJ323" s="29"/>
      <c r="BK323" s="29"/>
      <c r="BL323" s="29"/>
      <c r="BM323" s="29"/>
      <c r="BN323" s="29"/>
      <c r="BO323" s="29"/>
      <c r="BP323" s="29"/>
      <c r="BQ323" s="29"/>
      <c r="BR323" s="29"/>
      <c r="BS323" s="29"/>
      <c r="BT323" s="29"/>
      <c r="BU323" s="29"/>
      <c r="BV323" s="29"/>
      <c r="BW323" s="29"/>
      <c r="BX323" s="29"/>
      <c r="BY323" s="29"/>
      <c r="BZ323" s="29"/>
      <c r="CA323" s="29"/>
      <c r="CB323" s="29"/>
      <c r="CC323" s="29"/>
      <c r="CD323" s="29"/>
      <c r="CE323" s="29"/>
      <c r="CF323" s="29"/>
      <c r="CG323" s="29"/>
      <c r="CH323" s="29"/>
      <c r="CI323" s="29"/>
      <c r="CJ323" s="29"/>
      <c r="CK323" s="29"/>
      <c r="CL323" s="29"/>
      <c r="CM323" s="29"/>
      <c r="CN323" s="29"/>
      <c r="CO323" s="29"/>
      <c r="CP323" s="29"/>
      <c r="CQ323" s="29"/>
      <c r="CR323" s="29"/>
      <c r="CS323" s="29"/>
      <c r="CT323" s="29"/>
      <c r="CU323" s="29"/>
      <c r="CV323" s="29"/>
      <c r="CW323" s="29"/>
      <c r="CX323" s="29"/>
      <c r="CY323" s="29"/>
      <c r="CZ323" s="29"/>
      <c r="DA323" s="29"/>
      <c r="DB323" s="29"/>
      <c r="DC323" s="29"/>
      <c r="DD323" s="29"/>
      <c r="DE323" s="29"/>
      <c r="DF323" s="29"/>
      <c r="DG323" s="29"/>
      <c r="DH323" s="29"/>
      <c r="DI323" s="29"/>
      <c r="DJ323" s="29"/>
      <c r="DK323" s="29"/>
      <c r="DL323" s="29"/>
      <c r="DM323" s="29"/>
      <c r="DN323" s="29"/>
      <c r="DO323" s="29"/>
      <c r="DP323" s="29"/>
      <c r="DQ323" s="29"/>
      <c r="DR323" s="29"/>
      <c r="DS323" s="29"/>
      <c r="DT323" s="29"/>
      <c r="DU323" s="29"/>
      <c r="DV323" s="29"/>
      <c r="DW323" s="29"/>
      <c r="DX323" s="29"/>
      <c r="DY323" s="29"/>
      <c r="DZ323" s="29"/>
      <c r="EA323" s="29"/>
      <c r="EB323" s="29"/>
      <c r="EC323" s="29"/>
      <c r="ED323" s="29"/>
      <c r="EE323" s="29"/>
      <c r="EF323" s="29"/>
      <c r="EG323" s="29"/>
      <c r="EH323" s="29"/>
      <c r="EI323" s="29"/>
      <c r="EJ323" s="29"/>
      <c r="EK323" s="29"/>
      <c r="EL323" s="29"/>
      <c r="EM323" s="29"/>
      <c r="EN323" s="29"/>
      <c r="EO323" s="29"/>
      <c r="EP323" s="29"/>
      <c r="EQ323" s="29"/>
      <c r="ER323" s="29"/>
      <c r="ES323" s="29"/>
      <c r="ET323" s="29"/>
      <c r="EU323" s="29"/>
      <c r="EV323" s="29"/>
      <c r="EW323" s="29"/>
      <c r="EX323" s="29"/>
      <c r="EY323" s="29"/>
      <c r="EZ323" s="29"/>
      <c r="FA323" s="29"/>
      <c r="FB323" s="29"/>
      <c r="FC323" s="29"/>
      <c r="FD323" s="29"/>
      <c r="FE323" s="29"/>
      <c r="FF323" s="29"/>
      <c r="FG323" s="29"/>
      <c r="FH323" s="29"/>
      <c r="FI323" s="29"/>
      <c r="FJ323" s="29"/>
      <c r="FK323" s="29"/>
      <c r="FL323" s="29"/>
      <c r="FM323" s="29"/>
      <c r="FN323" s="29"/>
      <c r="FO323" s="29"/>
      <c r="FP323" s="29"/>
      <c r="FQ323" s="29"/>
      <c r="FR323" s="29"/>
      <c r="FS323" s="29"/>
      <c r="FT323" s="29"/>
      <c r="FU323" s="29"/>
      <c r="FV323" s="29"/>
      <c r="FW323" s="29"/>
      <c r="FX323" s="29"/>
      <c r="FY323" s="29"/>
      <c r="FZ323" s="29"/>
      <c r="GA323" s="29"/>
      <c r="GB323" s="29"/>
      <c r="GC323" s="29"/>
      <c r="GD323" s="29"/>
      <c r="GE323" s="29"/>
      <c r="GF323" s="29"/>
      <c r="GG323" s="29"/>
      <c r="GH323" s="29"/>
      <c r="GI323" s="29"/>
      <c r="GJ323" s="29"/>
      <c r="GK323" s="29"/>
      <c r="GL323" s="29"/>
      <c r="GM323" s="29"/>
      <c r="GN323" s="29"/>
      <c r="GO323" s="29"/>
      <c r="GP323" s="29"/>
      <c r="GQ323" s="29"/>
      <c r="GR323" s="29"/>
      <c r="GS323" s="29"/>
      <c r="GT323" s="29"/>
      <c r="GU323" s="29"/>
      <c r="GV323" s="29"/>
      <c r="GW323" s="29"/>
      <c r="GX323" s="29"/>
      <c r="GY323" s="29"/>
      <c r="GZ323" s="29"/>
      <c r="HA323" s="29"/>
      <c r="HB323" s="29"/>
      <c r="HC323" s="29"/>
      <c r="HD323" s="29"/>
      <c r="HE323" s="29"/>
      <c r="HF323" s="29"/>
      <c r="HG323" s="29"/>
      <c r="HH323" s="29"/>
      <c r="HI323" s="29"/>
      <c r="HJ323" s="29"/>
      <c r="HK323" s="29"/>
      <c r="HL323" s="29"/>
      <c r="HM323" s="29"/>
      <c r="HN323" s="29"/>
      <c r="HO323" s="29"/>
      <c r="HP323" s="29"/>
      <c r="HQ323" s="29"/>
      <c r="HR323" s="29"/>
      <c r="HS323" s="29"/>
      <c r="HT323" s="29"/>
      <c r="HU323" s="29"/>
      <c r="HV323" s="29"/>
      <c r="HW323" s="29"/>
      <c r="HX323" s="29"/>
      <c r="HY323" s="29"/>
      <c r="HZ323" s="29"/>
      <c r="IA323" s="29"/>
      <c r="IB323" s="29"/>
      <c r="IC323" s="29"/>
      <c r="ID323" s="29"/>
      <c r="IE323" s="29"/>
      <c r="IF323" s="29"/>
      <c r="IG323" s="29"/>
      <c r="IH323" s="29"/>
      <c r="II323" s="29"/>
      <c r="IJ323" s="29"/>
      <c r="IK323" s="29"/>
      <c r="IL323" s="29"/>
      <c r="IM323" s="29"/>
      <c r="IN323" s="29"/>
      <c r="IO323" s="29"/>
      <c r="IP323" s="29"/>
      <c r="IQ323" s="29"/>
      <c r="IR323" s="29"/>
      <c r="IS323" s="29"/>
      <c r="IT323" s="29"/>
      <c r="IU323" s="29"/>
      <c r="IV323" s="29"/>
    </row>
    <row r="324" spans="1:256" ht="15" customHeight="1">
      <c r="E324" s="5" t="s">
        <v>1257</v>
      </c>
      <c r="N324" s="1064">
        <v>21025534.309999991</v>
      </c>
      <c r="O324" s="1064">
        <v>15141790.629999995</v>
      </c>
      <c r="P324" s="1064">
        <v>17517475.319999985</v>
      </c>
      <c r="Q324" s="1064">
        <v>12504014.249999993</v>
      </c>
      <c r="R324" s="1064">
        <v>9994989.200000003</v>
      </c>
      <c r="S324" s="1064">
        <v>9521730.4199999813</v>
      </c>
      <c r="T324" s="1064">
        <v>8297036.3199999984</v>
      </c>
      <c r="U324" s="1064">
        <v>7797125.049999997</v>
      </c>
      <c r="V324" s="1064">
        <v>8374288.8500000089</v>
      </c>
      <c r="W324" s="1075">
        <v>7438327.1499999929</v>
      </c>
      <c r="X324" s="1075">
        <v>6699225.8699999861</v>
      </c>
      <c r="Y324" s="1075">
        <v>6094111.620000002</v>
      </c>
      <c r="Z324" s="1075">
        <v>5502642.0500000026</v>
      </c>
      <c r="AA324" s="5">
        <v>3000000</v>
      </c>
      <c r="AB324" s="5">
        <v>2600000</v>
      </c>
      <c r="AC324" s="5">
        <v>2200000</v>
      </c>
      <c r="AD324" s="5">
        <v>1800000</v>
      </c>
      <c r="AE324" s="5">
        <v>1500000</v>
      </c>
      <c r="AF324" s="5">
        <v>1200000</v>
      </c>
      <c r="AG324" s="5">
        <v>1000000</v>
      </c>
      <c r="AH324" s="5">
        <v>800000</v>
      </c>
      <c r="AI324" s="5">
        <v>700000</v>
      </c>
      <c r="AJ324" s="5">
        <v>600000</v>
      </c>
      <c r="AK324" s="5">
        <v>600000</v>
      </c>
      <c r="AL324" s="5">
        <v>600000</v>
      </c>
      <c r="AM324" s="5">
        <v>500000</v>
      </c>
      <c r="AN324" s="5">
        <v>500000</v>
      </c>
      <c r="AO324" s="5">
        <v>500000</v>
      </c>
      <c r="AP324" s="5">
        <v>400000</v>
      </c>
      <c r="AQ324" s="5">
        <v>400000</v>
      </c>
    </row>
    <row r="325" spans="1:256" ht="15" customHeight="1">
      <c r="B325" s="171">
        <v>0</v>
      </c>
      <c r="E325" s="5" t="s">
        <v>842</v>
      </c>
      <c r="AA325" s="5">
        <v>0</v>
      </c>
      <c r="AB325" s="5">
        <v>0</v>
      </c>
      <c r="AC325" s="5">
        <v>0</v>
      </c>
      <c r="AD325" s="5">
        <v>0</v>
      </c>
      <c r="AE325" s="5">
        <v>0</v>
      </c>
      <c r="AF325" s="5">
        <v>0</v>
      </c>
      <c r="AG325" s="5">
        <v>0</v>
      </c>
      <c r="AH325" s="5">
        <v>0</v>
      </c>
      <c r="AI325" s="5">
        <v>0</v>
      </c>
      <c r="AJ325" s="5">
        <v>0</v>
      </c>
      <c r="AK325" s="5">
        <v>0</v>
      </c>
      <c r="AL325" s="5">
        <v>0</v>
      </c>
      <c r="AM325" s="5">
        <v>0</v>
      </c>
      <c r="AN325" s="5">
        <v>0</v>
      </c>
      <c r="AO325" s="5">
        <v>0</v>
      </c>
      <c r="AP325" s="5">
        <v>0</v>
      </c>
      <c r="AQ325" s="5">
        <v>0</v>
      </c>
    </row>
    <row r="328" spans="1:256" ht="15" customHeight="1">
      <c r="C328" s="1051" t="s">
        <v>1344</v>
      </c>
      <c r="D328" s="29" t="s">
        <v>1228</v>
      </c>
    </row>
    <row r="329" spans="1:256" ht="15" customHeight="1">
      <c r="E329" s="5" t="s">
        <v>1313</v>
      </c>
      <c r="AA329" s="5" t="s">
        <v>1332</v>
      </c>
      <c r="AB329" s="5" t="s">
        <v>1332</v>
      </c>
      <c r="AC329" s="5" t="s">
        <v>1332</v>
      </c>
      <c r="AD329" s="5" t="s">
        <v>1332</v>
      </c>
      <c r="AE329" s="5" t="s">
        <v>1332</v>
      </c>
      <c r="AF329" s="5" t="s">
        <v>1332</v>
      </c>
      <c r="AG329" s="5" t="s">
        <v>1332</v>
      </c>
      <c r="AH329" s="5" t="s">
        <v>1332</v>
      </c>
      <c r="AI329" s="5" t="s">
        <v>1332</v>
      </c>
      <c r="AJ329" s="5" t="s">
        <v>1332</v>
      </c>
      <c r="AK329" s="5" t="s">
        <v>1332</v>
      </c>
      <c r="AL329" s="5" t="s">
        <v>1332</v>
      </c>
      <c r="AM329" s="5" t="s">
        <v>1332</v>
      </c>
      <c r="AN329" s="5" t="s">
        <v>1332</v>
      </c>
      <c r="AO329" s="5" t="s">
        <v>1332</v>
      </c>
      <c r="AP329" s="5" t="s">
        <v>1332</v>
      </c>
      <c r="AQ329" s="5" t="s">
        <v>1332</v>
      </c>
    </row>
    <row r="330" spans="1:256" ht="15" customHeight="1">
      <c r="E330" s="5" t="s">
        <v>1314</v>
      </c>
      <c r="AA330" s="5" t="s">
        <v>1332</v>
      </c>
      <c r="AB330" s="5" t="s">
        <v>1332</v>
      </c>
      <c r="AC330" s="5" t="s">
        <v>1332</v>
      </c>
      <c r="AD330" s="5" t="s">
        <v>1332</v>
      </c>
      <c r="AE330" s="5" t="s">
        <v>1332</v>
      </c>
      <c r="AF330" s="5" t="s">
        <v>1332</v>
      </c>
      <c r="AG330" s="5" t="s">
        <v>1332</v>
      </c>
      <c r="AH330" s="5" t="s">
        <v>1332</v>
      </c>
      <c r="AI330" s="5" t="s">
        <v>1332</v>
      </c>
      <c r="AJ330" s="5" t="s">
        <v>1332</v>
      </c>
      <c r="AK330" s="5" t="s">
        <v>1332</v>
      </c>
      <c r="AL330" s="5" t="s">
        <v>1332</v>
      </c>
      <c r="AM330" s="5" t="s">
        <v>1332</v>
      </c>
      <c r="AN330" s="5" t="s">
        <v>1332</v>
      </c>
      <c r="AO330" s="5" t="s">
        <v>1332</v>
      </c>
      <c r="AP330" s="5" t="s">
        <v>1332</v>
      </c>
      <c r="AQ330" s="5" t="s">
        <v>1332</v>
      </c>
    </row>
    <row r="331" spans="1:256" ht="15" customHeight="1">
      <c r="E331" s="5" t="s">
        <v>1248</v>
      </c>
      <c r="AA331" s="5">
        <v>73820683.140000001</v>
      </c>
      <c r="AB331" s="5">
        <v>4225022.6246422157</v>
      </c>
      <c r="AC331" s="5">
        <v>43522812.533314437</v>
      </c>
      <c r="AD331" s="5">
        <v>44395489.194886819</v>
      </c>
      <c r="AE331" s="5">
        <v>58332788.456168354</v>
      </c>
      <c r="AF331" s="5">
        <v>44333631.614414215</v>
      </c>
      <c r="AG331" s="5">
        <v>46985666.121536359</v>
      </c>
      <c r="AH331" s="5">
        <v>46602254.199724354</v>
      </c>
      <c r="AI331" s="5">
        <v>48364830.054847166</v>
      </c>
      <c r="AJ331" s="5">
        <v>46654628.105952367</v>
      </c>
      <c r="AK331" s="5">
        <v>58231450.369431689</v>
      </c>
      <c r="AL331" s="5">
        <v>62088938.498718113</v>
      </c>
      <c r="AM331" s="5">
        <v>60830032.348395459</v>
      </c>
      <c r="AN331" s="5">
        <v>65108520.547079355</v>
      </c>
      <c r="AO331" s="5">
        <v>58543340.244568199</v>
      </c>
      <c r="AP331" s="5">
        <v>69342216.722893298</v>
      </c>
      <c r="AQ331" s="5">
        <v>57368041.163526982</v>
      </c>
    </row>
    <row r="332" spans="1:256" s="29" customFormat="1" ht="15" customHeight="1">
      <c r="A332" s="171"/>
      <c r="B332" s="171"/>
      <c r="C332" s="1051"/>
      <c r="E332" s="5"/>
      <c r="F332" s="5" t="s">
        <v>1249</v>
      </c>
      <c r="G332" s="5"/>
      <c r="H332" s="5"/>
      <c r="I332" s="5"/>
      <c r="J332" s="5"/>
      <c r="K332" s="5"/>
      <c r="L332" s="5"/>
      <c r="M332" s="5"/>
      <c r="N332" s="5"/>
      <c r="O332" s="5"/>
      <c r="P332" s="5"/>
      <c r="Q332" s="5"/>
      <c r="R332" s="5"/>
      <c r="S332" s="5"/>
      <c r="T332" s="5"/>
      <c r="U332" s="5"/>
      <c r="V332" s="5"/>
      <c r="W332" s="5"/>
      <c r="X332" s="5"/>
      <c r="Y332" s="5"/>
      <c r="Z332" s="5"/>
      <c r="AA332" s="5"/>
      <c r="AB332" s="5"/>
      <c r="AC332" s="5"/>
      <c r="AD332" s="5"/>
      <c r="AE332" s="5"/>
      <c r="AF332" s="5"/>
      <c r="AG332" s="5"/>
      <c r="AH332" s="5"/>
      <c r="AI332" s="5"/>
      <c r="AJ332" s="5"/>
      <c r="AK332" s="5"/>
      <c r="AL332" s="5"/>
      <c r="AM332" s="5"/>
      <c r="AN332" s="5"/>
      <c r="AO332" s="5"/>
      <c r="AP332" s="5"/>
      <c r="AQ332" s="5"/>
      <c r="AR332" s="5"/>
      <c r="AS332" s="5"/>
      <c r="AT332" s="5"/>
      <c r="AU332" s="5"/>
      <c r="AV332" s="5"/>
      <c r="AW332" s="5"/>
      <c r="AX332" s="5"/>
      <c r="AY332" s="5"/>
      <c r="AZ332" s="5"/>
      <c r="BA332" s="5"/>
      <c r="BB332" s="5"/>
      <c r="BC332" s="5"/>
      <c r="BD332" s="5"/>
      <c r="BE332" s="5"/>
      <c r="BF332" s="5"/>
      <c r="BG332" s="5"/>
      <c r="BH332" s="5"/>
      <c r="BI332" s="5"/>
      <c r="BJ332" s="5"/>
      <c r="BK332" s="5"/>
      <c r="BL332" s="5"/>
      <c r="BM332" s="5"/>
      <c r="BN332" s="5"/>
      <c r="BO332" s="5"/>
      <c r="BP332" s="5"/>
      <c r="BQ332" s="5"/>
      <c r="BR332" s="5"/>
      <c r="BS332" s="5"/>
      <c r="BT332" s="5"/>
      <c r="BU332" s="5"/>
      <c r="BV332" s="5"/>
      <c r="BW332" s="5"/>
      <c r="BX332" s="5"/>
      <c r="BY332" s="5"/>
      <c r="BZ332" s="5"/>
      <c r="CA332" s="5"/>
      <c r="CB332" s="5"/>
      <c r="CC332" s="5"/>
      <c r="CD332" s="5"/>
      <c r="CE332" s="5"/>
      <c r="CF332" s="5"/>
      <c r="CG332" s="5"/>
      <c r="CH332" s="5"/>
      <c r="CI332" s="5"/>
      <c r="CJ332" s="5"/>
      <c r="CK332" s="5"/>
      <c r="CL332" s="5"/>
      <c r="CM332" s="5"/>
      <c r="CN332" s="5"/>
      <c r="CO332" s="5"/>
      <c r="CP332" s="5"/>
      <c r="CQ332" s="5"/>
      <c r="CR332" s="5"/>
      <c r="CS332" s="5"/>
      <c r="CT332" s="5"/>
      <c r="CU332" s="5"/>
      <c r="CV332" s="5"/>
      <c r="CW332" s="5"/>
      <c r="CX332" s="5"/>
      <c r="CY332" s="5"/>
      <c r="CZ332" s="5"/>
      <c r="DA332" s="5"/>
      <c r="DB332" s="5"/>
      <c r="DC332" s="5"/>
      <c r="DD332" s="5"/>
      <c r="DE332" s="5"/>
      <c r="DF332" s="5"/>
      <c r="DG332" s="5"/>
      <c r="DH332" s="5"/>
      <c r="DI332" s="5"/>
      <c r="DJ332" s="5"/>
      <c r="DK332" s="5"/>
      <c r="DL332" s="5"/>
      <c r="DM332" s="5"/>
      <c r="DN332" s="5"/>
      <c r="DO332" s="5"/>
      <c r="DP332" s="5"/>
      <c r="DQ332" s="5"/>
      <c r="DR332" s="5"/>
      <c r="DS332" s="5"/>
      <c r="DT332" s="5"/>
      <c r="DU332" s="5"/>
      <c r="DV332" s="5"/>
      <c r="DW332" s="5"/>
      <c r="DX332" s="5"/>
      <c r="DY332" s="5"/>
      <c r="DZ332" s="5"/>
      <c r="EA332" s="5"/>
      <c r="EB332" s="5"/>
      <c r="EC332" s="5"/>
      <c r="ED332" s="5"/>
      <c r="EE332" s="5"/>
      <c r="EF332" s="5"/>
      <c r="EG332" s="5"/>
      <c r="EH332" s="5"/>
      <c r="EI332" s="5"/>
      <c r="EJ332" s="5"/>
      <c r="EK332" s="5"/>
      <c r="EL332" s="5"/>
      <c r="EM332" s="5"/>
      <c r="EN332" s="5"/>
      <c r="EO332" s="5"/>
      <c r="EP332" s="5"/>
      <c r="EQ332" s="5"/>
      <c r="ER332" s="5"/>
      <c r="ES332" s="5"/>
      <c r="ET332" s="5"/>
      <c r="EU332" s="5"/>
      <c r="EV332" s="5"/>
      <c r="EW332" s="5"/>
      <c r="EX332" s="5"/>
      <c r="EY332" s="5"/>
      <c r="EZ332" s="5"/>
      <c r="FA332" s="5"/>
      <c r="FB332" s="5"/>
      <c r="FC332" s="5"/>
      <c r="FD332" s="5"/>
      <c r="FE332" s="5"/>
      <c r="FF332" s="5"/>
      <c r="FG332" s="5"/>
      <c r="FH332" s="5"/>
      <c r="FI332" s="5"/>
      <c r="FJ332" s="5"/>
      <c r="FK332" s="5"/>
      <c r="FL332" s="5"/>
      <c r="FM332" s="5"/>
      <c r="FN332" s="5"/>
      <c r="FO332" s="5"/>
      <c r="FP332" s="5"/>
      <c r="FQ332" s="5"/>
      <c r="FR332" s="5"/>
      <c r="FS332" s="5"/>
      <c r="FT332" s="5"/>
      <c r="FU332" s="5"/>
      <c r="FV332" s="5"/>
      <c r="FW332" s="5"/>
      <c r="FX332" s="5"/>
      <c r="FY332" s="5"/>
      <c r="FZ332" s="5"/>
      <c r="GA332" s="5"/>
      <c r="GB332" s="5"/>
      <c r="GC332" s="5"/>
      <c r="GD332" s="5"/>
      <c r="GE332" s="5"/>
      <c r="GF332" s="5"/>
      <c r="GG332" s="5"/>
      <c r="GH332" s="5"/>
      <c r="GI332" s="5"/>
      <c r="GJ332" s="5"/>
      <c r="GK332" s="5"/>
      <c r="GL332" s="5"/>
      <c r="GM332" s="5"/>
      <c r="GN332" s="5"/>
      <c r="GO332" s="5"/>
      <c r="GP332" s="5"/>
      <c r="GQ332" s="5"/>
      <c r="GR332" s="5"/>
      <c r="GS332" s="5"/>
      <c r="GT332" s="5"/>
      <c r="GU332" s="5"/>
      <c r="GV332" s="5"/>
      <c r="GW332" s="5"/>
      <c r="GX332" s="5"/>
      <c r="GY332" s="5"/>
      <c r="GZ332" s="5"/>
      <c r="HA332" s="5"/>
      <c r="HB332" s="5"/>
      <c r="HC332" s="5"/>
      <c r="HD332" s="5"/>
      <c r="HE332" s="5"/>
      <c r="HF332" s="5"/>
      <c r="HG332" s="5"/>
      <c r="HH332" s="5"/>
      <c r="HI332" s="5"/>
      <c r="HJ332" s="5"/>
      <c r="HK332" s="5"/>
      <c r="HL332" s="5"/>
      <c r="HM332" s="5"/>
      <c r="HN332" s="5"/>
      <c r="HO332" s="5"/>
      <c r="HP332" s="5"/>
      <c r="HQ332" s="5"/>
      <c r="HR332" s="5"/>
      <c r="HS332" s="5"/>
      <c r="HT332" s="5"/>
      <c r="HU332" s="5"/>
      <c r="HV332" s="5"/>
      <c r="HW332" s="5"/>
      <c r="HX332" s="5"/>
      <c r="HY332" s="5"/>
      <c r="HZ332" s="5"/>
      <c r="IA332" s="5"/>
      <c r="IB332" s="5"/>
      <c r="IC332" s="5"/>
      <c r="ID332" s="5"/>
      <c r="IE332" s="5"/>
      <c r="IF332" s="5"/>
      <c r="IG332" s="5"/>
      <c r="IH332" s="5"/>
      <c r="II332" s="5"/>
      <c r="IJ332" s="5"/>
      <c r="IK332" s="5"/>
      <c r="IL332" s="5"/>
      <c r="IM332" s="5"/>
      <c r="IN332" s="5"/>
      <c r="IO332" s="5"/>
      <c r="IP332" s="5"/>
      <c r="IQ332" s="5"/>
      <c r="IR332" s="5"/>
      <c r="IS332" s="5"/>
      <c r="IT332" s="5"/>
      <c r="IU332" s="5"/>
      <c r="IV332" s="5"/>
    </row>
    <row r="333" spans="1:256" s="29" customFormat="1" ht="15" customHeight="1">
      <c r="A333" s="171"/>
      <c r="B333" s="171"/>
      <c r="C333" s="1051"/>
      <c r="E333" s="5"/>
      <c r="F333" s="5"/>
      <c r="G333" s="5" t="s">
        <v>683</v>
      </c>
      <c r="H333" s="5"/>
      <c r="I333" s="5"/>
      <c r="J333" s="5"/>
      <c r="K333" s="5"/>
      <c r="L333" s="5"/>
      <c r="M333" s="5"/>
      <c r="N333" s="5"/>
      <c r="O333" s="5"/>
      <c r="P333" s="5"/>
      <c r="Q333" s="5"/>
      <c r="R333" s="5"/>
      <c r="S333" s="5"/>
      <c r="T333" s="5"/>
      <c r="U333" s="5"/>
      <c r="V333" s="5"/>
      <c r="W333" s="5"/>
      <c r="X333" s="5"/>
      <c r="Y333" s="5"/>
      <c r="Z333" s="5"/>
      <c r="AA333" s="5">
        <v>404339.48464221507</v>
      </c>
      <c r="AB333" s="5">
        <v>274547.02642789856</v>
      </c>
      <c r="AC333" s="5">
        <v>879153.71235363185</v>
      </c>
      <c r="AD333" s="5">
        <v>1284036.5944288522</v>
      </c>
      <c r="AE333" s="5">
        <v>1283263.4149422944</v>
      </c>
      <c r="AF333" s="5">
        <v>1141431.7727471441</v>
      </c>
      <c r="AG333" s="5">
        <v>1169788.0781879947</v>
      </c>
      <c r="AH333" s="5">
        <v>1187026.7295173109</v>
      </c>
      <c r="AI333" s="5">
        <v>1187681.369249694</v>
      </c>
      <c r="AJ333" s="5">
        <v>1311007.7000025138</v>
      </c>
      <c r="AK333" s="5">
        <v>1503926.532160908</v>
      </c>
      <c r="AL333" s="5">
        <v>1536407.1152185425</v>
      </c>
      <c r="AM333" s="5">
        <v>1574149.9250721931</v>
      </c>
      <c r="AN333" s="5">
        <v>1545567.7624131516</v>
      </c>
      <c r="AO333" s="5">
        <v>1598486.2084704638</v>
      </c>
      <c r="AP333" s="5">
        <v>1583795.735078305</v>
      </c>
      <c r="AQ333" s="5">
        <v>834619.74211634696</v>
      </c>
      <c r="AR333" s="5"/>
      <c r="AS333" s="5"/>
      <c r="AT333" s="5"/>
      <c r="AU333" s="5"/>
      <c r="AV333" s="5"/>
      <c r="AW333" s="5"/>
      <c r="AX333" s="5"/>
      <c r="AY333" s="5"/>
      <c r="AZ333" s="5"/>
      <c r="BA333" s="5"/>
      <c r="BB333" s="5"/>
      <c r="BC333" s="5"/>
      <c r="BD333" s="5"/>
      <c r="BE333" s="5"/>
      <c r="BF333" s="5"/>
      <c r="BG333" s="5"/>
      <c r="BH333" s="5"/>
      <c r="BI333" s="5"/>
      <c r="BJ333" s="5"/>
      <c r="BK333" s="5"/>
      <c r="BL333" s="5"/>
      <c r="BM333" s="5"/>
      <c r="BN333" s="5"/>
      <c r="BO333" s="5"/>
      <c r="BP333" s="5"/>
      <c r="BQ333" s="5"/>
      <c r="BR333" s="5"/>
      <c r="BS333" s="5"/>
      <c r="BT333" s="5"/>
      <c r="BU333" s="5"/>
      <c r="BV333" s="5"/>
      <c r="BW333" s="5"/>
      <c r="BX333" s="5"/>
      <c r="BY333" s="5"/>
      <c r="BZ333" s="5"/>
      <c r="CA333" s="5"/>
      <c r="CB333" s="5"/>
      <c r="CC333" s="5"/>
      <c r="CD333" s="5"/>
      <c r="CE333" s="5"/>
      <c r="CF333" s="5"/>
      <c r="CG333" s="5"/>
      <c r="CH333" s="5"/>
      <c r="CI333" s="5"/>
      <c r="CJ333" s="5"/>
      <c r="CK333" s="5"/>
      <c r="CL333" s="5"/>
      <c r="CM333" s="5"/>
      <c r="CN333" s="5"/>
      <c r="CO333" s="5"/>
      <c r="CP333" s="5"/>
      <c r="CQ333" s="5"/>
      <c r="CR333" s="5"/>
      <c r="CS333" s="5"/>
      <c r="CT333" s="5"/>
      <c r="CU333" s="5"/>
      <c r="CV333" s="5"/>
      <c r="CW333" s="5"/>
      <c r="CX333" s="5"/>
      <c r="CY333" s="5"/>
      <c r="CZ333" s="5"/>
      <c r="DA333" s="5"/>
      <c r="DB333" s="5"/>
      <c r="DC333" s="5"/>
      <c r="DD333" s="5"/>
      <c r="DE333" s="5"/>
      <c r="DF333" s="5"/>
      <c r="DG333" s="5"/>
      <c r="DH333" s="5"/>
      <c r="DI333" s="5"/>
      <c r="DJ333" s="5"/>
      <c r="DK333" s="5"/>
      <c r="DL333" s="5"/>
      <c r="DM333" s="5"/>
      <c r="DN333" s="5"/>
      <c r="DO333" s="5"/>
      <c r="DP333" s="5"/>
      <c r="DQ333" s="5"/>
      <c r="DR333" s="5"/>
      <c r="DS333" s="5"/>
      <c r="DT333" s="5"/>
      <c r="DU333" s="5"/>
      <c r="DV333" s="5"/>
      <c r="DW333" s="5"/>
      <c r="DX333" s="5"/>
      <c r="DY333" s="5"/>
      <c r="DZ333" s="5"/>
      <c r="EA333" s="5"/>
      <c r="EB333" s="5"/>
      <c r="EC333" s="5"/>
      <c r="ED333" s="5"/>
      <c r="EE333" s="5"/>
      <c r="EF333" s="5"/>
      <c r="EG333" s="5"/>
      <c r="EH333" s="5"/>
      <c r="EI333" s="5"/>
      <c r="EJ333" s="5"/>
      <c r="EK333" s="5"/>
      <c r="EL333" s="5"/>
      <c r="EM333" s="5"/>
      <c r="EN333" s="5"/>
      <c r="EO333" s="5"/>
      <c r="EP333" s="5"/>
      <c r="EQ333" s="5"/>
      <c r="ER333" s="5"/>
      <c r="ES333" s="5"/>
      <c r="ET333" s="5"/>
      <c r="EU333" s="5"/>
      <c r="EV333" s="5"/>
      <c r="EW333" s="5"/>
      <c r="EX333" s="5"/>
      <c r="EY333" s="5"/>
      <c r="EZ333" s="5"/>
      <c r="FA333" s="5"/>
      <c r="FB333" s="5"/>
      <c r="FC333" s="5"/>
      <c r="FD333" s="5"/>
      <c r="FE333" s="5"/>
      <c r="FF333" s="5"/>
      <c r="FG333" s="5"/>
      <c r="FH333" s="5"/>
      <c r="FI333" s="5"/>
      <c r="FJ333" s="5"/>
      <c r="FK333" s="5"/>
      <c r="FL333" s="5"/>
      <c r="FM333" s="5"/>
      <c r="FN333" s="5"/>
      <c r="FO333" s="5"/>
      <c r="FP333" s="5"/>
      <c r="FQ333" s="5"/>
      <c r="FR333" s="5"/>
      <c r="FS333" s="5"/>
      <c r="FT333" s="5"/>
      <c r="FU333" s="5"/>
      <c r="FV333" s="5"/>
      <c r="FW333" s="5"/>
      <c r="FX333" s="5"/>
      <c r="FY333" s="5"/>
      <c r="FZ333" s="5"/>
      <c r="GA333" s="5"/>
      <c r="GB333" s="5"/>
      <c r="GC333" s="5"/>
      <c r="GD333" s="5"/>
      <c r="GE333" s="5"/>
      <c r="GF333" s="5"/>
      <c r="GG333" s="5"/>
      <c r="GH333" s="5"/>
      <c r="GI333" s="5"/>
      <c r="GJ333" s="5"/>
      <c r="GK333" s="5"/>
      <c r="GL333" s="5"/>
      <c r="GM333" s="5"/>
      <c r="GN333" s="5"/>
      <c r="GO333" s="5"/>
      <c r="GP333" s="5"/>
      <c r="GQ333" s="5"/>
      <c r="GR333" s="5"/>
      <c r="GS333" s="5"/>
      <c r="GT333" s="5"/>
      <c r="GU333" s="5"/>
      <c r="GV333" s="5"/>
      <c r="GW333" s="5"/>
      <c r="GX333" s="5"/>
      <c r="GY333" s="5"/>
      <c r="GZ333" s="5"/>
      <c r="HA333" s="5"/>
      <c r="HB333" s="5"/>
      <c r="HC333" s="5"/>
      <c r="HD333" s="5"/>
      <c r="HE333" s="5"/>
      <c r="HF333" s="5"/>
      <c r="HG333" s="5"/>
      <c r="HH333" s="5"/>
      <c r="HI333" s="5"/>
      <c r="HJ333" s="5"/>
      <c r="HK333" s="5"/>
      <c r="HL333" s="5"/>
      <c r="HM333" s="5"/>
      <c r="HN333" s="5"/>
      <c r="HO333" s="5"/>
      <c r="HP333" s="5"/>
      <c r="HQ333" s="5"/>
      <c r="HR333" s="5"/>
      <c r="HS333" s="5"/>
      <c r="HT333" s="5"/>
      <c r="HU333" s="5"/>
      <c r="HV333" s="5"/>
      <c r="HW333" s="5"/>
      <c r="HX333" s="5"/>
      <c r="HY333" s="5"/>
      <c r="HZ333" s="5"/>
      <c r="IA333" s="5"/>
      <c r="IB333" s="5"/>
      <c r="IC333" s="5"/>
      <c r="ID333" s="5"/>
      <c r="IE333" s="5"/>
      <c r="IF333" s="5"/>
      <c r="IG333" s="5"/>
      <c r="IH333" s="5"/>
      <c r="II333" s="5"/>
      <c r="IJ333" s="5"/>
      <c r="IK333" s="5"/>
      <c r="IL333" s="5"/>
      <c r="IM333" s="5"/>
      <c r="IN333" s="5"/>
      <c r="IO333" s="5"/>
      <c r="IP333" s="5"/>
      <c r="IQ333" s="5"/>
      <c r="IR333" s="5"/>
      <c r="IS333" s="5"/>
      <c r="IT333" s="5"/>
      <c r="IU333" s="5"/>
      <c r="IV333" s="5"/>
    </row>
    <row r="334" spans="1:256" ht="15" customHeight="1">
      <c r="G334" s="5" t="s">
        <v>1345</v>
      </c>
      <c r="AA334" s="5">
        <v>0</v>
      </c>
      <c r="AB334" s="5">
        <v>49800000</v>
      </c>
      <c r="AC334" s="5">
        <v>59832000</v>
      </c>
      <c r="AD334" s="5">
        <v>99720000</v>
      </c>
      <c r="AE334" s="5">
        <v>89748000</v>
      </c>
      <c r="AF334" s="5">
        <v>109692000</v>
      </c>
      <c r="AG334" s="5">
        <v>109692000</v>
      </c>
      <c r="AH334" s="5">
        <v>114435634.28185551</v>
      </c>
      <c r="AI334" s="5">
        <v>114435634.28185551</v>
      </c>
      <c r="AJ334" s="5">
        <v>123971937.13867681</v>
      </c>
      <c r="AK334" s="5">
        <v>114435634.28185551</v>
      </c>
      <c r="AL334" s="5">
        <v>123971937.13867681</v>
      </c>
      <c r="AM334" s="5">
        <v>152580845.70914069</v>
      </c>
      <c r="AN334" s="5">
        <v>152580845.70914069</v>
      </c>
      <c r="AO334" s="5">
        <v>171653451.42278329</v>
      </c>
      <c r="AP334" s="5">
        <v>143044542.85231939</v>
      </c>
      <c r="AQ334" s="5">
        <v>104899331.42503422</v>
      </c>
    </row>
    <row r="335" spans="1:256" ht="15" customHeight="1">
      <c r="E335" s="29"/>
      <c r="F335" s="29"/>
      <c r="G335" s="29" t="s">
        <v>38</v>
      </c>
      <c r="H335" s="29"/>
      <c r="I335" s="29"/>
      <c r="J335" s="29"/>
      <c r="K335" s="29"/>
      <c r="L335" s="29"/>
      <c r="M335" s="29"/>
      <c r="P335" s="29"/>
      <c r="Q335" s="29"/>
      <c r="R335" s="29"/>
      <c r="S335" s="29"/>
      <c r="T335" s="29"/>
      <c r="U335" s="29"/>
      <c r="V335" s="29"/>
      <c r="W335" s="29"/>
      <c r="X335" s="29"/>
      <c r="Y335" s="29"/>
      <c r="Z335" s="29"/>
      <c r="AA335" s="29">
        <v>404339.48464221507</v>
      </c>
      <c r="AB335" s="29">
        <v>50074547.026427895</v>
      </c>
      <c r="AC335" s="29">
        <v>60711153.712353632</v>
      </c>
      <c r="AD335" s="29">
        <v>101004036.59442885</v>
      </c>
      <c r="AE335" s="29">
        <v>91031263.414942294</v>
      </c>
      <c r="AF335" s="29">
        <v>110833431.77274714</v>
      </c>
      <c r="AG335" s="29">
        <v>110861788.078188</v>
      </c>
      <c r="AH335" s="29">
        <v>115622661.01137282</v>
      </c>
      <c r="AI335" s="29">
        <v>115623315.6511052</v>
      </c>
      <c r="AJ335" s="29">
        <v>125282944.83867931</v>
      </c>
      <c r="AK335" s="29">
        <v>115939560.81401642</v>
      </c>
      <c r="AL335" s="29">
        <v>125508344.25389534</v>
      </c>
      <c r="AM335" s="29">
        <v>154154995.63421288</v>
      </c>
      <c r="AN335" s="29">
        <v>154126413.47155383</v>
      </c>
      <c r="AO335" s="29">
        <v>173251937.63125375</v>
      </c>
      <c r="AP335" s="29">
        <v>144628338.58739769</v>
      </c>
      <c r="AQ335" s="29">
        <v>105733951.16715057</v>
      </c>
      <c r="AR335" s="29"/>
      <c r="AS335" s="29"/>
      <c r="AT335" s="29"/>
      <c r="AU335" s="29"/>
      <c r="AV335" s="29"/>
      <c r="AW335" s="29"/>
      <c r="AX335" s="29"/>
      <c r="AY335" s="29"/>
      <c r="AZ335" s="29"/>
      <c r="BA335" s="29"/>
      <c r="BB335" s="29"/>
      <c r="BC335" s="29"/>
      <c r="BD335" s="29"/>
      <c r="BE335" s="29"/>
      <c r="BF335" s="29"/>
      <c r="BG335" s="29"/>
      <c r="BH335" s="29"/>
      <c r="BI335" s="29"/>
      <c r="BJ335" s="29"/>
      <c r="BK335" s="29"/>
      <c r="BL335" s="29"/>
      <c r="BM335" s="29"/>
      <c r="BN335" s="29"/>
      <c r="BO335" s="29"/>
      <c r="BP335" s="29"/>
      <c r="BQ335" s="29"/>
      <c r="BR335" s="29"/>
      <c r="BS335" s="29"/>
      <c r="BT335" s="29"/>
      <c r="BU335" s="29"/>
      <c r="BV335" s="29"/>
      <c r="BW335" s="29"/>
      <c r="BX335" s="29"/>
      <c r="BY335" s="29"/>
      <c r="BZ335" s="29"/>
      <c r="CA335" s="29"/>
      <c r="CB335" s="29"/>
      <c r="CC335" s="29"/>
      <c r="CD335" s="29"/>
      <c r="CE335" s="29"/>
      <c r="CF335" s="29"/>
      <c r="CG335" s="29"/>
      <c r="CH335" s="29"/>
      <c r="CI335" s="29"/>
      <c r="CJ335" s="29"/>
      <c r="CK335" s="29"/>
      <c r="CL335" s="29"/>
      <c r="CM335" s="29"/>
      <c r="CN335" s="29"/>
      <c r="CO335" s="29"/>
      <c r="CP335" s="29"/>
      <c r="CQ335" s="29"/>
      <c r="CR335" s="29"/>
      <c r="CS335" s="29"/>
      <c r="CT335" s="29"/>
      <c r="CU335" s="29"/>
      <c r="CV335" s="29"/>
      <c r="CW335" s="29"/>
      <c r="CX335" s="29"/>
      <c r="CY335" s="29"/>
      <c r="CZ335" s="29"/>
      <c r="DA335" s="29"/>
      <c r="DB335" s="29"/>
      <c r="DC335" s="29"/>
      <c r="DD335" s="29"/>
      <c r="DE335" s="29"/>
      <c r="DF335" s="29"/>
      <c r="DG335" s="29"/>
      <c r="DH335" s="29"/>
      <c r="DI335" s="29"/>
      <c r="DJ335" s="29"/>
      <c r="DK335" s="29"/>
      <c r="DL335" s="29"/>
      <c r="DM335" s="29"/>
      <c r="DN335" s="29"/>
      <c r="DO335" s="29"/>
      <c r="DP335" s="29"/>
      <c r="DQ335" s="29"/>
      <c r="DR335" s="29"/>
      <c r="DS335" s="29"/>
      <c r="DT335" s="29"/>
      <c r="DU335" s="29"/>
      <c r="DV335" s="29"/>
      <c r="DW335" s="29"/>
      <c r="DX335" s="29"/>
      <c r="DY335" s="29"/>
      <c r="DZ335" s="29"/>
      <c r="EA335" s="29"/>
      <c r="EB335" s="29"/>
      <c r="EC335" s="29"/>
      <c r="ED335" s="29"/>
      <c r="EE335" s="29"/>
      <c r="EF335" s="29"/>
      <c r="EG335" s="29"/>
      <c r="EH335" s="29"/>
      <c r="EI335" s="29"/>
      <c r="EJ335" s="29"/>
      <c r="EK335" s="29"/>
      <c r="EL335" s="29"/>
      <c r="EM335" s="29"/>
      <c r="EN335" s="29"/>
      <c r="EO335" s="29"/>
      <c r="EP335" s="29"/>
      <c r="EQ335" s="29"/>
      <c r="ER335" s="29"/>
      <c r="ES335" s="29"/>
      <c r="ET335" s="29"/>
      <c r="EU335" s="29"/>
      <c r="EV335" s="29"/>
      <c r="EW335" s="29"/>
      <c r="EX335" s="29"/>
      <c r="EY335" s="29"/>
      <c r="EZ335" s="29"/>
      <c r="FA335" s="29"/>
      <c r="FB335" s="29"/>
      <c r="FC335" s="29"/>
      <c r="FD335" s="29"/>
      <c r="FE335" s="29"/>
      <c r="FF335" s="29"/>
      <c r="FG335" s="29"/>
      <c r="FH335" s="29"/>
      <c r="FI335" s="29"/>
      <c r="FJ335" s="29"/>
      <c r="FK335" s="29"/>
      <c r="FL335" s="29"/>
      <c r="FM335" s="29"/>
      <c r="FN335" s="29"/>
      <c r="FO335" s="29"/>
      <c r="FP335" s="29"/>
      <c r="FQ335" s="29"/>
      <c r="FR335" s="29"/>
      <c r="FS335" s="29"/>
      <c r="FT335" s="29"/>
      <c r="FU335" s="29"/>
      <c r="FV335" s="29"/>
      <c r="FW335" s="29"/>
      <c r="FX335" s="29"/>
      <c r="FY335" s="29"/>
      <c r="FZ335" s="29"/>
      <c r="GA335" s="29"/>
      <c r="GB335" s="29"/>
      <c r="GC335" s="29"/>
      <c r="GD335" s="29"/>
      <c r="GE335" s="29"/>
      <c r="GF335" s="29"/>
      <c r="GG335" s="29"/>
      <c r="GH335" s="29"/>
      <c r="GI335" s="29"/>
      <c r="GJ335" s="29"/>
      <c r="GK335" s="29"/>
      <c r="GL335" s="29"/>
      <c r="GM335" s="29"/>
      <c r="GN335" s="29"/>
      <c r="GO335" s="29"/>
      <c r="GP335" s="29"/>
      <c r="GQ335" s="29"/>
      <c r="GR335" s="29"/>
      <c r="GS335" s="29"/>
      <c r="GT335" s="29"/>
      <c r="GU335" s="29"/>
      <c r="GV335" s="29"/>
      <c r="GW335" s="29"/>
      <c r="GX335" s="29"/>
      <c r="GY335" s="29"/>
      <c r="GZ335" s="29"/>
      <c r="HA335" s="29"/>
      <c r="HB335" s="29"/>
      <c r="HC335" s="29"/>
      <c r="HD335" s="29"/>
      <c r="HE335" s="29"/>
      <c r="HF335" s="29"/>
      <c r="HG335" s="29"/>
      <c r="HH335" s="29"/>
      <c r="HI335" s="29"/>
      <c r="HJ335" s="29"/>
      <c r="HK335" s="29"/>
      <c r="HL335" s="29"/>
      <c r="HM335" s="29"/>
      <c r="HN335" s="29"/>
      <c r="HO335" s="29"/>
      <c r="HP335" s="29"/>
      <c r="HQ335" s="29"/>
      <c r="HR335" s="29"/>
      <c r="HS335" s="29"/>
      <c r="HT335" s="29"/>
      <c r="HU335" s="29"/>
      <c r="HV335" s="29"/>
      <c r="HW335" s="29"/>
      <c r="HX335" s="29"/>
      <c r="HY335" s="29"/>
      <c r="HZ335" s="29"/>
      <c r="IA335" s="29"/>
      <c r="IB335" s="29"/>
      <c r="IC335" s="29"/>
      <c r="ID335" s="29"/>
      <c r="IE335" s="29"/>
      <c r="IF335" s="29"/>
      <c r="IG335" s="29"/>
      <c r="IH335" s="29"/>
      <c r="II335" s="29"/>
      <c r="IJ335" s="29"/>
      <c r="IK335" s="29"/>
      <c r="IL335" s="29"/>
      <c r="IM335" s="29"/>
      <c r="IN335" s="29"/>
      <c r="IO335" s="29"/>
      <c r="IP335" s="29"/>
      <c r="IQ335" s="29"/>
      <c r="IR335" s="29"/>
      <c r="IS335" s="29"/>
      <c r="IT335" s="29"/>
      <c r="IU335" s="29"/>
      <c r="IV335" s="29"/>
    </row>
    <row r="336" spans="1:256" ht="15" customHeight="1">
      <c r="E336" s="29"/>
      <c r="F336" s="5" t="s">
        <v>1252</v>
      </c>
      <c r="G336" s="29"/>
      <c r="H336" s="29"/>
      <c r="I336" s="29"/>
      <c r="J336" s="29"/>
      <c r="K336" s="29"/>
      <c r="L336" s="29"/>
      <c r="M336" s="29"/>
      <c r="P336" s="29"/>
      <c r="Q336" s="29"/>
      <c r="R336" s="29"/>
      <c r="S336" s="29"/>
      <c r="T336" s="29"/>
      <c r="U336" s="29"/>
      <c r="V336" s="29"/>
      <c r="W336" s="29"/>
      <c r="X336" s="29"/>
      <c r="Y336" s="29"/>
      <c r="Z336" s="29"/>
      <c r="AA336" s="29"/>
      <c r="AB336" s="29"/>
      <c r="AC336" s="29"/>
      <c r="AD336" s="29"/>
      <c r="AE336" s="29"/>
      <c r="AF336" s="29"/>
      <c r="AG336" s="29"/>
      <c r="AH336" s="29"/>
      <c r="AI336" s="29"/>
      <c r="AJ336" s="29"/>
      <c r="AK336" s="29"/>
      <c r="AL336" s="29"/>
      <c r="AM336" s="29"/>
      <c r="AN336" s="29"/>
      <c r="AO336" s="29"/>
      <c r="AP336" s="29"/>
      <c r="AQ336" s="29"/>
      <c r="AR336" s="29"/>
      <c r="AS336" s="29"/>
      <c r="AT336" s="29"/>
      <c r="AU336" s="29"/>
      <c r="AV336" s="29"/>
      <c r="AW336" s="29"/>
      <c r="AX336" s="29"/>
      <c r="AY336" s="29"/>
      <c r="AZ336" s="29"/>
      <c r="BA336" s="29"/>
      <c r="BB336" s="29"/>
      <c r="BC336" s="29"/>
      <c r="BD336" s="29"/>
      <c r="BE336" s="29"/>
      <c r="BF336" s="29"/>
      <c r="BG336" s="29"/>
      <c r="BH336" s="29"/>
      <c r="BI336" s="29"/>
      <c r="BJ336" s="29"/>
      <c r="BK336" s="29"/>
      <c r="BL336" s="29"/>
      <c r="BM336" s="29"/>
      <c r="BN336" s="29"/>
      <c r="BO336" s="29"/>
      <c r="BP336" s="29"/>
      <c r="BQ336" s="29"/>
      <c r="BR336" s="29"/>
      <c r="BS336" s="29"/>
      <c r="BT336" s="29"/>
      <c r="BU336" s="29"/>
      <c r="BV336" s="29"/>
      <c r="BW336" s="29"/>
      <c r="BX336" s="29"/>
      <c r="BY336" s="29"/>
      <c r="BZ336" s="29"/>
      <c r="CA336" s="29"/>
      <c r="CB336" s="29"/>
      <c r="CC336" s="29"/>
      <c r="CD336" s="29"/>
      <c r="CE336" s="29"/>
      <c r="CF336" s="29"/>
      <c r="CG336" s="29"/>
      <c r="CH336" s="29"/>
      <c r="CI336" s="29"/>
      <c r="CJ336" s="29"/>
      <c r="CK336" s="29"/>
      <c r="CL336" s="29"/>
      <c r="CM336" s="29"/>
      <c r="CN336" s="29"/>
      <c r="CO336" s="29"/>
      <c r="CP336" s="29"/>
      <c r="CQ336" s="29"/>
      <c r="CR336" s="29"/>
      <c r="CS336" s="29"/>
      <c r="CT336" s="29"/>
      <c r="CU336" s="29"/>
      <c r="CV336" s="29"/>
      <c r="CW336" s="29"/>
      <c r="CX336" s="29"/>
      <c r="CY336" s="29"/>
      <c r="CZ336" s="29"/>
      <c r="DA336" s="29"/>
      <c r="DB336" s="29"/>
      <c r="DC336" s="29"/>
      <c r="DD336" s="29"/>
      <c r="DE336" s="29"/>
      <c r="DF336" s="29"/>
      <c r="DG336" s="29"/>
      <c r="DH336" s="29"/>
      <c r="DI336" s="29"/>
      <c r="DJ336" s="29"/>
      <c r="DK336" s="29"/>
      <c r="DL336" s="29"/>
      <c r="DM336" s="29"/>
      <c r="DN336" s="29"/>
      <c r="DO336" s="29"/>
      <c r="DP336" s="29"/>
      <c r="DQ336" s="29"/>
      <c r="DR336" s="29"/>
      <c r="DS336" s="29"/>
      <c r="DT336" s="29"/>
      <c r="DU336" s="29"/>
      <c r="DV336" s="29"/>
      <c r="DW336" s="29"/>
      <c r="DX336" s="29"/>
      <c r="DY336" s="29"/>
      <c r="DZ336" s="29"/>
      <c r="EA336" s="29"/>
      <c r="EB336" s="29"/>
      <c r="EC336" s="29"/>
      <c r="ED336" s="29"/>
      <c r="EE336" s="29"/>
      <c r="EF336" s="29"/>
      <c r="EG336" s="29"/>
      <c r="EH336" s="29"/>
      <c r="EI336" s="29"/>
      <c r="EJ336" s="29"/>
      <c r="EK336" s="29"/>
      <c r="EL336" s="29"/>
      <c r="EM336" s="29"/>
      <c r="EN336" s="29"/>
      <c r="EO336" s="29"/>
      <c r="EP336" s="29"/>
      <c r="EQ336" s="29"/>
      <c r="ER336" s="29"/>
      <c r="ES336" s="29"/>
      <c r="ET336" s="29"/>
      <c r="EU336" s="29"/>
      <c r="EV336" s="29"/>
      <c r="EW336" s="29"/>
      <c r="EX336" s="29"/>
      <c r="EY336" s="29"/>
      <c r="EZ336" s="29"/>
      <c r="FA336" s="29"/>
      <c r="FB336" s="29"/>
      <c r="FC336" s="29"/>
      <c r="FD336" s="29"/>
      <c r="FE336" s="29"/>
      <c r="FF336" s="29"/>
      <c r="FG336" s="29"/>
      <c r="FH336" s="29"/>
      <c r="FI336" s="29"/>
      <c r="FJ336" s="29"/>
      <c r="FK336" s="29"/>
      <c r="FL336" s="29"/>
      <c r="FM336" s="29"/>
      <c r="FN336" s="29"/>
      <c r="FO336" s="29"/>
      <c r="FP336" s="29"/>
      <c r="FQ336" s="29"/>
      <c r="FR336" s="29"/>
      <c r="FS336" s="29"/>
      <c r="FT336" s="29"/>
      <c r="FU336" s="29"/>
      <c r="FV336" s="29"/>
      <c r="FW336" s="29"/>
      <c r="FX336" s="29"/>
      <c r="FY336" s="29"/>
      <c r="FZ336" s="29"/>
      <c r="GA336" s="29"/>
      <c r="GB336" s="29"/>
      <c r="GC336" s="29"/>
      <c r="GD336" s="29"/>
      <c r="GE336" s="29"/>
      <c r="GF336" s="29"/>
      <c r="GG336" s="29"/>
      <c r="GH336" s="29"/>
      <c r="GI336" s="29"/>
      <c r="GJ336" s="29"/>
      <c r="GK336" s="29"/>
      <c r="GL336" s="29"/>
      <c r="GM336" s="29"/>
      <c r="GN336" s="29"/>
      <c r="GO336" s="29"/>
      <c r="GP336" s="29"/>
      <c r="GQ336" s="29"/>
      <c r="GR336" s="29"/>
      <c r="GS336" s="29"/>
      <c r="GT336" s="29"/>
      <c r="GU336" s="29"/>
      <c r="GV336" s="29"/>
      <c r="GW336" s="29"/>
      <c r="GX336" s="29"/>
      <c r="GY336" s="29"/>
      <c r="GZ336" s="29"/>
      <c r="HA336" s="29"/>
      <c r="HB336" s="29"/>
      <c r="HC336" s="29"/>
      <c r="HD336" s="29"/>
      <c r="HE336" s="29"/>
      <c r="HF336" s="29"/>
      <c r="HG336" s="29"/>
      <c r="HH336" s="29"/>
      <c r="HI336" s="29"/>
      <c r="HJ336" s="29"/>
      <c r="HK336" s="29"/>
      <c r="HL336" s="29"/>
      <c r="HM336" s="29"/>
      <c r="HN336" s="29"/>
      <c r="HO336" s="29"/>
      <c r="HP336" s="29"/>
      <c r="HQ336" s="29"/>
      <c r="HR336" s="29"/>
      <c r="HS336" s="29"/>
      <c r="HT336" s="29"/>
      <c r="HU336" s="29"/>
      <c r="HV336" s="29"/>
      <c r="HW336" s="29"/>
      <c r="HX336" s="29"/>
      <c r="HY336" s="29"/>
      <c r="HZ336" s="29"/>
      <c r="IA336" s="29"/>
      <c r="IB336" s="29"/>
      <c r="IC336" s="29"/>
      <c r="ID336" s="29"/>
      <c r="IE336" s="29"/>
      <c r="IF336" s="29"/>
      <c r="IG336" s="29"/>
      <c r="IH336" s="29"/>
      <c r="II336" s="29"/>
      <c r="IJ336" s="29"/>
      <c r="IK336" s="29"/>
      <c r="IL336" s="29"/>
      <c r="IM336" s="29"/>
      <c r="IN336" s="29"/>
      <c r="IO336" s="29"/>
      <c r="IP336" s="29"/>
      <c r="IQ336" s="29"/>
      <c r="IR336" s="29"/>
      <c r="IS336" s="29"/>
      <c r="IT336" s="29"/>
      <c r="IU336" s="29"/>
      <c r="IV336" s="29"/>
    </row>
    <row r="337" spans="1:256" ht="15" customHeight="1">
      <c r="E337" s="29"/>
      <c r="G337" s="5" t="s">
        <v>1346</v>
      </c>
      <c r="H337" s="29"/>
      <c r="I337" s="29"/>
      <c r="J337" s="29"/>
      <c r="K337" s="29"/>
      <c r="L337" s="29"/>
      <c r="M337" s="29"/>
      <c r="P337" s="29"/>
      <c r="Q337" s="29"/>
      <c r="R337" s="29"/>
      <c r="S337" s="29"/>
      <c r="T337" s="29"/>
      <c r="U337" s="29"/>
      <c r="V337" s="29"/>
      <c r="W337" s="29"/>
      <c r="X337" s="29"/>
      <c r="Y337" s="29"/>
      <c r="Z337" s="29"/>
      <c r="AA337" s="5">
        <v>0</v>
      </c>
      <c r="AB337" s="5">
        <v>14223242.882244319</v>
      </c>
      <c r="AC337" s="5">
        <v>161522.94921875</v>
      </c>
      <c r="AD337" s="5">
        <v>15633262.666852683</v>
      </c>
      <c r="AE337" s="5">
        <v>442379.74330356717</v>
      </c>
      <c r="AF337" s="5">
        <v>139002.734375</v>
      </c>
      <c r="AG337" s="5">
        <v>0</v>
      </c>
      <c r="AH337" s="5">
        <v>388714.84375</v>
      </c>
      <c r="AI337" s="5">
        <v>0</v>
      </c>
      <c r="AJ337" s="5">
        <v>6795400</v>
      </c>
      <c r="AK337" s="5">
        <v>11672991</v>
      </c>
      <c r="AL337" s="5">
        <v>329200</v>
      </c>
      <c r="AM337" s="5">
        <v>342100</v>
      </c>
      <c r="AN337" s="5">
        <v>355300</v>
      </c>
      <c r="AO337" s="5">
        <v>7417301.4270833358</v>
      </c>
      <c r="AP337" s="5">
        <v>0</v>
      </c>
      <c r="AQ337" s="5">
        <v>0</v>
      </c>
      <c r="AR337" s="29"/>
      <c r="AS337" s="29"/>
      <c r="AT337" s="29"/>
      <c r="AU337" s="29"/>
      <c r="AV337" s="29"/>
      <c r="AW337" s="29"/>
      <c r="AX337" s="29"/>
      <c r="AY337" s="29"/>
      <c r="AZ337" s="29"/>
      <c r="BA337" s="29"/>
      <c r="BB337" s="29"/>
      <c r="BC337" s="29"/>
      <c r="BD337" s="29"/>
      <c r="BE337" s="29"/>
      <c r="BF337" s="29"/>
      <c r="BG337" s="29"/>
      <c r="BH337" s="29"/>
      <c r="BI337" s="29"/>
      <c r="BJ337" s="29"/>
      <c r="BK337" s="29"/>
      <c r="BL337" s="29"/>
      <c r="BM337" s="29"/>
      <c r="BN337" s="29"/>
      <c r="BO337" s="29"/>
      <c r="BP337" s="29"/>
      <c r="BQ337" s="29"/>
      <c r="BR337" s="29"/>
      <c r="BS337" s="29"/>
      <c r="BT337" s="29"/>
      <c r="BU337" s="29"/>
      <c r="BV337" s="29"/>
      <c r="BW337" s="29"/>
      <c r="BX337" s="29"/>
      <c r="BY337" s="29"/>
      <c r="BZ337" s="29"/>
      <c r="CA337" s="29"/>
      <c r="CB337" s="29"/>
      <c r="CC337" s="29"/>
      <c r="CD337" s="29"/>
      <c r="CE337" s="29"/>
      <c r="CF337" s="29"/>
      <c r="CG337" s="29"/>
      <c r="CH337" s="29"/>
      <c r="CI337" s="29"/>
      <c r="CJ337" s="29"/>
      <c r="CK337" s="29"/>
      <c r="CL337" s="29"/>
      <c r="CM337" s="29"/>
      <c r="CN337" s="29"/>
      <c r="CO337" s="29"/>
      <c r="CP337" s="29"/>
      <c r="CQ337" s="29"/>
      <c r="CR337" s="29"/>
      <c r="CS337" s="29"/>
      <c r="CT337" s="29"/>
      <c r="CU337" s="29"/>
      <c r="CV337" s="29"/>
      <c r="CW337" s="29"/>
      <c r="CX337" s="29"/>
      <c r="CY337" s="29"/>
      <c r="CZ337" s="29"/>
      <c r="DA337" s="29"/>
      <c r="DB337" s="29"/>
      <c r="DC337" s="29"/>
      <c r="DD337" s="29"/>
      <c r="DE337" s="29"/>
      <c r="DF337" s="29"/>
      <c r="DG337" s="29"/>
      <c r="DH337" s="29"/>
      <c r="DI337" s="29"/>
      <c r="DJ337" s="29"/>
      <c r="DK337" s="29"/>
      <c r="DL337" s="29"/>
      <c r="DM337" s="29"/>
      <c r="DN337" s="29"/>
      <c r="DO337" s="29"/>
      <c r="DP337" s="29"/>
      <c r="DQ337" s="29"/>
      <c r="DR337" s="29"/>
      <c r="DS337" s="29"/>
      <c r="DT337" s="29"/>
      <c r="DU337" s="29"/>
      <c r="DV337" s="29"/>
      <c r="DW337" s="29"/>
      <c r="DX337" s="29"/>
      <c r="DY337" s="29"/>
      <c r="DZ337" s="29"/>
      <c r="EA337" s="29"/>
      <c r="EB337" s="29"/>
      <c r="EC337" s="29"/>
      <c r="ED337" s="29"/>
      <c r="EE337" s="29"/>
      <c r="EF337" s="29"/>
      <c r="EG337" s="29"/>
      <c r="EH337" s="29"/>
      <c r="EI337" s="29"/>
      <c r="EJ337" s="29"/>
      <c r="EK337" s="29"/>
      <c r="EL337" s="29"/>
      <c r="EM337" s="29"/>
      <c r="EN337" s="29"/>
      <c r="EO337" s="29"/>
      <c r="EP337" s="29"/>
      <c r="EQ337" s="29"/>
      <c r="ER337" s="29"/>
      <c r="ES337" s="29"/>
      <c r="ET337" s="29"/>
      <c r="EU337" s="29"/>
      <c r="EV337" s="29"/>
      <c r="EW337" s="29"/>
      <c r="EX337" s="29"/>
      <c r="EY337" s="29"/>
      <c r="EZ337" s="29"/>
      <c r="FA337" s="29"/>
      <c r="FB337" s="29"/>
      <c r="FC337" s="29"/>
      <c r="FD337" s="29"/>
      <c r="FE337" s="29"/>
      <c r="FF337" s="29"/>
      <c r="FG337" s="29"/>
      <c r="FH337" s="29"/>
      <c r="FI337" s="29"/>
      <c r="FJ337" s="29"/>
      <c r="FK337" s="29"/>
      <c r="FL337" s="29"/>
      <c r="FM337" s="29"/>
      <c r="FN337" s="29"/>
      <c r="FO337" s="29"/>
      <c r="FP337" s="29"/>
      <c r="FQ337" s="29"/>
      <c r="FR337" s="29"/>
      <c r="FS337" s="29"/>
      <c r="FT337" s="29"/>
      <c r="FU337" s="29"/>
      <c r="FV337" s="29"/>
      <c r="FW337" s="29"/>
      <c r="FX337" s="29"/>
      <c r="FY337" s="29"/>
      <c r="FZ337" s="29"/>
      <c r="GA337" s="29"/>
      <c r="GB337" s="29"/>
      <c r="GC337" s="29"/>
      <c r="GD337" s="29"/>
      <c r="GE337" s="29"/>
      <c r="GF337" s="29"/>
      <c r="GG337" s="29"/>
      <c r="GH337" s="29"/>
      <c r="GI337" s="29"/>
      <c r="GJ337" s="29"/>
      <c r="GK337" s="29"/>
      <c r="GL337" s="29"/>
      <c r="GM337" s="29"/>
      <c r="GN337" s="29"/>
      <c r="GO337" s="29"/>
      <c r="GP337" s="29"/>
      <c r="GQ337" s="29"/>
      <c r="GR337" s="29"/>
      <c r="GS337" s="29"/>
      <c r="GT337" s="29"/>
      <c r="GU337" s="29"/>
      <c r="GV337" s="29"/>
      <c r="GW337" s="29"/>
      <c r="GX337" s="29"/>
      <c r="GY337" s="29"/>
      <c r="GZ337" s="29"/>
      <c r="HA337" s="29"/>
      <c r="HB337" s="29"/>
      <c r="HC337" s="29"/>
      <c r="HD337" s="29"/>
      <c r="HE337" s="29"/>
      <c r="HF337" s="29"/>
      <c r="HG337" s="29"/>
      <c r="HH337" s="29"/>
      <c r="HI337" s="29"/>
      <c r="HJ337" s="29"/>
      <c r="HK337" s="29"/>
      <c r="HL337" s="29"/>
      <c r="HM337" s="29"/>
      <c r="HN337" s="29"/>
      <c r="HO337" s="29"/>
      <c r="HP337" s="29"/>
      <c r="HQ337" s="29"/>
      <c r="HR337" s="29"/>
      <c r="HS337" s="29"/>
      <c r="HT337" s="29"/>
      <c r="HU337" s="29"/>
      <c r="HV337" s="29"/>
      <c r="HW337" s="29"/>
      <c r="HX337" s="29"/>
      <c r="HY337" s="29"/>
      <c r="HZ337" s="29"/>
      <c r="IA337" s="29"/>
      <c r="IB337" s="29"/>
      <c r="IC337" s="29"/>
      <c r="ID337" s="29"/>
      <c r="IE337" s="29"/>
      <c r="IF337" s="29"/>
      <c r="IG337" s="29"/>
      <c r="IH337" s="29"/>
      <c r="II337" s="29"/>
      <c r="IJ337" s="29"/>
      <c r="IK337" s="29"/>
      <c r="IL337" s="29"/>
      <c r="IM337" s="29"/>
      <c r="IN337" s="29"/>
      <c r="IO337" s="29"/>
      <c r="IP337" s="29"/>
      <c r="IQ337" s="29"/>
      <c r="IR337" s="29"/>
      <c r="IS337" s="29"/>
      <c r="IT337" s="29"/>
      <c r="IU337" s="29"/>
      <c r="IV337" s="29"/>
    </row>
    <row r="338" spans="1:256" ht="15" customHeight="1">
      <c r="E338" s="29"/>
      <c r="G338" s="5" t="s">
        <v>1347</v>
      </c>
      <c r="H338" s="29"/>
      <c r="I338" s="29"/>
      <c r="J338" s="29"/>
      <c r="K338" s="29"/>
      <c r="L338" s="29"/>
      <c r="M338" s="29"/>
      <c r="AR338" s="29"/>
      <c r="AS338" s="29"/>
      <c r="AT338" s="29"/>
      <c r="AU338" s="29"/>
      <c r="AV338" s="29"/>
      <c r="AW338" s="29"/>
      <c r="AX338" s="29"/>
      <c r="AY338" s="29"/>
      <c r="AZ338" s="29"/>
      <c r="BA338" s="29"/>
      <c r="BB338" s="29"/>
      <c r="BC338" s="29"/>
      <c r="BD338" s="29"/>
      <c r="BE338" s="29"/>
      <c r="BF338" s="29"/>
      <c r="BG338" s="29"/>
      <c r="BH338" s="29"/>
      <c r="BI338" s="29"/>
      <c r="BJ338" s="29"/>
      <c r="BK338" s="29"/>
      <c r="BL338" s="29"/>
      <c r="BM338" s="29"/>
      <c r="BN338" s="29"/>
      <c r="BO338" s="29"/>
      <c r="BP338" s="29"/>
      <c r="BQ338" s="29"/>
      <c r="BR338" s="29"/>
      <c r="BS338" s="29"/>
      <c r="BT338" s="29"/>
      <c r="BU338" s="29"/>
      <c r="BV338" s="29"/>
      <c r="BW338" s="29"/>
      <c r="BX338" s="29"/>
      <c r="BY338" s="29"/>
      <c r="BZ338" s="29"/>
      <c r="CA338" s="29"/>
      <c r="CB338" s="29"/>
      <c r="CC338" s="29"/>
      <c r="CD338" s="29"/>
      <c r="CE338" s="29"/>
      <c r="CF338" s="29"/>
      <c r="CG338" s="29"/>
      <c r="CH338" s="29"/>
      <c r="CI338" s="29"/>
      <c r="CJ338" s="29"/>
      <c r="CK338" s="29"/>
      <c r="CL338" s="29"/>
      <c r="CM338" s="29"/>
      <c r="CN338" s="29"/>
      <c r="CO338" s="29"/>
      <c r="CP338" s="29"/>
      <c r="CQ338" s="29"/>
      <c r="CR338" s="29"/>
      <c r="CS338" s="29"/>
      <c r="CT338" s="29"/>
      <c r="CU338" s="29"/>
      <c r="CV338" s="29"/>
      <c r="CW338" s="29"/>
      <c r="CX338" s="29"/>
      <c r="CY338" s="29"/>
      <c r="CZ338" s="29"/>
      <c r="DA338" s="29"/>
      <c r="DB338" s="29"/>
      <c r="DC338" s="29"/>
      <c r="DD338" s="29"/>
      <c r="DE338" s="29"/>
      <c r="DF338" s="29"/>
      <c r="DG338" s="29"/>
      <c r="DH338" s="29"/>
      <c r="DI338" s="29"/>
      <c r="DJ338" s="29"/>
      <c r="DK338" s="29"/>
      <c r="DL338" s="29"/>
      <c r="DM338" s="29"/>
      <c r="DN338" s="29"/>
      <c r="DO338" s="29"/>
      <c r="DP338" s="29"/>
      <c r="DQ338" s="29"/>
      <c r="DR338" s="29"/>
      <c r="DS338" s="29"/>
      <c r="DT338" s="29"/>
      <c r="DU338" s="29"/>
      <c r="DV338" s="29"/>
      <c r="DW338" s="29"/>
      <c r="DX338" s="29"/>
      <c r="DY338" s="29"/>
      <c r="DZ338" s="29"/>
      <c r="EA338" s="29"/>
      <c r="EB338" s="29"/>
      <c r="EC338" s="29"/>
      <c r="ED338" s="29"/>
      <c r="EE338" s="29"/>
      <c r="EF338" s="29"/>
      <c r="EG338" s="29"/>
      <c r="EH338" s="29"/>
      <c r="EI338" s="29"/>
      <c r="EJ338" s="29"/>
      <c r="EK338" s="29"/>
      <c r="EL338" s="29"/>
      <c r="EM338" s="29"/>
      <c r="EN338" s="29"/>
      <c r="EO338" s="29"/>
      <c r="EP338" s="29"/>
      <c r="EQ338" s="29"/>
      <c r="ER338" s="29"/>
      <c r="ES338" s="29"/>
      <c r="ET338" s="29"/>
      <c r="EU338" s="29"/>
      <c r="EV338" s="29"/>
      <c r="EW338" s="29"/>
      <c r="EX338" s="29"/>
      <c r="EY338" s="29"/>
      <c r="EZ338" s="29"/>
      <c r="FA338" s="29"/>
      <c r="FB338" s="29"/>
      <c r="FC338" s="29"/>
      <c r="FD338" s="29"/>
      <c r="FE338" s="29"/>
      <c r="FF338" s="29"/>
      <c r="FG338" s="29"/>
      <c r="FH338" s="29"/>
      <c r="FI338" s="29"/>
      <c r="FJ338" s="29"/>
      <c r="FK338" s="29"/>
      <c r="FL338" s="29"/>
      <c r="FM338" s="29"/>
      <c r="FN338" s="29"/>
      <c r="FO338" s="29"/>
      <c r="FP338" s="29"/>
      <c r="FQ338" s="29"/>
      <c r="FR338" s="29"/>
      <c r="FS338" s="29"/>
      <c r="FT338" s="29"/>
      <c r="FU338" s="29"/>
      <c r="FV338" s="29"/>
      <c r="FW338" s="29"/>
      <c r="FX338" s="29"/>
      <c r="FY338" s="29"/>
      <c r="FZ338" s="29"/>
      <c r="GA338" s="29"/>
      <c r="GB338" s="29"/>
      <c r="GC338" s="29"/>
      <c r="GD338" s="29"/>
      <c r="GE338" s="29"/>
      <c r="GF338" s="29"/>
      <c r="GG338" s="29"/>
      <c r="GH338" s="29"/>
      <c r="GI338" s="29"/>
      <c r="GJ338" s="29"/>
      <c r="GK338" s="29"/>
      <c r="GL338" s="29"/>
      <c r="GM338" s="29"/>
      <c r="GN338" s="29"/>
      <c r="GO338" s="29"/>
      <c r="GP338" s="29"/>
      <c r="GQ338" s="29"/>
      <c r="GR338" s="29"/>
      <c r="GS338" s="29"/>
      <c r="GT338" s="29"/>
      <c r="GU338" s="29"/>
      <c r="GV338" s="29"/>
      <c r="GW338" s="29"/>
      <c r="GX338" s="29"/>
      <c r="GY338" s="29"/>
      <c r="GZ338" s="29"/>
      <c r="HA338" s="29"/>
      <c r="HB338" s="29"/>
      <c r="HC338" s="29"/>
      <c r="HD338" s="29"/>
      <c r="HE338" s="29"/>
      <c r="HF338" s="29"/>
      <c r="HG338" s="29"/>
      <c r="HH338" s="29"/>
      <c r="HI338" s="29"/>
      <c r="HJ338" s="29"/>
      <c r="HK338" s="29"/>
      <c r="HL338" s="29"/>
      <c r="HM338" s="29"/>
      <c r="HN338" s="29"/>
      <c r="HO338" s="29"/>
      <c r="HP338" s="29"/>
      <c r="HQ338" s="29"/>
      <c r="HR338" s="29"/>
      <c r="HS338" s="29"/>
      <c r="HT338" s="29"/>
      <c r="HU338" s="29"/>
      <c r="HV338" s="29"/>
      <c r="HW338" s="29"/>
      <c r="HX338" s="29"/>
      <c r="HY338" s="29"/>
      <c r="HZ338" s="29"/>
      <c r="IA338" s="29"/>
      <c r="IB338" s="29"/>
      <c r="IC338" s="29"/>
      <c r="ID338" s="29"/>
      <c r="IE338" s="29"/>
      <c r="IF338" s="29"/>
      <c r="IG338" s="29"/>
      <c r="IH338" s="29"/>
      <c r="II338" s="29"/>
      <c r="IJ338" s="29"/>
      <c r="IK338" s="29"/>
      <c r="IL338" s="29"/>
      <c r="IM338" s="29"/>
      <c r="IN338" s="29"/>
      <c r="IO338" s="29"/>
      <c r="IP338" s="29"/>
      <c r="IQ338" s="29"/>
      <c r="IR338" s="29"/>
      <c r="IS338" s="29"/>
      <c r="IT338" s="29"/>
      <c r="IU338" s="29"/>
      <c r="IV338" s="29"/>
    </row>
    <row r="339" spans="1:256" ht="15" customHeight="1">
      <c r="E339" s="29"/>
      <c r="F339" s="29"/>
      <c r="G339" s="29" t="s">
        <v>38</v>
      </c>
      <c r="H339" s="29"/>
      <c r="I339" s="29"/>
      <c r="J339" s="29"/>
      <c r="K339" s="29"/>
      <c r="L339" s="29"/>
      <c r="M339" s="29"/>
      <c r="P339" s="29"/>
      <c r="Q339" s="29"/>
      <c r="R339" s="29"/>
      <c r="S339" s="29"/>
      <c r="T339" s="29"/>
      <c r="U339" s="29"/>
      <c r="V339" s="29"/>
      <c r="W339" s="29"/>
      <c r="X339" s="29"/>
      <c r="Y339" s="29"/>
      <c r="Z339" s="29"/>
      <c r="AA339" s="29">
        <v>0</v>
      </c>
      <c r="AB339" s="29">
        <v>14223242.882244319</v>
      </c>
      <c r="AC339" s="29">
        <v>161522.94921875</v>
      </c>
      <c r="AD339" s="29">
        <v>15633262.666852683</v>
      </c>
      <c r="AE339" s="29">
        <v>442379.74330356717</v>
      </c>
      <c r="AF339" s="29">
        <v>139002.734375</v>
      </c>
      <c r="AG339" s="29">
        <v>0</v>
      </c>
      <c r="AH339" s="29">
        <v>388714.84375</v>
      </c>
      <c r="AI339" s="29">
        <v>0</v>
      </c>
      <c r="AJ339" s="29">
        <v>6795400</v>
      </c>
      <c r="AK339" s="29">
        <v>11672991</v>
      </c>
      <c r="AL339" s="29">
        <v>329200</v>
      </c>
      <c r="AM339" s="29">
        <v>342100</v>
      </c>
      <c r="AN339" s="29">
        <v>355300</v>
      </c>
      <c r="AO339" s="29">
        <v>7417301.4270833358</v>
      </c>
      <c r="AP339" s="29">
        <v>0</v>
      </c>
      <c r="AQ339" s="29">
        <v>0</v>
      </c>
      <c r="AR339" s="29"/>
      <c r="AS339" s="29"/>
      <c r="AT339" s="29"/>
      <c r="AU339" s="29"/>
      <c r="AV339" s="29"/>
      <c r="AW339" s="29"/>
      <c r="AX339" s="29"/>
      <c r="AY339" s="29"/>
      <c r="AZ339" s="29"/>
      <c r="BA339" s="29"/>
      <c r="BB339" s="29"/>
      <c r="BC339" s="29"/>
      <c r="BD339" s="29"/>
      <c r="BE339" s="29"/>
      <c r="BF339" s="29"/>
      <c r="BG339" s="29"/>
      <c r="BH339" s="29"/>
      <c r="BI339" s="29"/>
      <c r="BJ339" s="29"/>
      <c r="BK339" s="29"/>
      <c r="BL339" s="29"/>
      <c r="BM339" s="29"/>
      <c r="BN339" s="29"/>
      <c r="BO339" s="29"/>
      <c r="BP339" s="29"/>
      <c r="BQ339" s="29"/>
      <c r="BR339" s="29"/>
      <c r="BS339" s="29"/>
      <c r="BT339" s="29"/>
      <c r="BU339" s="29"/>
      <c r="BV339" s="29"/>
      <c r="BW339" s="29"/>
      <c r="BX339" s="29"/>
      <c r="BY339" s="29"/>
      <c r="BZ339" s="29"/>
      <c r="CA339" s="29"/>
      <c r="CB339" s="29"/>
      <c r="CC339" s="29"/>
      <c r="CD339" s="29"/>
      <c r="CE339" s="29"/>
      <c r="CF339" s="29"/>
      <c r="CG339" s="29"/>
      <c r="CH339" s="29"/>
      <c r="CI339" s="29"/>
      <c r="CJ339" s="29"/>
      <c r="CK339" s="29"/>
      <c r="CL339" s="29"/>
      <c r="CM339" s="29"/>
      <c r="CN339" s="29"/>
      <c r="CO339" s="29"/>
      <c r="CP339" s="29"/>
      <c r="CQ339" s="29"/>
      <c r="CR339" s="29"/>
      <c r="CS339" s="29"/>
      <c r="CT339" s="29"/>
      <c r="CU339" s="29"/>
      <c r="CV339" s="29"/>
      <c r="CW339" s="29"/>
      <c r="CX339" s="29"/>
      <c r="CY339" s="29"/>
      <c r="CZ339" s="29"/>
      <c r="DA339" s="29"/>
      <c r="DB339" s="29"/>
      <c r="DC339" s="29"/>
      <c r="DD339" s="29"/>
      <c r="DE339" s="29"/>
      <c r="DF339" s="29"/>
      <c r="DG339" s="29"/>
      <c r="DH339" s="29"/>
      <c r="DI339" s="29"/>
      <c r="DJ339" s="29"/>
      <c r="DK339" s="29"/>
      <c r="DL339" s="29"/>
      <c r="DM339" s="29"/>
      <c r="DN339" s="29"/>
      <c r="DO339" s="29"/>
      <c r="DP339" s="29"/>
      <c r="DQ339" s="29"/>
      <c r="DR339" s="29"/>
      <c r="DS339" s="29"/>
      <c r="DT339" s="29"/>
      <c r="DU339" s="29"/>
      <c r="DV339" s="29"/>
      <c r="DW339" s="29"/>
      <c r="DX339" s="29"/>
      <c r="DY339" s="29"/>
      <c r="DZ339" s="29"/>
      <c r="EA339" s="29"/>
      <c r="EB339" s="29"/>
      <c r="EC339" s="29"/>
      <c r="ED339" s="29"/>
      <c r="EE339" s="29"/>
      <c r="EF339" s="29"/>
      <c r="EG339" s="29"/>
      <c r="EH339" s="29"/>
      <c r="EI339" s="29"/>
      <c r="EJ339" s="29"/>
      <c r="EK339" s="29"/>
      <c r="EL339" s="29"/>
      <c r="EM339" s="29"/>
      <c r="EN339" s="29"/>
      <c r="EO339" s="29"/>
      <c r="EP339" s="29"/>
      <c r="EQ339" s="29"/>
      <c r="ER339" s="29"/>
      <c r="ES339" s="29"/>
      <c r="ET339" s="29"/>
      <c r="EU339" s="29"/>
      <c r="EV339" s="29"/>
      <c r="EW339" s="29"/>
      <c r="EX339" s="29"/>
      <c r="EY339" s="29"/>
      <c r="EZ339" s="29"/>
      <c r="FA339" s="29"/>
      <c r="FB339" s="29"/>
      <c r="FC339" s="29"/>
      <c r="FD339" s="29"/>
      <c r="FE339" s="29"/>
      <c r="FF339" s="29"/>
      <c r="FG339" s="29"/>
      <c r="FH339" s="29"/>
      <c r="FI339" s="29"/>
      <c r="FJ339" s="29"/>
      <c r="FK339" s="29"/>
      <c r="FL339" s="29"/>
      <c r="FM339" s="29"/>
      <c r="FN339" s="29"/>
      <c r="FO339" s="29"/>
      <c r="FP339" s="29"/>
      <c r="FQ339" s="29"/>
      <c r="FR339" s="29"/>
      <c r="FS339" s="29"/>
      <c r="FT339" s="29"/>
      <c r="FU339" s="29"/>
      <c r="FV339" s="29"/>
      <c r="FW339" s="29"/>
      <c r="FX339" s="29"/>
      <c r="FY339" s="29"/>
      <c r="FZ339" s="29"/>
      <c r="GA339" s="29"/>
      <c r="GB339" s="29"/>
      <c r="GC339" s="29"/>
      <c r="GD339" s="29"/>
      <c r="GE339" s="29"/>
      <c r="GF339" s="29"/>
      <c r="GG339" s="29"/>
      <c r="GH339" s="29"/>
      <c r="GI339" s="29"/>
      <c r="GJ339" s="29"/>
      <c r="GK339" s="29"/>
      <c r="GL339" s="29"/>
      <c r="GM339" s="29"/>
      <c r="GN339" s="29"/>
      <c r="GO339" s="29"/>
      <c r="GP339" s="29"/>
      <c r="GQ339" s="29"/>
      <c r="GR339" s="29"/>
      <c r="GS339" s="29"/>
      <c r="GT339" s="29"/>
      <c r="GU339" s="29"/>
      <c r="GV339" s="29"/>
      <c r="GW339" s="29"/>
      <c r="GX339" s="29"/>
      <c r="GY339" s="29"/>
      <c r="GZ339" s="29"/>
      <c r="HA339" s="29"/>
      <c r="HB339" s="29"/>
      <c r="HC339" s="29"/>
      <c r="HD339" s="29"/>
      <c r="HE339" s="29"/>
      <c r="HF339" s="29"/>
      <c r="HG339" s="29"/>
      <c r="HH339" s="29"/>
      <c r="HI339" s="29"/>
      <c r="HJ339" s="29"/>
      <c r="HK339" s="29"/>
      <c r="HL339" s="29"/>
      <c r="HM339" s="29"/>
      <c r="HN339" s="29"/>
      <c r="HO339" s="29"/>
      <c r="HP339" s="29"/>
      <c r="HQ339" s="29"/>
      <c r="HR339" s="29"/>
      <c r="HS339" s="29"/>
      <c r="HT339" s="29"/>
      <c r="HU339" s="29"/>
      <c r="HV339" s="29"/>
      <c r="HW339" s="29"/>
      <c r="HX339" s="29"/>
      <c r="HY339" s="29"/>
      <c r="HZ339" s="29"/>
      <c r="IA339" s="29"/>
      <c r="IB339" s="29"/>
      <c r="IC339" s="29"/>
      <c r="ID339" s="29"/>
      <c r="IE339" s="29"/>
      <c r="IF339" s="29"/>
      <c r="IG339" s="29"/>
      <c r="IH339" s="29"/>
      <c r="II339" s="29"/>
      <c r="IJ339" s="29"/>
      <c r="IK339" s="29"/>
      <c r="IL339" s="29"/>
      <c r="IM339" s="29"/>
      <c r="IN339" s="29"/>
      <c r="IO339" s="29"/>
      <c r="IP339" s="29"/>
      <c r="IQ339" s="29"/>
      <c r="IR339" s="29"/>
      <c r="IS339" s="29"/>
      <c r="IT339" s="29"/>
      <c r="IU339" s="29"/>
      <c r="IV339" s="29"/>
    </row>
    <row r="340" spans="1:256" s="29" customFormat="1" ht="15" customHeight="1">
      <c r="A340" s="171"/>
      <c r="B340" s="171"/>
      <c r="C340" s="1051"/>
      <c r="F340" s="5" t="s">
        <v>724</v>
      </c>
      <c r="N340" s="5"/>
      <c r="O340" s="5"/>
      <c r="P340" s="5"/>
      <c r="Q340" s="5"/>
      <c r="R340" s="5"/>
      <c r="S340" s="5"/>
      <c r="T340" s="5"/>
      <c r="U340" s="5"/>
      <c r="V340" s="5"/>
      <c r="W340" s="5"/>
      <c r="X340" s="5"/>
      <c r="Y340" s="5"/>
      <c r="Z340" s="5"/>
      <c r="AA340" s="5"/>
      <c r="AB340" s="5"/>
      <c r="AC340" s="5"/>
      <c r="AD340" s="5"/>
      <c r="AE340" s="5"/>
      <c r="AF340" s="5"/>
      <c r="AG340" s="5"/>
      <c r="AH340" s="5"/>
      <c r="AI340" s="5"/>
      <c r="AJ340" s="5"/>
      <c r="AK340" s="5"/>
      <c r="AL340" s="5"/>
      <c r="AM340" s="5"/>
      <c r="AN340" s="5"/>
      <c r="AO340" s="5"/>
      <c r="AP340" s="5"/>
      <c r="AQ340" s="5"/>
      <c r="AR340" s="5"/>
    </row>
    <row r="341" spans="1:256" ht="15" customHeight="1">
      <c r="F341" s="5" t="s">
        <v>1297</v>
      </c>
    </row>
    <row r="342" spans="1:256" ht="15" customHeight="1">
      <c r="G342" s="5" t="s">
        <v>1348</v>
      </c>
      <c r="AA342" s="5">
        <v>70000000</v>
      </c>
      <c r="AB342" s="5">
        <v>25000000</v>
      </c>
      <c r="AC342" s="5">
        <v>60000000</v>
      </c>
      <c r="AD342" s="5">
        <v>102700000</v>
      </c>
      <c r="AE342" s="5">
        <v>105472800</v>
      </c>
      <c r="AF342" s="5">
        <v>108320400</v>
      </c>
      <c r="AG342" s="5">
        <v>111245200</v>
      </c>
      <c r="AH342" s="5">
        <v>114248800</v>
      </c>
      <c r="AI342" s="5">
        <v>117333517.59999999</v>
      </c>
      <c r="AJ342" s="5">
        <v>120501522.57520001</v>
      </c>
      <c r="AK342" s="5">
        <v>123755063.68472999</v>
      </c>
      <c r="AL342" s="5">
        <v>127096450.404218</v>
      </c>
      <c r="AM342" s="5">
        <v>150218607.43552899</v>
      </c>
      <c r="AN342" s="5">
        <v>161046893.77406499</v>
      </c>
      <c r="AO342" s="5">
        <v>169870362.58001199</v>
      </c>
      <c r="AP342" s="5">
        <v>156602514.14676401</v>
      </c>
      <c r="AQ342" s="5">
        <v>153696976.57886201</v>
      </c>
    </row>
    <row r="343" spans="1:256" ht="15" customHeight="1">
      <c r="E343" s="29"/>
      <c r="F343" s="29"/>
      <c r="G343" s="29" t="s">
        <v>38</v>
      </c>
      <c r="H343" s="29"/>
      <c r="I343" s="29"/>
      <c r="J343" s="29"/>
      <c r="K343" s="29"/>
      <c r="L343" s="29"/>
      <c r="M343" s="29"/>
      <c r="P343" s="29"/>
      <c r="Q343" s="29"/>
      <c r="R343" s="29"/>
      <c r="S343" s="29"/>
      <c r="T343" s="29"/>
      <c r="U343" s="29"/>
      <c r="V343" s="29"/>
      <c r="W343" s="29"/>
      <c r="X343" s="29"/>
      <c r="Y343" s="29"/>
      <c r="Z343" s="29"/>
      <c r="AA343" s="29">
        <v>70000000</v>
      </c>
      <c r="AB343" s="29">
        <v>25000000</v>
      </c>
      <c r="AC343" s="29">
        <v>60000000</v>
      </c>
      <c r="AD343" s="29">
        <v>102700000</v>
      </c>
      <c r="AE343" s="29">
        <v>105472800</v>
      </c>
      <c r="AF343" s="29">
        <v>108320400</v>
      </c>
      <c r="AG343" s="29">
        <v>111245200</v>
      </c>
      <c r="AH343" s="29">
        <v>114248800</v>
      </c>
      <c r="AI343" s="29">
        <v>117333517.59999999</v>
      </c>
      <c r="AJ343" s="29">
        <v>120501522.57520001</v>
      </c>
      <c r="AK343" s="29">
        <v>123755063.68472999</v>
      </c>
      <c r="AL343" s="29">
        <v>127096450.404218</v>
      </c>
      <c r="AM343" s="29">
        <v>150218607.43552899</v>
      </c>
      <c r="AN343" s="29">
        <v>161046893.77406499</v>
      </c>
      <c r="AO343" s="29">
        <v>169870362.58001199</v>
      </c>
      <c r="AP343" s="29">
        <v>156602514.14676401</v>
      </c>
      <c r="AQ343" s="29">
        <v>153696976.57886201</v>
      </c>
      <c r="AR343" s="29"/>
      <c r="AS343" s="29"/>
      <c r="AT343" s="29"/>
      <c r="AU343" s="29"/>
      <c r="AV343" s="29"/>
      <c r="AW343" s="29"/>
      <c r="AX343" s="29"/>
      <c r="AY343" s="29"/>
      <c r="AZ343" s="29"/>
      <c r="BA343" s="29"/>
      <c r="BB343" s="29"/>
      <c r="BC343" s="29"/>
      <c r="BD343" s="29"/>
      <c r="BE343" s="29"/>
      <c r="BF343" s="29"/>
      <c r="BG343" s="29"/>
      <c r="BH343" s="29"/>
      <c r="BI343" s="29"/>
      <c r="BJ343" s="29"/>
      <c r="BK343" s="29"/>
      <c r="BL343" s="29"/>
      <c r="BM343" s="29"/>
      <c r="BN343" s="29"/>
      <c r="BO343" s="29"/>
      <c r="BP343" s="29"/>
      <c r="BQ343" s="29"/>
      <c r="BR343" s="29"/>
      <c r="BS343" s="29"/>
      <c r="BT343" s="29"/>
      <c r="BU343" s="29"/>
      <c r="BV343" s="29"/>
      <c r="BW343" s="29"/>
      <c r="BX343" s="29"/>
      <c r="BY343" s="29"/>
      <c r="BZ343" s="29"/>
      <c r="CA343" s="29"/>
      <c r="CB343" s="29"/>
      <c r="CC343" s="29"/>
      <c r="CD343" s="29"/>
      <c r="CE343" s="29"/>
      <c r="CF343" s="29"/>
      <c r="CG343" s="29"/>
      <c r="CH343" s="29"/>
      <c r="CI343" s="29"/>
      <c r="CJ343" s="29"/>
      <c r="CK343" s="29"/>
      <c r="CL343" s="29"/>
      <c r="CM343" s="29"/>
      <c r="CN343" s="29"/>
      <c r="CO343" s="29"/>
      <c r="CP343" s="29"/>
      <c r="CQ343" s="29"/>
      <c r="CR343" s="29"/>
      <c r="CS343" s="29"/>
      <c r="CT343" s="29"/>
      <c r="CU343" s="29"/>
      <c r="CV343" s="29"/>
      <c r="CW343" s="29"/>
      <c r="CX343" s="29"/>
      <c r="CY343" s="29"/>
      <c r="CZ343" s="29"/>
      <c r="DA343" s="29"/>
      <c r="DB343" s="29"/>
      <c r="DC343" s="29"/>
      <c r="DD343" s="29"/>
      <c r="DE343" s="29"/>
      <c r="DF343" s="29"/>
      <c r="DG343" s="29"/>
      <c r="DH343" s="29"/>
      <c r="DI343" s="29"/>
      <c r="DJ343" s="29"/>
      <c r="DK343" s="29"/>
      <c r="DL343" s="29"/>
      <c r="DM343" s="29"/>
      <c r="DN343" s="29"/>
      <c r="DO343" s="29"/>
      <c r="DP343" s="29"/>
      <c r="DQ343" s="29"/>
      <c r="DR343" s="29"/>
      <c r="DS343" s="29"/>
      <c r="DT343" s="29"/>
      <c r="DU343" s="29"/>
      <c r="DV343" s="29"/>
      <c r="DW343" s="29"/>
      <c r="DX343" s="29"/>
      <c r="DY343" s="29"/>
      <c r="DZ343" s="29"/>
      <c r="EA343" s="29"/>
      <c r="EB343" s="29"/>
      <c r="EC343" s="29"/>
      <c r="ED343" s="29"/>
      <c r="EE343" s="29"/>
      <c r="EF343" s="29"/>
      <c r="EG343" s="29"/>
      <c r="EH343" s="29"/>
      <c r="EI343" s="29"/>
      <c r="EJ343" s="29"/>
      <c r="EK343" s="29"/>
      <c r="EL343" s="29"/>
      <c r="EM343" s="29"/>
      <c r="EN343" s="29"/>
      <c r="EO343" s="29"/>
      <c r="EP343" s="29"/>
      <c r="EQ343" s="29"/>
      <c r="ER343" s="29"/>
      <c r="ES343" s="29"/>
      <c r="ET343" s="29"/>
      <c r="EU343" s="29"/>
      <c r="EV343" s="29"/>
      <c r="EW343" s="29"/>
      <c r="EX343" s="29"/>
      <c r="EY343" s="29"/>
      <c r="EZ343" s="29"/>
      <c r="FA343" s="29"/>
      <c r="FB343" s="29"/>
      <c r="FC343" s="29"/>
      <c r="FD343" s="29"/>
      <c r="FE343" s="29"/>
      <c r="FF343" s="29"/>
      <c r="FG343" s="29"/>
      <c r="FH343" s="29"/>
      <c r="FI343" s="29"/>
      <c r="FJ343" s="29"/>
      <c r="FK343" s="29"/>
      <c r="FL343" s="29"/>
      <c r="FM343" s="29"/>
      <c r="FN343" s="29"/>
      <c r="FO343" s="29"/>
      <c r="FP343" s="29"/>
      <c r="FQ343" s="29"/>
      <c r="FR343" s="29"/>
      <c r="FS343" s="29"/>
      <c r="FT343" s="29"/>
      <c r="FU343" s="29"/>
      <c r="FV343" s="29"/>
      <c r="FW343" s="29"/>
      <c r="FX343" s="29"/>
      <c r="FY343" s="29"/>
      <c r="FZ343" s="29"/>
      <c r="GA343" s="29"/>
      <c r="GB343" s="29"/>
      <c r="GC343" s="29"/>
      <c r="GD343" s="29"/>
      <c r="GE343" s="29"/>
      <c r="GF343" s="29"/>
      <c r="GG343" s="29"/>
      <c r="GH343" s="29"/>
      <c r="GI343" s="29"/>
      <c r="GJ343" s="29"/>
      <c r="GK343" s="29"/>
      <c r="GL343" s="29"/>
      <c r="GM343" s="29"/>
      <c r="GN343" s="29"/>
      <c r="GO343" s="29"/>
      <c r="GP343" s="29"/>
      <c r="GQ343" s="29"/>
      <c r="GR343" s="29"/>
      <c r="GS343" s="29"/>
      <c r="GT343" s="29"/>
      <c r="GU343" s="29"/>
      <c r="GV343" s="29"/>
      <c r="GW343" s="29"/>
      <c r="GX343" s="29"/>
      <c r="GY343" s="29"/>
      <c r="GZ343" s="29"/>
      <c r="HA343" s="29"/>
      <c r="HB343" s="29"/>
      <c r="HC343" s="29"/>
      <c r="HD343" s="29"/>
      <c r="HE343" s="29"/>
      <c r="HF343" s="29"/>
      <c r="HG343" s="29"/>
      <c r="HH343" s="29"/>
      <c r="HI343" s="29"/>
      <c r="HJ343" s="29"/>
      <c r="HK343" s="29"/>
      <c r="HL343" s="29"/>
      <c r="HM343" s="29"/>
      <c r="HN343" s="29"/>
      <c r="HO343" s="29"/>
      <c r="HP343" s="29"/>
      <c r="HQ343" s="29"/>
      <c r="HR343" s="29"/>
      <c r="HS343" s="29"/>
      <c r="HT343" s="29"/>
      <c r="HU343" s="29"/>
      <c r="HV343" s="29"/>
      <c r="HW343" s="29"/>
      <c r="HX343" s="29"/>
      <c r="HY343" s="29"/>
      <c r="HZ343" s="29"/>
      <c r="IA343" s="29"/>
      <c r="IB343" s="29"/>
      <c r="IC343" s="29"/>
      <c r="ID343" s="29"/>
      <c r="IE343" s="29"/>
      <c r="IF343" s="29"/>
      <c r="IG343" s="29"/>
      <c r="IH343" s="29"/>
      <c r="II343" s="29"/>
      <c r="IJ343" s="29"/>
      <c r="IK343" s="29"/>
      <c r="IL343" s="29"/>
      <c r="IM343" s="29"/>
      <c r="IN343" s="29"/>
      <c r="IO343" s="29"/>
      <c r="IP343" s="29"/>
      <c r="IQ343" s="29"/>
      <c r="IR343" s="29"/>
      <c r="IS343" s="29"/>
      <c r="IT343" s="29"/>
      <c r="IU343" s="29"/>
      <c r="IV343" s="29"/>
    </row>
    <row r="344" spans="1:256" ht="15" customHeight="1">
      <c r="E344" s="5" t="s">
        <v>1257</v>
      </c>
      <c r="N344" s="1064">
        <v>47000292.130000003</v>
      </c>
      <c r="O344" s="1064">
        <v>170635377.66</v>
      </c>
      <c r="P344" s="1064">
        <v>46393429.520000003</v>
      </c>
      <c r="Q344" s="1064">
        <v>93178891.390000001</v>
      </c>
      <c r="R344" s="1064">
        <v>207903474.19999999</v>
      </c>
      <c r="S344" s="1064">
        <v>78011312.169999957</v>
      </c>
      <c r="T344" s="1064">
        <v>463597955.96000004</v>
      </c>
      <c r="U344" s="1064">
        <v>137882898.13999999</v>
      </c>
      <c r="V344" s="1064">
        <v>91789223.599999905</v>
      </c>
      <c r="W344" s="1075">
        <v>136723687.58000004</v>
      </c>
      <c r="X344" s="1075">
        <v>209722175.23000002</v>
      </c>
      <c r="Y344" s="1075">
        <v>136415402.78999996</v>
      </c>
      <c r="Z344" s="1075">
        <v>73820683.140000001</v>
      </c>
      <c r="AA344" s="201">
        <v>4225022.6246422157</v>
      </c>
      <c r="AB344" s="201">
        <v>43522812.533314437</v>
      </c>
      <c r="AC344" s="201">
        <v>44395489.194886819</v>
      </c>
      <c r="AD344" s="201">
        <v>58332788.456168354</v>
      </c>
      <c r="AE344" s="201">
        <v>44333631.614414215</v>
      </c>
      <c r="AF344" s="201">
        <v>46985666.121536359</v>
      </c>
      <c r="AG344" s="201">
        <v>46602254.199724354</v>
      </c>
      <c r="AH344" s="201">
        <v>48364830.054847166</v>
      </c>
      <c r="AI344" s="201">
        <v>46654628.105952367</v>
      </c>
      <c r="AJ344" s="201">
        <v>58231450.369431689</v>
      </c>
      <c r="AK344" s="201">
        <v>62088938.498718113</v>
      </c>
      <c r="AL344" s="201">
        <v>60830032.348395459</v>
      </c>
      <c r="AM344" s="201">
        <v>65108520.547079355</v>
      </c>
      <c r="AN344" s="201">
        <v>58543340.244568199</v>
      </c>
      <c r="AO344" s="201">
        <v>69342216.722893298</v>
      </c>
      <c r="AP344" s="201">
        <v>57368041.163526982</v>
      </c>
      <c r="AQ344" s="201">
        <v>9405015.7518155426</v>
      </c>
      <c r="AR344" s="201"/>
    </row>
    <row r="345" spans="1:256" ht="15" customHeight="1">
      <c r="B345" s="171">
        <v>0</v>
      </c>
      <c r="E345" s="5" t="s">
        <v>842</v>
      </c>
      <c r="AA345" s="5">
        <v>0</v>
      </c>
      <c r="AB345" s="5">
        <v>0</v>
      </c>
      <c r="AC345" s="5">
        <v>0</v>
      </c>
      <c r="AD345" s="5">
        <v>0</v>
      </c>
      <c r="AE345" s="5">
        <v>0</v>
      </c>
      <c r="AF345" s="5">
        <v>0</v>
      </c>
      <c r="AG345" s="5">
        <v>0</v>
      </c>
      <c r="AH345" s="5">
        <v>0</v>
      </c>
      <c r="AI345" s="5">
        <v>0</v>
      </c>
      <c r="AJ345" s="5">
        <v>0</v>
      </c>
      <c r="AK345" s="5">
        <v>0</v>
      </c>
      <c r="AL345" s="5">
        <v>0</v>
      </c>
      <c r="AM345" s="5">
        <v>0</v>
      </c>
      <c r="AN345" s="5">
        <v>0</v>
      </c>
      <c r="AO345" s="5">
        <v>0</v>
      </c>
      <c r="AP345" s="5">
        <v>0</v>
      </c>
      <c r="AQ345" s="5">
        <v>0</v>
      </c>
    </row>
    <row r="347" spans="1:256" ht="15" customHeight="1">
      <c r="D347" s="29" t="s">
        <v>271</v>
      </c>
    </row>
    <row r="348" spans="1:256" ht="15" customHeight="1">
      <c r="E348" s="5" t="s">
        <v>1313</v>
      </c>
      <c r="AA348" s="5" t="s">
        <v>1332</v>
      </c>
      <c r="AB348" s="5" t="s">
        <v>1332</v>
      </c>
      <c r="AC348" s="5" t="s">
        <v>1332</v>
      </c>
      <c r="AD348" s="5" t="s">
        <v>1332</v>
      </c>
      <c r="AE348" s="5" t="s">
        <v>1332</v>
      </c>
      <c r="AF348" s="5" t="s">
        <v>1332</v>
      </c>
      <c r="AG348" s="5" t="s">
        <v>1332</v>
      </c>
      <c r="AH348" s="5" t="s">
        <v>1332</v>
      </c>
      <c r="AI348" s="5" t="s">
        <v>1332</v>
      </c>
      <c r="AJ348" s="5" t="s">
        <v>1332</v>
      </c>
      <c r="AK348" s="5" t="s">
        <v>1332</v>
      </c>
      <c r="AL348" s="5" t="s">
        <v>1332</v>
      </c>
      <c r="AM348" s="5" t="s">
        <v>1332</v>
      </c>
      <c r="AN348" s="5" t="s">
        <v>1332</v>
      </c>
      <c r="AO348" s="5" t="s">
        <v>1332</v>
      </c>
      <c r="AP348" s="5" t="s">
        <v>1332</v>
      </c>
      <c r="AQ348" s="5" t="s">
        <v>1332</v>
      </c>
    </row>
    <row r="349" spans="1:256" ht="15" customHeight="1">
      <c r="E349" s="5" t="s">
        <v>1314</v>
      </c>
      <c r="AA349" s="5" t="s">
        <v>1332</v>
      </c>
      <c r="AB349" s="5" t="s">
        <v>1332</v>
      </c>
      <c r="AC349" s="5" t="s">
        <v>1332</v>
      </c>
      <c r="AD349" s="5" t="s">
        <v>1332</v>
      </c>
      <c r="AE349" s="5" t="s">
        <v>1332</v>
      </c>
      <c r="AF349" s="5" t="s">
        <v>1332</v>
      </c>
      <c r="AG349" s="5" t="s">
        <v>1332</v>
      </c>
      <c r="AH349" s="5" t="s">
        <v>1332</v>
      </c>
      <c r="AI349" s="5" t="s">
        <v>1332</v>
      </c>
      <c r="AJ349" s="5" t="s">
        <v>1332</v>
      </c>
      <c r="AK349" s="5" t="s">
        <v>1332</v>
      </c>
      <c r="AL349" s="5" t="s">
        <v>1332</v>
      </c>
      <c r="AM349" s="5" t="s">
        <v>1332</v>
      </c>
      <c r="AN349" s="5" t="s">
        <v>1332</v>
      </c>
      <c r="AO349" s="5" t="s">
        <v>1332</v>
      </c>
      <c r="AP349" s="5" t="s">
        <v>1332</v>
      </c>
      <c r="AQ349" s="5" t="s">
        <v>1332</v>
      </c>
    </row>
    <row r="350" spans="1:256" s="29" customFormat="1" ht="15" customHeight="1">
      <c r="A350" s="171"/>
      <c r="B350" s="171"/>
      <c r="C350" s="1051"/>
      <c r="E350" s="5" t="s">
        <v>1248</v>
      </c>
      <c r="F350" s="5"/>
      <c r="G350" s="5"/>
      <c r="H350" s="5"/>
      <c r="I350" s="5"/>
      <c r="J350" s="5"/>
      <c r="K350" s="5"/>
      <c r="L350" s="5"/>
      <c r="M350" s="5"/>
      <c r="N350" s="5"/>
      <c r="O350" s="5"/>
      <c r="P350" s="5"/>
      <c r="Q350" s="5"/>
      <c r="R350" s="5"/>
      <c r="S350" s="5"/>
      <c r="T350" s="5"/>
      <c r="U350" s="5"/>
      <c r="V350" s="5"/>
      <c r="W350" s="5"/>
      <c r="X350" s="5"/>
      <c r="Y350" s="5"/>
      <c r="Z350" s="5"/>
      <c r="AA350" s="5">
        <v>116697401.39</v>
      </c>
      <c r="AB350" s="5">
        <v>116697401.39</v>
      </c>
      <c r="AC350" s="5">
        <v>116697401.39</v>
      </c>
      <c r="AD350" s="5">
        <v>116697401.39</v>
      </c>
      <c r="AE350" s="5">
        <v>116697401.39</v>
      </c>
      <c r="AF350" s="5">
        <v>116697401.39</v>
      </c>
      <c r="AG350" s="5">
        <v>116697401.39</v>
      </c>
      <c r="AH350" s="5">
        <v>116697401.39</v>
      </c>
      <c r="AI350" s="5">
        <v>116697401.39</v>
      </c>
      <c r="AJ350" s="5">
        <v>116697401.39</v>
      </c>
      <c r="AK350" s="5">
        <v>116697401.39</v>
      </c>
      <c r="AL350" s="5">
        <v>116697401.39</v>
      </c>
      <c r="AM350" s="5">
        <v>116697401.39</v>
      </c>
      <c r="AN350" s="5">
        <v>116697401.39</v>
      </c>
      <c r="AO350" s="5">
        <v>116697401.39</v>
      </c>
      <c r="AP350" s="5">
        <v>116697401.39</v>
      </c>
      <c r="AQ350" s="5">
        <v>116697401.39</v>
      </c>
      <c r="AR350" s="5"/>
      <c r="AS350" s="5"/>
      <c r="AT350" s="5"/>
      <c r="AU350" s="5"/>
      <c r="AV350" s="5"/>
      <c r="AW350" s="5"/>
      <c r="AX350" s="5"/>
      <c r="AY350" s="5"/>
      <c r="AZ350" s="5"/>
      <c r="BA350" s="5"/>
      <c r="BB350" s="5"/>
      <c r="BC350" s="5"/>
      <c r="BD350" s="5"/>
      <c r="BE350" s="5"/>
      <c r="BF350" s="5"/>
      <c r="BG350" s="5"/>
      <c r="BH350" s="5"/>
      <c r="BI350" s="5"/>
      <c r="BJ350" s="5"/>
      <c r="BK350" s="5"/>
      <c r="BL350" s="5"/>
      <c r="BM350" s="5"/>
      <c r="BN350" s="5"/>
      <c r="BO350" s="5"/>
      <c r="BP350" s="5"/>
      <c r="BQ350" s="5"/>
      <c r="BR350" s="5"/>
      <c r="BS350" s="5"/>
      <c r="BT350" s="5"/>
      <c r="BU350" s="5"/>
      <c r="BV350" s="5"/>
      <c r="BW350" s="5"/>
      <c r="BX350" s="5"/>
      <c r="BY350" s="5"/>
      <c r="BZ350" s="5"/>
      <c r="CA350" s="5"/>
      <c r="CB350" s="5"/>
      <c r="CC350" s="5"/>
      <c r="CD350" s="5"/>
      <c r="CE350" s="5"/>
      <c r="CF350" s="5"/>
      <c r="CG350" s="5"/>
      <c r="CH350" s="5"/>
      <c r="CI350" s="5"/>
      <c r="CJ350" s="5"/>
      <c r="CK350" s="5"/>
      <c r="CL350" s="5"/>
      <c r="CM350" s="5"/>
      <c r="CN350" s="5"/>
      <c r="CO350" s="5"/>
      <c r="CP350" s="5"/>
      <c r="CQ350" s="5"/>
      <c r="CR350" s="5"/>
      <c r="CS350" s="5"/>
      <c r="CT350" s="5"/>
      <c r="CU350" s="5"/>
      <c r="CV350" s="5"/>
      <c r="CW350" s="5"/>
      <c r="CX350" s="5"/>
      <c r="CY350" s="5"/>
      <c r="CZ350" s="5"/>
      <c r="DA350" s="5"/>
      <c r="DB350" s="5"/>
      <c r="DC350" s="5"/>
      <c r="DD350" s="5"/>
      <c r="DE350" s="5"/>
      <c r="DF350" s="5"/>
      <c r="DG350" s="5"/>
      <c r="DH350" s="5"/>
      <c r="DI350" s="5"/>
      <c r="DJ350" s="5"/>
      <c r="DK350" s="5"/>
      <c r="DL350" s="5"/>
      <c r="DM350" s="5"/>
      <c r="DN350" s="5"/>
      <c r="DO350" s="5"/>
      <c r="DP350" s="5"/>
      <c r="DQ350" s="5"/>
      <c r="DR350" s="5"/>
      <c r="DS350" s="5"/>
      <c r="DT350" s="5"/>
      <c r="DU350" s="5"/>
      <c r="DV350" s="5"/>
      <c r="DW350" s="5"/>
      <c r="DX350" s="5"/>
      <c r="DY350" s="5"/>
      <c r="DZ350" s="5"/>
      <c r="EA350" s="5"/>
      <c r="EB350" s="5"/>
      <c r="EC350" s="5"/>
      <c r="ED350" s="5"/>
      <c r="EE350" s="5"/>
      <c r="EF350" s="5"/>
      <c r="EG350" s="5"/>
      <c r="EH350" s="5"/>
      <c r="EI350" s="5"/>
      <c r="EJ350" s="5"/>
      <c r="EK350" s="5"/>
      <c r="EL350" s="5"/>
      <c r="EM350" s="5"/>
      <c r="EN350" s="5"/>
      <c r="EO350" s="5"/>
      <c r="EP350" s="5"/>
      <c r="EQ350" s="5"/>
      <c r="ER350" s="5"/>
      <c r="ES350" s="5"/>
      <c r="ET350" s="5"/>
      <c r="EU350" s="5"/>
      <c r="EV350" s="5"/>
      <c r="EW350" s="5"/>
      <c r="EX350" s="5"/>
      <c r="EY350" s="5"/>
      <c r="EZ350" s="5"/>
      <c r="FA350" s="5"/>
      <c r="FB350" s="5"/>
      <c r="FC350" s="5"/>
      <c r="FD350" s="5"/>
      <c r="FE350" s="5"/>
      <c r="FF350" s="5"/>
      <c r="FG350" s="5"/>
      <c r="FH350" s="5"/>
      <c r="FI350" s="5"/>
      <c r="FJ350" s="5"/>
      <c r="FK350" s="5"/>
      <c r="FL350" s="5"/>
      <c r="FM350" s="5"/>
      <c r="FN350" s="5"/>
      <c r="FO350" s="5"/>
      <c r="FP350" s="5"/>
      <c r="FQ350" s="5"/>
      <c r="FR350" s="5"/>
      <c r="FS350" s="5"/>
      <c r="FT350" s="5"/>
      <c r="FU350" s="5"/>
      <c r="FV350" s="5"/>
      <c r="FW350" s="5"/>
      <c r="FX350" s="5"/>
      <c r="FY350" s="5"/>
      <c r="FZ350" s="5"/>
      <c r="GA350" s="5"/>
      <c r="GB350" s="5"/>
      <c r="GC350" s="5"/>
      <c r="GD350" s="5"/>
      <c r="GE350" s="5"/>
      <c r="GF350" s="5"/>
      <c r="GG350" s="5"/>
      <c r="GH350" s="5"/>
      <c r="GI350" s="5"/>
      <c r="GJ350" s="5"/>
      <c r="GK350" s="5"/>
      <c r="GL350" s="5"/>
      <c r="GM350" s="5"/>
      <c r="GN350" s="5"/>
      <c r="GO350" s="5"/>
      <c r="GP350" s="5"/>
      <c r="GQ350" s="5"/>
      <c r="GR350" s="5"/>
      <c r="GS350" s="5"/>
      <c r="GT350" s="5"/>
      <c r="GU350" s="5"/>
      <c r="GV350" s="5"/>
      <c r="GW350" s="5"/>
      <c r="GX350" s="5"/>
      <c r="GY350" s="5"/>
      <c r="GZ350" s="5"/>
      <c r="HA350" s="5"/>
      <c r="HB350" s="5"/>
      <c r="HC350" s="5"/>
      <c r="HD350" s="5"/>
      <c r="HE350" s="5"/>
      <c r="HF350" s="5"/>
      <c r="HG350" s="5"/>
      <c r="HH350" s="5"/>
      <c r="HI350" s="5"/>
      <c r="HJ350" s="5"/>
      <c r="HK350" s="5"/>
      <c r="HL350" s="5"/>
      <c r="HM350" s="5"/>
      <c r="HN350" s="5"/>
      <c r="HO350" s="5"/>
      <c r="HP350" s="5"/>
      <c r="HQ350" s="5"/>
      <c r="HR350" s="5"/>
      <c r="HS350" s="5"/>
      <c r="HT350" s="5"/>
      <c r="HU350" s="5"/>
      <c r="HV350" s="5"/>
      <c r="HW350" s="5"/>
      <c r="HX350" s="5"/>
      <c r="HY350" s="5"/>
      <c r="HZ350" s="5"/>
      <c r="IA350" s="5"/>
      <c r="IB350" s="5"/>
      <c r="IC350" s="5"/>
      <c r="ID350" s="5"/>
      <c r="IE350" s="5"/>
      <c r="IF350" s="5"/>
      <c r="IG350" s="5"/>
      <c r="IH350" s="5"/>
      <c r="II350" s="5"/>
      <c r="IJ350" s="5"/>
      <c r="IK350" s="5"/>
      <c r="IL350" s="5"/>
      <c r="IM350" s="5"/>
      <c r="IN350" s="5"/>
      <c r="IO350" s="5"/>
      <c r="IP350" s="5"/>
      <c r="IQ350" s="5"/>
      <c r="IR350" s="5"/>
      <c r="IS350" s="5"/>
      <c r="IT350" s="5"/>
      <c r="IU350" s="5"/>
      <c r="IV350" s="5"/>
    </row>
    <row r="351" spans="1:256" s="29" customFormat="1" ht="15" customHeight="1">
      <c r="A351" s="171"/>
      <c r="B351" s="171"/>
      <c r="C351" s="1051"/>
      <c r="E351" s="5"/>
      <c r="F351" s="5" t="s">
        <v>1249</v>
      </c>
      <c r="G351" s="5"/>
      <c r="H351" s="5"/>
      <c r="I351" s="5"/>
      <c r="J351" s="5"/>
      <c r="K351" s="5"/>
      <c r="L351" s="5"/>
      <c r="M351" s="5"/>
      <c r="N351" s="5"/>
      <c r="O351" s="5"/>
      <c r="P351" s="5"/>
      <c r="Q351" s="5"/>
      <c r="R351" s="5"/>
      <c r="S351" s="5"/>
      <c r="T351" s="5"/>
      <c r="U351" s="5"/>
      <c r="V351" s="5"/>
      <c r="W351" s="5"/>
      <c r="X351" s="5"/>
      <c r="Y351" s="5"/>
      <c r="Z351" s="5"/>
      <c r="AA351" s="5"/>
      <c r="AB351" s="5"/>
      <c r="AC351" s="5"/>
      <c r="AD351" s="5"/>
      <c r="AE351" s="5"/>
      <c r="AF351" s="5"/>
      <c r="AG351" s="5"/>
      <c r="AH351" s="5"/>
      <c r="AI351" s="5"/>
      <c r="AJ351" s="5"/>
      <c r="AK351" s="5"/>
      <c r="AL351" s="5"/>
      <c r="AM351" s="5"/>
      <c r="AN351" s="5"/>
      <c r="AO351" s="5"/>
      <c r="AP351" s="5"/>
      <c r="AQ351" s="5"/>
      <c r="AR351" s="5"/>
      <c r="AS351" s="5"/>
      <c r="AT351" s="5"/>
      <c r="AU351" s="5"/>
      <c r="AV351" s="5"/>
      <c r="AW351" s="5"/>
      <c r="AX351" s="5"/>
      <c r="AY351" s="5"/>
      <c r="AZ351" s="5"/>
      <c r="BA351" s="5"/>
      <c r="BB351" s="5"/>
      <c r="BC351" s="5"/>
      <c r="BD351" s="5"/>
      <c r="BE351" s="5"/>
      <c r="BF351" s="5"/>
      <c r="BG351" s="5"/>
      <c r="BH351" s="5"/>
      <c r="BI351" s="5"/>
      <c r="BJ351" s="5"/>
      <c r="BK351" s="5"/>
      <c r="BL351" s="5"/>
      <c r="BM351" s="5"/>
      <c r="BN351" s="5"/>
      <c r="BO351" s="5"/>
      <c r="BP351" s="5"/>
      <c r="BQ351" s="5"/>
      <c r="BR351" s="5"/>
      <c r="BS351" s="5"/>
      <c r="BT351" s="5"/>
      <c r="BU351" s="5"/>
      <c r="BV351" s="5"/>
      <c r="BW351" s="5"/>
      <c r="BX351" s="5"/>
      <c r="BY351" s="5"/>
      <c r="BZ351" s="5"/>
      <c r="CA351" s="5"/>
      <c r="CB351" s="5"/>
      <c r="CC351" s="5"/>
      <c r="CD351" s="5"/>
      <c r="CE351" s="5"/>
      <c r="CF351" s="5"/>
      <c r="CG351" s="5"/>
      <c r="CH351" s="5"/>
      <c r="CI351" s="5"/>
      <c r="CJ351" s="5"/>
      <c r="CK351" s="5"/>
      <c r="CL351" s="5"/>
      <c r="CM351" s="5"/>
      <c r="CN351" s="5"/>
      <c r="CO351" s="5"/>
      <c r="CP351" s="5"/>
      <c r="CQ351" s="5"/>
      <c r="CR351" s="5"/>
      <c r="CS351" s="5"/>
      <c r="CT351" s="5"/>
      <c r="CU351" s="5"/>
      <c r="CV351" s="5"/>
      <c r="CW351" s="5"/>
      <c r="CX351" s="5"/>
      <c r="CY351" s="5"/>
      <c r="CZ351" s="5"/>
      <c r="DA351" s="5"/>
      <c r="DB351" s="5"/>
      <c r="DC351" s="5"/>
      <c r="DD351" s="5"/>
      <c r="DE351" s="5"/>
      <c r="DF351" s="5"/>
      <c r="DG351" s="5"/>
      <c r="DH351" s="5"/>
      <c r="DI351" s="5"/>
      <c r="DJ351" s="5"/>
      <c r="DK351" s="5"/>
      <c r="DL351" s="5"/>
      <c r="DM351" s="5"/>
      <c r="DN351" s="5"/>
      <c r="DO351" s="5"/>
      <c r="DP351" s="5"/>
      <c r="DQ351" s="5"/>
      <c r="DR351" s="5"/>
      <c r="DS351" s="5"/>
      <c r="DT351" s="5"/>
      <c r="DU351" s="5"/>
      <c r="DV351" s="5"/>
      <c r="DW351" s="5"/>
      <c r="DX351" s="5"/>
      <c r="DY351" s="5"/>
      <c r="DZ351" s="5"/>
      <c r="EA351" s="5"/>
      <c r="EB351" s="5"/>
      <c r="EC351" s="5"/>
      <c r="ED351" s="5"/>
      <c r="EE351" s="5"/>
      <c r="EF351" s="5"/>
      <c r="EG351" s="5"/>
      <c r="EH351" s="5"/>
      <c r="EI351" s="5"/>
      <c r="EJ351" s="5"/>
      <c r="EK351" s="5"/>
      <c r="EL351" s="5"/>
      <c r="EM351" s="5"/>
      <c r="EN351" s="5"/>
      <c r="EO351" s="5"/>
      <c r="EP351" s="5"/>
      <c r="EQ351" s="5"/>
      <c r="ER351" s="5"/>
      <c r="ES351" s="5"/>
      <c r="ET351" s="5"/>
      <c r="EU351" s="5"/>
      <c r="EV351" s="5"/>
      <c r="EW351" s="5"/>
      <c r="EX351" s="5"/>
      <c r="EY351" s="5"/>
      <c r="EZ351" s="5"/>
      <c r="FA351" s="5"/>
      <c r="FB351" s="5"/>
      <c r="FC351" s="5"/>
      <c r="FD351" s="5"/>
      <c r="FE351" s="5"/>
      <c r="FF351" s="5"/>
      <c r="FG351" s="5"/>
      <c r="FH351" s="5"/>
      <c r="FI351" s="5"/>
      <c r="FJ351" s="5"/>
      <c r="FK351" s="5"/>
      <c r="FL351" s="5"/>
      <c r="FM351" s="5"/>
      <c r="FN351" s="5"/>
      <c r="FO351" s="5"/>
      <c r="FP351" s="5"/>
      <c r="FQ351" s="5"/>
      <c r="FR351" s="5"/>
      <c r="FS351" s="5"/>
      <c r="FT351" s="5"/>
      <c r="FU351" s="5"/>
      <c r="FV351" s="5"/>
      <c r="FW351" s="5"/>
      <c r="FX351" s="5"/>
      <c r="FY351" s="5"/>
      <c r="FZ351" s="5"/>
      <c r="GA351" s="5"/>
      <c r="GB351" s="5"/>
      <c r="GC351" s="5"/>
      <c r="GD351" s="5"/>
      <c r="GE351" s="5"/>
      <c r="GF351" s="5"/>
      <c r="GG351" s="5"/>
      <c r="GH351" s="5"/>
      <c r="GI351" s="5"/>
      <c r="GJ351" s="5"/>
      <c r="GK351" s="5"/>
      <c r="GL351" s="5"/>
      <c r="GM351" s="5"/>
      <c r="GN351" s="5"/>
      <c r="GO351" s="5"/>
      <c r="GP351" s="5"/>
      <c r="GQ351" s="5"/>
      <c r="GR351" s="5"/>
      <c r="GS351" s="5"/>
      <c r="GT351" s="5"/>
      <c r="GU351" s="5"/>
      <c r="GV351" s="5"/>
      <c r="GW351" s="5"/>
      <c r="GX351" s="5"/>
      <c r="GY351" s="5"/>
      <c r="GZ351" s="5"/>
      <c r="HA351" s="5"/>
      <c r="HB351" s="5"/>
      <c r="HC351" s="5"/>
      <c r="HD351" s="5"/>
      <c r="HE351" s="5"/>
      <c r="HF351" s="5"/>
      <c r="HG351" s="5"/>
      <c r="HH351" s="5"/>
      <c r="HI351" s="5"/>
      <c r="HJ351" s="5"/>
      <c r="HK351" s="5"/>
      <c r="HL351" s="5"/>
      <c r="HM351" s="5"/>
      <c r="HN351" s="5"/>
      <c r="HO351" s="5"/>
      <c r="HP351" s="5"/>
      <c r="HQ351" s="5"/>
      <c r="HR351" s="5"/>
      <c r="HS351" s="5"/>
      <c r="HT351" s="5"/>
      <c r="HU351" s="5"/>
      <c r="HV351" s="5"/>
      <c r="HW351" s="5"/>
      <c r="HX351" s="5"/>
      <c r="HY351" s="5"/>
      <c r="HZ351" s="5"/>
      <c r="IA351" s="5"/>
      <c r="IB351" s="5"/>
      <c r="IC351" s="5"/>
      <c r="ID351" s="5"/>
      <c r="IE351" s="5"/>
      <c r="IF351" s="5"/>
      <c r="IG351" s="5"/>
      <c r="IH351" s="5"/>
      <c r="II351" s="5"/>
      <c r="IJ351" s="5"/>
      <c r="IK351" s="5"/>
      <c r="IL351" s="5"/>
      <c r="IM351" s="5"/>
      <c r="IN351" s="5"/>
      <c r="IO351" s="5"/>
      <c r="IP351" s="5"/>
      <c r="IQ351" s="5"/>
      <c r="IR351" s="5"/>
      <c r="IS351" s="5"/>
      <c r="IT351" s="5"/>
      <c r="IU351" s="5"/>
      <c r="IV351" s="5"/>
    </row>
    <row r="352" spans="1:256" s="29" customFormat="1" ht="15" customHeight="1">
      <c r="A352" s="171"/>
      <c r="B352" s="171"/>
      <c r="C352" s="1051"/>
      <c r="E352" s="5"/>
      <c r="F352" s="5"/>
      <c r="G352" s="5" t="s">
        <v>683</v>
      </c>
      <c r="H352" s="5"/>
      <c r="I352" s="5"/>
      <c r="J352" s="5"/>
      <c r="K352" s="5"/>
      <c r="L352" s="5"/>
      <c r="M352" s="5"/>
      <c r="N352" s="5"/>
      <c r="O352" s="5"/>
      <c r="P352" s="5"/>
      <c r="Q352" s="5"/>
      <c r="R352" s="5"/>
      <c r="S352" s="5"/>
      <c r="T352" s="5"/>
      <c r="U352" s="5"/>
      <c r="V352" s="5"/>
      <c r="W352" s="5"/>
      <c r="X352" s="5"/>
      <c r="Y352" s="5"/>
      <c r="Z352" s="5"/>
      <c r="AA352" s="1075">
        <v>1215469.7784928977</v>
      </c>
      <c r="AB352" s="5">
        <v>1349766.3972514719</v>
      </c>
      <c r="AC352" s="5">
        <v>2357443.8857181966</v>
      </c>
      <c r="AD352" s="5">
        <v>2954208.7810755074</v>
      </c>
      <c r="AE352" s="5">
        <v>2954208.7810755074</v>
      </c>
      <c r="AF352" s="5">
        <v>2954208.7810755074</v>
      </c>
      <c r="AG352" s="5">
        <v>2954208.7810755074</v>
      </c>
      <c r="AH352" s="5">
        <v>2954208.7810755074</v>
      </c>
      <c r="AI352" s="5">
        <v>2954208.7810755074</v>
      </c>
      <c r="AJ352" s="5">
        <v>2954208.7810755074</v>
      </c>
      <c r="AK352" s="5">
        <v>2954208.7810755074</v>
      </c>
      <c r="AL352" s="5">
        <v>2954208.7810755074</v>
      </c>
      <c r="AM352" s="5">
        <v>2954208.7810755074</v>
      </c>
      <c r="AN352" s="5">
        <v>2954208.7810755074</v>
      </c>
      <c r="AO352" s="5">
        <v>2954208.7810755074</v>
      </c>
      <c r="AP352" s="5">
        <v>2954208.7810755074</v>
      </c>
      <c r="AQ352" s="5">
        <v>2954208.7810755074</v>
      </c>
      <c r="AR352" s="5"/>
      <c r="AS352" s="5"/>
      <c r="AT352" s="5"/>
      <c r="AU352" s="5"/>
      <c r="AV352" s="5"/>
      <c r="AW352" s="5"/>
      <c r="AX352" s="5"/>
      <c r="AY352" s="5"/>
      <c r="AZ352" s="5"/>
      <c r="BA352" s="5"/>
      <c r="BB352" s="5"/>
      <c r="BC352" s="5"/>
      <c r="BD352" s="5"/>
      <c r="BE352" s="5"/>
      <c r="BF352" s="5"/>
      <c r="BG352" s="5"/>
      <c r="BH352" s="5"/>
      <c r="BI352" s="5"/>
      <c r="BJ352" s="5"/>
      <c r="BK352" s="5"/>
      <c r="BL352" s="5"/>
      <c r="BM352" s="5"/>
      <c r="BN352" s="5"/>
      <c r="BO352" s="5"/>
      <c r="BP352" s="5"/>
      <c r="BQ352" s="5"/>
      <c r="BR352" s="5"/>
      <c r="BS352" s="5"/>
      <c r="BT352" s="5"/>
      <c r="BU352" s="5"/>
      <c r="BV352" s="5"/>
      <c r="BW352" s="5"/>
      <c r="BX352" s="5"/>
      <c r="BY352" s="5"/>
      <c r="BZ352" s="5"/>
      <c r="CA352" s="5"/>
      <c r="CB352" s="5"/>
      <c r="CC352" s="5"/>
      <c r="CD352" s="5"/>
      <c r="CE352" s="5"/>
      <c r="CF352" s="5"/>
      <c r="CG352" s="5"/>
      <c r="CH352" s="5"/>
      <c r="CI352" s="5"/>
      <c r="CJ352" s="5"/>
      <c r="CK352" s="5"/>
      <c r="CL352" s="5"/>
      <c r="CM352" s="5"/>
      <c r="CN352" s="5"/>
      <c r="CO352" s="5"/>
      <c r="CP352" s="5"/>
      <c r="CQ352" s="5"/>
      <c r="CR352" s="5"/>
      <c r="CS352" s="5"/>
      <c r="CT352" s="5"/>
      <c r="CU352" s="5"/>
      <c r="CV352" s="5"/>
      <c r="CW352" s="5"/>
      <c r="CX352" s="5"/>
      <c r="CY352" s="5"/>
      <c r="CZ352" s="5"/>
      <c r="DA352" s="5"/>
      <c r="DB352" s="5"/>
      <c r="DC352" s="5"/>
      <c r="DD352" s="5"/>
      <c r="DE352" s="5"/>
      <c r="DF352" s="5"/>
      <c r="DG352" s="5"/>
      <c r="DH352" s="5"/>
      <c r="DI352" s="5"/>
      <c r="DJ352" s="5"/>
      <c r="DK352" s="5"/>
      <c r="DL352" s="5"/>
      <c r="DM352" s="5"/>
      <c r="DN352" s="5"/>
      <c r="DO352" s="5"/>
      <c r="DP352" s="5"/>
      <c r="DQ352" s="5"/>
      <c r="DR352" s="5"/>
      <c r="DS352" s="5"/>
      <c r="DT352" s="5"/>
      <c r="DU352" s="5"/>
      <c r="DV352" s="5"/>
      <c r="DW352" s="5"/>
      <c r="DX352" s="5"/>
      <c r="DY352" s="5"/>
      <c r="DZ352" s="5"/>
      <c r="EA352" s="5"/>
      <c r="EB352" s="5"/>
      <c r="EC352" s="5"/>
      <c r="ED352" s="5"/>
      <c r="EE352" s="5"/>
      <c r="EF352" s="5"/>
      <c r="EG352" s="5"/>
      <c r="EH352" s="5"/>
      <c r="EI352" s="5"/>
      <c r="EJ352" s="5"/>
      <c r="EK352" s="5"/>
      <c r="EL352" s="5"/>
      <c r="EM352" s="5"/>
      <c r="EN352" s="5"/>
      <c r="EO352" s="5"/>
      <c r="EP352" s="5"/>
      <c r="EQ352" s="5"/>
      <c r="ER352" s="5"/>
      <c r="ES352" s="5"/>
      <c r="ET352" s="5"/>
      <c r="EU352" s="5"/>
      <c r="EV352" s="5"/>
      <c r="EW352" s="5"/>
      <c r="EX352" s="5"/>
      <c r="EY352" s="5"/>
      <c r="EZ352" s="5"/>
      <c r="FA352" s="5"/>
      <c r="FB352" s="5"/>
      <c r="FC352" s="5"/>
      <c r="FD352" s="5"/>
      <c r="FE352" s="5"/>
      <c r="FF352" s="5"/>
      <c r="FG352" s="5"/>
      <c r="FH352" s="5"/>
      <c r="FI352" s="5"/>
      <c r="FJ352" s="5"/>
      <c r="FK352" s="5"/>
      <c r="FL352" s="5"/>
      <c r="FM352" s="5"/>
      <c r="FN352" s="5"/>
      <c r="FO352" s="5"/>
      <c r="FP352" s="5"/>
      <c r="FQ352" s="5"/>
      <c r="FR352" s="5"/>
      <c r="FS352" s="5"/>
      <c r="FT352" s="5"/>
      <c r="FU352" s="5"/>
      <c r="FV352" s="5"/>
      <c r="FW352" s="5"/>
      <c r="FX352" s="5"/>
      <c r="FY352" s="5"/>
      <c r="FZ352" s="5"/>
      <c r="GA352" s="5"/>
      <c r="GB352" s="5"/>
      <c r="GC352" s="5"/>
      <c r="GD352" s="5"/>
      <c r="GE352" s="5"/>
      <c r="GF352" s="5"/>
      <c r="GG352" s="5"/>
      <c r="GH352" s="5"/>
      <c r="GI352" s="5"/>
      <c r="GJ352" s="5"/>
      <c r="GK352" s="5"/>
      <c r="GL352" s="5"/>
      <c r="GM352" s="5"/>
      <c r="GN352" s="5"/>
      <c r="GO352" s="5"/>
      <c r="GP352" s="5"/>
      <c r="GQ352" s="5"/>
      <c r="GR352" s="5"/>
      <c r="GS352" s="5"/>
      <c r="GT352" s="5"/>
      <c r="GU352" s="5"/>
      <c r="GV352" s="5"/>
      <c r="GW352" s="5"/>
      <c r="GX352" s="5"/>
      <c r="GY352" s="5"/>
      <c r="GZ352" s="5"/>
      <c r="HA352" s="5"/>
      <c r="HB352" s="5"/>
      <c r="HC352" s="5"/>
      <c r="HD352" s="5"/>
      <c r="HE352" s="5"/>
      <c r="HF352" s="5"/>
      <c r="HG352" s="5"/>
      <c r="HH352" s="5"/>
      <c r="HI352" s="5"/>
      <c r="HJ352" s="5"/>
      <c r="HK352" s="5"/>
      <c r="HL352" s="5"/>
      <c r="HM352" s="5"/>
      <c r="HN352" s="5"/>
      <c r="HO352" s="5"/>
      <c r="HP352" s="5"/>
      <c r="HQ352" s="5"/>
      <c r="HR352" s="5"/>
      <c r="HS352" s="5"/>
      <c r="HT352" s="5"/>
      <c r="HU352" s="5"/>
      <c r="HV352" s="5"/>
      <c r="HW352" s="5"/>
      <c r="HX352" s="5"/>
      <c r="HY352" s="5"/>
      <c r="HZ352" s="5"/>
      <c r="IA352" s="5"/>
      <c r="IB352" s="5"/>
      <c r="IC352" s="5"/>
      <c r="ID352" s="5"/>
      <c r="IE352" s="5"/>
      <c r="IF352" s="5"/>
      <c r="IG352" s="5"/>
      <c r="IH352" s="5"/>
      <c r="II352" s="5"/>
      <c r="IJ352" s="5"/>
      <c r="IK352" s="5"/>
      <c r="IL352" s="5"/>
      <c r="IM352" s="5"/>
      <c r="IN352" s="5"/>
      <c r="IO352" s="5"/>
      <c r="IP352" s="5"/>
      <c r="IQ352" s="5"/>
      <c r="IR352" s="5"/>
      <c r="IS352" s="5"/>
      <c r="IT352" s="5"/>
      <c r="IU352" s="5"/>
      <c r="IV352" s="5"/>
    </row>
    <row r="353" spans="1:256" s="29" customFormat="1" ht="15" customHeight="1">
      <c r="A353" s="171"/>
      <c r="B353" s="171"/>
      <c r="C353" s="1051"/>
      <c r="E353" s="5"/>
      <c r="F353" s="5"/>
      <c r="G353" s="5" t="s">
        <v>693</v>
      </c>
      <c r="H353" s="5"/>
      <c r="I353" s="5"/>
      <c r="J353" s="5"/>
      <c r="K353" s="5"/>
      <c r="L353" s="5"/>
      <c r="M353" s="5"/>
      <c r="N353" s="5"/>
      <c r="O353" s="5"/>
      <c r="P353" s="5"/>
      <c r="Q353" s="5"/>
      <c r="R353" s="5"/>
      <c r="S353" s="5"/>
      <c r="T353" s="5"/>
      <c r="U353" s="5"/>
      <c r="V353" s="5"/>
      <c r="W353" s="5"/>
      <c r="X353" s="5"/>
      <c r="Y353" s="5"/>
      <c r="Z353" s="5"/>
      <c r="AA353" s="1075">
        <v>0</v>
      </c>
      <c r="AB353" s="5">
        <v>5113238.7310638828</v>
      </c>
      <c r="AC353" s="5">
        <v>6075432.6151714241</v>
      </c>
      <c r="AD353" s="5">
        <v>6703653.5305570988</v>
      </c>
      <c r="AE353" s="5">
        <v>6890825.5431844499</v>
      </c>
      <c r="AF353" s="5">
        <v>7220687.4592921082</v>
      </c>
      <c r="AG353" s="5">
        <v>7785387.9292549929</v>
      </c>
      <c r="AH353" s="5">
        <v>8488099.4400610421</v>
      </c>
      <c r="AI353" s="5">
        <v>8761934.0637679603</v>
      </c>
      <c r="AJ353" s="5">
        <v>9139806.4280392472</v>
      </c>
      <c r="AK353" s="5">
        <v>9863469.0062100235</v>
      </c>
      <c r="AL353" s="5">
        <v>10043781.007595785</v>
      </c>
      <c r="AM353" s="5">
        <v>10191251.134464838</v>
      </c>
      <c r="AN353" s="5">
        <v>10396272.486043239</v>
      </c>
      <c r="AO353" s="5">
        <v>10598075.725789718</v>
      </c>
      <c r="AP353" s="5">
        <v>10777653.025871111</v>
      </c>
      <c r="AQ353" s="5">
        <v>11216453.437113235</v>
      </c>
      <c r="AR353" s="5"/>
      <c r="AS353" s="5"/>
      <c r="AT353" s="5"/>
      <c r="AU353" s="5"/>
      <c r="AV353" s="5"/>
      <c r="AW353" s="5"/>
      <c r="AX353" s="5"/>
      <c r="AY353" s="5"/>
      <c r="AZ353" s="5"/>
      <c r="BA353" s="5"/>
      <c r="BB353" s="5"/>
      <c r="BC353" s="5"/>
      <c r="BD353" s="5"/>
      <c r="BE353" s="5"/>
      <c r="BF353" s="5"/>
      <c r="BG353" s="5"/>
      <c r="BH353" s="5"/>
      <c r="BI353" s="5"/>
      <c r="BJ353" s="5"/>
      <c r="BK353" s="5"/>
      <c r="BL353" s="5"/>
      <c r="BM353" s="5"/>
      <c r="BN353" s="5"/>
      <c r="BO353" s="5"/>
      <c r="BP353" s="5"/>
      <c r="BQ353" s="5"/>
      <c r="BR353" s="5"/>
      <c r="BS353" s="5"/>
      <c r="BT353" s="5"/>
      <c r="BU353" s="5"/>
      <c r="BV353" s="5"/>
      <c r="BW353" s="5"/>
      <c r="BX353" s="5"/>
      <c r="BY353" s="5"/>
      <c r="BZ353" s="5"/>
      <c r="CA353" s="5"/>
      <c r="CB353" s="5"/>
      <c r="CC353" s="5"/>
      <c r="CD353" s="5"/>
      <c r="CE353" s="5"/>
      <c r="CF353" s="5"/>
      <c r="CG353" s="5"/>
      <c r="CH353" s="5"/>
      <c r="CI353" s="5"/>
      <c r="CJ353" s="5"/>
      <c r="CK353" s="5"/>
      <c r="CL353" s="5"/>
      <c r="CM353" s="5"/>
      <c r="CN353" s="5"/>
      <c r="CO353" s="5"/>
      <c r="CP353" s="5"/>
      <c r="CQ353" s="5"/>
      <c r="CR353" s="5"/>
      <c r="CS353" s="5"/>
      <c r="CT353" s="5"/>
      <c r="CU353" s="5"/>
      <c r="CV353" s="5"/>
      <c r="CW353" s="5"/>
      <c r="CX353" s="5"/>
      <c r="CY353" s="5"/>
      <c r="CZ353" s="5"/>
      <c r="DA353" s="5"/>
      <c r="DB353" s="5"/>
      <c r="DC353" s="5"/>
      <c r="DD353" s="5"/>
      <c r="DE353" s="5"/>
      <c r="DF353" s="5"/>
      <c r="DG353" s="5"/>
      <c r="DH353" s="5"/>
      <c r="DI353" s="5"/>
      <c r="DJ353" s="5"/>
      <c r="DK353" s="5"/>
      <c r="DL353" s="5"/>
      <c r="DM353" s="5"/>
      <c r="DN353" s="5"/>
      <c r="DO353" s="5"/>
      <c r="DP353" s="5"/>
      <c r="DQ353" s="5"/>
      <c r="DR353" s="5"/>
      <c r="DS353" s="5"/>
      <c r="DT353" s="5"/>
      <c r="DU353" s="5"/>
      <c r="DV353" s="5"/>
      <c r="DW353" s="5"/>
      <c r="DX353" s="5"/>
      <c r="DY353" s="5"/>
      <c r="DZ353" s="5"/>
      <c r="EA353" s="5"/>
      <c r="EB353" s="5"/>
      <c r="EC353" s="5"/>
      <c r="ED353" s="5"/>
      <c r="EE353" s="5"/>
      <c r="EF353" s="5"/>
      <c r="EG353" s="5"/>
      <c r="EH353" s="5"/>
      <c r="EI353" s="5"/>
      <c r="EJ353" s="5"/>
      <c r="EK353" s="5"/>
      <c r="EL353" s="5"/>
      <c r="EM353" s="5"/>
      <c r="EN353" s="5"/>
      <c r="EO353" s="5"/>
      <c r="EP353" s="5"/>
      <c r="EQ353" s="5"/>
      <c r="ER353" s="5"/>
      <c r="ES353" s="5"/>
      <c r="ET353" s="5"/>
      <c r="EU353" s="5"/>
      <c r="EV353" s="5"/>
      <c r="EW353" s="5"/>
      <c r="EX353" s="5"/>
      <c r="EY353" s="5"/>
      <c r="EZ353" s="5"/>
      <c r="FA353" s="5"/>
      <c r="FB353" s="5"/>
      <c r="FC353" s="5"/>
      <c r="FD353" s="5"/>
      <c r="FE353" s="5"/>
      <c r="FF353" s="5"/>
      <c r="FG353" s="5"/>
      <c r="FH353" s="5"/>
      <c r="FI353" s="5"/>
      <c r="FJ353" s="5"/>
      <c r="FK353" s="5"/>
      <c r="FL353" s="5"/>
      <c r="FM353" s="5"/>
      <c r="FN353" s="5"/>
      <c r="FO353" s="5"/>
      <c r="FP353" s="5"/>
      <c r="FQ353" s="5"/>
      <c r="FR353" s="5"/>
      <c r="FS353" s="5"/>
      <c r="FT353" s="5"/>
      <c r="FU353" s="5"/>
      <c r="FV353" s="5"/>
      <c r="FW353" s="5"/>
      <c r="FX353" s="5"/>
      <c r="FY353" s="5"/>
      <c r="FZ353" s="5"/>
      <c r="GA353" s="5"/>
      <c r="GB353" s="5"/>
      <c r="GC353" s="5"/>
      <c r="GD353" s="5"/>
      <c r="GE353" s="5"/>
      <c r="GF353" s="5"/>
      <c r="GG353" s="5"/>
      <c r="GH353" s="5"/>
      <c r="GI353" s="5"/>
      <c r="GJ353" s="5"/>
      <c r="GK353" s="5"/>
      <c r="GL353" s="5"/>
      <c r="GM353" s="5"/>
      <c r="GN353" s="5"/>
      <c r="GO353" s="5"/>
      <c r="GP353" s="5"/>
      <c r="GQ353" s="5"/>
      <c r="GR353" s="5"/>
      <c r="GS353" s="5"/>
      <c r="GT353" s="5"/>
      <c r="GU353" s="5"/>
      <c r="GV353" s="5"/>
      <c r="GW353" s="5"/>
      <c r="GX353" s="5"/>
      <c r="GY353" s="5"/>
      <c r="GZ353" s="5"/>
      <c r="HA353" s="5"/>
      <c r="HB353" s="5"/>
      <c r="HC353" s="5"/>
      <c r="HD353" s="5"/>
      <c r="HE353" s="5"/>
      <c r="HF353" s="5"/>
      <c r="HG353" s="5"/>
      <c r="HH353" s="5"/>
      <c r="HI353" s="5"/>
      <c r="HJ353" s="5"/>
      <c r="HK353" s="5"/>
      <c r="HL353" s="5"/>
      <c r="HM353" s="5"/>
      <c r="HN353" s="5"/>
      <c r="HO353" s="5"/>
      <c r="HP353" s="5"/>
      <c r="HQ353" s="5"/>
      <c r="HR353" s="5"/>
      <c r="HS353" s="5"/>
      <c r="HT353" s="5"/>
      <c r="HU353" s="5"/>
      <c r="HV353" s="5"/>
      <c r="HW353" s="5"/>
      <c r="HX353" s="5"/>
      <c r="HY353" s="5"/>
      <c r="HZ353" s="5"/>
      <c r="IA353" s="5"/>
      <c r="IB353" s="5"/>
      <c r="IC353" s="5"/>
      <c r="ID353" s="5"/>
      <c r="IE353" s="5"/>
      <c r="IF353" s="5"/>
      <c r="IG353" s="5"/>
      <c r="IH353" s="5"/>
      <c r="II353" s="5"/>
      <c r="IJ353" s="5"/>
      <c r="IK353" s="5"/>
      <c r="IL353" s="5"/>
      <c r="IM353" s="5"/>
      <c r="IN353" s="5"/>
      <c r="IO353" s="5"/>
      <c r="IP353" s="5"/>
      <c r="IQ353" s="5"/>
      <c r="IR353" s="5"/>
      <c r="IS353" s="5"/>
      <c r="IT353" s="5"/>
      <c r="IU353" s="5"/>
      <c r="IV353" s="5"/>
    </row>
    <row r="354" spans="1:256" s="29" customFormat="1" ht="15" customHeight="1">
      <c r="A354" s="171"/>
      <c r="B354" s="171"/>
      <c r="C354" s="1051"/>
      <c r="E354" s="5"/>
      <c r="F354" s="5"/>
      <c r="G354" s="5" t="s">
        <v>674</v>
      </c>
      <c r="H354" s="5"/>
      <c r="I354" s="5"/>
      <c r="J354" s="5"/>
      <c r="K354" s="5"/>
      <c r="L354" s="5"/>
      <c r="M354" s="5"/>
      <c r="N354" s="5"/>
      <c r="O354" s="5"/>
      <c r="P354" s="5"/>
      <c r="Q354" s="5"/>
      <c r="R354" s="5"/>
      <c r="S354" s="5"/>
      <c r="T354" s="5"/>
      <c r="U354" s="5"/>
      <c r="V354" s="5"/>
      <c r="W354" s="5"/>
      <c r="X354" s="5"/>
      <c r="Y354" s="5"/>
      <c r="Z354" s="5"/>
      <c r="AA354" s="1075"/>
      <c r="AB354" s="5"/>
      <c r="AC354" s="5"/>
      <c r="AD354" s="5"/>
      <c r="AE354" s="5"/>
      <c r="AF354" s="5"/>
      <c r="AG354" s="5"/>
      <c r="AH354" s="5"/>
      <c r="AI354" s="5"/>
      <c r="AJ354" s="5"/>
      <c r="AK354" s="5"/>
      <c r="AL354" s="5"/>
      <c r="AM354" s="5"/>
      <c r="AN354" s="5"/>
      <c r="AO354" s="5"/>
      <c r="AP354" s="5"/>
      <c r="AQ354" s="5"/>
      <c r="AR354" s="5"/>
      <c r="AS354" s="5"/>
      <c r="AT354" s="5"/>
      <c r="AU354" s="5"/>
      <c r="AV354" s="5"/>
      <c r="AW354" s="5"/>
      <c r="AX354" s="5"/>
      <c r="AY354" s="5"/>
      <c r="AZ354" s="5"/>
      <c r="BA354" s="5"/>
      <c r="BB354" s="5"/>
      <c r="BC354" s="5"/>
      <c r="BD354" s="5"/>
      <c r="BE354" s="5"/>
      <c r="BF354" s="5"/>
      <c r="BG354" s="5"/>
      <c r="BH354" s="5"/>
      <c r="BI354" s="5"/>
      <c r="BJ354" s="5"/>
      <c r="BK354" s="5"/>
      <c r="BL354" s="5"/>
      <c r="BM354" s="5"/>
      <c r="BN354" s="5"/>
      <c r="BO354" s="5"/>
      <c r="BP354" s="5"/>
      <c r="BQ354" s="5"/>
      <c r="BR354" s="5"/>
      <c r="BS354" s="5"/>
      <c r="BT354" s="5"/>
      <c r="BU354" s="5"/>
      <c r="BV354" s="5"/>
      <c r="BW354" s="5"/>
      <c r="BX354" s="5"/>
      <c r="BY354" s="5"/>
      <c r="BZ354" s="5"/>
      <c r="CA354" s="5"/>
      <c r="CB354" s="5"/>
      <c r="CC354" s="5"/>
      <c r="CD354" s="5"/>
      <c r="CE354" s="5"/>
      <c r="CF354" s="5"/>
      <c r="CG354" s="5"/>
      <c r="CH354" s="5"/>
      <c r="CI354" s="5"/>
      <c r="CJ354" s="5"/>
      <c r="CK354" s="5"/>
      <c r="CL354" s="5"/>
      <c r="CM354" s="5"/>
      <c r="CN354" s="5"/>
      <c r="CO354" s="5"/>
      <c r="CP354" s="5"/>
      <c r="CQ354" s="5"/>
      <c r="CR354" s="5"/>
      <c r="CS354" s="5"/>
      <c r="CT354" s="5"/>
      <c r="CU354" s="5"/>
      <c r="CV354" s="5"/>
      <c r="CW354" s="5"/>
      <c r="CX354" s="5"/>
      <c r="CY354" s="5"/>
      <c r="CZ354" s="5"/>
      <c r="DA354" s="5"/>
      <c r="DB354" s="5"/>
      <c r="DC354" s="5"/>
      <c r="DD354" s="5"/>
      <c r="DE354" s="5"/>
      <c r="DF354" s="5"/>
      <c r="DG354" s="5"/>
      <c r="DH354" s="5"/>
      <c r="DI354" s="5"/>
      <c r="DJ354" s="5"/>
      <c r="DK354" s="5"/>
      <c r="DL354" s="5"/>
      <c r="DM354" s="5"/>
      <c r="DN354" s="5"/>
      <c r="DO354" s="5"/>
      <c r="DP354" s="5"/>
      <c r="DQ354" s="5"/>
      <c r="DR354" s="5"/>
      <c r="DS354" s="5"/>
      <c r="DT354" s="5"/>
      <c r="DU354" s="5"/>
      <c r="DV354" s="5"/>
      <c r="DW354" s="5"/>
      <c r="DX354" s="5"/>
      <c r="DY354" s="5"/>
      <c r="DZ354" s="5"/>
      <c r="EA354" s="5"/>
      <c r="EB354" s="5"/>
      <c r="EC354" s="5"/>
      <c r="ED354" s="5"/>
      <c r="EE354" s="5"/>
      <c r="EF354" s="5"/>
      <c r="EG354" s="5"/>
      <c r="EH354" s="5"/>
      <c r="EI354" s="5"/>
      <c r="EJ354" s="5"/>
      <c r="EK354" s="5"/>
      <c r="EL354" s="5"/>
      <c r="EM354" s="5"/>
      <c r="EN354" s="5"/>
      <c r="EO354" s="5"/>
      <c r="EP354" s="5"/>
      <c r="EQ354" s="5"/>
      <c r="ER354" s="5"/>
      <c r="ES354" s="5"/>
      <c r="ET354" s="5"/>
      <c r="EU354" s="5"/>
      <c r="EV354" s="5"/>
      <c r="EW354" s="5"/>
      <c r="EX354" s="5"/>
      <c r="EY354" s="5"/>
      <c r="EZ354" s="5"/>
      <c r="FA354" s="5"/>
      <c r="FB354" s="5"/>
      <c r="FC354" s="5"/>
      <c r="FD354" s="5"/>
      <c r="FE354" s="5"/>
      <c r="FF354" s="5"/>
      <c r="FG354" s="5"/>
      <c r="FH354" s="5"/>
      <c r="FI354" s="5"/>
      <c r="FJ354" s="5"/>
      <c r="FK354" s="5"/>
      <c r="FL354" s="5"/>
      <c r="FM354" s="5"/>
      <c r="FN354" s="5"/>
      <c r="FO354" s="5"/>
      <c r="FP354" s="5"/>
      <c r="FQ354" s="5"/>
      <c r="FR354" s="5"/>
      <c r="FS354" s="5"/>
      <c r="FT354" s="5"/>
      <c r="FU354" s="5"/>
      <c r="FV354" s="5"/>
      <c r="FW354" s="5"/>
      <c r="FX354" s="5"/>
      <c r="FY354" s="5"/>
      <c r="FZ354" s="5"/>
      <c r="GA354" s="5"/>
      <c r="GB354" s="5"/>
      <c r="GC354" s="5"/>
      <c r="GD354" s="5"/>
      <c r="GE354" s="5"/>
      <c r="GF354" s="5"/>
      <c r="GG354" s="5"/>
      <c r="GH354" s="5"/>
      <c r="GI354" s="5"/>
      <c r="GJ354" s="5"/>
      <c r="GK354" s="5"/>
      <c r="GL354" s="5"/>
      <c r="GM354" s="5"/>
      <c r="GN354" s="5"/>
      <c r="GO354" s="5"/>
      <c r="GP354" s="5"/>
      <c r="GQ354" s="5"/>
      <c r="GR354" s="5"/>
      <c r="GS354" s="5"/>
      <c r="GT354" s="5"/>
      <c r="GU354" s="5"/>
      <c r="GV354" s="5"/>
      <c r="GW354" s="5"/>
      <c r="GX354" s="5"/>
      <c r="GY354" s="5"/>
      <c r="GZ354" s="5"/>
      <c r="HA354" s="5"/>
      <c r="HB354" s="5"/>
      <c r="HC354" s="5"/>
      <c r="HD354" s="5"/>
      <c r="HE354" s="5"/>
      <c r="HF354" s="5"/>
      <c r="HG354" s="5"/>
      <c r="HH354" s="5"/>
      <c r="HI354" s="5"/>
      <c r="HJ354" s="5"/>
      <c r="HK354" s="5"/>
      <c r="HL354" s="5"/>
      <c r="HM354" s="5"/>
      <c r="HN354" s="5"/>
      <c r="HO354" s="5"/>
      <c r="HP354" s="5"/>
      <c r="HQ354" s="5"/>
      <c r="HR354" s="5"/>
      <c r="HS354" s="5"/>
      <c r="HT354" s="5"/>
      <c r="HU354" s="5"/>
      <c r="HV354" s="5"/>
      <c r="HW354" s="5"/>
      <c r="HX354" s="5"/>
      <c r="HY354" s="5"/>
      <c r="HZ354" s="5"/>
      <c r="IA354" s="5"/>
      <c r="IB354" s="5"/>
      <c r="IC354" s="5"/>
      <c r="ID354" s="5"/>
      <c r="IE354" s="5"/>
      <c r="IF354" s="5"/>
      <c r="IG354" s="5"/>
      <c r="IH354" s="5"/>
      <c r="II354" s="5"/>
      <c r="IJ354" s="5"/>
      <c r="IK354" s="5"/>
      <c r="IL354" s="5"/>
      <c r="IM354" s="5"/>
      <c r="IN354" s="5"/>
      <c r="IO354" s="5"/>
      <c r="IP354" s="5"/>
      <c r="IQ354" s="5"/>
      <c r="IR354" s="5"/>
      <c r="IS354" s="5"/>
      <c r="IT354" s="5"/>
      <c r="IU354" s="5"/>
      <c r="IV354" s="5"/>
    </row>
    <row r="355" spans="1:256" s="29" customFormat="1" ht="15" customHeight="1">
      <c r="A355" s="171"/>
      <c r="B355" s="171"/>
      <c r="C355" s="1051"/>
      <c r="E355" s="5"/>
      <c r="F355" s="5"/>
      <c r="G355" s="5" t="s">
        <v>691</v>
      </c>
      <c r="H355" s="5"/>
      <c r="I355" s="5"/>
      <c r="J355" s="5"/>
      <c r="K355" s="5"/>
      <c r="L355" s="5"/>
      <c r="M355" s="5"/>
      <c r="N355" s="5"/>
      <c r="O355" s="5"/>
      <c r="P355" s="5"/>
      <c r="Q355" s="5"/>
      <c r="R355" s="5"/>
      <c r="S355" s="5"/>
      <c r="T355" s="5"/>
      <c r="U355" s="5"/>
      <c r="V355" s="5"/>
      <c r="W355" s="5"/>
      <c r="X355" s="5"/>
      <c r="Y355" s="5"/>
      <c r="Z355" s="5"/>
      <c r="AA355" s="1075">
        <v>6052353.29</v>
      </c>
      <c r="AB355" s="5">
        <v>5100000</v>
      </c>
      <c r="AC355" s="5">
        <v>5202000</v>
      </c>
      <c r="AD355" s="5">
        <v>5306040</v>
      </c>
      <c r="AE355" s="5">
        <v>5412160.8000000007</v>
      </c>
      <c r="AF355" s="5">
        <v>5520404.0160000008</v>
      </c>
      <c r="AG355" s="5">
        <v>5630812.0963200005</v>
      </c>
      <c r="AH355" s="5">
        <v>5743428.3382464005</v>
      </c>
      <c r="AI355" s="5">
        <v>5858296.9050113279</v>
      </c>
      <c r="AJ355" s="5">
        <v>5975462.8431115551</v>
      </c>
      <c r="AK355" s="5">
        <v>6094972.0999737857</v>
      </c>
      <c r="AL355" s="5">
        <v>6216871.5419732621</v>
      </c>
      <c r="AM355" s="5">
        <v>6341208.9728127271</v>
      </c>
      <c r="AN355" s="5">
        <v>6468033.1522689816</v>
      </c>
      <c r="AO355" s="5">
        <v>6597393.8153143609</v>
      </c>
      <c r="AP355" s="5">
        <v>6729341.6916206488</v>
      </c>
      <c r="AQ355" s="5">
        <v>6863928.5254530618</v>
      </c>
      <c r="AR355" s="5"/>
      <c r="AS355" s="5"/>
      <c r="AT355" s="5"/>
      <c r="AU355" s="5"/>
      <c r="AV355" s="5"/>
      <c r="AW355" s="5"/>
      <c r="AX355" s="5"/>
      <c r="AY355" s="5"/>
      <c r="AZ355" s="5"/>
      <c r="BA355" s="5"/>
      <c r="BB355" s="5"/>
      <c r="BC355" s="5"/>
      <c r="BD355" s="5"/>
      <c r="BE355" s="5"/>
      <c r="BF355" s="5"/>
      <c r="BG355" s="5"/>
      <c r="BH355" s="5"/>
      <c r="BI355" s="5"/>
      <c r="BJ355" s="5"/>
      <c r="BK355" s="5"/>
      <c r="BL355" s="5"/>
      <c r="BM355" s="5"/>
      <c r="BN355" s="5"/>
      <c r="BO355" s="5"/>
      <c r="BP355" s="5"/>
      <c r="BQ355" s="5"/>
      <c r="BR355" s="5"/>
      <c r="BS355" s="5"/>
      <c r="BT355" s="5"/>
      <c r="BU355" s="5"/>
      <c r="BV355" s="5"/>
      <c r="BW355" s="5"/>
      <c r="BX355" s="5"/>
      <c r="BY355" s="5"/>
      <c r="BZ355" s="5"/>
      <c r="CA355" s="5"/>
      <c r="CB355" s="5"/>
      <c r="CC355" s="5"/>
      <c r="CD355" s="5"/>
      <c r="CE355" s="5"/>
      <c r="CF355" s="5"/>
      <c r="CG355" s="5"/>
      <c r="CH355" s="5"/>
      <c r="CI355" s="5"/>
      <c r="CJ355" s="5"/>
      <c r="CK355" s="5"/>
      <c r="CL355" s="5"/>
      <c r="CM355" s="5"/>
      <c r="CN355" s="5"/>
      <c r="CO355" s="5"/>
      <c r="CP355" s="5"/>
      <c r="CQ355" s="5"/>
      <c r="CR355" s="5"/>
      <c r="CS355" s="5"/>
      <c r="CT355" s="5"/>
      <c r="CU355" s="5"/>
      <c r="CV355" s="5"/>
      <c r="CW355" s="5"/>
      <c r="CX355" s="5"/>
      <c r="CY355" s="5"/>
      <c r="CZ355" s="5"/>
      <c r="DA355" s="5"/>
      <c r="DB355" s="5"/>
      <c r="DC355" s="5"/>
      <c r="DD355" s="5"/>
      <c r="DE355" s="5"/>
      <c r="DF355" s="5"/>
      <c r="DG355" s="5"/>
      <c r="DH355" s="5"/>
      <c r="DI355" s="5"/>
      <c r="DJ355" s="5"/>
      <c r="DK355" s="5"/>
      <c r="DL355" s="5"/>
      <c r="DM355" s="5"/>
      <c r="DN355" s="5"/>
      <c r="DO355" s="5"/>
      <c r="DP355" s="5"/>
      <c r="DQ355" s="5"/>
      <c r="DR355" s="5"/>
      <c r="DS355" s="5"/>
      <c r="DT355" s="5"/>
      <c r="DU355" s="5"/>
      <c r="DV355" s="5"/>
      <c r="DW355" s="5"/>
      <c r="DX355" s="5"/>
      <c r="DY355" s="5"/>
      <c r="DZ355" s="5"/>
      <c r="EA355" s="5"/>
      <c r="EB355" s="5"/>
      <c r="EC355" s="5"/>
      <c r="ED355" s="5"/>
      <c r="EE355" s="5"/>
      <c r="EF355" s="5"/>
      <c r="EG355" s="5"/>
      <c r="EH355" s="5"/>
      <c r="EI355" s="5"/>
      <c r="EJ355" s="5"/>
      <c r="EK355" s="5"/>
      <c r="EL355" s="5"/>
      <c r="EM355" s="5"/>
      <c r="EN355" s="5"/>
      <c r="EO355" s="5"/>
      <c r="EP355" s="5"/>
      <c r="EQ355" s="5"/>
      <c r="ER355" s="5"/>
      <c r="ES355" s="5"/>
      <c r="ET355" s="5"/>
      <c r="EU355" s="5"/>
      <c r="EV355" s="5"/>
      <c r="EW355" s="5"/>
      <c r="EX355" s="5"/>
      <c r="EY355" s="5"/>
      <c r="EZ355" s="5"/>
      <c r="FA355" s="5"/>
      <c r="FB355" s="5"/>
      <c r="FC355" s="5"/>
      <c r="FD355" s="5"/>
      <c r="FE355" s="5"/>
      <c r="FF355" s="5"/>
      <c r="FG355" s="5"/>
      <c r="FH355" s="5"/>
      <c r="FI355" s="5"/>
      <c r="FJ355" s="5"/>
      <c r="FK355" s="5"/>
      <c r="FL355" s="5"/>
      <c r="FM355" s="5"/>
      <c r="FN355" s="5"/>
      <c r="FO355" s="5"/>
      <c r="FP355" s="5"/>
      <c r="FQ355" s="5"/>
      <c r="FR355" s="5"/>
      <c r="FS355" s="5"/>
      <c r="FT355" s="5"/>
      <c r="FU355" s="5"/>
      <c r="FV355" s="5"/>
      <c r="FW355" s="5"/>
      <c r="FX355" s="5"/>
      <c r="FY355" s="5"/>
      <c r="FZ355" s="5"/>
      <c r="GA355" s="5"/>
      <c r="GB355" s="5"/>
      <c r="GC355" s="5"/>
      <c r="GD355" s="5"/>
      <c r="GE355" s="5"/>
      <c r="GF355" s="5"/>
      <c r="GG355" s="5"/>
      <c r="GH355" s="5"/>
      <c r="GI355" s="5"/>
      <c r="GJ355" s="5"/>
      <c r="GK355" s="5"/>
      <c r="GL355" s="5"/>
      <c r="GM355" s="5"/>
      <c r="GN355" s="5"/>
      <c r="GO355" s="5"/>
      <c r="GP355" s="5"/>
      <c r="GQ355" s="5"/>
      <c r="GR355" s="5"/>
      <c r="GS355" s="5"/>
      <c r="GT355" s="5"/>
      <c r="GU355" s="5"/>
      <c r="GV355" s="5"/>
      <c r="GW355" s="5"/>
      <c r="GX355" s="5"/>
      <c r="GY355" s="5"/>
      <c r="GZ355" s="5"/>
      <c r="HA355" s="5"/>
      <c r="HB355" s="5"/>
      <c r="HC355" s="5"/>
      <c r="HD355" s="5"/>
      <c r="HE355" s="5"/>
      <c r="HF355" s="5"/>
      <c r="HG355" s="5"/>
      <c r="HH355" s="5"/>
      <c r="HI355" s="5"/>
      <c r="HJ355" s="5"/>
      <c r="HK355" s="5"/>
      <c r="HL355" s="5"/>
      <c r="HM355" s="5"/>
      <c r="HN355" s="5"/>
      <c r="HO355" s="5"/>
      <c r="HP355" s="5"/>
      <c r="HQ355" s="5"/>
      <c r="HR355" s="5"/>
      <c r="HS355" s="5"/>
      <c r="HT355" s="5"/>
      <c r="HU355" s="5"/>
      <c r="HV355" s="5"/>
      <c r="HW355" s="5"/>
      <c r="HX355" s="5"/>
      <c r="HY355" s="5"/>
      <c r="HZ355" s="5"/>
      <c r="IA355" s="5"/>
      <c r="IB355" s="5"/>
      <c r="IC355" s="5"/>
      <c r="ID355" s="5"/>
      <c r="IE355" s="5"/>
      <c r="IF355" s="5"/>
      <c r="IG355" s="5"/>
      <c r="IH355" s="5"/>
      <c r="II355" s="5"/>
      <c r="IJ355" s="5"/>
      <c r="IK355" s="5"/>
      <c r="IL355" s="5"/>
      <c r="IM355" s="5"/>
      <c r="IN355" s="5"/>
      <c r="IO355" s="5"/>
      <c r="IP355" s="5"/>
      <c r="IQ355" s="5"/>
      <c r="IR355" s="5"/>
      <c r="IS355" s="5"/>
      <c r="IT355" s="5"/>
      <c r="IU355" s="5"/>
      <c r="IV355" s="5"/>
    </row>
    <row r="356" spans="1:256" s="29" customFormat="1" ht="15" customHeight="1">
      <c r="A356" s="171"/>
      <c r="B356" s="171"/>
      <c r="C356" s="1051"/>
      <c r="G356" s="29" t="s">
        <v>38</v>
      </c>
      <c r="O356" s="5"/>
      <c r="AA356" s="29">
        <v>7267823.0684928978</v>
      </c>
      <c r="AB356" s="29">
        <v>11563005.128315356</v>
      </c>
      <c r="AC356" s="29">
        <v>13634876.500889622</v>
      </c>
      <c r="AD356" s="29">
        <v>14963902.311632607</v>
      </c>
      <c r="AE356" s="29">
        <v>15257195.124259958</v>
      </c>
      <c r="AF356" s="29">
        <v>15695300.256367616</v>
      </c>
      <c r="AG356" s="29">
        <v>16370408.806650501</v>
      </c>
      <c r="AH356" s="29">
        <v>17185736.559382949</v>
      </c>
      <c r="AI356" s="29">
        <v>17574439.749854796</v>
      </c>
      <c r="AJ356" s="29">
        <v>18069478.052226309</v>
      </c>
      <c r="AK356" s="29">
        <v>18912649.887259316</v>
      </c>
      <c r="AL356" s="29">
        <v>19214861.330644555</v>
      </c>
      <c r="AM356" s="29">
        <v>19486668.888353072</v>
      </c>
      <c r="AN356" s="29">
        <v>19818514.419387728</v>
      </c>
      <c r="AO356" s="29">
        <v>20149678.322179586</v>
      </c>
      <c r="AP356" s="29">
        <v>20461203.498567268</v>
      </c>
      <c r="AQ356" s="29">
        <v>21034590.743641805</v>
      </c>
    </row>
    <row r="357" spans="1:256" s="29" customFormat="1" ht="15" customHeight="1">
      <c r="A357" s="171"/>
      <c r="B357" s="171"/>
      <c r="C357" s="1051"/>
      <c r="F357" s="5" t="s">
        <v>1252</v>
      </c>
      <c r="O357" s="5"/>
    </row>
    <row r="358" spans="1:256" s="29" customFormat="1" ht="15" customHeight="1">
      <c r="A358" s="171"/>
      <c r="B358" s="171"/>
      <c r="C358" s="1051"/>
      <c r="F358" s="5"/>
      <c r="G358" s="5" t="s">
        <v>1295</v>
      </c>
      <c r="H358" s="5"/>
      <c r="I358" s="5"/>
      <c r="J358" s="5"/>
      <c r="K358" s="5"/>
      <c r="L358" s="5"/>
      <c r="M358" s="5"/>
      <c r="N358" s="5"/>
      <c r="O358" s="5"/>
      <c r="P358" s="5"/>
      <c r="Q358" s="5"/>
      <c r="R358" s="5"/>
      <c r="S358" s="5"/>
      <c r="T358" s="5"/>
      <c r="U358" s="5"/>
      <c r="V358" s="5"/>
      <c r="W358" s="5"/>
      <c r="X358" s="5"/>
      <c r="Y358" s="5"/>
      <c r="Z358" s="5"/>
      <c r="AA358" s="1075">
        <v>269018748.94</v>
      </c>
      <c r="AB358" s="5">
        <v>28691479.638936114</v>
      </c>
      <c r="AC358" s="5">
        <v>28656721.964828573</v>
      </c>
      <c r="AD358" s="5">
        <v>25754126.4694429</v>
      </c>
      <c r="AE358" s="5">
        <v>25623333.656815551</v>
      </c>
      <c r="AF358" s="5">
        <v>25351791.024707891</v>
      </c>
      <c r="AG358" s="5">
        <v>24847409.036925007</v>
      </c>
      <c r="AH358" s="5">
        <v>24207076.010755055</v>
      </c>
      <c r="AI358" s="5">
        <v>23997742.415009774</v>
      </c>
      <c r="AJ358" s="5">
        <v>23686557.947232977</v>
      </c>
      <c r="AK358" s="5">
        <v>23031836.292659566</v>
      </c>
      <c r="AL358" s="5">
        <v>21658966.284245417</v>
      </c>
      <c r="AM358" s="5">
        <v>21585149.197382256</v>
      </c>
      <c r="AN358" s="5">
        <v>21456243.8989641</v>
      </c>
      <c r="AO358" s="5">
        <v>21333093.73460415</v>
      </c>
      <c r="AP358" s="5">
        <v>21234782.640109167</v>
      </c>
      <c r="AQ358" s="5">
        <v>20879939.828974657</v>
      </c>
    </row>
    <row r="359" spans="1:256" ht="15" customHeight="1">
      <c r="E359" s="29"/>
      <c r="G359" s="5" t="s">
        <v>1295</v>
      </c>
      <c r="AA359" s="1075">
        <v>-1215469.7784928977</v>
      </c>
      <c r="AB359" s="5">
        <v>-1349766.3972514719</v>
      </c>
      <c r="AC359" s="5">
        <v>-2357443.8857181966</v>
      </c>
      <c r="AD359" s="5">
        <v>-2954208.7810755074</v>
      </c>
      <c r="AE359" s="5">
        <v>-2954208.7810755074</v>
      </c>
      <c r="AF359" s="5">
        <v>-2954208.7810755074</v>
      </c>
      <c r="AG359" s="5">
        <v>-2954208.7810755074</v>
      </c>
      <c r="AH359" s="5">
        <v>-2954208.7810755074</v>
      </c>
      <c r="AI359" s="5">
        <v>-2954208.7810755074</v>
      </c>
      <c r="AJ359" s="5">
        <v>-2954208.7810755074</v>
      </c>
      <c r="AK359" s="5">
        <v>-2954208.7810755074</v>
      </c>
      <c r="AL359" s="5">
        <v>-2954208.7810755074</v>
      </c>
      <c r="AM359" s="5">
        <v>-2954208.7810755074</v>
      </c>
      <c r="AN359" s="5">
        <v>-2954208.7810755074</v>
      </c>
      <c r="AO359" s="5">
        <v>-2954208.7810755074</v>
      </c>
      <c r="AP359" s="5">
        <v>-2954208.7810755074</v>
      </c>
      <c r="AQ359" s="5">
        <v>-2954208.7810755074</v>
      </c>
      <c r="AR359" s="29"/>
      <c r="AS359" s="29"/>
      <c r="AT359" s="29"/>
      <c r="AU359" s="29"/>
      <c r="AV359" s="29"/>
      <c r="AW359" s="29"/>
      <c r="AX359" s="29"/>
      <c r="AY359" s="29"/>
      <c r="AZ359" s="29"/>
      <c r="BA359" s="29"/>
      <c r="BB359" s="29"/>
      <c r="BC359" s="29"/>
      <c r="BD359" s="29"/>
      <c r="BE359" s="29"/>
      <c r="BF359" s="29"/>
      <c r="BG359" s="29"/>
      <c r="BH359" s="29"/>
      <c r="BI359" s="29"/>
      <c r="BJ359" s="29"/>
      <c r="BK359" s="29"/>
      <c r="BL359" s="29"/>
      <c r="BM359" s="29"/>
      <c r="BN359" s="29"/>
      <c r="BO359" s="29"/>
      <c r="BP359" s="29"/>
      <c r="BQ359" s="29"/>
      <c r="BR359" s="29"/>
      <c r="BS359" s="29"/>
      <c r="BT359" s="29"/>
      <c r="BU359" s="29"/>
      <c r="BV359" s="29"/>
      <c r="BW359" s="29"/>
      <c r="BX359" s="29"/>
      <c r="BY359" s="29"/>
      <c r="BZ359" s="29"/>
      <c r="CA359" s="29"/>
      <c r="CB359" s="29"/>
      <c r="CC359" s="29"/>
      <c r="CD359" s="29"/>
      <c r="CE359" s="29"/>
      <c r="CF359" s="29"/>
      <c r="CG359" s="29"/>
      <c r="CH359" s="29"/>
      <c r="CI359" s="29"/>
      <c r="CJ359" s="29"/>
      <c r="CK359" s="29"/>
      <c r="CL359" s="29"/>
      <c r="CM359" s="29"/>
      <c r="CN359" s="29"/>
      <c r="CO359" s="29"/>
      <c r="CP359" s="29"/>
      <c r="CQ359" s="29"/>
      <c r="CR359" s="29"/>
      <c r="CS359" s="29"/>
      <c r="CT359" s="29"/>
      <c r="CU359" s="29"/>
      <c r="CV359" s="29"/>
      <c r="CW359" s="29"/>
      <c r="CX359" s="29"/>
      <c r="CY359" s="29"/>
      <c r="CZ359" s="29"/>
      <c r="DA359" s="29"/>
      <c r="DB359" s="29"/>
      <c r="DC359" s="29"/>
      <c r="DD359" s="29"/>
      <c r="DE359" s="29"/>
      <c r="DF359" s="29"/>
      <c r="DG359" s="29"/>
      <c r="DH359" s="29"/>
      <c r="DI359" s="29"/>
      <c r="DJ359" s="29"/>
      <c r="DK359" s="29"/>
      <c r="DL359" s="29"/>
      <c r="DM359" s="29"/>
      <c r="DN359" s="29"/>
      <c r="DO359" s="29"/>
      <c r="DP359" s="29"/>
      <c r="DQ359" s="29"/>
      <c r="DR359" s="29"/>
      <c r="DS359" s="29"/>
      <c r="DT359" s="29"/>
      <c r="DU359" s="29"/>
      <c r="DV359" s="29"/>
      <c r="DW359" s="29"/>
      <c r="DX359" s="29"/>
      <c r="DY359" s="29"/>
      <c r="DZ359" s="29"/>
      <c r="EA359" s="29"/>
      <c r="EB359" s="29"/>
      <c r="EC359" s="29"/>
      <c r="ED359" s="29"/>
      <c r="EE359" s="29"/>
      <c r="EF359" s="29"/>
      <c r="EG359" s="29"/>
      <c r="EH359" s="29"/>
      <c r="EI359" s="29"/>
      <c r="EJ359" s="29"/>
      <c r="EK359" s="29"/>
      <c r="EL359" s="29"/>
      <c r="EM359" s="29"/>
      <c r="EN359" s="29"/>
      <c r="EO359" s="29"/>
      <c r="EP359" s="29"/>
      <c r="EQ359" s="29"/>
      <c r="ER359" s="29"/>
      <c r="ES359" s="29"/>
      <c r="ET359" s="29"/>
      <c r="EU359" s="29"/>
      <c r="EV359" s="29"/>
      <c r="EW359" s="29"/>
      <c r="EX359" s="29"/>
      <c r="EY359" s="29"/>
      <c r="EZ359" s="29"/>
      <c r="FA359" s="29"/>
      <c r="FB359" s="29"/>
      <c r="FC359" s="29"/>
      <c r="FD359" s="29"/>
      <c r="FE359" s="29"/>
      <c r="FF359" s="29"/>
      <c r="FG359" s="29"/>
      <c r="FH359" s="29"/>
      <c r="FI359" s="29"/>
      <c r="FJ359" s="29"/>
      <c r="FK359" s="29"/>
      <c r="FL359" s="29"/>
      <c r="FM359" s="29"/>
      <c r="FN359" s="29"/>
      <c r="FO359" s="29"/>
      <c r="FP359" s="29"/>
      <c r="FQ359" s="29"/>
      <c r="FR359" s="29"/>
      <c r="FS359" s="29"/>
      <c r="FT359" s="29"/>
      <c r="FU359" s="29"/>
      <c r="FV359" s="29"/>
      <c r="FW359" s="29"/>
      <c r="FX359" s="29"/>
      <c r="FY359" s="29"/>
      <c r="FZ359" s="29"/>
      <c r="GA359" s="29"/>
      <c r="GB359" s="29"/>
      <c r="GC359" s="29"/>
      <c r="GD359" s="29"/>
      <c r="GE359" s="29"/>
      <c r="GF359" s="29"/>
      <c r="GG359" s="29"/>
      <c r="GH359" s="29"/>
      <c r="GI359" s="29"/>
      <c r="GJ359" s="29"/>
      <c r="GK359" s="29"/>
      <c r="GL359" s="29"/>
      <c r="GM359" s="29"/>
      <c r="GN359" s="29"/>
      <c r="GO359" s="29"/>
      <c r="GP359" s="29"/>
      <c r="GQ359" s="29"/>
      <c r="GR359" s="29"/>
      <c r="GS359" s="29"/>
      <c r="GT359" s="29"/>
      <c r="GU359" s="29"/>
      <c r="GV359" s="29"/>
      <c r="GW359" s="29"/>
      <c r="GX359" s="29"/>
      <c r="GY359" s="29"/>
      <c r="GZ359" s="29"/>
      <c r="HA359" s="29"/>
      <c r="HB359" s="29"/>
      <c r="HC359" s="29"/>
      <c r="HD359" s="29"/>
      <c r="HE359" s="29"/>
      <c r="HF359" s="29"/>
      <c r="HG359" s="29"/>
      <c r="HH359" s="29"/>
      <c r="HI359" s="29"/>
      <c r="HJ359" s="29"/>
      <c r="HK359" s="29"/>
      <c r="HL359" s="29"/>
      <c r="HM359" s="29"/>
      <c r="HN359" s="29"/>
      <c r="HO359" s="29"/>
      <c r="HP359" s="29"/>
      <c r="HQ359" s="29"/>
      <c r="HR359" s="29"/>
      <c r="HS359" s="29"/>
      <c r="HT359" s="29"/>
      <c r="HU359" s="29"/>
      <c r="HV359" s="29"/>
      <c r="HW359" s="29"/>
      <c r="HX359" s="29"/>
      <c r="HY359" s="29"/>
      <c r="HZ359" s="29"/>
      <c r="IA359" s="29"/>
      <c r="IB359" s="29"/>
      <c r="IC359" s="29"/>
      <c r="ID359" s="29"/>
      <c r="IE359" s="29"/>
      <c r="IF359" s="29"/>
      <c r="IG359" s="29"/>
      <c r="IH359" s="29"/>
      <c r="II359" s="29"/>
      <c r="IJ359" s="29"/>
      <c r="IK359" s="29"/>
      <c r="IL359" s="29"/>
      <c r="IM359" s="29"/>
      <c r="IN359" s="29"/>
      <c r="IO359" s="29"/>
      <c r="IP359" s="29"/>
      <c r="IQ359" s="29"/>
      <c r="IR359" s="29"/>
      <c r="IS359" s="29"/>
      <c r="IT359" s="29"/>
      <c r="IU359" s="29"/>
      <c r="IV359" s="29"/>
    </row>
    <row r="360" spans="1:256" ht="15" customHeight="1">
      <c r="E360" s="29"/>
      <c r="F360" s="29"/>
      <c r="G360" s="29" t="s">
        <v>38</v>
      </c>
      <c r="H360" s="29"/>
      <c r="I360" s="29"/>
      <c r="J360" s="29"/>
      <c r="K360" s="29"/>
      <c r="L360" s="29"/>
      <c r="M360" s="29"/>
      <c r="N360" s="29"/>
      <c r="P360" s="29"/>
      <c r="Q360" s="29"/>
      <c r="R360" s="29"/>
      <c r="S360" s="29"/>
      <c r="T360" s="29"/>
      <c r="U360" s="29"/>
      <c r="V360" s="29"/>
      <c r="W360" s="29"/>
      <c r="X360" s="29"/>
      <c r="Y360" s="29"/>
      <c r="Z360" s="29"/>
      <c r="AA360" s="1087">
        <v>267803279.1615071</v>
      </c>
      <c r="AB360" s="29">
        <v>27341713.241684642</v>
      </c>
      <c r="AC360" s="29">
        <v>26299278.079110377</v>
      </c>
      <c r="AD360" s="29">
        <v>22799917.688367393</v>
      </c>
      <c r="AE360" s="29">
        <v>22669124.875740044</v>
      </c>
      <c r="AF360" s="29">
        <v>22397582.243632384</v>
      </c>
      <c r="AG360" s="29">
        <v>21893200.255849499</v>
      </c>
      <c r="AH360" s="29">
        <v>21252867.229679547</v>
      </c>
      <c r="AI360" s="29">
        <v>21043533.633934267</v>
      </c>
      <c r="AJ360" s="29">
        <v>20732349.166157469</v>
      </c>
      <c r="AK360" s="29">
        <v>20077627.511584058</v>
      </c>
      <c r="AL360" s="29">
        <v>18704757.503169909</v>
      </c>
      <c r="AM360" s="29">
        <v>18630940.416306749</v>
      </c>
      <c r="AN360" s="29">
        <v>18502035.117888592</v>
      </c>
      <c r="AO360" s="29">
        <v>18378884.953528643</v>
      </c>
      <c r="AP360" s="29">
        <v>18280573.859033659</v>
      </c>
      <c r="AQ360" s="29">
        <v>17925731.047899149</v>
      </c>
      <c r="AR360" s="29"/>
      <c r="AS360" s="29"/>
      <c r="AT360" s="29"/>
      <c r="AU360" s="29"/>
      <c r="AV360" s="29"/>
      <c r="AW360" s="29"/>
      <c r="AX360" s="29"/>
      <c r="AY360" s="29"/>
      <c r="AZ360" s="29"/>
      <c r="BA360" s="29"/>
      <c r="BB360" s="29"/>
      <c r="BC360" s="29"/>
      <c r="BD360" s="29"/>
      <c r="BE360" s="29"/>
      <c r="BF360" s="29"/>
      <c r="BG360" s="29"/>
      <c r="BH360" s="29"/>
      <c r="BI360" s="29"/>
      <c r="BJ360" s="29"/>
      <c r="BK360" s="29"/>
      <c r="BL360" s="29"/>
      <c r="BM360" s="29"/>
      <c r="BN360" s="29"/>
      <c r="BO360" s="29"/>
      <c r="BP360" s="29"/>
      <c r="BQ360" s="29"/>
      <c r="BR360" s="29"/>
      <c r="BS360" s="29"/>
      <c r="BT360" s="29"/>
      <c r="BU360" s="29"/>
      <c r="BV360" s="29"/>
      <c r="BW360" s="29"/>
      <c r="BX360" s="29"/>
      <c r="BY360" s="29"/>
      <c r="BZ360" s="29"/>
      <c r="CA360" s="29"/>
      <c r="CB360" s="29"/>
      <c r="CC360" s="29"/>
      <c r="CD360" s="29"/>
      <c r="CE360" s="29"/>
      <c r="CF360" s="29"/>
      <c r="CG360" s="29"/>
      <c r="CH360" s="29"/>
      <c r="CI360" s="29"/>
      <c r="CJ360" s="29"/>
      <c r="CK360" s="29"/>
      <c r="CL360" s="29"/>
      <c r="CM360" s="29"/>
      <c r="CN360" s="29"/>
      <c r="CO360" s="29"/>
      <c r="CP360" s="29"/>
      <c r="CQ360" s="29"/>
      <c r="CR360" s="29"/>
      <c r="CS360" s="29"/>
      <c r="CT360" s="29"/>
      <c r="CU360" s="29"/>
      <c r="CV360" s="29"/>
      <c r="CW360" s="29"/>
      <c r="CX360" s="29"/>
      <c r="CY360" s="29"/>
      <c r="CZ360" s="29"/>
      <c r="DA360" s="29"/>
      <c r="DB360" s="29"/>
      <c r="DC360" s="29"/>
      <c r="DD360" s="29"/>
      <c r="DE360" s="29"/>
      <c r="DF360" s="29"/>
      <c r="DG360" s="29"/>
      <c r="DH360" s="29"/>
      <c r="DI360" s="29"/>
      <c r="DJ360" s="29"/>
      <c r="DK360" s="29"/>
      <c r="DL360" s="29"/>
      <c r="DM360" s="29"/>
      <c r="DN360" s="29"/>
      <c r="DO360" s="29"/>
      <c r="DP360" s="29"/>
      <c r="DQ360" s="29"/>
      <c r="DR360" s="29"/>
      <c r="DS360" s="29"/>
      <c r="DT360" s="29"/>
      <c r="DU360" s="29"/>
      <c r="DV360" s="29"/>
      <c r="DW360" s="29"/>
      <c r="DX360" s="29"/>
      <c r="DY360" s="29"/>
      <c r="DZ360" s="29"/>
      <c r="EA360" s="29"/>
      <c r="EB360" s="29"/>
      <c r="EC360" s="29"/>
      <c r="ED360" s="29"/>
      <c r="EE360" s="29"/>
      <c r="EF360" s="29"/>
      <c r="EG360" s="29"/>
      <c r="EH360" s="29"/>
      <c r="EI360" s="29"/>
      <c r="EJ360" s="29"/>
      <c r="EK360" s="29"/>
      <c r="EL360" s="29"/>
      <c r="EM360" s="29"/>
      <c r="EN360" s="29"/>
      <c r="EO360" s="29"/>
      <c r="EP360" s="29"/>
      <c r="EQ360" s="29"/>
      <c r="ER360" s="29"/>
      <c r="ES360" s="29"/>
      <c r="ET360" s="29"/>
      <c r="EU360" s="29"/>
      <c r="EV360" s="29"/>
      <c r="EW360" s="29"/>
      <c r="EX360" s="29"/>
      <c r="EY360" s="29"/>
      <c r="EZ360" s="29"/>
      <c r="FA360" s="29"/>
      <c r="FB360" s="29"/>
      <c r="FC360" s="29"/>
      <c r="FD360" s="29"/>
      <c r="FE360" s="29"/>
      <c r="FF360" s="29"/>
      <c r="FG360" s="29"/>
      <c r="FH360" s="29"/>
      <c r="FI360" s="29"/>
      <c r="FJ360" s="29"/>
      <c r="FK360" s="29"/>
      <c r="FL360" s="29"/>
      <c r="FM360" s="29"/>
      <c r="FN360" s="29"/>
      <c r="FO360" s="29"/>
      <c r="FP360" s="29"/>
      <c r="FQ360" s="29"/>
      <c r="FR360" s="29"/>
      <c r="FS360" s="29"/>
      <c r="FT360" s="29"/>
      <c r="FU360" s="29"/>
      <c r="FV360" s="29"/>
      <c r="FW360" s="29"/>
      <c r="FX360" s="29"/>
      <c r="FY360" s="29"/>
      <c r="FZ360" s="29"/>
      <c r="GA360" s="29"/>
      <c r="GB360" s="29"/>
      <c r="GC360" s="29"/>
      <c r="GD360" s="29"/>
      <c r="GE360" s="29"/>
      <c r="GF360" s="29"/>
      <c r="GG360" s="29"/>
      <c r="GH360" s="29"/>
      <c r="GI360" s="29"/>
      <c r="GJ360" s="29"/>
      <c r="GK360" s="29"/>
      <c r="GL360" s="29"/>
      <c r="GM360" s="29"/>
      <c r="GN360" s="29"/>
      <c r="GO360" s="29"/>
      <c r="GP360" s="29"/>
      <c r="GQ360" s="29"/>
      <c r="GR360" s="29"/>
      <c r="GS360" s="29"/>
      <c r="GT360" s="29"/>
      <c r="GU360" s="29"/>
      <c r="GV360" s="29"/>
      <c r="GW360" s="29"/>
      <c r="GX360" s="29"/>
      <c r="GY360" s="29"/>
      <c r="GZ360" s="29"/>
      <c r="HA360" s="29"/>
      <c r="HB360" s="29"/>
      <c r="HC360" s="29"/>
      <c r="HD360" s="29"/>
      <c r="HE360" s="29"/>
      <c r="HF360" s="29"/>
      <c r="HG360" s="29"/>
      <c r="HH360" s="29"/>
      <c r="HI360" s="29"/>
      <c r="HJ360" s="29"/>
      <c r="HK360" s="29"/>
      <c r="HL360" s="29"/>
      <c r="HM360" s="29"/>
      <c r="HN360" s="29"/>
      <c r="HO360" s="29"/>
      <c r="HP360" s="29"/>
      <c r="HQ360" s="29"/>
      <c r="HR360" s="29"/>
      <c r="HS360" s="29"/>
      <c r="HT360" s="29"/>
      <c r="HU360" s="29"/>
      <c r="HV360" s="29"/>
      <c r="HW360" s="29"/>
      <c r="HX360" s="29"/>
      <c r="HY360" s="29"/>
      <c r="HZ360" s="29"/>
      <c r="IA360" s="29"/>
      <c r="IB360" s="29"/>
      <c r="IC360" s="29"/>
      <c r="ID360" s="29"/>
      <c r="IE360" s="29"/>
      <c r="IF360" s="29"/>
      <c r="IG360" s="29"/>
      <c r="IH360" s="29"/>
      <c r="II360" s="29"/>
      <c r="IJ360" s="29"/>
      <c r="IK360" s="29"/>
      <c r="IL360" s="29"/>
      <c r="IM360" s="29"/>
      <c r="IN360" s="29"/>
      <c r="IO360" s="29"/>
      <c r="IP360" s="29"/>
      <c r="IQ360" s="29"/>
      <c r="IR360" s="29"/>
      <c r="IS360" s="29"/>
      <c r="IT360" s="29"/>
      <c r="IU360" s="29"/>
      <c r="IV360" s="29"/>
    </row>
    <row r="361" spans="1:256" s="29" customFormat="1" ht="15" customHeight="1">
      <c r="A361" s="171"/>
      <c r="B361" s="171"/>
      <c r="C361" s="1051"/>
      <c r="F361" s="5" t="s">
        <v>724</v>
      </c>
      <c r="O361" s="5"/>
      <c r="P361" s="5"/>
      <c r="Q361" s="5"/>
      <c r="R361" s="5"/>
      <c r="S361" s="5"/>
      <c r="T361" s="5"/>
      <c r="U361" s="5"/>
      <c r="V361" s="5"/>
      <c r="W361" s="5"/>
      <c r="X361" s="5"/>
      <c r="Y361" s="5"/>
      <c r="Z361" s="5"/>
      <c r="AA361" s="5"/>
      <c r="AB361" s="5"/>
      <c r="AC361" s="5"/>
      <c r="AD361" s="5"/>
      <c r="AE361" s="5"/>
      <c r="AF361" s="5"/>
      <c r="AG361" s="5"/>
      <c r="AH361" s="5"/>
      <c r="AI361" s="5"/>
      <c r="AJ361" s="5"/>
      <c r="AK361" s="5"/>
      <c r="AL361" s="5"/>
      <c r="AM361" s="5"/>
      <c r="AN361" s="5"/>
      <c r="AO361" s="5"/>
      <c r="AP361" s="5"/>
      <c r="AQ361" s="5"/>
    </row>
    <row r="362" spans="1:256" ht="15" customHeight="1">
      <c r="F362" s="5" t="s">
        <v>1297</v>
      </c>
    </row>
    <row r="363" spans="1:256" ht="15" customHeight="1">
      <c r="G363" s="5" t="s">
        <v>475</v>
      </c>
      <c r="AA363" s="5">
        <v>6041001.3300000001</v>
      </c>
      <c r="AB363" s="5">
        <v>7640898.3699999992</v>
      </c>
      <c r="AC363" s="5">
        <v>8670334.5800000001</v>
      </c>
      <c r="AD363" s="5">
        <v>6500000</v>
      </c>
      <c r="AE363" s="5">
        <v>6662499.9999999991</v>
      </c>
      <c r="AF363" s="5">
        <v>6829062.4999999981</v>
      </c>
      <c r="AG363" s="5">
        <v>6999789.0624999972</v>
      </c>
      <c r="AH363" s="5">
        <v>7174783.7890624963</v>
      </c>
      <c r="AI363" s="5">
        <v>7354153.3837890578</v>
      </c>
      <c r="AJ363" s="5">
        <v>7538007.2183837835</v>
      </c>
      <c r="AK363" s="5">
        <v>7726457.3988433778</v>
      </c>
      <c r="AL363" s="5">
        <v>7919618.8338144617</v>
      </c>
      <c r="AM363" s="5">
        <v>8117609.304659823</v>
      </c>
      <c r="AN363" s="5">
        <v>8320549.5372763174</v>
      </c>
      <c r="AO363" s="5">
        <v>8528563.2757082246</v>
      </c>
      <c r="AP363" s="5">
        <v>8741777.3576009292</v>
      </c>
      <c r="AQ363" s="5">
        <v>8960321.7915409524</v>
      </c>
    </row>
    <row r="364" spans="1:256" ht="15" customHeight="1">
      <c r="G364" s="5" t="s">
        <v>171</v>
      </c>
      <c r="AA364" s="5">
        <v>220000000</v>
      </c>
      <c r="AB364" s="5">
        <v>0</v>
      </c>
      <c r="AC364" s="5">
        <v>0</v>
      </c>
      <c r="AD364" s="5">
        <v>0</v>
      </c>
      <c r="AE364" s="5">
        <v>0</v>
      </c>
      <c r="AF364" s="5">
        <v>0</v>
      </c>
      <c r="AG364" s="5">
        <v>0</v>
      </c>
      <c r="AH364" s="5">
        <v>0</v>
      </c>
      <c r="AI364" s="5">
        <v>0</v>
      </c>
      <c r="AJ364" s="5">
        <v>0</v>
      </c>
      <c r="AK364" s="5">
        <v>0</v>
      </c>
      <c r="AL364" s="5">
        <v>0</v>
      </c>
      <c r="AM364" s="5">
        <v>0</v>
      </c>
      <c r="AN364" s="5">
        <v>0</v>
      </c>
      <c r="AO364" s="5">
        <v>0</v>
      </c>
      <c r="AP364" s="5">
        <v>0</v>
      </c>
      <c r="AQ364" s="5">
        <v>0</v>
      </c>
    </row>
    <row r="365" spans="1:256" ht="15" customHeight="1">
      <c r="G365" s="5" t="s">
        <v>688</v>
      </c>
      <c r="AA365" s="5">
        <v>26390100.899999999</v>
      </c>
      <c r="AB365" s="5">
        <v>1263820</v>
      </c>
      <c r="AC365" s="5">
        <v>1263820</v>
      </c>
      <c r="AD365" s="5">
        <v>1263820</v>
      </c>
      <c r="AE365" s="5">
        <v>1263820</v>
      </c>
      <c r="AF365" s="5">
        <v>1263820</v>
      </c>
      <c r="AG365" s="5">
        <v>1263820</v>
      </c>
      <c r="AH365" s="5">
        <v>1263820</v>
      </c>
      <c r="AI365" s="5">
        <v>1263820</v>
      </c>
      <c r="AJ365" s="5">
        <v>1263820</v>
      </c>
      <c r="AK365" s="5">
        <v>1263820</v>
      </c>
      <c r="AL365" s="5">
        <v>0</v>
      </c>
      <c r="AM365" s="5">
        <v>0</v>
      </c>
      <c r="AN365" s="5">
        <v>0</v>
      </c>
      <c r="AO365" s="5">
        <v>0</v>
      </c>
      <c r="AP365" s="5">
        <v>0</v>
      </c>
      <c r="AQ365" s="5">
        <v>0</v>
      </c>
    </row>
    <row r="366" spans="1:256" ht="15" customHeight="1">
      <c r="G366" s="5" t="s">
        <v>1336</v>
      </c>
      <c r="AA366" s="5">
        <v>22640000</v>
      </c>
      <c r="AB366" s="5">
        <v>30000000</v>
      </c>
      <c r="AC366" s="5">
        <v>30000000</v>
      </c>
      <c r="AD366" s="5">
        <v>30000000</v>
      </c>
      <c r="AE366" s="5">
        <v>30000000</v>
      </c>
      <c r="AF366" s="5">
        <v>30000000</v>
      </c>
      <c r="AG366" s="5">
        <v>30000000</v>
      </c>
      <c r="AH366" s="5">
        <v>30000000</v>
      </c>
      <c r="AI366" s="5">
        <v>30000000</v>
      </c>
      <c r="AJ366" s="5">
        <v>30000000</v>
      </c>
      <c r="AK366" s="5">
        <v>30000000</v>
      </c>
      <c r="AL366" s="5">
        <v>30000000</v>
      </c>
      <c r="AM366" s="5">
        <v>30000000</v>
      </c>
      <c r="AN366" s="5">
        <v>30000000</v>
      </c>
      <c r="AO366" s="5">
        <v>30000000</v>
      </c>
      <c r="AP366" s="5">
        <v>30000000</v>
      </c>
      <c r="AQ366" s="5">
        <v>30000000</v>
      </c>
    </row>
    <row r="367" spans="1:256" ht="15" customHeight="1">
      <c r="E367" s="29"/>
      <c r="F367" s="29"/>
      <c r="G367" s="29" t="s">
        <v>38</v>
      </c>
      <c r="H367" s="29"/>
      <c r="I367" s="29"/>
      <c r="J367" s="29"/>
      <c r="K367" s="29"/>
      <c r="L367" s="29"/>
      <c r="M367" s="29"/>
      <c r="N367" s="29"/>
      <c r="P367" s="29"/>
      <c r="Q367" s="29"/>
      <c r="R367" s="29"/>
      <c r="S367" s="29"/>
      <c r="T367" s="29"/>
      <c r="U367" s="29"/>
      <c r="V367" s="29"/>
      <c r="W367" s="29"/>
      <c r="X367" s="29"/>
      <c r="Y367" s="29"/>
      <c r="Z367" s="29"/>
      <c r="AA367" s="29">
        <v>275071102.23000002</v>
      </c>
      <c r="AB367" s="29">
        <v>38904718.369999997</v>
      </c>
      <c r="AC367" s="29">
        <v>39934154.579999998</v>
      </c>
      <c r="AD367" s="29">
        <v>37763820</v>
      </c>
      <c r="AE367" s="29">
        <v>37926320</v>
      </c>
      <c r="AF367" s="29">
        <v>38092882.5</v>
      </c>
      <c r="AG367" s="29">
        <v>38263609.0625</v>
      </c>
      <c r="AH367" s="29">
        <v>38438603.7890625</v>
      </c>
      <c r="AI367" s="29">
        <v>38617973.383789062</v>
      </c>
      <c r="AJ367" s="29">
        <v>38801827.218383782</v>
      </c>
      <c r="AK367" s="29">
        <v>38990277.398843378</v>
      </c>
      <c r="AL367" s="29">
        <v>37919618.833814465</v>
      </c>
      <c r="AM367" s="29">
        <v>38117609.304659821</v>
      </c>
      <c r="AN367" s="29">
        <v>38320549.53727632</v>
      </c>
      <c r="AO367" s="29">
        <v>38528563.275708228</v>
      </c>
      <c r="AP367" s="29">
        <v>38741777.357600927</v>
      </c>
      <c r="AQ367" s="29">
        <v>38960321.791540951</v>
      </c>
      <c r="AR367" s="29"/>
      <c r="AS367" s="29"/>
      <c r="AT367" s="29"/>
      <c r="AU367" s="29"/>
      <c r="AV367" s="29"/>
      <c r="AW367" s="29"/>
      <c r="AX367" s="29"/>
      <c r="AY367" s="29"/>
      <c r="AZ367" s="29"/>
      <c r="BA367" s="29"/>
      <c r="BB367" s="29"/>
      <c r="BC367" s="29"/>
      <c r="BD367" s="29"/>
      <c r="BE367" s="29"/>
      <c r="BF367" s="29"/>
      <c r="BG367" s="29"/>
      <c r="BH367" s="29"/>
      <c r="BI367" s="29"/>
      <c r="BJ367" s="29"/>
      <c r="BK367" s="29"/>
      <c r="BL367" s="29"/>
      <c r="BM367" s="29"/>
      <c r="BN367" s="29"/>
      <c r="BO367" s="29"/>
      <c r="BP367" s="29"/>
      <c r="BQ367" s="29"/>
      <c r="BR367" s="29"/>
      <c r="BS367" s="29"/>
      <c r="BT367" s="29"/>
      <c r="BU367" s="29"/>
      <c r="BV367" s="29"/>
      <c r="BW367" s="29"/>
      <c r="BX367" s="29"/>
      <c r="BY367" s="29"/>
      <c r="BZ367" s="29"/>
      <c r="CA367" s="29"/>
      <c r="CB367" s="29"/>
      <c r="CC367" s="29"/>
      <c r="CD367" s="29"/>
      <c r="CE367" s="29"/>
      <c r="CF367" s="29"/>
      <c r="CG367" s="29"/>
      <c r="CH367" s="29"/>
      <c r="CI367" s="29"/>
      <c r="CJ367" s="29"/>
      <c r="CK367" s="29"/>
      <c r="CL367" s="29"/>
      <c r="CM367" s="29"/>
      <c r="CN367" s="29"/>
      <c r="CO367" s="29"/>
      <c r="CP367" s="29"/>
      <c r="CQ367" s="29"/>
      <c r="CR367" s="29"/>
      <c r="CS367" s="29"/>
      <c r="CT367" s="29"/>
      <c r="CU367" s="29"/>
      <c r="CV367" s="29"/>
      <c r="CW367" s="29"/>
      <c r="CX367" s="29"/>
      <c r="CY367" s="29"/>
      <c r="CZ367" s="29"/>
      <c r="DA367" s="29"/>
      <c r="DB367" s="29"/>
      <c r="DC367" s="29"/>
      <c r="DD367" s="29"/>
      <c r="DE367" s="29"/>
      <c r="DF367" s="29"/>
      <c r="DG367" s="29"/>
      <c r="DH367" s="29"/>
      <c r="DI367" s="29"/>
      <c r="DJ367" s="29"/>
      <c r="DK367" s="29"/>
      <c r="DL367" s="29"/>
      <c r="DM367" s="29"/>
      <c r="DN367" s="29"/>
      <c r="DO367" s="29"/>
      <c r="DP367" s="29"/>
      <c r="DQ367" s="29"/>
      <c r="DR367" s="29"/>
      <c r="DS367" s="29"/>
      <c r="DT367" s="29"/>
      <c r="DU367" s="29"/>
      <c r="DV367" s="29"/>
      <c r="DW367" s="29"/>
      <c r="DX367" s="29"/>
      <c r="DY367" s="29"/>
      <c r="DZ367" s="29"/>
      <c r="EA367" s="29"/>
      <c r="EB367" s="29"/>
      <c r="EC367" s="29"/>
      <c r="ED367" s="29"/>
      <c r="EE367" s="29"/>
      <c r="EF367" s="29"/>
      <c r="EG367" s="29"/>
      <c r="EH367" s="29"/>
      <c r="EI367" s="29"/>
      <c r="EJ367" s="29"/>
      <c r="EK367" s="29"/>
      <c r="EL367" s="29"/>
      <c r="EM367" s="29"/>
      <c r="EN367" s="29"/>
      <c r="EO367" s="29"/>
      <c r="EP367" s="29"/>
      <c r="EQ367" s="29"/>
      <c r="ER367" s="29"/>
      <c r="ES367" s="29"/>
      <c r="ET367" s="29"/>
      <c r="EU367" s="29"/>
      <c r="EV367" s="29"/>
      <c r="EW367" s="29"/>
      <c r="EX367" s="29"/>
      <c r="EY367" s="29"/>
      <c r="EZ367" s="29"/>
      <c r="FA367" s="29"/>
      <c r="FB367" s="29"/>
      <c r="FC367" s="29"/>
      <c r="FD367" s="29"/>
      <c r="FE367" s="29"/>
      <c r="FF367" s="29"/>
      <c r="FG367" s="29"/>
      <c r="FH367" s="29"/>
      <c r="FI367" s="29"/>
      <c r="FJ367" s="29"/>
      <c r="FK367" s="29"/>
      <c r="FL367" s="29"/>
      <c r="FM367" s="29"/>
      <c r="FN367" s="29"/>
      <c r="FO367" s="29"/>
      <c r="FP367" s="29"/>
      <c r="FQ367" s="29"/>
      <c r="FR367" s="29"/>
      <c r="FS367" s="29"/>
      <c r="FT367" s="29"/>
      <c r="FU367" s="29"/>
      <c r="FV367" s="29"/>
      <c r="FW367" s="29"/>
      <c r="FX367" s="29"/>
      <c r="FY367" s="29"/>
      <c r="FZ367" s="29"/>
      <c r="GA367" s="29"/>
      <c r="GB367" s="29"/>
      <c r="GC367" s="29"/>
      <c r="GD367" s="29"/>
      <c r="GE367" s="29"/>
      <c r="GF367" s="29"/>
      <c r="GG367" s="29"/>
      <c r="GH367" s="29"/>
      <c r="GI367" s="29"/>
      <c r="GJ367" s="29"/>
      <c r="GK367" s="29"/>
      <c r="GL367" s="29"/>
      <c r="GM367" s="29"/>
      <c r="GN367" s="29"/>
      <c r="GO367" s="29"/>
      <c r="GP367" s="29"/>
      <c r="GQ367" s="29"/>
      <c r="GR367" s="29"/>
      <c r="GS367" s="29"/>
      <c r="GT367" s="29"/>
      <c r="GU367" s="29"/>
      <c r="GV367" s="29"/>
      <c r="GW367" s="29"/>
      <c r="GX367" s="29"/>
      <c r="GY367" s="29"/>
      <c r="GZ367" s="29"/>
      <c r="HA367" s="29"/>
      <c r="HB367" s="29"/>
      <c r="HC367" s="29"/>
      <c r="HD367" s="29"/>
      <c r="HE367" s="29"/>
      <c r="HF367" s="29"/>
      <c r="HG367" s="29"/>
      <c r="HH367" s="29"/>
      <c r="HI367" s="29"/>
      <c r="HJ367" s="29"/>
      <c r="HK367" s="29"/>
      <c r="HL367" s="29"/>
      <c r="HM367" s="29"/>
      <c r="HN367" s="29"/>
      <c r="HO367" s="29"/>
      <c r="HP367" s="29"/>
      <c r="HQ367" s="29"/>
      <c r="HR367" s="29"/>
      <c r="HS367" s="29"/>
      <c r="HT367" s="29"/>
      <c r="HU367" s="29"/>
      <c r="HV367" s="29"/>
      <c r="HW367" s="29"/>
      <c r="HX367" s="29"/>
      <c r="HY367" s="29"/>
      <c r="HZ367" s="29"/>
      <c r="IA367" s="29"/>
      <c r="IB367" s="29"/>
      <c r="IC367" s="29"/>
      <c r="ID367" s="29"/>
      <c r="IE367" s="29"/>
      <c r="IF367" s="29"/>
      <c r="IG367" s="29"/>
      <c r="IH367" s="29"/>
      <c r="II367" s="29"/>
      <c r="IJ367" s="29"/>
      <c r="IK367" s="29"/>
      <c r="IL367" s="29"/>
      <c r="IM367" s="29"/>
      <c r="IN367" s="29"/>
      <c r="IO367" s="29"/>
      <c r="IP367" s="29"/>
      <c r="IQ367" s="29"/>
      <c r="IR367" s="29"/>
      <c r="IS367" s="29"/>
      <c r="IT367" s="29"/>
      <c r="IU367" s="29"/>
      <c r="IV367" s="29"/>
    </row>
    <row r="368" spans="1:256" ht="15" customHeight="1">
      <c r="E368" s="5" t="s">
        <v>1257</v>
      </c>
      <c r="N368" s="1064">
        <v>48056095</v>
      </c>
      <c r="O368" s="1064">
        <v>28834325.260000002</v>
      </c>
      <c r="P368" s="1064">
        <v>42260451.460000001</v>
      </c>
      <c r="Q368" s="1064">
        <v>42260451.460000001</v>
      </c>
      <c r="R368" s="1064">
        <v>47864386.659999996</v>
      </c>
      <c r="S368" s="1064">
        <v>53051897.730000004</v>
      </c>
      <c r="T368" s="1064">
        <v>56364789.449999988</v>
      </c>
      <c r="U368" s="1064">
        <v>62821228.649999999</v>
      </c>
      <c r="V368" s="1064">
        <v>58609855.949999988</v>
      </c>
      <c r="W368" s="1075">
        <v>59643110.670000009</v>
      </c>
      <c r="X368" s="1076">
        <v>64426232.859999999</v>
      </c>
      <c r="Y368" s="1075">
        <v>74000000</v>
      </c>
      <c r="Z368" s="1088">
        <v>116697401.39</v>
      </c>
      <c r="AA368" s="5">
        <v>116697401.39</v>
      </c>
      <c r="AB368" s="5">
        <v>116697401.39</v>
      </c>
      <c r="AC368" s="5">
        <v>116697401.39</v>
      </c>
      <c r="AD368" s="5">
        <v>116697401.39</v>
      </c>
      <c r="AE368" s="5">
        <v>116697401.39</v>
      </c>
      <c r="AF368" s="5">
        <v>116697401.39</v>
      </c>
      <c r="AG368" s="5">
        <v>116697401.39</v>
      </c>
      <c r="AH368" s="5">
        <v>116697401.39</v>
      </c>
      <c r="AI368" s="5">
        <v>116697401.39</v>
      </c>
      <c r="AJ368" s="5">
        <v>116697401.39</v>
      </c>
      <c r="AK368" s="5">
        <v>116697401.39</v>
      </c>
      <c r="AL368" s="5">
        <v>116697401.39</v>
      </c>
      <c r="AM368" s="5">
        <v>116697401.39</v>
      </c>
      <c r="AN368" s="5">
        <v>116697401.39</v>
      </c>
      <c r="AO368" s="5">
        <v>116697401.39</v>
      </c>
      <c r="AP368" s="5">
        <v>116697401.39</v>
      </c>
      <c r="AQ368" s="5">
        <v>116697401.39</v>
      </c>
    </row>
    <row r="369" spans="1:256" ht="15" customHeight="1">
      <c r="B369" s="171">
        <v>0</v>
      </c>
      <c r="E369" s="5" t="s">
        <v>842</v>
      </c>
      <c r="AA369" s="5">
        <v>0</v>
      </c>
      <c r="AC369" s="5">
        <v>0</v>
      </c>
      <c r="AD369" s="5">
        <v>0</v>
      </c>
      <c r="AE369" s="5">
        <v>0</v>
      </c>
      <c r="AF369" s="5">
        <v>0</v>
      </c>
      <c r="AG369" s="5">
        <v>0</v>
      </c>
      <c r="AH369" s="5">
        <v>0</v>
      </c>
      <c r="AI369" s="5">
        <v>0</v>
      </c>
      <c r="AJ369" s="5">
        <v>0</v>
      </c>
      <c r="AK369" s="5">
        <v>0</v>
      </c>
      <c r="AL369" s="5">
        <v>0</v>
      </c>
      <c r="AM369" s="5">
        <v>0</v>
      </c>
      <c r="AN369" s="5">
        <v>0</v>
      </c>
      <c r="AO369" s="5">
        <v>0</v>
      </c>
      <c r="AP369" s="5">
        <v>0</v>
      </c>
      <c r="AQ369" s="5">
        <v>0</v>
      </c>
    </row>
    <row r="370" spans="1:256" ht="15" customHeight="1">
      <c r="G370" s="5" t="s">
        <v>1349</v>
      </c>
      <c r="Z370" s="217"/>
    </row>
    <row r="371" spans="1:256" ht="15" customHeight="1">
      <c r="G371" s="5" t="s">
        <v>1350</v>
      </c>
      <c r="Z371" s="217"/>
    </row>
    <row r="372" spans="1:256" ht="15" customHeight="1">
      <c r="G372" s="5" t="s">
        <v>1351</v>
      </c>
      <c r="Z372" s="217"/>
    </row>
    <row r="374" spans="1:256" ht="15" customHeight="1">
      <c r="D374" s="29" t="s">
        <v>1253</v>
      </c>
    </row>
    <row r="375" spans="1:256" ht="15" customHeight="1">
      <c r="E375" s="5" t="s">
        <v>1313</v>
      </c>
      <c r="AA375" s="5">
        <v>25000000</v>
      </c>
      <c r="AB375" s="5">
        <v>25000000</v>
      </c>
      <c r="AC375" s="5">
        <v>25000000</v>
      </c>
      <c r="AD375" s="5">
        <v>25000000</v>
      </c>
      <c r="AE375" s="5">
        <v>25000000</v>
      </c>
      <c r="AF375" s="5">
        <v>25000000</v>
      </c>
      <c r="AG375" s="5">
        <v>25000000</v>
      </c>
      <c r="AH375" s="5">
        <v>25000000</v>
      </c>
      <c r="AI375" s="5">
        <v>25000000</v>
      </c>
      <c r="AJ375" s="5">
        <v>25000000</v>
      </c>
      <c r="AK375" s="5">
        <v>25000000</v>
      </c>
      <c r="AL375" s="5">
        <v>25000000</v>
      </c>
      <c r="AM375" s="5">
        <v>25000000</v>
      </c>
      <c r="AN375" s="5">
        <v>25000000</v>
      </c>
      <c r="AO375" s="5">
        <v>25000000</v>
      </c>
      <c r="AP375" s="5">
        <v>25000000</v>
      </c>
      <c r="AQ375" s="5">
        <v>25000000</v>
      </c>
    </row>
    <row r="376" spans="1:256" ht="15" customHeight="1">
      <c r="E376" s="5" t="s">
        <v>1314</v>
      </c>
      <c r="AA376" s="5">
        <v>25000000</v>
      </c>
      <c r="AB376" s="5">
        <v>25000000</v>
      </c>
      <c r="AC376" s="5">
        <v>25000000</v>
      </c>
      <c r="AD376" s="5">
        <v>25000000</v>
      </c>
      <c r="AE376" s="5">
        <v>25000000</v>
      </c>
      <c r="AF376" s="5">
        <v>25000000</v>
      </c>
      <c r="AG376" s="5">
        <v>25000000</v>
      </c>
      <c r="AH376" s="5">
        <v>25000000</v>
      </c>
      <c r="AI376" s="5">
        <v>25000000</v>
      </c>
      <c r="AJ376" s="5">
        <v>25000000</v>
      </c>
      <c r="AK376" s="5">
        <v>25000000</v>
      </c>
      <c r="AL376" s="5">
        <v>25000000</v>
      </c>
      <c r="AM376" s="5">
        <v>25000000</v>
      </c>
      <c r="AN376" s="5">
        <v>25000000</v>
      </c>
      <c r="AO376" s="5">
        <v>25000000</v>
      </c>
      <c r="AP376" s="5">
        <v>25000000</v>
      </c>
      <c r="AQ376" s="5">
        <v>25000000</v>
      </c>
    </row>
    <row r="377" spans="1:256" s="29" customFormat="1" ht="15" customHeight="1">
      <c r="A377" s="171"/>
      <c r="B377" s="171"/>
      <c r="C377" s="1051"/>
      <c r="E377" s="5" t="s">
        <v>1248</v>
      </c>
      <c r="F377" s="5"/>
      <c r="G377" s="5"/>
      <c r="H377" s="5"/>
      <c r="I377" s="5"/>
      <c r="J377" s="5"/>
      <c r="K377" s="5"/>
      <c r="L377" s="5"/>
      <c r="M377" s="5"/>
      <c r="N377" s="5"/>
      <c r="O377" s="5"/>
      <c r="P377" s="5"/>
      <c r="Q377" s="5"/>
      <c r="R377" s="5"/>
      <c r="S377" s="5"/>
      <c r="T377" s="5"/>
      <c r="U377" s="5"/>
      <c r="V377" s="5"/>
      <c r="W377" s="5"/>
      <c r="X377" s="5"/>
      <c r="Y377" s="5"/>
      <c r="Z377" s="5"/>
      <c r="AA377" s="5">
        <v>25000000</v>
      </c>
      <c r="AB377" s="5">
        <v>25000000</v>
      </c>
      <c r="AC377" s="5">
        <v>25000000</v>
      </c>
      <c r="AD377" s="5">
        <v>25000000</v>
      </c>
      <c r="AE377" s="5">
        <v>25000000</v>
      </c>
      <c r="AF377" s="5">
        <v>25000000</v>
      </c>
      <c r="AG377" s="5">
        <v>25000000</v>
      </c>
      <c r="AH377" s="5">
        <v>25000000</v>
      </c>
      <c r="AI377" s="5">
        <v>25000000</v>
      </c>
      <c r="AJ377" s="5">
        <v>25000000</v>
      </c>
      <c r="AK377" s="5">
        <v>25000000</v>
      </c>
      <c r="AL377" s="5">
        <v>25000000</v>
      </c>
      <c r="AM377" s="5">
        <v>25000000</v>
      </c>
      <c r="AN377" s="5">
        <v>25000000</v>
      </c>
      <c r="AO377" s="5">
        <v>25000000</v>
      </c>
      <c r="AP377" s="5">
        <v>25000000</v>
      </c>
      <c r="AQ377" s="5">
        <v>25000000</v>
      </c>
      <c r="AR377" s="5"/>
      <c r="AS377" s="5"/>
      <c r="AT377" s="5"/>
      <c r="AU377" s="5"/>
      <c r="AV377" s="5"/>
      <c r="AW377" s="5"/>
      <c r="AX377" s="5"/>
      <c r="AY377" s="5"/>
      <c r="AZ377" s="5"/>
      <c r="BA377" s="5"/>
      <c r="BB377" s="5"/>
      <c r="BC377" s="5"/>
      <c r="BD377" s="5"/>
      <c r="BE377" s="5"/>
      <c r="BF377" s="5"/>
      <c r="BG377" s="5"/>
      <c r="BH377" s="5"/>
      <c r="BI377" s="5"/>
      <c r="BJ377" s="5"/>
      <c r="BK377" s="5"/>
      <c r="BL377" s="5"/>
      <c r="BM377" s="5"/>
      <c r="BN377" s="5"/>
      <c r="BO377" s="5"/>
      <c r="BP377" s="5"/>
      <c r="BQ377" s="5"/>
      <c r="BR377" s="5"/>
      <c r="BS377" s="5"/>
      <c r="BT377" s="5"/>
      <c r="BU377" s="5"/>
      <c r="BV377" s="5"/>
      <c r="BW377" s="5"/>
      <c r="BX377" s="5"/>
      <c r="BY377" s="5"/>
      <c r="BZ377" s="5"/>
      <c r="CA377" s="5"/>
      <c r="CB377" s="5"/>
      <c r="CC377" s="5"/>
      <c r="CD377" s="5"/>
      <c r="CE377" s="5"/>
      <c r="CF377" s="5"/>
      <c r="CG377" s="5"/>
      <c r="CH377" s="5"/>
      <c r="CI377" s="5"/>
      <c r="CJ377" s="5"/>
      <c r="CK377" s="5"/>
      <c r="CL377" s="5"/>
      <c r="CM377" s="5"/>
      <c r="CN377" s="5"/>
      <c r="CO377" s="5"/>
      <c r="CP377" s="5"/>
      <c r="CQ377" s="5"/>
      <c r="CR377" s="5"/>
      <c r="CS377" s="5"/>
      <c r="CT377" s="5"/>
      <c r="CU377" s="5"/>
      <c r="CV377" s="5"/>
      <c r="CW377" s="5"/>
      <c r="CX377" s="5"/>
      <c r="CY377" s="5"/>
      <c r="CZ377" s="5"/>
      <c r="DA377" s="5"/>
      <c r="DB377" s="5"/>
      <c r="DC377" s="5"/>
      <c r="DD377" s="5"/>
      <c r="DE377" s="5"/>
      <c r="DF377" s="5"/>
      <c r="DG377" s="5"/>
      <c r="DH377" s="5"/>
      <c r="DI377" s="5"/>
      <c r="DJ377" s="5"/>
      <c r="DK377" s="5"/>
      <c r="DL377" s="5"/>
      <c r="DM377" s="5"/>
      <c r="DN377" s="5"/>
      <c r="DO377" s="5"/>
      <c r="DP377" s="5"/>
      <c r="DQ377" s="5"/>
      <c r="DR377" s="5"/>
      <c r="DS377" s="5"/>
      <c r="DT377" s="5"/>
      <c r="DU377" s="5"/>
      <c r="DV377" s="5"/>
      <c r="DW377" s="5"/>
      <c r="DX377" s="5"/>
      <c r="DY377" s="5"/>
      <c r="DZ377" s="5"/>
      <c r="EA377" s="5"/>
      <c r="EB377" s="5"/>
      <c r="EC377" s="5"/>
      <c r="ED377" s="5"/>
      <c r="EE377" s="5"/>
      <c r="EF377" s="5"/>
      <c r="EG377" s="5"/>
      <c r="EH377" s="5"/>
      <c r="EI377" s="5"/>
      <c r="EJ377" s="5"/>
      <c r="EK377" s="5"/>
      <c r="EL377" s="5"/>
      <c r="EM377" s="5"/>
      <c r="EN377" s="5"/>
      <c r="EO377" s="5"/>
      <c r="EP377" s="5"/>
      <c r="EQ377" s="5"/>
      <c r="ER377" s="5"/>
      <c r="ES377" s="5"/>
      <c r="ET377" s="5"/>
      <c r="EU377" s="5"/>
      <c r="EV377" s="5"/>
      <c r="EW377" s="5"/>
      <c r="EX377" s="5"/>
      <c r="EY377" s="5"/>
      <c r="EZ377" s="5"/>
      <c r="FA377" s="5"/>
      <c r="FB377" s="5"/>
      <c r="FC377" s="5"/>
      <c r="FD377" s="5"/>
      <c r="FE377" s="5"/>
      <c r="FF377" s="5"/>
      <c r="FG377" s="5"/>
      <c r="FH377" s="5"/>
      <c r="FI377" s="5"/>
      <c r="FJ377" s="5"/>
      <c r="FK377" s="5"/>
      <c r="FL377" s="5"/>
      <c r="FM377" s="5"/>
      <c r="FN377" s="5"/>
      <c r="FO377" s="5"/>
      <c r="FP377" s="5"/>
      <c r="FQ377" s="5"/>
      <c r="FR377" s="5"/>
      <c r="FS377" s="5"/>
      <c r="FT377" s="5"/>
      <c r="FU377" s="5"/>
      <c r="FV377" s="5"/>
      <c r="FW377" s="5"/>
      <c r="FX377" s="5"/>
      <c r="FY377" s="5"/>
      <c r="FZ377" s="5"/>
      <c r="GA377" s="5"/>
      <c r="GB377" s="5"/>
      <c r="GC377" s="5"/>
      <c r="GD377" s="5"/>
      <c r="GE377" s="5"/>
      <c r="GF377" s="5"/>
      <c r="GG377" s="5"/>
      <c r="GH377" s="5"/>
      <c r="GI377" s="5"/>
      <c r="GJ377" s="5"/>
      <c r="GK377" s="5"/>
      <c r="GL377" s="5"/>
      <c r="GM377" s="5"/>
      <c r="GN377" s="5"/>
      <c r="GO377" s="5"/>
      <c r="GP377" s="5"/>
      <c r="GQ377" s="5"/>
      <c r="GR377" s="5"/>
      <c r="GS377" s="5"/>
      <c r="GT377" s="5"/>
      <c r="GU377" s="5"/>
      <c r="GV377" s="5"/>
      <c r="GW377" s="5"/>
      <c r="GX377" s="5"/>
      <c r="GY377" s="5"/>
      <c r="GZ377" s="5"/>
      <c r="HA377" s="5"/>
      <c r="HB377" s="5"/>
      <c r="HC377" s="5"/>
      <c r="HD377" s="5"/>
      <c r="HE377" s="5"/>
      <c r="HF377" s="5"/>
      <c r="HG377" s="5"/>
      <c r="HH377" s="5"/>
      <c r="HI377" s="5"/>
      <c r="HJ377" s="5"/>
      <c r="HK377" s="5"/>
      <c r="HL377" s="5"/>
      <c r="HM377" s="5"/>
      <c r="HN377" s="5"/>
      <c r="HO377" s="5"/>
      <c r="HP377" s="5"/>
      <c r="HQ377" s="5"/>
      <c r="HR377" s="5"/>
      <c r="HS377" s="5"/>
      <c r="HT377" s="5"/>
      <c r="HU377" s="5"/>
      <c r="HV377" s="5"/>
      <c r="HW377" s="5"/>
      <c r="HX377" s="5"/>
      <c r="HY377" s="5"/>
      <c r="HZ377" s="5"/>
      <c r="IA377" s="5"/>
      <c r="IB377" s="5"/>
      <c r="IC377" s="5"/>
      <c r="ID377" s="5"/>
      <c r="IE377" s="5"/>
      <c r="IF377" s="5"/>
      <c r="IG377" s="5"/>
      <c r="IH377" s="5"/>
      <c r="II377" s="5"/>
      <c r="IJ377" s="5"/>
      <c r="IK377" s="5"/>
      <c r="IL377" s="5"/>
      <c r="IM377" s="5"/>
      <c r="IN377" s="5"/>
      <c r="IO377" s="5"/>
      <c r="IP377" s="5"/>
      <c r="IQ377" s="5"/>
      <c r="IR377" s="5"/>
      <c r="IS377" s="5"/>
      <c r="IT377" s="5"/>
      <c r="IU377" s="5"/>
      <c r="IV377" s="5"/>
    </row>
    <row r="378" spans="1:256" s="29" customFormat="1" ht="15" customHeight="1">
      <c r="A378" s="171"/>
      <c r="B378" s="171"/>
      <c r="C378" s="1051"/>
      <c r="E378" s="5"/>
      <c r="F378" s="5" t="s">
        <v>1249</v>
      </c>
      <c r="G378" s="5"/>
      <c r="H378" s="5"/>
      <c r="I378" s="5"/>
      <c r="J378" s="5"/>
      <c r="K378" s="5"/>
      <c r="L378" s="5"/>
      <c r="M378" s="5"/>
      <c r="N378" s="5"/>
      <c r="O378" s="5"/>
      <c r="P378" s="5"/>
      <c r="Q378" s="5"/>
      <c r="R378" s="5"/>
      <c r="S378" s="5"/>
      <c r="T378" s="5"/>
      <c r="U378" s="5"/>
      <c r="V378" s="5"/>
      <c r="W378" s="5"/>
      <c r="X378" s="5"/>
      <c r="Y378" s="5"/>
      <c r="Z378" s="5"/>
      <c r="AA378" s="5"/>
      <c r="AB378" s="5"/>
      <c r="AC378" s="5"/>
      <c r="AD378" s="5"/>
      <c r="AE378" s="5"/>
      <c r="AF378" s="5"/>
      <c r="AG378" s="5"/>
      <c r="AH378" s="5"/>
      <c r="AI378" s="5"/>
      <c r="AJ378" s="5"/>
      <c r="AK378" s="5"/>
      <c r="AL378" s="5"/>
      <c r="AM378" s="5"/>
      <c r="AN378" s="5"/>
      <c r="AO378" s="5"/>
      <c r="AP378" s="5"/>
      <c r="AQ378" s="5"/>
      <c r="AR378" s="5"/>
      <c r="AS378" s="5"/>
      <c r="AT378" s="5"/>
      <c r="AU378" s="5"/>
      <c r="AV378" s="5"/>
      <c r="AW378" s="5"/>
      <c r="AX378" s="5"/>
      <c r="AY378" s="5"/>
      <c r="AZ378" s="5"/>
      <c r="BA378" s="5"/>
      <c r="BB378" s="5"/>
      <c r="BC378" s="5"/>
      <c r="BD378" s="5"/>
      <c r="BE378" s="5"/>
      <c r="BF378" s="5"/>
      <c r="BG378" s="5"/>
      <c r="BH378" s="5"/>
      <c r="BI378" s="5"/>
      <c r="BJ378" s="5"/>
      <c r="BK378" s="5"/>
      <c r="BL378" s="5"/>
      <c r="BM378" s="5"/>
      <c r="BN378" s="5"/>
      <c r="BO378" s="5"/>
      <c r="BP378" s="5"/>
      <c r="BQ378" s="5"/>
      <c r="BR378" s="5"/>
      <c r="BS378" s="5"/>
      <c r="BT378" s="5"/>
      <c r="BU378" s="5"/>
      <c r="BV378" s="5"/>
      <c r="BW378" s="5"/>
      <c r="BX378" s="5"/>
      <c r="BY378" s="5"/>
      <c r="BZ378" s="5"/>
      <c r="CA378" s="5"/>
      <c r="CB378" s="5"/>
      <c r="CC378" s="5"/>
      <c r="CD378" s="5"/>
      <c r="CE378" s="5"/>
      <c r="CF378" s="5"/>
      <c r="CG378" s="5"/>
      <c r="CH378" s="5"/>
      <c r="CI378" s="5"/>
      <c r="CJ378" s="5"/>
      <c r="CK378" s="5"/>
      <c r="CL378" s="5"/>
      <c r="CM378" s="5"/>
      <c r="CN378" s="5"/>
      <c r="CO378" s="5"/>
      <c r="CP378" s="5"/>
      <c r="CQ378" s="5"/>
      <c r="CR378" s="5"/>
      <c r="CS378" s="5"/>
      <c r="CT378" s="5"/>
      <c r="CU378" s="5"/>
      <c r="CV378" s="5"/>
      <c r="CW378" s="5"/>
      <c r="CX378" s="5"/>
      <c r="CY378" s="5"/>
      <c r="CZ378" s="5"/>
      <c r="DA378" s="5"/>
      <c r="DB378" s="5"/>
      <c r="DC378" s="5"/>
      <c r="DD378" s="5"/>
      <c r="DE378" s="5"/>
      <c r="DF378" s="5"/>
      <c r="DG378" s="5"/>
      <c r="DH378" s="5"/>
      <c r="DI378" s="5"/>
      <c r="DJ378" s="5"/>
      <c r="DK378" s="5"/>
      <c r="DL378" s="5"/>
      <c r="DM378" s="5"/>
      <c r="DN378" s="5"/>
      <c r="DO378" s="5"/>
      <c r="DP378" s="5"/>
      <c r="DQ378" s="5"/>
      <c r="DR378" s="5"/>
      <c r="DS378" s="5"/>
      <c r="DT378" s="5"/>
      <c r="DU378" s="5"/>
      <c r="DV378" s="5"/>
      <c r="DW378" s="5"/>
      <c r="DX378" s="5"/>
      <c r="DY378" s="5"/>
      <c r="DZ378" s="5"/>
      <c r="EA378" s="5"/>
      <c r="EB378" s="5"/>
      <c r="EC378" s="5"/>
      <c r="ED378" s="5"/>
      <c r="EE378" s="5"/>
      <c r="EF378" s="5"/>
      <c r="EG378" s="5"/>
      <c r="EH378" s="5"/>
      <c r="EI378" s="5"/>
      <c r="EJ378" s="5"/>
      <c r="EK378" s="5"/>
      <c r="EL378" s="5"/>
      <c r="EM378" s="5"/>
      <c r="EN378" s="5"/>
      <c r="EO378" s="5"/>
      <c r="EP378" s="5"/>
      <c r="EQ378" s="5"/>
      <c r="ER378" s="5"/>
      <c r="ES378" s="5"/>
      <c r="ET378" s="5"/>
      <c r="EU378" s="5"/>
      <c r="EV378" s="5"/>
      <c r="EW378" s="5"/>
      <c r="EX378" s="5"/>
      <c r="EY378" s="5"/>
      <c r="EZ378" s="5"/>
      <c r="FA378" s="5"/>
      <c r="FB378" s="5"/>
      <c r="FC378" s="5"/>
      <c r="FD378" s="5"/>
      <c r="FE378" s="5"/>
      <c r="FF378" s="5"/>
      <c r="FG378" s="5"/>
      <c r="FH378" s="5"/>
      <c r="FI378" s="5"/>
      <c r="FJ378" s="5"/>
      <c r="FK378" s="5"/>
      <c r="FL378" s="5"/>
      <c r="FM378" s="5"/>
      <c r="FN378" s="5"/>
      <c r="FO378" s="5"/>
      <c r="FP378" s="5"/>
      <c r="FQ378" s="5"/>
      <c r="FR378" s="5"/>
      <c r="FS378" s="5"/>
      <c r="FT378" s="5"/>
      <c r="FU378" s="5"/>
      <c r="FV378" s="5"/>
      <c r="FW378" s="5"/>
      <c r="FX378" s="5"/>
      <c r="FY378" s="5"/>
      <c r="FZ378" s="5"/>
      <c r="GA378" s="5"/>
      <c r="GB378" s="5"/>
      <c r="GC378" s="5"/>
      <c r="GD378" s="5"/>
      <c r="GE378" s="5"/>
      <c r="GF378" s="5"/>
      <c r="GG378" s="5"/>
      <c r="GH378" s="5"/>
      <c r="GI378" s="5"/>
      <c r="GJ378" s="5"/>
      <c r="GK378" s="5"/>
      <c r="GL378" s="5"/>
      <c r="GM378" s="5"/>
      <c r="GN378" s="5"/>
      <c r="GO378" s="5"/>
      <c r="GP378" s="5"/>
      <c r="GQ378" s="5"/>
      <c r="GR378" s="5"/>
      <c r="GS378" s="5"/>
      <c r="GT378" s="5"/>
      <c r="GU378" s="5"/>
      <c r="GV378" s="5"/>
      <c r="GW378" s="5"/>
      <c r="GX378" s="5"/>
      <c r="GY378" s="5"/>
      <c r="GZ378" s="5"/>
      <c r="HA378" s="5"/>
      <c r="HB378" s="5"/>
      <c r="HC378" s="5"/>
      <c r="HD378" s="5"/>
      <c r="HE378" s="5"/>
      <c r="HF378" s="5"/>
      <c r="HG378" s="5"/>
      <c r="HH378" s="5"/>
      <c r="HI378" s="5"/>
      <c r="HJ378" s="5"/>
      <c r="HK378" s="5"/>
      <c r="HL378" s="5"/>
      <c r="HM378" s="5"/>
      <c r="HN378" s="5"/>
      <c r="HO378" s="5"/>
      <c r="HP378" s="5"/>
      <c r="HQ378" s="5"/>
      <c r="HR378" s="5"/>
      <c r="HS378" s="5"/>
      <c r="HT378" s="5"/>
      <c r="HU378" s="5"/>
      <c r="HV378" s="5"/>
      <c r="HW378" s="5"/>
      <c r="HX378" s="5"/>
      <c r="HY378" s="5"/>
      <c r="HZ378" s="5"/>
      <c r="IA378" s="5"/>
      <c r="IB378" s="5"/>
      <c r="IC378" s="5"/>
      <c r="ID378" s="5"/>
      <c r="IE378" s="5"/>
      <c r="IF378" s="5"/>
      <c r="IG378" s="5"/>
      <c r="IH378" s="5"/>
      <c r="II378" s="5"/>
      <c r="IJ378" s="5"/>
      <c r="IK378" s="5"/>
      <c r="IL378" s="5"/>
      <c r="IM378" s="5"/>
      <c r="IN378" s="5"/>
      <c r="IO378" s="5"/>
      <c r="IP378" s="5"/>
      <c r="IQ378" s="5"/>
      <c r="IR378" s="5"/>
      <c r="IS378" s="5"/>
      <c r="IT378" s="5"/>
      <c r="IU378" s="5"/>
      <c r="IV378" s="5"/>
    </row>
    <row r="379" spans="1:256" ht="15" customHeight="1">
      <c r="G379" s="5" t="s">
        <v>683</v>
      </c>
      <c r="AA379" s="5">
        <v>260389.21261640266</v>
      </c>
      <c r="AB379" s="5">
        <v>289159.48023996502</v>
      </c>
      <c r="AC379" s="5">
        <v>505033.5006688945</v>
      </c>
      <c r="AD379" s="5">
        <v>632878.01311071962</v>
      </c>
      <c r="AE379" s="5">
        <v>632878.01311071962</v>
      </c>
      <c r="AF379" s="5">
        <v>632878.01311071962</v>
      </c>
      <c r="AG379" s="5">
        <v>632878.01311071962</v>
      </c>
      <c r="AH379" s="5">
        <v>632878.01311071962</v>
      </c>
      <c r="AI379" s="5">
        <v>632878.01311071962</v>
      </c>
      <c r="AJ379" s="5">
        <v>632878.01311071962</v>
      </c>
      <c r="AK379" s="5">
        <v>632878.01311071962</v>
      </c>
      <c r="AL379" s="5">
        <v>632878.01311071962</v>
      </c>
      <c r="AM379" s="5">
        <v>632878.01311071962</v>
      </c>
      <c r="AN379" s="5">
        <v>632878.01311071962</v>
      </c>
      <c r="AO379" s="5">
        <v>632878.01311071962</v>
      </c>
      <c r="AP379" s="5">
        <v>632878.01311071962</v>
      </c>
      <c r="AQ379" s="5">
        <v>632878.01311071962</v>
      </c>
    </row>
    <row r="380" spans="1:256" ht="15" customHeight="1">
      <c r="E380" s="29"/>
      <c r="F380" s="29"/>
      <c r="G380" s="29" t="s">
        <v>38</v>
      </c>
      <c r="H380" s="29"/>
      <c r="I380" s="29"/>
      <c r="J380" s="29"/>
      <c r="K380" s="29"/>
      <c r="L380" s="29"/>
      <c r="M380" s="29"/>
      <c r="N380" s="29"/>
      <c r="P380" s="29"/>
      <c r="Q380" s="29"/>
      <c r="R380" s="29"/>
      <c r="S380" s="29"/>
      <c r="T380" s="29"/>
      <c r="U380" s="29"/>
      <c r="V380" s="29"/>
      <c r="W380" s="29"/>
      <c r="X380" s="29"/>
      <c r="Y380" s="29"/>
      <c r="Z380" s="29"/>
      <c r="AA380" s="29">
        <v>260389.21261640266</v>
      </c>
      <c r="AB380" s="29">
        <v>289159.48023996502</v>
      </c>
      <c r="AC380" s="29">
        <v>505033.5006688945</v>
      </c>
      <c r="AD380" s="29">
        <v>632878.01311071962</v>
      </c>
      <c r="AE380" s="29">
        <v>632878.01311071962</v>
      </c>
      <c r="AF380" s="29">
        <v>632878.01311071962</v>
      </c>
      <c r="AG380" s="29">
        <v>632878.01311071962</v>
      </c>
      <c r="AH380" s="29">
        <v>632878.01311071962</v>
      </c>
      <c r="AI380" s="29">
        <v>632878.01311071962</v>
      </c>
      <c r="AJ380" s="29">
        <v>632878.01311071962</v>
      </c>
      <c r="AK380" s="29">
        <v>632878.01311071962</v>
      </c>
      <c r="AL380" s="29">
        <v>632878.01311071962</v>
      </c>
      <c r="AM380" s="29">
        <v>632878.01311071962</v>
      </c>
      <c r="AN380" s="29">
        <v>632878.01311071962</v>
      </c>
      <c r="AO380" s="29">
        <v>632878.01311071962</v>
      </c>
      <c r="AP380" s="29">
        <v>632878.01311071962</v>
      </c>
      <c r="AQ380" s="29">
        <v>632878.01311071962</v>
      </c>
      <c r="AR380" s="29"/>
      <c r="AS380" s="29"/>
      <c r="AT380" s="29"/>
      <c r="AU380" s="29"/>
      <c r="AV380" s="29"/>
      <c r="AW380" s="29"/>
      <c r="AX380" s="29"/>
      <c r="AY380" s="29"/>
      <c r="AZ380" s="29"/>
      <c r="BA380" s="29"/>
      <c r="BB380" s="29"/>
      <c r="BC380" s="29"/>
      <c r="BD380" s="29"/>
      <c r="BE380" s="29"/>
      <c r="BF380" s="29"/>
      <c r="BG380" s="29"/>
      <c r="BH380" s="29"/>
      <c r="BI380" s="29"/>
      <c r="BJ380" s="29"/>
      <c r="BK380" s="29"/>
      <c r="BL380" s="29"/>
      <c r="BM380" s="29"/>
      <c r="BN380" s="29"/>
      <c r="BO380" s="29"/>
      <c r="BP380" s="29"/>
      <c r="BQ380" s="29"/>
      <c r="BR380" s="29"/>
      <c r="BS380" s="29"/>
      <c r="BT380" s="29"/>
      <c r="BU380" s="29"/>
      <c r="BV380" s="29"/>
      <c r="BW380" s="29"/>
      <c r="BX380" s="29"/>
      <c r="BY380" s="29"/>
      <c r="BZ380" s="29"/>
      <c r="CA380" s="29"/>
      <c r="CB380" s="29"/>
      <c r="CC380" s="29"/>
      <c r="CD380" s="29"/>
      <c r="CE380" s="29"/>
      <c r="CF380" s="29"/>
      <c r="CG380" s="29"/>
      <c r="CH380" s="29"/>
      <c r="CI380" s="29"/>
      <c r="CJ380" s="29"/>
      <c r="CK380" s="29"/>
      <c r="CL380" s="29"/>
      <c r="CM380" s="29"/>
      <c r="CN380" s="29"/>
      <c r="CO380" s="29"/>
      <c r="CP380" s="29"/>
      <c r="CQ380" s="29"/>
      <c r="CR380" s="29"/>
      <c r="CS380" s="29"/>
      <c r="CT380" s="29"/>
      <c r="CU380" s="29"/>
      <c r="CV380" s="29"/>
      <c r="CW380" s="29"/>
      <c r="CX380" s="29"/>
      <c r="CY380" s="29"/>
      <c r="CZ380" s="29"/>
      <c r="DA380" s="29"/>
      <c r="DB380" s="29"/>
      <c r="DC380" s="29"/>
      <c r="DD380" s="29"/>
      <c r="DE380" s="29"/>
      <c r="DF380" s="29"/>
      <c r="DG380" s="29"/>
      <c r="DH380" s="29"/>
      <c r="DI380" s="29"/>
      <c r="DJ380" s="29"/>
      <c r="DK380" s="29"/>
      <c r="DL380" s="29"/>
      <c r="DM380" s="29"/>
      <c r="DN380" s="29"/>
      <c r="DO380" s="29"/>
      <c r="DP380" s="29"/>
      <c r="DQ380" s="29"/>
      <c r="DR380" s="29"/>
      <c r="DS380" s="29"/>
      <c r="DT380" s="29"/>
      <c r="DU380" s="29"/>
      <c r="DV380" s="29"/>
      <c r="DW380" s="29"/>
      <c r="DX380" s="29"/>
      <c r="DY380" s="29"/>
      <c r="DZ380" s="29"/>
      <c r="EA380" s="29"/>
      <c r="EB380" s="29"/>
      <c r="EC380" s="29"/>
      <c r="ED380" s="29"/>
      <c r="EE380" s="29"/>
      <c r="EF380" s="29"/>
      <c r="EG380" s="29"/>
      <c r="EH380" s="29"/>
      <c r="EI380" s="29"/>
      <c r="EJ380" s="29"/>
      <c r="EK380" s="29"/>
      <c r="EL380" s="29"/>
      <c r="EM380" s="29"/>
      <c r="EN380" s="29"/>
      <c r="EO380" s="29"/>
      <c r="EP380" s="29"/>
      <c r="EQ380" s="29"/>
      <c r="ER380" s="29"/>
      <c r="ES380" s="29"/>
      <c r="ET380" s="29"/>
      <c r="EU380" s="29"/>
      <c r="EV380" s="29"/>
      <c r="EW380" s="29"/>
      <c r="EX380" s="29"/>
      <c r="EY380" s="29"/>
      <c r="EZ380" s="29"/>
      <c r="FA380" s="29"/>
      <c r="FB380" s="29"/>
      <c r="FC380" s="29"/>
      <c r="FD380" s="29"/>
      <c r="FE380" s="29"/>
      <c r="FF380" s="29"/>
      <c r="FG380" s="29"/>
      <c r="FH380" s="29"/>
      <c r="FI380" s="29"/>
      <c r="FJ380" s="29"/>
      <c r="FK380" s="29"/>
      <c r="FL380" s="29"/>
      <c r="FM380" s="29"/>
      <c r="FN380" s="29"/>
      <c r="FO380" s="29"/>
      <c r="FP380" s="29"/>
      <c r="FQ380" s="29"/>
      <c r="FR380" s="29"/>
      <c r="FS380" s="29"/>
      <c r="FT380" s="29"/>
      <c r="FU380" s="29"/>
      <c r="FV380" s="29"/>
      <c r="FW380" s="29"/>
      <c r="FX380" s="29"/>
      <c r="FY380" s="29"/>
      <c r="FZ380" s="29"/>
      <c r="GA380" s="29"/>
      <c r="GB380" s="29"/>
      <c r="GC380" s="29"/>
      <c r="GD380" s="29"/>
      <c r="GE380" s="29"/>
      <c r="GF380" s="29"/>
      <c r="GG380" s="29"/>
      <c r="GH380" s="29"/>
      <c r="GI380" s="29"/>
      <c r="GJ380" s="29"/>
      <c r="GK380" s="29"/>
      <c r="GL380" s="29"/>
      <c r="GM380" s="29"/>
      <c r="GN380" s="29"/>
      <c r="GO380" s="29"/>
      <c r="GP380" s="29"/>
      <c r="GQ380" s="29"/>
      <c r="GR380" s="29"/>
      <c r="GS380" s="29"/>
      <c r="GT380" s="29"/>
      <c r="GU380" s="29"/>
      <c r="GV380" s="29"/>
      <c r="GW380" s="29"/>
      <c r="GX380" s="29"/>
      <c r="GY380" s="29"/>
      <c r="GZ380" s="29"/>
      <c r="HA380" s="29"/>
      <c r="HB380" s="29"/>
      <c r="HC380" s="29"/>
      <c r="HD380" s="29"/>
      <c r="HE380" s="29"/>
      <c r="HF380" s="29"/>
      <c r="HG380" s="29"/>
      <c r="HH380" s="29"/>
      <c r="HI380" s="29"/>
      <c r="HJ380" s="29"/>
      <c r="HK380" s="29"/>
      <c r="HL380" s="29"/>
      <c r="HM380" s="29"/>
      <c r="HN380" s="29"/>
      <c r="HO380" s="29"/>
      <c r="HP380" s="29"/>
      <c r="HQ380" s="29"/>
      <c r="HR380" s="29"/>
      <c r="HS380" s="29"/>
      <c r="HT380" s="29"/>
      <c r="HU380" s="29"/>
      <c r="HV380" s="29"/>
      <c r="HW380" s="29"/>
      <c r="HX380" s="29"/>
      <c r="HY380" s="29"/>
      <c r="HZ380" s="29"/>
      <c r="IA380" s="29"/>
      <c r="IB380" s="29"/>
      <c r="IC380" s="29"/>
      <c r="ID380" s="29"/>
      <c r="IE380" s="29"/>
      <c r="IF380" s="29"/>
      <c r="IG380" s="29"/>
      <c r="IH380" s="29"/>
      <c r="II380" s="29"/>
      <c r="IJ380" s="29"/>
      <c r="IK380" s="29"/>
      <c r="IL380" s="29"/>
      <c r="IM380" s="29"/>
      <c r="IN380" s="29"/>
      <c r="IO380" s="29"/>
      <c r="IP380" s="29"/>
      <c r="IQ380" s="29"/>
      <c r="IR380" s="29"/>
      <c r="IS380" s="29"/>
      <c r="IT380" s="29"/>
      <c r="IU380" s="29"/>
      <c r="IV380" s="29"/>
    </row>
    <row r="381" spans="1:256" s="29" customFormat="1" ht="15" customHeight="1">
      <c r="A381" s="171"/>
      <c r="B381" s="171"/>
      <c r="C381" s="1051"/>
      <c r="F381" s="5" t="s">
        <v>1252</v>
      </c>
      <c r="O381" s="5"/>
    </row>
    <row r="382" spans="1:256" s="29" customFormat="1" ht="15" customHeight="1">
      <c r="A382" s="171"/>
      <c r="B382" s="171"/>
      <c r="C382" s="1051"/>
      <c r="D382" s="5"/>
      <c r="E382" s="5"/>
      <c r="F382" s="5"/>
      <c r="G382" s="5" t="s">
        <v>1295</v>
      </c>
      <c r="H382" s="5"/>
      <c r="I382" s="5"/>
      <c r="J382" s="5"/>
      <c r="K382" s="5"/>
      <c r="L382" s="5"/>
      <c r="M382" s="5"/>
      <c r="N382" s="5"/>
      <c r="O382" s="5"/>
      <c r="P382" s="5"/>
      <c r="Q382" s="5"/>
      <c r="R382" s="5"/>
      <c r="S382" s="5"/>
      <c r="T382" s="5"/>
      <c r="U382" s="5"/>
      <c r="V382" s="5"/>
      <c r="W382" s="5"/>
      <c r="X382" s="5"/>
      <c r="Y382" s="5"/>
      <c r="Z382" s="5"/>
      <c r="AA382" s="5">
        <v>0</v>
      </c>
      <c r="AB382" s="5">
        <v>0</v>
      </c>
      <c r="AC382" s="5">
        <v>0</v>
      </c>
      <c r="AD382" s="5">
        <v>0</v>
      </c>
      <c r="AE382" s="5">
        <v>0</v>
      </c>
      <c r="AF382" s="5">
        <v>0</v>
      </c>
      <c r="AG382" s="5">
        <v>0</v>
      </c>
      <c r="AH382" s="5">
        <v>0</v>
      </c>
      <c r="AI382" s="5">
        <v>0</v>
      </c>
      <c r="AJ382" s="5">
        <v>0</v>
      </c>
      <c r="AK382" s="5">
        <v>0</v>
      </c>
      <c r="AL382" s="5">
        <v>0</v>
      </c>
      <c r="AM382" s="5">
        <v>0</v>
      </c>
      <c r="AN382" s="5">
        <v>0</v>
      </c>
      <c r="AO382" s="5">
        <v>0</v>
      </c>
      <c r="AP382" s="5">
        <v>0</v>
      </c>
      <c r="AQ382" s="5">
        <v>0</v>
      </c>
      <c r="AR382" s="5"/>
      <c r="AS382" s="5"/>
      <c r="AT382" s="5"/>
      <c r="AU382" s="5"/>
      <c r="AV382" s="5"/>
      <c r="AW382" s="5"/>
      <c r="AX382" s="5"/>
      <c r="AY382" s="5"/>
      <c r="AZ382" s="5"/>
      <c r="BA382" s="5"/>
      <c r="BB382" s="5"/>
      <c r="BC382" s="5"/>
      <c r="BD382" s="5"/>
      <c r="BE382" s="5"/>
      <c r="BF382" s="5"/>
      <c r="BG382" s="5"/>
      <c r="BH382" s="5"/>
      <c r="BI382" s="5"/>
      <c r="BJ382" s="5"/>
      <c r="BK382" s="5"/>
      <c r="BL382" s="5"/>
      <c r="BM382" s="5"/>
      <c r="BN382" s="5"/>
      <c r="BO382" s="5"/>
      <c r="BP382" s="5"/>
      <c r="BQ382" s="5"/>
      <c r="BR382" s="5"/>
      <c r="BS382" s="5"/>
      <c r="BT382" s="5"/>
      <c r="BU382" s="5"/>
      <c r="BV382" s="5"/>
      <c r="BW382" s="5"/>
      <c r="BX382" s="5"/>
      <c r="BY382" s="5"/>
      <c r="BZ382" s="5"/>
      <c r="CA382" s="5"/>
      <c r="CB382" s="5"/>
      <c r="CC382" s="5"/>
      <c r="CD382" s="5"/>
      <c r="CE382" s="5"/>
      <c r="CF382" s="5"/>
      <c r="CG382" s="5"/>
      <c r="CH382" s="5"/>
      <c r="CI382" s="5"/>
      <c r="CJ382" s="5"/>
      <c r="CK382" s="5"/>
      <c r="CL382" s="5"/>
      <c r="CM382" s="5"/>
      <c r="CN382" s="5"/>
      <c r="CO382" s="5"/>
      <c r="CP382" s="5"/>
      <c r="CQ382" s="5"/>
      <c r="CR382" s="5"/>
      <c r="CS382" s="5"/>
      <c r="CT382" s="5"/>
      <c r="CU382" s="5"/>
      <c r="CV382" s="5"/>
      <c r="CW382" s="5"/>
      <c r="CX382" s="5"/>
      <c r="CY382" s="5"/>
      <c r="CZ382" s="5"/>
      <c r="DA382" s="5"/>
      <c r="DB382" s="5"/>
      <c r="DC382" s="5"/>
      <c r="DD382" s="5"/>
      <c r="DE382" s="5"/>
      <c r="DF382" s="5"/>
      <c r="DG382" s="5"/>
      <c r="DH382" s="5"/>
      <c r="DI382" s="5"/>
      <c r="DJ382" s="5"/>
      <c r="DK382" s="5"/>
      <c r="DL382" s="5"/>
      <c r="DM382" s="5"/>
      <c r="DN382" s="5"/>
      <c r="DO382" s="5"/>
      <c r="DP382" s="5"/>
      <c r="DQ382" s="5"/>
      <c r="DR382" s="5"/>
      <c r="DS382" s="5"/>
      <c r="DT382" s="5"/>
      <c r="DU382" s="5"/>
      <c r="DV382" s="5"/>
      <c r="DW382" s="5"/>
      <c r="DX382" s="5"/>
      <c r="DY382" s="5"/>
      <c r="DZ382" s="5"/>
      <c r="EA382" s="5"/>
      <c r="EB382" s="5"/>
      <c r="EC382" s="5"/>
      <c r="ED382" s="5"/>
      <c r="EE382" s="5"/>
      <c r="EF382" s="5"/>
      <c r="EG382" s="5"/>
      <c r="EH382" s="5"/>
      <c r="EI382" s="5"/>
      <c r="EJ382" s="5"/>
      <c r="EK382" s="5"/>
      <c r="EL382" s="5"/>
      <c r="EM382" s="5"/>
      <c r="EN382" s="5"/>
      <c r="EO382" s="5"/>
      <c r="EP382" s="5"/>
      <c r="EQ382" s="5"/>
      <c r="ER382" s="5"/>
      <c r="ES382" s="5"/>
      <c r="ET382" s="5"/>
      <c r="EU382" s="5"/>
      <c r="EV382" s="5"/>
      <c r="EW382" s="5"/>
      <c r="EX382" s="5"/>
      <c r="EY382" s="5"/>
      <c r="EZ382" s="5"/>
      <c r="FA382" s="5"/>
      <c r="FB382" s="5"/>
      <c r="FC382" s="5"/>
      <c r="FD382" s="5"/>
      <c r="FE382" s="5"/>
      <c r="FF382" s="5"/>
      <c r="FG382" s="5"/>
      <c r="FH382" s="5"/>
      <c r="FI382" s="5"/>
      <c r="FJ382" s="5"/>
      <c r="FK382" s="5"/>
      <c r="FL382" s="5"/>
      <c r="FM382" s="5"/>
      <c r="FN382" s="5"/>
      <c r="FO382" s="5"/>
      <c r="FP382" s="5"/>
      <c r="FQ382" s="5"/>
      <c r="FR382" s="5"/>
      <c r="FS382" s="5"/>
      <c r="FT382" s="5"/>
      <c r="FU382" s="5"/>
      <c r="FV382" s="5"/>
      <c r="FW382" s="5"/>
      <c r="FX382" s="5"/>
      <c r="FY382" s="5"/>
      <c r="FZ382" s="5"/>
      <c r="GA382" s="5"/>
      <c r="GB382" s="5"/>
      <c r="GC382" s="5"/>
      <c r="GD382" s="5"/>
      <c r="GE382" s="5"/>
      <c r="GF382" s="5"/>
      <c r="GG382" s="5"/>
      <c r="GH382" s="5"/>
      <c r="GI382" s="5"/>
      <c r="GJ382" s="5"/>
      <c r="GK382" s="5"/>
      <c r="GL382" s="5"/>
      <c r="GM382" s="5"/>
      <c r="GN382" s="5"/>
      <c r="GO382" s="5"/>
      <c r="GP382" s="5"/>
      <c r="GQ382" s="5"/>
      <c r="GR382" s="5"/>
      <c r="GS382" s="5"/>
      <c r="GT382" s="5"/>
      <c r="GU382" s="5"/>
      <c r="GV382" s="5"/>
      <c r="GW382" s="5"/>
      <c r="GX382" s="5"/>
      <c r="GY382" s="5"/>
      <c r="GZ382" s="5"/>
      <c r="HA382" s="5"/>
      <c r="HB382" s="5"/>
      <c r="HC382" s="5"/>
      <c r="HD382" s="5"/>
      <c r="HE382" s="5"/>
      <c r="HF382" s="5"/>
      <c r="HG382" s="5"/>
      <c r="HH382" s="5"/>
      <c r="HI382" s="5"/>
      <c r="HJ382" s="5"/>
      <c r="HK382" s="5"/>
      <c r="HL382" s="5"/>
      <c r="HM382" s="5"/>
      <c r="HN382" s="5"/>
      <c r="HO382" s="5"/>
      <c r="HP382" s="5"/>
      <c r="HQ382" s="5"/>
      <c r="HR382" s="5"/>
      <c r="HS382" s="5"/>
      <c r="HT382" s="5"/>
      <c r="HU382" s="5"/>
      <c r="HV382" s="5"/>
      <c r="HW382" s="5"/>
      <c r="HX382" s="5"/>
      <c r="HY382" s="5"/>
      <c r="HZ382" s="5"/>
      <c r="IA382" s="5"/>
      <c r="IB382" s="5"/>
      <c r="IC382" s="5"/>
      <c r="ID382" s="5"/>
      <c r="IE382" s="5"/>
      <c r="IF382" s="5"/>
      <c r="IG382" s="5"/>
      <c r="IH382" s="5"/>
      <c r="II382" s="5"/>
      <c r="IJ382" s="5"/>
      <c r="IK382" s="5"/>
      <c r="IL382" s="5"/>
      <c r="IM382" s="5"/>
      <c r="IN382" s="5"/>
      <c r="IO382" s="5"/>
      <c r="IP382" s="5"/>
      <c r="IQ382" s="5"/>
      <c r="IR382" s="5"/>
      <c r="IS382" s="5"/>
      <c r="IT382" s="5"/>
      <c r="IU382" s="5"/>
      <c r="IV382" s="5"/>
    </row>
    <row r="383" spans="1:256" ht="15" customHeight="1">
      <c r="D383" s="5"/>
      <c r="G383" s="5" t="s">
        <v>1295</v>
      </c>
      <c r="AA383" s="5">
        <v>-260389.21261640266</v>
      </c>
      <c r="AB383" s="5">
        <v>-289159.48023996502</v>
      </c>
      <c r="AC383" s="5">
        <v>-505033.5006688945</v>
      </c>
      <c r="AD383" s="5">
        <v>-632878.01311071962</v>
      </c>
      <c r="AE383" s="5">
        <v>-632878.01311071962</v>
      </c>
      <c r="AF383" s="5">
        <v>-632878.01311071962</v>
      </c>
      <c r="AG383" s="5">
        <v>-632878.01311071962</v>
      </c>
      <c r="AH383" s="5">
        <v>-632878.01311071962</v>
      </c>
      <c r="AI383" s="5">
        <v>-632878.01311071962</v>
      </c>
      <c r="AJ383" s="5">
        <v>-632878.01311071962</v>
      </c>
      <c r="AK383" s="5">
        <v>-632878.01311071962</v>
      </c>
      <c r="AL383" s="5">
        <v>-632878.01311071962</v>
      </c>
      <c r="AM383" s="5">
        <v>-632878.01311071962</v>
      </c>
      <c r="AN383" s="5">
        <v>-632878.01311071962</v>
      </c>
      <c r="AO383" s="5">
        <v>-632878.01311071962</v>
      </c>
      <c r="AP383" s="5">
        <v>-632878.01311071962</v>
      </c>
      <c r="AQ383" s="5">
        <v>-632878.01311071962</v>
      </c>
    </row>
    <row r="384" spans="1:256" ht="15" customHeight="1">
      <c r="E384" s="29"/>
      <c r="F384" s="29"/>
      <c r="G384" s="29" t="s">
        <v>38</v>
      </c>
      <c r="H384" s="29"/>
      <c r="I384" s="29"/>
      <c r="J384" s="29"/>
      <c r="K384" s="29"/>
      <c r="L384" s="29"/>
      <c r="M384" s="29"/>
      <c r="N384" s="29"/>
      <c r="P384" s="29"/>
      <c r="Q384" s="29"/>
      <c r="R384" s="29"/>
      <c r="S384" s="29"/>
      <c r="T384" s="29"/>
      <c r="U384" s="29"/>
      <c r="V384" s="29"/>
      <c r="W384" s="29"/>
      <c r="X384" s="29"/>
      <c r="Y384" s="29"/>
      <c r="Z384" s="29"/>
      <c r="AA384" s="29">
        <v>-260389.21261640266</v>
      </c>
      <c r="AB384" s="29">
        <v>-289159.48023996502</v>
      </c>
      <c r="AC384" s="29">
        <v>-505033.5006688945</v>
      </c>
      <c r="AD384" s="29">
        <v>-632878.01311071962</v>
      </c>
      <c r="AE384" s="29">
        <v>-632878.01311071962</v>
      </c>
      <c r="AF384" s="29">
        <v>-632878.01311071962</v>
      </c>
      <c r="AG384" s="29">
        <v>-632878.01311071962</v>
      </c>
      <c r="AH384" s="29">
        <v>-632878.01311071962</v>
      </c>
      <c r="AI384" s="29">
        <v>-632878.01311071962</v>
      </c>
      <c r="AJ384" s="29">
        <v>-632878.01311071962</v>
      </c>
      <c r="AK384" s="29">
        <v>-632878.01311071962</v>
      </c>
      <c r="AL384" s="29">
        <v>-632878.01311071962</v>
      </c>
      <c r="AM384" s="29">
        <v>-632878.01311071962</v>
      </c>
      <c r="AN384" s="29">
        <v>-632878.01311071962</v>
      </c>
      <c r="AO384" s="29">
        <v>-632878.01311071962</v>
      </c>
      <c r="AP384" s="29">
        <v>-632878.01311071962</v>
      </c>
      <c r="AQ384" s="29">
        <v>-632878.01311071962</v>
      </c>
      <c r="AR384" s="29"/>
      <c r="AS384" s="29"/>
      <c r="AT384" s="29"/>
      <c r="AU384" s="29"/>
      <c r="AV384" s="29"/>
      <c r="AW384" s="29"/>
      <c r="AX384" s="29"/>
      <c r="AY384" s="29"/>
      <c r="AZ384" s="29"/>
      <c r="BA384" s="29"/>
      <c r="BB384" s="29"/>
      <c r="BC384" s="29"/>
      <c r="BD384" s="29"/>
      <c r="BE384" s="29"/>
      <c r="BF384" s="29"/>
      <c r="BG384" s="29"/>
      <c r="BH384" s="29"/>
      <c r="BI384" s="29"/>
      <c r="BJ384" s="29"/>
      <c r="BK384" s="29"/>
      <c r="BL384" s="29"/>
      <c r="BM384" s="29"/>
      <c r="BN384" s="29"/>
      <c r="BO384" s="29"/>
      <c r="BP384" s="29"/>
      <c r="BQ384" s="29"/>
      <c r="BR384" s="29"/>
      <c r="BS384" s="29"/>
      <c r="BT384" s="29"/>
      <c r="BU384" s="29"/>
      <c r="BV384" s="29"/>
      <c r="BW384" s="29"/>
      <c r="BX384" s="29"/>
      <c r="BY384" s="29"/>
      <c r="BZ384" s="29"/>
      <c r="CA384" s="29"/>
      <c r="CB384" s="29"/>
      <c r="CC384" s="29"/>
      <c r="CD384" s="29"/>
      <c r="CE384" s="29"/>
      <c r="CF384" s="29"/>
      <c r="CG384" s="29"/>
      <c r="CH384" s="29"/>
      <c r="CI384" s="29"/>
      <c r="CJ384" s="29"/>
      <c r="CK384" s="29"/>
      <c r="CL384" s="29"/>
      <c r="CM384" s="29"/>
      <c r="CN384" s="29"/>
      <c r="CO384" s="29"/>
      <c r="CP384" s="29"/>
      <c r="CQ384" s="29"/>
      <c r="CR384" s="29"/>
      <c r="CS384" s="29"/>
      <c r="CT384" s="29"/>
      <c r="CU384" s="29"/>
      <c r="CV384" s="29"/>
      <c r="CW384" s="29"/>
      <c r="CX384" s="29"/>
      <c r="CY384" s="29"/>
      <c r="CZ384" s="29"/>
      <c r="DA384" s="29"/>
      <c r="DB384" s="29"/>
      <c r="DC384" s="29"/>
      <c r="DD384" s="29"/>
      <c r="DE384" s="29"/>
      <c r="DF384" s="29"/>
      <c r="DG384" s="29"/>
      <c r="DH384" s="29"/>
      <c r="DI384" s="29"/>
      <c r="DJ384" s="29"/>
      <c r="DK384" s="29"/>
      <c r="DL384" s="29"/>
      <c r="DM384" s="29"/>
      <c r="DN384" s="29"/>
      <c r="DO384" s="29"/>
      <c r="DP384" s="29"/>
      <c r="DQ384" s="29"/>
      <c r="DR384" s="29"/>
      <c r="DS384" s="29"/>
      <c r="DT384" s="29"/>
      <c r="DU384" s="29"/>
      <c r="DV384" s="29"/>
      <c r="DW384" s="29"/>
      <c r="DX384" s="29"/>
      <c r="DY384" s="29"/>
      <c r="DZ384" s="29"/>
      <c r="EA384" s="29"/>
      <c r="EB384" s="29"/>
      <c r="EC384" s="29"/>
      <c r="ED384" s="29"/>
      <c r="EE384" s="29"/>
      <c r="EF384" s="29"/>
      <c r="EG384" s="29"/>
      <c r="EH384" s="29"/>
      <c r="EI384" s="29"/>
      <c r="EJ384" s="29"/>
      <c r="EK384" s="29"/>
      <c r="EL384" s="29"/>
      <c r="EM384" s="29"/>
      <c r="EN384" s="29"/>
      <c r="EO384" s="29"/>
      <c r="EP384" s="29"/>
      <c r="EQ384" s="29"/>
      <c r="ER384" s="29"/>
      <c r="ES384" s="29"/>
      <c r="ET384" s="29"/>
      <c r="EU384" s="29"/>
      <c r="EV384" s="29"/>
      <c r="EW384" s="29"/>
      <c r="EX384" s="29"/>
      <c r="EY384" s="29"/>
      <c r="EZ384" s="29"/>
      <c r="FA384" s="29"/>
      <c r="FB384" s="29"/>
      <c r="FC384" s="29"/>
      <c r="FD384" s="29"/>
      <c r="FE384" s="29"/>
      <c r="FF384" s="29"/>
      <c r="FG384" s="29"/>
      <c r="FH384" s="29"/>
      <c r="FI384" s="29"/>
      <c r="FJ384" s="29"/>
      <c r="FK384" s="29"/>
      <c r="FL384" s="29"/>
      <c r="FM384" s="29"/>
      <c r="FN384" s="29"/>
      <c r="FO384" s="29"/>
      <c r="FP384" s="29"/>
      <c r="FQ384" s="29"/>
      <c r="FR384" s="29"/>
      <c r="FS384" s="29"/>
      <c r="FT384" s="29"/>
      <c r="FU384" s="29"/>
      <c r="FV384" s="29"/>
      <c r="FW384" s="29"/>
      <c r="FX384" s="29"/>
      <c r="FY384" s="29"/>
      <c r="FZ384" s="29"/>
      <c r="GA384" s="29"/>
      <c r="GB384" s="29"/>
      <c r="GC384" s="29"/>
      <c r="GD384" s="29"/>
      <c r="GE384" s="29"/>
      <c r="GF384" s="29"/>
      <c r="GG384" s="29"/>
      <c r="GH384" s="29"/>
      <c r="GI384" s="29"/>
      <c r="GJ384" s="29"/>
      <c r="GK384" s="29"/>
      <c r="GL384" s="29"/>
      <c r="GM384" s="29"/>
      <c r="GN384" s="29"/>
      <c r="GO384" s="29"/>
      <c r="GP384" s="29"/>
      <c r="GQ384" s="29"/>
      <c r="GR384" s="29"/>
      <c r="GS384" s="29"/>
      <c r="GT384" s="29"/>
      <c r="GU384" s="29"/>
      <c r="GV384" s="29"/>
      <c r="GW384" s="29"/>
      <c r="GX384" s="29"/>
      <c r="GY384" s="29"/>
      <c r="GZ384" s="29"/>
      <c r="HA384" s="29"/>
      <c r="HB384" s="29"/>
      <c r="HC384" s="29"/>
      <c r="HD384" s="29"/>
      <c r="HE384" s="29"/>
      <c r="HF384" s="29"/>
      <c r="HG384" s="29"/>
      <c r="HH384" s="29"/>
      <c r="HI384" s="29"/>
      <c r="HJ384" s="29"/>
      <c r="HK384" s="29"/>
      <c r="HL384" s="29"/>
      <c r="HM384" s="29"/>
      <c r="HN384" s="29"/>
      <c r="HO384" s="29"/>
      <c r="HP384" s="29"/>
      <c r="HQ384" s="29"/>
      <c r="HR384" s="29"/>
      <c r="HS384" s="29"/>
      <c r="HT384" s="29"/>
      <c r="HU384" s="29"/>
      <c r="HV384" s="29"/>
      <c r="HW384" s="29"/>
      <c r="HX384" s="29"/>
      <c r="HY384" s="29"/>
      <c r="HZ384" s="29"/>
      <c r="IA384" s="29"/>
      <c r="IB384" s="29"/>
      <c r="IC384" s="29"/>
      <c r="ID384" s="29"/>
      <c r="IE384" s="29"/>
      <c r="IF384" s="29"/>
      <c r="IG384" s="29"/>
      <c r="IH384" s="29"/>
      <c r="II384" s="29"/>
      <c r="IJ384" s="29"/>
      <c r="IK384" s="29"/>
      <c r="IL384" s="29"/>
      <c r="IM384" s="29"/>
      <c r="IN384" s="29"/>
      <c r="IO384" s="29"/>
      <c r="IP384" s="29"/>
      <c r="IQ384" s="29"/>
      <c r="IR384" s="29"/>
      <c r="IS384" s="29"/>
      <c r="IT384" s="29"/>
      <c r="IU384" s="29"/>
      <c r="IV384" s="29"/>
    </row>
    <row r="385" spans="1:256" s="29" customFormat="1" ht="15" customHeight="1">
      <c r="A385" s="171"/>
      <c r="B385" s="171"/>
      <c r="C385" s="1051"/>
      <c r="F385" s="5" t="s">
        <v>724</v>
      </c>
      <c r="O385" s="5"/>
      <c r="P385" s="5"/>
      <c r="Q385" s="5"/>
      <c r="R385" s="5"/>
      <c r="S385" s="5"/>
      <c r="T385" s="5"/>
      <c r="U385" s="5"/>
      <c r="V385" s="5"/>
      <c r="W385" s="5"/>
      <c r="X385" s="5"/>
      <c r="Y385" s="5"/>
      <c r="Z385" s="5"/>
      <c r="AA385" s="5">
        <v>0</v>
      </c>
      <c r="AB385" s="5">
        <v>0</v>
      </c>
      <c r="AC385" s="5">
        <v>0</v>
      </c>
      <c r="AD385" s="5">
        <v>0</v>
      </c>
      <c r="AE385" s="5">
        <v>0</v>
      </c>
      <c r="AF385" s="5">
        <v>0</v>
      </c>
      <c r="AG385" s="5">
        <v>0</v>
      </c>
      <c r="AH385" s="5">
        <v>0</v>
      </c>
      <c r="AI385" s="5">
        <v>0</v>
      </c>
      <c r="AJ385" s="5">
        <v>0</v>
      </c>
      <c r="AK385" s="5">
        <v>0</v>
      </c>
      <c r="AL385" s="5">
        <v>0</v>
      </c>
      <c r="AM385" s="5">
        <v>0</v>
      </c>
      <c r="AN385" s="5">
        <v>0</v>
      </c>
      <c r="AO385" s="5">
        <v>0</v>
      </c>
      <c r="AP385" s="5">
        <v>0</v>
      </c>
      <c r="AQ385" s="5">
        <v>0</v>
      </c>
    </row>
    <row r="386" spans="1:256" ht="15" customHeight="1">
      <c r="F386" s="5" t="s">
        <v>1297</v>
      </c>
    </row>
    <row r="387" spans="1:256" ht="15" customHeight="1">
      <c r="G387" s="5" t="s">
        <v>1352</v>
      </c>
    </row>
    <row r="388" spans="1:256" ht="15" customHeight="1">
      <c r="E388" s="29"/>
      <c r="F388" s="29"/>
      <c r="G388" s="29" t="s">
        <v>38</v>
      </c>
      <c r="H388" s="29"/>
      <c r="I388" s="29"/>
      <c r="J388" s="29"/>
      <c r="K388" s="29"/>
      <c r="L388" s="29"/>
      <c r="M388" s="29"/>
      <c r="N388" s="29"/>
      <c r="P388" s="29"/>
      <c r="Q388" s="29"/>
      <c r="R388" s="29"/>
      <c r="S388" s="29"/>
      <c r="T388" s="29"/>
      <c r="U388" s="29"/>
      <c r="V388" s="29"/>
      <c r="W388" s="29"/>
      <c r="X388" s="29"/>
      <c r="Y388" s="29"/>
      <c r="Z388" s="29"/>
      <c r="AA388" s="29">
        <v>0</v>
      </c>
      <c r="AB388" s="29">
        <v>0</v>
      </c>
      <c r="AC388" s="29">
        <v>0</v>
      </c>
      <c r="AD388" s="29">
        <v>0</v>
      </c>
      <c r="AE388" s="29">
        <v>0</v>
      </c>
      <c r="AF388" s="29">
        <v>0</v>
      </c>
      <c r="AG388" s="29">
        <v>0</v>
      </c>
      <c r="AH388" s="29">
        <v>0</v>
      </c>
      <c r="AI388" s="29">
        <v>0</v>
      </c>
      <c r="AJ388" s="29">
        <v>0</v>
      </c>
      <c r="AK388" s="29">
        <v>0</v>
      </c>
      <c r="AL388" s="29">
        <v>0</v>
      </c>
      <c r="AM388" s="29">
        <v>0</v>
      </c>
      <c r="AN388" s="29">
        <v>0</v>
      </c>
      <c r="AO388" s="29">
        <v>0</v>
      </c>
      <c r="AP388" s="29">
        <v>0</v>
      </c>
      <c r="AQ388" s="29">
        <v>0</v>
      </c>
      <c r="AR388" s="29"/>
      <c r="AS388" s="29"/>
      <c r="AT388" s="29"/>
      <c r="AU388" s="29"/>
      <c r="AV388" s="29"/>
      <c r="AW388" s="29"/>
      <c r="AX388" s="29"/>
      <c r="AY388" s="29"/>
      <c r="AZ388" s="29"/>
      <c r="BA388" s="29"/>
      <c r="BB388" s="29"/>
      <c r="BC388" s="29"/>
      <c r="BD388" s="29"/>
      <c r="BE388" s="29"/>
      <c r="BF388" s="29"/>
      <c r="BG388" s="29"/>
      <c r="BH388" s="29"/>
      <c r="BI388" s="29"/>
      <c r="BJ388" s="29"/>
      <c r="BK388" s="29"/>
      <c r="BL388" s="29"/>
      <c r="BM388" s="29"/>
      <c r="BN388" s="29"/>
      <c r="BO388" s="29"/>
      <c r="BP388" s="29"/>
      <c r="BQ388" s="29"/>
      <c r="BR388" s="29"/>
      <c r="BS388" s="29"/>
      <c r="BT388" s="29"/>
      <c r="BU388" s="29"/>
      <c r="BV388" s="29"/>
      <c r="BW388" s="29"/>
      <c r="BX388" s="29"/>
      <c r="BY388" s="29"/>
      <c r="BZ388" s="29"/>
      <c r="CA388" s="29"/>
      <c r="CB388" s="29"/>
      <c r="CC388" s="29"/>
      <c r="CD388" s="29"/>
      <c r="CE388" s="29"/>
      <c r="CF388" s="29"/>
      <c r="CG388" s="29"/>
      <c r="CH388" s="29"/>
      <c r="CI388" s="29"/>
      <c r="CJ388" s="29"/>
      <c r="CK388" s="29"/>
      <c r="CL388" s="29"/>
      <c r="CM388" s="29"/>
      <c r="CN388" s="29"/>
      <c r="CO388" s="29"/>
      <c r="CP388" s="29"/>
      <c r="CQ388" s="29"/>
      <c r="CR388" s="29"/>
      <c r="CS388" s="29"/>
      <c r="CT388" s="29"/>
      <c r="CU388" s="29"/>
      <c r="CV388" s="29"/>
      <c r="CW388" s="29"/>
      <c r="CX388" s="29"/>
      <c r="CY388" s="29"/>
      <c r="CZ388" s="29"/>
      <c r="DA388" s="29"/>
      <c r="DB388" s="29"/>
      <c r="DC388" s="29"/>
      <c r="DD388" s="29"/>
      <c r="DE388" s="29"/>
      <c r="DF388" s="29"/>
      <c r="DG388" s="29"/>
      <c r="DH388" s="29"/>
      <c r="DI388" s="29"/>
      <c r="DJ388" s="29"/>
      <c r="DK388" s="29"/>
      <c r="DL388" s="29"/>
      <c r="DM388" s="29"/>
      <c r="DN388" s="29"/>
      <c r="DO388" s="29"/>
      <c r="DP388" s="29"/>
      <c r="DQ388" s="29"/>
      <c r="DR388" s="29"/>
      <c r="DS388" s="29"/>
      <c r="DT388" s="29"/>
      <c r="DU388" s="29"/>
      <c r="DV388" s="29"/>
      <c r="DW388" s="29"/>
      <c r="DX388" s="29"/>
      <c r="DY388" s="29"/>
      <c r="DZ388" s="29"/>
      <c r="EA388" s="29"/>
      <c r="EB388" s="29"/>
      <c r="EC388" s="29"/>
      <c r="ED388" s="29"/>
      <c r="EE388" s="29"/>
      <c r="EF388" s="29"/>
      <c r="EG388" s="29"/>
      <c r="EH388" s="29"/>
      <c r="EI388" s="29"/>
      <c r="EJ388" s="29"/>
      <c r="EK388" s="29"/>
      <c r="EL388" s="29"/>
      <c r="EM388" s="29"/>
      <c r="EN388" s="29"/>
      <c r="EO388" s="29"/>
      <c r="EP388" s="29"/>
      <c r="EQ388" s="29"/>
      <c r="ER388" s="29"/>
      <c r="ES388" s="29"/>
      <c r="ET388" s="29"/>
      <c r="EU388" s="29"/>
      <c r="EV388" s="29"/>
      <c r="EW388" s="29"/>
      <c r="EX388" s="29"/>
      <c r="EY388" s="29"/>
      <c r="EZ388" s="29"/>
      <c r="FA388" s="29"/>
      <c r="FB388" s="29"/>
      <c r="FC388" s="29"/>
      <c r="FD388" s="29"/>
      <c r="FE388" s="29"/>
      <c r="FF388" s="29"/>
      <c r="FG388" s="29"/>
      <c r="FH388" s="29"/>
      <c r="FI388" s="29"/>
      <c r="FJ388" s="29"/>
      <c r="FK388" s="29"/>
      <c r="FL388" s="29"/>
      <c r="FM388" s="29"/>
      <c r="FN388" s="29"/>
      <c r="FO388" s="29"/>
      <c r="FP388" s="29"/>
      <c r="FQ388" s="29"/>
      <c r="FR388" s="29"/>
      <c r="FS388" s="29"/>
      <c r="FT388" s="29"/>
      <c r="FU388" s="29"/>
      <c r="FV388" s="29"/>
      <c r="FW388" s="29"/>
      <c r="FX388" s="29"/>
      <c r="FY388" s="29"/>
      <c r="FZ388" s="29"/>
      <c r="GA388" s="29"/>
      <c r="GB388" s="29"/>
      <c r="GC388" s="29"/>
      <c r="GD388" s="29"/>
      <c r="GE388" s="29"/>
      <c r="GF388" s="29"/>
      <c r="GG388" s="29"/>
      <c r="GH388" s="29"/>
      <c r="GI388" s="29"/>
      <c r="GJ388" s="29"/>
      <c r="GK388" s="29"/>
      <c r="GL388" s="29"/>
      <c r="GM388" s="29"/>
      <c r="GN388" s="29"/>
      <c r="GO388" s="29"/>
      <c r="GP388" s="29"/>
      <c r="GQ388" s="29"/>
      <c r="GR388" s="29"/>
      <c r="GS388" s="29"/>
      <c r="GT388" s="29"/>
      <c r="GU388" s="29"/>
      <c r="GV388" s="29"/>
      <c r="GW388" s="29"/>
      <c r="GX388" s="29"/>
      <c r="GY388" s="29"/>
      <c r="GZ388" s="29"/>
      <c r="HA388" s="29"/>
      <c r="HB388" s="29"/>
      <c r="HC388" s="29"/>
      <c r="HD388" s="29"/>
      <c r="HE388" s="29"/>
      <c r="HF388" s="29"/>
      <c r="HG388" s="29"/>
      <c r="HH388" s="29"/>
      <c r="HI388" s="29"/>
      <c r="HJ388" s="29"/>
      <c r="HK388" s="29"/>
      <c r="HL388" s="29"/>
      <c r="HM388" s="29"/>
      <c r="HN388" s="29"/>
      <c r="HO388" s="29"/>
      <c r="HP388" s="29"/>
      <c r="HQ388" s="29"/>
      <c r="HR388" s="29"/>
      <c r="HS388" s="29"/>
      <c r="HT388" s="29"/>
      <c r="HU388" s="29"/>
      <c r="HV388" s="29"/>
      <c r="HW388" s="29"/>
      <c r="HX388" s="29"/>
      <c r="HY388" s="29"/>
      <c r="HZ388" s="29"/>
      <c r="IA388" s="29"/>
      <c r="IB388" s="29"/>
      <c r="IC388" s="29"/>
      <c r="ID388" s="29"/>
      <c r="IE388" s="29"/>
      <c r="IF388" s="29"/>
      <c r="IG388" s="29"/>
      <c r="IH388" s="29"/>
      <c r="II388" s="29"/>
      <c r="IJ388" s="29"/>
      <c r="IK388" s="29"/>
      <c r="IL388" s="29"/>
      <c r="IM388" s="29"/>
      <c r="IN388" s="29"/>
      <c r="IO388" s="29"/>
      <c r="IP388" s="29"/>
      <c r="IQ388" s="29"/>
      <c r="IR388" s="29"/>
      <c r="IS388" s="29"/>
      <c r="IT388" s="29"/>
      <c r="IU388" s="29"/>
      <c r="IV388" s="29"/>
    </row>
    <row r="389" spans="1:256" ht="15" customHeight="1">
      <c r="E389" s="5" t="s">
        <v>1257</v>
      </c>
      <c r="N389" s="1064">
        <v>25008601.050000001</v>
      </c>
      <c r="O389" s="1064">
        <v>25147940.859999999</v>
      </c>
      <c r="P389" s="1064">
        <v>25180410.899999999</v>
      </c>
      <c r="Q389" s="1064">
        <v>25222110.170000002</v>
      </c>
      <c r="R389" s="1064">
        <v>25270994.399999999</v>
      </c>
      <c r="S389" s="1064">
        <v>25366637.919999998</v>
      </c>
      <c r="T389" s="1064">
        <v>26544494.160000004</v>
      </c>
      <c r="U389" s="1064">
        <v>25132442.480000004</v>
      </c>
      <c r="V389" s="1064">
        <v>24984606.219999999</v>
      </c>
      <c r="W389" s="1075">
        <v>25189000</v>
      </c>
      <c r="X389" s="1075">
        <v>25130000</v>
      </c>
      <c r="Y389" s="1075">
        <v>25000000</v>
      </c>
      <c r="Z389" s="1075">
        <v>25000000</v>
      </c>
      <c r="AA389" s="5">
        <v>25000000</v>
      </c>
      <c r="AB389" s="5">
        <v>25000000</v>
      </c>
      <c r="AC389" s="5">
        <v>25000000</v>
      </c>
      <c r="AD389" s="5">
        <v>25000000</v>
      </c>
      <c r="AE389" s="5">
        <v>25000000</v>
      </c>
      <c r="AF389" s="5">
        <v>25000000</v>
      </c>
      <c r="AG389" s="5">
        <v>25000000</v>
      </c>
      <c r="AH389" s="5">
        <v>25000000</v>
      </c>
      <c r="AI389" s="5">
        <v>25000000</v>
      </c>
      <c r="AJ389" s="5">
        <v>25000000</v>
      </c>
      <c r="AK389" s="5">
        <v>25000000</v>
      </c>
      <c r="AL389" s="5">
        <v>25000000</v>
      </c>
      <c r="AM389" s="5">
        <v>25000000</v>
      </c>
      <c r="AN389" s="5">
        <v>25000000</v>
      </c>
      <c r="AO389" s="5">
        <v>25000000</v>
      </c>
      <c r="AP389" s="5">
        <v>25000000</v>
      </c>
      <c r="AQ389" s="5">
        <v>25000000</v>
      </c>
    </row>
    <row r="390" spans="1:256" ht="15" customHeight="1">
      <c r="B390" s="171">
        <v>0</v>
      </c>
      <c r="E390" s="5" t="s">
        <v>842</v>
      </c>
      <c r="AA390" s="5">
        <v>0</v>
      </c>
      <c r="AB390" s="5">
        <v>0</v>
      </c>
      <c r="AC390" s="5">
        <v>0</v>
      </c>
      <c r="AD390" s="5">
        <v>0</v>
      </c>
      <c r="AE390" s="5">
        <v>0</v>
      </c>
      <c r="AF390" s="5">
        <v>0</v>
      </c>
      <c r="AG390" s="5">
        <v>0</v>
      </c>
      <c r="AH390" s="5">
        <v>0</v>
      </c>
      <c r="AI390" s="5">
        <v>0</v>
      </c>
      <c r="AJ390" s="5">
        <v>0</v>
      </c>
      <c r="AK390" s="5">
        <v>0</v>
      </c>
      <c r="AL390" s="5">
        <v>0</v>
      </c>
      <c r="AM390" s="5">
        <v>0</v>
      </c>
      <c r="AN390" s="5">
        <v>0</v>
      </c>
      <c r="AO390" s="5">
        <v>0</v>
      </c>
      <c r="AP390" s="5">
        <v>0</v>
      </c>
      <c r="AQ390" s="5">
        <v>0</v>
      </c>
    </row>
    <row r="392" spans="1:256" ht="15" customHeight="1">
      <c r="D392" s="29" t="s">
        <v>1254</v>
      </c>
    </row>
    <row r="393" spans="1:256" ht="15" customHeight="1">
      <c r="E393" s="5" t="s">
        <v>1313</v>
      </c>
      <c r="AA393" s="5" t="s">
        <v>1332</v>
      </c>
      <c r="AB393" s="5" t="s">
        <v>1332</v>
      </c>
      <c r="AC393" s="5" t="s">
        <v>1332</v>
      </c>
      <c r="AD393" s="5" t="s">
        <v>1332</v>
      </c>
      <c r="AE393" s="5" t="s">
        <v>1332</v>
      </c>
      <c r="AF393" s="5" t="s">
        <v>1332</v>
      </c>
      <c r="AG393" s="5" t="s">
        <v>1332</v>
      </c>
      <c r="AH393" s="5" t="s">
        <v>1332</v>
      </c>
      <c r="AI393" s="5" t="s">
        <v>1332</v>
      </c>
      <c r="AJ393" s="5" t="s">
        <v>1332</v>
      </c>
      <c r="AK393" s="5" t="s">
        <v>1332</v>
      </c>
      <c r="AL393" s="5" t="s">
        <v>1332</v>
      </c>
      <c r="AM393" s="5" t="s">
        <v>1332</v>
      </c>
      <c r="AN393" s="5" t="s">
        <v>1332</v>
      </c>
      <c r="AO393" s="5" t="s">
        <v>1332</v>
      </c>
      <c r="AP393" s="5" t="s">
        <v>1332</v>
      </c>
      <c r="AQ393" s="5" t="s">
        <v>1332</v>
      </c>
    </row>
    <row r="394" spans="1:256" ht="15" customHeight="1">
      <c r="E394" s="5" t="s">
        <v>1314</v>
      </c>
      <c r="AA394" s="5" t="s">
        <v>1332</v>
      </c>
      <c r="AB394" s="5" t="s">
        <v>1332</v>
      </c>
      <c r="AC394" s="5" t="s">
        <v>1332</v>
      </c>
      <c r="AD394" s="5" t="s">
        <v>1332</v>
      </c>
      <c r="AE394" s="5" t="s">
        <v>1332</v>
      </c>
      <c r="AF394" s="5" t="s">
        <v>1332</v>
      </c>
      <c r="AG394" s="5" t="s">
        <v>1332</v>
      </c>
      <c r="AH394" s="5" t="s">
        <v>1332</v>
      </c>
      <c r="AI394" s="5" t="s">
        <v>1332</v>
      </c>
      <c r="AJ394" s="5" t="s">
        <v>1332</v>
      </c>
      <c r="AK394" s="5" t="s">
        <v>1332</v>
      </c>
      <c r="AL394" s="5" t="s">
        <v>1332</v>
      </c>
      <c r="AM394" s="5" t="s">
        <v>1332</v>
      </c>
      <c r="AN394" s="5" t="s">
        <v>1332</v>
      </c>
      <c r="AO394" s="5" t="s">
        <v>1332</v>
      </c>
      <c r="AP394" s="5" t="s">
        <v>1332</v>
      </c>
      <c r="AQ394" s="5" t="s">
        <v>1332</v>
      </c>
    </row>
    <row r="395" spans="1:256" s="29" customFormat="1" ht="15" customHeight="1">
      <c r="A395" s="171"/>
      <c r="B395" s="171"/>
      <c r="C395" s="1051"/>
      <c r="E395" s="5" t="s">
        <v>1248</v>
      </c>
      <c r="F395" s="5"/>
      <c r="G395" s="5"/>
      <c r="H395" s="5"/>
      <c r="I395" s="5"/>
      <c r="J395" s="5"/>
      <c r="K395" s="5"/>
      <c r="L395" s="5"/>
      <c r="M395" s="5"/>
      <c r="N395" s="5"/>
      <c r="O395" s="5"/>
      <c r="P395" s="5"/>
      <c r="Q395" s="5"/>
      <c r="R395" s="5"/>
      <c r="S395" s="5"/>
      <c r="T395" s="5"/>
      <c r="U395" s="5"/>
      <c r="V395" s="5"/>
      <c r="W395" s="5"/>
      <c r="X395" s="5"/>
      <c r="Y395" s="5"/>
      <c r="Z395" s="5"/>
      <c r="AA395" s="5">
        <v>627010.54</v>
      </c>
      <c r="AB395" s="5">
        <v>627010.54</v>
      </c>
      <c r="AC395" s="5">
        <v>627010.54</v>
      </c>
      <c r="AD395" s="5">
        <v>627010.54</v>
      </c>
      <c r="AE395" s="5">
        <v>627010.54</v>
      </c>
      <c r="AF395" s="5">
        <v>627010.54</v>
      </c>
      <c r="AG395" s="5">
        <v>627010.54</v>
      </c>
      <c r="AH395" s="5">
        <v>627010.54</v>
      </c>
      <c r="AI395" s="5">
        <v>627010.54</v>
      </c>
      <c r="AJ395" s="5">
        <v>627010.54</v>
      </c>
      <c r="AK395" s="5">
        <v>627010.54</v>
      </c>
      <c r="AL395" s="5">
        <v>627010.54</v>
      </c>
      <c r="AM395" s="5">
        <v>627010.54</v>
      </c>
      <c r="AN395" s="5">
        <v>627010.54</v>
      </c>
      <c r="AO395" s="5">
        <v>627010.54</v>
      </c>
      <c r="AP395" s="5">
        <v>627010.54</v>
      </c>
      <c r="AQ395" s="5">
        <v>627010.54</v>
      </c>
      <c r="AR395" s="5"/>
      <c r="AS395" s="5"/>
      <c r="AT395" s="5"/>
      <c r="AU395" s="5"/>
      <c r="AV395" s="5"/>
      <c r="AW395" s="5"/>
      <c r="AX395" s="5"/>
      <c r="AY395" s="5"/>
      <c r="AZ395" s="5"/>
      <c r="BA395" s="5"/>
      <c r="BB395" s="5"/>
      <c r="BC395" s="5"/>
      <c r="BD395" s="5"/>
      <c r="BE395" s="5"/>
      <c r="BF395" s="5"/>
      <c r="BG395" s="5"/>
      <c r="BH395" s="5"/>
      <c r="BI395" s="5"/>
      <c r="BJ395" s="5"/>
      <c r="BK395" s="5"/>
      <c r="BL395" s="5"/>
      <c r="BM395" s="5"/>
      <c r="BN395" s="5"/>
      <c r="BO395" s="5"/>
      <c r="BP395" s="5"/>
      <c r="BQ395" s="5"/>
      <c r="BR395" s="5"/>
      <c r="BS395" s="5"/>
      <c r="BT395" s="5"/>
      <c r="BU395" s="5"/>
      <c r="BV395" s="5"/>
      <c r="BW395" s="5"/>
      <c r="BX395" s="5"/>
      <c r="BY395" s="5"/>
      <c r="BZ395" s="5"/>
      <c r="CA395" s="5"/>
      <c r="CB395" s="5"/>
      <c r="CC395" s="5"/>
      <c r="CD395" s="5"/>
      <c r="CE395" s="5"/>
      <c r="CF395" s="5"/>
      <c r="CG395" s="5"/>
      <c r="CH395" s="5"/>
      <c r="CI395" s="5"/>
      <c r="CJ395" s="5"/>
      <c r="CK395" s="5"/>
      <c r="CL395" s="5"/>
      <c r="CM395" s="5"/>
      <c r="CN395" s="5"/>
      <c r="CO395" s="5"/>
      <c r="CP395" s="5"/>
      <c r="CQ395" s="5"/>
      <c r="CR395" s="5"/>
      <c r="CS395" s="5"/>
      <c r="CT395" s="5"/>
      <c r="CU395" s="5"/>
      <c r="CV395" s="5"/>
      <c r="CW395" s="5"/>
      <c r="CX395" s="5"/>
      <c r="CY395" s="5"/>
      <c r="CZ395" s="5"/>
      <c r="DA395" s="5"/>
      <c r="DB395" s="5"/>
      <c r="DC395" s="5"/>
      <c r="DD395" s="5"/>
      <c r="DE395" s="5"/>
      <c r="DF395" s="5"/>
      <c r="DG395" s="5"/>
      <c r="DH395" s="5"/>
      <c r="DI395" s="5"/>
      <c r="DJ395" s="5"/>
      <c r="DK395" s="5"/>
      <c r="DL395" s="5"/>
      <c r="DM395" s="5"/>
      <c r="DN395" s="5"/>
      <c r="DO395" s="5"/>
      <c r="DP395" s="5"/>
      <c r="DQ395" s="5"/>
      <c r="DR395" s="5"/>
      <c r="DS395" s="5"/>
      <c r="DT395" s="5"/>
      <c r="DU395" s="5"/>
      <c r="DV395" s="5"/>
      <c r="DW395" s="5"/>
      <c r="DX395" s="5"/>
      <c r="DY395" s="5"/>
      <c r="DZ395" s="5"/>
      <c r="EA395" s="5"/>
      <c r="EB395" s="5"/>
      <c r="EC395" s="5"/>
      <c r="ED395" s="5"/>
      <c r="EE395" s="5"/>
      <c r="EF395" s="5"/>
      <c r="EG395" s="5"/>
      <c r="EH395" s="5"/>
      <c r="EI395" s="5"/>
      <c r="EJ395" s="5"/>
      <c r="EK395" s="5"/>
      <c r="EL395" s="5"/>
      <c r="EM395" s="5"/>
      <c r="EN395" s="5"/>
      <c r="EO395" s="5"/>
      <c r="EP395" s="5"/>
      <c r="EQ395" s="5"/>
      <c r="ER395" s="5"/>
      <c r="ES395" s="5"/>
      <c r="ET395" s="5"/>
      <c r="EU395" s="5"/>
      <c r="EV395" s="5"/>
      <c r="EW395" s="5"/>
      <c r="EX395" s="5"/>
      <c r="EY395" s="5"/>
      <c r="EZ395" s="5"/>
      <c r="FA395" s="5"/>
      <c r="FB395" s="5"/>
      <c r="FC395" s="5"/>
      <c r="FD395" s="5"/>
      <c r="FE395" s="5"/>
      <c r="FF395" s="5"/>
      <c r="FG395" s="5"/>
      <c r="FH395" s="5"/>
      <c r="FI395" s="5"/>
      <c r="FJ395" s="5"/>
      <c r="FK395" s="5"/>
      <c r="FL395" s="5"/>
      <c r="FM395" s="5"/>
      <c r="FN395" s="5"/>
      <c r="FO395" s="5"/>
      <c r="FP395" s="5"/>
      <c r="FQ395" s="5"/>
      <c r="FR395" s="5"/>
      <c r="FS395" s="5"/>
      <c r="FT395" s="5"/>
      <c r="FU395" s="5"/>
      <c r="FV395" s="5"/>
      <c r="FW395" s="5"/>
      <c r="FX395" s="5"/>
      <c r="FY395" s="5"/>
      <c r="FZ395" s="5"/>
      <c r="GA395" s="5"/>
      <c r="GB395" s="5"/>
      <c r="GC395" s="5"/>
      <c r="GD395" s="5"/>
      <c r="GE395" s="5"/>
      <c r="GF395" s="5"/>
      <c r="GG395" s="5"/>
      <c r="GH395" s="5"/>
      <c r="GI395" s="5"/>
      <c r="GJ395" s="5"/>
      <c r="GK395" s="5"/>
      <c r="GL395" s="5"/>
      <c r="GM395" s="5"/>
      <c r="GN395" s="5"/>
      <c r="GO395" s="5"/>
      <c r="GP395" s="5"/>
      <c r="GQ395" s="5"/>
      <c r="GR395" s="5"/>
      <c r="GS395" s="5"/>
      <c r="GT395" s="5"/>
      <c r="GU395" s="5"/>
      <c r="GV395" s="5"/>
      <c r="GW395" s="5"/>
      <c r="GX395" s="5"/>
      <c r="GY395" s="5"/>
      <c r="GZ395" s="5"/>
      <c r="HA395" s="5"/>
      <c r="HB395" s="5"/>
      <c r="HC395" s="5"/>
      <c r="HD395" s="5"/>
      <c r="HE395" s="5"/>
      <c r="HF395" s="5"/>
      <c r="HG395" s="5"/>
      <c r="HH395" s="5"/>
      <c r="HI395" s="5"/>
      <c r="HJ395" s="5"/>
      <c r="HK395" s="5"/>
      <c r="HL395" s="5"/>
      <c r="HM395" s="5"/>
      <c r="HN395" s="5"/>
      <c r="HO395" s="5"/>
      <c r="HP395" s="5"/>
      <c r="HQ395" s="5"/>
      <c r="HR395" s="5"/>
      <c r="HS395" s="5"/>
      <c r="HT395" s="5"/>
      <c r="HU395" s="5"/>
      <c r="HV395" s="5"/>
      <c r="HW395" s="5"/>
      <c r="HX395" s="5"/>
      <c r="HY395" s="5"/>
      <c r="HZ395" s="5"/>
      <c r="IA395" s="5"/>
      <c r="IB395" s="5"/>
      <c r="IC395" s="5"/>
      <c r="ID395" s="5"/>
      <c r="IE395" s="5"/>
      <c r="IF395" s="5"/>
      <c r="IG395" s="5"/>
      <c r="IH395" s="5"/>
      <c r="II395" s="5"/>
      <c r="IJ395" s="5"/>
      <c r="IK395" s="5"/>
      <c r="IL395" s="5"/>
      <c r="IM395" s="5"/>
      <c r="IN395" s="5"/>
      <c r="IO395" s="5"/>
      <c r="IP395" s="5"/>
      <c r="IQ395" s="5"/>
      <c r="IR395" s="5"/>
      <c r="IS395" s="5"/>
      <c r="IT395" s="5"/>
      <c r="IU395" s="5"/>
      <c r="IV395" s="5"/>
    </row>
    <row r="396" spans="1:256" s="29" customFormat="1" ht="15" customHeight="1">
      <c r="A396" s="171"/>
      <c r="B396" s="171"/>
      <c r="C396" s="1051"/>
      <c r="E396" s="5"/>
      <c r="F396" s="5" t="s">
        <v>1249</v>
      </c>
      <c r="G396" s="5"/>
      <c r="H396" s="5"/>
      <c r="I396" s="5"/>
      <c r="J396" s="5"/>
      <c r="K396" s="5"/>
      <c r="L396" s="5"/>
      <c r="M396" s="5"/>
      <c r="N396" s="5"/>
      <c r="O396" s="5"/>
      <c r="P396" s="5"/>
      <c r="Q396" s="5"/>
      <c r="R396" s="5"/>
      <c r="S396" s="5"/>
      <c r="T396" s="5"/>
      <c r="U396" s="5"/>
      <c r="V396" s="5"/>
      <c r="W396" s="5"/>
      <c r="X396" s="5"/>
      <c r="Y396" s="5"/>
      <c r="Z396" s="5"/>
      <c r="AA396" s="5"/>
      <c r="AB396" s="5"/>
      <c r="AC396" s="5"/>
      <c r="AD396" s="5"/>
      <c r="AE396" s="5"/>
      <c r="AF396" s="5"/>
      <c r="AG396" s="5"/>
      <c r="AH396" s="5"/>
      <c r="AI396" s="5"/>
      <c r="AJ396" s="5"/>
      <c r="AK396" s="5"/>
      <c r="AL396" s="5"/>
      <c r="AM396" s="5"/>
      <c r="AN396" s="5"/>
      <c r="AO396" s="5"/>
      <c r="AP396" s="5"/>
      <c r="AQ396" s="5"/>
      <c r="AR396" s="5"/>
      <c r="AS396" s="5"/>
      <c r="AT396" s="5"/>
      <c r="AU396" s="5"/>
      <c r="AV396" s="5"/>
      <c r="AW396" s="5"/>
      <c r="AX396" s="5"/>
      <c r="AY396" s="5"/>
      <c r="AZ396" s="5"/>
      <c r="BA396" s="5"/>
      <c r="BB396" s="5"/>
      <c r="BC396" s="5"/>
      <c r="BD396" s="5"/>
      <c r="BE396" s="5"/>
      <c r="BF396" s="5"/>
      <c r="BG396" s="5"/>
      <c r="BH396" s="5"/>
      <c r="BI396" s="5"/>
      <c r="BJ396" s="5"/>
      <c r="BK396" s="5"/>
      <c r="BL396" s="5"/>
      <c r="BM396" s="5"/>
      <c r="BN396" s="5"/>
      <c r="BO396" s="5"/>
      <c r="BP396" s="5"/>
      <c r="BQ396" s="5"/>
      <c r="BR396" s="5"/>
      <c r="BS396" s="5"/>
      <c r="BT396" s="5"/>
      <c r="BU396" s="5"/>
      <c r="BV396" s="5"/>
      <c r="BW396" s="5"/>
      <c r="BX396" s="5"/>
      <c r="BY396" s="5"/>
      <c r="BZ396" s="5"/>
      <c r="CA396" s="5"/>
      <c r="CB396" s="5"/>
      <c r="CC396" s="5"/>
      <c r="CD396" s="5"/>
      <c r="CE396" s="5"/>
      <c r="CF396" s="5"/>
      <c r="CG396" s="5"/>
      <c r="CH396" s="5"/>
      <c r="CI396" s="5"/>
      <c r="CJ396" s="5"/>
      <c r="CK396" s="5"/>
      <c r="CL396" s="5"/>
      <c r="CM396" s="5"/>
      <c r="CN396" s="5"/>
      <c r="CO396" s="5"/>
      <c r="CP396" s="5"/>
      <c r="CQ396" s="5"/>
      <c r="CR396" s="5"/>
      <c r="CS396" s="5"/>
      <c r="CT396" s="5"/>
      <c r="CU396" s="5"/>
      <c r="CV396" s="5"/>
      <c r="CW396" s="5"/>
      <c r="CX396" s="5"/>
      <c r="CY396" s="5"/>
      <c r="CZ396" s="5"/>
      <c r="DA396" s="5"/>
      <c r="DB396" s="5"/>
      <c r="DC396" s="5"/>
      <c r="DD396" s="5"/>
      <c r="DE396" s="5"/>
      <c r="DF396" s="5"/>
      <c r="DG396" s="5"/>
      <c r="DH396" s="5"/>
      <c r="DI396" s="5"/>
      <c r="DJ396" s="5"/>
      <c r="DK396" s="5"/>
      <c r="DL396" s="5"/>
      <c r="DM396" s="5"/>
      <c r="DN396" s="5"/>
      <c r="DO396" s="5"/>
      <c r="DP396" s="5"/>
      <c r="DQ396" s="5"/>
      <c r="DR396" s="5"/>
      <c r="DS396" s="5"/>
      <c r="DT396" s="5"/>
      <c r="DU396" s="5"/>
      <c r="DV396" s="5"/>
      <c r="DW396" s="5"/>
      <c r="DX396" s="5"/>
      <c r="DY396" s="5"/>
      <c r="DZ396" s="5"/>
      <c r="EA396" s="5"/>
      <c r="EB396" s="5"/>
      <c r="EC396" s="5"/>
      <c r="ED396" s="5"/>
      <c r="EE396" s="5"/>
      <c r="EF396" s="5"/>
      <c r="EG396" s="5"/>
      <c r="EH396" s="5"/>
      <c r="EI396" s="5"/>
      <c r="EJ396" s="5"/>
      <c r="EK396" s="5"/>
      <c r="EL396" s="5"/>
      <c r="EM396" s="5"/>
      <c r="EN396" s="5"/>
      <c r="EO396" s="5"/>
      <c r="EP396" s="5"/>
      <c r="EQ396" s="5"/>
      <c r="ER396" s="5"/>
      <c r="ES396" s="5"/>
      <c r="ET396" s="5"/>
      <c r="EU396" s="5"/>
      <c r="EV396" s="5"/>
      <c r="EW396" s="5"/>
      <c r="EX396" s="5"/>
      <c r="EY396" s="5"/>
      <c r="EZ396" s="5"/>
      <c r="FA396" s="5"/>
      <c r="FB396" s="5"/>
      <c r="FC396" s="5"/>
      <c r="FD396" s="5"/>
      <c r="FE396" s="5"/>
      <c r="FF396" s="5"/>
      <c r="FG396" s="5"/>
      <c r="FH396" s="5"/>
      <c r="FI396" s="5"/>
      <c r="FJ396" s="5"/>
      <c r="FK396" s="5"/>
      <c r="FL396" s="5"/>
      <c r="FM396" s="5"/>
      <c r="FN396" s="5"/>
      <c r="FO396" s="5"/>
      <c r="FP396" s="5"/>
      <c r="FQ396" s="5"/>
      <c r="FR396" s="5"/>
      <c r="FS396" s="5"/>
      <c r="FT396" s="5"/>
      <c r="FU396" s="5"/>
      <c r="FV396" s="5"/>
      <c r="FW396" s="5"/>
      <c r="FX396" s="5"/>
      <c r="FY396" s="5"/>
      <c r="FZ396" s="5"/>
      <c r="GA396" s="5"/>
      <c r="GB396" s="5"/>
      <c r="GC396" s="5"/>
      <c r="GD396" s="5"/>
      <c r="GE396" s="5"/>
      <c r="GF396" s="5"/>
      <c r="GG396" s="5"/>
      <c r="GH396" s="5"/>
      <c r="GI396" s="5"/>
      <c r="GJ396" s="5"/>
      <c r="GK396" s="5"/>
      <c r="GL396" s="5"/>
      <c r="GM396" s="5"/>
      <c r="GN396" s="5"/>
      <c r="GO396" s="5"/>
      <c r="GP396" s="5"/>
      <c r="GQ396" s="5"/>
      <c r="GR396" s="5"/>
      <c r="GS396" s="5"/>
      <c r="GT396" s="5"/>
      <c r="GU396" s="5"/>
      <c r="GV396" s="5"/>
      <c r="GW396" s="5"/>
      <c r="GX396" s="5"/>
      <c r="GY396" s="5"/>
      <c r="GZ396" s="5"/>
      <c r="HA396" s="5"/>
      <c r="HB396" s="5"/>
      <c r="HC396" s="5"/>
      <c r="HD396" s="5"/>
      <c r="HE396" s="5"/>
      <c r="HF396" s="5"/>
      <c r="HG396" s="5"/>
      <c r="HH396" s="5"/>
      <c r="HI396" s="5"/>
      <c r="HJ396" s="5"/>
      <c r="HK396" s="5"/>
      <c r="HL396" s="5"/>
      <c r="HM396" s="5"/>
      <c r="HN396" s="5"/>
      <c r="HO396" s="5"/>
      <c r="HP396" s="5"/>
      <c r="HQ396" s="5"/>
      <c r="HR396" s="5"/>
      <c r="HS396" s="5"/>
      <c r="HT396" s="5"/>
      <c r="HU396" s="5"/>
      <c r="HV396" s="5"/>
      <c r="HW396" s="5"/>
      <c r="HX396" s="5"/>
      <c r="HY396" s="5"/>
      <c r="HZ396" s="5"/>
      <c r="IA396" s="5"/>
      <c r="IB396" s="5"/>
      <c r="IC396" s="5"/>
      <c r="ID396" s="5"/>
      <c r="IE396" s="5"/>
      <c r="IF396" s="5"/>
      <c r="IG396" s="5"/>
      <c r="IH396" s="5"/>
      <c r="II396" s="5"/>
      <c r="IJ396" s="5"/>
      <c r="IK396" s="5"/>
      <c r="IL396" s="5"/>
      <c r="IM396" s="5"/>
      <c r="IN396" s="5"/>
      <c r="IO396" s="5"/>
      <c r="IP396" s="5"/>
      <c r="IQ396" s="5"/>
      <c r="IR396" s="5"/>
      <c r="IS396" s="5"/>
      <c r="IT396" s="5"/>
      <c r="IU396" s="5"/>
      <c r="IV396" s="5"/>
    </row>
    <row r="397" spans="1:256" ht="15" customHeight="1">
      <c r="G397" s="5" t="s">
        <v>683</v>
      </c>
      <c r="AA397" s="5">
        <v>6530.6712325114058</v>
      </c>
      <c r="AB397" s="5">
        <v>7252.2416740552289</v>
      </c>
      <c r="AC397" s="5">
        <v>12666.453118899721</v>
      </c>
      <c r="AD397" s="5">
        <v>15872.847390187206</v>
      </c>
      <c r="AE397" s="5">
        <v>15872.847390187206</v>
      </c>
      <c r="AF397" s="5">
        <v>15872.847390187206</v>
      </c>
      <c r="AG397" s="5">
        <v>15872.847390187206</v>
      </c>
      <c r="AH397" s="5">
        <v>15872.847390187206</v>
      </c>
      <c r="AI397" s="5">
        <v>15872.847390187206</v>
      </c>
      <c r="AJ397" s="5">
        <v>15872.847390187206</v>
      </c>
      <c r="AK397" s="5">
        <v>15872.847390187206</v>
      </c>
      <c r="AL397" s="5">
        <v>15872.847390187206</v>
      </c>
      <c r="AM397" s="5">
        <v>15872.847390187206</v>
      </c>
      <c r="AN397" s="5">
        <v>15872.847390187206</v>
      </c>
      <c r="AO397" s="5">
        <v>15872.847390187206</v>
      </c>
      <c r="AP397" s="5">
        <v>15872.847390187206</v>
      </c>
      <c r="AQ397" s="5">
        <v>15872.847390187206</v>
      </c>
    </row>
    <row r="398" spans="1:256" ht="15" customHeight="1">
      <c r="E398" s="29"/>
      <c r="F398" s="29"/>
      <c r="G398" s="29" t="s">
        <v>38</v>
      </c>
      <c r="H398" s="29"/>
      <c r="I398" s="29"/>
      <c r="J398" s="29"/>
      <c r="K398" s="29"/>
      <c r="L398" s="29"/>
      <c r="M398" s="29"/>
      <c r="N398" s="29"/>
      <c r="P398" s="29"/>
      <c r="Q398" s="29"/>
      <c r="R398" s="29"/>
      <c r="S398" s="29"/>
      <c r="T398" s="29"/>
      <c r="U398" s="29"/>
      <c r="V398" s="29"/>
      <c r="W398" s="29"/>
      <c r="X398" s="29"/>
      <c r="Y398" s="29"/>
      <c r="Z398" s="29"/>
      <c r="AA398" s="29">
        <v>6530.6712325114058</v>
      </c>
      <c r="AB398" s="29">
        <v>7252.2416740552289</v>
      </c>
      <c r="AC398" s="29">
        <v>12666.453118899721</v>
      </c>
      <c r="AD398" s="29">
        <v>15872.847390187206</v>
      </c>
      <c r="AE398" s="29">
        <v>15872.847390187206</v>
      </c>
      <c r="AF398" s="29">
        <v>15872.847390187206</v>
      </c>
      <c r="AG398" s="29">
        <v>15872.847390187206</v>
      </c>
      <c r="AH398" s="29">
        <v>15872.847390187206</v>
      </c>
      <c r="AI398" s="29">
        <v>15872.847390187206</v>
      </c>
      <c r="AJ398" s="29">
        <v>15872.847390187206</v>
      </c>
      <c r="AK398" s="29">
        <v>15872.847390187206</v>
      </c>
      <c r="AL398" s="29">
        <v>15872.847390187206</v>
      </c>
      <c r="AM398" s="29">
        <v>15872.847390187206</v>
      </c>
      <c r="AN398" s="29">
        <v>15872.847390187206</v>
      </c>
      <c r="AO398" s="29">
        <v>15872.847390187206</v>
      </c>
      <c r="AP398" s="29">
        <v>15872.847390187206</v>
      </c>
      <c r="AQ398" s="29">
        <v>15872.847390187206</v>
      </c>
      <c r="AR398" s="29"/>
      <c r="AS398" s="29"/>
      <c r="AT398" s="29"/>
      <c r="AU398" s="29"/>
      <c r="AV398" s="29"/>
      <c r="AW398" s="29"/>
      <c r="AX398" s="29"/>
      <c r="AY398" s="29"/>
      <c r="AZ398" s="29"/>
      <c r="BA398" s="29"/>
      <c r="BB398" s="29"/>
      <c r="BC398" s="29"/>
      <c r="BD398" s="29"/>
      <c r="BE398" s="29"/>
      <c r="BF398" s="29"/>
      <c r="BG398" s="29"/>
      <c r="BH398" s="29"/>
      <c r="BI398" s="29"/>
      <c r="BJ398" s="29"/>
      <c r="BK398" s="29"/>
      <c r="BL398" s="29"/>
      <c r="BM398" s="29"/>
      <c r="BN398" s="29"/>
      <c r="BO398" s="29"/>
      <c r="BP398" s="29"/>
      <c r="BQ398" s="29"/>
      <c r="BR398" s="29"/>
      <c r="BS398" s="29"/>
      <c r="BT398" s="29"/>
      <c r="BU398" s="29"/>
      <c r="BV398" s="29"/>
      <c r="BW398" s="29"/>
      <c r="BX398" s="29"/>
      <c r="BY398" s="29"/>
      <c r="BZ398" s="29"/>
      <c r="CA398" s="29"/>
      <c r="CB398" s="29"/>
      <c r="CC398" s="29"/>
      <c r="CD398" s="29"/>
      <c r="CE398" s="29"/>
      <c r="CF398" s="29"/>
      <c r="CG398" s="29"/>
      <c r="CH398" s="29"/>
      <c r="CI398" s="29"/>
      <c r="CJ398" s="29"/>
      <c r="CK398" s="29"/>
      <c r="CL398" s="29"/>
      <c r="CM398" s="29"/>
      <c r="CN398" s="29"/>
      <c r="CO398" s="29"/>
      <c r="CP398" s="29"/>
      <c r="CQ398" s="29"/>
      <c r="CR398" s="29"/>
      <c r="CS398" s="29"/>
      <c r="CT398" s="29"/>
      <c r="CU398" s="29"/>
      <c r="CV398" s="29"/>
      <c r="CW398" s="29"/>
      <c r="CX398" s="29"/>
      <c r="CY398" s="29"/>
      <c r="CZ398" s="29"/>
      <c r="DA398" s="29"/>
      <c r="DB398" s="29"/>
      <c r="DC398" s="29"/>
      <c r="DD398" s="29"/>
      <c r="DE398" s="29"/>
      <c r="DF398" s="29"/>
      <c r="DG398" s="29"/>
      <c r="DH398" s="29"/>
      <c r="DI398" s="29"/>
      <c r="DJ398" s="29"/>
      <c r="DK398" s="29"/>
      <c r="DL398" s="29"/>
      <c r="DM398" s="29"/>
      <c r="DN398" s="29"/>
      <c r="DO398" s="29"/>
      <c r="DP398" s="29"/>
      <c r="DQ398" s="29"/>
      <c r="DR398" s="29"/>
      <c r="DS398" s="29"/>
      <c r="DT398" s="29"/>
      <c r="DU398" s="29"/>
      <c r="DV398" s="29"/>
      <c r="DW398" s="29"/>
      <c r="DX398" s="29"/>
      <c r="DY398" s="29"/>
      <c r="DZ398" s="29"/>
      <c r="EA398" s="29"/>
      <c r="EB398" s="29"/>
      <c r="EC398" s="29"/>
      <c r="ED398" s="29"/>
      <c r="EE398" s="29"/>
      <c r="EF398" s="29"/>
      <c r="EG398" s="29"/>
      <c r="EH398" s="29"/>
      <c r="EI398" s="29"/>
      <c r="EJ398" s="29"/>
      <c r="EK398" s="29"/>
      <c r="EL398" s="29"/>
      <c r="EM398" s="29"/>
      <c r="EN398" s="29"/>
      <c r="EO398" s="29"/>
      <c r="EP398" s="29"/>
      <c r="EQ398" s="29"/>
      <c r="ER398" s="29"/>
      <c r="ES398" s="29"/>
      <c r="ET398" s="29"/>
      <c r="EU398" s="29"/>
      <c r="EV398" s="29"/>
      <c r="EW398" s="29"/>
      <c r="EX398" s="29"/>
      <c r="EY398" s="29"/>
      <c r="EZ398" s="29"/>
      <c r="FA398" s="29"/>
      <c r="FB398" s="29"/>
      <c r="FC398" s="29"/>
      <c r="FD398" s="29"/>
      <c r="FE398" s="29"/>
      <c r="FF398" s="29"/>
      <c r="FG398" s="29"/>
      <c r="FH398" s="29"/>
      <c r="FI398" s="29"/>
      <c r="FJ398" s="29"/>
      <c r="FK398" s="29"/>
      <c r="FL398" s="29"/>
      <c r="FM398" s="29"/>
      <c r="FN398" s="29"/>
      <c r="FO398" s="29"/>
      <c r="FP398" s="29"/>
      <c r="FQ398" s="29"/>
      <c r="FR398" s="29"/>
      <c r="FS398" s="29"/>
      <c r="FT398" s="29"/>
      <c r="FU398" s="29"/>
      <c r="FV398" s="29"/>
      <c r="FW398" s="29"/>
      <c r="FX398" s="29"/>
      <c r="FY398" s="29"/>
      <c r="FZ398" s="29"/>
      <c r="GA398" s="29"/>
      <c r="GB398" s="29"/>
      <c r="GC398" s="29"/>
      <c r="GD398" s="29"/>
      <c r="GE398" s="29"/>
      <c r="GF398" s="29"/>
      <c r="GG398" s="29"/>
      <c r="GH398" s="29"/>
      <c r="GI398" s="29"/>
      <c r="GJ398" s="29"/>
      <c r="GK398" s="29"/>
      <c r="GL398" s="29"/>
      <c r="GM398" s="29"/>
      <c r="GN398" s="29"/>
      <c r="GO398" s="29"/>
      <c r="GP398" s="29"/>
      <c r="GQ398" s="29"/>
      <c r="GR398" s="29"/>
      <c r="GS398" s="29"/>
      <c r="GT398" s="29"/>
      <c r="GU398" s="29"/>
      <c r="GV398" s="29"/>
      <c r="GW398" s="29"/>
      <c r="GX398" s="29"/>
      <c r="GY398" s="29"/>
      <c r="GZ398" s="29"/>
      <c r="HA398" s="29"/>
      <c r="HB398" s="29"/>
      <c r="HC398" s="29"/>
      <c r="HD398" s="29"/>
      <c r="HE398" s="29"/>
      <c r="HF398" s="29"/>
      <c r="HG398" s="29"/>
      <c r="HH398" s="29"/>
      <c r="HI398" s="29"/>
      <c r="HJ398" s="29"/>
      <c r="HK398" s="29"/>
      <c r="HL398" s="29"/>
      <c r="HM398" s="29"/>
      <c r="HN398" s="29"/>
      <c r="HO398" s="29"/>
      <c r="HP398" s="29"/>
      <c r="HQ398" s="29"/>
      <c r="HR398" s="29"/>
      <c r="HS398" s="29"/>
      <c r="HT398" s="29"/>
      <c r="HU398" s="29"/>
      <c r="HV398" s="29"/>
      <c r="HW398" s="29"/>
      <c r="HX398" s="29"/>
      <c r="HY398" s="29"/>
      <c r="HZ398" s="29"/>
      <c r="IA398" s="29"/>
      <c r="IB398" s="29"/>
      <c r="IC398" s="29"/>
      <c r="ID398" s="29"/>
      <c r="IE398" s="29"/>
      <c r="IF398" s="29"/>
      <c r="IG398" s="29"/>
      <c r="IH398" s="29"/>
      <c r="II398" s="29"/>
      <c r="IJ398" s="29"/>
      <c r="IK398" s="29"/>
      <c r="IL398" s="29"/>
      <c r="IM398" s="29"/>
      <c r="IN398" s="29"/>
      <c r="IO398" s="29"/>
      <c r="IP398" s="29"/>
      <c r="IQ398" s="29"/>
      <c r="IR398" s="29"/>
      <c r="IS398" s="29"/>
      <c r="IT398" s="29"/>
      <c r="IU398" s="29"/>
      <c r="IV398" s="29"/>
    </row>
    <row r="399" spans="1:256" s="29" customFormat="1" ht="15" customHeight="1">
      <c r="A399" s="171"/>
      <c r="B399" s="171"/>
      <c r="C399" s="1051"/>
      <c r="F399" s="5" t="s">
        <v>1252</v>
      </c>
      <c r="O399" s="5"/>
    </row>
    <row r="400" spans="1:256" s="29" customFormat="1" ht="15" customHeight="1">
      <c r="A400" s="171"/>
      <c r="B400" s="171"/>
      <c r="C400" s="1051"/>
      <c r="D400" s="5"/>
      <c r="E400" s="5"/>
      <c r="F400" s="5"/>
      <c r="G400" s="5" t="s">
        <v>1295</v>
      </c>
      <c r="H400" s="5"/>
      <c r="I400" s="5"/>
      <c r="J400" s="5"/>
      <c r="K400" s="5"/>
      <c r="L400" s="5"/>
      <c r="M400" s="5"/>
      <c r="N400" s="5"/>
      <c r="O400" s="5"/>
      <c r="P400" s="5"/>
      <c r="Q400" s="5"/>
      <c r="R400" s="5"/>
      <c r="S400" s="5"/>
      <c r="T400" s="5"/>
      <c r="U400" s="5"/>
      <c r="V400" s="5"/>
      <c r="W400" s="5"/>
      <c r="X400" s="5"/>
      <c r="Y400" s="5"/>
      <c r="Z400" s="5"/>
      <c r="AA400" s="5"/>
      <c r="AB400" s="5"/>
      <c r="AC400" s="5"/>
      <c r="AD400" s="5"/>
      <c r="AE400" s="5"/>
      <c r="AF400" s="5"/>
      <c r="AG400" s="5"/>
      <c r="AH400" s="5"/>
      <c r="AI400" s="5"/>
      <c r="AJ400" s="5"/>
      <c r="AK400" s="5"/>
      <c r="AL400" s="5"/>
      <c r="AM400" s="5"/>
      <c r="AN400" s="5"/>
      <c r="AO400" s="5"/>
      <c r="AP400" s="5"/>
      <c r="AQ400" s="5"/>
      <c r="AR400" s="5"/>
      <c r="AS400" s="5"/>
      <c r="AT400" s="5"/>
      <c r="AU400" s="5"/>
      <c r="AV400" s="5"/>
      <c r="AW400" s="5"/>
      <c r="AX400" s="5"/>
      <c r="AY400" s="5"/>
      <c r="AZ400" s="5"/>
      <c r="BA400" s="5"/>
      <c r="BB400" s="5"/>
      <c r="BC400" s="5"/>
      <c r="BD400" s="5"/>
      <c r="BE400" s="5"/>
      <c r="BF400" s="5"/>
      <c r="BG400" s="5"/>
      <c r="BH400" s="5"/>
      <c r="BI400" s="5"/>
      <c r="BJ400" s="5"/>
      <c r="BK400" s="5"/>
      <c r="BL400" s="5"/>
      <c r="BM400" s="5"/>
      <c r="BN400" s="5"/>
      <c r="BO400" s="5"/>
      <c r="BP400" s="5"/>
      <c r="BQ400" s="5"/>
      <c r="BR400" s="5"/>
      <c r="BS400" s="5"/>
      <c r="BT400" s="5"/>
      <c r="BU400" s="5"/>
      <c r="BV400" s="5"/>
      <c r="BW400" s="5"/>
      <c r="BX400" s="5"/>
      <c r="BY400" s="5"/>
      <c r="BZ400" s="5"/>
      <c r="CA400" s="5"/>
      <c r="CB400" s="5"/>
      <c r="CC400" s="5"/>
      <c r="CD400" s="5"/>
      <c r="CE400" s="5"/>
      <c r="CF400" s="5"/>
      <c r="CG400" s="5"/>
      <c r="CH400" s="5"/>
      <c r="CI400" s="5"/>
      <c r="CJ400" s="5"/>
      <c r="CK400" s="5"/>
      <c r="CL400" s="5"/>
      <c r="CM400" s="5"/>
      <c r="CN400" s="5"/>
      <c r="CO400" s="5"/>
      <c r="CP400" s="5"/>
      <c r="CQ400" s="5"/>
      <c r="CR400" s="5"/>
      <c r="CS400" s="5"/>
      <c r="CT400" s="5"/>
      <c r="CU400" s="5"/>
      <c r="CV400" s="5"/>
      <c r="CW400" s="5"/>
      <c r="CX400" s="5"/>
      <c r="CY400" s="5"/>
      <c r="CZ400" s="5"/>
      <c r="DA400" s="5"/>
      <c r="DB400" s="5"/>
      <c r="DC400" s="5"/>
      <c r="DD400" s="5"/>
      <c r="DE400" s="5"/>
      <c r="DF400" s="5"/>
      <c r="DG400" s="5"/>
      <c r="DH400" s="5"/>
      <c r="DI400" s="5"/>
      <c r="DJ400" s="5"/>
      <c r="DK400" s="5"/>
      <c r="DL400" s="5"/>
      <c r="DM400" s="5"/>
      <c r="DN400" s="5"/>
      <c r="DO400" s="5"/>
      <c r="DP400" s="5"/>
      <c r="DQ400" s="5"/>
      <c r="DR400" s="5"/>
      <c r="DS400" s="5"/>
      <c r="DT400" s="5"/>
      <c r="DU400" s="5"/>
      <c r="DV400" s="5"/>
      <c r="DW400" s="5"/>
      <c r="DX400" s="5"/>
      <c r="DY400" s="5"/>
      <c r="DZ400" s="5"/>
      <c r="EA400" s="5"/>
      <c r="EB400" s="5"/>
      <c r="EC400" s="5"/>
      <c r="ED400" s="5"/>
      <c r="EE400" s="5"/>
      <c r="EF400" s="5"/>
      <c r="EG400" s="5"/>
      <c r="EH400" s="5"/>
      <c r="EI400" s="5"/>
      <c r="EJ400" s="5"/>
      <c r="EK400" s="5"/>
      <c r="EL400" s="5"/>
      <c r="EM400" s="5"/>
      <c r="EN400" s="5"/>
      <c r="EO400" s="5"/>
      <c r="EP400" s="5"/>
      <c r="EQ400" s="5"/>
      <c r="ER400" s="5"/>
      <c r="ES400" s="5"/>
      <c r="ET400" s="5"/>
      <c r="EU400" s="5"/>
      <c r="EV400" s="5"/>
      <c r="EW400" s="5"/>
      <c r="EX400" s="5"/>
      <c r="EY400" s="5"/>
      <c r="EZ400" s="5"/>
      <c r="FA400" s="5"/>
      <c r="FB400" s="5"/>
      <c r="FC400" s="5"/>
      <c r="FD400" s="5"/>
      <c r="FE400" s="5"/>
      <c r="FF400" s="5"/>
      <c r="FG400" s="5"/>
      <c r="FH400" s="5"/>
      <c r="FI400" s="5"/>
      <c r="FJ400" s="5"/>
      <c r="FK400" s="5"/>
      <c r="FL400" s="5"/>
      <c r="FM400" s="5"/>
      <c r="FN400" s="5"/>
      <c r="FO400" s="5"/>
      <c r="FP400" s="5"/>
      <c r="FQ400" s="5"/>
      <c r="FR400" s="5"/>
      <c r="FS400" s="5"/>
      <c r="FT400" s="5"/>
      <c r="FU400" s="5"/>
      <c r="FV400" s="5"/>
      <c r="FW400" s="5"/>
      <c r="FX400" s="5"/>
      <c r="FY400" s="5"/>
      <c r="FZ400" s="5"/>
      <c r="GA400" s="5"/>
      <c r="GB400" s="5"/>
      <c r="GC400" s="5"/>
      <c r="GD400" s="5"/>
      <c r="GE400" s="5"/>
      <c r="GF400" s="5"/>
      <c r="GG400" s="5"/>
      <c r="GH400" s="5"/>
      <c r="GI400" s="5"/>
      <c r="GJ400" s="5"/>
      <c r="GK400" s="5"/>
      <c r="GL400" s="5"/>
      <c r="GM400" s="5"/>
      <c r="GN400" s="5"/>
      <c r="GO400" s="5"/>
      <c r="GP400" s="5"/>
      <c r="GQ400" s="5"/>
      <c r="GR400" s="5"/>
      <c r="GS400" s="5"/>
      <c r="GT400" s="5"/>
      <c r="GU400" s="5"/>
      <c r="GV400" s="5"/>
      <c r="GW400" s="5"/>
      <c r="GX400" s="5"/>
      <c r="GY400" s="5"/>
      <c r="GZ400" s="5"/>
      <c r="HA400" s="5"/>
      <c r="HB400" s="5"/>
      <c r="HC400" s="5"/>
      <c r="HD400" s="5"/>
      <c r="HE400" s="5"/>
      <c r="HF400" s="5"/>
      <c r="HG400" s="5"/>
      <c r="HH400" s="5"/>
      <c r="HI400" s="5"/>
      <c r="HJ400" s="5"/>
      <c r="HK400" s="5"/>
      <c r="HL400" s="5"/>
      <c r="HM400" s="5"/>
      <c r="HN400" s="5"/>
      <c r="HO400" s="5"/>
      <c r="HP400" s="5"/>
      <c r="HQ400" s="5"/>
      <c r="HR400" s="5"/>
      <c r="HS400" s="5"/>
      <c r="HT400" s="5"/>
      <c r="HU400" s="5"/>
      <c r="HV400" s="5"/>
      <c r="HW400" s="5"/>
      <c r="HX400" s="5"/>
      <c r="HY400" s="5"/>
      <c r="HZ400" s="5"/>
      <c r="IA400" s="5"/>
      <c r="IB400" s="5"/>
      <c r="IC400" s="5"/>
      <c r="ID400" s="5"/>
      <c r="IE400" s="5"/>
      <c r="IF400" s="5"/>
      <c r="IG400" s="5"/>
      <c r="IH400" s="5"/>
      <c r="II400" s="5"/>
      <c r="IJ400" s="5"/>
      <c r="IK400" s="5"/>
      <c r="IL400" s="5"/>
      <c r="IM400" s="5"/>
      <c r="IN400" s="5"/>
      <c r="IO400" s="5"/>
      <c r="IP400" s="5"/>
      <c r="IQ400" s="5"/>
      <c r="IR400" s="5"/>
      <c r="IS400" s="5"/>
      <c r="IT400" s="5"/>
      <c r="IU400" s="5"/>
      <c r="IV400" s="5"/>
    </row>
    <row r="401" spans="1:256" ht="15" customHeight="1">
      <c r="D401" s="5"/>
      <c r="G401" s="5" t="s">
        <v>1295</v>
      </c>
      <c r="AA401" s="5">
        <v>-6530.6712325114058</v>
      </c>
      <c r="AB401" s="5">
        <v>-7252.2416740552289</v>
      </c>
      <c r="AC401" s="5">
        <v>-12666.453118899721</v>
      </c>
      <c r="AD401" s="5">
        <v>-15872.847390187206</v>
      </c>
      <c r="AE401" s="5">
        <v>-15872.847390187206</v>
      </c>
      <c r="AF401" s="5">
        <v>-15872.847390187206</v>
      </c>
      <c r="AG401" s="5">
        <v>-15872.847390187206</v>
      </c>
      <c r="AH401" s="5">
        <v>-15872.847390187206</v>
      </c>
      <c r="AI401" s="5">
        <v>-15872.847390187206</v>
      </c>
      <c r="AJ401" s="5">
        <v>-15872.847390187206</v>
      </c>
      <c r="AK401" s="5">
        <v>-15872.847390187206</v>
      </c>
      <c r="AL401" s="5">
        <v>-15872.847390187206</v>
      </c>
      <c r="AM401" s="5">
        <v>-15872.847390187206</v>
      </c>
      <c r="AN401" s="5">
        <v>-15872.847390187206</v>
      </c>
      <c r="AO401" s="5">
        <v>-15872.847390187206</v>
      </c>
      <c r="AP401" s="5">
        <v>-15872.847390187206</v>
      </c>
      <c r="AQ401" s="5">
        <v>-15872.847390187206</v>
      </c>
    </row>
    <row r="402" spans="1:256" ht="15" customHeight="1">
      <c r="E402" s="29"/>
      <c r="F402" s="29"/>
      <c r="G402" s="29" t="s">
        <v>38</v>
      </c>
      <c r="H402" s="29"/>
      <c r="I402" s="29"/>
      <c r="J402" s="29"/>
      <c r="K402" s="29"/>
      <c r="L402" s="29"/>
      <c r="M402" s="29"/>
      <c r="N402" s="29"/>
      <c r="P402" s="29"/>
      <c r="Q402" s="29"/>
      <c r="R402" s="29"/>
      <c r="S402" s="29"/>
      <c r="T402" s="29"/>
      <c r="U402" s="29"/>
      <c r="V402" s="29"/>
      <c r="W402" s="29"/>
      <c r="X402" s="29"/>
      <c r="Y402" s="29"/>
      <c r="Z402" s="29"/>
      <c r="AA402" s="29">
        <v>-6530.6712325114058</v>
      </c>
      <c r="AB402" s="29">
        <v>-7252.2416740552289</v>
      </c>
      <c r="AC402" s="29">
        <v>-12666.453118899721</v>
      </c>
      <c r="AD402" s="29">
        <v>-15872.847390187206</v>
      </c>
      <c r="AE402" s="29">
        <v>-15872.847390187206</v>
      </c>
      <c r="AF402" s="29">
        <v>-15872.847390187206</v>
      </c>
      <c r="AG402" s="29">
        <v>-15872.847390187206</v>
      </c>
      <c r="AH402" s="29">
        <v>-15872.847390187206</v>
      </c>
      <c r="AI402" s="29">
        <v>-15872.847390187206</v>
      </c>
      <c r="AJ402" s="29">
        <v>-15872.847390187206</v>
      </c>
      <c r="AK402" s="29">
        <v>-15872.847390187206</v>
      </c>
      <c r="AL402" s="29">
        <v>-15872.847390187206</v>
      </c>
      <c r="AM402" s="29">
        <v>-15872.847390187206</v>
      </c>
      <c r="AN402" s="29">
        <v>-15872.847390187206</v>
      </c>
      <c r="AO402" s="29">
        <v>-15872.847390187206</v>
      </c>
      <c r="AP402" s="29">
        <v>-15872.847390187206</v>
      </c>
      <c r="AQ402" s="29">
        <v>-15872.847390187206</v>
      </c>
      <c r="AR402" s="29"/>
      <c r="AS402" s="29"/>
      <c r="AT402" s="29"/>
      <c r="AU402" s="29"/>
      <c r="AV402" s="29"/>
      <c r="AW402" s="29"/>
      <c r="AX402" s="29"/>
      <c r="AY402" s="29"/>
      <c r="AZ402" s="29"/>
      <c r="BA402" s="29"/>
      <c r="BB402" s="29"/>
      <c r="BC402" s="29"/>
      <c r="BD402" s="29"/>
      <c r="BE402" s="29"/>
      <c r="BF402" s="29"/>
      <c r="BG402" s="29"/>
      <c r="BH402" s="29"/>
      <c r="BI402" s="29"/>
      <c r="BJ402" s="29"/>
      <c r="BK402" s="29"/>
      <c r="BL402" s="29"/>
      <c r="BM402" s="29"/>
      <c r="BN402" s="29"/>
      <c r="BO402" s="29"/>
      <c r="BP402" s="29"/>
      <c r="BQ402" s="29"/>
      <c r="BR402" s="29"/>
      <c r="BS402" s="29"/>
      <c r="BT402" s="29"/>
      <c r="BU402" s="29"/>
      <c r="BV402" s="29"/>
      <c r="BW402" s="29"/>
      <c r="BX402" s="29"/>
      <c r="BY402" s="29"/>
      <c r="BZ402" s="29"/>
      <c r="CA402" s="29"/>
      <c r="CB402" s="29"/>
      <c r="CC402" s="29"/>
      <c r="CD402" s="29"/>
      <c r="CE402" s="29"/>
      <c r="CF402" s="29"/>
      <c r="CG402" s="29"/>
      <c r="CH402" s="29"/>
      <c r="CI402" s="29"/>
      <c r="CJ402" s="29"/>
      <c r="CK402" s="29"/>
      <c r="CL402" s="29"/>
      <c r="CM402" s="29"/>
      <c r="CN402" s="29"/>
      <c r="CO402" s="29"/>
      <c r="CP402" s="29"/>
      <c r="CQ402" s="29"/>
      <c r="CR402" s="29"/>
      <c r="CS402" s="29"/>
      <c r="CT402" s="29"/>
      <c r="CU402" s="29"/>
      <c r="CV402" s="29"/>
      <c r="CW402" s="29"/>
      <c r="CX402" s="29"/>
      <c r="CY402" s="29"/>
      <c r="CZ402" s="29"/>
      <c r="DA402" s="29"/>
      <c r="DB402" s="29"/>
      <c r="DC402" s="29"/>
      <c r="DD402" s="29"/>
      <c r="DE402" s="29"/>
      <c r="DF402" s="29"/>
      <c r="DG402" s="29"/>
      <c r="DH402" s="29"/>
      <c r="DI402" s="29"/>
      <c r="DJ402" s="29"/>
      <c r="DK402" s="29"/>
      <c r="DL402" s="29"/>
      <c r="DM402" s="29"/>
      <c r="DN402" s="29"/>
      <c r="DO402" s="29"/>
      <c r="DP402" s="29"/>
      <c r="DQ402" s="29"/>
      <c r="DR402" s="29"/>
      <c r="DS402" s="29"/>
      <c r="DT402" s="29"/>
      <c r="DU402" s="29"/>
      <c r="DV402" s="29"/>
      <c r="DW402" s="29"/>
      <c r="DX402" s="29"/>
      <c r="DY402" s="29"/>
      <c r="DZ402" s="29"/>
      <c r="EA402" s="29"/>
      <c r="EB402" s="29"/>
      <c r="EC402" s="29"/>
      <c r="ED402" s="29"/>
      <c r="EE402" s="29"/>
      <c r="EF402" s="29"/>
      <c r="EG402" s="29"/>
      <c r="EH402" s="29"/>
      <c r="EI402" s="29"/>
      <c r="EJ402" s="29"/>
      <c r="EK402" s="29"/>
      <c r="EL402" s="29"/>
      <c r="EM402" s="29"/>
      <c r="EN402" s="29"/>
      <c r="EO402" s="29"/>
      <c r="EP402" s="29"/>
      <c r="EQ402" s="29"/>
      <c r="ER402" s="29"/>
      <c r="ES402" s="29"/>
      <c r="ET402" s="29"/>
      <c r="EU402" s="29"/>
      <c r="EV402" s="29"/>
      <c r="EW402" s="29"/>
      <c r="EX402" s="29"/>
      <c r="EY402" s="29"/>
      <c r="EZ402" s="29"/>
      <c r="FA402" s="29"/>
      <c r="FB402" s="29"/>
      <c r="FC402" s="29"/>
      <c r="FD402" s="29"/>
      <c r="FE402" s="29"/>
      <c r="FF402" s="29"/>
      <c r="FG402" s="29"/>
      <c r="FH402" s="29"/>
      <c r="FI402" s="29"/>
      <c r="FJ402" s="29"/>
      <c r="FK402" s="29"/>
      <c r="FL402" s="29"/>
      <c r="FM402" s="29"/>
      <c r="FN402" s="29"/>
      <c r="FO402" s="29"/>
      <c r="FP402" s="29"/>
      <c r="FQ402" s="29"/>
      <c r="FR402" s="29"/>
      <c r="FS402" s="29"/>
      <c r="FT402" s="29"/>
      <c r="FU402" s="29"/>
      <c r="FV402" s="29"/>
      <c r="FW402" s="29"/>
      <c r="FX402" s="29"/>
      <c r="FY402" s="29"/>
      <c r="FZ402" s="29"/>
      <c r="GA402" s="29"/>
      <c r="GB402" s="29"/>
      <c r="GC402" s="29"/>
      <c r="GD402" s="29"/>
      <c r="GE402" s="29"/>
      <c r="GF402" s="29"/>
      <c r="GG402" s="29"/>
      <c r="GH402" s="29"/>
      <c r="GI402" s="29"/>
      <c r="GJ402" s="29"/>
      <c r="GK402" s="29"/>
      <c r="GL402" s="29"/>
      <c r="GM402" s="29"/>
      <c r="GN402" s="29"/>
      <c r="GO402" s="29"/>
      <c r="GP402" s="29"/>
      <c r="GQ402" s="29"/>
      <c r="GR402" s="29"/>
      <c r="GS402" s="29"/>
      <c r="GT402" s="29"/>
      <c r="GU402" s="29"/>
      <c r="GV402" s="29"/>
      <c r="GW402" s="29"/>
      <c r="GX402" s="29"/>
      <c r="GY402" s="29"/>
      <c r="GZ402" s="29"/>
      <c r="HA402" s="29"/>
      <c r="HB402" s="29"/>
      <c r="HC402" s="29"/>
      <c r="HD402" s="29"/>
      <c r="HE402" s="29"/>
      <c r="HF402" s="29"/>
      <c r="HG402" s="29"/>
      <c r="HH402" s="29"/>
      <c r="HI402" s="29"/>
      <c r="HJ402" s="29"/>
      <c r="HK402" s="29"/>
      <c r="HL402" s="29"/>
      <c r="HM402" s="29"/>
      <c r="HN402" s="29"/>
      <c r="HO402" s="29"/>
      <c r="HP402" s="29"/>
      <c r="HQ402" s="29"/>
      <c r="HR402" s="29"/>
      <c r="HS402" s="29"/>
      <c r="HT402" s="29"/>
      <c r="HU402" s="29"/>
      <c r="HV402" s="29"/>
      <c r="HW402" s="29"/>
      <c r="HX402" s="29"/>
      <c r="HY402" s="29"/>
      <c r="HZ402" s="29"/>
      <c r="IA402" s="29"/>
      <c r="IB402" s="29"/>
      <c r="IC402" s="29"/>
      <c r="ID402" s="29"/>
      <c r="IE402" s="29"/>
      <c r="IF402" s="29"/>
      <c r="IG402" s="29"/>
      <c r="IH402" s="29"/>
      <c r="II402" s="29"/>
      <c r="IJ402" s="29"/>
      <c r="IK402" s="29"/>
      <c r="IL402" s="29"/>
      <c r="IM402" s="29"/>
      <c r="IN402" s="29"/>
      <c r="IO402" s="29"/>
      <c r="IP402" s="29"/>
      <c r="IQ402" s="29"/>
      <c r="IR402" s="29"/>
      <c r="IS402" s="29"/>
      <c r="IT402" s="29"/>
      <c r="IU402" s="29"/>
      <c r="IV402" s="29"/>
    </row>
    <row r="403" spans="1:256" s="29" customFormat="1" ht="15" customHeight="1">
      <c r="A403" s="171"/>
      <c r="B403" s="171"/>
      <c r="C403" s="1051"/>
      <c r="F403" s="5" t="s">
        <v>724</v>
      </c>
      <c r="O403" s="5"/>
      <c r="P403" s="5"/>
      <c r="Q403" s="5"/>
      <c r="R403" s="5"/>
      <c r="S403" s="5"/>
      <c r="T403" s="5"/>
      <c r="U403" s="5"/>
      <c r="V403" s="5"/>
      <c r="W403" s="5"/>
      <c r="X403" s="5"/>
      <c r="Y403" s="5"/>
      <c r="Z403" s="5"/>
      <c r="AA403" s="5"/>
      <c r="AB403" s="5"/>
      <c r="AC403" s="5"/>
      <c r="AD403" s="5"/>
      <c r="AE403" s="5"/>
      <c r="AF403" s="5"/>
      <c r="AG403" s="5"/>
      <c r="AH403" s="5"/>
      <c r="AI403" s="5"/>
      <c r="AJ403" s="5"/>
      <c r="AK403" s="5"/>
      <c r="AL403" s="5"/>
      <c r="AM403" s="5"/>
      <c r="AN403" s="5"/>
      <c r="AO403" s="5"/>
      <c r="AP403" s="5"/>
      <c r="AQ403" s="5"/>
    </row>
    <row r="404" spans="1:256" ht="15" customHeight="1">
      <c r="F404" s="5" t="s">
        <v>1297</v>
      </c>
    </row>
    <row r="405" spans="1:256" ht="15" customHeight="1">
      <c r="G405" s="5" t="s">
        <v>1352</v>
      </c>
    </row>
    <row r="406" spans="1:256" ht="15" customHeight="1">
      <c r="E406" s="29"/>
      <c r="F406" s="29"/>
      <c r="G406" s="29" t="s">
        <v>38</v>
      </c>
      <c r="H406" s="29"/>
      <c r="I406" s="29"/>
      <c r="J406" s="29"/>
      <c r="K406" s="29"/>
      <c r="L406" s="29"/>
      <c r="M406" s="29"/>
      <c r="N406" s="29"/>
      <c r="P406" s="29"/>
      <c r="Q406" s="29"/>
      <c r="R406" s="29"/>
      <c r="S406" s="29"/>
      <c r="T406" s="29"/>
      <c r="U406" s="29"/>
      <c r="V406" s="29"/>
      <c r="W406" s="29"/>
      <c r="X406" s="29"/>
      <c r="Y406" s="29"/>
      <c r="Z406" s="29"/>
      <c r="AA406" s="29">
        <v>0</v>
      </c>
      <c r="AB406" s="29">
        <v>0</v>
      </c>
      <c r="AC406" s="29">
        <v>0</v>
      </c>
      <c r="AD406" s="29">
        <v>0</v>
      </c>
      <c r="AE406" s="29">
        <v>0</v>
      </c>
      <c r="AF406" s="29">
        <v>0</v>
      </c>
      <c r="AG406" s="29">
        <v>0</v>
      </c>
      <c r="AH406" s="29">
        <v>0</v>
      </c>
      <c r="AI406" s="29">
        <v>0</v>
      </c>
      <c r="AJ406" s="29">
        <v>0</v>
      </c>
      <c r="AK406" s="29">
        <v>0</v>
      </c>
      <c r="AL406" s="29">
        <v>0</v>
      </c>
      <c r="AM406" s="29">
        <v>0</v>
      </c>
      <c r="AN406" s="29">
        <v>0</v>
      </c>
      <c r="AO406" s="29">
        <v>0</v>
      </c>
      <c r="AP406" s="29">
        <v>0</v>
      </c>
      <c r="AQ406" s="29">
        <v>0</v>
      </c>
      <c r="AR406" s="29"/>
      <c r="AS406" s="29"/>
      <c r="AT406" s="29"/>
      <c r="AU406" s="29"/>
      <c r="AV406" s="29"/>
      <c r="AW406" s="29"/>
      <c r="AX406" s="29"/>
      <c r="AY406" s="29"/>
      <c r="AZ406" s="29"/>
      <c r="BA406" s="29"/>
      <c r="BB406" s="29"/>
      <c r="BC406" s="29"/>
      <c r="BD406" s="29"/>
      <c r="BE406" s="29"/>
      <c r="BF406" s="29"/>
      <c r="BG406" s="29"/>
      <c r="BH406" s="29"/>
      <c r="BI406" s="29"/>
      <c r="BJ406" s="29"/>
      <c r="BK406" s="29"/>
      <c r="BL406" s="29"/>
      <c r="BM406" s="29"/>
      <c r="BN406" s="29"/>
      <c r="BO406" s="29"/>
      <c r="BP406" s="29"/>
      <c r="BQ406" s="29"/>
      <c r="BR406" s="29"/>
      <c r="BS406" s="29"/>
      <c r="BT406" s="29"/>
      <c r="BU406" s="29"/>
      <c r="BV406" s="29"/>
      <c r="BW406" s="29"/>
      <c r="BX406" s="29"/>
      <c r="BY406" s="29"/>
      <c r="BZ406" s="29"/>
      <c r="CA406" s="29"/>
      <c r="CB406" s="29"/>
      <c r="CC406" s="29"/>
      <c r="CD406" s="29"/>
      <c r="CE406" s="29"/>
      <c r="CF406" s="29"/>
      <c r="CG406" s="29"/>
      <c r="CH406" s="29"/>
      <c r="CI406" s="29"/>
      <c r="CJ406" s="29"/>
      <c r="CK406" s="29"/>
      <c r="CL406" s="29"/>
      <c r="CM406" s="29"/>
      <c r="CN406" s="29"/>
      <c r="CO406" s="29"/>
      <c r="CP406" s="29"/>
      <c r="CQ406" s="29"/>
      <c r="CR406" s="29"/>
      <c r="CS406" s="29"/>
      <c r="CT406" s="29"/>
      <c r="CU406" s="29"/>
      <c r="CV406" s="29"/>
      <c r="CW406" s="29"/>
      <c r="CX406" s="29"/>
      <c r="CY406" s="29"/>
      <c r="CZ406" s="29"/>
      <c r="DA406" s="29"/>
      <c r="DB406" s="29"/>
      <c r="DC406" s="29"/>
      <c r="DD406" s="29"/>
      <c r="DE406" s="29"/>
      <c r="DF406" s="29"/>
      <c r="DG406" s="29"/>
      <c r="DH406" s="29"/>
      <c r="DI406" s="29"/>
      <c r="DJ406" s="29"/>
      <c r="DK406" s="29"/>
      <c r="DL406" s="29"/>
      <c r="DM406" s="29"/>
      <c r="DN406" s="29"/>
      <c r="DO406" s="29"/>
      <c r="DP406" s="29"/>
      <c r="DQ406" s="29"/>
      <c r="DR406" s="29"/>
      <c r="DS406" s="29"/>
      <c r="DT406" s="29"/>
      <c r="DU406" s="29"/>
      <c r="DV406" s="29"/>
      <c r="DW406" s="29"/>
      <c r="DX406" s="29"/>
      <c r="DY406" s="29"/>
      <c r="DZ406" s="29"/>
      <c r="EA406" s="29"/>
      <c r="EB406" s="29"/>
      <c r="EC406" s="29"/>
      <c r="ED406" s="29"/>
      <c r="EE406" s="29"/>
      <c r="EF406" s="29"/>
      <c r="EG406" s="29"/>
      <c r="EH406" s="29"/>
      <c r="EI406" s="29"/>
      <c r="EJ406" s="29"/>
      <c r="EK406" s="29"/>
      <c r="EL406" s="29"/>
      <c r="EM406" s="29"/>
      <c r="EN406" s="29"/>
      <c r="EO406" s="29"/>
      <c r="EP406" s="29"/>
      <c r="EQ406" s="29"/>
      <c r="ER406" s="29"/>
      <c r="ES406" s="29"/>
      <c r="ET406" s="29"/>
      <c r="EU406" s="29"/>
      <c r="EV406" s="29"/>
      <c r="EW406" s="29"/>
      <c r="EX406" s="29"/>
      <c r="EY406" s="29"/>
      <c r="EZ406" s="29"/>
      <c r="FA406" s="29"/>
      <c r="FB406" s="29"/>
      <c r="FC406" s="29"/>
      <c r="FD406" s="29"/>
      <c r="FE406" s="29"/>
      <c r="FF406" s="29"/>
      <c r="FG406" s="29"/>
      <c r="FH406" s="29"/>
      <c r="FI406" s="29"/>
      <c r="FJ406" s="29"/>
      <c r="FK406" s="29"/>
      <c r="FL406" s="29"/>
      <c r="FM406" s="29"/>
      <c r="FN406" s="29"/>
      <c r="FO406" s="29"/>
      <c r="FP406" s="29"/>
      <c r="FQ406" s="29"/>
      <c r="FR406" s="29"/>
      <c r="FS406" s="29"/>
      <c r="FT406" s="29"/>
      <c r="FU406" s="29"/>
      <c r="FV406" s="29"/>
      <c r="FW406" s="29"/>
      <c r="FX406" s="29"/>
      <c r="FY406" s="29"/>
      <c r="FZ406" s="29"/>
      <c r="GA406" s="29"/>
      <c r="GB406" s="29"/>
      <c r="GC406" s="29"/>
      <c r="GD406" s="29"/>
      <c r="GE406" s="29"/>
      <c r="GF406" s="29"/>
      <c r="GG406" s="29"/>
      <c r="GH406" s="29"/>
      <c r="GI406" s="29"/>
      <c r="GJ406" s="29"/>
      <c r="GK406" s="29"/>
      <c r="GL406" s="29"/>
      <c r="GM406" s="29"/>
      <c r="GN406" s="29"/>
      <c r="GO406" s="29"/>
      <c r="GP406" s="29"/>
      <c r="GQ406" s="29"/>
      <c r="GR406" s="29"/>
      <c r="GS406" s="29"/>
      <c r="GT406" s="29"/>
      <c r="GU406" s="29"/>
      <c r="GV406" s="29"/>
      <c r="GW406" s="29"/>
      <c r="GX406" s="29"/>
      <c r="GY406" s="29"/>
      <c r="GZ406" s="29"/>
      <c r="HA406" s="29"/>
      <c r="HB406" s="29"/>
      <c r="HC406" s="29"/>
      <c r="HD406" s="29"/>
      <c r="HE406" s="29"/>
      <c r="HF406" s="29"/>
      <c r="HG406" s="29"/>
      <c r="HH406" s="29"/>
      <c r="HI406" s="29"/>
      <c r="HJ406" s="29"/>
      <c r="HK406" s="29"/>
      <c r="HL406" s="29"/>
      <c r="HM406" s="29"/>
      <c r="HN406" s="29"/>
      <c r="HO406" s="29"/>
      <c r="HP406" s="29"/>
      <c r="HQ406" s="29"/>
      <c r="HR406" s="29"/>
      <c r="HS406" s="29"/>
      <c r="HT406" s="29"/>
      <c r="HU406" s="29"/>
      <c r="HV406" s="29"/>
      <c r="HW406" s="29"/>
      <c r="HX406" s="29"/>
      <c r="HY406" s="29"/>
      <c r="HZ406" s="29"/>
      <c r="IA406" s="29"/>
      <c r="IB406" s="29"/>
      <c r="IC406" s="29"/>
      <c r="ID406" s="29"/>
      <c r="IE406" s="29"/>
      <c r="IF406" s="29"/>
      <c r="IG406" s="29"/>
      <c r="IH406" s="29"/>
      <c r="II406" s="29"/>
      <c r="IJ406" s="29"/>
      <c r="IK406" s="29"/>
      <c r="IL406" s="29"/>
      <c r="IM406" s="29"/>
      <c r="IN406" s="29"/>
      <c r="IO406" s="29"/>
      <c r="IP406" s="29"/>
      <c r="IQ406" s="29"/>
      <c r="IR406" s="29"/>
      <c r="IS406" s="29"/>
      <c r="IT406" s="29"/>
      <c r="IU406" s="29"/>
      <c r="IV406" s="29"/>
    </row>
    <row r="407" spans="1:256" ht="15" customHeight="1">
      <c r="E407" s="5" t="s">
        <v>1257</v>
      </c>
      <c r="N407" s="1064">
        <v>267964.78999999998</v>
      </c>
      <c r="O407" s="1064">
        <v>234828.02</v>
      </c>
      <c r="P407" s="1064">
        <v>212487.58</v>
      </c>
      <c r="Q407" s="1064">
        <v>324771.61</v>
      </c>
      <c r="R407" s="1064">
        <v>459516.71</v>
      </c>
      <c r="S407" s="1064">
        <v>608530.36</v>
      </c>
      <c r="T407" s="1064">
        <v>354569.47</v>
      </c>
      <c r="U407" s="1064">
        <v>1054333.71</v>
      </c>
      <c r="V407" s="1064">
        <v>2132971.9700000002</v>
      </c>
      <c r="W407" s="1075">
        <v>1193422.2500000002</v>
      </c>
      <c r="X407" s="1075">
        <v>1060831.9700000002</v>
      </c>
      <c r="Y407" s="1075">
        <v>140599.57000000004</v>
      </c>
      <c r="Z407" s="1075">
        <v>627010.54</v>
      </c>
      <c r="AA407" s="5">
        <v>627010.54</v>
      </c>
      <c r="AB407" s="5">
        <v>627010.54</v>
      </c>
      <c r="AC407" s="5">
        <v>627010.54</v>
      </c>
      <c r="AD407" s="5">
        <v>627010.54</v>
      </c>
      <c r="AE407" s="5">
        <v>627010.54</v>
      </c>
      <c r="AF407" s="5">
        <v>627010.54</v>
      </c>
      <c r="AG407" s="5">
        <v>627010.54</v>
      </c>
      <c r="AH407" s="5">
        <v>627010.54</v>
      </c>
      <c r="AI407" s="5">
        <v>627010.54</v>
      </c>
      <c r="AJ407" s="5">
        <v>627010.54</v>
      </c>
      <c r="AK407" s="5">
        <v>627010.54</v>
      </c>
      <c r="AL407" s="5">
        <v>627010.54</v>
      </c>
      <c r="AM407" s="5">
        <v>627010.54</v>
      </c>
      <c r="AN407" s="5">
        <v>627010.54</v>
      </c>
      <c r="AO407" s="5">
        <v>627010.54</v>
      </c>
      <c r="AP407" s="5">
        <v>627010.54</v>
      </c>
      <c r="AQ407" s="5">
        <v>627010.54</v>
      </c>
    </row>
    <row r="408" spans="1:256" ht="15" customHeight="1">
      <c r="B408" s="171">
        <v>0</v>
      </c>
      <c r="E408" s="5" t="s">
        <v>842</v>
      </c>
      <c r="AA408" s="5">
        <v>0</v>
      </c>
      <c r="AB408" s="5">
        <v>0</v>
      </c>
      <c r="AC408" s="5">
        <v>0</v>
      </c>
      <c r="AD408" s="5">
        <v>0</v>
      </c>
      <c r="AE408" s="5">
        <v>0</v>
      </c>
      <c r="AF408" s="5">
        <v>0</v>
      </c>
      <c r="AG408" s="5">
        <v>0</v>
      </c>
      <c r="AH408" s="5">
        <v>0</v>
      </c>
      <c r="AI408" s="5">
        <v>0</v>
      </c>
      <c r="AJ408" s="5">
        <v>0</v>
      </c>
      <c r="AK408" s="5">
        <v>0</v>
      </c>
      <c r="AL408" s="5">
        <v>0</v>
      </c>
      <c r="AM408" s="5">
        <v>0</v>
      </c>
      <c r="AN408" s="5">
        <v>0</v>
      </c>
      <c r="AO408" s="5">
        <v>0</v>
      </c>
      <c r="AP408" s="5">
        <v>0</v>
      </c>
      <c r="AQ408" s="5">
        <v>0</v>
      </c>
    </row>
    <row r="410" spans="1:256" ht="15" customHeight="1">
      <c r="D410" s="29" t="s">
        <v>1256</v>
      </c>
    </row>
    <row r="411" spans="1:256" ht="15" customHeight="1">
      <c r="E411" s="5" t="s">
        <v>1313</v>
      </c>
      <c r="AA411" s="5" t="s">
        <v>1332</v>
      </c>
      <c r="AB411" s="5" t="s">
        <v>1332</v>
      </c>
      <c r="AC411" s="5" t="s">
        <v>1332</v>
      </c>
      <c r="AD411" s="5" t="s">
        <v>1332</v>
      </c>
      <c r="AE411" s="5" t="s">
        <v>1332</v>
      </c>
      <c r="AF411" s="5" t="s">
        <v>1332</v>
      </c>
      <c r="AG411" s="5" t="s">
        <v>1332</v>
      </c>
      <c r="AH411" s="5" t="s">
        <v>1332</v>
      </c>
      <c r="AI411" s="5" t="s">
        <v>1332</v>
      </c>
      <c r="AJ411" s="5" t="s">
        <v>1332</v>
      </c>
      <c r="AK411" s="5" t="s">
        <v>1332</v>
      </c>
      <c r="AL411" s="5" t="s">
        <v>1332</v>
      </c>
      <c r="AM411" s="5" t="s">
        <v>1332</v>
      </c>
      <c r="AN411" s="5" t="s">
        <v>1332</v>
      </c>
      <c r="AO411" s="5" t="s">
        <v>1332</v>
      </c>
      <c r="AP411" s="5" t="s">
        <v>1332</v>
      </c>
      <c r="AQ411" s="5" t="s">
        <v>1332</v>
      </c>
    </row>
    <row r="412" spans="1:256" ht="15" customHeight="1">
      <c r="E412" s="5" t="s">
        <v>1314</v>
      </c>
      <c r="AA412" s="5" t="s">
        <v>1332</v>
      </c>
      <c r="AB412" s="5" t="s">
        <v>1332</v>
      </c>
      <c r="AC412" s="5" t="s">
        <v>1332</v>
      </c>
      <c r="AD412" s="5" t="s">
        <v>1332</v>
      </c>
      <c r="AE412" s="5" t="s">
        <v>1332</v>
      </c>
      <c r="AF412" s="5" t="s">
        <v>1332</v>
      </c>
      <c r="AG412" s="5" t="s">
        <v>1332</v>
      </c>
      <c r="AH412" s="5" t="s">
        <v>1332</v>
      </c>
      <c r="AI412" s="5" t="s">
        <v>1332</v>
      </c>
      <c r="AJ412" s="5" t="s">
        <v>1332</v>
      </c>
      <c r="AK412" s="5" t="s">
        <v>1332</v>
      </c>
      <c r="AL412" s="5" t="s">
        <v>1332</v>
      </c>
      <c r="AM412" s="5" t="s">
        <v>1332</v>
      </c>
      <c r="AN412" s="5" t="s">
        <v>1332</v>
      </c>
      <c r="AO412" s="5" t="s">
        <v>1332</v>
      </c>
      <c r="AP412" s="5" t="s">
        <v>1332</v>
      </c>
      <c r="AQ412" s="5" t="s">
        <v>1332</v>
      </c>
    </row>
    <row r="413" spans="1:256" s="29" customFormat="1" ht="15" customHeight="1">
      <c r="A413" s="171"/>
      <c r="B413" s="171"/>
      <c r="C413" s="1051"/>
      <c r="E413" s="5" t="s">
        <v>1248</v>
      </c>
      <c r="F413" s="5"/>
      <c r="G413" s="5"/>
      <c r="H413" s="5"/>
      <c r="I413" s="5"/>
      <c r="J413" s="5"/>
      <c r="K413" s="5"/>
      <c r="L413" s="5"/>
      <c r="M413" s="5"/>
      <c r="N413" s="5"/>
      <c r="O413" s="5"/>
      <c r="P413" s="5"/>
      <c r="Q413" s="5"/>
      <c r="R413" s="5"/>
      <c r="S413" s="5"/>
      <c r="T413" s="5"/>
      <c r="U413" s="5"/>
      <c r="V413" s="5"/>
      <c r="W413" s="5"/>
      <c r="X413" s="5"/>
      <c r="Y413" s="5"/>
      <c r="Z413" s="5"/>
      <c r="AA413" s="5">
        <v>114969575.16</v>
      </c>
      <c r="AB413" s="5">
        <v>114969575.16</v>
      </c>
      <c r="AC413" s="5">
        <v>100746332.27775568</v>
      </c>
      <c r="AD413" s="5">
        <v>100584809.32853693</v>
      </c>
      <c r="AE413" s="5">
        <v>84951546.661684245</v>
      </c>
      <c r="AF413" s="5">
        <v>84509166.918380678</v>
      </c>
      <c r="AG413" s="5">
        <v>84370164.184005678</v>
      </c>
      <c r="AH413" s="5">
        <v>84370164.184005678</v>
      </c>
      <c r="AI413" s="5">
        <v>88585815.058400169</v>
      </c>
      <c r="AJ413" s="5">
        <v>93190180.77654466</v>
      </c>
      <c r="AK413" s="5">
        <v>91382843.637867853</v>
      </c>
      <c r="AL413" s="5">
        <v>84314218.356012344</v>
      </c>
      <c r="AM413" s="5">
        <v>88973081.217335537</v>
      </c>
      <c r="AN413" s="5">
        <v>94770135.508194849</v>
      </c>
      <c r="AO413" s="5">
        <v>100553989.79905416</v>
      </c>
      <c r="AP413" s="5">
        <v>100043236.94918755</v>
      </c>
      <c r="AQ413" s="5">
        <v>105798694.09686816</v>
      </c>
      <c r="AR413" s="5"/>
      <c r="AS413" s="5"/>
      <c r="AT413" s="5"/>
      <c r="AU413" s="5"/>
      <c r="AV413" s="5"/>
      <c r="AW413" s="5"/>
      <c r="AX413" s="5"/>
      <c r="AY413" s="5"/>
      <c r="AZ413" s="5"/>
      <c r="BA413" s="5"/>
      <c r="BB413" s="5"/>
      <c r="BC413" s="5"/>
      <c r="BD413" s="5"/>
      <c r="BE413" s="5"/>
      <c r="BF413" s="5"/>
      <c r="BG413" s="5"/>
      <c r="BH413" s="5"/>
      <c r="BI413" s="5"/>
      <c r="BJ413" s="5"/>
      <c r="BK413" s="5"/>
      <c r="BL413" s="5"/>
      <c r="BM413" s="5"/>
      <c r="BN413" s="5"/>
      <c r="BO413" s="5"/>
      <c r="BP413" s="5"/>
      <c r="BQ413" s="5"/>
      <c r="BR413" s="5"/>
      <c r="BS413" s="5"/>
      <c r="BT413" s="5"/>
      <c r="BU413" s="5"/>
      <c r="BV413" s="5"/>
      <c r="BW413" s="5"/>
      <c r="BX413" s="5"/>
      <c r="BY413" s="5"/>
      <c r="BZ413" s="5"/>
      <c r="CA413" s="5"/>
      <c r="CB413" s="5"/>
      <c r="CC413" s="5"/>
      <c r="CD413" s="5"/>
      <c r="CE413" s="5"/>
      <c r="CF413" s="5"/>
      <c r="CG413" s="5"/>
      <c r="CH413" s="5"/>
      <c r="CI413" s="5"/>
      <c r="CJ413" s="5"/>
      <c r="CK413" s="5"/>
      <c r="CL413" s="5"/>
      <c r="CM413" s="5"/>
      <c r="CN413" s="5"/>
      <c r="CO413" s="5"/>
      <c r="CP413" s="5"/>
      <c r="CQ413" s="5"/>
      <c r="CR413" s="5"/>
      <c r="CS413" s="5"/>
      <c r="CT413" s="5"/>
      <c r="CU413" s="5"/>
      <c r="CV413" s="5"/>
      <c r="CW413" s="5"/>
      <c r="CX413" s="5"/>
      <c r="CY413" s="5"/>
      <c r="CZ413" s="5"/>
      <c r="DA413" s="5"/>
      <c r="DB413" s="5"/>
      <c r="DC413" s="5"/>
      <c r="DD413" s="5"/>
      <c r="DE413" s="5"/>
      <c r="DF413" s="5"/>
      <c r="DG413" s="5"/>
      <c r="DH413" s="5"/>
      <c r="DI413" s="5"/>
      <c r="DJ413" s="5"/>
      <c r="DK413" s="5"/>
      <c r="DL413" s="5"/>
      <c r="DM413" s="5"/>
      <c r="DN413" s="5"/>
      <c r="DO413" s="5"/>
      <c r="DP413" s="5"/>
      <c r="DQ413" s="5"/>
      <c r="DR413" s="5"/>
      <c r="DS413" s="5"/>
      <c r="DT413" s="5"/>
      <c r="DU413" s="5"/>
      <c r="DV413" s="5"/>
      <c r="DW413" s="5"/>
      <c r="DX413" s="5"/>
      <c r="DY413" s="5"/>
      <c r="DZ413" s="5"/>
      <c r="EA413" s="5"/>
      <c r="EB413" s="5"/>
      <c r="EC413" s="5"/>
      <c r="ED413" s="5"/>
      <c r="EE413" s="5"/>
      <c r="EF413" s="5"/>
      <c r="EG413" s="5"/>
      <c r="EH413" s="5"/>
      <c r="EI413" s="5"/>
      <c r="EJ413" s="5"/>
      <c r="EK413" s="5"/>
      <c r="EL413" s="5"/>
      <c r="EM413" s="5"/>
      <c r="EN413" s="5"/>
      <c r="EO413" s="5"/>
      <c r="EP413" s="5"/>
      <c r="EQ413" s="5"/>
      <c r="ER413" s="5"/>
      <c r="ES413" s="5"/>
      <c r="ET413" s="5"/>
      <c r="EU413" s="5"/>
      <c r="EV413" s="5"/>
      <c r="EW413" s="5"/>
      <c r="EX413" s="5"/>
      <c r="EY413" s="5"/>
      <c r="EZ413" s="5"/>
      <c r="FA413" s="5"/>
      <c r="FB413" s="5"/>
      <c r="FC413" s="5"/>
      <c r="FD413" s="5"/>
      <c r="FE413" s="5"/>
      <c r="FF413" s="5"/>
      <c r="FG413" s="5"/>
      <c r="FH413" s="5"/>
      <c r="FI413" s="5"/>
      <c r="FJ413" s="5"/>
      <c r="FK413" s="5"/>
      <c r="FL413" s="5"/>
      <c r="FM413" s="5"/>
      <c r="FN413" s="5"/>
      <c r="FO413" s="5"/>
      <c r="FP413" s="5"/>
      <c r="FQ413" s="5"/>
      <c r="FR413" s="5"/>
      <c r="FS413" s="5"/>
      <c r="FT413" s="5"/>
      <c r="FU413" s="5"/>
      <c r="FV413" s="5"/>
      <c r="FW413" s="5"/>
      <c r="FX413" s="5"/>
      <c r="FY413" s="5"/>
      <c r="FZ413" s="5"/>
      <c r="GA413" s="5"/>
      <c r="GB413" s="5"/>
      <c r="GC413" s="5"/>
      <c r="GD413" s="5"/>
      <c r="GE413" s="5"/>
      <c r="GF413" s="5"/>
      <c r="GG413" s="5"/>
      <c r="GH413" s="5"/>
      <c r="GI413" s="5"/>
      <c r="GJ413" s="5"/>
      <c r="GK413" s="5"/>
      <c r="GL413" s="5"/>
      <c r="GM413" s="5"/>
      <c r="GN413" s="5"/>
      <c r="GO413" s="5"/>
      <c r="GP413" s="5"/>
      <c r="GQ413" s="5"/>
      <c r="GR413" s="5"/>
      <c r="GS413" s="5"/>
      <c r="GT413" s="5"/>
      <c r="GU413" s="5"/>
      <c r="GV413" s="5"/>
      <c r="GW413" s="5"/>
      <c r="GX413" s="5"/>
      <c r="GY413" s="5"/>
      <c r="GZ413" s="5"/>
      <c r="HA413" s="5"/>
      <c r="HB413" s="5"/>
      <c r="HC413" s="5"/>
      <c r="HD413" s="5"/>
      <c r="HE413" s="5"/>
      <c r="HF413" s="5"/>
      <c r="HG413" s="5"/>
      <c r="HH413" s="5"/>
      <c r="HI413" s="5"/>
      <c r="HJ413" s="5"/>
      <c r="HK413" s="5"/>
      <c r="HL413" s="5"/>
      <c r="HM413" s="5"/>
      <c r="HN413" s="5"/>
      <c r="HO413" s="5"/>
      <c r="HP413" s="5"/>
      <c r="HQ413" s="5"/>
      <c r="HR413" s="5"/>
      <c r="HS413" s="5"/>
      <c r="HT413" s="5"/>
      <c r="HU413" s="5"/>
      <c r="HV413" s="5"/>
      <c r="HW413" s="5"/>
      <c r="HX413" s="5"/>
      <c r="HY413" s="5"/>
      <c r="HZ413" s="5"/>
      <c r="IA413" s="5"/>
      <c r="IB413" s="5"/>
      <c r="IC413" s="5"/>
      <c r="ID413" s="5"/>
      <c r="IE413" s="5"/>
      <c r="IF413" s="5"/>
      <c r="IG413" s="5"/>
      <c r="IH413" s="5"/>
      <c r="II413" s="5"/>
      <c r="IJ413" s="5"/>
      <c r="IK413" s="5"/>
      <c r="IL413" s="5"/>
      <c r="IM413" s="5"/>
      <c r="IN413" s="5"/>
      <c r="IO413" s="5"/>
      <c r="IP413" s="5"/>
      <c r="IQ413" s="5"/>
      <c r="IR413" s="5"/>
      <c r="IS413" s="5"/>
      <c r="IT413" s="5"/>
      <c r="IU413" s="5"/>
      <c r="IV413" s="5"/>
    </row>
    <row r="414" spans="1:256" s="29" customFormat="1" ht="15" customHeight="1">
      <c r="A414" s="171"/>
      <c r="B414" s="171"/>
      <c r="C414" s="1051"/>
      <c r="E414" s="5"/>
      <c r="F414" s="5" t="s">
        <v>1249</v>
      </c>
      <c r="G414" s="5"/>
      <c r="H414" s="5"/>
      <c r="I414" s="5"/>
      <c r="J414" s="5"/>
      <c r="K414" s="5"/>
      <c r="L414" s="5"/>
      <c r="M414" s="5"/>
      <c r="N414" s="5"/>
      <c r="O414" s="5"/>
      <c r="P414" s="5"/>
      <c r="Q414" s="5"/>
      <c r="R414" s="5"/>
      <c r="S414" s="5"/>
      <c r="T414" s="5"/>
      <c r="U414" s="5"/>
      <c r="V414" s="5"/>
      <c r="W414" s="5"/>
      <c r="X414" s="5"/>
      <c r="Y414" s="5"/>
      <c r="Z414" s="5"/>
      <c r="AA414" s="5"/>
      <c r="AB414" s="5"/>
      <c r="AC414" s="5"/>
      <c r="AD414" s="5"/>
      <c r="AE414" s="5"/>
      <c r="AF414" s="5"/>
      <c r="AG414" s="5"/>
      <c r="AH414" s="5"/>
      <c r="AI414" s="5"/>
      <c r="AJ414" s="5"/>
      <c r="AK414" s="5"/>
      <c r="AL414" s="5"/>
      <c r="AM414" s="5"/>
      <c r="AN414" s="5"/>
      <c r="AO414" s="5"/>
      <c r="AP414" s="5"/>
      <c r="AQ414" s="5"/>
      <c r="AR414" s="5"/>
      <c r="AS414" s="5"/>
      <c r="AT414" s="5"/>
      <c r="AU414" s="5"/>
      <c r="AV414" s="5"/>
      <c r="AW414" s="5"/>
      <c r="AX414" s="5"/>
      <c r="AY414" s="5"/>
      <c r="AZ414" s="5"/>
      <c r="BA414" s="5"/>
      <c r="BB414" s="5"/>
      <c r="BC414" s="5"/>
      <c r="BD414" s="5"/>
      <c r="BE414" s="5"/>
      <c r="BF414" s="5"/>
      <c r="BG414" s="5"/>
      <c r="BH414" s="5"/>
      <c r="BI414" s="5"/>
      <c r="BJ414" s="5"/>
      <c r="BK414" s="5"/>
      <c r="BL414" s="5"/>
      <c r="BM414" s="5"/>
      <c r="BN414" s="5"/>
      <c r="BO414" s="5"/>
      <c r="BP414" s="5"/>
      <c r="BQ414" s="5"/>
      <c r="BR414" s="5"/>
      <c r="BS414" s="5"/>
      <c r="BT414" s="5"/>
      <c r="BU414" s="5"/>
      <c r="BV414" s="5"/>
      <c r="BW414" s="5"/>
      <c r="BX414" s="5"/>
      <c r="BY414" s="5"/>
      <c r="BZ414" s="5"/>
      <c r="CA414" s="5"/>
      <c r="CB414" s="5"/>
      <c r="CC414" s="5"/>
      <c r="CD414" s="5"/>
      <c r="CE414" s="5"/>
      <c r="CF414" s="5"/>
      <c r="CG414" s="5"/>
      <c r="CH414" s="5"/>
      <c r="CI414" s="5"/>
      <c r="CJ414" s="5"/>
      <c r="CK414" s="5"/>
      <c r="CL414" s="5"/>
      <c r="CM414" s="5"/>
      <c r="CN414" s="5"/>
      <c r="CO414" s="5"/>
      <c r="CP414" s="5"/>
      <c r="CQ414" s="5"/>
      <c r="CR414" s="5"/>
      <c r="CS414" s="5"/>
      <c r="CT414" s="5"/>
      <c r="CU414" s="5"/>
      <c r="CV414" s="5"/>
      <c r="CW414" s="5"/>
      <c r="CX414" s="5"/>
      <c r="CY414" s="5"/>
      <c r="CZ414" s="5"/>
      <c r="DA414" s="5"/>
      <c r="DB414" s="5"/>
      <c r="DC414" s="5"/>
      <c r="DD414" s="5"/>
      <c r="DE414" s="5"/>
      <c r="DF414" s="5"/>
      <c r="DG414" s="5"/>
      <c r="DH414" s="5"/>
      <c r="DI414" s="5"/>
      <c r="DJ414" s="5"/>
      <c r="DK414" s="5"/>
      <c r="DL414" s="5"/>
      <c r="DM414" s="5"/>
      <c r="DN414" s="5"/>
      <c r="DO414" s="5"/>
      <c r="DP414" s="5"/>
      <c r="DQ414" s="5"/>
      <c r="DR414" s="5"/>
      <c r="DS414" s="5"/>
      <c r="DT414" s="5"/>
      <c r="DU414" s="5"/>
      <c r="DV414" s="5"/>
      <c r="DW414" s="5"/>
      <c r="DX414" s="5"/>
      <c r="DY414" s="5"/>
      <c r="DZ414" s="5"/>
      <c r="EA414" s="5"/>
      <c r="EB414" s="5"/>
      <c r="EC414" s="5"/>
      <c r="ED414" s="5"/>
      <c r="EE414" s="5"/>
      <c r="EF414" s="5"/>
      <c r="EG414" s="5"/>
      <c r="EH414" s="5"/>
      <c r="EI414" s="5"/>
      <c r="EJ414" s="5"/>
      <c r="EK414" s="5"/>
      <c r="EL414" s="5"/>
      <c r="EM414" s="5"/>
      <c r="EN414" s="5"/>
      <c r="EO414" s="5"/>
      <c r="EP414" s="5"/>
      <c r="EQ414" s="5"/>
      <c r="ER414" s="5"/>
      <c r="ES414" s="5"/>
      <c r="ET414" s="5"/>
      <c r="EU414" s="5"/>
      <c r="EV414" s="5"/>
      <c r="EW414" s="5"/>
      <c r="EX414" s="5"/>
      <c r="EY414" s="5"/>
      <c r="EZ414" s="5"/>
      <c r="FA414" s="5"/>
      <c r="FB414" s="5"/>
      <c r="FC414" s="5"/>
      <c r="FD414" s="5"/>
      <c r="FE414" s="5"/>
      <c r="FF414" s="5"/>
      <c r="FG414" s="5"/>
      <c r="FH414" s="5"/>
      <c r="FI414" s="5"/>
      <c r="FJ414" s="5"/>
      <c r="FK414" s="5"/>
      <c r="FL414" s="5"/>
      <c r="FM414" s="5"/>
      <c r="FN414" s="5"/>
      <c r="FO414" s="5"/>
      <c r="FP414" s="5"/>
      <c r="FQ414" s="5"/>
      <c r="FR414" s="5"/>
      <c r="FS414" s="5"/>
      <c r="FT414" s="5"/>
      <c r="FU414" s="5"/>
      <c r="FV414" s="5"/>
      <c r="FW414" s="5"/>
      <c r="FX414" s="5"/>
      <c r="FY414" s="5"/>
      <c r="FZ414" s="5"/>
      <c r="GA414" s="5"/>
      <c r="GB414" s="5"/>
      <c r="GC414" s="5"/>
      <c r="GD414" s="5"/>
      <c r="GE414" s="5"/>
      <c r="GF414" s="5"/>
      <c r="GG414" s="5"/>
      <c r="GH414" s="5"/>
      <c r="GI414" s="5"/>
      <c r="GJ414" s="5"/>
      <c r="GK414" s="5"/>
      <c r="GL414" s="5"/>
      <c r="GM414" s="5"/>
      <c r="GN414" s="5"/>
      <c r="GO414" s="5"/>
      <c r="GP414" s="5"/>
      <c r="GQ414" s="5"/>
      <c r="GR414" s="5"/>
      <c r="GS414" s="5"/>
      <c r="GT414" s="5"/>
      <c r="GU414" s="5"/>
      <c r="GV414" s="5"/>
      <c r="GW414" s="5"/>
      <c r="GX414" s="5"/>
      <c r="GY414" s="5"/>
      <c r="GZ414" s="5"/>
      <c r="HA414" s="5"/>
      <c r="HB414" s="5"/>
      <c r="HC414" s="5"/>
      <c r="HD414" s="5"/>
      <c r="HE414" s="5"/>
      <c r="HF414" s="5"/>
      <c r="HG414" s="5"/>
      <c r="HH414" s="5"/>
      <c r="HI414" s="5"/>
      <c r="HJ414" s="5"/>
      <c r="HK414" s="5"/>
      <c r="HL414" s="5"/>
      <c r="HM414" s="5"/>
      <c r="HN414" s="5"/>
      <c r="HO414" s="5"/>
      <c r="HP414" s="5"/>
      <c r="HQ414" s="5"/>
      <c r="HR414" s="5"/>
      <c r="HS414" s="5"/>
      <c r="HT414" s="5"/>
      <c r="HU414" s="5"/>
      <c r="HV414" s="5"/>
      <c r="HW414" s="5"/>
      <c r="HX414" s="5"/>
      <c r="HY414" s="5"/>
      <c r="HZ414" s="5"/>
      <c r="IA414" s="5"/>
      <c r="IB414" s="5"/>
      <c r="IC414" s="5"/>
      <c r="ID414" s="5"/>
      <c r="IE414" s="5"/>
      <c r="IF414" s="5"/>
      <c r="IG414" s="5"/>
      <c r="IH414" s="5"/>
      <c r="II414" s="5"/>
      <c r="IJ414" s="5"/>
      <c r="IK414" s="5"/>
      <c r="IL414" s="5"/>
      <c r="IM414" s="5"/>
      <c r="IN414" s="5"/>
      <c r="IO414" s="5"/>
      <c r="IP414" s="5"/>
      <c r="IQ414" s="5"/>
      <c r="IR414" s="5"/>
      <c r="IS414" s="5"/>
      <c r="IT414" s="5"/>
      <c r="IU414" s="5"/>
      <c r="IV414" s="5"/>
    </row>
    <row r="415" spans="1:256" ht="15" customHeight="1">
      <c r="G415" s="5" t="s">
        <v>683</v>
      </c>
      <c r="AA415" s="5">
        <v>1197473.4860301912</v>
      </c>
      <c r="AB415" s="5">
        <v>1247525.9934838712</v>
      </c>
      <c r="AC415" s="5">
        <v>2033579.4247818142</v>
      </c>
      <c r="AD415" s="5">
        <v>2348437.6067778915</v>
      </c>
      <c r="AE415" s="5">
        <v>2144959.1942175329</v>
      </c>
      <c r="AF415" s="5">
        <v>2137600.3104709238</v>
      </c>
      <c r="AG415" s="5">
        <v>2135840.8749839514</v>
      </c>
      <c r="AH415" s="5">
        <v>2189200.7299710661</v>
      </c>
      <c r="AI415" s="5">
        <v>2300840.6215048581</v>
      </c>
      <c r="AJ415" s="5">
        <v>2336244.1793045998</v>
      </c>
      <c r="AK415" s="5">
        <v>2223896.15008156</v>
      </c>
      <c r="AL415" s="5">
        <v>2193394.4370260537</v>
      </c>
      <c r="AM415" s="5">
        <v>2325740.8384765238</v>
      </c>
      <c r="AN415" s="5">
        <v>2472326.8867408335</v>
      </c>
      <c r="AO415" s="5">
        <v>2539071.4859989583</v>
      </c>
      <c r="AP415" s="5">
        <v>2605456.6467060447</v>
      </c>
      <c r="AQ415" s="5">
        <v>2731730.0592238605</v>
      </c>
    </row>
    <row r="416" spans="1:256" ht="15" customHeight="1">
      <c r="G416" s="5" t="s">
        <v>1353</v>
      </c>
      <c r="AA416" s="5">
        <v>0</v>
      </c>
      <c r="AB416" s="5">
        <v>0</v>
      </c>
      <c r="AC416" s="5">
        <v>0</v>
      </c>
      <c r="AD416" s="5">
        <v>0</v>
      </c>
      <c r="AE416" s="5">
        <v>0</v>
      </c>
      <c r="AF416" s="5">
        <v>0</v>
      </c>
      <c r="AG416" s="5">
        <v>0</v>
      </c>
      <c r="AH416" s="5">
        <v>4604365.7181444857</v>
      </c>
      <c r="AI416" s="5">
        <v>4604365.7181444857</v>
      </c>
      <c r="AJ416" s="5">
        <v>4988062.8613231927</v>
      </c>
      <c r="AK416" s="5">
        <v>4604365.7181444857</v>
      </c>
      <c r="AL416" s="5">
        <v>4988062.8613231927</v>
      </c>
      <c r="AM416" s="5">
        <v>6139154.2908593146</v>
      </c>
      <c r="AN416" s="5">
        <v>6139154.2908593146</v>
      </c>
      <c r="AO416" s="5">
        <v>6906548.5772167286</v>
      </c>
      <c r="AP416" s="5">
        <v>5755457.1476806076</v>
      </c>
      <c r="AQ416" s="5">
        <v>4220668.5749657787</v>
      </c>
    </row>
    <row r="417" spans="1:256" ht="15" customHeight="1">
      <c r="E417" s="29"/>
      <c r="F417" s="29"/>
      <c r="G417" s="29" t="s">
        <v>38</v>
      </c>
      <c r="H417" s="29"/>
      <c r="I417" s="29"/>
      <c r="J417" s="29"/>
      <c r="K417" s="29"/>
      <c r="L417" s="29"/>
      <c r="M417" s="29"/>
      <c r="N417" s="29"/>
      <c r="P417" s="29"/>
      <c r="Q417" s="29"/>
      <c r="R417" s="29"/>
      <c r="S417" s="29"/>
      <c r="T417" s="29"/>
      <c r="U417" s="29"/>
      <c r="V417" s="29"/>
      <c r="W417" s="29"/>
      <c r="X417" s="29"/>
      <c r="Y417" s="29"/>
      <c r="Z417" s="29"/>
      <c r="AA417" s="29">
        <v>1197473.4860301912</v>
      </c>
      <c r="AB417" s="29">
        <v>1247525.9934838712</v>
      </c>
      <c r="AC417" s="29">
        <v>2033579.4247818142</v>
      </c>
      <c r="AD417" s="29">
        <v>2348437.6067778915</v>
      </c>
      <c r="AE417" s="29">
        <v>2144959.1942175329</v>
      </c>
      <c r="AF417" s="29">
        <v>2137600.3104709238</v>
      </c>
      <c r="AG417" s="29">
        <v>2135840.8749839514</v>
      </c>
      <c r="AH417" s="29">
        <v>2189200.7299710661</v>
      </c>
      <c r="AI417" s="29">
        <v>2300840.6215048581</v>
      </c>
      <c r="AJ417" s="29">
        <v>2336244.1793045998</v>
      </c>
      <c r="AK417" s="29">
        <v>2223896.15008156</v>
      </c>
      <c r="AL417" s="29">
        <v>2193394.4370260537</v>
      </c>
      <c r="AM417" s="29">
        <v>2325740.8384765238</v>
      </c>
      <c r="AN417" s="29">
        <v>2472326.8867408335</v>
      </c>
      <c r="AO417" s="29">
        <v>2539071.4859989583</v>
      </c>
      <c r="AP417" s="29">
        <v>2605456.6467060447</v>
      </c>
      <c r="AQ417" s="29">
        <v>2731730.0592238605</v>
      </c>
      <c r="AR417" s="29"/>
      <c r="AS417" s="29"/>
      <c r="AT417" s="29"/>
      <c r="AU417" s="29"/>
      <c r="AV417" s="29"/>
      <c r="AW417" s="29"/>
      <c r="AX417" s="29"/>
      <c r="AY417" s="29"/>
      <c r="AZ417" s="29"/>
      <c r="BA417" s="29"/>
      <c r="BB417" s="29"/>
      <c r="BC417" s="29"/>
      <c r="BD417" s="29"/>
      <c r="BE417" s="29"/>
      <c r="BF417" s="29"/>
      <c r="BG417" s="29"/>
      <c r="BH417" s="29"/>
      <c r="BI417" s="29"/>
      <c r="BJ417" s="29"/>
      <c r="BK417" s="29"/>
      <c r="BL417" s="29"/>
      <c r="BM417" s="29"/>
      <c r="BN417" s="29"/>
      <c r="BO417" s="29"/>
      <c r="BP417" s="29"/>
      <c r="BQ417" s="29"/>
      <c r="BR417" s="29"/>
      <c r="BS417" s="29"/>
      <c r="BT417" s="29"/>
      <c r="BU417" s="29"/>
      <c r="BV417" s="29"/>
      <c r="BW417" s="29"/>
      <c r="BX417" s="29"/>
      <c r="BY417" s="29"/>
      <c r="BZ417" s="29"/>
      <c r="CA417" s="29"/>
      <c r="CB417" s="29"/>
      <c r="CC417" s="29"/>
      <c r="CD417" s="29"/>
      <c r="CE417" s="29"/>
      <c r="CF417" s="29"/>
      <c r="CG417" s="29"/>
      <c r="CH417" s="29"/>
      <c r="CI417" s="29"/>
      <c r="CJ417" s="29"/>
      <c r="CK417" s="29"/>
      <c r="CL417" s="29"/>
      <c r="CM417" s="29"/>
      <c r="CN417" s="29"/>
      <c r="CO417" s="29"/>
      <c r="CP417" s="29"/>
      <c r="CQ417" s="29"/>
      <c r="CR417" s="29"/>
      <c r="CS417" s="29"/>
      <c r="CT417" s="29"/>
      <c r="CU417" s="29"/>
      <c r="CV417" s="29"/>
      <c r="CW417" s="29"/>
      <c r="CX417" s="29"/>
      <c r="CY417" s="29"/>
      <c r="CZ417" s="29"/>
      <c r="DA417" s="29"/>
      <c r="DB417" s="29"/>
      <c r="DC417" s="29"/>
      <c r="DD417" s="29"/>
      <c r="DE417" s="29"/>
      <c r="DF417" s="29"/>
      <c r="DG417" s="29"/>
      <c r="DH417" s="29"/>
      <c r="DI417" s="29"/>
      <c r="DJ417" s="29"/>
      <c r="DK417" s="29"/>
      <c r="DL417" s="29"/>
      <c r="DM417" s="29"/>
      <c r="DN417" s="29"/>
      <c r="DO417" s="29"/>
      <c r="DP417" s="29"/>
      <c r="DQ417" s="29"/>
      <c r="DR417" s="29"/>
      <c r="DS417" s="29"/>
      <c r="DT417" s="29"/>
      <c r="DU417" s="29"/>
      <c r="DV417" s="29"/>
      <c r="DW417" s="29"/>
      <c r="DX417" s="29"/>
      <c r="DY417" s="29"/>
      <c r="DZ417" s="29"/>
      <c r="EA417" s="29"/>
      <c r="EB417" s="29"/>
      <c r="EC417" s="29"/>
      <c r="ED417" s="29"/>
      <c r="EE417" s="29"/>
      <c r="EF417" s="29"/>
      <c r="EG417" s="29"/>
      <c r="EH417" s="29"/>
      <c r="EI417" s="29"/>
      <c r="EJ417" s="29"/>
      <c r="EK417" s="29"/>
      <c r="EL417" s="29"/>
      <c r="EM417" s="29"/>
      <c r="EN417" s="29"/>
      <c r="EO417" s="29"/>
      <c r="EP417" s="29"/>
      <c r="EQ417" s="29"/>
      <c r="ER417" s="29"/>
      <c r="ES417" s="29"/>
      <c r="ET417" s="29"/>
      <c r="EU417" s="29"/>
      <c r="EV417" s="29"/>
      <c r="EW417" s="29"/>
      <c r="EX417" s="29"/>
      <c r="EY417" s="29"/>
      <c r="EZ417" s="29"/>
      <c r="FA417" s="29"/>
      <c r="FB417" s="29"/>
      <c r="FC417" s="29"/>
      <c r="FD417" s="29"/>
      <c r="FE417" s="29"/>
      <c r="FF417" s="29"/>
      <c r="FG417" s="29"/>
      <c r="FH417" s="29"/>
      <c r="FI417" s="29"/>
      <c r="FJ417" s="29"/>
      <c r="FK417" s="29"/>
      <c r="FL417" s="29"/>
      <c r="FM417" s="29"/>
      <c r="FN417" s="29"/>
      <c r="FO417" s="29"/>
      <c r="FP417" s="29"/>
      <c r="FQ417" s="29"/>
      <c r="FR417" s="29"/>
      <c r="FS417" s="29"/>
      <c r="FT417" s="29"/>
      <c r="FU417" s="29"/>
      <c r="FV417" s="29"/>
      <c r="FW417" s="29"/>
      <c r="FX417" s="29"/>
      <c r="FY417" s="29"/>
      <c r="FZ417" s="29"/>
      <c r="GA417" s="29"/>
      <c r="GB417" s="29"/>
      <c r="GC417" s="29"/>
      <c r="GD417" s="29"/>
      <c r="GE417" s="29"/>
      <c r="GF417" s="29"/>
      <c r="GG417" s="29"/>
      <c r="GH417" s="29"/>
      <c r="GI417" s="29"/>
      <c r="GJ417" s="29"/>
      <c r="GK417" s="29"/>
      <c r="GL417" s="29"/>
      <c r="GM417" s="29"/>
      <c r="GN417" s="29"/>
      <c r="GO417" s="29"/>
      <c r="GP417" s="29"/>
      <c r="GQ417" s="29"/>
      <c r="GR417" s="29"/>
      <c r="GS417" s="29"/>
      <c r="GT417" s="29"/>
      <c r="GU417" s="29"/>
      <c r="GV417" s="29"/>
      <c r="GW417" s="29"/>
      <c r="GX417" s="29"/>
      <c r="GY417" s="29"/>
      <c r="GZ417" s="29"/>
      <c r="HA417" s="29"/>
      <c r="HB417" s="29"/>
      <c r="HC417" s="29"/>
      <c r="HD417" s="29"/>
      <c r="HE417" s="29"/>
      <c r="HF417" s="29"/>
      <c r="HG417" s="29"/>
      <c r="HH417" s="29"/>
      <c r="HI417" s="29"/>
      <c r="HJ417" s="29"/>
      <c r="HK417" s="29"/>
      <c r="HL417" s="29"/>
      <c r="HM417" s="29"/>
      <c r="HN417" s="29"/>
      <c r="HO417" s="29"/>
      <c r="HP417" s="29"/>
      <c r="HQ417" s="29"/>
      <c r="HR417" s="29"/>
      <c r="HS417" s="29"/>
      <c r="HT417" s="29"/>
      <c r="HU417" s="29"/>
      <c r="HV417" s="29"/>
      <c r="HW417" s="29"/>
      <c r="HX417" s="29"/>
      <c r="HY417" s="29"/>
      <c r="HZ417" s="29"/>
      <c r="IA417" s="29"/>
      <c r="IB417" s="29"/>
      <c r="IC417" s="29"/>
      <c r="ID417" s="29"/>
      <c r="IE417" s="29"/>
      <c r="IF417" s="29"/>
      <c r="IG417" s="29"/>
      <c r="IH417" s="29"/>
      <c r="II417" s="29"/>
      <c r="IJ417" s="29"/>
      <c r="IK417" s="29"/>
      <c r="IL417" s="29"/>
      <c r="IM417" s="29"/>
      <c r="IN417" s="29"/>
      <c r="IO417" s="29"/>
      <c r="IP417" s="29"/>
      <c r="IQ417" s="29"/>
      <c r="IR417" s="29"/>
      <c r="IS417" s="29"/>
      <c r="IT417" s="29"/>
      <c r="IU417" s="29"/>
      <c r="IV417" s="29"/>
    </row>
    <row r="418" spans="1:256" s="29" customFormat="1" ht="15" customHeight="1">
      <c r="A418" s="171"/>
      <c r="B418" s="171"/>
      <c r="C418" s="1051"/>
      <c r="F418" s="5" t="s">
        <v>1252</v>
      </c>
      <c r="O418" s="5"/>
    </row>
    <row r="419" spans="1:256" s="29" customFormat="1" ht="15" customHeight="1">
      <c r="A419" s="171"/>
      <c r="B419" s="171"/>
      <c r="C419" s="1051"/>
      <c r="D419" s="5"/>
      <c r="E419" s="5"/>
      <c r="F419" s="5"/>
      <c r="G419" s="5" t="s">
        <v>512</v>
      </c>
      <c r="H419" s="5"/>
      <c r="I419" s="5"/>
      <c r="J419" s="5"/>
      <c r="K419" s="5"/>
      <c r="L419" s="5"/>
      <c r="M419" s="5"/>
      <c r="N419" s="5"/>
      <c r="O419" s="5"/>
      <c r="P419" s="5"/>
      <c r="Q419" s="5"/>
      <c r="R419" s="5"/>
      <c r="S419" s="5"/>
      <c r="T419" s="5"/>
      <c r="U419" s="5"/>
      <c r="V419" s="5"/>
      <c r="W419" s="5"/>
      <c r="X419" s="5"/>
      <c r="Y419" s="5"/>
      <c r="Z419" s="5"/>
      <c r="AA419" s="5">
        <v>0</v>
      </c>
      <c r="AB419" s="5">
        <v>0</v>
      </c>
      <c r="AC419" s="5">
        <v>0</v>
      </c>
      <c r="AD419" s="5">
        <v>0</v>
      </c>
      <c r="AE419" s="5">
        <v>0</v>
      </c>
      <c r="AF419" s="5">
        <v>0</v>
      </c>
      <c r="AG419" s="5">
        <v>0</v>
      </c>
      <c r="AH419" s="5">
        <v>0</v>
      </c>
      <c r="AI419" s="5">
        <v>0</v>
      </c>
      <c r="AJ419" s="5">
        <v>0</v>
      </c>
      <c r="AK419" s="5">
        <v>0</v>
      </c>
      <c r="AL419" s="5">
        <v>0</v>
      </c>
      <c r="AM419" s="5">
        <v>0</v>
      </c>
      <c r="AN419" s="5">
        <v>0</v>
      </c>
      <c r="AO419" s="5">
        <v>0</v>
      </c>
      <c r="AP419" s="5">
        <v>0</v>
      </c>
      <c r="AQ419" s="5">
        <v>0</v>
      </c>
      <c r="AR419" s="5"/>
      <c r="AS419" s="5"/>
      <c r="AT419" s="5"/>
      <c r="AU419" s="5"/>
      <c r="AV419" s="5"/>
      <c r="AW419" s="5"/>
      <c r="AX419" s="5"/>
      <c r="AY419" s="5"/>
      <c r="AZ419" s="5"/>
      <c r="BA419" s="5"/>
      <c r="BB419" s="5"/>
      <c r="BC419" s="5"/>
      <c r="BD419" s="5"/>
      <c r="BE419" s="5"/>
      <c r="BF419" s="5"/>
      <c r="BG419" s="5"/>
      <c r="BH419" s="5"/>
      <c r="BI419" s="5"/>
      <c r="BJ419" s="5"/>
      <c r="BK419" s="5"/>
      <c r="BL419" s="5"/>
      <c r="BM419" s="5"/>
      <c r="BN419" s="5"/>
      <c r="BO419" s="5"/>
      <c r="BP419" s="5"/>
      <c r="BQ419" s="5"/>
      <c r="BR419" s="5"/>
      <c r="BS419" s="5"/>
      <c r="BT419" s="5"/>
      <c r="BU419" s="5"/>
      <c r="BV419" s="5"/>
      <c r="BW419" s="5"/>
      <c r="BX419" s="5"/>
      <c r="BY419" s="5"/>
      <c r="BZ419" s="5"/>
      <c r="CA419" s="5"/>
      <c r="CB419" s="5"/>
      <c r="CC419" s="5"/>
      <c r="CD419" s="5"/>
      <c r="CE419" s="5"/>
      <c r="CF419" s="5"/>
      <c r="CG419" s="5"/>
      <c r="CH419" s="5"/>
      <c r="CI419" s="5"/>
      <c r="CJ419" s="5"/>
      <c r="CK419" s="5"/>
      <c r="CL419" s="5"/>
      <c r="CM419" s="5"/>
      <c r="CN419" s="5"/>
      <c r="CO419" s="5"/>
      <c r="CP419" s="5"/>
      <c r="CQ419" s="5"/>
      <c r="CR419" s="5"/>
      <c r="CS419" s="5"/>
      <c r="CT419" s="5"/>
      <c r="CU419" s="5"/>
      <c r="CV419" s="5"/>
      <c r="CW419" s="5"/>
      <c r="CX419" s="5"/>
      <c r="CY419" s="5"/>
      <c r="CZ419" s="5"/>
      <c r="DA419" s="5"/>
      <c r="DB419" s="5"/>
      <c r="DC419" s="5"/>
      <c r="DD419" s="5"/>
      <c r="DE419" s="5"/>
      <c r="DF419" s="5"/>
      <c r="DG419" s="5"/>
      <c r="DH419" s="5"/>
      <c r="DI419" s="5"/>
      <c r="DJ419" s="5"/>
      <c r="DK419" s="5"/>
      <c r="DL419" s="5"/>
      <c r="DM419" s="5"/>
      <c r="DN419" s="5"/>
      <c r="DO419" s="5"/>
      <c r="DP419" s="5"/>
      <c r="DQ419" s="5"/>
      <c r="DR419" s="5"/>
      <c r="DS419" s="5"/>
      <c r="DT419" s="5"/>
      <c r="DU419" s="5"/>
      <c r="DV419" s="5"/>
      <c r="DW419" s="5"/>
      <c r="DX419" s="5"/>
      <c r="DY419" s="5"/>
      <c r="DZ419" s="5"/>
      <c r="EA419" s="5"/>
      <c r="EB419" s="5"/>
      <c r="EC419" s="5"/>
      <c r="ED419" s="5"/>
      <c r="EE419" s="5"/>
      <c r="EF419" s="5"/>
      <c r="EG419" s="5"/>
      <c r="EH419" s="5"/>
      <c r="EI419" s="5"/>
      <c r="EJ419" s="5"/>
      <c r="EK419" s="5"/>
      <c r="EL419" s="5"/>
      <c r="EM419" s="5"/>
      <c r="EN419" s="5"/>
      <c r="EO419" s="5"/>
      <c r="EP419" s="5"/>
      <c r="EQ419" s="5"/>
      <c r="ER419" s="5"/>
      <c r="ES419" s="5"/>
      <c r="ET419" s="5"/>
      <c r="EU419" s="5"/>
      <c r="EV419" s="5"/>
      <c r="EW419" s="5"/>
      <c r="EX419" s="5"/>
      <c r="EY419" s="5"/>
      <c r="EZ419" s="5"/>
      <c r="FA419" s="5"/>
      <c r="FB419" s="5"/>
      <c r="FC419" s="5"/>
      <c r="FD419" s="5"/>
      <c r="FE419" s="5"/>
      <c r="FF419" s="5"/>
      <c r="FG419" s="5"/>
      <c r="FH419" s="5"/>
      <c r="FI419" s="5"/>
      <c r="FJ419" s="5"/>
      <c r="FK419" s="5"/>
      <c r="FL419" s="5"/>
      <c r="FM419" s="5"/>
      <c r="FN419" s="5"/>
      <c r="FO419" s="5"/>
      <c r="FP419" s="5"/>
      <c r="FQ419" s="5"/>
      <c r="FR419" s="5"/>
      <c r="FS419" s="5"/>
      <c r="FT419" s="5"/>
      <c r="FU419" s="5"/>
      <c r="FV419" s="5"/>
      <c r="FW419" s="5"/>
      <c r="FX419" s="5"/>
      <c r="FY419" s="5"/>
      <c r="FZ419" s="5"/>
      <c r="GA419" s="5"/>
      <c r="GB419" s="5"/>
      <c r="GC419" s="5"/>
      <c r="GD419" s="5"/>
      <c r="GE419" s="5"/>
      <c r="GF419" s="5"/>
      <c r="GG419" s="5"/>
      <c r="GH419" s="5"/>
      <c r="GI419" s="5"/>
      <c r="GJ419" s="5"/>
      <c r="GK419" s="5"/>
      <c r="GL419" s="5"/>
      <c r="GM419" s="5"/>
      <c r="GN419" s="5"/>
      <c r="GO419" s="5"/>
      <c r="GP419" s="5"/>
      <c r="GQ419" s="5"/>
      <c r="GR419" s="5"/>
      <c r="GS419" s="5"/>
      <c r="GT419" s="5"/>
      <c r="GU419" s="5"/>
      <c r="GV419" s="5"/>
      <c r="GW419" s="5"/>
      <c r="GX419" s="5"/>
      <c r="GY419" s="5"/>
      <c r="GZ419" s="5"/>
      <c r="HA419" s="5"/>
      <c r="HB419" s="5"/>
      <c r="HC419" s="5"/>
      <c r="HD419" s="5"/>
      <c r="HE419" s="5"/>
      <c r="HF419" s="5"/>
      <c r="HG419" s="5"/>
      <c r="HH419" s="5"/>
      <c r="HI419" s="5"/>
      <c r="HJ419" s="5"/>
      <c r="HK419" s="5"/>
      <c r="HL419" s="5"/>
      <c r="HM419" s="5"/>
      <c r="HN419" s="5"/>
      <c r="HO419" s="5"/>
      <c r="HP419" s="5"/>
      <c r="HQ419" s="5"/>
      <c r="HR419" s="5"/>
      <c r="HS419" s="5"/>
      <c r="HT419" s="5"/>
      <c r="HU419" s="5"/>
      <c r="HV419" s="5"/>
      <c r="HW419" s="5"/>
      <c r="HX419" s="5"/>
      <c r="HY419" s="5"/>
      <c r="HZ419" s="5"/>
      <c r="IA419" s="5"/>
      <c r="IB419" s="5"/>
      <c r="IC419" s="5"/>
      <c r="ID419" s="5"/>
      <c r="IE419" s="5"/>
      <c r="IF419" s="5"/>
      <c r="IG419" s="5"/>
      <c r="IH419" s="5"/>
      <c r="II419" s="5"/>
      <c r="IJ419" s="5"/>
      <c r="IK419" s="5"/>
      <c r="IL419" s="5"/>
      <c r="IM419" s="5"/>
      <c r="IN419" s="5"/>
      <c r="IO419" s="5"/>
      <c r="IP419" s="5"/>
      <c r="IQ419" s="5"/>
      <c r="IR419" s="5"/>
      <c r="IS419" s="5"/>
      <c r="IT419" s="5"/>
      <c r="IU419" s="5"/>
      <c r="IV419" s="5"/>
    </row>
    <row r="420" spans="1:256" s="29" customFormat="1" ht="15" customHeight="1">
      <c r="A420" s="171"/>
      <c r="B420" s="171"/>
      <c r="C420" s="1051"/>
      <c r="D420" s="5"/>
      <c r="E420" s="5"/>
      <c r="F420" s="5"/>
      <c r="G420" s="5" t="s">
        <v>677</v>
      </c>
      <c r="H420" s="5"/>
      <c r="I420" s="5"/>
      <c r="J420" s="5"/>
      <c r="K420" s="5"/>
      <c r="L420" s="5"/>
      <c r="M420" s="5"/>
      <c r="N420" s="5"/>
      <c r="O420" s="5"/>
      <c r="P420" s="5"/>
      <c r="Q420" s="5"/>
      <c r="R420" s="5"/>
      <c r="S420" s="5"/>
      <c r="T420" s="5"/>
      <c r="U420" s="5"/>
      <c r="V420" s="5"/>
      <c r="W420" s="5"/>
      <c r="X420" s="5"/>
      <c r="Y420" s="5"/>
      <c r="Z420" s="5"/>
      <c r="AA420" s="5">
        <v>0</v>
      </c>
      <c r="AB420" s="5">
        <v>-14223242.882244319</v>
      </c>
      <c r="AC420" s="5">
        <v>-161522.94921875</v>
      </c>
      <c r="AD420" s="5">
        <v>-15633262.666852683</v>
      </c>
      <c r="AE420" s="5">
        <v>-442379.74330356717</v>
      </c>
      <c r="AF420" s="5">
        <v>-139002.734375</v>
      </c>
      <c r="AG420" s="5">
        <v>0</v>
      </c>
      <c r="AH420" s="5">
        <v>-388714.84375</v>
      </c>
      <c r="AI420" s="5">
        <v>0</v>
      </c>
      <c r="AJ420" s="5">
        <v>-6795400</v>
      </c>
      <c r="AK420" s="5">
        <v>-11672991</v>
      </c>
      <c r="AL420" s="5">
        <v>-329200</v>
      </c>
      <c r="AM420" s="5">
        <v>-342100</v>
      </c>
      <c r="AN420" s="5">
        <v>-355300</v>
      </c>
      <c r="AO420" s="5">
        <v>-7417301.4270833358</v>
      </c>
      <c r="AP420" s="5">
        <v>0</v>
      </c>
      <c r="AQ420" s="5">
        <v>0</v>
      </c>
      <c r="AR420" s="5"/>
      <c r="AS420" s="5"/>
      <c r="AT420" s="5"/>
      <c r="AU420" s="5"/>
      <c r="AV420" s="5"/>
      <c r="AW420" s="5"/>
      <c r="AX420" s="5"/>
      <c r="AY420" s="5"/>
      <c r="AZ420" s="5"/>
      <c r="BA420" s="5"/>
      <c r="BB420" s="5"/>
      <c r="BC420" s="5"/>
      <c r="BD420" s="5"/>
      <c r="BE420" s="5"/>
      <c r="BF420" s="5"/>
      <c r="BG420" s="5"/>
      <c r="BH420" s="5"/>
      <c r="BI420" s="5"/>
      <c r="BJ420" s="5"/>
      <c r="BK420" s="5"/>
      <c r="BL420" s="5"/>
      <c r="BM420" s="5"/>
      <c r="BN420" s="5"/>
      <c r="BO420" s="5"/>
      <c r="BP420" s="5"/>
      <c r="BQ420" s="5"/>
      <c r="BR420" s="5"/>
      <c r="BS420" s="5"/>
      <c r="BT420" s="5"/>
      <c r="BU420" s="5"/>
      <c r="BV420" s="5"/>
      <c r="BW420" s="5"/>
      <c r="BX420" s="5"/>
      <c r="BY420" s="5"/>
      <c r="BZ420" s="5"/>
      <c r="CA420" s="5"/>
      <c r="CB420" s="5"/>
      <c r="CC420" s="5"/>
      <c r="CD420" s="5"/>
      <c r="CE420" s="5"/>
      <c r="CF420" s="5"/>
      <c r="CG420" s="5"/>
      <c r="CH420" s="5"/>
      <c r="CI420" s="5"/>
      <c r="CJ420" s="5"/>
      <c r="CK420" s="5"/>
      <c r="CL420" s="5"/>
      <c r="CM420" s="5"/>
      <c r="CN420" s="5"/>
      <c r="CO420" s="5"/>
      <c r="CP420" s="5"/>
      <c r="CQ420" s="5"/>
      <c r="CR420" s="5"/>
      <c r="CS420" s="5"/>
      <c r="CT420" s="5"/>
      <c r="CU420" s="5"/>
      <c r="CV420" s="5"/>
      <c r="CW420" s="5"/>
      <c r="CX420" s="5"/>
      <c r="CY420" s="5"/>
      <c r="CZ420" s="5"/>
      <c r="DA420" s="5"/>
      <c r="DB420" s="5"/>
      <c r="DC420" s="5"/>
      <c r="DD420" s="5"/>
      <c r="DE420" s="5"/>
      <c r="DF420" s="5"/>
      <c r="DG420" s="5"/>
      <c r="DH420" s="5"/>
      <c r="DI420" s="5"/>
      <c r="DJ420" s="5"/>
      <c r="DK420" s="5"/>
      <c r="DL420" s="5"/>
      <c r="DM420" s="5"/>
      <c r="DN420" s="5"/>
      <c r="DO420" s="5"/>
      <c r="DP420" s="5"/>
      <c r="DQ420" s="5"/>
      <c r="DR420" s="5"/>
      <c r="DS420" s="5"/>
      <c r="DT420" s="5"/>
      <c r="DU420" s="5"/>
      <c r="DV420" s="5"/>
      <c r="DW420" s="5"/>
      <c r="DX420" s="5"/>
      <c r="DY420" s="5"/>
      <c r="DZ420" s="5"/>
      <c r="EA420" s="5"/>
      <c r="EB420" s="5"/>
      <c r="EC420" s="5"/>
      <c r="ED420" s="5"/>
      <c r="EE420" s="5"/>
      <c r="EF420" s="5"/>
      <c r="EG420" s="5"/>
      <c r="EH420" s="5"/>
      <c r="EI420" s="5"/>
      <c r="EJ420" s="5"/>
      <c r="EK420" s="5"/>
      <c r="EL420" s="5"/>
      <c r="EM420" s="5"/>
      <c r="EN420" s="5"/>
      <c r="EO420" s="5"/>
      <c r="EP420" s="5"/>
      <c r="EQ420" s="5"/>
      <c r="ER420" s="5"/>
      <c r="ES420" s="5"/>
      <c r="ET420" s="5"/>
      <c r="EU420" s="5"/>
      <c r="EV420" s="5"/>
      <c r="EW420" s="5"/>
      <c r="EX420" s="5"/>
      <c r="EY420" s="5"/>
      <c r="EZ420" s="5"/>
      <c r="FA420" s="5"/>
      <c r="FB420" s="5"/>
      <c r="FC420" s="5"/>
      <c r="FD420" s="5"/>
      <c r="FE420" s="5"/>
      <c r="FF420" s="5"/>
      <c r="FG420" s="5"/>
      <c r="FH420" s="5"/>
      <c r="FI420" s="5"/>
      <c r="FJ420" s="5"/>
      <c r="FK420" s="5"/>
      <c r="FL420" s="5"/>
      <c r="FM420" s="5"/>
      <c r="FN420" s="5"/>
      <c r="FO420" s="5"/>
      <c r="FP420" s="5"/>
      <c r="FQ420" s="5"/>
      <c r="FR420" s="5"/>
      <c r="FS420" s="5"/>
      <c r="FT420" s="5"/>
      <c r="FU420" s="5"/>
      <c r="FV420" s="5"/>
      <c r="FW420" s="5"/>
      <c r="FX420" s="5"/>
      <c r="FY420" s="5"/>
      <c r="FZ420" s="5"/>
      <c r="GA420" s="5"/>
      <c r="GB420" s="5"/>
      <c r="GC420" s="5"/>
      <c r="GD420" s="5"/>
      <c r="GE420" s="5"/>
      <c r="GF420" s="5"/>
      <c r="GG420" s="5"/>
      <c r="GH420" s="5"/>
      <c r="GI420" s="5"/>
      <c r="GJ420" s="5"/>
      <c r="GK420" s="5"/>
      <c r="GL420" s="5"/>
      <c r="GM420" s="5"/>
      <c r="GN420" s="5"/>
      <c r="GO420" s="5"/>
      <c r="GP420" s="5"/>
      <c r="GQ420" s="5"/>
      <c r="GR420" s="5"/>
      <c r="GS420" s="5"/>
      <c r="GT420" s="5"/>
      <c r="GU420" s="5"/>
      <c r="GV420" s="5"/>
      <c r="GW420" s="5"/>
      <c r="GX420" s="5"/>
      <c r="GY420" s="5"/>
      <c r="GZ420" s="5"/>
      <c r="HA420" s="5"/>
      <c r="HB420" s="5"/>
      <c r="HC420" s="5"/>
      <c r="HD420" s="5"/>
      <c r="HE420" s="5"/>
      <c r="HF420" s="5"/>
      <c r="HG420" s="5"/>
      <c r="HH420" s="5"/>
      <c r="HI420" s="5"/>
      <c r="HJ420" s="5"/>
      <c r="HK420" s="5"/>
      <c r="HL420" s="5"/>
      <c r="HM420" s="5"/>
      <c r="HN420" s="5"/>
      <c r="HO420" s="5"/>
      <c r="HP420" s="5"/>
      <c r="HQ420" s="5"/>
      <c r="HR420" s="5"/>
      <c r="HS420" s="5"/>
      <c r="HT420" s="5"/>
      <c r="HU420" s="5"/>
      <c r="HV420" s="5"/>
      <c r="HW420" s="5"/>
      <c r="HX420" s="5"/>
      <c r="HY420" s="5"/>
      <c r="HZ420" s="5"/>
      <c r="IA420" s="5"/>
      <c r="IB420" s="5"/>
      <c r="IC420" s="5"/>
      <c r="ID420" s="5"/>
      <c r="IE420" s="5"/>
      <c r="IF420" s="5"/>
      <c r="IG420" s="5"/>
      <c r="IH420" s="5"/>
      <c r="II420" s="5"/>
      <c r="IJ420" s="5"/>
      <c r="IK420" s="5"/>
      <c r="IL420" s="5"/>
      <c r="IM420" s="5"/>
      <c r="IN420" s="5"/>
      <c r="IO420" s="5"/>
      <c r="IP420" s="5"/>
      <c r="IQ420" s="5"/>
      <c r="IR420" s="5"/>
      <c r="IS420" s="5"/>
      <c r="IT420" s="5"/>
      <c r="IU420" s="5"/>
      <c r="IV420" s="5"/>
    </row>
    <row r="421" spans="1:256" ht="15" customHeight="1">
      <c r="D421" s="5"/>
      <c r="G421" s="5" t="s">
        <v>1295</v>
      </c>
      <c r="AA421" s="5">
        <v>-1197473.4860301912</v>
      </c>
      <c r="AB421" s="5">
        <v>-1247525.9934838712</v>
      </c>
      <c r="AC421" s="5">
        <v>-2033579.4247818142</v>
      </c>
      <c r="AD421" s="5">
        <v>-2348437.6067778915</v>
      </c>
      <c r="AE421" s="5">
        <v>-2144959.1942175329</v>
      </c>
      <c r="AF421" s="5">
        <v>-2137600.3104709238</v>
      </c>
      <c r="AG421" s="5">
        <v>-2135840.8749839514</v>
      </c>
      <c r="AH421" s="5">
        <v>-2189200.7299710661</v>
      </c>
      <c r="AI421" s="5">
        <v>-2300840.6215048581</v>
      </c>
      <c r="AJ421" s="5">
        <v>-2336244.1793045998</v>
      </c>
      <c r="AK421" s="5">
        <v>-2223896.15008156</v>
      </c>
      <c r="AL421" s="5">
        <v>-2193394.4370260537</v>
      </c>
      <c r="AM421" s="5">
        <v>-2325740.8384765238</v>
      </c>
      <c r="AN421" s="5">
        <v>-2472326.8867408335</v>
      </c>
      <c r="AO421" s="5">
        <v>-2539071.4859989583</v>
      </c>
      <c r="AP421" s="5">
        <v>-2605456.6467060447</v>
      </c>
      <c r="AQ421" s="5">
        <v>-2731730.0592238605</v>
      </c>
    </row>
    <row r="422" spans="1:256" ht="15" customHeight="1">
      <c r="E422" s="29"/>
      <c r="F422" s="29"/>
      <c r="G422" s="29" t="s">
        <v>38</v>
      </c>
      <c r="H422" s="29"/>
      <c r="I422" s="29"/>
      <c r="J422" s="29"/>
      <c r="K422" s="29"/>
      <c r="L422" s="29"/>
      <c r="M422" s="29"/>
      <c r="N422" s="29"/>
      <c r="P422" s="29"/>
      <c r="Q422" s="29"/>
      <c r="R422" s="29"/>
      <c r="S422" s="29"/>
      <c r="T422" s="29"/>
      <c r="U422" s="29"/>
      <c r="V422" s="29"/>
      <c r="W422" s="29"/>
      <c r="X422" s="29"/>
      <c r="Y422" s="29"/>
      <c r="Z422" s="29"/>
      <c r="AA422" s="29">
        <v>-1197473.4860301912</v>
      </c>
      <c r="AB422" s="29">
        <v>-15470768.87572819</v>
      </c>
      <c r="AC422" s="29">
        <v>-2195102.3740005642</v>
      </c>
      <c r="AD422" s="29">
        <v>-17981700.273630574</v>
      </c>
      <c r="AE422" s="29">
        <v>-2587338.9375211</v>
      </c>
      <c r="AF422" s="29">
        <v>-2276603.0448459238</v>
      </c>
      <c r="AG422" s="29">
        <v>-2135840.8749839514</v>
      </c>
      <c r="AH422" s="29">
        <v>-2577915.5737210661</v>
      </c>
      <c r="AI422" s="29">
        <v>-2300840.6215048581</v>
      </c>
      <c r="AJ422" s="29">
        <v>-9131644.1793045998</v>
      </c>
      <c r="AK422" s="29">
        <v>-13896887.15008156</v>
      </c>
      <c r="AL422" s="29">
        <v>-2522594.4370260537</v>
      </c>
      <c r="AM422" s="29">
        <v>-2667840.8384765238</v>
      </c>
      <c r="AN422" s="29">
        <v>-2827626.8867408335</v>
      </c>
      <c r="AO422" s="29">
        <v>-9956372.9130822942</v>
      </c>
      <c r="AP422" s="29">
        <v>-2605456.6467060447</v>
      </c>
      <c r="AQ422" s="29">
        <v>-2731730.0592238605</v>
      </c>
      <c r="AR422" s="29"/>
      <c r="AS422" s="29"/>
      <c r="AT422" s="29"/>
      <c r="AU422" s="29"/>
      <c r="AV422" s="29"/>
      <c r="AW422" s="29"/>
      <c r="AX422" s="29"/>
      <c r="AY422" s="29"/>
      <c r="AZ422" s="29"/>
      <c r="BA422" s="29"/>
      <c r="BB422" s="29"/>
      <c r="BC422" s="29"/>
      <c r="BD422" s="29"/>
      <c r="BE422" s="29"/>
      <c r="BF422" s="29"/>
      <c r="BG422" s="29"/>
      <c r="BH422" s="29"/>
      <c r="BI422" s="29"/>
      <c r="BJ422" s="29"/>
      <c r="BK422" s="29"/>
      <c r="BL422" s="29"/>
      <c r="BM422" s="29"/>
      <c r="BN422" s="29"/>
      <c r="BO422" s="29"/>
      <c r="BP422" s="29"/>
      <c r="BQ422" s="29"/>
      <c r="BR422" s="29"/>
      <c r="BS422" s="29"/>
      <c r="BT422" s="29"/>
      <c r="BU422" s="29"/>
      <c r="BV422" s="29"/>
      <c r="BW422" s="29"/>
      <c r="BX422" s="29"/>
      <c r="BY422" s="29"/>
      <c r="BZ422" s="29"/>
      <c r="CA422" s="29"/>
      <c r="CB422" s="29"/>
      <c r="CC422" s="29"/>
      <c r="CD422" s="29"/>
      <c r="CE422" s="29"/>
      <c r="CF422" s="29"/>
      <c r="CG422" s="29"/>
      <c r="CH422" s="29"/>
      <c r="CI422" s="29"/>
      <c r="CJ422" s="29"/>
      <c r="CK422" s="29"/>
      <c r="CL422" s="29"/>
      <c r="CM422" s="29"/>
      <c r="CN422" s="29"/>
      <c r="CO422" s="29"/>
      <c r="CP422" s="29"/>
      <c r="CQ422" s="29"/>
      <c r="CR422" s="29"/>
      <c r="CS422" s="29"/>
      <c r="CT422" s="29"/>
      <c r="CU422" s="29"/>
      <c r="CV422" s="29"/>
      <c r="CW422" s="29"/>
      <c r="CX422" s="29"/>
      <c r="CY422" s="29"/>
      <c r="CZ422" s="29"/>
      <c r="DA422" s="29"/>
      <c r="DB422" s="29"/>
      <c r="DC422" s="29"/>
      <c r="DD422" s="29"/>
      <c r="DE422" s="29"/>
      <c r="DF422" s="29"/>
      <c r="DG422" s="29"/>
      <c r="DH422" s="29"/>
      <c r="DI422" s="29"/>
      <c r="DJ422" s="29"/>
      <c r="DK422" s="29"/>
      <c r="DL422" s="29"/>
      <c r="DM422" s="29"/>
      <c r="DN422" s="29"/>
      <c r="DO422" s="29"/>
      <c r="DP422" s="29"/>
      <c r="DQ422" s="29"/>
      <c r="DR422" s="29"/>
      <c r="DS422" s="29"/>
      <c r="DT422" s="29"/>
      <c r="DU422" s="29"/>
      <c r="DV422" s="29"/>
      <c r="DW422" s="29"/>
      <c r="DX422" s="29"/>
      <c r="DY422" s="29"/>
      <c r="DZ422" s="29"/>
      <c r="EA422" s="29"/>
      <c r="EB422" s="29"/>
      <c r="EC422" s="29"/>
      <c r="ED422" s="29"/>
      <c r="EE422" s="29"/>
      <c r="EF422" s="29"/>
      <c r="EG422" s="29"/>
      <c r="EH422" s="29"/>
      <c r="EI422" s="29"/>
      <c r="EJ422" s="29"/>
      <c r="EK422" s="29"/>
      <c r="EL422" s="29"/>
      <c r="EM422" s="29"/>
      <c r="EN422" s="29"/>
      <c r="EO422" s="29"/>
      <c r="EP422" s="29"/>
      <c r="EQ422" s="29"/>
      <c r="ER422" s="29"/>
      <c r="ES422" s="29"/>
      <c r="ET422" s="29"/>
      <c r="EU422" s="29"/>
      <c r="EV422" s="29"/>
      <c r="EW422" s="29"/>
      <c r="EX422" s="29"/>
      <c r="EY422" s="29"/>
      <c r="EZ422" s="29"/>
      <c r="FA422" s="29"/>
      <c r="FB422" s="29"/>
      <c r="FC422" s="29"/>
      <c r="FD422" s="29"/>
      <c r="FE422" s="29"/>
      <c r="FF422" s="29"/>
      <c r="FG422" s="29"/>
      <c r="FH422" s="29"/>
      <c r="FI422" s="29"/>
      <c r="FJ422" s="29"/>
      <c r="FK422" s="29"/>
      <c r="FL422" s="29"/>
      <c r="FM422" s="29"/>
      <c r="FN422" s="29"/>
      <c r="FO422" s="29"/>
      <c r="FP422" s="29"/>
      <c r="FQ422" s="29"/>
      <c r="FR422" s="29"/>
      <c r="FS422" s="29"/>
      <c r="FT422" s="29"/>
      <c r="FU422" s="29"/>
      <c r="FV422" s="29"/>
      <c r="FW422" s="29"/>
      <c r="FX422" s="29"/>
      <c r="FY422" s="29"/>
      <c r="FZ422" s="29"/>
      <c r="GA422" s="29"/>
      <c r="GB422" s="29"/>
      <c r="GC422" s="29"/>
      <c r="GD422" s="29"/>
      <c r="GE422" s="29"/>
      <c r="GF422" s="29"/>
      <c r="GG422" s="29"/>
      <c r="GH422" s="29"/>
      <c r="GI422" s="29"/>
      <c r="GJ422" s="29"/>
      <c r="GK422" s="29"/>
      <c r="GL422" s="29"/>
      <c r="GM422" s="29"/>
      <c r="GN422" s="29"/>
      <c r="GO422" s="29"/>
      <c r="GP422" s="29"/>
      <c r="GQ422" s="29"/>
      <c r="GR422" s="29"/>
      <c r="GS422" s="29"/>
      <c r="GT422" s="29"/>
      <c r="GU422" s="29"/>
      <c r="GV422" s="29"/>
      <c r="GW422" s="29"/>
      <c r="GX422" s="29"/>
      <c r="GY422" s="29"/>
      <c r="GZ422" s="29"/>
      <c r="HA422" s="29"/>
      <c r="HB422" s="29"/>
      <c r="HC422" s="29"/>
      <c r="HD422" s="29"/>
      <c r="HE422" s="29"/>
      <c r="HF422" s="29"/>
      <c r="HG422" s="29"/>
      <c r="HH422" s="29"/>
      <c r="HI422" s="29"/>
      <c r="HJ422" s="29"/>
      <c r="HK422" s="29"/>
      <c r="HL422" s="29"/>
      <c r="HM422" s="29"/>
      <c r="HN422" s="29"/>
      <c r="HO422" s="29"/>
      <c r="HP422" s="29"/>
      <c r="HQ422" s="29"/>
      <c r="HR422" s="29"/>
      <c r="HS422" s="29"/>
      <c r="HT422" s="29"/>
      <c r="HU422" s="29"/>
      <c r="HV422" s="29"/>
      <c r="HW422" s="29"/>
      <c r="HX422" s="29"/>
      <c r="HY422" s="29"/>
      <c r="HZ422" s="29"/>
      <c r="IA422" s="29"/>
      <c r="IB422" s="29"/>
      <c r="IC422" s="29"/>
      <c r="ID422" s="29"/>
      <c r="IE422" s="29"/>
      <c r="IF422" s="29"/>
      <c r="IG422" s="29"/>
      <c r="IH422" s="29"/>
      <c r="II422" s="29"/>
      <c r="IJ422" s="29"/>
      <c r="IK422" s="29"/>
      <c r="IL422" s="29"/>
      <c r="IM422" s="29"/>
      <c r="IN422" s="29"/>
      <c r="IO422" s="29"/>
      <c r="IP422" s="29"/>
      <c r="IQ422" s="29"/>
      <c r="IR422" s="29"/>
      <c r="IS422" s="29"/>
      <c r="IT422" s="29"/>
      <c r="IU422" s="29"/>
      <c r="IV422" s="29"/>
    </row>
    <row r="423" spans="1:256" s="29" customFormat="1" ht="15" customHeight="1">
      <c r="A423" s="171"/>
      <c r="B423" s="171"/>
      <c r="C423" s="1051"/>
      <c r="E423" s="476" t="s">
        <v>1354</v>
      </c>
      <c r="F423" s="5" t="s">
        <v>724</v>
      </c>
      <c r="O423" s="5"/>
      <c r="P423" s="5"/>
      <c r="Q423" s="5"/>
      <c r="R423" s="5"/>
      <c r="S423" s="5"/>
      <c r="T423" s="5"/>
      <c r="U423" s="5"/>
      <c r="V423" s="5"/>
      <c r="W423" s="5"/>
      <c r="X423" s="5"/>
      <c r="Y423" s="5"/>
      <c r="Z423" s="5"/>
      <c r="AA423" s="5">
        <v>0</v>
      </c>
      <c r="AB423" s="5">
        <v>0</v>
      </c>
      <c r="AC423" s="5">
        <v>0</v>
      </c>
      <c r="AD423" s="5">
        <v>0</v>
      </c>
      <c r="AE423" s="5">
        <v>0</v>
      </c>
      <c r="AF423" s="5">
        <v>0</v>
      </c>
      <c r="AG423" s="5">
        <v>0</v>
      </c>
      <c r="AH423" s="5">
        <v>4604365.7181444857</v>
      </c>
      <c r="AI423" s="5">
        <v>4604365.7181444857</v>
      </c>
      <c r="AJ423" s="5">
        <v>4988062.8613231927</v>
      </c>
      <c r="AK423" s="5">
        <v>4604365.7181444857</v>
      </c>
      <c r="AL423" s="5">
        <v>4988062.8613231927</v>
      </c>
      <c r="AM423" s="5">
        <v>6139154.2908593146</v>
      </c>
      <c r="AN423" s="5">
        <v>6139154.2908593146</v>
      </c>
      <c r="AO423" s="5">
        <v>6906548.5772167286</v>
      </c>
      <c r="AP423" s="5">
        <v>5755457.1476806076</v>
      </c>
      <c r="AQ423" s="5">
        <v>4220668.5749657787</v>
      </c>
      <c r="AR423" s="5"/>
      <c r="AS423" s="5"/>
      <c r="AT423" s="5"/>
      <c r="AU423" s="5"/>
      <c r="AV423" s="5"/>
      <c r="AW423" s="5"/>
      <c r="AX423" s="5"/>
      <c r="AY423" s="5"/>
      <c r="AZ423" s="5"/>
      <c r="BA423" s="5"/>
      <c r="BB423" s="5"/>
      <c r="BC423" s="5"/>
      <c r="BD423" s="5"/>
      <c r="BE423" s="5"/>
      <c r="BF423" s="5"/>
      <c r="BG423" s="5"/>
      <c r="BH423" s="5"/>
      <c r="BI423" s="5"/>
      <c r="BJ423" s="5"/>
      <c r="BK423" s="5"/>
      <c r="BL423" s="5"/>
      <c r="BM423" s="5"/>
      <c r="BN423" s="5"/>
      <c r="BO423" s="5"/>
      <c r="BP423" s="5"/>
      <c r="BQ423" s="5"/>
      <c r="BR423" s="5"/>
      <c r="BS423" s="5"/>
      <c r="BT423" s="5"/>
      <c r="BU423" s="5"/>
      <c r="BV423" s="5"/>
      <c r="BW423" s="5"/>
      <c r="BX423" s="5"/>
      <c r="BY423" s="5"/>
      <c r="BZ423" s="5"/>
      <c r="CA423" s="5"/>
      <c r="CB423" s="5"/>
      <c r="CC423" s="5"/>
      <c r="CD423" s="5"/>
      <c r="CE423" s="5"/>
      <c r="CF423" s="5"/>
      <c r="CG423" s="5"/>
      <c r="CH423" s="5"/>
      <c r="CI423" s="5"/>
      <c r="CJ423" s="5"/>
      <c r="CK423" s="5"/>
      <c r="CL423" s="5"/>
      <c r="CM423" s="5"/>
      <c r="CN423" s="5"/>
      <c r="CO423" s="5"/>
      <c r="CP423" s="5"/>
      <c r="CQ423" s="5"/>
      <c r="CR423" s="5"/>
      <c r="CS423" s="5"/>
      <c r="CT423" s="5"/>
      <c r="CU423" s="5"/>
      <c r="CV423" s="5"/>
      <c r="CW423" s="5"/>
      <c r="CX423" s="5"/>
      <c r="CY423" s="5"/>
      <c r="CZ423" s="5"/>
      <c r="DA423" s="5"/>
      <c r="DB423" s="5"/>
      <c r="DC423" s="5"/>
      <c r="DD423" s="5"/>
      <c r="DE423" s="5"/>
      <c r="DF423" s="5"/>
      <c r="DG423" s="5"/>
      <c r="DH423" s="5"/>
      <c r="DI423" s="5"/>
      <c r="DJ423" s="5"/>
      <c r="DK423" s="5"/>
      <c r="DL423" s="5"/>
      <c r="DM423" s="5"/>
      <c r="DN423" s="5"/>
      <c r="DO423" s="5"/>
      <c r="DP423" s="5"/>
      <c r="DQ423" s="5"/>
      <c r="DR423" s="5"/>
      <c r="DS423" s="5"/>
      <c r="DT423" s="5"/>
      <c r="DU423" s="5"/>
      <c r="DV423" s="5"/>
      <c r="DW423" s="5"/>
      <c r="DX423" s="5"/>
      <c r="DY423" s="5"/>
      <c r="DZ423" s="5"/>
      <c r="EA423" s="5"/>
      <c r="EB423" s="5"/>
      <c r="EC423" s="5"/>
      <c r="ED423" s="5"/>
      <c r="EE423" s="5"/>
      <c r="EF423" s="5"/>
      <c r="EG423" s="5"/>
      <c r="EH423" s="5"/>
      <c r="EI423" s="5"/>
      <c r="EJ423" s="5"/>
      <c r="EK423" s="5"/>
      <c r="EL423" s="5"/>
      <c r="EM423" s="5"/>
      <c r="EN423" s="5"/>
      <c r="EO423" s="5"/>
      <c r="EP423" s="5"/>
      <c r="EQ423" s="5"/>
      <c r="ER423" s="5"/>
      <c r="ES423" s="5"/>
      <c r="ET423" s="5"/>
      <c r="EU423" s="5"/>
      <c r="EV423" s="5"/>
      <c r="EW423" s="5"/>
      <c r="EX423" s="5"/>
      <c r="EY423" s="5"/>
      <c r="EZ423" s="5"/>
      <c r="FA423" s="5"/>
      <c r="FB423" s="5"/>
      <c r="FC423" s="5"/>
      <c r="FD423" s="5"/>
      <c r="FE423" s="5"/>
      <c r="FF423" s="5"/>
      <c r="FG423" s="5"/>
      <c r="FH423" s="5"/>
      <c r="FI423" s="5"/>
      <c r="FJ423" s="5"/>
      <c r="FK423" s="5"/>
      <c r="FL423" s="5"/>
      <c r="FM423" s="5"/>
      <c r="FN423" s="5"/>
      <c r="FO423" s="5"/>
      <c r="FP423" s="5"/>
      <c r="FQ423" s="5"/>
      <c r="FR423" s="5"/>
      <c r="FS423" s="5"/>
      <c r="FT423" s="5"/>
      <c r="FU423" s="5"/>
      <c r="FV423" s="5"/>
      <c r="FW423" s="5"/>
      <c r="FX423" s="5"/>
      <c r="FY423" s="5"/>
      <c r="FZ423" s="5"/>
      <c r="GA423" s="5"/>
      <c r="GB423" s="5"/>
      <c r="GC423" s="5"/>
      <c r="GD423" s="5"/>
      <c r="GE423" s="5"/>
      <c r="GF423" s="5"/>
      <c r="GG423" s="5"/>
      <c r="GH423" s="5"/>
      <c r="GI423" s="5"/>
      <c r="GJ423" s="5"/>
      <c r="GK423" s="5"/>
      <c r="GL423" s="5"/>
      <c r="GM423" s="5"/>
      <c r="GN423" s="5"/>
      <c r="GO423" s="5"/>
      <c r="GP423" s="5"/>
      <c r="GQ423" s="5"/>
      <c r="GR423" s="5"/>
      <c r="GS423" s="5"/>
      <c r="GT423" s="5"/>
      <c r="GU423" s="5"/>
      <c r="GV423" s="5"/>
      <c r="GW423" s="5"/>
      <c r="GX423" s="5"/>
      <c r="GY423" s="5"/>
      <c r="GZ423" s="5"/>
      <c r="HA423" s="5"/>
      <c r="HB423" s="5"/>
      <c r="HC423" s="5"/>
      <c r="HD423" s="5"/>
      <c r="HE423" s="5"/>
      <c r="HF423" s="5"/>
      <c r="HG423" s="5"/>
      <c r="HH423" s="5"/>
      <c r="HI423" s="5"/>
      <c r="HJ423" s="5"/>
      <c r="HK423" s="5"/>
      <c r="HL423" s="5"/>
      <c r="HM423" s="5"/>
      <c r="HN423" s="5"/>
      <c r="HO423" s="5"/>
      <c r="HP423" s="5"/>
      <c r="HQ423" s="5"/>
      <c r="HR423" s="5"/>
      <c r="HS423" s="5"/>
      <c r="HT423" s="5"/>
      <c r="HU423" s="5"/>
      <c r="HV423" s="5"/>
      <c r="HW423" s="5"/>
      <c r="HX423" s="5"/>
      <c r="HY423" s="5"/>
      <c r="HZ423" s="5"/>
      <c r="IA423" s="5"/>
      <c r="IB423" s="5"/>
      <c r="IC423" s="5"/>
      <c r="ID423" s="5"/>
      <c r="IE423" s="5"/>
      <c r="IF423" s="5"/>
      <c r="IG423" s="5"/>
      <c r="IH423" s="5"/>
      <c r="II423" s="5"/>
      <c r="IJ423" s="5"/>
      <c r="IK423" s="5"/>
      <c r="IL423" s="5"/>
      <c r="IM423" s="5"/>
      <c r="IN423" s="5"/>
      <c r="IO423" s="5"/>
      <c r="IP423" s="5"/>
      <c r="IQ423" s="5"/>
      <c r="IR423" s="5"/>
      <c r="IS423" s="5"/>
      <c r="IT423" s="5"/>
      <c r="IU423" s="5"/>
      <c r="IV423" s="5"/>
    </row>
    <row r="424" spans="1:256" ht="15" customHeight="1">
      <c r="F424" s="5" t="s">
        <v>1297</v>
      </c>
    </row>
    <row r="425" spans="1:256" ht="15" customHeight="1">
      <c r="G425" s="5" t="s">
        <v>1352</v>
      </c>
    </row>
    <row r="426" spans="1:256" ht="15" customHeight="1">
      <c r="E426" s="29"/>
      <c r="F426" s="29"/>
      <c r="G426" s="29" t="s">
        <v>38</v>
      </c>
      <c r="H426" s="29"/>
      <c r="I426" s="29"/>
      <c r="J426" s="29"/>
      <c r="K426" s="29"/>
      <c r="L426" s="29"/>
      <c r="M426" s="29"/>
      <c r="N426" s="29"/>
      <c r="P426" s="29"/>
      <c r="Q426" s="29"/>
      <c r="R426" s="29"/>
      <c r="S426" s="29"/>
      <c r="T426" s="29"/>
      <c r="U426" s="29"/>
      <c r="V426" s="29"/>
      <c r="W426" s="29"/>
      <c r="X426" s="29"/>
      <c r="Y426" s="29"/>
      <c r="Z426" s="29"/>
      <c r="AA426" s="29">
        <v>0</v>
      </c>
      <c r="AB426" s="29">
        <v>0</v>
      </c>
      <c r="AC426" s="29">
        <v>0</v>
      </c>
      <c r="AD426" s="29">
        <v>0</v>
      </c>
      <c r="AE426" s="29">
        <v>0</v>
      </c>
      <c r="AF426" s="29">
        <v>0</v>
      </c>
      <c r="AG426" s="29">
        <v>0</v>
      </c>
      <c r="AH426" s="29">
        <v>0</v>
      </c>
      <c r="AI426" s="29">
        <v>0</v>
      </c>
      <c r="AJ426" s="29">
        <v>0</v>
      </c>
      <c r="AK426" s="29">
        <v>0</v>
      </c>
      <c r="AL426" s="29">
        <v>0</v>
      </c>
      <c r="AM426" s="29">
        <v>0</v>
      </c>
      <c r="AN426" s="29">
        <v>0</v>
      </c>
      <c r="AO426" s="29">
        <v>0</v>
      </c>
      <c r="AP426" s="29">
        <v>0</v>
      </c>
      <c r="AQ426" s="29">
        <v>0</v>
      </c>
      <c r="AR426" s="29"/>
      <c r="AS426" s="29"/>
      <c r="AT426" s="29"/>
      <c r="AU426" s="29"/>
      <c r="AV426" s="29"/>
      <c r="AW426" s="29"/>
      <c r="AX426" s="29"/>
      <c r="AY426" s="29"/>
      <c r="AZ426" s="29"/>
      <c r="BA426" s="29"/>
      <c r="BB426" s="29"/>
      <c r="BC426" s="29"/>
      <c r="BD426" s="29"/>
      <c r="BE426" s="29"/>
      <c r="BF426" s="29"/>
      <c r="BG426" s="29"/>
      <c r="BH426" s="29"/>
      <c r="BI426" s="29"/>
      <c r="BJ426" s="29"/>
      <c r="BK426" s="29"/>
      <c r="BL426" s="29"/>
      <c r="BM426" s="29"/>
      <c r="BN426" s="29"/>
      <c r="BO426" s="29"/>
      <c r="BP426" s="29"/>
      <c r="BQ426" s="29"/>
      <c r="BR426" s="29"/>
      <c r="BS426" s="29"/>
      <c r="BT426" s="29"/>
      <c r="BU426" s="29"/>
      <c r="BV426" s="29"/>
      <c r="BW426" s="29"/>
      <c r="BX426" s="29"/>
      <c r="BY426" s="29"/>
      <c r="BZ426" s="29"/>
      <c r="CA426" s="29"/>
      <c r="CB426" s="29"/>
      <c r="CC426" s="29"/>
      <c r="CD426" s="29"/>
      <c r="CE426" s="29"/>
      <c r="CF426" s="29"/>
      <c r="CG426" s="29"/>
      <c r="CH426" s="29"/>
      <c r="CI426" s="29"/>
      <c r="CJ426" s="29"/>
      <c r="CK426" s="29"/>
      <c r="CL426" s="29"/>
      <c r="CM426" s="29"/>
      <c r="CN426" s="29"/>
      <c r="CO426" s="29"/>
      <c r="CP426" s="29"/>
      <c r="CQ426" s="29"/>
      <c r="CR426" s="29"/>
      <c r="CS426" s="29"/>
      <c r="CT426" s="29"/>
      <c r="CU426" s="29"/>
      <c r="CV426" s="29"/>
      <c r="CW426" s="29"/>
      <c r="CX426" s="29"/>
      <c r="CY426" s="29"/>
      <c r="CZ426" s="29"/>
      <c r="DA426" s="29"/>
      <c r="DB426" s="29"/>
      <c r="DC426" s="29"/>
      <c r="DD426" s="29"/>
      <c r="DE426" s="29"/>
      <c r="DF426" s="29"/>
      <c r="DG426" s="29"/>
      <c r="DH426" s="29"/>
      <c r="DI426" s="29"/>
      <c r="DJ426" s="29"/>
      <c r="DK426" s="29"/>
      <c r="DL426" s="29"/>
      <c r="DM426" s="29"/>
      <c r="DN426" s="29"/>
      <c r="DO426" s="29"/>
      <c r="DP426" s="29"/>
      <c r="DQ426" s="29"/>
      <c r="DR426" s="29"/>
      <c r="DS426" s="29"/>
      <c r="DT426" s="29"/>
      <c r="DU426" s="29"/>
      <c r="DV426" s="29"/>
      <c r="DW426" s="29"/>
      <c r="DX426" s="29"/>
      <c r="DY426" s="29"/>
      <c r="DZ426" s="29"/>
      <c r="EA426" s="29"/>
      <c r="EB426" s="29"/>
      <c r="EC426" s="29"/>
      <c r="ED426" s="29"/>
      <c r="EE426" s="29"/>
      <c r="EF426" s="29"/>
      <c r="EG426" s="29"/>
      <c r="EH426" s="29"/>
      <c r="EI426" s="29"/>
      <c r="EJ426" s="29"/>
      <c r="EK426" s="29"/>
      <c r="EL426" s="29"/>
      <c r="EM426" s="29"/>
      <c r="EN426" s="29"/>
      <c r="EO426" s="29"/>
      <c r="EP426" s="29"/>
      <c r="EQ426" s="29"/>
      <c r="ER426" s="29"/>
      <c r="ES426" s="29"/>
      <c r="ET426" s="29"/>
      <c r="EU426" s="29"/>
      <c r="EV426" s="29"/>
      <c r="EW426" s="29"/>
      <c r="EX426" s="29"/>
      <c r="EY426" s="29"/>
      <c r="EZ426" s="29"/>
      <c r="FA426" s="29"/>
      <c r="FB426" s="29"/>
      <c r="FC426" s="29"/>
      <c r="FD426" s="29"/>
      <c r="FE426" s="29"/>
      <c r="FF426" s="29"/>
      <c r="FG426" s="29"/>
      <c r="FH426" s="29"/>
      <c r="FI426" s="29"/>
      <c r="FJ426" s="29"/>
      <c r="FK426" s="29"/>
      <c r="FL426" s="29"/>
      <c r="FM426" s="29"/>
      <c r="FN426" s="29"/>
      <c r="FO426" s="29"/>
      <c r="FP426" s="29"/>
      <c r="FQ426" s="29"/>
      <c r="FR426" s="29"/>
      <c r="FS426" s="29"/>
      <c r="FT426" s="29"/>
      <c r="FU426" s="29"/>
      <c r="FV426" s="29"/>
      <c r="FW426" s="29"/>
      <c r="FX426" s="29"/>
      <c r="FY426" s="29"/>
      <c r="FZ426" s="29"/>
      <c r="GA426" s="29"/>
      <c r="GB426" s="29"/>
      <c r="GC426" s="29"/>
      <c r="GD426" s="29"/>
      <c r="GE426" s="29"/>
      <c r="GF426" s="29"/>
      <c r="GG426" s="29"/>
      <c r="GH426" s="29"/>
      <c r="GI426" s="29"/>
      <c r="GJ426" s="29"/>
      <c r="GK426" s="29"/>
      <c r="GL426" s="29"/>
      <c r="GM426" s="29"/>
      <c r="GN426" s="29"/>
      <c r="GO426" s="29"/>
      <c r="GP426" s="29"/>
      <c r="GQ426" s="29"/>
      <c r="GR426" s="29"/>
      <c r="GS426" s="29"/>
      <c r="GT426" s="29"/>
      <c r="GU426" s="29"/>
      <c r="GV426" s="29"/>
      <c r="GW426" s="29"/>
      <c r="GX426" s="29"/>
      <c r="GY426" s="29"/>
      <c r="GZ426" s="29"/>
      <c r="HA426" s="29"/>
      <c r="HB426" s="29"/>
      <c r="HC426" s="29"/>
      <c r="HD426" s="29"/>
      <c r="HE426" s="29"/>
      <c r="HF426" s="29"/>
      <c r="HG426" s="29"/>
      <c r="HH426" s="29"/>
      <c r="HI426" s="29"/>
      <c r="HJ426" s="29"/>
      <c r="HK426" s="29"/>
      <c r="HL426" s="29"/>
      <c r="HM426" s="29"/>
      <c r="HN426" s="29"/>
      <c r="HO426" s="29"/>
      <c r="HP426" s="29"/>
      <c r="HQ426" s="29"/>
      <c r="HR426" s="29"/>
      <c r="HS426" s="29"/>
      <c r="HT426" s="29"/>
      <c r="HU426" s="29"/>
      <c r="HV426" s="29"/>
      <c r="HW426" s="29"/>
      <c r="HX426" s="29"/>
      <c r="HY426" s="29"/>
      <c r="HZ426" s="29"/>
      <c r="IA426" s="29"/>
      <c r="IB426" s="29"/>
      <c r="IC426" s="29"/>
      <c r="ID426" s="29"/>
      <c r="IE426" s="29"/>
      <c r="IF426" s="29"/>
      <c r="IG426" s="29"/>
      <c r="IH426" s="29"/>
      <c r="II426" s="29"/>
      <c r="IJ426" s="29"/>
      <c r="IK426" s="29"/>
      <c r="IL426" s="29"/>
      <c r="IM426" s="29"/>
      <c r="IN426" s="29"/>
      <c r="IO426" s="29"/>
      <c r="IP426" s="29"/>
      <c r="IQ426" s="29"/>
      <c r="IR426" s="29"/>
      <c r="IS426" s="29"/>
      <c r="IT426" s="29"/>
      <c r="IU426" s="29"/>
      <c r="IV426" s="29"/>
    </row>
    <row r="427" spans="1:256" ht="15" customHeight="1">
      <c r="E427" s="5" t="s">
        <v>1257</v>
      </c>
      <c r="N427" s="1064">
        <v>31053999.98</v>
      </c>
      <c r="O427" s="1064">
        <v>46381232.810000002</v>
      </c>
      <c r="P427" s="1064">
        <v>52044185.020000003</v>
      </c>
      <c r="Q427" s="1064">
        <v>91001944.920000002</v>
      </c>
      <c r="R427" s="1064">
        <v>103461838.16</v>
      </c>
      <c r="S427" s="1064">
        <v>108634373.92999999</v>
      </c>
      <c r="T427" s="1064">
        <v>132686958.49000001</v>
      </c>
      <c r="U427" s="1064">
        <v>133194646.13000001</v>
      </c>
      <c r="V427" s="1064">
        <v>137385159.98000002</v>
      </c>
      <c r="W427" s="1075">
        <v>131385340.14</v>
      </c>
      <c r="X427" s="1075">
        <v>121555610.33000001</v>
      </c>
      <c r="Y427" s="1075">
        <v>119770396.35999998</v>
      </c>
      <c r="Z427" s="1075">
        <v>114969575.16</v>
      </c>
      <c r="AA427" s="5">
        <v>114969575.16</v>
      </c>
      <c r="AB427" s="5">
        <v>100746332.27775568</v>
      </c>
      <c r="AC427" s="5">
        <v>100584809.32853693</v>
      </c>
      <c r="AD427" s="5">
        <v>84951546.661684245</v>
      </c>
      <c r="AE427" s="5">
        <v>84509166.918380678</v>
      </c>
      <c r="AF427" s="5">
        <v>84370164.184005678</v>
      </c>
      <c r="AG427" s="5">
        <v>84370164.184005678</v>
      </c>
      <c r="AH427" s="5">
        <v>88585815.058400169</v>
      </c>
      <c r="AI427" s="5">
        <v>93190180.77654466</v>
      </c>
      <c r="AJ427" s="5">
        <v>91382843.637867853</v>
      </c>
      <c r="AK427" s="5">
        <v>84314218.356012344</v>
      </c>
      <c r="AL427" s="5">
        <v>88973081.217335537</v>
      </c>
      <c r="AM427" s="5">
        <v>94770135.508194849</v>
      </c>
      <c r="AN427" s="5">
        <v>100553989.79905416</v>
      </c>
      <c r="AO427" s="5">
        <v>100043236.94918755</v>
      </c>
      <c r="AP427" s="5">
        <v>105798694.09686816</v>
      </c>
      <c r="AQ427" s="5">
        <v>110019362.67183393</v>
      </c>
    </row>
    <row r="428" spans="1:256" ht="15" customHeight="1">
      <c r="B428" s="171">
        <v>0</v>
      </c>
      <c r="E428" s="5" t="s">
        <v>842</v>
      </c>
      <c r="AA428" s="5">
        <v>0</v>
      </c>
      <c r="AB428" s="5">
        <v>0</v>
      </c>
      <c r="AC428" s="5">
        <v>0</v>
      </c>
      <c r="AD428" s="5">
        <v>0</v>
      </c>
      <c r="AE428" s="5">
        <v>0</v>
      </c>
      <c r="AF428" s="5">
        <v>0</v>
      </c>
      <c r="AG428" s="5">
        <v>0</v>
      </c>
      <c r="AH428" s="5">
        <v>0</v>
      </c>
      <c r="AI428" s="5">
        <v>0</v>
      </c>
      <c r="AJ428" s="5">
        <v>0</v>
      </c>
      <c r="AK428" s="5">
        <v>0</v>
      </c>
      <c r="AL428" s="5">
        <v>0</v>
      </c>
      <c r="AM428" s="5">
        <v>0</v>
      </c>
      <c r="AN428" s="5">
        <v>0</v>
      </c>
      <c r="AO428" s="5">
        <v>0</v>
      </c>
      <c r="AP428" s="5">
        <v>0</v>
      </c>
      <c r="AQ428" s="5">
        <v>0</v>
      </c>
    </row>
    <row r="430" spans="1:256" ht="15" customHeight="1">
      <c r="D430" s="29" t="s">
        <v>1255</v>
      </c>
    </row>
    <row r="431" spans="1:256" ht="15" customHeight="1">
      <c r="E431" s="5" t="s">
        <v>1313</v>
      </c>
      <c r="AA431" s="5" t="s">
        <v>1332</v>
      </c>
      <c r="AB431" s="5" t="s">
        <v>1332</v>
      </c>
      <c r="AC431" s="5" t="s">
        <v>1332</v>
      </c>
      <c r="AD431" s="5" t="s">
        <v>1332</v>
      </c>
      <c r="AE431" s="5" t="s">
        <v>1332</v>
      </c>
      <c r="AF431" s="5" t="s">
        <v>1332</v>
      </c>
      <c r="AG431" s="5" t="s">
        <v>1332</v>
      </c>
      <c r="AH431" s="5" t="s">
        <v>1332</v>
      </c>
      <c r="AI431" s="5" t="s">
        <v>1332</v>
      </c>
      <c r="AJ431" s="5" t="s">
        <v>1332</v>
      </c>
      <c r="AK431" s="5" t="s">
        <v>1332</v>
      </c>
      <c r="AL431" s="5" t="s">
        <v>1332</v>
      </c>
      <c r="AM431" s="5" t="s">
        <v>1332</v>
      </c>
      <c r="AN431" s="5" t="s">
        <v>1332</v>
      </c>
      <c r="AO431" s="5" t="s">
        <v>1332</v>
      </c>
      <c r="AP431" s="5" t="s">
        <v>1332</v>
      </c>
      <c r="AQ431" s="5" t="s">
        <v>1332</v>
      </c>
    </row>
    <row r="432" spans="1:256" ht="15" customHeight="1">
      <c r="E432" s="5" t="s">
        <v>1314</v>
      </c>
      <c r="AA432" s="5" t="s">
        <v>1332</v>
      </c>
      <c r="AB432" s="5" t="s">
        <v>1332</v>
      </c>
      <c r="AC432" s="5" t="s">
        <v>1332</v>
      </c>
      <c r="AD432" s="5" t="s">
        <v>1332</v>
      </c>
      <c r="AE432" s="5" t="s">
        <v>1332</v>
      </c>
      <c r="AF432" s="5" t="s">
        <v>1332</v>
      </c>
      <c r="AG432" s="5" t="s">
        <v>1332</v>
      </c>
      <c r="AH432" s="5" t="s">
        <v>1332</v>
      </c>
      <c r="AI432" s="5" t="s">
        <v>1332</v>
      </c>
      <c r="AJ432" s="5" t="s">
        <v>1332</v>
      </c>
      <c r="AK432" s="5" t="s">
        <v>1332</v>
      </c>
      <c r="AL432" s="5" t="s">
        <v>1332</v>
      </c>
      <c r="AM432" s="5" t="s">
        <v>1332</v>
      </c>
      <c r="AN432" s="5" t="s">
        <v>1332</v>
      </c>
      <c r="AO432" s="5" t="s">
        <v>1332</v>
      </c>
      <c r="AP432" s="5" t="s">
        <v>1332</v>
      </c>
      <c r="AQ432" s="5" t="s">
        <v>1332</v>
      </c>
    </row>
    <row r="433" spans="1:256" s="29" customFormat="1" ht="15" customHeight="1">
      <c r="A433" s="171"/>
      <c r="B433" s="171"/>
      <c r="C433" s="1051"/>
      <c r="E433" s="5" t="s">
        <v>1248</v>
      </c>
      <c r="F433" s="5"/>
      <c r="G433" s="5"/>
      <c r="H433" s="5"/>
      <c r="I433" s="5"/>
      <c r="J433" s="5"/>
      <c r="K433" s="5"/>
      <c r="L433" s="5"/>
      <c r="M433" s="5"/>
      <c r="N433" s="5"/>
      <c r="O433" s="5"/>
      <c r="P433" s="5"/>
      <c r="Q433" s="5"/>
      <c r="R433" s="5"/>
      <c r="S433" s="5"/>
      <c r="T433" s="5"/>
      <c r="U433" s="5"/>
      <c r="V433" s="5"/>
      <c r="W433" s="5"/>
      <c r="X433" s="5"/>
      <c r="Y433" s="5"/>
      <c r="Z433" s="5"/>
      <c r="AA433" s="5">
        <v>174265.34999999998</v>
      </c>
      <c r="AB433" s="5">
        <v>174265.34999999998</v>
      </c>
      <c r="AC433" s="5">
        <v>174265.34999999998</v>
      </c>
      <c r="AD433" s="5">
        <v>174265.34999999998</v>
      </c>
      <c r="AE433" s="5">
        <v>174265.34999999998</v>
      </c>
      <c r="AF433" s="5">
        <v>174265.34999999998</v>
      </c>
      <c r="AG433" s="5">
        <v>174265.34999999998</v>
      </c>
      <c r="AH433" s="5">
        <v>174265.34999999998</v>
      </c>
      <c r="AI433" s="5">
        <v>174265.34999999998</v>
      </c>
      <c r="AJ433" s="5">
        <v>174265.34999999998</v>
      </c>
      <c r="AK433" s="5">
        <v>174265.34999999998</v>
      </c>
      <c r="AL433" s="5">
        <v>174265.34999999998</v>
      </c>
      <c r="AM433" s="5">
        <v>174265.34999999998</v>
      </c>
      <c r="AN433" s="5">
        <v>174265.34999999998</v>
      </c>
      <c r="AO433" s="5">
        <v>174265.34999999998</v>
      </c>
      <c r="AP433" s="5">
        <v>174265.34999999998</v>
      </c>
      <c r="AQ433" s="5">
        <v>174265.34999999998</v>
      </c>
      <c r="AR433" s="5"/>
      <c r="AS433" s="5"/>
      <c r="AT433" s="5"/>
      <c r="AU433" s="5"/>
      <c r="AV433" s="5"/>
      <c r="AW433" s="5"/>
      <c r="AX433" s="5"/>
      <c r="AY433" s="5"/>
      <c r="AZ433" s="5"/>
      <c r="BA433" s="5"/>
      <c r="BB433" s="5"/>
      <c r="BC433" s="5"/>
      <c r="BD433" s="5"/>
      <c r="BE433" s="5"/>
      <c r="BF433" s="5"/>
      <c r="BG433" s="5"/>
      <c r="BH433" s="5"/>
      <c r="BI433" s="5"/>
      <c r="BJ433" s="5"/>
      <c r="BK433" s="5"/>
      <c r="BL433" s="5"/>
      <c r="BM433" s="5"/>
      <c r="BN433" s="5"/>
      <c r="BO433" s="5"/>
      <c r="BP433" s="5"/>
      <c r="BQ433" s="5"/>
      <c r="BR433" s="5"/>
      <c r="BS433" s="5"/>
      <c r="BT433" s="5"/>
      <c r="BU433" s="5"/>
      <c r="BV433" s="5"/>
      <c r="BW433" s="5"/>
      <c r="BX433" s="5"/>
      <c r="BY433" s="5"/>
      <c r="BZ433" s="5"/>
      <c r="CA433" s="5"/>
      <c r="CB433" s="5"/>
      <c r="CC433" s="5"/>
      <c r="CD433" s="5"/>
      <c r="CE433" s="5"/>
      <c r="CF433" s="5"/>
      <c r="CG433" s="5"/>
      <c r="CH433" s="5"/>
      <c r="CI433" s="5"/>
      <c r="CJ433" s="5"/>
      <c r="CK433" s="5"/>
      <c r="CL433" s="5"/>
      <c r="CM433" s="5"/>
      <c r="CN433" s="5"/>
      <c r="CO433" s="5"/>
      <c r="CP433" s="5"/>
      <c r="CQ433" s="5"/>
      <c r="CR433" s="5"/>
      <c r="CS433" s="5"/>
      <c r="CT433" s="5"/>
      <c r="CU433" s="5"/>
      <c r="CV433" s="5"/>
      <c r="CW433" s="5"/>
      <c r="CX433" s="5"/>
      <c r="CY433" s="5"/>
      <c r="CZ433" s="5"/>
      <c r="DA433" s="5"/>
      <c r="DB433" s="5"/>
      <c r="DC433" s="5"/>
      <c r="DD433" s="5"/>
      <c r="DE433" s="5"/>
      <c r="DF433" s="5"/>
      <c r="DG433" s="5"/>
      <c r="DH433" s="5"/>
      <c r="DI433" s="5"/>
      <c r="DJ433" s="5"/>
      <c r="DK433" s="5"/>
      <c r="DL433" s="5"/>
      <c r="DM433" s="5"/>
      <c r="DN433" s="5"/>
      <c r="DO433" s="5"/>
      <c r="DP433" s="5"/>
      <c r="DQ433" s="5"/>
      <c r="DR433" s="5"/>
      <c r="DS433" s="5"/>
      <c r="DT433" s="5"/>
      <c r="DU433" s="5"/>
      <c r="DV433" s="5"/>
      <c r="DW433" s="5"/>
      <c r="DX433" s="5"/>
      <c r="DY433" s="5"/>
      <c r="DZ433" s="5"/>
      <c r="EA433" s="5"/>
      <c r="EB433" s="5"/>
      <c r="EC433" s="5"/>
      <c r="ED433" s="5"/>
      <c r="EE433" s="5"/>
      <c r="EF433" s="5"/>
      <c r="EG433" s="5"/>
      <c r="EH433" s="5"/>
      <c r="EI433" s="5"/>
      <c r="EJ433" s="5"/>
      <c r="EK433" s="5"/>
      <c r="EL433" s="5"/>
      <c r="EM433" s="5"/>
      <c r="EN433" s="5"/>
      <c r="EO433" s="5"/>
      <c r="EP433" s="5"/>
      <c r="EQ433" s="5"/>
      <c r="ER433" s="5"/>
      <c r="ES433" s="5"/>
      <c r="ET433" s="5"/>
      <c r="EU433" s="5"/>
      <c r="EV433" s="5"/>
      <c r="EW433" s="5"/>
      <c r="EX433" s="5"/>
      <c r="EY433" s="5"/>
      <c r="EZ433" s="5"/>
      <c r="FA433" s="5"/>
      <c r="FB433" s="5"/>
      <c r="FC433" s="5"/>
      <c r="FD433" s="5"/>
      <c r="FE433" s="5"/>
      <c r="FF433" s="5"/>
      <c r="FG433" s="5"/>
      <c r="FH433" s="5"/>
      <c r="FI433" s="5"/>
      <c r="FJ433" s="5"/>
      <c r="FK433" s="5"/>
      <c r="FL433" s="5"/>
      <c r="FM433" s="5"/>
      <c r="FN433" s="5"/>
      <c r="FO433" s="5"/>
      <c r="FP433" s="5"/>
      <c r="FQ433" s="5"/>
      <c r="FR433" s="5"/>
      <c r="FS433" s="5"/>
      <c r="FT433" s="5"/>
      <c r="FU433" s="5"/>
      <c r="FV433" s="5"/>
      <c r="FW433" s="5"/>
      <c r="FX433" s="5"/>
      <c r="FY433" s="5"/>
      <c r="FZ433" s="5"/>
      <c r="GA433" s="5"/>
      <c r="GB433" s="5"/>
      <c r="GC433" s="5"/>
      <c r="GD433" s="5"/>
      <c r="GE433" s="5"/>
      <c r="GF433" s="5"/>
      <c r="GG433" s="5"/>
      <c r="GH433" s="5"/>
      <c r="GI433" s="5"/>
      <c r="GJ433" s="5"/>
      <c r="GK433" s="5"/>
      <c r="GL433" s="5"/>
      <c r="GM433" s="5"/>
      <c r="GN433" s="5"/>
      <c r="GO433" s="5"/>
      <c r="GP433" s="5"/>
      <c r="GQ433" s="5"/>
      <c r="GR433" s="5"/>
      <c r="GS433" s="5"/>
      <c r="GT433" s="5"/>
      <c r="GU433" s="5"/>
      <c r="GV433" s="5"/>
      <c r="GW433" s="5"/>
      <c r="GX433" s="5"/>
      <c r="GY433" s="5"/>
      <c r="GZ433" s="5"/>
      <c r="HA433" s="5"/>
      <c r="HB433" s="5"/>
      <c r="HC433" s="5"/>
      <c r="HD433" s="5"/>
      <c r="HE433" s="5"/>
      <c r="HF433" s="5"/>
      <c r="HG433" s="5"/>
      <c r="HH433" s="5"/>
      <c r="HI433" s="5"/>
      <c r="HJ433" s="5"/>
      <c r="HK433" s="5"/>
      <c r="HL433" s="5"/>
      <c r="HM433" s="5"/>
      <c r="HN433" s="5"/>
      <c r="HO433" s="5"/>
      <c r="HP433" s="5"/>
      <c r="HQ433" s="5"/>
      <c r="HR433" s="5"/>
      <c r="HS433" s="5"/>
      <c r="HT433" s="5"/>
      <c r="HU433" s="5"/>
      <c r="HV433" s="5"/>
      <c r="HW433" s="5"/>
      <c r="HX433" s="5"/>
      <c r="HY433" s="5"/>
      <c r="HZ433" s="5"/>
      <c r="IA433" s="5"/>
      <c r="IB433" s="5"/>
      <c r="IC433" s="5"/>
      <c r="ID433" s="5"/>
      <c r="IE433" s="5"/>
      <c r="IF433" s="5"/>
      <c r="IG433" s="5"/>
      <c r="IH433" s="5"/>
      <c r="II433" s="5"/>
      <c r="IJ433" s="5"/>
      <c r="IK433" s="5"/>
      <c r="IL433" s="5"/>
      <c r="IM433" s="5"/>
      <c r="IN433" s="5"/>
      <c r="IO433" s="5"/>
      <c r="IP433" s="5"/>
      <c r="IQ433" s="5"/>
      <c r="IR433" s="5"/>
      <c r="IS433" s="5"/>
      <c r="IT433" s="5"/>
      <c r="IU433" s="5"/>
      <c r="IV433" s="5"/>
    </row>
    <row r="434" spans="1:256" s="29" customFormat="1" ht="15" customHeight="1">
      <c r="A434" s="171"/>
      <c r="B434" s="171"/>
      <c r="C434" s="1051"/>
      <c r="E434" s="5"/>
      <c r="F434" s="5" t="s">
        <v>1249</v>
      </c>
      <c r="G434" s="5"/>
      <c r="H434" s="5"/>
      <c r="I434" s="5"/>
      <c r="J434" s="5"/>
      <c r="K434" s="5"/>
      <c r="L434" s="5"/>
      <c r="M434" s="5"/>
      <c r="N434" s="5"/>
      <c r="O434" s="5"/>
      <c r="P434" s="5"/>
      <c r="Q434" s="5"/>
      <c r="R434" s="5"/>
      <c r="S434" s="5"/>
      <c r="T434" s="5"/>
      <c r="U434" s="5"/>
      <c r="V434" s="5"/>
      <c r="W434" s="5"/>
      <c r="X434" s="5"/>
      <c r="Y434" s="5"/>
      <c r="Z434" s="5"/>
      <c r="AA434" s="5"/>
      <c r="AB434" s="5"/>
      <c r="AC434" s="5"/>
      <c r="AD434" s="5"/>
      <c r="AE434" s="5"/>
      <c r="AF434" s="5"/>
      <c r="AG434" s="5"/>
      <c r="AH434" s="5"/>
      <c r="AI434" s="5"/>
      <c r="AJ434" s="5"/>
      <c r="AK434" s="5"/>
      <c r="AL434" s="5"/>
      <c r="AM434" s="5"/>
      <c r="AN434" s="5"/>
      <c r="AO434" s="5"/>
      <c r="AP434" s="5"/>
      <c r="AQ434" s="5"/>
      <c r="AR434" s="5"/>
      <c r="AS434" s="5"/>
      <c r="AT434" s="5"/>
      <c r="AU434" s="5"/>
      <c r="AV434" s="5"/>
      <c r="AW434" s="5"/>
      <c r="AX434" s="5"/>
      <c r="AY434" s="5"/>
      <c r="AZ434" s="5"/>
      <c r="BA434" s="5"/>
      <c r="BB434" s="5"/>
      <c r="BC434" s="5"/>
      <c r="BD434" s="5"/>
      <c r="BE434" s="5"/>
      <c r="BF434" s="5"/>
      <c r="BG434" s="5"/>
      <c r="BH434" s="5"/>
      <c r="BI434" s="5"/>
      <c r="BJ434" s="5"/>
      <c r="BK434" s="5"/>
      <c r="BL434" s="5"/>
      <c r="BM434" s="5"/>
      <c r="BN434" s="5"/>
      <c r="BO434" s="5"/>
      <c r="BP434" s="5"/>
      <c r="BQ434" s="5"/>
      <c r="BR434" s="5"/>
      <c r="BS434" s="5"/>
      <c r="BT434" s="5"/>
      <c r="BU434" s="5"/>
      <c r="BV434" s="5"/>
      <c r="BW434" s="5"/>
      <c r="BX434" s="5"/>
      <c r="BY434" s="5"/>
      <c r="BZ434" s="5"/>
      <c r="CA434" s="5"/>
      <c r="CB434" s="5"/>
      <c r="CC434" s="5"/>
      <c r="CD434" s="5"/>
      <c r="CE434" s="5"/>
      <c r="CF434" s="5"/>
      <c r="CG434" s="5"/>
      <c r="CH434" s="5"/>
      <c r="CI434" s="5"/>
      <c r="CJ434" s="5"/>
      <c r="CK434" s="5"/>
      <c r="CL434" s="5"/>
      <c r="CM434" s="5"/>
      <c r="CN434" s="5"/>
      <c r="CO434" s="5"/>
      <c r="CP434" s="5"/>
      <c r="CQ434" s="5"/>
      <c r="CR434" s="5"/>
      <c r="CS434" s="5"/>
      <c r="CT434" s="5"/>
      <c r="CU434" s="5"/>
      <c r="CV434" s="5"/>
      <c r="CW434" s="5"/>
      <c r="CX434" s="5"/>
      <c r="CY434" s="5"/>
      <c r="CZ434" s="5"/>
      <c r="DA434" s="5"/>
      <c r="DB434" s="5"/>
      <c r="DC434" s="5"/>
      <c r="DD434" s="5"/>
      <c r="DE434" s="5"/>
      <c r="DF434" s="5"/>
      <c r="DG434" s="5"/>
      <c r="DH434" s="5"/>
      <c r="DI434" s="5"/>
      <c r="DJ434" s="5"/>
      <c r="DK434" s="5"/>
      <c r="DL434" s="5"/>
      <c r="DM434" s="5"/>
      <c r="DN434" s="5"/>
      <c r="DO434" s="5"/>
      <c r="DP434" s="5"/>
      <c r="DQ434" s="5"/>
      <c r="DR434" s="5"/>
      <c r="DS434" s="5"/>
      <c r="DT434" s="5"/>
      <c r="DU434" s="5"/>
      <c r="DV434" s="5"/>
      <c r="DW434" s="5"/>
      <c r="DX434" s="5"/>
      <c r="DY434" s="5"/>
      <c r="DZ434" s="5"/>
      <c r="EA434" s="5"/>
      <c r="EB434" s="5"/>
      <c r="EC434" s="5"/>
      <c r="ED434" s="5"/>
      <c r="EE434" s="5"/>
      <c r="EF434" s="5"/>
      <c r="EG434" s="5"/>
      <c r="EH434" s="5"/>
      <c r="EI434" s="5"/>
      <c r="EJ434" s="5"/>
      <c r="EK434" s="5"/>
      <c r="EL434" s="5"/>
      <c r="EM434" s="5"/>
      <c r="EN434" s="5"/>
      <c r="EO434" s="5"/>
      <c r="EP434" s="5"/>
      <c r="EQ434" s="5"/>
      <c r="ER434" s="5"/>
      <c r="ES434" s="5"/>
      <c r="ET434" s="5"/>
      <c r="EU434" s="5"/>
      <c r="EV434" s="5"/>
      <c r="EW434" s="5"/>
      <c r="EX434" s="5"/>
      <c r="EY434" s="5"/>
      <c r="EZ434" s="5"/>
      <c r="FA434" s="5"/>
      <c r="FB434" s="5"/>
      <c r="FC434" s="5"/>
      <c r="FD434" s="5"/>
      <c r="FE434" s="5"/>
      <c r="FF434" s="5"/>
      <c r="FG434" s="5"/>
      <c r="FH434" s="5"/>
      <c r="FI434" s="5"/>
      <c r="FJ434" s="5"/>
      <c r="FK434" s="5"/>
      <c r="FL434" s="5"/>
      <c r="FM434" s="5"/>
      <c r="FN434" s="5"/>
      <c r="FO434" s="5"/>
      <c r="FP434" s="5"/>
      <c r="FQ434" s="5"/>
      <c r="FR434" s="5"/>
      <c r="FS434" s="5"/>
      <c r="FT434" s="5"/>
      <c r="FU434" s="5"/>
      <c r="FV434" s="5"/>
      <c r="FW434" s="5"/>
      <c r="FX434" s="5"/>
      <c r="FY434" s="5"/>
      <c r="FZ434" s="5"/>
      <c r="GA434" s="5"/>
      <c r="GB434" s="5"/>
      <c r="GC434" s="5"/>
      <c r="GD434" s="5"/>
      <c r="GE434" s="5"/>
      <c r="GF434" s="5"/>
      <c r="GG434" s="5"/>
      <c r="GH434" s="5"/>
      <c r="GI434" s="5"/>
      <c r="GJ434" s="5"/>
      <c r="GK434" s="5"/>
      <c r="GL434" s="5"/>
      <c r="GM434" s="5"/>
      <c r="GN434" s="5"/>
      <c r="GO434" s="5"/>
      <c r="GP434" s="5"/>
      <c r="GQ434" s="5"/>
      <c r="GR434" s="5"/>
      <c r="GS434" s="5"/>
      <c r="GT434" s="5"/>
      <c r="GU434" s="5"/>
      <c r="GV434" s="5"/>
      <c r="GW434" s="5"/>
      <c r="GX434" s="5"/>
      <c r="GY434" s="5"/>
      <c r="GZ434" s="5"/>
      <c r="HA434" s="5"/>
      <c r="HB434" s="5"/>
      <c r="HC434" s="5"/>
      <c r="HD434" s="5"/>
      <c r="HE434" s="5"/>
      <c r="HF434" s="5"/>
      <c r="HG434" s="5"/>
      <c r="HH434" s="5"/>
      <c r="HI434" s="5"/>
      <c r="HJ434" s="5"/>
      <c r="HK434" s="5"/>
      <c r="HL434" s="5"/>
      <c r="HM434" s="5"/>
      <c r="HN434" s="5"/>
      <c r="HO434" s="5"/>
      <c r="HP434" s="5"/>
      <c r="HQ434" s="5"/>
      <c r="HR434" s="5"/>
      <c r="HS434" s="5"/>
      <c r="HT434" s="5"/>
      <c r="HU434" s="5"/>
      <c r="HV434" s="5"/>
      <c r="HW434" s="5"/>
      <c r="HX434" s="5"/>
      <c r="HY434" s="5"/>
      <c r="HZ434" s="5"/>
      <c r="IA434" s="5"/>
      <c r="IB434" s="5"/>
      <c r="IC434" s="5"/>
      <c r="ID434" s="5"/>
      <c r="IE434" s="5"/>
      <c r="IF434" s="5"/>
      <c r="IG434" s="5"/>
      <c r="IH434" s="5"/>
      <c r="II434" s="5"/>
      <c r="IJ434" s="5"/>
      <c r="IK434" s="5"/>
      <c r="IL434" s="5"/>
      <c r="IM434" s="5"/>
      <c r="IN434" s="5"/>
      <c r="IO434" s="5"/>
      <c r="IP434" s="5"/>
      <c r="IQ434" s="5"/>
      <c r="IR434" s="5"/>
      <c r="IS434" s="5"/>
      <c r="IT434" s="5"/>
      <c r="IU434" s="5"/>
      <c r="IV434" s="5"/>
    </row>
    <row r="435" spans="1:256" ht="15" customHeight="1">
      <c r="G435" s="5" t="s">
        <v>683</v>
      </c>
      <c r="AA435" s="5">
        <v>1815.0726909128716</v>
      </c>
      <c r="AB435" s="5">
        <v>2015.6191211934201</v>
      </c>
      <c r="AC435" s="5">
        <v>3520.3935902316007</v>
      </c>
      <c r="AD435" s="5">
        <v>4411.548338481778</v>
      </c>
      <c r="AE435" s="5">
        <v>4411.548338481778</v>
      </c>
      <c r="AF435" s="5">
        <v>4411.548338481778</v>
      </c>
      <c r="AG435" s="5">
        <v>4411.548338481778</v>
      </c>
      <c r="AH435" s="5">
        <v>4411.548338481778</v>
      </c>
      <c r="AI435" s="5">
        <v>4411.548338481778</v>
      </c>
      <c r="AJ435" s="5">
        <v>4411.548338481778</v>
      </c>
      <c r="AK435" s="5">
        <v>4411.548338481778</v>
      </c>
      <c r="AL435" s="5">
        <v>4411.548338481778</v>
      </c>
      <c r="AM435" s="5">
        <v>4411.548338481778</v>
      </c>
      <c r="AN435" s="5">
        <v>4411.548338481778</v>
      </c>
      <c r="AO435" s="5">
        <v>4411.548338481778</v>
      </c>
      <c r="AP435" s="5">
        <v>4411.548338481778</v>
      </c>
      <c r="AQ435" s="5">
        <v>4411.548338481778</v>
      </c>
    </row>
    <row r="436" spans="1:256" ht="15" customHeight="1">
      <c r="E436" s="29"/>
      <c r="F436" s="29"/>
      <c r="G436" s="29" t="s">
        <v>38</v>
      </c>
      <c r="H436" s="29"/>
      <c r="I436" s="29"/>
      <c r="J436" s="29"/>
      <c r="K436" s="29"/>
      <c r="L436" s="29"/>
      <c r="M436" s="29"/>
      <c r="N436" s="29"/>
      <c r="P436" s="29"/>
      <c r="Q436" s="29"/>
      <c r="R436" s="29"/>
      <c r="S436" s="29"/>
      <c r="T436" s="29"/>
      <c r="U436" s="29"/>
      <c r="V436" s="29"/>
      <c r="W436" s="29"/>
      <c r="X436" s="29"/>
      <c r="Y436" s="29"/>
      <c r="Z436" s="29"/>
      <c r="AA436" s="29">
        <v>1815.0726909128716</v>
      </c>
      <c r="AB436" s="29">
        <v>2015.6191211934201</v>
      </c>
      <c r="AC436" s="29">
        <v>3520.3935902316007</v>
      </c>
      <c r="AD436" s="29">
        <v>4411.548338481778</v>
      </c>
      <c r="AE436" s="29">
        <v>4411.548338481778</v>
      </c>
      <c r="AF436" s="29">
        <v>4411.548338481778</v>
      </c>
      <c r="AG436" s="29">
        <v>4411.548338481778</v>
      </c>
      <c r="AH436" s="29">
        <v>4411.548338481778</v>
      </c>
      <c r="AI436" s="29">
        <v>4411.548338481778</v>
      </c>
      <c r="AJ436" s="29">
        <v>4411.548338481778</v>
      </c>
      <c r="AK436" s="29">
        <v>4411.548338481778</v>
      </c>
      <c r="AL436" s="29">
        <v>4411.548338481778</v>
      </c>
      <c r="AM436" s="29">
        <v>4411.548338481778</v>
      </c>
      <c r="AN436" s="29">
        <v>4411.548338481778</v>
      </c>
      <c r="AO436" s="29">
        <v>4411.548338481778</v>
      </c>
      <c r="AP436" s="29">
        <v>4411.548338481778</v>
      </c>
      <c r="AQ436" s="29">
        <v>4411.548338481778</v>
      </c>
      <c r="AR436" s="29"/>
      <c r="AS436" s="29"/>
      <c r="AT436" s="29"/>
      <c r="AU436" s="29"/>
      <c r="AV436" s="29"/>
      <c r="AW436" s="29"/>
      <c r="AX436" s="29"/>
      <c r="AY436" s="29"/>
      <c r="AZ436" s="29"/>
      <c r="BA436" s="29"/>
      <c r="BB436" s="29"/>
      <c r="BC436" s="29"/>
      <c r="BD436" s="29"/>
      <c r="BE436" s="29"/>
      <c r="BF436" s="29"/>
      <c r="BG436" s="29"/>
      <c r="BH436" s="29"/>
      <c r="BI436" s="29"/>
      <c r="BJ436" s="29"/>
      <c r="BK436" s="29"/>
      <c r="BL436" s="29"/>
      <c r="BM436" s="29"/>
      <c r="BN436" s="29"/>
      <c r="BO436" s="29"/>
      <c r="BP436" s="29"/>
      <c r="BQ436" s="29"/>
      <c r="BR436" s="29"/>
      <c r="BS436" s="29"/>
      <c r="BT436" s="29"/>
      <c r="BU436" s="29"/>
      <c r="BV436" s="29"/>
      <c r="BW436" s="29"/>
      <c r="BX436" s="29"/>
      <c r="BY436" s="29"/>
      <c r="BZ436" s="29"/>
      <c r="CA436" s="29"/>
      <c r="CB436" s="29"/>
      <c r="CC436" s="29"/>
      <c r="CD436" s="29"/>
      <c r="CE436" s="29"/>
      <c r="CF436" s="29"/>
      <c r="CG436" s="29"/>
      <c r="CH436" s="29"/>
      <c r="CI436" s="29"/>
      <c r="CJ436" s="29"/>
      <c r="CK436" s="29"/>
      <c r="CL436" s="29"/>
      <c r="CM436" s="29"/>
      <c r="CN436" s="29"/>
      <c r="CO436" s="29"/>
      <c r="CP436" s="29"/>
      <c r="CQ436" s="29"/>
      <c r="CR436" s="29"/>
      <c r="CS436" s="29"/>
      <c r="CT436" s="29"/>
      <c r="CU436" s="29"/>
      <c r="CV436" s="29"/>
      <c r="CW436" s="29"/>
      <c r="CX436" s="29"/>
      <c r="CY436" s="29"/>
      <c r="CZ436" s="29"/>
      <c r="DA436" s="29"/>
      <c r="DB436" s="29"/>
      <c r="DC436" s="29"/>
      <c r="DD436" s="29"/>
      <c r="DE436" s="29"/>
      <c r="DF436" s="29"/>
      <c r="DG436" s="29"/>
      <c r="DH436" s="29"/>
      <c r="DI436" s="29"/>
      <c r="DJ436" s="29"/>
      <c r="DK436" s="29"/>
      <c r="DL436" s="29"/>
      <c r="DM436" s="29"/>
      <c r="DN436" s="29"/>
      <c r="DO436" s="29"/>
      <c r="DP436" s="29"/>
      <c r="DQ436" s="29"/>
      <c r="DR436" s="29"/>
      <c r="DS436" s="29"/>
      <c r="DT436" s="29"/>
      <c r="DU436" s="29"/>
      <c r="DV436" s="29"/>
      <c r="DW436" s="29"/>
      <c r="DX436" s="29"/>
      <c r="DY436" s="29"/>
      <c r="DZ436" s="29"/>
      <c r="EA436" s="29"/>
      <c r="EB436" s="29"/>
      <c r="EC436" s="29"/>
      <c r="ED436" s="29"/>
      <c r="EE436" s="29"/>
      <c r="EF436" s="29"/>
      <c r="EG436" s="29"/>
      <c r="EH436" s="29"/>
      <c r="EI436" s="29"/>
      <c r="EJ436" s="29"/>
      <c r="EK436" s="29"/>
      <c r="EL436" s="29"/>
      <c r="EM436" s="29"/>
      <c r="EN436" s="29"/>
      <c r="EO436" s="29"/>
      <c r="EP436" s="29"/>
      <c r="EQ436" s="29"/>
      <c r="ER436" s="29"/>
      <c r="ES436" s="29"/>
      <c r="ET436" s="29"/>
      <c r="EU436" s="29"/>
      <c r="EV436" s="29"/>
      <c r="EW436" s="29"/>
      <c r="EX436" s="29"/>
      <c r="EY436" s="29"/>
      <c r="EZ436" s="29"/>
      <c r="FA436" s="29"/>
      <c r="FB436" s="29"/>
      <c r="FC436" s="29"/>
      <c r="FD436" s="29"/>
      <c r="FE436" s="29"/>
      <c r="FF436" s="29"/>
      <c r="FG436" s="29"/>
      <c r="FH436" s="29"/>
      <c r="FI436" s="29"/>
      <c r="FJ436" s="29"/>
      <c r="FK436" s="29"/>
      <c r="FL436" s="29"/>
      <c r="FM436" s="29"/>
      <c r="FN436" s="29"/>
      <c r="FO436" s="29"/>
      <c r="FP436" s="29"/>
      <c r="FQ436" s="29"/>
      <c r="FR436" s="29"/>
      <c r="FS436" s="29"/>
      <c r="FT436" s="29"/>
      <c r="FU436" s="29"/>
      <c r="FV436" s="29"/>
      <c r="FW436" s="29"/>
      <c r="FX436" s="29"/>
      <c r="FY436" s="29"/>
      <c r="FZ436" s="29"/>
      <c r="GA436" s="29"/>
      <c r="GB436" s="29"/>
      <c r="GC436" s="29"/>
      <c r="GD436" s="29"/>
      <c r="GE436" s="29"/>
      <c r="GF436" s="29"/>
      <c r="GG436" s="29"/>
      <c r="GH436" s="29"/>
      <c r="GI436" s="29"/>
      <c r="GJ436" s="29"/>
      <c r="GK436" s="29"/>
      <c r="GL436" s="29"/>
      <c r="GM436" s="29"/>
      <c r="GN436" s="29"/>
      <c r="GO436" s="29"/>
      <c r="GP436" s="29"/>
      <c r="GQ436" s="29"/>
      <c r="GR436" s="29"/>
      <c r="GS436" s="29"/>
      <c r="GT436" s="29"/>
      <c r="GU436" s="29"/>
      <c r="GV436" s="29"/>
      <c r="GW436" s="29"/>
      <c r="GX436" s="29"/>
      <c r="GY436" s="29"/>
      <c r="GZ436" s="29"/>
      <c r="HA436" s="29"/>
      <c r="HB436" s="29"/>
      <c r="HC436" s="29"/>
      <c r="HD436" s="29"/>
      <c r="HE436" s="29"/>
      <c r="HF436" s="29"/>
      <c r="HG436" s="29"/>
      <c r="HH436" s="29"/>
      <c r="HI436" s="29"/>
      <c r="HJ436" s="29"/>
      <c r="HK436" s="29"/>
      <c r="HL436" s="29"/>
      <c r="HM436" s="29"/>
      <c r="HN436" s="29"/>
      <c r="HO436" s="29"/>
      <c r="HP436" s="29"/>
      <c r="HQ436" s="29"/>
      <c r="HR436" s="29"/>
      <c r="HS436" s="29"/>
      <c r="HT436" s="29"/>
      <c r="HU436" s="29"/>
      <c r="HV436" s="29"/>
      <c r="HW436" s="29"/>
      <c r="HX436" s="29"/>
      <c r="HY436" s="29"/>
      <c r="HZ436" s="29"/>
      <c r="IA436" s="29"/>
      <c r="IB436" s="29"/>
      <c r="IC436" s="29"/>
      <c r="ID436" s="29"/>
      <c r="IE436" s="29"/>
      <c r="IF436" s="29"/>
      <c r="IG436" s="29"/>
      <c r="IH436" s="29"/>
      <c r="II436" s="29"/>
      <c r="IJ436" s="29"/>
      <c r="IK436" s="29"/>
      <c r="IL436" s="29"/>
      <c r="IM436" s="29"/>
      <c r="IN436" s="29"/>
      <c r="IO436" s="29"/>
      <c r="IP436" s="29"/>
      <c r="IQ436" s="29"/>
      <c r="IR436" s="29"/>
      <c r="IS436" s="29"/>
      <c r="IT436" s="29"/>
      <c r="IU436" s="29"/>
      <c r="IV436" s="29"/>
    </row>
    <row r="437" spans="1:256" s="29" customFormat="1" ht="15" customHeight="1">
      <c r="A437" s="171"/>
      <c r="B437" s="171"/>
      <c r="C437" s="1051"/>
      <c r="F437" s="5" t="s">
        <v>1252</v>
      </c>
      <c r="O437" s="5"/>
    </row>
    <row r="438" spans="1:256" s="29" customFormat="1" ht="15" customHeight="1">
      <c r="A438" s="171"/>
      <c r="B438" s="171"/>
      <c r="C438" s="1051"/>
      <c r="D438" s="5"/>
      <c r="E438" s="5"/>
      <c r="F438" s="5"/>
      <c r="G438" s="5" t="s">
        <v>1295</v>
      </c>
      <c r="H438" s="5"/>
      <c r="I438" s="5"/>
      <c r="J438" s="5"/>
      <c r="K438" s="5"/>
      <c r="L438" s="5"/>
      <c r="M438" s="5"/>
      <c r="N438" s="5"/>
      <c r="O438" s="5"/>
      <c r="P438" s="5"/>
      <c r="Q438" s="5"/>
      <c r="R438" s="5"/>
      <c r="S438" s="5"/>
      <c r="T438" s="5"/>
      <c r="U438" s="5"/>
      <c r="V438" s="5"/>
      <c r="W438" s="5"/>
      <c r="X438" s="5"/>
      <c r="Y438" s="5"/>
      <c r="Z438" s="5"/>
      <c r="AA438" s="5"/>
      <c r="AB438" s="5"/>
      <c r="AC438" s="5"/>
      <c r="AD438" s="5"/>
      <c r="AE438" s="5"/>
      <c r="AF438" s="5"/>
      <c r="AG438" s="5"/>
      <c r="AH438" s="5"/>
      <c r="AI438" s="5"/>
      <c r="AJ438" s="5"/>
      <c r="AK438" s="5"/>
      <c r="AL438" s="5"/>
      <c r="AM438" s="5"/>
      <c r="AN438" s="5"/>
      <c r="AO438" s="5"/>
      <c r="AP438" s="5"/>
      <c r="AQ438" s="5"/>
      <c r="AR438" s="5"/>
      <c r="AS438" s="5"/>
      <c r="AT438" s="5"/>
      <c r="AU438" s="5"/>
      <c r="AV438" s="5"/>
      <c r="AW438" s="5"/>
      <c r="AX438" s="5"/>
      <c r="AY438" s="5"/>
      <c r="AZ438" s="5"/>
      <c r="BA438" s="5"/>
      <c r="BB438" s="5"/>
      <c r="BC438" s="5"/>
      <c r="BD438" s="5"/>
      <c r="BE438" s="5"/>
      <c r="BF438" s="5"/>
      <c r="BG438" s="5"/>
      <c r="BH438" s="5"/>
      <c r="BI438" s="5"/>
      <c r="BJ438" s="5"/>
      <c r="BK438" s="5"/>
      <c r="BL438" s="5"/>
      <c r="BM438" s="5"/>
      <c r="BN438" s="5"/>
      <c r="BO438" s="5"/>
      <c r="BP438" s="5"/>
      <c r="BQ438" s="5"/>
      <c r="BR438" s="5"/>
      <c r="BS438" s="5"/>
      <c r="BT438" s="5"/>
      <c r="BU438" s="5"/>
      <c r="BV438" s="5"/>
      <c r="BW438" s="5"/>
      <c r="BX438" s="5"/>
      <c r="BY438" s="5"/>
      <c r="BZ438" s="5"/>
      <c r="CA438" s="5"/>
      <c r="CB438" s="5"/>
      <c r="CC438" s="5"/>
      <c r="CD438" s="5"/>
      <c r="CE438" s="5"/>
      <c r="CF438" s="5"/>
      <c r="CG438" s="5"/>
      <c r="CH438" s="5"/>
      <c r="CI438" s="5"/>
      <c r="CJ438" s="5"/>
      <c r="CK438" s="5"/>
      <c r="CL438" s="5"/>
      <c r="CM438" s="5"/>
      <c r="CN438" s="5"/>
      <c r="CO438" s="5"/>
      <c r="CP438" s="5"/>
      <c r="CQ438" s="5"/>
      <c r="CR438" s="5"/>
      <c r="CS438" s="5"/>
      <c r="CT438" s="5"/>
      <c r="CU438" s="5"/>
      <c r="CV438" s="5"/>
      <c r="CW438" s="5"/>
      <c r="CX438" s="5"/>
      <c r="CY438" s="5"/>
      <c r="CZ438" s="5"/>
      <c r="DA438" s="5"/>
      <c r="DB438" s="5"/>
      <c r="DC438" s="5"/>
      <c r="DD438" s="5"/>
      <c r="DE438" s="5"/>
      <c r="DF438" s="5"/>
      <c r="DG438" s="5"/>
      <c r="DH438" s="5"/>
      <c r="DI438" s="5"/>
      <c r="DJ438" s="5"/>
      <c r="DK438" s="5"/>
      <c r="DL438" s="5"/>
      <c r="DM438" s="5"/>
      <c r="DN438" s="5"/>
      <c r="DO438" s="5"/>
      <c r="DP438" s="5"/>
      <c r="DQ438" s="5"/>
      <c r="DR438" s="5"/>
      <c r="DS438" s="5"/>
      <c r="DT438" s="5"/>
      <c r="DU438" s="5"/>
      <c r="DV438" s="5"/>
      <c r="DW438" s="5"/>
      <c r="DX438" s="5"/>
      <c r="DY438" s="5"/>
      <c r="DZ438" s="5"/>
      <c r="EA438" s="5"/>
      <c r="EB438" s="5"/>
      <c r="EC438" s="5"/>
      <c r="ED438" s="5"/>
      <c r="EE438" s="5"/>
      <c r="EF438" s="5"/>
      <c r="EG438" s="5"/>
      <c r="EH438" s="5"/>
      <c r="EI438" s="5"/>
      <c r="EJ438" s="5"/>
      <c r="EK438" s="5"/>
      <c r="EL438" s="5"/>
      <c r="EM438" s="5"/>
      <c r="EN438" s="5"/>
      <c r="EO438" s="5"/>
      <c r="EP438" s="5"/>
      <c r="EQ438" s="5"/>
      <c r="ER438" s="5"/>
      <c r="ES438" s="5"/>
      <c r="ET438" s="5"/>
      <c r="EU438" s="5"/>
      <c r="EV438" s="5"/>
      <c r="EW438" s="5"/>
      <c r="EX438" s="5"/>
      <c r="EY438" s="5"/>
      <c r="EZ438" s="5"/>
      <c r="FA438" s="5"/>
      <c r="FB438" s="5"/>
      <c r="FC438" s="5"/>
      <c r="FD438" s="5"/>
      <c r="FE438" s="5"/>
      <c r="FF438" s="5"/>
      <c r="FG438" s="5"/>
      <c r="FH438" s="5"/>
      <c r="FI438" s="5"/>
      <c r="FJ438" s="5"/>
      <c r="FK438" s="5"/>
      <c r="FL438" s="5"/>
      <c r="FM438" s="5"/>
      <c r="FN438" s="5"/>
      <c r="FO438" s="5"/>
      <c r="FP438" s="5"/>
      <c r="FQ438" s="5"/>
      <c r="FR438" s="5"/>
      <c r="FS438" s="5"/>
      <c r="FT438" s="5"/>
      <c r="FU438" s="5"/>
      <c r="FV438" s="5"/>
      <c r="FW438" s="5"/>
      <c r="FX438" s="5"/>
      <c r="FY438" s="5"/>
      <c r="FZ438" s="5"/>
      <c r="GA438" s="5"/>
      <c r="GB438" s="5"/>
      <c r="GC438" s="5"/>
      <c r="GD438" s="5"/>
      <c r="GE438" s="5"/>
      <c r="GF438" s="5"/>
      <c r="GG438" s="5"/>
      <c r="GH438" s="5"/>
      <c r="GI438" s="5"/>
      <c r="GJ438" s="5"/>
      <c r="GK438" s="5"/>
      <c r="GL438" s="5"/>
      <c r="GM438" s="5"/>
      <c r="GN438" s="5"/>
      <c r="GO438" s="5"/>
      <c r="GP438" s="5"/>
      <c r="GQ438" s="5"/>
      <c r="GR438" s="5"/>
      <c r="GS438" s="5"/>
      <c r="GT438" s="5"/>
      <c r="GU438" s="5"/>
      <c r="GV438" s="5"/>
      <c r="GW438" s="5"/>
      <c r="GX438" s="5"/>
      <c r="GY438" s="5"/>
      <c r="GZ438" s="5"/>
      <c r="HA438" s="5"/>
      <c r="HB438" s="5"/>
      <c r="HC438" s="5"/>
      <c r="HD438" s="5"/>
      <c r="HE438" s="5"/>
      <c r="HF438" s="5"/>
      <c r="HG438" s="5"/>
      <c r="HH438" s="5"/>
      <c r="HI438" s="5"/>
      <c r="HJ438" s="5"/>
      <c r="HK438" s="5"/>
      <c r="HL438" s="5"/>
      <c r="HM438" s="5"/>
      <c r="HN438" s="5"/>
      <c r="HO438" s="5"/>
      <c r="HP438" s="5"/>
      <c r="HQ438" s="5"/>
      <c r="HR438" s="5"/>
      <c r="HS438" s="5"/>
      <c r="HT438" s="5"/>
      <c r="HU438" s="5"/>
      <c r="HV438" s="5"/>
      <c r="HW438" s="5"/>
      <c r="HX438" s="5"/>
      <c r="HY438" s="5"/>
      <c r="HZ438" s="5"/>
      <c r="IA438" s="5"/>
      <c r="IB438" s="5"/>
      <c r="IC438" s="5"/>
      <c r="ID438" s="5"/>
      <c r="IE438" s="5"/>
      <c r="IF438" s="5"/>
      <c r="IG438" s="5"/>
      <c r="IH438" s="5"/>
      <c r="II438" s="5"/>
      <c r="IJ438" s="5"/>
      <c r="IK438" s="5"/>
      <c r="IL438" s="5"/>
      <c r="IM438" s="5"/>
      <c r="IN438" s="5"/>
      <c r="IO438" s="5"/>
      <c r="IP438" s="5"/>
      <c r="IQ438" s="5"/>
      <c r="IR438" s="5"/>
      <c r="IS438" s="5"/>
      <c r="IT438" s="5"/>
      <c r="IU438" s="5"/>
      <c r="IV438" s="5"/>
    </row>
    <row r="439" spans="1:256" ht="15" customHeight="1">
      <c r="D439" s="5"/>
      <c r="G439" s="5" t="s">
        <v>1295</v>
      </c>
      <c r="AA439" s="5">
        <v>-1815.0726909128716</v>
      </c>
      <c r="AB439" s="5">
        <v>-2015.6191211934201</v>
      </c>
      <c r="AC439" s="5">
        <v>-3520.3935902316007</v>
      </c>
      <c r="AD439" s="5">
        <v>-4411.548338481778</v>
      </c>
      <c r="AE439" s="5">
        <v>-4411.548338481778</v>
      </c>
      <c r="AF439" s="5">
        <v>-4411.548338481778</v>
      </c>
      <c r="AG439" s="5">
        <v>-4411.548338481778</v>
      </c>
      <c r="AH439" s="5">
        <v>-4411.548338481778</v>
      </c>
      <c r="AI439" s="5">
        <v>-4411.548338481778</v>
      </c>
      <c r="AJ439" s="5">
        <v>-4411.548338481778</v>
      </c>
      <c r="AK439" s="5">
        <v>-4411.548338481778</v>
      </c>
      <c r="AL439" s="5">
        <v>-4411.548338481778</v>
      </c>
      <c r="AM439" s="5">
        <v>-4411.548338481778</v>
      </c>
      <c r="AN439" s="5">
        <v>-4411.548338481778</v>
      </c>
      <c r="AO439" s="5">
        <v>-4411.548338481778</v>
      </c>
      <c r="AP439" s="5">
        <v>-4411.548338481778</v>
      </c>
      <c r="AQ439" s="5">
        <v>-4411.548338481778</v>
      </c>
    </row>
    <row r="440" spans="1:256" ht="15" customHeight="1">
      <c r="E440" s="29"/>
      <c r="F440" s="29"/>
      <c r="G440" s="29" t="s">
        <v>38</v>
      </c>
      <c r="H440" s="29"/>
      <c r="I440" s="29"/>
      <c r="J440" s="29"/>
      <c r="K440" s="29"/>
      <c r="L440" s="29"/>
      <c r="M440" s="29"/>
      <c r="N440" s="29"/>
      <c r="P440" s="29"/>
      <c r="Q440" s="29"/>
      <c r="R440" s="29"/>
      <c r="S440" s="29"/>
      <c r="T440" s="29"/>
      <c r="U440" s="29"/>
      <c r="V440" s="29"/>
      <c r="W440" s="29"/>
      <c r="X440" s="29"/>
      <c r="Y440" s="29"/>
      <c r="Z440" s="29"/>
      <c r="AA440" s="29">
        <v>-1815.0726909128716</v>
      </c>
      <c r="AB440" s="29">
        <v>-2015.6191211934201</v>
      </c>
      <c r="AC440" s="29">
        <v>-3520.3935902316007</v>
      </c>
      <c r="AD440" s="29">
        <v>-4411.548338481778</v>
      </c>
      <c r="AE440" s="29">
        <v>-4411.548338481778</v>
      </c>
      <c r="AF440" s="29">
        <v>-4411.548338481778</v>
      </c>
      <c r="AG440" s="29">
        <v>-4411.548338481778</v>
      </c>
      <c r="AH440" s="29">
        <v>-4411.548338481778</v>
      </c>
      <c r="AI440" s="29">
        <v>-4411.548338481778</v>
      </c>
      <c r="AJ440" s="29">
        <v>-4411.548338481778</v>
      </c>
      <c r="AK440" s="29">
        <v>-4411.548338481778</v>
      </c>
      <c r="AL440" s="29">
        <v>-4411.548338481778</v>
      </c>
      <c r="AM440" s="29">
        <v>-4411.548338481778</v>
      </c>
      <c r="AN440" s="29">
        <v>-4411.548338481778</v>
      </c>
      <c r="AO440" s="29">
        <v>-4411.548338481778</v>
      </c>
      <c r="AP440" s="29">
        <v>-4411.548338481778</v>
      </c>
      <c r="AQ440" s="29">
        <v>-4411.548338481778</v>
      </c>
      <c r="AR440" s="29"/>
      <c r="AS440" s="29"/>
      <c r="AT440" s="29"/>
      <c r="AU440" s="29"/>
      <c r="AV440" s="29"/>
      <c r="AW440" s="29"/>
      <c r="AX440" s="29"/>
      <c r="AY440" s="29"/>
      <c r="AZ440" s="29"/>
      <c r="BA440" s="29"/>
      <c r="BB440" s="29"/>
      <c r="BC440" s="29"/>
      <c r="BD440" s="29"/>
      <c r="BE440" s="29"/>
      <c r="BF440" s="29"/>
      <c r="BG440" s="29"/>
      <c r="BH440" s="29"/>
      <c r="BI440" s="29"/>
      <c r="BJ440" s="29"/>
      <c r="BK440" s="29"/>
      <c r="BL440" s="29"/>
      <c r="BM440" s="29"/>
      <c r="BN440" s="29"/>
      <c r="BO440" s="29"/>
      <c r="BP440" s="29"/>
      <c r="BQ440" s="29"/>
      <c r="BR440" s="29"/>
      <c r="BS440" s="29"/>
      <c r="BT440" s="29"/>
      <c r="BU440" s="29"/>
      <c r="BV440" s="29"/>
      <c r="BW440" s="29"/>
      <c r="BX440" s="29"/>
      <c r="BY440" s="29"/>
      <c r="BZ440" s="29"/>
      <c r="CA440" s="29"/>
      <c r="CB440" s="29"/>
      <c r="CC440" s="29"/>
      <c r="CD440" s="29"/>
      <c r="CE440" s="29"/>
      <c r="CF440" s="29"/>
      <c r="CG440" s="29"/>
      <c r="CH440" s="29"/>
      <c r="CI440" s="29"/>
      <c r="CJ440" s="29"/>
      <c r="CK440" s="29"/>
      <c r="CL440" s="29"/>
      <c r="CM440" s="29"/>
      <c r="CN440" s="29"/>
      <c r="CO440" s="29"/>
      <c r="CP440" s="29"/>
      <c r="CQ440" s="29"/>
      <c r="CR440" s="29"/>
      <c r="CS440" s="29"/>
      <c r="CT440" s="29"/>
      <c r="CU440" s="29"/>
      <c r="CV440" s="29"/>
      <c r="CW440" s="29"/>
      <c r="CX440" s="29"/>
      <c r="CY440" s="29"/>
      <c r="CZ440" s="29"/>
      <c r="DA440" s="29"/>
      <c r="DB440" s="29"/>
      <c r="DC440" s="29"/>
      <c r="DD440" s="29"/>
      <c r="DE440" s="29"/>
      <c r="DF440" s="29"/>
      <c r="DG440" s="29"/>
      <c r="DH440" s="29"/>
      <c r="DI440" s="29"/>
      <c r="DJ440" s="29"/>
      <c r="DK440" s="29"/>
      <c r="DL440" s="29"/>
      <c r="DM440" s="29"/>
      <c r="DN440" s="29"/>
      <c r="DO440" s="29"/>
      <c r="DP440" s="29"/>
      <c r="DQ440" s="29"/>
      <c r="DR440" s="29"/>
      <c r="DS440" s="29"/>
      <c r="DT440" s="29"/>
      <c r="DU440" s="29"/>
      <c r="DV440" s="29"/>
      <c r="DW440" s="29"/>
      <c r="DX440" s="29"/>
      <c r="DY440" s="29"/>
      <c r="DZ440" s="29"/>
      <c r="EA440" s="29"/>
      <c r="EB440" s="29"/>
      <c r="EC440" s="29"/>
      <c r="ED440" s="29"/>
      <c r="EE440" s="29"/>
      <c r="EF440" s="29"/>
      <c r="EG440" s="29"/>
      <c r="EH440" s="29"/>
      <c r="EI440" s="29"/>
      <c r="EJ440" s="29"/>
      <c r="EK440" s="29"/>
      <c r="EL440" s="29"/>
      <c r="EM440" s="29"/>
      <c r="EN440" s="29"/>
      <c r="EO440" s="29"/>
      <c r="EP440" s="29"/>
      <c r="EQ440" s="29"/>
      <c r="ER440" s="29"/>
      <c r="ES440" s="29"/>
      <c r="ET440" s="29"/>
      <c r="EU440" s="29"/>
      <c r="EV440" s="29"/>
      <c r="EW440" s="29"/>
      <c r="EX440" s="29"/>
      <c r="EY440" s="29"/>
      <c r="EZ440" s="29"/>
      <c r="FA440" s="29"/>
      <c r="FB440" s="29"/>
      <c r="FC440" s="29"/>
      <c r="FD440" s="29"/>
      <c r="FE440" s="29"/>
      <c r="FF440" s="29"/>
      <c r="FG440" s="29"/>
      <c r="FH440" s="29"/>
      <c r="FI440" s="29"/>
      <c r="FJ440" s="29"/>
      <c r="FK440" s="29"/>
      <c r="FL440" s="29"/>
      <c r="FM440" s="29"/>
      <c r="FN440" s="29"/>
      <c r="FO440" s="29"/>
      <c r="FP440" s="29"/>
      <c r="FQ440" s="29"/>
      <c r="FR440" s="29"/>
      <c r="FS440" s="29"/>
      <c r="FT440" s="29"/>
      <c r="FU440" s="29"/>
      <c r="FV440" s="29"/>
      <c r="FW440" s="29"/>
      <c r="FX440" s="29"/>
      <c r="FY440" s="29"/>
      <c r="FZ440" s="29"/>
      <c r="GA440" s="29"/>
      <c r="GB440" s="29"/>
      <c r="GC440" s="29"/>
      <c r="GD440" s="29"/>
      <c r="GE440" s="29"/>
      <c r="GF440" s="29"/>
      <c r="GG440" s="29"/>
      <c r="GH440" s="29"/>
      <c r="GI440" s="29"/>
      <c r="GJ440" s="29"/>
      <c r="GK440" s="29"/>
      <c r="GL440" s="29"/>
      <c r="GM440" s="29"/>
      <c r="GN440" s="29"/>
      <c r="GO440" s="29"/>
      <c r="GP440" s="29"/>
      <c r="GQ440" s="29"/>
      <c r="GR440" s="29"/>
      <c r="GS440" s="29"/>
      <c r="GT440" s="29"/>
      <c r="GU440" s="29"/>
      <c r="GV440" s="29"/>
      <c r="GW440" s="29"/>
      <c r="GX440" s="29"/>
      <c r="GY440" s="29"/>
      <c r="GZ440" s="29"/>
      <c r="HA440" s="29"/>
      <c r="HB440" s="29"/>
      <c r="HC440" s="29"/>
      <c r="HD440" s="29"/>
      <c r="HE440" s="29"/>
      <c r="HF440" s="29"/>
      <c r="HG440" s="29"/>
      <c r="HH440" s="29"/>
      <c r="HI440" s="29"/>
      <c r="HJ440" s="29"/>
      <c r="HK440" s="29"/>
      <c r="HL440" s="29"/>
      <c r="HM440" s="29"/>
      <c r="HN440" s="29"/>
      <c r="HO440" s="29"/>
      <c r="HP440" s="29"/>
      <c r="HQ440" s="29"/>
      <c r="HR440" s="29"/>
      <c r="HS440" s="29"/>
      <c r="HT440" s="29"/>
      <c r="HU440" s="29"/>
      <c r="HV440" s="29"/>
      <c r="HW440" s="29"/>
      <c r="HX440" s="29"/>
      <c r="HY440" s="29"/>
      <c r="HZ440" s="29"/>
      <c r="IA440" s="29"/>
      <c r="IB440" s="29"/>
      <c r="IC440" s="29"/>
      <c r="ID440" s="29"/>
      <c r="IE440" s="29"/>
      <c r="IF440" s="29"/>
      <c r="IG440" s="29"/>
      <c r="IH440" s="29"/>
      <c r="II440" s="29"/>
      <c r="IJ440" s="29"/>
      <c r="IK440" s="29"/>
      <c r="IL440" s="29"/>
      <c r="IM440" s="29"/>
      <c r="IN440" s="29"/>
      <c r="IO440" s="29"/>
      <c r="IP440" s="29"/>
      <c r="IQ440" s="29"/>
      <c r="IR440" s="29"/>
      <c r="IS440" s="29"/>
      <c r="IT440" s="29"/>
      <c r="IU440" s="29"/>
      <c r="IV440" s="29"/>
    </row>
    <row r="441" spans="1:256" s="29" customFormat="1" ht="15" customHeight="1">
      <c r="A441" s="171"/>
      <c r="B441" s="171"/>
      <c r="C441" s="1051"/>
      <c r="F441" s="5" t="s">
        <v>724</v>
      </c>
      <c r="O441" s="5"/>
      <c r="P441" s="5"/>
      <c r="Q441" s="5"/>
      <c r="R441" s="5"/>
      <c r="S441" s="5"/>
      <c r="T441" s="5"/>
      <c r="U441" s="5"/>
      <c r="V441" s="5"/>
      <c r="W441" s="5"/>
      <c r="X441" s="5"/>
      <c r="Y441" s="5"/>
      <c r="Z441" s="5"/>
      <c r="AA441" s="5"/>
      <c r="AB441" s="5"/>
      <c r="AC441" s="5"/>
      <c r="AD441" s="5"/>
      <c r="AE441" s="5"/>
      <c r="AF441" s="5"/>
      <c r="AG441" s="5"/>
      <c r="AH441" s="5"/>
      <c r="AI441" s="5"/>
      <c r="AJ441" s="5"/>
      <c r="AK441" s="5"/>
      <c r="AL441" s="5"/>
      <c r="AM441" s="5"/>
      <c r="AN441" s="5"/>
      <c r="AO441" s="5"/>
      <c r="AP441" s="5"/>
      <c r="AQ441" s="5"/>
    </row>
    <row r="442" spans="1:256" ht="15" customHeight="1">
      <c r="F442" s="5" t="s">
        <v>1297</v>
      </c>
    </row>
    <row r="443" spans="1:256" ht="15" customHeight="1">
      <c r="G443" s="5" t="s">
        <v>1352</v>
      </c>
    </row>
    <row r="444" spans="1:256" ht="15" customHeight="1">
      <c r="E444" s="29"/>
      <c r="F444" s="29"/>
      <c r="G444" s="29" t="s">
        <v>38</v>
      </c>
      <c r="H444" s="29"/>
      <c r="I444" s="29"/>
      <c r="J444" s="29"/>
      <c r="K444" s="29"/>
      <c r="L444" s="29"/>
      <c r="M444" s="29"/>
      <c r="N444" s="29"/>
      <c r="P444" s="29"/>
      <c r="Q444" s="29"/>
      <c r="R444" s="29"/>
      <c r="S444" s="29"/>
      <c r="T444" s="29"/>
      <c r="U444" s="29"/>
      <c r="V444" s="29"/>
      <c r="W444" s="29"/>
      <c r="X444" s="29"/>
      <c r="Y444" s="29"/>
      <c r="Z444" s="29"/>
      <c r="AA444" s="29">
        <v>0</v>
      </c>
      <c r="AB444" s="29">
        <v>0</v>
      </c>
      <c r="AC444" s="29">
        <v>0</v>
      </c>
      <c r="AD444" s="29">
        <v>0</v>
      </c>
      <c r="AE444" s="29">
        <v>0</v>
      </c>
      <c r="AF444" s="29">
        <v>0</v>
      </c>
      <c r="AG444" s="29">
        <v>0</v>
      </c>
      <c r="AH444" s="29">
        <v>0</v>
      </c>
      <c r="AI444" s="29">
        <v>0</v>
      </c>
      <c r="AJ444" s="29">
        <v>0</v>
      </c>
      <c r="AK444" s="29">
        <v>0</v>
      </c>
      <c r="AL444" s="29">
        <v>0</v>
      </c>
      <c r="AM444" s="29">
        <v>0</v>
      </c>
      <c r="AN444" s="29">
        <v>0</v>
      </c>
      <c r="AO444" s="29">
        <v>0</v>
      </c>
      <c r="AP444" s="29">
        <v>0</v>
      </c>
      <c r="AQ444" s="29">
        <v>0</v>
      </c>
      <c r="AR444" s="29"/>
      <c r="AS444" s="29"/>
      <c r="AT444" s="29"/>
      <c r="AU444" s="29"/>
      <c r="AV444" s="29"/>
      <c r="AW444" s="29"/>
      <c r="AX444" s="29"/>
      <c r="AY444" s="29"/>
      <c r="AZ444" s="29"/>
      <c r="BA444" s="29"/>
      <c r="BB444" s="29"/>
      <c r="BC444" s="29"/>
      <c r="BD444" s="29"/>
      <c r="BE444" s="29"/>
      <c r="BF444" s="29"/>
      <c r="BG444" s="29"/>
      <c r="BH444" s="29"/>
      <c r="BI444" s="29"/>
      <c r="BJ444" s="29"/>
      <c r="BK444" s="29"/>
      <c r="BL444" s="29"/>
      <c r="BM444" s="29"/>
      <c r="BN444" s="29"/>
      <c r="BO444" s="29"/>
      <c r="BP444" s="29"/>
      <c r="BQ444" s="29"/>
      <c r="BR444" s="29"/>
      <c r="BS444" s="29"/>
      <c r="BT444" s="29"/>
      <c r="BU444" s="29"/>
      <c r="BV444" s="29"/>
      <c r="BW444" s="29"/>
      <c r="BX444" s="29"/>
      <c r="BY444" s="29"/>
      <c r="BZ444" s="29"/>
      <c r="CA444" s="29"/>
      <c r="CB444" s="29"/>
      <c r="CC444" s="29"/>
      <c r="CD444" s="29"/>
      <c r="CE444" s="29"/>
      <c r="CF444" s="29"/>
      <c r="CG444" s="29"/>
      <c r="CH444" s="29"/>
      <c r="CI444" s="29"/>
      <c r="CJ444" s="29"/>
      <c r="CK444" s="29"/>
      <c r="CL444" s="29"/>
      <c r="CM444" s="29"/>
      <c r="CN444" s="29"/>
      <c r="CO444" s="29"/>
      <c r="CP444" s="29"/>
      <c r="CQ444" s="29"/>
      <c r="CR444" s="29"/>
      <c r="CS444" s="29"/>
      <c r="CT444" s="29"/>
      <c r="CU444" s="29"/>
      <c r="CV444" s="29"/>
      <c r="CW444" s="29"/>
      <c r="CX444" s="29"/>
      <c r="CY444" s="29"/>
      <c r="CZ444" s="29"/>
      <c r="DA444" s="29"/>
      <c r="DB444" s="29"/>
      <c r="DC444" s="29"/>
      <c r="DD444" s="29"/>
      <c r="DE444" s="29"/>
      <c r="DF444" s="29"/>
      <c r="DG444" s="29"/>
      <c r="DH444" s="29"/>
      <c r="DI444" s="29"/>
      <c r="DJ444" s="29"/>
      <c r="DK444" s="29"/>
      <c r="DL444" s="29"/>
      <c r="DM444" s="29"/>
      <c r="DN444" s="29"/>
      <c r="DO444" s="29"/>
      <c r="DP444" s="29"/>
      <c r="DQ444" s="29"/>
      <c r="DR444" s="29"/>
      <c r="DS444" s="29"/>
      <c r="DT444" s="29"/>
      <c r="DU444" s="29"/>
      <c r="DV444" s="29"/>
      <c r="DW444" s="29"/>
      <c r="DX444" s="29"/>
      <c r="DY444" s="29"/>
      <c r="DZ444" s="29"/>
      <c r="EA444" s="29"/>
      <c r="EB444" s="29"/>
      <c r="EC444" s="29"/>
      <c r="ED444" s="29"/>
      <c r="EE444" s="29"/>
      <c r="EF444" s="29"/>
      <c r="EG444" s="29"/>
      <c r="EH444" s="29"/>
      <c r="EI444" s="29"/>
      <c r="EJ444" s="29"/>
      <c r="EK444" s="29"/>
      <c r="EL444" s="29"/>
      <c r="EM444" s="29"/>
      <c r="EN444" s="29"/>
      <c r="EO444" s="29"/>
      <c r="EP444" s="29"/>
      <c r="EQ444" s="29"/>
      <c r="ER444" s="29"/>
      <c r="ES444" s="29"/>
      <c r="ET444" s="29"/>
      <c r="EU444" s="29"/>
      <c r="EV444" s="29"/>
      <c r="EW444" s="29"/>
      <c r="EX444" s="29"/>
      <c r="EY444" s="29"/>
      <c r="EZ444" s="29"/>
      <c r="FA444" s="29"/>
      <c r="FB444" s="29"/>
      <c r="FC444" s="29"/>
      <c r="FD444" s="29"/>
      <c r="FE444" s="29"/>
      <c r="FF444" s="29"/>
      <c r="FG444" s="29"/>
      <c r="FH444" s="29"/>
      <c r="FI444" s="29"/>
      <c r="FJ444" s="29"/>
      <c r="FK444" s="29"/>
      <c r="FL444" s="29"/>
      <c r="FM444" s="29"/>
      <c r="FN444" s="29"/>
      <c r="FO444" s="29"/>
      <c r="FP444" s="29"/>
      <c r="FQ444" s="29"/>
      <c r="FR444" s="29"/>
      <c r="FS444" s="29"/>
      <c r="FT444" s="29"/>
      <c r="FU444" s="29"/>
      <c r="FV444" s="29"/>
      <c r="FW444" s="29"/>
      <c r="FX444" s="29"/>
      <c r="FY444" s="29"/>
      <c r="FZ444" s="29"/>
      <c r="GA444" s="29"/>
      <c r="GB444" s="29"/>
      <c r="GC444" s="29"/>
      <c r="GD444" s="29"/>
      <c r="GE444" s="29"/>
      <c r="GF444" s="29"/>
      <c r="GG444" s="29"/>
      <c r="GH444" s="29"/>
      <c r="GI444" s="29"/>
      <c r="GJ444" s="29"/>
      <c r="GK444" s="29"/>
      <c r="GL444" s="29"/>
      <c r="GM444" s="29"/>
      <c r="GN444" s="29"/>
      <c r="GO444" s="29"/>
      <c r="GP444" s="29"/>
      <c r="GQ444" s="29"/>
      <c r="GR444" s="29"/>
      <c r="GS444" s="29"/>
      <c r="GT444" s="29"/>
      <c r="GU444" s="29"/>
      <c r="GV444" s="29"/>
      <c r="GW444" s="29"/>
      <c r="GX444" s="29"/>
      <c r="GY444" s="29"/>
      <c r="GZ444" s="29"/>
      <c r="HA444" s="29"/>
      <c r="HB444" s="29"/>
      <c r="HC444" s="29"/>
      <c r="HD444" s="29"/>
      <c r="HE444" s="29"/>
      <c r="HF444" s="29"/>
      <c r="HG444" s="29"/>
      <c r="HH444" s="29"/>
      <c r="HI444" s="29"/>
      <c r="HJ444" s="29"/>
      <c r="HK444" s="29"/>
      <c r="HL444" s="29"/>
      <c r="HM444" s="29"/>
      <c r="HN444" s="29"/>
      <c r="HO444" s="29"/>
      <c r="HP444" s="29"/>
      <c r="HQ444" s="29"/>
      <c r="HR444" s="29"/>
      <c r="HS444" s="29"/>
      <c r="HT444" s="29"/>
      <c r="HU444" s="29"/>
      <c r="HV444" s="29"/>
      <c r="HW444" s="29"/>
      <c r="HX444" s="29"/>
      <c r="HY444" s="29"/>
      <c r="HZ444" s="29"/>
      <c r="IA444" s="29"/>
      <c r="IB444" s="29"/>
      <c r="IC444" s="29"/>
      <c r="ID444" s="29"/>
      <c r="IE444" s="29"/>
      <c r="IF444" s="29"/>
      <c r="IG444" s="29"/>
      <c r="IH444" s="29"/>
      <c r="II444" s="29"/>
      <c r="IJ444" s="29"/>
      <c r="IK444" s="29"/>
      <c r="IL444" s="29"/>
      <c r="IM444" s="29"/>
      <c r="IN444" s="29"/>
      <c r="IO444" s="29"/>
      <c r="IP444" s="29"/>
      <c r="IQ444" s="29"/>
      <c r="IR444" s="29"/>
      <c r="IS444" s="29"/>
      <c r="IT444" s="29"/>
      <c r="IU444" s="29"/>
      <c r="IV444" s="29"/>
    </row>
    <row r="445" spans="1:256" ht="15" customHeight="1">
      <c r="E445" s="5" t="s">
        <v>1257</v>
      </c>
      <c r="N445" s="1064">
        <v>171419.41</v>
      </c>
      <c r="O445" s="1064">
        <v>179189.12</v>
      </c>
      <c r="P445" s="1064">
        <v>183301.11</v>
      </c>
      <c r="Q445" s="1064">
        <v>187956.35</v>
      </c>
      <c r="R445" s="1064">
        <v>1421673.46</v>
      </c>
      <c r="S445" s="1064">
        <v>1719923.01</v>
      </c>
      <c r="T445" s="1064">
        <v>1651775.92</v>
      </c>
      <c r="U445" s="1064">
        <v>1722865.94</v>
      </c>
      <c r="V445" s="1064">
        <v>228997.05</v>
      </c>
      <c r="W445" s="1075">
        <v>188764.43999999997</v>
      </c>
      <c r="X445" s="1075">
        <v>174222.93000000002</v>
      </c>
      <c r="Y445" s="1075">
        <v>172360.04999999996</v>
      </c>
      <c r="Z445" s="1075">
        <v>174265.34999999998</v>
      </c>
      <c r="AA445" s="5">
        <v>174265.34999999998</v>
      </c>
      <c r="AB445" s="5">
        <v>174265.34999999998</v>
      </c>
      <c r="AC445" s="5">
        <v>174265.34999999998</v>
      </c>
      <c r="AD445" s="5">
        <v>174265.34999999998</v>
      </c>
      <c r="AE445" s="5">
        <v>174265.34999999998</v>
      </c>
      <c r="AF445" s="5">
        <v>174265.34999999998</v>
      </c>
      <c r="AG445" s="5">
        <v>174265.34999999998</v>
      </c>
      <c r="AH445" s="5">
        <v>174265.34999999998</v>
      </c>
      <c r="AI445" s="5">
        <v>174265.34999999998</v>
      </c>
      <c r="AJ445" s="5">
        <v>174265.34999999998</v>
      </c>
      <c r="AK445" s="5">
        <v>174265.34999999998</v>
      </c>
      <c r="AL445" s="5">
        <v>174265.34999999998</v>
      </c>
      <c r="AM445" s="5">
        <v>174265.34999999998</v>
      </c>
      <c r="AN445" s="5">
        <v>174265.34999999998</v>
      </c>
      <c r="AO445" s="5">
        <v>174265.34999999998</v>
      </c>
      <c r="AP445" s="5">
        <v>174265.34999999998</v>
      </c>
      <c r="AQ445" s="5">
        <v>174265.34999999998</v>
      </c>
    </row>
    <row r="446" spans="1:256" ht="15" customHeight="1">
      <c r="B446" s="171">
        <v>0</v>
      </c>
      <c r="E446" s="5" t="s">
        <v>842</v>
      </c>
      <c r="AA446" s="5">
        <v>0</v>
      </c>
      <c r="AB446" s="5">
        <v>0</v>
      </c>
      <c r="AC446" s="5">
        <v>0</v>
      </c>
      <c r="AD446" s="5">
        <v>0</v>
      </c>
      <c r="AE446" s="5">
        <v>0</v>
      </c>
      <c r="AF446" s="5">
        <v>0</v>
      </c>
      <c r="AG446" s="5">
        <v>0</v>
      </c>
      <c r="AH446" s="5">
        <v>0</v>
      </c>
      <c r="AI446" s="5">
        <v>0</v>
      </c>
      <c r="AJ446" s="5">
        <v>0</v>
      </c>
      <c r="AK446" s="5">
        <v>0</v>
      </c>
      <c r="AL446" s="5">
        <v>0</v>
      </c>
      <c r="AM446" s="5">
        <v>0</v>
      </c>
      <c r="AN446" s="5">
        <v>0</v>
      </c>
      <c r="AO446" s="5">
        <v>0</v>
      </c>
      <c r="AP446" s="5">
        <v>0</v>
      </c>
      <c r="AQ446" s="5">
        <v>0</v>
      </c>
    </row>
    <row r="448" spans="1:256" ht="15" customHeight="1">
      <c r="C448" s="1051" t="s">
        <v>1344</v>
      </c>
      <c r="D448" s="29" t="s">
        <v>1232</v>
      </c>
    </row>
    <row r="449" spans="1:256" s="29" customFormat="1" ht="15" customHeight="1">
      <c r="A449" s="171"/>
      <c r="B449" s="171"/>
      <c r="C449" s="1051"/>
      <c r="E449" s="5" t="s">
        <v>1248</v>
      </c>
      <c r="F449" s="5"/>
      <c r="G449" s="5"/>
      <c r="H449" s="5"/>
      <c r="I449" s="5"/>
      <c r="J449" s="5"/>
      <c r="K449" s="5"/>
      <c r="L449" s="5"/>
      <c r="M449" s="5"/>
      <c r="N449" s="5"/>
      <c r="O449" s="5"/>
      <c r="P449" s="5"/>
      <c r="Q449" s="5"/>
      <c r="R449" s="5"/>
      <c r="S449" s="5"/>
      <c r="T449" s="5"/>
      <c r="U449" s="5"/>
      <c r="V449" s="5"/>
      <c r="W449" s="5"/>
      <c r="X449" s="5"/>
      <c r="Y449" s="5"/>
      <c r="Z449" s="5"/>
      <c r="AA449" s="5">
        <v>78524.38</v>
      </c>
      <c r="AB449" s="5">
        <v>79342.256059175648</v>
      </c>
      <c r="AC449" s="5">
        <v>80259.958680101146</v>
      </c>
      <c r="AD449" s="5">
        <v>81881.317395931241</v>
      </c>
      <c r="AE449" s="5">
        <v>83954.152814508256</v>
      </c>
      <c r="AF449" s="5">
        <v>86079.462311533847</v>
      </c>
      <c r="AG449" s="5">
        <v>88258.574274628365</v>
      </c>
      <c r="AH449" s="5">
        <v>90492.850719704831</v>
      </c>
      <c r="AI449" s="5">
        <v>92783.688142273313</v>
      </c>
      <c r="AJ449" s="5">
        <v>95132.518390295983</v>
      </c>
      <c r="AK449" s="5">
        <v>97540.809559138768</v>
      </c>
      <c r="AL449" s="5">
        <v>100010.06690917873</v>
      </c>
      <c r="AM449" s="5">
        <v>102541.83380664079</v>
      </c>
      <c r="AN449" s="5">
        <v>105137.69268825186</v>
      </c>
      <c r="AO449" s="5">
        <v>107799.26605031532</v>
      </c>
      <c r="AP449" s="5">
        <v>110528.21746282402</v>
      </c>
      <c r="AQ449" s="5">
        <v>113326.25260924568</v>
      </c>
      <c r="AR449" s="5"/>
      <c r="AS449" s="5"/>
      <c r="AT449" s="5"/>
      <c r="AU449" s="5"/>
      <c r="AV449" s="5"/>
      <c r="AW449" s="5"/>
      <c r="AX449" s="5"/>
      <c r="AY449" s="5"/>
      <c r="AZ449" s="5"/>
      <c r="BA449" s="5"/>
      <c r="BB449" s="5"/>
      <c r="BC449" s="5"/>
      <c r="BD449" s="5"/>
      <c r="BE449" s="5"/>
      <c r="BF449" s="5"/>
      <c r="BG449" s="5"/>
      <c r="BH449" s="5"/>
      <c r="BI449" s="5"/>
      <c r="BJ449" s="5"/>
      <c r="BK449" s="5"/>
      <c r="BL449" s="5"/>
      <c r="BM449" s="5"/>
      <c r="BN449" s="5"/>
      <c r="BO449" s="5"/>
      <c r="BP449" s="5"/>
      <c r="BQ449" s="5"/>
      <c r="BR449" s="5"/>
      <c r="BS449" s="5"/>
      <c r="BT449" s="5"/>
      <c r="BU449" s="5"/>
      <c r="BV449" s="5"/>
      <c r="BW449" s="5"/>
      <c r="BX449" s="5"/>
      <c r="BY449" s="5"/>
      <c r="BZ449" s="5"/>
      <c r="CA449" s="5"/>
      <c r="CB449" s="5"/>
      <c r="CC449" s="5"/>
      <c r="CD449" s="5"/>
      <c r="CE449" s="5"/>
      <c r="CF449" s="5"/>
      <c r="CG449" s="5"/>
      <c r="CH449" s="5"/>
      <c r="CI449" s="5"/>
      <c r="CJ449" s="5"/>
      <c r="CK449" s="5"/>
      <c r="CL449" s="5"/>
      <c r="CM449" s="5"/>
      <c r="CN449" s="5"/>
      <c r="CO449" s="5"/>
      <c r="CP449" s="5"/>
      <c r="CQ449" s="5"/>
      <c r="CR449" s="5"/>
      <c r="CS449" s="5"/>
      <c r="CT449" s="5"/>
      <c r="CU449" s="5"/>
      <c r="CV449" s="5"/>
      <c r="CW449" s="5"/>
      <c r="CX449" s="5"/>
      <c r="CY449" s="5"/>
      <c r="CZ449" s="5"/>
      <c r="DA449" s="5"/>
      <c r="DB449" s="5"/>
      <c r="DC449" s="5"/>
      <c r="DD449" s="5"/>
      <c r="DE449" s="5"/>
      <c r="DF449" s="5"/>
      <c r="DG449" s="5"/>
      <c r="DH449" s="5"/>
      <c r="DI449" s="5"/>
      <c r="DJ449" s="5"/>
      <c r="DK449" s="5"/>
      <c r="DL449" s="5"/>
      <c r="DM449" s="5"/>
      <c r="DN449" s="5"/>
      <c r="DO449" s="5"/>
      <c r="DP449" s="5"/>
      <c r="DQ449" s="5"/>
      <c r="DR449" s="5"/>
      <c r="DS449" s="5"/>
      <c r="DT449" s="5"/>
      <c r="DU449" s="5"/>
      <c r="DV449" s="5"/>
      <c r="DW449" s="5"/>
      <c r="DX449" s="5"/>
      <c r="DY449" s="5"/>
      <c r="DZ449" s="5"/>
      <c r="EA449" s="5"/>
      <c r="EB449" s="5"/>
      <c r="EC449" s="5"/>
      <c r="ED449" s="5"/>
      <c r="EE449" s="5"/>
      <c r="EF449" s="5"/>
      <c r="EG449" s="5"/>
      <c r="EH449" s="5"/>
      <c r="EI449" s="5"/>
      <c r="EJ449" s="5"/>
      <c r="EK449" s="5"/>
      <c r="EL449" s="5"/>
      <c r="EM449" s="5"/>
      <c r="EN449" s="5"/>
      <c r="EO449" s="5"/>
      <c r="EP449" s="5"/>
      <c r="EQ449" s="5"/>
      <c r="ER449" s="5"/>
      <c r="ES449" s="5"/>
      <c r="ET449" s="5"/>
      <c r="EU449" s="5"/>
      <c r="EV449" s="5"/>
      <c r="EW449" s="5"/>
      <c r="EX449" s="5"/>
      <c r="EY449" s="5"/>
      <c r="EZ449" s="5"/>
      <c r="FA449" s="5"/>
      <c r="FB449" s="5"/>
      <c r="FC449" s="5"/>
      <c r="FD449" s="5"/>
      <c r="FE449" s="5"/>
      <c r="FF449" s="5"/>
      <c r="FG449" s="5"/>
      <c r="FH449" s="5"/>
      <c r="FI449" s="5"/>
      <c r="FJ449" s="5"/>
      <c r="FK449" s="5"/>
      <c r="FL449" s="5"/>
      <c r="FM449" s="5"/>
      <c r="FN449" s="5"/>
      <c r="FO449" s="5"/>
      <c r="FP449" s="5"/>
      <c r="FQ449" s="5"/>
      <c r="FR449" s="5"/>
      <c r="FS449" s="5"/>
      <c r="FT449" s="5"/>
      <c r="FU449" s="5"/>
      <c r="FV449" s="5"/>
      <c r="FW449" s="5"/>
      <c r="FX449" s="5"/>
      <c r="FY449" s="5"/>
      <c r="FZ449" s="5"/>
      <c r="GA449" s="5"/>
      <c r="GB449" s="5"/>
      <c r="GC449" s="5"/>
      <c r="GD449" s="5"/>
      <c r="GE449" s="5"/>
      <c r="GF449" s="5"/>
      <c r="GG449" s="5"/>
      <c r="GH449" s="5"/>
      <c r="GI449" s="5"/>
      <c r="GJ449" s="5"/>
      <c r="GK449" s="5"/>
      <c r="GL449" s="5"/>
      <c r="GM449" s="5"/>
      <c r="GN449" s="5"/>
      <c r="GO449" s="5"/>
      <c r="GP449" s="5"/>
      <c r="GQ449" s="5"/>
      <c r="GR449" s="5"/>
      <c r="GS449" s="5"/>
      <c r="GT449" s="5"/>
      <c r="GU449" s="5"/>
      <c r="GV449" s="5"/>
      <c r="GW449" s="5"/>
      <c r="GX449" s="5"/>
      <c r="GY449" s="5"/>
      <c r="GZ449" s="5"/>
      <c r="HA449" s="5"/>
      <c r="HB449" s="5"/>
      <c r="HC449" s="5"/>
      <c r="HD449" s="5"/>
      <c r="HE449" s="5"/>
      <c r="HF449" s="5"/>
      <c r="HG449" s="5"/>
      <c r="HH449" s="5"/>
      <c r="HI449" s="5"/>
      <c r="HJ449" s="5"/>
      <c r="HK449" s="5"/>
      <c r="HL449" s="5"/>
      <c r="HM449" s="5"/>
      <c r="HN449" s="5"/>
      <c r="HO449" s="5"/>
      <c r="HP449" s="5"/>
      <c r="HQ449" s="5"/>
      <c r="HR449" s="5"/>
      <c r="HS449" s="5"/>
      <c r="HT449" s="5"/>
      <c r="HU449" s="5"/>
      <c r="HV449" s="5"/>
      <c r="HW449" s="5"/>
      <c r="HX449" s="5"/>
      <c r="HY449" s="5"/>
      <c r="HZ449" s="5"/>
      <c r="IA449" s="5"/>
      <c r="IB449" s="5"/>
      <c r="IC449" s="5"/>
      <c r="ID449" s="5"/>
      <c r="IE449" s="5"/>
      <c r="IF449" s="5"/>
      <c r="IG449" s="5"/>
      <c r="IH449" s="5"/>
      <c r="II449" s="5"/>
      <c r="IJ449" s="5"/>
      <c r="IK449" s="5"/>
      <c r="IL449" s="5"/>
      <c r="IM449" s="5"/>
      <c r="IN449" s="5"/>
      <c r="IO449" s="5"/>
      <c r="IP449" s="5"/>
      <c r="IQ449" s="5"/>
      <c r="IR449" s="5"/>
      <c r="IS449" s="5"/>
      <c r="IT449" s="5"/>
      <c r="IU449" s="5"/>
      <c r="IV449" s="5"/>
    </row>
    <row r="450" spans="1:256" s="29" customFormat="1" ht="15" customHeight="1">
      <c r="A450" s="171"/>
      <c r="B450" s="171"/>
      <c r="C450" s="1051"/>
      <c r="E450" s="5"/>
      <c r="F450" s="5" t="s">
        <v>1249</v>
      </c>
      <c r="G450" s="5"/>
      <c r="H450" s="5"/>
      <c r="I450" s="5"/>
      <c r="J450" s="5"/>
      <c r="K450" s="5"/>
      <c r="L450" s="5"/>
      <c r="M450" s="5"/>
      <c r="N450" s="5"/>
      <c r="O450" s="5"/>
      <c r="P450" s="5"/>
      <c r="Q450" s="5"/>
      <c r="R450" s="5"/>
      <c r="S450" s="5"/>
      <c r="T450" s="5"/>
      <c r="U450" s="5"/>
      <c r="V450" s="5"/>
      <c r="W450" s="5"/>
      <c r="X450" s="5"/>
      <c r="Y450" s="5"/>
      <c r="Z450" s="5"/>
      <c r="AA450" s="5"/>
      <c r="AB450" s="5"/>
      <c r="AC450" s="5"/>
      <c r="AD450" s="5"/>
      <c r="AE450" s="5"/>
      <c r="AF450" s="5"/>
      <c r="AG450" s="5"/>
      <c r="AH450" s="5"/>
      <c r="AI450" s="5"/>
      <c r="AJ450" s="5"/>
      <c r="AK450" s="5"/>
      <c r="AL450" s="5"/>
      <c r="AM450" s="5"/>
      <c r="AN450" s="5"/>
      <c r="AO450" s="5"/>
      <c r="AP450" s="5"/>
      <c r="AQ450" s="5"/>
      <c r="AR450" s="5"/>
      <c r="AS450" s="5"/>
      <c r="AT450" s="5"/>
      <c r="AU450" s="5"/>
      <c r="AV450" s="5"/>
      <c r="AW450" s="5"/>
      <c r="AX450" s="5"/>
      <c r="AY450" s="5"/>
      <c r="AZ450" s="5"/>
      <c r="BA450" s="5"/>
      <c r="BB450" s="5"/>
      <c r="BC450" s="5"/>
      <c r="BD450" s="5"/>
      <c r="BE450" s="5"/>
      <c r="BF450" s="5"/>
      <c r="BG450" s="5"/>
      <c r="BH450" s="5"/>
      <c r="BI450" s="5"/>
      <c r="BJ450" s="5"/>
      <c r="BK450" s="5"/>
      <c r="BL450" s="5"/>
      <c r="BM450" s="5"/>
      <c r="BN450" s="5"/>
      <c r="BO450" s="5"/>
      <c r="BP450" s="5"/>
      <c r="BQ450" s="5"/>
      <c r="BR450" s="5"/>
      <c r="BS450" s="5"/>
      <c r="BT450" s="5"/>
      <c r="BU450" s="5"/>
      <c r="BV450" s="5"/>
      <c r="BW450" s="5"/>
      <c r="BX450" s="5"/>
      <c r="BY450" s="5"/>
      <c r="BZ450" s="5"/>
      <c r="CA450" s="5"/>
      <c r="CB450" s="5"/>
      <c r="CC450" s="5"/>
      <c r="CD450" s="5"/>
      <c r="CE450" s="5"/>
      <c r="CF450" s="5"/>
      <c r="CG450" s="5"/>
      <c r="CH450" s="5"/>
      <c r="CI450" s="5"/>
      <c r="CJ450" s="5"/>
      <c r="CK450" s="5"/>
      <c r="CL450" s="5"/>
      <c r="CM450" s="5"/>
      <c r="CN450" s="5"/>
      <c r="CO450" s="5"/>
      <c r="CP450" s="5"/>
      <c r="CQ450" s="5"/>
      <c r="CR450" s="5"/>
      <c r="CS450" s="5"/>
      <c r="CT450" s="5"/>
      <c r="CU450" s="5"/>
      <c r="CV450" s="5"/>
      <c r="CW450" s="5"/>
      <c r="CX450" s="5"/>
      <c r="CY450" s="5"/>
      <c r="CZ450" s="5"/>
      <c r="DA450" s="5"/>
      <c r="DB450" s="5"/>
      <c r="DC450" s="5"/>
      <c r="DD450" s="5"/>
      <c r="DE450" s="5"/>
      <c r="DF450" s="5"/>
      <c r="DG450" s="5"/>
      <c r="DH450" s="5"/>
      <c r="DI450" s="5"/>
      <c r="DJ450" s="5"/>
      <c r="DK450" s="5"/>
      <c r="DL450" s="5"/>
      <c r="DM450" s="5"/>
      <c r="DN450" s="5"/>
      <c r="DO450" s="5"/>
      <c r="DP450" s="5"/>
      <c r="DQ450" s="5"/>
      <c r="DR450" s="5"/>
      <c r="DS450" s="5"/>
      <c r="DT450" s="5"/>
      <c r="DU450" s="5"/>
      <c r="DV450" s="5"/>
      <c r="DW450" s="5"/>
      <c r="DX450" s="5"/>
      <c r="DY450" s="5"/>
      <c r="DZ450" s="5"/>
      <c r="EA450" s="5"/>
      <c r="EB450" s="5"/>
      <c r="EC450" s="5"/>
      <c r="ED450" s="5"/>
      <c r="EE450" s="5"/>
      <c r="EF450" s="5"/>
      <c r="EG450" s="5"/>
      <c r="EH450" s="5"/>
      <c r="EI450" s="5"/>
      <c r="EJ450" s="5"/>
      <c r="EK450" s="5"/>
      <c r="EL450" s="5"/>
      <c r="EM450" s="5"/>
      <c r="EN450" s="5"/>
      <c r="EO450" s="5"/>
      <c r="EP450" s="5"/>
      <c r="EQ450" s="5"/>
      <c r="ER450" s="5"/>
      <c r="ES450" s="5"/>
      <c r="ET450" s="5"/>
      <c r="EU450" s="5"/>
      <c r="EV450" s="5"/>
      <c r="EW450" s="5"/>
      <c r="EX450" s="5"/>
      <c r="EY450" s="5"/>
      <c r="EZ450" s="5"/>
      <c r="FA450" s="5"/>
      <c r="FB450" s="5"/>
      <c r="FC450" s="5"/>
      <c r="FD450" s="5"/>
      <c r="FE450" s="5"/>
      <c r="FF450" s="5"/>
      <c r="FG450" s="5"/>
      <c r="FH450" s="5"/>
      <c r="FI450" s="5"/>
      <c r="FJ450" s="5"/>
      <c r="FK450" s="5"/>
      <c r="FL450" s="5"/>
      <c r="FM450" s="5"/>
      <c r="FN450" s="5"/>
      <c r="FO450" s="5"/>
      <c r="FP450" s="5"/>
      <c r="FQ450" s="5"/>
      <c r="FR450" s="5"/>
      <c r="FS450" s="5"/>
      <c r="FT450" s="5"/>
      <c r="FU450" s="5"/>
      <c r="FV450" s="5"/>
      <c r="FW450" s="5"/>
      <c r="FX450" s="5"/>
      <c r="FY450" s="5"/>
      <c r="FZ450" s="5"/>
      <c r="GA450" s="5"/>
      <c r="GB450" s="5"/>
      <c r="GC450" s="5"/>
      <c r="GD450" s="5"/>
      <c r="GE450" s="5"/>
      <c r="GF450" s="5"/>
      <c r="GG450" s="5"/>
      <c r="GH450" s="5"/>
      <c r="GI450" s="5"/>
      <c r="GJ450" s="5"/>
      <c r="GK450" s="5"/>
      <c r="GL450" s="5"/>
      <c r="GM450" s="5"/>
      <c r="GN450" s="5"/>
      <c r="GO450" s="5"/>
      <c r="GP450" s="5"/>
      <c r="GQ450" s="5"/>
      <c r="GR450" s="5"/>
      <c r="GS450" s="5"/>
      <c r="GT450" s="5"/>
      <c r="GU450" s="5"/>
      <c r="GV450" s="5"/>
      <c r="GW450" s="5"/>
      <c r="GX450" s="5"/>
      <c r="GY450" s="5"/>
      <c r="GZ450" s="5"/>
      <c r="HA450" s="5"/>
      <c r="HB450" s="5"/>
      <c r="HC450" s="5"/>
      <c r="HD450" s="5"/>
      <c r="HE450" s="5"/>
      <c r="HF450" s="5"/>
      <c r="HG450" s="5"/>
      <c r="HH450" s="5"/>
      <c r="HI450" s="5"/>
      <c r="HJ450" s="5"/>
      <c r="HK450" s="5"/>
      <c r="HL450" s="5"/>
      <c r="HM450" s="5"/>
      <c r="HN450" s="5"/>
      <c r="HO450" s="5"/>
      <c r="HP450" s="5"/>
      <c r="HQ450" s="5"/>
      <c r="HR450" s="5"/>
      <c r="HS450" s="5"/>
      <c r="HT450" s="5"/>
      <c r="HU450" s="5"/>
      <c r="HV450" s="5"/>
      <c r="HW450" s="5"/>
      <c r="HX450" s="5"/>
      <c r="HY450" s="5"/>
      <c r="HZ450" s="5"/>
      <c r="IA450" s="5"/>
      <c r="IB450" s="5"/>
      <c r="IC450" s="5"/>
      <c r="ID450" s="5"/>
      <c r="IE450" s="5"/>
      <c r="IF450" s="5"/>
      <c r="IG450" s="5"/>
      <c r="IH450" s="5"/>
      <c r="II450" s="5"/>
      <c r="IJ450" s="5"/>
      <c r="IK450" s="5"/>
      <c r="IL450" s="5"/>
      <c r="IM450" s="5"/>
      <c r="IN450" s="5"/>
      <c r="IO450" s="5"/>
      <c r="IP450" s="5"/>
      <c r="IQ450" s="5"/>
      <c r="IR450" s="5"/>
      <c r="IS450" s="5"/>
      <c r="IT450" s="5"/>
      <c r="IU450" s="5"/>
      <c r="IV450" s="5"/>
    </row>
    <row r="451" spans="1:256" ht="15" customHeight="1">
      <c r="G451" s="5" t="s">
        <v>683</v>
      </c>
      <c r="AA451" s="5">
        <v>817.8760591756436</v>
      </c>
      <c r="AB451" s="5">
        <v>917.70262092549819</v>
      </c>
      <c r="AC451" s="5">
        <v>1621.3587158300943</v>
      </c>
      <c r="AD451" s="5">
        <v>2072.8354185770149</v>
      </c>
      <c r="AE451" s="5">
        <v>2125.3094970255916</v>
      </c>
      <c r="AF451" s="5">
        <v>2179.1119630945177</v>
      </c>
      <c r="AG451" s="5">
        <v>2234.2764450764662</v>
      </c>
      <c r="AH451" s="5">
        <v>2290.837422568482</v>
      </c>
      <c r="AI451" s="5">
        <v>2348.8302480226703</v>
      </c>
      <c r="AJ451" s="5">
        <v>2408.2911688427848</v>
      </c>
      <c r="AK451" s="5">
        <v>2469.2573500399594</v>
      </c>
      <c r="AL451" s="5">
        <v>2531.766897462061</v>
      </c>
      <c r="AM451" s="5">
        <v>2595.8588816110714</v>
      </c>
      <c r="AN451" s="5">
        <v>2661.5733620634564</v>
      </c>
      <c r="AO451" s="5">
        <v>2728.9514125087007</v>
      </c>
      <c r="AP451" s="5">
        <v>2798.0351464216656</v>
      </c>
      <c r="AQ451" s="5">
        <v>2868.8677433849225</v>
      </c>
    </row>
    <row r="452" spans="1:256" ht="15" customHeight="1">
      <c r="E452" s="29"/>
      <c r="F452" s="29"/>
      <c r="G452" s="29" t="s">
        <v>38</v>
      </c>
      <c r="H452" s="29"/>
      <c r="I452" s="29"/>
      <c r="J452" s="29"/>
      <c r="K452" s="29"/>
      <c r="L452" s="29"/>
      <c r="M452" s="29"/>
      <c r="N452" s="29"/>
      <c r="P452" s="29"/>
      <c r="Q452" s="29"/>
      <c r="R452" s="29"/>
      <c r="S452" s="29"/>
      <c r="T452" s="29"/>
      <c r="U452" s="29"/>
      <c r="V452" s="29"/>
      <c r="W452" s="29"/>
      <c r="X452" s="29"/>
      <c r="Y452" s="29"/>
      <c r="Z452" s="29"/>
      <c r="AA452" s="29">
        <v>817.8760591756436</v>
      </c>
      <c r="AB452" s="29">
        <v>917.70262092549819</v>
      </c>
      <c r="AC452" s="29">
        <v>1621.3587158300943</v>
      </c>
      <c r="AD452" s="29">
        <v>2072.8354185770149</v>
      </c>
      <c r="AE452" s="29">
        <v>2125.3094970255916</v>
      </c>
      <c r="AF452" s="29">
        <v>2179.1119630945177</v>
      </c>
      <c r="AG452" s="29">
        <v>2234.2764450764662</v>
      </c>
      <c r="AH452" s="29">
        <v>2290.837422568482</v>
      </c>
      <c r="AI452" s="29">
        <v>2348.8302480226703</v>
      </c>
      <c r="AJ452" s="29">
        <v>2408.2911688427848</v>
      </c>
      <c r="AK452" s="29">
        <v>2469.2573500399594</v>
      </c>
      <c r="AL452" s="29">
        <v>2531.766897462061</v>
      </c>
      <c r="AM452" s="29">
        <v>2595.8588816110714</v>
      </c>
      <c r="AN452" s="29">
        <v>2661.5733620634564</v>
      </c>
      <c r="AO452" s="29">
        <v>2728.9514125087007</v>
      </c>
      <c r="AP452" s="29">
        <v>2798.0351464216656</v>
      </c>
      <c r="AQ452" s="29">
        <v>2868.8677433849225</v>
      </c>
      <c r="AR452" s="29"/>
      <c r="AS452" s="29"/>
      <c r="AT452" s="29"/>
      <c r="AU452" s="29"/>
      <c r="AV452" s="29"/>
      <c r="AW452" s="29"/>
      <c r="AX452" s="29"/>
      <c r="AY452" s="29"/>
      <c r="AZ452" s="29"/>
      <c r="BA452" s="29"/>
      <c r="BB452" s="29"/>
      <c r="BC452" s="29"/>
      <c r="BD452" s="29"/>
      <c r="BE452" s="29"/>
      <c r="BF452" s="29"/>
      <c r="BG452" s="29"/>
      <c r="BH452" s="29"/>
      <c r="BI452" s="29"/>
      <c r="BJ452" s="29"/>
      <c r="BK452" s="29"/>
      <c r="BL452" s="29"/>
      <c r="BM452" s="29"/>
      <c r="BN452" s="29"/>
      <c r="BO452" s="29"/>
      <c r="BP452" s="29"/>
      <c r="BQ452" s="29"/>
      <c r="BR452" s="29"/>
      <c r="BS452" s="29"/>
      <c r="BT452" s="29"/>
      <c r="BU452" s="29"/>
      <c r="BV452" s="29"/>
      <c r="BW452" s="29"/>
      <c r="BX452" s="29"/>
      <c r="BY452" s="29"/>
      <c r="BZ452" s="29"/>
      <c r="CA452" s="29"/>
      <c r="CB452" s="29"/>
      <c r="CC452" s="29"/>
      <c r="CD452" s="29"/>
      <c r="CE452" s="29"/>
      <c r="CF452" s="29"/>
      <c r="CG452" s="29"/>
      <c r="CH452" s="29"/>
      <c r="CI452" s="29"/>
      <c r="CJ452" s="29"/>
      <c r="CK452" s="29"/>
      <c r="CL452" s="29"/>
      <c r="CM452" s="29"/>
      <c r="CN452" s="29"/>
      <c r="CO452" s="29"/>
      <c r="CP452" s="29"/>
      <c r="CQ452" s="29"/>
      <c r="CR452" s="29"/>
      <c r="CS452" s="29"/>
      <c r="CT452" s="29"/>
      <c r="CU452" s="29"/>
      <c r="CV452" s="29"/>
      <c r="CW452" s="29"/>
      <c r="CX452" s="29"/>
      <c r="CY452" s="29"/>
      <c r="CZ452" s="29"/>
      <c r="DA452" s="29"/>
      <c r="DB452" s="29"/>
      <c r="DC452" s="29"/>
      <c r="DD452" s="29"/>
      <c r="DE452" s="29"/>
      <c r="DF452" s="29"/>
      <c r="DG452" s="29"/>
      <c r="DH452" s="29"/>
      <c r="DI452" s="29"/>
      <c r="DJ452" s="29"/>
      <c r="DK452" s="29"/>
      <c r="DL452" s="29"/>
      <c r="DM452" s="29"/>
      <c r="DN452" s="29"/>
      <c r="DO452" s="29"/>
      <c r="DP452" s="29"/>
      <c r="DQ452" s="29"/>
      <c r="DR452" s="29"/>
      <c r="DS452" s="29"/>
      <c r="DT452" s="29"/>
      <c r="DU452" s="29"/>
      <c r="DV452" s="29"/>
      <c r="DW452" s="29"/>
      <c r="DX452" s="29"/>
      <c r="DY452" s="29"/>
      <c r="DZ452" s="29"/>
      <c r="EA452" s="29"/>
      <c r="EB452" s="29"/>
      <c r="EC452" s="29"/>
      <c r="ED452" s="29"/>
      <c r="EE452" s="29"/>
      <c r="EF452" s="29"/>
      <c r="EG452" s="29"/>
      <c r="EH452" s="29"/>
      <c r="EI452" s="29"/>
      <c r="EJ452" s="29"/>
      <c r="EK452" s="29"/>
      <c r="EL452" s="29"/>
      <c r="EM452" s="29"/>
      <c r="EN452" s="29"/>
      <c r="EO452" s="29"/>
      <c r="EP452" s="29"/>
      <c r="EQ452" s="29"/>
      <c r="ER452" s="29"/>
      <c r="ES452" s="29"/>
      <c r="ET452" s="29"/>
      <c r="EU452" s="29"/>
      <c r="EV452" s="29"/>
      <c r="EW452" s="29"/>
      <c r="EX452" s="29"/>
      <c r="EY452" s="29"/>
      <c r="EZ452" s="29"/>
      <c r="FA452" s="29"/>
      <c r="FB452" s="29"/>
      <c r="FC452" s="29"/>
      <c r="FD452" s="29"/>
      <c r="FE452" s="29"/>
      <c r="FF452" s="29"/>
      <c r="FG452" s="29"/>
      <c r="FH452" s="29"/>
      <c r="FI452" s="29"/>
      <c r="FJ452" s="29"/>
      <c r="FK452" s="29"/>
      <c r="FL452" s="29"/>
      <c r="FM452" s="29"/>
      <c r="FN452" s="29"/>
      <c r="FO452" s="29"/>
      <c r="FP452" s="29"/>
      <c r="FQ452" s="29"/>
      <c r="FR452" s="29"/>
      <c r="FS452" s="29"/>
      <c r="FT452" s="29"/>
      <c r="FU452" s="29"/>
      <c r="FV452" s="29"/>
      <c r="FW452" s="29"/>
      <c r="FX452" s="29"/>
      <c r="FY452" s="29"/>
      <c r="FZ452" s="29"/>
      <c r="GA452" s="29"/>
      <c r="GB452" s="29"/>
      <c r="GC452" s="29"/>
      <c r="GD452" s="29"/>
      <c r="GE452" s="29"/>
      <c r="GF452" s="29"/>
      <c r="GG452" s="29"/>
      <c r="GH452" s="29"/>
      <c r="GI452" s="29"/>
      <c r="GJ452" s="29"/>
      <c r="GK452" s="29"/>
      <c r="GL452" s="29"/>
      <c r="GM452" s="29"/>
      <c r="GN452" s="29"/>
      <c r="GO452" s="29"/>
      <c r="GP452" s="29"/>
      <c r="GQ452" s="29"/>
      <c r="GR452" s="29"/>
      <c r="GS452" s="29"/>
      <c r="GT452" s="29"/>
      <c r="GU452" s="29"/>
      <c r="GV452" s="29"/>
      <c r="GW452" s="29"/>
      <c r="GX452" s="29"/>
      <c r="GY452" s="29"/>
      <c r="GZ452" s="29"/>
      <c r="HA452" s="29"/>
      <c r="HB452" s="29"/>
      <c r="HC452" s="29"/>
      <c r="HD452" s="29"/>
      <c r="HE452" s="29"/>
      <c r="HF452" s="29"/>
      <c r="HG452" s="29"/>
      <c r="HH452" s="29"/>
      <c r="HI452" s="29"/>
      <c r="HJ452" s="29"/>
      <c r="HK452" s="29"/>
      <c r="HL452" s="29"/>
      <c r="HM452" s="29"/>
      <c r="HN452" s="29"/>
      <c r="HO452" s="29"/>
      <c r="HP452" s="29"/>
      <c r="HQ452" s="29"/>
      <c r="HR452" s="29"/>
      <c r="HS452" s="29"/>
      <c r="HT452" s="29"/>
      <c r="HU452" s="29"/>
      <c r="HV452" s="29"/>
      <c r="HW452" s="29"/>
      <c r="HX452" s="29"/>
      <c r="HY452" s="29"/>
      <c r="HZ452" s="29"/>
      <c r="IA452" s="29"/>
      <c r="IB452" s="29"/>
      <c r="IC452" s="29"/>
      <c r="ID452" s="29"/>
      <c r="IE452" s="29"/>
      <c r="IF452" s="29"/>
      <c r="IG452" s="29"/>
      <c r="IH452" s="29"/>
      <c r="II452" s="29"/>
      <c r="IJ452" s="29"/>
      <c r="IK452" s="29"/>
      <c r="IL452" s="29"/>
      <c r="IM452" s="29"/>
      <c r="IN452" s="29"/>
      <c r="IO452" s="29"/>
      <c r="IP452" s="29"/>
      <c r="IQ452" s="29"/>
      <c r="IR452" s="29"/>
      <c r="IS452" s="29"/>
      <c r="IT452" s="29"/>
      <c r="IU452" s="29"/>
      <c r="IV452" s="29"/>
    </row>
    <row r="453" spans="1:256" s="29" customFormat="1" ht="15" customHeight="1">
      <c r="A453" s="171"/>
      <c r="B453" s="171"/>
      <c r="C453" s="1051"/>
      <c r="F453" s="5" t="s">
        <v>1252</v>
      </c>
      <c r="O453" s="5"/>
    </row>
    <row r="454" spans="1:256" s="29" customFormat="1" ht="15" customHeight="1">
      <c r="A454" s="171"/>
      <c r="B454" s="171"/>
      <c r="C454" s="1051"/>
      <c r="D454" s="5"/>
      <c r="E454" s="5"/>
      <c r="F454" s="5"/>
      <c r="G454" s="5" t="s">
        <v>1295</v>
      </c>
      <c r="H454" s="5"/>
      <c r="I454" s="5"/>
      <c r="J454" s="5"/>
      <c r="K454" s="5"/>
      <c r="L454" s="5"/>
      <c r="M454" s="5"/>
      <c r="N454" s="5"/>
      <c r="O454" s="5"/>
      <c r="P454" s="5"/>
      <c r="Q454" s="5"/>
      <c r="R454" s="5"/>
      <c r="S454" s="5"/>
      <c r="T454" s="5"/>
      <c r="U454" s="5"/>
      <c r="V454" s="5"/>
      <c r="W454" s="5"/>
      <c r="X454" s="5"/>
      <c r="Y454" s="5"/>
      <c r="Z454" s="5"/>
      <c r="AA454" s="5"/>
      <c r="AB454" s="5"/>
      <c r="AC454" s="5"/>
      <c r="AD454" s="5"/>
      <c r="AE454" s="5"/>
      <c r="AF454" s="5"/>
      <c r="AG454" s="5"/>
      <c r="AH454" s="5"/>
      <c r="AI454" s="5"/>
      <c r="AJ454" s="5"/>
      <c r="AK454" s="5"/>
      <c r="AL454" s="5"/>
      <c r="AM454" s="5"/>
      <c r="AN454" s="5"/>
      <c r="AO454" s="5"/>
      <c r="AP454" s="5"/>
      <c r="AQ454" s="5"/>
      <c r="AR454" s="5"/>
      <c r="AS454" s="5"/>
      <c r="AT454" s="5"/>
      <c r="AU454" s="5"/>
      <c r="AV454" s="5"/>
      <c r="AW454" s="5"/>
      <c r="AX454" s="5"/>
      <c r="AY454" s="5"/>
      <c r="AZ454" s="5"/>
      <c r="BA454" s="5"/>
      <c r="BB454" s="5"/>
      <c r="BC454" s="5"/>
      <c r="BD454" s="5"/>
      <c r="BE454" s="5"/>
      <c r="BF454" s="5"/>
      <c r="BG454" s="5"/>
      <c r="BH454" s="5"/>
      <c r="BI454" s="5"/>
      <c r="BJ454" s="5"/>
      <c r="BK454" s="5"/>
      <c r="BL454" s="5"/>
      <c r="BM454" s="5"/>
      <c r="BN454" s="5"/>
      <c r="BO454" s="5"/>
      <c r="BP454" s="5"/>
      <c r="BQ454" s="5"/>
      <c r="BR454" s="5"/>
      <c r="BS454" s="5"/>
      <c r="BT454" s="5"/>
      <c r="BU454" s="5"/>
      <c r="BV454" s="5"/>
      <c r="BW454" s="5"/>
      <c r="BX454" s="5"/>
      <c r="BY454" s="5"/>
      <c r="BZ454" s="5"/>
      <c r="CA454" s="5"/>
      <c r="CB454" s="5"/>
      <c r="CC454" s="5"/>
      <c r="CD454" s="5"/>
      <c r="CE454" s="5"/>
      <c r="CF454" s="5"/>
      <c r="CG454" s="5"/>
      <c r="CH454" s="5"/>
      <c r="CI454" s="5"/>
      <c r="CJ454" s="5"/>
      <c r="CK454" s="5"/>
      <c r="CL454" s="5"/>
      <c r="CM454" s="5"/>
      <c r="CN454" s="5"/>
      <c r="CO454" s="5"/>
      <c r="CP454" s="5"/>
      <c r="CQ454" s="5"/>
      <c r="CR454" s="5"/>
      <c r="CS454" s="5"/>
      <c r="CT454" s="5"/>
      <c r="CU454" s="5"/>
      <c r="CV454" s="5"/>
      <c r="CW454" s="5"/>
      <c r="CX454" s="5"/>
      <c r="CY454" s="5"/>
      <c r="CZ454" s="5"/>
      <c r="DA454" s="5"/>
      <c r="DB454" s="5"/>
      <c r="DC454" s="5"/>
      <c r="DD454" s="5"/>
      <c r="DE454" s="5"/>
      <c r="DF454" s="5"/>
      <c r="DG454" s="5"/>
      <c r="DH454" s="5"/>
      <c r="DI454" s="5"/>
      <c r="DJ454" s="5"/>
      <c r="DK454" s="5"/>
      <c r="DL454" s="5"/>
      <c r="DM454" s="5"/>
      <c r="DN454" s="5"/>
      <c r="DO454" s="5"/>
      <c r="DP454" s="5"/>
      <c r="DQ454" s="5"/>
      <c r="DR454" s="5"/>
      <c r="DS454" s="5"/>
      <c r="DT454" s="5"/>
      <c r="DU454" s="5"/>
      <c r="DV454" s="5"/>
      <c r="DW454" s="5"/>
      <c r="DX454" s="5"/>
      <c r="DY454" s="5"/>
      <c r="DZ454" s="5"/>
      <c r="EA454" s="5"/>
      <c r="EB454" s="5"/>
      <c r="EC454" s="5"/>
      <c r="ED454" s="5"/>
      <c r="EE454" s="5"/>
      <c r="EF454" s="5"/>
      <c r="EG454" s="5"/>
      <c r="EH454" s="5"/>
      <c r="EI454" s="5"/>
      <c r="EJ454" s="5"/>
      <c r="EK454" s="5"/>
      <c r="EL454" s="5"/>
      <c r="EM454" s="5"/>
      <c r="EN454" s="5"/>
      <c r="EO454" s="5"/>
      <c r="EP454" s="5"/>
      <c r="EQ454" s="5"/>
      <c r="ER454" s="5"/>
      <c r="ES454" s="5"/>
      <c r="ET454" s="5"/>
      <c r="EU454" s="5"/>
      <c r="EV454" s="5"/>
      <c r="EW454" s="5"/>
      <c r="EX454" s="5"/>
      <c r="EY454" s="5"/>
      <c r="EZ454" s="5"/>
      <c r="FA454" s="5"/>
      <c r="FB454" s="5"/>
      <c r="FC454" s="5"/>
      <c r="FD454" s="5"/>
      <c r="FE454" s="5"/>
      <c r="FF454" s="5"/>
      <c r="FG454" s="5"/>
      <c r="FH454" s="5"/>
      <c r="FI454" s="5"/>
      <c r="FJ454" s="5"/>
      <c r="FK454" s="5"/>
      <c r="FL454" s="5"/>
      <c r="FM454" s="5"/>
      <c r="FN454" s="5"/>
      <c r="FO454" s="5"/>
      <c r="FP454" s="5"/>
      <c r="FQ454" s="5"/>
      <c r="FR454" s="5"/>
      <c r="FS454" s="5"/>
      <c r="FT454" s="5"/>
      <c r="FU454" s="5"/>
      <c r="FV454" s="5"/>
      <c r="FW454" s="5"/>
      <c r="FX454" s="5"/>
      <c r="FY454" s="5"/>
      <c r="FZ454" s="5"/>
      <c r="GA454" s="5"/>
      <c r="GB454" s="5"/>
      <c r="GC454" s="5"/>
      <c r="GD454" s="5"/>
      <c r="GE454" s="5"/>
      <c r="GF454" s="5"/>
      <c r="GG454" s="5"/>
      <c r="GH454" s="5"/>
      <c r="GI454" s="5"/>
      <c r="GJ454" s="5"/>
      <c r="GK454" s="5"/>
      <c r="GL454" s="5"/>
      <c r="GM454" s="5"/>
      <c r="GN454" s="5"/>
      <c r="GO454" s="5"/>
      <c r="GP454" s="5"/>
      <c r="GQ454" s="5"/>
      <c r="GR454" s="5"/>
      <c r="GS454" s="5"/>
      <c r="GT454" s="5"/>
      <c r="GU454" s="5"/>
      <c r="GV454" s="5"/>
      <c r="GW454" s="5"/>
      <c r="GX454" s="5"/>
      <c r="GY454" s="5"/>
      <c r="GZ454" s="5"/>
      <c r="HA454" s="5"/>
      <c r="HB454" s="5"/>
      <c r="HC454" s="5"/>
      <c r="HD454" s="5"/>
      <c r="HE454" s="5"/>
      <c r="HF454" s="5"/>
      <c r="HG454" s="5"/>
      <c r="HH454" s="5"/>
      <c r="HI454" s="5"/>
      <c r="HJ454" s="5"/>
      <c r="HK454" s="5"/>
      <c r="HL454" s="5"/>
      <c r="HM454" s="5"/>
      <c r="HN454" s="5"/>
      <c r="HO454" s="5"/>
      <c r="HP454" s="5"/>
      <c r="HQ454" s="5"/>
      <c r="HR454" s="5"/>
      <c r="HS454" s="5"/>
      <c r="HT454" s="5"/>
      <c r="HU454" s="5"/>
      <c r="HV454" s="5"/>
      <c r="HW454" s="5"/>
      <c r="HX454" s="5"/>
      <c r="HY454" s="5"/>
      <c r="HZ454" s="5"/>
      <c r="IA454" s="5"/>
      <c r="IB454" s="5"/>
      <c r="IC454" s="5"/>
      <c r="ID454" s="5"/>
      <c r="IE454" s="5"/>
      <c r="IF454" s="5"/>
      <c r="IG454" s="5"/>
      <c r="IH454" s="5"/>
      <c r="II454" s="5"/>
      <c r="IJ454" s="5"/>
      <c r="IK454" s="5"/>
      <c r="IL454" s="5"/>
      <c r="IM454" s="5"/>
      <c r="IN454" s="5"/>
      <c r="IO454" s="5"/>
      <c r="IP454" s="5"/>
      <c r="IQ454" s="5"/>
      <c r="IR454" s="5"/>
      <c r="IS454" s="5"/>
      <c r="IT454" s="5"/>
      <c r="IU454" s="5"/>
      <c r="IV454" s="5"/>
    </row>
    <row r="455" spans="1:256" ht="15" customHeight="1">
      <c r="E455" s="29"/>
      <c r="F455" s="29"/>
      <c r="G455" s="29" t="s">
        <v>38</v>
      </c>
      <c r="H455" s="29"/>
      <c r="I455" s="29"/>
      <c r="J455" s="29"/>
      <c r="K455" s="29"/>
      <c r="L455" s="29"/>
      <c r="M455" s="29"/>
      <c r="N455" s="29"/>
      <c r="P455" s="29"/>
      <c r="Q455" s="29"/>
      <c r="R455" s="29"/>
      <c r="S455" s="29"/>
      <c r="T455" s="29"/>
      <c r="U455" s="29"/>
      <c r="V455" s="29"/>
      <c r="W455" s="29"/>
      <c r="X455" s="29"/>
      <c r="Y455" s="29"/>
      <c r="Z455" s="29"/>
      <c r="AA455" s="29">
        <v>0</v>
      </c>
      <c r="AB455" s="29">
        <v>0</v>
      </c>
      <c r="AC455" s="29">
        <v>0</v>
      </c>
      <c r="AD455" s="29">
        <v>0</v>
      </c>
      <c r="AE455" s="29">
        <v>0</v>
      </c>
      <c r="AF455" s="29">
        <v>0</v>
      </c>
      <c r="AG455" s="29">
        <v>0</v>
      </c>
      <c r="AH455" s="29">
        <v>0</v>
      </c>
      <c r="AI455" s="29">
        <v>0</v>
      </c>
      <c r="AJ455" s="29">
        <v>0</v>
      </c>
      <c r="AK455" s="29">
        <v>0</v>
      </c>
      <c r="AL455" s="29">
        <v>0</v>
      </c>
      <c r="AM455" s="29">
        <v>0</v>
      </c>
      <c r="AN455" s="29">
        <v>0</v>
      </c>
      <c r="AO455" s="29">
        <v>0</v>
      </c>
      <c r="AP455" s="29">
        <v>0</v>
      </c>
      <c r="AQ455" s="29">
        <v>0</v>
      </c>
      <c r="AR455" s="29"/>
      <c r="AS455" s="29"/>
      <c r="AT455" s="29"/>
      <c r="AU455" s="29"/>
      <c r="AV455" s="29"/>
      <c r="AW455" s="29"/>
      <c r="AX455" s="29"/>
      <c r="AY455" s="29"/>
      <c r="AZ455" s="29"/>
      <c r="BA455" s="29"/>
      <c r="BB455" s="29"/>
      <c r="BC455" s="29"/>
      <c r="BD455" s="29"/>
      <c r="BE455" s="29"/>
      <c r="BF455" s="29"/>
      <c r="BG455" s="29"/>
      <c r="BH455" s="29"/>
      <c r="BI455" s="29"/>
      <c r="BJ455" s="29"/>
      <c r="BK455" s="29"/>
      <c r="BL455" s="29"/>
      <c r="BM455" s="29"/>
      <c r="BN455" s="29"/>
      <c r="BO455" s="29"/>
      <c r="BP455" s="29"/>
      <c r="BQ455" s="29"/>
      <c r="BR455" s="29"/>
      <c r="BS455" s="29"/>
      <c r="BT455" s="29"/>
      <c r="BU455" s="29"/>
      <c r="BV455" s="29"/>
      <c r="BW455" s="29"/>
      <c r="BX455" s="29"/>
      <c r="BY455" s="29"/>
      <c r="BZ455" s="29"/>
      <c r="CA455" s="29"/>
      <c r="CB455" s="29"/>
      <c r="CC455" s="29"/>
      <c r="CD455" s="29"/>
      <c r="CE455" s="29"/>
      <c r="CF455" s="29"/>
      <c r="CG455" s="29"/>
      <c r="CH455" s="29"/>
      <c r="CI455" s="29"/>
      <c r="CJ455" s="29"/>
      <c r="CK455" s="29"/>
      <c r="CL455" s="29"/>
      <c r="CM455" s="29"/>
      <c r="CN455" s="29"/>
      <c r="CO455" s="29"/>
      <c r="CP455" s="29"/>
      <c r="CQ455" s="29"/>
      <c r="CR455" s="29"/>
      <c r="CS455" s="29"/>
      <c r="CT455" s="29"/>
      <c r="CU455" s="29"/>
      <c r="CV455" s="29"/>
      <c r="CW455" s="29"/>
      <c r="CX455" s="29"/>
      <c r="CY455" s="29"/>
      <c r="CZ455" s="29"/>
      <c r="DA455" s="29"/>
      <c r="DB455" s="29"/>
      <c r="DC455" s="29"/>
      <c r="DD455" s="29"/>
      <c r="DE455" s="29"/>
      <c r="DF455" s="29"/>
      <c r="DG455" s="29"/>
      <c r="DH455" s="29"/>
      <c r="DI455" s="29"/>
      <c r="DJ455" s="29"/>
      <c r="DK455" s="29"/>
      <c r="DL455" s="29"/>
      <c r="DM455" s="29"/>
      <c r="DN455" s="29"/>
      <c r="DO455" s="29"/>
      <c r="DP455" s="29"/>
      <c r="DQ455" s="29"/>
      <c r="DR455" s="29"/>
      <c r="DS455" s="29"/>
      <c r="DT455" s="29"/>
      <c r="DU455" s="29"/>
      <c r="DV455" s="29"/>
      <c r="DW455" s="29"/>
      <c r="DX455" s="29"/>
      <c r="DY455" s="29"/>
      <c r="DZ455" s="29"/>
      <c r="EA455" s="29"/>
      <c r="EB455" s="29"/>
      <c r="EC455" s="29"/>
      <c r="ED455" s="29"/>
      <c r="EE455" s="29"/>
      <c r="EF455" s="29"/>
      <c r="EG455" s="29"/>
      <c r="EH455" s="29"/>
      <c r="EI455" s="29"/>
      <c r="EJ455" s="29"/>
      <c r="EK455" s="29"/>
      <c r="EL455" s="29"/>
      <c r="EM455" s="29"/>
      <c r="EN455" s="29"/>
      <c r="EO455" s="29"/>
      <c r="EP455" s="29"/>
      <c r="EQ455" s="29"/>
      <c r="ER455" s="29"/>
      <c r="ES455" s="29"/>
      <c r="ET455" s="29"/>
      <c r="EU455" s="29"/>
      <c r="EV455" s="29"/>
      <c r="EW455" s="29"/>
      <c r="EX455" s="29"/>
      <c r="EY455" s="29"/>
      <c r="EZ455" s="29"/>
      <c r="FA455" s="29"/>
      <c r="FB455" s="29"/>
      <c r="FC455" s="29"/>
      <c r="FD455" s="29"/>
      <c r="FE455" s="29"/>
      <c r="FF455" s="29"/>
      <c r="FG455" s="29"/>
      <c r="FH455" s="29"/>
      <c r="FI455" s="29"/>
      <c r="FJ455" s="29"/>
      <c r="FK455" s="29"/>
      <c r="FL455" s="29"/>
      <c r="FM455" s="29"/>
      <c r="FN455" s="29"/>
      <c r="FO455" s="29"/>
      <c r="FP455" s="29"/>
      <c r="FQ455" s="29"/>
      <c r="FR455" s="29"/>
      <c r="FS455" s="29"/>
      <c r="FT455" s="29"/>
      <c r="FU455" s="29"/>
      <c r="FV455" s="29"/>
      <c r="FW455" s="29"/>
      <c r="FX455" s="29"/>
      <c r="FY455" s="29"/>
      <c r="FZ455" s="29"/>
      <c r="GA455" s="29"/>
      <c r="GB455" s="29"/>
      <c r="GC455" s="29"/>
      <c r="GD455" s="29"/>
      <c r="GE455" s="29"/>
      <c r="GF455" s="29"/>
      <c r="GG455" s="29"/>
      <c r="GH455" s="29"/>
      <c r="GI455" s="29"/>
      <c r="GJ455" s="29"/>
      <c r="GK455" s="29"/>
      <c r="GL455" s="29"/>
      <c r="GM455" s="29"/>
      <c r="GN455" s="29"/>
      <c r="GO455" s="29"/>
      <c r="GP455" s="29"/>
      <c r="GQ455" s="29"/>
      <c r="GR455" s="29"/>
      <c r="GS455" s="29"/>
      <c r="GT455" s="29"/>
      <c r="GU455" s="29"/>
      <c r="GV455" s="29"/>
      <c r="GW455" s="29"/>
      <c r="GX455" s="29"/>
      <c r="GY455" s="29"/>
      <c r="GZ455" s="29"/>
      <c r="HA455" s="29"/>
      <c r="HB455" s="29"/>
      <c r="HC455" s="29"/>
      <c r="HD455" s="29"/>
      <c r="HE455" s="29"/>
      <c r="HF455" s="29"/>
      <c r="HG455" s="29"/>
      <c r="HH455" s="29"/>
      <c r="HI455" s="29"/>
      <c r="HJ455" s="29"/>
      <c r="HK455" s="29"/>
      <c r="HL455" s="29"/>
      <c r="HM455" s="29"/>
      <c r="HN455" s="29"/>
      <c r="HO455" s="29"/>
      <c r="HP455" s="29"/>
      <c r="HQ455" s="29"/>
      <c r="HR455" s="29"/>
      <c r="HS455" s="29"/>
      <c r="HT455" s="29"/>
      <c r="HU455" s="29"/>
      <c r="HV455" s="29"/>
      <c r="HW455" s="29"/>
      <c r="HX455" s="29"/>
      <c r="HY455" s="29"/>
      <c r="HZ455" s="29"/>
      <c r="IA455" s="29"/>
      <c r="IB455" s="29"/>
      <c r="IC455" s="29"/>
      <c r="ID455" s="29"/>
      <c r="IE455" s="29"/>
      <c r="IF455" s="29"/>
      <c r="IG455" s="29"/>
      <c r="IH455" s="29"/>
      <c r="II455" s="29"/>
      <c r="IJ455" s="29"/>
      <c r="IK455" s="29"/>
      <c r="IL455" s="29"/>
      <c r="IM455" s="29"/>
      <c r="IN455" s="29"/>
      <c r="IO455" s="29"/>
      <c r="IP455" s="29"/>
      <c r="IQ455" s="29"/>
      <c r="IR455" s="29"/>
      <c r="IS455" s="29"/>
      <c r="IT455" s="29"/>
      <c r="IU455" s="29"/>
      <c r="IV455" s="29"/>
    </row>
    <row r="456" spans="1:256" s="29" customFormat="1" ht="15" customHeight="1">
      <c r="A456" s="171"/>
      <c r="B456" s="171"/>
      <c r="C456" s="1051"/>
      <c r="F456" s="5" t="s">
        <v>724</v>
      </c>
      <c r="O456" s="5"/>
      <c r="P456" s="5"/>
      <c r="Q456" s="5"/>
      <c r="R456" s="5"/>
      <c r="S456" s="5"/>
      <c r="T456" s="5"/>
      <c r="U456" s="5"/>
      <c r="V456" s="5"/>
      <c r="W456" s="5"/>
      <c r="X456" s="5"/>
      <c r="Y456" s="5"/>
      <c r="Z456" s="5"/>
      <c r="AA456" s="5"/>
      <c r="AB456" s="5"/>
      <c r="AC456" s="5"/>
      <c r="AD456" s="5"/>
      <c r="AE456" s="5"/>
      <c r="AF456" s="5"/>
      <c r="AG456" s="5"/>
      <c r="AH456" s="5"/>
      <c r="AI456" s="5"/>
      <c r="AJ456" s="5"/>
      <c r="AK456" s="5"/>
      <c r="AL456" s="5"/>
      <c r="AM456" s="5"/>
      <c r="AN456" s="5"/>
      <c r="AO456" s="5"/>
      <c r="AP456" s="5"/>
      <c r="AQ456" s="5"/>
    </row>
    <row r="457" spans="1:256" ht="15" customHeight="1">
      <c r="F457" s="5" t="s">
        <v>1297</v>
      </c>
    </row>
    <row r="458" spans="1:256" ht="15" customHeight="1">
      <c r="G458" s="5" t="s">
        <v>1352</v>
      </c>
    </row>
    <row r="459" spans="1:256" ht="15" customHeight="1">
      <c r="E459" s="29"/>
      <c r="F459" s="29"/>
      <c r="G459" s="29" t="s">
        <v>38</v>
      </c>
      <c r="H459" s="29"/>
      <c r="I459" s="29"/>
      <c r="J459" s="29"/>
      <c r="K459" s="29"/>
      <c r="L459" s="29"/>
      <c r="M459" s="29"/>
      <c r="N459" s="29"/>
      <c r="P459" s="29"/>
      <c r="Q459" s="29"/>
      <c r="R459" s="29"/>
      <c r="S459" s="29"/>
      <c r="T459" s="29"/>
      <c r="U459" s="29"/>
      <c r="V459" s="29"/>
      <c r="W459" s="29"/>
      <c r="X459" s="29"/>
      <c r="Y459" s="29"/>
      <c r="Z459" s="29"/>
      <c r="AA459" s="29">
        <v>0</v>
      </c>
      <c r="AB459" s="29">
        <v>0</v>
      </c>
      <c r="AC459" s="29">
        <v>0</v>
      </c>
      <c r="AD459" s="29">
        <v>0</v>
      </c>
      <c r="AE459" s="29">
        <v>0</v>
      </c>
      <c r="AF459" s="29">
        <v>0</v>
      </c>
      <c r="AG459" s="29">
        <v>0</v>
      </c>
      <c r="AH459" s="29">
        <v>0</v>
      </c>
      <c r="AI459" s="29">
        <v>0</v>
      </c>
      <c r="AJ459" s="29">
        <v>0</v>
      </c>
      <c r="AK459" s="29">
        <v>0</v>
      </c>
      <c r="AL459" s="29">
        <v>0</v>
      </c>
      <c r="AM459" s="29">
        <v>0</v>
      </c>
      <c r="AN459" s="29">
        <v>0</v>
      </c>
      <c r="AO459" s="29">
        <v>0</v>
      </c>
      <c r="AP459" s="29">
        <v>0</v>
      </c>
      <c r="AQ459" s="29">
        <v>0</v>
      </c>
      <c r="AR459" s="29"/>
      <c r="AS459" s="29"/>
      <c r="AT459" s="29"/>
      <c r="AU459" s="29"/>
      <c r="AV459" s="29"/>
      <c r="AW459" s="29"/>
      <c r="AX459" s="29"/>
      <c r="AY459" s="29"/>
      <c r="AZ459" s="29"/>
      <c r="BA459" s="29"/>
      <c r="BB459" s="29"/>
      <c r="BC459" s="29"/>
      <c r="BD459" s="29"/>
      <c r="BE459" s="29"/>
      <c r="BF459" s="29"/>
      <c r="BG459" s="29"/>
      <c r="BH459" s="29"/>
      <c r="BI459" s="29"/>
      <c r="BJ459" s="29"/>
      <c r="BK459" s="29"/>
      <c r="BL459" s="29"/>
      <c r="BM459" s="29"/>
      <c r="BN459" s="29"/>
      <c r="BO459" s="29"/>
      <c r="BP459" s="29"/>
      <c r="BQ459" s="29"/>
      <c r="BR459" s="29"/>
      <c r="BS459" s="29"/>
      <c r="BT459" s="29"/>
      <c r="BU459" s="29"/>
      <c r="BV459" s="29"/>
      <c r="BW459" s="29"/>
      <c r="BX459" s="29"/>
      <c r="BY459" s="29"/>
      <c r="BZ459" s="29"/>
      <c r="CA459" s="29"/>
      <c r="CB459" s="29"/>
      <c r="CC459" s="29"/>
      <c r="CD459" s="29"/>
      <c r="CE459" s="29"/>
      <c r="CF459" s="29"/>
      <c r="CG459" s="29"/>
      <c r="CH459" s="29"/>
      <c r="CI459" s="29"/>
      <c r="CJ459" s="29"/>
      <c r="CK459" s="29"/>
      <c r="CL459" s="29"/>
      <c r="CM459" s="29"/>
      <c r="CN459" s="29"/>
      <c r="CO459" s="29"/>
      <c r="CP459" s="29"/>
      <c r="CQ459" s="29"/>
      <c r="CR459" s="29"/>
      <c r="CS459" s="29"/>
      <c r="CT459" s="29"/>
      <c r="CU459" s="29"/>
      <c r="CV459" s="29"/>
      <c r="CW459" s="29"/>
      <c r="CX459" s="29"/>
      <c r="CY459" s="29"/>
      <c r="CZ459" s="29"/>
      <c r="DA459" s="29"/>
      <c r="DB459" s="29"/>
      <c r="DC459" s="29"/>
      <c r="DD459" s="29"/>
      <c r="DE459" s="29"/>
      <c r="DF459" s="29"/>
      <c r="DG459" s="29"/>
      <c r="DH459" s="29"/>
      <c r="DI459" s="29"/>
      <c r="DJ459" s="29"/>
      <c r="DK459" s="29"/>
      <c r="DL459" s="29"/>
      <c r="DM459" s="29"/>
      <c r="DN459" s="29"/>
      <c r="DO459" s="29"/>
      <c r="DP459" s="29"/>
      <c r="DQ459" s="29"/>
      <c r="DR459" s="29"/>
      <c r="DS459" s="29"/>
      <c r="DT459" s="29"/>
      <c r="DU459" s="29"/>
      <c r="DV459" s="29"/>
      <c r="DW459" s="29"/>
      <c r="DX459" s="29"/>
      <c r="DY459" s="29"/>
      <c r="DZ459" s="29"/>
      <c r="EA459" s="29"/>
      <c r="EB459" s="29"/>
      <c r="EC459" s="29"/>
      <c r="ED459" s="29"/>
      <c r="EE459" s="29"/>
      <c r="EF459" s="29"/>
      <c r="EG459" s="29"/>
      <c r="EH459" s="29"/>
      <c r="EI459" s="29"/>
      <c r="EJ459" s="29"/>
      <c r="EK459" s="29"/>
      <c r="EL459" s="29"/>
      <c r="EM459" s="29"/>
      <c r="EN459" s="29"/>
      <c r="EO459" s="29"/>
      <c r="EP459" s="29"/>
      <c r="EQ459" s="29"/>
      <c r="ER459" s="29"/>
      <c r="ES459" s="29"/>
      <c r="ET459" s="29"/>
      <c r="EU459" s="29"/>
      <c r="EV459" s="29"/>
      <c r="EW459" s="29"/>
      <c r="EX459" s="29"/>
      <c r="EY459" s="29"/>
      <c r="EZ459" s="29"/>
      <c r="FA459" s="29"/>
      <c r="FB459" s="29"/>
      <c r="FC459" s="29"/>
      <c r="FD459" s="29"/>
      <c r="FE459" s="29"/>
      <c r="FF459" s="29"/>
      <c r="FG459" s="29"/>
      <c r="FH459" s="29"/>
      <c r="FI459" s="29"/>
      <c r="FJ459" s="29"/>
      <c r="FK459" s="29"/>
      <c r="FL459" s="29"/>
      <c r="FM459" s="29"/>
      <c r="FN459" s="29"/>
      <c r="FO459" s="29"/>
      <c r="FP459" s="29"/>
      <c r="FQ459" s="29"/>
      <c r="FR459" s="29"/>
      <c r="FS459" s="29"/>
      <c r="FT459" s="29"/>
      <c r="FU459" s="29"/>
      <c r="FV459" s="29"/>
      <c r="FW459" s="29"/>
      <c r="FX459" s="29"/>
      <c r="FY459" s="29"/>
      <c r="FZ459" s="29"/>
      <c r="GA459" s="29"/>
      <c r="GB459" s="29"/>
      <c r="GC459" s="29"/>
      <c r="GD459" s="29"/>
      <c r="GE459" s="29"/>
      <c r="GF459" s="29"/>
      <c r="GG459" s="29"/>
      <c r="GH459" s="29"/>
      <c r="GI459" s="29"/>
      <c r="GJ459" s="29"/>
      <c r="GK459" s="29"/>
      <c r="GL459" s="29"/>
      <c r="GM459" s="29"/>
      <c r="GN459" s="29"/>
      <c r="GO459" s="29"/>
      <c r="GP459" s="29"/>
      <c r="GQ459" s="29"/>
      <c r="GR459" s="29"/>
      <c r="GS459" s="29"/>
      <c r="GT459" s="29"/>
      <c r="GU459" s="29"/>
      <c r="GV459" s="29"/>
      <c r="GW459" s="29"/>
      <c r="GX459" s="29"/>
      <c r="GY459" s="29"/>
      <c r="GZ459" s="29"/>
      <c r="HA459" s="29"/>
      <c r="HB459" s="29"/>
      <c r="HC459" s="29"/>
      <c r="HD459" s="29"/>
      <c r="HE459" s="29"/>
      <c r="HF459" s="29"/>
      <c r="HG459" s="29"/>
      <c r="HH459" s="29"/>
      <c r="HI459" s="29"/>
      <c r="HJ459" s="29"/>
      <c r="HK459" s="29"/>
      <c r="HL459" s="29"/>
      <c r="HM459" s="29"/>
      <c r="HN459" s="29"/>
      <c r="HO459" s="29"/>
      <c r="HP459" s="29"/>
      <c r="HQ459" s="29"/>
      <c r="HR459" s="29"/>
      <c r="HS459" s="29"/>
      <c r="HT459" s="29"/>
      <c r="HU459" s="29"/>
      <c r="HV459" s="29"/>
      <c r="HW459" s="29"/>
      <c r="HX459" s="29"/>
      <c r="HY459" s="29"/>
      <c r="HZ459" s="29"/>
      <c r="IA459" s="29"/>
      <c r="IB459" s="29"/>
      <c r="IC459" s="29"/>
      <c r="ID459" s="29"/>
      <c r="IE459" s="29"/>
      <c r="IF459" s="29"/>
      <c r="IG459" s="29"/>
      <c r="IH459" s="29"/>
      <c r="II459" s="29"/>
      <c r="IJ459" s="29"/>
      <c r="IK459" s="29"/>
      <c r="IL459" s="29"/>
      <c r="IM459" s="29"/>
      <c r="IN459" s="29"/>
      <c r="IO459" s="29"/>
      <c r="IP459" s="29"/>
      <c r="IQ459" s="29"/>
      <c r="IR459" s="29"/>
      <c r="IS459" s="29"/>
      <c r="IT459" s="29"/>
      <c r="IU459" s="29"/>
      <c r="IV459" s="29"/>
    </row>
    <row r="460" spans="1:256" ht="15" customHeight="1">
      <c r="E460" s="5" t="s">
        <v>1257</v>
      </c>
      <c r="N460" s="1064">
        <v>53339.4</v>
      </c>
      <c r="O460" s="1064">
        <v>55757.04</v>
      </c>
      <c r="P460" s="1064">
        <v>58752.11</v>
      </c>
      <c r="Q460" s="1064">
        <v>60244.62</v>
      </c>
      <c r="R460" s="1064">
        <v>61754.15</v>
      </c>
      <c r="S460" s="1064">
        <v>63722</v>
      </c>
      <c r="T460" s="1064">
        <v>66452.41</v>
      </c>
      <c r="U460" s="1064">
        <v>70594.75</v>
      </c>
      <c r="V460" s="1064">
        <v>73287.37</v>
      </c>
      <c r="W460" s="1075">
        <v>74950.75</v>
      </c>
      <c r="X460" s="1075">
        <v>76578.459999999992</v>
      </c>
      <c r="Y460" s="1075">
        <v>77665.83</v>
      </c>
      <c r="Z460" s="1075">
        <v>78524.38</v>
      </c>
      <c r="AA460" s="5">
        <v>79342.256059175648</v>
      </c>
      <c r="AB460" s="5">
        <v>80259.958680101146</v>
      </c>
      <c r="AC460" s="5">
        <v>81881.317395931241</v>
      </c>
      <c r="AD460" s="5">
        <v>83954.152814508256</v>
      </c>
      <c r="AE460" s="5">
        <v>86079.462311533847</v>
      </c>
      <c r="AF460" s="5">
        <v>88258.574274628365</v>
      </c>
      <c r="AG460" s="5">
        <v>90492.850719704831</v>
      </c>
      <c r="AH460" s="5">
        <v>92783.688142273313</v>
      </c>
      <c r="AI460" s="5">
        <v>95132.518390295983</v>
      </c>
      <c r="AJ460" s="5">
        <v>97540.809559138768</v>
      </c>
      <c r="AK460" s="5">
        <v>100010.06690917873</v>
      </c>
      <c r="AL460" s="5">
        <v>102541.83380664079</v>
      </c>
      <c r="AM460" s="5">
        <v>105137.69268825186</v>
      </c>
      <c r="AN460" s="5">
        <v>107799.26605031532</v>
      </c>
      <c r="AO460" s="5">
        <v>110528.21746282402</v>
      </c>
      <c r="AP460" s="5">
        <v>113326.25260924568</v>
      </c>
      <c r="AQ460" s="5">
        <v>116195.12035263061</v>
      </c>
    </row>
    <row r="462" spans="1:256" ht="15" customHeight="1">
      <c r="C462" s="1051" t="s">
        <v>1344</v>
      </c>
      <c r="D462" s="29" t="s">
        <v>1355</v>
      </c>
    </row>
    <row r="463" spans="1:256" ht="15" customHeight="1">
      <c r="E463" s="5" t="s">
        <v>1313</v>
      </c>
      <c r="AA463" s="5" t="s">
        <v>1332</v>
      </c>
      <c r="AB463" s="5" t="s">
        <v>1332</v>
      </c>
      <c r="AC463" s="5" t="s">
        <v>1332</v>
      </c>
      <c r="AD463" s="5" t="s">
        <v>1332</v>
      </c>
      <c r="AE463" s="5" t="s">
        <v>1332</v>
      </c>
      <c r="AF463" s="5" t="s">
        <v>1332</v>
      </c>
      <c r="AG463" s="5" t="s">
        <v>1332</v>
      </c>
      <c r="AH463" s="5" t="s">
        <v>1332</v>
      </c>
      <c r="AI463" s="5" t="s">
        <v>1332</v>
      </c>
      <c r="AJ463" s="5" t="s">
        <v>1332</v>
      </c>
      <c r="AK463" s="5" t="s">
        <v>1332</v>
      </c>
      <c r="AL463" s="5" t="s">
        <v>1332</v>
      </c>
      <c r="AM463" s="5" t="s">
        <v>1332</v>
      </c>
      <c r="AN463" s="5" t="s">
        <v>1332</v>
      </c>
      <c r="AO463" s="5" t="s">
        <v>1332</v>
      </c>
      <c r="AP463" s="5" t="s">
        <v>1332</v>
      </c>
      <c r="AQ463" s="5" t="s">
        <v>1332</v>
      </c>
    </row>
    <row r="464" spans="1:256" ht="15" customHeight="1">
      <c r="E464" s="5" t="s">
        <v>1314</v>
      </c>
      <c r="AA464" s="5" t="s">
        <v>1332</v>
      </c>
      <c r="AB464" s="5" t="s">
        <v>1332</v>
      </c>
      <c r="AC464" s="5" t="s">
        <v>1332</v>
      </c>
      <c r="AD464" s="5" t="s">
        <v>1332</v>
      </c>
      <c r="AE464" s="5" t="s">
        <v>1332</v>
      </c>
      <c r="AF464" s="5" t="s">
        <v>1332</v>
      </c>
      <c r="AG464" s="5" t="s">
        <v>1332</v>
      </c>
      <c r="AH464" s="5" t="s">
        <v>1332</v>
      </c>
      <c r="AI464" s="5" t="s">
        <v>1332</v>
      </c>
      <c r="AJ464" s="5" t="s">
        <v>1332</v>
      </c>
      <c r="AK464" s="5" t="s">
        <v>1332</v>
      </c>
      <c r="AL464" s="5" t="s">
        <v>1332</v>
      </c>
      <c r="AM464" s="5" t="s">
        <v>1332</v>
      </c>
      <c r="AN464" s="5" t="s">
        <v>1332</v>
      </c>
      <c r="AO464" s="5" t="s">
        <v>1332</v>
      </c>
      <c r="AP464" s="5" t="s">
        <v>1332</v>
      </c>
      <c r="AQ464" s="5" t="s">
        <v>1332</v>
      </c>
    </row>
    <row r="465" spans="1:256" s="29" customFormat="1" ht="15" customHeight="1">
      <c r="A465" s="171"/>
      <c r="B465" s="171"/>
      <c r="C465" s="1051"/>
      <c r="E465" s="5" t="s">
        <v>1248</v>
      </c>
      <c r="F465" s="5"/>
      <c r="G465" s="5"/>
      <c r="H465" s="5"/>
      <c r="I465" s="5"/>
      <c r="J465" s="5"/>
      <c r="K465" s="5"/>
      <c r="L465" s="5"/>
      <c r="M465" s="5"/>
      <c r="N465" s="5"/>
      <c r="O465" s="5"/>
      <c r="P465" s="5"/>
      <c r="Q465" s="5"/>
      <c r="R465" s="5"/>
      <c r="S465" s="5"/>
      <c r="T465" s="5"/>
      <c r="U465" s="5"/>
      <c r="V465" s="5"/>
      <c r="W465" s="5"/>
      <c r="X465" s="5"/>
      <c r="Y465" s="5"/>
      <c r="Z465" s="5"/>
      <c r="AA465" s="5">
        <v>0</v>
      </c>
      <c r="AB465" s="5">
        <v>0</v>
      </c>
      <c r="AC465" s="5">
        <v>0</v>
      </c>
      <c r="AD465" s="5">
        <v>0</v>
      </c>
      <c r="AE465" s="5">
        <v>0</v>
      </c>
      <c r="AF465" s="5">
        <v>0</v>
      </c>
      <c r="AG465" s="5">
        <v>0</v>
      </c>
      <c r="AH465" s="5">
        <v>0</v>
      </c>
      <c r="AI465" s="5">
        <v>0</v>
      </c>
      <c r="AJ465" s="5">
        <v>0</v>
      </c>
      <c r="AK465" s="5">
        <v>0</v>
      </c>
      <c r="AL465" s="5">
        <v>0</v>
      </c>
      <c r="AM465" s="5">
        <v>0</v>
      </c>
      <c r="AN465" s="5">
        <v>0</v>
      </c>
      <c r="AO465" s="5">
        <v>0</v>
      </c>
      <c r="AP465" s="5">
        <v>0</v>
      </c>
      <c r="AQ465" s="5">
        <v>0</v>
      </c>
      <c r="AR465" s="5"/>
      <c r="AS465" s="5"/>
      <c r="AT465" s="5"/>
      <c r="AU465" s="5"/>
      <c r="AV465" s="5"/>
      <c r="AW465" s="5"/>
      <c r="AX465" s="5"/>
      <c r="AY465" s="5"/>
      <c r="AZ465" s="5"/>
      <c r="BA465" s="5"/>
      <c r="BB465" s="5"/>
      <c r="BC465" s="5"/>
      <c r="BD465" s="5"/>
      <c r="BE465" s="5"/>
      <c r="BF465" s="5"/>
      <c r="BG465" s="5"/>
      <c r="BH465" s="5"/>
      <c r="BI465" s="5"/>
      <c r="BJ465" s="5"/>
      <c r="BK465" s="5"/>
      <c r="BL465" s="5"/>
      <c r="BM465" s="5"/>
      <c r="BN465" s="5"/>
      <c r="BO465" s="5"/>
      <c r="BP465" s="5"/>
      <c r="BQ465" s="5"/>
      <c r="BR465" s="5"/>
      <c r="BS465" s="5"/>
      <c r="BT465" s="5"/>
      <c r="BU465" s="5"/>
      <c r="BV465" s="5"/>
      <c r="BW465" s="5"/>
      <c r="BX465" s="5"/>
      <c r="BY465" s="5"/>
      <c r="BZ465" s="5"/>
      <c r="CA465" s="5"/>
      <c r="CB465" s="5"/>
      <c r="CC465" s="5"/>
      <c r="CD465" s="5"/>
      <c r="CE465" s="5"/>
      <c r="CF465" s="5"/>
      <c r="CG465" s="5"/>
      <c r="CH465" s="5"/>
      <c r="CI465" s="5"/>
      <c r="CJ465" s="5"/>
      <c r="CK465" s="5"/>
      <c r="CL465" s="5"/>
      <c r="CM465" s="5"/>
      <c r="CN465" s="5"/>
      <c r="CO465" s="5"/>
      <c r="CP465" s="5"/>
      <c r="CQ465" s="5"/>
      <c r="CR465" s="5"/>
      <c r="CS465" s="5"/>
      <c r="CT465" s="5"/>
      <c r="CU465" s="5"/>
      <c r="CV465" s="5"/>
      <c r="CW465" s="5"/>
      <c r="CX465" s="5"/>
      <c r="CY465" s="5"/>
      <c r="CZ465" s="5"/>
      <c r="DA465" s="5"/>
      <c r="DB465" s="5"/>
      <c r="DC465" s="5"/>
      <c r="DD465" s="5"/>
      <c r="DE465" s="5"/>
      <c r="DF465" s="5"/>
      <c r="DG465" s="5"/>
      <c r="DH465" s="5"/>
      <c r="DI465" s="5"/>
      <c r="DJ465" s="5"/>
      <c r="DK465" s="5"/>
      <c r="DL465" s="5"/>
      <c r="DM465" s="5"/>
      <c r="DN465" s="5"/>
      <c r="DO465" s="5"/>
      <c r="DP465" s="5"/>
      <c r="DQ465" s="5"/>
      <c r="DR465" s="5"/>
      <c r="DS465" s="5"/>
      <c r="DT465" s="5"/>
      <c r="DU465" s="5"/>
      <c r="DV465" s="5"/>
      <c r="DW465" s="5"/>
      <c r="DX465" s="5"/>
      <c r="DY465" s="5"/>
      <c r="DZ465" s="5"/>
      <c r="EA465" s="5"/>
      <c r="EB465" s="5"/>
      <c r="EC465" s="5"/>
      <c r="ED465" s="5"/>
      <c r="EE465" s="5"/>
      <c r="EF465" s="5"/>
      <c r="EG465" s="5"/>
      <c r="EH465" s="5"/>
      <c r="EI465" s="5"/>
      <c r="EJ465" s="5"/>
      <c r="EK465" s="5"/>
      <c r="EL465" s="5"/>
      <c r="EM465" s="5"/>
      <c r="EN465" s="5"/>
      <c r="EO465" s="5"/>
      <c r="EP465" s="5"/>
      <c r="EQ465" s="5"/>
      <c r="ER465" s="5"/>
      <c r="ES465" s="5"/>
      <c r="ET465" s="5"/>
      <c r="EU465" s="5"/>
      <c r="EV465" s="5"/>
      <c r="EW465" s="5"/>
      <c r="EX465" s="5"/>
      <c r="EY465" s="5"/>
      <c r="EZ465" s="5"/>
      <c r="FA465" s="5"/>
      <c r="FB465" s="5"/>
      <c r="FC465" s="5"/>
      <c r="FD465" s="5"/>
      <c r="FE465" s="5"/>
      <c r="FF465" s="5"/>
      <c r="FG465" s="5"/>
      <c r="FH465" s="5"/>
      <c r="FI465" s="5"/>
      <c r="FJ465" s="5"/>
      <c r="FK465" s="5"/>
      <c r="FL465" s="5"/>
      <c r="FM465" s="5"/>
      <c r="FN465" s="5"/>
      <c r="FO465" s="5"/>
      <c r="FP465" s="5"/>
      <c r="FQ465" s="5"/>
      <c r="FR465" s="5"/>
      <c r="FS465" s="5"/>
      <c r="FT465" s="5"/>
      <c r="FU465" s="5"/>
      <c r="FV465" s="5"/>
      <c r="FW465" s="5"/>
      <c r="FX465" s="5"/>
      <c r="FY465" s="5"/>
      <c r="FZ465" s="5"/>
      <c r="GA465" s="5"/>
      <c r="GB465" s="5"/>
      <c r="GC465" s="5"/>
      <c r="GD465" s="5"/>
      <c r="GE465" s="5"/>
      <c r="GF465" s="5"/>
      <c r="GG465" s="5"/>
      <c r="GH465" s="5"/>
      <c r="GI465" s="5"/>
      <c r="GJ465" s="5"/>
      <c r="GK465" s="5"/>
      <c r="GL465" s="5"/>
      <c r="GM465" s="5"/>
      <c r="GN465" s="5"/>
      <c r="GO465" s="5"/>
      <c r="GP465" s="5"/>
      <c r="GQ465" s="5"/>
      <c r="GR465" s="5"/>
      <c r="GS465" s="5"/>
      <c r="GT465" s="5"/>
      <c r="GU465" s="5"/>
      <c r="GV465" s="5"/>
      <c r="GW465" s="5"/>
      <c r="GX465" s="5"/>
      <c r="GY465" s="5"/>
      <c r="GZ465" s="5"/>
      <c r="HA465" s="5"/>
      <c r="HB465" s="5"/>
      <c r="HC465" s="5"/>
      <c r="HD465" s="5"/>
      <c r="HE465" s="5"/>
      <c r="HF465" s="5"/>
      <c r="HG465" s="5"/>
      <c r="HH465" s="5"/>
      <c r="HI465" s="5"/>
      <c r="HJ465" s="5"/>
      <c r="HK465" s="5"/>
      <c r="HL465" s="5"/>
      <c r="HM465" s="5"/>
      <c r="HN465" s="5"/>
      <c r="HO465" s="5"/>
      <c r="HP465" s="5"/>
      <c r="HQ465" s="5"/>
      <c r="HR465" s="5"/>
      <c r="HS465" s="5"/>
      <c r="HT465" s="5"/>
      <c r="HU465" s="5"/>
      <c r="HV465" s="5"/>
      <c r="HW465" s="5"/>
      <c r="HX465" s="5"/>
      <c r="HY465" s="5"/>
      <c r="HZ465" s="5"/>
      <c r="IA465" s="5"/>
      <c r="IB465" s="5"/>
      <c r="IC465" s="5"/>
      <c r="ID465" s="5"/>
      <c r="IE465" s="5"/>
      <c r="IF465" s="5"/>
      <c r="IG465" s="5"/>
      <c r="IH465" s="5"/>
      <c r="II465" s="5"/>
      <c r="IJ465" s="5"/>
      <c r="IK465" s="5"/>
      <c r="IL465" s="5"/>
      <c r="IM465" s="5"/>
      <c r="IN465" s="5"/>
      <c r="IO465" s="5"/>
      <c r="IP465" s="5"/>
      <c r="IQ465" s="5"/>
      <c r="IR465" s="5"/>
      <c r="IS465" s="5"/>
      <c r="IT465" s="5"/>
      <c r="IU465" s="5"/>
      <c r="IV465" s="5"/>
    </row>
    <row r="466" spans="1:256" s="29" customFormat="1" ht="15" customHeight="1">
      <c r="A466" s="171"/>
      <c r="B466" s="171"/>
      <c r="C466" s="1051"/>
      <c r="E466" s="5"/>
      <c r="F466" s="5" t="s">
        <v>1249</v>
      </c>
      <c r="G466" s="5"/>
      <c r="H466" s="5"/>
      <c r="I466" s="5"/>
      <c r="J466" s="5"/>
      <c r="K466" s="5"/>
      <c r="L466" s="5"/>
      <c r="M466" s="5"/>
      <c r="N466" s="5"/>
      <c r="O466" s="5"/>
      <c r="P466" s="5"/>
      <c r="Q466" s="5"/>
      <c r="R466" s="5"/>
      <c r="S466" s="5"/>
      <c r="T466" s="5"/>
      <c r="U466" s="5"/>
      <c r="V466" s="5"/>
      <c r="W466" s="5"/>
      <c r="X466" s="5"/>
      <c r="Y466" s="5"/>
      <c r="Z466" s="5"/>
      <c r="AA466" s="5"/>
      <c r="AB466" s="5"/>
      <c r="AC466" s="5"/>
      <c r="AD466" s="5"/>
      <c r="AE466" s="5"/>
      <c r="AF466" s="5"/>
      <c r="AG466" s="5"/>
      <c r="AH466" s="5"/>
      <c r="AI466" s="5"/>
      <c r="AJ466" s="5"/>
      <c r="AK466" s="5"/>
      <c r="AL466" s="5"/>
      <c r="AM466" s="5"/>
      <c r="AN466" s="5"/>
      <c r="AO466" s="5"/>
      <c r="AP466" s="5"/>
      <c r="AQ466" s="5"/>
      <c r="AR466" s="5"/>
      <c r="AS466" s="5"/>
      <c r="AT466" s="5"/>
      <c r="AU466" s="5"/>
      <c r="AV466" s="5"/>
      <c r="AW466" s="5"/>
      <c r="AX466" s="5"/>
      <c r="AY466" s="5"/>
      <c r="AZ466" s="5"/>
      <c r="BA466" s="5"/>
      <c r="BB466" s="5"/>
      <c r="BC466" s="5"/>
      <c r="BD466" s="5"/>
      <c r="BE466" s="5"/>
      <c r="BF466" s="5"/>
      <c r="BG466" s="5"/>
      <c r="BH466" s="5"/>
      <c r="BI466" s="5"/>
      <c r="BJ466" s="5"/>
      <c r="BK466" s="5"/>
      <c r="BL466" s="5"/>
      <c r="BM466" s="5"/>
      <c r="BN466" s="5"/>
      <c r="BO466" s="5"/>
      <c r="BP466" s="5"/>
      <c r="BQ466" s="5"/>
      <c r="BR466" s="5"/>
      <c r="BS466" s="5"/>
      <c r="BT466" s="5"/>
      <c r="BU466" s="5"/>
      <c r="BV466" s="5"/>
      <c r="BW466" s="5"/>
      <c r="BX466" s="5"/>
      <c r="BY466" s="5"/>
      <c r="BZ466" s="5"/>
      <c r="CA466" s="5"/>
      <c r="CB466" s="5"/>
      <c r="CC466" s="5"/>
      <c r="CD466" s="5"/>
      <c r="CE466" s="5"/>
      <c r="CF466" s="5"/>
      <c r="CG466" s="5"/>
      <c r="CH466" s="5"/>
      <c r="CI466" s="5"/>
      <c r="CJ466" s="5"/>
      <c r="CK466" s="5"/>
      <c r="CL466" s="5"/>
      <c r="CM466" s="5"/>
      <c r="CN466" s="5"/>
      <c r="CO466" s="5"/>
      <c r="CP466" s="5"/>
      <c r="CQ466" s="5"/>
      <c r="CR466" s="5"/>
      <c r="CS466" s="5"/>
      <c r="CT466" s="5"/>
      <c r="CU466" s="5"/>
      <c r="CV466" s="5"/>
      <c r="CW466" s="5"/>
      <c r="CX466" s="5"/>
      <c r="CY466" s="5"/>
      <c r="CZ466" s="5"/>
      <c r="DA466" s="5"/>
      <c r="DB466" s="5"/>
      <c r="DC466" s="5"/>
      <c r="DD466" s="5"/>
      <c r="DE466" s="5"/>
      <c r="DF466" s="5"/>
      <c r="DG466" s="5"/>
      <c r="DH466" s="5"/>
      <c r="DI466" s="5"/>
      <c r="DJ466" s="5"/>
      <c r="DK466" s="5"/>
      <c r="DL466" s="5"/>
      <c r="DM466" s="5"/>
      <c r="DN466" s="5"/>
      <c r="DO466" s="5"/>
      <c r="DP466" s="5"/>
      <c r="DQ466" s="5"/>
      <c r="DR466" s="5"/>
      <c r="DS466" s="5"/>
      <c r="DT466" s="5"/>
      <c r="DU466" s="5"/>
      <c r="DV466" s="5"/>
      <c r="DW466" s="5"/>
      <c r="DX466" s="5"/>
      <c r="DY466" s="5"/>
      <c r="DZ466" s="5"/>
      <c r="EA466" s="5"/>
      <c r="EB466" s="5"/>
      <c r="EC466" s="5"/>
      <c r="ED466" s="5"/>
      <c r="EE466" s="5"/>
      <c r="EF466" s="5"/>
      <c r="EG466" s="5"/>
      <c r="EH466" s="5"/>
      <c r="EI466" s="5"/>
      <c r="EJ466" s="5"/>
      <c r="EK466" s="5"/>
      <c r="EL466" s="5"/>
      <c r="EM466" s="5"/>
      <c r="EN466" s="5"/>
      <c r="EO466" s="5"/>
      <c r="EP466" s="5"/>
      <c r="EQ466" s="5"/>
      <c r="ER466" s="5"/>
      <c r="ES466" s="5"/>
      <c r="ET466" s="5"/>
      <c r="EU466" s="5"/>
      <c r="EV466" s="5"/>
      <c r="EW466" s="5"/>
      <c r="EX466" s="5"/>
      <c r="EY466" s="5"/>
      <c r="EZ466" s="5"/>
      <c r="FA466" s="5"/>
      <c r="FB466" s="5"/>
      <c r="FC466" s="5"/>
      <c r="FD466" s="5"/>
      <c r="FE466" s="5"/>
      <c r="FF466" s="5"/>
      <c r="FG466" s="5"/>
      <c r="FH466" s="5"/>
      <c r="FI466" s="5"/>
      <c r="FJ466" s="5"/>
      <c r="FK466" s="5"/>
      <c r="FL466" s="5"/>
      <c r="FM466" s="5"/>
      <c r="FN466" s="5"/>
      <c r="FO466" s="5"/>
      <c r="FP466" s="5"/>
      <c r="FQ466" s="5"/>
      <c r="FR466" s="5"/>
      <c r="FS466" s="5"/>
      <c r="FT466" s="5"/>
      <c r="FU466" s="5"/>
      <c r="FV466" s="5"/>
      <c r="FW466" s="5"/>
      <c r="FX466" s="5"/>
      <c r="FY466" s="5"/>
      <c r="FZ466" s="5"/>
      <c r="GA466" s="5"/>
      <c r="GB466" s="5"/>
      <c r="GC466" s="5"/>
      <c r="GD466" s="5"/>
      <c r="GE466" s="5"/>
      <c r="GF466" s="5"/>
      <c r="GG466" s="5"/>
      <c r="GH466" s="5"/>
      <c r="GI466" s="5"/>
      <c r="GJ466" s="5"/>
      <c r="GK466" s="5"/>
      <c r="GL466" s="5"/>
      <c r="GM466" s="5"/>
      <c r="GN466" s="5"/>
      <c r="GO466" s="5"/>
      <c r="GP466" s="5"/>
      <c r="GQ466" s="5"/>
      <c r="GR466" s="5"/>
      <c r="GS466" s="5"/>
      <c r="GT466" s="5"/>
      <c r="GU466" s="5"/>
      <c r="GV466" s="5"/>
      <c r="GW466" s="5"/>
      <c r="GX466" s="5"/>
      <c r="GY466" s="5"/>
      <c r="GZ466" s="5"/>
      <c r="HA466" s="5"/>
      <c r="HB466" s="5"/>
      <c r="HC466" s="5"/>
      <c r="HD466" s="5"/>
      <c r="HE466" s="5"/>
      <c r="HF466" s="5"/>
      <c r="HG466" s="5"/>
      <c r="HH466" s="5"/>
      <c r="HI466" s="5"/>
      <c r="HJ466" s="5"/>
      <c r="HK466" s="5"/>
      <c r="HL466" s="5"/>
      <c r="HM466" s="5"/>
      <c r="HN466" s="5"/>
      <c r="HO466" s="5"/>
      <c r="HP466" s="5"/>
      <c r="HQ466" s="5"/>
      <c r="HR466" s="5"/>
      <c r="HS466" s="5"/>
      <c r="HT466" s="5"/>
      <c r="HU466" s="5"/>
      <c r="HV466" s="5"/>
      <c r="HW466" s="5"/>
      <c r="HX466" s="5"/>
      <c r="HY466" s="5"/>
      <c r="HZ466" s="5"/>
      <c r="IA466" s="5"/>
      <c r="IB466" s="5"/>
      <c r="IC466" s="5"/>
      <c r="ID466" s="5"/>
      <c r="IE466" s="5"/>
      <c r="IF466" s="5"/>
      <c r="IG466" s="5"/>
      <c r="IH466" s="5"/>
      <c r="II466" s="5"/>
      <c r="IJ466" s="5"/>
      <c r="IK466" s="5"/>
      <c r="IL466" s="5"/>
      <c r="IM466" s="5"/>
      <c r="IN466" s="5"/>
      <c r="IO466" s="5"/>
      <c r="IP466" s="5"/>
      <c r="IQ466" s="5"/>
      <c r="IR466" s="5"/>
      <c r="IS466" s="5"/>
      <c r="IT466" s="5"/>
      <c r="IU466" s="5"/>
      <c r="IV466" s="5"/>
    </row>
    <row r="467" spans="1:256" ht="15" customHeight="1">
      <c r="G467" s="5" t="s">
        <v>683</v>
      </c>
      <c r="AA467" s="5">
        <v>0</v>
      </c>
      <c r="AB467" s="5">
        <v>0</v>
      </c>
      <c r="AC467" s="5">
        <v>0</v>
      </c>
      <c r="AD467" s="5">
        <v>0</v>
      </c>
      <c r="AE467" s="5">
        <v>0</v>
      </c>
      <c r="AF467" s="5">
        <v>0</v>
      </c>
      <c r="AG467" s="5">
        <v>0</v>
      </c>
      <c r="AH467" s="5">
        <v>0</v>
      </c>
      <c r="AI467" s="5">
        <v>0</v>
      </c>
      <c r="AJ467" s="5">
        <v>0</v>
      </c>
      <c r="AK467" s="5">
        <v>0</v>
      </c>
      <c r="AL467" s="5">
        <v>0</v>
      </c>
      <c r="AM467" s="5">
        <v>0</v>
      </c>
      <c r="AN467" s="5">
        <v>0</v>
      </c>
      <c r="AO467" s="5">
        <v>0</v>
      </c>
      <c r="AP467" s="5">
        <v>0</v>
      </c>
      <c r="AQ467" s="5">
        <v>0</v>
      </c>
    </row>
    <row r="468" spans="1:256" ht="15" customHeight="1">
      <c r="E468" s="29"/>
      <c r="F468" s="29"/>
      <c r="G468" s="29" t="s">
        <v>38</v>
      </c>
      <c r="H468" s="29"/>
      <c r="I468" s="29"/>
      <c r="J468" s="29"/>
      <c r="K468" s="29"/>
      <c r="L468" s="29"/>
      <c r="M468" s="29"/>
      <c r="N468" s="29"/>
      <c r="P468" s="29"/>
      <c r="Q468" s="29"/>
      <c r="R468" s="29"/>
      <c r="S468" s="29"/>
      <c r="T468" s="29"/>
      <c r="U468" s="29"/>
      <c r="V468" s="29"/>
      <c r="W468" s="29"/>
      <c r="X468" s="29"/>
      <c r="Y468" s="29"/>
      <c r="Z468" s="29"/>
      <c r="AA468" s="29">
        <v>0</v>
      </c>
      <c r="AB468" s="29">
        <v>0</v>
      </c>
      <c r="AC468" s="29">
        <v>0</v>
      </c>
      <c r="AD468" s="29">
        <v>0</v>
      </c>
      <c r="AE468" s="29">
        <v>0</v>
      </c>
      <c r="AF468" s="29">
        <v>0</v>
      </c>
      <c r="AG468" s="29">
        <v>0</v>
      </c>
      <c r="AH468" s="29">
        <v>0</v>
      </c>
      <c r="AI468" s="29">
        <v>0</v>
      </c>
      <c r="AJ468" s="29">
        <v>0</v>
      </c>
      <c r="AK468" s="29">
        <v>0</v>
      </c>
      <c r="AL468" s="29">
        <v>0</v>
      </c>
      <c r="AM468" s="29">
        <v>0</v>
      </c>
      <c r="AN468" s="29">
        <v>0</v>
      </c>
      <c r="AO468" s="29">
        <v>0</v>
      </c>
      <c r="AP468" s="29">
        <v>0</v>
      </c>
      <c r="AQ468" s="29">
        <v>0</v>
      </c>
      <c r="AR468" s="29"/>
      <c r="AS468" s="29"/>
      <c r="AT468" s="29"/>
      <c r="AU468" s="29"/>
      <c r="AV468" s="29"/>
      <c r="AW468" s="29"/>
      <c r="AX468" s="29"/>
      <c r="AY468" s="29"/>
      <c r="AZ468" s="29"/>
      <c r="BA468" s="29"/>
      <c r="BB468" s="29"/>
      <c r="BC468" s="29"/>
      <c r="BD468" s="29"/>
      <c r="BE468" s="29"/>
      <c r="BF468" s="29"/>
      <c r="BG468" s="29"/>
      <c r="BH468" s="29"/>
      <c r="BI468" s="29"/>
      <c r="BJ468" s="29"/>
      <c r="BK468" s="29"/>
      <c r="BL468" s="29"/>
      <c r="BM468" s="29"/>
      <c r="BN468" s="29"/>
      <c r="BO468" s="29"/>
      <c r="BP468" s="29"/>
      <c r="BQ468" s="29"/>
      <c r="BR468" s="29"/>
      <c r="BS468" s="29"/>
      <c r="BT468" s="29"/>
      <c r="BU468" s="29"/>
      <c r="BV468" s="29"/>
      <c r="BW468" s="29"/>
      <c r="BX468" s="29"/>
      <c r="BY468" s="29"/>
      <c r="BZ468" s="29"/>
      <c r="CA468" s="29"/>
      <c r="CB468" s="29"/>
      <c r="CC468" s="29"/>
      <c r="CD468" s="29"/>
      <c r="CE468" s="29"/>
      <c r="CF468" s="29"/>
      <c r="CG468" s="29"/>
      <c r="CH468" s="29"/>
      <c r="CI468" s="29"/>
      <c r="CJ468" s="29"/>
      <c r="CK468" s="29"/>
      <c r="CL468" s="29"/>
      <c r="CM468" s="29"/>
      <c r="CN468" s="29"/>
      <c r="CO468" s="29"/>
      <c r="CP468" s="29"/>
      <c r="CQ468" s="29"/>
      <c r="CR468" s="29"/>
      <c r="CS468" s="29"/>
      <c r="CT468" s="29"/>
      <c r="CU468" s="29"/>
      <c r="CV468" s="29"/>
      <c r="CW468" s="29"/>
      <c r="CX468" s="29"/>
      <c r="CY468" s="29"/>
      <c r="CZ468" s="29"/>
      <c r="DA468" s="29"/>
      <c r="DB468" s="29"/>
      <c r="DC468" s="29"/>
      <c r="DD468" s="29"/>
      <c r="DE468" s="29"/>
      <c r="DF468" s="29"/>
      <c r="DG468" s="29"/>
      <c r="DH468" s="29"/>
      <c r="DI468" s="29"/>
      <c r="DJ468" s="29"/>
      <c r="DK468" s="29"/>
      <c r="DL468" s="29"/>
      <c r="DM468" s="29"/>
      <c r="DN468" s="29"/>
      <c r="DO468" s="29"/>
      <c r="DP468" s="29"/>
      <c r="DQ468" s="29"/>
      <c r="DR468" s="29"/>
      <c r="DS468" s="29"/>
      <c r="DT468" s="29"/>
      <c r="DU468" s="29"/>
      <c r="DV468" s="29"/>
      <c r="DW468" s="29"/>
      <c r="DX468" s="29"/>
      <c r="DY468" s="29"/>
      <c r="DZ468" s="29"/>
      <c r="EA468" s="29"/>
      <c r="EB468" s="29"/>
      <c r="EC468" s="29"/>
      <c r="ED468" s="29"/>
      <c r="EE468" s="29"/>
      <c r="EF468" s="29"/>
      <c r="EG468" s="29"/>
      <c r="EH468" s="29"/>
      <c r="EI468" s="29"/>
      <c r="EJ468" s="29"/>
      <c r="EK468" s="29"/>
      <c r="EL468" s="29"/>
      <c r="EM468" s="29"/>
      <c r="EN468" s="29"/>
      <c r="EO468" s="29"/>
      <c r="EP468" s="29"/>
      <c r="EQ468" s="29"/>
      <c r="ER468" s="29"/>
      <c r="ES468" s="29"/>
      <c r="ET468" s="29"/>
      <c r="EU468" s="29"/>
      <c r="EV468" s="29"/>
      <c r="EW468" s="29"/>
      <c r="EX468" s="29"/>
      <c r="EY468" s="29"/>
      <c r="EZ468" s="29"/>
      <c r="FA468" s="29"/>
      <c r="FB468" s="29"/>
      <c r="FC468" s="29"/>
      <c r="FD468" s="29"/>
      <c r="FE468" s="29"/>
      <c r="FF468" s="29"/>
      <c r="FG468" s="29"/>
      <c r="FH468" s="29"/>
      <c r="FI468" s="29"/>
      <c r="FJ468" s="29"/>
      <c r="FK468" s="29"/>
      <c r="FL468" s="29"/>
      <c r="FM468" s="29"/>
      <c r="FN468" s="29"/>
      <c r="FO468" s="29"/>
      <c r="FP468" s="29"/>
      <c r="FQ468" s="29"/>
      <c r="FR468" s="29"/>
      <c r="FS468" s="29"/>
      <c r="FT468" s="29"/>
      <c r="FU468" s="29"/>
      <c r="FV468" s="29"/>
      <c r="FW468" s="29"/>
      <c r="FX468" s="29"/>
      <c r="FY468" s="29"/>
      <c r="FZ468" s="29"/>
      <c r="GA468" s="29"/>
      <c r="GB468" s="29"/>
      <c r="GC468" s="29"/>
      <c r="GD468" s="29"/>
      <c r="GE468" s="29"/>
      <c r="GF468" s="29"/>
      <c r="GG468" s="29"/>
      <c r="GH468" s="29"/>
      <c r="GI468" s="29"/>
      <c r="GJ468" s="29"/>
      <c r="GK468" s="29"/>
      <c r="GL468" s="29"/>
      <c r="GM468" s="29"/>
      <c r="GN468" s="29"/>
      <c r="GO468" s="29"/>
      <c r="GP468" s="29"/>
      <c r="GQ468" s="29"/>
      <c r="GR468" s="29"/>
      <c r="GS468" s="29"/>
      <c r="GT468" s="29"/>
      <c r="GU468" s="29"/>
      <c r="GV468" s="29"/>
      <c r="GW468" s="29"/>
      <c r="GX468" s="29"/>
      <c r="GY468" s="29"/>
      <c r="GZ468" s="29"/>
      <c r="HA468" s="29"/>
      <c r="HB468" s="29"/>
      <c r="HC468" s="29"/>
      <c r="HD468" s="29"/>
      <c r="HE468" s="29"/>
      <c r="HF468" s="29"/>
      <c r="HG468" s="29"/>
      <c r="HH468" s="29"/>
      <c r="HI468" s="29"/>
      <c r="HJ468" s="29"/>
      <c r="HK468" s="29"/>
      <c r="HL468" s="29"/>
      <c r="HM468" s="29"/>
      <c r="HN468" s="29"/>
      <c r="HO468" s="29"/>
      <c r="HP468" s="29"/>
      <c r="HQ468" s="29"/>
      <c r="HR468" s="29"/>
      <c r="HS468" s="29"/>
      <c r="HT468" s="29"/>
      <c r="HU468" s="29"/>
      <c r="HV468" s="29"/>
      <c r="HW468" s="29"/>
      <c r="HX468" s="29"/>
      <c r="HY468" s="29"/>
      <c r="HZ468" s="29"/>
      <c r="IA468" s="29"/>
      <c r="IB468" s="29"/>
      <c r="IC468" s="29"/>
      <c r="ID468" s="29"/>
      <c r="IE468" s="29"/>
      <c r="IF468" s="29"/>
      <c r="IG468" s="29"/>
      <c r="IH468" s="29"/>
      <c r="II468" s="29"/>
      <c r="IJ468" s="29"/>
      <c r="IK468" s="29"/>
      <c r="IL468" s="29"/>
      <c r="IM468" s="29"/>
      <c r="IN468" s="29"/>
      <c r="IO468" s="29"/>
      <c r="IP468" s="29"/>
      <c r="IQ468" s="29"/>
      <c r="IR468" s="29"/>
      <c r="IS468" s="29"/>
      <c r="IT468" s="29"/>
      <c r="IU468" s="29"/>
      <c r="IV468" s="29"/>
    </row>
    <row r="469" spans="1:256" s="29" customFormat="1" ht="15" customHeight="1">
      <c r="A469" s="171"/>
      <c r="B469" s="171"/>
      <c r="C469" s="1051"/>
      <c r="F469" s="5" t="s">
        <v>1252</v>
      </c>
      <c r="O469" s="5"/>
    </row>
    <row r="470" spans="1:256" s="29" customFormat="1" ht="15" customHeight="1">
      <c r="A470" s="171"/>
      <c r="B470" s="171"/>
      <c r="C470" s="1051"/>
      <c r="D470" s="5"/>
      <c r="E470" s="5"/>
      <c r="F470" s="5"/>
      <c r="G470" s="5" t="s">
        <v>1295</v>
      </c>
      <c r="H470" s="5"/>
      <c r="I470" s="5"/>
      <c r="J470" s="5"/>
      <c r="K470" s="5"/>
      <c r="L470" s="5"/>
      <c r="M470" s="5"/>
      <c r="N470" s="5"/>
      <c r="O470" s="5"/>
      <c r="P470" s="5"/>
      <c r="Q470" s="5"/>
      <c r="R470" s="5"/>
      <c r="S470" s="5"/>
      <c r="T470" s="5"/>
      <c r="U470" s="5"/>
      <c r="V470" s="5"/>
      <c r="W470" s="5"/>
      <c r="X470" s="5"/>
      <c r="Y470" s="5"/>
      <c r="Z470" s="5"/>
      <c r="AA470" s="5"/>
      <c r="AB470" s="5"/>
      <c r="AC470" s="5"/>
      <c r="AD470" s="5"/>
      <c r="AE470" s="5"/>
      <c r="AF470" s="5"/>
      <c r="AG470" s="5"/>
      <c r="AH470" s="5"/>
      <c r="AI470" s="5"/>
      <c r="AJ470" s="5"/>
      <c r="AK470" s="5"/>
      <c r="AL470" s="5"/>
      <c r="AM470" s="5"/>
      <c r="AN470" s="5"/>
      <c r="AO470" s="5"/>
      <c r="AP470" s="5"/>
      <c r="AQ470" s="5"/>
      <c r="AR470" s="5"/>
      <c r="AS470" s="5"/>
      <c r="AT470" s="5"/>
      <c r="AU470" s="5"/>
      <c r="AV470" s="5"/>
      <c r="AW470" s="5"/>
      <c r="AX470" s="5"/>
      <c r="AY470" s="5"/>
      <c r="AZ470" s="5"/>
      <c r="BA470" s="5"/>
      <c r="BB470" s="5"/>
      <c r="BC470" s="5"/>
      <c r="BD470" s="5"/>
      <c r="BE470" s="5"/>
      <c r="BF470" s="5"/>
      <c r="BG470" s="5"/>
      <c r="BH470" s="5"/>
      <c r="BI470" s="5"/>
      <c r="BJ470" s="5"/>
      <c r="BK470" s="5"/>
      <c r="BL470" s="5"/>
      <c r="BM470" s="5"/>
      <c r="BN470" s="5"/>
      <c r="BO470" s="5"/>
      <c r="BP470" s="5"/>
      <c r="BQ470" s="5"/>
      <c r="BR470" s="5"/>
      <c r="BS470" s="5"/>
      <c r="BT470" s="5"/>
      <c r="BU470" s="5"/>
      <c r="BV470" s="5"/>
      <c r="BW470" s="5"/>
      <c r="BX470" s="5"/>
      <c r="BY470" s="5"/>
      <c r="BZ470" s="5"/>
      <c r="CA470" s="5"/>
      <c r="CB470" s="5"/>
      <c r="CC470" s="5"/>
      <c r="CD470" s="5"/>
      <c r="CE470" s="5"/>
      <c r="CF470" s="5"/>
      <c r="CG470" s="5"/>
      <c r="CH470" s="5"/>
      <c r="CI470" s="5"/>
      <c r="CJ470" s="5"/>
      <c r="CK470" s="5"/>
      <c r="CL470" s="5"/>
      <c r="CM470" s="5"/>
      <c r="CN470" s="5"/>
      <c r="CO470" s="5"/>
      <c r="CP470" s="5"/>
      <c r="CQ470" s="5"/>
      <c r="CR470" s="5"/>
      <c r="CS470" s="5"/>
      <c r="CT470" s="5"/>
      <c r="CU470" s="5"/>
      <c r="CV470" s="5"/>
      <c r="CW470" s="5"/>
      <c r="CX470" s="5"/>
      <c r="CY470" s="5"/>
      <c r="CZ470" s="5"/>
      <c r="DA470" s="5"/>
      <c r="DB470" s="5"/>
      <c r="DC470" s="5"/>
      <c r="DD470" s="5"/>
      <c r="DE470" s="5"/>
      <c r="DF470" s="5"/>
      <c r="DG470" s="5"/>
      <c r="DH470" s="5"/>
      <c r="DI470" s="5"/>
      <c r="DJ470" s="5"/>
      <c r="DK470" s="5"/>
      <c r="DL470" s="5"/>
      <c r="DM470" s="5"/>
      <c r="DN470" s="5"/>
      <c r="DO470" s="5"/>
      <c r="DP470" s="5"/>
      <c r="DQ470" s="5"/>
      <c r="DR470" s="5"/>
      <c r="DS470" s="5"/>
      <c r="DT470" s="5"/>
      <c r="DU470" s="5"/>
      <c r="DV470" s="5"/>
      <c r="DW470" s="5"/>
      <c r="DX470" s="5"/>
      <c r="DY470" s="5"/>
      <c r="DZ470" s="5"/>
      <c r="EA470" s="5"/>
      <c r="EB470" s="5"/>
      <c r="EC470" s="5"/>
      <c r="ED470" s="5"/>
      <c r="EE470" s="5"/>
      <c r="EF470" s="5"/>
      <c r="EG470" s="5"/>
      <c r="EH470" s="5"/>
      <c r="EI470" s="5"/>
      <c r="EJ470" s="5"/>
      <c r="EK470" s="5"/>
      <c r="EL470" s="5"/>
      <c r="EM470" s="5"/>
      <c r="EN470" s="5"/>
      <c r="EO470" s="5"/>
      <c r="EP470" s="5"/>
      <c r="EQ470" s="5"/>
      <c r="ER470" s="5"/>
      <c r="ES470" s="5"/>
      <c r="ET470" s="5"/>
      <c r="EU470" s="5"/>
      <c r="EV470" s="5"/>
      <c r="EW470" s="5"/>
      <c r="EX470" s="5"/>
      <c r="EY470" s="5"/>
      <c r="EZ470" s="5"/>
      <c r="FA470" s="5"/>
      <c r="FB470" s="5"/>
      <c r="FC470" s="5"/>
      <c r="FD470" s="5"/>
      <c r="FE470" s="5"/>
      <c r="FF470" s="5"/>
      <c r="FG470" s="5"/>
      <c r="FH470" s="5"/>
      <c r="FI470" s="5"/>
      <c r="FJ470" s="5"/>
      <c r="FK470" s="5"/>
      <c r="FL470" s="5"/>
      <c r="FM470" s="5"/>
      <c r="FN470" s="5"/>
      <c r="FO470" s="5"/>
      <c r="FP470" s="5"/>
      <c r="FQ470" s="5"/>
      <c r="FR470" s="5"/>
      <c r="FS470" s="5"/>
      <c r="FT470" s="5"/>
      <c r="FU470" s="5"/>
      <c r="FV470" s="5"/>
      <c r="FW470" s="5"/>
      <c r="FX470" s="5"/>
      <c r="FY470" s="5"/>
      <c r="FZ470" s="5"/>
      <c r="GA470" s="5"/>
      <c r="GB470" s="5"/>
      <c r="GC470" s="5"/>
      <c r="GD470" s="5"/>
      <c r="GE470" s="5"/>
      <c r="GF470" s="5"/>
      <c r="GG470" s="5"/>
      <c r="GH470" s="5"/>
      <c r="GI470" s="5"/>
      <c r="GJ470" s="5"/>
      <c r="GK470" s="5"/>
      <c r="GL470" s="5"/>
      <c r="GM470" s="5"/>
      <c r="GN470" s="5"/>
      <c r="GO470" s="5"/>
      <c r="GP470" s="5"/>
      <c r="GQ470" s="5"/>
      <c r="GR470" s="5"/>
      <c r="GS470" s="5"/>
      <c r="GT470" s="5"/>
      <c r="GU470" s="5"/>
      <c r="GV470" s="5"/>
      <c r="GW470" s="5"/>
      <c r="GX470" s="5"/>
      <c r="GY470" s="5"/>
      <c r="GZ470" s="5"/>
      <c r="HA470" s="5"/>
      <c r="HB470" s="5"/>
      <c r="HC470" s="5"/>
      <c r="HD470" s="5"/>
      <c r="HE470" s="5"/>
      <c r="HF470" s="5"/>
      <c r="HG470" s="5"/>
      <c r="HH470" s="5"/>
      <c r="HI470" s="5"/>
      <c r="HJ470" s="5"/>
      <c r="HK470" s="5"/>
      <c r="HL470" s="5"/>
      <c r="HM470" s="5"/>
      <c r="HN470" s="5"/>
      <c r="HO470" s="5"/>
      <c r="HP470" s="5"/>
      <c r="HQ470" s="5"/>
      <c r="HR470" s="5"/>
      <c r="HS470" s="5"/>
      <c r="HT470" s="5"/>
      <c r="HU470" s="5"/>
      <c r="HV470" s="5"/>
      <c r="HW470" s="5"/>
      <c r="HX470" s="5"/>
      <c r="HY470" s="5"/>
      <c r="HZ470" s="5"/>
      <c r="IA470" s="5"/>
      <c r="IB470" s="5"/>
      <c r="IC470" s="5"/>
      <c r="ID470" s="5"/>
      <c r="IE470" s="5"/>
      <c r="IF470" s="5"/>
      <c r="IG470" s="5"/>
      <c r="IH470" s="5"/>
      <c r="II470" s="5"/>
      <c r="IJ470" s="5"/>
      <c r="IK470" s="5"/>
      <c r="IL470" s="5"/>
      <c r="IM470" s="5"/>
      <c r="IN470" s="5"/>
      <c r="IO470" s="5"/>
      <c r="IP470" s="5"/>
      <c r="IQ470" s="5"/>
      <c r="IR470" s="5"/>
      <c r="IS470" s="5"/>
      <c r="IT470" s="5"/>
      <c r="IU470" s="5"/>
      <c r="IV470" s="5"/>
    </row>
    <row r="471" spans="1:256" ht="15" customHeight="1">
      <c r="D471" s="5"/>
      <c r="G471" s="5" t="s">
        <v>1295</v>
      </c>
      <c r="AA471" s="5">
        <v>0</v>
      </c>
      <c r="AB471" s="5">
        <v>0</v>
      </c>
      <c r="AC471" s="5">
        <v>0</v>
      </c>
      <c r="AD471" s="5">
        <v>0</v>
      </c>
      <c r="AE471" s="5">
        <v>0</v>
      </c>
      <c r="AF471" s="5">
        <v>0</v>
      </c>
      <c r="AG471" s="5">
        <v>0</v>
      </c>
      <c r="AH471" s="5">
        <v>0</v>
      </c>
      <c r="AI471" s="5">
        <v>0</v>
      </c>
      <c r="AJ471" s="5">
        <v>0</v>
      </c>
      <c r="AK471" s="5">
        <v>0</v>
      </c>
      <c r="AL471" s="5">
        <v>0</v>
      </c>
      <c r="AM471" s="5">
        <v>0</v>
      </c>
      <c r="AN471" s="5">
        <v>0</v>
      </c>
      <c r="AO471" s="5">
        <v>0</v>
      </c>
      <c r="AP471" s="5">
        <v>0</v>
      </c>
      <c r="AQ471" s="5">
        <v>0</v>
      </c>
    </row>
    <row r="472" spans="1:256" ht="15" customHeight="1">
      <c r="E472" s="29"/>
      <c r="F472" s="29"/>
      <c r="G472" s="29" t="s">
        <v>38</v>
      </c>
      <c r="H472" s="29"/>
      <c r="I472" s="29"/>
      <c r="J472" s="29"/>
      <c r="K472" s="29"/>
      <c r="L472" s="29"/>
      <c r="M472" s="29"/>
      <c r="N472" s="29"/>
      <c r="P472" s="29"/>
      <c r="Q472" s="29"/>
      <c r="R472" s="29"/>
      <c r="S472" s="29"/>
      <c r="T472" s="29"/>
      <c r="U472" s="29"/>
      <c r="V472" s="29"/>
      <c r="W472" s="29"/>
      <c r="X472" s="29"/>
      <c r="Y472" s="29"/>
      <c r="Z472" s="29"/>
      <c r="AA472" s="29">
        <v>0</v>
      </c>
      <c r="AB472" s="29">
        <v>0</v>
      </c>
      <c r="AC472" s="29">
        <v>0</v>
      </c>
      <c r="AD472" s="29">
        <v>0</v>
      </c>
      <c r="AE472" s="29">
        <v>0</v>
      </c>
      <c r="AF472" s="29">
        <v>0</v>
      </c>
      <c r="AG472" s="29">
        <v>0</v>
      </c>
      <c r="AH472" s="29">
        <v>0</v>
      </c>
      <c r="AI472" s="29">
        <v>0</v>
      </c>
      <c r="AJ472" s="29">
        <v>0</v>
      </c>
      <c r="AK472" s="29">
        <v>0</v>
      </c>
      <c r="AL472" s="29">
        <v>0</v>
      </c>
      <c r="AM472" s="29">
        <v>0</v>
      </c>
      <c r="AN472" s="29">
        <v>0</v>
      </c>
      <c r="AO472" s="29">
        <v>0</v>
      </c>
      <c r="AP472" s="29">
        <v>0</v>
      </c>
      <c r="AQ472" s="29">
        <v>0</v>
      </c>
      <c r="AR472" s="29"/>
      <c r="AS472" s="29"/>
      <c r="AT472" s="29"/>
      <c r="AU472" s="29"/>
      <c r="AV472" s="29"/>
      <c r="AW472" s="29"/>
      <c r="AX472" s="29"/>
      <c r="AY472" s="29"/>
      <c r="AZ472" s="29"/>
      <c r="BA472" s="29"/>
      <c r="BB472" s="29"/>
      <c r="BC472" s="29"/>
      <c r="BD472" s="29"/>
      <c r="BE472" s="29"/>
      <c r="BF472" s="29"/>
      <c r="BG472" s="29"/>
      <c r="BH472" s="29"/>
      <c r="BI472" s="29"/>
      <c r="BJ472" s="29"/>
      <c r="BK472" s="29"/>
      <c r="BL472" s="29"/>
      <c r="BM472" s="29"/>
      <c r="BN472" s="29"/>
      <c r="BO472" s="29"/>
      <c r="BP472" s="29"/>
      <c r="BQ472" s="29"/>
      <c r="BR472" s="29"/>
      <c r="BS472" s="29"/>
      <c r="BT472" s="29"/>
      <c r="BU472" s="29"/>
      <c r="BV472" s="29"/>
      <c r="BW472" s="29"/>
      <c r="BX472" s="29"/>
      <c r="BY472" s="29"/>
      <c r="BZ472" s="29"/>
      <c r="CA472" s="29"/>
      <c r="CB472" s="29"/>
      <c r="CC472" s="29"/>
      <c r="CD472" s="29"/>
      <c r="CE472" s="29"/>
      <c r="CF472" s="29"/>
      <c r="CG472" s="29"/>
      <c r="CH472" s="29"/>
      <c r="CI472" s="29"/>
      <c r="CJ472" s="29"/>
      <c r="CK472" s="29"/>
      <c r="CL472" s="29"/>
      <c r="CM472" s="29"/>
      <c r="CN472" s="29"/>
      <c r="CO472" s="29"/>
      <c r="CP472" s="29"/>
      <c r="CQ472" s="29"/>
      <c r="CR472" s="29"/>
      <c r="CS472" s="29"/>
      <c r="CT472" s="29"/>
      <c r="CU472" s="29"/>
      <c r="CV472" s="29"/>
      <c r="CW472" s="29"/>
      <c r="CX472" s="29"/>
      <c r="CY472" s="29"/>
      <c r="CZ472" s="29"/>
      <c r="DA472" s="29"/>
      <c r="DB472" s="29"/>
      <c r="DC472" s="29"/>
      <c r="DD472" s="29"/>
      <c r="DE472" s="29"/>
      <c r="DF472" s="29"/>
      <c r="DG472" s="29"/>
      <c r="DH472" s="29"/>
      <c r="DI472" s="29"/>
      <c r="DJ472" s="29"/>
      <c r="DK472" s="29"/>
      <c r="DL472" s="29"/>
      <c r="DM472" s="29"/>
      <c r="DN472" s="29"/>
      <c r="DO472" s="29"/>
      <c r="DP472" s="29"/>
      <c r="DQ472" s="29"/>
      <c r="DR472" s="29"/>
      <c r="DS472" s="29"/>
      <c r="DT472" s="29"/>
      <c r="DU472" s="29"/>
      <c r="DV472" s="29"/>
      <c r="DW472" s="29"/>
      <c r="DX472" s="29"/>
      <c r="DY472" s="29"/>
      <c r="DZ472" s="29"/>
      <c r="EA472" s="29"/>
      <c r="EB472" s="29"/>
      <c r="EC472" s="29"/>
      <c r="ED472" s="29"/>
      <c r="EE472" s="29"/>
      <c r="EF472" s="29"/>
      <c r="EG472" s="29"/>
      <c r="EH472" s="29"/>
      <c r="EI472" s="29"/>
      <c r="EJ472" s="29"/>
      <c r="EK472" s="29"/>
      <c r="EL472" s="29"/>
      <c r="EM472" s="29"/>
      <c r="EN472" s="29"/>
      <c r="EO472" s="29"/>
      <c r="EP472" s="29"/>
      <c r="EQ472" s="29"/>
      <c r="ER472" s="29"/>
      <c r="ES472" s="29"/>
      <c r="ET472" s="29"/>
      <c r="EU472" s="29"/>
      <c r="EV472" s="29"/>
      <c r="EW472" s="29"/>
      <c r="EX472" s="29"/>
      <c r="EY472" s="29"/>
      <c r="EZ472" s="29"/>
      <c r="FA472" s="29"/>
      <c r="FB472" s="29"/>
      <c r="FC472" s="29"/>
      <c r="FD472" s="29"/>
      <c r="FE472" s="29"/>
      <c r="FF472" s="29"/>
      <c r="FG472" s="29"/>
      <c r="FH472" s="29"/>
      <c r="FI472" s="29"/>
      <c r="FJ472" s="29"/>
      <c r="FK472" s="29"/>
      <c r="FL472" s="29"/>
      <c r="FM472" s="29"/>
      <c r="FN472" s="29"/>
      <c r="FO472" s="29"/>
      <c r="FP472" s="29"/>
      <c r="FQ472" s="29"/>
      <c r="FR472" s="29"/>
      <c r="FS472" s="29"/>
      <c r="FT472" s="29"/>
      <c r="FU472" s="29"/>
      <c r="FV472" s="29"/>
      <c r="FW472" s="29"/>
      <c r="FX472" s="29"/>
      <c r="FY472" s="29"/>
      <c r="FZ472" s="29"/>
      <c r="GA472" s="29"/>
      <c r="GB472" s="29"/>
      <c r="GC472" s="29"/>
      <c r="GD472" s="29"/>
      <c r="GE472" s="29"/>
      <c r="GF472" s="29"/>
      <c r="GG472" s="29"/>
      <c r="GH472" s="29"/>
      <c r="GI472" s="29"/>
      <c r="GJ472" s="29"/>
      <c r="GK472" s="29"/>
      <c r="GL472" s="29"/>
      <c r="GM472" s="29"/>
      <c r="GN472" s="29"/>
      <c r="GO472" s="29"/>
      <c r="GP472" s="29"/>
      <c r="GQ472" s="29"/>
      <c r="GR472" s="29"/>
      <c r="GS472" s="29"/>
      <c r="GT472" s="29"/>
      <c r="GU472" s="29"/>
      <c r="GV472" s="29"/>
      <c r="GW472" s="29"/>
      <c r="GX472" s="29"/>
      <c r="GY472" s="29"/>
      <c r="GZ472" s="29"/>
      <c r="HA472" s="29"/>
      <c r="HB472" s="29"/>
      <c r="HC472" s="29"/>
      <c r="HD472" s="29"/>
      <c r="HE472" s="29"/>
      <c r="HF472" s="29"/>
      <c r="HG472" s="29"/>
      <c r="HH472" s="29"/>
      <c r="HI472" s="29"/>
      <c r="HJ472" s="29"/>
      <c r="HK472" s="29"/>
      <c r="HL472" s="29"/>
      <c r="HM472" s="29"/>
      <c r="HN472" s="29"/>
      <c r="HO472" s="29"/>
      <c r="HP472" s="29"/>
      <c r="HQ472" s="29"/>
      <c r="HR472" s="29"/>
      <c r="HS472" s="29"/>
      <c r="HT472" s="29"/>
      <c r="HU472" s="29"/>
      <c r="HV472" s="29"/>
      <c r="HW472" s="29"/>
      <c r="HX472" s="29"/>
      <c r="HY472" s="29"/>
      <c r="HZ472" s="29"/>
      <c r="IA472" s="29"/>
      <c r="IB472" s="29"/>
      <c r="IC472" s="29"/>
      <c r="ID472" s="29"/>
      <c r="IE472" s="29"/>
      <c r="IF472" s="29"/>
      <c r="IG472" s="29"/>
      <c r="IH472" s="29"/>
      <c r="II472" s="29"/>
      <c r="IJ472" s="29"/>
      <c r="IK472" s="29"/>
      <c r="IL472" s="29"/>
      <c r="IM472" s="29"/>
      <c r="IN472" s="29"/>
      <c r="IO472" s="29"/>
      <c r="IP472" s="29"/>
      <c r="IQ472" s="29"/>
      <c r="IR472" s="29"/>
      <c r="IS472" s="29"/>
      <c r="IT472" s="29"/>
      <c r="IU472" s="29"/>
      <c r="IV472" s="29"/>
    </row>
    <row r="473" spans="1:256" s="29" customFormat="1" ht="15" customHeight="1">
      <c r="A473" s="171"/>
      <c r="B473" s="171"/>
      <c r="C473" s="1051"/>
      <c r="F473" s="5" t="s">
        <v>724</v>
      </c>
      <c r="O473" s="5"/>
      <c r="P473" s="5"/>
      <c r="Q473" s="5"/>
      <c r="R473" s="5"/>
      <c r="S473" s="5"/>
      <c r="T473" s="5"/>
      <c r="U473" s="5"/>
      <c r="V473" s="5"/>
      <c r="W473" s="5"/>
      <c r="X473" s="5"/>
      <c r="Y473" s="5"/>
      <c r="Z473" s="5"/>
      <c r="AA473" s="5"/>
      <c r="AB473" s="5"/>
      <c r="AC473" s="5"/>
      <c r="AD473" s="5"/>
      <c r="AE473" s="5"/>
      <c r="AF473" s="5"/>
      <c r="AG473" s="5"/>
      <c r="AH473" s="5"/>
      <c r="AI473" s="5"/>
      <c r="AJ473" s="5"/>
      <c r="AK473" s="5"/>
      <c r="AL473" s="5"/>
      <c r="AM473" s="5"/>
      <c r="AN473" s="5"/>
      <c r="AO473" s="5"/>
      <c r="AP473" s="5"/>
      <c r="AQ473" s="5"/>
    </row>
    <row r="474" spans="1:256" ht="15" customHeight="1">
      <c r="F474" s="5" t="s">
        <v>1297</v>
      </c>
    </row>
    <row r="475" spans="1:256" ht="15" customHeight="1">
      <c r="G475" s="5" t="s">
        <v>1352</v>
      </c>
    </row>
    <row r="476" spans="1:256" ht="15" customHeight="1">
      <c r="E476" s="29"/>
      <c r="F476" s="29"/>
      <c r="G476" s="29" t="s">
        <v>38</v>
      </c>
      <c r="H476" s="29"/>
      <c r="I476" s="29"/>
      <c r="J476" s="29"/>
      <c r="K476" s="29"/>
      <c r="L476" s="29"/>
      <c r="M476" s="29"/>
      <c r="N476" s="29"/>
      <c r="P476" s="29"/>
      <c r="Q476" s="29"/>
      <c r="R476" s="29"/>
      <c r="S476" s="29"/>
      <c r="T476" s="29"/>
      <c r="U476" s="29"/>
      <c r="V476" s="29"/>
      <c r="W476" s="29"/>
      <c r="X476" s="29"/>
      <c r="Y476" s="29"/>
      <c r="Z476" s="29"/>
      <c r="AA476" s="29">
        <v>0</v>
      </c>
      <c r="AB476" s="29">
        <v>0</v>
      </c>
      <c r="AC476" s="29">
        <v>0</v>
      </c>
      <c r="AD476" s="29">
        <v>0</v>
      </c>
      <c r="AE476" s="29">
        <v>0</v>
      </c>
      <c r="AF476" s="29">
        <v>0</v>
      </c>
      <c r="AG476" s="29">
        <v>0</v>
      </c>
      <c r="AH476" s="29">
        <v>0</v>
      </c>
      <c r="AI476" s="29">
        <v>0</v>
      </c>
      <c r="AJ476" s="29">
        <v>0</v>
      </c>
      <c r="AK476" s="29">
        <v>0</v>
      </c>
      <c r="AL476" s="29">
        <v>0</v>
      </c>
      <c r="AM476" s="29">
        <v>0</v>
      </c>
      <c r="AN476" s="29">
        <v>0</v>
      </c>
      <c r="AO476" s="29">
        <v>0</v>
      </c>
      <c r="AP476" s="29">
        <v>0</v>
      </c>
      <c r="AQ476" s="29">
        <v>0</v>
      </c>
      <c r="AR476" s="29"/>
      <c r="AS476" s="29"/>
      <c r="AT476" s="29"/>
      <c r="AU476" s="29"/>
      <c r="AV476" s="29"/>
      <c r="AW476" s="29"/>
      <c r="AX476" s="29"/>
      <c r="AY476" s="29"/>
      <c r="AZ476" s="29"/>
      <c r="BA476" s="29"/>
      <c r="BB476" s="29"/>
      <c r="BC476" s="29"/>
      <c r="BD476" s="29"/>
      <c r="BE476" s="29"/>
      <c r="BF476" s="29"/>
      <c r="BG476" s="29"/>
      <c r="BH476" s="29"/>
      <c r="BI476" s="29"/>
      <c r="BJ476" s="29"/>
      <c r="BK476" s="29"/>
      <c r="BL476" s="29"/>
      <c r="BM476" s="29"/>
      <c r="BN476" s="29"/>
      <c r="BO476" s="29"/>
      <c r="BP476" s="29"/>
      <c r="BQ476" s="29"/>
      <c r="BR476" s="29"/>
      <c r="BS476" s="29"/>
      <c r="BT476" s="29"/>
      <c r="BU476" s="29"/>
      <c r="BV476" s="29"/>
      <c r="BW476" s="29"/>
      <c r="BX476" s="29"/>
      <c r="BY476" s="29"/>
      <c r="BZ476" s="29"/>
      <c r="CA476" s="29"/>
      <c r="CB476" s="29"/>
      <c r="CC476" s="29"/>
      <c r="CD476" s="29"/>
      <c r="CE476" s="29"/>
      <c r="CF476" s="29"/>
      <c r="CG476" s="29"/>
      <c r="CH476" s="29"/>
      <c r="CI476" s="29"/>
      <c r="CJ476" s="29"/>
      <c r="CK476" s="29"/>
      <c r="CL476" s="29"/>
      <c r="CM476" s="29"/>
      <c r="CN476" s="29"/>
      <c r="CO476" s="29"/>
      <c r="CP476" s="29"/>
      <c r="CQ476" s="29"/>
      <c r="CR476" s="29"/>
      <c r="CS476" s="29"/>
      <c r="CT476" s="29"/>
      <c r="CU476" s="29"/>
      <c r="CV476" s="29"/>
      <c r="CW476" s="29"/>
      <c r="CX476" s="29"/>
      <c r="CY476" s="29"/>
      <c r="CZ476" s="29"/>
      <c r="DA476" s="29"/>
      <c r="DB476" s="29"/>
      <c r="DC476" s="29"/>
      <c r="DD476" s="29"/>
      <c r="DE476" s="29"/>
      <c r="DF476" s="29"/>
      <c r="DG476" s="29"/>
      <c r="DH476" s="29"/>
      <c r="DI476" s="29"/>
      <c r="DJ476" s="29"/>
      <c r="DK476" s="29"/>
      <c r="DL476" s="29"/>
      <c r="DM476" s="29"/>
      <c r="DN476" s="29"/>
      <c r="DO476" s="29"/>
      <c r="DP476" s="29"/>
      <c r="DQ476" s="29"/>
      <c r="DR476" s="29"/>
      <c r="DS476" s="29"/>
      <c r="DT476" s="29"/>
      <c r="DU476" s="29"/>
      <c r="DV476" s="29"/>
      <c r="DW476" s="29"/>
      <c r="DX476" s="29"/>
      <c r="DY476" s="29"/>
      <c r="DZ476" s="29"/>
      <c r="EA476" s="29"/>
      <c r="EB476" s="29"/>
      <c r="EC476" s="29"/>
      <c r="ED476" s="29"/>
      <c r="EE476" s="29"/>
      <c r="EF476" s="29"/>
      <c r="EG476" s="29"/>
      <c r="EH476" s="29"/>
      <c r="EI476" s="29"/>
      <c r="EJ476" s="29"/>
      <c r="EK476" s="29"/>
      <c r="EL476" s="29"/>
      <c r="EM476" s="29"/>
      <c r="EN476" s="29"/>
      <c r="EO476" s="29"/>
      <c r="EP476" s="29"/>
      <c r="EQ476" s="29"/>
      <c r="ER476" s="29"/>
      <c r="ES476" s="29"/>
      <c r="ET476" s="29"/>
      <c r="EU476" s="29"/>
      <c r="EV476" s="29"/>
      <c r="EW476" s="29"/>
      <c r="EX476" s="29"/>
      <c r="EY476" s="29"/>
      <c r="EZ476" s="29"/>
      <c r="FA476" s="29"/>
      <c r="FB476" s="29"/>
      <c r="FC476" s="29"/>
      <c r="FD476" s="29"/>
      <c r="FE476" s="29"/>
      <c r="FF476" s="29"/>
      <c r="FG476" s="29"/>
      <c r="FH476" s="29"/>
      <c r="FI476" s="29"/>
      <c r="FJ476" s="29"/>
      <c r="FK476" s="29"/>
      <c r="FL476" s="29"/>
      <c r="FM476" s="29"/>
      <c r="FN476" s="29"/>
      <c r="FO476" s="29"/>
      <c r="FP476" s="29"/>
      <c r="FQ476" s="29"/>
      <c r="FR476" s="29"/>
      <c r="FS476" s="29"/>
      <c r="FT476" s="29"/>
      <c r="FU476" s="29"/>
      <c r="FV476" s="29"/>
      <c r="FW476" s="29"/>
      <c r="FX476" s="29"/>
      <c r="FY476" s="29"/>
      <c r="FZ476" s="29"/>
      <c r="GA476" s="29"/>
      <c r="GB476" s="29"/>
      <c r="GC476" s="29"/>
      <c r="GD476" s="29"/>
      <c r="GE476" s="29"/>
      <c r="GF476" s="29"/>
      <c r="GG476" s="29"/>
      <c r="GH476" s="29"/>
      <c r="GI476" s="29"/>
      <c r="GJ476" s="29"/>
      <c r="GK476" s="29"/>
      <c r="GL476" s="29"/>
      <c r="GM476" s="29"/>
      <c r="GN476" s="29"/>
      <c r="GO476" s="29"/>
      <c r="GP476" s="29"/>
      <c r="GQ476" s="29"/>
      <c r="GR476" s="29"/>
      <c r="GS476" s="29"/>
      <c r="GT476" s="29"/>
      <c r="GU476" s="29"/>
      <c r="GV476" s="29"/>
      <c r="GW476" s="29"/>
      <c r="GX476" s="29"/>
      <c r="GY476" s="29"/>
      <c r="GZ476" s="29"/>
      <c r="HA476" s="29"/>
      <c r="HB476" s="29"/>
      <c r="HC476" s="29"/>
      <c r="HD476" s="29"/>
      <c r="HE476" s="29"/>
      <c r="HF476" s="29"/>
      <c r="HG476" s="29"/>
      <c r="HH476" s="29"/>
      <c r="HI476" s="29"/>
      <c r="HJ476" s="29"/>
      <c r="HK476" s="29"/>
      <c r="HL476" s="29"/>
      <c r="HM476" s="29"/>
      <c r="HN476" s="29"/>
      <c r="HO476" s="29"/>
      <c r="HP476" s="29"/>
      <c r="HQ476" s="29"/>
      <c r="HR476" s="29"/>
      <c r="HS476" s="29"/>
      <c r="HT476" s="29"/>
      <c r="HU476" s="29"/>
      <c r="HV476" s="29"/>
      <c r="HW476" s="29"/>
      <c r="HX476" s="29"/>
      <c r="HY476" s="29"/>
      <c r="HZ476" s="29"/>
      <c r="IA476" s="29"/>
      <c r="IB476" s="29"/>
      <c r="IC476" s="29"/>
      <c r="ID476" s="29"/>
      <c r="IE476" s="29"/>
      <c r="IF476" s="29"/>
      <c r="IG476" s="29"/>
      <c r="IH476" s="29"/>
      <c r="II476" s="29"/>
      <c r="IJ476" s="29"/>
      <c r="IK476" s="29"/>
      <c r="IL476" s="29"/>
      <c r="IM476" s="29"/>
      <c r="IN476" s="29"/>
      <c r="IO476" s="29"/>
      <c r="IP476" s="29"/>
      <c r="IQ476" s="29"/>
      <c r="IR476" s="29"/>
      <c r="IS476" s="29"/>
      <c r="IT476" s="29"/>
      <c r="IU476" s="29"/>
      <c r="IV476" s="29"/>
    </row>
    <row r="477" spans="1:256" ht="15" customHeight="1">
      <c r="E477" s="5" t="s">
        <v>1257</v>
      </c>
      <c r="N477" s="1064">
        <v>604863.11</v>
      </c>
      <c r="O477" s="1064"/>
      <c r="P477" s="1064"/>
      <c r="Q477" s="1064"/>
      <c r="R477" s="1064"/>
      <c r="S477" s="1064"/>
      <c r="T477" s="1064"/>
      <c r="U477" s="1064"/>
      <c r="V477" s="1064"/>
      <c r="W477" s="1075"/>
      <c r="X477" s="1075"/>
      <c r="Y477" s="1075"/>
      <c r="Z477" s="1075"/>
      <c r="AA477" s="5">
        <v>0</v>
      </c>
      <c r="AB477" s="5">
        <v>0</v>
      </c>
      <c r="AC477" s="5">
        <v>0</v>
      </c>
      <c r="AD477" s="5">
        <v>0</v>
      </c>
      <c r="AE477" s="5">
        <v>0</v>
      </c>
      <c r="AF477" s="5">
        <v>0</v>
      </c>
      <c r="AG477" s="5">
        <v>0</v>
      </c>
      <c r="AH477" s="5">
        <v>0</v>
      </c>
      <c r="AI477" s="5">
        <v>0</v>
      </c>
      <c r="AJ477" s="5">
        <v>0</v>
      </c>
      <c r="AK477" s="5">
        <v>0</v>
      </c>
      <c r="AL477" s="5">
        <v>0</v>
      </c>
      <c r="AM477" s="5">
        <v>0</v>
      </c>
      <c r="AN477" s="5">
        <v>0</v>
      </c>
      <c r="AO477" s="5">
        <v>0</v>
      </c>
      <c r="AP477" s="5">
        <v>0</v>
      </c>
      <c r="AQ477" s="5">
        <v>0</v>
      </c>
    </row>
    <row r="478" spans="1:256" ht="15" customHeight="1">
      <c r="B478" s="171">
        <v>0</v>
      </c>
      <c r="E478" s="5" t="s">
        <v>842</v>
      </c>
      <c r="AA478" s="5">
        <v>0</v>
      </c>
      <c r="AB478" s="5">
        <v>0</v>
      </c>
      <c r="AC478" s="5">
        <v>0</v>
      </c>
      <c r="AD478" s="5">
        <v>0</v>
      </c>
      <c r="AE478" s="5">
        <v>0</v>
      </c>
      <c r="AF478" s="5">
        <v>0</v>
      </c>
      <c r="AG478" s="5">
        <v>0</v>
      </c>
      <c r="AH478" s="5">
        <v>0</v>
      </c>
      <c r="AI478" s="5">
        <v>0</v>
      </c>
      <c r="AJ478" s="5">
        <v>0</v>
      </c>
      <c r="AK478" s="5">
        <v>0</v>
      </c>
      <c r="AL478" s="5">
        <v>0</v>
      </c>
      <c r="AM478" s="5">
        <v>0</v>
      </c>
      <c r="AN478" s="5">
        <v>0</v>
      </c>
      <c r="AO478" s="5">
        <v>0</v>
      </c>
      <c r="AP478" s="5">
        <v>0</v>
      </c>
      <c r="AQ478" s="5">
        <v>0</v>
      </c>
    </row>
    <row r="480" spans="1:256" ht="15" customHeight="1">
      <c r="C480" s="1051" t="s">
        <v>1344</v>
      </c>
      <c r="D480" s="29" t="s">
        <v>1233</v>
      </c>
    </row>
    <row r="481" spans="1:256" s="29" customFormat="1" ht="15" customHeight="1">
      <c r="A481" s="171"/>
      <c r="B481" s="171"/>
      <c r="C481" s="1051"/>
      <c r="E481" s="5" t="s">
        <v>1248</v>
      </c>
      <c r="F481" s="5"/>
      <c r="G481" s="5"/>
      <c r="H481" s="5"/>
      <c r="I481" s="5"/>
      <c r="J481" s="5"/>
      <c r="K481" s="5"/>
      <c r="L481" s="5"/>
      <c r="M481" s="5"/>
      <c r="N481" s="5"/>
      <c r="O481" s="5"/>
      <c r="P481" s="5"/>
      <c r="Q481" s="5"/>
      <c r="R481" s="5"/>
      <c r="S481" s="5"/>
      <c r="T481" s="5"/>
      <c r="U481" s="5"/>
      <c r="V481" s="5"/>
      <c r="W481" s="5"/>
      <c r="X481" s="5"/>
      <c r="Y481" s="5"/>
      <c r="Z481" s="5"/>
      <c r="AA481" s="5">
        <v>838000</v>
      </c>
      <c r="AB481" s="5">
        <v>846728.24640690174</v>
      </c>
      <c r="AC481" s="5">
        <v>856521.82639232243</v>
      </c>
      <c r="AD481" s="5">
        <v>873824.71504761162</v>
      </c>
      <c r="AE481" s="5">
        <v>895945.69302626664</v>
      </c>
      <c r="AF481" s="5">
        <v>918626.66622856958</v>
      </c>
      <c r="AG481" s="5">
        <v>941881.81100110011</v>
      </c>
      <c r="AH481" s="5">
        <v>965725.66256636032</v>
      </c>
      <c r="AI481" s="5">
        <v>990173.12410776166</v>
      </c>
      <c r="AJ481" s="5">
        <v>1015239.4760845999</v>
      </c>
      <c r="AK481" s="5">
        <v>1040940.3857828395</v>
      </c>
      <c r="AL481" s="5">
        <v>1067291.9171076776</v>
      </c>
      <c r="AM481" s="5">
        <v>1094310.5406240071</v>
      </c>
      <c r="AN481" s="5">
        <v>1122013.1438510567</v>
      </c>
      <c r="AO481" s="5">
        <v>1150417.0418176395</v>
      </c>
      <c r="AP481" s="5">
        <v>1179539.98788461</v>
      </c>
      <c r="AQ481" s="5">
        <v>1209400.1848412922</v>
      </c>
      <c r="AR481" s="5"/>
      <c r="AS481" s="5"/>
      <c r="AT481" s="5"/>
      <c r="AU481" s="5"/>
      <c r="AV481" s="5"/>
      <c r="AW481" s="5"/>
      <c r="AX481" s="5"/>
      <c r="AY481" s="5"/>
      <c r="AZ481" s="5"/>
      <c r="BA481" s="5"/>
      <c r="BB481" s="5"/>
      <c r="BC481" s="5"/>
      <c r="BD481" s="5"/>
      <c r="BE481" s="5"/>
      <c r="BF481" s="5"/>
      <c r="BG481" s="5"/>
      <c r="BH481" s="5"/>
      <c r="BI481" s="5"/>
      <c r="BJ481" s="5"/>
      <c r="BK481" s="5"/>
      <c r="BL481" s="5"/>
      <c r="BM481" s="5"/>
      <c r="BN481" s="5"/>
      <c r="BO481" s="5"/>
      <c r="BP481" s="5"/>
      <c r="BQ481" s="5"/>
      <c r="BR481" s="5"/>
      <c r="BS481" s="5"/>
      <c r="BT481" s="5"/>
      <c r="BU481" s="5"/>
      <c r="BV481" s="5"/>
      <c r="BW481" s="5"/>
      <c r="BX481" s="5"/>
      <c r="BY481" s="5"/>
      <c r="BZ481" s="5"/>
      <c r="CA481" s="5"/>
      <c r="CB481" s="5"/>
      <c r="CC481" s="5"/>
      <c r="CD481" s="5"/>
      <c r="CE481" s="5"/>
      <c r="CF481" s="5"/>
      <c r="CG481" s="5"/>
      <c r="CH481" s="5"/>
      <c r="CI481" s="5"/>
      <c r="CJ481" s="5"/>
      <c r="CK481" s="5"/>
      <c r="CL481" s="5"/>
      <c r="CM481" s="5"/>
      <c r="CN481" s="5"/>
      <c r="CO481" s="5"/>
      <c r="CP481" s="5"/>
      <c r="CQ481" s="5"/>
      <c r="CR481" s="5"/>
      <c r="CS481" s="5"/>
      <c r="CT481" s="5"/>
      <c r="CU481" s="5"/>
      <c r="CV481" s="5"/>
      <c r="CW481" s="5"/>
      <c r="CX481" s="5"/>
      <c r="CY481" s="5"/>
      <c r="CZ481" s="5"/>
      <c r="DA481" s="5"/>
      <c r="DB481" s="5"/>
      <c r="DC481" s="5"/>
      <c r="DD481" s="5"/>
      <c r="DE481" s="5"/>
      <c r="DF481" s="5"/>
      <c r="DG481" s="5"/>
      <c r="DH481" s="5"/>
      <c r="DI481" s="5"/>
      <c r="DJ481" s="5"/>
      <c r="DK481" s="5"/>
      <c r="DL481" s="5"/>
      <c r="DM481" s="5"/>
      <c r="DN481" s="5"/>
      <c r="DO481" s="5"/>
      <c r="DP481" s="5"/>
      <c r="DQ481" s="5"/>
      <c r="DR481" s="5"/>
      <c r="DS481" s="5"/>
      <c r="DT481" s="5"/>
      <c r="DU481" s="5"/>
      <c r="DV481" s="5"/>
      <c r="DW481" s="5"/>
      <c r="DX481" s="5"/>
      <c r="DY481" s="5"/>
      <c r="DZ481" s="5"/>
      <c r="EA481" s="5"/>
      <c r="EB481" s="5"/>
      <c r="EC481" s="5"/>
      <c r="ED481" s="5"/>
      <c r="EE481" s="5"/>
      <c r="EF481" s="5"/>
      <c r="EG481" s="5"/>
      <c r="EH481" s="5"/>
      <c r="EI481" s="5"/>
      <c r="EJ481" s="5"/>
      <c r="EK481" s="5"/>
      <c r="EL481" s="5"/>
      <c r="EM481" s="5"/>
      <c r="EN481" s="5"/>
      <c r="EO481" s="5"/>
      <c r="EP481" s="5"/>
      <c r="EQ481" s="5"/>
      <c r="ER481" s="5"/>
      <c r="ES481" s="5"/>
      <c r="ET481" s="5"/>
      <c r="EU481" s="5"/>
      <c r="EV481" s="5"/>
      <c r="EW481" s="5"/>
      <c r="EX481" s="5"/>
      <c r="EY481" s="5"/>
      <c r="EZ481" s="5"/>
      <c r="FA481" s="5"/>
      <c r="FB481" s="5"/>
      <c r="FC481" s="5"/>
      <c r="FD481" s="5"/>
      <c r="FE481" s="5"/>
      <c r="FF481" s="5"/>
      <c r="FG481" s="5"/>
      <c r="FH481" s="5"/>
      <c r="FI481" s="5"/>
      <c r="FJ481" s="5"/>
      <c r="FK481" s="5"/>
      <c r="FL481" s="5"/>
      <c r="FM481" s="5"/>
      <c r="FN481" s="5"/>
      <c r="FO481" s="5"/>
      <c r="FP481" s="5"/>
      <c r="FQ481" s="5"/>
      <c r="FR481" s="5"/>
      <c r="FS481" s="5"/>
      <c r="FT481" s="5"/>
      <c r="FU481" s="5"/>
      <c r="FV481" s="5"/>
      <c r="FW481" s="5"/>
      <c r="FX481" s="5"/>
      <c r="FY481" s="5"/>
      <c r="FZ481" s="5"/>
      <c r="GA481" s="5"/>
      <c r="GB481" s="5"/>
      <c r="GC481" s="5"/>
      <c r="GD481" s="5"/>
      <c r="GE481" s="5"/>
      <c r="GF481" s="5"/>
      <c r="GG481" s="5"/>
      <c r="GH481" s="5"/>
      <c r="GI481" s="5"/>
      <c r="GJ481" s="5"/>
      <c r="GK481" s="5"/>
      <c r="GL481" s="5"/>
      <c r="GM481" s="5"/>
      <c r="GN481" s="5"/>
      <c r="GO481" s="5"/>
      <c r="GP481" s="5"/>
      <c r="GQ481" s="5"/>
      <c r="GR481" s="5"/>
      <c r="GS481" s="5"/>
      <c r="GT481" s="5"/>
      <c r="GU481" s="5"/>
      <c r="GV481" s="5"/>
      <c r="GW481" s="5"/>
      <c r="GX481" s="5"/>
      <c r="GY481" s="5"/>
      <c r="GZ481" s="5"/>
      <c r="HA481" s="5"/>
      <c r="HB481" s="5"/>
      <c r="HC481" s="5"/>
      <c r="HD481" s="5"/>
      <c r="HE481" s="5"/>
      <c r="HF481" s="5"/>
      <c r="HG481" s="5"/>
      <c r="HH481" s="5"/>
      <c r="HI481" s="5"/>
      <c r="HJ481" s="5"/>
      <c r="HK481" s="5"/>
      <c r="HL481" s="5"/>
      <c r="HM481" s="5"/>
      <c r="HN481" s="5"/>
      <c r="HO481" s="5"/>
      <c r="HP481" s="5"/>
      <c r="HQ481" s="5"/>
      <c r="HR481" s="5"/>
      <c r="HS481" s="5"/>
      <c r="HT481" s="5"/>
      <c r="HU481" s="5"/>
      <c r="HV481" s="5"/>
      <c r="HW481" s="5"/>
      <c r="HX481" s="5"/>
      <c r="HY481" s="5"/>
      <c r="HZ481" s="5"/>
      <c r="IA481" s="5"/>
      <c r="IB481" s="5"/>
      <c r="IC481" s="5"/>
      <c r="ID481" s="5"/>
      <c r="IE481" s="5"/>
      <c r="IF481" s="5"/>
      <c r="IG481" s="5"/>
      <c r="IH481" s="5"/>
      <c r="II481" s="5"/>
      <c r="IJ481" s="5"/>
      <c r="IK481" s="5"/>
      <c r="IL481" s="5"/>
      <c r="IM481" s="5"/>
      <c r="IN481" s="5"/>
      <c r="IO481" s="5"/>
      <c r="IP481" s="5"/>
      <c r="IQ481" s="5"/>
      <c r="IR481" s="5"/>
      <c r="IS481" s="5"/>
      <c r="IT481" s="5"/>
      <c r="IU481" s="5"/>
      <c r="IV481" s="5"/>
    </row>
    <row r="482" spans="1:256" s="29" customFormat="1" ht="15" customHeight="1">
      <c r="A482" s="171"/>
      <c r="B482" s="171"/>
      <c r="C482" s="1051"/>
      <c r="E482" s="5"/>
      <c r="F482" s="5" t="s">
        <v>1249</v>
      </c>
      <c r="G482" s="5"/>
      <c r="H482" s="5"/>
      <c r="I482" s="5"/>
      <c r="J482" s="5"/>
      <c r="K482" s="5"/>
      <c r="L482" s="5"/>
      <c r="M482" s="5"/>
      <c r="N482" s="5"/>
      <c r="O482" s="5"/>
      <c r="P482" s="5"/>
      <c r="Q482" s="5"/>
      <c r="R482" s="5"/>
      <c r="S482" s="5"/>
      <c r="T482" s="5"/>
      <c r="U482" s="5"/>
      <c r="V482" s="5"/>
      <c r="W482" s="5"/>
      <c r="X482" s="5"/>
      <c r="Y482" s="5"/>
      <c r="Z482" s="5"/>
      <c r="AA482" s="5"/>
      <c r="AB482" s="5"/>
      <c r="AC482" s="5"/>
      <c r="AD482" s="5"/>
      <c r="AE482" s="5"/>
      <c r="AF482" s="5"/>
      <c r="AG482" s="5"/>
      <c r="AH482" s="5"/>
      <c r="AI482" s="5"/>
      <c r="AJ482" s="5"/>
      <c r="AK482" s="5"/>
      <c r="AL482" s="5"/>
      <c r="AM482" s="5"/>
      <c r="AN482" s="5"/>
      <c r="AO482" s="5"/>
      <c r="AP482" s="5"/>
      <c r="AQ482" s="5"/>
      <c r="AR482" s="5"/>
      <c r="AS482" s="5"/>
      <c r="AT482" s="5"/>
      <c r="AU482" s="5"/>
      <c r="AV482" s="5"/>
      <c r="AW482" s="5"/>
      <c r="AX482" s="5"/>
      <c r="AY482" s="5"/>
      <c r="AZ482" s="5"/>
      <c r="BA482" s="5"/>
      <c r="BB482" s="5"/>
      <c r="BC482" s="5"/>
      <c r="BD482" s="5"/>
      <c r="BE482" s="5"/>
      <c r="BF482" s="5"/>
      <c r="BG482" s="5"/>
      <c r="BH482" s="5"/>
      <c r="BI482" s="5"/>
      <c r="BJ482" s="5"/>
      <c r="BK482" s="5"/>
      <c r="BL482" s="5"/>
      <c r="BM482" s="5"/>
      <c r="BN482" s="5"/>
      <c r="BO482" s="5"/>
      <c r="BP482" s="5"/>
      <c r="BQ482" s="5"/>
      <c r="BR482" s="5"/>
      <c r="BS482" s="5"/>
      <c r="BT482" s="5"/>
      <c r="BU482" s="5"/>
      <c r="BV482" s="5"/>
      <c r="BW482" s="5"/>
      <c r="BX482" s="5"/>
      <c r="BY482" s="5"/>
      <c r="BZ482" s="5"/>
      <c r="CA482" s="5"/>
      <c r="CB482" s="5"/>
      <c r="CC482" s="5"/>
      <c r="CD482" s="5"/>
      <c r="CE482" s="5"/>
      <c r="CF482" s="5"/>
      <c r="CG482" s="5"/>
      <c r="CH482" s="5"/>
      <c r="CI482" s="5"/>
      <c r="CJ482" s="5"/>
      <c r="CK482" s="5"/>
      <c r="CL482" s="5"/>
      <c r="CM482" s="5"/>
      <c r="CN482" s="5"/>
      <c r="CO482" s="5"/>
      <c r="CP482" s="5"/>
      <c r="CQ482" s="5"/>
      <c r="CR482" s="5"/>
      <c r="CS482" s="5"/>
      <c r="CT482" s="5"/>
      <c r="CU482" s="5"/>
      <c r="CV482" s="5"/>
      <c r="CW482" s="5"/>
      <c r="CX482" s="5"/>
      <c r="CY482" s="5"/>
      <c r="CZ482" s="5"/>
      <c r="DA482" s="5"/>
      <c r="DB482" s="5"/>
      <c r="DC482" s="5"/>
      <c r="DD482" s="5"/>
      <c r="DE482" s="5"/>
      <c r="DF482" s="5"/>
      <c r="DG482" s="5"/>
      <c r="DH482" s="5"/>
      <c r="DI482" s="5"/>
      <c r="DJ482" s="5"/>
      <c r="DK482" s="5"/>
      <c r="DL482" s="5"/>
      <c r="DM482" s="5"/>
      <c r="DN482" s="5"/>
      <c r="DO482" s="5"/>
      <c r="DP482" s="5"/>
      <c r="DQ482" s="5"/>
      <c r="DR482" s="5"/>
      <c r="DS482" s="5"/>
      <c r="DT482" s="5"/>
      <c r="DU482" s="5"/>
      <c r="DV482" s="5"/>
      <c r="DW482" s="5"/>
      <c r="DX482" s="5"/>
      <c r="DY482" s="5"/>
      <c r="DZ482" s="5"/>
      <c r="EA482" s="5"/>
      <c r="EB482" s="5"/>
      <c r="EC482" s="5"/>
      <c r="ED482" s="5"/>
      <c r="EE482" s="5"/>
      <c r="EF482" s="5"/>
      <c r="EG482" s="5"/>
      <c r="EH482" s="5"/>
      <c r="EI482" s="5"/>
      <c r="EJ482" s="5"/>
      <c r="EK482" s="5"/>
      <c r="EL482" s="5"/>
      <c r="EM482" s="5"/>
      <c r="EN482" s="5"/>
      <c r="EO482" s="5"/>
      <c r="EP482" s="5"/>
      <c r="EQ482" s="5"/>
      <c r="ER482" s="5"/>
      <c r="ES482" s="5"/>
      <c r="ET482" s="5"/>
      <c r="EU482" s="5"/>
      <c r="EV482" s="5"/>
      <c r="EW482" s="5"/>
      <c r="EX482" s="5"/>
      <c r="EY482" s="5"/>
      <c r="EZ482" s="5"/>
      <c r="FA482" s="5"/>
      <c r="FB482" s="5"/>
      <c r="FC482" s="5"/>
      <c r="FD482" s="5"/>
      <c r="FE482" s="5"/>
      <c r="FF482" s="5"/>
      <c r="FG482" s="5"/>
      <c r="FH482" s="5"/>
      <c r="FI482" s="5"/>
      <c r="FJ482" s="5"/>
      <c r="FK482" s="5"/>
      <c r="FL482" s="5"/>
      <c r="FM482" s="5"/>
      <c r="FN482" s="5"/>
      <c r="FO482" s="5"/>
      <c r="FP482" s="5"/>
      <c r="FQ482" s="5"/>
      <c r="FR482" s="5"/>
      <c r="FS482" s="5"/>
      <c r="FT482" s="5"/>
      <c r="FU482" s="5"/>
      <c r="FV482" s="5"/>
      <c r="FW482" s="5"/>
      <c r="FX482" s="5"/>
      <c r="FY482" s="5"/>
      <c r="FZ482" s="5"/>
      <c r="GA482" s="5"/>
      <c r="GB482" s="5"/>
      <c r="GC482" s="5"/>
      <c r="GD482" s="5"/>
      <c r="GE482" s="5"/>
      <c r="GF482" s="5"/>
      <c r="GG482" s="5"/>
      <c r="GH482" s="5"/>
      <c r="GI482" s="5"/>
      <c r="GJ482" s="5"/>
      <c r="GK482" s="5"/>
      <c r="GL482" s="5"/>
      <c r="GM482" s="5"/>
      <c r="GN482" s="5"/>
      <c r="GO482" s="5"/>
      <c r="GP482" s="5"/>
      <c r="GQ482" s="5"/>
      <c r="GR482" s="5"/>
      <c r="GS482" s="5"/>
      <c r="GT482" s="5"/>
      <c r="GU482" s="5"/>
      <c r="GV482" s="5"/>
      <c r="GW482" s="5"/>
      <c r="GX482" s="5"/>
      <c r="GY482" s="5"/>
      <c r="GZ482" s="5"/>
      <c r="HA482" s="5"/>
      <c r="HB482" s="5"/>
      <c r="HC482" s="5"/>
      <c r="HD482" s="5"/>
      <c r="HE482" s="5"/>
      <c r="HF482" s="5"/>
      <c r="HG482" s="5"/>
      <c r="HH482" s="5"/>
      <c r="HI482" s="5"/>
      <c r="HJ482" s="5"/>
      <c r="HK482" s="5"/>
      <c r="HL482" s="5"/>
      <c r="HM482" s="5"/>
      <c r="HN482" s="5"/>
      <c r="HO482" s="5"/>
      <c r="HP482" s="5"/>
      <c r="HQ482" s="5"/>
      <c r="HR482" s="5"/>
      <c r="HS482" s="5"/>
      <c r="HT482" s="5"/>
      <c r="HU482" s="5"/>
      <c r="HV482" s="5"/>
      <c r="HW482" s="5"/>
      <c r="HX482" s="5"/>
      <c r="HY482" s="5"/>
      <c r="HZ482" s="5"/>
      <c r="IA482" s="5"/>
      <c r="IB482" s="5"/>
      <c r="IC482" s="5"/>
      <c r="ID482" s="5"/>
      <c r="IE482" s="5"/>
      <c r="IF482" s="5"/>
      <c r="IG482" s="5"/>
      <c r="IH482" s="5"/>
      <c r="II482" s="5"/>
      <c r="IJ482" s="5"/>
      <c r="IK482" s="5"/>
      <c r="IL482" s="5"/>
      <c r="IM482" s="5"/>
      <c r="IN482" s="5"/>
      <c r="IO482" s="5"/>
      <c r="IP482" s="5"/>
      <c r="IQ482" s="5"/>
      <c r="IR482" s="5"/>
      <c r="IS482" s="5"/>
      <c r="IT482" s="5"/>
      <c r="IU482" s="5"/>
      <c r="IV482" s="5"/>
    </row>
    <row r="483" spans="1:256" ht="15" customHeight="1">
      <c r="G483" s="5" t="s">
        <v>683</v>
      </c>
      <c r="AA483" s="5">
        <v>8728.2464069017442</v>
      </c>
      <c r="AB483" s="5">
        <v>9793.5799854206853</v>
      </c>
      <c r="AC483" s="5">
        <v>17302.888655289193</v>
      </c>
      <c r="AD483" s="5">
        <v>22120.977978655021</v>
      </c>
      <c r="AE483" s="5">
        <v>22680.973202302936</v>
      </c>
      <c r="AF483" s="5">
        <v>23255.144772530533</v>
      </c>
      <c r="AG483" s="5">
        <v>23843.851565260207</v>
      </c>
      <c r="AH483" s="5">
        <v>24447.461541401339</v>
      </c>
      <c r="AI483" s="5">
        <v>25066.351976838196</v>
      </c>
      <c r="AJ483" s="5">
        <v>25700.909698239644</v>
      </c>
      <c r="AK483" s="5">
        <v>26351.531324838055</v>
      </c>
      <c r="AL483" s="5">
        <v>27018.623516329564</v>
      </c>
      <c r="AM483" s="5">
        <v>27702.603227049578</v>
      </c>
      <c r="AN483" s="5">
        <v>28403.897966582794</v>
      </c>
      <c r="AO483" s="5">
        <v>29122.946066970471</v>
      </c>
      <c r="AP483" s="5">
        <v>29860.196956682252</v>
      </c>
      <c r="AQ483" s="5">
        <v>30616.111441523768</v>
      </c>
    </row>
    <row r="484" spans="1:256" ht="15" customHeight="1">
      <c r="E484" s="29"/>
      <c r="F484" s="29"/>
      <c r="G484" s="29" t="s">
        <v>38</v>
      </c>
      <c r="H484" s="29"/>
      <c r="I484" s="29"/>
      <c r="J484" s="29"/>
      <c r="K484" s="29"/>
      <c r="L484" s="29"/>
      <c r="M484" s="29"/>
      <c r="N484" s="29"/>
      <c r="P484" s="29"/>
      <c r="Q484" s="29"/>
      <c r="R484" s="29"/>
      <c r="S484" s="29"/>
      <c r="T484" s="29"/>
      <c r="U484" s="29"/>
      <c r="V484" s="29"/>
      <c r="W484" s="29"/>
      <c r="X484" s="29"/>
      <c r="Y484" s="29"/>
      <c r="Z484" s="29"/>
      <c r="AA484" s="29">
        <v>8728.2464069017442</v>
      </c>
      <c r="AB484" s="29">
        <v>9793.5799854206853</v>
      </c>
      <c r="AC484" s="29">
        <v>17302.888655289193</v>
      </c>
      <c r="AD484" s="29">
        <v>22120.977978655021</v>
      </c>
      <c r="AE484" s="29">
        <v>22680.973202302936</v>
      </c>
      <c r="AF484" s="29">
        <v>23255.144772530533</v>
      </c>
      <c r="AG484" s="29">
        <v>23843.851565260207</v>
      </c>
      <c r="AH484" s="29">
        <v>24447.461541401339</v>
      </c>
      <c r="AI484" s="29">
        <v>25066.351976838196</v>
      </c>
      <c r="AJ484" s="29">
        <v>25700.909698239644</v>
      </c>
      <c r="AK484" s="29">
        <v>26351.531324838055</v>
      </c>
      <c r="AL484" s="29">
        <v>27018.623516329564</v>
      </c>
      <c r="AM484" s="29">
        <v>27702.603227049578</v>
      </c>
      <c r="AN484" s="29">
        <v>28403.897966582794</v>
      </c>
      <c r="AO484" s="29">
        <v>29122.946066970471</v>
      </c>
      <c r="AP484" s="29">
        <v>29860.196956682252</v>
      </c>
      <c r="AQ484" s="29">
        <v>30616.111441523768</v>
      </c>
      <c r="AR484" s="29"/>
      <c r="AS484" s="29"/>
      <c r="AT484" s="29"/>
      <c r="AU484" s="29"/>
      <c r="AV484" s="29"/>
      <c r="AW484" s="29"/>
      <c r="AX484" s="29"/>
      <c r="AY484" s="29"/>
      <c r="AZ484" s="29"/>
      <c r="BA484" s="29"/>
      <c r="BB484" s="29"/>
      <c r="BC484" s="29"/>
      <c r="BD484" s="29"/>
      <c r="BE484" s="29"/>
      <c r="BF484" s="29"/>
      <c r="BG484" s="29"/>
      <c r="BH484" s="29"/>
      <c r="BI484" s="29"/>
      <c r="BJ484" s="29"/>
      <c r="BK484" s="29"/>
      <c r="BL484" s="29"/>
      <c r="BM484" s="29"/>
      <c r="BN484" s="29"/>
      <c r="BO484" s="29"/>
      <c r="BP484" s="29"/>
      <c r="BQ484" s="29"/>
      <c r="BR484" s="29"/>
      <c r="BS484" s="29"/>
      <c r="BT484" s="29"/>
      <c r="BU484" s="29"/>
      <c r="BV484" s="29"/>
      <c r="BW484" s="29"/>
      <c r="BX484" s="29"/>
      <c r="BY484" s="29"/>
      <c r="BZ484" s="29"/>
      <c r="CA484" s="29"/>
      <c r="CB484" s="29"/>
      <c r="CC484" s="29"/>
      <c r="CD484" s="29"/>
      <c r="CE484" s="29"/>
      <c r="CF484" s="29"/>
      <c r="CG484" s="29"/>
      <c r="CH484" s="29"/>
      <c r="CI484" s="29"/>
      <c r="CJ484" s="29"/>
      <c r="CK484" s="29"/>
      <c r="CL484" s="29"/>
      <c r="CM484" s="29"/>
      <c r="CN484" s="29"/>
      <c r="CO484" s="29"/>
      <c r="CP484" s="29"/>
      <c r="CQ484" s="29"/>
      <c r="CR484" s="29"/>
      <c r="CS484" s="29"/>
      <c r="CT484" s="29"/>
      <c r="CU484" s="29"/>
      <c r="CV484" s="29"/>
      <c r="CW484" s="29"/>
      <c r="CX484" s="29"/>
      <c r="CY484" s="29"/>
      <c r="CZ484" s="29"/>
      <c r="DA484" s="29"/>
      <c r="DB484" s="29"/>
      <c r="DC484" s="29"/>
      <c r="DD484" s="29"/>
      <c r="DE484" s="29"/>
      <c r="DF484" s="29"/>
      <c r="DG484" s="29"/>
      <c r="DH484" s="29"/>
      <c r="DI484" s="29"/>
      <c r="DJ484" s="29"/>
      <c r="DK484" s="29"/>
      <c r="DL484" s="29"/>
      <c r="DM484" s="29"/>
      <c r="DN484" s="29"/>
      <c r="DO484" s="29"/>
      <c r="DP484" s="29"/>
      <c r="DQ484" s="29"/>
      <c r="DR484" s="29"/>
      <c r="DS484" s="29"/>
      <c r="DT484" s="29"/>
      <c r="DU484" s="29"/>
      <c r="DV484" s="29"/>
      <c r="DW484" s="29"/>
      <c r="DX484" s="29"/>
      <c r="DY484" s="29"/>
      <c r="DZ484" s="29"/>
      <c r="EA484" s="29"/>
      <c r="EB484" s="29"/>
      <c r="EC484" s="29"/>
      <c r="ED484" s="29"/>
      <c r="EE484" s="29"/>
      <c r="EF484" s="29"/>
      <c r="EG484" s="29"/>
      <c r="EH484" s="29"/>
      <c r="EI484" s="29"/>
      <c r="EJ484" s="29"/>
      <c r="EK484" s="29"/>
      <c r="EL484" s="29"/>
      <c r="EM484" s="29"/>
      <c r="EN484" s="29"/>
      <c r="EO484" s="29"/>
      <c r="EP484" s="29"/>
      <c r="EQ484" s="29"/>
      <c r="ER484" s="29"/>
      <c r="ES484" s="29"/>
      <c r="ET484" s="29"/>
      <c r="EU484" s="29"/>
      <c r="EV484" s="29"/>
      <c r="EW484" s="29"/>
      <c r="EX484" s="29"/>
      <c r="EY484" s="29"/>
      <c r="EZ484" s="29"/>
      <c r="FA484" s="29"/>
      <c r="FB484" s="29"/>
      <c r="FC484" s="29"/>
      <c r="FD484" s="29"/>
      <c r="FE484" s="29"/>
      <c r="FF484" s="29"/>
      <c r="FG484" s="29"/>
      <c r="FH484" s="29"/>
      <c r="FI484" s="29"/>
      <c r="FJ484" s="29"/>
      <c r="FK484" s="29"/>
      <c r="FL484" s="29"/>
      <c r="FM484" s="29"/>
      <c r="FN484" s="29"/>
      <c r="FO484" s="29"/>
      <c r="FP484" s="29"/>
      <c r="FQ484" s="29"/>
      <c r="FR484" s="29"/>
      <c r="FS484" s="29"/>
      <c r="FT484" s="29"/>
      <c r="FU484" s="29"/>
      <c r="FV484" s="29"/>
      <c r="FW484" s="29"/>
      <c r="FX484" s="29"/>
      <c r="FY484" s="29"/>
      <c r="FZ484" s="29"/>
      <c r="GA484" s="29"/>
      <c r="GB484" s="29"/>
      <c r="GC484" s="29"/>
      <c r="GD484" s="29"/>
      <c r="GE484" s="29"/>
      <c r="GF484" s="29"/>
      <c r="GG484" s="29"/>
      <c r="GH484" s="29"/>
      <c r="GI484" s="29"/>
      <c r="GJ484" s="29"/>
      <c r="GK484" s="29"/>
      <c r="GL484" s="29"/>
      <c r="GM484" s="29"/>
      <c r="GN484" s="29"/>
      <c r="GO484" s="29"/>
      <c r="GP484" s="29"/>
      <c r="GQ484" s="29"/>
      <c r="GR484" s="29"/>
      <c r="GS484" s="29"/>
      <c r="GT484" s="29"/>
      <c r="GU484" s="29"/>
      <c r="GV484" s="29"/>
      <c r="GW484" s="29"/>
      <c r="GX484" s="29"/>
      <c r="GY484" s="29"/>
      <c r="GZ484" s="29"/>
      <c r="HA484" s="29"/>
      <c r="HB484" s="29"/>
      <c r="HC484" s="29"/>
      <c r="HD484" s="29"/>
      <c r="HE484" s="29"/>
      <c r="HF484" s="29"/>
      <c r="HG484" s="29"/>
      <c r="HH484" s="29"/>
      <c r="HI484" s="29"/>
      <c r="HJ484" s="29"/>
      <c r="HK484" s="29"/>
      <c r="HL484" s="29"/>
      <c r="HM484" s="29"/>
      <c r="HN484" s="29"/>
      <c r="HO484" s="29"/>
      <c r="HP484" s="29"/>
      <c r="HQ484" s="29"/>
      <c r="HR484" s="29"/>
      <c r="HS484" s="29"/>
      <c r="HT484" s="29"/>
      <c r="HU484" s="29"/>
      <c r="HV484" s="29"/>
      <c r="HW484" s="29"/>
      <c r="HX484" s="29"/>
      <c r="HY484" s="29"/>
      <c r="HZ484" s="29"/>
      <c r="IA484" s="29"/>
      <c r="IB484" s="29"/>
      <c r="IC484" s="29"/>
      <c r="ID484" s="29"/>
      <c r="IE484" s="29"/>
      <c r="IF484" s="29"/>
      <c r="IG484" s="29"/>
      <c r="IH484" s="29"/>
      <c r="II484" s="29"/>
      <c r="IJ484" s="29"/>
      <c r="IK484" s="29"/>
      <c r="IL484" s="29"/>
      <c r="IM484" s="29"/>
      <c r="IN484" s="29"/>
      <c r="IO484" s="29"/>
      <c r="IP484" s="29"/>
      <c r="IQ484" s="29"/>
      <c r="IR484" s="29"/>
      <c r="IS484" s="29"/>
      <c r="IT484" s="29"/>
      <c r="IU484" s="29"/>
      <c r="IV484" s="29"/>
    </row>
    <row r="485" spans="1:256" s="29" customFormat="1" ht="15" customHeight="1">
      <c r="A485" s="171"/>
      <c r="B485" s="171"/>
      <c r="C485" s="1051"/>
      <c r="F485" s="5" t="s">
        <v>1252</v>
      </c>
      <c r="O485" s="5"/>
    </row>
    <row r="486" spans="1:256" s="29" customFormat="1" ht="15" customHeight="1">
      <c r="A486" s="171"/>
      <c r="B486" s="171"/>
      <c r="C486" s="1051"/>
      <c r="D486" s="5"/>
      <c r="E486" s="5"/>
      <c r="F486" s="5"/>
      <c r="G486" s="5" t="s">
        <v>1295</v>
      </c>
      <c r="H486" s="5"/>
      <c r="I486" s="5"/>
      <c r="J486" s="5"/>
      <c r="K486" s="5"/>
      <c r="L486" s="5"/>
      <c r="M486" s="5"/>
      <c r="N486" s="5"/>
      <c r="O486" s="5"/>
      <c r="P486" s="5"/>
      <c r="Q486" s="5"/>
      <c r="R486" s="5"/>
      <c r="S486" s="5"/>
      <c r="T486" s="5"/>
      <c r="U486" s="5"/>
      <c r="V486" s="5"/>
      <c r="W486" s="5"/>
      <c r="X486" s="5"/>
      <c r="Y486" s="5"/>
      <c r="Z486" s="5"/>
      <c r="AA486" s="5"/>
      <c r="AB486" s="5"/>
      <c r="AC486" s="5"/>
      <c r="AD486" s="5"/>
      <c r="AE486" s="5"/>
      <c r="AF486" s="5"/>
      <c r="AG486" s="5"/>
      <c r="AH486" s="5"/>
      <c r="AI486" s="5"/>
      <c r="AJ486" s="5"/>
      <c r="AK486" s="5"/>
      <c r="AL486" s="5"/>
      <c r="AM486" s="5"/>
      <c r="AN486" s="5"/>
      <c r="AO486" s="5"/>
      <c r="AP486" s="5"/>
      <c r="AQ486" s="5"/>
      <c r="AR486" s="5"/>
      <c r="AS486" s="5"/>
      <c r="AT486" s="5"/>
      <c r="AU486" s="5"/>
      <c r="AV486" s="5"/>
      <c r="AW486" s="5"/>
      <c r="AX486" s="5"/>
      <c r="AY486" s="5"/>
      <c r="AZ486" s="5"/>
      <c r="BA486" s="5"/>
      <c r="BB486" s="5"/>
      <c r="BC486" s="5"/>
      <c r="BD486" s="5"/>
      <c r="BE486" s="5"/>
      <c r="BF486" s="5"/>
      <c r="BG486" s="5"/>
      <c r="BH486" s="5"/>
      <c r="BI486" s="5"/>
      <c r="BJ486" s="5"/>
      <c r="BK486" s="5"/>
      <c r="BL486" s="5"/>
      <c r="BM486" s="5"/>
      <c r="BN486" s="5"/>
      <c r="BO486" s="5"/>
      <c r="BP486" s="5"/>
      <c r="BQ486" s="5"/>
      <c r="BR486" s="5"/>
      <c r="BS486" s="5"/>
      <c r="BT486" s="5"/>
      <c r="BU486" s="5"/>
      <c r="BV486" s="5"/>
      <c r="BW486" s="5"/>
      <c r="BX486" s="5"/>
      <c r="BY486" s="5"/>
      <c r="BZ486" s="5"/>
      <c r="CA486" s="5"/>
      <c r="CB486" s="5"/>
      <c r="CC486" s="5"/>
      <c r="CD486" s="5"/>
      <c r="CE486" s="5"/>
      <c r="CF486" s="5"/>
      <c r="CG486" s="5"/>
      <c r="CH486" s="5"/>
      <c r="CI486" s="5"/>
      <c r="CJ486" s="5"/>
      <c r="CK486" s="5"/>
      <c r="CL486" s="5"/>
      <c r="CM486" s="5"/>
      <c r="CN486" s="5"/>
      <c r="CO486" s="5"/>
      <c r="CP486" s="5"/>
      <c r="CQ486" s="5"/>
      <c r="CR486" s="5"/>
      <c r="CS486" s="5"/>
      <c r="CT486" s="5"/>
      <c r="CU486" s="5"/>
      <c r="CV486" s="5"/>
      <c r="CW486" s="5"/>
      <c r="CX486" s="5"/>
      <c r="CY486" s="5"/>
      <c r="CZ486" s="5"/>
      <c r="DA486" s="5"/>
      <c r="DB486" s="5"/>
      <c r="DC486" s="5"/>
      <c r="DD486" s="5"/>
      <c r="DE486" s="5"/>
      <c r="DF486" s="5"/>
      <c r="DG486" s="5"/>
      <c r="DH486" s="5"/>
      <c r="DI486" s="5"/>
      <c r="DJ486" s="5"/>
      <c r="DK486" s="5"/>
      <c r="DL486" s="5"/>
      <c r="DM486" s="5"/>
      <c r="DN486" s="5"/>
      <c r="DO486" s="5"/>
      <c r="DP486" s="5"/>
      <c r="DQ486" s="5"/>
      <c r="DR486" s="5"/>
      <c r="DS486" s="5"/>
      <c r="DT486" s="5"/>
      <c r="DU486" s="5"/>
      <c r="DV486" s="5"/>
      <c r="DW486" s="5"/>
      <c r="DX486" s="5"/>
      <c r="DY486" s="5"/>
      <c r="DZ486" s="5"/>
      <c r="EA486" s="5"/>
      <c r="EB486" s="5"/>
      <c r="EC486" s="5"/>
      <c r="ED486" s="5"/>
      <c r="EE486" s="5"/>
      <c r="EF486" s="5"/>
      <c r="EG486" s="5"/>
      <c r="EH486" s="5"/>
      <c r="EI486" s="5"/>
      <c r="EJ486" s="5"/>
      <c r="EK486" s="5"/>
      <c r="EL486" s="5"/>
      <c r="EM486" s="5"/>
      <c r="EN486" s="5"/>
      <c r="EO486" s="5"/>
      <c r="EP486" s="5"/>
      <c r="EQ486" s="5"/>
      <c r="ER486" s="5"/>
      <c r="ES486" s="5"/>
      <c r="ET486" s="5"/>
      <c r="EU486" s="5"/>
      <c r="EV486" s="5"/>
      <c r="EW486" s="5"/>
      <c r="EX486" s="5"/>
      <c r="EY486" s="5"/>
      <c r="EZ486" s="5"/>
      <c r="FA486" s="5"/>
      <c r="FB486" s="5"/>
      <c r="FC486" s="5"/>
      <c r="FD486" s="5"/>
      <c r="FE486" s="5"/>
      <c r="FF486" s="5"/>
      <c r="FG486" s="5"/>
      <c r="FH486" s="5"/>
      <c r="FI486" s="5"/>
      <c r="FJ486" s="5"/>
      <c r="FK486" s="5"/>
      <c r="FL486" s="5"/>
      <c r="FM486" s="5"/>
      <c r="FN486" s="5"/>
      <c r="FO486" s="5"/>
      <c r="FP486" s="5"/>
      <c r="FQ486" s="5"/>
      <c r="FR486" s="5"/>
      <c r="FS486" s="5"/>
      <c r="FT486" s="5"/>
      <c r="FU486" s="5"/>
      <c r="FV486" s="5"/>
      <c r="FW486" s="5"/>
      <c r="FX486" s="5"/>
      <c r="FY486" s="5"/>
      <c r="FZ486" s="5"/>
      <c r="GA486" s="5"/>
      <c r="GB486" s="5"/>
      <c r="GC486" s="5"/>
      <c r="GD486" s="5"/>
      <c r="GE486" s="5"/>
      <c r="GF486" s="5"/>
      <c r="GG486" s="5"/>
      <c r="GH486" s="5"/>
      <c r="GI486" s="5"/>
      <c r="GJ486" s="5"/>
      <c r="GK486" s="5"/>
      <c r="GL486" s="5"/>
      <c r="GM486" s="5"/>
      <c r="GN486" s="5"/>
      <c r="GO486" s="5"/>
      <c r="GP486" s="5"/>
      <c r="GQ486" s="5"/>
      <c r="GR486" s="5"/>
      <c r="GS486" s="5"/>
      <c r="GT486" s="5"/>
      <c r="GU486" s="5"/>
      <c r="GV486" s="5"/>
      <c r="GW486" s="5"/>
      <c r="GX486" s="5"/>
      <c r="GY486" s="5"/>
      <c r="GZ486" s="5"/>
      <c r="HA486" s="5"/>
      <c r="HB486" s="5"/>
      <c r="HC486" s="5"/>
      <c r="HD486" s="5"/>
      <c r="HE486" s="5"/>
      <c r="HF486" s="5"/>
      <c r="HG486" s="5"/>
      <c r="HH486" s="5"/>
      <c r="HI486" s="5"/>
      <c r="HJ486" s="5"/>
      <c r="HK486" s="5"/>
      <c r="HL486" s="5"/>
      <c r="HM486" s="5"/>
      <c r="HN486" s="5"/>
      <c r="HO486" s="5"/>
      <c r="HP486" s="5"/>
      <c r="HQ486" s="5"/>
      <c r="HR486" s="5"/>
      <c r="HS486" s="5"/>
      <c r="HT486" s="5"/>
      <c r="HU486" s="5"/>
      <c r="HV486" s="5"/>
      <c r="HW486" s="5"/>
      <c r="HX486" s="5"/>
      <c r="HY486" s="5"/>
      <c r="HZ486" s="5"/>
      <c r="IA486" s="5"/>
      <c r="IB486" s="5"/>
      <c r="IC486" s="5"/>
      <c r="ID486" s="5"/>
      <c r="IE486" s="5"/>
      <c r="IF486" s="5"/>
      <c r="IG486" s="5"/>
      <c r="IH486" s="5"/>
      <c r="II486" s="5"/>
      <c r="IJ486" s="5"/>
      <c r="IK486" s="5"/>
      <c r="IL486" s="5"/>
      <c r="IM486" s="5"/>
      <c r="IN486" s="5"/>
      <c r="IO486" s="5"/>
      <c r="IP486" s="5"/>
      <c r="IQ486" s="5"/>
      <c r="IR486" s="5"/>
      <c r="IS486" s="5"/>
      <c r="IT486" s="5"/>
      <c r="IU486" s="5"/>
      <c r="IV486" s="5"/>
    </row>
    <row r="487" spans="1:256" ht="15" customHeight="1">
      <c r="E487" s="29"/>
      <c r="F487" s="29"/>
      <c r="G487" s="29" t="s">
        <v>38</v>
      </c>
      <c r="H487" s="29"/>
      <c r="I487" s="29"/>
      <c r="J487" s="29"/>
      <c r="K487" s="29"/>
      <c r="L487" s="29"/>
      <c r="M487" s="29"/>
      <c r="N487" s="29"/>
      <c r="P487" s="29"/>
      <c r="Q487" s="29"/>
      <c r="R487" s="29"/>
      <c r="S487" s="29"/>
      <c r="T487" s="29"/>
      <c r="U487" s="29"/>
      <c r="V487" s="29"/>
      <c r="W487" s="29"/>
      <c r="X487" s="29"/>
      <c r="Y487" s="29"/>
      <c r="Z487" s="29"/>
      <c r="AA487" s="29">
        <v>0</v>
      </c>
      <c r="AB487" s="29">
        <v>0</v>
      </c>
      <c r="AC487" s="29">
        <v>0</v>
      </c>
      <c r="AD487" s="29">
        <v>0</v>
      </c>
      <c r="AE487" s="29">
        <v>0</v>
      </c>
      <c r="AF487" s="29">
        <v>0</v>
      </c>
      <c r="AG487" s="29">
        <v>0</v>
      </c>
      <c r="AH487" s="29">
        <v>0</v>
      </c>
      <c r="AI487" s="29">
        <v>0</v>
      </c>
      <c r="AJ487" s="29">
        <v>0</v>
      </c>
      <c r="AK487" s="29">
        <v>0</v>
      </c>
      <c r="AL487" s="29">
        <v>0</v>
      </c>
      <c r="AM487" s="29">
        <v>0</v>
      </c>
      <c r="AN487" s="29">
        <v>0</v>
      </c>
      <c r="AO487" s="29">
        <v>0</v>
      </c>
      <c r="AP487" s="29">
        <v>0</v>
      </c>
      <c r="AQ487" s="29">
        <v>0</v>
      </c>
      <c r="AR487" s="29"/>
      <c r="AS487" s="29"/>
      <c r="AT487" s="29"/>
      <c r="AU487" s="29"/>
      <c r="AV487" s="29"/>
      <c r="AW487" s="29"/>
      <c r="AX487" s="29"/>
      <c r="AY487" s="29"/>
      <c r="AZ487" s="29"/>
      <c r="BA487" s="29"/>
      <c r="BB487" s="29"/>
      <c r="BC487" s="29"/>
      <c r="BD487" s="29"/>
      <c r="BE487" s="29"/>
      <c r="BF487" s="29"/>
      <c r="BG487" s="29"/>
      <c r="BH487" s="29"/>
      <c r="BI487" s="29"/>
      <c r="BJ487" s="29"/>
      <c r="BK487" s="29"/>
      <c r="BL487" s="29"/>
      <c r="BM487" s="29"/>
      <c r="BN487" s="29"/>
      <c r="BO487" s="29"/>
      <c r="BP487" s="29"/>
      <c r="BQ487" s="29"/>
      <c r="BR487" s="29"/>
      <c r="BS487" s="29"/>
      <c r="BT487" s="29"/>
      <c r="BU487" s="29"/>
      <c r="BV487" s="29"/>
      <c r="BW487" s="29"/>
      <c r="BX487" s="29"/>
      <c r="BY487" s="29"/>
      <c r="BZ487" s="29"/>
      <c r="CA487" s="29"/>
      <c r="CB487" s="29"/>
      <c r="CC487" s="29"/>
      <c r="CD487" s="29"/>
      <c r="CE487" s="29"/>
      <c r="CF487" s="29"/>
      <c r="CG487" s="29"/>
      <c r="CH487" s="29"/>
      <c r="CI487" s="29"/>
      <c r="CJ487" s="29"/>
      <c r="CK487" s="29"/>
      <c r="CL487" s="29"/>
      <c r="CM487" s="29"/>
      <c r="CN487" s="29"/>
      <c r="CO487" s="29"/>
      <c r="CP487" s="29"/>
      <c r="CQ487" s="29"/>
      <c r="CR487" s="29"/>
      <c r="CS487" s="29"/>
      <c r="CT487" s="29"/>
      <c r="CU487" s="29"/>
      <c r="CV487" s="29"/>
      <c r="CW487" s="29"/>
      <c r="CX487" s="29"/>
      <c r="CY487" s="29"/>
      <c r="CZ487" s="29"/>
      <c r="DA487" s="29"/>
      <c r="DB487" s="29"/>
      <c r="DC487" s="29"/>
      <c r="DD487" s="29"/>
      <c r="DE487" s="29"/>
      <c r="DF487" s="29"/>
      <c r="DG487" s="29"/>
      <c r="DH487" s="29"/>
      <c r="DI487" s="29"/>
      <c r="DJ487" s="29"/>
      <c r="DK487" s="29"/>
      <c r="DL487" s="29"/>
      <c r="DM487" s="29"/>
      <c r="DN487" s="29"/>
      <c r="DO487" s="29"/>
      <c r="DP487" s="29"/>
      <c r="DQ487" s="29"/>
      <c r="DR487" s="29"/>
      <c r="DS487" s="29"/>
      <c r="DT487" s="29"/>
      <c r="DU487" s="29"/>
      <c r="DV487" s="29"/>
      <c r="DW487" s="29"/>
      <c r="DX487" s="29"/>
      <c r="DY487" s="29"/>
      <c r="DZ487" s="29"/>
      <c r="EA487" s="29"/>
      <c r="EB487" s="29"/>
      <c r="EC487" s="29"/>
      <c r="ED487" s="29"/>
      <c r="EE487" s="29"/>
      <c r="EF487" s="29"/>
      <c r="EG487" s="29"/>
      <c r="EH487" s="29"/>
      <c r="EI487" s="29"/>
      <c r="EJ487" s="29"/>
      <c r="EK487" s="29"/>
      <c r="EL487" s="29"/>
      <c r="EM487" s="29"/>
      <c r="EN487" s="29"/>
      <c r="EO487" s="29"/>
      <c r="EP487" s="29"/>
      <c r="EQ487" s="29"/>
      <c r="ER487" s="29"/>
      <c r="ES487" s="29"/>
      <c r="ET487" s="29"/>
      <c r="EU487" s="29"/>
      <c r="EV487" s="29"/>
      <c r="EW487" s="29"/>
      <c r="EX487" s="29"/>
      <c r="EY487" s="29"/>
      <c r="EZ487" s="29"/>
      <c r="FA487" s="29"/>
      <c r="FB487" s="29"/>
      <c r="FC487" s="29"/>
      <c r="FD487" s="29"/>
      <c r="FE487" s="29"/>
      <c r="FF487" s="29"/>
      <c r="FG487" s="29"/>
      <c r="FH487" s="29"/>
      <c r="FI487" s="29"/>
      <c r="FJ487" s="29"/>
      <c r="FK487" s="29"/>
      <c r="FL487" s="29"/>
      <c r="FM487" s="29"/>
      <c r="FN487" s="29"/>
      <c r="FO487" s="29"/>
      <c r="FP487" s="29"/>
      <c r="FQ487" s="29"/>
      <c r="FR487" s="29"/>
      <c r="FS487" s="29"/>
      <c r="FT487" s="29"/>
      <c r="FU487" s="29"/>
      <c r="FV487" s="29"/>
      <c r="FW487" s="29"/>
      <c r="FX487" s="29"/>
      <c r="FY487" s="29"/>
      <c r="FZ487" s="29"/>
      <c r="GA487" s="29"/>
      <c r="GB487" s="29"/>
      <c r="GC487" s="29"/>
      <c r="GD487" s="29"/>
      <c r="GE487" s="29"/>
      <c r="GF487" s="29"/>
      <c r="GG487" s="29"/>
      <c r="GH487" s="29"/>
      <c r="GI487" s="29"/>
      <c r="GJ487" s="29"/>
      <c r="GK487" s="29"/>
      <c r="GL487" s="29"/>
      <c r="GM487" s="29"/>
      <c r="GN487" s="29"/>
      <c r="GO487" s="29"/>
      <c r="GP487" s="29"/>
      <c r="GQ487" s="29"/>
      <c r="GR487" s="29"/>
      <c r="GS487" s="29"/>
      <c r="GT487" s="29"/>
      <c r="GU487" s="29"/>
      <c r="GV487" s="29"/>
      <c r="GW487" s="29"/>
      <c r="GX487" s="29"/>
      <c r="GY487" s="29"/>
      <c r="GZ487" s="29"/>
      <c r="HA487" s="29"/>
      <c r="HB487" s="29"/>
      <c r="HC487" s="29"/>
      <c r="HD487" s="29"/>
      <c r="HE487" s="29"/>
      <c r="HF487" s="29"/>
      <c r="HG487" s="29"/>
      <c r="HH487" s="29"/>
      <c r="HI487" s="29"/>
      <c r="HJ487" s="29"/>
      <c r="HK487" s="29"/>
      <c r="HL487" s="29"/>
      <c r="HM487" s="29"/>
      <c r="HN487" s="29"/>
      <c r="HO487" s="29"/>
      <c r="HP487" s="29"/>
      <c r="HQ487" s="29"/>
      <c r="HR487" s="29"/>
      <c r="HS487" s="29"/>
      <c r="HT487" s="29"/>
      <c r="HU487" s="29"/>
      <c r="HV487" s="29"/>
      <c r="HW487" s="29"/>
      <c r="HX487" s="29"/>
      <c r="HY487" s="29"/>
      <c r="HZ487" s="29"/>
      <c r="IA487" s="29"/>
      <c r="IB487" s="29"/>
      <c r="IC487" s="29"/>
      <c r="ID487" s="29"/>
      <c r="IE487" s="29"/>
      <c r="IF487" s="29"/>
      <c r="IG487" s="29"/>
      <c r="IH487" s="29"/>
      <c r="II487" s="29"/>
      <c r="IJ487" s="29"/>
      <c r="IK487" s="29"/>
      <c r="IL487" s="29"/>
      <c r="IM487" s="29"/>
      <c r="IN487" s="29"/>
      <c r="IO487" s="29"/>
      <c r="IP487" s="29"/>
      <c r="IQ487" s="29"/>
      <c r="IR487" s="29"/>
      <c r="IS487" s="29"/>
      <c r="IT487" s="29"/>
      <c r="IU487" s="29"/>
      <c r="IV487" s="29"/>
    </row>
    <row r="488" spans="1:256" s="29" customFormat="1" ht="15" customHeight="1">
      <c r="A488" s="171"/>
      <c r="B488" s="171"/>
      <c r="C488" s="1051"/>
      <c r="F488" s="5" t="s">
        <v>724</v>
      </c>
      <c r="O488" s="5"/>
      <c r="P488" s="5"/>
      <c r="Q488" s="5"/>
      <c r="R488" s="5"/>
      <c r="S488" s="5"/>
      <c r="T488" s="5"/>
      <c r="U488" s="5"/>
      <c r="V488" s="5"/>
      <c r="W488" s="5"/>
      <c r="X488" s="5"/>
      <c r="Y488" s="5"/>
      <c r="Z488" s="5"/>
      <c r="AA488" s="5"/>
      <c r="AB488" s="5"/>
      <c r="AC488" s="5"/>
      <c r="AD488" s="5"/>
      <c r="AE488" s="5"/>
      <c r="AF488" s="5"/>
      <c r="AG488" s="5"/>
      <c r="AH488" s="5"/>
      <c r="AI488" s="5"/>
      <c r="AJ488" s="5"/>
      <c r="AK488" s="5"/>
      <c r="AL488" s="5"/>
      <c r="AM488" s="5"/>
      <c r="AN488" s="5"/>
      <c r="AO488" s="5"/>
      <c r="AP488" s="5"/>
      <c r="AQ488" s="5"/>
    </row>
    <row r="489" spans="1:256" ht="15" customHeight="1">
      <c r="F489" s="5" t="s">
        <v>1297</v>
      </c>
    </row>
    <row r="490" spans="1:256" ht="15" customHeight="1">
      <c r="G490" s="5" t="s">
        <v>1352</v>
      </c>
    </row>
    <row r="491" spans="1:256" ht="15" customHeight="1">
      <c r="E491" s="29"/>
      <c r="F491" s="29"/>
      <c r="G491" s="29" t="s">
        <v>38</v>
      </c>
      <c r="H491" s="29"/>
      <c r="I491" s="29"/>
      <c r="J491" s="29"/>
      <c r="K491" s="29"/>
      <c r="L491" s="29"/>
      <c r="M491" s="29"/>
      <c r="N491" s="29"/>
      <c r="P491" s="29"/>
      <c r="Q491" s="29"/>
      <c r="R491" s="29"/>
      <c r="S491" s="29"/>
      <c r="T491" s="29"/>
      <c r="U491" s="29"/>
      <c r="V491" s="29"/>
      <c r="W491" s="29"/>
      <c r="X491" s="29"/>
      <c r="Y491" s="29"/>
      <c r="Z491" s="29"/>
      <c r="AA491" s="29">
        <v>0</v>
      </c>
      <c r="AB491" s="29">
        <v>0</v>
      </c>
      <c r="AC491" s="29">
        <v>0</v>
      </c>
      <c r="AD491" s="29">
        <v>0</v>
      </c>
      <c r="AE491" s="29">
        <v>0</v>
      </c>
      <c r="AF491" s="29">
        <v>0</v>
      </c>
      <c r="AG491" s="29">
        <v>0</v>
      </c>
      <c r="AH491" s="29">
        <v>0</v>
      </c>
      <c r="AI491" s="29">
        <v>0</v>
      </c>
      <c r="AJ491" s="29">
        <v>0</v>
      </c>
      <c r="AK491" s="29">
        <v>0</v>
      </c>
      <c r="AL491" s="29">
        <v>0</v>
      </c>
      <c r="AM491" s="29">
        <v>0</v>
      </c>
      <c r="AN491" s="29">
        <v>0</v>
      </c>
      <c r="AO491" s="29">
        <v>0</v>
      </c>
      <c r="AP491" s="29">
        <v>0</v>
      </c>
      <c r="AQ491" s="29">
        <v>0</v>
      </c>
      <c r="AR491" s="29"/>
      <c r="AS491" s="29"/>
      <c r="AT491" s="29"/>
      <c r="AU491" s="29"/>
      <c r="AV491" s="29"/>
      <c r="AW491" s="29"/>
      <c r="AX491" s="29"/>
      <c r="AY491" s="29"/>
      <c r="AZ491" s="29"/>
      <c r="BA491" s="29"/>
      <c r="BB491" s="29"/>
      <c r="BC491" s="29"/>
      <c r="BD491" s="29"/>
      <c r="BE491" s="29"/>
      <c r="BF491" s="29"/>
      <c r="BG491" s="29"/>
      <c r="BH491" s="29"/>
      <c r="BI491" s="29"/>
      <c r="BJ491" s="29"/>
      <c r="BK491" s="29"/>
      <c r="BL491" s="29"/>
      <c r="BM491" s="29"/>
      <c r="BN491" s="29"/>
      <c r="BO491" s="29"/>
      <c r="BP491" s="29"/>
      <c r="BQ491" s="29"/>
      <c r="BR491" s="29"/>
      <c r="BS491" s="29"/>
      <c r="BT491" s="29"/>
      <c r="BU491" s="29"/>
      <c r="BV491" s="29"/>
      <c r="BW491" s="29"/>
      <c r="BX491" s="29"/>
      <c r="BY491" s="29"/>
      <c r="BZ491" s="29"/>
      <c r="CA491" s="29"/>
      <c r="CB491" s="29"/>
      <c r="CC491" s="29"/>
      <c r="CD491" s="29"/>
      <c r="CE491" s="29"/>
      <c r="CF491" s="29"/>
      <c r="CG491" s="29"/>
      <c r="CH491" s="29"/>
      <c r="CI491" s="29"/>
      <c r="CJ491" s="29"/>
      <c r="CK491" s="29"/>
      <c r="CL491" s="29"/>
      <c r="CM491" s="29"/>
      <c r="CN491" s="29"/>
      <c r="CO491" s="29"/>
      <c r="CP491" s="29"/>
      <c r="CQ491" s="29"/>
      <c r="CR491" s="29"/>
      <c r="CS491" s="29"/>
      <c r="CT491" s="29"/>
      <c r="CU491" s="29"/>
      <c r="CV491" s="29"/>
      <c r="CW491" s="29"/>
      <c r="CX491" s="29"/>
      <c r="CY491" s="29"/>
      <c r="CZ491" s="29"/>
      <c r="DA491" s="29"/>
      <c r="DB491" s="29"/>
      <c r="DC491" s="29"/>
      <c r="DD491" s="29"/>
      <c r="DE491" s="29"/>
      <c r="DF491" s="29"/>
      <c r="DG491" s="29"/>
      <c r="DH491" s="29"/>
      <c r="DI491" s="29"/>
      <c r="DJ491" s="29"/>
      <c r="DK491" s="29"/>
      <c r="DL491" s="29"/>
      <c r="DM491" s="29"/>
      <c r="DN491" s="29"/>
      <c r="DO491" s="29"/>
      <c r="DP491" s="29"/>
      <c r="DQ491" s="29"/>
      <c r="DR491" s="29"/>
      <c r="DS491" s="29"/>
      <c r="DT491" s="29"/>
      <c r="DU491" s="29"/>
      <c r="DV491" s="29"/>
      <c r="DW491" s="29"/>
      <c r="DX491" s="29"/>
      <c r="DY491" s="29"/>
      <c r="DZ491" s="29"/>
      <c r="EA491" s="29"/>
      <c r="EB491" s="29"/>
      <c r="EC491" s="29"/>
      <c r="ED491" s="29"/>
      <c r="EE491" s="29"/>
      <c r="EF491" s="29"/>
      <c r="EG491" s="29"/>
      <c r="EH491" s="29"/>
      <c r="EI491" s="29"/>
      <c r="EJ491" s="29"/>
      <c r="EK491" s="29"/>
      <c r="EL491" s="29"/>
      <c r="EM491" s="29"/>
      <c r="EN491" s="29"/>
      <c r="EO491" s="29"/>
      <c r="EP491" s="29"/>
      <c r="EQ491" s="29"/>
      <c r="ER491" s="29"/>
      <c r="ES491" s="29"/>
      <c r="ET491" s="29"/>
      <c r="EU491" s="29"/>
      <c r="EV491" s="29"/>
      <c r="EW491" s="29"/>
      <c r="EX491" s="29"/>
      <c r="EY491" s="29"/>
      <c r="EZ491" s="29"/>
      <c r="FA491" s="29"/>
      <c r="FB491" s="29"/>
      <c r="FC491" s="29"/>
      <c r="FD491" s="29"/>
      <c r="FE491" s="29"/>
      <c r="FF491" s="29"/>
      <c r="FG491" s="29"/>
      <c r="FH491" s="29"/>
      <c r="FI491" s="29"/>
      <c r="FJ491" s="29"/>
      <c r="FK491" s="29"/>
      <c r="FL491" s="29"/>
      <c r="FM491" s="29"/>
      <c r="FN491" s="29"/>
      <c r="FO491" s="29"/>
      <c r="FP491" s="29"/>
      <c r="FQ491" s="29"/>
      <c r="FR491" s="29"/>
      <c r="FS491" s="29"/>
      <c r="FT491" s="29"/>
      <c r="FU491" s="29"/>
      <c r="FV491" s="29"/>
      <c r="FW491" s="29"/>
      <c r="FX491" s="29"/>
      <c r="FY491" s="29"/>
      <c r="FZ491" s="29"/>
      <c r="GA491" s="29"/>
      <c r="GB491" s="29"/>
      <c r="GC491" s="29"/>
      <c r="GD491" s="29"/>
      <c r="GE491" s="29"/>
      <c r="GF491" s="29"/>
      <c r="GG491" s="29"/>
      <c r="GH491" s="29"/>
      <c r="GI491" s="29"/>
      <c r="GJ491" s="29"/>
      <c r="GK491" s="29"/>
      <c r="GL491" s="29"/>
      <c r="GM491" s="29"/>
      <c r="GN491" s="29"/>
      <c r="GO491" s="29"/>
      <c r="GP491" s="29"/>
      <c r="GQ491" s="29"/>
      <c r="GR491" s="29"/>
      <c r="GS491" s="29"/>
      <c r="GT491" s="29"/>
      <c r="GU491" s="29"/>
      <c r="GV491" s="29"/>
      <c r="GW491" s="29"/>
      <c r="GX491" s="29"/>
      <c r="GY491" s="29"/>
      <c r="GZ491" s="29"/>
      <c r="HA491" s="29"/>
      <c r="HB491" s="29"/>
      <c r="HC491" s="29"/>
      <c r="HD491" s="29"/>
      <c r="HE491" s="29"/>
      <c r="HF491" s="29"/>
      <c r="HG491" s="29"/>
      <c r="HH491" s="29"/>
      <c r="HI491" s="29"/>
      <c r="HJ491" s="29"/>
      <c r="HK491" s="29"/>
      <c r="HL491" s="29"/>
      <c r="HM491" s="29"/>
      <c r="HN491" s="29"/>
      <c r="HO491" s="29"/>
      <c r="HP491" s="29"/>
      <c r="HQ491" s="29"/>
      <c r="HR491" s="29"/>
      <c r="HS491" s="29"/>
      <c r="HT491" s="29"/>
      <c r="HU491" s="29"/>
      <c r="HV491" s="29"/>
      <c r="HW491" s="29"/>
      <c r="HX491" s="29"/>
      <c r="HY491" s="29"/>
      <c r="HZ491" s="29"/>
      <c r="IA491" s="29"/>
      <c r="IB491" s="29"/>
      <c r="IC491" s="29"/>
      <c r="ID491" s="29"/>
      <c r="IE491" s="29"/>
      <c r="IF491" s="29"/>
      <c r="IG491" s="29"/>
      <c r="IH491" s="29"/>
      <c r="II491" s="29"/>
      <c r="IJ491" s="29"/>
      <c r="IK491" s="29"/>
      <c r="IL491" s="29"/>
      <c r="IM491" s="29"/>
      <c r="IN491" s="29"/>
      <c r="IO491" s="29"/>
      <c r="IP491" s="29"/>
      <c r="IQ491" s="29"/>
      <c r="IR491" s="29"/>
      <c r="IS491" s="29"/>
      <c r="IT491" s="29"/>
      <c r="IU491" s="29"/>
      <c r="IV491" s="29"/>
    </row>
    <row r="492" spans="1:256" ht="15" customHeight="1">
      <c r="E492" s="5" t="s">
        <v>1257</v>
      </c>
      <c r="N492" s="1064">
        <v>1210596.1200000001</v>
      </c>
      <c r="O492" s="1064">
        <v>1187111.25</v>
      </c>
      <c r="P492" s="1064">
        <v>1158643.02</v>
      </c>
      <c r="Q492" s="1064">
        <v>1130561.2</v>
      </c>
      <c r="R492" s="1064">
        <v>1097106.3899999999</v>
      </c>
      <c r="S492" s="1064">
        <v>1063793.93</v>
      </c>
      <c r="T492" s="1064">
        <v>1015611.12</v>
      </c>
      <c r="U492" s="1064">
        <v>1019600.16</v>
      </c>
      <c r="V492" s="1064">
        <v>970794.78</v>
      </c>
      <c r="W492" s="1075">
        <v>919000</v>
      </c>
      <c r="X492" s="1075">
        <v>869000</v>
      </c>
      <c r="Y492" s="1075">
        <v>859000</v>
      </c>
      <c r="Z492" s="1075">
        <v>838000</v>
      </c>
      <c r="AA492" s="5">
        <v>846728.24640690174</v>
      </c>
      <c r="AB492" s="5">
        <v>856521.82639232243</v>
      </c>
      <c r="AC492" s="5">
        <v>873824.71504761162</v>
      </c>
      <c r="AD492" s="5">
        <v>895945.69302626664</v>
      </c>
      <c r="AE492" s="5">
        <v>918626.66622856958</v>
      </c>
      <c r="AF492" s="5">
        <v>941881.81100110011</v>
      </c>
      <c r="AG492" s="5">
        <v>965725.66256636032</v>
      </c>
      <c r="AH492" s="5">
        <v>990173.12410776166</v>
      </c>
      <c r="AI492" s="5">
        <v>1015239.4760845999</v>
      </c>
      <c r="AJ492" s="5">
        <v>1040940.3857828395</v>
      </c>
      <c r="AK492" s="5">
        <v>1067291.9171076776</v>
      </c>
      <c r="AL492" s="5">
        <v>1094310.5406240071</v>
      </c>
      <c r="AM492" s="5">
        <v>1122013.1438510567</v>
      </c>
      <c r="AN492" s="5">
        <v>1150417.0418176395</v>
      </c>
      <c r="AO492" s="5">
        <v>1179539.98788461</v>
      </c>
      <c r="AP492" s="5">
        <v>1209400.1848412922</v>
      </c>
      <c r="AQ492" s="5">
        <v>1240016.296282816</v>
      </c>
    </row>
    <row r="494" spans="1:256" ht="15" customHeight="1">
      <c r="C494" s="1051" t="s">
        <v>1344</v>
      </c>
      <c r="D494" s="29" t="s">
        <v>1356</v>
      </c>
    </row>
    <row r="495" spans="1:256" s="29" customFormat="1" ht="15" customHeight="1">
      <c r="A495" s="171"/>
      <c r="B495" s="171"/>
      <c r="C495" s="1051"/>
      <c r="E495" s="5" t="s">
        <v>1248</v>
      </c>
      <c r="F495" s="5"/>
      <c r="G495" s="5"/>
      <c r="H495" s="5"/>
      <c r="I495" s="5"/>
      <c r="J495" s="5"/>
      <c r="K495" s="5"/>
      <c r="L495" s="5"/>
      <c r="M495" s="5"/>
      <c r="N495" s="5"/>
      <c r="O495" s="5"/>
      <c r="P495" s="5"/>
      <c r="Q495" s="5"/>
      <c r="R495" s="5"/>
      <c r="S495" s="5"/>
      <c r="T495" s="5"/>
      <c r="U495" s="5"/>
      <c r="V495" s="5"/>
      <c r="W495" s="5"/>
      <c r="X495" s="5"/>
      <c r="Y495" s="5"/>
      <c r="Z495" s="5"/>
      <c r="AA495" s="5">
        <v>0</v>
      </c>
      <c r="AB495" s="5">
        <v>0</v>
      </c>
      <c r="AC495" s="5">
        <v>0</v>
      </c>
      <c r="AD495" s="5">
        <v>0</v>
      </c>
      <c r="AE495" s="5">
        <v>0</v>
      </c>
      <c r="AF495" s="5">
        <v>0</v>
      </c>
      <c r="AG495" s="5">
        <v>0</v>
      </c>
      <c r="AH495" s="5">
        <v>0</v>
      </c>
      <c r="AI495" s="5">
        <v>0</v>
      </c>
      <c r="AJ495" s="5">
        <v>0</v>
      </c>
      <c r="AK495" s="5">
        <v>0</v>
      </c>
      <c r="AL495" s="5">
        <v>0</v>
      </c>
      <c r="AM495" s="5">
        <v>0</v>
      </c>
      <c r="AN495" s="5">
        <v>0</v>
      </c>
      <c r="AO495" s="5">
        <v>0</v>
      </c>
      <c r="AP495" s="5">
        <v>0</v>
      </c>
      <c r="AQ495" s="5">
        <v>0</v>
      </c>
      <c r="AR495" s="5"/>
      <c r="AS495" s="5"/>
      <c r="AT495" s="5"/>
      <c r="AU495" s="5"/>
      <c r="AV495" s="5"/>
      <c r="AW495" s="5"/>
      <c r="AX495" s="5"/>
      <c r="AY495" s="5"/>
      <c r="AZ495" s="5"/>
      <c r="BA495" s="5"/>
      <c r="BB495" s="5"/>
      <c r="BC495" s="5"/>
      <c r="BD495" s="5"/>
      <c r="BE495" s="5"/>
      <c r="BF495" s="5"/>
      <c r="BG495" s="5"/>
      <c r="BH495" s="5"/>
      <c r="BI495" s="5"/>
      <c r="BJ495" s="5"/>
      <c r="BK495" s="5"/>
      <c r="BL495" s="5"/>
      <c r="BM495" s="5"/>
      <c r="BN495" s="5"/>
      <c r="BO495" s="5"/>
      <c r="BP495" s="5"/>
      <c r="BQ495" s="5"/>
      <c r="BR495" s="5"/>
      <c r="BS495" s="5"/>
      <c r="BT495" s="5"/>
      <c r="BU495" s="5"/>
      <c r="BV495" s="5"/>
      <c r="BW495" s="5"/>
      <c r="BX495" s="5"/>
      <c r="BY495" s="5"/>
      <c r="BZ495" s="5"/>
      <c r="CA495" s="5"/>
      <c r="CB495" s="5"/>
      <c r="CC495" s="5"/>
      <c r="CD495" s="5"/>
      <c r="CE495" s="5"/>
      <c r="CF495" s="5"/>
      <c r="CG495" s="5"/>
      <c r="CH495" s="5"/>
      <c r="CI495" s="5"/>
      <c r="CJ495" s="5"/>
      <c r="CK495" s="5"/>
      <c r="CL495" s="5"/>
      <c r="CM495" s="5"/>
      <c r="CN495" s="5"/>
      <c r="CO495" s="5"/>
      <c r="CP495" s="5"/>
      <c r="CQ495" s="5"/>
      <c r="CR495" s="5"/>
      <c r="CS495" s="5"/>
      <c r="CT495" s="5"/>
      <c r="CU495" s="5"/>
      <c r="CV495" s="5"/>
      <c r="CW495" s="5"/>
      <c r="CX495" s="5"/>
      <c r="CY495" s="5"/>
      <c r="CZ495" s="5"/>
      <c r="DA495" s="5"/>
      <c r="DB495" s="5"/>
      <c r="DC495" s="5"/>
      <c r="DD495" s="5"/>
      <c r="DE495" s="5"/>
      <c r="DF495" s="5"/>
      <c r="DG495" s="5"/>
      <c r="DH495" s="5"/>
      <c r="DI495" s="5"/>
      <c r="DJ495" s="5"/>
      <c r="DK495" s="5"/>
      <c r="DL495" s="5"/>
      <c r="DM495" s="5"/>
      <c r="DN495" s="5"/>
      <c r="DO495" s="5"/>
      <c r="DP495" s="5"/>
      <c r="DQ495" s="5"/>
      <c r="DR495" s="5"/>
      <c r="DS495" s="5"/>
      <c r="DT495" s="5"/>
      <c r="DU495" s="5"/>
      <c r="DV495" s="5"/>
      <c r="DW495" s="5"/>
      <c r="DX495" s="5"/>
      <c r="DY495" s="5"/>
      <c r="DZ495" s="5"/>
      <c r="EA495" s="5"/>
      <c r="EB495" s="5"/>
      <c r="EC495" s="5"/>
      <c r="ED495" s="5"/>
      <c r="EE495" s="5"/>
      <c r="EF495" s="5"/>
      <c r="EG495" s="5"/>
      <c r="EH495" s="5"/>
      <c r="EI495" s="5"/>
      <c r="EJ495" s="5"/>
      <c r="EK495" s="5"/>
      <c r="EL495" s="5"/>
      <c r="EM495" s="5"/>
      <c r="EN495" s="5"/>
      <c r="EO495" s="5"/>
      <c r="EP495" s="5"/>
      <c r="EQ495" s="5"/>
      <c r="ER495" s="5"/>
      <c r="ES495" s="5"/>
      <c r="ET495" s="5"/>
      <c r="EU495" s="5"/>
      <c r="EV495" s="5"/>
      <c r="EW495" s="5"/>
      <c r="EX495" s="5"/>
      <c r="EY495" s="5"/>
      <c r="EZ495" s="5"/>
      <c r="FA495" s="5"/>
      <c r="FB495" s="5"/>
      <c r="FC495" s="5"/>
      <c r="FD495" s="5"/>
      <c r="FE495" s="5"/>
      <c r="FF495" s="5"/>
      <c r="FG495" s="5"/>
      <c r="FH495" s="5"/>
      <c r="FI495" s="5"/>
      <c r="FJ495" s="5"/>
      <c r="FK495" s="5"/>
      <c r="FL495" s="5"/>
      <c r="FM495" s="5"/>
      <c r="FN495" s="5"/>
      <c r="FO495" s="5"/>
      <c r="FP495" s="5"/>
      <c r="FQ495" s="5"/>
      <c r="FR495" s="5"/>
      <c r="FS495" s="5"/>
      <c r="FT495" s="5"/>
      <c r="FU495" s="5"/>
      <c r="FV495" s="5"/>
      <c r="FW495" s="5"/>
      <c r="FX495" s="5"/>
      <c r="FY495" s="5"/>
      <c r="FZ495" s="5"/>
      <c r="GA495" s="5"/>
      <c r="GB495" s="5"/>
      <c r="GC495" s="5"/>
      <c r="GD495" s="5"/>
      <c r="GE495" s="5"/>
      <c r="GF495" s="5"/>
      <c r="GG495" s="5"/>
      <c r="GH495" s="5"/>
      <c r="GI495" s="5"/>
      <c r="GJ495" s="5"/>
      <c r="GK495" s="5"/>
      <c r="GL495" s="5"/>
      <c r="GM495" s="5"/>
      <c r="GN495" s="5"/>
      <c r="GO495" s="5"/>
      <c r="GP495" s="5"/>
      <c r="GQ495" s="5"/>
      <c r="GR495" s="5"/>
      <c r="GS495" s="5"/>
      <c r="GT495" s="5"/>
      <c r="GU495" s="5"/>
      <c r="GV495" s="5"/>
      <c r="GW495" s="5"/>
      <c r="GX495" s="5"/>
      <c r="GY495" s="5"/>
      <c r="GZ495" s="5"/>
      <c r="HA495" s="5"/>
      <c r="HB495" s="5"/>
      <c r="HC495" s="5"/>
      <c r="HD495" s="5"/>
      <c r="HE495" s="5"/>
      <c r="HF495" s="5"/>
      <c r="HG495" s="5"/>
      <c r="HH495" s="5"/>
      <c r="HI495" s="5"/>
      <c r="HJ495" s="5"/>
      <c r="HK495" s="5"/>
      <c r="HL495" s="5"/>
      <c r="HM495" s="5"/>
      <c r="HN495" s="5"/>
      <c r="HO495" s="5"/>
      <c r="HP495" s="5"/>
      <c r="HQ495" s="5"/>
      <c r="HR495" s="5"/>
      <c r="HS495" s="5"/>
      <c r="HT495" s="5"/>
      <c r="HU495" s="5"/>
      <c r="HV495" s="5"/>
      <c r="HW495" s="5"/>
      <c r="HX495" s="5"/>
      <c r="HY495" s="5"/>
      <c r="HZ495" s="5"/>
      <c r="IA495" s="5"/>
      <c r="IB495" s="5"/>
      <c r="IC495" s="5"/>
      <c r="ID495" s="5"/>
      <c r="IE495" s="5"/>
      <c r="IF495" s="5"/>
      <c r="IG495" s="5"/>
      <c r="IH495" s="5"/>
      <c r="II495" s="5"/>
      <c r="IJ495" s="5"/>
      <c r="IK495" s="5"/>
      <c r="IL495" s="5"/>
      <c r="IM495" s="5"/>
      <c r="IN495" s="5"/>
      <c r="IO495" s="5"/>
      <c r="IP495" s="5"/>
      <c r="IQ495" s="5"/>
      <c r="IR495" s="5"/>
      <c r="IS495" s="5"/>
      <c r="IT495" s="5"/>
      <c r="IU495" s="5"/>
      <c r="IV495" s="5"/>
    </row>
    <row r="496" spans="1:256" s="29" customFormat="1" ht="15" customHeight="1">
      <c r="A496" s="171"/>
      <c r="B496" s="171"/>
      <c r="C496" s="1051"/>
      <c r="E496" s="5"/>
      <c r="F496" s="5" t="s">
        <v>1249</v>
      </c>
      <c r="G496" s="5"/>
      <c r="H496" s="5"/>
      <c r="I496" s="5"/>
      <c r="J496" s="5"/>
      <c r="K496" s="5"/>
      <c r="L496" s="5"/>
      <c r="M496" s="5"/>
      <c r="N496" s="5"/>
      <c r="O496" s="5"/>
      <c r="P496" s="5"/>
      <c r="Q496" s="5"/>
      <c r="R496" s="5"/>
      <c r="S496" s="5"/>
      <c r="T496" s="5"/>
      <c r="U496" s="5"/>
      <c r="V496" s="5"/>
      <c r="W496" s="5"/>
      <c r="X496" s="5"/>
      <c r="Y496" s="5"/>
      <c r="Z496" s="5"/>
      <c r="AA496" s="5"/>
      <c r="AB496" s="5"/>
      <c r="AC496" s="5"/>
      <c r="AD496" s="5"/>
      <c r="AE496" s="5"/>
      <c r="AF496" s="5"/>
      <c r="AG496" s="5"/>
      <c r="AH496" s="5"/>
      <c r="AI496" s="5"/>
      <c r="AJ496" s="5"/>
      <c r="AK496" s="5"/>
      <c r="AL496" s="5"/>
      <c r="AM496" s="5"/>
      <c r="AN496" s="5"/>
      <c r="AO496" s="5"/>
      <c r="AP496" s="5"/>
      <c r="AQ496" s="5"/>
      <c r="AR496" s="5"/>
      <c r="AS496" s="5"/>
      <c r="AT496" s="5"/>
      <c r="AU496" s="5"/>
      <c r="AV496" s="5"/>
      <c r="AW496" s="5"/>
      <c r="AX496" s="5"/>
      <c r="AY496" s="5"/>
      <c r="AZ496" s="5"/>
      <c r="BA496" s="5"/>
      <c r="BB496" s="5"/>
      <c r="BC496" s="5"/>
      <c r="BD496" s="5"/>
      <c r="BE496" s="5"/>
      <c r="BF496" s="5"/>
      <c r="BG496" s="5"/>
      <c r="BH496" s="5"/>
      <c r="BI496" s="5"/>
      <c r="BJ496" s="5"/>
      <c r="BK496" s="5"/>
      <c r="BL496" s="5"/>
      <c r="BM496" s="5"/>
      <c r="BN496" s="5"/>
      <c r="BO496" s="5"/>
      <c r="BP496" s="5"/>
      <c r="BQ496" s="5"/>
      <c r="BR496" s="5"/>
      <c r="BS496" s="5"/>
      <c r="BT496" s="5"/>
      <c r="BU496" s="5"/>
      <c r="BV496" s="5"/>
      <c r="BW496" s="5"/>
      <c r="BX496" s="5"/>
      <c r="BY496" s="5"/>
      <c r="BZ496" s="5"/>
      <c r="CA496" s="5"/>
      <c r="CB496" s="5"/>
      <c r="CC496" s="5"/>
      <c r="CD496" s="5"/>
      <c r="CE496" s="5"/>
      <c r="CF496" s="5"/>
      <c r="CG496" s="5"/>
      <c r="CH496" s="5"/>
      <c r="CI496" s="5"/>
      <c r="CJ496" s="5"/>
      <c r="CK496" s="5"/>
      <c r="CL496" s="5"/>
      <c r="CM496" s="5"/>
      <c r="CN496" s="5"/>
      <c r="CO496" s="5"/>
      <c r="CP496" s="5"/>
      <c r="CQ496" s="5"/>
      <c r="CR496" s="5"/>
      <c r="CS496" s="5"/>
      <c r="CT496" s="5"/>
      <c r="CU496" s="5"/>
      <c r="CV496" s="5"/>
      <c r="CW496" s="5"/>
      <c r="CX496" s="5"/>
      <c r="CY496" s="5"/>
      <c r="CZ496" s="5"/>
      <c r="DA496" s="5"/>
      <c r="DB496" s="5"/>
      <c r="DC496" s="5"/>
      <c r="DD496" s="5"/>
      <c r="DE496" s="5"/>
      <c r="DF496" s="5"/>
      <c r="DG496" s="5"/>
      <c r="DH496" s="5"/>
      <c r="DI496" s="5"/>
      <c r="DJ496" s="5"/>
      <c r="DK496" s="5"/>
      <c r="DL496" s="5"/>
      <c r="DM496" s="5"/>
      <c r="DN496" s="5"/>
      <c r="DO496" s="5"/>
      <c r="DP496" s="5"/>
      <c r="DQ496" s="5"/>
      <c r="DR496" s="5"/>
      <c r="DS496" s="5"/>
      <c r="DT496" s="5"/>
      <c r="DU496" s="5"/>
      <c r="DV496" s="5"/>
      <c r="DW496" s="5"/>
      <c r="DX496" s="5"/>
      <c r="DY496" s="5"/>
      <c r="DZ496" s="5"/>
      <c r="EA496" s="5"/>
      <c r="EB496" s="5"/>
      <c r="EC496" s="5"/>
      <c r="ED496" s="5"/>
      <c r="EE496" s="5"/>
      <c r="EF496" s="5"/>
      <c r="EG496" s="5"/>
      <c r="EH496" s="5"/>
      <c r="EI496" s="5"/>
      <c r="EJ496" s="5"/>
      <c r="EK496" s="5"/>
      <c r="EL496" s="5"/>
      <c r="EM496" s="5"/>
      <c r="EN496" s="5"/>
      <c r="EO496" s="5"/>
      <c r="EP496" s="5"/>
      <c r="EQ496" s="5"/>
      <c r="ER496" s="5"/>
      <c r="ES496" s="5"/>
      <c r="ET496" s="5"/>
      <c r="EU496" s="5"/>
      <c r="EV496" s="5"/>
      <c r="EW496" s="5"/>
      <c r="EX496" s="5"/>
      <c r="EY496" s="5"/>
      <c r="EZ496" s="5"/>
      <c r="FA496" s="5"/>
      <c r="FB496" s="5"/>
      <c r="FC496" s="5"/>
      <c r="FD496" s="5"/>
      <c r="FE496" s="5"/>
      <c r="FF496" s="5"/>
      <c r="FG496" s="5"/>
      <c r="FH496" s="5"/>
      <c r="FI496" s="5"/>
      <c r="FJ496" s="5"/>
      <c r="FK496" s="5"/>
      <c r="FL496" s="5"/>
      <c r="FM496" s="5"/>
      <c r="FN496" s="5"/>
      <c r="FO496" s="5"/>
      <c r="FP496" s="5"/>
      <c r="FQ496" s="5"/>
      <c r="FR496" s="5"/>
      <c r="FS496" s="5"/>
      <c r="FT496" s="5"/>
      <c r="FU496" s="5"/>
      <c r="FV496" s="5"/>
      <c r="FW496" s="5"/>
      <c r="FX496" s="5"/>
      <c r="FY496" s="5"/>
      <c r="FZ496" s="5"/>
      <c r="GA496" s="5"/>
      <c r="GB496" s="5"/>
      <c r="GC496" s="5"/>
      <c r="GD496" s="5"/>
      <c r="GE496" s="5"/>
      <c r="GF496" s="5"/>
      <c r="GG496" s="5"/>
      <c r="GH496" s="5"/>
      <c r="GI496" s="5"/>
      <c r="GJ496" s="5"/>
      <c r="GK496" s="5"/>
      <c r="GL496" s="5"/>
      <c r="GM496" s="5"/>
      <c r="GN496" s="5"/>
      <c r="GO496" s="5"/>
      <c r="GP496" s="5"/>
      <c r="GQ496" s="5"/>
      <c r="GR496" s="5"/>
      <c r="GS496" s="5"/>
      <c r="GT496" s="5"/>
      <c r="GU496" s="5"/>
      <c r="GV496" s="5"/>
      <c r="GW496" s="5"/>
      <c r="GX496" s="5"/>
      <c r="GY496" s="5"/>
      <c r="GZ496" s="5"/>
      <c r="HA496" s="5"/>
      <c r="HB496" s="5"/>
      <c r="HC496" s="5"/>
      <c r="HD496" s="5"/>
      <c r="HE496" s="5"/>
      <c r="HF496" s="5"/>
      <c r="HG496" s="5"/>
      <c r="HH496" s="5"/>
      <c r="HI496" s="5"/>
      <c r="HJ496" s="5"/>
      <c r="HK496" s="5"/>
      <c r="HL496" s="5"/>
      <c r="HM496" s="5"/>
      <c r="HN496" s="5"/>
      <c r="HO496" s="5"/>
      <c r="HP496" s="5"/>
      <c r="HQ496" s="5"/>
      <c r="HR496" s="5"/>
      <c r="HS496" s="5"/>
      <c r="HT496" s="5"/>
      <c r="HU496" s="5"/>
      <c r="HV496" s="5"/>
      <c r="HW496" s="5"/>
      <c r="HX496" s="5"/>
      <c r="HY496" s="5"/>
      <c r="HZ496" s="5"/>
      <c r="IA496" s="5"/>
      <c r="IB496" s="5"/>
      <c r="IC496" s="5"/>
      <c r="ID496" s="5"/>
      <c r="IE496" s="5"/>
      <c r="IF496" s="5"/>
      <c r="IG496" s="5"/>
      <c r="IH496" s="5"/>
      <c r="II496" s="5"/>
      <c r="IJ496" s="5"/>
      <c r="IK496" s="5"/>
      <c r="IL496" s="5"/>
      <c r="IM496" s="5"/>
      <c r="IN496" s="5"/>
      <c r="IO496" s="5"/>
      <c r="IP496" s="5"/>
      <c r="IQ496" s="5"/>
      <c r="IR496" s="5"/>
      <c r="IS496" s="5"/>
      <c r="IT496" s="5"/>
      <c r="IU496" s="5"/>
      <c r="IV496" s="5"/>
    </row>
    <row r="497" spans="1:256" ht="15" customHeight="1">
      <c r="G497" s="5" t="s">
        <v>683</v>
      </c>
      <c r="AA497" s="5">
        <v>0</v>
      </c>
      <c r="AB497" s="5">
        <v>0</v>
      </c>
      <c r="AC497" s="5">
        <v>0</v>
      </c>
      <c r="AD497" s="5">
        <v>0</v>
      </c>
      <c r="AE497" s="5">
        <v>0</v>
      </c>
      <c r="AF497" s="5">
        <v>0</v>
      </c>
      <c r="AG497" s="5">
        <v>0</v>
      </c>
      <c r="AH497" s="5">
        <v>0</v>
      </c>
      <c r="AI497" s="5">
        <v>0</v>
      </c>
      <c r="AJ497" s="5">
        <v>0</v>
      </c>
      <c r="AK497" s="5">
        <v>0</v>
      </c>
      <c r="AL497" s="5">
        <v>0</v>
      </c>
      <c r="AM497" s="5">
        <v>0</v>
      </c>
      <c r="AN497" s="5">
        <v>0</v>
      </c>
      <c r="AO497" s="5">
        <v>0</v>
      </c>
      <c r="AP497" s="5">
        <v>0</v>
      </c>
      <c r="AQ497" s="5">
        <v>0</v>
      </c>
    </row>
    <row r="498" spans="1:256" ht="15" customHeight="1">
      <c r="E498" s="29"/>
      <c r="F498" s="29"/>
      <c r="G498" s="29" t="s">
        <v>38</v>
      </c>
      <c r="H498" s="29"/>
      <c r="I498" s="29"/>
      <c r="J498" s="29"/>
      <c r="K498" s="29"/>
      <c r="L498" s="29"/>
      <c r="M498" s="29"/>
      <c r="N498" s="29"/>
      <c r="P498" s="29"/>
      <c r="Q498" s="29"/>
      <c r="R498" s="29"/>
      <c r="S498" s="29"/>
      <c r="T498" s="29"/>
      <c r="U498" s="29"/>
      <c r="V498" s="29"/>
      <c r="W498" s="29"/>
      <c r="X498" s="29"/>
      <c r="Y498" s="29"/>
      <c r="Z498" s="29"/>
      <c r="AA498" s="29">
        <v>0</v>
      </c>
      <c r="AB498" s="29">
        <v>0</v>
      </c>
      <c r="AC498" s="29">
        <v>0</v>
      </c>
      <c r="AD498" s="29">
        <v>0</v>
      </c>
      <c r="AE498" s="29">
        <v>0</v>
      </c>
      <c r="AF498" s="29">
        <v>0</v>
      </c>
      <c r="AG498" s="29">
        <v>0</v>
      </c>
      <c r="AH498" s="29">
        <v>0</v>
      </c>
      <c r="AI498" s="29">
        <v>0</v>
      </c>
      <c r="AJ498" s="29">
        <v>0</v>
      </c>
      <c r="AK498" s="29">
        <v>0</v>
      </c>
      <c r="AL498" s="29">
        <v>0</v>
      </c>
      <c r="AM498" s="29">
        <v>0</v>
      </c>
      <c r="AN498" s="29">
        <v>0</v>
      </c>
      <c r="AO498" s="29">
        <v>0</v>
      </c>
      <c r="AP498" s="29">
        <v>0</v>
      </c>
      <c r="AQ498" s="29">
        <v>0</v>
      </c>
      <c r="AR498" s="29"/>
      <c r="AS498" s="29"/>
      <c r="AT498" s="29"/>
      <c r="AU498" s="29"/>
      <c r="AV498" s="29"/>
      <c r="AW498" s="29"/>
      <c r="AX498" s="29"/>
      <c r="AY498" s="29"/>
      <c r="AZ498" s="29"/>
      <c r="BA498" s="29"/>
      <c r="BB498" s="29"/>
      <c r="BC498" s="29"/>
      <c r="BD498" s="29"/>
      <c r="BE498" s="29"/>
      <c r="BF498" s="29"/>
      <c r="BG498" s="29"/>
      <c r="BH498" s="29"/>
      <c r="BI498" s="29"/>
      <c r="BJ498" s="29"/>
      <c r="BK498" s="29"/>
      <c r="BL498" s="29"/>
      <c r="BM498" s="29"/>
      <c r="BN498" s="29"/>
      <c r="BO498" s="29"/>
      <c r="BP498" s="29"/>
      <c r="BQ498" s="29"/>
      <c r="BR498" s="29"/>
      <c r="BS498" s="29"/>
      <c r="BT498" s="29"/>
      <c r="BU498" s="29"/>
      <c r="BV498" s="29"/>
      <c r="BW498" s="29"/>
      <c r="BX498" s="29"/>
      <c r="BY498" s="29"/>
      <c r="BZ498" s="29"/>
      <c r="CA498" s="29"/>
      <c r="CB498" s="29"/>
      <c r="CC498" s="29"/>
      <c r="CD498" s="29"/>
      <c r="CE498" s="29"/>
      <c r="CF498" s="29"/>
      <c r="CG498" s="29"/>
      <c r="CH498" s="29"/>
      <c r="CI498" s="29"/>
      <c r="CJ498" s="29"/>
      <c r="CK498" s="29"/>
      <c r="CL498" s="29"/>
      <c r="CM498" s="29"/>
      <c r="CN498" s="29"/>
      <c r="CO498" s="29"/>
      <c r="CP498" s="29"/>
      <c r="CQ498" s="29"/>
      <c r="CR498" s="29"/>
      <c r="CS498" s="29"/>
      <c r="CT498" s="29"/>
      <c r="CU498" s="29"/>
      <c r="CV498" s="29"/>
      <c r="CW498" s="29"/>
      <c r="CX498" s="29"/>
      <c r="CY498" s="29"/>
      <c r="CZ498" s="29"/>
      <c r="DA498" s="29"/>
      <c r="DB498" s="29"/>
      <c r="DC498" s="29"/>
      <c r="DD498" s="29"/>
      <c r="DE498" s="29"/>
      <c r="DF498" s="29"/>
      <c r="DG498" s="29"/>
      <c r="DH498" s="29"/>
      <c r="DI498" s="29"/>
      <c r="DJ498" s="29"/>
      <c r="DK498" s="29"/>
      <c r="DL498" s="29"/>
      <c r="DM498" s="29"/>
      <c r="DN498" s="29"/>
      <c r="DO498" s="29"/>
      <c r="DP498" s="29"/>
      <c r="DQ498" s="29"/>
      <c r="DR498" s="29"/>
      <c r="DS498" s="29"/>
      <c r="DT498" s="29"/>
      <c r="DU498" s="29"/>
      <c r="DV498" s="29"/>
      <c r="DW498" s="29"/>
      <c r="DX498" s="29"/>
      <c r="DY498" s="29"/>
      <c r="DZ498" s="29"/>
      <c r="EA498" s="29"/>
      <c r="EB498" s="29"/>
      <c r="EC498" s="29"/>
      <c r="ED498" s="29"/>
      <c r="EE498" s="29"/>
      <c r="EF498" s="29"/>
      <c r="EG498" s="29"/>
      <c r="EH498" s="29"/>
      <c r="EI498" s="29"/>
      <c r="EJ498" s="29"/>
      <c r="EK498" s="29"/>
      <c r="EL498" s="29"/>
      <c r="EM498" s="29"/>
      <c r="EN498" s="29"/>
      <c r="EO498" s="29"/>
      <c r="EP498" s="29"/>
      <c r="EQ498" s="29"/>
      <c r="ER498" s="29"/>
      <c r="ES498" s="29"/>
      <c r="ET498" s="29"/>
      <c r="EU498" s="29"/>
      <c r="EV498" s="29"/>
      <c r="EW498" s="29"/>
      <c r="EX498" s="29"/>
      <c r="EY498" s="29"/>
      <c r="EZ498" s="29"/>
      <c r="FA498" s="29"/>
      <c r="FB498" s="29"/>
      <c r="FC498" s="29"/>
      <c r="FD498" s="29"/>
      <c r="FE498" s="29"/>
      <c r="FF498" s="29"/>
      <c r="FG498" s="29"/>
      <c r="FH498" s="29"/>
      <c r="FI498" s="29"/>
      <c r="FJ498" s="29"/>
      <c r="FK498" s="29"/>
      <c r="FL498" s="29"/>
      <c r="FM498" s="29"/>
      <c r="FN498" s="29"/>
      <c r="FO498" s="29"/>
      <c r="FP498" s="29"/>
      <c r="FQ498" s="29"/>
      <c r="FR498" s="29"/>
      <c r="FS498" s="29"/>
      <c r="FT498" s="29"/>
      <c r="FU498" s="29"/>
      <c r="FV498" s="29"/>
      <c r="FW498" s="29"/>
      <c r="FX498" s="29"/>
      <c r="FY498" s="29"/>
      <c r="FZ498" s="29"/>
      <c r="GA498" s="29"/>
      <c r="GB498" s="29"/>
      <c r="GC498" s="29"/>
      <c r="GD498" s="29"/>
      <c r="GE498" s="29"/>
      <c r="GF498" s="29"/>
      <c r="GG498" s="29"/>
      <c r="GH498" s="29"/>
      <c r="GI498" s="29"/>
      <c r="GJ498" s="29"/>
      <c r="GK498" s="29"/>
      <c r="GL498" s="29"/>
      <c r="GM498" s="29"/>
      <c r="GN498" s="29"/>
      <c r="GO498" s="29"/>
      <c r="GP498" s="29"/>
      <c r="GQ498" s="29"/>
      <c r="GR498" s="29"/>
      <c r="GS498" s="29"/>
      <c r="GT498" s="29"/>
      <c r="GU498" s="29"/>
      <c r="GV498" s="29"/>
      <c r="GW498" s="29"/>
      <c r="GX498" s="29"/>
      <c r="GY498" s="29"/>
      <c r="GZ498" s="29"/>
      <c r="HA498" s="29"/>
      <c r="HB498" s="29"/>
      <c r="HC498" s="29"/>
      <c r="HD498" s="29"/>
      <c r="HE498" s="29"/>
      <c r="HF498" s="29"/>
      <c r="HG498" s="29"/>
      <c r="HH498" s="29"/>
      <c r="HI498" s="29"/>
      <c r="HJ498" s="29"/>
      <c r="HK498" s="29"/>
      <c r="HL498" s="29"/>
      <c r="HM498" s="29"/>
      <c r="HN498" s="29"/>
      <c r="HO498" s="29"/>
      <c r="HP498" s="29"/>
      <c r="HQ498" s="29"/>
      <c r="HR498" s="29"/>
      <c r="HS498" s="29"/>
      <c r="HT498" s="29"/>
      <c r="HU498" s="29"/>
      <c r="HV498" s="29"/>
      <c r="HW498" s="29"/>
      <c r="HX498" s="29"/>
      <c r="HY498" s="29"/>
      <c r="HZ498" s="29"/>
      <c r="IA498" s="29"/>
      <c r="IB498" s="29"/>
      <c r="IC498" s="29"/>
      <c r="ID498" s="29"/>
      <c r="IE498" s="29"/>
      <c r="IF498" s="29"/>
      <c r="IG498" s="29"/>
      <c r="IH498" s="29"/>
      <c r="II498" s="29"/>
      <c r="IJ498" s="29"/>
      <c r="IK498" s="29"/>
      <c r="IL498" s="29"/>
      <c r="IM498" s="29"/>
      <c r="IN498" s="29"/>
      <c r="IO498" s="29"/>
      <c r="IP498" s="29"/>
      <c r="IQ498" s="29"/>
      <c r="IR498" s="29"/>
      <c r="IS498" s="29"/>
      <c r="IT498" s="29"/>
      <c r="IU498" s="29"/>
      <c r="IV498" s="29"/>
    </row>
    <row r="499" spans="1:256" s="29" customFormat="1" ht="15" customHeight="1">
      <c r="A499" s="171"/>
      <c r="B499" s="171"/>
      <c r="C499" s="1051"/>
      <c r="F499" s="5" t="s">
        <v>1252</v>
      </c>
      <c r="O499" s="5"/>
    </row>
    <row r="500" spans="1:256" s="29" customFormat="1" ht="15" customHeight="1">
      <c r="A500" s="171"/>
      <c r="B500" s="171"/>
      <c r="C500" s="1051"/>
      <c r="D500" s="5"/>
      <c r="E500" s="5"/>
      <c r="F500" s="5"/>
      <c r="G500" s="5" t="s">
        <v>1295</v>
      </c>
      <c r="H500" s="5"/>
      <c r="I500" s="5"/>
      <c r="J500" s="5"/>
      <c r="K500" s="5"/>
      <c r="L500" s="5"/>
      <c r="M500" s="5"/>
      <c r="N500" s="5"/>
      <c r="O500" s="5"/>
      <c r="P500" s="5"/>
      <c r="Q500" s="5"/>
      <c r="R500" s="5"/>
      <c r="S500" s="5"/>
      <c r="T500" s="5"/>
      <c r="U500" s="5"/>
      <c r="V500" s="5"/>
      <c r="W500" s="5"/>
      <c r="X500" s="5"/>
      <c r="Y500" s="5"/>
      <c r="Z500" s="5"/>
      <c r="AA500" s="5"/>
      <c r="AB500" s="5"/>
      <c r="AC500" s="5"/>
      <c r="AD500" s="5"/>
      <c r="AE500" s="5"/>
      <c r="AF500" s="5"/>
      <c r="AG500" s="5"/>
      <c r="AH500" s="5"/>
      <c r="AI500" s="5"/>
      <c r="AJ500" s="5"/>
      <c r="AK500" s="5"/>
      <c r="AL500" s="5"/>
      <c r="AM500" s="5"/>
      <c r="AN500" s="5"/>
      <c r="AO500" s="5"/>
      <c r="AP500" s="5"/>
      <c r="AQ500" s="5"/>
      <c r="AR500" s="5"/>
      <c r="AS500" s="5"/>
      <c r="AT500" s="5"/>
      <c r="AU500" s="5"/>
      <c r="AV500" s="5"/>
      <c r="AW500" s="5"/>
      <c r="AX500" s="5"/>
      <c r="AY500" s="5"/>
      <c r="AZ500" s="5"/>
      <c r="BA500" s="5"/>
      <c r="BB500" s="5"/>
      <c r="BC500" s="5"/>
      <c r="BD500" s="5"/>
      <c r="BE500" s="5"/>
      <c r="BF500" s="5"/>
      <c r="BG500" s="5"/>
      <c r="BH500" s="5"/>
      <c r="BI500" s="5"/>
      <c r="BJ500" s="5"/>
      <c r="BK500" s="5"/>
      <c r="BL500" s="5"/>
      <c r="BM500" s="5"/>
      <c r="BN500" s="5"/>
      <c r="BO500" s="5"/>
      <c r="BP500" s="5"/>
      <c r="BQ500" s="5"/>
      <c r="BR500" s="5"/>
      <c r="BS500" s="5"/>
      <c r="BT500" s="5"/>
      <c r="BU500" s="5"/>
      <c r="BV500" s="5"/>
      <c r="BW500" s="5"/>
      <c r="BX500" s="5"/>
      <c r="BY500" s="5"/>
      <c r="BZ500" s="5"/>
      <c r="CA500" s="5"/>
      <c r="CB500" s="5"/>
      <c r="CC500" s="5"/>
      <c r="CD500" s="5"/>
      <c r="CE500" s="5"/>
      <c r="CF500" s="5"/>
      <c r="CG500" s="5"/>
      <c r="CH500" s="5"/>
      <c r="CI500" s="5"/>
      <c r="CJ500" s="5"/>
      <c r="CK500" s="5"/>
      <c r="CL500" s="5"/>
      <c r="CM500" s="5"/>
      <c r="CN500" s="5"/>
      <c r="CO500" s="5"/>
      <c r="CP500" s="5"/>
      <c r="CQ500" s="5"/>
      <c r="CR500" s="5"/>
      <c r="CS500" s="5"/>
      <c r="CT500" s="5"/>
      <c r="CU500" s="5"/>
      <c r="CV500" s="5"/>
      <c r="CW500" s="5"/>
      <c r="CX500" s="5"/>
      <c r="CY500" s="5"/>
      <c r="CZ500" s="5"/>
      <c r="DA500" s="5"/>
      <c r="DB500" s="5"/>
      <c r="DC500" s="5"/>
      <c r="DD500" s="5"/>
      <c r="DE500" s="5"/>
      <c r="DF500" s="5"/>
      <c r="DG500" s="5"/>
      <c r="DH500" s="5"/>
      <c r="DI500" s="5"/>
      <c r="DJ500" s="5"/>
      <c r="DK500" s="5"/>
      <c r="DL500" s="5"/>
      <c r="DM500" s="5"/>
      <c r="DN500" s="5"/>
      <c r="DO500" s="5"/>
      <c r="DP500" s="5"/>
      <c r="DQ500" s="5"/>
      <c r="DR500" s="5"/>
      <c r="DS500" s="5"/>
      <c r="DT500" s="5"/>
      <c r="DU500" s="5"/>
      <c r="DV500" s="5"/>
      <c r="DW500" s="5"/>
      <c r="DX500" s="5"/>
      <c r="DY500" s="5"/>
      <c r="DZ500" s="5"/>
      <c r="EA500" s="5"/>
      <c r="EB500" s="5"/>
      <c r="EC500" s="5"/>
      <c r="ED500" s="5"/>
      <c r="EE500" s="5"/>
      <c r="EF500" s="5"/>
      <c r="EG500" s="5"/>
      <c r="EH500" s="5"/>
      <c r="EI500" s="5"/>
      <c r="EJ500" s="5"/>
      <c r="EK500" s="5"/>
      <c r="EL500" s="5"/>
      <c r="EM500" s="5"/>
      <c r="EN500" s="5"/>
      <c r="EO500" s="5"/>
      <c r="EP500" s="5"/>
      <c r="EQ500" s="5"/>
      <c r="ER500" s="5"/>
      <c r="ES500" s="5"/>
      <c r="ET500" s="5"/>
      <c r="EU500" s="5"/>
      <c r="EV500" s="5"/>
      <c r="EW500" s="5"/>
      <c r="EX500" s="5"/>
      <c r="EY500" s="5"/>
      <c r="EZ500" s="5"/>
      <c r="FA500" s="5"/>
      <c r="FB500" s="5"/>
      <c r="FC500" s="5"/>
      <c r="FD500" s="5"/>
      <c r="FE500" s="5"/>
      <c r="FF500" s="5"/>
      <c r="FG500" s="5"/>
      <c r="FH500" s="5"/>
      <c r="FI500" s="5"/>
      <c r="FJ500" s="5"/>
      <c r="FK500" s="5"/>
      <c r="FL500" s="5"/>
      <c r="FM500" s="5"/>
      <c r="FN500" s="5"/>
      <c r="FO500" s="5"/>
      <c r="FP500" s="5"/>
      <c r="FQ500" s="5"/>
      <c r="FR500" s="5"/>
      <c r="FS500" s="5"/>
      <c r="FT500" s="5"/>
      <c r="FU500" s="5"/>
      <c r="FV500" s="5"/>
      <c r="FW500" s="5"/>
      <c r="FX500" s="5"/>
      <c r="FY500" s="5"/>
      <c r="FZ500" s="5"/>
      <c r="GA500" s="5"/>
      <c r="GB500" s="5"/>
      <c r="GC500" s="5"/>
      <c r="GD500" s="5"/>
      <c r="GE500" s="5"/>
      <c r="GF500" s="5"/>
      <c r="GG500" s="5"/>
      <c r="GH500" s="5"/>
      <c r="GI500" s="5"/>
      <c r="GJ500" s="5"/>
      <c r="GK500" s="5"/>
      <c r="GL500" s="5"/>
      <c r="GM500" s="5"/>
      <c r="GN500" s="5"/>
      <c r="GO500" s="5"/>
      <c r="GP500" s="5"/>
      <c r="GQ500" s="5"/>
      <c r="GR500" s="5"/>
      <c r="GS500" s="5"/>
      <c r="GT500" s="5"/>
      <c r="GU500" s="5"/>
      <c r="GV500" s="5"/>
      <c r="GW500" s="5"/>
      <c r="GX500" s="5"/>
      <c r="GY500" s="5"/>
      <c r="GZ500" s="5"/>
      <c r="HA500" s="5"/>
      <c r="HB500" s="5"/>
      <c r="HC500" s="5"/>
      <c r="HD500" s="5"/>
      <c r="HE500" s="5"/>
      <c r="HF500" s="5"/>
      <c r="HG500" s="5"/>
      <c r="HH500" s="5"/>
      <c r="HI500" s="5"/>
      <c r="HJ500" s="5"/>
      <c r="HK500" s="5"/>
      <c r="HL500" s="5"/>
      <c r="HM500" s="5"/>
      <c r="HN500" s="5"/>
      <c r="HO500" s="5"/>
      <c r="HP500" s="5"/>
      <c r="HQ500" s="5"/>
      <c r="HR500" s="5"/>
      <c r="HS500" s="5"/>
      <c r="HT500" s="5"/>
      <c r="HU500" s="5"/>
      <c r="HV500" s="5"/>
      <c r="HW500" s="5"/>
      <c r="HX500" s="5"/>
      <c r="HY500" s="5"/>
      <c r="HZ500" s="5"/>
      <c r="IA500" s="5"/>
      <c r="IB500" s="5"/>
      <c r="IC500" s="5"/>
      <c r="ID500" s="5"/>
      <c r="IE500" s="5"/>
      <c r="IF500" s="5"/>
      <c r="IG500" s="5"/>
      <c r="IH500" s="5"/>
      <c r="II500" s="5"/>
      <c r="IJ500" s="5"/>
      <c r="IK500" s="5"/>
      <c r="IL500" s="5"/>
      <c r="IM500" s="5"/>
      <c r="IN500" s="5"/>
      <c r="IO500" s="5"/>
      <c r="IP500" s="5"/>
      <c r="IQ500" s="5"/>
      <c r="IR500" s="5"/>
      <c r="IS500" s="5"/>
      <c r="IT500" s="5"/>
      <c r="IU500" s="5"/>
      <c r="IV500" s="5"/>
    </row>
    <row r="501" spans="1:256" ht="15" customHeight="1">
      <c r="E501" s="29"/>
      <c r="F501" s="29"/>
      <c r="G501" s="29" t="s">
        <v>38</v>
      </c>
      <c r="H501" s="29"/>
      <c r="I501" s="29"/>
      <c r="J501" s="29"/>
      <c r="K501" s="29"/>
      <c r="L501" s="29"/>
      <c r="M501" s="29"/>
      <c r="N501" s="29"/>
      <c r="P501" s="29"/>
      <c r="Q501" s="29"/>
      <c r="R501" s="29"/>
      <c r="S501" s="29"/>
      <c r="T501" s="29"/>
      <c r="U501" s="29"/>
      <c r="V501" s="29"/>
      <c r="W501" s="29"/>
      <c r="X501" s="29"/>
      <c r="Y501" s="29"/>
      <c r="Z501" s="29"/>
      <c r="AA501" s="29">
        <v>0</v>
      </c>
      <c r="AB501" s="29">
        <v>0</v>
      </c>
      <c r="AC501" s="29">
        <v>0</v>
      </c>
      <c r="AD501" s="29">
        <v>0</v>
      </c>
      <c r="AE501" s="29">
        <v>0</v>
      </c>
      <c r="AF501" s="29">
        <v>0</v>
      </c>
      <c r="AG501" s="29">
        <v>0</v>
      </c>
      <c r="AH501" s="29">
        <v>0</v>
      </c>
      <c r="AI501" s="29">
        <v>0</v>
      </c>
      <c r="AJ501" s="29">
        <v>0</v>
      </c>
      <c r="AK501" s="29">
        <v>0</v>
      </c>
      <c r="AL501" s="29">
        <v>0</v>
      </c>
      <c r="AM501" s="29">
        <v>0</v>
      </c>
      <c r="AN501" s="29">
        <v>0</v>
      </c>
      <c r="AO501" s="29">
        <v>0</v>
      </c>
      <c r="AP501" s="29">
        <v>0</v>
      </c>
      <c r="AQ501" s="29">
        <v>0</v>
      </c>
      <c r="AR501" s="29"/>
      <c r="AS501" s="29"/>
      <c r="AT501" s="29"/>
      <c r="AU501" s="29"/>
      <c r="AV501" s="29"/>
      <c r="AW501" s="29"/>
      <c r="AX501" s="29"/>
      <c r="AY501" s="29"/>
      <c r="AZ501" s="29"/>
      <c r="BA501" s="29"/>
      <c r="BB501" s="29"/>
      <c r="BC501" s="29"/>
      <c r="BD501" s="29"/>
      <c r="BE501" s="29"/>
      <c r="BF501" s="29"/>
      <c r="BG501" s="29"/>
      <c r="BH501" s="29"/>
      <c r="BI501" s="29"/>
      <c r="BJ501" s="29"/>
      <c r="BK501" s="29"/>
      <c r="BL501" s="29"/>
      <c r="BM501" s="29"/>
      <c r="BN501" s="29"/>
      <c r="BO501" s="29"/>
      <c r="BP501" s="29"/>
      <c r="BQ501" s="29"/>
      <c r="BR501" s="29"/>
      <c r="BS501" s="29"/>
      <c r="BT501" s="29"/>
      <c r="BU501" s="29"/>
      <c r="BV501" s="29"/>
      <c r="BW501" s="29"/>
      <c r="BX501" s="29"/>
      <c r="BY501" s="29"/>
      <c r="BZ501" s="29"/>
      <c r="CA501" s="29"/>
      <c r="CB501" s="29"/>
      <c r="CC501" s="29"/>
      <c r="CD501" s="29"/>
      <c r="CE501" s="29"/>
      <c r="CF501" s="29"/>
      <c r="CG501" s="29"/>
      <c r="CH501" s="29"/>
      <c r="CI501" s="29"/>
      <c r="CJ501" s="29"/>
      <c r="CK501" s="29"/>
      <c r="CL501" s="29"/>
      <c r="CM501" s="29"/>
      <c r="CN501" s="29"/>
      <c r="CO501" s="29"/>
      <c r="CP501" s="29"/>
      <c r="CQ501" s="29"/>
      <c r="CR501" s="29"/>
      <c r="CS501" s="29"/>
      <c r="CT501" s="29"/>
      <c r="CU501" s="29"/>
      <c r="CV501" s="29"/>
      <c r="CW501" s="29"/>
      <c r="CX501" s="29"/>
      <c r="CY501" s="29"/>
      <c r="CZ501" s="29"/>
      <c r="DA501" s="29"/>
      <c r="DB501" s="29"/>
      <c r="DC501" s="29"/>
      <c r="DD501" s="29"/>
      <c r="DE501" s="29"/>
      <c r="DF501" s="29"/>
      <c r="DG501" s="29"/>
      <c r="DH501" s="29"/>
      <c r="DI501" s="29"/>
      <c r="DJ501" s="29"/>
      <c r="DK501" s="29"/>
      <c r="DL501" s="29"/>
      <c r="DM501" s="29"/>
      <c r="DN501" s="29"/>
      <c r="DO501" s="29"/>
      <c r="DP501" s="29"/>
      <c r="DQ501" s="29"/>
      <c r="DR501" s="29"/>
      <c r="DS501" s="29"/>
      <c r="DT501" s="29"/>
      <c r="DU501" s="29"/>
      <c r="DV501" s="29"/>
      <c r="DW501" s="29"/>
      <c r="DX501" s="29"/>
      <c r="DY501" s="29"/>
      <c r="DZ501" s="29"/>
      <c r="EA501" s="29"/>
      <c r="EB501" s="29"/>
      <c r="EC501" s="29"/>
      <c r="ED501" s="29"/>
      <c r="EE501" s="29"/>
      <c r="EF501" s="29"/>
      <c r="EG501" s="29"/>
      <c r="EH501" s="29"/>
      <c r="EI501" s="29"/>
      <c r="EJ501" s="29"/>
      <c r="EK501" s="29"/>
      <c r="EL501" s="29"/>
      <c r="EM501" s="29"/>
      <c r="EN501" s="29"/>
      <c r="EO501" s="29"/>
      <c r="EP501" s="29"/>
      <c r="EQ501" s="29"/>
      <c r="ER501" s="29"/>
      <c r="ES501" s="29"/>
      <c r="ET501" s="29"/>
      <c r="EU501" s="29"/>
      <c r="EV501" s="29"/>
      <c r="EW501" s="29"/>
      <c r="EX501" s="29"/>
      <c r="EY501" s="29"/>
      <c r="EZ501" s="29"/>
      <c r="FA501" s="29"/>
      <c r="FB501" s="29"/>
      <c r="FC501" s="29"/>
      <c r="FD501" s="29"/>
      <c r="FE501" s="29"/>
      <c r="FF501" s="29"/>
      <c r="FG501" s="29"/>
      <c r="FH501" s="29"/>
      <c r="FI501" s="29"/>
      <c r="FJ501" s="29"/>
      <c r="FK501" s="29"/>
      <c r="FL501" s="29"/>
      <c r="FM501" s="29"/>
      <c r="FN501" s="29"/>
      <c r="FO501" s="29"/>
      <c r="FP501" s="29"/>
      <c r="FQ501" s="29"/>
      <c r="FR501" s="29"/>
      <c r="FS501" s="29"/>
      <c r="FT501" s="29"/>
      <c r="FU501" s="29"/>
      <c r="FV501" s="29"/>
      <c r="FW501" s="29"/>
      <c r="FX501" s="29"/>
      <c r="FY501" s="29"/>
      <c r="FZ501" s="29"/>
      <c r="GA501" s="29"/>
      <c r="GB501" s="29"/>
      <c r="GC501" s="29"/>
      <c r="GD501" s="29"/>
      <c r="GE501" s="29"/>
      <c r="GF501" s="29"/>
      <c r="GG501" s="29"/>
      <c r="GH501" s="29"/>
      <c r="GI501" s="29"/>
      <c r="GJ501" s="29"/>
      <c r="GK501" s="29"/>
      <c r="GL501" s="29"/>
      <c r="GM501" s="29"/>
      <c r="GN501" s="29"/>
      <c r="GO501" s="29"/>
      <c r="GP501" s="29"/>
      <c r="GQ501" s="29"/>
      <c r="GR501" s="29"/>
      <c r="GS501" s="29"/>
      <c r="GT501" s="29"/>
      <c r="GU501" s="29"/>
      <c r="GV501" s="29"/>
      <c r="GW501" s="29"/>
      <c r="GX501" s="29"/>
      <c r="GY501" s="29"/>
      <c r="GZ501" s="29"/>
      <c r="HA501" s="29"/>
      <c r="HB501" s="29"/>
      <c r="HC501" s="29"/>
      <c r="HD501" s="29"/>
      <c r="HE501" s="29"/>
      <c r="HF501" s="29"/>
      <c r="HG501" s="29"/>
      <c r="HH501" s="29"/>
      <c r="HI501" s="29"/>
      <c r="HJ501" s="29"/>
      <c r="HK501" s="29"/>
      <c r="HL501" s="29"/>
      <c r="HM501" s="29"/>
      <c r="HN501" s="29"/>
      <c r="HO501" s="29"/>
      <c r="HP501" s="29"/>
      <c r="HQ501" s="29"/>
      <c r="HR501" s="29"/>
      <c r="HS501" s="29"/>
      <c r="HT501" s="29"/>
      <c r="HU501" s="29"/>
      <c r="HV501" s="29"/>
      <c r="HW501" s="29"/>
      <c r="HX501" s="29"/>
      <c r="HY501" s="29"/>
      <c r="HZ501" s="29"/>
      <c r="IA501" s="29"/>
      <c r="IB501" s="29"/>
      <c r="IC501" s="29"/>
      <c r="ID501" s="29"/>
      <c r="IE501" s="29"/>
      <c r="IF501" s="29"/>
      <c r="IG501" s="29"/>
      <c r="IH501" s="29"/>
      <c r="II501" s="29"/>
      <c r="IJ501" s="29"/>
      <c r="IK501" s="29"/>
      <c r="IL501" s="29"/>
      <c r="IM501" s="29"/>
      <c r="IN501" s="29"/>
      <c r="IO501" s="29"/>
      <c r="IP501" s="29"/>
      <c r="IQ501" s="29"/>
      <c r="IR501" s="29"/>
      <c r="IS501" s="29"/>
      <c r="IT501" s="29"/>
      <c r="IU501" s="29"/>
      <c r="IV501" s="29"/>
    </row>
    <row r="502" spans="1:256" s="29" customFormat="1" ht="15" customHeight="1">
      <c r="A502" s="171"/>
      <c r="B502" s="171"/>
      <c r="C502" s="1051"/>
      <c r="F502" s="5" t="s">
        <v>724</v>
      </c>
      <c r="O502" s="5"/>
      <c r="P502" s="5"/>
      <c r="Q502" s="5"/>
      <c r="R502" s="5"/>
      <c r="S502" s="5"/>
      <c r="T502" s="5"/>
      <c r="U502" s="5"/>
      <c r="V502" s="5"/>
      <c r="W502" s="5"/>
      <c r="X502" s="5"/>
      <c r="Y502" s="5"/>
      <c r="Z502" s="5"/>
      <c r="AA502" s="5"/>
      <c r="AB502" s="5"/>
      <c r="AC502" s="5"/>
      <c r="AD502" s="5"/>
      <c r="AE502" s="5"/>
      <c r="AF502" s="5"/>
      <c r="AG502" s="5"/>
      <c r="AH502" s="5"/>
      <c r="AI502" s="5"/>
      <c r="AJ502" s="5"/>
      <c r="AK502" s="5"/>
      <c r="AL502" s="5"/>
      <c r="AM502" s="5"/>
      <c r="AN502" s="5"/>
      <c r="AO502" s="5"/>
      <c r="AP502" s="5"/>
      <c r="AQ502" s="5"/>
    </row>
    <row r="503" spans="1:256" ht="15" customHeight="1">
      <c r="F503" s="5" t="s">
        <v>1297</v>
      </c>
    </row>
    <row r="504" spans="1:256" ht="15" customHeight="1">
      <c r="G504" s="5" t="s">
        <v>1352</v>
      </c>
    </row>
    <row r="505" spans="1:256" ht="15" customHeight="1">
      <c r="E505" s="29"/>
      <c r="F505" s="29"/>
      <c r="G505" s="29" t="s">
        <v>38</v>
      </c>
      <c r="H505" s="29"/>
      <c r="I505" s="29"/>
      <c r="J505" s="29"/>
      <c r="K505" s="29"/>
      <c r="L505" s="29"/>
      <c r="M505" s="29"/>
      <c r="N505" s="29"/>
      <c r="P505" s="29"/>
      <c r="Q505" s="29"/>
      <c r="R505" s="29"/>
      <c r="S505" s="29"/>
      <c r="T505" s="29"/>
      <c r="U505" s="29"/>
      <c r="V505" s="29"/>
      <c r="W505" s="29"/>
      <c r="X505" s="29"/>
      <c r="Y505" s="29"/>
      <c r="Z505" s="29"/>
      <c r="AA505" s="29">
        <v>0</v>
      </c>
      <c r="AB505" s="29">
        <v>0</v>
      </c>
      <c r="AC505" s="29">
        <v>0</v>
      </c>
      <c r="AD505" s="29">
        <v>0</v>
      </c>
      <c r="AE505" s="29">
        <v>0</v>
      </c>
      <c r="AF505" s="29">
        <v>0</v>
      </c>
      <c r="AG505" s="29">
        <v>0</v>
      </c>
      <c r="AH505" s="29">
        <v>0</v>
      </c>
      <c r="AI505" s="29">
        <v>0</v>
      </c>
      <c r="AJ505" s="29">
        <v>0</v>
      </c>
      <c r="AK505" s="29">
        <v>0</v>
      </c>
      <c r="AL505" s="29">
        <v>0</v>
      </c>
      <c r="AM505" s="29">
        <v>0</v>
      </c>
      <c r="AN505" s="29">
        <v>0</v>
      </c>
      <c r="AO505" s="29">
        <v>0</v>
      </c>
      <c r="AP505" s="29">
        <v>0</v>
      </c>
      <c r="AQ505" s="29">
        <v>0</v>
      </c>
      <c r="AR505" s="29"/>
      <c r="AS505" s="29"/>
      <c r="AT505" s="29"/>
      <c r="AU505" s="29"/>
      <c r="AV505" s="29"/>
      <c r="AW505" s="29"/>
      <c r="AX505" s="29"/>
      <c r="AY505" s="29"/>
      <c r="AZ505" s="29"/>
      <c r="BA505" s="29"/>
      <c r="BB505" s="29"/>
      <c r="BC505" s="29"/>
      <c r="BD505" s="29"/>
      <c r="BE505" s="29"/>
      <c r="BF505" s="29"/>
      <c r="BG505" s="29"/>
      <c r="BH505" s="29"/>
      <c r="BI505" s="29"/>
      <c r="BJ505" s="29"/>
      <c r="BK505" s="29"/>
      <c r="BL505" s="29"/>
      <c r="BM505" s="29"/>
      <c r="BN505" s="29"/>
      <c r="BO505" s="29"/>
      <c r="BP505" s="29"/>
      <c r="BQ505" s="29"/>
      <c r="BR505" s="29"/>
      <c r="BS505" s="29"/>
      <c r="BT505" s="29"/>
      <c r="BU505" s="29"/>
      <c r="BV505" s="29"/>
      <c r="BW505" s="29"/>
      <c r="BX505" s="29"/>
      <c r="BY505" s="29"/>
      <c r="BZ505" s="29"/>
      <c r="CA505" s="29"/>
      <c r="CB505" s="29"/>
      <c r="CC505" s="29"/>
      <c r="CD505" s="29"/>
      <c r="CE505" s="29"/>
      <c r="CF505" s="29"/>
      <c r="CG505" s="29"/>
      <c r="CH505" s="29"/>
      <c r="CI505" s="29"/>
      <c r="CJ505" s="29"/>
      <c r="CK505" s="29"/>
      <c r="CL505" s="29"/>
      <c r="CM505" s="29"/>
      <c r="CN505" s="29"/>
      <c r="CO505" s="29"/>
      <c r="CP505" s="29"/>
      <c r="CQ505" s="29"/>
      <c r="CR505" s="29"/>
      <c r="CS505" s="29"/>
      <c r="CT505" s="29"/>
      <c r="CU505" s="29"/>
      <c r="CV505" s="29"/>
      <c r="CW505" s="29"/>
      <c r="CX505" s="29"/>
      <c r="CY505" s="29"/>
      <c r="CZ505" s="29"/>
      <c r="DA505" s="29"/>
      <c r="DB505" s="29"/>
      <c r="DC505" s="29"/>
      <c r="DD505" s="29"/>
      <c r="DE505" s="29"/>
      <c r="DF505" s="29"/>
      <c r="DG505" s="29"/>
      <c r="DH505" s="29"/>
      <c r="DI505" s="29"/>
      <c r="DJ505" s="29"/>
      <c r="DK505" s="29"/>
      <c r="DL505" s="29"/>
      <c r="DM505" s="29"/>
      <c r="DN505" s="29"/>
      <c r="DO505" s="29"/>
      <c r="DP505" s="29"/>
      <c r="DQ505" s="29"/>
      <c r="DR505" s="29"/>
      <c r="DS505" s="29"/>
      <c r="DT505" s="29"/>
      <c r="DU505" s="29"/>
      <c r="DV505" s="29"/>
      <c r="DW505" s="29"/>
      <c r="DX505" s="29"/>
      <c r="DY505" s="29"/>
      <c r="DZ505" s="29"/>
      <c r="EA505" s="29"/>
      <c r="EB505" s="29"/>
      <c r="EC505" s="29"/>
      <c r="ED505" s="29"/>
      <c r="EE505" s="29"/>
      <c r="EF505" s="29"/>
      <c r="EG505" s="29"/>
      <c r="EH505" s="29"/>
      <c r="EI505" s="29"/>
      <c r="EJ505" s="29"/>
      <c r="EK505" s="29"/>
      <c r="EL505" s="29"/>
      <c r="EM505" s="29"/>
      <c r="EN505" s="29"/>
      <c r="EO505" s="29"/>
      <c r="EP505" s="29"/>
      <c r="EQ505" s="29"/>
      <c r="ER505" s="29"/>
      <c r="ES505" s="29"/>
      <c r="ET505" s="29"/>
      <c r="EU505" s="29"/>
      <c r="EV505" s="29"/>
      <c r="EW505" s="29"/>
      <c r="EX505" s="29"/>
      <c r="EY505" s="29"/>
      <c r="EZ505" s="29"/>
      <c r="FA505" s="29"/>
      <c r="FB505" s="29"/>
      <c r="FC505" s="29"/>
      <c r="FD505" s="29"/>
      <c r="FE505" s="29"/>
      <c r="FF505" s="29"/>
      <c r="FG505" s="29"/>
      <c r="FH505" s="29"/>
      <c r="FI505" s="29"/>
      <c r="FJ505" s="29"/>
      <c r="FK505" s="29"/>
      <c r="FL505" s="29"/>
      <c r="FM505" s="29"/>
      <c r="FN505" s="29"/>
      <c r="FO505" s="29"/>
      <c r="FP505" s="29"/>
      <c r="FQ505" s="29"/>
      <c r="FR505" s="29"/>
      <c r="FS505" s="29"/>
      <c r="FT505" s="29"/>
      <c r="FU505" s="29"/>
      <c r="FV505" s="29"/>
      <c r="FW505" s="29"/>
      <c r="FX505" s="29"/>
      <c r="FY505" s="29"/>
      <c r="FZ505" s="29"/>
      <c r="GA505" s="29"/>
      <c r="GB505" s="29"/>
      <c r="GC505" s="29"/>
      <c r="GD505" s="29"/>
      <c r="GE505" s="29"/>
      <c r="GF505" s="29"/>
      <c r="GG505" s="29"/>
      <c r="GH505" s="29"/>
      <c r="GI505" s="29"/>
      <c r="GJ505" s="29"/>
      <c r="GK505" s="29"/>
      <c r="GL505" s="29"/>
      <c r="GM505" s="29"/>
      <c r="GN505" s="29"/>
      <c r="GO505" s="29"/>
      <c r="GP505" s="29"/>
      <c r="GQ505" s="29"/>
      <c r="GR505" s="29"/>
      <c r="GS505" s="29"/>
      <c r="GT505" s="29"/>
      <c r="GU505" s="29"/>
      <c r="GV505" s="29"/>
      <c r="GW505" s="29"/>
      <c r="GX505" s="29"/>
      <c r="GY505" s="29"/>
      <c r="GZ505" s="29"/>
      <c r="HA505" s="29"/>
      <c r="HB505" s="29"/>
      <c r="HC505" s="29"/>
      <c r="HD505" s="29"/>
      <c r="HE505" s="29"/>
      <c r="HF505" s="29"/>
      <c r="HG505" s="29"/>
      <c r="HH505" s="29"/>
      <c r="HI505" s="29"/>
      <c r="HJ505" s="29"/>
      <c r="HK505" s="29"/>
      <c r="HL505" s="29"/>
      <c r="HM505" s="29"/>
      <c r="HN505" s="29"/>
      <c r="HO505" s="29"/>
      <c r="HP505" s="29"/>
      <c r="HQ505" s="29"/>
      <c r="HR505" s="29"/>
      <c r="HS505" s="29"/>
      <c r="HT505" s="29"/>
      <c r="HU505" s="29"/>
      <c r="HV505" s="29"/>
      <c r="HW505" s="29"/>
      <c r="HX505" s="29"/>
      <c r="HY505" s="29"/>
      <c r="HZ505" s="29"/>
      <c r="IA505" s="29"/>
      <c r="IB505" s="29"/>
      <c r="IC505" s="29"/>
      <c r="ID505" s="29"/>
      <c r="IE505" s="29"/>
      <c r="IF505" s="29"/>
      <c r="IG505" s="29"/>
      <c r="IH505" s="29"/>
      <c r="II505" s="29"/>
      <c r="IJ505" s="29"/>
      <c r="IK505" s="29"/>
      <c r="IL505" s="29"/>
      <c r="IM505" s="29"/>
      <c r="IN505" s="29"/>
      <c r="IO505" s="29"/>
      <c r="IP505" s="29"/>
      <c r="IQ505" s="29"/>
      <c r="IR505" s="29"/>
      <c r="IS505" s="29"/>
      <c r="IT505" s="29"/>
      <c r="IU505" s="29"/>
      <c r="IV505" s="29"/>
    </row>
    <row r="506" spans="1:256" ht="15" customHeight="1">
      <c r="E506" s="5" t="s">
        <v>1257</v>
      </c>
      <c r="N506" s="1064">
        <v>31503019.579999998</v>
      </c>
      <c r="O506" s="1064">
        <v>32718264.98</v>
      </c>
      <c r="P506" s="1064">
        <v>44271061.079999998</v>
      </c>
      <c r="Q506" s="1064">
        <v>0</v>
      </c>
      <c r="R506" s="1064">
        <v>0</v>
      </c>
      <c r="S506" s="1064">
        <v>0</v>
      </c>
      <c r="T506" s="1064"/>
      <c r="U506" s="1064"/>
      <c r="V506" s="1064"/>
      <c r="W506" s="1075"/>
      <c r="X506" s="1075"/>
      <c r="Y506" s="1075"/>
      <c r="Z506" s="1075"/>
      <c r="AA506" s="5">
        <v>0</v>
      </c>
      <c r="AB506" s="5">
        <v>0</v>
      </c>
      <c r="AC506" s="5">
        <v>0</v>
      </c>
      <c r="AD506" s="5">
        <v>0</v>
      </c>
      <c r="AE506" s="5">
        <v>0</v>
      </c>
      <c r="AF506" s="5">
        <v>0</v>
      </c>
      <c r="AG506" s="5">
        <v>0</v>
      </c>
      <c r="AH506" s="5">
        <v>0</v>
      </c>
      <c r="AI506" s="5">
        <v>0</v>
      </c>
      <c r="AJ506" s="5">
        <v>0</v>
      </c>
      <c r="AK506" s="5">
        <v>0</v>
      </c>
      <c r="AL506" s="5">
        <v>0</v>
      </c>
      <c r="AM506" s="5">
        <v>0</v>
      </c>
      <c r="AN506" s="5">
        <v>0</v>
      </c>
      <c r="AO506" s="5">
        <v>0</v>
      </c>
      <c r="AP506" s="5">
        <v>0</v>
      </c>
      <c r="AQ506" s="5">
        <v>0</v>
      </c>
    </row>
    <row r="509" spans="1:256" ht="15" customHeight="1">
      <c r="D509" s="29" t="s">
        <v>1297</v>
      </c>
    </row>
    <row r="510" spans="1:256" ht="15" customHeight="1">
      <c r="C510" s="476"/>
      <c r="D510" s="476" t="s">
        <v>1357</v>
      </c>
      <c r="E510" s="5" t="s">
        <v>269</v>
      </c>
    </row>
    <row r="511" spans="1:256" ht="15" customHeight="1">
      <c r="C511" s="476"/>
      <c r="D511" s="1086" t="s">
        <v>1358</v>
      </c>
      <c r="E511" s="5" t="s">
        <v>251</v>
      </c>
      <c r="AA511" s="5">
        <v>0</v>
      </c>
      <c r="AB511" s="5">
        <v>0</v>
      </c>
      <c r="AC511" s="5">
        <v>0</v>
      </c>
      <c r="AD511" s="5">
        <v>0</v>
      </c>
      <c r="AE511" s="5">
        <v>0</v>
      </c>
      <c r="AF511" s="5">
        <v>0</v>
      </c>
      <c r="AG511" s="5">
        <v>0</v>
      </c>
      <c r="AH511" s="5">
        <v>0</v>
      </c>
      <c r="AI511" s="5">
        <v>0</v>
      </c>
      <c r="AJ511" s="5">
        <v>0</v>
      </c>
      <c r="AK511" s="5">
        <v>0</v>
      </c>
      <c r="AL511" s="5">
        <v>0</v>
      </c>
      <c r="AM511" s="5">
        <v>0</v>
      </c>
      <c r="AN511" s="5">
        <v>0</v>
      </c>
      <c r="AO511" s="5">
        <v>0</v>
      </c>
      <c r="AP511" s="5">
        <v>0</v>
      </c>
      <c r="AQ511" s="5">
        <v>0</v>
      </c>
    </row>
    <row r="512" spans="1:256" ht="15" customHeight="1">
      <c r="C512" s="476" t="s">
        <v>1359</v>
      </c>
      <c r="E512" s="5" t="s">
        <v>260</v>
      </c>
      <c r="AA512" s="5">
        <v>829770040.92155719</v>
      </c>
      <c r="AB512" s="5">
        <v>933604731.33723223</v>
      </c>
      <c r="AC512" s="5">
        <v>959684063.66829371</v>
      </c>
      <c r="AD512" s="5">
        <v>996075601.49543929</v>
      </c>
      <c r="AE512" s="5">
        <v>1033102807.2670735</v>
      </c>
      <c r="AF512" s="5">
        <v>1076956293.1488092</v>
      </c>
      <c r="AG512" s="5">
        <v>1120507294.2363086</v>
      </c>
      <c r="AH512" s="5">
        <v>1168197469.7400868</v>
      </c>
      <c r="AI512" s="5">
        <v>1202951880.2543945</v>
      </c>
      <c r="AJ512" s="5">
        <v>1247397096.5570524</v>
      </c>
      <c r="AK512" s="5">
        <v>1292629723.0382249</v>
      </c>
      <c r="AL512" s="5">
        <v>1341515393.2141294</v>
      </c>
      <c r="AM512" s="5">
        <v>1395311198.3016098</v>
      </c>
      <c r="AN512" s="5">
        <v>1430695417.9100821</v>
      </c>
      <c r="AO512" s="5">
        <v>1466762102.3283656</v>
      </c>
      <c r="AP512" s="5">
        <v>1499819348.692008</v>
      </c>
      <c r="AQ512" s="5">
        <v>1540638531.7838256</v>
      </c>
    </row>
    <row r="513" spans="3:256" ht="15" customHeight="1">
      <c r="C513" s="476"/>
      <c r="D513" s="1086" t="s">
        <v>1358</v>
      </c>
      <c r="E513" s="5" t="s">
        <v>1331</v>
      </c>
      <c r="AA513" s="5">
        <v>127360000</v>
      </c>
      <c r="AB513" s="5">
        <v>195000000.00000009</v>
      </c>
      <c r="AC513" s="5">
        <v>160000000</v>
      </c>
      <c r="AD513" s="5">
        <v>124050000.00000009</v>
      </c>
      <c r="AE513" s="5">
        <v>128209200.00000003</v>
      </c>
      <c r="AF513" s="5">
        <v>132480600</v>
      </c>
      <c r="AG513" s="5">
        <v>136867800</v>
      </c>
      <c r="AH513" s="5">
        <v>141373199.99999991</v>
      </c>
      <c r="AI513" s="5">
        <v>146000276.39999992</v>
      </c>
      <c r="AJ513" s="5">
        <v>150752283.86279991</v>
      </c>
      <c r="AK513" s="5">
        <v>155632595.52709547</v>
      </c>
      <c r="AL513" s="5">
        <v>160644675.60632703</v>
      </c>
      <c r="AM513" s="5">
        <v>195327911.1532928</v>
      </c>
      <c r="AN513" s="5">
        <v>211570340.66109806</v>
      </c>
      <c r="AO513" s="5">
        <v>224805543.87001842</v>
      </c>
      <c r="AP513" s="5">
        <v>204903771.22014585</v>
      </c>
      <c r="AQ513" s="5">
        <v>200545464.86829248</v>
      </c>
    </row>
    <row r="514" spans="3:256" ht="15" customHeight="1">
      <c r="C514" s="476" t="s">
        <v>1359</v>
      </c>
      <c r="E514" s="5" t="s">
        <v>256</v>
      </c>
      <c r="AA514" s="5">
        <v>299327740.09999996</v>
      </c>
      <c r="AB514" s="5">
        <v>297609483.56869358</v>
      </c>
      <c r="AC514" s="5">
        <v>296726527.1843574</v>
      </c>
      <c r="AD514" s="5">
        <v>298183963.8611933</v>
      </c>
      <c r="AE514" s="5">
        <v>301965157.60377878</v>
      </c>
      <c r="AF514" s="5">
        <v>295384368.75775862</v>
      </c>
      <c r="AG514" s="5">
        <v>289962787.27954221</v>
      </c>
      <c r="AH514" s="5">
        <v>281824062.14012349</v>
      </c>
      <c r="AI514" s="5">
        <v>286772358.69318914</v>
      </c>
      <c r="AJ514" s="5">
        <v>293523352.39865458</v>
      </c>
      <c r="AK514" s="5">
        <v>296041800.76318645</v>
      </c>
      <c r="AL514" s="5">
        <v>287269551.17699128</v>
      </c>
      <c r="AM514" s="5">
        <v>295514353.10917056</v>
      </c>
      <c r="AN514" s="5">
        <v>304894382.07230979</v>
      </c>
      <c r="AO514" s="5">
        <v>311194330.68259996</v>
      </c>
      <c r="AP514" s="5">
        <v>260759152.15376189</v>
      </c>
      <c r="AQ514" s="5">
        <v>332410483.67132843</v>
      </c>
    </row>
    <row r="515" spans="3:256" ht="15" customHeight="1">
      <c r="C515" s="476" t="s">
        <v>1359</v>
      </c>
      <c r="E515" s="5" t="s">
        <v>257</v>
      </c>
      <c r="AA515" s="5">
        <v>139937559.42481852</v>
      </c>
      <c r="AB515" s="5">
        <v>134914664.13139397</v>
      </c>
      <c r="AC515" s="5">
        <v>141309258.99518242</v>
      </c>
      <c r="AD515" s="5">
        <v>153842150.02700725</v>
      </c>
      <c r="AE515" s="5">
        <v>162038007.70755082</v>
      </c>
      <c r="AF515" s="5">
        <v>173407550.27449104</v>
      </c>
      <c r="AG515" s="5">
        <v>214341322.54038554</v>
      </c>
      <c r="AH515" s="5">
        <v>265499675.44918963</v>
      </c>
      <c r="AI515" s="5">
        <v>316053072.25262606</v>
      </c>
      <c r="AJ515" s="5">
        <v>365767143.0256058</v>
      </c>
      <c r="AK515" s="5">
        <v>409734632.70609272</v>
      </c>
      <c r="AL515" s="5">
        <v>453748499.53609842</v>
      </c>
      <c r="AM515" s="5">
        <v>487151458.06008017</v>
      </c>
      <c r="AN515" s="5">
        <v>519346128.67670614</v>
      </c>
      <c r="AO515" s="5">
        <v>547913895.46928275</v>
      </c>
      <c r="AP515" s="5">
        <v>552266303.71893799</v>
      </c>
      <c r="AQ515" s="5">
        <v>544021215.81101418</v>
      </c>
    </row>
    <row r="516" spans="3:256" ht="15" customHeight="1">
      <c r="C516" s="476" t="s">
        <v>1359</v>
      </c>
      <c r="E516" s="5" t="s">
        <v>253</v>
      </c>
      <c r="AA516" s="5">
        <v>40393976.259999998</v>
      </c>
      <c r="AB516" s="5">
        <v>23162001.259999998</v>
      </c>
      <c r="AC516" s="5">
        <v>23322213.759999998</v>
      </c>
      <c r="AD516" s="5">
        <v>23272676.259999998</v>
      </c>
      <c r="AE516" s="5">
        <v>18825801.259999998</v>
      </c>
      <c r="AF516" s="5">
        <v>14358651.26</v>
      </c>
      <c r="AG516" s="5">
        <v>14340420</v>
      </c>
      <c r="AH516" s="5">
        <v>8378595</v>
      </c>
      <c r="AI516" s="5">
        <v>8519925</v>
      </c>
      <c r="AJ516" s="5">
        <v>2487175</v>
      </c>
      <c r="AK516" s="5">
        <v>2488925</v>
      </c>
      <c r="AL516" s="5">
        <v>2487675</v>
      </c>
      <c r="AM516" s="5">
        <v>2488425</v>
      </c>
      <c r="AN516" s="5">
        <v>2485925</v>
      </c>
      <c r="AO516" s="5">
        <v>2485175</v>
      </c>
      <c r="AP516" s="5">
        <v>2635925</v>
      </c>
      <c r="AQ516" s="5">
        <v>2630425</v>
      </c>
    </row>
    <row r="517" spans="3:256" ht="15" customHeight="1">
      <c r="C517" s="476"/>
      <c r="D517" s="1086" t="s">
        <v>1358</v>
      </c>
      <c r="E517" s="5" t="s">
        <v>1228</v>
      </c>
      <c r="AA517" s="5">
        <v>70000000</v>
      </c>
      <c r="AB517" s="5">
        <v>25000000</v>
      </c>
      <c r="AC517" s="5">
        <v>60000000</v>
      </c>
      <c r="AD517" s="5">
        <v>102700000</v>
      </c>
      <c r="AE517" s="5">
        <v>105472800</v>
      </c>
      <c r="AF517" s="5">
        <v>108320400</v>
      </c>
      <c r="AG517" s="5">
        <v>111245200</v>
      </c>
      <c r="AH517" s="5">
        <v>114248800</v>
      </c>
      <c r="AI517" s="5">
        <v>117333517.59999999</v>
      </c>
      <c r="AJ517" s="5">
        <v>120501522.57520001</v>
      </c>
      <c r="AK517" s="5">
        <v>123755063.68472999</v>
      </c>
      <c r="AL517" s="5">
        <v>127096450.404218</v>
      </c>
      <c r="AM517" s="5">
        <v>150218607.43552899</v>
      </c>
      <c r="AN517" s="5">
        <v>161046893.77406499</v>
      </c>
      <c r="AO517" s="5">
        <v>169870362.58001199</v>
      </c>
      <c r="AP517" s="5">
        <v>156602514.14676401</v>
      </c>
      <c r="AQ517" s="5">
        <v>153696976.57886201</v>
      </c>
    </row>
    <row r="518" spans="3:256" ht="15" customHeight="1">
      <c r="C518" s="476" t="s">
        <v>1359</v>
      </c>
      <c r="E518" s="5" t="s">
        <v>271</v>
      </c>
      <c r="AA518" s="5">
        <v>275071102.23000002</v>
      </c>
      <c r="AB518" s="5">
        <v>38904718.369999997</v>
      </c>
      <c r="AC518" s="5">
        <v>39934154.579999998</v>
      </c>
      <c r="AD518" s="5">
        <v>37763820</v>
      </c>
      <c r="AE518" s="5">
        <v>37926320</v>
      </c>
      <c r="AF518" s="5">
        <v>38092882.5</v>
      </c>
      <c r="AG518" s="5">
        <v>38263609.0625</v>
      </c>
      <c r="AH518" s="5">
        <v>38438603.7890625</v>
      </c>
      <c r="AI518" s="5">
        <v>38617973.383789062</v>
      </c>
      <c r="AJ518" s="5">
        <v>38801827.218383782</v>
      </c>
      <c r="AK518" s="5">
        <v>38990277.398843378</v>
      </c>
      <c r="AL518" s="5">
        <v>37919618.833814465</v>
      </c>
      <c r="AM518" s="5">
        <v>38117609.304659821</v>
      </c>
      <c r="AN518" s="5">
        <v>38320549.53727632</v>
      </c>
      <c r="AO518" s="5">
        <v>38528563.275708228</v>
      </c>
      <c r="AP518" s="5">
        <v>38741777.357600927</v>
      </c>
      <c r="AQ518" s="5">
        <v>38960321.791540951</v>
      </c>
    </row>
    <row r="519" spans="3:256" ht="15" customHeight="1">
      <c r="C519" s="476" t="s">
        <v>1359</v>
      </c>
      <c r="E519" s="5" t="s">
        <v>1253</v>
      </c>
      <c r="AA519" s="5">
        <v>0</v>
      </c>
      <c r="AB519" s="5">
        <v>0</v>
      </c>
      <c r="AC519" s="5">
        <v>0</v>
      </c>
      <c r="AD519" s="5">
        <v>0</v>
      </c>
      <c r="AE519" s="5">
        <v>0</v>
      </c>
      <c r="AF519" s="5">
        <v>0</v>
      </c>
      <c r="AG519" s="5">
        <v>0</v>
      </c>
      <c r="AH519" s="5">
        <v>0</v>
      </c>
      <c r="AI519" s="5">
        <v>0</v>
      </c>
      <c r="AJ519" s="5">
        <v>0</v>
      </c>
      <c r="AK519" s="5">
        <v>0</v>
      </c>
      <c r="AL519" s="5">
        <v>0</v>
      </c>
      <c r="AM519" s="5">
        <v>0</v>
      </c>
      <c r="AN519" s="5">
        <v>0</v>
      </c>
      <c r="AO519" s="5">
        <v>0</v>
      </c>
      <c r="AP519" s="5">
        <v>0</v>
      </c>
      <c r="AQ519" s="5">
        <v>0</v>
      </c>
    </row>
    <row r="520" spans="3:256" ht="15" customHeight="1">
      <c r="C520" s="476"/>
      <c r="E520" s="5" t="s">
        <v>1232</v>
      </c>
      <c r="AA520" s="5">
        <v>0</v>
      </c>
      <c r="AB520" s="5">
        <v>0</v>
      </c>
      <c r="AC520" s="5">
        <v>0</v>
      </c>
      <c r="AD520" s="5">
        <v>0</v>
      </c>
      <c r="AE520" s="5">
        <v>0</v>
      </c>
      <c r="AF520" s="5">
        <v>0</v>
      </c>
      <c r="AG520" s="5">
        <v>0</v>
      </c>
      <c r="AH520" s="5">
        <v>0</v>
      </c>
      <c r="AI520" s="5">
        <v>0</v>
      </c>
      <c r="AJ520" s="5">
        <v>0</v>
      </c>
      <c r="AK520" s="5">
        <v>0</v>
      </c>
      <c r="AL520" s="5">
        <v>0</v>
      </c>
      <c r="AM520" s="5">
        <v>0</v>
      </c>
      <c r="AN520" s="5">
        <v>0</v>
      </c>
      <c r="AO520" s="5">
        <v>0</v>
      </c>
      <c r="AP520" s="5">
        <v>0</v>
      </c>
      <c r="AQ520" s="5">
        <v>0</v>
      </c>
    </row>
    <row r="521" spans="3:256" ht="15" customHeight="1">
      <c r="C521" s="476" t="s">
        <v>1359</v>
      </c>
      <c r="E521" s="5" t="s">
        <v>1254</v>
      </c>
      <c r="AA521" s="5">
        <v>0</v>
      </c>
      <c r="AB521" s="5">
        <v>0</v>
      </c>
      <c r="AC521" s="5">
        <v>0</v>
      </c>
      <c r="AD521" s="5">
        <v>0</v>
      </c>
      <c r="AE521" s="5">
        <v>0</v>
      </c>
      <c r="AF521" s="5">
        <v>0</v>
      </c>
      <c r="AG521" s="5">
        <v>0</v>
      </c>
      <c r="AH521" s="5">
        <v>0</v>
      </c>
      <c r="AI521" s="5">
        <v>0</v>
      </c>
      <c r="AJ521" s="5">
        <v>0</v>
      </c>
      <c r="AK521" s="5">
        <v>0</v>
      </c>
      <c r="AL521" s="5">
        <v>0</v>
      </c>
      <c r="AM521" s="5">
        <v>0</v>
      </c>
      <c r="AN521" s="5">
        <v>0</v>
      </c>
      <c r="AO521" s="5">
        <v>0</v>
      </c>
      <c r="AP521" s="5">
        <v>0</v>
      </c>
      <c r="AQ521" s="5">
        <v>0</v>
      </c>
    </row>
    <row r="522" spans="3:256" ht="15" customHeight="1">
      <c r="C522" s="476" t="s">
        <v>1359</v>
      </c>
      <c r="E522" s="5" t="s">
        <v>1255</v>
      </c>
    </row>
    <row r="523" spans="3:256" ht="15" customHeight="1">
      <c r="C523" s="476"/>
      <c r="E523" s="5" t="s">
        <v>1360</v>
      </c>
    </row>
    <row r="524" spans="3:256" ht="15" customHeight="1">
      <c r="C524" s="476" t="s">
        <v>1359</v>
      </c>
      <c r="E524" s="5" t="s">
        <v>1256</v>
      </c>
      <c r="AA524" s="5">
        <v>0</v>
      </c>
      <c r="AB524" s="5">
        <v>0</v>
      </c>
      <c r="AC524" s="5">
        <v>0</v>
      </c>
      <c r="AD524" s="5">
        <v>0</v>
      </c>
      <c r="AE524" s="5">
        <v>0</v>
      </c>
      <c r="AF524" s="5">
        <v>0</v>
      </c>
      <c r="AG524" s="5">
        <v>0</v>
      </c>
      <c r="AH524" s="5">
        <v>0</v>
      </c>
      <c r="AI524" s="5">
        <v>0</v>
      </c>
      <c r="AJ524" s="5">
        <v>0</v>
      </c>
      <c r="AK524" s="5">
        <v>0</v>
      </c>
      <c r="AL524" s="5">
        <v>0</v>
      </c>
      <c r="AM524" s="5">
        <v>0</v>
      </c>
      <c r="AN524" s="5">
        <v>0</v>
      </c>
      <c r="AO524" s="5">
        <v>0</v>
      </c>
      <c r="AP524" s="5">
        <v>0</v>
      </c>
      <c r="AQ524" s="5">
        <v>0</v>
      </c>
    </row>
    <row r="525" spans="3:256" ht="15" customHeight="1">
      <c r="C525" s="5"/>
      <c r="E525" s="5" t="s">
        <v>1233</v>
      </c>
      <c r="AA525" s="5">
        <v>0</v>
      </c>
      <c r="AB525" s="5">
        <v>0</v>
      </c>
      <c r="AC525" s="5">
        <v>0</v>
      </c>
      <c r="AD525" s="5">
        <v>0</v>
      </c>
      <c r="AE525" s="5">
        <v>0</v>
      </c>
      <c r="AF525" s="5">
        <v>0</v>
      </c>
      <c r="AG525" s="5">
        <v>0</v>
      </c>
      <c r="AH525" s="5">
        <v>0</v>
      </c>
      <c r="AI525" s="5">
        <v>0</v>
      </c>
      <c r="AJ525" s="5">
        <v>0</v>
      </c>
      <c r="AK525" s="5">
        <v>0</v>
      </c>
      <c r="AL525" s="5">
        <v>0</v>
      </c>
      <c r="AM525" s="5">
        <v>0</v>
      </c>
      <c r="AN525" s="5">
        <v>0</v>
      </c>
      <c r="AO525" s="5">
        <v>0</v>
      </c>
      <c r="AP525" s="5">
        <v>0</v>
      </c>
      <c r="AQ525" s="5">
        <v>0</v>
      </c>
    </row>
    <row r="526" spans="3:256" ht="15" customHeight="1">
      <c r="C526" s="5"/>
      <c r="E526" s="5" t="s">
        <v>1356</v>
      </c>
      <c r="AA526" s="5">
        <v>0</v>
      </c>
      <c r="AB526" s="5">
        <v>0</v>
      </c>
      <c r="AC526" s="5">
        <v>0</v>
      </c>
      <c r="AD526" s="5">
        <v>0</v>
      </c>
      <c r="AE526" s="5">
        <v>0</v>
      </c>
      <c r="AF526" s="5">
        <v>0</v>
      </c>
      <c r="AG526" s="5">
        <v>0</v>
      </c>
      <c r="AH526" s="5">
        <v>0</v>
      </c>
      <c r="AI526" s="5">
        <v>0</v>
      </c>
      <c r="AJ526" s="5">
        <v>0</v>
      </c>
      <c r="AK526" s="5">
        <v>0</v>
      </c>
      <c r="AL526" s="5">
        <v>0</v>
      </c>
      <c r="AM526" s="5">
        <v>0</v>
      </c>
      <c r="AN526" s="5">
        <v>0</v>
      </c>
      <c r="AO526" s="5">
        <v>0</v>
      </c>
      <c r="AP526" s="5">
        <v>0</v>
      </c>
      <c r="AQ526" s="5">
        <v>0</v>
      </c>
    </row>
    <row r="527" spans="3:256" ht="15" customHeight="1">
      <c r="C527" s="476"/>
      <c r="E527" s="29" t="s">
        <v>24</v>
      </c>
      <c r="F527" s="29"/>
      <c r="G527" s="29"/>
      <c r="H527" s="29"/>
      <c r="I527" s="29"/>
      <c r="J527" s="29"/>
      <c r="K527" s="29"/>
      <c r="L527" s="29"/>
      <c r="M527" s="29"/>
      <c r="N527" s="29"/>
      <c r="P527" s="29"/>
      <c r="Q527" s="29"/>
      <c r="R527" s="29"/>
      <c r="S527" s="29"/>
      <c r="T527" s="29"/>
      <c r="U527" s="29"/>
      <c r="V527" s="29"/>
      <c r="W527" s="29"/>
      <c r="X527" s="29"/>
      <c r="Y527" s="29"/>
      <c r="Z527" s="29"/>
      <c r="AA527" s="29">
        <v>1781860418.9363756</v>
      </c>
      <c r="AB527" s="29">
        <v>1648195598.6673198</v>
      </c>
      <c r="AC527" s="29">
        <v>1680976218.1878335</v>
      </c>
      <c r="AD527" s="29">
        <v>1735888211.64364</v>
      </c>
      <c r="AE527" s="29">
        <v>1787540093.8384032</v>
      </c>
      <c r="AF527" s="29">
        <v>1839000745.9410589</v>
      </c>
      <c r="AG527" s="29">
        <v>1925528433.1187363</v>
      </c>
      <c r="AH527" s="29">
        <v>2017960406.1184626</v>
      </c>
      <c r="AI527" s="29">
        <v>2116249003.5839987</v>
      </c>
      <c r="AJ527" s="29">
        <v>2219230400.6376963</v>
      </c>
      <c r="AK527" s="29">
        <v>2319273018.1181731</v>
      </c>
      <c r="AL527" s="29">
        <v>2410681863.7715788</v>
      </c>
      <c r="AM527" s="29">
        <v>2564129562.3643417</v>
      </c>
      <c r="AN527" s="29">
        <v>2668359637.6315374</v>
      </c>
      <c r="AO527" s="29">
        <v>2761559973.205987</v>
      </c>
      <c r="AP527" s="29">
        <v>2715728792.2892189</v>
      </c>
      <c r="AQ527" s="29">
        <v>2812903419.5048642</v>
      </c>
      <c r="AR527" s="29"/>
      <c r="AS527" s="29"/>
      <c r="AT527" s="29"/>
      <c r="AU527" s="29"/>
      <c r="AV527" s="29"/>
      <c r="AW527" s="29"/>
      <c r="AX527" s="29"/>
      <c r="AY527" s="29"/>
      <c r="AZ527" s="29"/>
      <c r="BA527" s="29"/>
      <c r="BB527" s="29"/>
      <c r="BC527" s="29"/>
      <c r="BD527" s="29"/>
      <c r="BE527" s="29"/>
      <c r="BF527" s="29"/>
      <c r="BG527" s="29"/>
      <c r="BH527" s="29"/>
      <c r="BI527" s="29"/>
      <c r="BJ527" s="29"/>
      <c r="BK527" s="29"/>
      <c r="BL527" s="29"/>
      <c r="BM527" s="29"/>
      <c r="BN527" s="29"/>
      <c r="BO527" s="29"/>
      <c r="BP527" s="29"/>
      <c r="BQ527" s="29"/>
      <c r="BR527" s="29"/>
      <c r="BS527" s="29"/>
      <c r="BT527" s="29"/>
      <c r="BU527" s="29"/>
      <c r="BV527" s="29"/>
      <c r="BW527" s="29"/>
      <c r="BX527" s="29"/>
      <c r="BY527" s="29"/>
      <c r="BZ527" s="29"/>
      <c r="CA527" s="29"/>
      <c r="CB527" s="29"/>
      <c r="CC527" s="29"/>
      <c r="CD527" s="29"/>
      <c r="CE527" s="29"/>
      <c r="CF527" s="29"/>
      <c r="CG527" s="29"/>
      <c r="CH527" s="29"/>
      <c r="CI527" s="29"/>
      <c r="CJ527" s="29"/>
      <c r="CK527" s="29"/>
      <c r="CL527" s="29"/>
      <c r="CM527" s="29"/>
      <c r="CN527" s="29"/>
      <c r="CO527" s="29"/>
      <c r="CP527" s="29"/>
      <c r="CQ527" s="29"/>
      <c r="CR527" s="29"/>
      <c r="CS527" s="29"/>
      <c r="CT527" s="29"/>
      <c r="CU527" s="29"/>
      <c r="CV527" s="29"/>
      <c r="CW527" s="29"/>
      <c r="CX527" s="29"/>
      <c r="CY527" s="29"/>
      <c r="CZ527" s="29"/>
      <c r="DA527" s="29"/>
      <c r="DB527" s="29"/>
      <c r="DC527" s="29"/>
      <c r="DD527" s="29"/>
      <c r="DE527" s="29"/>
      <c r="DF527" s="29"/>
      <c r="DG527" s="29"/>
      <c r="DH527" s="29"/>
      <c r="DI527" s="29"/>
      <c r="DJ527" s="29"/>
      <c r="DK527" s="29"/>
      <c r="DL527" s="29"/>
      <c r="DM527" s="29"/>
      <c r="DN527" s="29"/>
      <c r="DO527" s="29"/>
      <c r="DP527" s="29"/>
      <c r="DQ527" s="29"/>
      <c r="DR527" s="29"/>
      <c r="DS527" s="29"/>
      <c r="DT527" s="29"/>
      <c r="DU527" s="29"/>
      <c r="DV527" s="29"/>
      <c r="DW527" s="29"/>
      <c r="DX527" s="29"/>
      <c r="DY527" s="29"/>
      <c r="DZ527" s="29"/>
      <c r="EA527" s="29"/>
      <c r="EB527" s="29"/>
      <c r="EC527" s="29"/>
      <c r="ED527" s="29"/>
      <c r="EE527" s="29"/>
      <c r="EF527" s="29"/>
      <c r="EG527" s="29"/>
      <c r="EH527" s="29"/>
      <c r="EI527" s="29"/>
      <c r="EJ527" s="29"/>
      <c r="EK527" s="29"/>
      <c r="EL527" s="29"/>
      <c r="EM527" s="29"/>
      <c r="EN527" s="29"/>
      <c r="EO527" s="29"/>
      <c r="EP527" s="29"/>
      <c r="EQ527" s="29"/>
      <c r="ER527" s="29"/>
      <c r="ES527" s="29"/>
      <c r="ET527" s="29"/>
      <c r="EU527" s="29"/>
      <c r="EV527" s="29"/>
      <c r="EW527" s="29"/>
      <c r="EX527" s="29"/>
      <c r="EY527" s="29"/>
      <c r="EZ527" s="29"/>
      <c r="FA527" s="29"/>
      <c r="FB527" s="29"/>
      <c r="FC527" s="29"/>
      <c r="FD527" s="29"/>
      <c r="FE527" s="29"/>
      <c r="FF527" s="29"/>
      <c r="FG527" s="29"/>
      <c r="FH527" s="29"/>
      <c r="FI527" s="29"/>
      <c r="FJ527" s="29"/>
      <c r="FK527" s="29"/>
      <c r="FL527" s="29"/>
      <c r="FM527" s="29"/>
      <c r="FN527" s="29"/>
      <c r="FO527" s="29"/>
      <c r="FP527" s="29"/>
      <c r="FQ527" s="29"/>
      <c r="FR527" s="29"/>
      <c r="FS527" s="29"/>
      <c r="FT527" s="29"/>
      <c r="FU527" s="29"/>
      <c r="FV527" s="29"/>
      <c r="FW527" s="29"/>
      <c r="FX527" s="29"/>
      <c r="FY527" s="29"/>
      <c r="FZ527" s="29"/>
      <c r="GA527" s="29"/>
      <c r="GB527" s="29"/>
      <c r="GC527" s="29"/>
      <c r="GD527" s="29"/>
      <c r="GE527" s="29"/>
      <c r="GF527" s="29"/>
      <c r="GG527" s="29"/>
      <c r="GH527" s="29"/>
      <c r="GI527" s="29"/>
      <c r="GJ527" s="29"/>
      <c r="GK527" s="29"/>
      <c r="GL527" s="29"/>
      <c r="GM527" s="29"/>
      <c r="GN527" s="29"/>
      <c r="GO527" s="29"/>
      <c r="GP527" s="29"/>
      <c r="GQ527" s="29"/>
      <c r="GR527" s="29"/>
      <c r="GS527" s="29"/>
      <c r="GT527" s="29"/>
      <c r="GU527" s="29"/>
      <c r="GV527" s="29"/>
      <c r="GW527" s="29"/>
      <c r="GX527" s="29"/>
      <c r="GY527" s="29"/>
      <c r="GZ527" s="29"/>
      <c r="HA527" s="29"/>
      <c r="HB527" s="29"/>
      <c r="HC527" s="29"/>
      <c r="HD527" s="29"/>
      <c r="HE527" s="29"/>
      <c r="HF527" s="29"/>
      <c r="HG527" s="29"/>
      <c r="HH527" s="29"/>
      <c r="HI527" s="29"/>
      <c r="HJ527" s="29"/>
      <c r="HK527" s="29"/>
      <c r="HL527" s="29"/>
      <c r="HM527" s="29"/>
      <c r="HN527" s="29"/>
      <c r="HO527" s="29"/>
      <c r="HP527" s="29"/>
      <c r="HQ527" s="29"/>
      <c r="HR527" s="29"/>
      <c r="HS527" s="29"/>
      <c r="HT527" s="29"/>
      <c r="HU527" s="29"/>
      <c r="HV527" s="29"/>
      <c r="HW527" s="29"/>
      <c r="HX527" s="29"/>
      <c r="HY527" s="29"/>
      <c r="HZ527" s="29"/>
      <c r="IA527" s="29"/>
      <c r="IB527" s="29"/>
      <c r="IC527" s="29"/>
      <c r="ID527" s="29"/>
      <c r="IE527" s="29"/>
      <c r="IF527" s="29"/>
      <c r="IG527" s="29"/>
      <c r="IH527" s="29"/>
      <c r="II527" s="29"/>
      <c r="IJ527" s="29"/>
      <c r="IK527" s="29"/>
      <c r="IL527" s="29"/>
      <c r="IM527" s="29"/>
      <c r="IN527" s="29"/>
      <c r="IO527" s="29"/>
      <c r="IP527" s="29"/>
      <c r="IQ527" s="29"/>
      <c r="IR527" s="29"/>
      <c r="IS527" s="29"/>
      <c r="IT527" s="29"/>
      <c r="IU527" s="29"/>
      <c r="IV527" s="29"/>
    </row>
    <row r="528" spans="3:256" ht="15" customHeight="1">
      <c r="C528" s="476"/>
      <c r="D528" s="476"/>
      <c r="E528" s="29" t="s">
        <v>1361</v>
      </c>
      <c r="F528" s="29"/>
      <c r="P528" s="29"/>
      <c r="Q528" s="29"/>
      <c r="R528" s="29"/>
      <c r="S528" s="29"/>
      <c r="T528" s="29"/>
      <c r="U528" s="29"/>
      <c r="V528" s="29"/>
      <c r="W528" s="29"/>
      <c r="X528" s="29"/>
      <c r="Y528" s="29"/>
      <c r="Z528" s="29"/>
      <c r="AA528" s="29">
        <v>1584500418.9363756</v>
      </c>
      <c r="AB528" s="29">
        <v>1428195598.6673195</v>
      </c>
      <c r="AC528" s="29">
        <v>1460976218.1878335</v>
      </c>
      <c r="AD528" s="29">
        <v>1509138211.64364</v>
      </c>
      <c r="AE528" s="29">
        <v>1553858093.838403</v>
      </c>
      <c r="AF528" s="29">
        <v>1598199745.9410589</v>
      </c>
      <c r="AG528" s="29">
        <v>1677415433.1187363</v>
      </c>
      <c r="AH528" s="29">
        <v>1762338406.1184626</v>
      </c>
      <c r="AI528" s="29">
        <v>1852915209.5839987</v>
      </c>
      <c r="AJ528" s="29">
        <v>1947976594.1996965</v>
      </c>
      <c r="AK528" s="29">
        <v>2039885358.9063473</v>
      </c>
      <c r="AL528" s="29">
        <v>2122940737.7610335</v>
      </c>
      <c r="AM528" s="29">
        <v>2218583043.7755203</v>
      </c>
      <c r="AN528" s="29">
        <v>2295742403.1963744</v>
      </c>
      <c r="AO528" s="29">
        <v>2366884066.7559566</v>
      </c>
      <c r="AP528" s="29">
        <v>2354222506.9223089</v>
      </c>
      <c r="AQ528" s="29">
        <v>2458660978.0577092</v>
      </c>
    </row>
    <row r="529" spans="1:256" ht="15" customHeight="1">
      <c r="A529" s="229"/>
      <c r="B529" s="229"/>
      <c r="C529" s="1048"/>
    </row>
    <row r="530" spans="1:256" ht="15" customHeight="1">
      <c r="D530" s="29" t="s">
        <v>1362</v>
      </c>
    </row>
    <row r="531" spans="1:256" ht="15" customHeight="1">
      <c r="C531" s="476" t="s">
        <v>1359</v>
      </c>
      <c r="E531" s="5" t="s">
        <v>1363</v>
      </c>
      <c r="AA531" s="5">
        <v>1543747054.2713971</v>
      </c>
      <c r="AB531" s="5">
        <v>1510329862.1405387</v>
      </c>
      <c r="AC531" s="5">
        <v>1518723484.2774928</v>
      </c>
      <c r="AD531" s="5">
        <v>1518367350.9012928</v>
      </c>
      <c r="AE531" s="5">
        <v>1559248137.7252312</v>
      </c>
      <c r="AF531" s="5">
        <v>1610826200.0816321</v>
      </c>
      <c r="AG531" s="5">
        <v>1697683747.7275894</v>
      </c>
      <c r="AH531" s="5">
        <v>1772761560.9603341</v>
      </c>
      <c r="AI531" s="5">
        <v>1868998829.60077</v>
      </c>
      <c r="AJ531" s="5">
        <v>1960552815.3982251</v>
      </c>
      <c r="AK531" s="5">
        <v>2056133407.3862226</v>
      </c>
      <c r="AL531" s="5">
        <v>2132189813.252311</v>
      </c>
      <c r="AM531" s="5">
        <v>2386194028.439157</v>
      </c>
      <c r="AN531" s="5">
        <v>3215699307.8312144</v>
      </c>
      <c r="AO531" s="5">
        <v>3705045534.5359941</v>
      </c>
      <c r="AP531" s="5">
        <v>3787186776.4188819</v>
      </c>
      <c r="AQ531" s="5">
        <v>3324308089.947073</v>
      </c>
    </row>
    <row r="532" spans="1:256" ht="15" customHeight="1">
      <c r="C532" s="1070"/>
      <c r="D532" s="476" t="s">
        <v>1357</v>
      </c>
      <c r="E532" s="5" t="s">
        <v>269</v>
      </c>
    </row>
    <row r="533" spans="1:256" ht="15" customHeight="1">
      <c r="C533" s="476" t="s">
        <v>1359</v>
      </c>
      <c r="D533" s="476"/>
      <c r="E533" s="5" t="s">
        <v>1312</v>
      </c>
      <c r="AA533" s="5">
        <v>0</v>
      </c>
      <c r="AB533" s="5">
        <v>0</v>
      </c>
      <c r="AC533" s="5">
        <v>0</v>
      </c>
      <c r="AD533" s="5">
        <v>0</v>
      </c>
      <c r="AE533" s="5">
        <v>0</v>
      </c>
      <c r="AF533" s="5">
        <v>0</v>
      </c>
      <c r="AG533" s="5">
        <v>0</v>
      </c>
      <c r="AH533" s="5">
        <v>0</v>
      </c>
      <c r="AI533" s="5">
        <v>0</v>
      </c>
      <c r="AJ533" s="5">
        <v>0</v>
      </c>
      <c r="AK533" s="5">
        <v>0</v>
      </c>
      <c r="AL533" s="5">
        <v>0</v>
      </c>
      <c r="AM533" s="5">
        <v>0</v>
      </c>
      <c r="AN533" s="5">
        <v>0</v>
      </c>
      <c r="AO533" s="5">
        <v>0</v>
      </c>
      <c r="AP533" s="5">
        <v>0</v>
      </c>
      <c r="AQ533" s="5">
        <v>0</v>
      </c>
    </row>
    <row r="534" spans="1:256" ht="15" customHeight="1">
      <c r="C534" s="476"/>
      <c r="D534" s="476"/>
      <c r="E534" s="5" t="s">
        <v>251</v>
      </c>
      <c r="AA534" s="5">
        <v>0</v>
      </c>
      <c r="AB534" s="5">
        <v>0</v>
      </c>
      <c r="AC534" s="5">
        <v>0</v>
      </c>
      <c r="AD534" s="5">
        <v>0</v>
      </c>
      <c r="AE534" s="5">
        <v>0</v>
      </c>
      <c r="AF534" s="5">
        <v>0</v>
      </c>
      <c r="AG534" s="5">
        <v>0</v>
      </c>
      <c r="AH534" s="5">
        <v>0</v>
      </c>
      <c r="AI534" s="5">
        <v>0</v>
      </c>
      <c r="AJ534" s="5">
        <v>0</v>
      </c>
      <c r="AK534" s="5">
        <v>0</v>
      </c>
      <c r="AL534" s="5">
        <v>0</v>
      </c>
      <c r="AM534" s="5">
        <v>0</v>
      </c>
      <c r="AN534" s="5">
        <v>0</v>
      </c>
      <c r="AO534" s="5">
        <v>0</v>
      </c>
      <c r="AP534" s="5">
        <v>0</v>
      </c>
      <c r="AQ534" s="5">
        <v>0</v>
      </c>
    </row>
    <row r="535" spans="1:256" ht="15" customHeight="1">
      <c r="C535" s="476" t="s">
        <v>1359</v>
      </c>
      <c r="D535" s="476"/>
      <c r="E535" s="5" t="s">
        <v>260</v>
      </c>
      <c r="AA535" s="5">
        <v>0</v>
      </c>
      <c r="AB535" s="5">
        <v>0</v>
      </c>
      <c r="AC535" s="5">
        <v>0</v>
      </c>
      <c r="AD535" s="5">
        <v>0</v>
      </c>
      <c r="AE535" s="5">
        <v>0</v>
      </c>
      <c r="AF535" s="5">
        <v>0</v>
      </c>
      <c r="AG535" s="5">
        <v>0</v>
      </c>
      <c r="AH535" s="5">
        <v>0</v>
      </c>
      <c r="AI535" s="5">
        <v>0</v>
      </c>
      <c r="AJ535" s="5">
        <v>0</v>
      </c>
      <c r="AK535" s="5">
        <v>0</v>
      </c>
      <c r="AL535" s="5">
        <v>0</v>
      </c>
      <c r="AM535" s="5">
        <v>0</v>
      </c>
      <c r="AN535" s="5">
        <v>0</v>
      </c>
      <c r="AO535" s="5">
        <v>0</v>
      </c>
      <c r="AP535" s="5">
        <v>0</v>
      </c>
      <c r="AQ535" s="5">
        <v>0</v>
      </c>
    </row>
    <row r="536" spans="1:256" ht="15" customHeight="1">
      <c r="C536" s="476"/>
      <c r="D536" s="476"/>
      <c r="E536" s="5" t="s">
        <v>1331</v>
      </c>
      <c r="AA536" s="5">
        <v>0</v>
      </c>
      <c r="AB536" s="5">
        <v>0</v>
      </c>
      <c r="AC536" s="5">
        <v>0</v>
      </c>
      <c r="AD536" s="5">
        <v>0</v>
      </c>
      <c r="AE536" s="5">
        <v>0</v>
      </c>
      <c r="AF536" s="5">
        <v>0</v>
      </c>
      <c r="AG536" s="5">
        <v>0</v>
      </c>
      <c r="AH536" s="5">
        <v>0</v>
      </c>
      <c r="AI536" s="5">
        <v>0</v>
      </c>
      <c r="AJ536" s="5">
        <v>0</v>
      </c>
      <c r="AK536" s="5">
        <v>0</v>
      </c>
      <c r="AL536" s="5">
        <v>0</v>
      </c>
      <c r="AM536" s="5">
        <v>0</v>
      </c>
      <c r="AN536" s="5">
        <v>0</v>
      </c>
      <c r="AO536" s="5">
        <v>0</v>
      </c>
      <c r="AP536" s="5">
        <v>0</v>
      </c>
      <c r="AQ536" s="5">
        <v>0</v>
      </c>
    </row>
    <row r="537" spans="1:256" ht="15" customHeight="1">
      <c r="C537" s="476"/>
      <c r="D537" s="476"/>
      <c r="E537" s="5" t="s">
        <v>256</v>
      </c>
      <c r="AA537" s="5">
        <v>0</v>
      </c>
      <c r="AB537" s="5">
        <v>0</v>
      </c>
      <c r="AC537" s="5">
        <v>0</v>
      </c>
      <c r="AD537" s="5">
        <v>0</v>
      </c>
      <c r="AE537" s="5">
        <v>0</v>
      </c>
      <c r="AF537" s="5">
        <v>0</v>
      </c>
      <c r="AG537" s="5">
        <v>0</v>
      </c>
      <c r="AH537" s="5">
        <v>0</v>
      </c>
      <c r="AI537" s="5">
        <v>0</v>
      </c>
      <c r="AJ537" s="5">
        <v>0</v>
      </c>
      <c r="AK537" s="5">
        <v>0</v>
      </c>
      <c r="AL537" s="5">
        <v>0</v>
      </c>
      <c r="AM537" s="5">
        <v>0</v>
      </c>
      <c r="AN537" s="5">
        <v>0</v>
      </c>
      <c r="AO537" s="5">
        <v>0</v>
      </c>
      <c r="AP537" s="5">
        <v>0</v>
      </c>
      <c r="AQ537" s="5">
        <v>0</v>
      </c>
    </row>
    <row r="538" spans="1:256" ht="15" customHeight="1">
      <c r="C538" s="476" t="s">
        <v>1359</v>
      </c>
      <c r="D538" s="476" t="s">
        <v>1364</v>
      </c>
      <c r="E538" s="5" t="s">
        <v>257</v>
      </c>
      <c r="AA538" s="5">
        <v>39697424</v>
      </c>
      <c r="AB538" s="5">
        <v>67037643.557299957</v>
      </c>
      <c r="AC538" s="5">
        <v>68899679.535314173</v>
      </c>
      <c r="AD538" s="5">
        <v>71019420.602855086</v>
      </c>
      <c r="AE538" s="5">
        <v>77585624.067121089</v>
      </c>
      <c r="AF538" s="5">
        <v>84222426.155605063</v>
      </c>
      <c r="AG538" s="5">
        <v>86461861.495470554</v>
      </c>
      <c r="AH538" s="5">
        <v>94697701.310872272</v>
      </c>
      <c r="AI538" s="5">
        <v>96884486.738668337</v>
      </c>
      <c r="AJ538" s="5">
        <v>105300774.56298369</v>
      </c>
      <c r="AK538" s="5">
        <v>107739339.26909597</v>
      </c>
      <c r="AL538" s="5">
        <v>110239068.85712591</v>
      </c>
      <c r="AM538" s="5">
        <v>112796385.67602703</v>
      </c>
      <c r="AN538" s="5">
        <v>115417997.2783819</v>
      </c>
      <c r="AO538" s="5">
        <v>118100397.29652429</v>
      </c>
      <c r="AP538" s="5">
        <v>120695366.3405201</v>
      </c>
      <c r="AQ538" s="5">
        <v>123512222.91855292</v>
      </c>
    </row>
    <row r="539" spans="1:256" ht="15" customHeight="1">
      <c r="C539" s="476" t="s">
        <v>1359</v>
      </c>
      <c r="D539" s="476" t="s">
        <v>1365</v>
      </c>
      <c r="E539" s="5" t="s">
        <v>253</v>
      </c>
      <c r="AA539" s="5">
        <v>40393976.259999998</v>
      </c>
      <c r="AB539" s="5">
        <v>23162001.259999998</v>
      </c>
      <c r="AC539" s="5">
        <v>23322213.759999998</v>
      </c>
      <c r="AD539" s="5">
        <v>23272676.259999998</v>
      </c>
      <c r="AE539" s="5">
        <v>18825801.259999998</v>
      </c>
      <c r="AF539" s="5">
        <v>14358651.26</v>
      </c>
      <c r="AG539" s="5">
        <v>14340420</v>
      </c>
      <c r="AH539" s="5">
        <v>8378595</v>
      </c>
      <c r="AI539" s="5">
        <v>8519925</v>
      </c>
      <c r="AJ539" s="5">
        <v>2487175</v>
      </c>
      <c r="AK539" s="5">
        <v>2488925</v>
      </c>
      <c r="AL539" s="5">
        <v>2487675</v>
      </c>
      <c r="AM539" s="5">
        <v>2488425</v>
      </c>
      <c r="AN539" s="5">
        <v>2485925</v>
      </c>
      <c r="AO539" s="5">
        <v>2485175</v>
      </c>
      <c r="AP539" s="5">
        <v>2635925</v>
      </c>
      <c r="AQ539" s="5">
        <v>2630425</v>
      </c>
    </row>
    <row r="540" spans="1:256" s="29" customFormat="1" ht="15" customHeight="1">
      <c r="A540" s="171"/>
      <c r="B540" s="171"/>
      <c r="C540" s="1070"/>
      <c r="D540" s="476" t="s">
        <v>1366</v>
      </c>
      <c r="E540" s="5" t="s">
        <v>1228</v>
      </c>
      <c r="F540" s="5"/>
      <c r="G540" s="5"/>
      <c r="H540" s="5"/>
      <c r="I540" s="5"/>
      <c r="J540" s="5"/>
      <c r="K540" s="5"/>
      <c r="L540" s="5"/>
      <c r="M540" s="5"/>
      <c r="N540" s="5"/>
      <c r="O540" s="5"/>
      <c r="P540" s="5"/>
      <c r="Q540" s="5"/>
      <c r="R540" s="5"/>
      <c r="S540" s="5"/>
      <c r="T540" s="5"/>
      <c r="U540" s="5"/>
      <c r="V540" s="5"/>
      <c r="W540" s="5"/>
      <c r="X540" s="5"/>
      <c r="Y540" s="5"/>
      <c r="Z540" s="5"/>
      <c r="AA540" s="5"/>
      <c r="AB540" s="5"/>
      <c r="AC540" s="5"/>
      <c r="AD540" s="5"/>
      <c r="AE540" s="5"/>
      <c r="AF540" s="5"/>
      <c r="AG540" s="5"/>
      <c r="AH540" s="5"/>
      <c r="AI540" s="5"/>
      <c r="AJ540" s="5"/>
      <c r="AK540" s="5"/>
      <c r="AL540" s="5"/>
      <c r="AM540" s="5"/>
      <c r="AN540" s="5"/>
      <c r="AO540" s="5"/>
      <c r="AP540" s="5"/>
      <c r="AQ540" s="5"/>
      <c r="AR540" s="5"/>
      <c r="AS540" s="5"/>
      <c r="AT540" s="5"/>
      <c r="AU540" s="5"/>
      <c r="AV540" s="5"/>
      <c r="AW540" s="5"/>
      <c r="AX540" s="5"/>
      <c r="AY540" s="5"/>
      <c r="AZ540" s="5"/>
      <c r="BA540" s="5"/>
      <c r="BB540" s="5"/>
      <c r="BC540" s="5"/>
      <c r="BD540" s="5"/>
      <c r="BE540" s="5"/>
      <c r="BF540" s="5"/>
      <c r="BG540" s="5"/>
      <c r="BH540" s="5"/>
      <c r="BI540" s="5"/>
      <c r="BJ540" s="5"/>
      <c r="BK540" s="5"/>
      <c r="BL540" s="5"/>
      <c r="BM540" s="5"/>
      <c r="BN540" s="5"/>
      <c r="BO540" s="5"/>
      <c r="BP540" s="5"/>
      <c r="BQ540" s="5"/>
      <c r="BR540" s="5"/>
      <c r="BS540" s="5"/>
      <c r="BT540" s="5"/>
      <c r="BU540" s="5"/>
      <c r="BV540" s="5"/>
      <c r="BW540" s="5"/>
      <c r="BX540" s="5"/>
      <c r="BY540" s="5"/>
      <c r="BZ540" s="5"/>
      <c r="CA540" s="5"/>
      <c r="CB540" s="5"/>
      <c r="CC540" s="5"/>
      <c r="CD540" s="5"/>
      <c r="CE540" s="5"/>
      <c r="CF540" s="5"/>
      <c r="CG540" s="5"/>
      <c r="CH540" s="5"/>
      <c r="CI540" s="5"/>
      <c r="CJ540" s="5"/>
      <c r="CK540" s="5"/>
      <c r="CL540" s="5"/>
      <c r="CM540" s="5"/>
      <c r="CN540" s="5"/>
      <c r="CO540" s="5"/>
      <c r="CP540" s="5"/>
      <c r="CQ540" s="5"/>
      <c r="CR540" s="5"/>
      <c r="CS540" s="5"/>
      <c r="CT540" s="5"/>
      <c r="CU540" s="5"/>
      <c r="CV540" s="5"/>
      <c r="CW540" s="5"/>
      <c r="CX540" s="5"/>
      <c r="CY540" s="5"/>
      <c r="CZ540" s="5"/>
      <c r="DA540" s="5"/>
      <c r="DB540" s="5"/>
      <c r="DC540" s="5"/>
      <c r="DD540" s="5"/>
      <c r="DE540" s="5"/>
      <c r="DF540" s="5"/>
      <c r="DG540" s="5"/>
      <c r="DH540" s="5"/>
      <c r="DI540" s="5"/>
      <c r="DJ540" s="5"/>
      <c r="DK540" s="5"/>
      <c r="DL540" s="5"/>
      <c r="DM540" s="5"/>
      <c r="DN540" s="5"/>
      <c r="DO540" s="5"/>
      <c r="DP540" s="5"/>
      <c r="DQ540" s="5"/>
      <c r="DR540" s="5"/>
      <c r="DS540" s="5"/>
      <c r="DT540" s="5"/>
      <c r="DU540" s="5"/>
      <c r="DV540" s="5"/>
      <c r="DW540" s="5"/>
      <c r="DX540" s="5"/>
      <c r="DY540" s="5"/>
      <c r="DZ540" s="5"/>
      <c r="EA540" s="5"/>
      <c r="EB540" s="5"/>
      <c r="EC540" s="5"/>
      <c r="ED540" s="5"/>
      <c r="EE540" s="5"/>
      <c r="EF540" s="5"/>
      <c r="EG540" s="5"/>
      <c r="EH540" s="5"/>
      <c r="EI540" s="5"/>
      <c r="EJ540" s="5"/>
      <c r="EK540" s="5"/>
      <c r="EL540" s="5"/>
      <c r="EM540" s="5"/>
      <c r="EN540" s="5"/>
      <c r="EO540" s="5"/>
      <c r="EP540" s="5"/>
      <c r="EQ540" s="5"/>
      <c r="ER540" s="5"/>
      <c r="ES540" s="5"/>
      <c r="ET540" s="5"/>
      <c r="EU540" s="5"/>
      <c r="EV540" s="5"/>
      <c r="EW540" s="5"/>
      <c r="EX540" s="5"/>
      <c r="EY540" s="5"/>
      <c r="EZ540" s="5"/>
      <c r="FA540" s="5"/>
      <c r="FB540" s="5"/>
      <c r="FC540" s="5"/>
      <c r="FD540" s="5"/>
      <c r="FE540" s="5"/>
      <c r="FF540" s="5"/>
      <c r="FG540" s="5"/>
      <c r="FH540" s="5"/>
      <c r="FI540" s="5"/>
      <c r="FJ540" s="5"/>
      <c r="FK540" s="5"/>
      <c r="FL540" s="5"/>
      <c r="FM540" s="5"/>
      <c r="FN540" s="5"/>
      <c r="FO540" s="5"/>
      <c r="FP540" s="5"/>
      <c r="FQ540" s="5"/>
      <c r="FR540" s="5"/>
      <c r="FS540" s="5"/>
      <c r="FT540" s="5"/>
      <c r="FU540" s="5"/>
      <c r="FV540" s="5"/>
      <c r="FW540" s="5"/>
      <c r="FX540" s="5"/>
      <c r="FY540" s="5"/>
      <c r="FZ540" s="5"/>
      <c r="GA540" s="5"/>
      <c r="GB540" s="5"/>
      <c r="GC540" s="5"/>
      <c r="GD540" s="5"/>
      <c r="GE540" s="5"/>
      <c r="GF540" s="5"/>
      <c r="GG540" s="5"/>
      <c r="GH540" s="5"/>
      <c r="GI540" s="5"/>
      <c r="GJ540" s="5"/>
      <c r="GK540" s="5"/>
      <c r="GL540" s="5"/>
      <c r="GM540" s="5"/>
      <c r="GN540" s="5"/>
      <c r="GO540" s="5"/>
      <c r="GP540" s="5"/>
      <c r="GQ540" s="5"/>
      <c r="GR540" s="5"/>
      <c r="GS540" s="5"/>
      <c r="GT540" s="5"/>
      <c r="GU540" s="5"/>
      <c r="GV540" s="5"/>
      <c r="GW540" s="5"/>
      <c r="GX540" s="5"/>
      <c r="GY540" s="5"/>
      <c r="GZ540" s="5"/>
      <c r="HA540" s="5"/>
      <c r="HB540" s="5"/>
      <c r="HC540" s="5"/>
      <c r="HD540" s="5"/>
      <c r="HE540" s="5"/>
      <c r="HF540" s="5"/>
      <c r="HG540" s="5"/>
      <c r="HH540" s="5"/>
      <c r="HI540" s="5"/>
      <c r="HJ540" s="5"/>
      <c r="HK540" s="5"/>
      <c r="HL540" s="5"/>
      <c r="HM540" s="5"/>
      <c r="HN540" s="5"/>
      <c r="HO540" s="5"/>
      <c r="HP540" s="5"/>
      <c r="HQ540" s="5"/>
      <c r="HR540" s="5"/>
      <c r="HS540" s="5"/>
      <c r="HT540" s="5"/>
      <c r="HU540" s="5"/>
      <c r="HV540" s="5"/>
      <c r="HW540" s="5"/>
      <c r="HX540" s="5"/>
      <c r="HY540" s="5"/>
      <c r="HZ540" s="5"/>
      <c r="IA540" s="5"/>
      <c r="IB540" s="5"/>
      <c r="IC540" s="5"/>
      <c r="ID540" s="5"/>
      <c r="IE540" s="5"/>
      <c r="IF540" s="5"/>
      <c r="IG540" s="5"/>
      <c r="IH540" s="5"/>
      <c r="II540" s="5"/>
      <c r="IJ540" s="5"/>
      <c r="IK540" s="5"/>
      <c r="IL540" s="5"/>
      <c r="IM540" s="5"/>
      <c r="IN540" s="5"/>
      <c r="IO540" s="5"/>
      <c r="IP540" s="5"/>
      <c r="IQ540" s="5"/>
      <c r="IR540" s="5"/>
      <c r="IS540" s="5"/>
      <c r="IT540" s="5"/>
      <c r="IU540" s="5"/>
      <c r="IV540" s="5"/>
    </row>
    <row r="541" spans="1:256" s="29" customFormat="1" ht="15" customHeight="1">
      <c r="A541" s="171"/>
      <c r="B541" s="171"/>
      <c r="C541" s="476" t="s">
        <v>1359</v>
      </c>
      <c r="D541" s="476"/>
      <c r="E541" s="5" t="s">
        <v>271</v>
      </c>
      <c r="F541" s="5"/>
      <c r="G541" s="5"/>
      <c r="H541" s="5"/>
      <c r="I541" s="5"/>
      <c r="J541" s="5"/>
      <c r="K541" s="5"/>
      <c r="L541" s="5"/>
      <c r="M541" s="5"/>
      <c r="N541" s="5"/>
      <c r="O541" s="5"/>
      <c r="P541" s="5"/>
      <c r="Q541" s="5"/>
      <c r="R541" s="5"/>
      <c r="S541" s="5"/>
      <c r="T541" s="5"/>
      <c r="U541" s="5"/>
      <c r="V541" s="5"/>
      <c r="W541" s="5"/>
      <c r="X541" s="5"/>
      <c r="Y541" s="5"/>
      <c r="Z541" s="5"/>
      <c r="AA541" s="5">
        <v>6052353.29</v>
      </c>
      <c r="AB541" s="5">
        <v>10213238.731063884</v>
      </c>
      <c r="AC541" s="5">
        <v>11277432.615171425</v>
      </c>
      <c r="AD541" s="5">
        <v>12009693.5305571</v>
      </c>
      <c r="AE541" s="5">
        <v>12302986.343184451</v>
      </c>
      <c r="AF541" s="5">
        <v>12741091.475292109</v>
      </c>
      <c r="AG541" s="5">
        <v>13416200.025574993</v>
      </c>
      <c r="AH541" s="5">
        <v>14231527.778307442</v>
      </c>
      <c r="AI541" s="5">
        <v>14620230.968779288</v>
      </c>
      <c r="AJ541" s="5">
        <v>15115269.271150801</v>
      </c>
      <c r="AK541" s="5">
        <v>15958441.106183808</v>
      </c>
      <c r="AL541" s="5">
        <v>16260652.549569048</v>
      </c>
      <c r="AM541" s="5">
        <v>16532460.107277565</v>
      </c>
      <c r="AN541" s="5">
        <v>16864305.638312221</v>
      </c>
      <c r="AO541" s="5">
        <v>17195469.541104078</v>
      </c>
      <c r="AP541" s="5">
        <v>17506994.717491761</v>
      </c>
      <c r="AQ541" s="5">
        <v>18080381.962566298</v>
      </c>
      <c r="AR541" s="5"/>
      <c r="AS541" s="5"/>
      <c r="AT541" s="5"/>
      <c r="AU541" s="5"/>
      <c r="AV541" s="5"/>
      <c r="AW541" s="5"/>
      <c r="AX541" s="5"/>
      <c r="AY541" s="5"/>
      <c r="AZ541" s="5"/>
      <c r="BA541" s="5"/>
      <c r="BB541" s="5"/>
      <c r="BC541" s="5"/>
      <c r="BD541" s="5"/>
      <c r="BE541" s="5"/>
      <c r="BF541" s="5"/>
      <c r="BG541" s="5"/>
      <c r="BH541" s="5"/>
      <c r="BI541" s="5"/>
      <c r="BJ541" s="5"/>
      <c r="BK541" s="5"/>
      <c r="BL541" s="5"/>
      <c r="BM541" s="5"/>
      <c r="BN541" s="5"/>
      <c r="BO541" s="5"/>
      <c r="BP541" s="5"/>
      <c r="BQ541" s="5"/>
      <c r="BR541" s="5"/>
      <c r="BS541" s="5"/>
      <c r="BT541" s="5"/>
      <c r="BU541" s="5"/>
      <c r="BV541" s="5"/>
      <c r="BW541" s="5"/>
      <c r="BX541" s="5"/>
      <c r="BY541" s="5"/>
      <c r="BZ541" s="5"/>
      <c r="CA541" s="5"/>
      <c r="CB541" s="5"/>
      <c r="CC541" s="5"/>
      <c r="CD541" s="5"/>
      <c r="CE541" s="5"/>
      <c r="CF541" s="5"/>
      <c r="CG541" s="5"/>
      <c r="CH541" s="5"/>
      <c r="CI541" s="5"/>
      <c r="CJ541" s="5"/>
      <c r="CK541" s="5"/>
      <c r="CL541" s="5"/>
      <c r="CM541" s="5"/>
      <c r="CN541" s="5"/>
      <c r="CO541" s="5"/>
      <c r="CP541" s="5"/>
      <c r="CQ541" s="5"/>
      <c r="CR541" s="5"/>
      <c r="CS541" s="5"/>
      <c r="CT541" s="5"/>
      <c r="CU541" s="5"/>
      <c r="CV541" s="5"/>
      <c r="CW541" s="5"/>
      <c r="CX541" s="5"/>
      <c r="CY541" s="5"/>
      <c r="CZ541" s="5"/>
      <c r="DA541" s="5"/>
      <c r="DB541" s="5"/>
      <c r="DC541" s="5"/>
      <c r="DD541" s="5"/>
      <c r="DE541" s="5"/>
      <c r="DF541" s="5"/>
      <c r="DG541" s="5"/>
      <c r="DH541" s="5"/>
      <c r="DI541" s="5"/>
      <c r="DJ541" s="5"/>
      <c r="DK541" s="5"/>
      <c r="DL541" s="5"/>
      <c r="DM541" s="5"/>
      <c r="DN541" s="5"/>
      <c r="DO541" s="5"/>
      <c r="DP541" s="5"/>
      <c r="DQ541" s="5"/>
      <c r="DR541" s="5"/>
      <c r="DS541" s="5"/>
      <c r="DT541" s="5"/>
      <c r="DU541" s="5"/>
      <c r="DV541" s="5"/>
      <c r="DW541" s="5"/>
      <c r="DX541" s="5"/>
      <c r="DY541" s="5"/>
      <c r="DZ541" s="5"/>
      <c r="EA541" s="5"/>
      <c r="EB541" s="5"/>
      <c r="EC541" s="5"/>
      <c r="ED541" s="5"/>
      <c r="EE541" s="5"/>
      <c r="EF541" s="5"/>
      <c r="EG541" s="5"/>
      <c r="EH541" s="5"/>
      <c r="EI541" s="5"/>
      <c r="EJ541" s="5"/>
      <c r="EK541" s="5"/>
      <c r="EL541" s="5"/>
      <c r="EM541" s="5"/>
      <c r="EN541" s="5"/>
      <c r="EO541" s="5"/>
      <c r="EP541" s="5"/>
      <c r="EQ541" s="5"/>
      <c r="ER541" s="5"/>
      <c r="ES541" s="5"/>
      <c r="ET541" s="5"/>
      <c r="EU541" s="5"/>
      <c r="EV541" s="5"/>
      <c r="EW541" s="5"/>
      <c r="EX541" s="5"/>
      <c r="EY541" s="5"/>
      <c r="EZ541" s="5"/>
      <c r="FA541" s="5"/>
      <c r="FB541" s="5"/>
      <c r="FC541" s="5"/>
      <c r="FD541" s="5"/>
      <c r="FE541" s="5"/>
      <c r="FF541" s="5"/>
      <c r="FG541" s="5"/>
      <c r="FH541" s="5"/>
      <c r="FI541" s="5"/>
      <c r="FJ541" s="5"/>
      <c r="FK541" s="5"/>
      <c r="FL541" s="5"/>
      <c r="FM541" s="5"/>
      <c r="FN541" s="5"/>
      <c r="FO541" s="5"/>
      <c r="FP541" s="5"/>
      <c r="FQ541" s="5"/>
      <c r="FR541" s="5"/>
      <c r="FS541" s="5"/>
      <c r="FT541" s="5"/>
      <c r="FU541" s="5"/>
      <c r="FV541" s="5"/>
      <c r="FW541" s="5"/>
      <c r="FX541" s="5"/>
      <c r="FY541" s="5"/>
      <c r="FZ541" s="5"/>
      <c r="GA541" s="5"/>
      <c r="GB541" s="5"/>
      <c r="GC541" s="5"/>
      <c r="GD541" s="5"/>
      <c r="GE541" s="5"/>
      <c r="GF541" s="5"/>
      <c r="GG541" s="5"/>
      <c r="GH541" s="5"/>
      <c r="GI541" s="5"/>
      <c r="GJ541" s="5"/>
      <c r="GK541" s="5"/>
      <c r="GL541" s="5"/>
      <c r="GM541" s="5"/>
      <c r="GN541" s="5"/>
      <c r="GO541" s="5"/>
      <c r="GP541" s="5"/>
      <c r="GQ541" s="5"/>
      <c r="GR541" s="5"/>
      <c r="GS541" s="5"/>
      <c r="GT541" s="5"/>
      <c r="GU541" s="5"/>
      <c r="GV541" s="5"/>
      <c r="GW541" s="5"/>
      <c r="GX541" s="5"/>
      <c r="GY541" s="5"/>
      <c r="GZ541" s="5"/>
      <c r="HA541" s="5"/>
      <c r="HB541" s="5"/>
      <c r="HC541" s="5"/>
      <c r="HD541" s="5"/>
      <c r="HE541" s="5"/>
      <c r="HF541" s="5"/>
      <c r="HG541" s="5"/>
      <c r="HH541" s="5"/>
      <c r="HI541" s="5"/>
      <c r="HJ541" s="5"/>
      <c r="HK541" s="5"/>
      <c r="HL541" s="5"/>
      <c r="HM541" s="5"/>
      <c r="HN541" s="5"/>
      <c r="HO541" s="5"/>
      <c r="HP541" s="5"/>
      <c r="HQ541" s="5"/>
      <c r="HR541" s="5"/>
      <c r="HS541" s="5"/>
      <c r="HT541" s="5"/>
      <c r="HU541" s="5"/>
      <c r="HV541" s="5"/>
      <c r="HW541" s="5"/>
      <c r="HX541" s="5"/>
      <c r="HY541" s="5"/>
      <c r="HZ541" s="5"/>
      <c r="IA541" s="5"/>
      <c r="IB541" s="5"/>
      <c r="IC541" s="5"/>
      <c r="ID541" s="5"/>
      <c r="IE541" s="5"/>
      <c r="IF541" s="5"/>
      <c r="IG541" s="5"/>
      <c r="IH541" s="5"/>
      <c r="II541" s="5"/>
      <c r="IJ541" s="5"/>
      <c r="IK541" s="5"/>
      <c r="IL541" s="5"/>
      <c r="IM541" s="5"/>
      <c r="IN541" s="5"/>
      <c r="IO541" s="5"/>
      <c r="IP541" s="5"/>
      <c r="IQ541" s="5"/>
      <c r="IR541" s="5"/>
      <c r="IS541" s="5"/>
      <c r="IT541" s="5"/>
      <c r="IU541" s="5"/>
      <c r="IV541" s="5"/>
    </row>
    <row r="542" spans="1:256" s="29" customFormat="1" ht="15" customHeight="1">
      <c r="A542" s="171"/>
      <c r="B542" s="171"/>
      <c r="C542" s="476" t="s">
        <v>1359</v>
      </c>
      <c r="D542" s="476"/>
      <c r="E542" s="5" t="s">
        <v>1253</v>
      </c>
      <c r="F542" s="5"/>
      <c r="G542" s="5"/>
      <c r="H542" s="5"/>
      <c r="I542" s="5"/>
      <c r="J542" s="5"/>
      <c r="K542" s="5"/>
      <c r="L542" s="5"/>
      <c r="M542" s="5"/>
      <c r="N542" s="5"/>
      <c r="O542" s="5"/>
      <c r="P542" s="5"/>
      <c r="Q542" s="5"/>
      <c r="R542" s="5"/>
      <c r="S542" s="5"/>
      <c r="T542" s="5"/>
      <c r="U542" s="5"/>
      <c r="V542" s="5"/>
      <c r="W542" s="5"/>
      <c r="X542" s="5"/>
      <c r="Y542" s="5"/>
      <c r="Z542" s="5"/>
      <c r="AA542" s="5"/>
      <c r="AB542" s="5"/>
      <c r="AC542" s="5"/>
      <c r="AD542" s="5"/>
      <c r="AE542" s="5"/>
      <c r="AF542" s="5"/>
      <c r="AG542" s="5"/>
      <c r="AH542" s="5"/>
      <c r="AI542" s="5"/>
      <c r="AJ542" s="5"/>
      <c r="AK542" s="5"/>
      <c r="AL542" s="5"/>
      <c r="AM542" s="5"/>
      <c r="AN542" s="5"/>
      <c r="AO542" s="5"/>
      <c r="AP542" s="5"/>
      <c r="AQ542" s="5"/>
      <c r="AR542" s="5"/>
      <c r="AS542" s="5"/>
      <c r="AT542" s="5"/>
      <c r="AU542" s="5"/>
      <c r="AV542" s="5"/>
      <c r="AW542" s="5"/>
      <c r="AX542" s="5"/>
      <c r="AY542" s="5"/>
      <c r="AZ542" s="5"/>
      <c r="BA542" s="5"/>
      <c r="BB542" s="5"/>
      <c r="BC542" s="5"/>
      <c r="BD542" s="5"/>
      <c r="BE542" s="5"/>
      <c r="BF542" s="5"/>
      <c r="BG542" s="5"/>
      <c r="BH542" s="5"/>
      <c r="BI542" s="5"/>
      <c r="BJ542" s="5"/>
      <c r="BK542" s="5"/>
      <c r="BL542" s="5"/>
      <c r="BM542" s="5"/>
      <c r="BN542" s="5"/>
      <c r="BO542" s="5"/>
      <c r="BP542" s="5"/>
      <c r="BQ542" s="5"/>
      <c r="BR542" s="5"/>
      <c r="BS542" s="5"/>
      <c r="BT542" s="5"/>
      <c r="BU542" s="5"/>
      <c r="BV542" s="5"/>
      <c r="BW542" s="5"/>
      <c r="BX542" s="5"/>
      <c r="BY542" s="5"/>
      <c r="BZ542" s="5"/>
      <c r="CA542" s="5"/>
      <c r="CB542" s="5"/>
      <c r="CC542" s="5"/>
      <c r="CD542" s="5"/>
      <c r="CE542" s="5"/>
      <c r="CF542" s="5"/>
      <c r="CG542" s="5"/>
      <c r="CH542" s="5"/>
      <c r="CI542" s="5"/>
      <c r="CJ542" s="5"/>
      <c r="CK542" s="5"/>
      <c r="CL542" s="5"/>
      <c r="CM542" s="5"/>
      <c r="CN542" s="5"/>
      <c r="CO542" s="5"/>
      <c r="CP542" s="5"/>
      <c r="CQ542" s="5"/>
      <c r="CR542" s="5"/>
      <c r="CS542" s="5"/>
      <c r="CT542" s="5"/>
      <c r="CU542" s="5"/>
      <c r="CV542" s="5"/>
      <c r="CW542" s="5"/>
      <c r="CX542" s="5"/>
      <c r="CY542" s="5"/>
      <c r="CZ542" s="5"/>
      <c r="DA542" s="5"/>
      <c r="DB542" s="5"/>
      <c r="DC542" s="5"/>
      <c r="DD542" s="5"/>
      <c r="DE542" s="5"/>
      <c r="DF542" s="5"/>
      <c r="DG542" s="5"/>
      <c r="DH542" s="5"/>
      <c r="DI542" s="5"/>
      <c r="DJ542" s="5"/>
      <c r="DK542" s="5"/>
      <c r="DL542" s="5"/>
      <c r="DM542" s="5"/>
      <c r="DN542" s="5"/>
      <c r="DO542" s="5"/>
      <c r="DP542" s="5"/>
      <c r="DQ542" s="5"/>
      <c r="DR542" s="5"/>
      <c r="DS542" s="5"/>
      <c r="DT542" s="5"/>
      <c r="DU542" s="5"/>
      <c r="DV542" s="5"/>
      <c r="DW542" s="5"/>
      <c r="DX542" s="5"/>
      <c r="DY542" s="5"/>
      <c r="DZ542" s="5"/>
      <c r="EA542" s="5"/>
      <c r="EB542" s="5"/>
      <c r="EC542" s="5"/>
      <c r="ED542" s="5"/>
      <c r="EE542" s="5"/>
      <c r="EF542" s="5"/>
      <c r="EG542" s="5"/>
      <c r="EH542" s="5"/>
      <c r="EI542" s="5"/>
      <c r="EJ542" s="5"/>
      <c r="EK542" s="5"/>
      <c r="EL542" s="5"/>
      <c r="EM542" s="5"/>
      <c r="EN542" s="5"/>
      <c r="EO542" s="5"/>
      <c r="EP542" s="5"/>
      <c r="EQ542" s="5"/>
      <c r="ER542" s="5"/>
      <c r="ES542" s="5"/>
      <c r="ET542" s="5"/>
      <c r="EU542" s="5"/>
      <c r="EV542" s="5"/>
      <c r="EW542" s="5"/>
      <c r="EX542" s="5"/>
      <c r="EY542" s="5"/>
      <c r="EZ542" s="5"/>
      <c r="FA542" s="5"/>
      <c r="FB542" s="5"/>
      <c r="FC542" s="5"/>
      <c r="FD542" s="5"/>
      <c r="FE542" s="5"/>
      <c r="FF542" s="5"/>
      <c r="FG542" s="5"/>
      <c r="FH542" s="5"/>
      <c r="FI542" s="5"/>
      <c r="FJ542" s="5"/>
      <c r="FK542" s="5"/>
      <c r="FL542" s="5"/>
      <c r="FM542" s="5"/>
      <c r="FN542" s="5"/>
      <c r="FO542" s="5"/>
      <c r="FP542" s="5"/>
      <c r="FQ542" s="5"/>
      <c r="FR542" s="5"/>
      <c r="FS542" s="5"/>
      <c r="FT542" s="5"/>
      <c r="FU542" s="5"/>
      <c r="FV542" s="5"/>
      <c r="FW542" s="5"/>
      <c r="FX542" s="5"/>
      <c r="FY542" s="5"/>
      <c r="FZ542" s="5"/>
      <c r="GA542" s="5"/>
      <c r="GB542" s="5"/>
      <c r="GC542" s="5"/>
      <c r="GD542" s="5"/>
      <c r="GE542" s="5"/>
      <c r="GF542" s="5"/>
      <c r="GG542" s="5"/>
      <c r="GH542" s="5"/>
      <c r="GI542" s="5"/>
      <c r="GJ542" s="5"/>
      <c r="GK542" s="5"/>
      <c r="GL542" s="5"/>
      <c r="GM542" s="5"/>
      <c r="GN542" s="5"/>
      <c r="GO542" s="5"/>
      <c r="GP542" s="5"/>
      <c r="GQ542" s="5"/>
      <c r="GR542" s="5"/>
      <c r="GS542" s="5"/>
      <c r="GT542" s="5"/>
      <c r="GU542" s="5"/>
      <c r="GV542" s="5"/>
      <c r="GW542" s="5"/>
      <c r="GX542" s="5"/>
      <c r="GY542" s="5"/>
      <c r="GZ542" s="5"/>
      <c r="HA542" s="5"/>
      <c r="HB542" s="5"/>
      <c r="HC542" s="5"/>
      <c r="HD542" s="5"/>
      <c r="HE542" s="5"/>
      <c r="HF542" s="5"/>
      <c r="HG542" s="5"/>
      <c r="HH542" s="5"/>
      <c r="HI542" s="5"/>
      <c r="HJ542" s="5"/>
      <c r="HK542" s="5"/>
      <c r="HL542" s="5"/>
      <c r="HM542" s="5"/>
      <c r="HN542" s="5"/>
      <c r="HO542" s="5"/>
      <c r="HP542" s="5"/>
      <c r="HQ542" s="5"/>
      <c r="HR542" s="5"/>
      <c r="HS542" s="5"/>
      <c r="HT542" s="5"/>
      <c r="HU542" s="5"/>
      <c r="HV542" s="5"/>
      <c r="HW542" s="5"/>
      <c r="HX542" s="5"/>
      <c r="HY542" s="5"/>
      <c r="HZ542" s="5"/>
      <c r="IA542" s="5"/>
      <c r="IB542" s="5"/>
      <c r="IC542" s="5"/>
      <c r="ID542" s="5"/>
      <c r="IE542" s="5"/>
      <c r="IF542" s="5"/>
      <c r="IG542" s="5"/>
      <c r="IH542" s="5"/>
      <c r="II542" s="5"/>
      <c r="IJ542" s="5"/>
      <c r="IK542" s="5"/>
      <c r="IL542" s="5"/>
      <c r="IM542" s="5"/>
      <c r="IN542" s="5"/>
      <c r="IO542" s="5"/>
      <c r="IP542" s="5"/>
      <c r="IQ542" s="5"/>
      <c r="IR542" s="5"/>
      <c r="IS542" s="5"/>
      <c r="IT542" s="5"/>
      <c r="IU542" s="5"/>
      <c r="IV542" s="5"/>
    </row>
    <row r="543" spans="1:256" s="29" customFormat="1" ht="15" customHeight="1">
      <c r="A543" s="171"/>
      <c r="B543" s="171"/>
      <c r="C543" s="476"/>
      <c r="D543" s="476"/>
      <c r="E543" s="5" t="s">
        <v>1232</v>
      </c>
      <c r="F543" s="5"/>
      <c r="G543" s="5"/>
      <c r="H543" s="5"/>
      <c r="I543" s="5"/>
      <c r="J543" s="5"/>
      <c r="K543" s="5"/>
      <c r="L543" s="5"/>
      <c r="M543" s="5"/>
      <c r="N543" s="5"/>
      <c r="O543" s="5"/>
      <c r="P543" s="5"/>
      <c r="Q543" s="5"/>
      <c r="R543" s="5"/>
      <c r="S543" s="5"/>
      <c r="T543" s="5"/>
      <c r="U543" s="5"/>
      <c r="V543" s="5"/>
      <c r="W543" s="5"/>
      <c r="X543" s="5"/>
      <c r="Y543" s="5"/>
      <c r="Z543" s="5"/>
      <c r="AA543" s="5"/>
      <c r="AB543" s="5"/>
      <c r="AC543" s="5"/>
      <c r="AD543" s="5"/>
      <c r="AE543" s="5"/>
      <c r="AF543" s="5"/>
      <c r="AG543" s="5"/>
      <c r="AH543" s="5"/>
      <c r="AI543" s="5"/>
      <c r="AJ543" s="5"/>
      <c r="AK543" s="5"/>
      <c r="AL543" s="5"/>
      <c r="AM543" s="5"/>
      <c r="AN543" s="5"/>
      <c r="AO543" s="5"/>
      <c r="AP543" s="5"/>
      <c r="AQ543" s="5"/>
      <c r="AR543" s="5"/>
      <c r="AS543" s="5"/>
      <c r="AT543" s="5"/>
      <c r="AU543" s="5"/>
      <c r="AV543" s="5"/>
      <c r="AW543" s="5"/>
      <c r="AX543" s="5"/>
      <c r="AY543" s="5"/>
      <c r="AZ543" s="5"/>
      <c r="BA543" s="5"/>
      <c r="BB543" s="5"/>
      <c r="BC543" s="5"/>
      <c r="BD543" s="5"/>
      <c r="BE543" s="5"/>
      <c r="BF543" s="5"/>
      <c r="BG543" s="5"/>
      <c r="BH543" s="5"/>
      <c r="BI543" s="5"/>
      <c r="BJ543" s="5"/>
      <c r="BK543" s="5"/>
      <c r="BL543" s="5"/>
      <c r="BM543" s="5"/>
      <c r="BN543" s="5"/>
      <c r="BO543" s="5"/>
      <c r="BP543" s="5"/>
      <c r="BQ543" s="5"/>
      <c r="BR543" s="5"/>
      <c r="BS543" s="5"/>
      <c r="BT543" s="5"/>
      <c r="BU543" s="5"/>
      <c r="BV543" s="5"/>
      <c r="BW543" s="5"/>
      <c r="BX543" s="5"/>
      <c r="BY543" s="5"/>
      <c r="BZ543" s="5"/>
      <c r="CA543" s="5"/>
      <c r="CB543" s="5"/>
      <c r="CC543" s="5"/>
      <c r="CD543" s="5"/>
      <c r="CE543" s="5"/>
      <c r="CF543" s="5"/>
      <c r="CG543" s="5"/>
      <c r="CH543" s="5"/>
      <c r="CI543" s="5"/>
      <c r="CJ543" s="5"/>
      <c r="CK543" s="5"/>
      <c r="CL543" s="5"/>
      <c r="CM543" s="5"/>
      <c r="CN543" s="5"/>
      <c r="CO543" s="5"/>
      <c r="CP543" s="5"/>
      <c r="CQ543" s="5"/>
      <c r="CR543" s="5"/>
      <c r="CS543" s="5"/>
      <c r="CT543" s="5"/>
      <c r="CU543" s="5"/>
      <c r="CV543" s="5"/>
      <c r="CW543" s="5"/>
      <c r="CX543" s="5"/>
      <c r="CY543" s="5"/>
      <c r="CZ543" s="5"/>
      <c r="DA543" s="5"/>
      <c r="DB543" s="5"/>
      <c r="DC543" s="5"/>
      <c r="DD543" s="5"/>
      <c r="DE543" s="5"/>
      <c r="DF543" s="5"/>
      <c r="DG543" s="5"/>
      <c r="DH543" s="5"/>
      <c r="DI543" s="5"/>
      <c r="DJ543" s="5"/>
      <c r="DK543" s="5"/>
      <c r="DL543" s="5"/>
      <c r="DM543" s="5"/>
      <c r="DN543" s="5"/>
      <c r="DO543" s="5"/>
      <c r="DP543" s="5"/>
      <c r="DQ543" s="5"/>
      <c r="DR543" s="5"/>
      <c r="DS543" s="5"/>
      <c r="DT543" s="5"/>
      <c r="DU543" s="5"/>
      <c r="DV543" s="5"/>
      <c r="DW543" s="5"/>
      <c r="DX543" s="5"/>
      <c r="DY543" s="5"/>
      <c r="DZ543" s="5"/>
      <c r="EA543" s="5"/>
      <c r="EB543" s="5"/>
      <c r="EC543" s="5"/>
      <c r="ED543" s="5"/>
      <c r="EE543" s="5"/>
      <c r="EF543" s="5"/>
      <c r="EG543" s="5"/>
      <c r="EH543" s="5"/>
      <c r="EI543" s="5"/>
      <c r="EJ543" s="5"/>
      <c r="EK543" s="5"/>
      <c r="EL543" s="5"/>
      <c r="EM543" s="5"/>
      <c r="EN543" s="5"/>
      <c r="EO543" s="5"/>
      <c r="EP543" s="5"/>
      <c r="EQ543" s="5"/>
      <c r="ER543" s="5"/>
      <c r="ES543" s="5"/>
      <c r="ET543" s="5"/>
      <c r="EU543" s="5"/>
      <c r="EV543" s="5"/>
      <c r="EW543" s="5"/>
      <c r="EX543" s="5"/>
      <c r="EY543" s="5"/>
      <c r="EZ543" s="5"/>
      <c r="FA543" s="5"/>
      <c r="FB543" s="5"/>
      <c r="FC543" s="5"/>
      <c r="FD543" s="5"/>
      <c r="FE543" s="5"/>
      <c r="FF543" s="5"/>
      <c r="FG543" s="5"/>
      <c r="FH543" s="5"/>
      <c r="FI543" s="5"/>
      <c r="FJ543" s="5"/>
      <c r="FK543" s="5"/>
      <c r="FL543" s="5"/>
      <c r="FM543" s="5"/>
      <c r="FN543" s="5"/>
      <c r="FO543" s="5"/>
      <c r="FP543" s="5"/>
      <c r="FQ543" s="5"/>
      <c r="FR543" s="5"/>
      <c r="FS543" s="5"/>
      <c r="FT543" s="5"/>
      <c r="FU543" s="5"/>
      <c r="FV543" s="5"/>
      <c r="FW543" s="5"/>
      <c r="FX543" s="5"/>
      <c r="FY543" s="5"/>
      <c r="FZ543" s="5"/>
      <c r="GA543" s="5"/>
      <c r="GB543" s="5"/>
      <c r="GC543" s="5"/>
      <c r="GD543" s="5"/>
      <c r="GE543" s="5"/>
      <c r="GF543" s="5"/>
      <c r="GG543" s="5"/>
      <c r="GH543" s="5"/>
      <c r="GI543" s="5"/>
      <c r="GJ543" s="5"/>
      <c r="GK543" s="5"/>
      <c r="GL543" s="5"/>
      <c r="GM543" s="5"/>
      <c r="GN543" s="5"/>
      <c r="GO543" s="5"/>
      <c r="GP543" s="5"/>
      <c r="GQ543" s="5"/>
      <c r="GR543" s="5"/>
      <c r="GS543" s="5"/>
      <c r="GT543" s="5"/>
      <c r="GU543" s="5"/>
      <c r="GV543" s="5"/>
      <c r="GW543" s="5"/>
      <c r="GX543" s="5"/>
      <c r="GY543" s="5"/>
      <c r="GZ543" s="5"/>
      <c r="HA543" s="5"/>
      <c r="HB543" s="5"/>
      <c r="HC543" s="5"/>
      <c r="HD543" s="5"/>
      <c r="HE543" s="5"/>
      <c r="HF543" s="5"/>
      <c r="HG543" s="5"/>
      <c r="HH543" s="5"/>
      <c r="HI543" s="5"/>
      <c r="HJ543" s="5"/>
      <c r="HK543" s="5"/>
      <c r="HL543" s="5"/>
      <c r="HM543" s="5"/>
      <c r="HN543" s="5"/>
      <c r="HO543" s="5"/>
      <c r="HP543" s="5"/>
      <c r="HQ543" s="5"/>
      <c r="HR543" s="5"/>
      <c r="HS543" s="5"/>
      <c r="HT543" s="5"/>
      <c r="HU543" s="5"/>
      <c r="HV543" s="5"/>
      <c r="HW543" s="5"/>
      <c r="HX543" s="5"/>
      <c r="HY543" s="5"/>
      <c r="HZ543" s="5"/>
      <c r="IA543" s="5"/>
      <c r="IB543" s="5"/>
      <c r="IC543" s="5"/>
      <c r="ID543" s="5"/>
      <c r="IE543" s="5"/>
      <c r="IF543" s="5"/>
      <c r="IG543" s="5"/>
      <c r="IH543" s="5"/>
      <c r="II543" s="5"/>
      <c r="IJ543" s="5"/>
      <c r="IK543" s="5"/>
      <c r="IL543" s="5"/>
      <c r="IM543" s="5"/>
      <c r="IN543" s="5"/>
      <c r="IO543" s="5"/>
      <c r="IP543" s="5"/>
      <c r="IQ543" s="5"/>
      <c r="IR543" s="5"/>
      <c r="IS543" s="5"/>
      <c r="IT543" s="5"/>
      <c r="IU543" s="5"/>
      <c r="IV543" s="5"/>
    </row>
    <row r="544" spans="1:256" s="29" customFormat="1" ht="15" customHeight="1">
      <c r="A544" s="171"/>
      <c r="B544" s="171"/>
      <c r="C544" s="476" t="s">
        <v>1359</v>
      </c>
      <c r="D544" s="476"/>
      <c r="E544" s="5" t="s">
        <v>1254</v>
      </c>
      <c r="F544" s="5"/>
      <c r="G544" s="5"/>
      <c r="H544" s="5"/>
      <c r="I544" s="5"/>
      <c r="J544" s="5"/>
      <c r="K544" s="5"/>
      <c r="L544" s="5"/>
      <c r="M544" s="5"/>
      <c r="N544" s="5"/>
      <c r="O544" s="5"/>
      <c r="P544" s="5"/>
      <c r="Q544" s="5"/>
      <c r="R544" s="5"/>
      <c r="S544" s="5"/>
      <c r="T544" s="5"/>
      <c r="U544" s="5"/>
      <c r="V544" s="5"/>
      <c r="W544" s="5"/>
      <c r="X544" s="5"/>
      <c r="Y544" s="5"/>
      <c r="Z544" s="5"/>
      <c r="AA544" s="5"/>
      <c r="AB544" s="5"/>
      <c r="AC544" s="5"/>
      <c r="AD544" s="5"/>
      <c r="AE544" s="5"/>
      <c r="AF544" s="5"/>
      <c r="AG544" s="5"/>
      <c r="AH544" s="5"/>
      <c r="AI544" s="5"/>
      <c r="AJ544" s="5"/>
      <c r="AK544" s="5"/>
      <c r="AL544" s="5"/>
      <c r="AM544" s="5"/>
      <c r="AN544" s="5"/>
      <c r="AO544" s="5"/>
      <c r="AP544" s="5"/>
      <c r="AQ544" s="5"/>
      <c r="AR544" s="5"/>
      <c r="AS544" s="5"/>
      <c r="AT544" s="5"/>
      <c r="AU544" s="5"/>
      <c r="AV544" s="5"/>
      <c r="AW544" s="5"/>
      <c r="AX544" s="5"/>
      <c r="AY544" s="5"/>
      <c r="AZ544" s="5"/>
      <c r="BA544" s="5"/>
      <c r="BB544" s="5"/>
      <c r="BC544" s="5"/>
      <c r="BD544" s="5"/>
      <c r="BE544" s="5"/>
      <c r="BF544" s="5"/>
      <c r="BG544" s="5"/>
      <c r="BH544" s="5"/>
      <c r="BI544" s="5"/>
      <c r="BJ544" s="5"/>
      <c r="BK544" s="5"/>
      <c r="BL544" s="5"/>
      <c r="BM544" s="5"/>
      <c r="BN544" s="5"/>
      <c r="BO544" s="5"/>
      <c r="BP544" s="5"/>
      <c r="BQ544" s="5"/>
      <c r="BR544" s="5"/>
      <c r="BS544" s="5"/>
      <c r="BT544" s="5"/>
      <c r="BU544" s="5"/>
      <c r="BV544" s="5"/>
      <c r="BW544" s="5"/>
      <c r="BX544" s="5"/>
      <c r="BY544" s="5"/>
      <c r="BZ544" s="5"/>
      <c r="CA544" s="5"/>
      <c r="CB544" s="5"/>
      <c r="CC544" s="5"/>
      <c r="CD544" s="5"/>
      <c r="CE544" s="5"/>
      <c r="CF544" s="5"/>
      <c r="CG544" s="5"/>
      <c r="CH544" s="5"/>
      <c r="CI544" s="5"/>
      <c r="CJ544" s="5"/>
      <c r="CK544" s="5"/>
      <c r="CL544" s="5"/>
      <c r="CM544" s="5"/>
      <c r="CN544" s="5"/>
      <c r="CO544" s="5"/>
      <c r="CP544" s="5"/>
      <c r="CQ544" s="5"/>
      <c r="CR544" s="5"/>
      <c r="CS544" s="5"/>
      <c r="CT544" s="5"/>
      <c r="CU544" s="5"/>
      <c r="CV544" s="5"/>
      <c r="CW544" s="5"/>
      <c r="CX544" s="5"/>
      <c r="CY544" s="5"/>
      <c r="CZ544" s="5"/>
      <c r="DA544" s="5"/>
      <c r="DB544" s="5"/>
      <c r="DC544" s="5"/>
      <c r="DD544" s="5"/>
      <c r="DE544" s="5"/>
      <c r="DF544" s="5"/>
      <c r="DG544" s="5"/>
      <c r="DH544" s="5"/>
      <c r="DI544" s="5"/>
      <c r="DJ544" s="5"/>
      <c r="DK544" s="5"/>
      <c r="DL544" s="5"/>
      <c r="DM544" s="5"/>
      <c r="DN544" s="5"/>
      <c r="DO544" s="5"/>
      <c r="DP544" s="5"/>
      <c r="DQ544" s="5"/>
      <c r="DR544" s="5"/>
      <c r="DS544" s="5"/>
      <c r="DT544" s="5"/>
      <c r="DU544" s="5"/>
      <c r="DV544" s="5"/>
      <c r="DW544" s="5"/>
      <c r="DX544" s="5"/>
      <c r="DY544" s="5"/>
      <c r="DZ544" s="5"/>
      <c r="EA544" s="5"/>
      <c r="EB544" s="5"/>
      <c r="EC544" s="5"/>
      <c r="ED544" s="5"/>
      <c r="EE544" s="5"/>
      <c r="EF544" s="5"/>
      <c r="EG544" s="5"/>
      <c r="EH544" s="5"/>
      <c r="EI544" s="5"/>
      <c r="EJ544" s="5"/>
      <c r="EK544" s="5"/>
      <c r="EL544" s="5"/>
      <c r="EM544" s="5"/>
      <c r="EN544" s="5"/>
      <c r="EO544" s="5"/>
      <c r="EP544" s="5"/>
      <c r="EQ544" s="5"/>
      <c r="ER544" s="5"/>
      <c r="ES544" s="5"/>
      <c r="ET544" s="5"/>
      <c r="EU544" s="5"/>
      <c r="EV544" s="5"/>
      <c r="EW544" s="5"/>
      <c r="EX544" s="5"/>
      <c r="EY544" s="5"/>
      <c r="EZ544" s="5"/>
      <c r="FA544" s="5"/>
      <c r="FB544" s="5"/>
      <c r="FC544" s="5"/>
      <c r="FD544" s="5"/>
      <c r="FE544" s="5"/>
      <c r="FF544" s="5"/>
      <c r="FG544" s="5"/>
      <c r="FH544" s="5"/>
      <c r="FI544" s="5"/>
      <c r="FJ544" s="5"/>
      <c r="FK544" s="5"/>
      <c r="FL544" s="5"/>
      <c r="FM544" s="5"/>
      <c r="FN544" s="5"/>
      <c r="FO544" s="5"/>
      <c r="FP544" s="5"/>
      <c r="FQ544" s="5"/>
      <c r="FR544" s="5"/>
      <c r="FS544" s="5"/>
      <c r="FT544" s="5"/>
      <c r="FU544" s="5"/>
      <c r="FV544" s="5"/>
      <c r="FW544" s="5"/>
      <c r="FX544" s="5"/>
      <c r="FY544" s="5"/>
      <c r="FZ544" s="5"/>
      <c r="GA544" s="5"/>
      <c r="GB544" s="5"/>
      <c r="GC544" s="5"/>
      <c r="GD544" s="5"/>
      <c r="GE544" s="5"/>
      <c r="GF544" s="5"/>
      <c r="GG544" s="5"/>
      <c r="GH544" s="5"/>
      <c r="GI544" s="5"/>
      <c r="GJ544" s="5"/>
      <c r="GK544" s="5"/>
      <c r="GL544" s="5"/>
      <c r="GM544" s="5"/>
      <c r="GN544" s="5"/>
      <c r="GO544" s="5"/>
      <c r="GP544" s="5"/>
      <c r="GQ544" s="5"/>
      <c r="GR544" s="5"/>
      <c r="GS544" s="5"/>
      <c r="GT544" s="5"/>
      <c r="GU544" s="5"/>
      <c r="GV544" s="5"/>
      <c r="GW544" s="5"/>
      <c r="GX544" s="5"/>
      <c r="GY544" s="5"/>
      <c r="GZ544" s="5"/>
      <c r="HA544" s="5"/>
      <c r="HB544" s="5"/>
      <c r="HC544" s="5"/>
      <c r="HD544" s="5"/>
      <c r="HE544" s="5"/>
      <c r="HF544" s="5"/>
      <c r="HG544" s="5"/>
      <c r="HH544" s="5"/>
      <c r="HI544" s="5"/>
      <c r="HJ544" s="5"/>
      <c r="HK544" s="5"/>
      <c r="HL544" s="5"/>
      <c r="HM544" s="5"/>
      <c r="HN544" s="5"/>
      <c r="HO544" s="5"/>
      <c r="HP544" s="5"/>
      <c r="HQ544" s="5"/>
      <c r="HR544" s="5"/>
      <c r="HS544" s="5"/>
      <c r="HT544" s="5"/>
      <c r="HU544" s="5"/>
      <c r="HV544" s="5"/>
      <c r="HW544" s="5"/>
      <c r="HX544" s="5"/>
      <c r="HY544" s="5"/>
      <c r="HZ544" s="5"/>
      <c r="IA544" s="5"/>
      <c r="IB544" s="5"/>
      <c r="IC544" s="5"/>
      <c r="ID544" s="5"/>
      <c r="IE544" s="5"/>
      <c r="IF544" s="5"/>
      <c r="IG544" s="5"/>
      <c r="IH544" s="5"/>
      <c r="II544" s="5"/>
      <c r="IJ544" s="5"/>
      <c r="IK544" s="5"/>
      <c r="IL544" s="5"/>
      <c r="IM544" s="5"/>
      <c r="IN544" s="5"/>
      <c r="IO544" s="5"/>
      <c r="IP544" s="5"/>
      <c r="IQ544" s="5"/>
      <c r="IR544" s="5"/>
      <c r="IS544" s="5"/>
      <c r="IT544" s="5"/>
      <c r="IU544" s="5"/>
      <c r="IV544" s="5"/>
    </row>
    <row r="545" spans="1:256" s="29" customFormat="1" ht="15" customHeight="1">
      <c r="A545" s="171"/>
      <c r="B545" s="171"/>
      <c r="C545" s="476" t="s">
        <v>1359</v>
      </c>
      <c r="D545" s="476"/>
      <c r="E545" s="5" t="s">
        <v>1255</v>
      </c>
      <c r="F545" s="5"/>
      <c r="G545" s="5"/>
      <c r="H545" s="5"/>
      <c r="I545" s="5"/>
      <c r="J545" s="5"/>
      <c r="K545" s="5"/>
      <c r="L545" s="5"/>
      <c r="M545" s="5"/>
      <c r="N545" s="5"/>
      <c r="O545" s="5"/>
      <c r="P545" s="5"/>
      <c r="Q545" s="5"/>
      <c r="R545" s="5"/>
      <c r="S545" s="5"/>
      <c r="T545" s="5"/>
      <c r="U545" s="5"/>
      <c r="V545" s="5"/>
      <c r="W545" s="5"/>
      <c r="X545" s="5"/>
      <c r="Y545" s="5"/>
      <c r="Z545" s="5"/>
      <c r="AA545" s="5"/>
      <c r="AB545" s="5"/>
      <c r="AC545" s="5"/>
      <c r="AD545" s="5"/>
      <c r="AE545" s="5"/>
      <c r="AF545" s="5"/>
      <c r="AG545" s="5"/>
      <c r="AH545" s="5"/>
      <c r="AI545" s="5"/>
      <c r="AJ545" s="5"/>
      <c r="AK545" s="5"/>
      <c r="AL545" s="5"/>
      <c r="AM545" s="5"/>
      <c r="AN545" s="5"/>
      <c r="AO545" s="5"/>
      <c r="AP545" s="5"/>
      <c r="AQ545" s="5"/>
      <c r="AR545" s="5"/>
      <c r="AS545" s="5"/>
      <c r="AT545" s="5"/>
      <c r="AU545" s="5"/>
      <c r="AV545" s="5"/>
      <c r="AW545" s="5"/>
      <c r="AX545" s="5"/>
      <c r="AY545" s="5"/>
      <c r="AZ545" s="5"/>
      <c r="BA545" s="5"/>
      <c r="BB545" s="5"/>
      <c r="BC545" s="5"/>
      <c r="BD545" s="5"/>
      <c r="BE545" s="5"/>
      <c r="BF545" s="5"/>
      <c r="BG545" s="5"/>
      <c r="BH545" s="5"/>
      <c r="BI545" s="5"/>
      <c r="BJ545" s="5"/>
      <c r="BK545" s="5"/>
      <c r="BL545" s="5"/>
      <c r="BM545" s="5"/>
      <c r="BN545" s="5"/>
      <c r="BO545" s="5"/>
      <c r="BP545" s="5"/>
      <c r="BQ545" s="5"/>
      <c r="BR545" s="5"/>
      <c r="BS545" s="5"/>
      <c r="BT545" s="5"/>
      <c r="BU545" s="5"/>
      <c r="BV545" s="5"/>
      <c r="BW545" s="5"/>
      <c r="BX545" s="5"/>
      <c r="BY545" s="5"/>
      <c r="BZ545" s="5"/>
      <c r="CA545" s="5"/>
      <c r="CB545" s="5"/>
      <c r="CC545" s="5"/>
      <c r="CD545" s="5"/>
      <c r="CE545" s="5"/>
      <c r="CF545" s="5"/>
      <c r="CG545" s="5"/>
      <c r="CH545" s="5"/>
      <c r="CI545" s="5"/>
      <c r="CJ545" s="5"/>
      <c r="CK545" s="5"/>
      <c r="CL545" s="5"/>
      <c r="CM545" s="5"/>
      <c r="CN545" s="5"/>
      <c r="CO545" s="5"/>
      <c r="CP545" s="5"/>
      <c r="CQ545" s="5"/>
      <c r="CR545" s="5"/>
      <c r="CS545" s="5"/>
      <c r="CT545" s="5"/>
      <c r="CU545" s="5"/>
      <c r="CV545" s="5"/>
      <c r="CW545" s="5"/>
      <c r="CX545" s="5"/>
      <c r="CY545" s="5"/>
      <c r="CZ545" s="5"/>
      <c r="DA545" s="5"/>
      <c r="DB545" s="5"/>
      <c r="DC545" s="5"/>
      <c r="DD545" s="5"/>
      <c r="DE545" s="5"/>
      <c r="DF545" s="5"/>
      <c r="DG545" s="5"/>
      <c r="DH545" s="5"/>
      <c r="DI545" s="5"/>
      <c r="DJ545" s="5"/>
      <c r="DK545" s="5"/>
      <c r="DL545" s="5"/>
      <c r="DM545" s="5"/>
      <c r="DN545" s="5"/>
      <c r="DO545" s="5"/>
      <c r="DP545" s="5"/>
      <c r="DQ545" s="5"/>
      <c r="DR545" s="5"/>
      <c r="DS545" s="5"/>
      <c r="DT545" s="5"/>
      <c r="DU545" s="5"/>
      <c r="DV545" s="5"/>
      <c r="DW545" s="5"/>
      <c r="DX545" s="5"/>
      <c r="DY545" s="5"/>
      <c r="DZ545" s="5"/>
      <c r="EA545" s="5"/>
      <c r="EB545" s="5"/>
      <c r="EC545" s="5"/>
      <c r="ED545" s="5"/>
      <c r="EE545" s="5"/>
      <c r="EF545" s="5"/>
      <c r="EG545" s="5"/>
      <c r="EH545" s="5"/>
      <c r="EI545" s="5"/>
      <c r="EJ545" s="5"/>
      <c r="EK545" s="5"/>
      <c r="EL545" s="5"/>
      <c r="EM545" s="5"/>
      <c r="EN545" s="5"/>
      <c r="EO545" s="5"/>
      <c r="EP545" s="5"/>
      <c r="EQ545" s="5"/>
      <c r="ER545" s="5"/>
      <c r="ES545" s="5"/>
      <c r="ET545" s="5"/>
      <c r="EU545" s="5"/>
      <c r="EV545" s="5"/>
      <c r="EW545" s="5"/>
      <c r="EX545" s="5"/>
      <c r="EY545" s="5"/>
      <c r="EZ545" s="5"/>
      <c r="FA545" s="5"/>
      <c r="FB545" s="5"/>
      <c r="FC545" s="5"/>
      <c r="FD545" s="5"/>
      <c r="FE545" s="5"/>
      <c r="FF545" s="5"/>
      <c r="FG545" s="5"/>
      <c r="FH545" s="5"/>
      <c r="FI545" s="5"/>
      <c r="FJ545" s="5"/>
      <c r="FK545" s="5"/>
      <c r="FL545" s="5"/>
      <c r="FM545" s="5"/>
      <c r="FN545" s="5"/>
      <c r="FO545" s="5"/>
      <c r="FP545" s="5"/>
      <c r="FQ545" s="5"/>
      <c r="FR545" s="5"/>
      <c r="FS545" s="5"/>
      <c r="FT545" s="5"/>
      <c r="FU545" s="5"/>
      <c r="FV545" s="5"/>
      <c r="FW545" s="5"/>
      <c r="FX545" s="5"/>
      <c r="FY545" s="5"/>
      <c r="FZ545" s="5"/>
      <c r="GA545" s="5"/>
      <c r="GB545" s="5"/>
      <c r="GC545" s="5"/>
      <c r="GD545" s="5"/>
      <c r="GE545" s="5"/>
      <c r="GF545" s="5"/>
      <c r="GG545" s="5"/>
      <c r="GH545" s="5"/>
      <c r="GI545" s="5"/>
      <c r="GJ545" s="5"/>
      <c r="GK545" s="5"/>
      <c r="GL545" s="5"/>
      <c r="GM545" s="5"/>
      <c r="GN545" s="5"/>
      <c r="GO545" s="5"/>
      <c r="GP545" s="5"/>
      <c r="GQ545" s="5"/>
      <c r="GR545" s="5"/>
      <c r="GS545" s="5"/>
      <c r="GT545" s="5"/>
      <c r="GU545" s="5"/>
      <c r="GV545" s="5"/>
      <c r="GW545" s="5"/>
      <c r="GX545" s="5"/>
      <c r="GY545" s="5"/>
      <c r="GZ545" s="5"/>
      <c r="HA545" s="5"/>
      <c r="HB545" s="5"/>
      <c r="HC545" s="5"/>
      <c r="HD545" s="5"/>
      <c r="HE545" s="5"/>
      <c r="HF545" s="5"/>
      <c r="HG545" s="5"/>
      <c r="HH545" s="5"/>
      <c r="HI545" s="5"/>
      <c r="HJ545" s="5"/>
      <c r="HK545" s="5"/>
      <c r="HL545" s="5"/>
      <c r="HM545" s="5"/>
      <c r="HN545" s="5"/>
      <c r="HO545" s="5"/>
      <c r="HP545" s="5"/>
      <c r="HQ545" s="5"/>
      <c r="HR545" s="5"/>
      <c r="HS545" s="5"/>
      <c r="HT545" s="5"/>
      <c r="HU545" s="5"/>
      <c r="HV545" s="5"/>
      <c r="HW545" s="5"/>
      <c r="HX545" s="5"/>
      <c r="HY545" s="5"/>
      <c r="HZ545" s="5"/>
      <c r="IA545" s="5"/>
      <c r="IB545" s="5"/>
      <c r="IC545" s="5"/>
      <c r="ID545" s="5"/>
      <c r="IE545" s="5"/>
      <c r="IF545" s="5"/>
      <c r="IG545" s="5"/>
      <c r="IH545" s="5"/>
      <c r="II545" s="5"/>
      <c r="IJ545" s="5"/>
      <c r="IK545" s="5"/>
      <c r="IL545" s="5"/>
      <c r="IM545" s="5"/>
      <c r="IN545" s="5"/>
      <c r="IO545" s="5"/>
      <c r="IP545" s="5"/>
      <c r="IQ545" s="5"/>
      <c r="IR545" s="5"/>
      <c r="IS545" s="5"/>
      <c r="IT545" s="5"/>
      <c r="IU545" s="5"/>
      <c r="IV545" s="5"/>
    </row>
    <row r="546" spans="1:256" s="29" customFormat="1" ht="15" customHeight="1">
      <c r="A546" s="171"/>
      <c r="B546" s="171"/>
      <c r="C546" s="1070"/>
      <c r="D546" s="476"/>
      <c r="E546" s="5" t="s">
        <v>1360</v>
      </c>
      <c r="F546" s="5"/>
      <c r="G546" s="5"/>
      <c r="H546" s="5"/>
      <c r="I546" s="5"/>
      <c r="J546" s="5"/>
      <c r="K546" s="5"/>
      <c r="L546" s="5"/>
      <c r="M546" s="5"/>
      <c r="N546" s="5"/>
      <c r="O546" s="5"/>
      <c r="P546" s="5"/>
      <c r="Q546" s="5"/>
      <c r="R546" s="5"/>
      <c r="S546" s="5"/>
      <c r="T546" s="5"/>
      <c r="U546" s="5"/>
      <c r="V546" s="5"/>
      <c r="W546" s="5"/>
      <c r="X546" s="5"/>
      <c r="Y546" s="5"/>
      <c r="Z546" s="5"/>
      <c r="AA546" s="5"/>
      <c r="AB546" s="5"/>
      <c r="AC546" s="5"/>
      <c r="AD546" s="5"/>
      <c r="AE546" s="5"/>
      <c r="AF546" s="5"/>
      <c r="AG546" s="5"/>
      <c r="AH546" s="5"/>
      <c r="AI546" s="5"/>
      <c r="AJ546" s="5"/>
      <c r="AK546" s="5"/>
      <c r="AL546" s="5"/>
      <c r="AM546" s="5"/>
      <c r="AN546" s="5"/>
      <c r="AO546" s="5"/>
      <c r="AP546" s="5"/>
      <c r="AQ546" s="5"/>
      <c r="AR546" s="5"/>
      <c r="AS546" s="5"/>
      <c r="AT546" s="5"/>
      <c r="AU546" s="5"/>
      <c r="AV546" s="5"/>
      <c r="AW546" s="5"/>
      <c r="AX546" s="5"/>
      <c r="AY546" s="5"/>
      <c r="AZ546" s="5"/>
      <c r="BA546" s="5"/>
      <c r="BB546" s="5"/>
      <c r="BC546" s="5"/>
      <c r="BD546" s="5"/>
      <c r="BE546" s="5"/>
      <c r="BF546" s="5"/>
      <c r="BG546" s="5"/>
      <c r="BH546" s="5"/>
      <c r="BI546" s="5"/>
      <c r="BJ546" s="5"/>
      <c r="BK546" s="5"/>
      <c r="BL546" s="5"/>
      <c r="BM546" s="5"/>
      <c r="BN546" s="5"/>
      <c r="BO546" s="5"/>
      <c r="BP546" s="5"/>
      <c r="BQ546" s="5"/>
      <c r="BR546" s="5"/>
      <c r="BS546" s="5"/>
      <c r="BT546" s="5"/>
      <c r="BU546" s="5"/>
      <c r="BV546" s="5"/>
      <c r="BW546" s="5"/>
      <c r="BX546" s="5"/>
      <c r="BY546" s="5"/>
      <c r="BZ546" s="5"/>
      <c r="CA546" s="5"/>
      <c r="CB546" s="5"/>
      <c r="CC546" s="5"/>
      <c r="CD546" s="5"/>
      <c r="CE546" s="5"/>
      <c r="CF546" s="5"/>
      <c r="CG546" s="5"/>
      <c r="CH546" s="5"/>
      <c r="CI546" s="5"/>
      <c r="CJ546" s="5"/>
      <c r="CK546" s="5"/>
      <c r="CL546" s="5"/>
      <c r="CM546" s="5"/>
      <c r="CN546" s="5"/>
      <c r="CO546" s="5"/>
      <c r="CP546" s="5"/>
      <c r="CQ546" s="5"/>
      <c r="CR546" s="5"/>
      <c r="CS546" s="5"/>
      <c r="CT546" s="5"/>
      <c r="CU546" s="5"/>
      <c r="CV546" s="5"/>
      <c r="CW546" s="5"/>
      <c r="CX546" s="5"/>
      <c r="CY546" s="5"/>
      <c r="CZ546" s="5"/>
      <c r="DA546" s="5"/>
      <c r="DB546" s="5"/>
      <c r="DC546" s="5"/>
      <c r="DD546" s="5"/>
      <c r="DE546" s="5"/>
      <c r="DF546" s="5"/>
      <c r="DG546" s="5"/>
      <c r="DH546" s="5"/>
      <c r="DI546" s="5"/>
      <c r="DJ546" s="5"/>
      <c r="DK546" s="5"/>
      <c r="DL546" s="5"/>
      <c r="DM546" s="5"/>
      <c r="DN546" s="5"/>
      <c r="DO546" s="5"/>
      <c r="DP546" s="5"/>
      <c r="DQ546" s="5"/>
      <c r="DR546" s="5"/>
      <c r="DS546" s="5"/>
      <c r="DT546" s="5"/>
      <c r="DU546" s="5"/>
      <c r="DV546" s="5"/>
      <c r="DW546" s="5"/>
      <c r="DX546" s="5"/>
      <c r="DY546" s="5"/>
      <c r="DZ546" s="5"/>
      <c r="EA546" s="5"/>
      <c r="EB546" s="5"/>
      <c r="EC546" s="5"/>
      <c r="ED546" s="5"/>
      <c r="EE546" s="5"/>
      <c r="EF546" s="5"/>
      <c r="EG546" s="5"/>
      <c r="EH546" s="5"/>
      <c r="EI546" s="5"/>
      <c r="EJ546" s="5"/>
      <c r="EK546" s="5"/>
      <c r="EL546" s="5"/>
      <c r="EM546" s="5"/>
      <c r="EN546" s="5"/>
      <c r="EO546" s="5"/>
      <c r="EP546" s="5"/>
      <c r="EQ546" s="5"/>
      <c r="ER546" s="5"/>
      <c r="ES546" s="5"/>
      <c r="ET546" s="5"/>
      <c r="EU546" s="5"/>
      <c r="EV546" s="5"/>
      <c r="EW546" s="5"/>
      <c r="EX546" s="5"/>
      <c r="EY546" s="5"/>
      <c r="EZ546" s="5"/>
      <c r="FA546" s="5"/>
      <c r="FB546" s="5"/>
      <c r="FC546" s="5"/>
      <c r="FD546" s="5"/>
      <c r="FE546" s="5"/>
      <c r="FF546" s="5"/>
      <c r="FG546" s="5"/>
      <c r="FH546" s="5"/>
      <c r="FI546" s="5"/>
      <c r="FJ546" s="5"/>
      <c r="FK546" s="5"/>
      <c r="FL546" s="5"/>
      <c r="FM546" s="5"/>
      <c r="FN546" s="5"/>
      <c r="FO546" s="5"/>
      <c r="FP546" s="5"/>
      <c r="FQ546" s="5"/>
      <c r="FR546" s="5"/>
      <c r="FS546" s="5"/>
      <c r="FT546" s="5"/>
      <c r="FU546" s="5"/>
      <c r="FV546" s="5"/>
      <c r="FW546" s="5"/>
      <c r="FX546" s="5"/>
      <c r="FY546" s="5"/>
      <c r="FZ546" s="5"/>
      <c r="GA546" s="5"/>
      <c r="GB546" s="5"/>
      <c r="GC546" s="5"/>
      <c r="GD546" s="5"/>
      <c r="GE546" s="5"/>
      <c r="GF546" s="5"/>
      <c r="GG546" s="5"/>
      <c r="GH546" s="5"/>
      <c r="GI546" s="5"/>
      <c r="GJ546" s="5"/>
      <c r="GK546" s="5"/>
      <c r="GL546" s="5"/>
      <c r="GM546" s="5"/>
      <c r="GN546" s="5"/>
      <c r="GO546" s="5"/>
      <c r="GP546" s="5"/>
      <c r="GQ546" s="5"/>
      <c r="GR546" s="5"/>
      <c r="GS546" s="5"/>
      <c r="GT546" s="5"/>
      <c r="GU546" s="5"/>
      <c r="GV546" s="5"/>
      <c r="GW546" s="5"/>
      <c r="GX546" s="5"/>
      <c r="GY546" s="5"/>
      <c r="GZ546" s="5"/>
      <c r="HA546" s="5"/>
      <c r="HB546" s="5"/>
      <c r="HC546" s="5"/>
      <c r="HD546" s="5"/>
      <c r="HE546" s="5"/>
      <c r="HF546" s="5"/>
      <c r="HG546" s="5"/>
      <c r="HH546" s="5"/>
      <c r="HI546" s="5"/>
      <c r="HJ546" s="5"/>
      <c r="HK546" s="5"/>
      <c r="HL546" s="5"/>
      <c r="HM546" s="5"/>
      <c r="HN546" s="5"/>
      <c r="HO546" s="5"/>
      <c r="HP546" s="5"/>
      <c r="HQ546" s="5"/>
      <c r="HR546" s="5"/>
      <c r="HS546" s="5"/>
      <c r="HT546" s="5"/>
      <c r="HU546" s="5"/>
      <c r="HV546" s="5"/>
      <c r="HW546" s="5"/>
      <c r="HX546" s="5"/>
      <c r="HY546" s="5"/>
      <c r="HZ546" s="5"/>
      <c r="IA546" s="5"/>
      <c r="IB546" s="5"/>
      <c r="IC546" s="5"/>
      <c r="ID546" s="5"/>
      <c r="IE546" s="5"/>
      <c r="IF546" s="5"/>
      <c r="IG546" s="5"/>
      <c r="IH546" s="5"/>
      <c r="II546" s="5"/>
      <c r="IJ546" s="5"/>
      <c r="IK546" s="5"/>
      <c r="IL546" s="5"/>
      <c r="IM546" s="5"/>
      <c r="IN546" s="5"/>
      <c r="IO546" s="5"/>
      <c r="IP546" s="5"/>
      <c r="IQ546" s="5"/>
      <c r="IR546" s="5"/>
      <c r="IS546" s="5"/>
      <c r="IT546" s="5"/>
      <c r="IU546" s="5"/>
      <c r="IV546" s="5"/>
    </row>
    <row r="547" spans="1:256" s="29" customFormat="1" ht="15" customHeight="1">
      <c r="A547" s="171"/>
      <c r="B547" s="171"/>
      <c r="C547" s="476" t="s">
        <v>1359</v>
      </c>
      <c r="D547" s="476"/>
      <c r="E547" s="5" t="s">
        <v>1256</v>
      </c>
      <c r="F547" s="5"/>
      <c r="G547" s="5"/>
      <c r="H547" s="5"/>
      <c r="I547" s="5"/>
      <c r="J547" s="5"/>
      <c r="K547" s="5"/>
      <c r="L547" s="5"/>
      <c r="M547" s="5"/>
      <c r="N547" s="5"/>
      <c r="O547" s="5"/>
      <c r="P547" s="5"/>
      <c r="Q547" s="5"/>
      <c r="R547" s="5"/>
      <c r="S547" s="5"/>
      <c r="T547" s="5"/>
      <c r="U547" s="5"/>
      <c r="V547" s="5"/>
      <c r="W547" s="5"/>
      <c r="X547" s="5"/>
      <c r="Y547" s="5"/>
      <c r="Z547" s="5"/>
      <c r="AA547" s="5"/>
      <c r="AB547" s="5"/>
      <c r="AC547" s="5"/>
      <c r="AD547" s="5"/>
      <c r="AE547" s="5"/>
      <c r="AF547" s="5"/>
      <c r="AG547" s="5"/>
      <c r="AH547" s="5"/>
      <c r="AI547" s="5"/>
      <c r="AJ547" s="5"/>
      <c r="AK547" s="5"/>
      <c r="AL547" s="5"/>
      <c r="AM547" s="5"/>
      <c r="AN547" s="5"/>
      <c r="AO547" s="5"/>
      <c r="AP547" s="5"/>
      <c r="AQ547" s="5"/>
      <c r="AR547" s="5"/>
      <c r="AS547" s="5"/>
      <c r="AT547" s="5"/>
      <c r="AU547" s="5"/>
      <c r="AV547" s="5"/>
      <c r="AW547" s="5"/>
      <c r="AX547" s="5"/>
      <c r="AY547" s="5"/>
      <c r="AZ547" s="5"/>
      <c r="BA547" s="5"/>
      <c r="BB547" s="5"/>
      <c r="BC547" s="5"/>
      <c r="BD547" s="5"/>
      <c r="BE547" s="5"/>
      <c r="BF547" s="5"/>
      <c r="BG547" s="5"/>
      <c r="BH547" s="5"/>
      <c r="BI547" s="5"/>
      <c r="BJ547" s="5"/>
      <c r="BK547" s="5"/>
      <c r="BL547" s="5"/>
      <c r="BM547" s="5"/>
      <c r="BN547" s="5"/>
      <c r="BO547" s="5"/>
      <c r="BP547" s="5"/>
      <c r="BQ547" s="5"/>
      <c r="BR547" s="5"/>
      <c r="BS547" s="5"/>
      <c r="BT547" s="5"/>
      <c r="BU547" s="5"/>
      <c r="BV547" s="5"/>
      <c r="BW547" s="5"/>
      <c r="BX547" s="5"/>
      <c r="BY547" s="5"/>
      <c r="BZ547" s="5"/>
      <c r="CA547" s="5"/>
      <c r="CB547" s="5"/>
      <c r="CC547" s="5"/>
      <c r="CD547" s="5"/>
      <c r="CE547" s="5"/>
      <c r="CF547" s="5"/>
      <c r="CG547" s="5"/>
      <c r="CH547" s="5"/>
      <c r="CI547" s="5"/>
      <c r="CJ547" s="5"/>
      <c r="CK547" s="5"/>
      <c r="CL547" s="5"/>
      <c r="CM547" s="5"/>
      <c r="CN547" s="5"/>
      <c r="CO547" s="5"/>
      <c r="CP547" s="5"/>
      <c r="CQ547" s="5"/>
      <c r="CR547" s="5"/>
      <c r="CS547" s="5"/>
      <c r="CT547" s="5"/>
      <c r="CU547" s="5"/>
      <c r="CV547" s="5"/>
      <c r="CW547" s="5"/>
      <c r="CX547" s="5"/>
      <c r="CY547" s="5"/>
      <c r="CZ547" s="5"/>
      <c r="DA547" s="5"/>
      <c r="DB547" s="5"/>
      <c r="DC547" s="5"/>
      <c r="DD547" s="5"/>
      <c r="DE547" s="5"/>
      <c r="DF547" s="5"/>
      <c r="DG547" s="5"/>
      <c r="DH547" s="5"/>
      <c r="DI547" s="5"/>
      <c r="DJ547" s="5"/>
      <c r="DK547" s="5"/>
      <c r="DL547" s="5"/>
      <c r="DM547" s="5"/>
      <c r="DN547" s="5"/>
      <c r="DO547" s="5"/>
      <c r="DP547" s="5"/>
      <c r="DQ547" s="5"/>
      <c r="DR547" s="5"/>
      <c r="DS547" s="5"/>
      <c r="DT547" s="5"/>
      <c r="DU547" s="5"/>
      <c r="DV547" s="5"/>
      <c r="DW547" s="5"/>
      <c r="DX547" s="5"/>
      <c r="DY547" s="5"/>
      <c r="DZ547" s="5"/>
      <c r="EA547" s="5"/>
      <c r="EB547" s="5"/>
      <c r="EC547" s="5"/>
      <c r="ED547" s="5"/>
      <c r="EE547" s="5"/>
      <c r="EF547" s="5"/>
      <c r="EG547" s="5"/>
      <c r="EH547" s="5"/>
      <c r="EI547" s="5"/>
      <c r="EJ547" s="5"/>
      <c r="EK547" s="5"/>
      <c r="EL547" s="5"/>
      <c r="EM547" s="5"/>
      <c r="EN547" s="5"/>
      <c r="EO547" s="5"/>
      <c r="EP547" s="5"/>
      <c r="EQ547" s="5"/>
      <c r="ER547" s="5"/>
      <c r="ES547" s="5"/>
      <c r="ET547" s="5"/>
      <c r="EU547" s="5"/>
      <c r="EV547" s="5"/>
      <c r="EW547" s="5"/>
      <c r="EX547" s="5"/>
      <c r="EY547" s="5"/>
      <c r="EZ547" s="5"/>
      <c r="FA547" s="5"/>
      <c r="FB547" s="5"/>
      <c r="FC547" s="5"/>
      <c r="FD547" s="5"/>
      <c r="FE547" s="5"/>
      <c r="FF547" s="5"/>
      <c r="FG547" s="5"/>
      <c r="FH547" s="5"/>
      <c r="FI547" s="5"/>
      <c r="FJ547" s="5"/>
      <c r="FK547" s="5"/>
      <c r="FL547" s="5"/>
      <c r="FM547" s="5"/>
      <c r="FN547" s="5"/>
      <c r="FO547" s="5"/>
      <c r="FP547" s="5"/>
      <c r="FQ547" s="5"/>
      <c r="FR547" s="5"/>
      <c r="FS547" s="5"/>
      <c r="FT547" s="5"/>
      <c r="FU547" s="5"/>
      <c r="FV547" s="5"/>
      <c r="FW547" s="5"/>
      <c r="FX547" s="5"/>
      <c r="FY547" s="5"/>
      <c r="FZ547" s="5"/>
      <c r="GA547" s="5"/>
      <c r="GB547" s="5"/>
      <c r="GC547" s="5"/>
      <c r="GD547" s="5"/>
      <c r="GE547" s="5"/>
      <c r="GF547" s="5"/>
      <c r="GG547" s="5"/>
      <c r="GH547" s="5"/>
      <c r="GI547" s="5"/>
      <c r="GJ547" s="5"/>
      <c r="GK547" s="5"/>
      <c r="GL547" s="5"/>
      <c r="GM547" s="5"/>
      <c r="GN547" s="5"/>
      <c r="GO547" s="5"/>
      <c r="GP547" s="5"/>
      <c r="GQ547" s="5"/>
      <c r="GR547" s="5"/>
      <c r="GS547" s="5"/>
      <c r="GT547" s="5"/>
      <c r="GU547" s="5"/>
      <c r="GV547" s="5"/>
      <c r="GW547" s="5"/>
      <c r="GX547" s="5"/>
      <c r="GY547" s="5"/>
      <c r="GZ547" s="5"/>
      <c r="HA547" s="5"/>
      <c r="HB547" s="5"/>
      <c r="HC547" s="5"/>
      <c r="HD547" s="5"/>
      <c r="HE547" s="5"/>
      <c r="HF547" s="5"/>
      <c r="HG547" s="5"/>
      <c r="HH547" s="5"/>
      <c r="HI547" s="5"/>
      <c r="HJ547" s="5"/>
      <c r="HK547" s="5"/>
      <c r="HL547" s="5"/>
      <c r="HM547" s="5"/>
      <c r="HN547" s="5"/>
      <c r="HO547" s="5"/>
      <c r="HP547" s="5"/>
      <c r="HQ547" s="5"/>
      <c r="HR547" s="5"/>
      <c r="HS547" s="5"/>
      <c r="HT547" s="5"/>
      <c r="HU547" s="5"/>
      <c r="HV547" s="5"/>
      <c r="HW547" s="5"/>
      <c r="HX547" s="5"/>
      <c r="HY547" s="5"/>
      <c r="HZ547" s="5"/>
      <c r="IA547" s="5"/>
      <c r="IB547" s="5"/>
      <c r="IC547" s="5"/>
      <c r="ID547" s="5"/>
      <c r="IE547" s="5"/>
      <c r="IF547" s="5"/>
      <c r="IG547" s="5"/>
      <c r="IH547" s="5"/>
      <c r="II547" s="5"/>
      <c r="IJ547" s="5"/>
      <c r="IK547" s="5"/>
      <c r="IL547" s="5"/>
      <c r="IM547" s="5"/>
      <c r="IN547" s="5"/>
      <c r="IO547" s="5"/>
      <c r="IP547" s="5"/>
      <c r="IQ547" s="5"/>
      <c r="IR547" s="5"/>
      <c r="IS547" s="5"/>
      <c r="IT547" s="5"/>
      <c r="IU547" s="5"/>
      <c r="IV547" s="5"/>
    </row>
    <row r="548" spans="1:256" s="29" customFormat="1" ht="15" customHeight="1">
      <c r="A548" s="171"/>
      <c r="B548" s="171"/>
      <c r="C548" s="1070"/>
      <c r="D548" s="476"/>
      <c r="E548" s="5" t="s">
        <v>1233</v>
      </c>
      <c r="F548" s="5"/>
      <c r="G548" s="5"/>
      <c r="H548" s="5"/>
      <c r="I548" s="5"/>
      <c r="J548" s="5"/>
      <c r="K548" s="5"/>
      <c r="L548" s="5"/>
      <c r="M548" s="5"/>
      <c r="N548" s="5"/>
      <c r="O548" s="5"/>
      <c r="P548" s="5"/>
      <c r="Q548" s="5"/>
      <c r="R548" s="5"/>
      <c r="S548" s="5"/>
      <c r="T548" s="5"/>
      <c r="U548" s="5"/>
      <c r="V548" s="5"/>
      <c r="W548" s="5"/>
      <c r="X548" s="5"/>
      <c r="Y548" s="5"/>
      <c r="Z548" s="5"/>
      <c r="AA548" s="5"/>
      <c r="AB548" s="5"/>
      <c r="AC548" s="5"/>
      <c r="AD548" s="5"/>
      <c r="AE548" s="5"/>
      <c r="AF548" s="5"/>
      <c r="AG548" s="5"/>
      <c r="AH548" s="5"/>
      <c r="AI548" s="5"/>
      <c r="AJ548" s="5"/>
      <c r="AK548" s="5"/>
      <c r="AL548" s="5"/>
      <c r="AM548" s="5"/>
      <c r="AN548" s="5"/>
      <c r="AO548" s="5"/>
      <c r="AP548" s="5"/>
      <c r="AQ548" s="5"/>
      <c r="AR548" s="5"/>
      <c r="AS548" s="5"/>
      <c r="AT548" s="5"/>
      <c r="AU548" s="5"/>
      <c r="AV548" s="5"/>
      <c r="AW548" s="5"/>
      <c r="AX548" s="5"/>
      <c r="AY548" s="5"/>
      <c r="AZ548" s="5"/>
      <c r="BA548" s="5"/>
      <c r="BB548" s="5"/>
      <c r="BC548" s="5"/>
      <c r="BD548" s="5"/>
      <c r="BE548" s="5"/>
      <c r="BF548" s="5"/>
      <c r="BG548" s="5"/>
      <c r="BH548" s="5"/>
      <c r="BI548" s="5"/>
      <c r="BJ548" s="5"/>
      <c r="BK548" s="5"/>
      <c r="BL548" s="5"/>
      <c r="BM548" s="5"/>
      <c r="BN548" s="5"/>
      <c r="BO548" s="5"/>
      <c r="BP548" s="5"/>
      <c r="BQ548" s="5"/>
      <c r="BR548" s="5"/>
      <c r="BS548" s="5"/>
      <c r="BT548" s="5"/>
      <c r="BU548" s="5"/>
      <c r="BV548" s="5"/>
      <c r="BW548" s="5"/>
      <c r="BX548" s="5"/>
      <c r="BY548" s="5"/>
      <c r="BZ548" s="5"/>
      <c r="CA548" s="5"/>
      <c r="CB548" s="5"/>
      <c r="CC548" s="5"/>
      <c r="CD548" s="5"/>
      <c r="CE548" s="5"/>
      <c r="CF548" s="5"/>
      <c r="CG548" s="5"/>
      <c r="CH548" s="5"/>
      <c r="CI548" s="5"/>
      <c r="CJ548" s="5"/>
      <c r="CK548" s="5"/>
      <c r="CL548" s="5"/>
      <c r="CM548" s="5"/>
      <c r="CN548" s="5"/>
      <c r="CO548" s="5"/>
      <c r="CP548" s="5"/>
      <c r="CQ548" s="5"/>
      <c r="CR548" s="5"/>
      <c r="CS548" s="5"/>
      <c r="CT548" s="5"/>
      <c r="CU548" s="5"/>
      <c r="CV548" s="5"/>
      <c r="CW548" s="5"/>
      <c r="CX548" s="5"/>
      <c r="CY548" s="5"/>
      <c r="CZ548" s="5"/>
      <c r="DA548" s="5"/>
      <c r="DB548" s="5"/>
      <c r="DC548" s="5"/>
      <c r="DD548" s="5"/>
      <c r="DE548" s="5"/>
      <c r="DF548" s="5"/>
      <c r="DG548" s="5"/>
      <c r="DH548" s="5"/>
      <c r="DI548" s="5"/>
      <c r="DJ548" s="5"/>
      <c r="DK548" s="5"/>
      <c r="DL548" s="5"/>
      <c r="DM548" s="5"/>
      <c r="DN548" s="5"/>
      <c r="DO548" s="5"/>
      <c r="DP548" s="5"/>
      <c r="DQ548" s="5"/>
      <c r="DR548" s="5"/>
      <c r="DS548" s="5"/>
      <c r="DT548" s="5"/>
      <c r="DU548" s="5"/>
      <c r="DV548" s="5"/>
      <c r="DW548" s="5"/>
      <c r="DX548" s="5"/>
      <c r="DY548" s="5"/>
      <c r="DZ548" s="5"/>
      <c r="EA548" s="5"/>
      <c r="EB548" s="5"/>
      <c r="EC548" s="5"/>
      <c r="ED548" s="5"/>
      <c r="EE548" s="5"/>
      <c r="EF548" s="5"/>
      <c r="EG548" s="5"/>
      <c r="EH548" s="5"/>
      <c r="EI548" s="5"/>
      <c r="EJ548" s="5"/>
      <c r="EK548" s="5"/>
      <c r="EL548" s="5"/>
      <c r="EM548" s="5"/>
      <c r="EN548" s="5"/>
      <c r="EO548" s="5"/>
      <c r="EP548" s="5"/>
      <c r="EQ548" s="5"/>
      <c r="ER548" s="5"/>
      <c r="ES548" s="5"/>
      <c r="ET548" s="5"/>
      <c r="EU548" s="5"/>
      <c r="EV548" s="5"/>
      <c r="EW548" s="5"/>
      <c r="EX548" s="5"/>
      <c r="EY548" s="5"/>
      <c r="EZ548" s="5"/>
      <c r="FA548" s="5"/>
      <c r="FB548" s="5"/>
      <c r="FC548" s="5"/>
      <c r="FD548" s="5"/>
      <c r="FE548" s="5"/>
      <c r="FF548" s="5"/>
      <c r="FG548" s="5"/>
      <c r="FH548" s="5"/>
      <c r="FI548" s="5"/>
      <c r="FJ548" s="5"/>
      <c r="FK548" s="5"/>
      <c r="FL548" s="5"/>
      <c r="FM548" s="5"/>
      <c r="FN548" s="5"/>
      <c r="FO548" s="5"/>
      <c r="FP548" s="5"/>
      <c r="FQ548" s="5"/>
      <c r="FR548" s="5"/>
      <c r="FS548" s="5"/>
      <c r="FT548" s="5"/>
      <c r="FU548" s="5"/>
      <c r="FV548" s="5"/>
      <c r="FW548" s="5"/>
      <c r="FX548" s="5"/>
      <c r="FY548" s="5"/>
      <c r="FZ548" s="5"/>
      <c r="GA548" s="5"/>
      <c r="GB548" s="5"/>
      <c r="GC548" s="5"/>
      <c r="GD548" s="5"/>
      <c r="GE548" s="5"/>
      <c r="GF548" s="5"/>
      <c r="GG548" s="5"/>
      <c r="GH548" s="5"/>
      <c r="GI548" s="5"/>
      <c r="GJ548" s="5"/>
      <c r="GK548" s="5"/>
      <c r="GL548" s="5"/>
      <c r="GM548" s="5"/>
      <c r="GN548" s="5"/>
      <c r="GO548" s="5"/>
      <c r="GP548" s="5"/>
      <c r="GQ548" s="5"/>
      <c r="GR548" s="5"/>
      <c r="GS548" s="5"/>
      <c r="GT548" s="5"/>
      <c r="GU548" s="5"/>
      <c r="GV548" s="5"/>
      <c r="GW548" s="5"/>
      <c r="GX548" s="5"/>
      <c r="GY548" s="5"/>
      <c r="GZ548" s="5"/>
      <c r="HA548" s="5"/>
      <c r="HB548" s="5"/>
      <c r="HC548" s="5"/>
      <c r="HD548" s="5"/>
      <c r="HE548" s="5"/>
      <c r="HF548" s="5"/>
      <c r="HG548" s="5"/>
      <c r="HH548" s="5"/>
      <c r="HI548" s="5"/>
      <c r="HJ548" s="5"/>
      <c r="HK548" s="5"/>
      <c r="HL548" s="5"/>
      <c r="HM548" s="5"/>
      <c r="HN548" s="5"/>
      <c r="HO548" s="5"/>
      <c r="HP548" s="5"/>
      <c r="HQ548" s="5"/>
      <c r="HR548" s="5"/>
      <c r="HS548" s="5"/>
      <c r="HT548" s="5"/>
      <c r="HU548" s="5"/>
      <c r="HV548" s="5"/>
      <c r="HW548" s="5"/>
      <c r="HX548" s="5"/>
      <c r="HY548" s="5"/>
      <c r="HZ548" s="5"/>
      <c r="IA548" s="5"/>
      <c r="IB548" s="5"/>
      <c r="IC548" s="5"/>
      <c r="ID548" s="5"/>
      <c r="IE548" s="5"/>
      <c r="IF548" s="5"/>
      <c r="IG548" s="5"/>
      <c r="IH548" s="5"/>
      <c r="II548" s="5"/>
      <c r="IJ548" s="5"/>
      <c r="IK548" s="5"/>
      <c r="IL548" s="5"/>
      <c r="IM548" s="5"/>
      <c r="IN548" s="5"/>
      <c r="IO548" s="5"/>
      <c r="IP548" s="5"/>
      <c r="IQ548" s="5"/>
      <c r="IR548" s="5"/>
      <c r="IS548" s="5"/>
      <c r="IT548" s="5"/>
      <c r="IU548" s="5"/>
      <c r="IV548" s="5"/>
    </row>
    <row r="549" spans="1:256" ht="15" customHeight="1">
      <c r="C549" s="1070"/>
      <c r="D549" s="476"/>
      <c r="E549" s="5" t="s">
        <v>1356</v>
      </c>
    </row>
    <row r="550" spans="1:256" ht="15" customHeight="1">
      <c r="C550" s="1070"/>
      <c r="D550" s="476"/>
      <c r="E550" s="29" t="s">
        <v>24</v>
      </c>
      <c r="F550" s="29"/>
      <c r="G550" s="29"/>
      <c r="H550" s="29"/>
      <c r="I550" s="29"/>
      <c r="J550" s="29"/>
      <c r="K550" s="29"/>
      <c r="L550" s="29"/>
      <c r="M550" s="29"/>
      <c r="P550" s="29"/>
      <c r="Q550" s="29"/>
      <c r="R550" s="29"/>
      <c r="S550" s="29"/>
      <c r="T550" s="29"/>
      <c r="U550" s="29"/>
      <c r="V550" s="29"/>
      <c r="W550" s="29"/>
      <c r="X550" s="29"/>
      <c r="Y550" s="29"/>
      <c r="Z550" s="29"/>
      <c r="AA550" s="29">
        <v>1629890807.8213971</v>
      </c>
      <c r="AB550" s="29">
        <v>1610742745.6889024</v>
      </c>
      <c r="AC550" s="29">
        <v>1622222810.1879783</v>
      </c>
      <c r="AD550" s="29">
        <v>1624669141.2947052</v>
      </c>
      <c r="AE550" s="29">
        <v>1667962549.3955367</v>
      </c>
      <c r="AF550" s="29">
        <v>1722148368.9725294</v>
      </c>
      <c r="AG550" s="29">
        <v>1811902229.2486348</v>
      </c>
      <c r="AH550" s="29">
        <v>1890069385.0495138</v>
      </c>
      <c r="AI550" s="29">
        <v>1989023472.3082178</v>
      </c>
      <c r="AJ550" s="29">
        <v>2083456034.2323596</v>
      </c>
      <c r="AK550" s="29">
        <v>2182320112.7615027</v>
      </c>
      <c r="AL550" s="29">
        <v>2261177209.6590061</v>
      </c>
      <c r="AM550" s="29">
        <v>2518011299.2224612</v>
      </c>
      <c r="AN550" s="29">
        <v>3350467535.7479086</v>
      </c>
      <c r="AO550" s="29">
        <v>3842826576.3736229</v>
      </c>
      <c r="AP550" s="29">
        <v>3928025062.4768934</v>
      </c>
      <c r="AQ550" s="29">
        <v>3468531119.8281922</v>
      </c>
      <c r="AR550" s="29"/>
      <c r="AS550" s="29"/>
      <c r="AT550" s="29"/>
      <c r="AU550" s="29"/>
      <c r="AV550" s="29"/>
      <c r="AW550" s="29"/>
      <c r="AX550" s="29"/>
      <c r="AY550" s="29"/>
      <c r="AZ550" s="29"/>
      <c r="BA550" s="29"/>
      <c r="BB550" s="29"/>
      <c r="BC550" s="29"/>
      <c r="BD550" s="29"/>
      <c r="BE550" s="29"/>
      <c r="BF550" s="29"/>
      <c r="BG550" s="29"/>
      <c r="BH550" s="29"/>
      <c r="BI550" s="29"/>
      <c r="BJ550" s="29"/>
      <c r="BK550" s="29"/>
      <c r="BL550" s="29"/>
      <c r="BM550" s="29"/>
      <c r="BN550" s="29"/>
      <c r="BO550" s="29"/>
      <c r="BP550" s="29"/>
      <c r="BQ550" s="29"/>
      <c r="BR550" s="29"/>
      <c r="BS550" s="29"/>
      <c r="BT550" s="29"/>
      <c r="BU550" s="29"/>
      <c r="BV550" s="29"/>
      <c r="BW550" s="29"/>
      <c r="BX550" s="29"/>
      <c r="BY550" s="29"/>
      <c r="BZ550" s="29"/>
      <c r="CA550" s="29"/>
      <c r="CB550" s="29"/>
      <c r="CC550" s="29"/>
      <c r="CD550" s="29"/>
      <c r="CE550" s="29"/>
      <c r="CF550" s="29"/>
      <c r="CG550" s="29"/>
      <c r="CH550" s="29"/>
      <c r="CI550" s="29"/>
      <c r="CJ550" s="29"/>
      <c r="CK550" s="29"/>
      <c r="CL550" s="29"/>
      <c r="CM550" s="29"/>
      <c r="CN550" s="29"/>
      <c r="CO550" s="29"/>
      <c r="CP550" s="29"/>
      <c r="CQ550" s="29"/>
      <c r="CR550" s="29"/>
      <c r="CS550" s="29"/>
      <c r="CT550" s="29"/>
      <c r="CU550" s="29"/>
      <c r="CV550" s="29"/>
      <c r="CW550" s="29"/>
      <c r="CX550" s="29"/>
      <c r="CY550" s="29"/>
      <c r="CZ550" s="29"/>
      <c r="DA550" s="29"/>
      <c r="DB550" s="29"/>
      <c r="DC550" s="29"/>
      <c r="DD550" s="29"/>
      <c r="DE550" s="29"/>
      <c r="DF550" s="29"/>
      <c r="DG550" s="29"/>
      <c r="DH550" s="29"/>
      <c r="DI550" s="29"/>
      <c r="DJ550" s="29"/>
      <c r="DK550" s="29"/>
      <c r="DL550" s="29"/>
      <c r="DM550" s="29"/>
      <c r="DN550" s="29"/>
      <c r="DO550" s="29"/>
      <c r="DP550" s="29"/>
      <c r="DQ550" s="29"/>
      <c r="DR550" s="29"/>
      <c r="DS550" s="29"/>
      <c r="DT550" s="29"/>
      <c r="DU550" s="29"/>
      <c r="DV550" s="29"/>
      <c r="DW550" s="29"/>
      <c r="DX550" s="29"/>
      <c r="DY550" s="29"/>
      <c r="DZ550" s="29"/>
      <c r="EA550" s="29"/>
      <c r="EB550" s="29"/>
      <c r="EC550" s="29"/>
      <c r="ED550" s="29"/>
      <c r="EE550" s="29"/>
      <c r="EF550" s="29"/>
      <c r="EG550" s="29"/>
      <c r="EH550" s="29"/>
      <c r="EI550" s="29"/>
      <c r="EJ550" s="29"/>
      <c r="EK550" s="29"/>
      <c r="EL550" s="29"/>
      <c r="EM550" s="29"/>
      <c r="EN550" s="29"/>
      <c r="EO550" s="29"/>
      <c r="EP550" s="29"/>
      <c r="EQ550" s="29"/>
      <c r="ER550" s="29"/>
      <c r="ES550" s="29"/>
      <c r="ET550" s="29"/>
      <c r="EU550" s="29"/>
      <c r="EV550" s="29"/>
      <c r="EW550" s="29"/>
      <c r="EX550" s="29"/>
      <c r="EY550" s="29"/>
      <c r="EZ550" s="29"/>
      <c r="FA550" s="29"/>
      <c r="FB550" s="29"/>
      <c r="FC550" s="29"/>
      <c r="FD550" s="29"/>
      <c r="FE550" s="29"/>
      <c r="FF550" s="29"/>
      <c r="FG550" s="29"/>
      <c r="FH550" s="29"/>
      <c r="FI550" s="29"/>
      <c r="FJ550" s="29"/>
      <c r="FK550" s="29"/>
      <c r="FL550" s="29"/>
      <c r="FM550" s="29"/>
      <c r="FN550" s="29"/>
      <c r="FO550" s="29"/>
      <c r="FP550" s="29"/>
      <c r="FQ550" s="29"/>
      <c r="FR550" s="29"/>
      <c r="FS550" s="29"/>
      <c r="FT550" s="29"/>
      <c r="FU550" s="29"/>
      <c r="FV550" s="29"/>
      <c r="FW550" s="29"/>
      <c r="FX550" s="29"/>
      <c r="FY550" s="29"/>
      <c r="FZ550" s="29"/>
      <c r="GA550" s="29"/>
      <c r="GB550" s="29"/>
      <c r="GC550" s="29"/>
      <c r="GD550" s="29"/>
      <c r="GE550" s="29"/>
      <c r="GF550" s="29"/>
      <c r="GG550" s="29"/>
      <c r="GH550" s="29"/>
      <c r="GI550" s="29"/>
      <c r="GJ550" s="29"/>
      <c r="GK550" s="29"/>
      <c r="GL550" s="29"/>
      <c r="GM550" s="29"/>
      <c r="GN550" s="29"/>
      <c r="GO550" s="29"/>
      <c r="GP550" s="29"/>
      <c r="GQ550" s="29"/>
      <c r="GR550" s="29"/>
      <c r="GS550" s="29"/>
      <c r="GT550" s="29"/>
      <c r="GU550" s="29"/>
      <c r="GV550" s="29"/>
      <c r="GW550" s="29"/>
      <c r="GX550" s="29"/>
      <c r="GY550" s="29"/>
      <c r="GZ550" s="29"/>
      <c r="HA550" s="29"/>
      <c r="HB550" s="29"/>
      <c r="HC550" s="29"/>
      <c r="HD550" s="29"/>
      <c r="HE550" s="29"/>
      <c r="HF550" s="29"/>
      <c r="HG550" s="29"/>
      <c r="HH550" s="29"/>
      <c r="HI550" s="29"/>
      <c r="HJ550" s="29"/>
      <c r="HK550" s="29"/>
      <c r="HL550" s="29"/>
      <c r="HM550" s="29"/>
      <c r="HN550" s="29"/>
      <c r="HO550" s="29"/>
      <c r="HP550" s="29"/>
      <c r="HQ550" s="29"/>
      <c r="HR550" s="29"/>
      <c r="HS550" s="29"/>
      <c r="HT550" s="29"/>
      <c r="HU550" s="29"/>
      <c r="HV550" s="29"/>
      <c r="HW550" s="29"/>
      <c r="HX550" s="29"/>
      <c r="HY550" s="29"/>
      <c r="HZ550" s="29"/>
      <c r="IA550" s="29"/>
      <c r="IB550" s="29"/>
      <c r="IC550" s="29"/>
      <c r="ID550" s="29"/>
      <c r="IE550" s="29"/>
      <c r="IF550" s="29"/>
      <c r="IG550" s="29"/>
      <c r="IH550" s="29"/>
      <c r="II550" s="29"/>
      <c r="IJ550" s="29"/>
      <c r="IK550" s="29"/>
      <c r="IL550" s="29"/>
      <c r="IM550" s="29"/>
      <c r="IN550" s="29"/>
      <c r="IO550" s="29"/>
      <c r="IP550" s="29"/>
      <c r="IQ550" s="29"/>
      <c r="IR550" s="29"/>
      <c r="IS550" s="29"/>
      <c r="IT550" s="29"/>
      <c r="IU550" s="29"/>
      <c r="IV550" s="29"/>
    </row>
    <row r="551" spans="1:256" ht="15" customHeight="1">
      <c r="D551" s="476"/>
      <c r="E551" s="29" t="s">
        <v>1361</v>
      </c>
      <c r="F551" s="29"/>
      <c r="P551" s="29"/>
      <c r="Q551" s="29"/>
      <c r="R551" s="29"/>
      <c r="S551" s="29"/>
      <c r="T551" s="29"/>
      <c r="U551" s="29"/>
      <c r="V551" s="29"/>
      <c r="W551" s="29"/>
      <c r="X551" s="29"/>
      <c r="Y551" s="29"/>
      <c r="Z551" s="29"/>
      <c r="AA551" s="29">
        <v>1629890807.8213971</v>
      </c>
      <c r="AB551" s="29">
        <v>1610742745.6889024</v>
      </c>
      <c r="AC551" s="29">
        <v>1622222810.1879783</v>
      </c>
      <c r="AD551" s="29">
        <v>1624669141.2947052</v>
      </c>
      <c r="AE551" s="29">
        <v>1667962549.3955367</v>
      </c>
      <c r="AF551" s="29">
        <v>1722148368.9725294</v>
      </c>
      <c r="AG551" s="29">
        <v>1811902229.2486348</v>
      </c>
      <c r="AH551" s="29">
        <v>1890069385.0495138</v>
      </c>
      <c r="AI551" s="29">
        <v>1989023472.3082178</v>
      </c>
      <c r="AJ551" s="29">
        <v>2083456034.2323596</v>
      </c>
      <c r="AK551" s="29">
        <v>2182320112.7615027</v>
      </c>
      <c r="AL551" s="29">
        <v>2261177209.6590061</v>
      </c>
      <c r="AM551" s="29">
        <v>2518011299.2224612</v>
      </c>
      <c r="AN551" s="29">
        <v>3350467535.7479086</v>
      </c>
      <c r="AO551" s="29">
        <v>3842826576.3736229</v>
      </c>
      <c r="AP551" s="29">
        <v>3928025062.4768934</v>
      </c>
      <c r="AQ551" s="29">
        <v>3468531119.8281922</v>
      </c>
    </row>
    <row r="552" spans="1:256" ht="15" customHeight="1">
      <c r="A552" s="229"/>
      <c r="B552" s="229"/>
      <c r="C552" s="1089"/>
      <c r="D552" s="5"/>
    </row>
    <row r="553" spans="1:256" ht="15" customHeight="1">
      <c r="D553" s="29" t="s">
        <v>1367</v>
      </c>
    </row>
    <row r="554" spans="1:256" ht="15" customHeight="1">
      <c r="C554" s="5"/>
      <c r="D554" s="476"/>
      <c r="E554" s="5" t="s">
        <v>495</v>
      </c>
      <c r="AA554" s="5">
        <v>2074793.128203203</v>
      </c>
      <c r="AB554" s="5">
        <v>1967601.3142840115</v>
      </c>
      <c r="AC554" s="5">
        <v>3489538.1575408359</v>
      </c>
      <c r="AD554" s="5">
        <v>4450174.4330875063</v>
      </c>
      <c r="AE554" s="5">
        <v>4474186.9380266294</v>
      </c>
      <c r="AF554" s="5">
        <v>4369227.9960118728</v>
      </c>
      <c r="AG554" s="5">
        <v>4099942.5646888781</v>
      </c>
      <c r="AH554" s="5">
        <v>3578408.5272494126</v>
      </c>
      <c r="AI554" s="5">
        <v>2824003.7390959039</v>
      </c>
      <c r="AJ554" s="5">
        <v>2117069.3946969383</v>
      </c>
      <c r="AK554" s="5">
        <v>1558144.9288411685</v>
      </c>
      <c r="AL554" s="5">
        <v>958022.49374748929</v>
      </c>
      <c r="AM554" s="5">
        <v>1287025.6911819933</v>
      </c>
      <c r="AN554" s="5">
        <v>10244141.382628126</v>
      </c>
      <c r="AO554" s="5">
        <v>32379489.935515113</v>
      </c>
      <c r="AP554" s="5">
        <v>61300887.080891564</v>
      </c>
      <c r="AQ554" s="5">
        <v>85920721.184076265</v>
      </c>
    </row>
    <row r="555" spans="1:256" ht="15" customHeight="1">
      <c r="C555" s="5"/>
      <c r="D555" s="476"/>
      <c r="E555" s="5" t="s">
        <v>1312</v>
      </c>
      <c r="AA555" s="5">
        <v>2072839.5780443053</v>
      </c>
      <c r="AB555" s="5">
        <v>2319524.4369641095</v>
      </c>
      <c r="AC555" s="5">
        <v>4005866.4720077729</v>
      </c>
      <c r="AD555" s="5">
        <v>5034737.7768056011</v>
      </c>
      <c r="AE555" s="5">
        <v>5203478.9882923737</v>
      </c>
      <c r="AF555" s="5">
        <v>5465965.31727181</v>
      </c>
      <c r="AG555" s="5">
        <v>5773449.3026477527</v>
      </c>
      <c r="AH555" s="5">
        <v>6067184.0041247448</v>
      </c>
      <c r="AI555" s="5">
        <v>6303421.7002062425</v>
      </c>
      <c r="AJ555" s="5">
        <v>6547159.0056871315</v>
      </c>
      <c r="AK555" s="5">
        <v>6854642.991063063</v>
      </c>
      <c r="AL555" s="5">
        <v>7070881.7287460994</v>
      </c>
      <c r="AM555" s="5">
        <v>7119629.1898423089</v>
      </c>
      <c r="AN555" s="5">
        <v>7119629.1898423024</v>
      </c>
      <c r="AO555" s="5">
        <v>7119629.1898422763</v>
      </c>
      <c r="AP555" s="5">
        <v>7119629.1898422753</v>
      </c>
      <c r="AQ555" s="5">
        <v>7119629.1898422735</v>
      </c>
    </row>
    <row r="556" spans="1:256" s="29" customFormat="1" ht="15" customHeight="1">
      <c r="A556" s="171"/>
      <c r="B556" s="171"/>
      <c r="C556" s="5"/>
      <c r="D556" s="618"/>
      <c r="E556" s="29" t="s">
        <v>1368</v>
      </c>
      <c r="AA556" s="29">
        <v>4147632.7062475085</v>
      </c>
      <c r="AB556" s="29">
        <v>4287125.7512481213</v>
      </c>
      <c r="AC556" s="29">
        <v>7495404.6295486093</v>
      </c>
      <c r="AD556" s="29">
        <v>9484912.2098931074</v>
      </c>
      <c r="AE556" s="29">
        <v>9677665.9263190031</v>
      </c>
      <c r="AF556" s="29">
        <v>9835193.3132836819</v>
      </c>
      <c r="AG556" s="29">
        <v>9873391.8673366308</v>
      </c>
      <c r="AH556" s="29">
        <v>9645592.5313741565</v>
      </c>
      <c r="AI556" s="29">
        <v>9127425.4393021464</v>
      </c>
      <c r="AJ556" s="29">
        <v>8664228.4003840685</v>
      </c>
      <c r="AK556" s="29">
        <v>8412787.919904232</v>
      </c>
      <c r="AL556" s="29">
        <v>8028904.2224935889</v>
      </c>
      <c r="AM556" s="29">
        <v>8406654.8810243011</v>
      </c>
      <c r="AN556" s="29">
        <v>17363770.572470427</v>
      </c>
      <c r="AO556" s="29">
        <v>39499119.125357389</v>
      </c>
      <c r="AP556" s="29">
        <v>68420516.270733833</v>
      </c>
      <c r="AQ556" s="29">
        <v>93040350.373918533</v>
      </c>
    </row>
    <row r="557" spans="1:256" s="29" customFormat="1" ht="15" customHeight="1">
      <c r="A557" s="171"/>
      <c r="B557" s="171"/>
      <c r="C557" s="5"/>
      <c r="D557" s="618"/>
      <c r="E557" s="5" t="s">
        <v>269</v>
      </c>
      <c r="AA557" s="5">
        <v>0</v>
      </c>
      <c r="AB557" s="5">
        <v>0</v>
      </c>
      <c r="AC557" s="5">
        <v>0</v>
      </c>
      <c r="AD557" s="5">
        <v>0</v>
      </c>
      <c r="AE557" s="5">
        <v>0</v>
      </c>
      <c r="AF557" s="5">
        <v>0</v>
      </c>
      <c r="AG557" s="5">
        <v>0</v>
      </c>
      <c r="AH557" s="5">
        <v>0</v>
      </c>
      <c r="AI557" s="5">
        <v>0</v>
      </c>
      <c r="AJ557" s="5">
        <v>0</v>
      </c>
      <c r="AK557" s="5">
        <v>0</v>
      </c>
      <c r="AL557" s="5">
        <v>0</v>
      </c>
      <c r="AM557" s="5">
        <v>421728.23120240867</v>
      </c>
      <c r="AN557" s="5">
        <v>2758842.636210233</v>
      </c>
      <c r="AO557" s="5">
        <v>7123879.7719828486</v>
      </c>
      <c r="AP557" s="5">
        <v>11324060.408238709</v>
      </c>
      <c r="AQ557" s="5">
        <v>14071662.478796244</v>
      </c>
    </row>
    <row r="558" spans="1:256" ht="15" customHeight="1">
      <c r="C558" s="5"/>
      <c r="D558" s="476"/>
      <c r="E558" s="5" t="s">
        <v>251</v>
      </c>
      <c r="AA558" s="5">
        <v>260389.21261640266</v>
      </c>
      <c r="AB558" s="5">
        <v>289159.48023996502</v>
      </c>
      <c r="AC558" s="5">
        <v>505033.5006688945</v>
      </c>
      <c r="AD558" s="5">
        <v>632878.01311071962</v>
      </c>
      <c r="AE558" s="5">
        <v>632878.01311071962</v>
      </c>
      <c r="AF558" s="5">
        <v>632878.01311071962</v>
      </c>
      <c r="AG558" s="5">
        <v>632878.01311071962</v>
      </c>
      <c r="AH558" s="5">
        <v>632878.01311071962</v>
      </c>
      <c r="AI558" s="5">
        <v>632878.01311071962</v>
      </c>
      <c r="AJ558" s="5">
        <v>632878.01311071962</v>
      </c>
      <c r="AK558" s="5">
        <v>632878.01311071962</v>
      </c>
      <c r="AL558" s="5">
        <v>632878.01311071962</v>
      </c>
      <c r="AM558" s="5">
        <v>632878.01311071962</v>
      </c>
      <c r="AN558" s="5">
        <v>632878.01311071962</v>
      </c>
      <c r="AO558" s="5">
        <v>632878.01311071962</v>
      </c>
      <c r="AP558" s="5">
        <v>632878.01311071962</v>
      </c>
      <c r="AQ558" s="5">
        <v>632878.01311071962</v>
      </c>
    </row>
    <row r="559" spans="1:256" ht="15" customHeight="1">
      <c r="C559" s="5"/>
      <c r="D559" s="476"/>
      <c r="E559" s="5" t="s">
        <v>1369</v>
      </c>
      <c r="AA559" s="5">
        <v>374044.54687792063</v>
      </c>
      <c r="AB559" s="5">
        <v>407096.40561269224</v>
      </c>
      <c r="AC559" s="5">
        <v>667785.4331452623</v>
      </c>
      <c r="AD559" s="5">
        <v>869100.76672542095</v>
      </c>
      <c r="AE559" s="5">
        <v>899654.09621175379</v>
      </c>
      <c r="AF559" s="5">
        <v>850994.40592575818</v>
      </c>
      <c r="AG559" s="5">
        <v>745152.16171332076</v>
      </c>
      <c r="AH559" s="5">
        <v>641363.20034286007</v>
      </c>
      <c r="AI559" s="5">
        <v>597120.97821297869</v>
      </c>
      <c r="AJ559" s="5">
        <v>644733.95409389958</v>
      </c>
      <c r="AK559" s="5">
        <v>708485.2487802729</v>
      </c>
      <c r="AL559" s="5">
        <v>697619.00033932179</v>
      </c>
      <c r="AM559" s="5">
        <v>900176.26280895621</v>
      </c>
      <c r="AN559" s="5">
        <v>1782337.8856977373</v>
      </c>
      <c r="AO559" s="5">
        <v>3173202.7351617217</v>
      </c>
      <c r="AP559" s="5">
        <v>4909561.3327523172</v>
      </c>
      <c r="AQ559" s="5">
        <v>7141501.4131109715</v>
      </c>
    </row>
    <row r="560" spans="1:256" ht="15" customHeight="1">
      <c r="C560" s="5"/>
      <c r="D560" s="476"/>
      <c r="E560" s="5" t="s">
        <v>260</v>
      </c>
      <c r="AA560" s="5">
        <v>1778093.7772723734</v>
      </c>
      <c r="AB560" s="5">
        <v>2001561.9222210348</v>
      </c>
      <c r="AC560" s="5">
        <v>3607959.3287785947</v>
      </c>
      <c r="AD560" s="5">
        <v>4683297.2970193326</v>
      </c>
      <c r="AE560" s="5">
        <v>4855440.1165854633</v>
      </c>
      <c r="AF560" s="5">
        <v>5042772.0084662139</v>
      </c>
      <c r="AG560" s="5">
        <v>5238964.1925305426</v>
      </c>
      <c r="AH560" s="5">
        <v>5417435.7922277749</v>
      </c>
      <c r="AI560" s="5">
        <v>5589578.6117939055</v>
      </c>
      <c r="AJ560" s="5">
        <v>5783239.2838057578</v>
      </c>
      <c r="AK560" s="5">
        <v>5998417.8082634211</v>
      </c>
      <c r="AL560" s="5">
        <v>6249037.5014552772</v>
      </c>
      <c r="AM560" s="5">
        <v>6464216.0259129107</v>
      </c>
      <c r="AN560" s="5">
        <v>6624967.0412430465</v>
      </c>
      <c r="AO560" s="5">
        <v>6774326.2523371577</v>
      </c>
      <c r="AP560" s="5">
        <v>6933811.5116410851</v>
      </c>
      <c r="AQ560" s="5">
        <v>7022414.4334765673</v>
      </c>
    </row>
    <row r="561" spans="1:256" ht="15" customHeight="1">
      <c r="C561" s="5"/>
      <c r="D561" s="476"/>
      <c r="E561" s="5" t="s">
        <v>1331</v>
      </c>
      <c r="AA561" s="5">
        <v>481815.86771629751</v>
      </c>
      <c r="AB561" s="5">
        <v>390471.7102849856</v>
      </c>
      <c r="AC561" s="5">
        <v>681981.08045340329</v>
      </c>
      <c r="AD561" s="5">
        <v>854618.21959295869</v>
      </c>
      <c r="AE561" s="5">
        <v>854618.21959295869</v>
      </c>
      <c r="AF561" s="5">
        <v>854618.21959295869</v>
      </c>
      <c r="AG561" s="5">
        <v>854618.21959295869</v>
      </c>
      <c r="AH561" s="5">
        <v>854618.21959295869</v>
      </c>
      <c r="AI561" s="5">
        <v>854618.21959295869</v>
      </c>
      <c r="AJ561" s="5">
        <v>854618.21959295869</v>
      </c>
      <c r="AK561" s="5">
        <v>854618.21959295869</v>
      </c>
      <c r="AL561" s="5">
        <v>854618.21959295869</v>
      </c>
      <c r="AM561" s="5">
        <v>854618.21959295869</v>
      </c>
      <c r="AN561" s="5">
        <v>854618.21959295869</v>
      </c>
      <c r="AO561" s="5">
        <v>854618.21959295869</v>
      </c>
      <c r="AP561" s="5">
        <v>854618.21959295869</v>
      </c>
      <c r="AQ561" s="5">
        <v>854618.21959295869</v>
      </c>
    </row>
    <row r="562" spans="1:256" ht="15" customHeight="1">
      <c r="C562" s="5"/>
      <c r="D562" s="476"/>
      <c r="E562" s="5" t="s">
        <v>256</v>
      </c>
      <c r="AA562" s="5">
        <v>2060049.5978435278</v>
      </c>
      <c r="AB562" s="5">
        <v>2293034.6783029139</v>
      </c>
      <c r="AC562" s="5">
        <v>4074610.2833966315</v>
      </c>
      <c r="AD562" s="5">
        <v>5246558.7286878824</v>
      </c>
      <c r="AE562" s="5">
        <v>5184536.6834030449</v>
      </c>
      <c r="AF562" s="5">
        <v>5044037.7644924521</v>
      </c>
      <c r="AG562" s="5">
        <v>4995939.0354960263</v>
      </c>
      <c r="AH562" s="5">
        <v>5118717.3700395226</v>
      </c>
      <c r="AI562" s="5">
        <v>5384526.1355460286</v>
      </c>
      <c r="AJ562" s="5">
        <v>5494646.909827292</v>
      </c>
      <c r="AK562" s="5">
        <v>5390854.9156771302</v>
      </c>
      <c r="AL562" s="5">
        <v>5416170.0362015665</v>
      </c>
      <c r="AM562" s="5">
        <v>5603501.9280823171</v>
      </c>
      <c r="AN562" s="5">
        <v>5780707.771753341</v>
      </c>
      <c r="AO562" s="5">
        <v>5331364.3824447095</v>
      </c>
      <c r="AP562" s="5">
        <v>5494646.909827292</v>
      </c>
      <c r="AQ562" s="5">
        <v>6324982.8630285561</v>
      </c>
    </row>
    <row r="563" spans="1:256" ht="15" customHeight="1">
      <c r="C563" s="5"/>
      <c r="D563" s="476"/>
      <c r="E563" s="5" t="s">
        <v>257</v>
      </c>
      <c r="AA563" s="5">
        <v>673887.28225124627</v>
      </c>
      <c r="AB563" s="5">
        <v>807333.26882998645</v>
      </c>
      <c r="AC563" s="5">
        <v>1498939.4299852848</v>
      </c>
      <c r="AD563" s="5">
        <v>2018880.8618232012</v>
      </c>
      <c r="AE563" s="5">
        <v>2163177.048812449</v>
      </c>
      <c r="AF563" s="5">
        <v>2493539.371656239</v>
      </c>
      <c r="AG563" s="5">
        <v>3061863.8274296671</v>
      </c>
      <c r="AH563" s="5">
        <v>3694741.8405403793</v>
      </c>
      <c r="AI563" s="5">
        <v>4345340.4380182028</v>
      </c>
      <c r="AJ563" s="5">
        <v>4975686.9390764832</v>
      </c>
      <c r="AK563" s="5">
        <v>5536416.8586925864</v>
      </c>
      <c r="AL563" s="5">
        <v>6059174.0975220501</v>
      </c>
      <c r="AM563" s="5">
        <v>6565476.5080106258</v>
      </c>
      <c r="AN563" s="5">
        <v>7000896.581030786</v>
      </c>
      <c r="AO563" s="5">
        <v>7228732.6657506824</v>
      </c>
      <c r="AP563" s="5">
        <v>7236327.2019079924</v>
      </c>
      <c r="AQ563" s="5">
        <v>7202151.7892000079</v>
      </c>
    </row>
    <row r="564" spans="1:256" ht="15" customHeight="1">
      <c r="C564" s="5"/>
      <c r="D564" s="1086"/>
      <c r="E564" s="5" t="s">
        <v>253</v>
      </c>
      <c r="AA564" s="5">
        <v>44279.925371171907</v>
      </c>
      <c r="AB564" s="5">
        <v>32385.861786875874</v>
      </c>
      <c r="AC564" s="5">
        <v>48483.216064213775</v>
      </c>
      <c r="AD564" s="5">
        <v>50630.241048857803</v>
      </c>
      <c r="AE564" s="5">
        <v>41769.948865307728</v>
      </c>
      <c r="AF564" s="5">
        <v>34175.41270797886</v>
      </c>
      <c r="AG564" s="5">
        <v>27846.632576871663</v>
      </c>
      <c r="AH564" s="5">
        <v>22783.608471986023</v>
      </c>
      <c r="AI564" s="5">
        <v>18986.340393321589</v>
      </c>
      <c r="AJ564" s="5">
        <v>16454.82834087871</v>
      </c>
      <c r="AK564" s="5">
        <v>15189.072314657271</v>
      </c>
      <c r="AL564" s="5">
        <v>15189.072314657271</v>
      </c>
      <c r="AM564" s="5">
        <v>13923.316288435832</v>
      </c>
      <c r="AN564" s="5">
        <v>12657.560262214451</v>
      </c>
      <c r="AO564" s="5">
        <v>12657.560262214451</v>
      </c>
      <c r="AP564" s="5">
        <v>11391.804235993011</v>
      </c>
      <c r="AQ564" s="5">
        <v>10126.048209771572</v>
      </c>
    </row>
    <row r="565" spans="1:256" s="29" customFormat="1" ht="15" customHeight="1">
      <c r="A565" s="171"/>
      <c r="B565" s="171"/>
      <c r="C565" s="5"/>
      <c r="D565" s="1090" t="s">
        <v>1370</v>
      </c>
      <c r="E565" s="5" t="s">
        <v>1228</v>
      </c>
      <c r="F565" s="5"/>
      <c r="G565" s="5"/>
      <c r="H565" s="5"/>
      <c r="I565" s="5"/>
      <c r="J565" s="5"/>
      <c r="K565" s="5"/>
      <c r="L565" s="5"/>
      <c r="M565" s="5"/>
      <c r="N565" s="5"/>
      <c r="O565" s="5"/>
      <c r="P565" s="5"/>
      <c r="Q565" s="5"/>
      <c r="R565" s="5"/>
      <c r="S565" s="5"/>
      <c r="T565" s="5"/>
      <c r="U565" s="5"/>
      <c r="V565" s="5"/>
      <c r="W565" s="5"/>
      <c r="X565" s="5"/>
      <c r="Y565" s="5"/>
      <c r="Z565" s="5"/>
      <c r="AA565" s="5">
        <v>0</v>
      </c>
      <c r="AB565" s="5">
        <v>0</v>
      </c>
      <c r="AC565" s="5">
        <v>0</v>
      </c>
      <c r="AD565" s="5">
        <v>0</v>
      </c>
      <c r="AE565" s="5">
        <v>0</v>
      </c>
      <c r="AF565" s="5">
        <v>0</v>
      </c>
      <c r="AG565" s="5">
        <v>0</v>
      </c>
      <c r="AH565" s="5">
        <v>0</v>
      </c>
      <c r="AI565" s="5">
        <v>0</v>
      </c>
      <c r="AJ565" s="5">
        <v>0</v>
      </c>
      <c r="AK565" s="5">
        <v>0</v>
      </c>
      <c r="AL565" s="5">
        <v>0</v>
      </c>
      <c r="AM565" s="5">
        <v>0</v>
      </c>
      <c r="AN565" s="5">
        <v>0</v>
      </c>
      <c r="AO565" s="5">
        <v>0</v>
      </c>
      <c r="AP565" s="5">
        <v>0</v>
      </c>
      <c r="AQ565" s="5">
        <v>0</v>
      </c>
      <c r="AR565" s="5"/>
      <c r="AS565" s="5"/>
      <c r="AT565" s="5"/>
      <c r="AU565" s="5"/>
      <c r="AV565" s="5"/>
      <c r="AW565" s="5"/>
      <c r="AX565" s="5"/>
      <c r="AY565" s="5"/>
      <c r="AZ565" s="5"/>
      <c r="BA565" s="5"/>
      <c r="BB565" s="5"/>
      <c r="BC565" s="5"/>
      <c r="BD565" s="5"/>
      <c r="BE565" s="5"/>
      <c r="BF565" s="5"/>
      <c r="BG565" s="5"/>
      <c r="BH565" s="5"/>
      <c r="BI565" s="5"/>
      <c r="BJ565" s="5"/>
      <c r="BK565" s="5"/>
      <c r="BL565" s="5"/>
      <c r="BM565" s="5"/>
      <c r="BN565" s="5"/>
      <c r="BO565" s="5"/>
      <c r="BP565" s="5"/>
      <c r="BQ565" s="5"/>
      <c r="BR565" s="5"/>
      <c r="BS565" s="5"/>
      <c r="BT565" s="5"/>
      <c r="BU565" s="5"/>
      <c r="BV565" s="5"/>
      <c r="BW565" s="5"/>
      <c r="BX565" s="5"/>
      <c r="BY565" s="5"/>
      <c r="BZ565" s="5"/>
      <c r="CA565" s="5"/>
      <c r="CB565" s="5"/>
      <c r="CC565" s="5"/>
      <c r="CD565" s="5"/>
      <c r="CE565" s="5"/>
      <c r="CF565" s="5"/>
      <c r="CG565" s="5"/>
      <c r="CH565" s="5"/>
      <c r="CI565" s="5"/>
      <c r="CJ565" s="5"/>
      <c r="CK565" s="5"/>
      <c r="CL565" s="5"/>
      <c r="CM565" s="5"/>
      <c r="CN565" s="5"/>
      <c r="CO565" s="5"/>
      <c r="CP565" s="5"/>
      <c r="CQ565" s="5"/>
      <c r="CR565" s="5"/>
      <c r="CS565" s="5"/>
      <c r="CT565" s="5"/>
      <c r="CU565" s="5"/>
      <c r="CV565" s="5"/>
      <c r="CW565" s="5"/>
      <c r="CX565" s="5"/>
      <c r="CY565" s="5"/>
      <c r="CZ565" s="5"/>
      <c r="DA565" s="5"/>
      <c r="DB565" s="5"/>
      <c r="DC565" s="5"/>
      <c r="DD565" s="5"/>
      <c r="DE565" s="5"/>
      <c r="DF565" s="5"/>
      <c r="DG565" s="5"/>
      <c r="DH565" s="5"/>
      <c r="DI565" s="5"/>
      <c r="DJ565" s="5"/>
      <c r="DK565" s="5"/>
      <c r="DL565" s="5"/>
      <c r="DM565" s="5"/>
      <c r="DN565" s="5"/>
      <c r="DO565" s="5"/>
      <c r="DP565" s="5"/>
      <c r="DQ565" s="5"/>
      <c r="DR565" s="5"/>
      <c r="DS565" s="5"/>
      <c r="DT565" s="5"/>
      <c r="DU565" s="5"/>
      <c r="DV565" s="5"/>
      <c r="DW565" s="5"/>
      <c r="DX565" s="5"/>
      <c r="DY565" s="5"/>
      <c r="DZ565" s="5"/>
      <c r="EA565" s="5"/>
      <c r="EB565" s="5"/>
      <c r="EC565" s="5"/>
      <c r="ED565" s="5"/>
      <c r="EE565" s="5"/>
      <c r="EF565" s="5"/>
      <c r="EG565" s="5"/>
      <c r="EH565" s="5"/>
      <c r="EI565" s="5"/>
      <c r="EJ565" s="5"/>
      <c r="EK565" s="5"/>
      <c r="EL565" s="5"/>
      <c r="EM565" s="5"/>
      <c r="EN565" s="5"/>
      <c r="EO565" s="5"/>
      <c r="EP565" s="5"/>
      <c r="EQ565" s="5"/>
      <c r="ER565" s="5"/>
      <c r="ES565" s="5"/>
      <c r="ET565" s="5"/>
      <c r="EU565" s="5"/>
      <c r="EV565" s="5"/>
      <c r="EW565" s="5"/>
      <c r="EX565" s="5"/>
      <c r="EY565" s="5"/>
      <c r="EZ565" s="5"/>
      <c r="FA565" s="5"/>
      <c r="FB565" s="5"/>
      <c r="FC565" s="5"/>
      <c r="FD565" s="5"/>
      <c r="FE565" s="5"/>
      <c r="FF565" s="5"/>
      <c r="FG565" s="5"/>
      <c r="FH565" s="5"/>
      <c r="FI565" s="5"/>
      <c r="FJ565" s="5"/>
      <c r="FK565" s="5"/>
      <c r="FL565" s="5"/>
      <c r="FM565" s="5"/>
      <c r="FN565" s="5"/>
      <c r="FO565" s="5"/>
      <c r="FP565" s="5"/>
      <c r="FQ565" s="5"/>
      <c r="FR565" s="5"/>
      <c r="FS565" s="5"/>
      <c r="FT565" s="5"/>
      <c r="FU565" s="5"/>
      <c r="FV565" s="5"/>
      <c r="FW565" s="5"/>
      <c r="FX565" s="5"/>
      <c r="FY565" s="5"/>
      <c r="FZ565" s="5"/>
      <c r="GA565" s="5"/>
      <c r="GB565" s="5"/>
      <c r="GC565" s="5"/>
      <c r="GD565" s="5"/>
      <c r="GE565" s="5"/>
      <c r="GF565" s="5"/>
      <c r="GG565" s="5"/>
      <c r="GH565" s="5"/>
      <c r="GI565" s="5"/>
      <c r="GJ565" s="5"/>
      <c r="GK565" s="5"/>
      <c r="GL565" s="5"/>
      <c r="GM565" s="5"/>
      <c r="GN565" s="5"/>
      <c r="GO565" s="5"/>
      <c r="GP565" s="5"/>
      <c r="GQ565" s="5"/>
      <c r="GR565" s="5"/>
      <c r="GS565" s="5"/>
      <c r="GT565" s="5"/>
      <c r="GU565" s="5"/>
      <c r="GV565" s="5"/>
      <c r="GW565" s="5"/>
      <c r="GX565" s="5"/>
      <c r="GY565" s="5"/>
      <c r="GZ565" s="5"/>
      <c r="HA565" s="5"/>
      <c r="HB565" s="5"/>
      <c r="HC565" s="5"/>
      <c r="HD565" s="5"/>
      <c r="HE565" s="5"/>
      <c r="HF565" s="5"/>
      <c r="HG565" s="5"/>
      <c r="HH565" s="5"/>
      <c r="HI565" s="5"/>
      <c r="HJ565" s="5"/>
      <c r="HK565" s="5"/>
      <c r="HL565" s="5"/>
      <c r="HM565" s="5"/>
      <c r="HN565" s="5"/>
      <c r="HO565" s="5"/>
      <c r="HP565" s="5"/>
      <c r="HQ565" s="5"/>
      <c r="HR565" s="5"/>
      <c r="HS565" s="5"/>
      <c r="HT565" s="5"/>
      <c r="HU565" s="5"/>
      <c r="HV565" s="5"/>
      <c r="HW565" s="5"/>
      <c r="HX565" s="5"/>
      <c r="HY565" s="5"/>
      <c r="HZ565" s="5"/>
      <c r="IA565" s="5"/>
      <c r="IB565" s="5"/>
      <c r="IC565" s="5"/>
      <c r="ID565" s="5"/>
      <c r="IE565" s="5"/>
      <c r="IF565" s="5"/>
      <c r="IG565" s="5"/>
      <c r="IH565" s="5"/>
      <c r="II565" s="5"/>
      <c r="IJ565" s="5"/>
      <c r="IK565" s="5"/>
      <c r="IL565" s="5"/>
      <c r="IM565" s="5"/>
      <c r="IN565" s="5"/>
      <c r="IO565" s="5"/>
      <c r="IP565" s="5"/>
      <c r="IQ565" s="5"/>
      <c r="IR565" s="5"/>
      <c r="IS565" s="5"/>
      <c r="IT565" s="5"/>
      <c r="IU565" s="5"/>
      <c r="IV565" s="5"/>
    </row>
    <row r="566" spans="1:256" ht="15" customHeight="1">
      <c r="C566" s="1070"/>
      <c r="D566" s="476"/>
      <c r="E566" s="5" t="s">
        <v>271</v>
      </c>
      <c r="AA566" s="5">
        <v>1215469.7784928977</v>
      </c>
      <c r="AB566" s="5">
        <v>1349766.3972514719</v>
      </c>
      <c r="AC566" s="5">
        <v>2357443.8857181966</v>
      </c>
      <c r="AD566" s="5">
        <v>2954208.7810755074</v>
      </c>
      <c r="AE566" s="5">
        <v>2954208.7810755074</v>
      </c>
      <c r="AF566" s="5">
        <v>2954208.7810755074</v>
      </c>
      <c r="AG566" s="5">
        <v>2954208.7810755074</v>
      </c>
      <c r="AH566" s="5">
        <v>2954208.7810755074</v>
      </c>
      <c r="AI566" s="5">
        <v>2954208.7810755074</v>
      </c>
      <c r="AJ566" s="5">
        <v>2954208.7810755074</v>
      </c>
      <c r="AK566" s="5">
        <v>2954208.7810755074</v>
      </c>
      <c r="AL566" s="5">
        <v>2954208.7810755074</v>
      </c>
      <c r="AM566" s="5">
        <v>2954208.7810755074</v>
      </c>
      <c r="AN566" s="5">
        <v>2954208.7810755074</v>
      </c>
      <c r="AO566" s="5">
        <v>2954208.7810755074</v>
      </c>
      <c r="AP566" s="5">
        <v>2954208.7810755074</v>
      </c>
      <c r="AQ566" s="5">
        <v>2954208.7810755074</v>
      </c>
    </row>
    <row r="567" spans="1:256" ht="15" customHeight="1">
      <c r="C567" s="1070"/>
      <c r="D567" s="476"/>
      <c r="E567" s="5" t="s">
        <v>1253</v>
      </c>
      <c r="AA567" s="5">
        <v>260389.21261640266</v>
      </c>
      <c r="AB567" s="5">
        <v>289159.48023996502</v>
      </c>
      <c r="AC567" s="5">
        <v>505033.5006688945</v>
      </c>
      <c r="AD567" s="5">
        <v>632878.01311071962</v>
      </c>
      <c r="AE567" s="5">
        <v>632878.01311071962</v>
      </c>
      <c r="AF567" s="5">
        <v>632878.01311071962</v>
      </c>
      <c r="AG567" s="5">
        <v>632878.01311071962</v>
      </c>
      <c r="AH567" s="5">
        <v>632878.01311071962</v>
      </c>
      <c r="AI567" s="5">
        <v>632878.01311071962</v>
      </c>
      <c r="AJ567" s="5">
        <v>632878.01311071962</v>
      </c>
      <c r="AK567" s="5">
        <v>632878.01311071962</v>
      </c>
      <c r="AL567" s="5">
        <v>632878.01311071962</v>
      </c>
      <c r="AM567" s="5">
        <v>632878.01311071962</v>
      </c>
      <c r="AN567" s="5">
        <v>632878.01311071962</v>
      </c>
      <c r="AO567" s="5">
        <v>632878.01311071962</v>
      </c>
      <c r="AP567" s="5">
        <v>632878.01311071962</v>
      </c>
      <c r="AQ567" s="5">
        <v>632878.01311071962</v>
      </c>
    </row>
    <row r="568" spans="1:256" ht="15" customHeight="1">
      <c r="C568" s="1070"/>
      <c r="D568" s="476" t="s">
        <v>1357</v>
      </c>
      <c r="E568" s="5" t="s">
        <v>1232</v>
      </c>
    </row>
    <row r="569" spans="1:256" ht="15" customHeight="1">
      <c r="C569" s="5"/>
      <c r="D569" s="476"/>
      <c r="E569" s="5" t="s">
        <v>1254</v>
      </c>
      <c r="AA569" s="5">
        <v>6530.6712325114058</v>
      </c>
      <c r="AB569" s="5">
        <v>7252.2416740552289</v>
      </c>
      <c r="AC569" s="5">
        <v>12666.453118899721</v>
      </c>
      <c r="AD569" s="5">
        <v>15872.847390187206</v>
      </c>
      <c r="AE569" s="5">
        <v>15872.847390187206</v>
      </c>
      <c r="AF569" s="5">
        <v>15872.847390187206</v>
      </c>
      <c r="AG569" s="5">
        <v>15872.847390187206</v>
      </c>
      <c r="AH569" s="5">
        <v>15872.847390187206</v>
      </c>
      <c r="AI569" s="5">
        <v>15872.847390187206</v>
      </c>
      <c r="AJ569" s="5">
        <v>15872.847390187206</v>
      </c>
      <c r="AK569" s="5">
        <v>15872.847390187206</v>
      </c>
      <c r="AL569" s="5">
        <v>15872.847390187206</v>
      </c>
      <c r="AM569" s="5">
        <v>15872.847390187206</v>
      </c>
      <c r="AN569" s="5">
        <v>15872.847390187206</v>
      </c>
      <c r="AO569" s="5">
        <v>15872.847390187206</v>
      </c>
      <c r="AP569" s="5">
        <v>15872.847390187206</v>
      </c>
      <c r="AQ569" s="5">
        <v>15872.847390187206</v>
      </c>
    </row>
    <row r="570" spans="1:256" ht="15" customHeight="1">
      <c r="C570" s="5"/>
      <c r="D570" s="476"/>
      <c r="E570" s="5" t="s">
        <v>1255</v>
      </c>
      <c r="AA570" s="5">
        <v>1815.0726909128716</v>
      </c>
      <c r="AB570" s="5">
        <v>2015.6191211934201</v>
      </c>
      <c r="AC570" s="5">
        <v>3520.3935902316007</v>
      </c>
      <c r="AD570" s="5">
        <v>4411.548338481778</v>
      </c>
      <c r="AE570" s="5">
        <v>4411.548338481778</v>
      </c>
      <c r="AF570" s="5">
        <v>4411.548338481778</v>
      </c>
      <c r="AG570" s="5">
        <v>4411.548338481778</v>
      </c>
      <c r="AH570" s="5">
        <v>4411.548338481778</v>
      </c>
      <c r="AI570" s="5">
        <v>4411.548338481778</v>
      </c>
      <c r="AJ570" s="5">
        <v>4411.548338481778</v>
      </c>
      <c r="AK570" s="5">
        <v>4411.548338481778</v>
      </c>
      <c r="AL570" s="5">
        <v>4411.548338481778</v>
      </c>
      <c r="AM570" s="5">
        <v>4411.548338481778</v>
      </c>
      <c r="AN570" s="5">
        <v>4411.548338481778</v>
      </c>
      <c r="AO570" s="5">
        <v>4411.548338481778</v>
      </c>
      <c r="AP570" s="5">
        <v>4411.548338481778</v>
      </c>
      <c r="AQ570" s="5">
        <v>4411.548338481778</v>
      </c>
    </row>
    <row r="571" spans="1:256" ht="15" customHeight="1">
      <c r="C571" s="5"/>
      <c r="D571" s="476" t="s">
        <v>1357</v>
      </c>
      <c r="E571" s="5" t="s">
        <v>1360</v>
      </c>
    </row>
    <row r="572" spans="1:256" ht="15" customHeight="1">
      <c r="C572" s="5"/>
      <c r="D572" s="476"/>
      <c r="E572" s="5" t="s">
        <v>1256</v>
      </c>
      <c r="AA572" s="5">
        <v>1197473.4860301912</v>
      </c>
      <c r="AB572" s="5">
        <v>1247525.9934838712</v>
      </c>
      <c r="AC572" s="5">
        <v>2033579.4247818142</v>
      </c>
      <c r="AD572" s="5">
        <v>2348437.6067778915</v>
      </c>
      <c r="AE572" s="5">
        <v>2144959.1942175329</v>
      </c>
      <c r="AF572" s="5">
        <v>2137600.3104709238</v>
      </c>
      <c r="AG572" s="5">
        <v>2135840.8749839514</v>
      </c>
      <c r="AH572" s="5">
        <v>2189200.7299710661</v>
      </c>
      <c r="AI572" s="5">
        <v>2300840.6215048581</v>
      </c>
      <c r="AJ572" s="5">
        <v>2336244.1793045998</v>
      </c>
      <c r="AK572" s="5">
        <v>2223896.15008156</v>
      </c>
      <c r="AL572" s="5">
        <v>2193394.4370260537</v>
      </c>
      <c r="AM572" s="5">
        <v>2325740.8384765238</v>
      </c>
      <c r="AN572" s="5">
        <v>2472326.8867408335</v>
      </c>
      <c r="AO572" s="5">
        <v>2539071.4859989583</v>
      </c>
      <c r="AP572" s="5">
        <v>2605456.6467060447</v>
      </c>
      <c r="AQ572" s="5">
        <v>2731730.0592238605</v>
      </c>
    </row>
    <row r="573" spans="1:256" ht="15" customHeight="1">
      <c r="C573" s="1070"/>
      <c r="D573" s="476" t="s">
        <v>1357</v>
      </c>
      <c r="E573" s="5" t="s">
        <v>1233</v>
      </c>
    </row>
    <row r="574" spans="1:256" ht="15" customHeight="1">
      <c r="C574" s="1070"/>
      <c r="D574" s="476" t="s">
        <v>1357</v>
      </c>
      <c r="E574" s="5" t="s">
        <v>1356</v>
      </c>
    </row>
    <row r="575" spans="1:256" ht="15" customHeight="1">
      <c r="D575" s="476"/>
      <c r="E575" s="29" t="s">
        <v>24</v>
      </c>
      <c r="F575" s="29"/>
      <c r="G575" s="29"/>
      <c r="H575" s="29"/>
      <c r="I575" s="29"/>
      <c r="J575" s="29"/>
      <c r="K575" s="29"/>
      <c r="L575" s="29"/>
      <c r="M575" s="29"/>
      <c r="N575" s="452">
        <v>41104022.109999999</v>
      </c>
      <c r="O575" s="452">
        <v>39141316.950000003</v>
      </c>
      <c r="P575" s="452">
        <v>41408826.829999998</v>
      </c>
      <c r="Q575" s="452">
        <v>23540869.050000004</v>
      </c>
      <c r="R575" s="452">
        <v>27302461.999999996</v>
      </c>
      <c r="S575" s="452">
        <v>26314068.979999997</v>
      </c>
      <c r="T575" s="452">
        <v>32564424.129999995</v>
      </c>
      <c r="U575" s="452">
        <v>46475871.699999996</v>
      </c>
      <c r="V575" s="452">
        <v>32204748.430000003</v>
      </c>
      <c r="W575" s="452">
        <v>18525498.839999996</v>
      </c>
      <c r="X575" s="29">
        <v>0</v>
      </c>
      <c r="Y575" s="29">
        <v>0</v>
      </c>
      <c r="Z575" s="29">
        <v>0</v>
      </c>
      <c r="AA575" s="29">
        <v>12501871.137259366</v>
      </c>
      <c r="AB575" s="29">
        <v>13403888.810297132</v>
      </c>
      <c r="AC575" s="29">
        <v>23492440.559918929</v>
      </c>
      <c r="AD575" s="29">
        <v>29796685.134594265</v>
      </c>
      <c r="AE575" s="29">
        <v>30062070.437033128</v>
      </c>
      <c r="AF575" s="29">
        <v>30533180.009621818</v>
      </c>
      <c r="AG575" s="29">
        <v>31173866.014685582</v>
      </c>
      <c r="AH575" s="29">
        <v>31824702.495586317</v>
      </c>
      <c r="AI575" s="29">
        <v>32458685.987390015</v>
      </c>
      <c r="AJ575" s="29">
        <v>33010101.917451549</v>
      </c>
      <c r="AK575" s="29">
        <v>33380915.396332432</v>
      </c>
      <c r="AL575" s="29">
        <v>33754355.789971083</v>
      </c>
      <c r="AM575" s="29">
        <v>35796285.414425045</v>
      </c>
      <c r="AN575" s="29">
        <v>48891374.358027197</v>
      </c>
      <c r="AO575" s="29">
        <v>76777221.401914269</v>
      </c>
      <c r="AP575" s="29">
        <v>112030639.50866187</v>
      </c>
      <c r="AQ575" s="29">
        <v>142639786.88158309</v>
      </c>
      <c r="AR575" s="29"/>
      <c r="AS575" s="29"/>
      <c r="AT575" s="29"/>
      <c r="AU575" s="29"/>
      <c r="AV575" s="29"/>
      <c r="AW575" s="29"/>
      <c r="AX575" s="29"/>
      <c r="AY575" s="29"/>
      <c r="AZ575" s="29"/>
      <c r="BA575" s="29"/>
      <c r="BB575" s="29"/>
      <c r="BC575" s="29"/>
      <c r="BD575" s="29"/>
      <c r="BE575" s="29"/>
      <c r="BF575" s="29"/>
      <c r="BG575" s="29"/>
      <c r="BH575" s="29"/>
      <c r="BI575" s="29"/>
      <c r="BJ575" s="29"/>
      <c r="BK575" s="29"/>
      <c r="BL575" s="29"/>
      <c r="BM575" s="29"/>
      <c r="BN575" s="29"/>
      <c r="BO575" s="29"/>
      <c r="BP575" s="29"/>
      <c r="BQ575" s="29"/>
      <c r="BR575" s="29"/>
      <c r="BS575" s="29"/>
      <c r="BT575" s="29"/>
      <c r="BU575" s="29"/>
      <c r="BV575" s="29"/>
      <c r="BW575" s="29"/>
      <c r="BX575" s="29"/>
      <c r="BY575" s="29"/>
      <c r="BZ575" s="29"/>
      <c r="CA575" s="29"/>
      <c r="CB575" s="29"/>
      <c r="CC575" s="29"/>
      <c r="CD575" s="29"/>
      <c r="CE575" s="29"/>
      <c r="CF575" s="29"/>
      <c r="CG575" s="29"/>
      <c r="CH575" s="29"/>
      <c r="CI575" s="29"/>
      <c r="CJ575" s="29"/>
      <c r="CK575" s="29"/>
      <c r="CL575" s="29"/>
      <c r="CM575" s="29"/>
      <c r="CN575" s="29"/>
      <c r="CO575" s="29"/>
      <c r="CP575" s="29"/>
      <c r="CQ575" s="29"/>
      <c r="CR575" s="29"/>
      <c r="CS575" s="29"/>
      <c r="CT575" s="29"/>
      <c r="CU575" s="29"/>
      <c r="CV575" s="29"/>
      <c r="CW575" s="29"/>
      <c r="CX575" s="29"/>
      <c r="CY575" s="29"/>
      <c r="CZ575" s="29"/>
      <c r="DA575" s="29"/>
      <c r="DB575" s="29"/>
      <c r="DC575" s="29"/>
      <c r="DD575" s="29"/>
      <c r="DE575" s="29"/>
      <c r="DF575" s="29"/>
      <c r="DG575" s="29"/>
      <c r="DH575" s="29"/>
      <c r="DI575" s="29"/>
      <c r="DJ575" s="29"/>
      <c r="DK575" s="29"/>
      <c r="DL575" s="29"/>
      <c r="DM575" s="29"/>
      <c r="DN575" s="29"/>
      <c r="DO575" s="29"/>
      <c r="DP575" s="29"/>
      <c r="DQ575" s="29"/>
      <c r="DR575" s="29"/>
      <c r="DS575" s="29"/>
      <c r="DT575" s="29"/>
      <c r="DU575" s="29"/>
      <c r="DV575" s="29"/>
      <c r="DW575" s="29"/>
      <c r="DX575" s="29"/>
      <c r="DY575" s="29"/>
      <c r="DZ575" s="29"/>
      <c r="EA575" s="29"/>
      <c r="EB575" s="29"/>
      <c r="EC575" s="29"/>
      <c r="ED575" s="29"/>
      <c r="EE575" s="29"/>
      <c r="EF575" s="29"/>
      <c r="EG575" s="29"/>
      <c r="EH575" s="29"/>
      <c r="EI575" s="29"/>
      <c r="EJ575" s="29"/>
      <c r="EK575" s="29"/>
      <c r="EL575" s="29"/>
      <c r="EM575" s="29"/>
      <c r="EN575" s="29"/>
      <c r="EO575" s="29"/>
      <c r="EP575" s="29"/>
      <c r="EQ575" s="29"/>
      <c r="ER575" s="29"/>
      <c r="ES575" s="29"/>
      <c r="ET575" s="29"/>
      <c r="EU575" s="29"/>
      <c r="EV575" s="29"/>
      <c r="EW575" s="29"/>
      <c r="EX575" s="29"/>
      <c r="EY575" s="29"/>
      <c r="EZ575" s="29"/>
      <c r="FA575" s="29"/>
      <c r="FB575" s="29"/>
      <c r="FC575" s="29"/>
      <c r="FD575" s="29"/>
      <c r="FE575" s="29"/>
      <c r="FF575" s="29"/>
      <c r="FG575" s="29"/>
      <c r="FH575" s="29"/>
      <c r="FI575" s="29"/>
      <c r="FJ575" s="29"/>
      <c r="FK575" s="29"/>
      <c r="FL575" s="29"/>
      <c r="FM575" s="29"/>
      <c r="FN575" s="29"/>
      <c r="FO575" s="29"/>
      <c r="FP575" s="29"/>
      <c r="FQ575" s="29"/>
      <c r="FR575" s="29"/>
      <c r="FS575" s="29"/>
      <c r="FT575" s="29"/>
      <c r="FU575" s="29"/>
      <c r="FV575" s="29"/>
      <c r="FW575" s="29"/>
      <c r="FX575" s="29"/>
      <c r="FY575" s="29"/>
      <c r="FZ575" s="29"/>
      <c r="GA575" s="29"/>
      <c r="GB575" s="29"/>
      <c r="GC575" s="29"/>
      <c r="GD575" s="29"/>
      <c r="GE575" s="29"/>
      <c r="GF575" s="29"/>
      <c r="GG575" s="29"/>
      <c r="GH575" s="29"/>
      <c r="GI575" s="29"/>
      <c r="GJ575" s="29"/>
      <c r="GK575" s="29"/>
      <c r="GL575" s="29"/>
      <c r="GM575" s="29"/>
      <c r="GN575" s="29"/>
      <c r="GO575" s="29"/>
      <c r="GP575" s="29"/>
      <c r="GQ575" s="29"/>
      <c r="GR575" s="29"/>
      <c r="GS575" s="29"/>
      <c r="GT575" s="29"/>
      <c r="GU575" s="29"/>
      <c r="GV575" s="29"/>
      <c r="GW575" s="29"/>
      <c r="GX575" s="29"/>
      <c r="GY575" s="29"/>
      <c r="GZ575" s="29"/>
      <c r="HA575" s="29"/>
      <c r="HB575" s="29"/>
      <c r="HC575" s="29"/>
      <c r="HD575" s="29"/>
      <c r="HE575" s="29"/>
      <c r="HF575" s="29"/>
      <c r="HG575" s="29"/>
      <c r="HH575" s="29"/>
      <c r="HI575" s="29"/>
      <c r="HJ575" s="29"/>
      <c r="HK575" s="29"/>
      <c r="HL575" s="29"/>
      <c r="HM575" s="29"/>
      <c r="HN575" s="29"/>
      <c r="HO575" s="29"/>
      <c r="HP575" s="29"/>
      <c r="HQ575" s="29"/>
      <c r="HR575" s="29"/>
      <c r="HS575" s="29"/>
      <c r="HT575" s="29"/>
      <c r="HU575" s="29"/>
      <c r="HV575" s="29"/>
      <c r="HW575" s="29"/>
      <c r="HX575" s="29"/>
      <c r="HY575" s="29"/>
      <c r="HZ575" s="29"/>
      <c r="IA575" s="29"/>
      <c r="IB575" s="29"/>
      <c r="IC575" s="29"/>
      <c r="ID575" s="29"/>
      <c r="IE575" s="29"/>
      <c r="IF575" s="29"/>
      <c r="IG575" s="29"/>
      <c r="IH575" s="29"/>
      <c r="II575" s="29"/>
      <c r="IJ575" s="29"/>
      <c r="IK575" s="29"/>
      <c r="IL575" s="29"/>
      <c r="IM575" s="29"/>
      <c r="IN575" s="29"/>
      <c r="IO575" s="29"/>
      <c r="IP575" s="29"/>
      <c r="IQ575" s="29"/>
      <c r="IR575" s="29"/>
      <c r="IS575" s="29"/>
      <c r="IT575" s="29"/>
      <c r="IU575" s="29"/>
      <c r="IV575" s="29"/>
    </row>
    <row r="576" spans="1:256" ht="15" customHeight="1">
      <c r="C576" s="1048"/>
      <c r="D576" s="618"/>
      <c r="N576" s="1051"/>
      <c r="O576" s="1051"/>
    </row>
    <row r="577" spans="1:43" ht="15" customHeight="1">
      <c r="C577" s="1048"/>
      <c r="D577" s="618"/>
      <c r="N577" s="1051"/>
      <c r="O577" s="1051"/>
    </row>
    <row r="578" spans="1:43" ht="15" customHeight="1">
      <c r="C578" s="1048"/>
      <c r="D578" s="29" t="s">
        <v>1371</v>
      </c>
      <c r="N578" s="1051"/>
      <c r="O578" s="1051"/>
    </row>
    <row r="579" spans="1:43" ht="15" customHeight="1">
      <c r="A579" s="229"/>
      <c r="B579" s="229"/>
      <c r="C579" s="1048"/>
      <c r="E579" s="5" t="s">
        <v>1228</v>
      </c>
      <c r="N579" s="1064">
        <v>9114522.8599999994</v>
      </c>
      <c r="O579" s="1064">
        <v>6796704.7200000007</v>
      </c>
      <c r="P579" s="1064">
        <v>5984922.7599999998</v>
      </c>
      <c r="Q579" s="1064">
        <v>3658386.34</v>
      </c>
      <c r="R579" s="1064">
        <v>5115695.2300000004</v>
      </c>
      <c r="S579" s="1064">
        <v>8219758.8100000005</v>
      </c>
      <c r="T579" s="1064">
        <v>6870960.0700000003</v>
      </c>
      <c r="U579" s="1064">
        <v>18311083.48</v>
      </c>
      <c r="V579" s="1064">
        <v>4197698.03</v>
      </c>
      <c r="W579" s="1075">
        <v>5331747.67</v>
      </c>
      <c r="X579" s="1075">
        <v>3418110.07</v>
      </c>
      <c r="Y579" s="1075">
        <v>3128666.9699999997</v>
      </c>
      <c r="Z579" s="1075">
        <v>855220.93</v>
      </c>
      <c r="AA579" s="5">
        <v>404339.48464221507</v>
      </c>
      <c r="AB579" s="5">
        <v>274547.02642789856</v>
      </c>
      <c r="AC579" s="5">
        <v>879153.71235363185</v>
      </c>
      <c r="AD579" s="5">
        <v>1284036.5944288522</v>
      </c>
      <c r="AE579" s="5">
        <v>1283263.4149422944</v>
      </c>
      <c r="AF579" s="5">
        <v>1141431.7727471441</v>
      </c>
      <c r="AG579" s="5">
        <v>1169788.0781879947</v>
      </c>
      <c r="AH579" s="5">
        <v>1187026.7295173109</v>
      </c>
      <c r="AI579" s="5">
        <v>1187681.369249694</v>
      </c>
      <c r="AJ579" s="5">
        <v>1311007.7000025138</v>
      </c>
      <c r="AK579" s="5">
        <v>1503926.532160908</v>
      </c>
      <c r="AL579" s="5">
        <v>1536407.1152185425</v>
      </c>
      <c r="AM579" s="5">
        <v>1574149.9250721931</v>
      </c>
      <c r="AN579" s="5">
        <v>1545567.7624131516</v>
      </c>
      <c r="AO579" s="5">
        <v>1598486.2084704638</v>
      </c>
      <c r="AP579" s="5">
        <v>1583795.735078305</v>
      </c>
      <c r="AQ579" s="5">
        <v>834619.74211634696</v>
      </c>
    </row>
    <row r="580" spans="1:43" ht="15" customHeight="1">
      <c r="A580" s="229"/>
      <c r="B580" s="229"/>
      <c r="C580" s="1048"/>
      <c r="D580" s="29">
        <v>627</v>
      </c>
      <c r="E580" s="5" t="s">
        <v>1233</v>
      </c>
      <c r="N580" s="1064">
        <v>107179.18</v>
      </c>
      <c r="O580" s="1064">
        <v>54871.13</v>
      </c>
      <c r="P580" s="1064">
        <v>63915.67</v>
      </c>
      <c r="Q580" s="1064">
        <v>29405.78</v>
      </c>
      <c r="R580" s="1064">
        <v>21697.48</v>
      </c>
      <c r="S580" s="1064">
        <v>34568.160000000003</v>
      </c>
      <c r="T580" s="1064">
        <v>45511.94</v>
      </c>
      <c r="U580" s="1064">
        <v>63238.64</v>
      </c>
      <c r="V580" s="1064">
        <v>38839.01</v>
      </c>
      <c r="W580" s="1075">
        <v>21123.47</v>
      </c>
      <c r="X580" s="1075">
        <v>18405.27</v>
      </c>
      <c r="Y580" s="1075">
        <v>14180.119999999999</v>
      </c>
      <c r="Z580" s="1075">
        <v>7376.4800000000014</v>
      </c>
      <c r="AA580" s="5">
        <v>8728.2464069017442</v>
      </c>
      <c r="AB580" s="5">
        <v>9793.5799854206853</v>
      </c>
      <c r="AC580" s="5">
        <v>17302.888655289193</v>
      </c>
      <c r="AD580" s="5">
        <v>22120.977978655021</v>
      </c>
      <c r="AE580" s="5">
        <v>22680.973202302936</v>
      </c>
      <c r="AF580" s="5">
        <v>23255.144772530533</v>
      </c>
      <c r="AG580" s="5">
        <v>23843.851565260207</v>
      </c>
      <c r="AH580" s="5">
        <v>24447.461541401339</v>
      </c>
      <c r="AI580" s="5">
        <v>25066.351976838196</v>
      </c>
      <c r="AJ580" s="5">
        <v>25700.909698239644</v>
      </c>
      <c r="AK580" s="5">
        <v>26351.531324838055</v>
      </c>
      <c r="AL580" s="5">
        <v>27018.623516329564</v>
      </c>
      <c r="AM580" s="5">
        <v>27702.603227049578</v>
      </c>
      <c r="AN580" s="5">
        <v>28403.897966582794</v>
      </c>
      <c r="AO580" s="5">
        <v>29122.946066970471</v>
      </c>
      <c r="AP580" s="5">
        <v>29860.196956682252</v>
      </c>
      <c r="AQ580" s="5">
        <v>30616.111441523768</v>
      </c>
    </row>
    <row r="581" spans="1:43" ht="15" customHeight="1">
      <c r="A581" s="229"/>
      <c r="B581" s="229"/>
      <c r="C581" s="1048"/>
      <c r="D581" s="29">
        <v>628</v>
      </c>
      <c r="E581" s="5" t="s">
        <v>1356</v>
      </c>
      <c r="N581" s="1064">
        <v>1667063.88</v>
      </c>
      <c r="O581" s="1064">
        <v>1581822.42</v>
      </c>
      <c r="P581" s="1064">
        <v>11764839.82</v>
      </c>
      <c r="Q581" s="1064">
        <v>491855.21</v>
      </c>
      <c r="R581" s="1064">
        <v>0</v>
      </c>
      <c r="S581" s="1064">
        <v>0</v>
      </c>
      <c r="T581" s="1064">
        <v>0</v>
      </c>
      <c r="U581" s="1064">
        <v>0</v>
      </c>
      <c r="V581" s="1064">
        <v>0</v>
      </c>
      <c r="W581" s="1075">
        <v>0</v>
      </c>
      <c r="X581" s="1075">
        <v>0</v>
      </c>
      <c r="Y581" s="1075">
        <v>0</v>
      </c>
      <c r="Z581" s="1075">
        <v>0</v>
      </c>
      <c r="AA581" s="5">
        <v>0</v>
      </c>
      <c r="AB581" s="5">
        <v>0</v>
      </c>
      <c r="AC581" s="5">
        <v>0</v>
      </c>
      <c r="AD581" s="5">
        <v>0</v>
      </c>
      <c r="AE581" s="5">
        <v>0</v>
      </c>
      <c r="AF581" s="5">
        <v>0</v>
      </c>
      <c r="AG581" s="5">
        <v>0</v>
      </c>
      <c r="AH581" s="5">
        <v>0</v>
      </c>
      <c r="AI581" s="5">
        <v>0</v>
      </c>
      <c r="AJ581" s="5">
        <v>0</v>
      </c>
      <c r="AK581" s="5">
        <v>0</v>
      </c>
      <c r="AL581" s="5">
        <v>0</v>
      </c>
      <c r="AM581" s="5">
        <v>0</v>
      </c>
      <c r="AN581" s="5">
        <v>0</v>
      </c>
      <c r="AO581" s="5">
        <v>0</v>
      </c>
      <c r="AP581" s="5">
        <v>0</v>
      </c>
      <c r="AQ581" s="5">
        <v>0</v>
      </c>
    </row>
    <row r="582" spans="1:43" ht="15" customHeight="1">
      <c r="A582" s="229"/>
      <c r="B582" s="229"/>
      <c r="C582" s="1048"/>
      <c r="D582" s="29">
        <v>629</v>
      </c>
      <c r="E582" s="5" t="s">
        <v>1232</v>
      </c>
      <c r="N582" s="1064">
        <v>2716.49</v>
      </c>
      <c r="O582" s="1064">
        <v>2417.64</v>
      </c>
      <c r="P582" s="1064">
        <v>2995.07</v>
      </c>
      <c r="Q582" s="1064">
        <v>1492.51</v>
      </c>
      <c r="R582" s="1064">
        <v>1509.53</v>
      </c>
      <c r="S582" s="1064">
        <v>1967.85</v>
      </c>
      <c r="T582" s="1064">
        <v>2730.41</v>
      </c>
      <c r="U582" s="1064">
        <v>4142.34</v>
      </c>
      <c r="V582" s="1064">
        <v>2692.62</v>
      </c>
      <c r="W582" s="1075">
        <v>1651.79</v>
      </c>
      <c r="X582" s="1075">
        <v>1605.93</v>
      </c>
      <c r="Y582" s="1075">
        <v>1260.8200000000002</v>
      </c>
      <c r="Z582" s="1075">
        <v>673.5</v>
      </c>
      <c r="AA582" s="5">
        <v>817.8760591756436</v>
      </c>
      <c r="AB582" s="5">
        <v>917.70262092549819</v>
      </c>
      <c r="AC582" s="5">
        <v>1621.3587158300943</v>
      </c>
      <c r="AD582" s="5">
        <v>2072.8354185770149</v>
      </c>
      <c r="AE582" s="5">
        <v>2125.3094970255916</v>
      </c>
      <c r="AF582" s="5">
        <v>2179.1119630945177</v>
      </c>
      <c r="AG582" s="5">
        <v>2234.2764450764662</v>
      </c>
      <c r="AH582" s="5">
        <v>2290.837422568482</v>
      </c>
      <c r="AI582" s="5">
        <v>2348.8302480226703</v>
      </c>
      <c r="AJ582" s="5">
        <v>2408.2911688427848</v>
      </c>
      <c r="AK582" s="5">
        <v>2469.2573500399594</v>
      </c>
      <c r="AL582" s="5">
        <v>2531.766897462061</v>
      </c>
      <c r="AM582" s="5">
        <v>2595.8588816110714</v>
      </c>
      <c r="AN582" s="5">
        <v>2661.5733620634564</v>
      </c>
      <c r="AO582" s="5">
        <v>2728.9514125087007</v>
      </c>
      <c r="AP582" s="5">
        <v>2798.0351464216656</v>
      </c>
      <c r="AQ582" s="5">
        <v>2868.8677433849225</v>
      </c>
    </row>
    <row r="583" spans="1:43" ht="15" customHeight="1">
      <c r="A583" s="229"/>
      <c r="B583" s="229"/>
      <c r="C583" s="1048"/>
      <c r="D583" s="29">
        <v>630</v>
      </c>
      <c r="E583" s="5" t="s">
        <v>1360</v>
      </c>
      <c r="N583" s="1064">
        <v>36777.49</v>
      </c>
      <c r="O583" s="1064">
        <v>6521.86</v>
      </c>
      <c r="P583" s="1064">
        <v>0</v>
      </c>
      <c r="Q583" s="1064">
        <v>0</v>
      </c>
      <c r="R583" s="1064">
        <v>0</v>
      </c>
      <c r="S583" s="1064">
        <v>0</v>
      </c>
      <c r="T583" s="1064">
        <v>0</v>
      </c>
      <c r="U583" s="1064">
        <v>0</v>
      </c>
      <c r="V583" s="1064">
        <v>0</v>
      </c>
      <c r="W583" s="1075">
        <v>0</v>
      </c>
      <c r="X583" s="1075">
        <v>0</v>
      </c>
      <c r="Y583" s="1075">
        <v>0</v>
      </c>
      <c r="Z583" s="1075">
        <v>0</v>
      </c>
      <c r="AA583" s="5">
        <v>0</v>
      </c>
      <c r="AB583" s="5">
        <v>0</v>
      </c>
      <c r="AC583" s="5">
        <v>0</v>
      </c>
      <c r="AD583" s="5">
        <v>0</v>
      </c>
      <c r="AE583" s="5">
        <v>0</v>
      </c>
      <c r="AF583" s="5">
        <v>0</v>
      </c>
      <c r="AG583" s="5">
        <v>0</v>
      </c>
      <c r="AH583" s="5">
        <v>0</v>
      </c>
      <c r="AI583" s="5">
        <v>0</v>
      </c>
      <c r="AJ583" s="5">
        <v>0</v>
      </c>
      <c r="AK583" s="5">
        <v>0</v>
      </c>
      <c r="AL583" s="5">
        <v>0</v>
      </c>
      <c r="AM583" s="5">
        <v>0</v>
      </c>
      <c r="AN583" s="5">
        <v>0</v>
      </c>
      <c r="AO583" s="5">
        <v>0</v>
      </c>
      <c r="AP583" s="5">
        <v>0</v>
      </c>
      <c r="AQ583" s="5">
        <v>0</v>
      </c>
    </row>
    <row r="584" spans="1:43" ht="15" customHeight="1">
      <c r="A584" s="229"/>
      <c r="B584" s="229"/>
      <c r="C584" s="1048"/>
      <c r="E584" s="29" t="s">
        <v>24</v>
      </c>
      <c r="N584" s="29">
        <v>10928259.899999999</v>
      </c>
      <c r="O584" s="29">
        <v>8442337.7699999996</v>
      </c>
      <c r="P584" s="29">
        <v>17816673.32</v>
      </c>
      <c r="Q584" s="29">
        <v>4181139.8399999994</v>
      </c>
      <c r="R584" s="29">
        <v>5138902.2400000012</v>
      </c>
      <c r="S584" s="29">
        <v>8256294.8200000003</v>
      </c>
      <c r="T584" s="29">
        <v>6919202.4200000009</v>
      </c>
      <c r="U584" s="29">
        <v>18378464.460000001</v>
      </c>
      <c r="V584" s="29">
        <v>4239229.66</v>
      </c>
      <c r="W584" s="29">
        <v>5354522.93</v>
      </c>
      <c r="X584" s="29">
        <v>3438121.27</v>
      </c>
      <c r="Y584" s="29">
        <v>3144107.9099999997</v>
      </c>
      <c r="Z584" s="29">
        <v>863270.91</v>
      </c>
      <c r="AA584" s="29">
        <v>413885.60710829246</v>
      </c>
      <c r="AB584" s="29">
        <v>285258.30903424474</v>
      </c>
      <c r="AC584" s="29">
        <v>898077.95972475118</v>
      </c>
      <c r="AD584" s="29">
        <v>1308230.4078260844</v>
      </c>
      <c r="AE584" s="29">
        <v>1308069.697641623</v>
      </c>
      <c r="AF584" s="29">
        <v>1166866.0294827691</v>
      </c>
      <c r="AG584" s="29">
        <v>1195866.2061983314</v>
      </c>
      <c r="AH584" s="29">
        <v>1213765.0284812807</v>
      </c>
      <c r="AI584" s="29">
        <v>1215096.5514745549</v>
      </c>
      <c r="AJ584" s="29">
        <v>1339116.9008695961</v>
      </c>
      <c r="AK584" s="29">
        <v>1532747.3208357859</v>
      </c>
      <c r="AL584" s="29">
        <v>1565957.5056323342</v>
      </c>
      <c r="AM584" s="29">
        <v>1604448.3871808539</v>
      </c>
      <c r="AN584" s="29">
        <v>1576633.2337417977</v>
      </c>
      <c r="AO584" s="29">
        <v>1630338.105949943</v>
      </c>
      <c r="AP584" s="29">
        <v>1616453.967181409</v>
      </c>
      <c r="AQ584" s="29">
        <v>868104.72130125563</v>
      </c>
    </row>
    <row r="585" spans="1:43" ht="15" customHeight="1">
      <c r="A585" s="229"/>
      <c r="B585" s="229"/>
      <c r="C585" s="1048"/>
    </row>
    <row r="586" spans="1:43" ht="15" customHeight="1">
      <c r="A586" s="229"/>
      <c r="B586" s="229"/>
      <c r="C586" s="1048"/>
      <c r="D586" s="29" t="s">
        <v>1372</v>
      </c>
      <c r="N586" s="1091">
        <v>52032282.009999998</v>
      </c>
      <c r="O586" s="1091">
        <v>47583654.719999999</v>
      </c>
      <c r="P586" s="1091">
        <v>59225500.149999999</v>
      </c>
      <c r="Q586" s="1091">
        <v>27722008.890000004</v>
      </c>
      <c r="R586" s="1091">
        <v>32441364.239999998</v>
      </c>
      <c r="S586" s="1091">
        <v>34570363.799999997</v>
      </c>
      <c r="T586" s="1091">
        <v>39483626.549999997</v>
      </c>
      <c r="U586" s="1091">
        <v>64854336.159999996</v>
      </c>
      <c r="V586" s="1091">
        <v>36443978.090000004</v>
      </c>
      <c r="W586" s="1087">
        <v>23880021.769999996</v>
      </c>
      <c r="X586" s="1087">
        <v>20029546.09</v>
      </c>
      <c r="Y586" s="1087">
        <v>13914264.930000002</v>
      </c>
      <c r="Z586" s="1087">
        <v>9380611.0900000017</v>
      </c>
      <c r="AA586" s="29">
        <v>12915756.744367659</v>
      </c>
      <c r="AB586" s="29">
        <v>13689147.119331377</v>
      </c>
      <c r="AC586" s="29">
        <v>24390518.519643679</v>
      </c>
      <c r="AD586" s="29">
        <v>31104915.54242035</v>
      </c>
      <c r="AE586" s="29">
        <v>31370140.13467475</v>
      </c>
      <c r="AF586" s="29">
        <v>31700046.039104588</v>
      </c>
      <c r="AG586" s="29">
        <v>32369732.220883913</v>
      </c>
      <c r="AH586" s="29">
        <v>33038467.524067599</v>
      </c>
      <c r="AI586" s="29">
        <v>33673782.538864568</v>
      </c>
      <c r="AJ586" s="29">
        <v>34349218.818321146</v>
      </c>
      <c r="AK586" s="29">
        <v>34913662.717168219</v>
      </c>
      <c r="AL586" s="29">
        <v>35320313.295603417</v>
      </c>
      <c r="AM586" s="29">
        <v>37400733.801605903</v>
      </c>
      <c r="AN586" s="29">
        <v>50468007.591768995</v>
      </c>
      <c r="AO586" s="29">
        <v>78407559.507864207</v>
      </c>
      <c r="AP586" s="29">
        <v>113647093.47584328</v>
      </c>
      <c r="AQ586" s="29">
        <v>143507891.60288435</v>
      </c>
    </row>
    <row r="587" spans="1:43" ht="15" customHeight="1">
      <c r="A587" s="229"/>
      <c r="B587" s="229"/>
      <c r="C587" s="1048"/>
      <c r="E587" s="29"/>
      <c r="P587" s="29"/>
      <c r="Q587" s="29"/>
      <c r="R587" s="29"/>
      <c r="S587" s="29"/>
      <c r="T587" s="29"/>
      <c r="U587" s="29"/>
      <c r="V587" s="29"/>
      <c r="W587" s="29"/>
      <c r="X587" s="29"/>
      <c r="Y587" s="29"/>
      <c r="Z587" s="29"/>
      <c r="AA587" s="29"/>
      <c r="AB587" s="29"/>
      <c r="AC587" s="29"/>
      <c r="AD587" s="29"/>
      <c r="AE587" s="29"/>
      <c r="AF587" s="29"/>
      <c r="AG587" s="29"/>
      <c r="AH587" s="29"/>
      <c r="AI587" s="29"/>
      <c r="AJ587" s="29"/>
      <c r="AK587" s="29"/>
      <c r="AL587" s="29"/>
      <c r="AM587" s="29"/>
      <c r="AN587" s="29"/>
      <c r="AO587" s="29"/>
      <c r="AP587" s="29"/>
      <c r="AQ587" s="29"/>
    </row>
    <row r="589" spans="1:43" ht="15" customHeight="1">
      <c r="D589" s="29" t="s">
        <v>724</v>
      </c>
    </row>
    <row r="590" spans="1:43" ht="15" customHeight="1">
      <c r="C590" s="1078" t="s">
        <v>1359</v>
      </c>
      <c r="E590" s="5" t="s">
        <v>1373</v>
      </c>
      <c r="AA590" s="5">
        <v>4100000</v>
      </c>
      <c r="AB590" s="5">
        <v>-800000</v>
      </c>
      <c r="AC590" s="5">
        <v>-2000000</v>
      </c>
      <c r="AD590" s="5">
        <v>4200000</v>
      </c>
      <c r="AE590" s="5">
        <v>9300000</v>
      </c>
      <c r="AF590" s="5">
        <v>11700000</v>
      </c>
      <c r="AG590" s="5">
        <v>12900000</v>
      </c>
      <c r="AH590" s="5">
        <v>10600000</v>
      </c>
      <c r="AI590" s="5">
        <v>8300000</v>
      </c>
      <c r="AJ590" s="5">
        <v>11200000</v>
      </c>
      <c r="AK590" s="5">
        <v>13400000</v>
      </c>
      <c r="AL590" s="5">
        <v>3900000</v>
      </c>
      <c r="AM590" s="5">
        <v>0</v>
      </c>
      <c r="AN590" s="5">
        <v>0</v>
      </c>
      <c r="AO590" s="5">
        <v>0</v>
      </c>
      <c r="AP590" s="5">
        <v>0</v>
      </c>
      <c r="AQ590" s="5">
        <v>0</v>
      </c>
    </row>
    <row r="591" spans="1:43" ht="15" customHeight="1">
      <c r="C591" s="1078" t="s">
        <v>1359</v>
      </c>
      <c r="E591" s="5" t="s">
        <v>251</v>
      </c>
      <c r="AA591" s="5">
        <v>0</v>
      </c>
      <c r="AB591" s="5">
        <v>0</v>
      </c>
      <c r="AC591" s="5">
        <v>0</v>
      </c>
      <c r="AD591" s="5">
        <v>0</v>
      </c>
      <c r="AE591" s="5">
        <v>0</v>
      </c>
      <c r="AF591" s="5">
        <v>0</v>
      </c>
      <c r="AG591" s="5">
        <v>0</v>
      </c>
      <c r="AH591" s="5">
        <v>0</v>
      </c>
      <c r="AI591" s="5">
        <v>0</v>
      </c>
      <c r="AJ591" s="5">
        <v>0</v>
      </c>
      <c r="AK591" s="5">
        <v>0</v>
      </c>
      <c r="AL591" s="5">
        <v>0</v>
      </c>
      <c r="AM591" s="5">
        <v>0</v>
      </c>
      <c r="AN591" s="5">
        <v>0</v>
      </c>
      <c r="AO591" s="5">
        <v>0</v>
      </c>
      <c r="AP591" s="5">
        <v>0</v>
      </c>
      <c r="AQ591" s="5">
        <v>0</v>
      </c>
    </row>
    <row r="592" spans="1:43" ht="15" customHeight="1">
      <c r="C592" s="1078" t="s">
        <v>1359</v>
      </c>
      <c r="E592" s="5" t="s">
        <v>260</v>
      </c>
      <c r="AA592" s="5">
        <v>170000.0000000596</v>
      </c>
      <c r="AB592" s="5">
        <v>4500000</v>
      </c>
      <c r="AC592" s="5">
        <v>6600000</v>
      </c>
      <c r="AD592" s="5">
        <v>6200000</v>
      </c>
      <c r="AE592" s="5">
        <v>7400000</v>
      </c>
      <c r="AF592" s="5">
        <v>7400000</v>
      </c>
      <c r="AG592" s="5">
        <v>8100000</v>
      </c>
      <c r="AH592" s="5">
        <v>6000000</v>
      </c>
      <c r="AI592" s="5">
        <v>7600000</v>
      </c>
      <c r="AJ592" s="5">
        <v>7700000</v>
      </c>
      <c r="AK592" s="5">
        <v>9300000</v>
      </c>
      <c r="AL592" s="5">
        <v>10500000</v>
      </c>
      <c r="AM592" s="5">
        <v>6500000</v>
      </c>
      <c r="AN592" s="5">
        <v>6200000</v>
      </c>
      <c r="AO592" s="5">
        <v>5600000</v>
      </c>
      <c r="AP592" s="5">
        <v>7000000</v>
      </c>
      <c r="AQ592" s="5">
        <v>0</v>
      </c>
    </row>
    <row r="593" spans="1:256" ht="15" customHeight="1">
      <c r="C593" s="1078" t="s">
        <v>1374</v>
      </c>
      <c r="E593" s="5" t="s">
        <v>1331</v>
      </c>
      <c r="AA593" s="5">
        <v>0</v>
      </c>
      <c r="AB593" s="5">
        <v>0</v>
      </c>
      <c r="AC593" s="5">
        <v>0</v>
      </c>
      <c r="AD593" s="5">
        <v>0</v>
      </c>
      <c r="AE593" s="5">
        <v>0</v>
      </c>
      <c r="AF593" s="5">
        <v>0</v>
      </c>
      <c r="AG593" s="5">
        <v>0</v>
      </c>
      <c r="AH593" s="5">
        <v>0</v>
      </c>
      <c r="AI593" s="5">
        <v>0</v>
      </c>
      <c r="AJ593" s="5">
        <v>0</v>
      </c>
      <c r="AK593" s="5">
        <v>0</v>
      </c>
      <c r="AL593" s="5">
        <v>0</v>
      </c>
      <c r="AM593" s="5">
        <v>0</v>
      </c>
      <c r="AN593" s="5">
        <v>0</v>
      </c>
      <c r="AO593" s="5">
        <v>0</v>
      </c>
      <c r="AP593" s="5">
        <v>0</v>
      </c>
      <c r="AQ593" s="5">
        <v>0</v>
      </c>
    </row>
    <row r="594" spans="1:256" ht="15" customHeight="1">
      <c r="C594" s="1078" t="s">
        <v>1359</v>
      </c>
      <c r="E594" s="5" t="s">
        <v>256</v>
      </c>
      <c r="AA594" s="5">
        <v>428774.69000008702</v>
      </c>
      <c r="AB594" s="5">
        <v>500000</v>
      </c>
      <c r="AC594" s="5">
        <v>6400000</v>
      </c>
      <c r="AD594" s="5">
        <v>4700000</v>
      </c>
      <c r="AE594" s="5">
        <v>-9600000</v>
      </c>
      <c r="AF594" s="5">
        <v>-1500000</v>
      </c>
      <c r="AG594" s="5">
        <v>-2300000</v>
      </c>
      <c r="AH594" s="5">
        <v>12000000</v>
      </c>
      <c r="AI594" s="5">
        <v>9000000</v>
      </c>
      <c r="AJ594" s="5">
        <v>-300000</v>
      </c>
      <c r="AK594" s="5">
        <v>-7900000</v>
      </c>
      <c r="AL594" s="5">
        <v>9900000</v>
      </c>
      <c r="AM594" s="5">
        <v>4900000</v>
      </c>
      <c r="AN594" s="5">
        <v>9100000</v>
      </c>
      <c r="AO594" s="5">
        <v>-44600000</v>
      </c>
      <c r="AP594" s="5">
        <v>57500000</v>
      </c>
      <c r="AQ594" s="5">
        <v>8100000</v>
      </c>
    </row>
    <row r="595" spans="1:256" s="29" customFormat="1" ht="15" customHeight="1">
      <c r="A595" s="171"/>
      <c r="B595" s="171"/>
      <c r="C595" s="1078" t="s">
        <v>1359</v>
      </c>
      <c r="E595" s="5" t="s">
        <v>257</v>
      </c>
      <c r="F595" s="5"/>
      <c r="G595" s="5"/>
      <c r="H595" s="5"/>
      <c r="I595" s="5"/>
      <c r="J595" s="5"/>
      <c r="K595" s="5"/>
      <c r="L595" s="5"/>
      <c r="M595" s="5"/>
      <c r="N595" s="5"/>
      <c r="O595" s="5"/>
      <c r="P595" s="5"/>
      <c r="Q595" s="5"/>
      <c r="R595" s="5"/>
      <c r="S595" s="5"/>
      <c r="T595" s="5"/>
      <c r="U595" s="5"/>
      <c r="V595" s="5"/>
      <c r="W595" s="5"/>
      <c r="X595" s="5"/>
      <c r="Y595" s="5"/>
      <c r="Z595" s="5"/>
      <c r="AA595" s="5">
        <v>7400000.0000000075</v>
      </c>
      <c r="AB595" s="5">
        <v>2800000</v>
      </c>
      <c r="AC595" s="5">
        <v>6000000</v>
      </c>
      <c r="AD595" s="5">
        <v>5100000</v>
      </c>
      <c r="AE595" s="5">
        <v>6300000</v>
      </c>
      <c r="AF595" s="5">
        <v>19800000</v>
      </c>
      <c r="AG595" s="5">
        <v>25100000</v>
      </c>
      <c r="AH595" s="5">
        <v>24900000</v>
      </c>
      <c r="AI595" s="5">
        <v>26500000</v>
      </c>
      <c r="AJ595" s="5">
        <v>23300000</v>
      </c>
      <c r="AK595" s="5">
        <v>21000000</v>
      </c>
      <c r="AL595" s="5">
        <v>20300000</v>
      </c>
      <c r="AM595" s="5">
        <v>19700000</v>
      </c>
      <c r="AN595" s="5">
        <v>14700000</v>
      </c>
      <c r="AO595" s="5">
        <v>3300000</v>
      </c>
      <c r="AP595" s="5">
        <v>-2700000</v>
      </c>
      <c r="AQ595" s="5">
        <v>0</v>
      </c>
      <c r="AR595" s="5"/>
      <c r="AS595" s="5"/>
      <c r="AT595" s="5"/>
      <c r="AU595" s="5"/>
      <c r="AV595" s="5"/>
      <c r="AW595" s="5"/>
      <c r="AX595" s="5"/>
      <c r="AY595" s="5"/>
      <c r="AZ595" s="5"/>
      <c r="BA595" s="5"/>
      <c r="BB595" s="5"/>
      <c r="BC595" s="5"/>
      <c r="BD595" s="5"/>
      <c r="BE595" s="5"/>
      <c r="BF595" s="5"/>
      <c r="BG595" s="5"/>
      <c r="BH595" s="5"/>
      <c r="BI595" s="5"/>
      <c r="BJ595" s="5"/>
      <c r="BK595" s="5"/>
      <c r="BL595" s="5"/>
      <c r="BM595" s="5"/>
      <c r="BN595" s="5"/>
      <c r="BO595" s="5"/>
      <c r="BP595" s="5"/>
      <c r="BQ595" s="5"/>
      <c r="BR595" s="5"/>
      <c r="BS595" s="5"/>
      <c r="BT595" s="5"/>
      <c r="BU595" s="5"/>
      <c r="BV595" s="5"/>
      <c r="BW595" s="5"/>
      <c r="BX595" s="5"/>
      <c r="BY595" s="5"/>
      <c r="BZ595" s="5"/>
      <c r="CA595" s="5"/>
      <c r="CB595" s="5"/>
      <c r="CC595" s="5"/>
      <c r="CD595" s="5"/>
      <c r="CE595" s="5"/>
      <c r="CF595" s="5"/>
      <c r="CG595" s="5"/>
      <c r="CH595" s="5"/>
      <c r="CI595" s="5"/>
      <c r="CJ595" s="5"/>
      <c r="CK595" s="5"/>
      <c r="CL595" s="5"/>
      <c r="CM595" s="5"/>
      <c r="CN595" s="5"/>
      <c r="CO595" s="5"/>
      <c r="CP595" s="5"/>
      <c r="CQ595" s="5"/>
      <c r="CR595" s="5"/>
      <c r="CS595" s="5"/>
      <c r="CT595" s="5"/>
      <c r="CU595" s="5"/>
      <c r="CV595" s="5"/>
      <c r="CW595" s="5"/>
      <c r="CX595" s="5"/>
      <c r="CY595" s="5"/>
      <c r="CZ595" s="5"/>
      <c r="DA595" s="5"/>
      <c r="DB595" s="5"/>
      <c r="DC595" s="5"/>
      <c r="DD595" s="5"/>
      <c r="DE595" s="5"/>
      <c r="DF595" s="5"/>
      <c r="DG595" s="5"/>
      <c r="DH595" s="5"/>
      <c r="DI595" s="5"/>
      <c r="DJ595" s="5"/>
      <c r="DK595" s="5"/>
      <c r="DL595" s="5"/>
      <c r="DM595" s="5"/>
      <c r="DN595" s="5"/>
      <c r="DO595" s="5"/>
      <c r="DP595" s="5"/>
      <c r="DQ595" s="5"/>
      <c r="DR595" s="5"/>
      <c r="DS595" s="5"/>
      <c r="DT595" s="5"/>
      <c r="DU595" s="5"/>
      <c r="DV595" s="5"/>
      <c r="DW595" s="5"/>
      <c r="DX595" s="5"/>
      <c r="DY595" s="5"/>
      <c r="DZ595" s="5"/>
      <c r="EA595" s="5"/>
      <c r="EB595" s="5"/>
      <c r="EC595" s="5"/>
      <c r="ED595" s="5"/>
      <c r="EE595" s="5"/>
      <c r="EF595" s="5"/>
      <c r="EG595" s="5"/>
      <c r="EH595" s="5"/>
      <c r="EI595" s="5"/>
      <c r="EJ595" s="5"/>
      <c r="EK595" s="5"/>
      <c r="EL595" s="5"/>
      <c r="EM595" s="5"/>
      <c r="EN595" s="5"/>
      <c r="EO595" s="5"/>
      <c r="EP595" s="5"/>
      <c r="EQ595" s="5"/>
      <c r="ER595" s="5"/>
      <c r="ES595" s="5"/>
      <c r="ET595" s="5"/>
      <c r="EU595" s="5"/>
      <c r="EV595" s="5"/>
      <c r="EW595" s="5"/>
      <c r="EX595" s="5"/>
      <c r="EY595" s="5"/>
      <c r="EZ595" s="5"/>
      <c r="FA595" s="5"/>
      <c r="FB595" s="5"/>
      <c r="FC595" s="5"/>
      <c r="FD595" s="5"/>
      <c r="FE595" s="5"/>
      <c r="FF595" s="5"/>
      <c r="FG595" s="5"/>
      <c r="FH595" s="5"/>
      <c r="FI595" s="5"/>
      <c r="FJ595" s="5"/>
      <c r="FK595" s="5"/>
      <c r="FL595" s="5"/>
      <c r="FM595" s="5"/>
      <c r="FN595" s="5"/>
      <c r="FO595" s="5"/>
      <c r="FP595" s="5"/>
      <c r="FQ595" s="5"/>
      <c r="FR595" s="5"/>
      <c r="FS595" s="5"/>
      <c r="FT595" s="5"/>
      <c r="FU595" s="5"/>
      <c r="FV595" s="5"/>
      <c r="FW595" s="5"/>
      <c r="FX595" s="5"/>
      <c r="FY595" s="5"/>
      <c r="FZ595" s="5"/>
      <c r="GA595" s="5"/>
      <c r="GB595" s="5"/>
      <c r="GC595" s="5"/>
      <c r="GD595" s="5"/>
      <c r="GE595" s="5"/>
      <c r="GF595" s="5"/>
      <c r="GG595" s="5"/>
      <c r="GH595" s="5"/>
      <c r="GI595" s="5"/>
      <c r="GJ595" s="5"/>
      <c r="GK595" s="5"/>
      <c r="GL595" s="5"/>
      <c r="GM595" s="5"/>
      <c r="GN595" s="5"/>
      <c r="GO595" s="5"/>
      <c r="GP595" s="5"/>
      <c r="GQ595" s="5"/>
      <c r="GR595" s="5"/>
      <c r="GS595" s="5"/>
      <c r="GT595" s="5"/>
      <c r="GU595" s="5"/>
      <c r="GV595" s="5"/>
      <c r="GW595" s="5"/>
      <c r="GX595" s="5"/>
      <c r="GY595" s="5"/>
      <c r="GZ595" s="5"/>
      <c r="HA595" s="5"/>
      <c r="HB595" s="5"/>
      <c r="HC595" s="5"/>
      <c r="HD595" s="5"/>
      <c r="HE595" s="5"/>
      <c r="HF595" s="5"/>
      <c r="HG595" s="5"/>
      <c r="HH595" s="5"/>
      <c r="HI595" s="5"/>
      <c r="HJ595" s="5"/>
      <c r="HK595" s="5"/>
      <c r="HL595" s="5"/>
      <c r="HM595" s="5"/>
      <c r="HN595" s="5"/>
      <c r="HO595" s="5"/>
      <c r="HP595" s="5"/>
      <c r="HQ595" s="5"/>
      <c r="HR595" s="5"/>
      <c r="HS595" s="5"/>
      <c r="HT595" s="5"/>
      <c r="HU595" s="5"/>
      <c r="HV595" s="5"/>
      <c r="HW595" s="5"/>
      <c r="HX595" s="5"/>
      <c r="HY595" s="5"/>
      <c r="HZ595" s="5"/>
      <c r="IA595" s="5"/>
      <c r="IB595" s="5"/>
      <c r="IC595" s="5"/>
      <c r="ID595" s="5"/>
      <c r="IE595" s="5"/>
      <c r="IF595" s="5"/>
      <c r="IG595" s="5"/>
      <c r="IH595" s="5"/>
      <c r="II595" s="5"/>
      <c r="IJ595" s="5"/>
      <c r="IK595" s="5"/>
      <c r="IL595" s="5"/>
      <c r="IM595" s="5"/>
      <c r="IN595" s="5"/>
      <c r="IO595" s="5"/>
      <c r="IP595" s="5"/>
      <c r="IQ595" s="5"/>
      <c r="IR595" s="5"/>
      <c r="IS595" s="5"/>
      <c r="IT595" s="5"/>
      <c r="IU595" s="5"/>
      <c r="IV595" s="5"/>
    </row>
    <row r="596" spans="1:256" ht="15" customHeight="1">
      <c r="C596" s="1078" t="s">
        <v>1359</v>
      </c>
      <c r="E596" s="5" t="s">
        <v>253</v>
      </c>
      <c r="AA596" s="5">
        <v>-2502642.0500000026</v>
      </c>
      <c r="AB596" s="5">
        <v>-400000</v>
      </c>
      <c r="AC596" s="5">
        <v>-400000</v>
      </c>
      <c r="AD596" s="5">
        <v>-400000</v>
      </c>
      <c r="AE596" s="5">
        <v>-300000</v>
      </c>
      <c r="AF596" s="5">
        <v>-300000</v>
      </c>
      <c r="AG596" s="5">
        <v>-200000</v>
      </c>
      <c r="AH596" s="5">
        <v>-200000</v>
      </c>
      <c r="AI596" s="5">
        <v>-100000</v>
      </c>
      <c r="AJ596" s="5">
        <v>-100000</v>
      </c>
      <c r="AK596" s="5">
        <v>0</v>
      </c>
      <c r="AL596" s="5">
        <v>0</v>
      </c>
      <c r="AM596" s="5">
        <v>-100000</v>
      </c>
      <c r="AN596" s="5">
        <v>0</v>
      </c>
      <c r="AO596" s="5">
        <v>0</v>
      </c>
      <c r="AP596" s="5">
        <v>-100000</v>
      </c>
      <c r="AQ596" s="5">
        <v>0</v>
      </c>
    </row>
    <row r="597" spans="1:256" ht="15" customHeight="1">
      <c r="C597" s="1078" t="s">
        <v>1374</v>
      </c>
      <c r="E597" s="5" t="s">
        <v>1228</v>
      </c>
      <c r="F597" s="29"/>
      <c r="G597" s="29"/>
      <c r="H597" s="29"/>
      <c r="I597" s="29"/>
      <c r="J597" s="29"/>
      <c r="K597" s="29"/>
      <c r="L597" s="29"/>
      <c r="M597" s="29"/>
      <c r="N597" s="29"/>
      <c r="AA597" s="5">
        <v>0</v>
      </c>
      <c r="AB597" s="5">
        <v>0</v>
      </c>
      <c r="AC597" s="5">
        <v>0</v>
      </c>
      <c r="AD597" s="5">
        <v>0</v>
      </c>
      <c r="AE597" s="5">
        <v>0</v>
      </c>
      <c r="AF597" s="5">
        <v>0</v>
      </c>
      <c r="AG597" s="5">
        <v>0</v>
      </c>
      <c r="AH597" s="5">
        <v>0</v>
      </c>
      <c r="AI597" s="5">
        <v>0</v>
      </c>
      <c r="AJ597" s="5">
        <v>0</v>
      </c>
      <c r="AK597" s="5">
        <v>0</v>
      </c>
      <c r="AL597" s="5">
        <v>0</v>
      </c>
      <c r="AM597" s="5">
        <v>0</v>
      </c>
      <c r="AN597" s="5">
        <v>0</v>
      </c>
      <c r="AO597" s="5">
        <v>0</v>
      </c>
      <c r="AP597" s="5">
        <v>0</v>
      </c>
      <c r="AQ597" s="5">
        <v>0</v>
      </c>
      <c r="AR597" s="29"/>
      <c r="AS597" s="29"/>
      <c r="AT597" s="29"/>
      <c r="AU597" s="29"/>
      <c r="AV597" s="29"/>
      <c r="AW597" s="29"/>
      <c r="AX597" s="29"/>
      <c r="AY597" s="29"/>
      <c r="AZ597" s="29"/>
      <c r="BA597" s="29"/>
      <c r="BB597" s="29"/>
      <c r="BC597" s="29"/>
      <c r="BD597" s="29"/>
      <c r="BE597" s="29"/>
      <c r="BF597" s="29"/>
      <c r="BG597" s="29"/>
      <c r="BH597" s="29"/>
      <c r="BI597" s="29"/>
      <c r="BJ597" s="29"/>
      <c r="BK597" s="29"/>
      <c r="BL597" s="29"/>
      <c r="BM597" s="29"/>
      <c r="BN597" s="29"/>
      <c r="BO597" s="29"/>
      <c r="BP597" s="29"/>
      <c r="BQ597" s="29"/>
      <c r="BR597" s="29"/>
      <c r="BS597" s="29"/>
      <c r="BT597" s="29"/>
      <c r="BU597" s="29"/>
      <c r="BV597" s="29"/>
      <c r="BW597" s="29"/>
      <c r="BX597" s="29"/>
      <c r="BY597" s="29"/>
      <c r="BZ597" s="29"/>
      <c r="CA597" s="29"/>
      <c r="CB597" s="29"/>
      <c r="CC597" s="29"/>
      <c r="CD597" s="29"/>
      <c r="CE597" s="29"/>
      <c r="CF597" s="29"/>
      <c r="CG597" s="29"/>
      <c r="CH597" s="29"/>
      <c r="CI597" s="29"/>
      <c r="CJ597" s="29"/>
      <c r="CK597" s="29"/>
      <c r="CL597" s="29"/>
      <c r="CM597" s="29"/>
      <c r="CN597" s="29"/>
      <c r="CO597" s="29"/>
      <c r="CP597" s="29"/>
      <c r="CQ597" s="29"/>
      <c r="CR597" s="29"/>
      <c r="CS597" s="29"/>
      <c r="CT597" s="29"/>
      <c r="CU597" s="29"/>
      <c r="CV597" s="29"/>
      <c r="CW597" s="29"/>
      <c r="CX597" s="29"/>
      <c r="CY597" s="29"/>
      <c r="CZ597" s="29"/>
      <c r="DA597" s="29"/>
      <c r="DB597" s="29"/>
      <c r="DC597" s="29"/>
      <c r="DD597" s="29"/>
      <c r="DE597" s="29"/>
      <c r="DF597" s="29"/>
      <c r="DG597" s="29"/>
      <c r="DH597" s="29"/>
      <c r="DI597" s="29"/>
      <c r="DJ597" s="29"/>
      <c r="DK597" s="29"/>
      <c r="DL597" s="29"/>
      <c r="DM597" s="29"/>
      <c r="DN597" s="29"/>
      <c r="DO597" s="29"/>
      <c r="DP597" s="29"/>
      <c r="DQ597" s="29"/>
      <c r="DR597" s="29"/>
      <c r="DS597" s="29"/>
      <c r="DT597" s="29"/>
      <c r="DU597" s="29"/>
      <c r="DV597" s="29"/>
      <c r="DW597" s="29"/>
      <c r="DX597" s="29"/>
      <c r="DY597" s="29"/>
      <c r="DZ597" s="29"/>
      <c r="EA597" s="29"/>
      <c r="EB597" s="29"/>
      <c r="EC597" s="29"/>
      <c r="ED597" s="29"/>
      <c r="EE597" s="29"/>
      <c r="EF597" s="29"/>
      <c r="EG597" s="29"/>
      <c r="EH597" s="29"/>
      <c r="EI597" s="29"/>
      <c r="EJ597" s="29"/>
      <c r="EK597" s="29"/>
      <c r="EL597" s="29"/>
      <c r="EM597" s="29"/>
      <c r="EN597" s="29"/>
      <c r="EO597" s="29"/>
      <c r="EP597" s="29"/>
      <c r="EQ597" s="29"/>
      <c r="ER597" s="29"/>
      <c r="ES597" s="29"/>
      <c r="ET597" s="29"/>
      <c r="EU597" s="29"/>
      <c r="EV597" s="29"/>
      <c r="EW597" s="29"/>
      <c r="EX597" s="29"/>
      <c r="EY597" s="29"/>
      <c r="EZ597" s="29"/>
      <c r="FA597" s="29"/>
      <c r="FB597" s="29"/>
      <c r="FC597" s="29"/>
      <c r="FD597" s="29"/>
      <c r="FE597" s="29"/>
      <c r="FF597" s="29"/>
      <c r="FG597" s="29"/>
      <c r="FH597" s="29"/>
      <c r="FI597" s="29"/>
      <c r="FJ597" s="29"/>
      <c r="FK597" s="29"/>
      <c r="FL597" s="29"/>
      <c r="FM597" s="29"/>
      <c r="FN597" s="29"/>
      <c r="FO597" s="29"/>
      <c r="FP597" s="29"/>
      <c r="FQ597" s="29"/>
      <c r="FR597" s="29"/>
      <c r="FS597" s="29"/>
      <c r="FT597" s="29"/>
      <c r="FU597" s="29"/>
      <c r="FV597" s="29"/>
      <c r="FW597" s="29"/>
      <c r="FX597" s="29"/>
      <c r="FY597" s="29"/>
      <c r="FZ597" s="29"/>
      <c r="GA597" s="29"/>
      <c r="GB597" s="29"/>
      <c r="GC597" s="29"/>
      <c r="GD597" s="29"/>
      <c r="GE597" s="29"/>
      <c r="GF597" s="29"/>
      <c r="GG597" s="29"/>
      <c r="GH597" s="29"/>
      <c r="GI597" s="29"/>
      <c r="GJ597" s="29"/>
      <c r="GK597" s="29"/>
      <c r="GL597" s="29"/>
      <c r="GM597" s="29"/>
      <c r="GN597" s="29"/>
      <c r="GO597" s="29"/>
      <c r="GP597" s="29"/>
      <c r="GQ597" s="29"/>
      <c r="GR597" s="29"/>
      <c r="GS597" s="29"/>
      <c r="GT597" s="29"/>
      <c r="GU597" s="29"/>
      <c r="GV597" s="29"/>
      <c r="GW597" s="29"/>
      <c r="GX597" s="29"/>
      <c r="GY597" s="29"/>
      <c r="GZ597" s="29"/>
      <c r="HA597" s="29"/>
      <c r="HB597" s="29"/>
      <c r="HC597" s="29"/>
      <c r="HD597" s="29"/>
      <c r="HE597" s="29"/>
      <c r="HF597" s="29"/>
      <c r="HG597" s="29"/>
      <c r="HH597" s="29"/>
      <c r="HI597" s="29"/>
      <c r="HJ597" s="29"/>
      <c r="HK597" s="29"/>
      <c r="HL597" s="29"/>
      <c r="HM597" s="29"/>
      <c r="HN597" s="29"/>
      <c r="HO597" s="29"/>
      <c r="HP597" s="29"/>
      <c r="HQ597" s="29"/>
      <c r="HR597" s="29"/>
      <c r="HS597" s="29"/>
      <c r="HT597" s="29"/>
      <c r="HU597" s="29"/>
      <c r="HV597" s="29"/>
      <c r="HW597" s="29"/>
      <c r="HX597" s="29"/>
      <c r="HY597" s="29"/>
      <c r="HZ597" s="29"/>
      <c r="IA597" s="29"/>
      <c r="IB597" s="29"/>
      <c r="IC597" s="29"/>
      <c r="ID597" s="29"/>
      <c r="IE597" s="29"/>
      <c r="IF597" s="29"/>
      <c r="IG597" s="29"/>
      <c r="IH597" s="29"/>
      <c r="II597" s="29"/>
      <c r="IJ597" s="29"/>
      <c r="IK597" s="29"/>
      <c r="IL597" s="29"/>
      <c r="IM597" s="29"/>
      <c r="IN597" s="29"/>
      <c r="IO597" s="29"/>
      <c r="IP597" s="29"/>
      <c r="IQ597" s="29"/>
      <c r="IR597" s="29"/>
      <c r="IS597" s="29"/>
      <c r="IT597" s="29"/>
      <c r="IU597" s="29"/>
      <c r="IV597" s="29"/>
    </row>
    <row r="598" spans="1:256" ht="15" customHeight="1">
      <c r="C598" s="1078" t="s">
        <v>1359</v>
      </c>
      <c r="E598" s="5" t="s">
        <v>271</v>
      </c>
      <c r="AA598" s="5">
        <v>0</v>
      </c>
      <c r="AB598" s="5">
        <v>0</v>
      </c>
      <c r="AC598" s="5">
        <v>0</v>
      </c>
      <c r="AD598" s="5">
        <v>0</v>
      </c>
      <c r="AE598" s="5">
        <v>0</v>
      </c>
      <c r="AF598" s="5">
        <v>0</v>
      </c>
      <c r="AG598" s="5">
        <v>0</v>
      </c>
      <c r="AH598" s="5">
        <v>0</v>
      </c>
      <c r="AI598" s="5">
        <v>0</v>
      </c>
      <c r="AJ598" s="5">
        <v>0</v>
      </c>
      <c r="AK598" s="5">
        <v>0</v>
      </c>
      <c r="AL598" s="5">
        <v>0</v>
      </c>
      <c r="AM598" s="5">
        <v>0</v>
      </c>
      <c r="AN598" s="5">
        <v>0</v>
      </c>
      <c r="AO598" s="5">
        <v>0</v>
      </c>
      <c r="AP598" s="5">
        <v>0</v>
      </c>
      <c r="AQ598" s="5">
        <v>0</v>
      </c>
    </row>
    <row r="599" spans="1:256" ht="15" customHeight="1">
      <c r="C599" s="1078" t="s">
        <v>1359</v>
      </c>
      <c r="E599" s="5" t="s">
        <v>1253</v>
      </c>
      <c r="AA599" s="5">
        <v>0</v>
      </c>
      <c r="AB599" s="5">
        <v>0</v>
      </c>
      <c r="AC599" s="5">
        <v>0</v>
      </c>
      <c r="AD599" s="5">
        <v>0</v>
      </c>
      <c r="AE599" s="5">
        <v>0</v>
      </c>
      <c r="AF599" s="5">
        <v>0</v>
      </c>
      <c r="AG599" s="5">
        <v>0</v>
      </c>
      <c r="AH599" s="5">
        <v>0</v>
      </c>
      <c r="AI599" s="5">
        <v>0</v>
      </c>
      <c r="AJ599" s="5">
        <v>0</v>
      </c>
      <c r="AK599" s="5">
        <v>0</v>
      </c>
      <c r="AL599" s="5">
        <v>0</v>
      </c>
      <c r="AM599" s="5">
        <v>0</v>
      </c>
      <c r="AN599" s="5">
        <v>0</v>
      </c>
      <c r="AO599" s="5">
        <v>0</v>
      </c>
      <c r="AP599" s="5">
        <v>0</v>
      </c>
      <c r="AQ599" s="5">
        <v>0</v>
      </c>
    </row>
    <row r="600" spans="1:256" ht="15" customHeight="1">
      <c r="C600" s="1078"/>
      <c r="E600" s="5" t="s">
        <v>1232</v>
      </c>
      <c r="AA600" s="5">
        <v>0</v>
      </c>
      <c r="AB600" s="5">
        <v>0</v>
      </c>
      <c r="AC600" s="5">
        <v>0</v>
      </c>
      <c r="AD600" s="5">
        <v>0</v>
      </c>
      <c r="AE600" s="5">
        <v>0</v>
      </c>
      <c r="AF600" s="5">
        <v>0</v>
      </c>
      <c r="AG600" s="5">
        <v>0</v>
      </c>
      <c r="AH600" s="5">
        <v>0</v>
      </c>
      <c r="AI600" s="5">
        <v>0</v>
      </c>
      <c r="AJ600" s="5">
        <v>0</v>
      </c>
      <c r="AK600" s="5">
        <v>0</v>
      </c>
      <c r="AL600" s="5">
        <v>0</v>
      </c>
      <c r="AM600" s="5">
        <v>0</v>
      </c>
      <c r="AN600" s="5">
        <v>0</v>
      </c>
      <c r="AO600" s="5">
        <v>0</v>
      </c>
      <c r="AP600" s="5">
        <v>0</v>
      </c>
      <c r="AQ600" s="5">
        <v>0</v>
      </c>
    </row>
    <row r="601" spans="1:256" ht="15" customHeight="1">
      <c r="C601" s="1078" t="s">
        <v>1359</v>
      </c>
      <c r="E601" s="5" t="s">
        <v>1254</v>
      </c>
      <c r="AA601" s="5">
        <v>0</v>
      </c>
      <c r="AB601" s="5">
        <v>0</v>
      </c>
      <c r="AC601" s="5">
        <v>0</v>
      </c>
      <c r="AD601" s="5">
        <v>0</v>
      </c>
      <c r="AE601" s="5">
        <v>0</v>
      </c>
      <c r="AF601" s="5">
        <v>0</v>
      </c>
      <c r="AG601" s="5">
        <v>0</v>
      </c>
      <c r="AH601" s="5">
        <v>0</v>
      </c>
      <c r="AI601" s="5">
        <v>0</v>
      </c>
      <c r="AJ601" s="5">
        <v>0</v>
      </c>
      <c r="AK601" s="5">
        <v>0</v>
      </c>
      <c r="AL601" s="5">
        <v>0</v>
      </c>
      <c r="AM601" s="5">
        <v>0</v>
      </c>
      <c r="AN601" s="5">
        <v>0</v>
      </c>
      <c r="AO601" s="5">
        <v>0</v>
      </c>
      <c r="AP601" s="5">
        <v>0</v>
      </c>
      <c r="AQ601" s="5">
        <v>0</v>
      </c>
    </row>
    <row r="602" spans="1:256" ht="15" customHeight="1">
      <c r="C602" s="1078" t="s">
        <v>1359</v>
      </c>
      <c r="E602" s="5" t="s">
        <v>1255</v>
      </c>
      <c r="AA602" s="5">
        <v>0</v>
      </c>
      <c r="AB602" s="5">
        <v>0</v>
      </c>
      <c r="AC602" s="5">
        <v>0</v>
      </c>
      <c r="AD602" s="5">
        <v>0</v>
      </c>
      <c r="AE602" s="5">
        <v>0</v>
      </c>
      <c r="AF602" s="5">
        <v>0</v>
      </c>
      <c r="AG602" s="5">
        <v>0</v>
      </c>
      <c r="AH602" s="5">
        <v>0</v>
      </c>
      <c r="AI602" s="5">
        <v>0</v>
      </c>
      <c r="AJ602" s="5">
        <v>0</v>
      </c>
      <c r="AK602" s="5">
        <v>0</v>
      </c>
      <c r="AL602" s="5">
        <v>0</v>
      </c>
      <c r="AM602" s="5">
        <v>0</v>
      </c>
      <c r="AN602" s="5">
        <v>0</v>
      </c>
      <c r="AO602" s="5">
        <v>0</v>
      </c>
      <c r="AP602" s="5">
        <v>0</v>
      </c>
      <c r="AQ602" s="5">
        <v>0</v>
      </c>
    </row>
    <row r="603" spans="1:256" ht="15" customHeight="1">
      <c r="C603" s="1078"/>
      <c r="E603" s="5" t="s">
        <v>1360</v>
      </c>
      <c r="AA603" s="5">
        <v>0</v>
      </c>
      <c r="AB603" s="5">
        <v>0</v>
      </c>
      <c r="AC603" s="5">
        <v>0</v>
      </c>
      <c r="AD603" s="5">
        <v>0</v>
      </c>
      <c r="AE603" s="5">
        <v>0</v>
      </c>
      <c r="AF603" s="5">
        <v>0</v>
      </c>
      <c r="AG603" s="5">
        <v>0</v>
      </c>
      <c r="AH603" s="5">
        <v>0</v>
      </c>
      <c r="AI603" s="5">
        <v>0</v>
      </c>
      <c r="AJ603" s="5">
        <v>0</v>
      </c>
      <c r="AK603" s="5">
        <v>0</v>
      </c>
      <c r="AL603" s="5">
        <v>0</v>
      </c>
      <c r="AM603" s="5">
        <v>0</v>
      </c>
      <c r="AN603" s="5">
        <v>0</v>
      </c>
      <c r="AO603" s="5">
        <v>0</v>
      </c>
      <c r="AP603" s="5">
        <v>0</v>
      </c>
      <c r="AQ603" s="5">
        <v>0</v>
      </c>
    </row>
    <row r="604" spans="1:256" ht="15" customHeight="1">
      <c r="C604" s="1078" t="s">
        <v>1375</v>
      </c>
      <c r="E604" s="5" t="s">
        <v>1256</v>
      </c>
      <c r="AA604" s="5">
        <v>0</v>
      </c>
      <c r="AB604" s="5">
        <v>0</v>
      </c>
      <c r="AC604" s="5">
        <v>0</v>
      </c>
      <c r="AD604" s="5">
        <v>0</v>
      </c>
      <c r="AE604" s="5">
        <v>0</v>
      </c>
      <c r="AF604" s="5">
        <v>0</v>
      </c>
      <c r="AG604" s="5">
        <v>0</v>
      </c>
      <c r="AH604" s="5">
        <v>4604365.7181444857</v>
      </c>
      <c r="AI604" s="5">
        <v>4604365.7181444857</v>
      </c>
      <c r="AJ604" s="5">
        <v>4988062.8613231927</v>
      </c>
      <c r="AK604" s="5">
        <v>4604365.7181444857</v>
      </c>
      <c r="AL604" s="5">
        <v>4988062.8613231927</v>
      </c>
      <c r="AM604" s="5">
        <v>6139154.2908593146</v>
      </c>
      <c r="AN604" s="5">
        <v>6139154.2908593146</v>
      </c>
      <c r="AO604" s="5">
        <v>6906548.5772167286</v>
      </c>
      <c r="AP604" s="5">
        <v>5755457.1476806076</v>
      </c>
      <c r="AQ604" s="5">
        <v>4220668.5749657787</v>
      </c>
    </row>
    <row r="605" spans="1:256" ht="15" customHeight="1">
      <c r="C605" s="1078"/>
      <c r="E605" s="5" t="s">
        <v>1233</v>
      </c>
      <c r="AA605" s="5">
        <v>0</v>
      </c>
      <c r="AB605" s="5">
        <v>0</v>
      </c>
      <c r="AC605" s="5">
        <v>0</v>
      </c>
      <c r="AD605" s="5">
        <v>0</v>
      </c>
      <c r="AE605" s="5">
        <v>0</v>
      </c>
      <c r="AF605" s="5">
        <v>0</v>
      </c>
      <c r="AG605" s="5">
        <v>0</v>
      </c>
      <c r="AH605" s="5">
        <v>0</v>
      </c>
      <c r="AI605" s="5">
        <v>0</v>
      </c>
      <c r="AJ605" s="5">
        <v>0</v>
      </c>
      <c r="AK605" s="5">
        <v>0</v>
      </c>
      <c r="AL605" s="5">
        <v>0</v>
      </c>
      <c r="AM605" s="5">
        <v>0</v>
      </c>
      <c r="AN605" s="5">
        <v>0</v>
      </c>
      <c r="AO605" s="5">
        <v>0</v>
      </c>
      <c r="AP605" s="5">
        <v>0</v>
      </c>
      <c r="AQ605" s="5">
        <v>0</v>
      </c>
    </row>
    <row r="606" spans="1:256" ht="15" customHeight="1">
      <c r="C606" s="1078"/>
      <c r="E606" s="5" t="s">
        <v>1356</v>
      </c>
      <c r="AA606" s="5">
        <v>0</v>
      </c>
      <c r="AB606" s="5">
        <v>0</v>
      </c>
      <c r="AC606" s="5">
        <v>0</v>
      </c>
      <c r="AD606" s="5">
        <v>0</v>
      </c>
      <c r="AE606" s="5">
        <v>0</v>
      </c>
      <c r="AF606" s="5">
        <v>0</v>
      </c>
      <c r="AG606" s="5">
        <v>0</v>
      </c>
      <c r="AH606" s="5">
        <v>0</v>
      </c>
      <c r="AI606" s="5">
        <v>0</v>
      </c>
      <c r="AJ606" s="5">
        <v>0</v>
      </c>
      <c r="AK606" s="5">
        <v>0</v>
      </c>
      <c r="AL606" s="5">
        <v>0</v>
      </c>
      <c r="AM606" s="5">
        <v>0</v>
      </c>
      <c r="AN606" s="5">
        <v>0</v>
      </c>
      <c r="AO606" s="5">
        <v>0</v>
      </c>
      <c r="AP606" s="5">
        <v>0</v>
      </c>
      <c r="AQ606" s="5">
        <v>0</v>
      </c>
    </row>
    <row r="607" spans="1:256" ht="15" customHeight="1">
      <c r="E607" s="29" t="s">
        <v>24</v>
      </c>
      <c r="P607" s="29"/>
      <c r="Q607" s="29"/>
      <c r="R607" s="29"/>
      <c r="S607" s="29"/>
      <c r="T607" s="29"/>
      <c r="U607" s="29"/>
      <c r="V607" s="29"/>
      <c r="W607" s="29"/>
      <c r="X607" s="29"/>
      <c r="Y607" s="29"/>
      <c r="Z607" s="29"/>
      <c r="AA607" s="29">
        <v>9596132.6400001515</v>
      </c>
      <c r="AB607" s="29">
        <v>6600000</v>
      </c>
      <c r="AC607" s="29">
        <v>16600000</v>
      </c>
      <c r="AD607" s="29">
        <v>19800000</v>
      </c>
      <c r="AE607" s="29">
        <v>13100000</v>
      </c>
      <c r="AF607" s="29">
        <v>37100000</v>
      </c>
      <c r="AG607" s="29">
        <v>43600000</v>
      </c>
      <c r="AH607" s="29">
        <v>57904365.718144484</v>
      </c>
      <c r="AI607" s="29">
        <v>55904365.718144484</v>
      </c>
      <c r="AJ607" s="29">
        <v>46788062.861323193</v>
      </c>
      <c r="AK607" s="29">
        <v>40404365.718144484</v>
      </c>
      <c r="AL607" s="29">
        <v>49588062.861323193</v>
      </c>
      <c r="AM607" s="29">
        <v>37139154.290859312</v>
      </c>
      <c r="AN607" s="29">
        <v>36139154.290859312</v>
      </c>
      <c r="AO607" s="29">
        <v>-28793451.42278327</v>
      </c>
      <c r="AP607" s="29">
        <v>67455457.14768061</v>
      </c>
      <c r="AQ607" s="29">
        <v>12320668.574965779</v>
      </c>
    </row>
    <row r="608" spans="1:256" ht="15" customHeight="1">
      <c r="E608" s="29" t="s">
        <v>1361</v>
      </c>
      <c r="P608" s="29"/>
      <c r="Q608" s="29"/>
      <c r="R608" s="29"/>
      <c r="S608" s="29"/>
      <c r="T608" s="29"/>
      <c r="U608" s="29"/>
      <c r="V608" s="29"/>
      <c r="W608" s="29"/>
      <c r="X608" s="29"/>
      <c r="Y608" s="29"/>
      <c r="Z608" s="29"/>
      <c r="AA608" s="29">
        <v>9596132.6400001515</v>
      </c>
      <c r="AB608" s="29">
        <v>6600000</v>
      </c>
      <c r="AC608" s="29">
        <v>16600000</v>
      </c>
      <c r="AD608" s="29">
        <v>19800000</v>
      </c>
      <c r="AE608" s="29">
        <v>13100000</v>
      </c>
      <c r="AF608" s="29">
        <v>37100000</v>
      </c>
      <c r="AG608" s="29">
        <v>43600000</v>
      </c>
      <c r="AH608" s="29">
        <v>53300000</v>
      </c>
      <c r="AI608" s="29">
        <v>51300000</v>
      </c>
      <c r="AJ608" s="29">
        <v>41800000</v>
      </c>
      <c r="AK608" s="29">
        <v>35800000</v>
      </c>
      <c r="AL608" s="29">
        <v>44600000</v>
      </c>
      <c r="AM608" s="29">
        <v>31000000</v>
      </c>
      <c r="AN608" s="29">
        <v>30000000</v>
      </c>
      <c r="AO608" s="29">
        <v>-35700000</v>
      </c>
      <c r="AP608" s="29">
        <v>61700000</v>
      </c>
      <c r="AQ608" s="29">
        <v>8100000</v>
      </c>
    </row>
    <row r="611" spans="3:43" ht="15" customHeight="1">
      <c r="D611" s="29" t="s">
        <v>1376</v>
      </c>
    </row>
    <row r="612" spans="3:43" ht="15" customHeight="1">
      <c r="C612" s="476" t="s">
        <v>1359</v>
      </c>
      <c r="D612" s="5"/>
      <c r="E612" s="5" t="s">
        <v>1377</v>
      </c>
    </row>
    <row r="613" spans="3:43" ht="15" customHeight="1">
      <c r="C613" s="476" t="s">
        <v>1359</v>
      </c>
      <c r="D613" s="476"/>
      <c r="E613" s="5" t="s">
        <v>495</v>
      </c>
      <c r="AA613" s="5">
        <v>-57753609.572725445</v>
      </c>
      <c r="AB613" s="5">
        <v>-528161.00805020332</v>
      </c>
      <c r="AC613" s="5">
        <v>7298304.3319497108</v>
      </c>
      <c r="AD613" s="5">
        <v>-231254.95502328873</v>
      </c>
      <c r="AE613" s="5">
        <v>2152355.4012155533</v>
      </c>
      <c r="AF613" s="5">
        <v>-10549508.086765766</v>
      </c>
      <c r="AG613" s="5">
        <v>-10994448.430018425</v>
      </c>
      <c r="AH613" s="5">
        <v>-30730447.600992426</v>
      </c>
      <c r="AI613" s="5">
        <v>-29625078.771829382</v>
      </c>
      <c r="AJ613" s="5">
        <v>-26932614.309173107</v>
      </c>
      <c r="AK613" s="5">
        <v>-17783671.786971331</v>
      </c>
      <c r="AL613" s="5">
        <v>-30228623.504622221</v>
      </c>
      <c r="AM613" s="5">
        <v>56550250.13175869</v>
      </c>
      <c r="AN613" s="5">
        <v>660056326.11055326</v>
      </c>
      <c r="AO613" s="5">
        <v>1110863787.7786598</v>
      </c>
      <c r="AP613" s="5">
        <v>1202968488.4176483</v>
      </c>
      <c r="AQ613" s="5">
        <v>766720821.41067457</v>
      </c>
    </row>
    <row r="614" spans="3:43" ht="15" customHeight="1">
      <c r="C614" s="476" t="s">
        <v>1359</v>
      </c>
      <c r="D614" s="476"/>
      <c r="E614" s="5" t="s">
        <v>1378</v>
      </c>
      <c r="AA614" s="5">
        <v>0</v>
      </c>
      <c r="AB614" s="5">
        <v>0</v>
      </c>
      <c r="AC614" s="5">
        <v>0</v>
      </c>
      <c r="AD614" s="5">
        <v>0</v>
      </c>
      <c r="AE614" s="5">
        <v>0</v>
      </c>
      <c r="AF614" s="5">
        <v>0</v>
      </c>
      <c r="AG614" s="5">
        <v>0</v>
      </c>
      <c r="AH614" s="5">
        <v>0</v>
      </c>
      <c r="AI614" s="5">
        <v>0</v>
      </c>
      <c r="AJ614" s="5">
        <v>0</v>
      </c>
      <c r="AK614" s="5">
        <v>0</v>
      </c>
      <c r="AL614" s="5">
        <v>0</v>
      </c>
      <c r="AM614" s="5">
        <v>33318287.447649598</v>
      </c>
      <c r="AN614" s="5">
        <v>151323488.4232204</v>
      </c>
      <c r="AO614" s="5">
        <v>193532632.76809603</v>
      </c>
      <c r="AP614" s="5">
        <v>138299138.06647289</v>
      </c>
      <c r="AQ614" s="5">
        <v>78772873.730280101</v>
      </c>
    </row>
    <row r="615" spans="3:43" ht="15" customHeight="1">
      <c r="C615" s="476" t="s">
        <v>1359</v>
      </c>
      <c r="D615" s="476"/>
      <c r="E615" s="5" t="s">
        <v>1312</v>
      </c>
      <c r="AA615" s="5">
        <v>4100000</v>
      </c>
      <c r="AB615" s="5">
        <v>-800000</v>
      </c>
      <c r="AC615" s="5">
        <v>-2000000</v>
      </c>
      <c r="AD615" s="5">
        <v>4200000</v>
      </c>
      <c r="AE615" s="5">
        <v>9300000</v>
      </c>
      <c r="AF615" s="5">
        <v>11700000</v>
      </c>
      <c r="AG615" s="5">
        <v>12900000</v>
      </c>
      <c r="AH615" s="5">
        <v>10600000</v>
      </c>
      <c r="AI615" s="5">
        <v>8300000</v>
      </c>
      <c r="AJ615" s="5">
        <v>11200000</v>
      </c>
      <c r="AK615" s="5">
        <v>13400000</v>
      </c>
      <c r="AL615" s="5">
        <v>3900000</v>
      </c>
      <c r="AM615" s="5">
        <v>0</v>
      </c>
      <c r="AN615" s="5">
        <v>0</v>
      </c>
      <c r="AO615" s="5">
        <v>0</v>
      </c>
      <c r="AP615" s="5">
        <v>0</v>
      </c>
      <c r="AQ615" s="5">
        <v>0</v>
      </c>
    </row>
    <row r="616" spans="3:43" ht="15" customHeight="1">
      <c r="C616" s="476"/>
      <c r="D616" s="476"/>
      <c r="E616" s="5" t="s">
        <v>251</v>
      </c>
      <c r="AA616" s="5">
        <v>0</v>
      </c>
      <c r="AB616" s="5">
        <v>0</v>
      </c>
      <c r="AC616" s="5">
        <v>0</v>
      </c>
      <c r="AD616" s="5">
        <v>0</v>
      </c>
      <c r="AE616" s="5">
        <v>0</v>
      </c>
      <c r="AF616" s="5">
        <v>0</v>
      </c>
      <c r="AG616" s="5">
        <v>0</v>
      </c>
      <c r="AH616" s="5">
        <v>0</v>
      </c>
      <c r="AI616" s="5">
        <v>0</v>
      </c>
      <c r="AJ616" s="5">
        <v>0</v>
      </c>
      <c r="AK616" s="5">
        <v>0</v>
      </c>
      <c r="AL616" s="5">
        <v>0</v>
      </c>
      <c r="AM616" s="5">
        <v>0</v>
      </c>
      <c r="AN616" s="5">
        <v>0</v>
      </c>
      <c r="AO616" s="5">
        <v>0</v>
      </c>
      <c r="AP616" s="5">
        <v>0</v>
      </c>
      <c r="AQ616" s="5">
        <v>0</v>
      </c>
    </row>
    <row r="617" spans="3:43" ht="15" customHeight="1">
      <c r="C617" s="476" t="s">
        <v>1359</v>
      </c>
      <c r="D617" s="476"/>
      <c r="E617" s="5" t="s">
        <v>1369</v>
      </c>
      <c r="AA617" s="5">
        <v>3689736.9550061449</v>
      </c>
      <c r="AB617" s="5">
        <v>-5120803.1600703299</v>
      </c>
      <c r="AC617" s="5">
        <v>840728.22811385989</v>
      </c>
      <c r="AD617" s="5">
        <v>1708869.7406824827</v>
      </c>
      <c r="AE617" s="5">
        <v>704970.59295122325</v>
      </c>
      <c r="AF617" s="5">
        <v>-4549288.8721421361</v>
      </c>
      <c r="AG617" s="5">
        <v>-3812689.4253975973</v>
      </c>
      <c r="AH617" s="5">
        <v>-4387070.9723699167</v>
      </c>
      <c r="AI617" s="5">
        <v>891751.08343751729</v>
      </c>
      <c r="AJ617" s="5">
        <v>2869872.3964880109</v>
      </c>
      <c r="AK617" s="5">
        <v>2166745.5113631785</v>
      </c>
      <c r="AL617" s="5">
        <v>-3025224.4137618542</v>
      </c>
      <c r="AM617" s="5">
        <v>19028092.128665239</v>
      </c>
      <c r="AN617" s="5">
        <v>50666351.714689024</v>
      </c>
      <c r="AO617" s="5">
        <v>59217766.602805734</v>
      </c>
      <c r="AP617" s="5">
        <v>77961797.358979315</v>
      </c>
      <c r="AQ617" s="5">
        <v>98370768.642818362</v>
      </c>
    </row>
    <row r="618" spans="3:43" ht="15" customHeight="1">
      <c r="C618" s="476" t="s">
        <v>1359</v>
      </c>
      <c r="D618" s="476"/>
      <c r="E618" s="5" t="s">
        <v>260</v>
      </c>
      <c r="AA618" s="5">
        <v>170000.0000000596</v>
      </c>
      <c r="AB618" s="5">
        <v>4500000</v>
      </c>
      <c r="AC618" s="5">
        <v>6600000</v>
      </c>
      <c r="AD618" s="5">
        <v>6200000</v>
      </c>
      <c r="AE618" s="5">
        <v>7400000</v>
      </c>
      <c r="AF618" s="5">
        <v>7400000</v>
      </c>
      <c r="AG618" s="5">
        <v>8100000</v>
      </c>
      <c r="AH618" s="5">
        <v>6000000</v>
      </c>
      <c r="AI618" s="5">
        <v>7600000</v>
      </c>
      <c r="AJ618" s="5">
        <v>7700000</v>
      </c>
      <c r="AK618" s="5">
        <v>9300000</v>
      </c>
      <c r="AL618" s="5">
        <v>10500000</v>
      </c>
      <c r="AM618" s="5">
        <v>6500000</v>
      </c>
      <c r="AN618" s="5">
        <v>6200000</v>
      </c>
      <c r="AO618" s="5">
        <v>5600000</v>
      </c>
      <c r="AP618" s="5">
        <v>7000000</v>
      </c>
      <c r="AQ618" s="5">
        <v>0</v>
      </c>
    </row>
    <row r="619" spans="3:43" ht="15" customHeight="1">
      <c r="C619" s="476"/>
      <c r="D619" s="476"/>
      <c r="E619" s="5" t="s">
        <v>1331</v>
      </c>
      <c r="AA619" s="5">
        <v>-24999999.999999993</v>
      </c>
      <c r="AB619" s="5">
        <v>0</v>
      </c>
      <c r="AC619" s="5">
        <v>0</v>
      </c>
      <c r="AD619" s="5">
        <v>0</v>
      </c>
      <c r="AE619" s="5">
        <v>0</v>
      </c>
      <c r="AF619" s="5">
        <v>0</v>
      </c>
      <c r="AG619" s="5">
        <v>0</v>
      </c>
      <c r="AH619" s="5">
        <v>0</v>
      </c>
      <c r="AI619" s="5">
        <v>0</v>
      </c>
      <c r="AJ619" s="5">
        <v>0</v>
      </c>
      <c r="AK619" s="5">
        <v>0</v>
      </c>
      <c r="AL619" s="5">
        <v>0</v>
      </c>
      <c r="AM619" s="5">
        <v>0</v>
      </c>
      <c r="AN619" s="5">
        <v>0</v>
      </c>
      <c r="AO619" s="5">
        <v>0</v>
      </c>
      <c r="AP619" s="5">
        <v>0</v>
      </c>
      <c r="AQ619" s="5">
        <v>0</v>
      </c>
    </row>
    <row r="620" spans="3:43" ht="15" customHeight="1">
      <c r="C620" s="1078" t="s">
        <v>1359</v>
      </c>
      <c r="D620" s="476"/>
      <c r="E620" s="5" t="s">
        <v>256</v>
      </c>
      <c r="AA620" s="5">
        <v>428774.69000008702</v>
      </c>
      <c r="AB620" s="5">
        <v>500000</v>
      </c>
      <c r="AC620" s="5">
        <v>6400000</v>
      </c>
      <c r="AD620" s="5">
        <v>4700000</v>
      </c>
      <c r="AE620" s="5">
        <v>-9600000</v>
      </c>
      <c r="AF620" s="5">
        <v>-1500000</v>
      </c>
      <c r="AG620" s="5">
        <v>-2300000</v>
      </c>
      <c r="AH620" s="5">
        <v>12000000</v>
      </c>
      <c r="AI620" s="5">
        <v>9000000</v>
      </c>
      <c r="AJ620" s="5">
        <v>-300000</v>
      </c>
      <c r="AK620" s="5">
        <v>-7900000</v>
      </c>
      <c r="AL620" s="5">
        <v>9900000</v>
      </c>
      <c r="AM620" s="5">
        <v>4900000</v>
      </c>
      <c r="AN620" s="5">
        <v>9100000</v>
      </c>
      <c r="AO620" s="5">
        <v>-44600000</v>
      </c>
      <c r="AP620" s="5">
        <v>57500000</v>
      </c>
      <c r="AQ620" s="5">
        <v>8100000</v>
      </c>
    </row>
    <row r="621" spans="3:43" ht="15" customHeight="1">
      <c r="C621" s="476" t="s">
        <v>1359</v>
      </c>
      <c r="D621" s="476"/>
      <c r="E621" s="5" t="s">
        <v>257</v>
      </c>
      <c r="AA621" s="5">
        <v>7400000.0000000075</v>
      </c>
      <c r="AB621" s="5">
        <v>2800000</v>
      </c>
      <c r="AC621" s="5">
        <v>6000000</v>
      </c>
      <c r="AD621" s="5">
        <v>5100000</v>
      </c>
      <c r="AE621" s="5">
        <v>6300000</v>
      </c>
      <c r="AF621" s="5">
        <v>19800000</v>
      </c>
      <c r="AG621" s="5">
        <v>25100000</v>
      </c>
      <c r="AH621" s="5">
        <v>24900000</v>
      </c>
      <c r="AI621" s="5">
        <v>26500000</v>
      </c>
      <c r="AJ621" s="5">
        <v>23300000</v>
      </c>
      <c r="AK621" s="5">
        <v>21000000</v>
      </c>
      <c r="AL621" s="5">
        <v>20300000</v>
      </c>
      <c r="AM621" s="5">
        <v>19700000</v>
      </c>
      <c r="AN621" s="5">
        <v>14700000</v>
      </c>
      <c r="AO621" s="5">
        <v>3300000</v>
      </c>
      <c r="AP621" s="5">
        <v>-2700000</v>
      </c>
      <c r="AQ621" s="5">
        <v>0</v>
      </c>
    </row>
    <row r="622" spans="3:43" ht="15" customHeight="1">
      <c r="C622" s="476" t="s">
        <v>1359</v>
      </c>
      <c r="D622" s="476"/>
      <c r="E622" s="5" t="s">
        <v>253</v>
      </c>
      <c r="AA622" s="5">
        <v>-2502642.0500000026</v>
      </c>
      <c r="AB622" s="5">
        <v>-400000</v>
      </c>
      <c r="AC622" s="5">
        <v>-400000</v>
      </c>
      <c r="AD622" s="5">
        <v>-400000</v>
      </c>
      <c r="AE622" s="5">
        <v>-300000</v>
      </c>
      <c r="AF622" s="5">
        <v>-300000</v>
      </c>
      <c r="AG622" s="5">
        <v>-200000</v>
      </c>
      <c r="AH622" s="5">
        <v>-200000</v>
      </c>
      <c r="AI622" s="5">
        <v>-100000</v>
      </c>
      <c r="AJ622" s="5">
        <v>-100000</v>
      </c>
      <c r="AK622" s="5">
        <v>0</v>
      </c>
      <c r="AL622" s="5">
        <v>0</v>
      </c>
      <c r="AM622" s="5">
        <v>-100000</v>
      </c>
      <c r="AN622" s="5">
        <v>0</v>
      </c>
      <c r="AO622" s="5">
        <v>0</v>
      </c>
      <c r="AP622" s="5">
        <v>-100000</v>
      </c>
      <c r="AQ622" s="5">
        <v>0</v>
      </c>
    </row>
    <row r="623" spans="3:43" ht="15" customHeight="1">
      <c r="C623" s="476" t="s">
        <v>1359</v>
      </c>
      <c r="D623" s="476"/>
      <c r="E623" s="5" t="s">
        <v>1228</v>
      </c>
      <c r="AA623" s="5">
        <v>-69595660.515357792</v>
      </c>
      <c r="AB623" s="5">
        <v>39297789.908672221</v>
      </c>
      <c r="AC623" s="5">
        <v>872676.66157238185</v>
      </c>
      <c r="AD623" s="5">
        <v>13937299.261281535</v>
      </c>
      <c r="AE623" s="5">
        <v>-13999156.841754138</v>
      </c>
      <c r="AF623" s="5">
        <v>2652034.5071221441</v>
      </c>
      <c r="AG623" s="5">
        <v>-383411.92181200534</v>
      </c>
      <c r="AH623" s="5">
        <v>1762575.8551228121</v>
      </c>
      <c r="AI623" s="5">
        <v>-1710201.9488947988</v>
      </c>
      <c r="AJ623" s="5">
        <v>11576822.263479322</v>
      </c>
      <c r="AK623" s="5">
        <v>3857488.1292864233</v>
      </c>
      <c r="AL623" s="5">
        <v>-1258906.1503226534</v>
      </c>
      <c r="AM623" s="5">
        <v>4278488.1986838952</v>
      </c>
      <c r="AN623" s="5">
        <v>-6565180.3025111556</v>
      </c>
      <c r="AO623" s="5">
        <v>10798876.478325099</v>
      </c>
      <c r="AP623" s="5">
        <v>-11974175.559366316</v>
      </c>
      <c r="AQ623" s="5">
        <v>-47963025.411711439</v>
      </c>
    </row>
    <row r="624" spans="3:43" ht="15" customHeight="1">
      <c r="C624" s="476" t="s">
        <v>1359</v>
      </c>
      <c r="D624" s="476"/>
      <c r="E624" s="5" t="s">
        <v>271</v>
      </c>
      <c r="AA624" s="5">
        <v>0</v>
      </c>
      <c r="AB624" s="5">
        <v>0</v>
      </c>
      <c r="AC624" s="5">
        <v>0</v>
      </c>
      <c r="AD624" s="5">
        <v>0</v>
      </c>
      <c r="AE624" s="5">
        <v>0</v>
      </c>
      <c r="AF624" s="5">
        <v>0</v>
      </c>
      <c r="AG624" s="5">
        <v>0</v>
      </c>
      <c r="AH624" s="5">
        <v>0</v>
      </c>
      <c r="AI624" s="5">
        <v>0</v>
      </c>
      <c r="AJ624" s="5">
        <v>0</v>
      </c>
      <c r="AK624" s="5">
        <v>0</v>
      </c>
      <c r="AL624" s="5">
        <v>0</v>
      </c>
      <c r="AM624" s="5">
        <v>0</v>
      </c>
      <c r="AN624" s="5">
        <v>0</v>
      </c>
      <c r="AO624" s="5">
        <v>0</v>
      </c>
      <c r="AP624" s="5">
        <v>0</v>
      </c>
      <c r="AQ624" s="5">
        <v>0</v>
      </c>
    </row>
    <row r="625" spans="3:43" ht="15" customHeight="1">
      <c r="C625" s="476" t="s">
        <v>1359</v>
      </c>
      <c r="D625" s="476"/>
      <c r="E625" s="5" t="s">
        <v>1253</v>
      </c>
      <c r="AA625" s="5">
        <v>0</v>
      </c>
      <c r="AB625" s="5">
        <v>0</v>
      </c>
      <c r="AC625" s="5">
        <v>0</v>
      </c>
      <c r="AD625" s="5">
        <v>0</v>
      </c>
      <c r="AE625" s="5">
        <v>0</v>
      </c>
      <c r="AF625" s="5">
        <v>0</v>
      </c>
      <c r="AG625" s="5">
        <v>0</v>
      </c>
      <c r="AH625" s="5">
        <v>0</v>
      </c>
      <c r="AI625" s="5">
        <v>0</v>
      </c>
      <c r="AJ625" s="5">
        <v>0</v>
      </c>
      <c r="AK625" s="5">
        <v>0</v>
      </c>
      <c r="AL625" s="5">
        <v>0</v>
      </c>
      <c r="AM625" s="5">
        <v>0</v>
      </c>
      <c r="AN625" s="5">
        <v>0</v>
      </c>
      <c r="AO625" s="5">
        <v>0</v>
      </c>
      <c r="AP625" s="5">
        <v>0</v>
      </c>
      <c r="AQ625" s="5">
        <v>0</v>
      </c>
    </row>
    <row r="626" spans="3:43" ht="15" customHeight="1">
      <c r="C626" s="476"/>
      <c r="D626" s="476"/>
      <c r="E626" s="5" t="s">
        <v>1232</v>
      </c>
      <c r="AA626" s="5">
        <v>817.8760591756436</v>
      </c>
      <c r="AB626" s="5">
        <v>917.70262092549819</v>
      </c>
      <c r="AC626" s="5">
        <v>1621.3587158300943</v>
      </c>
      <c r="AD626" s="5">
        <v>2072.8354185770149</v>
      </c>
      <c r="AE626" s="5">
        <v>2125.3094970255916</v>
      </c>
      <c r="AF626" s="5">
        <v>2179.1119630945177</v>
      </c>
      <c r="AG626" s="5">
        <v>2234.2764450764662</v>
      </c>
      <c r="AH626" s="5">
        <v>2290.837422568482</v>
      </c>
      <c r="AI626" s="5">
        <v>2348.8302480226703</v>
      </c>
      <c r="AJ626" s="5">
        <v>2408.2911688427848</v>
      </c>
      <c r="AK626" s="5">
        <v>2469.2573500399594</v>
      </c>
      <c r="AL626" s="5">
        <v>2531.766897462061</v>
      </c>
      <c r="AM626" s="5">
        <v>2595.8588816110714</v>
      </c>
      <c r="AN626" s="5">
        <v>2661.5733620634564</v>
      </c>
      <c r="AO626" s="5">
        <v>2728.9514125087007</v>
      </c>
      <c r="AP626" s="5">
        <v>2798.0351464216656</v>
      </c>
      <c r="AQ626" s="5">
        <v>2868.8677433849225</v>
      </c>
    </row>
    <row r="627" spans="3:43" ht="15" customHeight="1">
      <c r="C627" s="476" t="s">
        <v>1359</v>
      </c>
      <c r="D627" s="476"/>
      <c r="E627" s="5" t="s">
        <v>1254</v>
      </c>
      <c r="AA627" s="5">
        <v>0</v>
      </c>
      <c r="AB627" s="5">
        <v>0</v>
      </c>
      <c r="AC627" s="5">
        <v>0</v>
      </c>
      <c r="AD627" s="5">
        <v>0</v>
      </c>
      <c r="AE627" s="5">
        <v>0</v>
      </c>
      <c r="AF627" s="5">
        <v>0</v>
      </c>
      <c r="AG627" s="5">
        <v>0</v>
      </c>
      <c r="AH627" s="5">
        <v>0</v>
      </c>
      <c r="AI627" s="5">
        <v>0</v>
      </c>
      <c r="AJ627" s="5">
        <v>0</v>
      </c>
      <c r="AK627" s="5">
        <v>0</v>
      </c>
      <c r="AL627" s="5">
        <v>0</v>
      </c>
      <c r="AM627" s="5">
        <v>0</v>
      </c>
      <c r="AN627" s="5">
        <v>0</v>
      </c>
      <c r="AO627" s="5">
        <v>0</v>
      </c>
      <c r="AP627" s="5">
        <v>0</v>
      </c>
      <c r="AQ627" s="5">
        <v>0</v>
      </c>
    </row>
    <row r="628" spans="3:43" ht="15" customHeight="1">
      <c r="C628" s="476" t="s">
        <v>1359</v>
      </c>
      <c r="D628" s="476"/>
      <c r="E628" s="5" t="s">
        <v>1255</v>
      </c>
      <c r="AA628" s="5">
        <v>0</v>
      </c>
      <c r="AB628" s="5">
        <v>0</v>
      </c>
      <c r="AC628" s="5">
        <v>0</v>
      </c>
      <c r="AD628" s="5">
        <v>0</v>
      </c>
      <c r="AE628" s="5">
        <v>0</v>
      </c>
      <c r="AF628" s="5">
        <v>0</v>
      </c>
      <c r="AG628" s="5">
        <v>0</v>
      </c>
      <c r="AH628" s="5">
        <v>0</v>
      </c>
      <c r="AI628" s="5">
        <v>0</v>
      </c>
      <c r="AJ628" s="5">
        <v>0</v>
      </c>
      <c r="AK628" s="5">
        <v>0</v>
      </c>
      <c r="AL628" s="5">
        <v>0</v>
      </c>
      <c r="AM628" s="5">
        <v>0</v>
      </c>
      <c r="AN628" s="5">
        <v>0</v>
      </c>
      <c r="AO628" s="5">
        <v>0</v>
      </c>
      <c r="AP628" s="5">
        <v>0</v>
      </c>
      <c r="AQ628" s="5">
        <v>0</v>
      </c>
    </row>
    <row r="629" spans="3:43" ht="15" customHeight="1">
      <c r="C629" s="476"/>
      <c r="D629" s="476"/>
      <c r="E629" s="5" t="s">
        <v>1360</v>
      </c>
      <c r="AA629" s="5">
        <v>0</v>
      </c>
      <c r="AB629" s="5">
        <v>0</v>
      </c>
      <c r="AC629" s="5">
        <v>0</v>
      </c>
      <c r="AD629" s="5">
        <v>0</v>
      </c>
      <c r="AE629" s="5">
        <v>0</v>
      </c>
      <c r="AF629" s="5">
        <v>0</v>
      </c>
      <c r="AG629" s="5">
        <v>0</v>
      </c>
      <c r="AH629" s="5">
        <v>0</v>
      </c>
      <c r="AI629" s="5">
        <v>0</v>
      </c>
      <c r="AJ629" s="5">
        <v>0</v>
      </c>
      <c r="AK629" s="5">
        <v>0</v>
      </c>
      <c r="AL629" s="5">
        <v>0</v>
      </c>
      <c r="AM629" s="5">
        <v>0</v>
      </c>
      <c r="AN629" s="5">
        <v>0</v>
      </c>
      <c r="AO629" s="5">
        <v>0</v>
      </c>
      <c r="AP629" s="5">
        <v>0</v>
      </c>
      <c r="AQ629" s="5">
        <v>0</v>
      </c>
    </row>
    <row r="630" spans="3:43" ht="15" customHeight="1">
      <c r="C630" s="476" t="s">
        <v>1359</v>
      </c>
      <c r="D630" s="476"/>
      <c r="E630" s="5" t="s">
        <v>1256</v>
      </c>
      <c r="AA630" s="5">
        <v>0</v>
      </c>
      <c r="AB630" s="5">
        <v>-14223242.882244319</v>
      </c>
      <c r="AC630" s="5">
        <v>-161522.94921875</v>
      </c>
      <c r="AD630" s="5">
        <v>-15633262.666852683</v>
      </c>
      <c r="AE630" s="5">
        <v>-442379.74330356717</v>
      </c>
      <c r="AF630" s="5">
        <v>-139002.734375</v>
      </c>
      <c r="AG630" s="5">
        <v>0</v>
      </c>
      <c r="AH630" s="5">
        <v>4215650.8743944913</v>
      </c>
      <c r="AI630" s="5">
        <v>4604365.7181444913</v>
      </c>
      <c r="AJ630" s="5">
        <v>-1807337.1386768073</v>
      </c>
      <c r="AK630" s="5">
        <v>-7068625.2818555087</v>
      </c>
      <c r="AL630" s="5">
        <v>4658862.8613231927</v>
      </c>
      <c r="AM630" s="5">
        <v>5797054.2908593118</v>
      </c>
      <c r="AN630" s="5">
        <v>5783854.2908593118</v>
      </c>
      <c r="AO630" s="5">
        <v>-510752.84986661375</v>
      </c>
      <c r="AP630" s="5">
        <v>5755457.1476806104</v>
      </c>
      <c r="AQ630" s="5">
        <v>4220668.574965775</v>
      </c>
    </row>
    <row r="631" spans="3:43" ht="15" customHeight="1">
      <c r="C631" s="476"/>
      <c r="D631" s="476"/>
      <c r="E631" s="5" t="s">
        <v>1233</v>
      </c>
      <c r="AA631" s="5">
        <v>8728.2464069017442</v>
      </c>
      <c r="AB631" s="5">
        <v>9793.5799854206853</v>
      </c>
      <c r="AC631" s="5">
        <v>17302.888655289193</v>
      </c>
      <c r="AD631" s="5">
        <v>22120.977978655021</v>
      </c>
      <c r="AE631" s="5">
        <v>22680.973202302936</v>
      </c>
      <c r="AF631" s="5">
        <v>23255.144772530533</v>
      </c>
      <c r="AG631" s="5">
        <v>23843.851565260207</v>
      </c>
      <c r="AH631" s="5">
        <v>24447.461541401339</v>
      </c>
      <c r="AI631" s="5">
        <v>25066.351976838196</v>
      </c>
      <c r="AJ631" s="5">
        <v>25700.909698239644</v>
      </c>
      <c r="AK631" s="5">
        <v>26351.531324838055</v>
      </c>
      <c r="AL631" s="5">
        <v>27018.623516329564</v>
      </c>
      <c r="AM631" s="5">
        <v>27702.603227049578</v>
      </c>
      <c r="AN631" s="5">
        <v>28403.897966582794</v>
      </c>
      <c r="AO631" s="5">
        <v>29122.946066970471</v>
      </c>
      <c r="AP631" s="5">
        <v>29860.196956682252</v>
      </c>
      <c r="AQ631" s="5">
        <v>30616.111441523768</v>
      </c>
    </row>
    <row r="632" spans="3:43" ht="15" customHeight="1">
      <c r="C632" s="476"/>
      <c r="D632" s="476"/>
      <c r="E632" s="5" t="s">
        <v>1356</v>
      </c>
      <c r="AA632" s="5">
        <v>0</v>
      </c>
      <c r="AB632" s="5">
        <v>0</v>
      </c>
      <c r="AC632" s="5">
        <v>0</v>
      </c>
      <c r="AD632" s="5">
        <v>0</v>
      </c>
      <c r="AE632" s="5">
        <v>0</v>
      </c>
      <c r="AF632" s="5">
        <v>0</v>
      </c>
      <c r="AG632" s="5">
        <v>0</v>
      </c>
      <c r="AH632" s="5">
        <v>0</v>
      </c>
      <c r="AI632" s="5">
        <v>0</v>
      </c>
      <c r="AJ632" s="5">
        <v>0</v>
      </c>
      <c r="AK632" s="5">
        <v>0</v>
      </c>
      <c r="AL632" s="5">
        <v>0</v>
      </c>
      <c r="AM632" s="5">
        <v>0</v>
      </c>
      <c r="AN632" s="5">
        <v>0</v>
      </c>
      <c r="AO632" s="5">
        <v>0</v>
      </c>
      <c r="AP632" s="5">
        <v>0</v>
      </c>
      <c r="AQ632" s="5">
        <v>0</v>
      </c>
    </row>
    <row r="633" spans="3:43" ht="15" customHeight="1">
      <c r="D633" s="476"/>
      <c r="E633" s="29" t="s">
        <v>24</v>
      </c>
      <c r="F633" s="29"/>
      <c r="P633" s="29"/>
      <c r="Q633" s="29"/>
      <c r="R633" s="29"/>
      <c r="S633" s="29"/>
      <c r="T633" s="29"/>
      <c r="U633" s="29"/>
      <c r="V633" s="29"/>
      <c r="W633" s="29"/>
      <c r="X633" s="29"/>
      <c r="Y633" s="29"/>
      <c r="Z633" s="29"/>
      <c r="AA633" s="29">
        <v>-139053854.37061083</v>
      </c>
      <c r="AB633" s="29">
        <v>26036294.140913714</v>
      </c>
      <c r="AC633" s="29">
        <v>25469110.519788321</v>
      </c>
      <c r="AD633" s="29">
        <v>19605845.193485275</v>
      </c>
      <c r="AE633" s="29">
        <v>1540595.6918083993</v>
      </c>
      <c r="AF633" s="29">
        <v>24539669.070574865</v>
      </c>
      <c r="AG633" s="29">
        <v>28435528.350782309</v>
      </c>
      <c r="AH633" s="29">
        <v>24187446.455118932</v>
      </c>
      <c r="AI633" s="29">
        <v>25488251.263082691</v>
      </c>
      <c r="AJ633" s="29">
        <v>27534852.412984502</v>
      </c>
      <c r="AK633" s="29">
        <v>17000757.360497639</v>
      </c>
      <c r="AL633" s="29">
        <v>14775659.183030255</v>
      </c>
      <c r="AM633" s="29">
        <v>150002470.6597254</v>
      </c>
      <c r="AN633" s="29">
        <v>891295905.70813954</v>
      </c>
      <c r="AO633" s="29">
        <v>1338234162.6754992</v>
      </c>
      <c r="AP633" s="29">
        <v>1474743363.663518</v>
      </c>
      <c r="AQ633" s="29">
        <v>908255591.92621219</v>
      </c>
    </row>
    <row r="634" spans="3:43" ht="15" customHeight="1">
      <c r="D634" s="476"/>
      <c r="E634" s="29" t="s">
        <v>1361</v>
      </c>
      <c r="F634" s="29"/>
      <c r="P634" s="29"/>
      <c r="Q634" s="29"/>
      <c r="R634" s="29"/>
      <c r="S634" s="29"/>
      <c r="T634" s="29"/>
      <c r="U634" s="29"/>
      <c r="V634" s="29"/>
      <c r="W634" s="29"/>
      <c r="X634" s="29"/>
      <c r="Y634" s="29"/>
      <c r="Z634" s="29"/>
      <c r="AA634" s="29">
        <v>-114063400.49307695</v>
      </c>
      <c r="AB634" s="29">
        <v>26025582.858307369</v>
      </c>
      <c r="AC634" s="29">
        <v>25450186.272417203</v>
      </c>
      <c r="AD634" s="29">
        <v>19581651.380088046</v>
      </c>
      <c r="AE634" s="29">
        <v>1515789.4091090709</v>
      </c>
      <c r="AF634" s="29">
        <v>24514234.813839242</v>
      </c>
      <c r="AG634" s="29">
        <v>28409450.222771972</v>
      </c>
      <c r="AH634" s="29">
        <v>24160708.15615496</v>
      </c>
      <c r="AI634" s="29">
        <v>25460836.080857828</v>
      </c>
      <c r="AJ634" s="29">
        <v>27506743.212117419</v>
      </c>
      <c r="AK634" s="29">
        <v>16971936.571822762</v>
      </c>
      <c r="AL634" s="29">
        <v>14746108.792616464</v>
      </c>
      <c r="AM634" s="29">
        <v>149972172.19761673</v>
      </c>
      <c r="AN634" s="29">
        <v>891264840.2368108</v>
      </c>
      <c r="AO634" s="29">
        <v>1338202310.7780199</v>
      </c>
      <c r="AP634" s="29">
        <v>1474710705.4314148</v>
      </c>
      <c r="AQ634" s="29">
        <v>908222106.94702744</v>
      </c>
    </row>
    <row r="635" spans="3:43" ht="15" customHeight="1">
      <c r="D635" s="476"/>
      <c r="E635" s="29"/>
      <c r="F635" s="29"/>
    </row>
    <row r="636" spans="3:43" ht="15" customHeight="1">
      <c r="D636" s="29" t="s">
        <v>1379</v>
      </c>
    </row>
    <row r="637" spans="3:43" ht="15" customHeight="1">
      <c r="C637" s="476" t="s">
        <v>1359</v>
      </c>
      <c r="D637" s="5" t="s">
        <v>1380</v>
      </c>
      <c r="E637" s="5" t="s">
        <v>1363</v>
      </c>
      <c r="N637" s="5">
        <v>0</v>
      </c>
      <c r="O637" s="5">
        <v>0</v>
      </c>
      <c r="P637" s="5">
        <v>0</v>
      </c>
      <c r="Q637" s="5">
        <v>0</v>
      </c>
      <c r="R637" s="5">
        <v>0</v>
      </c>
      <c r="S637" s="5">
        <v>0</v>
      </c>
      <c r="T637" s="5">
        <v>0</v>
      </c>
      <c r="U637" s="5">
        <v>0</v>
      </c>
      <c r="V637" s="5">
        <v>0</v>
      </c>
      <c r="W637" s="5">
        <v>0</v>
      </c>
      <c r="X637" s="5">
        <v>0</v>
      </c>
      <c r="Y637" s="5">
        <v>0</v>
      </c>
      <c r="Z637" s="5">
        <v>0</v>
      </c>
      <c r="AA637" s="5">
        <v>0</v>
      </c>
      <c r="AB637" s="5">
        <v>0</v>
      </c>
      <c r="AC637" s="5">
        <v>0</v>
      </c>
      <c r="AD637" s="5">
        <v>0</v>
      </c>
      <c r="AE637" s="5">
        <v>0</v>
      </c>
      <c r="AF637" s="5">
        <v>0</v>
      </c>
      <c r="AG637" s="5">
        <v>0</v>
      </c>
      <c r="AH637" s="5">
        <v>0</v>
      </c>
      <c r="AI637" s="5">
        <v>0</v>
      </c>
      <c r="AJ637" s="5">
        <v>0</v>
      </c>
      <c r="AK637" s="5">
        <v>0</v>
      </c>
      <c r="AL637" s="5">
        <v>0</v>
      </c>
      <c r="AM637" s="5">
        <v>0</v>
      </c>
      <c r="AN637" s="5">
        <v>0</v>
      </c>
      <c r="AO637" s="5">
        <v>0</v>
      </c>
      <c r="AP637" s="5">
        <v>0</v>
      </c>
      <c r="AQ637" s="5">
        <v>0</v>
      </c>
    </row>
    <row r="638" spans="3:43" ht="15" customHeight="1">
      <c r="C638" s="476" t="s">
        <v>1359</v>
      </c>
      <c r="D638" s="5" t="s">
        <v>1380</v>
      </c>
      <c r="E638" s="5" t="s">
        <v>495</v>
      </c>
      <c r="N638" s="5">
        <v>270515597.72000003</v>
      </c>
      <c r="O638" s="5">
        <v>187466286.63999999</v>
      </c>
      <c r="P638" s="5">
        <v>262493921.68000001</v>
      </c>
      <c r="Q638" s="5">
        <v>204382835</v>
      </c>
      <c r="R638" s="5">
        <v>185129900.59999999</v>
      </c>
      <c r="S638" s="5">
        <v>98606561.319999993</v>
      </c>
      <c r="T638" s="5">
        <v>124075510.97</v>
      </c>
      <c r="U638" s="5">
        <v>76805103.159999996</v>
      </c>
      <c r="V638" s="5">
        <v>107961319.19</v>
      </c>
      <c r="W638" s="5">
        <v>78442307.789999992</v>
      </c>
      <c r="X638" s="5">
        <v>55277004.829999998</v>
      </c>
      <c r="Y638" s="5">
        <v>127400241.13999999</v>
      </c>
      <c r="Z638" s="5">
        <v>229115342.15000001</v>
      </c>
      <c r="AA638" s="5">
        <v>171361732.57727456</v>
      </c>
      <c r="AB638" s="5">
        <v>170833571.56922436</v>
      </c>
      <c r="AC638" s="5">
        <v>178131875.90117407</v>
      </c>
      <c r="AD638" s="5">
        <v>177900620.94615078</v>
      </c>
      <c r="AE638" s="5">
        <v>180052976.34736633</v>
      </c>
      <c r="AF638" s="5">
        <v>169503468.26060057</v>
      </c>
      <c r="AG638" s="5">
        <v>158509019.83058214</v>
      </c>
      <c r="AH638" s="5">
        <v>127778572.22958972</v>
      </c>
      <c r="AI638" s="5">
        <v>98153493.457760334</v>
      </c>
      <c r="AJ638" s="5">
        <v>71220879.148587227</v>
      </c>
      <c r="AK638" s="5">
        <v>53437207.361615896</v>
      </c>
      <c r="AL638" s="5">
        <v>23208583.856993675</v>
      </c>
      <c r="AM638" s="5">
        <v>79758833.988752365</v>
      </c>
      <c r="AN638" s="5">
        <v>739815160.09930563</v>
      </c>
      <c r="AO638" s="5">
        <v>1850678947.8779655</v>
      </c>
      <c r="AP638" s="5">
        <v>3053647436.2956138</v>
      </c>
      <c r="AQ638" s="5">
        <v>3820368257.7062883</v>
      </c>
    </row>
    <row r="639" spans="3:43" ht="15" customHeight="1">
      <c r="C639" s="476" t="s">
        <v>1359</v>
      </c>
      <c r="D639" s="5" t="s">
        <v>1380</v>
      </c>
      <c r="E639" s="5" t="s">
        <v>1378</v>
      </c>
      <c r="N639" s="5">
        <v>0</v>
      </c>
      <c r="O639" s="5">
        <v>1249187</v>
      </c>
      <c r="P639" s="5">
        <v>1622.46</v>
      </c>
      <c r="Q639" s="5">
        <v>1622.46</v>
      </c>
      <c r="R639" s="5">
        <v>1622.46</v>
      </c>
      <c r="S639" s="5">
        <v>1622.46</v>
      </c>
      <c r="T639" s="5">
        <v>167040.46</v>
      </c>
      <c r="U639" s="5">
        <v>1374407.01</v>
      </c>
      <c r="V639" s="5">
        <v>1415343.13</v>
      </c>
      <c r="W639" s="5">
        <v>0</v>
      </c>
      <c r="X639" s="5">
        <v>0</v>
      </c>
      <c r="Y639" s="5">
        <v>0</v>
      </c>
      <c r="Z639" s="5">
        <v>0</v>
      </c>
      <c r="AA639" s="5">
        <v>0</v>
      </c>
      <c r="AB639" s="5">
        <v>0</v>
      </c>
      <c r="AC639" s="5">
        <v>0</v>
      </c>
      <c r="AD639" s="5">
        <v>0</v>
      </c>
      <c r="AE639" s="5">
        <v>0</v>
      </c>
      <c r="AF639" s="5">
        <v>0</v>
      </c>
      <c r="AG639" s="5">
        <v>0</v>
      </c>
      <c r="AH639" s="5">
        <v>0</v>
      </c>
      <c r="AI639" s="5">
        <v>0</v>
      </c>
      <c r="AJ639" s="5">
        <v>0</v>
      </c>
      <c r="AK639" s="5">
        <v>0</v>
      </c>
      <c r="AL639" s="5">
        <v>0</v>
      </c>
      <c r="AM639" s="5">
        <v>33318287.447649598</v>
      </c>
      <c r="AN639" s="5">
        <v>184641775.87086999</v>
      </c>
      <c r="AO639" s="5">
        <v>378174408.63896602</v>
      </c>
      <c r="AP639" s="5">
        <v>516473546.70543891</v>
      </c>
      <c r="AQ639" s="5">
        <v>595246420.43571901</v>
      </c>
    </row>
    <row r="640" spans="3:43" ht="15" customHeight="1">
      <c r="C640" s="476" t="s">
        <v>1359</v>
      </c>
      <c r="D640" s="5" t="s">
        <v>1380</v>
      </c>
      <c r="E640" s="5" t="s">
        <v>1312</v>
      </c>
      <c r="N640" s="5">
        <v>120224000.84</v>
      </c>
      <c r="O640" s="5">
        <v>133455176.19</v>
      </c>
      <c r="P640" s="5">
        <v>149238726.66999999</v>
      </c>
      <c r="Q640" s="5">
        <v>160162421.08000001</v>
      </c>
      <c r="R640" s="5">
        <v>153439035.12</v>
      </c>
      <c r="S640" s="5">
        <v>159070446.69000003</v>
      </c>
      <c r="T640" s="5">
        <v>166282607.55000001</v>
      </c>
      <c r="U640" s="5">
        <v>208606855.03000003</v>
      </c>
      <c r="V640" s="5">
        <v>216181019.71000001</v>
      </c>
      <c r="W640" s="5">
        <v>218100000.00000003</v>
      </c>
      <c r="X640" s="5">
        <v>190900000</v>
      </c>
      <c r="Y640" s="5">
        <v>190430000</v>
      </c>
      <c r="Z640" s="5">
        <v>198000000</v>
      </c>
      <c r="AA640" s="5">
        <v>202100000</v>
      </c>
      <c r="AB640" s="5">
        <v>201300000</v>
      </c>
      <c r="AC640" s="5">
        <v>199300000</v>
      </c>
      <c r="AD640" s="5">
        <v>203500000</v>
      </c>
      <c r="AE640" s="5">
        <v>212800000</v>
      </c>
      <c r="AF640" s="5">
        <v>224500000</v>
      </c>
      <c r="AG640" s="5">
        <v>237400000</v>
      </c>
      <c r="AH640" s="5">
        <v>248000000</v>
      </c>
      <c r="AI640" s="5">
        <v>256300000</v>
      </c>
      <c r="AJ640" s="5">
        <v>267500000</v>
      </c>
      <c r="AK640" s="5">
        <v>280900000</v>
      </c>
      <c r="AL640" s="5">
        <v>284800000</v>
      </c>
      <c r="AM640" s="5">
        <v>284800000</v>
      </c>
      <c r="AN640" s="5">
        <v>284800000</v>
      </c>
      <c r="AO640" s="5">
        <v>284800000</v>
      </c>
      <c r="AP640" s="5">
        <v>284800000</v>
      </c>
      <c r="AQ640" s="5">
        <v>284800000</v>
      </c>
    </row>
    <row r="641" spans="1:43" ht="15" customHeight="1">
      <c r="C641" s="1078" t="s">
        <v>1359</v>
      </c>
      <c r="D641" s="5" t="s">
        <v>1380</v>
      </c>
      <c r="E641" s="5" t="s">
        <v>251</v>
      </c>
      <c r="N641" s="5">
        <v>32885743.890000001</v>
      </c>
      <c r="O641" s="5">
        <v>70070576.480000004</v>
      </c>
      <c r="P641" s="5">
        <v>101932749.98999999</v>
      </c>
      <c r="Q641" s="5">
        <v>112856573.92</v>
      </c>
      <c r="R641" s="201">
        <v>104173026.01000001</v>
      </c>
      <c r="S641" s="5">
        <v>40725639.030000001</v>
      </c>
      <c r="T641" s="5">
        <v>27806650.43</v>
      </c>
      <c r="U641" s="5">
        <v>9158650.370000001</v>
      </c>
      <c r="V641" s="5">
        <v>11869231.209999997</v>
      </c>
      <c r="W641" s="5">
        <v>0</v>
      </c>
      <c r="X641" s="5">
        <v>0</v>
      </c>
      <c r="Y641" s="5">
        <v>0</v>
      </c>
      <c r="Z641" s="5">
        <v>25000000</v>
      </c>
      <c r="AA641" s="5">
        <v>25000000</v>
      </c>
      <c r="AB641" s="5">
        <v>25000000</v>
      </c>
      <c r="AC641" s="5">
        <v>25000000</v>
      </c>
      <c r="AD641" s="5">
        <v>25000000</v>
      </c>
      <c r="AE641" s="5">
        <v>25000000</v>
      </c>
      <c r="AF641" s="5">
        <v>25000000</v>
      </c>
      <c r="AG641" s="5">
        <v>25000000</v>
      </c>
      <c r="AH641" s="5">
        <v>25000000</v>
      </c>
      <c r="AI641" s="5">
        <v>25000000</v>
      </c>
      <c r="AJ641" s="5">
        <v>25000000</v>
      </c>
      <c r="AK641" s="5">
        <v>25000000</v>
      </c>
      <c r="AL641" s="5">
        <v>25000000</v>
      </c>
      <c r="AM641" s="5">
        <v>25000000</v>
      </c>
      <c r="AN641" s="5">
        <v>25000000</v>
      </c>
      <c r="AO641" s="5">
        <v>25000000</v>
      </c>
      <c r="AP641" s="5">
        <v>25000000</v>
      </c>
      <c r="AQ641" s="5">
        <v>25000000</v>
      </c>
    </row>
    <row r="642" spans="1:43" ht="15" customHeight="1">
      <c r="C642" s="1078" t="s">
        <v>1359</v>
      </c>
      <c r="D642" s="5" t="s">
        <v>1380</v>
      </c>
      <c r="E642" s="5" t="s">
        <v>1369</v>
      </c>
      <c r="N642" s="5">
        <v>0</v>
      </c>
      <c r="O642" s="5">
        <v>0</v>
      </c>
      <c r="P642" s="5">
        <v>0</v>
      </c>
      <c r="Q642" s="5">
        <v>0</v>
      </c>
      <c r="R642" s="201">
        <v>15523140</v>
      </c>
      <c r="S642" s="5">
        <v>26440391.459999997</v>
      </c>
      <c r="T642" s="5">
        <v>30631083.419999998</v>
      </c>
      <c r="U642" s="5">
        <v>24734390.220000003</v>
      </c>
      <c r="V642" s="5">
        <v>0</v>
      </c>
      <c r="W642" s="5">
        <v>0</v>
      </c>
      <c r="X642" s="5">
        <v>1617848</v>
      </c>
      <c r="Y642" s="5">
        <v>14063888</v>
      </c>
      <c r="Z642" s="5">
        <v>34067194</v>
      </c>
      <c r="AA642" s="5">
        <v>37756930.955006145</v>
      </c>
      <c r="AB642" s="5">
        <v>32636127.794935815</v>
      </c>
      <c r="AC642" s="5">
        <v>33476856.023049675</v>
      </c>
      <c r="AD642" s="5">
        <v>35185725.763732158</v>
      </c>
      <c r="AE642" s="5">
        <v>35890696.356683381</v>
      </c>
      <c r="AF642" s="5">
        <v>31341407.484541245</v>
      </c>
      <c r="AG642" s="5">
        <v>27528718.059143648</v>
      </c>
      <c r="AH642" s="5">
        <v>23141647.086773731</v>
      </c>
      <c r="AI642" s="5">
        <v>24033398.170211248</v>
      </c>
      <c r="AJ642" s="5">
        <v>26903270.566699259</v>
      </c>
      <c r="AK642" s="5">
        <v>29070016.078062437</v>
      </c>
      <c r="AL642" s="5">
        <v>26044791.664300583</v>
      </c>
      <c r="AM642" s="5">
        <v>45072883.792965822</v>
      </c>
      <c r="AN642" s="5">
        <v>95739235.507654846</v>
      </c>
      <c r="AO642" s="5">
        <v>154957002.11046058</v>
      </c>
      <c r="AP642" s="5">
        <v>232918799.46943989</v>
      </c>
      <c r="AQ642" s="5">
        <v>331289568.11225826</v>
      </c>
    </row>
    <row r="643" spans="1:43" ht="15" customHeight="1">
      <c r="C643" s="1078" t="s">
        <v>1359</v>
      </c>
      <c r="D643" s="5" t="s">
        <v>1380</v>
      </c>
      <c r="E643" s="5" t="s">
        <v>260</v>
      </c>
      <c r="N643" s="5">
        <v>99405579.650000006</v>
      </c>
      <c r="O643" s="5">
        <v>105340101.67</v>
      </c>
      <c r="P643" s="5">
        <v>108024743.84999999</v>
      </c>
      <c r="Q643" s="5">
        <v>123081275.06999999</v>
      </c>
      <c r="R643" s="201">
        <v>124900858.39999987</v>
      </c>
      <c r="S643" s="5">
        <v>131920309.7299999</v>
      </c>
      <c r="T643" s="5">
        <v>157218414.85000002</v>
      </c>
      <c r="U643" s="5">
        <v>165220743.41000009</v>
      </c>
      <c r="V643" s="5">
        <v>166167848.20999992</v>
      </c>
      <c r="W643" s="5">
        <v>167942999.99999997</v>
      </c>
      <c r="X643" s="5">
        <v>165881000</v>
      </c>
      <c r="Y643" s="5">
        <v>173143999.99999982</v>
      </c>
      <c r="Z643" s="5">
        <v>170629999.99999994</v>
      </c>
      <c r="AA643" s="5">
        <v>170800000</v>
      </c>
      <c r="AB643" s="5">
        <v>175300000</v>
      </c>
      <c r="AC643" s="5">
        <v>181900000</v>
      </c>
      <c r="AD643" s="5">
        <v>188100000</v>
      </c>
      <c r="AE643" s="5">
        <v>195500000</v>
      </c>
      <c r="AF643" s="5">
        <v>202900000</v>
      </c>
      <c r="AG643" s="5">
        <v>211000000</v>
      </c>
      <c r="AH643" s="5">
        <v>217000000</v>
      </c>
      <c r="AI643" s="5">
        <v>224600000</v>
      </c>
      <c r="AJ643" s="5">
        <v>232300000</v>
      </c>
      <c r="AK643" s="5">
        <v>241600000</v>
      </c>
      <c r="AL643" s="5">
        <v>252100000</v>
      </c>
      <c r="AM643" s="5">
        <v>258600000</v>
      </c>
      <c r="AN643" s="5">
        <v>264800000</v>
      </c>
      <c r="AO643" s="5">
        <v>270400000</v>
      </c>
      <c r="AP643" s="5">
        <v>277400000</v>
      </c>
      <c r="AQ643" s="5">
        <v>277400000</v>
      </c>
    </row>
    <row r="644" spans="1:43" ht="15" customHeight="1">
      <c r="C644" s="1078" t="s">
        <v>1359</v>
      </c>
      <c r="D644" s="5" t="s">
        <v>1380</v>
      </c>
      <c r="E644" s="5" t="s">
        <v>1331</v>
      </c>
      <c r="N644" s="5">
        <v>42553407.380000003</v>
      </c>
      <c r="O644" s="5">
        <v>64200965.200000003</v>
      </c>
      <c r="P644" s="5">
        <v>74607471.280000001</v>
      </c>
      <c r="Q644" s="5">
        <v>83797603.640000001</v>
      </c>
      <c r="R644" s="5">
        <v>95079262.820000023</v>
      </c>
      <c r="S644" s="5">
        <v>94873692.379999995</v>
      </c>
      <c r="T644" s="5">
        <v>62538877.49000001</v>
      </c>
      <c r="U644" s="5">
        <v>33759200.109999999</v>
      </c>
      <c r="V644" s="5">
        <v>33759200.109999999</v>
      </c>
      <c r="W644" s="5">
        <v>33759200.109999999</v>
      </c>
      <c r="X644" s="5">
        <v>33759200.109999999</v>
      </c>
      <c r="Y644" s="5">
        <v>33759200.109999999</v>
      </c>
      <c r="Z644" s="5">
        <v>58759200.110000007</v>
      </c>
      <c r="AA644" s="5">
        <v>33759200.110000014</v>
      </c>
      <c r="AB644" s="5">
        <v>33759200.110000014</v>
      </c>
      <c r="AC644" s="5">
        <v>33759200.110000014</v>
      </c>
      <c r="AD644" s="5">
        <v>33759200.110000014</v>
      </c>
      <c r="AE644" s="5">
        <v>33759200.110000014</v>
      </c>
      <c r="AF644" s="5">
        <v>33759200.110000014</v>
      </c>
      <c r="AG644" s="5">
        <v>33759200.110000014</v>
      </c>
      <c r="AH644" s="5">
        <v>33759200.110000014</v>
      </c>
      <c r="AI644" s="5">
        <v>33759200.110000014</v>
      </c>
      <c r="AJ644" s="5">
        <v>33759200.110000014</v>
      </c>
      <c r="AK644" s="5">
        <v>33759200.110000014</v>
      </c>
      <c r="AL644" s="5">
        <v>33759200.110000014</v>
      </c>
      <c r="AM644" s="5">
        <v>33759200.110000014</v>
      </c>
      <c r="AN644" s="5">
        <v>33759200.110000014</v>
      </c>
      <c r="AO644" s="5">
        <v>33759200.110000014</v>
      </c>
      <c r="AP644" s="5">
        <v>33759200.110000014</v>
      </c>
      <c r="AQ644" s="5">
        <v>33759200.110000014</v>
      </c>
    </row>
    <row r="645" spans="1:43" s="201" customFormat="1" ht="15" customHeight="1">
      <c r="A645" s="171"/>
      <c r="B645" s="171"/>
      <c r="C645" s="1078" t="s">
        <v>1359</v>
      </c>
      <c r="D645" s="5" t="s">
        <v>1380</v>
      </c>
      <c r="E645" s="201" t="s">
        <v>256</v>
      </c>
      <c r="N645" s="201">
        <v>89675347.319999993</v>
      </c>
      <c r="O645" s="201">
        <v>91151450.079999998</v>
      </c>
      <c r="P645" s="201">
        <v>91381163.590000004</v>
      </c>
      <c r="Q645" s="201">
        <v>76799281.989999995</v>
      </c>
      <c r="R645" s="201">
        <v>76747253.289999992</v>
      </c>
      <c r="S645" s="201">
        <v>87844887.349999994</v>
      </c>
      <c r="T645" s="201">
        <v>96202695.649999946</v>
      </c>
      <c r="U645" s="201">
        <v>115866932.33000001</v>
      </c>
      <c r="V645" s="201">
        <v>128977642.42999998</v>
      </c>
      <c r="W645" s="201">
        <v>156901740.28</v>
      </c>
      <c r="X645" s="201">
        <v>169690130.73000005</v>
      </c>
      <c r="Y645" s="201">
        <v>183399581.78999996</v>
      </c>
      <c r="Z645" s="201">
        <v>197571225.30999991</v>
      </c>
      <c r="AA645" s="201">
        <v>198000000</v>
      </c>
      <c r="AB645" s="201">
        <v>198500000</v>
      </c>
      <c r="AC645" s="201">
        <v>204900000</v>
      </c>
      <c r="AD645" s="201">
        <v>209600000</v>
      </c>
      <c r="AE645" s="201">
        <v>200000000</v>
      </c>
      <c r="AF645" s="201">
        <v>198500000</v>
      </c>
      <c r="AG645" s="201">
        <v>196200000</v>
      </c>
      <c r="AH645" s="201">
        <v>208200000</v>
      </c>
      <c r="AI645" s="201">
        <v>217200000</v>
      </c>
      <c r="AJ645" s="201">
        <v>216900000</v>
      </c>
      <c r="AK645" s="201">
        <v>209000000</v>
      </c>
      <c r="AL645" s="201">
        <v>218900000</v>
      </c>
      <c r="AM645" s="201">
        <v>223800000</v>
      </c>
      <c r="AN645" s="201">
        <v>232900000</v>
      </c>
      <c r="AO645" s="201">
        <v>188300000</v>
      </c>
      <c r="AP645" s="201">
        <v>245800000</v>
      </c>
      <c r="AQ645" s="201">
        <v>253900000</v>
      </c>
    </row>
    <row r="646" spans="1:43" s="201" customFormat="1" ht="15" customHeight="1">
      <c r="A646" s="171"/>
      <c r="B646" s="171"/>
      <c r="C646" s="1078" t="s">
        <v>1359</v>
      </c>
      <c r="D646" s="5" t="s">
        <v>1380</v>
      </c>
      <c r="E646" s="201" t="s">
        <v>257</v>
      </c>
      <c r="N646" s="201">
        <v>24114804.75</v>
      </c>
      <c r="O646" s="201">
        <v>60806665.729999997</v>
      </c>
      <c r="P646" s="201">
        <v>58654368.899999999</v>
      </c>
      <c r="Q646" s="201">
        <v>68205454.459999993</v>
      </c>
      <c r="R646" s="201">
        <v>58219533.170000017</v>
      </c>
      <c r="S646" s="201">
        <v>60213613.259999976</v>
      </c>
      <c r="T646" s="201">
        <v>60303649.750000015</v>
      </c>
      <c r="U646" s="201">
        <v>63164684.389999986</v>
      </c>
      <c r="V646" s="201">
        <v>71573558.01000002</v>
      </c>
      <c r="W646" s="201">
        <v>68329000.00000003</v>
      </c>
      <c r="X646" s="201">
        <v>78501999.999999985</v>
      </c>
      <c r="Y646" s="201">
        <v>45713000</v>
      </c>
      <c r="Z646" s="201">
        <v>60999999.999999993</v>
      </c>
      <c r="AA646" s="201">
        <v>68400000</v>
      </c>
      <c r="AB646" s="201">
        <v>71200000</v>
      </c>
      <c r="AC646" s="201">
        <v>77200000</v>
      </c>
      <c r="AD646" s="201">
        <v>82300000</v>
      </c>
      <c r="AE646" s="201">
        <v>88600000</v>
      </c>
      <c r="AF646" s="201">
        <v>108400000</v>
      </c>
      <c r="AG646" s="201">
        <v>133500000</v>
      </c>
      <c r="AH646" s="201">
        <v>158400000</v>
      </c>
      <c r="AI646" s="201">
        <v>184900000</v>
      </c>
      <c r="AJ646" s="201">
        <v>208200000</v>
      </c>
      <c r="AK646" s="201">
        <v>229200000</v>
      </c>
      <c r="AL646" s="201">
        <v>249500000</v>
      </c>
      <c r="AM646" s="201">
        <v>269200000</v>
      </c>
      <c r="AN646" s="201">
        <v>283900000</v>
      </c>
      <c r="AO646" s="201">
        <v>287200000</v>
      </c>
      <c r="AP646" s="201">
        <v>284500000</v>
      </c>
      <c r="AQ646" s="201">
        <v>284500000</v>
      </c>
    </row>
    <row r="647" spans="1:43" s="201" customFormat="1" ht="15" customHeight="1">
      <c r="A647" s="171"/>
      <c r="B647" s="171"/>
      <c r="C647" s="1078" t="s">
        <v>1359</v>
      </c>
      <c r="D647" s="5" t="s">
        <v>1380</v>
      </c>
      <c r="E647" s="201" t="s">
        <v>253</v>
      </c>
      <c r="N647" s="201">
        <v>21025534.309999991</v>
      </c>
      <c r="O647" s="201">
        <v>15141790.629999995</v>
      </c>
      <c r="P647" s="201">
        <v>17517475.319999985</v>
      </c>
      <c r="Q647" s="201">
        <v>12504014.249999993</v>
      </c>
      <c r="R647" s="201">
        <v>9994989.200000003</v>
      </c>
      <c r="S647" s="201">
        <v>9521730.4199999813</v>
      </c>
      <c r="T647" s="201">
        <v>8297036.3199999984</v>
      </c>
      <c r="U647" s="201">
        <v>7797125.049999997</v>
      </c>
      <c r="V647" s="201">
        <v>8374288.8500000089</v>
      </c>
      <c r="W647" s="201">
        <v>7438327.1499999929</v>
      </c>
      <c r="X647" s="201">
        <v>6699225.8699999861</v>
      </c>
      <c r="Y647" s="201">
        <v>6094111.620000002</v>
      </c>
      <c r="Z647" s="201">
        <v>5502642.0500000026</v>
      </c>
      <c r="AA647" s="201">
        <v>3000000</v>
      </c>
      <c r="AB647" s="201">
        <v>2600000</v>
      </c>
      <c r="AC647" s="201">
        <v>2200000</v>
      </c>
      <c r="AD647" s="201">
        <v>1800000</v>
      </c>
      <c r="AE647" s="201">
        <v>1500000</v>
      </c>
      <c r="AF647" s="201">
        <v>1200000</v>
      </c>
      <c r="AG647" s="201">
        <v>1000000</v>
      </c>
      <c r="AH647" s="201">
        <v>800000</v>
      </c>
      <c r="AI647" s="201">
        <v>700000</v>
      </c>
      <c r="AJ647" s="201">
        <v>600000</v>
      </c>
      <c r="AK647" s="201">
        <v>600000</v>
      </c>
      <c r="AL647" s="201">
        <v>600000</v>
      </c>
      <c r="AM647" s="201">
        <v>500000</v>
      </c>
      <c r="AN647" s="201">
        <v>500000</v>
      </c>
      <c r="AO647" s="201">
        <v>500000</v>
      </c>
      <c r="AP647" s="201">
        <v>400000</v>
      </c>
      <c r="AQ647" s="201">
        <v>400000</v>
      </c>
    </row>
    <row r="648" spans="1:43" s="201" customFormat="1" ht="15" customHeight="1">
      <c r="A648" s="171"/>
      <c r="B648" s="171"/>
      <c r="C648" s="1078"/>
      <c r="D648" s="5" t="s">
        <v>1380</v>
      </c>
      <c r="E648" s="201" t="s">
        <v>1228</v>
      </c>
      <c r="N648" s="201">
        <v>47000292.130000003</v>
      </c>
      <c r="O648" s="201">
        <v>170635377.66</v>
      </c>
      <c r="P648" s="201">
        <v>46393429.520000003</v>
      </c>
      <c r="Q648" s="201">
        <v>93178891.390000001</v>
      </c>
      <c r="R648" s="201">
        <v>207903474.19999999</v>
      </c>
      <c r="S648" s="201">
        <v>78011312.169999957</v>
      </c>
      <c r="T648" s="201">
        <v>463597955.96000004</v>
      </c>
      <c r="U648" s="201">
        <v>137882898.13999999</v>
      </c>
      <c r="V648" s="201">
        <v>91789223.599999905</v>
      </c>
      <c r="W648" s="201">
        <v>136723687.58000004</v>
      </c>
      <c r="X648" s="201">
        <v>209722175.23000002</v>
      </c>
      <c r="Y648" s="201">
        <v>136415402.78999996</v>
      </c>
      <c r="Z648" s="201">
        <v>73820683.140000001</v>
      </c>
      <c r="AA648" s="201">
        <v>4225022.6246422157</v>
      </c>
      <c r="AB648" s="201">
        <v>43522812.533314437</v>
      </c>
      <c r="AC648" s="201">
        <v>44395489.194886819</v>
      </c>
      <c r="AD648" s="201">
        <v>58332788.456168354</v>
      </c>
      <c r="AE648" s="201">
        <v>44333631.614414215</v>
      </c>
      <c r="AF648" s="201">
        <v>46985666.121536359</v>
      </c>
      <c r="AG648" s="201">
        <v>46602254.199724354</v>
      </c>
      <c r="AH648" s="201">
        <v>48364830.054847166</v>
      </c>
      <c r="AI648" s="201">
        <v>46654628.105952367</v>
      </c>
      <c r="AJ648" s="201">
        <v>58231450.369431689</v>
      </c>
      <c r="AK648" s="201">
        <v>62088938.498718113</v>
      </c>
      <c r="AL648" s="201">
        <v>60830032.348395459</v>
      </c>
      <c r="AM648" s="201">
        <v>65108520.547079355</v>
      </c>
      <c r="AN648" s="201">
        <v>58543340.244568199</v>
      </c>
      <c r="AO648" s="201">
        <v>69342216.722893298</v>
      </c>
      <c r="AP648" s="201">
        <v>57368041.163526982</v>
      </c>
      <c r="AQ648" s="201">
        <v>9405015.7518155426</v>
      </c>
    </row>
    <row r="649" spans="1:43" s="201" customFormat="1" ht="15" customHeight="1">
      <c r="A649" s="171"/>
      <c r="B649" s="171"/>
      <c r="C649" s="1078" t="s">
        <v>1359</v>
      </c>
      <c r="D649" s="5" t="s">
        <v>1380</v>
      </c>
      <c r="E649" s="201" t="s">
        <v>271</v>
      </c>
      <c r="N649" s="201">
        <v>48056095</v>
      </c>
      <c r="O649" s="201">
        <v>28834325.260000002</v>
      </c>
      <c r="P649" s="201">
        <v>42260451.460000001</v>
      </c>
      <c r="Q649" s="201">
        <v>42260451.460000001</v>
      </c>
      <c r="R649" s="201">
        <v>47864386.659999996</v>
      </c>
      <c r="S649" s="201">
        <v>53051897.730000004</v>
      </c>
      <c r="T649" s="201">
        <v>56364789.449999988</v>
      </c>
      <c r="U649" s="201">
        <v>62821228.649999999</v>
      </c>
      <c r="V649" s="201">
        <v>58609855.949999988</v>
      </c>
      <c r="W649" s="201">
        <v>59643110.670000009</v>
      </c>
      <c r="X649" s="201">
        <v>64426232.859999999</v>
      </c>
      <c r="Y649" s="201">
        <v>74000000</v>
      </c>
      <c r="Z649" s="201">
        <v>116697401.39</v>
      </c>
      <c r="AA649" s="201">
        <v>116697401.39</v>
      </c>
      <c r="AB649" s="201">
        <v>116697401.39</v>
      </c>
      <c r="AC649" s="201">
        <v>116697401.39</v>
      </c>
      <c r="AD649" s="201">
        <v>116697401.39</v>
      </c>
      <c r="AE649" s="201">
        <v>116697401.39</v>
      </c>
      <c r="AF649" s="201">
        <v>116697401.39</v>
      </c>
      <c r="AG649" s="201">
        <v>116697401.39</v>
      </c>
      <c r="AH649" s="201">
        <v>116697401.39</v>
      </c>
      <c r="AI649" s="201">
        <v>116697401.39</v>
      </c>
      <c r="AJ649" s="201">
        <v>116697401.39</v>
      </c>
      <c r="AK649" s="201">
        <v>116697401.39</v>
      </c>
      <c r="AL649" s="201">
        <v>116697401.39</v>
      </c>
      <c r="AM649" s="201">
        <v>116697401.39</v>
      </c>
      <c r="AN649" s="201">
        <v>116697401.39</v>
      </c>
      <c r="AO649" s="201">
        <v>116697401.39</v>
      </c>
      <c r="AP649" s="201">
        <v>116697401.39</v>
      </c>
      <c r="AQ649" s="201">
        <v>116697401.39</v>
      </c>
    </row>
    <row r="650" spans="1:43" s="201" customFormat="1" ht="15" customHeight="1">
      <c r="A650" s="171"/>
      <c r="B650" s="171"/>
      <c r="C650" s="1078" t="s">
        <v>1359</v>
      </c>
      <c r="D650" s="5" t="s">
        <v>1380</v>
      </c>
      <c r="E650" s="201" t="s">
        <v>1253</v>
      </c>
      <c r="N650" s="201">
        <v>25008601.050000001</v>
      </c>
      <c r="O650" s="201">
        <v>25147940.859999999</v>
      </c>
      <c r="P650" s="201">
        <v>25180410.899999999</v>
      </c>
      <c r="Q650" s="201">
        <v>25222110.170000002</v>
      </c>
      <c r="R650" s="201">
        <v>25270994.399999999</v>
      </c>
      <c r="S650" s="201">
        <v>25366637.919999998</v>
      </c>
      <c r="T650" s="201">
        <v>26544494.160000004</v>
      </c>
      <c r="U650" s="201">
        <v>25132442.480000004</v>
      </c>
      <c r="V650" s="201">
        <v>24984606.219999999</v>
      </c>
      <c r="W650" s="201">
        <v>25189000</v>
      </c>
      <c r="X650" s="201">
        <v>25130000</v>
      </c>
      <c r="Y650" s="201">
        <v>25000000</v>
      </c>
      <c r="Z650" s="201">
        <v>25000000</v>
      </c>
      <c r="AA650" s="201">
        <v>25000000</v>
      </c>
      <c r="AB650" s="201">
        <v>25000000</v>
      </c>
      <c r="AC650" s="201">
        <v>25000000</v>
      </c>
      <c r="AD650" s="201">
        <v>25000000</v>
      </c>
      <c r="AE650" s="201">
        <v>25000000</v>
      </c>
      <c r="AF650" s="201">
        <v>25000000</v>
      </c>
      <c r="AG650" s="201">
        <v>25000000</v>
      </c>
      <c r="AH650" s="201">
        <v>25000000</v>
      </c>
      <c r="AI650" s="201">
        <v>25000000</v>
      </c>
      <c r="AJ650" s="201">
        <v>25000000</v>
      </c>
      <c r="AK650" s="201">
        <v>25000000</v>
      </c>
      <c r="AL650" s="201">
        <v>25000000</v>
      </c>
      <c r="AM650" s="201">
        <v>25000000</v>
      </c>
      <c r="AN650" s="201">
        <v>25000000</v>
      </c>
      <c r="AO650" s="201">
        <v>25000000</v>
      </c>
      <c r="AP650" s="201">
        <v>25000000</v>
      </c>
      <c r="AQ650" s="201">
        <v>25000000</v>
      </c>
    </row>
    <row r="651" spans="1:43" s="201" customFormat="1" ht="15" customHeight="1">
      <c r="A651" s="171"/>
      <c r="B651" s="171"/>
      <c r="C651" s="1078"/>
      <c r="D651" s="5" t="s">
        <v>1380</v>
      </c>
      <c r="E651" s="201" t="s">
        <v>1232</v>
      </c>
      <c r="N651" s="201">
        <v>53339.4</v>
      </c>
      <c r="O651" s="201">
        <v>55757.04</v>
      </c>
      <c r="P651" s="201">
        <v>58752.11</v>
      </c>
      <c r="Q651" s="201">
        <v>60244.62</v>
      </c>
      <c r="R651" s="201">
        <v>61754.15</v>
      </c>
      <c r="S651" s="201">
        <v>63722</v>
      </c>
      <c r="T651" s="201">
        <v>66452.41</v>
      </c>
      <c r="U651" s="201">
        <v>70594.75</v>
      </c>
      <c r="V651" s="201">
        <v>73287.37</v>
      </c>
      <c r="W651" s="201">
        <v>74950.75</v>
      </c>
      <c r="X651" s="201">
        <v>76578.459999999992</v>
      </c>
      <c r="Y651" s="201">
        <v>77665.83</v>
      </c>
      <c r="Z651" s="201">
        <v>78524.38</v>
      </c>
      <c r="AA651" s="201">
        <v>79342.256059175648</v>
      </c>
      <c r="AB651" s="201">
        <v>80259.958680101146</v>
      </c>
      <c r="AC651" s="201">
        <v>81881.317395931241</v>
      </c>
      <c r="AD651" s="201">
        <v>83954.152814508256</v>
      </c>
      <c r="AE651" s="201">
        <v>86079.462311533847</v>
      </c>
      <c r="AF651" s="201">
        <v>88258.574274628365</v>
      </c>
      <c r="AG651" s="201">
        <v>90492.850719704831</v>
      </c>
      <c r="AH651" s="201">
        <v>92783.688142273313</v>
      </c>
      <c r="AI651" s="201">
        <v>95132.518390295983</v>
      </c>
      <c r="AJ651" s="201">
        <v>97540.809559138768</v>
      </c>
      <c r="AK651" s="201">
        <v>100010.06690917873</v>
      </c>
      <c r="AL651" s="201">
        <v>102541.83380664079</v>
      </c>
      <c r="AM651" s="201">
        <v>105137.69268825186</v>
      </c>
      <c r="AN651" s="201">
        <v>107799.26605031532</v>
      </c>
      <c r="AO651" s="201">
        <v>110528.21746282402</v>
      </c>
      <c r="AP651" s="201">
        <v>113326.25260924568</v>
      </c>
      <c r="AQ651" s="201">
        <v>116195.12035263061</v>
      </c>
    </row>
    <row r="652" spans="1:43" s="201" customFormat="1" ht="15" customHeight="1">
      <c r="A652" s="171"/>
      <c r="B652" s="171"/>
      <c r="C652" s="1078" t="s">
        <v>1359</v>
      </c>
      <c r="D652" s="5" t="s">
        <v>1380</v>
      </c>
      <c r="E652" s="201" t="s">
        <v>1254</v>
      </c>
      <c r="N652" s="201">
        <v>267964.78999999998</v>
      </c>
      <c r="O652" s="201">
        <v>234828.02</v>
      </c>
      <c r="P652" s="201">
        <v>212487.58</v>
      </c>
      <c r="Q652" s="201">
        <v>324771.61</v>
      </c>
      <c r="R652" s="201">
        <v>459516.71</v>
      </c>
      <c r="S652" s="201">
        <v>608530.36</v>
      </c>
      <c r="T652" s="201">
        <v>354569.47</v>
      </c>
      <c r="U652" s="201">
        <v>1054333.71</v>
      </c>
      <c r="V652" s="201">
        <v>2132971.9700000002</v>
      </c>
      <c r="W652" s="201">
        <v>1193422.2500000002</v>
      </c>
      <c r="X652" s="201">
        <v>1060831.9700000002</v>
      </c>
      <c r="Y652" s="201">
        <v>140599.57000000004</v>
      </c>
      <c r="Z652" s="201">
        <v>627010.54</v>
      </c>
      <c r="AA652" s="201">
        <v>627010.54</v>
      </c>
      <c r="AB652" s="201">
        <v>627010.54</v>
      </c>
      <c r="AC652" s="201">
        <v>627010.54</v>
      </c>
      <c r="AD652" s="201">
        <v>627010.54</v>
      </c>
      <c r="AE652" s="201">
        <v>627010.54</v>
      </c>
      <c r="AF652" s="201">
        <v>627010.54</v>
      </c>
      <c r="AG652" s="201">
        <v>627010.54</v>
      </c>
      <c r="AH652" s="201">
        <v>627010.54</v>
      </c>
      <c r="AI652" s="201">
        <v>627010.54</v>
      </c>
      <c r="AJ652" s="201">
        <v>627010.54</v>
      </c>
      <c r="AK652" s="201">
        <v>627010.54</v>
      </c>
      <c r="AL652" s="201">
        <v>627010.54</v>
      </c>
      <c r="AM652" s="201">
        <v>627010.54</v>
      </c>
      <c r="AN652" s="201">
        <v>627010.54</v>
      </c>
      <c r="AO652" s="201">
        <v>627010.54</v>
      </c>
      <c r="AP652" s="201">
        <v>627010.54</v>
      </c>
      <c r="AQ652" s="201">
        <v>627010.54</v>
      </c>
    </row>
    <row r="653" spans="1:43" s="201" customFormat="1" ht="15" customHeight="1">
      <c r="A653" s="171"/>
      <c r="B653" s="171"/>
      <c r="C653" s="1078" t="s">
        <v>1359</v>
      </c>
      <c r="D653" s="5" t="s">
        <v>1380</v>
      </c>
      <c r="E653" s="201" t="s">
        <v>1256</v>
      </c>
      <c r="N653" s="201">
        <v>31053999.98</v>
      </c>
      <c r="O653" s="201">
        <v>46381232.810000002</v>
      </c>
      <c r="P653" s="201">
        <v>52044185.020000003</v>
      </c>
      <c r="Q653" s="201">
        <v>91001944.920000002</v>
      </c>
      <c r="R653" s="201">
        <v>103461838.16</v>
      </c>
      <c r="S653" s="201">
        <v>108634373.92999999</v>
      </c>
      <c r="T653" s="201">
        <v>132686958.49000001</v>
      </c>
      <c r="U653" s="201">
        <v>133194646.13000001</v>
      </c>
      <c r="V653" s="201">
        <v>137385159.98000002</v>
      </c>
      <c r="W653" s="201">
        <v>131385340.14</v>
      </c>
      <c r="X653" s="201">
        <v>121555610.33000001</v>
      </c>
      <c r="Y653" s="201">
        <v>119770396.35999998</v>
      </c>
      <c r="Z653" s="201">
        <v>114969575.16</v>
      </c>
      <c r="AA653" s="201">
        <v>114969575.16</v>
      </c>
      <c r="AB653" s="201">
        <v>100746332.27775568</v>
      </c>
      <c r="AC653" s="201">
        <v>100584809.32853693</v>
      </c>
      <c r="AD653" s="201">
        <v>84951546.661684245</v>
      </c>
      <c r="AE653" s="201">
        <v>84509166.918380678</v>
      </c>
      <c r="AF653" s="201">
        <v>84370164.184005678</v>
      </c>
      <c r="AG653" s="201">
        <v>84370164.184005678</v>
      </c>
      <c r="AH653" s="201">
        <v>88585815.058400169</v>
      </c>
      <c r="AI653" s="201">
        <v>93190180.77654466</v>
      </c>
      <c r="AJ653" s="201">
        <v>91382843.637867853</v>
      </c>
      <c r="AK653" s="201">
        <v>84314218.356012344</v>
      </c>
      <c r="AL653" s="201">
        <v>88973081.217335537</v>
      </c>
      <c r="AM653" s="201">
        <v>94770135.508194849</v>
      </c>
      <c r="AN653" s="201">
        <v>100553989.79905416</v>
      </c>
      <c r="AO653" s="201">
        <v>100043236.94918755</v>
      </c>
      <c r="AP653" s="201">
        <v>105798694.09686816</v>
      </c>
      <c r="AQ653" s="201">
        <v>110019362.67183393</v>
      </c>
    </row>
    <row r="654" spans="1:43" s="201" customFormat="1" ht="15" customHeight="1">
      <c r="A654" s="171"/>
      <c r="B654" s="171"/>
      <c r="C654" s="1078"/>
      <c r="D654" s="5"/>
      <c r="E654" s="201" t="s">
        <v>1233</v>
      </c>
      <c r="N654" s="201">
        <v>1210596.1200000001</v>
      </c>
      <c r="O654" s="201">
        <v>1187111.25</v>
      </c>
      <c r="P654" s="201">
        <v>1158643.02</v>
      </c>
      <c r="Q654" s="201">
        <v>1130561.2</v>
      </c>
      <c r="R654" s="201">
        <v>1097106.3899999999</v>
      </c>
      <c r="S654" s="201">
        <v>1063793.93</v>
      </c>
      <c r="T654" s="201">
        <v>1015611.12</v>
      </c>
      <c r="U654" s="201">
        <v>1019600.16</v>
      </c>
      <c r="V654" s="201">
        <v>970794.78</v>
      </c>
      <c r="W654" s="201">
        <v>919000</v>
      </c>
      <c r="X654" s="201">
        <v>869000</v>
      </c>
      <c r="Y654" s="201">
        <v>859000</v>
      </c>
      <c r="Z654" s="201">
        <v>838000</v>
      </c>
      <c r="AA654" s="201">
        <v>846728.24640690174</v>
      </c>
      <c r="AB654" s="201">
        <v>856521.82639232243</v>
      </c>
      <c r="AC654" s="201">
        <v>873824.71504761162</v>
      </c>
      <c r="AD654" s="201">
        <v>895945.69302626664</v>
      </c>
      <c r="AE654" s="201">
        <v>918626.66622856958</v>
      </c>
      <c r="AF654" s="201">
        <v>941881.81100110011</v>
      </c>
      <c r="AG654" s="201">
        <v>965725.66256636032</v>
      </c>
      <c r="AH654" s="201">
        <v>990173.12410776166</v>
      </c>
      <c r="AI654" s="201">
        <v>1015239.4760845999</v>
      </c>
      <c r="AJ654" s="201">
        <v>1040940.3857828395</v>
      </c>
      <c r="AK654" s="201">
        <v>1067291.9171076776</v>
      </c>
      <c r="AL654" s="201">
        <v>1094310.5406240071</v>
      </c>
      <c r="AM654" s="201">
        <v>1122013.1438510567</v>
      </c>
      <c r="AN654" s="201">
        <v>1150417.0418176395</v>
      </c>
      <c r="AO654" s="201">
        <v>1179539.98788461</v>
      </c>
      <c r="AP654" s="201">
        <v>1209400.1848412922</v>
      </c>
      <c r="AQ654" s="201">
        <v>1240016.296282816</v>
      </c>
    </row>
    <row r="655" spans="1:43" s="201" customFormat="1" ht="15" customHeight="1">
      <c r="A655" s="171"/>
      <c r="B655" s="171"/>
      <c r="C655" s="1078"/>
      <c r="D655" s="5"/>
      <c r="E655" s="201" t="s">
        <v>1356</v>
      </c>
      <c r="N655" s="201">
        <v>31503019.579999998</v>
      </c>
      <c r="O655" s="201">
        <v>32718264.98</v>
      </c>
      <c r="P655" s="201">
        <v>44271061.079999998</v>
      </c>
      <c r="Q655" s="201">
        <v>0</v>
      </c>
      <c r="R655" s="201">
        <v>0</v>
      </c>
      <c r="S655" s="201">
        <v>0</v>
      </c>
      <c r="T655" s="201">
        <v>0</v>
      </c>
      <c r="U655" s="201">
        <v>0</v>
      </c>
      <c r="V655" s="201">
        <v>0</v>
      </c>
      <c r="W655" s="201">
        <v>0</v>
      </c>
      <c r="X655" s="201">
        <v>0</v>
      </c>
      <c r="Y655" s="201">
        <v>0</v>
      </c>
      <c r="Z655" s="201">
        <v>0</v>
      </c>
      <c r="AA655" s="201">
        <v>0</v>
      </c>
      <c r="AB655" s="201">
        <v>0</v>
      </c>
      <c r="AC655" s="201">
        <v>0</v>
      </c>
      <c r="AD655" s="201">
        <v>0</v>
      </c>
      <c r="AE655" s="201">
        <v>0</v>
      </c>
      <c r="AF655" s="201">
        <v>0</v>
      </c>
      <c r="AG655" s="201">
        <v>0</v>
      </c>
      <c r="AH655" s="201">
        <v>0</v>
      </c>
      <c r="AI655" s="201">
        <v>0</v>
      </c>
      <c r="AJ655" s="201">
        <v>0</v>
      </c>
      <c r="AK655" s="201">
        <v>0</v>
      </c>
      <c r="AL655" s="201">
        <v>0</v>
      </c>
      <c r="AM655" s="201">
        <v>0</v>
      </c>
      <c r="AN655" s="201">
        <v>0</v>
      </c>
      <c r="AO655" s="201">
        <v>0</v>
      </c>
      <c r="AP655" s="201">
        <v>0</v>
      </c>
      <c r="AQ655" s="201">
        <v>0</v>
      </c>
    </row>
    <row r="656" spans="1:43" s="201" customFormat="1" ht="15" customHeight="1">
      <c r="A656" s="171"/>
      <c r="B656" s="171"/>
      <c r="C656" s="1078" t="s">
        <v>1359</v>
      </c>
      <c r="D656" s="5" t="s">
        <v>1380</v>
      </c>
      <c r="E656" s="201" t="s">
        <v>1255</v>
      </c>
      <c r="N656" s="201">
        <v>171419.41</v>
      </c>
      <c r="O656" s="201">
        <v>179189.12</v>
      </c>
      <c r="P656" s="201">
        <v>183301.11</v>
      </c>
      <c r="Q656" s="201">
        <v>187956.35</v>
      </c>
      <c r="R656" s="201">
        <v>1421673.46</v>
      </c>
      <c r="S656" s="201">
        <v>1719923.01</v>
      </c>
      <c r="T656" s="201">
        <v>1651775.92</v>
      </c>
      <c r="U656" s="201">
        <v>1722865.94</v>
      </c>
      <c r="V656" s="201">
        <v>228997.05</v>
      </c>
      <c r="W656" s="201">
        <v>188764.43999999997</v>
      </c>
      <c r="X656" s="201">
        <v>174222.93000000002</v>
      </c>
      <c r="Y656" s="201">
        <v>172360.04999999996</v>
      </c>
      <c r="Z656" s="201">
        <v>174265.34999999998</v>
      </c>
      <c r="AA656" s="201">
        <v>174265.34999999998</v>
      </c>
      <c r="AB656" s="201">
        <v>174265.34999999998</v>
      </c>
      <c r="AC656" s="201">
        <v>174265.34999999998</v>
      </c>
      <c r="AD656" s="201">
        <v>174265.34999999998</v>
      </c>
      <c r="AE656" s="201">
        <v>174265.34999999998</v>
      </c>
      <c r="AF656" s="201">
        <v>174265.34999999998</v>
      </c>
      <c r="AG656" s="201">
        <v>174265.34999999998</v>
      </c>
      <c r="AH656" s="201">
        <v>174265.34999999998</v>
      </c>
      <c r="AI656" s="201">
        <v>174265.34999999998</v>
      </c>
      <c r="AJ656" s="201">
        <v>174265.34999999998</v>
      </c>
      <c r="AK656" s="201">
        <v>174265.34999999998</v>
      </c>
      <c r="AL656" s="201">
        <v>174265.34999999998</v>
      </c>
      <c r="AM656" s="201">
        <v>174265.34999999998</v>
      </c>
      <c r="AN656" s="201">
        <v>174265.34999999998</v>
      </c>
      <c r="AO656" s="201">
        <v>174265.34999999998</v>
      </c>
      <c r="AP656" s="201">
        <v>174265.34999999998</v>
      </c>
      <c r="AQ656" s="201">
        <v>174265.34999999998</v>
      </c>
    </row>
    <row r="657" spans="1:43" s="201" customFormat="1" ht="15" customHeight="1">
      <c r="A657" s="171"/>
      <c r="B657" s="171"/>
      <c r="C657" s="1078"/>
      <c r="D657" s="29"/>
      <c r="E657" s="201" t="s">
        <v>1360</v>
      </c>
      <c r="N657" s="201">
        <v>604863.11</v>
      </c>
      <c r="O657" s="201">
        <v>0</v>
      </c>
      <c r="P657" s="201">
        <v>0</v>
      </c>
      <c r="Q657" s="201">
        <v>0</v>
      </c>
      <c r="R657" s="201">
        <v>0</v>
      </c>
      <c r="S657" s="201">
        <v>0</v>
      </c>
      <c r="T657" s="201">
        <v>0</v>
      </c>
      <c r="U657" s="201">
        <v>0</v>
      </c>
      <c r="V657" s="201">
        <v>0</v>
      </c>
      <c r="W657" s="201">
        <v>0</v>
      </c>
      <c r="X657" s="201">
        <v>0</v>
      </c>
      <c r="Y657" s="201">
        <v>0</v>
      </c>
      <c r="Z657" s="201">
        <v>0</v>
      </c>
      <c r="AA657" s="201">
        <v>0</v>
      </c>
      <c r="AB657" s="201">
        <v>0</v>
      </c>
      <c r="AC657" s="201">
        <v>0</v>
      </c>
      <c r="AD657" s="201">
        <v>0</v>
      </c>
      <c r="AE657" s="201">
        <v>0</v>
      </c>
      <c r="AF657" s="201">
        <v>0</v>
      </c>
      <c r="AG657" s="201">
        <v>0</v>
      </c>
      <c r="AH657" s="201">
        <v>0</v>
      </c>
      <c r="AI657" s="201">
        <v>0</v>
      </c>
      <c r="AJ657" s="201">
        <v>0</v>
      </c>
      <c r="AK657" s="201">
        <v>0</v>
      </c>
      <c r="AL657" s="201">
        <v>0</v>
      </c>
      <c r="AM657" s="201">
        <v>0</v>
      </c>
      <c r="AN657" s="201">
        <v>0</v>
      </c>
      <c r="AO657" s="201">
        <v>0</v>
      </c>
      <c r="AP657" s="201">
        <v>0</v>
      </c>
      <c r="AQ657" s="201">
        <v>0</v>
      </c>
    </row>
    <row r="658" spans="1:43" ht="15" customHeight="1">
      <c r="D658" s="476"/>
      <c r="E658" s="29" t="s">
        <v>24</v>
      </c>
      <c r="F658" s="29"/>
      <c r="N658" s="29">
        <v>885330206.42999983</v>
      </c>
      <c r="O658" s="29">
        <v>1034256226.62</v>
      </c>
      <c r="P658" s="29">
        <v>1075614965.5399997</v>
      </c>
      <c r="Q658" s="29">
        <v>1095158013.5899999</v>
      </c>
      <c r="R658" s="29">
        <v>1210749365.2000005</v>
      </c>
      <c r="S658" s="29">
        <v>977739085.14999974</v>
      </c>
      <c r="T658" s="29">
        <v>1415806173.8700004</v>
      </c>
      <c r="U658" s="29">
        <v>1069386701.0400002</v>
      </c>
      <c r="V658" s="29">
        <v>1062454347.7699996</v>
      </c>
      <c r="W658" s="29">
        <v>1086230851.1600001</v>
      </c>
      <c r="X658" s="29">
        <v>1125341061.3200002</v>
      </c>
      <c r="Y658" s="29">
        <v>1130439447.2599998</v>
      </c>
      <c r="Z658" s="29">
        <v>1311851063.5799999</v>
      </c>
      <c r="AA658" s="29">
        <v>1172797209.2093887</v>
      </c>
      <c r="AB658" s="29">
        <v>1198833503.3503029</v>
      </c>
      <c r="AC658" s="29">
        <v>1224302613.870091</v>
      </c>
      <c r="AD658" s="29">
        <v>1243908459.0635765</v>
      </c>
      <c r="AE658" s="29">
        <v>1245449054.7553847</v>
      </c>
      <c r="AF658" s="29">
        <v>1269988723.8259594</v>
      </c>
      <c r="AG658" s="29">
        <v>1298424252.1767418</v>
      </c>
      <c r="AH658" s="29">
        <v>1322611698.631861</v>
      </c>
      <c r="AI658" s="29">
        <v>1348099949.8949435</v>
      </c>
      <c r="AJ658" s="29">
        <v>1375634802.3079281</v>
      </c>
      <c r="AK658" s="29">
        <v>1392635559.6684253</v>
      </c>
      <c r="AL658" s="29">
        <v>1407411218.8514557</v>
      </c>
      <c r="AM658" s="29">
        <v>1557413689.5111814</v>
      </c>
      <c r="AN658" s="29">
        <v>2448709595.2193208</v>
      </c>
      <c r="AO658" s="29">
        <v>3786943757.8948207</v>
      </c>
      <c r="AP658" s="29">
        <v>5261687121.5583391</v>
      </c>
      <c r="AQ658" s="29">
        <v>6169942713.4845514</v>
      </c>
    </row>
    <row r="659" spans="1:43" ht="15" customHeight="1">
      <c r="D659" s="476"/>
      <c r="E659" s="29" t="s">
        <v>1361</v>
      </c>
      <c r="F659" s="29"/>
      <c r="N659" s="29">
        <v>804958096.08999979</v>
      </c>
      <c r="O659" s="29">
        <v>829659715.69000018</v>
      </c>
      <c r="P659" s="29">
        <v>983733079.80999994</v>
      </c>
      <c r="Q659" s="29">
        <v>1000788316.38</v>
      </c>
      <c r="R659" s="29">
        <v>1001687030.4599999</v>
      </c>
      <c r="S659" s="29">
        <v>898600257.04999983</v>
      </c>
      <c r="T659" s="29">
        <v>951126154.38000011</v>
      </c>
      <c r="U659" s="29">
        <v>930413607.99000025</v>
      </c>
      <c r="V659" s="29">
        <v>969621042.01999974</v>
      </c>
      <c r="W659" s="29">
        <v>948513212.82999992</v>
      </c>
      <c r="X659" s="29">
        <v>914673307.63000011</v>
      </c>
      <c r="Y659" s="29">
        <v>993087378.63999975</v>
      </c>
      <c r="Z659" s="29">
        <v>1237113856.0599997</v>
      </c>
      <c r="AA659" s="29">
        <v>1167646116.0822806</v>
      </c>
      <c r="AB659" s="29">
        <v>1154373909.0319157</v>
      </c>
      <c r="AC659" s="29">
        <v>1178951418.6427605</v>
      </c>
      <c r="AD659" s="29">
        <v>1184595770.7615671</v>
      </c>
      <c r="AE659" s="29">
        <v>1200110717.0124304</v>
      </c>
      <c r="AF659" s="29">
        <v>1221972917.3191473</v>
      </c>
      <c r="AG659" s="29">
        <v>1250765779.4637315</v>
      </c>
      <c r="AH659" s="29">
        <v>1273163911.7647636</v>
      </c>
      <c r="AI659" s="29">
        <v>1300334949.7945161</v>
      </c>
      <c r="AJ659" s="29">
        <v>1316264870.7431543</v>
      </c>
      <c r="AK659" s="29">
        <v>1329379319.1856906</v>
      </c>
      <c r="AL659" s="29">
        <v>1345384334.1286297</v>
      </c>
      <c r="AM659" s="29">
        <v>1491078018.1275628</v>
      </c>
      <c r="AN659" s="29">
        <v>2388908038.6668844</v>
      </c>
      <c r="AO659" s="29">
        <v>3716311472.9665799</v>
      </c>
      <c r="AP659" s="29">
        <v>5202996353.9573622</v>
      </c>
      <c r="AQ659" s="29">
        <v>6159181486.3161001</v>
      </c>
    </row>
    <row r="660" spans="1:43" ht="15" customHeight="1">
      <c r="D660" s="476"/>
      <c r="E660" s="29" t="s">
        <v>1381</v>
      </c>
      <c r="F660" s="29"/>
      <c r="N660" s="29">
        <v>852011727.61999977</v>
      </c>
      <c r="O660" s="29">
        <v>1000350850.39</v>
      </c>
      <c r="P660" s="29">
        <v>1030185261.4399999</v>
      </c>
      <c r="Q660" s="29">
        <v>1094027452.3899999</v>
      </c>
      <c r="R660" s="29">
        <v>1209652258.8100004</v>
      </c>
      <c r="S660" s="29">
        <v>976675291.21999979</v>
      </c>
      <c r="T660" s="29">
        <v>1414790562.7500005</v>
      </c>
      <c r="U660" s="29">
        <v>1068367100.8800002</v>
      </c>
      <c r="V660" s="29">
        <v>1061483552.9899997</v>
      </c>
      <c r="W660" s="29">
        <v>1085311851.1600001</v>
      </c>
      <c r="X660" s="29">
        <v>1124472061.3200002</v>
      </c>
      <c r="Y660" s="29">
        <v>1129580447.2599998</v>
      </c>
      <c r="Z660" s="29">
        <v>1311013063.5799999</v>
      </c>
      <c r="AA660" s="29">
        <v>1171950480.9629819</v>
      </c>
      <c r="AB660" s="29">
        <v>1197976981.5239105</v>
      </c>
      <c r="AC660" s="29">
        <v>1223428789.1550434</v>
      </c>
      <c r="AD660" s="29">
        <v>1243012513.3705502</v>
      </c>
      <c r="AE660" s="29">
        <v>1244530428.0891562</v>
      </c>
      <c r="AF660" s="29">
        <v>1269046842.0149584</v>
      </c>
      <c r="AG660" s="29">
        <v>1297458526.5141754</v>
      </c>
      <c r="AH660" s="29">
        <v>1321621525.5077531</v>
      </c>
      <c r="AI660" s="29">
        <v>1347084710.4188588</v>
      </c>
      <c r="AJ660" s="29">
        <v>1374593861.9221451</v>
      </c>
      <c r="AK660" s="29">
        <v>1391568267.7513177</v>
      </c>
      <c r="AL660" s="29">
        <v>1406316908.3108318</v>
      </c>
      <c r="AM660" s="29">
        <v>1556291676.3673303</v>
      </c>
      <c r="AN660" s="29">
        <v>2447559178.1775031</v>
      </c>
      <c r="AO660" s="29">
        <v>3785764217.9069362</v>
      </c>
      <c r="AP660" s="29">
        <v>5260477721.373498</v>
      </c>
      <c r="AQ660" s="29">
        <v>6168702697.1882687</v>
      </c>
    </row>
    <row r="661" spans="1:43" ht="15" customHeight="1">
      <c r="D661" s="476"/>
      <c r="E661" s="29"/>
      <c r="F661" s="29"/>
    </row>
    <row r="662" spans="1:43" ht="15" customHeight="1">
      <c r="D662" s="476"/>
      <c r="E662" s="29"/>
      <c r="F662" s="29"/>
    </row>
    <row r="663" spans="1:43" ht="15" customHeight="1">
      <c r="D663" s="476"/>
      <c r="E663" s="29" t="s">
        <v>1382</v>
      </c>
      <c r="F663" s="29"/>
    </row>
    <row r="664" spans="1:43" ht="15" customHeight="1">
      <c r="D664" s="476"/>
      <c r="E664" s="29"/>
      <c r="F664" s="5" t="s">
        <v>1383</v>
      </c>
      <c r="N664" s="5">
        <v>419151456.59999979</v>
      </c>
      <c r="O664" s="5">
        <v>579063222.1099999</v>
      </c>
      <c r="P664" s="5">
        <v>487342095.91999972</v>
      </c>
      <c r="Q664" s="5">
        <v>533958579.94999993</v>
      </c>
      <c r="R664" s="5">
        <v>672928140.65000045</v>
      </c>
      <c r="S664" s="5">
        <v>584462745.72999978</v>
      </c>
      <c r="T664" s="5">
        <v>1035102527.4300003</v>
      </c>
      <c r="U664" s="5">
        <v>741056892.37000012</v>
      </c>
      <c r="V664" s="5">
        <v>692683577.54999959</v>
      </c>
      <c r="W664" s="5">
        <v>755929343.25999999</v>
      </c>
      <c r="X664" s="5">
        <v>845404856.38000035</v>
      </c>
      <c r="Y664" s="5">
        <v>778850006.00999987</v>
      </c>
      <c r="Z664" s="5">
        <v>800976521.32000005</v>
      </c>
      <c r="AA664" s="5">
        <v>740576276.52211404</v>
      </c>
      <c r="AB664" s="5">
        <v>767940731.67107868</v>
      </c>
      <c r="AC664" s="5">
        <v>788111537.85891676</v>
      </c>
      <c r="AD664" s="5">
        <v>803748638.00742579</v>
      </c>
      <c r="AE664" s="5">
        <v>793836878.29801846</v>
      </c>
      <c r="AF664" s="5">
        <v>817226055.45535898</v>
      </c>
      <c r="AG664" s="5">
        <v>843756032.2361598</v>
      </c>
      <c r="AH664" s="5">
        <v>888073926.29227138</v>
      </c>
      <c r="AI664" s="5">
        <v>934887256.32718325</v>
      </c>
      <c r="AJ664" s="5">
        <v>978154723.04934072</v>
      </c>
      <c r="AK664" s="5">
        <v>999539152.19680953</v>
      </c>
      <c r="AL664" s="5">
        <v>1040643434.8844619</v>
      </c>
      <c r="AM664" s="5">
        <v>1134095655.4124289</v>
      </c>
      <c r="AN664" s="5">
        <v>1365335235.010015</v>
      </c>
      <c r="AO664" s="5">
        <v>1592705609.9068551</v>
      </c>
      <c r="AP664" s="5">
        <v>1864480485.1527257</v>
      </c>
      <c r="AQ664" s="5">
        <v>2006015255.6682634</v>
      </c>
    </row>
    <row r="665" spans="1:43" ht="15" customHeight="1">
      <c r="D665" s="476"/>
      <c r="E665" s="29"/>
      <c r="F665" s="5" t="s">
        <v>673</v>
      </c>
      <c r="N665" s="5">
        <v>32885743.890000001</v>
      </c>
      <c r="O665" s="5">
        <v>70070576.480000004</v>
      </c>
      <c r="P665" s="5">
        <v>101932749.98999999</v>
      </c>
      <c r="Q665" s="5">
        <v>112856573.92</v>
      </c>
      <c r="R665" s="5">
        <v>104173026.01000001</v>
      </c>
      <c r="S665" s="5">
        <v>40725639.030000001</v>
      </c>
      <c r="T665" s="5">
        <v>27806650.43</v>
      </c>
      <c r="U665" s="5">
        <v>9158650.370000001</v>
      </c>
      <c r="V665" s="5">
        <v>11869231.209999997</v>
      </c>
      <c r="W665" s="5">
        <v>0</v>
      </c>
      <c r="X665" s="5">
        <v>0</v>
      </c>
      <c r="Y665" s="5">
        <v>0</v>
      </c>
      <c r="Z665" s="5">
        <v>25000000</v>
      </c>
      <c r="AA665" s="5">
        <v>25000000</v>
      </c>
      <c r="AB665" s="5">
        <v>25000000</v>
      </c>
      <c r="AC665" s="5">
        <v>25000000</v>
      </c>
      <c r="AD665" s="5">
        <v>25000000</v>
      </c>
      <c r="AE665" s="5">
        <v>25000000</v>
      </c>
      <c r="AF665" s="5">
        <v>25000000</v>
      </c>
      <c r="AG665" s="5">
        <v>25000000</v>
      </c>
      <c r="AH665" s="5">
        <v>25000000</v>
      </c>
      <c r="AI665" s="5">
        <v>25000000</v>
      </c>
      <c r="AJ665" s="5">
        <v>25000000</v>
      </c>
      <c r="AK665" s="5">
        <v>25000000</v>
      </c>
      <c r="AL665" s="5">
        <v>25000000</v>
      </c>
      <c r="AM665" s="5">
        <v>25000000</v>
      </c>
      <c r="AN665" s="5">
        <v>25000000</v>
      </c>
      <c r="AO665" s="5">
        <v>25000000</v>
      </c>
      <c r="AP665" s="5">
        <v>25000000</v>
      </c>
      <c r="AQ665" s="5">
        <v>25000000</v>
      </c>
    </row>
    <row r="666" spans="1:43" ht="15" customHeight="1">
      <c r="D666" s="476"/>
      <c r="E666" s="29"/>
      <c r="F666" s="5" t="s">
        <v>672</v>
      </c>
      <c r="N666" s="5">
        <v>42553407.380000003</v>
      </c>
      <c r="O666" s="5">
        <v>64200965.200000003</v>
      </c>
      <c r="P666" s="5">
        <v>74607471.280000001</v>
      </c>
      <c r="Q666" s="5">
        <v>83797603.640000001</v>
      </c>
      <c r="R666" s="5">
        <v>95079262.820000023</v>
      </c>
      <c r="S666" s="5">
        <v>94873692.379999995</v>
      </c>
      <c r="T666" s="5">
        <v>62538877.49000001</v>
      </c>
      <c r="U666" s="5">
        <v>33759200.109999999</v>
      </c>
      <c r="V666" s="5">
        <v>33759200.109999999</v>
      </c>
      <c r="W666" s="5">
        <v>33759200.109999999</v>
      </c>
      <c r="X666" s="5">
        <v>33759200.109999999</v>
      </c>
      <c r="Y666" s="5">
        <v>33759200.109999999</v>
      </c>
      <c r="Z666" s="5">
        <v>58759200.110000007</v>
      </c>
      <c r="AA666" s="5">
        <v>33759200.110000014</v>
      </c>
      <c r="AB666" s="5">
        <v>33759200.110000014</v>
      </c>
      <c r="AC666" s="5">
        <v>33759200.110000014</v>
      </c>
      <c r="AD666" s="5">
        <v>33759200.110000014</v>
      </c>
      <c r="AE666" s="5">
        <v>33759200.110000014</v>
      </c>
      <c r="AF666" s="5">
        <v>33759200.110000014</v>
      </c>
      <c r="AG666" s="5">
        <v>33759200.110000014</v>
      </c>
      <c r="AH666" s="5">
        <v>33759200.110000014</v>
      </c>
      <c r="AI666" s="5">
        <v>33759200.110000014</v>
      </c>
      <c r="AJ666" s="5">
        <v>33759200.110000014</v>
      </c>
      <c r="AK666" s="5">
        <v>33759200.110000014</v>
      </c>
      <c r="AL666" s="5">
        <v>33759200.110000014</v>
      </c>
      <c r="AM666" s="5">
        <v>33759200.110000014</v>
      </c>
      <c r="AN666" s="5">
        <v>33759200.110000014</v>
      </c>
      <c r="AO666" s="5">
        <v>33759200.110000014</v>
      </c>
      <c r="AP666" s="5">
        <v>33759200.110000014</v>
      </c>
      <c r="AQ666" s="5">
        <v>33759200.110000014</v>
      </c>
    </row>
    <row r="667" spans="1:43" ht="15" customHeight="1">
      <c r="D667" s="476"/>
      <c r="E667" s="29"/>
      <c r="F667" s="5" t="s">
        <v>1384</v>
      </c>
      <c r="N667" s="5">
        <v>390739598.56000006</v>
      </c>
      <c r="O667" s="5">
        <v>320921462.82999998</v>
      </c>
      <c r="P667" s="5">
        <v>411732648.35000002</v>
      </c>
      <c r="Q667" s="5">
        <v>364545256.08000004</v>
      </c>
      <c r="R667" s="5">
        <v>338568935.72000003</v>
      </c>
      <c r="S667" s="5">
        <v>257677008.01000002</v>
      </c>
      <c r="T667" s="5">
        <v>290358118.51999998</v>
      </c>
      <c r="U667" s="5">
        <v>285411958.19000006</v>
      </c>
      <c r="V667" s="5">
        <v>324142338.89999998</v>
      </c>
      <c r="W667" s="5">
        <v>296542307.79000002</v>
      </c>
      <c r="X667" s="5">
        <v>246177004.82999998</v>
      </c>
      <c r="Y667" s="5">
        <v>317830241.13999999</v>
      </c>
      <c r="Z667" s="5">
        <v>427115342.14999998</v>
      </c>
      <c r="AA667" s="5">
        <v>373461732.57727456</v>
      </c>
      <c r="AB667" s="5">
        <v>372133571.56922436</v>
      </c>
      <c r="AC667" s="5">
        <v>377431875.90117407</v>
      </c>
      <c r="AD667" s="5">
        <v>381400620.94615078</v>
      </c>
      <c r="AE667" s="5">
        <v>392852976.34736633</v>
      </c>
      <c r="AF667" s="5">
        <v>394003468.26060057</v>
      </c>
      <c r="AG667" s="5">
        <v>395909019.83058214</v>
      </c>
      <c r="AH667" s="5">
        <v>375778572.2295897</v>
      </c>
      <c r="AI667" s="5">
        <v>354453493.45776033</v>
      </c>
      <c r="AJ667" s="5">
        <v>338720879.14858723</v>
      </c>
      <c r="AK667" s="5">
        <v>334337207.3616159</v>
      </c>
      <c r="AL667" s="5">
        <v>308008583.85699368</v>
      </c>
      <c r="AM667" s="5">
        <v>364558833.98875237</v>
      </c>
      <c r="AN667" s="5">
        <v>1024615160.0993056</v>
      </c>
      <c r="AO667" s="5">
        <v>2135478947.8779655</v>
      </c>
      <c r="AP667" s="5">
        <v>3338447436.2956138</v>
      </c>
      <c r="AQ667" s="5">
        <v>4105168257.7062883</v>
      </c>
    </row>
    <row r="668" spans="1:43" ht="15" customHeight="1">
      <c r="D668" s="476"/>
      <c r="E668" s="29"/>
    </row>
    <row r="669" spans="1:43" ht="15" customHeight="1">
      <c r="D669" s="476"/>
      <c r="E669" s="29"/>
      <c r="F669" s="29"/>
    </row>
    <row r="670" spans="1:43" ht="15" customHeight="1">
      <c r="E670" s="29" t="s">
        <v>1385</v>
      </c>
    </row>
    <row r="671" spans="1:43" ht="15" customHeight="1">
      <c r="F671" s="5" t="s">
        <v>495</v>
      </c>
      <c r="AA671" s="5">
        <v>-57753609.572725445</v>
      </c>
      <c r="AB671" s="5">
        <v>-528161.00805020332</v>
      </c>
      <c r="AC671" s="5">
        <v>7298304.3319497108</v>
      </c>
      <c r="AD671" s="5">
        <v>-231254.95502328873</v>
      </c>
      <c r="AE671" s="5">
        <v>2152355.4012155533</v>
      </c>
      <c r="AF671" s="5">
        <v>-10549508.086765766</v>
      </c>
      <c r="AG671" s="5">
        <v>-10994448.430018425</v>
      </c>
      <c r="AH671" s="5">
        <v>-30730447.600992426</v>
      </c>
      <c r="AI671" s="5">
        <v>-29625078.771829382</v>
      </c>
      <c r="AJ671" s="5">
        <v>-26932614.309173107</v>
      </c>
      <c r="AK671" s="5">
        <v>-17783671.786971331</v>
      </c>
      <c r="AL671" s="5">
        <v>-30228623.504622221</v>
      </c>
      <c r="AM671" s="5">
        <v>56550250.13175869</v>
      </c>
      <c r="AN671" s="5">
        <v>660056326.11055326</v>
      </c>
      <c r="AO671" s="5">
        <v>1110863787.7786598</v>
      </c>
      <c r="AP671" s="5">
        <v>1202968488.4176483</v>
      </c>
      <c r="AQ671" s="5">
        <v>766720821.41067457</v>
      </c>
    </row>
    <row r="672" spans="1:43" ht="15" customHeight="1">
      <c r="F672" s="5" t="s">
        <v>1312</v>
      </c>
      <c r="AA672" s="5">
        <v>4100000</v>
      </c>
      <c r="AB672" s="5">
        <v>-800000</v>
      </c>
      <c r="AC672" s="5">
        <v>-2000000</v>
      </c>
      <c r="AD672" s="5">
        <v>4200000</v>
      </c>
      <c r="AE672" s="5">
        <v>9300000</v>
      </c>
      <c r="AF672" s="5">
        <v>11700000</v>
      </c>
      <c r="AG672" s="5">
        <v>12900000</v>
      </c>
      <c r="AH672" s="5">
        <v>10600000</v>
      </c>
      <c r="AI672" s="5">
        <v>8300000</v>
      </c>
      <c r="AJ672" s="5">
        <v>11200000</v>
      </c>
      <c r="AK672" s="5">
        <v>13400000</v>
      </c>
      <c r="AL672" s="5">
        <v>3900000</v>
      </c>
      <c r="AM672" s="5">
        <v>0</v>
      </c>
      <c r="AN672" s="5">
        <v>0</v>
      </c>
      <c r="AO672" s="5">
        <v>0</v>
      </c>
      <c r="AP672" s="5">
        <v>0</v>
      </c>
      <c r="AQ672" s="5">
        <v>0</v>
      </c>
    </row>
    <row r="673" spans="1:43" s="29" customFormat="1" ht="15" customHeight="1">
      <c r="A673" s="220"/>
      <c r="B673" s="220"/>
      <c r="C673" s="1051"/>
      <c r="F673" s="29" t="s">
        <v>24</v>
      </c>
      <c r="AA673" s="29">
        <v>-53653609.572725445</v>
      </c>
      <c r="AB673" s="29">
        <v>-1328161.0080502033</v>
      </c>
      <c r="AC673" s="29">
        <v>5298304.3319497108</v>
      </c>
      <c r="AD673" s="29">
        <v>3968745.0449767113</v>
      </c>
      <c r="AE673" s="29">
        <v>11452355.401215553</v>
      </c>
      <c r="AF673" s="29">
        <v>1150491.9132342339</v>
      </c>
      <c r="AG673" s="29">
        <v>1905551.569981575</v>
      </c>
      <c r="AH673" s="29">
        <v>-20130447.600992426</v>
      </c>
      <c r="AI673" s="29">
        <v>-21325078.771829382</v>
      </c>
      <c r="AJ673" s="29">
        <v>-15732614.309173107</v>
      </c>
      <c r="AK673" s="29">
        <v>-4383671.7869713306</v>
      </c>
      <c r="AL673" s="29">
        <v>-26328623.504622221</v>
      </c>
      <c r="AM673" s="29">
        <v>56550250.13175869</v>
      </c>
      <c r="AN673" s="29">
        <v>660056326.11055326</v>
      </c>
      <c r="AO673" s="29">
        <v>1110863787.7786598</v>
      </c>
      <c r="AP673" s="29">
        <v>1202968488.4176483</v>
      </c>
      <c r="AQ673" s="29">
        <v>766720821.41067457</v>
      </c>
    </row>
    <row r="674" spans="1:43" s="29" customFormat="1" ht="15" customHeight="1">
      <c r="A674" s="220"/>
      <c r="B674" s="220"/>
      <c r="C674" s="1051"/>
    </row>
    <row r="676" spans="1:43" ht="15" customHeight="1">
      <c r="C676" s="5"/>
      <c r="D676" s="1092" t="s">
        <v>573</v>
      </c>
      <c r="E676" s="994"/>
      <c r="F676" s="994"/>
    </row>
    <row r="677" spans="1:43" ht="15" customHeight="1">
      <c r="C677" s="5"/>
      <c r="D677" s="1093"/>
      <c r="E677" s="29" t="s">
        <v>1386</v>
      </c>
    </row>
    <row r="678" spans="1:43" ht="15" customHeight="1">
      <c r="C678" s="5"/>
      <c r="D678" s="1093"/>
      <c r="E678" s="29"/>
      <c r="F678" s="29" t="s">
        <v>1197</v>
      </c>
    </row>
    <row r="679" spans="1:43" ht="15" customHeight="1">
      <c r="C679" s="5"/>
      <c r="D679" s="1093"/>
      <c r="E679" s="29"/>
      <c r="F679" s="29" t="s">
        <v>1387</v>
      </c>
      <c r="G679" s="5" t="s">
        <v>1388</v>
      </c>
      <c r="AA679" s="5">
        <v>1543747054.2713971</v>
      </c>
      <c r="AB679" s="5">
        <v>1510329862.1405387</v>
      </c>
      <c r="AC679" s="5">
        <v>1518723484.2774928</v>
      </c>
      <c r="AD679" s="5">
        <v>1518367350.9012928</v>
      </c>
      <c r="AE679" s="5">
        <v>1559248137.7252312</v>
      </c>
      <c r="AF679" s="5">
        <v>1610826200.0816321</v>
      </c>
      <c r="AG679" s="5">
        <v>1697683747.7275894</v>
      </c>
      <c r="AH679" s="5">
        <v>1772761560.9603341</v>
      </c>
      <c r="AI679" s="5">
        <v>1868998829.60077</v>
      </c>
      <c r="AJ679" s="5">
        <v>1960552815.3982251</v>
      </c>
      <c r="AK679" s="5">
        <v>2056133407.3862226</v>
      </c>
      <c r="AL679" s="5">
        <v>2132189813.252311</v>
      </c>
      <c r="AM679" s="5">
        <v>2386194028.439157</v>
      </c>
      <c r="AN679" s="5">
        <v>3215699307.8312144</v>
      </c>
      <c r="AO679" s="5">
        <v>3705045534.5359941</v>
      </c>
      <c r="AP679" s="5">
        <v>3787186776.4188819</v>
      </c>
      <c r="AQ679" s="5">
        <v>3324308089.947073</v>
      </c>
    </row>
    <row r="680" spans="1:43" ht="15" customHeight="1">
      <c r="C680" s="5"/>
      <c r="D680" s="1093"/>
      <c r="E680" s="29"/>
      <c r="F680" s="29" t="s">
        <v>1387</v>
      </c>
      <c r="G680" s="5" t="s">
        <v>1389</v>
      </c>
      <c r="AA680" s="5">
        <v>39697424</v>
      </c>
      <c r="AB680" s="5">
        <v>67037643.557299949</v>
      </c>
      <c r="AC680" s="5">
        <v>68899679.535314173</v>
      </c>
      <c r="AD680" s="5">
        <v>71019420.602855086</v>
      </c>
      <c r="AE680" s="5">
        <v>77585624.067121089</v>
      </c>
      <c r="AF680" s="5">
        <v>84222426.155605063</v>
      </c>
      <c r="AG680" s="5">
        <v>86461861.495470554</v>
      </c>
      <c r="AH680" s="5">
        <v>94697701.310872272</v>
      </c>
      <c r="AI680" s="5">
        <v>96884486.738668337</v>
      </c>
      <c r="AJ680" s="5">
        <v>105300774.56298369</v>
      </c>
      <c r="AK680" s="5">
        <v>107739339.26909597</v>
      </c>
      <c r="AL680" s="5">
        <v>110239068.85712591</v>
      </c>
      <c r="AM680" s="5">
        <v>112796385.67602703</v>
      </c>
      <c r="AN680" s="5">
        <v>115417997.2783819</v>
      </c>
      <c r="AO680" s="5">
        <v>118100397.29652429</v>
      </c>
      <c r="AP680" s="5">
        <v>120695366.3405201</v>
      </c>
      <c r="AQ680" s="5">
        <v>123512222.91855292</v>
      </c>
    </row>
    <row r="681" spans="1:43" ht="15" customHeight="1">
      <c r="C681" s="5"/>
      <c r="D681" s="1093"/>
      <c r="E681" s="29"/>
      <c r="F681" s="29" t="s">
        <v>1387</v>
      </c>
      <c r="G681" s="5" t="s">
        <v>1390</v>
      </c>
      <c r="AA681" s="5">
        <v>40393976.259999998</v>
      </c>
      <c r="AB681" s="5">
        <v>23162001.259999998</v>
      </c>
      <c r="AC681" s="5">
        <v>23322213.759999998</v>
      </c>
      <c r="AD681" s="5">
        <v>23272676.259999998</v>
      </c>
      <c r="AE681" s="5">
        <v>18825801.259999998</v>
      </c>
      <c r="AF681" s="5">
        <v>14358651.26</v>
      </c>
      <c r="AG681" s="5">
        <v>14340420</v>
      </c>
      <c r="AH681" s="5">
        <v>8378595</v>
      </c>
      <c r="AI681" s="5">
        <v>8519925</v>
      </c>
      <c r="AJ681" s="5">
        <v>2487175</v>
      </c>
      <c r="AK681" s="5">
        <v>2488925</v>
      </c>
      <c r="AL681" s="5">
        <v>2487675</v>
      </c>
      <c r="AM681" s="5">
        <v>2488425</v>
      </c>
      <c r="AN681" s="5">
        <v>2485925</v>
      </c>
      <c r="AO681" s="5">
        <v>2485175</v>
      </c>
      <c r="AP681" s="5">
        <v>2635925</v>
      </c>
      <c r="AQ681" s="5">
        <v>2630425</v>
      </c>
    </row>
    <row r="682" spans="1:43" ht="15" customHeight="1">
      <c r="C682" s="5"/>
      <c r="D682" s="1093"/>
      <c r="E682" s="29"/>
      <c r="F682" s="29" t="s">
        <v>1387</v>
      </c>
      <c r="G682" s="5" t="s">
        <v>1391</v>
      </c>
      <c r="AA682" s="5">
        <v>6052353.29</v>
      </c>
      <c r="AB682" s="5">
        <v>10213238.731063884</v>
      </c>
      <c r="AC682" s="5">
        <v>11277432.615171425</v>
      </c>
      <c r="AD682" s="5">
        <v>12009693.5305571</v>
      </c>
      <c r="AE682" s="5">
        <v>12302986.343184451</v>
      </c>
      <c r="AF682" s="5">
        <v>12741091.475292109</v>
      </c>
      <c r="AG682" s="5">
        <v>13416200.025574993</v>
      </c>
      <c r="AH682" s="5">
        <v>14231527.778307442</v>
      </c>
      <c r="AI682" s="5">
        <v>14620230.968779288</v>
      </c>
      <c r="AJ682" s="5">
        <v>15115269.271150801</v>
      </c>
      <c r="AK682" s="5">
        <v>15958441.106183808</v>
      </c>
      <c r="AL682" s="5">
        <v>16260652.549569048</v>
      </c>
      <c r="AM682" s="5">
        <v>16532460.107277565</v>
      </c>
      <c r="AN682" s="5">
        <v>16864305.638312221</v>
      </c>
      <c r="AO682" s="5">
        <v>17195469.541104078</v>
      </c>
      <c r="AP682" s="5">
        <v>17506994.717491761</v>
      </c>
      <c r="AQ682" s="5">
        <v>18080381.962566298</v>
      </c>
    </row>
    <row r="683" spans="1:43" ht="15" customHeight="1">
      <c r="C683" s="5"/>
      <c r="D683" s="1093"/>
      <c r="E683" s="29"/>
      <c r="F683" s="29" t="s">
        <v>1387</v>
      </c>
      <c r="G683" s="5" t="s">
        <v>1392</v>
      </c>
      <c r="AA683" s="5">
        <v>0</v>
      </c>
      <c r="AB683" s="5">
        <v>0</v>
      </c>
      <c r="AC683" s="5">
        <v>0</v>
      </c>
      <c r="AD683" s="5">
        <v>0</v>
      </c>
      <c r="AE683" s="5">
        <v>0</v>
      </c>
      <c r="AF683" s="5">
        <v>0</v>
      </c>
      <c r="AG683" s="5">
        <v>0</v>
      </c>
      <c r="AH683" s="5">
        <v>0</v>
      </c>
      <c r="AI683" s="5">
        <v>0</v>
      </c>
      <c r="AJ683" s="5">
        <v>0</v>
      </c>
      <c r="AK683" s="5">
        <v>0</v>
      </c>
      <c r="AL683" s="5">
        <v>0</v>
      </c>
      <c r="AM683" s="5">
        <v>0</v>
      </c>
      <c r="AN683" s="5">
        <v>0</v>
      </c>
      <c r="AO683" s="5">
        <v>0</v>
      </c>
      <c r="AP683" s="5">
        <v>0</v>
      </c>
      <c r="AQ683" s="5">
        <v>0</v>
      </c>
    </row>
    <row r="684" spans="1:43" ht="15" customHeight="1">
      <c r="C684" s="5"/>
      <c r="D684" s="1093"/>
      <c r="E684" s="29"/>
      <c r="F684" s="29" t="s">
        <v>1387</v>
      </c>
      <c r="G684" s="5" t="s">
        <v>1393</v>
      </c>
      <c r="AA684" s="5">
        <v>0</v>
      </c>
      <c r="AB684" s="5">
        <v>0</v>
      </c>
      <c r="AC684" s="5">
        <v>0</v>
      </c>
      <c r="AD684" s="5">
        <v>0</v>
      </c>
      <c r="AE684" s="5">
        <v>0</v>
      </c>
      <c r="AF684" s="5">
        <v>0</v>
      </c>
      <c r="AG684" s="5">
        <v>0</v>
      </c>
      <c r="AH684" s="5">
        <v>0</v>
      </c>
      <c r="AI684" s="5">
        <v>0</v>
      </c>
      <c r="AJ684" s="5">
        <v>0</v>
      </c>
      <c r="AK684" s="5">
        <v>0</v>
      </c>
      <c r="AL684" s="5">
        <v>0</v>
      </c>
      <c r="AM684" s="5">
        <v>0</v>
      </c>
      <c r="AN684" s="5">
        <v>0</v>
      </c>
      <c r="AO684" s="5">
        <v>0</v>
      </c>
      <c r="AP684" s="5">
        <v>0</v>
      </c>
      <c r="AQ684" s="5">
        <v>0</v>
      </c>
    </row>
    <row r="685" spans="1:43" ht="15" customHeight="1">
      <c r="C685" s="5"/>
      <c r="D685" s="1093"/>
      <c r="E685" s="29"/>
      <c r="F685" s="5" t="s">
        <v>1387</v>
      </c>
      <c r="G685" s="5" t="s">
        <v>1394</v>
      </c>
      <c r="AA685" s="5">
        <v>12501871.137259366</v>
      </c>
      <c r="AB685" s="5">
        <v>13403888.810297132</v>
      </c>
      <c r="AC685" s="5">
        <v>23492440.559918929</v>
      </c>
      <c r="AD685" s="5">
        <v>29796685.134594265</v>
      </c>
      <c r="AE685" s="5">
        <v>30062070.437033128</v>
      </c>
      <c r="AF685" s="5">
        <v>30533180.009621818</v>
      </c>
      <c r="AG685" s="5">
        <v>31173866.014685582</v>
      </c>
      <c r="AH685" s="5">
        <v>31824702.495586317</v>
      </c>
      <c r="AI685" s="5">
        <v>32458685.987390015</v>
      </c>
      <c r="AJ685" s="5">
        <v>33010101.917451549</v>
      </c>
      <c r="AK685" s="5">
        <v>33380915.396332432</v>
      </c>
      <c r="AL685" s="5">
        <v>33754355.789971083</v>
      </c>
      <c r="AM685" s="5">
        <v>35796285.414425045</v>
      </c>
      <c r="AN685" s="5">
        <v>48891374.358027197</v>
      </c>
      <c r="AO685" s="5">
        <v>76777221.401914269</v>
      </c>
      <c r="AP685" s="5">
        <v>112030639.50866187</v>
      </c>
      <c r="AQ685" s="5">
        <v>142639786.88158309</v>
      </c>
    </row>
    <row r="686" spans="1:43" s="29" customFormat="1" ht="15" customHeight="1">
      <c r="A686" s="220"/>
      <c r="B686" s="220"/>
      <c r="C686" s="5"/>
      <c r="D686" s="1093"/>
      <c r="G686" s="29" t="s">
        <v>38</v>
      </c>
      <c r="AA686" s="29">
        <v>1642392678.9586565</v>
      </c>
      <c r="AB686" s="29">
        <v>1624146634.4991994</v>
      </c>
      <c r="AC686" s="29">
        <v>1645715250.7478971</v>
      </c>
      <c r="AD686" s="29">
        <v>1654465826.4292994</v>
      </c>
      <c r="AE686" s="29">
        <v>1698024619.8325698</v>
      </c>
      <c r="AF686" s="29">
        <v>1752681548.9821513</v>
      </c>
      <c r="AG686" s="29">
        <v>1843076095.2633204</v>
      </c>
      <c r="AH686" s="29">
        <v>1921894087.5451002</v>
      </c>
      <c r="AI686" s="29">
        <v>2021482158.2956078</v>
      </c>
      <c r="AJ686" s="29">
        <v>2116466136.1498113</v>
      </c>
      <c r="AK686" s="29">
        <v>2215701028.157835</v>
      </c>
      <c r="AL686" s="29">
        <v>2294931565.448977</v>
      </c>
      <c r="AM686" s="29">
        <v>2553807584.6368861</v>
      </c>
      <c r="AN686" s="29">
        <v>3399358910.1059356</v>
      </c>
      <c r="AO686" s="29">
        <v>3919603797.775537</v>
      </c>
      <c r="AP686" s="29">
        <v>4040055701.9855552</v>
      </c>
      <c r="AQ686" s="29">
        <v>3611170906.7097754</v>
      </c>
    </row>
    <row r="687" spans="1:43" ht="15" customHeight="1">
      <c r="C687" s="5"/>
      <c r="D687" s="1093"/>
      <c r="E687" s="29"/>
      <c r="F687" s="29"/>
    </row>
    <row r="688" spans="1:43" ht="15" customHeight="1">
      <c r="C688" s="5"/>
      <c r="D688" s="1093"/>
      <c r="E688" s="29" t="s">
        <v>1262</v>
      </c>
    </row>
    <row r="689" spans="1:43" ht="15" customHeight="1">
      <c r="C689" s="5"/>
      <c r="D689" s="1093"/>
      <c r="E689" s="29"/>
      <c r="F689" s="29" t="s">
        <v>1197</v>
      </c>
    </row>
    <row r="690" spans="1:43" ht="15" customHeight="1">
      <c r="C690" s="5"/>
      <c r="D690" s="1093"/>
      <c r="E690" s="29"/>
      <c r="F690" s="29"/>
      <c r="G690" s="5" t="s">
        <v>1297</v>
      </c>
      <c r="AA690" s="5">
        <v>1781860418.9363756</v>
      </c>
      <c r="AB690" s="5">
        <v>1648195598.6673198</v>
      </c>
      <c r="AC690" s="5">
        <v>1680976218.1878335</v>
      </c>
      <c r="AD690" s="5">
        <v>1735888211.64364</v>
      </c>
      <c r="AE690" s="5">
        <v>1787540093.8384032</v>
      </c>
      <c r="AF690" s="5">
        <v>1839000745.9410589</v>
      </c>
      <c r="AG690" s="5">
        <v>1925528433.1187363</v>
      </c>
      <c r="AH690" s="5">
        <v>2017960406.1184626</v>
      </c>
      <c r="AI690" s="5">
        <v>2116249003.5839987</v>
      </c>
      <c r="AJ690" s="5">
        <v>2219230400.6376963</v>
      </c>
      <c r="AK690" s="5">
        <v>2319273018.1181731</v>
      </c>
      <c r="AL690" s="5">
        <v>2410681863.7715788</v>
      </c>
      <c r="AM690" s="5">
        <v>2564129562.3643417</v>
      </c>
      <c r="AN690" s="5">
        <v>2668359637.6315374</v>
      </c>
      <c r="AO690" s="5">
        <v>2761559973.205987</v>
      </c>
      <c r="AP690" s="5">
        <v>2715728792.2892189</v>
      </c>
      <c r="AQ690" s="5">
        <v>2812903419.5048642</v>
      </c>
    </row>
    <row r="691" spans="1:43" ht="15" customHeight="1">
      <c r="C691" s="5"/>
      <c r="D691" s="1093"/>
      <c r="E691" s="29"/>
      <c r="F691" s="5" t="s">
        <v>1395</v>
      </c>
      <c r="G691" s="5" t="s">
        <v>1396</v>
      </c>
      <c r="AA691" s="5">
        <v>0</v>
      </c>
      <c r="AB691" s="5">
        <v>0</v>
      </c>
      <c r="AC691" s="5">
        <v>0</v>
      </c>
      <c r="AD691" s="5">
        <v>0</v>
      </c>
      <c r="AE691" s="5">
        <v>0</v>
      </c>
      <c r="AF691" s="5">
        <v>0</v>
      </c>
      <c r="AG691" s="5">
        <v>0</v>
      </c>
      <c r="AH691" s="5">
        <v>0</v>
      </c>
      <c r="AI691" s="5">
        <v>0</v>
      </c>
      <c r="AJ691" s="5">
        <v>0</v>
      </c>
      <c r="AK691" s="5">
        <v>0</v>
      </c>
      <c r="AL691" s="5">
        <v>0</v>
      </c>
      <c r="AM691" s="5">
        <v>0</v>
      </c>
      <c r="AN691" s="5">
        <v>0</v>
      </c>
      <c r="AO691" s="5">
        <v>0</v>
      </c>
      <c r="AP691" s="5">
        <v>0</v>
      </c>
      <c r="AQ691" s="5">
        <v>0</v>
      </c>
    </row>
    <row r="692" spans="1:43" ht="15" customHeight="1">
      <c r="C692" s="5"/>
      <c r="D692" s="1093"/>
      <c r="E692" s="29"/>
      <c r="F692" s="5" t="s">
        <v>1397</v>
      </c>
      <c r="G692" s="5" t="s">
        <v>1398</v>
      </c>
      <c r="AA692" s="5">
        <v>0</v>
      </c>
      <c r="AB692" s="5">
        <v>0</v>
      </c>
      <c r="AC692" s="5">
        <v>0</v>
      </c>
      <c r="AD692" s="5">
        <v>0</v>
      </c>
      <c r="AE692" s="5">
        <v>0</v>
      </c>
      <c r="AF692" s="5">
        <v>0</v>
      </c>
      <c r="AG692" s="5">
        <v>0</v>
      </c>
      <c r="AH692" s="5">
        <v>0</v>
      </c>
      <c r="AI692" s="5">
        <v>0</v>
      </c>
      <c r="AJ692" s="5">
        <v>0</v>
      </c>
      <c r="AK692" s="5">
        <v>0</v>
      </c>
      <c r="AL692" s="5">
        <v>0</v>
      </c>
      <c r="AM692" s="5">
        <v>0</v>
      </c>
      <c r="AN692" s="5">
        <v>0</v>
      </c>
      <c r="AO692" s="5">
        <v>0</v>
      </c>
      <c r="AP692" s="5">
        <v>0</v>
      </c>
      <c r="AQ692" s="5">
        <v>0</v>
      </c>
    </row>
    <row r="693" spans="1:43" ht="15" customHeight="1">
      <c r="C693" s="5"/>
      <c r="D693" s="1093"/>
      <c r="E693" s="29"/>
      <c r="F693" s="5" t="s">
        <v>1395</v>
      </c>
      <c r="G693" s="5" t="s">
        <v>1399</v>
      </c>
      <c r="AA693" s="5">
        <v>-127360000</v>
      </c>
      <c r="AB693" s="5">
        <v>-195000000.00000009</v>
      </c>
      <c r="AC693" s="5">
        <v>-160000000</v>
      </c>
      <c r="AD693" s="5">
        <v>-124050000.00000009</v>
      </c>
      <c r="AE693" s="5">
        <v>-128209200.00000003</v>
      </c>
      <c r="AF693" s="5">
        <v>-132480600</v>
      </c>
      <c r="AG693" s="5">
        <v>-136867800</v>
      </c>
      <c r="AH693" s="5">
        <v>-141373199.99999991</v>
      </c>
      <c r="AI693" s="5">
        <v>-146000276.39999992</v>
      </c>
      <c r="AJ693" s="5">
        <v>-150752283.86279991</v>
      </c>
      <c r="AK693" s="5">
        <v>-155632595.52709547</v>
      </c>
      <c r="AL693" s="5">
        <v>-160644675.60632703</v>
      </c>
      <c r="AM693" s="5">
        <v>-195327911.1532928</v>
      </c>
      <c r="AN693" s="5">
        <v>-211570340.66109806</v>
      </c>
      <c r="AO693" s="5">
        <v>-224805543.87001842</v>
      </c>
      <c r="AP693" s="5">
        <v>-204903771.22014585</v>
      </c>
      <c r="AQ693" s="5">
        <v>-200545464.86829248</v>
      </c>
    </row>
    <row r="694" spans="1:43" ht="15" customHeight="1">
      <c r="C694" s="5"/>
      <c r="D694" s="1093"/>
      <c r="E694" s="29"/>
      <c r="F694" s="5" t="s">
        <v>1397</v>
      </c>
      <c r="G694" s="5" t="s">
        <v>1400</v>
      </c>
      <c r="AA694" s="5">
        <v>102360000</v>
      </c>
      <c r="AB694" s="5">
        <v>195000000.00000009</v>
      </c>
      <c r="AC694" s="5">
        <v>160000000</v>
      </c>
      <c r="AD694" s="5">
        <v>124050000.00000009</v>
      </c>
      <c r="AE694" s="5">
        <v>128209200.00000003</v>
      </c>
      <c r="AF694" s="5">
        <v>132480600</v>
      </c>
      <c r="AG694" s="5">
        <v>136867800</v>
      </c>
      <c r="AH694" s="5">
        <v>141373199.99999991</v>
      </c>
      <c r="AI694" s="5">
        <v>146000276.39999992</v>
      </c>
      <c r="AJ694" s="5">
        <v>150752283.86279991</v>
      </c>
      <c r="AK694" s="5">
        <v>155632595.52709547</v>
      </c>
      <c r="AL694" s="5">
        <v>160644675.60632703</v>
      </c>
      <c r="AM694" s="5">
        <v>195327911.1532928</v>
      </c>
      <c r="AN694" s="5">
        <v>211570340.66109806</v>
      </c>
      <c r="AO694" s="5">
        <v>224805543.87001842</v>
      </c>
      <c r="AP694" s="5">
        <v>204903771.22014585</v>
      </c>
      <c r="AQ694" s="5">
        <v>200545464.86829248</v>
      </c>
    </row>
    <row r="695" spans="1:43" ht="15" customHeight="1">
      <c r="C695" s="5"/>
      <c r="D695" s="1093"/>
      <c r="E695" s="29"/>
      <c r="F695" s="5" t="s">
        <v>1395</v>
      </c>
      <c r="G695" s="5" t="s">
        <v>1401</v>
      </c>
      <c r="AA695" s="5">
        <v>-70000000</v>
      </c>
      <c r="AB695" s="5">
        <v>-25000000</v>
      </c>
      <c r="AC695" s="5">
        <v>-60000000</v>
      </c>
      <c r="AD695" s="5">
        <v>-102700000</v>
      </c>
      <c r="AE695" s="5">
        <v>-105472800</v>
      </c>
      <c r="AF695" s="5">
        <v>-108320400</v>
      </c>
      <c r="AG695" s="5">
        <v>-111245200</v>
      </c>
      <c r="AH695" s="5">
        <v>-114248800</v>
      </c>
      <c r="AI695" s="5">
        <v>-117333517.59999999</v>
      </c>
      <c r="AJ695" s="5">
        <v>-120501522.57520001</v>
      </c>
      <c r="AK695" s="5">
        <v>-123755063.68472999</v>
      </c>
      <c r="AL695" s="5">
        <v>-127096450.404218</v>
      </c>
      <c r="AM695" s="5">
        <v>-150218607.43552899</v>
      </c>
      <c r="AN695" s="5">
        <v>-161046893.77406499</v>
      </c>
      <c r="AO695" s="5">
        <v>-169870362.58001199</v>
      </c>
      <c r="AP695" s="5">
        <v>-156602514.14676401</v>
      </c>
      <c r="AQ695" s="5">
        <v>-153696976.57886201</v>
      </c>
    </row>
    <row r="696" spans="1:43" ht="15" customHeight="1">
      <c r="C696" s="5"/>
      <c r="D696" s="1093"/>
      <c r="E696" s="29"/>
      <c r="F696" s="5" t="s">
        <v>1387</v>
      </c>
      <c r="G696" s="5" t="s">
        <v>1402</v>
      </c>
      <c r="AA696" s="5">
        <v>9596132.6400001515</v>
      </c>
      <c r="AB696" s="5">
        <v>6600000</v>
      </c>
      <c r="AC696" s="5">
        <v>16600000</v>
      </c>
      <c r="AD696" s="5">
        <v>19800000</v>
      </c>
      <c r="AE696" s="5">
        <v>13100000</v>
      </c>
      <c r="AF696" s="5">
        <v>37100000</v>
      </c>
      <c r="AG696" s="5">
        <v>43600000</v>
      </c>
      <c r="AH696" s="5">
        <v>53300000</v>
      </c>
      <c r="AI696" s="5">
        <v>51300000</v>
      </c>
      <c r="AJ696" s="5">
        <v>41800000</v>
      </c>
      <c r="AK696" s="5">
        <v>35800000</v>
      </c>
      <c r="AL696" s="5">
        <v>44600000</v>
      </c>
      <c r="AM696" s="5">
        <v>31000000</v>
      </c>
      <c r="AN696" s="5">
        <v>30000000</v>
      </c>
      <c r="AO696" s="5">
        <v>-35700000</v>
      </c>
      <c r="AP696" s="5">
        <v>61700000</v>
      </c>
      <c r="AQ696" s="5">
        <v>8100000</v>
      </c>
    </row>
    <row r="697" spans="1:43" ht="15" customHeight="1">
      <c r="C697" s="5"/>
      <c r="D697" s="1093"/>
      <c r="E697" s="29"/>
      <c r="F697" s="5" t="s">
        <v>1403</v>
      </c>
      <c r="G697" s="5" t="s">
        <v>1404</v>
      </c>
      <c r="AA697" s="5">
        <v>-4100000</v>
      </c>
      <c r="AB697" s="5">
        <v>800000</v>
      </c>
      <c r="AC697" s="5">
        <v>2000000</v>
      </c>
      <c r="AD697" s="5">
        <v>-4200000</v>
      </c>
      <c r="AE697" s="5">
        <v>-9300000</v>
      </c>
      <c r="AF697" s="5">
        <v>-11700000</v>
      </c>
      <c r="AG697" s="5">
        <v>-12900000</v>
      </c>
      <c r="AH697" s="5">
        <v>-10600000</v>
      </c>
      <c r="AI697" s="5">
        <v>-8300000</v>
      </c>
      <c r="AJ697" s="5">
        <v>-11200000</v>
      </c>
      <c r="AK697" s="5">
        <v>-13400000</v>
      </c>
      <c r="AL697" s="5">
        <v>-3900000</v>
      </c>
      <c r="AM697" s="5">
        <v>0</v>
      </c>
      <c r="AN697" s="5">
        <v>0</v>
      </c>
      <c r="AO697" s="5">
        <v>0</v>
      </c>
      <c r="AP697" s="5">
        <v>0</v>
      </c>
      <c r="AQ697" s="5">
        <v>0</v>
      </c>
    </row>
    <row r="698" spans="1:43" s="29" customFormat="1" ht="15" customHeight="1">
      <c r="A698" s="220"/>
      <c r="B698" s="220"/>
      <c r="C698" s="5"/>
      <c r="D698" s="1093"/>
      <c r="F698" s="5"/>
      <c r="G698" s="29" t="s">
        <v>38</v>
      </c>
      <c r="H698" s="5"/>
      <c r="I698" s="5"/>
      <c r="J698" s="5"/>
      <c r="K698" s="5"/>
      <c r="L698" s="5"/>
      <c r="M698" s="5"/>
      <c r="N698" s="5"/>
      <c r="O698" s="5"/>
      <c r="AA698" s="29">
        <v>1692356551.5763757</v>
      </c>
      <c r="AB698" s="29">
        <v>1630595598.6673198</v>
      </c>
      <c r="AC698" s="29">
        <v>1639576218.1878335</v>
      </c>
      <c r="AD698" s="29">
        <v>1648788211.64364</v>
      </c>
      <c r="AE698" s="29">
        <v>1685867293.8384032</v>
      </c>
      <c r="AF698" s="29">
        <v>1756080345.9410589</v>
      </c>
      <c r="AG698" s="29">
        <v>1844983233.1187363</v>
      </c>
      <c r="AH698" s="29">
        <v>1946411606.1184626</v>
      </c>
      <c r="AI698" s="29">
        <v>2041915485.9839988</v>
      </c>
      <c r="AJ698" s="29">
        <v>2129328878.0624962</v>
      </c>
      <c r="AK698" s="29">
        <v>2217917954.4334431</v>
      </c>
      <c r="AL698" s="29">
        <v>2324285413.3673606</v>
      </c>
      <c r="AM698" s="29">
        <v>2444910954.928813</v>
      </c>
      <c r="AN698" s="29">
        <v>2537312743.8574724</v>
      </c>
      <c r="AO698" s="29">
        <v>2555989610.6259751</v>
      </c>
      <c r="AP698" s="29">
        <v>2620826278.1424551</v>
      </c>
      <c r="AQ698" s="29">
        <v>2667306442.926002</v>
      </c>
    </row>
    <row r="699" spans="1:43" ht="15" customHeight="1">
      <c r="C699" s="5"/>
      <c r="D699" s="1093"/>
      <c r="E699" s="29"/>
      <c r="F699" s="29"/>
    </row>
    <row r="700" spans="1:43" ht="15" customHeight="1">
      <c r="C700" s="5"/>
      <c r="D700" s="1093"/>
      <c r="E700" s="29"/>
      <c r="F700" s="29" t="s">
        <v>1387</v>
      </c>
      <c r="G700" s="29" t="s">
        <v>1405</v>
      </c>
      <c r="AA700" s="5">
        <v>0</v>
      </c>
      <c r="AB700" s="5">
        <v>0</v>
      </c>
      <c r="AC700" s="5">
        <v>0</v>
      </c>
      <c r="AD700" s="5">
        <v>0</v>
      </c>
      <c r="AE700" s="5">
        <v>0</v>
      </c>
      <c r="AF700" s="5">
        <v>0</v>
      </c>
      <c r="AG700" s="5">
        <v>0</v>
      </c>
      <c r="AH700" s="5">
        <v>0</v>
      </c>
      <c r="AI700" s="5">
        <v>0</v>
      </c>
      <c r="AJ700" s="5">
        <v>0</v>
      </c>
      <c r="AK700" s="5">
        <v>0</v>
      </c>
      <c r="AL700" s="5">
        <v>0</v>
      </c>
      <c r="AM700" s="5">
        <v>0</v>
      </c>
      <c r="AN700" s="5">
        <v>0</v>
      </c>
      <c r="AO700" s="5">
        <v>0</v>
      </c>
      <c r="AP700" s="5">
        <v>0</v>
      </c>
      <c r="AQ700" s="5">
        <v>0</v>
      </c>
    </row>
    <row r="701" spans="1:43" ht="15" customHeight="1">
      <c r="C701" s="5"/>
      <c r="D701" s="1093"/>
      <c r="E701" s="29"/>
      <c r="F701" s="29" t="s">
        <v>1387</v>
      </c>
      <c r="G701" s="29" t="s">
        <v>1406</v>
      </c>
      <c r="AA701" s="5">
        <v>3689736.9550061454</v>
      </c>
      <c r="AB701" s="5">
        <v>-5120803.1600703299</v>
      </c>
      <c r="AC701" s="5">
        <v>840728.22811385989</v>
      </c>
      <c r="AD701" s="5">
        <v>1708869.7406824827</v>
      </c>
      <c r="AE701" s="5">
        <v>704970.59295122325</v>
      </c>
      <c r="AF701" s="5">
        <v>-4549288.8721421361</v>
      </c>
      <c r="AG701" s="5">
        <v>-3812689.4253975973</v>
      </c>
      <c r="AH701" s="5">
        <v>-4387070.9723699167</v>
      </c>
      <c r="AI701" s="5">
        <v>891751.08343751729</v>
      </c>
      <c r="AJ701" s="5">
        <v>2869872.3964880109</v>
      </c>
      <c r="AK701" s="5">
        <v>2166745.5113631785</v>
      </c>
      <c r="AL701" s="5">
        <v>-3025224.4137618542</v>
      </c>
      <c r="AM701" s="5">
        <v>19028092.128665239</v>
      </c>
      <c r="AN701" s="5">
        <v>50666351.714689016</v>
      </c>
      <c r="AO701" s="5">
        <v>59217766.602805719</v>
      </c>
      <c r="AP701" s="5">
        <v>77961797.358979315</v>
      </c>
      <c r="AQ701" s="5">
        <v>98370768.642818362</v>
      </c>
    </row>
    <row r="702" spans="1:43" ht="15" customHeight="1">
      <c r="C702" s="5"/>
      <c r="D702" s="1093"/>
      <c r="E702" s="29"/>
      <c r="F702" s="29" t="s">
        <v>1387</v>
      </c>
      <c r="G702" s="29" t="s">
        <v>1407</v>
      </c>
      <c r="AA702" s="5">
        <v>0</v>
      </c>
      <c r="AB702" s="5">
        <v>0</v>
      </c>
      <c r="AC702" s="5">
        <v>0</v>
      </c>
      <c r="AD702" s="5">
        <v>0</v>
      </c>
      <c r="AE702" s="5">
        <v>0</v>
      </c>
      <c r="AF702" s="5">
        <v>0</v>
      </c>
      <c r="AG702" s="5">
        <v>0</v>
      </c>
      <c r="AH702" s="5">
        <v>0</v>
      </c>
      <c r="AI702" s="5">
        <v>0</v>
      </c>
      <c r="AJ702" s="5">
        <v>0</v>
      </c>
      <c r="AK702" s="5">
        <v>0</v>
      </c>
      <c r="AL702" s="5">
        <v>0</v>
      </c>
      <c r="AM702" s="5">
        <v>33318287.447649598</v>
      </c>
      <c r="AN702" s="5">
        <v>151323488.4232204</v>
      </c>
      <c r="AO702" s="5">
        <v>193532632.76809603</v>
      </c>
      <c r="AP702" s="5">
        <v>138299138.06647289</v>
      </c>
      <c r="AQ702" s="5">
        <v>78772873.730280042</v>
      </c>
    </row>
    <row r="703" spans="1:43" ht="15" customHeight="1">
      <c r="C703" s="5"/>
      <c r="D703" s="1093"/>
      <c r="E703" s="29"/>
      <c r="F703" s="29" t="s">
        <v>1387</v>
      </c>
      <c r="G703" s="29" t="s">
        <v>1408</v>
      </c>
      <c r="AA703" s="5">
        <v>0</v>
      </c>
      <c r="AB703" s="5">
        <v>0</v>
      </c>
      <c r="AC703" s="5">
        <v>0</v>
      </c>
      <c r="AD703" s="5">
        <v>0</v>
      </c>
      <c r="AE703" s="5">
        <v>0</v>
      </c>
      <c r="AF703" s="5">
        <v>0</v>
      </c>
      <c r="AG703" s="5">
        <v>0</v>
      </c>
      <c r="AH703" s="5">
        <v>0</v>
      </c>
      <c r="AI703" s="5">
        <v>0</v>
      </c>
      <c r="AJ703" s="5">
        <v>0</v>
      </c>
      <c r="AK703" s="5">
        <v>0</v>
      </c>
      <c r="AL703" s="5">
        <v>0</v>
      </c>
      <c r="AM703" s="5">
        <v>0</v>
      </c>
      <c r="AN703" s="5">
        <v>0</v>
      </c>
      <c r="AO703" s="5">
        <v>0</v>
      </c>
      <c r="AP703" s="5">
        <v>0</v>
      </c>
      <c r="AQ703" s="5">
        <v>0</v>
      </c>
    </row>
    <row r="704" spans="1:43" ht="15" customHeight="1">
      <c r="C704" s="5"/>
      <c r="D704" s="1093"/>
      <c r="E704" s="29"/>
      <c r="F704" s="29"/>
    </row>
    <row r="705" spans="1:43" ht="15" customHeight="1">
      <c r="C705" s="5"/>
      <c r="D705" s="1093"/>
      <c r="E705" s="29"/>
      <c r="F705" s="5" t="s">
        <v>1409</v>
      </c>
      <c r="AA705" s="5">
        <v>-53653609.572725318</v>
      </c>
      <c r="AB705" s="5">
        <v>-1328161.0080500543</v>
      </c>
      <c r="AC705" s="5">
        <v>5298304.3319497406</v>
      </c>
      <c r="AD705" s="5">
        <v>3968745.0449768305</v>
      </c>
      <c r="AE705" s="5">
        <v>11452355.401215389</v>
      </c>
      <c r="AF705" s="5">
        <v>1150491.9132345319</v>
      </c>
      <c r="AG705" s="5">
        <v>1905551.5699817762</v>
      </c>
      <c r="AH705" s="5">
        <v>-20130447.600992434</v>
      </c>
      <c r="AI705" s="5">
        <v>-21325078.771828488</v>
      </c>
      <c r="AJ705" s="5">
        <v>-15732614.309172928</v>
      </c>
      <c r="AK705" s="5">
        <v>-4383671.7869712412</v>
      </c>
      <c r="AL705" s="5">
        <v>-26328623.504621744</v>
      </c>
      <c r="AM705" s="5">
        <v>56550250.131758302</v>
      </c>
      <c r="AN705" s="5">
        <v>660056326.11055374</v>
      </c>
      <c r="AO705" s="5">
        <v>1110863787.7786603</v>
      </c>
      <c r="AP705" s="5">
        <v>1202968488.4176478</v>
      </c>
      <c r="AQ705" s="5">
        <v>766720821.41067505</v>
      </c>
    </row>
    <row r="706" spans="1:43" ht="15" customHeight="1">
      <c r="C706" s="5"/>
      <c r="D706" s="1093"/>
      <c r="E706" s="29"/>
      <c r="F706" s="5" t="s">
        <v>1410</v>
      </c>
      <c r="AA706" s="5">
        <v>-57753609.572725445</v>
      </c>
      <c r="AB706" s="5">
        <v>-528161.00805020332</v>
      </c>
      <c r="AC706" s="5">
        <v>7298304.3319497108</v>
      </c>
      <c r="AD706" s="5">
        <v>-231254.95502328873</v>
      </c>
      <c r="AE706" s="5">
        <v>2152355.4012155533</v>
      </c>
      <c r="AF706" s="5">
        <v>-10549508.086765766</v>
      </c>
      <c r="AG706" s="5">
        <v>-10994448.430018425</v>
      </c>
      <c r="AH706" s="5">
        <v>-30730447.600992426</v>
      </c>
      <c r="AI706" s="5">
        <v>-29625078.771829382</v>
      </c>
      <c r="AJ706" s="5">
        <v>-26932614.309173107</v>
      </c>
      <c r="AK706" s="5">
        <v>-17783671.786971331</v>
      </c>
      <c r="AL706" s="5">
        <v>-30228623.504622221</v>
      </c>
      <c r="AM706" s="5">
        <v>56550250.13175869</v>
      </c>
      <c r="AN706" s="5">
        <v>660056326.11055326</v>
      </c>
      <c r="AO706" s="5">
        <v>1110863787.7786598</v>
      </c>
      <c r="AP706" s="5">
        <v>1202968488.4176483</v>
      </c>
      <c r="AQ706" s="5">
        <v>766720821.41067457</v>
      </c>
    </row>
    <row r="707" spans="1:43" ht="15" customHeight="1">
      <c r="C707" s="5"/>
      <c r="D707" s="1093"/>
      <c r="E707" s="29"/>
      <c r="F707" s="5" t="s">
        <v>1411</v>
      </c>
      <c r="AA707" s="5">
        <v>4100000</v>
      </c>
      <c r="AB707" s="5">
        <v>-800000</v>
      </c>
      <c r="AC707" s="5">
        <v>-2000000</v>
      </c>
      <c r="AD707" s="5">
        <v>4200000</v>
      </c>
      <c r="AE707" s="5">
        <v>9300000</v>
      </c>
      <c r="AF707" s="5">
        <v>11700000</v>
      </c>
      <c r="AG707" s="5">
        <v>12900000</v>
      </c>
      <c r="AH707" s="5">
        <v>10600000</v>
      </c>
      <c r="AI707" s="5">
        <v>8300000</v>
      </c>
      <c r="AJ707" s="5">
        <v>11200000</v>
      </c>
      <c r="AK707" s="5">
        <v>13400000</v>
      </c>
      <c r="AL707" s="5">
        <v>3900000</v>
      </c>
      <c r="AM707" s="5">
        <v>0</v>
      </c>
      <c r="AN707" s="5">
        <v>0</v>
      </c>
      <c r="AO707" s="5">
        <v>0</v>
      </c>
      <c r="AP707" s="5">
        <v>0</v>
      </c>
      <c r="AQ707" s="5">
        <v>0</v>
      </c>
    </row>
    <row r="708" spans="1:43" s="29" customFormat="1" ht="15" customHeight="1">
      <c r="A708" s="220"/>
      <c r="B708" s="171">
        <v>0</v>
      </c>
      <c r="C708" s="5"/>
      <c r="D708" s="1093"/>
      <c r="F708" s="5" t="s">
        <v>842</v>
      </c>
      <c r="AA708" s="29">
        <v>0</v>
      </c>
      <c r="AB708" s="29">
        <v>0</v>
      </c>
      <c r="AC708" s="29">
        <v>0</v>
      </c>
      <c r="AD708" s="29">
        <v>0</v>
      </c>
      <c r="AE708" s="29">
        <v>0</v>
      </c>
      <c r="AF708" s="29">
        <v>0</v>
      </c>
      <c r="AG708" s="29">
        <v>0</v>
      </c>
      <c r="AH708" s="29">
        <v>0</v>
      </c>
      <c r="AI708" s="29">
        <v>0</v>
      </c>
      <c r="AJ708" s="29">
        <v>0</v>
      </c>
      <c r="AK708" s="29">
        <v>0</v>
      </c>
      <c r="AL708" s="29">
        <v>0</v>
      </c>
      <c r="AM708" s="29">
        <v>0</v>
      </c>
      <c r="AN708" s="29">
        <v>0</v>
      </c>
      <c r="AO708" s="29">
        <v>0</v>
      </c>
      <c r="AP708" s="29">
        <v>0</v>
      </c>
      <c r="AQ708" s="29">
        <v>0</v>
      </c>
    </row>
    <row r="709" spans="1:43" ht="15" customHeight="1">
      <c r="C709" s="5"/>
      <c r="E709" s="29"/>
      <c r="F709" s="29"/>
    </row>
    <row r="710" spans="1:43" ht="15" customHeight="1">
      <c r="D710" s="1094"/>
      <c r="E710" s="29" t="s">
        <v>1262</v>
      </c>
    </row>
    <row r="711" spans="1:43" s="29" customFormat="1" ht="15" customHeight="1">
      <c r="A711" s="220"/>
      <c r="B711" s="220"/>
      <c r="C711" s="1051"/>
      <c r="D711" s="1095"/>
      <c r="F711" s="29" t="s">
        <v>16</v>
      </c>
      <c r="AA711" s="29">
        <v>1696456551.5763755</v>
      </c>
      <c r="AB711" s="29">
        <v>1629795598.6673198</v>
      </c>
      <c r="AC711" s="29">
        <v>1637576218.1878333</v>
      </c>
      <c r="AD711" s="29">
        <v>1652988211.64364</v>
      </c>
      <c r="AE711" s="29">
        <v>1695167293.8384032</v>
      </c>
      <c r="AF711" s="29">
        <v>1767780345.9410586</v>
      </c>
      <c r="AG711" s="29">
        <v>1857883233.1187363</v>
      </c>
      <c r="AH711" s="29">
        <v>1957011606.1184626</v>
      </c>
      <c r="AI711" s="29">
        <v>2050215485.9839985</v>
      </c>
      <c r="AJ711" s="29">
        <v>2140528878.0624967</v>
      </c>
      <c r="AK711" s="29">
        <v>2231317954.4334431</v>
      </c>
      <c r="AL711" s="29">
        <v>2328185413.3673601</v>
      </c>
      <c r="AM711" s="29">
        <v>2444910954.928813</v>
      </c>
      <c r="AN711" s="29">
        <v>2537312743.8574724</v>
      </c>
      <c r="AO711" s="29">
        <v>2555989610.6259747</v>
      </c>
      <c r="AP711" s="29">
        <v>2620826278.1424546</v>
      </c>
      <c r="AQ711" s="29">
        <v>2667306442.9260015</v>
      </c>
    </row>
    <row r="712" spans="1:43" ht="15" customHeight="1">
      <c r="C712" s="1070"/>
      <c r="D712" s="1094"/>
      <c r="F712" s="5" t="s">
        <v>1403</v>
      </c>
      <c r="G712" s="5" t="s">
        <v>1404</v>
      </c>
      <c r="AA712" s="5">
        <v>4100000</v>
      </c>
      <c r="AB712" s="5">
        <v>-800000</v>
      </c>
      <c r="AC712" s="5">
        <v>-2000000</v>
      </c>
      <c r="AD712" s="5">
        <v>4200000</v>
      </c>
      <c r="AE712" s="5">
        <v>9300000</v>
      </c>
      <c r="AF712" s="5">
        <v>11700000</v>
      </c>
      <c r="AG712" s="5">
        <v>12900000</v>
      </c>
      <c r="AH712" s="5">
        <v>10600000</v>
      </c>
      <c r="AI712" s="5">
        <v>8300000</v>
      </c>
      <c r="AJ712" s="5">
        <v>11200000</v>
      </c>
      <c r="AK712" s="5">
        <v>13400000</v>
      </c>
      <c r="AL712" s="5">
        <v>3900000</v>
      </c>
      <c r="AM712" s="5">
        <v>0</v>
      </c>
      <c r="AN712" s="5">
        <v>0</v>
      </c>
      <c r="AO712" s="5">
        <v>0</v>
      </c>
      <c r="AP712" s="5">
        <v>0</v>
      </c>
      <c r="AQ712" s="5">
        <v>0</v>
      </c>
    </row>
    <row r="713" spans="1:43" ht="15" customHeight="1">
      <c r="C713" s="1070"/>
      <c r="D713" s="1094"/>
      <c r="G713" s="5" t="s">
        <v>1412</v>
      </c>
      <c r="AA713" s="5">
        <v>1692356551.5763755</v>
      </c>
      <c r="AB713" s="5">
        <v>1630595598.6673198</v>
      </c>
      <c r="AC713" s="5">
        <v>1639576218.1878333</v>
      </c>
      <c r="AD713" s="5">
        <v>1648788211.64364</v>
      </c>
      <c r="AE713" s="5">
        <v>1685867293.8384032</v>
      </c>
      <c r="AF713" s="5">
        <v>1756080345.9410586</v>
      </c>
      <c r="AG713" s="5">
        <v>1844983233.1187363</v>
      </c>
      <c r="AH713" s="5">
        <v>1946411606.1184626</v>
      </c>
      <c r="AI713" s="5">
        <v>2041915485.9839985</v>
      </c>
      <c r="AJ713" s="5">
        <v>2129328878.0624967</v>
      </c>
      <c r="AK713" s="5">
        <v>2217917954.4334431</v>
      </c>
      <c r="AL713" s="5">
        <v>2324285413.3673601</v>
      </c>
      <c r="AM713" s="5">
        <v>2444910954.928813</v>
      </c>
      <c r="AN713" s="5">
        <v>2537312743.8574724</v>
      </c>
      <c r="AO713" s="5">
        <v>2555989610.6259747</v>
      </c>
      <c r="AP713" s="5">
        <v>2620826278.1424546</v>
      </c>
      <c r="AQ713" s="5">
        <v>2667306442.9260015</v>
      </c>
    </row>
    <row r="714" spans="1:43" s="29" customFormat="1" ht="15" customHeight="1">
      <c r="A714" s="220"/>
      <c r="B714" s="220">
        <v>0</v>
      </c>
      <c r="C714" s="1051"/>
      <c r="D714" s="1095"/>
      <c r="F714" s="29" t="s">
        <v>842</v>
      </c>
      <c r="AA714" s="29">
        <v>0</v>
      </c>
      <c r="AB714" s="29">
        <v>0</v>
      </c>
      <c r="AC714" s="29">
        <v>0</v>
      </c>
      <c r="AD714" s="29">
        <v>0</v>
      </c>
      <c r="AE714" s="29">
        <v>0</v>
      </c>
      <c r="AF714" s="29">
        <v>0</v>
      </c>
      <c r="AG714" s="29">
        <v>0</v>
      </c>
      <c r="AH714" s="29">
        <v>0</v>
      </c>
      <c r="AI714" s="29">
        <v>0</v>
      </c>
      <c r="AJ714" s="29">
        <v>0</v>
      </c>
      <c r="AK714" s="29">
        <v>0</v>
      </c>
      <c r="AL714" s="29">
        <v>0</v>
      </c>
      <c r="AM714" s="29">
        <v>0</v>
      </c>
      <c r="AN714" s="29">
        <v>0</v>
      </c>
      <c r="AO714" s="29">
        <v>0</v>
      </c>
      <c r="AP714" s="29">
        <v>0</v>
      </c>
      <c r="AQ714" s="29">
        <v>0</v>
      </c>
    </row>
    <row r="715" spans="1:43" s="29" customFormat="1" ht="15" customHeight="1">
      <c r="A715" s="220"/>
      <c r="B715" s="220"/>
      <c r="C715" s="1051"/>
    </row>
    <row r="716" spans="1:43" ht="15" customHeight="1">
      <c r="D716" s="1096"/>
      <c r="E716" s="29" t="s">
        <v>1386</v>
      </c>
    </row>
    <row r="717" spans="1:43" ht="15" customHeight="1">
      <c r="D717" s="1096"/>
      <c r="E717" s="29"/>
      <c r="F717" s="29" t="s">
        <v>1197</v>
      </c>
    </row>
    <row r="718" spans="1:43" ht="15" customHeight="1">
      <c r="D718" s="1096"/>
      <c r="G718" s="5" t="s">
        <v>1362</v>
      </c>
      <c r="AA718" s="5">
        <v>1629890807.8213971</v>
      </c>
      <c r="AB718" s="5">
        <v>1610742745.6889024</v>
      </c>
      <c r="AC718" s="5">
        <v>1622222810.1879783</v>
      </c>
      <c r="AD718" s="5">
        <v>1624669141.2947052</v>
      </c>
      <c r="AE718" s="5">
        <v>1667962549.3955367</v>
      </c>
      <c r="AF718" s="5">
        <v>1722148368.9725294</v>
      </c>
      <c r="AG718" s="5">
        <v>1811902229.2486348</v>
      </c>
      <c r="AH718" s="5">
        <v>1890069385.0495138</v>
      </c>
      <c r="AI718" s="5">
        <v>1989023472.3082178</v>
      </c>
      <c r="AJ718" s="5">
        <v>2083456034.2323596</v>
      </c>
      <c r="AK718" s="5">
        <v>2182320112.7615027</v>
      </c>
      <c r="AL718" s="5">
        <v>2261177209.6590061</v>
      </c>
      <c r="AM718" s="5">
        <v>2518011299.2224612</v>
      </c>
      <c r="AN718" s="5">
        <v>3350467535.7479086</v>
      </c>
      <c r="AO718" s="5">
        <v>3842826576.3736229</v>
      </c>
      <c r="AP718" s="5">
        <v>3928025062.4768934</v>
      </c>
      <c r="AQ718" s="5">
        <v>3468531119.8281922</v>
      </c>
    </row>
    <row r="719" spans="1:43" ht="15" customHeight="1">
      <c r="D719" s="1096"/>
      <c r="G719" s="5" t="s">
        <v>478</v>
      </c>
      <c r="AA719" s="5">
        <v>0</v>
      </c>
      <c r="AB719" s="5">
        <v>0</v>
      </c>
      <c r="AC719" s="5">
        <v>0</v>
      </c>
      <c r="AD719" s="5">
        <v>0</v>
      </c>
      <c r="AE719" s="5">
        <v>0</v>
      </c>
      <c r="AF719" s="5">
        <v>0</v>
      </c>
      <c r="AG719" s="5">
        <v>0</v>
      </c>
      <c r="AH719" s="5">
        <v>0</v>
      </c>
      <c r="AI719" s="5">
        <v>0</v>
      </c>
      <c r="AJ719" s="5">
        <v>0</v>
      </c>
      <c r="AK719" s="5">
        <v>0</v>
      </c>
      <c r="AL719" s="5">
        <v>0</v>
      </c>
      <c r="AM719" s="5">
        <v>0</v>
      </c>
      <c r="AN719" s="5">
        <v>0</v>
      </c>
      <c r="AO719" s="5">
        <v>0</v>
      </c>
      <c r="AP719" s="5">
        <v>0</v>
      </c>
      <c r="AQ719" s="5">
        <v>0</v>
      </c>
    </row>
    <row r="720" spans="1:43" ht="15" customHeight="1">
      <c r="D720" s="1096"/>
      <c r="G720" s="5" t="s">
        <v>1394</v>
      </c>
      <c r="AA720" s="5">
        <v>12501871.137259366</v>
      </c>
      <c r="AB720" s="5">
        <v>13403888.810297132</v>
      </c>
      <c r="AC720" s="5">
        <v>23492440.559918929</v>
      </c>
      <c r="AD720" s="5">
        <v>29796685.134594265</v>
      </c>
      <c r="AE720" s="5">
        <v>30062070.437033128</v>
      </c>
      <c r="AF720" s="5">
        <v>30533180.009621818</v>
      </c>
      <c r="AG720" s="5">
        <v>31173866.014685582</v>
      </c>
      <c r="AH720" s="5">
        <v>31824702.495586317</v>
      </c>
      <c r="AI720" s="5">
        <v>32458685.987390015</v>
      </c>
      <c r="AJ720" s="5">
        <v>33010101.917451549</v>
      </c>
      <c r="AK720" s="5">
        <v>33380915.396332432</v>
      </c>
      <c r="AL720" s="5">
        <v>33754355.789971083</v>
      </c>
      <c r="AM720" s="5">
        <v>35796285.414425045</v>
      </c>
      <c r="AN720" s="5">
        <v>48891374.358027197</v>
      </c>
      <c r="AO720" s="5">
        <v>76777221.401914269</v>
      </c>
      <c r="AP720" s="5">
        <v>112030639.50866187</v>
      </c>
      <c r="AQ720" s="5">
        <v>142639786.88158309</v>
      </c>
    </row>
    <row r="721" spans="1:43" ht="15" customHeight="1">
      <c r="D721" s="1096"/>
      <c r="E721" s="29"/>
      <c r="G721" s="29" t="s">
        <v>38</v>
      </c>
      <c r="P721" s="29"/>
      <c r="Q721" s="29"/>
      <c r="R721" s="29"/>
      <c r="S721" s="29"/>
      <c r="T721" s="29"/>
      <c r="U721" s="29"/>
      <c r="V721" s="29"/>
      <c r="W721" s="29"/>
      <c r="X721" s="29"/>
      <c r="Y721" s="29"/>
      <c r="Z721" s="29"/>
      <c r="AA721" s="29">
        <v>1642392678.9586565</v>
      </c>
      <c r="AB721" s="29">
        <v>1624146634.4991994</v>
      </c>
      <c r="AC721" s="29">
        <v>1645715250.7478971</v>
      </c>
      <c r="AD721" s="29">
        <v>1654465826.4292994</v>
      </c>
      <c r="AE721" s="29">
        <v>1698024619.8325698</v>
      </c>
      <c r="AF721" s="29">
        <v>1752681548.9821513</v>
      </c>
      <c r="AG721" s="29">
        <v>1843076095.2633204</v>
      </c>
      <c r="AH721" s="29">
        <v>1921894087.5451002</v>
      </c>
      <c r="AI721" s="29">
        <v>2021482158.2956078</v>
      </c>
      <c r="AJ721" s="29">
        <v>2116466136.1498113</v>
      </c>
      <c r="AK721" s="29">
        <v>2215701028.157835</v>
      </c>
      <c r="AL721" s="29">
        <v>2294931565.448977</v>
      </c>
      <c r="AM721" s="29">
        <v>2553807584.6368861</v>
      </c>
      <c r="AN721" s="29">
        <v>3399358910.1059356</v>
      </c>
      <c r="AO721" s="29">
        <v>3919603797.775537</v>
      </c>
      <c r="AP721" s="29">
        <v>4040055701.9855552</v>
      </c>
      <c r="AQ721" s="29">
        <v>3611170906.7097754</v>
      </c>
    </row>
    <row r="722" spans="1:43" ht="15" customHeight="1">
      <c r="D722" s="1096"/>
      <c r="F722" s="29" t="s">
        <v>1413</v>
      </c>
    </row>
    <row r="723" spans="1:43" ht="15" customHeight="1">
      <c r="D723" s="1096"/>
      <c r="G723" s="5" t="s">
        <v>1414</v>
      </c>
      <c r="AA723" s="5">
        <v>1524198023.5000002</v>
      </c>
      <c r="AB723" s="5">
        <v>1491056473.3227096</v>
      </c>
      <c r="AC723" s="5">
        <v>1499894533.804544</v>
      </c>
      <c r="AD723" s="5">
        <v>1498356690.4489741</v>
      </c>
      <c r="AE723" s="5">
        <v>1538761262.1893196</v>
      </c>
      <c r="AF723" s="5">
        <v>1590133114.5667224</v>
      </c>
      <c r="AG723" s="5">
        <v>1676129408.3557827</v>
      </c>
      <c r="AH723" s="5">
        <v>1751789530.9785869</v>
      </c>
      <c r="AI723" s="5">
        <v>1847315795.4155765</v>
      </c>
      <c r="AJ723" s="5">
        <v>1938360230.0571444</v>
      </c>
      <c r="AK723" s="5">
        <v>2033446551.3292737</v>
      </c>
      <c r="AL723" s="5">
        <v>2108942550.3986163</v>
      </c>
      <c r="AM723" s="5">
        <v>2362507152.2716303</v>
      </c>
      <c r="AN723" s="5">
        <v>3190568990.5794554</v>
      </c>
      <c r="AO723" s="5">
        <v>3679332783.4533281</v>
      </c>
      <c r="AP723" s="5">
        <v>3760875793.9610376</v>
      </c>
      <c r="AQ723" s="5">
        <v>3297387922.3203282</v>
      </c>
    </row>
    <row r="724" spans="1:43" ht="15" customHeight="1">
      <c r="D724" s="1096"/>
      <c r="G724" s="5" t="s">
        <v>676</v>
      </c>
      <c r="AA724" s="5">
        <v>118194655.45865645</v>
      </c>
      <c r="AB724" s="5">
        <v>133090161.17648998</v>
      </c>
      <c r="AC724" s="5">
        <v>145820716.94335333</v>
      </c>
      <c r="AD724" s="5">
        <v>156109135.98032516</v>
      </c>
      <c r="AE724" s="5">
        <v>159263357.64325038</v>
      </c>
      <c r="AF724" s="5">
        <v>162548434.41542855</v>
      </c>
      <c r="AG724" s="5">
        <v>166946686.90753776</v>
      </c>
      <c r="AH724" s="5">
        <v>170104556.566513</v>
      </c>
      <c r="AI724" s="5">
        <v>174166362.88003111</v>
      </c>
      <c r="AJ724" s="5">
        <v>178105906.09266669</v>
      </c>
      <c r="AK724" s="5">
        <v>182254476.82856107</v>
      </c>
      <c r="AL724" s="5">
        <v>185989015.05036071</v>
      </c>
      <c r="AM724" s="5">
        <v>191300432.3652564</v>
      </c>
      <c r="AN724" s="5">
        <v>208789919.52648017</v>
      </c>
      <c r="AO724" s="5">
        <v>240271014.32220843</v>
      </c>
      <c r="AP724" s="5">
        <v>279179908.02451754</v>
      </c>
      <c r="AQ724" s="5">
        <v>313782984.38944715</v>
      </c>
    </row>
    <row r="725" spans="1:43" s="29" customFormat="1" ht="15" customHeight="1">
      <c r="A725" s="220"/>
      <c r="B725" s="220"/>
      <c r="C725" s="1051"/>
      <c r="D725" s="1097"/>
      <c r="G725" s="29" t="s">
        <v>38</v>
      </c>
      <c r="AA725" s="29">
        <v>1642392678.9586568</v>
      </c>
      <c r="AB725" s="29">
        <v>1624146634.4991996</v>
      </c>
      <c r="AC725" s="29">
        <v>1645715250.7478974</v>
      </c>
      <c r="AD725" s="29">
        <v>1654465826.4292994</v>
      </c>
      <c r="AE725" s="29">
        <v>1698024619.8325701</v>
      </c>
      <c r="AF725" s="29">
        <v>1752681548.982151</v>
      </c>
      <c r="AG725" s="29">
        <v>1843076095.2633204</v>
      </c>
      <c r="AH725" s="29">
        <v>1921894087.5451</v>
      </c>
      <c r="AI725" s="29">
        <v>2021482158.2956076</v>
      </c>
      <c r="AJ725" s="29">
        <v>2116466136.149811</v>
      </c>
      <c r="AK725" s="29">
        <v>2215701028.157835</v>
      </c>
      <c r="AL725" s="29">
        <v>2294931565.448977</v>
      </c>
      <c r="AM725" s="29">
        <v>2553807584.6368866</v>
      </c>
      <c r="AN725" s="29">
        <v>3399358910.1059356</v>
      </c>
      <c r="AO725" s="29">
        <v>3919603797.7755365</v>
      </c>
      <c r="AP725" s="29">
        <v>4040055701.9855552</v>
      </c>
      <c r="AQ725" s="29">
        <v>3611170906.7097754</v>
      </c>
    </row>
    <row r="726" spans="1:43" ht="15" customHeight="1">
      <c r="B726" s="398">
        <v>0</v>
      </c>
      <c r="D726" s="1096"/>
      <c r="E726" s="29"/>
      <c r="F726" s="29" t="s">
        <v>842</v>
      </c>
      <c r="AA726" s="5">
        <v>0</v>
      </c>
      <c r="AB726" s="5">
        <v>0</v>
      </c>
      <c r="AC726" s="5">
        <v>0</v>
      </c>
      <c r="AD726" s="5">
        <v>0</v>
      </c>
      <c r="AE726" s="5">
        <v>0</v>
      </c>
      <c r="AF726" s="5">
        <v>0</v>
      </c>
      <c r="AG726" s="5">
        <v>0</v>
      </c>
      <c r="AH726" s="5">
        <v>0</v>
      </c>
      <c r="AI726" s="5">
        <v>0</v>
      </c>
      <c r="AJ726" s="5">
        <v>0</v>
      </c>
      <c r="AK726" s="5">
        <v>0</v>
      </c>
      <c r="AL726" s="5">
        <v>0</v>
      </c>
      <c r="AM726" s="5">
        <v>0</v>
      </c>
      <c r="AN726" s="5">
        <v>0</v>
      </c>
      <c r="AO726" s="5">
        <v>0</v>
      </c>
      <c r="AP726" s="5">
        <v>0</v>
      </c>
      <c r="AQ726" s="5">
        <v>0</v>
      </c>
    </row>
  </sheetData>
  <conditionalFormatting sqref="P750:AQ750 O94:AQ94 O37:AQ37 P739:AQ739 O79:AQ80 O72:AQ72">
    <cfRule type="cellIs" dxfId="200" priority="4" stopIfTrue="1" operator="notEqual">
      <formula>0</formula>
    </cfRule>
  </conditionalFormatting>
  <conditionalFormatting sqref="B7:B17">
    <cfRule type="cellIs" dxfId="199" priority="5" stopIfTrue="1" operator="notEqual">
      <formula>0</formula>
    </cfRule>
  </conditionalFormatting>
  <conditionalFormatting sqref="B546 A551:B573 A575:B609 B733 A136:B137 A139:B140 A19:B131 A143:B537">
    <cfRule type="cellIs" dxfId="198" priority="6" stopIfTrue="1" operator="greaterThan">
      <formula>0</formula>
    </cfRule>
  </conditionalFormatting>
  <conditionalFormatting sqref="A132:B135">
    <cfRule type="cellIs" dxfId="197" priority="3" stopIfTrue="1" operator="greaterThan">
      <formula>0</formula>
    </cfRule>
  </conditionalFormatting>
  <conditionalFormatting sqref="A138:B138">
    <cfRule type="cellIs" dxfId="196" priority="2" stopIfTrue="1" operator="greaterThan">
      <formula>0</formula>
    </cfRule>
  </conditionalFormatting>
  <conditionalFormatting sqref="A141:B142">
    <cfRule type="cellIs" dxfId="195" priority="1" stopIfTrue="1" operator="greaterThan">
      <formula>0</formula>
    </cfRule>
  </conditionalFormatting>
  <printOptions gridLines="1"/>
  <pageMargins left="0.2" right="0.2" top="1" bottom="1" header="0.5" footer="0.5"/>
  <pageSetup paperSize="17" scale="10" orientation="landscape" cellComments="asDisplayed" r:id="rId1"/>
  <headerFooter alignWithMargins="0">
    <oddFooter>&amp;F</oddFooter>
  </headerFooter>
  <drawing r:id="rId2"/>
  <legacyDrawing r:id="rId3"/>
</worksheet>
</file>

<file path=xl/worksheets/sheet29.xml><?xml version="1.0" encoding="utf-8"?>
<worksheet xmlns="http://schemas.openxmlformats.org/spreadsheetml/2006/main" xmlns:r="http://schemas.openxmlformats.org/officeDocument/2006/relationships">
  <sheetPr codeName="Sheet78">
    <pageSetUpPr fitToPage="1"/>
  </sheetPr>
  <dimension ref="A1:XFD2705"/>
  <sheetViews>
    <sheetView workbookViewId="0"/>
  </sheetViews>
  <sheetFormatPr defaultColWidth="8.88671875" defaultRowHeight="15" customHeight="1"/>
  <cols>
    <col min="1" max="1" width="4.77734375" style="171" customWidth="1"/>
    <col min="2" max="2" width="5.33203125" style="171" customWidth="1"/>
    <col min="3" max="3" width="11.33203125" style="1051" customWidth="1"/>
    <col min="4" max="4" width="7.33203125" style="29" customWidth="1"/>
    <col min="5" max="6" width="2.33203125" style="5" customWidth="1"/>
    <col min="7" max="7" width="39.33203125" style="5" customWidth="1"/>
    <col min="8" max="13" width="0.77734375" style="5" customWidth="1"/>
    <col min="14" max="23" width="0.88671875" style="5" customWidth="1"/>
    <col min="24" max="25" width="6.44140625" style="5" customWidth="1"/>
    <col min="26" max="26" width="17.33203125" style="5" bestFit="1" customWidth="1"/>
    <col min="27" max="27" width="18.21875" style="5" bestFit="1" customWidth="1"/>
    <col min="28" max="29" width="17.33203125" style="5" bestFit="1" customWidth="1"/>
    <col min="30" max="33" width="18.21875" style="5" bestFit="1" customWidth="1"/>
    <col min="34" max="34" width="17.33203125" style="5" bestFit="1" customWidth="1"/>
    <col min="35" max="42" width="18.21875" style="5" bestFit="1" customWidth="1"/>
    <col min="43" max="43" width="17.33203125" style="5" bestFit="1" customWidth="1"/>
  </cols>
  <sheetData>
    <row r="1" spans="1:43" ht="33.75" thickBot="1">
      <c r="A1" s="166" t="s">
        <v>14</v>
      </c>
      <c r="B1" s="167" t="s">
        <v>15</v>
      </c>
      <c r="C1" s="1048"/>
      <c r="D1" s="932" t="s">
        <v>1415</v>
      </c>
    </row>
    <row r="2" spans="1:43" ht="15" customHeight="1">
      <c r="G2" s="1052" t="s">
        <v>23</v>
      </c>
      <c r="H2" s="1053">
        <v>1995</v>
      </c>
      <c r="I2" s="1053">
        <v>1996</v>
      </c>
      <c r="J2" s="1053">
        <v>1997</v>
      </c>
      <c r="K2" s="1053">
        <v>1998</v>
      </c>
      <c r="L2" s="1053">
        <v>1999</v>
      </c>
      <c r="M2" s="1053">
        <v>2000</v>
      </c>
      <c r="N2" s="1053">
        <v>2001</v>
      </c>
      <c r="O2" s="1053">
        <v>2002</v>
      </c>
      <c r="P2" s="1053">
        <v>2003</v>
      </c>
      <c r="Q2" s="1053">
        <v>2004</v>
      </c>
      <c r="R2" s="1053">
        <v>2005</v>
      </c>
      <c r="S2" s="1053">
        <v>2006</v>
      </c>
      <c r="T2" s="1053">
        <v>2007</v>
      </c>
      <c r="U2" s="1053">
        <v>2008</v>
      </c>
      <c r="V2" s="1053">
        <v>2009</v>
      </c>
      <c r="W2" s="1053">
        <v>2010</v>
      </c>
      <c r="X2" s="1053">
        <v>2011</v>
      </c>
      <c r="Y2" s="1053">
        <v>2012</v>
      </c>
      <c r="Z2" s="1053">
        <v>2013</v>
      </c>
      <c r="AA2" s="1053">
        <v>2014</v>
      </c>
      <c r="AB2" s="1053">
        <v>2015</v>
      </c>
      <c r="AC2" s="1053">
        <v>2016</v>
      </c>
      <c r="AD2" s="1053">
        <v>2017</v>
      </c>
      <c r="AE2" s="1053">
        <v>2018</v>
      </c>
      <c r="AF2" s="1053">
        <v>2019</v>
      </c>
      <c r="AG2" s="1053">
        <v>2020</v>
      </c>
      <c r="AH2" s="1053">
        <v>2021</v>
      </c>
      <c r="AI2" s="1053">
        <v>2022</v>
      </c>
      <c r="AJ2" s="1053">
        <v>2023</v>
      </c>
      <c r="AK2" s="1053">
        <v>2024</v>
      </c>
      <c r="AL2" s="1053">
        <v>2025</v>
      </c>
      <c r="AM2" s="1053">
        <v>2026</v>
      </c>
      <c r="AN2" s="1053">
        <v>2027</v>
      </c>
      <c r="AO2" s="1053">
        <v>2028</v>
      </c>
      <c r="AP2" s="1053">
        <v>2029</v>
      </c>
      <c r="AQ2" s="1053">
        <v>2030</v>
      </c>
    </row>
    <row r="3" spans="1:43" ht="15" customHeight="1">
      <c r="A3" s="171" t="s">
        <v>18</v>
      </c>
    </row>
    <row r="4" spans="1:43" ht="15" customHeight="1">
      <c r="A4" s="185">
        <v>0</v>
      </c>
      <c r="B4" s="1054" t="s">
        <v>20</v>
      </c>
    </row>
    <row r="5" spans="1:43" ht="15" customHeight="1">
      <c r="A5" s="190"/>
      <c r="B5" s="190"/>
      <c r="D5" s="29" t="s">
        <v>1247</v>
      </c>
      <c r="J5"/>
      <c r="K5"/>
      <c r="L5"/>
      <c r="M5"/>
      <c r="N5"/>
      <c r="O5"/>
      <c r="P5"/>
      <c r="Q5"/>
      <c r="R5"/>
      <c r="S5"/>
      <c r="T5"/>
      <c r="U5"/>
      <c r="V5"/>
      <c r="W5"/>
      <c r="X5"/>
      <c r="Y5"/>
    </row>
    <row r="6" spans="1:43" ht="15" customHeight="1">
      <c r="A6" s="1055" t="s">
        <v>596</v>
      </c>
      <c r="B6" s="1056"/>
      <c r="C6" s="1048"/>
      <c r="E6" s="5" t="s">
        <v>1248</v>
      </c>
      <c r="J6"/>
      <c r="K6"/>
      <c r="L6"/>
      <c r="M6"/>
      <c r="N6"/>
      <c r="O6"/>
      <c r="P6"/>
      <c r="Q6"/>
      <c r="R6"/>
      <c r="S6"/>
      <c r="T6"/>
      <c r="U6"/>
      <c r="V6"/>
      <c r="W6"/>
      <c r="X6"/>
      <c r="Y6"/>
      <c r="AA6" s="5">
        <v>0</v>
      </c>
      <c r="AB6" s="5">
        <v>0</v>
      </c>
      <c r="AC6" s="5">
        <v>0</v>
      </c>
      <c r="AD6" s="5">
        <v>0</v>
      </c>
      <c r="AE6" s="5">
        <v>0</v>
      </c>
      <c r="AF6" s="5">
        <v>0</v>
      </c>
      <c r="AG6" s="5">
        <v>0</v>
      </c>
      <c r="AH6" s="5">
        <v>0</v>
      </c>
      <c r="AI6" s="5">
        <v>0</v>
      </c>
      <c r="AJ6" s="5">
        <v>0</v>
      </c>
      <c r="AK6" s="5">
        <v>0</v>
      </c>
      <c r="AL6" s="5">
        <v>0</v>
      </c>
      <c r="AM6" s="5">
        <v>0</v>
      </c>
      <c r="AN6" s="5">
        <v>0</v>
      </c>
      <c r="AO6" s="5">
        <v>0</v>
      </c>
      <c r="AP6" s="5">
        <v>0</v>
      </c>
      <c r="AQ6" s="5">
        <v>0</v>
      </c>
    </row>
    <row r="7" spans="1:43" ht="15" customHeight="1">
      <c r="A7" s="1057"/>
      <c r="B7" s="438"/>
      <c r="C7" s="1048"/>
      <c r="F7" s="5" t="s">
        <v>1249</v>
      </c>
      <c r="J7"/>
      <c r="K7"/>
      <c r="L7"/>
      <c r="M7"/>
      <c r="N7"/>
      <c r="O7"/>
      <c r="P7"/>
      <c r="Q7"/>
      <c r="R7"/>
      <c r="S7"/>
      <c r="T7"/>
      <c r="U7"/>
      <c r="V7"/>
      <c r="W7"/>
      <c r="X7"/>
      <c r="Y7"/>
    </row>
    <row r="8" spans="1:43" ht="15" customHeight="1">
      <c r="A8" s="1058"/>
      <c r="B8" s="438"/>
      <c r="C8" s="1048"/>
      <c r="G8" s="5" t="s">
        <v>249</v>
      </c>
      <c r="J8"/>
      <c r="K8"/>
      <c r="L8"/>
      <c r="M8"/>
      <c r="N8"/>
      <c r="O8"/>
      <c r="P8"/>
      <c r="Q8"/>
      <c r="R8"/>
      <c r="S8"/>
      <c r="T8"/>
      <c r="U8"/>
      <c r="V8"/>
      <c r="W8"/>
      <c r="X8"/>
      <c r="Y8"/>
      <c r="AA8" s="5">
        <v>1524198023.5000002</v>
      </c>
      <c r="AB8" s="5">
        <v>1485390165.1631293</v>
      </c>
      <c r="AC8" s="5">
        <v>1497013799.0030479</v>
      </c>
      <c r="AD8" s="5">
        <v>1503931973.5719252</v>
      </c>
      <c r="AE8" s="5">
        <v>1543993917.2811847</v>
      </c>
      <c r="AF8" s="5">
        <v>1603652946.1156192</v>
      </c>
      <c r="AG8" s="5">
        <v>1684789101.0062766</v>
      </c>
      <c r="AH8" s="5">
        <v>1773909339.3296189</v>
      </c>
      <c r="AI8" s="5">
        <v>1860444160.4806132</v>
      </c>
      <c r="AJ8" s="5">
        <v>1952180558.9425695</v>
      </c>
      <c r="AK8" s="5">
        <v>2048365863.5617094</v>
      </c>
      <c r="AL8" s="5">
        <v>2107688695.2546763</v>
      </c>
      <c r="AM8" s="5">
        <v>2528702762.4151168</v>
      </c>
      <c r="AN8" s="5">
        <v>3288778842.834795</v>
      </c>
      <c r="AO8" s="5">
        <v>3726084227.8871484</v>
      </c>
      <c r="AP8" s="5">
        <v>3641825082.3963976</v>
      </c>
      <c r="AQ8" s="5">
        <v>3250744465.4003096</v>
      </c>
    </row>
    <row r="9" spans="1:43" ht="15" customHeight="1">
      <c r="A9" s="1058"/>
      <c r="B9" s="441"/>
      <c r="C9" s="1048"/>
      <c r="G9" s="5" t="s">
        <v>1250</v>
      </c>
      <c r="J9"/>
      <c r="K9"/>
      <c r="L9"/>
      <c r="M9"/>
      <c r="N9"/>
      <c r="O9"/>
      <c r="P9"/>
      <c r="Q9"/>
      <c r="R9"/>
      <c r="S9"/>
      <c r="T9"/>
      <c r="U9"/>
      <c r="V9"/>
      <c r="W9"/>
      <c r="X9"/>
      <c r="Y9"/>
      <c r="AA9" s="5">
        <v>18024714.010397069</v>
      </c>
      <c r="AB9" s="5">
        <v>17868970.102012791</v>
      </c>
      <c r="AC9" s="5">
        <v>17345626.433942426</v>
      </c>
      <c r="AD9" s="5">
        <v>18432493.275103644</v>
      </c>
      <c r="AE9" s="5">
        <v>18800952.279378265</v>
      </c>
      <c r="AF9" s="5">
        <v>18852821.653259907</v>
      </c>
      <c r="AG9" s="5">
        <v>19394738.955391858</v>
      </c>
      <c r="AH9" s="5">
        <v>18909650.257348184</v>
      </c>
      <c r="AI9" s="5">
        <v>19496427.16578031</v>
      </c>
      <c r="AJ9" s="5">
        <v>19873850.99719879</v>
      </c>
      <c r="AK9" s="5">
        <v>20227564.264495026</v>
      </c>
      <c r="AL9" s="5">
        <v>20638416.081730064</v>
      </c>
      <c r="AM9" s="5">
        <v>20920569.821343422</v>
      </c>
      <c r="AN9" s="5">
        <v>21331109.407933559</v>
      </c>
      <c r="AO9" s="5">
        <v>21695057.402730703</v>
      </c>
      <c r="AP9" s="5">
        <v>22061881.950522799</v>
      </c>
      <c r="AQ9" s="5">
        <v>22425953.314029735</v>
      </c>
    </row>
    <row r="10" spans="1:43" ht="15" customHeight="1">
      <c r="A10" s="1058"/>
      <c r="B10" s="441"/>
      <c r="C10" s="1048"/>
      <c r="G10" s="5" t="s">
        <v>1251</v>
      </c>
      <c r="J10"/>
      <c r="K10"/>
      <c r="L10"/>
      <c r="M10"/>
      <c r="N10"/>
      <c r="O10"/>
      <c r="P10"/>
      <c r="Q10"/>
      <c r="R10"/>
      <c r="S10"/>
      <c r="T10"/>
      <c r="U10"/>
      <c r="V10"/>
      <c r="W10"/>
      <c r="X10"/>
      <c r="Y10"/>
      <c r="AA10" s="5">
        <v>1524316.7610000002</v>
      </c>
      <c r="AB10" s="5">
        <v>1404418.6599299998</v>
      </c>
      <c r="AC10" s="5">
        <v>1483323.9982208998</v>
      </c>
      <c r="AD10" s="5">
        <v>1578167.155489617</v>
      </c>
      <c r="AE10" s="5">
        <v>1685923.2503269159</v>
      </c>
      <c r="AF10" s="5">
        <v>1793689.0403661458</v>
      </c>
      <c r="AG10" s="5">
        <v>1926422.6502100839</v>
      </c>
      <c r="AH10" s="5">
        <v>2062379.7243987885</v>
      </c>
      <c r="AI10" s="5">
        <v>2186607.0194131914</v>
      </c>
      <c r="AJ10" s="5">
        <v>2318734.343881872</v>
      </c>
      <c r="AK10" s="5">
        <v>2459291.7924538283</v>
      </c>
      <c r="AL10" s="5">
        <v>2608846.7719646115</v>
      </c>
      <c r="AM10" s="5">
        <v>2766306.3461833466</v>
      </c>
      <c r="AN10" s="5">
        <v>2925264.3429603223</v>
      </c>
      <c r="AO10" s="5">
        <v>3093615.2271388914</v>
      </c>
      <c r="AP10" s="5">
        <v>3271929.7922185287</v>
      </c>
      <c r="AQ10" s="5">
        <v>3460814.4518127367</v>
      </c>
    </row>
    <row r="11" spans="1:43" ht="15" customHeight="1">
      <c r="A11" s="1058"/>
      <c r="B11" s="441"/>
      <c r="C11" s="1048"/>
      <c r="G11" s="5" t="s">
        <v>687</v>
      </c>
      <c r="J11"/>
      <c r="K11"/>
      <c r="L11"/>
      <c r="M11"/>
      <c r="N11"/>
      <c r="O11"/>
      <c r="P11"/>
      <c r="Q11"/>
      <c r="R11"/>
      <c r="S11"/>
      <c r="T11"/>
      <c r="U11"/>
      <c r="V11"/>
      <c r="W11"/>
      <c r="X11"/>
      <c r="Y11"/>
      <c r="AA11" s="5">
        <v>0</v>
      </c>
      <c r="AB11" s="5">
        <v>5.5886244611022776E-2</v>
      </c>
      <c r="AC11" s="5">
        <v>4.0785487128567562E-2</v>
      </c>
      <c r="AD11" s="5">
        <v>2.1725459324783186E-2</v>
      </c>
      <c r="AE11" s="5">
        <v>6.2065489046475263E-3</v>
      </c>
      <c r="AF11" s="5">
        <v>46574.821283496967</v>
      </c>
      <c r="AG11" s="5">
        <v>233177.76620470337</v>
      </c>
      <c r="AH11" s="5">
        <v>0</v>
      </c>
      <c r="AI11" s="5">
        <v>0</v>
      </c>
      <c r="AJ11" s="5">
        <v>0</v>
      </c>
      <c r="AK11" s="5">
        <v>0</v>
      </c>
      <c r="AL11" s="5">
        <v>0</v>
      </c>
      <c r="AM11" s="5">
        <v>0</v>
      </c>
      <c r="AN11" s="5">
        <v>873943.50086497306</v>
      </c>
      <c r="AO11" s="5">
        <v>924078.45279619703</v>
      </c>
      <c r="AP11" s="5">
        <v>977170.71510250506</v>
      </c>
      <c r="AQ11" s="5">
        <v>1033399.8609023649</v>
      </c>
    </row>
    <row r="12" spans="1:43" ht="15" customHeight="1">
      <c r="A12" s="1058"/>
      <c r="B12" s="1059"/>
      <c r="C12" s="1048"/>
      <c r="G12" s="5" t="s">
        <v>632</v>
      </c>
      <c r="J12"/>
      <c r="K12"/>
      <c r="L12"/>
      <c r="M12"/>
      <c r="N12"/>
      <c r="O12"/>
      <c r="P12"/>
      <c r="Q12"/>
      <c r="R12"/>
      <c r="S12"/>
      <c r="T12"/>
      <c r="U12"/>
      <c r="V12"/>
      <c r="W12"/>
      <c r="X12"/>
      <c r="Y12"/>
      <c r="AA12" s="5">
        <v>0</v>
      </c>
      <c r="AB12" s="5">
        <v>0</v>
      </c>
      <c r="AC12" s="5">
        <v>0</v>
      </c>
      <c r="AD12" s="5">
        <v>0</v>
      </c>
      <c r="AE12" s="5">
        <v>0</v>
      </c>
      <c r="AF12" s="5">
        <v>0</v>
      </c>
      <c r="AG12" s="5">
        <v>0</v>
      </c>
      <c r="AH12" s="5">
        <v>0</v>
      </c>
      <c r="AI12" s="5">
        <v>0</v>
      </c>
      <c r="AJ12" s="5">
        <v>0</v>
      </c>
      <c r="AK12" s="5">
        <v>0</v>
      </c>
      <c r="AL12" s="5">
        <v>0</v>
      </c>
      <c r="AM12" s="5">
        <v>0</v>
      </c>
      <c r="AN12" s="5">
        <v>0</v>
      </c>
      <c r="AO12" s="5">
        <v>0</v>
      </c>
      <c r="AP12" s="5">
        <v>0</v>
      </c>
      <c r="AQ12" s="5">
        <v>0</v>
      </c>
    </row>
    <row r="13" spans="1:43" ht="15" customHeight="1">
      <c r="A13" s="1058"/>
      <c r="B13" s="1059"/>
      <c r="C13" s="1048"/>
      <c r="E13" s="29"/>
      <c r="F13" s="29"/>
      <c r="G13" s="29" t="s">
        <v>38</v>
      </c>
      <c r="H13" s="29"/>
      <c r="I13" s="29"/>
      <c r="J13"/>
      <c r="K13"/>
      <c r="L13"/>
      <c r="M13"/>
      <c r="N13"/>
      <c r="O13"/>
      <c r="P13"/>
      <c r="Q13"/>
      <c r="R13"/>
      <c r="S13"/>
      <c r="T13"/>
      <c r="U13"/>
      <c r="V13"/>
      <c r="W13"/>
      <c r="X13"/>
      <c r="Y13"/>
      <c r="Z13" s="29"/>
      <c r="AA13" s="29">
        <v>1543747054.2713971</v>
      </c>
      <c r="AB13" s="29">
        <v>1504663553.9809585</v>
      </c>
      <c r="AC13" s="29">
        <v>1515842749.4759967</v>
      </c>
      <c r="AD13" s="29">
        <v>1523942634.0242438</v>
      </c>
      <c r="AE13" s="29">
        <v>1564480792.8170962</v>
      </c>
      <c r="AF13" s="29">
        <v>1624346031.6305289</v>
      </c>
      <c r="AG13" s="29">
        <v>1706343440.3780832</v>
      </c>
      <c r="AH13" s="29">
        <v>1794881369.3113661</v>
      </c>
      <c r="AI13" s="29">
        <v>1882127194.6658068</v>
      </c>
      <c r="AJ13" s="29">
        <v>1974373144.2836502</v>
      </c>
      <c r="AK13" s="29">
        <v>2071052719.6186583</v>
      </c>
      <c r="AL13" s="29">
        <v>2130935958.108371</v>
      </c>
      <c r="AM13" s="29">
        <v>2552389638.5826435</v>
      </c>
      <c r="AN13" s="29">
        <v>3313909160.0865541</v>
      </c>
      <c r="AO13" s="29">
        <v>3751796978.9698138</v>
      </c>
      <c r="AP13" s="29">
        <v>3668136064.8542418</v>
      </c>
      <c r="AQ13" s="29">
        <v>3277664633.0270543</v>
      </c>
    </row>
    <row r="14" spans="1:43" ht="15" customHeight="1">
      <c r="A14" s="1058"/>
      <c r="B14" s="1059"/>
      <c r="C14" s="1048"/>
      <c r="F14" s="5" t="s">
        <v>1252</v>
      </c>
      <c r="J14"/>
      <c r="K14"/>
      <c r="L14"/>
      <c r="M14"/>
      <c r="N14"/>
      <c r="O14"/>
      <c r="P14"/>
      <c r="Q14"/>
      <c r="R14"/>
      <c r="S14"/>
      <c r="T14"/>
      <c r="U14"/>
      <c r="V14"/>
      <c r="W14"/>
      <c r="X14"/>
      <c r="Y14"/>
    </row>
    <row r="15" spans="1:43" ht="15" customHeight="1">
      <c r="A15" s="1060"/>
      <c r="B15" s="1061"/>
      <c r="C15" s="1048"/>
      <c r="G15" s="5" t="s">
        <v>495</v>
      </c>
      <c r="J15"/>
      <c r="K15"/>
      <c r="L15"/>
      <c r="M15"/>
      <c r="N15"/>
      <c r="O15"/>
      <c r="P15"/>
      <c r="Q15"/>
      <c r="R15"/>
      <c r="S15"/>
      <c r="T15"/>
      <c r="U15"/>
      <c r="V15"/>
      <c r="W15"/>
      <c r="X15"/>
      <c r="Y15"/>
      <c r="AA15" s="5">
        <v>59828402.700928651</v>
      </c>
      <c r="AB15" s="5">
        <v>8162070.4819144458</v>
      </c>
      <c r="AC15" s="5">
        <v>-928031.37291284604</v>
      </c>
      <c r="AD15" s="5">
        <v>-893853.73484023567</v>
      </c>
      <c r="AE15" s="5">
        <v>-2910823.5550539866</v>
      </c>
      <c r="AF15" s="5">
        <v>1398904.5338808494</v>
      </c>
      <c r="AG15" s="5">
        <v>6434698.3442134429</v>
      </c>
      <c r="AH15" s="5">
        <v>12189047.777209835</v>
      </c>
      <c r="AI15" s="5">
        <v>19320717.445888512</v>
      </c>
      <c r="AJ15" s="5">
        <v>15229354.818444954</v>
      </c>
      <c r="AK15" s="5">
        <v>4422504.4833772723</v>
      </c>
      <c r="AL15" s="5">
        <v>32440501.142309681</v>
      </c>
      <c r="AM15" s="5">
        <v>-221458834.5840632</v>
      </c>
      <c r="AN15" s="5">
        <v>-748022036.9832648</v>
      </c>
      <c r="AO15" s="5">
        <v>-1125235742.2769649</v>
      </c>
      <c r="AP15" s="5">
        <v>-1022616889.7721167</v>
      </c>
      <c r="AQ15" s="5">
        <v>-634156643.30657959</v>
      </c>
    </row>
    <row r="16" spans="1:43" ht="15" customHeight="1">
      <c r="A16" s="1062"/>
      <c r="B16" s="1063"/>
      <c r="C16" s="1048"/>
      <c r="G16" s="5" t="s">
        <v>498</v>
      </c>
      <c r="J16"/>
      <c r="K16"/>
      <c r="L16"/>
      <c r="M16"/>
      <c r="N16"/>
      <c r="O16"/>
      <c r="P16"/>
      <c r="Q16"/>
      <c r="R16"/>
      <c r="S16"/>
      <c r="T16"/>
      <c r="U16"/>
      <c r="V16"/>
      <c r="W16"/>
      <c r="X16"/>
      <c r="Y16"/>
      <c r="AA16" s="5">
        <v>0</v>
      </c>
      <c r="AB16" s="5">
        <v>0</v>
      </c>
      <c r="AC16" s="5">
        <v>0</v>
      </c>
      <c r="AD16" s="5">
        <v>0</v>
      </c>
      <c r="AE16" s="5">
        <v>0</v>
      </c>
      <c r="AF16" s="5">
        <v>0</v>
      </c>
      <c r="AG16" s="5">
        <v>0</v>
      </c>
      <c r="AH16" s="5">
        <v>0</v>
      </c>
      <c r="AI16" s="5">
        <v>0</v>
      </c>
      <c r="AJ16" s="5">
        <v>0</v>
      </c>
      <c r="AK16" s="5">
        <v>0</v>
      </c>
      <c r="AL16" s="5">
        <v>0</v>
      </c>
      <c r="AM16" s="5">
        <v>-32896559.216447189</v>
      </c>
      <c r="AN16" s="5">
        <v>-148564645.78701016</v>
      </c>
      <c r="AO16" s="5">
        <v>-186408752.99611318</v>
      </c>
      <c r="AP16" s="5">
        <v>-126975077.65823418</v>
      </c>
      <c r="AQ16" s="5">
        <v>-64701211.251483798</v>
      </c>
    </row>
    <row r="17" spans="3:43" ht="15" customHeight="1">
      <c r="C17" s="1048"/>
      <c r="G17" s="5" t="s">
        <v>496</v>
      </c>
      <c r="J17"/>
      <c r="K17"/>
      <c r="L17"/>
      <c r="M17"/>
      <c r="N17"/>
      <c r="O17"/>
      <c r="P17"/>
      <c r="Q17"/>
      <c r="R17"/>
      <c r="S17"/>
      <c r="T17"/>
      <c r="U17"/>
      <c r="V17"/>
      <c r="W17"/>
      <c r="X17"/>
      <c r="Y17"/>
      <c r="AA17" s="5">
        <v>-2027160.4219556947</v>
      </c>
      <c r="AB17" s="5">
        <v>3119524.4369641095</v>
      </c>
      <c r="AC17" s="5">
        <v>6005866.4720077729</v>
      </c>
      <c r="AD17" s="5">
        <v>834737.77680560108</v>
      </c>
      <c r="AE17" s="5">
        <v>-4096521.0117076263</v>
      </c>
      <c r="AF17" s="5">
        <v>-6234034.68272819</v>
      </c>
      <c r="AG17" s="5">
        <v>-7126550.6973522473</v>
      </c>
      <c r="AH17" s="5">
        <v>-4532815.9958752552</v>
      </c>
      <c r="AI17" s="5">
        <v>-1996578.2997937575</v>
      </c>
      <c r="AJ17" s="5">
        <v>-4652840.9943128685</v>
      </c>
      <c r="AK17" s="5">
        <v>-6545357.008936937</v>
      </c>
      <c r="AL17" s="5">
        <v>3170881.7287460994</v>
      </c>
      <c r="AM17" s="5">
        <v>7119629.1898423089</v>
      </c>
      <c r="AN17" s="5">
        <v>7119629.1898423024</v>
      </c>
      <c r="AO17" s="5">
        <v>7119629.1898422763</v>
      </c>
      <c r="AP17" s="5">
        <v>7119629.1898422753</v>
      </c>
      <c r="AQ17" s="5">
        <v>7119629.1898422735</v>
      </c>
    </row>
    <row r="18" spans="3:43" ht="15" customHeight="1">
      <c r="C18" s="1048"/>
      <c r="G18" s="5" t="s">
        <v>673</v>
      </c>
      <c r="J18"/>
      <c r="K18"/>
      <c r="L18"/>
      <c r="M18"/>
      <c r="N18"/>
      <c r="O18"/>
      <c r="P18"/>
      <c r="Q18"/>
      <c r="R18"/>
      <c r="S18"/>
      <c r="T18"/>
      <c r="U18"/>
      <c r="V18"/>
      <c r="W18"/>
      <c r="X18"/>
      <c r="Y18"/>
      <c r="AA18" s="5">
        <v>260389.21261640266</v>
      </c>
      <c r="AB18" s="5">
        <v>289159.48023996502</v>
      </c>
      <c r="AC18" s="5">
        <v>505033.5006688945</v>
      </c>
      <c r="AD18" s="5">
        <v>632878.01311071962</v>
      </c>
      <c r="AE18" s="5">
        <v>632878.01311071962</v>
      </c>
      <c r="AF18" s="5">
        <v>632878.01311071962</v>
      </c>
      <c r="AG18" s="5">
        <v>632878.01311071962</v>
      </c>
      <c r="AH18" s="5">
        <v>632878.01311071962</v>
      </c>
      <c r="AI18" s="5">
        <v>632878.01311071962</v>
      </c>
      <c r="AJ18" s="5">
        <v>632878.01311071962</v>
      </c>
      <c r="AK18" s="5">
        <v>632878.01311071962</v>
      </c>
      <c r="AL18" s="5">
        <v>632878.01311071962</v>
      </c>
      <c r="AM18" s="5">
        <v>632878.01311071962</v>
      </c>
      <c r="AN18" s="5">
        <v>632878.01311071962</v>
      </c>
      <c r="AO18" s="5">
        <v>632878.01311071962</v>
      </c>
      <c r="AP18" s="5">
        <v>632878.01311071962</v>
      </c>
      <c r="AQ18" s="5">
        <v>632878.01311071962</v>
      </c>
    </row>
    <row r="19" spans="3:43" ht="15" customHeight="1">
      <c r="C19" s="1048"/>
      <c r="G19" s="5" t="s">
        <v>511</v>
      </c>
      <c r="J19"/>
      <c r="K19"/>
      <c r="L19"/>
      <c r="M19"/>
      <c r="N19"/>
      <c r="O19"/>
      <c r="P19"/>
      <c r="Q19"/>
      <c r="R19"/>
      <c r="S19"/>
      <c r="T19"/>
      <c r="U19"/>
      <c r="V19"/>
      <c r="W19"/>
      <c r="X19"/>
      <c r="Y19"/>
      <c r="AA19" s="5">
        <v>-828161947.14428484</v>
      </c>
      <c r="AB19" s="5">
        <v>-936103169.41501117</v>
      </c>
      <c r="AC19" s="5">
        <v>-962676104.33951509</v>
      </c>
      <c r="AD19" s="5">
        <v>-997592304.19841993</v>
      </c>
      <c r="AE19" s="5">
        <v>-1035647367.150488</v>
      </c>
      <c r="AF19" s="5">
        <v>-1079313521.140343</v>
      </c>
      <c r="AG19" s="5">
        <v>-1123368330.0437779</v>
      </c>
      <c r="AH19" s="5">
        <v>-1168780033.947859</v>
      </c>
      <c r="AI19" s="5">
        <v>-1204962301.6426005</v>
      </c>
      <c r="AJ19" s="5">
        <v>-1249313857.2732465</v>
      </c>
      <c r="AK19" s="5">
        <v>-1295931305.2299614</v>
      </c>
      <c r="AL19" s="5">
        <v>-1345766355.7126741</v>
      </c>
      <c r="AM19" s="5">
        <v>-1395346982.2756968</v>
      </c>
      <c r="AN19" s="5">
        <v>-1430270450.868839</v>
      </c>
      <c r="AO19" s="5">
        <v>-1465587776.0760283</v>
      </c>
      <c r="AP19" s="5">
        <v>-1499885537.180367</v>
      </c>
      <c r="AQ19" s="5">
        <v>-1533616117.3503489</v>
      </c>
    </row>
    <row r="20" spans="3:43" ht="15" customHeight="1">
      <c r="G20" s="5" t="s">
        <v>672</v>
      </c>
      <c r="J20"/>
      <c r="K20"/>
      <c r="L20"/>
      <c r="M20"/>
      <c r="N20"/>
      <c r="O20"/>
      <c r="P20"/>
      <c r="Q20"/>
      <c r="R20"/>
      <c r="S20"/>
      <c r="T20"/>
      <c r="U20"/>
      <c r="V20"/>
      <c r="W20"/>
      <c r="X20"/>
      <c r="Y20"/>
      <c r="AA20" s="5">
        <v>-101878184.1322837</v>
      </c>
      <c r="AB20" s="5">
        <v>-194609528.28971511</v>
      </c>
      <c r="AC20" s="5">
        <v>-159318018.9195466</v>
      </c>
      <c r="AD20" s="5">
        <v>-123195381.78040713</v>
      </c>
      <c r="AE20" s="5">
        <v>-127354581.78040707</v>
      </c>
      <c r="AF20" s="5">
        <v>-131625981.78040704</v>
      </c>
      <c r="AG20" s="5">
        <v>-136013181.78040704</v>
      </c>
      <c r="AH20" s="5">
        <v>-140518581.78040695</v>
      </c>
      <c r="AI20" s="5">
        <v>-145145658.18040696</v>
      </c>
      <c r="AJ20" s="5">
        <v>-149897665.64320695</v>
      </c>
      <c r="AK20" s="5">
        <v>-154777977.30750251</v>
      </c>
      <c r="AL20" s="5">
        <v>-159790057.38673407</v>
      </c>
      <c r="AM20" s="5">
        <v>-194473292.93369985</v>
      </c>
      <c r="AN20" s="5">
        <v>-210715722.4415051</v>
      </c>
      <c r="AO20" s="5">
        <v>-223950925.65042546</v>
      </c>
      <c r="AP20" s="5">
        <v>-204049153.00055289</v>
      </c>
      <c r="AQ20" s="5">
        <v>-199690846.64869952</v>
      </c>
    </row>
    <row r="21" spans="3:43" ht="15" customHeight="1">
      <c r="G21" s="5" t="s">
        <v>759</v>
      </c>
      <c r="J21"/>
      <c r="K21"/>
      <c r="L21"/>
      <c r="M21"/>
      <c r="N21"/>
      <c r="O21"/>
      <c r="P21"/>
      <c r="Q21"/>
      <c r="R21"/>
      <c r="S21"/>
      <c r="T21"/>
      <c r="U21"/>
      <c r="V21"/>
      <c r="W21"/>
      <c r="X21"/>
      <c r="Y21"/>
      <c r="AA21" s="5">
        <v>-3315692.4081282248</v>
      </c>
      <c r="AB21" s="5">
        <v>5527899.5656830221</v>
      </c>
      <c r="AC21" s="5">
        <v>-172942.79496859759</v>
      </c>
      <c r="AD21" s="5">
        <v>-839768.97395706177</v>
      </c>
      <c r="AE21" s="5">
        <v>194683.50326053053</v>
      </c>
      <c r="AF21" s="5">
        <v>5400283.2780678943</v>
      </c>
      <c r="AG21" s="5">
        <v>4557841.587110918</v>
      </c>
      <c r="AH21" s="5">
        <v>5028434.1727127768</v>
      </c>
      <c r="AI21" s="5">
        <v>-294630.10522453859</v>
      </c>
      <c r="AJ21" s="5">
        <v>-2225138.4423941113</v>
      </c>
      <c r="AK21" s="5">
        <v>-1458260.2625829056</v>
      </c>
      <c r="AL21" s="5">
        <v>3722843.414101176</v>
      </c>
      <c r="AM21" s="5">
        <v>-18127915.865856282</v>
      </c>
      <c r="AN21" s="5">
        <v>-48884013.828991279</v>
      </c>
      <c r="AO21" s="5">
        <v>-56044563.867643997</v>
      </c>
      <c r="AP21" s="5">
        <v>-73052236.026226997</v>
      </c>
      <c r="AQ21" s="5">
        <v>-91229267.22970739</v>
      </c>
    </row>
    <row r="22" spans="3:43" ht="15" customHeight="1">
      <c r="G22" s="5" t="s">
        <v>512</v>
      </c>
      <c r="J22"/>
      <c r="K22"/>
      <c r="L22"/>
      <c r="M22"/>
      <c r="N22"/>
      <c r="O22"/>
      <c r="P22"/>
      <c r="Q22"/>
      <c r="R22"/>
      <c r="S22"/>
      <c r="T22"/>
      <c r="U22"/>
      <c r="V22"/>
      <c r="W22"/>
      <c r="X22"/>
      <c r="Y22"/>
      <c r="AA22" s="201">
        <v>-297696465.19215655</v>
      </c>
      <c r="AB22" s="201">
        <v>-295816448.89039063</v>
      </c>
      <c r="AC22" s="201">
        <v>-299051916.9009608</v>
      </c>
      <c r="AD22" s="201">
        <v>-297637405.13250542</v>
      </c>
      <c r="AE22" s="201">
        <v>-287180620.9203757</v>
      </c>
      <c r="AF22" s="201">
        <v>-288840330.99326617</v>
      </c>
      <c r="AG22" s="201">
        <v>-282666848.24404621</v>
      </c>
      <c r="AH22" s="201">
        <v>-288705344.77008396</v>
      </c>
      <c r="AI22" s="201">
        <v>-290387832.55764312</v>
      </c>
      <c r="AJ22" s="201">
        <v>-287728705.48882729</v>
      </c>
      <c r="AK22" s="201">
        <v>-282750945.84750932</v>
      </c>
      <c r="AL22" s="201">
        <v>-291753381.14078975</v>
      </c>
      <c r="AM22" s="201">
        <v>-294810851.18108821</v>
      </c>
      <c r="AN22" s="201">
        <v>-308213674.30055642</v>
      </c>
      <c r="AO22" s="201">
        <v>-261262966.30015525</v>
      </c>
      <c r="AP22" s="201">
        <v>-312764505.24393457</v>
      </c>
      <c r="AQ22" s="201">
        <v>-334185500.8082999</v>
      </c>
    </row>
    <row r="23" spans="3:43" ht="15" customHeight="1">
      <c r="G23" s="5" t="s">
        <v>513</v>
      </c>
      <c r="J23"/>
      <c r="K23"/>
      <c r="L23"/>
      <c r="M23"/>
      <c r="N23"/>
      <c r="O23"/>
      <c r="P23"/>
      <c r="Q23"/>
      <c r="R23"/>
      <c r="S23"/>
      <c r="T23"/>
      <c r="U23"/>
      <c r="V23"/>
      <c r="W23"/>
      <c r="X23"/>
      <c r="Y23"/>
      <c r="AA23" s="5">
        <v>-106966248.14256728</v>
      </c>
      <c r="AB23" s="5">
        <v>-69869687.305264026</v>
      </c>
      <c r="AC23" s="5">
        <v>-76910640.029882967</v>
      </c>
      <c r="AD23" s="5">
        <v>-85903848.562328964</v>
      </c>
      <c r="AE23" s="5">
        <v>-88589206.591617286</v>
      </c>
      <c r="AF23" s="5">
        <v>-106491584.74722973</v>
      </c>
      <c r="AG23" s="5">
        <v>-149917597.21748531</v>
      </c>
      <c r="AH23" s="5">
        <v>-192007232.29777697</v>
      </c>
      <c r="AI23" s="5">
        <v>-241323245.07593954</v>
      </c>
      <c r="AJ23" s="5">
        <v>-278790681.52354562</v>
      </c>
      <c r="AK23" s="5">
        <v>-317458876.57830417</v>
      </c>
      <c r="AL23" s="5">
        <v>-357750256.58145046</v>
      </c>
      <c r="AM23" s="5">
        <v>-387489595.87604249</v>
      </c>
      <c r="AN23" s="5">
        <v>-411627234.81729347</v>
      </c>
      <c r="AO23" s="5">
        <v>-425884765.50700778</v>
      </c>
      <c r="AP23" s="5">
        <v>-421634610.17650992</v>
      </c>
      <c r="AQ23" s="5">
        <v>-413306841.10326123</v>
      </c>
    </row>
    <row r="24" spans="3:43" ht="15" customHeight="1">
      <c r="G24" s="5" t="s">
        <v>1228</v>
      </c>
      <c r="J24"/>
      <c r="K24"/>
      <c r="L24"/>
      <c r="M24"/>
      <c r="N24"/>
      <c r="O24"/>
      <c r="P24"/>
      <c r="Q24"/>
      <c r="R24"/>
      <c r="S24"/>
      <c r="T24"/>
      <c r="U24"/>
      <c r="V24"/>
      <c r="W24"/>
      <c r="X24"/>
      <c r="Y24"/>
      <c r="AA24" s="5">
        <v>0</v>
      </c>
      <c r="AB24" s="5">
        <v>0</v>
      </c>
      <c r="AC24" s="5">
        <v>0</v>
      </c>
      <c r="AD24" s="5">
        <v>0</v>
      </c>
      <c r="AE24" s="5">
        <v>0</v>
      </c>
      <c r="AF24" s="5">
        <v>0</v>
      </c>
      <c r="AG24" s="5">
        <v>0</v>
      </c>
      <c r="AH24" s="5">
        <v>0</v>
      </c>
      <c r="AI24" s="5">
        <v>0</v>
      </c>
      <c r="AJ24" s="5">
        <v>0</v>
      </c>
      <c r="AK24" s="5">
        <v>0</v>
      </c>
      <c r="AL24" s="5">
        <v>0</v>
      </c>
      <c r="AM24" s="5">
        <v>0</v>
      </c>
      <c r="AN24" s="5">
        <v>0</v>
      </c>
      <c r="AO24" s="5">
        <v>0</v>
      </c>
      <c r="AP24" s="5">
        <v>0</v>
      </c>
      <c r="AQ24" s="5">
        <v>0</v>
      </c>
    </row>
    <row r="25" spans="3:43" ht="15" customHeight="1">
      <c r="G25" s="5" t="s">
        <v>514</v>
      </c>
      <c r="J25"/>
      <c r="K25"/>
      <c r="L25"/>
      <c r="M25"/>
      <c r="N25"/>
      <c r="O25"/>
      <c r="P25"/>
      <c r="Q25"/>
      <c r="R25"/>
      <c r="S25"/>
      <c r="T25"/>
      <c r="U25"/>
      <c r="V25"/>
      <c r="W25"/>
      <c r="X25"/>
      <c r="Y25"/>
      <c r="AA25" s="5">
        <v>2546921.9753711745</v>
      </c>
      <c r="AB25" s="5">
        <v>432385.86178687587</v>
      </c>
      <c r="AC25" s="5">
        <v>448483.21606421471</v>
      </c>
      <c r="AD25" s="5">
        <v>450630.24104885757</v>
      </c>
      <c r="AE25" s="5">
        <v>341769.94886530936</v>
      </c>
      <c r="AF25" s="5">
        <v>334175.41270797886</v>
      </c>
      <c r="AG25" s="5">
        <v>227846.63257687166</v>
      </c>
      <c r="AH25" s="5">
        <v>222783.60847198591</v>
      </c>
      <c r="AI25" s="5">
        <v>118986.34039332159</v>
      </c>
      <c r="AJ25" s="5">
        <v>116454.82834087871</v>
      </c>
      <c r="AK25" s="5">
        <v>15189.072314657271</v>
      </c>
      <c r="AL25" s="5">
        <v>15189.072314657271</v>
      </c>
      <c r="AM25" s="5">
        <v>113923.31628843583</v>
      </c>
      <c r="AN25" s="5">
        <v>12657.560262214392</v>
      </c>
      <c r="AO25" s="5">
        <v>12657.560262214392</v>
      </c>
      <c r="AP25" s="5">
        <v>111391.80423599295</v>
      </c>
      <c r="AQ25" s="5">
        <v>10126.048209771514</v>
      </c>
    </row>
    <row r="26" spans="3:43" ht="15" customHeight="1">
      <c r="G26" s="5" t="s">
        <v>271</v>
      </c>
      <c r="J26"/>
      <c r="K26"/>
      <c r="L26"/>
      <c r="M26"/>
      <c r="N26"/>
      <c r="O26"/>
      <c r="P26"/>
      <c r="Q26"/>
      <c r="R26"/>
      <c r="S26"/>
      <c r="T26"/>
      <c r="U26"/>
      <c r="V26"/>
      <c r="W26"/>
      <c r="X26"/>
      <c r="Y26"/>
      <c r="AA26" s="5">
        <v>-267803279.1615071</v>
      </c>
      <c r="AB26" s="5">
        <v>-27341713.241684642</v>
      </c>
      <c r="AC26" s="5">
        <v>-26299278.079110377</v>
      </c>
      <c r="AD26" s="5">
        <v>-22799917.688367393</v>
      </c>
      <c r="AE26" s="5">
        <v>-22669124.875740044</v>
      </c>
      <c r="AF26" s="5">
        <v>-22397582.243632384</v>
      </c>
      <c r="AG26" s="5">
        <v>-21893200.255849499</v>
      </c>
      <c r="AH26" s="5">
        <v>-21252867.229679547</v>
      </c>
      <c r="AI26" s="5">
        <v>-21043533.633934267</v>
      </c>
      <c r="AJ26" s="5">
        <v>-20732349.166157469</v>
      </c>
      <c r="AK26" s="5">
        <v>-20077627.511584058</v>
      </c>
      <c r="AL26" s="5">
        <v>-18704757.503169909</v>
      </c>
      <c r="AM26" s="5">
        <v>-18630940.416306749</v>
      </c>
      <c r="AN26" s="5">
        <v>-18502035.117888592</v>
      </c>
      <c r="AO26" s="5">
        <v>-18378884.953528643</v>
      </c>
      <c r="AP26" s="5">
        <v>-18280573.859033659</v>
      </c>
      <c r="AQ26" s="5">
        <v>-17925731.047899149</v>
      </c>
    </row>
    <row r="27" spans="3:43" ht="15" customHeight="1">
      <c r="G27" s="5" t="s">
        <v>1253</v>
      </c>
      <c r="J27"/>
      <c r="K27"/>
      <c r="L27"/>
      <c r="M27"/>
      <c r="N27"/>
      <c r="O27"/>
      <c r="P27"/>
      <c r="Q27"/>
      <c r="R27"/>
      <c r="S27"/>
      <c r="T27"/>
      <c r="U27"/>
      <c r="V27"/>
      <c r="W27"/>
      <c r="X27"/>
      <c r="Y27"/>
      <c r="AA27" s="5">
        <v>260389.21261640266</v>
      </c>
      <c r="AB27" s="5">
        <v>289159.48023996502</v>
      </c>
      <c r="AC27" s="5">
        <v>505033.5006688945</v>
      </c>
      <c r="AD27" s="5">
        <v>632878.01311071962</v>
      </c>
      <c r="AE27" s="5">
        <v>632878.01311071962</v>
      </c>
      <c r="AF27" s="5">
        <v>632878.01311071962</v>
      </c>
      <c r="AG27" s="5">
        <v>632878.01311071962</v>
      </c>
      <c r="AH27" s="5">
        <v>632878.01311071962</v>
      </c>
      <c r="AI27" s="5">
        <v>632878.01311071962</v>
      </c>
      <c r="AJ27" s="5">
        <v>632878.01311071962</v>
      </c>
      <c r="AK27" s="5">
        <v>632878.01311071962</v>
      </c>
      <c r="AL27" s="5">
        <v>632878.01311071962</v>
      </c>
      <c r="AM27" s="5">
        <v>632878.01311071962</v>
      </c>
      <c r="AN27" s="5">
        <v>632878.01311071962</v>
      </c>
      <c r="AO27" s="5">
        <v>632878.01311071962</v>
      </c>
      <c r="AP27" s="5">
        <v>632878.01311071962</v>
      </c>
      <c r="AQ27" s="5">
        <v>632878.01311071962</v>
      </c>
    </row>
    <row r="28" spans="3:43" ht="15" customHeight="1">
      <c r="G28" s="5" t="s">
        <v>1254</v>
      </c>
      <c r="J28"/>
      <c r="K28"/>
      <c r="L28"/>
      <c r="M28"/>
      <c r="N28"/>
      <c r="O28"/>
      <c r="P28"/>
      <c r="Q28"/>
      <c r="R28"/>
      <c r="S28"/>
      <c r="T28"/>
      <c r="U28"/>
      <c r="V28"/>
      <c r="W28"/>
      <c r="X28"/>
      <c r="Y28"/>
      <c r="AA28" s="5">
        <v>6530.6712325114058</v>
      </c>
      <c r="AB28" s="5">
        <v>7252.2416740552289</v>
      </c>
      <c r="AC28" s="5">
        <v>12666.453118899721</v>
      </c>
      <c r="AD28" s="5">
        <v>15872.847390187206</v>
      </c>
      <c r="AE28" s="5">
        <v>15872.847390187206</v>
      </c>
      <c r="AF28" s="5">
        <v>15872.847390187206</v>
      </c>
      <c r="AG28" s="5">
        <v>15872.847390187206</v>
      </c>
      <c r="AH28" s="5">
        <v>15872.847390187206</v>
      </c>
      <c r="AI28" s="5">
        <v>15872.847390187206</v>
      </c>
      <c r="AJ28" s="5">
        <v>15872.847390187206</v>
      </c>
      <c r="AK28" s="5">
        <v>15872.847390187206</v>
      </c>
      <c r="AL28" s="5">
        <v>15872.847390187206</v>
      </c>
      <c r="AM28" s="5">
        <v>15872.847390187206</v>
      </c>
      <c r="AN28" s="5">
        <v>15872.847390187206</v>
      </c>
      <c r="AO28" s="5">
        <v>15872.847390187206</v>
      </c>
      <c r="AP28" s="5">
        <v>15872.847390187206</v>
      </c>
      <c r="AQ28" s="5">
        <v>15872.847390187206</v>
      </c>
    </row>
    <row r="29" spans="3:43" ht="15" customHeight="1">
      <c r="G29" s="5" t="s">
        <v>1255</v>
      </c>
      <c r="J29"/>
      <c r="K29"/>
      <c r="L29"/>
      <c r="M29"/>
      <c r="N29"/>
      <c r="O29"/>
      <c r="P29"/>
      <c r="Q29"/>
      <c r="R29"/>
      <c r="S29"/>
      <c r="T29"/>
      <c r="U29"/>
      <c r="V29"/>
      <c r="W29"/>
      <c r="X29"/>
      <c r="Y29"/>
      <c r="AA29" s="5">
        <v>1815.0726909128716</v>
      </c>
      <c r="AB29" s="5">
        <v>2015.6191211934201</v>
      </c>
      <c r="AC29" s="5">
        <v>3520.3935902316007</v>
      </c>
      <c r="AD29" s="5">
        <v>4411.548338481778</v>
      </c>
      <c r="AE29" s="5">
        <v>4411.548338481778</v>
      </c>
      <c r="AF29" s="5">
        <v>4411.548338481778</v>
      </c>
      <c r="AG29" s="5">
        <v>4411.548338481778</v>
      </c>
      <c r="AH29" s="5">
        <v>4411.548338481778</v>
      </c>
      <c r="AI29" s="5">
        <v>4411.548338481778</v>
      </c>
      <c r="AJ29" s="5">
        <v>4411.548338481778</v>
      </c>
      <c r="AK29" s="5">
        <v>4411.548338481778</v>
      </c>
      <c r="AL29" s="5">
        <v>4411.548338481778</v>
      </c>
      <c r="AM29" s="5">
        <v>4411.548338481778</v>
      </c>
      <c r="AN29" s="5">
        <v>4411.548338481778</v>
      </c>
      <c r="AO29" s="5">
        <v>4411.548338481778</v>
      </c>
      <c r="AP29" s="5">
        <v>4411.548338481778</v>
      </c>
      <c r="AQ29" s="5">
        <v>4411.548338481778</v>
      </c>
    </row>
    <row r="30" spans="3:43" ht="15" customHeight="1">
      <c r="G30" s="5" t="s">
        <v>1256</v>
      </c>
      <c r="J30"/>
      <c r="K30"/>
      <c r="L30"/>
      <c r="M30"/>
      <c r="N30"/>
      <c r="O30"/>
      <c r="P30"/>
      <c r="Q30"/>
      <c r="R30"/>
      <c r="S30"/>
      <c r="T30"/>
      <c r="U30"/>
      <c r="V30"/>
      <c r="W30"/>
      <c r="X30"/>
      <c r="Y30"/>
      <c r="AA30" s="5">
        <v>1197473.4860301912</v>
      </c>
      <c r="AB30" s="5">
        <v>1247525.9934838712</v>
      </c>
      <c r="AC30" s="5">
        <v>2033579.4247818142</v>
      </c>
      <c r="AD30" s="5">
        <v>2348437.6067778915</v>
      </c>
      <c r="AE30" s="5">
        <v>2144959.1942175329</v>
      </c>
      <c r="AF30" s="5">
        <v>2137600.3104709238</v>
      </c>
      <c r="AG30" s="5">
        <v>2135840.8749839514</v>
      </c>
      <c r="AH30" s="5">
        <v>2189200.7299710661</v>
      </c>
      <c r="AI30" s="5">
        <v>2300840.6215048581</v>
      </c>
      <c r="AJ30" s="5">
        <v>2336244.1793045998</v>
      </c>
      <c r="AK30" s="5">
        <v>2223896.15008156</v>
      </c>
      <c r="AL30" s="5">
        <v>2193394.4370260537</v>
      </c>
      <c r="AM30" s="5">
        <v>2325740.8384765238</v>
      </c>
      <c r="AN30" s="5">
        <v>2472326.8867408335</v>
      </c>
      <c r="AO30" s="5">
        <v>2539071.4859989583</v>
      </c>
      <c r="AP30" s="5">
        <v>2605456.6467060447</v>
      </c>
      <c r="AQ30" s="5">
        <v>2731730.0592238605</v>
      </c>
    </row>
    <row r="31" spans="3:43" ht="15" customHeight="1">
      <c r="E31" s="29"/>
      <c r="F31" s="29"/>
      <c r="G31" s="29" t="s">
        <v>38</v>
      </c>
      <c r="H31" s="29"/>
      <c r="I31" s="29"/>
      <c r="J31"/>
      <c r="K31"/>
      <c r="L31"/>
      <c r="M31"/>
      <c r="N31"/>
      <c r="O31"/>
      <c r="P31"/>
      <c r="Q31"/>
      <c r="R31"/>
      <c r="S31"/>
      <c r="T31"/>
      <c r="U31"/>
      <c r="V31"/>
      <c r="W31"/>
      <c r="X31"/>
      <c r="Y31"/>
      <c r="Z31" s="29"/>
      <c r="AA31" s="29">
        <v>-1543747054.2713971</v>
      </c>
      <c r="AB31" s="29">
        <v>-1504663553.9809585</v>
      </c>
      <c r="AC31" s="29">
        <v>-1515842749.4759967</v>
      </c>
      <c r="AD31" s="29">
        <v>-1523942634.0242438</v>
      </c>
      <c r="AE31" s="29">
        <v>-1564480792.8170962</v>
      </c>
      <c r="AF31" s="29">
        <v>-1624346031.6305289</v>
      </c>
      <c r="AG31" s="29">
        <v>-1706343440.3780828</v>
      </c>
      <c r="AH31" s="29">
        <v>-1794881369.3113661</v>
      </c>
      <c r="AI31" s="29">
        <v>-1882127194.6658063</v>
      </c>
      <c r="AJ31" s="29">
        <v>-1974373144.2836504</v>
      </c>
      <c r="AK31" s="29">
        <v>-2071052719.6186578</v>
      </c>
      <c r="AL31" s="29">
        <v>-2130935958.1083708</v>
      </c>
      <c r="AM31" s="29">
        <v>-2552389638.582643</v>
      </c>
      <c r="AN31" s="29">
        <v>-3313909160.0865536</v>
      </c>
      <c r="AO31" s="29">
        <v>-3751796978.9698133</v>
      </c>
      <c r="AP31" s="29">
        <v>-3668136064.8542414</v>
      </c>
      <c r="AQ31" s="29">
        <v>-3277664633.0270548</v>
      </c>
    </row>
    <row r="32" spans="3:43" ht="15" customHeight="1">
      <c r="E32" s="5" t="s">
        <v>1257</v>
      </c>
      <c r="J32"/>
      <c r="K32"/>
      <c r="L32"/>
      <c r="M32"/>
      <c r="N32"/>
      <c r="O32"/>
      <c r="P32"/>
      <c r="Q32"/>
      <c r="R32"/>
      <c r="S32"/>
      <c r="T32"/>
      <c r="U32"/>
      <c r="V32"/>
      <c r="W32"/>
      <c r="X32"/>
      <c r="Y32"/>
      <c r="Z32" s="1098">
        <v>0</v>
      </c>
      <c r="AA32" s="5">
        <v>0</v>
      </c>
      <c r="AB32" s="5">
        <v>0</v>
      </c>
      <c r="AC32" s="5">
        <v>0</v>
      </c>
      <c r="AD32" s="5">
        <v>0</v>
      </c>
      <c r="AE32" s="5">
        <v>0</v>
      </c>
      <c r="AF32" s="5">
        <v>0</v>
      </c>
      <c r="AG32" s="5">
        <v>0</v>
      </c>
      <c r="AH32" s="5">
        <v>0</v>
      </c>
      <c r="AI32" s="5">
        <v>0</v>
      </c>
      <c r="AJ32" s="5">
        <v>0</v>
      </c>
      <c r="AK32" s="5">
        <v>0</v>
      </c>
      <c r="AL32" s="5">
        <v>0</v>
      </c>
      <c r="AM32" s="5">
        <v>0</v>
      </c>
      <c r="AN32" s="5">
        <v>0</v>
      </c>
      <c r="AO32" s="5">
        <v>0</v>
      </c>
      <c r="AP32" s="5">
        <v>0</v>
      </c>
      <c r="AQ32" s="5">
        <v>0</v>
      </c>
    </row>
    <row r="33" spans="2:43" ht="15" customHeight="1">
      <c r="B33" s="171">
        <v>0</v>
      </c>
      <c r="E33" s="5" t="s">
        <v>842</v>
      </c>
      <c r="J33"/>
      <c r="K33"/>
      <c r="L33"/>
      <c r="M33"/>
      <c r="N33"/>
      <c r="O33"/>
      <c r="P33"/>
      <c r="Q33"/>
      <c r="R33"/>
      <c r="S33"/>
      <c r="T33"/>
      <c r="U33"/>
      <c r="V33"/>
      <c r="W33"/>
      <c r="X33"/>
      <c r="Y33"/>
      <c r="Z33" s="5">
        <v>0</v>
      </c>
      <c r="AA33" s="5">
        <v>0</v>
      </c>
      <c r="AB33" s="5">
        <v>0</v>
      </c>
      <c r="AC33" s="5">
        <v>0</v>
      </c>
      <c r="AD33" s="5">
        <v>0</v>
      </c>
      <c r="AE33" s="5">
        <v>0</v>
      </c>
      <c r="AF33" s="5">
        <v>0</v>
      </c>
      <c r="AG33" s="5">
        <v>0</v>
      </c>
      <c r="AH33" s="5">
        <v>0</v>
      </c>
      <c r="AI33" s="5">
        <v>0</v>
      </c>
      <c r="AJ33" s="5">
        <v>0</v>
      </c>
      <c r="AK33" s="5">
        <v>0</v>
      </c>
      <c r="AL33" s="5">
        <v>0</v>
      </c>
      <c r="AM33" s="5">
        <v>0</v>
      </c>
      <c r="AN33" s="5">
        <v>0</v>
      </c>
      <c r="AO33" s="5">
        <v>0</v>
      </c>
      <c r="AP33" s="5">
        <v>0</v>
      </c>
      <c r="AQ33" s="5">
        <v>0</v>
      </c>
    </row>
    <row r="34" spans="2:43" ht="15" customHeight="1">
      <c r="J34"/>
      <c r="K34"/>
      <c r="L34"/>
      <c r="M34"/>
      <c r="N34"/>
      <c r="O34"/>
      <c r="P34"/>
      <c r="Q34"/>
      <c r="R34"/>
      <c r="S34"/>
      <c r="T34"/>
      <c r="U34"/>
      <c r="V34"/>
      <c r="W34"/>
      <c r="X34"/>
      <c r="Y34"/>
    </row>
    <row r="35" spans="2:43" ht="15" customHeight="1">
      <c r="D35" s="1051"/>
      <c r="E35" s="1051"/>
      <c r="F35" s="1051"/>
      <c r="G35" s="1051"/>
      <c r="H35" s="1051"/>
      <c r="I35" s="1051"/>
      <c r="J35"/>
      <c r="K35"/>
      <c r="L35"/>
      <c r="M35"/>
      <c r="N35"/>
      <c r="O35"/>
      <c r="P35"/>
      <c r="Q35"/>
      <c r="R35"/>
      <c r="S35"/>
      <c r="T35"/>
      <c r="U35"/>
      <c r="V35"/>
      <c r="W35"/>
      <c r="X35"/>
      <c r="Y35"/>
      <c r="Z35" s="1051"/>
      <c r="AA35" s="1051"/>
      <c r="AB35" s="1051"/>
      <c r="AC35" s="1051"/>
      <c r="AD35" s="1051"/>
      <c r="AE35" s="1051"/>
      <c r="AF35" s="1051"/>
      <c r="AG35" s="1051"/>
      <c r="AH35" s="1051"/>
      <c r="AI35" s="1051"/>
      <c r="AJ35" s="1051"/>
      <c r="AK35" s="1051"/>
      <c r="AL35" s="1051"/>
      <c r="AM35" s="1051"/>
      <c r="AN35" s="1051"/>
      <c r="AO35" s="1051"/>
      <c r="AP35" s="1051"/>
      <c r="AQ35" s="1051"/>
    </row>
    <row r="36" spans="2:43" ht="15" customHeight="1">
      <c r="D36" s="1051"/>
      <c r="E36" s="1051"/>
      <c r="F36" s="1051"/>
      <c r="G36" s="1051"/>
      <c r="H36" s="1051"/>
      <c r="I36" s="1051"/>
      <c r="J36"/>
      <c r="K36"/>
      <c r="L36"/>
      <c r="M36"/>
      <c r="N36"/>
      <c r="O36"/>
      <c r="P36"/>
      <c r="Q36"/>
      <c r="R36"/>
      <c r="S36"/>
      <c r="T36"/>
      <c r="U36"/>
      <c r="V36"/>
      <c r="W36"/>
      <c r="X36"/>
      <c r="Y36"/>
      <c r="Z36" s="1051"/>
      <c r="AA36" s="1051"/>
      <c r="AB36" s="1051"/>
      <c r="AC36" s="1051"/>
      <c r="AD36" s="1051"/>
      <c r="AE36" s="1051"/>
      <c r="AF36" s="1051"/>
      <c r="AG36" s="1051"/>
      <c r="AH36" s="1051"/>
      <c r="AI36" s="1051"/>
      <c r="AJ36" s="1051"/>
      <c r="AK36" s="1051"/>
      <c r="AL36" s="1051"/>
      <c r="AM36" s="1051"/>
      <c r="AN36" s="1051"/>
      <c r="AO36" s="1051"/>
      <c r="AP36" s="1051"/>
      <c r="AQ36" s="1051"/>
    </row>
    <row r="37" spans="2:43" ht="15" customHeight="1">
      <c r="D37" s="1051"/>
      <c r="E37" s="1051"/>
      <c r="F37" s="1051"/>
      <c r="G37" s="1051"/>
      <c r="H37" s="1051"/>
      <c r="I37" s="1051"/>
      <c r="J37"/>
      <c r="K37"/>
      <c r="L37"/>
      <c r="M37"/>
      <c r="N37"/>
      <c r="O37"/>
      <c r="P37"/>
      <c r="Q37"/>
      <c r="R37"/>
      <c r="S37"/>
      <c r="T37"/>
      <c r="U37"/>
      <c r="V37"/>
      <c r="W37"/>
      <c r="X37"/>
      <c r="Y37"/>
      <c r="Z37" s="1051"/>
      <c r="AA37" s="1051"/>
      <c r="AB37" s="1051"/>
      <c r="AC37" s="1051"/>
      <c r="AD37" s="1051"/>
      <c r="AE37" s="1051"/>
      <c r="AF37" s="1051"/>
      <c r="AG37" s="1051"/>
      <c r="AH37" s="1051"/>
      <c r="AI37" s="1051"/>
      <c r="AJ37" s="1051"/>
      <c r="AK37" s="1051"/>
      <c r="AL37" s="1051"/>
      <c r="AM37" s="1051"/>
      <c r="AN37" s="1051"/>
      <c r="AO37" s="1051"/>
      <c r="AP37" s="1051"/>
      <c r="AQ37" s="1051"/>
    </row>
    <row r="38" spans="2:43" ht="15" customHeight="1">
      <c r="D38" s="1051"/>
      <c r="E38" s="1051"/>
      <c r="F38" s="1051"/>
      <c r="G38" s="1051"/>
      <c r="H38" s="1051"/>
      <c r="I38" s="1051"/>
      <c r="J38"/>
      <c r="K38"/>
      <c r="L38"/>
      <c r="M38"/>
      <c r="N38"/>
      <c r="O38"/>
      <c r="P38"/>
      <c r="Q38"/>
      <c r="R38"/>
      <c r="S38"/>
      <c r="T38"/>
      <c r="U38"/>
      <c r="V38"/>
      <c r="W38"/>
      <c r="X38"/>
      <c r="Y38"/>
      <c r="Z38" s="1051"/>
      <c r="AA38" s="1051"/>
      <c r="AB38" s="1051"/>
      <c r="AC38" s="1051"/>
      <c r="AD38" s="1051"/>
      <c r="AE38" s="1051"/>
      <c r="AF38" s="1051"/>
      <c r="AG38" s="1051"/>
      <c r="AH38" s="1051"/>
      <c r="AI38" s="1051"/>
      <c r="AJ38" s="1051"/>
      <c r="AK38" s="1051"/>
      <c r="AL38" s="1051"/>
      <c r="AM38" s="1051"/>
      <c r="AN38" s="1051"/>
      <c r="AO38" s="1051"/>
      <c r="AP38" s="1051"/>
      <c r="AQ38" s="1051"/>
    </row>
    <row r="39" spans="2:43" ht="15" customHeight="1">
      <c r="D39" s="1051"/>
      <c r="E39" s="1051"/>
      <c r="F39" s="1051"/>
      <c r="G39" s="1051"/>
      <c r="H39" s="1051"/>
      <c r="I39" s="1051"/>
      <c r="J39"/>
      <c r="K39"/>
      <c r="L39"/>
      <c r="M39"/>
      <c r="N39"/>
      <c r="O39"/>
      <c r="P39"/>
      <c r="Q39"/>
      <c r="R39"/>
      <c r="S39"/>
      <c r="T39"/>
      <c r="U39"/>
      <c r="V39"/>
      <c r="W39"/>
      <c r="X39"/>
      <c r="Y39"/>
      <c r="Z39" s="1051"/>
      <c r="AA39" s="1051"/>
      <c r="AB39" s="1051"/>
      <c r="AC39" s="1051"/>
      <c r="AD39" s="1051"/>
      <c r="AE39" s="1051"/>
      <c r="AF39" s="1051"/>
      <c r="AG39" s="1051"/>
      <c r="AH39" s="1051"/>
      <c r="AI39" s="1051"/>
      <c r="AJ39" s="1051"/>
      <c r="AK39" s="1051"/>
      <c r="AL39" s="1051"/>
      <c r="AM39" s="1051"/>
      <c r="AN39" s="1051"/>
      <c r="AO39" s="1051"/>
      <c r="AP39" s="1051"/>
      <c r="AQ39" s="1051"/>
    </row>
    <row r="40" spans="2:43" ht="15" customHeight="1">
      <c r="D40" s="1051"/>
      <c r="E40" s="1051"/>
      <c r="F40" s="1051"/>
      <c r="G40" s="1051"/>
      <c r="H40" s="1051"/>
      <c r="I40" s="1051"/>
      <c r="J40"/>
      <c r="K40"/>
      <c r="L40"/>
      <c r="M40"/>
      <c r="N40"/>
      <c r="O40"/>
      <c r="P40"/>
      <c r="Q40"/>
      <c r="R40"/>
      <c r="S40"/>
      <c r="T40"/>
      <c r="U40"/>
      <c r="V40"/>
      <c r="W40"/>
      <c r="X40"/>
      <c r="Y40"/>
      <c r="Z40" s="1051"/>
      <c r="AA40" s="1051"/>
      <c r="AB40" s="1051"/>
      <c r="AC40" s="1051"/>
      <c r="AD40" s="1051"/>
      <c r="AE40" s="1051"/>
      <c r="AF40" s="1051"/>
      <c r="AG40" s="1051"/>
      <c r="AH40" s="1051"/>
      <c r="AI40" s="1051"/>
      <c r="AJ40" s="1051"/>
      <c r="AK40" s="1051"/>
      <c r="AL40" s="1051"/>
      <c r="AM40" s="1051"/>
      <c r="AN40" s="1051"/>
      <c r="AO40" s="1051"/>
      <c r="AP40" s="1051"/>
      <c r="AQ40" s="1051"/>
    </row>
    <row r="41" spans="2:43" ht="15" customHeight="1">
      <c r="D41" s="1051"/>
      <c r="E41" s="1051"/>
      <c r="F41" s="1051"/>
      <c r="G41" s="1051"/>
      <c r="H41" s="1051"/>
      <c r="I41" s="1051"/>
      <c r="J41"/>
      <c r="K41"/>
      <c r="L41"/>
      <c r="M41"/>
      <c r="N41"/>
      <c r="O41"/>
      <c r="P41"/>
      <c r="Q41"/>
      <c r="R41"/>
      <c r="S41"/>
      <c r="T41"/>
      <c r="U41"/>
      <c r="V41"/>
      <c r="W41"/>
      <c r="X41"/>
      <c r="Y41"/>
      <c r="Z41" s="1051"/>
      <c r="AA41" s="1051"/>
      <c r="AB41" s="1051"/>
      <c r="AC41" s="1051"/>
      <c r="AD41" s="1051"/>
      <c r="AE41" s="1051"/>
      <c r="AF41" s="1051"/>
      <c r="AG41" s="1051"/>
      <c r="AH41" s="1051"/>
      <c r="AI41" s="1051"/>
      <c r="AJ41" s="1051"/>
      <c r="AK41" s="1051"/>
      <c r="AL41" s="1051"/>
      <c r="AM41" s="1051"/>
      <c r="AN41" s="1051"/>
      <c r="AO41" s="1051"/>
      <c r="AP41" s="1051"/>
      <c r="AQ41" s="1051"/>
    </row>
    <row r="42" spans="2:43" ht="15" customHeight="1">
      <c r="D42" s="1051"/>
      <c r="E42" s="1051"/>
      <c r="F42" s="1051"/>
      <c r="G42" s="1051"/>
      <c r="H42" s="1051"/>
      <c r="I42" s="1051"/>
      <c r="J42"/>
      <c r="K42"/>
      <c r="L42"/>
      <c r="M42"/>
      <c r="N42"/>
      <c r="O42"/>
      <c r="P42"/>
      <c r="Q42"/>
      <c r="R42"/>
      <c r="S42"/>
      <c r="T42"/>
      <c r="U42"/>
      <c r="V42"/>
      <c r="W42"/>
      <c r="X42"/>
      <c r="Y42"/>
      <c r="Z42" s="1051"/>
      <c r="AA42" s="1051"/>
      <c r="AB42" s="1051"/>
      <c r="AC42" s="1051"/>
      <c r="AD42" s="1051"/>
      <c r="AE42" s="1051"/>
      <c r="AF42" s="1051"/>
      <c r="AG42" s="1051"/>
      <c r="AH42" s="1051"/>
      <c r="AI42" s="1051"/>
      <c r="AJ42" s="1051"/>
      <c r="AK42" s="1051"/>
      <c r="AL42" s="1051"/>
      <c r="AM42" s="1051"/>
      <c r="AN42" s="1051"/>
      <c r="AO42" s="1051"/>
      <c r="AP42" s="1051"/>
      <c r="AQ42" s="1051"/>
    </row>
    <row r="43" spans="2:43" ht="15" customHeight="1">
      <c r="D43" s="1051"/>
      <c r="E43" s="1051"/>
      <c r="F43" s="1051"/>
      <c r="G43" s="1051"/>
      <c r="H43" s="1051"/>
      <c r="I43" s="1051"/>
      <c r="J43"/>
      <c r="K43"/>
      <c r="L43"/>
      <c r="M43"/>
      <c r="N43"/>
      <c r="O43"/>
      <c r="P43"/>
      <c r="Q43"/>
      <c r="R43"/>
      <c r="S43"/>
      <c r="T43"/>
      <c r="U43"/>
      <c r="V43"/>
      <c r="W43"/>
      <c r="X43"/>
      <c r="Y43"/>
      <c r="Z43" s="1051"/>
      <c r="AA43" s="1051"/>
      <c r="AB43" s="1051"/>
      <c r="AC43" s="1051"/>
      <c r="AD43" s="1051"/>
      <c r="AE43" s="1051"/>
      <c r="AF43" s="1051"/>
      <c r="AG43" s="1051"/>
      <c r="AH43" s="1051"/>
      <c r="AI43" s="1051"/>
      <c r="AJ43" s="1051"/>
      <c r="AK43" s="1051"/>
      <c r="AL43" s="1051"/>
      <c r="AM43" s="1051"/>
      <c r="AN43" s="1051"/>
      <c r="AO43" s="1051"/>
      <c r="AP43" s="1051"/>
      <c r="AQ43" s="1051"/>
    </row>
    <row r="44" spans="2:43" ht="15" customHeight="1">
      <c r="C44" s="1070"/>
      <c r="D44" s="1070"/>
      <c r="E44" s="1070"/>
      <c r="F44" s="1070"/>
      <c r="G44" s="1070"/>
      <c r="H44" s="1070"/>
      <c r="I44" s="1070"/>
      <c r="J44"/>
      <c r="K44"/>
      <c r="L44"/>
      <c r="M44"/>
      <c r="N44"/>
      <c r="O44"/>
      <c r="P44"/>
      <c r="Q44"/>
      <c r="R44"/>
      <c r="S44"/>
      <c r="T44"/>
      <c r="U44"/>
      <c r="V44"/>
      <c r="W44"/>
      <c r="X44"/>
      <c r="Y44"/>
      <c r="Z44" s="1070"/>
      <c r="AA44" s="1070"/>
      <c r="AB44" s="1070"/>
      <c r="AC44" s="1070"/>
      <c r="AD44" s="1070"/>
      <c r="AE44" s="1070"/>
      <c r="AF44" s="1070"/>
      <c r="AG44" s="1070"/>
      <c r="AH44" s="1070"/>
      <c r="AI44" s="1070"/>
      <c r="AJ44" s="1070"/>
      <c r="AK44" s="1070"/>
      <c r="AL44" s="1070"/>
      <c r="AM44" s="1070"/>
      <c r="AN44" s="1070"/>
      <c r="AO44" s="1070"/>
      <c r="AP44" s="1070"/>
      <c r="AQ44" s="1070"/>
    </row>
    <row r="45" spans="2:43" ht="15" customHeight="1">
      <c r="C45" s="1070"/>
      <c r="D45" s="1070"/>
      <c r="E45" s="1070"/>
      <c r="F45" s="1070"/>
      <c r="G45" s="1070"/>
      <c r="H45" s="1070"/>
      <c r="I45" s="1070"/>
      <c r="J45"/>
      <c r="K45"/>
      <c r="L45"/>
      <c r="M45"/>
      <c r="N45"/>
      <c r="O45"/>
      <c r="P45"/>
      <c r="Q45"/>
      <c r="R45"/>
      <c r="S45"/>
      <c r="T45"/>
      <c r="U45"/>
      <c r="V45"/>
      <c r="W45"/>
      <c r="X45"/>
      <c r="Y45"/>
      <c r="Z45" s="1070"/>
      <c r="AA45" s="1070"/>
      <c r="AB45" s="1070"/>
      <c r="AC45" s="1070"/>
      <c r="AD45" s="1070"/>
      <c r="AE45" s="1070"/>
      <c r="AF45" s="1070"/>
      <c r="AG45" s="1070"/>
      <c r="AH45" s="1070"/>
      <c r="AI45" s="1070"/>
      <c r="AJ45" s="1070"/>
      <c r="AK45" s="1070"/>
      <c r="AL45" s="1070"/>
      <c r="AM45" s="1070"/>
      <c r="AN45" s="1070"/>
      <c r="AO45" s="1070"/>
      <c r="AP45" s="1070"/>
      <c r="AQ45" s="1070"/>
    </row>
    <row r="46" spans="2:43" ht="15" customHeight="1">
      <c r="C46" s="1070"/>
      <c r="D46" s="1070"/>
      <c r="E46" s="1070"/>
      <c r="F46" s="1070"/>
      <c r="G46" s="1070"/>
      <c r="H46" s="1070"/>
      <c r="I46" s="1070"/>
      <c r="J46"/>
      <c r="K46"/>
      <c r="L46"/>
      <c r="M46"/>
      <c r="N46"/>
      <c r="O46"/>
      <c r="P46"/>
      <c r="Q46"/>
      <c r="R46"/>
      <c r="S46"/>
      <c r="T46"/>
      <c r="U46"/>
      <c r="V46"/>
      <c r="W46"/>
      <c r="X46"/>
      <c r="Y46"/>
      <c r="Z46" s="1070"/>
      <c r="AA46" s="1070"/>
      <c r="AB46" s="1070"/>
      <c r="AC46" s="1070"/>
      <c r="AD46" s="1070"/>
      <c r="AE46" s="1070"/>
      <c r="AF46" s="1070"/>
      <c r="AG46" s="1070"/>
      <c r="AH46" s="1070"/>
      <c r="AI46" s="1070"/>
      <c r="AJ46" s="1070"/>
      <c r="AK46" s="1070"/>
      <c r="AL46" s="1070"/>
      <c r="AM46" s="1070"/>
      <c r="AN46" s="1070"/>
      <c r="AO46" s="1070"/>
      <c r="AP46" s="1070"/>
      <c r="AQ46" s="1070"/>
    </row>
    <row r="47" spans="2:43" ht="15" customHeight="1">
      <c r="C47" s="1070"/>
      <c r="D47" s="1070"/>
      <c r="E47" s="1070"/>
      <c r="F47" s="1070"/>
      <c r="G47" s="1070"/>
      <c r="H47" s="1070"/>
      <c r="I47" s="1070"/>
      <c r="J47"/>
      <c r="K47"/>
      <c r="L47"/>
      <c r="M47"/>
      <c r="N47"/>
      <c r="O47"/>
      <c r="P47"/>
      <c r="Q47"/>
      <c r="R47"/>
      <c r="S47"/>
      <c r="T47"/>
      <c r="U47"/>
      <c r="V47"/>
      <c r="W47"/>
      <c r="X47"/>
      <c r="Y47"/>
      <c r="Z47" s="1070"/>
      <c r="AA47" s="1070"/>
      <c r="AB47" s="1070"/>
      <c r="AC47" s="1070"/>
      <c r="AD47" s="1070"/>
      <c r="AE47" s="1070"/>
      <c r="AF47" s="1070"/>
      <c r="AG47" s="1070"/>
      <c r="AH47" s="1070"/>
      <c r="AI47" s="1070"/>
      <c r="AJ47" s="1070"/>
      <c r="AK47" s="1070"/>
      <c r="AL47" s="1070"/>
      <c r="AM47" s="1070"/>
      <c r="AN47" s="1070"/>
      <c r="AO47" s="1070"/>
      <c r="AP47" s="1070"/>
      <c r="AQ47" s="1070"/>
    </row>
    <row r="48" spans="2:43" ht="15" customHeight="1">
      <c r="C48" s="1070"/>
      <c r="D48" s="1070"/>
      <c r="E48" s="1070"/>
      <c r="F48" s="1070"/>
      <c r="G48" s="1070"/>
      <c r="H48" s="1070"/>
      <c r="I48" s="1070"/>
      <c r="J48"/>
      <c r="K48"/>
      <c r="L48"/>
      <c r="M48"/>
      <c r="N48"/>
      <c r="O48"/>
      <c r="P48"/>
      <c r="Q48"/>
      <c r="R48"/>
      <c r="S48"/>
      <c r="T48"/>
      <c r="U48"/>
      <c r="V48"/>
      <c r="W48"/>
      <c r="X48"/>
      <c r="Y48"/>
      <c r="Z48" s="1070"/>
      <c r="AA48" s="1070"/>
      <c r="AB48" s="1070"/>
      <c r="AC48" s="1070"/>
      <c r="AD48" s="1070"/>
      <c r="AE48" s="1070"/>
      <c r="AF48" s="1070"/>
      <c r="AG48" s="1070"/>
      <c r="AH48" s="1070"/>
      <c r="AI48" s="1070"/>
      <c r="AJ48" s="1070"/>
      <c r="AK48" s="1070"/>
      <c r="AL48" s="1070"/>
      <c r="AM48" s="1070"/>
      <c r="AN48" s="1070"/>
      <c r="AO48" s="1070"/>
      <c r="AP48" s="1070"/>
      <c r="AQ48" s="1070"/>
    </row>
    <row r="49" spans="3:43" ht="15" customHeight="1">
      <c r="D49" s="1051"/>
      <c r="E49" s="1051"/>
      <c r="F49" s="1051"/>
      <c r="G49" s="1051"/>
      <c r="H49" s="1051"/>
      <c r="I49" s="1051"/>
      <c r="J49"/>
      <c r="K49"/>
      <c r="L49"/>
      <c r="M49"/>
      <c r="N49"/>
      <c r="O49"/>
      <c r="P49"/>
      <c r="Q49"/>
      <c r="R49"/>
      <c r="S49"/>
      <c r="T49"/>
      <c r="U49"/>
      <c r="V49"/>
      <c r="W49"/>
      <c r="X49"/>
      <c r="Y49"/>
      <c r="Z49" s="1051"/>
      <c r="AA49" s="1051"/>
      <c r="AB49" s="1051"/>
      <c r="AC49" s="1051"/>
      <c r="AD49" s="1051"/>
      <c r="AE49" s="1051"/>
      <c r="AF49" s="1051"/>
      <c r="AG49" s="1051"/>
      <c r="AH49" s="1051"/>
      <c r="AI49" s="1051"/>
      <c r="AJ49" s="1051"/>
      <c r="AK49" s="1051"/>
      <c r="AL49" s="1051"/>
      <c r="AM49" s="1051"/>
      <c r="AN49" s="1051"/>
      <c r="AO49" s="1051"/>
      <c r="AP49" s="1051"/>
      <c r="AQ49" s="1051"/>
    </row>
    <row r="50" spans="3:43" ht="15" customHeight="1">
      <c r="D50" s="1051"/>
      <c r="E50" s="1051"/>
      <c r="F50" s="1051"/>
      <c r="G50" s="1051"/>
      <c r="H50" s="1051"/>
      <c r="I50" s="1051"/>
      <c r="J50"/>
      <c r="K50"/>
      <c r="L50"/>
      <c r="M50"/>
      <c r="N50"/>
      <c r="O50"/>
      <c r="P50"/>
      <c r="Q50"/>
      <c r="R50"/>
      <c r="S50"/>
      <c r="T50"/>
      <c r="U50"/>
      <c r="V50"/>
      <c r="W50"/>
      <c r="X50"/>
      <c r="Y50"/>
      <c r="Z50" s="1051"/>
      <c r="AA50" s="1051"/>
      <c r="AB50" s="1051"/>
      <c r="AC50" s="1051"/>
      <c r="AD50" s="1051"/>
      <c r="AE50" s="1051"/>
      <c r="AF50" s="1051"/>
      <c r="AG50" s="1051"/>
      <c r="AH50" s="1051"/>
      <c r="AI50" s="1051"/>
      <c r="AJ50" s="1051"/>
      <c r="AK50" s="1051"/>
      <c r="AL50" s="1051"/>
      <c r="AM50" s="1051"/>
      <c r="AN50" s="1051"/>
      <c r="AO50" s="1051"/>
      <c r="AP50" s="1051"/>
      <c r="AQ50" s="1051"/>
    </row>
    <row r="51" spans="3:43" ht="15" customHeight="1">
      <c r="D51" s="1051"/>
      <c r="E51" s="1051"/>
      <c r="F51" s="1051"/>
      <c r="G51" s="1051"/>
      <c r="H51" s="1051"/>
      <c r="I51" s="1051"/>
      <c r="J51"/>
      <c r="K51"/>
      <c r="L51"/>
      <c r="M51"/>
      <c r="N51"/>
      <c r="O51"/>
      <c r="P51"/>
      <c r="Q51"/>
      <c r="R51"/>
      <c r="S51"/>
      <c r="T51"/>
      <c r="U51"/>
      <c r="V51"/>
      <c r="W51"/>
      <c r="X51"/>
      <c r="Y51"/>
      <c r="Z51" s="1051"/>
      <c r="AA51" s="1051"/>
      <c r="AB51" s="1051"/>
      <c r="AC51" s="1051"/>
      <c r="AD51" s="1051"/>
      <c r="AE51" s="1051"/>
      <c r="AF51" s="1051"/>
      <c r="AG51" s="1051"/>
      <c r="AH51" s="1051"/>
      <c r="AI51" s="1051"/>
      <c r="AJ51" s="1051"/>
      <c r="AK51" s="1051"/>
      <c r="AL51" s="1051"/>
      <c r="AM51" s="1051"/>
      <c r="AN51" s="1051"/>
      <c r="AO51" s="1051"/>
      <c r="AP51" s="1051"/>
      <c r="AQ51" s="1051"/>
    </row>
    <row r="52" spans="3:43" ht="15" customHeight="1">
      <c r="C52" s="1070"/>
      <c r="D52" s="1070"/>
      <c r="E52" s="1070"/>
      <c r="F52" s="1070"/>
      <c r="G52" s="1070"/>
      <c r="H52" s="1070"/>
      <c r="I52" s="1070"/>
      <c r="J52"/>
      <c r="K52"/>
      <c r="L52"/>
      <c r="M52"/>
      <c r="N52"/>
      <c r="O52"/>
      <c r="P52"/>
      <c r="Q52"/>
      <c r="R52"/>
      <c r="S52"/>
      <c r="T52"/>
      <c r="U52"/>
      <c r="V52"/>
      <c r="W52"/>
      <c r="X52"/>
      <c r="Y52"/>
      <c r="Z52" s="1070"/>
      <c r="AA52" s="1070"/>
      <c r="AB52" s="1070"/>
      <c r="AC52" s="1070"/>
      <c r="AD52" s="1070"/>
      <c r="AE52" s="1070"/>
      <c r="AF52" s="1070"/>
      <c r="AG52" s="1070"/>
      <c r="AH52" s="1070"/>
      <c r="AI52" s="1070"/>
      <c r="AJ52" s="1070"/>
      <c r="AK52" s="1070"/>
      <c r="AL52" s="1070"/>
      <c r="AM52" s="1070"/>
      <c r="AN52" s="1070"/>
      <c r="AO52" s="1070"/>
      <c r="AP52" s="1070"/>
      <c r="AQ52" s="1070"/>
    </row>
    <row r="53" spans="3:43" ht="15" customHeight="1">
      <c r="D53" s="1051"/>
      <c r="E53" s="1051"/>
      <c r="F53" s="1051"/>
      <c r="G53" s="1051"/>
      <c r="H53" s="1051"/>
      <c r="I53" s="1051"/>
      <c r="J53"/>
      <c r="K53"/>
      <c r="L53"/>
      <c r="M53"/>
      <c r="N53"/>
      <c r="O53"/>
      <c r="P53"/>
      <c r="Q53"/>
      <c r="R53"/>
      <c r="S53"/>
      <c r="T53"/>
      <c r="U53"/>
      <c r="V53"/>
      <c r="W53"/>
      <c r="X53"/>
      <c r="Y53"/>
      <c r="Z53" s="1051"/>
      <c r="AA53" s="1051"/>
      <c r="AB53" s="1051"/>
      <c r="AC53" s="1051"/>
      <c r="AD53" s="1051"/>
      <c r="AE53" s="1051"/>
      <c r="AF53" s="1051"/>
      <c r="AG53" s="1051"/>
      <c r="AH53" s="1051"/>
      <c r="AI53" s="1051"/>
      <c r="AJ53" s="1051"/>
      <c r="AK53" s="1051"/>
      <c r="AL53" s="1051"/>
      <c r="AM53" s="1051"/>
      <c r="AN53" s="1051"/>
      <c r="AO53" s="1051"/>
      <c r="AP53" s="1051"/>
      <c r="AQ53" s="1051"/>
    </row>
    <row r="54" spans="3:43" ht="15" customHeight="1">
      <c r="D54" s="1051"/>
      <c r="E54" s="1051"/>
      <c r="F54" s="1051"/>
      <c r="G54" s="1051"/>
      <c r="H54" s="1051"/>
      <c r="I54" s="1051"/>
      <c r="J54"/>
      <c r="K54"/>
      <c r="L54"/>
      <c r="M54"/>
      <c r="N54"/>
      <c r="O54"/>
      <c r="P54"/>
      <c r="Q54"/>
      <c r="R54"/>
      <c r="S54"/>
      <c r="T54"/>
      <c r="U54"/>
      <c r="V54"/>
      <c r="W54"/>
      <c r="X54"/>
      <c r="Y54"/>
      <c r="Z54" s="1051"/>
      <c r="AA54" s="1051"/>
      <c r="AB54" s="1051"/>
      <c r="AC54" s="1051"/>
      <c r="AD54" s="1051"/>
      <c r="AE54" s="1051"/>
      <c r="AF54" s="1051"/>
      <c r="AG54" s="1051"/>
      <c r="AH54" s="1051"/>
      <c r="AI54" s="1051"/>
      <c r="AJ54" s="1051"/>
      <c r="AK54" s="1051"/>
      <c r="AL54" s="1051"/>
      <c r="AM54" s="1051"/>
      <c r="AN54" s="1051"/>
      <c r="AO54" s="1051"/>
      <c r="AP54" s="1051"/>
      <c r="AQ54" s="1051"/>
    </row>
    <row r="55" spans="3:43" ht="15" customHeight="1">
      <c r="D55" s="1051"/>
      <c r="E55" s="1051"/>
      <c r="F55" s="1051"/>
      <c r="G55" s="1051"/>
      <c r="H55" s="1051"/>
      <c r="I55" s="1051"/>
      <c r="J55"/>
      <c r="K55"/>
      <c r="L55"/>
      <c r="M55"/>
      <c r="N55"/>
      <c r="O55"/>
      <c r="P55"/>
      <c r="Q55"/>
      <c r="R55"/>
      <c r="S55"/>
      <c r="T55"/>
      <c r="U55"/>
      <c r="V55"/>
      <c r="W55"/>
      <c r="X55"/>
      <c r="Y55"/>
      <c r="Z55" s="1051"/>
      <c r="AA55" s="1051"/>
      <c r="AB55" s="1051"/>
      <c r="AC55" s="1051"/>
      <c r="AD55" s="1051"/>
      <c r="AE55" s="1051"/>
      <c r="AF55" s="1051"/>
      <c r="AG55" s="1051"/>
      <c r="AH55" s="1051"/>
      <c r="AI55" s="1051"/>
      <c r="AJ55" s="1051"/>
      <c r="AK55" s="1051"/>
      <c r="AL55" s="1051"/>
      <c r="AM55" s="1051"/>
      <c r="AN55" s="1051"/>
      <c r="AO55" s="1051"/>
      <c r="AP55" s="1051"/>
      <c r="AQ55" s="1051"/>
    </row>
    <row r="56" spans="3:43" ht="15" customHeight="1">
      <c r="D56" s="1051"/>
      <c r="E56" s="1051"/>
      <c r="F56" s="1051"/>
      <c r="G56" s="1051"/>
      <c r="H56" s="1051"/>
      <c r="I56" s="1051"/>
      <c r="J56"/>
      <c r="K56"/>
      <c r="L56"/>
      <c r="M56"/>
      <c r="N56"/>
      <c r="O56"/>
      <c r="P56"/>
      <c r="Q56"/>
      <c r="R56"/>
      <c r="S56"/>
      <c r="T56"/>
      <c r="U56"/>
      <c r="V56"/>
      <c r="W56"/>
      <c r="X56"/>
      <c r="Y56"/>
      <c r="Z56" s="1051"/>
      <c r="AA56" s="1051"/>
      <c r="AB56" s="1051"/>
      <c r="AC56" s="1051"/>
      <c r="AD56" s="1051"/>
      <c r="AE56" s="1051"/>
      <c r="AF56" s="1051"/>
      <c r="AG56" s="1051"/>
      <c r="AH56" s="1051"/>
      <c r="AI56" s="1051"/>
      <c r="AJ56" s="1051"/>
      <c r="AK56" s="1051"/>
      <c r="AL56" s="1051"/>
      <c r="AM56" s="1051"/>
      <c r="AN56" s="1051"/>
      <c r="AO56" s="1051"/>
      <c r="AP56" s="1051"/>
      <c r="AQ56" s="1051"/>
    </row>
    <row r="57" spans="3:43" ht="15" customHeight="1">
      <c r="D57" s="1051"/>
      <c r="E57" s="1051"/>
      <c r="F57" s="1051"/>
      <c r="G57" s="1051"/>
      <c r="H57" s="1051"/>
      <c r="I57" s="1051"/>
      <c r="J57"/>
      <c r="K57"/>
      <c r="L57"/>
      <c r="M57"/>
      <c r="N57"/>
      <c r="O57"/>
      <c r="P57"/>
      <c r="Q57"/>
      <c r="R57"/>
      <c r="S57"/>
      <c r="T57"/>
      <c r="U57"/>
      <c r="V57"/>
      <c r="W57"/>
      <c r="X57"/>
      <c r="Y57"/>
      <c r="Z57" s="1051"/>
      <c r="AA57" s="1051"/>
      <c r="AB57" s="1051"/>
      <c r="AC57" s="1051"/>
      <c r="AD57" s="1051"/>
      <c r="AE57" s="1051"/>
      <c r="AF57" s="1051"/>
      <c r="AG57" s="1051"/>
      <c r="AH57" s="1051"/>
      <c r="AI57" s="1051"/>
      <c r="AJ57" s="1051"/>
      <c r="AK57" s="1051"/>
      <c r="AL57" s="1051"/>
      <c r="AM57" s="1051"/>
      <c r="AN57" s="1051"/>
      <c r="AO57" s="1051"/>
      <c r="AP57" s="1051"/>
      <c r="AQ57" s="1051"/>
    </row>
    <row r="58" spans="3:43" ht="15" customHeight="1">
      <c r="D58" s="1051"/>
      <c r="E58" s="1051"/>
      <c r="F58" s="1051"/>
      <c r="G58" s="1051"/>
      <c r="H58" s="1051"/>
      <c r="I58" s="1051"/>
      <c r="J58"/>
      <c r="K58"/>
      <c r="L58"/>
      <c r="M58"/>
      <c r="N58"/>
      <c r="O58"/>
      <c r="P58"/>
      <c r="Q58"/>
      <c r="R58"/>
      <c r="S58"/>
      <c r="T58"/>
      <c r="U58"/>
      <c r="V58"/>
      <c r="W58"/>
      <c r="X58"/>
      <c r="Y58"/>
      <c r="Z58" s="1051"/>
      <c r="AA58" s="1051"/>
      <c r="AB58" s="1051"/>
      <c r="AC58" s="1051"/>
      <c r="AD58" s="1051"/>
      <c r="AE58" s="1051"/>
      <c r="AF58" s="1051"/>
      <c r="AG58" s="1051"/>
      <c r="AH58" s="1051"/>
      <c r="AI58" s="1051"/>
      <c r="AJ58" s="1051"/>
      <c r="AK58" s="1051"/>
      <c r="AL58" s="1051"/>
      <c r="AM58" s="1051"/>
      <c r="AN58" s="1051"/>
      <c r="AO58" s="1051"/>
      <c r="AP58" s="1051"/>
      <c r="AQ58" s="1051"/>
    </row>
    <row r="59" spans="3:43" ht="15" customHeight="1">
      <c r="D59" s="1051"/>
      <c r="E59" s="1051"/>
      <c r="F59" s="1051"/>
      <c r="G59" s="1051"/>
      <c r="H59" s="1051"/>
      <c r="I59" s="1051"/>
      <c r="J59"/>
      <c r="K59"/>
      <c r="L59"/>
      <c r="M59"/>
      <c r="N59"/>
      <c r="O59"/>
      <c r="P59"/>
      <c r="Q59"/>
      <c r="R59"/>
      <c r="S59"/>
      <c r="T59"/>
      <c r="U59"/>
      <c r="V59"/>
      <c r="W59"/>
      <c r="X59"/>
      <c r="Y59"/>
      <c r="Z59" s="1051"/>
      <c r="AA59" s="1051"/>
      <c r="AB59" s="1051"/>
      <c r="AC59" s="1051"/>
      <c r="AD59" s="1051"/>
      <c r="AE59" s="1051"/>
      <c r="AF59" s="1051"/>
      <c r="AG59" s="1051"/>
      <c r="AH59" s="1051"/>
      <c r="AI59" s="1051"/>
      <c r="AJ59" s="1051"/>
      <c r="AK59" s="1051"/>
      <c r="AL59" s="1051"/>
      <c r="AM59" s="1051"/>
      <c r="AN59" s="1051"/>
      <c r="AO59" s="1051"/>
      <c r="AP59" s="1051"/>
      <c r="AQ59" s="1051"/>
    </row>
    <row r="60" spans="3:43" ht="15" customHeight="1">
      <c r="D60" s="1051"/>
      <c r="E60" s="1051"/>
      <c r="F60" s="1051"/>
      <c r="G60" s="1051"/>
      <c r="H60" s="1051"/>
      <c r="I60" s="1051"/>
      <c r="J60"/>
      <c r="K60"/>
      <c r="L60"/>
      <c r="M60"/>
      <c r="N60"/>
      <c r="O60"/>
      <c r="P60"/>
      <c r="Q60"/>
      <c r="R60"/>
      <c r="S60"/>
      <c r="T60"/>
      <c r="U60"/>
      <c r="V60"/>
      <c r="W60"/>
      <c r="X60"/>
      <c r="Y60"/>
      <c r="Z60" s="1051"/>
      <c r="AA60" s="1051"/>
      <c r="AB60" s="1051"/>
      <c r="AC60" s="1051"/>
      <c r="AD60" s="1051"/>
      <c r="AE60" s="1051"/>
      <c r="AF60" s="1051"/>
      <c r="AG60" s="1051"/>
      <c r="AH60" s="1051"/>
      <c r="AI60" s="1051"/>
      <c r="AJ60" s="1051"/>
      <c r="AK60" s="1051"/>
      <c r="AL60" s="1051"/>
      <c r="AM60" s="1051"/>
      <c r="AN60" s="1051"/>
      <c r="AO60" s="1051"/>
      <c r="AP60" s="1051"/>
      <c r="AQ60" s="1051"/>
    </row>
    <row r="61" spans="3:43" ht="15" customHeight="1">
      <c r="D61" s="1051"/>
      <c r="E61" s="1051"/>
      <c r="F61" s="1051"/>
      <c r="G61" s="1051"/>
      <c r="H61" s="1051"/>
      <c r="I61" s="1051"/>
      <c r="J61"/>
      <c r="K61"/>
      <c r="L61"/>
      <c r="M61"/>
      <c r="N61"/>
      <c r="O61"/>
      <c r="P61"/>
      <c r="Q61"/>
      <c r="R61"/>
      <c r="S61"/>
      <c r="T61"/>
      <c r="U61"/>
      <c r="V61"/>
      <c r="W61"/>
      <c r="X61"/>
      <c r="Y61"/>
      <c r="Z61" s="1051"/>
      <c r="AA61" s="1051"/>
      <c r="AB61" s="1051"/>
      <c r="AC61" s="1051"/>
      <c r="AD61" s="1051"/>
      <c r="AE61" s="1051"/>
      <c r="AF61" s="1051"/>
      <c r="AG61" s="1051"/>
      <c r="AH61" s="1051"/>
      <c r="AI61" s="1051"/>
      <c r="AJ61" s="1051"/>
      <c r="AK61" s="1051"/>
      <c r="AL61" s="1051"/>
      <c r="AM61" s="1051"/>
      <c r="AN61" s="1051"/>
      <c r="AO61" s="1051"/>
      <c r="AP61" s="1051"/>
      <c r="AQ61" s="1051"/>
    </row>
    <row r="62" spans="3:43" ht="15" customHeight="1">
      <c r="D62" s="1051"/>
      <c r="E62" s="1051"/>
      <c r="F62" s="1051"/>
      <c r="G62" s="1051"/>
      <c r="H62" s="1051"/>
      <c r="I62" s="1051"/>
      <c r="J62"/>
      <c r="K62"/>
      <c r="L62"/>
      <c r="M62"/>
      <c r="N62"/>
      <c r="O62"/>
      <c r="P62"/>
      <c r="Q62"/>
      <c r="R62"/>
      <c r="S62"/>
      <c r="T62"/>
      <c r="U62"/>
      <c r="V62"/>
      <c r="W62"/>
      <c r="X62"/>
      <c r="Y62"/>
      <c r="Z62" s="1051"/>
      <c r="AA62" s="1051"/>
      <c r="AB62" s="1051"/>
      <c r="AC62" s="1051"/>
      <c r="AD62" s="1051"/>
      <c r="AE62" s="1051"/>
      <c r="AF62" s="1051"/>
      <c r="AG62" s="1051"/>
      <c r="AH62" s="1051"/>
      <c r="AI62" s="1051"/>
      <c r="AJ62" s="1051"/>
      <c r="AK62" s="1051"/>
      <c r="AL62" s="1051"/>
      <c r="AM62" s="1051"/>
      <c r="AN62" s="1051"/>
      <c r="AO62" s="1051"/>
      <c r="AP62" s="1051"/>
      <c r="AQ62" s="1051"/>
    </row>
    <row r="63" spans="3:43" ht="15" customHeight="1">
      <c r="D63" s="1051"/>
      <c r="E63" s="1051"/>
      <c r="F63" s="1051"/>
      <c r="G63" s="1051"/>
      <c r="H63" s="1051"/>
      <c r="I63" s="1051"/>
      <c r="J63"/>
      <c r="K63"/>
      <c r="L63"/>
      <c r="M63"/>
      <c r="N63"/>
      <c r="O63"/>
      <c r="P63"/>
      <c r="Q63"/>
      <c r="R63"/>
      <c r="S63"/>
      <c r="T63"/>
      <c r="U63"/>
      <c r="V63"/>
      <c r="W63"/>
      <c r="X63"/>
      <c r="Y63"/>
      <c r="Z63" s="1051"/>
      <c r="AA63" s="1051"/>
      <c r="AB63" s="1051"/>
      <c r="AC63" s="1051"/>
      <c r="AD63" s="1051"/>
      <c r="AE63" s="1051"/>
      <c r="AF63" s="1051"/>
      <c r="AG63" s="1051"/>
      <c r="AH63" s="1051"/>
      <c r="AI63" s="1051"/>
      <c r="AJ63" s="1051"/>
      <c r="AK63" s="1051"/>
      <c r="AL63" s="1051"/>
      <c r="AM63" s="1051"/>
      <c r="AN63" s="1051"/>
      <c r="AO63" s="1051"/>
      <c r="AP63" s="1051"/>
      <c r="AQ63" s="1051"/>
    </row>
    <row r="64" spans="3:43" ht="15" customHeight="1">
      <c r="D64" s="1051"/>
      <c r="E64" s="1051"/>
      <c r="F64" s="1051"/>
      <c r="G64" s="1051"/>
      <c r="H64" s="1051"/>
      <c r="I64" s="1051"/>
      <c r="J64"/>
      <c r="K64"/>
      <c r="L64"/>
      <c r="M64"/>
      <c r="N64"/>
      <c r="O64"/>
      <c r="P64"/>
      <c r="Q64"/>
      <c r="R64"/>
      <c r="S64"/>
      <c r="T64"/>
      <c r="U64"/>
      <c r="V64"/>
      <c r="W64"/>
      <c r="X64"/>
      <c r="Y64"/>
      <c r="Z64" s="1051"/>
      <c r="AA64" s="1051"/>
      <c r="AB64" s="1051"/>
      <c r="AC64" s="1051"/>
      <c r="AD64" s="1051"/>
      <c r="AE64" s="1051"/>
      <c r="AF64" s="1051"/>
      <c r="AG64" s="1051"/>
      <c r="AH64" s="1051"/>
      <c r="AI64" s="1051"/>
      <c r="AJ64" s="1051"/>
      <c r="AK64" s="1051"/>
      <c r="AL64" s="1051"/>
      <c r="AM64" s="1051"/>
      <c r="AN64" s="1051"/>
      <c r="AO64" s="1051"/>
      <c r="AP64" s="1051"/>
      <c r="AQ64" s="1051"/>
    </row>
    <row r="65" spans="2:43" ht="15" customHeight="1">
      <c r="D65" s="1051"/>
      <c r="E65" s="1051"/>
      <c r="F65" s="1051"/>
      <c r="G65" s="1051"/>
      <c r="H65" s="1051"/>
      <c r="I65" s="1051"/>
      <c r="J65"/>
      <c r="K65"/>
      <c r="L65"/>
      <c r="M65"/>
      <c r="N65"/>
      <c r="O65"/>
      <c r="P65"/>
      <c r="Q65"/>
      <c r="R65"/>
      <c r="S65"/>
      <c r="T65"/>
      <c r="U65"/>
      <c r="V65"/>
      <c r="W65"/>
      <c r="X65"/>
      <c r="Y65"/>
      <c r="Z65" s="1051"/>
      <c r="AA65" s="1051"/>
      <c r="AB65" s="1051"/>
      <c r="AC65" s="1051"/>
      <c r="AD65" s="1051"/>
      <c r="AE65" s="1051"/>
      <c r="AF65" s="1051"/>
      <c r="AG65" s="1051"/>
      <c r="AH65" s="1051"/>
      <c r="AI65" s="1051"/>
      <c r="AJ65" s="1051"/>
      <c r="AK65" s="1051"/>
      <c r="AL65" s="1051"/>
      <c r="AM65" s="1051"/>
      <c r="AN65" s="1051"/>
      <c r="AO65" s="1051"/>
      <c r="AP65" s="1051"/>
      <c r="AQ65" s="1051"/>
    </row>
    <row r="66" spans="2:43" ht="15" customHeight="1">
      <c r="D66" s="1051"/>
      <c r="E66" s="1051"/>
      <c r="F66" s="1051"/>
      <c r="G66" s="1051"/>
      <c r="H66" s="1051"/>
      <c r="I66" s="1051"/>
      <c r="J66"/>
      <c r="K66"/>
      <c r="L66"/>
      <c r="M66"/>
      <c r="N66"/>
      <c r="O66"/>
      <c r="P66"/>
      <c r="Q66"/>
      <c r="R66"/>
      <c r="S66"/>
      <c r="T66"/>
      <c r="U66"/>
      <c r="V66"/>
      <c r="W66"/>
      <c r="X66"/>
      <c r="Y66"/>
      <c r="Z66" s="1051"/>
      <c r="AA66" s="1051"/>
      <c r="AB66" s="1051"/>
      <c r="AC66" s="1051"/>
      <c r="AD66" s="1051"/>
      <c r="AE66" s="1051"/>
      <c r="AF66" s="1051"/>
      <c r="AG66" s="1051"/>
      <c r="AH66" s="1051"/>
      <c r="AI66" s="1051"/>
      <c r="AJ66" s="1051"/>
      <c r="AK66" s="1051"/>
      <c r="AL66" s="1051"/>
      <c r="AM66" s="1051"/>
      <c r="AN66" s="1051"/>
      <c r="AO66" s="1051"/>
      <c r="AP66" s="1051"/>
      <c r="AQ66" s="1051"/>
    </row>
    <row r="67" spans="2:43" ht="15" customHeight="1">
      <c r="D67" s="1051"/>
      <c r="E67" s="1051"/>
      <c r="F67" s="1051"/>
      <c r="G67" s="1051"/>
      <c r="H67" s="1051"/>
      <c r="I67" s="1051"/>
      <c r="J67"/>
      <c r="K67"/>
      <c r="L67"/>
      <c r="M67"/>
      <c r="N67"/>
      <c r="O67"/>
      <c r="P67"/>
      <c r="Q67"/>
      <c r="R67"/>
      <c r="S67"/>
      <c r="T67"/>
      <c r="U67"/>
      <c r="V67"/>
      <c r="W67"/>
      <c r="X67"/>
      <c r="Y67"/>
      <c r="Z67" s="1051"/>
      <c r="AA67" s="1051"/>
      <c r="AB67" s="1051"/>
      <c r="AC67" s="1051"/>
      <c r="AD67" s="1051"/>
      <c r="AE67" s="1051"/>
      <c r="AF67" s="1051"/>
      <c r="AG67" s="1051"/>
      <c r="AH67" s="1051"/>
      <c r="AI67" s="1051"/>
      <c r="AJ67" s="1051"/>
      <c r="AK67" s="1051"/>
      <c r="AL67" s="1051"/>
      <c r="AM67" s="1051"/>
      <c r="AN67" s="1051"/>
      <c r="AO67" s="1051"/>
      <c r="AP67" s="1051"/>
      <c r="AQ67" s="1051"/>
    </row>
    <row r="68" spans="2:43" ht="15" customHeight="1">
      <c r="D68" s="1051"/>
      <c r="E68" s="1051"/>
      <c r="F68" s="1051"/>
      <c r="G68" s="1051"/>
      <c r="H68" s="1051"/>
      <c r="I68" s="1051"/>
      <c r="J68"/>
      <c r="K68"/>
      <c r="L68"/>
      <c r="M68"/>
      <c r="N68"/>
      <c r="O68"/>
      <c r="P68"/>
      <c r="Q68"/>
      <c r="R68"/>
      <c r="S68"/>
      <c r="T68"/>
      <c r="U68"/>
      <c r="V68"/>
      <c r="W68"/>
      <c r="X68"/>
      <c r="Y68"/>
      <c r="Z68" s="1051"/>
      <c r="AA68" s="1051"/>
      <c r="AB68" s="1051"/>
      <c r="AC68" s="1051"/>
      <c r="AD68" s="1051"/>
      <c r="AE68" s="1051"/>
      <c r="AF68" s="1051"/>
      <c r="AG68" s="1051"/>
      <c r="AH68" s="1051"/>
      <c r="AI68" s="1051"/>
      <c r="AJ68" s="1051"/>
      <c r="AK68" s="1051"/>
      <c r="AL68" s="1051"/>
      <c r="AM68" s="1051"/>
      <c r="AN68" s="1051"/>
      <c r="AO68" s="1051"/>
      <c r="AP68" s="1051"/>
      <c r="AQ68" s="1051"/>
    </row>
    <row r="69" spans="2:43" ht="15" customHeight="1">
      <c r="D69" s="1051"/>
      <c r="E69" s="1051"/>
      <c r="F69" s="1051"/>
      <c r="G69" s="1051"/>
      <c r="H69" s="1051"/>
      <c r="I69" s="1051"/>
      <c r="J69"/>
      <c r="K69"/>
      <c r="L69"/>
      <c r="M69"/>
      <c r="N69"/>
      <c r="O69"/>
      <c r="P69"/>
      <c r="Q69"/>
      <c r="R69"/>
      <c r="S69"/>
      <c r="T69"/>
      <c r="U69"/>
      <c r="V69"/>
      <c r="W69"/>
      <c r="X69"/>
      <c r="Y69"/>
      <c r="Z69" s="1051"/>
      <c r="AA69" s="1051"/>
      <c r="AB69" s="1051"/>
      <c r="AC69" s="1051"/>
      <c r="AD69" s="1051"/>
      <c r="AE69" s="1051"/>
      <c r="AF69" s="1051"/>
      <c r="AG69" s="1051"/>
      <c r="AH69" s="1051"/>
      <c r="AI69" s="1051"/>
      <c r="AJ69" s="1051"/>
      <c r="AK69" s="1051"/>
      <c r="AL69" s="1051"/>
      <c r="AM69" s="1051"/>
      <c r="AN69" s="1051"/>
      <c r="AO69" s="1051"/>
      <c r="AP69" s="1051"/>
      <c r="AQ69" s="1051"/>
    </row>
    <row r="70" spans="2:43" ht="15" customHeight="1">
      <c r="B70" s="171">
        <v>0</v>
      </c>
      <c r="D70" s="1051"/>
      <c r="E70" s="1051"/>
      <c r="F70" s="1051"/>
      <c r="G70" s="1051"/>
      <c r="H70" s="1051"/>
      <c r="I70" s="1051"/>
      <c r="J70"/>
      <c r="K70"/>
      <c r="L70"/>
      <c r="M70"/>
      <c r="N70"/>
      <c r="O70"/>
      <c r="P70"/>
      <c r="Q70"/>
      <c r="R70"/>
      <c r="S70"/>
      <c r="T70"/>
      <c r="U70"/>
      <c r="V70"/>
      <c r="W70"/>
      <c r="X70"/>
      <c r="Y70"/>
      <c r="Z70" s="1051"/>
      <c r="AA70" s="1051"/>
      <c r="AB70" s="1051"/>
      <c r="AC70" s="1051"/>
      <c r="AD70" s="1051"/>
      <c r="AE70" s="1051"/>
      <c r="AF70" s="1051"/>
      <c r="AG70" s="1051"/>
      <c r="AH70" s="1051"/>
      <c r="AI70" s="1051"/>
      <c r="AJ70" s="1051"/>
      <c r="AK70" s="1051"/>
      <c r="AL70" s="1051"/>
      <c r="AM70" s="1051"/>
      <c r="AN70" s="1051"/>
      <c r="AO70" s="1051"/>
      <c r="AP70" s="1051"/>
      <c r="AQ70" s="1051"/>
    </row>
    <row r="71" spans="2:43" ht="15" customHeight="1">
      <c r="D71" s="1051"/>
      <c r="E71" s="1051"/>
      <c r="F71" s="1051"/>
      <c r="G71" s="1051"/>
      <c r="H71" s="1051"/>
      <c r="I71" s="1051"/>
      <c r="J71"/>
      <c r="K71"/>
      <c r="L71"/>
      <c r="M71"/>
      <c r="N71"/>
      <c r="O71"/>
      <c r="P71"/>
      <c r="Q71"/>
      <c r="R71"/>
      <c r="S71"/>
      <c r="T71"/>
      <c r="U71"/>
      <c r="V71"/>
      <c r="W71"/>
      <c r="X71"/>
      <c r="Y71"/>
      <c r="Z71" s="1051"/>
      <c r="AA71" s="1051"/>
      <c r="AB71" s="1051"/>
      <c r="AC71" s="1051"/>
      <c r="AD71" s="1051"/>
      <c r="AE71" s="1051"/>
      <c r="AF71" s="1051"/>
      <c r="AG71" s="1051"/>
      <c r="AH71" s="1051"/>
      <c r="AI71" s="1051"/>
      <c r="AJ71" s="1051"/>
      <c r="AK71" s="1051"/>
      <c r="AL71" s="1051"/>
      <c r="AM71" s="1051"/>
      <c r="AN71" s="1051"/>
      <c r="AO71" s="1051"/>
      <c r="AP71" s="1051"/>
      <c r="AQ71" s="1051"/>
    </row>
    <row r="72" spans="2:43" ht="15" customHeight="1">
      <c r="D72" s="1051"/>
      <c r="E72" s="1051"/>
      <c r="F72" s="1051"/>
      <c r="G72" s="1051"/>
      <c r="H72" s="1051"/>
      <c r="I72" s="1051"/>
      <c r="J72"/>
      <c r="K72"/>
      <c r="L72"/>
      <c r="M72"/>
      <c r="N72"/>
      <c r="O72"/>
      <c r="P72"/>
      <c r="Q72"/>
      <c r="R72"/>
      <c r="S72"/>
      <c r="T72"/>
      <c r="U72"/>
      <c r="V72"/>
      <c r="W72"/>
      <c r="X72"/>
      <c r="Y72"/>
      <c r="Z72" s="1051"/>
      <c r="AA72" s="1051"/>
      <c r="AB72" s="1051"/>
      <c r="AC72" s="1051"/>
      <c r="AD72" s="1051"/>
      <c r="AE72" s="1051"/>
      <c r="AF72" s="1051"/>
      <c r="AG72" s="1051"/>
      <c r="AH72" s="1051"/>
      <c r="AI72" s="1051"/>
      <c r="AJ72" s="1051"/>
      <c r="AK72" s="1051"/>
      <c r="AL72" s="1051"/>
      <c r="AM72" s="1051"/>
      <c r="AN72" s="1051"/>
      <c r="AO72" s="1051"/>
      <c r="AP72" s="1051"/>
      <c r="AQ72" s="1051"/>
    </row>
    <row r="73" spans="2:43" ht="15" customHeight="1">
      <c r="D73" s="1051"/>
      <c r="E73" s="1051"/>
      <c r="F73" s="1051"/>
      <c r="G73" s="1051"/>
      <c r="H73" s="1051"/>
      <c r="I73" s="1051"/>
      <c r="J73"/>
      <c r="K73"/>
      <c r="L73"/>
      <c r="M73"/>
      <c r="N73"/>
      <c r="O73"/>
      <c r="P73"/>
      <c r="Q73"/>
      <c r="R73"/>
      <c r="S73"/>
      <c r="T73"/>
      <c r="U73"/>
      <c r="V73"/>
      <c r="W73"/>
      <c r="X73"/>
      <c r="Y73"/>
      <c r="Z73" s="1051"/>
      <c r="AA73" s="1051"/>
      <c r="AB73" s="1051"/>
      <c r="AC73" s="1051"/>
      <c r="AD73" s="1051"/>
      <c r="AE73" s="1051"/>
      <c r="AF73" s="1051"/>
      <c r="AG73" s="1051"/>
      <c r="AH73" s="1051"/>
      <c r="AI73" s="1051"/>
      <c r="AJ73" s="1051"/>
      <c r="AK73" s="1051"/>
      <c r="AL73" s="1051"/>
      <c r="AM73" s="1051"/>
      <c r="AN73" s="1051"/>
      <c r="AO73" s="1051"/>
      <c r="AP73" s="1051"/>
      <c r="AQ73" s="1051"/>
    </row>
    <row r="74" spans="2:43" ht="15" customHeight="1">
      <c r="D74" s="1051"/>
      <c r="E74" s="1051"/>
      <c r="F74" s="1051"/>
      <c r="G74" s="1051"/>
      <c r="H74" s="1051"/>
      <c r="I74" s="1051"/>
      <c r="J74"/>
      <c r="K74"/>
      <c r="L74"/>
      <c r="M74"/>
      <c r="N74"/>
      <c r="O74"/>
      <c r="P74"/>
      <c r="Q74"/>
      <c r="R74"/>
      <c r="S74"/>
      <c r="T74"/>
      <c r="U74"/>
      <c r="V74"/>
      <c r="W74"/>
      <c r="X74"/>
      <c r="Y74"/>
      <c r="Z74" s="1051"/>
      <c r="AA74" s="1051"/>
      <c r="AB74" s="1051"/>
      <c r="AC74" s="1051"/>
      <c r="AD74" s="1051"/>
      <c r="AE74" s="1051"/>
      <c r="AF74" s="1051"/>
      <c r="AG74" s="1051"/>
      <c r="AH74" s="1051"/>
      <c r="AI74" s="1051"/>
      <c r="AJ74" s="1051"/>
      <c r="AK74" s="1051"/>
      <c r="AL74" s="1051"/>
      <c r="AM74" s="1051"/>
      <c r="AN74" s="1051"/>
      <c r="AO74" s="1051"/>
      <c r="AP74" s="1051"/>
      <c r="AQ74" s="1051"/>
    </row>
    <row r="75" spans="2:43" ht="15" customHeight="1">
      <c r="D75" s="1051"/>
      <c r="E75" s="1051"/>
      <c r="F75" s="1051"/>
      <c r="G75" s="1051"/>
      <c r="H75" s="1051"/>
      <c r="I75" s="1051"/>
      <c r="J75"/>
      <c r="K75"/>
      <c r="L75"/>
      <c r="M75"/>
      <c r="N75"/>
      <c r="O75"/>
      <c r="P75"/>
      <c r="Q75"/>
      <c r="R75"/>
      <c r="S75"/>
      <c r="T75"/>
      <c r="U75"/>
      <c r="V75"/>
      <c r="W75"/>
      <c r="X75"/>
      <c r="Y75"/>
      <c r="Z75" s="1051"/>
      <c r="AA75" s="1051"/>
      <c r="AB75" s="1051"/>
      <c r="AC75" s="1051"/>
      <c r="AD75" s="1051"/>
      <c r="AE75" s="1051"/>
      <c r="AF75" s="1051"/>
      <c r="AG75" s="1051"/>
      <c r="AH75" s="1051"/>
      <c r="AI75" s="1051"/>
      <c r="AJ75" s="1051"/>
      <c r="AK75" s="1051"/>
      <c r="AL75" s="1051"/>
      <c r="AM75" s="1051"/>
      <c r="AN75" s="1051"/>
      <c r="AO75" s="1051"/>
      <c r="AP75" s="1051"/>
      <c r="AQ75" s="1051"/>
    </row>
    <row r="76" spans="2:43" ht="15" customHeight="1">
      <c r="D76" s="1051"/>
      <c r="E76" s="1051"/>
      <c r="F76" s="1051"/>
      <c r="G76" s="1051"/>
      <c r="H76" s="1051"/>
      <c r="I76" s="1051"/>
      <c r="J76"/>
      <c r="K76"/>
      <c r="L76"/>
      <c r="M76"/>
      <c r="N76"/>
      <c r="O76"/>
      <c r="P76"/>
      <c r="Q76"/>
      <c r="R76"/>
      <c r="S76"/>
      <c r="T76"/>
      <c r="U76"/>
      <c r="V76"/>
      <c r="W76"/>
      <c r="X76"/>
      <c r="Y76"/>
      <c r="Z76" s="1051"/>
      <c r="AA76" s="1051"/>
      <c r="AB76" s="1051"/>
      <c r="AC76" s="1051"/>
      <c r="AD76" s="1051"/>
      <c r="AE76" s="1051"/>
      <c r="AF76" s="1051"/>
      <c r="AG76" s="1051"/>
      <c r="AH76" s="1051"/>
      <c r="AI76" s="1051"/>
      <c r="AJ76" s="1051"/>
      <c r="AK76" s="1051"/>
      <c r="AL76" s="1051"/>
      <c r="AM76" s="1051"/>
      <c r="AN76" s="1051"/>
      <c r="AO76" s="1051"/>
      <c r="AP76" s="1051"/>
      <c r="AQ76" s="1051"/>
    </row>
    <row r="77" spans="2:43" ht="15" customHeight="1">
      <c r="B77" s="171">
        <v>0</v>
      </c>
      <c r="D77" s="1051"/>
      <c r="E77" s="1051"/>
      <c r="F77" s="1051"/>
      <c r="G77" s="1051"/>
      <c r="H77" s="1051"/>
      <c r="I77" s="1051"/>
      <c r="J77"/>
      <c r="K77"/>
      <c r="L77"/>
      <c r="M77"/>
      <c r="N77"/>
      <c r="O77"/>
      <c r="P77"/>
      <c r="Q77"/>
      <c r="R77"/>
      <c r="S77"/>
      <c r="T77"/>
      <c r="U77"/>
      <c r="V77"/>
      <c r="W77"/>
      <c r="X77"/>
      <c r="Y77"/>
      <c r="Z77" s="1051"/>
      <c r="AA77" s="1051"/>
      <c r="AB77" s="1051"/>
      <c r="AC77" s="1051"/>
      <c r="AD77" s="1051"/>
      <c r="AE77" s="1051"/>
      <c r="AF77" s="1051"/>
      <c r="AG77" s="1051"/>
      <c r="AH77" s="1051"/>
      <c r="AI77" s="1051"/>
      <c r="AJ77" s="1051"/>
      <c r="AK77" s="1051"/>
      <c r="AL77" s="1051"/>
      <c r="AM77" s="1051"/>
      <c r="AN77" s="1051"/>
      <c r="AO77" s="1051"/>
      <c r="AP77" s="1051"/>
      <c r="AQ77" s="1051"/>
    </row>
    <row r="78" spans="2:43" ht="15" customHeight="1">
      <c r="D78" s="1051"/>
      <c r="E78" s="1051"/>
      <c r="F78" s="1051"/>
      <c r="G78" s="1051"/>
      <c r="H78" s="1051"/>
      <c r="I78" s="1051"/>
      <c r="J78"/>
      <c r="K78"/>
      <c r="L78"/>
      <c r="M78"/>
      <c r="N78"/>
      <c r="O78"/>
      <c r="P78"/>
      <c r="Q78"/>
      <c r="R78"/>
      <c r="S78"/>
      <c r="T78"/>
      <c r="U78"/>
      <c r="V78"/>
      <c r="W78"/>
      <c r="X78"/>
      <c r="Y78"/>
      <c r="Z78" s="1051"/>
      <c r="AA78" s="1051"/>
      <c r="AB78" s="1051"/>
      <c r="AC78" s="1051"/>
      <c r="AD78" s="1051"/>
      <c r="AE78" s="1051"/>
      <c r="AF78" s="1051"/>
      <c r="AG78" s="1051"/>
      <c r="AH78" s="1051"/>
      <c r="AI78" s="1051"/>
      <c r="AJ78" s="1051"/>
      <c r="AK78" s="1051"/>
      <c r="AL78" s="1051"/>
      <c r="AM78" s="1051"/>
      <c r="AN78" s="1051"/>
      <c r="AO78" s="1051"/>
      <c r="AP78" s="1051"/>
      <c r="AQ78" s="1051"/>
    </row>
    <row r="79" spans="2:43" ht="15" customHeight="1">
      <c r="D79" s="1051"/>
      <c r="E79" s="1051"/>
      <c r="F79" s="1051"/>
      <c r="G79" s="1051"/>
      <c r="H79" s="1051"/>
      <c r="I79" s="1051"/>
      <c r="J79"/>
      <c r="K79"/>
      <c r="L79"/>
      <c r="M79"/>
      <c r="N79"/>
      <c r="O79"/>
      <c r="P79"/>
      <c r="Q79"/>
      <c r="R79"/>
      <c r="S79"/>
      <c r="T79"/>
      <c r="U79"/>
      <c r="V79"/>
      <c r="W79"/>
      <c r="X79"/>
      <c r="Y79"/>
      <c r="Z79" s="1051"/>
      <c r="AA79" s="1051"/>
      <c r="AB79" s="1051"/>
      <c r="AC79" s="1051"/>
      <c r="AD79" s="1051"/>
      <c r="AE79" s="1051"/>
      <c r="AF79" s="1051"/>
      <c r="AG79" s="1051"/>
      <c r="AH79" s="1051"/>
      <c r="AI79" s="1051"/>
      <c r="AJ79" s="1051"/>
      <c r="AK79" s="1051"/>
      <c r="AL79" s="1051"/>
      <c r="AM79" s="1051"/>
      <c r="AN79" s="1051"/>
      <c r="AO79" s="1051"/>
      <c r="AP79" s="1051"/>
      <c r="AQ79" s="1051"/>
    </row>
    <row r="80" spans="2:43" ht="15" customHeight="1">
      <c r="D80" s="1051"/>
      <c r="E80" s="1051"/>
      <c r="F80" s="1051"/>
      <c r="G80" s="1051"/>
      <c r="H80" s="1051"/>
      <c r="I80" s="1051"/>
      <c r="J80"/>
      <c r="K80"/>
      <c r="L80"/>
      <c r="M80"/>
      <c r="N80"/>
      <c r="O80"/>
      <c r="P80"/>
      <c r="Q80"/>
      <c r="R80"/>
      <c r="S80"/>
      <c r="T80"/>
      <c r="U80"/>
      <c r="V80"/>
      <c r="W80"/>
      <c r="X80"/>
      <c r="Y80"/>
      <c r="Z80" s="1051"/>
      <c r="AA80" s="1051"/>
      <c r="AB80" s="1051"/>
      <c r="AC80" s="1051"/>
      <c r="AD80" s="1051"/>
      <c r="AE80" s="1051"/>
      <c r="AF80" s="1051"/>
      <c r="AG80" s="1051"/>
      <c r="AH80" s="1051"/>
      <c r="AI80" s="1051"/>
      <c r="AJ80" s="1051"/>
      <c r="AK80" s="1051"/>
      <c r="AL80" s="1051"/>
      <c r="AM80" s="1051"/>
      <c r="AN80" s="1051"/>
      <c r="AO80" s="1051"/>
      <c r="AP80" s="1051"/>
      <c r="AQ80" s="1051"/>
    </row>
    <row r="81" spans="1:43" ht="15" customHeight="1">
      <c r="D81" s="1051"/>
      <c r="E81" s="1051"/>
      <c r="F81" s="1051"/>
      <c r="G81" s="1051"/>
      <c r="H81" s="1051"/>
      <c r="I81" s="1051"/>
      <c r="J81"/>
      <c r="K81"/>
      <c r="L81"/>
      <c r="M81"/>
      <c r="N81"/>
      <c r="O81"/>
      <c r="P81"/>
      <c r="Q81"/>
      <c r="R81"/>
      <c r="S81"/>
      <c r="T81"/>
      <c r="U81"/>
      <c r="V81"/>
      <c r="W81"/>
      <c r="X81"/>
      <c r="Y81"/>
      <c r="Z81" s="1051"/>
      <c r="AA81" s="1051"/>
      <c r="AB81" s="1051"/>
      <c r="AC81" s="1051"/>
      <c r="AD81" s="1051"/>
      <c r="AE81" s="1051"/>
      <c r="AF81" s="1051"/>
      <c r="AG81" s="1051"/>
      <c r="AH81" s="1051"/>
      <c r="AI81" s="1051"/>
      <c r="AJ81" s="1051"/>
      <c r="AK81" s="1051"/>
      <c r="AL81" s="1051"/>
      <c r="AM81" s="1051"/>
      <c r="AN81" s="1051"/>
      <c r="AO81" s="1051"/>
      <c r="AP81" s="1051"/>
      <c r="AQ81" s="1051"/>
    </row>
    <row r="82" spans="1:43" ht="15" customHeight="1">
      <c r="D82" s="1051"/>
      <c r="E82" s="1051"/>
      <c r="F82" s="1051"/>
      <c r="G82" s="1051"/>
      <c r="H82" s="1051"/>
      <c r="I82" s="1051"/>
      <c r="J82"/>
      <c r="K82"/>
      <c r="L82"/>
      <c r="M82"/>
      <c r="N82"/>
      <c r="O82"/>
      <c r="P82"/>
      <c r="Q82"/>
      <c r="R82"/>
      <c r="S82"/>
      <c r="T82"/>
      <c r="U82"/>
      <c r="V82"/>
      <c r="W82"/>
      <c r="X82"/>
      <c r="Y82"/>
      <c r="Z82" s="1051"/>
      <c r="AA82" s="1051"/>
      <c r="AB82" s="1051"/>
      <c r="AC82" s="1051"/>
      <c r="AD82" s="1051"/>
      <c r="AE82" s="1051"/>
      <c r="AF82" s="1051"/>
      <c r="AG82" s="1051"/>
      <c r="AH82" s="1051"/>
      <c r="AI82" s="1051"/>
      <c r="AJ82" s="1051"/>
      <c r="AK82" s="1051"/>
      <c r="AL82" s="1051"/>
      <c r="AM82" s="1051"/>
      <c r="AN82" s="1051"/>
      <c r="AO82" s="1051"/>
      <c r="AP82" s="1051"/>
      <c r="AQ82" s="1051"/>
    </row>
    <row r="83" spans="1:43" ht="15" customHeight="1">
      <c r="D83" s="1051"/>
      <c r="E83" s="1051"/>
      <c r="F83" s="1051"/>
      <c r="G83" s="1051"/>
      <c r="H83" s="1051"/>
      <c r="I83" s="1051"/>
      <c r="J83"/>
      <c r="K83"/>
      <c r="L83"/>
      <c r="M83"/>
      <c r="N83"/>
      <c r="O83"/>
      <c r="P83"/>
      <c r="Q83"/>
      <c r="R83"/>
      <c r="S83"/>
      <c r="T83"/>
      <c r="U83"/>
      <c r="V83"/>
      <c r="W83"/>
      <c r="X83"/>
      <c r="Y83"/>
      <c r="Z83" s="1051"/>
      <c r="AA83" s="1051"/>
      <c r="AB83" s="1051"/>
      <c r="AC83" s="1051"/>
      <c r="AD83" s="1051"/>
      <c r="AE83" s="1051"/>
      <c r="AF83" s="1051"/>
      <c r="AG83" s="1051"/>
      <c r="AH83" s="1051"/>
      <c r="AI83" s="1051"/>
      <c r="AJ83" s="1051"/>
      <c r="AK83" s="1051"/>
      <c r="AL83" s="1051"/>
      <c r="AM83" s="1051"/>
      <c r="AN83" s="1051"/>
      <c r="AO83" s="1051"/>
      <c r="AP83" s="1051"/>
      <c r="AQ83" s="1051"/>
    </row>
    <row r="84" spans="1:43" ht="15" customHeight="1">
      <c r="D84" s="1051"/>
      <c r="E84" s="1051"/>
      <c r="F84" s="1051"/>
      <c r="G84" s="1051"/>
      <c r="H84" s="1051"/>
      <c r="I84" s="1051"/>
      <c r="J84"/>
      <c r="K84"/>
      <c r="L84"/>
      <c r="M84"/>
      <c r="N84"/>
      <c r="O84"/>
      <c r="P84"/>
      <c r="Q84"/>
      <c r="R84"/>
      <c r="S84"/>
      <c r="T84"/>
      <c r="U84"/>
      <c r="V84"/>
      <c r="W84"/>
      <c r="X84"/>
      <c r="Y84"/>
      <c r="Z84" s="1051"/>
      <c r="AA84" s="1051"/>
      <c r="AB84" s="1051"/>
      <c r="AC84" s="1051"/>
      <c r="AD84" s="1051"/>
      <c r="AE84" s="1051"/>
      <c r="AF84" s="1051"/>
      <c r="AG84" s="1051"/>
      <c r="AH84" s="1051"/>
      <c r="AI84" s="1051"/>
      <c r="AJ84" s="1051"/>
      <c r="AK84" s="1051"/>
      <c r="AL84" s="1051"/>
      <c r="AM84" s="1051"/>
      <c r="AN84" s="1051"/>
      <c r="AO84" s="1051"/>
      <c r="AP84" s="1051"/>
      <c r="AQ84" s="1051"/>
    </row>
    <row r="85" spans="1:43" ht="15" customHeight="1">
      <c r="D85" s="1051"/>
      <c r="E85" s="1051"/>
      <c r="F85" s="1051"/>
      <c r="G85" s="1051"/>
      <c r="H85" s="1051"/>
      <c r="I85" s="1051"/>
      <c r="J85"/>
      <c r="K85"/>
      <c r="L85"/>
      <c r="M85"/>
      <c r="N85"/>
      <c r="O85"/>
      <c r="P85"/>
      <c r="Q85"/>
      <c r="R85"/>
      <c r="S85"/>
      <c r="T85"/>
      <c r="U85"/>
      <c r="V85"/>
      <c r="W85"/>
      <c r="X85"/>
      <c r="Y85"/>
      <c r="Z85" s="1051"/>
      <c r="AA85" s="1051"/>
      <c r="AB85" s="1051"/>
      <c r="AC85" s="1051"/>
      <c r="AD85" s="1051"/>
      <c r="AE85" s="1051"/>
      <c r="AF85" s="1051"/>
      <c r="AG85" s="1051"/>
      <c r="AH85" s="1051"/>
      <c r="AI85" s="1051"/>
      <c r="AJ85" s="1051"/>
      <c r="AK85" s="1051"/>
      <c r="AL85" s="1051"/>
      <c r="AM85" s="1051"/>
      <c r="AN85" s="1051"/>
      <c r="AO85" s="1051"/>
      <c r="AP85" s="1051"/>
      <c r="AQ85" s="1051"/>
    </row>
    <row r="86" spans="1:43" ht="15" customHeight="1">
      <c r="D86" s="1051"/>
      <c r="E86" s="1051"/>
      <c r="F86" s="1051"/>
      <c r="G86" s="1051"/>
      <c r="H86" s="1051"/>
      <c r="I86" s="1051"/>
      <c r="J86"/>
      <c r="K86"/>
      <c r="L86"/>
      <c r="M86"/>
      <c r="N86"/>
      <c r="O86"/>
      <c r="P86"/>
      <c r="Q86"/>
      <c r="R86"/>
      <c r="S86"/>
      <c r="T86"/>
      <c r="U86"/>
      <c r="V86"/>
      <c r="W86"/>
      <c r="X86"/>
      <c r="Y86"/>
      <c r="Z86" s="1051"/>
      <c r="AA86" s="1051"/>
      <c r="AB86" s="1051"/>
      <c r="AC86" s="1051"/>
      <c r="AD86" s="1051"/>
      <c r="AE86" s="1051"/>
      <c r="AF86" s="1051"/>
      <c r="AG86" s="1051"/>
      <c r="AH86" s="1051"/>
      <c r="AI86" s="1051"/>
      <c r="AJ86" s="1051"/>
      <c r="AK86" s="1051"/>
      <c r="AL86" s="1051"/>
      <c r="AM86" s="1051"/>
      <c r="AN86" s="1051"/>
      <c r="AO86" s="1051"/>
      <c r="AP86" s="1051"/>
      <c r="AQ86" s="1051"/>
    </row>
    <row r="87" spans="1:43" ht="15" customHeight="1">
      <c r="D87" s="1051"/>
      <c r="E87" s="1051"/>
      <c r="F87" s="1051"/>
      <c r="G87" s="1051"/>
      <c r="H87" s="1051"/>
      <c r="I87" s="1051"/>
      <c r="J87"/>
      <c r="K87"/>
      <c r="L87"/>
      <c r="M87"/>
      <c r="N87"/>
      <c r="O87"/>
      <c r="P87"/>
      <c r="Q87"/>
      <c r="R87"/>
      <c r="S87"/>
      <c r="T87"/>
      <c r="U87"/>
      <c r="V87"/>
      <c r="W87"/>
      <c r="X87"/>
      <c r="Y87"/>
      <c r="Z87" s="1051"/>
      <c r="AA87" s="1051"/>
      <c r="AB87" s="1051"/>
      <c r="AC87" s="1051"/>
      <c r="AD87" s="1051"/>
      <c r="AE87" s="1051"/>
      <c r="AF87" s="1051"/>
      <c r="AG87" s="1051"/>
      <c r="AH87" s="1051"/>
      <c r="AI87" s="1051"/>
      <c r="AJ87" s="1051"/>
      <c r="AK87" s="1051"/>
      <c r="AL87" s="1051"/>
      <c r="AM87" s="1051"/>
      <c r="AN87" s="1051"/>
      <c r="AO87" s="1051"/>
      <c r="AP87" s="1051"/>
      <c r="AQ87" s="1051"/>
    </row>
    <row r="88" spans="1:43" ht="15" customHeight="1">
      <c r="D88" s="1051"/>
      <c r="E88" s="1051"/>
      <c r="F88" s="1051"/>
      <c r="G88" s="1051"/>
      <c r="H88" s="1051"/>
      <c r="I88" s="1051"/>
      <c r="J88"/>
      <c r="K88"/>
      <c r="L88"/>
      <c r="M88"/>
      <c r="N88"/>
      <c r="O88"/>
      <c r="P88"/>
      <c r="Q88"/>
      <c r="R88"/>
      <c r="S88"/>
      <c r="T88"/>
      <c r="U88"/>
      <c r="V88"/>
      <c r="W88"/>
      <c r="X88"/>
      <c r="Y88"/>
      <c r="Z88" s="1051"/>
      <c r="AA88" s="1051"/>
      <c r="AB88" s="1051"/>
      <c r="AC88" s="1051"/>
      <c r="AD88" s="1051"/>
      <c r="AE88" s="1051"/>
      <c r="AF88" s="1051"/>
      <c r="AG88" s="1051"/>
      <c r="AH88" s="1051"/>
      <c r="AI88" s="1051"/>
      <c r="AJ88" s="1051"/>
      <c r="AK88" s="1051"/>
      <c r="AL88" s="1051"/>
      <c r="AM88" s="1051"/>
      <c r="AN88" s="1051"/>
      <c r="AO88" s="1051"/>
      <c r="AP88" s="1051"/>
      <c r="AQ88" s="1051"/>
    </row>
    <row r="89" spans="1:43" ht="15" customHeight="1">
      <c r="B89" s="171">
        <v>0</v>
      </c>
      <c r="D89" s="1051"/>
      <c r="E89" s="1051"/>
      <c r="F89" s="1051"/>
      <c r="G89" s="1051"/>
      <c r="H89" s="1051"/>
      <c r="I89" s="1051"/>
      <c r="J89"/>
      <c r="K89"/>
      <c r="L89"/>
      <c r="M89"/>
      <c r="N89"/>
      <c r="O89"/>
      <c r="P89"/>
      <c r="Q89"/>
      <c r="R89"/>
      <c r="S89"/>
      <c r="T89"/>
      <c r="U89"/>
      <c r="V89"/>
      <c r="W89"/>
      <c r="X89"/>
      <c r="Y89"/>
      <c r="Z89" s="1051"/>
      <c r="AA89" s="1051"/>
      <c r="AB89" s="1051"/>
      <c r="AC89" s="1051"/>
      <c r="AD89" s="1051"/>
      <c r="AE89" s="1051"/>
      <c r="AF89" s="1051"/>
      <c r="AG89" s="1051"/>
      <c r="AH89" s="1051"/>
      <c r="AI89" s="1051"/>
      <c r="AJ89" s="1051"/>
      <c r="AK89" s="1051"/>
      <c r="AL89" s="1051"/>
      <c r="AM89" s="1051"/>
      <c r="AN89" s="1051"/>
      <c r="AO89" s="1051"/>
      <c r="AP89" s="1051"/>
      <c r="AQ89" s="1051"/>
    </row>
    <row r="90" spans="1:43" ht="15" customHeight="1">
      <c r="J90"/>
      <c r="K90"/>
      <c r="L90"/>
      <c r="M90"/>
      <c r="N90"/>
      <c r="O90"/>
      <c r="P90"/>
      <c r="Q90"/>
      <c r="R90"/>
      <c r="S90"/>
      <c r="T90"/>
      <c r="U90"/>
      <c r="V90"/>
      <c r="W90"/>
      <c r="X90"/>
      <c r="Y90"/>
    </row>
    <row r="91" spans="1:43" ht="15" customHeight="1">
      <c r="J91"/>
      <c r="K91"/>
      <c r="L91"/>
      <c r="M91"/>
      <c r="N91"/>
      <c r="O91"/>
      <c r="P91"/>
      <c r="Q91"/>
      <c r="R91"/>
      <c r="S91"/>
      <c r="T91"/>
      <c r="U91"/>
      <c r="V91"/>
      <c r="W91"/>
      <c r="X91"/>
      <c r="Y91"/>
    </row>
    <row r="92" spans="1:43" ht="15" customHeight="1">
      <c r="D92" s="5"/>
      <c r="E92" s="1072"/>
      <c r="J92"/>
      <c r="K92"/>
      <c r="L92"/>
      <c r="M92"/>
      <c r="N92"/>
      <c r="O92"/>
      <c r="P92"/>
      <c r="Q92"/>
      <c r="R92"/>
      <c r="S92"/>
      <c r="T92"/>
      <c r="U92"/>
      <c r="V92"/>
      <c r="W92"/>
      <c r="X92"/>
      <c r="Y92"/>
    </row>
    <row r="93" spans="1:43" ht="15" customHeight="1">
      <c r="J93"/>
      <c r="K93"/>
      <c r="L93"/>
      <c r="M93"/>
      <c r="N93"/>
      <c r="O93"/>
      <c r="P93"/>
      <c r="Q93"/>
      <c r="R93"/>
      <c r="S93"/>
      <c r="T93"/>
      <c r="U93"/>
      <c r="V93"/>
      <c r="W93"/>
      <c r="X93"/>
      <c r="Y93"/>
    </row>
    <row r="94" spans="1:43" ht="15" customHeight="1">
      <c r="J94"/>
      <c r="K94"/>
      <c r="L94"/>
      <c r="M94"/>
      <c r="N94"/>
      <c r="O94"/>
      <c r="P94"/>
      <c r="Q94"/>
      <c r="R94"/>
      <c r="S94"/>
      <c r="T94"/>
      <c r="U94"/>
      <c r="V94"/>
      <c r="W94"/>
      <c r="X94"/>
      <c r="Y94"/>
    </row>
    <row r="95" spans="1:43" s="5" customFormat="1" ht="15" customHeight="1">
      <c r="A95" s="171"/>
      <c r="B95" s="171"/>
      <c r="C95" s="1051"/>
      <c r="D95" s="29" t="s">
        <v>1290</v>
      </c>
    </row>
    <row r="96" spans="1:43" s="5" customFormat="1" ht="15" customHeight="1">
      <c r="A96" s="171"/>
      <c r="B96" s="171"/>
      <c r="C96" s="1051"/>
      <c r="D96" s="29"/>
      <c r="E96" s="5" t="s">
        <v>947</v>
      </c>
      <c r="N96" s="5">
        <v>120224000</v>
      </c>
      <c r="O96" s="5">
        <v>132714000</v>
      </c>
      <c r="Z96" s="5">
        <v>198000000</v>
      </c>
      <c r="AA96" s="5">
        <v>202100000</v>
      </c>
      <c r="AB96" s="5">
        <v>201300000</v>
      </c>
      <c r="AC96" s="5">
        <v>199300000</v>
      </c>
      <c r="AD96" s="5">
        <v>203500000</v>
      </c>
      <c r="AE96" s="5">
        <v>212800000</v>
      </c>
      <c r="AF96" s="5">
        <v>224500000</v>
      </c>
      <c r="AG96" s="5">
        <v>237400000</v>
      </c>
      <c r="AH96" s="5">
        <v>248000000</v>
      </c>
      <c r="AI96" s="5">
        <v>256300000</v>
      </c>
      <c r="AJ96" s="5">
        <v>267500000</v>
      </c>
      <c r="AK96" s="5">
        <v>280900000</v>
      </c>
      <c r="AL96" s="5">
        <v>284800000</v>
      </c>
      <c r="AM96" s="5">
        <v>284800000</v>
      </c>
      <c r="AN96" s="5">
        <v>284800000</v>
      </c>
      <c r="AO96" s="5">
        <v>284800000</v>
      </c>
      <c r="AP96" s="5">
        <v>284800000</v>
      </c>
      <c r="AQ96" s="5">
        <v>284800000</v>
      </c>
    </row>
    <row r="97" spans="1:43" s="5" customFormat="1" ht="15" customHeight="1">
      <c r="A97" s="171"/>
      <c r="B97" s="171"/>
      <c r="C97" s="1051"/>
      <c r="D97" s="29"/>
      <c r="E97" s="5" t="s">
        <v>948</v>
      </c>
      <c r="N97" s="5">
        <v>288100000</v>
      </c>
      <c r="O97" s="5">
        <v>318478000</v>
      </c>
      <c r="Z97" s="5">
        <v>473500000</v>
      </c>
      <c r="AA97" s="5">
        <v>487000000</v>
      </c>
      <c r="AB97" s="5">
        <v>471100000</v>
      </c>
      <c r="AC97" s="5">
        <v>479000000</v>
      </c>
      <c r="AD97" s="5">
        <v>497800000</v>
      </c>
      <c r="AE97" s="5">
        <v>523500000</v>
      </c>
      <c r="AF97" s="5">
        <v>550400000</v>
      </c>
      <c r="AG97" s="5">
        <v>575500000</v>
      </c>
      <c r="AH97" s="5">
        <v>600000000</v>
      </c>
      <c r="AI97" s="5">
        <v>624600000</v>
      </c>
      <c r="AJ97" s="5">
        <v>645000000</v>
      </c>
      <c r="AK97" s="5">
        <v>651400000</v>
      </c>
      <c r="AL97" s="5">
        <v>651400000</v>
      </c>
      <c r="AM97" s="5">
        <v>651400000</v>
      </c>
      <c r="AN97" s="5">
        <v>651400000</v>
      </c>
      <c r="AO97" s="5">
        <v>651400000</v>
      </c>
      <c r="AP97" s="5">
        <v>651400000</v>
      </c>
      <c r="AQ97" s="5">
        <v>651400000</v>
      </c>
    </row>
    <row r="98" spans="1:43" s="5" customFormat="1" ht="15" customHeight="1">
      <c r="A98" s="171"/>
      <c r="B98" s="171"/>
      <c r="C98" s="1051"/>
      <c r="D98" s="29"/>
      <c r="E98" s="5" t="s">
        <v>1291</v>
      </c>
      <c r="N98" s="5">
        <v>0</v>
      </c>
      <c r="O98" s="5">
        <v>0</v>
      </c>
      <c r="P98" s="5">
        <v>0</v>
      </c>
      <c r="Q98" s="5">
        <v>0</v>
      </c>
      <c r="R98" s="5">
        <v>0</v>
      </c>
      <c r="S98" s="5">
        <v>0</v>
      </c>
      <c r="T98" s="5">
        <v>0</v>
      </c>
      <c r="U98" s="5">
        <v>0</v>
      </c>
      <c r="V98" s="5">
        <v>0</v>
      </c>
      <c r="W98" s="5">
        <v>0</v>
      </c>
      <c r="X98" s="5">
        <v>0</v>
      </c>
      <c r="Y98" s="5">
        <v>0</v>
      </c>
      <c r="Z98" s="5">
        <v>543292344.14105058</v>
      </c>
      <c r="AA98" s="5">
        <v>489638734.56832516</v>
      </c>
      <c r="AB98" s="5">
        <v>482644265.40069473</v>
      </c>
      <c r="AC98" s="5">
        <v>485061834.93114841</v>
      </c>
      <c r="AD98" s="5">
        <v>494605863.09907615</v>
      </c>
      <c r="AE98" s="5">
        <v>511290873.59215677</v>
      </c>
      <c r="AF98" s="5">
        <v>525961197.05428779</v>
      </c>
      <c r="AG98" s="5">
        <v>536526441.27476323</v>
      </c>
      <c r="AH98" s="5">
        <v>538515802.0248028</v>
      </c>
      <c r="AI98" s="5">
        <v>530319088.31801021</v>
      </c>
      <c r="AJ98" s="5">
        <v>528406802.89426219</v>
      </c>
      <c r="AK98" s="5">
        <v>538942443.33972609</v>
      </c>
      <c r="AL98" s="5">
        <v>511359964.6911639</v>
      </c>
      <c r="AM98" s="5">
        <v>734105824.96640909</v>
      </c>
      <c r="AN98" s="5">
        <v>1492372003.3323021</v>
      </c>
      <c r="AO98" s="5">
        <v>2649987235.5447822</v>
      </c>
      <c r="AP98" s="5">
        <v>3733905012.3977904</v>
      </c>
      <c r="AQ98" s="5">
        <v>4453982376.8884468</v>
      </c>
    </row>
    <row r="99" spans="1:43" s="5" customFormat="1" ht="15" customHeight="1">
      <c r="A99" s="171"/>
      <c r="B99" s="171"/>
      <c r="C99" s="1051"/>
      <c r="D99" s="29"/>
    </row>
    <row r="100" spans="1:43" ht="15" customHeight="1">
      <c r="J100"/>
      <c r="K100"/>
      <c r="L100"/>
      <c r="M100"/>
      <c r="N100"/>
      <c r="O100"/>
      <c r="P100"/>
      <c r="Q100"/>
      <c r="R100"/>
      <c r="S100"/>
      <c r="T100"/>
      <c r="U100"/>
      <c r="V100"/>
      <c r="W100"/>
      <c r="X100"/>
      <c r="Y100"/>
    </row>
    <row r="101" spans="1:43" ht="15" customHeight="1">
      <c r="J101"/>
      <c r="K101"/>
      <c r="L101"/>
      <c r="M101"/>
      <c r="N101"/>
      <c r="O101"/>
      <c r="P101"/>
      <c r="Q101"/>
      <c r="R101"/>
      <c r="S101"/>
      <c r="T101"/>
      <c r="U101"/>
      <c r="V101"/>
      <c r="W101"/>
      <c r="X101"/>
      <c r="Y101"/>
    </row>
    <row r="102" spans="1:43" ht="15" customHeight="1">
      <c r="C102" s="5"/>
      <c r="J102"/>
      <c r="K102"/>
      <c r="L102"/>
      <c r="M102"/>
      <c r="N102"/>
      <c r="O102"/>
      <c r="P102"/>
      <c r="Q102"/>
      <c r="R102"/>
      <c r="S102"/>
      <c r="T102"/>
      <c r="U102"/>
      <c r="V102"/>
      <c r="W102"/>
      <c r="X102"/>
      <c r="Y102"/>
    </row>
    <row r="103" spans="1:43" ht="15" customHeight="1">
      <c r="J103"/>
      <c r="K103"/>
      <c r="L103"/>
      <c r="M103"/>
      <c r="N103"/>
      <c r="O103"/>
      <c r="P103"/>
      <c r="Q103"/>
      <c r="R103"/>
      <c r="S103"/>
      <c r="T103"/>
      <c r="U103"/>
      <c r="V103"/>
      <c r="W103"/>
      <c r="X103"/>
      <c r="Y103"/>
    </row>
    <row r="104" spans="1:43" ht="15" customHeight="1">
      <c r="J104"/>
      <c r="K104"/>
      <c r="L104"/>
      <c r="M104"/>
      <c r="N104"/>
      <c r="O104"/>
      <c r="P104"/>
      <c r="Q104"/>
      <c r="R104"/>
      <c r="S104"/>
      <c r="T104"/>
      <c r="U104"/>
      <c r="V104"/>
      <c r="W104"/>
      <c r="X104"/>
      <c r="Y104"/>
    </row>
    <row r="105" spans="1:43" ht="15" customHeight="1">
      <c r="J105"/>
      <c r="K105"/>
      <c r="L105"/>
      <c r="M105"/>
      <c r="N105"/>
      <c r="O105"/>
      <c r="P105"/>
      <c r="Q105"/>
      <c r="R105"/>
      <c r="S105"/>
      <c r="T105"/>
      <c r="U105"/>
      <c r="V105"/>
      <c r="W105"/>
      <c r="X105"/>
      <c r="Y105"/>
    </row>
    <row r="106" spans="1:43" ht="15" customHeight="1">
      <c r="J106"/>
      <c r="K106"/>
      <c r="L106"/>
      <c r="M106"/>
      <c r="N106"/>
      <c r="O106"/>
      <c r="P106"/>
      <c r="Q106"/>
      <c r="R106"/>
      <c r="S106"/>
      <c r="T106"/>
      <c r="U106"/>
      <c r="V106"/>
      <c r="W106"/>
      <c r="X106"/>
      <c r="Y106"/>
    </row>
    <row r="107" spans="1:43" ht="15" customHeight="1">
      <c r="A107" s="220"/>
      <c r="B107" s="220"/>
      <c r="E107" s="29"/>
      <c r="F107" s="452"/>
      <c r="G107" s="452"/>
      <c r="H107" s="452"/>
      <c r="I107" s="452"/>
      <c r="J107"/>
      <c r="K107"/>
      <c r="L107"/>
      <c r="M107"/>
      <c r="N107"/>
      <c r="O107"/>
      <c r="P107"/>
      <c r="Q107"/>
      <c r="R107"/>
      <c r="S107"/>
      <c r="T107"/>
      <c r="U107"/>
      <c r="V107"/>
      <c r="W107"/>
      <c r="X107"/>
      <c r="Y107"/>
      <c r="Z107" s="452"/>
      <c r="AA107" s="452"/>
      <c r="AB107" s="452"/>
      <c r="AC107" s="452"/>
      <c r="AD107" s="452"/>
      <c r="AE107" s="452"/>
      <c r="AF107" s="452"/>
      <c r="AG107" s="452"/>
      <c r="AH107" s="452"/>
      <c r="AI107" s="452"/>
      <c r="AJ107" s="452"/>
      <c r="AK107" s="452"/>
      <c r="AL107" s="452"/>
      <c r="AM107" s="452"/>
      <c r="AN107" s="452"/>
      <c r="AO107" s="452"/>
      <c r="AP107" s="452"/>
      <c r="AQ107" s="452"/>
    </row>
    <row r="108" spans="1:43" ht="15" customHeight="1">
      <c r="J108"/>
      <c r="K108"/>
      <c r="L108"/>
      <c r="M108"/>
      <c r="N108"/>
      <c r="O108"/>
      <c r="P108"/>
      <c r="Q108"/>
      <c r="R108"/>
      <c r="S108"/>
      <c r="T108"/>
      <c r="U108"/>
      <c r="V108"/>
      <c r="W108"/>
      <c r="X108"/>
      <c r="Y108"/>
    </row>
    <row r="109" spans="1:43" s="5" customFormat="1" ht="15" customHeight="1">
      <c r="A109" s="171"/>
      <c r="B109" s="171"/>
      <c r="C109" s="1051"/>
      <c r="D109" s="29"/>
      <c r="G109" s="476" t="s">
        <v>1292</v>
      </c>
      <c r="P109" s="476"/>
      <c r="Q109" s="476"/>
      <c r="R109" s="476"/>
      <c r="S109" s="476"/>
      <c r="T109" s="476"/>
      <c r="U109" s="476"/>
      <c r="V109" s="476"/>
      <c r="W109" s="476"/>
      <c r="X109" s="476"/>
      <c r="Y109" s="476"/>
      <c r="Z109" s="476"/>
      <c r="AA109" s="476">
        <v>2638734.5683251619</v>
      </c>
      <c r="AB109" s="476">
        <v>11544265.400694728</v>
      </c>
      <c r="AC109" s="476">
        <v>6061834.9311484098</v>
      </c>
      <c r="AD109" s="476">
        <v>-3194136.9009238482</v>
      </c>
      <c r="AE109" s="476">
        <v>-12209126.407843232</v>
      </c>
      <c r="AF109" s="476">
        <v>-24438802.945712209</v>
      </c>
      <c r="AG109" s="476">
        <v>-38973558.725236773</v>
      </c>
      <c r="AH109" s="476">
        <v>-61484197.975197196</v>
      </c>
      <c r="AI109" s="476">
        <v>-94280911.681989789</v>
      </c>
      <c r="AJ109" s="476">
        <v>-116593197.10573781</v>
      </c>
      <c r="AK109" s="476">
        <v>-112457556.66027391</v>
      </c>
      <c r="AL109" s="476">
        <v>-140040035.3088361</v>
      </c>
      <c r="AM109" s="476">
        <v>82705824.966409087</v>
      </c>
      <c r="AN109" s="476">
        <v>840972003.33230209</v>
      </c>
      <c r="AO109" s="476">
        <v>1998587235.5447822</v>
      </c>
      <c r="AP109" s="476">
        <v>3082505012.3977904</v>
      </c>
      <c r="AQ109" s="476">
        <v>3802582376.8884468</v>
      </c>
    </row>
    <row r="110" spans="1:43" s="5" customFormat="1" ht="15" customHeight="1">
      <c r="A110" s="171"/>
      <c r="B110" s="171"/>
      <c r="C110" s="1051"/>
      <c r="D110" s="29"/>
      <c r="G110" s="476"/>
    </row>
    <row r="111" spans="1:43" s="5" customFormat="1" ht="15" customHeight="1">
      <c r="A111" s="171"/>
      <c r="B111" s="171"/>
      <c r="C111" s="1051"/>
      <c r="D111" s="29"/>
      <c r="G111" s="476" t="s">
        <v>1294</v>
      </c>
      <c r="AA111" s="5">
        <v>287538734.56832516</v>
      </c>
      <c r="AB111" s="5">
        <v>281344265.40069473</v>
      </c>
      <c r="AC111" s="5">
        <v>285761834.93114841</v>
      </c>
      <c r="AD111" s="5">
        <v>291105863.09907615</v>
      </c>
      <c r="AE111" s="5">
        <v>298490873.59215677</v>
      </c>
      <c r="AF111" s="5">
        <v>301461197.05428779</v>
      </c>
      <c r="AG111" s="5">
        <v>299126441.27476323</v>
      </c>
      <c r="AH111" s="5">
        <v>290515802.0248028</v>
      </c>
      <c r="AI111" s="5">
        <v>274019088.31801021</v>
      </c>
      <c r="AJ111" s="5">
        <v>260906802.89426219</v>
      </c>
      <c r="AK111" s="5">
        <v>258042443.33972609</v>
      </c>
      <c r="AL111" s="5">
        <v>226559964.6911639</v>
      </c>
      <c r="AM111" s="5">
        <v>449305824.96640909</v>
      </c>
      <c r="AN111" s="5">
        <v>1207572003.3323021</v>
      </c>
      <c r="AO111" s="5">
        <v>2365187235.5447822</v>
      </c>
      <c r="AP111" s="5">
        <v>3449105012.3977904</v>
      </c>
      <c r="AQ111" s="5">
        <v>4169182376.8884468</v>
      </c>
    </row>
    <row r="112" spans="1:43" ht="15" customHeight="1">
      <c r="D112" s="29" t="s">
        <v>495</v>
      </c>
      <c r="J112"/>
      <c r="K112"/>
      <c r="L112"/>
      <c r="M112"/>
      <c r="N112"/>
      <c r="O112"/>
      <c r="P112"/>
      <c r="Q112"/>
      <c r="R112"/>
      <c r="S112"/>
      <c r="T112"/>
      <c r="U112"/>
      <c r="V112"/>
      <c r="W112"/>
      <c r="X112"/>
      <c r="Y112"/>
    </row>
    <row r="113" spans="1:43" ht="15" customHeight="1">
      <c r="E113" s="5" t="s">
        <v>1248</v>
      </c>
      <c r="J113"/>
      <c r="K113"/>
      <c r="L113"/>
      <c r="M113"/>
      <c r="N113"/>
      <c r="O113"/>
      <c r="P113"/>
      <c r="Q113"/>
      <c r="R113"/>
      <c r="S113"/>
      <c r="T113"/>
      <c r="U113"/>
      <c r="V113"/>
      <c r="W113"/>
      <c r="X113"/>
      <c r="Y113"/>
      <c r="AA113" s="5">
        <v>346008343.63503575</v>
      </c>
      <c r="AB113" s="5">
        <v>288254734.06231034</v>
      </c>
      <c r="AC113" s="5">
        <v>282060264.8946799</v>
      </c>
      <c r="AD113" s="5">
        <v>286477834.42513359</v>
      </c>
      <c r="AE113" s="5">
        <v>291821862.59306133</v>
      </c>
      <c r="AF113" s="5">
        <v>299206873.08614194</v>
      </c>
      <c r="AG113" s="5">
        <v>302177196.54827297</v>
      </c>
      <c r="AH113" s="5">
        <v>299842440.7687484</v>
      </c>
      <c r="AI113" s="5">
        <v>291231801.51878798</v>
      </c>
      <c r="AJ113" s="5">
        <v>274735087.81199539</v>
      </c>
      <c r="AK113" s="5">
        <v>261622802.38824737</v>
      </c>
      <c r="AL113" s="5">
        <v>258758442.83371127</v>
      </c>
      <c r="AM113" s="5">
        <v>227275964.18514907</v>
      </c>
      <c r="AN113" s="5">
        <v>450021824.46039426</v>
      </c>
      <c r="AO113" s="5">
        <v>1208288002.8262873</v>
      </c>
      <c r="AP113" s="5">
        <v>2365903235.0387673</v>
      </c>
      <c r="AQ113" s="5">
        <v>3449821011.8917756</v>
      </c>
    </row>
    <row r="114" spans="1:43" ht="15" customHeight="1">
      <c r="E114" s="5" t="s">
        <v>1249</v>
      </c>
      <c r="J114"/>
      <c r="K114"/>
      <c r="L114"/>
      <c r="M114"/>
      <c r="N114"/>
      <c r="O114"/>
      <c r="P114"/>
      <c r="Q114"/>
      <c r="R114"/>
      <c r="S114"/>
      <c r="T114"/>
      <c r="U114"/>
      <c r="V114"/>
      <c r="W114"/>
      <c r="X114"/>
      <c r="Y114"/>
    </row>
    <row r="115" spans="1:43" ht="15" customHeight="1">
      <c r="F115" s="1098" t="s">
        <v>683</v>
      </c>
      <c r="J115"/>
      <c r="K115"/>
      <c r="L115"/>
      <c r="M115"/>
      <c r="N115"/>
      <c r="O115"/>
      <c r="P115"/>
      <c r="Q115"/>
      <c r="R115"/>
      <c r="S115"/>
      <c r="T115"/>
      <c r="U115"/>
      <c r="V115"/>
      <c r="W115"/>
      <c r="X115"/>
      <c r="Y115"/>
      <c r="AA115" s="1098">
        <v>2074793.128203203</v>
      </c>
      <c r="AB115" s="1098">
        <v>1967601.3142840115</v>
      </c>
      <c r="AC115" s="1098">
        <v>3489538.1575408359</v>
      </c>
      <c r="AD115" s="1098">
        <v>4450174.4330875063</v>
      </c>
      <c r="AE115" s="1098">
        <v>4474186.9380266294</v>
      </c>
      <c r="AF115" s="1098">
        <v>4369227.9960118728</v>
      </c>
      <c r="AG115" s="1098">
        <v>4099942.5646888781</v>
      </c>
      <c r="AH115" s="1098">
        <v>3578408.5272494126</v>
      </c>
      <c r="AI115" s="1098">
        <v>2824003.7390959039</v>
      </c>
      <c r="AJ115" s="1098">
        <v>2117069.3946969383</v>
      </c>
      <c r="AK115" s="1098">
        <v>1558144.9288411685</v>
      </c>
      <c r="AL115" s="1098">
        <v>958022.49374748929</v>
      </c>
      <c r="AM115" s="1098">
        <v>1287025.6911819933</v>
      </c>
      <c r="AN115" s="1098">
        <v>10244141.382628126</v>
      </c>
      <c r="AO115" s="1098">
        <v>32379489.935515113</v>
      </c>
      <c r="AP115" s="1098">
        <v>61300887.080891564</v>
      </c>
      <c r="AQ115" s="1098">
        <v>85920721.184076265</v>
      </c>
    </row>
    <row r="116" spans="1:43" ht="15" customHeight="1">
      <c r="E116" s="29"/>
      <c r="F116" s="29" t="s">
        <v>38</v>
      </c>
      <c r="G116" s="29"/>
      <c r="H116" s="29"/>
      <c r="I116" s="29"/>
      <c r="J116"/>
      <c r="K116"/>
      <c r="L116"/>
      <c r="M116"/>
      <c r="N116"/>
      <c r="O116"/>
      <c r="P116"/>
      <c r="Q116"/>
      <c r="R116"/>
      <c r="S116"/>
      <c r="T116"/>
      <c r="U116"/>
      <c r="V116"/>
      <c r="W116"/>
      <c r="X116"/>
      <c r="Y116"/>
      <c r="Z116" s="29"/>
      <c r="AA116" s="29">
        <v>2074793.128203203</v>
      </c>
      <c r="AB116" s="29">
        <v>1967601.3142840115</v>
      </c>
      <c r="AC116" s="29">
        <v>3489538.1575408359</v>
      </c>
      <c r="AD116" s="29">
        <v>4450174.4330875063</v>
      </c>
      <c r="AE116" s="29">
        <v>4474186.9380266294</v>
      </c>
      <c r="AF116" s="29">
        <v>4369227.9960118728</v>
      </c>
      <c r="AG116" s="29">
        <v>4099942.5646888781</v>
      </c>
      <c r="AH116" s="29">
        <v>3578408.5272494126</v>
      </c>
      <c r="AI116" s="29">
        <v>2824003.7390959039</v>
      </c>
      <c r="AJ116" s="29">
        <v>2117069.3946969383</v>
      </c>
      <c r="AK116" s="29">
        <v>1558144.9288411685</v>
      </c>
      <c r="AL116" s="29">
        <v>958022.49374748929</v>
      </c>
      <c r="AM116" s="29">
        <v>1287025.6911819933</v>
      </c>
      <c r="AN116" s="29">
        <v>10244141.382628126</v>
      </c>
      <c r="AO116" s="29">
        <v>32379489.935515113</v>
      </c>
      <c r="AP116" s="29">
        <v>61300887.080891564</v>
      </c>
      <c r="AQ116" s="29">
        <v>85920721.184076265</v>
      </c>
    </row>
    <row r="117" spans="1:43" ht="15" customHeight="1">
      <c r="F117" s="5" t="s">
        <v>1252</v>
      </c>
      <c r="J117"/>
      <c r="K117"/>
      <c r="L117"/>
      <c r="M117"/>
      <c r="N117"/>
      <c r="O117"/>
      <c r="P117"/>
      <c r="Q117"/>
      <c r="R117"/>
      <c r="S117"/>
      <c r="T117"/>
      <c r="U117"/>
      <c r="V117"/>
      <c r="W117"/>
      <c r="X117"/>
      <c r="Y117"/>
    </row>
    <row r="118" spans="1:43" ht="15" customHeight="1">
      <c r="G118" s="1098" t="s">
        <v>1295</v>
      </c>
      <c r="J118"/>
      <c r="K118"/>
      <c r="L118"/>
      <c r="M118"/>
      <c r="N118"/>
      <c r="O118"/>
      <c r="P118"/>
      <c r="Q118"/>
      <c r="R118"/>
      <c r="S118"/>
      <c r="T118"/>
      <c r="U118"/>
      <c r="V118"/>
      <c r="W118"/>
      <c r="X118"/>
      <c r="Y118"/>
      <c r="AA118" s="1099">
        <v>-57753609.572725445</v>
      </c>
      <c r="AB118" s="1099">
        <v>-6194469.167630434</v>
      </c>
      <c r="AC118" s="1099">
        <v>4417569.5304536819</v>
      </c>
      <c r="AD118" s="1099">
        <v>5344028.167927742</v>
      </c>
      <c r="AE118" s="1099">
        <v>7385010.493080616</v>
      </c>
      <c r="AF118" s="1099">
        <v>2970323.4621310234</v>
      </c>
      <c r="AG118" s="1099">
        <v>-2334755.7795245647</v>
      </c>
      <c r="AH118" s="1099">
        <v>-8610639.2499604225</v>
      </c>
      <c r="AI118" s="1099">
        <v>-16496713.706792608</v>
      </c>
      <c r="AJ118" s="1099">
        <v>-13112285.423748016</v>
      </c>
      <c r="AK118" s="1099">
        <v>-2864359.5545361042</v>
      </c>
      <c r="AL118" s="1099">
        <v>-31482478.648562193</v>
      </c>
      <c r="AM118" s="1099">
        <v>222745860.27524519</v>
      </c>
      <c r="AN118" s="1099">
        <v>758266178.36589289</v>
      </c>
      <c r="AO118" s="1099">
        <v>1157615232.2124801</v>
      </c>
      <c r="AP118" s="1099">
        <v>1083917776.8530083</v>
      </c>
      <c r="AQ118" s="1099">
        <v>720077364.4906559</v>
      </c>
    </row>
    <row r="119" spans="1:43" ht="15" customHeight="1">
      <c r="G119" s="1098" t="s">
        <v>1296</v>
      </c>
      <c r="J119"/>
      <c r="K119"/>
      <c r="L119"/>
      <c r="M119"/>
      <c r="N119"/>
      <c r="O119"/>
      <c r="P119"/>
      <c r="Q119"/>
      <c r="R119"/>
      <c r="S119"/>
      <c r="T119"/>
      <c r="U119"/>
      <c r="V119"/>
      <c r="W119"/>
      <c r="X119"/>
      <c r="Y119"/>
      <c r="AA119" s="1098">
        <v>-2074793.128203203</v>
      </c>
      <c r="AB119" s="1098">
        <v>-1967601.3142840115</v>
      </c>
      <c r="AC119" s="1098">
        <v>-3489538.1575408359</v>
      </c>
      <c r="AD119" s="1098">
        <v>-4450174.4330875063</v>
      </c>
      <c r="AE119" s="1098">
        <v>-4474186.9380266294</v>
      </c>
      <c r="AF119" s="1098">
        <v>-4369227.9960118728</v>
      </c>
      <c r="AG119" s="1098">
        <v>-4099942.5646888781</v>
      </c>
      <c r="AH119" s="1098">
        <v>-3578408.5272494126</v>
      </c>
      <c r="AI119" s="1098">
        <v>-2824003.7390959039</v>
      </c>
      <c r="AJ119" s="1098">
        <v>-2117069.3946969383</v>
      </c>
      <c r="AK119" s="1098">
        <v>-1558144.9288411685</v>
      </c>
      <c r="AL119" s="1098">
        <v>-958022.49374748929</v>
      </c>
      <c r="AM119" s="1098">
        <v>-1287025.6911819933</v>
      </c>
      <c r="AN119" s="1098">
        <v>-10244141.382628126</v>
      </c>
      <c r="AO119" s="1098">
        <v>-32379489.935515113</v>
      </c>
      <c r="AP119" s="1098">
        <v>-61300887.080891564</v>
      </c>
      <c r="AQ119" s="1098">
        <v>-85920721.184076265</v>
      </c>
    </row>
    <row r="120" spans="1:43" ht="15" customHeight="1">
      <c r="F120" s="29" t="s">
        <v>38</v>
      </c>
      <c r="G120" s="29"/>
      <c r="H120" s="29"/>
      <c r="I120" s="29"/>
      <c r="J120"/>
      <c r="K120"/>
      <c r="L120"/>
      <c r="M120"/>
      <c r="N120"/>
      <c r="O120"/>
      <c r="P120"/>
      <c r="Q120"/>
      <c r="R120"/>
      <c r="S120"/>
      <c r="T120"/>
      <c r="U120"/>
      <c r="V120"/>
      <c r="W120"/>
      <c r="X120"/>
      <c r="Y120"/>
      <c r="Z120" s="29"/>
      <c r="AA120" s="29">
        <v>-59828402.700928651</v>
      </c>
      <c r="AB120" s="29">
        <v>-8162070.4819144458</v>
      </c>
      <c r="AC120" s="29">
        <v>928031.37291284604</v>
      </c>
      <c r="AD120" s="29">
        <v>893853.73484023567</v>
      </c>
      <c r="AE120" s="29">
        <v>2910823.5550539866</v>
      </c>
      <c r="AF120" s="29">
        <v>-1398904.5338808494</v>
      </c>
      <c r="AG120" s="29">
        <v>-6434698.3442134429</v>
      </c>
      <c r="AH120" s="29">
        <v>-12189047.777209835</v>
      </c>
      <c r="AI120" s="29">
        <v>-19320717.445888512</v>
      </c>
      <c r="AJ120" s="29">
        <v>-15229354.818444954</v>
      </c>
      <c r="AK120" s="29">
        <v>-4422504.4833772723</v>
      </c>
      <c r="AL120" s="29">
        <v>-32440501.142309681</v>
      </c>
      <c r="AM120" s="29">
        <v>221458834.5840632</v>
      </c>
      <c r="AN120" s="29">
        <v>748022036.9832648</v>
      </c>
      <c r="AO120" s="29">
        <v>1125235742.2769649</v>
      </c>
      <c r="AP120" s="29">
        <v>1022616889.7721167</v>
      </c>
      <c r="AQ120" s="29">
        <v>634156643.30657959</v>
      </c>
    </row>
    <row r="121" spans="1:43" ht="15" customHeight="1">
      <c r="E121" s="5" t="s">
        <v>1297</v>
      </c>
      <c r="G121" s="29"/>
      <c r="H121" s="29"/>
      <c r="I121" s="29"/>
      <c r="J121"/>
      <c r="K121"/>
      <c r="L121"/>
      <c r="M121"/>
      <c r="N121"/>
      <c r="O121"/>
      <c r="P121"/>
      <c r="Q121"/>
      <c r="R121"/>
      <c r="S121"/>
      <c r="T121"/>
      <c r="U121"/>
      <c r="V121"/>
      <c r="W121"/>
      <c r="X121"/>
      <c r="Y121"/>
      <c r="Z121" s="29"/>
      <c r="AA121" s="29"/>
      <c r="AB121" s="29"/>
      <c r="AC121" s="29"/>
      <c r="AD121" s="29"/>
      <c r="AE121" s="29"/>
      <c r="AF121" s="29"/>
      <c r="AG121" s="29"/>
      <c r="AH121" s="29"/>
      <c r="AI121" s="29"/>
      <c r="AJ121" s="29"/>
      <c r="AK121" s="29"/>
      <c r="AL121" s="29"/>
      <c r="AM121" s="29"/>
      <c r="AN121" s="29"/>
      <c r="AO121" s="29"/>
      <c r="AP121" s="29"/>
      <c r="AQ121" s="29"/>
    </row>
    <row r="122" spans="1:43" ht="15" customHeight="1">
      <c r="D122" s="5"/>
      <c r="F122" s="1098" t="s">
        <v>1298</v>
      </c>
      <c r="J122"/>
      <c r="K122"/>
      <c r="L122"/>
      <c r="M122"/>
      <c r="N122"/>
      <c r="O122"/>
      <c r="P122"/>
      <c r="Q122"/>
      <c r="R122"/>
      <c r="S122"/>
      <c r="T122"/>
      <c r="U122"/>
      <c r="V122"/>
      <c r="W122"/>
      <c r="X122"/>
      <c r="Y122"/>
      <c r="Z122" s="454">
        <v>0</v>
      </c>
      <c r="AA122" s="1098">
        <v>0</v>
      </c>
      <c r="AB122" s="1098">
        <v>0</v>
      </c>
      <c r="AC122" s="1098">
        <v>0</v>
      </c>
      <c r="AD122" s="1098">
        <v>0</v>
      </c>
      <c r="AE122" s="1098">
        <v>0</v>
      </c>
      <c r="AF122" s="1098">
        <v>0</v>
      </c>
      <c r="AG122" s="1098">
        <v>0</v>
      </c>
      <c r="AH122" s="1098">
        <v>0</v>
      </c>
      <c r="AI122" s="1098">
        <v>0</v>
      </c>
      <c r="AJ122" s="1098">
        <v>0</v>
      </c>
      <c r="AK122" s="1098">
        <v>0</v>
      </c>
      <c r="AL122" s="1098">
        <v>0</v>
      </c>
      <c r="AM122" s="1098">
        <v>0</v>
      </c>
      <c r="AN122" s="1098">
        <v>0</v>
      </c>
      <c r="AO122" s="1098">
        <v>0</v>
      </c>
      <c r="AP122" s="1098">
        <v>0</v>
      </c>
      <c r="AQ122" s="1098">
        <v>0</v>
      </c>
    </row>
    <row r="123" spans="1:43" ht="15" customHeight="1">
      <c r="E123" s="29"/>
      <c r="F123" s="29" t="s">
        <v>38</v>
      </c>
      <c r="G123" s="29"/>
      <c r="H123" s="29"/>
      <c r="I123" s="29"/>
      <c r="J123"/>
      <c r="K123"/>
      <c r="L123"/>
      <c r="M123"/>
      <c r="N123"/>
      <c r="O123"/>
      <c r="P123"/>
      <c r="Q123"/>
      <c r="R123"/>
      <c r="S123"/>
      <c r="T123"/>
      <c r="U123"/>
      <c r="V123"/>
      <c r="W123"/>
      <c r="X123"/>
      <c r="Y123"/>
      <c r="Z123" s="29"/>
      <c r="AA123" s="29">
        <v>0</v>
      </c>
      <c r="AB123" s="29">
        <v>0</v>
      </c>
      <c r="AC123" s="29">
        <v>0</v>
      </c>
      <c r="AD123" s="29">
        <v>0</v>
      </c>
      <c r="AE123" s="29">
        <v>0</v>
      </c>
      <c r="AF123" s="29">
        <v>0</v>
      </c>
      <c r="AG123" s="29">
        <v>0</v>
      </c>
      <c r="AH123" s="29">
        <v>0</v>
      </c>
      <c r="AI123" s="29">
        <v>0</v>
      </c>
      <c r="AJ123" s="29">
        <v>0</v>
      </c>
      <c r="AK123" s="29">
        <v>0</v>
      </c>
      <c r="AL123" s="29">
        <v>0</v>
      </c>
      <c r="AM123" s="29">
        <v>0</v>
      </c>
      <c r="AN123" s="29">
        <v>0</v>
      </c>
      <c r="AO123" s="29">
        <v>0</v>
      </c>
      <c r="AP123" s="29">
        <v>0</v>
      </c>
      <c r="AQ123" s="29">
        <v>0</v>
      </c>
    </row>
    <row r="124" spans="1:43" ht="15" customHeight="1">
      <c r="D124" s="5"/>
      <c r="J124"/>
      <c r="K124"/>
      <c r="L124"/>
      <c r="M124"/>
      <c r="N124"/>
      <c r="O124"/>
      <c r="P124"/>
      <c r="Q124"/>
      <c r="R124"/>
      <c r="S124"/>
      <c r="T124"/>
      <c r="U124"/>
      <c r="V124"/>
      <c r="W124"/>
      <c r="X124"/>
      <c r="Y124"/>
    </row>
    <row r="125" spans="1:43" ht="15" customHeight="1">
      <c r="E125" s="5" t="s">
        <v>1257</v>
      </c>
      <c r="J125"/>
      <c r="K125"/>
      <c r="L125"/>
      <c r="M125"/>
      <c r="N125"/>
      <c r="O125"/>
      <c r="P125"/>
      <c r="Q125"/>
      <c r="R125"/>
      <c r="S125"/>
      <c r="T125"/>
      <c r="U125"/>
      <c r="V125"/>
      <c r="W125"/>
      <c r="X125"/>
      <c r="Y125"/>
      <c r="Z125" s="1100">
        <v>346008343.63503575</v>
      </c>
      <c r="AA125" s="5">
        <v>288254734.06231034</v>
      </c>
      <c r="AB125" s="5">
        <v>282060264.8946799</v>
      </c>
      <c r="AC125" s="5">
        <v>286477834.42513359</v>
      </c>
      <c r="AD125" s="5">
        <v>291821862.59306133</v>
      </c>
      <c r="AE125" s="5">
        <v>299206873.08614194</v>
      </c>
      <c r="AF125" s="5">
        <v>302177196.54827297</v>
      </c>
      <c r="AG125" s="5">
        <v>299842440.7687484</v>
      </c>
      <c r="AH125" s="5">
        <v>291231801.51878798</v>
      </c>
      <c r="AI125" s="5">
        <v>274735087.81199539</v>
      </c>
      <c r="AJ125" s="5">
        <v>261622802.38824737</v>
      </c>
      <c r="AK125" s="5">
        <v>258758442.83371127</v>
      </c>
      <c r="AL125" s="5">
        <v>227275964.18514907</v>
      </c>
      <c r="AM125" s="5">
        <v>450021824.46039426</v>
      </c>
      <c r="AN125" s="5">
        <v>1208288002.8262873</v>
      </c>
      <c r="AO125" s="5">
        <v>2365903235.0387673</v>
      </c>
      <c r="AP125" s="5">
        <v>3449821011.8917756</v>
      </c>
      <c r="AQ125" s="5">
        <v>4169898376.3824315</v>
      </c>
    </row>
    <row r="126" spans="1:43" ht="15.75">
      <c r="J126"/>
      <c r="K126"/>
      <c r="L126"/>
      <c r="M126"/>
      <c r="N126"/>
      <c r="O126"/>
      <c r="P126"/>
      <c r="Q126"/>
      <c r="R126"/>
      <c r="S126"/>
      <c r="T126"/>
      <c r="U126"/>
      <c r="V126"/>
      <c r="W126"/>
      <c r="X126"/>
      <c r="Y126"/>
    </row>
    <row r="127" spans="1:43" s="5" customFormat="1" ht="15" customHeight="1">
      <c r="A127" s="171"/>
      <c r="B127" s="171"/>
      <c r="C127" s="1051"/>
      <c r="D127" s="29"/>
      <c r="E127" s="5" t="s">
        <v>1300</v>
      </c>
      <c r="O127" s="5">
        <v>0</v>
      </c>
      <c r="P127" s="5">
        <v>0</v>
      </c>
      <c r="Q127" s="5">
        <v>0</v>
      </c>
      <c r="R127" s="5">
        <v>0</v>
      </c>
      <c r="S127" s="5">
        <v>0</v>
      </c>
      <c r="T127" s="5">
        <v>0</v>
      </c>
      <c r="U127" s="5">
        <v>0</v>
      </c>
      <c r="V127" s="5">
        <v>0</v>
      </c>
      <c r="W127" s="5">
        <v>0</v>
      </c>
      <c r="X127" s="5">
        <v>0</v>
      </c>
      <c r="Y127" s="5">
        <v>0</v>
      </c>
      <c r="Z127" s="5">
        <v>346008343.63503575</v>
      </c>
      <c r="AA127" s="5">
        <v>-57753609.572725415</v>
      </c>
      <c r="AB127" s="5">
        <v>-6194469.167630434</v>
      </c>
      <c r="AC127" s="5">
        <v>4417569.5304536819</v>
      </c>
      <c r="AD127" s="5">
        <v>5344028.167927742</v>
      </c>
      <c r="AE127" s="5">
        <v>7385010.493080616</v>
      </c>
      <c r="AF127" s="5">
        <v>2970323.4621310234</v>
      </c>
      <c r="AG127" s="5">
        <v>-2334755.7795245647</v>
      </c>
      <c r="AH127" s="5">
        <v>-8610639.2499604225</v>
      </c>
      <c r="AI127" s="5">
        <v>-16496713.706792593</v>
      </c>
      <c r="AJ127" s="5">
        <v>-13112285.423748016</v>
      </c>
      <c r="AK127" s="5">
        <v>-2864359.5545361042</v>
      </c>
      <c r="AL127" s="5">
        <v>-31482478.648562193</v>
      </c>
      <c r="AM127" s="5">
        <v>222745860.27524519</v>
      </c>
      <c r="AN127" s="5">
        <v>758266178.36589301</v>
      </c>
      <c r="AO127" s="5">
        <v>1157615232.2124801</v>
      </c>
      <c r="AP127" s="5">
        <v>1083917776.8530083</v>
      </c>
      <c r="AQ127" s="5">
        <v>720077364.4906559</v>
      </c>
    </row>
    <row r="128" spans="1:43" ht="15" customHeight="1">
      <c r="J128"/>
      <c r="K128"/>
      <c r="L128"/>
      <c r="M128"/>
      <c r="N128"/>
      <c r="O128"/>
      <c r="P128"/>
      <c r="Q128"/>
      <c r="R128"/>
      <c r="S128"/>
      <c r="T128"/>
      <c r="U128"/>
      <c r="V128"/>
      <c r="W128"/>
      <c r="X128"/>
      <c r="Y128"/>
      <c r="Z128" s="1077"/>
      <c r="AA128" s="1077"/>
      <c r="AB128" s="1077"/>
      <c r="AC128" s="1077"/>
      <c r="AD128" s="1077"/>
      <c r="AE128" s="1077"/>
      <c r="AF128" s="1077"/>
      <c r="AG128" s="1077"/>
      <c r="AH128" s="1077"/>
      <c r="AI128" s="1077"/>
      <c r="AJ128" s="1077"/>
      <c r="AK128" s="1077"/>
      <c r="AL128" s="1077"/>
      <c r="AM128" s="1077"/>
      <c r="AN128" s="1077"/>
      <c r="AO128" s="1077"/>
      <c r="AP128" s="1077"/>
      <c r="AQ128" s="1077"/>
    </row>
    <row r="129" spans="1:43" ht="15" customHeight="1">
      <c r="D129" s="1051"/>
      <c r="E129" s="1051"/>
      <c r="F129" s="1051"/>
      <c r="G129" s="1051"/>
      <c r="H129" s="1051"/>
      <c r="I129" s="1051"/>
      <c r="J129"/>
      <c r="K129"/>
      <c r="L129"/>
      <c r="M129"/>
      <c r="N129"/>
      <c r="O129"/>
      <c r="P129"/>
      <c r="Q129"/>
      <c r="R129"/>
      <c r="S129"/>
      <c r="T129"/>
      <c r="U129"/>
      <c r="V129"/>
      <c r="W129"/>
      <c r="X129"/>
      <c r="Y129"/>
      <c r="Z129" s="1051"/>
      <c r="AA129" s="1051"/>
      <c r="AB129" s="1051"/>
      <c r="AC129" s="1051"/>
      <c r="AD129" s="1051"/>
      <c r="AE129" s="1051"/>
      <c r="AF129" s="1051"/>
      <c r="AG129" s="1051"/>
      <c r="AH129" s="1051"/>
      <c r="AI129" s="1051"/>
      <c r="AJ129" s="1051"/>
      <c r="AK129" s="1051"/>
      <c r="AL129" s="1051"/>
      <c r="AM129" s="1051"/>
      <c r="AN129" s="1051"/>
      <c r="AO129" s="1051"/>
      <c r="AP129" s="1051"/>
      <c r="AQ129" s="1051"/>
    </row>
    <row r="130" spans="1:43" ht="15" customHeight="1">
      <c r="J130"/>
      <c r="K130"/>
      <c r="L130"/>
      <c r="M130"/>
      <c r="N130"/>
      <c r="O130"/>
      <c r="P130"/>
      <c r="Q130"/>
      <c r="R130"/>
      <c r="S130"/>
      <c r="T130"/>
      <c r="U130"/>
      <c r="V130"/>
      <c r="W130"/>
      <c r="X130"/>
      <c r="Y130"/>
      <c r="Z130" s="1077"/>
      <c r="AA130" s="1077"/>
      <c r="AB130" s="1077"/>
      <c r="AC130" s="1077"/>
      <c r="AD130" s="1077"/>
      <c r="AE130" s="1077"/>
      <c r="AF130" s="1077"/>
      <c r="AG130" s="1077"/>
      <c r="AH130" s="1077"/>
      <c r="AI130" s="1077"/>
      <c r="AJ130" s="1077"/>
      <c r="AK130" s="1077"/>
      <c r="AL130" s="1077"/>
      <c r="AM130" s="1077"/>
      <c r="AN130" s="1077"/>
      <c r="AO130" s="1077"/>
      <c r="AP130" s="1077"/>
      <c r="AQ130" s="1077"/>
    </row>
    <row r="131" spans="1:43" ht="15" customHeight="1">
      <c r="C131" s="1101"/>
      <c r="D131" s="29" t="s">
        <v>269</v>
      </c>
      <c r="J131"/>
      <c r="K131"/>
      <c r="L131"/>
      <c r="M131"/>
      <c r="N131"/>
      <c r="O131"/>
      <c r="P131"/>
      <c r="Q131"/>
      <c r="R131"/>
      <c r="S131"/>
      <c r="T131"/>
      <c r="U131"/>
      <c r="V131"/>
      <c r="W131"/>
      <c r="X131"/>
      <c r="Y131"/>
    </row>
    <row r="132" spans="1:43" s="5" customFormat="1" ht="15" customHeight="1">
      <c r="A132" s="171"/>
      <c r="B132" s="171"/>
      <c r="C132" s="1051"/>
      <c r="D132" s="29"/>
      <c r="F132" s="476"/>
      <c r="G132" s="5" t="s">
        <v>1302</v>
      </c>
    </row>
    <row r="133" spans="1:43" s="5" customFormat="1" ht="15" customHeight="1">
      <c r="A133" s="171"/>
      <c r="B133" s="171"/>
      <c r="C133" s="1051"/>
      <c r="D133" s="29"/>
      <c r="F133" s="1078"/>
      <c r="G133" s="5" t="s">
        <v>1304</v>
      </c>
    </row>
    <row r="134" spans="1:43" s="5" customFormat="1" ht="15" customHeight="1">
      <c r="A134" s="171"/>
      <c r="B134" s="171"/>
      <c r="C134" s="1051"/>
      <c r="D134" s="29"/>
      <c r="E134" s="1078"/>
      <c r="G134" s="5" t="s">
        <v>1305</v>
      </c>
    </row>
    <row r="135" spans="1:43" ht="15" customHeight="1">
      <c r="C135" s="1101"/>
      <c r="J135"/>
      <c r="K135"/>
      <c r="L135"/>
      <c r="M135"/>
      <c r="N135"/>
      <c r="O135"/>
      <c r="P135"/>
      <c r="Q135"/>
      <c r="R135"/>
      <c r="S135"/>
      <c r="T135"/>
      <c r="U135"/>
      <c r="V135"/>
      <c r="W135"/>
      <c r="X135"/>
      <c r="Y135"/>
    </row>
    <row r="136" spans="1:43" ht="15" customHeight="1">
      <c r="C136" s="1101"/>
      <c r="F136" s="5" t="s">
        <v>1248</v>
      </c>
      <c r="J136"/>
      <c r="K136"/>
      <c r="L136"/>
      <c r="M136"/>
      <c r="N136"/>
      <c r="O136"/>
      <c r="P136"/>
      <c r="Q136"/>
      <c r="R136"/>
      <c r="S136"/>
      <c r="T136"/>
      <c r="U136"/>
      <c r="V136"/>
      <c r="W136"/>
      <c r="X136"/>
      <c r="Y136"/>
      <c r="AA136" s="5">
        <v>4862500</v>
      </c>
      <c r="AB136" s="5">
        <v>4862500</v>
      </c>
      <c r="AC136" s="5">
        <v>4862500</v>
      </c>
      <c r="AD136" s="5">
        <v>4862500</v>
      </c>
      <c r="AE136" s="5">
        <v>4862500</v>
      </c>
      <c r="AF136" s="5">
        <v>4862500</v>
      </c>
      <c r="AG136" s="5">
        <v>4862500</v>
      </c>
      <c r="AH136" s="5">
        <v>4862500</v>
      </c>
      <c r="AI136" s="5">
        <v>4862500</v>
      </c>
      <c r="AJ136" s="5">
        <v>4862500</v>
      </c>
      <c r="AK136" s="5">
        <v>4862500</v>
      </c>
      <c r="AL136" s="5">
        <v>4862500</v>
      </c>
      <c r="AM136" s="5">
        <v>4862500</v>
      </c>
      <c r="AN136" s="5">
        <v>38180787.447649598</v>
      </c>
      <c r="AO136" s="5">
        <v>189504275.87086999</v>
      </c>
      <c r="AP136" s="5">
        <v>383036908.63896602</v>
      </c>
      <c r="AQ136" s="5">
        <v>521336046.70543891</v>
      </c>
    </row>
    <row r="137" spans="1:43" ht="15" customHeight="1">
      <c r="C137" s="1101"/>
      <c r="F137" s="5" t="s">
        <v>1249</v>
      </c>
      <c r="J137"/>
      <c r="K137"/>
      <c r="L137"/>
      <c r="M137"/>
      <c r="N137"/>
      <c r="O137"/>
      <c r="P137"/>
      <c r="Q137"/>
      <c r="R137"/>
      <c r="S137"/>
      <c r="T137"/>
      <c r="U137"/>
      <c r="V137"/>
      <c r="W137"/>
      <c r="X137"/>
      <c r="Y137"/>
    </row>
    <row r="138" spans="1:43" ht="15" customHeight="1">
      <c r="C138" s="1101"/>
      <c r="E138" s="476"/>
      <c r="G138" s="5" t="s">
        <v>683</v>
      </c>
      <c r="J138"/>
      <c r="K138"/>
      <c r="L138"/>
      <c r="M138"/>
      <c r="N138"/>
      <c r="O138"/>
      <c r="P138"/>
      <c r="Q138"/>
      <c r="R138"/>
      <c r="S138"/>
      <c r="T138"/>
      <c r="U138"/>
      <c r="V138"/>
      <c r="W138"/>
      <c r="X138"/>
      <c r="Y138"/>
      <c r="AA138" s="1098">
        <v>0</v>
      </c>
      <c r="AB138" s="1098">
        <v>0</v>
      </c>
      <c r="AC138" s="1098">
        <v>0</v>
      </c>
      <c r="AD138" s="1098">
        <v>0</v>
      </c>
      <c r="AE138" s="1098">
        <v>0</v>
      </c>
      <c r="AF138" s="1098">
        <v>0</v>
      </c>
      <c r="AG138" s="1098">
        <v>0</v>
      </c>
      <c r="AH138" s="1098">
        <v>0</v>
      </c>
      <c r="AI138" s="1098">
        <v>0</v>
      </c>
      <c r="AJ138" s="1098">
        <v>0</v>
      </c>
      <c r="AK138" s="1098">
        <v>0</v>
      </c>
      <c r="AL138" s="1098">
        <v>0</v>
      </c>
      <c r="AM138" s="1098">
        <v>421728.23120240867</v>
      </c>
      <c r="AN138" s="1098">
        <v>2758842.636210233</v>
      </c>
      <c r="AO138" s="1098">
        <v>7123879.7719828486</v>
      </c>
      <c r="AP138" s="1098">
        <v>11324060.408238709</v>
      </c>
      <c r="AQ138" s="1098">
        <v>14071662.478796244</v>
      </c>
    </row>
    <row r="139" spans="1:43" ht="15" customHeight="1">
      <c r="C139" s="1101"/>
      <c r="E139" s="29"/>
      <c r="F139" s="29"/>
      <c r="G139" s="29" t="s">
        <v>38</v>
      </c>
      <c r="H139" s="29"/>
      <c r="I139" s="29"/>
      <c r="J139"/>
      <c r="K139"/>
      <c r="L139"/>
      <c r="M139"/>
      <c r="N139"/>
      <c r="O139"/>
      <c r="P139"/>
      <c r="Q139"/>
      <c r="R139"/>
      <c r="S139"/>
      <c r="T139"/>
      <c r="U139"/>
      <c r="V139"/>
      <c r="W139"/>
      <c r="X139"/>
      <c r="Y139"/>
      <c r="Z139" s="29"/>
      <c r="AA139" s="29">
        <v>0</v>
      </c>
      <c r="AB139" s="29">
        <v>0</v>
      </c>
      <c r="AC139" s="29">
        <v>0</v>
      </c>
      <c r="AD139" s="29">
        <v>0</v>
      </c>
      <c r="AE139" s="29">
        <v>0</v>
      </c>
      <c r="AF139" s="29">
        <v>0</v>
      </c>
      <c r="AG139" s="29">
        <v>0</v>
      </c>
      <c r="AH139" s="29">
        <v>0</v>
      </c>
      <c r="AI139" s="29">
        <v>0</v>
      </c>
      <c r="AJ139" s="29">
        <v>0</v>
      </c>
      <c r="AK139" s="29">
        <v>0</v>
      </c>
      <c r="AL139" s="29">
        <v>0</v>
      </c>
      <c r="AM139" s="29">
        <v>421728.23120240867</v>
      </c>
      <c r="AN139" s="29">
        <v>2758842.636210233</v>
      </c>
      <c r="AO139" s="29">
        <v>7123879.7719828486</v>
      </c>
      <c r="AP139" s="29">
        <v>11324060.408238709</v>
      </c>
      <c r="AQ139" s="29">
        <v>14071662.478796244</v>
      </c>
    </row>
    <row r="140" spans="1:43" ht="15" customHeight="1">
      <c r="C140" s="1101"/>
      <c r="F140" s="5" t="s">
        <v>1252</v>
      </c>
      <c r="J140"/>
      <c r="K140"/>
      <c r="L140"/>
      <c r="M140"/>
      <c r="N140"/>
      <c r="O140"/>
      <c r="P140"/>
      <c r="Q140"/>
      <c r="R140"/>
      <c r="S140"/>
      <c r="T140"/>
      <c r="U140"/>
      <c r="V140"/>
      <c r="W140"/>
      <c r="X140"/>
      <c r="Y140"/>
    </row>
    <row r="141" spans="1:43" ht="15" customHeight="1">
      <c r="C141" s="1101"/>
      <c r="G141" s="5" t="s">
        <v>1295</v>
      </c>
      <c r="J141"/>
      <c r="K141"/>
      <c r="L141"/>
      <c r="M141"/>
      <c r="N141"/>
      <c r="O141"/>
      <c r="P141"/>
      <c r="Q141"/>
      <c r="R141"/>
      <c r="S141"/>
      <c r="T141"/>
      <c r="U141"/>
      <c r="V141"/>
      <c r="W141"/>
      <c r="X141"/>
      <c r="Y141"/>
      <c r="AA141" s="1098">
        <v>0</v>
      </c>
      <c r="AB141" s="1098">
        <v>0</v>
      </c>
      <c r="AC141" s="1098">
        <v>0</v>
      </c>
      <c r="AD141" s="1098">
        <v>0</v>
      </c>
      <c r="AE141" s="1098">
        <v>0</v>
      </c>
      <c r="AF141" s="1098">
        <v>0</v>
      </c>
      <c r="AG141" s="1098">
        <v>0</v>
      </c>
      <c r="AH141" s="1098">
        <v>0</v>
      </c>
      <c r="AI141" s="1098">
        <v>0</v>
      </c>
      <c r="AJ141" s="1098">
        <v>0</v>
      </c>
      <c r="AK141" s="1098">
        <v>0</v>
      </c>
      <c r="AL141" s="1098">
        <v>0</v>
      </c>
      <c r="AM141" s="1098">
        <v>33318287.447649598</v>
      </c>
      <c r="AN141" s="1098">
        <v>151323488.4232204</v>
      </c>
      <c r="AO141" s="1098">
        <v>193532632.76809603</v>
      </c>
      <c r="AP141" s="1098">
        <v>138299138.06647289</v>
      </c>
      <c r="AQ141" s="1098">
        <v>78772873.730280042</v>
      </c>
    </row>
    <row r="142" spans="1:43" ht="15" customHeight="1">
      <c r="C142" s="1101"/>
      <c r="G142" s="5" t="s">
        <v>1296</v>
      </c>
      <c r="J142"/>
      <c r="K142"/>
      <c r="L142"/>
      <c r="M142"/>
      <c r="N142"/>
      <c r="O142"/>
      <c r="P142"/>
      <c r="Q142"/>
      <c r="R142"/>
      <c r="S142"/>
      <c r="T142"/>
      <c r="U142"/>
      <c r="V142"/>
      <c r="W142"/>
      <c r="X142"/>
      <c r="Y142"/>
      <c r="AA142" s="1098">
        <v>0</v>
      </c>
      <c r="AB142" s="1098">
        <v>0</v>
      </c>
      <c r="AC142" s="1098">
        <v>0</v>
      </c>
      <c r="AD142" s="1098">
        <v>0</v>
      </c>
      <c r="AE142" s="1098">
        <v>0</v>
      </c>
      <c r="AF142" s="1098">
        <v>0</v>
      </c>
      <c r="AG142" s="1098">
        <v>0</v>
      </c>
      <c r="AH142" s="1098">
        <v>0</v>
      </c>
      <c r="AI142" s="1098">
        <v>0</v>
      </c>
      <c r="AJ142" s="1098">
        <v>0</v>
      </c>
      <c r="AK142" s="1098">
        <v>0</v>
      </c>
      <c r="AL142" s="1098">
        <v>0</v>
      </c>
      <c r="AM142" s="1098">
        <v>-421728.23120240867</v>
      </c>
      <c r="AN142" s="1098">
        <v>-2758842.636210233</v>
      </c>
      <c r="AO142" s="1098">
        <v>-7123879.7719828486</v>
      </c>
      <c r="AP142" s="1098">
        <v>-11324060.408238709</v>
      </c>
      <c r="AQ142" s="1098">
        <v>-14071662.478796244</v>
      </c>
    </row>
    <row r="143" spans="1:43" ht="15" customHeight="1">
      <c r="C143" s="1101"/>
      <c r="E143" s="29"/>
      <c r="F143" s="29"/>
      <c r="G143" s="29" t="s">
        <v>38</v>
      </c>
      <c r="H143" s="29"/>
      <c r="I143" s="29"/>
      <c r="J143"/>
      <c r="K143"/>
      <c r="L143"/>
      <c r="M143"/>
      <c r="N143"/>
      <c r="O143"/>
      <c r="P143"/>
      <c r="Q143"/>
      <c r="R143"/>
      <c r="S143"/>
      <c r="T143"/>
      <c r="U143"/>
      <c r="V143"/>
      <c r="W143"/>
      <c r="X143"/>
      <c r="Y143"/>
      <c r="Z143" s="29"/>
      <c r="AA143" s="29">
        <v>0</v>
      </c>
      <c r="AB143" s="29">
        <v>0</v>
      </c>
      <c r="AC143" s="29">
        <v>0</v>
      </c>
      <c r="AD143" s="29">
        <v>0</v>
      </c>
      <c r="AE143" s="29">
        <v>0</v>
      </c>
      <c r="AF143" s="29">
        <v>0</v>
      </c>
      <c r="AG143" s="29">
        <v>0</v>
      </c>
      <c r="AH143" s="29">
        <v>0</v>
      </c>
      <c r="AI143" s="29">
        <v>0</v>
      </c>
      <c r="AJ143" s="29">
        <v>0</v>
      </c>
      <c r="AK143" s="29">
        <v>0</v>
      </c>
      <c r="AL143" s="29">
        <v>0</v>
      </c>
      <c r="AM143" s="29">
        <v>32896559.216447189</v>
      </c>
      <c r="AN143" s="29">
        <v>148564645.78701016</v>
      </c>
      <c r="AO143" s="29">
        <v>186408752.99611318</v>
      </c>
      <c r="AP143" s="29">
        <v>126975077.65823418</v>
      </c>
      <c r="AQ143" s="29">
        <v>64701211.251483798</v>
      </c>
    </row>
    <row r="144" spans="1:43" ht="15" customHeight="1">
      <c r="C144" s="1101"/>
      <c r="F144" s="5" t="s">
        <v>1297</v>
      </c>
      <c r="J144"/>
      <c r="K144"/>
      <c r="L144"/>
      <c r="M144"/>
      <c r="N144"/>
      <c r="O144"/>
      <c r="P144"/>
      <c r="Q144"/>
      <c r="R144"/>
      <c r="S144"/>
      <c r="T144"/>
      <c r="U144"/>
      <c r="V144"/>
      <c r="W144"/>
      <c r="X144"/>
      <c r="Y144"/>
    </row>
    <row r="145" spans="1:43" ht="15" customHeight="1">
      <c r="C145" s="1101"/>
      <c r="E145" s="1078" t="s">
        <v>1303</v>
      </c>
      <c r="G145" s="5" t="s">
        <v>1416</v>
      </c>
      <c r="J145"/>
      <c r="K145"/>
      <c r="L145"/>
      <c r="M145"/>
      <c r="N145"/>
      <c r="O145"/>
      <c r="P145"/>
      <c r="Q145"/>
      <c r="R145"/>
      <c r="S145"/>
      <c r="T145"/>
      <c r="U145"/>
      <c r="V145"/>
      <c r="W145"/>
      <c r="X145"/>
      <c r="Y145"/>
      <c r="AA145" s="1098">
        <v>0</v>
      </c>
      <c r="AB145" s="1098">
        <v>0</v>
      </c>
      <c r="AC145" s="1098">
        <v>0</v>
      </c>
      <c r="AD145" s="1098">
        <v>0</v>
      </c>
      <c r="AE145" s="1098">
        <v>0</v>
      </c>
      <c r="AF145" s="1098">
        <v>0</v>
      </c>
      <c r="AG145" s="1098">
        <v>0</v>
      </c>
      <c r="AH145" s="1098">
        <v>0</v>
      </c>
      <c r="AI145" s="1098">
        <v>0</v>
      </c>
      <c r="AJ145" s="1098">
        <v>0</v>
      </c>
      <c r="AK145" s="1098">
        <v>0</v>
      </c>
      <c r="AL145" s="1098">
        <v>0</v>
      </c>
      <c r="AM145" s="1098">
        <v>0</v>
      </c>
      <c r="AN145" s="1098">
        <v>0</v>
      </c>
      <c r="AO145" s="1098">
        <v>0</v>
      </c>
      <c r="AP145" s="1098">
        <v>0</v>
      </c>
      <c r="AQ145" s="1098">
        <v>0</v>
      </c>
    </row>
    <row r="146" spans="1:43" ht="15" customHeight="1">
      <c r="C146" s="1101"/>
      <c r="D146" s="5"/>
      <c r="F146" s="29"/>
      <c r="G146" s="29" t="s">
        <v>38</v>
      </c>
      <c r="H146" s="29"/>
      <c r="I146" s="29"/>
      <c r="J146"/>
      <c r="K146"/>
      <c r="L146"/>
      <c r="M146"/>
      <c r="N146"/>
      <c r="O146"/>
      <c r="P146"/>
      <c r="Q146"/>
      <c r="R146"/>
      <c r="S146"/>
      <c r="T146"/>
      <c r="U146"/>
      <c r="V146"/>
      <c r="W146"/>
      <c r="X146"/>
      <c r="Y146"/>
      <c r="Z146" s="29"/>
      <c r="AA146" s="29">
        <v>0</v>
      </c>
      <c r="AB146" s="29">
        <v>0</v>
      </c>
      <c r="AC146" s="29">
        <v>0</v>
      </c>
      <c r="AD146" s="29">
        <v>0</v>
      </c>
      <c r="AE146" s="29">
        <v>0</v>
      </c>
      <c r="AF146" s="29">
        <v>0</v>
      </c>
      <c r="AG146" s="29">
        <v>0</v>
      </c>
      <c r="AH146" s="29">
        <v>0</v>
      </c>
      <c r="AI146" s="29">
        <v>0</v>
      </c>
      <c r="AJ146" s="29">
        <v>0</v>
      </c>
      <c r="AK146" s="29">
        <v>0</v>
      </c>
      <c r="AL146" s="29">
        <v>0</v>
      </c>
      <c r="AM146" s="29">
        <v>0</v>
      </c>
      <c r="AN146" s="29">
        <v>0</v>
      </c>
      <c r="AO146" s="29">
        <v>0</v>
      </c>
      <c r="AP146" s="29">
        <v>0</v>
      </c>
      <c r="AQ146" s="29">
        <v>0</v>
      </c>
    </row>
    <row r="147" spans="1:43" ht="15" customHeight="1">
      <c r="C147" s="1101"/>
      <c r="D147" s="5"/>
      <c r="F147" s="5" t="s">
        <v>1257</v>
      </c>
      <c r="J147"/>
      <c r="K147"/>
      <c r="L147"/>
      <c r="M147"/>
      <c r="N147"/>
      <c r="O147"/>
      <c r="P147"/>
      <c r="Q147"/>
      <c r="R147"/>
      <c r="S147"/>
      <c r="T147"/>
      <c r="U147"/>
      <c r="V147"/>
      <c r="W147"/>
      <c r="X147"/>
      <c r="Y147"/>
      <c r="Z147" s="1102">
        <v>4862500</v>
      </c>
      <c r="AA147" s="5">
        <v>4862500</v>
      </c>
      <c r="AB147" s="5">
        <v>4862500</v>
      </c>
      <c r="AC147" s="5">
        <v>4862500</v>
      </c>
      <c r="AD147" s="5">
        <v>4862500</v>
      </c>
      <c r="AE147" s="5">
        <v>4862500</v>
      </c>
      <c r="AF147" s="5">
        <v>4862500</v>
      </c>
      <c r="AG147" s="5">
        <v>4862500</v>
      </c>
      <c r="AH147" s="5">
        <v>4862500</v>
      </c>
      <c r="AI147" s="5">
        <v>4862500</v>
      </c>
      <c r="AJ147" s="5">
        <v>4862500</v>
      </c>
      <c r="AK147" s="5">
        <v>4862500</v>
      </c>
      <c r="AL147" s="5">
        <v>4862500</v>
      </c>
      <c r="AM147" s="5">
        <v>38180787.447649598</v>
      </c>
      <c r="AN147" s="5">
        <v>189504275.87086999</v>
      </c>
      <c r="AO147" s="5">
        <v>383036908.63896602</v>
      </c>
      <c r="AP147" s="5">
        <v>521336046.70543891</v>
      </c>
      <c r="AQ147" s="5">
        <v>600108920.43571901</v>
      </c>
    </row>
    <row r="148" spans="1:43" ht="15" customHeight="1">
      <c r="C148" s="1101"/>
      <c r="E148" s="29"/>
      <c r="J148"/>
      <c r="K148"/>
      <c r="L148"/>
      <c r="M148"/>
      <c r="N148"/>
      <c r="O148"/>
      <c r="P148"/>
      <c r="Q148"/>
      <c r="R148"/>
      <c r="S148"/>
      <c r="T148"/>
      <c r="U148"/>
      <c r="V148"/>
      <c r="W148"/>
      <c r="X148"/>
      <c r="Y148"/>
    </row>
    <row r="149" spans="1:43" s="5" customFormat="1" ht="15" customHeight="1">
      <c r="A149" s="171"/>
      <c r="B149" s="171"/>
      <c r="C149" s="1051"/>
      <c r="D149" s="29"/>
      <c r="E149" s="5" t="s">
        <v>1300</v>
      </c>
      <c r="AA149" s="5">
        <v>0</v>
      </c>
      <c r="AB149" s="5">
        <v>0</v>
      </c>
      <c r="AC149" s="5">
        <v>0</v>
      </c>
      <c r="AD149" s="5">
        <v>0</v>
      </c>
      <c r="AE149" s="5">
        <v>0</v>
      </c>
      <c r="AF149" s="5">
        <v>0</v>
      </c>
      <c r="AG149" s="5">
        <v>0</v>
      </c>
      <c r="AH149" s="5">
        <v>0</v>
      </c>
      <c r="AI149" s="5">
        <v>0</v>
      </c>
      <c r="AJ149" s="5">
        <v>0</v>
      </c>
      <c r="AK149" s="5">
        <v>0</v>
      </c>
      <c r="AL149" s="5">
        <v>0</v>
      </c>
      <c r="AM149" s="5">
        <v>33318287.447649598</v>
      </c>
      <c r="AN149" s="5">
        <v>151323488.4232204</v>
      </c>
      <c r="AO149" s="5">
        <v>193532632.76809603</v>
      </c>
      <c r="AP149" s="5">
        <v>138299138.06647289</v>
      </c>
      <c r="AQ149" s="5">
        <v>78772873.730280101</v>
      </c>
    </row>
    <row r="150" spans="1:43" ht="15" customHeight="1">
      <c r="C150" s="1101"/>
      <c r="J150"/>
      <c r="K150"/>
      <c r="L150"/>
      <c r="M150"/>
      <c r="N150"/>
      <c r="O150"/>
      <c r="P150"/>
      <c r="Q150"/>
      <c r="R150"/>
      <c r="S150"/>
      <c r="T150"/>
      <c r="U150"/>
      <c r="V150"/>
      <c r="W150"/>
      <c r="X150"/>
      <c r="Y150"/>
    </row>
    <row r="151" spans="1:43" ht="15" customHeight="1">
      <c r="C151" s="1101"/>
      <c r="J151"/>
      <c r="K151"/>
      <c r="L151"/>
      <c r="M151"/>
      <c r="N151"/>
      <c r="O151"/>
      <c r="P151"/>
      <c r="Q151"/>
      <c r="R151"/>
      <c r="S151"/>
      <c r="T151"/>
      <c r="U151"/>
      <c r="V151"/>
      <c r="W151"/>
      <c r="X151"/>
      <c r="Y151"/>
    </row>
    <row r="152" spans="1:43" ht="15" customHeight="1">
      <c r="C152" s="1101"/>
      <c r="D152" s="1051"/>
      <c r="E152" s="1051"/>
      <c r="F152" s="1051"/>
      <c r="G152" s="1051"/>
      <c r="H152" s="1051"/>
      <c r="I152" s="1051"/>
      <c r="J152"/>
      <c r="K152"/>
      <c r="L152"/>
      <c r="M152"/>
      <c r="N152"/>
      <c r="O152"/>
      <c r="P152"/>
      <c r="Q152"/>
      <c r="R152"/>
      <c r="S152"/>
      <c r="T152"/>
      <c r="U152"/>
      <c r="V152"/>
      <c r="W152"/>
      <c r="X152"/>
      <c r="Y152"/>
      <c r="Z152" s="1051"/>
      <c r="AA152" s="1051"/>
      <c r="AB152" s="1051"/>
      <c r="AC152" s="1051"/>
      <c r="AD152" s="1051"/>
      <c r="AE152" s="1051"/>
      <c r="AF152" s="1051"/>
      <c r="AG152" s="1051"/>
      <c r="AH152" s="1051"/>
      <c r="AI152" s="1051"/>
      <c r="AJ152" s="1051"/>
      <c r="AK152" s="1051"/>
      <c r="AL152" s="1051"/>
      <c r="AM152" s="1051"/>
      <c r="AN152" s="1051"/>
      <c r="AO152" s="1051"/>
      <c r="AP152" s="1051"/>
      <c r="AQ152" s="1051"/>
    </row>
    <row r="153" spans="1:43" ht="15" customHeight="1">
      <c r="C153" s="1101"/>
      <c r="D153" s="1051"/>
      <c r="E153" s="1051"/>
      <c r="F153" s="1051"/>
      <c r="G153" s="1051"/>
      <c r="H153" s="1051"/>
      <c r="I153" s="1051"/>
      <c r="J153"/>
      <c r="K153"/>
      <c r="L153"/>
      <c r="M153"/>
      <c r="N153"/>
      <c r="O153"/>
      <c r="P153"/>
      <c r="Q153"/>
      <c r="R153"/>
      <c r="S153"/>
      <c r="T153"/>
      <c r="U153"/>
      <c r="V153"/>
      <c r="W153"/>
      <c r="X153"/>
      <c r="Y153"/>
      <c r="Z153" s="1051"/>
      <c r="AA153" s="1051"/>
      <c r="AB153" s="1051"/>
      <c r="AC153" s="1051"/>
      <c r="AD153" s="1051"/>
      <c r="AE153" s="1051"/>
      <c r="AF153" s="1051"/>
      <c r="AG153" s="1051"/>
      <c r="AH153" s="1051"/>
      <c r="AI153" s="1051"/>
      <c r="AJ153" s="1051"/>
      <c r="AK153" s="1051"/>
      <c r="AL153" s="1051"/>
      <c r="AM153" s="1051"/>
      <c r="AN153" s="1051"/>
      <c r="AO153" s="1051"/>
      <c r="AP153" s="1051"/>
      <c r="AQ153" s="1051"/>
    </row>
    <row r="154" spans="1:43" ht="15" customHeight="1">
      <c r="C154" s="1101"/>
      <c r="D154" s="1051"/>
      <c r="E154" s="1051"/>
      <c r="F154" s="1051"/>
      <c r="G154" s="1051"/>
      <c r="H154" s="1051"/>
      <c r="I154" s="1051"/>
      <c r="J154"/>
      <c r="K154"/>
      <c r="L154"/>
      <c r="M154"/>
      <c r="N154"/>
      <c r="O154"/>
      <c r="P154"/>
      <c r="Q154"/>
      <c r="R154"/>
      <c r="S154"/>
      <c r="T154"/>
      <c r="U154"/>
      <c r="V154"/>
      <c r="W154"/>
      <c r="X154"/>
      <c r="Y154"/>
      <c r="Z154" s="1051"/>
      <c r="AA154" s="1051"/>
      <c r="AB154" s="1051"/>
      <c r="AC154" s="1051"/>
      <c r="AD154" s="1051"/>
      <c r="AE154" s="1051"/>
      <c r="AF154" s="1051"/>
      <c r="AG154" s="1051"/>
      <c r="AH154" s="1051"/>
      <c r="AI154" s="1051"/>
      <c r="AJ154" s="1051"/>
      <c r="AK154" s="1051"/>
      <c r="AL154" s="1051"/>
      <c r="AM154" s="1051"/>
      <c r="AN154" s="1051"/>
      <c r="AO154" s="1051"/>
      <c r="AP154" s="1051"/>
      <c r="AQ154" s="1051"/>
    </row>
    <row r="155" spans="1:43" ht="15" customHeight="1">
      <c r="C155" s="1101"/>
      <c r="D155" s="1051"/>
      <c r="E155" s="1051"/>
      <c r="F155" s="1051"/>
      <c r="G155" s="1051"/>
      <c r="H155" s="1051"/>
      <c r="I155" s="1051"/>
      <c r="J155"/>
      <c r="K155"/>
      <c r="L155"/>
      <c r="M155"/>
      <c r="N155"/>
      <c r="O155"/>
      <c r="P155"/>
      <c r="Q155"/>
      <c r="R155"/>
      <c r="S155"/>
      <c r="T155"/>
      <c r="U155"/>
      <c r="V155"/>
      <c r="W155"/>
      <c r="X155"/>
      <c r="Y155"/>
      <c r="Z155" s="1051"/>
      <c r="AA155" s="1051"/>
      <c r="AB155" s="1051"/>
      <c r="AC155" s="1051"/>
      <c r="AD155" s="1051"/>
      <c r="AE155" s="1051"/>
      <c r="AF155" s="1051"/>
      <c r="AG155" s="1051"/>
      <c r="AH155" s="1051"/>
      <c r="AI155" s="1051"/>
      <c r="AJ155" s="1051"/>
      <c r="AK155" s="1051"/>
      <c r="AL155" s="1051"/>
      <c r="AM155" s="1051"/>
      <c r="AN155" s="1051"/>
      <c r="AO155" s="1051"/>
      <c r="AP155" s="1051"/>
      <c r="AQ155" s="1051"/>
    </row>
    <row r="156" spans="1:43" ht="15" customHeight="1">
      <c r="C156" s="1101"/>
      <c r="D156" s="1051"/>
      <c r="E156" s="1051"/>
      <c r="F156" s="1051"/>
      <c r="G156" s="1051"/>
      <c r="H156" s="1051"/>
      <c r="I156" s="1051"/>
      <c r="J156"/>
      <c r="K156"/>
      <c r="L156"/>
      <c r="M156"/>
      <c r="N156"/>
      <c r="O156"/>
      <c r="P156"/>
      <c r="Q156"/>
      <c r="R156"/>
      <c r="S156"/>
      <c r="T156"/>
      <c r="U156"/>
      <c r="V156"/>
      <c r="W156"/>
      <c r="X156"/>
      <c r="Y156"/>
      <c r="Z156" s="1051"/>
      <c r="AA156" s="1051"/>
      <c r="AB156" s="1051"/>
      <c r="AC156" s="1051"/>
      <c r="AD156" s="1051"/>
      <c r="AE156" s="1051"/>
      <c r="AF156" s="1051"/>
      <c r="AG156" s="1051"/>
      <c r="AH156" s="1051"/>
      <c r="AI156" s="1051"/>
      <c r="AJ156" s="1051"/>
      <c r="AK156" s="1051"/>
      <c r="AL156" s="1051"/>
      <c r="AM156" s="1051"/>
      <c r="AN156" s="1051"/>
      <c r="AO156" s="1051"/>
      <c r="AP156" s="1051"/>
      <c r="AQ156" s="1051"/>
    </row>
    <row r="157" spans="1:43" ht="15" customHeight="1">
      <c r="C157" s="1101"/>
      <c r="D157" s="1051"/>
      <c r="E157" s="1051"/>
      <c r="F157" s="1051"/>
      <c r="G157" s="1051"/>
      <c r="H157" s="1051"/>
      <c r="I157" s="1051"/>
      <c r="J157"/>
      <c r="K157"/>
      <c r="L157"/>
      <c r="M157"/>
      <c r="N157"/>
      <c r="O157"/>
      <c r="P157"/>
      <c r="Q157"/>
      <c r="R157"/>
      <c r="S157"/>
      <c r="T157"/>
      <c r="U157"/>
      <c r="V157"/>
      <c r="W157"/>
      <c r="X157"/>
      <c r="Y157"/>
      <c r="Z157" s="1051"/>
      <c r="AA157" s="1051"/>
      <c r="AB157" s="1051"/>
      <c r="AC157" s="1051"/>
      <c r="AD157" s="1051"/>
      <c r="AE157" s="1051"/>
      <c r="AF157" s="1051"/>
      <c r="AG157" s="1051"/>
      <c r="AH157" s="1051"/>
      <c r="AI157" s="1051"/>
      <c r="AJ157" s="1051"/>
      <c r="AK157" s="1051"/>
      <c r="AL157" s="1051"/>
      <c r="AM157" s="1051"/>
      <c r="AN157" s="1051"/>
      <c r="AO157" s="1051"/>
      <c r="AP157" s="1051"/>
      <c r="AQ157" s="1051"/>
    </row>
    <row r="158" spans="1:43" ht="15" customHeight="1">
      <c r="C158" s="1101"/>
      <c r="D158" s="1051"/>
      <c r="E158" s="1051"/>
      <c r="F158" s="1051"/>
      <c r="G158" s="1051"/>
      <c r="H158" s="1051"/>
      <c r="I158" s="1051"/>
      <c r="J158"/>
      <c r="K158"/>
      <c r="L158"/>
      <c r="M158"/>
      <c r="N158"/>
      <c r="O158"/>
      <c r="P158"/>
      <c r="Q158"/>
      <c r="R158"/>
      <c r="S158"/>
      <c r="T158"/>
      <c r="U158"/>
      <c r="V158"/>
      <c r="W158"/>
      <c r="X158"/>
      <c r="Y158"/>
      <c r="Z158" s="1051"/>
      <c r="AA158" s="1051"/>
      <c r="AB158" s="1051"/>
      <c r="AC158" s="1051"/>
      <c r="AD158" s="1051"/>
      <c r="AE158" s="1051"/>
      <c r="AF158" s="1051"/>
      <c r="AG158" s="1051"/>
      <c r="AH158" s="1051"/>
      <c r="AI158" s="1051"/>
      <c r="AJ158" s="1051"/>
      <c r="AK158" s="1051"/>
      <c r="AL158" s="1051"/>
      <c r="AM158" s="1051"/>
      <c r="AN158" s="1051"/>
      <c r="AO158" s="1051"/>
      <c r="AP158" s="1051"/>
      <c r="AQ158" s="1051"/>
    </row>
    <row r="159" spans="1:43" ht="15" customHeight="1">
      <c r="A159" s="220"/>
      <c r="B159" s="220"/>
      <c r="C159" s="1101"/>
      <c r="D159" s="1051"/>
      <c r="E159" s="1051"/>
      <c r="F159" s="1051"/>
      <c r="G159" s="1051"/>
      <c r="H159" s="1051"/>
      <c r="I159" s="1051"/>
      <c r="J159"/>
      <c r="K159"/>
      <c r="L159"/>
      <c r="M159"/>
      <c r="N159"/>
      <c r="O159"/>
      <c r="P159"/>
      <c r="Q159"/>
      <c r="R159"/>
      <c r="S159"/>
      <c r="T159"/>
      <c r="U159"/>
      <c r="V159"/>
      <c r="W159"/>
      <c r="X159"/>
      <c r="Y159"/>
      <c r="Z159" s="1051"/>
      <c r="AA159" s="1051"/>
      <c r="AB159" s="1051"/>
      <c r="AC159" s="1051"/>
      <c r="AD159" s="1051"/>
      <c r="AE159" s="1051"/>
      <c r="AF159" s="1051"/>
      <c r="AG159" s="1051"/>
      <c r="AH159" s="1051"/>
      <c r="AI159" s="1051"/>
      <c r="AJ159" s="1051"/>
      <c r="AK159" s="1051"/>
      <c r="AL159" s="1051"/>
      <c r="AM159" s="1051"/>
      <c r="AN159" s="1051"/>
      <c r="AO159" s="1051"/>
      <c r="AP159" s="1051"/>
      <c r="AQ159" s="1051"/>
    </row>
    <row r="160" spans="1:43" ht="15" customHeight="1">
      <c r="C160" s="1101"/>
      <c r="D160" s="1051"/>
      <c r="E160" s="1051"/>
      <c r="F160" s="1051"/>
      <c r="G160" s="1051"/>
      <c r="H160" s="1051"/>
      <c r="I160" s="1051"/>
      <c r="J160"/>
      <c r="K160"/>
      <c r="L160"/>
      <c r="M160"/>
      <c r="N160"/>
      <c r="O160"/>
      <c r="P160"/>
      <c r="Q160"/>
      <c r="R160"/>
      <c r="S160"/>
      <c r="T160"/>
      <c r="U160"/>
      <c r="V160"/>
      <c r="W160"/>
      <c r="X160"/>
      <c r="Y160"/>
      <c r="Z160" s="1051"/>
      <c r="AA160" s="1051"/>
      <c r="AB160" s="1051"/>
      <c r="AC160" s="1051"/>
      <c r="AD160" s="1051"/>
      <c r="AE160" s="1051"/>
      <c r="AF160" s="1051"/>
      <c r="AG160" s="1051"/>
      <c r="AH160" s="1051"/>
      <c r="AI160" s="1051"/>
      <c r="AJ160" s="1051"/>
      <c r="AK160" s="1051"/>
      <c r="AL160" s="1051"/>
      <c r="AM160" s="1051"/>
      <c r="AN160" s="1051"/>
      <c r="AO160" s="1051"/>
      <c r="AP160" s="1051"/>
      <c r="AQ160" s="1051"/>
    </row>
    <row r="161" spans="1:43" ht="15" customHeight="1">
      <c r="C161" s="1101"/>
      <c r="J161"/>
      <c r="K161"/>
      <c r="L161"/>
      <c r="M161"/>
      <c r="N161"/>
      <c r="O161"/>
      <c r="P161"/>
      <c r="Q161"/>
      <c r="R161"/>
      <c r="S161"/>
      <c r="T161"/>
      <c r="U161"/>
      <c r="V161"/>
      <c r="W161"/>
      <c r="X161"/>
      <c r="Y161"/>
      <c r="Z161" s="1077"/>
      <c r="AA161" s="1077"/>
      <c r="AB161" s="1077"/>
      <c r="AC161" s="1077"/>
      <c r="AD161" s="1077"/>
      <c r="AE161" s="1077"/>
      <c r="AF161" s="1077"/>
      <c r="AG161" s="1077"/>
      <c r="AH161" s="1077"/>
      <c r="AI161" s="1077"/>
      <c r="AJ161" s="1077"/>
      <c r="AK161" s="1077"/>
      <c r="AL161" s="1077"/>
      <c r="AM161" s="1077"/>
      <c r="AN161" s="1077"/>
      <c r="AO161" s="1077"/>
      <c r="AP161" s="1077"/>
      <c r="AQ161" s="1077"/>
    </row>
    <row r="162" spans="1:43" ht="15" customHeight="1">
      <c r="C162" s="1101"/>
      <c r="D162" s="29" t="s">
        <v>1312</v>
      </c>
      <c r="J162"/>
      <c r="K162"/>
      <c r="L162"/>
      <c r="M162"/>
      <c r="N162"/>
      <c r="O162"/>
      <c r="P162"/>
      <c r="Q162"/>
      <c r="R162"/>
      <c r="S162"/>
      <c r="T162"/>
      <c r="U162"/>
      <c r="V162"/>
      <c r="W162"/>
      <c r="X162"/>
      <c r="Y162"/>
    </row>
    <row r="163" spans="1:43" ht="15" customHeight="1">
      <c r="C163" s="1101"/>
      <c r="J163"/>
      <c r="K163"/>
      <c r="L163"/>
      <c r="M163"/>
      <c r="N163"/>
      <c r="O163"/>
      <c r="P163"/>
      <c r="Q163"/>
      <c r="R163"/>
      <c r="S163"/>
      <c r="T163"/>
      <c r="U163"/>
      <c r="V163"/>
      <c r="W163"/>
      <c r="X163"/>
      <c r="Y163"/>
    </row>
    <row r="164" spans="1:43" ht="15" customHeight="1">
      <c r="C164" s="1101"/>
      <c r="J164"/>
      <c r="K164"/>
      <c r="L164"/>
      <c r="M164"/>
      <c r="N164"/>
      <c r="O164"/>
      <c r="P164"/>
      <c r="Q164"/>
      <c r="R164"/>
      <c r="S164"/>
      <c r="T164"/>
      <c r="U164"/>
      <c r="V164"/>
      <c r="W164"/>
      <c r="X164"/>
      <c r="Y164"/>
    </row>
    <row r="165" spans="1:43" ht="15" customHeight="1">
      <c r="C165" s="1101"/>
      <c r="E165" s="5" t="s">
        <v>1248</v>
      </c>
      <c r="J165"/>
      <c r="K165"/>
      <c r="L165"/>
      <c r="M165"/>
      <c r="N165"/>
      <c r="O165"/>
      <c r="P165"/>
      <c r="Q165"/>
      <c r="R165"/>
      <c r="S165"/>
      <c r="T165"/>
      <c r="U165"/>
      <c r="V165"/>
      <c r="W165"/>
      <c r="X165"/>
      <c r="Y165"/>
      <c r="AA165" s="5">
        <v>197284000.50601479</v>
      </c>
      <c r="AB165" s="5">
        <v>201384000.50601479</v>
      </c>
      <c r="AC165" s="5">
        <v>200584000.50601482</v>
      </c>
      <c r="AD165" s="5">
        <v>198584000.50601482</v>
      </c>
      <c r="AE165" s="5">
        <v>202784000.50601482</v>
      </c>
      <c r="AF165" s="5">
        <v>212084000.50601482</v>
      </c>
      <c r="AG165" s="5">
        <v>223784000.50601482</v>
      </c>
      <c r="AH165" s="5">
        <v>236684000.50601482</v>
      </c>
      <c r="AI165" s="5">
        <v>247284000.50601482</v>
      </c>
      <c r="AJ165" s="5">
        <v>255584000.50601482</v>
      </c>
      <c r="AK165" s="5">
        <v>266784000.50601482</v>
      </c>
      <c r="AL165" s="5">
        <v>280184000.50601482</v>
      </c>
      <c r="AM165" s="5">
        <v>284084000.50601482</v>
      </c>
      <c r="AN165" s="5">
        <v>284084000.50601482</v>
      </c>
      <c r="AO165" s="5">
        <v>284084000.50601482</v>
      </c>
      <c r="AP165" s="5">
        <v>284084000.50601482</v>
      </c>
      <c r="AQ165" s="5">
        <v>284084000.50601482</v>
      </c>
    </row>
    <row r="166" spans="1:43" ht="15" customHeight="1">
      <c r="C166" s="1101"/>
      <c r="F166" s="5" t="s">
        <v>1249</v>
      </c>
      <c r="J166"/>
      <c r="K166"/>
      <c r="L166"/>
      <c r="M166"/>
      <c r="N166"/>
      <c r="O166"/>
      <c r="P166"/>
      <c r="Q166"/>
      <c r="R166"/>
      <c r="S166"/>
      <c r="T166"/>
      <c r="U166"/>
      <c r="V166"/>
      <c r="W166"/>
      <c r="X166"/>
      <c r="Y166"/>
    </row>
    <row r="167" spans="1:43" ht="15" customHeight="1">
      <c r="C167" s="1101"/>
      <c r="G167" s="1098" t="s">
        <v>683</v>
      </c>
      <c r="J167"/>
      <c r="K167"/>
      <c r="L167"/>
      <c r="M167"/>
      <c r="N167"/>
      <c r="O167"/>
      <c r="P167"/>
      <c r="Q167"/>
      <c r="R167"/>
      <c r="S167"/>
      <c r="T167"/>
      <c r="U167"/>
      <c r="V167"/>
      <c r="W167"/>
      <c r="X167"/>
      <c r="Y167"/>
      <c r="AA167" s="1098">
        <v>2072839.5780443053</v>
      </c>
      <c r="AB167" s="1098">
        <v>2319524.4369641095</v>
      </c>
      <c r="AC167" s="1098">
        <v>4005866.4720077729</v>
      </c>
      <c r="AD167" s="1098">
        <v>5034737.7768056011</v>
      </c>
      <c r="AE167" s="1098">
        <v>5203478.9882923737</v>
      </c>
      <c r="AF167" s="1098">
        <v>5465965.31727181</v>
      </c>
      <c r="AG167" s="1098">
        <v>5773449.3026477527</v>
      </c>
      <c r="AH167" s="1098">
        <v>6067184.0041247448</v>
      </c>
      <c r="AI167" s="1098">
        <v>6303421.7002062425</v>
      </c>
      <c r="AJ167" s="1098">
        <v>6547159.0056871315</v>
      </c>
      <c r="AK167" s="1098">
        <v>6854642.991063063</v>
      </c>
      <c r="AL167" s="1098">
        <v>7070881.7287460994</v>
      </c>
      <c r="AM167" s="1098">
        <v>7119629.1898423089</v>
      </c>
      <c r="AN167" s="1098">
        <v>7119629.1898423024</v>
      </c>
      <c r="AO167" s="1098">
        <v>7119629.1898422763</v>
      </c>
      <c r="AP167" s="1098">
        <v>7119629.1898422753</v>
      </c>
      <c r="AQ167" s="1098">
        <v>7119629.1898422735</v>
      </c>
    </row>
    <row r="168" spans="1:43" ht="15" customHeight="1">
      <c r="C168" s="1101"/>
      <c r="E168" s="29"/>
      <c r="F168" s="29"/>
      <c r="G168" s="29" t="s">
        <v>38</v>
      </c>
      <c r="H168" s="29"/>
      <c r="I168" s="29"/>
      <c r="J168"/>
      <c r="K168"/>
      <c r="L168"/>
      <c r="M168"/>
      <c r="N168"/>
      <c r="O168"/>
      <c r="P168"/>
      <c r="Q168"/>
      <c r="R168"/>
      <c r="S168"/>
      <c r="T168"/>
      <c r="U168"/>
      <c r="V168"/>
      <c r="W168"/>
      <c r="X168"/>
      <c r="Y168"/>
      <c r="Z168" s="29"/>
      <c r="AA168" s="29">
        <v>2072839.5780443053</v>
      </c>
      <c r="AB168" s="29">
        <v>2319524.4369641095</v>
      </c>
      <c r="AC168" s="29">
        <v>4005866.4720077729</v>
      </c>
      <c r="AD168" s="29">
        <v>5034737.7768056011</v>
      </c>
      <c r="AE168" s="29">
        <v>5203478.9882923737</v>
      </c>
      <c r="AF168" s="29">
        <v>5465965.31727181</v>
      </c>
      <c r="AG168" s="29">
        <v>5773449.3026477527</v>
      </c>
      <c r="AH168" s="29">
        <v>6067184.0041247448</v>
      </c>
      <c r="AI168" s="29">
        <v>6303421.7002062425</v>
      </c>
      <c r="AJ168" s="29">
        <v>6547159.0056871315</v>
      </c>
      <c r="AK168" s="29">
        <v>6854642.991063063</v>
      </c>
      <c r="AL168" s="29">
        <v>7070881.7287460994</v>
      </c>
      <c r="AM168" s="29">
        <v>7119629.1898423089</v>
      </c>
      <c r="AN168" s="29">
        <v>7119629.1898423024</v>
      </c>
      <c r="AO168" s="29">
        <v>7119629.1898422763</v>
      </c>
      <c r="AP168" s="29">
        <v>7119629.1898422753</v>
      </c>
      <c r="AQ168" s="29">
        <v>7119629.1898422735</v>
      </c>
    </row>
    <row r="169" spans="1:43" ht="15" customHeight="1">
      <c r="C169" s="1101"/>
      <c r="E169" s="29"/>
      <c r="F169" s="5" t="s">
        <v>1252</v>
      </c>
      <c r="G169" s="29"/>
      <c r="H169" s="29"/>
      <c r="I169" s="29"/>
      <c r="J169"/>
      <c r="K169"/>
      <c r="L169"/>
      <c r="M169"/>
      <c r="N169"/>
      <c r="O169"/>
      <c r="P169"/>
      <c r="Q169"/>
      <c r="R169"/>
      <c r="S169"/>
      <c r="T169"/>
      <c r="U169"/>
      <c r="V169"/>
      <c r="W169"/>
      <c r="X169"/>
      <c r="Y169"/>
      <c r="Z169" s="29"/>
      <c r="AA169" s="29"/>
      <c r="AB169" s="29"/>
      <c r="AC169" s="29"/>
      <c r="AD169" s="29"/>
      <c r="AE169" s="29"/>
      <c r="AF169" s="29"/>
      <c r="AG169" s="29"/>
      <c r="AH169" s="29"/>
      <c r="AI169" s="29"/>
      <c r="AJ169" s="29"/>
      <c r="AK169" s="29"/>
      <c r="AL169" s="29"/>
      <c r="AM169" s="29"/>
      <c r="AN169" s="29"/>
      <c r="AO169" s="29"/>
      <c r="AP169" s="29"/>
      <c r="AQ169" s="29"/>
    </row>
    <row r="170" spans="1:43" ht="15" customHeight="1">
      <c r="C170" s="1101"/>
      <c r="E170" s="29"/>
      <c r="G170" s="1098" t="s">
        <v>1295</v>
      </c>
      <c r="J170"/>
      <c r="K170"/>
      <c r="L170"/>
      <c r="M170"/>
      <c r="N170"/>
      <c r="O170"/>
      <c r="P170"/>
      <c r="Q170"/>
      <c r="R170"/>
      <c r="S170"/>
      <c r="T170"/>
      <c r="U170"/>
      <c r="V170"/>
      <c r="W170"/>
      <c r="X170"/>
      <c r="Y170"/>
      <c r="AA170" s="1098">
        <v>4100000</v>
      </c>
      <c r="AB170" s="1098">
        <v>-800000</v>
      </c>
      <c r="AC170" s="1098">
        <v>-2000000</v>
      </c>
      <c r="AD170" s="1098">
        <v>4200000</v>
      </c>
      <c r="AE170" s="1098">
        <v>9300000</v>
      </c>
      <c r="AF170" s="1098">
        <v>11700000</v>
      </c>
      <c r="AG170" s="1098">
        <v>12900000</v>
      </c>
      <c r="AH170" s="1098">
        <v>10600000</v>
      </c>
      <c r="AI170" s="1098">
        <v>8300000</v>
      </c>
      <c r="AJ170" s="1098">
        <v>11200000</v>
      </c>
      <c r="AK170" s="1098">
        <v>13400000</v>
      </c>
      <c r="AL170" s="1098">
        <v>3900000</v>
      </c>
      <c r="AM170" s="1098">
        <v>0</v>
      </c>
      <c r="AN170" s="1098">
        <v>0</v>
      </c>
      <c r="AO170" s="1098">
        <v>0</v>
      </c>
      <c r="AP170" s="1098">
        <v>0</v>
      </c>
      <c r="AQ170" s="1098">
        <v>0</v>
      </c>
    </row>
    <row r="171" spans="1:43" ht="15" customHeight="1">
      <c r="C171" s="1101"/>
      <c r="E171" s="29"/>
      <c r="G171" s="1098" t="s">
        <v>1296</v>
      </c>
      <c r="J171"/>
      <c r="K171"/>
      <c r="L171"/>
      <c r="M171"/>
      <c r="N171"/>
      <c r="O171"/>
      <c r="P171"/>
      <c r="Q171"/>
      <c r="R171"/>
      <c r="S171"/>
      <c r="T171"/>
      <c r="U171"/>
      <c r="V171"/>
      <c r="W171"/>
      <c r="X171"/>
      <c r="Y171"/>
      <c r="AA171" s="1098">
        <v>-2072839.5780443053</v>
      </c>
      <c r="AB171" s="1098">
        <v>-2319524.4369641095</v>
      </c>
      <c r="AC171" s="1098">
        <v>-4005866.4720077729</v>
      </c>
      <c r="AD171" s="1098">
        <v>-5034737.7768056011</v>
      </c>
      <c r="AE171" s="1098">
        <v>-5203478.9882923737</v>
      </c>
      <c r="AF171" s="1098">
        <v>-5465965.31727181</v>
      </c>
      <c r="AG171" s="1098">
        <v>-5773449.3026477527</v>
      </c>
      <c r="AH171" s="1098">
        <v>-6067184.0041247448</v>
      </c>
      <c r="AI171" s="1098">
        <v>-6303421.7002062425</v>
      </c>
      <c r="AJ171" s="1098">
        <v>-6547159.0056871315</v>
      </c>
      <c r="AK171" s="1098">
        <v>-6854642.991063063</v>
      </c>
      <c r="AL171" s="1098">
        <v>-7070881.7287460994</v>
      </c>
      <c r="AM171" s="1098">
        <v>-7119629.1898423089</v>
      </c>
      <c r="AN171" s="1098">
        <v>-7119629.1898423024</v>
      </c>
      <c r="AO171" s="1098">
        <v>-7119629.1898422763</v>
      </c>
      <c r="AP171" s="1098">
        <v>-7119629.1898422753</v>
      </c>
      <c r="AQ171" s="1098">
        <v>-7119629.1898422735</v>
      </c>
    </row>
    <row r="172" spans="1:43" ht="15" customHeight="1">
      <c r="C172" s="1101"/>
      <c r="E172" s="29"/>
      <c r="F172" s="29"/>
      <c r="G172" s="29" t="s">
        <v>38</v>
      </c>
      <c r="H172" s="29"/>
      <c r="I172" s="29"/>
      <c r="J172"/>
      <c r="K172"/>
      <c r="L172"/>
      <c r="M172"/>
      <c r="N172"/>
      <c r="O172"/>
      <c r="P172"/>
      <c r="Q172"/>
      <c r="R172"/>
      <c r="S172"/>
      <c r="T172"/>
      <c r="U172"/>
      <c r="V172"/>
      <c r="W172"/>
      <c r="X172"/>
      <c r="Y172"/>
      <c r="Z172" s="29"/>
      <c r="AA172" s="29">
        <v>2027160.4219556947</v>
      </c>
      <c r="AB172" s="29">
        <v>-3119524.4369641095</v>
      </c>
      <c r="AC172" s="29">
        <v>-6005866.4720077729</v>
      </c>
      <c r="AD172" s="29">
        <v>-834737.77680560108</v>
      </c>
      <c r="AE172" s="29">
        <v>4096521.0117076263</v>
      </c>
      <c r="AF172" s="29">
        <v>6234034.68272819</v>
      </c>
      <c r="AG172" s="29">
        <v>7126550.6973522473</v>
      </c>
      <c r="AH172" s="29">
        <v>4532815.9958752552</v>
      </c>
      <c r="AI172" s="29">
        <v>1996578.2997937575</v>
      </c>
      <c r="AJ172" s="29">
        <v>4652840.9943128685</v>
      </c>
      <c r="AK172" s="29">
        <v>6545357.008936937</v>
      </c>
      <c r="AL172" s="29">
        <v>-3170881.7287460994</v>
      </c>
      <c r="AM172" s="29">
        <v>-7119629.1898423089</v>
      </c>
      <c r="AN172" s="29">
        <v>-7119629.1898423024</v>
      </c>
      <c r="AO172" s="29">
        <v>-7119629.1898422763</v>
      </c>
      <c r="AP172" s="29">
        <v>-7119629.1898422753</v>
      </c>
      <c r="AQ172" s="29">
        <v>-7119629.1898422735</v>
      </c>
    </row>
    <row r="173" spans="1:43" ht="15" customHeight="1">
      <c r="C173" s="1101"/>
      <c r="E173" s="29"/>
      <c r="G173" s="29"/>
      <c r="H173" s="29"/>
      <c r="I173" s="29"/>
      <c r="J173"/>
      <c r="K173"/>
      <c r="L173"/>
      <c r="M173"/>
      <c r="N173"/>
      <c r="O173"/>
      <c r="P173"/>
      <c r="Q173"/>
      <c r="R173"/>
      <c r="S173"/>
      <c r="T173"/>
      <c r="U173"/>
      <c r="V173"/>
      <c r="W173"/>
      <c r="X173"/>
      <c r="Y173"/>
    </row>
    <row r="174" spans="1:43" ht="15" customHeight="1">
      <c r="C174" s="1101"/>
      <c r="E174" s="5" t="s">
        <v>1257</v>
      </c>
      <c r="J174"/>
      <c r="K174"/>
      <c r="L174"/>
      <c r="M174"/>
      <c r="N174"/>
      <c r="O174"/>
      <c r="P174"/>
      <c r="Q174"/>
      <c r="R174"/>
      <c r="S174"/>
      <c r="T174"/>
      <c r="U174"/>
      <c r="V174"/>
      <c r="W174"/>
      <c r="X174"/>
      <c r="Y174"/>
      <c r="Z174" s="1100">
        <v>197284000.50601479</v>
      </c>
      <c r="AA174" s="5">
        <v>201384000.50601479</v>
      </c>
      <c r="AB174" s="5">
        <v>200584000.50601482</v>
      </c>
      <c r="AC174" s="5">
        <v>198584000.50601482</v>
      </c>
      <c r="AD174" s="5">
        <v>202784000.50601482</v>
      </c>
      <c r="AE174" s="5">
        <v>212084000.50601482</v>
      </c>
      <c r="AF174" s="5">
        <v>223784000.50601482</v>
      </c>
      <c r="AG174" s="5">
        <v>236684000.50601482</v>
      </c>
      <c r="AH174" s="5">
        <v>247284000.50601482</v>
      </c>
      <c r="AI174" s="5">
        <v>255584000.50601482</v>
      </c>
      <c r="AJ174" s="5">
        <v>266784000.50601482</v>
      </c>
      <c r="AK174" s="5">
        <v>280184000.50601482</v>
      </c>
      <c r="AL174" s="5">
        <v>284084000.50601482</v>
      </c>
      <c r="AM174" s="5">
        <v>284084000.50601482</v>
      </c>
      <c r="AN174" s="5">
        <v>284084000.50601482</v>
      </c>
      <c r="AO174" s="5">
        <v>284084000.50601482</v>
      </c>
      <c r="AP174" s="5">
        <v>284084000.50601482</v>
      </c>
      <c r="AQ174" s="5">
        <v>284084000.50601482</v>
      </c>
    </row>
    <row r="175" spans="1:43" ht="15" customHeight="1">
      <c r="B175" s="396"/>
      <c r="C175" s="1101"/>
      <c r="J175"/>
      <c r="K175"/>
      <c r="L175"/>
      <c r="M175"/>
      <c r="N175"/>
      <c r="O175"/>
      <c r="P175"/>
      <c r="Q175"/>
      <c r="R175"/>
      <c r="S175"/>
      <c r="T175"/>
      <c r="U175"/>
      <c r="V175"/>
      <c r="W175"/>
      <c r="X175"/>
      <c r="Y175"/>
    </row>
    <row r="176" spans="1:43" s="5" customFormat="1" ht="15" customHeight="1">
      <c r="A176" s="171"/>
      <c r="B176" s="171"/>
      <c r="C176" s="1051"/>
      <c r="D176" s="29"/>
      <c r="E176" s="5" t="s">
        <v>1316</v>
      </c>
      <c r="N176" s="5">
        <v>0</v>
      </c>
      <c r="O176" s="5">
        <v>0</v>
      </c>
      <c r="P176" s="5">
        <v>0</v>
      </c>
      <c r="Q176" s="5">
        <v>0</v>
      </c>
      <c r="R176" s="5">
        <v>0</v>
      </c>
      <c r="S176" s="5">
        <v>0</v>
      </c>
      <c r="T176" s="5">
        <v>0</v>
      </c>
      <c r="U176" s="5">
        <v>0</v>
      </c>
      <c r="V176" s="5">
        <v>0</v>
      </c>
      <c r="W176" s="5">
        <v>0</v>
      </c>
      <c r="X176" s="5">
        <v>0</v>
      </c>
      <c r="Y176" s="5">
        <v>0</v>
      </c>
      <c r="Z176" s="5">
        <v>197284000.50601479</v>
      </c>
      <c r="AA176" s="5">
        <v>4100000</v>
      </c>
      <c r="AB176" s="5">
        <v>-799999.9999999702</v>
      </c>
      <c r="AC176" s="5">
        <v>-2000000</v>
      </c>
      <c r="AD176" s="5">
        <v>4200000</v>
      </c>
      <c r="AE176" s="5">
        <v>9300000</v>
      </c>
      <c r="AF176" s="5">
        <v>11700000</v>
      </c>
      <c r="AG176" s="5">
        <v>12900000</v>
      </c>
      <c r="AH176" s="5">
        <v>10600000</v>
      </c>
      <c r="AI176" s="5">
        <v>8300000</v>
      </c>
      <c r="AJ176" s="5">
        <v>11200000</v>
      </c>
      <c r="AK176" s="5">
        <v>13400000</v>
      </c>
      <c r="AL176" s="5">
        <v>3900000</v>
      </c>
      <c r="AM176" s="5">
        <v>0</v>
      </c>
      <c r="AN176" s="5">
        <v>0</v>
      </c>
      <c r="AO176" s="5">
        <v>0</v>
      </c>
      <c r="AP176" s="5">
        <v>0</v>
      </c>
      <c r="AQ176" s="5">
        <v>0</v>
      </c>
    </row>
    <row r="177" spans="3:43" ht="15" customHeight="1">
      <c r="C177" s="1101"/>
      <c r="J177"/>
      <c r="K177"/>
      <c r="L177"/>
      <c r="M177"/>
      <c r="N177"/>
      <c r="O177"/>
      <c r="P177"/>
      <c r="Q177"/>
      <c r="R177"/>
      <c r="S177"/>
      <c r="T177"/>
      <c r="U177"/>
      <c r="V177"/>
      <c r="W177"/>
      <c r="X177"/>
      <c r="Y177"/>
    </row>
    <row r="178" spans="3:43" ht="15" customHeight="1">
      <c r="C178" s="1101"/>
      <c r="J178"/>
      <c r="K178"/>
      <c r="L178"/>
      <c r="M178"/>
      <c r="N178"/>
      <c r="O178"/>
      <c r="P178"/>
      <c r="Q178"/>
      <c r="R178"/>
      <c r="S178"/>
      <c r="T178"/>
      <c r="U178"/>
      <c r="V178"/>
      <c r="W178"/>
      <c r="X178"/>
      <c r="Y178"/>
      <c r="Z178" s="1077"/>
      <c r="AA178" s="1077"/>
      <c r="AB178" s="1077"/>
      <c r="AC178" s="1077"/>
      <c r="AD178" s="1077"/>
      <c r="AE178" s="1077"/>
      <c r="AF178" s="1077"/>
      <c r="AG178" s="1077"/>
      <c r="AH178" s="1077"/>
      <c r="AI178" s="1077"/>
      <c r="AJ178" s="1077"/>
      <c r="AK178" s="1077"/>
      <c r="AL178" s="1077"/>
      <c r="AM178" s="1077"/>
      <c r="AN178" s="1077"/>
      <c r="AO178" s="1077"/>
      <c r="AP178" s="1077"/>
      <c r="AQ178" s="1077"/>
    </row>
    <row r="179" spans="3:43" ht="15" customHeight="1">
      <c r="C179" s="1101"/>
      <c r="J179"/>
      <c r="K179"/>
      <c r="L179"/>
      <c r="M179"/>
      <c r="N179"/>
      <c r="O179"/>
      <c r="P179"/>
      <c r="Q179"/>
      <c r="R179"/>
      <c r="S179"/>
      <c r="T179"/>
      <c r="U179"/>
      <c r="V179"/>
      <c r="W179"/>
      <c r="X179"/>
      <c r="Y179"/>
    </row>
    <row r="180" spans="3:43" ht="15" customHeight="1">
      <c r="C180" s="1101"/>
      <c r="D180" s="29" t="s">
        <v>1318</v>
      </c>
      <c r="J180"/>
      <c r="K180"/>
      <c r="L180"/>
      <c r="M180"/>
      <c r="N180"/>
      <c r="O180"/>
      <c r="P180"/>
      <c r="Q180"/>
      <c r="R180"/>
      <c r="S180"/>
      <c r="T180"/>
      <c r="U180"/>
      <c r="V180"/>
      <c r="W180"/>
      <c r="X180"/>
      <c r="Y180"/>
    </row>
    <row r="181" spans="3:43" ht="15" customHeight="1">
      <c r="C181" s="1101"/>
      <c r="F181" s="476"/>
      <c r="J181"/>
      <c r="K181"/>
      <c r="L181"/>
      <c r="M181"/>
      <c r="N181"/>
      <c r="O181"/>
      <c r="P181"/>
      <c r="Q181"/>
      <c r="R181"/>
      <c r="S181"/>
      <c r="T181"/>
      <c r="U181"/>
      <c r="V181"/>
      <c r="W181"/>
      <c r="X181"/>
      <c r="Y181"/>
    </row>
    <row r="182" spans="3:43" ht="15" customHeight="1">
      <c r="C182" s="1101"/>
      <c r="F182" s="1078"/>
      <c r="J182"/>
      <c r="K182"/>
      <c r="L182"/>
      <c r="M182"/>
      <c r="N182"/>
      <c r="O182"/>
      <c r="P182"/>
      <c r="Q182"/>
      <c r="R182"/>
      <c r="S182"/>
      <c r="T182"/>
      <c r="U182"/>
      <c r="V182"/>
      <c r="W182"/>
      <c r="X182"/>
      <c r="Y182"/>
    </row>
    <row r="183" spans="3:43" ht="15" customHeight="1">
      <c r="C183" s="1101"/>
      <c r="E183" s="1078"/>
      <c r="J183"/>
      <c r="K183"/>
      <c r="L183"/>
      <c r="M183"/>
      <c r="N183"/>
      <c r="O183"/>
      <c r="P183"/>
      <c r="Q183"/>
      <c r="R183"/>
      <c r="S183"/>
      <c r="T183"/>
      <c r="U183"/>
      <c r="V183"/>
      <c r="W183"/>
      <c r="X183"/>
      <c r="Y183"/>
    </row>
    <row r="184" spans="3:43" ht="15" customHeight="1">
      <c r="C184" s="1101"/>
      <c r="E184" s="1078"/>
      <c r="J184"/>
      <c r="K184"/>
      <c r="L184"/>
      <c r="M184"/>
      <c r="N184"/>
      <c r="O184"/>
      <c r="P184"/>
      <c r="Q184"/>
      <c r="R184"/>
      <c r="S184"/>
      <c r="T184"/>
      <c r="U184"/>
      <c r="V184"/>
      <c r="W184"/>
      <c r="X184"/>
      <c r="Y184"/>
    </row>
    <row r="185" spans="3:43" ht="15" customHeight="1">
      <c r="C185" s="1101"/>
      <c r="E185" s="5" t="s">
        <v>1248</v>
      </c>
      <c r="J185"/>
      <c r="K185"/>
      <c r="L185"/>
      <c r="M185"/>
      <c r="N185"/>
      <c r="O185"/>
      <c r="P185"/>
      <c r="Q185"/>
      <c r="R185"/>
      <c r="S185"/>
      <c r="T185"/>
      <c r="U185"/>
      <c r="V185"/>
      <c r="W185"/>
      <c r="X185"/>
      <c r="Y185"/>
      <c r="AA185" s="5">
        <v>34162824.307263263</v>
      </c>
      <c r="AB185" s="5">
        <v>37852561.262269408</v>
      </c>
      <c r="AC185" s="5">
        <v>32731758.102199078</v>
      </c>
      <c r="AD185" s="5">
        <v>33572486.330312937</v>
      </c>
      <c r="AE185" s="5">
        <v>35281356.07099542</v>
      </c>
      <c r="AF185" s="5">
        <v>35986326.663946643</v>
      </c>
      <c r="AG185" s="5">
        <v>31437037.791804507</v>
      </c>
      <c r="AH185" s="5">
        <v>27624348.36640691</v>
      </c>
      <c r="AI185" s="5">
        <v>23237277.394036993</v>
      </c>
      <c r="AJ185" s="5">
        <v>24129028.477474511</v>
      </c>
      <c r="AK185" s="5">
        <v>26998900.873962522</v>
      </c>
      <c r="AL185" s="5">
        <v>29165646.3853257</v>
      </c>
      <c r="AM185" s="5">
        <v>26140421.971563846</v>
      </c>
      <c r="AN185" s="5">
        <v>45168514.100229084</v>
      </c>
      <c r="AO185" s="5">
        <v>95834865.814918101</v>
      </c>
      <c r="AP185" s="5">
        <v>155052632.41772383</v>
      </c>
      <c r="AQ185" s="5">
        <v>233014429.77670315</v>
      </c>
    </row>
    <row r="186" spans="3:43" ht="15" customHeight="1">
      <c r="C186" s="1101"/>
      <c r="F186" s="5" t="s">
        <v>1249</v>
      </c>
      <c r="J186"/>
      <c r="K186"/>
      <c r="L186"/>
      <c r="M186"/>
      <c r="N186"/>
      <c r="O186"/>
      <c r="P186"/>
      <c r="Q186"/>
      <c r="R186"/>
      <c r="S186"/>
      <c r="T186"/>
      <c r="U186"/>
      <c r="V186"/>
      <c r="W186"/>
      <c r="X186"/>
      <c r="Y186"/>
    </row>
    <row r="187" spans="3:43" ht="15" customHeight="1">
      <c r="C187" s="1101"/>
      <c r="E187" s="476"/>
      <c r="G187" s="1098" t="s">
        <v>683</v>
      </c>
      <c r="J187"/>
      <c r="K187"/>
      <c r="L187"/>
      <c r="M187"/>
      <c r="N187"/>
      <c r="O187"/>
      <c r="P187"/>
      <c r="Q187"/>
      <c r="R187"/>
      <c r="S187"/>
      <c r="T187"/>
      <c r="U187"/>
      <c r="V187"/>
      <c r="W187"/>
      <c r="X187"/>
      <c r="Y187"/>
      <c r="AA187" s="1098">
        <v>374044.54687792063</v>
      </c>
      <c r="AB187" s="1098">
        <v>407096.40561269224</v>
      </c>
      <c r="AC187" s="1098">
        <v>667785.4331452623</v>
      </c>
      <c r="AD187" s="1098">
        <v>869100.76672542095</v>
      </c>
      <c r="AE187" s="1098">
        <v>899654.09621175379</v>
      </c>
      <c r="AF187" s="1098">
        <v>850994.40592575818</v>
      </c>
      <c r="AG187" s="1098">
        <v>745152.16171332076</v>
      </c>
      <c r="AH187" s="1098">
        <v>641363.20034286007</v>
      </c>
      <c r="AI187" s="1098">
        <v>597120.97821297869</v>
      </c>
      <c r="AJ187" s="1098">
        <v>644733.95409389958</v>
      </c>
      <c r="AK187" s="1098">
        <v>708485.2487802729</v>
      </c>
      <c r="AL187" s="1098">
        <v>697619.00033932179</v>
      </c>
      <c r="AM187" s="1098">
        <v>900176.26280895621</v>
      </c>
      <c r="AN187" s="1098">
        <v>1782337.8856977373</v>
      </c>
      <c r="AO187" s="1098">
        <v>3173202.7351617217</v>
      </c>
      <c r="AP187" s="1098">
        <v>4909561.3327523172</v>
      </c>
      <c r="AQ187" s="1098">
        <v>7141501.4131109715</v>
      </c>
    </row>
    <row r="188" spans="3:43" ht="15" customHeight="1">
      <c r="C188" s="1101"/>
      <c r="E188" s="29"/>
      <c r="F188" s="29"/>
      <c r="G188" s="29" t="s">
        <v>38</v>
      </c>
      <c r="H188" s="29"/>
      <c r="I188" s="29"/>
      <c r="J188"/>
      <c r="K188"/>
      <c r="L188"/>
      <c r="M188"/>
      <c r="N188"/>
      <c r="O188"/>
      <c r="P188"/>
      <c r="Q188"/>
      <c r="R188"/>
      <c r="S188"/>
      <c r="T188"/>
      <c r="U188"/>
      <c r="V188"/>
      <c r="W188"/>
      <c r="X188"/>
      <c r="Y188"/>
      <c r="Z188" s="29"/>
      <c r="AA188" s="29">
        <v>374044.54687792063</v>
      </c>
      <c r="AB188" s="29">
        <v>407096.40561269224</v>
      </c>
      <c r="AC188" s="29">
        <v>667785.4331452623</v>
      </c>
      <c r="AD188" s="29">
        <v>869100.76672542095</v>
      </c>
      <c r="AE188" s="29">
        <v>899654.09621175379</v>
      </c>
      <c r="AF188" s="29">
        <v>850994.40592575818</v>
      </c>
      <c r="AG188" s="29">
        <v>745152.16171332076</v>
      </c>
      <c r="AH188" s="29">
        <v>641363.20034286007</v>
      </c>
      <c r="AI188" s="29">
        <v>597120.97821297869</v>
      </c>
      <c r="AJ188" s="29">
        <v>644733.95409389958</v>
      </c>
      <c r="AK188" s="29">
        <v>708485.2487802729</v>
      </c>
      <c r="AL188" s="29">
        <v>697619.00033932179</v>
      </c>
      <c r="AM188" s="29">
        <v>900176.26280895621</v>
      </c>
      <c r="AN188" s="29">
        <v>1782337.8856977373</v>
      </c>
      <c r="AO188" s="29">
        <v>3173202.7351617217</v>
      </c>
      <c r="AP188" s="29">
        <v>4909561.3327523172</v>
      </c>
      <c r="AQ188" s="29">
        <v>7141501.4131109715</v>
      </c>
    </row>
    <row r="189" spans="3:43" ht="15" customHeight="1">
      <c r="C189" s="1101"/>
      <c r="F189" s="5" t="s">
        <v>1252</v>
      </c>
      <c r="J189"/>
      <c r="K189"/>
      <c r="L189"/>
      <c r="M189"/>
      <c r="N189"/>
      <c r="O189"/>
      <c r="P189"/>
      <c r="Q189"/>
      <c r="R189"/>
      <c r="S189"/>
      <c r="T189"/>
      <c r="U189"/>
      <c r="V189"/>
      <c r="W189"/>
      <c r="X189"/>
      <c r="Y189"/>
    </row>
    <row r="190" spans="3:43" ht="15" customHeight="1">
      <c r="C190" s="1101"/>
      <c r="G190" s="1098" t="s">
        <v>1295</v>
      </c>
      <c r="J190"/>
      <c r="K190"/>
      <c r="L190"/>
      <c r="M190"/>
      <c r="N190"/>
      <c r="O190"/>
      <c r="P190"/>
      <c r="Q190"/>
      <c r="R190"/>
      <c r="S190"/>
      <c r="T190"/>
      <c r="U190"/>
      <c r="V190"/>
      <c r="W190"/>
      <c r="X190"/>
      <c r="Y190"/>
      <c r="AA190" s="1098">
        <v>3689736.9550061454</v>
      </c>
      <c r="AB190" s="1098">
        <v>-5120803.1600703299</v>
      </c>
      <c r="AC190" s="1098">
        <v>840728.22811385989</v>
      </c>
      <c r="AD190" s="1098">
        <v>1708869.7406824827</v>
      </c>
      <c r="AE190" s="1098">
        <v>704970.59295122325</v>
      </c>
      <c r="AF190" s="1098">
        <v>-4549288.8721421361</v>
      </c>
      <c r="AG190" s="1098">
        <v>-3812689.4253975973</v>
      </c>
      <c r="AH190" s="1098">
        <v>-4387070.9723699167</v>
      </c>
      <c r="AI190" s="1098">
        <v>891751.08343751729</v>
      </c>
      <c r="AJ190" s="1098">
        <v>2869872.3964880109</v>
      </c>
      <c r="AK190" s="1098">
        <v>2166745.5113631785</v>
      </c>
      <c r="AL190" s="1098">
        <v>-3025224.4137618542</v>
      </c>
      <c r="AM190" s="1098">
        <v>19028092.128665239</v>
      </c>
      <c r="AN190" s="1098">
        <v>50666351.714689016</v>
      </c>
      <c r="AO190" s="1098">
        <v>59217766.602805719</v>
      </c>
      <c r="AP190" s="1098">
        <v>77961797.358979315</v>
      </c>
      <c r="AQ190" s="1098">
        <v>98370768.642818362</v>
      </c>
    </row>
    <row r="191" spans="3:43" ht="15" customHeight="1">
      <c r="C191" s="1101"/>
      <c r="G191" s="1098" t="s">
        <v>1296</v>
      </c>
      <c r="J191"/>
      <c r="K191"/>
      <c r="L191"/>
      <c r="M191"/>
      <c r="N191"/>
      <c r="O191"/>
      <c r="P191"/>
      <c r="Q191"/>
      <c r="R191"/>
      <c r="S191"/>
      <c r="T191"/>
      <c r="U191"/>
      <c r="V191"/>
      <c r="W191"/>
      <c r="X191"/>
      <c r="Y191"/>
      <c r="AA191" s="1098">
        <v>-374044.54687792063</v>
      </c>
      <c r="AB191" s="1098">
        <v>-407096.40561269224</v>
      </c>
      <c r="AC191" s="1098">
        <v>-667785.4331452623</v>
      </c>
      <c r="AD191" s="1098">
        <v>-869100.76672542095</v>
      </c>
      <c r="AE191" s="1098">
        <v>-899654.09621175379</v>
      </c>
      <c r="AF191" s="1098">
        <v>-850994.40592575818</v>
      </c>
      <c r="AG191" s="1098">
        <v>-745152.16171332076</v>
      </c>
      <c r="AH191" s="1098">
        <v>-641363.20034286007</v>
      </c>
      <c r="AI191" s="1098">
        <v>-597120.97821297869</v>
      </c>
      <c r="AJ191" s="1098">
        <v>-644733.95409389958</v>
      </c>
      <c r="AK191" s="1098">
        <v>-708485.2487802729</v>
      </c>
      <c r="AL191" s="1098">
        <v>-697619.00033932179</v>
      </c>
      <c r="AM191" s="1098">
        <v>-900176.26280895621</v>
      </c>
      <c r="AN191" s="1098">
        <v>-1782337.8856977373</v>
      </c>
      <c r="AO191" s="1098">
        <v>-3173202.7351617217</v>
      </c>
      <c r="AP191" s="1098">
        <v>-4909561.3327523172</v>
      </c>
      <c r="AQ191" s="1098">
        <v>-7141501.4131109715</v>
      </c>
    </row>
    <row r="192" spans="3:43" ht="15" customHeight="1">
      <c r="C192" s="1101"/>
      <c r="E192" s="29"/>
      <c r="F192" s="29"/>
      <c r="G192" s="29" t="s">
        <v>38</v>
      </c>
      <c r="H192" s="29"/>
      <c r="I192" s="29"/>
      <c r="J192"/>
      <c r="K192"/>
      <c r="L192"/>
      <c r="M192"/>
      <c r="N192"/>
      <c r="O192"/>
      <c r="P192"/>
      <c r="Q192"/>
      <c r="R192"/>
      <c r="S192"/>
      <c r="T192"/>
      <c r="U192"/>
      <c r="V192"/>
      <c r="W192"/>
      <c r="X192"/>
      <c r="Y192"/>
      <c r="Z192" s="29"/>
      <c r="AA192" s="29">
        <v>3315692.4081282248</v>
      </c>
      <c r="AB192" s="29">
        <v>-5527899.5656830221</v>
      </c>
      <c r="AC192" s="29">
        <v>172942.79496859759</v>
      </c>
      <c r="AD192" s="29">
        <v>839768.97395706177</v>
      </c>
      <c r="AE192" s="29">
        <v>-194683.50326053053</v>
      </c>
      <c r="AF192" s="29">
        <v>-5400283.2780678943</v>
      </c>
      <c r="AG192" s="29">
        <v>-4557841.587110918</v>
      </c>
      <c r="AH192" s="29">
        <v>-5028434.1727127768</v>
      </c>
      <c r="AI192" s="29">
        <v>294630.10522453859</v>
      </c>
      <c r="AJ192" s="29">
        <v>2225138.4423941113</v>
      </c>
      <c r="AK192" s="29">
        <v>1458260.2625829056</v>
      </c>
      <c r="AL192" s="29">
        <v>-3722843.414101176</v>
      </c>
      <c r="AM192" s="29">
        <v>18127915.865856282</v>
      </c>
      <c r="AN192" s="29">
        <v>48884013.828991279</v>
      </c>
      <c r="AO192" s="29">
        <v>56044563.867643997</v>
      </c>
      <c r="AP192" s="29">
        <v>73052236.026226997</v>
      </c>
      <c r="AQ192" s="29">
        <v>91229267.22970739</v>
      </c>
    </row>
    <row r="193" spans="3:43" ht="15" customHeight="1">
      <c r="C193" s="1101"/>
      <c r="F193" s="5" t="s">
        <v>1297</v>
      </c>
      <c r="J193"/>
      <c r="K193"/>
      <c r="L193"/>
      <c r="M193"/>
      <c r="N193"/>
      <c r="O193"/>
      <c r="P193"/>
      <c r="Q193"/>
      <c r="R193"/>
      <c r="S193"/>
      <c r="T193"/>
      <c r="U193"/>
      <c r="V193"/>
      <c r="W193"/>
      <c r="X193"/>
      <c r="Y193"/>
      <c r="AA193" s="1098">
        <v>0</v>
      </c>
      <c r="AB193" s="1098">
        <v>0</v>
      </c>
      <c r="AC193" s="1098">
        <v>0</v>
      </c>
      <c r="AD193" s="1098">
        <v>0</v>
      </c>
      <c r="AE193" s="1098">
        <v>0</v>
      </c>
      <c r="AF193" s="1098">
        <v>0</v>
      </c>
      <c r="AG193" s="1098">
        <v>0</v>
      </c>
      <c r="AH193" s="1098">
        <v>0</v>
      </c>
      <c r="AI193" s="1098">
        <v>0</v>
      </c>
      <c r="AJ193" s="1098">
        <v>0</v>
      </c>
      <c r="AK193" s="1098">
        <v>0</v>
      </c>
      <c r="AL193" s="1098">
        <v>0</v>
      </c>
      <c r="AM193" s="1098">
        <v>0</v>
      </c>
      <c r="AN193" s="1098">
        <v>0</v>
      </c>
      <c r="AO193" s="1098">
        <v>0</v>
      </c>
      <c r="AP193" s="1098">
        <v>0</v>
      </c>
      <c r="AQ193" s="1098">
        <v>0</v>
      </c>
    </row>
    <row r="194" spans="3:43" ht="15" customHeight="1">
      <c r="C194" s="1101"/>
      <c r="D194" s="5"/>
      <c r="F194" s="29"/>
      <c r="G194" s="29" t="s">
        <v>38</v>
      </c>
      <c r="H194" s="29"/>
      <c r="I194" s="29"/>
      <c r="J194"/>
      <c r="K194"/>
      <c r="L194"/>
      <c r="M194"/>
      <c r="N194"/>
      <c r="O194"/>
      <c r="P194"/>
      <c r="Q194"/>
      <c r="R194"/>
      <c r="S194"/>
      <c r="T194"/>
      <c r="U194"/>
      <c r="V194"/>
      <c r="W194"/>
      <c r="X194"/>
      <c r="Y194"/>
      <c r="Z194" s="29"/>
      <c r="AA194" s="29">
        <v>0</v>
      </c>
      <c r="AB194" s="29">
        <v>0</v>
      </c>
      <c r="AC194" s="29">
        <v>0</v>
      </c>
      <c r="AD194" s="29">
        <v>0</v>
      </c>
      <c r="AE194" s="29">
        <v>0</v>
      </c>
      <c r="AF194" s="29">
        <v>0</v>
      </c>
      <c r="AG194" s="29">
        <v>0</v>
      </c>
      <c r="AH194" s="29">
        <v>0</v>
      </c>
      <c r="AI194" s="29">
        <v>0</v>
      </c>
      <c r="AJ194" s="29">
        <v>0</v>
      </c>
      <c r="AK194" s="29">
        <v>0</v>
      </c>
      <c r="AL194" s="29">
        <v>0</v>
      </c>
      <c r="AM194" s="29">
        <v>0</v>
      </c>
      <c r="AN194" s="29">
        <v>0</v>
      </c>
      <c r="AO194" s="29">
        <v>0</v>
      </c>
      <c r="AP194" s="29">
        <v>0</v>
      </c>
      <c r="AQ194" s="29">
        <v>0</v>
      </c>
    </row>
    <row r="195" spans="3:43" ht="15" customHeight="1">
      <c r="C195" s="1101"/>
      <c r="D195" s="5"/>
      <c r="F195" s="5" t="s">
        <v>1257</v>
      </c>
      <c r="J195"/>
      <c r="K195"/>
      <c r="L195"/>
      <c r="M195"/>
      <c r="N195"/>
      <c r="O195"/>
      <c r="P195"/>
      <c r="Q195"/>
      <c r="R195"/>
      <c r="S195"/>
      <c r="T195"/>
      <c r="U195"/>
      <c r="V195"/>
      <c r="W195"/>
      <c r="X195"/>
      <c r="Y195"/>
      <c r="Z195" s="1100">
        <v>34162824.307263263</v>
      </c>
      <c r="AA195" s="5">
        <v>37852561.262269408</v>
      </c>
      <c r="AB195" s="5">
        <v>32731758.102199078</v>
      </c>
      <c r="AC195" s="5">
        <v>33572486.330312937</v>
      </c>
      <c r="AD195" s="5">
        <v>35281356.07099542</v>
      </c>
      <c r="AE195" s="5">
        <v>35986326.663946643</v>
      </c>
      <c r="AF195" s="5">
        <v>31437037.791804507</v>
      </c>
      <c r="AG195" s="5">
        <v>27624348.36640691</v>
      </c>
      <c r="AH195" s="5">
        <v>23237277.394036993</v>
      </c>
      <c r="AI195" s="5">
        <v>24129028.477474511</v>
      </c>
      <c r="AJ195" s="5">
        <v>26998900.873962522</v>
      </c>
      <c r="AK195" s="5">
        <v>29165646.3853257</v>
      </c>
      <c r="AL195" s="5">
        <v>26140421.971563846</v>
      </c>
      <c r="AM195" s="5">
        <v>45168514.100229084</v>
      </c>
      <c r="AN195" s="5">
        <v>95834865.814918101</v>
      </c>
      <c r="AO195" s="5">
        <v>155052632.41772383</v>
      </c>
      <c r="AP195" s="5">
        <v>233014429.77670315</v>
      </c>
      <c r="AQ195" s="5">
        <v>331385198.41952151</v>
      </c>
    </row>
    <row r="196" spans="3:43" ht="15" customHeight="1">
      <c r="C196" s="1101"/>
      <c r="E196" s="29"/>
      <c r="J196"/>
      <c r="K196"/>
      <c r="L196"/>
      <c r="M196"/>
      <c r="N196"/>
      <c r="O196"/>
      <c r="P196"/>
      <c r="Q196"/>
      <c r="R196"/>
      <c r="S196"/>
      <c r="T196"/>
      <c r="U196"/>
      <c r="V196"/>
      <c r="W196"/>
      <c r="X196"/>
      <c r="Y196"/>
    </row>
    <row r="197" spans="3:43" ht="15" customHeight="1">
      <c r="C197" s="1101"/>
      <c r="J197"/>
      <c r="K197"/>
      <c r="L197"/>
      <c r="M197"/>
      <c r="N197"/>
      <c r="O197"/>
      <c r="P197"/>
      <c r="Q197"/>
      <c r="R197"/>
      <c r="S197"/>
      <c r="T197"/>
      <c r="U197"/>
      <c r="V197"/>
      <c r="W197"/>
      <c r="X197"/>
      <c r="Y197"/>
    </row>
    <row r="198" spans="3:43" ht="15" customHeight="1">
      <c r="C198" s="1101"/>
      <c r="J198"/>
      <c r="K198"/>
      <c r="L198"/>
      <c r="M198"/>
      <c r="N198"/>
      <c r="O198"/>
      <c r="P198"/>
      <c r="Q198"/>
      <c r="R198"/>
      <c r="S198"/>
      <c r="T198"/>
      <c r="U198"/>
      <c r="V198"/>
      <c r="W198"/>
      <c r="X198"/>
      <c r="Y198"/>
    </row>
    <row r="199" spans="3:43" ht="15" customHeight="1">
      <c r="C199" s="1101"/>
      <c r="D199" s="29" t="s">
        <v>251</v>
      </c>
      <c r="J199"/>
      <c r="K199"/>
      <c r="L199"/>
      <c r="M199"/>
      <c r="N199"/>
      <c r="O199"/>
      <c r="P199"/>
      <c r="Q199"/>
      <c r="R199"/>
      <c r="S199"/>
      <c r="T199"/>
      <c r="U199"/>
      <c r="V199"/>
      <c r="W199"/>
      <c r="X199"/>
      <c r="Y199"/>
    </row>
    <row r="200" spans="3:43" ht="15" customHeight="1">
      <c r="C200" s="1101"/>
      <c r="J200"/>
      <c r="K200"/>
      <c r="L200"/>
      <c r="M200"/>
      <c r="N200"/>
      <c r="O200"/>
      <c r="P200"/>
      <c r="Q200"/>
      <c r="R200"/>
      <c r="S200"/>
      <c r="T200"/>
      <c r="U200"/>
      <c r="V200"/>
      <c r="W200"/>
      <c r="X200"/>
      <c r="Y200"/>
    </row>
    <row r="201" spans="3:43" ht="15" customHeight="1">
      <c r="C201" s="1101"/>
      <c r="E201" s="5" t="s">
        <v>1248</v>
      </c>
      <c r="J201"/>
      <c r="K201"/>
      <c r="L201"/>
      <c r="M201"/>
      <c r="N201"/>
      <c r="O201"/>
      <c r="P201"/>
      <c r="Q201"/>
      <c r="R201"/>
      <c r="S201"/>
      <c r="T201"/>
      <c r="U201"/>
      <c r="V201"/>
      <c r="W201"/>
      <c r="X201"/>
      <c r="Y201"/>
      <c r="AA201" s="5">
        <v>24909600</v>
      </c>
      <c r="AB201" s="5">
        <v>24909600</v>
      </c>
      <c r="AC201" s="5">
        <v>24909600</v>
      </c>
      <c r="AD201" s="5">
        <v>24909600</v>
      </c>
      <c r="AE201" s="5">
        <v>24909600</v>
      </c>
      <c r="AF201" s="5">
        <v>24909600</v>
      </c>
      <c r="AG201" s="5">
        <v>24909600</v>
      </c>
      <c r="AH201" s="5">
        <v>24909600</v>
      </c>
      <c r="AI201" s="5">
        <v>24909600</v>
      </c>
      <c r="AJ201" s="5">
        <v>24909600</v>
      </c>
      <c r="AK201" s="5">
        <v>24909600</v>
      </c>
      <c r="AL201" s="5">
        <v>24909600</v>
      </c>
      <c r="AM201" s="5">
        <v>24909600</v>
      </c>
      <c r="AN201" s="5">
        <v>24909600</v>
      </c>
      <c r="AO201" s="5">
        <v>24909600</v>
      </c>
      <c r="AP201" s="5">
        <v>24909600</v>
      </c>
      <c r="AQ201" s="5">
        <v>24909600</v>
      </c>
    </row>
    <row r="202" spans="3:43" ht="15" customHeight="1">
      <c r="C202" s="1101"/>
      <c r="F202" s="5" t="s">
        <v>1249</v>
      </c>
      <c r="J202"/>
      <c r="K202"/>
      <c r="L202"/>
      <c r="M202"/>
      <c r="N202"/>
      <c r="O202"/>
      <c r="P202"/>
      <c r="Q202"/>
      <c r="R202"/>
      <c r="S202"/>
      <c r="T202"/>
      <c r="U202"/>
      <c r="V202"/>
      <c r="W202"/>
      <c r="X202"/>
      <c r="Y202"/>
    </row>
    <row r="203" spans="3:43" ht="15" customHeight="1">
      <c r="C203" s="1101"/>
      <c r="G203" s="1098" t="s">
        <v>683</v>
      </c>
      <c r="J203"/>
      <c r="K203"/>
      <c r="L203"/>
      <c r="M203"/>
      <c r="N203"/>
      <c r="O203"/>
      <c r="P203"/>
      <c r="Q203"/>
      <c r="R203"/>
      <c r="S203"/>
      <c r="T203"/>
      <c r="U203"/>
      <c r="V203"/>
      <c r="W203"/>
      <c r="X203"/>
      <c r="Y203"/>
      <c r="AA203" s="1098">
        <v>260389.21261640266</v>
      </c>
      <c r="AB203" s="1098">
        <v>289159.48023996502</v>
      </c>
      <c r="AC203" s="1098">
        <v>505033.5006688945</v>
      </c>
      <c r="AD203" s="1098">
        <v>632878.01311071962</v>
      </c>
      <c r="AE203" s="1098">
        <v>632878.01311071962</v>
      </c>
      <c r="AF203" s="1098">
        <v>632878.01311071962</v>
      </c>
      <c r="AG203" s="1098">
        <v>632878.01311071962</v>
      </c>
      <c r="AH203" s="1098">
        <v>632878.01311071962</v>
      </c>
      <c r="AI203" s="1098">
        <v>632878.01311071962</v>
      </c>
      <c r="AJ203" s="1098">
        <v>632878.01311071962</v>
      </c>
      <c r="AK203" s="1098">
        <v>632878.01311071962</v>
      </c>
      <c r="AL203" s="1098">
        <v>632878.01311071962</v>
      </c>
      <c r="AM203" s="1098">
        <v>632878.01311071962</v>
      </c>
      <c r="AN203" s="1098">
        <v>632878.01311071962</v>
      </c>
      <c r="AO203" s="1098">
        <v>632878.01311071962</v>
      </c>
      <c r="AP203" s="1098">
        <v>632878.01311071962</v>
      </c>
      <c r="AQ203" s="1098">
        <v>632878.01311071962</v>
      </c>
    </row>
    <row r="204" spans="3:43" ht="15" customHeight="1">
      <c r="C204" s="1101"/>
      <c r="E204" s="29"/>
      <c r="F204" s="29"/>
      <c r="G204" s="29" t="s">
        <v>38</v>
      </c>
      <c r="H204" s="29"/>
      <c r="I204" s="29"/>
      <c r="J204"/>
      <c r="K204"/>
      <c r="L204"/>
      <c r="M204"/>
      <c r="N204"/>
      <c r="O204"/>
      <c r="P204"/>
      <c r="Q204"/>
      <c r="R204"/>
      <c r="S204"/>
      <c r="T204"/>
      <c r="U204"/>
      <c r="V204"/>
      <c r="W204"/>
      <c r="X204"/>
      <c r="Y204"/>
      <c r="AA204" s="29">
        <v>260389.21261640266</v>
      </c>
      <c r="AB204" s="29">
        <v>289159.48023996502</v>
      </c>
      <c r="AC204" s="29">
        <v>505033.5006688945</v>
      </c>
      <c r="AD204" s="29">
        <v>632878.01311071962</v>
      </c>
      <c r="AE204" s="29">
        <v>632878.01311071962</v>
      </c>
      <c r="AF204" s="29">
        <v>632878.01311071962</v>
      </c>
      <c r="AG204" s="29">
        <v>632878.01311071962</v>
      </c>
      <c r="AH204" s="29">
        <v>632878.01311071962</v>
      </c>
      <c r="AI204" s="29">
        <v>632878.01311071962</v>
      </c>
      <c r="AJ204" s="29">
        <v>632878.01311071962</v>
      </c>
      <c r="AK204" s="29">
        <v>632878.01311071962</v>
      </c>
      <c r="AL204" s="29">
        <v>632878.01311071962</v>
      </c>
      <c r="AM204" s="29">
        <v>632878.01311071962</v>
      </c>
      <c r="AN204" s="29">
        <v>632878.01311071962</v>
      </c>
      <c r="AO204" s="29">
        <v>632878.01311071962</v>
      </c>
      <c r="AP204" s="29">
        <v>632878.01311071962</v>
      </c>
      <c r="AQ204" s="29">
        <v>632878.01311071962</v>
      </c>
    </row>
    <row r="205" spans="3:43" ht="15" customHeight="1">
      <c r="C205" s="1101"/>
      <c r="F205" s="5" t="s">
        <v>1252</v>
      </c>
      <c r="G205" s="29"/>
      <c r="H205" s="29"/>
      <c r="I205" s="29"/>
      <c r="J205"/>
      <c r="K205"/>
      <c r="L205"/>
      <c r="M205"/>
      <c r="N205"/>
      <c r="O205"/>
      <c r="P205"/>
      <c r="Q205"/>
      <c r="R205"/>
      <c r="S205"/>
      <c r="T205"/>
      <c r="U205"/>
      <c r="V205"/>
      <c r="W205"/>
      <c r="X205"/>
      <c r="Y205"/>
    </row>
    <row r="206" spans="3:43" ht="15" customHeight="1">
      <c r="C206" s="1101"/>
      <c r="G206" s="1098" t="s">
        <v>1296</v>
      </c>
      <c r="J206"/>
      <c r="K206"/>
      <c r="L206"/>
      <c r="M206"/>
      <c r="N206"/>
      <c r="O206"/>
      <c r="P206"/>
      <c r="Q206"/>
      <c r="R206"/>
      <c r="S206"/>
      <c r="T206"/>
      <c r="U206"/>
      <c r="V206"/>
      <c r="W206"/>
      <c r="X206"/>
      <c r="Y206"/>
      <c r="AA206" s="1098">
        <v>-260389.21261640266</v>
      </c>
      <c r="AB206" s="1098">
        <v>-289159.48023996502</v>
      </c>
      <c r="AC206" s="1098">
        <v>-505033.5006688945</v>
      </c>
      <c r="AD206" s="1098">
        <v>-632878.01311071962</v>
      </c>
      <c r="AE206" s="1098">
        <v>-632878.01311071962</v>
      </c>
      <c r="AF206" s="1098">
        <v>-632878.01311071962</v>
      </c>
      <c r="AG206" s="1098">
        <v>-632878.01311071962</v>
      </c>
      <c r="AH206" s="1098">
        <v>-632878.01311071962</v>
      </c>
      <c r="AI206" s="1098">
        <v>-632878.01311071962</v>
      </c>
      <c r="AJ206" s="1098">
        <v>-632878.01311071962</v>
      </c>
      <c r="AK206" s="1098">
        <v>-632878.01311071962</v>
      </c>
      <c r="AL206" s="1098">
        <v>-632878.01311071962</v>
      </c>
      <c r="AM206" s="1098">
        <v>-632878.01311071962</v>
      </c>
      <c r="AN206" s="1098">
        <v>-632878.01311071962</v>
      </c>
      <c r="AO206" s="1098">
        <v>-632878.01311071962</v>
      </c>
      <c r="AP206" s="1098">
        <v>-632878.01311071962</v>
      </c>
      <c r="AQ206" s="1098">
        <v>-632878.01311071962</v>
      </c>
    </row>
    <row r="207" spans="3:43" ht="15" customHeight="1">
      <c r="C207" s="1101"/>
      <c r="G207" s="1098" t="s">
        <v>1323</v>
      </c>
      <c r="J207"/>
      <c r="K207"/>
      <c r="L207"/>
      <c r="M207"/>
      <c r="N207"/>
      <c r="O207"/>
      <c r="P207"/>
      <c r="Q207"/>
      <c r="R207"/>
      <c r="S207"/>
      <c r="T207"/>
      <c r="U207"/>
      <c r="V207"/>
      <c r="W207"/>
      <c r="X207"/>
      <c r="Y207"/>
      <c r="AA207" s="1098">
        <v>0</v>
      </c>
      <c r="AB207" s="1098">
        <v>0</v>
      </c>
      <c r="AC207" s="1098">
        <v>0</v>
      </c>
      <c r="AD207" s="1098">
        <v>0</v>
      </c>
      <c r="AE207" s="1098">
        <v>0</v>
      </c>
      <c r="AF207" s="1098">
        <v>0</v>
      </c>
      <c r="AG207" s="1098">
        <v>0</v>
      </c>
      <c r="AH207" s="1098">
        <v>0</v>
      </c>
      <c r="AI207" s="1098">
        <v>0</v>
      </c>
      <c r="AJ207" s="1098">
        <v>0</v>
      </c>
      <c r="AK207" s="1098">
        <v>0</v>
      </c>
      <c r="AL207" s="1098">
        <v>0</v>
      </c>
      <c r="AM207" s="1098">
        <v>0</v>
      </c>
      <c r="AN207" s="1098">
        <v>0</v>
      </c>
      <c r="AO207" s="1098">
        <v>0</v>
      </c>
      <c r="AP207" s="1098">
        <v>0</v>
      </c>
      <c r="AQ207" s="1098">
        <v>0</v>
      </c>
    </row>
    <row r="208" spans="3:43" ht="15" customHeight="1">
      <c r="C208" s="1101"/>
      <c r="G208" s="29" t="s">
        <v>38</v>
      </c>
      <c r="H208" s="29"/>
      <c r="I208" s="29"/>
      <c r="J208"/>
      <c r="K208"/>
      <c r="L208"/>
      <c r="M208"/>
      <c r="N208"/>
      <c r="O208"/>
      <c r="P208"/>
      <c r="Q208"/>
      <c r="R208"/>
      <c r="S208"/>
      <c r="T208"/>
      <c r="U208"/>
      <c r="V208"/>
      <c r="W208"/>
      <c r="X208"/>
      <c r="Y208"/>
      <c r="AA208" s="29">
        <v>-260389.21261640266</v>
      </c>
      <c r="AB208" s="29">
        <v>-289159.48023996502</v>
      </c>
      <c r="AC208" s="29">
        <v>-505033.5006688945</v>
      </c>
      <c r="AD208" s="29">
        <v>-632878.01311071962</v>
      </c>
      <c r="AE208" s="29">
        <v>-632878.01311071962</v>
      </c>
      <c r="AF208" s="29">
        <v>-632878.01311071962</v>
      </c>
      <c r="AG208" s="29">
        <v>-632878.01311071962</v>
      </c>
      <c r="AH208" s="29">
        <v>-632878.01311071962</v>
      </c>
      <c r="AI208" s="29">
        <v>-632878.01311071962</v>
      </c>
      <c r="AJ208" s="29">
        <v>-632878.01311071962</v>
      </c>
      <c r="AK208" s="29">
        <v>-632878.01311071962</v>
      </c>
      <c r="AL208" s="29">
        <v>-632878.01311071962</v>
      </c>
      <c r="AM208" s="29">
        <v>-632878.01311071962</v>
      </c>
      <c r="AN208" s="29">
        <v>-632878.01311071962</v>
      </c>
      <c r="AO208" s="29">
        <v>-632878.01311071962</v>
      </c>
      <c r="AP208" s="29">
        <v>-632878.01311071962</v>
      </c>
      <c r="AQ208" s="29">
        <v>-632878.01311071962</v>
      </c>
    </row>
    <row r="209" spans="3:43" ht="15" customHeight="1">
      <c r="C209" s="1101"/>
      <c r="J209"/>
      <c r="K209"/>
      <c r="L209"/>
      <c r="M209"/>
      <c r="N209"/>
      <c r="O209"/>
      <c r="P209"/>
      <c r="Q209"/>
      <c r="R209"/>
      <c r="S209"/>
      <c r="T209"/>
      <c r="U209"/>
      <c r="V209"/>
      <c r="W209"/>
      <c r="X209"/>
      <c r="Y209"/>
    </row>
    <row r="210" spans="3:43" ht="15" customHeight="1">
      <c r="C210" s="1101"/>
      <c r="F210" s="5" t="s">
        <v>1297</v>
      </c>
      <c r="J210"/>
      <c r="K210"/>
      <c r="L210"/>
      <c r="M210"/>
      <c r="N210"/>
      <c r="O210"/>
      <c r="P210"/>
      <c r="Q210"/>
      <c r="R210"/>
      <c r="S210"/>
      <c r="T210"/>
      <c r="U210"/>
      <c r="V210"/>
      <c r="W210"/>
      <c r="X210"/>
      <c r="Y210"/>
    </row>
    <row r="211" spans="3:43" ht="15" customHeight="1">
      <c r="C211" s="1101"/>
      <c r="G211" s="1098" t="s">
        <v>1324</v>
      </c>
      <c r="J211"/>
      <c r="K211"/>
      <c r="L211"/>
      <c r="M211"/>
      <c r="N211"/>
      <c r="O211"/>
      <c r="P211"/>
      <c r="Q211"/>
      <c r="R211"/>
      <c r="S211"/>
      <c r="T211"/>
      <c r="U211"/>
      <c r="V211"/>
      <c r="W211"/>
      <c r="X211"/>
      <c r="Y211"/>
      <c r="AA211" s="1098">
        <v>0</v>
      </c>
      <c r="AB211" s="1098">
        <v>0</v>
      </c>
      <c r="AC211" s="1098">
        <v>0</v>
      </c>
      <c r="AD211" s="1098">
        <v>0</v>
      </c>
      <c r="AE211" s="1098">
        <v>0</v>
      </c>
      <c r="AF211" s="1098">
        <v>0</v>
      </c>
      <c r="AG211" s="1098">
        <v>0</v>
      </c>
      <c r="AH211" s="1098">
        <v>0</v>
      </c>
      <c r="AI211" s="1098">
        <v>0</v>
      </c>
      <c r="AJ211" s="1098">
        <v>0</v>
      </c>
      <c r="AK211" s="1098">
        <v>0</v>
      </c>
      <c r="AL211" s="1098">
        <v>0</v>
      </c>
      <c r="AM211" s="1098">
        <v>0</v>
      </c>
      <c r="AN211" s="1098">
        <v>0</v>
      </c>
      <c r="AO211" s="1098">
        <v>0</v>
      </c>
      <c r="AP211" s="1098">
        <v>0</v>
      </c>
      <c r="AQ211" s="1098">
        <v>0</v>
      </c>
    </row>
    <row r="212" spans="3:43" ht="15" customHeight="1">
      <c r="C212" s="1101"/>
      <c r="E212" s="29"/>
      <c r="F212" s="29"/>
      <c r="G212" s="29" t="s">
        <v>38</v>
      </c>
      <c r="H212" s="29"/>
      <c r="I212" s="29"/>
      <c r="J212"/>
      <c r="K212"/>
      <c r="L212"/>
      <c r="M212"/>
      <c r="N212"/>
      <c r="O212"/>
      <c r="P212"/>
      <c r="Q212"/>
      <c r="R212"/>
      <c r="S212"/>
      <c r="T212"/>
      <c r="U212"/>
      <c r="V212"/>
      <c r="W212"/>
      <c r="X212"/>
      <c r="Y212"/>
      <c r="AA212" s="29">
        <v>0</v>
      </c>
      <c r="AB212" s="29">
        <v>0</v>
      </c>
      <c r="AC212" s="29">
        <v>0</v>
      </c>
      <c r="AD212" s="29">
        <v>0</v>
      </c>
      <c r="AE212" s="29">
        <v>0</v>
      </c>
      <c r="AF212" s="29">
        <v>0</v>
      </c>
      <c r="AG212" s="29">
        <v>0</v>
      </c>
      <c r="AH212" s="29">
        <v>0</v>
      </c>
      <c r="AI212" s="29">
        <v>0</v>
      </c>
      <c r="AJ212" s="29">
        <v>0</v>
      </c>
      <c r="AK212" s="29">
        <v>0</v>
      </c>
      <c r="AL212" s="29">
        <v>0</v>
      </c>
      <c r="AM212" s="29">
        <v>0</v>
      </c>
      <c r="AN212" s="29">
        <v>0</v>
      </c>
      <c r="AO212" s="29">
        <v>0</v>
      </c>
      <c r="AP212" s="29">
        <v>0</v>
      </c>
      <c r="AQ212" s="29">
        <v>0</v>
      </c>
    </row>
    <row r="213" spans="3:43" ht="15" customHeight="1">
      <c r="C213" s="1101"/>
      <c r="E213" s="5" t="s">
        <v>1257</v>
      </c>
      <c r="J213"/>
      <c r="K213"/>
      <c r="L213"/>
      <c r="M213"/>
      <c r="N213"/>
      <c r="O213"/>
      <c r="P213"/>
      <c r="Q213"/>
      <c r="R213"/>
      <c r="S213"/>
      <c r="T213"/>
      <c r="U213"/>
      <c r="V213"/>
      <c r="W213"/>
      <c r="X213"/>
      <c r="Y213"/>
      <c r="Z213" s="1100">
        <v>24909600</v>
      </c>
      <c r="AA213" s="5">
        <v>24909600</v>
      </c>
      <c r="AB213" s="5">
        <v>24909600</v>
      </c>
      <c r="AC213" s="5">
        <v>24909600</v>
      </c>
      <c r="AD213" s="5">
        <v>24909600</v>
      </c>
      <c r="AE213" s="5">
        <v>24909600</v>
      </c>
      <c r="AF213" s="5">
        <v>24909600</v>
      </c>
      <c r="AG213" s="5">
        <v>24909600</v>
      </c>
      <c r="AH213" s="5">
        <v>24909600</v>
      </c>
      <c r="AI213" s="5">
        <v>24909600</v>
      </c>
      <c r="AJ213" s="5">
        <v>24909600</v>
      </c>
      <c r="AK213" s="5">
        <v>24909600</v>
      </c>
      <c r="AL213" s="5">
        <v>24909600</v>
      </c>
      <c r="AM213" s="5">
        <v>24909600</v>
      </c>
      <c r="AN213" s="5">
        <v>24909600</v>
      </c>
      <c r="AO213" s="5">
        <v>24909600</v>
      </c>
      <c r="AP213" s="5">
        <v>24909600</v>
      </c>
      <c r="AQ213" s="5">
        <v>24909600</v>
      </c>
    </row>
    <row r="214" spans="3:43" ht="15" customHeight="1">
      <c r="C214" s="1101"/>
      <c r="J214"/>
      <c r="K214"/>
      <c r="L214"/>
      <c r="M214"/>
      <c r="N214"/>
      <c r="O214"/>
      <c r="P214"/>
      <c r="Q214"/>
      <c r="R214"/>
      <c r="S214"/>
      <c r="T214"/>
      <c r="U214"/>
      <c r="V214"/>
      <c r="W214"/>
      <c r="X214"/>
      <c r="Y214"/>
    </row>
    <row r="215" spans="3:43" ht="15" customHeight="1">
      <c r="C215" s="1101"/>
      <c r="J215"/>
      <c r="K215"/>
      <c r="L215"/>
      <c r="M215"/>
      <c r="N215"/>
      <c r="O215"/>
      <c r="P215"/>
      <c r="Q215"/>
      <c r="R215"/>
      <c r="S215"/>
      <c r="T215"/>
      <c r="U215"/>
      <c r="V215"/>
      <c r="W215"/>
      <c r="X215"/>
      <c r="Y215"/>
    </row>
    <row r="216" spans="3:43" ht="15" customHeight="1">
      <c r="C216" s="1101"/>
      <c r="D216" s="29" t="s">
        <v>260</v>
      </c>
      <c r="J216"/>
      <c r="K216"/>
      <c r="L216"/>
      <c r="M216"/>
      <c r="N216"/>
      <c r="O216"/>
      <c r="P216"/>
      <c r="Q216"/>
      <c r="R216"/>
      <c r="S216"/>
      <c r="T216"/>
      <c r="U216"/>
      <c r="V216"/>
      <c r="W216"/>
      <c r="X216"/>
      <c r="Y216"/>
    </row>
    <row r="217" spans="3:43" ht="15" customHeight="1">
      <c r="C217" s="1101"/>
      <c r="J217"/>
      <c r="K217"/>
      <c r="L217"/>
      <c r="M217"/>
      <c r="N217"/>
      <c r="O217"/>
      <c r="P217"/>
      <c r="Q217"/>
      <c r="R217"/>
      <c r="S217"/>
      <c r="T217"/>
      <c r="U217"/>
      <c r="V217"/>
      <c r="W217"/>
      <c r="X217"/>
      <c r="Y217"/>
      <c r="Z217" s="201"/>
      <c r="AA217" s="201"/>
      <c r="AB217" s="201"/>
      <c r="AC217" s="201"/>
      <c r="AD217" s="201"/>
      <c r="AE217" s="201"/>
      <c r="AF217" s="201"/>
      <c r="AG217" s="201"/>
      <c r="AH217" s="201"/>
      <c r="AI217" s="201"/>
      <c r="AJ217" s="201"/>
      <c r="AK217" s="201"/>
      <c r="AL217" s="201"/>
      <c r="AM217" s="201"/>
      <c r="AN217" s="201"/>
      <c r="AO217" s="201"/>
      <c r="AP217" s="201"/>
      <c r="AQ217" s="201"/>
    </row>
    <row r="218" spans="3:43" ht="15" customHeight="1">
      <c r="C218" s="1101"/>
      <c r="J218"/>
      <c r="K218"/>
      <c r="L218"/>
      <c r="M218"/>
      <c r="N218"/>
      <c r="O218"/>
      <c r="P218"/>
      <c r="Q218"/>
      <c r="R218"/>
      <c r="S218"/>
      <c r="T218"/>
      <c r="U218"/>
      <c r="V218"/>
      <c r="W218"/>
      <c r="X218"/>
      <c r="Y218"/>
      <c r="Z218" s="201"/>
      <c r="AA218" s="201"/>
      <c r="AB218" s="201"/>
      <c r="AC218" s="201"/>
      <c r="AD218" s="201"/>
      <c r="AE218" s="201"/>
      <c r="AF218" s="201"/>
      <c r="AG218" s="201"/>
      <c r="AH218" s="201"/>
      <c r="AI218" s="201"/>
      <c r="AJ218" s="201"/>
      <c r="AK218" s="201"/>
      <c r="AL218" s="201"/>
      <c r="AM218" s="201"/>
      <c r="AN218" s="201"/>
      <c r="AO218" s="201"/>
      <c r="AP218" s="201"/>
      <c r="AQ218" s="201"/>
    </row>
    <row r="219" spans="3:43" ht="15" customHeight="1">
      <c r="C219" s="1101"/>
      <c r="E219" s="5" t="s">
        <v>1248</v>
      </c>
      <c r="J219"/>
      <c r="K219"/>
      <c r="L219"/>
      <c r="M219"/>
      <c r="N219"/>
      <c r="O219"/>
      <c r="P219"/>
      <c r="Q219"/>
      <c r="R219"/>
      <c r="S219"/>
      <c r="T219"/>
      <c r="U219"/>
      <c r="V219"/>
      <c r="W219"/>
      <c r="X219"/>
      <c r="Y219"/>
      <c r="AA219" s="5">
        <v>170012867.92476067</v>
      </c>
      <c r="AB219" s="5">
        <v>170182867.9247607</v>
      </c>
      <c r="AC219" s="5">
        <v>174682867.9247607</v>
      </c>
      <c r="AD219" s="5">
        <v>181282867.92476058</v>
      </c>
      <c r="AE219" s="5">
        <v>187482867.92476058</v>
      </c>
      <c r="AF219" s="5">
        <v>194882867.92476046</v>
      </c>
      <c r="AG219" s="5">
        <v>202282867.92476034</v>
      </c>
      <c r="AH219" s="5">
        <v>210382867.92476034</v>
      </c>
      <c r="AI219" s="5">
        <v>216382867.92476034</v>
      </c>
      <c r="AJ219" s="5">
        <v>223982867.92476034</v>
      </c>
      <c r="AK219" s="5">
        <v>231682867.92476034</v>
      </c>
      <c r="AL219" s="5">
        <v>240982867.9247601</v>
      </c>
      <c r="AM219" s="5">
        <v>251482867.9247601</v>
      </c>
      <c r="AN219" s="5">
        <v>257982867.9247601</v>
      </c>
      <c r="AO219" s="5">
        <v>264182867.9247601</v>
      </c>
      <c r="AP219" s="5">
        <v>269782867.9247601</v>
      </c>
      <c r="AQ219" s="5">
        <v>276782867.9247601</v>
      </c>
    </row>
    <row r="220" spans="3:43" ht="15" customHeight="1">
      <c r="C220" s="1101"/>
      <c r="F220" s="5" t="s">
        <v>1249</v>
      </c>
      <c r="J220"/>
      <c r="K220"/>
      <c r="L220"/>
      <c r="M220"/>
      <c r="N220"/>
      <c r="O220"/>
      <c r="P220"/>
      <c r="Q220"/>
      <c r="R220"/>
      <c r="S220"/>
      <c r="T220"/>
      <c r="U220"/>
      <c r="V220"/>
      <c r="W220"/>
      <c r="X220"/>
      <c r="Y220"/>
    </row>
    <row r="221" spans="3:43" ht="15" customHeight="1">
      <c r="C221" s="1101"/>
      <c r="G221" s="1098" t="s">
        <v>683</v>
      </c>
      <c r="J221"/>
      <c r="K221"/>
      <c r="L221"/>
      <c r="M221"/>
      <c r="N221"/>
      <c r="O221"/>
      <c r="P221"/>
      <c r="Q221"/>
      <c r="R221"/>
      <c r="S221"/>
      <c r="T221"/>
      <c r="U221"/>
      <c r="V221"/>
      <c r="W221"/>
      <c r="X221"/>
      <c r="Y221"/>
      <c r="AA221" s="1098">
        <v>1778093.7772723734</v>
      </c>
      <c r="AB221" s="1098">
        <v>2001561.9222210348</v>
      </c>
      <c r="AC221" s="1098">
        <v>3607959.3287785947</v>
      </c>
      <c r="AD221" s="1098">
        <v>4683297.2970193326</v>
      </c>
      <c r="AE221" s="1098">
        <v>4855440.1165854633</v>
      </c>
      <c r="AF221" s="1098">
        <v>5042772.0084662139</v>
      </c>
      <c r="AG221" s="1098">
        <v>5238964.1925305426</v>
      </c>
      <c r="AH221" s="1098">
        <v>5417435.7922277749</v>
      </c>
      <c r="AI221" s="1098">
        <v>5589578.6117939055</v>
      </c>
      <c r="AJ221" s="1098">
        <v>5783239.2838057578</v>
      </c>
      <c r="AK221" s="1098">
        <v>5998417.8082634211</v>
      </c>
      <c r="AL221" s="1098">
        <v>6249037.5014552772</v>
      </c>
      <c r="AM221" s="1098">
        <v>6464216.0259129107</v>
      </c>
      <c r="AN221" s="1098">
        <v>6624967.0412430465</v>
      </c>
      <c r="AO221" s="1098">
        <v>6774326.2523371577</v>
      </c>
      <c r="AP221" s="1098">
        <v>6933811.5116410851</v>
      </c>
      <c r="AQ221" s="1098">
        <v>7022414.4334765673</v>
      </c>
    </row>
    <row r="222" spans="3:43" ht="15" customHeight="1">
      <c r="C222" s="1101"/>
      <c r="G222" s="1098" t="s">
        <v>632</v>
      </c>
      <c r="J222"/>
      <c r="K222"/>
      <c r="L222"/>
      <c r="M222"/>
      <c r="N222"/>
      <c r="O222"/>
      <c r="P222"/>
      <c r="Q222"/>
      <c r="R222"/>
      <c r="S222"/>
      <c r="T222"/>
      <c r="U222"/>
      <c r="V222"/>
      <c r="W222"/>
      <c r="X222"/>
      <c r="Y222"/>
      <c r="AA222" s="1098">
        <v>0</v>
      </c>
      <c r="AB222" s="1098">
        <v>0</v>
      </c>
      <c r="AC222" s="1098">
        <v>0</v>
      </c>
      <c r="AD222" s="1098">
        <v>0</v>
      </c>
      <c r="AE222" s="1098">
        <v>0</v>
      </c>
      <c r="AF222" s="1098">
        <v>0</v>
      </c>
      <c r="AG222" s="1098">
        <v>0</v>
      </c>
      <c r="AH222" s="1098">
        <v>0</v>
      </c>
      <c r="AI222" s="1098">
        <v>0</v>
      </c>
      <c r="AJ222" s="1098">
        <v>0</v>
      </c>
      <c r="AK222" s="1098">
        <v>0</v>
      </c>
      <c r="AL222" s="1098">
        <v>0</v>
      </c>
      <c r="AM222" s="1098">
        <v>0</v>
      </c>
      <c r="AN222" s="1098">
        <v>0</v>
      </c>
      <c r="AO222" s="1098">
        <v>0</v>
      </c>
      <c r="AP222" s="1098">
        <v>0</v>
      </c>
      <c r="AQ222" s="1098">
        <v>0</v>
      </c>
    </row>
    <row r="223" spans="3:43" ht="15" customHeight="1">
      <c r="C223" s="1101"/>
      <c r="G223" s="1098" t="s">
        <v>632</v>
      </c>
      <c r="J223"/>
      <c r="K223"/>
      <c r="L223"/>
      <c r="M223"/>
      <c r="N223"/>
      <c r="O223"/>
      <c r="P223"/>
      <c r="Q223"/>
      <c r="R223"/>
      <c r="S223"/>
      <c r="T223"/>
      <c r="U223"/>
      <c r="V223"/>
      <c r="W223"/>
      <c r="X223"/>
      <c r="Y223"/>
      <c r="AA223" s="1098">
        <v>0</v>
      </c>
      <c r="AB223" s="1098">
        <v>0</v>
      </c>
      <c r="AC223" s="1098">
        <v>0</v>
      </c>
      <c r="AD223" s="1098">
        <v>0</v>
      </c>
      <c r="AE223" s="1098">
        <v>0</v>
      </c>
      <c r="AF223" s="1098">
        <v>0</v>
      </c>
      <c r="AG223" s="1098">
        <v>0</v>
      </c>
      <c r="AH223" s="1098">
        <v>0</v>
      </c>
      <c r="AI223" s="1098">
        <v>0</v>
      </c>
      <c r="AJ223" s="1098">
        <v>0</v>
      </c>
      <c r="AK223" s="1098">
        <v>0</v>
      </c>
      <c r="AL223" s="1098">
        <v>0</v>
      </c>
      <c r="AM223" s="1098">
        <v>0</v>
      </c>
      <c r="AN223" s="1098">
        <v>0</v>
      </c>
      <c r="AO223" s="1098">
        <v>0</v>
      </c>
      <c r="AP223" s="1098">
        <v>0</v>
      </c>
      <c r="AQ223" s="1098">
        <v>0</v>
      </c>
    </row>
    <row r="224" spans="3:43" ht="15" customHeight="1">
      <c r="C224" s="1101"/>
      <c r="E224" s="29"/>
      <c r="F224" s="29"/>
      <c r="G224" s="29" t="s">
        <v>38</v>
      </c>
      <c r="H224" s="29"/>
      <c r="I224" s="29"/>
      <c r="J224"/>
      <c r="K224"/>
      <c r="L224"/>
      <c r="M224"/>
      <c r="N224"/>
      <c r="O224"/>
      <c r="P224"/>
      <c r="Q224"/>
      <c r="R224"/>
      <c r="S224"/>
      <c r="T224"/>
      <c r="U224"/>
      <c r="V224"/>
      <c r="W224"/>
      <c r="X224"/>
      <c r="Y224"/>
      <c r="Z224" s="29"/>
      <c r="AA224" s="29">
        <v>1778093.7772723734</v>
      </c>
      <c r="AB224" s="29">
        <v>2001561.9222210348</v>
      </c>
      <c r="AC224" s="29">
        <v>3607959.3287785947</v>
      </c>
      <c r="AD224" s="29">
        <v>4683297.2970193326</v>
      </c>
      <c r="AE224" s="29">
        <v>4855440.1165854633</v>
      </c>
      <c r="AF224" s="29">
        <v>5042772.0084662139</v>
      </c>
      <c r="AG224" s="29">
        <v>5238964.1925305426</v>
      </c>
      <c r="AH224" s="29">
        <v>5417435.7922277749</v>
      </c>
      <c r="AI224" s="29">
        <v>5589578.6117939055</v>
      </c>
      <c r="AJ224" s="29">
        <v>5783239.2838057578</v>
      </c>
      <c r="AK224" s="29">
        <v>5998417.8082634211</v>
      </c>
      <c r="AL224" s="29">
        <v>6249037.5014552772</v>
      </c>
      <c r="AM224" s="29">
        <v>6464216.0259129107</v>
      </c>
      <c r="AN224" s="29">
        <v>6624967.0412430465</v>
      </c>
      <c r="AO224" s="29">
        <v>6774326.2523371577</v>
      </c>
      <c r="AP224" s="29">
        <v>6933811.5116410851</v>
      </c>
      <c r="AQ224" s="29">
        <v>7022414.4334765673</v>
      </c>
    </row>
    <row r="225" spans="3:43" ht="15" customHeight="1">
      <c r="C225" s="1101"/>
      <c r="E225" s="29"/>
      <c r="F225" s="5" t="s">
        <v>1252</v>
      </c>
      <c r="G225" s="29"/>
      <c r="H225" s="29"/>
      <c r="I225" s="29"/>
      <c r="J225"/>
      <c r="K225"/>
      <c r="L225"/>
      <c r="M225"/>
      <c r="N225"/>
      <c r="O225"/>
      <c r="P225"/>
      <c r="Q225"/>
      <c r="R225"/>
      <c r="S225"/>
      <c r="T225"/>
      <c r="U225"/>
      <c r="V225"/>
      <c r="W225"/>
      <c r="X225"/>
      <c r="Y225"/>
      <c r="Z225" s="29"/>
      <c r="AA225" s="29"/>
      <c r="AB225" s="29"/>
      <c r="AC225" s="29"/>
      <c r="AD225" s="29"/>
      <c r="AE225" s="29"/>
      <c r="AF225" s="29"/>
      <c r="AG225" s="29"/>
      <c r="AH225" s="29"/>
      <c r="AI225" s="29"/>
      <c r="AJ225" s="29"/>
      <c r="AK225" s="29"/>
      <c r="AL225" s="29"/>
      <c r="AM225" s="29"/>
      <c r="AN225" s="29"/>
      <c r="AO225" s="29"/>
      <c r="AP225" s="29"/>
      <c r="AQ225" s="29"/>
    </row>
    <row r="226" spans="3:43" ht="15" customHeight="1">
      <c r="C226" s="1101"/>
      <c r="G226" s="5" t="s">
        <v>1295</v>
      </c>
      <c r="J226"/>
      <c r="K226"/>
      <c r="L226"/>
      <c r="M226"/>
      <c r="N226"/>
      <c r="O226"/>
      <c r="P226"/>
      <c r="Q226"/>
      <c r="R226"/>
      <c r="S226"/>
      <c r="T226"/>
      <c r="U226"/>
      <c r="V226"/>
      <c r="W226"/>
      <c r="X226"/>
      <c r="Y226"/>
      <c r="AA226" s="1098">
        <v>829940040.92155719</v>
      </c>
      <c r="AB226" s="1098">
        <v>938104731.33723223</v>
      </c>
      <c r="AC226" s="1098">
        <v>966284063.66829371</v>
      </c>
      <c r="AD226" s="1098">
        <v>1002275601.4954393</v>
      </c>
      <c r="AE226" s="1098">
        <v>1040502807.2670735</v>
      </c>
      <c r="AF226" s="1098">
        <v>1084356293.1488092</v>
      </c>
      <c r="AG226" s="1098">
        <v>1128607294.2363086</v>
      </c>
      <c r="AH226" s="1098">
        <v>1174197469.7400868</v>
      </c>
      <c r="AI226" s="1098">
        <v>1210551880.2543945</v>
      </c>
      <c r="AJ226" s="1098">
        <v>1255097096.5570524</v>
      </c>
      <c r="AK226" s="1098">
        <v>1301929723.0382249</v>
      </c>
      <c r="AL226" s="1098">
        <v>1352015393.2141294</v>
      </c>
      <c r="AM226" s="1098">
        <v>1401811198.3016098</v>
      </c>
      <c r="AN226" s="1098">
        <v>1436895417.9100821</v>
      </c>
      <c r="AO226" s="1098">
        <v>1472362102.3283656</v>
      </c>
      <c r="AP226" s="1098">
        <v>1506819348.692008</v>
      </c>
      <c r="AQ226" s="1098">
        <v>1540638531.7838256</v>
      </c>
    </row>
    <row r="227" spans="3:43" ht="15" customHeight="1">
      <c r="C227" s="1101"/>
      <c r="G227" s="5" t="s">
        <v>1296</v>
      </c>
      <c r="J227"/>
      <c r="K227"/>
      <c r="L227"/>
      <c r="M227"/>
      <c r="N227"/>
      <c r="O227"/>
      <c r="P227"/>
      <c r="Q227"/>
      <c r="R227"/>
      <c r="S227"/>
      <c r="T227"/>
      <c r="U227"/>
      <c r="V227"/>
      <c r="W227"/>
      <c r="X227"/>
      <c r="Y227"/>
      <c r="AA227" s="1098">
        <v>-1778093.7772723734</v>
      </c>
      <c r="AB227" s="1098">
        <v>-2001561.9222210348</v>
      </c>
      <c r="AC227" s="1098">
        <v>-3607959.3287785947</v>
      </c>
      <c r="AD227" s="1098">
        <v>-4683297.2970193326</v>
      </c>
      <c r="AE227" s="1098">
        <v>-4855440.1165854633</v>
      </c>
      <c r="AF227" s="1098">
        <v>-5042772.0084662139</v>
      </c>
      <c r="AG227" s="1098">
        <v>-5238964.1925305426</v>
      </c>
      <c r="AH227" s="1098">
        <v>-5417435.7922277749</v>
      </c>
      <c r="AI227" s="1098">
        <v>-5589578.6117939055</v>
      </c>
      <c r="AJ227" s="1098">
        <v>-5783239.2838057578</v>
      </c>
      <c r="AK227" s="1098">
        <v>-5998417.8082634211</v>
      </c>
      <c r="AL227" s="1098">
        <v>-6249037.5014552772</v>
      </c>
      <c r="AM227" s="1098">
        <v>-6464216.0259129107</v>
      </c>
      <c r="AN227" s="1098">
        <v>-6624967.0412430465</v>
      </c>
      <c r="AO227" s="1098">
        <v>-6774326.2523371577</v>
      </c>
      <c r="AP227" s="1098">
        <v>-6933811.5116410851</v>
      </c>
      <c r="AQ227" s="1098">
        <v>-7022414.4334765673</v>
      </c>
    </row>
    <row r="228" spans="3:43" ht="15" customHeight="1">
      <c r="C228" s="1101"/>
      <c r="G228" s="29" t="s">
        <v>38</v>
      </c>
      <c r="H228" s="29"/>
      <c r="I228" s="29"/>
      <c r="J228"/>
      <c r="K228"/>
      <c r="L228"/>
      <c r="M228"/>
      <c r="N228"/>
      <c r="O228"/>
      <c r="P228"/>
      <c r="Q228"/>
      <c r="R228"/>
      <c r="S228"/>
      <c r="T228"/>
      <c r="U228"/>
      <c r="V228"/>
      <c r="W228"/>
      <c r="X228"/>
      <c r="Y228"/>
      <c r="Z228" s="29"/>
      <c r="AA228" s="29">
        <v>828161947.14428484</v>
      </c>
      <c r="AB228" s="29">
        <v>936103169.41501117</v>
      </c>
      <c r="AC228" s="29">
        <v>962676104.33951509</v>
      </c>
      <c r="AD228" s="29">
        <v>997592304.19841993</v>
      </c>
      <c r="AE228" s="29">
        <v>1035647367.150488</v>
      </c>
      <c r="AF228" s="29">
        <v>1079313521.140343</v>
      </c>
      <c r="AG228" s="29">
        <v>1123368330.0437779</v>
      </c>
      <c r="AH228" s="29">
        <v>1168780033.947859</v>
      </c>
      <c r="AI228" s="29">
        <v>1204962301.6426005</v>
      </c>
      <c r="AJ228" s="29">
        <v>1249313857.2732465</v>
      </c>
      <c r="AK228" s="29">
        <v>1295931305.2299614</v>
      </c>
      <c r="AL228" s="29">
        <v>1345766355.7126741</v>
      </c>
      <c r="AM228" s="29">
        <v>1395346982.2756968</v>
      </c>
      <c r="AN228" s="29">
        <v>1430270450.868839</v>
      </c>
      <c r="AO228" s="29">
        <v>1465587776.0760283</v>
      </c>
      <c r="AP228" s="29">
        <v>1499885537.180367</v>
      </c>
      <c r="AQ228" s="29">
        <v>1533616117.3503489</v>
      </c>
    </row>
    <row r="229" spans="3:43" ht="15" customHeight="1">
      <c r="C229" s="1101"/>
      <c r="J229"/>
      <c r="K229"/>
      <c r="L229"/>
      <c r="M229"/>
      <c r="N229"/>
      <c r="O229"/>
      <c r="P229"/>
      <c r="Q229"/>
      <c r="R229"/>
      <c r="S229"/>
      <c r="T229"/>
      <c r="U229"/>
      <c r="V229"/>
      <c r="W229"/>
      <c r="X229"/>
      <c r="Y229"/>
    </row>
    <row r="230" spans="3:43" ht="15" customHeight="1">
      <c r="C230" s="1101"/>
      <c r="F230" s="5" t="s">
        <v>1297</v>
      </c>
      <c r="J230"/>
      <c r="K230"/>
      <c r="L230"/>
      <c r="M230"/>
      <c r="N230"/>
      <c r="O230"/>
      <c r="P230"/>
      <c r="Q230"/>
      <c r="R230"/>
      <c r="S230"/>
      <c r="T230"/>
      <c r="U230"/>
      <c r="V230"/>
      <c r="W230"/>
      <c r="X230"/>
      <c r="Y230"/>
    </row>
    <row r="231" spans="3:43" ht="15" customHeight="1">
      <c r="C231" s="1101"/>
      <c r="G231" s="1098" t="s">
        <v>1325</v>
      </c>
      <c r="J231"/>
      <c r="K231"/>
      <c r="L231"/>
      <c r="M231"/>
      <c r="N231"/>
      <c r="O231"/>
      <c r="P231"/>
      <c r="Q231"/>
      <c r="R231"/>
      <c r="S231"/>
      <c r="T231"/>
      <c r="U231"/>
      <c r="V231"/>
      <c r="W231"/>
      <c r="X231"/>
      <c r="Y231"/>
      <c r="AA231" s="1098">
        <v>323735056.38</v>
      </c>
      <c r="AB231" s="1098">
        <v>368640378.27477044</v>
      </c>
      <c r="AC231" s="1098">
        <v>379373948.01480824</v>
      </c>
      <c r="AD231" s="1098">
        <v>392753200</v>
      </c>
      <c r="AE231" s="1098">
        <v>408890900</v>
      </c>
      <c r="AF231" s="1098">
        <v>425919700</v>
      </c>
      <c r="AG231" s="1098">
        <v>443481300</v>
      </c>
      <c r="AH231" s="1098">
        <v>458380000</v>
      </c>
      <c r="AI231" s="1098">
        <v>473794700</v>
      </c>
      <c r="AJ231" s="1098">
        <v>489743500</v>
      </c>
      <c r="AK231" s="1098">
        <v>506347900</v>
      </c>
      <c r="AL231" s="1098">
        <v>523631700</v>
      </c>
      <c r="AM231" s="1098">
        <v>541618200</v>
      </c>
      <c r="AN231" s="1098">
        <v>560333400</v>
      </c>
      <c r="AO231" s="1098">
        <v>579804000</v>
      </c>
      <c r="AP231" s="1098">
        <v>600057400</v>
      </c>
      <c r="AQ231" s="1098">
        <v>621122600</v>
      </c>
    </row>
    <row r="232" spans="3:43" ht="15" customHeight="1">
      <c r="C232" s="1101"/>
      <c r="G232" s="1098" t="s">
        <v>44</v>
      </c>
      <c r="J232"/>
      <c r="K232"/>
      <c r="L232"/>
      <c r="M232"/>
      <c r="N232"/>
      <c r="O232"/>
      <c r="P232"/>
      <c r="Q232"/>
      <c r="R232"/>
      <c r="S232"/>
      <c r="T232"/>
      <c r="U232"/>
      <c r="V232"/>
      <c r="W232"/>
      <c r="X232"/>
      <c r="Y232"/>
      <c r="AA232" s="1098">
        <v>26409500</v>
      </c>
      <c r="AB232" s="1098">
        <v>26565700</v>
      </c>
      <c r="AC232" s="1098">
        <v>27644213</v>
      </c>
      <c r="AD232" s="1098">
        <v>26923400</v>
      </c>
      <c r="AE232" s="1098">
        <v>27605200</v>
      </c>
      <c r="AF232" s="1098">
        <v>28571800</v>
      </c>
      <c r="AG232" s="1098">
        <v>29814800</v>
      </c>
      <c r="AH232" s="1098">
        <v>31241300</v>
      </c>
      <c r="AI232" s="1098">
        <v>31923500</v>
      </c>
      <c r="AJ232" s="1098">
        <v>32577200</v>
      </c>
      <c r="AK232" s="1098">
        <v>33234000</v>
      </c>
      <c r="AL232" s="1098">
        <v>33976800</v>
      </c>
      <c r="AM232" s="1098">
        <v>34783200</v>
      </c>
      <c r="AN232" s="1098">
        <v>35503200</v>
      </c>
      <c r="AO232" s="1098">
        <v>36242200</v>
      </c>
      <c r="AP232" s="1098">
        <v>37001800</v>
      </c>
      <c r="AQ232" s="1098">
        <v>37787200</v>
      </c>
    </row>
    <row r="233" spans="3:43" ht="15" customHeight="1">
      <c r="C233" s="1101"/>
      <c r="G233" s="1098" t="s">
        <v>137</v>
      </c>
      <c r="J233"/>
      <c r="K233"/>
      <c r="L233"/>
      <c r="M233"/>
      <c r="N233"/>
      <c r="O233"/>
      <c r="P233"/>
      <c r="Q233"/>
      <c r="R233"/>
      <c r="S233"/>
      <c r="T233"/>
      <c r="U233"/>
      <c r="V233"/>
      <c r="W233"/>
      <c r="X233"/>
      <c r="Y233"/>
      <c r="AA233" s="1098">
        <v>24054957.9863756</v>
      </c>
      <c r="AB233" s="1098">
        <v>26800113.002058778</v>
      </c>
      <c r="AC233" s="1098">
        <v>35630044.350754753</v>
      </c>
      <c r="AD233" s="1098">
        <v>39881733.004238963</v>
      </c>
      <c r="AE233" s="1098">
        <v>50132783.614179187</v>
      </c>
      <c r="AF233" s="1098">
        <v>58906494.234051302</v>
      </c>
      <c r="AG233" s="1098">
        <v>68809174.097457156</v>
      </c>
      <c r="AH233" s="1098">
        <v>75929666.738033935</v>
      </c>
      <c r="AI233" s="1098">
        <v>80745936.548726097</v>
      </c>
      <c r="AJ233" s="1098">
        <v>85749910.270343766</v>
      </c>
      <c r="AK233" s="1098">
        <v>89433881.817635193</v>
      </c>
      <c r="AL233" s="1098">
        <v>93154747.852680519</v>
      </c>
      <c r="AM233" s="1098">
        <v>100941690.7029638</v>
      </c>
      <c r="AN233" s="1098">
        <v>103619288.49645995</v>
      </c>
      <c r="AO233" s="1098">
        <v>108340673.28316857</v>
      </c>
      <c r="AP233" s="1098">
        <v>113654955.74129006</v>
      </c>
      <c r="AQ233" s="1098">
        <v>119264299.42894846</v>
      </c>
    </row>
    <row r="234" spans="3:43" ht="15" customHeight="1">
      <c r="C234" s="1101"/>
      <c r="G234" s="1098" t="s">
        <v>1326</v>
      </c>
      <c r="J234"/>
      <c r="K234"/>
      <c r="L234"/>
      <c r="M234"/>
      <c r="N234"/>
      <c r="O234"/>
      <c r="P234"/>
      <c r="Q234"/>
      <c r="R234"/>
      <c r="S234"/>
      <c r="T234"/>
      <c r="U234"/>
      <c r="V234"/>
      <c r="W234"/>
      <c r="X234"/>
      <c r="Y234"/>
      <c r="AA234" s="1098">
        <v>187964010.00000003</v>
      </c>
      <c r="AB234" s="1098">
        <v>182240060.08463502</v>
      </c>
      <c r="AC234" s="1098">
        <v>184626114.09681806</v>
      </c>
      <c r="AD234" s="1098">
        <v>190110806.45319691</v>
      </c>
      <c r="AE234" s="1098">
        <v>191031659.53921527</v>
      </c>
      <c r="AF234" s="1098">
        <v>192554081.36745459</v>
      </c>
      <c r="AG234" s="1098">
        <v>194070229.37810522</v>
      </c>
      <c r="AH234" s="1098">
        <v>195784438.33306611</v>
      </c>
      <c r="AI234" s="1098">
        <v>198358066.00372633</v>
      </c>
      <c r="AJ234" s="1098">
        <v>200788002.96549374</v>
      </c>
      <c r="AK234" s="1098">
        <v>202444008.30841163</v>
      </c>
      <c r="AL234" s="1098">
        <v>215852262.75122473</v>
      </c>
      <c r="AM234" s="1098">
        <v>234541634.21594191</v>
      </c>
      <c r="AN234" s="1098">
        <v>241661010.7072289</v>
      </c>
      <c r="AO234" s="1098">
        <v>243686473.25774789</v>
      </c>
      <c r="AP234" s="1098">
        <v>245655939.98886144</v>
      </c>
      <c r="AQ234" s="1098">
        <v>247663009.55513149</v>
      </c>
    </row>
    <row r="235" spans="3:43" ht="15" customHeight="1">
      <c r="C235" s="1101"/>
      <c r="G235" s="1098" t="s">
        <v>1327</v>
      </c>
      <c r="J235"/>
      <c r="K235"/>
      <c r="L235"/>
      <c r="M235"/>
      <c r="N235"/>
      <c r="O235"/>
      <c r="P235"/>
      <c r="Q235"/>
      <c r="R235"/>
      <c r="S235"/>
      <c r="T235"/>
      <c r="U235"/>
      <c r="V235"/>
      <c r="W235"/>
      <c r="X235"/>
      <c r="Y235"/>
      <c r="AA235" s="1098">
        <v>0</v>
      </c>
      <c r="AB235" s="1098">
        <v>0</v>
      </c>
      <c r="AC235" s="1098">
        <v>0</v>
      </c>
      <c r="AD235" s="1098">
        <v>0</v>
      </c>
      <c r="AE235" s="1098">
        <v>0</v>
      </c>
      <c r="AF235" s="1098">
        <v>0</v>
      </c>
      <c r="AG235" s="1098">
        <v>0</v>
      </c>
      <c r="AH235" s="1098">
        <v>0</v>
      </c>
      <c r="AI235" s="1098">
        <v>0</v>
      </c>
      <c r="AJ235" s="1098">
        <v>0</v>
      </c>
      <c r="AK235" s="1098">
        <v>0</v>
      </c>
      <c r="AL235" s="1098">
        <v>0</v>
      </c>
      <c r="AM235" s="1098">
        <v>0</v>
      </c>
      <c r="AN235" s="1098">
        <v>0</v>
      </c>
      <c r="AO235" s="1098">
        <v>0</v>
      </c>
      <c r="AP235" s="1098">
        <v>0</v>
      </c>
      <c r="AQ235" s="1098">
        <v>0</v>
      </c>
    </row>
    <row r="236" spans="3:43" ht="15" customHeight="1">
      <c r="C236" s="1101"/>
      <c r="G236" s="1098" t="s">
        <v>1328</v>
      </c>
      <c r="J236"/>
      <c r="K236"/>
      <c r="L236"/>
      <c r="M236"/>
      <c r="N236"/>
      <c r="O236"/>
      <c r="P236"/>
      <c r="Q236"/>
      <c r="R236"/>
      <c r="S236"/>
      <c r="T236"/>
      <c r="U236"/>
      <c r="V236"/>
      <c r="W236"/>
      <c r="X236"/>
      <c r="Y236"/>
      <c r="AA236" s="1098">
        <v>154407611.57518148</v>
      </c>
      <c r="AB236" s="1098">
        <v>174148455.8108907</v>
      </c>
      <c r="AC236" s="1098">
        <v>183752561.44509634</v>
      </c>
      <c r="AD236" s="1098">
        <v>203156069.06844461</v>
      </c>
      <c r="AE236" s="1098">
        <v>213938558.50527817</v>
      </c>
      <c r="AF236" s="1098">
        <v>227488436.25615862</v>
      </c>
      <c r="AG236" s="1098">
        <v>248501172.38146469</v>
      </c>
      <c r="AH236" s="1098">
        <v>269383560.29318911</v>
      </c>
      <c r="AI236" s="1098">
        <v>279409142.10982525</v>
      </c>
      <c r="AJ236" s="1098">
        <v>300396524.00577968</v>
      </c>
      <c r="AK236" s="1098">
        <v>321212732.80394399</v>
      </c>
      <c r="AL236" s="1098">
        <v>327358097.46020663</v>
      </c>
      <c r="AM236" s="1098">
        <v>333196645.67104232</v>
      </c>
      <c r="AN236" s="1098">
        <v>340352252.13445133</v>
      </c>
      <c r="AO236" s="1098">
        <v>347422812.53135288</v>
      </c>
      <c r="AP236" s="1098">
        <v>354496126.50534385</v>
      </c>
      <c r="AQ236" s="1098">
        <v>375345310.87684667</v>
      </c>
    </row>
    <row r="237" spans="3:43" ht="15" customHeight="1">
      <c r="C237" s="1101"/>
      <c r="G237" s="1098" t="s">
        <v>1329</v>
      </c>
      <c r="J237"/>
      <c r="K237"/>
      <c r="L237"/>
      <c r="M237"/>
      <c r="N237"/>
      <c r="O237"/>
      <c r="P237"/>
      <c r="Q237"/>
      <c r="R237"/>
      <c r="S237"/>
      <c r="T237"/>
      <c r="U237"/>
      <c r="V237"/>
      <c r="W237"/>
      <c r="X237"/>
      <c r="Y237"/>
      <c r="AA237" s="1098">
        <v>52432072.060000002</v>
      </c>
      <c r="AB237" s="1098">
        <v>62160117.654461436</v>
      </c>
      <c r="AC237" s="1098">
        <v>61654767.594064496</v>
      </c>
      <c r="AD237" s="1098">
        <v>59834359.596676081</v>
      </c>
      <c r="AE237" s="1098">
        <v>59293306.308930919</v>
      </c>
      <c r="AF237" s="1098">
        <v>58549791.054911748</v>
      </c>
      <c r="AG237" s="1098">
        <v>48657631.562348261</v>
      </c>
      <c r="AH237" s="1098">
        <v>48199555.430457182</v>
      </c>
      <c r="AI237" s="1098">
        <v>48414991.677122608</v>
      </c>
      <c r="AJ237" s="1098">
        <v>45816664.17226173</v>
      </c>
      <c r="AK237" s="1098">
        <v>45946291.942715116</v>
      </c>
      <c r="AL237" s="1098">
        <v>51494692.033627808</v>
      </c>
      <c r="AM237" s="1098">
        <v>54532714.793614194</v>
      </c>
      <c r="AN237" s="1098">
        <v>51805374.273919031</v>
      </c>
      <c r="AO237" s="1098">
        <v>52097744.5372058</v>
      </c>
      <c r="AP237" s="1098">
        <v>47201285.059797361</v>
      </c>
      <c r="AQ237" s="1098">
        <v>35772339.269069605</v>
      </c>
    </row>
    <row r="238" spans="3:43" ht="15" customHeight="1">
      <c r="C238" s="1101"/>
      <c r="G238" s="1098" t="s">
        <v>32</v>
      </c>
      <c r="J238"/>
      <c r="K238"/>
      <c r="L238"/>
      <c r="M238"/>
      <c r="N238"/>
      <c r="O238"/>
      <c r="P238"/>
      <c r="Q238"/>
      <c r="R238"/>
      <c r="S238"/>
      <c r="T238"/>
      <c r="U238"/>
      <c r="V238"/>
      <c r="W238"/>
      <c r="X238"/>
      <c r="Y238"/>
      <c r="AA238" s="1098">
        <v>36463714.81000001</v>
      </c>
      <c r="AB238" s="1098">
        <v>69269619.860991254</v>
      </c>
      <c r="AC238" s="1098">
        <v>64587105.919792987</v>
      </c>
      <c r="AD238" s="1098">
        <v>57735006.808225192</v>
      </c>
      <c r="AE238" s="1098">
        <v>54915360.292394809</v>
      </c>
      <c r="AF238" s="1098">
        <v>56467329.908845074</v>
      </c>
      <c r="AG238" s="1098">
        <v>57858047.408728547</v>
      </c>
      <c r="AH238" s="1098">
        <v>58917307.30513455</v>
      </c>
      <c r="AI238" s="1098">
        <v>60234397.662097163</v>
      </c>
      <c r="AJ238" s="1098">
        <v>61709807.541812427</v>
      </c>
      <c r="AK238" s="1098">
        <v>63228322.036678903</v>
      </c>
      <c r="AL238" s="1098">
        <v>64791388.088608086</v>
      </c>
      <c r="AM238" s="1098">
        <v>64297887.764040865</v>
      </c>
      <c r="AN238" s="1098">
        <v>65220508.775802337</v>
      </c>
      <c r="AO238" s="1098">
        <v>66882067.212633133</v>
      </c>
      <c r="AP238" s="1098">
        <v>68594720.689839393</v>
      </c>
      <c r="AQ238" s="1098">
        <v>70360228.853639141</v>
      </c>
    </row>
    <row r="239" spans="3:43" ht="15" customHeight="1">
      <c r="C239" s="1101"/>
      <c r="G239" s="1098" t="s">
        <v>487</v>
      </c>
      <c r="J239"/>
      <c r="K239"/>
      <c r="L239"/>
      <c r="M239"/>
      <c r="N239"/>
      <c r="O239"/>
      <c r="P239"/>
      <c r="Q239"/>
      <c r="R239"/>
      <c r="S239"/>
      <c r="T239"/>
      <c r="U239"/>
      <c r="V239"/>
      <c r="W239"/>
      <c r="X239"/>
      <c r="Y239"/>
      <c r="AA239" s="1098">
        <v>0</v>
      </c>
      <c r="AB239" s="1098">
        <v>0</v>
      </c>
      <c r="AC239" s="1098">
        <v>0</v>
      </c>
      <c r="AD239" s="1098">
        <v>0</v>
      </c>
      <c r="AE239" s="1098">
        <v>0</v>
      </c>
      <c r="AF239" s="1098">
        <v>0</v>
      </c>
      <c r="AG239" s="1098">
        <v>0</v>
      </c>
      <c r="AH239" s="1098">
        <v>0</v>
      </c>
      <c r="AI239" s="1098">
        <v>0</v>
      </c>
      <c r="AJ239" s="1098">
        <v>0</v>
      </c>
      <c r="AK239" s="1098">
        <v>0</v>
      </c>
      <c r="AL239" s="1098">
        <v>0</v>
      </c>
      <c r="AM239" s="1098">
        <v>0</v>
      </c>
      <c r="AN239" s="1098">
        <v>0</v>
      </c>
      <c r="AO239" s="1098">
        <v>0</v>
      </c>
      <c r="AP239" s="1098">
        <v>0</v>
      </c>
      <c r="AQ239" s="1098">
        <v>0</v>
      </c>
    </row>
    <row r="240" spans="3:43" ht="15" customHeight="1">
      <c r="C240" s="1101"/>
      <c r="G240" s="1098" t="s">
        <v>1330</v>
      </c>
      <c r="J240"/>
      <c r="K240"/>
      <c r="L240"/>
      <c r="M240"/>
      <c r="N240"/>
      <c r="O240"/>
      <c r="P240"/>
      <c r="Q240"/>
      <c r="R240"/>
      <c r="S240"/>
      <c r="T240"/>
      <c r="U240"/>
      <c r="V240"/>
      <c r="W240"/>
      <c r="X240"/>
      <c r="Y240"/>
      <c r="AA240" s="1098">
        <v>24303118.10999997</v>
      </c>
      <c r="AB240" s="1098">
        <v>23780286.649424657</v>
      </c>
      <c r="AC240" s="1098">
        <v>22415309.246958904</v>
      </c>
      <c r="AD240" s="1098">
        <v>25681026.564657535</v>
      </c>
      <c r="AE240" s="1098">
        <v>27295039.007075343</v>
      </c>
      <c r="AF240" s="1098">
        <v>28498660.32738784</v>
      </c>
      <c r="AG240" s="1098">
        <v>29314939.408204731</v>
      </c>
      <c r="AH240" s="1098">
        <v>30361641.640206072</v>
      </c>
      <c r="AI240" s="1098">
        <v>30071146.252897013</v>
      </c>
      <c r="AJ240" s="1098">
        <v>30615487.601361044</v>
      </c>
      <c r="AK240" s="1098">
        <v>30782586.128840275</v>
      </c>
      <c r="AL240" s="1098">
        <v>31255705.027781829</v>
      </c>
      <c r="AM240" s="1098">
        <v>31399225.154006511</v>
      </c>
      <c r="AN240" s="1098">
        <v>32200383.522220366</v>
      </c>
      <c r="AO240" s="1098">
        <v>32286131.506257378</v>
      </c>
      <c r="AP240" s="1098">
        <v>33157120.706876144</v>
      </c>
      <c r="AQ240" s="1098">
        <v>33323543.800190173</v>
      </c>
    </row>
    <row r="241" spans="3:43" ht="15" customHeight="1">
      <c r="C241" s="1101"/>
      <c r="E241" s="29"/>
      <c r="F241" s="29"/>
      <c r="G241" s="29" t="s">
        <v>38</v>
      </c>
      <c r="H241" s="29"/>
      <c r="I241" s="29"/>
      <c r="J241"/>
      <c r="K241"/>
      <c r="L241"/>
      <c r="M241"/>
      <c r="N241"/>
      <c r="O241"/>
      <c r="P241"/>
      <c r="Q241"/>
      <c r="R241"/>
      <c r="S241"/>
      <c r="T241"/>
      <c r="U241"/>
      <c r="V241"/>
      <c r="W241"/>
      <c r="X241"/>
      <c r="Y241"/>
      <c r="Z241" s="29"/>
      <c r="AA241" s="29">
        <v>829770040.92155719</v>
      </c>
      <c r="AB241" s="29">
        <v>933604731.33723223</v>
      </c>
      <c r="AC241" s="29">
        <v>959684063.66829371</v>
      </c>
      <c r="AD241" s="29">
        <v>996075601.49543929</v>
      </c>
      <c r="AE241" s="29">
        <v>1033102807.2670735</v>
      </c>
      <c r="AF241" s="29">
        <v>1076956293.1488092</v>
      </c>
      <c r="AG241" s="29">
        <v>1120507294.2363086</v>
      </c>
      <c r="AH241" s="29">
        <v>1168197469.7400868</v>
      </c>
      <c r="AI241" s="29">
        <v>1202951880.2543945</v>
      </c>
      <c r="AJ241" s="29">
        <v>1247397096.5570524</v>
      </c>
      <c r="AK241" s="29">
        <v>1292629723.0382249</v>
      </c>
      <c r="AL241" s="29">
        <v>1341515393.2141294</v>
      </c>
      <c r="AM241" s="29">
        <v>1395311198.3016098</v>
      </c>
      <c r="AN241" s="29">
        <v>1430695417.9100821</v>
      </c>
      <c r="AO241" s="29">
        <v>1466762102.3283656</v>
      </c>
      <c r="AP241" s="29">
        <v>1499819348.692008</v>
      </c>
      <c r="AQ241" s="29">
        <v>1540638531.7838256</v>
      </c>
    </row>
    <row r="242" spans="3:43" ht="15" customHeight="1">
      <c r="C242" s="1101"/>
      <c r="E242" s="5" t="s">
        <v>1257</v>
      </c>
      <c r="J242"/>
      <c r="K242"/>
      <c r="L242"/>
      <c r="M242"/>
      <c r="N242"/>
      <c r="O242"/>
      <c r="P242"/>
      <c r="Q242"/>
      <c r="R242"/>
      <c r="S242"/>
      <c r="T242"/>
      <c r="U242"/>
      <c r="V242"/>
      <c r="W242"/>
      <c r="X242"/>
      <c r="Y242"/>
      <c r="Z242" s="1100">
        <v>170012867.92476067</v>
      </c>
      <c r="AA242" s="5">
        <v>170182867.9247607</v>
      </c>
      <c r="AB242" s="5">
        <v>174682867.9247607</v>
      </c>
      <c r="AC242" s="5">
        <v>181282867.92476058</v>
      </c>
      <c r="AD242" s="5">
        <v>187482867.92476058</v>
      </c>
      <c r="AE242" s="5">
        <v>194882867.92476046</v>
      </c>
      <c r="AF242" s="5">
        <v>202282867.92476034</v>
      </c>
      <c r="AG242" s="5">
        <v>210382867.92476034</v>
      </c>
      <c r="AH242" s="5">
        <v>216382867.92476034</v>
      </c>
      <c r="AI242" s="5">
        <v>223982867.92476034</v>
      </c>
      <c r="AJ242" s="5">
        <v>231682867.92476034</v>
      </c>
      <c r="AK242" s="5">
        <v>240982867.9247601</v>
      </c>
      <c r="AL242" s="5">
        <v>251482867.9247601</v>
      </c>
      <c r="AM242" s="5">
        <v>257982867.9247601</v>
      </c>
      <c r="AN242" s="5">
        <v>264182867.9247601</v>
      </c>
      <c r="AO242" s="5">
        <v>269782867.9247601</v>
      </c>
      <c r="AP242" s="5">
        <v>276782867.9247601</v>
      </c>
      <c r="AQ242" s="5">
        <v>276782867.9247601</v>
      </c>
    </row>
    <row r="243" spans="3:43" ht="15" customHeight="1">
      <c r="C243" s="1101"/>
      <c r="J243"/>
      <c r="K243"/>
      <c r="L243"/>
      <c r="M243"/>
      <c r="N243"/>
      <c r="O243"/>
      <c r="P243"/>
      <c r="Q243"/>
      <c r="R243"/>
      <c r="S243"/>
      <c r="T243"/>
      <c r="U243"/>
      <c r="V243"/>
      <c r="W243"/>
      <c r="X243"/>
      <c r="Y243"/>
    </row>
    <row r="244" spans="3:43" ht="15" customHeight="1">
      <c r="C244" s="1101"/>
      <c r="J244"/>
      <c r="K244"/>
      <c r="L244"/>
      <c r="M244"/>
      <c r="N244"/>
      <c r="O244"/>
      <c r="P244"/>
      <c r="Q244"/>
      <c r="R244"/>
      <c r="S244"/>
      <c r="T244"/>
      <c r="U244"/>
      <c r="V244"/>
      <c r="W244"/>
      <c r="X244"/>
      <c r="Y244"/>
    </row>
    <row r="245" spans="3:43" ht="15" customHeight="1">
      <c r="C245" s="1101"/>
      <c r="J245"/>
      <c r="K245"/>
      <c r="L245"/>
      <c r="M245"/>
      <c r="N245"/>
      <c r="O245"/>
      <c r="P245"/>
      <c r="Q245"/>
      <c r="R245"/>
      <c r="S245"/>
      <c r="T245"/>
      <c r="U245"/>
      <c r="V245"/>
      <c r="W245"/>
      <c r="X245"/>
      <c r="Y245"/>
    </row>
    <row r="246" spans="3:43" ht="15" customHeight="1">
      <c r="C246" s="1101"/>
      <c r="D246" s="29" t="s">
        <v>1331</v>
      </c>
      <c r="J246"/>
      <c r="K246"/>
      <c r="L246"/>
      <c r="M246"/>
      <c r="N246"/>
      <c r="O246"/>
      <c r="P246"/>
      <c r="Q246"/>
      <c r="R246"/>
      <c r="S246"/>
      <c r="T246"/>
      <c r="U246"/>
      <c r="V246"/>
      <c r="W246"/>
      <c r="X246"/>
      <c r="Y246"/>
    </row>
    <row r="247" spans="3:43" ht="15" customHeight="1">
      <c r="C247" s="1101"/>
      <c r="J247"/>
      <c r="K247"/>
      <c r="L247"/>
      <c r="M247"/>
      <c r="N247"/>
      <c r="O247"/>
      <c r="P247"/>
      <c r="Q247"/>
      <c r="R247"/>
      <c r="S247"/>
      <c r="T247"/>
      <c r="U247"/>
      <c r="V247"/>
      <c r="W247"/>
      <c r="X247"/>
      <c r="Y247"/>
    </row>
    <row r="248" spans="3:43" ht="15" customHeight="1">
      <c r="C248" s="1101"/>
      <c r="J248"/>
      <c r="K248"/>
      <c r="L248"/>
      <c r="M248"/>
      <c r="N248"/>
      <c r="O248"/>
      <c r="P248"/>
      <c r="Q248"/>
      <c r="R248"/>
      <c r="S248"/>
      <c r="T248"/>
      <c r="U248"/>
      <c r="V248"/>
      <c r="W248"/>
      <c r="X248"/>
      <c r="Y248"/>
    </row>
    <row r="249" spans="3:43" ht="15" customHeight="1">
      <c r="C249" s="1101"/>
      <c r="E249" s="5" t="s">
        <v>1248</v>
      </c>
      <c r="J249"/>
      <c r="K249"/>
      <c r="L249"/>
      <c r="M249"/>
      <c r="N249"/>
      <c r="O249"/>
      <c r="P249"/>
      <c r="Q249"/>
      <c r="R249"/>
      <c r="S249"/>
      <c r="T249"/>
      <c r="U249"/>
      <c r="V249"/>
      <c r="W249"/>
      <c r="X249"/>
      <c r="Y249"/>
      <c r="AA249" s="5">
        <v>58546743.172285907</v>
      </c>
      <c r="AB249" s="5">
        <v>33546743.172285914</v>
      </c>
      <c r="AC249" s="5">
        <v>33546743.172285914</v>
      </c>
      <c r="AD249" s="5">
        <v>33546743.172285914</v>
      </c>
      <c r="AE249" s="5">
        <v>33546743.172285914</v>
      </c>
      <c r="AF249" s="5">
        <v>33546743.172285914</v>
      </c>
      <c r="AG249" s="5">
        <v>33546743.172285914</v>
      </c>
      <c r="AH249" s="5">
        <v>33546743.172285914</v>
      </c>
      <c r="AI249" s="5">
        <v>33546743.172285914</v>
      </c>
      <c r="AJ249" s="5">
        <v>33546743.172285914</v>
      </c>
      <c r="AK249" s="5">
        <v>33546743.172285914</v>
      </c>
      <c r="AL249" s="5">
        <v>33546743.172285914</v>
      </c>
      <c r="AM249" s="5">
        <v>33546743.172285914</v>
      </c>
      <c r="AN249" s="5">
        <v>33546743.172285914</v>
      </c>
      <c r="AO249" s="5">
        <v>33546743.172285914</v>
      </c>
      <c r="AP249" s="5">
        <v>33546743.172285914</v>
      </c>
      <c r="AQ249" s="5">
        <v>33546743.172285914</v>
      </c>
    </row>
    <row r="250" spans="3:43" ht="15" customHeight="1">
      <c r="C250" s="1101"/>
      <c r="F250" s="5" t="s">
        <v>1249</v>
      </c>
      <c r="J250"/>
      <c r="K250"/>
      <c r="L250"/>
      <c r="M250"/>
      <c r="N250"/>
      <c r="O250"/>
      <c r="P250"/>
      <c r="Q250"/>
      <c r="R250"/>
      <c r="S250"/>
      <c r="T250"/>
      <c r="U250"/>
      <c r="V250"/>
      <c r="W250"/>
      <c r="X250"/>
      <c r="Y250"/>
    </row>
    <row r="251" spans="3:43" ht="15" customHeight="1">
      <c r="C251" s="1101"/>
      <c r="G251" s="1098" t="s">
        <v>683</v>
      </c>
      <c r="J251"/>
      <c r="K251"/>
      <c r="L251"/>
      <c r="M251"/>
      <c r="N251"/>
      <c r="O251"/>
      <c r="P251"/>
      <c r="Q251"/>
      <c r="R251"/>
      <c r="S251"/>
      <c r="T251"/>
      <c r="U251"/>
      <c r="V251"/>
      <c r="W251"/>
      <c r="X251"/>
      <c r="Y251"/>
      <c r="AA251" s="1098">
        <v>481815.86771629751</v>
      </c>
      <c r="AB251" s="1098">
        <v>390471.7102849856</v>
      </c>
      <c r="AC251" s="1098">
        <v>681981.08045340329</v>
      </c>
      <c r="AD251" s="1098">
        <v>854618.21959295869</v>
      </c>
      <c r="AE251" s="1098">
        <v>854618.21959295869</v>
      </c>
      <c r="AF251" s="1098">
        <v>854618.21959295869</v>
      </c>
      <c r="AG251" s="1098">
        <v>854618.21959295869</v>
      </c>
      <c r="AH251" s="1098">
        <v>854618.21959295869</v>
      </c>
      <c r="AI251" s="1098">
        <v>854618.21959295869</v>
      </c>
      <c r="AJ251" s="1098">
        <v>854618.21959295869</v>
      </c>
      <c r="AK251" s="1098">
        <v>854618.21959295869</v>
      </c>
      <c r="AL251" s="1098">
        <v>854618.21959295869</v>
      </c>
      <c r="AM251" s="1098">
        <v>854618.21959295869</v>
      </c>
      <c r="AN251" s="1098">
        <v>854618.21959295869</v>
      </c>
      <c r="AO251" s="1098">
        <v>854618.21959295869</v>
      </c>
      <c r="AP251" s="1098">
        <v>854618.21959295869</v>
      </c>
      <c r="AQ251" s="1098">
        <v>854618.21959295869</v>
      </c>
    </row>
    <row r="252" spans="3:43" ht="15" customHeight="1">
      <c r="C252" s="1101"/>
      <c r="E252" s="29"/>
      <c r="F252" s="29"/>
      <c r="G252" s="29" t="s">
        <v>38</v>
      </c>
      <c r="H252" s="29"/>
      <c r="I252" s="29"/>
      <c r="J252"/>
      <c r="K252"/>
      <c r="L252"/>
      <c r="M252"/>
      <c r="N252"/>
      <c r="O252"/>
      <c r="P252"/>
      <c r="Q252"/>
      <c r="R252"/>
      <c r="S252"/>
      <c r="T252"/>
      <c r="U252"/>
      <c r="V252"/>
      <c r="W252"/>
      <c r="X252"/>
      <c r="Y252"/>
      <c r="Z252" s="29"/>
      <c r="AA252" s="29">
        <v>481815.86771629751</v>
      </c>
      <c r="AB252" s="29">
        <v>390471.7102849856</v>
      </c>
      <c r="AC252" s="29">
        <v>681981.08045340329</v>
      </c>
      <c r="AD252" s="29">
        <v>854618.21959295869</v>
      </c>
      <c r="AE252" s="29">
        <v>854618.21959295869</v>
      </c>
      <c r="AF252" s="29">
        <v>854618.21959295869</v>
      </c>
      <c r="AG252" s="29">
        <v>854618.21959295869</v>
      </c>
      <c r="AH252" s="29">
        <v>854618.21959295869</v>
      </c>
      <c r="AI252" s="29">
        <v>854618.21959295869</v>
      </c>
      <c r="AJ252" s="29">
        <v>854618.21959295869</v>
      </c>
      <c r="AK252" s="29">
        <v>854618.21959295869</v>
      </c>
      <c r="AL252" s="29">
        <v>854618.21959295869</v>
      </c>
      <c r="AM252" s="29">
        <v>854618.21959295869</v>
      </c>
      <c r="AN252" s="29">
        <v>854618.21959295869</v>
      </c>
      <c r="AO252" s="29">
        <v>854618.21959295869</v>
      </c>
      <c r="AP252" s="29">
        <v>854618.21959295869</v>
      </c>
      <c r="AQ252" s="29">
        <v>854618.21959295869</v>
      </c>
    </row>
    <row r="253" spans="3:43" ht="15" customHeight="1">
      <c r="C253" s="1101"/>
      <c r="E253" s="29"/>
      <c r="F253" s="5" t="s">
        <v>1252</v>
      </c>
      <c r="G253" s="29"/>
      <c r="H253" s="29"/>
      <c r="I253" s="29"/>
      <c r="J253"/>
      <c r="K253"/>
      <c r="L253"/>
      <c r="M253"/>
      <c r="N253"/>
      <c r="O253"/>
      <c r="P253"/>
      <c r="Q253"/>
      <c r="R253"/>
      <c r="S253"/>
      <c r="T253"/>
      <c r="U253"/>
      <c r="V253"/>
      <c r="W253"/>
      <c r="X253"/>
      <c r="Y253"/>
      <c r="Z253" s="29"/>
      <c r="AA253" s="29"/>
      <c r="AB253" s="29"/>
      <c r="AC253" s="29"/>
      <c r="AD253" s="29"/>
      <c r="AE253" s="29"/>
      <c r="AF253" s="29"/>
      <c r="AG253" s="29"/>
      <c r="AH253" s="29"/>
      <c r="AI253" s="29"/>
      <c r="AJ253" s="29"/>
      <c r="AK253" s="29"/>
      <c r="AL253" s="29"/>
      <c r="AM253" s="29"/>
      <c r="AN253" s="29"/>
      <c r="AO253" s="29"/>
      <c r="AP253" s="29"/>
      <c r="AQ253" s="29"/>
    </row>
    <row r="254" spans="3:43" ht="15" customHeight="1">
      <c r="C254" s="1101"/>
      <c r="E254" s="29"/>
      <c r="G254" s="1098" t="s">
        <v>1333</v>
      </c>
      <c r="H254" s="29"/>
      <c r="I254" s="29"/>
      <c r="J254"/>
      <c r="K254"/>
      <c r="L254"/>
      <c r="M254"/>
      <c r="N254"/>
      <c r="O254"/>
      <c r="P254"/>
      <c r="Q254"/>
      <c r="R254"/>
      <c r="S254"/>
      <c r="T254"/>
      <c r="U254"/>
      <c r="V254"/>
      <c r="W254"/>
      <c r="X254"/>
      <c r="Y254"/>
      <c r="AA254" s="1098">
        <v>102360000</v>
      </c>
      <c r="AB254" s="1098">
        <v>195000000.00000009</v>
      </c>
      <c r="AC254" s="1098">
        <v>160000000</v>
      </c>
      <c r="AD254" s="1098">
        <v>124050000.00000009</v>
      </c>
      <c r="AE254" s="1098">
        <v>128209200.00000003</v>
      </c>
      <c r="AF254" s="1098">
        <v>132480600</v>
      </c>
      <c r="AG254" s="1098">
        <v>136867800</v>
      </c>
      <c r="AH254" s="1098">
        <v>141373199.99999991</v>
      </c>
      <c r="AI254" s="1098">
        <v>146000276.39999992</v>
      </c>
      <c r="AJ254" s="1098">
        <v>150752283.86279991</v>
      </c>
      <c r="AK254" s="1098">
        <v>155632595.52709547</v>
      </c>
      <c r="AL254" s="1098">
        <v>160644675.60632703</v>
      </c>
      <c r="AM254" s="1098">
        <v>195327911.1532928</v>
      </c>
      <c r="AN254" s="1098">
        <v>211570340.66109806</v>
      </c>
      <c r="AO254" s="1098">
        <v>224805543.87001842</v>
      </c>
      <c r="AP254" s="1098">
        <v>204903771.22014585</v>
      </c>
      <c r="AQ254" s="1098">
        <v>200545464.86829248</v>
      </c>
    </row>
    <row r="255" spans="3:43" ht="15" customHeight="1">
      <c r="C255" s="1101"/>
      <c r="E255" s="29"/>
      <c r="G255" s="1098" t="s">
        <v>1334</v>
      </c>
      <c r="J255"/>
      <c r="K255"/>
      <c r="L255"/>
      <c r="M255"/>
      <c r="N255"/>
      <c r="O255"/>
      <c r="P255"/>
      <c r="Q255"/>
      <c r="R255"/>
      <c r="S255"/>
      <c r="T255"/>
      <c r="U255"/>
      <c r="V255"/>
      <c r="W255"/>
      <c r="X255"/>
      <c r="Y255"/>
      <c r="Z255" s="454"/>
      <c r="AA255" s="1098">
        <v>0</v>
      </c>
      <c r="AB255" s="1098">
        <v>0</v>
      </c>
      <c r="AC255" s="1098">
        <v>0</v>
      </c>
      <c r="AD255" s="1098">
        <v>0</v>
      </c>
      <c r="AE255" s="1098">
        <v>0</v>
      </c>
      <c r="AF255" s="1098">
        <v>0</v>
      </c>
      <c r="AG255" s="1098">
        <v>0</v>
      </c>
      <c r="AH255" s="1098">
        <v>0</v>
      </c>
      <c r="AI255" s="1098">
        <v>0</v>
      </c>
      <c r="AJ255" s="1098">
        <v>0</v>
      </c>
      <c r="AK255" s="1098">
        <v>0</v>
      </c>
      <c r="AL255" s="1098">
        <v>0</v>
      </c>
      <c r="AM255" s="1098">
        <v>0</v>
      </c>
      <c r="AN255" s="1098">
        <v>0</v>
      </c>
      <c r="AO255" s="1098">
        <v>0</v>
      </c>
      <c r="AP255" s="1098">
        <v>0</v>
      </c>
      <c r="AQ255" s="1098">
        <v>0</v>
      </c>
    </row>
    <row r="256" spans="3:43" ht="15" customHeight="1">
      <c r="C256" s="1101"/>
      <c r="D256" s="5"/>
      <c r="G256" s="1098" t="s">
        <v>1296</v>
      </c>
      <c r="J256"/>
      <c r="K256"/>
      <c r="L256"/>
      <c r="M256"/>
      <c r="N256"/>
      <c r="O256"/>
      <c r="P256"/>
      <c r="Q256"/>
      <c r="R256"/>
      <c r="S256"/>
      <c r="T256"/>
      <c r="U256"/>
      <c r="V256"/>
      <c r="W256"/>
      <c r="X256"/>
      <c r="Y256"/>
      <c r="AA256" s="1098">
        <v>-481815.86771629751</v>
      </c>
      <c r="AB256" s="1098">
        <v>-390471.7102849856</v>
      </c>
      <c r="AC256" s="1098">
        <v>-681981.08045340329</v>
      </c>
      <c r="AD256" s="1098">
        <v>-854618.21959295869</v>
      </c>
      <c r="AE256" s="1098">
        <v>-854618.21959295869</v>
      </c>
      <c r="AF256" s="1098">
        <v>-854618.21959295869</v>
      </c>
      <c r="AG256" s="1098">
        <v>-854618.21959295869</v>
      </c>
      <c r="AH256" s="1098">
        <v>-854618.21959295869</v>
      </c>
      <c r="AI256" s="1098">
        <v>-854618.21959295869</v>
      </c>
      <c r="AJ256" s="1098">
        <v>-854618.21959295869</v>
      </c>
      <c r="AK256" s="1098">
        <v>-854618.21959295869</v>
      </c>
      <c r="AL256" s="1098">
        <v>-854618.21959295869</v>
      </c>
      <c r="AM256" s="1098">
        <v>-854618.21959295869</v>
      </c>
      <c r="AN256" s="1098">
        <v>-854618.21959295869</v>
      </c>
      <c r="AO256" s="1098">
        <v>-854618.21959295869</v>
      </c>
      <c r="AP256" s="1098">
        <v>-854618.21959295869</v>
      </c>
      <c r="AQ256" s="1098">
        <v>-854618.21959295869</v>
      </c>
    </row>
    <row r="257" spans="3:43" ht="15" customHeight="1">
      <c r="C257" s="1101"/>
      <c r="E257" s="29"/>
      <c r="G257" s="29" t="s">
        <v>38</v>
      </c>
      <c r="H257" s="29"/>
      <c r="I257" s="29"/>
      <c r="J257"/>
      <c r="K257"/>
      <c r="L257"/>
      <c r="M257"/>
      <c r="N257"/>
      <c r="O257"/>
      <c r="P257"/>
      <c r="Q257"/>
      <c r="R257"/>
      <c r="S257"/>
      <c r="T257"/>
      <c r="U257"/>
      <c r="V257"/>
      <c r="W257"/>
      <c r="X257"/>
      <c r="Y257"/>
      <c r="Z257" s="29"/>
      <c r="AA257" s="29">
        <v>101878184.1322837</v>
      </c>
      <c r="AB257" s="29">
        <v>194609528.28971511</v>
      </c>
      <c r="AC257" s="29">
        <v>159318018.9195466</v>
      </c>
      <c r="AD257" s="29">
        <v>123195381.78040713</v>
      </c>
      <c r="AE257" s="29">
        <v>127354581.78040707</v>
      </c>
      <c r="AF257" s="29">
        <v>131625981.78040704</v>
      </c>
      <c r="AG257" s="29">
        <v>136013181.78040704</v>
      </c>
      <c r="AH257" s="29">
        <v>140518581.78040695</v>
      </c>
      <c r="AI257" s="29">
        <v>145145658.18040696</v>
      </c>
      <c r="AJ257" s="29">
        <v>149897665.64320695</v>
      </c>
      <c r="AK257" s="29">
        <v>154777977.30750251</v>
      </c>
      <c r="AL257" s="29">
        <v>159790057.38673407</v>
      </c>
      <c r="AM257" s="29">
        <v>194473292.93369985</v>
      </c>
      <c r="AN257" s="29">
        <v>210715722.4415051</v>
      </c>
      <c r="AO257" s="29">
        <v>223950925.65042546</v>
      </c>
      <c r="AP257" s="29">
        <v>204049153.00055289</v>
      </c>
      <c r="AQ257" s="29">
        <v>199690846.64869952</v>
      </c>
    </row>
    <row r="258" spans="3:43" ht="15" customHeight="1">
      <c r="C258" s="1101"/>
      <c r="E258" s="1086"/>
      <c r="G258" s="29"/>
      <c r="H258" s="29"/>
      <c r="I258" s="29"/>
      <c r="J258"/>
      <c r="K258"/>
      <c r="L258"/>
      <c r="M258"/>
      <c r="N258"/>
      <c r="O258"/>
      <c r="P258"/>
      <c r="Q258"/>
      <c r="R258"/>
      <c r="S258"/>
      <c r="T258"/>
      <c r="U258"/>
      <c r="V258"/>
      <c r="W258"/>
      <c r="X258"/>
      <c r="Y258"/>
      <c r="AA258" s="29"/>
      <c r="AB258" s="29"/>
      <c r="AC258" s="29"/>
      <c r="AD258" s="29"/>
      <c r="AE258" s="29"/>
      <c r="AF258" s="29"/>
      <c r="AG258" s="29"/>
      <c r="AH258" s="29"/>
      <c r="AI258" s="29"/>
      <c r="AJ258" s="29"/>
      <c r="AK258" s="29"/>
      <c r="AL258" s="29"/>
      <c r="AM258" s="29"/>
      <c r="AN258" s="29"/>
      <c r="AO258" s="29"/>
      <c r="AP258" s="29"/>
      <c r="AQ258" s="29"/>
    </row>
    <row r="259" spans="3:43" ht="15" customHeight="1">
      <c r="C259" s="1101"/>
      <c r="F259" s="5" t="s">
        <v>1297</v>
      </c>
      <c r="J259"/>
      <c r="K259"/>
      <c r="L259"/>
      <c r="M259"/>
      <c r="N259"/>
      <c r="O259"/>
      <c r="P259"/>
      <c r="Q259"/>
      <c r="R259"/>
      <c r="S259"/>
      <c r="T259"/>
      <c r="U259"/>
      <c r="V259"/>
      <c r="W259"/>
      <c r="X259"/>
      <c r="Y259"/>
    </row>
    <row r="260" spans="3:43" ht="15" customHeight="1">
      <c r="C260" s="1101"/>
      <c r="G260" s="1098" t="s">
        <v>1336</v>
      </c>
      <c r="J260"/>
      <c r="K260"/>
      <c r="L260"/>
      <c r="M260"/>
      <c r="N260"/>
      <c r="O260"/>
      <c r="P260"/>
      <c r="Q260"/>
      <c r="R260"/>
      <c r="S260"/>
      <c r="T260"/>
      <c r="U260"/>
      <c r="V260"/>
      <c r="W260"/>
      <c r="X260"/>
      <c r="Y260"/>
      <c r="AA260" s="1098">
        <v>127360000</v>
      </c>
      <c r="AB260" s="1098">
        <v>195000000.00000009</v>
      </c>
      <c r="AC260" s="1098">
        <v>160000000</v>
      </c>
      <c r="AD260" s="1098">
        <v>124050000.00000009</v>
      </c>
      <c r="AE260" s="1098">
        <v>128209200.00000003</v>
      </c>
      <c r="AF260" s="1098">
        <v>132480600</v>
      </c>
      <c r="AG260" s="1098">
        <v>136867800</v>
      </c>
      <c r="AH260" s="1098">
        <v>141373199.99999991</v>
      </c>
      <c r="AI260" s="1098">
        <v>146000276.39999992</v>
      </c>
      <c r="AJ260" s="1098">
        <v>150752283.86279991</v>
      </c>
      <c r="AK260" s="1098">
        <v>155632595.52709547</v>
      </c>
      <c r="AL260" s="1098">
        <v>160644675.60632703</v>
      </c>
      <c r="AM260" s="1098">
        <v>195327911.1532928</v>
      </c>
      <c r="AN260" s="1098">
        <v>211570340.66109806</v>
      </c>
      <c r="AO260" s="1098">
        <v>224805543.87001842</v>
      </c>
      <c r="AP260" s="1098">
        <v>204903771.22014585</v>
      </c>
      <c r="AQ260" s="1098">
        <v>200545464.86829248</v>
      </c>
    </row>
    <row r="261" spans="3:43" ht="15" customHeight="1">
      <c r="C261" s="1101"/>
      <c r="E261" s="29"/>
      <c r="F261" s="29"/>
      <c r="G261" s="29" t="s">
        <v>38</v>
      </c>
      <c r="H261" s="29"/>
      <c r="I261" s="29"/>
      <c r="J261"/>
      <c r="K261"/>
      <c r="L261"/>
      <c r="M261"/>
      <c r="N261"/>
      <c r="O261"/>
      <c r="P261"/>
      <c r="Q261"/>
      <c r="R261"/>
      <c r="S261"/>
      <c r="T261"/>
      <c r="U261"/>
      <c r="V261"/>
      <c r="W261"/>
      <c r="X261"/>
      <c r="Y261"/>
      <c r="Z261" s="29"/>
      <c r="AA261" s="29">
        <v>127360000</v>
      </c>
      <c r="AB261" s="29">
        <v>195000000.00000009</v>
      </c>
      <c r="AC261" s="29">
        <v>160000000</v>
      </c>
      <c r="AD261" s="29">
        <v>124050000.00000009</v>
      </c>
      <c r="AE261" s="29">
        <v>128209200.00000003</v>
      </c>
      <c r="AF261" s="29">
        <v>132480600</v>
      </c>
      <c r="AG261" s="29">
        <v>136867800</v>
      </c>
      <c r="AH261" s="29">
        <v>141373199.99999991</v>
      </c>
      <c r="AI261" s="29">
        <v>146000276.39999992</v>
      </c>
      <c r="AJ261" s="29">
        <v>150752283.86279991</v>
      </c>
      <c r="AK261" s="29">
        <v>155632595.52709547</v>
      </c>
      <c r="AL261" s="29">
        <v>160644675.60632703</v>
      </c>
      <c r="AM261" s="29">
        <v>195327911.1532928</v>
      </c>
      <c r="AN261" s="29">
        <v>211570340.66109806</v>
      </c>
      <c r="AO261" s="29">
        <v>224805543.87001842</v>
      </c>
      <c r="AP261" s="29">
        <v>204903771.22014585</v>
      </c>
      <c r="AQ261" s="29">
        <v>200545464.86829248</v>
      </c>
    </row>
    <row r="262" spans="3:43" ht="15" customHeight="1">
      <c r="C262" s="1101"/>
      <c r="E262" s="5" t="s">
        <v>1257</v>
      </c>
      <c r="J262"/>
      <c r="K262"/>
      <c r="L262"/>
      <c r="M262"/>
      <c r="N262"/>
      <c r="O262"/>
      <c r="P262"/>
      <c r="Q262"/>
      <c r="R262"/>
      <c r="S262"/>
      <c r="T262"/>
      <c r="U262"/>
      <c r="V262"/>
      <c r="W262"/>
      <c r="X262"/>
      <c r="Y262"/>
      <c r="Z262" s="1100">
        <v>58546743.172285907</v>
      </c>
      <c r="AA262" s="29">
        <v>33546743.172285914</v>
      </c>
      <c r="AB262" s="29">
        <v>33546743.172285914</v>
      </c>
      <c r="AC262" s="29">
        <v>33546743.172285914</v>
      </c>
      <c r="AD262" s="29">
        <v>33546743.172285914</v>
      </c>
      <c r="AE262" s="29">
        <v>33546743.172285914</v>
      </c>
      <c r="AF262" s="29">
        <v>33546743.172285914</v>
      </c>
      <c r="AG262" s="29">
        <v>33546743.172285914</v>
      </c>
      <c r="AH262" s="29">
        <v>33546743.172285914</v>
      </c>
      <c r="AI262" s="29">
        <v>33546743.172285914</v>
      </c>
      <c r="AJ262" s="29">
        <v>33546743.172285914</v>
      </c>
      <c r="AK262" s="29">
        <v>33546743.172285914</v>
      </c>
      <c r="AL262" s="29">
        <v>33546743.172285914</v>
      </c>
      <c r="AM262" s="29">
        <v>33546743.172285914</v>
      </c>
      <c r="AN262" s="29">
        <v>33546743.172285914</v>
      </c>
      <c r="AO262" s="29">
        <v>33546743.172285914</v>
      </c>
      <c r="AP262" s="29">
        <v>33546743.172285914</v>
      </c>
      <c r="AQ262" s="29">
        <v>33546743.172285914</v>
      </c>
    </row>
    <row r="263" spans="3:43" ht="15" customHeight="1">
      <c r="C263" s="1101"/>
      <c r="J263"/>
      <c r="K263"/>
      <c r="L263"/>
      <c r="M263"/>
      <c r="N263"/>
      <c r="O263"/>
      <c r="P263"/>
      <c r="Q263"/>
      <c r="R263"/>
      <c r="S263"/>
      <c r="T263"/>
      <c r="U263"/>
      <c r="V263"/>
      <c r="W263"/>
      <c r="X263"/>
      <c r="Y263"/>
    </row>
    <row r="264" spans="3:43" ht="15" customHeight="1">
      <c r="C264" s="1101"/>
      <c r="J264"/>
      <c r="K264"/>
      <c r="L264"/>
      <c r="M264"/>
      <c r="N264"/>
      <c r="O264"/>
      <c r="P264"/>
      <c r="Q264"/>
      <c r="R264"/>
      <c r="S264"/>
      <c r="T264"/>
      <c r="U264"/>
      <c r="V264"/>
      <c r="W264"/>
      <c r="X264"/>
      <c r="Y264"/>
    </row>
    <row r="265" spans="3:43" ht="15" customHeight="1">
      <c r="C265" s="1101"/>
      <c r="D265" s="29" t="s">
        <v>256</v>
      </c>
      <c r="J265"/>
      <c r="K265"/>
      <c r="L265"/>
      <c r="M265"/>
      <c r="N265"/>
      <c r="O265"/>
      <c r="P265"/>
      <c r="Q265"/>
      <c r="R265"/>
      <c r="S265"/>
      <c r="T265"/>
      <c r="U265"/>
      <c r="V265"/>
      <c r="W265"/>
      <c r="X265"/>
      <c r="Y265"/>
    </row>
    <row r="266" spans="3:43" ht="15" customHeight="1">
      <c r="C266" s="1101"/>
      <c r="J266"/>
      <c r="K266"/>
      <c r="L266"/>
      <c r="M266"/>
      <c r="N266"/>
      <c r="O266"/>
      <c r="P266"/>
      <c r="Q266"/>
      <c r="R266"/>
      <c r="S266"/>
      <c r="T266"/>
      <c r="U266"/>
      <c r="V266"/>
      <c r="W266"/>
      <c r="X266"/>
      <c r="Y266"/>
    </row>
    <row r="267" spans="3:43" ht="15" customHeight="1">
      <c r="C267" s="1101"/>
      <c r="J267"/>
      <c r="K267"/>
      <c r="L267"/>
      <c r="M267"/>
      <c r="N267"/>
      <c r="O267"/>
      <c r="P267"/>
      <c r="Q267"/>
      <c r="R267"/>
      <c r="S267"/>
      <c r="T267"/>
      <c r="U267"/>
      <c r="V267"/>
      <c r="W267"/>
      <c r="X267"/>
      <c r="Y267"/>
    </row>
    <row r="268" spans="3:43" ht="15" customHeight="1">
      <c r="C268" s="1101"/>
      <c r="E268" s="5" t="s">
        <v>1248</v>
      </c>
      <c r="J268"/>
      <c r="K268"/>
      <c r="L268"/>
      <c r="M268"/>
      <c r="N268"/>
      <c r="O268"/>
      <c r="P268"/>
      <c r="Q268"/>
      <c r="R268"/>
      <c r="S268"/>
      <c r="T268"/>
      <c r="U268"/>
      <c r="V268"/>
      <c r="W268"/>
      <c r="X268"/>
      <c r="Y268"/>
      <c r="AA268" s="5">
        <v>196856681.7426329</v>
      </c>
      <c r="AB268" s="5">
        <v>197285456.43263298</v>
      </c>
      <c r="AC268" s="5">
        <v>197785456.43263298</v>
      </c>
      <c r="AD268" s="5">
        <v>204185456.43263304</v>
      </c>
      <c r="AE268" s="5">
        <v>208885456.43263304</v>
      </c>
      <c r="AF268" s="5">
        <v>199285456.43263298</v>
      </c>
      <c r="AG268" s="5">
        <v>197785456.43263298</v>
      </c>
      <c r="AH268" s="5">
        <v>195485456.43263304</v>
      </c>
      <c r="AI268" s="5">
        <v>207485456.43263304</v>
      </c>
      <c r="AJ268" s="5">
        <v>216485456.43263304</v>
      </c>
      <c r="AK268" s="5">
        <v>216185456.43263304</v>
      </c>
      <c r="AL268" s="5">
        <v>208285456.43263304</v>
      </c>
      <c r="AM268" s="5">
        <v>218185456.4326331</v>
      </c>
      <c r="AN268" s="5">
        <v>223085456.43263304</v>
      </c>
      <c r="AO268" s="5">
        <v>232185456.43263298</v>
      </c>
      <c r="AP268" s="5">
        <v>187585456.43263298</v>
      </c>
      <c r="AQ268" s="5">
        <v>245085456.43263295</v>
      </c>
    </row>
    <row r="269" spans="3:43" ht="15" customHeight="1">
      <c r="C269" s="1101"/>
      <c r="F269" s="5" t="s">
        <v>1249</v>
      </c>
      <c r="J269"/>
      <c r="K269"/>
      <c r="L269"/>
      <c r="M269"/>
      <c r="N269"/>
      <c r="O269"/>
      <c r="P269"/>
      <c r="Q269"/>
      <c r="R269"/>
      <c r="S269"/>
      <c r="T269"/>
      <c r="U269"/>
      <c r="V269"/>
      <c r="W269"/>
      <c r="X269"/>
      <c r="Y269"/>
    </row>
    <row r="270" spans="3:43" ht="15" customHeight="1">
      <c r="C270" s="1101"/>
      <c r="G270" s="1098" t="s">
        <v>683</v>
      </c>
      <c r="J270"/>
      <c r="K270"/>
      <c r="L270"/>
      <c r="M270"/>
      <c r="N270"/>
      <c r="O270"/>
      <c r="P270"/>
      <c r="Q270"/>
      <c r="R270"/>
      <c r="S270"/>
      <c r="T270"/>
      <c r="U270"/>
      <c r="V270"/>
      <c r="W270"/>
      <c r="X270"/>
      <c r="Y270"/>
      <c r="AA270" s="1098">
        <v>2060049.5978435278</v>
      </c>
      <c r="AB270" s="1098">
        <v>2293034.6783029139</v>
      </c>
      <c r="AC270" s="1098">
        <v>4074610.2833966315</v>
      </c>
      <c r="AD270" s="1098">
        <v>5246558.7286878824</v>
      </c>
      <c r="AE270" s="1098">
        <v>5184536.6834030449</v>
      </c>
      <c r="AF270" s="1098">
        <v>5044037.7644924521</v>
      </c>
      <c r="AG270" s="1098">
        <v>4995939.0354960263</v>
      </c>
      <c r="AH270" s="1098">
        <v>5118717.3700395226</v>
      </c>
      <c r="AI270" s="1098">
        <v>5384526.1355460286</v>
      </c>
      <c r="AJ270" s="1098">
        <v>5494646.909827292</v>
      </c>
      <c r="AK270" s="1098">
        <v>5390854.9156771302</v>
      </c>
      <c r="AL270" s="1098">
        <v>5416170.0362015665</v>
      </c>
      <c r="AM270" s="1098">
        <v>5603501.9280823171</v>
      </c>
      <c r="AN270" s="1098">
        <v>5780707.771753341</v>
      </c>
      <c r="AO270" s="1098">
        <v>5331364.3824447095</v>
      </c>
      <c r="AP270" s="1098">
        <v>5494646.909827292</v>
      </c>
      <c r="AQ270" s="1098">
        <v>6324982.8630285561</v>
      </c>
    </row>
    <row r="271" spans="3:43" ht="15" customHeight="1">
      <c r="C271" s="1101"/>
      <c r="E271" s="29"/>
      <c r="F271" s="29"/>
      <c r="G271" s="29" t="s">
        <v>38</v>
      </c>
      <c r="H271" s="29"/>
      <c r="I271" s="29"/>
      <c r="J271"/>
      <c r="K271"/>
      <c r="L271"/>
      <c r="M271"/>
      <c r="N271"/>
      <c r="O271"/>
      <c r="P271"/>
      <c r="Q271"/>
      <c r="R271"/>
      <c r="S271"/>
      <c r="T271"/>
      <c r="U271"/>
      <c r="V271"/>
      <c r="W271"/>
      <c r="X271"/>
      <c r="Y271"/>
      <c r="Z271" s="29"/>
      <c r="AA271" s="29">
        <v>2060049.5978435278</v>
      </c>
      <c r="AB271" s="29">
        <v>2293034.6783029139</v>
      </c>
      <c r="AC271" s="29">
        <v>4074610.2833966315</v>
      </c>
      <c r="AD271" s="29">
        <v>5246558.7286878824</v>
      </c>
      <c r="AE271" s="29">
        <v>5184536.6834030449</v>
      </c>
      <c r="AF271" s="29">
        <v>5044037.7644924521</v>
      </c>
      <c r="AG271" s="29">
        <v>4995939.0354960263</v>
      </c>
      <c r="AH271" s="29">
        <v>5118717.3700395226</v>
      </c>
      <c r="AI271" s="29">
        <v>5384526.1355460286</v>
      </c>
      <c r="AJ271" s="29">
        <v>5494646.909827292</v>
      </c>
      <c r="AK271" s="29">
        <v>5390854.9156771302</v>
      </c>
      <c r="AL271" s="29">
        <v>5416170.0362015665</v>
      </c>
      <c r="AM271" s="29">
        <v>5603501.9280823171</v>
      </c>
      <c r="AN271" s="29">
        <v>5780707.771753341</v>
      </c>
      <c r="AO271" s="29">
        <v>5331364.3824447095</v>
      </c>
      <c r="AP271" s="29">
        <v>5494646.909827292</v>
      </c>
      <c r="AQ271" s="29">
        <v>6324982.8630285561</v>
      </c>
    </row>
    <row r="272" spans="3:43" ht="15" customHeight="1">
      <c r="C272" s="1101"/>
      <c r="E272" s="29"/>
      <c r="F272" s="5" t="s">
        <v>1252</v>
      </c>
      <c r="G272" s="29"/>
      <c r="H272" s="29"/>
      <c r="I272" s="29"/>
      <c r="J272"/>
      <c r="K272"/>
      <c r="L272"/>
      <c r="M272"/>
      <c r="N272"/>
      <c r="O272"/>
      <c r="P272"/>
      <c r="Q272"/>
      <c r="R272"/>
      <c r="S272"/>
      <c r="T272"/>
      <c r="U272"/>
      <c r="V272"/>
      <c r="W272"/>
      <c r="X272"/>
      <c r="Y272"/>
      <c r="Z272" s="29"/>
      <c r="AA272" s="29"/>
      <c r="AB272" s="29"/>
      <c r="AC272" s="29"/>
      <c r="AD272" s="29"/>
      <c r="AE272" s="29"/>
      <c r="AF272" s="29"/>
      <c r="AG272" s="29"/>
      <c r="AH272" s="29"/>
      <c r="AI272" s="29"/>
      <c r="AJ272" s="29"/>
      <c r="AK272" s="29"/>
      <c r="AL272" s="29"/>
      <c r="AM272" s="29"/>
      <c r="AN272" s="29"/>
      <c r="AO272" s="29"/>
      <c r="AP272" s="29"/>
      <c r="AQ272" s="29"/>
    </row>
    <row r="273" spans="3:43" ht="15" customHeight="1">
      <c r="C273" s="1101"/>
      <c r="E273" s="29"/>
      <c r="G273" s="1098" t="s">
        <v>1295</v>
      </c>
      <c r="J273"/>
      <c r="K273"/>
      <c r="L273"/>
      <c r="M273"/>
      <c r="N273"/>
      <c r="O273"/>
      <c r="P273"/>
      <c r="Q273"/>
      <c r="R273"/>
      <c r="S273"/>
      <c r="T273"/>
      <c r="U273"/>
      <c r="V273"/>
      <c r="W273"/>
      <c r="X273"/>
      <c r="Y273"/>
      <c r="AA273" s="1098">
        <v>299756514.79000008</v>
      </c>
      <c r="AB273" s="1098">
        <v>298109483.56869358</v>
      </c>
      <c r="AC273" s="1098">
        <v>303126527.1843574</v>
      </c>
      <c r="AD273" s="1098">
        <v>302883963.8611933</v>
      </c>
      <c r="AE273" s="1098">
        <v>292365157.60377878</v>
      </c>
      <c r="AF273" s="1098">
        <v>293884368.75775862</v>
      </c>
      <c r="AG273" s="1098">
        <v>287662787.27954221</v>
      </c>
      <c r="AH273" s="1098">
        <v>293824062.14012349</v>
      </c>
      <c r="AI273" s="1098">
        <v>295772358.69318914</v>
      </c>
      <c r="AJ273" s="1098">
        <v>293223352.39865458</v>
      </c>
      <c r="AK273" s="1098">
        <v>288141800.76318645</v>
      </c>
      <c r="AL273" s="1098">
        <v>297169551.17699128</v>
      </c>
      <c r="AM273" s="1098">
        <v>300414353.10917056</v>
      </c>
      <c r="AN273" s="1098">
        <v>313994382.07230979</v>
      </c>
      <c r="AO273" s="1098">
        <v>266594330.68259996</v>
      </c>
      <c r="AP273" s="1098">
        <v>318259152.15376186</v>
      </c>
      <c r="AQ273" s="1098">
        <v>340510483.67132843</v>
      </c>
    </row>
    <row r="274" spans="3:43" ht="15" customHeight="1">
      <c r="C274" s="1101"/>
      <c r="E274" s="29"/>
      <c r="G274" s="1098" t="s">
        <v>1230</v>
      </c>
      <c r="J274"/>
      <c r="K274"/>
      <c r="L274"/>
      <c r="M274"/>
      <c r="N274"/>
      <c r="O274"/>
      <c r="P274"/>
      <c r="Q274"/>
      <c r="R274"/>
      <c r="S274"/>
      <c r="T274"/>
      <c r="U274"/>
      <c r="V274"/>
      <c r="W274"/>
      <c r="X274"/>
      <c r="Y274"/>
      <c r="AA274" s="1098">
        <v>0</v>
      </c>
      <c r="AB274" s="1098">
        <v>0</v>
      </c>
      <c r="AC274" s="1098">
        <v>0</v>
      </c>
      <c r="AD274" s="1098">
        <v>0</v>
      </c>
      <c r="AE274" s="1098">
        <v>0</v>
      </c>
      <c r="AF274" s="1098">
        <v>0</v>
      </c>
      <c r="AG274" s="1098">
        <v>0</v>
      </c>
      <c r="AH274" s="1098">
        <v>0</v>
      </c>
      <c r="AI274" s="1098">
        <v>0</v>
      </c>
      <c r="AJ274" s="1098">
        <v>0</v>
      </c>
      <c r="AK274" s="1098">
        <v>0</v>
      </c>
      <c r="AL274" s="1098">
        <v>0</v>
      </c>
      <c r="AM274" s="1098">
        <v>0</v>
      </c>
      <c r="AN274" s="1098">
        <v>0</v>
      </c>
      <c r="AO274" s="1098">
        <v>0</v>
      </c>
      <c r="AP274" s="1098">
        <v>0</v>
      </c>
      <c r="AQ274" s="1098">
        <v>0</v>
      </c>
    </row>
    <row r="275" spans="3:43" ht="15" customHeight="1">
      <c r="C275" s="1101"/>
      <c r="E275" s="29"/>
      <c r="G275" s="1098" t="s">
        <v>1296</v>
      </c>
      <c r="J275"/>
      <c r="K275"/>
      <c r="L275"/>
      <c r="M275"/>
      <c r="N275"/>
      <c r="O275"/>
      <c r="P275"/>
      <c r="Q275"/>
      <c r="R275"/>
      <c r="S275"/>
      <c r="T275"/>
      <c r="U275"/>
      <c r="V275"/>
      <c r="W275"/>
      <c r="X275"/>
      <c r="Y275"/>
      <c r="AA275" s="1098">
        <v>-2060049.5978435278</v>
      </c>
      <c r="AB275" s="1098">
        <v>-2293034.6783029139</v>
      </c>
      <c r="AC275" s="1098">
        <v>-4074610.2833966315</v>
      </c>
      <c r="AD275" s="1098">
        <v>-5246558.7286878824</v>
      </c>
      <c r="AE275" s="1098">
        <v>-5184536.6834030449</v>
      </c>
      <c r="AF275" s="1098">
        <v>-5044037.7644924521</v>
      </c>
      <c r="AG275" s="1098">
        <v>-4995939.0354960263</v>
      </c>
      <c r="AH275" s="1098">
        <v>-5118717.3700395226</v>
      </c>
      <c r="AI275" s="1098">
        <v>-5384526.1355460286</v>
      </c>
      <c r="AJ275" s="1098">
        <v>-5494646.909827292</v>
      </c>
      <c r="AK275" s="1098">
        <v>-5390854.9156771302</v>
      </c>
      <c r="AL275" s="1098">
        <v>-5416170.0362015665</v>
      </c>
      <c r="AM275" s="1098">
        <v>-5603501.9280823171</v>
      </c>
      <c r="AN275" s="1098">
        <v>-5780707.771753341</v>
      </c>
      <c r="AO275" s="1098">
        <v>-5331364.3824447095</v>
      </c>
      <c r="AP275" s="1098">
        <v>-5494646.909827292</v>
      </c>
      <c r="AQ275" s="1098">
        <v>-6324982.8630285561</v>
      </c>
    </row>
    <row r="276" spans="3:43" ht="15" customHeight="1">
      <c r="C276" s="1101"/>
      <c r="E276" s="29"/>
      <c r="F276" s="29"/>
      <c r="G276" s="29" t="s">
        <v>38</v>
      </c>
      <c r="H276" s="29"/>
      <c r="I276" s="29"/>
      <c r="J276"/>
      <c r="K276"/>
      <c r="L276"/>
      <c r="M276"/>
      <c r="N276"/>
      <c r="O276"/>
      <c r="P276"/>
      <c r="Q276"/>
      <c r="R276"/>
      <c r="S276"/>
      <c r="T276"/>
      <c r="U276"/>
      <c r="V276"/>
      <c r="W276"/>
      <c r="X276"/>
      <c r="Y276"/>
      <c r="Z276" s="29"/>
      <c r="AA276" s="29">
        <v>297696465.19215655</v>
      </c>
      <c r="AB276" s="29">
        <v>295816448.89039063</v>
      </c>
      <c r="AC276" s="29">
        <v>299051916.9009608</v>
      </c>
      <c r="AD276" s="29">
        <v>297637405.13250542</v>
      </c>
      <c r="AE276" s="29">
        <v>287180620.9203757</v>
      </c>
      <c r="AF276" s="29">
        <v>288840330.99326617</v>
      </c>
      <c r="AG276" s="29">
        <v>282666848.24404621</v>
      </c>
      <c r="AH276" s="29">
        <v>288705344.77008396</v>
      </c>
      <c r="AI276" s="29">
        <v>290387832.55764312</v>
      </c>
      <c r="AJ276" s="29">
        <v>287728705.48882729</v>
      </c>
      <c r="AK276" s="29">
        <v>282750945.84750932</v>
      </c>
      <c r="AL276" s="29">
        <v>291753381.14078975</v>
      </c>
      <c r="AM276" s="29">
        <v>294810851.18108821</v>
      </c>
      <c r="AN276" s="29">
        <v>308213674.30055642</v>
      </c>
      <c r="AO276" s="29">
        <v>261262966.30015525</v>
      </c>
      <c r="AP276" s="29">
        <v>312764505.24393457</v>
      </c>
      <c r="AQ276" s="29">
        <v>334185500.8082999</v>
      </c>
    </row>
    <row r="277" spans="3:43" ht="15" customHeight="1">
      <c r="C277" s="1101"/>
      <c r="E277" s="29"/>
      <c r="G277" s="29"/>
      <c r="H277" s="29"/>
      <c r="I277" s="29"/>
      <c r="J277"/>
      <c r="K277"/>
      <c r="L277"/>
      <c r="M277"/>
      <c r="N277"/>
      <c r="O277"/>
      <c r="P277"/>
      <c r="Q277"/>
      <c r="R277"/>
      <c r="S277"/>
      <c r="T277"/>
      <c r="U277"/>
      <c r="V277"/>
      <c r="W277"/>
      <c r="X277"/>
      <c r="Y277"/>
    </row>
    <row r="278" spans="3:43" ht="15" customHeight="1">
      <c r="C278" s="1101"/>
      <c r="F278" s="5" t="s">
        <v>1297</v>
      </c>
      <c r="J278"/>
      <c r="K278"/>
      <c r="L278"/>
      <c r="M278"/>
      <c r="N278"/>
      <c r="O278"/>
      <c r="P278"/>
      <c r="Q278"/>
      <c r="R278"/>
      <c r="S278"/>
      <c r="T278"/>
      <c r="U278"/>
      <c r="V278"/>
      <c r="W278"/>
      <c r="X278"/>
      <c r="Y278"/>
    </row>
    <row r="279" spans="3:43" ht="15" customHeight="1">
      <c r="C279" s="1101"/>
      <c r="G279" s="1098" t="s">
        <v>1337</v>
      </c>
      <c r="J279"/>
      <c r="K279"/>
      <c r="L279"/>
      <c r="M279"/>
      <c r="N279"/>
      <c r="O279"/>
      <c r="P279"/>
      <c r="Q279"/>
      <c r="R279"/>
      <c r="S279"/>
      <c r="T279"/>
      <c r="U279"/>
      <c r="V279"/>
      <c r="W279"/>
      <c r="X279"/>
      <c r="Y279"/>
      <c r="AA279" s="1098">
        <v>299327740.09999996</v>
      </c>
      <c r="AB279" s="1098">
        <v>297609483.56869358</v>
      </c>
      <c r="AC279" s="1098">
        <v>296726527.1843574</v>
      </c>
      <c r="AD279" s="1098">
        <v>298183963.8611933</v>
      </c>
      <c r="AE279" s="1098">
        <v>301965157.60377878</v>
      </c>
      <c r="AF279" s="1098">
        <v>295384368.75775862</v>
      </c>
      <c r="AG279" s="1098">
        <v>289962787.27954221</v>
      </c>
      <c r="AH279" s="1098">
        <v>281824062.14012349</v>
      </c>
      <c r="AI279" s="1098">
        <v>286772358.69318914</v>
      </c>
      <c r="AJ279" s="1098">
        <v>293523352.39865458</v>
      </c>
      <c r="AK279" s="1098">
        <v>296041800.76318645</v>
      </c>
      <c r="AL279" s="1098">
        <v>287269551.17699128</v>
      </c>
      <c r="AM279" s="1098">
        <v>295514353.10917056</v>
      </c>
      <c r="AN279" s="1098">
        <v>304894382.07230979</v>
      </c>
      <c r="AO279" s="1098">
        <v>311194330.68259996</v>
      </c>
      <c r="AP279" s="1098">
        <v>260759152.15376189</v>
      </c>
      <c r="AQ279" s="1098">
        <v>332410483.67132843</v>
      </c>
    </row>
    <row r="280" spans="3:43" ht="15" customHeight="1">
      <c r="C280" s="1101"/>
      <c r="G280" s="1098" t="s">
        <v>694</v>
      </c>
      <c r="J280"/>
      <c r="K280"/>
      <c r="L280"/>
      <c r="M280"/>
      <c r="N280"/>
      <c r="O280"/>
      <c r="P280"/>
      <c r="Q280"/>
      <c r="R280"/>
      <c r="S280"/>
      <c r="T280"/>
      <c r="U280"/>
      <c r="V280"/>
      <c r="W280"/>
      <c r="X280"/>
      <c r="Y280"/>
      <c r="AA280" s="1098">
        <v>0</v>
      </c>
      <c r="AB280" s="1098">
        <v>0</v>
      </c>
      <c r="AC280" s="1098">
        <v>0</v>
      </c>
      <c r="AD280" s="1098">
        <v>0</v>
      </c>
      <c r="AE280" s="1098">
        <v>0</v>
      </c>
      <c r="AF280" s="1098">
        <v>0</v>
      </c>
      <c r="AG280" s="1098">
        <v>0</v>
      </c>
      <c r="AH280" s="1098">
        <v>0</v>
      </c>
      <c r="AI280" s="1098">
        <v>0</v>
      </c>
      <c r="AJ280" s="1098">
        <v>0</v>
      </c>
      <c r="AK280" s="1098">
        <v>0</v>
      </c>
      <c r="AL280" s="1098">
        <v>0</v>
      </c>
      <c r="AM280" s="1098">
        <v>0</v>
      </c>
      <c r="AN280" s="1098">
        <v>0</v>
      </c>
      <c r="AO280" s="1098">
        <v>0</v>
      </c>
      <c r="AP280" s="1098">
        <v>0</v>
      </c>
      <c r="AQ280" s="1098">
        <v>0</v>
      </c>
    </row>
    <row r="281" spans="3:43" ht="15" customHeight="1">
      <c r="C281" s="1101"/>
      <c r="E281" s="29"/>
      <c r="F281" s="29"/>
      <c r="G281" s="29" t="s">
        <v>38</v>
      </c>
      <c r="H281" s="29"/>
      <c r="I281" s="29"/>
      <c r="J281"/>
      <c r="K281"/>
      <c r="L281"/>
      <c r="M281"/>
      <c r="N281"/>
      <c r="O281"/>
      <c r="P281"/>
      <c r="Q281"/>
      <c r="R281"/>
      <c r="S281"/>
      <c r="T281"/>
      <c r="U281"/>
      <c r="V281"/>
      <c r="W281"/>
      <c r="X281"/>
      <c r="Y281"/>
      <c r="Z281" s="29"/>
      <c r="AA281" s="29">
        <v>299327740.09999996</v>
      </c>
      <c r="AB281" s="29">
        <v>297609483.56869358</v>
      </c>
      <c r="AC281" s="29">
        <v>296726527.1843574</v>
      </c>
      <c r="AD281" s="29">
        <v>298183963.8611933</v>
      </c>
      <c r="AE281" s="29">
        <v>301965157.60377878</v>
      </c>
      <c r="AF281" s="29">
        <v>295384368.75775862</v>
      </c>
      <c r="AG281" s="29">
        <v>289962787.27954221</v>
      </c>
      <c r="AH281" s="29">
        <v>281824062.14012349</v>
      </c>
      <c r="AI281" s="29">
        <v>286772358.69318914</v>
      </c>
      <c r="AJ281" s="29">
        <v>293523352.39865458</v>
      </c>
      <c r="AK281" s="29">
        <v>296041800.76318645</v>
      </c>
      <c r="AL281" s="29">
        <v>287269551.17699128</v>
      </c>
      <c r="AM281" s="29">
        <v>295514353.10917056</v>
      </c>
      <c r="AN281" s="29">
        <v>304894382.07230979</v>
      </c>
      <c r="AO281" s="29">
        <v>311194330.68259996</v>
      </c>
      <c r="AP281" s="29">
        <v>260759152.15376189</v>
      </c>
      <c r="AQ281" s="29">
        <v>332410483.67132843</v>
      </c>
    </row>
    <row r="282" spans="3:43" ht="15" customHeight="1">
      <c r="C282" s="1101"/>
      <c r="E282" s="5" t="s">
        <v>1257</v>
      </c>
      <c r="J282"/>
      <c r="K282"/>
      <c r="L282"/>
      <c r="M282"/>
      <c r="N282"/>
      <c r="O282"/>
      <c r="P282"/>
      <c r="Q282"/>
      <c r="R282"/>
      <c r="S282"/>
      <c r="T282"/>
      <c r="U282"/>
      <c r="V282"/>
      <c r="W282"/>
      <c r="X282"/>
      <c r="Y282"/>
      <c r="Z282" s="1100">
        <v>196856681.7426329</v>
      </c>
      <c r="AA282" s="5">
        <v>197285456.43263298</v>
      </c>
      <c r="AB282" s="5">
        <v>197785456.43263298</v>
      </c>
      <c r="AC282" s="5">
        <v>204185456.43263304</v>
      </c>
      <c r="AD282" s="5">
        <v>208885456.43263304</v>
      </c>
      <c r="AE282" s="5">
        <v>199285456.43263298</v>
      </c>
      <c r="AF282" s="5">
        <v>197785456.43263298</v>
      </c>
      <c r="AG282" s="5">
        <v>195485456.43263304</v>
      </c>
      <c r="AH282" s="5">
        <v>207485456.43263304</v>
      </c>
      <c r="AI282" s="5">
        <v>216485456.43263304</v>
      </c>
      <c r="AJ282" s="5">
        <v>216185456.43263304</v>
      </c>
      <c r="AK282" s="5">
        <v>208285456.43263304</v>
      </c>
      <c r="AL282" s="5">
        <v>218185456.4326331</v>
      </c>
      <c r="AM282" s="5">
        <v>223085456.43263304</v>
      </c>
      <c r="AN282" s="5">
        <v>232185456.43263298</v>
      </c>
      <c r="AO282" s="5">
        <v>187585456.43263298</v>
      </c>
      <c r="AP282" s="5">
        <v>245085456.43263295</v>
      </c>
      <c r="AQ282" s="5">
        <v>253185456.43263304</v>
      </c>
    </row>
    <row r="283" spans="3:43" ht="15" customHeight="1">
      <c r="C283" s="1101"/>
      <c r="J283"/>
      <c r="K283"/>
      <c r="L283"/>
      <c r="M283"/>
      <c r="N283"/>
      <c r="O283"/>
      <c r="P283"/>
      <c r="Q283"/>
      <c r="R283"/>
      <c r="S283"/>
      <c r="T283"/>
      <c r="U283"/>
      <c r="V283"/>
      <c r="W283"/>
      <c r="X283"/>
      <c r="Y283"/>
    </row>
    <row r="284" spans="3:43" ht="15" customHeight="1">
      <c r="C284" s="1101"/>
      <c r="J284"/>
      <c r="K284"/>
      <c r="L284"/>
      <c r="M284"/>
      <c r="N284"/>
      <c r="O284"/>
      <c r="P284"/>
      <c r="Q284"/>
      <c r="R284"/>
      <c r="S284"/>
      <c r="T284"/>
      <c r="U284"/>
      <c r="V284"/>
      <c r="W284"/>
      <c r="X284"/>
      <c r="Y284"/>
    </row>
    <row r="285" spans="3:43" ht="15" customHeight="1">
      <c r="C285" s="1101"/>
      <c r="J285"/>
      <c r="K285"/>
      <c r="L285"/>
      <c r="M285"/>
      <c r="N285"/>
      <c r="O285"/>
      <c r="P285"/>
      <c r="Q285"/>
      <c r="R285"/>
      <c r="S285"/>
      <c r="T285"/>
      <c r="U285"/>
      <c r="V285"/>
      <c r="W285"/>
      <c r="X285"/>
      <c r="Y285"/>
    </row>
    <row r="286" spans="3:43" ht="15" customHeight="1">
      <c r="C286" s="1101"/>
      <c r="D286" s="29" t="s">
        <v>257</v>
      </c>
      <c r="J286"/>
      <c r="K286"/>
      <c r="L286"/>
      <c r="M286"/>
      <c r="N286"/>
      <c r="O286"/>
      <c r="P286"/>
      <c r="Q286"/>
      <c r="R286"/>
      <c r="S286"/>
      <c r="T286"/>
      <c r="U286"/>
      <c r="V286"/>
      <c r="W286"/>
      <c r="X286"/>
      <c r="Y286"/>
    </row>
    <row r="287" spans="3:43" ht="15" customHeight="1">
      <c r="C287" s="1101"/>
      <c r="J287"/>
      <c r="K287"/>
      <c r="L287"/>
      <c r="M287"/>
      <c r="N287"/>
      <c r="O287"/>
      <c r="P287"/>
      <c r="Q287"/>
      <c r="R287"/>
      <c r="S287"/>
      <c r="T287"/>
      <c r="U287"/>
      <c r="V287"/>
      <c r="W287"/>
      <c r="X287"/>
      <c r="Y287"/>
    </row>
    <row r="288" spans="3:43" ht="15" customHeight="1">
      <c r="C288" s="1101"/>
      <c r="J288"/>
      <c r="K288"/>
      <c r="L288"/>
      <c r="M288"/>
      <c r="N288"/>
      <c r="O288"/>
      <c r="P288"/>
      <c r="Q288"/>
      <c r="R288"/>
      <c r="S288"/>
      <c r="T288"/>
      <c r="U288"/>
      <c r="V288"/>
      <c r="W288"/>
      <c r="X288"/>
      <c r="Y288"/>
    </row>
    <row r="289" spans="3:43" ht="15" customHeight="1">
      <c r="C289" s="1101"/>
      <c r="E289" s="5" t="s">
        <v>1248</v>
      </c>
      <c r="J289"/>
      <c r="K289"/>
      <c r="L289"/>
      <c r="M289"/>
      <c r="N289"/>
      <c r="O289"/>
      <c r="P289"/>
      <c r="Q289"/>
      <c r="R289"/>
      <c r="S289"/>
      <c r="T289"/>
      <c r="U289"/>
      <c r="V289"/>
      <c r="W289"/>
      <c r="X289"/>
      <c r="Y289"/>
      <c r="AA289" s="5">
        <v>60779409.894871011</v>
      </c>
      <c r="AB289" s="5">
        <v>68179409.894871026</v>
      </c>
      <c r="AC289" s="5">
        <v>70979409.894871026</v>
      </c>
      <c r="AD289" s="5">
        <v>76979409.894871026</v>
      </c>
      <c r="AE289" s="5">
        <v>82079409.894871026</v>
      </c>
      <c r="AF289" s="5">
        <v>88379409.894871026</v>
      </c>
      <c r="AG289" s="5">
        <v>108179409.89487103</v>
      </c>
      <c r="AH289" s="5">
        <v>133279409.894871</v>
      </c>
      <c r="AI289" s="5">
        <v>158179409.89487103</v>
      </c>
      <c r="AJ289" s="5">
        <v>184679409.89487106</v>
      </c>
      <c r="AK289" s="5">
        <v>207979409.89487112</v>
      </c>
      <c r="AL289" s="5">
        <v>228979409.89487112</v>
      </c>
      <c r="AM289" s="5">
        <v>249279409.89487106</v>
      </c>
      <c r="AN289" s="5">
        <v>268979409.894871</v>
      </c>
      <c r="AO289" s="5">
        <v>283679409.89487094</v>
      </c>
      <c r="AP289" s="5">
        <v>286979409.89487088</v>
      </c>
      <c r="AQ289" s="5">
        <v>284279409.89487088</v>
      </c>
    </row>
    <row r="290" spans="3:43" ht="15" customHeight="1">
      <c r="C290" s="1101"/>
      <c r="F290" s="5" t="s">
        <v>1249</v>
      </c>
      <c r="J290"/>
      <c r="K290"/>
      <c r="L290"/>
      <c r="M290"/>
      <c r="N290"/>
      <c r="O290"/>
      <c r="P290"/>
      <c r="Q290"/>
      <c r="R290"/>
      <c r="S290"/>
      <c r="T290"/>
      <c r="U290"/>
      <c r="V290"/>
      <c r="W290"/>
      <c r="X290"/>
      <c r="Y290"/>
    </row>
    <row r="291" spans="3:43" ht="15" customHeight="1">
      <c r="C291" s="1101"/>
      <c r="G291" s="1098" t="s">
        <v>1338</v>
      </c>
      <c r="J291"/>
      <c r="K291"/>
      <c r="L291"/>
      <c r="M291"/>
      <c r="N291"/>
      <c r="O291"/>
      <c r="P291"/>
      <c r="Q291"/>
      <c r="R291"/>
      <c r="S291"/>
      <c r="T291"/>
      <c r="U291"/>
      <c r="V291"/>
      <c r="W291"/>
      <c r="X291"/>
      <c r="Y291"/>
      <c r="AA291" s="1098">
        <v>39697424</v>
      </c>
      <c r="AB291" s="1098">
        <v>67037643.557299949</v>
      </c>
      <c r="AC291" s="1098">
        <v>68899679.535314173</v>
      </c>
      <c r="AD291" s="1098">
        <v>71019420.602855086</v>
      </c>
      <c r="AE291" s="1098">
        <v>77585624.067121089</v>
      </c>
      <c r="AF291" s="1098">
        <v>84222426.155605063</v>
      </c>
      <c r="AG291" s="1098">
        <v>86461861.495470554</v>
      </c>
      <c r="AH291" s="1098">
        <v>94697701.310872272</v>
      </c>
      <c r="AI291" s="1098">
        <v>96884486.738668337</v>
      </c>
      <c r="AJ291" s="1098">
        <v>105300774.56298369</v>
      </c>
      <c r="AK291" s="1098">
        <v>107739339.26909597</v>
      </c>
      <c r="AL291" s="1098">
        <v>110239068.85712591</v>
      </c>
      <c r="AM291" s="1098">
        <v>112796385.67602703</v>
      </c>
      <c r="AN291" s="1098">
        <v>115417997.2783819</v>
      </c>
      <c r="AO291" s="1098">
        <v>118100397.29652429</v>
      </c>
      <c r="AP291" s="1098">
        <v>120695366.3405201</v>
      </c>
      <c r="AQ291" s="1098">
        <v>123512222.91855292</v>
      </c>
    </row>
    <row r="292" spans="3:43" ht="15" customHeight="1">
      <c r="C292" s="1101"/>
      <c r="G292" s="1098" t="s">
        <v>699</v>
      </c>
      <c r="J292"/>
      <c r="K292"/>
      <c r="L292"/>
      <c r="M292"/>
      <c r="N292"/>
      <c r="O292"/>
      <c r="P292"/>
      <c r="Q292"/>
      <c r="R292"/>
      <c r="S292"/>
      <c r="T292"/>
      <c r="U292"/>
      <c r="V292"/>
      <c r="W292"/>
      <c r="X292"/>
      <c r="Y292"/>
      <c r="AA292" s="1098">
        <v>0</v>
      </c>
      <c r="AB292" s="1098">
        <v>0</v>
      </c>
      <c r="AC292" s="1098">
        <v>0</v>
      </c>
      <c r="AD292" s="1098">
        <v>0</v>
      </c>
      <c r="AE292" s="1098">
        <v>0</v>
      </c>
      <c r="AF292" s="1098">
        <v>0</v>
      </c>
      <c r="AG292" s="1098">
        <v>0</v>
      </c>
      <c r="AH292" s="1098">
        <v>0</v>
      </c>
      <c r="AI292" s="1098">
        <v>0</v>
      </c>
      <c r="AJ292" s="1098">
        <v>0</v>
      </c>
      <c r="AK292" s="1098">
        <v>0</v>
      </c>
      <c r="AL292" s="1098">
        <v>0</v>
      </c>
      <c r="AM292" s="1098">
        <v>0</v>
      </c>
      <c r="AN292" s="1098">
        <v>0</v>
      </c>
      <c r="AO292" s="1098">
        <v>0</v>
      </c>
      <c r="AP292" s="1098">
        <v>0</v>
      </c>
      <c r="AQ292" s="1098">
        <v>0</v>
      </c>
    </row>
    <row r="293" spans="3:43" ht="15" customHeight="1">
      <c r="C293" s="1101"/>
      <c r="G293" s="1098" t="s">
        <v>683</v>
      </c>
      <c r="J293"/>
      <c r="K293"/>
      <c r="L293"/>
      <c r="M293"/>
      <c r="N293"/>
      <c r="O293"/>
      <c r="P293"/>
      <c r="Q293"/>
      <c r="R293"/>
      <c r="S293"/>
      <c r="T293"/>
      <c r="U293"/>
      <c r="V293"/>
      <c r="W293"/>
      <c r="X293"/>
      <c r="Y293"/>
      <c r="AA293" s="1098">
        <v>673887.28225124627</v>
      </c>
      <c r="AB293" s="1098">
        <v>807333.26882998645</v>
      </c>
      <c r="AC293" s="1098">
        <v>1498939.4299852848</v>
      </c>
      <c r="AD293" s="1098">
        <v>2018880.8618232012</v>
      </c>
      <c r="AE293" s="1098">
        <v>2163177.048812449</v>
      </c>
      <c r="AF293" s="1098">
        <v>2493539.371656239</v>
      </c>
      <c r="AG293" s="1098">
        <v>3061863.8274296671</v>
      </c>
      <c r="AH293" s="1098">
        <v>3694741.8405403793</v>
      </c>
      <c r="AI293" s="1098">
        <v>4345340.4380182028</v>
      </c>
      <c r="AJ293" s="1098">
        <v>4975686.9390764832</v>
      </c>
      <c r="AK293" s="1098">
        <v>5536416.8586925864</v>
      </c>
      <c r="AL293" s="1098">
        <v>6059174.0975220501</v>
      </c>
      <c r="AM293" s="1098">
        <v>6565476.5080106258</v>
      </c>
      <c r="AN293" s="1098">
        <v>7000896.581030786</v>
      </c>
      <c r="AO293" s="1098">
        <v>7228732.6657506824</v>
      </c>
      <c r="AP293" s="1098">
        <v>7236327.2019079924</v>
      </c>
      <c r="AQ293" s="1098">
        <v>7202151.7892000079</v>
      </c>
    </row>
    <row r="294" spans="3:43" ht="15" customHeight="1">
      <c r="C294" s="1101"/>
      <c r="E294" s="29"/>
      <c r="F294" s="29"/>
      <c r="G294" s="29" t="s">
        <v>38</v>
      </c>
      <c r="H294" s="29"/>
      <c r="I294" s="29"/>
      <c r="J294"/>
      <c r="K294"/>
      <c r="L294"/>
      <c r="M294"/>
      <c r="N294"/>
      <c r="O294"/>
      <c r="P294"/>
      <c r="Q294"/>
      <c r="R294"/>
      <c r="S294"/>
      <c r="T294"/>
      <c r="U294"/>
      <c r="V294"/>
      <c r="W294"/>
      <c r="X294"/>
      <c r="Y294"/>
      <c r="Z294" s="29"/>
      <c r="AA294" s="29">
        <v>40371311.282251246</v>
      </c>
      <c r="AB294" s="29">
        <v>67844976.826129943</v>
      </c>
      <c r="AC294" s="29">
        <v>70398618.965299457</v>
      </c>
      <c r="AD294" s="29">
        <v>73038301.464678288</v>
      </c>
      <c r="AE294" s="29">
        <v>79748801.115933537</v>
      </c>
      <c r="AF294" s="29">
        <v>86715965.527261302</v>
      </c>
      <c r="AG294" s="29">
        <v>89523725.322900221</v>
      </c>
      <c r="AH294" s="29">
        <v>98392443.151412651</v>
      </c>
      <c r="AI294" s="29">
        <v>101229827.17668654</v>
      </c>
      <c r="AJ294" s="29">
        <v>110276461.50206017</v>
      </c>
      <c r="AK294" s="29">
        <v>113275756.12778856</v>
      </c>
      <c r="AL294" s="29">
        <v>116298242.95464796</v>
      </c>
      <c r="AM294" s="29">
        <v>119361862.18403766</v>
      </c>
      <c r="AN294" s="29">
        <v>122418893.85941269</v>
      </c>
      <c r="AO294" s="29">
        <v>125329129.96227497</v>
      </c>
      <c r="AP294" s="29">
        <v>127931693.54242809</v>
      </c>
      <c r="AQ294" s="29">
        <v>130714374.70775293</v>
      </c>
    </row>
    <row r="295" spans="3:43" ht="15" customHeight="1">
      <c r="C295" s="1101"/>
      <c r="E295" s="29"/>
      <c r="F295" s="5" t="s">
        <v>1252</v>
      </c>
      <c r="G295" s="29"/>
      <c r="H295" s="29"/>
      <c r="I295" s="29"/>
      <c r="J295"/>
      <c r="K295"/>
      <c r="L295"/>
      <c r="M295"/>
      <c r="N295"/>
      <c r="O295"/>
      <c r="P295"/>
      <c r="Q295"/>
      <c r="R295"/>
      <c r="S295"/>
      <c r="T295"/>
      <c r="U295"/>
      <c r="V295"/>
      <c r="W295"/>
      <c r="X295"/>
      <c r="Y295"/>
      <c r="Z295" s="29"/>
      <c r="AA295" s="29"/>
      <c r="AB295" s="29"/>
      <c r="AC295" s="29"/>
      <c r="AD295" s="29"/>
      <c r="AE295" s="29"/>
      <c r="AF295" s="29"/>
      <c r="AG295" s="29"/>
      <c r="AH295" s="29"/>
      <c r="AI295" s="29"/>
      <c r="AJ295" s="29"/>
      <c r="AK295" s="29"/>
      <c r="AL295" s="29"/>
      <c r="AM295" s="29"/>
      <c r="AN295" s="29"/>
      <c r="AO295" s="29"/>
      <c r="AP295" s="29"/>
      <c r="AQ295" s="29"/>
    </row>
    <row r="296" spans="3:43" ht="15" customHeight="1">
      <c r="C296" s="1101"/>
      <c r="E296" s="29"/>
      <c r="G296" s="1098" t="s">
        <v>1295</v>
      </c>
      <c r="J296"/>
      <c r="K296"/>
      <c r="L296"/>
      <c r="M296"/>
      <c r="N296"/>
      <c r="O296"/>
      <c r="P296"/>
      <c r="Q296"/>
      <c r="R296"/>
      <c r="S296"/>
      <c r="T296"/>
      <c r="U296"/>
      <c r="V296"/>
      <c r="W296"/>
      <c r="X296"/>
      <c r="Y296"/>
      <c r="AA296" s="1098">
        <v>106966248.14256728</v>
      </c>
      <c r="AB296" s="1098">
        <v>69869687.305264026</v>
      </c>
      <c r="AC296" s="1098">
        <v>76910640.029882967</v>
      </c>
      <c r="AD296" s="1098">
        <v>85903848.562328964</v>
      </c>
      <c r="AE296" s="1098">
        <v>88589206.591617286</v>
      </c>
      <c r="AF296" s="1098">
        <v>106491584.74722973</v>
      </c>
      <c r="AG296" s="1098">
        <v>149917597.21748531</v>
      </c>
      <c r="AH296" s="1098">
        <v>192007232.29777697</v>
      </c>
      <c r="AI296" s="1098">
        <v>241323245.07593954</v>
      </c>
      <c r="AJ296" s="1098">
        <v>278790681.52354562</v>
      </c>
      <c r="AK296" s="1098">
        <v>317458876.57830417</v>
      </c>
      <c r="AL296" s="1098">
        <v>357750256.58145046</v>
      </c>
      <c r="AM296" s="1098">
        <v>387489595.87604249</v>
      </c>
      <c r="AN296" s="1098">
        <v>411627234.81729347</v>
      </c>
      <c r="AO296" s="1098">
        <v>425884765.50700778</v>
      </c>
      <c r="AP296" s="1098">
        <v>421634610.17650992</v>
      </c>
      <c r="AQ296" s="1098">
        <v>413306841.10326123</v>
      </c>
    </row>
    <row r="297" spans="3:43" ht="15" customHeight="1">
      <c r="C297" s="1101"/>
      <c r="E297" s="29"/>
      <c r="G297" s="29" t="s">
        <v>38</v>
      </c>
      <c r="H297" s="29"/>
      <c r="I297" s="29"/>
      <c r="J297"/>
      <c r="K297"/>
      <c r="L297"/>
      <c r="M297"/>
      <c r="N297"/>
      <c r="O297"/>
      <c r="P297"/>
      <c r="Q297"/>
      <c r="R297"/>
      <c r="S297"/>
      <c r="T297"/>
      <c r="U297"/>
      <c r="V297"/>
      <c r="W297"/>
      <c r="X297"/>
      <c r="Y297"/>
      <c r="Z297" s="29"/>
      <c r="AA297" s="29">
        <v>106966248.14256728</v>
      </c>
      <c r="AB297" s="29">
        <v>69869687.305264026</v>
      </c>
      <c r="AC297" s="29">
        <v>76910640.029882967</v>
      </c>
      <c r="AD297" s="29">
        <v>85903848.562328964</v>
      </c>
      <c r="AE297" s="29">
        <v>88589206.591617286</v>
      </c>
      <c r="AF297" s="29">
        <v>106491584.74722973</v>
      </c>
      <c r="AG297" s="29">
        <v>149917597.21748531</v>
      </c>
      <c r="AH297" s="29">
        <v>192007232.29777697</v>
      </c>
      <c r="AI297" s="29">
        <v>241323245.07593954</v>
      </c>
      <c r="AJ297" s="29">
        <v>278790681.52354562</v>
      </c>
      <c r="AK297" s="29">
        <v>317458876.57830417</v>
      </c>
      <c r="AL297" s="29">
        <v>357750256.58145046</v>
      </c>
      <c r="AM297" s="29">
        <v>387489595.87604249</v>
      </c>
      <c r="AN297" s="29">
        <v>411627234.81729347</v>
      </c>
      <c r="AO297" s="29">
        <v>425884765.50700778</v>
      </c>
      <c r="AP297" s="29">
        <v>421634610.17650992</v>
      </c>
      <c r="AQ297" s="29">
        <v>413306841.10326123</v>
      </c>
    </row>
    <row r="298" spans="3:43" ht="15" customHeight="1">
      <c r="C298" s="1101"/>
      <c r="D298" s="5"/>
      <c r="J298"/>
      <c r="K298"/>
      <c r="L298"/>
      <c r="M298"/>
      <c r="N298"/>
      <c r="O298"/>
      <c r="P298"/>
      <c r="Q298"/>
      <c r="R298"/>
      <c r="S298"/>
      <c r="T298"/>
      <c r="U298"/>
      <c r="V298"/>
      <c r="W298"/>
      <c r="X298"/>
      <c r="Y298"/>
    </row>
    <row r="299" spans="3:43" ht="15" customHeight="1">
      <c r="C299" s="1101"/>
      <c r="F299" s="5" t="s">
        <v>1297</v>
      </c>
      <c r="J299"/>
      <c r="K299"/>
      <c r="L299"/>
      <c r="M299"/>
      <c r="N299"/>
      <c r="O299"/>
      <c r="P299"/>
      <c r="Q299"/>
      <c r="R299"/>
      <c r="S299"/>
      <c r="T299"/>
      <c r="U299"/>
      <c r="V299"/>
      <c r="W299"/>
      <c r="X299"/>
      <c r="Y299"/>
    </row>
    <row r="300" spans="3:43" ht="15" customHeight="1">
      <c r="C300" s="1101"/>
      <c r="G300" s="1098" t="s">
        <v>1339</v>
      </c>
      <c r="J300"/>
      <c r="K300"/>
      <c r="L300"/>
      <c r="M300"/>
      <c r="N300"/>
      <c r="O300"/>
      <c r="P300"/>
      <c r="Q300"/>
      <c r="R300"/>
      <c r="S300"/>
      <c r="T300"/>
      <c r="U300"/>
      <c r="V300"/>
      <c r="W300"/>
      <c r="X300"/>
      <c r="Y300"/>
      <c r="AA300" s="1098">
        <v>127663316</v>
      </c>
      <c r="AB300" s="1098">
        <v>133206383.19174874</v>
      </c>
      <c r="AC300" s="1098">
        <v>139897371.07143241</v>
      </c>
      <c r="AD300" s="1098">
        <v>153236854.51200727</v>
      </c>
      <c r="AE300" s="1098">
        <v>162819553.0499675</v>
      </c>
      <c r="AF300" s="1098">
        <v>176372593.2100327</v>
      </c>
      <c r="AG300" s="1098">
        <v>215856090.7966772</v>
      </c>
      <c r="AH300" s="1098">
        <v>265865377.99860626</v>
      </c>
      <c r="AI300" s="1098">
        <v>316088942.44504267</v>
      </c>
      <c r="AJ300" s="1098">
        <v>369153997.98481411</v>
      </c>
      <c r="AK300" s="1098">
        <v>415530373.02467608</v>
      </c>
      <c r="AL300" s="1098">
        <v>457965025.67943174</v>
      </c>
      <c r="AM300" s="1098">
        <v>498863663.58658016</v>
      </c>
      <c r="AN300" s="1098">
        <v>538282129.84787285</v>
      </c>
      <c r="AO300" s="1098">
        <v>567690381.22115779</v>
      </c>
      <c r="AP300" s="1098">
        <v>574189976.43347967</v>
      </c>
      <c r="AQ300" s="1098">
        <v>568890584.82159746</v>
      </c>
    </row>
    <row r="301" spans="3:43" ht="15" customHeight="1">
      <c r="C301" s="1101"/>
      <c r="G301" s="1098" t="s">
        <v>1340</v>
      </c>
      <c r="J301"/>
      <c r="K301"/>
      <c r="L301"/>
      <c r="M301"/>
      <c r="N301"/>
      <c r="O301"/>
      <c r="P301"/>
      <c r="Q301"/>
      <c r="R301"/>
      <c r="S301"/>
      <c r="T301"/>
      <c r="U301"/>
      <c r="V301"/>
      <c r="W301"/>
      <c r="X301"/>
      <c r="Y301"/>
      <c r="AA301" s="1098">
        <v>26282128</v>
      </c>
      <c r="AB301" s="1098">
        <v>28718974</v>
      </c>
      <c r="AC301" s="1098">
        <v>30059640</v>
      </c>
      <c r="AD301" s="1098">
        <v>30330303.5</v>
      </c>
      <c r="AE301" s="1098">
        <v>30513752.5</v>
      </c>
      <c r="AF301" s="1098">
        <v>30205722.5</v>
      </c>
      <c r="AG301" s="1098">
        <v>29935282.5</v>
      </c>
      <c r="AH301" s="1098">
        <v>29952791.5</v>
      </c>
      <c r="AI301" s="1098">
        <v>29721663</v>
      </c>
      <c r="AJ301" s="1098">
        <v>26589082</v>
      </c>
      <c r="AK301" s="1098">
        <v>24645438.5</v>
      </c>
      <c r="AL301" s="1098">
        <v>26969636</v>
      </c>
      <c r="AM301" s="1098">
        <v>20043299.5</v>
      </c>
      <c r="AN301" s="1098">
        <v>11519604.5</v>
      </c>
      <c r="AO301" s="1098">
        <v>9578712.5</v>
      </c>
      <c r="AP301" s="1098">
        <v>7711602.5</v>
      </c>
      <c r="AQ301" s="1098">
        <v>3947904</v>
      </c>
    </row>
    <row r="302" spans="3:43" ht="15" customHeight="1">
      <c r="C302" s="1101"/>
      <c r="G302" s="1098" t="s">
        <v>1341</v>
      </c>
      <c r="J302"/>
      <c r="K302"/>
      <c r="L302"/>
      <c r="M302"/>
      <c r="N302"/>
      <c r="O302"/>
      <c r="P302"/>
      <c r="Q302"/>
      <c r="R302"/>
      <c r="S302"/>
      <c r="T302"/>
      <c r="U302"/>
      <c r="V302"/>
      <c r="W302"/>
      <c r="X302"/>
      <c r="Y302"/>
      <c r="AA302" s="1098">
        <v>22220590.424818527</v>
      </c>
      <c r="AB302" s="1098">
        <v>10976557.083333334</v>
      </c>
      <c r="AC302" s="1098">
        <v>7699539.3999999994</v>
      </c>
      <c r="AD302" s="1098">
        <v>6919530.4499999993</v>
      </c>
      <c r="AE302" s="1098">
        <v>5108668.6583333332</v>
      </c>
      <c r="AF302" s="1098">
        <v>2771431.3083333331</v>
      </c>
      <c r="AG302" s="1098">
        <v>2850411.7833333332</v>
      </c>
      <c r="AH302" s="1098">
        <v>3537685.7833333332</v>
      </c>
      <c r="AI302" s="1098">
        <v>4232884.6583333332</v>
      </c>
      <c r="AJ302" s="1098">
        <v>3649555.8166666664</v>
      </c>
      <c r="AK302" s="1098">
        <v>2703869.4666666668</v>
      </c>
      <c r="AL302" s="1098">
        <v>1474152.1666666667</v>
      </c>
      <c r="AM302" s="1098">
        <v>412299.30000000005</v>
      </c>
      <c r="AN302" s="1098">
        <v>563598.05833333335</v>
      </c>
      <c r="AO302" s="1098">
        <v>606732.52500000002</v>
      </c>
      <c r="AP302" s="1098">
        <v>476947.68333333335</v>
      </c>
      <c r="AQ302" s="1098">
        <v>336886.31666666665</v>
      </c>
    </row>
    <row r="303" spans="3:43" ht="15" customHeight="1">
      <c r="C303" s="1101"/>
      <c r="G303" s="1098" t="s">
        <v>1327</v>
      </c>
      <c r="J303"/>
      <c r="K303"/>
      <c r="L303"/>
      <c r="M303"/>
      <c r="N303"/>
      <c r="O303"/>
      <c r="P303"/>
      <c r="Q303"/>
      <c r="R303"/>
      <c r="S303"/>
      <c r="T303"/>
      <c r="U303"/>
      <c r="V303"/>
      <c r="W303"/>
      <c r="X303"/>
      <c r="Y303"/>
      <c r="AA303" s="1098">
        <v>-36228475.000000007</v>
      </c>
      <c r="AB303" s="1098">
        <v>-37987250.143688127</v>
      </c>
      <c r="AC303" s="1098">
        <v>-36347291.47625</v>
      </c>
      <c r="AD303" s="1098">
        <v>-36644538.435000002</v>
      </c>
      <c r="AE303" s="1098">
        <v>-36403966.500749998</v>
      </c>
      <c r="AF303" s="1098">
        <v>-35942196.743875004</v>
      </c>
      <c r="AG303" s="1098">
        <v>-34300462.539625004</v>
      </c>
      <c r="AH303" s="1098">
        <v>-33856179.83275</v>
      </c>
      <c r="AI303" s="1098">
        <v>-33990417.850749999</v>
      </c>
      <c r="AJ303" s="1098">
        <v>-33625492.775875002</v>
      </c>
      <c r="AK303" s="1098">
        <v>-33145048.285250001</v>
      </c>
      <c r="AL303" s="1098">
        <v>-32660314.310000002</v>
      </c>
      <c r="AM303" s="1098">
        <v>-32167804.326499999</v>
      </c>
      <c r="AN303" s="1098">
        <v>-31019203.729499999</v>
      </c>
      <c r="AO303" s="1098">
        <v>-29961930.776875</v>
      </c>
      <c r="AP303" s="1098">
        <v>-30112222.897875004</v>
      </c>
      <c r="AQ303" s="1098">
        <v>-29154159.327249996</v>
      </c>
    </row>
    <row r="304" spans="3:43" ht="15" customHeight="1">
      <c r="C304" s="1101"/>
      <c r="E304" s="29"/>
      <c r="F304" s="29"/>
      <c r="G304" s="29" t="s">
        <v>38</v>
      </c>
      <c r="H304" s="29"/>
      <c r="I304" s="29"/>
      <c r="J304"/>
      <c r="K304"/>
      <c r="L304"/>
      <c r="M304"/>
      <c r="N304"/>
      <c r="O304"/>
      <c r="P304"/>
      <c r="Q304"/>
      <c r="R304"/>
      <c r="S304"/>
      <c r="T304"/>
      <c r="U304"/>
      <c r="V304"/>
      <c r="W304"/>
      <c r="X304"/>
      <c r="Y304"/>
      <c r="Z304" s="29"/>
      <c r="AA304" s="29">
        <v>139937559.42481852</v>
      </c>
      <c r="AB304" s="29">
        <v>134914664.13139397</v>
      </c>
      <c r="AC304" s="29">
        <v>141309258.99518242</v>
      </c>
      <c r="AD304" s="29">
        <v>153842150.02700725</v>
      </c>
      <c r="AE304" s="29">
        <v>162038007.70755082</v>
      </c>
      <c r="AF304" s="29">
        <v>173407550.27449104</v>
      </c>
      <c r="AG304" s="29">
        <v>214341322.54038554</v>
      </c>
      <c r="AH304" s="29">
        <v>265499675.44918963</v>
      </c>
      <c r="AI304" s="29">
        <v>316053072.25262606</v>
      </c>
      <c r="AJ304" s="29">
        <v>365767143.0256058</v>
      </c>
      <c r="AK304" s="29">
        <v>409734632.70609272</v>
      </c>
      <c r="AL304" s="29">
        <v>453748499.53609842</v>
      </c>
      <c r="AM304" s="29">
        <v>487151458.06008017</v>
      </c>
      <c r="AN304" s="29">
        <v>519346128.67670614</v>
      </c>
      <c r="AO304" s="29">
        <v>547913895.46928275</v>
      </c>
      <c r="AP304" s="29">
        <v>552266303.71893799</v>
      </c>
      <c r="AQ304" s="29">
        <v>544021215.81101418</v>
      </c>
    </row>
    <row r="305" spans="3:16384" ht="15" customHeight="1">
      <c r="C305" s="1101"/>
      <c r="E305" s="5" t="s">
        <v>1257</v>
      </c>
      <c r="J305"/>
      <c r="K305"/>
      <c r="L305"/>
      <c r="M305"/>
      <c r="N305"/>
      <c r="O305"/>
      <c r="P305"/>
      <c r="Q305"/>
      <c r="R305"/>
      <c r="S305"/>
      <c r="T305"/>
      <c r="U305"/>
      <c r="V305"/>
      <c r="W305"/>
      <c r="X305"/>
      <c r="Y305"/>
      <c r="Z305" s="1100">
        <v>60779409.894871011</v>
      </c>
      <c r="AA305" s="5">
        <v>68179409.894871026</v>
      </c>
      <c r="AB305" s="5">
        <v>70979409.894871026</v>
      </c>
      <c r="AC305" s="5">
        <v>76979409.894871026</v>
      </c>
      <c r="AD305" s="5">
        <v>82079409.894871026</v>
      </c>
      <c r="AE305" s="5">
        <v>88379409.894871026</v>
      </c>
      <c r="AF305" s="5">
        <v>108179409.89487103</v>
      </c>
      <c r="AG305" s="5">
        <v>133279409.894871</v>
      </c>
      <c r="AH305" s="5">
        <v>158179409.89487103</v>
      </c>
      <c r="AI305" s="5">
        <v>184679409.89487106</v>
      </c>
      <c r="AJ305" s="5">
        <v>207979409.89487112</v>
      </c>
      <c r="AK305" s="5">
        <v>228979409.89487112</v>
      </c>
      <c r="AL305" s="5">
        <v>249279409.89487106</v>
      </c>
      <c r="AM305" s="5">
        <v>268979409.894871</v>
      </c>
      <c r="AN305" s="5">
        <v>283679409.89487094</v>
      </c>
      <c r="AO305" s="5">
        <v>286979409.89487088</v>
      </c>
      <c r="AP305" s="5">
        <v>284279409.89487088</v>
      </c>
      <c r="AQ305" s="5">
        <v>284279409.89487088</v>
      </c>
    </row>
    <row r="306" spans="3:16384" ht="15" customHeight="1">
      <c r="C306" s="1101"/>
      <c r="D306" s="5"/>
      <c r="J306"/>
      <c r="K306"/>
      <c r="L306"/>
      <c r="M306"/>
      <c r="N306"/>
      <c r="O306"/>
      <c r="P306"/>
      <c r="Q306"/>
      <c r="R306"/>
      <c r="S306"/>
      <c r="T306"/>
      <c r="U306"/>
      <c r="V306"/>
      <c r="W306"/>
      <c r="X306"/>
      <c r="Y306"/>
    </row>
    <row r="307" spans="3:16384" ht="15" customHeight="1">
      <c r="C307" s="1101"/>
      <c r="J307"/>
      <c r="K307"/>
      <c r="L307"/>
      <c r="M307"/>
      <c r="N307"/>
      <c r="O307"/>
      <c r="P307"/>
      <c r="Q307"/>
      <c r="R307"/>
      <c r="S307"/>
      <c r="T307"/>
      <c r="U307"/>
      <c r="V307"/>
      <c r="W307"/>
      <c r="X307"/>
      <c r="Y307"/>
    </row>
    <row r="308" spans="3:16384" ht="15" customHeight="1">
      <c r="C308" s="1101"/>
      <c r="J308"/>
      <c r="K308"/>
      <c r="L308"/>
      <c r="M308"/>
      <c r="N308"/>
      <c r="O308"/>
      <c r="P308"/>
      <c r="Q308"/>
      <c r="R308"/>
      <c r="S308"/>
      <c r="T308"/>
      <c r="U308"/>
      <c r="V308"/>
      <c r="W308"/>
      <c r="X308"/>
      <c r="Y308"/>
    </row>
    <row r="309" spans="3:16384" ht="15" customHeight="1">
      <c r="C309" s="1101"/>
      <c r="D309" s="29" t="s">
        <v>1342</v>
      </c>
      <c r="J309"/>
      <c r="K309"/>
      <c r="L309"/>
      <c r="M309"/>
      <c r="N309"/>
      <c r="O309"/>
      <c r="P309"/>
      <c r="Q309"/>
      <c r="R309"/>
      <c r="S309"/>
      <c r="T309"/>
      <c r="U309"/>
      <c r="V309"/>
      <c r="W309"/>
      <c r="X309"/>
      <c r="Y309"/>
    </row>
    <row r="310" spans="3:16384" ht="15" customHeight="1">
      <c r="C310" s="1101"/>
      <c r="J310"/>
      <c r="K310"/>
      <c r="L310"/>
      <c r="M310"/>
      <c r="N310"/>
      <c r="O310"/>
      <c r="P310"/>
      <c r="Q310"/>
      <c r="R310"/>
      <c r="S310"/>
      <c r="T310"/>
      <c r="U310"/>
      <c r="V310"/>
      <c r="W310"/>
      <c r="X310"/>
      <c r="Y310"/>
    </row>
    <row r="311" spans="3:16384" ht="15" customHeight="1">
      <c r="C311" s="1101"/>
      <c r="J311"/>
      <c r="K311"/>
      <c r="L311"/>
      <c r="M311"/>
      <c r="N311"/>
      <c r="O311"/>
      <c r="P311"/>
      <c r="Q311"/>
      <c r="R311"/>
      <c r="S311"/>
      <c r="T311"/>
      <c r="U311"/>
      <c r="V311"/>
      <c r="W311"/>
      <c r="X311"/>
      <c r="Y311"/>
    </row>
    <row r="312" spans="3:16384" ht="15" customHeight="1">
      <c r="C312" s="1101"/>
      <c r="E312" s="5" t="s">
        <v>1248</v>
      </c>
      <c r="J312"/>
      <c r="K312"/>
      <c r="L312"/>
      <c r="M312"/>
      <c r="N312"/>
      <c r="O312"/>
      <c r="P312"/>
      <c r="Q312"/>
      <c r="R312"/>
      <c r="S312"/>
      <c r="T312"/>
      <c r="U312"/>
      <c r="V312"/>
      <c r="W312"/>
      <c r="X312"/>
      <c r="Y312"/>
      <c r="AA312" s="5">
        <v>5482732.309639019</v>
      </c>
      <c r="AB312" s="5">
        <v>2980090.2596390173</v>
      </c>
      <c r="AC312" s="5">
        <v>2580090.2596390173</v>
      </c>
      <c r="AD312" s="5">
        <v>2180090.2596390173</v>
      </c>
      <c r="AE312" s="5">
        <v>1780090.2596390173</v>
      </c>
      <c r="AF312" s="5">
        <v>1480090.2596390173</v>
      </c>
      <c r="AG312" s="5">
        <v>1180090.2596390173</v>
      </c>
      <c r="AH312" s="5">
        <v>980090.25963901728</v>
      </c>
      <c r="AI312" s="5">
        <v>780090.25963901728</v>
      </c>
      <c r="AJ312" s="5">
        <v>680090.25963901728</v>
      </c>
      <c r="AK312" s="5">
        <v>580090.25963901728</v>
      </c>
      <c r="AL312" s="5">
        <v>580090.25963901728</v>
      </c>
      <c r="AM312" s="5">
        <v>580090.25963901728</v>
      </c>
      <c r="AN312" s="5">
        <v>480090.25963901728</v>
      </c>
      <c r="AO312" s="5">
        <v>480090.25963901728</v>
      </c>
      <c r="AP312" s="5">
        <v>480090.25963901728</v>
      </c>
      <c r="AQ312" s="5">
        <v>380090.25963901728</v>
      </c>
    </row>
    <row r="313" spans="3:16384" ht="15" customHeight="1">
      <c r="C313" s="1101"/>
      <c r="F313" s="5" t="s">
        <v>1249</v>
      </c>
      <c r="J313"/>
      <c r="K313"/>
      <c r="L313"/>
      <c r="M313"/>
      <c r="N313"/>
      <c r="O313"/>
      <c r="P313"/>
      <c r="Q313"/>
      <c r="R313"/>
      <c r="S313"/>
      <c r="T313"/>
      <c r="U313"/>
      <c r="V313"/>
      <c r="W313"/>
      <c r="X313"/>
      <c r="Y313"/>
    </row>
    <row r="314" spans="3:16384" ht="15" customHeight="1">
      <c r="C314" s="1101"/>
      <c r="G314" s="1098" t="s">
        <v>1338</v>
      </c>
      <c r="J314"/>
      <c r="K314"/>
      <c r="L314"/>
      <c r="M314"/>
      <c r="N314"/>
      <c r="O314"/>
      <c r="P314"/>
      <c r="Q314"/>
      <c r="R314"/>
      <c r="S314"/>
      <c r="T314"/>
      <c r="U314"/>
      <c r="V314"/>
      <c r="W314"/>
      <c r="X314"/>
      <c r="Y314"/>
      <c r="AA314" s="1098">
        <v>40393976.259999998</v>
      </c>
      <c r="AB314" s="1098">
        <v>23162001.259999998</v>
      </c>
      <c r="AC314" s="1098">
        <v>23322213.759999998</v>
      </c>
      <c r="AD314" s="1098">
        <v>23272676.259999998</v>
      </c>
      <c r="AE314" s="1098">
        <v>18825801.259999998</v>
      </c>
      <c r="AF314" s="1098">
        <v>14358651.26</v>
      </c>
      <c r="AG314" s="1098">
        <v>14340420</v>
      </c>
      <c r="AH314" s="1098">
        <v>8378595</v>
      </c>
      <c r="AI314" s="1098">
        <v>8519925</v>
      </c>
      <c r="AJ314" s="1098">
        <v>2487175</v>
      </c>
      <c r="AK314" s="1098">
        <v>2488925</v>
      </c>
      <c r="AL314" s="1098">
        <v>2487675</v>
      </c>
      <c r="AM314" s="1098">
        <v>2488425</v>
      </c>
      <c r="AN314" s="1098">
        <v>2485925</v>
      </c>
      <c r="AO314" s="1098">
        <v>2485175</v>
      </c>
      <c r="AP314" s="1098">
        <v>2635925</v>
      </c>
      <c r="AQ314" s="1098">
        <v>2630425</v>
      </c>
    </row>
    <row r="315" spans="3:16384" ht="15" customHeight="1">
      <c r="C315" s="1101"/>
      <c r="G315" s="1098" t="s">
        <v>683</v>
      </c>
      <c r="J315"/>
      <c r="K315"/>
      <c r="L315"/>
      <c r="M315"/>
      <c r="N315"/>
      <c r="O315"/>
      <c r="P315"/>
      <c r="Q315"/>
      <c r="R315"/>
      <c r="S315"/>
      <c r="T315"/>
      <c r="U315"/>
      <c r="V315"/>
      <c r="W315"/>
      <c r="X315"/>
      <c r="Y315"/>
      <c r="AA315" s="1098">
        <v>44279.925371171907</v>
      </c>
      <c r="AB315" s="1098">
        <v>32385.861786875874</v>
      </c>
      <c r="AC315" s="1098">
        <v>48483.216064213775</v>
      </c>
      <c r="AD315" s="1098">
        <v>50630.241048857803</v>
      </c>
      <c r="AE315" s="1098">
        <v>41769.948865307728</v>
      </c>
      <c r="AF315" s="1098">
        <v>34175.41270797886</v>
      </c>
      <c r="AG315" s="1098">
        <v>27846.632576871663</v>
      </c>
      <c r="AH315" s="1098">
        <v>22783.608471986023</v>
      </c>
      <c r="AI315" s="1098">
        <v>18986.340393321589</v>
      </c>
      <c r="AJ315" s="1098">
        <v>16454.82834087871</v>
      </c>
      <c r="AK315" s="1098">
        <v>15189.072314657271</v>
      </c>
      <c r="AL315" s="1098">
        <v>15189.072314657271</v>
      </c>
      <c r="AM315" s="1098">
        <v>13923.316288435832</v>
      </c>
      <c r="AN315" s="1098">
        <v>12657.560262214451</v>
      </c>
      <c r="AO315" s="1098">
        <v>12657.560262214451</v>
      </c>
      <c r="AP315" s="1098">
        <v>11391.804235993011</v>
      </c>
      <c r="AQ315" s="1098">
        <v>10126.048209771572</v>
      </c>
    </row>
    <row r="316" spans="3:16384" ht="15" customHeight="1">
      <c r="C316" s="1101"/>
      <c r="E316" s="29"/>
      <c r="F316" s="29"/>
      <c r="G316" s="29" t="s">
        <v>38</v>
      </c>
      <c r="H316" s="29"/>
      <c r="I316" s="29"/>
      <c r="J316"/>
      <c r="K316"/>
      <c r="L316"/>
      <c r="M316"/>
      <c r="N316"/>
      <c r="O316"/>
      <c r="P316"/>
      <c r="Q316"/>
      <c r="R316"/>
      <c r="S316"/>
      <c r="T316"/>
      <c r="U316"/>
      <c r="V316"/>
      <c r="W316"/>
      <c r="X316"/>
      <c r="Y316"/>
      <c r="Z316" s="29"/>
      <c r="AA316" s="29">
        <v>40438256.185371168</v>
      </c>
      <c r="AB316" s="29">
        <v>23194387.121786874</v>
      </c>
      <c r="AC316" s="29">
        <v>23370696.976064213</v>
      </c>
      <c r="AD316" s="29">
        <v>23323306.501048855</v>
      </c>
      <c r="AE316" s="29">
        <v>18867571.208865307</v>
      </c>
      <c r="AF316" s="29">
        <v>14392826.672707979</v>
      </c>
      <c r="AG316" s="29">
        <v>14368266.632576872</v>
      </c>
      <c r="AH316" s="29">
        <v>8401378.6084719859</v>
      </c>
      <c r="AI316" s="29">
        <v>8538911.3403933216</v>
      </c>
      <c r="AJ316" s="29">
        <v>2503629.8283408787</v>
      </c>
      <c r="AK316" s="29">
        <v>2504114.0723146573</v>
      </c>
      <c r="AL316" s="29">
        <v>2502864.0723146573</v>
      </c>
      <c r="AM316" s="29">
        <v>2502348.3162884358</v>
      </c>
      <c r="AN316" s="29">
        <v>2498582.5602622144</v>
      </c>
      <c r="AO316" s="29">
        <v>2497832.5602622144</v>
      </c>
      <c r="AP316" s="29">
        <v>2647316.804235993</v>
      </c>
      <c r="AQ316" s="29">
        <v>2640551.0482097715</v>
      </c>
    </row>
    <row r="317" spans="3:16384" ht="15" customHeight="1">
      <c r="C317" s="1101"/>
      <c r="E317" s="29"/>
      <c r="F317" s="5" t="s">
        <v>1252</v>
      </c>
      <c r="G317" s="29"/>
      <c r="H317" s="29"/>
      <c r="I317" s="29"/>
      <c r="J317"/>
      <c r="K317"/>
      <c r="L317"/>
      <c r="M317"/>
      <c r="N317"/>
      <c r="O317"/>
      <c r="P317"/>
      <c r="Q317"/>
      <c r="R317"/>
      <c r="S317"/>
      <c r="T317"/>
      <c r="U317"/>
      <c r="V317"/>
      <c r="W317"/>
      <c r="X317"/>
      <c r="Y317"/>
      <c r="Z317" s="29"/>
      <c r="AA317" s="29"/>
      <c r="AB317" s="29"/>
      <c r="AC317" s="29"/>
      <c r="AD317" s="29"/>
      <c r="AE317" s="29"/>
      <c r="AF317" s="29"/>
      <c r="AG317" s="29"/>
      <c r="AH317" s="29"/>
      <c r="AI317" s="29"/>
      <c r="AJ317" s="29"/>
      <c r="AK317" s="29"/>
      <c r="AL317" s="29"/>
      <c r="AM317" s="29"/>
      <c r="AN317" s="29"/>
      <c r="AO317" s="29"/>
      <c r="AP317" s="29"/>
      <c r="AQ317" s="29"/>
    </row>
    <row r="318" spans="3:16384" ht="15" customHeight="1">
      <c r="C318" s="1101"/>
      <c r="E318" s="29"/>
      <c r="G318" s="1098" t="s">
        <v>1295</v>
      </c>
      <c r="J318"/>
      <c r="K318"/>
      <c r="L318"/>
      <c r="M318"/>
      <c r="N318"/>
      <c r="O318"/>
      <c r="P318"/>
      <c r="Q318"/>
      <c r="R318"/>
      <c r="S318"/>
      <c r="T318"/>
      <c r="U318"/>
      <c r="V318"/>
      <c r="W318"/>
      <c r="X318"/>
      <c r="Y318"/>
      <c r="AA318" s="1098">
        <v>-2546921.9753711745</v>
      </c>
      <c r="AB318" s="1098">
        <v>-432385.86178687587</v>
      </c>
      <c r="AC318" s="1098">
        <v>-448483.21606421471</v>
      </c>
      <c r="AD318" s="1098">
        <v>-450630.24104885757</v>
      </c>
      <c r="AE318" s="1098">
        <v>-341769.94886530936</v>
      </c>
      <c r="AF318" s="1098">
        <v>-334175.41270797886</v>
      </c>
      <c r="AG318" s="1098">
        <v>-227846.63257687166</v>
      </c>
      <c r="AH318" s="1098">
        <v>-222783.60847198591</v>
      </c>
      <c r="AI318" s="1098">
        <v>-118986.34039332159</v>
      </c>
      <c r="AJ318" s="1098">
        <v>-116454.82834087871</v>
      </c>
      <c r="AK318" s="1098">
        <v>-15189.072314657271</v>
      </c>
      <c r="AL318" s="1098">
        <v>-15189.072314657271</v>
      </c>
      <c r="AM318" s="1098">
        <v>-113923.31628843583</v>
      </c>
      <c r="AN318" s="1098">
        <v>-12657.560262214392</v>
      </c>
      <c r="AO318" s="1098">
        <v>-12657.560262214392</v>
      </c>
      <c r="AP318" s="1098">
        <v>-111391.80423599295</v>
      </c>
      <c r="AQ318" s="1098">
        <v>-10126.048209771514</v>
      </c>
    </row>
    <row r="319" spans="3:16384" ht="15" customHeight="1">
      <c r="C319" s="1101"/>
      <c r="E319" s="29"/>
      <c r="G319" s="29" t="s">
        <v>38</v>
      </c>
      <c r="H319" s="29"/>
      <c r="I319" s="29"/>
      <c r="J319"/>
      <c r="K319"/>
      <c r="L319"/>
      <c r="M319"/>
      <c r="N319"/>
      <c r="O319"/>
      <c r="P319"/>
      <c r="Q319"/>
      <c r="R319"/>
      <c r="S319"/>
      <c r="T319"/>
      <c r="U319"/>
      <c r="V319"/>
      <c r="W319"/>
      <c r="X319"/>
      <c r="Y319"/>
      <c r="Z319" s="29"/>
      <c r="AA319" s="29">
        <v>-2546921.9753711745</v>
      </c>
      <c r="AB319" s="29">
        <v>-432385.86178687587</v>
      </c>
      <c r="AC319" s="29">
        <v>-448483.21606421471</v>
      </c>
      <c r="AD319" s="29">
        <v>-450630.24104885757</v>
      </c>
      <c r="AE319" s="29">
        <v>-341769.94886530936</v>
      </c>
      <c r="AF319" s="29">
        <v>-334175.41270797886</v>
      </c>
      <c r="AG319" s="29">
        <v>-227846.63257687166</v>
      </c>
      <c r="AH319" s="29">
        <v>-222783.60847198591</v>
      </c>
      <c r="AI319" s="29">
        <v>-118986.34039332159</v>
      </c>
      <c r="AJ319" s="29">
        <v>-116454.82834087871</v>
      </c>
      <c r="AK319" s="29">
        <v>-15189.072314657271</v>
      </c>
      <c r="AL319" s="29">
        <v>-15189.072314657271</v>
      </c>
      <c r="AM319" s="29">
        <v>-113923.31628843583</v>
      </c>
      <c r="AN319" s="29">
        <v>-12657.560262214392</v>
      </c>
      <c r="AO319" s="29">
        <v>-12657.560262214392</v>
      </c>
      <c r="AP319" s="29">
        <v>-111391.80423599295</v>
      </c>
      <c r="AQ319" s="29">
        <v>-10126.048209771514</v>
      </c>
      <c r="AR319" s="29"/>
      <c r="AS319" s="29"/>
      <c r="AT319" s="29"/>
      <c r="AU319" s="29"/>
      <c r="AV319" s="29"/>
      <c r="AW319" s="29"/>
      <c r="AX319" s="29"/>
      <c r="AY319" s="29"/>
      <c r="AZ319" s="29"/>
      <c r="BA319" s="29"/>
      <c r="BB319" s="29"/>
      <c r="BC319" s="29"/>
      <c r="BD319" s="29"/>
      <c r="BE319" s="29"/>
      <c r="BF319" s="29"/>
      <c r="BG319" s="29"/>
      <c r="BH319" s="29"/>
      <c r="BI319" s="29"/>
      <c r="BJ319" s="29"/>
      <c r="BK319" s="29"/>
      <c r="BL319" s="29"/>
      <c r="BM319" s="29"/>
      <c r="BN319" s="29"/>
      <c r="BO319" s="29"/>
      <c r="BP319" s="29"/>
      <c r="BQ319" s="29"/>
      <c r="BR319" s="29"/>
      <c r="BS319" s="29"/>
      <c r="BT319" s="29"/>
      <c r="BU319" s="29"/>
      <c r="BV319" s="29"/>
      <c r="BW319" s="29"/>
      <c r="BX319" s="29"/>
      <c r="BY319" s="29"/>
      <c r="BZ319" s="29"/>
      <c r="CA319" s="29"/>
      <c r="CB319" s="29"/>
      <c r="CC319" s="29"/>
      <c r="CD319" s="29"/>
      <c r="CE319" s="29"/>
      <c r="CF319" s="29"/>
      <c r="CG319" s="29"/>
      <c r="CH319" s="29"/>
      <c r="CI319" s="29"/>
      <c r="CJ319" s="29"/>
      <c r="CK319" s="29"/>
      <c r="CL319" s="29"/>
      <c r="CM319" s="29"/>
      <c r="CN319" s="29"/>
      <c r="CO319" s="29"/>
      <c r="CP319" s="29"/>
      <c r="CQ319" s="29"/>
      <c r="CR319" s="29"/>
      <c r="CS319" s="29"/>
      <c r="CT319" s="29"/>
      <c r="CU319" s="29"/>
      <c r="CV319" s="29"/>
      <c r="CW319" s="29"/>
      <c r="CX319" s="29"/>
      <c r="CY319" s="29"/>
      <c r="CZ319" s="29"/>
      <c r="DA319" s="29"/>
      <c r="DB319" s="29"/>
      <c r="DC319" s="29"/>
      <c r="DD319" s="29"/>
      <c r="DE319" s="29"/>
      <c r="DF319" s="29"/>
      <c r="DG319" s="29"/>
      <c r="DH319" s="29"/>
      <c r="DI319" s="29"/>
      <c r="DJ319" s="29"/>
      <c r="DK319" s="29"/>
      <c r="DL319" s="29"/>
      <c r="DM319" s="29"/>
      <c r="DN319" s="29"/>
      <c r="DO319" s="29"/>
      <c r="DP319" s="29"/>
      <c r="DQ319" s="29"/>
      <c r="DR319" s="29"/>
      <c r="DS319" s="29"/>
      <c r="DT319" s="29"/>
      <c r="DU319" s="29"/>
      <c r="DV319" s="29"/>
      <c r="DW319" s="29"/>
      <c r="DX319" s="29"/>
      <c r="DY319" s="29"/>
      <c r="DZ319" s="29"/>
      <c r="EA319" s="29"/>
      <c r="EB319" s="29"/>
      <c r="EC319" s="29"/>
      <c r="ED319" s="29"/>
      <c r="EE319" s="29"/>
      <c r="EF319" s="29"/>
      <c r="EG319" s="29"/>
      <c r="EH319" s="29"/>
      <c r="EI319" s="29"/>
      <c r="EJ319" s="29"/>
      <c r="EK319" s="29"/>
      <c r="EL319" s="29"/>
      <c r="EM319" s="29"/>
      <c r="EN319" s="29"/>
      <c r="EO319" s="29"/>
      <c r="EP319" s="29"/>
      <c r="EQ319" s="29"/>
      <c r="ER319" s="29"/>
      <c r="ES319" s="29"/>
      <c r="ET319" s="29"/>
      <c r="EU319" s="29"/>
      <c r="EV319" s="29"/>
      <c r="EW319" s="29"/>
      <c r="EX319" s="29"/>
      <c r="EY319" s="29"/>
      <c r="EZ319" s="29"/>
      <c r="FA319" s="29"/>
      <c r="FB319" s="29"/>
      <c r="FC319" s="29"/>
      <c r="FD319" s="29"/>
      <c r="FE319" s="29"/>
      <c r="FF319" s="29"/>
      <c r="FG319" s="29"/>
      <c r="FH319" s="29"/>
      <c r="FI319" s="29"/>
      <c r="FJ319" s="29"/>
      <c r="FK319" s="29"/>
      <c r="FL319" s="29"/>
      <c r="FM319" s="29"/>
      <c r="FN319" s="29"/>
      <c r="FO319" s="29"/>
      <c r="FP319" s="29"/>
      <c r="FQ319" s="29"/>
      <c r="FR319" s="29"/>
      <c r="FS319" s="29"/>
      <c r="FT319" s="29"/>
      <c r="FU319" s="29"/>
      <c r="FV319" s="29"/>
      <c r="FW319" s="29"/>
      <c r="FX319" s="29"/>
      <c r="FY319" s="29"/>
      <c r="FZ319" s="29"/>
      <c r="GA319" s="29"/>
      <c r="GB319" s="29"/>
      <c r="GC319" s="29"/>
      <c r="GD319" s="29"/>
      <c r="GE319" s="29"/>
      <c r="GF319" s="29"/>
      <c r="GG319" s="29"/>
      <c r="GH319" s="29"/>
      <c r="GI319" s="29"/>
      <c r="GJ319" s="29"/>
      <c r="GK319" s="29"/>
      <c r="GL319" s="29"/>
      <c r="GM319" s="29"/>
      <c r="GN319" s="29"/>
      <c r="GO319" s="29"/>
      <c r="GP319" s="29"/>
      <c r="GQ319" s="29"/>
      <c r="GR319" s="29"/>
      <c r="GS319" s="29"/>
      <c r="GT319" s="29"/>
      <c r="GU319" s="29"/>
      <c r="GV319" s="29"/>
      <c r="GW319" s="29"/>
      <c r="GX319" s="29"/>
      <c r="GY319" s="29"/>
      <c r="GZ319" s="29"/>
      <c r="HA319" s="29"/>
      <c r="HB319" s="29"/>
      <c r="HC319" s="29"/>
      <c r="HD319" s="29"/>
      <c r="HE319" s="29"/>
      <c r="HF319" s="29"/>
      <c r="HG319" s="29"/>
      <c r="HH319" s="29"/>
      <c r="HI319" s="29"/>
      <c r="HJ319" s="29"/>
      <c r="HK319" s="29"/>
      <c r="HL319" s="29"/>
      <c r="HM319" s="29"/>
      <c r="HN319" s="29"/>
      <c r="HO319" s="29"/>
      <c r="HP319" s="29"/>
      <c r="HQ319" s="29"/>
      <c r="HR319" s="29"/>
      <c r="HS319" s="29"/>
      <c r="HT319" s="29"/>
      <c r="HU319" s="29"/>
      <c r="HV319" s="29"/>
      <c r="HW319" s="29"/>
      <c r="HX319" s="29"/>
      <c r="HY319" s="29"/>
      <c r="HZ319" s="29"/>
      <c r="IA319" s="29"/>
      <c r="IB319" s="29"/>
      <c r="IC319" s="29"/>
      <c r="ID319" s="29"/>
      <c r="IE319" s="29"/>
      <c r="IF319" s="29"/>
      <c r="IG319" s="29"/>
      <c r="IH319" s="29"/>
      <c r="II319" s="29"/>
      <c r="IJ319" s="29"/>
      <c r="IK319" s="29"/>
      <c r="IL319" s="29"/>
      <c r="IM319" s="29"/>
      <c r="IN319" s="29"/>
      <c r="IO319" s="29"/>
      <c r="IP319" s="29"/>
      <c r="IQ319" s="29"/>
      <c r="IR319" s="29"/>
      <c r="IS319" s="29"/>
      <c r="IT319" s="29"/>
      <c r="IU319" s="29"/>
      <c r="IV319" s="29"/>
      <c r="IW319" s="29"/>
      <c r="IX319" s="29"/>
      <c r="IY319" s="29"/>
      <c r="IZ319" s="29"/>
      <c r="JA319" s="29"/>
      <c r="JB319" s="29"/>
      <c r="JC319" s="29"/>
      <c r="JD319" s="29"/>
      <c r="JE319" s="29"/>
      <c r="JF319" s="29"/>
      <c r="JG319" s="29"/>
      <c r="JH319" s="29"/>
      <c r="JI319" s="29"/>
      <c r="JJ319" s="29"/>
      <c r="JK319" s="29"/>
      <c r="JL319" s="29"/>
      <c r="JM319" s="29"/>
      <c r="JN319" s="29"/>
      <c r="JO319" s="29"/>
      <c r="JP319" s="29"/>
      <c r="JQ319" s="29"/>
      <c r="JR319" s="29"/>
      <c r="JS319" s="29"/>
      <c r="JT319" s="29"/>
      <c r="JU319" s="29"/>
      <c r="JV319" s="29"/>
      <c r="JW319" s="29"/>
      <c r="JX319" s="29"/>
      <c r="JY319" s="29"/>
      <c r="JZ319" s="29"/>
      <c r="KA319" s="29"/>
      <c r="KB319" s="29"/>
      <c r="KC319" s="29"/>
      <c r="KD319" s="29"/>
      <c r="KE319" s="29"/>
      <c r="KF319" s="29"/>
      <c r="KG319" s="29"/>
      <c r="KH319" s="29"/>
      <c r="KI319" s="29"/>
      <c r="KJ319" s="29"/>
      <c r="KK319" s="29"/>
      <c r="KL319" s="29"/>
      <c r="KM319" s="29"/>
      <c r="KN319" s="29"/>
      <c r="KO319" s="29"/>
      <c r="KP319" s="29"/>
      <c r="KQ319" s="29"/>
      <c r="KR319" s="29"/>
      <c r="KS319" s="29"/>
      <c r="KT319" s="29"/>
      <c r="KU319" s="29"/>
      <c r="KV319" s="29"/>
      <c r="KW319" s="29"/>
      <c r="KX319" s="29"/>
      <c r="KY319" s="29"/>
      <c r="KZ319" s="29"/>
      <c r="LA319" s="29"/>
      <c r="LB319" s="29"/>
      <c r="LC319" s="29"/>
      <c r="LD319" s="29"/>
      <c r="LE319" s="29"/>
      <c r="LF319" s="29"/>
      <c r="LG319" s="29"/>
      <c r="LH319" s="29"/>
      <c r="LI319" s="29"/>
      <c r="LJ319" s="29"/>
      <c r="LK319" s="29"/>
      <c r="LL319" s="29"/>
      <c r="LM319" s="29"/>
      <c r="LN319" s="29"/>
      <c r="LO319" s="29"/>
      <c r="LP319" s="29"/>
      <c r="LQ319" s="29"/>
      <c r="LR319" s="29"/>
      <c r="LS319" s="29"/>
      <c r="LT319" s="29"/>
      <c r="LU319" s="29"/>
      <c r="LV319" s="29"/>
      <c r="LW319" s="29"/>
      <c r="LX319" s="29"/>
      <c r="LY319" s="29"/>
      <c r="LZ319" s="29"/>
      <c r="MA319" s="29"/>
      <c r="MB319" s="29"/>
      <c r="MC319" s="29"/>
      <c r="MD319" s="29"/>
      <c r="ME319" s="29"/>
      <c r="MF319" s="29"/>
      <c r="MG319" s="29"/>
      <c r="MH319" s="29"/>
      <c r="MI319" s="29"/>
      <c r="MJ319" s="29"/>
      <c r="MK319" s="29"/>
      <c r="ML319" s="29"/>
      <c r="MM319" s="29"/>
      <c r="MN319" s="29"/>
      <c r="MO319" s="29"/>
      <c r="MP319" s="29"/>
      <c r="MQ319" s="29"/>
      <c r="MR319" s="29"/>
      <c r="MS319" s="29"/>
      <c r="MT319" s="29"/>
      <c r="MU319" s="29"/>
      <c r="MV319" s="29"/>
      <c r="MW319" s="29"/>
      <c r="MX319" s="29"/>
      <c r="MY319" s="29"/>
      <c r="MZ319" s="29"/>
      <c r="NA319" s="29"/>
      <c r="NB319" s="29"/>
      <c r="NC319" s="29"/>
      <c r="ND319" s="29"/>
      <c r="NE319" s="29"/>
      <c r="NF319" s="29"/>
      <c r="NG319" s="29"/>
      <c r="NH319" s="29"/>
      <c r="NI319" s="29"/>
      <c r="NJ319" s="29"/>
      <c r="NK319" s="29"/>
      <c r="NL319" s="29"/>
      <c r="NM319" s="29"/>
      <c r="NN319" s="29"/>
      <c r="NO319" s="29"/>
      <c r="NP319" s="29"/>
      <c r="NQ319" s="29"/>
      <c r="NR319" s="29"/>
      <c r="NS319" s="29"/>
      <c r="NT319" s="29"/>
      <c r="NU319" s="29"/>
      <c r="NV319" s="29"/>
      <c r="NW319" s="29"/>
      <c r="NX319" s="29"/>
      <c r="NY319" s="29"/>
      <c r="NZ319" s="29"/>
      <c r="OA319" s="29"/>
      <c r="OB319" s="29"/>
      <c r="OC319" s="29"/>
      <c r="OD319" s="29"/>
      <c r="OE319" s="29"/>
      <c r="OF319" s="29"/>
      <c r="OG319" s="29"/>
      <c r="OH319" s="29"/>
      <c r="OI319" s="29"/>
      <c r="OJ319" s="29"/>
      <c r="OK319" s="29"/>
      <c r="OL319" s="29"/>
      <c r="OM319" s="29"/>
      <c r="ON319" s="29"/>
      <c r="OO319" s="29"/>
      <c r="OP319" s="29"/>
      <c r="OQ319" s="29"/>
      <c r="OR319" s="29"/>
      <c r="OS319" s="29"/>
      <c r="OT319" s="29"/>
      <c r="OU319" s="29"/>
      <c r="OV319" s="29"/>
      <c r="OW319" s="29"/>
      <c r="OX319" s="29"/>
      <c r="OY319" s="29"/>
      <c r="OZ319" s="29"/>
      <c r="PA319" s="29"/>
      <c r="PB319" s="29"/>
      <c r="PC319" s="29"/>
      <c r="PD319" s="29"/>
      <c r="PE319" s="29"/>
      <c r="PF319" s="29"/>
      <c r="PG319" s="29"/>
      <c r="PH319" s="29"/>
      <c r="PI319" s="29"/>
      <c r="PJ319" s="29"/>
      <c r="PK319" s="29"/>
      <c r="PL319" s="29"/>
      <c r="PM319" s="29"/>
      <c r="PN319" s="29"/>
      <c r="PO319" s="29"/>
      <c r="PP319" s="29"/>
      <c r="PQ319" s="29"/>
      <c r="PR319" s="29"/>
      <c r="PS319" s="29"/>
      <c r="PT319" s="29"/>
      <c r="PU319" s="29"/>
      <c r="PV319" s="29"/>
      <c r="PW319" s="29"/>
      <c r="PX319" s="29"/>
      <c r="PY319" s="29"/>
      <c r="PZ319" s="29"/>
      <c r="QA319" s="29"/>
      <c r="QB319" s="29"/>
      <c r="QC319" s="29"/>
      <c r="QD319" s="29"/>
      <c r="QE319" s="29"/>
      <c r="QF319" s="29"/>
      <c r="QG319" s="29"/>
      <c r="QH319" s="29"/>
      <c r="QI319" s="29"/>
      <c r="QJ319" s="29"/>
      <c r="QK319" s="29"/>
      <c r="QL319" s="29"/>
      <c r="QM319" s="29"/>
      <c r="QN319" s="29"/>
      <c r="QO319" s="29"/>
      <c r="QP319" s="29"/>
      <c r="QQ319" s="29"/>
      <c r="QR319" s="29"/>
      <c r="QS319" s="29"/>
      <c r="QT319" s="29"/>
      <c r="QU319" s="29"/>
      <c r="QV319" s="29"/>
      <c r="QW319" s="29"/>
      <c r="QX319" s="29"/>
      <c r="QY319" s="29"/>
      <c r="QZ319" s="29"/>
      <c r="RA319" s="29"/>
      <c r="RB319" s="29"/>
      <c r="RC319" s="29"/>
      <c r="RD319" s="29"/>
      <c r="RE319" s="29"/>
      <c r="RF319" s="29"/>
      <c r="RG319" s="29"/>
      <c r="RH319" s="29"/>
      <c r="RI319" s="29"/>
      <c r="RJ319" s="29"/>
      <c r="RK319" s="29"/>
      <c r="RL319" s="29"/>
      <c r="RM319" s="29"/>
      <c r="RN319" s="29"/>
      <c r="RO319" s="29"/>
      <c r="RP319" s="29"/>
      <c r="RQ319" s="29"/>
      <c r="RR319" s="29"/>
      <c r="RS319" s="29"/>
      <c r="RT319" s="29"/>
      <c r="RU319" s="29"/>
      <c r="RV319" s="29"/>
      <c r="RW319" s="29"/>
      <c r="RX319" s="29"/>
      <c r="RY319" s="29"/>
      <c r="RZ319" s="29"/>
      <c r="SA319" s="29"/>
      <c r="SB319" s="29"/>
      <c r="SC319" s="29"/>
      <c r="SD319" s="29"/>
      <c r="SE319" s="29"/>
      <c r="SF319" s="29"/>
      <c r="SG319" s="29"/>
      <c r="SH319" s="29"/>
      <c r="SI319" s="29"/>
      <c r="SJ319" s="29"/>
      <c r="SK319" s="29"/>
      <c r="SL319" s="29"/>
      <c r="SM319" s="29"/>
      <c r="SN319" s="29"/>
      <c r="SO319" s="29"/>
      <c r="SP319" s="29"/>
      <c r="SQ319" s="29"/>
      <c r="SR319" s="29"/>
      <c r="SS319" s="29"/>
      <c r="ST319" s="29"/>
      <c r="SU319" s="29"/>
      <c r="SV319" s="29"/>
      <c r="SW319" s="29"/>
      <c r="SX319" s="29"/>
      <c r="SY319" s="29"/>
      <c r="SZ319" s="29"/>
      <c r="TA319" s="29"/>
      <c r="TB319" s="29"/>
      <c r="TC319" s="29"/>
      <c r="TD319" s="29"/>
      <c r="TE319" s="29"/>
      <c r="TF319" s="29"/>
      <c r="TG319" s="29"/>
      <c r="TH319" s="29"/>
      <c r="TI319" s="29"/>
      <c r="TJ319" s="29"/>
      <c r="TK319" s="29"/>
      <c r="TL319" s="29"/>
      <c r="TM319" s="29"/>
      <c r="TN319" s="29"/>
      <c r="TO319" s="29"/>
      <c r="TP319" s="29"/>
      <c r="TQ319" s="29"/>
      <c r="TR319" s="29"/>
      <c r="TS319" s="29"/>
      <c r="TT319" s="29"/>
      <c r="TU319" s="29"/>
      <c r="TV319" s="29"/>
      <c r="TW319" s="29"/>
      <c r="TX319" s="29"/>
      <c r="TY319" s="29"/>
      <c r="TZ319" s="29"/>
      <c r="UA319" s="29"/>
      <c r="UB319" s="29"/>
      <c r="UC319" s="29"/>
      <c r="UD319" s="29"/>
      <c r="UE319" s="29"/>
      <c r="UF319" s="29"/>
      <c r="UG319" s="29"/>
      <c r="UH319" s="29"/>
      <c r="UI319" s="29"/>
      <c r="UJ319" s="29"/>
      <c r="UK319" s="29"/>
      <c r="UL319" s="29"/>
      <c r="UM319" s="29"/>
      <c r="UN319" s="29"/>
      <c r="UO319" s="29"/>
      <c r="UP319" s="29"/>
      <c r="UQ319" s="29"/>
      <c r="UR319" s="29"/>
      <c r="US319" s="29"/>
      <c r="UT319" s="29"/>
      <c r="UU319" s="29"/>
      <c r="UV319" s="29"/>
      <c r="UW319" s="29"/>
      <c r="UX319" s="29"/>
      <c r="UY319" s="29"/>
      <c r="UZ319" s="29"/>
      <c r="VA319" s="29"/>
      <c r="VB319" s="29"/>
      <c r="VC319" s="29"/>
      <c r="VD319" s="29"/>
      <c r="VE319" s="29"/>
      <c r="VF319" s="29"/>
      <c r="VG319" s="29"/>
      <c r="VH319" s="29"/>
      <c r="VI319" s="29"/>
      <c r="VJ319" s="29"/>
      <c r="VK319" s="29"/>
      <c r="VL319" s="29"/>
      <c r="VM319" s="29"/>
      <c r="VN319" s="29"/>
      <c r="VO319" s="29"/>
      <c r="VP319" s="29"/>
      <c r="VQ319" s="29"/>
      <c r="VR319" s="29"/>
      <c r="VS319" s="29"/>
      <c r="VT319" s="29"/>
      <c r="VU319" s="29"/>
      <c r="VV319" s="29"/>
      <c r="VW319" s="29"/>
      <c r="VX319" s="29"/>
      <c r="VY319" s="29"/>
      <c r="VZ319" s="29"/>
      <c r="WA319" s="29"/>
      <c r="WB319" s="29"/>
      <c r="WC319" s="29"/>
      <c r="WD319" s="29"/>
      <c r="WE319" s="29"/>
      <c r="WF319" s="29"/>
      <c r="WG319" s="29"/>
      <c r="WH319" s="29"/>
      <c r="WI319" s="29"/>
      <c r="WJ319" s="29"/>
      <c r="WK319" s="29"/>
      <c r="WL319" s="29"/>
      <c r="WM319" s="29"/>
      <c r="WN319" s="29"/>
      <c r="WO319" s="29"/>
      <c r="WP319" s="29"/>
      <c r="WQ319" s="29"/>
      <c r="WR319" s="29"/>
      <c r="WS319" s="29"/>
      <c r="WT319" s="29"/>
      <c r="WU319" s="29"/>
      <c r="WV319" s="29"/>
      <c r="WW319" s="29"/>
      <c r="WX319" s="29"/>
      <c r="WY319" s="29"/>
      <c r="WZ319" s="29"/>
      <c r="XA319" s="29"/>
      <c r="XB319" s="29"/>
      <c r="XC319" s="29"/>
      <c r="XD319" s="29"/>
      <c r="XE319" s="29"/>
      <c r="XF319" s="29"/>
      <c r="XG319" s="29"/>
      <c r="XH319" s="29"/>
      <c r="XI319" s="29"/>
      <c r="XJ319" s="29"/>
      <c r="XK319" s="29"/>
      <c r="XL319" s="29"/>
      <c r="XM319" s="29"/>
      <c r="XN319" s="29"/>
      <c r="XO319" s="29"/>
      <c r="XP319" s="29"/>
      <c r="XQ319" s="29"/>
      <c r="XR319" s="29"/>
      <c r="XS319" s="29"/>
      <c r="XT319" s="29"/>
      <c r="XU319" s="29"/>
      <c r="XV319" s="29"/>
      <c r="XW319" s="29"/>
      <c r="XX319" s="29"/>
      <c r="XY319" s="29"/>
      <c r="XZ319" s="29"/>
      <c r="YA319" s="29"/>
      <c r="YB319" s="29"/>
      <c r="YC319" s="29"/>
      <c r="YD319" s="29"/>
      <c r="YE319" s="29"/>
      <c r="YF319" s="29"/>
      <c r="YG319" s="29"/>
      <c r="YH319" s="29"/>
      <c r="YI319" s="29"/>
      <c r="YJ319" s="29"/>
      <c r="YK319" s="29"/>
      <c r="YL319" s="29"/>
      <c r="YM319" s="29"/>
      <c r="YN319" s="29"/>
      <c r="YO319" s="29"/>
      <c r="YP319" s="29"/>
      <c r="YQ319" s="29"/>
      <c r="YR319" s="29"/>
      <c r="YS319" s="29"/>
      <c r="YT319" s="29"/>
      <c r="YU319" s="29"/>
      <c r="YV319" s="29"/>
      <c r="YW319" s="29"/>
      <c r="YX319" s="29"/>
      <c r="YY319" s="29"/>
      <c r="YZ319" s="29"/>
      <c r="ZA319" s="29"/>
      <c r="ZB319" s="29"/>
      <c r="ZC319" s="29"/>
      <c r="ZD319" s="29"/>
      <c r="ZE319" s="29"/>
      <c r="ZF319" s="29"/>
      <c r="ZG319" s="29"/>
      <c r="ZH319" s="29"/>
      <c r="ZI319" s="29"/>
      <c r="ZJ319" s="29"/>
      <c r="ZK319" s="29"/>
      <c r="ZL319" s="29"/>
      <c r="ZM319" s="29"/>
      <c r="ZN319" s="29"/>
      <c r="ZO319" s="29"/>
      <c r="ZP319" s="29"/>
      <c r="ZQ319" s="29"/>
      <c r="ZR319" s="29"/>
      <c r="ZS319" s="29"/>
      <c r="ZT319" s="29"/>
      <c r="ZU319" s="29"/>
      <c r="ZV319" s="29"/>
      <c r="ZW319" s="29"/>
      <c r="ZX319" s="29"/>
      <c r="ZY319" s="29"/>
      <c r="ZZ319" s="29"/>
      <c r="AAA319" s="29"/>
      <c r="AAB319" s="29"/>
      <c r="AAC319" s="29"/>
      <c r="AAD319" s="29"/>
      <c r="AAE319" s="29"/>
      <c r="AAF319" s="29"/>
      <c r="AAG319" s="29"/>
      <c r="AAH319" s="29"/>
      <c r="AAI319" s="29"/>
      <c r="AAJ319" s="29"/>
      <c r="AAK319" s="29"/>
      <c r="AAL319" s="29"/>
      <c r="AAM319" s="29"/>
      <c r="AAN319" s="29"/>
      <c r="AAO319" s="29"/>
      <c r="AAP319" s="29"/>
      <c r="AAQ319" s="29"/>
      <c r="AAR319" s="29"/>
      <c r="AAS319" s="29"/>
      <c r="AAT319" s="29"/>
      <c r="AAU319" s="29"/>
      <c r="AAV319" s="29"/>
      <c r="AAW319" s="29"/>
      <c r="AAX319" s="29"/>
      <c r="AAY319" s="29"/>
      <c r="AAZ319" s="29"/>
      <c r="ABA319" s="29"/>
      <c r="ABB319" s="29"/>
      <c r="ABC319" s="29"/>
      <c r="ABD319" s="29"/>
      <c r="ABE319" s="29"/>
      <c r="ABF319" s="29"/>
      <c r="ABG319" s="29"/>
      <c r="ABH319" s="29"/>
      <c r="ABI319" s="29"/>
      <c r="ABJ319" s="29"/>
      <c r="ABK319" s="29"/>
      <c r="ABL319" s="29"/>
      <c r="ABM319" s="29"/>
      <c r="ABN319" s="29"/>
      <c r="ABO319" s="29"/>
      <c r="ABP319" s="29"/>
      <c r="ABQ319" s="29"/>
      <c r="ABR319" s="29"/>
      <c r="ABS319" s="29"/>
      <c r="ABT319" s="29"/>
      <c r="ABU319" s="29"/>
      <c r="ABV319" s="29"/>
      <c r="ABW319" s="29"/>
      <c r="ABX319" s="29"/>
      <c r="ABY319" s="29"/>
      <c r="ABZ319" s="29"/>
      <c r="ACA319" s="29"/>
      <c r="ACB319" s="29"/>
      <c r="ACC319" s="29"/>
      <c r="ACD319" s="29"/>
      <c r="ACE319" s="29"/>
      <c r="ACF319" s="29"/>
      <c r="ACG319" s="29"/>
      <c r="ACH319" s="29"/>
      <c r="ACI319" s="29"/>
      <c r="ACJ319" s="29"/>
      <c r="ACK319" s="29"/>
      <c r="ACL319" s="29"/>
      <c r="ACM319" s="29"/>
      <c r="ACN319" s="29"/>
      <c r="ACO319" s="29"/>
      <c r="ACP319" s="29"/>
      <c r="ACQ319" s="29"/>
      <c r="ACR319" s="29"/>
      <c r="ACS319" s="29"/>
      <c r="ACT319" s="29"/>
      <c r="ACU319" s="29"/>
      <c r="ACV319" s="29"/>
      <c r="ACW319" s="29"/>
      <c r="ACX319" s="29"/>
      <c r="ACY319" s="29"/>
      <c r="ACZ319" s="29"/>
      <c r="ADA319" s="29"/>
      <c r="ADB319" s="29"/>
      <c r="ADC319" s="29"/>
      <c r="ADD319" s="29"/>
      <c r="ADE319" s="29"/>
      <c r="ADF319" s="29"/>
      <c r="ADG319" s="29"/>
      <c r="ADH319" s="29"/>
      <c r="ADI319" s="29"/>
      <c r="ADJ319" s="29"/>
      <c r="ADK319" s="29"/>
      <c r="ADL319" s="29"/>
      <c r="ADM319" s="29"/>
      <c r="ADN319" s="29"/>
      <c r="ADO319" s="29"/>
      <c r="ADP319" s="29"/>
      <c r="ADQ319" s="29"/>
      <c r="ADR319" s="29"/>
      <c r="ADS319" s="29"/>
      <c r="ADT319" s="29"/>
      <c r="ADU319" s="29"/>
      <c r="ADV319" s="29"/>
      <c r="ADW319" s="29"/>
      <c r="ADX319" s="29"/>
      <c r="ADY319" s="29"/>
      <c r="ADZ319" s="29"/>
      <c r="AEA319" s="29"/>
      <c r="AEB319" s="29"/>
      <c r="AEC319" s="29"/>
      <c r="AED319" s="29"/>
      <c r="AEE319" s="29"/>
      <c r="AEF319" s="29"/>
      <c r="AEG319" s="29"/>
      <c r="AEH319" s="29"/>
      <c r="AEI319" s="29"/>
      <c r="AEJ319" s="29"/>
      <c r="AEK319" s="29"/>
      <c r="AEL319" s="29"/>
      <c r="AEM319" s="29"/>
      <c r="AEN319" s="29"/>
      <c r="AEO319" s="29"/>
      <c r="AEP319" s="29"/>
      <c r="AEQ319" s="29"/>
      <c r="AER319" s="29"/>
      <c r="AES319" s="29"/>
      <c r="AET319" s="29"/>
      <c r="AEU319" s="29"/>
      <c r="AEV319" s="29"/>
      <c r="AEW319" s="29"/>
      <c r="AEX319" s="29"/>
      <c r="AEY319" s="29"/>
      <c r="AEZ319" s="29"/>
      <c r="AFA319" s="29"/>
      <c r="AFB319" s="29"/>
      <c r="AFC319" s="29"/>
      <c r="AFD319" s="29"/>
      <c r="AFE319" s="29"/>
      <c r="AFF319" s="29"/>
      <c r="AFG319" s="29"/>
      <c r="AFH319" s="29"/>
      <c r="AFI319" s="29"/>
      <c r="AFJ319" s="29"/>
      <c r="AFK319" s="29"/>
      <c r="AFL319" s="29"/>
      <c r="AFM319" s="29"/>
      <c r="AFN319" s="29"/>
      <c r="AFO319" s="29"/>
      <c r="AFP319" s="29"/>
      <c r="AFQ319" s="29"/>
      <c r="AFR319" s="29"/>
      <c r="AFS319" s="29"/>
      <c r="AFT319" s="29"/>
      <c r="AFU319" s="29"/>
      <c r="AFV319" s="29"/>
      <c r="AFW319" s="29"/>
      <c r="AFX319" s="29"/>
      <c r="AFY319" s="29"/>
      <c r="AFZ319" s="29"/>
      <c r="AGA319" s="29"/>
      <c r="AGB319" s="29"/>
      <c r="AGC319" s="29"/>
      <c r="AGD319" s="29"/>
      <c r="AGE319" s="29"/>
      <c r="AGF319" s="29"/>
      <c r="AGG319" s="29"/>
      <c r="AGH319" s="29"/>
      <c r="AGI319" s="29"/>
      <c r="AGJ319" s="29"/>
      <c r="AGK319" s="29"/>
      <c r="AGL319" s="29"/>
      <c r="AGM319" s="29"/>
      <c r="AGN319" s="29"/>
      <c r="AGO319" s="29"/>
      <c r="AGP319" s="29"/>
      <c r="AGQ319" s="29"/>
      <c r="AGR319" s="29"/>
      <c r="AGS319" s="29"/>
      <c r="AGT319" s="29"/>
      <c r="AGU319" s="29"/>
      <c r="AGV319" s="29"/>
      <c r="AGW319" s="29"/>
      <c r="AGX319" s="29"/>
      <c r="AGY319" s="29"/>
      <c r="AGZ319" s="29"/>
      <c r="AHA319" s="29"/>
      <c r="AHB319" s="29"/>
      <c r="AHC319" s="29"/>
      <c r="AHD319" s="29"/>
      <c r="AHE319" s="29"/>
      <c r="AHF319" s="29"/>
      <c r="AHG319" s="29"/>
      <c r="AHH319" s="29"/>
      <c r="AHI319" s="29"/>
      <c r="AHJ319" s="29"/>
      <c r="AHK319" s="29"/>
      <c r="AHL319" s="29"/>
      <c r="AHM319" s="29"/>
      <c r="AHN319" s="29"/>
      <c r="AHO319" s="29"/>
      <c r="AHP319" s="29"/>
      <c r="AHQ319" s="29"/>
      <c r="AHR319" s="29"/>
      <c r="AHS319" s="29"/>
      <c r="AHT319" s="29"/>
      <c r="AHU319" s="29"/>
      <c r="AHV319" s="29"/>
      <c r="AHW319" s="29"/>
      <c r="AHX319" s="29"/>
      <c r="AHY319" s="29"/>
      <c r="AHZ319" s="29"/>
      <c r="AIA319" s="29"/>
      <c r="AIB319" s="29"/>
      <c r="AIC319" s="29"/>
      <c r="AID319" s="29"/>
      <c r="AIE319" s="29"/>
      <c r="AIF319" s="29"/>
      <c r="AIG319" s="29"/>
      <c r="AIH319" s="29"/>
      <c r="AII319" s="29"/>
      <c r="AIJ319" s="29"/>
      <c r="AIK319" s="29"/>
      <c r="AIL319" s="29"/>
      <c r="AIM319" s="29"/>
      <c r="AIN319" s="29"/>
      <c r="AIO319" s="29"/>
      <c r="AIP319" s="29"/>
      <c r="AIQ319" s="29"/>
      <c r="AIR319" s="29"/>
      <c r="AIS319" s="29"/>
      <c r="AIT319" s="29"/>
      <c r="AIU319" s="29"/>
      <c r="AIV319" s="29"/>
      <c r="AIW319" s="29"/>
      <c r="AIX319" s="29"/>
      <c r="AIY319" s="29"/>
      <c r="AIZ319" s="29"/>
      <c r="AJA319" s="29"/>
      <c r="AJB319" s="29"/>
      <c r="AJC319" s="29"/>
      <c r="AJD319" s="29"/>
      <c r="AJE319" s="29"/>
      <c r="AJF319" s="29"/>
      <c r="AJG319" s="29"/>
      <c r="AJH319" s="29"/>
      <c r="AJI319" s="29"/>
      <c r="AJJ319" s="29"/>
      <c r="AJK319" s="29"/>
      <c r="AJL319" s="29"/>
      <c r="AJM319" s="29"/>
      <c r="AJN319" s="29"/>
      <c r="AJO319" s="29"/>
      <c r="AJP319" s="29"/>
      <c r="AJQ319" s="29"/>
      <c r="AJR319" s="29"/>
      <c r="AJS319" s="29"/>
      <c r="AJT319" s="29"/>
      <c r="AJU319" s="29"/>
      <c r="AJV319" s="29"/>
      <c r="AJW319" s="29"/>
      <c r="AJX319" s="29"/>
      <c r="AJY319" s="29"/>
      <c r="AJZ319" s="29"/>
      <c r="AKA319" s="29"/>
      <c r="AKB319" s="29"/>
      <c r="AKC319" s="29"/>
      <c r="AKD319" s="29"/>
      <c r="AKE319" s="29"/>
      <c r="AKF319" s="29"/>
      <c r="AKG319" s="29"/>
      <c r="AKH319" s="29"/>
      <c r="AKI319" s="29"/>
      <c r="AKJ319" s="29"/>
      <c r="AKK319" s="29"/>
      <c r="AKL319" s="29"/>
      <c r="AKM319" s="29"/>
      <c r="AKN319" s="29"/>
      <c r="AKO319" s="29"/>
      <c r="AKP319" s="29"/>
      <c r="AKQ319" s="29"/>
      <c r="AKR319" s="29"/>
      <c r="AKS319" s="29"/>
      <c r="AKT319" s="29"/>
      <c r="AKU319" s="29"/>
      <c r="AKV319" s="29"/>
      <c r="AKW319" s="29"/>
      <c r="AKX319" s="29"/>
      <c r="AKY319" s="29"/>
      <c r="AKZ319" s="29"/>
      <c r="ALA319" s="29"/>
      <c r="ALB319" s="29"/>
      <c r="ALC319" s="29"/>
      <c r="ALD319" s="29"/>
      <c r="ALE319" s="29"/>
      <c r="ALF319" s="29"/>
      <c r="ALG319" s="29"/>
      <c r="ALH319" s="29"/>
      <c r="ALI319" s="29"/>
      <c r="ALJ319" s="29"/>
      <c r="ALK319" s="29"/>
      <c r="ALL319" s="29"/>
      <c r="ALM319" s="29"/>
      <c r="ALN319" s="29"/>
      <c r="ALO319" s="29"/>
      <c r="ALP319" s="29"/>
      <c r="ALQ319" s="29"/>
      <c r="ALR319" s="29"/>
      <c r="ALS319" s="29"/>
      <c r="ALT319" s="29"/>
      <c r="ALU319" s="29"/>
      <c r="ALV319" s="29"/>
      <c r="ALW319" s="29"/>
      <c r="ALX319" s="29"/>
      <c r="ALY319" s="29"/>
      <c r="ALZ319" s="29"/>
      <c r="AMA319" s="29"/>
      <c r="AMB319" s="29"/>
      <c r="AMC319" s="29"/>
      <c r="AMD319" s="29"/>
      <c r="AME319" s="29"/>
      <c r="AMF319" s="29"/>
      <c r="AMG319" s="29"/>
      <c r="AMH319" s="29"/>
      <c r="AMI319" s="29"/>
      <c r="AMJ319" s="29"/>
      <c r="AMK319" s="29"/>
      <c r="AML319" s="29"/>
      <c r="AMM319" s="29"/>
      <c r="AMN319" s="29"/>
      <c r="AMO319" s="29"/>
      <c r="AMP319" s="29"/>
      <c r="AMQ319" s="29"/>
      <c r="AMR319" s="29"/>
      <c r="AMS319" s="29"/>
      <c r="AMT319" s="29"/>
      <c r="AMU319" s="29"/>
      <c r="AMV319" s="29"/>
      <c r="AMW319" s="29"/>
      <c r="AMX319" s="29"/>
      <c r="AMY319" s="29"/>
      <c r="AMZ319" s="29"/>
      <c r="ANA319" s="29"/>
      <c r="ANB319" s="29"/>
      <c r="ANC319" s="29"/>
      <c r="AND319" s="29"/>
      <c r="ANE319" s="29"/>
      <c r="ANF319" s="29"/>
      <c r="ANG319" s="29"/>
      <c r="ANH319" s="29"/>
      <c r="ANI319" s="29"/>
      <c r="ANJ319" s="29"/>
      <c r="ANK319" s="29"/>
      <c r="ANL319" s="29"/>
      <c r="ANM319" s="29"/>
      <c r="ANN319" s="29"/>
      <c r="ANO319" s="29"/>
      <c r="ANP319" s="29"/>
      <c r="ANQ319" s="29"/>
      <c r="ANR319" s="29"/>
      <c r="ANS319" s="29"/>
      <c r="ANT319" s="29"/>
      <c r="ANU319" s="29"/>
      <c r="ANV319" s="29"/>
      <c r="ANW319" s="29"/>
      <c r="ANX319" s="29"/>
      <c r="ANY319" s="29"/>
      <c r="ANZ319" s="29"/>
      <c r="AOA319" s="29"/>
      <c r="AOB319" s="29"/>
      <c r="AOC319" s="29"/>
      <c r="AOD319" s="29"/>
      <c r="AOE319" s="29"/>
      <c r="AOF319" s="29"/>
      <c r="AOG319" s="29"/>
      <c r="AOH319" s="29"/>
      <c r="AOI319" s="29"/>
      <c r="AOJ319" s="29"/>
      <c r="AOK319" s="29"/>
      <c r="AOL319" s="29"/>
      <c r="AOM319" s="29"/>
      <c r="AON319" s="29"/>
      <c r="AOO319" s="29"/>
      <c r="AOP319" s="29"/>
      <c r="AOQ319" s="29"/>
      <c r="AOR319" s="29"/>
      <c r="AOS319" s="29"/>
      <c r="AOT319" s="29"/>
      <c r="AOU319" s="29"/>
      <c r="AOV319" s="29"/>
      <c r="AOW319" s="29"/>
      <c r="AOX319" s="29"/>
      <c r="AOY319" s="29"/>
      <c r="AOZ319" s="29"/>
      <c r="APA319" s="29"/>
      <c r="APB319" s="29"/>
      <c r="APC319" s="29"/>
      <c r="APD319" s="29"/>
      <c r="APE319" s="29"/>
      <c r="APF319" s="29"/>
      <c r="APG319" s="29"/>
      <c r="APH319" s="29"/>
      <c r="API319" s="29"/>
      <c r="APJ319" s="29"/>
      <c r="APK319" s="29"/>
      <c r="APL319" s="29"/>
      <c r="APM319" s="29"/>
      <c r="APN319" s="29"/>
      <c r="APO319" s="29"/>
      <c r="APP319" s="29"/>
      <c r="APQ319" s="29"/>
      <c r="APR319" s="29"/>
      <c r="APS319" s="29"/>
      <c r="APT319" s="29"/>
      <c r="APU319" s="29"/>
      <c r="APV319" s="29"/>
      <c r="APW319" s="29"/>
      <c r="APX319" s="29"/>
      <c r="APY319" s="29"/>
      <c r="APZ319" s="29"/>
      <c r="AQA319" s="29"/>
      <c r="AQB319" s="29"/>
      <c r="AQC319" s="29"/>
      <c r="AQD319" s="29"/>
      <c r="AQE319" s="29"/>
      <c r="AQF319" s="29"/>
      <c r="AQG319" s="29"/>
      <c r="AQH319" s="29"/>
      <c r="AQI319" s="29"/>
      <c r="AQJ319" s="29"/>
      <c r="AQK319" s="29"/>
      <c r="AQL319" s="29"/>
      <c r="AQM319" s="29"/>
      <c r="AQN319" s="29"/>
      <c r="AQO319" s="29"/>
      <c r="AQP319" s="29"/>
      <c r="AQQ319" s="29"/>
      <c r="AQR319" s="29"/>
      <c r="AQS319" s="29"/>
      <c r="AQT319" s="29"/>
      <c r="AQU319" s="29"/>
      <c r="AQV319" s="29"/>
      <c r="AQW319" s="29"/>
      <c r="AQX319" s="29"/>
      <c r="AQY319" s="29"/>
      <c r="AQZ319" s="29"/>
      <c r="ARA319" s="29"/>
      <c r="ARB319" s="29"/>
      <c r="ARC319" s="29"/>
      <c r="ARD319" s="29"/>
      <c r="ARE319" s="29"/>
      <c r="ARF319" s="29"/>
      <c r="ARG319" s="29"/>
      <c r="ARH319" s="29"/>
      <c r="ARI319" s="29"/>
      <c r="ARJ319" s="29"/>
      <c r="ARK319" s="29"/>
      <c r="ARL319" s="29"/>
      <c r="ARM319" s="29"/>
      <c r="ARN319" s="29"/>
      <c r="ARO319" s="29"/>
      <c r="ARP319" s="29"/>
      <c r="ARQ319" s="29"/>
      <c r="ARR319" s="29"/>
      <c r="ARS319" s="29"/>
      <c r="ART319" s="29"/>
      <c r="ARU319" s="29"/>
      <c r="ARV319" s="29"/>
      <c r="ARW319" s="29"/>
      <c r="ARX319" s="29"/>
      <c r="ARY319" s="29"/>
      <c r="ARZ319" s="29"/>
      <c r="ASA319" s="29"/>
      <c r="ASB319" s="29"/>
      <c r="ASC319" s="29"/>
      <c r="ASD319" s="29"/>
      <c r="ASE319" s="29"/>
      <c r="ASF319" s="29"/>
      <c r="ASG319" s="29"/>
      <c r="ASH319" s="29"/>
      <c r="ASI319" s="29"/>
      <c r="ASJ319" s="29"/>
      <c r="ASK319" s="29"/>
      <c r="ASL319" s="29"/>
      <c r="ASM319" s="29"/>
      <c r="ASN319" s="29"/>
      <c r="ASO319" s="29"/>
      <c r="ASP319" s="29"/>
      <c r="ASQ319" s="29"/>
      <c r="ASR319" s="29"/>
      <c r="ASS319" s="29"/>
      <c r="AST319" s="29"/>
      <c r="ASU319" s="29"/>
      <c r="ASV319" s="29"/>
      <c r="ASW319" s="29"/>
      <c r="ASX319" s="29"/>
      <c r="ASY319" s="29"/>
      <c r="ASZ319" s="29"/>
      <c r="ATA319" s="29"/>
      <c r="ATB319" s="29"/>
      <c r="ATC319" s="29"/>
      <c r="ATD319" s="29"/>
      <c r="ATE319" s="29"/>
      <c r="ATF319" s="29"/>
      <c r="ATG319" s="29"/>
      <c r="ATH319" s="29"/>
      <c r="ATI319" s="29"/>
      <c r="ATJ319" s="29"/>
      <c r="ATK319" s="29"/>
      <c r="ATL319" s="29"/>
      <c r="ATM319" s="29"/>
      <c r="ATN319" s="29"/>
      <c r="ATO319" s="29"/>
      <c r="ATP319" s="29"/>
      <c r="ATQ319" s="29"/>
      <c r="ATR319" s="29"/>
      <c r="ATS319" s="29"/>
      <c r="ATT319" s="29"/>
      <c r="ATU319" s="29"/>
      <c r="ATV319" s="29"/>
      <c r="ATW319" s="29"/>
      <c r="ATX319" s="29"/>
      <c r="ATY319" s="29"/>
      <c r="ATZ319" s="29"/>
      <c r="AUA319" s="29"/>
      <c r="AUB319" s="29"/>
      <c r="AUC319" s="29"/>
      <c r="AUD319" s="29"/>
      <c r="AUE319" s="29"/>
      <c r="AUF319" s="29"/>
      <c r="AUG319" s="29"/>
      <c r="AUH319" s="29"/>
      <c r="AUI319" s="29"/>
      <c r="AUJ319" s="29"/>
      <c r="AUK319" s="29"/>
      <c r="AUL319" s="29"/>
      <c r="AUM319" s="29"/>
      <c r="AUN319" s="29"/>
      <c r="AUO319" s="29"/>
      <c r="AUP319" s="29"/>
      <c r="AUQ319" s="29"/>
      <c r="AUR319" s="29"/>
      <c r="AUS319" s="29"/>
      <c r="AUT319" s="29"/>
      <c r="AUU319" s="29"/>
      <c r="AUV319" s="29"/>
      <c r="AUW319" s="29"/>
      <c r="AUX319" s="29"/>
      <c r="AUY319" s="29"/>
      <c r="AUZ319" s="29"/>
      <c r="AVA319" s="29"/>
      <c r="AVB319" s="29"/>
      <c r="AVC319" s="29"/>
      <c r="AVD319" s="29"/>
      <c r="AVE319" s="29"/>
      <c r="AVF319" s="29"/>
      <c r="AVG319" s="29"/>
      <c r="AVH319" s="29"/>
      <c r="AVI319" s="29"/>
      <c r="AVJ319" s="29"/>
      <c r="AVK319" s="29"/>
      <c r="AVL319" s="29"/>
      <c r="AVM319" s="29"/>
      <c r="AVN319" s="29"/>
      <c r="AVO319" s="29"/>
      <c r="AVP319" s="29"/>
      <c r="AVQ319" s="29"/>
      <c r="AVR319" s="29"/>
      <c r="AVS319" s="29"/>
      <c r="AVT319" s="29"/>
      <c r="AVU319" s="29"/>
      <c r="AVV319" s="29"/>
      <c r="AVW319" s="29"/>
      <c r="AVX319" s="29"/>
      <c r="AVY319" s="29"/>
      <c r="AVZ319" s="29"/>
      <c r="AWA319" s="29"/>
      <c r="AWB319" s="29"/>
      <c r="AWC319" s="29"/>
      <c r="AWD319" s="29"/>
      <c r="AWE319" s="29"/>
      <c r="AWF319" s="29"/>
      <c r="AWG319" s="29"/>
      <c r="AWH319" s="29"/>
      <c r="AWI319" s="29"/>
      <c r="AWJ319" s="29"/>
      <c r="AWK319" s="29"/>
      <c r="AWL319" s="29"/>
      <c r="AWM319" s="29"/>
      <c r="AWN319" s="29"/>
      <c r="AWO319" s="29"/>
      <c r="AWP319" s="29"/>
      <c r="AWQ319" s="29"/>
      <c r="AWR319" s="29"/>
      <c r="AWS319" s="29"/>
      <c r="AWT319" s="29"/>
      <c r="AWU319" s="29"/>
      <c r="AWV319" s="29"/>
      <c r="AWW319" s="29"/>
      <c r="AWX319" s="29"/>
      <c r="AWY319" s="29"/>
      <c r="AWZ319" s="29"/>
      <c r="AXA319" s="29"/>
      <c r="AXB319" s="29"/>
      <c r="AXC319" s="29"/>
      <c r="AXD319" s="29"/>
      <c r="AXE319" s="29"/>
      <c r="AXF319" s="29"/>
      <c r="AXG319" s="29"/>
      <c r="AXH319" s="29"/>
      <c r="AXI319" s="29"/>
      <c r="AXJ319" s="29"/>
      <c r="AXK319" s="29"/>
      <c r="AXL319" s="29"/>
      <c r="AXM319" s="29"/>
      <c r="AXN319" s="29"/>
      <c r="AXO319" s="29"/>
      <c r="AXP319" s="29"/>
      <c r="AXQ319" s="29"/>
      <c r="AXR319" s="29"/>
      <c r="AXS319" s="29"/>
      <c r="AXT319" s="29"/>
      <c r="AXU319" s="29"/>
      <c r="AXV319" s="29"/>
      <c r="AXW319" s="29"/>
      <c r="AXX319" s="29"/>
      <c r="AXY319" s="29"/>
      <c r="AXZ319" s="29"/>
      <c r="AYA319" s="29"/>
      <c r="AYB319" s="29"/>
      <c r="AYC319" s="29"/>
      <c r="AYD319" s="29"/>
      <c r="AYE319" s="29"/>
      <c r="AYF319" s="29"/>
      <c r="AYG319" s="29"/>
      <c r="AYH319" s="29"/>
      <c r="AYI319" s="29"/>
      <c r="AYJ319" s="29"/>
      <c r="AYK319" s="29"/>
      <c r="AYL319" s="29"/>
      <c r="AYM319" s="29"/>
      <c r="AYN319" s="29"/>
      <c r="AYO319" s="29"/>
      <c r="AYP319" s="29"/>
      <c r="AYQ319" s="29"/>
      <c r="AYR319" s="29"/>
      <c r="AYS319" s="29"/>
      <c r="AYT319" s="29"/>
      <c r="AYU319" s="29"/>
      <c r="AYV319" s="29"/>
      <c r="AYW319" s="29"/>
      <c r="AYX319" s="29"/>
      <c r="AYY319" s="29"/>
      <c r="AYZ319" s="29"/>
      <c r="AZA319" s="29"/>
      <c r="AZB319" s="29"/>
      <c r="AZC319" s="29"/>
      <c r="AZD319" s="29"/>
      <c r="AZE319" s="29"/>
      <c r="AZF319" s="29"/>
      <c r="AZG319" s="29"/>
      <c r="AZH319" s="29"/>
      <c r="AZI319" s="29"/>
      <c r="AZJ319" s="29"/>
      <c r="AZK319" s="29"/>
      <c r="AZL319" s="29"/>
      <c r="AZM319" s="29"/>
      <c r="AZN319" s="29"/>
      <c r="AZO319" s="29"/>
      <c r="AZP319" s="29"/>
      <c r="AZQ319" s="29"/>
      <c r="AZR319" s="29"/>
      <c r="AZS319" s="29"/>
      <c r="AZT319" s="29"/>
      <c r="AZU319" s="29"/>
      <c r="AZV319" s="29"/>
      <c r="AZW319" s="29"/>
      <c r="AZX319" s="29"/>
      <c r="AZY319" s="29"/>
      <c r="AZZ319" s="29"/>
      <c r="BAA319" s="29"/>
      <c r="BAB319" s="29"/>
      <c r="BAC319" s="29"/>
      <c r="BAD319" s="29"/>
      <c r="BAE319" s="29"/>
      <c r="BAF319" s="29"/>
      <c r="BAG319" s="29"/>
      <c r="BAH319" s="29"/>
      <c r="BAI319" s="29"/>
      <c r="BAJ319" s="29"/>
      <c r="BAK319" s="29"/>
      <c r="BAL319" s="29"/>
      <c r="BAM319" s="29"/>
      <c r="BAN319" s="29"/>
      <c r="BAO319" s="29"/>
      <c r="BAP319" s="29"/>
      <c r="BAQ319" s="29"/>
      <c r="BAR319" s="29"/>
      <c r="BAS319" s="29"/>
      <c r="BAT319" s="29"/>
      <c r="BAU319" s="29"/>
      <c r="BAV319" s="29"/>
      <c r="BAW319" s="29"/>
      <c r="BAX319" s="29"/>
      <c r="BAY319" s="29"/>
      <c r="BAZ319" s="29"/>
      <c r="BBA319" s="29"/>
      <c r="BBB319" s="29"/>
      <c r="BBC319" s="29"/>
      <c r="BBD319" s="29"/>
      <c r="BBE319" s="29"/>
      <c r="BBF319" s="29"/>
      <c r="BBG319" s="29"/>
      <c r="BBH319" s="29"/>
      <c r="BBI319" s="29"/>
      <c r="BBJ319" s="29"/>
      <c r="BBK319" s="29"/>
      <c r="BBL319" s="29"/>
      <c r="BBM319" s="29"/>
      <c r="BBN319" s="29"/>
      <c r="BBO319" s="29"/>
      <c r="BBP319" s="29"/>
      <c r="BBQ319" s="29"/>
      <c r="BBR319" s="29"/>
      <c r="BBS319" s="29"/>
      <c r="BBT319" s="29"/>
      <c r="BBU319" s="29"/>
      <c r="BBV319" s="29"/>
      <c r="BBW319" s="29"/>
      <c r="BBX319" s="29"/>
      <c r="BBY319" s="29"/>
      <c r="BBZ319" s="29"/>
      <c r="BCA319" s="29"/>
      <c r="BCB319" s="29"/>
      <c r="BCC319" s="29"/>
      <c r="BCD319" s="29"/>
      <c r="BCE319" s="29"/>
      <c r="BCF319" s="29"/>
      <c r="BCG319" s="29"/>
      <c r="BCH319" s="29"/>
      <c r="BCI319" s="29"/>
      <c r="BCJ319" s="29"/>
      <c r="BCK319" s="29"/>
      <c r="BCL319" s="29"/>
      <c r="BCM319" s="29"/>
      <c r="BCN319" s="29"/>
      <c r="BCO319" s="29"/>
      <c r="BCP319" s="29"/>
      <c r="BCQ319" s="29"/>
      <c r="BCR319" s="29"/>
      <c r="BCS319" s="29"/>
      <c r="BCT319" s="29"/>
      <c r="BCU319" s="29"/>
      <c r="BCV319" s="29"/>
      <c r="BCW319" s="29"/>
      <c r="BCX319" s="29"/>
      <c r="BCY319" s="29"/>
      <c r="BCZ319" s="29"/>
      <c r="BDA319" s="29"/>
      <c r="BDB319" s="29"/>
      <c r="BDC319" s="29"/>
      <c r="BDD319" s="29"/>
      <c r="BDE319" s="29"/>
      <c r="BDF319" s="29"/>
      <c r="BDG319" s="29"/>
      <c r="BDH319" s="29"/>
      <c r="BDI319" s="29"/>
      <c r="BDJ319" s="29"/>
      <c r="BDK319" s="29"/>
      <c r="BDL319" s="29"/>
      <c r="BDM319" s="29"/>
      <c r="BDN319" s="29"/>
      <c r="BDO319" s="29"/>
      <c r="BDP319" s="29"/>
      <c r="BDQ319" s="29"/>
      <c r="BDR319" s="29"/>
      <c r="BDS319" s="29"/>
      <c r="BDT319" s="29"/>
      <c r="BDU319" s="29"/>
      <c r="BDV319" s="29"/>
      <c r="BDW319" s="29"/>
      <c r="BDX319" s="29"/>
      <c r="BDY319" s="29"/>
      <c r="BDZ319" s="29"/>
      <c r="BEA319" s="29"/>
      <c r="BEB319" s="29"/>
      <c r="BEC319" s="29"/>
      <c r="BED319" s="29"/>
      <c r="BEE319" s="29"/>
      <c r="BEF319" s="29"/>
      <c r="BEG319" s="29"/>
      <c r="BEH319" s="29"/>
      <c r="BEI319" s="29"/>
      <c r="BEJ319" s="29"/>
      <c r="BEK319" s="29"/>
      <c r="BEL319" s="29"/>
      <c r="BEM319" s="29"/>
      <c r="BEN319" s="29"/>
      <c r="BEO319" s="29"/>
      <c r="BEP319" s="29"/>
      <c r="BEQ319" s="29"/>
      <c r="BER319" s="29"/>
      <c r="BES319" s="29"/>
      <c r="BET319" s="29"/>
      <c r="BEU319" s="29"/>
      <c r="BEV319" s="29"/>
      <c r="BEW319" s="29"/>
      <c r="BEX319" s="29"/>
      <c r="BEY319" s="29"/>
      <c r="BEZ319" s="29"/>
      <c r="BFA319" s="29"/>
      <c r="BFB319" s="29"/>
      <c r="BFC319" s="29"/>
      <c r="BFD319" s="29"/>
      <c r="BFE319" s="29"/>
      <c r="BFF319" s="29"/>
      <c r="BFG319" s="29"/>
      <c r="BFH319" s="29"/>
      <c r="BFI319" s="29"/>
      <c r="BFJ319" s="29"/>
      <c r="BFK319" s="29"/>
      <c r="BFL319" s="29"/>
      <c r="BFM319" s="29"/>
      <c r="BFN319" s="29"/>
      <c r="BFO319" s="29"/>
      <c r="BFP319" s="29"/>
      <c r="BFQ319" s="29"/>
      <c r="BFR319" s="29"/>
      <c r="BFS319" s="29"/>
      <c r="BFT319" s="29"/>
      <c r="BFU319" s="29"/>
      <c r="BFV319" s="29"/>
      <c r="BFW319" s="29"/>
      <c r="BFX319" s="29"/>
      <c r="BFY319" s="29"/>
      <c r="BFZ319" s="29"/>
      <c r="BGA319" s="29"/>
      <c r="BGB319" s="29"/>
      <c r="BGC319" s="29"/>
      <c r="BGD319" s="29"/>
      <c r="BGE319" s="29"/>
      <c r="BGF319" s="29"/>
      <c r="BGG319" s="29"/>
      <c r="BGH319" s="29"/>
      <c r="BGI319" s="29"/>
      <c r="BGJ319" s="29"/>
      <c r="BGK319" s="29"/>
      <c r="BGL319" s="29"/>
      <c r="BGM319" s="29"/>
      <c r="BGN319" s="29"/>
      <c r="BGO319" s="29"/>
      <c r="BGP319" s="29"/>
      <c r="BGQ319" s="29"/>
      <c r="BGR319" s="29"/>
      <c r="BGS319" s="29"/>
      <c r="BGT319" s="29"/>
      <c r="BGU319" s="29"/>
      <c r="BGV319" s="29"/>
      <c r="BGW319" s="29"/>
      <c r="BGX319" s="29"/>
      <c r="BGY319" s="29"/>
      <c r="BGZ319" s="29"/>
      <c r="BHA319" s="29"/>
      <c r="BHB319" s="29"/>
      <c r="BHC319" s="29"/>
      <c r="BHD319" s="29"/>
      <c r="BHE319" s="29"/>
      <c r="BHF319" s="29"/>
      <c r="BHG319" s="29"/>
      <c r="BHH319" s="29"/>
      <c r="BHI319" s="29"/>
      <c r="BHJ319" s="29"/>
      <c r="BHK319" s="29"/>
      <c r="BHL319" s="29"/>
      <c r="BHM319" s="29"/>
      <c r="BHN319" s="29"/>
      <c r="BHO319" s="29"/>
      <c r="BHP319" s="29"/>
      <c r="BHQ319" s="29"/>
      <c r="BHR319" s="29"/>
      <c r="BHS319" s="29"/>
      <c r="BHT319" s="29"/>
      <c r="BHU319" s="29"/>
      <c r="BHV319" s="29"/>
      <c r="BHW319" s="29"/>
      <c r="BHX319" s="29"/>
      <c r="BHY319" s="29"/>
      <c r="BHZ319" s="29"/>
      <c r="BIA319" s="29"/>
      <c r="BIB319" s="29"/>
      <c r="BIC319" s="29"/>
      <c r="BID319" s="29"/>
      <c r="BIE319" s="29"/>
      <c r="BIF319" s="29"/>
      <c r="BIG319" s="29"/>
      <c r="BIH319" s="29"/>
      <c r="BII319" s="29"/>
      <c r="BIJ319" s="29"/>
      <c r="BIK319" s="29"/>
      <c r="BIL319" s="29"/>
      <c r="BIM319" s="29"/>
      <c r="BIN319" s="29"/>
      <c r="BIO319" s="29"/>
      <c r="BIP319" s="29"/>
      <c r="BIQ319" s="29"/>
      <c r="BIR319" s="29"/>
      <c r="BIS319" s="29"/>
      <c r="BIT319" s="29"/>
      <c r="BIU319" s="29"/>
      <c r="BIV319" s="29"/>
      <c r="BIW319" s="29"/>
      <c r="BIX319" s="29"/>
      <c r="BIY319" s="29"/>
      <c r="BIZ319" s="29"/>
      <c r="BJA319" s="29"/>
      <c r="BJB319" s="29"/>
      <c r="BJC319" s="29"/>
      <c r="BJD319" s="29"/>
      <c r="BJE319" s="29"/>
      <c r="BJF319" s="29"/>
      <c r="BJG319" s="29"/>
      <c r="BJH319" s="29"/>
      <c r="BJI319" s="29"/>
      <c r="BJJ319" s="29"/>
      <c r="BJK319" s="29"/>
      <c r="BJL319" s="29"/>
      <c r="BJM319" s="29"/>
      <c r="BJN319" s="29"/>
      <c r="BJO319" s="29"/>
      <c r="BJP319" s="29"/>
      <c r="BJQ319" s="29"/>
      <c r="BJR319" s="29"/>
      <c r="BJS319" s="29"/>
      <c r="BJT319" s="29"/>
      <c r="BJU319" s="29"/>
      <c r="BJV319" s="29"/>
      <c r="BJW319" s="29"/>
      <c r="BJX319" s="29"/>
      <c r="BJY319" s="29"/>
      <c r="BJZ319" s="29"/>
      <c r="BKA319" s="29"/>
      <c r="BKB319" s="29"/>
      <c r="BKC319" s="29"/>
      <c r="BKD319" s="29"/>
      <c r="BKE319" s="29"/>
      <c r="BKF319" s="29"/>
      <c r="BKG319" s="29"/>
      <c r="BKH319" s="29"/>
      <c r="BKI319" s="29"/>
      <c r="BKJ319" s="29"/>
      <c r="BKK319" s="29"/>
      <c r="BKL319" s="29"/>
      <c r="BKM319" s="29"/>
      <c r="BKN319" s="29"/>
      <c r="BKO319" s="29"/>
      <c r="BKP319" s="29"/>
      <c r="BKQ319" s="29"/>
      <c r="BKR319" s="29"/>
      <c r="BKS319" s="29"/>
      <c r="BKT319" s="29"/>
      <c r="BKU319" s="29"/>
      <c r="BKV319" s="29"/>
      <c r="BKW319" s="29"/>
      <c r="BKX319" s="29"/>
      <c r="BKY319" s="29"/>
      <c r="BKZ319" s="29"/>
      <c r="BLA319" s="29"/>
      <c r="BLB319" s="29"/>
      <c r="BLC319" s="29"/>
      <c r="BLD319" s="29"/>
      <c r="BLE319" s="29"/>
      <c r="BLF319" s="29"/>
      <c r="BLG319" s="29"/>
      <c r="BLH319" s="29"/>
      <c r="BLI319" s="29"/>
      <c r="BLJ319" s="29"/>
      <c r="BLK319" s="29"/>
      <c r="BLL319" s="29"/>
      <c r="BLM319" s="29"/>
      <c r="BLN319" s="29"/>
      <c r="BLO319" s="29"/>
      <c r="BLP319" s="29"/>
      <c r="BLQ319" s="29"/>
      <c r="BLR319" s="29"/>
      <c r="BLS319" s="29"/>
      <c r="BLT319" s="29"/>
      <c r="BLU319" s="29"/>
      <c r="BLV319" s="29"/>
      <c r="BLW319" s="29"/>
      <c r="BLX319" s="29"/>
      <c r="BLY319" s="29"/>
      <c r="BLZ319" s="29"/>
      <c r="BMA319" s="29"/>
      <c r="BMB319" s="29"/>
      <c r="BMC319" s="29"/>
      <c r="BMD319" s="29"/>
      <c r="BME319" s="29"/>
      <c r="BMF319" s="29"/>
      <c r="BMG319" s="29"/>
      <c r="BMH319" s="29"/>
      <c r="BMI319" s="29"/>
      <c r="BMJ319" s="29"/>
      <c r="BMK319" s="29"/>
      <c r="BML319" s="29"/>
      <c r="BMM319" s="29"/>
      <c r="BMN319" s="29"/>
      <c r="BMO319" s="29"/>
      <c r="BMP319" s="29"/>
      <c r="BMQ319" s="29"/>
      <c r="BMR319" s="29"/>
      <c r="BMS319" s="29"/>
      <c r="BMT319" s="29"/>
      <c r="BMU319" s="29"/>
      <c r="BMV319" s="29"/>
      <c r="BMW319" s="29"/>
      <c r="BMX319" s="29"/>
      <c r="BMY319" s="29"/>
      <c r="BMZ319" s="29"/>
      <c r="BNA319" s="29"/>
      <c r="BNB319" s="29"/>
      <c r="BNC319" s="29"/>
      <c r="BND319" s="29"/>
      <c r="BNE319" s="29"/>
      <c r="BNF319" s="29"/>
      <c r="BNG319" s="29"/>
      <c r="BNH319" s="29"/>
      <c r="BNI319" s="29"/>
      <c r="BNJ319" s="29"/>
      <c r="BNK319" s="29"/>
      <c r="BNL319" s="29"/>
      <c r="BNM319" s="29"/>
      <c r="BNN319" s="29"/>
      <c r="BNO319" s="29"/>
      <c r="BNP319" s="29"/>
      <c r="BNQ319" s="29"/>
      <c r="BNR319" s="29"/>
      <c r="BNS319" s="29"/>
      <c r="BNT319" s="29"/>
      <c r="BNU319" s="29"/>
      <c r="BNV319" s="29"/>
      <c r="BNW319" s="29"/>
      <c r="BNX319" s="29"/>
      <c r="BNY319" s="29"/>
      <c r="BNZ319" s="29"/>
      <c r="BOA319" s="29"/>
      <c r="BOB319" s="29"/>
      <c r="BOC319" s="29"/>
      <c r="BOD319" s="29"/>
      <c r="BOE319" s="29"/>
      <c r="BOF319" s="29"/>
      <c r="BOG319" s="29"/>
      <c r="BOH319" s="29"/>
      <c r="BOI319" s="29"/>
      <c r="BOJ319" s="29"/>
      <c r="BOK319" s="29"/>
      <c r="BOL319" s="29"/>
      <c r="BOM319" s="29"/>
      <c r="BON319" s="29"/>
      <c r="BOO319" s="29"/>
      <c r="BOP319" s="29"/>
      <c r="BOQ319" s="29"/>
      <c r="BOR319" s="29"/>
      <c r="BOS319" s="29"/>
      <c r="BOT319" s="29"/>
      <c r="BOU319" s="29"/>
      <c r="BOV319" s="29"/>
      <c r="BOW319" s="29"/>
      <c r="BOX319" s="29"/>
      <c r="BOY319" s="29"/>
      <c r="BOZ319" s="29"/>
      <c r="BPA319" s="29"/>
      <c r="BPB319" s="29"/>
      <c r="BPC319" s="29"/>
      <c r="BPD319" s="29"/>
      <c r="BPE319" s="29"/>
      <c r="BPF319" s="29"/>
      <c r="BPG319" s="29"/>
      <c r="BPH319" s="29"/>
      <c r="BPI319" s="29"/>
      <c r="BPJ319" s="29"/>
      <c r="BPK319" s="29"/>
      <c r="BPL319" s="29"/>
      <c r="BPM319" s="29"/>
      <c r="BPN319" s="29"/>
      <c r="BPO319" s="29"/>
      <c r="BPP319" s="29"/>
      <c r="BPQ319" s="29"/>
      <c r="BPR319" s="29"/>
      <c r="BPS319" s="29"/>
      <c r="BPT319" s="29"/>
      <c r="BPU319" s="29"/>
      <c r="BPV319" s="29"/>
      <c r="BPW319" s="29"/>
      <c r="BPX319" s="29"/>
      <c r="BPY319" s="29"/>
      <c r="BPZ319" s="29"/>
      <c r="BQA319" s="29"/>
      <c r="BQB319" s="29"/>
      <c r="BQC319" s="29"/>
      <c r="BQD319" s="29"/>
      <c r="BQE319" s="29"/>
      <c r="BQF319" s="29"/>
      <c r="BQG319" s="29"/>
      <c r="BQH319" s="29"/>
      <c r="BQI319" s="29"/>
      <c r="BQJ319" s="29"/>
      <c r="BQK319" s="29"/>
      <c r="BQL319" s="29"/>
      <c r="BQM319" s="29"/>
      <c r="BQN319" s="29"/>
      <c r="BQO319" s="29"/>
      <c r="BQP319" s="29"/>
      <c r="BQQ319" s="29"/>
      <c r="BQR319" s="29"/>
      <c r="BQS319" s="29"/>
      <c r="BQT319" s="29"/>
      <c r="BQU319" s="29"/>
      <c r="BQV319" s="29"/>
      <c r="BQW319" s="29"/>
      <c r="BQX319" s="29"/>
      <c r="BQY319" s="29"/>
      <c r="BQZ319" s="29"/>
      <c r="BRA319" s="29"/>
      <c r="BRB319" s="29"/>
      <c r="BRC319" s="29"/>
      <c r="BRD319" s="29"/>
      <c r="BRE319" s="29"/>
      <c r="BRF319" s="29"/>
      <c r="BRG319" s="29"/>
      <c r="BRH319" s="29"/>
      <c r="BRI319" s="29"/>
      <c r="BRJ319" s="29"/>
      <c r="BRK319" s="29"/>
      <c r="BRL319" s="29"/>
      <c r="BRM319" s="29"/>
      <c r="BRN319" s="29"/>
      <c r="BRO319" s="29"/>
      <c r="BRP319" s="29"/>
      <c r="BRQ319" s="29"/>
      <c r="BRR319" s="29"/>
      <c r="BRS319" s="29"/>
      <c r="BRT319" s="29"/>
      <c r="BRU319" s="29"/>
      <c r="BRV319" s="29"/>
      <c r="BRW319" s="29"/>
      <c r="BRX319" s="29"/>
      <c r="BRY319" s="29"/>
      <c r="BRZ319" s="29"/>
      <c r="BSA319" s="29"/>
      <c r="BSB319" s="29"/>
      <c r="BSC319" s="29"/>
      <c r="BSD319" s="29"/>
      <c r="BSE319" s="29"/>
      <c r="BSF319" s="29"/>
      <c r="BSG319" s="29"/>
      <c r="BSH319" s="29"/>
      <c r="BSI319" s="29"/>
      <c r="BSJ319" s="29"/>
      <c r="BSK319" s="29"/>
      <c r="BSL319" s="29"/>
      <c r="BSM319" s="29"/>
      <c r="BSN319" s="29"/>
      <c r="BSO319" s="29"/>
      <c r="BSP319" s="29"/>
      <c r="BSQ319" s="29"/>
      <c r="BSR319" s="29"/>
      <c r="BSS319" s="29"/>
      <c r="BST319" s="29"/>
      <c r="BSU319" s="29"/>
      <c r="BSV319" s="29"/>
      <c r="BSW319" s="29"/>
      <c r="BSX319" s="29"/>
      <c r="BSY319" s="29"/>
      <c r="BSZ319" s="29"/>
      <c r="BTA319" s="29"/>
      <c r="BTB319" s="29"/>
      <c r="BTC319" s="29"/>
      <c r="BTD319" s="29"/>
      <c r="BTE319" s="29"/>
      <c r="BTF319" s="29"/>
      <c r="BTG319" s="29"/>
      <c r="BTH319" s="29"/>
      <c r="BTI319" s="29"/>
      <c r="BTJ319" s="29"/>
      <c r="BTK319" s="29"/>
      <c r="BTL319" s="29"/>
      <c r="BTM319" s="29"/>
      <c r="BTN319" s="29"/>
      <c r="BTO319" s="29"/>
      <c r="BTP319" s="29"/>
      <c r="BTQ319" s="29"/>
      <c r="BTR319" s="29"/>
      <c r="BTS319" s="29"/>
      <c r="BTT319" s="29"/>
      <c r="BTU319" s="29"/>
      <c r="BTV319" s="29"/>
      <c r="BTW319" s="29"/>
      <c r="BTX319" s="29"/>
      <c r="BTY319" s="29"/>
      <c r="BTZ319" s="29"/>
      <c r="BUA319" s="29"/>
      <c r="BUB319" s="29"/>
      <c r="BUC319" s="29"/>
      <c r="BUD319" s="29"/>
      <c r="BUE319" s="29"/>
      <c r="BUF319" s="29"/>
      <c r="BUG319" s="29"/>
      <c r="BUH319" s="29"/>
      <c r="BUI319" s="29"/>
      <c r="BUJ319" s="29"/>
      <c r="BUK319" s="29"/>
      <c r="BUL319" s="29"/>
      <c r="BUM319" s="29"/>
      <c r="BUN319" s="29"/>
      <c r="BUO319" s="29"/>
      <c r="BUP319" s="29"/>
      <c r="BUQ319" s="29"/>
      <c r="BUR319" s="29"/>
      <c r="BUS319" s="29"/>
      <c r="BUT319" s="29"/>
      <c r="BUU319" s="29"/>
      <c r="BUV319" s="29"/>
      <c r="BUW319" s="29"/>
      <c r="BUX319" s="29"/>
      <c r="BUY319" s="29"/>
      <c r="BUZ319" s="29"/>
      <c r="BVA319" s="29"/>
      <c r="BVB319" s="29"/>
      <c r="BVC319" s="29"/>
      <c r="BVD319" s="29"/>
      <c r="BVE319" s="29"/>
      <c r="BVF319" s="29"/>
      <c r="BVG319" s="29"/>
      <c r="BVH319" s="29"/>
      <c r="BVI319" s="29"/>
      <c r="BVJ319" s="29"/>
      <c r="BVK319" s="29"/>
      <c r="BVL319" s="29"/>
      <c r="BVM319" s="29"/>
      <c r="BVN319" s="29"/>
      <c r="BVO319" s="29"/>
      <c r="BVP319" s="29"/>
      <c r="BVQ319" s="29"/>
      <c r="BVR319" s="29"/>
      <c r="BVS319" s="29"/>
      <c r="BVT319" s="29"/>
      <c r="BVU319" s="29"/>
      <c r="BVV319" s="29"/>
      <c r="BVW319" s="29"/>
      <c r="BVX319" s="29"/>
      <c r="BVY319" s="29"/>
      <c r="BVZ319" s="29"/>
      <c r="BWA319" s="29"/>
      <c r="BWB319" s="29"/>
      <c r="BWC319" s="29"/>
      <c r="BWD319" s="29"/>
      <c r="BWE319" s="29"/>
      <c r="BWF319" s="29"/>
      <c r="BWG319" s="29"/>
      <c r="BWH319" s="29"/>
      <c r="BWI319" s="29"/>
      <c r="BWJ319" s="29"/>
      <c r="BWK319" s="29"/>
      <c r="BWL319" s="29"/>
      <c r="BWM319" s="29"/>
      <c r="BWN319" s="29"/>
      <c r="BWO319" s="29"/>
      <c r="BWP319" s="29"/>
      <c r="BWQ319" s="29"/>
      <c r="BWR319" s="29"/>
      <c r="BWS319" s="29"/>
      <c r="BWT319" s="29"/>
      <c r="BWU319" s="29"/>
      <c r="BWV319" s="29"/>
      <c r="BWW319" s="29"/>
      <c r="BWX319" s="29"/>
      <c r="BWY319" s="29"/>
      <c r="BWZ319" s="29"/>
      <c r="BXA319" s="29"/>
      <c r="BXB319" s="29"/>
      <c r="BXC319" s="29"/>
      <c r="BXD319" s="29"/>
      <c r="BXE319" s="29"/>
      <c r="BXF319" s="29"/>
      <c r="BXG319" s="29"/>
      <c r="BXH319" s="29"/>
      <c r="BXI319" s="29"/>
      <c r="BXJ319" s="29"/>
      <c r="BXK319" s="29"/>
      <c r="BXL319" s="29"/>
      <c r="BXM319" s="29"/>
      <c r="BXN319" s="29"/>
      <c r="BXO319" s="29"/>
      <c r="BXP319" s="29"/>
      <c r="BXQ319" s="29"/>
      <c r="BXR319" s="29"/>
      <c r="BXS319" s="29"/>
      <c r="BXT319" s="29"/>
      <c r="BXU319" s="29"/>
      <c r="BXV319" s="29"/>
      <c r="BXW319" s="29"/>
      <c r="BXX319" s="29"/>
      <c r="BXY319" s="29"/>
      <c r="BXZ319" s="29"/>
      <c r="BYA319" s="29"/>
      <c r="BYB319" s="29"/>
      <c r="BYC319" s="29"/>
      <c r="BYD319" s="29"/>
      <c r="BYE319" s="29"/>
      <c r="BYF319" s="29"/>
      <c r="BYG319" s="29"/>
      <c r="BYH319" s="29"/>
      <c r="BYI319" s="29"/>
      <c r="BYJ319" s="29"/>
      <c r="BYK319" s="29"/>
      <c r="BYL319" s="29"/>
      <c r="BYM319" s="29"/>
      <c r="BYN319" s="29"/>
      <c r="BYO319" s="29"/>
      <c r="BYP319" s="29"/>
      <c r="BYQ319" s="29"/>
      <c r="BYR319" s="29"/>
      <c r="BYS319" s="29"/>
      <c r="BYT319" s="29"/>
      <c r="BYU319" s="29"/>
      <c r="BYV319" s="29"/>
      <c r="BYW319" s="29"/>
      <c r="BYX319" s="29"/>
      <c r="BYY319" s="29"/>
      <c r="BYZ319" s="29"/>
      <c r="BZA319" s="29"/>
      <c r="BZB319" s="29"/>
      <c r="BZC319" s="29"/>
      <c r="BZD319" s="29"/>
      <c r="BZE319" s="29"/>
      <c r="BZF319" s="29"/>
      <c r="BZG319" s="29"/>
      <c r="BZH319" s="29"/>
      <c r="BZI319" s="29"/>
      <c r="BZJ319" s="29"/>
      <c r="BZK319" s="29"/>
      <c r="BZL319" s="29"/>
      <c r="BZM319" s="29"/>
      <c r="BZN319" s="29"/>
      <c r="BZO319" s="29"/>
      <c r="BZP319" s="29"/>
      <c r="BZQ319" s="29"/>
      <c r="BZR319" s="29"/>
      <c r="BZS319" s="29"/>
      <c r="BZT319" s="29"/>
      <c r="BZU319" s="29"/>
      <c r="BZV319" s="29"/>
      <c r="BZW319" s="29"/>
      <c r="BZX319" s="29"/>
      <c r="BZY319" s="29"/>
      <c r="BZZ319" s="29"/>
      <c r="CAA319" s="29"/>
      <c r="CAB319" s="29"/>
      <c r="CAC319" s="29"/>
      <c r="CAD319" s="29"/>
      <c r="CAE319" s="29"/>
      <c r="CAF319" s="29"/>
      <c r="CAG319" s="29"/>
      <c r="CAH319" s="29"/>
      <c r="CAI319" s="29"/>
      <c r="CAJ319" s="29"/>
      <c r="CAK319" s="29"/>
      <c r="CAL319" s="29"/>
      <c r="CAM319" s="29"/>
      <c r="CAN319" s="29"/>
      <c r="CAO319" s="29"/>
      <c r="CAP319" s="29"/>
      <c r="CAQ319" s="29"/>
      <c r="CAR319" s="29"/>
      <c r="CAS319" s="29"/>
      <c r="CAT319" s="29"/>
      <c r="CAU319" s="29"/>
      <c r="CAV319" s="29"/>
      <c r="CAW319" s="29"/>
      <c r="CAX319" s="29"/>
      <c r="CAY319" s="29"/>
      <c r="CAZ319" s="29"/>
      <c r="CBA319" s="29"/>
      <c r="CBB319" s="29"/>
      <c r="CBC319" s="29"/>
      <c r="CBD319" s="29"/>
      <c r="CBE319" s="29"/>
      <c r="CBF319" s="29"/>
      <c r="CBG319" s="29"/>
      <c r="CBH319" s="29"/>
      <c r="CBI319" s="29"/>
      <c r="CBJ319" s="29"/>
      <c r="CBK319" s="29"/>
      <c r="CBL319" s="29"/>
      <c r="CBM319" s="29"/>
      <c r="CBN319" s="29"/>
      <c r="CBO319" s="29"/>
      <c r="CBP319" s="29"/>
      <c r="CBQ319" s="29"/>
      <c r="CBR319" s="29"/>
      <c r="CBS319" s="29"/>
      <c r="CBT319" s="29"/>
      <c r="CBU319" s="29"/>
      <c r="CBV319" s="29"/>
      <c r="CBW319" s="29"/>
      <c r="CBX319" s="29"/>
      <c r="CBY319" s="29"/>
      <c r="CBZ319" s="29"/>
      <c r="CCA319" s="29"/>
      <c r="CCB319" s="29"/>
      <c r="CCC319" s="29"/>
      <c r="CCD319" s="29"/>
      <c r="CCE319" s="29"/>
      <c r="CCF319" s="29"/>
      <c r="CCG319" s="29"/>
      <c r="CCH319" s="29"/>
      <c r="CCI319" s="29"/>
      <c r="CCJ319" s="29"/>
      <c r="CCK319" s="29"/>
      <c r="CCL319" s="29"/>
      <c r="CCM319" s="29"/>
      <c r="CCN319" s="29"/>
      <c r="CCO319" s="29"/>
      <c r="CCP319" s="29"/>
      <c r="CCQ319" s="29"/>
      <c r="CCR319" s="29"/>
      <c r="CCS319" s="29"/>
      <c r="CCT319" s="29"/>
      <c r="CCU319" s="29"/>
      <c r="CCV319" s="29"/>
      <c r="CCW319" s="29"/>
      <c r="CCX319" s="29"/>
      <c r="CCY319" s="29"/>
      <c r="CCZ319" s="29"/>
      <c r="CDA319" s="29"/>
      <c r="CDB319" s="29"/>
      <c r="CDC319" s="29"/>
      <c r="CDD319" s="29"/>
      <c r="CDE319" s="29"/>
      <c r="CDF319" s="29"/>
      <c r="CDG319" s="29"/>
      <c r="CDH319" s="29"/>
      <c r="CDI319" s="29"/>
      <c r="CDJ319" s="29"/>
      <c r="CDK319" s="29"/>
      <c r="CDL319" s="29"/>
      <c r="CDM319" s="29"/>
      <c r="CDN319" s="29"/>
      <c r="CDO319" s="29"/>
      <c r="CDP319" s="29"/>
      <c r="CDQ319" s="29"/>
      <c r="CDR319" s="29"/>
      <c r="CDS319" s="29"/>
      <c r="CDT319" s="29"/>
      <c r="CDU319" s="29"/>
      <c r="CDV319" s="29"/>
      <c r="CDW319" s="29"/>
      <c r="CDX319" s="29"/>
      <c r="CDY319" s="29"/>
      <c r="CDZ319" s="29"/>
      <c r="CEA319" s="29"/>
      <c r="CEB319" s="29"/>
      <c r="CEC319" s="29"/>
      <c r="CED319" s="29"/>
      <c r="CEE319" s="29"/>
      <c r="CEF319" s="29"/>
      <c r="CEG319" s="29"/>
      <c r="CEH319" s="29"/>
      <c r="CEI319" s="29"/>
      <c r="CEJ319" s="29"/>
      <c r="CEK319" s="29"/>
      <c r="CEL319" s="29"/>
      <c r="CEM319" s="29"/>
      <c r="CEN319" s="29"/>
      <c r="CEO319" s="29"/>
      <c r="CEP319" s="29"/>
      <c r="CEQ319" s="29"/>
      <c r="CER319" s="29"/>
      <c r="CES319" s="29"/>
      <c r="CET319" s="29"/>
      <c r="CEU319" s="29"/>
      <c r="CEV319" s="29"/>
      <c r="CEW319" s="29"/>
      <c r="CEX319" s="29"/>
      <c r="CEY319" s="29"/>
      <c r="CEZ319" s="29"/>
      <c r="CFA319" s="29"/>
      <c r="CFB319" s="29"/>
      <c r="CFC319" s="29"/>
      <c r="CFD319" s="29"/>
      <c r="CFE319" s="29"/>
      <c r="CFF319" s="29"/>
      <c r="CFG319" s="29"/>
      <c r="CFH319" s="29"/>
      <c r="CFI319" s="29"/>
      <c r="CFJ319" s="29"/>
      <c r="CFK319" s="29"/>
      <c r="CFL319" s="29"/>
      <c r="CFM319" s="29"/>
      <c r="CFN319" s="29"/>
      <c r="CFO319" s="29"/>
      <c r="CFP319" s="29"/>
      <c r="CFQ319" s="29"/>
      <c r="CFR319" s="29"/>
      <c r="CFS319" s="29"/>
      <c r="CFT319" s="29"/>
      <c r="CFU319" s="29"/>
      <c r="CFV319" s="29"/>
      <c r="CFW319" s="29"/>
      <c r="CFX319" s="29"/>
      <c r="CFY319" s="29"/>
      <c r="CFZ319" s="29"/>
      <c r="CGA319" s="29"/>
      <c r="CGB319" s="29"/>
      <c r="CGC319" s="29"/>
      <c r="CGD319" s="29"/>
      <c r="CGE319" s="29"/>
      <c r="CGF319" s="29"/>
      <c r="CGG319" s="29"/>
      <c r="CGH319" s="29"/>
      <c r="CGI319" s="29"/>
      <c r="CGJ319" s="29"/>
      <c r="CGK319" s="29"/>
      <c r="CGL319" s="29"/>
      <c r="CGM319" s="29"/>
      <c r="CGN319" s="29"/>
      <c r="CGO319" s="29"/>
      <c r="CGP319" s="29"/>
      <c r="CGQ319" s="29"/>
      <c r="CGR319" s="29"/>
      <c r="CGS319" s="29"/>
      <c r="CGT319" s="29"/>
      <c r="CGU319" s="29"/>
      <c r="CGV319" s="29"/>
      <c r="CGW319" s="29"/>
      <c r="CGX319" s="29"/>
      <c r="CGY319" s="29"/>
      <c r="CGZ319" s="29"/>
      <c r="CHA319" s="29"/>
      <c r="CHB319" s="29"/>
      <c r="CHC319" s="29"/>
      <c r="CHD319" s="29"/>
      <c r="CHE319" s="29"/>
      <c r="CHF319" s="29"/>
      <c r="CHG319" s="29"/>
      <c r="CHH319" s="29"/>
      <c r="CHI319" s="29"/>
      <c r="CHJ319" s="29"/>
      <c r="CHK319" s="29"/>
      <c r="CHL319" s="29"/>
      <c r="CHM319" s="29"/>
      <c r="CHN319" s="29"/>
      <c r="CHO319" s="29"/>
      <c r="CHP319" s="29"/>
      <c r="CHQ319" s="29"/>
      <c r="CHR319" s="29"/>
      <c r="CHS319" s="29"/>
      <c r="CHT319" s="29"/>
      <c r="CHU319" s="29"/>
      <c r="CHV319" s="29"/>
      <c r="CHW319" s="29"/>
      <c r="CHX319" s="29"/>
      <c r="CHY319" s="29"/>
      <c r="CHZ319" s="29"/>
      <c r="CIA319" s="29"/>
      <c r="CIB319" s="29"/>
      <c r="CIC319" s="29"/>
      <c r="CID319" s="29"/>
      <c r="CIE319" s="29"/>
      <c r="CIF319" s="29"/>
      <c r="CIG319" s="29"/>
      <c r="CIH319" s="29"/>
      <c r="CII319" s="29"/>
      <c r="CIJ319" s="29"/>
      <c r="CIK319" s="29"/>
      <c r="CIL319" s="29"/>
      <c r="CIM319" s="29"/>
      <c r="CIN319" s="29"/>
      <c r="CIO319" s="29"/>
      <c r="CIP319" s="29"/>
      <c r="CIQ319" s="29"/>
      <c r="CIR319" s="29"/>
      <c r="CIS319" s="29"/>
      <c r="CIT319" s="29"/>
      <c r="CIU319" s="29"/>
      <c r="CIV319" s="29"/>
      <c r="CIW319" s="29"/>
      <c r="CIX319" s="29"/>
      <c r="CIY319" s="29"/>
      <c r="CIZ319" s="29"/>
      <c r="CJA319" s="29"/>
      <c r="CJB319" s="29"/>
      <c r="CJC319" s="29"/>
      <c r="CJD319" s="29"/>
      <c r="CJE319" s="29"/>
      <c r="CJF319" s="29"/>
      <c r="CJG319" s="29"/>
      <c r="CJH319" s="29"/>
      <c r="CJI319" s="29"/>
      <c r="CJJ319" s="29"/>
      <c r="CJK319" s="29"/>
      <c r="CJL319" s="29"/>
      <c r="CJM319" s="29"/>
      <c r="CJN319" s="29"/>
      <c r="CJO319" s="29"/>
      <c r="CJP319" s="29"/>
      <c r="CJQ319" s="29"/>
      <c r="CJR319" s="29"/>
      <c r="CJS319" s="29"/>
      <c r="CJT319" s="29"/>
      <c r="CJU319" s="29"/>
      <c r="CJV319" s="29"/>
      <c r="CJW319" s="29"/>
      <c r="CJX319" s="29"/>
      <c r="CJY319" s="29"/>
      <c r="CJZ319" s="29"/>
      <c r="CKA319" s="29"/>
      <c r="CKB319" s="29"/>
      <c r="CKC319" s="29"/>
      <c r="CKD319" s="29"/>
      <c r="CKE319" s="29"/>
      <c r="CKF319" s="29"/>
      <c r="CKG319" s="29"/>
      <c r="CKH319" s="29"/>
      <c r="CKI319" s="29"/>
      <c r="CKJ319" s="29"/>
      <c r="CKK319" s="29"/>
      <c r="CKL319" s="29"/>
      <c r="CKM319" s="29"/>
      <c r="CKN319" s="29"/>
      <c r="CKO319" s="29"/>
      <c r="CKP319" s="29"/>
      <c r="CKQ319" s="29"/>
      <c r="CKR319" s="29"/>
      <c r="CKS319" s="29"/>
      <c r="CKT319" s="29"/>
      <c r="CKU319" s="29"/>
      <c r="CKV319" s="29"/>
      <c r="CKW319" s="29"/>
      <c r="CKX319" s="29"/>
      <c r="CKY319" s="29"/>
      <c r="CKZ319" s="29"/>
      <c r="CLA319" s="29"/>
      <c r="CLB319" s="29"/>
      <c r="CLC319" s="29"/>
      <c r="CLD319" s="29"/>
      <c r="CLE319" s="29"/>
      <c r="CLF319" s="29"/>
      <c r="CLG319" s="29"/>
      <c r="CLH319" s="29"/>
      <c r="CLI319" s="29"/>
      <c r="CLJ319" s="29"/>
      <c r="CLK319" s="29"/>
      <c r="CLL319" s="29"/>
      <c r="CLM319" s="29"/>
      <c r="CLN319" s="29"/>
      <c r="CLO319" s="29"/>
      <c r="CLP319" s="29"/>
      <c r="CLQ319" s="29"/>
      <c r="CLR319" s="29"/>
      <c r="CLS319" s="29"/>
      <c r="CLT319" s="29"/>
      <c r="CLU319" s="29"/>
      <c r="CLV319" s="29"/>
      <c r="CLW319" s="29"/>
      <c r="CLX319" s="29"/>
      <c r="CLY319" s="29"/>
      <c r="CLZ319" s="29"/>
      <c r="CMA319" s="29"/>
      <c r="CMB319" s="29"/>
      <c r="CMC319" s="29"/>
      <c r="CMD319" s="29"/>
      <c r="CME319" s="29"/>
      <c r="CMF319" s="29"/>
      <c r="CMG319" s="29"/>
      <c r="CMH319" s="29"/>
      <c r="CMI319" s="29"/>
      <c r="CMJ319" s="29"/>
      <c r="CMK319" s="29"/>
      <c r="CML319" s="29"/>
      <c r="CMM319" s="29"/>
      <c r="CMN319" s="29"/>
      <c r="CMO319" s="29"/>
      <c r="CMP319" s="29"/>
      <c r="CMQ319" s="29"/>
      <c r="CMR319" s="29"/>
      <c r="CMS319" s="29"/>
      <c r="CMT319" s="29"/>
      <c r="CMU319" s="29"/>
      <c r="CMV319" s="29"/>
      <c r="CMW319" s="29"/>
      <c r="CMX319" s="29"/>
      <c r="CMY319" s="29"/>
      <c r="CMZ319" s="29"/>
      <c r="CNA319" s="29"/>
      <c r="CNB319" s="29"/>
      <c r="CNC319" s="29"/>
      <c r="CND319" s="29"/>
      <c r="CNE319" s="29"/>
      <c r="CNF319" s="29"/>
      <c r="CNG319" s="29"/>
      <c r="CNH319" s="29"/>
      <c r="CNI319" s="29"/>
      <c r="CNJ319" s="29"/>
      <c r="CNK319" s="29"/>
      <c r="CNL319" s="29"/>
      <c r="CNM319" s="29"/>
      <c r="CNN319" s="29"/>
      <c r="CNO319" s="29"/>
      <c r="CNP319" s="29"/>
      <c r="CNQ319" s="29"/>
      <c r="CNR319" s="29"/>
      <c r="CNS319" s="29"/>
      <c r="CNT319" s="29"/>
      <c r="CNU319" s="29"/>
      <c r="CNV319" s="29"/>
      <c r="CNW319" s="29"/>
      <c r="CNX319" s="29"/>
      <c r="CNY319" s="29"/>
      <c r="CNZ319" s="29"/>
      <c r="COA319" s="29"/>
      <c r="COB319" s="29"/>
      <c r="COC319" s="29"/>
      <c r="COD319" s="29"/>
      <c r="COE319" s="29"/>
      <c r="COF319" s="29"/>
      <c r="COG319" s="29"/>
      <c r="COH319" s="29"/>
      <c r="COI319" s="29"/>
      <c r="COJ319" s="29"/>
      <c r="COK319" s="29"/>
      <c r="COL319" s="29"/>
      <c r="COM319" s="29"/>
      <c r="CON319" s="29"/>
      <c r="COO319" s="29"/>
      <c r="COP319" s="29"/>
      <c r="COQ319" s="29"/>
      <c r="COR319" s="29"/>
      <c r="COS319" s="29"/>
      <c r="COT319" s="29"/>
      <c r="COU319" s="29"/>
      <c r="COV319" s="29"/>
      <c r="COW319" s="29"/>
      <c r="COX319" s="29"/>
      <c r="COY319" s="29"/>
      <c r="COZ319" s="29"/>
      <c r="CPA319" s="29"/>
      <c r="CPB319" s="29"/>
      <c r="CPC319" s="29"/>
      <c r="CPD319" s="29"/>
      <c r="CPE319" s="29"/>
      <c r="CPF319" s="29"/>
      <c r="CPG319" s="29"/>
      <c r="CPH319" s="29"/>
      <c r="CPI319" s="29"/>
      <c r="CPJ319" s="29"/>
      <c r="CPK319" s="29"/>
      <c r="CPL319" s="29"/>
      <c r="CPM319" s="29"/>
      <c r="CPN319" s="29"/>
      <c r="CPO319" s="29"/>
      <c r="CPP319" s="29"/>
      <c r="CPQ319" s="29"/>
      <c r="CPR319" s="29"/>
      <c r="CPS319" s="29"/>
      <c r="CPT319" s="29"/>
      <c r="CPU319" s="29"/>
      <c r="CPV319" s="29"/>
      <c r="CPW319" s="29"/>
      <c r="CPX319" s="29"/>
      <c r="CPY319" s="29"/>
      <c r="CPZ319" s="29"/>
      <c r="CQA319" s="29"/>
      <c r="CQB319" s="29"/>
      <c r="CQC319" s="29"/>
      <c r="CQD319" s="29"/>
      <c r="CQE319" s="29"/>
      <c r="CQF319" s="29"/>
      <c r="CQG319" s="29"/>
      <c r="CQH319" s="29"/>
      <c r="CQI319" s="29"/>
      <c r="CQJ319" s="29"/>
      <c r="CQK319" s="29"/>
      <c r="CQL319" s="29"/>
      <c r="CQM319" s="29"/>
      <c r="CQN319" s="29"/>
      <c r="CQO319" s="29"/>
      <c r="CQP319" s="29"/>
      <c r="CQQ319" s="29"/>
      <c r="CQR319" s="29"/>
      <c r="CQS319" s="29"/>
      <c r="CQT319" s="29"/>
      <c r="CQU319" s="29"/>
      <c r="CQV319" s="29"/>
      <c r="CQW319" s="29"/>
      <c r="CQX319" s="29"/>
      <c r="CQY319" s="29"/>
      <c r="CQZ319" s="29"/>
      <c r="CRA319" s="29"/>
      <c r="CRB319" s="29"/>
      <c r="CRC319" s="29"/>
      <c r="CRD319" s="29"/>
      <c r="CRE319" s="29"/>
      <c r="CRF319" s="29"/>
      <c r="CRG319" s="29"/>
      <c r="CRH319" s="29"/>
      <c r="CRI319" s="29"/>
      <c r="CRJ319" s="29"/>
      <c r="CRK319" s="29"/>
      <c r="CRL319" s="29"/>
      <c r="CRM319" s="29"/>
      <c r="CRN319" s="29"/>
      <c r="CRO319" s="29"/>
      <c r="CRP319" s="29"/>
      <c r="CRQ319" s="29"/>
      <c r="CRR319" s="29"/>
      <c r="CRS319" s="29"/>
      <c r="CRT319" s="29"/>
      <c r="CRU319" s="29"/>
      <c r="CRV319" s="29"/>
      <c r="CRW319" s="29"/>
      <c r="CRX319" s="29"/>
      <c r="CRY319" s="29"/>
      <c r="CRZ319" s="29"/>
      <c r="CSA319" s="29"/>
      <c r="CSB319" s="29"/>
      <c r="CSC319" s="29"/>
      <c r="CSD319" s="29"/>
      <c r="CSE319" s="29"/>
      <c r="CSF319" s="29"/>
      <c r="CSG319" s="29"/>
      <c r="CSH319" s="29"/>
      <c r="CSI319" s="29"/>
      <c r="CSJ319" s="29"/>
      <c r="CSK319" s="29"/>
      <c r="CSL319" s="29"/>
      <c r="CSM319" s="29"/>
      <c r="CSN319" s="29"/>
      <c r="CSO319" s="29"/>
      <c r="CSP319" s="29"/>
      <c r="CSQ319" s="29"/>
      <c r="CSR319" s="29"/>
      <c r="CSS319" s="29"/>
      <c r="CST319" s="29"/>
      <c r="CSU319" s="29"/>
      <c r="CSV319" s="29"/>
      <c r="CSW319" s="29"/>
      <c r="CSX319" s="29"/>
      <c r="CSY319" s="29"/>
      <c r="CSZ319" s="29"/>
      <c r="CTA319" s="29"/>
      <c r="CTB319" s="29"/>
      <c r="CTC319" s="29"/>
      <c r="CTD319" s="29"/>
      <c r="CTE319" s="29"/>
      <c r="CTF319" s="29"/>
      <c r="CTG319" s="29"/>
      <c r="CTH319" s="29"/>
      <c r="CTI319" s="29"/>
      <c r="CTJ319" s="29"/>
      <c r="CTK319" s="29"/>
      <c r="CTL319" s="29"/>
      <c r="CTM319" s="29"/>
      <c r="CTN319" s="29"/>
      <c r="CTO319" s="29"/>
      <c r="CTP319" s="29"/>
      <c r="CTQ319" s="29"/>
      <c r="CTR319" s="29"/>
      <c r="CTS319" s="29"/>
      <c r="CTT319" s="29"/>
      <c r="CTU319" s="29"/>
      <c r="CTV319" s="29"/>
      <c r="CTW319" s="29"/>
      <c r="CTX319" s="29"/>
      <c r="CTY319" s="29"/>
      <c r="CTZ319" s="29"/>
      <c r="CUA319" s="29"/>
      <c r="CUB319" s="29"/>
      <c r="CUC319" s="29"/>
      <c r="CUD319" s="29"/>
      <c r="CUE319" s="29"/>
      <c r="CUF319" s="29"/>
      <c r="CUG319" s="29"/>
      <c r="CUH319" s="29"/>
      <c r="CUI319" s="29"/>
      <c r="CUJ319" s="29"/>
      <c r="CUK319" s="29"/>
      <c r="CUL319" s="29"/>
      <c r="CUM319" s="29"/>
      <c r="CUN319" s="29"/>
      <c r="CUO319" s="29"/>
      <c r="CUP319" s="29"/>
      <c r="CUQ319" s="29"/>
      <c r="CUR319" s="29"/>
      <c r="CUS319" s="29"/>
      <c r="CUT319" s="29"/>
      <c r="CUU319" s="29"/>
      <c r="CUV319" s="29"/>
      <c r="CUW319" s="29"/>
      <c r="CUX319" s="29"/>
      <c r="CUY319" s="29"/>
      <c r="CUZ319" s="29"/>
      <c r="CVA319" s="29"/>
      <c r="CVB319" s="29"/>
      <c r="CVC319" s="29"/>
      <c r="CVD319" s="29"/>
      <c r="CVE319" s="29"/>
      <c r="CVF319" s="29"/>
      <c r="CVG319" s="29"/>
      <c r="CVH319" s="29"/>
      <c r="CVI319" s="29"/>
      <c r="CVJ319" s="29"/>
      <c r="CVK319" s="29"/>
      <c r="CVL319" s="29"/>
      <c r="CVM319" s="29"/>
      <c r="CVN319" s="29"/>
      <c r="CVO319" s="29"/>
      <c r="CVP319" s="29"/>
      <c r="CVQ319" s="29"/>
      <c r="CVR319" s="29"/>
      <c r="CVS319" s="29"/>
      <c r="CVT319" s="29"/>
      <c r="CVU319" s="29"/>
      <c r="CVV319" s="29"/>
      <c r="CVW319" s="29"/>
      <c r="CVX319" s="29"/>
      <c r="CVY319" s="29"/>
      <c r="CVZ319" s="29"/>
      <c r="CWA319" s="29"/>
      <c r="CWB319" s="29"/>
      <c r="CWC319" s="29"/>
      <c r="CWD319" s="29"/>
      <c r="CWE319" s="29"/>
      <c r="CWF319" s="29"/>
      <c r="CWG319" s="29"/>
      <c r="CWH319" s="29"/>
      <c r="CWI319" s="29"/>
      <c r="CWJ319" s="29"/>
      <c r="CWK319" s="29"/>
      <c r="CWL319" s="29"/>
      <c r="CWM319" s="29"/>
      <c r="CWN319" s="29"/>
      <c r="CWO319" s="29"/>
      <c r="CWP319" s="29"/>
      <c r="CWQ319" s="29"/>
      <c r="CWR319" s="29"/>
      <c r="CWS319" s="29"/>
      <c r="CWT319" s="29"/>
      <c r="CWU319" s="29"/>
      <c r="CWV319" s="29"/>
      <c r="CWW319" s="29"/>
      <c r="CWX319" s="29"/>
      <c r="CWY319" s="29"/>
      <c r="CWZ319" s="29"/>
      <c r="CXA319" s="29"/>
      <c r="CXB319" s="29"/>
      <c r="CXC319" s="29"/>
      <c r="CXD319" s="29"/>
      <c r="CXE319" s="29"/>
      <c r="CXF319" s="29"/>
      <c r="CXG319" s="29"/>
      <c r="CXH319" s="29"/>
      <c r="CXI319" s="29"/>
      <c r="CXJ319" s="29"/>
      <c r="CXK319" s="29"/>
      <c r="CXL319" s="29"/>
      <c r="CXM319" s="29"/>
      <c r="CXN319" s="29"/>
      <c r="CXO319" s="29"/>
      <c r="CXP319" s="29"/>
      <c r="CXQ319" s="29"/>
      <c r="CXR319" s="29"/>
      <c r="CXS319" s="29"/>
      <c r="CXT319" s="29"/>
      <c r="CXU319" s="29"/>
      <c r="CXV319" s="29"/>
      <c r="CXW319" s="29"/>
      <c r="CXX319" s="29"/>
      <c r="CXY319" s="29"/>
      <c r="CXZ319" s="29"/>
      <c r="CYA319" s="29"/>
      <c r="CYB319" s="29"/>
      <c r="CYC319" s="29"/>
      <c r="CYD319" s="29"/>
      <c r="CYE319" s="29"/>
      <c r="CYF319" s="29"/>
      <c r="CYG319" s="29"/>
      <c r="CYH319" s="29"/>
      <c r="CYI319" s="29"/>
      <c r="CYJ319" s="29"/>
      <c r="CYK319" s="29"/>
      <c r="CYL319" s="29"/>
      <c r="CYM319" s="29"/>
      <c r="CYN319" s="29"/>
      <c r="CYO319" s="29"/>
      <c r="CYP319" s="29"/>
      <c r="CYQ319" s="29"/>
      <c r="CYR319" s="29"/>
      <c r="CYS319" s="29"/>
      <c r="CYT319" s="29"/>
      <c r="CYU319" s="29"/>
      <c r="CYV319" s="29"/>
      <c r="CYW319" s="29"/>
      <c r="CYX319" s="29"/>
      <c r="CYY319" s="29"/>
      <c r="CYZ319" s="29"/>
      <c r="CZA319" s="29"/>
      <c r="CZB319" s="29"/>
      <c r="CZC319" s="29"/>
      <c r="CZD319" s="29"/>
      <c r="CZE319" s="29"/>
      <c r="CZF319" s="29"/>
      <c r="CZG319" s="29"/>
      <c r="CZH319" s="29"/>
      <c r="CZI319" s="29"/>
      <c r="CZJ319" s="29"/>
      <c r="CZK319" s="29"/>
      <c r="CZL319" s="29"/>
      <c r="CZM319" s="29"/>
      <c r="CZN319" s="29"/>
      <c r="CZO319" s="29"/>
      <c r="CZP319" s="29"/>
      <c r="CZQ319" s="29"/>
      <c r="CZR319" s="29"/>
      <c r="CZS319" s="29"/>
      <c r="CZT319" s="29"/>
      <c r="CZU319" s="29"/>
      <c r="CZV319" s="29"/>
      <c r="CZW319" s="29"/>
      <c r="CZX319" s="29"/>
      <c r="CZY319" s="29"/>
      <c r="CZZ319" s="29"/>
      <c r="DAA319" s="29"/>
      <c r="DAB319" s="29"/>
      <c r="DAC319" s="29"/>
      <c r="DAD319" s="29"/>
      <c r="DAE319" s="29"/>
      <c r="DAF319" s="29"/>
      <c r="DAG319" s="29"/>
      <c r="DAH319" s="29"/>
      <c r="DAI319" s="29"/>
      <c r="DAJ319" s="29"/>
      <c r="DAK319" s="29"/>
      <c r="DAL319" s="29"/>
      <c r="DAM319" s="29"/>
      <c r="DAN319" s="29"/>
      <c r="DAO319" s="29"/>
      <c r="DAP319" s="29"/>
      <c r="DAQ319" s="29"/>
      <c r="DAR319" s="29"/>
      <c r="DAS319" s="29"/>
      <c r="DAT319" s="29"/>
      <c r="DAU319" s="29"/>
      <c r="DAV319" s="29"/>
      <c r="DAW319" s="29"/>
      <c r="DAX319" s="29"/>
      <c r="DAY319" s="29"/>
      <c r="DAZ319" s="29"/>
      <c r="DBA319" s="29"/>
      <c r="DBB319" s="29"/>
      <c r="DBC319" s="29"/>
      <c r="DBD319" s="29"/>
      <c r="DBE319" s="29"/>
      <c r="DBF319" s="29"/>
      <c r="DBG319" s="29"/>
      <c r="DBH319" s="29"/>
      <c r="DBI319" s="29"/>
      <c r="DBJ319" s="29"/>
      <c r="DBK319" s="29"/>
      <c r="DBL319" s="29"/>
      <c r="DBM319" s="29"/>
      <c r="DBN319" s="29"/>
      <c r="DBO319" s="29"/>
      <c r="DBP319" s="29"/>
      <c r="DBQ319" s="29"/>
      <c r="DBR319" s="29"/>
      <c r="DBS319" s="29"/>
      <c r="DBT319" s="29"/>
      <c r="DBU319" s="29"/>
      <c r="DBV319" s="29"/>
      <c r="DBW319" s="29"/>
      <c r="DBX319" s="29"/>
      <c r="DBY319" s="29"/>
      <c r="DBZ319" s="29"/>
      <c r="DCA319" s="29"/>
      <c r="DCB319" s="29"/>
      <c r="DCC319" s="29"/>
      <c r="DCD319" s="29"/>
      <c r="DCE319" s="29"/>
      <c r="DCF319" s="29"/>
      <c r="DCG319" s="29"/>
      <c r="DCH319" s="29"/>
      <c r="DCI319" s="29"/>
      <c r="DCJ319" s="29"/>
      <c r="DCK319" s="29"/>
      <c r="DCL319" s="29"/>
      <c r="DCM319" s="29"/>
      <c r="DCN319" s="29"/>
      <c r="DCO319" s="29"/>
      <c r="DCP319" s="29"/>
      <c r="DCQ319" s="29"/>
      <c r="DCR319" s="29"/>
      <c r="DCS319" s="29"/>
      <c r="DCT319" s="29"/>
      <c r="DCU319" s="29"/>
      <c r="DCV319" s="29"/>
      <c r="DCW319" s="29"/>
      <c r="DCX319" s="29"/>
      <c r="DCY319" s="29"/>
      <c r="DCZ319" s="29"/>
      <c r="DDA319" s="29"/>
      <c r="DDB319" s="29"/>
      <c r="DDC319" s="29"/>
      <c r="DDD319" s="29"/>
      <c r="DDE319" s="29"/>
      <c r="DDF319" s="29"/>
      <c r="DDG319" s="29"/>
      <c r="DDH319" s="29"/>
      <c r="DDI319" s="29"/>
      <c r="DDJ319" s="29"/>
      <c r="DDK319" s="29"/>
      <c r="DDL319" s="29"/>
      <c r="DDM319" s="29"/>
      <c r="DDN319" s="29"/>
      <c r="DDO319" s="29"/>
      <c r="DDP319" s="29"/>
      <c r="DDQ319" s="29"/>
      <c r="DDR319" s="29"/>
      <c r="DDS319" s="29"/>
      <c r="DDT319" s="29"/>
      <c r="DDU319" s="29"/>
      <c r="DDV319" s="29"/>
      <c r="DDW319" s="29"/>
      <c r="DDX319" s="29"/>
      <c r="DDY319" s="29"/>
      <c r="DDZ319" s="29"/>
      <c r="DEA319" s="29"/>
      <c r="DEB319" s="29"/>
      <c r="DEC319" s="29"/>
      <c r="DED319" s="29"/>
      <c r="DEE319" s="29"/>
      <c r="DEF319" s="29"/>
      <c r="DEG319" s="29"/>
      <c r="DEH319" s="29"/>
      <c r="DEI319" s="29"/>
      <c r="DEJ319" s="29"/>
      <c r="DEK319" s="29"/>
      <c r="DEL319" s="29"/>
      <c r="DEM319" s="29"/>
      <c r="DEN319" s="29"/>
      <c r="DEO319" s="29"/>
      <c r="DEP319" s="29"/>
      <c r="DEQ319" s="29"/>
      <c r="DER319" s="29"/>
      <c r="DES319" s="29"/>
      <c r="DET319" s="29"/>
      <c r="DEU319" s="29"/>
      <c r="DEV319" s="29"/>
      <c r="DEW319" s="29"/>
      <c r="DEX319" s="29"/>
      <c r="DEY319" s="29"/>
      <c r="DEZ319" s="29"/>
      <c r="DFA319" s="29"/>
      <c r="DFB319" s="29"/>
      <c r="DFC319" s="29"/>
      <c r="DFD319" s="29"/>
      <c r="DFE319" s="29"/>
      <c r="DFF319" s="29"/>
      <c r="DFG319" s="29"/>
      <c r="DFH319" s="29"/>
      <c r="DFI319" s="29"/>
      <c r="DFJ319" s="29"/>
      <c r="DFK319" s="29"/>
      <c r="DFL319" s="29"/>
      <c r="DFM319" s="29"/>
      <c r="DFN319" s="29"/>
      <c r="DFO319" s="29"/>
      <c r="DFP319" s="29"/>
      <c r="DFQ319" s="29"/>
      <c r="DFR319" s="29"/>
      <c r="DFS319" s="29"/>
      <c r="DFT319" s="29"/>
      <c r="DFU319" s="29"/>
      <c r="DFV319" s="29"/>
      <c r="DFW319" s="29"/>
      <c r="DFX319" s="29"/>
      <c r="DFY319" s="29"/>
      <c r="DFZ319" s="29"/>
      <c r="DGA319" s="29"/>
      <c r="DGB319" s="29"/>
      <c r="DGC319" s="29"/>
      <c r="DGD319" s="29"/>
      <c r="DGE319" s="29"/>
      <c r="DGF319" s="29"/>
      <c r="DGG319" s="29"/>
      <c r="DGH319" s="29"/>
      <c r="DGI319" s="29"/>
      <c r="DGJ319" s="29"/>
      <c r="DGK319" s="29"/>
      <c r="DGL319" s="29"/>
      <c r="DGM319" s="29"/>
      <c r="DGN319" s="29"/>
      <c r="DGO319" s="29"/>
      <c r="DGP319" s="29"/>
      <c r="DGQ319" s="29"/>
      <c r="DGR319" s="29"/>
      <c r="DGS319" s="29"/>
      <c r="DGT319" s="29"/>
      <c r="DGU319" s="29"/>
      <c r="DGV319" s="29"/>
      <c r="DGW319" s="29"/>
      <c r="DGX319" s="29"/>
      <c r="DGY319" s="29"/>
      <c r="DGZ319" s="29"/>
      <c r="DHA319" s="29"/>
      <c r="DHB319" s="29"/>
      <c r="DHC319" s="29"/>
      <c r="DHD319" s="29"/>
      <c r="DHE319" s="29"/>
      <c r="DHF319" s="29"/>
      <c r="DHG319" s="29"/>
      <c r="DHH319" s="29"/>
      <c r="DHI319" s="29"/>
      <c r="DHJ319" s="29"/>
      <c r="DHK319" s="29"/>
      <c r="DHL319" s="29"/>
      <c r="DHM319" s="29"/>
      <c r="DHN319" s="29"/>
      <c r="DHO319" s="29"/>
      <c r="DHP319" s="29"/>
      <c r="DHQ319" s="29"/>
      <c r="DHR319" s="29"/>
      <c r="DHS319" s="29"/>
      <c r="DHT319" s="29"/>
      <c r="DHU319" s="29"/>
      <c r="DHV319" s="29"/>
      <c r="DHW319" s="29"/>
      <c r="DHX319" s="29"/>
      <c r="DHY319" s="29"/>
      <c r="DHZ319" s="29"/>
      <c r="DIA319" s="29"/>
      <c r="DIB319" s="29"/>
      <c r="DIC319" s="29"/>
      <c r="DID319" s="29"/>
      <c r="DIE319" s="29"/>
      <c r="DIF319" s="29"/>
      <c r="DIG319" s="29"/>
      <c r="DIH319" s="29"/>
      <c r="DII319" s="29"/>
      <c r="DIJ319" s="29"/>
      <c r="DIK319" s="29"/>
      <c r="DIL319" s="29"/>
      <c r="DIM319" s="29"/>
      <c r="DIN319" s="29"/>
      <c r="DIO319" s="29"/>
      <c r="DIP319" s="29"/>
      <c r="DIQ319" s="29"/>
      <c r="DIR319" s="29"/>
      <c r="DIS319" s="29"/>
      <c r="DIT319" s="29"/>
      <c r="DIU319" s="29"/>
      <c r="DIV319" s="29"/>
      <c r="DIW319" s="29"/>
      <c r="DIX319" s="29"/>
      <c r="DIY319" s="29"/>
      <c r="DIZ319" s="29"/>
      <c r="DJA319" s="29"/>
      <c r="DJB319" s="29"/>
      <c r="DJC319" s="29"/>
      <c r="DJD319" s="29"/>
      <c r="DJE319" s="29"/>
      <c r="DJF319" s="29"/>
      <c r="DJG319" s="29"/>
      <c r="DJH319" s="29"/>
      <c r="DJI319" s="29"/>
      <c r="DJJ319" s="29"/>
      <c r="DJK319" s="29"/>
      <c r="DJL319" s="29"/>
      <c r="DJM319" s="29"/>
      <c r="DJN319" s="29"/>
      <c r="DJO319" s="29"/>
      <c r="DJP319" s="29"/>
      <c r="DJQ319" s="29"/>
      <c r="DJR319" s="29"/>
      <c r="DJS319" s="29"/>
      <c r="DJT319" s="29"/>
      <c r="DJU319" s="29"/>
      <c r="DJV319" s="29"/>
      <c r="DJW319" s="29"/>
      <c r="DJX319" s="29"/>
      <c r="DJY319" s="29"/>
      <c r="DJZ319" s="29"/>
      <c r="DKA319" s="29"/>
      <c r="DKB319" s="29"/>
      <c r="DKC319" s="29"/>
      <c r="DKD319" s="29"/>
      <c r="DKE319" s="29"/>
      <c r="DKF319" s="29"/>
      <c r="DKG319" s="29"/>
      <c r="DKH319" s="29"/>
      <c r="DKI319" s="29"/>
      <c r="DKJ319" s="29"/>
      <c r="DKK319" s="29"/>
      <c r="DKL319" s="29"/>
      <c r="DKM319" s="29"/>
      <c r="DKN319" s="29"/>
      <c r="DKO319" s="29"/>
      <c r="DKP319" s="29"/>
      <c r="DKQ319" s="29"/>
      <c r="DKR319" s="29"/>
      <c r="DKS319" s="29"/>
      <c r="DKT319" s="29"/>
      <c r="DKU319" s="29"/>
      <c r="DKV319" s="29"/>
      <c r="DKW319" s="29"/>
      <c r="DKX319" s="29"/>
      <c r="DKY319" s="29"/>
      <c r="DKZ319" s="29"/>
      <c r="DLA319" s="29"/>
      <c r="DLB319" s="29"/>
      <c r="DLC319" s="29"/>
      <c r="DLD319" s="29"/>
      <c r="DLE319" s="29"/>
      <c r="DLF319" s="29"/>
      <c r="DLG319" s="29"/>
      <c r="DLH319" s="29"/>
      <c r="DLI319" s="29"/>
      <c r="DLJ319" s="29"/>
      <c r="DLK319" s="29"/>
      <c r="DLL319" s="29"/>
      <c r="DLM319" s="29"/>
      <c r="DLN319" s="29"/>
      <c r="DLO319" s="29"/>
      <c r="DLP319" s="29"/>
      <c r="DLQ319" s="29"/>
      <c r="DLR319" s="29"/>
      <c r="DLS319" s="29"/>
      <c r="DLT319" s="29"/>
      <c r="DLU319" s="29"/>
      <c r="DLV319" s="29"/>
      <c r="DLW319" s="29"/>
      <c r="DLX319" s="29"/>
      <c r="DLY319" s="29"/>
      <c r="DLZ319" s="29"/>
      <c r="DMA319" s="29"/>
      <c r="DMB319" s="29"/>
      <c r="DMC319" s="29"/>
      <c r="DMD319" s="29"/>
      <c r="DME319" s="29"/>
      <c r="DMF319" s="29"/>
      <c r="DMG319" s="29"/>
      <c r="DMH319" s="29"/>
      <c r="DMI319" s="29"/>
      <c r="DMJ319" s="29"/>
      <c r="DMK319" s="29"/>
      <c r="DML319" s="29"/>
      <c r="DMM319" s="29"/>
      <c r="DMN319" s="29"/>
      <c r="DMO319" s="29"/>
      <c r="DMP319" s="29"/>
      <c r="DMQ319" s="29"/>
      <c r="DMR319" s="29"/>
      <c r="DMS319" s="29"/>
      <c r="DMT319" s="29"/>
      <c r="DMU319" s="29"/>
      <c r="DMV319" s="29"/>
      <c r="DMW319" s="29"/>
      <c r="DMX319" s="29"/>
      <c r="DMY319" s="29"/>
      <c r="DMZ319" s="29"/>
      <c r="DNA319" s="29"/>
      <c r="DNB319" s="29"/>
      <c r="DNC319" s="29"/>
      <c r="DND319" s="29"/>
      <c r="DNE319" s="29"/>
      <c r="DNF319" s="29"/>
      <c r="DNG319" s="29"/>
      <c r="DNH319" s="29"/>
      <c r="DNI319" s="29"/>
      <c r="DNJ319" s="29"/>
      <c r="DNK319" s="29"/>
      <c r="DNL319" s="29"/>
      <c r="DNM319" s="29"/>
      <c r="DNN319" s="29"/>
      <c r="DNO319" s="29"/>
      <c r="DNP319" s="29"/>
      <c r="DNQ319" s="29"/>
      <c r="DNR319" s="29"/>
      <c r="DNS319" s="29"/>
      <c r="DNT319" s="29"/>
      <c r="DNU319" s="29"/>
      <c r="DNV319" s="29"/>
      <c r="DNW319" s="29"/>
      <c r="DNX319" s="29"/>
      <c r="DNY319" s="29"/>
      <c r="DNZ319" s="29"/>
      <c r="DOA319" s="29"/>
      <c r="DOB319" s="29"/>
      <c r="DOC319" s="29"/>
      <c r="DOD319" s="29"/>
      <c r="DOE319" s="29"/>
      <c r="DOF319" s="29"/>
      <c r="DOG319" s="29"/>
      <c r="DOH319" s="29"/>
      <c r="DOI319" s="29"/>
      <c r="DOJ319" s="29"/>
      <c r="DOK319" s="29"/>
      <c r="DOL319" s="29"/>
      <c r="DOM319" s="29"/>
      <c r="DON319" s="29"/>
      <c r="DOO319" s="29"/>
      <c r="DOP319" s="29"/>
      <c r="DOQ319" s="29"/>
      <c r="DOR319" s="29"/>
      <c r="DOS319" s="29"/>
      <c r="DOT319" s="29"/>
      <c r="DOU319" s="29"/>
      <c r="DOV319" s="29"/>
      <c r="DOW319" s="29"/>
      <c r="DOX319" s="29"/>
      <c r="DOY319" s="29"/>
      <c r="DOZ319" s="29"/>
      <c r="DPA319" s="29"/>
      <c r="DPB319" s="29"/>
      <c r="DPC319" s="29"/>
      <c r="DPD319" s="29"/>
      <c r="DPE319" s="29"/>
      <c r="DPF319" s="29"/>
      <c r="DPG319" s="29"/>
      <c r="DPH319" s="29"/>
      <c r="DPI319" s="29"/>
      <c r="DPJ319" s="29"/>
      <c r="DPK319" s="29"/>
      <c r="DPL319" s="29"/>
      <c r="DPM319" s="29"/>
      <c r="DPN319" s="29"/>
      <c r="DPO319" s="29"/>
      <c r="DPP319" s="29"/>
      <c r="DPQ319" s="29"/>
      <c r="DPR319" s="29"/>
      <c r="DPS319" s="29"/>
      <c r="DPT319" s="29"/>
      <c r="DPU319" s="29"/>
      <c r="DPV319" s="29"/>
      <c r="DPW319" s="29"/>
      <c r="DPX319" s="29"/>
      <c r="DPY319" s="29"/>
      <c r="DPZ319" s="29"/>
      <c r="DQA319" s="29"/>
      <c r="DQB319" s="29"/>
      <c r="DQC319" s="29"/>
      <c r="DQD319" s="29"/>
      <c r="DQE319" s="29"/>
      <c r="DQF319" s="29"/>
      <c r="DQG319" s="29"/>
      <c r="DQH319" s="29"/>
      <c r="DQI319" s="29"/>
      <c r="DQJ319" s="29"/>
      <c r="DQK319" s="29"/>
      <c r="DQL319" s="29"/>
      <c r="DQM319" s="29"/>
      <c r="DQN319" s="29"/>
      <c r="DQO319" s="29"/>
      <c r="DQP319" s="29"/>
      <c r="DQQ319" s="29"/>
      <c r="DQR319" s="29"/>
      <c r="DQS319" s="29"/>
      <c r="DQT319" s="29"/>
      <c r="DQU319" s="29"/>
      <c r="DQV319" s="29"/>
      <c r="DQW319" s="29"/>
      <c r="DQX319" s="29"/>
      <c r="DQY319" s="29"/>
      <c r="DQZ319" s="29"/>
      <c r="DRA319" s="29"/>
      <c r="DRB319" s="29"/>
      <c r="DRC319" s="29"/>
      <c r="DRD319" s="29"/>
      <c r="DRE319" s="29"/>
      <c r="DRF319" s="29"/>
      <c r="DRG319" s="29"/>
      <c r="DRH319" s="29"/>
      <c r="DRI319" s="29"/>
      <c r="DRJ319" s="29"/>
      <c r="DRK319" s="29"/>
      <c r="DRL319" s="29"/>
      <c r="DRM319" s="29"/>
      <c r="DRN319" s="29"/>
      <c r="DRO319" s="29"/>
      <c r="DRP319" s="29"/>
      <c r="DRQ319" s="29"/>
      <c r="DRR319" s="29"/>
      <c r="DRS319" s="29"/>
      <c r="DRT319" s="29"/>
      <c r="DRU319" s="29"/>
      <c r="DRV319" s="29"/>
      <c r="DRW319" s="29"/>
      <c r="DRX319" s="29"/>
      <c r="DRY319" s="29"/>
      <c r="DRZ319" s="29"/>
      <c r="DSA319" s="29"/>
      <c r="DSB319" s="29"/>
      <c r="DSC319" s="29"/>
      <c r="DSD319" s="29"/>
      <c r="DSE319" s="29"/>
      <c r="DSF319" s="29"/>
      <c r="DSG319" s="29"/>
      <c r="DSH319" s="29"/>
      <c r="DSI319" s="29"/>
      <c r="DSJ319" s="29"/>
      <c r="DSK319" s="29"/>
      <c r="DSL319" s="29"/>
      <c r="DSM319" s="29"/>
      <c r="DSN319" s="29"/>
      <c r="DSO319" s="29"/>
      <c r="DSP319" s="29"/>
      <c r="DSQ319" s="29"/>
      <c r="DSR319" s="29"/>
      <c r="DSS319" s="29"/>
      <c r="DST319" s="29"/>
      <c r="DSU319" s="29"/>
      <c r="DSV319" s="29"/>
      <c r="DSW319" s="29"/>
      <c r="DSX319" s="29"/>
      <c r="DSY319" s="29"/>
      <c r="DSZ319" s="29"/>
      <c r="DTA319" s="29"/>
      <c r="DTB319" s="29"/>
      <c r="DTC319" s="29"/>
      <c r="DTD319" s="29"/>
      <c r="DTE319" s="29"/>
      <c r="DTF319" s="29"/>
      <c r="DTG319" s="29"/>
      <c r="DTH319" s="29"/>
      <c r="DTI319" s="29"/>
      <c r="DTJ319" s="29"/>
      <c r="DTK319" s="29"/>
      <c r="DTL319" s="29"/>
      <c r="DTM319" s="29"/>
      <c r="DTN319" s="29"/>
      <c r="DTO319" s="29"/>
      <c r="DTP319" s="29"/>
      <c r="DTQ319" s="29"/>
      <c r="DTR319" s="29"/>
      <c r="DTS319" s="29"/>
      <c r="DTT319" s="29"/>
      <c r="DTU319" s="29"/>
      <c r="DTV319" s="29"/>
      <c r="DTW319" s="29"/>
      <c r="DTX319" s="29"/>
      <c r="DTY319" s="29"/>
      <c r="DTZ319" s="29"/>
      <c r="DUA319" s="29"/>
      <c r="DUB319" s="29"/>
      <c r="DUC319" s="29"/>
      <c r="DUD319" s="29"/>
      <c r="DUE319" s="29"/>
      <c r="DUF319" s="29"/>
      <c r="DUG319" s="29"/>
      <c r="DUH319" s="29"/>
      <c r="DUI319" s="29"/>
      <c r="DUJ319" s="29"/>
      <c r="DUK319" s="29"/>
      <c r="DUL319" s="29"/>
      <c r="DUM319" s="29"/>
      <c r="DUN319" s="29"/>
      <c r="DUO319" s="29"/>
      <c r="DUP319" s="29"/>
      <c r="DUQ319" s="29"/>
      <c r="DUR319" s="29"/>
      <c r="DUS319" s="29"/>
      <c r="DUT319" s="29"/>
      <c r="DUU319" s="29"/>
      <c r="DUV319" s="29"/>
      <c r="DUW319" s="29"/>
      <c r="DUX319" s="29"/>
      <c r="DUY319" s="29"/>
      <c r="DUZ319" s="29"/>
      <c r="DVA319" s="29"/>
      <c r="DVB319" s="29"/>
      <c r="DVC319" s="29"/>
      <c r="DVD319" s="29"/>
      <c r="DVE319" s="29"/>
      <c r="DVF319" s="29"/>
      <c r="DVG319" s="29"/>
      <c r="DVH319" s="29"/>
      <c r="DVI319" s="29"/>
      <c r="DVJ319" s="29"/>
      <c r="DVK319" s="29"/>
      <c r="DVL319" s="29"/>
      <c r="DVM319" s="29"/>
      <c r="DVN319" s="29"/>
      <c r="DVO319" s="29"/>
      <c r="DVP319" s="29"/>
      <c r="DVQ319" s="29"/>
      <c r="DVR319" s="29"/>
      <c r="DVS319" s="29"/>
      <c r="DVT319" s="29"/>
      <c r="DVU319" s="29"/>
      <c r="DVV319" s="29"/>
      <c r="DVW319" s="29"/>
      <c r="DVX319" s="29"/>
      <c r="DVY319" s="29"/>
      <c r="DVZ319" s="29"/>
      <c r="DWA319" s="29"/>
      <c r="DWB319" s="29"/>
      <c r="DWC319" s="29"/>
      <c r="DWD319" s="29"/>
      <c r="DWE319" s="29"/>
      <c r="DWF319" s="29"/>
      <c r="DWG319" s="29"/>
      <c r="DWH319" s="29"/>
      <c r="DWI319" s="29"/>
      <c r="DWJ319" s="29"/>
      <c r="DWK319" s="29"/>
      <c r="DWL319" s="29"/>
      <c r="DWM319" s="29"/>
      <c r="DWN319" s="29"/>
      <c r="DWO319" s="29"/>
      <c r="DWP319" s="29"/>
      <c r="DWQ319" s="29"/>
      <c r="DWR319" s="29"/>
      <c r="DWS319" s="29"/>
      <c r="DWT319" s="29"/>
      <c r="DWU319" s="29"/>
      <c r="DWV319" s="29"/>
      <c r="DWW319" s="29"/>
      <c r="DWX319" s="29"/>
      <c r="DWY319" s="29"/>
      <c r="DWZ319" s="29"/>
      <c r="DXA319" s="29"/>
      <c r="DXB319" s="29"/>
      <c r="DXC319" s="29"/>
      <c r="DXD319" s="29"/>
      <c r="DXE319" s="29"/>
      <c r="DXF319" s="29"/>
      <c r="DXG319" s="29"/>
      <c r="DXH319" s="29"/>
      <c r="DXI319" s="29"/>
      <c r="DXJ319" s="29"/>
      <c r="DXK319" s="29"/>
      <c r="DXL319" s="29"/>
      <c r="DXM319" s="29"/>
      <c r="DXN319" s="29"/>
      <c r="DXO319" s="29"/>
      <c r="DXP319" s="29"/>
      <c r="DXQ319" s="29"/>
      <c r="DXR319" s="29"/>
      <c r="DXS319" s="29"/>
      <c r="DXT319" s="29"/>
      <c r="DXU319" s="29"/>
      <c r="DXV319" s="29"/>
      <c r="DXW319" s="29"/>
      <c r="DXX319" s="29"/>
      <c r="DXY319" s="29"/>
      <c r="DXZ319" s="29"/>
      <c r="DYA319" s="29"/>
      <c r="DYB319" s="29"/>
      <c r="DYC319" s="29"/>
      <c r="DYD319" s="29"/>
      <c r="DYE319" s="29"/>
      <c r="DYF319" s="29"/>
      <c r="DYG319" s="29"/>
      <c r="DYH319" s="29"/>
      <c r="DYI319" s="29"/>
      <c r="DYJ319" s="29"/>
      <c r="DYK319" s="29"/>
      <c r="DYL319" s="29"/>
      <c r="DYM319" s="29"/>
      <c r="DYN319" s="29"/>
      <c r="DYO319" s="29"/>
      <c r="DYP319" s="29"/>
      <c r="DYQ319" s="29"/>
      <c r="DYR319" s="29"/>
      <c r="DYS319" s="29"/>
      <c r="DYT319" s="29"/>
      <c r="DYU319" s="29"/>
      <c r="DYV319" s="29"/>
      <c r="DYW319" s="29"/>
      <c r="DYX319" s="29"/>
      <c r="DYY319" s="29"/>
      <c r="DYZ319" s="29"/>
      <c r="DZA319" s="29"/>
      <c r="DZB319" s="29"/>
      <c r="DZC319" s="29"/>
      <c r="DZD319" s="29"/>
      <c r="DZE319" s="29"/>
      <c r="DZF319" s="29"/>
      <c r="DZG319" s="29"/>
      <c r="DZH319" s="29"/>
      <c r="DZI319" s="29"/>
      <c r="DZJ319" s="29"/>
      <c r="DZK319" s="29"/>
      <c r="DZL319" s="29"/>
      <c r="DZM319" s="29"/>
      <c r="DZN319" s="29"/>
      <c r="DZO319" s="29"/>
      <c r="DZP319" s="29"/>
      <c r="DZQ319" s="29"/>
      <c r="DZR319" s="29"/>
      <c r="DZS319" s="29"/>
      <c r="DZT319" s="29"/>
      <c r="DZU319" s="29"/>
      <c r="DZV319" s="29"/>
      <c r="DZW319" s="29"/>
      <c r="DZX319" s="29"/>
      <c r="DZY319" s="29"/>
      <c r="DZZ319" s="29"/>
      <c r="EAA319" s="29"/>
      <c r="EAB319" s="29"/>
      <c r="EAC319" s="29"/>
      <c r="EAD319" s="29"/>
      <c r="EAE319" s="29"/>
      <c r="EAF319" s="29"/>
      <c r="EAG319" s="29"/>
      <c r="EAH319" s="29"/>
      <c r="EAI319" s="29"/>
      <c r="EAJ319" s="29"/>
      <c r="EAK319" s="29"/>
      <c r="EAL319" s="29"/>
      <c r="EAM319" s="29"/>
      <c r="EAN319" s="29"/>
      <c r="EAO319" s="29"/>
      <c r="EAP319" s="29"/>
      <c r="EAQ319" s="29"/>
      <c r="EAR319" s="29"/>
      <c r="EAS319" s="29"/>
      <c r="EAT319" s="29"/>
      <c r="EAU319" s="29"/>
      <c r="EAV319" s="29"/>
      <c r="EAW319" s="29"/>
      <c r="EAX319" s="29"/>
      <c r="EAY319" s="29"/>
      <c r="EAZ319" s="29"/>
      <c r="EBA319" s="29"/>
      <c r="EBB319" s="29"/>
      <c r="EBC319" s="29"/>
      <c r="EBD319" s="29"/>
      <c r="EBE319" s="29"/>
      <c r="EBF319" s="29"/>
      <c r="EBG319" s="29"/>
      <c r="EBH319" s="29"/>
      <c r="EBI319" s="29"/>
      <c r="EBJ319" s="29"/>
      <c r="EBK319" s="29"/>
      <c r="EBL319" s="29"/>
      <c r="EBM319" s="29"/>
      <c r="EBN319" s="29"/>
      <c r="EBO319" s="29"/>
      <c r="EBP319" s="29"/>
      <c r="EBQ319" s="29"/>
      <c r="EBR319" s="29"/>
      <c r="EBS319" s="29"/>
      <c r="EBT319" s="29"/>
      <c r="EBU319" s="29"/>
      <c r="EBV319" s="29"/>
      <c r="EBW319" s="29"/>
      <c r="EBX319" s="29"/>
      <c r="EBY319" s="29"/>
      <c r="EBZ319" s="29"/>
      <c r="ECA319" s="29"/>
      <c r="ECB319" s="29"/>
      <c r="ECC319" s="29"/>
      <c r="ECD319" s="29"/>
      <c r="ECE319" s="29"/>
      <c r="ECF319" s="29"/>
      <c r="ECG319" s="29"/>
      <c r="ECH319" s="29"/>
      <c r="ECI319" s="29"/>
      <c r="ECJ319" s="29"/>
      <c r="ECK319" s="29"/>
      <c r="ECL319" s="29"/>
      <c r="ECM319" s="29"/>
      <c r="ECN319" s="29"/>
      <c r="ECO319" s="29"/>
      <c r="ECP319" s="29"/>
      <c r="ECQ319" s="29"/>
      <c r="ECR319" s="29"/>
      <c r="ECS319" s="29"/>
      <c r="ECT319" s="29"/>
      <c r="ECU319" s="29"/>
      <c r="ECV319" s="29"/>
      <c r="ECW319" s="29"/>
      <c r="ECX319" s="29"/>
      <c r="ECY319" s="29"/>
      <c r="ECZ319" s="29"/>
      <c r="EDA319" s="29"/>
      <c r="EDB319" s="29"/>
      <c r="EDC319" s="29"/>
      <c r="EDD319" s="29"/>
      <c r="EDE319" s="29"/>
      <c r="EDF319" s="29"/>
      <c r="EDG319" s="29"/>
      <c r="EDH319" s="29"/>
      <c r="EDI319" s="29"/>
      <c r="EDJ319" s="29"/>
      <c r="EDK319" s="29"/>
      <c r="EDL319" s="29"/>
      <c r="EDM319" s="29"/>
      <c r="EDN319" s="29"/>
      <c r="EDO319" s="29"/>
      <c r="EDP319" s="29"/>
      <c r="EDQ319" s="29"/>
      <c r="EDR319" s="29"/>
      <c r="EDS319" s="29"/>
      <c r="EDT319" s="29"/>
      <c r="EDU319" s="29"/>
      <c r="EDV319" s="29"/>
      <c r="EDW319" s="29"/>
      <c r="EDX319" s="29"/>
      <c r="EDY319" s="29"/>
      <c r="EDZ319" s="29"/>
      <c r="EEA319" s="29"/>
      <c r="EEB319" s="29"/>
      <c r="EEC319" s="29"/>
      <c r="EED319" s="29"/>
      <c r="EEE319" s="29"/>
      <c r="EEF319" s="29"/>
      <c r="EEG319" s="29"/>
      <c r="EEH319" s="29"/>
      <c r="EEI319" s="29"/>
      <c r="EEJ319" s="29"/>
      <c r="EEK319" s="29"/>
      <c r="EEL319" s="29"/>
      <c r="EEM319" s="29"/>
      <c r="EEN319" s="29"/>
      <c r="EEO319" s="29"/>
      <c r="EEP319" s="29"/>
      <c r="EEQ319" s="29"/>
      <c r="EER319" s="29"/>
      <c r="EES319" s="29"/>
      <c r="EET319" s="29"/>
      <c r="EEU319" s="29"/>
      <c r="EEV319" s="29"/>
      <c r="EEW319" s="29"/>
      <c r="EEX319" s="29"/>
      <c r="EEY319" s="29"/>
      <c r="EEZ319" s="29"/>
      <c r="EFA319" s="29"/>
      <c r="EFB319" s="29"/>
      <c r="EFC319" s="29"/>
      <c r="EFD319" s="29"/>
      <c r="EFE319" s="29"/>
      <c r="EFF319" s="29"/>
      <c r="EFG319" s="29"/>
      <c r="EFH319" s="29"/>
      <c r="EFI319" s="29"/>
      <c r="EFJ319" s="29"/>
      <c r="EFK319" s="29"/>
      <c r="EFL319" s="29"/>
      <c r="EFM319" s="29"/>
      <c r="EFN319" s="29"/>
      <c r="EFO319" s="29"/>
      <c r="EFP319" s="29"/>
      <c r="EFQ319" s="29"/>
      <c r="EFR319" s="29"/>
      <c r="EFS319" s="29"/>
      <c r="EFT319" s="29"/>
      <c r="EFU319" s="29"/>
      <c r="EFV319" s="29"/>
      <c r="EFW319" s="29"/>
      <c r="EFX319" s="29"/>
      <c r="EFY319" s="29"/>
      <c r="EFZ319" s="29"/>
      <c r="EGA319" s="29"/>
      <c r="EGB319" s="29"/>
      <c r="EGC319" s="29"/>
      <c r="EGD319" s="29"/>
      <c r="EGE319" s="29"/>
      <c r="EGF319" s="29"/>
      <c r="EGG319" s="29"/>
      <c r="EGH319" s="29"/>
      <c r="EGI319" s="29"/>
      <c r="EGJ319" s="29"/>
      <c r="EGK319" s="29"/>
      <c r="EGL319" s="29"/>
      <c r="EGM319" s="29"/>
      <c r="EGN319" s="29"/>
      <c r="EGO319" s="29"/>
      <c r="EGP319" s="29"/>
      <c r="EGQ319" s="29"/>
      <c r="EGR319" s="29"/>
      <c r="EGS319" s="29"/>
      <c r="EGT319" s="29"/>
      <c r="EGU319" s="29"/>
      <c r="EGV319" s="29"/>
      <c r="EGW319" s="29"/>
      <c r="EGX319" s="29"/>
      <c r="EGY319" s="29"/>
      <c r="EGZ319" s="29"/>
      <c r="EHA319" s="29"/>
      <c r="EHB319" s="29"/>
      <c r="EHC319" s="29"/>
      <c r="EHD319" s="29"/>
      <c r="EHE319" s="29"/>
      <c r="EHF319" s="29"/>
      <c r="EHG319" s="29"/>
      <c r="EHH319" s="29"/>
      <c r="EHI319" s="29"/>
      <c r="EHJ319" s="29"/>
      <c r="EHK319" s="29"/>
      <c r="EHL319" s="29"/>
      <c r="EHM319" s="29"/>
      <c r="EHN319" s="29"/>
      <c r="EHO319" s="29"/>
      <c r="EHP319" s="29"/>
      <c r="EHQ319" s="29"/>
      <c r="EHR319" s="29"/>
      <c r="EHS319" s="29"/>
      <c r="EHT319" s="29"/>
      <c r="EHU319" s="29"/>
      <c r="EHV319" s="29"/>
      <c r="EHW319" s="29"/>
      <c r="EHX319" s="29"/>
      <c r="EHY319" s="29"/>
      <c r="EHZ319" s="29"/>
      <c r="EIA319" s="29"/>
      <c r="EIB319" s="29"/>
      <c r="EIC319" s="29"/>
      <c r="EID319" s="29"/>
      <c r="EIE319" s="29"/>
      <c r="EIF319" s="29"/>
      <c r="EIG319" s="29"/>
      <c r="EIH319" s="29"/>
      <c r="EII319" s="29"/>
      <c r="EIJ319" s="29"/>
      <c r="EIK319" s="29"/>
      <c r="EIL319" s="29"/>
      <c r="EIM319" s="29"/>
      <c r="EIN319" s="29"/>
      <c r="EIO319" s="29"/>
      <c r="EIP319" s="29"/>
      <c r="EIQ319" s="29"/>
      <c r="EIR319" s="29"/>
      <c r="EIS319" s="29"/>
      <c r="EIT319" s="29"/>
      <c r="EIU319" s="29"/>
      <c r="EIV319" s="29"/>
      <c r="EIW319" s="29"/>
      <c r="EIX319" s="29"/>
      <c r="EIY319" s="29"/>
      <c r="EIZ319" s="29"/>
      <c r="EJA319" s="29"/>
      <c r="EJB319" s="29"/>
      <c r="EJC319" s="29"/>
      <c r="EJD319" s="29"/>
      <c r="EJE319" s="29"/>
      <c r="EJF319" s="29"/>
      <c r="EJG319" s="29"/>
      <c r="EJH319" s="29"/>
      <c r="EJI319" s="29"/>
      <c r="EJJ319" s="29"/>
      <c r="EJK319" s="29"/>
      <c r="EJL319" s="29"/>
      <c r="EJM319" s="29"/>
      <c r="EJN319" s="29"/>
      <c r="EJO319" s="29"/>
      <c r="EJP319" s="29"/>
      <c r="EJQ319" s="29"/>
      <c r="EJR319" s="29"/>
      <c r="EJS319" s="29"/>
      <c r="EJT319" s="29"/>
      <c r="EJU319" s="29"/>
      <c r="EJV319" s="29"/>
      <c r="EJW319" s="29"/>
      <c r="EJX319" s="29"/>
      <c r="EJY319" s="29"/>
      <c r="EJZ319" s="29"/>
      <c r="EKA319" s="29"/>
      <c r="EKB319" s="29"/>
      <c r="EKC319" s="29"/>
      <c r="EKD319" s="29"/>
      <c r="EKE319" s="29"/>
      <c r="EKF319" s="29"/>
      <c r="EKG319" s="29"/>
      <c r="EKH319" s="29"/>
      <c r="EKI319" s="29"/>
      <c r="EKJ319" s="29"/>
      <c r="EKK319" s="29"/>
      <c r="EKL319" s="29"/>
      <c r="EKM319" s="29"/>
      <c r="EKN319" s="29"/>
      <c r="EKO319" s="29"/>
      <c r="EKP319" s="29"/>
      <c r="EKQ319" s="29"/>
      <c r="EKR319" s="29"/>
      <c r="EKS319" s="29"/>
      <c r="EKT319" s="29"/>
      <c r="EKU319" s="29"/>
      <c r="EKV319" s="29"/>
      <c r="EKW319" s="29"/>
      <c r="EKX319" s="29"/>
      <c r="EKY319" s="29"/>
      <c r="EKZ319" s="29"/>
      <c r="ELA319" s="29"/>
      <c r="ELB319" s="29"/>
      <c r="ELC319" s="29"/>
      <c r="ELD319" s="29"/>
      <c r="ELE319" s="29"/>
      <c r="ELF319" s="29"/>
      <c r="ELG319" s="29"/>
      <c r="ELH319" s="29"/>
      <c r="ELI319" s="29"/>
      <c r="ELJ319" s="29"/>
      <c r="ELK319" s="29"/>
      <c r="ELL319" s="29"/>
      <c r="ELM319" s="29"/>
      <c r="ELN319" s="29"/>
      <c r="ELO319" s="29"/>
      <c r="ELP319" s="29"/>
      <c r="ELQ319" s="29"/>
      <c r="ELR319" s="29"/>
      <c r="ELS319" s="29"/>
      <c r="ELT319" s="29"/>
      <c r="ELU319" s="29"/>
      <c r="ELV319" s="29"/>
      <c r="ELW319" s="29"/>
      <c r="ELX319" s="29"/>
      <c r="ELY319" s="29"/>
      <c r="ELZ319" s="29"/>
      <c r="EMA319" s="29"/>
      <c r="EMB319" s="29"/>
      <c r="EMC319" s="29"/>
      <c r="EMD319" s="29"/>
      <c r="EME319" s="29"/>
      <c r="EMF319" s="29"/>
      <c r="EMG319" s="29"/>
      <c r="EMH319" s="29"/>
      <c r="EMI319" s="29"/>
      <c r="EMJ319" s="29"/>
      <c r="EMK319" s="29"/>
      <c r="EML319" s="29"/>
      <c r="EMM319" s="29"/>
      <c r="EMN319" s="29"/>
      <c r="EMO319" s="29"/>
      <c r="EMP319" s="29"/>
      <c r="EMQ319" s="29"/>
      <c r="EMR319" s="29"/>
      <c r="EMS319" s="29"/>
      <c r="EMT319" s="29"/>
      <c r="EMU319" s="29"/>
      <c r="EMV319" s="29"/>
      <c r="EMW319" s="29"/>
      <c r="EMX319" s="29"/>
      <c r="EMY319" s="29"/>
      <c r="EMZ319" s="29"/>
      <c r="ENA319" s="29"/>
      <c r="ENB319" s="29"/>
      <c r="ENC319" s="29"/>
      <c r="END319" s="29"/>
      <c r="ENE319" s="29"/>
      <c r="ENF319" s="29"/>
      <c r="ENG319" s="29"/>
      <c r="ENH319" s="29"/>
      <c r="ENI319" s="29"/>
      <c r="ENJ319" s="29"/>
      <c r="ENK319" s="29"/>
      <c r="ENL319" s="29"/>
      <c r="ENM319" s="29"/>
      <c r="ENN319" s="29"/>
      <c r="ENO319" s="29"/>
      <c r="ENP319" s="29"/>
      <c r="ENQ319" s="29"/>
      <c r="ENR319" s="29"/>
      <c r="ENS319" s="29"/>
      <c r="ENT319" s="29"/>
      <c r="ENU319" s="29"/>
      <c r="ENV319" s="29"/>
      <c r="ENW319" s="29"/>
      <c r="ENX319" s="29"/>
      <c r="ENY319" s="29"/>
      <c r="ENZ319" s="29"/>
      <c r="EOA319" s="29"/>
      <c r="EOB319" s="29"/>
      <c r="EOC319" s="29"/>
      <c r="EOD319" s="29"/>
      <c r="EOE319" s="29"/>
      <c r="EOF319" s="29"/>
      <c r="EOG319" s="29"/>
      <c r="EOH319" s="29"/>
      <c r="EOI319" s="29"/>
      <c r="EOJ319" s="29"/>
      <c r="EOK319" s="29"/>
      <c r="EOL319" s="29"/>
      <c r="EOM319" s="29"/>
      <c r="EON319" s="29"/>
      <c r="EOO319" s="29"/>
      <c r="EOP319" s="29"/>
      <c r="EOQ319" s="29"/>
      <c r="EOR319" s="29"/>
      <c r="EOS319" s="29"/>
      <c r="EOT319" s="29"/>
      <c r="EOU319" s="29"/>
      <c r="EOV319" s="29"/>
      <c r="EOW319" s="29"/>
      <c r="EOX319" s="29"/>
      <c r="EOY319" s="29"/>
      <c r="EOZ319" s="29"/>
      <c r="EPA319" s="29"/>
      <c r="EPB319" s="29"/>
      <c r="EPC319" s="29"/>
      <c r="EPD319" s="29"/>
      <c r="EPE319" s="29"/>
      <c r="EPF319" s="29"/>
      <c r="EPG319" s="29"/>
      <c r="EPH319" s="29"/>
      <c r="EPI319" s="29"/>
      <c r="EPJ319" s="29"/>
      <c r="EPK319" s="29"/>
      <c r="EPL319" s="29"/>
      <c r="EPM319" s="29"/>
      <c r="EPN319" s="29"/>
      <c r="EPO319" s="29"/>
      <c r="EPP319" s="29"/>
      <c r="EPQ319" s="29"/>
      <c r="EPR319" s="29"/>
      <c r="EPS319" s="29"/>
      <c r="EPT319" s="29"/>
      <c r="EPU319" s="29"/>
      <c r="EPV319" s="29"/>
      <c r="EPW319" s="29"/>
      <c r="EPX319" s="29"/>
      <c r="EPY319" s="29"/>
      <c r="EPZ319" s="29"/>
      <c r="EQA319" s="29"/>
      <c r="EQB319" s="29"/>
      <c r="EQC319" s="29"/>
      <c r="EQD319" s="29"/>
      <c r="EQE319" s="29"/>
      <c r="EQF319" s="29"/>
      <c r="EQG319" s="29"/>
      <c r="EQH319" s="29"/>
      <c r="EQI319" s="29"/>
      <c r="EQJ319" s="29"/>
      <c r="EQK319" s="29"/>
      <c r="EQL319" s="29"/>
      <c r="EQM319" s="29"/>
      <c r="EQN319" s="29"/>
      <c r="EQO319" s="29"/>
      <c r="EQP319" s="29"/>
      <c r="EQQ319" s="29"/>
      <c r="EQR319" s="29"/>
      <c r="EQS319" s="29"/>
      <c r="EQT319" s="29"/>
      <c r="EQU319" s="29"/>
      <c r="EQV319" s="29"/>
      <c r="EQW319" s="29"/>
      <c r="EQX319" s="29"/>
      <c r="EQY319" s="29"/>
      <c r="EQZ319" s="29"/>
      <c r="ERA319" s="29"/>
      <c r="ERB319" s="29"/>
      <c r="ERC319" s="29"/>
      <c r="ERD319" s="29"/>
      <c r="ERE319" s="29"/>
      <c r="ERF319" s="29"/>
      <c r="ERG319" s="29"/>
      <c r="ERH319" s="29"/>
      <c r="ERI319" s="29"/>
      <c r="ERJ319" s="29"/>
      <c r="ERK319" s="29"/>
      <c r="ERL319" s="29"/>
      <c r="ERM319" s="29"/>
      <c r="ERN319" s="29"/>
      <c r="ERO319" s="29"/>
      <c r="ERP319" s="29"/>
      <c r="ERQ319" s="29"/>
      <c r="ERR319" s="29"/>
      <c r="ERS319" s="29"/>
      <c r="ERT319" s="29"/>
      <c r="ERU319" s="29"/>
      <c r="ERV319" s="29"/>
      <c r="ERW319" s="29"/>
      <c r="ERX319" s="29"/>
      <c r="ERY319" s="29"/>
      <c r="ERZ319" s="29"/>
      <c r="ESA319" s="29"/>
      <c r="ESB319" s="29"/>
      <c r="ESC319" s="29"/>
      <c r="ESD319" s="29"/>
      <c r="ESE319" s="29"/>
      <c r="ESF319" s="29"/>
      <c r="ESG319" s="29"/>
      <c r="ESH319" s="29"/>
      <c r="ESI319" s="29"/>
      <c r="ESJ319" s="29"/>
      <c r="ESK319" s="29"/>
      <c r="ESL319" s="29"/>
      <c r="ESM319" s="29"/>
      <c r="ESN319" s="29"/>
      <c r="ESO319" s="29"/>
      <c r="ESP319" s="29"/>
      <c r="ESQ319" s="29"/>
      <c r="ESR319" s="29"/>
      <c r="ESS319" s="29"/>
      <c r="EST319" s="29"/>
      <c r="ESU319" s="29"/>
      <c r="ESV319" s="29"/>
      <c r="ESW319" s="29"/>
      <c r="ESX319" s="29"/>
      <c r="ESY319" s="29"/>
      <c r="ESZ319" s="29"/>
      <c r="ETA319" s="29"/>
      <c r="ETB319" s="29"/>
      <c r="ETC319" s="29"/>
      <c r="ETD319" s="29"/>
      <c r="ETE319" s="29"/>
      <c r="ETF319" s="29"/>
      <c r="ETG319" s="29"/>
      <c r="ETH319" s="29"/>
      <c r="ETI319" s="29"/>
      <c r="ETJ319" s="29"/>
      <c r="ETK319" s="29"/>
      <c r="ETL319" s="29"/>
      <c r="ETM319" s="29"/>
      <c r="ETN319" s="29"/>
      <c r="ETO319" s="29"/>
      <c r="ETP319" s="29"/>
      <c r="ETQ319" s="29"/>
      <c r="ETR319" s="29"/>
      <c r="ETS319" s="29"/>
      <c r="ETT319" s="29"/>
      <c r="ETU319" s="29"/>
      <c r="ETV319" s="29"/>
      <c r="ETW319" s="29"/>
      <c r="ETX319" s="29"/>
      <c r="ETY319" s="29"/>
      <c r="ETZ319" s="29"/>
      <c r="EUA319" s="29"/>
      <c r="EUB319" s="29"/>
      <c r="EUC319" s="29"/>
      <c r="EUD319" s="29"/>
      <c r="EUE319" s="29"/>
      <c r="EUF319" s="29"/>
      <c r="EUG319" s="29"/>
      <c r="EUH319" s="29"/>
      <c r="EUI319" s="29"/>
      <c r="EUJ319" s="29"/>
      <c r="EUK319" s="29"/>
      <c r="EUL319" s="29"/>
      <c r="EUM319" s="29"/>
      <c r="EUN319" s="29"/>
      <c r="EUO319" s="29"/>
      <c r="EUP319" s="29"/>
      <c r="EUQ319" s="29"/>
      <c r="EUR319" s="29"/>
      <c r="EUS319" s="29"/>
      <c r="EUT319" s="29"/>
      <c r="EUU319" s="29"/>
      <c r="EUV319" s="29"/>
      <c r="EUW319" s="29"/>
      <c r="EUX319" s="29"/>
      <c r="EUY319" s="29"/>
      <c r="EUZ319" s="29"/>
      <c r="EVA319" s="29"/>
      <c r="EVB319" s="29"/>
      <c r="EVC319" s="29"/>
      <c r="EVD319" s="29"/>
      <c r="EVE319" s="29"/>
      <c r="EVF319" s="29"/>
      <c r="EVG319" s="29"/>
      <c r="EVH319" s="29"/>
      <c r="EVI319" s="29"/>
      <c r="EVJ319" s="29"/>
      <c r="EVK319" s="29"/>
      <c r="EVL319" s="29"/>
      <c r="EVM319" s="29"/>
      <c r="EVN319" s="29"/>
      <c r="EVO319" s="29"/>
      <c r="EVP319" s="29"/>
      <c r="EVQ319" s="29"/>
      <c r="EVR319" s="29"/>
      <c r="EVS319" s="29"/>
      <c r="EVT319" s="29"/>
      <c r="EVU319" s="29"/>
      <c r="EVV319" s="29"/>
      <c r="EVW319" s="29"/>
      <c r="EVX319" s="29"/>
      <c r="EVY319" s="29"/>
      <c r="EVZ319" s="29"/>
      <c r="EWA319" s="29"/>
      <c r="EWB319" s="29"/>
      <c r="EWC319" s="29"/>
      <c r="EWD319" s="29"/>
      <c r="EWE319" s="29"/>
      <c r="EWF319" s="29"/>
      <c r="EWG319" s="29"/>
      <c r="EWH319" s="29"/>
      <c r="EWI319" s="29"/>
      <c r="EWJ319" s="29"/>
      <c r="EWK319" s="29"/>
      <c r="EWL319" s="29"/>
      <c r="EWM319" s="29"/>
      <c r="EWN319" s="29"/>
      <c r="EWO319" s="29"/>
      <c r="EWP319" s="29"/>
      <c r="EWQ319" s="29"/>
      <c r="EWR319" s="29"/>
      <c r="EWS319" s="29"/>
      <c r="EWT319" s="29"/>
      <c r="EWU319" s="29"/>
      <c r="EWV319" s="29"/>
      <c r="EWW319" s="29"/>
      <c r="EWX319" s="29"/>
      <c r="EWY319" s="29"/>
      <c r="EWZ319" s="29"/>
      <c r="EXA319" s="29"/>
      <c r="EXB319" s="29"/>
      <c r="EXC319" s="29"/>
      <c r="EXD319" s="29"/>
      <c r="EXE319" s="29"/>
      <c r="EXF319" s="29"/>
      <c r="EXG319" s="29"/>
      <c r="EXH319" s="29"/>
      <c r="EXI319" s="29"/>
      <c r="EXJ319" s="29"/>
      <c r="EXK319" s="29"/>
      <c r="EXL319" s="29"/>
      <c r="EXM319" s="29"/>
      <c r="EXN319" s="29"/>
      <c r="EXO319" s="29"/>
      <c r="EXP319" s="29"/>
      <c r="EXQ319" s="29"/>
      <c r="EXR319" s="29"/>
      <c r="EXS319" s="29"/>
      <c r="EXT319" s="29"/>
      <c r="EXU319" s="29"/>
      <c r="EXV319" s="29"/>
      <c r="EXW319" s="29"/>
      <c r="EXX319" s="29"/>
      <c r="EXY319" s="29"/>
      <c r="EXZ319" s="29"/>
      <c r="EYA319" s="29"/>
      <c r="EYB319" s="29"/>
      <c r="EYC319" s="29"/>
      <c r="EYD319" s="29"/>
      <c r="EYE319" s="29"/>
      <c r="EYF319" s="29"/>
      <c r="EYG319" s="29"/>
      <c r="EYH319" s="29"/>
      <c r="EYI319" s="29"/>
      <c r="EYJ319" s="29"/>
      <c r="EYK319" s="29"/>
      <c r="EYL319" s="29"/>
      <c r="EYM319" s="29"/>
      <c r="EYN319" s="29"/>
      <c r="EYO319" s="29"/>
      <c r="EYP319" s="29"/>
      <c r="EYQ319" s="29"/>
      <c r="EYR319" s="29"/>
      <c r="EYS319" s="29"/>
      <c r="EYT319" s="29"/>
      <c r="EYU319" s="29"/>
      <c r="EYV319" s="29"/>
      <c r="EYW319" s="29"/>
      <c r="EYX319" s="29"/>
      <c r="EYY319" s="29"/>
      <c r="EYZ319" s="29"/>
      <c r="EZA319" s="29"/>
      <c r="EZB319" s="29"/>
      <c r="EZC319" s="29"/>
      <c r="EZD319" s="29"/>
      <c r="EZE319" s="29"/>
      <c r="EZF319" s="29"/>
      <c r="EZG319" s="29"/>
      <c r="EZH319" s="29"/>
      <c r="EZI319" s="29"/>
      <c r="EZJ319" s="29"/>
      <c r="EZK319" s="29"/>
      <c r="EZL319" s="29"/>
      <c r="EZM319" s="29"/>
      <c r="EZN319" s="29"/>
      <c r="EZO319" s="29"/>
      <c r="EZP319" s="29"/>
      <c r="EZQ319" s="29"/>
      <c r="EZR319" s="29"/>
      <c r="EZS319" s="29"/>
      <c r="EZT319" s="29"/>
      <c r="EZU319" s="29"/>
      <c r="EZV319" s="29"/>
      <c r="EZW319" s="29"/>
      <c r="EZX319" s="29"/>
      <c r="EZY319" s="29"/>
      <c r="EZZ319" s="29"/>
      <c r="FAA319" s="29"/>
      <c r="FAB319" s="29"/>
      <c r="FAC319" s="29"/>
      <c r="FAD319" s="29"/>
      <c r="FAE319" s="29"/>
      <c r="FAF319" s="29"/>
      <c r="FAG319" s="29"/>
      <c r="FAH319" s="29"/>
      <c r="FAI319" s="29"/>
      <c r="FAJ319" s="29"/>
      <c r="FAK319" s="29"/>
      <c r="FAL319" s="29"/>
      <c r="FAM319" s="29"/>
      <c r="FAN319" s="29"/>
      <c r="FAO319" s="29"/>
      <c r="FAP319" s="29"/>
      <c r="FAQ319" s="29"/>
      <c r="FAR319" s="29"/>
      <c r="FAS319" s="29"/>
      <c r="FAT319" s="29"/>
      <c r="FAU319" s="29"/>
      <c r="FAV319" s="29"/>
      <c r="FAW319" s="29"/>
      <c r="FAX319" s="29"/>
      <c r="FAY319" s="29"/>
      <c r="FAZ319" s="29"/>
      <c r="FBA319" s="29"/>
      <c r="FBB319" s="29"/>
      <c r="FBC319" s="29"/>
      <c r="FBD319" s="29"/>
      <c r="FBE319" s="29"/>
      <c r="FBF319" s="29"/>
      <c r="FBG319" s="29"/>
      <c r="FBH319" s="29"/>
      <c r="FBI319" s="29"/>
      <c r="FBJ319" s="29"/>
      <c r="FBK319" s="29"/>
      <c r="FBL319" s="29"/>
      <c r="FBM319" s="29"/>
      <c r="FBN319" s="29"/>
      <c r="FBO319" s="29"/>
      <c r="FBP319" s="29"/>
      <c r="FBQ319" s="29"/>
      <c r="FBR319" s="29"/>
      <c r="FBS319" s="29"/>
      <c r="FBT319" s="29"/>
      <c r="FBU319" s="29"/>
      <c r="FBV319" s="29"/>
      <c r="FBW319" s="29"/>
      <c r="FBX319" s="29"/>
      <c r="FBY319" s="29"/>
      <c r="FBZ319" s="29"/>
      <c r="FCA319" s="29"/>
      <c r="FCB319" s="29"/>
      <c r="FCC319" s="29"/>
      <c r="FCD319" s="29"/>
      <c r="FCE319" s="29"/>
      <c r="FCF319" s="29"/>
      <c r="FCG319" s="29"/>
      <c r="FCH319" s="29"/>
      <c r="FCI319" s="29"/>
      <c r="FCJ319" s="29"/>
      <c r="FCK319" s="29"/>
      <c r="FCL319" s="29"/>
      <c r="FCM319" s="29"/>
      <c r="FCN319" s="29"/>
      <c r="FCO319" s="29"/>
      <c r="FCP319" s="29"/>
      <c r="FCQ319" s="29"/>
      <c r="FCR319" s="29"/>
      <c r="FCS319" s="29"/>
      <c r="FCT319" s="29"/>
      <c r="FCU319" s="29"/>
      <c r="FCV319" s="29"/>
      <c r="FCW319" s="29"/>
      <c r="FCX319" s="29"/>
      <c r="FCY319" s="29"/>
      <c r="FCZ319" s="29"/>
      <c r="FDA319" s="29"/>
      <c r="FDB319" s="29"/>
      <c r="FDC319" s="29"/>
      <c r="FDD319" s="29"/>
      <c r="FDE319" s="29"/>
      <c r="FDF319" s="29"/>
      <c r="FDG319" s="29"/>
      <c r="FDH319" s="29"/>
      <c r="FDI319" s="29"/>
      <c r="FDJ319" s="29"/>
      <c r="FDK319" s="29"/>
      <c r="FDL319" s="29"/>
      <c r="FDM319" s="29"/>
      <c r="FDN319" s="29"/>
      <c r="FDO319" s="29"/>
      <c r="FDP319" s="29"/>
      <c r="FDQ319" s="29"/>
      <c r="FDR319" s="29"/>
      <c r="FDS319" s="29"/>
      <c r="FDT319" s="29"/>
      <c r="FDU319" s="29"/>
      <c r="FDV319" s="29"/>
      <c r="FDW319" s="29"/>
      <c r="FDX319" s="29"/>
      <c r="FDY319" s="29"/>
      <c r="FDZ319" s="29"/>
      <c r="FEA319" s="29"/>
      <c r="FEB319" s="29"/>
      <c r="FEC319" s="29"/>
      <c r="FED319" s="29"/>
      <c r="FEE319" s="29"/>
      <c r="FEF319" s="29"/>
      <c r="FEG319" s="29"/>
      <c r="FEH319" s="29"/>
      <c r="FEI319" s="29"/>
      <c r="FEJ319" s="29"/>
      <c r="FEK319" s="29"/>
      <c r="FEL319" s="29"/>
      <c r="FEM319" s="29"/>
      <c r="FEN319" s="29"/>
      <c r="FEO319" s="29"/>
      <c r="FEP319" s="29"/>
      <c r="FEQ319" s="29"/>
      <c r="FER319" s="29"/>
      <c r="FES319" s="29"/>
      <c r="FET319" s="29"/>
      <c r="FEU319" s="29"/>
      <c r="FEV319" s="29"/>
      <c r="FEW319" s="29"/>
      <c r="FEX319" s="29"/>
      <c r="FEY319" s="29"/>
      <c r="FEZ319" s="29"/>
      <c r="FFA319" s="29"/>
      <c r="FFB319" s="29"/>
      <c r="FFC319" s="29"/>
      <c r="FFD319" s="29"/>
      <c r="FFE319" s="29"/>
      <c r="FFF319" s="29"/>
      <c r="FFG319" s="29"/>
      <c r="FFH319" s="29"/>
      <c r="FFI319" s="29"/>
      <c r="FFJ319" s="29"/>
      <c r="FFK319" s="29"/>
      <c r="FFL319" s="29"/>
      <c r="FFM319" s="29"/>
      <c r="FFN319" s="29"/>
      <c r="FFO319" s="29"/>
      <c r="FFP319" s="29"/>
      <c r="FFQ319" s="29"/>
      <c r="FFR319" s="29"/>
      <c r="FFS319" s="29"/>
      <c r="FFT319" s="29"/>
      <c r="FFU319" s="29"/>
      <c r="FFV319" s="29"/>
      <c r="FFW319" s="29"/>
      <c r="FFX319" s="29"/>
      <c r="FFY319" s="29"/>
      <c r="FFZ319" s="29"/>
      <c r="FGA319" s="29"/>
      <c r="FGB319" s="29"/>
      <c r="FGC319" s="29"/>
      <c r="FGD319" s="29"/>
      <c r="FGE319" s="29"/>
      <c r="FGF319" s="29"/>
      <c r="FGG319" s="29"/>
      <c r="FGH319" s="29"/>
      <c r="FGI319" s="29"/>
      <c r="FGJ319" s="29"/>
      <c r="FGK319" s="29"/>
      <c r="FGL319" s="29"/>
      <c r="FGM319" s="29"/>
      <c r="FGN319" s="29"/>
      <c r="FGO319" s="29"/>
      <c r="FGP319" s="29"/>
      <c r="FGQ319" s="29"/>
      <c r="FGR319" s="29"/>
      <c r="FGS319" s="29"/>
      <c r="FGT319" s="29"/>
      <c r="FGU319" s="29"/>
      <c r="FGV319" s="29"/>
      <c r="FGW319" s="29"/>
      <c r="FGX319" s="29"/>
      <c r="FGY319" s="29"/>
      <c r="FGZ319" s="29"/>
      <c r="FHA319" s="29"/>
      <c r="FHB319" s="29"/>
      <c r="FHC319" s="29"/>
      <c r="FHD319" s="29"/>
      <c r="FHE319" s="29"/>
      <c r="FHF319" s="29"/>
      <c r="FHG319" s="29"/>
      <c r="FHH319" s="29"/>
      <c r="FHI319" s="29"/>
      <c r="FHJ319" s="29"/>
      <c r="FHK319" s="29"/>
      <c r="FHL319" s="29"/>
      <c r="FHM319" s="29"/>
      <c r="FHN319" s="29"/>
      <c r="FHO319" s="29"/>
      <c r="FHP319" s="29"/>
      <c r="FHQ319" s="29"/>
      <c r="FHR319" s="29"/>
      <c r="FHS319" s="29"/>
      <c r="FHT319" s="29"/>
      <c r="FHU319" s="29"/>
      <c r="FHV319" s="29"/>
      <c r="FHW319" s="29"/>
      <c r="FHX319" s="29"/>
      <c r="FHY319" s="29"/>
      <c r="FHZ319" s="29"/>
      <c r="FIA319" s="29"/>
      <c r="FIB319" s="29"/>
      <c r="FIC319" s="29"/>
      <c r="FID319" s="29"/>
      <c r="FIE319" s="29"/>
      <c r="FIF319" s="29"/>
      <c r="FIG319" s="29"/>
      <c r="FIH319" s="29"/>
      <c r="FII319" s="29"/>
      <c r="FIJ319" s="29"/>
      <c r="FIK319" s="29"/>
      <c r="FIL319" s="29"/>
      <c r="FIM319" s="29"/>
      <c r="FIN319" s="29"/>
      <c r="FIO319" s="29"/>
      <c r="FIP319" s="29"/>
      <c r="FIQ319" s="29"/>
      <c r="FIR319" s="29"/>
      <c r="FIS319" s="29"/>
      <c r="FIT319" s="29"/>
      <c r="FIU319" s="29"/>
      <c r="FIV319" s="29"/>
      <c r="FIW319" s="29"/>
      <c r="FIX319" s="29"/>
      <c r="FIY319" s="29"/>
      <c r="FIZ319" s="29"/>
      <c r="FJA319" s="29"/>
      <c r="FJB319" s="29"/>
      <c r="FJC319" s="29"/>
      <c r="FJD319" s="29"/>
      <c r="FJE319" s="29"/>
      <c r="FJF319" s="29"/>
      <c r="FJG319" s="29"/>
      <c r="FJH319" s="29"/>
      <c r="FJI319" s="29"/>
      <c r="FJJ319" s="29"/>
      <c r="FJK319" s="29"/>
      <c r="FJL319" s="29"/>
      <c r="FJM319" s="29"/>
      <c r="FJN319" s="29"/>
      <c r="FJO319" s="29"/>
      <c r="FJP319" s="29"/>
      <c r="FJQ319" s="29"/>
      <c r="FJR319" s="29"/>
      <c r="FJS319" s="29"/>
      <c r="FJT319" s="29"/>
      <c r="FJU319" s="29"/>
      <c r="FJV319" s="29"/>
      <c r="FJW319" s="29"/>
      <c r="FJX319" s="29"/>
      <c r="FJY319" s="29"/>
      <c r="FJZ319" s="29"/>
      <c r="FKA319" s="29"/>
      <c r="FKB319" s="29"/>
      <c r="FKC319" s="29"/>
      <c r="FKD319" s="29"/>
      <c r="FKE319" s="29"/>
      <c r="FKF319" s="29"/>
      <c r="FKG319" s="29"/>
      <c r="FKH319" s="29"/>
      <c r="FKI319" s="29"/>
      <c r="FKJ319" s="29"/>
      <c r="FKK319" s="29"/>
      <c r="FKL319" s="29"/>
      <c r="FKM319" s="29"/>
      <c r="FKN319" s="29"/>
      <c r="FKO319" s="29"/>
      <c r="FKP319" s="29"/>
      <c r="FKQ319" s="29"/>
      <c r="FKR319" s="29"/>
      <c r="FKS319" s="29"/>
      <c r="FKT319" s="29"/>
      <c r="FKU319" s="29"/>
      <c r="FKV319" s="29"/>
      <c r="FKW319" s="29"/>
      <c r="FKX319" s="29"/>
      <c r="FKY319" s="29"/>
      <c r="FKZ319" s="29"/>
      <c r="FLA319" s="29"/>
      <c r="FLB319" s="29"/>
      <c r="FLC319" s="29"/>
      <c r="FLD319" s="29"/>
      <c r="FLE319" s="29"/>
      <c r="FLF319" s="29"/>
      <c r="FLG319" s="29"/>
      <c r="FLH319" s="29"/>
      <c r="FLI319" s="29"/>
      <c r="FLJ319" s="29"/>
      <c r="FLK319" s="29"/>
      <c r="FLL319" s="29"/>
      <c r="FLM319" s="29"/>
      <c r="FLN319" s="29"/>
      <c r="FLO319" s="29"/>
      <c r="FLP319" s="29"/>
      <c r="FLQ319" s="29"/>
      <c r="FLR319" s="29"/>
      <c r="FLS319" s="29"/>
      <c r="FLT319" s="29"/>
      <c r="FLU319" s="29"/>
      <c r="FLV319" s="29"/>
      <c r="FLW319" s="29"/>
      <c r="FLX319" s="29"/>
      <c r="FLY319" s="29"/>
      <c r="FLZ319" s="29"/>
      <c r="FMA319" s="29"/>
      <c r="FMB319" s="29"/>
      <c r="FMC319" s="29"/>
      <c r="FMD319" s="29"/>
      <c r="FME319" s="29"/>
      <c r="FMF319" s="29"/>
      <c r="FMG319" s="29"/>
      <c r="FMH319" s="29"/>
      <c r="FMI319" s="29"/>
      <c r="FMJ319" s="29"/>
      <c r="FMK319" s="29"/>
      <c r="FML319" s="29"/>
      <c r="FMM319" s="29"/>
      <c r="FMN319" s="29"/>
      <c r="FMO319" s="29"/>
      <c r="FMP319" s="29"/>
      <c r="FMQ319" s="29"/>
      <c r="FMR319" s="29"/>
      <c r="FMS319" s="29"/>
      <c r="FMT319" s="29"/>
      <c r="FMU319" s="29"/>
      <c r="FMV319" s="29"/>
      <c r="FMW319" s="29"/>
      <c r="FMX319" s="29"/>
      <c r="FMY319" s="29"/>
      <c r="FMZ319" s="29"/>
      <c r="FNA319" s="29"/>
      <c r="FNB319" s="29"/>
      <c r="FNC319" s="29"/>
      <c r="FND319" s="29"/>
      <c r="FNE319" s="29"/>
      <c r="FNF319" s="29"/>
      <c r="FNG319" s="29"/>
      <c r="FNH319" s="29"/>
      <c r="FNI319" s="29"/>
      <c r="FNJ319" s="29"/>
      <c r="FNK319" s="29"/>
      <c r="FNL319" s="29"/>
      <c r="FNM319" s="29"/>
      <c r="FNN319" s="29"/>
      <c r="FNO319" s="29"/>
      <c r="FNP319" s="29"/>
      <c r="FNQ319" s="29"/>
      <c r="FNR319" s="29"/>
      <c r="FNS319" s="29"/>
      <c r="FNT319" s="29"/>
      <c r="FNU319" s="29"/>
      <c r="FNV319" s="29"/>
      <c r="FNW319" s="29"/>
      <c r="FNX319" s="29"/>
      <c r="FNY319" s="29"/>
      <c r="FNZ319" s="29"/>
      <c r="FOA319" s="29"/>
      <c r="FOB319" s="29"/>
      <c r="FOC319" s="29"/>
      <c r="FOD319" s="29"/>
      <c r="FOE319" s="29"/>
      <c r="FOF319" s="29"/>
      <c r="FOG319" s="29"/>
      <c r="FOH319" s="29"/>
      <c r="FOI319" s="29"/>
      <c r="FOJ319" s="29"/>
      <c r="FOK319" s="29"/>
      <c r="FOL319" s="29"/>
      <c r="FOM319" s="29"/>
      <c r="FON319" s="29"/>
      <c r="FOO319" s="29"/>
      <c r="FOP319" s="29"/>
      <c r="FOQ319" s="29"/>
      <c r="FOR319" s="29"/>
      <c r="FOS319" s="29"/>
      <c r="FOT319" s="29"/>
      <c r="FOU319" s="29"/>
      <c r="FOV319" s="29"/>
      <c r="FOW319" s="29"/>
      <c r="FOX319" s="29"/>
      <c r="FOY319" s="29"/>
      <c r="FOZ319" s="29"/>
      <c r="FPA319" s="29"/>
      <c r="FPB319" s="29"/>
      <c r="FPC319" s="29"/>
      <c r="FPD319" s="29"/>
      <c r="FPE319" s="29"/>
      <c r="FPF319" s="29"/>
      <c r="FPG319" s="29"/>
      <c r="FPH319" s="29"/>
      <c r="FPI319" s="29"/>
      <c r="FPJ319" s="29"/>
      <c r="FPK319" s="29"/>
      <c r="FPL319" s="29"/>
      <c r="FPM319" s="29"/>
      <c r="FPN319" s="29"/>
      <c r="FPO319" s="29"/>
      <c r="FPP319" s="29"/>
      <c r="FPQ319" s="29"/>
      <c r="FPR319" s="29"/>
      <c r="FPS319" s="29"/>
      <c r="FPT319" s="29"/>
      <c r="FPU319" s="29"/>
      <c r="FPV319" s="29"/>
      <c r="FPW319" s="29"/>
      <c r="FPX319" s="29"/>
      <c r="FPY319" s="29"/>
      <c r="FPZ319" s="29"/>
      <c r="FQA319" s="29"/>
      <c r="FQB319" s="29"/>
      <c r="FQC319" s="29"/>
      <c r="FQD319" s="29"/>
      <c r="FQE319" s="29"/>
      <c r="FQF319" s="29"/>
      <c r="FQG319" s="29"/>
      <c r="FQH319" s="29"/>
      <c r="FQI319" s="29"/>
      <c r="FQJ319" s="29"/>
      <c r="FQK319" s="29"/>
      <c r="FQL319" s="29"/>
      <c r="FQM319" s="29"/>
      <c r="FQN319" s="29"/>
      <c r="FQO319" s="29"/>
      <c r="FQP319" s="29"/>
      <c r="FQQ319" s="29"/>
      <c r="FQR319" s="29"/>
      <c r="FQS319" s="29"/>
      <c r="FQT319" s="29"/>
      <c r="FQU319" s="29"/>
      <c r="FQV319" s="29"/>
      <c r="FQW319" s="29"/>
      <c r="FQX319" s="29"/>
      <c r="FQY319" s="29"/>
      <c r="FQZ319" s="29"/>
      <c r="FRA319" s="29"/>
      <c r="FRB319" s="29"/>
      <c r="FRC319" s="29"/>
      <c r="FRD319" s="29"/>
      <c r="FRE319" s="29"/>
      <c r="FRF319" s="29"/>
      <c r="FRG319" s="29"/>
      <c r="FRH319" s="29"/>
      <c r="FRI319" s="29"/>
      <c r="FRJ319" s="29"/>
      <c r="FRK319" s="29"/>
      <c r="FRL319" s="29"/>
      <c r="FRM319" s="29"/>
      <c r="FRN319" s="29"/>
      <c r="FRO319" s="29"/>
      <c r="FRP319" s="29"/>
      <c r="FRQ319" s="29"/>
      <c r="FRR319" s="29"/>
      <c r="FRS319" s="29"/>
      <c r="FRT319" s="29"/>
      <c r="FRU319" s="29"/>
      <c r="FRV319" s="29"/>
      <c r="FRW319" s="29"/>
      <c r="FRX319" s="29"/>
      <c r="FRY319" s="29"/>
      <c r="FRZ319" s="29"/>
      <c r="FSA319" s="29"/>
      <c r="FSB319" s="29"/>
      <c r="FSC319" s="29"/>
      <c r="FSD319" s="29"/>
      <c r="FSE319" s="29"/>
      <c r="FSF319" s="29"/>
      <c r="FSG319" s="29"/>
      <c r="FSH319" s="29"/>
      <c r="FSI319" s="29"/>
      <c r="FSJ319" s="29"/>
      <c r="FSK319" s="29"/>
      <c r="FSL319" s="29"/>
      <c r="FSM319" s="29"/>
      <c r="FSN319" s="29"/>
      <c r="FSO319" s="29"/>
      <c r="FSP319" s="29"/>
      <c r="FSQ319" s="29"/>
      <c r="FSR319" s="29"/>
      <c r="FSS319" s="29"/>
      <c r="FST319" s="29"/>
      <c r="FSU319" s="29"/>
      <c r="FSV319" s="29"/>
      <c r="FSW319" s="29"/>
      <c r="FSX319" s="29"/>
      <c r="FSY319" s="29"/>
      <c r="FSZ319" s="29"/>
      <c r="FTA319" s="29"/>
      <c r="FTB319" s="29"/>
      <c r="FTC319" s="29"/>
      <c r="FTD319" s="29"/>
      <c r="FTE319" s="29"/>
      <c r="FTF319" s="29"/>
      <c r="FTG319" s="29"/>
      <c r="FTH319" s="29"/>
      <c r="FTI319" s="29"/>
      <c r="FTJ319" s="29"/>
      <c r="FTK319" s="29"/>
      <c r="FTL319" s="29"/>
      <c r="FTM319" s="29"/>
      <c r="FTN319" s="29"/>
      <c r="FTO319" s="29"/>
      <c r="FTP319" s="29"/>
      <c r="FTQ319" s="29"/>
      <c r="FTR319" s="29"/>
      <c r="FTS319" s="29"/>
      <c r="FTT319" s="29"/>
      <c r="FTU319" s="29"/>
      <c r="FTV319" s="29"/>
      <c r="FTW319" s="29"/>
      <c r="FTX319" s="29"/>
      <c r="FTY319" s="29"/>
      <c r="FTZ319" s="29"/>
      <c r="FUA319" s="29"/>
      <c r="FUB319" s="29"/>
      <c r="FUC319" s="29"/>
      <c r="FUD319" s="29"/>
      <c r="FUE319" s="29"/>
      <c r="FUF319" s="29"/>
      <c r="FUG319" s="29"/>
      <c r="FUH319" s="29"/>
      <c r="FUI319" s="29"/>
      <c r="FUJ319" s="29"/>
      <c r="FUK319" s="29"/>
      <c r="FUL319" s="29"/>
      <c r="FUM319" s="29"/>
      <c r="FUN319" s="29"/>
      <c r="FUO319" s="29"/>
      <c r="FUP319" s="29"/>
      <c r="FUQ319" s="29"/>
      <c r="FUR319" s="29"/>
      <c r="FUS319" s="29"/>
      <c r="FUT319" s="29"/>
      <c r="FUU319" s="29"/>
      <c r="FUV319" s="29"/>
      <c r="FUW319" s="29"/>
      <c r="FUX319" s="29"/>
      <c r="FUY319" s="29"/>
      <c r="FUZ319" s="29"/>
      <c r="FVA319" s="29"/>
      <c r="FVB319" s="29"/>
      <c r="FVC319" s="29"/>
      <c r="FVD319" s="29"/>
      <c r="FVE319" s="29"/>
      <c r="FVF319" s="29"/>
      <c r="FVG319" s="29"/>
      <c r="FVH319" s="29"/>
      <c r="FVI319" s="29"/>
      <c r="FVJ319" s="29"/>
      <c r="FVK319" s="29"/>
      <c r="FVL319" s="29"/>
      <c r="FVM319" s="29"/>
      <c r="FVN319" s="29"/>
      <c r="FVO319" s="29"/>
      <c r="FVP319" s="29"/>
      <c r="FVQ319" s="29"/>
      <c r="FVR319" s="29"/>
      <c r="FVS319" s="29"/>
      <c r="FVT319" s="29"/>
      <c r="FVU319" s="29"/>
      <c r="FVV319" s="29"/>
      <c r="FVW319" s="29"/>
      <c r="FVX319" s="29"/>
      <c r="FVY319" s="29"/>
      <c r="FVZ319" s="29"/>
      <c r="FWA319" s="29"/>
      <c r="FWB319" s="29"/>
      <c r="FWC319" s="29"/>
      <c r="FWD319" s="29"/>
      <c r="FWE319" s="29"/>
      <c r="FWF319" s="29"/>
      <c r="FWG319" s="29"/>
      <c r="FWH319" s="29"/>
      <c r="FWI319" s="29"/>
      <c r="FWJ319" s="29"/>
      <c r="FWK319" s="29"/>
      <c r="FWL319" s="29"/>
      <c r="FWM319" s="29"/>
      <c r="FWN319" s="29"/>
      <c r="FWO319" s="29"/>
      <c r="FWP319" s="29"/>
      <c r="FWQ319" s="29"/>
      <c r="FWR319" s="29"/>
      <c r="FWS319" s="29"/>
      <c r="FWT319" s="29"/>
      <c r="FWU319" s="29"/>
      <c r="FWV319" s="29"/>
      <c r="FWW319" s="29"/>
      <c r="FWX319" s="29"/>
      <c r="FWY319" s="29"/>
      <c r="FWZ319" s="29"/>
      <c r="FXA319" s="29"/>
      <c r="FXB319" s="29"/>
      <c r="FXC319" s="29"/>
      <c r="FXD319" s="29"/>
      <c r="FXE319" s="29"/>
      <c r="FXF319" s="29"/>
      <c r="FXG319" s="29"/>
      <c r="FXH319" s="29"/>
      <c r="FXI319" s="29"/>
      <c r="FXJ319" s="29"/>
      <c r="FXK319" s="29"/>
      <c r="FXL319" s="29"/>
      <c r="FXM319" s="29"/>
      <c r="FXN319" s="29"/>
      <c r="FXO319" s="29"/>
      <c r="FXP319" s="29"/>
      <c r="FXQ319" s="29"/>
      <c r="FXR319" s="29"/>
      <c r="FXS319" s="29"/>
      <c r="FXT319" s="29"/>
      <c r="FXU319" s="29"/>
      <c r="FXV319" s="29"/>
      <c r="FXW319" s="29"/>
      <c r="FXX319" s="29"/>
      <c r="FXY319" s="29"/>
      <c r="FXZ319" s="29"/>
      <c r="FYA319" s="29"/>
      <c r="FYB319" s="29"/>
      <c r="FYC319" s="29"/>
      <c r="FYD319" s="29"/>
      <c r="FYE319" s="29"/>
      <c r="FYF319" s="29"/>
      <c r="FYG319" s="29"/>
      <c r="FYH319" s="29"/>
      <c r="FYI319" s="29"/>
      <c r="FYJ319" s="29"/>
      <c r="FYK319" s="29"/>
      <c r="FYL319" s="29"/>
      <c r="FYM319" s="29"/>
      <c r="FYN319" s="29"/>
      <c r="FYO319" s="29"/>
      <c r="FYP319" s="29"/>
      <c r="FYQ319" s="29"/>
      <c r="FYR319" s="29"/>
      <c r="FYS319" s="29"/>
      <c r="FYT319" s="29"/>
      <c r="FYU319" s="29"/>
      <c r="FYV319" s="29"/>
      <c r="FYW319" s="29"/>
      <c r="FYX319" s="29"/>
      <c r="FYY319" s="29"/>
      <c r="FYZ319" s="29"/>
      <c r="FZA319" s="29"/>
      <c r="FZB319" s="29"/>
      <c r="FZC319" s="29"/>
      <c r="FZD319" s="29"/>
      <c r="FZE319" s="29"/>
      <c r="FZF319" s="29"/>
      <c r="FZG319" s="29"/>
      <c r="FZH319" s="29"/>
      <c r="FZI319" s="29"/>
      <c r="FZJ319" s="29"/>
      <c r="FZK319" s="29"/>
      <c r="FZL319" s="29"/>
      <c r="FZM319" s="29"/>
      <c r="FZN319" s="29"/>
      <c r="FZO319" s="29"/>
      <c r="FZP319" s="29"/>
      <c r="FZQ319" s="29"/>
      <c r="FZR319" s="29"/>
      <c r="FZS319" s="29"/>
      <c r="FZT319" s="29"/>
      <c r="FZU319" s="29"/>
      <c r="FZV319" s="29"/>
      <c r="FZW319" s="29"/>
      <c r="FZX319" s="29"/>
      <c r="FZY319" s="29"/>
      <c r="FZZ319" s="29"/>
      <c r="GAA319" s="29"/>
      <c r="GAB319" s="29"/>
      <c r="GAC319" s="29"/>
      <c r="GAD319" s="29"/>
      <c r="GAE319" s="29"/>
      <c r="GAF319" s="29"/>
      <c r="GAG319" s="29"/>
      <c r="GAH319" s="29"/>
      <c r="GAI319" s="29"/>
      <c r="GAJ319" s="29"/>
      <c r="GAK319" s="29"/>
      <c r="GAL319" s="29"/>
      <c r="GAM319" s="29"/>
      <c r="GAN319" s="29"/>
      <c r="GAO319" s="29"/>
      <c r="GAP319" s="29"/>
      <c r="GAQ319" s="29"/>
      <c r="GAR319" s="29"/>
      <c r="GAS319" s="29"/>
      <c r="GAT319" s="29"/>
      <c r="GAU319" s="29"/>
      <c r="GAV319" s="29"/>
      <c r="GAW319" s="29"/>
      <c r="GAX319" s="29"/>
      <c r="GAY319" s="29"/>
      <c r="GAZ319" s="29"/>
      <c r="GBA319" s="29"/>
      <c r="GBB319" s="29"/>
      <c r="GBC319" s="29"/>
      <c r="GBD319" s="29"/>
      <c r="GBE319" s="29"/>
      <c r="GBF319" s="29"/>
      <c r="GBG319" s="29"/>
      <c r="GBH319" s="29"/>
      <c r="GBI319" s="29"/>
      <c r="GBJ319" s="29"/>
      <c r="GBK319" s="29"/>
      <c r="GBL319" s="29"/>
      <c r="GBM319" s="29"/>
      <c r="GBN319" s="29"/>
      <c r="GBO319" s="29"/>
      <c r="GBP319" s="29"/>
      <c r="GBQ319" s="29"/>
      <c r="GBR319" s="29"/>
      <c r="GBS319" s="29"/>
      <c r="GBT319" s="29"/>
      <c r="GBU319" s="29"/>
      <c r="GBV319" s="29"/>
      <c r="GBW319" s="29"/>
      <c r="GBX319" s="29"/>
      <c r="GBY319" s="29"/>
      <c r="GBZ319" s="29"/>
      <c r="GCA319" s="29"/>
      <c r="GCB319" s="29"/>
      <c r="GCC319" s="29"/>
      <c r="GCD319" s="29"/>
      <c r="GCE319" s="29"/>
      <c r="GCF319" s="29"/>
      <c r="GCG319" s="29"/>
      <c r="GCH319" s="29"/>
      <c r="GCI319" s="29"/>
      <c r="GCJ319" s="29"/>
      <c r="GCK319" s="29"/>
      <c r="GCL319" s="29"/>
      <c r="GCM319" s="29"/>
      <c r="GCN319" s="29"/>
      <c r="GCO319" s="29"/>
      <c r="GCP319" s="29"/>
      <c r="GCQ319" s="29"/>
      <c r="GCR319" s="29"/>
      <c r="GCS319" s="29"/>
      <c r="GCT319" s="29"/>
      <c r="GCU319" s="29"/>
      <c r="GCV319" s="29"/>
      <c r="GCW319" s="29"/>
      <c r="GCX319" s="29"/>
      <c r="GCY319" s="29"/>
      <c r="GCZ319" s="29"/>
      <c r="GDA319" s="29"/>
      <c r="GDB319" s="29"/>
      <c r="GDC319" s="29"/>
      <c r="GDD319" s="29"/>
      <c r="GDE319" s="29"/>
      <c r="GDF319" s="29"/>
      <c r="GDG319" s="29"/>
      <c r="GDH319" s="29"/>
      <c r="GDI319" s="29"/>
      <c r="GDJ319" s="29"/>
      <c r="GDK319" s="29"/>
      <c r="GDL319" s="29"/>
      <c r="GDM319" s="29"/>
      <c r="GDN319" s="29"/>
      <c r="GDO319" s="29"/>
      <c r="GDP319" s="29"/>
      <c r="GDQ319" s="29"/>
      <c r="GDR319" s="29"/>
      <c r="GDS319" s="29"/>
      <c r="GDT319" s="29"/>
      <c r="GDU319" s="29"/>
      <c r="GDV319" s="29"/>
      <c r="GDW319" s="29"/>
      <c r="GDX319" s="29"/>
      <c r="GDY319" s="29"/>
      <c r="GDZ319" s="29"/>
      <c r="GEA319" s="29"/>
      <c r="GEB319" s="29"/>
      <c r="GEC319" s="29"/>
      <c r="GED319" s="29"/>
      <c r="GEE319" s="29"/>
      <c r="GEF319" s="29"/>
      <c r="GEG319" s="29"/>
      <c r="GEH319" s="29"/>
      <c r="GEI319" s="29"/>
      <c r="GEJ319" s="29"/>
      <c r="GEK319" s="29"/>
      <c r="GEL319" s="29"/>
      <c r="GEM319" s="29"/>
      <c r="GEN319" s="29"/>
      <c r="GEO319" s="29"/>
      <c r="GEP319" s="29"/>
      <c r="GEQ319" s="29"/>
      <c r="GER319" s="29"/>
      <c r="GES319" s="29"/>
      <c r="GET319" s="29"/>
      <c r="GEU319" s="29"/>
      <c r="GEV319" s="29"/>
      <c r="GEW319" s="29"/>
      <c r="GEX319" s="29"/>
      <c r="GEY319" s="29"/>
      <c r="GEZ319" s="29"/>
      <c r="GFA319" s="29"/>
      <c r="GFB319" s="29"/>
      <c r="GFC319" s="29"/>
      <c r="GFD319" s="29"/>
      <c r="GFE319" s="29"/>
      <c r="GFF319" s="29"/>
      <c r="GFG319" s="29"/>
      <c r="GFH319" s="29"/>
      <c r="GFI319" s="29"/>
      <c r="GFJ319" s="29"/>
      <c r="GFK319" s="29"/>
      <c r="GFL319" s="29"/>
      <c r="GFM319" s="29"/>
      <c r="GFN319" s="29"/>
      <c r="GFO319" s="29"/>
      <c r="GFP319" s="29"/>
      <c r="GFQ319" s="29"/>
      <c r="GFR319" s="29"/>
      <c r="GFS319" s="29"/>
      <c r="GFT319" s="29"/>
      <c r="GFU319" s="29"/>
      <c r="GFV319" s="29"/>
      <c r="GFW319" s="29"/>
      <c r="GFX319" s="29"/>
      <c r="GFY319" s="29"/>
      <c r="GFZ319" s="29"/>
      <c r="GGA319" s="29"/>
      <c r="GGB319" s="29"/>
      <c r="GGC319" s="29"/>
      <c r="GGD319" s="29"/>
      <c r="GGE319" s="29"/>
      <c r="GGF319" s="29"/>
      <c r="GGG319" s="29"/>
      <c r="GGH319" s="29"/>
      <c r="GGI319" s="29"/>
      <c r="GGJ319" s="29"/>
      <c r="GGK319" s="29"/>
      <c r="GGL319" s="29"/>
      <c r="GGM319" s="29"/>
      <c r="GGN319" s="29"/>
      <c r="GGO319" s="29"/>
      <c r="GGP319" s="29"/>
      <c r="GGQ319" s="29"/>
      <c r="GGR319" s="29"/>
      <c r="GGS319" s="29"/>
      <c r="GGT319" s="29"/>
      <c r="GGU319" s="29"/>
      <c r="GGV319" s="29"/>
      <c r="GGW319" s="29"/>
      <c r="GGX319" s="29"/>
      <c r="GGY319" s="29"/>
      <c r="GGZ319" s="29"/>
      <c r="GHA319" s="29"/>
      <c r="GHB319" s="29"/>
      <c r="GHC319" s="29"/>
      <c r="GHD319" s="29"/>
      <c r="GHE319" s="29"/>
      <c r="GHF319" s="29"/>
      <c r="GHG319" s="29"/>
      <c r="GHH319" s="29"/>
      <c r="GHI319" s="29"/>
      <c r="GHJ319" s="29"/>
      <c r="GHK319" s="29"/>
      <c r="GHL319" s="29"/>
      <c r="GHM319" s="29"/>
      <c r="GHN319" s="29"/>
      <c r="GHO319" s="29"/>
      <c r="GHP319" s="29"/>
      <c r="GHQ319" s="29"/>
      <c r="GHR319" s="29"/>
      <c r="GHS319" s="29"/>
      <c r="GHT319" s="29"/>
      <c r="GHU319" s="29"/>
      <c r="GHV319" s="29"/>
      <c r="GHW319" s="29"/>
      <c r="GHX319" s="29"/>
      <c r="GHY319" s="29"/>
      <c r="GHZ319" s="29"/>
      <c r="GIA319" s="29"/>
      <c r="GIB319" s="29"/>
      <c r="GIC319" s="29"/>
      <c r="GID319" s="29"/>
      <c r="GIE319" s="29"/>
      <c r="GIF319" s="29"/>
      <c r="GIG319" s="29"/>
      <c r="GIH319" s="29"/>
      <c r="GII319" s="29"/>
      <c r="GIJ319" s="29"/>
      <c r="GIK319" s="29"/>
      <c r="GIL319" s="29"/>
      <c r="GIM319" s="29"/>
      <c r="GIN319" s="29"/>
      <c r="GIO319" s="29"/>
      <c r="GIP319" s="29"/>
      <c r="GIQ319" s="29"/>
      <c r="GIR319" s="29"/>
      <c r="GIS319" s="29"/>
      <c r="GIT319" s="29"/>
      <c r="GIU319" s="29"/>
      <c r="GIV319" s="29"/>
      <c r="GIW319" s="29"/>
      <c r="GIX319" s="29"/>
      <c r="GIY319" s="29"/>
      <c r="GIZ319" s="29"/>
      <c r="GJA319" s="29"/>
      <c r="GJB319" s="29"/>
      <c r="GJC319" s="29"/>
      <c r="GJD319" s="29"/>
      <c r="GJE319" s="29"/>
      <c r="GJF319" s="29"/>
      <c r="GJG319" s="29"/>
      <c r="GJH319" s="29"/>
      <c r="GJI319" s="29"/>
      <c r="GJJ319" s="29"/>
      <c r="GJK319" s="29"/>
      <c r="GJL319" s="29"/>
      <c r="GJM319" s="29"/>
      <c r="GJN319" s="29"/>
      <c r="GJO319" s="29"/>
      <c r="GJP319" s="29"/>
      <c r="GJQ319" s="29"/>
      <c r="GJR319" s="29"/>
      <c r="GJS319" s="29"/>
      <c r="GJT319" s="29"/>
      <c r="GJU319" s="29"/>
      <c r="GJV319" s="29"/>
      <c r="GJW319" s="29"/>
      <c r="GJX319" s="29"/>
      <c r="GJY319" s="29"/>
      <c r="GJZ319" s="29"/>
      <c r="GKA319" s="29"/>
      <c r="GKB319" s="29"/>
      <c r="GKC319" s="29"/>
      <c r="GKD319" s="29"/>
      <c r="GKE319" s="29"/>
      <c r="GKF319" s="29"/>
      <c r="GKG319" s="29"/>
      <c r="GKH319" s="29"/>
      <c r="GKI319" s="29"/>
      <c r="GKJ319" s="29"/>
      <c r="GKK319" s="29"/>
      <c r="GKL319" s="29"/>
      <c r="GKM319" s="29"/>
      <c r="GKN319" s="29"/>
      <c r="GKO319" s="29"/>
      <c r="GKP319" s="29"/>
      <c r="GKQ319" s="29"/>
      <c r="GKR319" s="29"/>
      <c r="GKS319" s="29"/>
      <c r="GKT319" s="29"/>
      <c r="GKU319" s="29"/>
      <c r="GKV319" s="29"/>
      <c r="GKW319" s="29"/>
      <c r="GKX319" s="29"/>
      <c r="GKY319" s="29"/>
      <c r="GKZ319" s="29"/>
      <c r="GLA319" s="29"/>
      <c r="GLB319" s="29"/>
      <c r="GLC319" s="29"/>
      <c r="GLD319" s="29"/>
      <c r="GLE319" s="29"/>
      <c r="GLF319" s="29"/>
      <c r="GLG319" s="29"/>
      <c r="GLH319" s="29"/>
      <c r="GLI319" s="29"/>
      <c r="GLJ319" s="29"/>
      <c r="GLK319" s="29"/>
      <c r="GLL319" s="29"/>
      <c r="GLM319" s="29"/>
      <c r="GLN319" s="29"/>
      <c r="GLO319" s="29"/>
      <c r="GLP319" s="29"/>
      <c r="GLQ319" s="29"/>
      <c r="GLR319" s="29"/>
      <c r="GLS319" s="29"/>
      <c r="GLT319" s="29"/>
      <c r="GLU319" s="29"/>
      <c r="GLV319" s="29"/>
      <c r="GLW319" s="29"/>
      <c r="GLX319" s="29"/>
      <c r="GLY319" s="29"/>
      <c r="GLZ319" s="29"/>
      <c r="GMA319" s="29"/>
      <c r="GMB319" s="29"/>
      <c r="GMC319" s="29"/>
      <c r="GMD319" s="29"/>
      <c r="GME319" s="29"/>
      <c r="GMF319" s="29"/>
      <c r="GMG319" s="29"/>
      <c r="GMH319" s="29"/>
      <c r="GMI319" s="29"/>
      <c r="GMJ319" s="29"/>
      <c r="GMK319" s="29"/>
      <c r="GML319" s="29"/>
      <c r="GMM319" s="29"/>
      <c r="GMN319" s="29"/>
      <c r="GMO319" s="29"/>
      <c r="GMP319" s="29"/>
      <c r="GMQ319" s="29"/>
      <c r="GMR319" s="29"/>
      <c r="GMS319" s="29"/>
      <c r="GMT319" s="29"/>
      <c r="GMU319" s="29"/>
      <c r="GMV319" s="29"/>
      <c r="GMW319" s="29"/>
      <c r="GMX319" s="29"/>
      <c r="GMY319" s="29"/>
      <c r="GMZ319" s="29"/>
      <c r="GNA319" s="29"/>
      <c r="GNB319" s="29"/>
      <c r="GNC319" s="29"/>
      <c r="GND319" s="29"/>
      <c r="GNE319" s="29"/>
      <c r="GNF319" s="29"/>
      <c r="GNG319" s="29"/>
      <c r="GNH319" s="29"/>
      <c r="GNI319" s="29"/>
      <c r="GNJ319" s="29"/>
      <c r="GNK319" s="29"/>
      <c r="GNL319" s="29"/>
      <c r="GNM319" s="29"/>
      <c r="GNN319" s="29"/>
      <c r="GNO319" s="29"/>
      <c r="GNP319" s="29"/>
      <c r="GNQ319" s="29"/>
      <c r="GNR319" s="29"/>
      <c r="GNS319" s="29"/>
      <c r="GNT319" s="29"/>
      <c r="GNU319" s="29"/>
      <c r="GNV319" s="29"/>
      <c r="GNW319" s="29"/>
      <c r="GNX319" s="29"/>
      <c r="GNY319" s="29"/>
      <c r="GNZ319" s="29"/>
      <c r="GOA319" s="29"/>
      <c r="GOB319" s="29"/>
      <c r="GOC319" s="29"/>
      <c r="GOD319" s="29"/>
      <c r="GOE319" s="29"/>
      <c r="GOF319" s="29"/>
      <c r="GOG319" s="29"/>
      <c r="GOH319" s="29"/>
      <c r="GOI319" s="29"/>
      <c r="GOJ319" s="29"/>
      <c r="GOK319" s="29"/>
      <c r="GOL319" s="29"/>
      <c r="GOM319" s="29"/>
      <c r="GON319" s="29"/>
      <c r="GOO319" s="29"/>
      <c r="GOP319" s="29"/>
      <c r="GOQ319" s="29"/>
      <c r="GOR319" s="29"/>
      <c r="GOS319" s="29"/>
      <c r="GOT319" s="29"/>
      <c r="GOU319" s="29"/>
      <c r="GOV319" s="29"/>
      <c r="GOW319" s="29"/>
      <c r="GOX319" s="29"/>
      <c r="GOY319" s="29"/>
      <c r="GOZ319" s="29"/>
      <c r="GPA319" s="29"/>
      <c r="GPB319" s="29"/>
      <c r="GPC319" s="29"/>
      <c r="GPD319" s="29"/>
      <c r="GPE319" s="29"/>
      <c r="GPF319" s="29"/>
      <c r="GPG319" s="29"/>
      <c r="GPH319" s="29"/>
      <c r="GPI319" s="29"/>
      <c r="GPJ319" s="29"/>
      <c r="GPK319" s="29"/>
      <c r="GPL319" s="29"/>
      <c r="GPM319" s="29"/>
      <c r="GPN319" s="29"/>
      <c r="GPO319" s="29"/>
      <c r="GPP319" s="29"/>
      <c r="GPQ319" s="29"/>
      <c r="GPR319" s="29"/>
      <c r="GPS319" s="29"/>
      <c r="GPT319" s="29"/>
      <c r="GPU319" s="29"/>
      <c r="GPV319" s="29"/>
      <c r="GPW319" s="29"/>
      <c r="GPX319" s="29"/>
      <c r="GPY319" s="29"/>
      <c r="GPZ319" s="29"/>
      <c r="GQA319" s="29"/>
      <c r="GQB319" s="29"/>
      <c r="GQC319" s="29"/>
      <c r="GQD319" s="29"/>
      <c r="GQE319" s="29"/>
      <c r="GQF319" s="29"/>
      <c r="GQG319" s="29"/>
      <c r="GQH319" s="29"/>
      <c r="GQI319" s="29"/>
      <c r="GQJ319" s="29"/>
      <c r="GQK319" s="29"/>
      <c r="GQL319" s="29"/>
      <c r="GQM319" s="29"/>
      <c r="GQN319" s="29"/>
      <c r="GQO319" s="29"/>
      <c r="GQP319" s="29"/>
      <c r="GQQ319" s="29"/>
      <c r="GQR319" s="29"/>
      <c r="GQS319" s="29"/>
      <c r="GQT319" s="29"/>
      <c r="GQU319" s="29"/>
      <c r="GQV319" s="29"/>
      <c r="GQW319" s="29"/>
      <c r="GQX319" s="29"/>
      <c r="GQY319" s="29"/>
      <c r="GQZ319" s="29"/>
      <c r="GRA319" s="29"/>
      <c r="GRB319" s="29"/>
      <c r="GRC319" s="29"/>
      <c r="GRD319" s="29"/>
      <c r="GRE319" s="29"/>
      <c r="GRF319" s="29"/>
      <c r="GRG319" s="29"/>
      <c r="GRH319" s="29"/>
      <c r="GRI319" s="29"/>
      <c r="GRJ319" s="29"/>
      <c r="GRK319" s="29"/>
      <c r="GRL319" s="29"/>
      <c r="GRM319" s="29"/>
      <c r="GRN319" s="29"/>
      <c r="GRO319" s="29"/>
      <c r="GRP319" s="29"/>
      <c r="GRQ319" s="29"/>
      <c r="GRR319" s="29"/>
      <c r="GRS319" s="29"/>
      <c r="GRT319" s="29"/>
      <c r="GRU319" s="29"/>
      <c r="GRV319" s="29"/>
      <c r="GRW319" s="29"/>
      <c r="GRX319" s="29"/>
      <c r="GRY319" s="29"/>
      <c r="GRZ319" s="29"/>
      <c r="GSA319" s="29"/>
      <c r="GSB319" s="29"/>
      <c r="GSC319" s="29"/>
      <c r="GSD319" s="29"/>
      <c r="GSE319" s="29"/>
      <c r="GSF319" s="29"/>
      <c r="GSG319" s="29"/>
      <c r="GSH319" s="29"/>
      <c r="GSI319" s="29"/>
      <c r="GSJ319" s="29"/>
      <c r="GSK319" s="29"/>
      <c r="GSL319" s="29"/>
      <c r="GSM319" s="29"/>
      <c r="GSN319" s="29"/>
      <c r="GSO319" s="29"/>
      <c r="GSP319" s="29"/>
      <c r="GSQ319" s="29"/>
      <c r="GSR319" s="29"/>
      <c r="GSS319" s="29"/>
      <c r="GST319" s="29"/>
      <c r="GSU319" s="29"/>
      <c r="GSV319" s="29"/>
      <c r="GSW319" s="29"/>
      <c r="GSX319" s="29"/>
      <c r="GSY319" s="29"/>
      <c r="GSZ319" s="29"/>
      <c r="GTA319" s="29"/>
      <c r="GTB319" s="29"/>
      <c r="GTC319" s="29"/>
      <c r="GTD319" s="29"/>
      <c r="GTE319" s="29"/>
      <c r="GTF319" s="29"/>
      <c r="GTG319" s="29"/>
      <c r="GTH319" s="29"/>
      <c r="GTI319" s="29"/>
      <c r="GTJ319" s="29"/>
      <c r="GTK319" s="29"/>
      <c r="GTL319" s="29"/>
      <c r="GTM319" s="29"/>
      <c r="GTN319" s="29"/>
      <c r="GTO319" s="29"/>
      <c r="GTP319" s="29"/>
      <c r="GTQ319" s="29"/>
      <c r="GTR319" s="29"/>
      <c r="GTS319" s="29"/>
      <c r="GTT319" s="29"/>
      <c r="GTU319" s="29"/>
      <c r="GTV319" s="29"/>
      <c r="GTW319" s="29"/>
      <c r="GTX319" s="29"/>
      <c r="GTY319" s="29"/>
      <c r="GTZ319" s="29"/>
      <c r="GUA319" s="29"/>
      <c r="GUB319" s="29"/>
      <c r="GUC319" s="29"/>
      <c r="GUD319" s="29"/>
      <c r="GUE319" s="29"/>
      <c r="GUF319" s="29"/>
      <c r="GUG319" s="29"/>
      <c r="GUH319" s="29"/>
      <c r="GUI319" s="29"/>
      <c r="GUJ319" s="29"/>
      <c r="GUK319" s="29"/>
      <c r="GUL319" s="29"/>
      <c r="GUM319" s="29"/>
      <c r="GUN319" s="29"/>
      <c r="GUO319" s="29"/>
      <c r="GUP319" s="29"/>
      <c r="GUQ319" s="29"/>
      <c r="GUR319" s="29"/>
      <c r="GUS319" s="29"/>
      <c r="GUT319" s="29"/>
      <c r="GUU319" s="29"/>
      <c r="GUV319" s="29"/>
      <c r="GUW319" s="29"/>
      <c r="GUX319" s="29"/>
      <c r="GUY319" s="29"/>
      <c r="GUZ319" s="29"/>
      <c r="GVA319" s="29"/>
      <c r="GVB319" s="29"/>
      <c r="GVC319" s="29"/>
      <c r="GVD319" s="29"/>
      <c r="GVE319" s="29"/>
      <c r="GVF319" s="29"/>
      <c r="GVG319" s="29"/>
      <c r="GVH319" s="29"/>
      <c r="GVI319" s="29"/>
      <c r="GVJ319" s="29"/>
      <c r="GVK319" s="29"/>
      <c r="GVL319" s="29"/>
      <c r="GVM319" s="29"/>
      <c r="GVN319" s="29"/>
      <c r="GVO319" s="29"/>
      <c r="GVP319" s="29"/>
      <c r="GVQ319" s="29"/>
      <c r="GVR319" s="29"/>
      <c r="GVS319" s="29"/>
      <c r="GVT319" s="29"/>
      <c r="GVU319" s="29"/>
      <c r="GVV319" s="29"/>
      <c r="GVW319" s="29"/>
      <c r="GVX319" s="29"/>
      <c r="GVY319" s="29"/>
      <c r="GVZ319" s="29"/>
      <c r="GWA319" s="29"/>
      <c r="GWB319" s="29"/>
      <c r="GWC319" s="29"/>
      <c r="GWD319" s="29"/>
      <c r="GWE319" s="29"/>
      <c r="GWF319" s="29"/>
      <c r="GWG319" s="29"/>
      <c r="GWH319" s="29"/>
      <c r="GWI319" s="29"/>
      <c r="GWJ319" s="29"/>
      <c r="GWK319" s="29"/>
      <c r="GWL319" s="29"/>
      <c r="GWM319" s="29"/>
      <c r="GWN319" s="29"/>
      <c r="GWO319" s="29"/>
      <c r="GWP319" s="29"/>
      <c r="GWQ319" s="29"/>
      <c r="GWR319" s="29"/>
      <c r="GWS319" s="29"/>
      <c r="GWT319" s="29"/>
      <c r="GWU319" s="29"/>
      <c r="GWV319" s="29"/>
      <c r="GWW319" s="29"/>
      <c r="GWX319" s="29"/>
      <c r="GWY319" s="29"/>
      <c r="GWZ319" s="29"/>
      <c r="GXA319" s="29"/>
      <c r="GXB319" s="29"/>
      <c r="GXC319" s="29"/>
      <c r="GXD319" s="29"/>
      <c r="GXE319" s="29"/>
      <c r="GXF319" s="29"/>
      <c r="GXG319" s="29"/>
      <c r="GXH319" s="29"/>
      <c r="GXI319" s="29"/>
      <c r="GXJ319" s="29"/>
      <c r="GXK319" s="29"/>
      <c r="GXL319" s="29"/>
      <c r="GXM319" s="29"/>
      <c r="GXN319" s="29"/>
      <c r="GXO319" s="29"/>
      <c r="GXP319" s="29"/>
      <c r="GXQ319" s="29"/>
      <c r="GXR319" s="29"/>
      <c r="GXS319" s="29"/>
      <c r="GXT319" s="29"/>
      <c r="GXU319" s="29"/>
      <c r="GXV319" s="29"/>
      <c r="GXW319" s="29"/>
      <c r="GXX319" s="29"/>
      <c r="GXY319" s="29"/>
      <c r="GXZ319" s="29"/>
      <c r="GYA319" s="29"/>
      <c r="GYB319" s="29"/>
      <c r="GYC319" s="29"/>
      <c r="GYD319" s="29"/>
      <c r="GYE319" s="29"/>
      <c r="GYF319" s="29"/>
      <c r="GYG319" s="29"/>
      <c r="GYH319" s="29"/>
      <c r="GYI319" s="29"/>
      <c r="GYJ319" s="29"/>
      <c r="GYK319" s="29"/>
      <c r="GYL319" s="29"/>
      <c r="GYM319" s="29"/>
      <c r="GYN319" s="29"/>
      <c r="GYO319" s="29"/>
      <c r="GYP319" s="29"/>
      <c r="GYQ319" s="29"/>
      <c r="GYR319" s="29"/>
      <c r="GYS319" s="29"/>
      <c r="GYT319" s="29"/>
      <c r="GYU319" s="29"/>
      <c r="GYV319" s="29"/>
      <c r="GYW319" s="29"/>
      <c r="GYX319" s="29"/>
      <c r="GYY319" s="29"/>
      <c r="GYZ319" s="29"/>
      <c r="GZA319" s="29"/>
      <c r="GZB319" s="29"/>
      <c r="GZC319" s="29"/>
      <c r="GZD319" s="29"/>
      <c r="GZE319" s="29"/>
      <c r="GZF319" s="29"/>
      <c r="GZG319" s="29"/>
      <c r="GZH319" s="29"/>
      <c r="GZI319" s="29"/>
      <c r="GZJ319" s="29"/>
      <c r="GZK319" s="29"/>
      <c r="GZL319" s="29"/>
      <c r="GZM319" s="29"/>
      <c r="GZN319" s="29"/>
      <c r="GZO319" s="29"/>
      <c r="GZP319" s="29"/>
      <c r="GZQ319" s="29"/>
      <c r="GZR319" s="29"/>
      <c r="GZS319" s="29"/>
      <c r="GZT319" s="29"/>
      <c r="GZU319" s="29"/>
      <c r="GZV319" s="29"/>
      <c r="GZW319" s="29"/>
      <c r="GZX319" s="29"/>
      <c r="GZY319" s="29"/>
      <c r="GZZ319" s="29"/>
      <c r="HAA319" s="29"/>
      <c r="HAB319" s="29"/>
      <c r="HAC319" s="29"/>
      <c r="HAD319" s="29"/>
      <c r="HAE319" s="29"/>
      <c r="HAF319" s="29"/>
      <c r="HAG319" s="29"/>
      <c r="HAH319" s="29"/>
      <c r="HAI319" s="29"/>
      <c r="HAJ319" s="29"/>
      <c r="HAK319" s="29"/>
      <c r="HAL319" s="29"/>
      <c r="HAM319" s="29"/>
      <c r="HAN319" s="29"/>
      <c r="HAO319" s="29"/>
      <c r="HAP319" s="29"/>
      <c r="HAQ319" s="29"/>
      <c r="HAR319" s="29"/>
      <c r="HAS319" s="29"/>
      <c r="HAT319" s="29"/>
      <c r="HAU319" s="29"/>
      <c r="HAV319" s="29"/>
      <c r="HAW319" s="29"/>
      <c r="HAX319" s="29"/>
      <c r="HAY319" s="29"/>
      <c r="HAZ319" s="29"/>
      <c r="HBA319" s="29"/>
      <c r="HBB319" s="29"/>
      <c r="HBC319" s="29"/>
      <c r="HBD319" s="29"/>
      <c r="HBE319" s="29"/>
      <c r="HBF319" s="29"/>
      <c r="HBG319" s="29"/>
      <c r="HBH319" s="29"/>
      <c r="HBI319" s="29"/>
      <c r="HBJ319" s="29"/>
      <c r="HBK319" s="29"/>
      <c r="HBL319" s="29"/>
      <c r="HBM319" s="29"/>
      <c r="HBN319" s="29"/>
      <c r="HBO319" s="29"/>
      <c r="HBP319" s="29"/>
      <c r="HBQ319" s="29"/>
      <c r="HBR319" s="29"/>
      <c r="HBS319" s="29"/>
      <c r="HBT319" s="29"/>
      <c r="HBU319" s="29"/>
      <c r="HBV319" s="29"/>
      <c r="HBW319" s="29"/>
      <c r="HBX319" s="29"/>
      <c r="HBY319" s="29"/>
      <c r="HBZ319" s="29"/>
      <c r="HCA319" s="29"/>
      <c r="HCB319" s="29"/>
      <c r="HCC319" s="29"/>
      <c r="HCD319" s="29"/>
      <c r="HCE319" s="29"/>
      <c r="HCF319" s="29"/>
      <c r="HCG319" s="29"/>
      <c r="HCH319" s="29"/>
      <c r="HCI319" s="29"/>
      <c r="HCJ319" s="29"/>
      <c r="HCK319" s="29"/>
      <c r="HCL319" s="29"/>
      <c r="HCM319" s="29"/>
      <c r="HCN319" s="29"/>
      <c r="HCO319" s="29"/>
      <c r="HCP319" s="29"/>
      <c r="HCQ319" s="29"/>
      <c r="HCR319" s="29"/>
      <c r="HCS319" s="29"/>
      <c r="HCT319" s="29"/>
      <c r="HCU319" s="29"/>
      <c r="HCV319" s="29"/>
      <c r="HCW319" s="29"/>
      <c r="HCX319" s="29"/>
      <c r="HCY319" s="29"/>
      <c r="HCZ319" s="29"/>
      <c r="HDA319" s="29"/>
      <c r="HDB319" s="29"/>
      <c r="HDC319" s="29"/>
      <c r="HDD319" s="29"/>
      <c r="HDE319" s="29"/>
      <c r="HDF319" s="29"/>
      <c r="HDG319" s="29"/>
      <c r="HDH319" s="29"/>
      <c r="HDI319" s="29"/>
      <c r="HDJ319" s="29"/>
      <c r="HDK319" s="29"/>
      <c r="HDL319" s="29"/>
      <c r="HDM319" s="29"/>
      <c r="HDN319" s="29"/>
      <c r="HDO319" s="29"/>
      <c r="HDP319" s="29"/>
      <c r="HDQ319" s="29"/>
      <c r="HDR319" s="29"/>
      <c r="HDS319" s="29"/>
      <c r="HDT319" s="29"/>
      <c r="HDU319" s="29"/>
      <c r="HDV319" s="29"/>
      <c r="HDW319" s="29"/>
      <c r="HDX319" s="29"/>
      <c r="HDY319" s="29"/>
      <c r="HDZ319" s="29"/>
      <c r="HEA319" s="29"/>
      <c r="HEB319" s="29"/>
      <c r="HEC319" s="29"/>
      <c r="HED319" s="29"/>
      <c r="HEE319" s="29"/>
      <c r="HEF319" s="29"/>
      <c r="HEG319" s="29"/>
      <c r="HEH319" s="29"/>
      <c r="HEI319" s="29"/>
      <c r="HEJ319" s="29"/>
      <c r="HEK319" s="29"/>
      <c r="HEL319" s="29"/>
      <c r="HEM319" s="29"/>
      <c r="HEN319" s="29"/>
      <c r="HEO319" s="29"/>
      <c r="HEP319" s="29"/>
      <c r="HEQ319" s="29"/>
      <c r="HER319" s="29"/>
      <c r="HES319" s="29"/>
      <c r="HET319" s="29"/>
      <c r="HEU319" s="29"/>
      <c r="HEV319" s="29"/>
      <c r="HEW319" s="29"/>
      <c r="HEX319" s="29"/>
      <c r="HEY319" s="29"/>
      <c r="HEZ319" s="29"/>
      <c r="HFA319" s="29"/>
      <c r="HFB319" s="29"/>
      <c r="HFC319" s="29"/>
      <c r="HFD319" s="29"/>
      <c r="HFE319" s="29"/>
      <c r="HFF319" s="29"/>
      <c r="HFG319" s="29"/>
      <c r="HFH319" s="29"/>
      <c r="HFI319" s="29"/>
      <c r="HFJ319" s="29"/>
      <c r="HFK319" s="29"/>
      <c r="HFL319" s="29"/>
      <c r="HFM319" s="29"/>
      <c r="HFN319" s="29"/>
      <c r="HFO319" s="29"/>
      <c r="HFP319" s="29"/>
      <c r="HFQ319" s="29"/>
      <c r="HFR319" s="29"/>
      <c r="HFS319" s="29"/>
      <c r="HFT319" s="29"/>
      <c r="HFU319" s="29"/>
      <c r="HFV319" s="29"/>
      <c r="HFW319" s="29"/>
      <c r="HFX319" s="29"/>
      <c r="HFY319" s="29"/>
      <c r="HFZ319" s="29"/>
      <c r="HGA319" s="29"/>
      <c r="HGB319" s="29"/>
      <c r="HGC319" s="29"/>
      <c r="HGD319" s="29"/>
      <c r="HGE319" s="29"/>
      <c r="HGF319" s="29"/>
      <c r="HGG319" s="29"/>
      <c r="HGH319" s="29"/>
      <c r="HGI319" s="29"/>
      <c r="HGJ319" s="29"/>
      <c r="HGK319" s="29"/>
      <c r="HGL319" s="29"/>
      <c r="HGM319" s="29"/>
      <c r="HGN319" s="29"/>
      <c r="HGO319" s="29"/>
      <c r="HGP319" s="29"/>
      <c r="HGQ319" s="29"/>
      <c r="HGR319" s="29"/>
      <c r="HGS319" s="29"/>
      <c r="HGT319" s="29"/>
      <c r="HGU319" s="29"/>
      <c r="HGV319" s="29"/>
      <c r="HGW319" s="29"/>
      <c r="HGX319" s="29"/>
      <c r="HGY319" s="29"/>
      <c r="HGZ319" s="29"/>
      <c r="HHA319" s="29"/>
      <c r="HHB319" s="29"/>
      <c r="HHC319" s="29"/>
      <c r="HHD319" s="29"/>
      <c r="HHE319" s="29"/>
      <c r="HHF319" s="29"/>
      <c r="HHG319" s="29"/>
      <c r="HHH319" s="29"/>
      <c r="HHI319" s="29"/>
      <c r="HHJ319" s="29"/>
      <c r="HHK319" s="29"/>
      <c r="HHL319" s="29"/>
      <c r="HHM319" s="29"/>
      <c r="HHN319" s="29"/>
      <c r="HHO319" s="29"/>
      <c r="HHP319" s="29"/>
      <c r="HHQ319" s="29"/>
      <c r="HHR319" s="29"/>
      <c r="HHS319" s="29"/>
      <c r="HHT319" s="29"/>
      <c r="HHU319" s="29"/>
      <c r="HHV319" s="29"/>
      <c r="HHW319" s="29"/>
      <c r="HHX319" s="29"/>
      <c r="HHY319" s="29"/>
      <c r="HHZ319" s="29"/>
      <c r="HIA319" s="29"/>
      <c r="HIB319" s="29"/>
      <c r="HIC319" s="29"/>
      <c r="HID319" s="29"/>
      <c r="HIE319" s="29"/>
      <c r="HIF319" s="29"/>
      <c r="HIG319" s="29"/>
      <c r="HIH319" s="29"/>
      <c r="HII319" s="29"/>
      <c r="HIJ319" s="29"/>
      <c r="HIK319" s="29"/>
      <c r="HIL319" s="29"/>
      <c r="HIM319" s="29"/>
      <c r="HIN319" s="29"/>
      <c r="HIO319" s="29"/>
      <c r="HIP319" s="29"/>
      <c r="HIQ319" s="29"/>
      <c r="HIR319" s="29"/>
      <c r="HIS319" s="29"/>
      <c r="HIT319" s="29"/>
      <c r="HIU319" s="29"/>
      <c r="HIV319" s="29"/>
      <c r="HIW319" s="29"/>
      <c r="HIX319" s="29"/>
      <c r="HIY319" s="29"/>
      <c r="HIZ319" s="29"/>
      <c r="HJA319" s="29"/>
      <c r="HJB319" s="29"/>
      <c r="HJC319" s="29"/>
      <c r="HJD319" s="29"/>
      <c r="HJE319" s="29"/>
      <c r="HJF319" s="29"/>
      <c r="HJG319" s="29"/>
      <c r="HJH319" s="29"/>
      <c r="HJI319" s="29"/>
      <c r="HJJ319" s="29"/>
      <c r="HJK319" s="29"/>
      <c r="HJL319" s="29"/>
      <c r="HJM319" s="29"/>
      <c r="HJN319" s="29"/>
      <c r="HJO319" s="29"/>
      <c r="HJP319" s="29"/>
      <c r="HJQ319" s="29"/>
      <c r="HJR319" s="29"/>
      <c r="HJS319" s="29"/>
      <c r="HJT319" s="29"/>
      <c r="HJU319" s="29"/>
      <c r="HJV319" s="29"/>
      <c r="HJW319" s="29"/>
      <c r="HJX319" s="29"/>
      <c r="HJY319" s="29"/>
      <c r="HJZ319" s="29"/>
      <c r="HKA319" s="29"/>
      <c r="HKB319" s="29"/>
      <c r="HKC319" s="29"/>
      <c r="HKD319" s="29"/>
      <c r="HKE319" s="29"/>
      <c r="HKF319" s="29"/>
      <c r="HKG319" s="29"/>
      <c r="HKH319" s="29"/>
      <c r="HKI319" s="29"/>
      <c r="HKJ319" s="29"/>
      <c r="HKK319" s="29"/>
      <c r="HKL319" s="29"/>
      <c r="HKM319" s="29"/>
      <c r="HKN319" s="29"/>
      <c r="HKO319" s="29"/>
      <c r="HKP319" s="29"/>
      <c r="HKQ319" s="29"/>
      <c r="HKR319" s="29"/>
      <c r="HKS319" s="29"/>
      <c r="HKT319" s="29"/>
      <c r="HKU319" s="29"/>
      <c r="HKV319" s="29"/>
      <c r="HKW319" s="29"/>
      <c r="HKX319" s="29"/>
      <c r="HKY319" s="29"/>
      <c r="HKZ319" s="29"/>
      <c r="HLA319" s="29"/>
      <c r="HLB319" s="29"/>
      <c r="HLC319" s="29"/>
      <c r="HLD319" s="29"/>
      <c r="HLE319" s="29"/>
      <c r="HLF319" s="29"/>
      <c r="HLG319" s="29"/>
      <c r="HLH319" s="29"/>
      <c r="HLI319" s="29"/>
      <c r="HLJ319" s="29"/>
      <c r="HLK319" s="29"/>
      <c r="HLL319" s="29"/>
      <c r="HLM319" s="29"/>
      <c r="HLN319" s="29"/>
      <c r="HLO319" s="29"/>
      <c r="HLP319" s="29"/>
      <c r="HLQ319" s="29"/>
      <c r="HLR319" s="29"/>
      <c r="HLS319" s="29"/>
      <c r="HLT319" s="29"/>
      <c r="HLU319" s="29"/>
      <c r="HLV319" s="29"/>
      <c r="HLW319" s="29"/>
      <c r="HLX319" s="29"/>
      <c r="HLY319" s="29"/>
      <c r="HLZ319" s="29"/>
      <c r="HMA319" s="29"/>
      <c r="HMB319" s="29"/>
      <c r="HMC319" s="29"/>
      <c r="HMD319" s="29"/>
      <c r="HME319" s="29"/>
      <c r="HMF319" s="29"/>
      <c r="HMG319" s="29"/>
      <c r="HMH319" s="29"/>
      <c r="HMI319" s="29"/>
      <c r="HMJ319" s="29"/>
      <c r="HMK319" s="29"/>
      <c r="HML319" s="29"/>
      <c r="HMM319" s="29"/>
      <c r="HMN319" s="29"/>
      <c r="HMO319" s="29"/>
      <c r="HMP319" s="29"/>
      <c r="HMQ319" s="29"/>
      <c r="HMR319" s="29"/>
      <c r="HMS319" s="29"/>
      <c r="HMT319" s="29"/>
      <c r="HMU319" s="29"/>
      <c r="HMV319" s="29"/>
      <c r="HMW319" s="29"/>
      <c r="HMX319" s="29"/>
      <c r="HMY319" s="29"/>
      <c r="HMZ319" s="29"/>
      <c r="HNA319" s="29"/>
      <c r="HNB319" s="29"/>
      <c r="HNC319" s="29"/>
      <c r="HND319" s="29"/>
      <c r="HNE319" s="29"/>
      <c r="HNF319" s="29"/>
      <c r="HNG319" s="29"/>
      <c r="HNH319" s="29"/>
      <c r="HNI319" s="29"/>
      <c r="HNJ319" s="29"/>
      <c r="HNK319" s="29"/>
      <c r="HNL319" s="29"/>
      <c r="HNM319" s="29"/>
      <c r="HNN319" s="29"/>
      <c r="HNO319" s="29"/>
      <c r="HNP319" s="29"/>
      <c r="HNQ319" s="29"/>
      <c r="HNR319" s="29"/>
      <c r="HNS319" s="29"/>
      <c r="HNT319" s="29"/>
      <c r="HNU319" s="29"/>
      <c r="HNV319" s="29"/>
      <c r="HNW319" s="29"/>
      <c r="HNX319" s="29"/>
      <c r="HNY319" s="29"/>
      <c r="HNZ319" s="29"/>
      <c r="HOA319" s="29"/>
      <c r="HOB319" s="29"/>
      <c r="HOC319" s="29"/>
      <c r="HOD319" s="29"/>
      <c r="HOE319" s="29"/>
      <c r="HOF319" s="29"/>
      <c r="HOG319" s="29"/>
      <c r="HOH319" s="29"/>
      <c r="HOI319" s="29"/>
      <c r="HOJ319" s="29"/>
      <c r="HOK319" s="29"/>
      <c r="HOL319" s="29"/>
      <c r="HOM319" s="29"/>
      <c r="HON319" s="29"/>
      <c r="HOO319" s="29"/>
      <c r="HOP319" s="29"/>
      <c r="HOQ319" s="29"/>
      <c r="HOR319" s="29"/>
      <c r="HOS319" s="29"/>
      <c r="HOT319" s="29"/>
      <c r="HOU319" s="29"/>
      <c r="HOV319" s="29"/>
      <c r="HOW319" s="29"/>
      <c r="HOX319" s="29"/>
      <c r="HOY319" s="29"/>
      <c r="HOZ319" s="29"/>
      <c r="HPA319" s="29"/>
      <c r="HPB319" s="29"/>
      <c r="HPC319" s="29"/>
      <c r="HPD319" s="29"/>
      <c r="HPE319" s="29"/>
      <c r="HPF319" s="29"/>
      <c r="HPG319" s="29"/>
      <c r="HPH319" s="29"/>
      <c r="HPI319" s="29"/>
      <c r="HPJ319" s="29"/>
      <c r="HPK319" s="29"/>
      <c r="HPL319" s="29"/>
      <c r="HPM319" s="29"/>
      <c r="HPN319" s="29"/>
      <c r="HPO319" s="29"/>
      <c r="HPP319" s="29"/>
      <c r="HPQ319" s="29"/>
      <c r="HPR319" s="29"/>
      <c r="HPS319" s="29"/>
      <c r="HPT319" s="29"/>
      <c r="HPU319" s="29"/>
      <c r="HPV319" s="29"/>
      <c r="HPW319" s="29"/>
      <c r="HPX319" s="29"/>
      <c r="HPY319" s="29"/>
      <c r="HPZ319" s="29"/>
      <c r="HQA319" s="29"/>
      <c r="HQB319" s="29"/>
      <c r="HQC319" s="29"/>
      <c r="HQD319" s="29"/>
      <c r="HQE319" s="29"/>
      <c r="HQF319" s="29"/>
      <c r="HQG319" s="29"/>
      <c r="HQH319" s="29"/>
      <c r="HQI319" s="29"/>
      <c r="HQJ319" s="29"/>
      <c r="HQK319" s="29"/>
      <c r="HQL319" s="29"/>
      <c r="HQM319" s="29"/>
      <c r="HQN319" s="29"/>
      <c r="HQO319" s="29"/>
      <c r="HQP319" s="29"/>
      <c r="HQQ319" s="29"/>
      <c r="HQR319" s="29"/>
      <c r="HQS319" s="29"/>
      <c r="HQT319" s="29"/>
      <c r="HQU319" s="29"/>
      <c r="HQV319" s="29"/>
      <c r="HQW319" s="29"/>
      <c r="HQX319" s="29"/>
      <c r="HQY319" s="29"/>
      <c r="HQZ319" s="29"/>
      <c r="HRA319" s="29"/>
      <c r="HRB319" s="29"/>
      <c r="HRC319" s="29"/>
      <c r="HRD319" s="29"/>
      <c r="HRE319" s="29"/>
      <c r="HRF319" s="29"/>
      <c r="HRG319" s="29"/>
      <c r="HRH319" s="29"/>
      <c r="HRI319" s="29"/>
      <c r="HRJ319" s="29"/>
      <c r="HRK319" s="29"/>
      <c r="HRL319" s="29"/>
      <c r="HRM319" s="29"/>
      <c r="HRN319" s="29"/>
      <c r="HRO319" s="29"/>
      <c r="HRP319" s="29"/>
      <c r="HRQ319" s="29"/>
      <c r="HRR319" s="29"/>
      <c r="HRS319" s="29"/>
      <c r="HRT319" s="29"/>
      <c r="HRU319" s="29"/>
      <c r="HRV319" s="29"/>
      <c r="HRW319" s="29"/>
      <c r="HRX319" s="29"/>
      <c r="HRY319" s="29"/>
      <c r="HRZ319" s="29"/>
      <c r="HSA319" s="29"/>
      <c r="HSB319" s="29"/>
      <c r="HSC319" s="29"/>
      <c r="HSD319" s="29"/>
      <c r="HSE319" s="29"/>
      <c r="HSF319" s="29"/>
      <c r="HSG319" s="29"/>
      <c r="HSH319" s="29"/>
      <c r="HSI319" s="29"/>
      <c r="HSJ319" s="29"/>
      <c r="HSK319" s="29"/>
      <c r="HSL319" s="29"/>
      <c r="HSM319" s="29"/>
      <c r="HSN319" s="29"/>
      <c r="HSO319" s="29"/>
      <c r="HSP319" s="29"/>
      <c r="HSQ319" s="29"/>
      <c r="HSR319" s="29"/>
      <c r="HSS319" s="29"/>
      <c r="HST319" s="29"/>
      <c r="HSU319" s="29"/>
      <c r="HSV319" s="29"/>
      <c r="HSW319" s="29"/>
      <c r="HSX319" s="29"/>
      <c r="HSY319" s="29"/>
      <c r="HSZ319" s="29"/>
      <c r="HTA319" s="29"/>
      <c r="HTB319" s="29"/>
      <c r="HTC319" s="29"/>
      <c r="HTD319" s="29"/>
      <c r="HTE319" s="29"/>
      <c r="HTF319" s="29"/>
      <c r="HTG319" s="29"/>
      <c r="HTH319" s="29"/>
      <c r="HTI319" s="29"/>
      <c r="HTJ319" s="29"/>
      <c r="HTK319" s="29"/>
      <c r="HTL319" s="29"/>
      <c r="HTM319" s="29"/>
      <c r="HTN319" s="29"/>
      <c r="HTO319" s="29"/>
      <c r="HTP319" s="29"/>
      <c r="HTQ319" s="29"/>
      <c r="HTR319" s="29"/>
      <c r="HTS319" s="29"/>
      <c r="HTT319" s="29"/>
      <c r="HTU319" s="29"/>
      <c r="HTV319" s="29"/>
      <c r="HTW319" s="29"/>
      <c r="HTX319" s="29"/>
      <c r="HTY319" s="29"/>
      <c r="HTZ319" s="29"/>
      <c r="HUA319" s="29"/>
      <c r="HUB319" s="29"/>
      <c r="HUC319" s="29"/>
      <c r="HUD319" s="29"/>
      <c r="HUE319" s="29"/>
      <c r="HUF319" s="29"/>
      <c r="HUG319" s="29"/>
      <c r="HUH319" s="29"/>
      <c r="HUI319" s="29"/>
      <c r="HUJ319" s="29"/>
      <c r="HUK319" s="29"/>
      <c r="HUL319" s="29"/>
      <c r="HUM319" s="29"/>
      <c r="HUN319" s="29"/>
      <c r="HUO319" s="29"/>
      <c r="HUP319" s="29"/>
      <c r="HUQ319" s="29"/>
      <c r="HUR319" s="29"/>
      <c r="HUS319" s="29"/>
      <c r="HUT319" s="29"/>
      <c r="HUU319" s="29"/>
      <c r="HUV319" s="29"/>
      <c r="HUW319" s="29"/>
      <c r="HUX319" s="29"/>
      <c r="HUY319" s="29"/>
      <c r="HUZ319" s="29"/>
      <c r="HVA319" s="29"/>
      <c r="HVB319" s="29"/>
      <c r="HVC319" s="29"/>
      <c r="HVD319" s="29"/>
      <c r="HVE319" s="29"/>
      <c r="HVF319" s="29"/>
      <c r="HVG319" s="29"/>
      <c r="HVH319" s="29"/>
      <c r="HVI319" s="29"/>
      <c r="HVJ319" s="29"/>
      <c r="HVK319" s="29"/>
      <c r="HVL319" s="29"/>
      <c r="HVM319" s="29"/>
      <c r="HVN319" s="29"/>
      <c r="HVO319" s="29"/>
      <c r="HVP319" s="29"/>
      <c r="HVQ319" s="29"/>
      <c r="HVR319" s="29"/>
      <c r="HVS319" s="29"/>
      <c r="HVT319" s="29"/>
      <c r="HVU319" s="29"/>
      <c r="HVV319" s="29"/>
      <c r="HVW319" s="29"/>
      <c r="HVX319" s="29"/>
      <c r="HVY319" s="29"/>
      <c r="HVZ319" s="29"/>
      <c r="HWA319" s="29"/>
      <c r="HWB319" s="29"/>
      <c r="HWC319" s="29"/>
      <c r="HWD319" s="29"/>
      <c r="HWE319" s="29"/>
      <c r="HWF319" s="29"/>
      <c r="HWG319" s="29"/>
      <c r="HWH319" s="29"/>
      <c r="HWI319" s="29"/>
      <c r="HWJ319" s="29"/>
      <c r="HWK319" s="29"/>
      <c r="HWL319" s="29"/>
      <c r="HWM319" s="29"/>
      <c r="HWN319" s="29"/>
      <c r="HWO319" s="29"/>
      <c r="HWP319" s="29"/>
      <c r="HWQ319" s="29"/>
      <c r="HWR319" s="29"/>
      <c r="HWS319" s="29"/>
      <c r="HWT319" s="29"/>
      <c r="HWU319" s="29"/>
      <c r="HWV319" s="29"/>
      <c r="HWW319" s="29"/>
      <c r="HWX319" s="29"/>
      <c r="HWY319" s="29"/>
      <c r="HWZ319" s="29"/>
      <c r="HXA319" s="29"/>
      <c r="HXB319" s="29"/>
      <c r="HXC319" s="29"/>
      <c r="HXD319" s="29"/>
      <c r="HXE319" s="29"/>
      <c r="HXF319" s="29"/>
      <c r="HXG319" s="29"/>
      <c r="HXH319" s="29"/>
      <c r="HXI319" s="29"/>
      <c r="HXJ319" s="29"/>
      <c r="HXK319" s="29"/>
      <c r="HXL319" s="29"/>
      <c r="HXM319" s="29"/>
      <c r="HXN319" s="29"/>
      <c r="HXO319" s="29"/>
      <c r="HXP319" s="29"/>
      <c r="HXQ319" s="29"/>
      <c r="HXR319" s="29"/>
      <c r="HXS319" s="29"/>
      <c r="HXT319" s="29"/>
      <c r="HXU319" s="29"/>
      <c r="HXV319" s="29"/>
      <c r="HXW319" s="29"/>
      <c r="HXX319" s="29"/>
      <c r="HXY319" s="29"/>
      <c r="HXZ319" s="29"/>
      <c r="HYA319" s="29"/>
      <c r="HYB319" s="29"/>
      <c r="HYC319" s="29"/>
      <c r="HYD319" s="29"/>
      <c r="HYE319" s="29"/>
      <c r="HYF319" s="29"/>
      <c r="HYG319" s="29"/>
      <c r="HYH319" s="29"/>
      <c r="HYI319" s="29"/>
      <c r="HYJ319" s="29"/>
      <c r="HYK319" s="29"/>
      <c r="HYL319" s="29"/>
      <c r="HYM319" s="29"/>
      <c r="HYN319" s="29"/>
      <c r="HYO319" s="29"/>
      <c r="HYP319" s="29"/>
      <c r="HYQ319" s="29"/>
      <c r="HYR319" s="29"/>
      <c r="HYS319" s="29"/>
      <c r="HYT319" s="29"/>
      <c r="HYU319" s="29"/>
      <c r="HYV319" s="29"/>
      <c r="HYW319" s="29"/>
      <c r="HYX319" s="29"/>
      <c r="HYY319" s="29"/>
      <c r="HYZ319" s="29"/>
      <c r="HZA319" s="29"/>
      <c r="HZB319" s="29"/>
      <c r="HZC319" s="29"/>
      <c r="HZD319" s="29"/>
      <c r="HZE319" s="29"/>
      <c r="HZF319" s="29"/>
      <c r="HZG319" s="29"/>
      <c r="HZH319" s="29"/>
      <c r="HZI319" s="29"/>
      <c r="HZJ319" s="29"/>
      <c r="HZK319" s="29"/>
      <c r="HZL319" s="29"/>
      <c r="HZM319" s="29"/>
      <c r="HZN319" s="29"/>
      <c r="HZO319" s="29"/>
      <c r="HZP319" s="29"/>
      <c r="HZQ319" s="29"/>
      <c r="HZR319" s="29"/>
      <c r="HZS319" s="29"/>
      <c r="HZT319" s="29"/>
      <c r="HZU319" s="29"/>
      <c r="HZV319" s="29"/>
      <c r="HZW319" s="29"/>
      <c r="HZX319" s="29"/>
      <c r="HZY319" s="29"/>
      <c r="HZZ319" s="29"/>
      <c r="IAA319" s="29"/>
      <c r="IAB319" s="29"/>
      <c r="IAC319" s="29"/>
      <c r="IAD319" s="29"/>
      <c r="IAE319" s="29"/>
      <c r="IAF319" s="29"/>
      <c r="IAG319" s="29"/>
      <c r="IAH319" s="29"/>
      <c r="IAI319" s="29"/>
      <c r="IAJ319" s="29"/>
      <c r="IAK319" s="29"/>
      <c r="IAL319" s="29"/>
      <c r="IAM319" s="29"/>
      <c r="IAN319" s="29"/>
      <c r="IAO319" s="29"/>
      <c r="IAP319" s="29"/>
      <c r="IAQ319" s="29"/>
      <c r="IAR319" s="29"/>
      <c r="IAS319" s="29"/>
      <c r="IAT319" s="29"/>
      <c r="IAU319" s="29"/>
      <c r="IAV319" s="29"/>
      <c r="IAW319" s="29"/>
      <c r="IAX319" s="29"/>
      <c r="IAY319" s="29"/>
      <c r="IAZ319" s="29"/>
      <c r="IBA319" s="29"/>
      <c r="IBB319" s="29"/>
      <c r="IBC319" s="29"/>
      <c r="IBD319" s="29"/>
      <c r="IBE319" s="29"/>
      <c r="IBF319" s="29"/>
      <c r="IBG319" s="29"/>
      <c r="IBH319" s="29"/>
      <c r="IBI319" s="29"/>
      <c r="IBJ319" s="29"/>
      <c r="IBK319" s="29"/>
      <c r="IBL319" s="29"/>
      <c r="IBM319" s="29"/>
      <c r="IBN319" s="29"/>
      <c r="IBO319" s="29"/>
      <c r="IBP319" s="29"/>
      <c r="IBQ319" s="29"/>
      <c r="IBR319" s="29"/>
      <c r="IBS319" s="29"/>
      <c r="IBT319" s="29"/>
      <c r="IBU319" s="29"/>
      <c r="IBV319" s="29"/>
      <c r="IBW319" s="29"/>
      <c r="IBX319" s="29"/>
      <c r="IBY319" s="29"/>
      <c r="IBZ319" s="29"/>
      <c r="ICA319" s="29"/>
      <c r="ICB319" s="29"/>
      <c r="ICC319" s="29"/>
      <c r="ICD319" s="29"/>
      <c r="ICE319" s="29"/>
      <c r="ICF319" s="29"/>
      <c r="ICG319" s="29"/>
      <c r="ICH319" s="29"/>
      <c r="ICI319" s="29"/>
      <c r="ICJ319" s="29"/>
      <c r="ICK319" s="29"/>
      <c r="ICL319" s="29"/>
      <c r="ICM319" s="29"/>
      <c r="ICN319" s="29"/>
      <c r="ICO319" s="29"/>
      <c r="ICP319" s="29"/>
      <c r="ICQ319" s="29"/>
      <c r="ICR319" s="29"/>
      <c r="ICS319" s="29"/>
      <c r="ICT319" s="29"/>
      <c r="ICU319" s="29"/>
      <c r="ICV319" s="29"/>
      <c r="ICW319" s="29"/>
      <c r="ICX319" s="29"/>
      <c r="ICY319" s="29"/>
      <c r="ICZ319" s="29"/>
      <c r="IDA319" s="29"/>
      <c r="IDB319" s="29"/>
      <c r="IDC319" s="29"/>
      <c r="IDD319" s="29"/>
      <c r="IDE319" s="29"/>
      <c r="IDF319" s="29"/>
      <c r="IDG319" s="29"/>
      <c r="IDH319" s="29"/>
      <c r="IDI319" s="29"/>
      <c r="IDJ319" s="29"/>
      <c r="IDK319" s="29"/>
      <c r="IDL319" s="29"/>
      <c r="IDM319" s="29"/>
      <c r="IDN319" s="29"/>
      <c r="IDO319" s="29"/>
      <c r="IDP319" s="29"/>
      <c r="IDQ319" s="29"/>
      <c r="IDR319" s="29"/>
      <c r="IDS319" s="29"/>
      <c r="IDT319" s="29"/>
      <c r="IDU319" s="29"/>
      <c r="IDV319" s="29"/>
      <c r="IDW319" s="29"/>
      <c r="IDX319" s="29"/>
      <c r="IDY319" s="29"/>
      <c r="IDZ319" s="29"/>
      <c r="IEA319" s="29"/>
      <c r="IEB319" s="29"/>
      <c r="IEC319" s="29"/>
      <c r="IED319" s="29"/>
      <c r="IEE319" s="29"/>
      <c r="IEF319" s="29"/>
      <c r="IEG319" s="29"/>
      <c r="IEH319" s="29"/>
      <c r="IEI319" s="29"/>
      <c r="IEJ319" s="29"/>
      <c r="IEK319" s="29"/>
      <c r="IEL319" s="29"/>
      <c r="IEM319" s="29"/>
      <c r="IEN319" s="29"/>
      <c r="IEO319" s="29"/>
      <c r="IEP319" s="29"/>
      <c r="IEQ319" s="29"/>
      <c r="IER319" s="29"/>
      <c r="IES319" s="29"/>
      <c r="IET319" s="29"/>
      <c r="IEU319" s="29"/>
      <c r="IEV319" s="29"/>
      <c r="IEW319" s="29"/>
      <c r="IEX319" s="29"/>
      <c r="IEY319" s="29"/>
      <c r="IEZ319" s="29"/>
      <c r="IFA319" s="29"/>
      <c r="IFB319" s="29"/>
      <c r="IFC319" s="29"/>
      <c r="IFD319" s="29"/>
      <c r="IFE319" s="29"/>
      <c r="IFF319" s="29"/>
      <c r="IFG319" s="29"/>
      <c r="IFH319" s="29"/>
      <c r="IFI319" s="29"/>
      <c r="IFJ319" s="29"/>
      <c r="IFK319" s="29"/>
      <c r="IFL319" s="29"/>
      <c r="IFM319" s="29"/>
      <c r="IFN319" s="29"/>
      <c r="IFO319" s="29"/>
      <c r="IFP319" s="29"/>
      <c r="IFQ319" s="29"/>
      <c r="IFR319" s="29"/>
      <c r="IFS319" s="29"/>
      <c r="IFT319" s="29"/>
      <c r="IFU319" s="29"/>
      <c r="IFV319" s="29"/>
      <c r="IFW319" s="29"/>
      <c r="IFX319" s="29"/>
      <c r="IFY319" s="29"/>
      <c r="IFZ319" s="29"/>
      <c r="IGA319" s="29"/>
      <c r="IGB319" s="29"/>
      <c r="IGC319" s="29"/>
      <c r="IGD319" s="29"/>
      <c r="IGE319" s="29"/>
      <c r="IGF319" s="29"/>
      <c r="IGG319" s="29"/>
      <c r="IGH319" s="29"/>
      <c r="IGI319" s="29"/>
      <c r="IGJ319" s="29"/>
      <c r="IGK319" s="29"/>
      <c r="IGL319" s="29"/>
      <c r="IGM319" s="29"/>
      <c r="IGN319" s="29"/>
      <c r="IGO319" s="29"/>
      <c r="IGP319" s="29"/>
      <c r="IGQ319" s="29"/>
      <c r="IGR319" s="29"/>
      <c r="IGS319" s="29"/>
      <c r="IGT319" s="29"/>
      <c r="IGU319" s="29"/>
      <c r="IGV319" s="29"/>
      <c r="IGW319" s="29"/>
      <c r="IGX319" s="29"/>
      <c r="IGY319" s="29"/>
      <c r="IGZ319" s="29"/>
      <c r="IHA319" s="29"/>
      <c r="IHB319" s="29"/>
      <c r="IHC319" s="29"/>
      <c r="IHD319" s="29"/>
      <c r="IHE319" s="29"/>
      <c r="IHF319" s="29"/>
      <c r="IHG319" s="29"/>
      <c r="IHH319" s="29"/>
      <c r="IHI319" s="29"/>
      <c r="IHJ319" s="29"/>
      <c r="IHK319" s="29"/>
      <c r="IHL319" s="29"/>
      <c r="IHM319" s="29"/>
      <c r="IHN319" s="29"/>
      <c r="IHO319" s="29"/>
      <c r="IHP319" s="29"/>
      <c r="IHQ319" s="29"/>
      <c r="IHR319" s="29"/>
      <c r="IHS319" s="29"/>
      <c r="IHT319" s="29"/>
      <c r="IHU319" s="29"/>
      <c r="IHV319" s="29"/>
      <c r="IHW319" s="29"/>
      <c r="IHX319" s="29"/>
      <c r="IHY319" s="29"/>
      <c r="IHZ319" s="29"/>
      <c r="IIA319" s="29"/>
      <c r="IIB319" s="29"/>
      <c r="IIC319" s="29"/>
      <c r="IID319" s="29"/>
      <c r="IIE319" s="29"/>
      <c r="IIF319" s="29"/>
      <c r="IIG319" s="29"/>
      <c r="IIH319" s="29"/>
      <c r="III319" s="29"/>
      <c r="IIJ319" s="29"/>
      <c r="IIK319" s="29"/>
      <c r="IIL319" s="29"/>
      <c r="IIM319" s="29"/>
      <c r="IIN319" s="29"/>
      <c r="IIO319" s="29"/>
      <c r="IIP319" s="29"/>
      <c r="IIQ319" s="29"/>
      <c r="IIR319" s="29"/>
      <c r="IIS319" s="29"/>
      <c r="IIT319" s="29"/>
      <c r="IIU319" s="29"/>
      <c r="IIV319" s="29"/>
      <c r="IIW319" s="29"/>
      <c r="IIX319" s="29"/>
      <c r="IIY319" s="29"/>
      <c r="IIZ319" s="29"/>
      <c r="IJA319" s="29"/>
      <c r="IJB319" s="29"/>
      <c r="IJC319" s="29"/>
      <c r="IJD319" s="29"/>
      <c r="IJE319" s="29"/>
      <c r="IJF319" s="29"/>
      <c r="IJG319" s="29"/>
      <c r="IJH319" s="29"/>
      <c r="IJI319" s="29"/>
      <c r="IJJ319" s="29"/>
      <c r="IJK319" s="29"/>
      <c r="IJL319" s="29"/>
      <c r="IJM319" s="29"/>
      <c r="IJN319" s="29"/>
      <c r="IJO319" s="29"/>
      <c r="IJP319" s="29"/>
      <c r="IJQ319" s="29"/>
      <c r="IJR319" s="29"/>
      <c r="IJS319" s="29"/>
      <c r="IJT319" s="29"/>
      <c r="IJU319" s="29"/>
      <c r="IJV319" s="29"/>
      <c r="IJW319" s="29"/>
      <c r="IJX319" s="29"/>
      <c r="IJY319" s="29"/>
      <c r="IJZ319" s="29"/>
      <c r="IKA319" s="29"/>
      <c r="IKB319" s="29"/>
      <c r="IKC319" s="29"/>
      <c r="IKD319" s="29"/>
      <c r="IKE319" s="29"/>
      <c r="IKF319" s="29"/>
      <c r="IKG319" s="29"/>
      <c r="IKH319" s="29"/>
      <c r="IKI319" s="29"/>
      <c r="IKJ319" s="29"/>
      <c r="IKK319" s="29"/>
      <c r="IKL319" s="29"/>
      <c r="IKM319" s="29"/>
      <c r="IKN319" s="29"/>
      <c r="IKO319" s="29"/>
      <c r="IKP319" s="29"/>
      <c r="IKQ319" s="29"/>
      <c r="IKR319" s="29"/>
      <c r="IKS319" s="29"/>
      <c r="IKT319" s="29"/>
      <c r="IKU319" s="29"/>
      <c r="IKV319" s="29"/>
      <c r="IKW319" s="29"/>
      <c r="IKX319" s="29"/>
      <c r="IKY319" s="29"/>
      <c r="IKZ319" s="29"/>
      <c r="ILA319" s="29"/>
      <c r="ILB319" s="29"/>
      <c r="ILC319" s="29"/>
      <c r="ILD319" s="29"/>
      <c r="ILE319" s="29"/>
      <c r="ILF319" s="29"/>
      <c r="ILG319" s="29"/>
      <c r="ILH319" s="29"/>
      <c r="ILI319" s="29"/>
      <c r="ILJ319" s="29"/>
      <c r="ILK319" s="29"/>
      <c r="ILL319" s="29"/>
      <c r="ILM319" s="29"/>
      <c r="ILN319" s="29"/>
      <c r="ILO319" s="29"/>
      <c r="ILP319" s="29"/>
      <c r="ILQ319" s="29"/>
      <c r="ILR319" s="29"/>
      <c r="ILS319" s="29"/>
      <c r="ILT319" s="29"/>
      <c r="ILU319" s="29"/>
      <c r="ILV319" s="29"/>
      <c r="ILW319" s="29"/>
      <c r="ILX319" s="29"/>
      <c r="ILY319" s="29"/>
      <c r="ILZ319" s="29"/>
      <c r="IMA319" s="29"/>
      <c r="IMB319" s="29"/>
      <c r="IMC319" s="29"/>
      <c r="IMD319" s="29"/>
      <c r="IME319" s="29"/>
      <c r="IMF319" s="29"/>
      <c r="IMG319" s="29"/>
      <c r="IMH319" s="29"/>
      <c r="IMI319" s="29"/>
      <c r="IMJ319" s="29"/>
      <c r="IMK319" s="29"/>
      <c r="IML319" s="29"/>
      <c r="IMM319" s="29"/>
      <c r="IMN319" s="29"/>
      <c r="IMO319" s="29"/>
      <c r="IMP319" s="29"/>
      <c r="IMQ319" s="29"/>
      <c r="IMR319" s="29"/>
      <c r="IMS319" s="29"/>
      <c r="IMT319" s="29"/>
      <c r="IMU319" s="29"/>
      <c r="IMV319" s="29"/>
      <c r="IMW319" s="29"/>
      <c r="IMX319" s="29"/>
      <c r="IMY319" s="29"/>
      <c r="IMZ319" s="29"/>
      <c r="INA319" s="29"/>
      <c r="INB319" s="29"/>
      <c r="INC319" s="29"/>
      <c r="IND319" s="29"/>
      <c r="INE319" s="29"/>
      <c r="INF319" s="29"/>
      <c r="ING319" s="29"/>
      <c r="INH319" s="29"/>
      <c r="INI319" s="29"/>
      <c r="INJ319" s="29"/>
      <c r="INK319" s="29"/>
      <c r="INL319" s="29"/>
      <c r="INM319" s="29"/>
      <c r="INN319" s="29"/>
      <c r="INO319" s="29"/>
      <c r="INP319" s="29"/>
      <c r="INQ319" s="29"/>
      <c r="INR319" s="29"/>
      <c r="INS319" s="29"/>
      <c r="INT319" s="29"/>
      <c r="INU319" s="29"/>
      <c r="INV319" s="29"/>
      <c r="INW319" s="29"/>
      <c r="INX319" s="29"/>
      <c r="INY319" s="29"/>
      <c r="INZ319" s="29"/>
      <c r="IOA319" s="29"/>
      <c r="IOB319" s="29"/>
      <c r="IOC319" s="29"/>
      <c r="IOD319" s="29"/>
      <c r="IOE319" s="29"/>
      <c r="IOF319" s="29"/>
      <c r="IOG319" s="29"/>
      <c r="IOH319" s="29"/>
      <c r="IOI319" s="29"/>
      <c r="IOJ319" s="29"/>
      <c r="IOK319" s="29"/>
      <c r="IOL319" s="29"/>
      <c r="IOM319" s="29"/>
      <c r="ION319" s="29"/>
      <c r="IOO319" s="29"/>
      <c r="IOP319" s="29"/>
      <c r="IOQ319" s="29"/>
      <c r="IOR319" s="29"/>
      <c r="IOS319" s="29"/>
      <c r="IOT319" s="29"/>
      <c r="IOU319" s="29"/>
      <c r="IOV319" s="29"/>
      <c r="IOW319" s="29"/>
      <c r="IOX319" s="29"/>
      <c r="IOY319" s="29"/>
      <c r="IOZ319" s="29"/>
      <c r="IPA319" s="29"/>
      <c r="IPB319" s="29"/>
      <c r="IPC319" s="29"/>
      <c r="IPD319" s="29"/>
      <c r="IPE319" s="29"/>
      <c r="IPF319" s="29"/>
      <c r="IPG319" s="29"/>
      <c r="IPH319" s="29"/>
      <c r="IPI319" s="29"/>
      <c r="IPJ319" s="29"/>
      <c r="IPK319" s="29"/>
      <c r="IPL319" s="29"/>
      <c r="IPM319" s="29"/>
      <c r="IPN319" s="29"/>
      <c r="IPO319" s="29"/>
      <c r="IPP319" s="29"/>
      <c r="IPQ319" s="29"/>
      <c r="IPR319" s="29"/>
      <c r="IPS319" s="29"/>
      <c r="IPT319" s="29"/>
      <c r="IPU319" s="29"/>
      <c r="IPV319" s="29"/>
      <c r="IPW319" s="29"/>
      <c r="IPX319" s="29"/>
      <c r="IPY319" s="29"/>
      <c r="IPZ319" s="29"/>
      <c r="IQA319" s="29"/>
      <c r="IQB319" s="29"/>
      <c r="IQC319" s="29"/>
      <c r="IQD319" s="29"/>
      <c r="IQE319" s="29"/>
      <c r="IQF319" s="29"/>
      <c r="IQG319" s="29"/>
      <c r="IQH319" s="29"/>
      <c r="IQI319" s="29"/>
      <c r="IQJ319" s="29"/>
      <c r="IQK319" s="29"/>
      <c r="IQL319" s="29"/>
      <c r="IQM319" s="29"/>
      <c r="IQN319" s="29"/>
      <c r="IQO319" s="29"/>
      <c r="IQP319" s="29"/>
      <c r="IQQ319" s="29"/>
      <c r="IQR319" s="29"/>
      <c r="IQS319" s="29"/>
      <c r="IQT319" s="29"/>
      <c r="IQU319" s="29"/>
      <c r="IQV319" s="29"/>
      <c r="IQW319" s="29"/>
      <c r="IQX319" s="29"/>
      <c r="IQY319" s="29"/>
      <c r="IQZ319" s="29"/>
      <c r="IRA319" s="29"/>
      <c r="IRB319" s="29"/>
      <c r="IRC319" s="29"/>
      <c r="IRD319" s="29"/>
      <c r="IRE319" s="29"/>
      <c r="IRF319" s="29"/>
      <c r="IRG319" s="29"/>
      <c r="IRH319" s="29"/>
      <c r="IRI319" s="29"/>
      <c r="IRJ319" s="29"/>
      <c r="IRK319" s="29"/>
      <c r="IRL319" s="29"/>
      <c r="IRM319" s="29"/>
      <c r="IRN319" s="29"/>
      <c r="IRO319" s="29"/>
      <c r="IRP319" s="29"/>
      <c r="IRQ319" s="29"/>
      <c r="IRR319" s="29"/>
      <c r="IRS319" s="29"/>
      <c r="IRT319" s="29"/>
      <c r="IRU319" s="29"/>
      <c r="IRV319" s="29"/>
      <c r="IRW319" s="29"/>
      <c r="IRX319" s="29"/>
      <c r="IRY319" s="29"/>
      <c r="IRZ319" s="29"/>
      <c r="ISA319" s="29"/>
      <c r="ISB319" s="29"/>
      <c r="ISC319" s="29"/>
      <c r="ISD319" s="29"/>
      <c r="ISE319" s="29"/>
      <c r="ISF319" s="29"/>
      <c r="ISG319" s="29"/>
      <c r="ISH319" s="29"/>
      <c r="ISI319" s="29"/>
      <c r="ISJ319" s="29"/>
      <c r="ISK319" s="29"/>
      <c r="ISL319" s="29"/>
      <c r="ISM319" s="29"/>
      <c r="ISN319" s="29"/>
      <c r="ISO319" s="29"/>
      <c r="ISP319" s="29"/>
      <c r="ISQ319" s="29"/>
      <c r="ISR319" s="29"/>
      <c r="ISS319" s="29"/>
      <c r="IST319" s="29"/>
      <c r="ISU319" s="29"/>
      <c r="ISV319" s="29"/>
      <c r="ISW319" s="29"/>
      <c r="ISX319" s="29"/>
      <c r="ISY319" s="29"/>
      <c r="ISZ319" s="29"/>
      <c r="ITA319" s="29"/>
      <c r="ITB319" s="29"/>
      <c r="ITC319" s="29"/>
      <c r="ITD319" s="29"/>
      <c r="ITE319" s="29"/>
      <c r="ITF319" s="29"/>
      <c r="ITG319" s="29"/>
      <c r="ITH319" s="29"/>
      <c r="ITI319" s="29"/>
      <c r="ITJ319" s="29"/>
      <c r="ITK319" s="29"/>
      <c r="ITL319" s="29"/>
      <c r="ITM319" s="29"/>
      <c r="ITN319" s="29"/>
      <c r="ITO319" s="29"/>
      <c r="ITP319" s="29"/>
      <c r="ITQ319" s="29"/>
      <c r="ITR319" s="29"/>
      <c r="ITS319" s="29"/>
      <c r="ITT319" s="29"/>
      <c r="ITU319" s="29"/>
      <c r="ITV319" s="29"/>
      <c r="ITW319" s="29"/>
      <c r="ITX319" s="29"/>
      <c r="ITY319" s="29"/>
      <c r="ITZ319" s="29"/>
      <c r="IUA319" s="29"/>
      <c r="IUB319" s="29"/>
      <c r="IUC319" s="29"/>
      <c r="IUD319" s="29"/>
      <c r="IUE319" s="29"/>
      <c r="IUF319" s="29"/>
      <c r="IUG319" s="29"/>
      <c r="IUH319" s="29"/>
      <c r="IUI319" s="29"/>
      <c r="IUJ319" s="29"/>
      <c r="IUK319" s="29"/>
      <c r="IUL319" s="29"/>
      <c r="IUM319" s="29"/>
      <c r="IUN319" s="29"/>
      <c r="IUO319" s="29"/>
      <c r="IUP319" s="29"/>
      <c r="IUQ319" s="29"/>
      <c r="IUR319" s="29"/>
      <c r="IUS319" s="29"/>
      <c r="IUT319" s="29"/>
      <c r="IUU319" s="29"/>
      <c r="IUV319" s="29"/>
      <c r="IUW319" s="29"/>
      <c r="IUX319" s="29"/>
      <c r="IUY319" s="29"/>
      <c r="IUZ319" s="29"/>
      <c r="IVA319" s="29"/>
      <c r="IVB319" s="29"/>
      <c r="IVC319" s="29"/>
      <c r="IVD319" s="29"/>
      <c r="IVE319" s="29"/>
      <c r="IVF319" s="29"/>
      <c r="IVG319" s="29"/>
      <c r="IVH319" s="29"/>
      <c r="IVI319" s="29"/>
      <c r="IVJ319" s="29"/>
      <c r="IVK319" s="29"/>
      <c r="IVL319" s="29"/>
      <c r="IVM319" s="29"/>
      <c r="IVN319" s="29"/>
      <c r="IVO319" s="29"/>
      <c r="IVP319" s="29"/>
      <c r="IVQ319" s="29"/>
      <c r="IVR319" s="29"/>
      <c r="IVS319" s="29"/>
      <c r="IVT319" s="29"/>
      <c r="IVU319" s="29"/>
      <c r="IVV319" s="29"/>
      <c r="IVW319" s="29"/>
      <c r="IVX319" s="29"/>
      <c r="IVY319" s="29"/>
      <c r="IVZ319" s="29"/>
      <c r="IWA319" s="29"/>
      <c r="IWB319" s="29"/>
      <c r="IWC319" s="29"/>
      <c r="IWD319" s="29"/>
      <c r="IWE319" s="29"/>
      <c r="IWF319" s="29"/>
      <c r="IWG319" s="29"/>
      <c r="IWH319" s="29"/>
      <c r="IWI319" s="29"/>
      <c r="IWJ319" s="29"/>
      <c r="IWK319" s="29"/>
      <c r="IWL319" s="29"/>
      <c r="IWM319" s="29"/>
      <c r="IWN319" s="29"/>
      <c r="IWO319" s="29"/>
      <c r="IWP319" s="29"/>
      <c r="IWQ319" s="29"/>
      <c r="IWR319" s="29"/>
      <c r="IWS319" s="29"/>
      <c r="IWT319" s="29"/>
      <c r="IWU319" s="29"/>
      <c r="IWV319" s="29"/>
      <c r="IWW319" s="29"/>
      <c r="IWX319" s="29"/>
      <c r="IWY319" s="29"/>
      <c r="IWZ319" s="29"/>
      <c r="IXA319" s="29"/>
      <c r="IXB319" s="29"/>
      <c r="IXC319" s="29"/>
      <c r="IXD319" s="29"/>
      <c r="IXE319" s="29"/>
      <c r="IXF319" s="29"/>
      <c r="IXG319" s="29"/>
      <c r="IXH319" s="29"/>
      <c r="IXI319" s="29"/>
      <c r="IXJ319" s="29"/>
      <c r="IXK319" s="29"/>
      <c r="IXL319" s="29"/>
      <c r="IXM319" s="29"/>
      <c r="IXN319" s="29"/>
      <c r="IXO319" s="29"/>
      <c r="IXP319" s="29"/>
      <c r="IXQ319" s="29"/>
      <c r="IXR319" s="29"/>
      <c r="IXS319" s="29"/>
      <c r="IXT319" s="29"/>
      <c r="IXU319" s="29"/>
      <c r="IXV319" s="29"/>
      <c r="IXW319" s="29"/>
      <c r="IXX319" s="29"/>
      <c r="IXY319" s="29"/>
      <c r="IXZ319" s="29"/>
      <c r="IYA319" s="29"/>
      <c r="IYB319" s="29"/>
      <c r="IYC319" s="29"/>
      <c r="IYD319" s="29"/>
      <c r="IYE319" s="29"/>
      <c r="IYF319" s="29"/>
      <c r="IYG319" s="29"/>
      <c r="IYH319" s="29"/>
      <c r="IYI319" s="29"/>
      <c r="IYJ319" s="29"/>
      <c r="IYK319" s="29"/>
      <c r="IYL319" s="29"/>
      <c r="IYM319" s="29"/>
      <c r="IYN319" s="29"/>
      <c r="IYO319" s="29"/>
      <c r="IYP319" s="29"/>
      <c r="IYQ319" s="29"/>
      <c r="IYR319" s="29"/>
      <c r="IYS319" s="29"/>
      <c r="IYT319" s="29"/>
      <c r="IYU319" s="29"/>
      <c r="IYV319" s="29"/>
      <c r="IYW319" s="29"/>
      <c r="IYX319" s="29"/>
      <c r="IYY319" s="29"/>
      <c r="IYZ319" s="29"/>
      <c r="IZA319" s="29"/>
      <c r="IZB319" s="29"/>
      <c r="IZC319" s="29"/>
      <c r="IZD319" s="29"/>
      <c r="IZE319" s="29"/>
      <c r="IZF319" s="29"/>
      <c r="IZG319" s="29"/>
      <c r="IZH319" s="29"/>
      <c r="IZI319" s="29"/>
      <c r="IZJ319" s="29"/>
      <c r="IZK319" s="29"/>
      <c r="IZL319" s="29"/>
      <c r="IZM319" s="29"/>
      <c r="IZN319" s="29"/>
      <c r="IZO319" s="29"/>
      <c r="IZP319" s="29"/>
      <c r="IZQ319" s="29"/>
      <c r="IZR319" s="29"/>
      <c r="IZS319" s="29"/>
      <c r="IZT319" s="29"/>
      <c r="IZU319" s="29"/>
      <c r="IZV319" s="29"/>
      <c r="IZW319" s="29"/>
      <c r="IZX319" s="29"/>
      <c r="IZY319" s="29"/>
      <c r="IZZ319" s="29"/>
      <c r="JAA319" s="29"/>
      <c r="JAB319" s="29"/>
      <c r="JAC319" s="29"/>
      <c r="JAD319" s="29"/>
      <c r="JAE319" s="29"/>
      <c r="JAF319" s="29"/>
      <c r="JAG319" s="29"/>
      <c r="JAH319" s="29"/>
      <c r="JAI319" s="29"/>
      <c r="JAJ319" s="29"/>
      <c r="JAK319" s="29"/>
      <c r="JAL319" s="29"/>
      <c r="JAM319" s="29"/>
      <c r="JAN319" s="29"/>
      <c r="JAO319" s="29"/>
      <c r="JAP319" s="29"/>
      <c r="JAQ319" s="29"/>
      <c r="JAR319" s="29"/>
      <c r="JAS319" s="29"/>
      <c r="JAT319" s="29"/>
      <c r="JAU319" s="29"/>
      <c r="JAV319" s="29"/>
      <c r="JAW319" s="29"/>
      <c r="JAX319" s="29"/>
      <c r="JAY319" s="29"/>
      <c r="JAZ319" s="29"/>
      <c r="JBA319" s="29"/>
      <c r="JBB319" s="29"/>
      <c r="JBC319" s="29"/>
      <c r="JBD319" s="29"/>
      <c r="JBE319" s="29"/>
      <c r="JBF319" s="29"/>
      <c r="JBG319" s="29"/>
      <c r="JBH319" s="29"/>
      <c r="JBI319" s="29"/>
      <c r="JBJ319" s="29"/>
      <c r="JBK319" s="29"/>
      <c r="JBL319" s="29"/>
      <c r="JBM319" s="29"/>
      <c r="JBN319" s="29"/>
      <c r="JBO319" s="29"/>
      <c r="JBP319" s="29"/>
      <c r="JBQ319" s="29"/>
      <c r="JBR319" s="29"/>
      <c r="JBS319" s="29"/>
      <c r="JBT319" s="29"/>
      <c r="JBU319" s="29"/>
      <c r="JBV319" s="29"/>
      <c r="JBW319" s="29"/>
      <c r="JBX319" s="29"/>
      <c r="JBY319" s="29"/>
      <c r="JBZ319" s="29"/>
      <c r="JCA319" s="29"/>
      <c r="JCB319" s="29"/>
      <c r="JCC319" s="29"/>
      <c r="JCD319" s="29"/>
      <c r="JCE319" s="29"/>
      <c r="JCF319" s="29"/>
      <c r="JCG319" s="29"/>
      <c r="JCH319" s="29"/>
      <c r="JCI319" s="29"/>
      <c r="JCJ319" s="29"/>
      <c r="JCK319" s="29"/>
      <c r="JCL319" s="29"/>
      <c r="JCM319" s="29"/>
      <c r="JCN319" s="29"/>
      <c r="JCO319" s="29"/>
      <c r="JCP319" s="29"/>
      <c r="JCQ319" s="29"/>
      <c r="JCR319" s="29"/>
      <c r="JCS319" s="29"/>
      <c r="JCT319" s="29"/>
      <c r="JCU319" s="29"/>
      <c r="JCV319" s="29"/>
      <c r="JCW319" s="29"/>
      <c r="JCX319" s="29"/>
      <c r="JCY319" s="29"/>
      <c r="JCZ319" s="29"/>
      <c r="JDA319" s="29"/>
      <c r="JDB319" s="29"/>
      <c r="JDC319" s="29"/>
      <c r="JDD319" s="29"/>
      <c r="JDE319" s="29"/>
      <c r="JDF319" s="29"/>
      <c r="JDG319" s="29"/>
      <c r="JDH319" s="29"/>
      <c r="JDI319" s="29"/>
      <c r="JDJ319" s="29"/>
      <c r="JDK319" s="29"/>
      <c r="JDL319" s="29"/>
      <c r="JDM319" s="29"/>
      <c r="JDN319" s="29"/>
      <c r="JDO319" s="29"/>
      <c r="JDP319" s="29"/>
      <c r="JDQ319" s="29"/>
      <c r="JDR319" s="29"/>
      <c r="JDS319" s="29"/>
      <c r="JDT319" s="29"/>
      <c r="JDU319" s="29"/>
      <c r="JDV319" s="29"/>
      <c r="JDW319" s="29"/>
      <c r="JDX319" s="29"/>
      <c r="JDY319" s="29"/>
      <c r="JDZ319" s="29"/>
      <c r="JEA319" s="29"/>
      <c r="JEB319" s="29"/>
      <c r="JEC319" s="29"/>
      <c r="JED319" s="29"/>
      <c r="JEE319" s="29"/>
      <c r="JEF319" s="29"/>
      <c r="JEG319" s="29"/>
      <c r="JEH319" s="29"/>
      <c r="JEI319" s="29"/>
      <c r="JEJ319" s="29"/>
      <c r="JEK319" s="29"/>
      <c r="JEL319" s="29"/>
      <c r="JEM319" s="29"/>
      <c r="JEN319" s="29"/>
      <c r="JEO319" s="29"/>
      <c r="JEP319" s="29"/>
      <c r="JEQ319" s="29"/>
      <c r="JER319" s="29"/>
      <c r="JES319" s="29"/>
      <c r="JET319" s="29"/>
      <c r="JEU319" s="29"/>
      <c r="JEV319" s="29"/>
      <c r="JEW319" s="29"/>
      <c r="JEX319" s="29"/>
      <c r="JEY319" s="29"/>
      <c r="JEZ319" s="29"/>
      <c r="JFA319" s="29"/>
      <c r="JFB319" s="29"/>
      <c r="JFC319" s="29"/>
      <c r="JFD319" s="29"/>
      <c r="JFE319" s="29"/>
      <c r="JFF319" s="29"/>
      <c r="JFG319" s="29"/>
      <c r="JFH319" s="29"/>
      <c r="JFI319" s="29"/>
      <c r="JFJ319" s="29"/>
      <c r="JFK319" s="29"/>
      <c r="JFL319" s="29"/>
      <c r="JFM319" s="29"/>
      <c r="JFN319" s="29"/>
      <c r="JFO319" s="29"/>
      <c r="JFP319" s="29"/>
      <c r="JFQ319" s="29"/>
      <c r="JFR319" s="29"/>
      <c r="JFS319" s="29"/>
      <c r="JFT319" s="29"/>
      <c r="JFU319" s="29"/>
      <c r="JFV319" s="29"/>
      <c r="JFW319" s="29"/>
      <c r="JFX319" s="29"/>
      <c r="JFY319" s="29"/>
      <c r="JFZ319" s="29"/>
      <c r="JGA319" s="29"/>
      <c r="JGB319" s="29"/>
      <c r="JGC319" s="29"/>
      <c r="JGD319" s="29"/>
      <c r="JGE319" s="29"/>
      <c r="JGF319" s="29"/>
      <c r="JGG319" s="29"/>
      <c r="JGH319" s="29"/>
      <c r="JGI319" s="29"/>
      <c r="JGJ319" s="29"/>
      <c r="JGK319" s="29"/>
      <c r="JGL319" s="29"/>
      <c r="JGM319" s="29"/>
      <c r="JGN319" s="29"/>
      <c r="JGO319" s="29"/>
      <c r="JGP319" s="29"/>
      <c r="JGQ319" s="29"/>
      <c r="JGR319" s="29"/>
      <c r="JGS319" s="29"/>
      <c r="JGT319" s="29"/>
      <c r="JGU319" s="29"/>
      <c r="JGV319" s="29"/>
      <c r="JGW319" s="29"/>
      <c r="JGX319" s="29"/>
      <c r="JGY319" s="29"/>
      <c r="JGZ319" s="29"/>
      <c r="JHA319" s="29"/>
      <c r="JHB319" s="29"/>
      <c r="JHC319" s="29"/>
      <c r="JHD319" s="29"/>
      <c r="JHE319" s="29"/>
      <c r="JHF319" s="29"/>
      <c r="JHG319" s="29"/>
      <c r="JHH319" s="29"/>
      <c r="JHI319" s="29"/>
      <c r="JHJ319" s="29"/>
      <c r="JHK319" s="29"/>
      <c r="JHL319" s="29"/>
      <c r="JHM319" s="29"/>
      <c r="JHN319" s="29"/>
      <c r="JHO319" s="29"/>
      <c r="JHP319" s="29"/>
      <c r="JHQ319" s="29"/>
      <c r="JHR319" s="29"/>
      <c r="JHS319" s="29"/>
      <c r="JHT319" s="29"/>
      <c r="JHU319" s="29"/>
      <c r="JHV319" s="29"/>
      <c r="JHW319" s="29"/>
      <c r="JHX319" s="29"/>
      <c r="JHY319" s="29"/>
      <c r="JHZ319" s="29"/>
      <c r="JIA319" s="29"/>
      <c r="JIB319" s="29"/>
      <c r="JIC319" s="29"/>
      <c r="JID319" s="29"/>
      <c r="JIE319" s="29"/>
      <c r="JIF319" s="29"/>
      <c r="JIG319" s="29"/>
      <c r="JIH319" s="29"/>
      <c r="JII319" s="29"/>
      <c r="JIJ319" s="29"/>
      <c r="JIK319" s="29"/>
      <c r="JIL319" s="29"/>
      <c r="JIM319" s="29"/>
      <c r="JIN319" s="29"/>
      <c r="JIO319" s="29"/>
      <c r="JIP319" s="29"/>
      <c r="JIQ319" s="29"/>
      <c r="JIR319" s="29"/>
      <c r="JIS319" s="29"/>
      <c r="JIT319" s="29"/>
      <c r="JIU319" s="29"/>
      <c r="JIV319" s="29"/>
      <c r="JIW319" s="29"/>
      <c r="JIX319" s="29"/>
      <c r="JIY319" s="29"/>
      <c r="JIZ319" s="29"/>
      <c r="JJA319" s="29"/>
      <c r="JJB319" s="29"/>
      <c r="JJC319" s="29"/>
      <c r="JJD319" s="29"/>
      <c r="JJE319" s="29"/>
      <c r="JJF319" s="29"/>
      <c r="JJG319" s="29"/>
      <c r="JJH319" s="29"/>
      <c r="JJI319" s="29"/>
      <c r="JJJ319" s="29"/>
      <c r="JJK319" s="29"/>
      <c r="JJL319" s="29"/>
      <c r="JJM319" s="29"/>
      <c r="JJN319" s="29"/>
      <c r="JJO319" s="29"/>
      <c r="JJP319" s="29"/>
      <c r="JJQ319" s="29"/>
      <c r="JJR319" s="29"/>
      <c r="JJS319" s="29"/>
      <c r="JJT319" s="29"/>
      <c r="JJU319" s="29"/>
      <c r="JJV319" s="29"/>
      <c r="JJW319" s="29"/>
      <c r="JJX319" s="29"/>
      <c r="JJY319" s="29"/>
      <c r="JJZ319" s="29"/>
      <c r="JKA319" s="29"/>
      <c r="JKB319" s="29"/>
      <c r="JKC319" s="29"/>
      <c r="JKD319" s="29"/>
      <c r="JKE319" s="29"/>
      <c r="JKF319" s="29"/>
      <c r="JKG319" s="29"/>
      <c r="JKH319" s="29"/>
      <c r="JKI319" s="29"/>
      <c r="JKJ319" s="29"/>
      <c r="JKK319" s="29"/>
      <c r="JKL319" s="29"/>
      <c r="JKM319" s="29"/>
      <c r="JKN319" s="29"/>
      <c r="JKO319" s="29"/>
      <c r="JKP319" s="29"/>
      <c r="JKQ319" s="29"/>
      <c r="JKR319" s="29"/>
      <c r="JKS319" s="29"/>
      <c r="JKT319" s="29"/>
      <c r="JKU319" s="29"/>
      <c r="JKV319" s="29"/>
      <c r="JKW319" s="29"/>
      <c r="JKX319" s="29"/>
      <c r="JKY319" s="29"/>
      <c r="JKZ319" s="29"/>
      <c r="JLA319" s="29"/>
      <c r="JLB319" s="29"/>
      <c r="JLC319" s="29"/>
      <c r="JLD319" s="29"/>
      <c r="JLE319" s="29"/>
      <c r="JLF319" s="29"/>
      <c r="JLG319" s="29"/>
      <c r="JLH319" s="29"/>
      <c r="JLI319" s="29"/>
      <c r="JLJ319" s="29"/>
      <c r="JLK319" s="29"/>
      <c r="JLL319" s="29"/>
      <c r="JLM319" s="29"/>
      <c r="JLN319" s="29"/>
      <c r="JLO319" s="29"/>
      <c r="JLP319" s="29"/>
      <c r="JLQ319" s="29"/>
      <c r="JLR319" s="29"/>
      <c r="JLS319" s="29"/>
      <c r="JLT319" s="29"/>
      <c r="JLU319" s="29"/>
      <c r="JLV319" s="29"/>
      <c r="JLW319" s="29"/>
      <c r="JLX319" s="29"/>
      <c r="JLY319" s="29"/>
      <c r="JLZ319" s="29"/>
      <c r="JMA319" s="29"/>
      <c r="JMB319" s="29"/>
      <c r="JMC319" s="29"/>
      <c r="JMD319" s="29"/>
      <c r="JME319" s="29"/>
      <c r="JMF319" s="29"/>
      <c r="JMG319" s="29"/>
      <c r="JMH319" s="29"/>
      <c r="JMI319" s="29"/>
      <c r="JMJ319" s="29"/>
      <c r="JMK319" s="29"/>
      <c r="JML319" s="29"/>
      <c r="JMM319" s="29"/>
      <c r="JMN319" s="29"/>
      <c r="JMO319" s="29"/>
      <c r="JMP319" s="29"/>
      <c r="JMQ319" s="29"/>
      <c r="JMR319" s="29"/>
      <c r="JMS319" s="29"/>
      <c r="JMT319" s="29"/>
      <c r="JMU319" s="29"/>
      <c r="JMV319" s="29"/>
      <c r="JMW319" s="29"/>
      <c r="JMX319" s="29"/>
      <c r="JMY319" s="29"/>
      <c r="JMZ319" s="29"/>
      <c r="JNA319" s="29"/>
      <c r="JNB319" s="29"/>
      <c r="JNC319" s="29"/>
      <c r="JND319" s="29"/>
      <c r="JNE319" s="29"/>
      <c r="JNF319" s="29"/>
      <c r="JNG319" s="29"/>
      <c r="JNH319" s="29"/>
      <c r="JNI319" s="29"/>
      <c r="JNJ319" s="29"/>
      <c r="JNK319" s="29"/>
      <c r="JNL319" s="29"/>
      <c r="JNM319" s="29"/>
      <c r="JNN319" s="29"/>
      <c r="JNO319" s="29"/>
      <c r="JNP319" s="29"/>
      <c r="JNQ319" s="29"/>
      <c r="JNR319" s="29"/>
      <c r="JNS319" s="29"/>
      <c r="JNT319" s="29"/>
      <c r="JNU319" s="29"/>
      <c r="JNV319" s="29"/>
      <c r="JNW319" s="29"/>
      <c r="JNX319" s="29"/>
      <c r="JNY319" s="29"/>
      <c r="JNZ319" s="29"/>
      <c r="JOA319" s="29"/>
      <c r="JOB319" s="29"/>
      <c r="JOC319" s="29"/>
      <c r="JOD319" s="29"/>
      <c r="JOE319" s="29"/>
      <c r="JOF319" s="29"/>
      <c r="JOG319" s="29"/>
      <c r="JOH319" s="29"/>
      <c r="JOI319" s="29"/>
      <c r="JOJ319" s="29"/>
      <c r="JOK319" s="29"/>
      <c r="JOL319" s="29"/>
      <c r="JOM319" s="29"/>
      <c r="JON319" s="29"/>
      <c r="JOO319" s="29"/>
      <c r="JOP319" s="29"/>
      <c r="JOQ319" s="29"/>
      <c r="JOR319" s="29"/>
      <c r="JOS319" s="29"/>
      <c r="JOT319" s="29"/>
      <c r="JOU319" s="29"/>
      <c r="JOV319" s="29"/>
      <c r="JOW319" s="29"/>
      <c r="JOX319" s="29"/>
      <c r="JOY319" s="29"/>
      <c r="JOZ319" s="29"/>
      <c r="JPA319" s="29"/>
      <c r="JPB319" s="29"/>
      <c r="JPC319" s="29"/>
      <c r="JPD319" s="29"/>
      <c r="JPE319" s="29"/>
      <c r="JPF319" s="29"/>
      <c r="JPG319" s="29"/>
      <c r="JPH319" s="29"/>
      <c r="JPI319" s="29"/>
      <c r="JPJ319" s="29"/>
      <c r="JPK319" s="29"/>
      <c r="JPL319" s="29"/>
      <c r="JPM319" s="29"/>
      <c r="JPN319" s="29"/>
      <c r="JPO319" s="29"/>
      <c r="JPP319" s="29"/>
      <c r="JPQ319" s="29"/>
      <c r="JPR319" s="29"/>
      <c r="JPS319" s="29"/>
      <c r="JPT319" s="29"/>
      <c r="JPU319" s="29"/>
      <c r="JPV319" s="29"/>
      <c r="JPW319" s="29"/>
      <c r="JPX319" s="29"/>
      <c r="JPY319" s="29"/>
      <c r="JPZ319" s="29"/>
      <c r="JQA319" s="29"/>
      <c r="JQB319" s="29"/>
      <c r="JQC319" s="29"/>
      <c r="JQD319" s="29"/>
      <c r="JQE319" s="29"/>
      <c r="JQF319" s="29"/>
      <c r="JQG319" s="29"/>
      <c r="JQH319" s="29"/>
      <c r="JQI319" s="29"/>
      <c r="JQJ319" s="29"/>
      <c r="JQK319" s="29"/>
      <c r="JQL319" s="29"/>
      <c r="JQM319" s="29"/>
      <c r="JQN319" s="29"/>
      <c r="JQO319" s="29"/>
      <c r="JQP319" s="29"/>
      <c r="JQQ319" s="29"/>
      <c r="JQR319" s="29"/>
      <c r="JQS319" s="29"/>
      <c r="JQT319" s="29"/>
      <c r="JQU319" s="29"/>
      <c r="JQV319" s="29"/>
      <c r="JQW319" s="29"/>
      <c r="JQX319" s="29"/>
      <c r="JQY319" s="29"/>
      <c r="JQZ319" s="29"/>
      <c r="JRA319" s="29"/>
      <c r="JRB319" s="29"/>
      <c r="JRC319" s="29"/>
      <c r="JRD319" s="29"/>
      <c r="JRE319" s="29"/>
      <c r="JRF319" s="29"/>
      <c r="JRG319" s="29"/>
      <c r="JRH319" s="29"/>
      <c r="JRI319" s="29"/>
      <c r="JRJ319" s="29"/>
      <c r="JRK319" s="29"/>
      <c r="JRL319" s="29"/>
      <c r="JRM319" s="29"/>
      <c r="JRN319" s="29"/>
      <c r="JRO319" s="29"/>
      <c r="JRP319" s="29"/>
      <c r="JRQ319" s="29"/>
      <c r="JRR319" s="29"/>
      <c r="JRS319" s="29"/>
      <c r="JRT319" s="29"/>
      <c r="JRU319" s="29"/>
      <c r="JRV319" s="29"/>
      <c r="JRW319" s="29"/>
      <c r="JRX319" s="29"/>
      <c r="JRY319" s="29"/>
      <c r="JRZ319" s="29"/>
      <c r="JSA319" s="29"/>
      <c r="JSB319" s="29"/>
      <c r="JSC319" s="29"/>
      <c r="JSD319" s="29"/>
      <c r="JSE319" s="29"/>
      <c r="JSF319" s="29"/>
      <c r="JSG319" s="29"/>
      <c r="JSH319" s="29"/>
      <c r="JSI319" s="29"/>
      <c r="JSJ319" s="29"/>
      <c r="JSK319" s="29"/>
      <c r="JSL319" s="29"/>
      <c r="JSM319" s="29"/>
      <c r="JSN319" s="29"/>
      <c r="JSO319" s="29"/>
      <c r="JSP319" s="29"/>
      <c r="JSQ319" s="29"/>
      <c r="JSR319" s="29"/>
      <c r="JSS319" s="29"/>
      <c r="JST319" s="29"/>
      <c r="JSU319" s="29"/>
      <c r="JSV319" s="29"/>
      <c r="JSW319" s="29"/>
      <c r="JSX319" s="29"/>
      <c r="JSY319" s="29"/>
      <c r="JSZ319" s="29"/>
      <c r="JTA319" s="29"/>
      <c r="JTB319" s="29"/>
      <c r="JTC319" s="29"/>
      <c r="JTD319" s="29"/>
      <c r="JTE319" s="29"/>
      <c r="JTF319" s="29"/>
      <c r="JTG319" s="29"/>
      <c r="JTH319" s="29"/>
      <c r="JTI319" s="29"/>
      <c r="JTJ319" s="29"/>
      <c r="JTK319" s="29"/>
      <c r="JTL319" s="29"/>
      <c r="JTM319" s="29"/>
      <c r="JTN319" s="29"/>
      <c r="JTO319" s="29"/>
      <c r="JTP319" s="29"/>
      <c r="JTQ319" s="29"/>
      <c r="JTR319" s="29"/>
      <c r="JTS319" s="29"/>
      <c r="JTT319" s="29"/>
      <c r="JTU319" s="29"/>
      <c r="JTV319" s="29"/>
      <c r="JTW319" s="29"/>
      <c r="JTX319" s="29"/>
      <c r="JTY319" s="29"/>
      <c r="JTZ319" s="29"/>
      <c r="JUA319" s="29"/>
      <c r="JUB319" s="29"/>
      <c r="JUC319" s="29"/>
      <c r="JUD319" s="29"/>
      <c r="JUE319" s="29"/>
      <c r="JUF319" s="29"/>
      <c r="JUG319" s="29"/>
      <c r="JUH319" s="29"/>
      <c r="JUI319" s="29"/>
      <c r="JUJ319" s="29"/>
      <c r="JUK319" s="29"/>
      <c r="JUL319" s="29"/>
      <c r="JUM319" s="29"/>
      <c r="JUN319" s="29"/>
      <c r="JUO319" s="29"/>
      <c r="JUP319" s="29"/>
      <c r="JUQ319" s="29"/>
      <c r="JUR319" s="29"/>
      <c r="JUS319" s="29"/>
      <c r="JUT319" s="29"/>
      <c r="JUU319" s="29"/>
      <c r="JUV319" s="29"/>
      <c r="JUW319" s="29"/>
      <c r="JUX319" s="29"/>
      <c r="JUY319" s="29"/>
      <c r="JUZ319" s="29"/>
      <c r="JVA319" s="29"/>
      <c r="JVB319" s="29"/>
      <c r="JVC319" s="29"/>
      <c r="JVD319" s="29"/>
      <c r="JVE319" s="29"/>
      <c r="JVF319" s="29"/>
      <c r="JVG319" s="29"/>
      <c r="JVH319" s="29"/>
      <c r="JVI319" s="29"/>
      <c r="JVJ319" s="29"/>
      <c r="JVK319" s="29"/>
      <c r="JVL319" s="29"/>
      <c r="JVM319" s="29"/>
      <c r="JVN319" s="29"/>
      <c r="JVO319" s="29"/>
      <c r="JVP319" s="29"/>
      <c r="JVQ319" s="29"/>
      <c r="JVR319" s="29"/>
      <c r="JVS319" s="29"/>
      <c r="JVT319" s="29"/>
      <c r="JVU319" s="29"/>
      <c r="JVV319" s="29"/>
      <c r="JVW319" s="29"/>
      <c r="JVX319" s="29"/>
      <c r="JVY319" s="29"/>
      <c r="JVZ319" s="29"/>
      <c r="JWA319" s="29"/>
      <c r="JWB319" s="29"/>
      <c r="JWC319" s="29"/>
      <c r="JWD319" s="29"/>
      <c r="JWE319" s="29"/>
      <c r="JWF319" s="29"/>
      <c r="JWG319" s="29"/>
      <c r="JWH319" s="29"/>
      <c r="JWI319" s="29"/>
      <c r="JWJ319" s="29"/>
      <c r="JWK319" s="29"/>
      <c r="JWL319" s="29"/>
      <c r="JWM319" s="29"/>
      <c r="JWN319" s="29"/>
      <c r="JWO319" s="29"/>
      <c r="JWP319" s="29"/>
      <c r="JWQ319" s="29"/>
      <c r="JWR319" s="29"/>
      <c r="JWS319" s="29"/>
      <c r="JWT319" s="29"/>
      <c r="JWU319" s="29"/>
      <c r="JWV319" s="29"/>
      <c r="JWW319" s="29"/>
      <c r="JWX319" s="29"/>
      <c r="JWY319" s="29"/>
      <c r="JWZ319" s="29"/>
      <c r="JXA319" s="29"/>
      <c r="JXB319" s="29"/>
      <c r="JXC319" s="29"/>
      <c r="JXD319" s="29"/>
      <c r="JXE319" s="29"/>
      <c r="JXF319" s="29"/>
      <c r="JXG319" s="29"/>
      <c r="JXH319" s="29"/>
      <c r="JXI319" s="29"/>
      <c r="JXJ319" s="29"/>
      <c r="JXK319" s="29"/>
      <c r="JXL319" s="29"/>
      <c r="JXM319" s="29"/>
      <c r="JXN319" s="29"/>
      <c r="JXO319" s="29"/>
      <c r="JXP319" s="29"/>
      <c r="JXQ319" s="29"/>
      <c r="JXR319" s="29"/>
      <c r="JXS319" s="29"/>
      <c r="JXT319" s="29"/>
      <c r="JXU319" s="29"/>
      <c r="JXV319" s="29"/>
      <c r="JXW319" s="29"/>
      <c r="JXX319" s="29"/>
      <c r="JXY319" s="29"/>
      <c r="JXZ319" s="29"/>
      <c r="JYA319" s="29"/>
      <c r="JYB319" s="29"/>
      <c r="JYC319" s="29"/>
      <c r="JYD319" s="29"/>
      <c r="JYE319" s="29"/>
      <c r="JYF319" s="29"/>
      <c r="JYG319" s="29"/>
      <c r="JYH319" s="29"/>
      <c r="JYI319" s="29"/>
      <c r="JYJ319" s="29"/>
      <c r="JYK319" s="29"/>
      <c r="JYL319" s="29"/>
      <c r="JYM319" s="29"/>
      <c r="JYN319" s="29"/>
      <c r="JYO319" s="29"/>
      <c r="JYP319" s="29"/>
      <c r="JYQ319" s="29"/>
      <c r="JYR319" s="29"/>
      <c r="JYS319" s="29"/>
      <c r="JYT319" s="29"/>
      <c r="JYU319" s="29"/>
      <c r="JYV319" s="29"/>
      <c r="JYW319" s="29"/>
      <c r="JYX319" s="29"/>
      <c r="JYY319" s="29"/>
      <c r="JYZ319" s="29"/>
      <c r="JZA319" s="29"/>
      <c r="JZB319" s="29"/>
      <c r="JZC319" s="29"/>
      <c r="JZD319" s="29"/>
      <c r="JZE319" s="29"/>
      <c r="JZF319" s="29"/>
      <c r="JZG319" s="29"/>
      <c r="JZH319" s="29"/>
      <c r="JZI319" s="29"/>
      <c r="JZJ319" s="29"/>
      <c r="JZK319" s="29"/>
      <c r="JZL319" s="29"/>
      <c r="JZM319" s="29"/>
      <c r="JZN319" s="29"/>
      <c r="JZO319" s="29"/>
      <c r="JZP319" s="29"/>
      <c r="JZQ319" s="29"/>
      <c r="JZR319" s="29"/>
      <c r="JZS319" s="29"/>
      <c r="JZT319" s="29"/>
      <c r="JZU319" s="29"/>
      <c r="JZV319" s="29"/>
      <c r="JZW319" s="29"/>
      <c r="JZX319" s="29"/>
      <c r="JZY319" s="29"/>
      <c r="JZZ319" s="29"/>
      <c r="KAA319" s="29"/>
      <c r="KAB319" s="29"/>
      <c r="KAC319" s="29"/>
      <c r="KAD319" s="29"/>
      <c r="KAE319" s="29"/>
      <c r="KAF319" s="29"/>
      <c r="KAG319" s="29"/>
      <c r="KAH319" s="29"/>
      <c r="KAI319" s="29"/>
      <c r="KAJ319" s="29"/>
      <c r="KAK319" s="29"/>
      <c r="KAL319" s="29"/>
      <c r="KAM319" s="29"/>
      <c r="KAN319" s="29"/>
      <c r="KAO319" s="29"/>
      <c r="KAP319" s="29"/>
      <c r="KAQ319" s="29"/>
      <c r="KAR319" s="29"/>
      <c r="KAS319" s="29"/>
      <c r="KAT319" s="29"/>
      <c r="KAU319" s="29"/>
      <c r="KAV319" s="29"/>
      <c r="KAW319" s="29"/>
      <c r="KAX319" s="29"/>
      <c r="KAY319" s="29"/>
      <c r="KAZ319" s="29"/>
      <c r="KBA319" s="29"/>
      <c r="KBB319" s="29"/>
      <c r="KBC319" s="29"/>
      <c r="KBD319" s="29"/>
      <c r="KBE319" s="29"/>
      <c r="KBF319" s="29"/>
      <c r="KBG319" s="29"/>
      <c r="KBH319" s="29"/>
      <c r="KBI319" s="29"/>
      <c r="KBJ319" s="29"/>
      <c r="KBK319" s="29"/>
      <c r="KBL319" s="29"/>
      <c r="KBM319" s="29"/>
      <c r="KBN319" s="29"/>
      <c r="KBO319" s="29"/>
      <c r="KBP319" s="29"/>
      <c r="KBQ319" s="29"/>
      <c r="KBR319" s="29"/>
      <c r="KBS319" s="29"/>
      <c r="KBT319" s="29"/>
      <c r="KBU319" s="29"/>
      <c r="KBV319" s="29"/>
      <c r="KBW319" s="29"/>
      <c r="KBX319" s="29"/>
      <c r="KBY319" s="29"/>
      <c r="KBZ319" s="29"/>
      <c r="KCA319" s="29"/>
      <c r="KCB319" s="29"/>
      <c r="KCC319" s="29"/>
      <c r="KCD319" s="29"/>
      <c r="KCE319" s="29"/>
      <c r="KCF319" s="29"/>
      <c r="KCG319" s="29"/>
      <c r="KCH319" s="29"/>
      <c r="KCI319" s="29"/>
      <c r="KCJ319" s="29"/>
      <c r="KCK319" s="29"/>
      <c r="KCL319" s="29"/>
      <c r="KCM319" s="29"/>
      <c r="KCN319" s="29"/>
      <c r="KCO319" s="29"/>
      <c r="KCP319" s="29"/>
      <c r="KCQ319" s="29"/>
      <c r="KCR319" s="29"/>
      <c r="KCS319" s="29"/>
      <c r="KCT319" s="29"/>
      <c r="KCU319" s="29"/>
      <c r="KCV319" s="29"/>
      <c r="KCW319" s="29"/>
      <c r="KCX319" s="29"/>
      <c r="KCY319" s="29"/>
      <c r="KCZ319" s="29"/>
      <c r="KDA319" s="29"/>
      <c r="KDB319" s="29"/>
      <c r="KDC319" s="29"/>
      <c r="KDD319" s="29"/>
      <c r="KDE319" s="29"/>
      <c r="KDF319" s="29"/>
      <c r="KDG319" s="29"/>
      <c r="KDH319" s="29"/>
      <c r="KDI319" s="29"/>
      <c r="KDJ319" s="29"/>
      <c r="KDK319" s="29"/>
      <c r="KDL319" s="29"/>
      <c r="KDM319" s="29"/>
      <c r="KDN319" s="29"/>
      <c r="KDO319" s="29"/>
      <c r="KDP319" s="29"/>
      <c r="KDQ319" s="29"/>
      <c r="KDR319" s="29"/>
      <c r="KDS319" s="29"/>
      <c r="KDT319" s="29"/>
      <c r="KDU319" s="29"/>
      <c r="KDV319" s="29"/>
      <c r="KDW319" s="29"/>
      <c r="KDX319" s="29"/>
      <c r="KDY319" s="29"/>
      <c r="KDZ319" s="29"/>
      <c r="KEA319" s="29"/>
      <c r="KEB319" s="29"/>
      <c r="KEC319" s="29"/>
      <c r="KED319" s="29"/>
      <c r="KEE319" s="29"/>
      <c r="KEF319" s="29"/>
      <c r="KEG319" s="29"/>
      <c r="KEH319" s="29"/>
      <c r="KEI319" s="29"/>
      <c r="KEJ319" s="29"/>
      <c r="KEK319" s="29"/>
      <c r="KEL319" s="29"/>
      <c r="KEM319" s="29"/>
      <c r="KEN319" s="29"/>
      <c r="KEO319" s="29"/>
      <c r="KEP319" s="29"/>
      <c r="KEQ319" s="29"/>
      <c r="KER319" s="29"/>
      <c r="KES319" s="29"/>
      <c r="KET319" s="29"/>
      <c r="KEU319" s="29"/>
      <c r="KEV319" s="29"/>
      <c r="KEW319" s="29"/>
      <c r="KEX319" s="29"/>
      <c r="KEY319" s="29"/>
      <c r="KEZ319" s="29"/>
      <c r="KFA319" s="29"/>
      <c r="KFB319" s="29"/>
      <c r="KFC319" s="29"/>
      <c r="KFD319" s="29"/>
      <c r="KFE319" s="29"/>
      <c r="KFF319" s="29"/>
      <c r="KFG319" s="29"/>
      <c r="KFH319" s="29"/>
      <c r="KFI319" s="29"/>
      <c r="KFJ319" s="29"/>
      <c r="KFK319" s="29"/>
      <c r="KFL319" s="29"/>
      <c r="KFM319" s="29"/>
      <c r="KFN319" s="29"/>
      <c r="KFO319" s="29"/>
      <c r="KFP319" s="29"/>
      <c r="KFQ319" s="29"/>
      <c r="KFR319" s="29"/>
      <c r="KFS319" s="29"/>
      <c r="KFT319" s="29"/>
      <c r="KFU319" s="29"/>
      <c r="KFV319" s="29"/>
      <c r="KFW319" s="29"/>
      <c r="KFX319" s="29"/>
      <c r="KFY319" s="29"/>
      <c r="KFZ319" s="29"/>
      <c r="KGA319" s="29"/>
      <c r="KGB319" s="29"/>
      <c r="KGC319" s="29"/>
      <c r="KGD319" s="29"/>
      <c r="KGE319" s="29"/>
      <c r="KGF319" s="29"/>
      <c r="KGG319" s="29"/>
      <c r="KGH319" s="29"/>
      <c r="KGI319" s="29"/>
      <c r="KGJ319" s="29"/>
      <c r="KGK319" s="29"/>
      <c r="KGL319" s="29"/>
      <c r="KGM319" s="29"/>
      <c r="KGN319" s="29"/>
      <c r="KGO319" s="29"/>
      <c r="KGP319" s="29"/>
      <c r="KGQ319" s="29"/>
      <c r="KGR319" s="29"/>
      <c r="KGS319" s="29"/>
      <c r="KGT319" s="29"/>
      <c r="KGU319" s="29"/>
      <c r="KGV319" s="29"/>
      <c r="KGW319" s="29"/>
      <c r="KGX319" s="29"/>
      <c r="KGY319" s="29"/>
      <c r="KGZ319" s="29"/>
      <c r="KHA319" s="29"/>
      <c r="KHB319" s="29"/>
      <c r="KHC319" s="29"/>
      <c r="KHD319" s="29"/>
      <c r="KHE319" s="29"/>
      <c r="KHF319" s="29"/>
      <c r="KHG319" s="29"/>
      <c r="KHH319" s="29"/>
      <c r="KHI319" s="29"/>
      <c r="KHJ319" s="29"/>
      <c r="KHK319" s="29"/>
      <c r="KHL319" s="29"/>
      <c r="KHM319" s="29"/>
      <c r="KHN319" s="29"/>
      <c r="KHO319" s="29"/>
      <c r="KHP319" s="29"/>
      <c r="KHQ319" s="29"/>
      <c r="KHR319" s="29"/>
      <c r="KHS319" s="29"/>
      <c r="KHT319" s="29"/>
      <c r="KHU319" s="29"/>
      <c r="KHV319" s="29"/>
      <c r="KHW319" s="29"/>
      <c r="KHX319" s="29"/>
      <c r="KHY319" s="29"/>
      <c r="KHZ319" s="29"/>
      <c r="KIA319" s="29"/>
      <c r="KIB319" s="29"/>
      <c r="KIC319" s="29"/>
      <c r="KID319" s="29"/>
      <c r="KIE319" s="29"/>
      <c r="KIF319" s="29"/>
      <c r="KIG319" s="29"/>
      <c r="KIH319" s="29"/>
      <c r="KII319" s="29"/>
      <c r="KIJ319" s="29"/>
      <c r="KIK319" s="29"/>
      <c r="KIL319" s="29"/>
      <c r="KIM319" s="29"/>
      <c r="KIN319" s="29"/>
      <c r="KIO319" s="29"/>
      <c r="KIP319" s="29"/>
      <c r="KIQ319" s="29"/>
      <c r="KIR319" s="29"/>
      <c r="KIS319" s="29"/>
      <c r="KIT319" s="29"/>
      <c r="KIU319" s="29"/>
      <c r="KIV319" s="29"/>
      <c r="KIW319" s="29"/>
      <c r="KIX319" s="29"/>
      <c r="KIY319" s="29"/>
      <c r="KIZ319" s="29"/>
      <c r="KJA319" s="29"/>
      <c r="KJB319" s="29"/>
      <c r="KJC319" s="29"/>
      <c r="KJD319" s="29"/>
      <c r="KJE319" s="29"/>
      <c r="KJF319" s="29"/>
      <c r="KJG319" s="29"/>
      <c r="KJH319" s="29"/>
      <c r="KJI319" s="29"/>
      <c r="KJJ319" s="29"/>
      <c r="KJK319" s="29"/>
      <c r="KJL319" s="29"/>
      <c r="KJM319" s="29"/>
      <c r="KJN319" s="29"/>
      <c r="KJO319" s="29"/>
      <c r="KJP319" s="29"/>
      <c r="KJQ319" s="29"/>
      <c r="KJR319" s="29"/>
      <c r="KJS319" s="29"/>
      <c r="KJT319" s="29"/>
      <c r="KJU319" s="29"/>
      <c r="KJV319" s="29"/>
      <c r="KJW319" s="29"/>
      <c r="KJX319" s="29"/>
      <c r="KJY319" s="29"/>
      <c r="KJZ319" s="29"/>
      <c r="KKA319" s="29"/>
      <c r="KKB319" s="29"/>
      <c r="KKC319" s="29"/>
      <c r="KKD319" s="29"/>
      <c r="KKE319" s="29"/>
      <c r="KKF319" s="29"/>
      <c r="KKG319" s="29"/>
      <c r="KKH319" s="29"/>
      <c r="KKI319" s="29"/>
      <c r="KKJ319" s="29"/>
      <c r="KKK319" s="29"/>
      <c r="KKL319" s="29"/>
      <c r="KKM319" s="29"/>
      <c r="KKN319" s="29"/>
      <c r="KKO319" s="29"/>
      <c r="KKP319" s="29"/>
      <c r="KKQ319" s="29"/>
      <c r="KKR319" s="29"/>
      <c r="KKS319" s="29"/>
      <c r="KKT319" s="29"/>
      <c r="KKU319" s="29"/>
      <c r="KKV319" s="29"/>
      <c r="KKW319" s="29"/>
      <c r="KKX319" s="29"/>
      <c r="KKY319" s="29"/>
      <c r="KKZ319" s="29"/>
      <c r="KLA319" s="29"/>
      <c r="KLB319" s="29"/>
      <c r="KLC319" s="29"/>
      <c r="KLD319" s="29"/>
      <c r="KLE319" s="29"/>
      <c r="KLF319" s="29"/>
      <c r="KLG319" s="29"/>
      <c r="KLH319" s="29"/>
      <c r="KLI319" s="29"/>
      <c r="KLJ319" s="29"/>
      <c r="KLK319" s="29"/>
      <c r="KLL319" s="29"/>
      <c r="KLM319" s="29"/>
      <c r="KLN319" s="29"/>
      <c r="KLO319" s="29"/>
      <c r="KLP319" s="29"/>
      <c r="KLQ319" s="29"/>
      <c r="KLR319" s="29"/>
      <c r="KLS319" s="29"/>
      <c r="KLT319" s="29"/>
      <c r="KLU319" s="29"/>
      <c r="KLV319" s="29"/>
      <c r="KLW319" s="29"/>
      <c r="KLX319" s="29"/>
      <c r="KLY319" s="29"/>
      <c r="KLZ319" s="29"/>
      <c r="KMA319" s="29"/>
      <c r="KMB319" s="29"/>
      <c r="KMC319" s="29"/>
      <c r="KMD319" s="29"/>
      <c r="KME319" s="29"/>
      <c r="KMF319" s="29"/>
      <c r="KMG319" s="29"/>
      <c r="KMH319" s="29"/>
      <c r="KMI319" s="29"/>
      <c r="KMJ319" s="29"/>
      <c r="KMK319" s="29"/>
      <c r="KML319" s="29"/>
      <c r="KMM319" s="29"/>
      <c r="KMN319" s="29"/>
      <c r="KMO319" s="29"/>
      <c r="KMP319" s="29"/>
      <c r="KMQ319" s="29"/>
      <c r="KMR319" s="29"/>
      <c r="KMS319" s="29"/>
      <c r="KMT319" s="29"/>
      <c r="KMU319" s="29"/>
      <c r="KMV319" s="29"/>
      <c r="KMW319" s="29"/>
      <c r="KMX319" s="29"/>
      <c r="KMY319" s="29"/>
      <c r="KMZ319" s="29"/>
      <c r="KNA319" s="29"/>
      <c r="KNB319" s="29"/>
      <c r="KNC319" s="29"/>
      <c r="KND319" s="29"/>
      <c r="KNE319" s="29"/>
      <c r="KNF319" s="29"/>
      <c r="KNG319" s="29"/>
      <c r="KNH319" s="29"/>
      <c r="KNI319" s="29"/>
      <c r="KNJ319" s="29"/>
      <c r="KNK319" s="29"/>
      <c r="KNL319" s="29"/>
      <c r="KNM319" s="29"/>
      <c r="KNN319" s="29"/>
      <c r="KNO319" s="29"/>
      <c r="KNP319" s="29"/>
      <c r="KNQ319" s="29"/>
      <c r="KNR319" s="29"/>
      <c r="KNS319" s="29"/>
      <c r="KNT319" s="29"/>
      <c r="KNU319" s="29"/>
      <c r="KNV319" s="29"/>
      <c r="KNW319" s="29"/>
      <c r="KNX319" s="29"/>
      <c r="KNY319" s="29"/>
      <c r="KNZ319" s="29"/>
      <c r="KOA319" s="29"/>
      <c r="KOB319" s="29"/>
      <c r="KOC319" s="29"/>
      <c r="KOD319" s="29"/>
      <c r="KOE319" s="29"/>
      <c r="KOF319" s="29"/>
      <c r="KOG319" s="29"/>
      <c r="KOH319" s="29"/>
      <c r="KOI319" s="29"/>
      <c r="KOJ319" s="29"/>
      <c r="KOK319" s="29"/>
      <c r="KOL319" s="29"/>
      <c r="KOM319" s="29"/>
      <c r="KON319" s="29"/>
      <c r="KOO319" s="29"/>
      <c r="KOP319" s="29"/>
      <c r="KOQ319" s="29"/>
      <c r="KOR319" s="29"/>
      <c r="KOS319" s="29"/>
      <c r="KOT319" s="29"/>
      <c r="KOU319" s="29"/>
      <c r="KOV319" s="29"/>
      <c r="KOW319" s="29"/>
      <c r="KOX319" s="29"/>
      <c r="KOY319" s="29"/>
      <c r="KOZ319" s="29"/>
      <c r="KPA319" s="29"/>
      <c r="KPB319" s="29"/>
      <c r="KPC319" s="29"/>
      <c r="KPD319" s="29"/>
      <c r="KPE319" s="29"/>
      <c r="KPF319" s="29"/>
      <c r="KPG319" s="29"/>
      <c r="KPH319" s="29"/>
      <c r="KPI319" s="29"/>
      <c r="KPJ319" s="29"/>
      <c r="KPK319" s="29"/>
      <c r="KPL319" s="29"/>
      <c r="KPM319" s="29"/>
      <c r="KPN319" s="29"/>
      <c r="KPO319" s="29"/>
      <c r="KPP319" s="29"/>
      <c r="KPQ319" s="29"/>
      <c r="KPR319" s="29"/>
      <c r="KPS319" s="29"/>
      <c r="KPT319" s="29"/>
      <c r="KPU319" s="29"/>
      <c r="KPV319" s="29"/>
      <c r="KPW319" s="29"/>
      <c r="KPX319" s="29"/>
      <c r="KPY319" s="29"/>
      <c r="KPZ319" s="29"/>
      <c r="KQA319" s="29"/>
      <c r="KQB319" s="29"/>
      <c r="KQC319" s="29"/>
      <c r="KQD319" s="29"/>
      <c r="KQE319" s="29"/>
      <c r="KQF319" s="29"/>
      <c r="KQG319" s="29"/>
      <c r="KQH319" s="29"/>
      <c r="KQI319" s="29"/>
      <c r="KQJ319" s="29"/>
      <c r="KQK319" s="29"/>
      <c r="KQL319" s="29"/>
      <c r="KQM319" s="29"/>
      <c r="KQN319" s="29"/>
      <c r="KQO319" s="29"/>
      <c r="KQP319" s="29"/>
      <c r="KQQ319" s="29"/>
      <c r="KQR319" s="29"/>
      <c r="KQS319" s="29"/>
      <c r="KQT319" s="29"/>
      <c r="KQU319" s="29"/>
      <c r="KQV319" s="29"/>
      <c r="KQW319" s="29"/>
      <c r="KQX319" s="29"/>
      <c r="KQY319" s="29"/>
      <c r="KQZ319" s="29"/>
      <c r="KRA319" s="29"/>
      <c r="KRB319" s="29"/>
      <c r="KRC319" s="29"/>
      <c r="KRD319" s="29"/>
      <c r="KRE319" s="29"/>
      <c r="KRF319" s="29"/>
      <c r="KRG319" s="29"/>
      <c r="KRH319" s="29"/>
      <c r="KRI319" s="29"/>
      <c r="KRJ319" s="29"/>
      <c r="KRK319" s="29"/>
      <c r="KRL319" s="29"/>
      <c r="KRM319" s="29"/>
      <c r="KRN319" s="29"/>
      <c r="KRO319" s="29"/>
      <c r="KRP319" s="29"/>
      <c r="KRQ319" s="29"/>
      <c r="KRR319" s="29"/>
      <c r="KRS319" s="29"/>
      <c r="KRT319" s="29"/>
      <c r="KRU319" s="29"/>
      <c r="KRV319" s="29"/>
      <c r="KRW319" s="29"/>
      <c r="KRX319" s="29"/>
      <c r="KRY319" s="29"/>
      <c r="KRZ319" s="29"/>
      <c r="KSA319" s="29"/>
      <c r="KSB319" s="29"/>
      <c r="KSC319" s="29"/>
      <c r="KSD319" s="29"/>
      <c r="KSE319" s="29"/>
      <c r="KSF319" s="29"/>
      <c r="KSG319" s="29"/>
      <c r="KSH319" s="29"/>
      <c r="KSI319" s="29"/>
      <c r="KSJ319" s="29"/>
      <c r="KSK319" s="29"/>
      <c r="KSL319" s="29"/>
      <c r="KSM319" s="29"/>
      <c r="KSN319" s="29"/>
      <c r="KSO319" s="29"/>
      <c r="KSP319" s="29"/>
      <c r="KSQ319" s="29"/>
      <c r="KSR319" s="29"/>
      <c r="KSS319" s="29"/>
      <c r="KST319" s="29"/>
      <c r="KSU319" s="29"/>
      <c r="KSV319" s="29"/>
      <c r="KSW319" s="29"/>
      <c r="KSX319" s="29"/>
      <c r="KSY319" s="29"/>
      <c r="KSZ319" s="29"/>
      <c r="KTA319" s="29"/>
      <c r="KTB319" s="29"/>
      <c r="KTC319" s="29"/>
      <c r="KTD319" s="29"/>
      <c r="KTE319" s="29"/>
      <c r="KTF319" s="29"/>
      <c r="KTG319" s="29"/>
      <c r="KTH319" s="29"/>
      <c r="KTI319" s="29"/>
      <c r="KTJ319" s="29"/>
      <c r="KTK319" s="29"/>
      <c r="KTL319" s="29"/>
      <c r="KTM319" s="29"/>
      <c r="KTN319" s="29"/>
      <c r="KTO319" s="29"/>
      <c r="KTP319" s="29"/>
      <c r="KTQ319" s="29"/>
      <c r="KTR319" s="29"/>
      <c r="KTS319" s="29"/>
      <c r="KTT319" s="29"/>
      <c r="KTU319" s="29"/>
      <c r="KTV319" s="29"/>
      <c r="KTW319" s="29"/>
      <c r="KTX319" s="29"/>
      <c r="KTY319" s="29"/>
      <c r="KTZ319" s="29"/>
      <c r="KUA319" s="29"/>
      <c r="KUB319" s="29"/>
      <c r="KUC319" s="29"/>
      <c r="KUD319" s="29"/>
      <c r="KUE319" s="29"/>
      <c r="KUF319" s="29"/>
      <c r="KUG319" s="29"/>
      <c r="KUH319" s="29"/>
      <c r="KUI319" s="29"/>
      <c r="KUJ319" s="29"/>
      <c r="KUK319" s="29"/>
      <c r="KUL319" s="29"/>
      <c r="KUM319" s="29"/>
      <c r="KUN319" s="29"/>
      <c r="KUO319" s="29"/>
      <c r="KUP319" s="29"/>
      <c r="KUQ319" s="29"/>
      <c r="KUR319" s="29"/>
      <c r="KUS319" s="29"/>
      <c r="KUT319" s="29"/>
      <c r="KUU319" s="29"/>
      <c r="KUV319" s="29"/>
      <c r="KUW319" s="29"/>
      <c r="KUX319" s="29"/>
      <c r="KUY319" s="29"/>
      <c r="KUZ319" s="29"/>
      <c r="KVA319" s="29"/>
      <c r="KVB319" s="29"/>
      <c r="KVC319" s="29"/>
      <c r="KVD319" s="29"/>
      <c r="KVE319" s="29"/>
      <c r="KVF319" s="29"/>
      <c r="KVG319" s="29"/>
      <c r="KVH319" s="29"/>
      <c r="KVI319" s="29"/>
      <c r="KVJ319" s="29"/>
      <c r="KVK319" s="29"/>
      <c r="KVL319" s="29"/>
      <c r="KVM319" s="29"/>
      <c r="KVN319" s="29"/>
      <c r="KVO319" s="29"/>
      <c r="KVP319" s="29"/>
      <c r="KVQ319" s="29"/>
      <c r="KVR319" s="29"/>
      <c r="KVS319" s="29"/>
      <c r="KVT319" s="29"/>
      <c r="KVU319" s="29"/>
      <c r="KVV319" s="29"/>
      <c r="KVW319" s="29"/>
      <c r="KVX319" s="29"/>
      <c r="KVY319" s="29"/>
      <c r="KVZ319" s="29"/>
      <c r="KWA319" s="29"/>
      <c r="KWB319" s="29"/>
      <c r="KWC319" s="29"/>
      <c r="KWD319" s="29"/>
      <c r="KWE319" s="29"/>
      <c r="KWF319" s="29"/>
      <c r="KWG319" s="29"/>
      <c r="KWH319" s="29"/>
      <c r="KWI319" s="29"/>
      <c r="KWJ319" s="29"/>
      <c r="KWK319" s="29"/>
      <c r="KWL319" s="29"/>
      <c r="KWM319" s="29"/>
      <c r="KWN319" s="29"/>
      <c r="KWO319" s="29"/>
      <c r="KWP319" s="29"/>
      <c r="KWQ319" s="29"/>
      <c r="KWR319" s="29"/>
      <c r="KWS319" s="29"/>
      <c r="KWT319" s="29"/>
      <c r="KWU319" s="29"/>
      <c r="KWV319" s="29"/>
      <c r="KWW319" s="29"/>
      <c r="KWX319" s="29"/>
      <c r="KWY319" s="29"/>
      <c r="KWZ319" s="29"/>
      <c r="KXA319" s="29"/>
      <c r="KXB319" s="29"/>
      <c r="KXC319" s="29"/>
      <c r="KXD319" s="29"/>
      <c r="KXE319" s="29"/>
      <c r="KXF319" s="29"/>
      <c r="KXG319" s="29"/>
      <c r="KXH319" s="29"/>
      <c r="KXI319" s="29"/>
      <c r="KXJ319" s="29"/>
      <c r="KXK319" s="29"/>
      <c r="KXL319" s="29"/>
      <c r="KXM319" s="29"/>
      <c r="KXN319" s="29"/>
      <c r="KXO319" s="29"/>
      <c r="KXP319" s="29"/>
      <c r="KXQ319" s="29"/>
      <c r="KXR319" s="29"/>
      <c r="KXS319" s="29"/>
      <c r="KXT319" s="29"/>
      <c r="KXU319" s="29"/>
      <c r="KXV319" s="29"/>
      <c r="KXW319" s="29"/>
      <c r="KXX319" s="29"/>
      <c r="KXY319" s="29"/>
      <c r="KXZ319" s="29"/>
      <c r="KYA319" s="29"/>
      <c r="KYB319" s="29"/>
      <c r="KYC319" s="29"/>
      <c r="KYD319" s="29"/>
      <c r="KYE319" s="29"/>
      <c r="KYF319" s="29"/>
      <c r="KYG319" s="29"/>
      <c r="KYH319" s="29"/>
      <c r="KYI319" s="29"/>
      <c r="KYJ319" s="29"/>
      <c r="KYK319" s="29"/>
      <c r="KYL319" s="29"/>
      <c r="KYM319" s="29"/>
      <c r="KYN319" s="29"/>
      <c r="KYO319" s="29"/>
      <c r="KYP319" s="29"/>
      <c r="KYQ319" s="29"/>
      <c r="KYR319" s="29"/>
      <c r="KYS319" s="29"/>
      <c r="KYT319" s="29"/>
      <c r="KYU319" s="29"/>
      <c r="KYV319" s="29"/>
      <c r="KYW319" s="29"/>
      <c r="KYX319" s="29"/>
      <c r="KYY319" s="29"/>
      <c r="KYZ319" s="29"/>
      <c r="KZA319" s="29"/>
      <c r="KZB319" s="29"/>
      <c r="KZC319" s="29"/>
      <c r="KZD319" s="29"/>
      <c r="KZE319" s="29"/>
      <c r="KZF319" s="29"/>
      <c r="KZG319" s="29"/>
      <c r="KZH319" s="29"/>
      <c r="KZI319" s="29"/>
      <c r="KZJ319" s="29"/>
      <c r="KZK319" s="29"/>
      <c r="KZL319" s="29"/>
      <c r="KZM319" s="29"/>
      <c r="KZN319" s="29"/>
      <c r="KZO319" s="29"/>
      <c r="KZP319" s="29"/>
      <c r="KZQ319" s="29"/>
      <c r="KZR319" s="29"/>
      <c r="KZS319" s="29"/>
      <c r="KZT319" s="29"/>
      <c r="KZU319" s="29"/>
      <c r="KZV319" s="29"/>
      <c r="KZW319" s="29"/>
      <c r="KZX319" s="29"/>
      <c r="KZY319" s="29"/>
      <c r="KZZ319" s="29"/>
      <c r="LAA319" s="29"/>
      <c r="LAB319" s="29"/>
      <c r="LAC319" s="29"/>
      <c r="LAD319" s="29"/>
      <c r="LAE319" s="29"/>
      <c r="LAF319" s="29"/>
      <c r="LAG319" s="29"/>
      <c r="LAH319" s="29"/>
      <c r="LAI319" s="29"/>
      <c r="LAJ319" s="29"/>
      <c r="LAK319" s="29"/>
      <c r="LAL319" s="29"/>
      <c r="LAM319" s="29"/>
      <c r="LAN319" s="29"/>
      <c r="LAO319" s="29"/>
      <c r="LAP319" s="29"/>
      <c r="LAQ319" s="29"/>
      <c r="LAR319" s="29"/>
      <c r="LAS319" s="29"/>
      <c r="LAT319" s="29"/>
      <c r="LAU319" s="29"/>
      <c r="LAV319" s="29"/>
      <c r="LAW319" s="29"/>
      <c r="LAX319" s="29"/>
      <c r="LAY319" s="29"/>
      <c r="LAZ319" s="29"/>
      <c r="LBA319" s="29"/>
      <c r="LBB319" s="29"/>
      <c r="LBC319" s="29"/>
      <c r="LBD319" s="29"/>
      <c r="LBE319" s="29"/>
      <c r="LBF319" s="29"/>
      <c r="LBG319" s="29"/>
      <c r="LBH319" s="29"/>
      <c r="LBI319" s="29"/>
      <c r="LBJ319" s="29"/>
      <c r="LBK319" s="29"/>
      <c r="LBL319" s="29"/>
      <c r="LBM319" s="29"/>
      <c r="LBN319" s="29"/>
      <c r="LBO319" s="29"/>
      <c r="LBP319" s="29"/>
      <c r="LBQ319" s="29"/>
      <c r="LBR319" s="29"/>
      <c r="LBS319" s="29"/>
      <c r="LBT319" s="29"/>
      <c r="LBU319" s="29"/>
      <c r="LBV319" s="29"/>
      <c r="LBW319" s="29"/>
      <c r="LBX319" s="29"/>
      <c r="LBY319" s="29"/>
      <c r="LBZ319" s="29"/>
      <c r="LCA319" s="29"/>
      <c r="LCB319" s="29"/>
      <c r="LCC319" s="29"/>
      <c r="LCD319" s="29"/>
      <c r="LCE319" s="29"/>
      <c r="LCF319" s="29"/>
      <c r="LCG319" s="29"/>
      <c r="LCH319" s="29"/>
      <c r="LCI319" s="29"/>
      <c r="LCJ319" s="29"/>
      <c r="LCK319" s="29"/>
      <c r="LCL319" s="29"/>
      <c r="LCM319" s="29"/>
      <c r="LCN319" s="29"/>
      <c r="LCO319" s="29"/>
      <c r="LCP319" s="29"/>
      <c r="LCQ319" s="29"/>
      <c r="LCR319" s="29"/>
      <c r="LCS319" s="29"/>
      <c r="LCT319" s="29"/>
      <c r="LCU319" s="29"/>
      <c r="LCV319" s="29"/>
      <c r="LCW319" s="29"/>
      <c r="LCX319" s="29"/>
      <c r="LCY319" s="29"/>
      <c r="LCZ319" s="29"/>
      <c r="LDA319" s="29"/>
      <c r="LDB319" s="29"/>
      <c r="LDC319" s="29"/>
      <c r="LDD319" s="29"/>
      <c r="LDE319" s="29"/>
      <c r="LDF319" s="29"/>
      <c r="LDG319" s="29"/>
      <c r="LDH319" s="29"/>
      <c r="LDI319" s="29"/>
      <c r="LDJ319" s="29"/>
      <c r="LDK319" s="29"/>
      <c r="LDL319" s="29"/>
      <c r="LDM319" s="29"/>
      <c r="LDN319" s="29"/>
      <c r="LDO319" s="29"/>
      <c r="LDP319" s="29"/>
      <c r="LDQ319" s="29"/>
      <c r="LDR319" s="29"/>
      <c r="LDS319" s="29"/>
      <c r="LDT319" s="29"/>
      <c r="LDU319" s="29"/>
      <c r="LDV319" s="29"/>
      <c r="LDW319" s="29"/>
      <c r="LDX319" s="29"/>
      <c r="LDY319" s="29"/>
      <c r="LDZ319" s="29"/>
      <c r="LEA319" s="29"/>
      <c r="LEB319" s="29"/>
      <c r="LEC319" s="29"/>
      <c r="LED319" s="29"/>
      <c r="LEE319" s="29"/>
      <c r="LEF319" s="29"/>
      <c r="LEG319" s="29"/>
      <c r="LEH319" s="29"/>
      <c r="LEI319" s="29"/>
      <c r="LEJ319" s="29"/>
      <c r="LEK319" s="29"/>
      <c r="LEL319" s="29"/>
      <c r="LEM319" s="29"/>
      <c r="LEN319" s="29"/>
      <c r="LEO319" s="29"/>
      <c r="LEP319" s="29"/>
      <c r="LEQ319" s="29"/>
      <c r="LER319" s="29"/>
      <c r="LES319" s="29"/>
      <c r="LET319" s="29"/>
      <c r="LEU319" s="29"/>
      <c r="LEV319" s="29"/>
      <c r="LEW319" s="29"/>
      <c r="LEX319" s="29"/>
      <c r="LEY319" s="29"/>
      <c r="LEZ319" s="29"/>
      <c r="LFA319" s="29"/>
      <c r="LFB319" s="29"/>
      <c r="LFC319" s="29"/>
      <c r="LFD319" s="29"/>
      <c r="LFE319" s="29"/>
      <c r="LFF319" s="29"/>
      <c r="LFG319" s="29"/>
      <c r="LFH319" s="29"/>
      <c r="LFI319" s="29"/>
      <c r="LFJ319" s="29"/>
      <c r="LFK319" s="29"/>
      <c r="LFL319" s="29"/>
      <c r="LFM319" s="29"/>
      <c r="LFN319" s="29"/>
      <c r="LFO319" s="29"/>
      <c r="LFP319" s="29"/>
      <c r="LFQ319" s="29"/>
      <c r="LFR319" s="29"/>
      <c r="LFS319" s="29"/>
      <c r="LFT319" s="29"/>
      <c r="LFU319" s="29"/>
      <c r="LFV319" s="29"/>
      <c r="LFW319" s="29"/>
      <c r="LFX319" s="29"/>
      <c r="LFY319" s="29"/>
      <c r="LFZ319" s="29"/>
      <c r="LGA319" s="29"/>
      <c r="LGB319" s="29"/>
      <c r="LGC319" s="29"/>
      <c r="LGD319" s="29"/>
      <c r="LGE319" s="29"/>
      <c r="LGF319" s="29"/>
      <c r="LGG319" s="29"/>
      <c r="LGH319" s="29"/>
      <c r="LGI319" s="29"/>
      <c r="LGJ319" s="29"/>
      <c r="LGK319" s="29"/>
      <c r="LGL319" s="29"/>
      <c r="LGM319" s="29"/>
      <c r="LGN319" s="29"/>
      <c r="LGO319" s="29"/>
      <c r="LGP319" s="29"/>
      <c r="LGQ319" s="29"/>
      <c r="LGR319" s="29"/>
      <c r="LGS319" s="29"/>
      <c r="LGT319" s="29"/>
      <c r="LGU319" s="29"/>
      <c r="LGV319" s="29"/>
      <c r="LGW319" s="29"/>
      <c r="LGX319" s="29"/>
      <c r="LGY319" s="29"/>
      <c r="LGZ319" s="29"/>
      <c r="LHA319" s="29"/>
      <c r="LHB319" s="29"/>
      <c r="LHC319" s="29"/>
      <c r="LHD319" s="29"/>
      <c r="LHE319" s="29"/>
      <c r="LHF319" s="29"/>
      <c r="LHG319" s="29"/>
      <c r="LHH319" s="29"/>
      <c r="LHI319" s="29"/>
      <c r="LHJ319" s="29"/>
      <c r="LHK319" s="29"/>
      <c r="LHL319" s="29"/>
      <c r="LHM319" s="29"/>
      <c r="LHN319" s="29"/>
      <c r="LHO319" s="29"/>
      <c r="LHP319" s="29"/>
      <c r="LHQ319" s="29"/>
      <c r="LHR319" s="29"/>
      <c r="LHS319" s="29"/>
      <c r="LHT319" s="29"/>
      <c r="LHU319" s="29"/>
      <c r="LHV319" s="29"/>
      <c r="LHW319" s="29"/>
      <c r="LHX319" s="29"/>
      <c r="LHY319" s="29"/>
      <c r="LHZ319" s="29"/>
      <c r="LIA319" s="29"/>
      <c r="LIB319" s="29"/>
      <c r="LIC319" s="29"/>
      <c r="LID319" s="29"/>
      <c r="LIE319" s="29"/>
      <c r="LIF319" s="29"/>
      <c r="LIG319" s="29"/>
      <c r="LIH319" s="29"/>
      <c r="LII319" s="29"/>
      <c r="LIJ319" s="29"/>
      <c r="LIK319" s="29"/>
      <c r="LIL319" s="29"/>
      <c r="LIM319" s="29"/>
      <c r="LIN319" s="29"/>
      <c r="LIO319" s="29"/>
      <c r="LIP319" s="29"/>
      <c r="LIQ319" s="29"/>
      <c r="LIR319" s="29"/>
      <c r="LIS319" s="29"/>
      <c r="LIT319" s="29"/>
      <c r="LIU319" s="29"/>
      <c r="LIV319" s="29"/>
      <c r="LIW319" s="29"/>
      <c r="LIX319" s="29"/>
      <c r="LIY319" s="29"/>
      <c r="LIZ319" s="29"/>
      <c r="LJA319" s="29"/>
      <c r="LJB319" s="29"/>
      <c r="LJC319" s="29"/>
      <c r="LJD319" s="29"/>
      <c r="LJE319" s="29"/>
      <c r="LJF319" s="29"/>
      <c r="LJG319" s="29"/>
      <c r="LJH319" s="29"/>
      <c r="LJI319" s="29"/>
      <c r="LJJ319" s="29"/>
      <c r="LJK319" s="29"/>
      <c r="LJL319" s="29"/>
      <c r="LJM319" s="29"/>
      <c r="LJN319" s="29"/>
      <c r="LJO319" s="29"/>
      <c r="LJP319" s="29"/>
      <c r="LJQ319" s="29"/>
      <c r="LJR319" s="29"/>
      <c r="LJS319" s="29"/>
      <c r="LJT319" s="29"/>
      <c r="LJU319" s="29"/>
      <c r="LJV319" s="29"/>
      <c r="LJW319" s="29"/>
      <c r="LJX319" s="29"/>
      <c r="LJY319" s="29"/>
      <c r="LJZ319" s="29"/>
      <c r="LKA319" s="29"/>
      <c r="LKB319" s="29"/>
      <c r="LKC319" s="29"/>
      <c r="LKD319" s="29"/>
      <c r="LKE319" s="29"/>
      <c r="LKF319" s="29"/>
      <c r="LKG319" s="29"/>
      <c r="LKH319" s="29"/>
      <c r="LKI319" s="29"/>
      <c r="LKJ319" s="29"/>
      <c r="LKK319" s="29"/>
      <c r="LKL319" s="29"/>
      <c r="LKM319" s="29"/>
      <c r="LKN319" s="29"/>
      <c r="LKO319" s="29"/>
      <c r="LKP319" s="29"/>
      <c r="LKQ319" s="29"/>
      <c r="LKR319" s="29"/>
      <c r="LKS319" s="29"/>
      <c r="LKT319" s="29"/>
      <c r="LKU319" s="29"/>
      <c r="LKV319" s="29"/>
      <c r="LKW319" s="29"/>
      <c r="LKX319" s="29"/>
      <c r="LKY319" s="29"/>
      <c r="LKZ319" s="29"/>
      <c r="LLA319" s="29"/>
      <c r="LLB319" s="29"/>
      <c r="LLC319" s="29"/>
      <c r="LLD319" s="29"/>
      <c r="LLE319" s="29"/>
      <c r="LLF319" s="29"/>
      <c r="LLG319" s="29"/>
      <c r="LLH319" s="29"/>
      <c r="LLI319" s="29"/>
      <c r="LLJ319" s="29"/>
      <c r="LLK319" s="29"/>
      <c r="LLL319" s="29"/>
      <c r="LLM319" s="29"/>
      <c r="LLN319" s="29"/>
      <c r="LLO319" s="29"/>
      <c r="LLP319" s="29"/>
      <c r="LLQ319" s="29"/>
      <c r="LLR319" s="29"/>
      <c r="LLS319" s="29"/>
      <c r="LLT319" s="29"/>
      <c r="LLU319" s="29"/>
      <c r="LLV319" s="29"/>
      <c r="LLW319" s="29"/>
      <c r="LLX319" s="29"/>
      <c r="LLY319" s="29"/>
      <c r="LLZ319" s="29"/>
      <c r="LMA319" s="29"/>
      <c r="LMB319" s="29"/>
      <c r="LMC319" s="29"/>
      <c r="LMD319" s="29"/>
      <c r="LME319" s="29"/>
      <c r="LMF319" s="29"/>
      <c r="LMG319" s="29"/>
      <c r="LMH319" s="29"/>
      <c r="LMI319" s="29"/>
      <c r="LMJ319" s="29"/>
      <c r="LMK319" s="29"/>
      <c r="LML319" s="29"/>
      <c r="LMM319" s="29"/>
      <c r="LMN319" s="29"/>
      <c r="LMO319" s="29"/>
      <c r="LMP319" s="29"/>
      <c r="LMQ319" s="29"/>
      <c r="LMR319" s="29"/>
      <c r="LMS319" s="29"/>
      <c r="LMT319" s="29"/>
      <c r="LMU319" s="29"/>
      <c r="LMV319" s="29"/>
      <c r="LMW319" s="29"/>
      <c r="LMX319" s="29"/>
      <c r="LMY319" s="29"/>
      <c r="LMZ319" s="29"/>
      <c r="LNA319" s="29"/>
      <c r="LNB319" s="29"/>
      <c r="LNC319" s="29"/>
      <c r="LND319" s="29"/>
      <c r="LNE319" s="29"/>
      <c r="LNF319" s="29"/>
      <c r="LNG319" s="29"/>
      <c r="LNH319" s="29"/>
      <c r="LNI319" s="29"/>
      <c r="LNJ319" s="29"/>
      <c r="LNK319" s="29"/>
      <c r="LNL319" s="29"/>
      <c r="LNM319" s="29"/>
      <c r="LNN319" s="29"/>
      <c r="LNO319" s="29"/>
      <c r="LNP319" s="29"/>
      <c r="LNQ319" s="29"/>
      <c r="LNR319" s="29"/>
      <c r="LNS319" s="29"/>
      <c r="LNT319" s="29"/>
      <c r="LNU319" s="29"/>
      <c r="LNV319" s="29"/>
      <c r="LNW319" s="29"/>
      <c r="LNX319" s="29"/>
      <c r="LNY319" s="29"/>
      <c r="LNZ319" s="29"/>
      <c r="LOA319" s="29"/>
      <c r="LOB319" s="29"/>
      <c r="LOC319" s="29"/>
      <c r="LOD319" s="29"/>
      <c r="LOE319" s="29"/>
      <c r="LOF319" s="29"/>
      <c r="LOG319" s="29"/>
      <c r="LOH319" s="29"/>
      <c r="LOI319" s="29"/>
      <c r="LOJ319" s="29"/>
      <c r="LOK319" s="29"/>
      <c r="LOL319" s="29"/>
      <c r="LOM319" s="29"/>
      <c r="LON319" s="29"/>
      <c r="LOO319" s="29"/>
      <c r="LOP319" s="29"/>
      <c r="LOQ319" s="29"/>
      <c r="LOR319" s="29"/>
      <c r="LOS319" s="29"/>
      <c r="LOT319" s="29"/>
      <c r="LOU319" s="29"/>
      <c r="LOV319" s="29"/>
      <c r="LOW319" s="29"/>
      <c r="LOX319" s="29"/>
      <c r="LOY319" s="29"/>
      <c r="LOZ319" s="29"/>
      <c r="LPA319" s="29"/>
      <c r="LPB319" s="29"/>
      <c r="LPC319" s="29"/>
      <c r="LPD319" s="29"/>
      <c r="LPE319" s="29"/>
      <c r="LPF319" s="29"/>
      <c r="LPG319" s="29"/>
      <c r="LPH319" s="29"/>
      <c r="LPI319" s="29"/>
      <c r="LPJ319" s="29"/>
      <c r="LPK319" s="29"/>
      <c r="LPL319" s="29"/>
      <c r="LPM319" s="29"/>
      <c r="LPN319" s="29"/>
      <c r="LPO319" s="29"/>
      <c r="LPP319" s="29"/>
      <c r="LPQ319" s="29"/>
      <c r="LPR319" s="29"/>
      <c r="LPS319" s="29"/>
      <c r="LPT319" s="29"/>
      <c r="LPU319" s="29"/>
      <c r="LPV319" s="29"/>
      <c r="LPW319" s="29"/>
      <c r="LPX319" s="29"/>
      <c r="LPY319" s="29"/>
      <c r="LPZ319" s="29"/>
      <c r="LQA319" s="29"/>
      <c r="LQB319" s="29"/>
      <c r="LQC319" s="29"/>
      <c r="LQD319" s="29"/>
      <c r="LQE319" s="29"/>
      <c r="LQF319" s="29"/>
      <c r="LQG319" s="29"/>
      <c r="LQH319" s="29"/>
      <c r="LQI319" s="29"/>
      <c r="LQJ319" s="29"/>
      <c r="LQK319" s="29"/>
      <c r="LQL319" s="29"/>
      <c r="LQM319" s="29"/>
      <c r="LQN319" s="29"/>
      <c r="LQO319" s="29"/>
      <c r="LQP319" s="29"/>
      <c r="LQQ319" s="29"/>
      <c r="LQR319" s="29"/>
      <c r="LQS319" s="29"/>
      <c r="LQT319" s="29"/>
      <c r="LQU319" s="29"/>
      <c r="LQV319" s="29"/>
      <c r="LQW319" s="29"/>
      <c r="LQX319" s="29"/>
      <c r="LQY319" s="29"/>
      <c r="LQZ319" s="29"/>
      <c r="LRA319" s="29"/>
      <c r="LRB319" s="29"/>
      <c r="LRC319" s="29"/>
      <c r="LRD319" s="29"/>
      <c r="LRE319" s="29"/>
      <c r="LRF319" s="29"/>
      <c r="LRG319" s="29"/>
      <c r="LRH319" s="29"/>
      <c r="LRI319" s="29"/>
      <c r="LRJ319" s="29"/>
      <c r="LRK319" s="29"/>
      <c r="LRL319" s="29"/>
      <c r="LRM319" s="29"/>
      <c r="LRN319" s="29"/>
      <c r="LRO319" s="29"/>
      <c r="LRP319" s="29"/>
      <c r="LRQ319" s="29"/>
      <c r="LRR319" s="29"/>
      <c r="LRS319" s="29"/>
      <c r="LRT319" s="29"/>
      <c r="LRU319" s="29"/>
      <c r="LRV319" s="29"/>
      <c r="LRW319" s="29"/>
      <c r="LRX319" s="29"/>
      <c r="LRY319" s="29"/>
      <c r="LRZ319" s="29"/>
      <c r="LSA319" s="29"/>
      <c r="LSB319" s="29"/>
      <c r="LSC319" s="29"/>
      <c r="LSD319" s="29"/>
      <c r="LSE319" s="29"/>
      <c r="LSF319" s="29"/>
      <c r="LSG319" s="29"/>
      <c r="LSH319" s="29"/>
      <c r="LSI319" s="29"/>
      <c r="LSJ319" s="29"/>
      <c r="LSK319" s="29"/>
      <c r="LSL319" s="29"/>
      <c r="LSM319" s="29"/>
      <c r="LSN319" s="29"/>
      <c r="LSO319" s="29"/>
      <c r="LSP319" s="29"/>
      <c r="LSQ319" s="29"/>
      <c r="LSR319" s="29"/>
      <c r="LSS319" s="29"/>
      <c r="LST319" s="29"/>
      <c r="LSU319" s="29"/>
      <c r="LSV319" s="29"/>
      <c r="LSW319" s="29"/>
      <c r="LSX319" s="29"/>
      <c r="LSY319" s="29"/>
      <c r="LSZ319" s="29"/>
      <c r="LTA319" s="29"/>
      <c r="LTB319" s="29"/>
      <c r="LTC319" s="29"/>
      <c r="LTD319" s="29"/>
      <c r="LTE319" s="29"/>
      <c r="LTF319" s="29"/>
      <c r="LTG319" s="29"/>
      <c r="LTH319" s="29"/>
      <c r="LTI319" s="29"/>
      <c r="LTJ319" s="29"/>
      <c r="LTK319" s="29"/>
      <c r="LTL319" s="29"/>
      <c r="LTM319" s="29"/>
      <c r="LTN319" s="29"/>
      <c r="LTO319" s="29"/>
      <c r="LTP319" s="29"/>
      <c r="LTQ319" s="29"/>
      <c r="LTR319" s="29"/>
      <c r="LTS319" s="29"/>
      <c r="LTT319" s="29"/>
      <c r="LTU319" s="29"/>
      <c r="LTV319" s="29"/>
      <c r="LTW319" s="29"/>
      <c r="LTX319" s="29"/>
      <c r="LTY319" s="29"/>
      <c r="LTZ319" s="29"/>
      <c r="LUA319" s="29"/>
      <c r="LUB319" s="29"/>
      <c r="LUC319" s="29"/>
      <c r="LUD319" s="29"/>
      <c r="LUE319" s="29"/>
      <c r="LUF319" s="29"/>
      <c r="LUG319" s="29"/>
      <c r="LUH319" s="29"/>
      <c r="LUI319" s="29"/>
      <c r="LUJ319" s="29"/>
      <c r="LUK319" s="29"/>
      <c r="LUL319" s="29"/>
      <c r="LUM319" s="29"/>
      <c r="LUN319" s="29"/>
      <c r="LUO319" s="29"/>
      <c r="LUP319" s="29"/>
      <c r="LUQ319" s="29"/>
      <c r="LUR319" s="29"/>
      <c r="LUS319" s="29"/>
      <c r="LUT319" s="29"/>
      <c r="LUU319" s="29"/>
      <c r="LUV319" s="29"/>
      <c r="LUW319" s="29"/>
      <c r="LUX319" s="29"/>
      <c r="LUY319" s="29"/>
      <c r="LUZ319" s="29"/>
      <c r="LVA319" s="29"/>
      <c r="LVB319" s="29"/>
      <c r="LVC319" s="29"/>
      <c r="LVD319" s="29"/>
      <c r="LVE319" s="29"/>
      <c r="LVF319" s="29"/>
      <c r="LVG319" s="29"/>
      <c r="LVH319" s="29"/>
      <c r="LVI319" s="29"/>
      <c r="LVJ319" s="29"/>
      <c r="LVK319" s="29"/>
      <c r="LVL319" s="29"/>
      <c r="LVM319" s="29"/>
      <c r="LVN319" s="29"/>
      <c r="LVO319" s="29"/>
      <c r="LVP319" s="29"/>
      <c r="LVQ319" s="29"/>
      <c r="LVR319" s="29"/>
      <c r="LVS319" s="29"/>
      <c r="LVT319" s="29"/>
      <c r="LVU319" s="29"/>
      <c r="LVV319" s="29"/>
      <c r="LVW319" s="29"/>
      <c r="LVX319" s="29"/>
      <c r="LVY319" s="29"/>
      <c r="LVZ319" s="29"/>
      <c r="LWA319" s="29"/>
      <c r="LWB319" s="29"/>
      <c r="LWC319" s="29"/>
      <c r="LWD319" s="29"/>
      <c r="LWE319" s="29"/>
      <c r="LWF319" s="29"/>
      <c r="LWG319" s="29"/>
      <c r="LWH319" s="29"/>
      <c r="LWI319" s="29"/>
      <c r="LWJ319" s="29"/>
      <c r="LWK319" s="29"/>
      <c r="LWL319" s="29"/>
      <c r="LWM319" s="29"/>
      <c r="LWN319" s="29"/>
      <c r="LWO319" s="29"/>
      <c r="LWP319" s="29"/>
      <c r="LWQ319" s="29"/>
      <c r="LWR319" s="29"/>
      <c r="LWS319" s="29"/>
      <c r="LWT319" s="29"/>
      <c r="LWU319" s="29"/>
      <c r="LWV319" s="29"/>
      <c r="LWW319" s="29"/>
      <c r="LWX319" s="29"/>
      <c r="LWY319" s="29"/>
      <c r="LWZ319" s="29"/>
      <c r="LXA319" s="29"/>
      <c r="LXB319" s="29"/>
      <c r="LXC319" s="29"/>
      <c r="LXD319" s="29"/>
      <c r="LXE319" s="29"/>
      <c r="LXF319" s="29"/>
      <c r="LXG319" s="29"/>
      <c r="LXH319" s="29"/>
      <c r="LXI319" s="29"/>
      <c r="LXJ319" s="29"/>
      <c r="LXK319" s="29"/>
      <c r="LXL319" s="29"/>
      <c r="LXM319" s="29"/>
      <c r="LXN319" s="29"/>
      <c r="LXO319" s="29"/>
      <c r="LXP319" s="29"/>
      <c r="LXQ319" s="29"/>
      <c r="LXR319" s="29"/>
      <c r="LXS319" s="29"/>
      <c r="LXT319" s="29"/>
      <c r="LXU319" s="29"/>
      <c r="LXV319" s="29"/>
      <c r="LXW319" s="29"/>
      <c r="LXX319" s="29"/>
      <c r="LXY319" s="29"/>
      <c r="LXZ319" s="29"/>
      <c r="LYA319" s="29"/>
      <c r="LYB319" s="29"/>
      <c r="LYC319" s="29"/>
      <c r="LYD319" s="29"/>
      <c r="LYE319" s="29"/>
      <c r="LYF319" s="29"/>
      <c r="LYG319" s="29"/>
      <c r="LYH319" s="29"/>
      <c r="LYI319" s="29"/>
      <c r="LYJ319" s="29"/>
      <c r="LYK319" s="29"/>
      <c r="LYL319" s="29"/>
      <c r="LYM319" s="29"/>
      <c r="LYN319" s="29"/>
      <c r="LYO319" s="29"/>
      <c r="LYP319" s="29"/>
      <c r="LYQ319" s="29"/>
      <c r="LYR319" s="29"/>
      <c r="LYS319" s="29"/>
      <c r="LYT319" s="29"/>
      <c r="LYU319" s="29"/>
      <c r="LYV319" s="29"/>
      <c r="LYW319" s="29"/>
      <c r="LYX319" s="29"/>
      <c r="LYY319" s="29"/>
      <c r="LYZ319" s="29"/>
      <c r="LZA319" s="29"/>
      <c r="LZB319" s="29"/>
      <c r="LZC319" s="29"/>
      <c r="LZD319" s="29"/>
      <c r="LZE319" s="29"/>
      <c r="LZF319" s="29"/>
      <c r="LZG319" s="29"/>
      <c r="LZH319" s="29"/>
      <c r="LZI319" s="29"/>
      <c r="LZJ319" s="29"/>
      <c r="LZK319" s="29"/>
      <c r="LZL319" s="29"/>
      <c r="LZM319" s="29"/>
      <c r="LZN319" s="29"/>
      <c r="LZO319" s="29"/>
      <c r="LZP319" s="29"/>
      <c r="LZQ319" s="29"/>
      <c r="LZR319" s="29"/>
      <c r="LZS319" s="29"/>
      <c r="LZT319" s="29"/>
      <c r="LZU319" s="29"/>
      <c r="LZV319" s="29"/>
      <c r="LZW319" s="29"/>
      <c r="LZX319" s="29"/>
      <c r="LZY319" s="29"/>
      <c r="LZZ319" s="29"/>
      <c r="MAA319" s="29"/>
      <c r="MAB319" s="29"/>
      <c r="MAC319" s="29"/>
      <c r="MAD319" s="29"/>
      <c r="MAE319" s="29"/>
      <c r="MAF319" s="29"/>
      <c r="MAG319" s="29"/>
      <c r="MAH319" s="29"/>
      <c r="MAI319" s="29"/>
      <c r="MAJ319" s="29"/>
      <c r="MAK319" s="29"/>
      <c r="MAL319" s="29"/>
      <c r="MAM319" s="29"/>
      <c r="MAN319" s="29"/>
      <c r="MAO319" s="29"/>
      <c r="MAP319" s="29"/>
      <c r="MAQ319" s="29"/>
      <c r="MAR319" s="29"/>
      <c r="MAS319" s="29"/>
      <c r="MAT319" s="29"/>
      <c r="MAU319" s="29"/>
      <c r="MAV319" s="29"/>
      <c r="MAW319" s="29"/>
      <c r="MAX319" s="29"/>
      <c r="MAY319" s="29"/>
      <c r="MAZ319" s="29"/>
      <c r="MBA319" s="29"/>
      <c r="MBB319" s="29"/>
      <c r="MBC319" s="29"/>
      <c r="MBD319" s="29"/>
      <c r="MBE319" s="29"/>
      <c r="MBF319" s="29"/>
      <c r="MBG319" s="29"/>
      <c r="MBH319" s="29"/>
      <c r="MBI319" s="29"/>
      <c r="MBJ319" s="29"/>
      <c r="MBK319" s="29"/>
      <c r="MBL319" s="29"/>
      <c r="MBM319" s="29"/>
      <c r="MBN319" s="29"/>
      <c r="MBO319" s="29"/>
      <c r="MBP319" s="29"/>
      <c r="MBQ319" s="29"/>
      <c r="MBR319" s="29"/>
      <c r="MBS319" s="29"/>
      <c r="MBT319" s="29"/>
      <c r="MBU319" s="29"/>
      <c r="MBV319" s="29"/>
      <c r="MBW319" s="29"/>
      <c r="MBX319" s="29"/>
      <c r="MBY319" s="29"/>
      <c r="MBZ319" s="29"/>
      <c r="MCA319" s="29"/>
      <c r="MCB319" s="29"/>
      <c r="MCC319" s="29"/>
      <c r="MCD319" s="29"/>
      <c r="MCE319" s="29"/>
      <c r="MCF319" s="29"/>
      <c r="MCG319" s="29"/>
      <c r="MCH319" s="29"/>
      <c r="MCI319" s="29"/>
      <c r="MCJ319" s="29"/>
      <c r="MCK319" s="29"/>
      <c r="MCL319" s="29"/>
      <c r="MCM319" s="29"/>
      <c r="MCN319" s="29"/>
      <c r="MCO319" s="29"/>
      <c r="MCP319" s="29"/>
      <c r="MCQ319" s="29"/>
      <c r="MCR319" s="29"/>
      <c r="MCS319" s="29"/>
      <c r="MCT319" s="29"/>
      <c r="MCU319" s="29"/>
      <c r="MCV319" s="29"/>
      <c r="MCW319" s="29"/>
      <c r="MCX319" s="29"/>
      <c r="MCY319" s="29"/>
      <c r="MCZ319" s="29"/>
      <c r="MDA319" s="29"/>
      <c r="MDB319" s="29"/>
      <c r="MDC319" s="29"/>
      <c r="MDD319" s="29"/>
      <c r="MDE319" s="29"/>
      <c r="MDF319" s="29"/>
      <c r="MDG319" s="29"/>
      <c r="MDH319" s="29"/>
      <c r="MDI319" s="29"/>
      <c r="MDJ319" s="29"/>
      <c r="MDK319" s="29"/>
      <c r="MDL319" s="29"/>
      <c r="MDM319" s="29"/>
      <c r="MDN319" s="29"/>
      <c r="MDO319" s="29"/>
      <c r="MDP319" s="29"/>
      <c r="MDQ319" s="29"/>
      <c r="MDR319" s="29"/>
      <c r="MDS319" s="29"/>
      <c r="MDT319" s="29"/>
      <c r="MDU319" s="29"/>
      <c r="MDV319" s="29"/>
      <c r="MDW319" s="29"/>
      <c r="MDX319" s="29"/>
      <c r="MDY319" s="29"/>
      <c r="MDZ319" s="29"/>
      <c r="MEA319" s="29"/>
      <c r="MEB319" s="29"/>
      <c r="MEC319" s="29"/>
      <c r="MED319" s="29"/>
      <c r="MEE319" s="29"/>
      <c r="MEF319" s="29"/>
      <c r="MEG319" s="29"/>
      <c r="MEH319" s="29"/>
      <c r="MEI319" s="29"/>
      <c r="MEJ319" s="29"/>
      <c r="MEK319" s="29"/>
      <c r="MEL319" s="29"/>
      <c r="MEM319" s="29"/>
      <c r="MEN319" s="29"/>
      <c r="MEO319" s="29"/>
      <c r="MEP319" s="29"/>
      <c r="MEQ319" s="29"/>
      <c r="MER319" s="29"/>
      <c r="MES319" s="29"/>
      <c r="MET319" s="29"/>
      <c r="MEU319" s="29"/>
      <c r="MEV319" s="29"/>
      <c r="MEW319" s="29"/>
      <c r="MEX319" s="29"/>
      <c r="MEY319" s="29"/>
      <c r="MEZ319" s="29"/>
      <c r="MFA319" s="29"/>
      <c r="MFB319" s="29"/>
      <c r="MFC319" s="29"/>
      <c r="MFD319" s="29"/>
      <c r="MFE319" s="29"/>
      <c r="MFF319" s="29"/>
      <c r="MFG319" s="29"/>
      <c r="MFH319" s="29"/>
      <c r="MFI319" s="29"/>
      <c r="MFJ319" s="29"/>
      <c r="MFK319" s="29"/>
      <c r="MFL319" s="29"/>
      <c r="MFM319" s="29"/>
      <c r="MFN319" s="29"/>
      <c r="MFO319" s="29"/>
      <c r="MFP319" s="29"/>
      <c r="MFQ319" s="29"/>
      <c r="MFR319" s="29"/>
      <c r="MFS319" s="29"/>
      <c r="MFT319" s="29"/>
      <c r="MFU319" s="29"/>
      <c r="MFV319" s="29"/>
      <c r="MFW319" s="29"/>
      <c r="MFX319" s="29"/>
      <c r="MFY319" s="29"/>
      <c r="MFZ319" s="29"/>
      <c r="MGA319" s="29"/>
      <c r="MGB319" s="29"/>
      <c r="MGC319" s="29"/>
      <c r="MGD319" s="29"/>
      <c r="MGE319" s="29"/>
      <c r="MGF319" s="29"/>
      <c r="MGG319" s="29"/>
      <c r="MGH319" s="29"/>
      <c r="MGI319" s="29"/>
      <c r="MGJ319" s="29"/>
      <c r="MGK319" s="29"/>
      <c r="MGL319" s="29"/>
      <c r="MGM319" s="29"/>
      <c r="MGN319" s="29"/>
      <c r="MGO319" s="29"/>
      <c r="MGP319" s="29"/>
      <c r="MGQ319" s="29"/>
      <c r="MGR319" s="29"/>
      <c r="MGS319" s="29"/>
      <c r="MGT319" s="29"/>
      <c r="MGU319" s="29"/>
      <c r="MGV319" s="29"/>
      <c r="MGW319" s="29"/>
      <c r="MGX319" s="29"/>
      <c r="MGY319" s="29"/>
      <c r="MGZ319" s="29"/>
      <c r="MHA319" s="29"/>
      <c r="MHB319" s="29"/>
      <c r="MHC319" s="29"/>
      <c r="MHD319" s="29"/>
      <c r="MHE319" s="29"/>
      <c r="MHF319" s="29"/>
      <c r="MHG319" s="29"/>
      <c r="MHH319" s="29"/>
      <c r="MHI319" s="29"/>
      <c r="MHJ319" s="29"/>
      <c r="MHK319" s="29"/>
      <c r="MHL319" s="29"/>
      <c r="MHM319" s="29"/>
      <c r="MHN319" s="29"/>
      <c r="MHO319" s="29"/>
      <c r="MHP319" s="29"/>
      <c r="MHQ319" s="29"/>
      <c r="MHR319" s="29"/>
      <c r="MHS319" s="29"/>
      <c r="MHT319" s="29"/>
      <c r="MHU319" s="29"/>
      <c r="MHV319" s="29"/>
      <c r="MHW319" s="29"/>
      <c r="MHX319" s="29"/>
      <c r="MHY319" s="29"/>
      <c r="MHZ319" s="29"/>
      <c r="MIA319" s="29"/>
      <c r="MIB319" s="29"/>
      <c r="MIC319" s="29"/>
      <c r="MID319" s="29"/>
      <c r="MIE319" s="29"/>
      <c r="MIF319" s="29"/>
      <c r="MIG319" s="29"/>
      <c r="MIH319" s="29"/>
      <c r="MII319" s="29"/>
      <c r="MIJ319" s="29"/>
      <c r="MIK319" s="29"/>
      <c r="MIL319" s="29"/>
      <c r="MIM319" s="29"/>
      <c r="MIN319" s="29"/>
      <c r="MIO319" s="29"/>
      <c r="MIP319" s="29"/>
      <c r="MIQ319" s="29"/>
      <c r="MIR319" s="29"/>
      <c r="MIS319" s="29"/>
      <c r="MIT319" s="29"/>
      <c r="MIU319" s="29"/>
      <c r="MIV319" s="29"/>
      <c r="MIW319" s="29"/>
      <c r="MIX319" s="29"/>
      <c r="MIY319" s="29"/>
      <c r="MIZ319" s="29"/>
      <c r="MJA319" s="29"/>
      <c r="MJB319" s="29"/>
      <c r="MJC319" s="29"/>
      <c r="MJD319" s="29"/>
      <c r="MJE319" s="29"/>
      <c r="MJF319" s="29"/>
      <c r="MJG319" s="29"/>
      <c r="MJH319" s="29"/>
      <c r="MJI319" s="29"/>
      <c r="MJJ319" s="29"/>
      <c r="MJK319" s="29"/>
      <c r="MJL319" s="29"/>
      <c r="MJM319" s="29"/>
      <c r="MJN319" s="29"/>
      <c r="MJO319" s="29"/>
      <c r="MJP319" s="29"/>
      <c r="MJQ319" s="29"/>
      <c r="MJR319" s="29"/>
      <c r="MJS319" s="29"/>
      <c r="MJT319" s="29"/>
      <c r="MJU319" s="29"/>
      <c r="MJV319" s="29"/>
      <c r="MJW319" s="29"/>
      <c r="MJX319" s="29"/>
      <c r="MJY319" s="29"/>
      <c r="MJZ319" s="29"/>
      <c r="MKA319" s="29"/>
      <c r="MKB319" s="29"/>
      <c r="MKC319" s="29"/>
      <c r="MKD319" s="29"/>
      <c r="MKE319" s="29"/>
      <c r="MKF319" s="29"/>
      <c r="MKG319" s="29"/>
      <c r="MKH319" s="29"/>
      <c r="MKI319" s="29"/>
      <c r="MKJ319" s="29"/>
      <c r="MKK319" s="29"/>
      <c r="MKL319" s="29"/>
      <c r="MKM319" s="29"/>
      <c r="MKN319" s="29"/>
      <c r="MKO319" s="29"/>
      <c r="MKP319" s="29"/>
      <c r="MKQ319" s="29"/>
      <c r="MKR319" s="29"/>
      <c r="MKS319" s="29"/>
      <c r="MKT319" s="29"/>
      <c r="MKU319" s="29"/>
      <c r="MKV319" s="29"/>
      <c r="MKW319" s="29"/>
      <c r="MKX319" s="29"/>
      <c r="MKY319" s="29"/>
      <c r="MKZ319" s="29"/>
      <c r="MLA319" s="29"/>
      <c r="MLB319" s="29"/>
      <c r="MLC319" s="29"/>
      <c r="MLD319" s="29"/>
      <c r="MLE319" s="29"/>
      <c r="MLF319" s="29"/>
      <c r="MLG319" s="29"/>
      <c r="MLH319" s="29"/>
      <c r="MLI319" s="29"/>
      <c r="MLJ319" s="29"/>
      <c r="MLK319" s="29"/>
      <c r="MLL319" s="29"/>
      <c r="MLM319" s="29"/>
      <c r="MLN319" s="29"/>
      <c r="MLO319" s="29"/>
      <c r="MLP319" s="29"/>
      <c r="MLQ319" s="29"/>
      <c r="MLR319" s="29"/>
      <c r="MLS319" s="29"/>
      <c r="MLT319" s="29"/>
      <c r="MLU319" s="29"/>
      <c r="MLV319" s="29"/>
      <c r="MLW319" s="29"/>
      <c r="MLX319" s="29"/>
      <c r="MLY319" s="29"/>
      <c r="MLZ319" s="29"/>
      <c r="MMA319" s="29"/>
      <c r="MMB319" s="29"/>
      <c r="MMC319" s="29"/>
      <c r="MMD319" s="29"/>
      <c r="MME319" s="29"/>
      <c r="MMF319" s="29"/>
      <c r="MMG319" s="29"/>
      <c r="MMH319" s="29"/>
      <c r="MMI319" s="29"/>
      <c r="MMJ319" s="29"/>
      <c r="MMK319" s="29"/>
      <c r="MML319" s="29"/>
      <c r="MMM319" s="29"/>
      <c r="MMN319" s="29"/>
      <c r="MMO319" s="29"/>
      <c r="MMP319" s="29"/>
      <c r="MMQ319" s="29"/>
      <c r="MMR319" s="29"/>
      <c r="MMS319" s="29"/>
      <c r="MMT319" s="29"/>
      <c r="MMU319" s="29"/>
      <c r="MMV319" s="29"/>
      <c r="MMW319" s="29"/>
      <c r="MMX319" s="29"/>
      <c r="MMY319" s="29"/>
      <c r="MMZ319" s="29"/>
      <c r="MNA319" s="29"/>
      <c r="MNB319" s="29"/>
      <c r="MNC319" s="29"/>
      <c r="MND319" s="29"/>
      <c r="MNE319" s="29"/>
      <c r="MNF319" s="29"/>
      <c r="MNG319" s="29"/>
      <c r="MNH319" s="29"/>
      <c r="MNI319" s="29"/>
      <c r="MNJ319" s="29"/>
      <c r="MNK319" s="29"/>
      <c r="MNL319" s="29"/>
      <c r="MNM319" s="29"/>
      <c r="MNN319" s="29"/>
      <c r="MNO319" s="29"/>
      <c r="MNP319" s="29"/>
      <c r="MNQ319" s="29"/>
      <c r="MNR319" s="29"/>
      <c r="MNS319" s="29"/>
      <c r="MNT319" s="29"/>
      <c r="MNU319" s="29"/>
      <c r="MNV319" s="29"/>
      <c r="MNW319" s="29"/>
      <c r="MNX319" s="29"/>
      <c r="MNY319" s="29"/>
      <c r="MNZ319" s="29"/>
      <c r="MOA319" s="29"/>
      <c r="MOB319" s="29"/>
      <c r="MOC319" s="29"/>
      <c r="MOD319" s="29"/>
      <c r="MOE319" s="29"/>
      <c r="MOF319" s="29"/>
      <c r="MOG319" s="29"/>
      <c r="MOH319" s="29"/>
      <c r="MOI319" s="29"/>
      <c r="MOJ319" s="29"/>
      <c r="MOK319" s="29"/>
      <c r="MOL319" s="29"/>
      <c r="MOM319" s="29"/>
      <c r="MON319" s="29"/>
      <c r="MOO319" s="29"/>
      <c r="MOP319" s="29"/>
      <c r="MOQ319" s="29"/>
      <c r="MOR319" s="29"/>
      <c r="MOS319" s="29"/>
      <c r="MOT319" s="29"/>
      <c r="MOU319" s="29"/>
      <c r="MOV319" s="29"/>
      <c r="MOW319" s="29"/>
      <c r="MOX319" s="29"/>
      <c r="MOY319" s="29"/>
      <c r="MOZ319" s="29"/>
      <c r="MPA319" s="29"/>
      <c r="MPB319" s="29"/>
      <c r="MPC319" s="29"/>
      <c r="MPD319" s="29"/>
      <c r="MPE319" s="29"/>
      <c r="MPF319" s="29"/>
      <c r="MPG319" s="29"/>
      <c r="MPH319" s="29"/>
      <c r="MPI319" s="29"/>
      <c r="MPJ319" s="29"/>
      <c r="MPK319" s="29"/>
      <c r="MPL319" s="29"/>
      <c r="MPM319" s="29"/>
      <c r="MPN319" s="29"/>
      <c r="MPO319" s="29"/>
      <c r="MPP319" s="29"/>
      <c r="MPQ319" s="29"/>
      <c r="MPR319" s="29"/>
      <c r="MPS319" s="29"/>
      <c r="MPT319" s="29"/>
      <c r="MPU319" s="29"/>
      <c r="MPV319" s="29"/>
      <c r="MPW319" s="29"/>
      <c r="MPX319" s="29"/>
      <c r="MPY319" s="29"/>
      <c r="MPZ319" s="29"/>
      <c r="MQA319" s="29"/>
      <c r="MQB319" s="29"/>
      <c r="MQC319" s="29"/>
      <c r="MQD319" s="29"/>
      <c r="MQE319" s="29"/>
      <c r="MQF319" s="29"/>
      <c r="MQG319" s="29"/>
      <c r="MQH319" s="29"/>
      <c r="MQI319" s="29"/>
      <c r="MQJ319" s="29"/>
      <c r="MQK319" s="29"/>
      <c r="MQL319" s="29"/>
      <c r="MQM319" s="29"/>
      <c r="MQN319" s="29"/>
      <c r="MQO319" s="29"/>
      <c r="MQP319" s="29"/>
      <c r="MQQ319" s="29"/>
      <c r="MQR319" s="29"/>
      <c r="MQS319" s="29"/>
      <c r="MQT319" s="29"/>
      <c r="MQU319" s="29"/>
      <c r="MQV319" s="29"/>
      <c r="MQW319" s="29"/>
      <c r="MQX319" s="29"/>
      <c r="MQY319" s="29"/>
      <c r="MQZ319" s="29"/>
      <c r="MRA319" s="29"/>
      <c r="MRB319" s="29"/>
      <c r="MRC319" s="29"/>
      <c r="MRD319" s="29"/>
      <c r="MRE319" s="29"/>
      <c r="MRF319" s="29"/>
      <c r="MRG319" s="29"/>
      <c r="MRH319" s="29"/>
      <c r="MRI319" s="29"/>
      <c r="MRJ319" s="29"/>
      <c r="MRK319" s="29"/>
      <c r="MRL319" s="29"/>
      <c r="MRM319" s="29"/>
      <c r="MRN319" s="29"/>
      <c r="MRO319" s="29"/>
      <c r="MRP319" s="29"/>
      <c r="MRQ319" s="29"/>
      <c r="MRR319" s="29"/>
      <c r="MRS319" s="29"/>
      <c r="MRT319" s="29"/>
      <c r="MRU319" s="29"/>
      <c r="MRV319" s="29"/>
      <c r="MRW319" s="29"/>
      <c r="MRX319" s="29"/>
      <c r="MRY319" s="29"/>
      <c r="MRZ319" s="29"/>
      <c r="MSA319" s="29"/>
      <c r="MSB319" s="29"/>
      <c r="MSC319" s="29"/>
      <c r="MSD319" s="29"/>
      <c r="MSE319" s="29"/>
      <c r="MSF319" s="29"/>
      <c r="MSG319" s="29"/>
      <c r="MSH319" s="29"/>
      <c r="MSI319" s="29"/>
      <c r="MSJ319" s="29"/>
      <c r="MSK319" s="29"/>
      <c r="MSL319" s="29"/>
      <c r="MSM319" s="29"/>
      <c r="MSN319" s="29"/>
      <c r="MSO319" s="29"/>
      <c r="MSP319" s="29"/>
      <c r="MSQ319" s="29"/>
      <c r="MSR319" s="29"/>
      <c r="MSS319" s="29"/>
      <c r="MST319" s="29"/>
      <c r="MSU319" s="29"/>
      <c r="MSV319" s="29"/>
      <c r="MSW319" s="29"/>
      <c r="MSX319" s="29"/>
      <c r="MSY319" s="29"/>
      <c r="MSZ319" s="29"/>
      <c r="MTA319" s="29"/>
      <c r="MTB319" s="29"/>
      <c r="MTC319" s="29"/>
      <c r="MTD319" s="29"/>
      <c r="MTE319" s="29"/>
      <c r="MTF319" s="29"/>
      <c r="MTG319" s="29"/>
      <c r="MTH319" s="29"/>
      <c r="MTI319" s="29"/>
      <c r="MTJ319" s="29"/>
      <c r="MTK319" s="29"/>
      <c r="MTL319" s="29"/>
      <c r="MTM319" s="29"/>
      <c r="MTN319" s="29"/>
      <c r="MTO319" s="29"/>
      <c r="MTP319" s="29"/>
      <c r="MTQ319" s="29"/>
      <c r="MTR319" s="29"/>
      <c r="MTS319" s="29"/>
      <c r="MTT319" s="29"/>
      <c r="MTU319" s="29"/>
      <c r="MTV319" s="29"/>
      <c r="MTW319" s="29"/>
      <c r="MTX319" s="29"/>
      <c r="MTY319" s="29"/>
      <c r="MTZ319" s="29"/>
      <c r="MUA319" s="29"/>
      <c r="MUB319" s="29"/>
      <c r="MUC319" s="29"/>
      <c r="MUD319" s="29"/>
      <c r="MUE319" s="29"/>
      <c r="MUF319" s="29"/>
      <c r="MUG319" s="29"/>
      <c r="MUH319" s="29"/>
      <c r="MUI319" s="29"/>
      <c r="MUJ319" s="29"/>
      <c r="MUK319" s="29"/>
      <c r="MUL319" s="29"/>
      <c r="MUM319" s="29"/>
      <c r="MUN319" s="29"/>
      <c r="MUO319" s="29"/>
      <c r="MUP319" s="29"/>
      <c r="MUQ319" s="29"/>
      <c r="MUR319" s="29"/>
      <c r="MUS319" s="29"/>
      <c r="MUT319" s="29"/>
      <c r="MUU319" s="29"/>
      <c r="MUV319" s="29"/>
      <c r="MUW319" s="29"/>
      <c r="MUX319" s="29"/>
      <c r="MUY319" s="29"/>
      <c r="MUZ319" s="29"/>
      <c r="MVA319" s="29"/>
      <c r="MVB319" s="29"/>
      <c r="MVC319" s="29"/>
      <c r="MVD319" s="29"/>
      <c r="MVE319" s="29"/>
      <c r="MVF319" s="29"/>
      <c r="MVG319" s="29"/>
      <c r="MVH319" s="29"/>
      <c r="MVI319" s="29"/>
      <c r="MVJ319" s="29"/>
      <c r="MVK319" s="29"/>
      <c r="MVL319" s="29"/>
      <c r="MVM319" s="29"/>
      <c r="MVN319" s="29"/>
      <c r="MVO319" s="29"/>
      <c r="MVP319" s="29"/>
      <c r="MVQ319" s="29"/>
      <c r="MVR319" s="29"/>
      <c r="MVS319" s="29"/>
      <c r="MVT319" s="29"/>
      <c r="MVU319" s="29"/>
      <c r="MVV319" s="29"/>
      <c r="MVW319" s="29"/>
      <c r="MVX319" s="29"/>
      <c r="MVY319" s="29"/>
      <c r="MVZ319" s="29"/>
      <c r="MWA319" s="29"/>
      <c r="MWB319" s="29"/>
      <c r="MWC319" s="29"/>
      <c r="MWD319" s="29"/>
      <c r="MWE319" s="29"/>
      <c r="MWF319" s="29"/>
      <c r="MWG319" s="29"/>
      <c r="MWH319" s="29"/>
      <c r="MWI319" s="29"/>
      <c r="MWJ319" s="29"/>
      <c r="MWK319" s="29"/>
      <c r="MWL319" s="29"/>
      <c r="MWM319" s="29"/>
      <c r="MWN319" s="29"/>
      <c r="MWO319" s="29"/>
      <c r="MWP319" s="29"/>
      <c r="MWQ319" s="29"/>
      <c r="MWR319" s="29"/>
      <c r="MWS319" s="29"/>
      <c r="MWT319" s="29"/>
      <c r="MWU319" s="29"/>
      <c r="MWV319" s="29"/>
      <c r="MWW319" s="29"/>
      <c r="MWX319" s="29"/>
      <c r="MWY319" s="29"/>
      <c r="MWZ319" s="29"/>
      <c r="MXA319" s="29"/>
      <c r="MXB319" s="29"/>
      <c r="MXC319" s="29"/>
      <c r="MXD319" s="29"/>
      <c r="MXE319" s="29"/>
      <c r="MXF319" s="29"/>
      <c r="MXG319" s="29"/>
      <c r="MXH319" s="29"/>
      <c r="MXI319" s="29"/>
      <c r="MXJ319" s="29"/>
      <c r="MXK319" s="29"/>
      <c r="MXL319" s="29"/>
      <c r="MXM319" s="29"/>
      <c r="MXN319" s="29"/>
      <c r="MXO319" s="29"/>
      <c r="MXP319" s="29"/>
      <c r="MXQ319" s="29"/>
      <c r="MXR319" s="29"/>
      <c r="MXS319" s="29"/>
      <c r="MXT319" s="29"/>
      <c r="MXU319" s="29"/>
      <c r="MXV319" s="29"/>
      <c r="MXW319" s="29"/>
      <c r="MXX319" s="29"/>
      <c r="MXY319" s="29"/>
      <c r="MXZ319" s="29"/>
      <c r="MYA319" s="29"/>
      <c r="MYB319" s="29"/>
      <c r="MYC319" s="29"/>
      <c r="MYD319" s="29"/>
      <c r="MYE319" s="29"/>
      <c r="MYF319" s="29"/>
      <c r="MYG319" s="29"/>
      <c r="MYH319" s="29"/>
      <c r="MYI319" s="29"/>
      <c r="MYJ319" s="29"/>
      <c r="MYK319" s="29"/>
      <c r="MYL319" s="29"/>
      <c r="MYM319" s="29"/>
      <c r="MYN319" s="29"/>
      <c r="MYO319" s="29"/>
      <c r="MYP319" s="29"/>
      <c r="MYQ319" s="29"/>
      <c r="MYR319" s="29"/>
      <c r="MYS319" s="29"/>
      <c r="MYT319" s="29"/>
      <c r="MYU319" s="29"/>
      <c r="MYV319" s="29"/>
      <c r="MYW319" s="29"/>
      <c r="MYX319" s="29"/>
      <c r="MYY319" s="29"/>
      <c r="MYZ319" s="29"/>
      <c r="MZA319" s="29"/>
      <c r="MZB319" s="29"/>
      <c r="MZC319" s="29"/>
      <c r="MZD319" s="29"/>
      <c r="MZE319" s="29"/>
      <c r="MZF319" s="29"/>
      <c r="MZG319" s="29"/>
      <c r="MZH319" s="29"/>
      <c r="MZI319" s="29"/>
      <c r="MZJ319" s="29"/>
      <c r="MZK319" s="29"/>
      <c r="MZL319" s="29"/>
      <c r="MZM319" s="29"/>
      <c r="MZN319" s="29"/>
      <c r="MZO319" s="29"/>
      <c r="MZP319" s="29"/>
      <c r="MZQ319" s="29"/>
      <c r="MZR319" s="29"/>
      <c r="MZS319" s="29"/>
      <c r="MZT319" s="29"/>
      <c r="MZU319" s="29"/>
      <c r="MZV319" s="29"/>
      <c r="MZW319" s="29"/>
      <c r="MZX319" s="29"/>
      <c r="MZY319" s="29"/>
      <c r="MZZ319" s="29"/>
      <c r="NAA319" s="29"/>
      <c r="NAB319" s="29"/>
      <c r="NAC319" s="29"/>
      <c r="NAD319" s="29"/>
      <c r="NAE319" s="29"/>
      <c r="NAF319" s="29"/>
      <c r="NAG319" s="29"/>
      <c r="NAH319" s="29"/>
      <c r="NAI319" s="29"/>
      <c r="NAJ319" s="29"/>
      <c r="NAK319" s="29"/>
      <c r="NAL319" s="29"/>
      <c r="NAM319" s="29"/>
      <c r="NAN319" s="29"/>
      <c r="NAO319" s="29"/>
      <c r="NAP319" s="29"/>
      <c r="NAQ319" s="29"/>
      <c r="NAR319" s="29"/>
      <c r="NAS319" s="29"/>
      <c r="NAT319" s="29"/>
      <c r="NAU319" s="29"/>
      <c r="NAV319" s="29"/>
      <c r="NAW319" s="29"/>
      <c r="NAX319" s="29"/>
      <c r="NAY319" s="29"/>
      <c r="NAZ319" s="29"/>
      <c r="NBA319" s="29"/>
      <c r="NBB319" s="29"/>
      <c r="NBC319" s="29"/>
      <c r="NBD319" s="29"/>
      <c r="NBE319" s="29"/>
      <c r="NBF319" s="29"/>
      <c r="NBG319" s="29"/>
      <c r="NBH319" s="29"/>
      <c r="NBI319" s="29"/>
      <c r="NBJ319" s="29"/>
      <c r="NBK319" s="29"/>
      <c r="NBL319" s="29"/>
      <c r="NBM319" s="29"/>
      <c r="NBN319" s="29"/>
      <c r="NBO319" s="29"/>
      <c r="NBP319" s="29"/>
      <c r="NBQ319" s="29"/>
      <c r="NBR319" s="29"/>
      <c r="NBS319" s="29"/>
      <c r="NBT319" s="29"/>
      <c r="NBU319" s="29"/>
      <c r="NBV319" s="29"/>
      <c r="NBW319" s="29"/>
      <c r="NBX319" s="29"/>
      <c r="NBY319" s="29"/>
      <c r="NBZ319" s="29"/>
      <c r="NCA319" s="29"/>
      <c r="NCB319" s="29"/>
      <c r="NCC319" s="29"/>
      <c r="NCD319" s="29"/>
      <c r="NCE319" s="29"/>
      <c r="NCF319" s="29"/>
      <c r="NCG319" s="29"/>
      <c r="NCH319" s="29"/>
      <c r="NCI319" s="29"/>
      <c r="NCJ319" s="29"/>
      <c r="NCK319" s="29"/>
      <c r="NCL319" s="29"/>
      <c r="NCM319" s="29"/>
      <c r="NCN319" s="29"/>
      <c r="NCO319" s="29"/>
      <c r="NCP319" s="29"/>
      <c r="NCQ319" s="29"/>
      <c r="NCR319" s="29"/>
      <c r="NCS319" s="29"/>
      <c r="NCT319" s="29"/>
      <c r="NCU319" s="29"/>
      <c r="NCV319" s="29"/>
      <c r="NCW319" s="29"/>
      <c r="NCX319" s="29"/>
      <c r="NCY319" s="29"/>
      <c r="NCZ319" s="29"/>
      <c r="NDA319" s="29"/>
      <c r="NDB319" s="29"/>
      <c r="NDC319" s="29"/>
      <c r="NDD319" s="29"/>
      <c r="NDE319" s="29"/>
      <c r="NDF319" s="29"/>
      <c r="NDG319" s="29"/>
      <c r="NDH319" s="29"/>
      <c r="NDI319" s="29"/>
      <c r="NDJ319" s="29"/>
      <c r="NDK319" s="29"/>
      <c r="NDL319" s="29"/>
      <c r="NDM319" s="29"/>
      <c r="NDN319" s="29"/>
      <c r="NDO319" s="29"/>
      <c r="NDP319" s="29"/>
      <c r="NDQ319" s="29"/>
      <c r="NDR319" s="29"/>
      <c r="NDS319" s="29"/>
      <c r="NDT319" s="29"/>
      <c r="NDU319" s="29"/>
      <c r="NDV319" s="29"/>
      <c r="NDW319" s="29"/>
      <c r="NDX319" s="29"/>
      <c r="NDY319" s="29"/>
      <c r="NDZ319" s="29"/>
      <c r="NEA319" s="29"/>
      <c r="NEB319" s="29"/>
      <c r="NEC319" s="29"/>
      <c r="NED319" s="29"/>
      <c r="NEE319" s="29"/>
      <c r="NEF319" s="29"/>
      <c r="NEG319" s="29"/>
      <c r="NEH319" s="29"/>
      <c r="NEI319" s="29"/>
      <c r="NEJ319" s="29"/>
      <c r="NEK319" s="29"/>
      <c r="NEL319" s="29"/>
      <c r="NEM319" s="29"/>
      <c r="NEN319" s="29"/>
      <c r="NEO319" s="29"/>
      <c r="NEP319" s="29"/>
      <c r="NEQ319" s="29"/>
      <c r="NER319" s="29"/>
      <c r="NES319" s="29"/>
      <c r="NET319" s="29"/>
      <c r="NEU319" s="29"/>
      <c r="NEV319" s="29"/>
      <c r="NEW319" s="29"/>
      <c r="NEX319" s="29"/>
      <c r="NEY319" s="29"/>
      <c r="NEZ319" s="29"/>
      <c r="NFA319" s="29"/>
      <c r="NFB319" s="29"/>
      <c r="NFC319" s="29"/>
      <c r="NFD319" s="29"/>
      <c r="NFE319" s="29"/>
      <c r="NFF319" s="29"/>
      <c r="NFG319" s="29"/>
      <c r="NFH319" s="29"/>
      <c r="NFI319" s="29"/>
      <c r="NFJ319" s="29"/>
      <c r="NFK319" s="29"/>
      <c r="NFL319" s="29"/>
      <c r="NFM319" s="29"/>
      <c r="NFN319" s="29"/>
      <c r="NFO319" s="29"/>
      <c r="NFP319" s="29"/>
      <c r="NFQ319" s="29"/>
      <c r="NFR319" s="29"/>
      <c r="NFS319" s="29"/>
      <c r="NFT319" s="29"/>
      <c r="NFU319" s="29"/>
      <c r="NFV319" s="29"/>
      <c r="NFW319" s="29"/>
      <c r="NFX319" s="29"/>
      <c r="NFY319" s="29"/>
      <c r="NFZ319" s="29"/>
      <c r="NGA319" s="29"/>
      <c r="NGB319" s="29"/>
      <c r="NGC319" s="29"/>
      <c r="NGD319" s="29"/>
      <c r="NGE319" s="29"/>
      <c r="NGF319" s="29"/>
      <c r="NGG319" s="29"/>
      <c r="NGH319" s="29"/>
      <c r="NGI319" s="29"/>
      <c r="NGJ319" s="29"/>
      <c r="NGK319" s="29"/>
      <c r="NGL319" s="29"/>
      <c r="NGM319" s="29"/>
      <c r="NGN319" s="29"/>
      <c r="NGO319" s="29"/>
      <c r="NGP319" s="29"/>
      <c r="NGQ319" s="29"/>
      <c r="NGR319" s="29"/>
      <c r="NGS319" s="29"/>
      <c r="NGT319" s="29"/>
      <c r="NGU319" s="29"/>
      <c r="NGV319" s="29"/>
      <c r="NGW319" s="29"/>
      <c r="NGX319" s="29"/>
      <c r="NGY319" s="29"/>
      <c r="NGZ319" s="29"/>
      <c r="NHA319" s="29"/>
      <c r="NHB319" s="29"/>
      <c r="NHC319" s="29"/>
      <c r="NHD319" s="29"/>
      <c r="NHE319" s="29"/>
      <c r="NHF319" s="29"/>
      <c r="NHG319" s="29"/>
      <c r="NHH319" s="29"/>
      <c r="NHI319" s="29"/>
      <c r="NHJ319" s="29"/>
      <c r="NHK319" s="29"/>
      <c r="NHL319" s="29"/>
      <c r="NHM319" s="29"/>
      <c r="NHN319" s="29"/>
      <c r="NHO319" s="29"/>
      <c r="NHP319" s="29"/>
      <c r="NHQ319" s="29"/>
      <c r="NHR319" s="29"/>
      <c r="NHS319" s="29"/>
      <c r="NHT319" s="29"/>
      <c r="NHU319" s="29"/>
      <c r="NHV319" s="29"/>
      <c r="NHW319" s="29"/>
      <c r="NHX319" s="29"/>
      <c r="NHY319" s="29"/>
      <c r="NHZ319" s="29"/>
      <c r="NIA319" s="29"/>
      <c r="NIB319" s="29"/>
      <c r="NIC319" s="29"/>
      <c r="NID319" s="29"/>
      <c r="NIE319" s="29"/>
      <c r="NIF319" s="29"/>
      <c r="NIG319" s="29"/>
      <c r="NIH319" s="29"/>
      <c r="NII319" s="29"/>
      <c r="NIJ319" s="29"/>
      <c r="NIK319" s="29"/>
      <c r="NIL319" s="29"/>
      <c r="NIM319" s="29"/>
      <c r="NIN319" s="29"/>
      <c r="NIO319" s="29"/>
      <c r="NIP319" s="29"/>
      <c r="NIQ319" s="29"/>
      <c r="NIR319" s="29"/>
      <c r="NIS319" s="29"/>
      <c r="NIT319" s="29"/>
      <c r="NIU319" s="29"/>
      <c r="NIV319" s="29"/>
      <c r="NIW319" s="29"/>
      <c r="NIX319" s="29"/>
      <c r="NIY319" s="29"/>
      <c r="NIZ319" s="29"/>
      <c r="NJA319" s="29"/>
      <c r="NJB319" s="29"/>
      <c r="NJC319" s="29"/>
      <c r="NJD319" s="29"/>
      <c r="NJE319" s="29"/>
      <c r="NJF319" s="29"/>
      <c r="NJG319" s="29"/>
      <c r="NJH319" s="29"/>
      <c r="NJI319" s="29"/>
      <c r="NJJ319" s="29"/>
      <c r="NJK319" s="29"/>
      <c r="NJL319" s="29"/>
      <c r="NJM319" s="29"/>
      <c r="NJN319" s="29"/>
      <c r="NJO319" s="29"/>
      <c r="NJP319" s="29"/>
      <c r="NJQ319" s="29"/>
      <c r="NJR319" s="29"/>
      <c r="NJS319" s="29"/>
      <c r="NJT319" s="29"/>
      <c r="NJU319" s="29"/>
      <c r="NJV319" s="29"/>
      <c r="NJW319" s="29"/>
      <c r="NJX319" s="29"/>
      <c r="NJY319" s="29"/>
      <c r="NJZ319" s="29"/>
      <c r="NKA319" s="29"/>
      <c r="NKB319" s="29"/>
      <c r="NKC319" s="29"/>
      <c r="NKD319" s="29"/>
      <c r="NKE319" s="29"/>
      <c r="NKF319" s="29"/>
      <c r="NKG319" s="29"/>
      <c r="NKH319" s="29"/>
      <c r="NKI319" s="29"/>
      <c r="NKJ319" s="29"/>
      <c r="NKK319" s="29"/>
      <c r="NKL319" s="29"/>
      <c r="NKM319" s="29"/>
      <c r="NKN319" s="29"/>
      <c r="NKO319" s="29"/>
      <c r="NKP319" s="29"/>
      <c r="NKQ319" s="29"/>
      <c r="NKR319" s="29"/>
      <c r="NKS319" s="29"/>
      <c r="NKT319" s="29"/>
      <c r="NKU319" s="29"/>
      <c r="NKV319" s="29"/>
      <c r="NKW319" s="29"/>
      <c r="NKX319" s="29"/>
      <c r="NKY319" s="29"/>
      <c r="NKZ319" s="29"/>
      <c r="NLA319" s="29"/>
      <c r="NLB319" s="29"/>
      <c r="NLC319" s="29"/>
      <c r="NLD319" s="29"/>
      <c r="NLE319" s="29"/>
      <c r="NLF319" s="29"/>
      <c r="NLG319" s="29"/>
      <c r="NLH319" s="29"/>
      <c r="NLI319" s="29"/>
      <c r="NLJ319" s="29"/>
      <c r="NLK319" s="29"/>
      <c r="NLL319" s="29"/>
      <c r="NLM319" s="29"/>
      <c r="NLN319" s="29"/>
      <c r="NLO319" s="29"/>
      <c r="NLP319" s="29"/>
      <c r="NLQ319" s="29"/>
      <c r="NLR319" s="29"/>
      <c r="NLS319" s="29"/>
      <c r="NLT319" s="29"/>
      <c r="NLU319" s="29"/>
      <c r="NLV319" s="29"/>
      <c r="NLW319" s="29"/>
      <c r="NLX319" s="29"/>
      <c r="NLY319" s="29"/>
      <c r="NLZ319" s="29"/>
      <c r="NMA319" s="29"/>
      <c r="NMB319" s="29"/>
      <c r="NMC319" s="29"/>
      <c r="NMD319" s="29"/>
      <c r="NME319" s="29"/>
      <c r="NMF319" s="29"/>
      <c r="NMG319" s="29"/>
      <c r="NMH319" s="29"/>
      <c r="NMI319" s="29"/>
      <c r="NMJ319" s="29"/>
      <c r="NMK319" s="29"/>
      <c r="NML319" s="29"/>
      <c r="NMM319" s="29"/>
      <c r="NMN319" s="29"/>
      <c r="NMO319" s="29"/>
      <c r="NMP319" s="29"/>
      <c r="NMQ319" s="29"/>
      <c r="NMR319" s="29"/>
      <c r="NMS319" s="29"/>
      <c r="NMT319" s="29"/>
      <c r="NMU319" s="29"/>
      <c r="NMV319" s="29"/>
      <c r="NMW319" s="29"/>
      <c r="NMX319" s="29"/>
      <c r="NMY319" s="29"/>
      <c r="NMZ319" s="29"/>
      <c r="NNA319" s="29"/>
      <c r="NNB319" s="29"/>
      <c r="NNC319" s="29"/>
      <c r="NND319" s="29"/>
      <c r="NNE319" s="29"/>
      <c r="NNF319" s="29"/>
      <c r="NNG319" s="29"/>
      <c r="NNH319" s="29"/>
      <c r="NNI319" s="29"/>
      <c r="NNJ319" s="29"/>
      <c r="NNK319" s="29"/>
      <c r="NNL319" s="29"/>
      <c r="NNM319" s="29"/>
      <c r="NNN319" s="29"/>
      <c r="NNO319" s="29"/>
      <c r="NNP319" s="29"/>
      <c r="NNQ319" s="29"/>
      <c r="NNR319" s="29"/>
      <c r="NNS319" s="29"/>
      <c r="NNT319" s="29"/>
      <c r="NNU319" s="29"/>
      <c r="NNV319" s="29"/>
      <c r="NNW319" s="29"/>
      <c r="NNX319" s="29"/>
      <c r="NNY319" s="29"/>
      <c r="NNZ319" s="29"/>
      <c r="NOA319" s="29"/>
      <c r="NOB319" s="29"/>
      <c r="NOC319" s="29"/>
      <c r="NOD319" s="29"/>
      <c r="NOE319" s="29"/>
      <c r="NOF319" s="29"/>
      <c r="NOG319" s="29"/>
      <c r="NOH319" s="29"/>
      <c r="NOI319" s="29"/>
      <c r="NOJ319" s="29"/>
      <c r="NOK319" s="29"/>
      <c r="NOL319" s="29"/>
      <c r="NOM319" s="29"/>
      <c r="NON319" s="29"/>
      <c r="NOO319" s="29"/>
      <c r="NOP319" s="29"/>
      <c r="NOQ319" s="29"/>
      <c r="NOR319" s="29"/>
      <c r="NOS319" s="29"/>
      <c r="NOT319" s="29"/>
      <c r="NOU319" s="29"/>
      <c r="NOV319" s="29"/>
      <c r="NOW319" s="29"/>
      <c r="NOX319" s="29"/>
      <c r="NOY319" s="29"/>
      <c r="NOZ319" s="29"/>
      <c r="NPA319" s="29"/>
      <c r="NPB319" s="29"/>
      <c r="NPC319" s="29"/>
      <c r="NPD319" s="29"/>
      <c r="NPE319" s="29"/>
      <c r="NPF319" s="29"/>
      <c r="NPG319" s="29"/>
      <c r="NPH319" s="29"/>
      <c r="NPI319" s="29"/>
      <c r="NPJ319" s="29"/>
      <c r="NPK319" s="29"/>
      <c r="NPL319" s="29"/>
      <c r="NPM319" s="29"/>
      <c r="NPN319" s="29"/>
      <c r="NPO319" s="29"/>
      <c r="NPP319" s="29"/>
      <c r="NPQ319" s="29"/>
      <c r="NPR319" s="29"/>
      <c r="NPS319" s="29"/>
      <c r="NPT319" s="29"/>
      <c r="NPU319" s="29"/>
      <c r="NPV319" s="29"/>
      <c r="NPW319" s="29"/>
      <c r="NPX319" s="29"/>
      <c r="NPY319" s="29"/>
      <c r="NPZ319" s="29"/>
      <c r="NQA319" s="29"/>
      <c r="NQB319" s="29"/>
      <c r="NQC319" s="29"/>
      <c r="NQD319" s="29"/>
      <c r="NQE319" s="29"/>
      <c r="NQF319" s="29"/>
      <c r="NQG319" s="29"/>
      <c r="NQH319" s="29"/>
      <c r="NQI319" s="29"/>
      <c r="NQJ319" s="29"/>
      <c r="NQK319" s="29"/>
      <c r="NQL319" s="29"/>
      <c r="NQM319" s="29"/>
      <c r="NQN319" s="29"/>
      <c r="NQO319" s="29"/>
      <c r="NQP319" s="29"/>
      <c r="NQQ319" s="29"/>
      <c r="NQR319" s="29"/>
      <c r="NQS319" s="29"/>
      <c r="NQT319" s="29"/>
      <c r="NQU319" s="29"/>
      <c r="NQV319" s="29"/>
      <c r="NQW319" s="29"/>
      <c r="NQX319" s="29"/>
      <c r="NQY319" s="29"/>
      <c r="NQZ319" s="29"/>
      <c r="NRA319" s="29"/>
      <c r="NRB319" s="29"/>
      <c r="NRC319" s="29"/>
      <c r="NRD319" s="29"/>
      <c r="NRE319" s="29"/>
      <c r="NRF319" s="29"/>
      <c r="NRG319" s="29"/>
      <c r="NRH319" s="29"/>
      <c r="NRI319" s="29"/>
      <c r="NRJ319" s="29"/>
      <c r="NRK319" s="29"/>
      <c r="NRL319" s="29"/>
      <c r="NRM319" s="29"/>
      <c r="NRN319" s="29"/>
      <c r="NRO319" s="29"/>
      <c r="NRP319" s="29"/>
      <c r="NRQ319" s="29"/>
      <c r="NRR319" s="29"/>
      <c r="NRS319" s="29"/>
      <c r="NRT319" s="29"/>
      <c r="NRU319" s="29"/>
      <c r="NRV319" s="29"/>
      <c r="NRW319" s="29"/>
      <c r="NRX319" s="29"/>
      <c r="NRY319" s="29"/>
      <c r="NRZ319" s="29"/>
      <c r="NSA319" s="29"/>
      <c r="NSB319" s="29"/>
      <c r="NSC319" s="29"/>
      <c r="NSD319" s="29"/>
      <c r="NSE319" s="29"/>
      <c r="NSF319" s="29"/>
      <c r="NSG319" s="29"/>
      <c r="NSH319" s="29"/>
      <c r="NSI319" s="29"/>
      <c r="NSJ319" s="29"/>
      <c r="NSK319" s="29"/>
      <c r="NSL319" s="29"/>
      <c r="NSM319" s="29"/>
      <c r="NSN319" s="29"/>
      <c r="NSO319" s="29"/>
      <c r="NSP319" s="29"/>
      <c r="NSQ319" s="29"/>
      <c r="NSR319" s="29"/>
      <c r="NSS319" s="29"/>
      <c r="NST319" s="29"/>
      <c r="NSU319" s="29"/>
      <c r="NSV319" s="29"/>
      <c r="NSW319" s="29"/>
      <c r="NSX319" s="29"/>
      <c r="NSY319" s="29"/>
      <c r="NSZ319" s="29"/>
      <c r="NTA319" s="29"/>
      <c r="NTB319" s="29"/>
      <c r="NTC319" s="29"/>
      <c r="NTD319" s="29"/>
      <c r="NTE319" s="29"/>
      <c r="NTF319" s="29"/>
      <c r="NTG319" s="29"/>
      <c r="NTH319" s="29"/>
      <c r="NTI319" s="29"/>
      <c r="NTJ319" s="29"/>
      <c r="NTK319" s="29"/>
      <c r="NTL319" s="29"/>
      <c r="NTM319" s="29"/>
      <c r="NTN319" s="29"/>
      <c r="NTO319" s="29"/>
      <c r="NTP319" s="29"/>
      <c r="NTQ319" s="29"/>
      <c r="NTR319" s="29"/>
      <c r="NTS319" s="29"/>
      <c r="NTT319" s="29"/>
      <c r="NTU319" s="29"/>
      <c r="NTV319" s="29"/>
      <c r="NTW319" s="29"/>
      <c r="NTX319" s="29"/>
      <c r="NTY319" s="29"/>
      <c r="NTZ319" s="29"/>
      <c r="NUA319" s="29"/>
      <c r="NUB319" s="29"/>
      <c r="NUC319" s="29"/>
      <c r="NUD319" s="29"/>
      <c r="NUE319" s="29"/>
      <c r="NUF319" s="29"/>
      <c r="NUG319" s="29"/>
      <c r="NUH319" s="29"/>
      <c r="NUI319" s="29"/>
      <c r="NUJ319" s="29"/>
      <c r="NUK319" s="29"/>
      <c r="NUL319" s="29"/>
      <c r="NUM319" s="29"/>
      <c r="NUN319" s="29"/>
      <c r="NUO319" s="29"/>
      <c r="NUP319" s="29"/>
      <c r="NUQ319" s="29"/>
      <c r="NUR319" s="29"/>
      <c r="NUS319" s="29"/>
      <c r="NUT319" s="29"/>
      <c r="NUU319" s="29"/>
      <c r="NUV319" s="29"/>
      <c r="NUW319" s="29"/>
      <c r="NUX319" s="29"/>
      <c r="NUY319" s="29"/>
      <c r="NUZ319" s="29"/>
      <c r="NVA319" s="29"/>
      <c r="NVB319" s="29"/>
      <c r="NVC319" s="29"/>
      <c r="NVD319" s="29"/>
      <c r="NVE319" s="29"/>
      <c r="NVF319" s="29"/>
      <c r="NVG319" s="29"/>
      <c r="NVH319" s="29"/>
      <c r="NVI319" s="29"/>
      <c r="NVJ319" s="29"/>
      <c r="NVK319" s="29"/>
      <c r="NVL319" s="29"/>
      <c r="NVM319" s="29"/>
      <c r="NVN319" s="29"/>
      <c r="NVO319" s="29"/>
      <c r="NVP319" s="29"/>
      <c r="NVQ319" s="29"/>
      <c r="NVR319" s="29"/>
      <c r="NVS319" s="29"/>
      <c r="NVT319" s="29"/>
      <c r="NVU319" s="29"/>
      <c r="NVV319" s="29"/>
      <c r="NVW319" s="29"/>
      <c r="NVX319" s="29"/>
      <c r="NVY319" s="29"/>
      <c r="NVZ319" s="29"/>
      <c r="NWA319" s="29"/>
      <c r="NWB319" s="29"/>
      <c r="NWC319" s="29"/>
      <c r="NWD319" s="29"/>
      <c r="NWE319" s="29"/>
      <c r="NWF319" s="29"/>
      <c r="NWG319" s="29"/>
      <c r="NWH319" s="29"/>
      <c r="NWI319" s="29"/>
      <c r="NWJ319" s="29"/>
      <c r="NWK319" s="29"/>
      <c r="NWL319" s="29"/>
      <c r="NWM319" s="29"/>
      <c r="NWN319" s="29"/>
      <c r="NWO319" s="29"/>
      <c r="NWP319" s="29"/>
      <c r="NWQ319" s="29"/>
      <c r="NWR319" s="29"/>
      <c r="NWS319" s="29"/>
      <c r="NWT319" s="29"/>
      <c r="NWU319" s="29"/>
      <c r="NWV319" s="29"/>
      <c r="NWW319" s="29"/>
      <c r="NWX319" s="29"/>
      <c r="NWY319" s="29"/>
      <c r="NWZ319" s="29"/>
      <c r="NXA319" s="29"/>
      <c r="NXB319" s="29"/>
      <c r="NXC319" s="29"/>
      <c r="NXD319" s="29"/>
      <c r="NXE319" s="29"/>
      <c r="NXF319" s="29"/>
      <c r="NXG319" s="29"/>
      <c r="NXH319" s="29"/>
      <c r="NXI319" s="29"/>
      <c r="NXJ319" s="29"/>
      <c r="NXK319" s="29"/>
      <c r="NXL319" s="29"/>
      <c r="NXM319" s="29"/>
      <c r="NXN319" s="29"/>
      <c r="NXO319" s="29"/>
      <c r="NXP319" s="29"/>
      <c r="NXQ319" s="29"/>
      <c r="NXR319" s="29"/>
      <c r="NXS319" s="29"/>
      <c r="NXT319" s="29"/>
      <c r="NXU319" s="29"/>
      <c r="NXV319" s="29"/>
      <c r="NXW319" s="29"/>
      <c r="NXX319" s="29"/>
      <c r="NXY319" s="29"/>
      <c r="NXZ319" s="29"/>
      <c r="NYA319" s="29"/>
      <c r="NYB319" s="29"/>
      <c r="NYC319" s="29"/>
      <c r="NYD319" s="29"/>
      <c r="NYE319" s="29"/>
      <c r="NYF319" s="29"/>
      <c r="NYG319" s="29"/>
      <c r="NYH319" s="29"/>
      <c r="NYI319" s="29"/>
      <c r="NYJ319" s="29"/>
      <c r="NYK319" s="29"/>
      <c r="NYL319" s="29"/>
      <c r="NYM319" s="29"/>
      <c r="NYN319" s="29"/>
      <c r="NYO319" s="29"/>
      <c r="NYP319" s="29"/>
      <c r="NYQ319" s="29"/>
      <c r="NYR319" s="29"/>
      <c r="NYS319" s="29"/>
      <c r="NYT319" s="29"/>
      <c r="NYU319" s="29"/>
      <c r="NYV319" s="29"/>
      <c r="NYW319" s="29"/>
      <c r="NYX319" s="29"/>
      <c r="NYY319" s="29"/>
      <c r="NYZ319" s="29"/>
      <c r="NZA319" s="29"/>
      <c r="NZB319" s="29"/>
      <c r="NZC319" s="29"/>
      <c r="NZD319" s="29"/>
      <c r="NZE319" s="29"/>
      <c r="NZF319" s="29"/>
      <c r="NZG319" s="29"/>
      <c r="NZH319" s="29"/>
      <c r="NZI319" s="29"/>
      <c r="NZJ319" s="29"/>
      <c r="NZK319" s="29"/>
      <c r="NZL319" s="29"/>
      <c r="NZM319" s="29"/>
      <c r="NZN319" s="29"/>
      <c r="NZO319" s="29"/>
      <c r="NZP319" s="29"/>
      <c r="NZQ319" s="29"/>
      <c r="NZR319" s="29"/>
      <c r="NZS319" s="29"/>
      <c r="NZT319" s="29"/>
      <c r="NZU319" s="29"/>
      <c r="NZV319" s="29"/>
      <c r="NZW319" s="29"/>
      <c r="NZX319" s="29"/>
      <c r="NZY319" s="29"/>
      <c r="NZZ319" s="29"/>
      <c r="OAA319" s="29"/>
      <c r="OAB319" s="29"/>
      <c r="OAC319" s="29"/>
      <c r="OAD319" s="29"/>
      <c r="OAE319" s="29"/>
      <c r="OAF319" s="29"/>
      <c r="OAG319" s="29"/>
      <c r="OAH319" s="29"/>
      <c r="OAI319" s="29"/>
      <c r="OAJ319" s="29"/>
      <c r="OAK319" s="29"/>
      <c r="OAL319" s="29"/>
      <c r="OAM319" s="29"/>
      <c r="OAN319" s="29"/>
      <c r="OAO319" s="29"/>
      <c r="OAP319" s="29"/>
      <c r="OAQ319" s="29"/>
      <c r="OAR319" s="29"/>
      <c r="OAS319" s="29"/>
      <c r="OAT319" s="29"/>
      <c r="OAU319" s="29"/>
      <c r="OAV319" s="29"/>
      <c r="OAW319" s="29"/>
      <c r="OAX319" s="29"/>
      <c r="OAY319" s="29"/>
      <c r="OAZ319" s="29"/>
      <c r="OBA319" s="29"/>
      <c r="OBB319" s="29"/>
      <c r="OBC319" s="29"/>
      <c r="OBD319" s="29"/>
      <c r="OBE319" s="29"/>
      <c r="OBF319" s="29"/>
      <c r="OBG319" s="29"/>
      <c r="OBH319" s="29"/>
      <c r="OBI319" s="29"/>
      <c r="OBJ319" s="29"/>
      <c r="OBK319" s="29"/>
      <c r="OBL319" s="29"/>
      <c r="OBM319" s="29"/>
      <c r="OBN319" s="29"/>
      <c r="OBO319" s="29"/>
      <c r="OBP319" s="29"/>
      <c r="OBQ319" s="29"/>
      <c r="OBR319" s="29"/>
      <c r="OBS319" s="29"/>
      <c r="OBT319" s="29"/>
      <c r="OBU319" s="29"/>
      <c r="OBV319" s="29"/>
      <c r="OBW319" s="29"/>
      <c r="OBX319" s="29"/>
      <c r="OBY319" s="29"/>
      <c r="OBZ319" s="29"/>
      <c r="OCA319" s="29"/>
      <c r="OCB319" s="29"/>
      <c r="OCC319" s="29"/>
      <c r="OCD319" s="29"/>
      <c r="OCE319" s="29"/>
      <c r="OCF319" s="29"/>
      <c r="OCG319" s="29"/>
      <c r="OCH319" s="29"/>
      <c r="OCI319" s="29"/>
      <c r="OCJ319" s="29"/>
      <c r="OCK319" s="29"/>
      <c r="OCL319" s="29"/>
      <c r="OCM319" s="29"/>
      <c r="OCN319" s="29"/>
      <c r="OCO319" s="29"/>
      <c r="OCP319" s="29"/>
      <c r="OCQ319" s="29"/>
      <c r="OCR319" s="29"/>
      <c r="OCS319" s="29"/>
      <c r="OCT319" s="29"/>
      <c r="OCU319" s="29"/>
      <c r="OCV319" s="29"/>
      <c r="OCW319" s="29"/>
      <c r="OCX319" s="29"/>
      <c r="OCY319" s="29"/>
      <c r="OCZ319" s="29"/>
      <c r="ODA319" s="29"/>
      <c r="ODB319" s="29"/>
      <c r="ODC319" s="29"/>
      <c r="ODD319" s="29"/>
      <c r="ODE319" s="29"/>
      <c r="ODF319" s="29"/>
      <c r="ODG319" s="29"/>
      <c r="ODH319" s="29"/>
      <c r="ODI319" s="29"/>
      <c r="ODJ319" s="29"/>
      <c r="ODK319" s="29"/>
      <c r="ODL319" s="29"/>
      <c r="ODM319" s="29"/>
      <c r="ODN319" s="29"/>
      <c r="ODO319" s="29"/>
      <c r="ODP319" s="29"/>
      <c r="ODQ319" s="29"/>
      <c r="ODR319" s="29"/>
      <c r="ODS319" s="29"/>
      <c r="ODT319" s="29"/>
      <c r="ODU319" s="29"/>
      <c r="ODV319" s="29"/>
      <c r="ODW319" s="29"/>
      <c r="ODX319" s="29"/>
      <c r="ODY319" s="29"/>
      <c r="ODZ319" s="29"/>
      <c r="OEA319" s="29"/>
      <c r="OEB319" s="29"/>
      <c r="OEC319" s="29"/>
      <c r="OED319" s="29"/>
      <c r="OEE319" s="29"/>
      <c r="OEF319" s="29"/>
      <c r="OEG319" s="29"/>
      <c r="OEH319" s="29"/>
      <c r="OEI319" s="29"/>
      <c r="OEJ319" s="29"/>
      <c r="OEK319" s="29"/>
      <c r="OEL319" s="29"/>
      <c r="OEM319" s="29"/>
      <c r="OEN319" s="29"/>
      <c r="OEO319" s="29"/>
      <c r="OEP319" s="29"/>
      <c r="OEQ319" s="29"/>
      <c r="OER319" s="29"/>
      <c r="OES319" s="29"/>
      <c r="OET319" s="29"/>
      <c r="OEU319" s="29"/>
      <c r="OEV319" s="29"/>
      <c r="OEW319" s="29"/>
      <c r="OEX319" s="29"/>
      <c r="OEY319" s="29"/>
      <c r="OEZ319" s="29"/>
      <c r="OFA319" s="29"/>
      <c r="OFB319" s="29"/>
      <c r="OFC319" s="29"/>
      <c r="OFD319" s="29"/>
      <c r="OFE319" s="29"/>
      <c r="OFF319" s="29"/>
      <c r="OFG319" s="29"/>
      <c r="OFH319" s="29"/>
      <c r="OFI319" s="29"/>
      <c r="OFJ319" s="29"/>
      <c r="OFK319" s="29"/>
      <c r="OFL319" s="29"/>
      <c r="OFM319" s="29"/>
      <c r="OFN319" s="29"/>
      <c r="OFO319" s="29"/>
      <c r="OFP319" s="29"/>
      <c r="OFQ319" s="29"/>
      <c r="OFR319" s="29"/>
      <c r="OFS319" s="29"/>
      <c r="OFT319" s="29"/>
      <c r="OFU319" s="29"/>
      <c r="OFV319" s="29"/>
      <c r="OFW319" s="29"/>
      <c r="OFX319" s="29"/>
      <c r="OFY319" s="29"/>
      <c r="OFZ319" s="29"/>
      <c r="OGA319" s="29"/>
      <c r="OGB319" s="29"/>
      <c r="OGC319" s="29"/>
      <c r="OGD319" s="29"/>
      <c r="OGE319" s="29"/>
      <c r="OGF319" s="29"/>
      <c r="OGG319" s="29"/>
      <c r="OGH319" s="29"/>
      <c r="OGI319" s="29"/>
      <c r="OGJ319" s="29"/>
      <c r="OGK319" s="29"/>
      <c r="OGL319" s="29"/>
      <c r="OGM319" s="29"/>
      <c r="OGN319" s="29"/>
      <c r="OGO319" s="29"/>
      <c r="OGP319" s="29"/>
      <c r="OGQ319" s="29"/>
      <c r="OGR319" s="29"/>
      <c r="OGS319" s="29"/>
      <c r="OGT319" s="29"/>
      <c r="OGU319" s="29"/>
      <c r="OGV319" s="29"/>
      <c r="OGW319" s="29"/>
      <c r="OGX319" s="29"/>
      <c r="OGY319" s="29"/>
      <c r="OGZ319" s="29"/>
      <c r="OHA319" s="29"/>
      <c r="OHB319" s="29"/>
      <c r="OHC319" s="29"/>
      <c r="OHD319" s="29"/>
      <c r="OHE319" s="29"/>
      <c r="OHF319" s="29"/>
      <c r="OHG319" s="29"/>
      <c r="OHH319" s="29"/>
      <c r="OHI319" s="29"/>
      <c r="OHJ319" s="29"/>
      <c r="OHK319" s="29"/>
      <c r="OHL319" s="29"/>
      <c r="OHM319" s="29"/>
      <c r="OHN319" s="29"/>
      <c r="OHO319" s="29"/>
      <c r="OHP319" s="29"/>
      <c r="OHQ319" s="29"/>
      <c r="OHR319" s="29"/>
      <c r="OHS319" s="29"/>
      <c r="OHT319" s="29"/>
      <c r="OHU319" s="29"/>
      <c r="OHV319" s="29"/>
      <c r="OHW319" s="29"/>
      <c r="OHX319" s="29"/>
      <c r="OHY319" s="29"/>
      <c r="OHZ319" s="29"/>
      <c r="OIA319" s="29"/>
      <c r="OIB319" s="29"/>
      <c r="OIC319" s="29"/>
      <c r="OID319" s="29"/>
      <c r="OIE319" s="29"/>
      <c r="OIF319" s="29"/>
      <c r="OIG319" s="29"/>
      <c r="OIH319" s="29"/>
      <c r="OII319" s="29"/>
      <c r="OIJ319" s="29"/>
      <c r="OIK319" s="29"/>
      <c r="OIL319" s="29"/>
      <c r="OIM319" s="29"/>
      <c r="OIN319" s="29"/>
      <c r="OIO319" s="29"/>
      <c r="OIP319" s="29"/>
      <c r="OIQ319" s="29"/>
      <c r="OIR319" s="29"/>
      <c r="OIS319" s="29"/>
      <c r="OIT319" s="29"/>
      <c r="OIU319" s="29"/>
      <c r="OIV319" s="29"/>
      <c r="OIW319" s="29"/>
      <c r="OIX319" s="29"/>
      <c r="OIY319" s="29"/>
      <c r="OIZ319" s="29"/>
      <c r="OJA319" s="29"/>
      <c r="OJB319" s="29"/>
      <c r="OJC319" s="29"/>
      <c r="OJD319" s="29"/>
      <c r="OJE319" s="29"/>
      <c r="OJF319" s="29"/>
      <c r="OJG319" s="29"/>
      <c r="OJH319" s="29"/>
      <c r="OJI319" s="29"/>
      <c r="OJJ319" s="29"/>
      <c r="OJK319" s="29"/>
      <c r="OJL319" s="29"/>
      <c r="OJM319" s="29"/>
      <c r="OJN319" s="29"/>
      <c r="OJO319" s="29"/>
      <c r="OJP319" s="29"/>
      <c r="OJQ319" s="29"/>
      <c r="OJR319" s="29"/>
      <c r="OJS319" s="29"/>
      <c r="OJT319" s="29"/>
      <c r="OJU319" s="29"/>
      <c r="OJV319" s="29"/>
      <c r="OJW319" s="29"/>
      <c r="OJX319" s="29"/>
      <c r="OJY319" s="29"/>
      <c r="OJZ319" s="29"/>
      <c r="OKA319" s="29"/>
      <c r="OKB319" s="29"/>
      <c r="OKC319" s="29"/>
      <c r="OKD319" s="29"/>
      <c r="OKE319" s="29"/>
      <c r="OKF319" s="29"/>
      <c r="OKG319" s="29"/>
      <c r="OKH319" s="29"/>
      <c r="OKI319" s="29"/>
      <c r="OKJ319" s="29"/>
      <c r="OKK319" s="29"/>
      <c r="OKL319" s="29"/>
      <c r="OKM319" s="29"/>
      <c r="OKN319" s="29"/>
      <c r="OKO319" s="29"/>
      <c r="OKP319" s="29"/>
      <c r="OKQ319" s="29"/>
      <c r="OKR319" s="29"/>
      <c r="OKS319" s="29"/>
      <c r="OKT319" s="29"/>
      <c r="OKU319" s="29"/>
      <c r="OKV319" s="29"/>
      <c r="OKW319" s="29"/>
      <c r="OKX319" s="29"/>
      <c r="OKY319" s="29"/>
      <c r="OKZ319" s="29"/>
      <c r="OLA319" s="29"/>
      <c r="OLB319" s="29"/>
      <c r="OLC319" s="29"/>
      <c r="OLD319" s="29"/>
      <c r="OLE319" s="29"/>
      <c r="OLF319" s="29"/>
      <c r="OLG319" s="29"/>
      <c r="OLH319" s="29"/>
      <c r="OLI319" s="29"/>
      <c r="OLJ319" s="29"/>
      <c r="OLK319" s="29"/>
      <c r="OLL319" s="29"/>
      <c r="OLM319" s="29"/>
      <c r="OLN319" s="29"/>
      <c r="OLO319" s="29"/>
      <c r="OLP319" s="29"/>
      <c r="OLQ319" s="29"/>
      <c r="OLR319" s="29"/>
      <c r="OLS319" s="29"/>
      <c r="OLT319" s="29"/>
      <c r="OLU319" s="29"/>
      <c r="OLV319" s="29"/>
      <c r="OLW319" s="29"/>
      <c r="OLX319" s="29"/>
      <c r="OLY319" s="29"/>
      <c r="OLZ319" s="29"/>
      <c r="OMA319" s="29"/>
      <c r="OMB319" s="29"/>
      <c r="OMC319" s="29"/>
      <c r="OMD319" s="29"/>
      <c r="OME319" s="29"/>
      <c r="OMF319" s="29"/>
      <c r="OMG319" s="29"/>
      <c r="OMH319" s="29"/>
      <c r="OMI319" s="29"/>
      <c r="OMJ319" s="29"/>
      <c r="OMK319" s="29"/>
      <c r="OML319" s="29"/>
      <c r="OMM319" s="29"/>
      <c r="OMN319" s="29"/>
      <c r="OMO319" s="29"/>
      <c r="OMP319" s="29"/>
      <c r="OMQ319" s="29"/>
      <c r="OMR319" s="29"/>
      <c r="OMS319" s="29"/>
      <c r="OMT319" s="29"/>
      <c r="OMU319" s="29"/>
      <c r="OMV319" s="29"/>
      <c r="OMW319" s="29"/>
      <c r="OMX319" s="29"/>
      <c r="OMY319" s="29"/>
      <c r="OMZ319" s="29"/>
      <c r="ONA319" s="29"/>
      <c r="ONB319" s="29"/>
      <c r="ONC319" s="29"/>
      <c r="OND319" s="29"/>
      <c r="ONE319" s="29"/>
      <c r="ONF319" s="29"/>
      <c r="ONG319" s="29"/>
      <c r="ONH319" s="29"/>
      <c r="ONI319" s="29"/>
      <c r="ONJ319" s="29"/>
      <c r="ONK319" s="29"/>
      <c r="ONL319" s="29"/>
      <c r="ONM319" s="29"/>
      <c r="ONN319" s="29"/>
      <c r="ONO319" s="29"/>
      <c r="ONP319" s="29"/>
      <c r="ONQ319" s="29"/>
      <c r="ONR319" s="29"/>
      <c r="ONS319" s="29"/>
      <c r="ONT319" s="29"/>
      <c r="ONU319" s="29"/>
      <c r="ONV319" s="29"/>
      <c r="ONW319" s="29"/>
      <c r="ONX319" s="29"/>
      <c r="ONY319" s="29"/>
      <c r="ONZ319" s="29"/>
      <c r="OOA319" s="29"/>
      <c r="OOB319" s="29"/>
      <c r="OOC319" s="29"/>
      <c r="OOD319" s="29"/>
      <c r="OOE319" s="29"/>
      <c r="OOF319" s="29"/>
      <c r="OOG319" s="29"/>
      <c r="OOH319" s="29"/>
      <c r="OOI319" s="29"/>
      <c r="OOJ319" s="29"/>
      <c r="OOK319" s="29"/>
      <c r="OOL319" s="29"/>
      <c r="OOM319" s="29"/>
      <c r="OON319" s="29"/>
      <c r="OOO319" s="29"/>
      <c r="OOP319" s="29"/>
      <c r="OOQ319" s="29"/>
      <c r="OOR319" s="29"/>
      <c r="OOS319" s="29"/>
      <c r="OOT319" s="29"/>
      <c r="OOU319" s="29"/>
      <c r="OOV319" s="29"/>
      <c r="OOW319" s="29"/>
      <c r="OOX319" s="29"/>
      <c r="OOY319" s="29"/>
      <c r="OOZ319" s="29"/>
      <c r="OPA319" s="29"/>
      <c r="OPB319" s="29"/>
      <c r="OPC319" s="29"/>
      <c r="OPD319" s="29"/>
      <c r="OPE319" s="29"/>
      <c r="OPF319" s="29"/>
      <c r="OPG319" s="29"/>
      <c r="OPH319" s="29"/>
      <c r="OPI319" s="29"/>
      <c r="OPJ319" s="29"/>
      <c r="OPK319" s="29"/>
      <c r="OPL319" s="29"/>
      <c r="OPM319" s="29"/>
      <c r="OPN319" s="29"/>
      <c r="OPO319" s="29"/>
      <c r="OPP319" s="29"/>
      <c r="OPQ319" s="29"/>
      <c r="OPR319" s="29"/>
      <c r="OPS319" s="29"/>
      <c r="OPT319" s="29"/>
      <c r="OPU319" s="29"/>
      <c r="OPV319" s="29"/>
      <c r="OPW319" s="29"/>
      <c r="OPX319" s="29"/>
      <c r="OPY319" s="29"/>
      <c r="OPZ319" s="29"/>
      <c r="OQA319" s="29"/>
      <c r="OQB319" s="29"/>
      <c r="OQC319" s="29"/>
      <c r="OQD319" s="29"/>
      <c r="OQE319" s="29"/>
      <c r="OQF319" s="29"/>
      <c r="OQG319" s="29"/>
      <c r="OQH319" s="29"/>
      <c r="OQI319" s="29"/>
      <c r="OQJ319" s="29"/>
      <c r="OQK319" s="29"/>
      <c r="OQL319" s="29"/>
      <c r="OQM319" s="29"/>
      <c r="OQN319" s="29"/>
      <c r="OQO319" s="29"/>
      <c r="OQP319" s="29"/>
      <c r="OQQ319" s="29"/>
      <c r="OQR319" s="29"/>
      <c r="OQS319" s="29"/>
      <c r="OQT319" s="29"/>
      <c r="OQU319" s="29"/>
      <c r="OQV319" s="29"/>
      <c r="OQW319" s="29"/>
      <c r="OQX319" s="29"/>
      <c r="OQY319" s="29"/>
      <c r="OQZ319" s="29"/>
      <c r="ORA319" s="29"/>
      <c r="ORB319" s="29"/>
      <c r="ORC319" s="29"/>
      <c r="ORD319" s="29"/>
      <c r="ORE319" s="29"/>
      <c r="ORF319" s="29"/>
      <c r="ORG319" s="29"/>
      <c r="ORH319" s="29"/>
      <c r="ORI319" s="29"/>
      <c r="ORJ319" s="29"/>
      <c r="ORK319" s="29"/>
      <c r="ORL319" s="29"/>
      <c r="ORM319" s="29"/>
      <c r="ORN319" s="29"/>
      <c r="ORO319" s="29"/>
      <c r="ORP319" s="29"/>
      <c r="ORQ319" s="29"/>
      <c r="ORR319" s="29"/>
      <c r="ORS319" s="29"/>
      <c r="ORT319" s="29"/>
      <c r="ORU319" s="29"/>
      <c r="ORV319" s="29"/>
      <c r="ORW319" s="29"/>
      <c r="ORX319" s="29"/>
      <c r="ORY319" s="29"/>
      <c r="ORZ319" s="29"/>
      <c r="OSA319" s="29"/>
      <c r="OSB319" s="29"/>
      <c r="OSC319" s="29"/>
      <c r="OSD319" s="29"/>
      <c r="OSE319" s="29"/>
      <c r="OSF319" s="29"/>
      <c r="OSG319" s="29"/>
      <c r="OSH319" s="29"/>
      <c r="OSI319" s="29"/>
      <c r="OSJ319" s="29"/>
      <c r="OSK319" s="29"/>
      <c r="OSL319" s="29"/>
      <c r="OSM319" s="29"/>
      <c r="OSN319" s="29"/>
      <c r="OSO319" s="29"/>
      <c r="OSP319" s="29"/>
      <c r="OSQ319" s="29"/>
      <c r="OSR319" s="29"/>
      <c r="OSS319" s="29"/>
      <c r="OST319" s="29"/>
      <c r="OSU319" s="29"/>
      <c r="OSV319" s="29"/>
      <c r="OSW319" s="29"/>
      <c r="OSX319" s="29"/>
      <c r="OSY319" s="29"/>
      <c r="OSZ319" s="29"/>
      <c r="OTA319" s="29"/>
      <c r="OTB319" s="29"/>
      <c r="OTC319" s="29"/>
      <c r="OTD319" s="29"/>
      <c r="OTE319" s="29"/>
      <c r="OTF319" s="29"/>
      <c r="OTG319" s="29"/>
      <c r="OTH319" s="29"/>
      <c r="OTI319" s="29"/>
      <c r="OTJ319" s="29"/>
      <c r="OTK319" s="29"/>
      <c r="OTL319" s="29"/>
      <c r="OTM319" s="29"/>
      <c r="OTN319" s="29"/>
      <c r="OTO319" s="29"/>
      <c r="OTP319" s="29"/>
      <c r="OTQ319" s="29"/>
      <c r="OTR319" s="29"/>
      <c r="OTS319" s="29"/>
      <c r="OTT319" s="29"/>
      <c r="OTU319" s="29"/>
      <c r="OTV319" s="29"/>
      <c r="OTW319" s="29"/>
      <c r="OTX319" s="29"/>
      <c r="OTY319" s="29"/>
      <c r="OTZ319" s="29"/>
      <c r="OUA319" s="29"/>
      <c r="OUB319" s="29"/>
      <c r="OUC319" s="29"/>
      <c r="OUD319" s="29"/>
      <c r="OUE319" s="29"/>
      <c r="OUF319" s="29"/>
      <c r="OUG319" s="29"/>
      <c r="OUH319" s="29"/>
      <c r="OUI319" s="29"/>
      <c r="OUJ319" s="29"/>
      <c r="OUK319" s="29"/>
      <c r="OUL319" s="29"/>
      <c r="OUM319" s="29"/>
      <c r="OUN319" s="29"/>
      <c r="OUO319" s="29"/>
      <c r="OUP319" s="29"/>
      <c r="OUQ319" s="29"/>
      <c r="OUR319" s="29"/>
      <c r="OUS319" s="29"/>
      <c r="OUT319" s="29"/>
      <c r="OUU319" s="29"/>
      <c r="OUV319" s="29"/>
      <c r="OUW319" s="29"/>
      <c r="OUX319" s="29"/>
      <c r="OUY319" s="29"/>
      <c r="OUZ319" s="29"/>
      <c r="OVA319" s="29"/>
      <c r="OVB319" s="29"/>
      <c r="OVC319" s="29"/>
      <c r="OVD319" s="29"/>
      <c r="OVE319" s="29"/>
      <c r="OVF319" s="29"/>
      <c r="OVG319" s="29"/>
      <c r="OVH319" s="29"/>
      <c r="OVI319" s="29"/>
      <c r="OVJ319" s="29"/>
      <c r="OVK319" s="29"/>
      <c r="OVL319" s="29"/>
      <c r="OVM319" s="29"/>
      <c r="OVN319" s="29"/>
      <c r="OVO319" s="29"/>
      <c r="OVP319" s="29"/>
      <c r="OVQ319" s="29"/>
      <c r="OVR319" s="29"/>
      <c r="OVS319" s="29"/>
      <c r="OVT319" s="29"/>
      <c r="OVU319" s="29"/>
      <c r="OVV319" s="29"/>
      <c r="OVW319" s="29"/>
      <c r="OVX319" s="29"/>
      <c r="OVY319" s="29"/>
      <c r="OVZ319" s="29"/>
      <c r="OWA319" s="29"/>
      <c r="OWB319" s="29"/>
      <c r="OWC319" s="29"/>
      <c r="OWD319" s="29"/>
      <c r="OWE319" s="29"/>
      <c r="OWF319" s="29"/>
      <c r="OWG319" s="29"/>
      <c r="OWH319" s="29"/>
      <c r="OWI319" s="29"/>
      <c r="OWJ319" s="29"/>
      <c r="OWK319" s="29"/>
      <c r="OWL319" s="29"/>
      <c r="OWM319" s="29"/>
      <c r="OWN319" s="29"/>
      <c r="OWO319" s="29"/>
      <c r="OWP319" s="29"/>
      <c r="OWQ319" s="29"/>
      <c r="OWR319" s="29"/>
      <c r="OWS319" s="29"/>
      <c r="OWT319" s="29"/>
      <c r="OWU319" s="29"/>
      <c r="OWV319" s="29"/>
      <c r="OWW319" s="29"/>
      <c r="OWX319" s="29"/>
      <c r="OWY319" s="29"/>
      <c r="OWZ319" s="29"/>
      <c r="OXA319" s="29"/>
      <c r="OXB319" s="29"/>
      <c r="OXC319" s="29"/>
      <c r="OXD319" s="29"/>
      <c r="OXE319" s="29"/>
      <c r="OXF319" s="29"/>
      <c r="OXG319" s="29"/>
      <c r="OXH319" s="29"/>
      <c r="OXI319" s="29"/>
      <c r="OXJ319" s="29"/>
      <c r="OXK319" s="29"/>
      <c r="OXL319" s="29"/>
      <c r="OXM319" s="29"/>
      <c r="OXN319" s="29"/>
      <c r="OXO319" s="29"/>
      <c r="OXP319" s="29"/>
      <c r="OXQ319" s="29"/>
      <c r="OXR319" s="29"/>
      <c r="OXS319" s="29"/>
      <c r="OXT319" s="29"/>
      <c r="OXU319" s="29"/>
      <c r="OXV319" s="29"/>
      <c r="OXW319" s="29"/>
      <c r="OXX319" s="29"/>
      <c r="OXY319" s="29"/>
      <c r="OXZ319" s="29"/>
      <c r="OYA319" s="29"/>
      <c r="OYB319" s="29"/>
      <c r="OYC319" s="29"/>
      <c r="OYD319" s="29"/>
      <c r="OYE319" s="29"/>
      <c r="OYF319" s="29"/>
      <c r="OYG319" s="29"/>
      <c r="OYH319" s="29"/>
      <c r="OYI319" s="29"/>
      <c r="OYJ319" s="29"/>
      <c r="OYK319" s="29"/>
      <c r="OYL319" s="29"/>
      <c r="OYM319" s="29"/>
      <c r="OYN319" s="29"/>
      <c r="OYO319" s="29"/>
      <c r="OYP319" s="29"/>
      <c r="OYQ319" s="29"/>
      <c r="OYR319" s="29"/>
      <c r="OYS319" s="29"/>
      <c r="OYT319" s="29"/>
      <c r="OYU319" s="29"/>
      <c r="OYV319" s="29"/>
      <c r="OYW319" s="29"/>
      <c r="OYX319" s="29"/>
      <c r="OYY319" s="29"/>
      <c r="OYZ319" s="29"/>
      <c r="OZA319" s="29"/>
      <c r="OZB319" s="29"/>
      <c r="OZC319" s="29"/>
      <c r="OZD319" s="29"/>
      <c r="OZE319" s="29"/>
      <c r="OZF319" s="29"/>
      <c r="OZG319" s="29"/>
      <c r="OZH319" s="29"/>
      <c r="OZI319" s="29"/>
      <c r="OZJ319" s="29"/>
      <c r="OZK319" s="29"/>
      <c r="OZL319" s="29"/>
      <c r="OZM319" s="29"/>
      <c r="OZN319" s="29"/>
      <c r="OZO319" s="29"/>
      <c r="OZP319" s="29"/>
      <c r="OZQ319" s="29"/>
      <c r="OZR319" s="29"/>
      <c r="OZS319" s="29"/>
      <c r="OZT319" s="29"/>
      <c r="OZU319" s="29"/>
      <c r="OZV319" s="29"/>
      <c r="OZW319" s="29"/>
      <c r="OZX319" s="29"/>
      <c r="OZY319" s="29"/>
      <c r="OZZ319" s="29"/>
      <c r="PAA319" s="29"/>
      <c r="PAB319" s="29"/>
      <c r="PAC319" s="29"/>
      <c r="PAD319" s="29"/>
      <c r="PAE319" s="29"/>
      <c r="PAF319" s="29"/>
      <c r="PAG319" s="29"/>
      <c r="PAH319" s="29"/>
      <c r="PAI319" s="29"/>
      <c r="PAJ319" s="29"/>
      <c r="PAK319" s="29"/>
      <c r="PAL319" s="29"/>
      <c r="PAM319" s="29"/>
      <c r="PAN319" s="29"/>
      <c r="PAO319" s="29"/>
      <c r="PAP319" s="29"/>
      <c r="PAQ319" s="29"/>
      <c r="PAR319" s="29"/>
      <c r="PAS319" s="29"/>
      <c r="PAT319" s="29"/>
      <c r="PAU319" s="29"/>
      <c r="PAV319" s="29"/>
      <c r="PAW319" s="29"/>
      <c r="PAX319" s="29"/>
      <c r="PAY319" s="29"/>
      <c r="PAZ319" s="29"/>
      <c r="PBA319" s="29"/>
      <c r="PBB319" s="29"/>
      <c r="PBC319" s="29"/>
      <c r="PBD319" s="29"/>
      <c r="PBE319" s="29"/>
      <c r="PBF319" s="29"/>
      <c r="PBG319" s="29"/>
      <c r="PBH319" s="29"/>
      <c r="PBI319" s="29"/>
      <c r="PBJ319" s="29"/>
      <c r="PBK319" s="29"/>
      <c r="PBL319" s="29"/>
      <c r="PBM319" s="29"/>
      <c r="PBN319" s="29"/>
      <c r="PBO319" s="29"/>
      <c r="PBP319" s="29"/>
      <c r="PBQ319" s="29"/>
      <c r="PBR319" s="29"/>
      <c r="PBS319" s="29"/>
      <c r="PBT319" s="29"/>
      <c r="PBU319" s="29"/>
      <c r="PBV319" s="29"/>
      <c r="PBW319" s="29"/>
      <c r="PBX319" s="29"/>
      <c r="PBY319" s="29"/>
      <c r="PBZ319" s="29"/>
      <c r="PCA319" s="29"/>
      <c r="PCB319" s="29"/>
      <c r="PCC319" s="29"/>
      <c r="PCD319" s="29"/>
      <c r="PCE319" s="29"/>
      <c r="PCF319" s="29"/>
      <c r="PCG319" s="29"/>
      <c r="PCH319" s="29"/>
      <c r="PCI319" s="29"/>
      <c r="PCJ319" s="29"/>
      <c r="PCK319" s="29"/>
      <c r="PCL319" s="29"/>
      <c r="PCM319" s="29"/>
      <c r="PCN319" s="29"/>
      <c r="PCO319" s="29"/>
      <c r="PCP319" s="29"/>
      <c r="PCQ319" s="29"/>
      <c r="PCR319" s="29"/>
      <c r="PCS319" s="29"/>
      <c r="PCT319" s="29"/>
      <c r="PCU319" s="29"/>
      <c r="PCV319" s="29"/>
      <c r="PCW319" s="29"/>
      <c r="PCX319" s="29"/>
      <c r="PCY319" s="29"/>
      <c r="PCZ319" s="29"/>
      <c r="PDA319" s="29"/>
      <c r="PDB319" s="29"/>
      <c r="PDC319" s="29"/>
      <c r="PDD319" s="29"/>
      <c r="PDE319" s="29"/>
      <c r="PDF319" s="29"/>
      <c r="PDG319" s="29"/>
      <c r="PDH319" s="29"/>
      <c r="PDI319" s="29"/>
      <c r="PDJ319" s="29"/>
      <c r="PDK319" s="29"/>
      <c r="PDL319" s="29"/>
      <c r="PDM319" s="29"/>
      <c r="PDN319" s="29"/>
      <c r="PDO319" s="29"/>
      <c r="PDP319" s="29"/>
      <c r="PDQ319" s="29"/>
      <c r="PDR319" s="29"/>
      <c r="PDS319" s="29"/>
      <c r="PDT319" s="29"/>
      <c r="PDU319" s="29"/>
      <c r="PDV319" s="29"/>
      <c r="PDW319" s="29"/>
      <c r="PDX319" s="29"/>
      <c r="PDY319" s="29"/>
      <c r="PDZ319" s="29"/>
      <c r="PEA319" s="29"/>
      <c r="PEB319" s="29"/>
      <c r="PEC319" s="29"/>
      <c r="PED319" s="29"/>
      <c r="PEE319" s="29"/>
      <c r="PEF319" s="29"/>
      <c r="PEG319" s="29"/>
      <c r="PEH319" s="29"/>
      <c r="PEI319" s="29"/>
      <c r="PEJ319" s="29"/>
      <c r="PEK319" s="29"/>
      <c r="PEL319" s="29"/>
      <c r="PEM319" s="29"/>
      <c r="PEN319" s="29"/>
      <c r="PEO319" s="29"/>
      <c r="PEP319" s="29"/>
      <c r="PEQ319" s="29"/>
      <c r="PER319" s="29"/>
      <c r="PES319" s="29"/>
      <c r="PET319" s="29"/>
      <c r="PEU319" s="29"/>
      <c r="PEV319" s="29"/>
      <c r="PEW319" s="29"/>
      <c r="PEX319" s="29"/>
      <c r="PEY319" s="29"/>
      <c r="PEZ319" s="29"/>
      <c r="PFA319" s="29"/>
      <c r="PFB319" s="29"/>
      <c r="PFC319" s="29"/>
      <c r="PFD319" s="29"/>
      <c r="PFE319" s="29"/>
      <c r="PFF319" s="29"/>
      <c r="PFG319" s="29"/>
      <c r="PFH319" s="29"/>
      <c r="PFI319" s="29"/>
      <c r="PFJ319" s="29"/>
      <c r="PFK319" s="29"/>
      <c r="PFL319" s="29"/>
      <c r="PFM319" s="29"/>
      <c r="PFN319" s="29"/>
      <c r="PFO319" s="29"/>
      <c r="PFP319" s="29"/>
      <c r="PFQ319" s="29"/>
      <c r="PFR319" s="29"/>
      <c r="PFS319" s="29"/>
      <c r="PFT319" s="29"/>
      <c r="PFU319" s="29"/>
      <c r="PFV319" s="29"/>
      <c r="PFW319" s="29"/>
      <c r="PFX319" s="29"/>
      <c r="PFY319" s="29"/>
      <c r="PFZ319" s="29"/>
      <c r="PGA319" s="29"/>
      <c r="PGB319" s="29"/>
      <c r="PGC319" s="29"/>
      <c r="PGD319" s="29"/>
      <c r="PGE319" s="29"/>
      <c r="PGF319" s="29"/>
      <c r="PGG319" s="29"/>
      <c r="PGH319" s="29"/>
      <c r="PGI319" s="29"/>
      <c r="PGJ319" s="29"/>
      <c r="PGK319" s="29"/>
      <c r="PGL319" s="29"/>
      <c r="PGM319" s="29"/>
      <c r="PGN319" s="29"/>
      <c r="PGO319" s="29"/>
      <c r="PGP319" s="29"/>
      <c r="PGQ319" s="29"/>
      <c r="PGR319" s="29"/>
      <c r="PGS319" s="29"/>
      <c r="PGT319" s="29"/>
      <c r="PGU319" s="29"/>
      <c r="PGV319" s="29"/>
      <c r="PGW319" s="29"/>
      <c r="PGX319" s="29"/>
      <c r="PGY319" s="29"/>
      <c r="PGZ319" s="29"/>
      <c r="PHA319" s="29"/>
      <c r="PHB319" s="29"/>
      <c r="PHC319" s="29"/>
      <c r="PHD319" s="29"/>
      <c r="PHE319" s="29"/>
      <c r="PHF319" s="29"/>
      <c r="PHG319" s="29"/>
      <c r="PHH319" s="29"/>
      <c r="PHI319" s="29"/>
      <c r="PHJ319" s="29"/>
      <c r="PHK319" s="29"/>
      <c r="PHL319" s="29"/>
      <c r="PHM319" s="29"/>
      <c r="PHN319" s="29"/>
      <c r="PHO319" s="29"/>
      <c r="PHP319" s="29"/>
      <c r="PHQ319" s="29"/>
      <c r="PHR319" s="29"/>
      <c r="PHS319" s="29"/>
      <c r="PHT319" s="29"/>
      <c r="PHU319" s="29"/>
      <c r="PHV319" s="29"/>
      <c r="PHW319" s="29"/>
      <c r="PHX319" s="29"/>
      <c r="PHY319" s="29"/>
      <c r="PHZ319" s="29"/>
      <c r="PIA319" s="29"/>
      <c r="PIB319" s="29"/>
      <c r="PIC319" s="29"/>
      <c r="PID319" s="29"/>
      <c r="PIE319" s="29"/>
      <c r="PIF319" s="29"/>
      <c r="PIG319" s="29"/>
      <c r="PIH319" s="29"/>
      <c r="PII319" s="29"/>
      <c r="PIJ319" s="29"/>
      <c r="PIK319" s="29"/>
      <c r="PIL319" s="29"/>
      <c r="PIM319" s="29"/>
      <c r="PIN319" s="29"/>
      <c r="PIO319" s="29"/>
      <c r="PIP319" s="29"/>
      <c r="PIQ319" s="29"/>
      <c r="PIR319" s="29"/>
      <c r="PIS319" s="29"/>
      <c r="PIT319" s="29"/>
      <c r="PIU319" s="29"/>
      <c r="PIV319" s="29"/>
      <c r="PIW319" s="29"/>
      <c r="PIX319" s="29"/>
      <c r="PIY319" s="29"/>
      <c r="PIZ319" s="29"/>
      <c r="PJA319" s="29"/>
      <c r="PJB319" s="29"/>
      <c r="PJC319" s="29"/>
      <c r="PJD319" s="29"/>
      <c r="PJE319" s="29"/>
      <c r="PJF319" s="29"/>
      <c r="PJG319" s="29"/>
      <c r="PJH319" s="29"/>
      <c r="PJI319" s="29"/>
      <c r="PJJ319" s="29"/>
      <c r="PJK319" s="29"/>
      <c r="PJL319" s="29"/>
      <c r="PJM319" s="29"/>
      <c r="PJN319" s="29"/>
      <c r="PJO319" s="29"/>
      <c r="PJP319" s="29"/>
      <c r="PJQ319" s="29"/>
      <c r="PJR319" s="29"/>
      <c r="PJS319" s="29"/>
      <c r="PJT319" s="29"/>
      <c r="PJU319" s="29"/>
      <c r="PJV319" s="29"/>
      <c r="PJW319" s="29"/>
      <c r="PJX319" s="29"/>
      <c r="PJY319" s="29"/>
      <c r="PJZ319" s="29"/>
      <c r="PKA319" s="29"/>
      <c r="PKB319" s="29"/>
      <c r="PKC319" s="29"/>
      <c r="PKD319" s="29"/>
      <c r="PKE319" s="29"/>
      <c r="PKF319" s="29"/>
      <c r="PKG319" s="29"/>
      <c r="PKH319" s="29"/>
      <c r="PKI319" s="29"/>
      <c r="PKJ319" s="29"/>
      <c r="PKK319" s="29"/>
      <c r="PKL319" s="29"/>
      <c r="PKM319" s="29"/>
      <c r="PKN319" s="29"/>
      <c r="PKO319" s="29"/>
      <c r="PKP319" s="29"/>
      <c r="PKQ319" s="29"/>
      <c r="PKR319" s="29"/>
      <c r="PKS319" s="29"/>
      <c r="PKT319" s="29"/>
      <c r="PKU319" s="29"/>
      <c r="PKV319" s="29"/>
      <c r="PKW319" s="29"/>
      <c r="PKX319" s="29"/>
      <c r="PKY319" s="29"/>
      <c r="PKZ319" s="29"/>
      <c r="PLA319" s="29"/>
      <c r="PLB319" s="29"/>
      <c r="PLC319" s="29"/>
      <c r="PLD319" s="29"/>
      <c r="PLE319" s="29"/>
      <c r="PLF319" s="29"/>
      <c r="PLG319" s="29"/>
      <c r="PLH319" s="29"/>
      <c r="PLI319" s="29"/>
      <c r="PLJ319" s="29"/>
      <c r="PLK319" s="29"/>
      <c r="PLL319" s="29"/>
      <c r="PLM319" s="29"/>
      <c r="PLN319" s="29"/>
      <c r="PLO319" s="29"/>
      <c r="PLP319" s="29"/>
      <c r="PLQ319" s="29"/>
      <c r="PLR319" s="29"/>
      <c r="PLS319" s="29"/>
      <c r="PLT319" s="29"/>
      <c r="PLU319" s="29"/>
      <c r="PLV319" s="29"/>
      <c r="PLW319" s="29"/>
      <c r="PLX319" s="29"/>
      <c r="PLY319" s="29"/>
      <c r="PLZ319" s="29"/>
      <c r="PMA319" s="29"/>
      <c r="PMB319" s="29"/>
      <c r="PMC319" s="29"/>
      <c r="PMD319" s="29"/>
      <c r="PME319" s="29"/>
      <c r="PMF319" s="29"/>
      <c r="PMG319" s="29"/>
      <c r="PMH319" s="29"/>
      <c r="PMI319" s="29"/>
      <c r="PMJ319" s="29"/>
      <c r="PMK319" s="29"/>
      <c r="PML319" s="29"/>
      <c r="PMM319" s="29"/>
      <c r="PMN319" s="29"/>
      <c r="PMO319" s="29"/>
      <c r="PMP319" s="29"/>
      <c r="PMQ319" s="29"/>
      <c r="PMR319" s="29"/>
      <c r="PMS319" s="29"/>
      <c r="PMT319" s="29"/>
      <c r="PMU319" s="29"/>
      <c r="PMV319" s="29"/>
      <c r="PMW319" s="29"/>
      <c r="PMX319" s="29"/>
      <c r="PMY319" s="29"/>
      <c r="PMZ319" s="29"/>
      <c r="PNA319" s="29"/>
      <c r="PNB319" s="29"/>
      <c r="PNC319" s="29"/>
      <c r="PND319" s="29"/>
      <c r="PNE319" s="29"/>
      <c r="PNF319" s="29"/>
      <c r="PNG319" s="29"/>
      <c r="PNH319" s="29"/>
      <c r="PNI319" s="29"/>
      <c r="PNJ319" s="29"/>
      <c r="PNK319" s="29"/>
      <c r="PNL319" s="29"/>
      <c r="PNM319" s="29"/>
      <c r="PNN319" s="29"/>
      <c r="PNO319" s="29"/>
      <c r="PNP319" s="29"/>
      <c r="PNQ319" s="29"/>
      <c r="PNR319" s="29"/>
      <c r="PNS319" s="29"/>
      <c r="PNT319" s="29"/>
      <c r="PNU319" s="29"/>
      <c r="PNV319" s="29"/>
      <c r="PNW319" s="29"/>
      <c r="PNX319" s="29"/>
      <c r="PNY319" s="29"/>
      <c r="PNZ319" s="29"/>
      <c r="POA319" s="29"/>
      <c r="POB319" s="29"/>
      <c r="POC319" s="29"/>
      <c r="POD319" s="29"/>
      <c r="POE319" s="29"/>
      <c r="POF319" s="29"/>
      <c r="POG319" s="29"/>
      <c r="POH319" s="29"/>
      <c r="POI319" s="29"/>
      <c r="POJ319" s="29"/>
      <c r="POK319" s="29"/>
      <c r="POL319" s="29"/>
      <c r="POM319" s="29"/>
      <c r="PON319" s="29"/>
      <c r="POO319" s="29"/>
      <c r="POP319" s="29"/>
      <c r="POQ319" s="29"/>
      <c r="POR319" s="29"/>
      <c r="POS319" s="29"/>
      <c r="POT319" s="29"/>
      <c r="POU319" s="29"/>
      <c r="POV319" s="29"/>
      <c r="POW319" s="29"/>
      <c r="POX319" s="29"/>
      <c r="POY319" s="29"/>
      <c r="POZ319" s="29"/>
      <c r="PPA319" s="29"/>
      <c r="PPB319" s="29"/>
      <c r="PPC319" s="29"/>
      <c r="PPD319" s="29"/>
      <c r="PPE319" s="29"/>
      <c r="PPF319" s="29"/>
      <c r="PPG319" s="29"/>
      <c r="PPH319" s="29"/>
      <c r="PPI319" s="29"/>
      <c r="PPJ319" s="29"/>
      <c r="PPK319" s="29"/>
      <c r="PPL319" s="29"/>
      <c r="PPM319" s="29"/>
      <c r="PPN319" s="29"/>
      <c r="PPO319" s="29"/>
      <c r="PPP319" s="29"/>
      <c r="PPQ319" s="29"/>
      <c r="PPR319" s="29"/>
      <c r="PPS319" s="29"/>
      <c r="PPT319" s="29"/>
      <c r="PPU319" s="29"/>
      <c r="PPV319" s="29"/>
      <c r="PPW319" s="29"/>
      <c r="PPX319" s="29"/>
      <c r="PPY319" s="29"/>
      <c r="PPZ319" s="29"/>
      <c r="PQA319" s="29"/>
      <c r="PQB319" s="29"/>
      <c r="PQC319" s="29"/>
      <c r="PQD319" s="29"/>
      <c r="PQE319" s="29"/>
      <c r="PQF319" s="29"/>
      <c r="PQG319" s="29"/>
      <c r="PQH319" s="29"/>
      <c r="PQI319" s="29"/>
      <c r="PQJ319" s="29"/>
      <c r="PQK319" s="29"/>
      <c r="PQL319" s="29"/>
      <c r="PQM319" s="29"/>
      <c r="PQN319" s="29"/>
      <c r="PQO319" s="29"/>
      <c r="PQP319" s="29"/>
      <c r="PQQ319" s="29"/>
      <c r="PQR319" s="29"/>
      <c r="PQS319" s="29"/>
      <c r="PQT319" s="29"/>
      <c r="PQU319" s="29"/>
      <c r="PQV319" s="29"/>
      <c r="PQW319" s="29"/>
      <c r="PQX319" s="29"/>
      <c r="PQY319" s="29"/>
      <c r="PQZ319" s="29"/>
      <c r="PRA319" s="29"/>
      <c r="PRB319" s="29"/>
      <c r="PRC319" s="29"/>
      <c r="PRD319" s="29"/>
      <c r="PRE319" s="29"/>
      <c r="PRF319" s="29"/>
      <c r="PRG319" s="29"/>
      <c r="PRH319" s="29"/>
      <c r="PRI319" s="29"/>
      <c r="PRJ319" s="29"/>
      <c r="PRK319" s="29"/>
      <c r="PRL319" s="29"/>
      <c r="PRM319" s="29"/>
      <c r="PRN319" s="29"/>
      <c r="PRO319" s="29"/>
      <c r="PRP319" s="29"/>
      <c r="PRQ319" s="29"/>
      <c r="PRR319" s="29"/>
      <c r="PRS319" s="29"/>
      <c r="PRT319" s="29"/>
      <c r="PRU319" s="29"/>
      <c r="PRV319" s="29"/>
      <c r="PRW319" s="29"/>
      <c r="PRX319" s="29"/>
      <c r="PRY319" s="29"/>
      <c r="PRZ319" s="29"/>
      <c r="PSA319" s="29"/>
      <c r="PSB319" s="29"/>
      <c r="PSC319" s="29"/>
      <c r="PSD319" s="29"/>
      <c r="PSE319" s="29"/>
      <c r="PSF319" s="29"/>
      <c r="PSG319" s="29"/>
      <c r="PSH319" s="29"/>
      <c r="PSI319" s="29"/>
      <c r="PSJ319" s="29"/>
      <c r="PSK319" s="29"/>
      <c r="PSL319" s="29"/>
      <c r="PSM319" s="29"/>
      <c r="PSN319" s="29"/>
      <c r="PSO319" s="29"/>
      <c r="PSP319" s="29"/>
      <c r="PSQ319" s="29"/>
      <c r="PSR319" s="29"/>
      <c r="PSS319" s="29"/>
      <c r="PST319" s="29"/>
      <c r="PSU319" s="29"/>
      <c r="PSV319" s="29"/>
      <c r="PSW319" s="29"/>
      <c r="PSX319" s="29"/>
      <c r="PSY319" s="29"/>
      <c r="PSZ319" s="29"/>
      <c r="PTA319" s="29"/>
      <c r="PTB319" s="29"/>
      <c r="PTC319" s="29"/>
      <c r="PTD319" s="29"/>
      <c r="PTE319" s="29"/>
      <c r="PTF319" s="29"/>
      <c r="PTG319" s="29"/>
      <c r="PTH319" s="29"/>
      <c r="PTI319" s="29"/>
      <c r="PTJ319" s="29"/>
      <c r="PTK319" s="29"/>
      <c r="PTL319" s="29"/>
      <c r="PTM319" s="29"/>
      <c r="PTN319" s="29"/>
      <c r="PTO319" s="29"/>
      <c r="PTP319" s="29"/>
      <c r="PTQ319" s="29"/>
      <c r="PTR319" s="29"/>
      <c r="PTS319" s="29"/>
      <c r="PTT319" s="29"/>
      <c r="PTU319" s="29"/>
      <c r="PTV319" s="29"/>
      <c r="PTW319" s="29"/>
      <c r="PTX319" s="29"/>
      <c r="PTY319" s="29"/>
      <c r="PTZ319" s="29"/>
      <c r="PUA319" s="29"/>
      <c r="PUB319" s="29"/>
      <c r="PUC319" s="29"/>
      <c r="PUD319" s="29"/>
      <c r="PUE319" s="29"/>
      <c r="PUF319" s="29"/>
      <c r="PUG319" s="29"/>
      <c r="PUH319" s="29"/>
      <c r="PUI319" s="29"/>
      <c r="PUJ319" s="29"/>
      <c r="PUK319" s="29"/>
      <c r="PUL319" s="29"/>
      <c r="PUM319" s="29"/>
      <c r="PUN319" s="29"/>
      <c r="PUO319" s="29"/>
      <c r="PUP319" s="29"/>
      <c r="PUQ319" s="29"/>
      <c r="PUR319" s="29"/>
      <c r="PUS319" s="29"/>
      <c r="PUT319" s="29"/>
      <c r="PUU319" s="29"/>
      <c r="PUV319" s="29"/>
      <c r="PUW319" s="29"/>
      <c r="PUX319" s="29"/>
      <c r="PUY319" s="29"/>
      <c r="PUZ319" s="29"/>
      <c r="PVA319" s="29"/>
      <c r="PVB319" s="29"/>
      <c r="PVC319" s="29"/>
      <c r="PVD319" s="29"/>
      <c r="PVE319" s="29"/>
      <c r="PVF319" s="29"/>
      <c r="PVG319" s="29"/>
      <c r="PVH319" s="29"/>
      <c r="PVI319" s="29"/>
      <c r="PVJ319" s="29"/>
      <c r="PVK319" s="29"/>
      <c r="PVL319" s="29"/>
      <c r="PVM319" s="29"/>
      <c r="PVN319" s="29"/>
      <c r="PVO319" s="29"/>
      <c r="PVP319" s="29"/>
      <c r="PVQ319" s="29"/>
      <c r="PVR319" s="29"/>
      <c r="PVS319" s="29"/>
      <c r="PVT319" s="29"/>
      <c r="PVU319" s="29"/>
      <c r="PVV319" s="29"/>
      <c r="PVW319" s="29"/>
      <c r="PVX319" s="29"/>
      <c r="PVY319" s="29"/>
      <c r="PVZ319" s="29"/>
      <c r="PWA319" s="29"/>
      <c r="PWB319" s="29"/>
      <c r="PWC319" s="29"/>
      <c r="PWD319" s="29"/>
      <c r="PWE319" s="29"/>
      <c r="PWF319" s="29"/>
      <c r="PWG319" s="29"/>
      <c r="PWH319" s="29"/>
      <c r="PWI319" s="29"/>
      <c r="PWJ319" s="29"/>
      <c r="PWK319" s="29"/>
      <c r="PWL319" s="29"/>
      <c r="PWM319" s="29"/>
      <c r="PWN319" s="29"/>
      <c r="PWO319" s="29"/>
      <c r="PWP319" s="29"/>
      <c r="PWQ319" s="29"/>
      <c r="PWR319" s="29"/>
      <c r="PWS319" s="29"/>
      <c r="PWT319" s="29"/>
      <c r="PWU319" s="29"/>
      <c r="PWV319" s="29"/>
      <c r="PWW319" s="29"/>
      <c r="PWX319" s="29"/>
      <c r="PWY319" s="29"/>
      <c r="PWZ319" s="29"/>
      <c r="PXA319" s="29"/>
      <c r="PXB319" s="29"/>
      <c r="PXC319" s="29"/>
      <c r="PXD319" s="29"/>
      <c r="PXE319" s="29"/>
      <c r="PXF319" s="29"/>
      <c r="PXG319" s="29"/>
      <c r="PXH319" s="29"/>
      <c r="PXI319" s="29"/>
      <c r="PXJ319" s="29"/>
      <c r="PXK319" s="29"/>
      <c r="PXL319" s="29"/>
      <c r="PXM319" s="29"/>
      <c r="PXN319" s="29"/>
      <c r="PXO319" s="29"/>
      <c r="PXP319" s="29"/>
      <c r="PXQ319" s="29"/>
      <c r="PXR319" s="29"/>
      <c r="PXS319" s="29"/>
      <c r="PXT319" s="29"/>
      <c r="PXU319" s="29"/>
      <c r="PXV319" s="29"/>
      <c r="PXW319" s="29"/>
      <c r="PXX319" s="29"/>
      <c r="PXY319" s="29"/>
      <c r="PXZ319" s="29"/>
      <c r="PYA319" s="29"/>
      <c r="PYB319" s="29"/>
      <c r="PYC319" s="29"/>
      <c r="PYD319" s="29"/>
      <c r="PYE319" s="29"/>
      <c r="PYF319" s="29"/>
      <c r="PYG319" s="29"/>
      <c r="PYH319" s="29"/>
      <c r="PYI319" s="29"/>
      <c r="PYJ319" s="29"/>
      <c r="PYK319" s="29"/>
      <c r="PYL319" s="29"/>
      <c r="PYM319" s="29"/>
      <c r="PYN319" s="29"/>
      <c r="PYO319" s="29"/>
      <c r="PYP319" s="29"/>
      <c r="PYQ319" s="29"/>
      <c r="PYR319" s="29"/>
      <c r="PYS319" s="29"/>
      <c r="PYT319" s="29"/>
      <c r="PYU319" s="29"/>
      <c r="PYV319" s="29"/>
      <c r="PYW319" s="29"/>
      <c r="PYX319" s="29"/>
      <c r="PYY319" s="29"/>
      <c r="PYZ319" s="29"/>
      <c r="PZA319" s="29"/>
      <c r="PZB319" s="29"/>
      <c r="PZC319" s="29"/>
      <c r="PZD319" s="29"/>
      <c r="PZE319" s="29"/>
      <c r="PZF319" s="29"/>
      <c r="PZG319" s="29"/>
      <c r="PZH319" s="29"/>
      <c r="PZI319" s="29"/>
      <c r="PZJ319" s="29"/>
      <c r="PZK319" s="29"/>
      <c r="PZL319" s="29"/>
      <c r="PZM319" s="29"/>
      <c r="PZN319" s="29"/>
      <c r="PZO319" s="29"/>
      <c r="PZP319" s="29"/>
      <c r="PZQ319" s="29"/>
      <c r="PZR319" s="29"/>
      <c r="PZS319" s="29"/>
      <c r="PZT319" s="29"/>
      <c r="PZU319" s="29"/>
      <c r="PZV319" s="29"/>
      <c r="PZW319" s="29"/>
      <c r="PZX319" s="29"/>
      <c r="PZY319" s="29"/>
      <c r="PZZ319" s="29"/>
      <c r="QAA319" s="29"/>
      <c r="QAB319" s="29"/>
      <c r="QAC319" s="29"/>
      <c r="QAD319" s="29"/>
      <c r="QAE319" s="29"/>
      <c r="QAF319" s="29"/>
      <c r="QAG319" s="29"/>
      <c r="QAH319" s="29"/>
      <c r="QAI319" s="29"/>
      <c r="QAJ319" s="29"/>
      <c r="QAK319" s="29"/>
      <c r="QAL319" s="29"/>
      <c r="QAM319" s="29"/>
      <c r="QAN319" s="29"/>
      <c r="QAO319" s="29"/>
      <c r="QAP319" s="29"/>
      <c r="QAQ319" s="29"/>
      <c r="QAR319" s="29"/>
      <c r="QAS319" s="29"/>
      <c r="QAT319" s="29"/>
      <c r="QAU319" s="29"/>
      <c r="QAV319" s="29"/>
      <c r="QAW319" s="29"/>
      <c r="QAX319" s="29"/>
      <c r="QAY319" s="29"/>
      <c r="QAZ319" s="29"/>
      <c r="QBA319" s="29"/>
      <c r="QBB319" s="29"/>
      <c r="QBC319" s="29"/>
      <c r="QBD319" s="29"/>
      <c r="QBE319" s="29"/>
      <c r="QBF319" s="29"/>
      <c r="QBG319" s="29"/>
      <c r="QBH319" s="29"/>
      <c r="QBI319" s="29"/>
      <c r="QBJ319" s="29"/>
      <c r="QBK319" s="29"/>
      <c r="QBL319" s="29"/>
      <c r="QBM319" s="29"/>
      <c r="QBN319" s="29"/>
      <c r="QBO319" s="29"/>
      <c r="QBP319" s="29"/>
      <c r="QBQ319" s="29"/>
      <c r="QBR319" s="29"/>
      <c r="QBS319" s="29"/>
      <c r="QBT319" s="29"/>
      <c r="QBU319" s="29"/>
      <c r="QBV319" s="29"/>
      <c r="QBW319" s="29"/>
      <c r="QBX319" s="29"/>
      <c r="QBY319" s="29"/>
      <c r="QBZ319" s="29"/>
      <c r="QCA319" s="29"/>
      <c r="QCB319" s="29"/>
      <c r="QCC319" s="29"/>
      <c r="QCD319" s="29"/>
      <c r="QCE319" s="29"/>
      <c r="QCF319" s="29"/>
      <c r="QCG319" s="29"/>
      <c r="QCH319" s="29"/>
      <c r="QCI319" s="29"/>
      <c r="QCJ319" s="29"/>
      <c r="QCK319" s="29"/>
      <c r="QCL319" s="29"/>
      <c r="QCM319" s="29"/>
      <c r="QCN319" s="29"/>
      <c r="QCO319" s="29"/>
      <c r="QCP319" s="29"/>
      <c r="QCQ319" s="29"/>
      <c r="QCR319" s="29"/>
      <c r="QCS319" s="29"/>
      <c r="QCT319" s="29"/>
      <c r="QCU319" s="29"/>
      <c r="QCV319" s="29"/>
      <c r="QCW319" s="29"/>
      <c r="QCX319" s="29"/>
      <c r="QCY319" s="29"/>
      <c r="QCZ319" s="29"/>
      <c r="QDA319" s="29"/>
      <c r="QDB319" s="29"/>
      <c r="QDC319" s="29"/>
      <c r="QDD319" s="29"/>
      <c r="QDE319" s="29"/>
      <c r="QDF319" s="29"/>
      <c r="QDG319" s="29"/>
      <c r="QDH319" s="29"/>
      <c r="QDI319" s="29"/>
      <c r="QDJ319" s="29"/>
      <c r="QDK319" s="29"/>
      <c r="QDL319" s="29"/>
      <c r="QDM319" s="29"/>
      <c r="QDN319" s="29"/>
      <c r="QDO319" s="29"/>
      <c r="QDP319" s="29"/>
      <c r="QDQ319" s="29"/>
      <c r="QDR319" s="29"/>
      <c r="QDS319" s="29"/>
      <c r="QDT319" s="29"/>
      <c r="QDU319" s="29"/>
      <c r="QDV319" s="29"/>
      <c r="QDW319" s="29"/>
      <c r="QDX319" s="29"/>
      <c r="QDY319" s="29"/>
      <c r="QDZ319" s="29"/>
      <c r="QEA319" s="29"/>
      <c r="QEB319" s="29"/>
      <c r="QEC319" s="29"/>
      <c r="QED319" s="29"/>
      <c r="QEE319" s="29"/>
      <c r="QEF319" s="29"/>
      <c r="QEG319" s="29"/>
      <c r="QEH319" s="29"/>
      <c r="QEI319" s="29"/>
      <c r="QEJ319" s="29"/>
      <c r="QEK319" s="29"/>
      <c r="QEL319" s="29"/>
      <c r="QEM319" s="29"/>
      <c r="QEN319" s="29"/>
      <c r="QEO319" s="29"/>
      <c r="QEP319" s="29"/>
      <c r="QEQ319" s="29"/>
      <c r="QER319" s="29"/>
      <c r="QES319" s="29"/>
      <c r="QET319" s="29"/>
      <c r="QEU319" s="29"/>
      <c r="QEV319" s="29"/>
      <c r="QEW319" s="29"/>
      <c r="QEX319" s="29"/>
      <c r="QEY319" s="29"/>
      <c r="QEZ319" s="29"/>
      <c r="QFA319" s="29"/>
      <c r="QFB319" s="29"/>
      <c r="QFC319" s="29"/>
      <c r="QFD319" s="29"/>
      <c r="QFE319" s="29"/>
      <c r="QFF319" s="29"/>
      <c r="QFG319" s="29"/>
      <c r="QFH319" s="29"/>
      <c r="QFI319" s="29"/>
      <c r="QFJ319" s="29"/>
      <c r="QFK319" s="29"/>
      <c r="QFL319" s="29"/>
      <c r="QFM319" s="29"/>
      <c r="QFN319" s="29"/>
      <c r="QFO319" s="29"/>
      <c r="QFP319" s="29"/>
      <c r="QFQ319" s="29"/>
      <c r="QFR319" s="29"/>
      <c r="QFS319" s="29"/>
      <c r="QFT319" s="29"/>
      <c r="QFU319" s="29"/>
      <c r="QFV319" s="29"/>
      <c r="QFW319" s="29"/>
      <c r="QFX319" s="29"/>
      <c r="QFY319" s="29"/>
      <c r="QFZ319" s="29"/>
      <c r="QGA319" s="29"/>
      <c r="QGB319" s="29"/>
      <c r="QGC319" s="29"/>
      <c r="QGD319" s="29"/>
      <c r="QGE319" s="29"/>
      <c r="QGF319" s="29"/>
      <c r="QGG319" s="29"/>
      <c r="QGH319" s="29"/>
      <c r="QGI319" s="29"/>
      <c r="QGJ319" s="29"/>
      <c r="QGK319" s="29"/>
      <c r="QGL319" s="29"/>
      <c r="QGM319" s="29"/>
      <c r="QGN319" s="29"/>
      <c r="QGO319" s="29"/>
      <c r="QGP319" s="29"/>
      <c r="QGQ319" s="29"/>
      <c r="QGR319" s="29"/>
      <c r="QGS319" s="29"/>
      <c r="QGT319" s="29"/>
      <c r="QGU319" s="29"/>
      <c r="QGV319" s="29"/>
      <c r="QGW319" s="29"/>
      <c r="QGX319" s="29"/>
      <c r="QGY319" s="29"/>
      <c r="QGZ319" s="29"/>
      <c r="QHA319" s="29"/>
      <c r="QHB319" s="29"/>
      <c r="QHC319" s="29"/>
      <c r="QHD319" s="29"/>
      <c r="QHE319" s="29"/>
      <c r="QHF319" s="29"/>
      <c r="QHG319" s="29"/>
      <c r="QHH319" s="29"/>
      <c r="QHI319" s="29"/>
      <c r="QHJ319" s="29"/>
      <c r="QHK319" s="29"/>
      <c r="QHL319" s="29"/>
      <c r="QHM319" s="29"/>
      <c r="QHN319" s="29"/>
      <c r="QHO319" s="29"/>
      <c r="QHP319" s="29"/>
      <c r="QHQ319" s="29"/>
      <c r="QHR319" s="29"/>
      <c r="QHS319" s="29"/>
      <c r="QHT319" s="29"/>
      <c r="QHU319" s="29"/>
      <c r="QHV319" s="29"/>
      <c r="QHW319" s="29"/>
      <c r="QHX319" s="29"/>
      <c r="QHY319" s="29"/>
      <c r="QHZ319" s="29"/>
      <c r="QIA319" s="29"/>
      <c r="QIB319" s="29"/>
      <c r="QIC319" s="29"/>
      <c r="QID319" s="29"/>
      <c r="QIE319" s="29"/>
      <c r="QIF319" s="29"/>
      <c r="QIG319" s="29"/>
      <c r="QIH319" s="29"/>
      <c r="QII319" s="29"/>
      <c r="QIJ319" s="29"/>
      <c r="QIK319" s="29"/>
      <c r="QIL319" s="29"/>
      <c r="QIM319" s="29"/>
      <c r="QIN319" s="29"/>
      <c r="QIO319" s="29"/>
      <c r="QIP319" s="29"/>
      <c r="QIQ319" s="29"/>
      <c r="QIR319" s="29"/>
      <c r="QIS319" s="29"/>
      <c r="QIT319" s="29"/>
      <c r="QIU319" s="29"/>
      <c r="QIV319" s="29"/>
      <c r="QIW319" s="29"/>
      <c r="QIX319" s="29"/>
      <c r="QIY319" s="29"/>
      <c r="QIZ319" s="29"/>
      <c r="QJA319" s="29"/>
      <c r="QJB319" s="29"/>
      <c r="QJC319" s="29"/>
      <c r="QJD319" s="29"/>
      <c r="QJE319" s="29"/>
      <c r="QJF319" s="29"/>
      <c r="QJG319" s="29"/>
      <c r="QJH319" s="29"/>
      <c r="QJI319" s="29"/>
      <c r="QJJ319" s="29"/>
      <c r="QJK319" s="29"/>
      <c r="QJL319" s="29"/>
      <c r="QJM319" s="29"/>
      <c r="QJN319" s="29"/>
      <c r="QJO319" s="29"/>
      <c r="QJP319" s="29"/>
      <c r="QJQ319" s="29"/>
      <c r="QJR319" s="29"/>
      <c r="QJS319" s="29"/>
      <c r="QJT319" s="29"/>
      <c r="QJU319" s="29"/>
      <c r="QJV319" s="29"/>
      <c r="QJW319" s="29"/>
      <c r="QJX319" s="29"/>
      <c r="QJY319" s="29"/>
      <c r="QJZ319" s="29"/>
      <c r="QKA319" s="29"/>
      <c r="QKB319" s="29"/>
      <c r="QKC319" s="29"/>
      <c r="QKD319" s="29"/>
      <c r="QKE319" s="29"/>
      <c r="QKF319" s="29"/>
      <c r="QKG319" s="29"/>
      <c r="QKH319" s="29"/>
      <c r="QKI319" s="29"/>
      <c r="QKJ319" s="29"/>
      <c r="QKK319" s="29"/>
      <c r="QKL319" s="29"/>
      <c r="QKM319" s="29"/>
      <c r="QKN319" s="29"/>
      <c r="QKO319" s="29"/>
      <c r="QKP319" s="29"/>
      <c r="QKQ319" s="29"/>
      <c r="QKR319" s="29"/>
      <c r="QKS319" s="29"/>
      <c r="QKT319" s="29"/>
      <c r="QKU319" s="29"/>
      <c r="QKV319" s="29"/>
      <c r="QKW319" s="29"/>
      <c r="QKX319" s="29"/>
      <c r="QKY319" s="29"/>
      <c r="QKZ319" s="29"/>
      <c r="QLA319" s="29"/>
      <c r="QLB319" s="29"/>
      <c r="QLC319" s="29"/>
      <c r="QLD319" s="29"/>
      <c r="QLE319" s="29"/>
      <c r="QLF319" s="29"/>
      <c r="QLG319" s="29"/>
      <c r="QLH319" s="29"/>
      <c r="QLI319" s="29"/>
      <c r="QLJ319" s="29"/>
      <c r="QLK319" s="29"/>
      <c r="QLL319" s="29"/>
      <c r="QLM319" s="29"/>
      <c r="QLN319" s="29"/>
      <c r="QLO319" s="29"/>
      <c r="QLP319" s="29"/>
      <c r="QLQ319" s="29"/>
      <c r="QLR319" s="29"/>
      <c r="QLS319" s="29"/>
      <c r="QLT319" s="29"/>
      <c r="QLU319" s="29"/>
      <c r="QLV319" s="29"/>
      <c r="QLW319" s="29"/>
      <c r="QLX319" s="29"/>
      <c r="QLY319" s="29"/>
      <c r="QLZ319" s="29"/>
      <c r="QMA319" s="29"/>
      <c r="QMB319" s="29"/>
      <c r="QMC319" s="29"/>
      <c r="QMD319" s="29"/>
      <c r="QME319" s="29"/>
      <c r="QMF319" s="29"/>
      <c r="QMG319" s="29"/>
      <c r="QMH319" s="29"/>
      <c r="QMI319" s="29"/>
      <c r="QMJ319" s="29"/>
      <c r="QMK319" s="29"/>
      <c r="QML319" s="29"/>
      <c r="QMM319" s="29"/>
      <c r="QMN319" s="29"/>
      <c r="QMO319" s="29"/>
      <c r="QMP319" s="29"/>
      <c r="QMQ319" s="29"/>
      <c r="QMR319" s="29"/>
      <c r="QMS319" s="29"/>
      <c r="QMT319" s="29"/>
      <c r="QMU319" s="29"/>
      <c r="QMV319" s="29"/>
      <c r="QMW319" s="29"/>
      <c r="QMX319" s="29"/>
      <c r="QMY319" s="29"/>
      <c r="QMZ319" s="29"/>
      <c r="QNA319" s="29"/>
      <c r="QNB319" s="29"/>
      <c r="QNC319" s="29"/>
      <c r="QND319" s="29"/>
      <c r="QNE319" s="29"/>
      <c r="QNF319" s="29"/>
      <c r="QNG319" s="29"/>
      <c r="QNH319" s="29"/>
      <c r="QNI319" s="29"/>
      <c r="QNJ319" s="29"/>
      <c r="QNK319" s="29"/>
      <c r="QNL319" s="29"/>
      <c r="QNM319" s="29"/>
      <c r="QNN319" s="29"/>
      <c r="QNO319" s="29"/>
      <c r="QNP319" s="29"/>
      <c r="QNQ319" s="29"/>
      <c r="QNR319" s="29"/>
      <c r="QNS319" s="29"/>
      <c r="QNT319" s="29"/>
      <c r="QNU319" s="29"/>
      <c r="QNV319" s="29"/>
      <c r="QNW319" s="29"/>
      <c r="QNX319" s="29"/>
      <c r="QNY319" s="29"/>
      <c r="QNZ319" s="29"/>
      <c r="QOA319" s="29"/>
      <c r="QOB319" s="29"/>
      <c r="QOC319" s="29"/>
      <c r="QOD319" s="29"/>
      <c r="QOE319" s="29"/>
      <c r="QOF319" s="29"/>
      <c r="QOG319" s="29"/>
      <c r="QOH319" s="29"/>
      <c r="QOI319" s="29"/>
      <c r="QOJ319" s="29"/>
      <c r="QOK319" s="29"/>
      <c r="QOL319" s="29"/>
      <c r="QOM319" s="29"/>
      <c r="QON319" s="29"/>
      <c r="QOO319" s="29"/>
      <c r="QOP319" s="29"/>
      <c r="QOQ319" s="29"/>
      <c r="QOR319" s="29"/>
      <c r="QOS319" s="29"/>
      <c r="QOT319" s="29"/>
      <c r="QOU319" s="29"/>
      <c r="QOV319" s="29"/>
      <c r="QOW319" s="29"/>
      <c r="QOX319" s="29"/>
      <c r="QOY319" s="29"/>
      <c r="QOZ319" s="29"/>
      <c r="QPA319" s="29"/>
      <c r="QPB319" s="29"/>
      <c r="QPC319" s="29"/>
      <c r="QPD319" s="29"/>
      <c r="QPE319" s="29"/>
      <c r="QPF319" s="29"/>
      <c r="QPG319" s="29"/>
      <c r="QPH319" s="29"/>
      <c r="QPI319" s="29"/>
      <c r="QPJ319" s="29"/>
      <c r="QPK319" s="29"/>
      <c r="QPL319" s="29"/>
      <c r="QPM319" s="29"/>
      <c r="QPN319" s="29"/>
      <c r="QPO319" s="29"/>
      <c r="QPP319" s="29"/>
      <c r="QPQ319" s="29"/>
      <c r="QPR319" s="29"/>
      <c r="QPS319" s="29"/>
      <c r="QPT319" s="29"/>
      <c r="QPU319" s="29"/>
      <c r="QPV319" s="29"/>
      <c r="QPW319" s="29"/>
      <c r="QPX319" s="29"/>
      <c r="QPY319" s="29"/>
      <c r="QPZ319" s="29"/>
      <c r="QQA319" s="29"/>
      <c r="QQB319" s="29"/>
      <c r="QQC319" s="29"/>
      <c r="QQD319" s="29"/>
      <c r="QQE319" s="29"/>
      <c r="QQF319" s="29"/>
      <c r="QQG319" s="29"/>
      <c r="QQH319" s="29"/>
      <c r="QQI319" s="29"/>
      <c r="QQJ319" s="29"/>
      <c r="QQK319" s="29"/>
      <c r="QQL319" s="29"/>
      <c r="QQM319" s="29"/>
      <c r="QQN319" s="29"/>
      <c r="QQO319" s="29"/>
      <c r="QQP319" s="29"/>
      <c r="QQQ319" s="29"/>
      <c r="QQR319" s="29"/>
      <c r="QQS319" s="29"/>
      <c r="QQT319" s="29"/>
      <c r="QQU319" s="29"/>
      <c r="QQV319" s="29"/>
      <c r="QQW319" s="29"/>
      <c r="QQX319" s="29"/>
      <c r="QQY319" s="29"/>
      <c r="QQZ319" s="29"/>
      <c r="QRA319" s="29"/>
      <c r="QRB319" s="29"/>
      <c r="QRC319" s="29"/>
      <c r="QRD319" s="29"/>
      <c r="QRE319" s="29"/>
      <c r="QRF319" s="29"/>
      <c r="QRG319" s="29"/>
      <c r="QRH319" s="29"/>
      <c r="QRI319" s="29"/>
      <c r="QRJ319" s="29"/>
      <c r="QRK319" s="29"/>
      <c r="QRL319" s="29"/>
      <c r="QRM319" s="29"/>
      <c r="QRN319" s="29"/>
      <c r="QRO319" s="29"/>
      <c r="QRP319" s="29"/>
      <c r="QRQ319" s="29"/>
      <c r="QRR319" s="29"/>
      <c r="QRS319" s="29"/>
      <c r="QRT319" s="29"/>
      <c r="QRU319" s="29"/>
      <c r="QRV319" s="29"/>
      <c r="QRW319" s="29"/>
      <c r="QRX319" s="29"/>
      <c r="QRY319" s="29"/>
      <c r="QRZ319" s="29"/>
      <c r="QSA319" s="29"/>
      <c r="QSB319" s="29"/>
      <c r="QSC319" s="29"/>
      <c r="QSD319" s="29"/>
      <c r="QSE319" s="29"/>
      <c r="QSF319" s="29"/>
      <c r="QSG319" s="29"/>
      <c r="QSH319" s="29"/>
      <c r="QSI319" s="29"/>
      <c r="QSJ319" s="29"/>
      <c r="QSK319" s="29"/>
      <c r="QSL319" s="29"/>
      <c r="QSM319" s="29"/>
      <c r="QSN319" s="29"/>
      <c r="QSO319" s="29"/>
      <c r="QSP319" s="29"/>
      <c r="QSQ319" s="29"/>
      <c r="QSR319" s="29"/>
      <c r="QSS319" s="29"/>
      <c r="QST319" s="29"/>
      <c r="QSU319" s="29"/>
      <c r="QSV319" s="29"/>
      <c r="QSW319" s="29"/>
      <c r="QSX319" s="29"/>
      <c r="QSY319" s="29"/>
      <c r="QSZ319" s="29"/>
      <c r="QTA319" s="29"/>
      <c r="QTB319" s="29"/>
      <c r="QTC319" s="29"/>
      <c r="QTD319" s="29"/>
      <c r="QTE319" s="29"/>
      <c r="QTF319" s="29"/>
      <c r="QTG319" s="29"/>
      <c r="QTH319" s="29"/>
      <c r="QTI319" s="29"/>
      <c r="QTJ319" s="29"/>
      <c r="QTK319" s="29"/>
      <c r="QTL319" s="29"/>
      <c r="QTM319" s="29"/>
      <c r="QTN319" s="29"/>
      <c r="QTO319" s="29"/>
      <c r="QTP319" s="29"/>
      <c r="QTQ319" s="29"/>
      <c r="QTR319" s="29"/>
      <c r="QTS319" s="29"/>
      <c r="QTT319" s="29"/>
      <c r="QTU319" s="29"/>
      <c r="QTV319" s="29"/>
      <c r="QTW319" s="29"/>
      <c r="QTX319" s="29"/>
      <c r="QTY319" s="29"/>
      <c r="QTZ319" s="29"/>
      <c r="QUA319" s="29"/>
      <c r="QUB319" s="29"/>
      <c r="QUC319" s="29"/>
      <c r="QUD319" s="29"/>
      <c r="QUE319" s="29"/>
      <c r="QUF319" s="29"/>
      <c r="QUG319" s="29"/>
      <c r="QUH319" s="29"/>
      <c r="QUI319" s="29"/>
      <c r="QUJ319" s="29"/>
      <c r="QUK319" s="29"/>
      <c r="QUL319" s="29"/>
      <c r="QUM319" s="29"/>
      <c r="QUN319" s="29"/>
      <c r="QUO319" s="29"/>
      <c r="QUP319" s="29"/>
      <c r="QUQ319" s="29"/>
      <c r="QUR319" s="29"/>
      <c r="QUS319" s="29"/>
      <c r="QUT319" s="29"/>
      <c r="QUU319" s="29"/>
      <c r="QUV319" s="29"/>
      <c r="QUW319" s="29"/>
      <c r="QUX319" s="29"/>
      <c r="QUY319" s="29"/>
      <c r="QUZ319" s="29"/>
      <c r="QVA319" s="29"/>
      <c r="QVB319" s="29"/>
      <c r="QVC319" s="29"/>
      <c r="QVD319" s="29"/>
      <c r="QVE319" s="29"/>
      <c r="QVF319" s="29"/>
      <c r="QVG319" s="29"/>
      <c r="QVH319" s="29"/>
      <c r="QVI319" s="29"/>
      <c r="QVJ319" s="29"/>
      <c r="QVK319" s="29"/>
      <c r="QVL319" s="29"/>
      <c r="QVM319" s="29"/>
      <c r="QVN319" s="29"/>
      <c r="QVO319" s="29"/>
      <c r="QVP319" s="29"/>
      <c r="QVQ319" s="29"/>
      <c r="QVR319" s="29"/>
      <c r="QVS319" s="29"/>
      <c r="QVT319" s="29"/>
      <c r="QVU319" s="29"/>
      <c r="QVV319" s="29"/>
      <c r="QVW319" s="29"/>
      <c r="QVX319" s="29"/>
      <c r="QVY319" s="29"/>
      <c r="QVZ319" s="29"/>
      <c r="QWA319" s="29"/>
      <c r="QWB319" s="29"/>
      <c r="QWC319" s="29"/>
      <c r="QWD319" s="29"/>
      <c r="QWE319" s="29"/>
      <c r="QWF319" s="29"/>
      <c r="QWG319" s="29"/>
      <c r="QWH319" s="29"/>
      <c r="QWI319" s="29"/>
      <c r="QWJ319" s="29"/>
      <c r="QWK319" s="29"/>
      <c r="QWL319" s="29"/>
      <c r="QWM319" s="29"/>
      <c r="QWN319" s="29"/>
      <c r="QWO319" s="29"/>
      <c r="QWP319" s="29"/>
      <c r="QWQ319" s="29"/>
      <c r="QWR319" s="29"/>
      <c r="QWS319" s="29"/>
      <c r="QWT319" s="29"/>
      <c r="QWU319" s="29"/>
      <c r="QWV319" s="29"/>
      <c r="QWW319" s="29"/>
      <c r="QWX319" s="29"/>
      <c r="QWY319" s="29"/>
      <c r="QWZ319" s="29"/>
      <c r="QXA319" s="29"/>
      <c r="QXB319" s="29"/>
      <c r="QXC319" s="29"/>
      <c r="QXD319" s="29"/>
      <c r="QXE319" s="29"/>
      <c r="QXF319" s="29"/>
      <c r="QXG319" s="29"/>
      <c r="QXH319" s="29"/>
      <c r="QXI319" s="29"/>
      <c r="QXJ319" s="29"/>
      <c r="QXK319" s="29"/>
      <c r="QXL319" s="29"/>
      <c r="QXM319" s="29"/>
      <c r="QXN319" s="29"/>
      <c r="QXO319" s="29"/>
      <c r="QXP319" s="29"/>
      <c r="QXQ319" s="29"/>
      <c r="QXR319" s="29"/>
      <c r="QXS319" s="29"/>
      <c r="QXT319" s="29"/>
      <c r="QXU319" s="29"/>
      <c r="QXV319" s="29"/>
      <c r="QXW319" s="29"/>
      <c r="QXX319" s="29"/>
      <c r="QXY319" s="29"/>
      <c r="QXZ319" s="29"/>
      <c r="QYA319" s="29"/>
      <c r="QYB319" s="29"/>
      <c r="QYC319" s="29"/>
      <c r="QYD319" s="29"/>
      <c r="QYE319" s="29"/>
      <c r="QYF319" s="29"/>
      <c r="QYG319" s="29"/>
      <c r="QYH319" s="29"/>
      <c r="QYI319" s="29"/>
      <c r="QYJ319" s="29"/>
      <c r="QYK319" s="29"/>
      <c r="QYL319" s="29"/>
      <c r="QYM319" s="29"/>
      <c r="QYN319" s="29"/>
      <c r="QYO319" s="29"/>
      <c r="QYP319" s="29"/>
      <c r="QYQ319" s="29"/>
      <c r="QYR319" s="29"/>
      <c r="QYS319" s="29"/>
      <c r="QYT319" s="29"/>
      <c r="QYU319" s="29"/>
      <c r="QYV319" s="29"/>
      <c r="QYW319" s="29"/>
      <c r="QYX319" s="29"/>
      <c r="QYY319" s="29"/>
      <c r="QYZ319" s="29"/>
      <c r="QZA319" s="29"/>
      <c r="QZB319" s="29"/>
      <c r="QZC319" s="29"/>
      <c r="QZD319" s="29"/>
      <c r="QZE319" s="29"/>
      <c r="QZF319" s="29"/>
      <c r="QZG319" s="29"/>
      <c r="QZH319" s="29"/>
      <c r="QZI319" s="29"/>
      <c r="QZJ319" s="29"/>
      <c r="QZK319" s="29"/>
      <c r="QZL319" s="29"/>
      <c r="QZM319" s="29"/>
      <c r="QZN319" s="29"/>
      <c r="QZO319" s="29"/>
      <c r="QZP319" s="29"/>
      <c r="QZQ319" s="29"/>
      <c r="QZR319" s="29"/>
      <c r="QZS319" s="29"/>
      <c r="QZT319" s="29"/>
      <c r="QZU319" s="29"/>
      <c r="QZV319" s="29"/>
      <c r="QZW319" s="29"/>
      <c r="QZX319" s="29"/>
      <c r="QZY319" s="29"/>
      <c r="QZZ319" s="29"/>
      <c r="RAA319" s="29"/>
      <c r="RAB319" s="29"/>
      <c r="RAC319" s="29"/>
      <c r="RAD319" s="29"/>
      <c r="RAE319" s="29"/>
      <c r="RAF319" s="29"/>
      <c r="RAG319" s="29"/>
      <c r="RAH319" s="29"/>
      <c r="RAI319" s="29"/>
      <c r="RAJ319" s="29"/>
      <c r="RAK319" s="29"/>
      <c r="RAL319" s="29"/>
      <c r="RAM319" s="29"/>
      <c r="RAN319" s="29"/>
      <c r="RAO319" s="29"/>
      <c r="RAP319" s="29"/>
      <c r="RAQ319" s="29"/>
      <c r="RAR319" s="29"/>
      <c r="RAS319" s="29"/>
      <c r="RAT319" s="29"/>
      <c r="RAU319" s="29"/>
      <c r="RAV319" s="29"/>
      <c r="RAW319" s="29"/>
      <c r="RAX319" s="29"/>
      <c r="RAY319" s="29"/>
      <c r="RAZ319" s="29"/>
      <c r="RBA319" s="29"/>
      <c r="RBB319" s="29"/>
      <c r="RBC319" s="29"/>
      <c r="RBD319" s="29"/>
      <c r="RBE319" s="29"/>
      <c r="RBF319" s="29"/>
      <c r="RBG319" s="29"/>
      <c r="RBH319" s="29"/>
      <c r="RBI319" s="29"/>
      <c r="RBJ319" s="29"/>
      <c r="RBK319" s="29"/>
      <c r="RBL319" s="29"/>
      <c r="RBM319" s="29"/>
      <c r="RBN319" s="29"/>
      <c r="RBO319" s="29"/>
      <c r="RBP319" s="29"/>
      <c r="RBQ319" s="29"/>
      <c r="RBR319" s="29"/>
      <c r="RBS319" s="29"/>
      <c r="RBT319" s="29"/>
      <c r="RBU319" s="29"/>
      <c r="RBV319" s="29"/>
      <c r="RBW319" s="29"/>
      <c r="RBX319" s="29"/>
      <c r="RBY319" s="29"/>
      <c r="RBZ319" s="29"/>
      <c r="RCA319" s="29"/>
      <c r="RCB319" s="29"/>
      <c r="RCC319" s="29"/>
      <c r="RCD319" s="29"/>
      <c r="RCE319" s="29"/>
      <c r="RCF319" s="29"/>
      <c r="RCG319" s="29"/>
      <c r="RCH319" s="29"/>
      <c r="RCI319" s="29"/>
      <c r="RCJ319" s="29"/>
      <c r="RCK319" s="29"/>
      <c r="RCL319" s="29"/>
      <c r="RCM319" s="29"/>
      <c r="RCN319" s="29"/>
      <c r="RCO319" s="29"/>
      <c r="RCP319" s="29"/>
      <c r="RCQ319" s="29"/>
      <c r="RCR319" s="29"/>
      <c r="RCS319" s="29"/>
      <c r="RCT319" s="29"/>
      <c r="RCU319" s="29"/>
      <c r="RCV319" s="29"/>
      <c r="RCW319" s="29"/>
      <c r="RCX319" s="29"/>
      <c r="RCY319" s="29"/>
      <c r="RCZ319" s="29"/>
      <c r="RDA319" s="29"/>
      <c r="RDB319" s="29"/>
      <c r="RDC319" s="29"/>
      <c r="RDD319" s="29"/>
      <c r="RDE319" s="29"/>
      <c r="RDF319" s="29"/>
      <c r="RDG319" s="29"/>
      <c r="RDH319" s="29"/>
      <c r="RDI319" s="29"/>
      <c r="RDJ319" s="29"/>
      <c r="RDK319" s="29"/>
      <c r="RDL319" s="29"/>
      <c r="RDM319" s="29"/>
      <c r="RDN319" s="29"/>
      <c r="RDO319" s="29"/>
      <c r="RDP319" s="29"/>
      <c r="RDQ319" s="29"/>
      <c r="RDR319" s="29"/>
      <c r="RDS319" s="29"/>
      <c r="RDT319" s="29"/>
      <c r="RDU319" s="29"/>
      <c r="RDV319" s="29"/>
      <c r="RDW319" s="29"/>
      <c r="RDX319" s="29"/>
      <c r="RDY319" s="29"/>
      <c r="RDZ319" s="29"/>
      <c r="REA319" s="29"/>
      <c r="REB319" s="29"/>
      <c r="REC319" s="29"/>
      <c r="RED319" s="29"/>
      <c r="REE319" s="29"/>
      <c r="REF319" s="29"/>
      <c r="REG319" s="29"/>
      <c r="REH319" s="29"/>
      <c r="REI319" s="29"/>
      <c r="REJ319" s="29"/>
      <c r="REK319" s="29"/>
      <c r="REL319" s="29"/>
      <c r="REM319" s="29"/>
      <c r="REN319" s="29"/>
      <c r="REO319" s="29"/>
      <c r="REP319" s="29"/>
      <c r="REQ319" s="29"/>
      <c r="RER319" s="29"/>
      <c r="RES319" s="29"/>
      <c r="RET319" s="29"/>
      <c r="REU319" s="29"/>
      <c r="REV319" s="29"/>
      <c r="REW319" s="29"/>
      <c r="REX319" s="29"/>
      <c r="REY319" s="29"/>
      <c r="REZ319" s="29"/>
      <c r="RFA319" s="29"/>
      <c r="RFB319" s="29"/>
      <c r="RFC319" s="29"/>
      <c r="RFD319" s="29"/>
      <c r="RFE319" s="29"/>
      <c r="RFF319" s="29"/>
      <c r="RFG319" s="29"/>
      <c r="RFH319" s="29"/>
      <c r="RFI319" s="29"/>
      <c r="RFJ319" s="29"/>
      <c r="RFK319" s="29"/>
      <c r="RFL319" s="29"/>
      <c r="RFM319" s="29"/>
      <c r="RFN319" s="29"/>
      <c r="RFO319" s="29"/>
      <c r="RFP319" s="29"/>
      <c r="RFQ319" s="29"/>
      <c r="RFR319" s="29"/>
      <c r="RFS319" s="29"/>
      <c r="RFT319" s="29"/>
      <c r="RFU319" s="29"/>
      <c r="RFV319" s="29"/>
      <c r="RFW319" s="29"/>
      <c r="RFX319" s="29"/>
      <c r="RFY319" s="29"/>
      <c r="RFZ319" s="29"/>
      <c r="RGA319" s="29"/>
      <c r="RGB319" s="29"/>
      <c r="RGC319" s="29"/>
      <c r="RGD319" s="29"/>
      <c r="RGE319" s="29"/>
      <c r="RGF319" s="29"/>
      <c r="RGG319" s="29"/>
      <c r="RGH319" s="29"/>
      <c r="RGI319" s="29"/>
      <c r="RGJ319" s="29"/>
      <c r="RGK319" s="29"/>
      <c r="RGL319" s="29"/>
      <c r="RGM319" s="29"/>
      <c r="RGN319" s="29"/>
      <c r="RGO319" s="29"/>
      <c r="RGP319" s="29"/>
      <c r="RGQ319" s="29"/>
      <c r="RGR319" s="29"/>
      <c r="RGS319" s="29"/>
      <c r="RGT319" s="29"/>
      <c r="RGU319" s="29"/>
      <c r="RGV319" s="29"/>
      <c r="RGW319" s="29"/>
      <c r="RGX319" s="29"/>
      <c r="RGY319" s="29"/>
      <c r="RGZ319" s="29"/>
      <c r="RHA319" s="29"/>
      <c r="RHB319" s="29"/>
      <c r="RHC319" s="29"/>
      <c r="RHD319" s="29"/>
      <c r="RHE319" s="29"/>
      <c r="RHF319" s="29"/>
      <c r="RHG319" s="29"/>
      <c r="RHH319" s="29"/>
      <c r="RHI319" s="29"/>
      <c r="RHJ319" s="29"/>
      <c r="RHK319" s="29"/>
      <c r="RHL319" s="29"/>
      <c r="RHM319" s="29"/>
      <c r="RHN319" s="29"/>
      <c r="RHO319" s="29"/>
      <c r="RHP319" s="29"/>
      <c r="RHQ319" s="29"/>
      <c r="RHR319" s="29"/>
      <c r="RHS319" s="29"/>
      <c r="RHT319" s="29"/>
      <c r="RHU319" s="29"/>
      <c r="RHV319" s="29"/>
      <c r="RHW319" s="29"/>
      <c r="RHX319" s="29"/>
      <c r="RHY319" s="29"/>
      <c r="RHZ319" s="29"/>
      <c r="RIA319" s="29"/>
      <c r="RIB319" s="29"/>
      <c r="RIC319" s="29"/>
      <c r="RID319" s="29"/>
      <c r="RIE319" s="29"/>
      <c r="RIF319" s="29"/>
      <c r="RIG319" s="29"/>
      <c r="RIH319" s="29"/>
      <c r="RII319" s="29"/>
      <c r="RIJ319" s="29"/>
      <c r="RIK319" s="29"/>
      <c r="RIL319" s="29"/>
      <c r="RIM319" s="29"/>
      <c r="RIN319" s="29"/>
      <c r="RIO319" s="29"/>
      <c r="RIP319" s="29"/>
      <c r="RIQ319" s="29"/>
      <c r="RIR319" s="29"/>
      <c r="RIS319" s="29"/>
      <c r="RIT319" s="29"/>
      <c r="RIU319" s="29"/>
      <c r="RIV319" s="29"/>
      <c r="RIW319" s="29"/>
      <c r="RIX319" s="29"/>
      <c r="RIY319" s="29"/>
      <c r="RIZ319" s="29"/>
      <c r="RJA319" s="29"/>
      <c r="RJB319" s="29"/>
      <c r="RJC319" s="29"/>
      <c r="RJD319" s="29"/>
      <c r="RJE319" s="29"/>
      <c r="RJF319" s="29"/>
      <c r="RJG319" s="29"/>
      <c r="RJH319" s="29"/>
      <c r="RJI319" s="29"/>
      <c r="RJJ319" s="29"/>
      <c r="RJK319" s="29"/>
      <c r="RJL319" s="29"/>
      <c r="RJM319" s="29"/>
      <c r="RJN319" s="29"/>
      <c r="RJO319" s="29"/>
      <c r="RJP319" s="29"/>
      <c r="RJQ319" s="29"/>
      <c r="RJR319" s="29"/>
      <c r="RJS319" s="29"/>
      <c r="RJT319" s="29"/>
      <c r="RJU319" s="29"/>
      <c r="RJV319" s="29"/>
      <c r="RJW319" s="29"/>
      <c r="RJX319" s="29"/>
      <c r="RJY319" s="29"/>
      <c r="RJZ319" s="29"/>
      <c r="RKA319" s="29"/>
      <c r="RKB319" s="29"/>
      <c r="RKC319" s="29"/>
      <c r="RKD319" s="29"/>
      <c r="RKE319" s="29"/>
      <c r="RKF319" s="29"/>
      <c r="RKG319" s="29"/>
      <c r="RKH319" s="29"/>
      <c r="RKI319" s="29"/>
      <c r="RKJ319" s="29"/>
      <c r="RKK319" s="29"/>
      <c r="RKL319" s="29"/>
      <c r="RKM319" s="29"/>
      <c r="RKN319" s="29"/>
      <c r="RKO319" s="29"/>
      <c r="RKP319" s="29"/>
      <c r="RKQ319" s="29"/>
      <c r="RKR319" s="29"/>
      <c r="RKS319" s="29"/>
      <c r="RKT319" s="29"/>
      <c r="RKU319" s="29"/>
      <c r="RKV319" s="29"/>
      <c r="RKW319" s="29"/>
      <c r="RKX319" s="29"/>
      <c r="RKY319" s="29"/>
      <c r="RKZ319" s="29"/>
      <c r="RLA319" s="29"/>
      <c r="RLB319" s="29"/>
      <c r="RLC319" s="29"/>
      <c r="RLD319" s="29"/>
      <c r="RLE319" s="29"/>
      <c r="RLF319" s="29"/>
      <c r="RLG319" s="29"/>
      <c r="RLH319" s="29"/>
      <c r="RLI319" s="29"/>
      <c r="RLJ319" s="29"/>
      <c r="RLK319" s="29"/>
      <c r="RLL319" s="29"/>
      <c r="RLM319" s="29"/>
      <c r="RLN319" s="29"/>
      <c r="RLO319" s="29"/>
      <c r="RLP319" s="29"/>
      <c r="RLQ319" s="29"/>
      <c r="RLR319" s="29"/>
      <c r="RLS319" s="29"/>
      <c r="RLT319" s="29"/>
      <c r="RLU319" s="29"/>
      <c r="RLV319" s="29"/>
      <c r="RLW319" s="29"/>
      <c r="RLX319" s="29"/>
      <c r="RLY319" s="29"/>
      <c r="RLZ319" s="29"/>
      <c r="RMA319" s="29"/>
      <c r="RMB319" s="29"/>
      <c r="RMC319" s="29"/>
      <c r="RMD319" s="29"/>
      <c r="RME319" s="29"/>
      <c r="RMF319" s="29"/>
      <c r="RMG319" s="29"/>
      <c r="RMH319" s="29"/>
      <c r="RMI319" s="29"/>
      <c r="RMJ319" s="29"/>
      <c r="RMK319" s="29"/>
      <c r="RML319" s="29"/>
      <c r="RMM319" s="29"/>
      <c r="RMN319" s="29"/>
      <c r="RMO319" s="29"/>
      <c r="RMP319" s="29"/>
      <c r="RMQ319" s="29"/>
      <c r="RMR319" s="29"/>
      <c r="RMS319" s="29"/>
      <c r="RMT319" s="29"/>
      <c r="RMU319" s="29"/>
      <c r="RMV319" s="29"/>
      <c r="RMW319" s="29"/>
      <c r="RMX319" s="29"/>
      <c r="RMY319" s="29"/>
      <c r="RMZ319" s="29"/>
      <c r="RNA319" s="29"/>
      <c r="RNB319" s="29"/>
      <c r="RNC319" s="29"/>
      <c r="RND319" s="29"/>
      <c r="RNE319" s="29"/>
      <c r="RNF319" s="29"/>
      <c r="RNG319" s="29"/>
      <c r="RNH319" s="29"/>
      <c r="RNI319" s="29"/>
      <c r="RNJ319" s="29"/>
      <c r="RNK319" s="29"/>
      <c r="RNL319" s="29"/>
      <c r="RNM319" s="29"/>
      <c r="RNN319" s="29"/>
      <c r="RNO319" s="29"/>
      <c r="RNP319" s="29"/>
      <c r="RNQ319" s="29"/>
      <c r="RNR319" s="29"/>
      <c r="RNS319" s="29"/>
      <c r="RNT319" s="29"/>
      <c r="RNU319" s="29"/>
      <c r="RNV319" s="29"/>
      <c r="RNW319" s="29"/>
      <c r="RNX319" s="29"/>
      <c r="RNY319" s="29"/>
      <c r="RNZ319" s="29"/>
      <c r="ROA319" s="29"/>
      <c r="ROB319" s="29"/>
      <c r="ROC319" s="29"/>
      <c r="ROD319" s="29"/>
      <c r="ROE319" s="29"/>
      <c r="ROF319" s="29"/>
      <c r="ROG319" s="29"/>
      <c r="ROH319" s="29"/>
      <c r="ROI319" s="29"/>
      <c r="ROJ319" s="29"/>
      <c r="ROK319" s="29"/>
      <c r="ROL319" s="29"/>
      <c r="ROM319" s="29"/>
      <c r="RON319" s="29"/>
      <c r="ROO319" s="29"/>
      <c r="ROP319" s="29"/>
      <c r="ROQ319" s="29"/>
      <c r="ROR319" s="29"/>
      <c r="ROS319" s="29"/>
      <c r="ROT319" s="29"/>
      <c r="ROU319" s="29"/>
      <c r="ROV319" s="29"/>
      <c r="ROW319" s="29"/>
      <c r="ROX319" s="29"/>
      <c r="ROY319" s="29"/>
      <c r="ROZ319" s="29"/>
      <c r="RPA319" s="29"/>
      <c r="RPB319" s="29"/>
      <c r="RPC319" s="29"/>
      <c r="RPD319" s="29"/>
      <c r="RPE319" s="29"/>
      <c r="RPF319" s="29"/>
      <c r="RPG319" s="29"/>
      <c r="RPH319" s="29"/>
      <c r="RPI319" s="29"/>
      <c r="RPJ319" s="29"/>
      <c r="RPK319" s="29"/>
      <c r="RPL319" s="29"/>
      <c r="RPM319" s="29"/>
      <c r="RPN319" s="29"/>
      <c r="RPO319" s="29"/>
      <c r="RPP319" s="29"/>
      <c r="RPQ319" s="29"/>
      <c r="RPR319" s="29"/>
      <c r="RPS319" s="29"/>
      <c r="RPT319" s="29"/>
      <c r="RPU319" s="29"/>
      <c r="RPV319" s="29"/>
      <c r="RPW319" s="29"/>
      <c r="RPX319" s="29"/>
      <c r="RPY319" s="29"/>
      <c r="RPZ319" s="29"/>
      <c r="RQA319" s="29"/>
      <c r="RQB319" s="29"/>
      <c r="RQC319" s="29"/>
      <c r="RQD319" s="29"/>
      <c r="RQE319" s="29"/>
      <c r="RQF319" s="29"/>
      <c r="RQG319" s="29"/>
      <c r="RQH319" s="29"/>
      <c r="RQI319" s="29"/>
      <c r="RQJ319" s="29"/>
      <c r="RQK319" s="29"/>
      <c r="RQL319" s="29"/>
      <c r="RQM319" s="29"/>
      <c r="RQN319" s="29"/>
      <c r="RQO319" s="29"/>
      <c r="RQP319" s="29"/>
      <c r="RQQ319" s="29"/>
      <c r="RQR319" s="29"/>
      <c r="RQS319" s="29"/>
      <c r="RQT319" s="29"/>
      <c r="RQU319" s="29"/>
      <c r="RQV319" s="29"/>
      <c r="RQW319" s="29"/>
      <c r="RQX319" s="29"/>
      <c r="RQY319" s="29"/>
      <c r="RQZ319" s="29"/>
      <c r="RRA319" s="29"/>
      <c r="RRB319" s="29"/>
      <c r="RRC319" s="29"/>
      <c r="RRD319" s="29"/>
      <c r="RRE319" s="29"/>
      <c r="RRF319" s="29"/>
      <c r="RRG319" s="29"/>
      <c r="RRH319" s="29"/>
      <c r="RRI319" s="29"/>
      <c r="RRJ319" s="29"/>
      <c r="RRK319" s="29"/>
      <c r="RRL319" s="29"/>
      <c r="RRM319" s="29"/>
      <c r="RRN319" s="29"/>
      <c r="RRO319" s="29"/>
      <c r="RRP319" s="29"/>
      <c r="RRQ319" s="29"/>
      <c r="RRR319" s="29"/>
      <c r="RRS319" s="29"/>
      <c r="RRT319" s="29"/>
      <c r="RRU319" s="29"/>
      <c r="RRV319" s="29"/>
      <c r="RRW319" s="29"/>
      <c r="RRX319" s="29"/>
      <c r="RRY319" s="29"/>
      <c r="RRZ319" s="29"/>
      <c r="RSA319" s="29"/>
      <c r="RSB319" s="29"/>
      <c r="RSC319" s="29"/>
      <c r="RSD319" s="29"/>
      <c r="RSE319" s="29"/>
      <c r="RSF319" s="29"/>
      <c r="RSG319" s="29"/>
      <c r="RSH319" s="29"/>
      <c r="RSI319" s="29"/>
      <c r="RSJ319" s="29"/>
      <c r="RSK319" s="29"/>
      <c r="RSL319" s="29"/>
      <c r="RSM319" s="29"/>
      <c r="RSN319" s="29"/>
      <c r="RSO319" s="29"/>
      <c r="RSP319" s="29"/>
      <c r="RSQ319" s="29"/>
      <c r="RSR319" s="29"/>
      <c r="RSS319" s="29"/>
      <c r="RST319" s="29"/>
      <c r="RSU319" s="29"/>
      <c r="RSV319" s="29"/>
      <c r="RSW319" s="29"/>
      <c r="RSX319" s="29"/>
      <c r="RSY319" s="29"/>
      <c r="RSZ319" s="29"/>
      <c r="RTA319" s="29"/>
      <c r="RTB319" s="29"/>
      <c r="RTC319" s="29"/>
      <c r="RTD319" s="29"/>
      <c r="RTE319" s="29"/>
      <c r="RTF319" s="29"/>
      <c r="RTG319" s="29"/>
      <c r="RTH319" s="29"/>
      <c r="RTI319" s="29"/>
      <c r="RTJ319" s="29"/>
      <c r="RTK319" s="29"/>
      <c r="RTL319" s="29"/>
      <c r="RTM319" s="29"/>
      <c r="RTN319" s="29"/>
      <c r="RTO319" s="29"/>
      <c r="RTP319" s="29"/>
      <c r="RTQ319" s="29"/>
      <c r="RTR319" s="29"/>
      <c r="RTS319" s="29"/>
      <c r="RTT319" s="29"/>
      <c r="RTU319" s="29"/>
      <c r="RTV319" s="29"/>
      <c r="RTW319" s="29"/>
      <c r="RTX319" s="29"/>
      <c r="RTY319" s="29"/>
      <c r="RTZ319" s="29"/>
      <c r="RUA319" s="29"/>
      <c r="RUB319" s="29"/>
      <c r="RUC319" s="29"/>
      <c r="RUD319" s="29"/>
      <c r="RUE319" s="29"/>
      <c r="RUF319" s="29"/>
      <c r="RUG319" s="29"/>
      <c r="RUH319" s="29"/>
      <c r="RUI319" s="29"/>
      <c r="RUJ319" s="29"/>
      <c r="RUK319" s="29"/>
      <c r="RUL319" s="29"/>
      <c r="RUM319" s="29"/>
      <c r="RUN319" s="29"/>
      <c r="RUO319" s="29"/>
      <c r="RUP319" s="29"/>
      <c r="RUQ319" s="29"/>
      <c r="RUR319" s="29"/>
      <c r="RUS319" s="29"/>
      <c r="RUT319" s="29"/>
      <c r="RUU319" s="29"/>
      <c r="RUV319" s="29"/>
      <c r="RUW319" s="29"/>
      <c r="RUX319" s="29"/>
      <c r="RUY319" s="29"/>
      <c r="RUZ319" s="29"/>
      <c r="RVA319" s="29"/>
      <c r="RVB319" s="29"/>
      <c r="RVC319" s="29"/>
      <c r="RVD319" s="29"/>
      <c r="RVE319" s="29"/>
      <c r="RVF319" s="29"/>
      <c r="RVG319" s="29"/>
      <c r="RVH319" s="29"/>
      <c r="RVI319" s="29"/>
      <c r="RVJ319" s="29"/>
      <c r="RVK319" s="29"/>
      <c r="RVL319" s="29"/>
      <c r="RVM319" s="29"/>
      <c r="RVN319" s="29"/>
      <c r="RVO319" s="29"/>
      <c r="RVP319" s="29"/>
      <c r="RVQ319" s="29"/>
      <c r="RVR319" s="29"/>
      <c r="RVS319" s="29"/>
      <c r="RVT319" s="29"/>
      <c r="RVU319" s="29"/>
      <c r="RVV319" s="29"/>
      <c r="RVW319" s="29"/>
      <c r="RVX319" s="29"/>
      <c r="RVY319" s="29"/>
      <c r="RVZ319" s="29"/>
      <c r="RWA319" s="29"/>
      <c r="RWB319" s="29"/>
      <c r="RWC319" s="29"/>
      <c r="RWD319" s="29"/>
      <c r="RWE319" s="29"/>
      <c r="RWF319" s="29"/>
      <c r="RWG319" s="29"/>
      <c r="RWH319" s="29"/>
      <c r="RWI319" s="29"/>
      <c r="RWJ319" s="29"/>
      <c r="RWK319" s="29"/>
      <c r="RWL319" s="29"/>
      <c r="RWM319" s="29"/>
      <c r="RWN319" s="29"/>
      <c r="RWO319" s="29"/>
      <c r="RWP319" s="29"/>
      <c r="RWQ319" s="29"/>
      <c r="RWR319" s="29"/>
      <c r="RWS319" s="29"/>
      <c r="RWT319" s="29"/>
      <c r="RWU319" s="29"/>
      <c r="RWV319" s="29"/>
      <c r="RWW319" s="29"/>
      <c r="RWX319" s="29"/>
      <c r="RWY319" s="29"/>
      <c r="RWZ319" s="29"/>
      <c r="RXA319" s="29"/>
      <c r="RXB319" s="29"/>
      <c r="RXC319" s="29"/>
      <c r="RXD319" s="29"/>
      <c r="RXE319" s="29"/>
      <c r="RXF319" s="29"/>
      <c r="RXG319" s="29"/>
      <c r="RXH319" s="29"/>
      <c r="RXI319" s="29"/>
      <c r="RXJ319" s="29"/>
      <c r="RXK319" s="29"/>
      <c r="RXL319" s="29"/>
      <c r="RXM319" s="29"/>
      <c r="RXN319" s="29"/>
      <c r="RXO319" s="29"/>
      <c r="RXP319" s="29"/>
      <c r="RXQ319" s="29"/>
      <c r="RXR319" s="29"/>
      <c r="RXS319" s="29"/>
      <c r="RXT319" s="29"/>
      <c r="RXU319" s="29"/>
      <c r="RXV319" s="29"/>
      <c r="RXW319" s="29"/>
      <c r="RXX319" s="29"/>
      <c r="RXY319" s="29"/>
      <c r="RXZ319" s="29"/>
      <c r="RYA319" s="29"/>
      <c r="RYB319" s="29"/>
      <c r="RYC319" s="29"/>
      <c r="RYD319" s="29"/>
      <c r="RYE319" s="29"/>
      <c r="RYF319" s="29"/>
      <c r="RYG319" s="29"/>
      <c r="RYH319" s="29"/>
      <c r="RYI319" s="29"/>
      <c r="RYJ319" s="29"/>
      <c r="RYK319" s="29"/>
      <c r="RYL319" s="29"/>
      <c r="RYM319" s="29"/>
      <c r="RYN319" s="29"/>
      <c r="RYO319" s="29"/>
      <c r="RYP319" s="29"/>
      <c r="RYQ319" s="29"/>
      <c r="RYR319" s="29"/>
      <c r="RYS319" s="29"/>
      <c r="RYT319" s="29"/>
      <c r="RYU319" s="29"/>
      <c r="RYV319" s="29"/>
      <c r="RYW319" s="29"/>
      <c r="RYX319" s="29"/>
      <c r="RYY319" s="29"/>
      <c r="RYZ319" s="29"/>
      <c r="RZA319" s="29"/>
      <c r="RZB319" s="29"/>
      <c r="RZC319" s="29"/>
      <c r="RZD319" s="29"/>
      <c r="RZE319" s="29"/>
      <c r="RZF319" s="29"/>
      <c r="RZG319" s="29"/>
      <c r="RZH319" s="29"/>
      <c r="RZI319" s="29"/>
      <c r="RZJ319" s="29"/>
      <c r="RZK319" s="29"/>
      <c r="RZL319" s="29"/>
      <c r="RZM319" s="29"/>
      <c r="RZN319" s="29"/>
      <c r="RZO319" s="29"/>
      <c r="RZP319" s="29"/>
      <c r="RZQ319" s="29"/>
      <c r="RZR319" s="29"/>
      <c r="RZS319" s="29"/>
      <c r="RZT319" s="29"/>
      <c r="RZU319" s="29"/>
      <c r="RZV319" s="29"/>
      <c r="RZW319" s="29"/>
      <c r="RZX319" s="29"/>
      <c r="RZY319" s="29"/>
      <c r="RZZ319" s="29"/>
      <c r="SAA319" s="29"/>
      <c r="SAB319" s="29"/>
      <c r="SAC319" s="29"/>
      <c r="SAD319" s="29"/>
      <c r="SAE319" s="29"/>
      <c r="SAF319" s="29"/>
      <c r="SAG319" s="29"/>
      <c r="SAH319" s="29"/>
      <c r="SAI319" s="29"/>
      <c r="SAJ319" s="29"/>
      <c r="SAK319" s="29"/>
      <c r="SAL319" s="29"/>
      <c r="SAM319" s="29"/>
      <c r="SAN319" s="29"/>
      <c r="SAO319" s="29"/>
      <c r="SAP319" s="29"/>
      <c r="SAQ319" s="29"/>
      <c r="SAR319" s="29"/>
      <c r="SAS319" s="29"/>
      <c r="SAT319" s="29"/>
      <c r="SAU319" s="29"/>
      <c r="SAV319" s="29"/>
      <c r="SAW319" s="29"/>
      <c r="SAX319" s="29"/>
      <c r="SAY319" s="29"/>
      <c r="SAZ319" s="29"/>
      <c r="SBA319" s="29"/>
      <c r="SBB319" s="29"/>
      <c r="SBC319" s="29"/>
      <c r="SBD319" s="29"/>
      <c r="SBE319" s="29"/>
      <c r="SBF319" s="29"/>
      <c r="SBG319" s="29"/>
      <c r="SBH319" s="29"/>
      <c r="SBI319" s="29"/>
      <c r="SBJ319" s="29"/>
      <c r="SBK319" s="29"/>
      <c r="SBL319" s="29"/>
      <c r="SBM319" s="29"/>
      <c r="SBN319" s="29"/>
      <c r="SBO319" s="29"/>
      <c r="SBP319" s="29"/>
      <c r="SBQ319" s="29"/>
      <c r="SBR319" s="29"/>
      <c r="SBS319" s="29"/>
      <c r="SBT319" s="29"/>
      <c r="SBU319" s="29"/>
      <c r="SBV319" s="29"/>
      <c r="SBW319" s="29"/>
      <c r="SBX319" s="29"/>
      <c r="SBY319" s="29"/>
      <c r="SBZ319" s="29"/>
      <c r="SCA319" s="29"/>
      <c r="SCB319" s="29"/>
      <c r="SCC319" s="29"/>
      <c r="SCD319" s="29"/>
      <c r="SCE319" s="29"/>
      <c r="SCF319" s="29"/>
      <c r="SCG319" s="29"/>
      <c r="SCH319" s="29"/>
      <c r="SCI319" s="29"/>
      <c r="SCJ319" s="29"/>
      <c r="SCK319" s="29"/>
      <c r="SCL319" s="29"/>
      <c r="SCM319" s="29"/>
      <c r="SCN319" s="29"/>
      <c r="SCO319" s="29"/>
      <c r="SCP319" s="29"/>
      <c r="SCQ319" s="29"/>
      <c r="SCR319" s="29"/>
      <c r="SCS319" s="29"/>
      <c r="SCT319" s="29"/>
      <c r="SCU319" s="29"/>
      <c r="SCV319" s="29"/>
      <c r="SCW319" s="29"/>
      <c r="SCX319" s="29"/>
      <c r="SCY319" s="29"/>
      <c r="SCZ319" s="29"/>
      <c r="SDA319" s="29"/>
      <c r="SDB319" s="29"/>
      <c r="SDC319" s="29"/>
      <c r="SDD319" s="29"/>
      <c r="SDE319" s="29"/>
      <c r="SDF319" s="29"/>
      <c r="SDG319" s="29"/>
      <c r="SDH319" s="29"/>
      <c r="SDI319" s="29"/>
      <c r="SDJ319" s="29"/>
      <c r="SDK319" s="29"/>
      <c r="SDL319" s="29"/>
      <c r="SDM319" s="29"/>
      <c r="SDN319" s="29"/>
      <c r="SDO319" s="29"/>
      <c r="SDP319" s="29"/>
      <c r="SDQ319" s="29"/>
      <c r="SDR319" s="29"/>
      <c r="SDS319" s="29"/>
      <c r="SDT319" s="29"/>
      <c r="SDU319" s="29"/>
      <c r="SDV319" s="29"/>
      <c r="SDW319" s="29"/>
      <c r="SDX319" s="29"/>
      <c r="SDY319" s="29"/>
      <c r="SDZ319" s="29"/>
      <c r="SEA319" s="29"/>
      <c r="SEB319" s="29"/>
      <c r="SEC319" s="29"/>
      <c r="SED319" s="29"/>
      <c r="SEE319" s="29"/>
      <c r="SEF319" s="29"/>
      <c r="SEG319" s="29"/>
      <c r="SEH319" s="29"/>
      <c r="SEI319" s="29"/>
      <c r="SEJ319" s="29"/>
      <c r="SEK319" s="29"/>
      <c r="SEL319" s="29"/>
      <c r="SEM319" s="29"/>
      <c r="SEN319" s="29"/>
      <c r="SEO319" s="29"/>
      <c r="SEP319" s="29"/>
      <c r="SEQ319" s="29"/>
      <c r="SER319" s="29"/>
      <c r="SES319" s="29"/>
      <c r="SET319" s="29"/>
      <c r="SEU319" s="29"/>
      <c r="SEV319" s="29"/>
      <c r="SEW319" s="29"/>
      <c r="SEX319" s="29"/>
      <c r="SEY319" s="29"/>
      <c r="SEZ319" s="29"/>
      <c r="SFA319" s="29"/>
      <c r="SFB319" s="29"/>
      <c r="SFC319" s="29"/>
      <c r="SFD319" s="29"/>
      <c r="SFE319" s="29"/>
      <c r="SFF319" s="29"/>
      <c r="SFG319" s="29"/>
      <c r="SFH319" s="29"/>
      <c r="SFI319" s="29"/>
      <c r="SFJ319" s="29"/>
      <c r="SFK319" s="29"/>
      <c r="SFL319" s="29"/>
      <c r="SFM319" s="29"/>
      <c r="SFN319" s="29"/>
      <c r="SFO319" s="29"/>
      <c r="SFP319" s="29"/>
      <c r="SFQ319" s="29"/>
      <c r="SFR319" s="29"/>
      <c r="SFS319" s="29"/>
      <c r="SFT319" s="29"/>
      <c r="SFU319" s="29"/>
      <c r="SFV319" s="29"/>
      <c r="SFW319" s="29"/>
      <c r="SFX319" s="29"/>
      <c r="SFY319" s="29"/>
      <c r="SFZ319" s="29"/>
      <c r="SGA319" s="29"/>
      <c r="SGB319" s="29"/>
      <c r="SGC319" s="29"/>
      <c r="SGD319" s="29"/>
      <c r="SGE319" s="29"/>
      <c r="SGF319" s="29"/>
      <c r="SGG319" s="29"/>
      <c r="SGH319" s="29"/>
      <c r="SGI319" s="29"/>
      <c r="SGJ319" s="29"/>
      <c r="SGK319" s="29"/>
      <c r="SGL319" s="29"/>
      <c r="SGM319" s="29"/>
      <c r="SGN319" s="29"/>
      <c r="SGO319" s="29"/>
      <c r="SGP319" s="29"/>
      <c r="SGQ319" s="29"/>
      <c r="SGR319" s="29"/>
      <c r="SGS319" s="29"/>
      <c r="SGT319" s="29"/>
      <c r="SGU319" s="29"/>
      <c r="SGV319" s="29"/>
      <c r="SGW319" s="29"/>
      <c r="SGX319" s="29"/>
      <c r="SGY319" s="29"/>
      <c r="SGZ319" s="29"/>
      <c r="SHA319" s="29"/>
      <c r="SHB319" s="29"/>
      <c r="SHC319" s="29"/>
      <c r="SHD319" s="29"/>
      <c r="SHE319" s="29"/>
      <c r="SHF319" s="29"/>
      <c r="SHG319" s="29"/>
      <c r="SHH319" s="29"/>
      <c r="SHI319" s="29"/>
      <c r="SHJ319" s="29"/>
      <c r="SHK319" s="29"/>
      <c r="SHL319" s="29"/>
      <c r="SHM319" s="29"/>
      <c r="SHN319" s="29"/>
      <c r="SHO319" s="29"/>
      <c r="SHP319" s="29"/>
      <c r="SHQ319" s="29"/>
      <c r="SHR319" s="29"/>
      <c r="SHS319" s="29"/>
      <c r="SHT319" s="29"/>
      <c r="SHU319" s="29"/>
      <c r="SHV319" s="29"/>
      <c r="SHW319" s="29"/>
      <c r="SHX319" s="29"/>
      <c r="SHY319" s="29"/>
      <c r="SHZ319" s="29"/>
      <c r="SIA319" s="29"/>
      <c r="SIB319" s="29"/>
      <c r="SIC319" s="29"/>
      <c r="SID319" s="29"/>
      <c r="SIE319" s="29"/>
      <c r="SIF319" s="29"/>
      <c r="SIG319" s="29"/>
      <c r="SIH319" s="29"/>
      <c r="SII319" s="29"/>
      <c r="SIJ319" s="29"/>
      <c r="SIK319" s="29"/>
      <c r="SIL319" s="29"/>
      <c r="SIM319" s="29"/>
      <c r="SIN319" s="29"/>
      <c r="SIO319" s="29"/>
      <c r="SIP319" s="29"/>
      <c r="SIQ319" s="29"/>
      <c r="SIR319" s="29"/>
      <c r="SIS319" s="29"/>
      <c r="SIT319" s="29"/>
      <c r="SIU319" s="29"/>
      <c r="SIV319" s="29"/>
      <c r="SIW319" s="29"/>
      <c r="SIX319" s="29"/>
      <c r="SIY319" s="29"/>
      <c r="SIZ319" s="29"/>
      <c r="SJA319" s="29"/>
      <c r="SJB319" s="29"/>
      <c r="SJC319" s="29"/>
      <c r="SJD319" s="29"/>
      <c r="SJE319" s="29"/>
      <c r="SJF319" s="29"/>
      <c r="SJG319" s="29"/>
      <c r="SJH319" s="29"/>
      <c r="SJI319" s="29"/>
      <c r="SJJ319" s="29"/>
      <c r="SJK319" s="29"/>
      <c r="SJL319" s="29"/>
      <c r="SJM319" s="29"/>
      <c r="SJN319" s="29"/>
      <c r="SJO319" s="29"/>
      <c r="SJP319" s="29"/>
      <c r="SJQ319" s="29"/>
      <c r="SJR319" s="29"/>
      <c r="SJS319" s="29"/>
      <c r="SJT319" s="29"/>
      <c r="SJU319" s="29"/>
      <c r="SJV319" s="29"/>
      <c r="SJW319" s="29"/>
      <c r="SJX319" s="29"/>
      <c r="SJY319" s="29"/>
      <c r="SJZ319" s="29"/>
      <c r="SKA319" s="29"/>
      <c r="SKB319" s="29"/>
      <c r="SKC319" s="29"/>
      <c r="SKD319" s="29"/>
      <c r="SKE319" s="29"/>
      <c r="SKF319" s="29"/>
      <c r="SKG319" s="29"/>
      <c r="SKH319" s="29"/>
      <c r="SKI319" s="29"/>
      <c r="SKJ319" s="29"/>
      <c r="SKK319" s="29"/>
      <c r="SKL319" s="29"/>
      <c r="SKM319" s="29"/>
      <c r="SKN319" s="29"/>
      <c r="SKO319" s="29"/>
      <c r="SKP319" s="29"/>
      <c r="SKQ319" s="29"/>
      <c r="SKR319" s="29"/>
      <c r="SKS319" s="29"/>
      <c r="SKT319" s="29"/>
      <c r="SKU319" s="29"/>
      <c r="SKV319" s="29"/>
      <c r="SKW319" s="29"/>
      <c r="SKX319" s="29"/>
      <c r="SKY319" s="29"/>
      <c r="SKZ319" s="29"/>
      <c r="SLA319" s="29"/>
      <c r="SLB319" s="29"/>
      <c r="SLC319" s="29"/>
      <c r="SLD319" s="29"/>
      <c r="SLE319" s="29"/>
      <c r="SLF319" s="29"/>
      <c r="SLG319" s="29"/>
      <c r="SLH319" s="29"/>
      <c r="SLI319" s="29"/>
      <c r="SLJ319" s="29"/>
      <c r="SLK319" s="29"/>
      <c r="SLL319" s="29"/>
      <c r="SLM319" s="29"/>
      <c r="SLN319" s="29"/>
      <c r="SLO319" s="29"/>
      <c r="SLP319" s="29"/>
      <c r="SLQ319" s="29"/>
      <c r="SLR319" s="29"/>
      <c r="SLS319" s="29"/>
      <c r="SLT319" s="29"/>
      <c r="SLU319" s="29"/>
      <c r="SLV319" s="29"/>
      <c r="SLW319" s="29"/>
      <c r="SLX319" s="29"/>
      <c r="SLY319" s="29"/>
      <c r="SLZ319" s="29"/>
      <c r="SMA319" s="29"/>
      <c r="SMB319" s="29"/>
      <c r="SMC319" s="29"/>
      <c r="SMD319" s="29"/>
      <c r="SME319" s="29"/>
      <c r="SMF319" s="29"/>
      <c r="SMG319" s="29"/>
      <c r="SMH319" s="29"/>
      <c r="SMI319" s="29"/>
      <c r="SMJ319" s="29"/>
      <c r="SMK319" s="29"/>
      <c r="SML319" s="29"/>
      <c r="SMM319" s="29"/>
      <c r="SMN319" s="29"/>
      <c r="SMO319" s="29"/>
      <c r="SMP319" s="29"/>
      <c r="SMQ319" s="29"/>
      <c r="SMR319" s="29"/>
      <c r="SMS319" s="29"/>
      <c r="SMT319" s="29"/>
      <c r="SMU319" s="29"/>
      <c r="SMV319" s="29"/>
      <c r="SMW319" s="29"/>
      <c r="SMX319" s="29"/>
      <c r="SMY319" s="29"/>
      <c r="SMZ319" s="29"/>
      <c r="SNA319" s="29"/>
      <c r="SNB319" s="29"/>
      <c r="SNC319" s="29"/>
      <c r="SND319" s="29"/>
      <c r="SNE319" s="29"/>
      <c r="SNF319" s="29"/>
      <c r="SNG319" s="29"/>
      <c r="SNH319" s="29"/>
      <c r="SNI319" s="29"/>
      <c r="SNJ319" s="29"/>
      <c r="SNK319" s="29"/>
      <c r="SNL319" s="29"/>
      <c r="SNM319" s="29"/>
      <c r="SNN319" s="29"/>
      <c r="SNO319" s="29"/>
      <c r="SNP319" s="29"/>
      <c r="SNQ319" s="29"/>
      <c r="SNR319" s="29"/>
      <c r="SNS319" s="29"/>
      <c r="SNT319" s="29"/>
      <c r="SNU319" s="29"/>
      <c r="SNV319" s="29"/>
      <c r="SNW319" s="29"/>
      <c r="SNX319" s="29"/>
      <c r="SNY319" s="29"/>
      <c r="SNZ319" s="29"/>
      <c r="SOA319" s="29"/>
      <c r="SOB319" s="29"/>
      <c r="SOC319" s="29"/>
      <c r="SOD319" s="29"/>
      <c r="SOE319" s="29"/>
      <c r="SOF319" s="29"/>
      <c r="SOG319" s="29"/>
      <c r="SOH319" s="29"/>
      <c r="SOI319" s="29"/>
      <c r="SOJ319" s="29"/>
      <c r="SOK319" s="29"/>
      <c r="SOL319" s="29"/>
      <c r="SOM319" s="29"/>
      <c r="SON319" s="29"/>
      <c r="SOO319" s="29"/>
      <c r="SOP319" s="29"/>
      <c r="SOQ319" s="29"/>
      <c r="SOR319" s="29"/>
      <c r="SOS319" s="29"/>
      <c r="SOT319" s="29"/>
      <c r="SOU319" s="29"/>
      <c r="SOV319" s="29"/>
      <c r="SOW319" s="29"/>
      <c r="SOX319" s="29"/>
      <c r="SOY319" s="29"/>
      <c r="SOZ319" s="29"/>
      <c r="SPA319" s="29"/>
      <c r="SPB319" s="29"/>
      <c r="SPC319" s="29"/>
      <c r="SPD319" s="29"/>
      <c r="SPE319" s="29"/>
      <c r="SPF319" s="29"/>
      <c r="SPG319" s="29"/>
      <c r="SPH319" s="29"/>
      <c r="SPI319" s="29"/>
      <c r="SPJ319" s="29"/>
      <c r="SPK319" s="29"/>
      <c r="SPL319" s="29"/>
      <c r="SPM319" s="29"/>
      <c r="SPN319" s="29"/>
      <c r="SPO319" s="29"/>
      <c r="SPP319" s="29"/>
      <c r="SPQ319" s="29"/>
      <c r="SPR319" s="29"/>
      <c r="SPS319" s="29"/>
      <c r="SPT319" s="29"/>
      <c r="SPU319" s="29"/>
      <c r="SPV319" s="29"/>
      <c r="SPW319" s="29"/>
      <c r="SPX319" s="29"/>
      <c r="SPY319" s="29"/>
      <c r="SPZ319" s="29"/>
      <c r="SQA319" s="29"/>
      <c r="SQB319" s="29"/>
      <c r="SQC319" s="29"/>
      <c r="SQD319" s="29"/>
      <c r="SQE319" s="29"/>
      <c r="SQF319" s="29"/>
      <c r="SQG319" s="29"/>
      <c r="SQH319" s="29"/>
      <c r="SQI319" s="29"/>
      <c r="SQJ319" s="29"/>
      <c r="SQK319" s="29"/>
      <c r="SQL319" s="29"/>
      <c r="SQM319" s="29"/>
      <c r="SQN319" s="29"/>
      <c r="SQO319" s="29"/>
      <c r="SQP319" s="29"/>
      <c r="SQQ319" s="29"/>
      <c r="SQR319" s="29"/>
      <c r="SQS319" s="29"/>
      <c r="SQT319" s="29"/>
      <c r="SQU319" s="29"/>
      <c r="SQV319" s="29"/>
      <c r="SQW319" s="29"/>
      <c r="SQX319" s="29"/>
      <c r="SQY319" s="29"/>
      <c r="SQZ319" s="29"/>
      <c r="SRA319" s="29"/>
      <c r="SRB319" s="29"/>
      <c r="SRC319" s="29"/>
      <c r="SRD319" s="29"/>
      <c r="SRE319" s="29"/>
      <c r="SRF319" s="29"/>
      <c r="SRG319" s="29"/>
      <c r="SRH319" s="29"/>
      <c r="SRI319" s="29"/>
      <c r="SRJ319" s="29"/>
      <c r="SRK319" s="29"/>
      <c r="SRL319" s="29"/>
      <c r="SRM319" s="29"/>
      <c r="SRN319" s="29"/>
      <c r="SRO319" s="29"/>
      <c r="SRP319" s="29"/>
      <c r="SRQ319" s="29"/>
      <c r="SRR319" s="29"/>
      <c r="SRS319" s="29"/>
      <c r="SRT319" s="29"/>
      <c r="SRU319" s="29"/>
      <c r="SRV319" s="29"/>
      <c r="SRW319" s="29"/>
      <c r="SRX319" s="29"/>
      <c r="SRY319" s="29"/>
      <c r="SRZ319" s="29"/>
      <c r="SSA319" s="29"/>
      <c r="SSB319" s="29"/>
      <c r="SSC319" s="29"/>
      <c r="SSD319" s="29"/>
      <c r="SSE319" s="29"/>
      <c r="SSF319" s="29"/>
      <c r="SSG319" s="29"/>
      <c r="SSH319" s="29"/>
      <c r="SSI319" s="29"/>
      <c r="SSJ319" s="29"/>
      <c r="SSK319" s="29"/>
      <c r="SSL319" s="29"/>
      <c r="SSM319" s="29"/>
      <c r="SSN319" s="29"/>
      <c r="SSO319" s="29"/>
      <c r="SSP319" s="29"/>
      <c r="SSQ319" s="29"/>
      <c r="SSR319" s="29"/>
      <c r="SSS319" s="29"/>
      <c r="SST319" s="29"/>
      <c r="SSU319" s="29"/>
      <c r="SSV319" s="29"/>
      <c r="SSW319" s="29"/>
      <c r="SSX319" s="29"/>
      <c r="SSY319" s="29"/>
      <c r="SSZ319" s="29"/>
      <c r="STA319" s="29"/>
      <c r="STB319" s="29"/>
      <c r="STC319" s="29"/>
      <c r="STD319" s="29"/>
      <c r="STE319" s="29"/>
      <c r="STF319" s="29"/>
      <c r="STG319" s="29"/>
      <c r="STH319" s="29"/>
      <c r="STI319" s="29"/>
      <c r="STJ319" s="29"/>
      <c r="STK319" s="29"/>
      <c r="STL319" s="29"/>
      <c r="STM319" s="29"/>
      <c r="STN319" s="29"/>
      <c r="STO319" s="29"/>
      <c r="STP319" s="29"/>
      <c r="STQ319" s="29"/>
      <c r="STR319" s="29"/>
      <c r="STS319" s="29"/>
      <c r="STT319" s="29"/>
      <c r="STU319" s="29"/>
      <c r="STV319" s="29"/>
      <c r="STW319" s="29"/>
      <c r="STX319" s="29"/>
      <c r="STY319" s="29"/>
      <c r="STZ319" s="29"/>
      <c r="SUA319" s="29"/>
      <c r="SUB319" s="29"/>
      <c r="SUC319" s="29"/>
      <c r="SUD319" s="29"/>
      <c r="SUE319" s="29"/>
      <c r="SUF319" s="29"/>
      <c r="SUG319" s="29"/>
      <c r="SUH319" s="29"/>
      <c r="SUI319" s="29"/>
      <c r="SUJ319" s="29"/>
      <c r="SUK319" s="29"/>
      <c r="SUL319" s="29"/>
      <c r="SUM319" s="29"/>
      <c r="SUN319" s="29"/>
      <c r="SUO319" s="29"/>
      <c r="SUP319" s="29"/>
      <c r="SUQ319" s="29"/>
      <c r="SUR319" s="29"/>
      <c r="SUS319" s="29"/>
      <c r="SUT319" s="29"/>
      <c r="SUU319" s="29"/>
      <c r="SUV319" s="29"/>
      <c r="SUW319" s="29"/>
      <c r="SUX319" s="29"/>
      <c r="SUY319" s="29"/>
      <c r="SUZ319" s="29"/>
      <c r="SVA319" s="29"/>
      <c r="SVB319" s="29"/>
      <c r="SVC319" s="29"/>
      <c r="SVD319" s="29"/>
      <c r="SVE319" s="29"/>
      <c r="SVF319" s="29"/>
      <c r="SVG319" s="29"/>
      <c r="SVH319" s="29"/>
      <c r="SVI319" s="29"/>
      <c r="SVJ319" s="29"/>
      <c r="SVK319" s="29"/>
      <c r="SVL319" s="29"/>
      <c r="SVM319" s="29"/>
      <c r="SVN319" s="29"/>
      <c r="SVO319" s="29"/>
      <c r="SVP319" s="29"/>
      <c r="SVQ319" s="29"/>
      <c r="SVR319" s="29"/>
      <c r="SVS319" s="29"/>
      <c r="SVT319" s="29"/>
      <c r="SVU319" s="29"/>
      <c r="SVV319" s="29"/>
      <c r="SVW319" s="29"/>
      <c r="SVX319" s="29"/>
      <c r="SVY319" s="29"/>
      <c r="SVZ319" s="29"/>
      <c r="SWA319" s="29"/>
      <c r="SWB319" s="29"/>
      <c r="SWC319" s="29"/>
      <c r="SWD319" s="29"/>
      <c r="SWE319" s="29"/>
      <c r="SWF319" s="29"/>
      <c r="SWG319" s="29"/>
      <c r="SWH319" s="29"/>
      <c r="SWI319" s="29"/>
      <c r="SWJ319" s="29"/>
      <c r="SWK319" s="29"/>
      <c r="SWL319" s="29"/>
      <c r="SWM319" s="29"/>
      <c r="SWN319" s="29"/>
      <c r="SWO319" s="29"/>
      <c r="SWP319" s="29"/>
      <c r="SWQ319" s="29"/>
      <c r="SWR319" s="29"/>
      <c r="SWS319" s="29"/>
      <c r="SWT319" s="29"/>
      <c r="SWU319" s="29"/>
      <c r="SWV319" s="29"/>
      <c r="SWW319" s="29"/>
      <c r="SWX319" s="29"/>
      <c r="SWY319" s="29"/>
      <c r="SWZ319" s="29"/>
      <c r="SXA319" s="29"/>
      <c r="SXB319" s="29"/>
      <c r="SXC319" s="29"/>
      <c r="SXD319" s="29"/>
      <c r="SXE319" s="29"/>
      <c r="SXF319" s="29"/>
      <c r="SXG319" s="29"/>
      <c r="SXH319" s="29"/>
      <c r="SXI319" s="29"/>
      <c r="SXJ319" s="29"/>
      <c r="SXK319" s="29"/>
      <c r="SXL319" s="29"/>
      <c r="SXM319" s="29"/>
      <c r="SXN319" s="29"/>
      <c r="SXO319" s="29"/>
      <c r="SXP319" s="29"/>
      <c r="SXQ319" s="29"/>
      <c r="SXR319" s="29"/>
      <c r="SXS319" s="29"/>
      <c r="SXT319" s="29"/>
      <c r="SXU319" s="29"/>
      <c r="SXV319" s="29"/>
      <c r="SXW319" s="29"/>
      <c r="SXX319" s="29"/>
      <c r="SXY319" s="29"/>
      <c r="SXZ319" s="29"/>
      <c r="SYA319" s="29"/>
      <c r="SYB319" s="29"/>
      <c r="SYC319" s="29"/>
      <c r="SYD319" s="29"/>
      <c r="SYE319" s="29"/>
      <c r="SYF319" s="29"/>
      <c r="SYG319" s="29"/>
      <c r="SYH319" s="29"/>
      <c r="SYI319" s="29"/>
      <c r="SYJ319" s="29"/>
      <c r="SYK319" s="29"/>
      <c r="SYL319" s="29"/>
      <c r="SYM319" s="29"/>
      <c r="SYN319" s="29"/>
      <c r="SYO319" s="29"/>
      <c r="SYP319" s="29"/>
      <c r="SYQ319" s="29"/>
      <c r="SYR319" s="29"/>
      <c r="SYS319" s="29"/>
      <c r="SYT319" s="29"/>
      <c r="SYU319" s="29"/>
      <c r="SYV319" s="29"/>
      <c r="SYW319" s="29"/>
      <c r="SYX319" s="29"/>
      <c r="SYY319" s="29"/>
      <c r="SYZ319" s="29"/>
      <c r="SZA319" s="29"/>
      <c r="SZB319" s="29"/>
      <c r="SZC319" s="29"/>
      <c r="SZD319" s="29"/>
      <c r="SZE319" s="29"/>
      <c r="SZF319" s="29"/>
      <c r="SZG319" s="29"/>
      <c r="SZH319" s="29"/>
      <c r="SZI319" s="29"/>
      <c r="SZJ319" s="29"/>
      <c r="SZK319" s="29"/>
      <c r="SZL319" s="29"/>
      <c r="SZM319" s="29"/>
      <c r="SZN319" s="29"/>
      <c r="SZO319" s="29"/>
      <c r="SZP319" s="29"/>
      <c r="SZQ319" s="29"/>
      <c r="SZR319" s="29"/>
      <c r="SZS319" s="29"/>
      <c r="SZT319" s="29"/>
      <c r="SZU319" s="29"/>
      <c r="SZV319" s="29"/>
      <c r="SZW319" s="29"/>
      <c r="SZX319" s="29"/>
      <c r="SZY319" s="29"/>
      <c r="SZZ319" s="29"/>
      <c r="TAA319" s="29"/>
      <c r="TAB319" s="29"/>
      <c r="TAC319" s="29"/>
      <c r="TAD319" s="29"/>
      <c r="TAE319" s="29"/>
      <c r="TAF319" s="29"/>
      <c r="TAG319" s="29"/>
      <c r="TAH319" s="29"/>
      <c r="TAI319" s="29"/>
      <c r="TAJ319" s="29"/>
      <c r="TAK319" s="29"/>
      <c r="TAL319" s="29"/>
      <c r="TAM319" s="29"/>
      <c r="TAN319" s="29"/>
      <c r="TAO319" s="29"/>
      <c r="TAP319" s="29"/>
      <c r="TAQ319" s="29"/>
      <c r="TAR319" s="29"/>
      <c r="TAS319" s="29"/>
      <c r="TAT319" s="29"/>
      <c r="TAU319" s="29"/>
      <c r="TAV319" s="29"/>
      <c r="TAW319" s="29"/>
      <c r="TAX319" s="29"/>
      <c r="TAY319" s="29"/>
      <c r="TAZ319" s="29"/>
      <c r="TBA319" s="29"/>
      <c r="TBB319" s="29"/>
      <c r="TBC319" s="29"/>
      <c r="TBD319" s="29"/>
      <c r="TBE319" s="29"/>
      <c r="TBF319" s="29"/>
      <c r="TBG319" s="29"/>
      <c r="TBH319" s="29"/>
      <c r="TBI319" s="29"/>
      <c r="TBJ319" s="29"/>
      <c r="TBK319" s="29"/>
      <c r="TBL319" s="29"/>
      <c r="TBM319" s="29"/>
      <c r="TBN319" s="29"/>
      <c r="TBO319" s="29"/>
      <c r="TBP319" s="29"/>
      <c r="TBQ319" s="29"/>
      <c r="TBR319" s="29"/>
      <c r="TBS319" s="29"/>
      <c r="TBT319" s="29"/>
      <c r="TBU319" s="29"/>
      <c r="TBV319" s="29"/>
      <c r="TBW319" s="29"/>
      <c r="TBX319" s="29"/>
      <c r="TBY319" s="29"/>
      <c r="TBZ319" s="29"/>
      <c r="TCA319" s="29"/>
      <c r="TCB319" s="29"/>
      <c r="TCC319" s="29"/>
      <c r="TCD319" s="29"/>
      <c r="TCE319" s="29"/>
      <c r="TCF319" s="29"/>
      <c r="TCG319" s="29"/>
      <c r="TCH319" s="29"/>
      <c r="TCI319" s="29"/>
      <c r="TCJ319" s="29"/>
      <c r="TCK319" s="29"/>
      <c r="TCL319" s="29"/>
      <c r="TCM319" s="29"/>
      <c r="TCN319" s="29"/>
      <c r="TCO319" s="29"/>
      <c r="TCP319" s="29"/>
      <c r="TCQ319" s="29"/>
      <c r="TCR319" s="29"/>
      <c r="TCS319" s="29"/>
      <c r="TCT319" s="29"/>
      <c r="TCU319" s="29"/>
      <c r="TCV319" s="29"/>
      <c r="TCW319" s="29"/>
      <c r="TCX319" s="29"/>
      <c r="TCY319" s="29"/>
      <c r="TCZ319" s="29"/>
      <c r="TDA319" s="29"/>
      <c r="TDB319" s="29"/>
      <c r="TDC319" s="29"/>
      <c r="TDD319" s="29"/>
      <c r="TDE319" s="29"/>
      <c r="TDF319" s="29"/>
      <c r="TDG319" s="29"/>
      <c r="TDH319" s="29"/>
      <c r="TDI319" s="29"/>
      <c r="TDJ319" s="29"/>
      <c r="TDK319" s="29"/>
      <c r="TDL319" s="29"/>
      <c r="TDM319" s="29"/>
      <c r="TDN319" s="29"/>
      <c r="TDO319" s="29"/>
      <c r="TDP319" s="29"/>
      <c r="TDQ319" s="29"/>
      <c r="TDR319" s="29"/>
      <c r="TDS319" s="29"/>
      <c r="TDT319" s="29"/>
      <c r="TDU319" s="29"/>
      <c r="TDV319" s="29"/>
      <c r="TDW319" s="29"/>
      <c r="TDX319" s="29"/>
      <c r="TDY319" s="29"/>
      <c r="TDZ319" s="29"/>
      <c r="TEA319" s="29"/>
      <c r="TEB319" s="29"/>
      <c r="TEC319" s="29"/>
      <c r="TED319" s="29"/>
      <c r="TEE319" s="29"/>
      <c r="TEF319" s="29"/>
      <c r="TEG319" s="29"/>
      <c r="TEH319" s="29"/>
      <c r="TEI319" s="29"/>
      <c r="TEJ319" s="29"/>
      <c r="TEK319" s="29"/>
      <c r="TEL319" s="29"/>
      <c r="TEM319" s="29"/>
      <c r="TEN319" s="29"/>
      <c r="TEO319" s="29"/>
      <c r="TEP319" s="29"/>
      <c r="TEQ319" s="29"/>
      <c r="TER319" s="29"/>
      <c r="TES319" s="29"/>
      <c r="TET319" s="29"/>
      <c r="TEU319" s="29"/>
      <c r="TEV319" s="29"/>
      <c r="TEW319" s="29"/>
      <c r="TEX319" s="29"/>
      <c r="TEY319" s="29"/>
      <c r="TEZ319" s="29"/>
      <c r="TFA319" s="29"/>
      <c r="TFB319" s="29"/>
      <c r="TFC319" s="29"/>
      <c r="TFD319" s="29"/>
      <c r="TFE319" s="29"/>
      <c r="TFF319" s="29"/>
      <c r="TFG319" s="29"/>
      <c r="TFH319" s="29"/>
      <c r="TFI319" s="29"/>
      <c r="TFJ319" s="29"/>
      <c r="TFK319" s="29"/>
      <c r="TFL319" s="29"/>
      <c r="TFM319" s="29"/>
      <c r="TFN319" s="29"/>
      <c r="TFO319" s="29"/>
      <c r="TFP319" s="29"/>
      <c r="TFQ319" s="29"/>
      <c r="TFR319" s="29"/>
      <c r="TFS319" s="29"/>
      <c r="TFT319" s="29"/>
      <c r="TFU319" s="29"/>
      <c r="TFV319" s="29"/>
      <c r="TFW319" s="29"/>
      <c r="TFX319" s="29"/>
      <c r="TFY319" s="29"/>
      <c r="TFZ319" s="29"/>
      <c r="TGA319" s="29"/>
      <c r="TGB319" s="29"/>
      <c r="TGC319" s="29"/>
      <c r="TGD319" s="29"/>
      <c r="TGE319" s="29"/>
      <c r="TGF319" s="29"/>
      <c r="TGG319" s="29"/>
      <c r="TGH319" s="29"/>
      <c r="TGI319" s="29"/>
      <c r="TGJ319" s="29"/>
      <c r="TGK319" s="29"/>
      <c r="TGL319" s="29"/>
      <c r="TGM319" s="29"/>
      <c r="TGN319" s="29"/>
      <c r="TGO319" s="29"/>
      <c r="TGP319" s="29"/>
      <c r="TGQ319" s="29"/>
      <c r="TGR319" s="29"/>
      <c r="TGS319" s="29"/>
      <c r="TGT319" s="29"/>
      <c r="TGU319" s="29"/>
      <c r="TGV319" s="29"/>
      <c r="TGW319" s="29"/>
      <c r="TGX319" s="29"/>
      <c r="TGY319" s="29"/>
      <c r="TGZ319" s="29"/>
      <c r="THA319" s="29"/>
      <c r="THB319" s="29"/>
      <c r="THC319" s="29"/>
      <c r="THD319" s="29"/>
      <c r="THE319" s="29"/>
      <c r="THF319" s="29"/>
      <c r="THG319" s="29"/>
      <c r="THH319" s="29"/>
      <c r="THI319" s="29"/>
      <c r="THJ319" s="29"/>
      <c r="THK319" s="29"/>
      <c r="THL319" s="29"/>
      <c r="THM319" s="29"/>
      <c r="THN319" s="29"/>
      <c r="THO319" s="29"/>
      <c r="THP319" s="29"/>
      <c r="THQ319" s="29"/>
      <c r="THR319" s="29"/>
      <c r="THS319" s="29"/>
      <c r="THT319" s="29"/>
      <c r="THU319" s="29"/>
      <c r="THV319" s="29"/>
      <c r="THW319" s="29"/>
      <c r="THX319" s="29"/>
      <c r="THY319" s="29"/>
      <c r="THZ319" s="29"/>
      <c r="TIA319" s="29"/>
      <c r="TIB319" s="29"/>
      <c r="TIC319" s="29"/>
      <c r="TID319" s="29"/>
      <c r="TIE319" s="29"/>
      <c r="TIF319" s="29"/>
      <c r="TIG319" s="29"/>
      <c r="TIH319" s="29"/>
      <c r="TII319" s="29"/>
      <c r="TIJ319" s="29"/>
      <c r="TIK319" s="29"/>
      <c r="TIL319" s="29"/>
      <c r="TIM319" s="29"/>
      <c r="TIN319" s="29"/>
      <c r="TIO319" s="29"/>
      <c r="TIP319" s="29"/>
      <c r="TIQ319" s="29"/>
      <c r="TIR319" s="29"/>
      <c r="TIS319" s="29"/>
      <c r="TIT319" s="29"/>
      <c r="TIU319" s="29"/>
      <c r="TIV319" s="29"/>
      <c r="TIW319" s="29"/>
      <c r="TIX319" s="29"/>
      <c r="TIY319" s="29"/>
      <c r="TIZ319" s="29"/>
      <c r="TJA319" s="29"/>
      <c r="TJB319" s="29"/>
      <c r="TJC319" s="29"/>
      <c r="TJD319" s="29"/>
      <c r="TJE319" s="29"/>
      <c r="TJF319" s="29"/>
      <c r="TJG319" s="29"/>
      <c r="TJH319" s="29"/>
      <c r="TJI319" s="29"/>
      <c r="TJJ319" s="29"/>
      <c r="TJK319" s="29"/>
      <c r="TJL319" s="29"/>
      <c r="TJM319" s="29"/>
      <c r="TJN319" s="29"/>
      <c r="TJO319" s="29"/>
      <c r="TJP319" s="29"/>
      <c r="TJQ319" s="29"/>
      <c r="TJR319" s="29"/>
      <c r="TJS319" s="29"/>
      <c r="TJT319" s="29"/>
      <c r="TJU319" s="29"/>
      <c r="TJV319" s="29"/>
      <c r="TJW319" s="29"/>
      <c r="TJX319" s="29"/>
      <c r="TJY319" s="29"/>
      <c r="TJZ319" s="29"/>
      <c r="TKA319" s="29"/>
      <c r="TKB319" s="29"/>
      <c r="TKC319" s="29"/>
      <c r="TKD319" s="29"/>
      <c r="TKE319" s="29"/>
      <c r="TKF319" s="29"/>
      <c r="TKG319" s="29"/>
      <c r="TKH319" s="29"/>
      <c r="TKI319" s="29"/>
      <c r="TKJ319" s="29"/>
      <c r="TKK319" s="29"/>
      <c r="TKL319" s="29"/>
      <c r="TKM319" s="29"/>
      <c r="TKN319" s="29"/>
      <c r="TKO319" s="29"/>
      <c r="TKP319" s="29"/>
      <c r="TKQ319" s="29"/>
      <c r="TKR319" s="29"/>
      <c r="TKS319" s="29"/>
      <c r="TKT319" s="29"/>
      <c r="TKU319" s="29"/>
      <c r="TKV319" s="29"/>
      <c r="TKW319" s="29"/>
      <c r="TKX319" s="29"/>
      <c r="TKY319" s="29"/>
      <c r="TKZ319" s="29"/>
      <c r="TLA319" s="29"/>
      <c r="TLB319" s="29"/>
      <c r="TLC319" s="29"/>
      <c r="TLD319" s="29"/>
      <c r="TLE319" s="29"/>
      <c r="TLF319" s="29"/>
      <c r="TLG319" s="29"/>
      <c r="TLH319" s="29"/>
      <c r="TLI319" s="29"/>
      <c r="TLJ319" s="29"/>
      <c r="TLK319" s="29"/>
      <c r="TLL319" s="29"/>
      <c r="TLM319" s="29"/>
      <c r="TLN319" s="29"/>
      <c r="TLO319" s="29"/>
      <c r="TLP319" s="29"/>
      <c r="TLQ319" s="29"/>
      <c r="TLR319" s="29"/>
      <c r="TLS319" s="29"/>
      <c r="TLT319" s="29"/>
      <c r="TLU319" s="29"/>
      <c r="TLV319" s="29"/>
      <c r="TLW319" s="29"/>
      <c r="TLX319" s="29"/>
      <c r="TLY319" s="29"/>
      <c r="TLZ319" s="29"/>
      <c r="TMA319" s="29"/>
      <c r="TMB319" s="29"/>
      <c r="TMC319" s="29"/>
      <c r="TMD319" s="29"/>
      <c r="TME319" s="29"/>
      <c r="TMF319" s="29"/>
      <c r="TMG319" s="29"/>
      <c r="TMH319" s="29"/>
      <c r="TMI319" s="29"/>
      <c r="TMJ319" s="29"/>
      <c r="TMK319" s="29"/>
      <c r="TML319" s="29"/>
      <c r="TMM319" s="29"/>
      <c r="TMN319" s="29"/>
      <c r="TMO319" s="29"/>
      <c r="TMP319" s="29"/>
      <c r="TMQ319" s="29"/>
      <c r="TMR319" s="29"/>
      <c r="TMS319" s="29"/>
      <c r="TMT319" s="29"/>
      <c r="TMU319" s="29"/>
      <c r="TMV319" s="29"/>
      <c r="TMW319" s="29"/>
      <c r="TMX319" s="29"/>
      <c r="TMY319" s="29"/>
      <c r="TMZ319" s="29"/>
      <c r="TNA319" s="29"/>
      <c r="TNB319" s="29"/>
      <c r="TNC319" s="29"/>
      <c r="TND319" s="29"/>
      <c r="TNE319" s="29"/>
      <c r="TNF319" s="29"/>
      <c r="TNG319" s="29"/>
      <c r="TNH319" s="29"/>
      <c r="TNI319" s="29"/>
      <c r="TNJ319" s="29"/>
      <c r="TNK319" s="29"/>
      <c r="TNL319" s="29"/>
      <c r="TNM319" s="29"/>
      <c r="TNN319" s="29"/>
      <c r="TNO319" s="29"/>
      <c r="TNP319" s="29"/>
      <c r="TNQ319" s="29"/>
      <c r="TNR319" s="29"/>
      <c r="TNS319" s="29"/>
      <c r="TNT319" s="29"/>
      <c r="TNU319" s="29"/>
      <c r="TNV319" s="29"/>
      <c r="TNW319" s="29"/>
      <c r="TNX319" s="29"/>
      <c r="TNY319" s="29"/>
      <c r="TNZ319" s="29"/>
      <c r="TOA319" s="29"/>
      <c r="TOB319" s="29"/>
      <c r="TOC319" s="29"/>
      <c r="TOD319" s="29"/>
      <c r="TOE319" s="29"/>
      <c r="TOF319" s="29"/>
      <c r="TOG319" s="29"/>
      <c r="TOH319" s="29"/>
      <c r="TOI319" s="29"/>
      <c r="TOJ319" s="29"/>
      <c r="TOK319" s="29"/>
      <c r="TOL319" s="29"/>
      <c r="TOM319" s="29"/>
      <c r="TON319" s="29"/>
      <c r="TOO319" s="29"/>
      <c r="TOP319" s="29"/>
      <c r="TOQ319" s="29"/>
      <c r="TOR319" s="29"/>
      <c r="TOS319" s="29"/>
      <c r="TOT319" s="29"/>
      <c r="TOU319" s="29"/>
      <c r="TOV319" s="29"/>
      <c r="TOW319" s="29"/>
      <c r="TOX319" s="29"/>
      <c r="TOY319" s="29"/>
      <c r="TOZ319" s="29"/>
      <c r="TPA319" s="29"/>
      <c r="TPB319" s="29"/>
      <c r="TPC319" s="29"/>
      <c r="TPD319" s="29"/>
      <c r="TPE319" s="29"/>
      <c r="TPF319" s="29"/>
      <c r="TPG319" s="29"/>
      <c r="TPH319" s="29"/>
      <c r="TPI319" s="29"/>
      <c r="TPJ319" s="29"/>
      <c r="TPK319" s="29"/>
      <c r="TPL319" s="29"/>
      <c r="TPM319" s="29"/>
      <c r="TPN319" s="29"/>
      <c r="TPO319" s="29"/>
      <c r="TPP319" s="29"/>
      <c r="TPQ319" s="29"/>
      <c r="TPR319" s="29"/>
      <c r="TPS319" s="29"/>
      <c r="TPT319" s="29"/>
      <c r="TPU319" s="29"/>
      <c r="TPV319" s="29"/>
      <c r="TPW319" s="29"/>
      <c r="TPX319" s="29"/>
      <c r="TPY319" s="29"/>
      <c r="TPZ319" s="29"/>
      <c r="TQA319" s="29"/>
      <c r="TQB319" s="29"/>
      <c r="TQC319" s="29"/>
      <c r="TQD319" s="29"/>
      <c r="TQE319" s="29"/>
      <c r="TQF319" s="29"/>
      <c r="TQG319" s="29"/>
      <c r="TQH319" s="29"/>
      <c r="TQI319" s="29"/>
      <c r="TQJ319" s="29"/>
      <c r="TQK319" s="29"/>
      <c r="TQL319" s="29"/>
      <c r="TQM319" s="29"/>
      <c r="TQN319" s="29"/>
      <c r="TQO319" s="29"/>
      <c r="TQP319" s="29"/>
      <c r="TQQ319" s="29"/>
      <c r="TQR319" s="29"/>
      <c r="TQS319" s="29"/>
      <c r="TQT319" s="29"/>
      <c r="TQU319" s="29"/>
      <c r="TQV319" s="29"/>
      <c r="TQW319" s="29"/>
      <c r="TQX319" s="29"/>
      <c r="TQY319" s="29"/>
      <c r="TQZ319" s="29"/>
      <c r="TRA319" s="29"/>
      <c r="TRB319" s="29"/>
      <c r="TRC319" s="29"/>
      <c r="TRD319" s="29"/>
      <c r="TRE319" s="29"/>
      <c r="TRF319" s="29"/>
      <c r="TRG319" s="29"/>
      <c r="TRH319" s="29"/>
      <c r="TRI319" s="29"/>
      <c r="TRJ319" s="29"/>
      <c r="TRK319" s="29"/>
      <c r="TRL319" s="29"/>
      <c r="TRM319" s="29"/>
      <c r="TRN319" s="29"/>
      <c r="TRO319" s="29"/>
      <c r="TRP319" s="29"/>
      <c r="TRQ319" s="29"/>
      <c r="TRR319" s="29"/>
      <c r="TRS319" s="29"/>
      <c r="TRT319" s="29"/>
      <c r="TRU319" s="29"/>
      <c r="TRV319" s="29"/>
      <c r="TRW319" s="29"/>
      <c r="TRX319" s="29"/>
      <c r="TRY319" s="29"/>
      <c r="TRZ319" s="29"/>
      <c r="TSA319" s="29"/>
      <c r="TSB319" s="29"/>
      <c r="TSC319" s="29"/>
      <c r="TSD319" s="29"/>
      <c r="TSE319" s="29"/>
      <c r="TSF319" s="29"/>
      <c r="TSG319" s="29"/>
      <c r="TSH319" s="29"/>
      <c r="TSI319" s="29"/>
      <c r="TSJ319" s="29"/>
      <c r="TSK319" s="29"/>
      <c r="TSL319" s="29"/>
      <c r="TSM319" s="29"/>
      <c r="TSN319" s="29"/>
      <c r="TSO319" s="29"/>
      <c r="TSP319" s="29"/>
      <c r="TSQ319" s="29"/>
      <c r="TSR319" s="29"/>
      <c r="TSS319" s="29"/>
      <c r="TST319" s="29"/>
      <c r="TSU319" s="29"/>
      <c r="TSV319" s="29"/>
      <c r="TSW319" s="29"/>
      <c r="TSX319" s="29"/>
      <c r="TSY319" s="29"/>
      <c r="TSZ319" s="29"/>
      <c r="TTA319" s="29"/>
      <c r="TTB319" s="29"/>
      <c r="TTC319" s="29"/>
      <c r="TTD319" s="29"/>
      <c r="TTE319" s="29"/>
      <c r="TTF319" s="29"/>
      <c r="TTG319" s="29"/>
      <c r="TTH319" s="29"/>
      <c r="TTI319" s="29"/>
      <c r="TTJ319" s="29"/>
      <c r="TTK319" s="29"/>
      <c r="TTL319" s="29"/>
      <c r="TTM319" s="29"/>
      <c r="TTN319" s="29"/>
      <c r="TTO319" s="29"/>
      <c r="TTP319" s="29"/>
      <c r="TTQ319" s="29"/>
      <c r="TTR319" s="29"/>
      <c r="TTS319" s="29"/>
      <c r="TTT319" s="29"/>
      <c r="TTU319" s="29"/>
      <c r="TTV319" s="29"/>
      <c r="TTW319" s="29"/>
      <c r="TTX319" s="29"/>
      <c r="TTY319" s="29"/>
      <c r="TTZ319" s="29"/>
      <c r="TUA319" s="29"/>
      <c r="TUB319" s="29"/>
      <c r="TUC319" s="29"/>
      <c r="TUD319" s="29"/>
      <c r="TUE319" s="29"/>
      <c r="TUF319" s="29"/>
      <c r="TUG319" s="29"/>
      <c r="TUH319" s="29"/>
      <c r="TUI319" s="29"/>
      <c r="TUJ319" s="29"/>
      <c r="TUK319" s="29"/>
      <c r="TUL319" s="29"/>
      <c r="TUM319" s="29"/>
      <c r="TUN319" s="29"/>
      <c r="TUO319" s="29"/>
      <c r="TUP319" s="29"/>
      <c r="TUQ319" s="29"/>
      <c r="TUR319" s="29"/>
      <c r="TUS319" s="29"/>
      <c r="TUT319" s="29"/>
      <c r="TUU319" s="29"/>
      <c r="TUV319" s="29"/>
      <c r="TUW319" s="29"/>
      <c r="TUX319" s="29"/>
      <c r="TUY319" s="29"/>
      <c r="TUZ319" s="29"/>
      <c r="TVA319" s="29"/>
      <c r="TVB319" s="29"/>
      <c r="TVC319" s="29"/>
      <c r="TVD319" s="29"/>
      <c r="TVE319" s="29"/>
      <c r="TVF319" s="29"/>
      <c r="TVG319" s="29"/>
      <c r="TVH319" s="29"/>
      <c r="TVI319" s="29"/>
      <c r="TVJ319" s="29"/>
      <c r="TVK319" s="29"/>
      <c r="TVL319" s="29"/>
      <c r="TVM319" s="29"/>
      <c r="TVN319" s="29"/>
      <c r="TVO319" s="29"/>
      <c r="TVP319" s="29"/>
      <c r="TVQ319" s="29"/>
      <c r="TVR319" s="29"/>
      <c r="TVS319" s="29"/>
      <c r="TVT319" s="29"/>
      <c r="TVU319" s="29"/>
      <c r="TVV319" s="29"/>
      <c r="TVW319" s="29"/>
      <c r="TVX319" s="29"/>
      <c r="TVY319" s="29"/>
      <c r="TVZ319" s="29"/>
      <c r="TWA319" s="29"/>
      <c r="TWB319" s="29"/>
      <c r="TWC319" s="29"/>
      <c r="TWD319" s="29"/>
      <c r="TWE319" s="29"/>
      <c r="TWF319" s="29"/>
      <c r="TWG319" s="29"/>
      <c r="TWH319" s="29"/>
      <c r="TWI319" s="29"/>
      <c r="TWJ319" s="29"/>
      <c r="TWK319" s="29"/>
      <c r="TWL319" s="29"/>
      <c r="TWM319" s="29"/>
      <c r="TWN319" s="29"/>
      <c r="TWO319" s="29"/>
      <c r="TWP319" s="29"/>
      <c r="TWQ319" s="29"/>
      <c r="TWR319" s="29"/>
      <c r="TWS319" s="29"/>
      <c r="TWT319" s="29"/>
      <c r="TWU319" s="29"/>
      <c r="TWV319" s="29"/>
      <c r="TWW319" s="29"/>
      <c r="TWX319" s="29"/>
      <c r="TWY319" s="29"/>
      <c r="TWZ319" s="29"/>
      <c r="TXA319" s="29"/>
      <c r="TXB319" s="29"/>
      <c r="TXC319" s="29"/>
      <c r="TXD319" s="29"/>
      <c r="TXE319" s="29"/>
      <c r="TXF319" s="29"/>
      <c r="TXG319" s="29"/>
      <c r="TXH319" s="29"/>
      <c r="TXI319" s="29"/>
      <c r="TXJ319" s="29"/>
      <c r="TXK319" s="29"/>
      <c r="TXL319" s="29"/>
      <c r="TXM319" s="29"/>
      <c r="TXN319" s="29"/>
      <c r="TXO319" s="29"/>
      <c r="TXP319" s="29"/>
      <c r="TXQ319" s="29"/>
      <c r="TXR319" s="29"/>
      <c r="TXS319" s="29"/>
      <c r="TXT319" s="29"/>
      <c r="TXU319" s="29"/>
      <c r="TXV319" s="29"/>
      <c r="TXW319" s="29"/>
      <c r="TXX319" s="29"/>
      <c r="TXY319" s="29"/>
      <c r="TXZ319" s="29"/>
      <c r="TYA319" s="29"/>
      <c r="TYB319" s="29"/>
      <c r="TYC319" s="29"/>
      <c r="TYD319" s="29"/>
      <c r="TYE319" s="29"/>
      <c r="TYF319" s="29"/>
      <c r="TYG319" s="29"/>
      <c r="TYH319" s="29"/>
      <c r="TYI319" s="29"/>
      <c r="TYJ319" s="29"/>
      <c r="TYK319" s="29"/>
      <c r="TYL319" s="29"/>
      <c r="TYM319" s="29"/>
      <c r="TYN319" s="29"/>
      <c r="TYO319" s="29"/>
      <c r="TYP319" s="29"/>
      <c r="TYQ319" s="29"/>
      <c r="TYR319" s="29"/>
      <c r="TYS319" s="29"/>
      <c r="TYT319" s="29"/>
      <c r="TYU319" s="29"/>
      <c r="TYV319" s="29"/>
      <c r="TYW319" s="29"/>
      <c r="TYX319" s="29"/>
      <c r="TYY319" s="29"/>
      <c r="TYZ319" s="29"/>
      <c r="TZA319" s="29"/>
      <c r="TZB319" s="29"/>
      <c r="TZC319" s="29"/>
      <c r="TZD319" s="29"/>
      <c r="TZE319" s="29"/>
      <c r="TZF319" s="29"/>
      <c r="TZG319" s="29"/>
      <c r="TZH319" s="29"/>
      <c r="TZI319" s="29"/>
      <c r="TZJ319" s="29"/>
      <c r="TZK319" s="29"/>
      <c r="TZL319" s="29"/>
      <c r="TZM319" s="29"/>
      <c r="TZN319" s="29"/>
      <c r="TZO319" s="29"/>
      <c r="TZP319" s="29"/>
      <c r="TZQ319" s="29"/>
      <c r="TZR319" s="29"/>
      <c r="TZS319" s="29"/>
      <c r="TZT319" s="29"/>
      <c r="TZU319" s="29"/>
      <c r="TZV319" s="29"/>
      <c r="TZW319" s="29"/>
      <c r="TZX319" s="29"/>
      <c r="TZY319" s="29"/>
      <c r="TZZ319" s="29"/>
      <c r="UAA319" s="29"/>
      <c r="UAB319" s="29"/>
      <c r="UAC319" s="29"/>
      <c r="UAD319" s="29"/>
      <c r="UAE319" s="29"/>
      <c r="UAF319" s="29"/>
      <c r="UAG319" s="29"/>
      <c r="UAH319" s="29"/>
      <c r="UAI319" s="29"/>
      <c r="UAJ319" s="29"/>
      <c r="UAK319" s="29"/>
      <c r="UAL319" s="29"/>
      <c r="UAM319" s="29"/>
      <c r="UAN319" s="29"/>
      <c r="UAO319" s="29"/>
      <c r="UAP319" s="29"/>
      <c r="UAQ319" s="29"/>
      <c r="UAR319" s="29"/>
      <c r="UAS319" s="29"/>
      <c r="UAT319" s="29"/>
      <c r="UAU319" s="29"/>
      <c r="UAV319" s="29"/>
      <c r="UAW319" s="29"/>
      <c r="UAX319" s="29"/>
      <c r="UAY319" s="29"/>
      <c r="UAZ319" s="29"/>
      <c r="UBA319" s="29"/>
      <c r="UBB319" s="29"/>
      <c r="UBC319" s="29"/>
      <c r="UBD319" s="29"/>
      <c r="UBE319" s="29"/>
      <c r="UBF319" s="29"/>
      <c r="UBG319" s="29"/>
      <c r="UBH319" s="29"/>
      <c r="UBI319" s="29"/>
      <c r="UBJ319" s="29"/>
      <c r="UBK319" s="29"/>
      <c r="UBL319" s="29"/>
      <c r="UBM319" s="29"/>
      <c r="UBN319" s="29"/>
      <c r="UBO319" s="29"/>
      <c r="UBP319" s="29"/>
      <c r="UBQ319" s="29"/>
      <c r="UBR319" s="29"/>
      <c r="UBS319" s="29"/>
      <c r="UBT319" s="29"/>
      <c r="UBU319" s="29"/>
      <c r="UBV319" s="29"/>
      <c r="UBW319" s="29"/>
      <c r="UBX319" s="29"/>
      <c r="UBY319" s="29"/>
      <c r="UBZ319" s="29"/>
      <c r="UCA319" s="29"/>
      <c r="UCB319" s="29"/>
      <c r="UCC319" s="29"/>
      <c r="UCD319" s="29"/>
      <c r="UCE319" s="29"/>
      <c r="UCF319" s="29"/>
      <c r="UCG319" s="29"/>
      <c r="UCH319" s="29"/>
      <c r="UCI319" s="29"/>
      <c r="UCJ319" s="29"/>
      <c r="UCK319" s="29"/>
      <c r="UCL319" s="29"/>
      <c r="UCM319" s="29"/>
      <c r="UCN319" s="29"/>
      <c r="UCO319" s="29"/>
      <c r="UCP319" s="29"/>
      <c r="UCQ319" s="29"/>
      <c r="UCR319" s="29"/>
      <c r="UCS319" s="29"/>
      <c r="UCT319" s="29"/>
      <c r="UCU319" s="29"/>
      <c r="UCV319" s="29"/>
      <c r="UCW319" s="29"/>
      <c r="UCX319" s="29"/>
      <c r="UCY319" s="29"/>
      <c r="UCZ319" s="29"/>
      <c r="UDA319" s="29"/>
      <c r="UDB319" s="29"/>
      <c r="UDC319" s="29"/>
      <c r="UDD319" s="29"/>
      <c r="UDE319" s="29"/>
      <c r="UDF319" s="29"/>
      <c r="UDG319" s="29"/>
      <c r="UDH319" s="29"/>
      <c r="UDI319" s="29"/>
      <c r="UDJ319" s="29"/>
      <c r="UDK319" s="29"/>
      <c r="UDL319" s="29"/>
      <c r="UDM319" s="29"/>
      <c r="UDN319" s="29"/>
      <c r="UDO319" s="29"/>
      <c r="UDP319" s="29"/>
      <c r="UDQ319" s="29"/>
      <c r="UDR319" s="29"/>
      <c r="UDS319" s="29"/>
      <c r="UDT319" s="29"/>
      <c r="UDU319" s="29"/>
      <c r="UDV319" s="29"/>
      <c r="UDW319" s="29"/>
      <c r="UDX319" s="29"/>
      <c r="UDY319" s="29"/>
      <c r="UDZ319" s="29"/>
      <c r="UEA319" s="29"/>
      <c r="UEB319" s="29"/>
      <c r="UEC319" s="29"/>
      <c r="UED319" s="29"/>
      <c r="UEE319" s="29"/>
      <c r="UEF319" s="29"/>
      <c r="UEG319" s="29"/>
      <c r="UEH319" s="29"/>
      <c r="UEI319" s="29"/>
      <c r="UEJ319" s="29"/>
      <c r="UEK319" s="29"/>
      <c r="UEL319" s="29"/>
      <c r="UEM319" s="29"/>
      <c r="UEN319" s="29"/>
      <c r="UEO319" s="29"/>
      <c r="UEP319" s="29"/>
      <c r="UEQ319" s="29"/>
      <c r="UER319" s="29"/>
      <c r="UES319" s="29"/>
      <c r="UET319" s="29"/>
      <c r="UEU319" s="29"/>
      <c r="UEV319" s="29"/>
      <c r="UEW319" s="29"/>
      <c r="UEX319" s="29"/>
      <c r="UEY319" s="29"/>
      <c r="UEZ319" s="29"/>
      <c r="UFA319" s="29"/>
      <c r="UFB319" s="29"/>
      <c r="UFC319" s="29"/>
      <c r="UFD319" s="29"/>
      <c r="UFE319" s="29"/>
      <c r="UFF319" s="29"/>
      <c r="UFG319" s="29"/>
      <c r="UFH319" s="29"/>
      <c r="UFI319" s="29"/>
      <c r="UFJ319" s="29"/>
      <c r="UFK319" s="29"/>
      <c r="UFL319" s="29"/>
      <c r="UFM319" s="29"/>
      <c r="UFN319" s="29"/>
      <c r="UFO319" s="29"/>
      <c r="UFP319" s="29"/>
      <c r="UFQ319" s="29"/>
      <c r="UFR319" s="29"/>
      <c r="UFS319" s="29"/>
      <c r="UFT319" s="29"/>
      <c r="UFU319" s="29"/>
      <c r="UFV319" s="29"/>
      <c r="UFW319" s="29"/>
      <c r="UFX319" s="29"/>
      <c r="UFY319" s="29"/>
      <c r="UFZ319" s="29"/>
      <c r="UGA319" s="29"/>
      <c r="UGB319" s="29"/>
      <c r="UGC319" s="29"/>
      <c r="UGD319" s="29"/>
      <c r="UGE319" s="29"/>
      <c r="UGF319" s="29"/>
      <c r="UGG319" s="29"/>
      <c r="UGH319" s="29"/>
      <c r="UGI319" s="29"/>
      <c r="UGJ319" s="29"/>
      <c r="UGK319" s="29"/>
      <c r="UGL319" s="29"/>
      <c r="UGM319" s="29"/>
      <c r="UGN319" s="29"/>
      <c r="UGO319" s="29"/>
      <c r="UGP319" s="29"/>
      <c r="UGQ319" s="29"/>
      <c r="UGR319" s="29"/>
      <c r="UGS319" s="29"/>
      <c r="UGT319" s="29"/>
      <c r="UGU319" s="29"/>
      <c r="UGV319" s="29"/>
      <c r="UGW319" s="29"/>
      <c r="UGX319" s="29"/>
      <c r="UGY319" s="29"/>
      <c r="UGZ319" s="29"/>
      <c r="UHA319" s="29"/>
      <c r="UHB319" s="29"/>
      <c r="UHC319" s="29"/>
      <c r="UHD319" s="29"/>
      <c r="UHE319" s="29"/>
      <c r="UHF319" s="29"/>
      <c r="UHG319" s="29"/>
      <c r="UHH319" s="29"/>
      <c r="UHI319" s="29"/>
      <c r="UHJ319" s="29"/>
      <c r="UHK319" s="29"/>
      <c r="UHL319" s="29"/>
      <c r="UHM319" s="29"/>
      <c r="UHN319" s="29"/>
      <c r="UHO319" s="29"/>
      <c r="UHP319" s="29"/>
      <c r="UHQ319" s="29"/>
      <c r="UHR319" s="29"/>
      <c r="UHS319" s="29"/>
      <c r="UHT319" s="29"/>
      <c r="UHU319" s="29"/>
      <c r="UHV319" s="29"/>
      <c r="UHW319" s="29"/>
      <c r="UHX319" s="29"/>
      <c r="UHY319" s="29"/>
      <c r="UHZ319" s="29"/>
      <c r="UIA319" s="29"/>
      <c r="UIB319" s="29"/>
      <c r="UIC319" s="29"/>
      <c r="UID319" s="29"/>
      <c r="UIE319" s="29"/>
      <c r="UIF319" s="29"/>
      <c r="UIG319" s="29"/>
      <c r="UIH319" s="29"/>
      <c r="UII319" s="29"/>
      <c r="UIJ319" s="29"/>
      <c r="UIK319" s="29"/>
      <c r="UIL319" s="29"/>
      <c r="UIM319" s="29"/>
      <c r="UIN319" s="29"/>
      <c r="UIO319" s="29"/>
      <c r="UIP319" s="29"/>
      <c r="UIQ319" s="29"/>
      <c r="UIR319" s="29"/>
      <c r="UIS319" s="29"/>
      <c r="UIT319" s="29"/>
      <c r="UIU319" s="29"/>
      <c r="UIV319" s="29"/>
      <c r="UIW319" s="29"/>
      <c r="UIX319" s="29"/>
      <c r="UIY319" s="29"/>
      <c r="UIZ319" s="29"/>
      <c r="UJA319" s="29"/>
      <c r="UJB319" s="29"/>
      <c r="UJC319" s="29"/>
      <c r="UJD319" s="29"/>
      <c r="UJE319" s="29"/>
      <c r="UJF319" s="29"/>
      <c r="UJG319" s="29"/>
      <c r="UJH319" s="29"/>
      <c r="UJI319" s="29"/>
      <c r="UJJ319" s="29"/>
      <c r="UJK319" s="29"/>
      <c r="UJL319" s="29"/>
      <c r="UJM319" s="29"/>
      <c r="UJN319" s="29"/>
      <c r="UJO319" s="29"/>
      <c r="UJP319" s="29"/>
      <c r="UJQ319" s="29"/>
      <c r="UJR319" s="29"/>
      <c r="UJS319" s="29"/>
      <c r="UJT319" s="29"/>
      <c r="UJU319" s="29"/>
      <c r="UJV319" s="29"/>
      <c r="UJW319" s="29"/>
      <c r="UJX319" s="29"/>
      <c r="UJY319" s="29"/>
      <c r="UJZ319" s="29"/>
      <c r="UKA319" s="29"/>
      <c r="UKB319" s="29"/>
      <c r="UKC319" s="29"/>
      <c r="UKD319" s="29"/>
      <c r="UKE319" s="29"/>
      <c r="UKF319" s="29"/>
      <c r="UKG319" s="29"/>
      <c r="UKH319" s="29"/>
      <c r="UKI319" s="29"/>
      <c r="UKJ319" s="29"/>
      <c r="UKK319" s="29"/>
      <c r="UKL319" s="29"/>
      <c r="UKM319" s="29"/>
      <c r="UKN319" s="29"/>
      <c r="UKO319" s="29"/>
      <c r="UKP319" s="29"/>
      <c r="UKQ319" s="29"/>
      <c r="UKR319" s="29"/>
      <c r="UKS319" s="29"/>
      <c r="UKT319" s="29"/>
      <c r="UKU319" s="29"/>
      <c r="UKV319" s="29"/>
      <c r="UKW319" s="29"/>
      <c r="UKX319" s="29"/>
      <c r="UKY319" s="29"/>
      <c r="UKZ319" s="29"/>
      <c r="ULA319" s="29"/>
      <c r="ULB319" s="29"/>
      <c r="ULC319" s="29"/>
      <c r="ULD319" s="29"/>
      <c r="ULE319" s="29"/>
      <c r="ULF319" s="29"/>
      <c r="ULG319" s="29"/>
      <c r="ULH319" s="29"/>
      <c r="ULI319" s="29"/>
      <c r="ULJ319" s="29"/>
      <c r="ULK319" s="29"/>
      <c r="ULL319" s="29"/>
      <c r="ULM319" s="29"/>
      <c r="ULN319" s="29"/>
      <c r="ULO319" s="29"/>
      <c r="ULP319" s="29"/>
      <c r="ULQ319" s="29"/>
      <c r="ULR319" s="29"/>
      <c r="ULS319" s="29"/>
      <c r="ULT319" s="29"/>
      <c r="ULU319" s="29"/>
      <c r="ULV319" s="29"/>
      <c r="ULW319" s="29"/>
      <c r="ULX319" s="29"/>
      <c r="ULY319" s="29"/>
      <c r="ULZ319" s="29"/>
      <c r="UMA319" s="29"/>
      <c r="UMB319" s="29"/>
      <c r="UMC319" s="29"/>
      <c r="UMD319" s="29"/>
      <c r="UME319" s="29"/>
      <c r="UMF319" s="29"/>
      <c r="UMG319" s="29"/>
      <c r="UMH319" s="29"/>
      <c r="UMI319" s="29"/>
      <c r="UMJ319" s="29"/>
      <c r="UMK319" s="29"/>
      <c r="UML319" s="29"/>
      <c r="UMM319" s="29"/>
      <c r="UMN319" s="29"/>
      <c r="UMO319" s="29"/>
      <c r="UMP319" s="29"/>
      <c r="UMQ319" s="29"/>
      <c r="UMR319" s="29"/>
      <c r="UMS319" s="29"/>
      <c r="UMT319" s="29"/>
      <c r="UMU319" s="29"/>
      <c r="UMV319" s="29"/>
      <c r="UMW319" s="29"/>
      <c r="UMX319" s="29"/>
      <c r="UMY319" s="29"/>
      <c r="UMZ319" s="29"/>
      <c r="UNA319" s="29"/>
      <c r="UNB319" s="29"/>
      <c r="UNC319" s="29"/>
      <c r="UND319" s="29"/>
      <c r="UNE319" s="29"/>
      <c r="UNF319" s="29"/>
      <c r="UNG319" s="29"/>
      <c r="UNH319" s="29"/>
      <c r="UNI319" s="29"/>
      <c r="UNJ319" s="29"/>
      <c r="UNK319" s="29"/>
      <c r="UNL319" s="29"/>
      <c r="UNM319" s="29"/>
      <c r="UNN319" s="29"/>
      <c r="UNO319" s="29"/>
      <c r="UNP319" s="29"/>
      <c r="UNQ319" s="29"/>
      <c r="UNR319" s="29"/>
      <c r="UNS319" s="29"/>
      <c r="UNT319" s="29"/>
      <c r="UNU319" s="29"/>
      <c r="UNV319" s="29"/>
      <c r="UNW319" s="29"/>
      <c r="UNX319" s="29"/>
      <c r="UNY319" s="29"/>
      <c r="UNZ319" s="29"/>
      <c r="UOA319" s="29"/>
      <c r="UOB319" s="29"/>
      <c r="UOC319" s="29"/>
      <c r="UOD319" s="29"/>
      <c r="UOE319" s="29"/>
      <c r="UOF319" s="29"/>
      <c r="UOG319" s="29"/>
      <c r="UOH319" s="29"/>
      <c r="UOI319" s="29"/>
      <c r="UOJ319" s="29"/>
      <c r="UOK319" s="29"/>
      <c r="UOL319" s="29"/>
      <c r="UOM319" s="29"/>
      <c r="UON319" s="29"/>
      <c r="UOO319" s="29"/>
      <c r="UOP319" s="29"/>
      <c r="UOQ319" s="29"/>
      <c r="UOR319" s="29"/>
      <c r="UOS319" s="29"/>
      <c r="UOT319" s="29"/>
      <c r="UOU319" s="29"/>
      <c r="UOV319" s="29"/>
      <c r="UOW319" s="29"/>
      <c r="UOX319" s="29"/>
      <c r="UOY319" s="29"/>
      <c r="UOZ319" s="29"/>
      <c r="UPA319" s="29"/>
      <c r="UPB319" s="29"/>
      <c r="UPC319" s="29"/>
      <c r="UPD319" s="29"/>
      <c r="UPE319" s="29"/>
      <c r="UPF319" s="29"/>
      <c r="UPG319" s="29"/>
      <c r="UPH319" s="29"/>
      <c r="UPI319" s="29"/>
      <c r="UPJ319" s="29"/>
      <c r="UPK319" s="29"/>
      <c r="UPL319" s="29"/>
      <c r="UPM319" s="29"/>
      <c r="UPN319" s="29"/>
      <c r="UPO319" s="29"/>
      <c r="UPP319" s="29"/>
      <c r="UPQ319" s="29"/>
      <c r="UPR319" s="29"/>
      <c r="UPS319" s="29"/>
      <c r="UPT319" s="29"/>
      <c r="UPU319" s="29"/>
      <c r="UPV319" s="29"/>
      <c r="UPW319" s="29"/>
      <c r="UPX319" s="29"/>
      <c r="UPY319" s="29"/>
      <c r="UPZ319" s="29"/>
      <c r="UQA319" s="29"/>
      <c r="UQB319" s="29"/>
      <c r="UQC319" s="29"/>
      <c r="UQD319" s="29"/>
      <c r="UQE319" s="29"/>
      <c r="UQF319" s="29"/>
      <c r="UQG319" s="29"/>
      <c r="UQH319" s="29"/>
      <c r="UQI319" s="29"/>
      <c r="UQJ319" s="29"/>
      <c r="UQK319" s="29"/>
      <c r="UQL319" s="29"/>
      <c r="UQM319" s="29"/>
      <c r="UQN319" s="29"/>
      <c r="UQO319" s="29"/>
      <c r="UQP319" s="29"/>
      <c r="UQQ319" s="29"/>
      <c r="UQR319" s="29"/>
      <c r="UQS319" s="29"/>
      <c r="UQT319" s="29"/>
      <c r="UQU319" s="29"/>
      <c r="UQV319" s="29"/>
      <c r="UQW319" s="29"/>
      <c r="UQX319" s="29"/>
      <c r="UQY319" s="29"/>
      <c r="UQZ319" s="29"/>
      <c r="URA319" s="29"/>
      <c r="URB319" s="29"/>
      <c r="URC319" s="29"/>
      <c r="URD319" s="29"/>
      <c r="URE319" s="29"/>
      <c r="URF319" s="29"/>
      <c r="URG319" s="29"/>
      <c r="URH319" s="29"/>
      <c r="URI319" s="29"/>
      <c r="URJ319" s="29"/>
      <c r="URK319" s="29"/>
      <c r="URL319" s="29"/>
      <c r="URM319" s="29"/>
      <c r="URN319" s="29"/>
      <c r="URO319" s="29"/>
      <c r="URP319" s="29"/>
      <c r="URQ319" s="29"/>
      <c r="URR319" s="29"/>
      <c r="URS319" s="29"/>
      <c r="URT319" s="29"/>
      <c r="URU319" s="29"/>
      <c r="URV319" s="29"/>
      <c r="URW319" s="29"/>
      <c r="URX319" s="29"/>
      <c r="URY319" s="29"/>
      <c r="URZ319" s="29"/>
      <c r="USA319" s="29"/>
      <c r="USB319" s="29"/>
      <c r="USC319" s="29"/>
      <c r="USD319" s="29"/>
      <c r="USE319" s="29"/>
      <c r="USF319" s="29"/>
      <c r="USG319" s="29"/>
      <c r="USH319" s="29"/>
      <c r="USI319" s="29"/>
      <c r="USJ319" s="29"/>
      <c r="USK319" s="29"/>
      <c r="USL319" s="29"/>
      <c r="USM319" s="29"/>
      <c r="USN319" s="29"/>
      <c r="USO319" s="29"/>
      <c r="USP319" s="29"/>
      <c r="USQ319" s="29"/>
      <c r="USR319" s="29"/>
      <c r="USS319" s="29"/>
      <c r="UST319" s="29"/>
      <c r="USU319" s="29"/>
      <c r="USV319" s="29"/>
      <c r="USW319" s="29"/>
      <c r="USX319" s="29"/>
      <c r="USY319" s="29"/>
      <c r="USZ319" s="29"/>
      <c r="UTA319" s="29"/>
      <c r="UTB319" s="29"/>
      <c r="UTC319" s="29"/>
      <c r="UTD319" s="29"/>
      <c r="UTE319" s="29"/>
      <c r="UTF319" s="29"/>
      <c r="UTG319" s="29"/>
      <c r="UTH319" s="29"/>
      <c r="UTI319" s="29"/>
      <c r="UTJ319" s="29"/>
      <c r="UTK319" s="29"/>
      <c r="UTL319" s="29"/>
      <c r="UTM319" s="29"/>
      <c r="UTN319" s="29"/>
      <c r="UTO319" s="29"/>
      <c r="UTP319" s="29"/>
      <c r="UTQ319" s="29"/>
      <c r="UTR319" s="29"/>
      <c r="UTS319" s="29"/>
      <c r="UTT319" s="29"/>
      <c r="UTU319" s="29"/>
      <c r="UTV319" s="29"/>
      <c r="UTW319" s="29"/>
      <c r="UTX319" s="29"/>
      <c r="UTY319" s="29"/>
      <c r="UTZ319" s="29"/>
      <c r="UUA319" s="29"/>
      <c r="UUB319" s="29"/>
      <c r="UUC319" s="29"/>
      <c r="UUD319" s="29"/>
      <c r="UUE319" s="29"/>
      <c r="UUF319" s="29"/>
      <c r="UUG319" s="29"/>
      <c r="UUH319" s="29"/>
      <c r="UUI319" s="29"/>
      <c r="UUJ319" s="29"/>
      <c r="UUK319" s="29"/>
      <c r="UUL319" s="29"/>
      <c r="UUM319" s="29"/>
      <c r="UUN319" s="29"/>
      <c r="UUO319" s="29"/>
      <c r="UUP319" s="29"/>
      <c r="UUQ319" s="29"/>
      <c r="UUR319" s="29"/>
      <c r="UUS319" s="29"/>
      <c r="UUT319" s="29"/>
      <c r="UUU319" s="29"/>
      <c r="UUV319" s="29"/>
      <c r="UUW319" s="29"/>
      <c r="UUX319" s="29"/>
      <c r="UUY319" s="29"/>
      <c r="UUZ319" s="29"/>
      <c r="UVA319" s="29"/>
      <c r="UVB319" s="29"/>
      <c r="UVC319" s="29"/>
      <c r="UVD319" s="29"/>
      <c r="UVE319" s="29"/>
      <c r="UVF319" s="29"/>
      <c r="UVG319" s="29"/>
      <c r="UVH319" s="29"/>
      <c r="UVI319" s="29"/>
      <c r="UVJ319" s="29"/>
      <c r="UVK319" s="29"/>
      <c r="UVL319" s="29"/>
      <c r="UVM319" s="29"/>
      <c r="UVN319" s="29"/>
      <c r="UVO319" s="29"/>
      <c r="UVP319" s="29"/>
      <c r="UVQ319" s="29"/>
      <c r="UVR319" s="29"/>
      <c r="UVS319" s="29"/>
      <c r="UVT319" s="29"/>
      <c r="UVU319" s="29"/>
      <c r="UVV319" s="29"/>
      <c r="UVW319" s="29"/>
      <c r="UVX319" s="29"/>
      <c r="UVY319" s="29"/>
      <c r="UVZ319" s="29"/>
      <c r="UWA319" s="29"/>
      <c r="UWB319" s="29"/>
      <c r="UWC319" s="29"/>
      <c r="UWD319" s="29"/>
      <c r="UWE319" s="29"/>
      <c r="UWF319" s="29"/>
      <c r="UWG319" s="29"/>
      <c r="UWH319" s="29"/>
      <c r="UWI319" s="29"/>
      <c r="UWJ319" s="29"/>
      <c r="UWK319" s="29"/>
      <c r="UWL319" s="29"/>
      <c r="UWM319" s="29"/>
      <c r="UWN319" s="29"/>
      <c r="UWO319" s="29"/>
      <c r="UWP319" s="29"/>
      <c r="UWQ319" s="29"/>
      <c r="UWR319" s="29"/>
      <c r="UWS319" s="29"/>
      <c r="UWT319" s="29"/>
      <c r="UWU319" s="29"/>
      <c r="UWV319" s="29"/>
      <c r="UWW319" s="29"/>
      <c r="UWX319" s="29"/>
      <c r="UWY319" s="29"/>
      <c r="UWZ319" s="29"/>
      <c r="UXA319" s="29"/>
      <c r="UXB319" s="29"/>
      <c r="UXC319" s="29"/>
      <c r="UXD319" s="29"/>
      <c r="UXE319" s="29"/>
      <c r="UXF319" s="29"/>
      <c r="UXG319" s="29"/>
      <c r="UXH319" s="29"/>
      <c r="UXI319" s="29"/>
      <c r="UXJ319" s="29"/>
      <c r="UXK319" s="29"/>
      <c r="UXL319" s="29"/>
      <c r="UXM319" s="29"/>
      <c r="UXN319" s="29"/>
      <c r="UXO319" s="29"/>
      <c r="UXP319" s="29"/>
      <c r="UXQ319" s="29"/>
      <c r="UXR319" s="29"/>
      <c r="UXS319" s="29"/>
      <c r="UXT319" s="29"/>
      <c r="UXU319" s="29"/>
      <c r="UXV319" s="29"/>
      <c r="UXW319" s="29"/>
      <c r="UXX319" s="29"/>
      <c r="UXY319" s="29"/>
      <c r="UXZ319" s="29"/>
      <c r="UYA319" s="29"/>
      <c r="UYB319" s="29"/>
      <c r="UYC319" s="29"/>
      <c r="UYD319" s="29"/>
      <c r="UYE319" s="29"/>
      <c r="UYF319" s="29"/>
      <c r="UYG319" s="29"/>
      <c r="UYH319" s="29"/>
      <c r="UYI319" s="29"/>
      <c r="UYJ319" s="29"/>
      <c r="UYK319" s="29"/>
      <c r="UYL319" s="29"/>
      <c r="UYM319" s="29"/>
      <c r="UYN319" s="29"/>
      <c r="UYO319" s="29"/>
      <c r="UYP319" s="29"/>
      <c r="UYQ319" s="29"/>
      <c r="UYR319" s="29"/>
      <c r="UYS319" s="29"/>
      <c r="UYT319" s="29"/>
      <c r="UYU319" s="29"/>
      <c r="UYV319" s="29"/>
      <c r="UYW319" s="29"/>
      <c r="UYX319" s="29"/>
      <c r="UYY319" s="29"/>
      <c r="UYZ319" s="29"/>
      <c r="UZA319" s="29"/>
      <c r="UZB319" s="29"/>
      <c r="UZC319" s="29"/>
      <c r="UZD319" s="29"/>
      <c r="UZE319" s="29"/>
      <c r="UZF319" s="29"/>
      <c r="UZG319" s="29"/>
      <c r="UZH319" s="29"/>
      <c r="UZI319" s="29"/>
      <c r="UZJ319" s="29"/>
      <c r="UZK319" s="29"/>
      <c r="UZL319" s="29"/>
      <c r="UZM319" s="29"/>
      <c r="UZN319" s="29"/>
      <c r="UZO319" s="29"/>
      <c r="UZP319" s="29"/>
      <c r="UZQ319" s="29"/>
      <c r="UZR319" s="29"/>
      <c r="UZS319" s="29"/>
      <c r="UZT319" s="29"/>
      <c r="UZU319" s="29"/>
      <c r="UZV319" s="29"/>
      <c r="UZW319" s="29"/>
      <c r="UZX319" s="29"/>
      <c r="UZY319" s="29"/>
      <c r="UZZ319" s="29"/>
      <c r="VAA319" s="29"/>
      <c r="VAB319" s="29"/>
      <c r="VAC319" s="29"/>
      <c r="VAD319" s="29"/>
      <c r="VAE319" s="29"/>
      <c r="VAF319" s="29"/>
      <c r="VAG319" s="29"/>
      <c r="VAH319" s="29"/>
      <c r="VAI319" s="29"/>
      <c r="VAJ319" s="29"/>
      <c r="VAK319" s="29"/>
      <c r="VAL319" s="29"/>
      <c r="VAM319" s="29"/>
      <c r="VAN319" s="29"/>
      <c r="VAO319" s="29"/>
      <c r="VAP319" s="29"/>
      <c r="VAQ319" s="29"/>
      <c r="VAR319" s="29"/>
      <c r="VAS319" s="29"/>
      <c r="VAT319" s="29"/>
      <c r="VAU319" s="29"/>
      <c r="VAV319" s="29"/>
      <c r="VAW319" s="29"/>
      <c r="VAX319" s="29"/>
      <c r="VAY319" s="29"/>
      <c r="VAZ319" s="29"/>
      <c r="VBA319" s="29"/>
      <c r="VBB319" s="29"/>
      <c r="VBC319" s="29"/>
      <c r="VBD319" s="29"/>
      <c r="VBE319" s="29"/>
      <c r="VBF319" s="29"/>
      <c r="VBG319" s="29"/>
      <c r="VBH319" s="29"/>
      <c r="VBI319" s="29"/>
      <c r="VBJ319" s="29"/>
      <c r="VBK319" s="29"/>
      <c r="VBL319" s="29"/>
      <c r="VBM319" s="29"/>
      <c r="VBN319" s="29"/>
      <c r="VBO319" s="29"/>
      <c r="VBP319" s="29"/>
      <c r="VBQ319" s="29"/>
      <c r="VBR319" s="29"/>
      <c r="VBS319" s="29"/>
      <c r="VBT319" s="29"/>
      <c r="VBU319" s="29"/>
      <c r="VBV319" s="29"/>
      <c r="VBW319" s="29"/>
      <c r="VBX319" s="29"/>
      <c r="VBY319" s="29"/>
      <c r="VBZ319" s="29"/>
      <c r="VCA319" s="29"/>
      <c r="VCB319" s="29"/>
      <c r="VCC319" s="29"/>
      <c r="VCD319" s="29"/>
      <c r="VCE319" s="29"/>
      <c r="VCF319" s="29"/>
      <c r="VCG319" s="29"/>
      <c r="VCH319" s="29"/>
      <c r="VCI319" s="29"/>
      <c r="VCJ319" s="29"/>
      <c r="VCK319" s="29"/>
      <c r="VCL319" s="29"/>
      <c r="VCM319" s="29"/>
      <c r="VCN319" s="29"/>
      <c r="VCO319" s="29"/>
      <c r="VCP319" s="29"/>
      <c r="VCQ319" s="29"/>
      <c r="VCR319" s="29"/>
      <c r="VCS319" s="29"/>
      <c r="VCT319" s="29"/>
      <c r="VCU319" s="29"/>
      <c r="VCV319" s="29"/>
      <c r="VCW319" s="29"/>
      <c r="VCX319" s="29"/>
      <c r="VCY319" s="29"/>
      <c r="VCZ319" s="29"/>
      <c r="VDA319" s="29"/>
      <c r="VDB319" s="29"/>
      <c r="VDC319" s="29"/>
      <c r="VDD319" s="29"/>
      <c r="VDE319" s="29"/>
      <c r="VDF319" s="29"/>
      <c r="VDG319" s="29"/>
      <c r="VDH319" s="29"/>
      <c r="VDI319" s="29"/>
      <c r="VDJ319" s="29"/>
      <c r="VDK319" s="29"/>
      <c r="VDL319" s="29"/>
      <c r="VDM319" s="29"/>
      <c r="VDN319" s="29"/>
      <c r="VDO319" s="29"/>
      <c r="VDP319" s="29"/>
      <c r="VDQ319" s="29"/>
      <c r="VDR319" s="29"/>
      <c r="VDS319" s="29"/>
      <c r="VDT319" s="29"/>
      <c r="VDU319" s="29"/>
      <c r="VDV319" s="29"/>
      <c r="VDW319" s="29"/>
      <c r="VDX319" s="29"/>
      <c r="VDY319" s="29"/>
      <c r="VDZ319" s="29"/>
      <c r="VEA319" s="29"/>
      <c r="VEB319" s="29"/>
      <c r="VEC319" s="29"/>
      <c r="VED319" s="29"/>
      <c r="VEE319" s="29"/>
      <c r="VEF319" s="29"/>
      <c r="VEG319" s="29"/>
      <c r="VEH319" s="29"/>
      <c r="VEI319" s="29"/>
      <c r="VEJ319" s="29"/>
      <c r="VEK319" s="29"/>
      <c r="VEL319" s="29"/>
      <c r="VEM319" s="29"/>
      <c r="VEN319" s="29"/>
      <c r="VEO319" s="29"/>
      <c r="VEP319" s="29"/>
      <c r="VEQ319" s="29"/>
      <c r="VER319" s="29"/>
      <c r="VES319" s="29"/>
      <c r="VET319" s="29"/>
      <c r="VEU319" s="29"/>
      <c r="VEV319" s="29"/>
      <c r="VEW319" s="29"/>
      <c r="VEX319" s="29"/>
      <c r="VEY319" s="29"/>
      <c r="VEZ319" s="29"/>
      <c r="VFA319" s="29"/>
      <c r="VFB319" s="29"/>
      <c r="VFC319" s="29"/>
      <c r="VFD319" s="29"/>
      <c r="VFE319" s="29"/>
      <c r="VFF319" s="29"/>
      <c r="VFG319" s="29"/>
      <c r="VFH319" s="29"/>
      <c r="VFI319" s="29"/>
      <c r="VFJ319" s="29"/>
      <c r="VFK319" s="29"/>
      <c r="VFL319" s="29"/>
      <c r="VFM319" s="29"/>
      <c r="VFN319" s="29"/>
      <c r="VFO319" s="29"/>
      <c r="VFP319" s="29"/>
      <c r="VFQ319" s="29"/>
      <c r="VFR319" s="29"/>
      <c r="VFS319" s="29"/>
      <c r="VFT319" s="29"/>
      <c r="VFU319" s="29"/>
      <c r="VFV319" s="29"/>
      <c r="VFW319" s="29"/>
      <c r="VFX319" s="29"/>
      <c r="VFY319" s="29"/>
      <c r="VFZ319" s="29"/>
      <c r="VGA319" s="29"/>
      <c r="VGB319" s="29"/>
      <c r="VGC319" s="29"/>
      <c r="VGD319" s="29"/>
      <c r="VGE319" s="29"/>
      <c r="VGF319" s="29"/>
      <c r="VGG319" s="29"/>
      <c r="VGH319" s="29"/>
      <c r="VGI319" s="29"/>
      <c r="VGJ319" s="29"/>
      <c r="VGK319" s="29"/>
      <c r="VGL319" s="29"/>
      <c r="VGM319" s="29"/>
      <c r="VGN319" s="29"/>
      <c r="VGO319" s="29"/>
      <c r="VGP319" s="29"/>
      <c r="VGQ319" s="29"/>
      <c r="VGR319" s="29"/>
      <c r="VGS319" s="29"/>
      <c r="VGT319" s="29"/>
      <c r="VGU319" s="29"/>
      <c r="VGV319" s="29"/>
      <c r="VGW319" s="29"/>
      <c r="VGX319" s="29"/>
      <c r="VGY319" s="29"/>
      <c r="VGZ319" s="29"/>
      <c r="VHA319" s="29"/>
      <c r="VHB319" s="29"/>
      <c r="VHC319" s="29"/>
      <c r="VHD319" s="29"/>
      <c r="VHE319" s="29"/>
      <c r="VHF319" s="29"/>
      <c r="VHG319" s="29"/>
      <c r="VHH319" s="29"/>
      <c r="VHI319" s="29"/>
      <c r="VHJ319" s="29"/>
      <c r="VHK319" s="29"/>
      <c r="VHL319" s="29"/>
      <c r="VHM319" s="29"/>
      <c r="VHN319" s="29"/>
      <c r="VHO319" s="29"/>
      <c r="VHP319" s="29"/>
      <c r="VHQ319" s="29"/>
      <c r="VHR319" s="29"/>
      <c r="VHS319" s="29"/>
      <c r="VHT319" s="29"/>
      <c r="VHU319" s="29"/>
      <c r="VHV319" s="29"/>
      <c r="VHW319" s="29"/>
      <c r="VHX319" s="29"/>
      <c r="VHY319" s="29"/>
      <c r="VHZ319" s="29"/>
      <c r="VIA319" s="29"/>
      <c r="VIB319" s="29"/>
      <c r="VIC319" s="29"/>
      <c r="VID319" s="29"/>
      <c r="VIE319" s="29"/>
      <c r="VIF319" s="29"/>
      <c r="VIG319" s="29"/>
      <c r="VIH319" s="29"/>
      <c r="VII319" s="29"/>
      <c r="VIJ319" s="29"/>
      <c r="VIK319" s="29"/>
      <c r="VIL319" s="29"/>
      <c r="VIM319" s="29"/>
      <c r="VIN319" s="29"/>
      <c r="VIO319" s="29"/>
      <c r="VIP319" s="29"/>
      <c r="VIQ319" s="29"/>
      <c r="VIR319" s="29"/>
      <c r="VIS319" s="29"/>
      <c r="VIT319" s="29"/>
      <c r="VIU319" s="29"/>
      <c r="VIV319" s="29"/>
      <c r="VIW319" s="29"/>
      <c r="VIX319" s="29"/>
      <c r="VIY319" s="29"/>
      <c r="VIZ319" s="29"/>
      <c r="VJA319" s="29"/>
      <c r="VJB319" s="29"/>
      <c r="VJC319" s="29"/>
      <c r="VJD319" s="29"/>
      <c r="VJE319" s="29"/>
      <c r="VJF319" s="29"/>
      <c r="VJG319" s="29"/>
      <c r="VJH319" s="29"/>
      <c r="VJI319" s="29"/>
      <c r="VJJ319" s="29"/>
      <c r="VJK319" s="29"/>
      <c r="VJL319" s="29"/>
      <c r="VJM319" s="29"/>
      <c r="VJN319" s="29"/>
      <c r="VJO319" s="29"/>
      <c r="VJP319" s="29"/>
      <c r="VJQ319" s="29"/>
      <c r="VJR319" s="29"/>
      <c r="VJS319" s="29"/>
      <c r="VJT319" s="29"/>
      <c r="VJU319" s="29"/>
      <c r="VJV319" s="29"/>
      <c r="VJW319" s="29"/>
      <c r="VJX319" s="29"/>
      <c r="VJY319" s="29"/>
      <c r="VJZ319" s="29"/>
      <c r="VKA319" s="29"/>
      <c r="VKB319" s="29"/>
      <c r="VKC319" s="29"/>
      <c r="VKD319" s="29"/>
      <c r="VKE319" s="29"/>
      <c r="VKF319" s="29"/>
      <c r="VKG319" s="29"/>
      <c r="VKH319" s="29"/>
      <c r="VKI319" s="29"/>
      <c r="VKJ319" s="29"/>
      <c r="VKK319" s="29"/>
      <c r="VKL319" s="29"/>
      <c r="VKM319" s="29"/>
      <c r="VKN319" s="29"/>
      <c r="VKO319" s="29"/>
      <c r="VKP319" s="29"/>
      <c r="VKQ319" s="29"/>
      <c r="VKR319" s="29"/>
      <c r="VKS319" s="29"/>
      <c r="VKT319" s="29"/>
      <c r="VKU319" s="29"/>
      <c r="VKV319" s="29"/>
      <c r="VKW319" s="29"/>
      <c r="VKX319" s="29"/>
      <c r="VKY319" s="29"/>
      <c r="VKZ319" s="29"/>
      <c r="VLA319" s="29"/>
      <c r="VLB319" s="29"/>
      <c r="VLC319" s="29"/>
      <c r="VLD319" s="29"/>
      <c r="VLE319" s="29"/>
      <c r="VLF319" s="29"/>
      <c r="VLG319" s="29"/>
      <c r="VLH319" s="29"/>
      <c r="VLI319" s="29"/>
      <c r="VLJ319" s="29"/>
      <c r="VLK319" s="29"/>
      <c r="VLL319" s="29"/>
      <c r="VLM319" s="29"/>
      <c r="VLN319" s="29"/>
      <c r="VLO319" s="29"/>
      <c r="VLP319" s="29"/>
      <c r="VLQ319" s="29"/>
      <c r="VLR319" s="29"/>
      <c r="VLS319" s="29"/>
      <c r="VLT319" s="29"/>
      <c r="VLU319" s="29"/>
      <c r="VLV319" s="29"/>
      <c r="VLW319" s="29"/>
      <c r="VLX319" s="29"/>
      <c r="VLY319" s="29"/>
      <c r="VLZ319" s="29"/>
      <c r="VMA319" s="29"/>
      <c r="VMB319" s="29"/>
      <c r="VMC319" s="29"/>
      <c r="VMD319" s="29"/>
      <c r="VME319" s="29"/>
      <c r="VMF319" s="29"/>
      <c r="VMG319" s="29"/>
      <c r="VMH319" s="29"/>
      <c r="VMI319" s="29"/>
      <c r="VMJ319" s="29"/>
      <c r="VMK319" s="29"/>
      <c r="VML319" s="29"/>
      <c r="VMM319" s="29"/>
      <c r="VMN319" s="29"/>
      <c r="VMO319" s="29"/>
      <c r="VMP319" s="29"/>
      <c r="VMQ319" s="29"/>
      <c r="VMR319" s="29"/>
      <c r="VMS319" s="29"/>
      <c r="VMT319" s="29"/>
      <c r="VMU319" s="29"/>
      <c r="VMV319" s="29"/>
      <c r="VMW319" s="29"/>
      <c r="VMX319" s="29"/>
      <c r="VMY319" s="29"/>
      <c r="VMZ319" s="29"/>
      <c r="VNA319" s="29"/>
      <c r="VNB319" s="29"/>
      <c r="VNC319" s="29"/>
      <c r="VND319" s="29"/>
      <c r="VNE319" s="29"/>
      <c r="VNF319" s="29"/>
      <c r="VNG319" s="29"/>
      <c r="VNH319" s="29"/>
      <c r="VNI319" s="29"/>
      <c r="VNJ319" s="29"/>
      <c r="VNK319" s="29"/>
      <c r="VNL319" s="29"/>
      <c r="VNM319" s="29"/>
      <c r="VNN319" s="29"/>
      <c r="VNO319" s="29"/>
      <c r="VNP319" s="29"/>
      <c r="VNQ319" s="29"/>
      <c r="VNR319" s="29"/>
      <c r="VNS319" s="29"/>
      <c r="VNT319" s="29"/>
      <c r="VNU319" s="29"/>
      <c r="VNV319" s="29"/>
      <c r="VNW319" s="29"/>
      <c r="VNX319" s="29"/>
      <c r="VNY319" s="29"/>
      <c r="VNZ319" s="29"/>
      <c r="VOA319" s="29"/>
      <c r="VOB319" s="29"/>
      <c r="VOC319" s="29"/>
      <c r="VOD319" s="29"/>
      <c r="VOE319" s="29"/>
      <c r="VOF319" s="29"/>
      <c r="VOG319" s="29"/>
      <c r="VOH319" s="29"/>
      <c r="VOI319" s="29"/>
      <c r="VOJ319" s="29"/>
      <c r="VOK319" s="29"/>
      <c r="VOL319" s="29"/>
      <c r="VOM319" s="29"/>
      <c r="VON319" s="29"/>
      <c r="VOO319" s="29"/>
      <c r="VOP319" s="29"/>
      <c r="VOQ319" s="29"/>
      <c r="VOR319" s="29"/>
      <c r="VOS319" s="29"/>
      <c r="VOT319" s="29"/>
      <c r="VOU319" s="29"/>
      <c r="VOV319" s="29"/>
      <c r="VOW319" s="29"/>
      <c r="VOX319" s="29"/>
      <c r="VOY319" s="29"/>
      <c r="VOZ319" s="29"/>
      <c r="VPA319" s="29"/>
      <c r="VPB319" s="29"/>
      <c r="VPC319" s="29"/>
      <c r="VPD319" s="29"/>
      <c r="VPE319" s="29"/>
      <c r="VPF319" s="29"/>
      <c r="VPG319" s="29"/>
      <c r="VPH319" s="29"/>
      <c r="VPI319" s="29"/>
      <c r="VPJ319" s="29"/>
      <c r="VPK319" s="29"/>
      <c r="VPL319" s="29"/>
      <c r="VPM319" s="29"/>
      <c r="VPN319" s="29"/>
      <c r="VPO319" s="29"/>
      <c r="VPP319" s="29"/>
      <c r="VPQ319" s="29"/>
      <c r="VPR319" s="29"/>
      <c r="VPS319" s="29"/>
      <c r="VPT319" s="29"/>
      <c r="VPU319" s="29"/>
      <c r="VPV319" s="29"/>
      <c r="VPW319" s="29"/>
      <c r="VPX319" s="29"/>
      <c r="VPY319" s="29"/>
      <c r="VPZ319" s="29"/>
      <c r="VQA319" s="29"/>
      <c r="VQB319" s="29"/>
      <c r="VQC319" s="29"/>
      <c r="VQD319" s="29"/>
      <c r="VQE319" s="29"/>
      <c r="VQF319" s="29"/>
      <c r="VQG319" s="29"/>
      <c r="VQH319" s="29"/>
      <c r="VQI319" s="29"/>
      <c r="VQJ319" s="29"/>
      <c r="VQK319" s="29"/>
      <c r="VQL319" s="29"/>
      <c r="VQM319" s="29"/>
      <c r="VQN319" s="29"/>
      <c r="VQO319" s="29"/>
      <c r="VQP319" s="29"/>
      <c r="VQQ319" s="29"/>
      <c r="VQR319" s="29"/>
      <c r="VQS319" s="29"/>
      <c r="VQT319" s="29"/>
      <c r="VQU319" s="29"/>
      <c r="VQV319" s="29"/>
      <c r="VQW319" s="29"/>
      <c r="VQX319" s="29"/>
      <c r="VQY319" s="29"/>
      <c r="VQZ319" s="29"/>
      <c r="VRA319" s="29"/>
      <c r="VRB319" s="29"/>
      <c r="VRC319" s="29"/>
      <c r="VRD319" s="29"/>
      <c r="VRE319" s="29"/>
      <c r="VRF319" s="29"/>
      <c r="VRG319" s="29"/>
      <c r="VRH319" s="29"/>
      <c r="VRI319" s="29"/>
      <c r="VRJ319" s="29"/>
      <c r="VRK319" s="29"/>
      <c r="VRL319" s="29"/>
      <c r="VRM319" s="29"/>
      <c r="VRN319" s="29"/>
      <c r="VRO319" s="29"/>
      <c r="VRP319" s="29"/>
      <c r="VRQ319" s="29"/>
      <c r="VRR319" s="29"/>
      <c r="VRS319" s="29"/>
      <c r="VRT319" s="29"/>
      <c r="VRU319" s="29"/>
      <c r="VRV319" s="29"/>
      <c r="VRW319" s="29"/>
      <c r="VRX319" s="29"/>
      <c r="VRY319" s="29"/>
      <c r="VRZ319" s="29"/>
      <c r="VSA319" s="29"/>
      <c r="VSB319" s="29"/>
      <c r="VSC319" s="29"/>
      <c r="VSD319" s="29"/>
      <c r="VSE319" s="29"/>
      <c r="VSF319" s="29"/>
      <c r="VSG319" s="29"/>
      <c r="VSH319" s="29"/>
      <c r="VSI319" s="29"/>
      <c r="VSJ319" s="29"/>
      <c r="VSK319" s="29"/>
      <c r="VSL319" s="29"/>
      <c r="VSM319" s="29"/>
      <c r="VSN319" s="29"/>
      <c r="VSO319" s="29"/>
      <c r="VSP319" s="29"/>
      <c r="VSQ319" s="29"/>
      <c r="VSR319" s="29"/>
      <c r="VSS319" s="29"/>
      <c r="VST319" s="29"/>
      <c r="VSU319" s="29"/>
      <c r="VSV319" s="29"/>
      <c r="VSW319" s="29"/>
      <c r="VSX319" s="29"/>
      <c r="VSY319" s="29"/>
      <c r="VSZ319" s="29"/>
      <c r="VTA319" s="29"/>
      <c r="VTB319" s="29"/>
      <c r="VTC319" s="29"/>
      <c r="VTD319" s="29"/>
      <c r="VTE319" s="29"/>
      <c r="VTF319" s="29"/>
      <c r="VTG319" s="29"/>
      <c r="VTH319" s="29"/>
      <c r="VTI319" s="29"/>
      <c r="VTJ319" s="29"/>
      <c r="VTK319" s="29"/>
      <c r="VTL319" s="29"/>
      <c r="VTM319" s="29"/>
      <c r="VTN319" s="29"/>
      <c r="VTO319" s="29"/>
      <c r="VTP319" s="29"/>
      <c r="VTQ319" s="29"/>
      <c r="VTR319" s="29"/>
      <c r="VTS319" s="29"/>
      <c r="VTT319" s="29"/>
      <c r="VTU319" s="29"/>
      <c r="VTV319" s="29"/>
      <c r="VTW319" s="29"/>
      <c r="VTX319" s="29"/>
      <c r="VTY319" s="29"/>
      <c r="VTZ319" s="29"/>
      <c r="VUA319" s="29"/>
      <c r="VUB319" s="29"/>
      <c r="VUC319" s="29"/>
      <c r="VUD319" s="29"/>
      <c r="VUE319" s="29"/>
      <c r="VUF319" s="29"/>
      <c r="VUG319" s="29"/>
      <c r="VUH319" s="29"/>
      <c r="VUI319" s="29"/>
      <c r="VUJ319" s="29"/>
      <c r="VUK319" s="29"/>
      <c r="VUL319" s="29"/>
      <c r="VUM319" s="29"/>
      <c r="VUN319" s="29"/>
      <c r="VUO319" s="29"/>
      <c r="VUP319" s="29"/>
      <c r="VUQ319" s="29"/>
      <c r="VUR319" s="29"/>
      <c r="VUS319" s="29"/>
      <c r="VUT319" s="29"/>
      <c r="VUU319" s="29"/>
      <c r="VUV319" s="29"/>
      <c r="VUW319" s="29"/>
      <c r="VUX319" s="29"/>
      <c r="VUY319" s="29"/>
      <c r="VUZ319" s="29"/>
      <c r="VVA319" s="29"/>
      <c r="VVB319" s="29"/>
      <c r="VVC319" s="29"/>
      <c r="VVD319" s="29"/>
      <c r="VVE319" s="29"/>
      <c r="VVF319" s="29"/>
      <c r="VVG319" s="29"/>
      <c r="VVH319" s="29"/>
      <c r="VVI319" s="29"/>
      <c r="VVJ319" s="29"/>
      <c r="VVK319" s="29"/>
      <c r="VVL319" s="29"/>
      <c r="VVM319" s="29"/>
      <c r="VVN319" s="29"/>
      <c r="VVO319" s="29"/>
      <c r="VVP319" s="29"/>
      <c r="VVQ319" s="29"/>
      <c r="VVR319" s="29"/>
      <c r="VVS319" s="29"/>
      <c r="VVT319" s="29"/>
      <c r="VVU319" s="29"/>
      <c r="VVV319" s="29"/>
      <c r="VVW319" s="29"/>
      <c r="VVX319" s="29"/>
      <c r="VVY319" s="29"/>
      <c r="VVZ319" s="29"/>
      <c r="VWA319" s="29"/>
      <c r="VWB319" s="29"/>
      <c r="VWC319" s="29"/>
      <c r="VWD319" s="29"/>
      <c r="VWE319" s="29"/>
      <c r="VWF319" s="29"/>
      <c r="VWG319" s="29"/>
      <c r="VWH319" s="29"/>
      <c r="VWI319" s="29"/>
      <c r="VWJ319" s="29"/>
      <c r="VWK319" s="29"/>
      <c r="VWL319" s="29"/>
      <c r="VWM319" s="29"/>
      <c r="VWN319" s="29"/>
      <c r="VWO319" s="29"/>
      <c r="VWP319" s="29"/>
      <c r="VWQ319" s="29"/>
      <c r="VWR319" s="29"/>
      <c r="VWS319" s="29"/>
      <c r="VWT319" s="29"/>
      <c r="VWU319" s="29"/>
      <c r="VWV319" s="29"/>
      <c r="VWW319" s="29"/>
      <c r="VWX319" s="29"/>
      <c r="VWY319" s="29"/>
      <c r="VWZ319" s="29"/>
      <c r="VXA319" s="29"/>
      <c r="VXB319" s="29"/>
      <c r="VXC319" s="29"/>
      <c r="VXD319" s="29"/>
      <c r="VXE319" s="29"/>
      <c r="VXF319" s="29"/>
      <c r="VXG319" s="29"/>
      <c r="VXH319" s="29"/>
      <c r="VXI319" s="29"/>
      <c r="VXJ319" s="29"/>
      <c r="VXK319" s="29"/>
      <c r="VXL319" s="29"/>
      <c r="VXM319" s="29"/>
      <c r="VXN319" s="29"/>
      <c r="VXO319" s="29"/>
      <c r="VXP319" s="29"/>
      <c r="VXQ319" s="29"/>
      <c r="VXR319" s="29"/>
      <c r="VXS319" s="29"/>
      <c r="VXT319" s="29"/>
      <c r="VXU319" s="29"/>
      <c r="VXV319" s="29"/>
      <c r="VXW319" s="29"/>
      <c r="VXX319" s="29"/>
      <c r="VXY319" s="29"/>
      <c r="VXZ319" s="29"/>
      <c r="VYA319" s="29"/>
      <c r="VYB319" s="29"/>
      <c r="VYC319" s="29"/>
      <c r="VYD319" s="29"/>
      <c r="VYE319" s="29"/>
      <c r="VYF319" s="29"/>
      <c r="VYG319" s="29"/>
      <c r="VYH319" s="29"/>
      <c r="VYI319" s="29"/>
      <c r="VYJ319" s="29"/>
      <c r="VYK319" s="29"/>
      <c r="VYL319" s="29"/>
      <c r="VYM319" s="29"/>
      <c r="VYN319" s="29"/>
      <c r="VYO319" s="29"/>
      <c r="VYP319" s="29"/>
      <c r="VYQ319" s="29"/>
      <c r="VYR319" s="29"/>
      <c r="VYS319" s="29"/>
      <c r="VYT319" s="29"/>
      <c r="VYU319" s="29"/>
      <c r="VYV319" s="29"/>
      <c r="VYW319" s="29"/>
      <c r="VYX319" s="29"/>
      <c r="VYY319" s="29"/>
      <c r="VYZ319" s="29"/>
      <c r="VZA319" s="29"/>
      <c r="VZB319" s="29"/>
      <c r="VZC319" s="29"/>
      <c r="VZD319" s="29"/>
      <c r="VZE319" s="29"/>
      <c r="VZF319" s="29"/>
      <c r="VZG319" s="29"/>
      <c r="VZH319" s="29"/>
      <c r="VZI319" s="29"/>
      <c r="VZJ319" s="29"/>
      <c r="VZK319" s="29"/>
      <c r="VZL319" s="29"/>
      <c r="VZM319" s="29"/>
      <c r="VZN319" s="29"/>
      <c r="VZO319" s="29"/>
      <c r="VZP319" s="29"/>
      <c r="VZQ319" s="29"/>
      <c r="VZR319" s="29"/>
      <c r="VZS319" s="29"/>
      <c r="VZT319" s="29"/>
      <c r="VZU319" s="29"/>
      <c r="VZV319" s="29"/>
      <c r="VZW319" s="29"/>
      <c r="VZX319" s="29"/>
      <c r="VZY319" s="29"/>
      <c r="VZZ319" s="29"/>
      <c r="WAA319" s="29"/>
      <c r="WAB319" s="29"/>
      <c r="WAC319" s="29"/>
      <c r="WAD319" s="29"/>
      <c r="WAE319" s="29"/>
      <c r="WAF319" s="29"/>
      <c r="WAG319" s="29"/>
      <c r="WAH319" s="29"/>
      <c r="WAI319" s="29"/>
      <c r="WAJ319" s="29"/>
      <c r="WAK319" s="29"/>
      <c r="WAL319" s="29"/>
      <c r="WAM319" s="29"/>
      <c r="WAN319" s="29"/>
      <c r="WAO319" s="29"/>
      <c r="WAP319" s="29"/>
      <c r="WAQ319" s="29"/>
      <c r="WAR319" s="29"/>
      <c r="WAS319" s="29"/>
      <c r="WAT319" s="29"/>
      <c r="WAU319" s="29"/>
      <c r="WAV319" s="29"/>
      <c r="WAW319" s="29"/>
      <c r="WAX319" s="29"/>
      <c r="WAY319" s="29"/>
      <c r="WAZ319" s="29"/>
      <c r="WBA319" s="29"/>
      <c r="WBB319" s="29"/>
      <c r="WBC319" s="29"/>
      <c r="WBD319" s="29"/>
      <c r="WBE319" s="29"/>
      <c r="WBF319" s="29"/>
      <c r="WBG319" s="29"/>
      <c r="WBH319" s="29"/>
      <c r="WBI319" s="29"/>
      <c r="WBJ319" s="29"/>
      <c r="WBK319" s="29"/>
      <c r="WBL319" s="29"/>
      <c r="WBM319" s="29"/>
      <c r="WBN319" s="29"/>
      <c r="WBO319" s="29"/>
      <c r="WBP319" s="29"/>
      <c r="WBQ319" s="29"/>
      <c r="WBR319" s="29"/>
      <c r="WBS319" s="29"/>
      <c r="WBT319" s="29"/>
      <c r="WBU319" s="29"/>
      <c r="WBV319" s="29"/>
      <c r="WBW319" s="29"/>
      <c r="WBX319" s="29"/>
      <c r="WBY319" s="29"/>
      <c r="WBZ319" s="29"/>
      <c r="WCA319" s="29"/>
      <c r="WCB319" s="29"/>
      <c r="WCC319" s="29"/>
      <c r="WCD319" s="29"/>
      <c r="WCE319" s="29"/>
      <c r="WCF319" s="29"/>
      <c r="WCG319" s="29"/>
      <c r="WCH319" s="29"/>
      <c r="WCI319" s="29"/>
      <c r="WCJ319" s="29"/>
      <c r="WCK319" s="29"/>
      <c r="WCL319" s="29"/>
      <c r="WCM319" s="29"/>
      <c r="WCN319" s="29"/>
      <c r="WCO319" s="29"/>
      <c r="WCP319" s="29"/>
      <c r="WCQ319" s="29"/>
      <c r="WCR319" s="29"/>
      <c r="WCS319" s="29"/>
      <c r="WCT319" s="29"/>
      <c r="WCU319" s="29"/>
      <c r="WCV319" s="29"/>
      <c r="WCW319" s="29"/>
      <c r="WCX319" s="29"/>
      <c r="WCY319" s="29"/>
      <c r="WCZ319" s="29"/>
      <c r="WDA319" s="29"/>
      <c r="WDB319" s="29"/>
      <c r="WDC319" s="29"/>
      <c r="WDD319" s="29"/>
      <c r="WDE319" s="29"/>
      <c r="WDF319" s="29"/>
      <c r="WDG319" s="29"/>
      <c r="WDH319" s="29"/>
      <c r="WDI319" s="29"/>
      <c r="WDJ319" s="29"/>
      <c r="WDK319" s="29"/>
      <c r="WDL319" s="29"/>
      <c r="WDM319" s="29"/>
      <c r="WDN319" s="29"/>
      <c r="WDO319" s="29"/>
      <c r="WDP319" s="29"/>
      <c r="WDQ319" s="29"/>
      <c r="WDR319" s="29"/>
      <c r="WDS319" s="29"/>
      <c r="WDT319" s="29"/>
      <c r="WDU319" s="29"/>
      <c r="WDV319" s="29"/>
      <c r="WDW319" s="29"/>
      <c r="WDX319" s="29"/>
      <c r="WDY319" s="29"/>
      <c r="WDZ319" s="29"/>
      <c r="WEA319" s="29"/>
      <c r="WEB319" s="29"/>
      <c r="WEC319" s="29"/>
      <c r="WED319" s="29"/>
      <c r="WEE319" s="29"/>
      <c r="WEF319" s="29"/>
      <c r="WEG319" s="29"/>
      <c r="WEH319" s="29"/>
      <c r="WEI319" s="29"/>
      <c r="WEJ319" s="29"/>
      <c r="WEK319" s="29"/>
      <c r="WEL319" s="29"/>
      <c r="WEM319" s="29"/>
      <c r="WEN319" s="29"/>
      <c r="WEO319" s="29"/>
      <c r="WEP319" s="29"/>
      <c r="WEQ319" s="29"/>
      <c r="WER319" s="29"/>
      <c r="WES319" s="29"/>
      <c r="WET319" s="29"/>
      <c r="WEU319" s="29"/>
      <c r="WEV319" s="29"/>
      <c r="WEW319" s="29"/>
      <c r="WEX319" s="29"/>
      <c r="WEY319" s="29"/>
      <c r="WEZ319" s="29"/>
      <c r="WFA319" s="29"/>
      <c r="WFB319" s="29"/>
      <c r="WFC319" s="29"/>
      <c r="WFD319" s="29"/>
      <c r="WFE319" s="29"/>
      <c r="WFF319" s="29"/>
      <c r="WFG319" s="29"/>
      <c r="WFH319" s="29"/>
      <c r="WFI319" s="29"/>
      <c r="WFJ319" s="29"/>
      <c r="WFK319" s="29"/>
      <c r="WFL319" s="29"/>
      <c r="WFM319" s="29"/>
      <c r="WFN319" s="29"/>
      <c r="WFO319" s="29"/>
      <c r="WFP319" s="29"/>
      <c r="WFQ319" s="29"/>
      <c r="WFR319" s="29"/>
      <c r="WFS319" s="29"/>
      <c r="WFT319" s="29"/>
      <c r="WFU319" s="29"/>
      <c r="WFV319" s="29"/>
      <c r="WFW319" s="29"/>
      <c r="WFX319" s="29"/>
      <c r="WFY319" s="29"/>
      <c r="WFZ319" s="29"/>
      <c r="WGA319" s="29"/>
      <c r="WGB319" s="29"/>
      <c r="WGC319" s="29"/>
      <c r="WGD319" s="29"/>
      <c r="WGE319" s="29"/>
      <c r="WGF319" s="29"/>
      <c r="WGG319" s="29"/>
      <c r="WGH319" s="29"/>
      <c r="WGI319" s="29"/>
      <c r="WGJ319" s="29"/>
      <c r="WGK319" s="29"/>
      <c r="WGL319" s="29"/>
      <c r="WGM319" s="29"/>
      <c r="WGN319" s="29"/>
      <c r="WGO319" s="29"/>
      <c r="WGP319" s="29"/>
      <c r="WGQ319" s="29"/>
      <c r="WGR319" s="29"/>
      <c r="WGS319" s="29"/>
      <c r="WGT319" s="29"/>
      <c r="WGU319" s="29"/>
      <c r="WGV319" s="29"/>
      <c r="WGW319" s="29"/>
      <c r="WGX319" s="29"/>
      <c r="WGY319" s="29"/>
      <c r="WGZ319" s="29"/>
      <c r="WHA319" s="29"/>
      <c r="WHB319" s="29"/>
      <c r="WHC319" s="29"/>
      <c r="WHD319" s="29"/>
      <c r="WHE319" s="29"/>
      <c r="WHF319" s="29"/>
      <c r="WHG319" s="29"/>
      <c r="WHH319" s="29"/>
      <c r="WHI319" s="29"/>
      <c r="WHJ319" s="29"/>
      <c r="WHK319" s="29"/>
      <c r="WHL319" s="29"/>
      <c r="WHM319" s="29"/>
      <c r="WHN319" s="29"/>
      <c r="WHO319" s="29"/>
      <c r="WHP319" s="29"/>
      <c r="WHQ319" s="29"/>
      <c r="WHR319" s="29"/>
      <c r="WHS319" s="29"/>
      <c r="WHT319" s="29"/>
      <c r="WHU319" s="29"/>
      <c r="WHV319" s="29"/>
      <c r="WHW319" s="29"/>
      <c r="WHX319" s="29"/>
      <c r="WHY319" s="29"/>
      <c r="WHZ319" s="29"/>
      <c r="WIA319" s="29"/>
      <c r="WIB319" s="29"/>
      <c r="WIC319" s="29"/>
      <c r="WID319" s="29"/>
      <c r="WIE319" s="29"/>
      <c r="WIF319" s="29"/>
      <c r="WIG319" s="29"/>
      <c r="WIH319" s="29"/>
      <c r="WII319" s="29"/>
      <c r="WIJ319" s="29"/>
      <c r="WIK319" s="29"/>
      <c r="WIL319" s="29"/>
      <c r="WIM319" s="29"/>
      <c r="WIN319" s="29"/>
      <c r="WIO319" s="29"/>
      <c r="WIP319" s="29"/>
      <c r="WIQ319" s="29"/>
      <c r="WIR319" s="29"/>
      <c r="WIS319" s="29"/>
      <c r="WIT319" s="29"/>
      <c r="WIU319" s="29"/>
      <c r="WIV319" s="29"/>
      <c r="WIW319" s="29"/>
      <c r="WIX319" s="29"/>
      <c r="WIY319" s="29"/>
      <c r="WIZ319" s="29"/>
      <c r="WJA319" s="29"/>
      <c r="WJB319" s="29"/>
      <c r="WJC319" s="29"/>
      <c r="WJD319" s="29"/>
      <c r="WJE319" s="29"/>
      <c r="WJF319" s="29"/>
      <c r="WJG319" s="29"/>
      <c r="WJH319" s="29"/>
      <c r="WJI319" s="29"/>
      <c r="WJJ319" s="29"/>
      <c r="WJK319" s="29"/>
      <c r="WJL319" s="29"/>
      <c r="WJM319" s="29"/>
      <c r="WJN319" s="29"/>
      <c r="WJO319" s="29"/>
      <c r="WJP319" s="29"/>
      <c r="WJQ319" s="29"/>
      <c r="WJR319" s="29"/>
      <c r="WJS319" s="29"/>
      <c r="WJT319" s="29"/>
      <c r="WJU319" s="29"/>
      <c r="WJV319" s="29"/>
      <c r="WJW319" s="29"/>
      <c r="WJX319" s="29"/>
      <c r="WJY319" s="29"/>
      <c r="WJZ319" s="29"/>
      <c r="WKA319" s="29"/>
      <c r="WKB319" s="29"/>
      <c r="WKC319" s="29"/>
      <c r="WKD319" s="29"/>
      <c r="WKE319" s="29"/>
      <c r="WKF319" s="29"/>
      <c r="WKG319" s="29"/>
      <c r="WKH319" s="29"/>
      <c r="WKI319" s="29"/>
      <c r="WKJ319" s="29"/>
      <c r="WKK319" s="29"/>
      <c r="WKL319" s="29"/>
      <c r="WKM319" s="29"/>
      <c r="WKN319" s="29"/>
      <c r="WKO319" s="29"/>
      <c r="WKP319" s="29"/>
      <c r="WKQ319" s="29"/>
      <c r="WKR319" s="29"/>
      <c r="WKS319" s="29"/>
      <c r="WKT319" s="29"/>
      <c r="WKU319" s="29"/>
      <c r="WKV319" s="29"/>
      <c r="WKW319" s="29"/>
      <c r="WKX319" s="29"/>
      <c r="WKY319" s="29"/>
      <c r="WKZ319" s="29"/>
      <c r="WLA319" s="29"/>
      <c r="WLB319" s="29"/>
      <c r="WLC319" s="29"/>
      <c r="WLD319" s="29"/>
      <c r="WLE319" s="29"/>
      <c r="WLF319" s="29"/>
      <c r="WLG319" s="29"/>
      <c r="WLH319" s="29"/>
      <c r="WLI319" s="29"/>
      <c r="WLJ319" s="29"/>
      <c r="WLK319" s="29"/>
      <c r="WLL319" s="29"/>
      <c r="WLM319" s="29"/>
      <c r="WLN319" s="29"/>
      <c r="WLO319" s="29"/>
      <c r="WLP319" s="29"/>
      <c r="WLQ319" s="29"/>
      <c r="WLR319" s="29"/>
      <c r="WLS319" s="29"/>
      <c r="WLT319" s="29"/>
      <c r="WLU319" s="29"/>
      <c r="WLV319" s="29"/>
      <c r="WLW319" s="29"/>
      <c r="WLX319" s="29"/>
      <c r="WLY319" s="29"/>
      <c r="WLZ319" s="29"/>
      <c r="WMA319" s="29"/>
      <c r="WMB319" s="29"/>
      <c r="WMC319" s="29"/>
      <c r="WMD319" s="29"/>
      <c r="WME319" s="29"/>
      <c r="WMF319" s="29"/>
      <c r="WMG319" s="29"/>
      <c r="WMH319" s="29"/>
      <c r="WMI319" s="29"/>
      <c r="WMJ319" s="29"/>
      <c r="WMK319" s="29"/>
      <c r="WML319" s="29"/>
      <c r="WMM319" s="29"/>
      <c r="WMN319" s="29"/>
      <c r="WMO319" s="29"/>
      <c r="WMP319" s="29"/>
      <c r="WMQ319" s="29"/>
      <c r="WMR319" s="29"/>
      <c r="WMS319" s="29"/>
      <c r="WMT319" s="29"/>
      <c r="WMU319" s="29"/>
      <c r="WMV319" s="29"/>
      <c r="WMW319" s="29"/>
      <c r="WMX319" s="29"/>
      <c r="WMY319" s="29"/>
      <c r="WMZ319" s="29"/>
      <c r="WNA319" s="29"/>
      <c r="WNB319" s="29"/>
      <c r="WNC319" s="29"/>
      <c r="WND319" s="29"/>
      <c r="WNE319" s="29"/>
      <c r="WNF319" s="29"/>
      <c r="WNG319" s="29"/>
      <c r="WNH319" s="29"/>
      <c r="WNI319" s="29"/>
      <c r="WNJ319" s="29"/>
      <c r="WNK319" s="29"/>
      <c r="WNL319" s="29"/>
      <c r="WNM319" s="29"/>
      <c r="WNN319" s="29"/>
      <c r="WNO319" s="29"/>
      <c r="WNP319" s="29"/>
      <c r="WNQ319" s="29"/>
      <c r="WNR319" s="29"/>
      <c r="WNS319" s="29"/>
      <c r="WNT319" s="29"/>
      <c r="WNU319" s="29"/>
      <c r="WNV319" s="29"/>
      <c r="WNW319" s="29"/>
      <c r="WNX319" s="29"/>
      <c r="WNY319" s="29"/>
      <c r="WNZ319" s="29"/>
      <c r="WOA319" s="29"/>
      <c r="WOB319" s="29"/>
      <c r="WOC319" s="29"/>
      <c r="WOD319" s="29"/>
      <c r="WOE319" s="29"/>
      <c r="WOF319" s="29"/>
      <c r="WOG319" s="29"/>
      <c r="WOH319" s="29"/>
      <c r="WOI319" s="29"/>
      <c r="WOJ319" s="29"/>
      <c r="WOK319" s="29"/>
      <c r="WOL319" s="29"/>
      <c r="WOM319" s="29"/>
      <c r="WON319" s="29"/>
      <c r="WOO319" s="29"/>
      <c r="WOP319" s="29"/>
      <c r="WOQ319" s="29"/>
      <c r="WOR319" s="29"/>
      <c r="WOS319" s="29"/>
      <c r="WOT319" s="29"/>
      <c r="WOU319" s="29"/>
      <c r="WOV319" s="29"/>
      <c r="WOW319" s="29"/>
      <c r="WOX319" s="29"/>
      <c r="WOY319" s="29"/>
      <c r="WOZ319" s="29"/>
      <c r="WPA319" s="29"/>
      <c r="WPB319" s="29"/>
      <c r="WPC319" s="29"/>
      <c r="WPD319" s="29"/>
      <c r="WPE319" s="29"/>
      <c r="WPF319" s="29"/>
      <c r="WPG319" s="29"/>
      <c r="WPH319" s="29"/>
      <c r="WPI319" s="29"/>
      <c r="WPJ319" s="29"/>
      <c r="WPK319" s="29"/>
      <c r="WPL319" s="29"/>
      <c r="WPM319" s="29"/>
      <c r="WPN319" s="29"/>
      <c r="WPO319" s="29"/>
      <c r="WPP319" s="29"/>
      <c r="WPQ319" s="29"/>
      <c r="WPR319" s="29"/>
      <c r="WPS319" s="29"/>
      <c r="WPT319" s="29"/>
      <c r="WPU319" s="29"/>
      <c r="WPV319" s="29"/>
      <c r="WPW319" s="29"/>
      <c r="WPX319" s="29"/>
      <c r="WPY319" s="29"/>
      <c r="WPZ319" s="29"/>
      <c r="WQA319" s="29"/>
      <c r="WQB319" s="29"/>
      <c r="WQC319" s="29"/>
      <c r="WQD319" s="29"/>
      <c r="WQE319" s="29"/>
      <c r="WQF319" s="29"/>
      <c r="WQG319" s="29"/>
      <c r="WQH319" s="29"/>
      <c r="WQI319" s="29"/>
      <c r="WQJ319" s="29"/>
      <c r="WQK319" s="29"/>
      <c r="WQL319" s="29"/>
      <c r="WQM319" s="29"/>
      <c r="WQN319" s="29"/>
      <c r="WQO319" s="29"/>
      <c r="WQP319" s="29"/>
      <c r="WQQ319" s="29"/>
      <c r="WQR319" s="29"/>
      <c r="WQS319" s="29"/>
      <c r="WQT319" s="29"/>
      <c r="WQU319" s="29"/>
      <c r="WQV319" s="29"/>
      <c r="WQW319" s="29"/>
      <c r="WQX319" s="29"/>
      <c r="WQY319" s="29"/>
      <c r="WQZ319" s="29"/>
      <c r="WRA319" s="29"/>
      <c r="WRB319" s="29"/>
      <c r="WRC319" s="29"/>
      <c r="WRD319" s="29"/>
      <c r="WRE319" s="29"/>
      <c r="WRF319" s="29"/>
      <c r="WRG319" s="29"/>
      <c r="WRH319" s="29"/>
      <c r="WRI319" s="29"/>
      <c r="WRJ319" s="29"/>
      <c r="WRK319" s="29"/>
      <c r="WRL319" s="29"/>
      <c r="WRM319" s="29"/>
      <c r="WRN319" s="29"/>
      <c r="WRO319" s="29"/>
      <c r="WRP319" s="29"/>
      <c r="WRQ319" s="29"/>
      <c r="WRR319" s="29"/>
      <c r="WRS319" s="29"/>
      <c r="WRT319" s="29"/>
      <c r="WRU319" s="29"/>
      <c r="WRV319" s="29"/>
      <c r="WRW319" s="29"/>
      <c r="WRX319" s="29"/>
      <c r="WRY319" s="29"/>
      <c r="WRZ319" s="29"/>
      <c r="WSA319" s="29"/>
      <c r="WSB319" s="29"/>
      <c r="WSC319" s="29"/>
      <c r="WSD319" s="29"/>
      <c r="WSE319" s="29"/>
      <c r="WSF319" s="29"/>
      <c r="WSG319" s="29"/>
      <c r="WSH319" s="29"/>
      <c r="WSI319" s="29"/>
      <c r="WSJ319" s="29"/>
      <c r="WSK319" s="29"/>
      <c r="WSL319" s="29"/>
      <c r="WSM319" s="29"/>
      <c r="WSN319" s="29"/>
      <c r="WSO319" s="29"/>
      <c r="WSP319" s="29"/>
      <c r="WSQ319" s="29"/>
      <c r="WSR319" s="29"/>
      <c r="WSS319" s="29"/>
      <c r="WST319" s="29"/>
      <c r="WSU319" s="29"/>
      <c r="WSV319" s="29"/>
      <c r="WSW319" s="29"/>
      <c r="WSX319" s="29"/>
      <c r="WSY319" s="29"/>
      <c r="WSZ319" s="29"/>
      <c r="WTA319" s="29"/>
      <c r="WTB319" s="29"/>
      <c r="WTC319" s="29"/>
      <c r="WTD319" s="29"/>
      <c r="WTE319" s="29"/>
      <c r="WTF319" s="29"/>
      <c r="WTG319" s="29"/>
      <c r="WTH319" s="29"/>
      <c r="WTI319" s="29"/>
      <c r="WTJ319" s="29"/>
      <c r="WTK319" s="29"/>
      <c r="WTL319" s="29"/>
      <c r="WTM319" s="29"/>
      <c r="WTN319" s="29"/>
      <c r="WTO319" s="29"/>
      <c r="WTP319" s="29"/>
      <c r="WTQ319" s="29"/>
      <c r="WTR319" s="29"/>
      <c r="WTS319" s="29"/>
      <c r="WTT319" s="29"/>
      <c r="WTU319" s="29"/>
      <c r="WTV319" s="29"/>
      <c r="WTW319" s="29"/>
      <c r="WTX319" s="29"/>
      <c r="WTY319" s="29"/>
      <c r="WTZ319" s="29"/>
      <c r="WUA319" s="29"/>
      <c r="WUB319" s="29"/>
      <c r="WUC319" s="29"/>
      <c r="WUD319" s="29"/>
      <c r="WUE319" s="29"/>
      <c r="WUF319" s="29"/>
      <c r="WUG319" s="29"/>
      <c r="WUH319" s="29"/>
      <c r="WUI319" s="29"/>
      <c r="WUJ319" s="29"/>
      <c r="WUK319" s="29"/>
      <c r="WUL319" s="29"/>
      <c r="WUM319" s="29"/>
      <c r="WUN319" s="29"/>
      <c r="WUO319" s="29"/>
      <c r="WUP319" s="29"/>
      <c r="WUQ319" s="29"/>
      <c r="WUR319" s="29"/>
      <c r="WUS319" s="29"/>
      <c r="WUT319" s="29"/>
      <c r="WUU319" s="29"/>
      <c r="WUV319" s="29"/>
      <c r="WUW319" s="29"/>
      <c r="WUX319" s="29"/>
      <c r="WUY319" s="29"/>
      <c r="WUZ319" s="29"/>
      <c r="WVA319" s="29"/>
      <c r="WVB319" s="29"/>
      <c r="WVC319" s="29"/>
      <c r="WVD319" s="29"/>
      <c r="WVE319" s="29"/>
      <c r="WVF319" s="29"/>
      <c r="WVG319" s="29"/>
      <c r="WVH319" s="29"/>
      <c r="WVI319" s="29"/>
      <c r="WVJ319" s="29"/>
      <c r="WVK319" s="29"/>
      <c r="WVL319" s="29"/>
      <c r="WVM319" s="29"/>
      <c r="WVN319" s="29"/>
      <c r="WVO319" s="29"/>
      <c r="WVP319" s="29"/>
      <c r="WVQ319" s="29"/>
      <c r="WVR319" s="29"/>
      <c r="WVS319" s="29"/>
      <c r="WVT319" s="29"/>
      <c r="WVU319" s="29"/>
      <c r="WVV319" s="29"/>
      <c r="WVW319" s="29"/>
      <c r="WVX319" s="29"/>
      <c r="WVY319" s="29"/>
      <c r="WVZ319" s="29"/>
      <c r="WWA319" s="29"/>
      <c r="WWB319" s="29"/>
      <c r="WWC319" s="29"/>
      <c r="WWD319" s="29"/>
      <c r="WWE319" s="29"/>
      <c r="WWF319" s="29"/>
      <c r="WWG319" s="29"/>
      <c r="WWH319" s="29"/>
      <c r="WWI319" s="29"/>
      <c r="WWJ319" s="29"/>
      <c r="WWK319" s="29"/>
      <c r="WWL319" s="29"/>
      <c r="WWM319" s="29"/>
      <c r="WWN319" s="29"/>
      <c r="WWO319" s="29"/>
      <c r="WWP319" s="29"/>
      <c r="WWQ319" s="29"/>
      <c r="WWR319" s="29"/>
      <c r="WWS319" s="29"/>
      <c r="WWT319" s="29"/>
      <c r="WWU319" s="29"/>
      <c r="WWV319" s="29"/>
      <c r="WWW319" s="29"/>
      <c r="WWX319" s="29"/>
      <c r="WWY319" s="29"/>
      <c r="WWZ319" s="29"/>
      <c r="WXA319" s="29"/>
      <c r="WXB319" s="29"/>
      <c r="WXC319" s="29"/>
      <c r="WXD319" s="29"/>
      <c r="WXE319" s="29"/>
      <c r="WXF319" s="29"/>
      <c r="WXG319" s="29"/>
      <c r="WXH319" s="29"/>
      <c r="WXI319" s="29"/>
      <c r="WXJ319" s="29"/>
      <c r="WXK319" s="29"/>
      <c r="WXL319" s="29"/>
      <c r="WXM319" s="29"/>
      <c r="WXN319" s="29"/>
      <c r="WXO319" s="29"/>
      <c r="WXP319" s="29"/>
      <c r="WXQ319" s="29"/>
      <c r="WXR319" s="29"/>
      <c r="WXS319" s="29"/>
      <c r="WXT319" s="29"/>
      <c r="WXU319" s="29"/>
      <c r="WXV319" s="29"/>
      <c r="WXW319" s="29"/>
      <c r="WXX319" s="29"/>
      <c r="WXY319" s="29"/>
      <c r="WXZ319" s="29"/>
      <c r="WYA319" s="29"/>
      <c r="WYB319" s="29"/>
      <c r="WYC319" s="29"/>
      <c r="WYD319" s="29"/>
      <c r="WYE319" s="29"/>
      <c r="WYF319" s="29"/>
      <c r="WYG319" s="29"/>
      <c r="WYH319" s="29"/>
      <c r="WYI319" s="29"/>
      <c r="WYJ319" s="29"/>
      <c r="WYK319" s="29"/>
      <c r="WYL319" s="29"/>
      <c r="WYM319" s="29"/>
      <c r="WYN319" s="29"/>
      <c r="WYO319" s="29"/>
      <c r="WYP319" s="29"/>
      <c r="WYQ319" s="29"/>
      <c r="WYR319" s="29"/>
      <c r="WYS319" s="29"/>
      <c r="WYT319" s="29"/>
      <c r="WYU319" s="29"/>
      <c r="WYV319" s="29"/>
      <c r="WYW319" s="29"/>
      <c r="WYX319" s="29"/>
      <c r="WYY319" s="29"/>
      <c r="WYZ319" s="29"/>
      <c r="WZA319" s="29"/>
      <c r="WZB319" s="29"/>
      <c r="WZC319" s="29"/>
      <c r="WZD319" s="29"/>
      <c r="WZE319" s="29"/>
      <c r="WZF319" s="29"/>
      <c r="WZG319" s="29"/>
      <c r="WZH319" s="29"/>
      <c r="WZI319" s="29"/>
      <c r="WZJ319" s="29"/>
      <c r="WZK319" s="29"/>
      <c r="WZL319" s="29"/>
      <c r="WZM319" s="29"/>
      <c r="WZN319" s="29"/>
      <c r="WZO319" s="29"/>
      <c r="WZP319" s="29"/>
      <c r="WZQ319" s="29"/>
      <c r="WZR319" s="29"/>
      <c r="WZS319" s="29"/>
      <c r="WZT319" s="29"/>
      <c r="WZU319" s="29"/>
      <c r="WZV319" s="29"/>
      <c r="WZW319" s="29"/>
      <c r="WZX319" s="29"/>
      <c r="WZY319" s="29"/>
      <c r="WZZ319" s="29"/>
      <c r="XAA319" s="29"/>
      <c r="XAB319" s="29"/>
      <c r="XAC319" s="29"/>
      <c r="XAD319" s="29"/>
      <c r="XAE319" s="29"/>
      <c r="XAF319" s="29"/>
      <c r="XAG319" s="29"/>
      <c r="XAH319" s="29"/>
      <c r="XAI319" s="29"/>
      <c r="XAJ319" s="29"/>
      <c r="XAK319" s="29"/>
      <c r="XAL319" s="29"/>
      <c r="XAM319" s="29"/>
      <c r="XAN319" s="29"/>
      <c r="XAO319" s="29"/>
      <c r="XAP319" s="29"/>
      <c r="XAQ319" s="29"/>
      <c r="XAR319" s="29"/>
      <c r="XAS319" s="29"/>
      <c r="XAT319" s="29"/>
      <c r="XAU319" s="29"/>
      <c r="XAV319" s="29"/>
      <c r="XAW319" s="29"/>
      <c r="XAX319" s="29"/>
      <c r="XAY319" s="29"/>
      <c r="XAZ319" s="29"/>
      <c r="XBA319" s="29"/>
      <c r="XBB319" s="29"/>
      <c r="XBC319" s="29"/>
      <c r="XBD319" s="29"/>
      <c r="XBE319" s="29"/>
      <c r="XBF319" s="29"/>
      <c r="XBG319" s="29"/>
      <c r="XBH319" s="29"/>
      <c r="XBI319" s="29"/>
      <c r="XBJ319" s="29"/>
      <c r="XBK319" s="29"/>
      <c r="XBL319" s="29"/>
      <c r="XBM319" s="29"/>
      <c r="XBN319" s="29"/>
      <c r="XBO319" s="29"/>
      <c r="XBP319" s="29"/>
      <c r="XBQ319" s="29"/>
      <c r="XBR319" s="29"/>
      <c r="XBS319" s="29"/>
      <c r="XBT319" s="29"/>
      <c r="XBU319" s="29"/>
      <c r="XBV319" s="29"/>
      <c r="XBW319" s="29"/>
      <c r="XBX319" s="29"/>
      <c r="XBY319" s="29"/>
      <c r="XBZ319" s="29"/>
      <c r="XCA319" s="29"/>
      <c r="XCB319" s="29"/>
      <c r="XCC319" s="29"/>
      <c r="XCD319" s="29"/>
      <c r="XCE319" s="29"/>
      <c r="XCF319" s="29"/>
      <c r="XCG319" s="29"/>
      <c r="XCH319" s="29"/>
      <c r="XCI319" s="29"/>
      <c r="XCJ319" s="29"/>
      <c r="XCK319" s="29"/>
      <c r="XCL319" s="29"/>
      <c r="XCM319" s="29"/>
      <c r="XCN319" s="29"/>
      <c r="XCO319" s="29"/>
      <c r="XCP319" s="29"/>
      <c r="XCQ319" s="29"/>
      <c r="XCR319" s="29"/>
      <c r="XCS319" s="29"/>
      <c r="XCT319" s="29"/>
      <c r="XCU319" s="29"/>
      <c r="XCV319" s="29"/>
      <c r="XCW319" s="29"/>
      <c r="XCX319" s="29"/>
      <c r="XCY319" s="29"/>
      <c r="XCZ319" s="29"/>
      <c r="XDA319" s="29"/>
      <c r="XDB319" s="29"/>
      <c r="XDC319" s="29"/>
      <c r="XDD319" s="29"/>
      <c r="XDE319" s="29"/>
      <c r="XDF319" s="29"/>
      <c r="XDG319" s="29"/>
      <c r="XDH319" s="29"/>
      <c r="XDI319" s="29"/>
      <c r="XDJ319" s="29"/>
      <c r="XDK319" s="29"/>
      <c r="XDL319" s="29"/>
      <c r="XDM319" s="29"/>
      <c r="XDN319" s="29"/>
      <c r="XDO319" s="29"/>
      <c r="XDP319" s="29"/>
      <c r="XDQ319" s="29"/>
      <c r="XDR319" s="29"/>
      <c r="XDS319" s="29"/>
      <c r="XDT319" s="29"/>
      <c r="XDU319" s="29"/>
      <c r="XDV319" s="29"/>
      <c r="XDW319" s="29"/>
      <c r="XDX319" s="29"/>
      <c r="XDY319" s="29"/>
      <c r="XDZ319" s="29"/>
      <c r="XEA319" s="29"/>
      <c r="XEB319" s="29"/>
      <c r="XEC319" s="29"/>
      <c r="XED319" s="29"/>
      <c r="XEE319" s="29"/>
      <c r="XEF319" s="29"/>
      <c r="XEG319" s="29"/>
      <c r="XEH319" s="29"/>
      <c r="XEI319" s="29"/>
      <c r="XEJ319" s="29"/>
      <c r="XEK319" s="29"/>
      <c r="XEL319" s="29"/>
      <c r="XEM319" s="29"/>
      <c r="XEN319" s="29"/>
      <c r="XEO319" s="29"/>
      <c r="XEP319" s="29"/>
      <c r="XEQ319" s="29"/>
      <c r="XER319" s="29"/>
      <c r="XES319" s="29"/>
      <c r="XET319" s="29"/>
      <c r="XEU319" s="29"/>
      <c r="XEV319" s="29"/>
      <c r="XEW319" s="29"/>
      <c r="XEX319" s="29"/>
      <c r="XEY319" s="29"/>
      <c r="XEZ319" s="29"/>
      <c r="XFA319" s="29"/>
      <c r="XFB319" s="29"/>
      <c r="XFC319" s="29"/>
      <c r="XFD319" s="29"/>
    </row>
    <row r="320" spans="3:16384" ht="15" customHeight="1">
      <c r="C320" s="1101"/>
      <c r="E320" s="29"/>
      <c r="J320"/>
      <c r="K320"/>
      <c r="L320"/>
      <c r="M320"/>
      <c r="N320"/>
      <c r="O320"/>
      <c r="P320"/>
      <c r="Q320"/>
      <c r="R320"/>
      <c r="S320"/>
      <c r="T320"/>
      <c r="U320"/>
      <c r="V320"/>
      <c r="W320"/>
      <c r="X320"/>
      <c r="Y320"/>
    </row>
    <row r="321" spans="3:43" ht="15" customHeight="1">
      <c r="C321" s="1101"/>
      <c r="F321" s="5" t="s">
        <v>1297</v>
      </c>
      <c r="J321"/>
      <c r="K321"/>
      <c r="L321"/>
      <c r="M321"/>
      <c r="N321"/>
      <c r="O321"/>
      <c r="P321"/>
      <c r="Q321"/>
      <c r="R321"/>
      <c r="S321"/>
      <c r="T321"/>
      <c r="U321"/>
      <c r="V321"/>
      <c r="W321"/>
      <c r="X321"/>
      <c r="Y321"/>
    </row>
    <row r="322" spans="3:43" ht="15" customHeight="1">
      <c r="C322" s="1101"/>
      <c r="G322" s="1098" t="s">
        <v>1343</v>
      </c>
      <c r="J322"/>
      <c r="K322"/>
      <c r="L322"/>
      <c r="M322"/>
      <c r="N322"/>
      <c r="O322"/>
      <c r="P322"/>
      <c r="Q322"/>
      <c r="R322"/>
      <c r="S322"/>
      <c r="T322"/>
      <c r="U322"/>
      <c r="V322"/>
      <c r="W322"/>
      <c r="X322"/>
      <c r="Y322"/>
      <c r="AA322" s="1098">
        <v>40393976.259999998</v>
      </c>
      <c r="AB322" s="1098">
        <v>23162001.259999998</v>
      </c>
      <c r="AC322" s="1098">
        <v>23322213.759999998</v>
      </c>
      <c r="AD322" s="1098">
        <v>23272676.259999998</v>
      </c>
      <c r="AE322" s="1098">
        <v>18825801.259999998</v>
      </c>
      <c r="AF322" s="1098">
        <v>14358651.26</v>
      </c>
      <c r="AG322" s="1098">
        <v>14340420</v>
      </c>
      <c r="AH322" s="1098">
        <v>8378595</v>
      </c>
      <c r="AI322" s="1098">
        <v>8519925</v>
      </c>
      <c r="AJ322" s="1098">
        <v>2487175</v>
      </c>
      <c r="AK322" s="1098">
        <v>2488925</v>
      </c>
      <c r="AL322" s="1098">
        <v>2487675</v>
      </c>
      <c r="AM322" s="1098">
        <v>2488425</v>
      </c>
      <c r="AN322" s="1098">
        <v>2485925</v>
      </c>
      <c r="AO322" s="1098">
        <v>2485175</v>
      </c>
      <c r="AP322" s="1098">
        <v>2635925</v>
      </c>
      <c r="AQ322" s="1098">
        <v>2630425</v>
      </c>
    </row>
    <row r="323" spans="3:43" ht="15" customHeight="1">
      <c r="C323" s="1101"/>
      <c r="E323" s="29"/>
      <c r="F323" s="29"/>
      <c r="G323" s="29" t="s">
        <v>38</v>
      </c>
      <c r="H323" s="29"/>
      <c r="I323" s="29"/>
      <c r="J323"/>
      <c r="K323"/>
      <c r="L323"/>
      <c r="M323"/>
      <c r="N323"/>
      <c r="O323"/>
      <c r="P323"/>
      <c r="Q323"/>
      <c r="R323"/>
      <c r="S323"/>
      <c r="T323"/>
      <c r="U323"/>
      <c r="V323"/>
      <c r="W323"/>
      <c r="X323"/>
      <c r="Y323"/>
      <c r="Z323" s="29"/>
      <c r="AA323" s="29">
        <v>40393976.259999998</v>
      </c>
      <c r="AB323" s="29">
        <v>23162001.259999998</v>
      </c>
      <c r="AC323" s="29">
        <v>23322213.759999998</v>
      </c>
      <c r="AD323" s="29">
        <v>23272676.259999998</v>
      </c>
      <c r="AE323" s="29">
        <v>18825801.259999998</v>
      </c>
      <c r="AF323" s="29">
        <v>14358651.26</v>
      </c>
      <c r="AG323" s="29">
        <v>14340420</v>
      </c>
      <c r="AH323" s="29">
        <v>8378595</v>
      </c>
      <c r="AI323" s="29">
        <v>8519925</v>
      </c>
      <c r="AJ323" s="29">
        <v>2487175</v>
      </c>
      <c r="AK323" s="29">
        <v>2488925</v>
      </c>
      <c r="AL323" s="29">
        <v>2487675</v>
      </c>
      <c r="AM323" s="29">
        <v>2488425</v>
      </c>
      <c r="AN323" s="29">
        <v>2485925</v>
      </c>
      <c r="AO323" s="29">
        <v>2485175</v>
      </c>
      <c r="AP323" s="29">
        <v>2635925</v>
      </c>
      <c r="AQ323" s="29">
        <v>2630425</v>
      </c>
    </row>
    <row r="324" spans="3:43" ht="15" customHeight="1">
      <c r="C324" s="1101"/>
      <c r="E324" s="5" t="s">
        <v>1257</v>
      </c>
      <c r="J324"/>
      <c r="K324"/>
      <c r="L324"/>
      <c r="M324"/>
      <c r="N324"/>
      <c r="O324"/>
      <c r="P324"/>
      <c r="Q324"/>
      <c r="R324"/>
      <c r="S324"/>
      <c r="T324"/>
      <c r="U324"/>
      <c r="V324"/>
      <c r="W324"/>
      <c r="X324"/>
      <c r="Y324"/>
      <c r="Z324" s="1100">
        <v>5482732.309639019</v>
      </c>
      <c r="AA324" s="5">
        <v>2980090.2596390173</v>
      </c>
      <c r="AB324" s="5">
        <v>2580090.2596390173</v>
      </c>
      <c r="AC324" s="5">
        <v>2180090.2596390173</v>
      </c>
      <c r="AD324" s="5">
        <v>1780090.2596390173</v>
      </c>
      <c r="AE324" s="5">
        <v>1480090.2596390173</v>
      </c>
      <c r="AF324" s="5">
        <v>1180090.2596390173</v>
      </c>
      <c r="AG324" s="5">
        <v>980090.25963901728</v>
      </c>
      <c r="AH324" s="5">
        <v>780090.25963901728</v>
      </c>
      <c r="AI324" s="5">
        <v>680090.25963901728</v>
      </c>
      <c r="AJ324" s="5">
        <v>580090.25963901728</v>
      </c>
      <c r="AK324" s="5">
        <v>580090.25963901728</v>
      </c>
      <c r="AL324" s="5">
        <v>580090.25963901728</v>
      </c>
      <c r="AM324" s="5">
        <v>480090.25963901728</v>
      </c>
      <c r="AN324" s="5">
        <v>480090.25963901728</v>
      </c>
      <c r="AO324" s="5">
        <v>480090.25963901728</v>
      </c>
      <c r="AP324" s="5">
        <v>380090.25963901728</v>
      </c>
      <c r="AQ324" s="5">
        <v>380090.25963901728</v>
      </c>
    </row>
    <row r="325" spans="3:43" ht="15" customHeight="1">
      <c r="C325" s="1101"/>
      <c r="J325"/>
      <c r="K325"/>
      <c r="L325"/>
      <c r="M325"/>
      <c r="N325"/>
      <c r="O325"/>
      <c r="P325"/>
      <c r="Q325"/>
      <c r="R325"/>
      <c r="S325"/>
      <c r="T325"/>
      <c r="U325"/>
      <c r="V325"/>
      <c r="W325"/>
      <c r="X325"/>
      <c r="Y325"/>
    </row>
    <row r="326" spans="3:43" ht="15" customHeight="1">
      <c r="C326" s="1101"/>
      <c r="J326"/>
      <c r="K326"/>
      <c r="L326"/>
      <c r="M326"/>
      <c r="N326"/>
      <c r="O326"/>
      <c r="P326"/>
      <c r="Q326"/>
      <c r="R326"/>
      <c r="S326"/>
      <c r="T326"/>
      <c r="U326"/>
      <c r="V326"/>
      <c r="W326"/>
      <c r="X326"/>
      <c r="Y326"/>
    </row>
    <row r="327" spans="3:43" ht="15" customHeight="1">
      <c r="J327"/>
      <c r="K327"/>
      <c r="L327"/>
      <c r="M327"/>
      <c r="N327"/>
      <c r="O327"/>
      <c r="P327"/>
      <c r="Q327"/>
      <c r="R327"/>
      <c r="S327"/>
      <c r="T327"/>
      <c r="U327"/>
      <c r="V327"/>
      <c r="W327"/>
      <c r="X327"/>
      <c r="Y327"/>
    </row>
    <row r="328" spans="3:43" ht="15" customHeight="1">
      <c r="C328" s="1051" t="s">
        <v>1344</v>
      </c>
      <c r="D328" s="29" t="s">
        <v>1228</v>
      </c>
      <c r="J328"/>
      <c r="K328"/>
      <c r="L328"/>
      <c r="M328"/>
      <c r="N328"/>
      <c r="O328"/>
      <c r="P328"/>
      <c r="Q328"/>
      <c r="R328"/>
      <c r="S328"/>
      <c r="T328"/>
      <c r="U328"/>
      <c r="V328"/>
      <c r="W328"/>
      <c r="X328"/>
      <c r="Y328"/>
    </row>
    <row r="329" spans="3:43" ht="15" customHeight="1">
      <c r="J329"/>
      <c r="K329"/>
      <c r="L329"/>
      <c r="M329"/>
      <c r="N329"/>
      <c r="O329"/>
      <c r="P329"/>
      <c r="Q329"/>
      <c r="R329"/>
      <c r="S329"/>
      <c r="T329"/>
      <c r="U329"/>
      <c r="V329"/>
      <c r="W329"/>
      <c r="X329"/>
      <c r="Y329"/>
    </row>
    <row r="330" spans="3:43" ht="15" customHeight="1">
      <c r="J330"/>
      <c r="K330"/>
      <c r="L330"/>
      <c r="M330"/>
      <c r="N330"/>
      <c r="O330"/>
      <c r="P330"/>
      <c r="Q330"/>
      <c r="R330"/>
      <c r="S330"/>
      <c r="T330"/>
      <c r="U330"/>
      <c r="V330"/>
      <c r="W330"/>
      <c r="X330"/>
      <c r="Y330"/>
    </row>
    <row r="331" spans="3:43" ht="15" customHeight="1">
      <c r="E331" s="5" t="s">
        <v>1248</v>
      </c>
      <c r="J331"/>
      <c r="K331"/>
      <c r="L331"/>
      <c r="M331"/>
      <c r="N331"/>
      <c r="O331"/>
      <c r="P331"/>
      <c r="Q331"/>
      <c r="R331"/>
      <c r="S331"/>
      <c r="T331"/>
      <c r="U331"/>
      <c r="V331"/>
      <c r="W331"/>
      <c r="X331"/>
      <c r="Y331"/>
      <c r="AA331" s="5">
        <v>73820683.140000001</v>
      </c>
      <c r="AB331" s="5">
        <v>4225022.6246422157</v>
      </c>
      <c r="AC331" s="5">
        <v>43522812.533314437</v>
      </c>
      <c r="AD331" s="5">
        <v>44395489.194886819</v>
      </c>
      <c r="AE331" s="5">
        <v>58332788.456168354</v>
      </c>
      <c r="AF331" s="5">
        <v>44333631.614414215</v>
      </c>
      <c r="AG331" s="5">
        <v>46985666.121536359</v>
      </c>
      <c r="AH331" s="5">
        <v>46602254.199724354</v>
      </c>
      <c r="AI331" s="5">
        <v>48364830.054847166</v>
      </c>
      <c r="AJ331" s="5">
        <v>46654628.105952367</v>
      </c>
      <c r="AK331" s="5">
        <v>58231450.369431689</v>
      </c>
      <c r="AL331" s="5">
        <v>62088938.498718113</v>
      </c>
      <c r="AM331" s="5">
        <v>60830032.348395459</v>
      </c>
      <c r="AN331" s="5">
        <v>65108520.547079355</v>
      </c>
      <c r="AO331" s="5">
        <v>58543340.244568199</v>
      </c>
      <c r="AP331" s="5">
        <v>69342216.722893298</v>
      </c>
      <c r="AQ331" s="5">
        <v>57368041.163526982</v>
      </c>
    </row>
    <row r="332" spans="3:43" ht="15" customHeight="1">
      <c r="F332" s="5" t="s">
        <v>1249</v>
      </c>
      <c r="J332"/>
      <c r="K332"/>
      <c r="L332"/>
      <c r="M332"/>
      <c r="N332"/>
      <c r="O332"/>
      <c r="P332"/>
      <c r="Q332"/>
      <c r="R332"/>
      <c r="S332"/>
      <c r="T332"/>
      <c r="U332"/>
      <c r="V332"/>
      <c r="W332"/>
      <c r="X332"/>
      <c r="Y332"/>
    </row>
    <row r="333" spans="3:43" ht="15" customHeight="1">
      <c r="G333" s="1098" t="s">
        <v>683</v>
      </c>
      <c r="J333"/>
      <c r="K333"/>
      <c r="L333"/>
      <c r="M333"/>
      <c r="N333"/>
      <c r="O333"/>
      <c r="P333"/>
      <c r="Q333"/>
      <c r="R333"/>
      <c r="S333"/>
      <c r="T333"/>
      <c r="U333"/>
      <c r="V333"/>
      <c r="W333"/>
      <c r="X333"/>
      <c r="Y333"/>
      <c r="AA333" s="1098">
        <v>404339.48464221507</v>
      </c>
      <c r="AB333" s="1098">
        <v>274547.02642789856</v>
      </c>
      <c r="AC333" s="1098">
        <v>879153.71235363185</v>
      </c>
      <c r="AD333" s="1098">
        <v>1284036.5944288522</v>
      </c>
      <c r="AE333" s="1098">
        <v>1283263.4149422944</v>
      </c>
      <c r="AF333" s="1098">
        <v>1141431.7727471441</v>
      </c>
      <c r="AG333" s="1098">
        <v>1169788.0781879947</v>
      </c>
      <c r="AH333" s="1098">
        <v>1187026.7295173109</v>
      </c>
      <c r="AI333" s="1098">
        <v>1187681.369249694</v>
      </c>
      <c r="AJ333" s="1098">
        <v>1311007.7000025138</v>
      </c>
      <c r="AK333" s="1098">
        <v>1503926.532160908</v>
      </c>
      <c r="AL333" s="1098">
        <v>1536407.1152185425</v>
      </c>
      <c r="AM333" s="1098">
        <v>1574149.9250721931</v>
      </c>
      <c r="AN333" s="1098">
        <v>1545567.7624131516</v>
      </c>
      <c r="AO333" s="1098">
        <v>1598486.2084704638</v>
      </c>
      <c r="AP333" s="1098">
        <v>1583795.735078305</v>
      </c>
      <c r="AQ333" s="1098">
        <v>834619.74211634696</v>
      </c>
    </row>
    <row r="334" spans="3:43" ht="15" customHeight="1">
      <c r="G334" s="1098" t="s">
        <v>1345</v>
      </c>
      <c r="J334"/>
      <c r="K334"/>
      <c r="L334"/>
      <c r="M334"/>
      <c r="N334"/>
      <c r="O334"/>
      <c r="P334"/>
      <c r="Q334"/>
      <c r="R334"/>
      <c r="S334"/>
      <c r="T334"/>
      <c r="U334"/>
      <c r="V334"/>
      <c r="W334"/>
      <c r="X334"/>
      <c r="Y334"/>
      <c r="AA334" s="1098">
        <v>0</v>
      </c>
      <c r="AB334" s="1098">
        <v>49800000</v>
      </c>
      <c r="AC334" s="1098">
        <v>59832000</v>
      </c>
      <c r="AD334" s="1098">
        <v>99720000</v>
      </c>
      <c r="AE334" s="1098">
        <v>89748000</v>
      </c>
      <c r="AF334" s="1098">
        <v>109692000</v>
      </c>
      <c r="AG334" s="1098">
        <v>109692000</v>
      </c>
      <c r="AH334" s="1098">
        <v>114435634.28185551</v>
      </c>
      <c r="AI334" s="1098">
        <v>114435634.28185551</v>
      </c>
      <c r="AJ334" s="1098">
        <v>123971937.13867681</v>
      </c>
      <c r="AK334" s="1098">
        <v>114435634.28185551</v>
      </c>
      <c r="AL334" s="1098">
        <v>123971937.13867681</v>
      </c>
      <c r="AM334" s="1098">
        <v>152580845.70914069</v>
      </c>
      <c r="AN334" s="1098">
        <v>152580845.70914069</v>
      </c>
      <c r="AO334" s="1098">
        <v>171653451.42278329</v>
      </c>
      <c r="AP334" s="1098">
        <v>143044542.85231939</v>
      </c>
      <c r="AQ334" s="1098">
        <v>104899331.42503422</v>
      </c>
    </row>
    <row r="335" spans="3:43" ht="15" customHeight="1">
      <c r="E335" s="29"/>
      <c r="F335" s="29"/>
      <c r="G335" s="29" t="s">
        <v>38</v>
      </c>
      <c r="H335" s="29"/>
      <c r="I335" s="29"/>
      <c r="J335"/>
      <c r="K335"/>
      <c r="L335"/>
      <c r="M335"/>
      <c r="N335"/>
      <c r="O335"/>
      <c r="P335"/>
      <c r="Q335"/>
      <c r="R335"/>
      <c r="S335"/>
      <c r="T335"/>
      <c r="U335"/>
      <c r="V335"/>
      <c r="W335"/>
      <c r="X335"/>
      <c r="Y335"/>
      <c r="Z335" s="29"/>
      <c r="AA335" s="29">
        <v>404339.48464221507</v>
      </c>
      <c r="AB335" s="29">
        <v>50074547.026427895</v>
      </c>
      <c r="AC335" s="29">
        <v>60711153.712353632</v>
      </c>
      <c r="AD335" s="29">
        <v>101004036.59442885</v>
      </c>
      <c r="AE335" s="29">
        <v>91031263.414942294</v>
      </c>
      <c r="AF335" s="29">
        <v>110833431.77274714</v>
      </c>
      <c r="AG335" s="29">
        <v>110861788.078188</v>
      </c>
      <c r="AH335" s="29">
        <v>115622661.01137282</v>
      </c>
      <c r="AI335" s="29">
        <v>115623315.6511052</v>
      </c>
      <c r="AJ335" s="29">
        <v>125282944.83867931</v>
      </c>
      <c r="AK335" s="29">
        <v>115939560.81401642</v>
      </c>
      <c r="AL335" s="29">
        <v>125508344.25389534</v>
      </c>
      <c r="AM335" s="29">
        <v>154154995.63421288</v>
      </c>
      <c r="AN335" s="29">
        <v>154126413.47155383</v>
      </c>
      <c r="AO335" s="29">
        <v>173251937.63125375</v>
      </c>
      <c r="AP335" s="29">
        <v>144628338.58739769</v>
      </c>
      <c r="AQ335" s="29">
        <v>105733951.16715057</v>
      </c>
    </row>
    <row r="336" spans="3:43" ht="15" customHeight="1">
      <c r="E336" s="29"/>
      <c r="F336" s="5" t="s">
        <v>1252</v>
      </c>
      <c r="G336" s="29"/>
      <c r="H336" s="29"/>
      <c r="I336" s="29"/>
      <c r="J336"/>
      <c r="K336"/>
      <c r="L336"/>
      <c r="M336"/>
      <c r="N336"/>
      <c r="O336"/>
      <c r="P336"/>
      <c r="Q336"/>
      <c r="R336"/>
      <c r="S336"/>
      <c r="T336"/>
      <c r="U336"/>
      <c r="V336"/>
      <c r="W336"/>
      <c r="X336"/>
      <c r="Y336"/>
      <c r="Z336" s="29"/>
      <c r="AA336" s="29"/>
      <c r="AB336" s="29"/>
      <c r="AC336" s="29"/>
      <c r="AD336" s="29"/>
      <c r="AE336" s="29"/>
      <c r="AF336" s="29"/>
      <c r="AG336" s="29"/>
      <c r="AH336" s="29"/>
      <c r="AI336" s="29"/>
      <c r="AJ336" s="29"/>
      <c r="AK336" s="29"/>
      <c r="AL336" s="29"/>
      <c r="AM336" s="29"/>
      <c r="AN336" s="29"/>
      <c r="AO336" s="29"/>
      <c r="AP336" s="29"/>
      <c r="AQ336" s="29"/>
    </row>
    <row r="337" spans="3:43" ht="15" customHeight="1">
      <c r="E337" s="29"/>
      <c r="G337" s="1098" t="s">
        <v>1346</v>
      </c>
      <c r="H337" s="29"/>
      <c r="I337" s="29"/>
      <c r="J337"/>
      <c r="K337"/>
      <c r="L337"/>
      <c r="M337"/>
      <c r="N337"/>
      <c r="O337"/>
      <c r="P337"/>
      <c r="Q337"/>
      <c r="R337"/>
      <c r="S337"/>
      <c r="T337"/>
      <c r="U337"/>
      <c r="V337"/>
      <c r="W337"/>
      <c r="X337"/>
      <c r="Y337"/>
      <c r="Z337" s="29"/>
      <c r="AA337" s="1098">
        <v>0</v>
      </c>
      <c r="AB337" s="1098">
        <v>14223242.882244319</v>
      </c>
      <c r="AC337" s="1098">
        <v>161522.94921875</v>
      </c>
      <c r="AD337" s="1098">
        <v>15633262.666852683</v>
      </c>
      <c r="AE337" s="1098">
        <v>442379.74330356717</v>
      </c>
      <c r="AF337" s="1098">
        <v>139002.734375</v>
      </c>
      <c r="AG337" s="1098">
        <v>0</v>
      </c>
      <c r="AH337" s="1098">
        <v>388714.84375</v>
      </c>
      <c r="AI337" s="1098">
        <v>0</v>
      </c>
      <c r="AJ337" s="1098">
        <v>6795400</v>
      </c>
      <c r="AK337" s="1098">
        <v>11672991</v>
      </c>
      <c r="AL337" s="1098">
        <v>329200</v>
      </c>
      <c r="AM337" s="1098">
        <v>342100</v>
      </c>
      <c r="AN337" s="1098">
        <v>355300</v>
      </c>
      <c r="AO337" s="1098">
        <v>7417301.4270833358</v>
      </c>
      <c r="AP337" s="1098">
        <v>0</v>
      </c>
      <c r="AQ337" s="1098">
        <v>0</v>
      </c>
    </row>
    <row r="338" spans="3:43" ht="15" customHeight="1">
      <c r="E338" s="29"/>
      <c r="G338" s="1098" t="s">
        <v>1347</v>
      </c>
      <c r="H338" s="29"/>
      <c r="I338" s="29"/>
      <c r="J338"/>
      <c r="K338"/>
      <c r="L338"/>
      <c r="M338"/>
      <c r="N338"/>
      <c r="O338"/>
      <c r="P338"/>
      <c r="Q338"/>
      <c r="R338"/>
      <c r="S338"/>
      <c r="T338"/>
      <c r="U338"/>
      <c r="V338"/>
      <c r="W338"/>
      <c r="X338"/>
      <c r="Y338"/>
      <c r="AA338" s="1098">
        <v>0</v>
      </c>
      <c r="AB338" s="1098">
        <v>0</v>
      </c>
      <c r="AC338" s="1098">
        <v>0</v>
      </c>
      <c r="AD338" s="1098">
        <v>0</v>
      </c>
      <c r="AE338" s="1098">
        <v>0</v>
      </c>
      <c r="AF338" s="1098">
        <v>0</v>
      </c>
      <c r="AG338" s="1098">
        <v>0</v>
      </c>
      <c r="AH338" s="1098">
        <v>0</v>
      </c>
      <c r="AI338" s="1098">
        <v>0</v>
      </c>
      <c r="AJ338" s="1098">
        <v>0</v>
      </c>
      <c r="AK338" s="1098">
        <v>0</v>
      </c>
      <c r="AL338" s="1098">
        <v>0</v>
      </c>
      <c r="AM338" s="1098">
        <v>0</v>
      </c>
      <c r="AN338" s="1098">
        <v>0</v>
      </c>
      <c r="AO338" s="1098">
        <v>0</v>
      </c>
      <c r="AP338" s="1098">
        <v>0</v>
      </c>
      <c r="AQ338" s="1098">
        <v>0</v>
      </c>
    </row>
    <row r="339" spans="3:43" ht="15" customHeight="1">
      <c r="E339" s="29"/>
      <c r="F339" s="29"/>
      <c r="G339" s="29" t="s">
        <v>38</v>
      </c>
      <c r="H339" s="29"/>
      <c r="I339" s="29"/>
      <c r="J339"/>
      <c r="K339"/>
      <c r="L339"/>
      <c r="M339"/>
      <c r="N339"/>
      <c r="O339"/>
      <c r="P339"/>
      <c r="Q339"/>
      <c r="R339"/>
      <c r="S339"/>
      <c r="T339"/>
      <c r="U339"/>
      <c r="V339"/>
      <c r="W339"/>
      <c r="X339"/>
      <c r="Y339"/>
      <c r="Z339" s="29"/>
      <c r="AA339" s="29">
        <v>0</v>
      </c>
      <c r="AB339" s="29">
        <v>14223242.882244319</v>
      </c>
      <c r="AC339" s="29">
        <v>161522.94921875</v>
      </c>
      <c r="AD339" s="29">
        <v>15633262.666852683</v>
      </c>
      <c r="AE339" s="29">
        <v>442379.74330356717</v>
      </c>
      <c r="AF339" s="29">
        <v>139002.734375</v>
      </c>
      <c r="AG339" s="29">
        <v>0</v>
      </c>
      <c r="AH339" s="29">
        <v>388714.84375</v>
      </c>
      <c r="AI339" s="29">
        <v>0</v>
      </c>
      <c r="AJ339" s="29">
        <v>6795400</v>
      </c>
      <c r="AK339" s="29">
        <v>11672991</v>
      </c>
      <c r="AL339" s="29">
        <v>329200</v>
      </c>
      <c r="AM339" s="29">
        <v>342100</v>
      </c>
      <c r="AN339" s="29">
        <v>355300</v>
      </c>
      <c r="AO339" s="29">
        <v>7417301.4270833358</v>
      </c>
      <c r="AP339" s="29">
        <v>0</v>
      </c>
      <c r="AQ339" s="29">
        <v>0</v>
      </c>
    </row>
    <row r="340" spans="3:43" ht="15" customHeight="1">
      <c r="E340" s="29"/>
      <c r="F340" s="5" t="s">
        <v>724</v>
      </c>
      <c r="G340" s="29"/>
      <c r="H340" s="29"/>
      <c r="I340" s="29"/>
      <c r="J340"/>
      <c r="K340"/>
      <c r="L340"/>
      <c r="M340"/>
      <c r="N340"/>
      <c r="O340"/>
      <c r="P340"/>
      <c r="Q340"/>
      <c r="R340"/>
      <c r="S340"/>
      <c r="T340"/>
      <c r="U340"/>
      <c r="V340"/>
      <c r="W340"/>
      <c r="X340"/>
      <c r="Y340"/>
    </row>
    <row r="341" spans="3:43" ht="15" customHeight="1">
      <c r="F341" s="5" t="s">
        <v>1297</v>
      </c>
      <c r="J341"/>
      <c r="K341"/>
      <c r="L341"/>
      <c r="M341"/>
      <c r="N341"/>
      <c r="O341"/>
      <c r="P341"/>
      <c r="Q341"/>
      <c r="R341"/>
      <c r="S341"/>
      <c r="T341"/>
      <c r="U341"/>
      <c r="V341"/>
      <c r="W341"/>
      <c r="X341"/>
      <c r="Y341"/>
    </row>
    <row r="342" spans="3:43" ht="15" customHeight="1">
      <c r="G342" s="1098" t="s">
        <v>1348</v>
      </c>
      <c r="J342"/>
      <c r="K342"/>
      <c r="L342"/>
      <c r="M342"/>
      <c r="N342"/>
      <c r="O342"/>
      <c r="P342"/>
      <c r="Q342"/>
      <c r="R342"/>
      <c r="S342"/>
      <c r="T342"/>
      <c r="U342"/>
      <c r="V342"/>
      <c r="W342"/>
      <c r="X342"/>
      <c r="Y342"/>
      <c r="AA342" s="1098">
        <v>70000000</v>
      </c>
      <c r="AB342" s="1098">
        <v>25000000</v>
      </c>
      <c r="AC342" s="1098">
        <v>60000000</v>
      </c>
      <c r="AD342" s="1098">
        <v>102700000</v>
      </c>
      <c r="AE342" s="1098">
        <v>105472800</v>
      </c>
      <c r="AF342" s="1098">
        <v>108320400</v>
      </c>
      <c r="AG342" s="1098">
        <v>111245200</v>
      </c>
      <c r="AH342" s="1098">
        <v>114248800</v>
      </c>
      <c r="AI342" s="1098">
        <v>117333517.59999999</v>
      </c>
      <c r="AJ342" s="1098">
        <v>120501522.57520001</v>
      </c>
      <c r="AK342" s="1098">
        <v>123755063.68472999</v>
      </c>
      <c r="AL342" s="1098">
        <v>127096450.404218</v>
      </c>
      <c r="AM342" s="1098">
        <v>150218607.43552899</v>
      </c>
      <c r="AN342" s="1098">
        <v>161046893.77406499</v>
      </c>
      <c r="AO342" s="1098">
        <v>169870362.58001199</v>
      </c>
      <c r="AP342" s="1098">
        <v>156602514.14676401</v>
      </c>
      <c r="AQ342" s="1098">
        <v>153696976.57886201</v>
      </c>
    </row>
    <row r="343" spans="3:43" ht="15" customHeight="1">
      <c r="E343" s="29"/>
      <c r="F343" s="29"/>
      <c r="G343" s="29" t="s">
        <v>38</v>
      </c>
      <c r="H343" s="29"/>
      <c r="I343" s="29"/>
      <c r="J343"/>
      <c r="K343"/>
      <c r="L343"/>
      <c r="M343"/>
      <c r="N343"/>
      <c r="O343"/>
      <c r="P343"/>
      <c r="Q343"/>
      <c r="R343"/>
      <c r="S343"/>
      <c r="T343"/>
      <c r="U343"/>
      <c r="V343"/>
      <c r="W343"/>
      <c r="X343"/>
      <c r="Y343"/>
      <c r="Z343" s="29"/>
      <c r="AA343" s="29">
        <v>70000000</v>
      </c>
      <c r="AB343" s="29">
        <v>25000000</v>
      </c>
      <c r="AC343" s="29">
        <v>60000000</v>
      </c>
      <c r="AD343" s="29">
        <v>102700000</v>
      </c>
      <c r="AE343" s="29">
        <v>105472800</v>
      </c>
      <c r="AF343" s="29">
        <v>108320400</v>
      </c>
      <c r="AG343" s="29">
        <v>111245200</v>
      </c>
      <c r="AH343" s="29">
        <v>114248800</v>
      </c>
      <c r="AI343" s="29">
        <v>117333517.59999999</v>
      </c>
      <c r="AJ343" s="29">
        <v>120501522.57520001</v>
      </c>
      <c r="AK343" s="29">
        <v>123755063.68472999</v>
      </c>
      <c r="AL343" s="29">
        <v>127096450.404218</v>
      </c>
      <c r="AM343" s="29">
        <v>150218607.43552899</v>
      </c>
      <c r="AN343" s="29">
        <v>161046893.77406499</v>
      </c>
      <c r="AO343" s="29">
        <v>169870362.58001199</v>
      </c>
      <c r="AP343" s="29">
        <v>156602514.14676401</v>
      </c>
      <c r="AQ343" s="29">
        <v>153696976.57886201</v>
      </c>
    </row>
    <row r="344" spans="3:43" ht="15" customHeight="1">
      <c r="E344" s="5" t="s">
        <v>1257</v>
      </c>
      <c r="J344"/>
      <c r="K344"/>
      <c r="L344"/>
      <c r="M344"/>
      <c r="N344"/>
      <c r="O344"/>
      <c r="P344"/>
      <c r="Q344"/>
      <c r="R344"/>
      <c r="S344"/>
      <c r="T344"/>
      <c r="U344"/>
      <c r="V344"/>
      <c r="W344"/>
      <c r="X344"/>
      <c r="Y344"/>
      <c r="Z344" s="1100">
        <v>74027885.57218416</v>
      </c>
      <c r="AA344" s="201">
        <v>4225022.6246422231</v>
      </c>
      <c r="AB344" s="201">
        <v>43522812.533314437</v>
      </c>
      <c r="AC344" s="201">
        <v>44395489.194886819</v>
      </c>
      <c r="AD344" s="201">
        <v>58332788.456168354</v>
      </c>
      <c r="AE344" s="201">
        <v>44333631.614414215</v>
      </c>
      <c r="AF344" s="201">
        <v>46985666.121536374</v>
      </c>
      <c r="AG344" s="201">
        <v>46602254.199724376</v>
      </c>
      <c r="AH344" s="201">
        <v>48364830.054847181</v>
      </c>
      <c r="AI344" s="201">
        <v>46654628.105952352</v>
      </c>
      <c r="AJ344" s="201">
        <v>58231450.369431689</v>
      </c>
      <c r="AK344" s="201">
        <v>62088938.498718113</v>
      </c>
      <c r="AL344" s="201">
        <v>60830032.348395452</v>
      </c>
      <c r="AM344" s="201">
        <v>65108520.547079355</v>
      </c>
      <c r="AN344" s="201">
        <v>58543340.244568199</v>
      </c>
      <c r="AO344" s="201">
        <v>69342216.722893298</v>
      </c>
      <c r="AP344" s="201">
        <v>57368041.163526982</v>
      </c>
      <c r="AQ344" s="201">
        <v>9405015.7518155575</v>
      </c>
    </row>
    <row r="345" spans="3:43" ht="15" customHeight="1">
      <c r="J345"/>
      <c r="K345"/>
      <c r="L345"/>
      <c r="M345"/>
      <c r="N345"/>
      <c r="O345"/>
      <c r="P345"/>
      <c r="Q345"/>
      <c r="R345"/>
      <c r="S345"/>
      <c r="T345"/>
      <c r="U345"/>
      <c r="V345"/>
      <c r="W345"/>
      <c r="X345"/>
      <c r="Y345"/>
    </row>
    <row r="346" spans="3:43" ht="15" customHeight="1">
      <c r="C346" s="1101"/>
      <c r="J346"/>
      <c r="K346"/>
      <c r="L346"/>
      <c r="M346"/>
      <c r="N346"/>
      <c r="O346"/>
      <c r="P346"/>
      <c r="Q346"/>
      <c r="R346"/>
      <c r="S346"/>
      <c r="T346"/>
      <c r="U346"/>
      <c r="V346"/>
      <c r="W346"/>
      <c r="X346"/>
      <c r="Y346"/>
    </row>
    <row r="347" spans="3:43" ht="15" customHeight="1">
      <c r="C347" s="1101"/>
      <c r="D347" s="29" t="s">
        <v>271</v>
      </c>
      <c r="J347"/>
      <c r="K347"/>
      <c r="L347"/>
      <c r="M347"/>
      <c r="N347"/>
      <c r="O347"/>
      <c r="P347"/>
      <c r="Q347"/>
      <c r="R347"/>
      <c r="S347"/>
      <c r="T347"/>
      <c r="U347"/>
      <c r="V347"/>
      <c r="W347"/>
      <c r="X347"/>
      <c r="Y347"/>
    </row>
    <row r="348" spans="3:43" ht="15" customHeight="1">
      <c r="C348" s="1101"/>
      <c r="J348"/>
      <c r="K348"/>
      <c r="L348"/>
      <c r="M348"/>
      <c r="N348"/>
      <c r="O348"/>
      <c r="P348"/>
      <c r="Q348"/>
      <c r="R348"/>
      <c r="S348"/>
      <c r="T348"/>
      <c r="U348"/>
      <c r="V348"/>
      <c r="W348"/>
      <c r="X348"/>
      <c r="Y348"/>
    </row>
    <row r="349" spans="3:43" ht="15" customHeight="1">
      <c r="C349" s="1101"/>
      <c r="J349"/>
      <c r="K349"/>
      <c r="L349"/>
      <c r="M349"/>
      <c r="N349"/>
      <c r="O349"/>
      <c r="P349"/>
      <c r="Q349"/>
      <c r="R349"/>
      <c r="S349"/>
      <c r="T349"/>
      <c r="U349"/>
      <c r="V349"/>
      <c r="W349"/>
      <c r="X349"/>
      <c r="Y349"/>
    </row>
    <row r="350" spans="3:43" ht="15" customHeight="1">
      <c r="C350" s="1101"/>
      <c r="E350" s="5" t="s">
        <v>1248</v>
      </c>
      <c r="J350"/>
      <c r="K350"/>
      <c r="L350"/>
      <c r="M350"/>
      <c r="N350"/>
      <c r="O350"/>
      <c r="P350"/>
      <c r="Q350"/>
      <c r="R350"/>
      <c r="S350"/>
      <c r="T350"/>
      <c r="U350"/>
      <c r="V350"/>
      <c r="W350"/>
      <c r="X350"/>
      <c r="Y350"/>
      <c r="AA350" s="5">
        <v>117024837.18978855</v>
      </c>
      <c r="AB350" s="5">
        <v>117024837.18978852</v>
      </c>
      <c r="AC350" s="5">
        <v>117024837.18978852</v>
      </c>
      <c r="AD350" s="5">
        <v>117024837.18978854</v>
      </c>
      <c r="AE350" s="5">
        <v>117024837.18978852</v>
      </c>
      <c r="AF350" s="5">
        <v>117024837.18978852</v>
      </c>
      <c r="AG350" s="5">
        <v>117024837.18978852</v>
      </c>
      <c r="AH350" s="5">
        <v>117024837.18978852</v>
      </c>
      <c r="AI350" s="5">
        <v>117024837.18978852</v>
      </c>
      <c r="AJ350" s="5">
        <v>117024837.18978852</v>
      </c>
      <c r="AK350" s="5">
        <v>117024837.18978852</v>
      </c>
      <c r="AL350" s="5">
        <v>117024837.18978849</v>
      </c>
      <c r="AM350" s="5">
        <v>117024837.18978849</v>
      </c>
      <c r="AN350" s="5">
        <v>117024837.18978849</v>
      </c>
      <c r="AO350" s="5">
        <v>117024837.18978849</v>
      </c>
      <c r="AP350" s="5">
        <v>117024837.18978849</v>
      </c>
      <c r="AQ350" s="5">
        <v>117024837.18978846</v>
      </c>
    </row>
    <row r="351" spans="3:43" ht="15" customHeight="1">
      <c r="C351" s="1101"/>
      <c r="F351" s="5" t="s">
        <v>1249</v>
      </c>
      <c r="J351"/>
      <c r="K351"/>
      <c r="L351"/>
      <c r="M351"/>
      <c r="N351"/>
      <c r="O351"/>
      <c r="P351"/>
      <c r="Q351"/>
      <c r="R351"/>
      <c r="S351"/>
      <c r="T351"/>
      <c r="U351"/>
      <c r="V351"/>
      <c r="W351"/>
      <c r="X351"/>
      <c r="Y351"/>
    </row>
    <row r="352" spans="3:43" ht="15" customHeight="1">
      <c r="C352" s="1101"/>
      <c r="G352" s="1098" t="s">
        <v>683</v>
      </c>
      <c r="J352"/>
      <c r="K352"/>
      <c r="L352"/>
      <c r="M352"/>
      <c r="N352"/>
      <c r="O352"/>
      <c r="P352"/>
      <c r="Q352"/>
      <c r="R352"/>
      <c r="S352"/>
      <c r="T352"/>
      <c r="U352"/>
      <c r="V352"/>
      <c r="W352"/>
      <c r="X352"/>
      <c r="Y352"/>
      <c r="AA352" s="1098">
        <v>1215469.7784928977</v>
      </c>
      <c r="AB352" s="1098">
        <v>1349766.3972514719</v>
      </c>
      <c r="AC352" s="1098">
        <v>2357443.8857181966</v>
      </c>
      <c r="AD352" s="1098">
        <v>2954208.7810755074</v>
      </c>
      <c r="AE352" s="1098">
        <v>2954208.7810755074</v>
      </c>
      <c r="AF352" s="1098">
        <v>2954208.7810755074</v>
      </c>
      <c r="AG352" s="1098">
        <v>2954208.7810755074</v>
      </c>
      <c r="AH352" s="1098">
        <v>2954208.7810755074</v>
      </c>
      <c r="AI352" s="1098">
        <v>2954208.7810755074</v>
      </c>
      <c r="AJ352" s="1098">
        <v>2954208.7810755074</v>
      </c>
      <c r="AK352" s="1098">
        <v>2954208.7810755074</v>
      </c>
      <c r="AL352" s="1098">
        <v>2954208.7810755074</v>
      </c>
      <c r="AM352" s="1098">
        <v>2954208.7810755074</v>
      </c>
      <c r="AN352" s="1098">
        <v>2954208.7810755074</v>
      </c>
      <c r="AO352" s="1098">
        <v>2954208.7810755074</v>
      </c>
      <c r="AP352" s="1098">
        <v>2954208.7810755074</v>
      </c>
      <c r="AQ352" s="1098">
        <v>2954208.7810755074</v>
      </c>
    </row>
    <row r="353" spans="3:43" ht="15" customHeight="1">
      <c r="C353" s="1101"/>
      <c r="G353" s="1098" t="s">
        <v>693</v>
      </c>
      <c r="J353"/>
      <c r="K353"/>
      <c r="L353"/>
      <c r="M353"/>
      <c r="N353"/>
      <c r="O353"/>
      <c r="P353"/>
      <c r="Q353"/>
      <c r="R353"/>
      <c r="S353"/>
      <c r="T353"/>
      <c r="U353"/>
      <c r="V353"/>
      <c r="W353"/>
      <c r="X353"/>
      <c r="Y353"/>
      <c r="AA353" s="1098">
        <v>0</v>
      </c>
      <c r="AB353" s="1098">
        <v>5113238.7310638828</v>
      </c>
      <c r="AC353" s="1098">
        <v>6075432.6151714241</v>
      </c>
      <c r="AD353" s="1098">
        <v>6703653.5305570988</v>
      </c>
      <c r="AE353" s="1098">
        <v>6890825.5431844499</v>
      </c>
      <c r="AF353" s="1098">
        <v>7220687.4592921082</v>
      </c>
      <c r="AG353" s="1098">
        <v>7785387.9292549929</v>
      </c>
      <c r="AH353" s="1098">
        <v>8488099.4400610421</v>
      </c>
      <c r="AI353" s="1098">
        <v>8761934.0637679603</v>
      </c>
      <c r="AJ353" s="1098">
        <v>9139806.4280392472</v>
      </c>
      <c r="AK353" s="1098">
        <v>9863469.0062100235</v>
      </c>
      <c r="AL353" s="1098">
        <v>10043781.007595785</v>
      </c>
      <c r="AM353" s="1098">
        <v>10191251.134464838</v>
      </c>
      <c r="AN353" s="1098">
        <v>10396272.486043239</v>
      </c>
      <c r="AO353" s="1098">
        <v>10598075.725789718</v>
      </c>
      <c r="AP353" s="1098">
        <v>10777653.025871111</v>
      </c>
      <c r="AQ353" s="1098">
        <v>11216453.437113235</v>
      </c>
    </row>
    <row r="354" spans="3:43" ht="15" customHeight="1">
      <c r="C354" s="1101"/>
      <c r="G354" s="1098" t="s">
        <v>674</v>
      </c>
      <c r="J354"/>
      <c r="K354"/>
      <c r="L354"/>
      <c r="M354"/>
      <c r="N354"/>
      <c r="O354"/>
      <c r="P354"/>
      <c r="Q354"/>
      <c r="R354"/>
      <c r="S354"/>
      <c r="T354"/>
      <c r="U354"/>
      <c r="V354"/>
      <c r="W354"/>
      <c r="X354"/>
      <c r="Y354"/>
      <c r="AA354" s="1098">
        <v>0</v>
      </c>
      <c r="AB354" s="1098">
        <v>0</v>
      </c>
      <c r="AC354" s="1098">
        <v>0</v>
      </c>
      <c r="AD354" s="1098">
        <v>0</v>
      </c>
      <c r="AE354" s="1098">
        <v>0</v>
      </c>
      <c r="AF354" s="1098">
        <v>0</v>
      </c>
      <c r="AG354" s="1098">
        <v>0</v>
      </c>
      <c r="AH354" s="1098">
        <v>0</v>
      </c>
      <c r="AI354" s="1098">
        <v>0</v>
      </c>
      <c r="AJ354" s="1098">
        <v>0</v>
      </c>
      <c r="AK354" s="1098">
        <v>0</v>
      </c>
      <c r="AL354" s="1098">
        <v>0</v>
      </c>
      <c r="AM354" s="1098">
        <v>0</v>
      </c>
      <c r="AN354" s="1098">
        <v>0</v>
      </c>
      <c r="AO354" s="1098">
        <v>0</v>
      </c>
      <c r="AP354" s="1098">
        <v>0</v>
      </c>
      <c r="AQ354" s="1098">
        <v>0</v>
      </c>
    </row>
    <row r="355" spans="3:43" ht="15" customHeight="1">
      <c r="C355" s="1101"/>
      <c r="G355" s="1098" t="s">
        <v>691</v>
      </c>
      <c r="J355"/>
      <c r="K355"/>
      <c r="L355"/>
      <c r="M355"/>
      <c r="N355"/>
      <c r="O355"/>
      <c r="P355"/>
      <c r="Q355"/>
      <c r="R355"/>
      <c r="S355"/>
      <c r="T355"/>
      <c r="U355"/>
      <c r="V355"/>
      <c r="W355"/>
      <c r="X355"/>
      <c r="Y355"/>
      <c r="AA355" s="1098">
        <v>6052353.29</v>
      </c>
      <c r="AB355" s="1098">
        <v>5100000</v>
      </c>
      <c r="AC355" s="1098">
        <v>5202000</v>
      </c>
      <c r="AD355" s="1098">
        <v>5306040</v>
      </c>
      <c r="AE355" s="1098">
        <v>5412160.8000000007</v>
      </c>
      <c r="AF355" s="1098">
        <v>5520404.0160000008</v>
      </c>
      <c r="AG355" s="1098">
        <v>5630812.0963200005</v>
      </c>
      <c r="AH355" s="1098">
        <v>5743428.3382464005</v>
      </c>
      <c r="AI355" s="1098">
        <v>5858296.9050113279</v>
      </c>
      <c r="AJ355" s="1098">
        <v>5975462.8431115551</v>
      </c>
      <c r="AK355" s="1098">
        <v>6094972.0999737857</v>
      </c>
      <c r="AL355" s="1098">
        <v>6216871.5419732621</v>
      </c>
      <c r="AM355" s="1098">
        <v>6341208.9728127271</v>
      </c>
      <c r="AN355" s="1098">
        <v>6468033.1522689816</v>
      </c>
      <c r="AO355" s="1098">
        <v>6597393.8153143609</v>
      </c>
      <c r="AP355" s="1098">
        <v>6729341.6916206488</v>
      </c>
      <c r="AQ355" s="1098">
        <v>6863928.5254530618</v>
      </c>
    </row>
    <row r="356" spans="3:43" ht="15" customHeight="1">
      <c r="C356" s="1101"/>
      <c r="E356" s="29"/>
      <c r="F356" s="29"/>
      <c r="G356" s="29" t="s">
        <v>38</v>
      </c>
      <c r="H356" s="29"/>
      <c r="I356" s="29"/>
      <c r="J356"/>
      <c r="K356"/>
      <c r="L356"/>
      <c r="M356"/>
      <c r="N356"/>
      <c r="O356"/>
      <c r="P356"/>
      <c r="Q356"/>
      <c r="R356"/>
      <c r="S356"/>
      <c r="T356"/>
      <c r="U356"/>
      <c r="V356"/>
      <c r="W356"/>
      <c r="X356"/>
      <c r="Y356"/>
      <c r="Z356" s="29"/>
      <c r="AA356" s="29">
        <v>7267823.0684928978</v>
      </c>
      <c r="AB356" s="29">
        <v>11563005.128315356</v>
      </c>
      <c r="AC356" s="29">
        <v>13634876.500889622</v>
      </c>
      <c r="AD356" s="29">
        <v>14963902.311632607</v>
      </c>
      <c r="AE356" s="29">
        <v>15257195.124259958</v>
      </c>
      <c r="AF356" s="29">
        <v>15695300.256367616</v>
      </c>
      <c r="AG356" s="29">
        <v>16370408.806650501</v>
      </c>
      <c r="AH356" s="29">
        <v>17185736.559382949</v>
      </c>
      <c r="AI356" s="29">
        <v>17574439.749854796</v>
      </c>
      <c r="AJ356" s="29">
        <v>18069478.052226309</v>
      </c>
      <c r="AK356" s="29">
        <v>18912649.887259316</v>
      </c>
      <c r="AL356" s="29">
        <v>19214861.330644555</v>
      </c>
      <c r="AM356" s="29">
        <v>19486668.888353072</v>
      </c>
      <c r="AN356" s="29">
        <v>19818514.419387728</v>
      </c>
      <c r="AO356" s="29">
        <v>20149678.322179586</v>
      </c>
      <c r="AP356" s="29">
        <v>20461203.498567268</v>
      </c>
      <c r="AQ356" s="29">
        <v>21034590.743641805</v>
      </c>
    </row>
    <row r="357" spans="3:43" ht="15" customHeight="1">
      <c r="C357" s="1101"/>
      <c r="E357" s="29"/>
      <c r="F357" s="5" t="s">
        <v>1252</v>
      </c>
      <c r="G357" s="29"/>
      <c r="H357" s="29"/>
      <c r="I357" s="29"/>
      <c r="J357"/>
      <c r="K357"/>
      <c r="L357"/>
      <c r="M357"/>
      <c r="N357"/>
      <c r="O357"/>
      <c r="P357"/>
      <c r="Q357"/>
      <c r="R357"/>
      <c r="S357"/>
      <c r="T357"/>
      <c r="U357"/>
      <c r="V357"/>
      <c r="W357"/>
      <c r="X357"/>
      <c r="Y357"/>
      <c r="Z357" s="29"/>
      <c r="AA357" s="29"/>
      <c r="AB357" s="29"/>
      <c r="AC357" s="29"/>
      <c r="AD357" s="29"/>
      <c r="AE357" s="29"/>
      <c r="AF357" s="29"/>
      <c r="AG357" s="29"/>
      <c r="AH357" s="29"/>
      <c r="AI357" s="29"/>
      <c r="AJ357" s="29"/>
      <c r="AK357" s="29"/>
      <c r="AL357" s="29"/>
      <c r="AM357" s="29"/>
      <c r="AN357" s="29"/>
      <c r="AO357" s="29"/>
      <c r="AP357" s="29"/>
      <c r="AQ357" s="29"/>
    </row>
    <row r="358" spans="3:43" ht="15" customHeight="1">
      <c r="C358" s="1101"/>
      <c r="E358" s="29"/>
      <c r="G358" s="1098" t="s">
        <v>1295</v>
      </c>
      <c r="J358"/>
      <c r="K358"/>
      <c r="L358"/>
      <c r="M358"/>
      <c r="N358"/>
      <c r="O358"/>
      <c r="P358"/>
      <c r="Q358"/>
      <c r="R358"/>
      <c r="S358"/>
      <c r="T358"/>
      <c r="U358"/>
      <c r="V358"/>
      <c r="W358"/>
      <c r="X358"/>
      <c r="Y358"/>
      <c r="AA358" s="1098">
        <v>269018748.94</v>
      </c>
      <c r="AB358" s="1098">
        <v>28691479.638936114</v>
      </c>
      <c r="AC358" s="1098">
        <v>28656721.964828573</v>
      </c>
      <c r="AD358" s="1098">
        <v>25754126.4694429</v>
      </c>
      <c r="AE358" s="1098">
        <v>25623333.656815551</v>
      </c>
      <c r="AF358" s="1098">
        <v>25351791.024707891</v>
      </c>
      <c r="AG358" s="1098">
        <v>24847409.036925007</v>
      </c>
      <c r="AH358" s="1098">
        <v>24207076.010755055</v>
      </c>
      <c r="AI358" s="1098">
        <v>23997742.415009774</v>
      </c>
      <c r="AJ358" s="1098">
        <v>23686557.947232977</v>
      </c>
      <c r="AK358" s="1098">
        <v>23031836.292659566</v>
      </c>
      <c r="AL358" s="1098">
        <v>21658966.284245417</v>
      </c>
      <c r="AM358" s="1098">
        <v>21585149.197382256</v>
      </c>
      <c r="AN358" s="1098">
        <v>21456243.8989641</v>
      </c>
      <c r="AO358" s="1098">
        <v>21333093.73460415</v>
      </c>
      <c r="AP358" s="1098">
        <v>21234782.640109167</v>
      </c>
      <c r="AQ358" s="1098">
        <v>20879939.828974657</v>
      </c>
    </row>
    <row r="359" spans="3:43" ht="15" customHeight="1">
      <c r="C359" s="1101"/>
      <c r="E359" s="29"/>
      <c r="G359" s="1098" t="s">
        <v>1295</v>
      </c>
      <c r="J359"/>
      <c r="K359"/>
      <c r="L359"/>
      <c r="M359"/>
      <c r="N359"/>
      <c r="O359"/>
      <c r="P359"/>
      <c r="Q359"/>
      <c r="R359"/>
      <c r="S359"/>
      <c r="T359"/>
      <c r="U359"/>
      <c r="V359"/>
      <c r="W359"/>
      <c r="X359"/>
      <c r="Y359"/>
      <c r="AA359" s="1098">
        <v>-1215469.7784928977</v>
      </c>
      <c r="AB359" s="1098">
        <v>-1349766.3972514719</v>
      </c>
      <c r="AC359" s="1098">
        <v>-2357443.8857181966</v>
      </c>
      <c r="AD359" s="1098">
        <v>-2954208.7810755074</v>
      </c>
      <c r="AE359" s="1098">
        <v>-2954208.7810755074</v>
      </c>
      <c r="AF359" s="1098">
        <v>-2954208.7810755074</v>
      </c>
      <c r="AG359" s="1098">
        <v>-2954208.7810755074</v>
      </c>
      <c r="AH359" s="1098">
        <v>-2954208.7810755074</v>
      </c>
      <c r="AI359" s="1098">
        <v>-2954208.7810755074</v>
      </c>
      <c r="AJ359" s="1098">
        <v>-2954208.7810755074</v>
      </c>
      <c r="AK359" s="1098">
        <v>-2954208.7810755074</v>
      </c>
      <c r="AL359" s="1098">
        <v>-2954208.7810755074</v>
      </c>
      <c r="AM359" s="1098">
        <v>-2954208.7810755074</v>
      </c>
      <c r="AN359" s="1098">
        <v>-2954208.7810755074</v>
      </c>
      <c r="AO359" s="1098">
        <v>-2954208.7810755074</v>
      </c>
      <c r="AP359" s="1098">
        <v>-2954208.7810755074</v>
      </c>
      <c r="AQ359" s="1098">
        <v>-2954208.7810755074</v>
      </c>
    </row>
    <row r="360" spans="3:43" ht="15" customHeight="1">
      <c r="C360" s="1101"/>
      <c r="E360" s="29"/>
      <c r="F360" s="29"/>
      <c r="G360" s="29" t="s">
        <v>38</v>
      </c>
      <c r="H360" s="29"/>
      <c r="I360" s="29"/>
      <c r="J360"/>
      <c r="K360"/>
      <c r="L360"/>
      <c r="M360"/>
      <c r="N360"/>
      <c r="O360"/>
      <c r="P360"/>
      <c r="Q360"/>
      <c r="R360"/>
      <c r="S360"/>
      <c r="T360"/>
      <c r="U360"/>
      <c r="V360"/>
      <c r="W360"/>
      <c r="X360"/>
      <c r="Y360"/>
      <c r="Z360" s="29"/>
      <c r="AA360" s="29">
        <v>267803279.1615071</v>
      </c>
      <c r="AB360" s="29">
        <v>27341713.241684642</v>
      </c>
      <c r="AC360" s="29">
        <v>26299278.079110377</v>
      </c>
      <c r="AD360" s="29">
        <v>22799917.688367393</v>
      </c>
      <c r="AE360" s="29">
        <v>22669124.875740044</v>
      </c>
      <c r="AF360" s="29">
        <v>22397582.243632384</v>
      </c>
      <c r="AG360" s="29">
        <v>21893200.255849499</v>
      </c>
      <c r="AH360" s="29">
        <v>21252867.229679547</v>
      </c>
      <c r="AI360" s="29">
        <v>21043533.633934267</v>
      </c>
      <c r="AJ360" s="29">
        <v>20732349.166157469</v>
      </c>
      <c r="AK360" s="29">
        <v>20077627.511584058</v>
      </c>
      <c r="AL360" s="29">
        <v>18704757.503169909</v>
      </c>
      <c r="AM360" s="29">
        <v>18630940.416306749</v>
      </c>
      <c r="AN360" s="29">
        <v>18502035.117888592</v>
      </c>
      <c r="AO360" s="29">
        <v>18378884.953528643</v>
      </c>
      <c r="AP360" s="29">
        <v>18280573.859033659</v>
      </c>
      <c r="AQ360" s="29">
        <v>17925731.047899149</v>
      </c>
    </row>
    <row r="361" spans="3:43" ht="15" customHeight="1">
      <c r="C361" s="1101"/>
      <c r="E361" s="29"/>
      <c r="G361" s="29"/>
      <c r="H361" s="29"/>
      <c r="I361" s="29"/>
      <c r="J361"/>
      <c r="K361"/>
      <c r="L361"/>
      <c r="M361"/>
      <c r="N361"/>
      <c r="O361"/>
      <c r="P361"/>
      <c r="Q361"/>
      <c r="R361"/>
      <c r="S361"/>
      <c r="T361"/>
      <c r="U361"/>
      <c r="V361"/>
      <c r="W361"/>
      <c r="X361"/>
      <c r="Y361"/>
    </row>
    <row r="362" spans="3:43" ht="15" customHeight="1">
      <c r="C362" s="1101"/>
      <c r="F362" s="5" t="s">
        <v>1297</v>
      </c>
      <c r="J362"/>
      <c r="K362"/>
      <c r="L362"/>
      <c r="M362"/>
      <c r="N362"/>
      <c r="O362"/>
      <c r="P362"/>
      <c r="Q362"/>
      <c r="R362"/>
      <c r="S362"/>
      <c r="T362"/>
      <c r="U362"/>
      <c r="V362"/>
      <c r="W362"/>
      <c r="X362"/>
      <c r="Y362"/>
    </row>
    <row r="363" spans="3:43" ht="15" customHeight="1">
      <c r="C363" s="1101"/>
      <c r="G363" s="1098" t="s">
        <v>475</v>
      </c>
      <c r="J363"/>
      <c r="K363"/>
      <c r="L363"/>
      <c r="M363"/>
      <c r="N363"/>
      <c r="O363"/>
      <c r="P363"/>
      <c r="Q363"/>
      <c r="R363"/>
      <c r="S363"/>
      <c r="T363"/>
      <c r="U363"/>
      <c r="V363"/>
      <c r="W363"/>
      <c r="X363"/>
      <c r="Y363"/>
      <c r="AA363" s="1098">
        <v>6041001.3300000001</v>
      </c>
      <c r="AB363" s="1098">
        <v>7640898.3699999992</v>
      </c>
      <c r="AC363" s="1098">
        <v>8670334.5800000001</v>
      </c>
      <c r="AD363" s="1098">
        <v>6500000</v>
      </c>
      <c r="AE363" s="1098">
        <v>6662499.9999999991</v>
      </c>
      <c r="AF363" s="1098">
        <v>6829062.4999999981</v>
      </c>
      <c r="AG363" s="1098">
        <v>6999789.0624999972</v>
      </c>
      <c r="AH363" s="1098">
        <v>7174783.7890624963</v>
      </c>
      <c r="AI363" s="1098">
        <v>7354153.3837890578</v>
      </c>
      <c r="AJ363" s="1098">
        <v>7538007.2183837835</v>
      </c>
      <c r="AK363" s="1098">
        <v>7726457.3988433778</v>
      </c>
      <c r="AL363" s="1098">
        <v>7919618.8338144617</v>
      </c>
      <c r="AM363" s="1098">
        <v>8117609.304659823</v>
      </c>
      <c r="AN363" s="1098">
        <v>8320549.5372763174</v>
      </c>
      <c r="AO363" s="1098">
        <v>8528563.2757082246</v>
      </c>
      <c r="AP363" s="1098">
        <v>8741777.3576009292</v>
      </c>
      <c r="AQ363" s="1098">
        <v>8960321.7915409524</v>
      </c>
    </row>
    <row r="364" spans="3:43" ht="15" customHeight="1">
      <c r="C364" s="1101"/>
      <c r="G364" s="1098" t="s">
        <v>171</v>
      </c>
      <c r="J364"/>
      <c r="K364"/>
      <c r="L364"/>
      <c r="M364"/>
      <c r="N364"/>
      <c r="O364"/>
      <c r="P364"/>
      <c r="Q364"/>
      <c r="R364"/>
      <c r="S364"/>
      <c r="T364"/>
      <c r="U364"/>
      <c r="V364"/>
      <c r="W364"/>
      <c r="X364"/>
      <c r="Y364"/>
      <c r="AA364" s="1098">
        <v>220000000</v>
      </c>
      <c r="AB364" s="1098">
        <v>0</v>
      </c>
      <c r="AC364" s="1098">
        <v>0</v>
      </c>
      <c r="AD364" s="1098">
        <v>0</v>
      </c>
      <c r="AE364" s="1098">
        <v>0</v>
      </c>
      <c r="AF364" s="1098">
        <v>0</v>
      </c>
      <c r="AG364" s="1098">
        <v>0</v>
      </c>
      <c r="AH364" s="1098">
        <v>0</v>
      </c>
      <c r="AI364" s="1098">
        <v>0</v>
      </c>
      <c r="AJ364" s="1098">
        <v>0</v>
      </c>
      <c r="AK364" s="1098">
        <v>0</v>
      </c>
      <c r="AL364" s="1098">
        <v>0</v>
      </c>
      <c r="AM364" s="1098">
        <v>0</v>
      </c>
      <c r="AN364" s="1098">
        <v>0</v>
      </c>
      <c r="AO364" s="1098">
        <v>0</v>
      </c>
      <c r="AP364" s="1098">
        <v>0</v>
      </c>
      <c r="AQ364" s="1098">
        <v>0</v>
      </c>
    </row>
    <row r="365" spans="3:43" ht="15" customHeight="1">
      <c r="C365" s="1101"/>
      <c r="G365" s="1098" t="s">
        <v>688</v>
      </c>
      <c r="J365"/>
      <c r="K365"/>
      <c r="L365"/>
      <c r="M365"/>
      <c r="N365"/>
      <c r="O365"/>
      <c r="P365"/>
      <c r="Q365"/>
      <c r="R365"/>
      <c r="S365"/>
      <c r="T365"/>
      <c r="U365"/>
      <c r="V365"/>
      <c r="W365"/>
      <c r="X365"/>
      <c r="Y365"/>
      <c r="AA365" s="1098">
        <v>26390100.899999999</v>
      </c>
      <c r="AB365" s="1098">
        <v>1263820</v>
      </c>
      <c r="AC365" s="1098">
        <v>1263820</v>
      </c>
      <c r="AD365" s="1098">
        <v>1263820</v>
      </c>
      <c r="AE365" s="1098">
        <v>1263820</v>
      </c>
      <c r="AF365" s="1098">
        <v>1263820</v>
      </c>
      <c r="AG365" s="1098">
        <v>1263820</v>
      </c>
      <c r="AH365" s="1098">
        <v>1263820</v>
      </c>
      <c r="AI365" s="1098">
        <v>1263820</v>
      </c>
      <c r="AJ365" s="1098">
        <v>1263820</v>
      </c>
      <c r="AK365" s="1098">
        <v>1263820</v>
      </c>
      <c r="AL365" s="1098">
        <v>0</v>
      </c>
      <c r="AM365" s="1098">
        <v>0</v>
      </c>
      <c r="AN365" s="1098">
        <v>0</v>
      </c>
      <c r="AO365" s="1098">
        <v>0</v>
      </c>
      <c r="AP365" s="1098">
        <v>0</v>
      </c>
      <c r="AQ365" s="1098">
        <v>0</v>
      </c>
    </row>
    <row r="366" spans="3:43" ht="15" customHeight="1">
      <c r="C366" s="1101"/>
      <c r="G366" s="1098" t="s">
        <v>1336</v>
      </c>
      <c r="J366"/>
      <c r="K366"/>
      <c r="L366"/>
      <c r="M366"/>
      <c r="N366"/>
      <c r="O366"/>
      <c r="P366"/>
      <c r="Q366"/>
      <c r="R366"/>
      <c r="S366"/>
      <c r="T366"/>
      <c r="U366"/>
      <c r="V366"/>
      <c r="W366"/>
      <c r="X366"/>
      <c r="Y366"/>
      <c r="AA366" s="1098">
        <v>22640000</v>
      </c>
      <c r="AB366" s="1098">
        <v>30000000</v>
      </c>
      <c r="AC366" s="1098">
        <v>30000000</v>
      </c>
      <c r="AD366" s="1098">
        <v>30000000</v>
      </c>
      <c r="AE366" s="1098">
        <v>30000000</v>
      </c>
      <c r="AF366" s="1098">
        <v>30000000</v>
      </c>
      <c r="AG366" s="1098">
        <v>30000000</v>
      </c>
      <c r="AH366" s="1098">
        <v>30000000</v>
      </c>
      <c r="AI366" s="1098">
        <v>30000000</v>
      </c>
      <c r="AJ366" s="1098">
        <v>30000000</v>
      </c>
      <c r="AK366" s="1098">
        <v>30000000</v>
      </c>
      <c r="AL366" s="1098">
        <v>30000000</v>
      </c>
      <c r="AM366" s="1098">
        <v>30000000</v>
      </c>
      <c r="AN366" s="1098">
        <v>30000000</v>
      </c>
      <c r="AO366" s="1098">
        <v>30000000</v>
      </c>
      <c r="AP366" s="1098">
        <v>30000000</v>
      </c>
      <c r="AQ366" s="1098">
        <v>30000000</v>
      </c>
    </row>
    <row r="367" spans="3:43" ht="15" customHeight="1">
      <c r="C367" s="1101"/>
      <c r="E367" s="29"/>
      <c r="F367" s="29"/>
      <c r="G367" s="29" t="s">
        <v>38</v>
      </c>
      <c r="H367" s="29"/>
      <c r="I367" s="29"/>
      <c r="J367"/>
      <c r="K367"/>
      <c r="L367"/>
      <c r="M367"/>
      <c r="N367"/>
      <c r="O367"/>
      <c r="P367"/>
      <c r="Q367"/>
      <c r="R367"/>
      <c r="S367"/>
      <c r="T367"/>
      <c r="U367"/>
      <c r="V367"/>
      <c r="W367"/>
      <c r="X367"/>
      <c r="Y367"/>
      <c r="Z367" s="29"/>
      <c r="AA367" s="29">
        <v>275071102.23000002</v>
      </c>
      <c r="AB367" s="29">
        <v>38904718.369999997</v>
      </c>
      <c r="AC367" s="29">
        <v>39934154.579999998</v>
      </c>
      <c r="AD367" s="29">
        <v>37763820</v>
      </c>
      <c r="AE367" s="29">
        <v>37926320</v>
      </c>
      <c r="AF367" s="29">
        <v>38092882.5</v>
      </c>
      <c r="AG367" s="29">
        <v>38263609.0625</v>
      </c>
      <c r="AH367" s="29">
        <v>38438603.7890625</v>
      </c>
      <c r="AI367" s="29">
        <v>38617973.383789062</v>
      </c>
      <c r="AJ367" s="29">
        <v>38801827.218383782</v>
      </c>
      <c r="AK367" s="29">
        <v>38990277.398843378</v>
      </c>
      <c r="AL367" s="29">
        <v>37919618.833814465</v>
      </c>
      <c r="AM367" s="29">
        <v>38117609.304659821</v>
      </c>
      <c r="AN367" s="29">
        <v>38320549.53727632</v>
      </c>
      <c r="AO367" s="29">
        <v>38528563.275708228</v>
      </c>
      <c r="AP367" s="29">
        <v>38741777.357600927</v>
      </c>
      <c r="AQ367" s="29">
        <v>38960321.791540951</v>
      </c>
    </row>
    <row r="368" spans="3:43" ht="15" customHeight="1">
      <c r="C368" s="1101"/>
      <c r="E368" s="5" t="s">
        <v>1257</v>
      </c>
      <c r="J368"/>
      <c r="K368"/>
      <c r="L368"/>
      <c r="M368"/>
      <c r="N368"/>
      <c r="O368"/>
      <c r="P368"/>
      <c r="Q368"/>
      <c r="R368"/>
      <c r="S368"/>
      <c r="T368"/>
      <c r="U368"/>
      <c r="V368"/>
      <c r="W368"/>
      <c r="X368"/>
      <c r="Y368"/>
      <c r="Z368" s="201">
        <v>117024837.18978855</v>
      </c>
      <c r="AA368" s="5">
        <v>117024837.18978852</v>
      </c>
      <c r="AB368" s="5">
        <v>117024837.18978852</v>
      </c>
      <c r="AC368" s="5">
        <v>117024837.18978854</v>
      </c>
      <c r="AD368" s="5">
        <v>117024837.18978852</v>
      </c>
      <c r="AE368" s="5">
        <v>117024837.18978852</v>
      </c>
      <c r="AF368" s="5">
        <v>117024837.18978852</v>
      </c>
      <c r="AG368" s="5">
        <v>117024837.18978852</v>
      </c>
      <c r="AH368" s="5">
        <v>117024837.18978852</v>
      </c>
      <c r="AI368" s="5">
        <v>117024837.18978852</v>
      </c>
      <c r="AJ368" s="5">
        <v>117024837.18978852</v>
      </c>
      <c r="AK368" s="5">
        <v>117024837.18978849</v>
      </c>
      <c r="AL368" s="5">
        <v>117024837.18978849</v>
      </c>
      <c r="AM368" s="5">
        <v>117024837.18978849</v>
      </c>
      <c r="AN368" s="5">
        <v>117024837.18978849</v>
      </c>
      <c r="AO368" s="5">
        <v>117024837.18978849</v>
      </c>
      <c r="AP368" s="5">
        <v>117024837.18978846</v>
      </c>
      <c r="AQ368" s="5">
        <v>117024837.18978846</v>
      </c>
    </row>
    <row r="369" spans="3:43" ht="15" customHeight="1">
      <c r="C369" s="1101"/>
      <c r="J369"/>
      <c r="K369"/>
      <c r="L369"/>
      <c r="M369"/>
      <c r="N369"/>
      <c r="O369"/>
      <c r="P369"/>
      <c r="Q369"/>
      <c r="R369"/>
      <c r="S369"/>
      <c r="T369"/>
      <c r="U369"/>
      <c r="V369"/>
      <c r="W369"/>
      <c r="X369"/>
      <c r="Y369"/>
    </row>
    <row r="370" spans="3:43" ht="15" customHeight="1">
      <c r="C370" s="1101"/>
      <c r="G370" s="5" t="s">
        <v>1349</v>
      </c>
      <c r="H370"/>
      <c r="J370"/>
      <c r="K370"/>
      <c r="L370"/>
      <c r="M370"/>
      <c r="N370"/>
      <c r="O370"/>
      <c r="P370"/>
      <c r="Q370"/>
      <c r="R370"/>
      <c r="S370"/>
      <c r="T370"/>
      <c r="U370"/>
      <c r="V370"/>
      <c r="W370"/>
      <c r="X370"/>
      <c r="Y370"/>
      <c r="Z370" s="1102">
        <v>66040025.682803847</v>
      </c>
      <c r="AA370" s="5">
        <v>66040025.682803847</v>
      </c>
      <c r="AB370" s="5">
        <v>66040025.682803847</v>
      </c>
      <c r="AC370" s="5">
        <v>66040025.682803847</v>
      </c>
      <c r="AD370" s="5">
        <v>66040025.682803847</v>
      </c>
      <c r="AE370" s="5">
        <v>66040025.682803847</v>
      </c>
      <c r="AF370" s="5">
        <v>66040025.682803847</v>
      </c>
      <c r="AG370" s="5">
        <v>66040025.682803847</v>
      </c>
      <c r="AH370" s="5">
        <v>66040025.682803847</v>
      </c>
      <c r="AI370" s="5">
        <v>66040025.682803847</v>
      </c>
      <c r="AJ370" s="5">
        <v>66040025.682803847</v>
      </c>
      <c r="AK370" s="5">
        <v>66040025.682803847</v>
      </c>
      <c r="AL370" s="5">
        <v>66040025.682803847</v>
      </c>
      <c r="AM370" s="5">
        <v>66040025.682803847</v>
      </c>
      <c r="AN370" s="5">
        <v>66040025.682803847</v>
      </c>
      <c r="AO370" s="5">
        <v>66040025.682803847</v>
      </c>
      <c r="AP370" s="5">
        <v>66040025.682803847</v>
      </c>
      <c r="AQ370" s="5">
        <v>66040025.682803847</v>
      </c>
    </row>
    <row r="371" spans="3:43" ht="15" customHeight="1">
      <c r="C371" s="1101"/>
      <c r="G371" s="5" t="s">
        <v>1350</v>
      </c>
      <c r="H371"/>
      <c r="J371"/>
      <c r="K371"/>
      <c r="L371"/>
      <c r="M371"/>
      <c r="N371"/>
      <c r="O371"/>
      <c r="P371"/>
      <c r="Q371"/>
      <c r="R371"/>
      <c r="S371"/>
      <c r="T371"/>
      <c r="U371"/>
      <c r="V371"/>
      <c r="W371"/>
      <c r="X371"/>
      <c r="Y371"/>
      <c r="Z371" s="1102">
        <v>50052481.131980598</v>
      </c>
      <c r="AA371" s="5">
        <v>50052481.131980598</v>
      </c>
      <c r="AB371" s="5">
        <v>50052481.131980598</v>
      </c>
      <c r="AC371" s="5">
        <v>50052481.131980598</v>
      </c>
      <c r="AD371" s="5">
        <v>50052481.131980598</v>
      </c>
      <c r="AE371" s="5">
        <v>50052481.131980598</v>
      </c>
      <c r="AF371" s="5">
        <v>50052481.131980598</v>
      </c>
      <c r="AG371" s="5">
        <v>50052481.131980598</v>
      </c>
      <c r="AH371" s="5">
        <v>50052481.131980598</v>
      </c>
      <c r="AI371" s="5">
        <v>50052481.131980598</v>
      </c>
      <c r="AJ371" s="5">
        <v>50052481.131980598</v>
      </c>
      <c r="AK371" s="5">
        <v>50052481.131980598</v>
      </c>
      <c r="AL371" s="5">
        <v>50052481.131980598</v>
      </c>
      <c r="AM371" s="5">
        <v>50052481.131980598</v>
      </c>
      <c r="AN371" s="5">
        <v>50052481.131980598</v>
      </c>
      <c r="AO371" s="5">
        <v>50052481.131980598</v>
      </c>
      <c r="AP371" s="5">
        <v>50052481.131980598</v>
      </c>
      <c r="AQ371" s="5">
        <v>50052481.131980598</v>
      </c>
    </row>
    <row r="372" spans="3:43" ht="15" customHeight="1">
      <c r="C372" s="1101"/>
      <c r="G372" s="5" t="s">
        <v>1351</v>
      </c>
      <c r="H372"/>
      <c r="J372"/>
      <c r="K372"/>
      <c r="L372"/>
      <c r="M372"/>
      <c r="N372"/>
      <c r="O372"/>
      <c r="P372"/>
      <c r="Q372"/>
      <c r="R372"/>
      <c r="S372"/>
      <c r="T372"/>
      <c r="U372"/>
      <c r="V372"/>
      <c r="W372"/>
      <c r="X372"/>
      <c r="Y372"/>
      <c r="Z372" s="1102">
        <v>932330.37500411912</v>
      </c>
      <c r="AA372" s="5">
        <v>932330.37500407547</v>
      </c>
      <c r="AB372" s="5">
        <v>932330.37500407547</v>
      </c>
      <c r="AC372" s="5">
        <v>932330.37500409037</v>
      </c>
      <c r="AD372" s="5">
        <v>932330.37500407547</v>
      </c>
      <c r="AE372" s="5">
        <v>932330.37500407547</v>
      </c>
      <c r="AF372" s="5">
        <v>932330.37500407547</v>
      </c>
      <c r="AG372" s="5">
        <v>932330.37500407547</v>
      </c>
      <c r="AH372" s="5">
        <v>932330.37500407547</v>
      </c>
      <c r="AI372" s="5">
        <v>932330.37500407547</v>
      </c>
      <c r="AJ372" s="5">
        <v>932330.37500407547</v>
      </c>
      <c r="AK372" s="5">
        <v>932330.37500404567</v>
      </c>
      <c r="AL372" s="5">
        <v>932330.37500404567</v>
      </c>
      <c r="AM372" s="5">
        <v>932330.37500404567</v>
      </c>
      <c r="AN372" s="5">
        <v>932330.37500404567</v>
      </c>
      <c r="AO372" s="5">
        <v>932330.37500404567</v>
      </c>
      <c r="AP372" s="5">
        <v>932330.37500401586</v>
      </c>
      <c r="AQ372" s="5">
        <v>932330.37500401586</v>
      </c>
    </row>
    <row r="373" spans="3:43" ht="15" customHeight="1">
      <c r="C373" s="1101"/>
      <c r="J373"/>
      <c r="K373"/>
      <c r="L373"/>
      <c r="M373"/>
      <c r="N373"/>
      <c r="O373"/>
      <c r="P373"/>
      <c r="Q373"/>
      <c r="R373"/>
      <c r="S373"/>
      <c r="T373"/>
      <c r="U373"/>
      <c r="V373"/>
      <c r="W373"/>
      <c r="X373"/>
      <c r="Y373"/>
    </row>
    <row r="374" spans="3:43" ht="15" customHeight="1">
      <c r="C374" s="1101"/>
      <c r="D374" s="29" t="s">
        <v>1253</v>
      </c>
      <c r="J374"/>
      <c r="K374"/>
      <c r="L374"/>
      <c r="M374"/>
      <c r="N374"/>
      <c r="O374"/>
      <c r="P374"/>
      <c r="Q374"/>
      <c r="R374"/>
      <c r="S374"/>
      <c r="T374"/>
      <c r="U374"/>
      <c r="V374"/>
      <c r="W374"/>
      <c r="X374"/>
      <c r="Y374"/>
    </row>
    <row r="375" spans="3:43" ht="15" customHeight="1">
      <c r="C375" s="1101"/>
      <c r="J375"/>
      <c r="K375"/>
      <c r="L375"/>
      <c r="M375"/>
      <c r="N375"/>
      <c r="O375"/>
      <c r="P375"/>
      <c r="Q375"/>
      <c r="R375"/>
      <c r="S375"/>
      <c r="T375"/>
      <c r="U375"/>
      <c r="V375"/>
      <c r="W375"/>
      <c r="X375"/>
      <c r="Y375"/>
    </row>
    <row r="376" spans="3:43" ht="15" customHeight="1">
      <c r="C376" s="1101"/>
      <c r="J376"/>
      <c r="K376"/>
      <c r="L376"/>
      <c r="M376"/>
      <c r="N376"/>
      <c r="O376"/>
      <c r="P376"/>
      <c r="Q376"/>
      <c r="R376"/>
      <c r="S376"/>
      <c r="T376"/>
      <c r="U376"/>
      <c r="V376"/>
      <c r="W376"/>
      <c r="X376"/>
      <c r="Y376"/>
    </row>
    <row r="377" spans="3:43" ht="15" customHeight="1">
      <c r="C377" s="1101"/>
      <c r="E377" s="5" t="s">
        <v>1248</v>
      </c>
      <c r="J377"/>
      <c r="K377"/>
      <c r="L377"/>
      <c r="M377"/>
      <c r="N377"/>
      <c r="O377"/>
      <c r="P377"/>
      <c r="Q377"/>
      <c r="R377"/>
      <c r="S377"/>
      <c r="T377"/>
      <c r="U377"/>
      <c r="V377"/>
      <c r="W377"/>
      <c r="X377"/>
      <c r="Y377"/>
      <c r="AA377" s="5">
        <v>24909588.201258086</v>
      </c>
      <c r="AB377" s="5">
        <v>24909588.201258086</v>
      </c>
      <c r="AC377" s="5">
        <v>24909588.201258086</v>
      </c>
      <c r="AD377" s="5">
        <v>24909588.201258086</v>
      </c>
      <c r="AE377" s="5">
        <v>24909588.201258086</v>
      </c>
      <c r="AF377" s="5">
        <v>24909588.201258086</v>
      </c>
      <c r="AG377" s="5">
        <v>24909588.201258086</v>
      </c>
      <c r="AH377" s="5">
        <v>24909588.201258086</v>
      </c>
      <c r="AI377" s="5">
        <v>24909588.201258086</v>
      </c>
      <c r="AJ377" s="5">
        <v>24909588.201258086</v>
      </c>
      <c r="AK377" s="5">
        <v>24909588.201258086</v>
      </c>
      <c r="AL377" s="5">
        <v>24909588.201258086</v>
      </c>
      <c r="AM377" s="5">
        <v>24909588.201258086</v>
      </c>
      <c r="AN377" s="5">
        <v>24909588.201258086</v>
      </c>
      <c r="AO377" s="5">
        <v>24909588.201258086</v>
      </c>
      <c r="AP377" s="5">
        <v>24909588.201258086</v>
      </c>
      <c r="AQ377" s="5">
        <v>24909588.201258086</v>
      </c>
    </row>
    <row r="378" spans="3:43" ht="15" customHeight="1">
      <c r="C378" s="1101"/>
      <c r="F378" s="5" t="s">
        <v>1249</v>
      </c>
      <c r="J378"/>
      <c r="K378"/>
      <c r="L378"/>
      <c r="M378"/>
      <c r="N378"/>
      <c r="O378"/>
      <c r="P378"/>
      <c r="Q378"/>
      <c r="R378"/>
      <c r="S378"/>
      <c r="T378"/>
      <c r="U378"/>
      <c r="V378"/>
      <c r="W378"/>
      <c r="X378"/>
      <c r="Y378"/>
    </row>
    <row r="379" spans="3:43" ht="15" customHeight="1">
      <c r="C379" s="1101"/>
      <c r="G379" s="1098" t="s">
        <v>683</v>
      </c>
      <c r="J379"/>
      <c r="K379"/>
      <c r="L379"/>
      <c r="M379"/>
      <c r="N379"/>
      <c r="O379"/>
      <c r="P379"/>
      <c r="Q379"/>
      <c r="R379"/>
      <c r="S379"/>
      <c r="T379"/>
      <c r="U379"/>
      <c r="V379"/>
      <c r="W379"/>
      <c r="X379"/>
      <c r="Y379"/>
      <c r="AA379" s="1098">
        <v>260389.21261640266</v>
      </c>
      <c r="AB379" s="1098">
        <v>289159.48023996502</v>
      </c>
      <c r="AC379" s="1098">
        <v>505033.5006688945</v>
      </c>
      <c r="AD379" s="1098">
        <v>632878.01311071962</v>
      </c>
      <c r="AE379" s="1098">
        <v>632878.01311071962</v>
      </c>
      <c r="AF379" s="1098">
        <v>632878.01311071962</v>
      </c>
      <c r="AG379" s="1098">
        <v>632878.01311071962</v>
      </c>
      <c r="AH379" s="1098">
        <v>632878.01311071962</v>
      </c>
      <c r="AI379" s="1098">
        <v>632878.01311071962</v>
      </c>
      <c r="AJ379" s="1098">
        <v>632878.01311071962</v>
      </c>
      <c r="AK379" s="1098">
        <v>632878.01311071962</v>
      </c>
      <c r="AL379" s="1098">
        <v>632878.01311071962</v>
      </c>
      <c r="AM379" s="1098">
        <v>632878.01311071962</v>
      </c>
      <c r="AN379" s="1098">
        <v>632878.01311071962</v>
      </c>
      <c r="AO379" s="1098">
        <v>632878.01311071962</v>
      </c>
      <c r="AP379" s="1098">
        <v>632878.01311071962</v>
      </c>
      <c r="AQ379" s="1098">
        <v>632878.01311071962</v>
      </c>
    </row>
    <row r="380" spans="3:43" ht="15" customHeight="1">
      <c r="C380" s="1101"/>
      <c r="E380" s="29"/>
      <c r="F380" s="29"/>
      <c r="G380" s="29" t="s">
        <v>38</v>
      </c>
      <c r="H380" s="29"/>
      <c r="I380" s="29"/>
      <c r="J380"/>
      <c r="K380"/>
      <c r="L380"/>
      <c r="M380"/>
      <c r="N380"/>
      <c r="O380"/>
      <c r="P380"/>
      <c r="Q380"/>
      <c r="R380"/>
      <c r="S380"/>
      <c r="T380"/>
      <c r="U380"/>
      <c r="V380"/>
      <c r="W380"/>
      <c r="X380"/>
      <c r="Y380"/>
      <c r="Z380" s="29"/>
      <c r="AA380" s="29">
        <v>260389.21261640266</v>
      </c>
      <c r="AB380" s="29">
        <v>289159.48023996502</v>
      </c>
      <c r="AC380" s="29">
        <v>505033.5006688945</v>
      </c>
      <c r="AD380" s="29">
        <v>632878.01311071962</v>
      </c>
      <c r="AE380" s="29">
        <v>632878.01311071962</v>
      </c>
      <c r="AF380" s="29">
        <v>632878.01311071962</v>
      </c>
      <c r="AG380" s="29">
        <v>632878.01311071962</v>
      </c>
      <c r="AH380" s="29">
        <v>632878.01311071962</v>
      </c>
      <c r="AI380" s="29">
        <v>632878.01311071962</v>
      </c>
      <c r="AJ380" s="29">
        <v>632878.01311071962</v>
      </c>
      <c r="AK380" s="29">
        <v>632878.01311071962</v>
      </c>
      <c r="AL380" s="29">
        <v>632878.01311071962</v>
      </c>
      <c r="AM380" s="29">
        <v>632878.01311071962</v>
      </c>
      <c r="AN380" s="29">
        <v>632878.01311071962</v>
      </c>
      <c r="AO380" s="29">
        <v>632878.01311071962</v>
      </c>
      <c r="AP380" s="29">
        <v>632878.01311071962</v>
      </c>
      <c r="AQ380" s="29">
        <v>632878.01311071962</v>
      </c>
    </row>
    <row r="381" spans="3:43" ht="15" customHeight="1">
      <c r="C381" s="1101"/>
      <c r="E381" s="29"/>
      <c r="F381" s="5" t="s">
        <v>1252</v>
      </c>
      <c r="G381" s="29"/>
      <c r="H381" s="29"/>
      <c r="I381" s="29"/>
      <c r="J381"/>
      <c r="K381"/>
      <c r="L381"/>
      <c r="M381"/>
      <c r="N381"/>
      <c r="O381"/>
      <c r="P381"/>
      <c r="Q381"/>
      <c r="R381"/>
      <c r="S381"/>
      <c r="T381"/>
      <c r="U381"/>
      <c r="V381"/>
      <c r="W381"/>
      <c r="X381"/>
      <c r="Y381"/>
      <c r="Z381" s="29"/>
      <c r="AA381" s="29"/>
      <c r="AB381" s="29"/>
      <c r="AC381" s="29"/>
      <c r="AD381" s="29"/>
      <c r="AE381" s="29"/>
      <c r="AF381" s="29"/>
      <c r="AG381" s="29"/>
      <c r="AH381" s="29"/>
      <c r="AI381" s="29"/>
      <c r="AJ381" s="29"/>
      <c r="AK381" s="29"/>
      <c r="AL381" s="29"/>
      <c r="AM381" s="29"/>
      <c r="AN381" s="29"/>
      <c r="AO381" s="29"/>
      <c r="AP381" s="29"/>
      <c r="AQ381" s="29"/>
    </row>
    <row r="382" spans="3:43" ht="15" customHeight="1">
      <c r="C382" s="1101"/>
      <c r="D382" s="5"/>
      <c r="G382" s="1098" t="s">
        <v>1295</v>
      </c>
      <c r="J382"/>
      <c r="K382"/>
      <c r="L382"/>
      <c r="M382"/>
      <c r="N382"/>
      <c r="O382"/>
      <c r="P382"/>
      <c r="Q382"/>
      <c r="R382"/>
      <c r="S382"/>
      <c r="T382"/>
      <c r="U382"/>
      <c r="V382"/>
      <c r="W382"/>
      <c r="X382"/>
      <c r="Y382"/>
      <c r="AA382" s="1098">
        <v>0</v>
      </c>
      <c r="AB382" s="1098">
        <v>0</v>
      </c>
      <c r="AC382" s="1098">
        <v>0</v>
      </c>
      <c r="AD382" s="1098">
        <v>0</v>
      </c>
      <c r="AE382" s="1098">
        <v>0</v>
      </c>
      <c r="AF382" s="1098">
        <v>0</v>
      </c>
      <c r="AG382" s="1098">
        <v>0</v>
      </c>
      <c r="AH382" s="1098">
        <v>0</v>
      </c>
      <c r="AI382" s="1098">
        <v>0</v>
      </c>
      <c r="AJ382" s="1098">
        <v>0</v>
      </c>
      <c r="AK382" s="1098">
        <v>0</v>
      </c>
      <c r="AL382" s="1098">
        <v>0</v>
      </c>
      <c r="AM382" s="1098">
        <v>0</v>
      </c>
      <c r="AN382" s="1098">
        <v>0</v>
      </c>
      <c r="AO382" s="1098">
        <v>0</v>
      </c>
      <c r="AP382" s="1098">
        <v>0</v>
      </c>
      <c r="AQ382" s="1098">
        <v>0</v>
      </c>
    </row>
    <row r="383" spans="3:43" ht="15" customHeight="1">
      <c r="C383" s="1101"/>
      <c r="D383" s="5"/>
      <c r="G383" s="1098" t="s">
        <v>1295</v>
      </c>
      <c r="J383"/>
      <c r="K383"/>
      <c r="L383"/>
      <c r="M383"/>
      <c r="N383"/>
      <c r="O383"/>
      <c r="P383"/>
      <c r="Q383"/>
      <c r="R383"/>
      <c r="S383"/>
      <c r="T383"/>
      <c r="U383"/>
      <c r="V383"/>
      <c r="W383"/>
      <c r="X383"/>
      <c r="Y383"/>
      <c r="AA383" s="1098">
        <v>-260389.21261640266</v>
      </c>
      <c r="AB383" s="1098">
        <v>-289159.48023996502</v>
      </c>
      <c r="AC383" s="1098">
        <v>-505033.5006688945</v>
      </c>
      <c r="AD383" s="1098">
        <v>-632878.01311071962</v>
      </c>
      <c r="AE383" s="1098">
        <v>-632878.01311071962</v>
      </c>
      <c r="AF383" s="1098">
        <v>-632878.01311071962</v>
      </c>
      <c r="AG383" s="1098">
        <v>-632878.01311071962</v>
      </c>
      <c r="AH383" s="1098">
        <v>-632878.01311071962</v>
      </c>
      <c r="AI383" s="1098">
        <v>-632878.01311071962</v>
      </c>
      <c r="AJ383" s="1098">
        <v>-632878.01311071962</v>
      </c>
      <c r="AK383" s="1098">
        <v>-632878.01311071962</v>
      </c>
      <c r="AL383" s="1098">
        <v>-632878.01311071962</v>
      </c>
      <c r="AM383" s="1098">
        <v>-632878.01311071962</v>
      </c>
      <c r="AN383" s="1098">
        <v>-632878.01311071962</v>
      </c>
      <c r="AO383" s="1098">
        <v>-632878.01311071962</v>
      </c>
      <c r="AP383" s="1098">
        <v>-632878.01311071962</v>
      </c>
      <c r="AQ383" s="1098">
        <v>-632878.01311071962</v>
      </c>
    </row>
    <row r="384" spans="3:43" ht="15" customHeight="1">
      <c r="C384" s="1101"/>
      <c r="E384" s="29"/>
      <c r="F384" s="29"/>
      <c r="G384" s="29" t="s">
        <v>38</v>
      </c>
      <c r="H384" s="29"/>
      <c r="I384" s="29"/>
      <c r="J384"/>
      <c r="K384"/>
      <c r="L384"/>
      <c r="M384"/>
      <c r="N384"/>
      <c r="O384"/>
      <c r="P384"/>
      <c r="Q384"/>
      <c r="R384"/>
      <c r="S384"/>
      <c r="T384"/>
      <c r="U384"/>
      <c r="V384"/>
      <c r="W384"/>
      <c r="X384"/>
      <c r="Y384"/>
      <c r="Z384" s="29"/>
      <c r="AA384" s="29">
        <v>-260389.21261640266</v>
      </c>
      <c r="AB384" s="29">
        <v>-289159.48023996502</v>
      </c>
      <c r="AC384" s="29">
        <v>-505033.5006688945</v>
      </c>
      <c r="AD384" s="29">
        <v>-632878.01311071962</v>
      </c>
      <c r="AE384" s="29">
        <v>-632878.01311071962</v>
      </c>
      <c r="AF384" s="29">
        <v>-632878.01311071962</v>
      </c>
      <c r="AG384" s="29">
        <v>-632878.01311071962</v>
      </c>
      <c r="AH384" s="29">
        <v>-632878.01311071962</v>
      </c>
      <c r="AI384" s="29">
        <v>-632878.01311071962</v>
      </c>
      <c r="AJ384" s="29">
        <v>-632878.01311071962</v>
      </c>
      <c r="AK384" s="29">
        <v>-632878.01311071962</v>
      </c>
      <c r="AL384" s="29">
        <v>-632878.01311071962</v>
      </c>
      <c r="AM384" s="29">
        <v>-632878.01311071962</v>
      </c>
      <c r="AN384" s="29">
        <v>-632878.01311071962</v>
      </c>
      <c r="AO384" s="29">
        <v>-632878.01311071962</v>
      </c>
      <c r="AP384" s="29">
        <v>-632878.01311071962</v>
      </c>
      <c r="AQ384" s="29">
        <v>-632878.01311071962</v>
      </c>
    </row>
    <row r="385" spans="3:43" ht="15" customHeight="1">
      <c r="C385" s="1101"/>
      <c r="E385" s="29"/>
      <c r="G385" s="29"/>
      <c r="H385" s="29"/>
      <c r="I385" s="29"/>
      <c r="J385"/>
      <c r="K385"/>
      <c r="L385"/>
      <c r="M385"/>
      <c r="N385"/>
      <c r="O385"/>
      <c r="P385"/>
      <c r="Q385"/>
      <c r="R385"/>
      <c r="S385"/>
      <c r="T385"/>
      <c r="U385"/>
      <c r="V385"/>
      <c r="W385"/>
      <c r="X385"/>
      <c r="Y385"/>
    </row>
    <row r="386" spans="3:43" ht="15" customHeight="1">
      <c r="C386" s="1101"/>
      <c r="F386" s="5" t="s">
        <v>1297</v>
      </c>
      <c r="J386"/>
      <c r="K386"/>
      <c r="L386"/>
      <c r="M386"/>
      <c r="N386"/>
      <c r="O386"/>
      <c r="P386"/>
      <c r="Q386"/>
      <c r="R386"/>
      <c r="S386"/>
      <c r="T386"/>
      <c r="U386"/>
      <c r="V386"/>
      <c r="W386"/>
      <c r="X386"/>
      <c r="Y386"/>
    </row>
    <row r="387" spans="3:43" ht="15" customHeight="1">
      <c r="C387" s="1101"/>
      <c r="G387" s="1098" t="s">
        <v>1352</v>
      </c>
      <c r="J387"/>
      <c r="K387"/>
      <c r="L387"/>
      <c r="M387"/>
      <c r="N387"/>
      <c r="O387"/>
      <c r="P387"/>
      <c r="Q387"/>
      <c r="R387"/>
      <c r="S387"/>
      <c r="T387"/>
      <c r="U387"/>
      <c r="V387"/>
      <c r="W387"/>
      <c r="X387"/>
      <c r="Y387"/>
      <c r="AA387" s="1098">
        <v>0</v>
      </c>
      <c r="AB387" s="1098">
        <v>0</v>
      </c>
      <c r="AC387" s="1098">
        <v>0</v>
      </c>
      <c r="AD387" s="1098">
        <v>0</v>
      </c>
      <c r="AE387" s="1098">
        <v>0</v>
      </c>
      <c r="AF387" s="1098">
        <v>0</v>
      </c>
      <c r="AG387" s="1098">
        <v>0</v>
      </c>
      <c r="AH387" s="1098">
        <v>0</v>
      </c>
      <c r="AI387" s="1098">
        <v>0</v>
      </c>
      <c r="AJ387" s="1098">
        <v>0</v>
      </c>
      <c r="AK387" s="1098">
        <v>0</v>
      </c>
      <c r="AL387" s="1098">
        <v>0</v>
      </c>
      <c r="AM387" s="1098">
        <v>0</v>
      </c>
      <c r="AN387" s="1098">
        <v>0</v>
      </c>
      <c r="AO387" s="1098">
        <v>0</v>
      </c>
      <c r="AP387" s="1098">
        <v>0</v>
      </c>
      <c r="AQ387" s="1098">
        <v>0</v>
      </c>
    </row>
    <row r="388" spans="3:43" ht="15" customHeight="1">
      <c r="C388" s="1101"/>
      <c r="E388" s="29"/>
      <c r="F388" s="29"/>
      <c r="G388" s="29" t="s">
        <v>38</v>
      </c>
      <c r="H388" s="29"/>
      <c r="I388" s="29"/>
      <c r="J388"/>
      <c r="K388"/>
      <c r="L388"/>
      <c r="M388"/>
      <c r="N388"/>
      <c r="O388"/>
      <c r="P388"/>
      <c r="Q388"/>
      <c r="R388"/>
      <c r="S388"/>
      <c r="T388"/>
      <c r="U388"/>
      <c r="V388"/>
      <c r="W388"/>
      <c r="X388"/>
      <c r="Y388"/>
      <c r="Z388" s="29"/>
      <c r="AA388" s="29">
        <v>0</v>
      </c>
      <c r="AB388" s="29">
        <v>0</v>
      </c>
      <c r="AC388" s="29">
        <v>0</v>
      </c>
      <c r="AD388" s="29">
        <v>0</v>
      </c>
      <c r="AE388" s="29">
        <v>0</v>
      </c>
      <c r="AF388" s="29">
        <v>0</v>
      </c>
      <c r="AG388" s="29">
        <v>0</v>
      </c>
      <c r="AH388" s="29">
        <v>0</v>
      </c>
      <c r="AI388" s="29">
        <v>0</v>
      </c>
      <c r="AJ388" s="29">
        <v>0</v>
      </c>
      <c r="AK388" s="29">
        <v>0</v>
      </c>
      <c r="AL388" s="29">
        <v>0</v>
      </c>
      <c r="AM388" s="29">
        <v>0</v>
      </c>
      <c r="AN388" s="29">
        <v>0</v>
      </c>
      <c r="AO388" s="29">
        <v>0</v>
      </c>
      <c r="AP388" s="29">
        <v>0</v>
      </c>
      <c r="AQ388" s="29">
        <v>0</v>
      </c>
    </row>
    <row r="389" spans="3:43" ht="15" customHeight="1">
      <c r="C389" s="1101"/>
      <c r="E389" s="5" t="s">
        <v>1257</v>
      </c>
      <c r="J389"/>
      <c r="K389"/>
      <c r="L389"/>
      <c r="M389"/>
      <c r="N389"/>
      <c r="O389"/>
      <c r="P389"/>
      <c r="Q389"/>
      <c r="R389"/>
      <c r="S389"/>
      <c r="T389"/>
      <c r="U389"/>
      <c r="V389"/>
      <c r="W389"/>
      <c r="X389"/>
      <c r="Y389"/>
      <c r="Z389" s="1100">
        <v>24909588.201258086</v>
      </c>
      <c r="AA389" s="5">
        <v>24909588.201258086</v>
      </c>
      <c r="AB389" s="5">
        <v>24909588.201258086</v>
      </c>
      <c r="AC389" s="5">
        <v>24909588.201258086</v>
      </c>
      <c r="AD389" s="5">
        <v>24909588.201258086</v>
      </c>
      <c r="AE389" s="5">
        <v>24909588.201258086</v>
      </c>
      <c r="AF389" s="5">
        <v>24909588.201258086</v>
      </c>
      <c r="AG389" s="5">
        <v>24909588.201258086</v>
      </c>
      <c r="AH389" s="5">
        <v>24909588.201258086</v>
      </c>
      <c r="AI389" s="5">
        <v>24909588.201258086</v>
      </c>
      <c r="AJ389" s="5">
        <v>24909588.201258086</v>
      </c>
      <c r="AK389" s="5">
        <v>24909588.201258086</v>
      </c>
      <c r="AL389" s="5">
        <v>24909588.201258086</v>
      </c>
      <c r="AM389" s="5">
        <v>24909588.201258086</v>
      </c>
      <c r="AN389" s="5">
        <v>24909588.201258086</v>
      </c>
      <c r="AO389" s="5">
        <v>24909588.201258086</v>
      </c>
      <c r="AP389" s="5">
        <v>24909588.201258086</v>
      </c>
      <c r="AQ389" s="5">
        <v>24909588.201258086</v>
      </c>
    </row>
    <row r="390" spans="3:43" ht="15" customHeight="1">
      <c r="C390" s="1101"/>
      <c r="J390"/>
      <c r="K390"/>
      <c r="L390"/>
      <c r="M390"/>
      <c r="N390"/>
      <c r="O390"/>
      <c r="P390"/>
      <c r="Q390"/>
      <c r="R390"/>
      <c r="S390"/>
      <c r="T390"/>
      <c r="U390"/>
      <c r="V390"/>
      <c r="W390"/>
      <c r="X390"/>
      <c r="Y390"/>
    </row>
    <row r="391" spans="3:43" ht="15" customHeight="1">
      <c r="C391" s="1101"/>
      <c r="J391"/>
      <c r="K391"/>
      <c r="L391"/>
      <c r="M391"/>
      <c r="N391"/>
      <c r="O391"/>
      <c r="P391"/>
      <c r="Q391"/>
      <c r="R391"/>
      <c r="S391"/>
      <c r="T391"/>
      <c r="U391"/>
      <c r="V391"/>
      <c r="W391"/>
      <c r="X391"/>
      <c r="Y391"/>
    </row>
    <row r="392" spans="3:43" ht="15" customHeight="1">
      <c r="C392" s="1101"/>
      <c r="D392" s="29" t="s">
        <v>1254</v>
      </c>
      <c r="J392"/>
      <c r="K392"/>
      <c r="L392"/>
      <c r="M392"/>
      <c r="N392"/>
      <c r="O392"/>
      <c r="P392"/>
      <c r="Q392"/>
      <c r="R392"/>
      <c r="S392"/>
      <c r="T392"/>
      <c r="U392"/>
      <c r="V392"/>
      <c r="W392"/>
      <c r="X392"/>
      <c r="Y392"/>
    </row>
    <row r="393" spans="3:43" ht="15" customHeight="1">
      <c r="C393" s="1101"/>
      <c r="J393"/>
      <c r="K393"/>
      <c r="L393"/>
      <c r="M393"/>
      <c r="N393"/>
      <c r="O393"/>
      <c r="P393"/>
      <c r="Q393"/>
      <c r="R393"/>
      <c r="S393"/>
      <c r="T393"/>
      <c r="U393"/>
      <c r="V393"/>
      <c r="W393"/>
      <c r="X393"/>
      <c r="Y393"/>
    </row>
    <row r="394" spans="3:43" ht="15" customHeight="1">
      <c r="C394" s="1101"/>
      <c r="J394"/>
      <c r="K394"/>
      <c r="L394"/>
      <c r="M394"/>
      <c r="N394"/>
      <c r="O394"/>
      <c r="P394"/>
      <c r="Q394"/>
      <c r="R394"/>
      <c r="S394"/>
      <c r="T394"/>
      <c r="U394"/>
      <c r="V394"/>
      <c r="W394"/>
      <c r="X394"/>
      <c r="Y394"/>
    </row>
    <row r="395" spans="3:43" ht="15" customHeight="1">
      <c r="C395" s="1101"/>
      <c r="E395" s="5" t="s">
        <v>1248</v>
      </c>
      <c r="J395"/>
      <c r="K395"/>
      <c r="L395"/>
      <c r="M395"/>
      <c r="N395"/>
      <c r="O395"/>
      <c r="P395"/>
      <c r="Q395"/>
      <c r="R395"/>
      <c r="S395"/>
      <c r="T395"/>
      <c r="U395"/>
      <c r="V395"/>
      <c r="W395"/>
      <c r="X395"/>
      <c r="Y395"/>
      <c r="AA395" s="5">
        <v>624717.10601575614</v>
      </c>
      <c r="AB395" s="5">
        <v>624717.10601575614</v>
      </c>
      <c r="AC395" s="5">
        <v>624717.10601575614</v>
      </c>
      <c r="AD395" s="5">
        <v>624717.10601575614</v>
      </c>
      <c r="AE395" s="5">
        <v>624717.10601575614</v>
      </c>
      <c r="AF395" s="5">
        <v>624717.10601575614</v>
      </c>
      <c r="AG395" s="5">
        <v>624717.10601575614</v>
      </c>
      <c r="AH395" s="5">
        <v>624717.10601575614</v>
      </c>
      <c r="AI395" s="5">
        <v>624717.10601575614</v>
      </c>
      <c r="AJ395" s="5">
        <v>624717.10601575614</v>
      </c>
      <c r="AK395" s="5">
        <v>624717.10601575614</v>
      </c>
      <c r="AL395" s="5">
        <v>624717.10601575614</v>
      </c>
      <c r="AM395" s="5">
        <v>624717.10601575614</v>
      </c>
      <c r="AN395" s="5">
        <v>624717.10601575614</v>
      </c>
      <c r="AO395" s="5">
        <v>624717.10601575614</v>
      </c>
      <c r="AP395" s="5">
        <v>624717.10601575614</v>
      </c>
      <c r="AQ395" s="5">
        <v>624717.10601575614</v>
      </c>
    </row>
    <row r="396" spans="3:43" ht="15" customHeight="1">
      <c r="C396" s="1101"/>
      <c r="F396" s="5" t="s">
        <v>1249</v>
      </c>
      <c r="J396"/>
      <c r="K396"/>
      <c r="L396"/>
      <c r="M396"/>
      <c r="N396"/>
      <c r="O396"/>
      <c r="P396"/>
      <c r="Q396"/>
      <c r="R396"/>
      <c r="S396"/>
      <c r="T396"/>
      <c r="U396"/>
      <c r="V396"/>
      <c r="W396"/>
      <c r="X396"/>
      <c r="Y396"/>
    </row>
    <row r="397" spans="3:43" ht="15" customHeight="1">
      <c r="C397" s="1101"/>
      <c r="G397" s="1098" t="s">
        <v>683</v>
      </c>
      <c r="J397"/>
      <c r="K397"/>
      <c r="L397"/>
      <c r="M397"/>
      <c r="N397"/>
      <c r="O397"/>
      <c r="P397"/>
      <c r="Q397"/>
      <c r="R397"/>
      <c r="S397"/>
      <c r="T397"/>
      <c r="U397"/>
      <c r="V397"/>
      <c r="W397"/>
      <c r="X397"/>
      <c r="Y397"/>
      <c r="AA397" s="1098">
        <v>6530.6712325114058</v>
      </c>
      <c r="AB397" s="1098">
        <v>7252.2416740552289</v>
      </c>
      <c r="AC397" s="1098">
        <v>12666.453118899721</v>
      </c>
      <c r="AD397" s="1098">
        <v>15872.847390187206</v>
      </c>
      <c r="AE397" s="1098">
        <v>15872.847390187206</v>
      </c>
      <c r="AF397" s="1098">
        <v>15872.847390187206</v>
      </c>
      <c r="AG397" s="1098">
        <v>15872.847390187206</v>
      </c>
      <c r="AH397" s="1098">
        <v>15872.847390187206</v>
      </c>
      <c r="AI397" s="1098">
        <v>15872.847390187206</v>
      </c>
      <c r="AJ397" s="1098">
        <v>15872.847390187206</v>
      </c>
      <c r="AK397" s="1098">
        <v>15872.847390187206</v>
      </c>
      <c r="AL397" s="1098">
        <v>15872.847390187206</v>
      </c>
      <c r="AM397" s="1098">
        <v>15872.847390187206</v>
      </c>
      <c r="AN397" s="1098">
        <v>15872.847390187206</v>
      </c>
      <c r="AO397" s="1098">
        <v>15872.847390187206</v>
      </c>
      <c r="AP397" s="1098">
        <v>15872.847390187206</v>
      </c>
      <c r="AQ397" s="1098">
        <v>15872.847390187206</v>
      </c>
    </row>
    <row r="398" spans="3:43" ht="15" customHeight="1">
      <c r="C398" s="1101"/>
      <c r="E398" s="29"/>
      <c r="F398" s="29"/>
      <c r="G398" s="29" t="s">
        <v>38</v>
      </c>
      <c r="H398" s="29"/>
      <c r="I398" s="29"/>
      <c r="J398"/>
      <c r="K398"/>
      <c r="L398"/>
      <c r="M398"/>
      <c r="N398"/>
      <c r="O398"/>
      <c r="P398"/>
      <c r="Q398"/>
      <c r="R398"/>
      <c r="S398"/>
      <c r="T398"/>
      <c r="U398"/>
      <c r="V398"/>
      <c r="W398"/>
      <c r="X398"/>
      <c r="Y398"/>
      <c r="Z398" s="29"/>
      <c r="AA398" s="29">
        <v>6530.6712325114058</v>
      </c>
      <c r="AB398" s="29">
        <v>7252.2416740552289</v>
      </c>
      <c r="AC398" s="29">
        <v>12666.453118899721</v>
      </c>
      <c r="AD398" s="29">
        <v>15872.847390187206</v>
      </c>
      <c r="AE398" s="29">
        <v>15872.847390187206</v>
      </c>
      <c r="AF398" s="29">
        <v>15872.847390187206</v>
      </c>
      <c r="AG398" s="29">
        <v>15872.847390187206</v>
      </c>
      <c r="AH398" s="29">
        <v>15872.847390187206</v>
      </c>
      <c r="AI398" s="29">
        <v>15872.847390187206</v>
      </c>
      <c r="AJ398" s="29">
        <v>15872.847390187206</v>
      </c>
      <c r="AK398" s="29">
        <v>15872.847390187206</v>
      </c>
      <c r="AL398" s="29">
        <v>15872.847390187206</v>
      </c>
      <c r="AM398" s="29">
        <v>15872.847390187206</v>
      </c>
      <c r="AN398" s="29">
        <v>15872.847390187206</v>
      </c>
      <c r="AO398" s="29">
        <v>15872.847390187206</v>
      </c>
      <c r="AP398" s="29">
        <v>15872.847390187206</v>
      </c>
      <c r="AQ398" s="29">
        <v>15872.847390187206</v>
      </c>
    </row>
    <row r="399" spans="3:43" ht="15" customHeight="1">
      <c r="C399" s="1101"/>
      <c r="E399" s="29"/>
      <c r="F399" s="5" t="s">
        <v>1252</v>
      </c>
      <c r="G399" s="29"/>
      <c r="H399" s="29"/>
      <c r="I399" s="29"/>
      <c r="J399"/>
      <c r="K399"/>
      <c r="L399"/>
      <c r="M399"/>
      <c r="N399"/>
      <c r="O399"/>
      <c r="P399"/>
      <c r="Q399"/>
      <c r="R399"/>
      <c r="S399"/>
      <c r="T399"/>
      <c r="U399"/>
      <c r="V399"/>
      <c r="W399"/>
      <c r="X399"/>
      <c r="Y399"/>
      <c r="Z399" s="29"/>
      <c r="AA399" s="29"/>
      <c r="AB399" s="29"/>
      <c r="AC399" s="29"/>
      <c r="AD399" s="29"/>
      <c r="AE399" s="29"/>
      <c r="AF399" s="29"/>
      <c r="AG399" s="29"/>
      <c r="AH399" s="29"/>
      <c r="AI399" s="29"/>
      <c r="AJ399" s="29"/>
      <c r="AK399" s="29"/>
      <c r="AL399" s="29"/>
      <c r="AM399" s="29"/>
      <c r="AN399" s="29"/>
      <c r="AO399" s="29"/>
      <c r="AP399" s="29"/>
      <c r="AQ399" s="29"/>
    </row>
    <row r="400" spans="3:43" ht="15" customHeight="1">
      <c r="C400" s="1101"/>
      <c r="D400" s="5"/>
      <c r="G400" s="1098" t="s">
        <v>1295</v>
      </c>
      <c r="J400"/>
      <c r="K400"/>
      <c r="L400"/>
      <c r="M400"/>
      <c r="N400"/>
      <c r="O400"/>
      <c r="P400"/>
      <c r="Q400"/>
      <c r="R400"/>
      <c r="S400"/>
      <c r="T400"/>
      <c r="U400"/>
      <c r="V400"/>
      <c r="W400"/>
      <c r="X400"/>
      <c r="Y400"/>
      <c r="AA400" s="1098">
        <v>0</v>
      </c>
      <c r="AB400" s="1098">
        <v>0</v>
      </c>
      <c r="AC400" s="1098">
        <v>0</v>
      </c>
      <c r="AD400" s="1098">
        <v>0</v>
      </c>
      <c r="AE400" s="1098">
        <v>0</v>
      </c>
      <c r="AF400" s="1098">
        <v>0</v>
      </c>
      <c r="AG400" s="1098">
        <v>0</v>
      </c>
      <c r="AH400" s="1098">
        <v>0</v>
      </c>
      <c r="AI400" s="1098">
        <v>0</v>
      </c>
      <c r="AJ400" s="1098">
        <v>0</v>
      </c>
      <c r="AK400" s="1098">
        <v>0</v>
      </c>
      <c r="AL400" s="1098">
        <v>0</v>
      </c>
      <c r="AM400" s="1098">
        <v>0</v>
      </c>
      <c r="AN400" s="1098">
        <v>0</v>
      </c>
      <c r="AO400" s="1098">
        <v>0</v>
      </c>
      <c r="AP400" s="1098">
        <v>0</v>
      </c>
      <c r="AQ400" s="1098">
        <v>0</v>
      </c>
    </row>
    <row r="401" spans="3:43" ht="15" customHeight="1">
      <c r="C401" s="1101"/>
      <c r="D401" s="5"/>
      <c r="G401" s="1098" t="s">
        <v>1295</v>
      </c>
      <c r="J401"/>
      <c r="K401"/>
      <c r="L401"/>
      <c r="M401"/>
      <c r="N401"/>
      <c r="O401"/>
      <c r="P401"/>
      <c r="Q401"/>
      <c r="R401"/>
      <c r="S401"/>
      <c r="T401"/>
      <c r="U401"/>
      <c r="V401"/>
      <c r="W401"/>
      <c r="X401"/>
      <c r="Y401"/>
      <c r="AA401" s="1098">
        <v>-6530.6712325114058</v>
      </c>
      <c r="AB401" s="1098">
        <v>-7252.2416740552289</v>
      </c>
      <c r="AC401" s="1098">
        <v>-12666.453118899721</v>
      </c>
      <c r="AD401" s="1098">
        <v>-15872.847390187206</v>
      </c>
      <c r="AE401" s="1098">
        <v>-15872.847390187206</v>
      </c>
      <c r="AF401" s="1098">
        <v>-15872.847390187206</v>
      </c>
      <c r="AG401" s="1098">
        <v>-15872.847390187206</v>
      </c>
      <c r="AH401" s="1098">
        <v>-15872.847390187206</v>
      </c>
      <c r="AI401" s="1098">
        <v>-15872.847390187206</v>
      </c>
      <c r="AJ401" s="1098">
        <v>-15872.847390187206</v>
      </c>
      <c r="AK401" s="1098">
        <v>-15872.847390187206</v>
      </c>
      <c r="AL401" s="1098">
        <v>-15872.847390187206</v>
      </c>
      <c r="AM401" s="1098">
        <v>-15872.847390187206</v>
      </c>
      <c r="AN401" s="1098">
        <v>-15872.847390187206</v>
      </c>
      <c r="AO401" s="1098">
        <v>-15872.847390187206</v>
      </c>
      <c r="AP401" s="1098">
        <v>-15872.847390187206</v>
      </c>
      <c r="AQ401" s="1098">
        <v>-15872.847390187206</v>
      </c>
    </row>
    <row r="402" spans="3:43" ht="15" customHeight="1">
      <c r="C402" s="1101"/>
      <c r="E402" s="29"/>
      <c r="F402" s="29"/>
      <c r="G402" s="29" t="s">
        <v>38</v>
      </c>
      <c r="H402" s="29"/>
      <c r="I402" s="29"/>
      <c r="J402"/>
      <c r="K402"/>
      <c r="L402"/>
      <c r="M402"/>
      <c r="N402"/>
      <c r="O402"/>
      <c r="P402"/>
      <c r="Q402"/>
      <c r="R402"/>
      <c r="S402"/>
      <c r="T402"/>
      <c r="U402"/>
      <c r="V402"/>
      <c r="W402"/>
      <c r="X402"/>
      <c r="Y402"/>
      <c r="Z402" s="29"/>
      <c r="AA402" s="29">
        <v>-6530.6712325114058</v>
      </c>
      <c r="AB402" s="29">
        <v>-7252.2416740552289</v>
      </c>
      <c r="AC402" s="29">
        <v>-12666.453118899721</v>
      </c>
      <c r="AD402" s="29">
        <v>-15872.847390187206</v>
      </c>
      <c r="AE402" s="29">
        <v>-15872.847390187206</v>
      </c>
      <c r="AF402" s="29">
        <v>-15872.847390187206</v>
      </c>
      <c r="AG402" s="29">
        <v>-15872.847390187206</v>
      </c>
      <c r="AH402" s="29">
        <v>-15872.847390187206</v>
      </c>
      <c r="AI402" s="29">
        <v>-15872.847390187206</v>
      </c>
      <c r="AJ402" s="29">
        <v>-15872.847390187206</v>
      </c>
      <c r="AK402" s="29">
        <v>-15872.847390187206</v>
      </c>
      <c r="AL402" s="29">
        <v>-15872.847390187206</v>
      </c>
      <c r="AM402" s="29">
        <v>-15872.847390187206</v>
      </c>
      <c r="AN402" s="29">
        <v>-15872.847390187206</v>
      </c>
      <c r="AO402" s="29">
        <v>-15872.847390187206</v>
      </c>
      <c r="AP402" s="29">
        <v>-15872.847390187206</v>
      </c>
      <c r="AQ402" s="29">
        <v>-15872.847390187206</v>
      </c>
    </row>
    <row r="403" spans="3:43" ht="15" customHeight="1">
      <c r="C403" s="1101"/>
      <c r="E403" s="29"/>
      <c r="F403" s="5" t="s">
        <v>724</v>
      </c>
      <c r="G403" s="29"/>
      <c r="H403" s="29"/>
      <c r="I403" s="29"/>
      <c r="J403"/>
      <c r="K403"/>
      <c r="L403"/>
      <c r="M403"/>
      <c r="N403"/>
      <c r="O403"/>
      <c r="P403"/>
      <c r="Q403"/>
      <c r="R403"/>
      <c r="S403"/>
      <c r="T403"/>
      <c r="U403"/>
      <c r="V403"/>
      <c r="W403"/>
      <c r="X403"/>
      <c r="Y403"/>
    </row>
    <row r="404" spans="3:43" ht="15" customHeight="1">
      <c r="C404" s="1101"/>
      <c r="F404" s="5" t="s">
        <v>1297</v>
      </c>
      <c r="J404"/>
      <c r="K404"/>
      <c r="L404"/>
      <c r="M404"/>
      <c r="N404"/>
      <c r="O404"/>
      <c r="P404"/>
      <c r="Q404"/>
      <c r="R404"/>
      <c r="S404"/>
      <c r="T404"/>
      <c r="U404"/>
      <c r="V404"/>
      <c r="W404"/>
      <c r="X404"/>
      <c r="Y404"/>
    </row>
    <row r="405" spans="3:43" ht="15" customHeight="1">
      <c r="C405" s="1101"/>
      <c r="G405" s="1098" t="s">
        <v>1352</v>
      </c>
      <c r="J405"/>
      <c r="K405"/>
      <c r="L405"/>
      <c r="M405"/>
      <c r="N405"/>
      <c r="O405"/>
      <c r="P405"/>
      <c r="Q405"/>
      <c r="R405"/>
      <c r="S405"/>
      <c r="T405"/>
      <c r="U405"/>
      <c r="V405"/>
      <c r="W405"/>
      <c r="X405"/>
      <c r="Y405"/>
      <c r="AA405" s="1098">
        <v>0</v>
      </c>
      <c r="AB405" s="1098">
        <v>0</v>
      </c>
      <c r="AC405" s="1098">
        <v>0</v>
      </c>
      <c r="AD405" s="1098">
        <v>0</v>
      </c>
      <c r="AE405" s="1098">
        <v>0</v>
      </c>
      <c r="AF405" s="1098">
        <v>0</v>
      </c>
      <c r="AG405" s="1098">
        <v>0</v>
      </c>
      <c r="AH405" s="1098">
        <v>0</v>
      </c>
      <c r="AI405" s="1098">
        <v>0</v>
      </c>
      <c r="AJ405" s="1098">
        <v>0</v>
      </c>
      <c r="AK405" s="1098">
        <v>0</v>
      </c>
      <c r="AL405" s="1098">
        <v>0</v>
      </c>
      <c r="AM405" s="1098">
        <v>0</v>
      </c>
      <c r="AN405" s="1098">
        <v>0</v>
      </c>
      <c r="AO405" s="1098">
        <v>0</v>
      </c>
      <c r="AP405" s="1098">
        <v>0</v>
      </c>
      <c r="AQ405" s="1098">
        <v>0</v>
      </c>
    </row>
    <row r="406" spans="3:43" ht="15" customHeight="1">
      <c r="C406" s="1101"/>
      <c r="E406" s="29"/>
      <c r="F406" s="29"/>
      <c r="G406" s="29" t="s">
        <v>38</v>
      </c>
      <c r="H406" s="29"/>
      <c r="I406" s="29"/>
      <c r="J406"/>
      <c r="K406"/>
      <c r="L406"/>
      <c r="M406"/>
      <c r="N406"/>
      <c r="O406"/>
      <c r="P406"/>
      <c r="Q406"/>
      <c r="R406"/>
      <c r="S406"/>
      <c r="T406"/>
      <c r="U406"/>
      <c r="V406"/>
      <c r="W406"/>
      <c r="X406"/>
      <c r="Y406"/>
      <c r="Z406" s="29"/>
      <c r="AA406" s="29">
        <v>0</v>
      </c>
      <c r="AB406" s="29">
        <v>0</v>
      </c>
      <c r="AC406" s="29">
        <v>0</v>
      </c>
      <c r="AD406" s="29">
        <v>0</v>
      </c>
      <c r="AE406" s="29">
        <v>0</v>
      </c>
      <c r="AF406" s="29">
        <v>0</v>
      </c>
      <c r="AG406" s="29">
        <v>0</v>
      </c>
      <c r="AH406" s="29">
        <v>0</v>
      </c>
      <c r="AI406" s="29">
        <v>0</v>
      </c>
      <c r="AJ406" s="29">
        <v>0</v>
      </c>
      <c r="AK406" s="29">
        <v>0</v>
      </c>
      <c r="AL406" s="29">
        <v>0</v>
      </c>
      <c r="AM406" s="29">
        <v>0</v>
      </c>
      <c r="AN406" s="29">
        <v>0</v>
      </c>
      <c r="AO406" s="29">
        <v>0</v>
      </c>
      <c r="AP406" s="29">
        <v>0</v>
      </c>
      <c r="AQ406" s="29">
        <v>0</v>
      </c>
    </row>
    <row r="407" spans="3:43" ht="15" customHeight="1">
      <c r="C407" s="1101"/>
      <c r="E407" s="5" t="s">
        <v>1257</v>
      </c>
      <c r="J407"/>
      <c r="K407"/>
      <c r="L407"/>
      <c r="M407"/>
      <c r="N407"/>
      <c r="O407"/>
      <c r="P407"/>
      <c r="Q407"/>
      <c r="R407"/>
      <c r="S407"/>
      <c r="T407"/>
      <c r="U407"/>
      <c r="V407"/>
      <c r="W407"/>
      <c r="X407"/>
      <c r="Y407"/>
      <c r="Z407" s="1100">
        <v>624717.10601575614</v>
      </c>
      <c r="AA407" s="5">
        <v>624717.10601575614</v>
      </c>
      <c r="AB407" s="5">
        <v>624717.10601575614</v>
      </c>
      <c r="AC407" s="5">
        <v>624717.10601575614</v>
      </c>
      <c r="AD407" s="5">
        <v>624717.10601575614</v>
      </c>
      <c r="AE407" s="5">
        <v>624717.10601575614</v>
      </c>
      <c r="AF407" s="5">
        <v>624717.10601575614</v>
      </c>
      <c r="AG407" s="5">
        <v>624717.10601575614</v>
      </c>
      <c r="AH407" s="5">
        <v>624717.10601575614</v>
      </c>
      <c r="AI407" s="5">
        <v>624717.10601575614</v>
      </c>
      <c r="AJ407" s="5">
        <v>624717.10601575614</v>
      </c>
      <c r="AK407" s="5">
        <v>624717.10601575614</v>
      </c>
      <c r="AL407" s="5">
        <v>624717.10601575614</v>
      </c>
      <c r="AM407" s="5">
        <v>624717.10601575614</v>
      </c>
      <c r="AN407" s="5">
        <v>624717.10601575614</v>
      </c>
      <c r="AO407" s="5">
        <v>624717.10601575614</v>
      </c>
      <c r="AP407" s="5">
        <v>624717.10601575614</v>
      </c>
      <c r="AQ407" s="5">
        <v>624717.10601575614</v>
      </c>
    </row>
    <row r="408" spans="3:43" ht="15" customHeight="1">
      <c r="C408" s="1101"/>
      <c r="J408"/>
      <c r="K408"/>
      <c r="L408"/>
      <c r="M408"/>
      <c r="N408"/>
      <c r="O408"/>
      <c r="P408"/>
      <c r="Q408"/>
      <c r="R408"/>
      <c r="S408"/>
      <c r="T408"/>
      <c r="U408"/>
      <c r="V408"/>
      <c r="W408"/>
      <c r="X408"/>
      <c r="Y408"/>
    </row>
    <row r="409" spans="3:43" ht="15" customHeight="1">
      <c r="C409" s="1101"/>
      <c r="J409"/>
      <c r="K409"/>
      <c r="L409"/>
      <c r="M409"/>
      <c r="N409"/>
      <c r="O409"/>
      <c r="P409"/>
      <c r="Q409"/>
      <c r="R409"/>
      <c r="S409"/>
      <c r="T409"/>
      <c r="U409"/>
      <c r="V409"/>
      <c r="W409"/>
      <c r="X409"/>
      <c r="Y409"/>
    </row>
    <row r="410" spans="3:43" ht="15" customHeight="1">
      <c r="C410" s="1101"/>
      <c r="D410" s="29" t="s">
        <v>1256</v>
      </c>
      <c r="J410"/>
      <c r="K410"/>
      <c r="L410"/>
      <c r="M410"/>
      <c r="N410"/>
      <c r="O410"/>
      <c r="P410"/>
      <c r="Q410"/>
      <c r="R410"/>
      <c r="S410"/>
      <c r="T410"/>
      <c r="U410"/>
      <c r="V410"/>
      <c r="W410"/>
      <c r="X410"/>
      <c r="Y410"/>
    </row>
    <row r="411" spans="3:43" ht="15" customHeight="1">
      <c r="C411" s="1101"/>
      <c r="J411"/>
      <c r="K411"/>
      <c r="L411"/>
      <c r="M411"/>
      <c r="N411"/>
      <c r="O411"/>
      <c r="P411"/>
      <c r="Q411"/>
      <c r="R411"/>
      <c r="S411"/>
      <c r="T411"/>
      <c r="U411"/>
      <c r="V411"/>
      <c r="W411"/>
      <c r="X411"/>
      <c r="Y411"/>
    </row>
    <row r="412" spans="3:43" ht="15" customHeight="1">
      <c r="C412" s="1101"/>
      <c r="J412"/>
      <c r="K412"/>
      <c r="L412"/>
      <c r="M412"/>
      <c r="N412"/>
      <c r="O412"/>
      <c r="P412"/>
      <c r="Q412"/>
      <c r="R412"/>
      <c r="S412"/>
      <c r="T412"/>
      <c r="U412"/>
      <c r="V412"/>
      <c r="W412"/>
      <c r="X412"/>
      <c r="Y412"/>
    </row>
    <row r="413" spans="3:43" ht="15" customHeight="1">
      <c r="C413" s="1101"/>
      <c r="E413" s="5" t="s">
        <v>1248</v>
      </c>
      <c r="J413"/>
      <c r="K413"/>
      <c r="L413"/>
      <c r="M413"/>
      <c r="N413"/>
      <c r="O413"/>
      <c r="P413"/>
      <c r="Q413"/>
      <c r="R413"/>
      <c r="S413"/>
      <c r="T413"/>
      <c r="U413"/>
      <c r="V413"/>
      <c r="W413"/>
      <c r="X413"/>
      <c r="Y413"/>
      <c r="AA413" s="5">
        <v>122665760.99731797</v>
      </c>
      <c r="AB413" s="5">
        <v>122665760.99731797</v>
      </c>
      <c r="AC413" s="5">
        <v>108442518.11507365</v>
      </c>
      <c r="AD413" s="5">
        <v>108280995.1658549</v>
      </c>
      <c r="AE413" s="5">
        <v>92647732.499002218</v>
      </c>
      <c r="AF413" s="5">
        <v>92205352.755698651</v>
      </c>
      <c r="AG413" s="5">
        <v>92066350.021323651</v>
      </c>
      <c r="AH413" s="5">
        <v>92066350.021323651</v>
      </c>
      <c r="AI413" s="5">
        <v>96282000.895718142</v>
      </c>
      <c r="AJ413" s="5">
        <v>100886366.61386263</v>
      </c>
      <c r="AK413" s="5">
        <v>99079029.475185826</v>
      </c>
      <c r="AL413" s="5">
        <v>92010404.193330318</v>
      </c>
      <c r="AM413" s="5">
        <v>96669267.05465351</v>
      </c>
      <c r="AN413" s="5">
        <v>102466321.34551282</v>
      </c>
      <c r="AO413" s="5">
        <v>108250175.63637213</v>
      </c>
      <c r="AP413" s="5">
        <v>107739422.78650552</v>
      </c>
      <c r="AQ413" s="5">
        <v>113494879.93418613</v>
      </c>
    </row>
    <row r="414" spans="3:43" ht="15" customHeight="1">
      <c r="C414" s="1101"/>
      <c r="F414" s="5" t="s">
        <v>1249</v>
      </c>
      <c r="J414"/>
      <c r="K414"/>
      <c r="L414"/>
      <c r="M414"/>
      <c r="N414"/>
      <c r="O414"/>
      <c r="P414"/>
      <c r="Q414"/>
      <c r="R414"/>
      <c r="S414"/>
      <c r="T414"/>
      <c r="U414"/>
      <c r="V414"/>
      <c r="W414"/>
      <c r="X414"/>
      <c r="Y414"/>
    </row>
    <row r="415" spans="3:43" ht="15" customHeight="1">
      <c r="C415" s="1101"/>
      <c r="G415" s="1098" t="s">
        <v>683</v>
      </c>
      <c r="J415"/>
      <c r="K415"/>
      <c r="L415"/>
      <c r="M415"/>
      <c r="N415"/>
      <c r="O415"/>
      <c r="P415"/>
      <c r="Q415"/>
      <c r="R415"/>
      <c r="S415"/>
      <c r="T415"/>
      <c r="U415"/>
      <c r="V415"/>
      <c r="W415"/>
      <c r="X415"/>
      <c r="Y415"/>
      <c r="AA415" s="1098">
        <v>1197473.4860301912</v>
      </c>
      <c r="AB415" s="1098">
        <v>1247525.9934838712</v>
      </c>
      <c r="AC415" s="1098">
        <v>2033579.4247818142</v>
      </c>
      <c r="AD415" s="1098">
        <v>2348437.6067778915</v>
      </c>
      <c r="AE415" s="1098">
        <v>2144959.1942175329</v>
      </c>
      <c r="AF415" s="1098">
        <v>2137600.3104709238</v>
      </c>
      <c r="AG415" s="1098">
        <v>2135840.8749839514</v>
      </c>
      <c r="AH415" s="1098">
        <v>2189200.7299710661</v>
      </c>
      <c r="AI415" s="1098">
        <v>2300840.6215048581</v>
      </c>
      <c r="AJ415" s="1098">
        <v>2336244.1793045998</v>
      </c>
      <c r="AK415" s="1098">
        <v>2223896.15008156</v>
      </c>
      <c r="AL415" s="1098">
        <v>2193394.4370260537</v>
      </c>
      <c r="AM415" s="1098">
        <v>2325740.8384765238</v>
      </c>
      <c r="AN415" s="1098">
        <v>2472326.8867408335</v>
      </c>
      <c r="AO415" s="1098">
        <v>2539071.4859989583</v>
      </c>
      <c r="AP415" s="1098">
        <v>2605456.6467060447</v>
      </c>
      <c r="AQ415" s="1098">
        <v>2731730.0592238605</v>
      </c>
    </row>
    <row r="416" spans="3:43" ht="15" customHeight="1">
      <c r="C416" s="1101"/>
      <c r="G416" s="1098" t="s">
        <v>1353</v>
      </c>
      <c r="J416"/>
      <c r="K416"/>
      <c r="L416"/>
      <c r="M416"/>
      <c r="N416"/>
      <c r="O416"/>
      <c r="P416"/>
      <c r="Q416"/>
      <c r="R416"/>
      <c r="S416"/>
      <c r="T416"/>
      <c r="U416"/>
      <c r="V416"/>
      <c r="W416"/>
      <c r="X416"/>
      <c r="Y416"/>
      <c r="AA416" s="1098">
        <v>0</v>
      </c>
      <c r="AB416" s="1098">
        <v>0</v>
      </c>
      <c r="AC416" s="1098">
        <v>0</v>
      </c>
      <c r="AD416" s="1098">
        <v>0</v>
      </c>
      <c r="AE416" s="1098">
        <v>0</v>
      </c>
      <c r="AF416" s="1098">
        <v>0</v>
      </c>
      <c r="AG416" s="1098">
        <v>0</v>
      </c>
      <c r="AH416" s="1098">
        <v>4604365.7181444857</v>
      </c>
      <c r="AI416" s="1098">
        <v>4604365.7181444857</v>
      </c>
      <c r="AJ416" s="1098">
        <v>4988062.8613231927</v>
      </c>
      <c r="AK416" s="1098">
        <v>4604365.7181444857</v>
      </c>
      <c r="AL416" s="1098">
        <v>4988062.8613231927</v>
      </c>
      <c r="AM416" s="1098">
        <v>6139154.2908593146</v>
      </c>
      <c r="AN416" s="1098">
        <v>6139154.2908593146</v>
      </c>
      <c r="AO416" s="1098">
        <v>6906548.5772167286</v>
      </c>
      <c r="AP416" s="1098">
        <v>5755457.1476806076</v>
      </c>
      <c r="AQ416" s="1098">
        <v>4220668.5749657787</v>
      </c>
    </row>
    <row r="417" spans="3:43" ht="15" customHeight="1">
      <c r="C417" s="1101"/>
      <c r="E417" s="29"/>
      <c r="F417" s="29"/>
      <c r="G417" s="29" t="s">
        <v>38</v>
      </c>
      <c r="H417" s="29"/>
      <c r="I417" s="29"/>
      <c r="J417"/>
      <c r="K417"/>
      <c r="L417"/>
      <c r="M417"/>
      <c r="N417"/>
      <c r="O417"/>
      <c r="P417"/>
      <c r="Q417"/>
      <c r="R417"/>
      <c r="S417"/>
      <c r="T417"/>
      <c r="U417"/>
      <c r="V417"/>
      <c r="W417"/>
      <c r="X417"/>
      <c r="Y417"/>
      <c r="Z417" s="29"/>
      <c r="AA417" s="29">
        <v>1197473.4860301912</v>
      </c>
      <c r="AB417" s="29">
        <v>1247525.9934838712</v>
      </c>
      <c r="AC417" s="29">
        <v>2033579.4247818142</v>
      </c>
      <c r="AD417" s="29">
        <v>2348437.6067778915</v>
      </c>
      <c r="AE417" s="29">
        <v>2144959.1942175329</v>
      </c>
      <c r="AF417" s="29">
        <v>2137600.3104709238</v>
      </c>
      <c r="AG417" s="29">
        <v>2135840.8749839514</v>
      </c>
      <c r="AH417" s="29">
        <v>6793566.4481155518</v>
      </c>
      <c r="AI417" s="29">
        <v>6905206.3396493439</v>
      </c>
      <c r="AJ417" s="29">
        <v>7324307.0406277925</v>
      </c>
      <c r="AK417" s="29">
        <v>6828261.8682260457</v>
      </c>
      <c r="AL417" s="29">
        <v>7181457.2983492464</v>
      </c>
      <c r="AM417" s="29">
        <v>8464895.1293358393</v>
      </c>
      <c r="AN417" s="29">
        <v>8611481.1776001491</v>
      </c>
      <c r="AO417" s="29">
        <v>9445620.0632156879</v>
      </c>
      <c r="AP417" s="29">
        <v>8360913.7943866523</v>
      </c>
      <c r="AQ417" s="29">
        <v>6952398.6341896392</v>
      </c>
    </row>
    <row r="418" spans="3:43" ht="15" customHeight="1">
      <c r="C418" s="1101"/>
      <c r="E418" s="29"/>
      <c r="F418" s="5" t="s">
        <v>1252</v>
      </c>
      <c r="G418" s="29"/>
      <c r="H418" s="29"/>
      <c r="I418" s="29"/>
      <c r="J418"/>
      <c r="K418"/>
      <c r="L418"/>
      <c r="M418"/>
      <c r="N418"/>
      <c r="O418"/>
      <c r="P418"/>
      <c r="Q418"/>
      <c r="R418"/>
      <c r="S418"/>
      <c r="T418"/>
      <c r="U418"/>
      <c r="V418"/>
      <c r="W418"/>
      <c r="X418"/>
      <c r="Y418"/>
      <c r="Z418" s="29"/>
      <c r="AA418" s="29"/>
      <c r="AB418" s="29"/>
      <c r="AC418" s="29"/>
      <c r="AD418" s="29"/>
      <c r="AE418" s="29"/>
      <c r="AF418" s="29"/>
      <c r="AG418" s="29"/>
      <c r="AH418" s="29"/>
      <c r="AI418" s="29"/>
      <c r="AJ418" s="29"/>
      <c r="AK418" s="29"/>
      <c r="AL418" s="29"/>
      <c r="AM418" s="29"/>
      <c r="AN418" s="29"/>
      <c r="AO418" s="29"/>
      <c r="AP418" s="29"/>
      <c r="AQ418" s="29"/>
    </row>
    <row r="419" spans="3:43" ht="15" customHeight="1">
      <c r="C419" s="1101"/>
      <c r="D419" s="5"/>
      <c r="G419" s="1098" t="s">
        <v>512</v>
      </c>
      <c r="J419"/>
      <c r="K419"/>
      <c r="L419"/>
      <c r="M419"/>
      <c r="N419"/>
      <c r="O419"/>
      <c r="P419"/>
      <c r="Q419"/>
      <c r="R419"/>
      <c r="S419"/>
      <c r="T419"/>
      <c r="U419"/>
      <c r="V419"/>
      <c r="W419"/>
      <c r="X419"/>
      <c r="Y419"/>
      <c r="AA419" s="1098">
        <v>0</v>
      </c>
      <c r="AB419" s="1098">
        <v>0</v>
      </c>
      <c r="AC419" s="1098">
        <v>0</v>
      </c>
      <c r="AD419" s="1098">
        <v>0</v>
      </c>
      <c r="AE419" s="1098">
        <v>0</v>
      </c>
      <c r="AF419" s="1098">
        <v>0</v>
      </c>
      <c r="AG419" s="1098">
        <v>0</v>
      </c>
      <c r="AH419" s="1098">
        <v>0</v>
      </c>
      <c r="AI419" s="1098">
        <v>0</v>
      </c>
      <c r="AJ419" s="1098">
        <v>0</v>
      </c>
      <c r="AK419" s="1098">
        <v>0</v>
      </c>
      <c r="AL419" s="1098">
        <v>0</v>
      </c>
      <c r="AM419" s="1098">
        <v>0</v>
      </c>
      <c r="AN419" s="1098">
        <v>0</v>
      </c>
      <c r="AO419" s="1098">
        <v>0</v>
      </c>
      <c r="AP419" s="1098">
        <v>0</v>
      </c>
      <c r="AQ419" s="1098">
        <v>0</v>
      </c>
    </row>
    <row r="420" spans="3:43" ht="15" customHeight="1">
      <c r="C420" s="1101"/>
      <c r="D420" s="5"/>
      <c r="G420" s="1098" t="s">
        <v>677</v>
      </c>
      <c r="J420"/>
      <c r="K420"/>
      <c r="L420"/>
      <c r="M420"/>
      <c r="N420"/>
      <c r="O420"/>
      <c r="P420"/>
      <c r="Q420"/>
      <c r="R420"/>
      <c r="S420"/>
      <c r="T420"/>
      <c r="U420"/>
      <c r="V420"/>
      <c r="W420"/>
      <c r="X420"/>
      <c r="Y420"/>
      <c r="AA420" s="1098">
        <v>0</v>
      </c>
      <c r="AB420" s="1098">
        <v>-14223242.882244319</v>
      </c>
      <c r="AC420" s="1098">
        <v>-161522.94921875</v>
      </c>
      <c r="AD420" s="1098">
        <v>-15633262.666852683</v>
      </c>
      <c r="AE420" s="1098">
        <v>-442379.74330356717</v>
      </c>
      <c r="AF420" s="1098">
        <v>-139002.734375</v>
      </c>
      <c r="AG420" s="1098">
        <v>0</v>
      </c>
      <c r="AH420" s="1098">
        <v>-388714.84375</v>
      </c>
      <c r="AI420" s="1098">
        <v>0</v>
      </c>
      <c r="AJ420" s="1098">
        <v>-6795400</v>
      </c>
      <c r="AK420" s="1098">
        <v>-11672991</v>
      </c>
      <c r="AL420" s="1098">
        <v>-329200</v>
      </c>
      <c r="AM420" s="1098">
        <v>-342100</v>
      </c>
      <c r="AN420" s="1098">
        <v>-355300</v>
      </c>
      <c r="AO420" s="1098">
        <v>-7417301.4270833358</v>
      </c>
      <c r="AP420" s="1098">
        <v>0</v>
      </c>
      <c r="AQ420" s="1098">
        <v>0</v>
      </c>
    </row>
    <row r="421" spans="3:43" ht="15" customHeight="1">
      <c r="C421" s="1101"/>
      <c r="D421" s="5"/>
      <c r="G421" s="1098" t="s">
        <v>1295</v>
      </c>
      <c r="J421"/>
      <c r="K421"/>
      <c r="L421"/>
      <c r="M421"/>
      <c r="N421"/>
      <c r="O421"/>
      <c r="P421"/>
      <c r="Q421"/>
      <c r="R421"/>
      <c r="S421"/>
      <c r="T421"/>
      <c r="U421"/>
      <c r="V421"/>
      <c r="W421"/>
      <c r="X421"/>
      <c r="Y421"/>
      <c r="AA421" s="1098">
        <v>-1197473.4860301912</v>
      </c>
      <c r="AB421" s="1098">
        <v>-1247525.9934838712</v>
      </c>
      <c r="AC421" s="1098">
        <v>-2033579.4247818142</v>
      </c>
      <c r="AD421" s="1098">
        <v>-2348437.6067778915</v>
      </c>
      <c r="AE421" s="1098">
        <v>-2144959.1942175329</v>
      </c>
      <c r="AF421" s="1098">
        <v>-2137600.3104709238</v>
      </c>
      <c r="AG421" s="1098">
        <v>-2135840.8749839514</v>
      </c>
      <c r="AH421" s="1098">
        <v>-2189200.7299710661</v>
      </c>
      <c r="AI421" s="1098">
        <v>-2300840.6215048581</v>
      </c>
      <c r="AJ421" s="1098">
        <v>-2336244.1793045998</v>
      </c>
      <c r="AK421" s="1098">
        <v>-2223896.15008156</v>
      </c>
      <c r="AL421" s="1098">
        <v>-2193394.4370260537</v>
      </c>
      <c r="AM421" s="1098">
        <v>-2325740.8384765238</v>
      </c>
      <c r="AN421" s="1098">
        <v>-2472326.8867408335</v>
      </c>
      <c r="AO421" s="1098">
        <v>-2539071.4859989583</v>
      </c>
      <c r="AP421" s="1098">
        <v>-2605456.6467060447</v>
      </c>
      <c r="AQ421" s="1098">
        <v>-2731730.0592238605</v>
      </c>
    </row>
    <row r="422" spans="3:43" ht="15" customHeight="1">
      <c r="C422" s="1101"/>
      <c r="E422" s="29"/>
      <c r="F422" s="29"/>
      <c r="G422" s="29" t="s">
        <v>38</v>
      </c>
      <c r="H422" s="29"/>
      <c r="I422" s="29"/>
      <c r="J422"/>
      <c r="K422"/>
      <c r="L422"/>
      <c r="M422"/>
      <c r="N422"/>
      <c r="O422"/>
      <c r="P422"/>
      <c r="Q422"/>
      <c r="R422"/>
      <c r="S422"/>
      <c r="T422"/>
      <c r="U422"/>
      <c r="V422"/>
      <c r="W422"/>
      <c r="X422"/>
      <c r="Y422"/>
      <c r="Z422" s="29"/>
      <c r="AA422" s="29">
        <v>-1197473.4860301912</v>
      </c>
      <c r="AB422" s="29">
        <v>-15470768.87572819</v>
      </c>
      <c r="AC422" s="29">
        <v>-2195102.3740005642</v>
      </c>
      <c r="AD422" s="29">
        <v>-17981700.273630574</v>
      </c>
      <c r="AE422" s="29">
        <v>-2587338.9375211</v>
      </c>
      <c r="AF422" s="29">
        <v>-2276603.0448459238</v>
      </c>
      <c r="AG422" s="29">
        <v>-2135840.8749839514</v>
      </c>
      <c r="AH422" s="29">
        <v>-2577915.5737210661</v>
      </c>
      <c r="AI422" s="29">
        <v>-2300840.6215048581</v>
      </c>
      <c r="AJ422" s="29">
        <v>-9131644.1793045998</v>
      </c>
      <c r="AK422" s="29">
        <v>-13896887.15008156</v>
      </c>
      <c r="AL422" s="29">
        <v>-2522594.4370260537</v>
      </c>
      <c r="AM422" s="29">
        <v>-2667840.8384765238</v>
      </c>
      <c r="AN422" s="29">
        <v>-2827626.8867408335</v>
      </c>
      <c r="AO422" s="29">
        <v>-9956372.9130822942</v>
      </c>
      <c r="AP422" s="29">
        <v>-2605456.6467060447</v>
      </c>
      <c r="AQ422" s="29">
        <v>-2731730.0592238605</v>
      </c>
    </row>
    <row r="423" spans="3:43" ht="15" customHeight="1">
      <c r="C423" s="1101"/>
      <c r="E423" s="476"/>
      <c r="G423" s="29"/>
      <c r="H423" s="29"/>
      <c r="I423" s="29"/>
      <c r="J423"/>
      <c r="K423"/>
      <c r="L423"/>
      <c r="M423"/>
      <c r="N423"/>
      <c r="O423"/>
      <c r="P423"/>
      <c r="Q423"/>
      <c r="R423"/>
      <c r="S423"/>
      <c r="T423"/>
      <c r="U423"/>
      <c r="V423"/>
      <c r="W423"/>
      <c r="X423"/>
      <c r="Y423"/>
    </row>
    <row r="424" spans="3:43" ht="15" customHeight="1">
      <c r="C424" s="1101"/>
      <c r="F424" s="5" t="s">
        <v>1297</v>
      </c>
      <c r="J424"/>
      <c r="K424"/>
      <c r="L424"/>
      <c r="M424"/>
      <c r="N424"/>
      <c r="O424"/>
      <c r="P424"/>
      <c r="Q424"/>
      <c r="R424"/>
      <c r="S424"/>
      <c r="T424"/>
      <c r="U424"/>
      <c r="V424"/>
      <c r="W424"/>
      <c r="X424"/>
      <c r="Y424"/>
    </row>
    <row r="425" spans="3:43" ht="15" customHeight="1">
      <c r="C425" s="1101"/>
      <c r="G425" s="1098" t="s">
        <v>1352</v>
      </c>
      <c r="J425"/>
      <c r="K425"/>
      <c r="L425"/>
      <c r="M425"/>
      <c r="N425"/>
      <c r="O425"/>
      <c r="P425"/>
      <c r="Q425"/>
      <c r="R425"/>
      <c r="S425"/>
      <c r="T425"/>
      <c r="U425"/>
      <c r="V425"/>
      <c r="W425"/>
      <c r="X425"/>
      <c r="Y425"/>
      <c r="AA425" s="1098">
        <v>0</v>
      </c>
      <c r="AB425" s="1098">
        <v>0</v>
      </c>
      <c r="AC425" s="1098">
        <v>0</v>
      </c>
      <c r="AD425" s="1098">
        <v>0</v>
      </c>
      <c r="AE425" s="1098">
        <v>0</v>
      </c>
      <c r="AF425" s="1098">
        <v>0</v>
      </c>
      <c r="AG425" s="1098">
        <v>0</v>
      </c>
      <c r="AH425" s="1098">
        <v>0</v>
      </c>
      <c r="AI425" s="1098">
        <v>0</v>
      </c>
      <c r="AJ425" s="1098">
        <v>0</v>
      </c>
      <c r="AK425" s="1098">
        <v>0</v>
      </c>
      <c r="AL425" s="1098">
        <v>0</v>
      </c>
      <c r="AM425" s="1098">
        <v>0</v>
      </c>
      <c r="AN425" s="1098">
        <v>0</v>
      </c>
      <c r="AO425" s="1098">
        <v>0</v>
      </c>
      <c r="AP425" s="1098">
        <v>0</v>
      </c>
      <c r="AQ425" s="1098">
        <v>0</v>
      </c>
    </row>
    <row r="426" spans="3:43" ht="15" customHeight="1">
      <c r="C426" s="1101"/>
      <c r="E426" s="29"/>
      <c r="F426" s="29"/>
      <c r="G426" s="29" t="s">
        <v>38</v>
      </c>
      <c r="H426" s="29"/>
      <c r="I426" s="29"/>
      <c r="J426"/>
      <c r="K426"/>
      <c r="L426"/>
      <c r="M426"/>
      <c r="N426"/>
      <c r="O426"/>
      <c r="P426"/>
      <c r="Q426"/>
      <c r="R426"/>
      <c r="S426"/>
      <c r="T426"/>
      <c r="U426"/>
      <c r="V426"/>
      <c r="W426"/>
      <c r="X426"/>
      <c r="Y426"/>
      <c r="Z426" s="29"/>
      <c r="AA426" s="29">
        <v>0</v>
      </c>
      <c r="AB426" s="29">
        <v>0</v>
      </c>
      <c r="AC426" s="29">
        <v>0</v>
      </c>
      <c r="AD426" s="29">
        <v>0</v>
      </c>
      <c r="AE426" s="29">
        <v>0</v>
      </c>
      <c r="AF426" s="29">
        <v>0</v>
      </c>
      <c r="AG426" s="29">
        <v>0</v>
      </c>
      <c r="AH426" s="29">
        <v>0</v>
      </c>
      <c r="AI426" s="29">
        <v>0</v>
      </c>
      <c r="AJ426" s="29">
        <v>0</v>
      </c>
      <c r="AK426" s="29">
        <v>0</v>
      </c>
      <c r="AL426" s="29">
        <v>0</v>
      </c>
      <c r="AM426" s="29">
        <v>0</v>
      </c>
      <c r="AN426" s="29">
        <v>0</v>
      </c>
      <c r="AO426" s="29">
        <v>0</v>
      </c>
      <c r="AP426" s="29">
        <v>0</v>
      </c>
      <c r="AQ426" s="29">
        <v>0</v>
      </c>
    </row>
    <row r="427" spans="3:43" ht="15" customHeight="1">
      <c r="C427" s="1101"/>
      <c r="E427" s="5" t="s">
        <v>1257</v>
      </c>
      <c r="J427"/>
      <c r="K427"/>
      <c r="L427"/>
      <c r="M427"/>
      <c r="N427"/>
      <c r="O427"/>
      <c r="P427"/>
      <c r="Q427"/>
      <c r="R427"/>
      <c r="S427"/>
      <c r="T427"/>
      <c r="U427"/>
      <c r="V427"/>
      <c r="W427"/>
      <c r="X427"/>
      <c r="Y427"/>
      <c r="Z427" s="1100">
        <v>122665760.99731797</v>
      </c>
      <c r="AA427" s="5">
        <v>122665760.99731797</v>
      </c>
      <c r="AB427" s="5">
        <v>108442518.11507365</v>
      </c>
      <c r="AC427" s="5">
        <v>108280995.1658549</v>
      </c>
      <c r="AD427" s="5">
        <v>92647732.499002218</v>
      </c>
      <c r="AE427" s="5">
        <v>92205352.755698651</v>
      </c>
      <c r="AF427" s="5">
        <v>92066350.021323651</v>
      </c>
      <c r="AG427" s="5">
        <v>92066350.021323651</v>
      </c>
      <c r="AH427" s="5">
        <v>96282000.895718142</v>
      </c>
      <c r="AI427" s="5">
        <v>100886366.61386263</v>
      </c>
      <c r="AJ427" s="5">
        <v>99079029.475185826</v>
      </c>
      <c r="AK427" s="5">
        <v>92010404.193330318</v>
      </c>
      <c r="AL427" s="5">
        <v>96669267.05465351</v>
      </c>
      <c r="AM427" s="5">
        <v>102466321.34551282</v>
      </c>
      <c r="AN427" s="5">
        <v>108250175.63637213</v>
      </c>
      <c r="AO427" s="5">
        <v>107739422.78650552</v>
      </c>
      <c r="AP427" s="5">
        <v>113494879.93418613</v>
      </c>
      <c r="AQ427" s="5">
        <v>117715548.50915191</v>
      </c>
    </row>
    <row r="428" spans="3:43" ht="15" customHeight="1">
      <c r="C428" s="1101"/>
      <c r="J428"/>
      <c r="K428"/>
      <c r="L428"/>
      <c r="M428"/>
      <c r="N428"/>
      <c r="O428"/>
      <c r="P428"/>
      <c r="Q428"/>
      <c r="R428"/>
      <c r="S428"/>
      <c r="T428"/>
      <c r="U428"/>
      <c r="V428"/>
      <c r="W428"/>
      <c r="X428"/>
      <c r="Y428"/>
    </row>
    <row r="429" spans="3:43" ht="15" customHeight="1">
      <c r="C429" s="1101"/>
      <c r="J429"/>
      <c r="K429"/>
      <c r="L429"/>
      <c r="M429"/>
      <c r="N429"/>
      <c r="O429"/>
      <c r="P429"/>
      <c r="Q429"/>
      <c r="R429"/>
      <c r="S429"/>
      <c r="T429"/>
      <c r="U429"/>
      <c r="V429"/>
      <c r="W429"/>
      <c r="X429"/>
      <c r="Y429"/>
    </row>
    <row r="430" spans="3:43" ht="15" customHeight="1">
      <c r="C430" s="1101"/>
      <c r="D430" s="29" t="s">
        <v>1255</v>
      </c>
      <c r="J430"/>
      <c r="K430"/>
      <c r="L430"/>
      <c r="M430"/>
      <c r="N430"/>
      <c r="O430"/>
      <c r="P430"/>
      <c r="Q430"/>
      <c r="R430"/>
      <c r="S430"/>
      <c r="T430"/>
      <c r="U430"/>
      <c r="V430"/>
      <c r="W430"/>
      <c r="X430"/>
      <c r="Y430"/>
    </row>
    <row r="431" spans="3:43" ht="15" customHeight="1">
      <c r="C431" s="1101"/>
      <c r="J431"/>
      <c r="K431"/>
      <c r="L431"/>
      <c r="M431"/>
      <c r="N431"/>
      <c r="O431"/>
      <c r="P431"/>
      <c r="Q431"/>
      <c r="R431"/>
      <c r="S431"/>
      <c r="T431"/>
      <c r="U431"/>
      <c r="V431"/>
      <c r="W431"/>
      <c r="X431"/>
      <c r="Y431"/>
    </row>
    <row r="432" spans="3:43" ht="15" customHeight="1">
      <c r="C432" s="1101"/>
      <c r="J432"/>
      <c r="K432"/>
      <c r="L432"/>
      <c r="M432"/>
      <c r="N432"/>
      <c r="O432"/>
      <c r="P432"/>
      <c r="Q432"/>
      <c r="R432"/>
      <c r="S432"/>
      <c r="T432"/>
      <c r="U432"/>
      <c r="V432"/>
      <c r="W432"/>
      <c r="X432"/>
      <c r="Y432"/>
    </row>
    <row r="433" spans="3:43" ht="15" customHeight="1">
      <c r="C433" s="1101"/>
      <c r="E433" s="5" t="s">
        <v>1248</v>
      </c>
      <c r="J433"/>
      <c r="K433"/>
      <c r="L433"/>
      <c r="M433"/>
      <c r="N433"/>
      <c r="O433"/>
      <c r="P433"/>
      <c r="Q433"/>
      <c r="R433"/>
      <c r="S433"/>
      <c r="T433"/>
      <c r="U433"/>
      <c r="V433"/>
      <c r="W433"/>
      <c r="X433"/>
      <c r="Y433"/>
      <c r="AA433" s="5">
        <v>173707.9678446195</v>
      </c>
      <c r="AB433" s="5">
        <v>173707.9678446195</v>
      </c>
      <c r="AC433" s="5">
        <v>173707.9678446195</v>
      </c>
      <c r="AD433" s="5">
        <v>173707.9678446195</v>
      </c>
      <c r="AE433" s="5">
        <v>173707.9678446195</v>
      </c>
      <c r="AF433" s="5">
        <v>173707.9678446195</v>
      </c>
      <c r="AG433" s="5">
        <v>173707.9678446195</v>
      </c>
      <c r="AH433" s="5">
        <v>173707.9678446195</v>
      </c>
      <c r="AI433" s="5">
        <v>173707.9678446195</v>
      </c>
      <c r="AJ433" s="5">
        <v>173707.9678446195</v>
      </c>
      <c r="AK433" s="5">
        <v>173707.9678446195</v>
      </c>
      <c r="AL433" s="5">
        <v>173707.9678446195</v>
      </c>
      <c r="AM433" s="5">
        <v>173707.9678446195</v>
      </c>
      <c r="AN433" s="5">
        <v>173707.9678446195</v>
      </c>
      <c r="AO433" s="5">
        <v>173707.9678446195</v>
      </c>
      <c r="AP433" s="5">
        <v>173707.9678446195</v>
      </c>
      <c r="AQ433" s="5">
        <v>173707.9678446195</v>
      </c>
    </row>
    <row r="434" spans="3:43" ht="15" customHeight="1">
      <c r="C434" s="1101"/>
      <c r="F434" s="5" t="s">
        <v>1249</v>
      </c>
      <c r="J434"/>
      <c r="K434"/>
      <c r="L434"/>
      <c r="M434"/>
      <c r="N434"/>
      <c r="O434"/>
      <c r="P434"/>
      <c r="Q434"/>
      <c r="R434"/>
      <c r="S434"/>
      <c r="T434"/>
      <c r="U434"/>
      <c r="V434"/>
      <c r="W434"/>
      <c r="X434"/>
      <c r="Y434"/>
    </row>
    <row r="435" spans="3:43" ht="15" customHeight="1">
      <c r="C435" s="1101"/>
      <c r="G435" s="1098" t="s">
        <v>683</v>
      </c>
      <c r="J435"/>
      <c r="K435"/>
      <c r="L435"/>
      <c r="M435"/>
      <c r="N435"/>
      <c r="O435"/>
      <c r="P435"/>
      <c r="Q435"/>
      <c r="R435"/>
      <c r="S435"/>
      <c r="T435"/>
      <c r="U435"/>
      <c r="V435"/>
      <c r="W435"/>
      <c r="X435"/>
      <c r="Y435"/>
      <c r="AA435" s="1098">
        <v>1815.0726909128716</v>
      </c>
      <c r="AB435" s="1098">
        <v>2015.6191211934201</v>
      </c>
      <c r="AC435" s="1098">
        <v>3520.3935902316007</v>
      </c>
      <c r="AD435" s="1098">
        <v>4411.548338481778</v>
      </c>
      <c r="AE435" s="1098">
        <v>4411.548338481778</v>
      </c>
      <c r="AF435" s="1098">
        <v>4411.548338481778</v>
      </c>
      <c r="AG435" s="1098">
        <v>4411.548338481778</v>
      </c>
      <c r="AH435" s="1098">
        <v>4411.548338481778</v>
      </c>
      <c r="AI435" s="1098">
        <v>4411.548338481778</v>
      </c>
      <c r="AJ435" s="1098">
        <v>4411.548338481778</v>
      </c>
      <c r="AK435" s="1098">
        <v>4411.548338481778</v>
      </c>
      <c r="AL435" s="1098">
        <v>4411.548338481778</v>
      </c>
      <c r="AM435" s="1098">
        <v>4411.548338481778</v>
      </c>
      <c r="AN435" s="1098">
        <v>4411.548338481778</v>
      </c>
      <c r="AO435" s="1098">
        <v>4411.548338481778</v>
      </c>
      <c r="AP435" s="1098">
        <v>4411.548338481778</v>
      </c>
      <c r="AQ435" s="1098">
        <v>4411.548338481778</v>
      </c>
    </row>
    <row r="436" spans="3:43" ht="15" customHeight="1">
      <c r="C436" s="1101"/>
      <c r="E436" s="29"/>
      <c r="F436" s="29"/>
      <c r="G436" s="29" t="s">
        <v>38</v>
      </c>
      <c r="H436" s="29"/>
      <c r="I436" s="29"/>
      <c r="J436"/>
      <c r="K436"/>
      <c r="L436"/>
      <c r="M436"/>
      <c r="N436"/>
      <c r="O436"/>
      <c r="P436"/>
      <c r="Q436"/>
      <c r="R436"/>
      <c r="S436"/>
      <c r="T436"/>
      <c r="U436"/>
      <c r="V436"/>
      <c r="W436"/>
      <c r="X436"/>
      <c r="Y436"/>
      <c r="Z436" s="29"/>
      <c r="AA436" s="29">
        <v>1815.0726909128716</v>
      </c>
      <c r="AB436" s="29">
        <v>2015.6191211934201</v>
      </c>
      <c r="AC436" s="29">
        <v>3520.3935902316007</v>
      </c>
      <c r="AD436" s="29">
        <v>4411.548338481778</v>
      </c>
      <c r="AE436" s="29">
        <v>4411.548338481778</v>
      </c>
      <c r="AF436" s="29">
        <v>4411.548338481778</v>
      </c>
      <c r="AG436" s="29">
        <v>4411.548338481778</v>
      </c>
      <c r="AH436" s="29">
        <v>4411.548338481778</v>
      </c>
      <c r="AI436" s="29">
        <v>4411.548338481778</v>
      </c>
      <c r="AJ436" s="29">
        <v>4411.548338481778</v>
      </c>
      <c r="AK436" s="29">
        <v>4411.548338481778</v>
      </c>
      <c r="AL436" s="29">
        <v>4411.548338481778</v>
      </c>
      <c r="AM436" s="29">
        <v>4411.548338481778</v>
      </c>
      <c r="AN436" s="29">
        <v>4411.548338481778</v>
      </c>
      <c r="AO436" s="29">
        <v>4411.548338481778</v>
      </c>
      <c r="AP436" s="29">
        <v>4411.548338481778</v>
      </c>
      <c r="AQ436" s="29">
        <v>4411.548338481778</v>
      </c>
    </row>
    <row r="437" spans="3:43" ht="15" customHeight="1">
      <c r="C437" s="1101"/>
      <c r="E437" s="29"/>
      <c r="F437" s="5" t="s">
        <v>1252</v>
      </c>
      <c r="G437" s="29"/>
      <c r="H437" s="29"/>
      <c r="I437" s="29"/>
      <c r="J437"/>
      <c r="K437"/>
      <c r="L437"/>
      <c r="M437"/>
      <c r="N437"/>
      <c r="O437"/>
      <c r="P437"/>
      <c r="Q437"/>
      <c r="R437"/>
      <c r="S437"/>
      <c r="T437"/>
      <c r="U437"/>
      <c r="V437"/>
      <c r="W437"/>
      <c r="X437"/>
      <c r="Y437"/>
      <c r="Z437" s="29"/>
      <c r="AA437" s="29"/>
      <c r="AB437" s="29"/>
      <c r="AC437" s="29"/>
      <c r="AD437" s="29"/>
      <c r="AE437" s="29"/>
      <c r="AF437" s="29"/>
      <c r="AG437" s="29"/>
      <c r="AH437" s="29"/>
      <c r="AI437" s="29"/>
      <c r="AJ437" s="29"/>
      <c r="AK437" s="29"/>
      <c r="AL437" s="29"/>
      <c r="AM437" s="29"/>
      <c r="AN437" s="29"/>
      <c r="AO437" s="29"/>
      <c r="AP437" s="29"/>
      <c r="AQ437" s="29"/>
    </row>
    <row r="438" spans="3:43" ht="15" customHeight="1">
      <c r="C438" s="1101"/>
      <c r="D438" s="5"/>
      <c r="G438" s="1098" t="s">
        <v>1295</v>
      </c>
      <c r="J438"/>
      <c r="K438"/>
      <c r="L438"/>
      <c r="M438"/>
      <c r="N438"/>
      <c r="O438"/>
      <c r="P438"/>
      <c r="Q438"/>
      <c r="R438"/>
      <c r="S438"/>
      <c r="T438"/>
      <c r="U438"/>
      <c r="V438"/>
      <c r="W438"/>
      <c r="X438"/>
      <c r="Y438"/>
      <c r="AA438" s="1098">
        <v>0</v>
      </c>
      <c r="AB438" s="1098">
        <v>0</v>
      </c>
      <c r="AC438" s="1098">
        <v>0</v>
      </c>
      <c r="AD438" s="1098">
        <v>0</v>
      </c>
      <c r="AE438" s="1098">
        <v>0</v>
      </c>
      <c r="AF438" s="1098">
        <v>0</v>
      </c>
      <c r="AG438" s="1098">
        <v>0</v>
      </c>
      <c r="AH438" s="1098">
        <v>0</v>
      </c>
      <c r="AI438" s="1098">
        <v>0</v>
      </c>
      <c r="AJ438" s="1098">
        <v>0</v>
      </c>
      <c r="AK438" s="1098">
        <v>0</v>
      </c>
      <c r="AL438" s="1098">
        <v>0</v>
      </c>
      <c r="AM438" s="1098">
        <v>0</v>
      </c>
      <c r="AN438" s="1098">
        <v>0</v>
      </c>
      <c r="AO438" s="1098">
        <v>0</v>
      </c>
      <c r="AP438" s="1098">
        <v>0</v>
      </c>
      <c r="AQ438" s="1098">
        <v>0</v>
      </c>
    </row>
    <row r="439" spans="3:43" ht="15" customHeight="1">
      <c r="C439" s="1101"/>
      <c r="D439" s="5"/>
      <c r="G439" s="1098" t="s">
        <v>1295</v>
      </c>
      <c r="J439"/>
      <c r="K439"/>
      <c r="L439"/>
      <c r="M439"/>
      <c r="N439"/>
      <c r="O439"/>
      <c r="P439"/>
      <c r="Q439"/>
      <c r="R439"/>
      <c r="S439"/>
      <c r="T439"/>
      <c r="U439"/>
      <c r="V439"/>
      <c r="W439"/>
      <c r="X439"/>
      <c r="Y439"/>
      <c r="AA439" s="1098">
        <v>-1815.0726909128716</v>
      </c>
      <c r="AB439" s="1098">
        <v>-2015.6191211934201</v>
      </c>
      <c r="AC439" s="1098">
        <v>-3520.3935902316007</v>
      </c>
      <c r="AD439" s="1098">
        <v>-4411.548338481778</v>
      </c>
      <c r="AE439" s="1098">
        <v>-4411.548338481778</v>
      </c>
      <c r="AF439" s="1098">
        <v>-4411.548338481778</v>
      </c>
      <c r="AG439" s="1098">
        <v>-4411.548338481778</v>
      </c>
      <c r="AH439" s="1098">
        <v>-4411.548338481778</v>
      </c>
      <c r="AI439" s="1098">
        <v>-4411.548338481778</v>
      </c>
      <c r="AJ439" s="1098">
        <v>-4411.548338481778</v>
      </c>
      <c r="AK439" s="1098">
        <v>-4411.548338481778</v>
      </c>
      <c r="AL439" s="1098">
        <v>-4411.548338481778</v>
      </c>
      <c r="AM439" s="1098">
        <v>-4411.548338481778</v>
      </c>
      <c r="AN439" s="1098">
        <v>-4411.548338481778</v>
      </c>
      <c r="AO439" s="1098">
        <v>-4411.548338481778</v>
      </c>
      <c r="AP439" s="1098">
        <v>-4411.548338481778</v>
      </c>
      <c r="AQ439" s="1098">
        <v>-4411.548338481778</v>
      </c>
    </row>
    <row r="440" spans="3:43" ht="15" customHeight="1">
      <c r="C440" s="1101"/>
      <c r="E440" s="29"/>
      <c r="F440" s="29"/>
      <c r="G440" s="29" t="s">
        <v>38</v>
      </c>
      <c r="H440" s="29"/>
      <c r="I440" s="29"/>
      <c r="J440"/>
      <c r="K440"/>
      <c r="L440"/>
      <c r="M440"/>
      <c r="N440"/>
      <c r="O440"/>
      <c r="P440"/>
      <c r="Q440"/>
      <c r="R440"/>
      <c r="S440"/>
      <c r="T440"/>
      <c r="U440"/>
      <c r="V440"/>
      <c r="W440"/>
      <c r="X440"/>
      <c r="Y440"/>
      <c r="Z440" s="29"/>
      <c r="AA440" s="29">
        <v>-1815.0726909128716</v>
      </c>
      <c r="AB440" s="29">
        <v>-2015.6191211934201</v>
      </c>
      <c r="AC440" s="29">
        <v>-3520.3935902316007</v>
      </c>
      <c r="AD440" s="29">
        <v>-4411.548338481778</v>
      </c>
      <c r="AE440" s="29">
        <v>-4411.548338481778</v>
      </c>
      <c r="AF440" s="29">
        <v>-4411.548338481778</v>
      </c>
      <c r="AG440" s="29">
        <v>-4411.548338481778</v>
      </c>
      <c r="AH440" s="29">
        <v>-4411.548338481778</v>
      </c>
      <c r="AI440" s="29">
        <v>-4411.548338481778</v>
      </c>
      <c r="AJ440" s="29">
        <v>-4411.548338481778</v>
      </c>
      <c r="AK440" s="29">
        <v>-4411.548338481778</v>
      </c>
      <c r="AL440" s="29">
        <v>-4411.548338481778</v>
      </c>
      <c r="AM440" s="29">
        <v>-4411.548338481778</v>
      </c>
      <c r="AN440" s="29">
        <v>-4411.548338481778</v>
      </c>
      <c r="AO440" s="29">
        <v>-4411.548338481778</v>
      </c>
      <c r="AP440" s="29">
        <v>-4411.548338481778</v>
      </c>
      <c r="AQ440" s="29">
        <v>-4411.548338481778</v>
      </c>
    </row>
    <row r="441" spans="3:43" ht="15" customHeight="1">
      <c r="C441" s="1101"/>
      <c r="E441" s="29"/>
      <c r="G441" s="29"/>
      <c r="H441" s="29"/>
      <c r="I441" s="29"/>
      <c r="J441"/>
      <c r="K441"/>
      <c r="L441"/>
      <c r="M441"/>
      <c r="N441"/>
      <c r="O441"/>
      <c r="P441"/>
      <c r="Q441"/>
      <c r="R441"/>
      <c r="S441"/>
      <c r="T441"/>
      <c r="U441"/>
      <c r="V441"/>
      <c r="W441"/>
      <c r="X441"/>
      <c r="Y441"/>
    </row>
    <row r="442" spans="3:43" ht="15" customHeight="1">
      <c r="C442" s="1101"/>
      <c r="F442" s="5" t="s">
        <v>1297</v>
      </c>
      <c r="J442"/>
      <c r="K442"/>
      <c r="L442"/>
      <c r="M442"/>
      <c r="N442"/>
      <c r="O442"/>
      <c r="P442"/>
      <c r="Q442"/>
      <c r="R442"/>
      <c r="S442"/>
      <c r="T442"/>
      <c r="U442"/>
      <c r="V442"/>
      <c r="W442"/>
      <c r="X442"/>
      <c r="Y442"/>
    </row>
    <row r="443" spans="3:43" ht="15" customHeight="1">
      <c r="C443" s="1101"/>
      <c r="G443" s="1098" t="s">
        <v>1352</v>
      </c>
      <c r="J443"/>
      <c r="K443"/>
      <c r="L443"/>
      <c r="M443"/>
      <c r="N443"/>
      <c r="O443"/>
      <c r="P443"/>
      <c r="Q443"/>
      <c r="R443"/>
      <c r="S443"/>
      <c r="T443"/>
      <c r="U443"/>
      <c r="V443"/>
      <c r="W443"/>
      <c r="X443"/>
      <c r="Y443"/>
      <c r="AA443" s="1098">
        <v>0</v>
      </c>
      <c r="AB443" s="1098">
        <v>0</v>
      </c>
      <c r="AC443" s="1098">
        <v>0</v>
      </c>
      <c r="AD443" s="1098">
        <v>0</v>
      </c>
      <c r="AE443" s="1098">
        <v>0</v>
      </c>
      <c r="AF443" s="1098">
        <v>0</v>
      </c>
      <c r="AG443" s="1098">
        <v>0</v>
      </c>
      <c r="AH443" s="1098">
        <v>0</v>
      </c>
      <c r="AI443" s="1098">
        <v>0</v>
      </c>
      <c r="AJ443" s="1098">
        <v>0</v>
      </c>
      <c r="AK443" s="1098">
        <v>0</v>
      </c>
      <c r="AL443" s="1098">
        <v>0</v>
      </c>
      <c r="AM443" s="1098">
        <v>0</v>
      </c>
      <c r="AN443" s="1098">
        <v>0</v>
      </c>
      <c r="AO443" s="1098">
        <v>0</v>
      </c>
      <c r="AP443" s="1098">
        <v>0</v>
      </c>
      <c r="AQ443" s="1098">
        <v>0</v>
      </c>
    </row>
    <row r="444" spans="3:43" ht="15" customHeight="1">
      <c r="C444" s="1101"/>
      <c r="E444" s="29"/>
      <c r="F444" s="29"/>
      <c r="G444" s="29" t="s">
        <v>38</v>
      </c>
      <c r="H444" s="29"/>
      <c r="I444" s="29"/>
      <c r="J444"/>
      <c r="K444"/>
      <c r="L444"/>
      <c r="M444"/>
      <c r="N444"/>
      <c r="O444"/>
      <c r="P444"/>
      <c r="Q444"/>
      <c r="R444"/>
      <c r="S444"/>
      <c r="T444"/>
      <c r="U444"/>
      <c r="V444"/>
      <c r="W444"/>
      <c r="X444"/>
      <c r="Y444"/>
      <c r="Z444" s="29"/>
      <c r="AA444" s="29">
        <v>0</v>
      </c>
      <c r="AB444" s="29">
        <v>0</v>
      </c>
      <c r="AC444" s="29">
        <v>0</v>
      </c>
      <c r="AD444" s="29">
        <v>0</v>
      </c>
      <c r="AE444" s="29">
        <v>0</v>
      </c>
      <c r="AF444" s="29">
        <v>0</v>
      </c>
      <c r="AG444" s="29">
        <v>0</v>
      </c>
      <c r="AH444" s="29">
        <v>0</v>
      </c>
      <c r="AI444" s="29">
        <v>0</v>
      </c>
      <c r="AJ444" s="29">
        <v>0</v>
      </c>
      <c r="AK444" s="29">
        <v>0</v>
      </c>
      <c r="AL444" s="29">
        <v>0</v>
      </c>
      <c r="AM444" s="29">
        <v>0</v>
      </c>
      <c r="AN444" s="29">
        <v>0</v>
      </c>
      <c r="AO444" s="29">
        <v>0</v>
      </c>
      <c r="AP444" s="29">
        <v>0</v>
      </c>
      <c r="AQ444" s="29">
        <v>0</v>
      </c>
    </row>
    <row r="445" spans="3:43" ht="15" customHeight="1">
      <c r="C445" s="1101"/>
      <c r="E445" s="5" t="s">
        <v>1257</v>
      </c>
      <c r="J445"/>
      <c r="K445"/>
      <c r="L445"/>
      <c r="M445"/>
      <c r="N445"/>
      <c r="O445"/>
      <c r="P445"/>
      <c r="Q445"/>
      <c r="R445"/>
      <c r="S445"/>
      <c r="T445"/>
      <c r="U445"/>
      <c r="V445"/>
      <c r="W445"/>
      <c r="X445"/>
      <c r="Y445"/>
      <c r="Z445" s="1100">
        <v>173707.9678446195</v>
      </c>
      <c r="AA445" s="5">
        <v>173707.9678446195</v>
      </c>
      <c r="AB445" s="5">
        <v>173707.9678446195</v>
      </c>
      <c r="AC445" s="5">
        <v>173707.9678446195</v>
      </c>
      <c r="AD445" s="5">
        <v>173707.9678446195</v>
      </c>
      <c r="AE445" s="5">
        <v>173707.9678446195</v>
      </c>
      <c r="AF445" s="5">
        <v>173707.9678446195</v>
      </c>
      <c r="AG445" s="5">
        <v>173707.9678446195</v>
      </c>
      <c r="AH445" s="5">
        <v>173707.9678446195</v>
      </c>
      <c r="AI445" s="5">
        <v>173707.9678446195</v>
      </c>
      <c r="AJ445" s="5">
        <v>173707.9678446195</v>
      </c>
      <c r="AK445" s="5">
        <v>173707.9678446195</v>
      </c>
      <c r="AL445" s="5">
        <v>173707.9678446195</v>
      </c>
      <c r="AM445" s="5">
        <v>173707.9678446195</v>
      </c>
      <c r="AN445" s="5">
        <v>173707.9678446195</v>
      </c>
      <c r="AO445" s="5">
        <v>173707.9678446195</v>
      </c>
      <c r="AP445" s="5">
        <v>173707.9678446195</v>
      </c>
      <c r="AQ445" s="5">
        <v>173707.9678446195</v>
      </c>
    </row>
    <row r="446" spans="3:43" ht="15" customHeight="1">
      <c r="C446" s="1101"/>
      <c r="J446"/>
      <c r="K446"/>
      <c r="L446"/>
      <c r="M446"/>
      <c r="N446"/>
      <c r="O446"/>
      <c r="P446"/>
      <c r="Q446"/>
      <c r="R446"/>
      <c r="S446"/>
      <c r="T446"/>
      <c r="U446"/>
      <c r="V446"/>
      <c r="W446"/>
      <c r="X446"/>
      <c r="Y446"/>
    </row>
    <row r="447" spans="3:43" ht="15" customHeight="1">
      <c r="C447" s="1101"/>
      <c r="J447"/>
      <c r="K447"/>
      <c r="L447"/>
      <c r="M447"/>
      <c r="N447"/>
      <c r="O447"/>
      <c r="P447"/>
      <c r="Q447"/>
      <c r="R447"/>
      <c r="S447"/>
      <c r="T447"/>
      <c r="U447"/>
      <c r="V447"/>
      <c r="W447"/>
      <c r="X447"/>
      <c r="Y447"/>
    </row>
    <row r="448" spans="3:43" ht="15" customHeight="1">
      <c r="C448" s="1051" t="s">
        <v>1344</v>
      </c>
      <c r="D448" s="29" t="s">
        <v>1232</v>
      </c>
      <c r="J448"/>
      <c r="K448"/>
      <c r="L448"/>
      <c r="M448"/>
      <c r="N448"/>
      <c r="O448"/>
      <c r="P448"/>
      <c r="Q448"/>
      <c r="R448"/>
      <c r="S448"/>
      <c r="T448"/>
      <c r="U448"/>
      <c r="V448"/>
      <c r="W448"/>
      <c r="X448"/>
      <c r="Y448"/>
    </row>
    <row r="449" spans="3:43" ht="15" customHeight="1">
      <c r="C449" s="1101"/>
      <c r="E449" s="5" t="s">
        <v>1248</v>
      </c>
      <c r="J449"/>
      <c r="K449"/>
      <c r="L449"/>
      <c r="M449"/>
      <c r="N449"/>
      <c r="O449"/>
      <c r="P449"/>
      <c r="Q449"/>
      <c r="R449"/>
      <c r="S449"/>
      <c r="T449"/>
      <c r="U449"/>
      <c r="V449"/>
      <c r="W449"/>
      <c r="X449"/>
      <c r="Y449"/>
      <c r="AA449" s="5">
        <v>78693.484873143418</v>
      </c>
      <c r="AB449" s="5">
        <v>79511.360932319061</v>
      </c>
      <c r="AC449" s="5">
        <v>80429.063553244559</v>
      </c>
      <c r="AD449" s="5">
        <v>82050.422269074654</v>
      </c>
      <c r="AE449" s="5">
        <v>84123.257687651669</v>
      </c>
      <c r="AF449" s="5">
        <v>86248.56718467726</v>
      </c>
      <c r="AG449" s="5">
        <v>88427.679147771778</v>
      </c>
      <c r="AH449" s="5">
        <v>90661.955592848244</v>
      </c>
      <c r="AI449" s="5">
        <v>92952.793015416726</v>
      </c>
      <c r="AJ449" s="5">
        <v>95301.623263439396</v>
      </c>
      <c r="AK449" s="5">
        <v>97709.914432282181</v>
      </c>
      <c r="AL449" s="5">
        <v>100179.17178232214</v>
      </c>
      <c r="AM449" s="5">
        <v>102710.9386797842</v>
      </c>
      <c r="AN449" s="5">
        <v>105306.79756139527</v>
      </c>
      <c r="AO449" s="5">
        <v>107968.37092345873</v>
      </c>
      <c r="AP449" s="5">
        <v>110697.32233596743</v>
      </c>
      <c r="AQ449" s="5">
        <v>113495.3574823891</v>
      </c>
    </row>
    <row r="450" spans="3:43" ht="15" customHeight="1">
      <c r="C450" s="1101"/>
      <c r="F450" s="5" t="s">
        <v>1249</v>
      </c>
      <c r="J450"/>
      <c r="K450"/>
      <c r="L450"/>
      <c r="M450"/>
      <c r="N450"/>
      <c r="O450"/>
      <c r="P450"/>
      <c r="Q450"/>
      <c r="R450"/>
      <c r="S450"/>
      <c r="T450"/>
      <c r="U450"/>
      <c r="V450"/>
      <c r="W450"/>
      <c r="X450"/>
      <c r="Y450"/>
    </row>
    <row r="451" spans="3:43" ht="15" customHeight="1">
      <c r="C451" s="1101"/>
      <c r="G451" s="1098" t="s">
        <v>683</v>
      </c>
      <c r="J451"/>
      <c r="K451"/>
      <c r="L451"/>
      <c r="M451"/>
      <c r="N451"/>
      <c r="O451"/>
      <c r="P451"/>
      <c r="Q451"/>
      <c r="R451"/>
      <c r="S451"/>
      <c r="T451"/>
      <c r="U451"/>
      <c r="V451"/>
      <c r="W451"/>
      <c r="X451"/>
      <c r="Y451"/>
      <c r="AA451" s="1098">
        <v>817.8760591756436</v>
      </c>
      <c r="AB451" s="1098">
        <v>917.70262092549819</v>
      </c>
      <c r="AC451" s="1098">
        <v>1621.3587158300943</v>
      </c>
      <c r="AD451" s="1098">
        <v>2072.8354185770149</v>
      </c>
      <c r="AE451" s="1098">
        <v>2125.3094970255916</v>
      </c>
      <c r="AF451" s="1098">
        <v>2179.1119630945177</v>
      </c>
      <c r="AG451" s="1098">
        <v>2234.2764450764662</v>
      </c>
      <c r="AH451" s="1098">
        <v>2290.837422568482</v>
      </c>
      <c r="AI451" s="1098">
        <v>2348.8302480226703</v>
      </c>
      <c r="AJ451" s="1098">
        <v>2408.2911688427848</v>
      </c>
      <c r="AK451" s="1098">
        <v>2469.2573500399594</v>
      </c>
      <c r="AL451" s="1098">
        <v>2531.766897462061</v>
      </c>
      <c r="AM451" s="1098">
        <v>2595.8588816110714</v>
      </c>
      <c r="AN451" s="1098">
        <v>2661.5733620634564</v>
      </c>
      <c r="AO451" s="1098">
        <v>2728.9514125087007</v>
      </c>
      <c r="AP451" s="1098">
        <v>2798.0351464216656</v>
      </c>
      <c r="AQ451" s="1098">
        <v>2868.8677433849225</v>
      </c>
    </row>
    <row r="452" spans="3:43" ht="15" customHeight="1">
      <c r="C452" s="1101"/>
      <c r="E452" s="29"/>
      <c r="F452" s="29"/>
      <c r="G452" s="29" t="s">
        <v>38</v>
      </c>
      <c r="H452" s="29"/>
      <c r="I452" s="29"/>
      <c r="J452"/>
      <c r="K452"/>
      <c r="L452"/>
      <c r="M452"/>
      <c r="N452"/>
      <c r="O452"/>
      <c r="P452"/>
      <c r="Q452"/>
      <c r="R452"/>
      <c r="S452"/>
      <c r="T452"/>
      <c r="U452"/>
      <c r="V452"/>
      <c r="W452"/>
      <c r="X452"/>
      <c r="Y452"/>
      <c r="Z452" s="29"/>
      <c r="AA452" s="29">
        <v>817.8760591756436</v>
      </c>
      <c r="AB452" s="29">
        <v>917.70262092549819</v>
      </c>
      <c r="AC452" s="29">
        <v>1621.3587158300943</v>
      </c>
      <c r="AD452" s="29">
        <v>2072.8354185770149</v>
      </c>
      <c r="AE452" s="29">
        <v>2125.3094970255916</v>
      </c>
      <c r="AF452" s="29">
        <v>2179.1119630945177</v>
      </c>
      <c r="AG452" s="29">
        <v>2234.2764450764662</v>
      </c>
      <c r="AH452" s="29">
        <v>2290.837422568482</v>
      </c>
      <c r="AI452" s="29">
        <v>2348.8302480226703</v>
      </c>
      <c r="AJ452" s="29">
        <v>2408.2911688427848</v>
      </c>
      <c r="AK452" s="29">
        <v>2469.2573500399594</v>
      </c>
      <c r="AL452" s="29">
        <v>2531.766897462061</v>
      </c>
      <c r="AM452" s="29">
        <v>2595.8588816110714</v>
      </c>
      <c r="AN452" s="29">
        <v>2661.5733620634564</v>
      </c>
      <c r="AO452" s="29">
        <v>2728.9514125087007</v>
      </c>
      <c r="AP452" s="29">
        <v>2798.0351464216656</v>
      </c>
      <c r="AQ452" s="29">
        <v>2868.8677433849225</v>
      </c>
    </row>
    <row r="453" spans="3:43" ht="15" customHeight="1">
      <c r="C453" s="1101"/>
      <c r="E453" s="29"/>
      <c r="F453" s="5" t="s">
        <v>1252</v>
      </c>
      <c r="G453" s="29"/>
      <c r="H453" s="29"/>
      <c r="I453" s="29"/>
      <c r="J453"/>
      <c r="K453"/>
      <c r="L453"/>
      <c r="M453"/>
      <c r="N453"/>
      <c r="O453"/>
      <c r="P453"/>
      <c r="Q453"/>
      <c r="R453"/>
      <c r="S453"/>
      <c r="T453"/>
      <c r="U453"/>
      <c r="V453"/>
      <c r="W453"/>
      <c r="X453"/>
      <c r="Y453"/>
      <c r="Z453" s="29"/>
      <c r="AA453" s="29"/>
      <c r="AB453" s="29"/>
      <c r="AC453" s="29"/>
      <c r="AD453" s="29"/>
      <c r="AE453" s="29"/>
      <c r="AF453" s="29"/>
      <c r="AG453" s="29"/>
      <c r="AH453" s="29"/>
      <c r="AI453" s="29"/>
      <c r="AJ453" s="29"/>
      <c r="AK453" s="29"/>
      <c r="AL453" s="29"/>
      <c r="AM453" s="29"/>
      <c r="AN453" s="29"/>
      <c r="AO453" s="29"/>
      <c r="AP453" s="29"/>
      <c r="AQ453" s="29"/>
    </row>
    <row r="454" spans="3:43" ht="15" customHeight="1">
      <c r="C454" s="1101"/>
      <c r="D454" s="5"/>
      <c r="G454" s="1098" t="s">
        <v>1295</v>
      </c>
      <c r="J454"/>
      <c r="K454"/>
      <c r="L454"/>
      <c r="M454"/>
      <c r="N454"/>
      <c r="O454"/>
      <c r="P454"/>
      <c r="Q454"/>
      <c r="R454"/>
      <c r="S454"/>
      <c r="T454"/>
      <c r="U454"/>
      <c r="V454"/>
      <c r="W454"/>
      <c r="X454"/>
      <c r="Y454"/>
      <c r="AA454" s="1098">
        <v>0</v>
      </c>
      <c r="AB454" s="1098">
        <v>0</v>
      </c>
      <c r="AC454" s="1098">
        <v>0</v>
      </c>
      <c r="AD454" s="1098">
        <v>0</v>
      </c>
      <c r="AE454" s="1098">
        <v>0</v>
      </c>
      <c r="AF454" s="1098">
        <v>0</v>
      </c>
      <c r="AG454" s="1098">
        <v>0</v>
      </c>
      <c r="AH454" s="1098">
        <v>0</v>
      </c>
      <c r="AI454" s="1098">
        <v>0</v>
      </c>
      <c r="AJ454" s="1098">
        <v>0</v>
      </c>
      <c r="AK454" s="1098">
        <v>0</v>
      </c>
      <c r="AL454" s="1098">
        <v>0</v>
      </c>
      <c r="AM454" s="1098">
        <v>0</v>
      </c>
      <c r="AN454" s="1098">
        <v>0</v>
      </c>
      <c r="AO454" s="1098">
        <v>0</v>
      </c>
      <c r="AP454" s="1098">
        <v>0</v>
      </c>
      <c r="AQ454" s="1098">
        <v>0</v>
      </c>
    </row>
    <row r="455" spans="3:43" ht="15" customHeight="1">
      <c r="C455" s="1101"/>
      <c r="E455" s="29"/>
      <c r="F455" s="29"/>
      <c r="G455" s="29" t="s">
        <v>38</v>
      </c>
      <c r="H455" s="29"/>
      <c r="I455" s="29"/>
      <c r="J455"/>
      <c r="K455"/>
      <c r="L455"/>
      <c r="M455"/>
      <c r="N455"/>
      <c r="O455"/>
      <c r="P455"/>
      <c r="Q455"/>
      <c r="R455"/>
      <c r="S455"/>
      <c r="T455"/>
      <c r="U455"/>
      <c r="V455"/>
      <c r="W455"/>
      <c r="X455"/>
      <c r="Y455"/>
      <c r="Z455" s="29"/>
      <c r="AA455" s="29">
        <v>0</v>
      </c>
      <c r="AB455" s="29">
        <v>0</v>
      </c>
      <c r="AC455" s="29">
        <v>0</v>
      </c>
      <c r="AD455" s="29">
        <v>0</v>
      </c>
      <c r="AE455" s="29">
        <v>0</v>
      </c>
      <c r="AF455" s="29">
        <v>0</v>
      </c>
      <c r="AG455" s="29">
        <v>0</v>
      </c>
      <c r="AH455" s="29">
        <v>0</v>
      </c>
      <c r="AI455" s="29">
        <v>0</v>
      </c>
      <c r="AJ455" s="29">
        <v>0</v>
      </c>
      <c r="AK455" s="29">
        <v>0</v>
      </c>
      <c r="AL455" s="29">
        <v>0</v>
      </c>
      <c r="AM455" s="29">
        <v>0</v>
      </c>
      <c r="AN455" s="29">
        <v>0</v>
      </c>
      <c r="AO455" s="29">
        <v>0</v>
      </c>
      <c r="AP455" s="29">
        <v>0</v>
      </c>
      <c r="AQ455" s="29">
        <v>0</v>
      </c>
    </row>
    <row r="456" spans="3:43" ht="15" customHeight="1">
      <c r="C456" s="1101"/>
      <c r="E456" s="29"/>
      <c r="G456" s="29"/>
      <c r="H456" s="29"/>
      <c r="I456" s="29"/>
      <c r="J456"/>
      <c r="K456"/>
      <c r="L456"/>
      <c r="M456"/>
      <c r="N456"/>
      <c r="O456"/>
      <c r="P456"/>
      <c r="Q456"/>
      <c r="R456"/>
      <c r="S456"/>
      <c r="T456"/>
      <c r="U456"/>
      <c r="V456"/>
      <c r="W456"/>
      <c r="X456"/>
      <c r="Y456"/>
    </row>
    <row r="457" spans="3:43" ht="15" customHeight="1">
      <c r="C457" s="1101"/>
      <c r="F457" s="5" t="s">
        <v>1297</v>
      </c>
      <c r="J457"/>
      <c r="K457"/>
      <c r="L457"/>
      <c r="M457"/>
      <c r="N457"/>
      <c r="O457"/>
      <c r="P457"/>
      <c r="Q457"/>
      <c r="R457"/>
      <c r="S457"/>
      <c r="T457"/>
      <c r="U457"/>
      <c r="V457"/>
      <c r="W457"/>
      <c r="X457"/>
      <c r="Y457"/>
    </row>
    <row r="458" spans="3:43" ht="15" customHeight="1">
      <c r="C458" s="1101"/>
      <c r="G458" s="1098" t="s">
        <v>1352</v>
      </c>
      <c r="J458"/>
      <c r="K458"/>
      <c r="L458"/>
      <c r="M458"/>
      <c r="N458"/>
      <c r="O458"/>
      <c r="P458"/>
      <c r="Q458"/>
      <c r="R458"/>
      <c r="S458"/>
      <c r="T458"/>
      <c r="U458"/>
      <c r="V458"/>
      <c r="W458"/>
      <c r="X458"/>
      <c r="Y458"/>
      <c r="AA458" s="1098">
        <v>0</v>
      </c>
      <c r="AB458" s="1098">
        <v>0</v>
      </c>
      <c r="AC458" s="1098">
        <v>0</v>
      </c>
      <c r="AD458" s="1098">
        <v>0</v>
      </c>
      <c r="AE458" s="1098">
        <v>0</v>
      </c>
      <c r="AF458" s="1098">
        <v>0</v>
      </c>
      <c r="AG458" s="1098">
        <v>0</v>
      </c>
      <c r="AH458" s="1098">
        <v>0</v>
      </c>
      <c r="AI458" s="1098">
        <v>0</v>
      </c>
      <c r="AJ458" s="1098">
        <v>0</v>
      </c>
      <c r="AK458" s="1098">
        <v>0</v>
      </c>
      <c r="AL458" s="1098">
        <v>0</v>
      </c>
      <c r="AM458" s="1098">
        <v>0</v>
      </c>
      <c r="AN458" s="1098">
        <v>0</v>
      </c>
      <c r="AO458" s="1098">
        <v>0</v>
      </c>
      <c r="AP458" s="1098">
        <v>0</v>
      </c>
      <c r="AQ458" s="1098">
        <v>0</v>
      </c>
    </row>
    <row r="459" spans="3:43" ht="15" customHeight="1">
      <c r="C459" s="1101"/>
      <c r="E459" s="29"/>
      <c r="F459" s="29"/>
      <c r="G459" s="29" t="s">
        <v>38</v>
      </c>
      <c r="H459" s="29"/>
      <c r="I459" s="29"/>
      <c r="J459"/>
      <c r="K459"/>
      <c r="L459"/>
      <c r="M459"/>
      <c r="N459"/>
      <c r="O459"/>
      <c r="P459"/>
      <c r="Q459"/>
      <c r="R459"/>
      <c r="S459"/>
      <c r="T459"/>
      <c r="U459"/>
      <c r="V459"/>
      <c r="W459"/>
      <c r="X459"/>
      <c r="Y459"/>
      <c r="Z459" s="29"/>
      <c r="AA459" s="29">
        <v>0</v>
      </c>
      <c r="AB459" s="29">
        <v>0</v>
      </c>
      <c r="AC459" s="29">
        <v>0</v>
      </c>
      <c r="AD459" s="29">
        <v>0</v>
      </c>
      <c r="AE459" s="29">
        <v>0</v>
      </c>
      <c r="AF459" s="29">
        <v>0</v>
      </c>
      <c r="AG459" s="29">
        <v>0</v>
      </c>
      <c r="AH459" s="29">
        <v>0</v>
      </c>
      <c r="AI459" s="29">
        <v>0</v>
      </c>
      <c r="AJ459" s="29">
        <v>0</v>
      </c>
      <c r="AK459" s="29">
        <v>0</v>
      </c>
      <c r="AL459" s="29">
        <v>0</v>
      </c>
      <c r="AM459" s="29">
        <v>0</v>
      </c>
      <c r="AN459" s="29">
        <v>0</v>
      </c>
      <c r="AO459" s="29">
        <v>0</v>
      </c>
      <c r="AP459" s="29">
        <v>0</v>
      </c>
      <c r="AQ459" s="29">
        <v>0</v>
      </c>
    </row>
    <row r="460" spans="3:43" ht="15" customHeight="1">
      <c r="C460" s="1101"/>
      <c r="E460" s="5" t="s">
        <v>1257</v>
      </c>
      <c r="J460"/>
      <c r="K460"/>
      <c r="L460"/>
      <c r="M460"/>
      <c r="N460"/>
      <c r="O460"/>
      <c r="P460"/>
      <c r="Q460"/>
      <c r="R460"/>
      <c r="S460"/>
      <c r="T460"/>
      <c r="U460"/>
      <c r="V460"/>
      <c r="W460"/>
      <c r="X460"/>
      <c r="Y460"/>
      <c r="Z460" s="1100">
        <v>78693.484873143418</v>
      </c>
      <c r="AA460" s="5">
        <v>79511.360932319061</v>
      </c>
      <c r="AB460" s="5">
        <v>80429.063553244559</v>
      </c>
      <c r="AC460" s="5">
        <v>82050.422269074654</v>
      </c>
      <c r="AD460" s="5">
        <v>84123.257687651669</v>
      </c>
      <c r="AE460" s="5">
        <v>86248.56718467726</v>
      </c>
      <c r="AF460" s="5">
        <v>88427.679147771778</v>
      </c>
      <c r="AG460" s="5">
        <v>90661.955592848244</v>
      </c>
      <c r="AH460" s="5">
        <v>92952.793015416726</v>
      </c>
      <c r="AI460" s="5">
        <v>95301.623263439396</v>
      </c>
      <c r="AJ460" s="5">
        <v>97709.914432282181</v>
      </c>
      <c r="AK460" s="5">
        <v>100179.17178232214</v>
      </c>
      <c r="AL460" s="5">
        <v>102710.9386797842</v>
      </c>
      <c r="AM460" s="5">
        <v>105306.79756139527</v>
      </c>
      <c r="AN460" s="5">
        <v>107968.37092345873</v>
      </c>
      <c r="AO460" s="5">
        <v>110697.32233596743</v>
      </c>
      <c r="AP460" s="5">
        <v>113495.3574823891</v>
      </c>
      <c r="AQ460" s="5">
        <v>116364.22522577402</v>
      </c>
    </row>
    <row r="461" spans="3:43" ht="15" customHeight="1">
      <c r="C461" s="1101"/>
      <c r="J461"/>
      <c r="K461"/>
      <c r="L461"/>
      <c r="M461"/>
      <c r="N461"/>
      <c r="O461"/>
      <c r="P461"/>
      <c r="Q461"/>
      <c r="R461"/>
      <c r="S461"/>
      <c r="T461"/>
      <c r="U461"/>
      <c r="V461"/>
      <c r="W461"/>
      <c r="X461"/>
      <c r="Y461"/>
    </row>
    <row r="462" spans="3:43" ht="15" customHeight="1">
      <c r="C462" s="1051" t="s">
        <v>1344</v>
      </c>
      <c r="D462" s="29" t="s">
        <v>1355</v>
      </c>
      <c r="J462"/>
      <c r="K462"/>
      <c r="L462"/>
      <c r="M462"/>
      <c r="N462"/>
      <c r="O462"/>
      <c r="P462"/>
      <c r="Q462"/>
      <c r="R462"/>
      <c r="S462"/>
      <c r="T462"/>
      <c r="U462"/>
      <c r="V462"/>
      <c r="W462"/>
      <c r="X462"/>
      <c r="Y462"/>
    </row>
    <row r="463" spans="3:43" ht="15" customHeight="1">
      <c r="C463" s="1101"/>
      <c r="J463"/>
      <c r="K463"/>
      <c r="L463"/>
      <c r="M463"/>
      <c r="N463"/>
      <c r="O463"/>
      <c r="P463"/>
      <c r="Q463"/>
      <c r="R463"/>
      <c r="S463"/>
      <c r="T463"/>
      <c r="U463"/>
      <c r="V463"/>
      <c r="W463"/>
      <c r="X463"/>
      <c r="Y463"/>
    </row>
    <row r="464" spans="3:43" ht="15" customHeight="1">
      <c r="C464" s="1101"/>
      <c r="J464"/>
      <c r="K464"/>
      <c r="L464"/>
      <c r="M464"/>
      <c r="N464"/>
      <c r="O464"/>
      <c r="P464"/>
      <c r="Q464"/>
      <c r="R464"/>
      <c r="S464"/>
      <c r="T464"/>
      <c r="U464"/>
      <c r="V464"/>
      <c r="W464"/>
      <c r="X464"/>
      <c r="Y464"/>
    </row>
    <row r="465" spans="3:43" ht="15" customHeight="1">
      <c r="C465" s="1101"/>
      <c r="E465" s="5" t="s">
        <v>1248</v>
      </c>
      <c r="J465"/>
      <c r="K465"/>
      <c r="L465"/>
      <c r="M465"/>
      <c r="N465"/>
      <c r="O465"/>
      <c r="P465"/>
      <c r="Q465"/>
      <c r="R465"/>
      <c r="S465"/>
      <c r="T465"/>
      <c r="U465"/>
      <c r="V465"/>
      <c r="W465"/>
      <c r="X465"/>
      <c r="Y465"/>
      <c r="AA465" s="5">
        <v>0</v>
      </c>
      <c r="AB465" s="5">
        <v>0</v>
      </c>
      <c r="AC465" s="5">
        <v>0</v>
      </c>
      <c r="AD465" s="5">
        <v>0</v>
      </c>
      <c r="AE465" s="5">
        <v>0</v>
      </c>
      <c r="AF465" s="5">
        <v>0</v>
      </c>
      <c r="AG465" s="5">
        <v>0</v>
      </c>
      <c r="AH465" s="5">
        <v>0</v>
      </c>
      <c r="AI465" s="5">
        <v>0</v>
      </c>
      <c r="AJ465" s="5">
        <v>0</v>
      </c>
      <c r="AK465" s="5">
        <v>0</v>
      </c>
      <c r="AL465" s="5">
        <v>0</v>
      </c>
      <c r="AM465" s="5">
        <v>0</v>
      </c>
      <c r="AN465" s="5">
        <v>0</v>
      </c>
      <c r="AO465" s="5">
        <v>0</v>
      </c>
      <c r="AP465" s="5">
        <v>0</v>
      </c>
      <c r="AQ465" s="5">
        <v>0</v>
      </c>
    </row>
    <row r="466" spans="3:43" ht="15" customHeight="1">
      <c r="C466" s="1101"/>
      <c r="F466" s="5" t="s">
        <v>1249</v>
      </c>
      <c r="J466"/>
      <c r="K466"/>
      <c r="L466"/>
      <c r="M466"/>
      <c r="N466"/>
      <c r="O466"/>
      <c r="P466"/>
      <c r="Q466"/>
      <c r="R466"/>
      <c r="S466"/>
      <c r="T466"/>
      <c r="U466"/>
      <c r="V466"/>
      <c r="W466"/>
      <c r="X466"/>
      <c r="Y466"/>
    </row>
    <row r="467" spans="3:43" ht="15" customHeight="1">
      <c r="C467" s="1101"/>
      <c r="G467" s="1098" t="s">
        <v>683</v>
      </c>
      <c r="J467"/>
      <c r="K467"/>
      <c r="L467"/>
      <c r="M467"/>
      <c r="N467"/>
      <c r="O467"/>
      <c r="P467"/>
      <c r="Q467"/>
      <c r="R467"/>
      <c r="S467"/>
      <c r="T467"/>
      <c r="U467"/>
      <c r="V467"/>
      <c r="W467"/>
      <c r="X467"/>
      <c r="Y467"/>
      <c r="AA467" s="1098">
        <v>0</v>
      </c>
      <c r="AB467" s="1098">
        <v>0</v>
      </c>
      <c r="AC467" s="1098">
        <v>0</v>
      </c>
      <c r="AD467" s="1098">
        <v>0</v>
      </c>
      <c r="AE467" s="1098">
        <v>0</v>
      </c>
      <c r="AF467" s="1098">
        <v>0</v>
      </c>
      <c r="AG467" s="1098">
        <v>0</v>
      </c>
      <c r="AH467" s="1098">
        <v>0</v>
      </c>
      <c r="AI467" s="1098">
        <v>0</v>
      </c>
      <c r="AJ467" s="1098">
        <v>0</v>
      </c>
      <c r="AK467" s="1098">
        <v>0</v>
      </c>
      <c r="AL467" s="1098">
        <v>0</v>
      </c>
      <c r="AM467" s="1098">
        <v>0</v>
      </c>
      <c r="AN467" s="1098">
        <v>0</v>
      </c>
      <c r="AO467" s="1098">
        <v>0</v>
      </c>
      <c r="AP467" s="1098">
        <v>0</v>
      </c>
      <c r="AQ467" s="1098">
        <v>0</v>
      </c>
    </row>
    <row r="468" spans="3:43" ht="15" customHeight="1">
      <c r="C468" s="1101"/>
      <c r="E468" s="29"/>
      <c r="F468" s="29"/>
      <c r="G468" s="29" t="s">
        <v>38</v>
      </c>
      <c r="H468" s="29"/>
      <c r="I468" s="29"/>
      <c r="J468"/>
      <c r="K468"/>
      <c r="L468"/>
      <c r="M468"/>
      <c r="N468"/>
      <c r="O468"/>
      <c r="P468"/>
      <c r="Q468"/>
      <c r="R468"/>
      <c r="S468"/>
      <c r="T468"/>
      <c r="U468"/>
      <c r="V468"/>
      <c r="W468"/>
      <c r="X468"/>
      <c r="Y468"/>
      <c r="Z468" s="29"/>
      <c r="AA468" s="29">
        <v>0</v>
      </c>
      <c r="AB468" s="29">
        <v>0</v>
      </c>
      <c r="AC468" s="29">
        <v>0</v>
      </c>
      <c r="AD468" s="29">
        <v>0</v>
      </c>
      <c r="AE468" s="29">
        <v>0</v>
      </c>
      <c r="AF468" s="29">
        <v>0</v>
      </c>
      <c r="AG468" s="29">
        <v>0</v>
      </c>
      <c r="AH468" s="29">
        <v>0</v>
      </c>
      <c r="AI468" s="29">
        <v>0</v>
      </c>
      <c r="AJ468" s="29">
        <v>0</v>
      </c>
      <c r="AK468" s="29">
        <v>0</v>
      </c>
      <c r="AL468" s="29">
        <v>0</v>
      </c>
      <c r="AM468" s="29">
        <v>0</v>
      </c>
      <c r="AN468" s="29">
        <v>0</v>
      </c>
      <c r="AO468" s="29">
        <v>0</v>
      </c>
      <c r="AP468" s="29">
        <v>0</v>
      </c>
      <c r="AQ468" s="29">
        <v>0</v>
      </c>
    </row>
    <row r="469" spans="3:43" ht="15" customHeight="1">
      <c r="C469" s="1101"/>
      <c r="E469" s="29"/>
      <c r="F469" s="5" t="s">
        <v>1252</v>
      </c>
      <c r="G469" s="29"/>
      <c r="H469" s="29"/>
      <c r="I469" s="29"/>
      <c r="J469"/>
      <c r="K469"/>
      <c r="L469"/>
      <c r="M469"/>
      <c r="N469"/>
      <c r="O469"/>
      <c r="P469"/>
      <c r="Q469"/>
      <c r="R469"/>
      <c r="S469"/>
      <c r="T469"/>
      <c r="U469"/>
      <c r="V469"/>
      <c r="W469"/>
      <c r="X469"/>
      <c r="Y469"/>
      <c r="Z469" s="29"/>
      <c r="AA469" s="29"/>
      <c r="AB469" s="29"/>
      <c r="AC469" s="29"/>
      <c r="AD469" s="29"/>
      <c r="AE469" s="29"/>
      <c r="AF469" s="29"/>
      <c r="AG469" s="29"/>
      <c r="AH469" s="29"/>
      <c r="AI469" s="29"/>
      <c r="AJ469" s="29"/>
      <c r="AK469" s="29"/>
      <c r="AL469" s="29"/>
      <c r="AM469" s="29"/>
      <c r="AN469" s="29"/>
      <c r="AO469" s="29"/>
      <c r="AP469" s="29"/>
      <c r="AQ469" s="29"/>
    </row>
    <row r="470" spans="3:43" ht="15" customHeight="1">
      <c r="C470" s="1101"/>
      <c r="D470" s="5"/>
      <c r="G470" s="1098" t="s">
        <v>1295</v>
      </c>
      <c r="J470"/>
      <c r="K470"/>
      <c r="L470"/>
      <c r="M470"/>
      <c r="N470"/>
      <c r="O470"/>
      <c r="P470"/>
      <c r="Q470"/>
      <c r="R470"/>
      <c r="S470"/>
      <c r="T470"/>
      <c r="U470"/>
      <c r="V470"/>
      <c r="W470"/>
      <c r="X470"/>
      <c r="Y470"/>
      <c r="AA470" s="1098">
        <v>0</v>
      </c>
      <c r="AB470" s="1098">
        <v>0</v>
      </c>
      <c r="AC470" s="1098">
        <v>0</v>
      </c>
      <c r="AD470" s="1098">
        <v>0</v>
      </c>
      <c r="AE470" s="1098">
        <v>0</v>
      </c>
      <c r="AF470" s="1098">
        <v>0</v>
      </c>
      <c r="AG470" s="1098">
        <v>0</v>
      </c>
      <c r="AH470" s="1098">
        <v>0</v>
      </c>
      <c r="AI470" s="1098">
        <v>0</v>
      </c>
      <c r="AJ470" s="1098">
        <v>0</v>
      </c>
      <c r="AK470" s="1098">
        <v>0</v>
      </c>
      <c r="AL470" s="1098">
        <v>0</v>
      </c>
      <c r="AM470" s="1098">
        <v>0</v>
      </c>
      <c r="AN470" s="1098">
        <v>0</v>
      </c>
      <c r="AO470" s="1098">
        <v>0</v>
      </c>
      <c r="AP470" s="1098">
        <v>0</v>
      </c>
      <c r="AQ470" s="1098">
        <v>0</v>
      </c>
    </row>
    <row r="471" spans="3:43" ht="15" customHeight="1">
      <c r="C471" s="1101"/>
      <c r="D471" s="5"/>
      <c r="G471" s="1098" t="s">
        <v>1295</v>
      </c>
      <c r="J471"/>
      <c r="K471"/>
      <c r="L471"/>
      <c r="M471"/>
      <c r="N471"/>
      <c r="O471"/>
      <c r="P471"/>
      <c r="Q471"/>
      <c r="R471"/>
      <c r="S471"/>
      <c r="T471"/>
      <c r="U471"/>
      <c r="V471"/>
      <c r="W471"/>
      <c r="X471"/>
      <c r="Y471"/>
      <c r="AA471" s="1098">
        <v>0</v>
      </c>
      <c r="AB471" s="1098">
        <v>0</v>
      </c>
      <c r="AC471" s="1098">
        <v>0</v>
      </c>
      <c r="AD471" s="1098">
        <v>0</v>
      </c>
      <c r="AE471" s="1098">
        <v>0</v>
      </c>
      <c r="AF471" s="1098">
        <v>0</v>
      </c>
      <c r="AG471" s="1098">
        <v>0</v>
      </c>
      <c r="AH471" s="1098">
        <v>0</v>
      </c>
      <c r="AI471" s="1098">
        <v>0</v>
      </c>
      <c r="AJ471" s="1098">
        <v>0</v>
      </c>
      <c r="AK471" s="1098">
        <v>0</v>
      </c>
      <c r="AL471" s="1098">
        <v>0</v>
      </c>
      <c r="AM471" s="1098">
        <v>0</v>
      </c>
      <c r="AN471" s="1098">
        <v>0</v>
      </c>
      <c r="AO471" s="1098">
        <v>0</v>
      </c>
      <c r="AP471" s="1098">
        <v>0</v>
      </c>
      <c r="AQ471" s="1098">
        <v>0</v>
      </c>
    </row>
    <row r="472" spans="3:43" ht="15" customHeight="1">
      <c r="C472" s="1101"/>
      <c r="E472" s="29"/>
      <c r="F472" s="29"/>
      <c r="G472" s="29" t="s">
        <v>38</v>
      </c>
      <c r="H472" s="29"/>
      <c r="I472" s="29"/>
      <c r="J472"/>
      <c r="K472"/>
      <c r="L472"/>
      <c r="M472"/>
      <c r="N472"/>
      <c r="O472"/>
      <c r="P472"/>
      <c r="Q472"/>
      <c r="R472"/>
      <c r="S472"/>
      <c r="T472"/>
      <c r="U472"/>
      <c r="V472"/>
      <c r="W472"/>
      <c r="X472"/>
      <c r="Y472"/>
      <c r="Z472" s="29"/>
      <c r="AA472" s="29">
        <v>0</v>
      </c>
      <c r="AB472" s="29">
        <v>0</v>
      </c>
      <c r="AC472" s="29">
        <v>0</v>
      </c>
      <c r="AD472" s="29">
        <v>0</v>
      </c>
      <c r="AE472" s="29">
        <v>0</v>
      </c>
      <c r="AF472" s="29">
        <v>0</v>
      </c>
      <c r="AG472" s="29">
        <v>0</v>
      </c>
      <c r="AH472" s="29">
        <v>0</v>
      </c>
      <c r="AI472" s="29">
        <v>0</v>
      </c>
      <c r="AJ472" s="29">
        <v>0</v>
      </c>
      <c r="AK472" s="29">
        <v>0</v>
      </c>
      <c r="AL472" s="29">
        <v>0</v>
      </c>
      <c r="AM472" s="29">
        <v>0</v>
      </c>
      <c r="AN472" s="29">
        <v>0</v>
      </c>
      <c r="AO472" s="29">
        <v>0</v>
      </c>
      <c r="AP472" s="29">
        <v>0</v>
      </c>
      <c r="AQ472" s="29">
        <v>0</v>
      </c>
    </row>
    <row r="473" spans="3:43" ht="15" customHeight="1">
      <c r="C473" s="1101"/>
      <c r="E473" s="29"/>
      <c r="G473" s="29"/>
      <c r="H473" s="29"/>
      <c r="I473" s="29"/>
      <c r="J473"/>
      <c r="K473"/>
      <c r="L473"/>
      <c r="M473"/>
      <c r="N473"/>
      <c r="O473"/>
      <c r="P473"/>
      <c r="Q473"/>
      <c r="R473"/>
      <c r="S473"/>
      <c r="T473"/>
      <c r="U473"/>
      <c r="V473"/>
      <c r="W473"/>
      <c r="X473"/>
      <c r="Y473"/>
    </row>
    <row r="474" spans="3:43" ht="15" customHeight="1">
      <c r="C474" s="1101"/>
      <c r="F474" s="5" t="s">
        <v>1297</v>
      </c>
      <c r="J474"/>
      <c r="K474"/>
      <c r="L474"/>
      <c r="M474"/>
      <c r="N474"/>
      <c r="O474"/>
      <c r="P474"/>
      <c r="Q474"/>
      <c r="R474"/>
      <c r="S474"/>
      <c r="T474"/>
      <c r="U474"/>
      <c r="V474"/>
      <c r="W474"/>
      <c r="X474"/>
      <c r="Y474"/>
    </row>
    <row r="475" spans="3:43" ht="15" customHeight="1">
      <c r="C475" s="1101"/>
      <c r="G475" s="1098" t="s">
        <v>1352</v>
      </c>
      <c r="J475"/>
      <c r="K475"/>
      <c r="L475"/>
      <c r="M475"/>
      <c r="N475"/>
      <c r="O475"/>
      <c r="P475"/>
      <c r="Q475"/>
      <c r="R475"/>
      <c r="S475"/>
      <c r="T475"/>
      <c r="U475"/>
      <c r="V475"/>
      <c r="W475"/>
      <c r="X475"/>
      <c r="Y475"/>
      <c r="AA475" s="1098">
        <v>0</v>
      </c>
      <c r="AB475" s="1098">
        <v>0</v>
      </c>
      <c r="AC475" s="1098">
        <v>0</v>
      </c>
      <c r="AD475" s="1098">
        <v>0</v>
      </c>
      <c r="AE475" s="1098">
        <v>0</v>
      </c>
      <c r="AF475" s="1098">
        <v>0</v>
      </c>
      <c r="AG475" s="1098">
        <v>0</v>
      </c>
      <c r="AH475" s="1098">
        <v>0</v>
      </c>
      <c r="AI475" s="1098">
        <v>0</v>
      </c>
      <c r="AJ475" s="1098">
        <v>0</v>
      </c>
      <c r="AK475" s="1098">
        <v>0</v>
      </c>
      <c r="AL475" s="1098">
        <v>0</v>
      </c>
      <c r="AM475" s="1098">
        <v>0</v>
      </c>
      <c r="AN475" s="1098">
        <v>0</v>
      </c>
      <c r="AO475" s="1098">
        <v>0</v>
      </c>
      <c r="AP475" s="1098">
        <v>0</v>
      </c>
      <c r="AQ475" s="1098">
        <v>0</v>
      </c>
    </row>
    <row r="476" spans="3:43" ht="15" customHeight="1">
      <c r="C476" s="1101"/>
      <c r="E476" s="29"/>
      <c r="F476" s="29"/>
      <c r="G476" s="29" t="s">
        <v>38</v>
      </c>
      <c r="H476" s="29"/>
      <c r="I476" s="29"/>
      <c r="J476"/>
      <c r="K476"/>
      <c r="L476"/>
      <c r="M476"/>
      <c r="N476"/>
      <c r="O476"/>
      <c r="P476"/>
      <c r="Q476"/>
      <c r="R476"/>
      <c r="S476"/>
      <c r="T476"/>
      <c r="U476"/>
      <c r="V476"/>
      <c r="W476"/>
      <c r="X476"/>
      <c r="Y476"/>
      <c r="Z476" s="29"/>
      <c r="AA476" s="29">
        <v>0</v>
      </c>
      <c r="AB476" s="29">
        <v>0</v>
      </c>
      <c r="AC476" s="29">
        <v>0</v>
      </c>
      <c r="AD476" s="29">
        <v>0</v>
      </c>
      <c r="AE476" s="29">
        <v>0</v>
      </c>
      <c r="AF476" s="29">
        <v>0</v>
      </c>
      <c r="AG476" s="29">
        <v>0</v>
      </c>
      <c r="AH476" s="29">
        <v>0</v>
      </c>
      <c r="AI476" s="29">
        <v>0</v>
      </c>
      <c r="AJ476" s="29">
        <v>0</v>
      </c>
      <c r="AK476" s="29">
        <v>0</v>
      </c>
      <c r="AL476" s="29">
        <v>0</v>
      </c>
      <c r="AM476" s="29">
        <v>0</v>
      </c>
      <c r="AN476" s="29">
        <v>0</v>
      </c>
      <c r="AO476" s="29">
        <v>0</v>
      </c>
      <c r="AP476" s="29">
        <v>0</v>
      </c>
      <c r="AQ476" s="29">
        <v>0</v>
      </c>
    </row>
    <row r="477" spans="3:43" ht="15" customHeight="1">
      <c r="C477" s="1101"/>
      <c r="E477" s="5" t="s">
        <v>1257</v>
      </c>
      <c r="J477"/>
      <c r="K477"/>
      <c r="L477"/>
      <c r="M477"/>
      <c r="N477"/>
      <c r="O477"/>
      <c r="P477"/>
      <c r="Q477"/>
      <c r="R477"/>
      <c r="S477"/>
      <c r="T477"/>
      <c r="U477"/>
      <c r="V477"/>
      <c r="W477"/>
      <c r="X477"/>
      <c r="Y477"/>
      <c r="Z477" s="1100">
        <v>0</v>
      </c>
      <c r="AA477" s="5">
        <v>0</v>
      </c>
      <c r="AB477" s="5">
        <v>0</v>
      </c>
      <c r="AC477" s="5">
        <v>0</v>
      </c>
      <c r="AD477" s="5">
        <v>0</v>
      </c>
      <c r="AE477" s="5">
        <v>0</v>
      </c>
      <c r="AF477" s="5">
        <v>0</v>
      </c>
      <c r="AG477" s="5">
        <v>0</v>
      </c>
      <c r="AH477" s="5">
        <v>0</v>
      </c>
      <c r="AI477" s="5">
        <v>0</v>
      </c>
      <c r="AJ477" s="5">
        <v>0</v>
      </c>
      <c r="AK477" s="5">
        <v>0</v>
      </c>
      <c r="AL477" s="5">
        <v>0</v>
      </c>
      <c r="AM477" s="5">
        <v>0</v>
      </c>
      <c r="AN477" s="5">
        <v>0</v>
      </c>
      <c r="AO477" s="5">
        <v>0</v>
      </c>
      <c r="AP477" s="5">
        <v>0</v>
      </c>
      <c r="AQ477" s="5">
        <v>0</v>
      </c>
    </row>
    <row r="478" spans="3:43" ht="15" customHeight="1">
      <c r="C478" s="1101"/>
      <c r="J478"/>
      <c r="K478"/>
      <c r="L478"/>
      <c r="M478"/>
      <c r="N478"/>
      <c r="O478"/>
      <c r="P478"/>
      <c r="Q478"/>
      <c r="R478"/>
      <c r="S478"/>
      <c r="T478"/>
      <c r="U478"/>
      <c r="V478"/>
      <c r="W478"/>
      <c r="X478"/>
      <c r="Y478"/>
    </row>
    <row r="479" spans="3:43" ht="15" customHeight="1">
      <c r="C479" s="1101"/>
      <c r="J479"/>
      <c r="K479"/>
      <c r="L479"/>
      <c r="M479"/>
      <c r="N479"/>
      <c r="O479"/>
      <c r="P479"/>
      <c r="Q479"/>
      <c r="R479"/>
      <c r="S479"/>
      <c r="T479"/>
      <c r="U479"/>
      <c r="V479"/>
      <c r="W479"/>
      <c r="X479"/>
      <c r="Y479"/>
    </row>
    <row r="480" spans="3:43" ht="15" customHeight="1">
      <c r="C480" s="1051" t="s">
        <v>1344</v>
      </c>
      <c r="D480" s="29" t="s">
        <v>1233</v>
      </c>
      <c r="J480"/>
      <c r="K480"/>
      <c r="L480"/>
      <c r="M480"/>
      <c r="N480"/>
      <c r="O480"/>
      <c r="P480"/>
      <c r="Q480"/>
      <c r="R480"/>
      <c r="S480"/>
      <c r="T480"/>
      <c r="U480"/>
      <c r="V480"/>
      <c r="W480"/>
      <c r="X480"/>
      <c r="Y480"/>
    </row>
    <row r="481" spans="3:43" ht="15" customHeight="1">
      <c r="C481" s="1101"/>
      <c r="E481" s="5" t="s">
        <v>1248</v>
      </c>
      <c r="J481"/>
      <c r="K481"/>
      <c r="L481"/>
      <c r="M481"/>
      <c r="N481"/>
      <c r="O481"/>
      <c r="P481"/>
      <c r="Q481"/>
      <c r="R481"/>
      <c r="S481"/>
      <c r="T481"/>
      <c r="U481"/>
      <c r="V481"/>
      <c r="W481"/>
      <c r="X481"/>
      <c r="Y481"/>
      <c r="AA481" s="5">
        <v>840322.52839489572</v>
      </c>
      <c r="AB481" s="5">
        <v>849050.77480179747</v>
      </c>
      <c r="AC481" s="5">
        <v>858844.35478721815</v>
      </c>
      <c r="AD481" s="5">
        <v>876147.24344250734</v>
      </c>
      <c r="AE481" s="5">
        <v>898268.22142116237</v>
      </c>
      <c r="AF481" s="5">
        <v>920949.1946234653</v>
      </c>
      <c r="AG481" s="5">
        <v>944204.33939599583</v>
      </c>
      <c r="AH481" s="5">
        <v>968048.19096125604</v>
      </c>
      <c r="AI481" s="5">
        <v>992495.65250265738</v>
      </c>
      <c r="AJ481" s="5">
        <v>1017562.0044794956</v>
      </c>
      <c r="AK481" s="5">
        <v>1043262.9141777352</v>
      </c>
      <c r="AL481" s="5">
        <v>1069614.4455025732</v>
      </c>
      <c r="AM481" s="5">
        <v>1096633.0690189027</v>
      </c>
      <c r="AN481" s="5">
        <v>1124335.6722459523</v>
      </c>
      <c r="AO481" s="5">
        <v>1152739.5702125351</v>
      </c>
      <c r="AP481" s="5">
        <v>1181862.5162795056</v>
      </c>
      <c r="AQ481" s="5">
        <v>1211722.7132361878</v>
      </c>
    </row>
    <row r="482" spans="3:43" ht="15" customHeight="1">
      <c r="C482" s="1101"/>
      <c r="F482" s="5" t="s">
        <v>1249</v>
      </c>
      <c r="J482"/>
      <c r="K482"/>
      <c r="L482"/>
      <c r="M482"/>
      <c r="N482"/>
      <c r="O482"/>
      <c r="P482"/>
      <c r="Q482"/>
      <c r="R482"/>
      <c r="S482"/>
      <c r="T482"/>
      <c r="U482"/>
      <c r="V482"/>
      <c r="W482"/>
      <c r="X482"/>
      <c r="Y482"/>
    </row>
    <row r="483" spans="3:43" ht="15" customHeight="1">
      <c r="C483" s="1101"/>
      <c r="G483" s="1098" t="s">
        <v>683</v>
      </c>
      <c r="J483"/>
      <c r="K483"/>
      <c r="L483"/>
      <c r="M483"/>
      <c r="N483"/>
      <c r="O483"/>
      <c r="P483"/>
      <c r="Q483"/>
      <c r="R483"/>
      <c r="S483"/>
      <c r="T483"/>
      <c r="U483"/>
      <c r="V483"/>
      <c r="W483"/>
      <c r="X483"/>
      <c r="Y483"/>
      <c r="AA483" s="1098">
        <v>8728.2464069017442</v>
      </c>
      <c r="AB483" s="1098">
        <v>9793.5799854206853</v>
      </c>
      <c r="AC483" s="1098">
        <v>17302.888655289193</v>
      </c>
      <c r="AD483" s="1098">
        <v>22120.977978655021</v>
      </c>
      <c r="AE483" s="1098">
        <v>22680.973202302936</v>
      </c>
      <c r="AF483" s="1098">
        <v>23255.144772530533</v>
      </c>
      <c r="AG483" s="1098">
        <v>23843.851565260207</v>
      </c>
      <c r="AH483" s="1098">
        <v>24447.461541401339</v>
      </c>
      <c r="AI483" s="1098">
        <v>25066.351976838196</v>
      </c>
      <c r="AJ483" s="1098">
        <v>25700.909698239644</v>
      </c>
      <c r="AK483" s="1098">
        <v>26351.531324838055</v>
      </c>
      <c r="AL483" s="1098">
        <v>27018.623516329564</v>
      </c>
      <c r="AM483" s="1098">
        <v>27702.603227049578</v>
      </c>
      <c r="AN483" s="1098">
        <v>28403.897966582794</v>
      </c>
      <c r="AO483" s="1098">
        <v>29122.946066970471</v>
      </c>
      <c r="AP483" s="1098">
        <v>29860.196956682252</v>
      </c>
      <c r="AQ483" s="1098">
        <v>30616.111441523768</v>
      </c>
    </row>
    <row r="484" spans="3:43" ht="15" customHeight="1">
      <c r="C484" s="1101"/>
      <c r="E484" s="29"/>
      <c r="F484" s="29"/>
      <c r="G484" s="29" t="s">
        <v>38</v>
      </c>
      <c r="H484" s="29"/>
      <c r="I484" s="29"/>
      <c r="J484"/>
      <c r="K484"/>
      <c r="L484"/>
      <c r="M484"/>
      <c r="N484"/>
      <c r="O484"/>
      <c r="P484"/>
      <c r="Q484"/>
      <c r="R484"/>
      <c r="S484"/>
      <c r="T484"/>
      <c r="U484"/>
      <c r="V484"/>
      <c r="W484"/>
      <c r="X484"/>
      <c r="Y484"/>
      <c r="Z484" s="29"/>
      <c r="AA484" s="29">
        <v>8728.2464069017442</v>
      </c>
      <c r="AB484" s="29">
        <v>9793.5799854206853</v>
      </c>
      <c r="AC484" s="29">
        <v>17302.888655289193</v>
      </c>
      <c r="AD484" s="29">
        <v>22120.977978655021</v>
      </c>
      <c r="AE484" s="29">
        <v>22680.973202302936</v>
      </c>
      <c r="AF484" s="29">
        <v>23255.144772530533</v>
      </c>
      <c r="AG484" s="29">
        <v>23843.851565260207</v>
      </c>
      <c r="AH484" s="29">
        <v>24447.461541401339</v>
      </c>
      <c r="AI484" s="29">
        <v>25066.351976838196</v>
      </c>
      <c r="AJ484" s="29">
        <v>25700.909698239644</v>
      </c>
      <c r="AK484" s="29">
        <v>26351.531324838055</v>
      </c>
      <c r="AL484" s="29">
        <v>27018.623516329564</v>
      </c>
      <c r="AM484" s="29">
        <v>27702.603227049578</v>
      </c>
      <c r="AN484" s="29">
        <v>28403.897966582794</v>
      </c>
      <c r="AO484" s="29">
        <v>29122.946066970471</v>
      </c>
      <c r="AP484" s="29">
        <v>29860.196956682252</v>
      </c>
      <c r="AQ484" s="29">
        <v>30616.111441523768</v>
      </c>
    </row>
    <row r="485" spans="3:43" ht="15" customHeight="1">
      <c r="C485" s="1101"/>
      <c r="E485" s="29"/>
      <c r="F485" s="5" t="s">
        <v>1252</v>
      </c>
      <c r="G485" s="29"/>
      <c r="H485" s="29"/>
      <c r="I485" s="29"/>
      <c r="J485"/>
      <c r="K485"/>
      <c r="L485"/>
      <c r="M485"/>
      <c r="N485"/>
      <c r="O485"/>
      <c r="P485"/>
      <c r="Q485"/>
      <c r="R485"/>
      <c r="S485"/>
      <c r="T485"/>
      <c r="U485"/>
      <c r="V485"/>
      <c r="W485"/>
      <c r="X485"/>
      <c r="Y485"/>
      <c r="Z485" s="29"/>
      <c r="AA485" s="29"/>
      <c r="AB485" s="29"/>
      <c r="AC485" s="29"/>
      <c r="AD485" s="29"/>
      <c r="AE485" s="29"/>
      <c r="AF485" s="29"/>
      <c r="AG485" s="29"/>
      <c r="AH485" s="29"/>
      <c r="AI485" s="29"/>
      <c r="AJ485" s="29"/>
      <c r="AK485" s="29"/>
      <c r="AL485" s="29"/>
      <c r="AM485" s="29"/>
      <c r="AN485" s="29"/>
      <c r="AO485" s="29"/>
      <c r="AP485" s="29"/>
      <c r="AQ485" s="29"/>
    </row>
    <row r="486" spans="3:43" ht="15" customHeight="1">
      <c r="C486" s="1101"/>
      <c r="D486" s="5"/>
      <c r="G486" s="1098" t="s">
        <v>1295</v>
      </c>
      <c r="J486"/>
      <c r="K486"/>
      <c r="L486"/>
      <c r="M486"/>
      <c r="N486"/>
      <c r="O486"/>
      <c r="P486"/>
      <c r="Q486"/>
      <c r="R486"/>
      <c r="S486"/>
      <c r="T486"/>
      <c r="U486"/>
      <c r="V486"/>
      <c r="W486"/>
      <c r="X486"/>
      <c r="Y486"/>
      <c r="AA486" s="1098">
        <v>0</v>
      </c>
      <c r="AB486" s="1098">
        <v>0</v>
      </c>
      <c r="AC486" s="1098">
        <v>0</v>
      </c>
      <c r="AD486" s="1098">
        <v>0</v>
      </c>
      <c r="AE486" s="1098">
        <v>0</v>
      </c>
      <c r="AF486" s="1098">
        <v>0</v>
      </c>
      <c r="AG486" s="1098">
        <v>0</v>
      </c>
      <c r="AH486" s="1098">
        <v>0</v>
      </c>
      <c r="AI486" s="1098">
        <v>0</v>
      </c>
      <c r="AJ486" s="1098">
        <v>0</v>
      </c>
      <c r="AK486" s="1098">
        <v>0</v>
      </c>
      <c r="AL486" s="1098">
        <v>0</v>
      </c>
      <c r="AM486" s="1098">
        <v>0</v>
      </c>
      <c r="AN486" s="1098">
        <v>0</v>
      </c>
      <c r="AO486" s="1098">
        <v>0</v>
      </c>
      <c r="AP486" s="1098">
        <v>0</v>
      </c>
      <c r="AQ486" s="1098">
        <v>0</v>
      </c>
    </row>
    <row r="487" spans="3:43" ht="15" customHeight="1">
      <c r="C487" s="1101"/>
      <c r="E487" s="29"/>
      <c r="F487" s="29"/>
      <c r="G487" s="29" t="s">
        <v>38</v>
      </c>
      <c r="H487" s="29"/>
      <c r="I487" s="29"/>
      <c r="J487"/>
      <c r="K487"/>
      <c r="L487"/>
      <c r="M487"/>
      <c r="N487"/>
      <c r="O487"/>
      <c r="P487"/>
      <c r="Q487"/>
      <c r="R487"/>
      <c r="S487"/>
      <c r="T487"/>
      <c r="U487"/>
      <c r="V487"/>
      <c r="W487"/>
      <c r="X487"/>
      <c r="Y487"/>
      <c r="Z487" s="29"/>
      <c r="AA487" s="29">
        <v>0</v>
      </c>
      <c r="AB487" s="29">
        <v>0</v>
      </c>
      <c r="AC487" s="29">
        <v>0</v>
      </c>
      <c r="AD487" s="29">
        <v>0</v>
      </c>
      <c r="AE487" s="29">
        <v>0</v>
      </c>
      <c r="AF487" s="29">
        <v>0</v>
      </c>
      <c r="AG487" s="29">
        <v>0</v>
      </c>
      <c r="AH487" s="29">
        <v>0</v>
      </c>
      <c r="AI487" s="29">
        <v>0</v>
      </c>
      <c r="AJ487" s="29">
        <v>0</v>
      </c>
      <c r="AK487" s="29">
        <v>0</v>
      </c>
      <c r="AL487" s="29">
        <v>0</v>
      </c>
      <c r="AM487" s="29">
        <v>0</v>
      </c>
      <c r="AN487" s="29">
        <v>0</v>
      </c>
      <c r="AO487" s="29">
        <v>0</v>
      </c>
      <c r="AP487" s="29">
        <v>0</v>
      </c>
      <c r="AQ487" s="29">
        <v>0</v>
      </c>
    </row>
    <row r="488" spans="3:43" ht="15" customHeight="1">
      <c r="C488" s="1101"/>
      <c r="E488" s="29"/>
      <c r="F488" s="5" t="s">
        <v>724</v>
      </c>
      <c r="G488" s="29"/>
      <c r="H488" s="29"/>
      <c r="I488" s="29"/>
      <c r="J488"/>
      <c r="K488"/>
      <c r="L488"/>
      <c r="M488"/>
      <c r="N488"/>
      <c r="O488"/>
      <c r="P488"/>
      <c r="Q488"/>
      <c r="R488"/>
      <c r="S488"/>
      <c r="T488"/>
      <c r="U488"/>
      <c r="V488"/>
      <c r="W488"/>
      <c r="X488"/>
      <c r="Y488"/>
    </row>
    <row r="489" spans="3:43" ht="15" customHeight="1">
      <c r="C489" s="1101"/>
      <c r="F489" s="5" t="s">
        <v>1297</v>
      </c>
      <c r="J489"/>
      <c r="K489"/>
      <c r="L489"/>
      <c r="M489"/>
      <c r="N489"/>
      <c r="O489"/>
      <c r="P489"/>
      <c r="Q489"/>
      <c r="R489"/>
      <c r="S489"/>
      <c r="T489"/>
      <c r="U489"/>
      <c r="V489"/>
      <c r="W489"/>
      <c r="X489"/>
      <c r="Y489"/>
    </row>
    <row r="490" spans="3:43" ht="15" customHeight="1">
      <c r="C490" s="1101"/>
      <c r="G490" s="1098" t="s">
        <v>1352</v>
      </c>
      <c r="J490"/>
      <c r="K490"/>
      <c r="L490"/>
      <c r="M490"/>
      <c r="N490"/>
      <c r="O490"/>
      <c r="P490"/>
      <c r="Q490"/>
      <c r="R490"/>
      <c r="S490"/>
      <c r="T490"/>
      <c r="U490"/>
      <c r="V490"/>
      <c r="W490"/>
      <c r="X490"/>
      <c r="Y490"/>
      <c r="AA490" s="1098">
        <v>0</v>
      </c>
      <c r="AB490" s="1098">
        <v>0</v>
      </c>
      <c r="AC490" s="1098">
        <v>0</v>
      </c>
      <c r="AD490" s="1098">
        <v>0</v>
      </c>
      <c r="AE490" s="1098">
        <v>0</v>
      </c>
      <c r="AF490" s="1098">
        <v>0</v>
      </c>
      <c r="AG490" s="1098">
        <v>0</v>
      </c>
      <c r="AH490" s="1098">
        <v>0</v>
      </c>
      <c r="AI490" s="1098">
        <v>0</v>
      </c>
      <c r="AJ490" s="1098">
        <v>0</v>
      </c>
      <c r="AK490" s="1098">
        <v>0</v>
      </c>
      <c r="AL490" s="1098">
        <v>0</v>
      </c>
      <c r="AM490" s="1098">
        <v>0</v>
      </c>
      <c r="AN490" s="1098">
        <v>0</v>
      </c>
      <c r="AO490" s="1098">
        <v>0</v>
      </c>
      <c r="AP490" s="1098">
        <v>0</v>
      </c>
      <c r="AQ490" s="1098">
        <v>0</v>
      </c>
    </row>
    <row r="491" spans="3:43" ht="15" customHeight="1">
      <c r="C491" s="1101"/>
      <c r="E491" s="29"/>
      <c r="F491" s="29"/>
      <c r="G491" s="29" t="s">
        <v>38</v>
      </c>
      <c r="H491" s="29"/>
      <c r="I491" s="29"/>
      <c r="J491"/>
      <c r="K491"/>
      <c r="L491"/>
      <c r="M491"/>
      <c r="N491"/>
      <c r="O491"/>
      <c r="P491"/>
      <c r="Q491"/>
      <c r="R491"/>
      <c r="S491"/>
      <c r="T491"/>
      <c r="U491"/>
      <c r="V491"/>
      <c r="W491"/>
      <c r="X491"/>
      <c r="Y491"/>
      <c r="Z491" s="29"/>
      <c r="AA491" s="29">
        <v>0</v>
      </c>
      <c r="AB491" s="29">
        <v>0</v>
      </c>
      <c r="AC491" s="29">
        <v>0</v>
      </c>
      <c r="AD491" s="29">
        <v>0</v>
      </c>
      <c r="AE491" s="29">
        <v>0</v>
      </c>
      <c r="AF491" s="29">
        <v>0</v>
      </c>
      <c r="AG491" s="29">
        <v>0</v>
      </c>
      <c r="AH491" s="29">
        <v>0</v>
      </c>
      <c r="AI491" s="29">
        <v>0</v>
      </c>
      <c r="AJ491" s="29">
        <v>0</v>
      </c>
      <c r="AK491" s="29">
        <v>0</v>
      </c>
      <c r="AL491" s="29">
        <v>0</v>
      </c>
      <c r="AM491" s="29">
        <v>0</v>
      </c>
      <c r="AN491" s="29">
        <v>0</v>
      </c>
      <c r="AO491" s="29">
        <v>0</v>
      </c>
      <c r="AP491" s="29">
        <v>0</v>
      </c>
      <c r="AQ491" s="29">
        <v>0</v>
      </c>
    </row>
    <row r="492" spans="3:43" ht="15" customHeight="1">
      <c r="C492" s="1101"/>
      <c r="E492" s="5" t="s">
        <v>1257</v>
      </c>
      <c r="J492"/>
      <c r="K492"/>
      <c r="L492"/>
      <c r="M492"/>
      <c r="N492"/>
      <c r="O492"/>
      <c r="P492"/>
      <c r="Q492"/>
      <c r="R492"/>
      <c r="S492"/>
      <c r="T492"/>
      <c r="U492"/>
      <c r="V492"/>
      <c r="W492"/>
      <c r="X492"/>
      <c r="Y492"/>
      <c r="Z492" s="1100">
        <v>840322.52839489572</v>
      </c>
      <c r="AA492" s="5">
        <v>849050.77480179747</v>
      </c>
      <c r="AB492" s="5">
        <v>858844.35478721815</v>
      </c>
      <c r="AC492" s="5">
        <v>876147.24344250734</v>
      </c>
      <c r="AD492" s="5">
        <v>898268.22142116237</v>
      </c>
      <c r="AE492" s="5">
        <v>920949.1946234653</v>
      </c>
      <c r="AF492" s="5">
        <v>944204.33939599583</v>
      </c>
      <c r="AG492" s="5">
        <v>968048.19096125604</v>
      </c>
      <c r="AH492" s="5">
        <v>992495.65250265738</v>
      </c>
      <c r="AI492" s="5">
        <v>1017562.0044794956</v>
      </c>
      <c r="AJ492" s="5">
        <v>1043262.9141777352</v>
      </c>
      <c r="AK492" s="5">
        <v>1069614.4455025732</v>
      </c>
      <c r="AL492" s="5">
        <v>1096633.0690189027</v>
      </c>
      <c r="AM492" s="5">
        <v>1124335.6722459523</v>
      </c>
      <c r="AN492" s="5">
        <v>1152739.5702125351</v>
      </c>
      <c r="AO492" s="5">
        <v>1181862.5162795056</v>
      </c>
      <c r="AP492" s="5">
        <v>1211722.7132361878</v>
      </c>
      <c r="AQ492" s="5">
        <v>1242338.8246777116</v>
      </c>
    </row>
    <row r="493" spans="3:43" ht="15" customHeight="1">
      <c r="C493" s="1101"/>
      <c r="J493"/>
      <c r="K493"/>
      <c r="L493"/>
      <c r="M493"/>
      <c r="N493"/>
      <c r="O493"/>
      <c r="P493"/>
      <c r="Q493"/>
      <c r="R493"/>
      <c r="S493"/>
      <c r="T493"/>
      <c r="U493"/>
      <c r="V493"/>
      <c r="W493"/>
      <c r="X493"/>
      <c r="Y493"/>
    </row>
    <row r="494" spans="3:43" ht="15" customHeight="1">
      <c r="C494" s="1051" t="s">
        <v>1344</v>
      </c>
      <c r="D494" s="29" t="s">
        <v>1356</v>
      </c>
      <c r="J494"/>
      <c r="K494"/>
      <c r="L494"/>
      <c r="M494"/>
      <c r="N494"/>
      <c r="O494"/>
      <c r="P494"/>
      <c r="Q494"/>
      <c r="R494"/>
      <c r="S494"/>
      <c r="T494"/>
      <c r="U494"/>
      <c r="V494"/>
      <c r="W494"/>
      <c r="X494"/>
      <c r="Y494"/>
    </row>
    <row r="495" spans="3:43" ht="15" customHeight="1">
      <c r="E495" s="5" t="s">
        <v>1248</v>
      </c>
      <c r="J495"/>
      <c r="K495"/>
      <c r="L495"/>
      <c r="M495"/>
      <c r="N495"/>
      <c r="O495"/>
      <c r="P495"/>
      <c r="Q495"/>
      <c r="R495"/>
      <c r="S495"/>
      <c r="T495"/>
      <c r="U495"/>
      <c r="V495"/>
      <c r="W495"/>
      <c r="X495"/>
      <c r="Y495"/>
      <c r="AA495" s="5">
        <v>0</v>
      </c>
      <c r="AB495" s="5">
        <v>0</v>
      </c>
      <c r="AC495" s="5">
        <v>0</v>
      </c>
      <c r="AD495" s="5">
        <v>0</v>
      </c>
      <c r="AE495" s="5">
        <v>0</v>
      </c>
      <c r="AF495" s="5">
        <v>0</v>
      </c>
      <c r="AG495" s="5">
        <v>0</v>
      </c>
      <c r="AH495" s="5">
        <v>0</v>
      </c>
      <c r="AI495" s="5">
        <v>0</v>
      </c>
      <c r="AJ495" s="5">
        <v>0</v>
      </c>
      <c r="AK495" s="5">
        <v>0</v>
      </c>
      <c r="AL495" s="5">
        <v>0</v>
      </c>
      <c r="AM495" s="5">
        <v>0</v>
      </c>
      <c r="AN495" s="5">
        <v>0</v>
      </c>
      <c r="AO495" s="5">
        <v>0</v>
      </c>
      <c r="AP495" s="5">
        <v>0</v>
      </c>
      <c r="AQ495" s="5">
        <v>0</v>
      </c>
    </row>
    <row r="496" spans="3:43" ht="15" customHeight="1">
      <c r="F496" s="5" t="s">
        <v>1249</v>
      </c>
      <c r="J496"/>
      <c r="K496"/>
      <c r="L496"/>
      <c r="M496"/>
      <c r="N496"/>
      <c r="O496"/>
      <c r="P496"/>
      <c r="Q496"/>
      <c r="R496"/>
      <c r="S496"/>
      <c r="T496"/>
      <c r="U496"/>
      <c r="V496"/>
      <c r="W496"/>
      <c r="X496"/>
      <c r="Y496"/>
    </row>
    <row r="497" spans="3:43" ht="15" customHeight="1">
      <c r="G497" s="1098" t="s">
        <v>683</v>
      </c>
      <c r="J497"/>
      <c r="K497"/>
      <c r="L497"/>
      <c r="M497"/>
      <c r="N497"/>
      <c r="O497"/>
      <c r="P497"/>
      <c r="Q497"/>
      <c r="R497"/>
      <c r="S497"/>
      <c r="T497"/>
      <c r="U497"/>
      <c r="V497"/>
      <c r="W497"/>
      <c r="X497"/>
      <c r="Y497"/>
      <c r="AA497" s="1098">
        <v>0</v>
      </c>
      <c r="AB497" s="1098">
        <v>0</v>
      </c>
      <c r="AC497" s="1098">
        <v>0</v>
      </c>
      <c r="AD497" s="1098">
        <v>0</v>
      </c>
      <c r="AE497" s="1098">
        <v>0</v>
      </c>
      <c r="AF497" s="1098">
        <v>0</v>
      </c>
      <c r="AG497" s="1098">
        <v>0</v>
      </c>
      <c r="AH497" s="1098">
        <v>0</v>
      </c>
      <c r="AI497" s="1098">
        <v>0</v>
      </c>
      <c r="AJ497" s="1098">
        <v>0</v>
      </c>
      <c r="AK497" s="1098">
        <v>0</v>
      </c>
      <c r="AL497" s="1098">
        <v>0</v>
      </c>
      <c r="AM497" s="1098">
        <v>0</v>
      </c>
      <c r="AN497" s="1098">
        <v>0</v>
      </c>
      <c r="AO497" s="1098">
        <v>0</v>
      </c>
      <c r="AP497" s="1098">
        <v>0</v>
      </c>
      <c r="AQ497" s="1098">
        <v>0</v>
      </c>
    </row>
    <row r="498" spans="3:43" ht="15" customHeight="1">
      <c r="E498" s="29"/>
      <c r="F498" s="29"/>
      <c r="G498" s="29" t="s">
        <v>38</v>
      </c>
      <c r="H498" s="29"/>
      <c r="I498" s="29"/>
      <c r="J498"/>
      <c r="K498"/>
      <c r="L498"/>
      <c r="M498"/>
      <c r="N498"/>
      <c r="O498"/>
      <c r="P498"/>
      <c r="Q498"/>
      <c r="R498"/>
      <c r="S498"/>
      <c r="T498"/>
      <c r="U498"/>
      <c r="V498"/>
      <c r="W498"/>
      <c r="X498"/>
      <c r="Y498"/>
      <c r="Z498" s="29"/>
      <c r="AA498" s="29">
        <v>0</v>
      </c>
      <c r="AB498" s="29">
        <v>0</v>
      </c>
      <c r="AC498" s="29">
        <v>0</v>
      </c>
      <c r="AD498" s="29">
        <v>0</v>
      </c>
      <c r="AE498" s="29">
        <v>0</v>
      </c>
      <c r="AF498" s="29">
        <v>0</v>
      </c>
      <c r="AG498" s="29">
        <v>0</v>
      </c>
      <c r="AH498" s="29">
        <v>0</v>
      </c>
      <c r="AI498" s="29">
        <v>0</v>
      </c>
      <c r="AJ498" s="29">
        <v>0</v>
      </c>
      <c r="AK498" s="29">
        <v>0</v>
      </c>
      <c r="AL498" s="29">
        <v>0</v>
      </c>
      <c r="AM498" s="29">
        <v>0</v>
      </c>
      <c r="AN498" s="29">
        <v>0</v>
      </c>
      <c r="AO498" s="29">
        <v>0</v>
      </c>
      <c r="AP498" s="29">
        <v>0</v>
      </c>
      <c r="AQ498" s="29">
        <v>0</v>
      </c>
    </row>
    <row r="499" spans="3:43" ht="15" customHeight="1">
      <c r="E499" s="29"/>
      <c r="F499" s="5" t="s">
        <v>1252</v>
      </c>
      <c r="G499" s="29"/>
      <c r="H499" s="29"/>
      <c r="I499" s="29"/>
      <c r="J499"/>
      <c r="K499"/>
      <c r="L499"/>
      <c r="M499"/>
      <c r="N499"/>
      <c r="O499"/>
      <c r="P499"/>
      <c r="Q499"/>
      <c r="R499"/>
      <c r="S499"/>
      <c r="T499"/>
      <c r="U499"/>
      <c r="V499"/>
      <c r="W499"/>
      <c r="X499"/>
      <c r="Y499"/>
      <c r="Z499" s="29"/>
      <c r="AA499" s="29"/>
      <c r="AB499" s="29"/>
      <c r="AC499" s="29"/>
      <c r="AD499" s="29"/>
      <c r="AE499" s="29"/>
      <c r="AF499" s="29"/>
      <c r="AG499" s="29"/>
      <c r="AH499" s="29"/>
      <c r="AI499" s="29"/>
      <c r="AJ499" s="29"/>
      <c r="AK499" s="29"/>
      <c r="AL499" s="29"/>
      <c r="AM499" s="29"/>
      <c r="AN499" s="29"/>
      <c r="AO499" s="29"/>
      <c r="AP499" s="29"/>
      <c r="AQ499" s="29"/>
    </row>
    <row r="500" spans="3:43" ht="15" customHeight="1">
      <c r="D500" s="5"/>
      <c r="G500" s="1098" t="s">
        <v>1295</v>
      </c>
      <c r="J500"/>
      <c r="K500"/>
      <c r="L500"/>
      <c r="M500"/>
      <c r="N500"/>
      <c r="O500"/>
      <c r="P500"/>
      <c r="Q500"/>
      <c r="R500"/>
      <c r="S500"/>
      <c r="T500"/>
      <c r="U500"/>
      <c r="V500"/>
      <c r="W500"/>
      <c r="X500"/>
      <c r="Y500"/>
      <c r="AA500" s="1098">
        <v>0</v>
      </c>
      <c r="AB500" s="1098">
        <v>0</v>
      </c>
      <c r="AC500" s="1098">
        <v>0</v>
      </c>
      <c r="AD500" s="1098">
        <v>0</v>
      </c>
      <c r="AE500" s="1098">
        <v>0</v>
      </c>
      <c r="AF500" s="1098">
        <v>0</v>
      </c>
      <c r="AG500" s="1098">
        <v>0</v>
      </c>
      <c r="AH500" s="1098">
        <v>0</v>
      </c>
      <c r="AI500" s="1098">
        <v>0</v>
      </c>
      <c r="AJ500" s="1098">
        <v>0</v>
      </c>
      <c r="AK500" s="1098">
        <v>0</v>
      </c>
      <c r="AL500" s="1098">
        <v>0</v>
      </c>
      <c r="AM500" s="1098">
        <v>0</v>
      </c>
      <c r="AN500" s="1098">
        <v>0</v>
      </c>
      <c r="AO500" s="1098">
        <v>0</v>
      </c>
      <c r="AP500" s="1098">
        <v>0</v>
      </c>
      <c r="AQ500" s="1098">
        <v>0</v>
      </c>
    </row>
    <row r="501" spans="3:43" ht="15" customHeight="1">
      <c r="E501" s="29"/>
      <c r="F501" s="29"/>
      <c r="G501" s="29" t="s">
        <v>38</v>
      </c>
      <c r="H501" s="29"/>
      <c r="I501" s="29"/>
      <c r="J501"/>
      <c r="K501"/>
      <c r="L501"/>
      <c r="M501"/>
      <c r="N501"/>
      <c r="O501"/>
      <c r="P501"/>
      <c r="Q501"/>
      <c r="R501"/>
      <c r="S501"/>
      <c r="T501"/>
      <c r="U501"/>
      <c r="V501"/>
      <c r="W501"/>
      <c r="X501"/>
      <c r="Y501"/>
      <c r="Z501" s="29"/>
      <c r="AA501" s="29">
        <v>0</v>
      </c>
      <c r="AB501" s="29">
        <v>0</v>
      </c>
      <c r="AC501" s="29">
        <v>0</v>
      </c>
      <c r="AD501" s="29">
        <v>0</v>
      </c>
      <c r="AE501" s="29">
        <v>0</v>
      </c>
      <c r="AF501" s="29">
        <v>0</v>
      </c>
      <c r="AG501" s="29">
        <v>0</v>
      </c>
      <c r="AH501" s="29">
        <v>0</v>
      </c>
      <c r="AI501" s="29">
        <v>0</v>
      </c>
      <c r="AJ501" s="29">
        <v>0</v>
      </c>
      <c r="AK501" s="29">
        <v>0</v>
      </c>
      <c r="AL501" s="29">
        <v>0</v>
      </c>
      <c r="AM501" s="29">
        <v>0</v>
      </c>
      <c r="AN501" s="29">
        <v>0</v>
      </c>
      <c r="AO501" s="29">
        <v>0</v>
      </c>
      <c r="AP501" s="29">
        <v>0</v>
      </c>
      <c r="AQ501" s="29">
        <v>0</v>
      </c>
    </row>
    <row r="502" spans="3:43" ht="15" customHeight="1">
      <c r="E502" s="29"/>
      <c r="F502" s="5" t="s">
        <v>724</v>
      </c>
      <c r="G502" s="29"/>
      <c r="H502" s="29"/>
      <c r="I502" s="29"/>
      <c r="J502"/>
      <c r="K502"/>
      <c r="L502"/>
      <c r="M502"/>
      <c r="N502"/>
      <c r="O502"/>
      <c r="P502"/>
      <c r="Q502"/>
      <c r="R502"/>
      <c r="S502"/>
      <c r="T502"/>
      <c r="U502"/>
      <c r="V502"/>
      <c r="W502"/>
      <c r="X502"/>
      <c r="Y502"/>
    </row>
    <row r="503" spans="3:43" ht="15" customHeight="1">
      <c r="F503" s="5" t="s">
        <v>1297</v>
      </c>
      <c r="J503"/>
      <c r="K503"/>
      <c r="L503"/>
      <c r="M503"/>
      <c r="N503"/>
      <c r="O503"/>
      <c r="P503"/>
      <c r="Q503"/>
      <c r="R503"/>
      <c r="S503"/>
      <c r="T503"/>
      <c r="U503"/>
      <c r="V503"/>
      <c r="W503"/>
      <c r="X503"/>
      <c r="Y503"/>
    </row>
    <row r="504" spans="3:43" ht="15" customHeight="1">
      <c r="G504" s="1098" t="s">
        <v>1352</v>
      </c>
      <c r="J504"/>
      <c r="K504"/>
      <c r="L504"/>
      <c r="M504"/>
      <c r="N504"/>
      <c r="O504"/>
      <c r="P504"/>
      <c r="Q504"/>
      <c r="R504"/>
      <c r="S504"/>
      <c r="T504"/>
      <c r="U504"/>
      <c r="V504"/>
      <c r="W504"/>
      <c r="X504"/>
      <c r="Y504"/>
      <c r="AA504" s="1098">
        <v>0</v>
      </c>
      <c r="AB504" s="1098">
        <v>0</v>
      </c>
      <c r="AC504" s="1098">
        <v>0</v>
      </c>
      <c r="AD504" s="1098">
        <v>0</v>
      </c>
      <c r="AE504" s="1098">
        <v>0</v>
      </c>
      <c r="AF504" s="1098">
        <v>0</v>
      </c>
      <c r="AG504" s="1098">
        <v>0</v>
      </c>
      <c r="AH504" s="1098">
        <v>0</v>
      </c>
      <c r="AI504" s="1098">
        <v>0</v>
      </c>
      <c r="AJ504" s="1098">
        <v>0</v>
      </c>
      <c r="AK504" s="1098">
        <v>0</v>
      </c>
      <c r="AL504" s="1098">
        <v>0</v>
      </c>
      <c r="AM504" s="1098">
        <v>0</v>
      </c>
      <c r="AN504" s="1098">
        <v>0</v>
      </c>
      <c r="AO504" s="1098">
        <v>0</v>
      </c>
      <c r="AP504" s="1098">
        <v>0</v>
      </c>
      <c r="AQ504" s="1098">
        <v>0</v>
      </c>
    </row>
    <row r="505" spans="3:43" ht="15" customHeight="1">
      <c r="E505" s="29"/>
      <c r="F505" s="29"/>
      <c r="G505" s="29" t="s">
        <v>38</v>
      </c>
      <c r="H505" s="29"/>
      <c r="I505" s="29"/>
      <c r="J505"/>
      <c r="K505"/>
      <c r="L505"/>
      <c r="M505"/>
      <c r="N505"/>
      <c r="O505"/>
      <c r="P505"/>
      <c r="Q505"/>
      <c r="R505"/>
      <c r="S505"/>
      <c r="T505"/>
      <c r="U505"/>
      <c r="V505"/>
      <c r="W505"/>
      <c r="X505"/>
      <c r="Y505"/>
      <c r="Z505" s="29"/>
      <c r="AA505" s="29">
        <v>0</v>
      </c>
      <c r="AB505" s="29">
        <v>0</v>
      </c>
      <c r="AC505" s="29">
        <v>0</v>
      </c>
      <c r="AD505" s="29">
        <v>0</v>
      </c>
      <c r="AE505" s="29">
        <v>0</v>
      </c>
      <c r="AF505" s="29">
        <v>0</v>
      </c>
      <c r="AG505" s="29">
        <v>0</v>
      </c>
      <c r="AH505" s="29">
        <v>0</v>
      </c>
      <c r="AI505" s="29">
        <v>0</v>
      </c>
      <c r="AJ505" s="29">
        <v>0</v>
      </c>
      <c r="AK505" s="29">
        <v>0</v>
      </c>
      <c r="AL505" s="29">
        <v>0</v>
      </c>
      <c r="AM505" s="29">
        <v>0</v>
      </c>
      <c r="AN505" s="29">
        <v>0</v>
      </c>
      <c r="AO505" s="29">
        <v>0</v>
      </c>
      <c r="AP505" s="29">
        <v>0</v>
      </c>
      <c r="AQ505" s="29">
        <v>0</v>
      </c>
    </row>
    <row r="506" spans="3:43" ht="15" customHeight="1">
      <c r="E506" s="5" t="s">
        <v>1257</v>
      </c>
      <c r="J506"/>
      <c r="K506"/>
      <c r="L506"/>
      <c r="M506"/>
      <c r="N506"/>
      <c r="O506"/>
      <c r="P506"/>
      <c r="Q506"/>
      <c r="R506"/>
      <c r="S506"/>
      <c r="T506"/>
      <c r="U506"/>
      <c r="V506"/>
      <c r="W506"/>
      <c r="X506"/>
      <c r="Y506"/>
      <c r="Z506" s="1100">
        <v>0</v>
      </c>
      <c r="AA506" s="5">
        <v>0</v>
      </c>
      <c r="AB506" s="5">
        <v>0</v>
      </c>
      <c r="AC506" s="5">
        <v>0</v>
      </c>
      <c r="AD506" s="5">
        <v>0</v>
      </c>
      <c r="AE506" s="5">
        <v>0</v>
      </c>
      <c r="AF506" s="5">
        <v>0</v>
      </c>
      <c r="AG506" s="5">
        <v>0</v>
      </c>
      <c r="AH506" s="5">
        <v>0</v>
      </c>
      <c r="AI506" s="5">
        <v>0</v>
      </c>
      <c r="AJ506" s="5">
        <v>0</v>
      </c>
      <c r="AK506" s="5">
        <v>0</v>
      </c>
      <c r="AL506" s="5">
        <v>0</v>
      </c>
      <c r="AM506" s="5">
        <v>0</v>
      </c>
      <c r="AN506" s="5">
        <v>0</v>
      </c>
      <c r="AO506" s="5">
        <v>0</v>
      </c>
      <c r="AP506" s="5">
        <v>0</v>
      </c>
      <c r="AQ506" s="5">
        <v>0</v>
      </c>
    </row>
    <row r="507" spans="3:43" ht="15" customHeight="1">
      <c r="J507"/>
      <c r="K507"/>
      <c r="L507"/>
      <c r="M507"/>
      <c r="N507"/>
      <c r="O507"/>
      <c r="P507"/>
      <c r="Q507"/>
      <c r="R507"/>
      <c r="S507"/>
      <c r="T507"/>
      <c r="U507"/>
      <c r="V507"/>
      <c r="W507"/>
      <c r="X507"/>
      <c r="Y507"/>
    </row>
    <row r="508" spans="3:43" ht="15" customHeight="1">
      <c r="J508"/>
      <c r="K508"/>
      <c r="L508"/>
      <c r="M508"/>
      <c r="N508"/>
      <c r="O508"/>
      <c r="P508"/>
      <c r="Q508"/>
      <c r="R508"/>
      <c r="S508"/>
      <c r="T508"/>
      <c r="U508"/>
      <c r="V508"/>
      <c r="W508"/>
      <c r="X508"/>
      <c r="Y508"/>
    </row>
    <row r="509" spans="3:43" ht="15" customHeight="1">
      <c r="D509" s="29" t="s">
        <v>1297</v>
      </c>
      <c r="J509"/>
      <c r="K509"/>
      <c r="L509"/>
      <c r="M509"/>
      <c r="N509"/>
      <c r="O509"/>
      <c r="P509"/>
      <c r="Q509"/>
      <c r="R509"/>
      <c r="S509"/>
      <c r="T509"/>
      <c r="U509"/>
      <c r="V509"/>
      <c r="W509"/>
      <c r="X509"/>
      <c r="Y509"/>
    </row>
    <row r="510" spans="3:43" ht="15" customHeight="1">
      <c r="C510" s="476"/>
      <c r="D510" s="476" t="s">
        <v>1357</v>
      </c>
      <c r="E510" s="5" t="s">
        <v>269</v>
      </c>
      <c r="J510"/>
      <c r="K510"/>
      <c r="L510"/>
      <c r="M510"/>
      <c r="N510"/>
      <c r="O510"/>
      <c r="P510"/>
      <c r="Q510"/>
      <c r="R510"/>
      <c r="S510"/>
      <c r="T510"/>
      <c r="U510"/>
      <c r="V510"/>
      <c r="W510"/>
      <c r="X510"/>
      <c r="Y510"/>
    </row>
    <row r="511" spans="3:43" ht="15" customHeight="1">
      <c r="C511" s="476"/>
      <c r="D511" s="1086" t="s">
        <v>1358</v>
      </c>
      <c r="E511" s="5" t="s">
        <v>251</v>
      </c>
      <c r="J511"/>
      <c r="K511"/>
      <c r="L511"/>
      <c r="M511"/>
      <c r="N511"/>
      <c r="O511"/>
      <c r="P511"/>
      <c r="Q511"/>
      <c r="R511"/>
      <c r="S511"/>
      <c r="T511"/>
      <c r="U511"/>
      <c r="V511"/>
      <c r="W511"/>
      <c r="X511"/>
      <c r="Y511"/>
      <c r="AA511" s="5">
        <v>0</v>
      </c>
      <c r="AB511" s="5">
        <v>0</v>
      </c>
      <c r="AC511" s="5">
        <v>0</v>
      </c>
      <c r="AD511" s="5">
        <v>0</v>
      </c>
      <c r="AE511" s="5">
        <v>0</v>
      </c>
      <c r="AF511" s="5">
        <v>0</v>
      </c>
      <c r="AG511" s="5">
        <v>0</v>
      </c>
      <c r="AH511" s="5">
        <v>0</v>
      </c>
      <c r="AI511" s="5">
        <v>0</v>
      </c>
      <c r="AJ511" s="5">
        <v>0</v>
      </c>
      <c r="AK511" s="5">
        <v>0</v>
      </c>
      <c r="AL511" s="5">
        <v>0</v>
      </c>
      <c r="AM511" s="5">
        <v>0</v>
      </c>
      <c r="AN511" s="5">
        <v>0</v>
      </c>
      <c r="AO511" s="5">
        <v>0</v>
      </c>
      <c r="AP511" s="5">
        <v>0</v>
      </c>
      <c r="AQ511" s="5">
        <v>0</v>
      </c>
    </row>
    <row r="512" spans="3:43" ht="15" customHeight="1">
      <c r="C512" s="476" t="s">
        <v>1359</v>
      </c>
      <c r="E512" s="5" t="s">
        <v>260</v>
      </c>
      <c r="J512"/>
      <c r="K512"/>
      <c r="L512"/>
      <c r="M512"/>
      <c r="N512"/>
      <c r="O512"/>
      <c r="P512"/>
      <c r="Q512"/>
      <c r="R512"/>
      <c r="S512"/>
      <c r="T512"/>
      <c r="U512"/>
      <c r="V512"/>
      <c r="W512"/>
      <c r="X512"/>
      <c r="Y512"/>
      <c r="AA512" s="5">
        <v>829770040.92155719</v>
      </c>
      <c r="AB512" s="5">
        <v>933604731.33723223</v>
      </c>
      <c r="AC512" s="5">
        <v>959684063.66829371</v>
      </c>
      <c r="AD512" s="5">
        <v>996075601.49543929</v>
      </c>
      <c r="AE512" s="5">
        <v>1033102807.2670735</v>
      </c>
      <c r="AF512" s="5">
        <v>1076956293.1488092</v>
      </c>
      <c r="AG512" s="5">
        <v>1120507294.2363086</v>
      </c>
      <c r="AH512" s="5">
        <v>1168197469.7400868</v>
      </c>
      <c r="AI512" s="5">
        <v>1202951880.2543945</v>
      </c>
      <c r="AJ512" s="5">
        <v>1247397096.5570524</v>
      </c>
      <c r="AK512" s="5">
        <v>1292629723.0382249</v>
      </c>
      <c r="AL512" s="5">
        <v>1341515393.2141294</v>
      </c>
      <c r="AM512" s="5">
        <v>1395311198.3016098</v>
      </c>
      <c r="AN512" s="5">
        <v>1430695417.9100821</v>
      </c>
      <c r="AO512" s="5">
        <v>1466762102.3283656</v>
      </c>
      <c r="AP512" s="5">
        <v>1499819348.692008</v>
      </c>
      <c r="AQ512" s="5">
        <v>1540638531.7838256</v>
      </c>
    </row>
    <row r="513" spans="3:43" ht="15" customHeight="1">
      <c r="C513" s="476"/>
      <c r="D513" s="1086" t="s">
        <v>1358</v>
      </c>
      <c r="E513" s="5" t="s">
        <v>1331</v>
      </c>
      <c r="J513"/>
      <c r="K513"/>
      <c r="L513"/>
      <c r="M513"/>
      <c r="N513"/>
      <c r="O513"/>
      <c r="P513"/>
      <c r="Q513"/>
      <c r="R513"/>
      <c r="S513"/>
      <c r="T513"/>
      <c r="U513"/>
      <c r="V513"/>
      <c r="W513"/>
      <c r="X513"/>
      <c r="Y513"/>
      <c r="AA513" s="5">
        <v>127360000</v>
      </c>
      <c r="AB513" s="5">
        <v>195000000.00000009</v>
      </c>
      <c r="AC513" s="5">
        <v>160000000</v>
      </c>
      <c r="AD513" s="5">
        <v>124050000.00000009</v>
      </c>
      <c r="AE513" s="5">
        <v>128209200.00000003</v>
      </c>
      <c r="AF513" s="5">
        <v>132480600</v>
      </c>
      <c r="AG513" s="5">
        <v>136867800</v>
      </c>
      <c r="AH513" s="5">
        <v>141373199.99999991</v>
      </c>
      <c r="AI513" s="5">
        <v>146000276.39999992</v>
      </c>
      <c r="AJ513" s="5">
        <v>150752283.86279991</v>
      </c>
      <c r="AK513" s="5">
        <v>155632595.52709547</v>
      </c>
      <c r="AL513" s="5">
        <v>160644675.60632703</v>
      </c>
      <c r="AM513" s="5">
        <v>195327911.1532928</v>
      </c>
      <c r="AN513" s="5">
        <v>211570340.66109806</v>
      </c>
      <c r="AO513" s="5">
        <v>224805543.87001842</v>
      </c>
      <c r="AP513" s="5">
        <v>204903771.22014585</v>
      </c>
      <c r="AQ513" s="5">
        <v>200545464.86829248</v>
      </c>
    </row>
    <row r="514" spans="3:43" ht="15" customHeight="1">
      <c r="C514" s="476" t="s">
        <v>1359</v>
      </c>
      <c r="E514" s="5" t="s">
        <v>256</v>
      </c>
      <c r="J514"/>
      <c r="K514"/>
      <c r="L514"/>
      <c r="M514"/>
      <c r="N514"/>
      <c r="O514"/>
      <c r="P514"/>
      <c r="Q514"/>
      <c r="R514"/>
      <c r="S514"/>
      <c r="T514"/>
      <c r="U514"/>
      <c r="V514"/>
      <c r="W514"/>
      <c r="X514"/>
      <c r="Y514"/>
      <c r="AA514" s="5">
        <v>299327740.09999996</v>
      </c>
      <c r="AB514" s="5">
        <v>297609483.56869358</v>
      </c>
      <c r="AC514" s="5">
        <v>296726527.1843574</v>
      </c>
      <c r="AD514" s="5">
        <v>298183963.8611933</v>
      </c>
      <c r="AE514" s="5">
        <v>301965157.60377878</v>
      </c>
      <c r="AF514" s="5">
        <v>295384368.75775862</v>
      </c>
      <c r="AG514" s="5">
        <v>289962787.27954221</v>
      </c>
      <c r="AH514" s="5">
        <v>281824062.14012349</v>
      </c>
      <c r="AI514" s="5">
        <v>286772358.69318914</v>
      </c>
      <c r="AJ514" s="5">
        <v>293523352.39865458</v>
      </c>
      <c r="AK514" s="5">
        <v>296041800.76318645</v>
      </c>
      <c r="AL514" s="5">
        <v>287269551.17699128</v>
      </c>
      <c r="AM514" s="5">
        <v>295514353.10917056</v>
      </c>
      <c r="AN514" s="5">
        <v>304894382.07230979</v>
      </c>
      <c r="AO514" s="5">
        <v>311194330.68259996</v>
      </c>
      <c r="AP514" s="5">
        <v>260759152.15376189</v>
      </c>
      <c r="AQ514" s="5">
        <v>332410483.67132843</v>
      </c>
    </row>
    <row r="515" spans="3:43" ht="15" customHeight="1">
      <c r="C515" s="476" t="s">
        <v>1359</v>
      </c>
      <c r="E515" s="5" t="s">
        <v>257</v>
      </c>
      <c r="J515"/>
      <c r="K515"/>
      <c r="L515"/>
      <c r="M515"/>
      <c r="N515"/>
      <c r="O515"/>
      <c r="P515"/>
      <c r="Q515"/>
      <c r="R515"/>
      <c r="S515"/>
      <c r="T515"/>
      <c r="U515"/>
      <c r="V515"/>
      <c r="W515"/>
      <c r="X515"/>
      <c r="Y515"/>
      <c r="AA515" s="5">
        <v>139937559.42481852</v>
      </c>
      <c r="AB515" s="5">
        <v>134914664.13139397</v>
      </c>
      <c r="AC515" s="5">
        <v>141309258.99518242</v>
      </c>
      <c r="AD515" s="5">
        <v>153842150.02700725</v>
      </c>
      <c r="AE515" s="5">
        <v>162038007.70755082</v>
      </c>
      <c r="AF515" s="5">
        <v>173407550.27449104</v>
      </c>
      <c r="AG515" s="5">
        <v>214341322.54038554</v>
      </c>
      <c r="AH515" s="5">
        <v>265499675.44918963</v>
      </c>
      <c r="AI515" s="5">
        <v>316053072.25262606</v>
      </c>
      <c r="AJ515" s="5">
        <v>365767143.0256058</v>
      </c>
      <c r="AK515" s="5">
        <v>409734632.70609272</v>
      </c>
      <c r="AL515" s="5">
        <v>453748499.53609842</v>
      </c>
      <c r="AM515" s="5">
        <v>487151458.06008017</v>
      </c>
      <c r="AN515" s="5">
        <v>519346128.67670614</v>
      </c>
      <c r="AO515" s="5">
        <v>547913895.46928275</v>
      </c>
      <c r="AP515" s="5">
        <v>552266303.71893799</v>
      </c>
      <c r="AQ515" s="5">
        <v>544021215.81101418</v>
      </c>
    </row>
    <row r="516" spans="3:43" ht="15" customHeight="1">
      <c r="C516" s="476" t="s">
        <v>1359</v>
      </c>
      <c r="E516" s="5" t="s">
        <v>253</v>
      </c>
      <c r="J516"/>
      <c r="K516"/>
      <c r="L516"/>
      <c r="M516"/>
      <c r="N516"/>
      <c r="O516"/>
      <c r="P516"/>
      <c r="Q516"/>
      <c r="R516"/>
      <c r="S516"/>
      <c r="T516"/>
      <c r="U516"/>
      <c r="V516"/>
      <c r="W516"/>
      <c r="X516"/>
      <c r="Y516"/>
      <c r="AA516" s="5">
        <v>40393976.259999998</v>
      </c>
      <c r="AB516" s="5">
        <v>23162001.259999998</v>
      </c>
      <c r="AC516" s="5">
        <v>23322213.759999998</v>
      </c>
      <c r="AD516" s="5">
        <v>23272676.259999998</v>
      </c>
      <c r="AE516" s="5">
        <v>18825801.259999998</v>
      </c>
      <c r="AF516" s="5">
        <v>14358651.26</v>
      </c>
      <c r="AG516" s="5">
        <v>14340420</v>
      </c>
      <c r="AH516" s="5">
        <v>8378595</v>
      </c>
      <c r="AI516" s="5">
        <v>8519925</v>
      </c>
      <c r="AJ516" s="5">
        <v>2487175</v>
      </c>
      <c r="AK516" s="5">
        <v>2488925</v>
      </c>
      <c r="AL516" s="5">
        <v>2487675</v>
      </c>
      <c r="AM516" s="5">
        <v>2488425</v>
      </c>
      <c r="AN516" s="5">
        <v>2485925</v>
      </c>
      <c r="AO516" s="5">
        <v>2485175</v>
      </c>
      <c r="AP516" s="5">
        <v>2635925</v>
      </c>
      <c r="AQ516" s="5">
        <v>2630425</v>
      </c>
    </row>
    <row r="517" spans="3:43" ht="15" customHeight="1">
      <c r="C517" s="476"/>
      <c r="D517" s="1086" t="s">
        <v>1358</v>
      </c>
      <c r="E517" s="5" t="s">
        <v>1228</v>
      </c>
      <c r="J517"/>
      <c r="K517"/>
      <c r="L517"/>
      <c r="M517"/>
      <c r="N517"/>
      <c r="O517"/>
      <c r="P517"/>
      <c r="Q517"/>
      <c r="R517"/>
      <c r="S517"/>
      <c r="T517"/>
      <c r="U517"/>
      <c r="V517"/>
      <c r="W517"/>
      <c r="X517"/>
      <c r="Y517"/>
      <c r="AA517" s="5">
        <v>70000000</v>
      </c>
      <c r="AB517" s="5">
        <v>25000000</v>
      </c>
      <c r="AC517" s="5">
        <v>60000000</v>
      </c>
      <c r="AD517" s="5">
        <v>102700000</v>
      </c>
      <c r="AE517" s="5">
        <v>105472800</v>
      </c>
      <c r="AF517" s="5">
        <v>108320400</v>
      </c>
      <c r="AG517" s="5">
        <v>111245200</v>
      </c>
      <c r="AH517" s="5">
        <v>114248800</v>
      </c>
      <c r="AI517" s="5">
        <v>117333517.59999999</v>
      </c>
      <c r="AJ517" s="5">
        <v>120501522.57520001</v>
      </c>
      <c r="AK517" s="5">
        <v>123755063.68472999</v>
      </c>
      <c r="AL517" s="5">
        <v>127096450.404218</v>
      </c>
      <c r="AM517" s="5">
        <v>150218607.43552899</v>
      </c>
      <c r="AN517" s="5">
        <v>161046893.77406499</v>
      </c>
      <c r="AO517" s="5">
        <v>169870362.58001199</v>
      </c>
      <c r="AP517" s="5">
        <v>156602514.14676401</v>
      </c>
      <c r="AQ517" s="5">
        <v>153696976.57886201</v>
      </c>
    </row>
    <row r="518" spans="3:43" ht="15" customHeight="1">
      <c r="C518" s="476" t="s">
        <v>1359</v>
      </c>
      <c r="E518" s="5" t="s">
        <v>271</v>
      </c>
      <c r="J518"/>
      <c r="K518"/>
      <c r="L518"/>
      <c r="M518"/>
      <c r="N518"/>
      <c r="O518"/>
      <c r="P518"/>
      <c r="Q518"/>
      <c r="R518"/>
      <c r="S518"/>
      <c r="T518"/>
      <c r="U518"/>
      <c r="V518"/>
      <c r="W518"/>
      <c r="X518"/>
      <c r="Y518"/>
      <c r="AA518" s="5">
        <v>275071102.23000002</v>
      </c>
      <c r="AB518" s="5">
        <v>38904718.369999997</v>
      </c>
      <c r="AC518" s="5">
        <v>39934154.579999998</v>
      </c>
      <c r="AD518" s="5">
        <v>37763820</v>
      </c>
      <c r="AE518" s="5">
        <v>37926320</v>
      </c>
      <c r="AF518" s="5">
        <v>38092882.5</v>
      </c>
      <c r="AG518" s="5">
        <v>38263609.0625</v>
      </c>
      <c r="AH518" s="5">
        <v>38438603.7890625</v>
      </c>
      <c r="AI518" s="5">
        <v>38617973.383789062</v>
      </c>
      <c r="AJ518" s="5">
        <v>38801827.218383782</v>
      </c>
      <c r="AK518" s="5">
        <v>38990277.398843378</v>
      </c>
      <c r="AL518" s="5">
        <v>37919618.833814465</v>
      </c>
      <c r="AM518" s="5">
        <v>38117609.304659821</v>
      </c>
      <c r="AN518" s="5">
        <v>38320549.53727632</v>
      </c>
      <c r="AO518" s="5">
        <v>38528563.275708228</v>
      </c>
      <c r="AP518" s="5">
        <v>38741777.357600927</v>
      </c>
      <c r="AQ518" s="5">
        <v>38960321.791540951</v>
      </c>
    </row>
    <row r="519" spans="3:43" ht="15" customHeight="1">
      <c r="C519" s="476" t="s">
        <v>1359</v>
      </c>
      <c r="E519" s="5" t="s">
        <v>1253</v>
      </c>
      <c r="J519"/>
      <c r="K519"/>
      <c r="L519"/>
      <c r="M519"/>
      <c r="N519"/>
      <c r="O519"/>
      <c r="P519"/>
      <c r="Q519"/>
      <c r="R519"/>
      <c r="S519"/>
      <c r="T519"/>
      <c r="U519"/>
      <c r="V519"/>
      <c r="W519"/>
      <c r="X519"/>
      <c r="Y519"/>
      <c r="AA519" s="5">
        <v>0</v>
      </c>
      <c r="AB519" s="5">
        <v>0</v>
      </c>
      <c r="AC519" s="5">
        <v>0</v>
      </c>
      <c r="AD519" s="5">
        <v>0</v>
      </c>
      <c r="AE519" s="5">
        <v>0</v>
      </c>
      <c r="AF519" s="5">
        <v>0</v>
      </c>
      <c r="AG519" s="5">
        <v>0</v>
      </c>
      <c r="AH519" s="5">
        <v>0</v>
      </c>
      <c r="AI519" s="5">
        <v>0</v>
      </c>
      <c r="AJ519" s="5">
        <v>0</v>
      </c>
      <c r="AK519" s="5">
        <v>0</v>
      </c>
      <c r="AL519" s="5">
        <v>0</v>
      </c>
      <c r="AM519" s="5">
        <v>0</v>
      </c>
      <c r="AN519" s="5">
        <v>0</v>
      </c>
      <c r="AO519" s="5">
        <v>0</v>
      </c>
      <c r="AP519" s="5">
        <v>0</v>
      </c>
      <c r="AQ519" s="5">
        <v>0</v>
      </c>
    </row>
    <row r="520" spans="3:43" ht="15" customHeight="1">
      <c r="C520" s="476"/>
      <c r="E520" s="5" t="s">
        <v>1232</v>
      </c>
      <c r="J520"/>
      <c r="K520"/>
      <c r="L520"/>
      <c r="M520"/>
      <c r="N520"/>
      <c r="O520"/>
      <c r="P520"/>
      <c r="Q520"/>
      <c r="R520"/>
      <c r="S520"/>
      <c r="T520"/>
      <c r="U520"/>
      <c r="V520"/>
      <c r="W520"/>
      <c r="X520"/>
      <c r="Y520"/>
      <c r="AA520" s="5">
        <v>0</v>
      </c>
      <c r="AB520" s="5">
        <v>0</v>
      </c>
      <c r="AC520" s="5">
        <v>0</v>
      </c>
      <c r="AD520" s="5">
        <v>0</v>
      </c>
      <c r="AE520" s="5">
        <v>0</v>
      </c>
      <c r="AF520" s="5">
        <v>0</v>
      </c>
      <c r="AG520" s="5">
        <v>0</v>
      </c>
      <c r="AH520" s="5">
        <v>0</v>
      </c>
      <c r="AI520" s="5">
        <v>0</v>
      </c>
      <c r="AJ520" s="5">
        <v>0</v>
      </c>
      <c r="AK520" s="5">
        <v>0</v>
      </c>
      <c r="AL520" s="5">
        <v>0</v>
      </c>
      <c r="AM520" s="5">
        <v>0</v>
      </c>
      <c r="AN520" s="5">
        <v>0</v>
      </c>
      <c r="AO520" s="5">
        <v>0</v>
      </c>
      <c r="AP520" s="5">
        <v>0</v>
      </c>
      <c r="AQ520" s="5">
        <v>0</v>
      </c>
    </row>
    <row r="521" spans="3:43" ht="15" customHeight="1">
      <c r="C521" s="476" t="s">
        <v>1359</v>
      </c>
      <c r="E521" s="5" t="s">
        <v>1254</v>
      </c>
      <c r="J521"/>
      <c r="K521"/>
      <c r="L521"/>
      <c r="M521"/>
      <c r="N521"/>
      <c r="O521"/>
      <c r="P521"/>
      <c r="Q521"/>
      <c r="R521"/>
      <c r="S521"/>
      <c r="T521"/>
      <c r="U521"/>
      <c r="V521"/>
      <c r="W521"/>
      <c r="X521"/>
      <c r="Y521"/>
      <c r="AA521" s="5">
        <v>0</v>
      </c>
      <c r="AB521" s="5">
        <v>0</v>
      </c>
      <c r="AC521" s="5">
        <v>0</v>
      </c>
      <c r="AD521" s="5">
        <v>0</v>
      </c>
      <c r="AE521" s="5">
        <v>0</v>
      </c>
      <c r="AF521" s="5">
        <v>0</v>
      </c>
      <c r="AG521" s="5">
        <v>0</v>
      </c>
      <c r="AH521" s="5">
        <v>0</v>
      </c>
      <c r="AI521" s="5">
        <v>0</v>
      </c>
      <c r="AJ521" s="5">
        <v>0</v>
      </c>
      <c r="AK521" s="5">
        <v>0</v>
      </c>
      <c r="AL521" s="5">
        <v>0</v>
      </c>
      <c r="AM521" s="5">
        <v>0</v>
      </c>
      <c r="AN521" s="5">
        <v>0</v>
      </c>
      <c r="AO521" s="5">
        <v>0</v>
      </c>
      <c r="AP521" s="5">
        <v>0</v>
      </c>
      <c r="AQ521" s="5">
        <v>0</v>
      </c>
    </row>
    <row r="522" spans="3:43" ht="15" customHeight="1">
      <c r="C522" s="476" t="s">
        <v>1359</v>
      </c>
      <c r="E522" s="5" t="s">
        <v>1255</v>
      </c>
      <c r="J522"/>
      <c r="K522"/>
      <c r="L522"/>
      <c r="M522"/>
      <c r="N522"/>
      <c r="O522"/>
      <c r="P522"/>
      <c r="Q522"/>
      <c r="R522"/>
      <c r="S522"/>
      <c r="T522"/>
      <c r="U522"/>
      <c r="V522"/>
      <c r="W522"/>
      <c r="X522"/>
      <c r="Y522"/>
    </row>
    <row r="523" spans="3:43" ht="15" customHeight="1">
      <c r="C523" s="476"/>
      <c r="E523" s="5" t="s">
        <v>1360</v>
      </c>
      <c r="J523"/>
      <c r="K523"/>
      <c r="L523"/>
      <c r="M523"/>
      <c r="N523"/>
      <c r="O523"/>
      <c r="P523"/>
      <c r="Q523"/>
      <c r="R523"/>
      <c r="S523"/>
      <c r="T523"/>
      <c r="U523"/>
      <c r="V523"/>
      <c r="W523"/>
      <c r="X523"/>
      <c r="Y523"/>
    </row>
    <row r="524" spans="3:43" ht="15" customHeight="1">
      <c r="C524" s="476" t="s">
        <v>1359</v>
      </c>
      <c r="E524" s="5" t="s">
        <v>1256</v>
      </c>
      <c r="J524"/>
      <c r="K524"/>
      <c r="L524"/>
      <c r="M524"/>
      <c r="N524"/>
      <c r="O524"/>
      <c r="P524"/>
      <c r="Q524"/>
      <c r="R524"/>
      <c r="S524"/>
      <c r="T524"/>
      <c r="U524"/>
      <c r="V524"/>
      <c r="W524"/>
      <c r="X524"/>
      <c r="Y524"/>
      <c r="AA524" s="5">
        <v>0</v>
      </c>
      <c r="AB524" s="5">
        <v>0</v>
      </c>
      <c r="AC524" s="5">
        <v>0</v>
      </c>
      <c r="AD524" s="5">
        <v>0</v>
      </c>
      <c r="AE524" s="5">
        <v>0</v>
      </c>
      <c r="AF524" s="5">
        <v>0</v>
      </c>
      <c r="AG524" s="5">
        <v>0</v>
      </c>
      <c r="AH524" s="5">
        <v>0</v>
      </c>
      <c r="AI524" s="5">
        <v>0</v>
      </c>
      <c r="AJ524" s="5">
        <v>0</v>
      </c>
      <c r="AK524" s="5">
        <v>0</v>
      </c>
      <c r="AL524" s="5">
        <v>0</v>
      </c>
      <c r="AM524" s="5">
        <v>0</v>
      </c>
      <c r="AN524" s="5">
        <v>0</v>
      </c>
      <c r="AO524" s="5">
        <v>0</v>
      </c>
      <c r="AP524" s="5">
        <v>0</v>
      </c>
      <c r="AQ524" s="5">
        <v>0</v>
      </c>
    </row>
    <row r="525" spans="3:43" ht="15" customHeight="1">
      <c r="C525" s="5"/>
      <c r="E525" s="5" t="s">
        <v>1233</v>
      </c>
      <c r="J525"/>
      <c r="K525"/>
      <c r="L525"/>
      <c r="M525"/>
      <c r="N525"/>
      <c r="O525"/>
      <c r="P525"/>
      <c r="Q525"/>
      <c r="R525"/>
      <c r="S525"/>
      <c r="T525"/>
      <c r="U525"/>
      <c r="V525"/>
      <c r="W525"/>
      <c r="X525"/>
      <c r="Y525"/>
      <c r="AA525" s="5">
        <v>0</v>
      </c>
      <c r="AB525" s="5">
        <v>0</v>
      </c>
      <c r="AC525" s="5">
        <v>0</v>
      </c>
      <c r="AD525" s="5">
        <v>0</v>
      </c>
      <c r="AE525" s="5">
        <v>0</v>
      </c>
      <c r="AF525" s="5">
        <v>0</v>
      </c>
      <c r="AG525" s="5">
        <v>0</v>
      </c>
      <c r="AH525" s="5">
        <v>0</v>
      </c>
      <c r="AI525" s="5">
        <v>0</v>
      </c>
      <c r="AJ525" s="5">
        <v>0</v>
      </c>
      <c r="AK525" s="5">
        <v>0</v>
      </c>
      <c r="AL525" s="5">
        <v>0</v>
      </c>
      <c r="AM525" s="5">
        <v>0</v>
      </c>
      <c r="AN525" s="5">
        <v>0</v>
      </c>
      <c r="AO525" s="5">
        <v>0</v>
      </c>
      <c r="AP525" s="5">
        <v>0</v>
      </c>
      <c r="AQ525" s="5">
        <v>0</v>
      </c>
    </row>
    <row r="526" spans="3:43" ht="15" customHeight="1">
      <c r="C526" s="5"/>
      <c r="E526" s="5" t="s">
        <v>1356</v>
      </c>
      <c r="J526"/>
      <c r="K526"/>
      <c r="L526"/>
      <c r="M526"/>
      <c r="N526"/>
      <c r="O526"/>
      <c r="P526"/>
      <c r="Q526"/>
      <c r="R526"/>
      <c r="S526"/>
      <c r="T526"/>
      <c r="U526"/>
      <c r="V526"/>
      <c r="W526"/>
      <c r="X526"/>
      <c r="Y526"/>
      <c r="AA526" s="5">
        <v>0</v>
      </c>
      <c r="AB526" s="5">
        <v>0</v>
      </c>
      <c r="AC526" s="5">
        <v>0</v>
      </c>
      <c r="AD526" s="5">
        <v>0</v>
      </c>
      <c r="AE526" s="5">
        <v>0</v>
      </c>
      <c r="AF526" s="5">
        <v>0</v>
      </c>
      <c r="AG526" s="5">
        <v>0</v>
      </c>
      <c r="AH526" s="5">
        <v>0</v>
      </c>
      <c r="AI526" s="5">
        <v>0</v>
      </c>
      <c r="AJ526" s="5">
        <v>0</v>
      </c>
      <c r="AK526" s="5">
        <v>0</v>
      </c>
      <c r="AL526" s="5">
        <v>0</v>
      </c>
      <c r="AM526" s="5">
        <v>0</v>
      </c>
      <c r="AN526" s="5">
        <v>0</v>
      </c>
      <c r="AO526" s="5">
        <v>0</v>
      </c>
      <c r="AP526" s="5">
        <v>0</v>
      </c>
      <c r="AQ526" s="5">
        <v>0</v>
      </c>
    </row>
    <row r="527" spans="3:43" ht="15" customHeight="1">
      <c r="C527" s="476"/>
      <c r="E527" s="29" t="s">
        <v>24</v>
      </c>
      <c r="F527" s="29"/>
      <c r="G527" s="29"/>
      <c r="H527" s="29"/>
      <c r="I527" s="29"/>
      <c r="J527"/>
      <c r="K527"/>
      <c r="L527"/>
      <c r="M527"/>
      <c r="N527"/>
      <c r="O527"/>
      <c r="P527"/>
      <c r="Q527"/>
      <c r="R527"/>
      <c r="S527"/>
      <c r="T527"/>
      <c r="U527"/>
      <c r="V527"/>
      <c r="W527"/>
      <c r="X527"/>
      <c r="Y527"/>
      <c r="Z527" s="29"/>
      <c r="AA527" s="29">
        <v>1781860418.9363756</v>
      </c>
      <c r="AB527" s="29">
        <v>1648195598.6673198</v>
      </c>
      <c r="AC527" s="29">
        <v>1680976218.1878335</v>
      </c>
      <c r="AD527" s="29">
        <v>1735888211.64364</v>
      </c>
      <c r="AE527" s="29">
        <v>1787540093.8384032</v>
      </c>
      <c r="AF527" s="29">
        <v>1839000745.9410589</v>
      </c>
      <c r="AG527" s="29">
        <v>1925528433.1187363</v>
      </c>
      <c r="AH527" s="29">
        <v>2017960406.1184626</v>
      </c>
      <c r="AI527" s="29">
        <v>2116249003.5839987</v>
      </c>
      <c r="AJ527" s="29">
        <v>2219230400.6376963</v>
      </c>
      <c r="AK527" s="29">
        <v>2319273018.1181731</v>
      </c>
      <c r="AL527" s="29">
        <v>2410681863.7715788</v>
      </c>
      <c r="AM527" s="29">
        <v>2564129562.3643417</v>
      </c>
      <c r="AN527" s="29">
        <v>2668359637.6315374</v>
      </c>
      <c r="AO527" s="29">
        <v>2761559973.205987</v>
      </c>
      <c r="AP527" s="29">
        <v>2715728792.2892189</v>
      </c>
      <c r="AQ527" s="29">
        <v>2812903419.5048642</v>
      </c>
    </row>
    <row r="528" spans="3:43" ht="15" customHeight="1">
      <c r="C528" s="476"/>
      <c r="D528" s="476"/>
      <c r="E528" s="29" t="s">
        <v>1361</v>
      </c>
      <c r="F528" s="29"/>
      <c r="J528"/>
      <c r="K528"/>
      <c r="L528"/>
      <c r="M528"/>
      <c r="N528"/>
      <c r="O528"/>
      <c r="P528"/>
      <c r="Q528"/>
      <c r="R528"/>
      <c r="S528"/>
      <c r="T528"/>
      <c r="U528"/>
      <c r="V528"/>
      <c r="W528"/>
      <c r="X528"/>
      <c r="Y528"/>
      <c r="Z528" s="29"/>
      <c r="AA528" s="29">
        <v>1584500418.9363756</v>
      </c>
      <c r="AB528" s="29">
        <v>1428195598.6673195</v>
      </c>
      <c r="AC528" s="29">
        <v>1460976218.1878335</v>
      </c>
      <c r="AD528" s="29">
        <v>1509138211.64364</v>
      </c>
      <c r="AE528" s="29">
        <v>1553858093.838403</v>
      </c>
      <c r="AF528" s="29">
        <v>1598199745.9410589</v>
      </c>
      <c r="AG528" s="29">
        <v>1677415433.1187363</v>
      </c>
      <c r="AH528" s="29">
        <v>1762338406.1184626</v>
      </c>
      <c r="AI528" s="29">
        <v>1852915209.5839987</v>
      </c>
      <c r="AJ528" s="29">
        <v>1947976594.1996965</v>
      </c>
      <c r="AK528" s="29">
        <v>2039885358.9063473</v>
      </c>
      <c r="AL528" s="29">
        <v>2122940737.7610335</v>
      </c>
      <c r="AM528" s="29">
        <v>2218583043.7755203</v>
      </c>
      <c r="AN528" s="29">
        <v>2295742403.1963744</v>
      </c>
      <c r="AO528" s="29">
        <v>2366884066.7559566</v>
      </c>
      <c r="AP528" s="29">
        <v>2354222506.9223089</v>
      </c>
      <c r="AQ528" s="29">
        <v>2458660978.0577092</v>
      </c>
    </row>
    <row r="529" spans="1:43" ht="15" customHeight="1">
      <c r="A529" s="229"/>
      <c r="B529" s="229"/>
      <c r="C529" s="1048"/>
      <c r="J529"/>
      <c r="K529"/>
      <c r="L529"/>
      <c r="M529"/>
      <c r="N529"/>
      <c r="O529"/>
      <c r="P529"/>
      <c r="Q529"/>
      <c r="R529"/>
      <c r="S529"/>
      <c r="T529"/>
      <c r="U529"/>
      <c r="V529"/>
      <c r="W529"/>
      <c r="X529"/>
      <c r="Y529"/>
    </row>
    <row r="530" spans="1:43" ht="15" customHeight="1">
      <c r="D530" s="29" t="s">
        <v>1362</v>
      </c>
      <c r="J530"/>
      <c r="K530"/>
      <c r="L530"/>
      <c r="M530"/>
      <c r="N530"/>
      <c r="O530"/>
      <c r="P530"/>
      <c r="Q530"/>
      <c r="R530"/>
      <c r="S530"/>
      <c r="T530"/>
      <c r="U530"/>
      <c r="V530"/>
      <c r="W530"/>
      <c r="X530"/>
      <c r="Y530"/>
    </row>
    <row r="531" spans="1:43" ht="15" customHeight="1">
      <c r="C531" s="476" t="s">
        <v>1359</v>
      </c>
      <c r="E531" s="5" t="s">
        <v>1363</v>
      </c>
      <c r="J531"/>
      <c r="K531"/>
      <c r="L531"/>
      <c r="M531"/>
      <c r="N531"/>
      <c r="O531"/>
      <c r="P531"/>
      <c r="Q531"/>
      <c r="R531"/>
      <c r="S531"/>
      <c r="T531"/>
      <c r="U531"/>
      <c r="V531"/>
      <c r="W531"/>
      <c r="X531"/>
      <c r="Y531"/>
      <c r="AA531" s="5">
        <v>1543747054.2713971</v>
      </c>
      <c r="AB531" s="5">
        <v>1504663553.9809585</v>
      </c>
      <c r="AC531" s="5">
        <v>1515842749.4759967</v>
      </c>
      <c r="AD531" s="5">
        <v>1523942634.0242438</v>
      </c>
      <c r="AE531" s="5">
        <v>1564480792.8170962</v>
      </c>
      <c r="AF531" s="5">
        <v>1624346031.6305289</v>
      </c>
      <c r="AG531" s="5">
        <v>1706343440.3780832</v>
      </c>
      <c r="AH531" s="5">
        <v>1794881369.3113661</v>
      </c>
      <c r="AI531" s="5">
        <v>1882127194.6658068</v>
      </c>
      <c r="AJ531" s="5">
        <v>1974373144.2836502</v>
      </c>
      <c r="AK531" s="5">
        <v>2071052719.6186583</v>
      </c>
      <c r="AL531" s="5">
        <v>2130935958.108371</v>
      </c>
      <c r="AM531" s="5">
        <v>2552389638.5826435</v>
      </c>
      <c r="AN531" s="5">
        <v>3313909160.0865541</v>
      </c>
      <c r="AO531" s="5">
        <v>3751796978.9698138</v>
      </c>
      <c r="AP531" s="5">
        <v>3668136064.8542418</v>
      </c>
      <c r="AQ531" s="5">
        <v>3277664633.0270543</v>
      </c>
    </row>
    <row r="532" spans="1:43" ht="15" customHeight="1">
      <c r="C532" s="1070"/>
      <c r="D532" s="476" t="s">
        <v>1357</v>
      </c>
      <c r="E532" s="5" t="s">
        <v>269</v>
      </c>
      <c r="J532"/>
      <c r="K532"/>
      <c r="L532"/>
      <c r="M532"/>
      <c r="N532"/>
      <c r="O532"/>
      <c r="P532"/>
      <c r="Q532"/>
      <c r="R532"/>
      <c r="S532"/>
      <c r="T532"/>
      <c r="U532"/>
      <c r="V532"/>
      <c r="W532"/>
      <c r="X532"/>
      <c r="Y532"/>
    </row>
    <row r="533" spans="1:43" ht="15" customHeight="1">
      <c r="C533" s="476" t="s">
        <v>1359</v>
      </c>
      <c r="D533" s="476"/>
      <c r="E533" s="5" t="s">
        <v>1312</v>
      </c>
      <c r="J533"/>
      <c r="K533"/>
      <c r="L533"/>
      <c r="M533"/>
      <c r="N533"/>
      <c r="O533"/>
      <c r="P533"/>
      <c r="Q533"/>
      <c r="R533"/>
      <c r="S533"/>
      <c r="T533"/>
      <c r="U533"/>
      <c r="V533"/>
      <c r="W533"/>
      <c r="X533"/>
      <c r="Y533"/>
      <c r="AA533" s="5">
        <v>0</v>
      </c>
      <c r="AB533" s="5">
        <v>0</v>
      </c>
      <c r="AC533" s="5">
        <v>0</v>
      </c>
      <c r="AD533" s="5">
        <v>0</v>
      </c>
      <c r="AE533" s="5">
        <v>0</v>
      </c>
      <c r="AF533" s="5">
        <v>0</v>
      </c>
      <c r="AG533" s="5">
        <v>0</v>
      </c>
      <c r="AH533" s="5">
        <v>0</v>
      </c>
      <c r="AI533" s="5">
        <v>0</v>
      </c>
      <c r="AJ533" s="5">
        <v>0</v>
      </c>
      <c r="AK533" s="5">
        <v>0</v>
      </c>
      <c r="AL533" s="5">
        <v>0</v>
      </c>
      <c r="AM533" s="5">
        <v>0</v>
      </c>
      <c r="AN533" s="5">
        <v>0</v>
      </c>
      <c r="AO533" s="5">
        <v>0</v>
      </c>
      <c r="AP533" s="5">
        <v>0</v>
      </c>
      <c r="AQ533" s="5">
        <v>0</v>
      </c>
    </row>
    <row r="534" spans="1:43" ht="15" customHeight="1">
      <c r="C534" s="476"/>
      <c r="D534" s="476"/>
      <c r="E534" s="5" t="s">
        <v>251</v>
      </c>
      <c r="J534"/>
      <c r="K534"/>
      <c r="L534"/>
      <c r="M534"/>
      <c r="N534"/>
      <c r="O534"/>
      <c r="P534"/>
      <c r="Q534"/>
      <c r="R534"/>
      <c r="S534"/>
      <c r="T534"/>
      <c r="U534"/>
      <c r="V534"/>
      <c r="W534"/>
      <c r="X534"/>
      <c r="Y534"/>
      <c r="AA534" s="5">
        <v>0</v>
      </c>
      <c r="AB534" s="5">
        <v>0</v>
      </c>
      <c r="AC534" s="5">
        <v>0</v>
      </c>
      <c r="AD534" s="5">
        <v>0</v>
      </c>
      <c r="AE534" s="5">
        <v>0</v>
      </c>
      <c r="AF534" s="5">
        <v>0</v>
      </c>
      <c r="AG534" s="5">
        <v>0</v>
      </c>
      <c r="AH534" s="5">
        <v>0</v>
      </c>
      <c r="AI534" s="5">
        <v>0</v>
      </c>
      <c r="AJ534" s="5">
        <v>0</v>
      </c>
      <c r="AK534" s="5">
        <v>0</v>
      </c>
      <c r="AL534" s="5">
        <v>0</v>
      </c>
      <c r="AM534" s="5">
        <v>0</v>
      </c>
      <c r="AN534" s="5">
        <v>0</v>
      </c>
      <c r="AO534" s="5">
        <v>0</v>
      </c>
      <c r="AP534" s="5">
        <v>0</v>
      </c>
      <c r="AQ534" s="5">
        <v>0</v>
      </c>
    </row>
    <row r="535" spans="1:43" ht="15" customHeight="1">
      <c r="C535" s="476" t="s">
        <v>1359</v>
      </c>
      <c r="D535" s="476"/>
      <c r="E535" s="5" t="s">
        <v>260</v>
      </c>
      <c r="J535"/>
      <c r="K535"/>
      <c r="L535"/>
      <c r="M535"/>
      <c r="N535"/>
      <c r="O535"/>
      <c r="P535"/>
      <c r="Q535"/>
      <c r="R535"/>
      <c r="S535"/>
      <c r="T535"/>
      <c r="U535"/>
      <c r="V535"/>
      <c r="W535"/>
      <c r="X535"/>
      <c r="Y535"/>
      <c r="AA535" s="5">
        <v>0</v>
      </c>
      <c r="AB535" s="5">
        <v>0</v>
      </c>
      <c r="AC535" s="5">
        <v>0</v>
      </c>
      <c r="AD535" s="5">
        <v>0</v>
      </c>
      <c r="AE535" s="5">
        <v>0</v>
      </c>
      <c r="AF535" s="5">
        <v>0</v>
      </c>
      <c r="AG535" s="5">
        <v>0</v>
      </c>
      <c r="AH535" s="5">
        <v>0</v>
      </c>
      <c r="AI535" s="5">
        <v>0</v>
      </c>
      <c r="AJ535" s="5">
        <v>0</v>
      </c>
      <c r="AK535" s="5">
        <v>0</v>
      </c>
      <c r="AL535" s="5">
        <v>0</v>
      </c>
      <c r="AM535" s="5">
        <v>0</v>
      </c>
      <c r="AN535" s="5">
        <v>0</v>
      </c>
      <c r="AO535" s="5">
        <v>0</v>
      </c>
      <c r="AP535" s="5">
        <v>0</v>
      </c>
      <c r="AQ535" s="5">
        <v>0</v>
      </c>
    </row>
    <row r="536" spans="1:43" ht="15" customHeight="1">
      <c r="C536" s="476"/>
      <c r="D536" s="476"/>
      <c r="E536" s="5" t="s">
        <v>1331</v>
      </c>
      <c r="J536"/>
      <c r="K536"/>
      <c r="L536"/>
      <c r="M536"/>
      <c r="N536"/>
      <c r="O536"/>
      <c r="P536"/>
      <c r="Q536"/>
      <c r="R536"/>
      <c r="S536"/>
      <c r="T536"/>
      <c r="U536"/>
      <c r="V536"/>
      <c r="W536"/>
      <c r="X536"/>
      <c r="Y536"/>
      <c r="AA536" s="5">
        <v>0</v>
      </c>
      <c r="AB536" s="5">
        <v>0</v>
      </c>
      <c r="AC536" s="5">
        <v>0</v>
      </c>
      <c r="AD536" s="5">
        <v>0</v>
      </c>
      <c r="AE536" s="5">
        <v>0</v>
      </c>
      <c r="AF536" s="5">
        <v>0</v>
      </c>
      <c r="AG536" s="5">
        <v>0</v>
      </c>
      <c r="AH536" s="5">
        <v>0</v>
      </c>
      <c r="AI536" s="5">
        <v>0</v>
      </c>
      <c r="AJ536" s="5">
        <v>0</v>
      </c>
      <c r="AK536" s="5">
        <v>0</v>
      </c>
      <c r="AL536" s="5">
        <v>0</v>
      </c>
      <c r="AM536" s="5">
        <v>0</v>
      </c>
      <c r="AN536" s="5">
        <v>0</v>
      </c>
      <c r="AO536" s="5">
        <v>0</v>
      </c>
      <c r="AP536" s="5">
        <v>0</v>
      </c>
      <c r="AQ536" s="5">
        <v>0</v>
      </c>
    </row>
    <row r="537" spans="1:43" ht="15" customHeight="1">
      <c r="C537" s="476"/>
      <c r="D537" s="476"/>
      <c r="E537" s="5" t="s">
        <v>256</v>
      </c>
      <c r="J537"/>
      <c r="K537"/>
      <c r="L537"/>
      <c r="M537"/>
      <c r="N537"/>
      <c r="O537"/>
      <c r="P537"/>
      <c r="Q537"/>
      <c r="R537"/>
      <c r="S537"/>
      <c r="T537"/>
      <c r="U537"/>
      <c r="V537"/>
      <c r="W537"/>
      <c r="X537"/>
      <c r="Y537"/>
      <c r="AA537" s="5">
        <v>0</v>
      </c>
      <c r="AB537" s="5">
        <v>0</v>
      </c>
      <c r="AC537" s="5">
        <v>0</v>
      </c>
      <c r="AD537" s="5">
        <v>0</v>
      </c>
      <c r="AE537" s="5">
        <v>0</v>
      </c>
      <c r="AF537" s="5">
        <v>0</v>
      </c>
      <c r="AG537" s="5">
        <v>0</v>
      </c>
      <c r="AH537" s="5">
        <v>0</v>
      </c>
      <c r="AI537" s="5">
        <v>0</v>
      </c>
      <c r="AJ537" s="5">
        <v>0</v>
      </c>
      <c r="AK537" s="5">
        <v>0</v>
      </c>
      <c r="AL537" s="5">
        <v>0</v>
      </c>
      <c r="AM537" s="5">
        <v>0</v>
      </c>
      <c r="AN537" s="5">
        <v>0</v>
      </c>
      <c r="AO537" s="5">
        <v>0</v>
      </c>
      <c r="AP537" s="5">
        <v>0</v>
      </c>
      <c r="AQ537" s="5">
        <v>0</v>
      </c>
    </row>
    <row r="538" spans="1:43" ht="15" customHeight="1">
      <c r="C538" s="476" t="s">
        <v>1359</v>
      </c>
      <c r="D538" s="476" t="s">
        <v>1364</v>
      </c>
      <c r="E538" s="5" t="s">
        <v>257</v>
      </c>
      <c r="J538"/>
      <c r="K538"/>
      <c r="L538"/>
      <c r="M538"/>
      <c r="N538"/>
      <c r="O538"/>
      <c r="P538"/>
      <c r="Q538"/>
      <c r="R538"/>
      <c r="S538"/>
      <c r="T538"/>
      <c r="U538"/>
      <c r="V538"/>
      <c r="W538"/>
      <c r="X538"/>
      <c r="Y538"/>
      <c r="AA538" s="5">
        <v>39697424</v>
      </c>
      <c r="AB538" s="5">
        <v>67037643.557299957</v>
      </c>
      <c r="AC538" s="5">
        <v>68899679.535314173</v>
      </c>
      <c r="AD538" s="5">
        <v>71019420.602855086</v>
      </c>
      <c r="AE538" s="5">
        <v>77585624.067121089</v>
      </c>
      <c r="AF538" s="5">
        <v>84222426.155605063</v>
      </c>
      <c r="AG538" s="5">
        <v>86461861.495470554</v>
      </c>
      <c r="AH538" s="5">
        <v>94697701.310872272</v>
      </c>
      <c r="AI538" s="5">
        <v>96884486.738668337</v>
      </c>
      <c r="AJ538" s="5">
        <v>105300774.56298369</v>
      </c>
      <c r="AK538" s="5">
        <v>107739339.26909597</v>
      </c>
      <c r="AL538" s="5">
        <v>110239068.85712591</v>
      </c>
      <c r="AM538" s="5">
        <v>112796385.67602703</v>
      </c>
      <c r="AN538" s="5">
        <v>115417997.2783819</v>
      </c>
      <c r="AO538" s="5">
        <v>118100397.29652429</v>
      </c>
      <c r="AP538" s="5">
        <v>120695366.3405201</v>
      </c>
      <c r="AQ538" s="5">
        <v>123512222.91855292</v>
      </c>
    </row>
    <row r="539" spans="1:43" ht="15" customHeight="1">
      <c r="C539" s="476" t="s">
        <v>1359</v>
      </c>
      <c r="D539" s="476" t="s">
        <v>1365</v>
      </c>
      <c r="E539" s="5" t="s">
        <v>253</v>
      </c>
      <c r="J539"/>
      <c r="K539"/>
      <c r="L539"/>
      <c r="M539"/>
      <c r="N539"/>
      <c r="O539"/>
      <c r="P539"/>
      <c r="Q539"/>
      <c r="R539"/>
      <c r="S539"/>
      <c r="T539"/>
      <c r="U539"/>
      <c r="V539"/>
      <c r="W539"/>
      <c r="X539"/>
      <c r="Y539"/>
      <c r="AA539" s="5">
        <v>40393976.259999998</v>
      </c>
      <c r="AB539" s="5">
        <v>23162001.259999998</v>
      </c>
      <c r="AC539" s="5">
        <v>23322213.759999998</v>
      </c>
      <c r="AD539" s="5">
        <v>23272676.259999998</v>
      </c>
      <c r="AE539" s="5">
        <v>18825801.259999998</v>
      </c>
      <c r="AF539" s="5">
        <v>14358651.26</v>
      </c>
      <c r="AG539" s="5">
        <v>14340420</v>
      </c>
      <c r="AH539" s="5">
        <v>8378595</v>
      </c>
      <c r="AI539" s="5">
        <v>8519925</v>
      </c>
      <c r="AJ539" s="5">
        <v>2487175</v>
      </c>
      <c r="AK539" s="5">
        <v>2488925</v>
      </c>
      <c r="AL539" s="5">
        <v>2487675</v>
      </c>
      <c r="AM539" s="5">
        <v>2488425</v>
      </c>
      <c r="AN539" s="5">
        <v>2485925</v>
      </c>
      <c r="AO539" s="5">
        <v>2485175</v>
      </c>
      <c r="AP539" s="5">
        <v>2635925</v>
      </c>
      <c r="AQ539" s="5">
        <v>2630425</v>
      </c>
    </row>
    <row r="540" spans="1:43" ht="15" customHeight="1">
      <c r="C540" s="1070"/>
      <c r="D540" s="476" t="s">
        <v>1366</v>
      </c>
      <c r="E540" s="5" t="s">
        <v>1228</v>
      </c>
      <c r="J540"/>
      <c r="K540"/>
      <c r="L540"/>
      <c r="M540"/>
      <c r="N540"/>
      <c r="O540"/>
      <c r="P540"/>
      <c r="Q540"/>
      <c r="R540"/>
      <c r="S540"/>
      <c r="T540"/>
      <c r="U540"/>
      <c r="V540"/>
      <c r="W540"/>
      <c r="X540"/>
      <c r="Y540"/>
    </row>
    <row r="541" spans="1:43" ht="15" customHeight="1">
      <c r="C541" s="476" t="s">
        <v>1359</v>
      </c>
      <c r="D541" s="476"/>
      <c r="E541" s="5" t="s">
        <v>271</v>
      </c>
      <c r="J541"/>
      <c r="K541"/>
      <c r="L541"/>
      <c r="M541"/>
      <c r="N541"/>
      <c r="O541"/>
      <c r="P541"/>
      <c r="Q541"/>
      <c r="R541"/>
      <c r="S541"/>
      <c r="T541"/>
      <c r="U541"/>
      <c r="V541"/>
      <c r="W541"/>
      <c r="X541"/>
      <c r="Y541"/>
      <c r="AA541" s="5">
        <v>6052353.29</v>
      </c>
      <c r="AB541" s="5">
        <v>10213238.731063884</v>
      </c>
      <c r="AC541" s="5">
        <v>11277432.615171425</v>
      </c>
      <c r="AD541" s="5">
        <v>12009693.5305571</v>
      </c>
      <c r="AE541" s="5">
        <v>12302986.343184451</v>
      </c>
      <c r="AF541" s="5">
        <v>12741091.475292109</v>
      </c>
      <c r="AG541" s="5">
        <v>13416200.025574993</v>
      </c>
      <c r="AH541" s="5">
        <v>14231527.778307442</v>
      </c>
      <c r="AI541" s="5">
        <v>14620230.968779288</v>
      </c>
      <c r="AJ541" s="5">
        <v>15115269.271150801</v>
      </c>
      <c r="AK541" s="5">
        <v>15958441.106183808</v>
      </c>
      <c r="AL541" s="5">
        <v>16260652.549569048</v>
      </c>
      <c r="AM541" s="5">
        <v>16532460.107277565</v>
      </c>
      <c r="AN541" s="5">
        <v>16864305.638312221</v>
      </c>
      <c r="AO541" s="5">
        <v>17195469.541104078</v>
      </c>
      <c r="AP541" s="5">
        <v>17506994.717491761</v>
      </c>
      <c r="AQ541" s="5">
        <v>18080381.962566298</v>
      </c>
    </row>
    <row r="542" spans="1:43" ht="15" customHeight="1">
      <c r="C542" s="476" t="s">
        <v>1359</v>
      </c>
      <c r="D542" s="476"/>
      <c r="E542" s="5" t="s">
        <v>1253</v>
      </c>
      <c r="J542"/>
      <c r="K542"/>
      <c r="L542"/>
      <c r="M542"/>
      <c r="N542"/>
      <c r="O542"/>
      <c r="P542"/>
      <c r="Q542"/>
      <c r="R542"/>
      <c r="S542"/>
      <c r="T542"/>
      <c r="U542"/>
      <c r="V542"/>
      <c r="W542"/>
      <c r="X542"/>
      <c r="Y542"/>
    </row>
    <row r="543" spans="1:43" ht="15" customHeight="1">
      <c r="C543" s="476"/>
      <c r="D543" s="476"/>
      <c r="E543" s="5" t="s">
        <v>1232</v>
      </c>
      <c r="J543"/>
      <c r="K543"/>
      <c r="L543"/>
      <c r="M543"/>
      <c r="N543"/>
      <c r="O543"/>
      <c r="P543"/>
      <c r="Q543"/>
      <c r="R543"/>
      <c r="S543"/>
      <c r="T543"/>
      <c r="U543"/>
      <c r="V543"/>
      <c r="W543"/>
      <c r="X543"/>
      <c r="Y543"/>
    </row>
    <row r="544" spans="1:43" ht="15" customHeight="1">
      <c r="C544" s="476" t="s">
        <v>1359</v>
      </c>
      <c r="D544" s="476"/>
      <c r="E544" s="5" t="s">
        <v>1254</v>
      </c>
      <c r="J544"/>
      <c r="K544"/>
      <c r="L544"/>
      <c r="M544"/>
      <c r="N544"/>
      <c r="O544"/>
      <c r="P544"/>
      <c r="Q544"/>
      <c r="R544"/>
      <c r="S544"/>
      <c r="T544"/>
      <c r="U544"/>
      <c r="V544"/>
      <c r="W544"/>
      <c r="X544"/>
      <c r="Y544"/>
    </row>
    <row r="545" spans="1:43" ht="15" customHeight="1">
      <c r="C545" s="476" t="s">
        <v>1359</v>
      </c>
      <c r="D545" s="476"/>
      <c r="E545" s="5" t="s">
        <v>1255</v>
      </c>
      <c r="J545"/>
      <c r="K545"/>
      <c r="L545"/>
      <c r="M545"/>
      <c r="N545"/>
      <c r="O545"/>
      <c r="P545"/>
      <c r="Q545"/>
      <c r="R545"/>
      <c r="S545"/>
      <c r="T545"/>
      <c r="U545"/>
      <c r="V545"/>
      <c r="W545"/>
      <c r="X545"/>
      <c r="Y545"/>
    </row>
    <row r="546" spans="1:43" ht="15" customHeight="1">
      <c r="C546" s="1070"/>
      <c r="D546" s="476"/>
      <c r="E546" s="5" t="s">
        <v>1360</v>
      </c>
      <c r="J546"/>
      <c r="K546"/>
      <c r="L546"/>
      <c r="M546"/>
      <c r="N546"/>
      <c r="O546"/>
      <c r="P546"/>
      <c r="Q546"/>
      <c r="R546"/>
      <c r="S546"/>
      <c r="T546"/>
      <c r="U546"/>
      <c r="V546"/>
      <c r="W546"/>
      <c r="X546"/>
      <c r="Y546"/>
    </row>
    <row r="547" spans="1:43" ht="15" customHeight="1">
      <c r="C547" s="476" t="s">
        <v>1359</v>
      </c>
      <c r="D547" s="476"/>
      <c r="E547" s="5" t="s">
        <v>1256</v>
      </c>
      <c r="J547"/>
      <c r="K547"/>
      <c r="L547"/>
      <c r="M547"/>
      <c r="N547"/>
      <c r="O547"/>
      <c r="P547"/>
      <c r="Q547"/>
      <c r="R547"/>
      <c r="S547"/>
      <c r="T547"/>
      <c r="U547"/>
      <c r="V547"/>
      <c r="W547"/>
      <c r="X547"/>
      <c r="Y547"/>
    </row>
    <row r="548" spans="1:43" ht="15" customHeight="1">
      <c r="C548" s="1070"/>
      <c r="D548" s="476"/>
      <c r="E548" s="5" t="s">
        <v>1233</v>
      </c>
      <c r="J548"/>
      <c r="K548"/>
      <c r="L548"/>
      <c r="M548"/>
      <c r="N548"/>
      <c r="O548"/>
      <c r="P548"/>
      <c r="Q548"/>
      <c r="R548"/>
      <c r="S548"/>
      <c r="T548"/>
      <c r="U548"/>
      <c r="V548"/>
      <c r="W548"/>
      <c r="X548"/>
      <c r="Y548"/>
    </row>
    <row r="549" spans="1:43" ht="15" customHeight="1">
      <c r="C549" s="1070"/>
      <c r="D549" s="476"/>
      <c r="E549" s="5" t="s">
        <v>1356</v>
      </c>
      <c r="J549"/>
      <c r="K549"/>
      <c r="L549"/>
      <c r="M549"/>
      <c r="N549"/>
      <c r="O549"/>
      <c r="P549"/>
      <c r="Q549"/>
      <c r="R549"/>
      <c r="S549"/>
      <c r="T549"/>
      <c r="U549"/>
      <c r="V549"/>
      <c r="W549"/>
      <c r="X549"/>
      <c r="Y549"/>
    </row>
    <row r="550" spans="1:43" ht="15" customHeight="1">
      <c r="C550" s="1070"/>
      <c r="D550" s="476"/>
      <c r="E550" s="29" t="s">
        <v>24</v>
      </c>
      <c r="F550" s="29"/>
      <c r="G550" s="29"/>
      <c r="H550" s="29"/>
      <c r="I550" s="29"/>
      <c r="J550"/>
      <c r="K550"/>
      <c r="L550"/>
      <c r="M550"/>
      <c r="N550"/>
      <c r="O550"/>
      <c r="P550"/>
      <c r="Q550"/>
      <c r="R550"/>
      <c r="S550"/>
      <c r="T550"/>
      <c r="U550"/>
      <c r="V550"/>
      <c r="W550"/>
      <c r="X550"/>
      <c r="Y550"/>
      <c r="Z550" s="29"/>
      <c r="AA550" s="29">
        <v>1629890807.8213971</v>
      </c>
      <c r="AB550" s="29">
        <v>1605076437.5293221</v>
      </c>
      <c r="AC550" s="29">
        <v>1619342075.3864822</v>
      </c>
      <c r="AD550" s="29">
        <v>1630244424.4176562</v>
      </c>
      <c r="AE550" s="29">
        <v>1673195204.4874017</v>
      </c>
      <c r="AF550" s="29">
        <v>1735668200.5214262</v>
      </c>
      <c r="AG550" s="29">
        <v>1820561921.8991287</v>
      </c>
      <c r="AH550" s="29">
        <v>1912189193.4005458</v>
      </c>
      <c r="AI550" s="29">
        <v>2002151837.3732545</v>
      </c>
      <c r="AJ550" s="29">
        <v>2097276363.1177847</v>
      </c>
      <c r="AK550" s="29">
        <v>2197239424.9939384</v>
      </c>
      <c r="AL550" s="29">
        <v>2259923354.5150661</v>
      </c>
      <c r="AM550" s="29">
        <v>2684206909.3659477</v>
      </c>
      <c r="AN550" s="29">
        <v>3448677388.0032482</v>
      </c>
      <c r="AO550" s="29">
        <v>3889578020.8074427</v>
      </c>
      <c r="AP550" s="29">
        <v>3808974350.9122534</v>
      </c>
      <c r="AQ550" s="29">
        <v>3421887662.9081736</v>
      </c>
    </row>
    <row r="551" spans="1:43" ht="15" customHeight="1">
      <c r="D551" s="476"/>
      <c r="E551" s="29" t="s">
        <v>1361</v>
      </c>
      <c r="F551" s="29"/>
      <c r="J551"/>
      <c r="K551"/>
      <c r="L551"/>
      <c r="M551"/>
      <c r="N551"/>
      <c r="O551"/>
      <c r="P551"/>
      <c r="Q551"/>
      <c r="R551"/>
      <c r="S551"/>
      <c r="T551"/>
      <c r="U551"/>
      <c r="V551"/>
      <c r="W551"/>
      <c r="X551"/>
      <c r="Y551"/>
      <c r="Z551" s="29"/>
      <c r="AA551" s="29">
        <v>1629890807.8213971</v>
      </c>
      <c r="AB551" s="29">
        <v>1605076437.5293221</v>
      </c>
      <c r="AC551" s="29">
        <v>1619342075.3864822</v>
      </c>
      <c r="AD551" s="29">
        <v>1630244424.4176562</v>
      </c>
      <c r="AE551" s="29">
        <v>1673195204.4874017</v>
      </c>
      <c r="AF551" s="29">
        <v>1735668200.5214262</v>
      </c>
      <c r="AG551" s="29">
        <v>1820561921.8991287</v>
      </c>
      <c r="AH551" s="29">
        <v>1912189193.4005458</v>
      </c>
      <c r="AI551" s="29">
        <v>2002151837.3732545</v>
      </c>
      <c r="AJ551" s="29">
        <v>2097276363.1177847</v>
      </c>
      <c r="AK551" s="29">
        <v>2197239424.9939384</v>
      </c>
      <c r="AL551" s="29">
        <v>2259923354.5150661</v>
      </c>
      <c r="AM551" s="29">
        <v>2684206909.3659477</v>
      </c>
      <c r="AN551" s="29">
        <v>3448677388.0032482</v>
      </c>
      <c r="AO551" s="29">
        <v>3889578020.8074427</v>
      </c>
      <c r="AP551" s="29">
        <v>3808974350.9122534</v>
      </c>
      <c r="AQ551" s="29">
        <v>3421887662.9081736</v>
      </c>
    </row>
    <row r="552" spans="1:43" ht="15" customHeight="1">
      <c r="A552" s="229"/>
      <c r="B552" s="229"/>
      <c r="C552" s="1089"/>
      <c r="D552" s="5"/>
      <c r="J552"/>
      <c r="K552"/>
      <c r="L552"/>
      <c r="M552"/>
      <c r="N552"/>
      <c r="O552"/>
      <c r="P552"/>
      <c r="Q552"/>
      <c r="R552"/>
      <c r="S552"/>
      <c r="T552"/>
      <c r="U552"/>
      <c r="V552"/>
      <c r="W552"/>
      <c r="X552"/>
      <c r="Y552"/>
    </row>
    <row r="553" spans="1:43" ht="15" customHeight="1">
      <c r="D553" s="29" t="s">
        <v>1367</v>
      </c>
      <c r="J553"/>
      <c r="K553"/>
      <c r="L553"/>
      <c r="M553"/>
      <c r="N553"/>
      <c r="O553"/>
      <c r="P553"/>
      <c r="Q553"/>
      <c r="R553"/>
      <c r="S553"/>
      <c r="T553"/>
      <c r="U553"/>
      <c r="V553"/>
      <c r="W553"/>
      <c r="X553"/>
      <c r="Y553"/>
    </row>
    <row r="554" spans="1:43" ht="15" customHeight="1">
      <c r="C554" s="5"/>
      <c r="D554" s="476"/>
      <c r="E554" s="5" t="s">
        <v>495</v>
      </c>
      <c r="J554"/>
      <c r="K554"/>
      <c r="L554"/>
      <c r="M554"/>
      <c r="N554"/>
      <c r="O554"/>
      <c r="P554"/>
      <c r="Q554"/>
      <c r="R554"/>
      <c r="S554"/>
      <c r="T554"/>
      <c r="U554"/>
      <c r="V554"/>
      <c r="W554"/>
      <c r="X554"/>
      <c r="Y554"/>
      <c r="AA554" s="5">
        <v>2074793.128203203</v>
      </c>
      <c r="AB554" s="5">
        <v>1967601.3142840115</v>
      </c>
      <c r="AC554" s="5">
        <v>3489538.1575408359</v>
      </c>
      <c r="AD554" s="5">
        <v>4450174.4330875063</v>
      </c>
      <c r="AE554" s="5">
        <v>4474186.9380266294</v>
      </c>
      <c r="AF554" s="5">
        <v>4369227.9960118728</v>
      </c>
      <c r="AG554" s="5">
        <v>4099942.5646888781</v>
      </c>
      <c r="AH554" s="5">
        <v>3578408.5272494126</v>
      </c>
      <c r="AI554" s="5">
        <v>2824003.7390959039</v>
      </c>
      <c r="AJ554" s="5">
        <v>2117069.3946969383</v>
      </c>
      <c r="AK554" s="5">
        <v>1558144.9288411685</v>
      </c>
      <c r="AL554" s="5">
        <v>958022.49374748929</v>
      </c>
      <c r="AM554" s="5">
        <v>1287025.6911819933</v>
      </c>
      <c r="AN554" s="5">
        <v>10244141.382628126</v>
      </c>
      <c r="AO554" s="5">
        <v>32379489.935515113</v>
      </c>
      <c r="AP554" s="5">
        <v>61300887.080891564</v>
      </c>
      <c r="AQ554" s="5">
        <v>85920721.184076265</v>
      </c>
    </row>
    <row r="555" spans="1:43" ht="15" customHeight="1">
      <c r="C555" s="5"/>
      <c r="D555" s="476"/>
      <c r="E555" s="5" t="s">
        <v>1312</v>
      </c>
      <c r="J555"/>
      <c r="K555"/>
      <c r="L555"/>
      <c r="M555"/>
      <c r="N555"/>
      <c r="O555"/>
      <c r="P555"/>
      <c r="Q555"/>
      <c r="R555"/>
      <c r="S555"/>
      <c r="T555"/>
      <c r="U555"/>
      <c r="V555"/>
      <c r="W555"/>
      <c r="X555"/>
      <c r="Y555"/>
      <c r="AA555" s="5">
        <v>2072839.5780443053</v>
      </c>
      <c r="AB555" s="5">
        <v>2319524.4369641095</v>
      </c>
      <c r="AC555" s="5">
        <v>4005866.4720077729</v>
      </c>
      <c r="AD555" s="5">
        <v>5034737.7768056011</v>
      </c>
      <c r="AE555" s="5">
        <v>5203478.9882923737</v>
      </c>
      <c r="AF555" s="5">
        <v>5465965.31727181</v>
      </c>
      <c r="AG555" s="5">
        <v>5773449.3026477527</v>
      </c>
      <c r="AH555" s="5">
        <v>6067184.0041247448</v>
      </c>
      <c r="AI555" s="5">
        <v>6303421.7002062425</v>
      </c>
      <c r="AJ555" s="5">
        <v>6547159.0056871315</v>
      </c>
      <c r="AK555" s="5">
        <v>6854642.991063063</v>
      </c>
      <c r="AL555" s="5">
        <v>7070881.7287460994</v>
      </c>
      <c r="AM555" s="5">
        <v>7119629.1898423089</v>
      </c>
      <c r="AN555" s="5">
        <v>7119629.1898423024</v>
      </c>
      <c r="AO555" s="5">
        <v>7119629.1898422763</v>
      </c>
      <c r="AP555" s="5">
        <v>7119629.1898422753</v>
      </c>
      <c r="AQ555" s="5">
        <v>7119629.1898422735</v>
      </c>
    </row>
    <row r="556" spans="1:43" ht="15" customHeight="1">
      <c r="C556" s="5"/>
      <c r="D556" s="618"/>
      <c r="E556" s="29" t="s">
        <v>1368</v>
      </c>
      <c r="F556" s="29"/>
      <c r="G556" s="29"/>
      <c r="H556" s="29"/>
      <c r="I556" s="29"/>
      <c r="J556"/>
      <c r="K556"/>
      <c r="L556"/>
      <c r="M556"/>
      <c r="N556"/>
      <c r="O556"/>
      <c r="P556"/>
      <c r="Q556"/>
      <c r="R556"/>
      <c r="S556"/>
      <c r="T556"/>
      <c r="U556"/>
      <c r="V556"/>
      <c r="W556"/>
      <c r="X556"/>
      <c r="Y556"/>
      <c r="Z556" s="29"/>
      <c r="AA556" s="29">
        <v>4147632.7062475085</v>
      </c>
      <c r="AB556" s="29">
        <v>4287125.7512481213</v>
      </c>
      <c r="AC556" s="29">
        <v>7495404.6295486093</v>
      </c>
      <c r="AD556" s="29">
        <v>9484912.2098931074</v>
      </c>
      <c r="AE556" s="29">
        <v>9677665.9263190031</v>
      </c>
      <c r="AF556" s="29">
        <v>9835193.3132836819</v>
      </c>
      <c r="AG556" s="29">
        <v>9873391.8673366308</v>
      </c>
      <c r="AH556" s="29">
        <v>9645592.5313741565</v>
      </c>
      <c r="AI556" s="29">
        <v>9127425.4393021464</v>
      </c>
      <c r="AJ556" s="29">
        <v>8664228.4003840704</v>
      </c>
      <c r="AK556" s="29">
        <v>8412787.919904232</v>
      </c>
      <c r="AL556" s="29">
        <v>8028904.2224935889</v>
      </c>
      <c r="AM556" s="29">
        <v>8406654.8810243029</v>
      </c>
      <c r="AN556" s="29">
        <v>17363770.572470427</v>
      </c>
      <c r="AO556" s="29">
        <v>39499119.125357389</v>
      </c>
      <c r="AP556" s="29">
        <v>68420516.270733833</v>
      </c>
      <c r="AQ556" s="29">
        <v>93040350.373918533</v>
      </c>
    </row>
    <row r="557" spans="1:43" ht="15" customHeight="1">
      <c r="C557" s="5"/>
      <c r="D557" s="618"/>
      <c r="E557" s="5" t="s">
        <v>269</v>
      </c>
      <c r="F557" s="29"/>
      <c r="G557" s="29"/>
      <c r="H557" s="29"/>
      <c r="I557" s="29"/>
      <c r="J557"/>
      <c r="K557"/>
      <c r="L557"/>
      <c r="M557"/>
      <c r="N557"/>
      <c r="O557"/>
      <c r="P557"/>
      <c r="Q557"/>
      <c r="R557"/>
      <c r="S557"/>
      <c r="T557"/>
      <c r="U557"/>
      <c r="V557"/>
      <c r="W557"/>
      <c r="X557"/>
      <c r="Y557"/>
      <c r="Z557" s="29"/>
      <c r="AA557" s="5">
        <v>0</v>
      </c>
      <c r="AB557" s="5">
        <v>0</v>
      </c>
      <c r="AC557" s="5">
        <v>0</v>
      </c>
      <c r="AD557" s="5">
        <v>0</v>
      </c>
      <c r="AE557" s="5">
        <v>0</v>
      </c>
      <c r="AF557" s="5">
        <v>0</v>
      </c>
      <c r="AG557" s="5">
        <v>0</v>
      </c>
      <c r="AH557" s="5">
        <v>0</v>
      </c>
      <c r="AI557" s="5">
        <v>0</v>
      </c>
      <c r="AJ557" s="5">
        <v>0</v>
      </c>
      <c r="AK557" s="5">
        <v>0</v>
      </c>
      <c r="AL557" s="5">
        <v>0</v>
      </c>
      <c r="AM557" s="5">
        <v>421728.23120240867</v>
      </c>
      <c r="AN557" s="5">
        <v>2758842.636210233</v>
      </c>
      <c r="AO557" s="5">
        <v>7123879.7719828486</v>
      </c>
      <c r="AP557" s="5">
        <v>11324060.408238709</v>
      </c>
      <c r="AQ557" s="5">
        <v>14071662.478796244</v>
      </c>
    </row>
    <row r="558" spans="1:43" ht="15" customHeight="1">
      <c r="C558" s="5"/>
      <c r="D558" s="476"/>
      <c r="E558" s="5" t="s">
        <v>251</v>
      </c>
      <c r="J558"/>
      <c r="K558"/>
      <c r="L558"/>
      <c r="M558"/>
      <c r="N558"/>
      <c r="O558"/>
      <c r="P558"/>
      <c r="Q558"/>
      <c r="R558"/>
      <c r="S558"/>
      <c r="T558"/>
      <c r="U558"/>
      <c r="V558"/>
      <c r="W558"/>
      <c r="X558"/>
      <c r="Y558"/>
      <c r="AA558" s="5">
        <v>260389.21261640266</v>
      </c>
      <c r="AB558" s="5">
        <v>289159.48023996502</v>
      </c>
      <c r="AC558" s="5">
        <v>505033.5006688945</v>
      </c>
      <c r="AD558" s="5">
        <v>632878.01311071962</v>
      </c>
      <c r="AE558" s="5">
        <v>632878.01311071962</v>
      </c>
      <c r="AF558" s="5">
        <v>632878.01311071962</v>
      </c>
      <c r="AG558" s="5">
        <v>632878.01311071962</v>
      </c>
      <c r="AH558" s="5">
        <v>632878.01311071962</v>
      </c>
      <c r="AI558" s="5">
        <v>632878.01311071962</v>
      </c>
      <c r="AJ558" s="5">
        <v>632878.01311071962</v>
      </c>
      <c r="AK558" s="5">
        <v>632878.01311071962</v>
      </c>
      <c r="AL558" s="5">
        <v>632878.01311071962</v>
      </c>
      <c r="AM558" s="5">
        <v>632878.01311071962</v>
      </c>
      <c r="AN558" s="5">
        <v>632878.01311071962</v>
      </c>
      <c r="AO558" s="5">
        <v>632878.01311071962</v>
      </c>
      <c r="AP558" s="5">
        <v>632878.01311071962</v>
      </c>
      <c r="AQ558" s="5">
        <v>632878.01311071962</v>
      </c>
    </row>
    <row r="559" spans="1:43" ht="15" customHeight="1">
      <c r="C559" s="5"/>
      <c r="D559" s="476"/>
      <c r="E559" s="5" t="s">
        <v>1369</v>
      </c>
      <c r="J559"/>
      <c r="K559"/>
      <c r="L559"/>
      <c r="M559"/>
      <c r="N559"/>
      <c r="O559"/>
      <c r="P559"/>
      <c r="Q559"/>
      <c r="R559"/>
      <c r="S559"/>
      <c r="T559"/>
      <c r="U559"/>
      <c r="V559"/>
      <c r="W559"/>
      <c r="X559"/>
      <c r="Y559"/>
      <c r="AA559" s="5">
        <v>374044.54687792063</v>
      </c>
      <c r="AB559" s="5">
        <v>407096.40561269224</v>
      </c>
      <c r="AC559" s="5">
        <v>667785.4331452623</v>
      </c>
      <c r="AD559" s="5">
        <v>869100.76672542095</v>
      </c>
      <c r="AE559" s="5">
        <v>899654.09621175379</v>
      </c>
      <c r="AF559" s="5">
        <v>850994.40592575818</v>
      </c>
      <c r="AG559" s="5">
        <v>745152.16171332076</v>
      </c>
      <c r="AH559" s="5">
        <v>641363.20034286007</v>
      </c>
      <c r="AI559" s="5">
        <v>597120.97821297869</v>
      </c>
      <c r="AJ559" s="5">
        <v>644733.95409389958</v>
      </c>
      <c r="AK559" s="5">
        <v>708485.2487802729</v>
      </c>
      <c r="AL559" s="5">
        <v>697619.00033932179</v>
      </c>
      <c r="AM559" s="5">
        <v>900176.26280895621</v>
      </c>
      <c r="AN559" s="5">
        <v>1782337.8856977373</v>
      </c>
      <c r="AO559" s="5">
        <v>3173202.7351617217</v>
      </c>
      <c r="AP559" s="5">
        <v>4909561.3327523172</v>
      </c>
      <c r="AQ559" s="5">
        <v>7141501.4131109715</v>
      </c>
    </row>
    <row r="560" spans="1:43" ht="15" customHeight="1">
      <c r="C560" s="5"/>
      <c r="D560" s="476"/>
      <c r="E560" s="5" t="s">
        <v>260</v>
      </c>
      <c r="J560"/>
      <c r="K560"/>
      <c r="L560"/>
      <c r="M560"/>
      <c r="N560"/>
      <c r="O560"/>
      <c r="P560"/>
      <c r="Q560"/>
      <c r="R560"/>
      <c r="S560"/>
      <c r="T560"/>
      <c r="U560"/>
      <c r="V560"/>
      <c r="W560"/>
      <c r="X560"/>
      <c r="Y560"/>
      <c r="AA560" s="5">
        <v>1778093.7772723734</v>
      </c>
      <c r="AB560" s="5">
        <v>2001561.9222210348</v>
      </c>
      <c r="AC560" s="5">
        <v>3607959.3287785947</v>
      </c>
      <c r="AD560" s="5">
        <v>4683297.2970193326</v>
      </c>
      <c r="AE560" s="5">
        <v>4855440.1165854633</v>
      </c>
      <c r="AF560" s="5">
        <v>5042772.0084662139</v>
      </c>
      <c r="AG560" s="5">
        <v>5238964.1925305426</v>
      </c>
      <c r="AH560" s="5">
        <v>5417435.7922277749</v>
      </c>
      <c r="AI560" s="5">
        <v>5589578.6117939055</v>
      </c>
      <c r="AJ560" s="5">
        <v>5783239.2838057578</v>
      </c>
      <c r="AK560" s="5">
        <v>5998417.8082634211</v>
      </c>
      <c r="AL560" s="5">
        <v>6249037.5014552772</v>
      </c>
      <c r="AM560" s="5">
        <v>6464216.0259129107</v>
      </c>
      <c r="AN560" s="5">
        <v>6624967.0412430465</v>
      </c>
      <c r="AO560" s="5">
        <v>6774326.2523371577</v>
      </c>
      <c r="AP560" s="5">
        <v>6933811.5116410851</v>
      </c>
      <c r="AQ560" s="5">
        <v>7022414.4334765673</v>
      </c>
    </row>
    <row r="561" spans="3:43" ht="15" customHeight="1">
      <c r="C561" s="5"/>
      <c r="D561" s="476"/>
      <c r="E561" s="5" t="s">
        <v>1331</v>
      </c>
      <c r="J561"/>
      <c r="K561"/>
      <c r="L561"/>
      <c r="M561"/>
      <c r="N561"/>
      <c r="O561"/>
      <c r="P561"/>
      <c r="Q561"/>
      <c r="R561"/>
      <c r="S561"/>
      <c r="T561"/>
      <c r="U561"/>
      <c r="V561"/>
      <c r="W561"/>
      <c r="X561"/>
      <c r="Y561"/>
      <c r="AA561" s="5">
        <v>481815.86771629751</v>
      </c>
      <c r="AB561" s="5">
        <v>390471.7102849856</v>
      </c>
      <c r="AC561" s="5">
        <v>681981.08045340329</v>
      </c>
      <c r="AD561" s="5">
        <v>854618.21959295869</v>
      </c>
      <c r="AE561" s="5">
        <v>854618.21959295869</v>
      </c>
      <c r="AF561" s="5">
        <v>854618.21959295869</v>
      </c>
      <c r="AG561" s="5">
        <v>854618.21959295869</v>
      </c>
      <c r="AH561" s="5">
        <v>854618.21959295869</v>
      </c>
      <c r="AI561" s="5">
        <v>854618.21959295869</v>
      </c>
      <c r="AJ561" s="5">
        <v>854618.21959295869</v>
      </c>
      <c r="AK561" s="5">
        <v>854618.21959295869</v>
      </c>
      <c r="AL561" s="5">
        <v>854618.21959295869</v>
      </c>
      <c r="AM561" s="5">
        <v>854618.21959295869</v>
      </c>
      <c r="AN561" s="5">
        <v>854618.21959295869</v>
      </c>
      <c r="AO561" s="5">
        <v>854618.21959295869</v>
      </c>
      <c r="AP561" s="5">
        <v>854618.21959295869</v>
      </c>
      <c r="AQ561" s="5">
        <v>854618.21959295869</v>
      </c>
    </row>
    <row r="562" spans="3:43" ht="15" customHeight="1">
      <c r="C562" s="5"/>
      <c r="D562" s="476"/>
      <c r="E562" s="5" t="s">
        <v>256</v>
      </c>
      <c r="J562"/>
      <c r="K562"/>
      <c r="L562"/>
      <c r="M562"/>
      <c r="N562"/>
      <c r="O562"/>
      <c r="P562"/>
      <c r="Q562"/>
      <c r="R562"/>
      <c r="S562"/>
      <c r="T562"/>
      <c r="U562"/>
      <c r="V562"/>
      <c r="W562"/>
      <c r="X562"/>
      <c r="Y562"/>
      <c r="AA562" s="5">
        <v>2060049.5978435278</v>
      </c>
      <c r="AB562" s="5">
        <v>2293034.6783029139</v>
      </c>
      <c r="AC562" s="5">
        <v>4074610.2833966315</v>
      </c>
      <c r="AD562" s="5">
        <v>5246558.7286878824</v>
      </c>
      <c r="AE562" s="5">
        <v>5184536.6834030449</v>
      </c>
      <c r="AF562" s="5">
        <v>5044037.7644924521</v>
      </c>
      <c r="AG562" s="5">
        <v>4995939.0354960263</v>
      </c>
      <c r="AH562" s="5">
        <v>5118717.3700395226</v>
      </c>
      <c r="AI562" s="5">
        <v>5384526.1355460286</v>
      </c>
      <c r="AJ562" s="5">
        <v>5494646.909827292</v>
      </c>
      <c r="AK562" s="5">
        <v>5390854.9156771302</v>
      </c>
      <c r="AL562" s="5">
        <v>5416170.0362015665</v>
      </c>
      <c r="AM562" s="5">
        <v>5603501.9280823171</v>
      </c>
      <c r="AN562" s="5">
        <v>5780707.771753341</v>
      </c>
      <c r="AO562" s="5">
        <v>5331364.3824447095</v>
      </c>
      <c r="AP562" s="5">
        <v>5494646.909827292</v>
      </c>
      <c r="AQ562" s="5">
        <v>6324982.8630285561</v>
      </c>
    </row>
    <row r="563" spans="3:43" ht="15" customHeight="1">
      <c r="C563" s="5"/>
      <c r="D563" s="476"/>
      <c r="E563" s="5" t="s">
        <v>257</v>
      </c>
      <c r="J563"/>
      <c r="K563"/>
      <c r="L563"/>
      <c r="M563"/>
      <c r="N563"/>
      <c r="O563"/>
      <c r="P563"/>
      <c r="Q563"/>
      <c r="R563"/>
      <c r="S563"/>
      <c r="T563"/>
      <c r="U563"/>
      <c r="V563"/>
      <c r="W563"/>
      <c r="X563"/>
      <c r="Y563"/>
      <c r="AA563" s="5">
        <v>673887.28225124627</v>
      </c>
      <c r="AB563" s="5">
        <v>807333.26882998645</v>
      </c>
      <c r="AC563" s="5">
        <v>1498939.4299852848</v>
      </c>
      <c r="AD563" s="5">
        <v>2018880.8618232012</v>
      </c>
      <c r="AE563" s="5">
        <v>2163177.048812449</v>
      </c>
      <c r="AF563" s="5">
        <v>2493539.371656239</v>
      </c>
      <c r="AG563" s="5">
        <v>3061863.8274296671</v>
      </c>
      <c r="AH563" s="5">
        <v>3694741.8405403793</v>
      </c>
      <c r="AI563" s="5">
        <v>4345340.4380182028</v>
      </c>
      <c r="AJ563" s="5">
        <v>4975686.9390764832</v>
      </c>
      <c r="AK563" s="5">
        <v>5536416.8586925864</v>
      </c>
      <c r="AL563" s="5">
        <v>6059174.0975220501</v>
      </c>
      <c r="AM563" s="5">
        <v>6565476.5080106258</v>
      </c>
      <c r="AN563" s="5">
        <v>7000896.581030786</v>
      </c>
      <c r="AO563" s="5">
        <v>7228732.6657506824</v>
      </c>
      <c r="AP563" s="5">
        <v>7236327.2019079924</v>
      </c>
      <c r="AQ563" s="5">
        <v>7202151.7892000079</v>
      </c>
    </row>
    <row r="564" spans="3:43" ht="15" customHeight="1">
      <c r="C564" s="5"/>
      <c r="D564" s="1086"/>
      <c r="E564" s="5" t="s">
        <v>253</v>
      </c>
      <c r="J564"/>
      <c r="K564"/>
      <c r="L564"/>
      <c r="M564"/>
      <c r="N564"/>
      <c r="O564"/>
      <c r="P564"/>
      <c r="Q564"/>
      <c r="R564"/>
      <c r="S564"/>
      <c r="T564"/>
      <c r="U564"/>
      <c r="V564"/>
      <c r="W564"/>
      <c r="X564"/>
      <c r="Y564"/>
      <c r="AA564" s="5">
        <v>44279.925371171907</v>
      </c>
      <c r="AB564" s="5">
        <v>32385.861786875874</v>
      </c>
      <c r="AC564" s="5">
        <v>48483.216064213775</v>
      </c>
      <c r="AD564" s="5">
        <v>50630.241048857803</v>
      </c>
      <c r="AE564" s="5">
        <v>41769.948865307728</v>
      </c>
      <c r="AF564" s="5">
        <v>34175.41270797886</v>
      </c>
      <c r="AG564" s="5">
        <v>27846.632576871663</v>
      </c>
      <c r="AH564" s="5">
        <v>22783.608471986023</v>
      </c>
      <c r="AI564" s="5">
        <v>18986.340393321589</v>
      </c>
      <c r="AJ564" s="5">
        <v>16454.82834087871</v>
      </c>
      <c r="AK564" s="5">
        <v>15189.072314657271</v>
      </c>
      <c r="AL564" s="5">
        <v>15189.072314657271</v>
      </c>
      <c r="AM564" s="5">
        <v>13923.316288435832</v>
      </c>
      <c r="AN564" s="5">
        <v>12657.560262214451</v>
      </c>
      <c r="AO564" s="5">
        <v>12657.560262214451</v>
      </c>
      <c r="AP564" s="5">
        <v>11391.804235993011</v>
      </c>
      <c r="AQ564" s="5">
        <v>10126.048209771572</v>
      </c>
    </row>
    <row r="565" spans="3:43" ht="15" customHeight="1">
      <c r="C565" s="5"/>
      <c r="D565" s="1090" t="s">
        <v>1370</v>
      </c>
      <c r="E565" s="5" t="s">
        <v>1228</v>
      </c>
      <c r="J565"/>
      <c r="K565"/>
      <c r="L565"/>
      <c r="M565"/>
      <c r="N565"/>
      <c r="O565"/>
      <c r="P565"/>
      <c r="Q565"/>
      <c r="R565"/>
      <c r="S565"/>
      <c r="T565"/>
      <c r="U565"/>
      <c r="V565"/>
      <c r="W565"/>
      <c r="X565"/>
      <c r="Y565"/>
      <c r="AA565" s="5">
        <v>0</v>
      </c>
      <c r="AB565" s="5">
        <v>0</v>
      </c>
      <c r="AC565" s="5">
        <v>0</v>
      </c>
      <c r="AD565" s="5">
        <v>0</v>
      </c>
      <c r="AE565" s="5">
        <v>0</v>
      </c>
      <c r="AF565" s="5">
        <v>0</v>
      </c>
      <c r="AG565" s="5">
        <v>0</v>
      </c>
      <c r="AH565" s="5">
        <v>0</v>
      </c>
      <c r="AI565" s="5">
        <v>0</v>
      </c>
      <c r="AJ565" s="5">
        <v>0</v>
      </c>
      <c r="AK565" s="5">
        <v>0</v>
      </c>
      <c r="AL565" s="5">
        <v>0</v>
      </c>
      <c r="AM565" s="5">
        <v>0</v>
      </c>
      <c r="AN565" s="5">
        <v>0</v>
      </c>
      <c r="AO565" s="5">
        <v>0</v>
      </c>
      <c r="AP565" s="5">
        <v>0</v>
      </c>
      <c r="AQ565" s="5">
        <v>0</v>
      </c>
    </row>
    <row r="566" spans="3:43" ht="15" customHeight="1">
      <c r="C566" s="1070"/>
      <c r="D566" s="476"/>
      <c r="E566" s="5" t="s">
        <v>271</v>
      </c>
      <c r="J566"/>
      <c r="K566"/>
      <c r="L566"/>
      <c r="M566"/>
      <c r="N566"/>
      <c r="O566"/>
      <c r="P566"/>
      <c r="Q566"/>
      <c r="R566"/>
      <c r="S566"/>
      <c r="T566"/>
      <c r="U566"/>
      <c r="V566"/>
      <c r="W566"/>
      <c r="X566"/>
      <c r="Y566"/>
      <c r="AA566" s="5">
        <v>1215469.7784928977</v>
      </c>
      <c r="AB566" s="5">
        <v>1349766.3972514719</v>
      </c>
      <c r="AC566" s="5">
        <v>2357443.8857181966</v>
      </c>
      <c r="AD566" s="5">
        <v>2954208.7810755074</v>
      </c>
      <c r="AE566" s="5">
        <v>2954208.7810755074</v>
      </c>
      <c r="AF566" s="5">
        <v>2954208.7810755074</v>
      </c>
      <c r="AG566" s="5">
        <v>2954208.7810755074</v>
      </c>
      <c r="AH566" s="5">
        <v>2954208.7810755074</v>
      </c>
      <c r="AI566" s="5">
        <v>2954208.7810755074</v>
      </c>
      <c r="AJ566" s="5">
        <v>2954208.7810755074</v>
      </c>
      <c r="AK566" s="5">
        <v>2954208.7810755074</v>
      </c>
      <c r="AL566" s="5">
        <v>2954208.7810755074</v>
      </c>
      <c r="AM566" s="5">
        <v>2954208.7810755074</v>
      </c>
      <c r="AN566" s="5">
        <v>2954208.7810755074</v>
      </c>
      <c r="AO566" s="5">
        <v>2954208.7810755074</v>
      </c>
      <c r="AP566" s="5">
        <v>2954208.7810755074</v>
      </c>
      <c r="AQ566" s="5">
        <v>2954208.7810755074</v>
      </c>
    </row>
    <row r="567" spans="3:43" ht="15" customHeight="1">
      <c r="C567" s="1070"/>
      <c r="D567" s="476"/>
      <c r="E567" s="5" t="s">
        <v>1253</v>
      </c>
      <c r="J567"/>
      <c r="K567"/>
      <c r="L567"/>
      <c r="M567"/>
      <c r="N567"/>
      <c r="O567"/>
      <c r="P567"/>
      <c r="Q567"/>
      <c r="R567"/>
      <c r="S567"/>
      <c r="T567"/>
      <c r="U567"/>
      <c r="V567"/>
      <c r="W567"/>
      <c r="X567"/>
      <c r="Y567"/>
      <c r="AA567" s="5">
        <v>260389.21261640266</v>
      </c>
      <c r="AB567" s="5">
        <v>289159.48023996502</v>
      </c>
      <c r="AC567" s="5">
        <v>505033.5006688945</v>
      </c>
      <c r="AD567" s="5">
        <v>632878.01311071962</v>
      </c>
      <c r="AE567" s="5">
        <v>632878.01311071962</v>
      </c>
      <c r="AF567" s="5">
        <v>632878.01311071962</v>
      </c>
      <c r="AG567" s="5">
        <v>632878.01311071962</v>
      </c>
      <c r="AH567" s="5">
        <v>632878.01311071962</v>
      </c>
      <c r="AI567" s="5">
        <v>632878.01311071962</v>
      </c>
      <c r="AJ567" s="5">
        <v>632878.01311071962</v>
      </c>
      <c r="AK567" s="5">
        <v>632878.01311071962</v>
      </c>
      <c r="AL567" s="5">
        <v>632878.01311071962</v>
      </c>
      <c r="AM567" s="5">
        <v>632878.01311071962</v>
      </c>
      <c r="AN567" s="5">
        <v>632878.01311071962</v>
      </c>
      <c r="AO567" s="5">
        <v>632878.01311071962</v>
      </c>
      <c r="AP567" s="5">
        <v>632878.01311071962</v>
      </c>
      <c r="AQ567" s="5">
        <v>632878.01311071962</v>
      </c>
    </row>
    <row r="568" spans="3:43" ht="15" customHeight="1">
      <c r="C568" s="1070"/>
      <c r="D568" s="476" t="s">
        <v>1357</v>
      </c>
      <c r="E568" s="5" t="s">
        <v>1232</v>
      </c>
      <c r="J568"/>
      <c r="K568"/>
      <c r="L568"/>
      <c r="M568"/>
      <c r="N568"/>
      <c r="O568"/>
      <c r="P568"/>
      <c r="Q568"/>
      <c r="R568"/>
      <c r="S568"/>
      <c r="T568"/>
      <c r="U568"/>
      <c r="V568"/>
      <c r="W568"/>
      <c r="X568"/>
      <c r="Y568"/>
    </row>
    <row r="569" spans="3:43" ht="15" customHeight="1">
      <c r="C569" s="5"/>
      <c r="D569" s="476"/>
      <c r="E569" s="5" t="s">
        <v>1254</v>
      </c>
      <c r="J569"/>
      <c r="K569"/>
      <c r="L569"/>
      <c r="M569"/>
      <c r="N569"/>
      <c r="O569"/>
      <c r="P569"/>
      <c r="Q569"/>
      <c r="R569"/>
      <c r="S569"/>
      <c r="T569"/>
      <c r="U569"/>
      <c r="V569"/>
      <c r="W569"/>
      <c r="X569"/>
      <c r="Y569"/>
      <c r="AA569" s="5">
        <v>6530.6712325114058</v>
      </c>
      <c r="AB569" s="5">
        <v>7252.2416740552289</v>
      </c>
      <c r="AC569" s="5">
        <v>12666.453118899721</v>
      </c>
      <c r="AD569" s="5">
        <v>15872.847390187206</v>
      </c>
      <c r="AE569" s="5">
        <v>15872.847390187206</v>
      </c>
      <c r="AF569" s="5">
        <v>15872.847390187206</v>
      </c>
      <c r="AG569" s="5">
        <v>15872.847390187206</v>
      </c>
      <c r="AH569" s="5">
        <v>15872.847390187206</v>
      </c>
      <c r="AI569" s="5">
        <v>15872.847390187206</v>
      </c>
      <c r="AJ569" s="5">
        <v>15872.847390187206</v>
      </c>
      <c r="AK569" s="5">
        <v>15872.847390187206</v>
      </c>
      <c r="AL569" s="5">
        <v>15872.847390187206</v>
      </c>
      <c r="AM569" s="5">
        <v>15872.847390187206</v>
      </c>
      <c r="AN569" s="5">
        <v>15872.847390187206</v>
      </c>
      <c r="AO569" s="5">
        <v>15872.847390187206</v>
      </c>
      <c r="AP569" s="5">
        <v>15872.847390187206</v>
      </c>
      <c r="AQ569" s="5">
        <v>15872.847390187206</v>
      </c>
    </row>
    <row r="570" spans="3:43" ht="15" customHeight="1">
      <c r="C570" s="5"/>
      <c r="D570" s="476"/>
      <c r="E570" s="5" t="s">
        <v>1255</v>
      </c>
      <c r="J570"/>
      <c r="K570"/>
      <c r="L570"/>
      <c r="M570"/>
      <c r="N570"/>
      <c r="O570"/>
      <c r="P570"/>
      <c r="Q570"/>
      <c r="R570"/>
      <c r="S570"/>
      <c r="T570"/>
      <c r="U570"/>
      <c r="V570"/>
      <c r="W570"/>
      <c r="X570"/>
      <c r="Y570"/>
      <c r="AA570" s="5">
        <v>1815.0726909128716</v>
      </c>
      <c r="AB570" s="5">
        <v>2015.6191211934201</v>
      </c>
      <c r="AC570" s="5">
        <v>3520.3935902316007</v>
      </c>
      <c r="AD570" s="5">
        <v>4411.548338481778</v>
      </c>
      <c r="AE570" s="5">
        <v>4411.548338481778</v>
      </c>
      <c r="AF570" s="5">
        <v>4411.548338481778</v>
      </c>
      <c r="AG570" s="5">
        <v>4411.548338481778</v>
      </c>
      <c r="AH570" s="5">
        <v>4411.548338481778</v>
      </c>
      <c r="AI570" s="5">
        <v>4411.548338481778</v>
      </c>
      <c r="AJ570" s="5">
        <v>4411.548338481778</v>
      </c>
      <c r="AK570" s="5">
        <v>4411.548338481778</v>
      </c>
      <c r="AL570" s="5">
        <v>4411.548338481778</v>
      </c>
      <c r="AM570" s="5">
        <v>4411.548338481778</v>
      </c>
      <c r="AN570" s="5">
        <v>4411.548338481778</v>
      </c>
      <c r="AO570" s="5">
        <v>4411.548338481778</v>
      </c>
      <c r="AP570" s="5">
        <v>4411.548338481778</v>
      </c>
      <c r="AQ570" s="5">
        <v>4411.548338481778</v>
      </c>
    </row>
    <row r="571" spans="3:43" ht="15" customHeight="1">
      <c r="C571" s="5"/>
      <c r="D571" s="476" t="s">
        <v>1357</v>
      </c>
      <c r="E571" s="5" t="s">
        <v>1360</v>
      </c>
      <c r="J571"/>
      <c r="K571"/>
      <c r="L571"/>
      <c r="M571"/>
      <c r="N571"/>
      <c r="O571"/>
      <c r="P571"/>
      <c r="Q571"/>
      <c r="R571"/>
      <c r="S571"/>
      <c r="T571"/>
      <c r="U571"/>
      <c r="V571"/>
      <c r="W571"/>
      <c r="X571"/>
      <c r="Y571"/>
    </row>
    <row r="572" spans="3:43" ht="15" customHeight="1">
      <c r="C572" s="5"/>
      <c r="D572" s="476"/>
      <c r="E572" s="5" t="s">
        <v>1256</v>
      </c>
      <c r="J572"/>
      <c r="K572"/>
      <c r="L572"/>
      <c r="M572"/>
      <c r="N572"/>
      <c r="O572"/>
      <c r="P572"/>
      <c r="Q572"/>
      <c r="R572"/>
      <c r="S572"/>
      <c r="T572"/>
      <c r="U572"/>
      <c r="V572"/>
      <c r="W572"/>
      <c r="X572"/>
      <c r="Y572"/>
      <c r="AA572" s="5">
        <v>1197473.4860301912</v>
      </c>
      <c r="AB572" s="5">
        <v>1247525.9934838712</v>
      </c>
      <c r="AC572" s="5">
        <v>2033579.4247818142</v>
      </c>
      <c r="AD572" s="5">
        <v>2348437.6067778915</v>
      </c>
      <c r="AE572" s="5">
        <v>2144959.1942175329</v>
      </c>
      <c r="AF572" s="5">
        <v>2137600.3104709238</v>
      </c>
      <c r="AG572" s="5">
        <v>2135840.8749839514</v>
      </c>
      <c r="AH572" s="5">
        <v>2189200.7299710661</v>
      </c>
      <c r="AI572" s="5">
        <v>2300840.6215048581</v>
      </c>
      <c r="AJ572" s="5">
        <v>2336244.1793045998</v>
      </c>
      <c r="AK572" s="5">
        <v>2223896.15008156</v>
      </c>
      <c r="AL572" s="5">
        <v>2193394.4370260537</v>
      </c>
      <c r="AM572" s="5">
        <v>2325740.8384765238</v>
      </c>
      <c r="AN572" s="5">
        <v>2472326.8867408335</v>
      </c>
      <c r="AO572" s="5">
        <v>2539071.4859989583</v>
      </c>
      <c r="AP572" s="5">
        <v>2605456.6467060447</v>
      </c>
      <c r="AQ572" s="5">
        <v>2731730.0592238605</v>
      </c>
    </row>
    <row r="573" spans="3:43" ht="15" customHeight="1">
      <c r="C573" s="1070"/>
      <c r="D573" s="476" t="s">
        <v>1357</v>
      </c>
      <c r="E573" s="5" t="s">
        <v>1233</v>
      </c>
      <c r="J573"/>
      <c r="K573"/>
      <c r="L573"/>
      <c r="M573"/>
      <c r="N573"/>
      <c r="O573"/>
      <c r="P573"/>
      <c r="Q573"/>
      <c r="R573"/>
      <c r="S573"/>
      <c r="T573"/>
      <c r="U573"/>
      <c r="V573"/>
      <c r="W573"/>
      <c r="X573"/>
      <c r="Y573"/>
    </row>
    <row r="574" spans="3:43" ht="15" customHeight="1">
      <c r="C574" s="1070"/>
      <c r="D574" s="476" t="s">
        <v>1357</v>
      </c>
      <c r="E574" s="5" t="s">
        <v>1356</v>
      </c>
      <c r="J574"/>
      <c r="K574"/>
      <c r="L574"/>
      <c r="M574"/>
      <c r="N574"/>
      <c r="O574"/>
      <c r="P574"/>
      <c r="Q574"/>
      <c r="R574"/>
      <c r="S574"/>
      <c r="T574"/>
      <c r="U574"/>
      <c r="V574"/>
      <c r="W574"/>
      <c r="X574"/>
      <c r="Y574"/>
    </row>
    <row r="575" spans="3:43" ht="15" customHeight="1">
      <c r="D575" s="476"/>
      <c r="E575" s="29" t="s">
        <v>24</v>
      </c>
      <c r="F575" s="29"/>
      <c r="G575" s="29"/>
      <c r="H575" s="29"/>
      <c r="I575" s="29"/>
      <c r="J575"/>
      <c r="K575"/>
      <c r="L575"/>
      <c r="M575"/>
      <c r="N575"/>
      <c r="O575"/>
      <c r="P575"/>
      <c r="Q575"/>
      <c r="R575"/>
      <c r="S575"/>
      <c r="T575"/>
      <c r="U575"/>
      <c r="V575"/>
      <c r="W575"/>
      <c r="X575"/>
      <c r="Y575"/>
      <c r="Z575" s="29"/>
      <c r="AA575" s="29">
        <v>12501871.137259366</v>
      </c>
      <c r="AB575" s="29">
        <v>13403888.810297132</v>
      </c>
      <c r="AC575" s="29">
        <v>23492440.559918929</v>
      </c>
      <c r="AD575" s="29">
        <v>29796685.134594265</v>
      </c>
      <c r="AE575" s="29">
        <v>30062070.437033128</v>
      </c>
      <c r="AF575" s="29">
        <v>30533180.009621818</v>
      </c>
      <c r="AG575" s="29">
        <v>31173866.014685582</v>
      </c>
      <c r="AH575" s="29">
        <v>31824702.495586317</v>
      </c>
      <c r="AI575" s="29">
        <v>32458685.987390015</v>
      </c>
      <c r="AJ575" s="29">
        <v>33010101.917451557</v>
      </c>
      <c r="AK575" s="29">
        <v>33380915.396332432</v>
      </c>
      <c r="AL575" s="29">
        <v>33754355.789971083</v>
      </c>
      <c r="AM575" s="29">
        <v>35796285.414425045</v>
      </c>
      <c r="AN575" s="29">
        <v>48891374.358027197</v>
      </c>
      <c r="AO575" s="29">
        <v>76777221.401914269</v>
      </c>
      <c r="AP575" s="29">
        <v>112030639.50866187</v>
      </c>
      <c r="AQ575" s="29">
        <v>142639786.88158309</v>
      </c>
    </row>
    <row r="576" spans="3:43" ht="15" customHeight="1">
      <c r="C576" s="1048"/>
      <c r="D576" s="618"/>
      <c r="J576"/>
      <c r="K576"/>
      <c r="L576"/>
      <c r="M576"/>
      <c r="N576"/>
      <c r="O576"/>
      <c r="P576"/>
      <c r="Q576"/>
      <c r="R576"/>
      <c r="S576"/>
      <c r="T576"/>
      <c r="U576"/>
      <c r="V576"/>
      <c r="W576"/>
      <c r="X576"/>
      <c r="Y576"/>
    </row>
    <row r="577" spans="1:43" ht="15" customHeight="1">
      <c r="C577" s="1048"/>
      <c r="D577" s="618"/>
      <c r="J577"/>
      <c r="K577"/>
      <c r="L577"/>
      <c r="M577"/>
      <c r="N577"/>
      <c r="O577"/>
      <c r="P577"/>
      <c r="Q577"/>
      <c r="R577"/>
      <c r="S577"/>
      <c r="T577"/>
      <c r="U577"/>
      <c r="V577"/>
      <c r="W577"/>
      <c r="X577"/>
      <c r="Y577"/>
    </row>
    <row r="578" spans="1:43" ht="15" customHeight="1">
      <c r="C578" s="1048"/>
      <c r="D578" s="29" t="s">
        <v>1371</v>
      </c>
      <c r="J578"/>
      <c r="K578"/>
      <c r="L578"/>
      <c r="M578"/>
      <c r="N578"/>
      <c r="O578"/>
      <c r="P578"/>
      <c r="Q578"/>
      <c r="R578"/>
      <c r="S578"/>
      <c r="T578"/>
      <c r="U578"/>
      <c r="V578"/>
      <c r="W578"/>
      <c r="X578"/>
      <c r="Y578"/>
    </row>
    <row r="579" spans="1:43" ht="15" customHeight="1">
      <c r="A579" s="229"/>
      <c r="B579" s="229"/>
      <c r="C579" s="1048"/>
      <c r="E579" s="5" t="s">
        <v>1228</v>
      </c>
      <c r="J579"/>
      <c r="K579"/>
      <c r="L579"/>
      <c r="M579"/>
      <c r="N579"/>
      <c r="O579"/>
      <c r="P579"/>
      <c r="Q579"/>
      <c r="R579"/>
      <c r="S579"/>
      <c r="T579"/>
      <c r="U579"/>
      <c r="V579"/>
      <c r="W579"/>
      <c r="X579"/>
      <c r="Y579"/>
      <c r="AA579" s="5">
        <v>404339.48464221507</v>
      </c>
      <c r="AB579" s="5">
        <v>274547.02642789856</v>
      </c>
      <c r="AC579" s="5">
        <v>879153.71235363185</v>
      </c>
      <c r="AD579" s="5">
        <v>1284036.5944288522</v>
      </c>
      <c r="AE579" s="5">
        <v>1283263.4149422944</v>
      </c>
      <c r="AF579" s="5">
        <v>1141431.7727471441</v>
      </c>
      <c r="AG579" s="5">
        <v>1169788.0781879947</v>
      </c>
      <c r="AH579" s="5">
        <v>1187026.7295173109</v>
      </c>
      <c r="AI579" s="5">
        <v>1187681.369249694</v>
      </c>
      <c r="AJ579" s="5">
        <v>1311007.7000025138</v>
      </c>
      <c r="AK579" s="5">
        <v>1503926.532160908</v>
      </c>
      <c r="AL579" s="5">
        <v>1536407.1152185425</v>
      </c>
      <c r="AM579" s="5">
        <v>1574149.9250721931</v>
      </c>
      <c r="AN579" s="5">
        <v>1545567.7624131516</v>
      </c>
      <c r="AO579" s="5">
        <v>1598486.2084704638</v>
      </c>
      <c r="AP579" s="5">
        <v>1583795.735078305</v>
      </c>
      <c r="AQ579" s="5">
        <v>834619.74211634696</v>
      </c>
    </row>
    <row r="580" spans="1:43" ht="15" customHeight="1">
      <c r="A580" s="229"/>
      <c r="B580" s="229"/>
      <c r="C580" s="1048"/>
      <c r="D580" s="29">
        <v>627</v>
      </c>
      <c r="E580" s="5" t="s">
        <v>1233</v>
      </c>
      <c r="J580"/>
      <c r="K580"/>
      <c r="L580"/>
      <c r="M580"/>
      <c r="N580"/>
      <c r="O580"/>
      <c r="P580"/>
      <c r="Q580"/>
      <c r="R580"/>
      <c r="S580"/>
      <c r="T580"/>
      <c r="U580"/>
      <c r="V580"/>
      <c r="W580"/>
      <c r="X580"/>
      <c r="Y580"/>
      <c r="AA580" s="5">
        <v>8728.2464069017442</v>
      </c>
      <c r="AB580" s="5">
        <v>9793.5799854206853</v>
      </c>
      <c r="AC580" s="5">
        <v>17302.888655289193</v>
      </c>
      <c r="AD580" s="5">
        <v>22120.977978655021</v>
      </c>
      <c r="AE580" s="5">
        <v>22680.973202302936</v>
      </c>
      <c r="AF580" s="5">
        <v>23255.144772530533</v>
      </c>
      <c r="AG580" s="5">
        <v>23843.851565260207</v>
      </c>
      <c r="AH580" s="5">
        <v>24447.461541401339</v>
      </c>
      <c r="AI580" s="5">
        <v>25066.351976838196</v>
      </c>
      <c r="AJ580" s="5">
        <v>25700.909698239644</v>
      </c>
      <c r="AK580" s="5">
        <v>26351.531324838055</v>
      </c>
      <c r="AL580" s="5">
        <v>27018.623516329564</v>
      </c>
      <c r="AM580" s="5">
        <v>27702.603227049578</v>
      </c>
      <c r="AN580" s="5">
        <v>28403.897966582794</v>
      </c>
      <c r="AO580" s="5">
        <v>29122.946066970471</v>
      </c>
      <c r="AP580" s="5">
        <v>29860.196956682252</v>
      </c>
      <c r="AQ580" s="5">
        <v>30616.111441523768</v>
      </c>
    </row>
    <row r="581" spans="1:43" ht="15" customHeight="1">
      <c r="A581" s="229"/>
      <c r="B581" s="229"/>
      <c r="C581" s="1048"/>
      <c r="D581" s="29">
        <v>628</v>
      </c>
      <c r="E581" s="5" t="s">
        <v>1356</v>
      </c>
      <c r="J581"/>
      <c r="K581"/>
      <c r="L581"/>
      <c r="M581"/>
      <c r="N581"/>
      <c r="O581"/>
      <c r="P581"/>
      <c r="Q581"/>
      <c r="R581"/>
      <c r="S581"/>
      <c r="T581"/>
      <c r="U581"/>
      <c r="V581"/>
      <c r="W581"/>
      <c r="X581"/>
      <c r="Y581"/>
      <c r="AA581" s="5">
        <v>0</v>
      </c>
      <c r="AB581" s="5">
        <v>0</v>
      </c>
      <c r="AC581" s="5">
        <v>0</v>
      </c>
      <c r="AD581" s="5">
        <v>0</v>
      </c>
      <c r="AE581" s="5">
        <v>0</v>
      </c>
      <c r="AF581" s="5">
        <v>0</v>
      </c>
      <c r="AG581" s="5">
        <v>0</v>
      </c>
      <c r="AH581" s="5">
        <v>0</v>
      </c>
      <c r="AI581" s="5">
        <v>0</v>
      </c>
      <c r="AJ581" s="5">
        <v>0</v>
      </c>
      <c r="AK581" s="5">
        <v>0</v>
      </c>
      <c r="AL581" s="5">
        <v>0</v>
      </c>
      <c r="AM581" s="5">
        <v>0</v>
      </c>
      <c r="AN581" s="5">
        <v>0</v>
      </c>
      <c r="AO581" s="5">
        <v>0</v>
      </c>
      <c r="AP581" s="5">
        <v>0</v>
      </c>
      <c r="AQ581" s="5">
        <v>0</v>
      </c>
    </row>
    <row r="582" spans="1:43" ht="15" customHeight="1">
      <c r="A582" s="229"/>
      <c r="B582" s="229"/>
      <c r="C582" s="1048"/>
      <c r="D582" s="29">
        <v>629</v>
      </c>
      <c r="E582" s="5" t="s">
        <v>1232</v>
      </c>
      <c r="J582"/>
      <c r="K582"/>
      <c r="L582"/>
      <c r="M582"/>
      <c r="N582"/>
      <c r="O582"/>
      <c r="P582"/>
      <c r="Q582"/>
      <c r="R582"/>
      <c r="S582"/>
      <c r="T582"/>
      <c r="U582"/>
      <c r="V582"/>
      <c r="W582"/>
      <c r="X582"/>
      <c r="Y582"/>
      <c r="AA582" s="5">
        <v>817.8760591756436</v>
      </c>
      <c r="AB582" s="5">
        <v>917.70262092549819</v>
      </c>
      <c r="AC582" s="5">
        <v>1621.3587158300943</v>
      </c>
      <c r="AD582" s="5">
        <v>2072.8354185770149</v>
      </c>
      <c r="AE582" s="5">
        <v>2125.3094970255916</v>
      </c>
      <c r="AF582" s="5">
        <v>2179.1119630945177</v>
      </c>
      <c r="AG582" s="5">
        <v>2234.2764450764662</v>
      </c>
      <c r="AH582" s="5">
        <v>2290.837422568482</v>
      </c>
      <c r="AI582" s="5">
        <v>2348.8302480226703</v>
      </c>
      <c r="AJ582" s="5">
        <v>2408.2911688427848</v>
      </c>
      <c r="AK582" s="5">
        <v>2469.2573500399594</v>
      </c>
      <c r="AL582" s="5">
        <v>2531.766897462061</v>
      </c>
      <c r="AM582" s="5">
        <v>2595.8588816110714</v>
      </c>
      <c r="AN582" s="5">
        <v>2661.5733620634564</v>
      </c>
      <c r="AO582" s="5">
        <v>2728.9514125087007</v>
      </c>
      <c r="AP582" s="5">
        <v>2798.0351464216656</v>
      </c>
      <c r="AQ582" s="5">
        <v>2868.8677433849225</v>
      </c>
    </row>
    <row r="583" spans="1:43" ht="15" customHeight="1">
      <c r="A583" s="229"/>
      <c r="B583" s="229"/>
      <c r="C583" s="1048"/>
      <c r="D583" s="29">
        <v>630</v>
      </c>
      <c r="E583" s="5" t="s">
        <v>1360</v>
      </c>
      <c r="J583"/>
      <c r="K583"/>
      <c r="L583"/>
      <c r="M583"/>
      <c r="N583"/>
      <c r="O583"/>
      <c r="P583"/>
      <c r="Q583"/>
      <c r="R583"/>
      <c r="S583"/>
      <c r="T583"/>
      <c r="U583"/>
      <c r="V583"/>
      <c r="W583"/>
      <c r="X583"/>
      <c r="Y583"/>
      <c r="AA583" s="5">
        <v>0</v>
      </c>
      <c r="AB583" s="5">
        <v>0</v>
      </c>
      <c r="AC583" s="5">
        <v>0</v>
      </c>
      <c r="AD583" s="5">
        <v>0</v>
      </c>
      <c r="AE583" s="5">
        <v>0</v>
      </c>
      <c r="AF583" s="5">
        <v>0</v>
      </c>
      <c r="AG583" s="5">
        <v>0</v>
      </c>
      <c r="AH583" s="5">
        <v>0</v>
      </c>
      <c r="AI583" s="5">
        <v>0</v>
      </c>
      <c r="AJ583" s="5">
        <v>0</v>
      </c>
      <c r="AK583" s="5">
        <v>0</v>
      </c>
      <c r="AL583" s="5">
        <v>0</v>
      </c>
      <c r="AM583" s="5">
        <v>0</v>
      </c>
      <c r="AN583" s="5">
        <v>0</v>
      </c>
      <c r="AO583" s="5">
        <v>0</v>
      </c>
      <c r="AP583" s="5">
        <v>0</v>
      </c>
      <c r="AQ583" s="5">
        <v>0</v>
      </c>
    </row>
    <row r="584" spans="1:43" ht="15" customHeight="1">
      <c r="A584" s="229"/>
      <c r="B584" s="229"/>
      <c r="C584" s="1048"/>
      <c r="E584" s="29" t="s">
        <v>24</v>
      </c>
      <c r="J584"/>
      <c r="K584"/>
      <c r="L584"/>
      <c r="M584"/>
      <c r="N584"/>
      <c r="O584"/>
      <c r="P584"/>
      <c r="Q584"/>
      <c r="R584"/>
      <c r="S584"/>
      <c r="T584"/>
      <c r="U584"/>
      <c r="V584"/>
      <c r="W584"/>
      <c r="X584"/>
      <c r="Y584"/>
      <c r="AA584" s="29">
        <v>413885.60710829246</v>
      </c>
      <c r="AB584" s="29">
        <v>285258.30903424474</v>
      </c>
      <c r="AC584" s="29">
        <v>898077.95972475118</v>
      </c>
      <c r="AD584" s="29">
        <v>1308230.4078260844</v>
      </c>
      <c r="AE584" s="29">
        <v>1308069.697641623</v>
      </c>
      <c r="AF584" s="29">
        <v>1166866.0294827691</v>
      </c>
      <c r="AG584" s="29">
        <v>1195866.2061983314</v>
      </c>
      <c r="AH584" s="29">
        <v>1213765.0284812807</v>
      </c>
      <c r="AI584" s="29">
        <v>1215096.5514745549</v>
      </c>
      <c r="AJ584" s="29">
        <v>1339116.9008695961</v>
      </c>
      <c r="AK584" s="29">
        <v>1532747.3208357859</v>
      </c>
      <c r="AL584" s="29">
        <v>1565957.5056323342</v>
      </c>
      <c r="AM584" s="29">
        <v>1604448.3871808539</v>
      </c>
      <c r="AN584" s="29">
        <v>1576633.2337417977</v>
      </c>
      <c r="AO584" s="29">
        <v>1630338.105949943</v>
      </c>
      <c r="AP584" s="29">
        <v>1616453.967181409</v>
      </c>
      <c r="AQ584" s="29">
        <v>868104.72130125563</v>
      </c>
    </row>
    <row r="585" spans="1:43" ht="15" customHeight="1">
      <c r="A585" s="229"/>
      <c r="B585" s="229"/>
      <c r="C585" s="1048"/>
      <c r="J585"/>
      <c r="K585"/>
      <c r="L585"/>
      <c r="M585"/>
      <c r="N585"/>
      <c r="O585"/>
      <c r="P585"/>
      <c r="Q585"/>
      <c r="R585"/>
      <c r="S585"/>
      <c r="T585"/>
      <c r="U585"/>
      <c r="V585"/>
      <c r="W585"/>
      <c r="X585"/>
      <c r="Y585"/>
    </row>
    <row r="586" spans="1:43" ht="15" customHeight="1">
      <c r="A586" s="229"/>
      <c r="B586" s="229"/>
      <c r="C586" s="1048"/>
      <c r="D586" s="29" t="s">
        <v>1372</v>
      </c>
      <c r="J586"/>
      <c r="K586"/>
      <c r="L586"/>
      <c r="M586"/>
      <c r="N586"/>
      <c r="O586"/>
      <c r="P586"/>
      <c r="Q586"/>
      <c r="R586"/>
      <c r="S586"/>
      <c r="T586"/>
      <c r="U586"/>
      <c r="V586"/>
      <c r="W586"/>
      <c r="X586"/>
      <c r="Y586"/>
      <c r="AA586" s="29">
        <v>12915756.744367659</v>
      </c>
      <c r="AB586" s="29">
        <v>13689147.119331377</v>
      </c>
      <c r="AC586" s="29">
        <v>24390518.519643679</v>
      </c>
      <c r="AD586" s="29">
        <v>31104915.54242035</v>
      </c>
      <c r="AE586" s="29">
        <v>31370140.13467475</v>
      </c>
      <c r="AF586" s="29">
        <v>31700046.039104588</v>
      </c>
      <c r="AG586" s="29">
        <v>32369732.220883913</v>
      </c>
      <c r="AH586" s="29">
        <v>33038467.524067599</v>
      </c>
      <c r="AI586" s="29">
        <v>33673782.538864568</v>
      </c>
      <c r="AJ586" s="29">
        <v>34349218.818321154</v>
      </c>
      <c r="AK586" s="29">
        <v>34913662.717168219</v>
      </c>
      <c r="AL586" s="29">
        <v>35320313.295603417</v>
      </c>
      <c r="AM586" s="29">
        <v>37400733.801605903</v>
      </c>
      <c r="AN586" s="29">
        <v>50468007.591768995</v>
      </c>
      <c r="AO586" s="29">
        <v>78407559.507864207</v>
      </c>
      <c r="AP586" s="29">
        <v>113647093.47584328</v>
      </c>
      <c r="AQ586" s="29">
        <v>143507891.60288435</v>
      </c>
    </row>
    <row r="587" spans="1:43" ht="15" customHeight="1">
      <c r="A587" s="229"/>
      <c r="B587" s="229"/>
      <c r="C587" s="1048"/>
      <c r="E587" s="29"/>
      <c r="J587"/>
      <c r="K587"/>
      <c r="L587"/>
      <c r="M587"/>
      <c r="N587"/>
      <c r="O587"/>
      <c r="P587"/>
      <c r="Q587"/>
      <c r="R587"/>
      <c r="S587"/>
      <c r="T587"/>
      <c r="U587"/>
      <c r="V587"/>
      <c r="W587"/>
      <c r="X587"/>
      <c r="Y587"/>
      <c r="Z587" s="29"/>
      <c r="AA587" s="29"/>
      <c r="AB587" s="29"/>
      <c r="AC587" s="29"/>
      <c r="AD587" s="29"/>
      <c r="AE587" s="29"/>
      <c r="AF587" s="29"/>
      <c r="AG587" s="29"/>
      <c r="AH587" s="29"/>
      <c r="AI587" s="29"/>
      <c r="AJ587" s="29"/>
      <c r="AK587" s="29"/>
      <c r="AL587" s="29"/>
      <c r="AM587" s="29"/>
      <c r="AN587" s="29"/>
      <c r="AO587" s="29"/>
      <c r="AP587" s="29"/>
      <c r="AQ587" s="29"/>
    </row>
    <row r="588" spans="1:43" ht="15" customHeight="1">
      <c r="J588"/>
      <c r="K588"/>
      <c r="L588"/>
      <c r="M588"/>
      <c r="N588"/>
      <c r="O588"/>
      <c r="P588"/>
      <c r="Q588"/>
      <c r="R588"/>
      <c r="S588"/>
      <c r="T588"/>
      <c r="U588"/>
      <c r="V588"/>
      <c r="W588"/>
      <c r="X588"/>
      <c r="Y588"/>
    </row>
    <row r="589" spans="1:43" s="5" customFormat="1" ht="15" customHeight="1">
      <c r="A589" s="171"/>
      <c r="B589" s="171"/>
      <c r="C589" s="1051"/>
      <c r="D589" s="29" t="s">
        <v>724</v>
      </c>
    </row>
    <row r="590" spans="1:43" s="5" customFormat="1" ht="15" customHeight="1">
      <c r="A590" s="171"/>
      <c r="B590" s="171"/>
      <c r="C590" s="1078" t="s">
        <v>1359</v>
      </c>
      <c r="D590" s="29"/>
      <c r="E590" s="5" t="s">
        <v>1373</v>
      </c>
      <c r="X590" s="5">
        <v>0</v>
      </c>
      <c r="Y590" s="5">
        <v>0</v>
      </c>
      <c r="Z590" s="5">
        <v>0</v>
      </c>
      <c r="AA590" s="5">
        <v>0</v>
      </c>
      <c r="AB590" s="5">
        <v>0</v>
      </c>
      <c r="AC590" s="5">
        <v>0</v>
      </c>
      <c r="AD590" s="5">
        <v>0</v>
      </c>
      <c r="AE590" s="5">
        <v>0</v>
      </c>
      <c r="AF590" s="5">
        <v>0</v>
      </c>
      <c r="AG590" s="5">
        <v>0</v>
      </c>
      <c r="AH590" s="5">
        <v>0</v>
      </c>
      <c r="AI590" s="5">
        <v>0</v>
      </c>
      <c r="AJ590" s="5">
        <v>0</v>
      </c>
      <c r="AK590" s="5">
        <v>0</v>
      </c>
      <c r="AL590" s="5">
        <v>0</v>
      </c>
      <c r="AM590" s="5">
        <v>0</v>
      </c>
      <c r="AN590" s="5">
        <v>0</v>
      </c>
      <c r="AO590" s="5">
        <v>0</v>
      </c>
      <c r="AP590" s="5">
        <v>0</v>
      </c>
      <c r="AQ590" s="5">
        <v>0</v>
      </c>
    </row>
    <row r="591" spans="1:43" s="5" customFormat="1" ht="15" customHeight="1">
      <c r="A591" s="171"/>
      <c r="B591" s="171"/>
      <c r="C591" s="1078" t="s">
        <v>1359</v>
      </c>
      <c r="D591" s="29"/>
      <c r="E591" s="5" t="s">
        <v>251</v>
      </c>
      <c r="X591" s="5">
        <v>0</v>
      </c>
      <c r="Y591" s="5">
        <v>0</v>
      </c>
      <c r="Z591" s="5">
        <v>0</v>
      </c>
      <c r="AA591" s="5">
        <v>0</v>
      </c>
      <c r="AB591" s="5">
        <v>0</v>
      </c>
      <c r="AC591" s="5">
        <v>0</v>
      </c>
      <c r="AD591" s="5">
        <v>0</v>
      </c>
      <c r="AE591" s="5">
        <v>0</v>
      </c>
      <c r="AF591" s="5">
        <v>0</v>
      </c>
      <c r="AG591" s="5">
        <v>0</v>
      </c>
      <c r="AH591" s="5">
        <v>0</v>
      </c>
      <c r="AI591" s="5">
        <v>0</v>
      </c>
      <c r="AJ591" s="5">
        <v>0</v>
      </c>
      <c r="AK591" s="5">
        <v>0</v>
      </c>
      <c r="AL591" s="5">
        <v>0</v>
      </c>
      <c r="AM591" s="5">
        <v>0</v>
      </c>
      <c r="AN591" s="5">
        <v>0</v>
      </c>
      <c r="AO591" s="5">
        <v>0</v>
      </c>
      <c r="AP591" s="5">
        <v>0</v>
      </c>
      <c r="AQ591" s="5">
        <v>0</v>
      </c>
    </row>
    <row r="592" spans="1:43" s="5" customFormat="1" ht="15" customHeight="1">
      <c r="A592" s="171"/>
      <c r="B592" s="171"/>
      <c r="C592" s="1078" t="s">
        <v>1359</v>
      </c>
      <c r="D592" s="29"/>
      <c r="E592" s="5" t="s">
        <v>260</v>
      </c>
      <c r="X592" s="5">
        <v>0</v>
      </c>
      <c r="Y592" s="5">
        <v>0</v>
      </c>
      <c r="Z592" s="5">
        <v>0</v>
      </c>
      <c r="AA592" s="5">
        <v>0</v>
      </c>
      <c r="AB592" s="5">
        <v>0</v>
      </c>
      <c r="AC592" s="5">
        <v>0</v>
      </c>
      <c r="AD592" s="5">
        <v>0</v>
      </c>
      <c r="AE592" s="5">
        <v>0</v>
      </c>
      <c r="AF592" s="5">
        <v>0</v>
      </c>
      <c r="AG592" s="5">
        <v>0</v>
      </c>
      <c r="AH592" s="5">
        <v>0</v>
      </c>
      <c r="AI592" s="5">
        <v>0</v>
      </c>
      <c r="AJ592" s="5">
        <v>0</v>
      </c>
      <c r="AK592" s="5">
        <v>0</v>
      </c>
      <c r="AL592" s="5">
        <v>0</v>
      </c>
      <c r="AM592" s="5">
        <v>0</v>
      </c>
      <c r="AN592" s="5">
        <v>0</v>
      </c>
      <c r="AO592" s="5">
        <v>0</v>
      </c>
      <c r="AP592" s="5">
        <v>0</v>
      </c>
      <c r="AQ592" s="5">
        <v>0</v>
      </c>
    </row>
    <row r="593" spans="1:256" s="5" customFormat="1" ht="15" customHeight="1">
      <c r="A593" s="171"/>
      <c r="B593" s="171"/>
      <c r="C593" s="1078" t="s">
        <v>1374</v>
      </c>
      <c r="D593" s="29"/>
      <c r="E593" s="5" t="s">
        <v>1331</v>
      </c>
      <c r="X593" s="5">
        <v>0</v>
      </c>
      <c r="Y593" s="5">
        <v>0</v>
      </c>
      <c r="Z593" s="5">
        <v>0</v>
      </c>
      <c r="AA593" s="5">
        <v>0</v>
      </c>
      <c r="AB593" s="5">
        <v>0</v>
      </c>
      <c r="AC593" s="5">
        <v>0</v>
      </c>
      <c r="AD593" s="5">
        <v>0</v>
      </c>
      <c r="AE593" s="5">
        <v>0</v>
      </c>
      <c r="AF593" s="5">
        <v>0</v>
      </c>
      <c r="AG593" s="5">
        <v>0</v>
      </c>
      <c r="AH593" s="5">
        <v>0</v>
      </c>
      <c r="AI593" s="5">
        <v>0</v>
      </c>
      <c r="AJ593" s="5">
        <v>0</v>
      </c>
      <c r="AK593" s="5">
        <v>0</v>
      </c>
      <c r="AL593" s="5">
        <v>0</v>
      </c>
      <c r="AM593" s="5">
        <v>0</v>
      </c>
      <c r="AN593" s="5">
        <v>0</v>
      </c>
      <c r="AO593" s="5">
        <v>0</v>
      </c>
      <c r="AP593" s="5">
        <v>0</v>
      </c>
      <c r="AQ593" s="5">
        <v>0</v>
      </c>
    </row>
    <row r="594" spans="1:256" s="5" customFormat="1" ht="15" customHeight="1">
      <c r="A594" s="171"/>
      <c r="B594" s="171"/>
      <c r="C594" s="1078" t="s">
        <v>1359</v>
      </c>
      <c r="D594" s="29"/>
      <c r="E594" s="5" t="s">
        <v>256</v>
      </c>
      <c r="X594" s="5">
        <v>0</v>
      </c>
      <c r="Y594" s="5">
        <v>0</v>
      </c>
      <c r="Z594" s="5">
        <v>0</v>
      </c>
      <c r="AA594" s="5">
        <v>0</v>
      </c>
      <c r="AB594" s="5">
        <v>0</v>
      </c>
      <c r="AC594" s="5">
        <v>0</v>
      </c>
      <c r="AD594" s="5">
        <v>0</v>
      </c>
      <c r="AE594" s="5">
        <v>0</v>
      </c>
      <c r="AF594" s="5">
        <v>0</v>
      </c>
      <c r="AG594" s="5">
        <v>0</v>
      </c>
      <c r="AH594" s="5">
        <v>0</v>
      </c>
      <c r="AI594" s="5">
        <v>0</v>
      </c>
      <c r="AJ594" s="5">
        <v>0</v>
      </c>
      <c r="AK594" s="5">
        <v>0</v>
      </c>
      <c r="AL594" s="5">
        <v>0</v>
      </c>
      <c r="AM594" s="5">
        <v>0</v>
      </c>
      <c r="AN594" s="5">
        <v>0</v>
      </c>
      <c r="AO594" s="5">
        <v>0</v>
      </c>
      <c r="AP594" s="5">
        <v>0</v>
      </c>
      <c r="AQ594" s="5">
        <v>0</v>
      </c>
    </row>
    <row r="595" spans="1:256" s="29" customFormat="1" ht="15" customHeight="1">
      <c r="A595" s="171"/>
      <c r="B595" s="171"/>
      <c r="C595" s="1078" t="s">
        <v>1359</v>
      </c>
      <c r="E595" s="5" t="s">
        <v>257</v>
      </c>
      <c r="F595" s="5"/>
      <c r="G595" s="5"/>
      <c r="H595" s="5"/>
      <c r="I595" s="5"/>
      <c r="J595" s="5"/>
      <c r="K595" s="5"/>
      <c r="L595" s="5"/>
      <c r="M595" s="5"/>
      <c r="N595" s="5"/>
      <c r="O595" s="5"/>
      <c r="P595" s="5"/>
      <c r="Q595" s="5"/>
      <c r="R595" s="5"/>
      <c r="S595" s="5"/>
      <c r="T595" s="5"/>
      <c r="U595" s="5"/>
      <c r="V595" s="5"/>
      <c r="W595" s="5"/>
      <c r="X595" s="5">
        <v>0</v>
      </c>
      <c r="Y595" s="5">
        <v>0</v>
      </c>
      <c r="Z595" s="5">
        <v>0</v>
      </c>
      <c r="AA595" s="5">
        <v>0</v>
      </c>
      <c r="AB595" s="5">
        <v>0</v>
      </c>
      <c r="AC595" s="5">
        <v>0</v>
      </c>
      <c r="AD595" s="5">
        <v>0</v>
      </c>
      <c r="AE595" s="5">
        <v>0</v>
      </c>
      <c r="AF595" s="5">
        <v>0</v>
      </c>
      <c r="AG595" s="5">
        <v>0</v>
      </c>
      <c r="AH595" s="5">
        <v>0</v>
      </c>
      <c r="AI595" s="5">
        <v>0</v>
      </c>
      <c r="AJ595" s="5">
        <v>0</v>
      </c>
      <c r="AK595" s="5">
        <v>0</v>
      </c>
      <c r="AL595" s="5">
        <v>0</v>
      </c>
      <c r="AM595" s="5">
        <v>0</v>
      </c>
      <c r="AN595" s="5">
        <v>0</v>
      </c>
      <c r="AO595" s="5">
        <v>0</v>
      </c>
      <c r="AP595" s="5">
        <v>0</v>
      </c>
      <c r="AQ595" s="5">
        <v>0</v>
      </c>
      <c r="AR595" s="5"/>
      <c r="AS595" s="5"/>
      <c r="AT595" s="5"/>
      <c r="AU595" s="5"/>
      <c r="AV595" s="5"/>
      <c r="AW595" s="5"/>
      <c r="AX595" s="5"/>
      <c r="AY595" s="5"/>
      <c r="AZ595" s="5"/>
      <c r="BA595" s="5"/>
      <c r="BB595" s="5"/>
      <c r="BC595" s="5"/>
      <c r="BD595" s="5"/>
      <c r="BE595" s="5"/>
      <c r="BF595" s="5"/>
      <c r="BG595" s="5"/>
      <c r="BH595" s="5"/>
      <c r="BI595" s="5"/>
      <c r="BJ595" s="5"/>
      <c r="BK595" s="5"/>
      <c r="BL595" s="5"/>
      <c r="BM595" s="5"/>
      <c r="BN595" s="5"/>
      <c r="BO595" s="5"/>
      <c r="BP595" s="5"/>
      <c r="BQ595" s="5"/>
      <c r="BR595" s="5"/>
      <c r="BS595" s="5"/>
      <c r="BT595" s="5"/>
      <c r="BU595" s="5"/>
      <c r="BV595" s="5"/>
      <c r="BW595" s="5"/>
      <c r="BX595" s="5"/>
      <c r="BY595" s="5"/>
      <c r="BZ595" s="5"/>
      <c r="CA595" s="5"/>
      <c r="CB595" s="5"/>
      <c r="CC595" s="5"/>
      <c r="CD595" s="5"/>
      <c r="CE595" s="5"/>
      <c r="CF595" s="5"/>
      <c r="CG595" s="5"/>
      <c r="CH595" s="5"/>
      <c r="CI595" s="5"/>
      <c r="CJ595" s="5"/>
      <c r="CK595" s="5"/>
      <c r="CL595" s="5"/>
      <c r="CM595" s="5"/>
      <c r="CN595" s="5"/>
      <c r="CO595" s="5"/>
      <c r="CP595" s="5"/>
      <c r="CQ595" s="5"/>
      <c r="CR595" s="5"/>
      <c r="CS595" s="5"/>
      <c r="CT595" s="5"/>
      <c r="CU595" s="5"/>
      <c r="CV595" s="5"/>
      <c r="CW595" s="5"/>
      <c r="CX595" s="5"/>
      <c r="CY595" s="5"/>
      <c r="CZ595" s="5"/>
      <c r="DA595" s="5"/>
      <c r="DB595" s="5"/>
      <c r="DC595" s="5"/>
      <c r="DD595" s="5"/>
      <c r="DE595" s="5"/>
      <c r="DF595" s="5"/>
      <c r="DG595" s="5"/>
      <c r="DH595" s="5"/>
      <c r="DI595" s="5"/>
      <c r="DJ595" s="5"/>
      <c r="DK595" s="5"/>
      <c r="DL595" s="5"/>
      <c r="DM595" s="5"/>
      <c r="DN595" s="5"/>
      <c r="DO595" s="5"/>
      <c r="DP595" s="5"/>
      <c r="DQ595" s="5"/>
      <c r="DR595" s="5"/>
      <c r="DS595" s="5"/>
      <c r="DT595" s="5"/>
      <c r="DU595" s="5"/>
      <c r="DV595" s="5"/>
      <c r="DW595" s="5"/>
      <c r="DX595" s="5"/>
      <c r="DY595" s="5"/>
      <c r="DZ595" s="5"/>
      <c r="EA595" s="5"/>
      <c r="EB595" s="5"/>
      <c r="EC595" s="5"/>
      <c r="ED595" s="5"/>
      <c r="EE595" s="5"/>
      <c r="EF595" s="5"/>
      <c r="EG595" s="5"/>
      <c r="EH595" s="5"/>
      <c r="EI595" s="5"/>
      <c r="EJ595" s="5"/>
      <c r="EK595" s="5"/>
      <c r="EL595" s="5"/>
      <c r="EM595" s="5"/>
      <c r="EN595" s="5"/>
      <c r="EO595" s="5"/>
      <c r="EP595" s="5"/>
      <c r="EQ595" s="5"/>
      <c r="ER595" s="5"/>
      <c r="ES595" s="5"/>
      <c r="ET595" s="5"/>
      <c r="EU595" s="5"/>
      <c r="EV595" s="5"/>
      <c r="EW595" s="5"/>
      <c r="EX595" s="5"/>
      <c r="EY595" s="5"/>
      <c r="EZ595" s="5"/>
      <c r="FA595" s="5"/>
      <c r="FB595" s="5"/>
      <c r="FC595" s="5"/>
      <c r="FD595" s="5"/>
      <c r="FE595" s="5"/>
      <c r="FF595" s="5"/>
      <c r="FG595" s="5"/>
      <c r="FH595" s="5"/>
      <c r="FI595" s="5"/>
      <c r="FJ595" s="5"/>
      <c r="FK595" s="5"/>
      <c r="FL595" s="5"/>
      <c r="FM595" s="5"/>
      <c r="FN595" s="5"/>
      <c r="FO595" s="5"/>
      <c r="FP595" s="5"/>
      <c r="FQ595" s="5"/>
      <c r="FR595" s="5"/>
      <c r="FS595" s="5"/>
      <c r="FT595" s="5"/>
      <c r="FU595" s="5"/>
      <c r="FV595" s="5"/>
      <c r="FW595" s="5"/>
      <c r="FX595" s="5"/>
      <c r="FY595" s="5"/>
      <c r="FZ595" s="5"/>
      <c r="GA595" s="5"/>
      <c r="GB595" s="5"/>
      <c r="GC595" s="5"/>
      <c r="GD595" s="5"/>
      <c r="GE595" s="5"/>
      <c r="GF595" s="5"/>
      <c r="GG595" s="5"/>
      <c r="GH595" s="5"/>
      <c r="GI595" s="5"/>
      <c r="GJ595" s="5"/>
      <c r="GK595" s="5"/>
      <c r="GL595" s="5"/>
      <c r="GM595" s="5"/>
      <c r="GN595" s="5"/>
      <c r="GO595" s="5"/>
      <c r="GP595" s="5"/>
      <c r="GQ595" s="5"/>
      <c r="GR595" s="5"/>
      <c r="GS595" s="5"/>
      <c r="GT595" s="5"/>
      <c r="GU595" s="5"/>
      <c r="GV595" s="5"/>
      <c r="GW595" s="5"/>
      <c r="GX595" s="5"/>
      <c r="GY595" s="5"/>
      <c r="GZ595" s="5"/>
      <c r="HA595" s="5"/>
      <c r="HB595" s="5"/>
      <c r="HC595" s="5"/>
      <c r="HD595" s="5"/>
      <c r="HE595" s="5"/>
      <c r="HF595" s="5"/>
      <c r="HG595" s="5"/>
      <c r="HH595" s="5"/>
      <c r="HI595" s="5"/>
      <c r="HJ595" s="5"/>
      <c r="HK595" s="5"/>
      <c r="HL595" s="5"/>
      <c r="HM595" s="5"/>
      <c r="HN595" s="5"/>
      <c r="HO595" s="5"/>
      <c r="HP595" s="5"/>
      <c r="HQ595" s="5"/>
      <c r="HR595" s="5"/>
      <c r="HS595" s="5"/>
      <c r="HT595" s="5"/>
      <c r="HU595" s="5"/>
      <c r="HV595" s="5"/>
      <c r="HW595" s="5"/>
      <c r="HX595" s="5"/>
      <c r="HY595" s="5"/>
      <c r="HZ595" s="5"/>
      <c r="IA595" s="5"/>
      <c r="IB595" s="5"/>
      <c r="IC595" s="5"/>
      <c r="ID595" s="5"/>
      <c r="IE595" s="5"/>
      <c r="IF595" s="5"/>
      <c r="IG595" s="5"/>
      <c r="IH595" s="5"/>
      <c r="II595" s="5"/>
      <c r="IJ595" s="5"/>
      <c r="IK595" s="5"/>
      <c r="IL595" s="5"/>
      <c r="IM595" s="5"/>
      <c r="IN595" s="5"/>
      <c r="IO595" s="5"/>
      <c r="IP595" s="5"/>
      <c r="IQ595" s="5"/>
      <c r="IR595" s="5"/>
      <c r="IS595" s="5"/>
      <c r="IT595" s="5"/>
      <c r="IU595" s="5"/>
      <c r="IV595" s="5"/>
    </row>
    <row r="596" spans="1:256" s="5" customFormat="1" ht="15" customHeight="1">
      <c r="A596" s="171"/>
      <c r="B596" s="171"/>
      <c r="C596" s="1078" t="s">
        <v>1359</v>
      </c>
      <c r="D596" s="29"/>
      <c r="E596" s="5" t="s">
        <v>253</v>
      </c>
      <c r="X596" s="5">
        <v>0</v>
      </c>
      <c r="Y596" s="5">
        <v>0</v>
      </c>
      <c r="Z596" s="5">
        <v>0</v>
      </c>
      <c r="AA596" s="5">
        <v>0</v>
      </c>
      <c r="AB596" s="5">
        <v>0</v>
      </c>
      <c r="AC596" s="5">
        <v>0</v>
      </c>
      <c r="AD596" s="5">
        <v>0</v>
      </c>
      <c r="AE596" s="5">
        <v>0</v>
      </c>
      <c r="AF596" s="5">
        <v>0</v>
      </c>
      <c r="AG596" s="5">
        <v>0</v>
      </c>
      <c r="AH596" s="5">
        <v>0</v>
      </c>
      <c r="AI596" s="5">
        <v>0</v>
      </c>
      <c r="AJ596" s="5">
        <v>0</v>
      </c>
      <c r="AK596" s="5">
        <v>0</v>
      </c>
      <c r="AL596" s="5">
        <v>0</v>
      </c>
      <c r="AM596" s="5">
        <v>0</v>
      </c>
      <c r="AN596" s="5">
        <v>0</v>
      </c>
      <c r="AO596" s="5">
        <v>0</v>
      </c>
      <c r="AP596" s="5">
        <v>0</v>
      </c>
      <c r="AQ596" s="5">
        <v>0</v>
      </c>
    </row>
    <row r="597" spans="1:256" s="5" customFormat="1" ht="15" customHeight="1">
      <c r="A597" s="171"/>
      <c r="B597" s="171"/>
      <c r="C597" s="1078" t="s">
        <v>1374</v>
      </c>
      <c r="D597" s="29"/>
      <c r="E597" s="5" t="s">
        <v>1228</v>
      </c>
      <c r="F597" s="29"/>
      <c r="G597" s="29"/>
      <c r="H597" s="29"/>
      <c r="I597" s="29"/>
      <c r="J597" s="29"/>
      <c r="K597" s="29"/>
      <c r="L597" s="29"/>
      <c r="M597" s="29"/>
      <c r="N597" s="29"/>
      <c r="X597" s="5">
        <v>0</v>
      </c>
      <c r="Y597" s="5">
        <v>0</v>
      </c>
      <c r="Z597" s="5">
        <v>0</v>
      </c>
      <c r="AA597" s="5">
        <v>0</v>
      </c>
      <c r="AB597" s="5">
        <v>0</v>
      </c>
      <c r="AC597" s="5">
        <v>0</v>
      </c>
      <c r="AD597" s="5">
        <v>0</v>
      </c>
      <c r="AE597" s="5">
        <v>0</v>
      </c>
      <c r="AF597" s="5">
        <v>0</v>
      </c>
      <c r="AG597" s="5">
        <v>0</v>
      </c>
      <c r="AH597" s="5">
        <v>0</v>
      </c>
      <c r="AI597" s="5">
        <v>0</v>
      </c>
      <c r="AJ597" s="5">
        <v>0</v>
      </c>
      <c r="AK597" s="5">
        <v>0</v>
      </c>
      <c r="AL597" s="5">
        <v>0</v>
      </c>
      <c r="AM597" s="5">
        <v>0</v>
      </c>
      <c r="AN597" s="5">
        <v>0</v>
      </c>
      <c r="AO597" s="5">
        <v>0</v>
      </c>
      <c r="AP597" s="5">
        <v>0</v>
      </c>
      <c r="AQ597" s="5">
        <v>0</v>
      </c>
      <c r="AR597" s="29"/>
      <c r="AS597" s="29"/>
      <c r="AT597" s="29"/>
      <c r="AU597" s="29"/>
      <c r="AV597" s="29"/>
      <c r="AW597" s="29"/>
      <c r="AX597" s="29"/>
      <c r="AY597" s="29"/>
      <c r="AZ597" s="29"/>
      <c r="BA597" s="29"/>
      <c r="BB597" s="29"/>
      <c r="BC597" s="29"/>
      <c r="BD597" s="29"/>
      <c r="BE597" s="29"/>
      <c r="BF597" s="29"/>
      <c r="BG597" s="29"/>
      <c r="BH597" s="29"/>
      <c r="BI597" s="29"/>
      <c r="BJ597" s="29"/>
      <c r="BK597" s="29"/>
      <c r="BL597" s="29"/>
      <c r="BM597" s="29"/>
      <c r="BN597" s="29"/>
      <c r="BO597" s="29"/>
      <c r="BP597" s="29"/>
      <c r="BQ597" s="29"/>
      <c r="BR597" s="29"/>
      <c r="BS597" s="29"/>
      <c r="BT597" s="29"/>
      <c r="BU597" s="29"/>
      <c r="BV597" s="29"/>
      <c r="BW597" s="29"/>
      <c r="BX597" s="29"/>
      <c r="BY597" s="29"/>
      <c r="BZ597" s="29"/>
      <c r="CA597" s="29"/>
      <c r="CB597" s="29"/>
      <c r="CC597" s="29"/>
      <c r="CD597" s="29"/>
      <c r="CE597" s="29"/>
      <c r="CF597" s="29"/>
      <c r="CG597" s="29"/>
      <c r="CH597" s="29"/>
      <c r="CI597" s="29"/>
      <c r="CJ597" s="29"/>
      <c r="CK597" s="29"/>
      <c r="CL597" s="29"/>
      <c r="CM597" s="29"/>
      <c r="CN597" s="29"/>
      <c r="CO597" s="29"/>
      <c r="CP597" s="29"/>
      <c r="CQ597" s="29"/>
      <c r="CR597" s="29"/>
      <c r="CS597" s="29"/>
      <c r="CT597" s="29"/>
      <c r="CU597" s="29"/>
      <c r="CV597" s="29"/>
      <c r="CW597" s="29"/>
      <c r="CX597" s="29"/>
      <c r="CY597" s="29"/>
      <c r="CZ597" s="29"/>
      <c r="DA597" s="29"/>
      <c r="DB597" s="29"/>
      <c r="DC597" s="29"/>
      <c r="DD597" s="29"/>
      <c r="DE597" s="29"/>
      <c r="DF597" s="29"/>
      <c r="DG597" s="29"/>
      <c r="DH597" s="29"/>
      <c r="DI597" s="29"/>
      <c r="DJ597" s="29"/>
      <c r="DK597" s="29"/>
      <c r="DL597" s="29"/>
      <c r="DM597" s="29"/>
      <c r="DN597" s="29"/>
      <c r="DO597" s="29"/>
      <c r="DP597" s="29"/>
      <c r="DQ597" s="29"/>
      <c r="DR597" s="29"/>
      <c r="DS597" s="29"/>
      <c r="DT597" s="29"/>
      <c r="DU597" s="29"/>
      <c r="DV597" s="29"/>
      <c r="DW597" s="29"/>
      <c r="DX597" s="29"/>
      <c r="DY597" s="29"/>
      <c r="DZ597" s="29"/>
      <c r="EA597" s="29"/>
      <c r="EB597" s="29"/>
      <c r="EC597" s="29"/>
      <c r="ED597" s="29"/>
      <c r="EE597" s="29"/>
      <c r="EF597" s="29"/>
      <c r="EG597" s="29"/>
      <c r="EH597" s="29"/>
      <c r="EI597" s="29"/>
      <c r="EJ597" s="29"/>
      <c r="EK597" s="29"/>
      <c r="EL597" s="29"/>
      <c r="EM597" s="29"/>
      <c r="EN597" s="29"/>
      <c r="EO597" s="29"/>
      <c r="EP597" s="29"/>
      <c r="EQ597" s="29"/>
      <c r="ER597" s="29"/>
      <c r="ES597" s="29"/>
      <c r="ET597" s="29"/>
      <c r="EU597" s="29"/>
      <c r="EV597" s="29"/>
      <c r="EW597" s="29"/>
      <c r="EX597" s="29"/>
      <c r="EY597" s="29"/>
      <c r="EZ597" s="29"/>
      <c r="FA597" s="29"/>
      <c r="FB597" s="29"/>
      <c r="FC597" s="29"/>
      <c r="FD597" s="29"/>
      <c r="FE597" s="29"/>
      <c r="FF597" s="29"/>
      <c r="FG597" s="29"/>
      <c r="FH597" s="29"/>
      <c r="FI597" s="29"/>
      <c r="FJ597" s="29"/>
      <c r="FK597" s="29"/>
      <c r="FL597" s="29"/>
      <c r="FM597" s="29"/>
      <c r="FN597" s="29"/>
      <c r="FO597" s="29"/>
      <c r="FP597" s="29"/>
      <c r="FQ597" s="29"/>
      <c r="FR597" s="29"/>
      <c r="FS597" s="29"/>
      <c r="FT597" s="29"/>
      <c r="FU597" s="29"/>
      <c r="FV597" s="29"/>
      <c r="FW597" s="29"/>
      <c r="FX597" s="29"/>
      <c r="FY597" s="29"/>
      <c r="FZ597" s="29"/>
      <c r="GA597" s="29"/>
      <c r="GB597" s="29"/>
      <c r="GC597" s="29"/>
      <c r="GD597" s="29"/>
      <c r="GE597" s="29"/>
      <c r="GF597" s="29"/>
      <c r="GG597" s="29"/>
      <c r="GH597" s="29"/>
      <c r="GI597" s="29"/>
      <c r="GJ597" s="29"/>
      <c r="GK597" s="29"/>
      <c r="GL597" s="29"/>
      <c r="GM597" s="29"/>
      <c r="GN597" s="29"/>
      <c r="GO597" s="29"/>
      <c r="GP597" s="29"/>
      <c r="GQ597" s="29"/>
      <c r="GR597" s="29"/>
      <c r="GS597" s="29"/>
      <c r="GT597" s="29"/>
      <c r="GU597" s="29"/>
      <c r="GV597" s="29"/>
      <c r="GW597" s="29"/>
      <c r="GX597" s="29"/>
      <c r="GY597" s="29"/>
      <c r="GZ597" s="29"/>
      <c r="HA597" s="29"/>
      <c r="HB597" s="29"/>
      <c r="HC597" s="29"/>
      <c r="HD597" s="29"/>
      <c r="HE597" s="29"/>
      <c r="HF597" s="29"/>
      <c r="HG597" s="29"/>
      <c r="HH597" s="29"/>
      <c r="HI597" s="29"/>
      <c r="HJ597" s="29"/>
      <c r="HK597" s="29"/>
      <c r="HL597" s="29"/>
      <c r="HM597" s="29"/>
      <c r="HN597" s="29"/>
      <c r="HO597" s="29"/>
      <c r="HP597" s="29"/>
      <c r="HQ597" s="29"/>
      <c r="HR597" s="29"/>
      <c r="HS597" s="29"/>
      <c r="HT597" s="29"/>
      <c r="HU597" s="29"/>
      <c r="HV597" s="29"/>
      <c r="HW597" s="29"/>
      <c r="HX597" s="29"/>
      <c r="HY597" s="29"/>
      <c r="HZ597" s="29"/>
      <c r="IA597" s="29"/>
      <c r="IB597" s="29"/>
      <c r="IC597" s="29"/>
      <c r="ID597" s="29"/>
      <c r="IE597" s="29"/>
      <c r="IF597" s="29"/>
      <c r="IG597" s="29"/>
      <c r="IH597" s="29"/>
      <c r="II597" s="29"/>
      <c r="IJ597" s="29"/>
      <c r="IK597" s="29"/>
      <c r="IL597" s="29"/>
      <c r="IM597" s="29"/>
      <c r="IN597" s="29"/>
      <c r="IO597" s="29"/>
      <c r="IP597" s="29"/>
      <c r="IQ597" s="29"/>
      <c r="IR597" s="29"/>
      <c r="IS597" s="29"/>
      <c r="IT597" s="29"/>
      <c r="IU597" s="29"/>
      <c r="IV597" s="29"/>
    </row>
    <row r="598" spans="1:256" s="5" customFormat="1" ht="15" customHeight="1">
      <c r="A598" s="171"/>
      <c r="B598" s="171"/>
      <c r="C598" s="1078" t="s">
        <v>1359</v>
      </c>
      <c r="D598" s="29"/>
      <c r="E598" s="5" t="s">
        <v>271</v>
      </c>
      <c r="X598" s="5">
        <v>0</v>
      </c>
      <c r="Y598" s="5">
        <v>0</v>
      </c>
      <c r="Z598" s="5">
        <v>0</v>
      </c>
      <c r="AA598" s="5">
        <v>0</v>
      </c>
      <c r="AB598" s="5">
        <v>0</v>
      </c>
      <c r="AC598" s="5">
        <v>0</v>
      </c>
      <c r="AD598" s="5">
        <v>0</v>
      </c>
      <c r="AE598" s="5">
        <v>0</v>
      </c>
      <c r="AF598" s="5">
        <v>0</v>
      </c>
      <c r="AG598" s="5">
        <v>0</v>
      </c>
      <c r="AH598" s="5">
        <v>0</v>
      </c>
      <c r="AI598" s="5">
        <v>0</v>
      </c>
      <c r="AJ598" s="5">
        <v>0</v>
      </c>
      <c r="AK598" s="5">
        <v>0</v>
      </c>
      <c r="AL598" s="5">
        <v>0</v>
      </c>
      <c r="AM598" s="5">
        <v>0</v>
      </c>
      <c r="AN598" s="5">
        <v>0</v>
      </c>
      <c r="AO598" s="5">
        <v>0</v>
      </c>
      <c r="AP598" s="5">
        <v>0</v>
      </c>
      <c r="AQ598" s="5">
        <v>0</v>
      </c>
    </row>
    <row r="599" spans="1:256" s="5" customFormat="1" ht="15" customHeight="1">
      <c r="A599" s="171"/>
      <c r="B599" s="171"/>
      <c r="C599" s="1078" t="s">
        <v>1359</v>
      </c>
      <c r="D599" s="29"/>
      <c r="E599" s="5" t="s">
        <v>1253</v>
      </c>
      <c r="X599" s="5">
        <v>0</v>
      </c>
      <c r="Y599" s="5">
        <v>0</v>
      </c>
      <c r="Z599" s="5">
        <v>0</v>
      </c>
      <c r="AA599" s="5">
        <v>0</v>
      </c>
      <c r="AB599" s="5">
        <v>0</v>
      </c>
      <c r="AC599" s="5">
        <v>0</v>
      </c>
      <c r="AD599" s="5">
        <v>0</v>
      </c>
      <c r="AE599" s="5">
        <v>0</v>
      </c>
      <c r="AF599" s="5">
        <v>0</v>
      </c>
      <c r="AG599" s="5">
        <v>0</v>
      </c>
      <c r="AH599" s="5">
        <v>0</v>
      </c>
      <c r="AI599" s="5">
        <v>0</v>
      </c>
      <c r="AJ599" s="5">
        <v>0</v>
      </c>
      <c r="AK599" s="5">
        <v>0</v>
      </c>
      <c r="AL599" s="5">
        <v>0</v>
      </c>
      <c r="AM599" s="5">
        <v>0</v>
      </c>
      <c r="AN599" s="5">
        <v>0</v>
      </c>
      <c r="AO599" s="5">
        <v>0</v>
      </c>
      <c r="AP599" s="5">
        <v>0</v>
      </c>
      <c r="AQ599" s="5">
        <v>0</v>
      </c>
    </row>
    <row r="600" spans="1:256" s="5" customFormat="1" ht="15" customHeight="1">
      <c r="A600" s="171"/>
      <c r="B600" s="171"/>
      <c r="C600" s="1078"/>
      <c r="D600" s="29"/>
      <c r="E600" s="5" t="s">
        <v>1232</v>
      </c>
      <c r="X600" s="5">
        <v>0</v>
      </c>
      <c r="Y600" s="5">
        <v>0</v>
      </c>
      <c r="Z600" s="5">
        <v>0</v>
      </c>
      <c r="AA600" s="5">
        <v>0</v>
      </c>
      <c r="AB600" s="5">
        <v>0</v>
      </c>
      <c r="AC600" s="5">
        <v>0</v>
      </c>
      <c r="AD600" s="5">
        <v>0</v>
      </c>
      <c r="AE600" s="5">
        <v>0</v>
      </c>
      <c r="AF600" s="5">
        <v>0</v>
      </c>
      <c r="AG600" s="5">
        <v>0</v>
      </c>
      <c r="AH600" s="5">
        <v>0</v>
      </c>
      <c r="AI600" s="5">
        <v>0</v>
      </c>
      <c r="AJ600" s="5">
        <v>0</v>
      </c>
      <c r="AK600" s="5">
        <v>0</v>
      </c>
      <c r="AL600" s="5">
        <v>0</v>
      </c>
      <c r="AM600" s="5">
        <v>0</v>
      </c>
      <c r="AN600" s="5">
        <v>0</v>
      </c>
      <c r="AO600" s="5">
        <v>0</v>
      </c>
      <c r="AP600" s="5">
        <v>0</v>
      </c>
      <c r="AQ600" s="5">
        <v>0</v>
      </c>
    </row>
    <row r="601" spans="1:256" s="5" customFormat="1" ht="15" customHeight="1">
      <c r="A601" s="171"/>
      <c r="B601" s="171"/>
      <c r="C601" s="1078" t="s">
        <v>1359</v>
      </c>
      <c r="D601" s="29"/>
      <c r="E601" s="5" t="s">
        <v>1254</v>
      </c>
      <c r="X601" s="5">
        <v>0</v>
      </c>
      <c r="Y601" s="5">
        <v>0</v>
      </c>
      <c r="Z601" s="5">
        <v>0</v>
      </c>
      <c r="AA601" s="5">
        <v>0</v>
      </c>
      <c r="AB601" s="5">
        <v>0</v>
      </c>
      <c r="AC601" s="5">
        <v>0</v>
      </c>
      <c r="AD601" s="5">
        <v>0</v>
      </c>
      <c r="AE601" s="5">
        <v>0</v>
      </c>
      <c r="AF601" s="5">
        <v>0</v>
      </c>
      <c r="AG601" s="5">
        <v>0</v>
      </c>
      <c r="AH601" s="5">
        <v>0</v>
      </c>
      <c r="AI601" s="5">
        <v>0</v>
      </c>
      <c r="AJ601" s="5">
        <v>0</v>
      </c>
      <c r="AK601" s="5">
        <v>0</v>
      </c>
      <c r="AL601" s="5">
        <v>0</v>
      </c>
      <c r="AM601" s="5">
        <v>0</v>
      </c>
      <c r="AN601" s="5">
        <v>0</v>
      </c>
      <c r="AO601" s="5">
        <v>0</v>
      </c>
      <c r="AP601" s="5">
        <v>0</v>
      </c>
      <c r="AQ601" s="5">
        <v>0</v>
      </c>
    </row>
    <row r="602" spans="1:256" s="5" customFormat="1" ht="15" customHeight="1">
      <c r="A602" s="171"/>
      <c r="B602" s="171"/>
      <c r="C602" s="1078" t="s">
        <v>1359</v>
      </c>
      <c r="D602" s="29"/>
      <c r="E602" s="5" t="s">
        <v>1255</v>
      </c>
      <c r="X602" s="5">
        <v>0</v>
      </c>
      <c r="Y602" s="5">
        <v>0</v>
      </c>
      <c r="Z602" s="5">
        <v>0</v>
      </c>
      <c r="AA602" s="5">
        <v>0</v>
      </c>
      <c r="AB602" s="5">
        <v>0</v>
      </c>
      <c r="AC602" s="5">
        <v>0</v>
      </c>
      <c r="AD602" s="5">
        <v>0</v>
      </c>
      <c r="AE602" s="5">
        <v>0</v>
      </c>
      <c r="AF602" s="5">
        <v>0</v>
      </c>
      <c r="AG602" s="5">
        <v>0</v>
      </c>
      <c r="AH602" s="5">
        <v>0</v>
      </c>
      <c r="AI602" s="5">
        <v>0</v>
      </c>
      <c r="AJ602" s="5">
        <v>0</v>
      </c>
      <c r="AK602" s="5">
        <v>0</v>
      </c>
      <c r="AL602" s="5">
        <v>0</v>
      </c>
      <c r="AM602" s="5">
        <v>0</v>
      </c>
      <c r="AN602" s="5">
        <v>0</v>
      </c>
      <c r="AO602" s="5">
        <v>0</v>
      </c>
      <c r="AP602" s="5">
        <v>0</v>
      </c>
      <c r="AQ602" s="5">
        <v>0</v>
      </c>
    </row>
    <row r="603" spans="1:256" s="5" customFormat="1" ht="15" customHeight="1">
      <c r="A603" s="171"/>
      <c r="B603" s="171"/>
      <c r="C603" s="1078"/>
      <c r="D603" s="29"/>
      <c r="E603" s="5" t="s">
        <v>1360</v>
      </c>
      <c r="X603" s="5">
        <v>0</v>
      </c>
      <c r="Y603" s="5">
        <v>0</v>
      </c>
      <c r="Z603" s="5">
        <v>0</v>
      </c>
      <c r="AA603" s="5">
        <v>0</v>
      </c>
      <c r="AB603" s="5">
        <v>0</v>
      </c>
      <c r="AC603" s="5">
        <v>0</v>
      </c>
      <c r="AD603" s="5">
        <v>0</v>
      </c>
      <c r="AE603" s="5">
        <v>0</v>
      </c>
      <c r="AF603" s="5">
        <v>0</v>
      </c>
      <c r="AG603" s="5">
        <v>0</v>
      </c>
      <c r="AH603" s="5">
        <v>0</v>
      </c>
      <c r="AI603" s="5">
        <v>0</v>
      </c>
      <c r="AJ603" s="5">
        <v>0</v>
      </c>
      <c r="AK603" s="5">
        <v>0</v>
      </c>
      <c r="AL603" s="5">
        <v>0</v>
      </c>
      <c r="AM603" s="5">
        <v>0</v>
      </c>
      <c r="AN603" s="5">
        <v>0</v>
      </c>
      <c r="AO603" s="5">
        <v>0</v>
      </c>
      <c r="AP603" s="5">
        <v>0</v>
      </c>
      <c r="AQ603" s="5">
        <v>0</v>
      </c>
    </row>
    <row r="604" spans="1:256" s="5" customFormat="1" ht="15" customHeight="1">
      <c r="A604" s="171"/>
      <c r="B604" s="171"/>
      <c r="C604" s="1078" t="s">
        <v>1375</v>
      </c>
      <c r="D604" s="29"/>
      <c r="E604" s="5" t="s">
        <v>1256</v>
      </c>
      <c r="X604" s="5">
        <v>0</v>
      </c>
      <c r="Y604" s="5">
        <v>0</v>
      </c>
      <c r="Z604" s="5">
        <v>0</v>
      </c>
      <c r="AA604" s="5">
        <v>0</v>
      </c>
      <c r="AB604" s="5">
        <v>0</v>
      </c>
      <c r="AC604" s="5">
        <v>0</v>
      </c>
      <c r="AD604" s="5">
        <v>0</v>
      </c>
      <c r="AE604" s="5">
        <v>0</v>
      </c>
      <c r="AF604" s="5">
        <v>0</v>
      </c>
      <c r="AG604" s="5">
        <v>0</v>
      </c>
      <c r="AH604" s="5">
        <v>0</v>
      </c>
      <c r="AI604" s="5">
        <v>0</v>
      </c>
      <c r="AJ604" s="5">
        <v>0</v>
      </c>
      <c r="AK604" s="5">
        <v>0</v>
      </c>
      <c r="AL604" s="5">
        <v>0</v>
      </c>
      <c r="AM604" s="5">
        <v>0</v>
      </c>
      <c r="AN604" s="5">
        <v>0</v>
      </c>
      <c r="AO604" s="5">
        <v>0</v>
      </c>
      <c r="AP604" s="5">
        <v>0</v>
      </c>
      <c r="AQ604" s="5">
        <v>0</v>
      </c>
    </row>
    <row r="605" spans="1:256" s="5" customFormat="1" ht="15" customHeight="1">
      <c r="A605" s="171"/>
      <c r="B605" s="171"/>
      <c r="C605" s="1078"/>
      <c r="D605" s="29"/>
      <c r="E605" s="5" t="s">
        <v>1233</v>
      </c>
      <c r="X605" s="5">
        <v>0</v>
      </c>
      <c r="Y605" s="5">
        <v>0</v>
      </c>
      <c r="Z605" s="5">
        <v>0</v>
      </c>
      <c r="AA605" s="5">
        <v>0</v>
      </c>
      <c r="AB605" s="5">
        <v>0</v>
      </c>
      <c r="AC605" s="5">
        <v>0</v>
      </c>
      <c r="AD605" s="5">
        <v>0</v>
      </c>
      <c r="AE605" s="5">
        <v>0</v>
      </c>
      <c r="AF605" s="5">
        <v>0</v>
      </c>
      <c r="AG605" s="5">
        <v>0</v>
      </c>
      <c r="AH605" s="5">
        <v>0</v>
      </c>
      <c r="AI605" s="5">
        <v>0</v>
      </c>
      <c r="AJ605" s="5">
        <v>0</v>
      </c>
      <c r="AK605" s="5">
        <v>0</v>
      </c>
      <c r="AL605" s="5">
        <v>0</v>
      </c>
      <c r="AM605" s="5">
        <v>0</v>
      </c>
      <c r="AN605" s="5">
        <v>0</v>
      </c>
      <c r="AO605" s="5">
        <v>0</v>
      </c>
      <c r="AP605" s="5">
        <v>0</v>
      </c>
      <c r="AQ605" s="5">
        <v>0</v>
      </c>
    </row>
    <row r="606" spans="1:256" s="5" customFormat="1" ht="15" customHeight="1">
      <c r="A606" s="171"/>
      <c r="B606" s="171"/>
      <c r="C606" s="1078"/>
      <c r="D606" s="29"/>
      <c r="E606" s="5" t="s">
        <v>1356</v>
      </c>
      <c r="X606" s="5">
        <v>0</v>
      </c>
      <c r="Y606" s="5">
        <v>0</v>
      </c>
      <c r="Z606" s="5">
        <v>0</v>
      </c>
      <c r="AA606" s="5">
        <v>0</v>
      </c>
      <c r="AB606" s="5">
        <v>0</v>
      </c>
      <c r="AC606" s="5">
        <v>0</v>
      </c>
      <c r="AD606" s="5">
        <v>0</v>
      </c>
      <c r="AE606" s="5">
        <v>0</v>
      </c>
      <c r="AF606" s="5">
        <v>0</v>
      </c>
      <c r="AG606" s="5">
        <v>0</v>
      </c>
      <c r="AH606" s="5">
        <v>0</v>
      </c>
      <c r="AI606" s="5">
        <v>0</v>
      </c>
      <c r="AJ606" s="5">
        <v>0</v>
      </c>
      <c r="AK606" s="5">
        <v>0</v>
      </c>
      <c r="AL606" s="5">
        <v>0</v>
      </c>
      <c r="AM606" s="5">
        <v>0</v>
      </c>
      <c r="AN606" s="5">
        <v>0</v>
      </c>
      <c r="AO606" s="5">
        <v>0</v>
      </c>
      <c r="AP606" s="5">
        <v>0</v>
      </c>
      <c r="AQ606" s="5">
        <v>0</v>
      </c>
    </row>
    <row r="607" spans="1:256" s="5" customFormat="1" ht="15" customHeight="1">
      <c r="A607" s="171"/>
      <c r="B607" s="171"/>
      <c r="C607" s="1051"/>
      <c r="D607" s="29"/>
      <c r="E607" s="29" t="s">
        <v>24</v>
      </c>
      <c r="P607" s="29"/>
      <c r="Q607" s="29"/>
      <c r="R607" s="29"/>
      <c r="S607" s="29"/>
      <c r="T607" s="29"/>
      <c r="U607" s="29"/>
      <c r="V607" s="29"/>
      <c r="W607" s="29"/>
      <c r="X607" s="29">
        <v>0</v>
      </c>
      <c r="Y607" s="29">
        <v>0</v>
      </c>
      <c r="Z607" s="29">
        <v>0</v>
      </c>
      <c r="AA607" s="29">
        <v>0</v>
      </c>
      <c r="AB607" s="29">
        <v>0</v>
      </c>
      <c r="AC607" s="29">
        <v>0</v>
      </c>
      <c r="AD607" s="29">
        <v>0</v>
      </c>
      <c r="AE607" s="29">
        <v>0</v>
      </c>
      <c r="AF607" s="29">
        <v>0</v>
      </c>
      <c r="AG607" s="29">
        <v>0</v>
      </c>
      <c r="AH607" s="29">
        <v>0</v>
      </c>
      <c r="AI607" s="29">
        <v>0</v>
      </c>
      <c r="AJ607" s="29">
        <v>0</v>
      </c>
      <c r="AK607" s="29">
        <v>0</v>
      </c>
      <c r="AL607" s="29">
        <v>0</v>
      </c>
      <c r="AM607" s="29">
        <v>0</v>
      </c>
      <c r="AN607" s="29">
        <v>0</v>
      </c>
      <c r="AO607" s="29">
        <v>0</v>
      </c>
      <c r="AP607" s="29">
        <v>0</v>
      </c>
      <c r="AQ607" s="29">
        <v>0</v>
      </c>
    </row>
    <row r="608" spans="1:256" s="5" customFormat="1" ht="15" customHeight="1">
      <c r="A608" s="171"/>
      <c r="B608" s="171"/>
      <c r="C608" s="1051"/>
      <c r="D608" s="29"/>
      <c r="E608" s="29" t="s">
        <v>1361</v>
      </c>
      <c r="P608" s="29"/>
      <c r="Q608" s="29"/>
      <c r="R608" s="29"/>
      <c r="S608" s="29"/>
      <c r="T608" s="29"/>
      <c r="U608" s="29"/>
      <c r="V608" s="29"/>
      <c r="W608" s="29"/>
      <c r="X608" s="29">
        <v>0</v>
      </c>
      <c r="Y608" s="29">
        <v>0</v>
      </c>
      <c r="Z608" s="29">
        <v>0</v>
      </c>
      <c r="AA608" s="29">
        <v>0</v>
      </c>
      <c r="AB608" s="29">
        <v>0</v>
      </c>
      <c r="AC608" s="29">
        <v>0</v>
      </c>
      <c r="AD608" s="29">
        <v>0</v>
      </c>
      <c r="AE608" s="29">
        <v>0</v>
      </c>
      <c r="AF608" s="29">
        <v>0</v>
      </c>
      <c r="AG608" s="29">
        <v>0</v>
      </c>
      <c r="AH608" s="29">
        <v>0</v>
      </c>
      <c r="AI608" s="29">
        <v>0</v>
      </c>
      <c r="AJ608" s="29">
        <v>0</v>
      </c>
      <c r="AK608" s="29">
        <v>0</v>
      </c>
      <c r="AL608" s="29">
        <v>0</v>
      </c>
      <c r="AM608" s="29">
        <v>0</v>
      </c>
      <c r="AN608" s="29">
        <v>0</v>
      </c>
      <c r="AO608" s="29">
        <v>0</v>
      </c>
      <c r="AP608" s="29">
        <v>0</v>
      </c>
      <c r="AQ608" s="29">
        <v>0</v>
      </c>
    </row>
    <row r="609" spans="1:43" s="5" customFormat="1" ht="15" customHeight="1">
      <c r="A609" s="171"/>
      <c r="B609" s="171"/>
      <c r="C609" s="1051"/>
      <c r="D609" s="29"/>
    </row>
    <row r="610" spans="1:43" s="5" customFormat="1" ht="15" customHeight="1">
      <c r="A610" s="171"/>
      <c r="B610" s="171"/>
      <c r="C610" s="1051"/>
      <c r="D610" s="29"/>
    </row>
    <row r="611" spans="1:43" ht="15" customHeight="1">
      <c r="D611" s="29" t="s">
        <v>1376</v>
      </c>
      <c r="J611"/>
      <c r="K611"/>
      <c r="L611"/>
      <c r="M611"/>
      <c r="N611"/>
      <c r="O611"/>
      <c r="P611"/>
      <c r="Q611"/>
      <c r="R611"/>
      <c r="S611"/>
      <c r="T611"/>
      <c r="U611"/>
      <c r="V611"/>
      <c r="W611"/>
      <c r="X611"/>
      <c r="Y611"/>
    </row>
    <row r="612" spans="1:43" ht="15" customHeight="1">
      <c r="C612" s="476" t="s">
        <v>1359</v>
      </c>
      <c r="D612" s="5"/>
      <c r="E612" s="5" t="s">
        <v>1377</v>
      </c>
      <c r="J612"/>
      <c r="K612"/>
      <c r="L612"/>
      <c r="M612"/>
      <c r="N612"/>
      <c r="O612"/>
      <c r="P612"/>
      <c r="Q612"/>
      <c r="R612"/>
      <c r="S612"/>
      <c r="T612"/>
      <c r="U612"/>
      <c r="V612"/>
      <c r="W612"/>
      <c r="X612"/>
      <c r="Y612"/>
    </row>
    <row r="613" spans="1:43" ht="15" customHeight="1">
      <c r="C613" s="476" t="s">
        <v>1359</v>
      </c>
      <c r="D613" s="476"/>
      <c r="E613" s="5" t="s">
        <v>495</v>
      </c>
      <c r="J613"/>
      <c r="K613"/>
      <c r="L613"/>
      <c r="M613"/>
      <c r="N613"/>
      <c r="O613"/>
      <c r="P613"/>
      <c r="Q613"/>
      <c r="R613"/>
      <c r="S613"/>
      <c r="T613"/>
      <c r="U613"/>
      <c r="V613"/>
      <c r="W613"/>
      <c r="X613"/>
      <c r="Y613"/>
      <c r="Z613" s="5">
        <v>346008343.63503575</v>
      </c>
      <c r="AA613" s="5">
        <v>-57753609.572725415</v>
      </c>
      <c r="AB613" s="5">
        <v>-6194469.167630434</v>
      </c>
      <c r="AC613" s="5">
        <v>4417569.5304536819</v>
      </c>
      <c r="AD613" s="5">
        <v>5344028.167927742</v>
      </c>
      <c r="AE613" s="5">
        <v>7385010.493080616</v>
      </c>
      <c r="AF613" s="5">
        <v>2970323.4621310234</v>
      </c>
      <c r="AG613" s="5">
        <v>-2334755.7795245647</v>
      </c>
      <c r="AH613" s="5">
        <v>-8610639.2499604225</v>
      </c>
      <c r="AI613" s="5">
        <v>-16496713.706792593</v>
      </c>
      <c r="AJ613" s="5">
        <v>-13112285.423748016</v>
      </c>
      <c r="AK613" s="5">
        <v>-2864359.5545361042</v>
      </c>
      <c r="AL613" s="5">
        <v>-31482478.648562193</v>
      </c>
      <c r="AM613" s="5">
        <v>222745860.27524519</v>
      </c>
      <c r="AN613" s="5">
        <v>758266178.36589301</v>
      </c>
      <c r="AO613" s="5">
        <v>1157615232.2124801</v>
      </c>
      <c r="AP613" s="5">
        <v>1083917776.8530083</v>
      </c>
      <c r="AQ613" s="5">
        <v>720077364.4906559</v>
      </c>
    </row>
    <row r="614" spans="1:43" ht="15" customHeight="1">
      <c r="C614" s="476" t="s">
        <v>1359</v>
      </c>
      <c r="D614" s="476"/>
      <c r="E614" s="5" t="s">
        <v>1378</v>
      </c>
      <c r="J614"/>
      <c r="K614"/>
      <c r="L614"/>
      <c r="M614"/>
      <c r="N614"/>
      <c r="O614"/>
      <c r="P614"/>
      <c r="Q614"/>
      <c r="R614"/>
      <c r="S614"/>
      <c r="T614"/>
      <c r="U614"/>
      <c r="V614"/>
      <c r="W614"/>
      <c r="X614"/>
      <c r="Y614"/>
      <c r="AA614" s="5">
        <v>0</v>
      </c>
      <c r="AB614" s="5">
        <v>0</v>
      </c>
      <c r="AC614" s="5">
        <v>0</v>
      </c>
      <c r="AD614" s="5">
        <v>0</v>
      </c>
      <c r="AE614" s="5">
        <v>0</v>
      </c>
      <c r="AF614" s="5">
        <v>0</v>
      </c>
      <c r="AG614" s="5">
        <v>0</v>
      </c>
      <c r="AH614" s="5">
        <v>0</v>
      </c>
      <c r="AI614" s="5">
        <v>0</v>
      </c>
      <c r="AJ614" s="5">
        <v>0</v>
      </c>
      <c r="AK614" s="5">
        <v>0</v>
      </c>
      <c r="AL614" s="5">
        <v>0</v>
      </c>
      <c r="AM614" s="5">
        <v>33318287.447649598</v>
      </c>
      <c r="AN614" s="5">
        <v>151323488.4232204</v>
      </c>
      <c r="AO614" s="5">
        <v>193532632.76809603</v>
      </c>
      <c r="AP614" s="5">
        <v>138299138.06647289</v>
      </c>
      <c r="AQ614" s="5">
        <v>78772873.730280101</v>
      </c>
    </row>
    <row r="615" spans="1:43" ht="15" customHeight="1">
      <c r="C615" s="476" t="s">
        <v>1359</v>
      </c>
      <c r="D615" s="476"/>
      <c r="E615" s="5" t="s">
        <v>1312</v>
      </c>
      <c r="J615"/>
      <c r="K615"/>
      <c r="L615"/>
      <c r="M615"/>
      <c r="N615"/>
      <c r="O615"/>
      <c r="P615"/>
      <c r="Q615"/>
      <c r="R615"/>
      <c r="S615"/>
      <c r="T615"/>
      <c r="U615"/>
      <c r="V615"/>
      <c r="W615"/>
      <c r="X615"/>
      <c r="Y615"/>
      <c r="Z615" s="5">
        <v>197284000.50601479</v>
      </c>
      <c r="AA615" s="5">
        <v>4100000</v>
      </c>
      <c r="AB615" s="5">
        <v>-799999.9999999702</v>
      </c>
      <c r="AC615" s="5">
        <v>-2000000</v>
      </c>
      <c r="AD615" s="5">
        <v>4200000</v>
      </c>
      <c r="AE615" s="5">
        <v>9300000</v>
      </c>
      <c r="AF615" s="5">
        <v>11700000</v>
      </c>
      <c r="AG615" s="5">
        <v>12900000</v>
      </c>
      <c r="AH615" s="5">
        <v>10600000</v>
      </c>
      <c r="AI615" s="5">
        <v>8300000</v>
      </c>
      <c r="AJ615" s="5">
        <v>11200000</v>
      </c>
      <c r="AK615" s="5">
        <v>13400000</v>
      </c>
      <c r="AL615" s="5">
        <v>3900000</v>
      </c>
      <c r="AM615" s="5">
        <v>0</v>
      </c>
      <c r="AN615" s="5">
        <v>0</v>
      </c>
      <c r="AO615" s="5">
        <v>0</v>
      </c>
      <c r="AP615" s="5">
        <v>0</v>
      </c>
      <c r="AQ615" s="5">
        <v>0</v>
      </c>
    </row>
    <row r="616" spans="1:43" ht="15" customHeight="1">
      <c r="C616" s="476"/>
      <c r="D616" s="476"/>
      <c r="E616" s="5" t="s">
        <v>251</v>
      </c>
      <c r="J616"/>
      <c r="K616"/>
      <c r="L616"/>
      <c r="M616"/>
      <c r="N616"/>
      <c r="O616"/>
      <c r="P616"/>
      <c r="Q616"/>
      <c r="R616"/>
      <c r="S616"/>
      <c r="T616"/>
      <c r="U616"/>
      <c r="V616"/>
      <c r="W616"/>
      <c r="X616"/>
      <c r="Y616"/>
      <c r="Z616" s="5">
        <v>24909600</v>
      </c>
      <c r="AA616" s="5">
        <v>0</v>
      </c>
      <c r="AB616" s="5">
        <v>0</v>
      </c>
      <c r="AC616" s="5">
        <v>0</v>
      </c>
      <c r="AD616" s="5">
        <v>0</v>
      </c>
      <c r="AE616" s="5">
        <v>0</v>
      </c>
      <c r="AF616" s="5">
        <v>0</v>
      </c>
      <c r="AG616" s="5">
        <v>0</v>
      </c>
      <c r="AH616" s="5">
        <v>0</v>
      </c>
      <c r="AI616" s="5">
        <v>0</v>
      </c>
      <c r="AJ616" s="5">
        <v>0</v>
      </c>
      <c r="AK616" s="5">
        <v>0</v>
      </c>
      <c r="AL616" s="5">
        <v>0</v>
      </c>
      <c r="AM616" s="5">
        <v>0</v>
      </c>
      <c r="AN616" s="5">
        <v>0</v>
      </c>
      <c r="AO616" s="5">
        <v>0</v>
      </c>
      <c r="AP616" s="5">
        <v>0</v>
      </c>
      <c r="AQ616" s="5">
        <v>0</v>
      </c>
    </row>
    <row r="617" spans="1:43" ht="15" customHeight="1">
      <c r="C617" s="476" t="s">
        <v>1359</v>
      </c>
      <c r="D617" s="476"/>
      <c r="E617" s="5" t="s">
        <v>1369</v>
      </c>
      <c r="J617"/>
      <c r="K617"/>
      <c r="L617"/>
      <c r="M617"/>
      <c r="N617"/>
      <c r="O617"/>
      <c r="P617"/>
      <c r="Q617"/>
      <c r="R617"/>
      <c r="S617"/>
      <c r="T617"/>
      <c r="U617"/>
      <c r="V617"/>
      <c r="W617"/>
      <c r="X617"/>
      <c r="Y617"/>
      <c r="Z617" s="5">
        <v>34162824.307263263</v>
      </c>
      <c r="AA617" s="5">
        <v>3689736.9550061449</v>
      </c>
      <c r="AB617" s="5">
        <v>-5120803.1600703299</v>
      </c>
      <c r="AC617" s="5">
        <v>840728.22811385989</v>
      </c>
      <c r="AD617" s="5">
        <v>1708869.7406824827</v>
      </c>
      <c r="AE617" s="5">
        <v>704970.59295122325</v>
      </c>
      <c r="AF617" s="5">
        <v>-4549288.8721421361</v>
      </c>
      <c r="AG617" s="5">
        <v>-3812689.4253975973</v>
      </c>
      <c r="AH617" s="5">
        <v>-4387070.9723699167</v>
      </c>
      <c r="AI617" s="5">
        <v>891751.08343751729</v>
      </c>
      <c r="AJ617" s="5">
        <v>2869872.3964880109</v>
      </c>
      <c r="AK617" s="5">
        <v>2166745.5113631785</v>
      </c>
      <c r="AL617" s="5">
        <v>-3025224.4137618542</v>
      </c>
      <c r="AM617" s="5">
        <v>19028092.128665239</v>
      </c>
      <c r="AN617" s="5">
        <v>50666351.714689016</v>
      </c>
      <c r="AO617" s="5">
        <v>59217766.602805734</v>
      </c>
      <c r="AP617" s="5">
        <v>77961797.358979315</v>
      </c>
      <c r="AQ617" s="5">
        <v>98370768.642818362</v>
      </c>
    </row>
    <row r="618" spans="1:43" ht="15" customHeight="1">
      <c r="C618" s="476" t="s">
        <v>1359</v>
      </c>
      <c r="D618" s="476"/>
      <c r="E618" s="5" t="s">
        <v>260</v>
      </c>
      <c r="J618"/>
      <c r="K618"/>
      <c r="L618"/>
      <c r="M618"/>
      <c r="N618"/>
      <c r="O618"/>
      <c r="P618"/>
      <c r="Q618"/>
      <c r="R618"/>
      <c r="S618"/>
      <c r="T618"/>
      <c r="U618"/>
      <c r="V618"/>
      <c r="W618"/>
      <c r="X618"/>
      <c r="Y618"/>
      <c r="Z618" s="5">
        <v>170012867.92476067</v>
      </c>
      <c r="AA618" s="5">
        <v>170000.0000000298</v>
      </c>
      <c r="AB618" s="5">
        <v>4500000</v>
      </c>
      <c r="AC618" s="5">
        <v>6599999.9999998808</v>
      </c>
      <c r="AD618" s="5">
        <v>6200000</v>
      </c>
      <c r="AE618" s="5">
        <v>7399999.9999998808</v>
      </c>
      <c r="AF618" s="5">
        <v>7399999.9999998808</v>
      </c>
      <c r="AG618" s="5">
        <v>8100000</v>
      </c>
      <c r="AH618" s="5">
        <v>6000000</v>
      </c>
      <c r="AI618" s="5">
        <v>7600000</v>
      </c>
      <c r="AJ618" s="5">
        <v>7700000</v>
      </c>
      <c r="AK618" s="5">
        <v>9299999.9999997616</v>
      </c>
      <c r="AL618" s="5">
        <v>10500000</v>
      </c>
      <c r="AM618" s="5">
        <v>6500000</v>
      </c>
      <c r="AN618" s="5">
        <v>6200000</v>
      </c>
      <c r="AO618" s="5">
        <v>5600000</v>
      </c>
      <c r="AP618" s="5">
        <v>7000000</v>
      </c>
      <c r="AQ618" s="5">
        <v>0</v>
      </c>
    </row>
    <row r="619" spans="1:43" ht="15" customHeight="1">
      <c r="C619" s="476"/>
      <c r="D619" s="476"/>
      <c r="E619" s="5" t="s">
        <v>1331</v>
      </c>
      <c r="J619"/>
      <c r="K619"/>
      <c r="L619"/>
      <c r="M619"/>
      <c r="N619"/>
      <c r="O619"/>
      <c r="P619"/>
      <c r="Q619"/>
      <c r="R619"/>
      <c r="S619"/>
      <c r="T619"/>
      <c r="U619"/>
      <c r="V619"/>
      <c r="W619"/>
      <c r="X619"/>
      <c r="Y619"/>
      <c r="Z619" s="5">
        <v>58546743.172285907</v>
      </c>
      <c r="AA619" s="5">
        <v>-24999999.999999993</v>
      </c>
      <c r="AB619" s="5">
        <v>0</v>
      </c>
      <c r="AC619" s="5">
        <v>0</v>
      </c>
      <c r="AD619" s="5">
        <v>0</v>
      </c>
      <c r="AE619" s="5">
        <v>0</v>
      </c>
      <c r="AF619" s="5">
        <v>0</v>
      </c>
      <c r="AG619" s="5">
        <v>0</v>
      </c>
      <c r="AH619" s="5">
        <v>0</v>
      </c>
      <c r="AI619" s="5">
        <v>0</v>
      </c>
      <c r="AJ619" s="5">
        <v>0</v>
      </c>
      <c r="AK619" s="5">
        <v>0</v>
      </c>
      <c r="AL619" s="5">
        <v>0</v>
      </c>
      <c r="AM619" s="5">
        <v>0</v>
      </c>
      <c r="AN619" s="5">
        <v>0</v>
      </c>
      <c r="AO619" s="5">
        <v>0</v>
      </c>
      <c r="AP619" s="5">
        <v>0</v>
      </c>
      <c r="AQ619" s="5">
        <v>0</v>
      </c>
    </row>
    <row r="620" spans="1:43" ht="15" customHeight="1">
      <c r="C620" s="1078" t="s">
        <v>1359</v>
      </c>
      <c r="D620" s="476"/>
      <c r="E620" s="5" t="s">
        <v>256</v>
      </c>
      <c r="J620"/>
      <c r="K620"/>
      <c r="L620"/>
      <c r="M620"/>
      <c r="N620"/>
      <c r="O620"/>
      <c r="P620"/>
      <c r="Q620"/>
      <c r="R620"/>
      <c r="S620"/>
      <c r="T620"/>
      <c r="U620"/>
      <c r="V620"/>
      <c r="W620"/>
      <c r="X620"/>
      <c r="Y620"/>
      <c r="Z620" s="5">
        <v>196856681.7426329</v>
      </c>
      <c r="AA620" s="5">
        <v>428774.69000008702</v>
      </c>
      <c r="AB620" s="5">
        <v>500000</v>
      </c>
      <c r="AC620" s="5">
        <v>6400000.0000000596</v>
      </c>
      <c r="AD620" s="5">
        <v>4700000</v>
      </c>
      <c r="AE620" s="5">
        <v>-9600000.0000000596</v>
      </c>
      <c r="AF620" s="5">
        <v>-1500000</v>
      </c>
      <c r="AG620" s="5">
        <v>-2299999.9999999404</v>
      </c>
      <c r="AH620" s="5">
        <v>12000000</v>
      </c>
      <c r="AI620" s="5">
        <v>9000000</v>
      </c>
      <c r="AJ620" s="5">
        <v>-300000</v>
      </c>
      <c r="AK620" s="5">
        <v>-7900000</v>
      </c>
      <c r="AL620" s="5">
        <v>9900000.0000000596</v>
      </c>
      <c r="AM620" s="5">
        <v>4899999.9999999404</v>
      </c>
      <c r="AN620" s="5">
        <v>9099999.9999999404</v>
      </c>
      <c r="AO620" s="5">
        <v>-44600000</v>
      </c>
      <c r="AP620" s="5">
        <v>57499999.99999997</v>
      </c>
      <c r="AQ620" s="5">
        <v>8100000.0000000894</v>
      </c>
    </row>
    <row r="621" spans="1:43" ht="15" customHeight="1">
      <c r="C621" s="476" t="s">
        <v>1359</v>
      </c>
      <c r="D621" s="476"/>
      <c r="E621" s="5" t="s">
        <v>257</v>
      </c>
      <c r="J621"/>
      <c r="K621"/>
      <c r="L621"/>
      <c r="M621"/>
      <c r="N621"/>
      <c r="O621"/>
      <c r="P621"/>
      <c r="Q621"/>
      <c r="R621"/>
      <c r="S621"/>
      <c r="T621"/>
      <c r="U621"/>
      <c r="V621"/>
      <c r="W621"/>
      <c r="X621"/>
      <c r="Y621"/>
      <c r="Z621" s="5">
        <v>60779409.894871011</v>
      </c>
      <c r="AA621" s="5">
        <v>7400000.0000000149</v>
      </c>
      <c r="AB621" s="5">
        <v>2800000</v>
      </c>
      <c r="AC621" s="5">
        <v>6000000</v>
      </c>
      <c r="AD621" s="5">
        <v>5100000</v>
      </c>
      <c r="AE621" s="5">
        <v>6300000</v>
      </c>
      <c r="AF621" s="5">
        <v>19800000</v>
      </c>
      <c r="AG621" s="5">
        <v>25099999.99999997</v>
      </c>
      <c r="AH621" s="5">
        <v>24900000.00000003</v>
      </c>
      <c r="AI621" s="5">
        <v>26500000.00000003</v>
      </c>
      <c r="AJ621" s="5">
        <v>23300000.00000006</v>
      </c>
      <c r="AK621" s="5">
        <v>21000000</v>
      </c>
      <c r="AL621" s="5">
        <v>20299999.99999994</v>
      </c>
      <c r="AM621" s="5">
        <v>19699999.99999994</v>
      </c>
      <c r="AN621" s="5">
        <v>14699999.99999994</v>
      </c>
      <c r="AO621" s="5">
        <v>3299999.9999999404</v>
      </c>
      <c r="AP621" s="5">
        <v>-2700000</v>
      </c>
      <c r="AQ621" s="5">
        <v>0</v>
      </c>
    </row>
    <row r="622" spans="1:43" ht="15" customHeight="1">
      <c r="C622" s="476" t="s">
        <v>1359</v>
      </c>
      <c r="D622" s="476"/>
      <c r="E622" s="5" t="s">
        <v>253</v>
      </c>
      <c r="J622"/>
      <c r="K622"/>
      <c r="L622"/>
      <c r="M622"/>
      <c r="N622"/>
      <c r="O622"/>
      <c r="P622"/>
      <c r="Q622"/>
      <c r="R622"/>
      <c r="S622"/>
      <c r="T622"/>
      <c r="U622"/>
      <c r="V622"/>
      <c r="W622"/>
      <c r="X622"/>
      <c r="Y622"/>
      <c r="Z622" s="5">
        <v>5482732.309639019</v>
      </c>
      <c r="AA622" s="5">
        <v>-2502642.0500000017</v>
      </c>
      <c r="AB622" s="5">
        <v>-400000</v>
      </c>
      <c r="AC622" s="5">
        <v>-400000</v>
      </c>
      <c r="AD622" s="5">
        <v>-400000</v>
      </c>
      <c r="AE622" s="5">
        <v>-300000</v>
      </c>
      <c r="AF622" s="5">
        <v>-300000</v>
      </c>
      <c r="AG622" s="5">
        <v>-200000</v>
      </c>
      <c r="AH622" s="5">
        <v>-200000</v>
      </c>
      <c r="AI622" s="5">
        <v>-100000</v>
      </c>
      <c r="AJ622" s="5">
        <v>-100000</v>
      </c>
      <c r="AK622" s="5">
        <v>0</v>
      </c>
      <c r="AL622" s="5">
        <v>0</v>
      </c>
      <c r="AM622" s="5">
        <v>-100000</v>
      </c>
      <c r="AN622" s="5">
        <v>0</v>
      </c>
      <c r="AO622" s="5">
        <v>0</v>
      </c>
      <c r="AP622" s="5">
        <v>-100000</v>
      </c>
      <c r="AQ622" s="5">
        <v>0</v>
      </c>
    </row>
    <row r="623" spans="1:43" ht="15" customHeight="1">
      <c r="C623" s="476" t="s">
        <v>1359</v>
      </c>
      <c r="D623" s="476"/>
      <c r="E623" s="5" t="s">
        <v>1228</v>
      </c>
      <c r="J623"/>
      <c r="K623"/>
      <c r="L623"/>
      <c r="M623"/>
      <c r="N623"/>
      <c r="O623"/>
      <c r="P623"/>
      <c r="Q623"/>
      <c r="R623"/>
      <c r="S623"/>
      <c r="T623"/>
      <c r="U623"/>
      <c r="V623"/>
      <c r="W623"/>
      <c r="X623"/>
      <c r="Y623"/>
      <c r="Z623" s="5">
        <v>74027885.57218416</v>
      </c>
      <c r="AA623" s="5">
        <v>-69595660.515357777</v>
      </c>
      <c r="AB623" s="5">
        <v>39297789.908672221</v>
      </c>
      <c r="AC623" s="5">
        <v>872676.66157238185</v>
      </c>
      <c r="AD623" s="5">
        <v>13937299.261281535</v>
      </c>
      <c r="AE623" s="5">
        <v>-13999156.841754138</v>
      </c>
      <c r="AF623" s="5">
        <v>2652034.507122159</v>
      </c>
      <c r="AG623" s="5">
        <v>-383411.92181198299</v>
      </c>
      <c r="AH623" s="5">
        <v>1762575.855122827</v>
      </c>
      <c r="AI623" s="5">
        <v>-1710201.9488948137</v>
      </c>
      <c r="AJ623" s="5">
        <v>11576822.263479322</v>
      </c>
      <c r="AK623" s="5">
        <v>3857488.1292864233</v>
      </c>
      <c r="AL623" s="5">
        <v>-1258906.1503226608</v>
      </c>
      <c r="AM623" s="5">
        <v>4278488.1986838952</v>
      </c>
      <c r="AN623" s="5">
        <v>-6565180.3025111556</v>
      </c>
      <c r="AO623" s="5">
        <v>10798876.478325099</v>
      </c>
      <c r="AP623" s="5">
        <v>-11974175.559366316</v>
      </c>
      <c r="AQ623" s="5">
        <v>-47963025.411711425</v>
      </c>
    </row>
    <row r="624" spans="1:43" ht="15" customHeight="1">
      <c r="C624" s="476" t="s">
        <v>1359</v>
      </c>
      <c r="D624" s="476"/>
      <c r="E624" s="5" t="s">
        <v>271</v>
      </c>
      <c r="J624"/>
      <c r="K624"/>
      <c r="L624"/>
      <c r="M624"/>
      <c r="N624"/>
      <c r="O624"/>
      <c r="P624"/>
      <c r="Q624"/>
      <c r="R624"/>
      <c r="S624"/>
      <c r="T624"/>
      <c r="U624"/>
      <c r="V624"/>
      <c r="W624"/>
      <c r="X624"/>
      <c r="Y624"/>
      <c r="Z624" s="5">
        <v>117024837.18978855</v>
      </c>
      <c r="AA624" s="5">
        <v>0</v>
      </c>
      <c r="AB624" s="5">
        <v>0</v>
      </c>
      <c r="AC624" s="5">
        <v>0</v>
      </c>
      <c r="AD624" s="5">
        <v>0</v>
      </c>
      <c r="AE624" s="5">
        <v>0</v>
      </c>
      <c r="AF624" s="5">
        <v>0</v>
      </c>
      <c r="AG624" s="5">
        <v>0</v>
      </c>
      <c r="AH624" s="5">
        <v>0</v>
      </c>
      <c r="AI624" s="5">
        <v>0</v>
      </c>
      <c r="AJ624" s="5">
        <v>0</v>
      </c>
      <c r="AK624" s="5">
        <v>0</v>
      </c>
      <c r="AL624" s="5">
        <v>0</v>
      </c>
      <c r="AM624" s="5">
        <v>0</v>
      </c>
      <c r="AN624" s="5">
        <v>0</v>
      </c>
      <c r="AO624" s="5">
        <v>0</v>
      </c>
      <c r="AP624" s="5">
        <v>0</v>
      </c>
      <c r="AQ624" s="5">
        <v>0</v>
      </c>
    </row>
    <row r="625" spans="3:43" ht="15" customHeight="1">
      <c r="C625" s="476" t="s">
        <v>1359</v>
      </c>
      <c r="D625" s="476"/>
      <c r="E625" s="5" t="s">
        <v>1253</v>
      </c>
      <c r="J625"/>
      <c r="K625"/>
      <c r="L625"/>
      <c r="M625"/>
      <c r="N625"/>
      <c r="O625"/>
      <c r="P625"/>
      <c r="Q625"/>
      <c r="R625"/>
      <c r="S625"/>
      <c r="T625"/>
      <c r="U625"/>
      <c r="V625"/>
      <c r="W625"/>
      <c r="X625"/>
      <c r="Y625"/>
      <c r="Z625" s="5">
        <v>24909588.201258086</v>
      </c>
      <c r="AA625" s="5">
        <v>0</v>
      </c>
      <c r="AB625" s="5">
        <v>0</v>
      </c>
      <c r="AC625" s="5">
        <v>0</v>
      </c>
      <c r="AD625" s="5">
        <v>0</v>
      </c>
      <c r="AE625" s="5">
        <v>0</v>
      </c>
      <c r="AF625" s="5">
        <v>0</v>
      </c>
      <c r="AG625" s="5">
        <v>0</v>
      </c>
      <c r="AH625" s="5">
        <v>0</v>
      </c>
      <c r="AI625" s="5">
        <v>0</v>
      </c>
      <c r="AJ625" s="5">
        <v>0</v>
      </c>
      <c r="AK625" s="5">
        <v>0</v>
      </c>
      <c r="AL625" s="5">
        <v>0</v>
      </c>
      <c r="AM625" s="5">
        <v>0</v>
      </c>
      <c r="AN625" s="5">
        <v>0</v>
      </c>
      <c r="AO625" s="5">
        <v>0</v>
      </c>
      <c r="AP625" s="5">
        <v>0</v>
      </c>
      <c r="AQ625" s="5">
        <v>0</v>
      </c>
    </row>
    <row r="626" spans="3:43" ht="15" customHeight="1">
      <c r="C626" s="476"/>
      <c r="D626" s="476"/>
      <c r="E626" s="5" t="s">
        <v>1232</v>
      </c>
      <c r="J626"/>
      <c r="K626"/>
      <c r="L626"/>
      <c r="M626"/>
      <c r="N626"/>
      <c r="O626"/>
      <c r="P626"/>
      <c r="Q626"/>
      <c r="R626"/>
      <c r="S626"/>
      <c r="T626"/>
      <c r="U626"/>
      <c r="V626"/>
      <c r="W626"/>
      <c r="X626"/>
      <c r="Y626"/>
      <c r="Z626" s="5">
        <v>78693.484873143418</v>
      </c>
      <c r="AA626" s="5">
        <v>817.8760591756436</v>
      </c>
      <c r="AB626" s="5">
        <v>917.70262092549819</v>
      </c>
      <c r="AC626" s="5">
        <v>1621.3587158300943</v>
      </c>
      <c r="AD626" s="5">
        <v>2072.8354185770149</v>
      </c>
      <c r="AE626" s="5">
        <v>2125.3094970255916</v>
      </c>
      <c r="AF626" s="5">
        <v>2179.1119630945177</v>
      </c>
      <c r="AG626" s="5">
        <v>2234.2764450764662</v>
      </c>
      <c r="AH626" s="5">
        <v>2290.837422568482</v>
      </c>
      <c r="AI626" s="5">
        <v>2348.8302480226703</v>
      </c>
      <c r="AJ626" s="5">
        <v>2408.2911688427848</v>
      </c>
      <c r="AK626" s="5">
        <v>2469.2573500399594</v>
      </c>
      <c r="AL626" s="5">
        <v>2531.766897462061</v>
      </c>
      <c r="AM626" s="5">
        <v>2595.8588816110714</v>
      </c>
      <c r="AN626" s="5">
        <v>2661.5733620634564</v>
      </c>
      <c r="AO626" s="5">
        <v>2728.9514125087007</v>
      </c>
      <c r="AP626" s="5">
        <v>2798.0351464216656</v>
      </c>
      <c r="AQ626" s="5">
        <v>2868.8677433849225</v>
      </c>
    </row>
    <row r="627" spans="3:43" ht="15" customHeight="1">
      <c r="C627" s="476" t="s">
        <v>1359</v>
      </c>
      <c r="D627" s="476"/>
      <c r="E627" s="5" t="s">
        <v>1254</v>
      </c>
      <c r="J627"/>
      <c r="K627"/>
      <c r="L627"/>
      <c r="M627"/>
      <c r="N627"/>
      <c r="O627"/>
      <c r="P627"/>
      <c r="Q627"/>
      <c r="R627"/>
      <c r="S627"/>
      <c r="T627"/>
      <c r="U627"/>
      <c r="V627"/>
      <c r="W627"/>
      <c r="X627"/>
      <c r="Y627"/>
      <c r="Z627" s="5">
        <v>624717.10601575614</v>
      </c>
      <c r="AA627" s="5">
        <v>0</v>
      </c>
      <c r="AB627" s="5">
        <v>0</v>
      </c>
      <c r="AC627" s="5">
        <v>0</v>
      </c>
      <c r="AD627" s="5">
        <v>0</v>
      </c>
      <c r="AE627" s="5">
        <v>0</v>
      </c>
      <c r="AF627" s="5">
        <v>0</v>
      </c>
      <c r="AG627" s="5">
        <v>0</v>
      </c>
      <c r="AH627" s="5">
        <v>0</v>
      </c>
      <c r="AI627" s="5">
        <v>0</v>
      </c>
      <c r="AJ627" s="5">
        <v>0</v>
      </c>
      <c r="AK627" s="5">
        <v>0</v>
      </c>
      <c r="AL627" s="5">
        <v>0</v>
      </c>
      <c r="AM627" s="5">
        <v>0</v>
      </c>
      <c r="AN627" s="5">
        <v>0</v>
      </c>
      <c r="AO627" s="5">
        <v>0</v>
      </c>
      <c r="AP627" s="5">
        <v>0</v>
      </c>
      <c r="AQ627" s="5">
        <v>0</v>
      </c>
    </row>
    <row r="628" spans="3:43" ht="15" customHeight="1">
      <c r="C628" s="476" t="s">
        <v>1359</v>
      </c>
      <c r="D628" s="476"/>
      <c r="E628" s="5" t="s">
        <v>1255</v>
      </c>
      <c r="J628"/>
      <c r="K628"/>
      <c r="L628"/>
      <c r="M628"/>
      <c r="N628"/>
      <c r="O628"/>
      <c r="P628"/>
      <c r="Q628"/>
      <c r="R628"/>
      <c r="S628"/>
      <c r="T628"/>
      <c r="U628"/>
      <c r="V628"/>
      <c r="W628"/>
      <c r="X628"/>
      <c r="Y628"/>
      <c r="Z628" s="5">
        <v>173707.9678446195</v>
      </c>
      <c r="AA628" s="5">
        <v>0</v>
      </c>
      <c r="AB628" s="5">
        <v>0</v>
      </c>
      <c r="AC628" s="5">
        <v>0</v>
      </c>
      <c r="AD628" s="5">
        <v>0</v>
      </c>
      <c r="AE628" s="5">
        <v>0</v>
      </c>
      <c r="AF628" s="5">
        <v>0</v>
      </c>
      <c r="AG628" s="5">
        <v>0</v>
      </c>
      <c r="AH628" s="5">
        <v>0</v>
      </c>
      <c r="AI628" s="5">
        <v>0</v>
      </c>
      <c r="AJ628" s="5">
        <v>0</v>
      </c>
      <c r="AK628" s="5">
        <v>0</v>
      </c>
      <c r="AL628" s="5">
        <v>0</v>
      </c>
      <c r="AM628" s="5">
        <v>0</v>
      </c>
      <c r="AN628" s="5">
        <v>0</v>
      </c>
      <c r="AO628" s="5">
        <v>0</v>
      </c>
      <c r="AP628" s="5">
        <v>0</v>
      </c>
      <c r="AQ628" s="5">
        <v>0</v>
      </c>
    </row>
    <row r="629" spans="3:43" ht="15" customHeight="1">
      <c r="C629" s="476"/>
      <c r="D629" s="476"/>
      <c r="E629" s="5" t="s">
        <v>1360</v>
      </c>
      <c r="J629"/>
      <c r="K629"/>
      <c r="L629"/>
      <c r="M629"/>
      <c r="N629"/>
      <c r="O629"/>
      <c r="P629"/>
      <c r="Q629"/>
      <c r="R629"/>
      <c r="S629"/>
      <c r="T629"/>
      <c r="U629"/>
      <c r="V629"/>
      <c r="W629"/>
      <c r="X629"/>
      <c r="Y629"/>
      <c r="Z629" s="5">
        <v>0</v>
      </c>
      <c r="AA629" s="5">
        <v>0</v>
      </c>
      <c r="AB629" s="5">
        <v>0</v>
      </c>
      <c r="AC629" s="5">
        <v>0</v>
      </c>
      <c r="AD629" s="5">
        <v>0</v>
      </c>
      <c r="AE629" s="5">
        <v>0</v>
      </c>
      <c r="AF629" s="5">
        <v>0</v>
      </c>
      <c r="AG629" s="5">
        <v>0</v>
      </c>
      <c r="AH629" s="5">
        <v>0</v>
      </c>
      <c r="AI629" s="5">
        <v>0</v>
      </c>
      <c r="AJ629" s="5">
        <v>0</v>
      </c>
      <c r="AK629" s="5">
        <v>0</v>
      </c>
      <c r="AL629" s="5">
        <v>0</v>
      </c>
      <c r="AM629" s="5">
        <v>0</v>
      </c>
      <c r="AN629" s="5">
        <v>0</v>
      </c>
      <c r="AO629" s="5">
        <v>0</v>
      </c>
      <c r="AP629" s="5">
        <v>0</v>
      </c>
      <c r="AQ629" s="5">
        <v>0</v>
      </c>
    </row>
    <row r="630" spans="3:43" ht="15" customHeight="1">
      <c r="C630" s="476" t="s">
        <v>1359</v>
      </c>
      <c r="D630" s="476"/>
      <c r="E630" s="5" t="s">
        <v>1256</v>
      </c>
      <c r="J630"/>
      <c r="K630"/>
      <c r="L630"/>
      <c r="M630"/>
      <c r="N630"/>
      <c r="O630"/>
      <c r="P630"/>
      <c r="Q630"/>
      <c r="R630"/>
      <c r="S630"/>
      <c r="T630"/>
      <c r="U630"/>
      <c r="V630"/>
      <c r="W630"/>
      <c r="X630"/>
      <c r="Y630"/>
      <c r="Z630" s="5">
        <v>122665760.99731797</v>
      </c>
      <c r="AA630" s="5">
        <v>0</v>
      </c>
      <c r="AB630" s="5">
        <v>-14223242.882244319</v>
      </c>
      <c r="AC630" s="5">
        <v>-161522.94921875</v>
      </c>
      <c r="AD630" s="5">
        <v>-15633262.666852683</v>
      </c>
      <c r="AE630" s="5">
        <v>-442379.74330356717</v>
      </c>
      <c r="AF630" s="5">
        <v>-139002.734375</v>
      </c>
      <c r="AG630" s="5">
        <v>0</v>
      </c>
      <c r="AH630" s="5">
        <v>4215650.8743944913</v>
      </c>
      <c r="AI630" s="5">
        <v>4604365.7181444913</v>
      </c>
      <c r="AJ630" s="5">
        <v>-1807337.1386768073</v>
      </c>
      <c r="AK630" s="5">
        <v>-7068625.2818555087</v>
      </c>
      <c r="AL630" s="5">
        <v>4658862.8613231927</v>
      </c>
      <c r="AM630" s="5">
        <v>5797054.2908593118</v>
      </c>
      <c r="AN630" s="5">
        <v>5783854.2908593118</v>
      </c>
      <c r="AO630" s="5">
        <v>-510752.84986661375</v>
      </c>
      <c r="AP630" s="5">
        <v>5755457.1476806104</v>
      </c>
      <c r="AQ630" s="5">
        <v>4220668.574965775</v>
      </c>
    </row>
    <row r="631" spans="3:43" ht="15" customHeight="1">
      <c r="C631" s="476"/>
      <c r="D631" s="476"/>
      <c r="E631" s="5" t="s">
        <v>1233</v>
      </c>
      <c r="J631"/>
      <c r="K631"/>
      <c r="L631"/>
      <c r="M631"/>
      <c r="N631"/>
      <c r="O631"/>
      <c r="P631"/>
      <c r="Q631"/>
      <c r="R631"/>
      <c r="S631"/>
      <c r="T631"/>
      <c r="U631"/>
      <c r="V631"/>
      <c r="W631"/>
      <c r="X631"/>
      <c r="Y631"/>
      <c r="Z631" s="5">
        <v>840322.52839489572</v>
      </c>
      <c r="AA631" s="5">
        <v>8728.2464069017442</v>
      </c>
      <c r="AB631" s="5">
        <v>9793.5799854206853</v>
      </c>
      <c r="AC631" s="5">
        <v>17302.888655289193</v>
      </c>
      <c r="AD631" s="5">
        <v>22120.977978655021</v>
      </c>
      <c r="AE631" s="5">
        <v>22680.973202302936</v>
      </c>
      <c r="AF631" s="5">
        <v>23255.144772530533</v>
      </c>
      <c r="AG631" s="5">
        <v>23843.851565260207</v>
      </c>
      <c r="AH631" s="5">
        <v>24447.461541401339</v>
      </c>
      <c r="AI631" s="5">
        <v>25066.351976838196</v>
      </c>
      <c r="AJ631" s="5">
        <v>25700.909698239644</v>
      </c>
      <c r="AK631" s="5">
        <v>26351.531324837939</v>
      </c>
      <c r="AL631" s="5">
        <v>27018.623516329564</v>
      </c>
      <c r="AM631" s="5">
        <v>27702.603227049578</v>
      </c>
      <c r="AN631" s="5">
        <v>28403.897966582794</v>
      </c>
      <c r="AO631" s="5">
        <v>29122.946066970471</v>
      </c>
      <c r="AP631" s="5">
        <v>29860.196956682252</v>
      </c>
      <c r="AQ631" s="5">
        <v>30616.111441523768</v>
      </c>
    </row>
    <row r="632" spans="3:43" ht="15" customHeight="1">
      <c r="C632" s="476"/>
      <c r="D632" s="476"/>
      <c r="E632" s="5" t="s">
        <v>1356</v>
      </c>
      <c r="J632"/>
      <c r="K632"/>
      <c r="L632"/>
      <c r="M632"/>
      <c r="N632"/>
      <c r="O632"/>
      <c r="P632"/>
      <c r="Q632"/>
      <c r="R632"/>
      <c r="S632"/>
      <c r="T632"/>
      <c r="U632"/>
      <c r="V632"/>
      <c r="W632"/>
      <c r="X632"/>
      <c r="Y632"/>
      <c r="Z632" s="5">
        <v>0</v>
      </c>
      <c r="AA632" s="5">
        <v>0</v>
      </c>
      <c r="AB632" s="5">
        <v>0</v>
      </c>
      <c r="AC632" s="5">
        <v>0</v>
      </c>
      <c r="AD632" s="5">
        <v>0</v>
      </c>
      <c r="AE632" s="5">
        <v>0</v>
      </c>
      <c r="AF632" s="5">
        <v>0</v>
      </c>
      <c r="AG632" s="5">
        <v>0</v>
      </c>
      <c r="AH632" s="5">
        <v>0</v>
      </c>
      <c r="AI632" s="5">
        <v>0</v>
      </c>
      <c r="AJ632" s="5">
        <v>0</v>
      </c>
      <c r="AK632" s="5">
        <v>0</v>
      </c>
      <c r="AL632" s="5">
        <v>0</v>
      </c>
      <c r="AM632" s="5">
        <v>0</v>
      </c>
      <c r="AN632" s="5">
        <v>0</v>
      </c>
      <c r="AO632" s="5">
        <v>0</v>
      </c>
      <c r="AP632" s="5">
        <v>0</v>
      </c>
      <c r="AQ632" s="5">
        <v>0</v>
      </c>
    </row>
    <row r="633" spans="3:43" ht="15" customHeight="1">
      <c r="D633" s="476"/>
      <c r="E633" s="29" t="s">
        <v>24</v>
      </c>
      <c r="F633" s="29"/>
      <c r="J633"/>
      <c r="K633"/>
      <c r="L633"/>
      <c r="M633"/>
      <c r="N633"/>
      <c r="O633"/>
      <c r="P633"/>
      <c r="Q633"/>
      <c r="R633"/>
      <c r="S633"/>
      <c r="T633"/>
      <c r="U633"/>
      <c r="V633"/>
      <c r="W633"/>
      <c r="X633"/>
      <c r="Y633"/>
      <c r="Z633" s="29">
        <v>1434388716.5401807</v>
      </c>
      <c r="AA633" s="29">
        <v>-139053854.37061083</v>
      </c>
      <c r="AB633" s="29">
        <v>20369985.981333513</v>
      </c>
      <c r="AC633" s="29">
        <v>22588375.718292233</v>
      </c>
      <c r="AD633" s="29">
        <v>25181128.316436306</v>
      </c>
      <c r="AE633" s="29">
        <v>6773250.7836732836</v>
      </c>
      <c r="AF633" s="29">
        <v>38059500.61947155</v>
      </c>
      <c r="AG633" s="29">
        <v>37095221.001276217</v>
      </c>
      <c r="AH633" s="29">
        <v>46307254.80615098</v>
      </c>
      <c r="AI633" s="29">
        <v>38616616.328119494</v>
      </c>
      <c r="AJ633" s="29">
        <v>41355181.298409656</v>
      </c>
      <c r="AK633" s="29">
        <v>31920069.59293263</v>
      </c>
      <c r="AL633" s="29">
        <v>13521804.039090276</v>
      </c>
      <c r="AM633" s="29">
        <v>316198080.80321175</v>
      </c>
      <c r="AN633" s="29">
        <v>989505757.96347916</v>
      </c>
      <c r="AO633" s="29">
        <v>1384985607.1093194</v>
      </c>
      <c r="AP633" s="29">
        <v>1355692652.0988779</v>
      </c>
      <c r="AQ633" s="29">
        <v>861612135.00619376</v>
      </c>
    </row>
    <row r="634" spans="3:43" ht="15" customHeight="1">
      <c r="D634" s="476"/>
      <c r="E634" s="29" t="s">
        <v>1361</v>
      </c>
      <c r="F634" s="29"/>
      <c r="J634"/>
      <c r="K634"/>
      <c r="L634"/>
      <c r="M634"/>
      <c r="N634"/>
      <c r="O634"/>
      <c r="P634"/>
      <c r="Q634"/>
      <c r="R634"/>
      <c r="S634"/>
      <c r="T634"/>
      <c r="U634"/>
      <c r="V634"/>
      <c r="W634"/>
      <c r="X634"/>
      <c r="Y634"/>
      <c r="Z634" s="29">
        <v>1350013357.3546267</v>
      </c>
      <c r="AA634" s="29">
        <v>-114063400.49307692</v>
      </c>
      <c r="AB634" s="29">
        <v>20359274.698727168</v>
      </c>
      <c r="AC634" s="29">
        <v>22569451.470921114</v>
      </c>
      <c r="AD634" s="29">
        <v>25156934.503039077</v>
      </c>
      <c r="AE634" s="29">
        <v>6748444.5009739548</v>
      </c>
      <c r="AF634" s="29">
        <v>38034066.362735927</v>
      </c>
      <c r="AG634" s="29">
        <v>37069142.873265885</v>
      </c>
      <c r="AH634" s="29">
        <v>46280516.507187009</v>
      </c>
      <c r="AI634" s="29">
        <v>38589201.145894632</v>
      </c>
      <c r="AJ634" s="29">
        <v>41327072.097542569</v>
      </c>
      <c r="AK634" s="29">
        <v>31891248.804257751</v>
      </c>
      <c r="AL634" s="29">
        <v>13492253.648676485</v>
      </c>
      <c r="AM634" s="29">
        <v>316167782.34110308</v>
      </c>
      <c r="AN634" s="29">
        <v>989474692.49215043</v>
      </c>
      <c r="AO634" s="29">
        <v>1384953755.2118402</v>
      </c>
      <c r="AP634" s="29">
        <v>1355659993.8667748</v>
      </c>
      <c r="AQ634" s="29">
        <v>861578650.02700877</v>
      </c>
    </row>
    <row r="635" spans="3:43" ht="15" customHeight="1">
      <c r="D635" s="476"/>
      <c r="E635" s="29"/>
      <c r="F635" s="29"/>
      <c r="J635"/>
      <c r="K635"/>
      <c r="L635"/>
      <c r="M635"/>
      <c r="N635"/>
      <c r="O635"/>
      <c r="P635"/>
      <c r="Q635"/>
      <c r="R635"/>
      <c r="S635"/>
      <c r="T635"/>
      <c r="U635"/>
      <c r="V635"/>
      <c r="W635"/>
      <c r="X635"/>
      <c r="Y635"/>
    </row>
    <row r="636" spans="3:43" ht="15" customHeight="1">
      <c r="D636" s="29" t="s">
        <v>1379</v>
      </c>
      <c r="J636"/>
      <c r="K636"/>
      <c r="L636"/>
      <c r="M636"/>
      <c r="N636"/>
      <c r="O636"/>
      <c r="P636"/>
      <c r="Q636"/>
      <c r="R636"/>
      <c r="S636"/>
      <c r="T636"/>
      <c r="U636"/>
      <c r="V636"/>
      <c r="W636"/>
      <c r="X636"/>
      <c r="Y636"/>
    </row>
    <row r="637" spans="3:43" ht="15" customHeight="1">
      <c r="C637" s="476" t="s">
        <v>1359</v>
      </c>
      <c r="D637" s="5" t="s">
        <v>1380</v>
      </c>
      <c r="E637" s="5" t="s">
        <v>1363</v>
      </c>
      <c r="J637"/>
      <c r="K637"/>
      <c r="L637"/>
      <c r="M637"/>
      <c r="N637"/>
      <c r="O637"/>
      <c r="P637"/>
      <c r="Q637"/>
      <c r="R637"/>
      <c r="S637"/>
      <c r="T637"/>
      <c r="U637"/>
      <c r="V637"/>
      <c r="W637"/>
      <c r="X637"/>
      <c r="Y637"/>
      <c r="Z637" s="5">
        <v>0</v>
      </c>
      <c r="AA637" s="5">
        <v>0</v>
      </c>
      <c r="AB637" s="5">
        <v>0</v>
      </c>
      <c r="AC637" s="5">
        <v>0</v>
      </c>
      <c r="AD637" s="5">
        <v>0</v>
      </c>
      <c r="AE637" s="5">
        <v>0</v>
      </c>
      <c r="AF637" s="5">
        <v>0</v>
      </c>
      <c r="AG637" s="5">
        <v>0</v>
      </c>
      <c r="AH637" s="5">
        <v>0</v>
      </c>
      <c r="AI637" s="5">
        <v>0</v>
      </c>
      <c r="AJ637" s="5">
        <v>0</v>
      </c>
      <c r="AK637" s="5">
        <v>0</v>
      </c>
      <c r="AL637" s="5">
        <v>0</v>
      </c>
      <c r="AM637" s="5">
        <v>0</v>
      </c>
      <c r="AN637" s="5">
        <v>0</v>
      </c>
      <c r="AO637" s="5">
        <v>0</v>
      </c>
      <c r="AP637" s="5">
        <v>0</v>
      </c>
      <c r="AQ637" s="5">
        <v>0</v>
      </c>
    </row>
    <row r="638" spans="3:43" ht="15" customHeight="1">
      <c r="C638" s="476" t="s">
        <v>1359</v>
      </c>
      <c r="D638" s="5" t="s">
        <v>1380</v>
      </c>
      <c r="E638" s="5" t="s">
        <v>495</v>
      </c>
      <c r="J638"/>
      <c r="K638"/>
      <c r="L638"/>
      <c r="M638"/>
      <c r="N638">
        <v>0</v>
      </c>
      <c r="O638">
        <v>0</v>
      </c>
      <c r="P638">
        <v>0</v>
      </c>
      <c r="Q638">
        <v>0</v>
      </c>
      <c r="R638">
        <v>0</v>
      </c>
      <c r="S638">
        <v>0</v>
      </c>
      <c r="T638">
        <v>0</v>
      </c>
      <c r="U638">
        <v>0</v>
      </c>
      <c r="V638">
        <v>0</v>
      </c>
      <c r="W638">
        <v>0</v>
      </c>
      <c r="X638" s="39">
        <v>0</v>
      </c>
      <c r="Y638" s="39">
        <v>0</v>
      </c>
      <c r="Z638" s="39">
        <v>346008343.63503575</v>
      </c>
      <c r="AA638" s="39">
        <v>288254734.06231034</v>
      </c>
      <c r="AB638" s="39">
        <v>282060264.8946799</v>
      </c>
      <c r="AC638" s="39">
        <v>286477834.42513359</v>
      </c>
      <c r="AD638" s="39">
        <v>291821862.59306133</v>
      </c>
      <c r="AE638" s="39">
        <v>299206873.08614194</v>
      </c>
      <c r="AF638" s="39">
        <v>302177196.54827297</v>
      </c>
      <c r="AG638" s="39">
        <v>299842440.7687484</v>
      </c>
      <c r="AH638" s="39">
        <v>291231801.51878798</v>
      </c>
      <c r="AI638" s="39">
        <v>274735087.81199539</v>
      </c>
      <c r="AJ638" s="39">
        <v>261622802.38824737</v>
      </c>
      <c r="AK638" s="39">
        <v>258758442.83371127</v>
      </c>
      <c r="AL638" s="39">
        <v>227275964.18514907</v>
      </c>
      <c r="AM638" s="39">
        <v>450021824.46039426</v>
      </c>
      <c r="AN638" s="39">
        <v>1208288002.8262873</v>
      </c>
      <c r="AO638" s="39">
        <v>2365903235.0387673</v>
      </c>
      <c r="AP638" s="39">
        <v>3449821011.8917756</v>
      </c>
      <c r="AQ638" s="39">
        <v>4169898376.3824315</v>
      </c>
    </row>
    <row r="639" spans="3:43" ht="15" customHeight="1">
      <c r="C639" s="476" t="s">
        <v>1359</v>
      </c>
      <c r="D639" s="5" t="s">
        <v>1380</v>
      </c>
      <c r="E639" s="5" t="s">
        <v>1378</v>
      </c>
      <c r="J639"/>
      <c r="K639"/>
      <c r="L639"/>
      <c r="M639"/>
      <c r="N639">
        <v>0</v>
      </c>
      <c r="O639">
        <v>0</v>
      </c>
      <c r="P639">
        <v>0</v>
      </c>
      <c r="Q639">
        <v>0</v>
      </c>
      <c r="R639">
        <v>0</v>
      </c>
      <c r="S639">
        <v>0</v>
      </c>
      <c r="T639">
        <v>0</v>
      </c>
      <c r="U639">
        <v>0</v>
      </c>
      <c r="V639">
        <v>0</v>
      </c>
      <c r="W639">
        <v>0</v>
      </c>
      <c r="X639" s="39">
        <v>0</v>
      </c>
      <c r="Y639" s="39">
        <v>0</v>
      </c>
      <c r="Z639" s="39">
        <v>4862500</v>
      </c>
      <c r="AA639" s="39">
        <v>4862500</v>
      </c>
      <c r="AB639" s="39">
        <v>4862500</v>
      </c>
      <c r="AC639" s="39">
        <v>4862500</v>
      </c>
      <c r="AD639" s="39">
        <v>4862500</v>
      </c>
      <c r="AE639" s="39">
        <v>4862500</v>
      </c>
      <c r="AF639" s="39">
        <v>4862500</v>
      </c>
      <c r="AG639" s="39">
        <v>4862500</v>
      </c>
      <c r="AH639" s="39">
        <v>4862500</v>
      </c>
      <c r="AI639" s="39">
        <v>4862500</v>
      </c>
      <c r="AJ639" s="39">
        <v>4862500</v>
      </c>
      <c r="AK639" s="39">
        <v>4862500</v>
      </c>
      <c r="AL639" s="39">
        <v>4862500</v>
      </c>
      <c r="AM639" s="39">
        <v>38180787.447649598</v>
      </c>
      <c r="AN639" s="39">
        <v>189504275.87086999</v>
      </c>
      <c r="AO639" s="39">
        <v>383036908.63896602</v>
      </c>
      <c r="AP639" s="39">
        <v>521336046.70543891</v>
      </c>
      <c r="AQ639" s="39">
        <v>600108920.43571901</v>
      </c>
    </row>
    <row r="640" spans="3:43" ht="15" customHeight="1">
      <c r="C640" s="476" t="s">
        <v>1359</v>
      </c>
      <c r="D640" s="5" t="s">
        <v>1380</v>
      </c>
      <c r="E640" s="5" t="s">
        <v>1312</v>
      </c>
      <c r="J640"/>
      <c r="K640"/>
      <c r="L640"/>
      <c r="M640"/>
      <c r="N640"/>
      <c r="O640"/>
      <c r="P640"/>
      <c r="Q640"/>
      <c r="R640"/>
      <c r="S640"/>
      <c r="T640"/>
      <c r="U640"/>
      <c r="V640"/>
      <c r="W640"/>
      <c r="X640"/>
      <c r="Y640"/>
      <c r="Z640" s="5">
        <v>197284000.50601479</v>
      </c>
      <c r="AA640" s="5">
        <v>201384000.50601479</v>
      </c>
      <c r="AB640" s="5">
        <v>200584000.50601482</v>
      </c>
      <c r="AC640" s="5">
        <v>198584000.50601482</v>
      </c>
      <c r="AD640" s="5">
        <v>202784000.50601482</v>
      </c>
      <c r="AE640" s="5">
        <v>212084000.50601482</v>
      </c>
      <c r="AF640" s="5">
        <v>223784000.50601482</v>
      </c>
      <c r="AG640" s="5">
        <v>236684000.50601482</v>
      </c>
      <c r="AH640" s="5">
        <v>247284000.50601482</v>
      </c>
      <c r="AI640" s="5">
        <v>255584000.50601482</v>
      </c>
      <c r="AJ640" s="5">
        <v>266784000.50601482</v>
      </c>
      <c r="AK640" s="5">
        <v>280184000.50601482</v>
      </c>
      <c r="AL640" s="5">
        <v>284084000.50601482</v>
      </c>
      <c r="AM640" s="5">
        <v>284084000.50601482</v>
      </c>
      <c r="AN640" s="5">
        <v>284084000.50601482</v>
      </c>
      <c r="AO640" s="5">
        <v>284084000.50601482</v>
      </c>
      <c r="AP640" s="5">
        <v>284084000.50601482</v>
      </c>
      <c r="AQ640" s="5">
        <v>284084000.50601482</v>
      </c>
    </row>
    <row r="641" spans="3:43" ht="15" customHeight="1">
      <c r="C641" s="1078" t="s">
        <v>1359</v>
      </c>
      <c r="D641" s="5" t="s">
        <v>1380</v>
      </c>
      <c r="E641" s="5" t="s">
        <v>251</v>
      </c>
      <c r="J641"/>
      <c r="K641"/>
      <c r="L641"/>
      <c r="M641"/>
      <c r="N641"/>
      <c r="O641"/>
      <c r="P641"/>
      <c r="Q641"/>
      <c r="R641"/>
      <c r="S641"/>
      <c r="T641"/>
      <c r="U641"/>
      <c r="V641"/>
      <c r="W641"/>
      <c r="X641"/>
      <c r="Y641"/>
      <c r="Z641" s="5">
        <v>24909600</v>
      </c>
      <c r="AA641" s="5">
        <v>24909600</v>
      </c>
      <c r="AB641" s="5">
        <v>24909600</v>
      </c>
      <c r="AC641" s="5">
        <v>24909600</v>
      </c>
      <c r="AD641" s="5">
        <v>24909600</v>
      </c>
      <c r="AE641" s="5">
        <v>24909600</v>
      </c>
      <c r="AF641" s="5">
        <v>24909600</v>
      </c>
      <c r="AG641" s="5">
        <v>24909600</v>
      </c>
      <c r="AH641" s="5">
        <v>24909600</v>
      </c>
      <c r="AI641" s="5">
        <v>24909600</v>
      </c>
      <c r="AJ641" s="5">
        <v>24909600</v>
      </c>
      <c r="AK641" s="5">
        <v>24909600</v>
      </c>
      <c r="AL641" s="5">
        <v>24909600</v>
      </c>
      <c r="AM641" s="5">
        <v>24909600</v>
      </c>
      <c r="AN641" s="5">
        <v>24909600</v>
      </c>
      <c r="AO641" s="5">
        <v>24909600</v>
      </c>
      <c r="AP641" s="5">
        <v>24909600</v>
      </c>
      <c r="AQ641" s="5">
        <v>24909600</v>
      </c>
    </row>
    <row r="642" spans="3:43" ht="15" customHeight="1">
      <c r="C642" s="1078" t="s">
        <v>1359</v>
      </c>
      <c r="D642" s="5" t="s">
        <v>1380</v>
      </c>
      <c r="E642" s="5" t="s">
        <v>1369</v>
      </c>
      <c r="J642"/>
      <c r="K642"/>
      <c r="L642"/>
      <c r="M642"/>
      <c r="N642"/>
      <c r="O642"/>
      <c r="P642"/>
      <c r="Q642"/>
      <c r="R642"/>
      <c r="S642"/>
      <c r="T642"/>
      <c r="U642"/>
      <c r="V642"/>
      <c r="W642"/>
      <c r="X642"/>
      <c r="Y642"/>
      <c r="Z642" s="5">
        <v>34162824.307263263</v>
      </c>
      <c r="AA642" s="5">
        <v>37852561.262269408</v>
      </c>
      <c r="AB642" s="5">
        <v>32731758.102199078</v>
      </c>
      <c r="AC642" s="5">
        <v>33572486.330312937</v>
      </c>
      <c r="AD642" s="5">
        <v>35281356.07099542</v>
      </c>
      <c r="AE642" s="5">
        <v>35986326.663946643</v>
      </c>
      <c r="AF642" s="5">
        <v>31437037.791804507</v>
      </c>
      <c r="AG642" s="5">
        <v>27624348.36640691</v>
      </c>
      <c r="AH642" s="5">
        <v>23237277.394036993</v>
      </c>
      <c r="AI642" s="5">
        <v>24129028.477474511</v>
      </c>
      <c r="AJ642" s="5">
        <v>26998900.873962522</v>
      </c>
      <c r="AK642" s="5">
        <v>29165646.3853257</v>
      </c>
      <c r="AL642" s="5">
        <v>26140421.971563846</v>
      </c>
      <c r="AM642" s="5">
        <v>45168514.100229084</v>
      </c>
      <c r="AN642" s="5">
        <v>95834865.814918101</v>
      </c>
      <c r="AO642" s="5">
        <v>155052632.41772383</v>
      </c>
      <c r="AP642" s="5">
        <v>233014429.77670315</v>
      </c>
      <c r="AQ642" s="5">
        <v>331385198.41952151</v>
      </c>
    </row>
    <row r="643" spans="3:43" ht="15" customHeight="1">
      <c r="C643" s="1078" t="s">
        <v>1359</v>
      </c>
      <c r="D643" s="5" t="s">
        <v>1380</v>
      </c>
      <c r="E643" s="5" t="s">
        <v>260</v>
      </c>
      <c r="J643"/>
      <c r="K643"/>
      <c r="L643"/>
      <c r="M643"/>
      <c r="N643"/>
      <c r="O643"/>
      <c r="P643"/>
      <c r="Q643"/>
      <c r="R643"/>
      <c r="S643"/>
      <c r="T643"/>
      <c r="U643"/>
      <c r="V643"/>
      <c r="W643"/>
      <c r="X643"/>
      <c r="Y643"/>
      <c r="Z643" s="5">
        <v>170012867.92476067</v>
      </c>
      <c r="AA643" s="5">
        <v>170182867.9247607</v>
      </c>
      <c r="AB643" s="5">
        <v>174682867.9247607</v>
      </c>
      <c r="AC643" s="5">
        <v>181282867.92476058</v>
      </c>
      <c r="AD643" s="5">
        <v>187482867.92476058</v>
      </c>
      <c r="AE643" s="5">
        <v>194882867.92476046</v>
      </c>
      <c r="AF643" s="5">
        <v>202282867.92476034</v>
      </c>
      <c r="AG643" s="5">
        <v>210382867.92476034</v>
      </c>
      <c r="AH643" s="5">
        <v>216382867.92476034</v>
      </c>
      <c r="AI643" s="5">
        <v>223982867.92476034</v>
      </c>
      <c r="AJ643" s="5">
        <v>231682867.92476034</v>
      </c>
      <c r="AK643" s="5">
        <v>240982867.9247601</v>
      </c>
      <c r="AL643" s="5">
        <v>251482867.9247601</v>
      </c>
      <c r="AM643" s="5">
        <v>257982867.9247601</v>
      </c>
      <c r="AN643" s="5">
        <v>264182867.9247601</v>
      </c>
      <c r="AO643" s="5">
        <v>269782867.9247601</v>
      </c>
      <c r="AP643" s="5">
        <v>276782867.9247601</v>
      </c>
      <c r="AQ643" s="5">
        <v>276782867.9247601</v>
      </c>
    </row>
    <row r="644" spans="3:43" ht="15" customHeight="1">
      <c r="C644" s="1078" t="s">
        <v>1359</v>
      </c>
      <c r="D644" s="5" t="s">
        <v>1380</v>
      </c>
      <c r="E644" s="5" t="s">
        <v>1331</v>
      </c>
      <c r="J644"/>
      <c r="K644"/>
      <c r="L644"/>
      <c r="M644"/>
      <c r="N644"/>
      <c r="O644"/>
      <c r="P644"/>
      <c r="Q644"/>
      <c r="R644"/>
      <c r="S644"/>
      <c r="T644"/>
      <c r="U644"/>
      <c r="V644"/>
      <c r="W644"/>
      <c r="X644"/>
      <c r="Y644"/>
      <c r="Z644" s="5">
        <v>58546743.172285907</v>
      </c>
      <c r="AA644" s="5">
        <v>33546743.172285914</v>
      </c>
      <c r="AB644" s="5">
        <v>33546743.172285914</v>
      </c>
      <c r="AC644" s="5">
        <v>33546743.172285914</v>
      </c>
      <c r="AD644" s="5">
        <v>33546743.172285914</v>
      </c>
      <c r="AE644" s="5">
        <v>33546743.172285914</v>
      </c>
      <c r="AF644" s="5">
        <v>33546743.172285914</v>
      </c>
      <c r="AG644" s="5">
        <v>33546743.172285914</v>
      </c>
      <c r="AH644" s="5">
        <v>33546743.172285914</v>
      </c>
      <c r="AI644" s="5">
        <v>33546743.172285914</v>
      </c>
      <c r="AJ644" s="5">
        <v>33546743.172285914</v>
      </c>
      <c r="AK644" s="5">
        <v>33546743.172285914</v>
      </c>
      <c r="AL644" s="5">
        <v>33546743.172285914</v>
      </c>
      <c r="AM644" s="5">
        <v>33546743.172285914</v>
      </c>
      <c r="AN644" s="5">
        <v>33546743.172285914</v>
      </c>
      <c r="AO644" s="5">
        <v>33546743.172285914</v>
      </c>
      <c r="AP644" s="5">
        <v>33546743.172285914</v>
      </c>
      <c r="AQ644" s="5">
        <v>33546743.172285914</v>
      </c>
    </row>
    <row r="645" spans="3:43" ht="15" customHeight="1">
      <c r="C645" s="1078" t="s">
        <v>1359</v>
      </c>
      <c r="D645" s="5" t="s">
        <v>1380</v>
      </c>
      <c r="E645" s="201" t="s">
        <v>256</v>
      </c>
      <c r="F645" s="201"/>
      <c r="G645" s="201"/>
      <c r="H645" s="201"/>
      <c r="I645" s="201"/>
      <c r="J645"/>
      <c r="K645"/>
      <c r="L645"/>
      <c r="M645"/>
      <c r="N645"/>
      <c r="O645"/>
      <c r="P645"/>
      <c r="Q645"/>
      <c r="R645"/>
      <c r="S645"/>
      <c r="T645"/>
      <c r="U645"/>
      <c r="V645"/>
      <c r="W645"/>
      <c r="X645"/>
      <c r="Y645"/>
      <c r="Z645" s="201">
        <v>196856681.7426329</v>
      </c>
      <c r="AA645" s="201">
        <v>197285456.43263298</v>
      </c>
      <c r="AB645" s="201">
        <v>197785456.43263298</v>
      </c>
      <c r="AC645" s="201">
        <v>204185456.43263304</v>
      </c>
      <c r="AD645" s="201">
        <v>208885456.43263304</v>
      </c>
      <c r="AE645" s="201">
        <v>199285456.43263298</v>
      </c>
      <c r="AF645" s="201">
        <v>197785456.43263298</v>
      </c>
      <c r="AG645" s="201">
        <v>195485456.43263304</v>
      </c>
      <c r="AH645" s="201">
        <v>207485456.43263304</v>
      </c>
      <c r="AI645" s="201">
        <v>216485456.43263304</v>
      </c>
      <c r="AJ645" s="201">
        <v>216185456.43263304</v>
      </c>
      <c r="AK645" s="201">
        <v>208285456.43263304</v>
      </c>
      <c r="AL645" s="201">
        <v>218185456.4326331</v>
      </c>
      <c r="AM645" s="201">
        <v>223085456.43263304</v>
      </c>
      <c r="AN645" s="201">
        <v>232185456.43263298</v>
      </c>
      <c r="AO645" s="201">
        <v>187585456.43263298</v>
      </c>
      <c r="AP645" s="201">
        <v>245085456.43263295</v>
      </c>
      <c r="AQ645" s="201">
        <v>253185456.43263304</v>
      </c>
    </row>
    <row r="646" spans="3:43" ht="15" customHeight="1">
      <c r="C646" s="1078" t="s">
        <v>1359</v>
      </c>
      <c r="D646" s="5" t="s">
        <v>1380</v>
      </c>
      <c r="E646" s="201" t="s">
        <v>257</v>
      </c>
      <c r="F646" s="201"/>
      <c r="G646" s="201"/>
      <c r="H646" s="201"/>
      <c r="I646" s="201"/>
      <c r="J646"/>
      <c r="K646"/>
      <c r="L646"/>
      <c r="M646"/>
      <c r="N646"/>
      <c r="O646"/>
      <c r="P646"/>
      <c r="Q646"/>
      <c r="R646"/>
      <c r="S646"/>
      <c r="T646"/>
      <c r="U646"/>
      <c r="V646"/>
      <c r="W646"/>
      <c r="X646"/>
      <c r="Y646"/>
      <c r="Z646" s="201">
        <v>60779409.894871011</v>
      </c>
      <c r="AA646" s="201">
        <v>68179409.894871026</v>
      </c>
      <c r="AB646" s="201">
        <v>70979409.894871026</v>
      </c>
      <c r="AC646" s="201">
        <v>76979409.894871026</v>
      </c>
      <c r="AD646" s="201">
        <v>82079409.894871026</v>
      </c>
      <c r="AE646" s="201">
        <v>88379409.894871026</v>
      </c>
      <c r="AF646" s="201">
        <v>108179409.89487103</v>
      </c>
      <c r="AG646" s="201">
        <v>133279409.894871</v>
      </c>
      <c r="AH646" s="201">
        <v>158179409.89487103</v>
      </c>
      <c r="AI646" s="201">
        <v>184679409.89487106</v>
      </c>
      <c r="AJ646" s="201">
        <v>207979409.89487112</v>
      </c>
      <c r="AK646" s="201">
        <v>228979409.89487112</v>
      </c>
      <c r="AL646" s="201">
        <v>249279409.89487106</v>
      </c>
      <c r="AM646" s="201">
        <v>268979409.894871</v>
      </c>
      <c r="AN646" s="201">
        <v>283679409.89487094</v>
      </c>
      <c r="AO646" s="201">
        <v>286979409.89487088</v>
      </c>
      <c r="AP646" s="201">
        <v>284279409.89487088</v>
      </c>
      <c r="AQ646" s="201">
        <v>284279409.89487088</v>
      </c>
    </row>
    <row r="647" spans="3:43" ht="15" customHeight="1">
      <c r="C647" s="1078" t="s">
        <v>1359</v>
      </c>
      <c r="D647" s="5" t="s">
        <v>1380</v>
      </c>
      <c r="E647" s="201" t="s">
        <v>253</v>
      </c>
      <c r="F647" s="201"/>
      <c r="G647" s="201"/>
      <c r="H647" s="201"/>
      <c r="I647" s="201"/>
      <c r="J647"/>
      <c r="K647"/>
      <c r="L647"/>
      <c r="M647"/>
      <c r="N647"/>
      <c r="O647"/>
      <c r="P647"/>
      <c r="Q647"/>
      <c r="R647"/>
      <c r="S647"/>
      <c r="T647"/>
      <c r="U647"/>
      <c r="V647"/>
      <c r="W647"/>
      <c r="X647"/>
      <c r="Y647"/>
      <c r="Z647" s="201">
        <v>5482732.309639019</v>
      </c>
      <c r="AA647" s="201">
        <v>2980090.2596390173</v>
      </c>
      <c r="AB647" s="201">
        <v>2580090.2596390173</v>
      </c>
      <c r="AC647" s="201">
        <v>2180090.2596390173</v>
      </c>
      <c r="AD647" s="201">
        <v>1780090.2596390173</v>
      </c>
      <c r="AE647" s="201">
        <v>1480090.2596390173</v>
      </c>
      <c r="AF647" s="201">
        <v>1180090.2596390173</v>
      </c>
      <c r="AG647" s="201">
        <v>980090.25963901728</v>
      </c>
      <c r="AH647" s="201">
        <v>780090.25963901728</v>
      </c>
      <c r="AI647" s="201">
        <v>680090.25963901728</v>
      </c>
      <c r="AJ647" s="201">
        <v>580090.25963901728</v>
      </c>
      <c r="AK647" s="201">
        <v>580090.25963901728</v>
      </c>
      <c r="AL647" s="201">
        <v>580090.25963901728</v>
      </c>
      <c r="AM647" s="201">
        <v>480090.25963901728</v>
      </c>
      <c r="AN647" s="201">
        <v>480090.25963901728</v>
      </c>
      <c r="AO647" s="201">
        <v>480090.25963901728</v>
      </c>
      <c r="AP647" s="201">
        <v>380090.25963901728</v>
      </c>
      <c r="AQ647" s="201">
        <v>380090.25963901728</v>
      </c>
    </row>
    <row r="648" spans="3:43" ht="15" customHeight="1">
      <c r="C648" s="1078"/>
      <c r="D648" s="5" t="s">
        <v>1380</v>
      </c>
      <c r="E648" s="201" t="s">
        <v>1228</v>
      </c>
      <c r="F648" s="201"/>
      <c r="G648" s="201"/>
      <c r="H648" s="201"/>
      <c r="I648" s="201"/>
      <c r="J648"/>
      <c r="K648"/>
      <c r="L648"/>
      <c r="M648"/>
      <c r="N648"/>
      <c r="O648"/>
      <c r="P648"/>
      <c r="Q648"/>
      <c r="R648"/>
      <c r="S648"/>
      <c r="T648"/>
      <c r="U648"/>
      <c r="V648"/>
      <c r="W648"/>
      <c r="X648"/>
      <c r="Y648"/>
      <c r="Z648" s="201">
        <v>74027885.57218416</v>
      </c>
      <c r="AA648" s="201">
        <v>4225022.6246422231</v>
      </c>
      <c r="AB648" s="201">
        <v>43522812.533314437</v>
      </c>
      <c r="AC648" s="201">
        <v>44395489.194886819</v>
      </c>
      <c r="AD648" s="201">
        <v>58332788.456168354</v>
      </c>
      <c r="AE648" s="201">
        <v>44333631.614414215</v>
      </c>
      <c r="AF648" s="201">
        <v>46985666.121536374</v>
      </c>
      <c r="AG648" s="201">
        <v>46602254.199724376</v>
      </c>
      <c r="AH648" s="201">
        <v>48364830.054847181</v>
      </c>
      <c r="AI648" s="201">
        <v>46654628.105952352</v>
      </c>
      <c r="AJ648" s="201">
        <v>58231450.369431689</v>
      </c>
      <c r="AK648" s="201">
        <v>62088938.498718113</v>
      </c>
      <c r="AL648" s="201">
        <v>60830032.348395452</v>
      </c>
      <c r="AM648" s="201">
        <v>65108520.547079355</v>
      </c>
      <c r="AN648" s="201">
        <v>58543340.244568199</v>
      </c>
      <c r="AO648" s="201">
        <v>69342216.722893298</v>
      </c>
      <c r="AP648" s="201">
        <v>57368041.163526982</v>
      </c>
      <c r="AQ648" s="201">
        <v>9405015.7518155575</v>
      </c>
    </row>
    <row r="649" spans="3:43" ht="15" customHeight="1">
      <c r="C649" s="1078" t="s">
        <v>1359</v>
      </c>
      <c r="D649" s="5" t="s">
        <v>1380</v>
      </c>
      <c r="E649" s="201" t="s">
        <v>271</v>
      </c>
      <c r="F649" s="201"/>
      <c r="G649" s="201"/>
      <c r="H649" s="201"/>
      <c r="I649" s="201"/>
      <c r="J649"/>
      <c r="K649"/>
      <c r="L649"/>
      <c r="M649"/>
      <c r="N649"/>
      <c r="O649"/>
      <c r="P649"/>
      <c r="Q649"/>
      <c r="R649"/>
      <c r="S649"/>
      <c r="T649"/>
      <c r="U649"/>
      <c r="V649"/>
      <c r="W649"/>
      <c r="X649"/>
      <c r="Y649"/>
      <c r="Z649" s="201">
        <v>117024837.18978855</v>
      </c>
      <c r="AA649" s="201">
        <v>117024837.18978852</v>
      </c>
      <c r="AB649" s="201">
        <v>117024837.18978852</v>
      </c>
      <c r="AC649" s="201">
        <v>117024837.18978854</v>
      </c>
      <c r="AD649" s="201">
        <v>117024837.18978852</v>
      </c>
      <c r="AE649" s="201">
        <v>117024837.18978852</v>
      </c>
      <c r="AF649" s="201">
        <v>117024837.18978852</v>
      </c>
      <c r="AG649" s="201">
        <v>117024837.18978852</v>
      </c>
      <c r="AH649" s="201">
        <v>117024837.18978852</v>
      </c>
      <c r="AI649" s="201">
        <v>117024837.18978852</v>
      </c>
      <c r="AJ649" s="201">
        <v>117024837.18978852</v>
      </c>
      <c r="AK649" s="201">
        <v>117024837.18978849</v>
      </c>
      <c r="AL649" s="201">
        <v>117024837.18978849</v>
      </c>
      <c r="AM649" s="201">
        <v>117024837.18978849</v>
      </c>
      <c r="AN649" s="201">
        <v>117024837.18978849</v>
      </c>
      <c r="AO649" s="201">
        <v>117024837.18978849</v>
      </c>
      <c r="AP649" s="201">
        <v>117024837.18978846</v>
      </c>
      <c r="AQ649" s="201">
        <v>117024837.18978846</v>
      </c>
    </row>
    <row r="650" spans="3:43" ht="15" customHeight="1">
      <c r="C650" s="1078" t="s">
        <v>1359</v>
      </c>
      <c r="D650" s="5" t="s">
        <v>1380</v>
      </c>
      <c r="E650" s="201" t="s">
        <v>1253</v>
      </c>
      <c r="F650" s="201"/>
      <c r="G650" s="201"/>
      <c r="H650" s="201"/>
      <c r="I650" s="201"/>
      <c r="J650"/>
      <c r="K650"/>
      <c r="L650"/>
      <c r="M650"/>
      <c r="N650"/>
      <c r="O650"/>
      <c r="P650"/>
      <c r="Q650"/>
      <c r="R650"/>
      <c r="S650"/>
      <c r="T650"/>
      <c r="U650"/>
      <c r="V650"/>
      <c r="W650"/>
      <c r="X650"/>
      <c r="Y650"/>
      <c r="Z650" s="201">
        <v>24909588.201258086</v>
      </c>
      <c r="AA650" s="201">
        <v>24909588.201258086</v>
      </c>
      <c r="AB650" s="201">
        <v>24909588.201258086</v>
      </c>
      <c r="AC650" s="201">
        <v>24909588.201258086</v>
      </c>
      <c r="AD650" s="201">
        <v>24909588.201258086</v>
      </c>
      <c r="AE650" s="201">
        <v>24909588.201258086</v>
      </c>
      <c r="AF650" s="201">
        <v>24909588.201258086</v>
      </c>
      <c r="AG650" s="201">
        <v>24909588.201258086</v>
      </c>
      <c r="AH650" s="201">
        <v>24909588.201258086</v>
      </c>
      <c r="AI650" s="201">
        <v>24909588.201258086</v>
      </c>
      <c r="AJ650" s="201">
        <v>24909588.201258086</v>
      </c>
      <c r="AK650" s="201">
        <v>24909588.201258086</v>
      </c>
      <c r="AL650" s="201">
        <v>24909588.201258086</v>
      </c>
      <c r="AM650" s="201">
        <v>24909588.201258086</v>
      </c>
      <c r="AN650" s="201">
        <v>24909588.201258086</v>
      </c>
      <c r="AO650" s="201">
        <v>24909588.201258086</v>
      </c>
      <c r="AP650" s="201">
        <v>24909588.201258086</v>
      </c>
      <c r="AQ650" s="201">
        <v>24909588.201258086</v>
      </c>
    </row>
    <row r="651" spans="3:43" ht="15" customHeight="1">
      <c r="C651" s="1078"/>
      <c r="D651" s="5" t="s">
        <v>1380</v>
      </c>
      <c r="E651" s="201" t="s">
        <v>1232</v>
      </c>
      <c r="F651" s="201"/>
      <c r="G651" s="201"/>
      <c r="H651" s="201"/>
      <c r="I651" s="201"/>
      <c r="J651"/>
      <c r="K651"/>
      <c r="L651"/>
      <c r="M651"/>
      <c r="N651"/>
      <c r="O651"/>
      <c r="P651"/>
      <c r="Q651"/>
      <c r="R651"/>
      <c r="S651"/>
      <c r="T651"/>
      <c r="U651"/>
      <c r="V651"/>
      <c r="W651"/>
      <c r="X651"/>
      <c r="Y651"/>
      <c r="Z651" s="201">
        <v>78693.484873143418</v>
      </c>
      <c r="AA651" s="201">
        <v>79511.360932319061</v>
      </c>
      <c r="AB651" s="201">
        <v>80429.063553244559</v>
      </c>
      <c r="AC651" s="201">
        <v>82050.422269074654</v>
      </c>
      <c r="AD651" s="201">
        <v>84123.257687651669</v>
      </c>
      <c r="AE651" s="201">
        <v>86248.56718467726</v>
      </c>
      <c r="AF651" s="201">
        <v>88427.679147771778</v>
      </c>
      <c r="AG651" s="201">
        <v>90661.955592848244</v>
      </c>
      <c r="AH651" s="201">
        <v>92952.793015416726</v>
      </c>
      <c r="AI651" s="201">
        <v>95301.623263439396</v>
      </c>
      <c r="AJ651" s="201">
        <v>97709.914432282181</v>
      </c>
      <c r="AK651" s="201">
        <v>100179.17178232214</v>
      </c>
      <c r="AL651" s="201">
        <v>102710.9386797842</v>
      </c>
      <c r="AM651" s="201">
        <v>105306.79756139527</v>
      </c>
      <c r="AN651" s="201">
        <v>107968.37092345873</v>
      </c>
      <c r="AO651" s="201">
        <v>110697.32233596743</v>
      </c>
      <c r="AP651" s="201">
        <v>113495.3574823891</v>
      </c>
      <c r="AQ651" s="201">
        <v>116364.22522577402</v>
      </c>
    </row>
    <row r="652" spans="3:43" ht="15" customHeight="1">
      <c r="C652" s="1078" t="s">
        <v>1359</v>
      </c>
      <c r="D652" s="5" t="s">
        <v>1380</v>
      </c>
      <c r="E652" s="201" t="s">
        <v>1254</v>
      </c>
      <c r="F652" s="201"/>
      <c r="G652" s="201"/>
      <c r="H652" s="201"/>
      <c r="I652" s="201"/>
      <c r="J652"/>
      <c r="K652"/>
      <c r="L652"/>
      <c r="M652"/>
      <c r="N652"/>
      <c r="O652"/>
      <c r="P652"/>
      <c r="Q652"/>
      <c r="R652"/>
      <c r="S652"/>
      <c r="T652"/>
      <c r="U652"/>
      <c r="V652"/>
      <c r="W652"/>
      <c r="X652"/>
      <c r="Y652"/>
      <c r="Z652" s="201">
        <v>624717.10601575614</v>
      </c>
      <c r="AA652" s="201">
        <v>624717.10601575614</v>
      </c>
      <c r="AB652" s="201">
        <v>624717.10601575614</v>
      </c>
      <c r="AC652" s="201">
        <v>624717.10601575614</v>
      </c>
      <c r="AD652" s="201">
        <v>624717.10601575614</v>
      </c>
      <c r="AE652" s="201">
        <v>624717.10601575614</v>
      </c>
      <c r="AF652" s="201">
        <v>624717.10601575614</v>
      </c>
      <c r="AG652" s="201">
        <v>624717.10601575614</v>
      </c>
      <c r="AH652" s="201">
        <v>624717.10601575614</v>
      </c>
      <c r="AI652" s="201">
        <v>624717.10601575614</v>
      </c>
      <c r="AJ652" s="201">
        <v>624717.10601575614</v>
      </c>
      <c r="AK652" s="201">
        <v>624717.10601575614</v>
      </c>
      <c r="AL652" s="201">
        <v>624717.10601575614</v>
      </c>
      <c r="AM652" s="201">
        <v>624717.10601575614</v>
      </c>
      <c r="AN652" s="201">
        <v>624717.10601575614</v>
      </c>
      <c r="AO652" s="201">
        <v>624717.10601575614</v>
      </c>
      <c r="AP652" s="201">
        <v>624717.10601575614</v>
      </c>
      <c r="AQ652" s="201">
        <v>624717.10601575614</v>
      </c>
    </row>
    <row r="653" spans="3:43" ht="15" customHeight="1">
      <c r="C653" s="1078" t="s">
        <v>1359</v>
      </c>
      <c r="D653" s="5" t="s">
        <v>1380</v>
      </c>
      <c r="E653" s="201" t="s">
        <v>1256</v>
      </c>
      <c r="F653" s="201"/>
      <c r="G653" s="201"/>
      <c r="H653" s="201"/>
      <c r="I653" s="201"/>
      <c r="J653"/>
      <c r="K653"/>
      <c r="L653"/>
      <c r="M653"/>
      <c r="N653"/>
      <c r="O653"/>
      <c r="P653"/>
      <c r="Q653"/>
      <c r="R653"/>
      <c r="S653"/>
      <c r="T653"/>
      <c r="U653"/>
      <c r="V653"/>
      <c r="W653"/>
      <c r="X653"/>
      <c r="Y653"/>
      <c r="Z653" s="201">
        <v>122665760.99731797</v>
      </c>
      <c r="AA653" s="201">
        <v>122665760.99731797</v>
      </c>
      <c r="AB653" s="201">
        <v>108442518.11507365</v>
      </c>
      <c r="AC653" s="201">
        <v>108280995.1658549</v>
      </c>
      <c r="AD653" s="201">
        <v>92647732.499002218</v>
      </c>
      <c r="AE653" s="201">
        <v>92205352.755698651</v>
      </c>
      <c r="AF653" s="201">
        <v>92066350.021323651</v>
      </c>
      <c r="AG653" s="201">
        <v>92066350.021323651</v>
      </c>
      <c r="AH653" s="201">
        <v>96282000.895718142</v>
      </c>
      <c r="AI653" s="201">
        <v>100886366.61386263</v>
      </c>
      <c r="AJ653" s="201">
        <v>99079029.475185826</v>
      </c>
      <c r="AK653" s="201">
        <v>92010404.193330318</v>
      </c>
      <c r="AL653" s="201">
        <v>96669267.05465351</v>
      </c>
      <c r="AM653" s="201">
        <v>102466321.34551282</v>
      </c>
      <c r="AN653" s="201">
        <v>108250175.63637213</v>
      </c>
      <c r="AO653" s="201">
        <v>107739422.78650552</v>
      </c>
      <c r="AP653" s="201">
        <v>113494879.93418613</v>
      </c>
      <c r="AQ653" s="201">
        <v>117715548.50915191</v>
      </c>
    </row>
    <row r="654" spans="3:43" ht="15" customHeight="1">
      <c r="C654" s="1078"/>
      <c r="D654" s="5"/>
      <c r="E654" s="201" t="s">
        <v>1233</v>
      </c>
      <c r="F654" s="201"/>
      <c r="G654" s="201"/>
      <c r="H654" s="201"/>
      <c r="I654" s="201"/>
      <c r="J654"/>
      <c r="K654"/>
      <c r="L654"/>
      <c r="M654"/>
      <c r="N654"/>
      <c r="O654"/>
      <c r="P654"/>
      <c r="Q654"/>
      <c r="R654"/>
      <c r="S654"/>
      <c r="T654"/>
      <c r="U654"/>
      <c r="V654"/>
      <c r="W654"/>
      <c r="X654"/>
      <c r="Y654"/>
      <c r="Z654" s="201">
        <v>840322.52839489572</v>
      </c>
      <c r="AA654" s="201">
        <v>849050.77480179747</v>
      </c>
      <c r="AB654" s="201">
        <v>858844.35478721815</v>
      </c>
      <c r="AC654" s="201">
        <v>876147.24344250734</v>
      </c>
      <c r="AD654" s="201">
        <v>898268.22142116237</v>
      </c>
      <c r="AE654" s="201">
        <v>920949.1946234653</v>
      </c>
      <c r="AF654" s="201">
        <v>944204.33939599583</v>
      </c>
      <c r="AG654" s="201">
        <v>968048.19096125604</v>
      </c>
      <c r="AH654" s="201">
        <v>992495.65250265738</v>
      </c>
      <c r="AI654" s="201">
        <v>1017562.0044794956</v>
      </c>
      <c r="AJ654" s="201">
        <v>1043262.9141777352</v>
      </c>
      <c r="AK654" s="201">
        <v>1069614.4455025732</v>
      </c>
      <c r="AL654" s="201">
        <v>1096633.0690189027</v>
      </c>
      <c r="AM654" s="201">
        <v>1124335.6722459523</v>
      </c>
      <c r="AN654" s="201">
        <v>1152739.5702125351</v>
      </c>
      <c r="AO654" s="201">
        <v>1181862.5162795056</v>
      </c>
      <c r="AP654" s="201">
        <v>1211722.7132361878</v>
      </c>
      <c r="AQ654" s="201">
        <v>1242338.8246777116</v>
      </c>
    </row>
    <row r="655" spans="3:43" ht="15" customHeight="1">
      <c r="C655" s="1078"/>
      <c r="D655" s="5"/>
      <c r="E655" s="201" t="s">
        <v>1356</v>
      </c>
      <c r="F655" s="201"/>
      <c r="G655" s="201"/>
      <c r="H655" s="201"/>
      <c r="I655" s="201"/>
      <c r="J655"/>
      <c r="K655"/>
      <c r="L655"/>
      <c r="M655"/>
      <c r="N655"/>
      <c r="O655"/>
      <c r="P655"/>
      <c r="Q655"/>
      <c r="R655"/>
      <c r="S655"/>
      <c r="T655"/>
      <c r="U655"/>
      <c r="V655"/>
      <c r="W655"/>
      <c r="X655"/>
      <c r="Y655"/>
      <c r="Z655" s="201">
        <v>0</v>
      </c>
      <c r="AA655" s="201">
        <v>0</v>
      </c>
      <c r="AB655" s="201">
        <v>0</v>
      </c>
      <c r="AC655" s="201">
        <v>0</v>
      </c>
      <c r="AD655" s="201">
        <v>0</v>
      </c>
      <c r="AE655" s="201">
        <v>0</v>
      </c>
      <c r="AF655" s="201">
        <v>0</v>
      </c>
      <c r="AG655" s="201">
        <v>0</v>
      </c>
      <c r="AH655" s="201">
        <v>0</v>
      </c>
      <c r="AI655" s="201">
        <v>0</v>
      </c>
      <c r="AJ655" s="201">
        <v>0</v>
      </c>
      <c r="AK655" s="201">
        <v>0</v>
      </c>
      <c r="AL655" s="201">
        <v>0</v>
      </c>
      <c r="AM655" s="201">
        <v>0</v>
      </c>
      <c r="AN655" s="201">
        <v>0</v>
      </c>
      <c r="AO655" s="201">
        <v>0</v>
      </c>
      <c r="AP655" s="201">
        <v>0</v>
      </c>
      <c r="AQ655" s="201">
        <v>0</v>
      </c>
    </row>
    <row r="656" spans="3:43" ht="15" customHeight="1">
      <c r="C656" s="1078" t="s">
        <v>1359</v>
      </c>
      <c r="D656" s="5" t="s">
        <v>1380</v>
      </c>
      <c r="E656" s="201" t="s">
        <v>1255</v>
      </c>
      <c r="F656" s="201"/>
      <c r="G656" s="201"/>
      <c r="H656" s="201"/>
      <c r="I656" s="201"/>
      <c r="J656"/>
      <c r="K656"/>
      <c r="L656"/>
      <c r="M656"/>
      <c r="N656"/>
      <c r="O656"/>
      <c r="P656"/>
      <c r="Q656"/>
      <c r="R656"/>
      <c r="S656"/>
      <c r="T656"/>
      <c r="U656"/>
      <c r="V656"/>
      <c r="W656"/>
      <c r="X656"/>
      <c r="Y656"/>
      <c r="Z656" s="201">
        <v>173707.9678446195</v>
      </c>
      <c r="AA656" s="201">
        <v>173707.9678446195</v>
      </c>
      <c r="AB656" s="201">
        <v>173707.9678446195</v>
      </c>
      <c r="AC656" s="201">
        <v>173707.9678446195</v>
      </c>
      <c r="AD656" s="201">
        <v>173707.9678446195</v>
      </c>
      <c r="AE656" s="201">
        <v>173707.9678446195</v>
      </c>
      <c r="AF656" s="201">
        <v>173707.9678446195</v>
      </c>
      <c r="AG656" s="201">
        <v>173707.9678446195</v>
      </c>
      <c r="AH656" s="201">
        <v>173707.9678446195</v>
      </c>
      <c r="AI656" s="201">
        <v>173707.9678446195</v>
      </c>
      <c r="AJ656" s="201">
        <v>173707.9678446195</v>
      </c>
      <c r="AK656" s="201">
        <v>173707.9678446195</v>
      </c>
      <c r="AL656" s="201">
        <v>173707.9678446195</v>
      </c>
      <c r="AM656" s="201">
        <v>173707.9678446195</v>
      </c>
      <c r="AN656" s="201">
        <v>173707.9678446195</v>
      </c>
      <c r="AO656" s="201">
        <v>173707.9678446195</v>
      </c>
      <c r="AP656" s="201">
        <v>173707.9678446195</v>
      </c>
      <c r="AQ656" s="201">
        <v>173707.9678446195</v>
      </c>
    </row>
    <row r="657" spans="1:43" ht="15" customHeight="1">
      <c r="C657" s="1078"/>
      <c r="E657" s="201" t="s">
        <v>1360</v>
      </c>
      <c r="F657" s="201"/>
      <c r="G657" s="201"/>
      <c r="H657" s="201"/>
      <c r="I657" s="201"/>
      <c r="J657"/>
      <c r="K657"/>
      <c r="L657"/>
      <c r="M657"/>
      <c r="N657"/>
      <c r="O657"/>
      <c r="P657"/>
      <c r="Q657"/>
      <c r="R657"/>
      <c r="S657"/>
      <c r="T657"/>
      <c r="U657"/>
      <c r="V657"/>
      <c r="W657"/>
      <c r="X657"/>
      <c r="Y657"/>
      <c r="Z657" s="201">
        <v>0</v>
      </c>
      <c r="AA657" s="201">
        <v>0</v>
      </c>
      <c r="AB657" s="201">
        <v>0</v>
      </c>
      <c r="AC657" s="201">
        <v>0</v>
      </c>
      <c r="AD657" s="201">
        <v>0</v>
      </c>
      <c r="AE657" s="201">
        <v>0</v>
      </c>
      <c r="AF657" s="201">
        <v>0</v>
      </c>
      <c r="AG657" s="201">
        <v>0</v>
      </c>
      <c r="AH657" s="201">
        <v>0</v>
      </c>
      <c r="AI657" s="201">
        <v>0</v>
      </c>
      <c r="AJ657" s="201">
        <v>0</v>
      </c>
      <c r="AK657" s="201">
        <v>0</v>
      </c>
      <c r="AL657" s="201">
        <v>0</v>
      </c>
      <c r="AM657" s="201">
        <v>0</v>
      </c>
      <c r="AN657" s="201">
        <v>0</v>
      </c>
      <c r="AO657" s="201">
        <v>0</v>
      </c>
      <c r="AP657" s="201">
        <v>0</v>
      </c>
      <c r="AQ657" s="201">
        <v>0</v>
      </c>
    </row>
    <row r="658" spans="1:43" ht="15" customHeight="1">
      <c r="D658" s="476"/>
      <c r="E658" s="29" t="s">
        <v>24</v>
      </c>
      <c r="F658" s="29"/>
      <c r="J658"/>
      <c r="K658"/>
      <c r="L658"/>
      <c r="M658"/>
      <c r="N658"/>
      <c r="O658"/>
      <c r="P658"/>
      <c r="Q658"/>
      <c r="R658"/>
      <c r="S658"/>
      <c r="T658"/>
      <c r="U658"/>
      <c r="V658"/>
      <c r="W658"/>
      <c r="X658"/>
      <c r="Y658"/>
      <c r="Z658" s="29">
        <v>1439251216.5401807</v>
      </c>
      <c r="AA658" s="29">
        <v>1299990159.7373855</v>
      </c>
      <c r="AB658" s="29">
        <v>1320360145.7187192</v>
      </c>
      <c r="AC658" s="29">
        <v>1342948521.4370115</v>
      </c>
      <c r="AD658" s="29">
        <v>1368129649.7534478</v>
      </c>
      <c r="AE658" s="29">
        <v>1374902900.5371211</v>
      </c>
      <c r="AF658" s="29">
        <v>1412962401.1565924</v>
      </c>
      <c r="AG658" s="29">
        <v>1450057622.1578691</v>
      </c>
      <c r="AH658" s="29">
        <v>1496364876.96402</v>
      </c>
      <c r="AI658" s="29">
        <v>1534981493.2921388</v>
      </c>
      <c r="AJ658" s="29">
        <v>1576336674.590549</v>
      </c>
      <c r="AK658" s="29">
        <v>1608256744.1834812</v>
      </c>
      <c r="AL658" s="29">
        <v>1621778548.2225714</v>
      </c>
      <c r="AM658" s="29">
        <v>1937976629.0257835</v>
      </c>
      <c r="AN658" s="29">
        <v>2927482386.9892616</v>
      </c>
      <c r="AO658" s="29">
        <v>4312467994.0985813</v>
      </c>
      <c r="AP658" s="29">
        <v>5668160646.1974592</v>
      </c>
      <c r="AQ658" s="29">
        <v>6529772781.2036533</v>
      </c>
    </row>
    <row r="659" spans="1:43" ht="15" customHeight="1">
      <c r="D659" s="476"/>
      <c r="E659" s="29" t="s">
        <v>1361</v>
      </c>
      <c r="F659" s="29"/>
      <c r="J659"/>
      <c r="K659"/>
      <c r="L659"/>
      <c r="M659"/>
      <c r="N659"/>
      <c r="O659"/>
      <c r="P659"/>
      <c r="Q659"/>
      <c r="R659"/>
      <c r="S659"/>
      <c r="T659"/>
      <c r="U659"/>
      <c r="V659"/>
      <c r="W659"/>
      <c r="X659"/>
      <c r="Y659"/>
      <c r="Z659" s="29">
        <v>1364304314.9547286</v>
      </c>
      <c r="AA659" s="29">
        <v>1294836574.9770093</v>
      </c>
      <c r="AB659" s="29">
        <v>1275898059.7670643</v>
      </c>
      <c r="AC659" s="29">
        <v>1297594834.5764129</v>
      </c>
      <c r="AD659" s="29">
        <v>1308814469.8181705</v>
      </c>
      <c r="AE659" s="29">
        <v>1329562071.1608987</v>
      </c>
      <c r="AF659" s="29">
        <v>1364944103.0165124</v>
      </c>
      <c r="AG659" s="29">
        <v>1402396657.8115904</v>
      </c>
      <c r="AH659" s="29">
        <v>1446914598.4636545</v>
      </c>
      <c r="AI659" s="29">
        <v>1487214001.5584438</v>
      </c>
      <c r="AJ659" s="29">
        <v>1516964251.3925073</v>
      </c>
      <c r="AK659" s="29">
        <v>1544998012.0674784</v>
      </c>
      <c r="AL659" s="29">
        <v>1559749171.8664775</v>
      </c>
      <c r="AM659" s="29">
        <v>1871638466.0088968</v>
      </c>
      <c r="AN659" s="29">
        <v>2867678338.8035574</v>
      </c>
      <c r="AO659" s="29">
        <v>4241833217.5370727</v>
      </c>
      <c r="AP659" s="29">
        <v>5609467386.9632149</v>
      </c>
      <c r="AQ659" s="29">
        <v>6519009062.4019346</v>
      </c>
    </row>
    <row r="660" spans="1:43" ht="15" customHeight="1">
      <c r="D660" s="476"/>
      <c r="E660" s="29" t="s">
        <v>1381</v>
      </c>
      <c r="F660" s="29"/>
      <c r="J660"/>
      <c r="K660"/>
      <c r="L660"/>
      <c r="M660"/>
      <c r="N660"/>
      <c r="O660"/>
      <c r="P660"/>
      <c r="Q660"/>
      <c r="R660"/>
      <c r="S660"/>
      <c r="T660"/>
      <c r="U660"/>
      <c r="V660"/>
      <c r="W660"/>
      <c r="X660"/>
      <c r="Y660"/>
      <c r="Z660" s="29">
        <v>1438410894.0117857</v>
      </c>
      <c r="AA660" s="29">
        <v>1299141108.9625838</v>
      </c>
      <c r="AB660" s="29">
        <v>1319501301.3639321</v>
      </c>
      <c r="AC660" s="29">
        <v>1342072374.1935689</v>
      </c>
      <c r="AD660" s="29">
        <v>1367231381.5320265</v>
      </c>
      <c r="AE660" s="29">
        <v>1373981951.3424976</v>
      </c>
      <c r="AF660" s="29">
        <v>1412018196.8171964</v>
      </c>
      <c r="AG660" s="29">
        <v>1449089573.9669077</v>
      </c>
      <c r="AH660" s="29">
        <v>1495372381.3115172</v>
      </c>
      <c r="AI660" s="29">
        <v>1533963931.2876594</v>
      </c>
      <c r="AJ660" s="29">
        <v>1575293411.6763713</v>
      </c>
      <c r="AK660" s="29">
        <v>1607187129.7379787</v>
      </c>
      <c r="AL660" s="29">
        <v>1620681915.1535525</v>
      </c>
      <c r="AM660" s="29">
        <v>1936852293.3535376</v>
      </c>
      <c r="AN660" s="29">
        <v>2926329647.4190493</v>
      </c>
      <c r="AO660" s="29">
        <v>4311286131.5823021</v>
      </c>
      <c r="AP660" s="29">
        <v>5666948923.4842234</v>
      </c>
      <c r="AQ660" s="29">
        <v>6528530442.3789759</v>
      </c>
    </row>
    <row r="661" spans="1:43" ht="15" customHeight="1">
      <c r="D661" s="476"/>
      <c r="E661" s="29"/>
      <c r="F661" s="29"/>
      <c r="J661"/>
      <c r="K661"/>
      <c r="L661"/>
      <c r="M661"/>
      <c r="N661"/>
      <c r="O661"/>
      <c r="P661"/>
      <c r="Q661"/>
      <c r="R661"/>
      <c r="S661"/>
      <c r="T661"/>
      <c r="U661"/>
      <c r="V661"/>
      <c r="W661"/>
      <c r="X661"/>
      <c r="Y661"/>
    </row>
    <row r="662" spans="1:43" ht="15" customHeight="1">
      <c r="D662" s="476"/>
      <c r="E662" s="29"/>
      <c r="F662" s="29"/>
      <c r="J662"/>
      <c r="K662"/>
      <c r="L662"/>
      <c r="M662"/>
      <c r="N662"/>
      <c r="O662"/>
      <c r="P662"/>
      <c r="Q662"/>
      <c r="R662"/>
      <c r="S662"/>
      <c r="T662"/>
      <c r="U662"/>
      <c r="V662"/>
      <c r="W662"/>
      <c r="X662"/>
      <c r="Y662"/>
    </row>
    <row r="663" spans="1:43" ht="15" customHeight="1">
      <c r="D663" s="476"/>
      <c r="E663" s="29" t="s">
        <v>1382</v>
      </c>
      <c r="F663" s="29"/>
      <c r="J663"/>
      <c r="K663"/>
      <c r="L663"/>
      <c r="M663"/>
      <c r="N663"/>
      <c r="O663"/>
      <c r="P663"/>
      <c r="Q663"/>
      <c r="R663"/>
      <c r="S663"/>
      <c r="T663"/>
      <c r="U663"/>
      <c r="V663"/>
      <c r="W663"/>
      <c r="X663"/>
      <c r="Y663"/>
    </row>
    <row r="664" spans="1:43" ht="15" customHeight="1">
      <c r="D664" s="476"/>
      <c r="E664" s="29"/>
      <c r="F664" s="5" t="s">
        <v>1383</v>
      </c>
      <c r="J664"/>
      <c r="K664"/>
      <c r="L664"/>
      <c r="M664"/>
      <c r="N664"/>
      <c r="O664"/>
      <c r="P664"/>
      <c r="Q664"/>
      <c r="R664"/>
      <c r="S664"/>
      <c r="T664"/>
      <c r="U664"/>
      <c r="V664"/>
      <c r="W664"/>
      <c r="X664"/>
      <c r="Y664"/>
      <c r="Z664" s="5">
        <v>812502529.22684431</v>
      </c>
      <c r="AA664" s="5">
        <v>751895081.99677455</v>
      </c>
      <c r="AB664" s="5">
        <v>779259537.14573872</v>
      </c>
      <c r="AC664" s="5">
        <v>799430343.33357728</v>
      </c>
      <c r="AD664" s="5">
        <v>815067443.48208582</v>
      </c>
      <c r="AE664" s="5">
        <v>805155683.77267849</v>
      </c>
      <c r="AF664" s="5">
        <v>828544860.93001854</v>
      </c>
      <c r="AG664" s="5">
        <v>855074837.71082008</v>
      </c>
      <c r="AH664" s="5">
        <v>899392731.76693141</v>
      </c>
      <c r="AI664" s="5">
        <v>946206061.80184281</v>
      </c>
      <c r="AJ664" s="5">
        <v>989473528.52400076</v>
      </c>
      <c r="AK664" s="5">
        <v>1010857957.6714691</v>
      </c>
      <c r="AL664" s="5">
        <v>1051962240.3591214</v>
      </c>
      <c r="AM664" s="5">
        <v>1145414460.8870883</v>
      </c>
      <c r="AN664" s="5">
        <v>1376654040.4846735</v>
      </c>
      <c r="AO664" s="5">
        <v>1604024415.3815131</v>
      </c>
      <c r="AP664" s="5">
        <v>1875799290.6273828</v>
      </c>
      <c r="AQ664" s="5">
        <v>2017334061.1429205</v>
      </c>
    </row>
    <row r="665" spans="1:43" ht="15" customHeight="1">
      <c r="D665" s="476"/>
      <c r="E665" s="29"/>
      <c r="F665" s="5" t="s">
        <v>673</v>
      </c>
      <c r="J665"/>
      <c r="K665"/>
      <c r="L665"/>
      <c r="M665"/>
      <c r="N665"/>
      <c r="O665"/>
      <c r="P665"/>
      <c r="Q665"/>
      <c r="R665"/>
      <c r="S665"/>
      <c r="T665"/>
      <c r="U665"/>
      <c r="V665"/>
      <c r="W665"/>
      <c r="X665"/>
      <c r="Y665"/>
      <c r="Z665" s="5">
        <v>24909600</v>
      </c>
      <c r="AA665" s="5">
        <v>24909600</v>
      </c>
      <c r="AB665" s="5">
        <v>24909600</v>
      </c>
      <c r="AC665" s="5">
        <v>24909600</v>
      </c>
      <c r="AD665" s="5">
        <v>24909600</v>
      </c>
      <c r="AE665" s="5">
        <v>24909600</v>
      </c>
      <c r="AF665" s="5">
        <v>24909600</v>
      </c>
      <c r="AG665" s="5">
        <v>24909600</v>
      </c>
      <c r="AH665" s="5">
        <v>24909600</v>
      </c>
      <c r="AI665" s="5">
        <v>24909600</v>
      </c>
      <c r="AJ665" s="5">
        <v>24909600</v>
      </c>
      <c r="AK665" s="5">
        <v>24909600</v>
      </c>
      <c r="AL665" s="5">
        <v>24909600</v>
      </c>
      <c r="AM665" s="5">
        <v>24909600</v>
      </c>
      <c r="AN665" s="5">
        <v>24909600</v>
      </c>
      <c r="AO665" s="5">
        <v>24909600</v>
      </c>
      <c r="AP665" s="5">
        <v>24909600</v>
      </c>
      <c r="AQ665" s="5">
        <v>24909600</v>
      </c>
    </row>
    <row r="666" spans="1:43" ht="15" customHeight="1">
      <c r="D666" s="476"/>
      <c r="E666" s="29"/>
      <c r="F666" s="5" t="s">
        <v>672</v>
      </c>
      <c r="J666"/>
      <c r="K666"/>
      <c r="L666"/>
      <c r="M666"/>
      <c r="N666"/>
      <c r="O666"/>
      <c r="P666"/>
      <c r="Q666"/>
      <c r="R666"/>
      <c r="S666"/>
      <c r="T666"/>
      <c r="U666"/>
      <c r="V666"/>
      <c r="W666"/>
      <c r="X666"/>
      <c r="Y666"/>
      <c r="Z666" s="5">
        <v>58546743.172285907</v>
      </c>
      <c r="AA666" s="5">
        <v>33546743.172285914</v>
      </c>
      <c r="AB666" s="5">
        <v>33546743.172285914</v>
      </c>
      <c r="AC666" s="5">
        <v>33546743.172285914</v>
      </c>
      <c r="AD666" s="5">
        <v>33546743.172285914</v>
      </c>
      <c r="AE666" s="5">
        <v>33546743.172285914</v>
      </c>
      <c r="AF666" s="5">
        <v>33546743.172285914</v>
      </c>
      <c r="AG666" s="5">
        <v>33546743.172285914</v>
      </c>
      <c r="AH666" s="5">
        <v>33546743.172285914</v>
      </c>
      <c r="AI666" s="5">
        <v>33546743.172285914</v>
      </c>
      <c r="AJ666" s="5">
        <v>33546743.172285914</v>
      </c>
      <c r="AK666" s="5">
        <v>33546743.172285914</v>
      </c>
      <c r="AL666" s="5">
        <v>33546743.172285914</v>
      </c>
      <c r="AM666" s="5">
        <v>33546743.172285914</v>
      </c>
      <c r="AN666" s="5">
        <v>33546743.172285914</v>
      </c>
      <c r="AO666" s="5">
        <v>33546743.172285914</v>
      </c>
      <c r="AP666" s="5">
        <v>33546743.172285914</v>
      </c>
      <c r="AQ666" s="5">
        <v>33546743.172285914</v>
      </c>
    </row>
    <row r="667" spans="1:43" ht="15" customHeight="1">
      <c r="D667" s="476"/>
      <c r="E667" s="29"/>
      <c r="F667" s="5" t="s">
        <v>1384</v>
      </c>
      <c r="J667"/>
      <c r="K667"/>
      <c r="L667"/>
      <c r="M667"/>
      <c r="N667"/>
      <c r="O667"/>
      <c r="P667"/>
      <c r="Q667"/>
      <c r="R667"/>
      <c r="S667"/>
      <c r="T667"/>
      <c r="U667"/>
      <c r="V667"/>
      <c r="W667"/>
      <c r="X667"/>
      <c r="Y667"/>
      <c r="Z667" s="5">
        <v>543292344.14105058</v>
      </c>
      <c r="AA667" s="5">
        <v>489638734.56832516</v>
      </c>
      <c r="AB667" s="5">
        <v>482644265.40069473</v>
      </c>
      <c r="AC667" s="5">
        <v>485061834.93114841</v>
      </c>
      <c r="AD667" s="5">
        <v>494605863.09907615</v>
      </c>
      <c r="AE667" s="5">
        <v>511290873.59215677</v>
      </c>
      <c r="AF667" s="5">
        <v>525961197.05428779</v>
      </c>
      <c r="AG667" s="5">
        <v>536526441.27476323</v>
      </c>
      <c r="AH667" s="5">
        <v>538515802.0248028</v>
      </c>
      <c r="AI667" s="5">
        <v>530319088.31801021</v>
      </c>
      <c r="AJ667" s="5">
        <v>528406802.89426219</v>
      </c>
      <c r="AK667" s="5">
        <v>538942443.33972609</v>
      </c>
      <c r="AL667" s="5">
        <v>511359964.6911639</v>
      </c>
      <c r="AM667" s="5">
        <v>734105824.96640909</v>
      </c>
      <c r="AN667" s="5">
        <v>1492372003.3323021</v>
      </c>
      <c r="AO667" s="5">
        <v>2649987235.5447822</v>
      </c>
      <c r="AP667" s="5">
        <v>3733905012.3977904</v>
      </c>
      <c r="AQ667" s="5">
        <v>4453982376.8884468</v>
      </c>
    </row>
    <row r="668" spans="1:43" ht="15" customHeight="1">
      <c r="D668" s="476"/>
      <c r="E668" s="29"/>
      <c r="J668"/>
      <c r="K668"/>
      <c r="L668"/>
      <c r="M668"/>
      <c r="N668"/>
      <c r="O668"/>
      <c r="P668"/>
      <c r="Q668"/>
      <c r="R668"/>
      <c r="S668"/>
      <c r="T668"/>
      <c r="U668"/>
      <c r="V668"/>
      <c r="W668"/>
      <c r="X668"/>
      <c r="Y668"/>
    </row>
    <row r="669" spans="1:43" ht="15" customHeight="1">
      <c r="D669" s="476"/>
      <c r="E669" s="29"/>
      <c r="F669" s="29"/>
      <c r="J669"/>
      <c r="K669"/>
      <c r="L669"/>
      <c r="M669"/>
      <c r="N669"/>
      <c r="O669"/>
      <c r="P669"/>
      <c r="Q669"/>
      <c r="R669"/>
      <c r="S669"/>
      <c r="T669"/>
      <c r="U669"/>
      <c r="V669"/>
      <c r="W669"/>
      <c r="X669"/>
      <c r="Y669"/>
    </row>
    <row r="670" spans="1:43" ht="15" customHeight="1">
      <c r="E670" s="29" t="s">
        <v>1385</v>
      </c>
      <c r="J670"/>
      <c r="K670"/>
      <c r="L670"/>
      <c r="M670"/>
      <c r="N670"/>
      <c r="O670"/>
      <c r="P670"/>
      <c r="Q670"/>
      <c r="R670"/>
      <c r="S670"/>
      <c r="T670"/>
      <c r="U670"/>
      <c r="V670"/>
      <c r="W670"/>
      <c r="X670"/>
      <c r="Y670"/>
    </row>
    <row r="671" spans="1:43" s="5" customFormat="1" ht="15" customHeight="1">
      <c r="A671" s="171"/>
      <c r="B671" s="171"/>
      <c r="C671" s="1051"/>
      <c r="D671" s="29"/>
      <c r="F671" s="5" t="s">
        <v>495</v>
      </c>
      <c r="AA671" s="5">
        <v>-57753609.572725415</v>
      </c>
      <c r="AB671" s="5">
        <v>-6194469.167630434</v>
      </c>
      <c r="AC671" s="5">
        <v>4417569.5304536819</v>
      </c>
      <c r="AD671" s="5">
        <v>5344028.167927742</v>
      </c>
      <c r="AE671" s="5">
        <v>7385010.493080616</v>
      </c>
      <c r="AF671" s="5">
        <v>2970323.4621310234</v>
      </c>
      <c r="AG671" s="5">
        <v>-2334755.7795245647</v>
      </c>
      <c r="AH671" s="5">
        <v>-8610639.2499604225</v>
      </c>
      <c r="AI671" s="5">
        <v>-16496713.706792593</v>
      </c>
      <c r="AJ671" s="5">
        <v>-13112285.423748016</v>
      </c>
      <c r="AK671" s="5">
        <v>-2864359.5545361042</v>
      </c>
      <c r="AL671" s="5">
        <v>-31482478.648562193</v>
      </c>
      <c r="AM671" s="5">
        <v>222745860.27524519</v>
      </c>
      <c r="AN671" s="5">
        <v>758266178.36589301</v>
      </c>
      <c r="AO671" s="5">
        <v>1157615232.2124801</v>
      </c>
      <c r="AP671" s="5">
        <v>1083917776.8530083</v>
      </c>
      <c r="AQ671" s="5">
        <v>720077364.4906559</v>
      </c>
    </row>
    <row r="672" spans="1:43" s="5" customFormat="1" ht="15" customHeight="1">
      <c r="A672" s="171"/>
      <c r="B672" s="171"/>
      <c r="C672" s="1051"/>
      <c r="D672" s="29"/>
      <c r="F672" s="5" t="s">
        <v>1312</v>
      </c>
      <c r="AA672" s="5">
        <v>4100000</v>
      </c>
      <c r="AB672" s="5">
        <v>-799999.9999999702</v>
      </c>
      <c r="AC672" s="5">
        <v>-2000000</v>
      </c>
      <c r="AD672" s="5">
        <v>4200000</v>
      </c>
      <c r="AE672" s="5">
        <v>9300000</v>
      </c>
      <c r="AF672" s="5">
        <v>11700000</v>
      </c>
      <c r="AG672" s="5">
        <v>12900000</v>
      </c>
      <c r="AH672" s="5">
        <v>10600000</v>
      </c>
      <c r="AI672" s="5">
        <v>8300000</v>
      </c>
      <c r="AJ672" s="5">
        <v>11200000</v>
      </c>
      <c r="AK672" s="5">
        <v>13400000</v>
      </c>
      <c r="AL672" s="5">
        <v>3900000</v>
      </c>
      <c r="AM672" s="5">
        <v>0</v>
      </c>
      <c r="AN672" s="5">
        <v>0</v>
      </c>
      <c r="AO672" s="5">
        <v>0</v>
      </c>
      <c r="AP672" s="5">
        <v>0</v>
      </c>
      <c r="AQ672" s="5">
        <v>0</v>
      </c>
    </row>
    <row r="673" spans="1:43" ht="15" customHeight="1">
      <c r="A673" s="220"/>
      <c r="B673" s="220"/>
      <c r="E673" s="29"/>
      <c r="F673" s="29" t="s">
        <v>24</v>
      </c>
      <c r="G673" s="29"/>
      <c r="H673" s="29"/>
      <c r="I673" s="29"/>
      <c r="J673"/>
      <c r="K673"/>
      <c r="L673"/>
      <c r="M673"/>
      <c r="N673"/>
      <c r="O673"/>
      <c r="P673"/>
      <c r="Q673"/>
      <c r="R673"/>
      <c r="S673"/>
      <c r="T673"/>
      <c r="U673"/>
      <c r="V673"/>
      <c r="W673"/>
      <c r="X673"/>
      <c r="Y673"/>
      <c r="Z673" s="29"/>
      <c r="AA673" s="29">
        <v>-53653609.572725415</v>
      </c>
      <c r="AB673" s="29">
        <v>-6994469.1676304042</v>
      </c>
      <c r="AC673" s="29">
        <v>2417569.5304536819</v>
      </c>
      <c r="AD673" s="29">
        <v>9544028.167927742</v>
      </c>
      <c r="AE673" s="29">
        <v>16685010.493080616</v>
      </c>
      <c r="AF673" s="29">
        <v>14670323.462131023</v>
      </c>
      <c r="AG673" s="29">
        <v>10565244.220475435</v>
      </c>
      <c r="AH673" s="29">
        <v>1989360.7500395775</v>
      </c>
      <c r="AI673" s="29">
        <v>-8196713.706792593</v>
      </c>
      <c r="AJ673" s="29">
        <v>-1912285.4237480164</v>
      </c>
      <c r="AK673" s="29">
        <v>10535640.445463896</v>
      </c>
      <c r="AL673" s="29">
        <v>-27582478.648562193</v>
      </c>
      <c r="AM673" s="29">
        <v>222745860.27524519</v>
      </c>
      <c r="AN673" s="29">
        <v>758266178.36589301</v>
      </c>
      <c r="AO673" s="29">
        <v>1157615232.2124801</v>
      </c>
      <c r="AP673" s="29">
        <v>1083917776.8530083</v>
      </c>
      <c r="AQ673" s="29">
        <v>720077364.4906559</v>
      </c>
    </row>
    <row r="674" spans="1:43" ht="15" customHeight="1">
      <c r="A674" s="220"/>
      <c r="B674" s="220"/>
      <c r="E674" s="29"/>
      <c r="F674" s="29"/>
      <c r="G674" s="29"/>
      <c r="H674" s="29"/>
      <c r="I674" s="29"/>
      <c r="J674"/>
      <c r="K674"/>
      <c r="L674"/>
      <c r="M674"/>
      <c r="N674"/>
      <c r="O674"/>
      <c r="P674"/>
      <c r="Q674"/>
      <c r="R674"/>
      <c r="S674"/>
      <c r="T674"/>
      <c r="U674"/>
      <c r="V674"/>
      <c r="W674"/>
      <c r="X674"/>
      <c r="Y674"/>
      <c r="Z674" s="29"/>
      <c r="AA674" s="29"/>
      <c r="AB674" s="29"/>
      <c r="AC674" s="29"/>
      <c r="AD674" s="29"/>
      <c r="AE674" s="29"/>
      <c r="AF674" s="29"/>
      <c r="AG674" s="29"/>
      <c r="AH674" s="29"/>
      <c r="AI674" s="29"/>
      <c r="AJ674" s="29"/>
      <c r="AK674" s="29"/>
      <c r="AL674" s="29"/>
      <c r="AM674" s="29"/>
      <c r="AN674" s="29"/>
      <c r="AO674" s="29"/>
      <c r="AP674" s="29"/>
      <c r="AQ674" s="29"/>
    </row>
    <row r="675" spans="1:43" ht="15" customHeight="1">
      <c r="J675"/>
      <c r="K675"/>
      <c r="L675"/>
      <c r="M675"/>
      <c r="N675"/>
      <c r="O675"/>
      <c r="P675"/>
      <c r="Q675"/>
      <c r="R675"/>
      <c r="S675"/>
      <c r="T675"/>
      <c r="U675"/>
      <c r="V675"/>
      <c r="W675"/>
      <c r="X675"/>
      <c r="Y675"/>
    </row>
    <row r="676" spans="1:43" ht="15" customHeight="1">
      <c r="C676" s="5"/>
      <c r="D676" s="1092" t="s">
        <v>573</v>
      </c>
      <c r="E676" s="994"/>
      <c r="F676" s="994"/>
      <c r="J676"/>
      <c r="K676"/>
      <c r="L676"/>
      <c r="M676"/>
      <c r="N676"/>
      <c r="O676"/>
      <c r="P676"/>
      <c r="Q676"/>
      <c r="R676"/>
      <c r="S676"/>
      <c r="T676"/>
      <c r="U676"/>
      <c r="V676"/>
      <c r="W676"/>
      <c r="X676"/>
      <c r="Y676"/>
    </row>
    <row r="677" spans="1:43" ht="15" customHeight="1">
      <c r="C677" s="5"/>
      <c r="D677" s="1093"/>
      <c r="E677" s="29" t="s">
        <v>1386</v>
      </c>
      <c r="J677"/>
      <c r="K677"/>
      <c r="L677"/>
      <c r="M677"/>
      <c r="N677"/>
      <c r="O677"/>
      <c r="P677"/>
      <c r="Q677"/>
      <c r="R677"/>
      <c r="S677"/>
      <c r="T677"/>
      <c r="U677"/>
      <c r="V677"/>
      <c r="W677"/>
      <c r="X677"/>
      <c r="Y677"/>
    </row>
    <row r="678" spans="1:43" ht="15" customHeight="1">
      <c r="C678" s="5"/>
      <c r="D678" s="1093"/>
      <c r="E678" s="29"/>
      <c r="F678" s="29" t="s">
        <v>1197</v>
      </c>
      <c r="J678"/>
      <c r="K678"/>
      <c r="L678"/>
      <c r="M678"/>
      <c r="N678"/>
      <c r="O678"/>
      <c r="P678"/>
      <c r="Q678"/>
      <c r="R678"/>
      <c r="S678"/>
      <c r="T678"/>
      <c r="U678"/>
      <c r="V678"/>
      <c r="W678"/>
      <c r="X678"/>
      <c r="Y678"/>
    </row>
    <row r="679" spans="1:43" ht="15" customHeight="1">
      <c r="C679" s="5"/>
      <c r="D679" s="1093"/>
      <c r="E679" s="29"/>
      <c r="F679" s="29" t="s">
        <v>1387</v>
      </c>
      <c r="G679" s="5" t="s">
        <v>1388</v>
      </c>
      <c r="J679"/>
      <c r="K679"/>
      <c r="L679"/>
      <c r="M679"/>
      <c r="N679"/>
      <c r="O679"/>
      <c r="P679"/>
      <c r="Q679"/>
      <c r="R679"/>
      <c r="S679"/>
      <c r="T679"/>
      <c r="U679"/>
      <c r="V679"/>
      <c r="W679"/>
      <c r="X679"/>
      <c r="Y679"/>
      <c r="AA679" s="5">
        <v>1543747054.2713971</v>
      </c>
      <c r="AB679" s="5">
        <v>1504663553.9809585</v>
      </c>
      <c r="AC679" s="5">
        <v>1515842749.4759967</v>
      </c>
      <c r="AD679" s="5">
        <v>1523942634.0242438</v>
      </c>
      <c r="AE679" s="5">
        <v>1564480792.8170962</v>
      </c>
      <c r="AF679" s="5">
        <v>1624346031.6305289</v>
      </c>
      <c r="AG679" s="5">
        <v>1706343440.3780832</v>
      </c>
      <c r="AH679" s="5">
        <v>1794881369.3113661</v>
      </c>
      <c r="AI679" s="5">
        <v>1882127194.6658068</v>
      </c>
      <c r="AJ679" s="5">
        <v>1974373144.2836502</v>
      </c>
      <c r="AK679" s="5">
        <v>2071052719.6186583</v>
      </c>
      <c r="AL679" s="5">
        <v>2130935958.108371</v>
      </c>
      <c r="AM679" s="5">
        <v>2552389638.5826435</v>
      </c>
      <c r="AN679" s="5">
        <v>3313909160.0865541</v>
      </c>
      <c r="AO679" s="5">
        <v>3751796978.9698138</v>
      </c>
      <c r="AP679" s="5">
        <v>3668136064.8542418</v>
      </c>
      <c r="AQ679" s="5">
        <v>3277664633.0270543</v>
      </c>
    </row>
    <row r="680" spans="1:43" ht="15" customHeight="1">
      <c r="C680" s="5"/>
      <c r="D680" s="1093"/>
      <c r="E680" s="29"/>
      <c r="F680" s="29" t="s">
        <v>1387</v>
      </c>
      <c r="G680" s="5" t="s">
        <v>1389</v>
      </c>
      <c r="J680"/>
      <c r="K680"/>
      <c r="L680"/>
      <c r="M680"/>
      <c r="N680"/>
      <c r="O680"/>
      <c r="P680"/>
      <c r="Q680"/>
      <c r="R680"/>
      <c r="S680"/>
      <c r="T680"/>
      <c r="U680"/>
      <c r="V680"/>
      <c r="W680"/>
      <c r="X680"/>
      <c r="Y680"/>
      <c r="AA680" s="5">
        <v>39697424</v>
      </c>
      <c r="AB680" s="5">
        <v>67037643.557299949</v>
      </c>
      <c r="AC680" s="5">
        <v>68899679.535314173</v>
      </c>
      <c r="AD680" s="5">
        <v>71019420.602855086</v>
      </c>
      <c r="AE680" s="5">
        <v>77585624.067121089</v>
      </c>
      <c r="AF680" s="5">
        <v>84222426.155605063</v>
      </c>
      <c r="AG680" s="5">
        <v>86461861.495470554</v>
      </c>
      <c r="AH680" s="5">
        <v>94697701.310872272</v>
      </c>
      <c r="AI680" s="5">
        <v>96884486.738668337</v>
      </c>
      <c r="AJ680" s="5">
        <v>105300774.56298369</v>
      </c>
      <c r="AK680" s="5">
        <v>107739339.26909597</v>
      </c>
      <c r="AL680" s="5">
        <v>110239068.85712591</v>
      </c>
      <c r="AM680" s="5">
        <v>112796385.67602703</v>
      </c>
      <c r="AN680" s="5">
        <v>115417997.2783819</v>
      </c>
      <c r="AO680" s="5">
        <v>118100397.29652429</v>
      </c>
      <c r="AP680" s="5">
        <v>120695366.3405201</v>
      </c>
      <c r="AQ680" s="5">
        <v>123512222.91855292</v>
      </c>
    </row>
    <row r="681" spans="1:43" ht="15" customHeight="1">
      <c r="C681" s="5"/>
      <c r="D681" s="1093"/>
      <c r="E681" s="29"/>
      <c r="F681" s="29" t="s">
        <v>1387</v>
      </c>
      <c r="G681" s="5" t="s">
        <v>1390</v>
      </c>
      <c r="J681"/>
      <c r="K681"/>
      <c r="L681"/>
      <c r="M681"/>
      <c r="N681"/>
      <c r="O681"/>
      <c r="P681"/>
      <c r="Q681"/>
      <c r="R681"/>
      <c r="S681"/>
      <c r="T681"/>
      <c r="U681"/>
      <c r="V681"/>
      <c r="W681"/>
      <c r="X681"/>
      <c r="Y681"/>
      <c r="AA681" s="5">
        <v>40393976.259999998</v>
      </c>
      <c r="AB681" s="5">
        <v>23162001.259999998</v>
      </c>
      <c r="AC681" s="5">
        <v>23322213.759999998</v>
      </c>
      <c r="AD681" s="5">
        <v>23272676.259999998</v>
      </c>
      <c r="AE681" s="5">
        <v>18825801.259999998</v>
      </c>
      <c r="AF681" s="5">
        <v>14358651.26</v>
      </c>
      <c r="AG681" s="5">
        <v>14340420</v>
      </c>
      <c r="AH681" s="5">
        <v>8378595</v>
      </c>
      <c r="AI681" s="5">
        <v>8519925</v>
      </c>
      <c r="AJ681" s="5">
        <v>2487175</v>
      </c>
      <c r="AK681" s="5">
        <v>2488925</v>
      </c>
      <c r="AL681" s="5">
        <v>2487675</v>
      </c>
      <c r="AM681" s="5">
        <v>2488425</v>
      </c>
      <c r="AN681" s="5">
        <v>2485925</v>
      </c>
      <c r="AO681" s="5">
        <v>2485175</v>
      </c>
      <c r="AP681" s="5">
        <v>2635925</v>
      </c>
      <c r="AQ681" s="5">
        <v>2630425</v>
      </c>
    </row>
    <row r="682" spans="1:43" ht="15" customHeight="1">
      <c r="C682" s="5"/>
      <c r="D682" s="1093"/>
      <c r="E682" s="29"/>
      <c r="F682" s="29" t="s">
        <v>1387</v>
      </c>
      <c r="G682" s="5" t="s">
        <v>1391</v>
      </c>
      <c r="J682"/>
      <c r="K682"/>
      <c r="L682"/>
      <c r="M682"/>
      <c r="N682"/>
      <c r="O682"/>
      <c r="P682"/>
      <c r="Q682"/>
      <c r="R682"/>
      <c r="S682"/>
      <c r="T682"/>
      <c r="U682"/>
      <c r="V682"/>
      <c r="W682"/>
      <c r="X682"/>
      <c r="Y682"/>
      <c r="AA682" s="5">
        <v>6052353.29</v>
      </c>
      <c r="AB682" s="5">
        <v>10213238.731063884</v>
      </c>
      <c r="AC682" s="5">
        <v>11277432.615171425</v>
      </c>
      <c r="AD682" s="5">
        <v>12009693.5305571</v>
      </c>
      <c r="AE682" s="5">
        <v>12302986.343184451</v>
      </c>
      <c r="AF682" s="5">
        <v>12741091.475292109</v>
      </c>
      <c r="AG682" s="5">
        <v>13416200.025574993</v>
      </c>
      <c r="AH682" s="5">
        <v>14231527.778307442</v>
      </c>
      <c r="AI682" s="5">
        <v>14620230.968779288</v>
      </c>
      <c r="AJ682" s="5">
        <v>15115269.271150801</v>
      </c>
      <c r="AK682" s="5">
        <v>15958441.106183808</v>
      </c>
      <c r="AL682" s="5">
        <v>16260652.549569048</v>
      </c>
      <c r="AM682" s="5">
        <v>16532460.107277565</v>
      </c>
      <c r="AN682" s="5">
        <v>16864305.638312221</v>
      </c>
      <c r="AO682" s="5">
        <v>17195469.541104078</v>
      </c>
      <c r="AP682" s="5">
        <v>17506994.717491761</v>
      </c>
      <c r="AQ682" s="5">
        <v>18080381.962566298</v>
      </c>
    </row>
    <row r="683" spans="1:43" ht="15" customHeight="1">
      <c r="C683" s="5"/>
      <c r="D683" s="1093"/>
      <c r="E683" s="29"/>
      <c r="F683" s="29" t="s">
        <v>1387</v>
      </c>
      <c r="G683" s="5" t="s">
        <v>1392</v>
      </c>
      <c r="J683"/>
      <c r="K683"/>
      <c r="L683"/>
      <c r="M683"/>
      <c r="N683"/>
      <c r="O683"/>
      <c r="P683"/>
      <c r="Q683"/>
      <c r="R683"/>
      <c r="S683"/>
      <c r="T683"/>
      <c r="U683"/>
      <c r="V683"/>
      <c r="W683"/>
      <c r="X683"/>
      <c r="Y683"/>
      <c r="AA683" s="5">
        <v>0</v>
      </c>
      <c r="AB683" s="5">
        <v>0</v>
      </c>
      <c r="AC683" s="5">
        <v>0</v>
      </c>
      <c r="AD683" s="5">
        <v>0</v>
      </c>
      <c r="AE683" s="5">
        <v>0</v>
      </c>
      <c r="AF683" s="5">
        <v>0</v>
      </c>
      <c r="AG683" s="5">
        <v>0</v>
      </c>
      <c r="AH683" s="5">
        <v>0</v>
      </c>
      <c r="AI683" s="5">
        <v>0</v>
      </c>
      <c r="AJ683" s="5">
        <v>0</v>
      </c>
      <c r="AK683" s="5">
        <v>0</v>
      </c>
      <c r="AL683" s="5">
        <v>0</v>
      </c>
      <c r="AM683" s="5">
        <v>0</v>
      </c>
      <c r="AN683" s="5">
        <v>0</v>
      </c>
      <c r="AO683" s="5">
        <v>0</v>
      </c>
      <c r="AP683" s="5">
        <v>0</v>
      </c>
      <c r="AQ683" s="5">
        <v>0</v>
      </c>
    </row>
    <row r="684" spans="1:43" ht="15" customHeight="1">
      <c r="C684" s="5"/>
      <c r="D684" s="1093"/>
      <c r="E684" s="29"/>
      <c r="F684" s="29" t="s">
        <v>1387</v>
      </c>
      <c r="G684" s="5" t="s">
        <v>1393</v>
      </c>
      <c r="J684"/>
      <c r="K684"/>
      <c r="L684"/>
      <c r="M684"/>
      <c r="N684"/>
      <c r="O684"/>
      <c r="P684"/>
      <c r="Q684"/>
      <c r="R684"/>
      <c r="S684"/>
      <c r="T684"/>
      <c r="U684"/>
      <c r="V684"/>
      <c r="W684"/>
      <c r="X684"/>
      <c r="Y684"/>
      <c r="AA684" s="5">
        <v>0</v>
      </c>
      <c r="AB684" s="5">
        <v>0</v>
      </c>
      <c r="AC684" s="5">
        <v>0</v>
      </c>
      <c r="AD684" s="5">
        <v>0</v>
      </c>
      <c r="AE684" s="5">
        <v>0</v>
      </c>
      <c r="AF684" s="5">
        <v>0</v>
      </c>
      <c r="AG684" s="5">
        <v>0</v>
      </c>
      <c r="AH684" s="5">
        <v>0</v>
      </c>
      <c r="AI684" s="5">
        <v>0</v>
      </c>
      <c r="AJ684" s="5">
        <v>0</v>
      </c>
      <c r="AK684" s="5">
        <v>0</v>
      </c>
      <c r="AL684" s="5">
        <v>0</v>
      </c>
      <c r="AM684" s="5">
        <v>0</v>
      </c>
      <c r="AN684" s="5">
        <v>0</v>
      </c>
      <c r="AO684" s="5">
        <v>0</v>
      </c>
      <c r="AP684" s="5">
        <v>0</v>
      </c>
      <c r="AQ684" s="5">
        <v>0</v>
      </c>
    </row>
    <row r="685" spans="1:43" ht="15" customHeight="1">
      <c r="C685" s="5"/>
      <c r="D685" s="1093"/>
      <c r="E685" s="29"/>
      <c r="F685" s="5" t="s">
        <v>1387</v>
      </c>
      <c r="G685" s="5" t="s">
        <v>1394</v>
      </c>
      <c r="J685"/>
      <c r="K685"/>
      <c r="L685"/>
      <c r="M685"/>
      <c r="N685"/>
      <c r="O685"/>
      <c r="P685"/>
      <c r="Q685"/>
      <c r="R685"/>
      <c r="S685"/>
      <c r="T685"/>
      <c r="U685"/>
      <c r="V685"/>
      <c r="W685"/>
      <c r="X685"/>
      <c r="Y685"/>
      <c r="AA685" s="5">
        <v>12501871.137259366</v>
      </c>
      <c r="AB685" s="5">
        <v>13403888.810297132</v>
      </c>
      <c r="AC685" s="5">
        <v>23492440.559918929</v>
      </c>
      <c r="AD685" s="5">
        <v>29796685.134594265</v>
      </c>
      <c r="AE685" s="5">
        <v>30062070.437033128</v>
      </c>
      <c r="AF685" s="5">
        <v>30533180.009621818</v>
      </c>
      <c r="AG685" s="5">
        <v>31173866.014685582</v>
      </c>
      <c r="AH685" s="5">
        <v>31824702.495586317</v>
      </c>
      <c r="AI685" s="5">
        <v>32458685.987390015</v>
      </c>
      <c r="AJ685" s="5">
        <v>33010101.917451557</v>
      </c>
      <c r="AK685" s="5">
        <v>33380915.396332432</v>
      </c>
      <c r="AL685" s="5">
        <v>33754355.789971083</v>
      </c>
      <c r="AM685" s="5">
        <v>35796285.414425045</v>
      </c>
      <c r="AN685" s="5">
        <v>48891374.358027197</v>
      </c>
      <c r="AO685" s="5">
        <v>76777221.401914269</v>
      </c>
      <c r="AP685" s="5">
        <v>112030639.50866187</v>
      </c>
      <c r="AQ685" s="5">
        <v>142639786.88158309</v>
      </c>
    </row>
    <row r="686" spans="1:43" ht="15" customHeight="1">
      <c r="A686" s="220"/>
      <c r="B686" s="220"/>
      <c r="C686" s="5"/>
      <c r="D686" s="1093"/>
      <c r="E686" s="29"/>
      <c r="F686" s="29"/>
      <c r="G686" s="29" t="s">
        <v>38</v>
      </c>
      <c r="H686" s="29"/>
      <c r="I686" s="29"/>
      <c r="J686"/>
      <c r="K686"/>
      <c r="L686"/>
      <c r="M686"/>
      <c r="N686"/>
      <c r="O686"/>
      <c r="P686"/>
      <c r="Q686"/>
      <c r="R686"/>
      <c r="S686"/>
      <c r="T686"/>
      <c r="U686"/>
      <c r="V686"/>
      <c r="W686"/>
      <c r="X686"/>
      <c r="Y686"/>
      <c r="Z686" s="29"/>
      <c r="AA686" s="29">
        <v>1642392678.9586565</v>
      </c>
      <c r="AB686" s="29">
        <v>1618480326.3396192</v>
      </c>
      <c r="AC686" s="29">
        <v>1642834515.9464011</v>
      </c>
      <c r="AD686" s="29">
        <v>1660041109.5522504</v>
      </c>
      <c r="AE686" s="29">
        <v>1703257274.9244349</v>
      </c>
      <c r="AF686" s="29">
        <v>1766201380.5310481</v>
      </c>
      <c r="AG686" s="29">
        <v>1851735787.9138143</v>
      </c>
      <c r="AH686" s="29">
        <v>1944013895.8961322</v>
      </c>
      <c r="AI686" s="29">
        <v>2034610523.3606446</v>
      </c>
      <c r="AJ686" s="29">
        <v>2130286465.0352364</v>
      </c>
      <c r="AK686" s="29">
        <v>2230620340.3902707</v>
      </c>
      <c r="AL686" s="29">
        <v>2293677710.305037</v>
      </c>
      <c r="AM686" s="29">
        <v>2720003194.7803726</v>
      </c>
      <c r="AN686" s="29">
        <v>3497568762.3612752</v>
      </c>
      <c r="AO686" s="29">
        <v>3966355242.2093568</v>
      </c>
      <c r="AP686" s="29">
        <v>3921004990.4209151</v>
      </c>
      <c r="AQ686" s="29">
        <v>3564527449.7897568</v>
      </c>
    </row>
    <row r="687" spans="1:43" s="5" customFormat="1" ht="15" customHeight="1">
      <c r="A687" s="171"/>
      <c r="B687" s="171"/>
      <c r="D687" s="1093"/>
      <c r="E687" s="29"/>
      <c r="F687" s="29"/>
    </row>
    <row r="688" spans="1:43" s="5" customFormat="1" ht="15" customHeight="1">
      <c r="A688" s="171"/>
      <c r="B688" s="171"/>
      <c r="D688" s="1093"/>
      <c r="E688" s="29" t="s">
        <v>1262</v>
      </c>
    </row>
    <row r="689" spans="1:43" s="5" customFormat="1" ht="15" customHeight="1">
      <c r="A689" s="171"/>
      <c r="B689" s="171"/>
      <c r="D689" s="1093"/>
      <c r="E689" s="29"/>
      <c r="F689" s="29" t="s">
        <v>1197</v>
      </c>
    </row>
    <row r="690" spans="1:43" s="5" customFormat="1" ht="15" customHeight="1">
      <c r="A690" s="171"/>
      <c r="B690" s="171"/>
      <c r="D690" s="1093"/>
      <c r="E690" s="29"/>
      <c r="F690" s="29"/>
      <c r="G690" s="5" t="s">
        <v>1297</v>
      </c>
      <c r="AA690" s="5">
        <v>1781860418.9363756</v>
      </c>
      <c r="AB690" s="5">
        <v>1648195598.6673198</v>
      </c>
      <c r="AC690" s="5">
        <v>1680976218.1878335</v>
      </c>
      <c r="AD690" s="5">
        <v>1735888211.64364</v>
      </c>
      <c r="AE690" s="5">
        <v>1787540093.8384032</v>
      </c>
      <c r="AF690" s="5">
        <v>1839000745.9410589</v>
      </c>
      <c r="AG690" s="5">
        <v>1925528433.1187363</v>
      </c>
      <c r="AH690" s="5">
        <v>2017960406.1184626</v>
      </c>
      <c r="AI690" s="5">
        <v>2116249003.5839987</v>
      </c>
      <c r="AJ690" s="5">
        <v>2219230400.6376963</v>
      </c>
      <c r="AK690" s="5">
        <v>2319273018.1181731</v>
      </c>
      <c r="AL690" s="5">
        <v>2410681863.7715788</v>
      </c>
      <c r="AM690" s="5">
        <v>2564129562.3643417</v>
      </c>
      <c r="AN690" s="5">
        <v>2668359637.6315374</v>
      </c>
      <c r="AO690" s="5">
        <v>2761559973.205987</v>
      </c>
      <c r="AP690" s="5">
        <v>2715728792.2892189</v>
      </c>
      <c r="AQ690" s="5">
        <v>2812903419.5048642</v>
      </c>
    </row>
    <row r="691" spans="1:43" s="5" customFormat="1" ht="15" customHeight="1">
      <c r="A691" s="171"/>
      <c r="B691" s="171"/>
      <c r="D691" s="1093"/>
      <c r="E691" s="29"/>
      <c r="F691" s="5" t="s">
        <v>1395</v>
      </c>
      <c r="G691" s="5" t="s">
        <v>1396</v>
      </c>
      <c r="AA691" s="5">
        <v>0</v>
      </c>
      <c r="AB691" s="5">
        <v>0</v>
      </c>
      <c r="AC691" s="5">
        <v>0</v>
      </c>
      <c r="AD691" s="5">
        <v>0</v>
      </c>
      <c r="AE691" s="5">
        <v>0</v>
      </c>
      <c r="AF691" s="5">
        <v>0</v>
      </c>
      <c r="AG691" s="5">
        <v>0</v>
      </c>
      <c r="AH691" s="5">
        <v>0</v>
      </c>
      <c r="AI691" s="5">
        <v>0</v>
      </c>
      <c r="AJ691" s="5">
        <v>0</v>
      </c>
      <c r="AK691" s="5">
        <v>0</v>
      </c>
      <c r="AL691" s="5">
        <v>0</v>
      </c>
      <c r="AM691" s="5">
        <v>0</v>
      </c>
      <c r="AN691" s="5">
        <v>0</v>
      </c>
      <c r="AO691" s="5">
        <v>0</v>
      </c>
      <c r="AP691" s="5">
        <v>0</v>
      </c>
      <c r="AQ691" s="5">
        <v>0</v>
      </c>
    </row>
    <row r="692" spans="1:43" s="5" customFormat="1" ht="15" customHeight="1">
      <c r="A692" s="171"/>
      <c r="B692" s="171"/>
      <c r="D692" s="1093"/>
      <c r="E692" s="29"/>
      <c r="F692" s="5" t="s">
        <v>1397</v>
      </c>
      <c r="G692" s="5" t="s">
        <v>1398</v>
      </c>
      <c r="AA692" s="5">
        <v>0</v>
      </c>
      <c r="AB692" s="5">
        <v>0</v>
      </c>
      <c r="AC692" s="5">
        <v>0</v>
      </c>
      <c r="AD692" s="5">
        <v>0</v>
      </c>
      <c r="AE692" s="5">
        <v>0</v>
      </c>
      <c r="AF692" s="5">
        <v>0</v>
      </c>
      <c r="AG692" s="5">
        <v>0</v>
      </c>
      <c r="AH692" s="5">
        <v>0</v>
      </c>
      <c r="AI692" s="5">
        <v>0</v>
      </c>
      <c r="AJ692" s="5">
        <v>0</v>
      </c>
      <c r="AK692" s="5">
        <v>0</v>
      </c>
      <c r="AL692" s="5">
        <v>0</v>
      </c>
      <c r="AM692" s="5">
        <v>0</v>
      </c>
      <c r="AN692" s="5">
        <v>0</v>
      </c>
      <c r="AO692" s="5">
        <v>0</v>
      </c>
      <c r="AP692" s="5">
        <v>0</v>
      </c>
      <c r="AQ692" s="5">
        <v>0</v>
      </c>
    </row>
    <row r="693" spans="1:43" s="5" customFormat="1" ht="15" customHeight="1">
      <c r="A693" s="171"/>
      <c r="B693" s="171"/>
      <c r="D693" s="1093"/>
      <c r="E693" s="29"/>
      <c r="F693" s="5" t="s">
        <v>1395</v>
      </c>
      <c r="G693" s="5" t="s">
        <v>1399</v>
      </c>
      <c r="AA693" s="5">
        <v>-127360000</v>
      </c>
      <c r="AB693" s="5">
        <v>-195000000.00000009</v>
      </c>
      <c r="AC693" s="5">
        <v>-160000000</v>
      </c>
      <c r="AD693" s="5">
        <v>-124050000.00000009</v>
      </c>
      <c r="AE693" s="5">
        <v>-128209200.00000003</v>
      </c>
      <c r="AF693" s="5">
        <v>-132480600</v>
      </c>
      <c r="AG693" s="5">
        <v>-136867800</v>
      </c>
      <c r="AH693" s="5">
        <v>-141373199.99999991</v>
      </c>
      <c r="AI693" s="5">
        <v>-146000276.39999992</v>
      </c>
      <c r="AJ693" s="5">
        <v>-150752283.86279991</v>
      </c>
      <c r="AK693" s="5">
        <v>-155632595.52709547</v>
      </c>
      <c r="AL693" s="5">
        <v>-160644675.60632703</v>
      </c>
      <c r="AM693" s="5">
        <v>-195327911.1532928</v>
      </c>
      <c r="AN693" s="5">
        <v>-211570340.66109806</v>
      </c>
      <c r="AO693" s="5">
        <v>-224805543.87001842</v>
      </c>
      <c r="AP693" s="5">
        <v>-204903771.22014585</v>
      </c>
      <c r="AQ693" s="5">
        <v>-200545464.86829248</v>
      </c>
    </row>
    <row r="694" spans="1:43" s="5" customFormat="1" ht="15" customHeight="1">
      <c r="A694" s="171"/>
      <c r="B694" s="171"/>
      <c r="D694" s="1093"/>
      <c r="E694" s="29"/>
      <c r="F694" s="5" t="s">
        <v>1397</v>
      </c>
      <c r="G694" s="5" t="s">
        <v>1400</v>
      </c>
      <c r="AA694" s="5">
        <v>102360000</v>
      </c>
      <c r="AB694" s="5">
        <v>195000000.00000009</v>
      </c>
      <c r="AC694" s="5">
        <v>160000000</v>
      </c>
      <c r="AD694" s="5">
        <v>124050000.00000009</v>
      </c>
      <c r="AE694" s="5">
        <v>128209200.00000003</v>
      </c>
      <c r="AF694" s="5">
        <v>132480600</v>
      </c>
      <c r="AG694" s="5">
        <v>136867800</v>
      </c>
      <c r="AH694" s="5">
        <v>141373199.99999991</v>
      </c>
      <c r="AI694" s="5">
        <v>146000276.39999992</v>
      </c>
      <c r="AJ694" s="5">
        <v>150752283.86279991</v>
      </c>
      <c r="AK694" s="5">
        <v>155632595.52709547</v>
      </c>
      <c r="AL694" s="5">
        <v>160644675.60632703</v>
      </c>
      <c r="AM694" s="5">
        <v>195327911.1532928</v>
      </c>
      <c r="AN694" s="5">
        <v>211570340.66109806</v>
      </c>
      <c r="AO694" s="5">
        <v>224805543.87001842</v>
      </c>
      <c r="AP694" s="5">
        <v>204903771.22014585</v>
      </c>
      <c r="AQ694" s="5">
        <v>200545464.86829248</v>
      </c>
    </row>
    <row r="695" spans="1:43" s="5" customFormat="1" ht="15" customHeight="1">
      <c r="A695" s="171"/>
      <c r="B695" s="171"/>
      <c r="D695" s="1093"/>
      <c r="E695" s="29"/>
      <c r="F695" s="5" t="s">
        <v>1395</v>
      </c>
      <c r="G695" s="5" t="s">
        <v>1401</v>
      </c>
      <c r="AA695" s="5">
        <v>-70000000</v>
      </c>
      <c r="AB695" s="5">
        <v>-25000000</v>
      </c>
      <c r="AC695" s="5">
        <v>-60000000</v>
      </c>
      <c r="AD695" s="5">
        <v>-102700000</v>
      </c>
      <c r="AE695" s="5">
        <v>-105472800</v>
      </c>
      <c r="AF695" s="5">
        <v>-108320400</v>
      </c>
      <c r="AG695" s="5">
        <v>-111245200</v>
      </c>
      <c r="AH695" s="5">
        <v>-114248800</v>
      </c>
      <c r="AI695" s="5">
        <v>-117333517.59999999</v>
      </c>
      <c r="AJ695" s="5">
        <v>-120501522.57520001</v>
      </c>
      <c r="AK695" s="5">
        <v>-123755063.68472999</v>
      </c>
      <c r="AL695" s="5">
        <v>-127096450.404218</v>
      </c>
      <c r="AM695" s="5">
        <v>-150218607.43552899</v>
      </c>
      <c r="AN695" s="5">
        <v>-161046893.77406499</v>
      </c>
      <c r="AO695" s="5">
        <v>-169870362.58001199</v>
      </c>
      <c r="AP695" s="5">
        <v>-156602514.14676401</v>
      </c>
      <c r="AQ695" s="5">
        <v>-153696976.57886201</v>
      </c>
    </row>
    <row r="696" spans="1:43" s="5" customFormat="1" ht="15" customHeight="1">
      <c r="A696" s="171"/>
      <c r="B696" s="171"/>
      <c r="D696" s="1093"/>
      <c r="E696" s="29"/>
      <c r="F696" s="5" t="s">
        <v>1387</v>
      </c>
      <c r="G696" s="5" t="s">
        <v>1402</v>
      </c>
      <c r="AA696" s="1098">
        <v>9596132.6400001515</v>
      </c>
      <c r="AB696" s="1098">
        <v>6600000</v>
      </c>
      <c r="AC696" s="1098">
        <v>16600000</v>
      </c>
      <c r="AD696" s="1098">
        <v>19800000</v>
      </c>
      <c r="AE696" s="1098">
        <v>13100000</v>
      </c>
      <c r="AF696" s="1098">
        <v>37100000</v>
      </c>
      <c r="AG696" s="1098">
        <v>43600000</v>
      </c>
      <c r="AH696" s="1098">
        <v>53300000</v>
      </c>
      <c r="AI696" s="1098">
        <v>51300000</v>
      </c>
      <c r="AJ696" s="1098">
        <v>41800000</v>
      </c>
      <c r="AK696" s="1098">
        <v>35800000</v>
      </c>
      <c r="AL696" s="1098">
        <v>44600000</v>
      </c>
      <c r="AM696" s="1098">
        <v>31000000</v>
      </c>
      <c r="AN696" s="1098">
        <v>30000000</v>
      </c>
      <c r="AO696" s="1098">
        <v>-35700000</v>
      </c>
      <c r="AP696" s="1098">
        <v>61700000</v>
      </c>
      <c r="AQ696" s="1098">
        <v>8100000</v>
      </c>
    </row>
    <row r="697" spans="1:43" s="5" customFormat="1" ht="15" customHeight="1">
      <c r="A697" s="171"/>
      <c r="B697" s="171"/>
      <c r="D697" s="1093"/>
      <c r="E697" s="29"/>
      <c r="F697" s="5" t="s">
        <v>1403</v>
      </c>
      <c r="G697" s="5" t="s">
        <v>1404</v>
      </c>
      <c r="AA697" s="1098">
        <v>-4100000</v>
      </c>
      <c r="AB697" s="1098">
        <v>800000</v>
      </c>
      <c r="AC697" s="1098">
        <v>2000000</v>
      </c>
      <c r="AD697" s="1098">
        <v>-4200000</v>
      </c>
      <c r="AE697" s="1098">
        <v>-9300000</v>
      </c>
      <c r="AF697" s="1098">
        <v>-11700000</v>
      </c>
      <c r="AG697" s="1098">
        <v>-12900000</v>
      </c>
      <c r="AH697" s="1098">
        <v>-10600000</v>
      </c>
      <c r="AI697" s="1098">
        <v>-8300000</v>
      </c>
      <c r="AJ697" s="1098">
        <v>-11200000</v>
      </c>
      <c r="AK697" s="1098">
        <v>-13400000</v>
      </c>
      <c r="AL697" s="1098">
        <v>-3900000</v>
      </c>
      <c r="AM697" s="1098">
        <v>0</v>
      </c>
      <c r="AN697" s="1098">
        <v>0</v>
      </c>
      <c r="AO697" s="1098">
        <v>0</v>
      </c>
      <c r="AP697" s="1098">
        <v>0</v>
      </c>
      <c r="AQ697" s="1098">
        <v>0</v>
      </c>
    </row>
    <row r="698" spans="1:43" s="29" customFormat="1" ht="15" customHeight="1">
      <c r="A698" s="220"/>
      <c r="B698" s="220"/>
      <c r="C698" s="5"/>
      <c r="D698" s="1093"/>
      <c r="F698" s="5"/>
      <c r="G698" s="29" t="s">
        <v>38</v>
      </c>
      <c r="H698" s="5"/>
      <c r="I698" s="5"/>
      <c r="J698" s="5"/>
      <c r="K698" s="5"/>
      <c r="L698" s="5"/>
      <c r="M698" s="5"/>
      <c r="N698" s="5"/>
      <c r="O698" s="5"/>
      <c r="AA698" s="29">
        <v>1692356551.5763757</v>
      </c>
      <c r="AB698" s="29">
        <v>1630595598.6673198</v>
      </c>
      <c r="AC698" s="29">
        <v>1639576218.1878335</v>
      </c>
      <c r="AD698" s="29">
        <v>1648788211.64364</v>
      </c>
      <c r="AE698" s="29">
        <v>1685867293.8384032</v>
      </c>
      <c r="AF698" s="29">
        <v>1756080345.9410589</v>
      </c>
      <c r="AG698" s="29">
        <v>1844983233.1187363</v>
      </c>
      <c r="AH698" s="29">
        <v>1946411606.1184626</v>
      </c>
      <c r="AI698" s="29">
        <v>2041915485.9839988</v>
      </c>
      <c r="AJ698" s="29">
        <v>2129328878.0624962</v>
      </c>
      <c r="AK698" s="29">
        <v>2217917954.4334431</v>
      </c>
      <c r="AL698" s="29">
        <v>2324285413.3673606</v>
      </c>
      <c r="AM698" s="29">
        <v>2444910954.928813</v>
      </c>
      <c r="AN698" s="29">
        <v>2537312743.8574724</v>
      </c>
      <c r="AO698" s="29">
        <v>2555989610.6259751</v>
      </c>
      <c r="AP698" s="29">
        <v>2620826278.1424551</v>
      </c>
      <c r="AQ698" s="29">
        <v>2667306442.926002</v>
      </c>
    </row>
    <row r="699" spans="1:43" s="5" customFormat="1" ht="15" customHeight="1">
      <c r="A699" s="171"/>
      <c r="B699" s="171"/>
      <c r="D699" s="1093"/>
      <c r="E699" s="29"/>
      <c r="F699" s="29"/>
    </row>
    <row r="700" spans="1:43" s="5" customFormat="1" ht="15" customHeight="1">
      <c r="A700" s="171"/>
      <c r="B700" s="171"/>
      <c r="D700" s="1093"/>
      <c r="E700" s="29"/>
      <c r="F700" s="29" t="s">
        <v>1387</v>
      </c>
      <c r="G700" s="29" t="s">
        <v>1405</v>
      </c>
      <c r="AA700" s="5">
        <v>0</v>
      </c>
      <c r="AB700" s="5">
        <v>0</v>
      </c>
      <c r="AC700" s="5">
        <v>0</v>
      </c>
      <c r="AD700" s="5">
        <v>0</v>
      </c>
      <c r="AE700" s="5">
        <v>0</v>
      </c>
      <c r="AF700" s="5">
        <v>0</v>
      </c>
      <c r="AG700" s="5">
        <v>0</v>
      </c>
      <c r="AH700" s="5">
        <v>0</v>
      </c>
      <c r="AI700" s="5">
        <v>0</v>
      </c>
      <c r="AJ700" s="5">
        <v>0</v>
      </c>
      <c r="AK700" s="5">
        <v>0</v>
      </c>
      <c r="AL700" s="5">
        <v>0</v>
      </c>
      <c r="AM700" s="5">
        <v>0</v>
      </c>
      <c r="AN700" s="5">
        <v>0</v>
      </c>
      <c r="AO700" s="5">
        <v>0</v>
      </c>
      <c r="AP700" s="5">
        <v>0</v>
      </c>
      <c r="AQ700" s="5">
        <v>0</v>
      </c>
    </row>
    <row r="701" spans="1:43" s="5" customFormat="1" ht="15" customHeight="1">
      <c r="A701" s="171"/>
      <c r="B701" s="171"/>
      <c r="D701" s="1093"/>
      <c r="E701" s="29"/>
      <c r="F701" s="29" t="s">
        <v>1387</v>
      </c>
      <c r="G701" s="29" t="s">
        <v>1406</v>
      </c>
      <c r="AA701" s="5">
        <v>3689736.9550061454</v>
      </c>
      <c r="AB701" s="5">
        <v>-5120803.1600703299</v>
      </c>
      <c r="AC701" s="5">
        <v>840728.22811385989</v>
      </c>
      <c r="AD701" s="5">
        <v>1708869.7406824827</v>
      </c>
      <c r="AE701" s="5">
        <v>704970.59295122325</v>
      </c>
      <c r="AF701" s="5">
        <v>-4549288.8721421361</v>
      </c>
      <c r="AG701" s="5">
        <v>-3812689.4253975973</v>
      </c>
      <c r="AH701" s="5">
        <v>-4387070.9723699167</v>
      </c>
      <c r="AI701" s="5">
        <v>891751.08343751729</v>
      </c>
      <c r="AJ701" s="5">
        <v>2869872.3964880109</v>
      </c>
      <c r="AK701" s="5">
        <v>2166745.5113631785</v>
      </c>
      <c r="AL701" s="5">
        <v>-3025224.4137618542</v>
      </c>
      <c r="AM701" s="5">
        <v>19028092.128665239</v>
      </c>
      <c r="AN701" s="5">
        <v>50666351.714689016</v>
      </c>
      <c r="AO701" s="5">
        <v>59217766.602805719</v>
      </c>
      <c r="AP701" s="5">
        <v>77961797.358979315</v>
      </c>
      <c r="AQ701" s="5">
        <v>98370768.642818362</v>
      </c>
    </row>
    <row r="702" spans="1:43" s="5" customFormat="1" ht="15" customHeight="1">
      <c r="A702" s="171"/>
      <c r="B702" s="171"/>
      <c r="D702" s="1093"/>
      <c r="E702" s="29"/>
      <c r="F702" s="29" t="s">
        <v>1387</v>
      </c>
      <c r="G702" s="29" t="s">
        <v>1407</v>
      </c>
      <c r="AA702" s="5">
        <v>0</v>
      </c>
      <c r="AB702" s="5">
        <v>0</v>
      </c>
      <c r="AC702" s="5">
        <v>0</v>
      </c>
      <c r="AD702" s="5">
        <v>0</v>
      </c>
      <c r="AE702" s="5">
        <v>0</v>
      </c>
      <c r="AF702" s="5">
        <v>0</v>
      </c>
      <c r="AG702" s="5">
        <v>0</v>
      </c>
      <c r="AH702" s="5">
        <v>0</v>
      </c>
      <c r="AI702" s="5">
        <v>0</v>
      </c>
      <c r="AJ702" s="5">
        <v>0</v>
      </c>
      <c r="AK702" s="5">
        <v>0</v>
      </c>
      <c r="AL702" s="5">
        <v>0</v>
      </c>
      <c r="AM702" s="5">
        <v>33318287.447649598</v>
      </c>
      <c r="AN702" s="5">
        <v>151323488.4232204</v>
      </c>
      <c r="AO702" s="5">
        <v>193532632.76809603</v>
      </c>
      <c r="AP702" s="5">
        <v>138299138.06647289</v>
      </c>
      <c r="AQ702" s="5">
        <v>78772873.730280042</v>
      </c>
    </row>
    <row r="703" spans="1:43" s="5" customFormat="1" ht="15" customHeight="1">
      <c r="A703" s="171"/>
      <c r="B703" s="171"/>
      <c r="D703" s="1093"/>
      <c r="E703" s="29"/>
      <c r="F703" s="29" t="s">
        <v>1387</v>
      </c>
      <c r="G703" s="29" t="s">
        <v>1408</v>
      </c>
      <c r="AA703" s="5">
        <v>0</v>
      </c>
      <c r="AB703" s="5">
        <v>0</v>
      </c>
      <c r="AC703" s="5">
        <v>0</v>
      </c>
      <c r="AD703" s="5">
        <v>0</v>
      </c>
      <c r="AE703" s="5">
        <v>0</v>
      </c>
      <c r="AF703" s="5">
        <v>0</v>
      </c>
      <c r="AG703" s="5">
        <v>0</v>
      </c>
      <c r="AH703" s="5">
        <v>0</v>
      </c>
      <c r="AI703" s="5">
        <v>0</v>
      </c>
      <c r="AJ703" s="5">
        <v>0</v>
      </c>
      <c r="AK703" s="5">
        <v>0</v>
      </c>
      <c r="AL703" s="5">
        <v>0</v>
      </c>
      <c r="AM703" s="5">
        <v>0</v>
      </c>
      <c r="AN703" s="5">
        <v>0</v>
      </c>
      <c r="AO703" s="5">
        <v>0</v>
      </c>
      <c r="AP703" s="5">
        <v>0</v>
      </c>
      <c r="AQ703" s="5">
        <v>0</v>
      </c>
    </row>
    <row r="704" spans="1:43" s="5" customFormat="1" ht="15" customHeight="1">
      <c r="A704" s="171"/>
      <c r="B704" s="171"/>
      <c r="D704" s="1093"/>
      <c r="E704" s="29"/>
      <c r="F704" s="29"/>
    </row>
    <row r="705" spans="1:43" s="5" customFormat="1" ht="15" customHeight="1">
      <c r="A705" s="171"/>
      <c r="B705" s="171"/>
      <c r="D705" s="1093"/>
      <c r="E705" s="29"/>
      <c r="F705" s="5" t="s">
        <v>1409</v>
      </c>
      <c r="AA705" s="5">
        <v>-53653609.572725318</v>
      </c>
      <c r="AB705" s="5">
        <v>-6994469.167630285</v>
      </c>
      <c r="AC705" s="5">
        <v>2417569.5304537117</v>
      </c>
      <c r="AD705" s="5">
        <v>9544028.1679278612</v>
      </c>
      <c r="AE705" s="5">
        <v>16685010.493080452</v>
      </c>
      <c r="AF705" s="5">
        <v>14670323.462131321</v>
      </c>
      <c r="AG705" s="5">
        <v>10565244.220475636</v>
      </c>
      <c r="AH705" s="5">
        <v>1989360.7500395849</v>
      </c>
      <c r="AI705" s="5">
        <v>-8196713.7067917138</v>
      </c>
      <c r="AJ705" s="5">
        <v>-1912285.4237478375</v>
      </c>
      <c r="AK705" s="5">
        <v>10535640.445464462</v>
      </c>
      <c r="AL705" s="5">
        <v>-27582478.648561716</v>
      </c>
      <c r="AM705" s="5">
        <v>222745860.2752448</v>
      </c>
      <c r="AN705" s="5">
        <v>758266178.36589336</v>
      </c>
      <c r="AO705" s="5">
        <v>1157615232.2124801</v>
      </c>
      <c r="AP705" s="5">
        <v>1083917776.8530078</v>
      </c>
      <c r="AQ705" s="5">
        <v>720077364.49065638</v>
      </c>
    </row>
    <row r="706" spans="1:43" s="5" customFormat="1" ht="15" customHeight="1">
      <c r="A706" s="171"/>
      <c r="B706" s="171"/>
      <c r="D706" s="1093"/>
      <c r="E706" s="29"/>
      <c r="F706" s="5" t="s">
        <v>1410</v>
      </c>
      <c r="AA706" s="5">
        <v>-57753609.572725415</v>
      </c>
      <c r="AB706" s="5">
        <v>-6194469.167630434</v>
      </c>
      <c r="AC706" s="5">
        <v>4417569.5304536819</v>
      </c>
      <c r="AD706" s="5">
        <v>5344028.167927742</v>
      </c>
      <c r="AE706" s="5">
        <v>7385010.493080616</v>
      </c>
      <c r="AF706" s="5">
        <v>2970323.4621310234</v>
      </c>
      <c r="AG706" s="5">
        <v>-2334755.7795245647</v>
      </c>
      <c r="AH706" s="5">
        <v>-8610639.2499604225</v>
      </c>
      <c r="AI706" s="5">
        <v>-16496713.706792593</v>
      </c>
      <c r="AJ706" s="5">
        <v>-13112285.423748016</v>
      </c>
      <c r="AK706" s="5">
        <v>-2864359.5545361042</v>
      </c>
      <c r="AL706" s="5">
        <v>-31482478.648562193</v>
      </c>
      <c r="AM706" s="5">
        <v>222745860.27524519</v>
      </c>
      <c r="AN706" s="5">
        <v>758266178.36589301</v>
      </c>
      <c r="AO706" s="5">
        <v>1157615232.2124801</v>
      </c>
      <c r="AP706" s="5">
        <v>1083917776.8530083</v>
      </c>
      <c r="AQ706" s="5">
        <v>720077364.4906559</v>
      </c>
    </row>
    <row r="707" spans="1:43" s="5" customFormat="1" ht="15" customHeight="1">
      <c r="A707" s="171"/>
      <c r="B707" s="171"/>
      <c r="D707" s="1093"/>
      <c r="E707" s="29"/>
      <c r="F707" s="5" t="s">
        <v>1411</v>
      </c>
      <c r="AA707" s="5">
        <v>4100000</v>
      </c>
      <c r="AB707" s="5">
        <v>-799999.9999999702</v>
      </c>
      <c r="AC707" s="5">
        <v>-2000000</v>
      </c>
      <c r="AD707" s="5">
        <v>4200000</v>
      </c>
      <c r="AE707" s="5">
        <v>9300000</v>
      </c>
      <c r="AF707" s="5">
        <v>11700000</v>
      </c>
      <c r="AG707" s="5">
        <v>12900000</v>
      </c>
      <c r="AH707" s="5">
        <v>10600000</v>
      </c>
      <c r="AI707" s="5">
        <v>8300000</v>
      </c>
      <c r="AJ707" s="5">
        <v>11200000</v>
      </c>
      <c r="AK707" s="5">
        <v>13400000</v>
      </c>
      <c r="AL707" s="5">
        <v>3900000</v>
      </c>
      <c r="AM707" s="5">
        <v>0</v>
      </c>
      <c r="AN707" s="5">
        <v>0</v>
      </c>
      <c r="AO707" s="5">
        <v>0</v>
      </c>
      <c r="AP707" s="5">
        <v>0</v>
      </c>
      <c r="AQ707" s="5">
        <v>0</v>
      </c>
    </row>
    <row r="708" spans="1:43" s="29" customFormat="1" ht="15" customHeight="1">
      <c r="A708" s="220"/>
      <c r="B708" s="171">
        <v>0</v>
      </c>
      <c r="C708" s="5"/>
      <c r="D708" s="1093"/>
      <c r="F708" s="5" t="s">
        <v>842</v>
      </c>
      <c r="AA708" s="29">
        <v>0</v>
      </c>
      <c r="AB708" s="29">
        <v>0</v>
      </c>
      <c r="AC708" s="29">
        <v>0</v>
      </c>
      <c r="AD708" s="29">
        <v>0</v>
      </c>
      <c r="AE708" s="29">
        <v>0</v>
      </c>
      <c r="AF708" s="29">
        <v>0</v>
      </c>
      <c r="AG708" s="29">
        <v>0</v>
      </c>
      <c r="AH708" s="29">
        <v>0</v>
      </c>
      <c r="AI708" s="29">
        <v>0</v>
      </c>
      <c r="AJ708" s="29">
        <v>0</v>
      </c>
      <c r="AK708" s="29">
        <v>0</v>
      </c>
      <c r="AL708" s="29">
        <v>0</v>
      </c>
      <c r="AM708" s="29">
        <v>0</v>
      </c>
      <c r="AN708" s="29">
        <v>0</v>
      </c>
      <c r="AO708" s="29">
        <v>0</v>
      </c>
      <c r="AP708" s="29">
        <v>0</v>
      </c>
      <c r="AQ708" s="29">
        <v>0</v>
      </c>
    </row>
    <row r="709" spans="1:43" s="5" customFormat="1" ht="15" customHeight="1">
      <c r="A709" s="171"/>
      <c r="B709" s="171"/>
      <c r="D709" s="29"/>
      <c r="E709" s="29"/>
      <c r="F709" s="29"/>
    </row>
    <row r="710" spans="1:43" s="5" customFormat="1" ht="15" customHeight="1">
      <c r="A710" s="171"/>
      <c r="B710" s="171"/>
      <c r="C710" s="1051"/>
      <c r="D710" s="1094"/>
      <c r="E710" s="29" t="s">
        <v>1262</v>
      </c>
    </row>
    <row r="711" spans="1:43" s="29" customFormat="1" ht="15" customHeight="1">
      <c r="A711" s="220"/>
      <c r="B711" s="220"/>
      <c r="C711" s="1051"/>
      <c r="D711" s="1095"/>
      <c r="F711" s="29" t="s">
        <v>16</v>
      </c>
      <c r="AA711" s="29">
        <v>1696456551.5763755</v>
      </c>
      <c r="AB711" s="29">
        <v>1629795598.6673198</v>
      </c>
      <c r="AC711" s="29">
        <v>1637576218.1878333</v>
      </c>
      <c r="AD711" s="29">
        <v>1652988211.64364</v>
      </c>
      <c r="AE711" s="29">
        <v>1695167293.8384032</v>
      </c>
      <c r="AF711" s="29">
        <v>1767780345.9410586</v>
      </c>
      <c r="AG711" s="29">
        <v>1857883233.1187363</v>
      </c>
      <c r="AH711" s="29">
        <v>1957011606.1184626</v>
      </c>
      <c r="AI711" s="29">
        <v>2050215485.9839985</v>
      </c>
      <c r="AJ711" s="29">
        <v>2140528878.0624967</v>
      </c>
      <c r="AK711" s="29">
        <v>2231317954.4334431</v>
      </c>
      <c r="AL711" s="29">
        <v>2328185413.3673601</v>
      </c>
      <c r="AM711" s="29">
        <v>2444910954.928813</v>
      </c>
      <c r="AN711" s="29">
        <v>2537312743.8574724</v>
      </c>
      <c r="AO711" s="29">
        <v>2555989610.6259747</v>
      </c>
      <c r="AP711" s="29">
        <v>2620826278.1424546</v>
      </c>
      <c r="AQ711" s="29">
        <v>2667306442.9260015</v>
      </c>
    </row>
    <row r="712" spans="1:43" s="5" customFormat="1" ht="15" customHeight="1">
      <c r="A712" s="171"/>
      <c r="B712" s="171"/>
      <c r="C712" s="1070"/>
      <c r="D712" s="1094"/>
      <c r="F712" s="5" t="s">
        <v>1403</v>
      </c>
      <c r="G712" s="5" t="s">
        <v>1404</v>
      </c>
      <c r="AA712" s="1098">
        <v>4100000</v>
      </c>
      <c r="AB712" s="1098">
        <v>-800000</v>
      </c>
      <c r="AC712" s="1098">
        <v>-2000000</v>
      </c>
      <c r="AD712" s="1098">
        <v>4200000</v>
      </c>
      <c r="AE712" s="1098">
        <v>9300000</v>
      </c>
      <c r="AF712" s="1098">
        <v>11700000</v>
      </c>
      <c r="AG712" s="1098">
        <v>12900000</v>
      </c>
      <c r="AH712" s="1098">
        <v>10600000</v>
      </c>
      <c r="AI712" s="1098">
        <v>8300000</v>
      </c>
      <c r="AJ712" s="1098">
        <v>11200000</v>
      </c>
      <c r="AK712" s="1098">
        <v>13400000</v>
      </c>
      <c r="AL712" s="1098">
        <v>3900000</v>
      </c>
      <c r="AM712" s="1098">
        <v>0</v>
      </c>
      <c r="AN712" s="1098">
        <v>0</v>
      </c>
      <c r="AO712" s="1098">
        <v>0</v>
      </c>
      <c r="AP712" s="1098">
        <v>0</v>
      </c>
      <c r="AQ712" s="1098">
        <v>0</v>
      </c>
    </row>
    <row r="713" spans="1:43" s="5" customFormat="1" ht="15" customHeight="1">
      <c r="A713" s="171"/>
      <c r="B713" s="171"/>
      <c r="C713" s="1070"/>
      <c r="D713" s="1094"/>
      <c r="G713" s="5" t="s">
        <v>1412</v>
      </c>
      <c r="AA713" s="5">
        <v>1692356551.5763755</v>
      </c>
      <c r="AB713" s="5">
        <v>1630595598.6673198</v>
      </c>
      <c r="AC713" s="5">
        <v>1639576218.1878333</v>
      </c>
      <c r="AD713" s="5">
        <v>1648788211.64364</v>
      </c>
      <c r="AE713" s="5">
        <v>1685867293.8384032</v>
      </c>
      <c r="AF713" s="5">
        <v>1756080345.9410586</v>
      </c>
      <c r="AG713" s="5">
        <v>1844983233.1187363</v>
      </c>
      <c r="AH713" s="5">
        <v>1946411606.1184626</v>
      </c>
      <c r="AI713" s="5">
        <v>2041915485.9839985</v>
      </c>
      <c r="AJ713" s="5">
        <v>2129328878.0624967</v>
      </c>
      <c r="AK713" s="5">
        <v>2217917954.4334431</v>
      </c>
      <c r="AL713" s="5">
        <v>2324285413.3673601</v>
      </c>
      <c r="AM713" s="5">
        <v>2444910954.928813</v>
      </c>
      <c r="AN713" s="5">
        <v>2537312743.8574724</v>
      </c>
      <c r="AO713" s="5">
        <v>2555989610.6259747</v>
      </c>
      <c r="AP713" s="5">
        <v>2620826278.1424546</v>
      </c>
      <c r="AQ713" s="5">
        <v>2667306442.9260015</v>
      </c>
    </row>
    <row r="714" spans="1:43" s="29" customFormat="1" ht="15" customHeight="1">
      <c r="A714" s="220"/>
      <c r="B714" s="220">
        <v>0</v>
      </c>
      <c r="C714" s="1051"/>
      <c r="D714" s="1095"/>
      <c r="F714" s="29" t="s">
        <v>842</v>
      </c>
      <c r="AA714" s="29">
        <v>0</v>
      </c>
      <c r="AB714" s="29">
        <v>0</v>
      </c>
      <c r="AC714" s="29">
        <v>0</v>
      </c>
      <c r="AD714" s="29">
        <v>0</v>
      </c>
      <c r="AE714" s="29">
        <v>0</v>
      </c>
      <c r="AF714" s="29">
        <v>0</v>
      </c>
      <c r="AG714" s="29">
        <v>0</v>
      </c>
      <c r="AH714" s="29">
        <v>0</v>
      </c>
      <c r="AI714" s="29">
        <v>0</v>
      </c>
      <c r="AJ714" s="29">
        <v>0</v>
      </c>
      <c r="AK714" s="29">
        <v>0</v>
      </c>
      <c r="AL714" s="29">
        <v>0</v>
      </c>
      <c r="AM714" s="29">
        <v>0</v>
      </c>
      <c r="AN714" s="29">
        <v>0</v>
      </c>
      <c r="AO714" s="29">
        <v>0</v>
      </c>
      <c r="AP714" s="29">
        <v>0</v>
      </c>
      <c r="AQ714" s="29">
        <v>0</v>
      </c>
    </row>
    <row r="715" spans="1:43" s="29" customFormat="1" ht="15" customHeight="1">
      <c r="A715" s="220"/>
      <c r="B715" s="220"/>
      <c r="C715" s="1051"/>
    </row>
    <row r="716" spans="1:43" s="5" customFormat="1" ht="15" customHeight="1">
      <c r="A716" s="171"/>
      <c r="B716" s="171"/>
      <c r="C716" s="1051"/>
      <c r="D716" s="1096"/>
      <c r="E716" s="29" t="s">
        <v>1386</v>
      </c>
    </row>
    <row r="717" spans="1:43" s="5" customFormat="1" ht="15" customHeight="1">
      <c r="A717" s="171"/>
      <c r="B717" s="171"/>
      <c r="C717" s="1051"/>
      <c r="D717" s="1096"/>
      <c r="E717" s="29"/>
      <c r="F717" s="29" t="s">
        <v>1197</v>
      </c>
    </row>
    <row r="718" spans="1:43" s="5" customFormat="1" ht="15" customHeight="1">
      <c r="A718" s="171"/>
      <c r="B718" s="171"/>
      <c r="C718" s="1051"/>
      <c r="D718" s="1096"/>
      <c r="G718" s="5" t="s">
        <v>1362</v>
      </c>
      <c r="AA718" s="5">
        <v>1629890807.8213971</v>
      </c>
      <c r="AB718" s="5">
        <v>1605076437.5293221</v>
      </c>
      <c r="AC718" s="5">
        <v>1619342075.3864822</v>
      </c>
      <c r="AD718" s="5">
        <v>1630244424.4176562</v>
      </c>
      <c r="AE718" s="5">
        <v>1673195204.4874017</v>
      </c>
      <c r="AF718" s="5">
        <v>1735668200.5214262</v>
      </c>
      <c r="AG718" s="5">
        <v>1820561921.8991287</v>
      </c>
      <c r="AH718" s="5">
        <v>1912189193.4005458</v>
      </c>
      <c r="AI718" s="5">
        <v>2002151837.3732545</v>
      </c>
      <c r="AJ718" s="5">
        <v>2097276363.1177847</v>
      </c>
      <c r="AK718" s="5">
        <v>2197239424.9939384</v>
      </c>
      <c r="AL718" s="5">
        <v>2259923354.5150661</v>
      </c>
      <c r="AM718" s="5">
        <v>2684206909.3659477</v>
      </c>
      <c r="AN718" s="5">
        <v>3448677388.0032482</v>
      </c>
      <c r="AO718" s="5">
        <v>3889578020.8074427</v>
      </c>
      <c r="AP718" s="5">
        <v>3808974350.9122534</v>
      </c>
      <c r="AQ718" s="5">
        <v>3421887662.9081736</v>
      </c>
    </row>
    <row r="719" spans="1:43" s="5" customFormat="1" ht="15" customHeight="1">
      <c r="A719" s="171"/>
      <c r="B719" s="171"/>
      <c r="C719" s="1051"/>
      <c r="D719" s="1096"/>
      <c r="G719" s="5" t="s">
        <v>478</v>
      </c>
      <c r="AA719" s="5">
        <v>0</v>
      </c>
      <c r="AB719" s="5">
        <v>0</v>
      </c>
      <c r="AC719" s="5">
        <v>0</v>
      </c>
      <c r="AD719" s="5">
        <v>0</v>
      </c>
      <c r="AE719" s="5">
        <v>0</v>
      </c>
      <c r="AF719" s="5">
        <v>0</v>
      </c>
      <c r="AG719" s="5">
        <v>0</v>
      </c>
      <c r="AH719" s="5">
        <v>0</v>
      </c>
      <c r="AI719" s="5">
        <v>0</v>
      </c>
      <c r="AJ719" s="5">
        <v>0</v>
      </c>
      <c r="AK719" s="5">
        <v>0</v>
      </c>
      <c r="AL719" s="5">
        <v>0</v>
      </c>
      <c r="AM719" s="5">
        <v>0</v>
      </c>
      <c r="AN719" s="5">
        <v>0</v>
      </c>
      <c r="AO719" s="5">
        <v>0</v>
      </c>
      <c r="AP719" s="5">
        <v>0</v>
      </c>
      <c r="AQ719" s="5">
        <v>0</v>
      </c>
    </row>
    <row r="720" spans="1:43" s="5" customFormat="1" ht="15" customHeight="1">
      <c r="A720" s="171"/>
      <c r="B720" s="171"/>
      <c r="C720" s="1051"/>
      <c r="D720" s="1096"/>
      <c r="G720" s="5" t="s">
        <v>1394</v>
      </c>
      <c r="AA720" s="5">
        <v>12501871.137259366</v>
      </c>
      <c r="AB720" s="5">
        <v>13403888.810297132</v>
      </c>
      <c r="AC720" s="5">
        <v>23492440.559918929</v>
      </c>
      <c r="AD720" s="5">
        <v>29796685.134594265</v>
      </c>
      <c r="AE720" s="5">
        <v>30062070.437033128</v>
      </c>
      <c r="AF720" s="5">
        <v>30533180.009621818</v>
      </c>
      <c r="AG720" s="5">
        <v>31173866.014685582</v>
      </c>
      <c r="AH720" s="5">
        <v>31824702.495586317</v>
      </c>
      <c r="AI720" s="5">
        <v>32458685.987390015</v>
      </c>
      <c r="AJ720" s="5">
        <v>33010101.917451557</v>
      </c>
      <c r="AK720" s="5">
        <v>33380915.396332432</v>
      </c>
      <c r="AL720" s="5">
        <v>33754355.789971083</v>
      </c>
      <c r="AM720" s="5">
        <v>35796285.414425045</v>
      </c>
      <c r="AN720" s="5">
        <v>48891374.358027197</v>
      </c>
      <c r="AO720" s="5">
        <v>76777221.401914269</v>
      </c>
      <c r="AP720" s="5">
        <v>112030639.50866187</v>
      </c>
      <c r="AQ720" s="5">
        <v>142639786.88158309</v>
      </c>
    </row>
    <row r="721" spans="1:43" s="5" customFormat="1" ht="15" customHeight="1">
      <c r="A721" s="171"/>
      <c r="B721" s="171"/>
      <c r="C721" s="1051"/>
      <c r="D721" s="1096"/>
      <c r="E721" s="29"/>
      <c r="G721" s="29" t="s">
        <v>38</v>
      </c>
      <c r="P721" s="29"/>
      <c r="Q721" s="29"/>
      <c r="R721" s="29"/>
      <c r="S721" s="29"/>
      <c r="T721" s="29"/>
      <c r="U721" s="29"/>
      <c r="V721" s="29"/>
      <c r="W721" s="29"/>
      <c r="X721" s="29"/>
      <c r="Y721" s="29"/>
      <c r="Z721" s="29"/>
      <c r="AA721" s="29">
        <v>1642392678.9586565</v>
      </c>
      <c r="AB721" s="29">
        <v>1618480326.3396192</v>
      </c>
      <c r="AC721" s="29">
        <v>1642834515.9464011</v>
      </c>
      <c r="AD721" s="29">
        <v>1660041109.5522504</v>
      </c>
      <c r="AE721" s="29">
        <v>1703257274.9244349</v>
      </c>
      <c r="AF721" s="29">
        <v>1766201380.5310481</v>
      </c>
      <c r="AG721" s="29">
        <v>1851735787.9138143</v>
      </c>
      <c r="AH721" s="29">
        <v>1944013895.8961322</v>
      </c>
      <c r="AI721" s="29">
        <v>2034610523.3606446</v>
      </c>
      <c r="AJ721" s="29">
        <v>2130286465.0352364</v>
      </c>
      <c r="AK721" s="29">
        <v>2230620340.3902707</v>
      </c>
      <c r="AL721" s="29">
        <v>2293677710.305037</v>
      </c>
      <c r="AM721" s="29">
        <v>2720003194.7803726</v>
      </c>
      <c r="AN721" s="29">
        <v>3497568762.3612752</v>
      </c>
      <c r="AO721" s="29">
        <v>3966355242.2093568</v>
      </c>
      <c r="AP721" s="29">
        <v>3921004990.4209151</v>
      </c>
      <c r="AQ721" s="29">
        <v>3564527449.7897568</v>
      </c>
    </row>
    <row r="722" spans="1:43" s="5" customFormat="1" ht="15" customHeight="1">
      <c r="A722" s="171"/>
      <c r="B722" s="171"/>
      <c r="C722" s="1051"/>
      <c r="D722" s="1096"/>
      <c r="F722" s="29" t="s">
        <v>1413</v>
      </c>
    </row>
    <row r="723" spans="1:43" s="5" customFormat="1" ht="15" customHeight="1">
      <c r="A723" s="171"/>
      <c r="B723" s="171"/>
      <c r="C723" s="1051"/>
      <c r="D723" s="1096"/>
      <c r="G723" s="5" t="s">
        <v>1414</v>
      </c>
      <c r="AA723" s="5">
        <v>1524198023.5000002</v>
      </c>
      <c r="AB723" s="5">
        <v>1485390165.1631293</v>
      </c>
      <c r="AC723" s="5">
        <v>1497013799.0030479</v>
      </c>
      <c r="AD723" s="5">
        <v>1503931973.5719252</v>
      </c>
      <c r="AE723" s="5">
        <v>1543993917.2811847</v>
      </c>
      <c r="AF723" s="5">
        <v>1603652946.1156192</v>
      </c>
      <c r="AG723" s="5">
        <v>1684789101.0062766</v>
      </c>
      <c r="AH723" s="5">
        <v>1773909339.3296189</v>
      </c>
      <c r="AI723" s="5">
        <v>1860444160.4806132</v>
      </c>
      <c r="AJ723" s="5">
        <v>1952180558.9425695</v>
      </c>
      <c r="AK723" s="5">
        <v>2048365863.5617094</v>
      </c>
      <c r="AL723" s="5">
        <v>2107688695.2546763</v>
      </c>
      <c r="AM723" s="5">
        <v>2528702762.4151168</v>
      </c>
      <c r="AN723" s="5">
        <v>3288778842.834795</v>
      </c>
      <c r="AO723" s="5">
        <v>3726084227.8871484</v>
      </c>
      <c r="AP723" s="5">
        <v>3641825082.3963976</v>
      </c>
      <c r="AQ723" s="5">
        <v>3250744465.4003096</v>
      </c>
    </row>
    <row r="724" spans="1:43" s="5" customFormat="1" ht="15" customHeight="1">
      <c r="A724" s="171"/>
      <c r="B724" s="171"/>
      <c r="C724" s="1051"/>
      <c r="D724" s="1096"/>
      <c r="G724" s="5" t="s">
        <v>676</v>
      </c>
      <c r="AA724" s="5">
        <v>118194655.45865645</v>
      </c>
      <c r="AB724" s="5">
        <v>133090161.17648998</v>
      </c>
      <c r="AC724" s="5">
        <v>145820716.94335333</v>
      </c>
      <c r="AD724" s="5">
        <v>156109135.98032516</v>
      </c>
      <c r="AE724" s="5">
        <v>159263357.64325038</v>
      </c>
      <c r="AF724" s="5">
        <v>162548434.41542855</v>
      </c>
      <c r="AG724" s="5">
        <v>166946686.90753776</v>
      </c>
      <c r="AH724" s="5">
        <v>170104556.566513</v>
      </c>
      <c r="AI724" s="5">
        <v>174166362.88003111</v>
      </c>
      <c r="AJ724" s="5">
        <v>178105906.09266669</v>
      </c>
      <c r="AK724" s="5">
        <v>182254476.82856107</v>
      </c>
      <c r="AL724" s="5">
        <v>185989015.05036071</v>
      </c>
      <c r="AM724" s="5">
        <v>191300432.3652564</v>
      </c>
      <c r="AN724" s="5">
        <v>208789919.52648017</v>
      </c>
      <c r="AO724" s="5">
        <v>240271014.32220843</v>
      </c>
      <c r="AP724" s="5">
        <v>279179908.02451754</v>
      </c>
      <c r="AQ724" s="5">
        <v>313782984.38944715</v>
      </c>
    </row>
    <row r="725" spans="1:43" s="29" customFormat="1" ht="15" customHeight="1">
      <c r="A725" s="220"/>
      <c r="B725" s="220"/>
      <c r="C725" s="1051"/>
      <c r="D725" s="1097"/>
      <c r="G725" s="29" t="s">
        <v>38</v>
      </c>
      <c r="AA725" s="29">
        <v>1642392678.9586568</v>
      </c>
      <c r="AB725" s="29">
        <v>1618480326.3396194</v>
      </c>
      <c r="AC725" s="29">
        <v>1642834515.9464014</v>
      </c>
      <c r="AD725" s="29">
        <v>1660041109.5522504</v>
      </c>
      <c r="AE725" s="29">
        <v>1703257274.9244351</v>
      </c>
      <c r="AF725" s="29">
        <v>1766201380.5310478</v>
      </c>
      <c r="AG725" s="29">
        <v>1851735787.9138143</v>
      </c>
      <c r="AH725" s="29">
        <v>1944013895.896132</v>
      </c>
      <c r="AI725" s="29">
        <v>2034610523.3606443</v>
      </c>
      <c r="AJ725" s="29">
        <v>2130286465.0352361</v>
      </c>
      <c r="AK725" s="29">
        <v>2230620340.3902702</v>
      </c>
      <c r="AL725" s="29">
        <v>2293677710.305037</v>
      </c>
      <c r="AM725" s="29">
        <v>2720003194.7803731</v>
      </c>
      <c r="AN725" s="29">
        <v>3497568762.3612752</v>
      </c>
      <c r="AO725" s="29">
        <v>3966355242.2093568</v>
      </c>
      <c r="AP725" s="29">
        <v>3921004990.4209151</v>
      </c>
      <c r="AQ725" s="29">
        <v>3564527449.7897568</v>
      </c>
    </row>
    <row r="726" spans="1:43" s="5" customFormat="1" ht="15" customHeight="1">
      <c r="A726" s="171"/>
      <c r="B726" s="398">
        <v>0</v>
      </c>
      <c r="C726" s="1051"/>
      <c r="D726" s="1096"/>
      <c r="E726" s="29"/>
      <c r="F726" s="29" t="s">
        <v>842</v>
      </c>
      <c r="AA726" s="5">
        <v>0</v>
      </c>
      <c r="AB726" s="5">
        <v>0</v>
      </c>
      <c r="AC726" s="5">
        <v>0</v>
      </c>
      <c r="AD726" s="5">
        <v>0</v>
      </c>
      <c r="AE726" s="5">
        <v>0</v>
      </c>
      <c r="AF726" s="5">
        <v>0</v>
      </c>
      <c r="AG726" s="5">
        <v>0</v>
      </c>
      <c r="AH726" s="5">
        <v>0</v>
      </c>
      <c r="AI726" s="5">
        <v>0</v>
      </c>
      <c r="AJ726" s="5">
        <v>0</v>
      </c>
      <c r="AK726" s="5">
        <v>0</v>
      </c>
      <c r="AL726" s="5">
        <v>0</v>
      </c>
      <c r="AM726" s="5">
        <v>0</v>
      </c>
      <c r="AN726" s="5">
        <v>0</v>
      </c>
      <c r="AO726" s="5">
        <v>0</v>
      </c>
      <c r="AP726" s="5">
        <v>0</v>
      </c>
      <c r="AQ726" s="5">
        <v>0</v>
      </c>
    </row>
    <row r="727" spans="1:43" ht="15" customHeight="1">
      <c r="J727"/>
      <c r="K727"/>
      <c r="L727"/>
      <c r="M727"/>
      <c r="N727"/>
      <c r="O727"/>
      <c r="P727"/>
      <c r="Q727"/>
      <c r="R727"/>
      <c r="S727"/>
      <c r="T727"/>
      <c r="U727"/>
      <c r="V727"/>
      <c r="W727"/>
      <c r="X727"/>
      <c r="Y727"/>
    </row>
    <row r="728" spans="1:43" ht="15" customHeight="1">
      <c r="J728"/>
      <c r="K728"/>
      <c r="L728"/>
      <c r="M728"/>
      <c r="N728"/>
      <c r="O728"/>
      <c r="P728"/>
      <c r="Q728"/>
      <c r="R728"/>
      <c r="S728"/>
      <c r="T728"/>
      <c r="U728"/>
      <c r="V728"/>
      <c r="W728"/>
      <c r="X728"/>
      <c r="Y728"/>
    </row>
    <row r="729" spans="1:43" ht="15" customHeight="1">
      <c r="J729"/>
      <c r="K729"/>
      <c r="L729"/>
      <c r="M729"/>
      <c r="N729"/>
      <c r="O729"/>
      <c r="P729"/>
      <c r="Q729"/>
      <c r="R729"/>
      <c r="S729"/>
      <c r="T729"/>
      <c r="U729"/>
      <c r="V729"/>
      <c r="W729"/>
      <c r="X729"/>
      <c r="Y729"/>
    </row>
    <row r="730" spans="1:43" ht="15" customHeight="1">
      <c r="J730"/>
      <c r="K730"/>
      <c r="L730"/>
      <c r="M730"/>
      <c r="N730"/>
      <c r="O730"/>
      <c r="P730"/>
      <c r="Q730"/>
      <c r="R730"/>
      <c r="S730"/>
      <c r="T730"/>
      <c r="U730"/>
      <c r="V730"/>
      <c r="W730"/>
      <c r="X730"/>
      <c r="Y730"/>
    </row>
    <row r="731" spans="1:43" ht="15" customHeight="1">
      <c r="J731"/>
      <c r="K731"/>
      <c r="L731"/>
      <c r="M731"/>
      <c r="N731"/>
      <c r="O731"/>
      <c r="P731"/>
      <c r="Q731"/>
      <c r="R731"/>
      <c r="S731"/>
      <c r="T731"/>
      <c r="U731"/>
      <c r="V731"/>
      <c r="W731"/>
      <c r="X731"/>
      <c r="Y731"/>
    </row>
    <row r="732" spans="1:43" ht="15" customHeight="1">
      <c r="J732"/>
      <c r="K732"/>
      <c r="L732"/>
      <c r="M732"/>
      <c r="N732"/>
      <c r="O732"/>
      <c r="P732"/>
      <c r="Q732"/>
      <c r="R732"/>
      <c r="S732"/>
      <c r="T732"/>
      <c r="U732"/>
      <c r="V732"/>
      <c r="W732"/>
      <c r="X732"/>
      <c r="Y732"/>
    </row>
    <row r="733" spans="1:43" ht="15" customHeight="1">
      <c r="J733"/>
      <c r="K733"/>
      <c r="L733"/>
      <c r="M733"/>
      <c r="N733"/>
      <c r="O733"/>
      <c r="P733"/>
      <c r="Q733"/>
      <c r="R733"/>
      <c r="S733"/>
      <c r="T733"/>
      <c r="U733"/>
      <c r="V733"/>
      <c r="W733"/>
      <c r="X733"/>
      <c r="Y733"/>
    </row>
    <row r="734" spans="1:43" ht="15" customHeight="1">
      <c r="J734"/>
      <c r="K734"/>
      <c r="L734"/>
      <c r="M734"/>
      <c r="N734"/>
      <c r="O734"/>
      <c r="P734"/>
      <c r="Q734"/>
      <c r="R734"/>
      <c r="S734"/>
      <c r="T734"/>
      <c r="U734"/>
      <c r="V734"/>
      <c r="W734"/>
      <c r="X734"/>
      <c r="Y734"/>
    </row>
    <row r="735" spans="1:43" ht="15" customHeight="1">
      <c r="J735"/>
      <c r="K735"/>
      <c r="L735"/>
      <c r="M735"/>
      <c r="N735"/>
      <c r="O735"/>
      <c r="P735"/>
      <c r="Q735"/>
      <c r="R735"/>
      <c r="S735"/>
      <c r="T735"/>
      <c r="U735"/>
      <c r="V735"/>
      <c r="W735"/>
      <c r="X735"/>
      <c r="Y735"/>
    </row>
    <row r="736" spans="1:43" ht="15" customHeight="1">
      <c r="J736"/>
      <c r="K736"/>
      <c r="L736"/>
      <c r="M736"/>
      <c r="N736"/>
      <c r="O736"/>
      <c r="P736"/>
      <c r="Q736"/>
      <c r="R736"/>
      <c r="S736"/>
      <c r="T736"/>
      <c r="U736"/>
      <c r="V736"/>
      <c r="W736"/>
      <c r="X736"/>
      <c r="Y736"/>
    </row>
    <row r="737" spans="3:43" ht="15" customHeight="1">
      <c r="J737"/>
      <c r="K737"/>
      <c r="L737"/>
      <c r="M737"/>
      <c r="N737"/>
      <c r="O737"/>
      <c r="P737"/>
      <c r="Q737"/>
      <c r="R737"/>
      <c r="S737"/>
      <c r="T737"/>
      <c r="U737"/>
      <c r="V737"/>
      <c r="W737"/>
      <c r="X737"/>
      <c r="Y737"/>
    </row>
    <row r="738" spans="3:43" ht="15" customHeight="1">
      <c r="J738"/>
      <c r="K738"/>
      <c r="L738"/>
      <c r="M738"/>
      <c r="N738"/>
      <c r="O738"/>
      <c r="P738"/>
      <c r="Q738"/>
      <c r="R738"/>
      <c r="S738"/>
      <c r="T738"/>
      <c r="U738"/>
      <c r="V738"/>
      <c r="W738"/>
      <c r="X738"/>
      <c r="Y738"/>
    </row>
    <row r="739" spans="3:43" ht="15" customHeight="1">
      <c r="J739"/>
      <c r="K739"/>
      <c r="L739"/>
      <c r="M739"/>
      <c r="N739"/>
      <c r="O739"/>
      <c r="P739"/>
      <c r="Q739"/>
      <c r="R739"/>
      <c r="S739"/>
      <c r="T739"/>
      <c r="U739"/>
      <c r="V739"/>
      <c r="W739"/>
      <c r="X739"/>
      <c r="Y739"/>
    </row>
    <row r="740" spans="3:43" ht="15" customHeight="1">
      <c r="D740" s="29" t="s">
        <v>1252</v>
      </c>
      <c r="J740"/>
      <c r="K740"/>
      <c r="L740"/>
      <c r="M740"/>
      <c r="N740"/>
      <c r="O740"/>
      <c r="P740"/>
      <c r="Q740"/>
      <c r="R740"/>
      <c r="S740"/>
      <c r="T740"/>
      <c r="U740"/>
      <c r="V740"/>
      <c r="W740"/>
      <c r="X740"/>
      <c r="Y740"/>
    </row>
    <row r="741" spans="3:43" ht="15" customHeight="1">
      <c r="D741" s="5"/>
      <c r="E741" s="5" t="s">
        <v>1377</v>
      </c>
      <c r="J741"/>
      <c r="K741"/>
      <c r="L741"/>
      <c r="M741"/>
      <c r="N741"/>
      <c r="O741"/>
      <c r="P741"/>
      <c r="Q741"/>
      <c r="R741"/>
      <c r="S741"/>
      <c r="T741"/>
      <c r="U741"/>
      <c r="V741"/>
      <c r="W741"/>
      <c r="X741"/>
      <c r="Y741"/>
      <c r="AA741" s="5">
        <v>-1543747054.2713971</v>
      </c>
      <c r="AB741" s="5">
        <v>-1504663553.9809585</v>
      </c>
      <c r="AC741" s="5">
        <v>-1515842749.4759967</v>
      </c>
      <c r="AD741" s="5">
        <v>-1523942634.0242438</v>
      </c>
      <c r="AE741" s="5">
        <v>-1564480792.8170962</v>
      </c>
      <c r="AF741" s="5">
        <v>-1624346031.6305289</v>
      </c>
      <c r="AG741" s="5">
        <v>-1706343440.3780828</v>
      </c>
      <c r="AH741" s="5">
        <v>-1794881369.3113661</v>
      </c>
      <c r="AI741" s="5">
        <v>-1882127194.6658063</v>
      </c>
      <c r="AJ741" s="5">
        <v>-1974373144.2836504</v>
      </c>
      <c r="AK741" s="5">
        <v>-2071052719.6186578</v>
      </c>
      <c r="AL741" s="5">
        <v>-2130935958.1083708</v>
      </c>
      <c r="AM741" s="5">
        <v>-2552389638.582643</v>
      </c>
      <c r="AN741" s="5">
        <v>-3313909160.0865536</v>
      </c>
      <c r="AO741" s="5">
        <v>-3751796978.9698133</v>
      </c>
      <c r="AP741" s="5">
        <v>-3668136064.8542414</v>
      </c>
      <c r="AQ741" s="5">
        <v>-3277664633.0270548</v>
      </c>
    </row>
    <row r="742" spans="3:43" ht="15" customHeight="1">
      <c r="C742" s="1078"/>
      <c r="D742" s="476"/>
      <c r="E742" s="5" t="s">
        <v>495</v>
      </c>
      <c r="J742"/>
      <c r="K742"/>
      <c r="L742"/>
      <c r="M742"/>
      <c r="N742"/>
      <c r="O742"/>
      <c r="P742"/>
      <c r="Q742"/>
      <c r="R742"/>
      <c r="S742"/>
      <c r="T742"/>
      <c r="U742"/>
      <c r="V742"/>
      <c r="W742"/>
      <c r="X742"/>
      <c r="Y742"/>
      <c r="AA742" s="5">
        <v>-59828402.700928651</v>
      </c>
      <c r="AB742" s="5">
        <v>-8162070.4819144458</v>
      </c>
      <c r="AC742" s="5">
        <v>928031.37291284604</v>
      </c>
      <c r="AD742" s="5">
        <v>893853.73484023567</v>
      </c>
      <c r="AE742" s="5">
        <v>2910823.5550539866</v>
      </c>
      <c r="AF742" s="5">
        <v>-1398904.5338808494</v>
      </c>
      <c r="AG742" s="5">
        <v>-6434698.3442134429</v>
      </c>
      <c r="AH742" s="5">
        <v>-12189047.777209835</v>
      </c>
      <c r="AI742" s="5">
        <v>-19320717.445888512</v>
      </c>
      <c r="AJ742" s="5">
        <v>-15229354.818444954</v>
      </c>
      <c r="AK742" s="5">
        <v>-4422504.4833772723</v>
      </c>
      <c r="AL742" s="5">
        <v>-32440501.142309681</v>
      </c>
      <c r="AM742" s="5">
        <v>221458834.5840632</v>
      </c>
      <c r="AN742" s="5">
        <v>748022036.9832648</v>
      </c>
      <c r="AO742" s="5">
        <v>1125235742.2769649</v>
      </c>
      <c r="AP742" s="5">
        <v>1022616889.7721167</v>
      </c>
      <c r="AQ742" s="5">
        <v>634156643.30657959</v>
      </c>
    </row>
    <row r="743" spans="3:43" ht="15" customHeight="1">
      <c r="C743" s="1078"/>
      <c r="D743" s="476"/>
      <c r="E743" s="5" t="s">
        <v>498</v>
      </c>
      <c r="J743"/>
      <c r="K743"/>
      <c r="L743"/>
      <c r="M743"/>
      <c r="N743"/>
      <c r="O743"/>
      <c r="P743"/>
      <c r="Q743"/>
      <c r="R743"/>
      <c r="S743"/>
      <c r="T743"/>
      <c r="U743"/>
      <c r="V743"/>
      <c r="W743"/>
      <c r="X743"/>
      <c r="Y743"/>
      <c r="AA743" s="5">
        <v>0</v>
      </c>
      <c r="AB743" s="5">
        <v>0</v>
      </c>
      <c r="AC743" s="5">
        <v>0</v>
      </c>
      <c r="AD743" s="5">
        <v>0</v>
      </c>
      <c r="AE743" s="5">
        <v>0</v>
      </c>
      <c r="AF743" s="5">
        <v>0</v>
      </c>
      <c r="AG743" s="5">
        <v>0</v>
      </c>
      <c r="AH743" s="5">
        <v>0</v>
      </c>
      <c r="AI743" s="5">
        <v>0</v>
      </c>
      <c r="AJ743" s="5">
        <v>0</v>
      </c>
      <c r="AK743" s="5">
        <v>0</v>
      </c>
      <c r="AL743" s="5">
        <v>0</v>
      </c>
      <c r="AM743" s="5">
        <v>32896559.216447189</v>
      </c>
      <c r="AN743" s="5">
        <v>148564645.78701016</v>
      </c>
      <c r="AO743" s="5">
        <v>186408752.99611318</v>
      </c>
      <c r="AP743" s="5">
        <v>126975077.65823418</v>
      </c>
      <c r="AQ743" s="5">
        <v>64701211.251483798</v>
      </c>
    </row>
    <row r="744" spans="3:43" ht="15" customHeight="1">
      <c r="C744" s="1078"/>
      <c r="D744" s="476"/>
      <c r="E744" s="5" t="s">
        <v>1312</v>
      </c>
      <c r="J744"/>
      <c r="K744"/>
      <c r="L744"/>
      <c r="M744"/>
      <c r="N744"/>
      <c r="O744"/>
      <c r="P744"/>
      <c r="Q744"/>
      <c r="R744"/>
      <c r="S744"/>
      <c r="T744"/>
      <c r="U744"/>
      <c r="V744"/>
      <c r="W744"/>
      <c r="X744"/>
      <c r="Y744"/>
      <c r="AA744" s="5">
        <v>2027160.4219556947</v>
      </c>
      <c r="AB744" s="5">
        <v>-3119524.4369641095</v>
      </c>
      <c r="AC744" s="5">
        <v>-6005866.4720077729</v>
      </c>
      <c r="AD744" s="5">
        <v>-834737.77680560108</v>
      </c>
      <c r="AE744" s="5">
        <v>4096521.0117076263</v>
      </c>
      <c r="AF744" s="5">
        <v>6234034.68272819</v>
      </c>
      <c r="AG744" s="5">
        <v>7126550.6973522473</v>
      </c>
      <c r="AH744" s="5">
        <v>4532815.9958752552</v>
      </c>
      <c r="AI744" s="5">
        <v>1996578.2997937575</v>
      </c>
      <c r="AJ744" s="5">
        <v>4652840.9943128685</v>
      </c>
      <c r="AK744" s="5">
        <v>6545357.008936937</v>
      </c>
      <c r="AL744" s="5">
        <v>-3170881.7287460994</v>
      </c>
      <c r="AM744" s="5">
        <v>-7119629.1898423089</v>
      </c>
      <c r="AN744" s="5">
        <v>-7119629.1898423024</v>
      </c>
      <c r="AO744" s="5">
        <v>-7119629.1898422763</v>
      </c>
      <c r="AP744" s="5">
        <v>-7119629.1898422753</v>
      </c>
      <c r="AQ744" s="5">
        <v>-7119629.1898422735</v>
      </c>
    </row>
    <row r="745" spans="3:43" ht="15" customHeight="1">
      <c r="C745" s="1078"/>
      <c r="D745" s="476"/>
      <c r="E745" s="5" t="s">
        <v>251</v>
      </c>
      <c r="J745"/>
      <c r="K745"/>
      <c r="L745"/>
      <c r="M745"/>
      <c r="N745"/>
      <c r="O745"/>
      <c r="P745"/>
      <c r="Q745"/>
      <c r="R745"/>
      <c r="S745"/>
      <c r="T745"/>
      <c r="U745"/>
      <c r="V745"/>
      <c r="W745"/>
      <c r="X745"/>
      <c r="Y745"/>
      <c r="AA745" s="5">
        <v>-260389.21261640266</v>
      </c>
      <c r="AB745" s="5">
        <v>-289159.48023996502</v>
      </c>
      <c r="AC745" s="5">
        <v>-505033.5006688945</v>
      </c>
      <c r="AD745" s="5">
        <v>-632878.01311071962</v>
      </c>
      <c r="AE745" s="5">
        <v>-632878.01311071962</v>
      </c>
      <c r="AF745" s="5">
        <v>-632878.01311071962</v>
      </c>
      <c r="AG745" s="5">
        <v>-632878.01311071962</v>
      </c>
      <c r="AH745" s="5">
        <v>-632878.01311071962</v>
      </c>
      <c r="AI745" s="5">
        <v>-632878.01311071962</v>
      </c>
      <c r="AJ745" s="5">
        <v>-632878.01311071962</v>
      </c>
      <c r="AK745" s="5">
        <v>-632878.01311071962</v>
      </c>
      <c r="AL745" s="5">
        <v>-632878.01311071962</v>
      </c>
      <c r="AM745" s="5">
        <v>-632878.01311071962</v>
      </c>
      <c r="AN745" s="5">
        <v>-632878.01311071962</v>
      </c>
      <c r="AO745" s="5">
        <v>-632878.01311071962</v>
      </c>
      <c r="AP745" s="5">
        <v>-632878.01311071962</v>
      </c>
      <c r="AQ745" s="5">
        <v>-632878.01311071962</v>
      </c>
    </row>
    <row r="746" spans="3:43" ht="15" customHeight="1">
      <c r="C746" s="1078"/>
      <c r="D746" s="476"/>
      <c r="E746" s="5" t="s">
        <v>1369</v>
      </c>
      <c r="J746"/>
      <c r="K746"/>
      <c r="L746"/>
      <c r="M746"/>
      <c r="N746"/>
      <c r="O746"/>
      <c r="P746"/>
      <c r="Q746"/>
      <c r="R746"/>
      <c r="S746"/>
      <c r="T746"/>
      <c r="U746"/>
      <c r="V746"/>
      <c r="W746"/>
      <c r="X746"/>
      <c r="Y746"/>
      <c r="AA746" s="5">
        <v>3315692.4081282248</v>
      </c>
      <c r="AB746" s="5">
        <v>-5527899.5656830221</v>
      </c>
      <c r="AC746" s="5">
        <v>172942.79496859759</v>
      </c>
      <c r="AD746" s="5">
        <v>839768.97395706177</v>
      </c>
      <c r="AE746" s="5">
        <v>-194683.50326053053</v>
      </c>
      <c r="AF746" s="5">
        <v>-5400283.2780678943</v>
      </c>
      <c r="AG746" s="5">
        <v>-4557841.587110918</v>
      </c>
      <c r="AH746" s="5">
        <v>-5028434.1727127768</v>
      </c>
      <c r="AI746" s="5">
        <v>294630.10522453859</v>
      </c>
      <c r="AJ746" s="5">
        <v>2225138.4423941113</v>
      </c>
      <c r="AK746" s="5">
        <v>1458260.2625829056</v>
      </c>
      <c r="AL746" s="5">
        <v>-3722843.414101176</v>
      </c>
      <c r="AM746" s="5">
        <v>18127915.865856282</v>
      </c>
      <c r="AN746" s="5">
        <v>48884013.828991279</v>
      </c>
      <c r="AO746" s="5">
        <v>56044563.867643997</v>
      </c>
      <c r="AP746" s="5">
        <v>73052236.026226997</v>
      </c>
      <c r="AQ746" s="5">
        <v>91229267.22970739</v>
      </c>
    </row>
    <row r="747" spans="3:43" ht="15" customHeight="1">
      <c r="C747" s="1078"/>
      <c r="D747" s="476"/>
      <c r="E747" s="5" t="s">
        <v>260</v>
      </c>
      <c r="J747"/>
      <c r="K747"/>
      <c r="L747"/>
      <c r="M747"/>
      <c r="N747"/>
      <c r="O747"/>
      <c r="P747"/>
      <c r="Q747"/>
      <c r="R747"/>
      <c r="S747"/>
      <c r="T747"/>
      <c r="U747"/>
      <c r="V747"/>
      <c r="W747"/>
      <c r="X747"/>
      <c r="Y747"/>
      <c r="AA747" s="5">
        <v>828161947.14428484</v>
      </c>
      <c r="AB747" s="5">
        <v>936103169.41501117</v>
      </c>
      <c r="AC747" s="5">
        <v>962676104.33951509</v>
      </c>
      <c r="AD747" s="5">
        <v>997592304.19841993</v>
      </c>
      <c r="AE747" s="5">
        <v>1035647367.150488</v>
      </c>
      <c r="AF747" s="5">
        <v>1079313521.140343</v>
      </c>
      <c r="AG747" s="5">
        <v>1123368330.0437779</v>
      </c>
      <c r="AH747" s="5">
        <v>1168780033.947859</v>
      </c>
      <c r="AI747" s="5">
        <v>1204962301.6426005</v>
      </c>
      <c r="AJ747" s="5">
        <v>1249313857.2732465</v>
      </c>
      <c r="AK747" s="5">
        <v>1295931305.2299614</v>
      </c>
      <c r="AL747" s="5">
        <v>1345766355.7126741</v>
      </c>
      <c r="AM747" s="5">
        <v>1395346982.2756968</v>
      </c>
      <c r="AN747" s="5">
        <v>1430270450.868839</v>
      </c>
      <c r="AO747" s="5">
        <v>1465587776.0760283</v>
      </c>
      <c r="AP747" s="5">
        <v>1499885537.180367</v>
      </c>
      <c r="AQ747" s="5">
        <v>1533616117.3503489</v>
      </c>
    </row>
    <row r="748" spans="3:43" ht="15" customHeight="1">
      <c r="C748" s="1078"/>
      <c r="D748" s="476"/>
      <c r="E748" s="5" t="s">
        <v>1331</v>
      </c>
      <c r="J748"/>
      <c r="K748"/>
      <c r="L748"/>
      <c r="M748"/>
      <c r="N748"/>
      <c r="O748"/>
      <c r="P748"/>
      <c r="Q748"/>
      <c r="R748"/>
      <c r="S748"/>
      <c r="T748"/>
      <c r="U748"/>
      <c r="V748"/>
      <c r="W748"/>
      <c r="X748"/>
      <c r="Y748"/>
      <c r="AA748" s="5">
        <v>101878184.1322837</v>
      </c>
      <c r="AB748" s="5">
        <v>194609528.28971511</v>
      </c>
      <c r="AC748" s="5">
        <v>159318018.9195466</v>
      </c>
      <c r="AD748" s="5">
        <v>123195381.78040713</v>
      </c>
      <c r="AE748" s="5">
        <v>127354581.78040707</v>
      </c>
      <c r="AF748" s="5">
        <v>131625981.78040704</v>
      </c>
      <c r="AG748" s="5">
        <v>136013181.78040704</v>
      </c>
      <c r="AH748" s="5">
        <v>140518581.78040695</v>
      </c>
      <c r="AI748" s="5">
        <v>145145658.18040696</v>
      </c>
      <c r="AJ748" s="5">
        <v>149897665.64320695</v>
      </c>
      <c r="AK748" s="5">
        <v>154777977.30750251</v>
      </c>
      <c r="AL748" s="5">
        <v>159790057.38673407</v>
      </c>
      <c r="AM748" s="5">
        <v>194473292.93369985</v>
      </c>
      <c r="AN748" s="5">
        <v>210715722.4415051</v>
      </c>
      <c r="AO748" s="5">
        <v>223950925.65042546</v>
      </c>
      <c r="AP748" s="5">
        <v>204049153.00055289</v>
      </c>
      <c r="AQ748" s="5">
        <v>199690846.64869952</v>
      </c>
    </row>
    <row r="749" spans="3:43" ht="15" customHeight="1">
      <c r="C749" s="1078"/>
      <c r="D749" s="476"/>
      <c r="E749" s="5" t="s">
        <v>256</v>
      </c>
      <c r="J749"/>
      <c r="K749"/>
      <c r="L749"/>
      <c r="M749"/>
      <c r="N749"/>
      <c r="O749"/>
      <c r="P749"/>
      <c r="Q749"/>
      <c r="R749"/>
      <c r="S749"/>
      <c r="T749"/>
      <c r="U749"/>
      <c r="V749"/>
      <c r="W749"/>
      <c r="X749"/>
      <c r="Y749"/>
      <c r="AA749" s="5">
        <v>297696465.19215655</v>
      </c>
      <c r="AB749" s="5">
        <v>295816448.89039063</v>
      </c>
      <c r="AC749" s="5">
        <v>299051916.9009608</v>
      </c>
      <c r="AD749" s="5">
        <v>297637405.13250542</v>
      </c>
      <c r="AE749" s="5">
        <v>287180620.9203757</v>
      </c>
      <c r="AF749" s="5">
        <v>288840330.99326617</v>
      </c>
      <c r="AG749" s="5">
        <v>282666848.24404621</v>
      </c>
      <c r="AH749" s="5">
        <v>288705344.77008396</v>
      </c>
      <c r="AI749" s="5">
        <v>290387832.55764312</v>
      </c>
      <c r="AJ749" s="5">
        <v>287728705.48882729</v>
      </c>
      <c r="AK749" s="5">
        <v>282750945.84750932</v>
      </c>
      <c r="AL749" s="5">
        <v>291753381.14078975</v>
      </c>
      <c r="AM749" s="5">
        <v>294810851.18108821</v>
      </c>
      <c r="AN749" s="5">
        <v>308213674.30055642</v>
      </c>
      <c r="AO749" s="5">
        <v>261262966.30015525</v>
      </c>
      <c r="AP749" s="5">
        <v>312764505.24393457</v>
      </c>
      <c r="AQ749" s="5">
        <v>334185500.8082999</v>
      </c>
    </row>
    <row r="750" spans="3:43" ht="15" customHeight="1">
      <c r="C750" s="1078"/>
      <c r="D750" s="476"/>
      <c r="E750" s="5" t="s">
        <v>257</v>
      </c>
      <c r="F750" s="29"/>
      <c r="G750" s="29"/>
      <c r="H750" s="29"/>
      <c r="I750" s="29"/>
      <c r="J750"/>
      <c r="K750"/>
      <c r="L750"/>
      <c r="M750"/>
      <c r="N750"/>
      <c r="O750"/>
      <c r="P750"/>
      <c r="Q750"/>
      <c r="R750"/>
      <c r="S750"/>
      <c r="T750"/>
      <c r="U750"/>
      <c r="V750"/>
      <c r="W750"/>
      <c r="X750"/>
      <c r="Y750"/>
      <c r="AA750" s="5">
        <v>106966248.14256728</v>
      </c>
      <c r="AB750" s="5">
        <v>69869687.305264026</v>
      </c>
      <c r="AC750" s="5">
        <v>76910640.029882967</v>
      </c>
      <c r="AD750" s="5">
        <v>85903848.562328964</v>
      </c>
      <c r="AE750" s="5">
        <v>88589206.591617286</v>
      </c>
      <c r="AF750" s="5">
        <v>106491584.74722973</v>
      </c>
      <c r="AG750" s="5">
        <v>149917597.21748531</v>
      </c>
      <c r="AH750" s="5">
        <v>192007232.29777697</v>
      </c>
      <c r="AI750" s="5">
        <v>241323245.07593954</v>
      </c>
      <c r="AJ750" s="5">
        <v>278790681.52354562</v>
      </c>
      <c r="AK750" s="5">
        <v>317458876.57830417</v>
      </c>
      <c r="AL750" s="5">
        <v>357750256.58145046</v>
      </c>
      <c r="AM750" s="5">
        <v>387489595.87604249</v>
      </c>
      <c r="AN750" s="5">
        <v>411627234.81729347</v>
      </c>
      <c r="AO750" s="5">
        <v>425884765.50700778</v>
      </c>
      <c r="AP750" s="5">
        <v>421634610.17650992</v>
      </c>
      <c r="AQ750" s="5">
        <v>413306841.10326123</v>
      </c>
    </row>
    <row r="751" spans="3:43" ht="15" customHeight="1">
      <c r="C751" s="1078"/>
      <c r="D751" s="476"/>
      <c r="E751" s="5" t="s">
        <v>253</v>
      </c>
      <c r="J751"/>
      <c r="K751"/>
      <c r="L751"/>
      <c r="M751"/>
      <c r="N751"/>
      <c r="O751"/>
      <c r="P751"/>
      <c r="Q751"/>
      <c r="R751"/>
      <c r="S751"/>
      <c r="T751"/>
      <c r="U751"/>
      <c r="V751"/>
      <c r="W751"/>
      <c r="X751"/>
      <c r="Y751"/>
      <c r="AA751" s="5">
        <v>-2546921.9753711745</v>
      </c>
      <c r="AB751" s="5">
        <v>-432385.86178687587</v>
      </c>
      <c r="AC751" s="5">
        <v>-448483.21606421471</v>
      </c>
      <c r="AD751" s="5">
        <v>-450630.24104885757</v>
      </c>
      <c r="AE751" s="5">
        <v>-341769.94886530936</v>
      </c>
      <c r="AF751" s="5">
        <v>-334175.41270797886</v>
      </c>
      <c r="AG751" s="5">
        <v>-227846.63257687166</v>
      </c>
      <c r="AH751" s="5">
        <v>-222783.60847198591</v>
      </c>
      <c r="AI751" s="5">
        <v>-118986.34039332159</v>
      </c>
      <c r="AJ751" s="5">
        <v>-116454.82834087871</v>
      </c>
      <c r="AK751" s="5">
        <v>-15189.072314657271</v>
      </c>
      <c r="AL751" s="5">
        <v>-15189.072314657271</v>
      </c>
      <c r="AM751" s="5">
        <v>-113923.31628843583</v>
      </c>
      <c r="AN751" s="5">
        <v>-12657.560262214392</v>
      </c>
      <c r="AO751" s="5">
        <v>-12657.560262214392</v>
      </c>
      <c r="AP751" s="5">
        <v>-111391.80423599295</v>
      </c>
      <c r="AQ751" s="5">
        <v>-10126.048209771514</v>
      </c>
    </row>
    <row r="752" spans="3:43" ht="15" customHeight="1">
      <c r="C752" s="1078"/>
      <c r="D752" s="476"/>
      <c r="E752" s="5" t="s">
        <v>1228</v>
      </c>
      <c r="J752"/>
      <c r="K752"/>
      <c r="L752"/>
      <c r="M752"/>
      <c r="N752"/>
      <c r="O752"/>
      <c r="P752"/>
      <c r="Q752"/>
      <c r="R752"/>
      <c r="S752"/>
      <c r="T752"/>
      <c r="U752"/>
      <c r="V752"/>
      <c r="W752"/>
      <c r="X752"/>
      <c r="Y752"/>
      <c r="AA752" s="5">
        <v>0</v>
      </c>
      <c r="AB752" s="5">
        <v>14223242.882244319</v>
      </c>
      <c r="AC752" s="5">
        <v>161522.94921875</v>
      </c>
      <c r="AD752" s="5">
        <v>15633262.666852683</v>
      </c>
      <c r="AE752" s="5">
        <v>442379.74330356717</v>
      </c>
      <c r="AF752" s="5">
        <v>139002.734375</v>
      </c>
      <c r="AG752" s="5">
        <v>0</v>
      </c>
      <c r="AH752" s="5">
        <v>388714.84375</v>
      </c>
      <c r="AI752" s="5">
        <v>0</v>
      </c>
      <c r="AJ752" s="5">
        <v>6795400</v>
      </c>
      <c r="AK752" s="5">
        <v>11672991</v>
      </c>
      <c r="AL752" s="5">
        <v>329200</v>
      </c>
      <c r="AM752" s="5">
        <v>342100</v>
      </c>
      <c r="AN752" s="5">
        <v>355300</v>
      </c>
      <c r="AO752" s="5">
        <v>7417301.4270833358</v>
      </c>
      <c r="AP752" s="5">
        <v>0</v>
      </c>
      <c r="AQ752" s="5">
        <v>0</v>
      </c>
    </row>
    <row r="753" spans="2:43" ht="15" customHeight="1">
      <c r="C753" s="1078"/>
      <c r="D753" s="476"/>
      <c r="E753" s="5" t="s">
        <v>271</v>
      </c>
      <c r="J753"/>
      <c r="K753"/>
      <c r="L753"/>
      <c r="M753"/>
      <c r="N753"/>
      <c r="O753"/>
      <c r="P753"/>
      <c r="Q753"/>
      <c r="R753"/>
      <c r="S753"/>
      <c r="T753"/>
      <c r="U753"/>
      <c r="V753"/>
      <c r="W753"/>
      <c r="X753"/>
      <c r="Y753"/>
      <c r="AA753" s="5">
        <v>267803279.1615071</v>
      </c>
      <c r="AB753" s="5">
        <v>27341713.241684642</v>
      </c>
      <c r="AC753" s="5">
        <v>26299278.079110377</v>
      </c>
      <c r="AD753" s="5">
        <v>22799917.688367393</v>
      </c>
      <c r="AE753" s="5">
        <v>22669124.875740044</v>
      </c>
      <c r="AF753" s="5">
        <v>22397582.243632384</v>
      </c>
      <c r="AG753" s="5">
        <v>21893200.255849499</v>
      </c>
      <c r="AH753" s="5">
        <v>21252867.229679547</v>
      </c>
      <c r="AI753" s="5">
        <v>21043533.633934267</v>
      </c>
      <c r="AJ753" s="5">
        <v>20732349.166157469</v>
      </c>
      <c r="AK753" s="5">
        <v>20077627.511584058</v>
      </c>
      <c r="AL753" s="5">
        <v>18704757.503169909</v>
      </c>
      <c r="AM753" s="5">
        <v>18630940.416306749</v>
      </c>
      <c r="AN753" s="5">
        <v>18502035.117888592</v>
      </c>
      <c r="AO753" s="5">
        <v>18378884.953528643</v>
      </c>
      <c r="AP753" s="5">
        <v>18280573.859033659</v>
      </c>
      <c r="AQ753" s="5">
        <v>17925731.047899149</v>
      </c>
    </row>
    <row r="754" spans="2:43" ht="15" customHeight="1">
      <c r="C754" s="1078"/>
      <c r="D754" s="476"/>
      <c r="E754" s="5" t="s">
        <v>1253</v>
      </c>
      <c r="J754"/>
      <c r="K754"/>
      <c r="L754"/>
      <c r="M754"/>
      <c r="N754"/>
      <c r="O754"/>
      <c r="P754"/>
      <c r="Q754"/>
      <c r="R754"/>
      <c r="S754"/>
      <c r="T754"/>
      <c r="U754"/>
      <c r="V754"/>
      <c r="W754"/>
      <c r="X754"/>
      <c r="Y754"/>
      <c r="AA754" s="5">
        <v>-260389.21261640266</v>
      </c>
      <c r="AB754" s="5">
        <v>-289159.48023996502</v>
      </c>
      <c r="AC754" s="5">
        <v>-505033.5006688945</v>
      </c>
      <c r="AD754" s="5">
        <v>-632878.01311071962</v>
      </c>
      <c r="AE754" s="5">
        <v>-632878.01311071962</v>
      </c>
      <c r="AF754" s="5">
        <v>-632878.01311071962</v>
      </c>
      <c r="AG754" s="5">
        <v>-632878.01311071962</v>
      </c>
      <c r="AH754" s="5">
        <v>-632878.01311071962</v>
      </c>
      <c r="AI754" s="5">
        <v>-632878.01311071962</v>
      </c>
      <c r="AJ754" s="5">
        <v>-632878.01311071962</v>
      </c>
      <c r="AK754" s="5">
        <v>-632878.01311071962</v>
      </c>
      <c r="AL754" s="5">
        <v>-632878.01311071962</v>
      </c>
      <c r="AM754" s="5">
        <v>-632878.01311071962</v>
      </c>
      <c r="AN754" s="5">
        <v>-632878.01311071962</v>
      </c>
      <c r="AO754" s="5">
        <v>-632878.01311071962</v>
      </c>
      <c r="AP754" s="5">
        <v>-632878.01311071962</v>
      </c>
      <c r="AQ754" s="5">
        <v>-632878.01311071962</v>
      </c>
    </row>
    <row r="755" spans="2:43" ht="15" customHeight="1">
      <c r="C755" s="1078"/>
      <c r="D755" s="476"/>
      <c r="E755" s="5" t="s">
        <v>1232</v>
      </c>
      <c r="J755"/>
      <c r="K755"/>
      <c r="L755"/>
      <c r="M755"/>
      <c r="N755"/>
      <c r="O755"/>
      <c r="P755"/>
      <c r="Q755"/>
      <c r="R755"/>
      <c r="S755"/>
      <c r="T755"/>
      <c r="U755"/>
      <c r="V755"/>
      <c r="W755"/>
      <c r="X755"/>
      <c r="Y755"/>
      <c r="AA755" s="5">
        <v>0</v>
      </c>
      <c r="AB755" s="5">
        <v>0</v>
      </c>
      <c r="AC755" s="5">
        <v>0</v>
      </c>
      <c r="AD755" s="5">
        <v>0</v>
      </c>
      <c r="AE755" s="5">
        <v>0</v>
      </c>
      <c r="AF755" s="5">
        <v>0</v>
      </c>
      <c r="AG755" s="5">
        <v>0</v>
      </c>
      <c r="AH755" s="5">
        <v>0</v>
      </c>
      <c r="AI755" s="5">
        <v>0</v>
      </c>
      <c r="AJ755" s="5">
        <v>0</v>
      </c>
      <c r="AK755" s="5">
        <v>0</v>
      </c>
      <c r="AL755" s="5">
        <v>0</v>
      </c>
      <c r="AM755" s="5">
        <v>0</v>
      </c>
      <c r="AN755" s="5">
        <v>0</v>
      </c>
      <c r="AO755" s="5">
        <v>0</v>
      </c>
      <c r="AP755" s="5">
        <v>0</v>
      </c>
      <c r="AQ755" s="5">
        <v>0</v>
      </c>
    </row>
    <row r="756" spans="2:43" ht="15" customHeight="1">
      <c r="C756" s="1078"/>
      <c r="D756" s="476"/>
      <c r="E756" s="5" t="s">
        <v>1254</v>
      </c>
      <c r="J756"/>
      <c r="K756"/>
      <c r="L756"/>
      <c r="M756"/>
      <c r="N756"/>
      <c r="O756"/>
      <c r="P756"/>
      <c r="Q756"/>
      <c r="R756"/>
      <c r="S756"/>
      <c r="T756"/>
      <c r="U756"/>
      <c r="V756"/>
      <c r="W756"/>
      <c r="X756"/>
      <c r="Y756"/>
      <c r="AA756" s="5">
        <v>-6530.6712325114058</v>
      </c>
      <c r="AB756" s="5">
        <v>-7252.2416740552289</v>
      </c>
      <c r="AC756" s="5">
        <v>-12666.453118899721</v>
      </c>
      <c r="AD756" s="5">
        <v>-15872.847390187206</v>
      </c>
      <c r="AE756" s="5">
        <v>-15872.847390187206</v>
      </c>
      <c r="AF756" s="5">
        <v>-15872.847390187206</v>
      </c>
      <c r="AG756" s="5">
        <v>-15872.847390187206</v>
      </c>
      <c r="AH756" s="5">
        <v>-15872.847390187206</v>
      </c>
      <c r="AI756" s="5">
        <v>-15872.847390187206</v>
      </c>
      <c r="AJ756" s="5">
        <v>-15872.847390187206</v>
      </c>
      <c r="AK756" s="5">
        <v>-15872.847390187206</v>
      </c>
      <c r="AL756" s="5">
        <v>-15872.847390187206</v>
      </c>
      <c r="AM756" s="5">
        <v>-15872.847390187206</v>
      </c>
      <c r="AN756" s="5">
        <v>-15872.847390187206</v>
      </c>
      <c r="AO756" s="5">
        <v>-15872.847390187206</v>
      </c>
      <c r="AP756" s="5">
        <v>-15872.847390187206</v>
      </c>
      <c r="AQ756" s="5">
        <v>-15872.847390187206</v>
      </c>
    </row>
    <row r="757" spans="2:43" ht="15" customHeight="1">
      <c r="C757" s="1078"/>
      <c r="D757" s="476"/>
      <c r="E757" s="5" t="s">
        <v>1255</v>
      </c>
      <c r="J757"/>
      <c r="K757"/>
      <c r="L757"/>
      <c r="M757"/>
      <c r="N757"/>
      <c r="O757"/>
      <c r="P757"/>
      <c r="Q757"/>
      <c r="R757"/>
      <c r="S757"/>
      <c r="T757"/>
      <c r="U757"/>
      <c r="V757"/>
      <c r="W757"/>
      <c r="X757"/>
      <c r="Y757"/>
      <c r="AA757" s="5">
        <v>-1815.0726909128716</v>
      </c>
      <c r="AB757" s="5">
        <v>-2015.6191211934201</v>
      </c>
      <c r="AC757" s="5">
        <v>-3520.3935902316007</v>
      </c>
      <c r="AD757" s="5">
        <v>-4411.548338481778</v>
      </c>
      <c r="AE757" s="5">
        <v>-4411.548338481778</v>
      </c>
      <c r="AF757" s="5">
        <v>-4411.548338481778</v>
      </c>
      <c r="AG757" s="5">
        <v>-4411.548338481778</v>
      </c>
      <c r="AH757" s="5">
        <v>-4411.548338481778</v>
      </c>
      <c r="AI757" s="5">
        <v>-4411.548338481778</v>
      </c>
      <c r="AJ757" s="5">
        <v>-4411.548338481778</v>
      </c>
      <c r="AK757" s="5">
        <v>-4411.548338481778</v>
      </c>
      <c r="AL757" s="5">
        <v>-4411.548338481778</v>
      </c>
      <c r="AM757" s="5">
        <v>-4411.548338481778</v>
      </c>
      <c r="AN757" s="5">
        <v>-4411.548338481778</v>
      </c>
      <c r="AO757" s="5">
        <v>-4411.548338481778</v>
      </c>
      <c r="AP757" s="5">
        <v>-4411.548338481778</v>
      </c>
      <c r="AQ757" s="5">
        <v>-4411.548338481778</v>
      </c>
    </row>
    <row r="758" spans="2:43" ht="15" customHeight="1">
      <c r="C758" s="1078"/>
      <c r="D758" s="476"/>
      <c r="E758" s="5" t="s">
        <v>1360</v>
      </c>
      <c r="J758"/>
      <c r="K758"/>
      <c r="L758"/>
      <c r="M758"/>
      <c r="N758"/>
      <c r="O758"/>
      <c r="P758"/>
      <c r="Q758"/>
      <c r="R758"/>
      <c r="S758"/>
      <c r="T758"/>
      <c r="U758"/>
      <c r="V758"/>
      <c r="W758"/>
      <c r="X758"/>
      <c r="Y758"/>
      <c r="AA758" s="5">
        <v>0</v>
      </c>
      <c r="AB758" s="5">
        <v>0</v>
      </c>
      <c r="AC758" s="5">
        <v>0</v>
      </c>
      <c r="AD758" s="5">
        <v>0</v>
      </c>
      <c r="AE758" s="5">
        <v>0</v>
      </c>
      <c r="AF758" s="5">
        <v>0</v>
      </c>
      <c r="AG758" s="5">
        <v>0</v>
      </c>
      <c r="AH758" s="5">
        <v>0</v>
      </c>
      <c r="AI758" s="5">
        <v>0</v>
      </c>
      <c r="AJ758" s="5">
        <v>0</v>
      </c>
      <c r="AK758" s="5">
        <v>0</v>
      </c>
      <c r="AL758" s="5">
        <v>0</v>
      </c>
      <c r="AM758" s="5">
        <v>0</v>
      </c>
      <c r="AN758" s="5">
        <v>0</v>
      </c>
      <c r="AO758" s="5">
        <v>0</v>
      </c>
      <c r="AP758" s="5">
        <v>0</v>
      </c>
      <c r="AQ758" s="5">
        <v>0</v>
      </c>
    </row>
    <row r="759" spans="2:43" ht="15" customHeight="1">
      <c r="C759" s="1078"/>
      <c r="D759" s="476"/>
      <c r="E759" s="5" t="s">
        <v>1256</v>
      </c>
      <c r="J759"/>
      <c r="K759"/>
      <c r="L759"/>
      <c r="M759"/>
      <c r="N759"/>
      <c r="O759"/>
      <c r="P759"/>
      <c r="Q759"/>
      <c r="R759"/>
      <c r="S759"/>
      <c r="T759"/>
      <c r="U759"/>
      <c r="V759"/>
      <c r="W759"/>
      <c r="X759"/>
      <c r="Y759"/>
      <c r="AA759" s="5">
        <v>-1197473.4860301912</v>
      </c>
      <c r="AB759" s="5">
        <v>-15470768.87572819</v>
      </c>
      <c r="AC759" s="5">
        <v>-2195102.3740005642</v>
      </c>
      <c r="AD759" s="5">
        <v>-17981700.273630574</v>
      </c>
      <c r="AE759" s="5">
        <v>-2587338.9375211</v>
      </c>
      <c r="AF759" s="5">
        <v>-2276603.0448459238</v>
      </c>
      <c r="AG759" s="5">
        <v>-2135840.8749839514</v>
      </c>
      <c r="AH759" s="5">
        <v>-2577915.5737210661</v>
      </c>
      <c r="AI759" s="5">
        <v>-2300840.6215048581</v>
      </c>
      <c r="AJ759" s="5">
        <v>-9131644.1793045998</v>
      </c>
      <c r="AK759" s="5">
        <v>-13896887.15008156</v>
      </c>
      <c r="AL759" s="5">
        <v>-2522594.4370260537</v>
      </c>
      <c r="AM759" s="5">
        <v>-2667840.8384765238</v>
      </c>
      <c r="AN759" s="5">
        <v>-2827626.8867408335</v>
      </c>
      <c r="AO759" s="5">
        <v>-9956372.9130822942</v>
      </c>
      <c r="AP759" s="5">
        <v>-2605456.6467060447</v>
      </c>
      <c r="AQ759" s="5">
        <v>-2731730.0592238605</v>
      </c>
    </row>
    <row r="760" spans="2:43" ht="15" customHeight="1">
      <c r="D760" s="476"/>
      <c r="E760" s="5" t="s">
        <v>1233</v>
      </c>
      <c r="J760"/>
      <c r="K760"/>
      <c r="L760"/>
      <c r="M760"/>
      <c r="N760"/>
      <c r="O760"/>
      <c r="P760"/>
      <c r="Q760"/>
      <c r="R760"/>
      <c r="S760"/>
      <c r="T760"/>
      <c r="U760"/>
      <c r="V760"/>
      <c r="W760"/>
      <c r="X760"/>
      <c r="Y760"/>
      <c r="Z760" s="29"/>
      <c r="AA760" s="29">
        <v>0</v>
      </c>
      <c r="AB760" s="29">
        <v>0</v>
      </c>
      <c r="AC760" s="29">
        <v>0</v>
      </c>
      <c r="AD760" s="29">
        <v>0</v>
      </c>
      <c r="AE760" s="29">
        <v>0</v>
      </c>
      <c r="AF760" s="29">
        <v>0</v>
      </c>
      <c r="AG760" s="29">
        <v>0</v>
      </c>
      <c r="AH760" s="29">
        <v>0</v>
      </c>
      <c r="AI760" s="29">
        <v>0</v>
      </c>
      <c r="AJ760" s="29">
        <v>0</v>
      </c>
      <c r="AK760" s="29">
        <v>0</v>
      </c>
      <c r="AL760" s="29">
        <v>0</v>
      </c>
      <c r="AM760" s="29">
        <v>0</v>
      </c>
      <c r="AN760" s="29">
        <v>0</v>
      </c>
      <c r="AO760" s="29">
        <v>0</v>
      </c>
      <c r="AP760" s="29">
        <v>0</v>
      </c>
      <c r="AQ760" s="29">
        <v>0</v>
      </c>
    </row>
    <row r="761" spans="2:43" ht="15" customHeight="1">
      <c r="D761" s="476"/>
      <c r="E761" s="5" t="s">
        <v>1356</v>
      </c>
      <c r="J761"/>
      <c r="K761"/>
      <c r="L761"/>
      <c r="M761"/>
      <c r="N761"/>
      <c r="O761"/>
      <c r="P761"/>
      <c r="Q761"/>
      <c r="R761"/>
      <c r="S761"/>
      <c r="T761"/>
      <c r="U761"/>
      <c r="V761"/>
      <c r="W761"/>
      <c r="X761"/>
      <c r="Y761"/>
      <c r="Z761" s="29"/>
      <c r="AA761" s="29">
        <v>0</v>
      </c>
      <c r="AB761" s="29">
        <v>0</v>
      </c>
      <c r="AC761" s="29">
        <v>0</v>
      </c>
      <c r="AD761" s="29">
        <v>0</v>
      </c>
      <c r="AE761" s="29">
        <v>0</v>
      </c>
      <c r="AF761" s="29">
        <v>0</v>
      </c>
      <c r="AG761" s="29">
        <v>0</v>
      </c>
      <c r="AH761" s="29">
        <v>0</v>
      </c>
      <c r="AI761" s="29">
        <v>0</v>
      </c>
      <c r="AJ761" s="29">
        <v>0</v>
      </c>
      <c r="AK761" s="29">
        <v>0</v>
      </c>
      <c r="AL761" s="29">
        <v>0</v>
      </c>
      <c r="AM761" s="29">
        <v>0</v>
      </c>
      <c r="AN761" s="29">
        <v>0</v>
      </c>
      <c r="AO761" s="29">
        <v>0</v>
      </c>
      <c r="AP761" s="29">
        <v>0</v>
      </c>
      <c r="AQ761" s="29">
        <v>0</v>
      </c>
    </row>
    <row r="762" spans="2:43" ht="15" customHeight="1">
      <c r="D762" s="476"/>
      <c r="E762" s="29" t="s">
        <v>24</v>
      </c>
      <c r="J762"/>
      <c r="K762"/>
      <c r="L762"/>
      <c r="M762"/>
      <c r="N762"/>
      <c r="O762"/>
      <c r="P762"/>
      <c r="Q762"/>
      <c r="R762"/>
      <c r="S762"/>
      <c r="T762"/>
      <c r="U762"/>
      <c r="V762"/>
      <c r="W762"/>
      <c r="X762"/>
      <c r="Y762"/>
      <c r="AA762" s="264">
        <v>-1.364387571811676E-7</v>
      </c>
      <c r="AB762" s="264">
        <v>-3.9115548133850098E-7</v>
      </c>
      <c r="AC762" s="264">
        <v>-2.1141022443771362E-7</v>
      </c>
      <c r="AD762" s="264">
        <v>-1.9371509552001953E-7</v>
      </c>
      <c r="AE762" s="264">
        <v>-9.5460563898086548E-8</v>
      </c>
      <c r="AF762" s="264">
        <v>-4.3306499719619751E-8</v>
      </c>
      <c r="AG762" s="264">
        <v>1.2060627341270447E-7</v>
      </c>
      <c r="AH762" s="264">
        <v>1.1688098311424255E-7</v>
      </c>
      <c r="AI762" s="264">
        <v>-3.0407682061195374E-7</v>
      </c>
      <c r="AJ762" s="264">
        <v>-2.3096799850463867E-7</v>
      </c>
      <c r="AK762" s="264">
        <v>6.7055225372314453E-8</v>
      </c>
      <c r="AL762" s="264">
        <v>2.3748725652694702E-8</v>
      </c>
      <c r="AM762" s="264">
        <v>3.795139491558075E-7</v>
      </c>
      <c r="AN762" s="264">
        <v>2.360902726650238E-7</v>
      </c>
      <c r="AO762" s="264">
        <v>9.8720192909240723E-7</v>
      </c>
      <c r="AP762" s="264">
        <v>1.5227124094963074E-7</v>
      </c>
      <c r="AQ762" s="264">
        <v>-1.1683441698551178E-6</v>
      </c>
    </row>
    <row r="763" spans="2:43" ht="15" customHeight="1">
      <c r="B763" s="171">
        <v>0</v>
      </c>
      <c r="E763" s="5" t="s">
        <v>42</v>
      </c>
      <c r="J763"/>
      <c r="K763"/>
      <c r="L763"/>
      <c r="M763"/>
      <c r="N763"/>
      <c r="O763"/>
      <c r="P763"/>
      <c r="Q763"/>
      <c r="R763"/>
      <c r="S763"/>
      <c r="T763"/>
      <c r="U763"/>
      <c r="V763"/>
      <c r="W763"/>
      <c r="X763"/>
      <c r="Y763"/>
      <c r="AA763" s="5">
        <v>0</v>
      </c>
      <c r="AB763" s="5">
        <v>0</v>
      </c>
      <c r="AC763" s="5">
        <v>0</v>
      </c>
      <c r="AD763" s="5">
        <v>0</v>
      </c>
      <c r="AE763" s="5">
        <v>0</v>
      </c>
      <c r="AF763" s="5">
        <v>0</v>
      </c>
      <c r="AG763" s="5">
        <v>0</v>
      </c>
      <c r="AH763" s="5">
        <v>0</v>
      </c>
      <c r="AI763" s="5">
        <v>0</v>
      </c>
      <c r="AJ763" s="5">
        <v>0</v>
      </c>
      <c r="AK763" s="5">
        <v>0</v>
      </c>
      <c r="AL763" s="5">
        <v>0</v>
      </c>
      <c r="AM763" s="5">
        <v>0</v>
      </c>
      <c r="AN763" s="5">
        <v>0</v>
      </c>
      <c r="AO763" s="5">
        <v>0</v>
      </c>
      <c r="AP763" s="5">
        <v>0</v>
      </c>
      <c r="AQ763" s="5">
        <v>0</v>
      </c>
    </row>
    <row r="764" spans="2:43" ht="15" customHeight="1">
      <c r="J764"/>
      <c r="K764"/>
      <c r="L764"/>
      <c r="M764"/>
      <c r="N764"/>
      <c r="O764"/>
      <c r="P764"/>
      <c r="Q764"/>
      <c r="R764"/>
      <c r="S764"/>
      <c r="T764"/>
      <c r="U764"/>
      <c r="V764"/>
      <c r="W764"/>
      <c r="X764"/>
      <c r="Y764"/>
    </row>
    <row r="765" spans="2:43" ht="15" customHeight="1">
      <c r="J765"/>
      <c r="K765"/>
      <c r="L765"/>
      <c r="M765"/>
      <c r="N765"/>
      <c r="O765"/>
      <c r="P765"/>
      <c r="Q765"/>
      <c r="R765"/>
      <c r="S765"/>
      <c r="T765"/>
      <c r="U765"/>
      <c r="V765"/>
      <c r="W765"/>
      <c r="X765"/>
      <c r="Y765"/>
    </row>
    <row r="766" spans="2:43" ht="15" customHeight="1">
      <c r="J766"/>
      <c r="K766"/>
      <c r="L766"/>
      <c r="M766"/>
      <c r="N766"/>
      <c r="O766"/>
      <c r="P766"/>
      <c r="Q766"/>
      <c r="R766"/>
      <c r="S766"/>
      <c r="T766"/>
      <c r="U766"/>
      <c r="V766"/>
      <c r="W766"/>
      <c r="X766"/>
      <c r="Y766"/>
    </row>
    <row r="767" spans="2:43" ht="15" customHeight="1">
      <c r="J767"/>
      <c r="K767"/>
      <c r="L767"/>
      <c r="M767"/>
      <c r="N767"/>
      <c r="O767"/>
      <c r="P767"/>
      <c r="Q767"/>
      <c r="R767"/>
      <c r="S767"/>
      <c r="T767"/>
      <c r="U767"/>
      <c r="V767"/>
      <c r="W767"/>
      <c r="X767"/>
      <c r="Y767"/>
    </row>
    <row r="768" spans="2:43" ht="15" customHeight="1">
      <c r="J768"/>
      <c r="K768"/>
      <c r="L768"/>
      <c r="M768"/>
      <c r="N768"/>
      <c r="O768"/>
      <c r="P768"/>
      <c r="Q768"/>
      <c r="R768"/>
      <c r="S768"/>
      <c r="T768"/>
      <c r="U768"/>
      <c r="V768"/>
      <c r="W768"/>
      <c r="X768"/>
      <c r="Y768"/>
    </row>
    <row r="769" spans="10:25" ht="15" customHeight="1">
      <c r="J769"/>
      <c r="K769"/>
      <c r="L769"/>
      <c r="M769"/>
      <c r="N769"/>
      <c r="O769"/>
      <c r="P769"/>
      <c r="Q769"/>
      <c r="R769"/>
      <c r="S769"/>
      <c r="T769"/>
      <c r="U769"/>
      <c r="V769"/>
      <c r="W769"/>
      <c r="X769"/>
      <c r="Y769"/>
    </row>
    <row r="770" spans="10:25" ht="15" customHeight="1">
      <c r="J770"/>
      <c r="K770"/>
      <c r="L770"/>
      <c r="M770"/>
      <c r="N770"/>
      <c r="O770"/>
      <c r="P770"/>
      <c r="Q770"/>
      <c r="R770"/>
      <c r="S770"/>
      <c r="T770"/>
      <c r="U770"/>
      <c r="V770"/>
      <c r="W770"/>
      <c r="X770"/>
      <c r="Y770"/>
    </row>
    <row r="771" spans="10:25" ht="15" customHeight="1">
      <c r="J771"/>
      <c r="K771"/>
      <c r="L771"/>
      <c r="M771"/>
      <c r="N771"/>
      <c r="O771"/>
      <c r="P771"/>
      <c r="Q771"/>
      <c r="R771"/>
      <c r="S771"/>
      <c r="T771"/>
      <c r="U771"/>
      <c r="V771"/>
      <c r="W771"/>
      <c r="X771"/>
      <c r="Y771"/>
    </row>
    <row r="772" spans="10:25" ht="15" customHeight="1">
      <c r="J772"/>
      <c r="K772"/>
      <c r="L772"/>
      <c r="M772"/>
      <c r="N772"/>
      <c r="O772"/>
      <c r="P772"/>
      <c r="Q772"/>
      <c r="R772"/>
      <c r="S772"/>
      <c r="T772"/>
      <c r="U772"/>
      <c r="V772"/>
      <c r="W772"/>
      <c r="X772"/>
      <c r="Y772"/>
    </row>
    <row r="773" spans="10:25" ht="15" customHeight="1">
      <c r="J773"/>
      <c r="K773"/>
      <c r="L773"/>
      <c r="M773"/>
      <c r="N773"/>
      <c r="O773"/>
      <c r="P773"/>
      <c r="Q773"/>
      <c r="R773"/>
      <c r="S773"/>
      <c r="T773"/>
      <c r="U773"/>
      <c r="V773"/>
      <c r="W773"/>
      <c r="X773"/>
      <c r="Y773"/>
    </row>
    <row r="774" spans="10:25" ht="15" customHeight="1">
      <c r="J774"/>
      <c r="K774"/>
      <c r="L774"/>
      <c r="M774"/>
      <c r="N774"/>
      <c r="O774"/>
      <c r="P774"/>
      <c r="Q774"/>
      <c r="R774"/>
      <c r="S774"/>
      <c r="T774"/>
      <c r="U774"/>
      <c r="V774"/>
      <c r="W774"/>
      <c r="X774"/>
      <c r="Y774"/>
    </row>
    <row r="775" spans="10:25" ht="15" customHeight="1">
      <c r="J775"/>
      <c r="K775"/>
      <c r="L775"/>
      <c r="M775"/>
      <c r="N775"/>
      <c r="O775"/>
      <c r="P775"/>
      <c r="Q775"/>
      <c r="R775"/>
      <c r="S775"/>
      <c r="T775"/>
      <c r="U775"/>
      <c r="V775"/>
      <c r="W775"/>
      <c r="X775"/>
      <c r="Y775"/>
    </row>
    <row r="776" spans="10:25" ht="15" customHeight="1">
      <c r="J776"/>
      <c r="K776"/>
      <c r="L776"/>
      <c r="M776"/>
      <c r="N776"/>
      <c r="O776"/>
      <c r="P776"/>
      <c r="Q776"/>
      <c r="R776"/>
      <c r="S776"/>
      <c r="T776"/>
      <c r="U776"/>
      <c r="V776"/>
      <c r="W776"/>
      <c r="X776"/>
      <c r="Y776"/>
    </row>
    <row r="777" spans="10:25" ht="15" customHeight="1">
      <c r="J777"/>
      <c r="K777"/>
      <c r="L777"/>
      <c r="M777"/>
      <c r="N777"/>
      <c r="O777"/>
      <c r="P777"/>
      <c r="Q777"/>
      <c r="R777"/>
      <c r="S777"/>
      <c r="T777"/>
      <c r="U777"/>
      <c r="V777"/>
      <c r="W777"/>
      <c r="X777"/>
      <c r="Y777"/>
    </row>
    <row r="778" spans="10:25" ht="15" customHeight="1">
      <c r="J778"/>
      <c r="K778"/>
      <c r="L778"/>
      <c r="M778"/>
      <c r="N778"/>
      <c r="O778"/>
      <c r="P778"/>
      <c r="Q778"/>
      <c r="R778"/>
      <c r="S778"/>
      <c r="T778"/>
      <c r="U778"/>
      <c r="V778"/>
      <c r="W778"/>
      <c r="X778"/>
      <c r="Y778"/>
    </row>
    <row r="779" spans="10:25" ht="15" customHeight="1">
      <c r="J779"/>
      <c r="K779"/>
      <c r="L779"/>
      <c r="M779"/>
      <c r="N779"/>
      <c r="O779"/>
      <c r="P779"/>
      <c r="Q779"/>
      <c r="R779"/>
      <c r="S779"/>
      <c r="T779"/>
      <c r="U779"/>
      <c r="V779"/>
      <c r="W779"/>
      <c r="X779"/>
      <c r="Y779"/>
    </row>
    <row r="780" spans="10:25" ht="15" customHeight="1">
      <c r="J780"/>
      <c r="K780"/>
      <c r="L780"/>
      <c r="M780"/>
      <c r="N780"/>
      <c r="O780"/>
      <c r="P780"/>
      <c r="Q780"/>
      <c r="R780"/>
      <c r="S780"/>
      <c r="T780"/>
      <c r="U780"/>
      <c r="V780"/>
      <c r="W780"/>
      <c r="X780"/>
      <c r="Y780"/>
    </row>
    <row r="781" spans="10:25" ht="15" customHeight="1">
      <c r="J781"/>
      <c r="K781"/>
      <c r="L781"/>
      <c r="M781"/>
      <c r="N781"/>
      <c r="O781"/>
      <c r="P781"/>
      <c r="Q781"/>
      <c r="R781"/>
      <c r="S781"/>
      <c r="T781"/>
      <c r="U781"/>
      <c r="V781"/>
      <c r="W781"/>
      <c r="X781"/>
      <c r="Y781"/>
    </row>
    <row r="782" spans="10:25" ht="15" customHeight="1">
      <c r="J782"/>
      <c r="K782"/>
      <c r="L782"/>
      <c r="M782"/>
      <c r="N782"/>
      <c r="O782"/>
      <c r="P782"/>
      <c r="Q782"/>
      <c r="R782"/>
      <c r="S782"/>
      <c r="T782"/>
      <c r="U782"/>
      <c r="V782"/>
      <c r="W782"/>
      <c r="X782"/>
      <c r="Y782"/>
    </row>
    <row r="783" spans="10:25" ht="15" customHeight="1">
      <c r="J783"/>
      <c r="K783"/>
      <c r="L783"/>
      <c r="M783"/>
      <c r="N783"/>
      <c r="O783"/>
      <c r="P783"/>
      <c r="Q783"/>
      <c r="R783"/>
      <c r="S783"/>
      <c r="T783"/>
      <c r="U783"/>
      <c r="V783"/>
      <c r="W783"/>
      <c r="X783"/>
      <c r="Y783"/>
    </row>
    <row r="784" spans="10:25" ht="15" customHeight="1">
      <c r="J784"/>
      <c r="K784"/>
      <c r="L784"/>
      <c r="M784"/>
      <c r="N784"/>
      <c r="O784"/>
      <c r="P784"/>
      <c r="Q784"/>
      <c r="R784"/>
      <c r="S784"/>
      <c r="T784"/>
      <c r="U784"/>
      <c r="V784"/>
      <c r="W784"/>
      <c r="X784"/>
      <c r="Y784"/>
    </row>
    <row r="785" spans="10:25" ht="15" customHeight="1">
      <c r="J785"/>
      <c r="K785"/>
      <c r="L785"/>
      <c r="M785"/>
      <c r="N785"/>
      <c r="O785"/>
      <c r="P785"/>
      <c r="Q785"/>
      <c r="R785"/>
      <c r="S785"/>
      <c r="T785"/>
      <c r="U785"/>
      <c r="V785"/>
      <c r="W785"/>
      <c r="X785"/>
      <c r="Y785"/>
    </row>
    <row r="786" spans="10:25" ht="15" customHeight="1">
      <c r="J786"/>
      <c r="K786"/>
      <c r="L786"/>
      <c r="M786"/>
      <c r="N786"/>
      <c r="O786"/>
      <c r="P786"/>
      <c r="Q786"/>
      <c r="R786"/>
      <c r="S786"/>
      <c r="T786"/>
      <c r="U786"/>
      <c r="V786"/>
      <c r="W786"/>
      <c r="X786"/>
      <c r="Y786"/>
    </row>
    <row r="787" spans="10:25" ht="15" customHeight="1">
      <c r="J787"/>
      <c r="K787"/>
      <c r="L787"/>
      <c r="M787"/>
      <c r="N787"/>
      <c r="O787"/>
      <c r="P787"/>
      <c r="Q787"/>
      <c r="R787"/>
      <c r="S787"/>
      <c r="T787"/>
      <c r="U787"/>
      <c r="V787"/>
      <c r="W787"/>
      <c r="X787"/>
      <c r="Y787"/>
    </row>
    <row r="788" spans="10:25" ht="15" customHeight="1">
      <c r="J788"/>
      <c r="K788"/>
      <c r="L788"/>
      <c r="M788"/>
      <c r="N788"/>
      <c r="O788"/>
      <c r="P788"/>
      <c r="Q788"/>
      <c r="R788"/>
      <c r="S788"/>
      <c r="T788"/>
      <c r="U788"/>
      <c r="V788"/>
      <c r="W788"/>
      <c r="X788"/>
      <c r="Y788"/>
    </row>
    <row r="789" spans="10:25" ht="15" customHeight="1">
      <c r="J789"/>
      <c r="K789"/>
      <c r="L789"/>
      <c r="M789"/>
      <c r="N789"/>
      <c r="O789"/>
      <c r="P789"/>
      <c r="Q789"/>
      <c r="R789"/>
      <c r="S789"/>
      <c r="T789"/>
      <c r="U789"/>
      <c r="V789"/>
      <c r="W789"/>
      <c r="X789"/>
      <c r="Y789"/>
    </row>
    <row r="790" spans="10:25" ht="15" customHeight="1">
      <c r="J790"/>
      <c r="K790"/>
      <c r="L790"/>
      <c r="M790"/>
      <c r="N790"/>
      <c r="O790"/>
      <c r="P790"/>
      <c r="Q790"/>
      <c r="R790"/>
      <c r="S790"/>
      <c r="T790"/>
      <c r="U790"/>
      <c r="V790"/>
      <c r="W790"/>
      <c r="X790"/>
      <c r="Y790"/>
    </row>
    <row r="791" spans="10:25" ht="15" customHeight="1">
      <c r="J791"/>
      <c r="K791"/>
      <c r="L791"/>
      <c r="M791"/>
      <c r="N791"/>
      <c r="O791"/>
      <c r="P791"/>
      <c r="Q791"/>
      <c r="R791"/>
      <c r="S791"/>
      <c r="T791"/>
      <c r="U791"/>
      <c r="V791"/>
      <c r="W791"/>
      <c r="X791"/>
      <c r="Y791"/>
    </row>
    <row r="792" spans="10:25" ht="15" customHeight="1">
      <c r="J792"/>
      <c r="K792"/>
      <c r="L792"/>
      <c r="M792"/>
      <c r="N792"/>
      <c r="O792"/>
      <c r="P792"/>
      <c r="Q792"/>
      <c r="R792"/>
      <c r="S792"/>
      <c r="T792"/>
      <c r="U792"/>
      <c r="V792"/>
      <c r="W792"/>
      <c r="X792"/>
      <c r="Y792"/>
    </row>
    <row r="793" spans="10:25" ht="15" customHeight="1">
      <c r="J793"/>
      <c r="K793"/>
      <c r="L793"/>
      <c r="M793"/>
      <c r="N793"/>
      <c r="O793"/>
      <c r="P793"/>
      <c r="Q793"/>
      <c r="R793"/>
      <c r="S793"/>
      <c r="T793"/>
      <c r="U793"/>
      <c r="V793"/>
      <c r="W793"/>
      <c r="X793"/>
      <c r="Y793"/>
    </row>
    <row r="794" spans="10:25" ht="15" customHeight="1">
      <c r="J794"/>
      <c r="K794"/>
      <c r="L794"/>
      <c r="M794"/>
      <c r="N794"/>
      <c r="O794"/>
      <c r="P794"/>
      <c r="Q794"/>
      <c r="R794"/>
      <c r="S794"/>
      <c r="T794"/>
      <c r="U794"/>
      <c r="V794"/>
      <c r="W794"/>
      <c r="X794"/>
      <c r="Y794"/>
    </row>
    <row r="795" spans="10:25" ht="15" customHeight="1">
      <c r="J795"/>
      <c r="K795"/>
      <c r="L795"/>
      <c r="M795"/>
      <c r="N795"/>
      <c r="O795"/>
      <c r="P795"/>
      <c r="Q795"/>
      <c r="R795"/>
      <c r="S795"/>
      <c r="T795"/>
      <c r="U795"/>
      <c r="V795"/>
      <c r="W795"/>
      <c r="X795"/>
      <c r="Y795"/>
    </row>
    <row r="796" spans="10:25" ht="15" customHeight="1">
      <c r="J796"/>
      <c r="K796"/>
      <c r="L796"/>
      <c r="M796"/>
      <c r="N796"/>
      <c r="O796"/>
      <c r="P796"/>
      <c r="Q796"/>
      <c r="R796"/>
      <c r="S796"/>
      <c r="T796"/>
      <c r="U796"/>
      <c r="V796"/>
      <c r="W796"/>
      <c r="X796"/>
      <c r="Y796"/>
    </row>
    <row r="797" spans="10:25" ht="15" customHeight="1">
      <c r="J797"/>
      <c r="K797"/>
      <c r="L797"/>
      <c r="M797"/>
      <c r="N797"/>
      <c r="O797"/>
      <c r="P797"/>
      <c r="Q797"/>
      <c r="R797"/>
      <c r="S797"/>
      <c r="T797"/>
      <c r="U797"/>
      <c r="V797"/>
      <c r="W797"/>
      <c r="X797"/>
      <c r="Y797"/>
    </row>
    <row r="798" spans="10:25" ht="15" customHeight="1">
      <c r="J798"/>
      <c r="K798"/>
      <c r="L798"/>
      <c r="M798"/>
      <c r="N798"/>
      <c r="O798"/>
      <c r="P798"/>
      <c r="Q798"/>
      <c r="R798"/>
      <c r="S798"/>
      <c r="T798"/>
      <c r="U798"/>
      <c r="V798"/>
      <c r="W798"/>
      <c r="X798"/>
      <c r="Y798"/>
    </row>
    <row r="799" spans="10:25" ht="15" customHeight="1">
      <c r="J799"/>
      <c r="K799"/>
      <c r="L799"/>
      <c r="M799"/>
      <c r="N799"/>
      <c r="O799"/>
      <c r="P799"/>
      <c r="Q799"/>
      <c r="R799"/>
      <c r="S799"/>
      <c r="T799"/>
      <c r="U799"/>
      <c r="V799"/>
      <c r="W799"/>
      <c r="X799"/>
      <c r="Y799"/>
    </row>
    <row r="800" spans="10:25" ht="15" customHeight="1">
      <c r="J800"/>
      <c r="K800"/>
      <c r="L800"/>
      <c r="M800"/>
      <c r="N800"/>
      <c r="O800"/>
      <c r="P800"/>
      <c r="Q800"/>
      <c r="R800"/>
      <c r="S800"/>
      <c r="T800"/>
      <c r="U800"/>
      <c r="V800"/>
      <c r="W800"/>
      <c r="X800"/>
      <c r="Y800"/>
    </row>
    <row r="801" spans="10:25" ht="15" customHeight="1">
      <c r="J801"/>
      <c r="K801"/>
      <c r="L801"/>
      <c r="M801"/>
      <c r="N801"/>
      <c r="O801"/>
      <c r="P801"/>
      <c r="Q801"/>
      <c r="R801"/>
      <c r="S801"/>
      <c r="T801"/>
      <c r="U801"/>
      <c r="V801"/>
      <c r="W801"/>
      <c r="X801"/>
      <c r="Y801"/>
    </row>
    <row r="802" spans="10:25" ht="15" customHeight="1">
      <c r="J802"/>
      <c r="K802"/>
      <c r="L802"/>
      <c r="M802"/>
      <c r="N802"/>
      <c r="O802"/>
      <c r="P802"/>
      <c r="Q802"/>
      <c r="R802"/>
      <c r="S802"/>
      <c r="T802"/>
      <c r="U802"/>
      <c r="V802"/>
      <c r="W802"/>
      <c r="X802"/>
      <c r="Y802"/>
    </row>
    <row r="803" spans="10:25" ht="15" customHeight="1">
      <c r="J803"/>
      <c r="K803"/>
      <c r="L803"/>
      <c r="M803"/>
      <c r="N803"/>
      <c r="O803"/>
      <c r="P803"/>
      <c r="Q803"/>
      <c r="R803"/>
      <c r="S803"/>
      <c r="T803"/>
      <c r="U803"/>
      <c r="V803"/>
      <c r="W803"/>
      <c r="X803"/>
      <c r="Y803"/>
    </row>
    <row r="804" spans="10:25" ht="15" customHeight="1">
      <c r="J804"/>
      <c r="K804"/>
      <c r="L804"/>
      <c r="M804"/>
      <c r="N804"/>
      <c r="O804"/>
      <c r="P804"/>
      <c r="Q804"/>
      <c r="R804"/>
      <c r="S804"/>
      <c r="T804"/>
      <c r="U804"/>
      <c r="V804"/>
      <c r="W804"/>
      <c r="X804"/>
      <c r="Y804"/>
    </row>
    <row r="805" spans="10:25" ht="15" customHeight="1">
      <c r="J805"/>
      <c r="K805"/>
      <c r="L805"/>
      <c r="M805"/>
      <c r="N805"/>
      <c r="O805"/>
      <c r="P805"/>
      <c r="Q805"/>
      <c r="R805"/>
      <c r="S805"/>
      <c r="T805"/>
      <c r="U805"/>
      <c r="V805"/>
      <c r="W805"/>
      <c r="X805"/>
      <c r="Y805"/>
    </row>
    <row r="806" spans="10:25" ht="15" customHeight="1">
      <c r="J806"/>
      <c r="K806"/>
      <c r="L806"/>
      <c r="M806"/>
      <c r="N806"/>
      <c r="O806"/>
      <c r="P806"/>
      <c r="Q806"/>
      <c r="R806"/>
      <c r="S806"/>
      <c r="T806"/>
      <c r="U806"/>
      <c r="V806"/>
      <c r="W806"/>
      <c r="X806"/>
      <c r="Y806"/>
    </row>
    <row r="807" spans="10:25" ht="15" customHeight="1">
      <c r="J807"/>
      <c r="K807"/>
      <c r="L807"/>
      <c r="M807"/>
      <c r="N807"/>
      <c r="O807"/>
      <c r="P807"/>
      <c r="Q807"/>
      <c r="R807"/>
      <c r="S807"/>
      <c r="T807"/>
      <c r="U807"/>
      <c r="V807"/>
      <c r="W807"/>
      <c r="X807"/>
      <c r="Y807"/>
    </row>
    <row r="808" spans="10:25" ht="15" customHeight="1">
      <c r="J808"/>
      <c r="K808"/>
      <c r="L808"/>
      <c r="M808"/>
      <c r="N808"/>
      <c r="O808"/>
      <c r="P808"/>
      <c r="Q808"/>
      <c r="R808"/>
      <c r="S808"/>
      <c r="T808"/>
      <c r="U808"/>
      <c r="V808"/>
      <c r="W808"/>
      <c r="X808"/>
      <c r="Y808"/>
    </row>
    <row r="809" spans="10:25" ht="15" customHeight="1">
      <c r="J809"/>
      <c r="K809"/>
      <c r="L809"/>
      <c r="M809"/>
      <c r="N809"/>
      <c r="O809"/>
      <c r="P809"/>
      <c r="Q809"/>
      <c r="R809"/>
      <c r="S809"/>
      <c r="T809"/>
      <c r="U809"/>
      <c r="V809"/>
      <c r="W809"/>
      <c r="X809"/>
      <c r="Y809"/>
    </row>
    <row r="810" spans="10:25" ht="15" customHeight="1">
      <c r="J810"/>
      <c r="K810"/>
      <c r="L810"/>
      <c r="M810"/>
      <c r="N810"/>
      <c r="O810"/>
      <c r="P810"/>
      <c r="Q810"/>
      <c r="R810"/>
      <c r="S810"/>
      <c r="T810"/>
      <c r="U810"/>
      <c r="V810"/>
      <c r="W810"/>
      <c r="X810"/>
      <c r="Y810"/>
    </row>
    <row r="811" spans="10:25" ht="15" customHeight="1">
      <c r="J811"/>
      <c r="K811"/>
      <c r="L811"/>
      <c r="M811"/>
      <c r="N811"/>
      <c r="O811"/>
      <c r="P811"/>
      <c r="Q811"/>
      <c r="R811"/>
      <c r="S811"/>
      <c r="T811"/>
      <c r="U811"/>
      <c r="V811"/>
      <c r="W811"/>
      <c r="X811"/>
      <c r="Y811"/>
    </row>
    <row r="812" spans="10:25" ht="15" customHeight="1">
      <c r="J812"/>
      <c r="K812"/>
      <c r="L812"/>
      <c r="M812"/>
      <c r="N812"/>
      <c r="O812"/>
      <c r="P812"/>
      <c r="Q812"/>
      <c r="R812"/>
      <c r="S812"/>
      <c r="T812"/>
      <c r="U812"/>
      <c r="V812"/>
      <c r="W812"/>
      <c r="X812"/>
      <c r="Y812"/>
    </row>
    <row r="813" spans="10:25" ht="15" customHeight="1">
      <c r="J813"/>
      <c r="K813"/>
      <c r="L813"/>
      <c r="M813"/>
      <c r="N813"/>
      <c r="O813"/>
      <c r="P813"/>
      <c r="Q813"/>
      <c r="R813"/>
      <c r="S813"/>
      <c r="T813"/>
      <c r="U813"/>
      <c r="V813"/>
      <c r="W813"/>
      <c r="X813"/>
      <c r="Y813"/>
    </row>
    <row r="814" spans="10:25" ht="15" customHeight="1">
      <c r="J814"/>
      <c r="K814"/>
      <c r="L814"/>
      <c r="M814"/>
      <c r="N814"/>
      <c r="O814"/>
      <c r="P814"/>
      <c r="Q814"/>
      <c r="R814"/>
      <c r="S814"/>
      <c r="T814"/>
      <c r="U814"/>
      <c r="V814"/>
      <c r="W814"/>
      <c r="X814"/>
      <c r="Y814"/>
    </row>
    <row r="815" spans="10:25" ht="15" customHeight="1">
      <c r="J815"/>
      <c r="K815"/>
      <c r="L815"/>
      <c r="M815"/>
      <c r="N815"/>
      <c r="O815"/>
      <c r="P815"/>
      <c r="Q815"/>
      <c r="R815"/>
      <c r="S815"/>
      <c r="T815"/>
      <c r="U815"/>
      <c r="V815"/>
      <c r="W815"/>
      <c r="X815"/>
      <c r="Y815"/>
    </row>
    <row r="816" spans="10:25" ht="15" customHeight="1">
      <c r="J816"/>
      <c r="K816"/>
      <c r="L816"/>
      <c r="M816"/>
      <c r="N816"/>
      <c r="O816"/>
      <c r="P816"/>
      <c r="Q816"/>
      <c r="R816"/>
      <c r="S816"/>
      <c r="T816"/>
      <c r="U816"/>
      <c r="V816"/>
      <c r="W816"/>
      <c r="X816"/>
      <c r="Y816"/>
    </row>
    <row r="817" spans="10:25" ht="15" customHeight="1">
      <c r="J817"/>
      <c r="K817"/>
      <c r="L817"/>
      <c r="M817"/>
      <c r="N817"/>
      <c r="O817"/>
      <c r="P817"/>
      <c r="Q817"/>
      <c r="R817"/>
      <c r="S817"/>
      <c r="T817"/>
      <c r="U817"/>
      <c r="V817"/>
      <c r="W817"/>
      <c r="X817"/>
      <c r="Y817"/>
    </row>
    <row r="818" spans="10:25" ht="15" customHeight="1">
      <c r="J818"/>
      <c r="K818"/>
      <c r="L818"/>
      <c r="M818"/>
      <c r="N818"/>
      <c r="O818"/>
      <c r="P818"/>
      <c r="Q818"/>
      <c r="R818"/>
      <c r="S818"/>
      <c r="T818"/>
      <c r="U818"/>
      <c r="V818"/>
      <c r="W818"/>
      <c r="X818"/>
      <c r="Y818"/>
    </row>
    <row r="819" spans="10:25" ht="15" customHeight="1">
      <c r="J819"/>
      <c r="K819"/>
      <c r="L819"/>
      <c r="M819"/>
      <c r="N819"/>
      <c r="O819"/>
      <c r="P819"/>
      <c r="Q819"/>
      <c r="R819"/>
      <c r="S819"/>
      <c r="T819"/>
      <c r="U819"/>
      <c r="V819"/>
      <c r="W819"/>
      <c r="X819"/>
      <c r="Y819"/>
    </row>
    <row r="820" spans="10:25" ht="15" customHeight="1">
      <c r="J820"/>
      <c r="K820"/>
      <c r="L820"/>
      <c r="M820"/>
      <c r="N820"/>
      <c r="O820"/>
      <c r="P820"/>
      <c r="Q820"/>
      <c r="R820"/>
      <c r="S820"/>
      <c r="T820"/>
      <c r="U820"/>
      <c r="V820"/>
      <c r="W820"/>
      <c r="X820"/>
      <c r="Y820"/>
    </row>
    <row r="821" spans="10:25" ht="15" customHeight="1">
      <c r="J821"/>
      <c r="K821"/>
      <c r="L821"/>
      <c r="M821"/>
      <c r="N821"/>
      <c r="O821"/>
      <c r="P821"/>
      <c r="Q821"/>
      <c r="R821"/>
      <c r="S821"/>
      <c r="T821"/>
      <c r="U821"/>
      <c r="V821"/>
      <c r="W821"/>
      <c r="X821"/>
      <c r="Y821"/>
    </row>
    <row r="822" spans="10:25" ht="15" customHeight="1">
      <c r="J822"/>
      <c r="K822"/>
      <c r="L822"/>
      <c r="M822"/>
      <c r="N822"/>
      <c r="O822"/>
      <c r="P822"/>
      <c r="Q822"/>
      <c r="R822"/>
      <c r="S822"/>
      <c r="T822"/>
      <c r="U822"/>
      <c r="V822"/>
      <c r="W822"/>
      <c r="X822"/>
      <c r="Y822"/>
    </row>
    <row r="823" spans="10:25" ht="15" customHeight="1">
      <c r="J823"/>
      <c r="K823"/>
      <c r="L823"/>
      <c r="M823"/>
      <c r="N823"/>
      <c r="O823"/>
      <c r="P823"/>
      <c r="Q823"/>
      <c r="R823"/>
      <c r="S823"/>
      <c r="T823"/>
      <c r="U823"/>
      <c r="V823"/>
      <c r="W823"/>
      <c r="X823"/>
      <c r="Y823"/>
    </row>
    <row r="824" spans="10:25" ht="15" customHeight="1">
      <c r="J824"/>
      <c r="K824"/>
      <c r="L824"/>
      <c r="M824"/>
      <c r="N824"/>
      <c r="O824"/>
      <c r="P824"/>
      <c r="Q824"/>
      <c r="R824"/>
      <c r="S824"/>
      <c r="T824"/>
      <c r="U824"/>
      <c r="V824"/>
      <c r="W824"/>
      <c r="X824"/>
      <c r="Y824"/>
    </row>
    <row r="825" spans="10:25" ht="15" customHeight="1">
      <c r="J825"/>
      <c r="K825"/>
      <c r="L825"/>
      <c r="M825"/>
      <c r="N825"/>
      <c r="O825"/>
      <c r="P825"/>
      <c r="Q825"/>
      <c r="R825"/>
      <c r="S825"/>
      <c r="T825"/>
      <c r="U825"/>
      <c r="V825"/>
      <c r="W825"/>
      <c r="X825"/>
      <c r="Y825"/>
    </row>
    <row r="826" spans="10:25" ht="15" customHeight="1">
      <c r="J826"/>
      <c r="K826"/>
      <c r="L826"/>
      <c r="M826"/>
      <c r="N826"/>
      <c r="O826"/>
      <c r="P826"/>
      <c r="Q826"/>
      <c r="R826"/>
      <c r="S826"/>
      <c r="T826"/>
      <c r="U826"/>
      <c r="V826"/>
      <c r="W826"/>
      <c r="X826"/>
      <c r="Y826"/>
    </row>
    <row r="827" spans="10:25" ht="15" customHeight="1">
      <c r="J827"/>
      <c r="K827"/>
      <c r="L827"/>
      <c r="M827"/>
      <c r="N827"/>
      <c r="O827"/>
      <c r="P827"/>
      <c r="Q827"/>
      <c r="R827"/>
      <c r="S827"/>
      <c r="T827"/>
      <c r="U827"/>
      <c r="V827"/>
      <c r="W827"/>
      <c r="X827"/>
      <c r="Y827"/>
    </row>
    <row r="828" spans="10:25" ht="15" customHeight="1">
      <c r="J828"/>
      <c r="K828"/>
      <c r="L828"/>
      <c r="M828"/>
      <c r="N828"/>
      <c r="O828"/>
      <c r="P828"/>
      <c r="Q828"/>
      <c r="R828"/>
      <c r="S828"/>
      <c r="T828"/>
      <c r="U828"/>
      <c r="V828"/>
      <c r="W828"/>
      <c r="X828"/>
      <c r="Y828"/>
    </row>
    <row r="829" spans="10:25" ht="15" customHeight="1">
      <c r="J829"/>
      <c r="K829"/>
      <c r="L829"/>
      <c r="M829"/>
      <c r="N829"/>
      <c r="O829"/>
      <c r="P829"/>
      <c r="Q829"/>
      <c r="R829"/>
      <c r="S829"/>
      <c r="T829"/>
      <c r="U829"/>
      <c r="V829"/>
      <c r="W829"/>
      <c r="X829"/>
      <c r="Y829"/>
    </row>
    <row r="830" spans="10:25" ht="15" customHeight="1">
      <c r="J830"/>
      <c r="K830"/>
      <c r="L830"/>
      <c r="M830"/>
      <c r="N830"/>
      <c r="O830"/>
      <c r="P830"/>
      <c r="Q830"/>
      <c r="R830"/>
      <c r="S830"/>
      <c r="T830"/>
      <c r="U830"/>
      <c r="V830"/>
      <c r="W830"/>
      <c r="X830"/>
      <c r="Y830"/>
    </row>
    <row r="831" spans="10:25" ht="15" customHeight="1">
      <c r="J831"/>
      <c r="K831"/>
      <c r="L831"/>
      <c r="M831"/>
      <c r="N831"/>
      <c r="O831"/>
      <c r="P831"/>
      <c r="Q831"/>
      <c r="R831"/>
      <c r="S831"/>
      <c r="T831"/>
      <c r="U831"/>
      <c r="V831"/>
      <c r="W831"/>
      <c r="X831"/>
      <c r="Y831"/>
    </row>
    <row r="832" spans="10:25" ht="15" customHeight="1">
      <c r="J832"/>
      <c r="K832"/>
      <c r="L832"/>
      <c r="M832"/>
      <c r="N832"/>
      <c r="O832"/>
      <c r="P832"/>
      <c r="Q832"/>
      <c r="R832"/>
      <c r="S832"/>
      <c r="T832"/>
      <c r="U832"/>
      <c r="V832"/>
      <c r="W832"/>
      <c r="X832"/>
      <c r="Y832"/>
    </row>
    <row r="833" spans="10:25" ht="15" customHeight="1">
      <c r="J833"/>
      <c r="K833"/>
      <c r="L833"/>
      <c r="M833"/>
      <c r="N833"/>
      <c r="O833"/>
      <c r="P833"/>
      <c r="Q833"/>
      <c r="R833"/>
      <c r="S833"/>
      <c r="T833"/>
      <c r="U833"/>
      <c r="V833"/>
      <c r="W833"/>
      <c r="X833"/>
      <c r="Y833"/>
    </row>
    <row r="834" spans="10:25" ht="15" customHeight="1">
      <c r="J834"/>
      <c r="K834"/>
      <c r="L834"/>
      <c r="M834"/>
      <c r="N834"/>
      <c r="O834"/>
      <c r="P834"/>
      <c r="Q834"/>
      <c r="R834"/>
      <c r="S834"/>
      <c r="T834"/>
      <c r="U834"/>
      <c r="V834"/>
      <c r="W834"/>
      <c r="X834"/>
      <c r="Y834"/>
    </row>
    <row r="835" spans="10:25" ht="15" customHeight="1">
      <c r="J835"/>
      <c r="K835"/>
      <c r="L835"/>
      <c r="M835"/>
      <c r="N835"/>
      <c r="O835"/>
      <c r="P835"/>
      <c r="Q835"/>
      <c r="R835"/>
      <c r="S835"/>
      <c r="T835"/>
      <c r="U835"/>
      <c r="V835"/>
      <c r="W835"/>
      <c r="X835"/>
      <c r="Y835"/>
    </row>
    <row r="836" spans="10:25" ht="15" customHeight="1">
      <c r="J836"/>
      <c r="K836"/>
      <c r="L836"/>
      <c r="M836"/>
      <c r="N836"/>
      <c r="O836"/>
      <c r="P836"/>
      <c r="Q836"/>
      <c r="R836"/>
      <c r="S836"/>
      <c r="T836"/>
      <c r="U836"/>
      <c r="V836"/>
      <c r="W836"/>
      <c r="X836"/>
      <c r="Y836"/>
    </row>
    <row r="837" spans="10:25" ht="15" customHeight="1">
      <c r="J837"/>
      <c r="K837"/>
      <c r="L837"/>
      <c r="M837"/>
      <c r="N837"/>
      <c r="O837"/>
      <c r="P837"/>
      <c r="Q837"/>
      <c r="R837"/>
      <c r="S837"/>
      <c r="T837"/>
      <c r="U837"/>
      <c r="V837"/>
      <c r="W837"/>
      <c r="X837"/>
      <c r="Y837"/>
    </row>
    <row r="838" spans="10:25" ht="15" customHeight="1">
      <c r="J838"/>
      <c r="K838"/>
      <c r="L838"/>
      <c r="M838"/>
      <c r="N838"/>
      <c r="O838"/>
      <c r="P838"/>
      <c r="Q838"/>
      <c r="R838"/>
      <c r="S838"/>
      <c r="T838"/>
      <c r="U838"/>
      <c r="V838"/>
      <c r="W838"/>
      <c r="X838"/>
      <c r="Y838"/>
    </row>
    <row r="839" spans="10:25" ht="15" customHeight="1">
      <c r="J839"/>
      <c r="K839"/>
      <c r="L839"/>
      <c r="M839"/>
      <c r="N839"/>
      <c r="O839"/>
      <c r="P839"/>
      <c r="Q839"/>
      <c r="R839"/>
      <c r="S839"/>
      <c r="T839"/>
      <c r="U839"/>
      <c r="V839"/>
      <c r="W839"/>
      <c r="X839"/>
      <c r="Y839"/>
    </row>
    <row r="840" spans="10:25" ht="15" customHeight="1">
      <c r="J840"/>
      <c r="K840"/>
      <c r="L840"/>
      <c r="M840"/>
      <c r="N840"/>
      <c r="O840"/>
      <c r="P840"/>
      <c r="Q840"/>
      <c r="R840"/>
      <c r="S840"/>
      <c r="T840"/>
      <c r="U840"/>
      <c r="V840"/>
      <c r="W840"/>
      <c r="X840"/>
      <c r="Y840"/>
    </row>
    <row r="841" spans="10:25" ht="15" customHeight="1">
      <c r="J841"/>
      <c r="K841"/>
      <c r="L841"/>
      <c r="M841"/>
      <c r="N841"/>
      <c r="O841"/>
      <c r="P841"/>
      <c r="Q841"/>
      <c r="R841"/>
      <c r="S841"/>
      <c r="T841"/>
      <c r="U841"/>
      <c r="V841"/>
      <c r="W841"/>
      <c r="X841"/>
      <c r="Y841"/>
    </row>
    <row r="842" spans="10:25" ht="15" customHeight="1">
      <c r="J842"/>
      <c r="K842"/>
      <c r="L842"/>
      <c r="M842"/>
      <c r="N842"/>
      <c r="O842"/>
      <c r="P842"/>
      <c r="Q842"/>
      <c r="R842"/>
      <c r="S842"/>
      <c r="T842"/>
      <c r="U842"/>
      <c r="V842"/>
      <c r="W842"/>
      <c r="X842"/>
      <c r="Y842"/>
    </row>
    <row r="843" spans="10:25" ht="15" customHeight="1">
      <c r="J843"/>
      <c r="K843"/>
      <c r="L843"/>
      <c r="M843"/>
      <c r="N843"/>
      <c r="O843"/>
      <c r="P843"/>
      <c r="Q843"/>
      <c r="R843"/>
      <c r="S843"/>
      <c r="T843"/>
      <c r="U843"/>
      <c r="V843"/>
      <c r="W843"/>
      <c r="X843"/>
      <c r="Y843"/>
    </row>
    <row r="844" spans="10:25" ht="15" customHeight="1">
      <c r="J844"/>
      <c r="K844"/>
      <c r="L844"/>
      <c r="M844"/>
      <c r="N844"/>
      <c r="O844"/>
      <c r="P844"/>
      <c r="Q844"/>
      <c r="R844"/>
      <c r="S844"/>
      <c r="T844"/>
      <c r="U844"/>
      <c r="V844"/>
      <c r="W844"/>
      <c r="X844"/>
      <c r="Y844"/>
    </row>
    <row r="845" spans="10:25" ht="15" customHeight="1">
      <c r="J845"/>
      <c r="K845"/>
      <c r="L845"/>
      <c r="M845"/>
      <c r="N845"/>
      <c r="O845"/>
      <c r="P845"/>
      <c r="Q845"/>
      <c r="R845"/>
      <c r="S845"/>
      <c r="T845"/>
      <c r="U845"/>
      <c r="V845"/>
      <c r="W845"/>
      <c r="X845"/>
      <c r="Y845"/>
    </row>
    <row r="846" spans="10:25" ht="15" customHeight="1">
      <c r="J846"/>
      <c r="K846"/>
      <c r="L846"/>
      <c r="M846"/>
      <c r="N846"/>
      <c r="O846"/>
      <c r="P846"/>
      <c r="Q846"/>
      <c r="R846"/>
      <c r="S846"/>
      <c r="T846"/>
      <c r="U846"/>
      <c r="V846"/>
      <c r="W846"/>
      <c r="X846"/>
      <c r="Y846"/>
    </row>
    <row r="847" spans="10:25" ht="15" customHeight="1">
      <c r="J847"/>
      <c r="K847"/>
      <c r="L847"/>
      <c r="M847"/>
      <c r="N847"/>
      <c r="O847"/>
      <c r="P847"/>
      <c r="Q847"/>
      <c r="R847"/>
      <c r="S847"/>
      <c r="T847"/>
      <c r="U847"/>
      <c r="V847"/>
      <c r="W847"/>
      <c r="X847"/>
      <c r="Y847"/>
    </row>
    <row r="848" spans="10:25" ht="15" customHeight="1">
      <c r="J848"/>
      <c r="K848"/>
      <c r="L848"/>
      <c r="M848"/>
      <c r="N848"/>
      <c r="O848"/>
      <c r="P848"/>
      <c r="Q848"/>
      <c r="R848"/>
      <c r="S848"/>
      <c r="T848"/>
      <c r="U848"/>
      <c r="V848"/>
      <c r="W848"/>
      <c r="X848"/>
      <c r="Y848"/>
    </row>
    <row r="849" spans="10:25" ht="15" customHeight="1">
      <c r="J849"/>
      <c r="K849"/>
      <c r="L849"/>
      <c r="M849"/>
      <c r="N849"/>
      <c r="O849"/>
      <c r="P849"/>
      <c r="Q849"/>
      <c r="R849"/>
      <c r="S849"/>
      <c r="T849"/>
      <c r="U849"/>
      <c r="V849"/>
      <c r="W849"/>
      <c r="X849"/>
      <c r="Y849"/>
    </row>
    <row r="850" spans="10:25" ht="15" customHeight="1">
      <c r="J850"/>
      <c r="K850"/>
      <c r="L850"/>
      <c r="M850"/>
      <c r="N850"/>
      <c r="O850"/>
      <c r="P850"/>
      <c r="Q850"/>
      <c r="R850"/>
      <c r="S850"/>
      <c r="T850"/>
      <c r="U850"/>
      <c r="V850"/>
      <c r="W850"/>
      <c r="X850"/>
      <c r="Y850"/>
    </row>
    <row r="851" spans="10:25" ht="15" customHeight="1">
      <c r="J851"/>
      <c r="K851"/>
      <c r="L851"/>
      <c r="M851"/>
      <c r="N851"/>
      <c r="O851"/>
      <c r="P851"/>
      <c r="Q851"/>
      <c r="R851"/>
      <c r="S851"/>
      <c r="T851"/>
      <c r="U851"/>
      <c r="V851"/>
      <c r="W851"/>
      <c r="X851"/>
      <c r="Y851"/>
    </row>
    <row r="852" spans="10:25" ht="15" customHeight="1">
      <c r="J852"/>
      <c r="K852"/>
      <c r="L852"/>
      <c r="M852"/>
      <c r="N852"/>
      <c r="O852"/>
      <c r="P852"/>
      <c r="Q852"/>
      <c r="R852"/>
      <c r="S852"/>
      <c r="T852"/>
      <c r="U852"/>
      <c r="V852"/>
      <c r="W852"/>
      <c r="X852"/>
      <c r="Y852"/>
    </row>
    <row r="853" spans="10:25" ht="15" customHeight="1">
      <c r="J853"/>
      <c r="K853"/>
      <c r="L853"/>
      <c r="M853"/>
      <c r="N853"/>
      <c r="O853"/>
      <c r="P853"/>
      <c r="Q853"/>
      <c r="R853"/>
      <c r="S853"/>
      <c r="T853"/>
      <c r="U853"/>
      <c r="V853"/>
      <c r="W853"/>
      <c r="X853"/>
      <c r="Y853"/>
    </row>
    <row r="854" spans="10:25" ht="15" customHeight="1">
      <c r="J854"/>
      <c r="K854"/>
      <c r="L854"/>
      <c r="M854"/>
      <c r="N854"/>
      <c r="O854"/>
      <c r="P854"/>
      <c r="Q854"/>
      <c r="R854"/>
      <c r="S854"/>
      <c r="T854"/>
      <c r="U854"/>
      <c r="V854"/>
      <c r="W854"/>
      <c r="X854"/>
      <c r="Y854"/>
    </row>
    <row r="855" spans="10:25" ht="15" customHeight="1">
      <c r="J855"/>
      <c r="K855"/>
      <c r="L855"/>
      <c r="M855"/>
      <c r="N855"/>
      <c r="O855"/>
      <c r="P855"/>
      <c r="Q855"/>
      <c r="R855"/>
      <c r="S855"/>
      <c r="T855"/>
      <c r="U855"/>
      <c r="V855"/>
      <c r="W855"/>
      <c r="X855"/>
      <c r="Y855"/>
    </row>
    <row r="856" spans="10:25" ht="15" customHeight="1">
      <c r="J856"/>
      <c r="K856"/>
      <c r="L856"/>
      <c r="M856"/>
      <c r="N856"/>
      <c r="O856"/>
      <c r="P856"/>
      <c r="Q856"/>
      <c r="R856"/>
      <c r="S856"/>
      <c r="T856"/>
      <c r="U856"/>
      <c r="V856"/>
      <c r="W856"/>
      <c r="X856"/>
      <c r="Y856"/>
    </row>
    <row r="857" spans="10:25" ht="15" customHeight="1">
      <c r="J857"/>
      <c r="K857"/>
      <c r="L857"/>
      <c r="M857"/>
      <c r="N857"/>
      <c r="O857"/>
      <c r="P857"/>
      <c r="Q857"/>
      <c r="R857"/>
      <c r="S857"/>
      <c r="T857"/>
      <c r="U857"/>
      <c r="V857"/>
      <c r="W857"/>
      <c r="X857"/>
      <c r="Y857"/>
    </row>
    <row r="858" spans="10:25" ht="15" customHeight="1">
      <c r="J858"/>
      <c r="K858"/>
      <c r="L858"/>
      <c r="M858"/>
      <c r="N858"/>
      <c r="O858"/>
      <c r="P858"/>
      <c r="Q858"/>
      <c r="R858"/>
      <c r="S858"/>
      <c r="T858"/>
      <c r="U858"/>
      <c r="V858"/>
      <c r="W858"/>
      <c r="X858"/>
      <c r="Y858"/>
    </row>
    <row r="859" spans="10:25" ht="15" customHeight="1">
      <c r="J859"/>
      <c r="K859"/>
      <c r="L859"/>
      <c r="M859"/>
      <c r="N859"/>
      <c r="O859"/>
      <c r="P859"/>
      <c r="Q859"/>
      <c r="R859"/>
      <c r="S859"/>
      <c r="T859"/>
      <c r="U859"/>
      <c r="V859"/>
      <c r="W859"/>
      <c r="X859"/>
      <c r="Y859"/>
    </row>
    <row r="860" spans="10:25" ht="15" customHeight="1">
      <c r="J860"/>
      <c r="K860"/>
      <c r="L860"/>
      <c r="M860"/>
      <c r="N860"/>
      <c r="O860"/>
      <c r="P860"/>
      <c r="Q860"/>
      <c r="R860"/>
      <c r="S860"/>
      <c r="T860"/>
      <c r="U860"/>
      <c r="V860"/>
      <c r="W860"/>
      <c r="X860"/>
      <c r="Y860"/>
    </row>
    <row r="861" spans="10:25" ht="15" customHeight="1">
      <c r="J861"/>
      <c r="K861"/>
      <c r="L861"/>
      <c r="M861"/>
      <c r="N861"/>
      <c r="O861"/>
      <c r="P861"/>
      <c r="Q861"/>
      <c r="R861"/>
      <c r="S861"/>
      <c r="T861"/>
      <c r="U861"/>
      <c r="V861"/>
      <c r="W861"/>
      <c r="X861"/>
      <c r="Y861"/>
    </row>
    <row r="862" spans="10:25" ht="15" customHeight="1">
      <c r="J862"/>
      <c r="K862"/>
      <c r="L862"/>
      <c r="M862"/>
      <c r="N862"/>
      <c r="O862"/>
      <c r="P862"/>
      <c r="Q862"/>
      <c r="R862"/>
      <c r="S862"/>
      <c r="T862"/>
      <c r="U862"/>
      <c r="V862"/>
      <c r="W862"/>
      <c r="X862"/>
      <c r="Y862"/>
    </row>
    <row r="863" spans="10:25" ht="15" customHeight="1">
      <c r="J863"/>
      <c r="K863"/>
      <c r="L863"/>
      <c r="M863"/>
      <c r="N863"/>
      <c r="O863"/>
      <c r="P863"/>
      <c r="Q863"/>
      <c r="R863"/>
      <c r="S863"/>
      <c r="T863"/>
      <c r="U863"/>
      <c r="V863"/>
      <c r="W863"/>
      <c r="X863"/>
      <c r="Y863"/>
    </row>
    <row r="864" spans="10:25" ht="15" customHeight="1">
      <c r="J864"/>
      <c r="K864"/>
      <c r="L864"/>
      <c r="M864"/>
      <c r="N864"/>
      <c r="O864"/>
      <c r="P864"/>
      <c r="Q864"/>
      <c r="R864"/>
      <c r="S864"/>
      <c r="T864"/>
      <c r="U864"/>
      <c r="V864"/>
      <c r="W864"/>
      <c r="X864"/>
      <c r="Y864"/>
    </row>
    <row r="865" spans="10:25" ht="15" customHeight="1">
      <c r="J865"/>
      <c r="K865"/>
      <c r="L865"/>
      <c r="M865"/>
      <c r="N865"/>
      <c r="O865"/>
      <c r="P865"/>
      <c r="Q865"/>
      <c r="R865"/>
      <c r="S865"/>
      <c r="T865"/>
      <c r="U865"/>
      <c r="V865"/>
      <c r="W865"/>
      <c r="X865"/>
      <c r="Y865"/>
    </row>
    <row r="866" spans="10:25" ht="15" customHeight="1">
      <c r="J866"/>
      <c r="K866"/>
      <c r="L866"/>
      <c r="M866"/>
      <c r="N866"/>
      <c r="O866"/>
      <c r="P866"/>
      <c r="Q866"/>
      <c r="R866"/>
      <c r="S866"/>
      <c r="T866"/>
      <c r="U866"/>
      <c r="V866"/>
      <c r="W866"/>
      <c r="X866"/>
      <c r="Y866"/>
    </row>
    <row r="867" spans="10:25" ht="15" customHeight="1">
      <c r="J867"/>
      <c r="K867"/>
      <c r="L867"/>
      <c r="M867"/>
      <c r="N867"/>
      <c r="O867"/>
      <c r="P867"/>
      <c r="Q867"/>
      <c r="R867"/>
      <c r="S867"/>
      <c r="T867"/>
      <c r="U867"/>
      <c r="V867"/>
      <c r="W867"/>
      <c r="X867"/>
      <c r="Y867"/>
    </row>
    <row r="868" spans="10:25" ht="15" customHeight="1">
      <c r="J868"/>
      <c r="K868"/>
      <c r="L868"/>
      <c r="M868"/>
      <c r="N868"/>
      <c r="O868"/>
      <c r="P868"/>
      <c r="Q868"/>
      <c r="R868"/>
      <c r="S868"/>
      <c r="T868"/>
      <c r="U868"/>
      <c r="V868"/>
      <c r="W868"/>
      <c r="X868"/>
      <c r="Y868"/>
    </row>
    <row r="869" spans="10:25" ht="15" customHeight="1">
      <c r="J869"/>
      <c r="K869"/>
      <c r="L869"/>
      <c r="M869"/>
      <c r="N869"/>
      <c r="O869"/>
      <c r="P869"/>
      <c r="Q869"/>
      <c r="R869"/>
      <c r="S869"/>
      <c r="T869"/>
      <c r="U869"/>
      <c r="V869"/>
      <c r="W869"/>
      <c r="X869"/>
      <c r="Y869"/>
    </row>
    <row r="870" spans="10:25" ht="15" customHeight="1">
      <c r="J870"/>
      <c r="K870"/>
      <c r="L870"/>
      <c r="M870"/>
      <c r="N870"/>
      <c r="O870"/>
      <c r="P870"/>
      <c r="Q870"/>
      <c r="R870"/>
      <c r="S870"/>
      <c r="T870"/>
      <c r="U870"/>
      <c r="V870"/>
      <c r="W870"/>
      <c r="X870"/>
      <c r="Y870"/>
    </row>
    <row r="871" spans="10:25" ht="15" customHeight="1">
      <c r="J871"/>
      <c r="K871"/>
      <c r="L871"/>
      <c r="M871"/>
      <c r="N871"/>
      <c r="O871"/>
      <c r="P871"/>
      <c r="Q871"/>
      <c r="R871"/>
      <c r="S871"/>
      <c r="T871"/>
      <c r="U871"/>
      <c r="V871"/>
      <c r="W871"/>
      <c r="X871"/>
      <c r="Y871"/>
    </row>
    <row r="872" spans="10:25" ht="15" customHeight="1">
      <c r="J872"/>
      <c r="K872"/>
      <c r="L872"/>
      <c r="M872"/>
      <c r="N872"/>
      <c r="O872"/>
      <c r="P872"/>
      <c r="Q872"/>
      <c r="R872"/>
      <c r="S872"/>
      <c r="T872"/>
      <c r="U872"/>
      <c r="V872"/>
      <c r="W872"/>
      <c r="X872"/>
      <c r="Y872"/>
    </row>
    <row r="873" spans="10:25" ht="15" customHeight="1">
      <c r="J873"/>
      <c r="K873"/>
      <c r="L873"/>
      <c r="M873"/>
      <c r="N873"/>
      <c r="O873"/>
      <c r="P873"/>
      <c r="Q873"/>
      <c r="R873"/>
      <c r="S873"/>
      <c r="T873"/>
      <c r="U873"/>
      <c r="V873"/>
      <c r="W873"/>
      <c r="X873"/>
      <c r="Y873"/>
    </row>
    <row r="874" spans="10:25" ht="15" customHeight="1">
      <c r="J874"/>
      <c r="K874"/>
      <c r="L874"/>
      <c r="M874"/>
      <c r="N874"/>
      <c r="O874"/>
      <c r="P874"/>
      <c r="Q874"/>
      <c r="R874"/>
      <c r="S874"/>
      <c r="T874"/>
      <c r="U874"/>
      <c r="V874"/>
      <c r="W874"/>
      <c r="X874"/>
      <c r="Y874"/>
    </row>
    <row r="875" spans="10:25" ht="15" customHeight="1">
      <c r="J875"/>
      <c r="K875"/>
      <c r="L875"/>
      <c r="M875"/>
      <c r="N875"/>
      <c r="O875"/>
      <c r="P875"/>
      <c r="Q875"/>
      <c r="R875"/>
      <c r="S875"/>
      <c r="T875"/>
      <c r="U875"/>
      <c r="V875"/>
      <c r="W875"/>
      <c r="X875"/>
      <c r="Y875"/>
    </row>
    <row r="876" spans="10:25" ht="15" customHeight="1">
      <c r="J876"/>
      <c r="K876"/>
      <c r="L876"/>
      <c r="M876"/>
      <c r="N876"/>
      <c r="O876"/>
      <c r="P876"/>
      <c r="Q876"/>
      <c r="R876"/>
      <c r="S876"/>
      <c r="T876"/>
      <c r="U876"/>
      <c r="V876"/>
      <c r="W876"/>
      <c r="X876"/>
      <c r="Y876"/>
    </row>
    <row r="877" spans="10:25" ht="15" customHeight="1">
      <c r="J877"/>
      <c r="K877"/>
      <c r="L877"/>
      <c r="M877"/>
      <c r="N877"/>
      <c r="O877"/>
      <c r="P877"/>
      <c r="Q877"/>
      <c r="R877"/>
      <c r="S877"/>
      <c r="T877"/>
      <c r="U877"/>
      <c r="V877"/>
      <c r="W877"/>
      <c r="X877"/>
      <c r="Y877"/>
    </row>
    <row r="878" spans="10:25" ht="15" customHeight="1">
      <c r="J878"/>
      <c r="K878"/>
      <c r="L878"/>
      <c r="M878"/>
      <c r="N878"/>
      <c r="O878"/>
      <c r="P878"/>
      <c r="Q878"/>
      <c r="R878"/>
      <c r="S878"/>
      <c r="T878"/>
      <c r="U878"/>
      <c r="V878"/>
      <c r="W878"/>
      <c r="X878"/>
      <c r="Y878"/>
    </row>
    <row r="879" spans="10:25" ht="15" customHeight="1">
      <c r="J879"/>
      <c r="K879"/>
      <c r="L879"/>
      <c r="M879"/>
      <c r="N879"/>
      <c r="O879"/>
      <c r="P879"/>
      <c r="Q879"/>
      <c r="R879"/>
      <c r="S879"/>
      <c r="T879"/>
      <c r="U879"/>
      <c r="V879"/>
      <c r="W879"/>
      <c r="X879"/>
      <c r="Y879"/>
    </row>
    <row r="880" spans="10:25" ht="15" customHeight="1">
      <c r="J880"/>
      <c r="K880"/>
      <c r="L880"/>
      <c r="M880"/>
      <c r="N880"/>
      <c r="O880"/>
      <c r="P880"/>
      <c r="Q880"/>
      <c r="R880"/>
      <c r="S880"/>
      <c r="T880"/>
      <c r="U880"/>
      <c r="V880"/>
      <c r="W880"/>
      <c r="X880"/>
      <c r="Y880"/>
    </row>
    <row r="881" spans="10:25" ht="15" customHeight="1">
      <c r="J881"/>
      <c r="K881"/>
      <c r="L881"/>
      <c r="M881"/>
      <c r="N881"/>
      <c r="O881"/>
      <c r="P881"/>
      <c r="Q881"/>
      <c r="R881"/>
      <c r="S881"/>
      <c r="T881"/>
      <c r="U881"/>
      <c r="V881"/>
      <c r="W881"/>
      <c r="X881"/>
      <c r="Y881"/>
    </row>
    <row r="882" spans="10:25" ht="15" customHeight="1">
      <c r="J882"/>
      <c r="K882"/>
      <c r="L882"/>
      <c r="M882"/>
      <c r="N882"/>
      <c r="O882"/>
      <c r="P882"/>
      <c r="Q882"/>
      <c r="R882"/>
      <c r="S882"/>
      <c r="T882"/>
      <c r="U882"/>
      <c r="V882"/>
      <c r="W882"/>
      <c r="X882"/>
      <c r="Y882"/>
    </row>
    <row r="883" spans="10:25" ht="15" customHeight="1">
      <c r="J883"/>
      <c r="K883"/>
      <c r="L883"/>
      <c r="M883"/>
      <c r="N883"/>
      <c r="O883"/>
      <c r="P883"/>
      <c r="Q883"/>
      <c r="R883"/>
      <c r="S883"/>
      <c r="T883"/>
      <c r="U883"/>
      <c r="V883"/>
      <c r="W883"/>
      <c r="X883"/>
      <c r="Y883"/>
    </row>
    <row r="884" spans="10:25" ht="15" customHeight="1">
      <c r="J884"/>
      <c r="K884"/>
      <c r="L884"/>
      <c r="M884"/>
      <c r="N884"/>
      <c r="O884"/>
      <c r="P884"/>
      <c r="Q884"/>
      <c r="R884"/>
      <c r="S884"/>
      <c r="T884"/>
      <c r="U884"/>
      <c r="V884"/>
      <c r="W884"/>
      <c r="X884"/>
      <c r="Y884"/>
    </row>
    <row r="885" spans="10:25" ht="15" customHeight="1">
      <c r="J885"/>
      <c r="K885"/>
      <c r="L885"/>
      <c r="M885"/>
      <c r="N885"/>
      <c r="O885"/>
      <c r="P885"/>
      <c r="Q885"/>
      <c r="R885"/>
      <c r="S885"/>
      <c r="T885"/>
      <c r="U885"/>
      <c r="V885"/>
      <c r="W885"/>
      <c r="X885"/>
      <c r="Y885"/>
    </row>
    <row r="886" spans="10:25" ht="15" customHeight="1">
      <c r="J886"/>
      <c r="K886"/>
      <c r="L886"/>
      <c r="M886"/>
      <c r="N886"/>
      <c r="O886"/>
      <c r="P886"/>
      <c r="Q886"/>
      <c r="R886"/>
      <c r="S886"/>
      <c r="T886"/>
      <c r="U886"/>
      <c r="V886"/>
      <c r="W886"/>
      <c r="X886"/>
      <c r="Y886"/>
    </row>
    <row r="887" spans="10:25" ht="15" customHeight="1">
      <c r="J887"/>
      <c r="K887"/>
      <c r="L887"/>
      <c r="M887"/>
      <c r="N887"/>
      <c r="O887"/>
      <c r="P887"/>
      <c r="Q887"/>
      <c r="R887"/>
      <c r="S887"/>
      <c r="T887"/>
      <c r="U887"/>
      <c r="V887"/>
      <c r="W887"/>
      <c r="X887"/>
      <c r="Y887"/>
    </row>
    <row r="888" spans="10:25" ht="15" customHeight="1">
      <c r="J888"/>
      <c r="K888"/>
      <c r="L888"/>
      <c r="M888"/>
      <c r="N888"/>
      <c r="O888"/>
      <c r="P888"/>
      <c r="Q888"/>
      <c r="R888"/>
      <c r="S888"/>
      <c r="T888"/>
      <c r="U888"/>
      <c r="V888"/>
      <c r="W888"/>
      <c r="X888"/>
      <c r="Y888"/>
    </row>
    <row r="889" spans="10:25" ht="15" customHeight="1">
      <c r="J889"/>
      <c r="K889"/>
      <c r="L889"/>
      <c r="M889"/>
      <c r="N889"/>
      <c r="O889"/>
      <c r="P889"/>
      <c r="Q889"/>
      <c r="R889"/>
      <c r="S889"/>
      <c r="T889"/>
      <c r="U889"/>
      <c r="V889"/>
      <c r="W889"/>
      <c r="X889"/>
      <c r="Y889"/>
    </row>
    <row r="890" spans="10:25" ht="15" customHeight="1">
      <c r="J890"/>
      <c r="K890"/>
      <c r="L890"/>
      <c r="M890"/>
      <c r="N890"/>
      <c r="O890"/>
      <c r="P890"/>
      <c r="Q890"/>
      <c r="R890"/>
      <c r="S890"/>
      <c r="T890"/>
      <c r="U890"/>
      <c r="V890"/>
      <c r="W890"/>
      <c r="X890"/>
      <c r="Y890"/>
    </row>
    <row r="891" spans="10:25" ht="15" customHeight="1">
      <c r="J891"/>
      <c r="K891"/>
      <c r="L891"/>
      <c r="M891"/>
      <c r="N891"/>
      <c r="O891"/>
      <c r="P891"/>
      <c r="Q891"/>
      <c r="R891"/>
      <c r="S891"/>
      <c r="T891"/>
      <c r="U891"/>
      <c r="V891"/>
      <c r="W891"/>
      <c r="X891"/>
      <c r="Y891"/>
    </row>
    <row r="892" spans="10:25" ht="15" customHeight="1">
      <c r="J892"/>
      <c r="K892"/>
      <c r="L892"/>
      <c r="M892"/>
      <c r="N892"/>
      <c r="O892"/>
      <c r="P892"/>
      <c r="Q892"/>
      <c r="R892"/>
      <c r="S892"/>
      <c r="T892"/>
      <c r="U892"/>
      <c r="V892"/>
      <c r="W892"/>
      <c r="X892"/>
      <c r="Y892"/>
    </row>
    <row r="893" spans="10:25" ht="15" customHeight="1">
      <c r="J893"/>
      <c r="K893"/>
      <c r="L893"/>
      <c r="M893"/>
      <c r="N893"/>
      <c r="O893"/>
      <c r="P893"/>
      <c r="Q893"/>
      <c r="R893"/>
      <c r="S893"/>
      <c r="T893"/>
      <c r="U893"/>
      <c r="V893"/>
      <c r="W893"/>
      <c r="X893"/>
      <c r="Y893"/>
    </row>
    <row r="894" spans="10:25" ht="15" customHeight="1">
      <c r="J894"/>
      <c r="K894"/>
      <c r="L894"/>
      <c r="M894"/>
      <c r="N894"/>
      <c r="O894"/>
      <c r="P894"/>
      <c r="Q894"/>
      <c r="R894"/>
      <c r="S894"/>
      <c r="T894"/>
      <c r="U894"/>
      <c r="V894"/>
      <c r="W894"/>
      <c r="X894"/>
      <c r="Y894"/>
    </row>
    <row r="895" spans="10:25" ht="15" customHeight="1">
      <c r="J895"/>
      <c r="K895"/>
      <c r="L895"/>
      <c r="M895"/>
      <c r="N895"/>
      <c r="O895"/>
      <c r="P895"/>
      <c r="Q895"/>
      <c r="R895"/>
      <c r="S895"/>
      <c r="T895"/>
      <c r="U895"/>
      <c r="V895"/>
      <c r="W895"/>
      <c r="X895"/>
      <c r="Y895"/>
    </row>
    <row r="896" spans="10:25" ht="15" customHeight="1">
      <c r="J896"/>
      <c r="K896"/>
      <c r="L896"/>
      <c r="M896"/>
      <c r="N896"/>
      <c r="O896"/>
      <c r="P896"/>
      <c r="Q896"/>
      <c r="R896"/>
      <c r="S896"/>
      <c r="T896"/>
      <c r="U896"/>
      <c r="V896"/>
      <c r="W896"/>
      <c r="X896"/>
      <c r="Y896"/>
    </row>
    <row r="897" spans="10:25" ht="15" customHeight="1">
      <c r="J897"/>
      <c r="K897"/>
      <c r="L897"/>
      <c r="M897"/>
      <c r="N897"/>
      <c r="O897"/>
      <c r="P897"/>
      <c r="Q897"/>
      <c r="R897"/>
      <c r="S897"/>
      <c r="T897"/>
      <c r="U897"/>
      <c r="V897"/>
      <c r="W897"/>
      <c r="X897"/>
      <c r="Y897"/>
    </row>
    <row r="898" spans="10:25" ht="15" customHeight="1">
      <c r="J898"/>
      <c r="K898"/>
      <c r="L898"/>
      <c r="M898"/>
      <c r="N898"/>
      <c r="O898"/>
      <c r="P898"/>
      <c r="Q898"/>
      <c r="R898"/>
      <c r="S898"/>
      <c r="T898"/>
      <c r="U898"/>
      <c r="V898"/>
      <c r="W898"/>
      <c r="X898"/>
      <c r="Y898"/>
    </row>
    <row r="899" spans="10:25" ht="15" customHeight="1">
      <c r="J899"/>
      <c r="K899"/>
      <c r="L899"/>
      <c r="M899"/>
      <c r="N899"/>
      <c r="O899"/>
      <c r="P899"/>
      <c r="Q899"/>
      <c r="R899"/>
      <c r="S899"/>
      <c r="T899"/>
      <c r="U899"/>
      <c r="V899"/>
      <c r="W899"/>
      <c r="X899"/>
      <c r="Y899"/>
    </row>
    <row r="900" spans="10:25" ht="15" customHeight="1">
      <c r="J900"/>
      <c r="K900"/>
      <c r="L900"/>
      <c r="M900"/>
      <c r="N900"/>
      <c r="O900"/>
      <c r="P900"/>
      <c r="Q900"/>
      <c r="R900"/>
      <c r="S900"/>
      <c r="T900"/>
      <c r="U900"/>
      <c r="V900"/>
      <c r="W900"/>
      <c r="X900"/>
      <c r="Y900"/>
    </row>
    <row r="901" spans="10:25" ht="15" customHeight="1">
      <c r="J901"/>
      <c r="K901"/>
      <c r="L901"/>
      <c r="M901"/>
      <c r="N901"/>
      <c r="O901"/>
      <c r="P901"/>
      <c r="Q901"/>
      <c r="R901"/>
      <c r="S901"/>
      <c r="T901"/>
      <c r="U901"/>
      <c r="V901"/>
      <c r="W901"/>
      <c r="X901"/>
      <c r="Y901"/>
    </row>
    <row r="902" spans="10:25" ht="15" customHeight="1">
      <c r="J902"/>
      <c r="K902"/>
      <c r="L902"/>
      <c r="M902"/>
      <c r="N902"/>
      <c r="O902"/>
      <c r="P902"/>
      <c r="Q902"/>
      <c r="R902"/>
      <c r="S902"/>
      <c r="T902"/>
      <c r="U902"/>
      <c r="V902"/>
      <c r="W902"/>
      <c r="X902"/>
      <c r="Y902"/>
    </row>
    <row r="903" spans="10:25" ht="15" customHeight="1">
      <c r="J903"/>
      <c r="K903"/>
      <c r="L903"/>
      <c r="M903"/>
      <c r="N903"/>
      <c r="O903"/>
      <c r="P903"/>
      <c r="Q903"/>
      <c r="R903"/>
      <c r="S903"/>
      <c r="T903"/>
      <c r="U903"/>
      <c r="V903"/>
      <c r="W903"/>
      <c r="X903"/>
      <c r="Y903"/>
    </row>
    <row r="904" spans="10:25" ht="15" customHeight="1">
      <c r="J904"/>
      <c r="K904"/>
      <c r="L904"/>
      <c r="M904"/>
      <c r="N904"/>
      <c r="O904"/>
      <c r="P904"/>
      <c r="Q904"/>
      <c r="R904"/>
      <c r="S904"/>
      <c r="T904"/>
      <c r="U904"/>
      <c r="V904"/>
      <c r="W904"/>
      <c r="X904"/>
      <c r="Y904"/>
    </row>
    <row r="905" spans="10:25" ht="15" customHeight="1">
      <c r="J905"/>
      <c r="K905"/>
      <c r="L905"/>
      <c r="M905"/>
      <c r="N905"/>
      <c r="O905"/>
      <c r="P905"/>
      <c r="Q905"/>
      <c r="R905"/>
      <c r="S905"/>
      <c r="T905"/>
      <c r="U905"/>
      <c r="V905"/>
      <c r="W905"/>
      <c r="X905"/>
      <c r="Y905"/>
    </row>
    <row r="906" spans="10:25" ht="15" customHeight="1">
      <c r="J906"/>
      <c r="K906"/>
      <c r="L906"/>
      <c r="M906"/>
      <c r="N906"/>
      <c r="O906"/>
      <c r="P906"/>
      <c r="Q906"/>
      <c r="R906"/>
      <c r="S906"/>
      <c r="T906"/>
      <c r="U906"/>
      <c r="V906"/>
      <c r="W906"/>
      <c r="X906"/>
      <c r="Y906"/>
    </row>
    <row r="907" spans="10:25" ht="15" customHeight="1">
      <c r="J907"/>
      <c r="K907"/>
      <c r="L907"/>
      <c r="M907"/>
      <c r="N907"/>
      <c r="O907"/>
      <c r="P907"/>
      <c r="Q907"/>
      <c r="R907"/>
      <c r="S907"/>
      <c r="T907"/>
      <c r="U907"/>
      <c r="V907"/>
      <c r="W907"/>
      <c r="X907"/>
      <c r="Y907"/>
    </row>
    <row r="908" spans="10:25" ht="15" customHeight="1">
      <c r="J908"/>
      <c r="K908"/>
      <c r="L908"/>
      <c r="M908"/>
      <c r="N908"/>
      <c r="O908"/>
      <c r="P908"/>
      <c r="Q908"/>
      <c r="R908"/>
      <c r="S908"/>
      <c r="T908"/>
      <c r="U908"/>
      <c r="V908"/>
      <c r="W908"/>
      <c r="X908"/>
      <c r="Y908"/>
    </row>
    <row r="909" spans="10:25" ht="15" customHeight="1">
      <c r="J909"/>
      <c r="K909"/>
      <c r="L909"/>
      <c r="M909"/>
      <c r="N909"/>
      <c r="O909"/>
      <c r="P909"/>
      <c r="Q909"/>
      <c r="R909"/>
      <c r="S909"/>
      <c r="T909"/>
      <c r="U909"/>
      <c r="V909"/>
      <c r="W909"/>
      <c r="X909"/>
      <c r="Y909"/>
    </row>
    <row r="910" spans="10:25" ht="15" customHeight="1">
      <c r="J910"/>
      <c r="K910"/>
      <c r="L910"/>
      <c r="M910"/>
      <c r="N910"/>
      <c r="O910"/>
      <c r="P910"/>
      <c r="Q910"/>
      <c r="R910"/>
      <c r="S910"/>
      <c r="T910"/>
      <c r="U910"/>
      <c r="V910"/>
      <c r="W910"/>
      <c r="X910"/>
      <c r="Y910"/>
    </row>
    <row r="911" spans="10:25" ht="15" customHeight="1">
      <c r="J911"/>
      <c r="K911"/>
      <c r="L911"/>
      <c r="M911"/>
      <c r="N911"/>
      <c r="O911"/>
      <c r="P911"/>
      <c r="Q911"/>
      <c r="R911"/>
      <c r="S911"/>
      <c r="T911"/>
      <c r="U911"/>
      <c r="V911"/>
      <c r="W911"/>
      <c r="X911"/>
      <c r="Y911"/>
    </row>
    <row r="912" spans="10:25" ht="15" customHeight="1">
      <c r="J912"/>
      <c r="K912"/>
      <c r="L912"/>
      <c r="M912"/>
      <c r="N912"/>
      <c r="O912"/>
      <c r="P912"/>
      <c r="Q912"/>
      <c r="R912"/>
      <c r="S912"/>
      <c r="T912"/>
      <c r="U912"/>
      <c r="V912"/>
      <c r="W912"/>
      <c r="X912"/>
      <c r="Y912"/>
    </row>
    <row r="913" spans="10:25" ht="15" customHeight="1">
      <c r="J913"/>
      <c r="K913"/>
      <c r="L913"/>
      <c r="M913"/>
      <c r="N913"/>
      <c r="O913"/>
      <c r="P913"/>
      <c r="Q913"/>
      <c r="R913"/>
      <c r="S913"/>
      <c r="T913"/>
      <c r="U913"/>
      <c r="V913"/>
      <c r="W913"/>
      <c r="X913"/>
      <c r="Y913"/>
    </row>
    <row r="914" spans="10:25" ht="15" customHeight="1">
      <c r="J914"/>
      <c r="K914"/>
      <c r="L914"/>
      <c r="M914"/>
      <c r="N914"/>
      <c r="O914"/>
      <c r="P914"/>
      <c r="Q914"/>
      <c r="R914"/>
      <c r="S914"/>
      <c r="T914"/>
      <c r="U914"/>
      <c r="V914"/>
      <c r="W914"/>
      <c r="X914"/>
      <c r="Y914"/>
    </row>
    <row r="915" spans="10:25" ht="15" customHeight="1">
      <c r="J915"/>
      <c r="K915"/>
      <c r="L915"/>
      <c r="M915"/>
      <c r="N915"/>
      <c r="O915"/>
      <c r="P915"/>
      <c r="Q915"/>
      <c r="R915"/>
      <c r="S915"/>
      <c r="T915"/>
      <c r="U915"/>
      <c r="V915"/>
      <c r="W915"/>
      <c r="X915"/>
      <c r="Y915"/>
    </row>
    <row r="916" spans="10:25" ht="15" customHeight="1">
      <c r="J916"/>
      <c r="K916"/>
      <c r="L916"/>
      <c r="M916"/>
      <c r="N916"/>
      <c r="O916"/>
      <c r="P916"/>
      <c r="Q916"/>
      <c r="R916"/>
      <c r="S916"/>
      <c r="T916"/>
      <c r="U916"/>
      <c r="V916"/>
      <c r="W916"/>
      <c r="X916"/>
      <c r="Y916"/>
    </row>
    <row r="917" spans="10:25" ht="15" customHeight="1">
      <c r="J917"/>
      <c r="K917"/>
      <c r="L917"/>
      <c r="M917"/>
      <c r="N917"/>
      <c r="O917"/>
      <c r="P917"/>
      <c r="Q917"/>
      <c r="R917"/>
      <c r="S917"/>
      <c r="T917"/>
      <c r="U917"/>
      <c r="V917"/>
      <c r="W917"/>
      <c r="X917"/>
      <c r="Y917"/>
    </row>
    <row r="918" spans="10:25" ht="15" customHeight="1">
      <c r="J918"/>
      <c r="K918"/>
      <c r="L918"/>
      <c r="M918"/>
      <c r="N918"/>
      <c r="O918"/>
      <c r="P918"/>
      <c r="Q918"/>
      <c r="R918"/>
      <c r="S918"/>
      <c r="T918"/>
      <c r="U918"/>
      <c r="V918"/>
      <c r="W918"/>
      <c r="X918"/>
      <c r="Y918"/>
    </row>
    <row r="919" spans="10:25" ht="15" customHeight="1">
      <c r="J919"/>
      <c r="K919"/>
      <c r="L919"/>
      <c r="M919"/>
      <c r="N919"/>
      <c r="O919"/>
      <c r="P919"/>
      <c r="Q919"/>
      <c r="R919"/>
      <c r="S919"/>
      <c r="T919"/>
      <c r="U919"/>
      <c r="V919"/>
      <c r="W919"/>
      <c r="X919"/>
      <c r="Y919"/>
    </row>
    <row r="920" spans="10:25" ht="15" customHeight="1">
      <c r="J920"/>
      <c r="K920"/>
      <c r="L920"/>
      <c r="M920"/>
      <c r="N920"/>
      <c r="O920"/>
      <c r="P920"/>
      <c r="Q920"/>
      <c r="R920"/>
      <c r="S920"/>
      <c r="T920"/>
      <c r="U920"/>
      <c r="V920"/>
      <c r="W920"/>
      <c r="X920"/>
      <c r="Y920"/>
    </row>
    <row r="921" spans="10:25" ht="15" customHeight="1">
      <c r="J921"/>
      <c r="K921"/>
      <c r="L921"/>
      <c r="M921"/>
      <c r="N921"/>
      <c r="O921"/>
      <c r="P921"/>
      <c r="Q921"/>
      <c r="R921"/>
      <c r="S921"/>
      <c r="T921"/>
      <c r="U921"/>
      <c r="V921"/>
      <c r="W921"/>
      <c r="X921"/>
      <c r="Y921"/>
    </row>
    <row r="922" spans="10:25" ht="15" customHeight="1">
      <c r="J922"/>
      <c r="K922"/>
      <c r="L922"/>
      <c r="M922"/>
      <c r="N922"/>
      <c r="O922"/>
      <c r="P922"/>
      <c r="Q922"/>
      <c r="R922"/>
      <c r="S922"/>
      <c r="T922"/>
      <c r="U922"/>
      <c r="V922"/>
      <c r="W922"/>
      <c r="X922"/>
      <c r="Y922"/>
    </row>
    <row r="923" spans="10:25" ht="15" customHeight="1">
      <c r="J923"/>
      <c r="K923"/>
      <c r="L923"/>
      <c r="M923"/>
      <c r="N923"/>
      <c r="O923"/>
      <c r="P923"/>
      <c r="Q923"/>
      <c r="R923"/>
      <c r="S923"/>
      <c r="T923"/>
      <c r="U923"/>
      <c r="V923"/>
      <c r="W923"/>
      <c r="X923"/>
      <c r="Y923"/>
    </row>
    <row r="924" spans="10:25" ht="15" customHeight="1">
      <c r="J924"/>
      <c r="K924"/>
      <c r="L924"/>
      <c r="M924"/>
      <c r="N924"/>
      <c r="O924"/>
      <c r="P924"/>
      <c r="Q924"/>
      <c r="R924"/>
      <c r="S924"/>
      <c r="T924"/>
      <c r="U924"/>
      <c r="V924"/>
      <c r="W924"/>
      <c r="X924"/>
      <c r="Y924"/>
    </row>
    <row r="925" spans="10:25" ht="15" customHeight="1">
      <c r="J925"/>
      <c r="K925"/>
      <c r="L925"/>
      <c r="M925"/>
      <c r="N925"/>
      <c r="O925"/>
      <c r="P925"/>
      <c r="Q925"/>
      <c r="R925"/>
      <c r="S925"/>
      <c r="T925"/>
      <c r="U925"/>
      <c r="V925"/>
      <c r="W925"/>
      <c r="X925"/>
      <c r="Y925"/>
    </row>
    <row r="926" spans="10:25" ht="15" customHeight="1">
      <c r="J926"/>
      <c r="K926"/>
      <c r="L926"/>
      <c r="M926"/>
      <c r="N926"/>
      <c r="O926"/>
      <c r="P926"/>
      <c r="Q926"/>
      <c r="R926"/>
      <c r="S926"/>
      <c r="T926"/>
      <c r="U926"/>
      <c r="V926"/>
      <c r="W926"/>
      <c r="X926"/>
      <c r="Y926"/>
    </row>
    <row r="927" spans="10:25" ht="15" customHeight="1">
      <c r="J927"/>
      <c r="K927"/>
      <c r="L927"/>
      <c r="M927"/>
      <c r="N927"/>
      <c r="O927"/>
      <c r="P927"/>
      <c r="Q927"/>
      <c r="R927"/>
      <c r="S927"/>
      <c r="T927"/>
      <c r="U927"/>
      <c r="V927"/>
      <c r="W927"/>
      <c r="X927"/>
      <c r="Y927"/>
    </row>
    <row r="928" spans="10:25" ht="15" customHeight="1">
      <c r="J928"/>
      <c r="K928"/>
      <c r="L928"/>
      <c r="M928"/>
      <c r="N928"/>
      <c r="O928"/>
      <c r="P928"/>
      <c r="Q928"/>
      <c r="R928"/>
      <c r="S928"/>
      <c r="T928"/>
      <c r="U928"/>
      <c r="V928"/>
      <c r="W928"/>
      <c r="X928"/>
      <c r="Y928"/>
    </row>
    <row r="929" spans="10:25" ht="15" customHeight="1">
      <c r="J929"/>
      <c r="K929"/>
      <c r="L929"/>
      <c r="M929"/>
      <c r="N929"/>
      <c r="O929"/>
      <c r="P929"/>
      <c r="Q929"/>
      <c r="R929"/>
      <c r="S929"/>
      <c r="T929"/>
      <c r="U929"/>
      <c r="V929"/>
      <c r="W929"/>
      <c r="X929"/>
      <c r="Y929"/>
    </row>
    <row r="930" spans="10:25" ht="15" customHeight="1">
      <c r="J930"/>
      <c r="K930"/>
      <c r="L930"/>
      <c r="M930"/>
      <c r="N930"/>
      <c r="O930"/>
      <c r="P930"/>
      <c r="Q930"/>
      <c r="R930"/>
      <c r="S930"/>
      <c r="T930"/>
      <c r="U930"/>
      <c r="V930"/>
      <c r="W930"/>
      <c r="X930"/>
      <c r="Y930"/>
    </row>
    <row r="931" spans="10:25" ht="15" customHeight="1">
      <c r="J931"/>
      <c r="K931"/>
      <c r="L931"/>
      <c r="M931"/>
      <c r="N931"/>
      <c r="O931"/>
      <c r="P931"/>
      <c r="Q931"/>
      <c r="R931"/>
      <c r="S931"/>
      <c r="T931"/>
      <c r="U931"/>
      <c r="V931"/>
      <c r="W931"/>
      <c r="X931"/>
      <c r="Y931"/>
    </row>
    <row r="932" spans="10:25" ht="15" customHeight="1">
      <c r="J932"/>
      <c r="K932"/>
      <c r="L932"/>
      <c r="M932"/>
      <c r="N932"/>
      <c r="O932"/>
      <c r="P932"/>
      <c r="Q932"/>
      <c r="R932"/>
      <c r="S932"/>
      <c r="T932"/>
      <c r="U932"/>
      <c r="V932"/>
      <c r="W932"/>
      <c r="X932"/>
      <c r="Y932"/>
    </row>
    <row r="933" spans="10:25" ht="15" customHeight="1">
      <c r="J933"/>
      <c r="K933"/>
      <c r="L933"/>
      <c r="M933"/>
      <c r="N933"/>
      <c r="O933"/>
      <c r="P933"/>
      <c r="Q933"/>
      <c r="R933"/>
      <c r="S933"/>
      <c r="T933"/>
      <c r="U933"/>
      <c r="V933"/>
      <c r="W933"/>
      <c r="X933"/>
      <c r="Y933"/>
    </row>
    <row r="934" spans="10:25" ht="15" customHeight="1">
      <c r="J934"/>
      <c r="K934"/>
      <c r="L934"/>
      <c r="M934"/>
      <c r="N934"/>
      <c r="O934"/>
      <c r="P934"/>
      <c r="Q934"/>
      <c r="R934"/>
      <c r="S934"/>
      <c r="T934"/>
      <c r="U934"/>
      <c r="V934"/>
      <c r="W934"/>
      <c r="X934"/>
      <c r="Y934"/>
    </row>
    <row r="935" spans="10:25" ht="15" customHeight="1">
      <c r="J935"/>
      <c r="K935"/>
      <c r="L935"/>
      <c r="M935"/>
      <c r="N935"/>
      <c r="O935"/>
      <c r="P935"/>
      <c r="Q935"/>
      <c r="R935"/>
      <c r="S935"/>
      <c r="T935"/>
      <c r="U935"/>
      <c r="V935"/>
      <c r="W935"/>
      <c r="X935"/>
      <c r="Y935"/>
    </row>
    <row r="936" spans="10:25" ht="15" customHeight="1">
      <c r="J936"/>
      <c r="K936"/>
      <c r="L936"/>
      <c r="M936"/>
      <c r="N936"/>
      <c r="O936"/>
      <c r="P936"/>
      <c r="Q936"/>
      <c r="R936"/>
      <c r="S936"/>
      <c r="T936"/>
      <c r="U936"/>
      <c r="V936"/>
      <c r="W936"/>
      <c r="X936"/>
      <c r="Y936"/>
    </row>
    <row r="937" spans="10:25" ht="15" customHeight="1">
      <c r="J937"/>
      <c r="K937"/>
      <c r="L937"/>
      <c r="M937"/>
      <c r="N937"/>
      <c r="O937"/>
      <c r="P937"/>
      <c r="Q937"/>
      <c r="R937"/>
      <c r="S937"/>
      <c r="T937"/>
      <c r="U937"/>
      <c r="V937"/>
      <c r="W937"/>
      <c r="X937"/>
      <c r="Y937"/>
    </row>
    <row r="938" spans="10:25" ht="15" customHeight="1">
      <c r="J938"/>
      <c r="K938"/>
      <c r="L938"/>
      <c r="M938"/>
      <c r="N938"/>
      <c r="O938"/>
      <c r="P938"/>
      <c r="Q938"/>
      <c r="R938"/>
      <c r="S938"/>
      <c r="T938"/>
      <c r="U938"/>
      <c r="V938"/>
      <c r="W938"/>
      <c r="X938"/>
      <c r="Y938"/>
    </row>
    <row r="939" spans="10:25" ht="15" customHeight="1">
      <c r="J939"/>
      <c r="K939"/>
      <c r="L939"/>
      <c r="M939"/>
      <c r="N939"/>
      <c r="O939"/>
      <c r="P939"/>
      <c r="Q939"/>
      <c r="R939"/>
      <c r="S939"/>
      <c r="T939"/>
      <c r="U939"/>
      <c r="V939"/>
      <c r="W939"/>
      <c r="X939"/>
      <c r="Y939"/>
    </row>
    <row r="940" spans="10:25" ht="15" customHeight="1">
      <c r="J940"/>
      <c r="K940"/>
      <c r="L940"/>
      <c r="M940"/>
      <c r="N940"/>
      <c r="O940"/>
      <c r="P940"/>
      <c r="Q940"/>
      <c r="R940"/>
      <c r="S940"/>
      <c r="T940"/>
      <c r="U940"/>
      <c r="V940"/>
      <c r="W940"/>
      <c r="X940"/>
      <c r="Y940"/>
    </row>
    <row r="941" spans="10:25" ht="15" customHeight="1">
      <c r="J941"/>
      <c r="K941"/>
      <c r="L941"/>
      <c r="M941"/>
      <c r="N941"/>
      <c r="O941"/>
      <c r="P941"/>
      <c r="Q941"/>
      <c r="R941"/>
      <c r="S941"/>
      <c r="T941"/>
      <c r="U941"/>
      <c r="V941"/>
      <c r="W941"/>
      <c r="X941"/>
      <c r="Y941"/>
    </row>
    <row r="942" spans="10:25" ht="15" customHeight="1">
      <c r="J942"/>
      <c r="K942"/>
      <c r="L942"/>
      <c r="M942"/>
      <c r="N942"/>
      <c r="O942"/>
      <c r="P942"/>
      <c r="Q942"/>
      <c r="R942"/>
      <c r="S942"/>
      <c r="T942"/>
      <c r="U942"/>
      <c r="V942"/>
      <c r="W942"/>
      <c r="X942"/>
      <c r="Y942"/>
    </row>
    <row r="943" spans="10:25" ht="15" customHeight="1">
      <c r="J943"/>
      <c r="K943"/>
      <c r="L943"/>
      <c r="M943"/>
      <c r="N943"/>
      <c r="O943"/>
      <c r="P943"/>
      <c r="Q943"/>
      <c r="R943"/>
      <c r="S943"/>
      <c r="T943"/>
      <c r="U943"/>
      <c r="V943"/>
      <c r="W943"/>
      <c r="X943"/>
      <c r="Y943"/>
    </row>
    <row r="944" spans="10:25" ht="15" customHeight="1">
      <c r="J944"/>
      <c r="K944"/>
      <c r="L944"/>
      <c r="M944"/>
      <c r="N944"/>
      <c r="O944"/>
      <c r="P944"/>
      <c r="Q944"/>
      <c r="R944"/>
      <c r="S944"/>
      <c r="T944"/>
      <c r="U944"/>
      <c r="V944"/>
      <c r="W944"/>
      <c r="X944"/>
      <c r="Y944"/>
    </row>
    <row r="945" spans="10:25" ht="15" customHeight="1">
      <c r="J945"/>
      <c r="K945"/>
      <c r="L945"/>
      <c r="M945"/>
      <c r="N945"/>
      <c r="O945"/>
      <c r="P945"/>
      <c r="Q945"/>
      <c r="R945"/>
      <c r="S945"/>
      <c r="T945"/>
      <c r="U945"/>
      <c r="V945"/>
      <c r="W945"/>
      <c r="X945"/>
      <c r="Y945"/>
    </row>
    <row r="946" spans="10:25" ht="15" customHeight="1">
      <c r="J946"/>
      <c r="K946"/>
      <c r="L946"/>
      <c r="M946"/>
      <c r="N946"/>
      <c r="O946"/>
      <c r="P946"/>
      <c r="Q946"/>
      <c r="R946"/>
      <c r="S946"/>
      <c r="T946"/>
      <c r="U946"/>
      <c r="V946"/>
      <c r="W946"/>
      <c r="X946"/>
      <c r="Y946"/>
    </row>
    <row r="947" spans="10:25" ht="15" customHeight="1">
      <c r="J947"/>
      <c r="K947"/>
      <c r="L947"/>
      <c r="M947"/>
      <c r="N947"/>
      <c r="O947"/>
      <c r="P947"/>
      <c r="Q947"/>
      <c r="R947"/>
      <c r="S947"/>
      <c r="T947"/>
      <c r="U947"/>
      <c r="V947"/>
      <c r="W947"/>
      <c r="X947"/>
      <c r="Y947"/>
    </row>
    <row r="948" spans="10:25" ht="15" customHeight="1">
      <c r="J948"/>
      <c r="K948"/>
      <c r="L948"/>
      <c r="M948"/>
      <c r="N948"/>
      <c r="O948"/>
      <c r="P948"/>
      <c r="Q948"/>
      <c r="R948"/>
      <c r="S948"/>
      <c r="T948"/>
      <c r="U948"/>
      <c r="V948"/>
      <c r="W948"/>
      <c r="X948"/>
      <c r="Y948"/>
    </row>
    <row r="949" spans="10:25" ht="15" customHeight="1">
      <c r="J949"/>
      <c r="K949"/>
      <c r="L949"/>
      <c r="M949"/>
      <c r="N949"/>
      <c r="O949"/>
      <c r="P949"/>
      <c r="Q949"/>
      <c r="R949"/>
      <c r="S949"/>
      <c r="T949"/>
      <c r="U949"/>
      <c r="V949"/>
      <c r="W949"/>
      <c r="X949"/>
      <c r="Y949"/>
    </row>
    <row r="950" spans="10:25" ht="15" customHeight="1">
      <c r="J950"/>
      <c r="K950"/>
      <c r="L950"/>
      <c r="M950"/>
      <c r="N950"/>
      <c r="O950"/>
      <c r="P950"/>
      <c r="Q950"/>
      <c r="R950"/>
      <c r="S950"/>
      <c r="T950"/>
      <c r="U950"/>
      <c r="V950"/>
      <c r="W950"/>
      <c r="X950"/>
      <c r="Y950"/>
    </row>
    <row r="951" spans="10:25" ht="15" customHeight="1">
      <c r="J951"/>
      <c r="K951"/>
      <c r="L951"/>
      <c r="M951"/>
      <c r="N951"/>
      <c r="O951"/>
      <c r="P951"/>
      <c r="Q951"/>
      <c r="R951"/>
      <c r="S951"/>
      <c r="T951"/>
      <c r="U951"/>
      <c r="V951"/>
      <c r="W951"/>
      <c r="X951"/>
      <c r="Y951"/>
    </row>
    <row r="952" spans="10:25" ht="15" customHeight="1">
      <c r="J952"/>
      <c r="K952"/>
      <c r="L952"/>
      <c r="M952"/>
      <c r="N952"/>
      <c r="O952"/>
      <c r="P952"/>
      <c r="Q952"/>
      <c r="R952"/>
      <c r="S952"/>
      <c r="T952"/>
      <c r="U952"/>
      <c r="V952"/>
      <c r="W952"/>
      <c r="X952"/>
      <c r="Y952"/>
    </row>
    <row r="953" spans="10:25" ht="15" customHeight="1">
      <c r="J953"/>
      <c r="K953"/>
      <c r="L953"/>
      <c r="M953"/>
      <c r="N953"/>
      <c r="O953"/>
      <c r="P953"/>
      <c r="Q953"/>
      <c r="R953"/>
      <c r="S953"/>
      <c r="T953"/>
      <c r="U953"/>
      <c r="V953"/>
      <c r="W953"/>
      <c r="X953"/>
      <c r="Y953"/>
    </row>
    <row r="954" spans="10:25" ht="15" customHeight="1">
      <c r="J954"/>
      <c r="K954"/>
      <c r="L954"/>
      <c r="M954"/>
      <c r="N954"/>
      <c r="O954"/>
      <c r="P954"/>
      <c r="Q954"/>
      <c r="R954"/>
      <c r="S954"/>
      <c r="T954"/>
      <c r="U954"/>
      <c r="V954"/>
      <c r="W954"/>
      <c r="X954"/>
      <c r="Y954"/>
    </row>
    <row r="955" spans="10:25" ht="15" customHeight="1">
      <c r="J955"/>
      <c r="K955"/>
      <c r="L955"/>
      <c r="M955"/>
      <c r="N955"/>
      <c r="O955"/>
      <c r="P955"/>
      <c r="Q955"/>
      <c r="R955"/>
      <c r="S955"/>
      <c r="T955"/>
      <c r="U955"/>
      <c r="V955"/>
      <c r="W955"/>
      <c r="X955"/>
      <c r="Y955"/>
    </row>
    <row r="956" spans="10:25" ht="15" customHeight="1">
      <c r="J956"/>
      <c r="K956"/>
      <c r="L956"/>
      <c r="M956"/>
      <c r="N956"/>
      <c r="O956"/>
      <c r="P956"/>
      <c r="Q956"/>
      <c r="R956"/>
      <c r="S956"/>
      <c r="T956"/>
      <c r="U956"/>
      <c r="V956"/>
      <c r="W956"/>
      <c r="X956"/>
      <c r="Y956"/>
    </row>
    <row r="957" spans="10:25" ht="15" customHeight="1">
      <c r="J957"/>
      <c r="K957"/>
      <c r="L957"/>
      <c r="M957"/>
      <c r="N957"/>
      <c r="O957"/>
      <c r="P957"/>
      <c r="Q957"/>
      <c r="R957"/>
      <c r="S957"/>
      <c r="T957"/>
      <c r="U957"/>
      <c r="V957"/>
      <c r="W957"/>
      <c r="X957"/>
      <c r="Y957"/>
    </row>
    <row r="958" spans="10:25" ht="15" customHeight="1">
      <c r="J958"/>
      <c r="K958"/>
      <c r="L958"/>
      <c r="M958"/>
      <c r="N958"/>
      <c r="O958"/>
      <c r="P958"/>
      <c r="Q958"/>
      <c r="R958"/>
      <c r="S958"/>
      <c r="T958"/>
      <c r="U958"/>
      <c r="V958"/>
      <c r="W958"/>
      <c r="X958"/>
      <c r="Y958"/>
    </row>
    <row r="959" spans="10:25" ht="15" customHeight="1">
      <c r="J959"/>
      <c r="K959"/>
      <c r="L959"/>
      <c r="M959"/>
      <c r="N959"/>
      <c r="O959"/>
      <c r="P959"/>
      <c r="Q959"/>
      <c r="R959"/>
      <c r="S959"/>
      <c r="T959"/>
      <c r="U959"/>
      <c r="V959"/>
      <c r="W959"/>
      <c r="X959"/>
      <c r="Y959"/>
    </row>
    <row r="960" spans="10:25" ht="15" customHeight="1">
      <c r="J960"/>
      <c r="K960"/>
      <c r="L960"/>
      <c r="M960"/>
      <c r="N960"/>
      <c r="O960"/>
      <c r="P960"/>
      <c r="Q960"/>
      <c r="R960"/>
      <c r="S960"/>
      <c r="T960"/>
      <c r="U960"/>
      <c r="V960"/>
      <c r="W960"/>
      <c r="X960"/>
      <c r="Y960"/>
    </row>
    <row r="961" spans="10:25" ht="15" customHeight="1">
      <c r="J961"/>
      <c r="K961"/>
      <c r="L961"/>
      <c r="M961"/>
      <c r="N961"/>
      <c r="O961"/>
      <c r="P961"/>
      <c r="Q961"/>
      <c r="R961"/>
      <c r="S961"/>
      <c r="T961"/>
      <c r="U961"/>
      <c r="V961"/>
      <c r="W961"/>
      <c r="X961"/>
      <c r="Y961"/>
    </row>
    <row r="962" spans="10:25" ht="15" customHeight="1">
      <c r="J962"/>
      <c r="K962"/>
      <c r="L962"/>
      <c r="M962"/>
      <c r="N962"/>
      <c r="O962"/>
      <c r="P962"/>
      <c r="Q962"/>
      <c r="R962"/>
      <c r="S962"/>
      <c r="T962"/>
      <c r="U962"/>
      <c r="V962"/>
      <c r="W962"/>
      <c r="X962"/>
      <c r="Y962"/>
    </row>
    <row r="963" spans="10:25" ht="15" customHeight="1">
      <c r="J963"/>
      <c r="K963"/>
      <c r="L963"/>
      <c r="M963"/>
      <c r="N963"/>
      <c r="O963"/>
      <c r="P963"/>
      <c r="Q963"/>
      <c r="R963"/>
      <c r="S963"/>
      <c r="T963"/>
      <c r="U963"/>
      <c r="V963"/>
      <c r="W963"/>
      <c r="X963"/>
      <c r="Y963"/>
    </row>
    <row r="964" spans="10:25" ht="15" customHeight="1">
      <c r="J964"/>
      <c r="K964"/>
      <c r="L964"/>
      <c r="M964"/>
      <c r="N964"/>
      <c r="O964"/>
      <c r="P964"/>
      <c r="Q964"/>
      <c r="R964"/>
      <c r="S964"/>
      <c r="T964"/>
      <c r="U964"/>
      <c r="V964"/>
      <c r="W964"/>
      <c r="X964"/>
      <c r="Y964"/>
    </row>
    <row r="965" spans="10:25" ht="15" customHeight="1">
      <c r="J965"/>
      <c r="K965"/>
      <c r="L965"/>
      <c r="M965"/>
      <c r="N965"/>
      <c r="O965"/>
      <c r="P965"/>
      <c r="Q965"/>
      <c r="R965"/>
      <c r="S965"/>
      <c r="T965"/>
      <c r="U965"/>
      <c r="V965"/>
      <c r="W965"/>
      <c r="X965"/>
      <c r="Y965"/>
    </row>
    <row r="966" spans="10:25" ht="15" customHeight="1">
      <c r="J966"/>
      <c r="K966"/>
      <c r="L966"/>
      <c r="M966"/>
      <c r="N966"/>
      <c r="O966"/>
      <c r="P966"/>
      <c r="Q966"/>
      <c r="R966"/>
      <c r="S966"/>
      <c r="T966"/>
      <c r="U966"/>
      <c r="V966"/>
      <c r="W966"/>
      <c r="X966"/>
      <c r="Y966"/>
    </row>
    <row r="967" spans="10:25" ht="15" customHeight="1">
      <c r="J967"/>
      <c r="K967"/>
      <c r="L967"/>
      <c r="M967"/>
      <c r="N967"/>
      <c r="O967"/>
      <c r="P967"/>
      <c r="Q967"/>
      <c r="R967"/>
      <c r="S967"/>
      <c r="T967"/>
      <c r="U967"/>
      <c r="V967"/>
      <c r="W967"/>
      <c r="X967"/>
      <c r="Y967"/>
    </row>
    <row r="968" spans="10:25" ht="15" customHeight="1">
      <c r="J968"/>
      <c r="K968"/>
      <c r="L968"/>
      <c r="M968"/>
      <c r="N968"/>
      <c r="O968"/>
      <c r="P968"/>
      <c r="Q968"/>
      <c r="R968"/>
      <c r="S968"/>
      <c r="T968"/>
      <c r="U968"/>
      <c r="V968"/>
      <c r="W968"/>
      <c r="X968"/>
      <c r="Y968"/>
    </row>
    <row r="969" spans="10:25" ht="15" customHeight="1">
      <c r="J969"/>
      <c r="K969"/>
      <c r="L969"/>
      <c r="M969"/>
      <c r="N969"/>
      <c r="O969"/>
      <c r="P969"/>
      <c r="Q969"/>
      <c r="R969"/>
      <c r="S969"/>
      <c r="T969"/>
      <c r="U969"/>
      <c r="V969"/>
      <c r="W969"/>
      <c r="X969"/>
      <c r="Y969"/>
    </row>
    <row r="970" spans="10:25" ht="15" customHeight="1">
      <c r="J970"/>
      <c r="K970"/>
      <c r="L970"/>
      <c r="M970"/>
      <c r="N970"/>
      <c r="O970"/>
      <c r="P970"/>
      <c r="Q970"/>
      <c r="R970"/>
      <c r="S970"/>
      <c r="T970"/>
      <c r="U970"/>
      <c r="V970"/>
      <c r="W970"/>
      <c r="X970"/>
      <c r="Y970"/>
    </row>
    <row r="971" spans="10:25" ht="15" customHeight="1">
      <c r="J971"/>
      <c r="K971"/>
      <c r="L971"/>
      <c r="M971"/>
      <c r="N971"/>
      <c r="O971"/>
      <c r="P971"/>
      <c r="Q971"/>
      <c r="R971"/>
      <c r="S971"/>
      <c r="T971"/>
      <c r="U971"/>
      <c r="V971"/>
      <c r="W971"/>
      <c r="X971"/>
      <c r="Y971"/>
    </row>
    <row r="972" spans="10:25" ht="15" customHeight="1">
      <c r="J972"/>
      <c r="K972"/>
      <c r="L972"/>
      <c r="M972"/>
      <c r="N972"/>
      <c r="O972"/>
      <c r="P972"/>
      <c r="Q972"/>
      <c r="R972"/>
      <c r="S972"/>
      <c r="T972"/>
      <c r="U972"/>
      <c r="V972"/>
      <c r="W972"/>
      <c r="X972"/>
      <c r="Y972"/>
    </row>
    <row r="973" spans="10:25" ht="15" customHeight="1">
      <c r="J973"/>
      <c r="K973"/>
      <c r="L973"/>
      <c r="M973"/>
      <c r="N973"/>
      <c r="O973"/>
      <c r="P973"/>
      <c r="Q973"/>
      <c r="R973"/>
      <c r="S973"/>
      <c r="T973"/>
      <c r="U973"/>
      <c r="V973"/>
      <c r="W973"/>
      <c r="X973"/>
      <c r="Y973"/>
    </row>
    <row r="974" spans="10:25" ht="15" customHeight="1">
      <c r="J974"/>
      <c r="K974"/>
      <c r="L974"/>
      <c r="M974"/>
      <c r="N974"/>
      <c r="O974"/>
      <c r="P974"/>
      <c r="Q974"/>
      <c r="R974"/>
      <c r="S974"/>
      <c r="T974"/>
      <c r="U974"/>
      <c r="V974"/>
      <c r="W974"/>
      <c r="X974"/>
      <c r="Y974"/>
    </row>
    <row r="975" spans="10:25" ht="15" customHeight="1">
      <c r="J975"/>
      <c r="K975"/>
      <c r="L975"/>
      <c r="M975"/>
      <c r="N975"/>
      <c r="O975"/>
      <c r="P975"/>
      <c r="Q975"/>
      <c r="R975"/>
      <c r="S975"/>
      <c r="T975"/>
      <c r="U975"/>
      <c r="V975"/>
      <c r="W975"/>
      <c r="X975"/>
      <c r="Y975"/>
    </row>
    <row r="976" spans="10:25" ht="15" customHeight="1">
      <c r="J976"/>
      <c r="K976"/>
      <c r="L976"/>
      <c r="M976"/>
      <c r="N976"/>
      <c r="O976"/>
      <c r="P976"/>
      <c r="Q976"/>
      <c r="R976"/>
      <c r="S976"/>
      <c r="T976"/>
      <c r="U976"/>
      <c r="V976"/>
      <c r="W976"/>
      <c r="X976"/>
      <c r="Y976"/>
    </row>
    <row r="977" spans="10:25" ht="15" customHeight="1">
      <c r="J977"/>
      <c r="K977"/>
      <c r="L977"/>
      <c r="M977"/>
      <c r="N977"/>
      <c r="O977"/>
      <c r="P977"/>
      <c r="Q977"/>
      <c r="R977"/>
      <c r="S977"/>
      <c r="T977"/>
      <c r="U977"/>
      <c r="V977"/>
      <c r="W977"/>
      <c r="X977"/>
      <c r="Y977"/>
    </row>
    <row r="978" spans="10:25" ht="15" customHeight="1">
      <c r="J978"/>
      <c r="K978"/>
      <c r="L978"/>
      <c r="M978"/>
      <c r="N978"/>
      <c r="O978"/>
      <c r="P978"/>
      <c r="Q978"/>
      <c r="R978"/>
      <c r="S978"/>
      <c r="T978"/>
      <c r="U978"/>
      <c r="V978"/>
      <c r="W978"/>
      <c r="X978"/>
      <c r="Y978"/>
    </row>
    <row r="979" spans="10:25" ht="15" customHeight="1">
      <c r="J979"/>
      <c r="K979"/>
      <c r="L979"/>
      <c r="M979"/>
      <c r="N979"/>
      <c r="O979"/>
      <c r="P979"/>
      <c r="Q979"/>
      <c r="R979"/>
      <c r="S979"/>
      <c r="T979"/>
      <c r="U979"/>
      <c r="V979"/>
      <c r="W979"/>
      <c r="X979"/>
      <c r="Y979"/>
    </row>
    <row r="980" spans="10:25" ht="15" customHeight="1">
      <c r="J980"/>
      <c r="K980"/>
      <c r="L980"/>
      <c r="M980"/>
      <c r="N980"/>
      <c r="O980"/>
      <c r="P980"/>
      <c r="Q980"/>
      <c r="R980"/>
      <c r="S980"/>
      <c r="T980"/>
      <c r="U980"/>
      <c r="V980"/>
      <c r="W980"/>
      <c r="X980"/>
      <c r="Y980"/>
    </row>
    <row r="981" spans="10:25" ht="15" customHeight="1">
      <c r="J981"/>
      <c r="K981"/>
      <c r="L981"/>
      <c r="M981"/>
      <c r="N981"/>
      <c r="O981"/>
      <c r="P981"/>
      <c r="Q981"/>
      <c r="R981"/>
      <c r="S981"/>
      <c r="T981"/>
      <c r="U981"/>
      <c r="V981"/>
      <c r="W981"/>
      <c r="X981"/>
      <c r="Y981"/>
    </row>
    <row r="982" spans="10:25" ht="15" customHeight="1">
      <c r="J982"/>
      <c r="K982"/>
      <c r="L982"/>
      <c r="M982"/>
      <c r="N982"/>
      <c r="O982"/>
      <c r="P982"/>
      <c r="Q982"/>
      <c r="R982"/>
      <c r="S982"/>
      <c r="T982"/>
      <c r="U982"/>
      <c r="V982"/>
      <c r="W982"/>
      <c r="X982"/>
      <c r="Y982"/>
    </row>
    <row r="983" spans="10:25" ht="15" customHeight="1">
      <c r="J983"/>
      <c r="K983"/>
      <c r="L983"/>
      <c r="M983"/>
      <c r="N983"/>
      <c r="O983"/>
      <c r="P983"/>
      <c r="Q983"/>
      <c r="R983"/>
      <c r="S983"/>
      <c r="T983"/>
      <c r="U983"/>
      <c r="V983"/>
      <c r="W983"/>
      <c r="X983"/>
      <c r="Y983"/>
    </row>
    <row r="984" spans="10:25" ht="15" customHeight="1">
      <c r="J984"/>
      <c r="K984"/>
      <c r="L984"/>
      <c r="M984"/>
      <c r="N984"/>
      <c r="O984"/>
      <c r="P984"/>
      <c r="Q984"/>
      <c r="R984"/>
      <c r="S984"/>
      <c r="T984"/>
      <c r="U984"/>
      <c r="V984"/>
      <c r="W984"/>
      <c r="X984"/>
      <c r="Y984"/>
    </row>
    <row r="985" spans="10:25" ht="15" customHeight="1">
      <c r="J985"/>
      <c r="K985"/>
      <c r="L985"/>
      <c r="M985"/>
      <c r="N985"/>
      <c r="O985"/>
      <c r="P985"/>
      <c r="Q985"/>
      <c r="R985"/>
      <c r="S985"/>
      <c r="T985"/>
      <c r="U985"/>
      <c r="V985"/>
      <c r="W985"/>
      <c r="X985"/>
      <c r="Y985"/>
    </row>
    <row r="986" spans="10:25" ht="15" customHeight="1">
      <c r="J986"/>
      <c r="K986"/>
      <c r="L986"/>
      <c r="M986"/>
      <c r="N986"/>
      <c r="O986"/>
      <c r="P986"/>
      <c r="Q986"/>
      <c r="R986"/>
      <c r="S986"/>
      <c r="T986"/>
      <c r="U986"/>
      <c r="V986"/>
      <c r="W986"/>
      <c r="X986"/>
      <c r="Y986"/>
    </row>
    <row r="987" spans="10:25" ht="15" customHeight="1">
      <c r="J987"/>
      <c r="K987"/>
      <c r="L987"/>
      <c r="M987"/>
      <c r="N987"/>
      <c r="O987"/>
      <c r="P987"/>
      <c r="Q987"/>
      <c r="R987"/>
      <c r="S987"/>
      <c r="T987"/>
      <c r="U987"/>
      <c r="V987"/>
      <c r="W987"/>
      <c r="X987"/>
      <c r="Y987"/>
    </row>
    <row r="988" spans="10:25" ht="15" customHeight="1">
      <c r="J988"/>
      <c r="K988"/>
      <c r="L988"/>
      <c r="M988"/>
      <c r="N988"/>
      <c r="O988"/>
      <c r="P988"/>
      <c r="Q988"/>
      <c r="R988"/>
      <c r="S988"/>
      <c r="T988"/>
      <c r="U988"/>
      <c r="V988"/>
      <c r="W988"/>
      <c r="X988"/>
      <c r="Y988"/>
    </row>
    <row r="989" spans="10:25" ht="15" customHeight="1">
      <c r="J989"/>
      <c r="K989"/>
      <c r="L989"/>
      <c r="M989"/>
      <c r="N989"/>
      <c r="O989"/>
      <c r="P989"/>
      <c r="Q989"/>
      <c r="R989"/>
      <c r="S989"/>
      <c r="T989"/>
      <c r="U989"/>
      <c r="V989"/>
      <c r="W989"/>
      <c r="X989"/>
      <c r="Y989"/>
    </row>
    <row r="990" spans="10:25" ht="15" customHeight="1">
      <c r="J990"/>
      <c r="K990"/>
      <c r="L990"/>
      <c r="M990"/>
      <c r="N990"/>
      <c r="O990"/>
      <c r="P990"/>
      <c r="Q990"/>
      <c r="R990"/>
      <c r="S990"/>
      <c r="T990"/>
      <c r="U990"/>
      <c r="V990"/>
      <c r="W990"/>
      <c r="X990"/>
      <c r="Y990"/>
    </row>
    <row r="991" spans="10:25" ht="15" customHeight="1">
      <c r="J991"/>
      <c r="K991"/>
      <c r="L991"/>
      <c r="M991"/>
      <c r="N991"/>
      <c r="O991"/>
      <c r="P991"/>
      <c r="Q991"/>
      <c r="R991"/>
      <c r="S991"/>
      <c r="T991"/>
      <c r="U991"/>
      <c r="V991"/>
      <c r="W991"/>
      <c r="X991"/>
      <c r="Y991"/>
    </row>
    <row r="992" spans="10:25" ht="15" customHeight="1">
      <c r="J992"/>
      <c r="K992"/>
      <c r="L992"/>
      <c r="M992"/>
      <c r="N992"/>
      <c r="O992"/>
      <c r="P992"/>
      <c r="Q992"/>
      <c r="R992"/>
      <c r="S992"/>
      <c r="T992"/>
      <c r="U992"/>
      <c r="V992"/>
      <c r="W992"/>
      <c r="X992"/>
      <c r="Y992"/>
    </row>
    <row r="993" spans="10:25" ht="15" customHeight="1">
      <c r="J993"/>
      <c r="K993"/>
      <c r="L993"/>
      <c r="M993"/>
      <c r="N993"/>
      <c r="O993"/>
      <c r="P993"/>
      <c r="Q993"/>
      <c r="R993"/>
      <c r="S993"/>
      <c r="T993"/>
      <c r="U993"/>
      <c r="V993"/>
      <c r="W993"/>
      <c r="X993"/>
      <c r="Y993"/>
    </row>
    <row r="994" spans="10:25" ht="15" customHeight="1">
      <c r="J994"/>
      <c r="K994"/>
      <c r="L994"/>
      <c r="M994"/>
      <c r="N994"/>
      <c r="O994"/>
      <c r="P994"/>
      <c r="Q994"/>
      <c r="R994"/>
      <c r="S994"/>
      <c r="T994"/>
      <c r="U994"/>
      <c r="V994"/>
      <c r="W994"/>
      <c r="X994"/>
      <c r="Y994"/>
    </row>
    <row r="995" spans="10:25" ht="15" customHeight="1">
      <c r="J995"/>
      <c r="K995"/>
      <c r="L995"/>
      <c r="M995"/>
      <c r="N995"/>
      <c r="O995"/>
      <c r="P995"/>
      <c r="Q995"/>
      <c r="R995"/>
      <c r="S995"/>
      <c r="T995"/>
      <c r="U995"/>
      <c r="V995"/>
      <c r="W995"/>
      <c r="X995"/>
      <c r="Y995"/>
    </row>
    <row r="996" spans="10:25" ht="15" customHeight="1">
      <c r="J996"/>
      <c r="K996"/>
      <c r="L996"/>
      <c r="M996"/>
      <c r="N996"/>
      <c r="O996"/>
      <c r="P996"/>
      <c r="Q996"/>
      <c r="R996"/>
      <c r="S996"/>
      <c r="T996"/>
      <c r="U996"/>
      <c r="V996"/>
      <c r="W996"/>
      <c r="X996"/>
      <c r="Y996"/>
    </row>
    <row r="997" spans="10:25" ht="15" customHeight="1">
      <c r="J997"/>
      <c r="K997"/>
      <c r="L997"/>
      <c r="M997"/>
      <c r="N997"/>
      <c r="O997"/>
      <c r="P997"/>
      <c r="Q997"/>
      <c r="R997"/>
      <c r="S997"/>
      <c r="T997"/>
      <c r="U997"/>
      <c r="V997"/>
      <c r="W997"/>
      <c r="X997"/>
      <c r="Y997"/>
    </row>
    <row r="998" spans="10:25" ht="15" customHeight="1">
      <c r="J998"/>
      <c r="K998"/>
      <c r="L998"/>
      <c r="M998"/>
      <c r="N998"/>
      <c r="O998"/>
      <c r="P998"/>
      <c r="Q998"/>
      <c r="R998"/>
      <c r="S998"/>
      <c r="T998"/>
      <c r="U998"/>
      <c r="V998"/>
      <c r="W998"/>
      <c r="X998"/>
      <c r="Y998"/>
    </row>
    <row r="999" spans="10:25" ht="15" customHeight="1">
      <c r="J999"/>
      <c r="K999"/>
      <c r="L999"/>
      <c r="M999"/>
      <c r="N999"/>
      <c r="O999"/>
      <c r="P999"/>
      <c r="Q999"/>
      <c r="R999"/>
      <c r="S999"/>
      <c r="T999"/>
      <c r="U999"/>
      <c r="V999"/>
      <c r="W999"/>
      <c r="X999"/>
      <c r="Y999"/>
    </row>
    <row r="1000" spans="10:25" ht="15" customHeight="1">
      <c r="J1000"/>
      <c r="K1000"/>
      <c r="L1000"/>
      <c r="M1000"/>
      <c r="N1000"/>
      <c r="O1000"/>
      <c r="P1000"/>
      <c r="Q1000"/>
      <c r="R1000"/>
      <c r="S1000"/>
      <c r="T1000"/>
      <c r="U1000"/>
      <c r="V1000"/>
      <c r="W1000"/>
      <c r="X1000"/>
      <c r="Y1000"/>
    </row>
    <row r="1001" spans="10:25" ht="15" customHeight="1">
      <c r="J1001"/>
      <c r="K1001"/>
      <c r="L1001"/>
      <c r="M1001"/>
      <c r="N1001"/>
      <c r="O1001"/>
      <c r="P1001"/>
      <c r="Q1001"/>
      <c r="R1001"/>
      <c r="S1001"/>
      <c r="T1001"/>
      <c r="U1001"/>
      <c r="V1001"/>
      <c r="W1001"/>
      <c r="X1001"/>
      <c r="Y1001"/>
    </row>
    <row r="1002" spans="10:25" ht="15" customHeight="1">
      <c r="J1002"/>
      <c r="K1002"/>
      <c r="L1002"/>
      <c r="M1002"/>
      <c r="N1002"/>
      <c r="O1002"/>
      <c r="P1002"/>
      <c r="Q1002"/>
      <c r="R1002"/>
      <c r="S1002"/>
      <c r="T1002"/>
      <c r="U1002"/>
      <c r="V1002"/>
      <c r="W1002"/>
      <c r="X1002"/>
      <c r="Y1002"/>
    </row>
    <row r="1003" spans="10:25" ht="15" customHeight="1">
      <c r="J1003"/>
      <c r="K1003"/>
      <c r="L1003"/>
      <c r="M1003"/>
      <c r="N1003"/>
      <c r="O1003"/>
      <c r="P1003"/>
      <c r="Q1003"/>
      <c r="R1003"/>
      <c r="S1003"/>
      <c r="T1003"/>
      <c r="U1003"/>
      <c r="V1003"/>
      <c r="W1003"/>
      <c r="X1003"/>
      <c r="Y1003"/>
    </row>
    <row r="1004" spans="10:25" ht="15" customHeight="1">
      <c r="J1004"/>
      <c r="K1004"/>
      <c r="L1004"/>
      <c r="M1004"/>
      <c r="N1004"/>
      <c r="O1004"/>
      <c r="P1004"/>
      <c r="Q1004"/>
      <c r="R1004"/>
      <c r="S1004"/>
      <c r="T1004"/>
      <c r="U1004"/>
      <c r="V1004"/>
      <c r="W1004"/>
      <c r="X1004"/>
      <c r="Y1004"/>
    </row>
    <row r="1005" spans="10:25" ht="15" customHeight="1">
      <c r="J1005"/>
      <c r="K1005"/>
      <c r="L1005"/>
      <c r="M1005"/>
      <c r="N1005"/>
      <c r="O1005"/>
      <c r="P1005"/>
      <c r="Q1005"/>
      <c r="R1005"/>
      <c r="S1005"/>
      <c r="T1005"/>
      <c r="U1005"/>
      <c r="V1005"/>
      <c r="W1005"/>
      <c r="X1005"/>
      <c r="Y1005"/>
    </row>
    <row r="1006" spans="10:25" ht="15" customHeight="1">
      <c r="J1006"/>
      <c r="K1006"/>
      <c r="L1006"/>
      <c r="M1006"/>
      <c r="N1006"/>
      <c r="O1006"/>
      <c r="P1006"/>
      <c r="Q1006"/>
      <c r="R1006"/>
      <c r="S1006"/>
      <c r="T1006"/>
      <c r="U1006"/>
      <c r="V1006"/>
      <c r="W1006"/>
      <c r="X1006"/>
      <c r="Y1006"/>
    </row>
    <row r="1007" spans="10:25" ht="15" customHeight="1">
      <c r="J1007"/>
      <c r="K1007"/>
      <c r="L1007"/>
      <c r="M1007"/>
      <c r="N1007"/>
      <c r="O1007"/>
      <c r="P1007"/>
      <c r="Q1007"/>
      <c r="R1007"/>
      <c r="S1007"/>
      <c r="T1007"/>
      <c r="U1007"/>
      <c r="V1007"/>
      <c r="W1007"/>
      <c r="X1007"/>
      <c r="Y1007"/>
    </row>
    <row r="1008" spans="10:25" ht="15" customHeight="1">
      <c r="J1008"/>
      <c r="K1008"/>
      <c r="L1008"/>
      <c r="M1008"/>
      <c r="N1008"/>
      <c r="O1008"/>
      <c r="P1008"/>
      <c r="Q1008"/>
      <c r="R1008"/>
      <c r="S1008"/>
      <c r="T1008"/>
      <c r="U1008"/>
      <c r="V1008"/>
      <c r="W1008"/>
      <c r="X1008"/>
      <c r="Y1008"/>
    </row>
    <row r="1009" spans="10:25" ht="15" customHeight="1">
      <c r="J1009"/>
      <c r="K1009"/>
      <c r="L1009"/>
      <c r="M1009"/>
      <c r="N1009"/>
      <c r="O1009"/>
      <c r="P1009"/>
      <c r="Q1009"/>
      <c r="R1009"/>
      <c r="S1009"/>
      <c r="T1009"/>
      <c r="U1009"/>
      <c r="V1009"/>
      <c r="W1009"/>
      <c r="X1009"/>
      <c r="Y1009"/>
    </row>
    <row r="1010" spans="10:25" ht="15" customHeight="1">
      <c r="J1010"/>
      <c r="K1010"/>
      <c r="L1010"/>
      <c r="M1010"/>
      <c r="N1010"/>
      <c r="O1010"/>
      <c r="P1010"/>
      <c r="Q1010"/>
      <c r="R1010"/>
      <c r="S1010"/>
      <c r="T1010"/>
      <c r="U1010"/>
      <c r="V1010"/>
      <c r="W1010"/>
      <c r="X1010"/>
      <c r="Y1010"/>
    </row>
    <row r="1011" spans="10:25" ht="15" customHeight="1">
      <c r="J1011"/>
      <c r="K1011"/>
      <c r="L1011"/>
      <c r="M1011"/>
      <c r="N1011"/>
      <c r="O1011"/>
      <c r="P1011"/>
      <c r="Q1011"/>
      <c r="R1011"/>
      <c r="S1011"/>
      <c r="T1011"/>
      <c r="U1011"/>
      <c r="V1011"/>
      <c r="W1011"/>
      <c r="X1011"/>
      <c r="Y1011"/>
    </row>
    <row r="1012" spans="10:25" ht="15" customHeight="1">
      <c r="J1012"/>
      <c r="K1012"/>
      <c r="L1012"/>
      <c r="M1012"/>
      <c r="N1012"/>
      <c r="O1012"/>
      <c r="P1012"/>
      <c r="Q1012"/>
      <c r="R1012"/>
      <c r="S1012"/>
      <c r="T1012"/>
      <c r="U1012"/>
      <c r="V1012"/>
      <c r="W1012"/>
      <c r="X1012"/>
      <c r="Y1012"/>
    </row>
    <row r="1013" spans="10:25" ht="15" customHeight="1">
      <c r="J1013"/>
      <c r="K1013"/>
      <c r="L1013"/>
      <c r="M1013"/>
      <c r="N1013"/>
      <c r="O1013"/>
      <c r="P1013"/>
      <c r="Q1013"/>
      <c r="R1013"/>
      <c r="S1013"/>
      <c r="T1013"/>
      <c r="U1013"/>
      <c r="V1013"/>
      <c r="W1013"/>
      <c r="X1013"/>
      <c r="Y1013"/>
    </row>
    <row r="1014" spans="10:25" ht="15" customHeight="1">
      <c r="J1014"/>
      <c r="K1014"/>
      <c r="L1014"/>
      <c r="M1014"/>
      <c r="N1014"/>
      <c r="O1014"/>
      <c r="P1014"/>
      <c r="Q1014"/>
      <c r="R1014"/>
      <c r="S1014"/>
      <c r="T1014"/>
      <c r="U1014"/>
      <c r="V1014"/>
      <c r="W1014"/>
      <c r="X1014"/>
      <c r="Y1014"/>
    </row>
    <row r="1015" spans="10:25" ht="15" customHeight="1">
      <c r="J1015"/>
      <c r="K1015"/>
      <c r="L1015"/>
      <c r="M1015"/>
      <c r="N1015"/>
      <c r="O1015"/>
      <c r="P1015"/>
      <c r="Q1015"/>
      <c r="R1015"/>
      <c r="S1015"/>
      <c r="T1015"/>
      <c r="U1015"/>
      <c r="V1015"/>
      <c r="W1015"/>
      <c r="X1015"/>
      <c r="Y1015"/>
    </row>
    <row r="1016" spans="10:25" ht="15" customHeight="1">
      <c r="J1016"/>
      <c r="K1016"/>
      <c r="L1016"/>
      <c r="M1016"/>
      <c r="N1016"/>
      <c r="O1016"/>
      <c r="P1016"/>
      <c r="Q1016"/>
      <c r="R1016"/>
      <c r="S1016"/>
      <c r="T1016"/>
      <c r="U1016"/>
      <c r="V1016"/>
      <c r="W1016"/>
      <c r="X1016"/>
      <c r="Y1016"/>
    </row>
    <row r="1017" spans="10:25" ht="15" customHeight="1">
      <c r="J1017"/>
      <c r="K1017"/>
      <c r="L1017"/>
      <c r="M1017"/>
      <c r="N1017"/>
      <c r="O1017"/>
      <c r="P1017"/>
      <c r="Q1017"/>
      <c r="R1017"/>
      <c r="S1017"/>
      <c r="T1017"/>
      <c r="U1017"/>
      <c r="V1017"/>
      <c r="W1017"/>
      <c r="X1017"/>
      <c r="Y1017"/>
    </row>
    <row r="1018" spans="10:25" ht="15" customHeight="1">
      <c r="J1018"/>
      <c r="K1018"/>
      <c r="L1018"/>
      <c r="M1018"/>
      <c r="N1018"/>
      <c r="O1018"/>
      <c r="P1018"/>
      <c r="Q1018"/>
      <c r="R1018"/>
      <c r="S1018"/>
      <c r="T1018"/>
      <c r="U1018"/>
      <c r="V1018"/>
      <c r="W1018"/>
      <c r="X1018"/>
      <c r="Y1018"/>
    </row>
    <row r="1019" spans="10:25" ht="15" customHeight="1">
      <c r="J1019"/>
      <c r="K1019"/>
      <c r="L1019"/>
      <c r="M1019"/>
      <c r="N1019"/>
      <c r="O1019"/>
      <c r="P1019"/>
      <c r="Q1019"/>
      <c r="R1019"/>
      <c r="S1019"/>
      <c r="T1019"/>
      <c r="U1019"/>
      <c r="V1019"/>
      <c r="W1019"/>
      <c r="X1019"/>
      <c r="Y1019"/>
    </row>
    <row r="1020" spans="10:25" ht="15" customHeight="1">
      <c r="J1020"/>
      <c r="K1020"/>
      <c r="L1020"/>
      <c r="M1020"/>
      <c r="N1020"/>
      <c r="O1020"/>
      <c r="P1020"/>
      <c r="Q1020"/>
      <c r="R1020"/>
      <c r="S1020"/>
      <c r="T1020"/>
      <c r="U1020"/>
      <c r="V1020"/>
      <c r="W1020"/>
      <c r="X1020"/>
      <c r="Y1020"/>
    </row>
    <row r="1021" spans="10:25" ht="15" customHeight="1">
      <c r="J1021"/>
      <c r="K1021"/>
      <c r="L1021"/>
      <c r="M1021"/>
      <c r="N1021"/>
      <c r="O1021"/>
      <c r="P1021"/>
      <c r="Q1021"/>
      <c r="R1021"/>
      <c r="S1021"/>
      <c r="T1021"/>
      <c r="U1021"/>
      <c r="V1021"/>
      <c r="W1021"/>
      <c r="X1021"/>
      <c r="Y1021"/>
    </row>
    <row r="1022" spans="10:25" ht="15" customHeight="1">
      <c r="J1022"/>
      <c r="K1022"/>
      <c r="L1022"/>
      <c r="M1022"/>
      <c r="N1022"/>
      <c r="O1022"/>
      <c r="P1022"/>
      <c r="Q1022"/>
      <c r="R1022"/>
      <c r="S1022"/>
      <c r="T1022"/>
      <c r="U1022"/>
      <c r="V1022"/>
      <c r="W1022"/>
      <c r="X1022"/>
      <c r="Y1022"/>
    </row>
    <row r="1023" spans="10:25" ht="15" customHeight="1">
      <c r="J1023"/>
      <c r="K1023"/>
      <c r="L1023"/>
      <c r="M1023"/>
      <c r="N1023"/>
      <c r="O1023"/>
      <c r="P1023"/>
      <c r="Q1023"/>
      <c r="R1023"/>
      <c r="S1023"/>
      <c r="T1023"/>
      <c r="U1023"/>
      <c r="V1023"/>
      <c r="W1023"/>
      <c r="X1023"/>
      <c r="Y1023"/>
    </row>
    <row r="1024" spans="10:25" ht="15" customHeight="1">
      <c r="J1024"/>
      <c r="K1024"/>
      <c r="L1024"/>
      <c r="M1024"/>
      <c r="N1024"/>
      <c r="O1024"/>
      <c r="P1024"/>
      <c r="Q1024"/>
      <c r="R1024"/>
      <c r="S1024"/>
      <c r="T1024"/>
      <c r="U1024"/>
      <c r="V1024"/>
      <c r="W1024"/>
      <c r="X1024"/>
      <c r="Y1024"/>
    </row>
    <row r="1025" spans="10:25" ht="15" customHeight="1">
      <c r="J1025"/>
      <c r="K1025"/>
      <c r="L1025"/>
      <c r="M1025"/>
      <c r="N1025"/>
      <c r="O1025"/>
      <c r="P1025"/>
      <c r="Q1025"/>
      <c r="R1025"/>
      <c r="S1025"/>
      <c r="T1025"/>
      <c r="U1025"/>
      <c r="V1025"/>
      <c r="W1025"/>
      <c r="X1025"/>
      <c r="Y1025"/>
    </row>
    <row r="1026" spans="10:25" ht="15" customHeight="1">
      <c r="J1026"/>
      <c r="K1026"/>
      <c r="L1026"/>
      <c r="M1026"/>
      <c r="N1026"/>
      <c r="O1026"/>
      <c r="P1026"/>
      <c r="Q1026"/>
      <c r="R1026"/>
      <c r="S1026"/>
      <c r="T1026"/>
      <c r="U1026"/>
      <c r="V1026"/>
      <c r="W1026"/>
      <c r="X1026"/>
      <c r="Y1026"/>
    </row>
    <row r="1027" spans="10:25" ht="15" customHeight="1">
      <c r="J1027"/>
      <c r="K1027"/>
      <c r="L1027"/>
      <c r="M1027"/>
      <c r="N1027"/>
      <c r="O1027"/>
      <c r="P1027"/>
      <c r="Q1027"/>
      <c r="R1027"/>
      <c r="S1027"/>
      <c r="T1027"/>
      <c r="U1027"/>
      <c r="V1027"/>
      <c r="W1027"/>
      <c r="X1027"/>
      <c r="Y1027"/>
    </row>
    <row r="1028" spans="10:25" ht="15" customHeight="1">
      <c r="J1028"/>
      <c r="K1028"/>
      <c r="L1028"/>
      <c r="M1028"/>
      <c r="N1028"/>
      <c r="O1028"/>
      <c r="P1028"/>
      <c r="Q1028"/>
      <c r="R1028"/>
      <c r="S1028"/>
      <c r="T1028"/>
      <c r="U1028"/>
      <c r="V1028"/>
      <c r="W1028"/>
      <c r="X1028"/>
      <c r="Y1028"/>
    </row>
    <row r="1029" spans="10:25" ht="15" customHeight="1">
      <c r="J1029"/>
      <c r="K1029"/>
      <c r="L1029"/>
      <c r="M1029"/>
      <c r="N1029"/>
      <c r="O1029"/>
      <c r="P1029"/>
      <c r="Q1029"/>
      <c r="R1029"/>
      <c r="S1029"/>
      <c r="T1029"/>
      <c r="U1029"/>
      <c r="V1029"/>
      <c r="W1029"/>
      <c r="X1029"/>
      <c r="Y1029"/>
    </row>
    <row r="1030" spans="10:25" ht="15" customHeight="1">
      <c r="J1030"/>
      <c r="K1030"/>
      <c r="L1030"/>
      <c r="M1030"/>
      <c r="N1030"/>
      <c r="O1030"/>
      <c r="P1030"/>
      <c r="Q1030"/>
      <c r="R1030"/>
      <c r="S1030"/>
      <c r="T1030"/>
      <c r="U1030"/>
      <c r="V1030"/>
      <c r="W1030"/>
      <c r="X1030"/>
      <c r="Y1030"/>
    </row>
    <row r="1031" spans="10:25" ht="15" customHeight="1">
      <c r="J1031"/>
      <c r="K1031"/>
      <c r="L1031"/>
      <c r="M1031"/>
      <c r="N1031"/>
      <c r="O1031"/>
      <c r="P1031"/>
      <c r="Q1031"/>
      <c r="R1031"/>
      <c r="S1031"/>
      <c r="T1031"/>
      <c r="U1031"/>
      <c r="V1031"/>
      <c r="W1031"/>
      <c r="X1031"/>
      <c r="Y1031"/>
    </row>
    <row r="1032" spans="10:25" ht="15" customHeight="1">
      <c r="J1032"/>
      <c r="K1032"/>
      <c r="L1032"/>
      <c r="M1032"/>
      <c r="N1032"/>
      <c r="O1032"/>
      <c r="P1032"/>
      <c r="Q1032"/>
      <c r="R1032"/>
      <c r="S1032"/>
      <c r="T1032"/>
      <c r="U1032"/>
      <c r="V1032"/>
      <c r="W1032"/>
      <c r="X1032"/>
      <c r="Y1032"/>
    </row>
    <row r="1033" spans="10:25" ht="15" customHeight="1">
      <c r="J1033"/>
      <c r="K1033"/>
      <c r="L1033"/>
      <c r="M1033"/>
      <c r="N1033"/>
      <c r="O1033"/>
      <c r="P1033"/>
      <c r="Q1033"/>
      <c r="R1033"/>
      <c r="S1033"/>
      <c r="T1033"/>
      <c r="U1033"/>
      <c r="V1033"/>
      <c r="W1033"/>
      <c r="X1033"/>
      <c r="Y1033"/>
    </row>
    <row r="1034" spans="10:25" ht="15" customHeight="1">
      <c r="J1034"/>
      <c r="K1034"/>
      <c r="L1034"/>
      <c r="M1034"/>
      <c r="N1034"/>
      <c r="O1034"/>
      <c r="P1034"/>
      <c r="Q1034"/>
      <c r="R1034"/>
      <c r="S1034"/>
      <c r="T1034"/>
      <c r="U1034"/>
      <c r="V1034"/>
      <c r="W1034"/>
      <c r="X1034"/>
      <c r="Y1034"/>
    </row>
    <row r="1035" spans="10:25" ht="15" customHeight="1">
      <c r="J1035"/>
      <c r="K1035"/>
      <c r="L1035"/>
      <c r="M1035"/>
      <c r="N1035"/>
      <c r="O1035"/>
      <c r="P1035"/>
      <c r="Q1035"/>
      <c r="R1035"/>
      <c r="S1035"/>
      <c r="T1035"/>
      <c r="U1035"/>
      <c r="V1035"/>
      <c r="W1035"/>
      <c r="X1035"/>
      <c r="Y1035"/>
    </row>
    <row r="1036" spans="10:25" ht="15" customHeight="1">
      <c r="J1036"/>
      <c r="K1036"/>
      <c r="L1036"/>
      <c r="M1036"/>
      <c r="N1036"/>
      <c r="O1036"/>
      <c r="P1036"/>
      <c r="Q1036"/>
      <c r="R1036"/>
      <c r="S1036"/>
      <c r="T1036"/>
      <c r="U1036"/>
      <c r="V1036"/>
      <c r="W1036"/>
      <c r="X1036"/>
      <c r="Y1036"/>
    </row>
    <row r="1037" spans="10:25" ht="15" customHeight="1">
      <c r="J1037"/>
      <c r="K1037"/>
      <c r="L1037"/>
      <c r="M1037"/>
      <c r="N1037"/>
      <c r="O1037"/>
      <c r="P1037"/>
      <c r="Q1037"/>
      <c r="R1037"/>
      <c r="S1037"/>
      <c r="T1037"/>
      <c r="U1037"/>
      <c r="V1037"/>
      <c r="W1037"/>
      <c r="X1037"/>
      <c r="Y1037"/>
    </row>
    <row r="1038" spans="10:25" ht="15" customHeight="1">
      <c r="J1038"/>
      <c r="K1038"/>
      <c r="L1038"/>
      <c r="M1038"/>
      <c r="N1038"/>
      <c r="O1038"/>
      <c r="P1038"/>
      <c r="Q1038"/>
      <c r="R1038"/>
      <c r="S1038"/>
      <c r="T1038"/>
      <c r="U1038"/>
      <c r="V1038"/>
      <c r="W1038"/>
      <c r="X1038"/>
      <c r="Y1038"/>
    </row>
    <row r="1039" spans="10:25" ht="15" customHeight="1">
      <c r="J1039"/>
      <c r="K1039"/>
      <c r="L1039"/>
      <c r="M1039"/>
      <c r="N1039"/>
      <c r="O1039"/>
      <c r="P1039"/>
      <c r="Q1039"/>
      <c r="R1039"/>
      <c r="S1039"/>
      <c r="T1039"/>
      <c r="U1039"/>
      <c r="V1039"/>
      <c r="W1039"/>
      <c r="X1039"/>
      <c r="Y1039"/>
    </row>
    <row r="1040" spans="10:25" ht="15" customHeight="1">
      <c r="J1040"/>
      <c r="K1040"/>
      <c r="L1040"/>
      <c r="M1040"/>
      <c r="N1040"/>
      <c r="O1040"/>
      <c r="P1040"/>
      <c r="Q1040"/>
      <c r="R1040"/>
      <c r="S1040"/>
      <c r="T1040"/>
      <c r="U1040"/>
      <c r="V1040"/>
      <c r="W1040"/>
      <c r="X1040"/>
      <c r="Y1040"/>
    </row>
    <row r="1041" spans="10:25" ht="15" customHeight="1">
      <c r="J1041"/>
      <c r="K1041"/>
      <c r="L1041"/>
      <c r="M1041"/>
      <c r="N1041"/>
      <c r="O1041"/>
      <c r="P1041"/>
      <c r="Q1041"/>
      <c r="R1041"/>
      <c r="S1041"/>
      <c r="T1041"/>
      <c r="U1041"/>
      <c r="V1041"/>
      <c r="W1041"/>
      <c r="X1041"/>
      <c r="Y1041"/>
    </row>
    <row r="1042" spans="10:25" ht="15" customHeight="1">
      <c r="J1042"/>
      <c r="K1042"/>
      <c r="L1042"/>
      <c r="M1042"/>
      <c r="N1042"/>
      <c r="O1042"/>
      <c r="P1042"/>
      <c r="Q1042"/>
      <c r="R1042"/>
      <c r="S1042"/>
      <c r="T1042"/>
      <c r="U1042"/>
      <c r="V1042"/>
      <c r="W1042"/>
      <c r="X1042"/>
      <c r="Y1042"/>
    </row>
    <row r="1043" spans="10:25" ht="15" customHeight="1">
      <c r="J1043"/>
      <c r="K1043"/>
      <c r="L1043"/>
      <c r="M1043"/>
      <c r="N1043"/>
      <c r="O1043"/>
      <c r="P1043"/>
      <c r="Q1043"/>
      <c r="R1043"/>
      <c r="S1043"/>
      <c r="T1043"/>
      <c r="U1043"/>
      <c r="V1043"/>
      <c r="W1043"/>
      <c r="X1043"/>
      <c r="Y1043"/>
    </row>
    <row r="1044" spans="10:25" ht="15" customHeight="1">
      <c r="J1044"/>
      <c r="K1044"/>
      <c r="L1044"/>
      <c r="M1044"/>
      <c r="N1044"/>
      <c r="O1044"/>
      <c r="P1044"/>
      <c r="Q1044"/>
      <c r="R1044"/>
      <c r="S1044"/>
      <c r="T1044"/>
      <c r="U1044"/>
      <c r="V1044"/>
      <c r="W1044"/>
      <c r="X1044"/>
      <c r="Y1044"/>
    </row>
    <row r="1045" spans="10:25" ht="15" customHeight="1">
      <c r="J1045"/>
      <c r="K1045"/>
      <c r="L1045"/>
      <c r="M1045"/>
      <c r="N1045"/>
      <c r="O1045"/>
      <c r="P1045"/>
      <c r="Q1045"/>
      <c r="R1045"/>
      <c r="S1045"/>
      <c r="T1045"/>
      <c r="U1045"/>
      <c r="V1045"/>
      <c r="W1045"/>
      <c r="X1045"/>
      <c r="Y1045"/>
    </row>
    <row r="1046" spans="10:25" ht="15" customHeight="1">
      <c r="J1046"/>
      <c r="K1046"/>
      <c r="L1046"/>
      <c r="M1046"/>
      <c r="N1046"/>
      <c r="O1046"/>
      <c r="P1046"/>
      <c r="Q1046"/>
      <c r="R1046"/>
      <c r="S1046"/>
      <c r="T1046"/>
      <c r="U1046"/>
      <c r="V1046"/>
      <c r="W1046"/>
      <c r="X1046"/>
      <c r="Y1046"/>
    </row>
    <row r="1047" spans="10:25" ht="15" customHeight="1">
      <c r="J1047"/>
      <c r="K1047"/>
      <c r="L1047"/>
      <c r="M1047"/>
      <c r="N1047"/>
      <c r="O1047"/>
      <c r="P1047"/>
      <c r="Q1047"/>
      <c r="R1047"/>
      <c r="S1047"/>
      <c r="T1047"/>
      <c r="U1047"/>
      <c r="V1047"/>
      <c r="W1047"/>
      <c r="X1047"/>
      <c r="Y1047"/>
    </row>
    <row r="1048" spans="10:25" ht="15" customHeight="1">
      <c r="J1048"/>
      <c r="K1048"/>
      <c r="L1048"/>
      <c r="M1048"/>
      <c r="N1048"/>
      <c r="O1048"/>
      <c r="P1048"/>
      <c r="Q1048"/>
      <c r="R1048"/>
      <c r="S1048"/>
      <c r="T1048"/>
      <c r="U1048"/>
      <c r="V1048"/>
      <c r="W1048"/>
      <c r="X1048"/>
      <c r="Y1048"/>
    </row>
    <row r="1049" spans="10:25" ht="15" customHeight="1">
      <c r="J1049"/>
      <c r="K1049"/>
      <c r="L1049"/>
      <c r="M1049"/>
      <c r="N1049"/>
      <c r="O1049"/>
      <c r="P1049"/>
      <c r="Q1049"/>
      <c r="R1049"/>
      <c r="S1049"/>
      <c r="T1049"/>
      <c r="U1049"/>
      <c r="V1049"/>
      <c r="W1049"/>
      <c r="X1049"/>
      <c r="Y1049"/>
    </row>
    <row r="1050" spans="10:25" ht="15" customHeight="1">
      <c r="J1050"/>
      <c r="K1050"/>
      <c r="L1050"/>
      <c r="M1050"/>
      <c r="N1050"/>
      <c r="O1050"/>
      <c r="P1050"/>
      <c r="Q1050"/>
      <c r="R1050"/>
      <c r="S1050"/>
      <c r="T1050"/>
      <c r="U1050"/>
      <c r="V1050"/>
      <c r="W1050"/>
      <c r="X1050"/>
      <c r="Y1050"/>
    </row>
    <row r="1051" spans="10:25" ht="15" customHeight="1">
      <c r="J1051"/>
      <c r="K1051"/>
      <c r="L1051"/>
      <c r="M1051"/>
      <c r="N1051"/>
      <c r="O1051"/>
      <c r="P1051"/>
      <c r="Q1051"/>
      <c r="R1051"/>
      <c r="S1051"/>
      <c r="T1051"/>
      <c r="U1051"/>
      <c r="V1051"/>
      <c r="W1051"/>
      <c r="X1051"/>
      <c r="Y1051"/>
    </row>
    <row r="1052" spans="10:25" ht="15" customHeight="1">
      <c r="J1052"/>
      <c r="K1052"/>
      <c r="L1052"/>
      <c r="M1052"/>
      <c r="N1052"/>
      <c r="O1052"/>
      <c r="P1052"/>
      <c r="Q1052"/>
      <c r="R1052"/>
      <c r="S1052"/>
      <c r="T1052"/>
      <c r="U1052"/>
      <c r="V1052"/>
      <c r="W1052"/>
      <c r="X1052"/>
      <c r="Y1052"/>
    </row>
    <row r="1053" spans="10:25" ht="15" customHeight="1">
      <c r="J1053"/>
      <c r="K1053"/>
      <c r="L1053"/>
      <c r="M1053"/>
      <c r="N1053"/>
      <c r="O1053"/>
      <c r="P1053"/>
      <c r="Q1053"/>
      <c r="R1053"/>
      <c r="S1053"/>
      <c r="T1053"/>
      <c r="U1053"/>
      <c r="V1053"/>
      <c r="W1053"/>
      <c r="X1053"/>
      <c r="Y1053"/>
    </row>
    <row r="1054" spans="10:25" ht="15" customHeight="1">
      <c r="J1054"/>
      <c r="K1054"/>
      <c r="L1054"/>
      <c r="M1054"/>
      <c r="N1054"/>
      <c r="O1054"/>
      <c r="P1054"/>
      <c r="Q1054"/>
      <c r="R1054"/>
      <c r="S1054"/>
      <c r="T1054"/>
      <c r="U1054"/>
      <c r="V1054"/>
      <c r="W1054"/>
      <c r="X1054"/>
      <c r="Y1054"/>
    </row>
    <row r="1055" spans="10:25" ht="15" customHeight="1">
      <c r="J1055"/>
      <c r="K1055"/>
      <c r="L1055"/>
      <c r="M1055"/>
      <c r="N1055"/>
      <c r="O1055"/>
      <c r="P1055"/>
      <c r="Q1055"/>
      <c r="R1055"/>
      <c r="S1055"/>
      <c r="T1055"/>
      <c r="U1055"/>
      <c r="V1055"/>
      <c r="W1055"/>
      <c r="X1055"/>
      <c r="Y1055"/>
    </row>
    <row r="1056" spans="10:25" ht="15" customHeight="1">
      <c r="J1056"/>
      <c r="K1056"/>
      <c r="L1056"/>
      <c r="M1056"/>
      <c r="N1056"/>
      <c r="O1056"/>
      <c r="P1056"/>
      <c r="Q1056"/>
      <c r="R1056"/>
      <c r="S1056"/>
      <c r="T1056"/>
      <c r="U1056"/>
      <c r="V1056"/>
      <c r="W1056"/>
      <c r="X1056"/>
      <c r="Y1056"/>
    </row>
    <row r="1057" spans="10:25" ht="15" customHeight="1">
      <c r="J1057"/>
      <c r="K1057"/>
      <c r="L1057"/>
      <c r="M1057"/>
      <c r="N1057"/>
      <c r="O1057"/>
      <c r="P1057"/>
      <c r="Q1057"/>
      <c r="R1057"/>
      <c r="S1057"/>
      <c r="T1057"/>
      <c r="U1057"/>
      <c r="V1057"/>
      <c r="W1057"/>
      <c r="X1057"/>
      <c r="Y1057"/>
    </row>
    <row r="1058" spans="10:25" ht="15" customHeight="1">
      <c r="J1058"/>
      <c r="K1058"/>
      <c r="L1058"/>
      <c r="M1058"/>
      <c r="N1058"/>
      <c r="O1058"/>
      <c r="P1058"/>
      <c r="Q1058"/>
      <c r="R1058"/>
      <c r="S1058"/>
      <c r="T1058"/>
      <c r="U1058"/>
      <c r="V1058"/>
      <c r="W1058"/>
      <c r="X1058"/>
      <c r="Y1058"/>
    </row>
    <row r="1059" spans="10:25" ht="15" customHeight="1">
      <c r="J1059"/>
      <c r="K1059"/>
      <c r="L1059"/>
      <c r="M1059"/>
      <c r="N1059"/>
      <c r="O1059"/>
      <c r="P1059"/>
      <c r="Q1059"/>
      <c r="R1059"/>
      <c r="S1059"/>
      <c r="T1059"/>
      <c r="U1059"/>
      <c r="V1059"/>
      <c r="W1059"/>
      <c r="X1059"/>
      <c r="Y1059"/>
    </row>
    <row r="1060" spans="10:25" ht="15" customHeight="1">
      <c r="J1060"/>
      <c r="K1060"/>
      <c r="L1060"/>
      <c r="M1060"/>
      <c r="N1060"/>
      <c r="O1060"/>
      <c r="P1060"/>
      <c r="Q1060"/>
      <c r="R1060"/>
      <c r="S1060"/>
      <c r="T1060"/>
      <c r="U1060"/>
      <c r="V1060"/>
      <c r="W1060"/>
      <c r="X1060"/>
      <c r="Y1060"/>
    </row>
    <row r="1061" spans="10:25" ht="15" customHeight="1">
      <c r="J1061"/>
      <c r="K1061"/>
      <c r="L1061"/>
      <c r="M1061"/>
      <c r="N1061"/>
      <c r="O1061"/>
      <c r="P1061"/>
      <c r="Q1061"/>
      <c r="R1061"/>
      <c r="S1061"/>
      <c r="T1061"/>
      <c r="U1061"/>
      <c r="V1061"/>
      <c r="W1061"/>
      <c r="X1061"/>
      <c r="Y1061"/>
    </row>
    <row r="1062" spans="10:25" ht="15" customHeight="1">
      <c r="J1062"/>
      <c r="K1062"/>
      <c r="L1062"/>
      <c r="M1062"/>
      <c r="N1062"/>
      <c r="O1062"/>
      <c r="P1062"/>
      <c r="Q1062"/>
      <c r="R1062"/>
      <c r="S1062"/>
      <c r="T1062"/>
      <c r="U1062"/>
      <c r="V1062"/>
      <c r="W1062"/>
      <c r="X1062"/>
      <c r="Y1062"/>
    </row>
    <row r="1063" spans="10:25" ht="15" customHeight="1">
      <c r="J1063"/>
      <c r="K1063"/>
      <c r="L1063"/>
      <c r="M1063"/>
      <c r="N1063"/>
      <c r="O1063"/>
      <c r="P1063"/>
      <c r="Q1063"/>
      <c r="R1063"/>
      <c r="S1063"/>
      <c r="T1063"/>
      <c r="U1063"/>
      <c r="V1063"/>
      <c r="W1063"/>
      <c r="X1063"/>
      <c r="Y1063"/>
    </row>
    <row r="1064" spans="10:25" ht="15" customHeight="1">
      <c r="J1064"/>
      <c r="K1064"/>
      <c r="L1064"/>
      <c r="M1064"/>
      <c r="N1064"/>
      <c r="O1064"/>
      <c r="P1064"/>
      <c r="Q1064"/>
      <c r="R1064"/>
      <c r="S1064"/>
      <c r="T1064"/>
      <c r="U1064"/>
      <c r="V1064"/>
      <c r="W1064"/>
      <c r="X1064"/>
      <c r="Y1064"/>
    </row>
    <row r="1065" spans="10:25" ht="15" customHeight="1">
      <c r="J1065"/>
      <c r="K1065"/>
      <c r="L1065"/>
      <c r="M1065"/>
      <c r="N1065"/>
      <c r="O1065"/>
      <c r="P1065"/>
      <c r="Q1065"/>
      <c r="R1065"/>
      <c r="S1065"/>
      <c r="T1065"/>
      <c r="U1065"/>
      <c r="V1065"/>
      <c r="W1065"/>
      <c r="X1065"/>
      <c r="Y1065"/>
    </row>
    <row r="1066" spans="10:25" ht="15" customHeight="1">
      <c r="J1066"/>
      <c r="K1066"/>
      <c r="L1066"/>
      <c r="M1066"/>
      <c r="N1066"/>
      <c r="O1066"/>
      <c r="P1066"/>
      <c r="Q1066"/>
      <c r="R1066"/>
      <c r="S1066"/>
      <c r="T1066"/>
      <c r="U1066"/>
      <c r="V1066"/>
      <c r="W1066"/>
      <c r="X1066"/>
      <c r="Y1066"/>
    </row>
    <row r="1067" spans="10:25" ht="15" customHeight="1">
      <c r="J1067"/>
      <c r="K1067"/>
      <c r="L1067"/>
      <c r="M1067"/>
      <c r="N1067"/>
      <c r="O1067"/>
      <c r="P1067"/>
      <c r="Q1067"/>
      <c r="R1067"/>
      <c r="S1067"/>
      <c r="T1067"/>
      <c r="U1067"/>
      <c r="V1067"/>
      <c r="W1067"/>
      <c r="X1067"/>
      <c r="Y1067"/>
    </row>
    <row r="1068" spans="10:25" ht="15" customHeight="1">
      <c r="J1068"/>
      <c r="K1068"/>
      <c r="L1068"/>
      <c r="M1068"/>
      <c r="N1068"/>
      <c r="O1068"/>
      <c r="P1068"/>
      <c r="Q1068"/>
      <c r="R1068"/>
      <c r="S1068"/>
      <c r="T1068"/>
      <c r="U1068"/>
      <c r="V1068"/>
      <c r="W1068"/>
      <c r="X1068"/>
      <c r="Y1068"/>
    </row>
    <row r="1069" spans="10:25" ht="15" customHeight="1">
      <c r="J1069"/>
      <c r="K1069"/>
      <c r="L1069"/>
      <c r="M1069"/>
      <c r="N1069"/>
      <c r="O1069"/>
      <c r="P1069"/>
      <c r="Q1069"/>
      <c r="R1069"/>
      <c r="S1069"/>
      <c r="T1069"/>
      <c r="U1069"/>
      <c r="V1069"/>
      <c r="W1069"/>
      <c r="X1069"/>
      <c r="Y1069"/>
    </row>
    <row r="1070" spans="10:25" ht="15" customHeight="1">
      <c r="J1070"/>
      <c r="K1070"/>
      <c r="L1070"/>
      <c r="M1070"/>
      <c r="N1070"/>
      <c r="O1070"/>
      <c r="P1070"/>
      <c r="Q1070"/>
      <c r="R1070"/>
      <c r="S1070"/>
      <c r="T1070"/>
      <c r="U1070"/>
      <c r="V1070"/>
      <c r="W1070"/>
      <c r="X1070"/>
      <c r="Y1070"/>
    </row>
    <row r="1071" spans="10:25" ht="15" customHeight="1">
      <c r="J1071"/>
      <c r="K1071"/>
      <c r="L1071"/>
      <c r="M1071"/>
      <c r="N1071"/>
      <c r="O1071"/>
      <c r="P1071"/>
      <c r="Q1071"/>
      <c r="R1071"/>
      <c r="S1071"/>
      <c r="T1071"/>
      <c r="U1071"/>
      <c r="V1071"/>
      <c r="W1071"/>
      <c r="X1071"/>
      <c r="Y1071"/>
    </row>
    <row r="1072" spans="10:25" ht="15" customHeight="1">
      <c r="J1072"/>
      <c r="K1072"/>
      <c r="L1072"/>
      <c r="M1072"/>
      <c r="N1072"/>
      <c r="O1072"/>
      <c r="P1072"/>
      <c r="Q1072"/>
      <c r="R1072"/>
      <c r="S1072"/>
      <c r="T1072"/>
      <c r="U1072"/>
      <c r="V1072"/>
      <c r="W1072"/>
      <c r="X1072"/>
      <c r="Y1072"/>
    </row>
    <row r="1073" spans="10:25" ht="15" customHeight="1">
      <c r="J1073"/>
      <c r="K1073"/>
      <c r="L1073"/>
      <c r="M1073"/>
      <c r="N1073"/>
      <c r="O1073"/>
      <c r="P1073"/>
      <c r="Q1073"/>
      <c r="R1073"/>
      <c r="S1073"/>
      <c r="T1073"/>
      <c r="U1073"/>
      <c r="V1073"/>
      <c r="W1073"/>
      <c r="X1073"/>
      <c r="Y1073"/>
    </row>
    <row r="1074" spans="10:25" ht="15" customHeight="1">
      <c r="J1074"/>
      <c r="K1074"/>
      <c r="L1074"/>
      <c r="M1074"/>
      <c r="N1074"/>
      <c r="O1074"/>
      <c r="P1074"/>
      <c r="Q1074"/>
      <c r="R1074"/>
      <c r="S1074"/>
      <c r="T1074"/>
      <c r="U1074"/>
      <c r="V1074"/>
      <c r="W1074"/>
      <c r="X1074"/>
      <c r="Y1074"/>
    </row>
    <row r="1075" spans="10:25" ht="15" customHeight="1">
      <c r="J1075"/>
      <c r="K1075"/>
      <c r="L1075"/>
      <c r="M1075"/>
      <c r="N1075"/>
      <c r="O1075"/>
      <c r="P1075"/>
      <c r="Q1075"/>
      <c r="R1075"/>
      <c r="S1075"/>
      <c r="T1075"/>
      <c r="U1075"/>
      <c r="V1075"/>
      <c r="W1075"/>
      <c r="X1075"/>
      <c r="Y1075"/>
    </row>
    <row r="1076" spans="10:25" ht="15" customHeight="1">
      <c r="J1076"/>
      <c r="K1076"/>
      <c r="L1076"/>
      <c r="M1076"/>
      <c r="N1076"/>
      <c r="O1076"/>
      <c r="P1076"/>
      <c r="Q1076"/>
      <c r="R1076"/>
      <c r="S1076"/>
      <c r="T1076"/>
      <c r="U1076"/>
      <c r="V1076"/>
      <c r="W1076"/>
      <c r="X1076"/>
      <c r="Y1076"/>
    </row>
    <row r="1077" spans="10:25" ht="15" customHeight="1">
      <c r="J1077"/>
      <c r="K1077"/>
      <c r="L1077"/>
      <c r="M1077"/>
      <c r="N1077"/>
      <c r="O1077"/>
      <c r="P1077"/>
      <c r="Q1077"/>
      <c r="R1077"/>
      <c r="S1077"/>
      <c r="T1077"/>
      <c r="U1077"/>
      <c r="V1077"/>
      <c r="W1077"/>
      <c r="X1077"/>
      <c r="Y1077"/>
    </row>
    <row r="1078" spans="10:25" ht="15" customHeight="1">
      <c r="J1078"/>
      <c r="K1078"/>
      <c r="L1078"/>
      <c r="M1078"/>
      <c r="N1078"/>
      <c r="O1078"/>
      <c r="P1078"/>
      <c r="Q1078"/>
      <c r="R1078"/>
      <c r="S1078"/>
      <c r="T1078"/>
      <c r="U1078"/>
      <c r="V1078"/>
      <c r="W1078"/>
      <c r="X1078"/>
      <c r="Y1078"/>
    </row>
    <row r="1079" spans="10:25" ht="15" customHeight="1">
      <c r="J1079"/>
      <c r="K1079"/>
      <c r="L1079"/>
      <c r="M1079"/>
      <c r="N1079"/>
      <c r="O1079"/>
      <c r="P1079"/>
      <c r="Q1079"/>
      <c r="R1079"/>
      <c r="S1079"/>
      <c r="T1079"/>
      <c r="U1079"/>
      <c r="V1079"/>
      <c r="W1079"/>
      <c r="X1079"/>
      <c r="Y1079"/>
    </row>
    <row r="1080" spans="10:25" ht="15" customHeight="1">
      <c r="J1080"/>
      <c r="K1080"/>
      <c r="L1080"/>
      <c r="M1080"/>
      <c r="N1080"/>
      <c r="O1080"/>
      <c r="P1080"/>
      <c r="Q1080"/>
      <c r="R1080"/>
      <c r="S1080"/>
      <c r="T1080"/>
      <c r="U1080"/>
      <c r="V1080"/>
      <c r="W1080"/>
      <c r="X1080"/>
      <c r="Y1080"/>
    </row>
    <row r="1081" spans="10:25" ht="15" customHeight="1">
      <c r="J1081"/>
      <c r="K1081"/>
      <c r="L1081"/>
      <c r="M1081"/>
      <c r="N1081"/>
      <c r="O1081"/>
      <c r="P1081"/>
      <c r="Q1081"/>
      <c r="R1081"/>
      <c r="S1081"/>
      <c r="T1081"/>
      <c r="U1081"/>
      <c r="V1081"/>
      <c r="W1081"/>
      <c r="X1081"/>
      <c r="Y1081"/>
    </row>
    <row r="1082" spans="10:25" ht="15" customHeight="1">
      <c r="J1082"/>
      <c r="K1082"/>
      <c r="L1082"/>
      <c r="M1082"/>
      <c r="N1082"/>
      <c r="O1082"/>
      <c r="P1082"/>
      <c r="Q1082"/>
      <c r="R1082"/>
      <c r="S1082"/>
      <c r="T1082"/>
      <c r="U1082"/>
      <c r="V1082"/>
      <c r="W1082"/>
      <c r="X1082"/>
      <c r="Y1082"/>
    </row>
    <row r="1083" spans="10:25" ht="15" customHeight="1">
      <c r="J1083"/>
      <c r="K1083"/>
      <c r="L1083"/>
      <c r="M1083"/>
      <c r="N1083"/>
      <c r="O1083"/>
      <c r="P1083"/>
      <c r="Q1083"/>
      <c r="R1083"/>
      <c r="S1083"/>
      <c r="T1083"/>
      <c r="U1083"/>
      <c r="V1083"/>
      <c r="W1083"/>
      <c r="X1083"/>
      <c r="Y1083"/>
    </row>
    <row r="1084" spans="10:25" ht="15" customHeight="1">
      <c r="J1084"/>
      <c r="K1084"/>
      <c r="L1084"/>
      <c r="M1084"/>
      <c r="N1084"/>
      <c r="O1084"/>
      <c r="P1084"/>
      <c r="Q1084"/>
      <c r="R1084"/>
      <c r="S1084"/>
      <c r="T1084"/>
      <c r="U1084"/>
      <c r="V1084"/>
      <c r="W1084"/>
      <c r="X1084"/>
      <c r="Y1084"/>
    </row>
    <row r="1085" spans="10:25" ht="15" customHeight="1">
      <c r="J1085"/>
      <c r="K1085"/>
      <c r="L1085"/>
      <c r="M1085"/>
      <c r="N1085"/>
      <c r="O1085"/>
      <c r="P1085"/>
      <c r="Q1085"/>
      <c r="R1085"/>
      <c r="S1085"/>
      <c r="T1085"/>
      <c r="U1085"/>
      <c r="V1085"/>
      <c r="W1085"/>
      <c r="X1085"/>
      <c r="Y1085"/>
    </row>
    <row r="1086" spans="10:25" ht="15" customHeight="1">
      <c r="J1086"/>
      <c r="K1086"/>
      <c r="L1086"/>
      <c r="M1086"/>
      <c r="N1086"/>
      <c r="O1086"/>
      <c r="P1086"/>
      <c r="Q1086"/>
      <c r="R1086"/>
      <c r="S1086"/>
      <c r="T1086"/>
      <c r="U1086"/>
      <c r="V1086"/>
      <c r="W1086"/>
      <c r="X1086"/>
      <c r="Y1086"/>
    </row>
    <row r="1087" spans="10:25" ht="15" customHeight="1">
      <c r="J1087"/>
      <c r="K1087"/>
      <c r="L1087"/>
      <c r="M1087"/>
      <c r="N1087"/>
      <c r="O1087"/>
      <c r="P1087"/>
      <c r="Q1087"/>
      <c r="R1087"/>
      <c r="S1087"/>
      <c r="T1087"/>
      <c r="U1087"/>
      <c r="V1087"/>
      <c r="W1087"/>
      <c r="X1087"/>
      <c r="Y1087"/>
    </row>
    <row r="1088" spans="10:25" ht="15" customHeight="1">
      <c r="J1088"/>
      <c r="K1088"/>
      <c r="L1088"/>
      <c r="M1088"/>
      <c r="N1088"/>
      <c r="O1088"/>
      <c r="P1088"/>
      <c r="Q1088"/>
      <c r="R1088"/>
      <c r="S1088"/>
      <c r="T1088"/>
      <c r="U1088"/>
      <c r="V1088"/>
      <c r="W1088"/>
      <c r="X1088"/>
      <c r="Y1088"/>
    </row>
    <row r="1089" spans="10:25" ht="15" customHeight="1">
      <c r="J1089"/>
      <c r="K1089"/>
      <c r="L1089"/>
      <c r="M1089"/>
      <c r="N1089"/>
      <c r="O1089"/>
      <c r="P1089"/>
      <c r="Q1089"/>
      <c r="R1089"/>
      <c r="S1089"/>
      <c r="T1089"/>
      <c r="U1089"/>
      <c r="V1089"/>
      <c r="W1089"/>
      <c r="X1089"/>
      <c r="Y1089"/>
    </row>
    <row r="1090" spans="10:25" ht="15" customHeight="1">
      <c r="J1090"/>
      <c r="K1090"/>
      <c r="L1090"/>
      <c r="M1090"/>
      <c r="N1090"/>
      <c r="O1090"/>
      <c r="P1090"/>
      <c r="Q1090"/>
      <c r="R1090"/>
      <c r="S1090"/>
      <c r="T1090"/>
      <c r="U1090"/>
      <c r="V1090"/>
      <c r="W1090"/>
      <c r="X1090"/>
      <c r="Y1090"/>
    </row>
    <row r="1091" spans="10:25" ht="15" customHeight="1">
      <c r="J1091"/>
      <c r="K1091"/>
      <c r="L1091"/>
      <c r="M1091"/>
      <c r="N1091"/>
      <c r="O1091"/>
      <c r="P1091"/>
      <c r="Q1091"/>
      <c r="R1091"/>
      <c r="S1091"/>
      <c r="T1091"/>
      <c r="U1091"/>
      <c r="V1091"/>
      <c r="W1091"/>
      <c r="X1091"/>
      <c r="Y1091"/>
    </row>
    <row r="1092" spans="10:25" ht="15" customHeight="1">
      <c r="J1092"/>
      <c r="K1092"/>
      <c r="L1092"/>
      <c r="M1092"/>
      <c r="N1092"/>
      <c r="O1092"/>
      <c r="P1092"/>
      <c r="Q1092"/>
      <c r="R1092"/>
      <c r="S1092"/>
      <c r="T1092"/>
      <c r="U1092"/>
      <c r="V1092"/>
      <c r="W1092"/>
      <c r="X1092"/>
      <c r="Y1092"/>
    </row>
    <row r="1093" spans="10:25" ht="15" customHeight="1">
      <c r="J1093"/>
      <c r="K1093"/>
      <c r="L1093"/>
      <c r="M1093"/>
      <c r="N1093"/>
      <c r="O1093"/>
      <c r="P1093"/>
      <c r="Q1093"/>
      <c r="R1093"/>
      <c r="S1093"/>
      <c r="T1093"/>
      <c r="U1093"/>
      <c r="V1093"/>
      <c r="W1093"/>
      <c r="X1093"/>
      <c r="Y1093"/>
    </row>
    <row r="1094" spans="10:25" ht="15" customHeight="1">
      <c r="J1094"/>
      <c r="K1094"/>
      <c r="L1094"/>
      <c r="M1094"/>
      <c r="N1094"/>
      <c r="O1094"/>
      <c r="P1094"/>
      <c r="Q1094"/>
      <c r="R1094"/>
      <c r="S1094"/>
      <c r="T1094"/>
      <c r="U1094"/>
      <c r="V1094"/>
      <c r="W1094"/>
      <c r="X1094"/>
      <c r="Y1094"/>
    </row>
    <row r="1095" spans="10:25" ht="15" customHeight="1">
      <c r="J1095"/>
      <c r="K1095"/>
      <c r="L1095"/>
      <c r="M1095"/>
      <c r="N1095"/>
      <c r="O1095"/>
      <c r="P1095"/>
      <c r="Q1095"/>
      <c r="R1095"/>
      <c r="S1095"/>
      <c r="T1095"/>
      <c r="U1095"/>
      <c r="V1095"/>
      <c r="W1095"/>
      <c r="X1095"/>
      <c r="Y1095"/>
    </row>
    <row r="1096" spans="10:25" ht="15" customHeight="1">
      <c r="J1096"/>
      <c r="K1096"/>
      <c r="L1096"/>
      <c r="M1096"/>
      <c r="N1096"/>
      <c r="O1096"/>
      <c r="P1096"/>
      <c r="Q1096"/>
      <c r="R1096"/>
      <c r="S1096"/>
      <c r="T1096"/>
      <c r="U1096"/>
      <c r="V1096"/>
      <c r="W1096"/>
      <c r="X1096"/>
      <c r="Y1096"/>
    </row>
    <row r="1097" spans="10:25" ht="15" customHeight="1">
      <c r="J1097"/>
      <c r="K1097"/>
      <c r="L1097"/>
      <c r="M1097"/>
      <c r="N1097"/>
      <c r="O1097"/>
      <c r="P1097"/>
      <c r="Q1097"/>
      <c r="R1097"/>
      <c r="S1097"/>
      <c r="T1097"/>
      <c r="U1097"/>
      <c r="V1097"/>
      <c r="W1097"/>
      <c r="X1097"/>
      <c r="Y1097"/>
    </row>
    <row r="1098" spans="10:25" ht="15" customHeight="1">
      <c r="J1098"/>
      <c r="K1098"/>
      <c r="L1098"/>
      <c r="M1098"/>
      <c r="N1098"/>
      <c r="O1098"/>
      <c r="P1098"/>
      <c r="Q1098"/>
      <c r="R1098"/>
      <c r="S1098"/>
      <c r="T1098"/>
      <c r="U1098"/>
      <c r="V1098"/>
      <c r="W1098"/>
      <c r="X1098"/>
      <c r="Y1098"/>
    </row>
    <row r="1099" spans="10:25" ht="15" customHeight="1">
      <c r="J1099"/>
      <c r="K1099"/>
      <c r="L1099"/>
      <c r="M1099"/>
      <c r="N1099"/>
      <c r="O1099"/>
      <c r="P1099"/>
      <c r="Q1099"/>
      <c r="R1099"/>
      <c r="S1099"/>
      <c r="T1099"/>
      <c r="U1099"/>
      <c r="V1099"/>
      <c r="W1099"/>
      <c r="X1099"/>
      <c r="Y1099"/>
    </row>
    <row r="1100" spans="10:25" ht="15" customHeight="1">
      <c r="J1100"/>
      <c r="K1100"/>
      <c r="L1100"/>
      <c r="M1100"/>
      <c r="N1100"/>
      <c r="O1100"/>
      <c r="P1100"/>
      <c r="Q1100"/>
      <c r="R1100"/>
      <c r="S1100"/>
      <c r="T1100"/>
      <c r="U1100"/>
      <c r="V1100"/>
      <c r="W1100"/>
      <c r="X1100"/>
      <c r="Y1100"/>
    </row>
    <row r="1101" spans="10:25" ht="15" customHeight="1">
      <c r="J1101"/>
      <c r="K1101"/>
      <c r="L1101"/>
      <c r="M1101"/>
      <c r="N1101"/>
      <c r="O1101"/>
      <c r="P1101"/>
      <c r="Q1101"/>
      <c r="R1101"/>
      <c r="S1101"/>
      <c r="T1101"/>
      <c r="U1101"/>
      <c r="V1101"/>
      <c r="W1101"/>
      <c r="X1101"/>
      <c r="Y1101"/>
    </row>
    <row r="1102" spans="10:25" ht="15" customHeight="1">
      <c r="J1102"/>
      <c r="K1102"/>
      <c r="L1102"/>
      <c r="M1102"/>
      <c r="N1102"/>
      <c r="O1102"/>
      <c r="P1102"/>
      <c r="Q1102"/>
      <c r="R1102"/>
      <c r="S1102"/>
      <c r="T1102"/>
      <c r="U1102"/>
      <c r="V1102"/>
      <c r="W1102"/>
      <c r="X1102"/>
      <c r="Y1102"/>
    </row>
    <row r="1103" spans="10:25" ht="15" customHeight="1">
      <c r="J1103"/>
      <c r="K1103"/>
      <c r="L1103"/>
      <c r="M1103"/>
      <c r="N1103"/>
      <c r="O1103"/>
      <c r="P1103"/>
      <c r="Q1103"/>
      <c r="R1103"/>
      <c r="S1103"/>
      <c r="T1103"/>
      <c r="U1103"/>
      <c r="V1103"/>
      <c r="W1103"/>
      <c r="X1103"/>
      <c r="Y1103"/>
    </row>
    <row r="1104" spans="10:25" ht="15" customHeight="1">
      <c r="J1104"/>
      <c r="K1104"/>
      <c r="L1104"/>
      <c r="M1104"/>
      <c r="N1104"/>
      <c r="O1104"/>
      <c r="P1104"/>
      <c r="Q1104"/>
      <c r="R1104"/>
      <c r="S1104"/>
      <c r="T1104"/>
      <c r="U1104"/>
      <c r="V1104"/>
      <c r="W1104"/>
      <c r="X1104"/>
      <c r="Y1104"/>
    </row>
    <row r="1105" spans="10:25" ht="15" customHeight="1">
      <c r="J1105"/>
      <c r="K1105"/>
      <c r="L1105"/>
      <c r="M1105"/>
      <c r="N1105"/>
      <c r="O1105"/>
      <c r="P1105"/>
      <c r="Q1105"/>
      <c r="R1105"/>
      <c r="S1105"/>
      <c r="T1105"/>
      <c r="U1105"/>
      <c r="V1105"/>
      <c r="W1105"/>
      <c r="X1105"/>
      <c r="Y1105"/>
    </row>
    <row r="1106" spans="10:25" ht="15" customHeight="1">
      <c r="J1106"/>
      <c r="K1106"/>
      <c r="L1106"/>
      <c r="M1106"/>
      <c r="N1106"/>
      <c r="O1106"/>
      <c r="P1106"/>
      <c r="Q1106"/>
      <c r="R1106"/>
      <c r="S1106"/>
      <c r="T1106"/>
      <c r="U1106"/>
      <c r="V1106"/>
      <c r="W1106"/>
      <c r="X1106"/>
      <c r="Y1106"/>
    </row>
    <row r="1107" spans="10:25" ht="15" customHeight="1">
      <c r="J1107"/>
      <c r="K1107"/>
      <c r="L1107"/>
      <c r="M1107"/>
      <c r="N1107"/>
      <c r="O1107"/>
      <c r="P1107"/>
      <c r="Q1107"/>
      <c r="R1107"/>
      <c r="S1107"/>
      <c r="T1107"/>
      <c r="U1107"/>
      <c r="V1107"/>
      <c r="W1107"/>
      <c r="X1107"/>
      <c r="Y1107"/>
    </row>
    <row r="1108" spans="10:25" ht="15" customHeight="1">
      <c r="J1108"/>
      <c r="K1108"/>
      <c r="L1108"/>
      <c r="M1108"/>
      <c r="N1108"/>
      <c r="O1108"/>
      <c r="P1108"/>
      <c r="Q1108"/>
      <c r="R1108"/>
      <c r="S1108"/>
      <c r="T1108"/>
      <c r="U1108"/>
      <c r="V1108"/>
      <c r="W1108"/>
      <c r="X1108"/>
      <c r="Y1108"/>
    </row>
    <row r="1109" spans="10:25" ht="15" customHeight="1">
      <c r="J1109"/>
      <c r="K1109"/>
      <c r="L1109"/>
      <c r="M1109"/>
      <c r="N1109"/>
      <c r="O1109"/>
      <c r="P1109"/>
      <c r="Q1109"/>
      <c r="R1109"/>
      <c r="S1109"/>
      <c r="T1109"/>
      <c r="U1109"/>
      <c r="V1109"/>
      <c r="W1109"/>
      <c r="X1109"/>
      <c r="Y1109"/>
    </row>
    <row r="1110" spans="10:25" ht="15" customHeight="1">
      <c r="J1110"/>
      <c r="K1110"/>
      <c r="L1110"/>
      <c r="M1110"/>
      <c r="N1110"/>
      <c r="O1110"/>
      <c r="P1110"/>
      <c r="Q1110"/>
      <c r="R1110"/>
      <c r="S1110"/>
      <c r="T1110"/>
      <c r="U1110"/>
      <c r="V1110"/>
      <c r="W1110"/>
      <c r="X1110"/>
      <c r="Y1110"/>
    </row>
    <row r="1111" spans="10:25" ht="15" customHeight="1">
      <c r="J1111"/>
      <c r="K1111"/>
      <c r="L1111"/>
      <c r="M1111"/>
      <c r="N1111"/>
      <c r="O1111"/>
      <c r="P1111"/>
      <c r="Q1111"/>
      <c r="R1111"/>
      <c r="S1111"/>
      <c r="T1111"/>
      <c r="U1111"/>
      <c r="V1111"/>
      <c r="W1111"/>
      <c r="X1111"/>
      <c r="Y1111"/>
    </row>
    <row r="1112" spans="10:25" ht="15" customHeight="1">
      <c r="J1112"/>
      <c r="K1112"/>
      <c r="L1112"/>
      <c r="M1112"/>
      <c r="N1112"/>
      <c r="O1112"/>
      <c r="P1112"/>
      <c r="Q1112"/>
      <c r="R1112"/>
      <c r="S1112"/>
      <c r="T1112"/>
      <c r="U1112"/>
      <c r="V1112"/>
      <c r="W1112"/>
      <c r="X1112"/>
      <c r="Y1112"/>
    </row>
    <row r="1113" spans="10:25" ht="15" customHeight="1">
      <c r="J1113"/>
      <c r="K1113"/>
      <c r="L1113"/>
      <c r="M1113"/>
      <c r="N1113"/>
      <c r="O1113"/>
      <c r="P1113"/>
      <c r="Q1113"/>
      <c r="R1113"/>
      <c r="S1113"/>
      <c r="T1113"/>
      <c r="U1113"/>
      <c r="V1113"/>
      <c r="W1113"/>
      <c r="X1113"/>
      <c r="Y1113"/>
    </row>
    <row r="1114" spans="10:25" ht="15" customHeight="1">
      <c r="J1114"/>
      <c r="K1114"/>
      <c r="L1114"/>
      <c r="M1114"/>
      <c r="N1114"/>
      <c r="O1114"/>
      <c r="P1114"/>
      <c r="Q1114"/>
      <c r="R1114"/>
      <c r="S1114"/>
      <c r="T1114"/>
      <c r="U1114"/>
      <c r="V1114"/>
      <c r="W1114"/>
      <c r="X1114"/>
      <c r="Y1114"/>
    </row>
    <row r="1115" spans="10:25" ht="15" customHeight="1">
      <c r="J1115"/>
      <c r="K1115"/>
      <c r="L1115"/>
      <c r="M1115"/>
      <c r="N1115"/>
      <c r="O1115"/>
      <c r="P1115"/>
      <c r="Q1115"/>
      <c r="R1115"/>
      <c r="S1115"/>
      <c r="T1115"/>
      <c r="U1115"/>
      <c r="V1115"/>
      <c r="W1115"/>
      <c r="X1115"/>
      <c r="Y1115"/>
    </row>
    <row r="1116" spans="10:25" ht="15" customHeight="1">
      <c r="J1116"/>
      <c r="K1116"/>
      <c r="L1116"/>
      <c r="M1116"/>
      <c r="N1116"/>
      <c r="O1116"/>
      <c r="P1116"/>
      <c r="Q1116"/>
      <c r="R1116"/>
      <c r="S1116"/>
      <c r="T1116"/>
      <c r="U1116"/>
      <c r="V1116"/>
      <c r="W1116"/>
      <c r="X1116"/>
      <c r="Y1116"/>
    </row>
    <row r="1117" spans="10:25" ht="15" customHeight="1">
      <c r="J1117"/>
      <c r="K1117"/>
      <c r="L1117"/>
      <c r="M1117"/>
      <c r="N1117"/>
      <c r="O1117"/>
      <c r="P1117"/>
      <c r="Q1117"/>
      <c r="R1117"/>
      <c r="S1117"/>
      <c r="T1117"/>
      <c r="U1117"/>
      <c r="V1117"/>
      <c r="W1117"/>
      <c r="X1117"/>
      <c r="Y1117"/>
    </row>
    <row r="1118" spans="10:25" ht="15" customHeight="1">
      <c r="J1118"/>
      <c r="K1118"/>
      <c r="L1118"/>
      <c r="M1118"/>
      <c r="N1118"/>
      <c r="O1118"/>
      <c r="P1118"/>
      <c r="Q1118"/>
      <c r="R1118"/>
      <c r="S1118"/>
      <c r="T1118"/>
      <c r="U1118"/>
      <c r="V1118"/>
      <c r="W1118"/>
      <c r="X1118"/>
      <c r="Y1118"/>
    </row>
    <row r="1119" spans="10:25" ht="15" customHeight="1">
      <c r="J1119"/>
      <c r="K1119"/>
      <c r="L1119"/>
      <c r="M1119"/>
      <c r="N1119"/>
      <c r="O1119"/>
      <c r="P1119"/>
      <c r="Q1119"/>
      <c r="R1119"/>
      <c r="S1119"/>
      <c r="T1119"/>
      <c r="U1119"/>
      <c r="V1119"/>
      <c r="W1119"/>
      <c r="X1119"/>
      <c r="Y1119"/>
    </row>
    <row r="1120" spans="10:25" ht="15" customHeight="1">
      <c r="J1120"/>
      <c r="K1120"/>
      <c r="L1120"/>
      <c r="M1120"/>
      <c r="N1120"/>
      <c r="O1120"/>
      <c r="P1120"/>
      <c r="Q1120"/>
      <c r="R1120"/>
      <c r="S1120"/>
      <c r="T1120"/>
      <c r="U1120"/>
      <c r="V1120"/>
      <c r="W1120"/>
      <c r="X1120"/>
      <c r="Y1120"/>
    </row>
    <row r="1121" spans="10:25" ht="15" customHeight="1">
      <c r="J1121"/>
      <c r="K1121"/>
      <c r="L1121"/>
      <c r="M1121"/>
      <c r="N1121"/>
      <c r="O1121"/>
      <c r="P1121"/>
      <c r="Q1121"/>
      <c r="R1121"/>
      <c r="S1121"/>
      <c r="T1121"/>
      <c r="U1121"/>
      <c r="V1121"/>
      <c r="W1121"/>
      <c r="X1121"/>
      <c r="Y1121"/>
    </row>
    <row r="1122" spans="10:25" ht="15" customHeight="1">
      <c r="J1122"/>
      <c r="K1122"/>
      <c r="L1122"/>
      <c r="M1122"/>
      <c r="N1122"/>
      <c r="O1122"/>
      <c r="P1122"/>
      <c r="Q1122"/>
      <c r="R1122"/>
      <c r="S1122"/>
      <c r="T1122"/>
      <c r="U1122"/>
      <c r="V1122"/>
      <c r="W1122"/>
      <c r="X1122"/>
      <c r="Y1122"/>
    </row>
    <row r="1123" spans="10:25" ht="15" customHeight="1">
      <c r="J1123"/>
      <c r="K1123"/>
      <c r="L1123"/>
      <c r="M1123"/>
      <c r="N1123"/>
      <c r="O1123"/>
      <c r="P1123"/>
      <c r="Q1123"/>
      <c r="R1123"/>
      <c r="S1123"/>
      <c r="T1123"/>
      <c r="U1123"/>
      <c r="V1123"/>
      <c r="W1123"/>
      <c r="X1123"/>
      <c r="Y1123"/>
    </row>
    <row r="1124" spans="10:25" ht="15" customHeight="1">
      <c r="J1124"/>
      <c r="K1124"/>
      <c r="L1124"/>
      <c r="M1124"/>
      <c r="N1124"/>
      <c r="O1124"/>
      <c r="P1124"/>
      <c r="Q1124"/>
      <c r="R1124"/>
      <c r="S1124"/>
      <c r="T1124"/>
      <c r="U1124"/>
      <c r="V1124"/>
      <c r="W1124"/>
      <c r="X1124"/>
      <c r="Y1124"/>
    </row>
    <row r="1125" spans="10:25" ht="15" customHeight="1">
      <c r="J1125"/>
      <c r="K1125"/>
      <c r="L1125"/>
      <c r="M1125"/>
      <c r="N1125"/>
      <c r="O1125"/>
      <c r="P1125"/>
      <c r="Q1125"/>
      <c r="R1125"/>
      <c r="S1125"/>
      <c r="T1125"/>
      <c r="U1125"/>
      <c r="V1125"/>
      <c r="W1125"/>
      <c r="X1125"/>
      <c r="Y1125"/>
    </row>
    <row r="1126" spans="10:25" ht="15" customHeight="1">
      <c r="J1126"/>
      <c r="K1126"/>
      <c r="L1126"/>
      <c r="M1126"/>
      <c r="N1126"/>
      <c r="O1126"/>
      <c r="P1126"/>
      <c r="Q1126"/>
      <c r="R1126"/>
      <c r="S1126"/>
      <c r="T1126"/>
      <c r="U1126"/>
      <c r="V1126"/>
      <c r="W1126"/>
      <c r="X1126"/>
      <c r="Y1126"/>
    </row>
    <row r="1127" spans="10:25" ht="15" customHeight="1">
      <c r="J1127"/>
      <c r="K1127"/>
      <c r="L1127"/>
      <c r="M1127"/>
      <c r="N1127"/>
      <c r="O1127"/>
      <c r="P1127"/>
      <c r="Q1127"/>
      <c r="R1127"/>
      <c r="S1127"/>
      <c r="T1127"/>
      <c r="U1127"/>
      <c r="V1127"/>
      <c r="W1127"/>
      <c r="X1127"/>
      <c r="Y1127"/>
    </row>
    <row r="1128" spans="10:25" ht="15" customHeight="1">
      <c r="J1128"/>
      <c r="K1128"/>
      <c r="L1128"/>
      <c r="M1128"/>
      <c r="N1128"/>
      <c r="O1128"/>
      <c r="P1128"/>
      <c r="Q1128"/>
      <c r="R1128"/>
      <c r="S1128"/>
      <c r="T1128"/>
      <c r="U1128"/>
      <c r="V1128"/>
      <c r="W1128"/>
      <c r="X1128"/>
      <c r="Y1128"/>
    </row>
    <row r="1129" spans="10:25" ht="15" customHeight="1">
      <c r="J1129"/>
      <c r="K1129"/>
      <c r="L1129"/>
      <c r="M1129"/>
      <c r="N1129"/>
      <c r="O1129"/>
      <c r="P1129"/>
      <c r="Q1129"/>
      <c r="R1129"/>
      <c r="S1129"/>
      <c r="T1129"/>
      <c r="U1129"/>
      <c r="V1129"/>
      <c r="W1129"/>
      <c r="X1129"/>
      <c r="Y1129"/>
    </row>
    <row r="1130" spans="10:25" ht="15" customHeight="1">
      <c r="J1130"/>
      <c r="K1130"/>
      <c r="L1130"/>
      <c r="M1130"/>
      <c r="N1130"/>
      <c r="O1130"/>
      <c r="P1130"/>
      <c r="Q1130"/>
      <c r="R1130"/>
      <c r="S1130"/>
      <c r="T1130"/>
      <c r="U1130"/>
      <c r="V1130"/>
      <c r="W1130"/>
      <c r="X1130"/>
      <c r="Y1130"/>
    </row>
    <row r="1131" spans="10:25" ht="15" customHeight="1">
      <c r="J1131"/>
      <c r="K1131"/>
      <c r="L1131"/>
      <c r="M1131"/>
      <c r="N1131"/>
      <c r="O1131"/>
      <c r="P1131"/>
      <c r="Q1131"/>
      <c r="R1131"/>
      <c r="S1131"/>
      <c r="T1131"/>
      <c r="U1131"/>
      <c r="V1131"/>
      <c r="W1131"/>
      <c r="X1131"/>
      <c r="Y1131"/>
    </row>
    <row r="1132" spans="10:25" ht="15" customHeight="1">
      <c r="J1132"/>
      <c r="K1132"/>
      <c r="L1132"/>
      <c r="M1132"/>
      <c r="N1132"/>
      <c r="O1132"/>
      <c r="P1132"/>
      <c r="Q1132"/>
      <c r="R1132"/>
      <c r="S1132"/>
      <c r="T1132"/>
      <c r="U1132"/>
      <c r="V1132"/>
      <c r="W1132"/>
      <c r="X1132"/>
      <c r="Y1132"/>
    </row>
    <row r="1133" spans="10:25" ht="15" customHeight="1">
      <c r="J1133"/>
      <c r="K1133"/>
      <c r="L1133"/>
      <c r="M1133"/>
      <c r="N1133"/>
      <c r="O1133"/>
      <c r="P1133"/>
      <c r="Q1133"/>
      <c r="R1133"/>
      <c r="S1133"/>
      <c r="T1133"/>
      <c r="U1133"/>
      <c r="V1133"/>
      <c r="W1133"/>
      <c r="X1133"/>
      <c r="Y1133"/>
    </row>
    <row r="1134" spans="10:25" ht="15" customHeight="1">
      <c r="J1134"/>
      <c r="K1134"/>
      <c r="L1134"/>
      <c r="M1134"/>
      <c r="N1134"/>
      <c r="O1134"/>
      <c r="P1134"/>
      <c r="Q1134"/>
      <c r="R1134"/>
      <c r="S1134"/>
      <c r="T1134"/>
      <c r="U1134"/>
      <c r="V1134"/>
      <c r="W1134"/>
      <c r="X1134"/>
      <c r="Y1134"/>
    </row>
    <row r="1135" spans="10:25" ht="15" customHeight="1">
      <c r="J1135"/>
      <c r="K1135"/>
      <c r="L1135"/>
      <c r="M1135"/>
      <c r="N1135"/>
      <c r="O1135"/>
      <c r="P1135"/>
      <c r="Q1135"/>
      <c r="R1135"/>
      <c r="S1135"/>
      <c r="T1135"/>
      <c r="U1135"/>
      <c r="V1135"/>
      <c r="W1135"/>
      <c r="X1135"/>
      <c r="Y1135"/>
    </row>
    <row r="1136" spans="10:25" ht="15" customHeight="1">
      <c r="J1136"/>
      <c r="K1136"/>
      <c r="L1136"/>
      <c r="M1136"/>
      <c r="N1136"/>
      <c r="O1136"/>
      <c r="P1136"/>
      <c r="Q1136"/>
      <c r="R1136"/>
      <c r="S1136"/>
      <c r="T1136"/>
      <c r="U1136"/>
      <c r="V1136"/>
      <c r="W1136"/>
      <c r="X1136"/>
      <c r="Y1136"/>
    </row>
    <row r="1137" spans="10:25" ht="15" customHeight="1">
      <c r="J1137"/>
      <c r="K1137"/>
      <c r="L1137"/>
      <c r="M1137"/>
      <c r="N1137"/>
      <c r="O1137"/>
      <c r="P1137"/>
      <c r="Q1137"/>
      <c r="R1137"/>
      <c r="S1137"/>
      <c r="T1137"/>
      <c r="U1137"/>
      <c r="V1137"/>
      <c r="W1137"/>
      <c r="X1137"/>
      <c r="Y1137"/>
    </row>
    <row r="1138" spans="10:25" ht="15" customHeight="1">
      <c r="J1138"/>
      <c r="K1138"/>
      <c r="L1138"/>
      <c r="M1138"/>
      <c r="N1138"/>
      <c r="O1138"/>
      <c r="P1138"/>
      <c r="Q1138"/>
      <c r="R1138"/>
      <c r="S1138"/>
      <c r="T1138"/>
      <c r="U1138"/>
      <c r="V1138"/>
      <c r="W1138"/>
      <c r="X1138"/>
      <c r="Y1138"/>
    </row>
    <row r="1139" spans="10:25" ht="15" customHeight="1">
      <c r="J1139"/>
      <c r="K1139"/>
      <c r="L1139"/>
      <c r="M1139"/>
      <c r="N1139"/>
      <c r="O1139"/>
      <c r="P1139"/>
      <c r="Q1139"/>
      <c r="R1139"/>
      <c r="S1139"/>
      <c r="T1139"/>
      <c r="U1139"/>
      <c r="V1139"/>
      <c r="W1139"/>
      <c r="X1139"/>
      <c r="Y1139"/>
    </row>
    <row r="1140" spans="10:25" ht="15" customHeight="1">
      <c r="J1140"/>
      <c r="K1140"/>
      <c r="L1140"/>
      <c r="M1140"/>
      <c r="N1140"/>
      <c r="O1140"/>
      <c r="P1140"/>
      <c r="Q1140"/>
      <c r="R1140"/>
      <c r="S1140"/>
      <c r="T1140"/>
      <c r="U1140"/>
      <c r="V1140"/>
      <c r="W1140"/>
      <c r="X1140"/>
      <c r="Y1140"/>
    </row>
    <row r="1141" spans="10:25" ht="15" customHeight="1">
      <c r="J1141"/>
      <c r="K1141"/>
      <c r="L1141"/>
      <c r="M1141"/>
      <c r="N1141"/>
      <c r="O1141"/>
      <c r="P1141"/>
      <c r="Q1141"/>
      <c r="R1141"/>
      <c r="S1141"/>
      <c r="T1141"/>
      <c r="U1141"/>
      <c r="V1141"/>
      <c r="W1141"/>
      <c r="X1141"/>
      <c r="Y1141"/>
    </row>
    <row r="1142" spans="10:25" ht="15" customHeight="1">
      <c r="J1142"/>
      <c r="K1142"/>
      <c r="L1142"/>
      <c r="M1142"/>
      <c r="N1142"/>
      <c r="O1142"/>
      <c r="P1142"/>
      <c r="Q1142"/>
      <c r="R1142"/>
      <c r="S1142"/>
      <c r="T1142"/>
      <c r="U1142"/>
      <c r="V1142"/>
      <c r="W1142"/>
      <c r="X1142"/>
      <c r="Y1142"/>
    </row>
    <row r="1143" spans="10:25" ht="15" customHeight="1">
      <c r="J1143"/>
      <c r="K1143"/>
      <c r="L1143"/>
      <c r="M1143"/>
      <c r="N1143"/>
      <c r="O1143"/>
      <c r="P1143"/>
      <c r="Q1143"/>
      <c r="R1143"/>
      <c r="S1143"/>
      <c r="T1143"/>
      <c r="U1143"/>
      <c r="V1143"/>
      <c r="W1143"/>
      <c r="X1143"/>
      <c r="Y1143"/>
    </row>
    <row r="1144" spans="10:25" ht="15" customHeight="1">
      <c r="J1144"/>
      <c r="K1144"/>
      <c r="L1144"/>
      <c r="M1144"/>
      <c r="N1144"/>
      <c r="O1144"/>
      <c r="P1144"/>
      <c r="Q1144"/>
      <c r="R1144"/>
      <c r="S1144"/>
      <c r="T1144"/>
      <c r="U1144"/>
      <c r="V1144"/>
      <c r="W1144"/>
      <c r="X1144"/>
      <c r="Y1144"/>
    </row>
    <row r="1145" spans="10:25" ht="15" customHeight="1">
      <c r="J1145"/>
      <c r="K1145"/>
      <c r="L1145"/>
      <c r="M1145"/>
      <c r="N1145"/>
      <c r="O1145"/>
      <c r="P1145"/>
      <c r="Q1145"/>
      <c r="R1145"/>
      <c r="S1145"/>
      <c r="T1145"/>
      <c r="U1145"/>
      <c r="V1145"/>
      <c r="W1145"/>
      <c r="X1145"/>
      <c r="Y1145"/>
    </row>
    <row r="1146" spans="10:25" ht="15" customHeight="1">
      <c r="J1146"/>
      <c r="K1146"/>
      <c r="L1146"/>
      <c r="M1146"/>
      <c r="N1146"/>
      <c r="O1146"/>
      <c r="P1146"/>
      <c r="Q1146"/>
      <c r="R1146"/>
      <c r="S1146"/>
      <c r="T1146"/>
      <c r="U1146"/>
      <c r="V1146"/>
      <c r="W1146"/>
      <c r="X1146"/>
      <c r="Y1146"/>
    </row>
    <row r="1147" spans="10:25" ht="15" customHeight="1">
      <c r="J1147"/>
      <c r="K1147"/>
      <c r="L1147"/>
      <c r="M1147"/>
      <c r="N1147"/>
      <c r="O1147"/>
      <c r="P1147"/>
      <c r="Q1147"/>
      <c r="R1147"/>
      <c r="S1147"/>
      <c r="T1147"/>
      <c r="U1147"/>
      <c r="V1147"/>
      <c r="W1147"/>
      <c r="X1147"/>
      <c r="Y1147"/>
    </row>
    <row r="1148" spans="10:25" ht="15" customHeight="1">
      <c r="J1148"/>
      <c r="K1148"/>
      <c r="L1148"/>
      <c r="M1148"/>
      <c r="N1148"/>
      <c r="O1148"/>
      <c r="P1148"/>
      <c r="Q1148"/>
      <c r="R1148"/>
      <c r="S1148"/>
      <c r="T1148"/>
      <c r="U1148"/>
      <c r="V1148"/>
      <c r="W1148"/>
      <c r="X1148"/>
      <c r="Y1148"/>
    </row>
    <row r="1149" spans="10:25" ht="15" customHeight="1">
      <c r="J1149"/>
      <c r="K1149"/>
      <c r="L1149"/>
      <c r="M1149"/>
      <c r="N1149"/>
      <c r="O1149"/>
      <c r="P1149"/>
      <c r="Q1149"/>
      <c r="R1149"/>
      <c r="S1149"/>
      <c r="T1149"/>
      <c r="U1149"/>
      <c r="V1149"/>
      <c r="W1149"/>
      <c r="X1149"/>
      <c r="Y1149"/>
    </row>
    <row r="1150" spans="10:25" ht="15" customHeight="1">
      <c r="J1150"/>
      <c r="K1150"/>
      <c r="L1150"/>
      <c r="M1150"/>
      <c r="N1150"/>
      <c r="O1150"/>
      <c r="P1150"/>
      <c r="Q1150"/>
      <c r="R1150"/>
      <c r="S1150"/>
      <c r="T1150"/>
      <c r="U1150"/>
      <c r="V1150"/>
      <c r="W1150"/>
      <c r="X1150"/>
      <c r="Y1150"/>
    </row>
    <row r="1151" spans="10:25" ht="15" customHeight="1">
      <c r="J1151"/>
      <c r="K1151"/>
      <c r="L1151"/>
      <c r="M1151"/>
      <c r="N1151"/>
      <c r="O1151"/>
      <c r="P1151"/>
      <c r="Q1151"/>
      <c r="R1151"/>
      <c r="S1151"/>
      <c r="T1151"/>
      <c r="U1151"/>
      <c r="V1151"/>
      <c r="W1151"/>
      <c r="X1151"/>
      <c r="Y1151"/>
    </row>
    <row r="1152" spans="10:25" ht="15" customHeight="1">
      <c r="J1152"/>
      <c r="K1152"/>
      <c r="L1152"/>
      <c r="M1152"/>
      <c r="N1152"/>
      <c r="O1152"/>
      <c r="P1152"/>
      <c r="Q1152"/>
      <c r="R1152"/>
      <c r="S1152"/>
      <c r="T1152"/>
      <c r="U1152"/>
      <c r="V1152"/>
      <c r="W1152"/>
      <c r="X1152"/>
      <c r="Y1152"/>
    </row>
    <row r="1153" spans="10:25" ht="15" customHeight="1">
      <c r="J1153"/>
      <c r="K1153"/>
      <c r="L1153"/>
      <c r="M1153"/>
      <c r="N1153"/>
      <c r="O1153"/>
      <c r="P1153"/>
      <c r="Q1153"/>
      <c r="R1153"/>
      <c r="S1153"/>
      <c r="T1153"/>
      <c r="U1153"/>
      <c r="V1153"/>
      <c r="W1153"/>
      <c r="X1153"/>
      <c r="Y1153"/>
    </row>
    <row r="1154" spans="10:25" ht="15" customHeight="1">
      <c r="J1154"/>
      <c r="K1154"/>
      <c r="L1154"/>
      <c r="M1154"/>
      <c r="N1154"/>
      <c r="O1154"/>
      <c r="P1154"/>
      <c r="Q1154"/>
      <c r="R1154"/>
      <c r="S1154"/>
      <c r="T1154"/>
      <c r="U1154"/>
      <c r="V1154"/>
      <c r="W1154"/>
      <c r="X1154"/>
      <c r="Y1154"/>
    </row>
    <row r="1155" spans="10:25" ht="15" customHeight="1">
      <c r="J1155"/>
      <c r="K1155"/>
      <c r="L1155"/>
      <c r="M1155"/>
      <c r="N1155"/>
      <c r="O1155"/>
      <c r="P1155"/>
      <c r="Q1155"/>
      <c r="R1155"/>
      <c r="S1155"/>
      <c r="T1155"/>
      <c r="U1155"/>
      <c r="V1155"/>
      <c r="W1155"/>
      <c r="X1155"/>
      <c r="Y1155"/>
    </row>
    <row r="1156" spans="10:25" ht="15" customHeight="1">
      <c r="J1156"/>
      <c r="K1156"/>
      <c r="L1156"/>
      <c r="M1156"/>
      <c r="N1156"/>
      <c r="O1156"/>
      <c r="P1156"/>
      <c r="Q1156"/>
      <c r="R1156"/>
      <c r="S1156"/>
      <c r="T1156"/>
      <c r="U1156"/>
      <c r="V1156"/>
      <c r="W1156"/>
      <c r="X1156"/>
      <c r="Y1156"/>
    </row>
    <row r="1157" spans="10:25" ht="15" customHeight="1">
      <c r="J1157"/>
      <c r="K1157"/>
      <c r="L1157"/>
      <c r="M1157"/>
      <c r="N1157"/>
      <c r="O1157"/>
      <c r="P1157"/>
      <c r="Q1157"/>
      <c r="R1157"/>
      <c r="S1157"/>
      <c r="T1157"/>
      <c r="U1157"/>
      <c r="V1157"/>
      <c r="W1157"/>
      <c r="X1157"/>
      <c r="Y1157"/>
    </row>
    <row r="1158" spans="10:25" ht="15" customHeight="1">
      <c r="J1158"/>
      <c r="K1158"/>
      <c r="L1158"/>
      <c r="M1158"/>
      <c r="N1158"/>
      <c r="O1158"/>
      <c r="P1158"/>
      <c r="Q1158"/>
      <c r="R1158"/>
      <c r="S1158"/>
      <c r="T1158"/>
      <c r="U1158"/>
      <c r="V1158"/>
      <c r="W1158"/>
      <c r="X1158"/>
      <c r="Y1158"/>
    </row>
    <row r="1159" spans="10:25" ht="15" customHeight="1">
      <c r="J1159"/>
      <c r="K1159"/>
      <c r="L1159"/>
      <c r="M1159"/>
      <c r="N1159"/>
      <c r="O1159"/>
      <c r="P1159"/>
      <c r="Q1159"/>
      <c r="R1159"/>
      <c r="S1159"/>
      <c r="T1159"/>
      <c r="U1159"/>
      <c r="V1159"/>
      <c r="W1159"/>
      <c r="X1159"/>
      <c r="Y1159"/>
    </row>
    <row r="1160" spans="10:25" ht="15" customHeight="1">
      <c r="J1160"/>
      <c r="K1160"/>
      <c r="L1160"/>
      <c r="M1160"/>
      <c r="N1160"/>
      <c r="O1160"/>
      <c r="P1160"/>
      <c r="Q1160"/>
      <c r="R1160"/>
      <c r="S1160"/>
      <c r="T1160"/>
      <c r="U1160"/>
      <c r="V1160"/>
      <c r="W1160"/>
      <c r="X1160"/>
      <c r="Y1160"/>
    </row>
    <row r="1161" spans="10:25" ht="15" customHeight="1">
      <c r="J1161"/>
      <c r="K1161"/>
      <c r="L1161"/>
      <c r="M1161"/>
      <c r="N1161"/>
      <c r="O1161"/>
      <c r="P1161"/>
      <c r="Q1161"/>
      <c r="R1161"/>
      <c r="S1161"/>
      <c r="T1161"/>
      <c r="U1161"/>
      <c r="V1161"/>
      <c r="W1161"/>
      <c r="X1161"/>
      <c r="Y1161"/>
    </row>
    <row r="1162" spans="10:25" ht="15" customHeight="1">
      <c r="J1162"/>
      <c r="K1162"/>
      <c r="L1162"/>
      <c r="M1162"/>
      <c r="N1162"/>
      <c r="O1162"/>
      <c r="P1162"/>
      <c r="Q1162"/>
      <c r="R1162"/>
      <c r="S1162"/>
      <c r="T1162"/>
      <c r="U1162"/>
      <c r="V1162"/>
      <c r="W1162"/>
      <c r="X1162"/>
      <c r="Y1162"/>
    </row>
    <row r="1163" spans="10:25" ht="15" customHeight="1">
      <c r="J1163"/>
      <c r="K1163"/>
      <c r="L1163"/>
      <c r="M1163"/>
      <c r="N1163"/>
      <c r="O1163"/>
      <c r="P1163"/>
      <c r="Q1163"/>
      <c r="R1163"/>
      <c r="S1163"/>
      <c r="T1163"/>
      <c r="U1163"/>
      <c r="V1163"/>
      <c r="W1163"/>
      <c r="X1163"/>
      <c r="Y1163"/>
    </row>
    <row r="1164" spans="10:25" ht="15" customHeight="1">
      <c r="J1164"/>
      <c r="K1164"/>
      <c r="L1164"/>
      <c r="M1164"/>
      <c r="N1164"/>
      <c r="O1164"/>
      <c r="P1164"/>
      <c r="Q1164"/>
      <c r="R1164"/>
      <c r="S1164"/>
      <c r="T1164"/>
      <c r="U1164"/>
      <c r="V1164"/>
      <c r="W1164"/>
      <c r="X1164"/>
      <c r="Y1164"/>
    </row>
    <row r="1165" spans="10:25" ht="15" customHeight="1">
      <c r="J1165"/>
      <c r="K1165"/>
      <c r="L1165"/>
      <c r="M1165"/>
      <c r="N1165"/>
      <c r="O1165"/>
      <c r="P1165"/>
      <c r="Q1165"/>
      <c r="R1165"/>
      <c r="S1165"/>
      <c r="T1165"/>
      <c r="U1165"/>
      <c r="V1165"/>
      <c r="W1165"/>
      <c r="X1165"/>
      <c r="Y1165"/>
    </row>
    <row r="1166" spans="10:25" ht="15" customHeight="1">
      <c r="J1166"/>
      <c r="K1166"/>
      <c r="L1166"/>
      <c r="M1166"/>
      <c r="N1166"/>
      <c r="O1166"/>
      <c r="P1166"/>
      <c r="Q1166"/>
      <c r="R1166"/>
      <c r="S1166"/>
      <c r="T1166"/>
      <c r="U1166"/>
      <c r="V1166"/>
      <c r="W1166"/>
      <c r="X1166"/>
      <c r="Y1166"/>
    </row>
    <row r="1167" spans="10:25" ht="15" customHeight="1">
      <c r="J1167"/>
      <c r="K1167"/>
      <c r="L1167"/>
      <c r="M1167"/>
      <c r="N1167"/>
      <c r="O1167"/>
      <c r="P1167"/>
      <c r="Q1167"/>
      <c r="R1167"/>
      <c r="S1167"/>
      <c r="T1167"/>
      <c r="U1167"/>
      <c r="V1167"/>
      <c r="W1167"/>
      <c r="X1167"/>
      <c r="Y1167"/>
    </row>
    <row r="1168" spans="10:25" ht="15" customHeight="1">
      <c r="J1168"/>
      <c r="K1168"/>
      <c r="L1168"/>
      <c r="M1168"/>
      <c r="N1168"/>
      <c r="O1168"/>
      <c r="P1168"/>
      <c r="Q1168"/>
      <c r="R1168"/>
      <c r="S1168"/>
      <c r="T1168"/>
      <c r="U1168"/>
      <c r="V1168"/>
      <c r="W1168"/>
      <c r="X1168"/>
      <c r="Y1168"/>
    </row>
    <row r="1169" spans="10:25" ht="15" customHeight="1">
      <c r="J1169"/>
      <c r="K1169"/>
      <c r="L1169"/>
      <c r="M1169"/>
      <c r="N1169"/>
      <c r="O1169"/>
      <c r="P1169"/>
      <c r="Q1169"/>
      <c r="R1169"/>
      <c r="S1169"/>
      <c r="T1169"/>
      <c r="U1169"/>
      <c r="V1169"/>
      <c r="W1169"/>
      <c r="X1169"/>
      <c r="Y1169"/>
    </row>
    <row r="1170" spans="10:25" ht="15" customHeight="1">
      <c r="J1170"/>
      <c r="K1170"/>
      <c r="L1170"/>
      <c r="M1170"/>
      <c r="N1170"/>
      <c r="O1170"/>
      <c r="P1170"/>
      <c r="Q1170"/>
      <c r="R1170"/>
      <c r="S1170"/>
      <c r="T1170"/>
      <c r="U1170"/>
      <c r="V1170"/>
      <c r="W1170"/>
      <c r="X1170"/>
      <c r="Y1170"/>
    </row>
    <row r="1171" spans="10:25" ht="15" customHeight="1">
      <c r="J1171"/>
      <c r="K1171"/>
      <c r="L1171"/>
      <c r="M1171"/>
      <c r="N1171"/>
      <c r="O1171"/>
      <c r="P1171"/>
      <c r="Q1171"/>
      <c r="R1171"/>
      <c r="S1171"/>
      <c r="T1171"/>
      <c r="U1171"/>
      <c r="V1171"/>
      <c r="W1171"/>
      <c r="X1171"/>
      <c r="Y1171"/>
    </row>
    <row r="1172" spans="10:25" ht="15" customHeight="1">
      <c r="J1172"/>
      <c r="K1172"/>
      <c r="L1172"/>
      <c r="M1172"/>
      <c r="N1172"/>
      <c r="O1172"/>
      <c r="P1172"/>
      <c r="Q1172"/>
      <c r="R1172"/>
      <c r="S1172"/>
      <c r="T1172"/>
      <c r="U1172"/>
      <c r="V1172"/>
      <c r="W1172"/>
      <c r="X1172"/>
      <c r="Y1172"/>
    </row>
    <row r="1173" spans="10:25" ht="15" customHeight="1">
      <c r="J1173"/>
      <c r="K1173"/>
      <c r="L1173"/>
      <c r="M1173"/>
      <c r="N1173"/>
      <c r="O1173"/>
      <c r="P1173"/>
      <c r="Q1173"/>
      <c r="R1173"/>
      <c r="S1173"/>
      <c r="T1173"/>
      <c r="U1173"/>
      <c r="V1173"/>
      <c r="W1173"/>
      <c r="X1173"/>
      <c r="Y1173"/>
    </row>
    <row r="1174" spans="10:25" ht="15" customHeight="1">
      <c r="J1174"/>
      <c r="K1174"/>
      <c r="L1174"/>
      <c r="M1174"/>
      <c r="N1174"/>
      <c r="O1174"/>
      <c r="P1174"/>
      <c r="Q1174"/>
      <c r="R1174"/>
      <c r="S1174"/>
      <c r="T1174"/>
      <c r="U1174"/>
      <c r="V1174"/>
      <c r="W1174"/>
      <c r="X1174"/>
      <c r="Y1174"/>
    </row>
    <row r="1175" spans="10:25" ht="15" customHeight="1">
      <c r="J1175"/>
      <c r="K1175"/>
      <c r="L1175"/>
      <c r="M1175"/>
      <c r="N1175"/>
      <c r="O1175"/>
      <c r="P1175"/>
      <c r="Q1175"/>
      <c r="R1175"/>
      <c r="S1175"/>
      <c r="T1175"/>
      <c r="U1175"/>
      <c r="V1175"/>
      <c r="W1175"/>
      <c r="X1175"/>
      <c r="Y1175"/>
    </row>
    <row r="1176" spans="10:25" ht="15" customHeight="1">
      <c r="J1176"/>
      <c r="K1176"/>
      <c r="L1176"/>
      <c r="M1176"/>
      <c r="N1176"/>
      <c r="O1176"/>
      <c r="P1176"/>
      <c r="Q1176"/>
      <c r="R1176"/>
      <c r="S1176"/>
      <c r="T1176"/>
      <c r="U1176"/>
      <c r="V1176"/>
      <c r="W1176"/>
      <c r="X1176"/>
      <c r="Y1176"/>
    </row>
    <row r="1177" spans="10:25" ht="15" customHeight="1">
      <c r="J1177"/>
      <c r="K1177"/>
      <c r="L1177"/>
      <c r="M1177"/>
      <c r="N1177"/>
      <c r="O1177"/>
      <c r="P1177"/>
      <c r="Q1177"/>
      <c r="R1177"/>
      <c r="S1177"/>
      <c r="T1177"/>
      <c r="U1177"/>
      <c r="V1177"/>
      <c r="W1177"/>
      <c r="X1177"/>
      <c r="Y1177"/>
    </row>
    <row r="1178" spans="10:25" ht="15" customHeight="1">
      <c r="J1178"/>
      <c r="K1178"/>
      <c r="L1178"/>
      <c r="M1178"/>
      <c r="N1178"/>
      <c r="O1178"/>
      <c r="P1178"/>
      <c r="Q1178"/>
      <c r="R1178"/>
      <c r="S1178"/>
      <c r="T1178"/>
      <c r="U1178"/>
      <c r="V1178"/>
      <c r="W1178"/>
      <c r="X1178"/>
      <c r="Y1178"/>
    </row>
    <row r="1179" spans="10:25" ht="15" customHeight="1">
      <c r="J1179"/>
      <c r="K1179"/>
      <c r="L1179"/>
      <c r="M1179"/>
      <c r="N1179"/>
      <c r="O1179"/>
      <c r="P1179"/>
      <c r="Q1179"/>
      <c r="R1179"/>
      <c r="S1179"/>
      <c r="T1179"/>
      <c r="U1179"/>
      <c r="V1179"/>
      <c r="W1179"/>
      <c r="X1179"/>
      <c r="Y1179"/>
    </row>
    <row r="1180" spans="10:25" ht="15" customHeight="1">
      <c r="J1180"/>
      <c r="K1180"/>
      <c r="L1180"/>
      <c r="M1180"/>
      <c r="N1180"/>
      <c r="O1180"/>
      <c r="P1180"/>
      <c r="Q1180"/>
      <c r="R1180"/>
      <c r="S1180"/>
      <c r="T1180"/>
      <c r="U1180"/>
      <c r="V1180"/>
      <c r="W1180"/>
      <c r="X1180"/>
      <c r="Y1180"/>
    </row>
    <row r="1181" spans="10:25" ht="15" customHeight="1">
      <c r="J1181"/>
      <c r="K1181"/>
      <c r="L1181"/>
      <c r="M1181"/>
      <c r="N1181"/>
      <c r="O1181"/>
      <c r="P1181"/>
      <c r="Q1181"/>
      <c r="R1181"/>
      <c r="S1181"/>
      <c r="T1181"/>
      <c r="U1181"/>
      <c r="V1181"/>
      <c r="W1181"/>
      <c r="X1181"/>
      <c r="Y1181"/>
    </row>
    <row r="1182" spans="10:25" ht="15" customHeight="1">
      <c r="J1182"/>
      <c r="K1182"/>
      <c r="L1182"/>
      <c r="M1182"/>
      <c r="N1182"/>
      <c r="O1182"/>
      <c r="P1182"/>
      <c r="Q1182"/>
      <c r="R1182"/>
      <c r="S1182"/>
      <c r="T1182"/>
      <c r="U1182"/>
      <c r="V1182"/>
      <c r="W1182"/>
      <c r="X1182"/>
      <c r="Y1182"/>
    </row>
    <row r="1183" spans="10:25" ht="15" customHeight="1">
      <c r="J1183"/>
      <c r="K1183"/>
      <c r="L1183"/>
      <c r="M1183"/>
      <c r="N1183"/>
      <c r="O1183"/>
      <c r="P1183"/>
      <c r="Q1183"/>
      <c r="R1183"/>
      <c r="S1183"/>
      <c r="T1183"/>
      <c r="U1183"/>
      <c r="V1183"/>
      <c r="W1183"/>
      <c r="X1183"/>
      <c r="Y1183"/>
    </row>
    <row r="1184" spans="10:25" ht="15" customHeight="1">
      <c r="J1184"/>
      <c r="K1184"/>
      <c r="L1184"/>
      <c r="M1184"/>
      <c r="N1184"/>
      <c r="O1184"/>
      <c r="P1184"/>
      <c r="Q1184"/>
      <c r="R1184"/>
      <c r="S1184"/>
      <c r="T1184"/>
      <c r="U1184"/>
      <c r="V1184"/>
      <c r="W1184"/>
      <c r="X1184"/>
      <c r="Y1184"/>
    </row>
    <row r="1185" spans="10:25" ht="15" customHeight="1">
      <c r="J1185"/>
      <c r="K1185"/>
      <c r="L1185"/>
      <c r="M1185"/>
      <c r="N1185"/>
      <c r="O1185"/>
      <c r="P1185"/>
      <c r="Q1185"/>
      <c r="R1185"/>
      <c r="S1185"/>
      <c r="T1185"/>
      <c r="U1185"/>
      <c r="V1185"/>
      <c r="W1185"/>
      <c r="X1185"/>
      <c r="Y1185"/>
    </row>
    <row r="1186" spans="10:25" ht="15" customHeight="1">
      <c r="J1186"/>
      <c r="K1186"/>
      <c r="L1186"/>
      <c r="M1186"/>
      <c r="N1186"/>
      <c r="O1186"/>
      <c r="P1186"/>
      <c r="Q1186"/>
      <c r="R1186"/>
      <c r="S1186"/>
      <c r="T1186"/>
      <c r="U1186"/>
      <c r="V1186"/>
      <c r="W1186"/>
      <c r="X1186"/>
      <c r="Y1186"/>
    </row>
    <row r="1187" spans="10:25" ht="15" customHeight="1">
      <c r="J1187"/>
      <c r="K1187"/>
      <c r="L1187"/>
      <c r="M1187"/>
      <c r="N1187"/>
      <c r="O1187"/>
      <c r="P1187"/>
      <c r="Q1187"/>
      <c r="R1187"/>
      <c r="S1187"/>
      <c r="T1187"/>
      <c r="U1187"/>
      <c r="V1187"/>
      <c r="W1187"/>
      <c r="X1187"/>
      <c r="Y1187"/>
    </row>
    <row r="1188" spans="10:25" ht="15" customHeight="1">
      <c r="J1188"/>
      <c r="K1188"/>
      <c r="L1188"/>
      <c r="M1188"/>
      <c r="N1188"/>
      <c r="O1188"/>
      <c r="P1188"/>
      <c r="Q1188"/>
      <c r="R1188"/>
      <c r="S1188"/>
      <c r="T1188"/>
      <c r="U1188"/>
      <c r="V1188"/>
      <c r="W1188"/>
      <c r="X1188"/>
      <c r="Y1188"/>
    </row>
    <row r="1189" spans="10:25" ht="15" customHeight="1">
      <c r="J1189"/>
      <c r="K1189"/>
      <c r="L1189"/>
      <c r="M1189"/>
      <c r="N1189"/>
      <c r="O1189"/>
      <c r="P1189"/>
      <c r="Q1189"/>
      <c r="R1189"/>
      <c r="S1189"/>
      <c r="T1189"/>
      <c r="U1189"/>
      <c r="V1189"/>
      <c r="W1189"/>
      <c r="X1189"/>
      <c r="Y1189"/>
    </row>
    <row r="1190" spans="10:25" ht="15" customHeight="1">
      <c r="J1190"/>
      <c r="K1190"/>
      <c r="L1190"/>
      <c r="M1190"/>
      <c r="N1190"/>
      <c r="O1190"/>
      <c r="P1190"/>
      <c r="Q1190"/>
      <c r="R1190"/>
      <c r="S1190"/>
      <c r="T1190"/>
      <c r="U1190"/>
      <c r="V1190"/>
      <c r="W1190"/>
      <c r="X1190"/>
      <c r="Y1190"/>
    </row>
    <row r="1191" spans="10:25" ht="15" customHeight="1">
      <c r="J1191"/>
      <c r="K1191"/>
      <c r="L1191"/>
      <c r="M1191"/>
      <c r="N1191"/>
      <c r="O1191"/>
      <c r="P1191"/>
      <c r="Q1191"/>
      <c r="R1191"/>
      <c r="S1191"/>
      <c r="T1191"/>
      <c r="U1191"/>
      <c r="V1191"/>
      <c r="W1191"/>
      <c r="X1191"/>
      <c r="Y1191"/>
    </row>
    <row r="1192" spans="10:25" ht="15" customHeight="1">
      <c r="J1192"/>
      <c r="K1192"/>
      <c r="L1192"/>
      <c r="M1192"/>
      <c r="N1192"/>
      <c r="O1192"/>
      <c r="P1192"/>
      <c r="Q1192"/>
      <c r="R1192"/>
      <c r="S1192"/>
      <c r="T1192"/>
      <c r="U1192"/>
      <c r="V1192"/>
      <c r="W1192"/>
      <c r="X1192"/>
      <c r="Y1192"/>
    </row>
    <row r="1193" spans="10:25" ht="15" customHeight="1">
      <c r="J1193"/>
      <c r="K1193"/>
      <c r="L1193"/>
      <c r="M1193"/>
      <c r="N1193"/>
      <c r="O1193"/>
      <c r="P1193"/>
      <c r="Q1193"/>
      <c r="R1193"/>
      <c r="S1193"/>
      <c r="T1193"/>
      <c r="U1193"/>
      <c r="V1193"/>
      <c r="W1193"/>
      <c r="X1193"/>
      <c r="Y1193"/>
    </row>
    <row r="1194" spans="10:25" ht="15" customHeight="1">
      <c r="J1194"/>
      <c r="K1194"/>
      <c r="L1194"/>
      <c r="M1194"/>
      <c r="N1194"/>
      <c r="O1194"/>
      <c r="P1194"/>
      <c r="Q1194"/>
      <c r="R1194"/>
      <c r="S1194"/>
      <c r="T1194"/>
      <c r="U1194"/>
      <c r="V1194"/>
      <c r="W1194"/>
      <c r="X1194"/>
      <c r="Y1194"/>
    </row>
    <row r="1195" spans="10:25" ht="15" customHeight="1">
      <c r="J1195"/>
      <c r="K1195"/>
      <c r="L1195"/>
      <c r="M1195"/>
      <c r="N1195"/>
      <c r="O1195"/>
      <c r="P1195"/>
      <c r="Q1195"/>
      <c r="R1195"/>
      <c r="S1195"/>
      <c r="T1195"/>
      <c r="U1195"/>
      <c r="V1195"/>
      <c r="W1195"/>
      <c r="X1195"/>
      <c r="Y1195"/>
    </row>
    <row r="1196" spans="10:25" ht="15" customHeight="1">
      <c r="J1196"/>
      <c r="K1196"/>
      <c r="L1196"/>
      <c r="M1196"/>
      <c r="N1196"/>
      <c r="O1196"/>
      <c r="P1196"/>
      <c r="Q1196"/>
      <c r="R1196"/>
      <c r="S1196"/>
      <c r="T1196"/>
      <c r="U1196"/>
      <c r="V1196"/>
      <c r="W1196"/>
      <c r="X1196"/>
      <c r="Y1196"/>
    </row>
    <row r="1197" spans="10:25" ht="15" customHeight="1">
      <c r="J1197"/>
      <c r="K1197"/>
      <c r="L1197"/>
      <c r="M1197"/>
      <c r="N1197"/>
      <c r="O1197"/>
      <c r="P1197"/>
      <c r="Q1197"/>
      <c r="R1197"/>
      <c r="S1197"/>
      <c r="T1197"/>
      <c r="U1197"/>
      <c r="V1197"/>
      <c r="W1197"/>
      <c r="X1197"/>
      <c r="Y1197"/>
    </row>
    <row r="1198" spans="10:25" ht="15" customHeight="1">
      <c r="J1198"/>
      <c r="K1198"/>
      <c r="L1198"/>
      <c r="M1198"/>
      <c r="N1198"/>
      <c r="O1198"/>
      <c r="P1198"/>
      <c r="Q1198"/>
      <c r="R1198"/>
      <c r="S1198"/>
      <c r="T1198"/>
      <c r="U1198"/>
      <c r="V1198"/>
      <c r="W1198"/>
      <c r="X1198"/>
      <c r="Y1198"/>
    </row>
    <row r="1199" spans="10:25" ht="15" customHeight="1">
      <c r="J1199"/>
      <c r="K1199"/>
      <c r="L1199"/>
      <c r="M1199"/>
      <c r="N1199"/>
      <c r="O1199"/>
      <c r="P1199"/>
      <c r="Q1199"/>
      <c r="R1199"/>
      <c r="S1199"/>
      <c r="T1199"/>
      <c r="U1199"/>
      <c r="V1199"/>
      <c r="W1199"/>
      <c r="X1199"/>
      <c r="Y1199"/>
    </row>
    <row r="1200" spans="10:25" ht="15" customHeight="1">
      <c r="J1200"/>
      <c r="K1200"/>
      <c r="L1200"/>
      <c r="M1200"/>
      <c r="N1200"/>
      <c r="O1200"/>
      <c r="P1200"/>
      <c r="Q1200"/>
      <c r="R1200"/>
      <c r="S1200"/>
      <c r="T1200"/>
      <c r="U1200"/>
      <c r="V1200"/>
      <c r="W1200"/>
      <c r="X1200"/>
      <c r="Y1200"/>
    </row>
    <row r="1201" spans="10:25" ht="15" customHeight="1">
      <c r="J1201"/>
      <c r="K1201"/>
      <c r="L1201"/>
      <c r="M1201"/>
      <c r="N1201"/>
      <c r="O1201"/>
      <c r="P1201"/>
      <c r="Q1201"/>
      <c r="R1201"/>
      <c r="S1201"/>
      <c r="T1201"/>
      <c r="U1201"/>
      <c r="V1201"/>
      <c r="W1201"/>
      <c r="X1201"/>
      <c r="Y1201"/>
    </row>
    <row r="1202" spans="10:25" ht="15" customHeight="1">
      <c r="J1202"/>
      <c r="K1202"/>
      <c r="L1202"/>
      <c r="M1202"/>
      <c r="N1202"/>
      <c r="O1202"/>
      <c r="P1202"/>
      <c r="Q1202"/>
      <c r="R1202"/>
      <c r="S1202"/>
      <c r="T1202"/>
      <c r="U1202"/>
      <c r="V1202"/>
      <c r="W1202"/>
      <c r="X1202"/>
      <c r="Y1202"/>
    </row>
    <row r="1203" spans="10:25" ht="15" customHeight="1">
      <c r="J1203"/>
      <c r="K1203"/>
      <c r="L1203"/>
      <c r="M1203"/>
      <c r="N1203"/>
      <c r="O1203"/>
      <c r="P1203"/>
      <c r="Q1203"/>
      <c r="R1203"/>
      <c r="S1203"/>
      <c r="T1203"/>
      <c r="U1203"/>
      <c r="V1203"/>
      <c r="W1203"/>
      <c r="X1203"/>
      <c r="Y1203"/>
    </row>
    <row r="1204" spans="10:25" ht="15" customHeight="1">
      <c r="J1204"/>
      <c r="K1204"/>
      <c r="L1204"/>
      <c r="M1204"/>
      <c r="N1204"/>
      <c r="O1204"/>
      <c r="P1204"/>
      <c r="Q1204"/>
      <c r="R1204"/>
      <c r="S1204"/>
      <c r="T1204"/>
      <c r="U1204"/>
      <c r="V1204"/>
      <c r="W1204"/>
      <c r="X1204"/>
      <c r="Y1204"/>
    </row>
    <row r="1205" spans="10:25" ht="15" customHeight="1">
      <c r="J1205"/>
      <c r="K1205"/>
      <c r="L1205"/>
      <c r="M1205"/>
      <c r="N1205"/>
      <c r="O1205"/>
      <c r="P1205"/>
      <c r="Q1205"/>
      <c r="R1205"/>
      <c r="S1205"/>
      <c r="T1205"/>
      <c r="U1205"/>
      <c r="V1205"/>
      <c r="W1205"/>
      <c r="X1205"/>
      <c r="Y1205"/>
    </row>
    <row r="1206" spans="10:25" ht="15" customHeight="1">
      <c r="J1206"/>
      <c r="K1206"/>
      <c r="L1206"/>
      <c r="M1206"/>
      <c r="N1206"/>
      <c r="O1206"/>
      <c r="P1206"/>
      <c r="Q1206"/>
      <c r="R1206"/>
      <c r="S1206"/>
      <c r="T1206"/>
      <c r="U1206"/>
      <c r="V1206"/>
      <c r="W1206"/>
      <c r="X1206"/>
      <c r="Y1206"/>
    </row>
    <row r="1207" spans="10:25" ht="15" customHeight="1">
      <c r="J1207"/>
      <c r="K1207"/>
      <c r="L1207"/>
      <c r="M1207"/>
      <c r="N1207"/>
      <c r="O1207"/>
      <c r="P1207"/>
      <c r="Q1207"/>
      <c r="R1207"/>
      <c r="S1207"/>
      <c r="T1207"/>
      <c r="U1207"/>
      <c r="V1207"/>
      <c r="W1207"/>
      <c r="X1207"/>
      <c r="Y1207"/>
    </row>
    <row r="1208" spans="10:25" ht="15" customHeight="1">
      <c r="J1208"/>
      <c r="K1208"/>
      <c r="L1208"/>
      <c r="M1208"/>
      <c r="N1208"/>
      <c r="O1208"/>
      <c r="P1208"/>
      <c r="Q1208"/>
      <c r="R1208"/>
      <c r="S1208"/>
      <c r="T1208"/>
      <c r="U1208"/>
      <c r="V1208"/>
      <c r="W1208"/>
      <c r="X1208"/>
      <c r="Y1208"/>
    </row>
    <row r="1209" spans="10:25" ht="15" customHeight="1">
      <c r="J1209"/>
      <c r="K1209"/>
      <c r="L1209"/>
      <c r="M1209"/>
      <c r="N1209"/>
      <c r="O1209"/>
      <c r="P1209"/>
      <c r="Q1209"/>
      <c r="R1209"/>
      <c r="S1209"/>
      <c r="T1209"/>
      <c r="U1209"/>
      <c r="V1209"/>
      <c r="W1209"/>
      <c r="X1209"/>
      <c r="Y1209"/>
    </row>
    <row r="1210" spans="10:25" ht="15" customHeight="1">
      <c r="J1210"/>
      <c r="K1210"/>
      <c r="L1210"/>
      <c r="M1210"/>
      <c r="N1210"/>
      <c r="O1210"/>
      <c r="P1210"/>
      <c r="Q1210"/>
      <c r="R1210"/>
      <c r="S1210"/>
      <c r="T1210"/>
      <c r="U1210"/>
      <c r="V1210"/>
      <c r="W1210"/>
      <c r="X1210"/>
      <c r="Y1210"/>
    </row>
    <row r="1211" spans="10:25" ht="15" customHeight="1">
      <c r="J1211"/>
      <c r="K1211"/>
      <c r="L1211"/>
      <c r="M1211"/>
      <c r="N1211"/>
      <c r="O1211"/>
      <c r="P1211"/>
      <c r="Q1211"/>
      <c r="R1211"/>
      <c r="S1211"/>
      <c r="T1211"/>
      <c r="U1211"/>
      <c r="V1211"/>
      <c r="W1211"/>
      <c r="X1211"/>
      <c r="Y1211"/>
    </row>
    <row r="1212" spans="10:25" ht="15" customHeight="1">
      <c r="J1212"/>
      <c r="K1212"/>
      <c r="L1212"/>
      <c r="M1212"/>
      <c r="N1212"/>
      <c r="O1212"/>
      <c r="P1212"/>
      <c r="Q1212"/>
      <c r="R1212"/>
      <c r="S1212"/>
      <c r="T1212"/>
      <c r="U1212"/>
      <c r="V1212"/>
      <c r="W1212"/>
      <c r="X1212"/>
      <c r="Y1212"/>
    </row>
    <row r="1213" spans="10:25" ht="15" customHeight="1">
      <c r="J1213"/>
      <c r="K1213"/>
      <c r="L1213"/>
      <c r="M1213"/>
      <c r="N1213"/>
      <c r="O1213"/>
      <c r="P1213"/>
      <c r="Q1213"/>
      <c r="R1213"/>
      <c r="S1213"/>
      <c r="T1213"/>
      <c r="U1213"/>
      <c r="V1213"/>
      <c r="W1213"/>
      <c r="X1213"/>
      <c r="Y1213"/>
    </row>
    <row r="1214" spans="10:25" ht="15" customHeight="1">
      <c r="J1214"/>
      <c r="K1214"/>
      <c r="L1214"/>
      <c r="M1214"/>
      <c r="N1214"/>
      <c r="O1214"/>
      <c r="P1214"/>
      <c r="Q1214"/>
      <c r="R1214"/>
      <c r="S1214"/>
      <c r="T1214"/>
      <c r="U1214"/>
      <c r="V1214"/>
      <c r="W1214"/>
      <c r="X1214"/>
      <c r="Y1214"/>
    </row>
    <row r="1215" spans="10:25" ht="15" customHeight="1">
      <c r="J1215"/>
      <c r="K1215"/>
      <c r="L1215"/>
      <c r="M1215"/>
      <c r="N1215"/>
      <c r="O1215"/>
      <c r="P1215"/>
      <c r="Q1215"/>
      <c r="R1215"/>
      <c r="S1215"/>
      <c r="T1215"/>
      <c r="U1215"/>
      <c r="V1215"/>
      <c r="W1215"/>
      <c r="X1215"/>
      <c r="Y1215"/>
    </row>
    <row r="1216" spans="10:25" ht="15" customHeight="1">
      <c r="J1216"/>
      <c r="K1216"/>
      <c r="L1216"/>
      <c r="M1216"/>
      <c r="N1216"/>
      <c r="O1216"/>
      <c r="P1216"/>
      <c r="Q1216"/>
      <c r="R1216"/>
      <c r="S1216"/>
      <c r="T1216"/>
      <c r="U1216"/>
      <c r="V1216"/>
      <c r="W1216"/>
      <c r="X1216"/>
      <c r="Y1216"/>
    </row>
    <row r="1217" spans="10:25" ht="15" customHeight="1">
      <c r="J1217"/>
      <c r="K1217"/>
      <c r="L1217"/>
      <c r="M1217"/>
      <c r="N1217"/>
      <c r="O1217"/>
      <c r="P1217"/>
      <c r="Q1217"/>
      <c r="R1217"/>
      <c r="S1217"/>
      <c r="T1217"/>
      <c r="U1217"/>
      <c r="V1217"/>
      <c r="W1217"/>
      <c r="X1217"/>
      <c r="Y1217"/>
    </row>
    <row r="1218" spans="10:25" ht="15" customHeight="1">
      <c r="J1218"/>
      <c r="K1218"/>
      <c r="L1218"/>
      <c r="M1218"/>
      <c r="N1218"/>
      <c r="O1218"/>
      <c r="P1218"/>
      <c r="Q1218"/>
      <c r="R1218"/>
      <c r="S1218"/>
      <c r="T1218"/>
      <c r="U1218"/>
      <c r="V1218"/>
      <c r="W1218"/>
      <c r="X1218"/>
      <c r="Y1218"/>
    </row>
    <row r="1219" spans="10:25" ht="15" customHeight="1">
      <c r="J1219"/>
      <c r="K1219"/>
      <c r="L1219"/>
      <c r="M1219"/>
      <c r="N1219"/>
      <c r="O1219"/>
      <c r="P1219"/>
      <c r="Q1219"/>
      <c r="R1219"/>
      <c r="S1219"/>
      <c r="T1219"/>
      <c r="U1219"/>
      <c r="V1219"/>
      <c r="W1219"/>
      <c r="X1219"/>
      <c r="Y1219"/>
    </row>
    <row r="1220" spans="10:25" ht="15" customHeight="1">
      <c r="J1220"/>
      <c r="K1220"/>
      <c r="L1220"/>
      <c r="M1220"/>
      <c r="N1220"/>
      <c r="O1220"/>
      <c r="P1220"/>
      <c r="Q1220"/>
      <c r="R1220"/>
      <c r="S1220"/>
      <c r="T1220"/>
      <c r="U1220"/>
      <c r="V1220"/>
      <c r="W1220"/>
      <c r="X1220"/>
      <c r="Y1220"/>
    </row>
    <row r="1221" spans="10:25" ht="15" customHeight="1">
      <c r="J1221"/>
      <c r="K1221"/>
      <c r="L1221"/>
      <c r="M1221"/>
      <c r="N1221"/>
      <c r="O1221"/>
      <c r="P1221"/>
      <c r="Q1221"/>
      <c r="R1221"/>
      <c r="S1221"/>
      <c r="T1221"/>
      <c r="U1221"/>
      <c r="V1221"/>
      <c r="W1221"/>
      <c r="X1221"/>
      <c r="Y1221"/>
    </row>
    <row r="1222" spans="10:25" ht="15" customHeight="1">
      <c r="J1222"/>
      <c r="K1222"/>
      <c r="L1222"/>
      <c r="M1222"/>
      <c r="N1222"/>
      <c r="O1222"/>
      <c r="P1222"/>
      <c r="Q1222"/>
      <c r="R1222"/>
      <c r="S1222"/>
      <c r="T1222"/>
      <c r="U1222"/>
      <c r="V1222"/>
      <c r="W1222"/>
      <c r="X1222"/>
      <c r="Y1222"/>
    </row>
    <row r="1223" spans="10:25" ht="15" customHeight="1">
      <c r="J1223"/>
      <c r="K1223"/>
      <c r="L1223"/>
      <c r="M1223"/>
      <c r="N1223"/>
      <c r="O1223"/>
      <c r="P1223"/>
      <c r="Q1223"/>
      <c r="R1223"/>
      <c r="S1223"/>
      <c r="T1223"/>
      <c r="U1223"/>
      <c r="V1223"/>
      <c r="W1223"/>
      <c r="X1223"/>
      <c r="Y1223"/>
    </row>
    <row r="1224" spans="10:25" ht="15" customHeight="1">
      <c r="J1224"/>
      <c r="K1224"/>
      <c r="L1224"/>
      <c r="M1224"/>
      <c r="N1224"/>
      <c r="O1224"/>
      <c r="P1224"/>
      <c r="Q1224"/>
      <c r="R1224"/>
      <c r="S1224"/>
      <c r="T1224"/>
      <c r="U1224"/>
      <c r="V1224"/>
      <c r="W1224"/>
      <c r="X1224"/>
      <c r="Y1224"/>
    </row>
    <row r="1225" spans="10:25" ht="15" customHeight="1">
      <c r="J1225"/>
      <c r="K1225"/>
      <c r="L1225"/>
      <c r="M1225"/>
      <c r="N1225"/>
      <c r="O1225"/>
      <c r="P1225"/>
      <c r="Q1225"/>
      <c r="R1225"/>
      <c r="S1225"/>
      <c r="T1225"/>
      <c r="U1225"/>
      <c r="V1225"/>
      <c r="W1225"/>
      <c r="X1225"/>
      <c r="Y1225"/>
    </row>
    <row r="1226" spans="10:25" ht="15" customHeight="1">
      <c r="J1226"/>
      <c r="K1226"/>
      <c r="L1226"/>
      <c r="M1226"/>
      <c r="N1226"/>
      <c r="O1226"/>
      <c r="P1226"/>
      <c r="Q1226"/>
      <c r="R1226"/>
      <c r="S1226"/>
      <c r="T1226"/>
      <c r="U1226"/>
      <c r="V1226"/>
      <c r="W1226"/>
      <c r="X1226"/>
      <c r="Y1226"/>
    </row>
    <row r="1227" spans="10:25" ht="15" customHeight="1">
      <c r="J1227"/>
      <c r="K1227"/>
      <c r="L1227"/>
      <c r="M1227"/>
      <c r="N1227"/>
      <c r="O1227"/>
      <c r="P1227"/>
      <c r="Q1227"/>
      <c r="R1227"/>
      <c r="S1227"/>
      <c r="T1227"/>
      <c r="U1227"/>
      <c r="V1227"/>
      <c r="W1227"/>
      <c r="X1227"/>
      <c r="Y1227"/>
    </row>
    <row r="1228" spans="10:25" ht="15" customHeight="1">
      <c r="J1228"/>
      <c r="K1228"/>
      <c r="L1228"/>
      <c r="M1228"/>
      <c r="N1228"/>
      <c r="O1228"/>
      <c r="P1228"/>
      <c r="Q1228"/>
      <c r="R1228"/>
      <c r="S1228"/>
      <c r="T1228"/>
      <c r="U1228"/>
      <c r="V1228"/>
      <c r="W1228"/>
      <c r="X1228"/>
      <c r="Y1228"/>
    </row>
    <row r="1229" spans="10:25" ht="15" customHeight="1">
      <c r="J1229"/>
      <c r="K1229"/>
      <c r="L1229"/>
      <c r="M1229"/>
      <c r="N1229"/>
      <c r="O1229"/>
      <c r="P1229"/>
      <c r="Q1229"/>
      <c r="R1229"/>
      <c r="S1229"/>
      <c r="T1229"/>
      <c r="U1229"/>
      <c r="V1229"/>
      <c r="W1229"/>
      <c r="X1229"/>
      <c r="Y1229"/>
    </row>
    <row r="1230" spans="10:25" ht="15" customHeight="1">
      <c r="J1230"/>
      <c r="K1230"/>
      <c r="L1230"/>
      <c r="M1230"/>
      <c r="N1230"/>
      <c r="O1230"/>
      <c r="P1230"/>
      <c r="Q1230"/>
      <c r="R1230"/>
      <c r="S1230"/>
      <c r="T1230"/>
      <c r="U1230"/>
      <c r="V1230"/>
      <c r="W1230"/>
      <c r="X1230"/>
      <c r="Y1230"/>
    </row>
    <row r="1231" spans="10:25" ht="15" customHeight="1">
      <c r="J1231"/>
      <c r="K1231"/>
      <c r="L1231"/>
      <c r="M1231"/>
      <c r="N1231"/>
      <c r="O1231"/>
      <c r="P1231"/>
      <c r="Q1231"/>
      <c r="R1231"/>
      <c r="S1231"/>
      <c r="T1231"/>
      <c r="U1231"/>
      <c r="V1231"/>
      <c r="W1231"/>
      <c r="X1231"/>
      <c r="Y1231"/>
    </row>
    <row r="1232" spans="10:25" ht="15" customHeight="1">
      <c r="J1232"/>
      <c r="K1232"/>
      <c r="L1232"/>
      <c r="M1232"/>
      <c r="N1232"/>
      <c r="O1232"/>
      <c r="P1232"/>
      <c r="Q1232"/>
      <c r="R1232"/>
      <c r="S1232"/>
      <c r="T1232"/>
      <c r="U1232"/>
      <c r="V1232"/>
      <c r="W1232"/>
      <c r="X1232"/>
      <c r="Y1232"/>
    </row>
    <row r="1233" spans="10:25" ht="15" customHeight="1">
      <c r="J1233"/>
      <c r="K1233"/>
      <c r="L1233"/>
      <c r="M1233"/>
      <c r="N1233"/>
      <c r="O1233"/>
      <c r="P1233"/>
      <c r="Q1233"/>
      <c r="R1233"/>
      <c r="S1233"/>
      <c r="T1233"/>
      <c r="U1233"/>
      <c r="V1233"/>
      <c r="W1233"/>
      <c r="X1233"/>
      <c r="Y1233"/>
    </row>
    <row r="1234" spans="10:25" ht="15" customHeight="1">
      <c r="J1234"/>
      <c r="K1234"/>
      <c r="L1234"/>
      <c r="M1234"/>
      <c r="N1234"/>
      <c r="O1234"/>
      <c r="P1234"/>
      <c r="Q1234"/>
      <c r="R1234"/>
      <c r="S1234"/>
      <c r="T1234"/>
      <c r="U1234"/>
      <c r="V1234"/>
      <c r="W1234"/>
      <c r="X1234"/>
      <c r="Y1234"/>
    </row>
    <row r="1235" spans="10:25" ht="15" customHeight="1">
      <c r="J1235"/>
      <c r="K1235"/>
      <c r="L1235"/>
      <c r="M1235"/>
      <c r="N1235"/>
      <c r="O1235"/>
      <c r="P1235"/>
      <c r="Q1235"/>
      <c r="R1235"/>
      <c r="S1235"/>
      <c r="T1235"/>
      <c r="U1235"/>
      <c r="V1235"/>
      <c r="W1235"/>
      <c r="X1235"/>
      <c r="Y1235"/>
    </row>
    <row r="1236" spans="10:25" ht="15" customHeight="1">
      <c r="J1236"/>
      <c r="K1236"/>
      <c r="L1236"/>
      <c r="M1236"/>
      <c r="N1236"/>
      <c r="O1236"/>
      <c r="P1236"/>
      <c r="Q1236"/>
      <c r="R1236"/>
      <c r="S1236"/>
      <c r="T1236"/>
      <c r="U1236"/>
      <c r="V1236"/>
      <c r="W1236"/>
      <c r="X1236"/>
      <c r="Y1236"/>
    </row>
    <row r="1237" spans="10:25" ht="15" customHeight="1">
      <c r="J1237"/>
      <c r="K1237"/>
      <c r="L1237"/>
      <c r="M1237"/>
      <c r="N1237"/>
      <c r="O1237"/>
      <c r="P1237"/>
      <c r="Q1237"/>
      <c r="R1237"/>
      <c r="S1237"/>
      <c r="T1237"/>
      <c r="U1237"/>
      <c r="V1237"/>
      <c r="W1237"/>
      <c r="X1237"/>
      <c r="Y1237"/>
    </row>
    <row r="1238" spans="10:25" ht="15" customHeight="1">
      <c r="J1238"/>
      <c r="K1238"/>
      <c r="L1238"/>
      <c r="M1238"/>
      <c r="N1238"/>
      <c r="O1238"/>
      <c r="P1238"/>
      <c r="Q1238"/>
      <c r="R1238"/>
      <c r="S1238"/>
      <c r="T1238"/>
      <c r="U1238"/>
      <c r="V1238"/>
      <c r="W1238"/>
      <c r="X1238"/>
      <c r="Y1238"/>
    </row>
    <row r="1239" spans="10:25" ht="15" customHeight="1">
      <c r="J1239"/>
      <c r="K1239"/>
      <c r="L1239"/>
      <c r="M1239"/>
      <c r="N1239"/>
      <c r="O1239"/>
      <c r="P1239"/>
      <c r="Q1239"/>
      <c r="R1239"/>
      <c r="S1239"/>
      <c r="T1239"/>
      <c r="U1239"/>
      <c r="V1239"/>
      <c r="W1239"/>
      <c r="X1239"/>
      <c r="Y1239"/>
    </row>
    <row r="1240" spans="10:25" ht="15" customHeight="1">
      <c r="J1240"/>
      <c r="K1240"/>
      <c r="L1240"/>
      <c r="M1240"/>
      <c r="N1240"/>
      <c r="O1240"/>
      <c r="P1240"/>
      <c r="Q1240"/>
      <c r="R1240"/>
      <c r="S1240"/>
      <c r="T1240"/>
      <c r="U1240"/>
      <c r="V1240"/>
      <c r="W1240"/>
      <c r="X1240"/>
      <c r="Y1240"/>
    </row>
    <row r="1241" spans="10:25" ht="15" customHeight="1">
      <c r="J1241"/>
      <c r="K1241"/>
      <c r="L1241"/>
      <c r="M1241"/>
      <c r="N1241"/>
      <c r="O1241"/>
      <c r="P1241"/>
      <c r="Q1241"/>
      <c r="R1241"/>
      <c r="S1241"/>
      <c r="T1241"/>
      <c r="U1241"/>
      <c r="V1241"/>
      <c r="W1241"/>
      <c r="X1241"/>
      <c r="Y1241"/>
    </row>
    <row r="1242" spans="10:25" ht="15" customHeight="1">
      <c r="J1242"/>
      <c r="K1242"/>
      <c r="L1242"/>
      <c r="M1242"/>
      <c r="N1242"/>
      <c r="O1242"/>
      <c r="P1242"/>
      <c r="Q1242"/>
      <c r="R1242"/>
      <c r="S1242"/>
      <c r="T1242"/>
      <c r="U1242"/>
      <c r="V1242"/>
      <c r="W1242"/>
      <c r="X1242"/>
      <c r="Y1242"/>
    </row>
    <row r="1243" spans="10:25" ht="15" customHeight="1">
      <c r="J1243"/>
      <c r="K1243"/>
      <c r="L1243"/>
      <c r="M1243"/>
      <c r="N1243"/>
      <c r="O1243"/>
      <c r="P1243"/>
      <c r="Q1243"/>
      <c r="R1243"/>
      <c r="S1243"/>
      <c r="T1243"/>
      <c r="U1243"/>
      <c r="V1243"/>
      <c r="W1243"/>
      <c r="X1243"/>
      <c r="Y1243"/>
    </row>
    <row r="1244" spans="10:25" ht="15" customHeight="1">
      <c r="J1244"/>
      <c r="K1244"/>
      <c r="L1244"/>
      <c r="M1244"/>
      <c r="N1244"/>
      <c r="O1244"/>
      <c r="P1244"/>
      <c r="Q1244"/>
      <c r="R1244"/>
      <c r="S1244"/>
      <c r="T1244"/>
      <c r="U1244"/>
      <c r="V1244"/>
      <c r="W1244"/>
      <c r="X1244"/>
      <c r="Y1244"/>
    </row>
    <row r="1245" spans="10:25" ht="15" customHeight="1">
      <c r="J1245"/>
      <c r="K1245"/>
      <c r="L1245"/>
      <c r="M1245"/>
      <c r="N1245"/>
      <c r="O1245"/>
      <c r="P1245"/>
      <c r="Q1245"/>
      <c r="R1245"/>
      <c r="S1245"/>
      <c r="T1245"/>
      <c r="U1245"/>
      <c r="V1245"/>
      <c r="W1245"/>
      <c r="X1245"/>
      <c r="Y1245"/>
    </row>
    <row r="1246" spans="10:25" ht="15" customHeight="1">
      <c r="J1246"/>
      <c r="K1246"/>
      <c r="L1246"/>
      <c r="M1246"/>
      <c r="N1246"/>
      <c r="O1246"/>
      <c r="P1246"/>
      <c r="Q1246"/>
      <c r="R1246"/>
      <c r="S1246"/>
      <c r="T1246"/>
      <c r="U1246"/>
      <c r="V1246"/>
      <c r="W1246"/>
      <c r="X1246"/>
      <c r="Y1246"/>
    </row>
    <row r="1247" spans="10:25" ht="15" customHeight="1">
      <c r="J1247"/>
      <c r="K1247"/>
      <c r="L1247"/>
      <c r="M1247"/>
      <c r="N1247"/>
      <c r="O1247"/>
      <c r="P1247"/>
      <c r="Q1247"/>
      <c r="R1247"/>
      <c r="S1247"/>
      <c r="T1247"/>
      <c r="U1247"/>
      <c r="V1247"/>
      <c r="W1247"/>
      <c r="X1247"/>
      <c r="Y1247"/>
    </row>
    <row r="1248" spans="10:25" ht="15" customHeight="1">
      <c r="J1248"/>
      <c r="K1248"/>
      <c r="L1248"/>
      <c r="M1248"/>
      <c r="N1248"/>
      <c r="O1248"/>
      <c r="P1248"/>
      <c r="Q1248"/>
      <c r="R1248"/>
      <c r="S1248"/>
      <c r="T1248"/>
      <c r="U1248"/>
      <c r="V1248"/>
      <c r="W1248"/>
      <c r="X1248"/>
      <c r="Y1248"/>
    </row>
    <row r="1249" spans="10:25" ht="15" customHeight="1">
      <c r="J1249"/>
      <c r="K1249"/>
      <c r="L1249"/>
      <c r="M1249"/>
      <c r="N1249"/>
      <c r="O1249"/>
      <c r="P1249"/>
      <c r="Q1249"/>
      <c r="R1249"/>
      <c r="S1249"/>
      <c r="T1249"/>
      <c r="U1249"/>
      <c r="V1249"/>
      <c r="W1249"/>
      <c r="X1249"/>
      <c r="Y1249"/>
    </row>
    <row r="1250" spans="10:25" ht="15" customHeight="1">
      <c r="J1250"/>
      <c r="K1250"/>
      <c r="L1250"/>
      <c r="M1250"/>
      <c r="N1250"/>
      <c r="O1250"/>
      <c r="P1250"/>
      <c r="Q1250"/>
      <c r="R1250"/>
      <c r="S1250"/>
      <c r="T1250"/>
      <c r="U1250"/>
      <c r="V1250"/>
      <c r="W1250"/>
      <c r="X1250"/>
      <c r="Y1250"/>
    </row>
    <row r="1251" spans="10:25" ht="15" customHeight="1">
      <c r="J1251"/>
      <c r="K1251"/>
      <c r="L1251"/>
      <c r="M1251"/>
      <c r="N1251"/>
      <c r="O1251"/>
      <c r="P1251"/>
      <c r="Q1251"/>
      <c r="R1251"/>
      <c r="S1251"/>
      <c r="T1251"/>
      <c r="U1251"/>
      <c r="V1251"/>
      <c r="W1251"/>
      <c r="X1251"/>
      <c r="Y1251"/>
    </row>
    <row r="1252" spans="10:25" ht="15" customHeight="1">
      <c r="J1252"/>
      <c r="K1252"/>
      <c r="L1252"/>
      <c r="M1252"/>
      <c r="N1252"/>
      <c r="O1252"/>
      <c r="P1252"/>
      <c r="Q1252"/>
      <c r="R1252"/>
      <c r="S1252"/>
      <c r="T1252"/>
      <c r="U1252"/>
      <c r="V1252"/>
      <c r="W1252"/>
      <c r="X1252"/>
      <c r="Y1252"/>
    </row>
    <row r="1253" spans="10:25" ht="15" customHeight="1">
      <c r="J1253"/>
      <c r="K1253"/>
      <c r="L1253"/>
      <c r="M1253"/>
      <c r="N1253"/>
      <c r="O1253"/>
      <c r="P1253"/>
      <c r="Q1253"/>
      <c r="R1253"/>
      <c r="S1253"/>
      <c r="T1253"/>
      <c r="U1253"/>
      <c r="V1253"/>
      <c r="W1253"/>
      <c r="X1253"/>
      <c r="Y1253"/>
    </row>
    <row r="1254" spans="10:25" ht="15" customHeight="1">
      <c r="J1254"/>
      <c r="K1254"/>
      <c r="L1254"/>
      <c r="M1254"/>
      <c r="N1254"/>
      <c r="O1254"/>
      <c r="P1254"/>
      <c r="Q1254"/>
      <c r="R1254"/>
      <c r="S1254"/>
      <c r="T1254"/>
      <c r="U1254"/>
      <c r="V1254"/>
      <c r="W1254"/>
      <c r="X1254"/>
      <c r="Y1254"/>
    </row>
    <row r="1255" spans="10:25" ht="15" customHeight="1">
      <c r="J1255"/>
      <c r="K1255"/>
      <c r="L1255"/>
      <c r="M1255"/>
      <c r="N1255"/>
      <c r="O1255"/>
      <c r="P1255"/>
      <c r="Q1255"/>
      <c r="R1255"/>
      <c r="S1255"/>
      <c r="T1255"/>
      <c r="U1255"/>
      <c r="V1255"/>
      <c r="W1255"/>
      <c r="X1255"/>
      <c r="Y1255"/>
    </row>
    <row r="1256" spans="10:25" ht="15" customHeight="1">
      <c r="J1256"/>
      <c r="K1256"/>
      <c r="L1256"/>
      <c r="M1256"/>
      <c r="N1256"/>
      <c r="O1256"/>
      <c r="P1256"/>
      <c r="Q1256"/>
      <c r="R1256"/>
      <c r="S1256"/>
      <c r="T1256"/>
      <c r="U1256"/>
      <c r="V1256"/>
      <c r="W1256"/>
      <c r="X1256"/>
      <c r="Y1256"/>
    </row>
    <row r="1257" spans="10:25" ht="15" customHeight="1">
      <c r="J1257"/>
      <c r="K1257"/>
      <c r="L1257"/>
      <c r="M1257"/>
      <c r="N1257"/>
      <c r="O1257"/>
      <c r="P1257"/>
      <c r="Q1257"/>
      <c r="R1257"/>
      <c r="S1257"/>
      <c r="T1257"/>
      <c r="U1257"/>
      <c r="V1257"/>
      <c r="W1257"/>
      <c r="X1257"/>
      <c r="Y1257"/>
    </row>
    <row r="1258" spans="10:25" ht="15" customHeight="1">
      <c r="J1258"/>
      <c r="K1258"/>
      <c r="L1258"/>
      <c r="M1258"/>
      <c r="N1258"/>
      <c r="O1258"/>
      <c r="P1258"/>
      <c r="Q1258"/>
      <c r="R1258"/>
      <c r="S1258"/>
      <c r="T1258"/>
      <c r="U1258"/>
      <c r="V1258"/>
      <c r="W1258"/>
      <c r="X1258"/>
      <c r="Y1258"/>
    </row>
    <row r="1259" spans="10:25" ht="15" customHeight="1">
      <c r="J1259"/>
      <c r="K1259"/>
      <c r="L1259"/>
      <c r="M1259"/>
      <c r="N1259"/>
      <c r="O1259"/>
      <c r="P1259"/>
      <c r="Q1259"/>
      <c r="R1259"/>
      <c r="S1259"/>
      <c r="T1259"/>
      <c r="U1259"/>
      <c r="V1259"/>
      <c r="W1259"/>
      <c r="X1259"/>
      <c r="Y1259"/>
    </row>
    <row r="1260" spans="10:25" ht="15" customHeight="1">
      <c r="J1260"/>
      <c r="K1260"/>
      <c r="L1260"/>
      <c r="M1260"/>
      <c r="N1260"/>
      <c r="O1260"/>
      <c r="P1260"/>
      <c r="Q1260"/>
      <c r="R1260"/>
      <c r="S1260"/>
      <c r="T1260"/>
      <c r="U1260"/>
      <c r="V1260"/>
      <c r="W1260"/>
      <c r="X1260"/>
      <c r="Y1260"/>
    </row>
    <row r="1261" spans="10:25" ht="15" customHeight="1">
      <c r="J1261"/>
      <c r="K1261"/>
      <c r="L1261"/>
      <c r="M1261"/>
      <c r="N1261"/>
      <c r="O1261"/>
      <c r="P1261"/>
      <c r="Q1261"/>
      <c r="R1261"/>
      <c r="S1261"/>
      <c r="T1261"/>
      <c r="U1261"/>
      <c r="V1261"/>
      <c r="W1261"/>
      <c r="X1261"/>
      <c r="Y1261"/>
    </row>
    <row r="1262" spans="10:25" ht="15" customHeight="1">
      <c r="J1262"/>
      <c r="K1262"/>
      <c r="L1262"/>
      <c r="M1262"/>
      <c r="N1262"/>
      <c r="O1262"/>
      <c r="P1262"/>
      <c r="Q1262"/>
      <c r="R1262"/>
      <c r="S1262"/>
      <c r="T1262"/>
      <c r="U1262"/>
      <c r="V1262"/>
      <c r="W1262"/>
      <c r="X1262"/>
      <c r="Y1262"/>
    </row>
    <row r="1263" spans="10:25" ht="15" customHeight="1">
      <c r="J1263"/>
      <c r="K1263"/>
      <c r="L1263"/>
      <c r="M1263"/>
      <c r="N1263"/>
      <c r="O1263"/>
      <c r="P1263"/>
      <c r="Q1263"/>
      <c r="R1263"/>
      <c r="S1263"/>
      <c r="T1263"/>
      <c r="U1263"/>
      <c r="V1263"/>
      <c r="W1263"/>
      <c r="X1263"/>
      <c r="Y1263"/>
    </row>
    <row r="1264" spans="10:25" ht="15" customHeight="1">
      <c r="J1264"/>
      <c r="K1264"/>
      <c r="L1264"/>
      <c r="M1264"/>
      <c r="N1264"/>
      <c r="O1264"/>
      <c r="P1264"/>
      <c r="Q1264"/>
      <c r="R1264"/>
      <c r="S1264"/>
      <c r="T1264"/>
      <c r="U1264"/>
      <c r="V1264"/>
      <c r="W1264"/>
      <c r="X1264"/>
      <c r="Y1264"/>
    </row>
    <row r="1265" spans="10:25" ht="15" customHeight="1">
      <c r="J1265"/>
      <c r="K1265"/>
      <c r="L1265"/>
      <c r="M1265"/>
      <c r="N1265"/>
      <c r="O1265"/>
      <c r="P1265"/>
      <c r="Q1265"/>
      <c r="R1265"/>
      <c r="S1265"/>
      <c r="T1265"/>
      <c r="U1265"/>
      <c r="V1265"/>
      <c r="W1265"/>
      <c r="X1265"/>
      <c r="Y1265"/>
    </row>
    <row r="1266" spans="10:25" ht="15" customHeight="1">
      <c r="J1266"/>
      <c r="K1266"/>
      <c r="L1266"/>
      <c r="M1266"/>
      <c r="N1266"/>
      <c r="O1266"/>
      <c r="P1266"/>
      <c r="Q1266"/>
      <c r="R1266"/>
      <c r="S1266"/>
      <c r="T1266"/>
      <c r="U1266"/>
      <c r="V1266"/>
      <c r="W1266"/>
      <c r="X1266"/>
      <c r="Y1266"/>
    </row>
    <row r="1267" spans="10:25" ht="15" customHeight="1">
      <c r="J1267"/>
      <c r="K1267"/>
      <c r="L1267"/>
      <c r="M1267"/>
      <c r="N1267"/>
      <c r="O1267"/>
      <c r="P1267"/>
      <c r="Q1267"/>
      <c r="R1267"/>
      <c r="S1267"/>
      <c r="T1267"/>
      <c r="U1267"/>
      <c r="V1267"/>
      <c r="W1267"/>
      <c r="X1267"/>
      <c r="Y1267"/>
    </row>
    <row r="1268" spans="10:25" ht="15" customHeight="1">
      <c r="J1268"/>
      <c r="K1268"/>
      <c r="L1268"/>
      <c r="M1268"/>
      <c r="N1268"/>
      <c r="O1268"/>
      <c r="P1268"/>
      <c r="Q1268"/>
      <c r="R1268"/>
      <c r="S1268"/>
      <c r="T1268"/>
      <c r="U1268"/>
      <c r="V1268"/>
      <c r="W1268"/>
      <c r="X1268"/>
      <c r="Y1268"/>
    </row>
    <row r="1269" spans="10:25" ht="15" customHeight="1">
      <c r="J1269"/>
      <c r="K1269"/>
      <c r="L1269"/>
      <c r="M1269"/>
      <c r="N1269"/>
      <c r="O1269"/>
      <c r="P1269"/>
      <c r="Q1269"/>
      <c r="R1269"/>
      <c r="S1269"/>
      <c r="T1269"/>
      <c r="U1269"/>
      <c r="V1269"/>
      <c r="W1269"/>
      <c r="X1269"/>
      <c r="Y1269"/>
    </row>
    <row r="1270" spans="10:25" ht="15" customHeight="1">
      <c r="J1270"/>
      <c r="K1270"/>
      <c r="L1270"/>
      <c r="M1270"/>
      <c r="N1270"/>
      <c r="O1270"/>
      <c r="P1270"/>
      <c r="Q1270"/>
      <c r="R1270"/>
      <c r="S1270"/>
      <c r="T1270"/>
      <c r="U1270"/>
      <c r="V1270"/>
      <c r="W1270"/>
      <c r="X1270"/>
      <c r="Y1270"/>
    </row>
    <row r="1271" spans="10:25" ht="15" customHeight="1">
      <c r="J1271"/>
      <c r="K1271"/>
      <c r="L1271"/>
      <c r="M1271"/>
      <c r="N1271"/>
      <c r="O1271"/>
      <c r="P1271"/>
      <c r="Q1271"/>
      <c r="R1271"/>
      <c r="S1271"/>
      <c r="T1271"/>
      <c r="U1271"/>
      <c r="V1271"/>
      <c r="W1271"/>
      <c r="X1271"/>
      <c r="Y1271"/>
    </row>
    <row r="1272" spans="10:25" ht="15" customHeight="1">
      <c r="J1272"/>
      <c r="K1272"/>
      <c r="L1272"/>
      <c r="M1272"/>
      <c r="N1272"/>
      <c r="O1272"/>
      <c r="P1272"/>
      <c r="Q1272"/>
      <c r="R1272"/>
      <c r="S1272"/>
      <c r="T1272"/>
      <c r="U1272"/>
      <c r="V1272"/>
      <c r="W1272"/>
      <c r="X1272"/>
      <c r="Y1272"/>
    </row>
    <row r="1273" spans="10:25" ht="15" customHeight="1">
      <c r="J1273"/>
      <c r="K1273"/>
      <c r="L1273"/>
      <c r="M1273"/>
      <c r="N1273"/>
      <c r="O1273"/>
      <c r="P1273"/>
      <c r="Q1273"/>
      <c r="R1273"/>
      <c r="S1273"/>
      <c r="T1273"/>
      <c r="U1273"/>
      <c r="V1273"/>
      <c r="W1273"/>
      <c r="X1273"/>
      <c r="Y1273"/>
    </row>
    <row r="1274" spans="10:25" ht="15" customHeight="1">
      <c r="J1274"/>
      <c r="K1274"/>
      <c r="L1274"/>
      <c r="M1274"/>
      <c r="N1274"/>
      <c r="O1274"/>
      <c r="P1274"/>
      <c r="Q1274"/>
      <c r="R1274"/>
      <c r="S1274"/>
      <c r="T1274"/>
      <c r="U1274"/>
      <c r="V1274"/>
      <c r="W1274"/>
      <c r="X1274"/>
      <c r="Y1274"/>
    </row>
    <row r="1275" spans="10:25" ht="15" customHeight="1">
      <c r="J1275"/>
      <c r="K1275"/>
      <c r="L1275"/>
      <c r="M1275"/>
      <c r="N1275"/>
      <c r="O1275"/>
      <c r="P1275"/>
      <c r="Q1275"/>
      <c r="R1275"/>
      <c r="S1275"/>
      <c r="T1275"/>
      <c r="U1275"/>
      <c r="V1275"/>
      <c r="W1275"/>
      <c r="X1275"/>
      <c r="Y1275"/>
    </row>
    <row r="1276" spans="10:25" ht="15" customHeight="1">
      <c r="J1276"/>
      <c r="K1276"/>
      <c r="L1276"/>
      <c r="M1276"/>
      <c r="N1276"/>
      <c r="O1276"/>
      <c r="P1276"/>
      <c r="Q1276"/>
      <c r="R1276"/>
      <c r="S1276"/>
      <c r="T1276"/>
      <c r="U1276"/>
      <c r="V1276"/>
      <c r="W1276"/>
      <c r="X1276"/>
      <c r="Y1276"/>
    </row>
    <row r="1277" spans="10:25" ht="15" customHeight="1">
      <c r="J1277"/>
      <c r="K1277"/>
      <c r="L1277"/>
      <c r="M1277"/>
      <c r="N1277"/>
      <c r="O1277"/>
      <c r="P1277"/>
      <c r="Q1277"/>
      <c r="R1277"/>
      <c r="S1277"/>
      <c r="T1277"/>
      <c r="U1277"/>
      <c r="V1277"/>
      <c r="W1277"/>
      <c r="X1277"/>
      <c r="Y1277"/>
    </row>
    <row r="1278" spans="10:25" ht="15" customHeight="1">
      <c r="J1278"/>
      <c r="K1278"/>
      <c r="L1278"/>
      <c r="M1278"/>
      <c r="N1278"/>
      <c r="O1278"/>
      <c r="P1278"/>
      <c r="Q1278"/>
      <c r="R1278"/>
      <c r="S1278"/>
      <c r="T1278"/>
      <c r="U1278"/>
      <c r="V1278"/>
      <c r="W1278"/>
      <c r="X1278"/>
      <c r="Y1278"/>
    </row>
    <row r="1279" spans="10:25" ht="15" customHeight="1">
      <c r="J1279"/>
      <c r="K1279"/>
      <c r="L1279"/>
      <c r="M1279"/>
      <c r="N1279"/>
      <c r="O1279"/>
      <c r="P1279"/>
      <c r="Q1279"/>
      <c r="R1279"/>
      <c r="S1279"/>
      <c r="T1279"/>
      <c r="U1279"/>
      <c r="V1279"/>
      <c r="W1279"/>
      <c r="X1279"/>
      <c r="Y1279"/>
    </row>
    <row r="1280" spans="10:25" ht="15" customHeight="1">
      <c r="J1280"/>
      <c r="K1280"/>
      <c r="L1280"/>
      <c r="M1280"/>
      <c r="N1280"/>
      <c r="O1280"/>
      <c r="P1280"/>
      <c r="Q1280"/>
      <c r="R1280"/>
      <c r="S1280"/>
      <c r="T1280"/>
      <c r="U1280"/>
      <c r="V1280"/>
      <c r="W1280"/>
      <c r="X1280"/>
      <c r="Y1280"/>
    </row>
    <row r="1281" spans="10:25" ht="15" customHeight="1">
      <c r="J1281"/>
      <c r="K1281"/>
      <c r="L1281"/>
      <c r="M1281"/>
      <c r="N1281"/>
      <c r="O1281"/>
      <c r="P1281"/>
      <c r="Q1281"/>
      <c r="R1281"/>
      <c r="S1281"/>
      <c r="T1281"/>
      <c r="U1281"/>
      <c r="V1281"/>
      <c r="W1281"/>
      <c r="X1281"/>
      <c r="Y1281"/>
    </row>
    <row r="1282" spans="10:25" ht="15" customHeight="1">
      <c r="J1282"/>
      <c r="K1282"/>
      <c r="L1282"/>
      <c r="M1282"/>
      <c r="N1282"/>
      <c r="O1282"/>
      <c r="P1282"/>
      <c r="Q1282"/>
      <c r="R1282"/>
      <c r="S1282"/>
      <c r="T1282"/>
      <c r="U1282"/>
      <c r="V1282"/>
      <c r="W1282"/>
      <c r="X1282"/>
      <c r="Y1282"/>
    </row>
    <row r="1283" spans="10:25" ht="15" customHeight="1">
      <c r="J1283"/>
      <c r="K1283"/>
      <c r="L1283"/>
      <c r="M1283"/>
      <c r="N1283"/>
      <c r="O1283"/>
      <c r="P1283"/>
      <c r="Q1283"/>
      <c r="R1283"/>
      <c r="S1283"/>
      <c r="T1283"/>
      <c r="U1283"/>
      <c r="V1283"/>
      <c r="W1283"/>
      <c r="X1283"/>
      <c r="Y1283"/>
    </row>
    <row r="1284" spans="10:25" ht="15" customHeight="1">
      <c r="J1284"/>
      <c r="K1284"/>
      <c r="L1284"/>
      <c r="M1284"/>
      <c r="N1284"/>
      <c r="O1284"/>
      <c r="P1284"/>
      <c r="Q1284"/>
      <c r="R1284"/>
      <c r="S1284"/>
      <c r="T1284"/>
      <c r="U1284"/>
      <c r="V1284"/>
      <c r="W1284"/>
      <c r="X1284"/>
      <c r="Y1284"/>
    </row>
    <row r="1285" spans="10:25" ht="15" customHeight="1">
      <c r="J1285"/>
      <c r="K1285"/>
      <c r="L1285"/>
      <c r="M1285"/>
      <c r="N1285"/>
      <c r="O1285"/>
      <c r="P1285"/>
      <c r="Q1285"/>
      <c r="R1285"/>
      <c r="S1285"/>
      <c r="T1285"/>
      <c r="U1285"/>
      <c r="V1285"/>
      <c r="W1285"/>
      <c r="X1285"/>
      <c r="Y1285"/>
    </row>
    <row r="1286" spans="10:25" ht="15" customHeight="1">
      <c r="J1286"/>
      <c r="K1286"/>
      <c r="L1286"/>
      <c r="M1286"/>
      <c r="N1286"/>
      <c r="O1286"/>
      <c r="P1286"/>
      <c r="Q1286"/>
      <c r="R1286"/>
      <c r="S1286"/>
      <c r="T1286"/>
      <c r="U1286"/>
      <c r="V1286"/>
      <c r="W1286"/>
      <c r="X1286"/>
      <c r="Y1286"/>
    </row>
    <row r="1287" spans="10:25" ht="15" customHeight="1">
      <c r="J1287"/>
      <c r="K1287"/>
      <c r="L1287"/>
      <c r="M1287"/>
      <c r="N1287"/>
      <c r="O1287"/>
      <c r="P1287"/>
      <c r="Q1287"/>
      <c r="R1287"/>
      <c r="S1287"/>
      <c r="T1287"/>
      <c r="U1287"/>
      <c r="V1287"/>
      <c r="W1287"/>
      <c r="X1287"/>
      <c r="Y1287"/>
    </row>
    <row r="1288" spans="10:25" ht="15" customHeight="1">
      <c r="J1288"/>
      <c r="K1288"/>
      <c r="L1288"/>
      <c r="M1288"/>
      <c r="N1288"/>
      <c r="O1288"/>
      <c r="P1288"/>
      <c r="Q1288"/>
      <c r="R1288"/>
      <c r="S1288"/>
      <c r="T1288"/>
      <c r="U1288"/>
      <c r="V1288"/>
      <c r="W1288"/>
      <c r="X1288"/>
      <c r="Y1288"/>
    </row>
    <row r="1289" spans="10:25" ht="15" customHeight="1">
      <c r="J1289"/>
      <c r="K1289"/>
      <c r="L1289"/>
      <c r="M1289"/>
      <c r="N1289"/>
      <c r="O1289"/>
      <c r="P1289"/>
      <c r="Q1289"/>
      <c r="R1289"/>
      <c r="S1289"/>
      <c r="T1289"/>
      <c r="U1289"/>
      <c r="V1289"/>
      <c r="W1289"/>
      <c r="X1289"/>
      <c r="Y1289"/>
    </row>
    <row r="1290" spans="10:25" ht="15" customHeight="1">
      <c r="J1290"/>
      <c r="K1290"/>
      <c r="L1290"/>
      <c r="M1290"/>
      <c r="N1290"/>
      <c r="O1290"/>
      <c r="P1290"/>
      <c r="Q1290"/>
      <c r="R1290"/>
      <c r="S1290"/>
      <c r="T1290"/>
      <c r="U1290"/>
      <c r="V1290"/>
      <c r="W1290"/>
      <c r="X1290"/>
      <c r="Y1290"/>
    </row>
    <row r="1291" spans="10:25" ht="15" customHeight="1">
      <c r="J1291"/>
      <c r="K1291"/>
      <c r="L1291"/>
      <c r="M1291"/>
      <c r="N1291"/>
      <c r="O1291"/>
      <c r="P1291"/>
      <c r="Q1291"/>
      <c r="R1291"/>
      <c r="S1291"/>
      <c r="T1291"/>
      <c r="U1291"/>
      <c r="V1291"/>
      <c r="W1291"/>
      <c r="X1291"/>
      <c r="Y1291"/>
    </row>
    <row r="1292" spans="10:25" ht="15" customHeight="1">
      <c r="J1292"/>
      <c r="K1292"/>
      <c r="L1292"/>
      <c r="M1292"/>
      <c r="N1292"/>
      <c r="O1292"/>
      <c r="P1292"/>
      <c r="Q1292"/>
      <c r="R1292"/>
      <c r="S1292"/>
      <c r="T1292"/>
      <c r="U1292"/>
      <c r="V1292"/>
      <c r="W1292"/>
      <c r="X1292"/>
      <c r="Y1292"/>
    </row>
    <row r="1293" spans="10:25" ht="15" customHeight="1">
      <c r="J1293"/>
      <c r="K1293"/>
      <c r="L1293"/>
      <c r="M1293"/>
      <c r="N1293"/>
      <c r="O1293"/>
      <c r="P1293"/>
      <c r="Q1293"/>
      <c r="R1293"/>
      <c r="S1293"/>
      <c r="T1293"/>
      <c r="U1293"/>
      <c r="V1293"/>
      <c r="W1293"/>
      <c r="X1293"/>
      <c r="Y1293"/>
    </row>
    <row r="1294" spans="10:25" ht="15" customHeight="1">
      <c r="J1294"/>
      <c r="K1294"/>
      <c r="L1294"/>
      <c r="M1294"/>
      <c r="N1294"/>
      <c r="O1294"/>
      <c r="P1294"/>
      <c r="Q1294"/>
      <c r="R1294"/>
      <c r="S1294"/>
      <c r="T1294"/>
      <c r="U1294"/>
      <c r="V1294"/>
      <c r="W1294"/>
      <c r="X1294"/>
      <c r="Y1294"/>
    </row>
    <row r="1295" spans="10:25" ht="15" customHeight="1">
      <c r="J1295"/>
      <c r="K1295"/>
      <c r="L1295"/>
      <c r="M1295"/>
      <c r="N1295"/>
      <c r="O1295"/>
      <c r="P1295"/>
      <c r="Q1295"/>
      <c r="R1295"/>
      <c r="S1295"/>
      <c r="T1295"/>
      <c r="U1295"/>
      <c r="V1295"/>
      <c r="W1295"/>
      <c r="X1295"/>
      <c r="Y1295"/>
    </row>
    <row r="1296" spans="10:25" ht="15" customHeight="1">
      <c r="J1296"/>
      <c r="K1296"/>
      <c r="L1296"/>
      <c r="M1296"/>
      <c r="N1296"/>
      <c r="O1296"/>
      <c r="P1296"/>
      <c r="Q1296"/>
      <c r="R1296"/>
      <c r="S1296"/>
      <c r="T1296"/>
      <c r="U1296"/>
      <c r="V1296"/>
      <c r="W1296"/>
      <c r="X1296"/>
      <c r="Y1296"/>
    </row>
    <row r="1297" spans="10:25" ht="15" customHeight="1">
      <c r="J1297"/>
      <c r="K1297"/>
      <c r="L1297"/>
      <c r="M1297"/>
      <c r="N1297"/>
      <c r="O1297"/>
      <c r="P1297"/>
      <c r="Q1297"/>
      <c r="R1297"/>
      <c r="S1297"/>
      <c r="T1297"/>
      <c r="U1297"/>
      <c r="V1297"/>
      <c r="W1297"/>
      <c r="X1297"/>
      <c r="Y1297"/>
    </row>
    <row r="1298" spans="10:25" ht="15" customHeight="1">
      <c r="J1298"/>
      <c r="K1298"/>
      <c r="L1298"/>
      <c r="M1298"/>
      <c r="N1298"/>
      <c r="O1298"/>
      <c r="P1298"/>
      <c r="Q1298"/>
      <c r="R1298"/>
      <c r="S1298"/>
      <c r="T1298"/>
      <c r="U1298"/>
      <c r="V1298"/>
      <c r="W1298"/>
      <c r="X1298"/>
      <c r="Y1298"/>
    </row>
    <row r="1299" spans="10:25" ht="15" customHeight="1">
      <c r="J1299"/>
      <c r="K1299"/>
      <c r="L1299"/>
      <c r="M1299"/>
      <c r="N1299"/>
      <c r="O1299"/>
      <c r="P1299"/>
      <c r="Q1299"/>
      <c r="R1299"/>
      <c r="S1299"/>
      <c r="T1299"/>
      <c r="U1299"/>
      <c r="V1299"/>
      <c r="W1299"/>
      <c r="X1299"/>
      <c r="Y1299"/>
    </row>
    <row r="1300" spans="10:25" ht="15" customHeight="1">
      <c r="J1300"/>
      <c r="K1300"/>
      <c r="L1300"/>
      <c r="M1300"/>
      <c r="N1300"/>
      <c r="O1300"/>
      <c r="P1300"/>
      <c r="Q1300"/>
      <c r="R1300"/>
      <c r="S1300"/>
      <c r="T1300"/>
      <c r="U1300"/>
      <c r="V1300"/>
      <c r="W1300"/>
      <c r="X1300"/>
      <c r="Y1300"/>
    </row>
    <row r="1301" spans="10:25" ht="15" customHeight="1">
      <c r="J1301"/>
      <c r="K1301"/>
      <c r="L1301"/>
      <c r="M1301"/>
      <c r="N1301"/>
      <c r="O1301"/>
      <c r="P1301"/>
      <c r="Q1301"/>
      <c r="R1301"/>
      <c r="S1301"/>
      <c r="T1301"/>
      <c r="U1301"/>
      <c r="V1301"/>
      <c r="W1301"/>
      <c r="X1301"/>
      <c r="Y1301"/>
    </row>
    <row r="1302" spans="10:25" ht="15" customHeight="1">
      <c r="J1302"/>
      <c r="K1302"/>
      <c r="L1302"/>
      <c r="M1302"/>
      <c r="N1302"/>
      <c r="O1302"/>
      <c r="P1302"/>
      <c r="Q1302"/>
      <c r="R1302"/>
      <c r="S1302"/>
      <c r="T1302"/>
      <c r="U1302"/>
      <c r="V1302"/>
      <c r="W1302"/>
      <c r="X1302"/>
      <c r="Y1302"/>
    </row>
    <row r="1303" spans="10:25" ht="15" customHeight="1">
      <c r="J1303"/>
      <c r="K1303"/>
      <c r="L1303"/>
      <c r="M1303"/>
      <c r="N1303"/>
      <c r="O1303"/>
      <c r="P1303"/>
      <c r="Q1303"/>
      <c r="R1303"/>
      <c r="S1303"/>
      <c r="T1303"/>
      <c r="U1303"/>
      <c r="V1303"/>
      <c r="W1303"/>
      <c r="X1303"/>
      <c r="Y1303"/>
    </row>
    <row r="1304" spans="10:25" ht="15" customHeight="1">
      <c r="J1304"/>
      <c r="K1304"/>
      <c r="L1304"/>
      <c r="M1304"/>
      <c r="N1304"/>
      <c r="O1304"/>
      <c r="P1304"/>
      <c r="Q1304"/>
      <c r="R1304"/>
      <c r="S1304"/>
      <c r="T1304"/>
      <c r="U1304"/>
      <c r="V1304"/>
      <c r="W1304"/>
      <c r="X1304"/>
      <c r="Y1304"/>
    </row>
    <row r="1305" spans="10:25" ht="15" customHeight="1">
      <c r="J1305"/>
      <c r="K1305"/>
      <c r="L1305"/>
      <c r="M1305"/>
      <c r="N1305"/>
      <c r="O1305"/>
      <c r="P1305"/>
      <c r="Q1305"/>
      <c r="R1305"/>
      <c r="S1305"/>
      <c r="T1305"/>
      <c r="U1305"/>
      <c r="V1305"/>
      <c r="W1305"/>
      <c r="X1305"/>
      <c r="Y1305"/>
    </row>
    <row r="1306" spans="10:25" ht="15" customHeight="1">
      <c r="J1306"/>
      <c r="K1306"/>
      <c r="L1306"/>
      <c r="M1306"/>
      <c r="N1306"/>
      <c r="O1306"/>
      <c r="P1306"/>
      <c r="Q1306"/>
      <c r="R1306"/>
      <c r="S1306"/>
      <c r="T1306"/>
      <c r="U1306"/>
      <c r="V1306"/>
      <c r="W1306"/>
      <c r="X1306"/>
      <c r="Y1306"/>
    </row>
    <row r="1307" spans="10:25" ht="15" customHeight="1">
      <c r="J1307"/>
      <c r="K1307"/>
      <c r="L1307"/>
      <c r="M1307"/>
      <c r="N1307"/>
      <c r="O1307"/>
      <c r="P1307"/>
      <c r="Q1307"/>
      <c r="R1307"/>
      <c r="S1307"/>
      <c r="T1307"/>
      <c r="U1307"/>
      <c r="V1307"/>
      <c r="W1307"/>
      <c r="X1307"/>
      <c r="Y1307"/>
    </row>
    <row r="1308" spans="10:25" ht="15" customHeight="1">
      <c r="J1308"/>
      <c r="K1308"/>
      <c r="L1308"/>
      <c r="M1308"/>
      <c r="N1308"/>
      <c r="O1308"/>
      <c r="P1308"/>
      <c r="Q1308"/>
      <c r="R1308"/>
      <c r="S1308"/>
      <c r="T1308"/>
      <c r="U1308"/>
      <c r="V1308"/>
      <c r="W1308"/>
      <c r="X1308"/>
      <c r="Y1308"/>
    </row>
    <row r="1309" spans="10:25" ht="15" customHeight="1">
      <c r="J1309"/>
      <c r="K1309"/>
      <c r="L1309"/>
      <c r="M1309"/>
      <c r="N1309"/>
      <c r="O1309"/>
      <c r="P1309"/>
      <c r="Q1309"/>
      <c r="R1309"/>
      <c r="S1309"/>
      <c r="T1309"/>
      <c r="U1309"/>
      <c r="V1309"/>
      <c r="W1309"/>
      <c r="X1309"/>
      <c r="Y1309"/>
    </row>
    <row r="1310" spans="10:25" ht="15" customHeight="1">
      <c r="J1310"/>
      <c r="K1310"/>
      <c r="L1310"/>
      <c r="M1310"/>
      <c r="N1310"/>
      <c r="O1310"/>
      <c r="P1310"/>
      <c r="Q1310"/>
      <c r="R1310"/>
      <c r="S1310"/>
      <c r="T1310"/>
      <c r="U1310"/>
      <c r="V1310"/>
      <c r="W1310"/>
      <c r="X1310"/>
      <c r="Y1310"/>
    </row>
    <row r="1311" spans="10:25" ht="15" customHeight="1">
      <c r="J1311"/>
      <c r="K1311"/>
      <c r="L1311"/>
      <c r="M1311"/>
      <c r="N1311"/>
      <c r="O1311"/>
      <c r="P1311"/>
      <c r="Q1311"/>
      <c r="R1311"/>
      <c r="S1311"/>
      <c r="T1311"/>
      <c r="U1311"/>
      <c r="V1311"/>
      <c r="W1311"/>
      <c r="X1311"/>
      <c r="Y1311"/>
    </row>
    <row r="1312" spans="10:25" ht="15" customHeight="1">
      <c r="J1312"/>
      <c r="K1312"/>
      <c r="L1312"/>
      <c r="M1312"/>
      <c r="N1312"/>
      <c r="O1312"/>
      <c r="P1312"/>
      <c r="Q1312"/>
      <c r="R1312"/>
      <c r="S1312"/>
      <c r="T1312"/>
      <c r="U1312"/>
      <c r="V1312"/>
      <c r="W1312"/>
      <c r="X1312"/>
      <c r="Y1312"/>
    </row>
    <row r="1313" spans="10:25" ht="15" customHeight="1">
      <c r="J1313"/>
      <c r="K1313"/>
      <c r="L1313"/>
      <c r="M1313"/>
      <c r="N1313"/>
      <c r="O1313"/>
      <c r="P1313"/>
      <c r="Q1313"/>
      <c r="R1313"/>
      <c r="S1313"/>
      <c r="T1313"/>
      <c r="U1313"/>
      <c r="V1313"/>
      <c r="W1313"/>
      <c r="X1313"/>
      <c r="Y1313"/>
    </row>
    <row r="1314" spans="10:25" ht="15" customHeight="1">
      <c r="J1314"/>
      <c r="K1314"/>
      <c r="L1314"/>
      <c r="M1314"/>
      <c r="N1314"/>
      <c r="O1314"/>
      <c r="P1314"/>
      <c r="Q1314"/>
      <c r="R1314"/>
      <c r="S1314"/>
      <c r="T1314"/>
      <c r="U1314"/>
      <c r="V1314"/>
      <c r="W1314"/>
      <c r="X1314"/>
      <c r="Y1314"/>
    </row>
    <row r="1315" spans="10:25" ht="15" customHeight="1">
      <c r="J1315"/>
      <c r="K1315"/>
      <c r="L1315"/>
      <c r="M1315"/>
      <c r="N1315"/>
      <c r="O1315"/>
      <c r="P1315"/>
      <c r="Q1315"/>
      <c r="R1315"/>
      <c r="S1315"/>
      <c r="T1315"/>
      <c r="U1315"/>
      <c r="V1315"/>
      <c r="W1315"/>
      <c r="X1315"/>
      <c r="Y1315"/>
    </row>
    <row r="1316" spans="10:25" ht="15" customHeight="1">
      <c r="J1316"/>
      <c r="K1316"/>
      <c r="L1316"/>
      <c r="M1316"/>
      <c r="N1316"/>
      <c r="O1316"/>
      <c r="P1316"/>
      <c r="Q1316"/>
      <c r="R1316"/>
      <c r="S1316"/>
      <c r="T1316"/>
      <c r="U1316"/>
      <c r="V1316"/>
      <c r="W1316"/>
      <c r="X1316"/>
      <c r="Y1316"/>
    </row>
    <row r="1317" spans="10:25" ht="15" customHeight="1">
      <c r="J1317"/>
      <c r="K1317"/>
      <c r="L1317"/>
      <c r="M1317"/>
      <c r="N1317"/>
      <c r="O1317"/>
      <c r="P1317"/>
      <c r="Q1317"/>
      <c r="R1317"/>
      <c r="S1317"/>
      <c r="T1317"/>
      <c r="U1317"/>
      <c r="V1317"/>
      <c r="W1317"/>
      <c r="X1317"/>
      <c r="Y1317"/>
    </row>
    <row r="1318" spans="10:25" ht="15" customHeight="1">
      <c r="J1318"/>
      <c r="K1318"/>
      <c r="L1318"/>
      <c r="M1318"/>
      <c r="N1318"/>
      <c r="O1318"/>
      <c r="P1318"/>
      <c r="Q1318"/>
      <c r="R1318"/>
      <c r="S1318"/>
      <c r="T1318"/>
      <c r="U1318"/>
      <c r="V1318"/>
      <c r="W1318"/>
      <c r="X1318"/>
      <c r="Y1318"/>
    </row>
    <row r="1319" spans="10:25" ht="15" customHeight="1">
      <c r="J1319"/>
      <c r="K1319"/>
      <c r="L1319"/>
      <c r="M1319"/>
      <c r="N1319"/>
      <c r="O1319"/>
      <c r="P1319"/>
      <c r="Q1319"/>
      <c r="R1319"/>
      <c r="S1319"/>
      <c r="T1319"/>
      <c r="U1319"/>
      <c r="V1319"/>
      <c r="W1319"/>
      <c r="X1319"/>
      <c r="Y1319"/>
    </row>
    <row r="1320" spans="10:25" ht="15" customHeight="1">
      <c r="J1320"/>
      <c r="K1320"/>
      <c r="L1320"/>
      <c r="M1320"/>
      <c r="N1320"/>
      <c r="O1320"/>
      <c r="P1320"/>
      <c r="Q1320"/>
      <c r="R1320"/>
      <c r="S1320"/>
      <c r="T1320"/>
      <c r="U1320"/>
      <c r="V1320"/>
      <c r="W1320"/>
      <c r="X1320"/>
      <c r="Y1320"/>
    </row>
    <row r="1321" spans="10:25" ht="15" customHeight="1">
      <c r="J1321"/>
      <c r="K1321"/>
      <c r="L1321"/>
      <c r="M1321"/>
      <c r="N1321"/>
      <c r="O1321"/>
      <c r="P1321"/>
      <c r="Q1321"/>
      <c r="R1321"/>
      <c r="S1321"/>
      <c r="T1321"/>
      <c r="U1321"/>
      <c r="V1321"/>
      <c r="W1321"/>
      <c r="X1321"/>
      <c r="Y1321"/>
    </row>
    <row r="1322" spans="10:25" ht="15" customHeight="1">
      <c r="J1322"/>
      <c r="K1322"/>
      <c r="L1322"/>
      <c r="M1322"/>
      <c r="N1322"/>
      <c r="O1322"/>
      <c r="P1322"/>
      <c r="Q1322"/>
      <c r="R1322"/>
      <c r="S1322"/>
      <c r="T1322"/>
      <c r="U1322"/>
      <c r="V1322"/>
      <c r="W1322"/>
      <c r="X1322"/>
      <c r="Y1322"/>
    </row>
    <row r="1323" spans="10:25" ht="15" customHeight="1">
      <c r="J1323"/>
      <c r="K1323"/>
      <c r="L1323"/>
      <c r="M1323"/>
      <c r="N1323"/>
      <c r="O1323"/>
      <c r="P1323"/>
      <c r="Q1323"/>
      <c r="R1323"/>
      <c r="S1323"/>
      <c r="T1323"/>
      <c r="U1323"/>
      <c r="V1323"/>
      <c r="W1323"/>
      <c r="X1323"/>
      <c r="Y1323"/>
    </row>
    <row r="1324" spans="10:25" ht="15" customHeight="1">
      <c r="J1324"/>
      <c r="K1324"/>
      <c r="L1324"/>
      <c r="M1324"/>
      <c r="N1324"/>
      <c r="O1324"/>
      <c r="P1324"/>
      <c r="Q1324"/>
      <c r="R1324"/>
      <c r="S1324"/>
      <c r="T1324"/>
      <c r="U1324"/>
      <c r="V1324"/>
      <c r="W1324"/>
      <c r="X1324"/>
      <c r="Y1324"/>
    </row>
    <row r="1325" spans="10:25" ht="15" customHeight="1">
      <c r="J1325"/>
      <c r="K1325"/>
      <c r="L1325"/>
      <c r="M1325"/>
      <c r="N1325"/>
      <c r="O1325"/>
      <c r="P1325"/>
      <c r="Q1325"/>
      <c r="R1325"/>
      <c r="S1325"/>
      <c r="T1325"/>
      <c r="U1325"/>
      <c r="V1325"/>
      <c r="W1325"/>
      <c r="X1325"/>
      <c r="Y1325"/>
    </row>
    <row r="1326" spans="10:25" ht="15" customHeight="1">
      <c r="J1326"/>
      <c r="K1326"/>
      <c r="L1326"/>
      <c r="M1326"/>
      <c r="N1326"/>
      <c r="O1326"/>
      <c r="P1326"/>
      <c r="Q1326"/>
      <c r="R1326"/>
      <c r="S1326"/>
      <c r="T1326"/>
      <c r="U1326"/>
      <c r="V1326"/>
      <c r="W1326"/>
      <c r="X1326"/>
      <c r="Y1326"/>
    </row>
    <row r="1327" spans="10:25" ht="15" customHeight="1">
      <c r="J1327"/>
      <c r="K1327"/>
      <c r="L1327"/>
      <c r="M1327"/>
      <c r="N1327"/>
      <c r="O1327"/>
      <c r="P1327"/>
      <c r="Q1327"/>
      <c r="R1327"/>
      <c r="S1327"/>
      <c r="T1327"/>
      <c r="U1327"/>
      <c r="V1327"/>
      <c r="W1327"/>
      <c r="X1327"/>
      <c r="Y1327"/>
    </row>
    <row r="1328" spans="10:25" ht="15" customHeight="1">
      <c r="J1328"/>
      <c r="K1328"/>
      <c r="L1328"/>
      <c r="M1328"/>
      <c r="N1328"/>
      <c r="O1328"/>
      <c r="P1328"/>
      <c r="Q1328"/>
      <c r="R1328"/>
      <c r="S1328"/>
      <c r="T1328"/>
      <c r="U1328"/>
      <c r="V1328"/>
      <c r="W1328"/>
      <c r="X1328"/>
      <c r="Y1328"/>
    </row>
    <row r="1329" spans="10:25" ht="15" customHeight="1">
      <c r="J1329"/>
      <c r="K1329"/>
      <c r="L1329"/>
      <c r="M1329"/>
      <c r="N1329"/>
      <c r="O1329"/>
      <c r="P1329"/>
      <c r="Q1329"/>
      <c r="R1329"/>
      <c r="S1329"/>
      <c r="T1329"/>
      <c r="U1329"/>
      <c r="V1329"/>
      <c r="W1329"/>
      <c r="X1329"/>
      <c r="Y1329"/>
    </row>
    <row r="1330" spans="10:25" ht="15" customHeight="1">
      <c r="J1330"/>
      <c r="K1330"/>
      <c r="L1330"/>
      <c r="M1330"/>
      <c r="N1330"/>
      <c r="O1330"/>
      <c r="P1330"/>
      <c r="Q1330"/>
      <c r="R1330"/>
      <c r="S1330"/>
      <c r="T1330"/>
      <c r="U1330"/>
      <c r="V1330"/>
      <c r="W1330"/>
      <c r="X1330"/>
      <c r="Y1330"/>
    </row>
    <row r="1331" spans="10:25" ht="15" customHeight="1">
      <c r="J1331"/>
      <c r="K1331"/>
      <c r="L1331"/>
      <c r="M1331"/>
      <c r="N1331"/>
      <c r="O1331"/>
      <c r="P1331"/>
      <c r="Q1331"/>
      <c r="R1331"/>
      <c r="S1331"/>
      <c r="T1331"/>
      <c r="U1331"/>
      <c r="V1331"/>
      <c r="W1331"/>
      <c r="X1331"/>
      <c r="Y1331"/>
    </row>
    <row r="1332" spans="10:25" ht="15" customHeight="1">
      <c r="J1332"/>
      <c r="K1332"/>
      <c r="L1332"/>
      <c r="M1332"/>
      <c r="N1332"/>
      <c r="O1332"/>
      <c r="P1332"/>
      <c r="Q1332"/>
      <c r="R1332"/>
      <c r="S1332"/>
      <c r="T1332"/>
      <c r="U1332"/>
      <c r="V1332"/>
      <c r="W1332"/>
      <c r="X1332"/>
      <c r="Y1332"/>
    </row>
    <row r="1333" spans="10:25" ht="15" customHeight="1">
      <c r="J1333"/>
      <c r="K1333"/>
      <c r="L1333"/>
      <c r="M1333"/>
      <c r="N1333"/>
      <c r="O1333"/>
      <c r="P1333"/>
      <c r="Q1333"/>
      <c r="R1333"/>
      <c r="S1333"/>
      <c r="T1333"/>
      <c r="U1333"/>
      <c r="V1333"/>
      <c r="W1333"/>
      <c r="X1333"/>
      <c r="Y1333"/>
    </row>
    <row r="1334" spans="10:25" ht="15" customHeight="1">
      <c r="J1334"/>
      <c r="K1334"/>
      <c r="L1334"/>
      <c r="M1334"/>
      <c r="N1334"/>
      <c r="O1334"/>
      <c r="P1334"/>
      <c r="Q1334"/>
      <c r="R1334"/>
      <c r="S1334"/>
      <c r="T1334"/>
      <c r="U1334"/>
      <c r="V1334"/>
      <c r="W1334"/>
      <c r="X1334"/>
      <c r="Y1334"/>
    </row>
    <row r="1335" spans="10:25" ht="15" customHeight="1">
      <c r="J1335"/>
      <c r="K1335"/>
      <c r="L1335"/>
      <c r="M1335"/>
      <c r="N1335"/>
      <c r="O1335"/>
      <c r="P1335"/>
      <c r="Q1335"/>
      <c r="R1335"/>
      <c r="S1335"/>
      <c r="T1335"/>
      <c r="U1335"/>
      <c r="V1335"/>
      <c r="W1335"/>
      <c r="X1335"/>
      <c r="Y1335"/>
    </row>
    <row r="1336" spans="10:25" ht="15" customHeight="1">
      <c r="J1336"/>
      <c r="K1336"/>
      <c r="L1336"/>
      <c r="M1336"/>
      <c r="N1336"/>
      <c r="O1336"/>
      <c r="P1336"/>
      <c r="Q1336"/>
      <c r="R1336"/>
      <c r="S1336"/>
      <c r="T1336"/>
      <c r="U1336"/>
      <c r="V1336"/>
      <c r="W1336"/>
      <c r="X1336"/>
      <c r="Y1336"/>
    </row>
    <row r="1337" spans="10:25" ht="15" customHeight="1">
      <c r="J1337"/>
      <c r="K1337"/>
      <c r="L1337"/>
      <c r="M1337"/>
      <c r="N1337"/>
      <c r="O1337"/>
      <c r="P1337"/>
      <c r="Q1337"/>
      <c r="R1337"/>
      <c r="S1337"/>
      <c r="T1337"/>
      <c r="U1337"/>
      <c r="V1337"/>
      <c r="W1337"/>
      <c r="X1337"/>
      <c r="Y1337"/>
    </row>
    <row r="1338" spans="10:25" ht="15" customHeight="1">
      <c r="J1338"/>
      <c r="K1338"/>
      <c r="L1338"/>
      <c r="M1338"/>
      <c r="N1338"/>
      <c r="O1338"/>
      <c r="P1338"/>
      <c r="Q1338"/>
      <c r="R1338"/>
      <c r="S1338"/>
      <c r="T1338"/>
      <c r="U1338"/>
      <c r="V1338"/>
      <c r="W1338"/>
      <c r="X1338"/>
      <c r="Y1338"/>
    </row>
    <row r="1339" spans="10:25" ht="15" customHeight="1">
      <c r="J1339"/>
      <c r="K1339"/>
      <c r="L1339"/>
      <c r="M1339"/>
      <c r="N1339"/>
      <c r="O1339"/>
      <c r="P1339"/>
      <c r="Q1339"/>
      <c r="R1339"/>
      <c r="S1339"/>
      <c r="T1339"/>
      <c r="U1339"/>
      <c r="V1339"/>
      <c r="W1339"/>
      <c r="X1339"/>
      <c r="Y1339"/>
    </row>
    <row r="1340" spans="10:25" ht="15" customHeight="1">
      <c r="J1340"/>
      <c r="K1340"/>
      <c r="L1340"/>
      <c r="M1340"/>
      <c r="N1340"/>
      <c r="O1340"/>
      <c r="P1340"/>
      <c r="Q1340"/>
      <c r="R1340"/>
      <c r="S1340"/>
      <c r="T1340"/>
      <c r="U1340"/>
      <c r="V1340"/>
      <c r="W1340"/>
      <c r="X1340"/>
      <c r="Y1340"/>
    </row>
    <row r="1341" spans="10:25" ht="15" customHeight="1">
      <c r="J1341"/>
      <c r="K1341"/>
      <c r="L1341"/>
      <c r="M1341"/>
      <c r="N1341"/>
      <c r="O1341"/>
      <c r="P1341"/>
      <c r="Q1341"/>
      <c r="R1341"/>
      <c r="S1341"/>
      <c r="T1341"/>
      <c r="U1341"/>
      <c r="V1341"/>
      <c r="W1341"/>
      <c r="X1341"/>
      <c r="Y1341"/>
    </row>
    <row r="1342" spans="10:25" ht="15" customHeight="1">
      <c r="J1342"/>
      <c r="K1342"/>
      <c r="L1342"/>
      <c r="M1342"/>
      <c r="N1342"/>
      <c r="O1342"/>
      <c r="P1342"/>
      <c r="Q1342"/>
      <c r="R1342"/>
      <c r="S1342"/>
      <c r="T1342"/>
      <c r="U1342"/>
      <c r="V1342"/>
      <c r="W1342"/>
      <c r="X1342"/>
      <c r="Y1342"/>
    </row>
    <row r="1343" spans="10:25" ht="15" customHeight="1">
      <c r="J1343"/>
      <c r="K1343"/>
      <c r="L1343"/>
      <c r="M1343"/>
      <c r="N1343"/>
      <c r="O1343"/>
      <c r="P1343"/>
      <c r="Q1343"/>
      <c r="R1343"/>
      <c r="S1343"/>
      <c r="T1343"/>
      <c r="U1343"/>
      <c r="V1343"/>
      <c r="W1343"/>
      <c r="X1343"/>
      <c r="Y1343"/>
    </row>
    <row r="1344" spans="10:25" ht="15" customHeight="1">
      <c r="J1344"/>
      <c r="K1344"/>
      <c r="L1344"/>
      <c r="M1344"/>
      <c r="N1344"/>
      <c r="O1344"/>
      <c r="P1344"/>
      <c r="Q1344"/>
      <c r="R1344"/>
      <c r="S1344"/>
      <c r="T1344"/>
      <c r="U1344"/>
      <c r="V1344"/>
      <c r="W1344"/>
      <c r="X1344"/>
      <c r="Y1344"/>
    </row>
    <row r="1345" spans="10:25" ht="15" customHeight="1">
      <c r="J1345"/>
      <c r="K1345"/>
      <c r="L1345"/>
      <c r="M1345"/>
      <c r="N1345"/>
      <c r="O1345"/>
      <c r="P1345"/>
      <c r="Q1345"/>
      <c r="R1345"/>
      <c r="S1345"/>
      <c r="T1345"/>
      <c r="U1345"/>
      <c r="V1345"/>
      <c r="W1345"/>
      <c r="X1345"/>
      <c r="Y1345"/>
    </row>
    <row r="1346" spans="10:25" ht="15" customHeight="1">
      <c r="J1346"/>
      <c r="K1346"/>
      <c r="L1346"/>
      <c r="M1346"/>
      <c r="N1346"/>
      <c r="O1346"/>
      <c r="P1346"/>
      <c r="Q1346"/>
      <c r="R1346"/>
      <c r="S1346"/>
      <c r="T1346"/>
      <c r="U1346"/>
      <c r="V1346"/>
      <c r="W1346"/>
      <c r="X1346"/>
      <c r="Y1346"/>
    </row>
    <row r="1347" spans="10:25" ht="15" customHeight="1">
      <c r="J1347"/>
      <c r="K1347"/>
      <c r="L1347"/>
      <c r="M1347"/>
      <c r="N1347"/>
      <c r="O1347"/>
      <c r="P1347"/>
      <c r="Q1347"/>
      <c r="R1347"/>
      <c r="S1347"/>
      <c r="T1347"/>
      <c r="U1347"/>
      <c r="V1347"/>
      <c r="W1347"/>
      <c r="X1347"/>
      <c r="Y1347"/>
    </row>
    <row r="1348" spans="10:25" ht="15" customHeight="1">
      <c r="J1348"/>
      <c r="K1348"/>
      <c r="L1348"/>
      <c r="M1348"/>
      <c r="N1348"/>
      <c r="O1348"/>
      <c r="P1348"/>
      <c r="Q1348"/>
      <c r="R1348"/>
      <c r="S1348"/>
      <c r="T1348"/>
      <c r="U1348"/>
      <c r="V1348"/>
      <c r="W1348"/>
      <c r="X1348"/>
      <c r="Y1348"/>
    </row>
    <row r="1349" spans="10:25" ht="15" customHeight="1">
      <c r="J1349"/>
      <c r="K1349"/>
      <c r="L1349"/>
      <c r="M1349"/>
      <c r="N1349"/>
      <c r="O1349"/>
      <c r="P1349"/>
      <c r="Q1349"/>
      <c r="R1349"/>
      <c r="S1349"/>
      <c r="T1349"/>
      <c r="U1349"/>
      <c r="V1349"/>
      <c r="W1349"/>
      <c r="X1349"/>
      <c r="Y1349"/>
    </row>
    <row r="1350" spans="10:25" ht="15" customHeight="1">
      <c r="J1350"/>
      <c r="K1350"/>
      <c r="L1350"/>
      <c r="M1350"/>
      <c r="N1350"/>
      <c r="O1350"/>
      <c r="P1350"/>
      <c r="Q1350"/>
      <c r="R1350"/>
      <c r="S1350"/>
      <c r="T1350"/>
      <c r="U1350"/>
      <c r="V1350"/>
      <c r="W1350"/>
      <c r="X1350"/>
      <c r="Y1350"/>
    </row>
    <row r="1351" spans="10:25" ht="15" customHeight="1">
      <c r="J1351"/>
      <c r="K1351"/>
      <c r="L1351"/>
      <c r="M1351"/>
      <c r="N1351"/>
      <c r="O1351"/>
      <c r="P1351"/>
      <c r="Q1351"/>
      <c r="R1351"/>
      <c r="S1351"/>
      <c r="T1351"/>
      <c r="U1351"/>
      <c r="V1351"/>
      <c r="W1351"/>
      <c r="X1351"/>
      <c r="Y1351"/>
    </row>
    <row r="1352" spans="10:25" ht="15" customHeight="1">
      <c r="J1352"/>
      <c r="K1352"/>
      <c r="L1352"/>
      <c r="M1352"/>
      <c r="N1352"/>
      <c r="O1352"/>
      <c r="P1352"/>
      <c r="Q1352"/>
      <c r="R1352"/>
      <c r="S1352"/>
      <c r="T1352"/>
      <c r="U1352"/>
      <c r="V1352"/>
      <c r="W1352"/>
      <c r="X1352"/>
      <c r="Y1352"/>
    </row>
    <row r="1353" spans="10:25" ht="15" customHeight="1">
      <c r="J1353"/>
      <c r="K1353"/>
      <c r="L1353"/>
      <c r="M1353"/>
      <c r="N1353"/>
      <c r="O1353"/>
      <c r="P1353"/>
      <c r="Q1353"/>
      <c r="R1353"/>
      <c r="S1353"/>
      <c r="T1353"/>
      <c r="U1353"/>
      <c r="V1353"/>
      <c r="W1353"/>
      <c r="X1353"/>
      <c r="Y1353"/>
    </row>
    <row r="1354" spans="10:25" ht="15" customHeight="1">
      <c r="J1354"/>
      <c r="K1354"/>
      <c r="L1354"/>
      <c r="M1354"/>
      <c r="N1354"/>
      <c r="O1354"/>
      <c r="P1354"/>
      <c r="Q1354"/>
      <c r="R1354"/>
      <c r="S1354"/>
      <c r="T1354"/>
      <c r="U1354"/>
      <c r="V1354"/>
      <c r="W1354"/>
      <c r="X1354"/>
      <c r="Y1354"/>
    </row>
    <row r="1355" spans="10:25" ht="15" customHeight="1">
      <c r="J1355"/>
      <c r="K1355"/>
      <c r="L1355"/>
      <c r="M1355"/>
      <c r="N1355"/>
      <c r="O1355"/>
      <c r="P1355"/>
      <c r="Q1355"/>
      <c r="R1355"/>
      <c r="S1355"/>
      <c r="T1355"/>
      <c r="U1355"/>
      <c r="V1355"/>
      <c r="W1355"/>
      <c r="X1355"/>
      <c r="Y1355"/>
    </row>
    <row r="1356" spans="10:25" ht="15" customHeight="1">
      <c r="J1356"/>
      <c r="K1356"/>
      <c r="L1356"/>
      <c r="M1356"/>
      <c r="N1356"/>
      <c r="O1356"/>
      <c r="P1356"/>
      <c r="Q1356"/>
      <c r="R1356"/>
      <c r="S1356"/>
      <c r="T1356"/>
      <c r="U1356"/>
      <c r="V1356"/>
      <c r="W1356"/>
      <c r="X1356"/>
      <c r="Y1356"/>
    </row>
    <row r="1357" spans="10:25" ht="15" customHeight="1">
      <c r="J1357"/>
      <c r="K1357"/>
      <c r="L1357"/>
      <c r="M1357"/>
      <c r="N1357"/>
      <c r="O1357"/>
      <c r="P1357"/>
      <c r="Q1357"/>
      <c r="R1357"/>
      <c r="S1357"/>
      <c r="T1357"/>
      <c r="U1357"/>
      <c r="V1357"/>
      <c r="W1357"/>
      <c r="X1357"/>
      <c r="Y1357"/>
    </row>
    <row r="1358" spans="10:25" ht="15" customHeight="1">
      <c r="J1358"/>
      <c r="K1358"/>
      <c r="L1358"/>
      <c r="M1358"/>
      <c r="N1358"/>
      <c r="O1358"/>
      <c r="P1358"/>
      <c r="Q1358"/>
      <c r="R1358"/>
      <c r="S1358"/>
      <c r="T1358"/>
      <c r="U1358"/>
      <c r="V1358"/>
      <c r="W1358"/>
      <c r="X1358"/>
      <c r="Y1358"/>
    </row>
    <row r="1359" spans="10:25" ht="15" customHeight="1">
      <c r="J1359"/>
      <c r="K1359"/>
      <c r="L1359"/>
      <c r="M1359"/>
      <c r="N1359"/>
      <c r="O1359"/>
      <c r="P1359"/>
      <c r="Q1359"/>
      <c r="R1359"/>
      <c r="S1359"/>
      <c r="T1359"/>
      <c r="U1359"/>
      <c r="V1359"/>
      <c r="W1359"/>
      <c r="X1359"/>
      <c r="Y1359"/>
    </row>
    <row r="1360" spans="10:25" ht="15" customHeight="1">
      <c r="J1360"/>
      <c r="K1360"/>
      <c r="L1360"/>
      <c r="M1360"/>
      <c r="N1360"/>
      <c r="O1360"/>
      <c r="P1360"/>
      <c r="Q1360"/>
      <c r="R1360"/>
      <c r="S1360"/>
      <c r="T1360"/>
      <c r="U1360"/>
      <c r="V1360"/>
      <c r="W1360"/>
      <c r="X1360"/>
      <c r="Y1360"/>
    </row>
    <row r="1361" spans="10:25" ht="15" customHeight="1">
      <c r="J1361"/>
      <c r="K1361"/>
      <c r="L1361"/>
      <c r="M1361"/>
      <c r="N1361"/>
      <c r="O1361"/>
      <c r="P1361"/>
      <c r="Q1361"/>
      <c r="R1361"/>
      <c r="S1361"/>
      <c r="T1361"/>
      <c r="U1361"/>
      <c r="V1361"/>
      <c r="W1361"/>
      <c r="X1361"/>
      <c r="Y1361"/>
    </row>
    <row r="1362" spans="10:25" ht="15" customHeight="1">
      <c r="J1362"/>
      <c r="K1362"/>
      <c r="L1362"/>
      <c r="M1362"/>
      <c r="N1362"/>
      <c r="O1362"/>
      <c r="P1362"/>
      <c r="Q1362"/>
      <c r="R1362"/>
      <c r="S1362"/>
      <c r="T1362"/>
      <c r="U1362"/>
      <c r="V1362"/>
      <c r="W1362"/>
      <c r="X1362"/>
      <c r="Y1362"/>
    </row>
    <row r="1363" spans="10:25" ht="15" customHeight="1">
      <c r="J1363"/>
      <c r="K1363"/>
      <c r="L1363"/>
      <c r="M1363"/>
      <c r="N1363"/>
      <c r="O1363"/>
      <c r="P1363"/>
      <c r="Q1363"/>
      <c r="R1363"/>
      <c r="S1363"/>
      <c r="T1363"/>
      <c r="U1363"/>
      <c r="V1363"/>
      <c r="W1363"/>
      <c r="X1363"/>
      <c r="Y1363"/>
    </row>
    <row r="1364" spans="10:25" ht="15" customHeight="1">
      <c r="J1364"/>
      <c r="K1364"/>
      <c r="L1364"/>
      <c r="M1364"/>
      <c r="N1364"/>
      <c r="O1364"/>
      <c r="P1364"/>
      <c r="Q1364"/>
      <c r="R1364"/>
      <c r="S1364"/>
      <c r="T1364"/>
      <c r="U1364"/>
      <c r="V1364"/>
      <c r="W1364"/>
      <c r="X1364"/>
      <c r="Y1364"/>
    </row>
    <row r="1365" spans="10:25" ht="15" customHeight="1">
      <c r="J1365"/>
      <c r="K1365"/>
      <c r="L1365"/>
      <c r="M1365"/>
      <c r="N1365"/>
      <c r="O1365"/>
      <c r="P1365"/>
      <c r="Q1365"/>
      <c r="R1365"/>
      <c r="S1365"/>
      <c r="T1365"/>
      <c r="U1365"/>
      <c r="V1365"/>
      <c r="W1365"/>
      <c r="X1365"/>
      <c r="Y1365"/>
    </row>
    <row r="1366" spans="10:25" ht="15" customHeight="1">
      <c r="J1366"/>
      <c r="K1366"/>
      <c r="L1366"/>
      <c r="M1366"/>
      <c r="N1366"/>
      <c r="O1366"/>
      <c r="P1366"/>
      <c r="Q1366"/>
      <c r="R1366"/>
      <c r="S1366"/>
      <c r="T1366"/>
      <c r="U1366"/>
      <c r="V1366"/>
      <c r="W1366"/>
      <c r="X1366"/>
      <c r="Y1366"/>
    </row>
    <row r="1367" spans="10:25" ht="15" customHeight="1">
      <c r="J1367"/>
      <c r="K1367"/>
      <c r="L1367"/>
      <c r="M1367"/>
      <c r="N1367"/>
      <c r="O1367"/>
      <c r="P1367"/>
      <c r="Q1367"/>
      <c r="R1367"/>
      <c r="S1367"/>
      <c r="T1367"/>
      <c r="U1367"/>
      <c r="V1367"/>
      <c r="W1367"/>
      <c r="X1367"/>
      <c r="Y1367"/>
    </row>
    <row r="1368" spans="10:25" ht="15" customHeight="1">
      <c r="J1368"/>
      <c r="K1368"/>
      <c r="L1368"/>
      <c r="M1368"/>
      <c r="N1368"/>
      <c r="O1368"/>
      <c r="P1368"/>
      <c r="Q1368"/>
      <c r="R1368"/>
      <c r="S1368"/>
      <c r="T1368"/>
      <c r="U1368"/>
      <c r="V1368"/>
      <c r="W1368"/>
      <c r="X1368"/>
      <c r="Y1368"/>
    </row>
    <row r="1369" spans="10:25" ht="15" customHeight="1">
      <c r="J1369"/>
      <c r="K1369"/>
      <c r="L1369"/>
      <c r="M1369"/>
      <c r="N1369"/>
      <c r="O1369"/>
      <c r="P1369"/>
      <c r="Q1369"/>
      <c r="R1369"/>
      <c r="S1369"/>
      <c r="T1369"/>
      <c r="U1369"/>
      <c r="V1369"/>
      <c r="W1369"/>
      <c r="X1369"/>
      <c r="Y1369"/>
    </row>
    <row r="1370" spans="10:25" ht="15" customHeight="1">
      <c r="J1370"/>
      <c r="K1370"/>
      <c r="L1370"/>
      <c r="M1370"/>
      <c r="N1370"/>
      <c r="O1370"/>
      <c r="P1370"/>
      <c r="Q1370"/>
      <c r="R1370"/>
      <c r="S1370"/>
      <c r="T1370"/>
      <c r="U1370"/>
      <c r="V1370"/>
      <c r="W1370"/>
      <c r="X1370"/>
      <c r="Y1370"/>
    </row>
    <row r="1371" spans="10:25" ht="15" customHeight="1">
      <c r="J1371"/>
      <c r="K1371"/>
      <c r="L1371"/>
      <c r="M1371"/>
      <c r="N1371"/>
      <c r="O1371"/>
      <c r="P1371"/>
      <c r="Q1371"/>
      <c r="R1371"/>
      <c r="S1371"/>
      <c r="T1371"/>
      <c r="U1371"/>
      <c r="V1371"/>
      <c r="W1371"/>
      <c r="X1371"/>
      <c r="Y1371"/>
    </row>
    <row r="1372" spans="10:25" ht="15" customHeight="1">
      <c r="J1372"/>
      <c r="K1372"/>
      <c r="L1372"/>
      <c r="M1372"/>
      <c r="N1372"/>
      <c r="O1372"/>
      <c r="P1372"/>
      <c r="Q1372"/>
      <c r="R1372"/>
      <c r="S1372"/>
      <c r="T1372"/>
      <c r="U1372"/>
      <c r="V1372"/>
      <c r="W1372"/>
      <c r="X1372"/>
      <c r="Y1372"/>
    </row>
    <row r="1373" spans="10:25" ht="15" customHeight="1">
      <c r="J1373"/>
      <c r="K1373"/>
      <c r="L1373"/>
      <c r="M1373"/>
      <c r="N1373"/>
      <c r="O1373"/>
      <c r="P1373"/>
      <c r="Q1373"/>
      <c r="R1373"/>
      <c r="S1373"/>
      <c r="T1373"/>
      <c r="U1373"/>
      <c r="V1373"/>
      <c r="W1373"/>
      <c r="X1373"/>
      <c r="Y1373"/>
    </row>
    <row r="1374" spans="10:25" ht="15" customHeight="1">
      <c r="J1374"/>
      <c r="K1374"/>
      <c r="L1374"/>
      <c r="M1374"/>
      <c r="N1374"/>
      <c r="O1374"/>
      <c r="P1374"/>
      <c r="Q1374"/>
      <c r="R1374"/>
      <c r="S1374"/>
      <c r="T1374"/>
      <c r="U1374"/>
      <c r="V1374"/>
      <c r="W1374"/>
      <c r="X1374"/>
      <c r="Y1374"/>
    </row>
    <row r="1375" spans="10:25" ht="15" customHeight="1">
      <c r="J1375"/>
      <c r="K1375"/>
      <c r="L1375"/>
      <c r="M1375"/>
      <c r="N1375"/>
      <c r="O1375"/>
      <c r="P1375"/>
      <c r="Q1375"/>
      <c r="R1375"/>
      <c r="S1375"/>
      <c r="T1375"/>
      <c r="U1375"/>
      <c r="V1375"/>
      <c r="W1375"/>
      <c r="X1375"/>
      <c r="Y1375"/>
    </row>
    <row r="1376" spans="10:25" ht="15" customHeight="1">
      <c r="J1376"/>
      <c r="K1376"/>
      <c r="L1376"/>
      <c r="M1376"/>
      <c r="N1376"/>
      <c r="O1376"/>
      <c r="P1376"/>
      <c r="Q1376"/>
      <c r="R1376"/>
      <c r="S1376"/>
      <c r="T1376"/>
      <c r="U1376"/>
      <c r="V1376"/>
      <c r="W1376"/>
      <c r="X1376"/>
      <c r="Y1376"/>
    </row>
    <row r="1377" spans="10:25" ht="15" customHeight="1">
      <c r="J1377"/>
      <c r="K1377"/>
      <c r="L1377"/>
      <c r="M1377"/>
      <c r="N1377"/>
      <c r="O1377"/>
      <c r="P1377"/>
      <c r="Q1377"/>
      <c r="R1377"/>
      <c r="S1377"/>
      <c r="T1377"/>
      <c r="U1377"/>
      <c r="V1377"/>
      <c r="W1377"/>
      <c r="X1377"/>
      <c r="Y1377"/>
    </row>
    <row r="1378" spans="10:25" ht="15" customHeight="1">
      <c r="J1378"/>
      <c r="K1378"/>
      <c r="L1378"/>
      <c r="M1378"/>
      <c r="N1378"/>
      <c r="O1378"/>
      <c r="P1378"/>
      <c r="Q1378"/>
      <c r="R1378"/>
      <c r="S1378"/>
      <c r="T1378"/>
      <c r="U1378"/>
      <c r="V1378"/>
      <c r="W1378"/>
      <c r="X1378"/>
      <c r="Y1378"/>
    </row>
    <row r="1379" spans="10:25" ht="15" customHeight="1">
      <c r="J1379"/>
      <c r="K1379"/>
      <c r="L1379"/>
      <c r="M1379"/>
      <c r="N1379"/>
      <c r="O1379"/>
      <c r="P1379"/>
      <c r="Q1379"/>
      <c r="R1379"/>
      <c r="S1379"/>
      <c r="T1379"/>
      <c r="U1379"/>
      <c r="V1379"/>
      <c r="W1379"/>
      <c r="X1379"/>
      <c r="Y1379"/>
    </row>
    <row r="1380" spans="10:25" ht="15" customHeight="1">
      <c r="J1380"/>
      <c r="K1380"/>
      <c r="L1380"/>
      <c r="M1380"/>
      <c r="N1380"/>
      <c r="O1380"/>
      <c r="P1380"/>
      <c r="Q1380"/>
      <c r="R1380"/>
      <c r="S1380"/>
      <c r="T1380"/>
      <c r="U1380"/>
      <c r="V1380"/>
      <c r="W1380"/>
      <c r="X1380"/>
      <c r="Y1380"/>
    </row>
    <row r="1381" spans="10:25" ht="15" customHeight="1">
      <c r="J1381"/>
      <c r="K1381"/>
      <c r="L1381"/>
      <c r="M1381"/>
      <c r="N1381"/>
      <c r="O1381"/>
      <c r="P1381"/>
      <c r="Q1381"/>
      <c r="R1381"/>
      <c r="S1381"/>
      <c r="T1381"/>
      <c r="U1381"/>
      <c r="V1381"/>
      <c r="W1381"/>
      <c r="X1381"/>
      <c r="Y1381"/>
    </row>
    <row r="1382" spans="10:25" ht="15" customHeight="1">
      <c r="J1382"/>
      <c r="K1382"/>
      <c r="L1382"/>
      <c r="M1382"/>
      <c r="N1382"/>
      <c r="O1382"/>
      <c r="P1382"/>
      <c r="Q1382"/>
      <c r="R1382"/>
      <c r="S1382"/>
      <c r="T1382"/>
      <c r="U1382"/>
      <c r="V1382"/>
      <c r="W1382"/>
      <c r="X1382"/>
      <c r="Y1382"/>
    </row>
    <row r="1383" spans="10:25" ht="15" customHeight="1">
      <c r="J1383"/>
      <c r="K1383"/>
      <c r="L1383"/>
      <c r="M1383"/>
      <c r="N1383"/>
      <c r="O1383"/>
      <c r="P1383"/>
      <c r="Q1383"/>
      <c r="R1383"/>
      <c r="S1383"/>
      <c r="T1383"/>
      <c r="U1383"/>
      <c r="V1383"/>
      <c r="W1383"/>
      <c r="X1383"/>
      <c r="Y1383"/>
    </row>
    <row r="1384" spans="10:25" ht="15" customHeight="1">
      <c r="J1384"/>
      <c r="K1384"/>
      <c r="L1384"/>
      <c r="M1384"/>
      <c r="N1384"/>
      <c r="O1384"/>
      <c r="P1384"/>
      <c r="Q1384"/>
      <c r="R1384"/>
      <c r="S1384"/>
      <c r="T1384"/>
      <c r="U1384"/>
      <c r="V1384"/>
      <c r="W1384"/>
      <c r="X1384"/>
      <c r="Y1384"/>
    </row>
    <row r="1385" spans="10:25" ht="15" customHeight="1">
      <c r="J1385"/>
      <c r="K1385"/>
      <c r="L1385"/>
      <c r="M1385"/>
      <c r="N1385"/>
      <c r="O1385"/>
      <c r="P1385"/>
      <c r="Q1385"/>
      <c r="R1385"/>
      <c r="S1385"/>
      <c r="T1385"/>
      <c r="U1385"/>
      <c r="V1385"/>
      <c r="W1385"/>
      <c r="X1385"/>
      <c r="Y1385"/>
    </row>
    <row r="1386" spans="10:25" ht="15" customHeight="1">
      <c r="J1386"/>
      <c r="K1386"/>
      <c r="L1386"/>
      <c r="M1386"/>
      <c r="N1386"/>
      <c r="O1386"/>
      <c r="P1386"/>
      <c r="Q1386"/>
      <c r="R1386"/>
      <c r="S1386"/>
      <c r="T1386"/>
      <c r="U1386"/>
      <c r="V1386"/>
      <c r="W1386"/>
      <c r="X1386"/>
      <c r="Y1386"/>
    </row>
    <row r="1387" spans="10:25" ht="15" customHeight="1">
      <c r="J1387"/>
      <c r="K1387"/>
      <c r="L1387"/>
      <c r="M1387"/>
      <c r="N1387"/>
      <c r="O1387"/>
      <c r="P1387"/>
      <c r="Q1387"/>
      <c r="R1387"/>
      <c r="S1387"/>
      <c r="T1387"/>
      <c r="U1387"/>
      <c r="V1387"/>
      <c r="W1387"/>
      <c r="X1387"/>
      <c r="Y1387"/>
    </row>
    <row r="1388" spans="10:25" ht="15" customHeight="1">
      <c r="J1388"/>
      <c r="K1388"/>
      <c r="L1388"/>
      <c r="M1388"/>
      <c r="N1388"/>
      <c r="O1388"/>
      <c r="P1388"/>
      <c r="Q1388"/>
      <c r="R1388"/>
      <c r="S1388"/>
      <c r="T1388"/>
      <c r="U1388"/>
      <c r="V1388"/>
      <c r="W1388"/>
      <c r="X1388"/>
      <c r="Y1388"/>
    </row>
    <row r="1389" spans="10:25" ht="15" customHeight="1">
      <c r="J1389"/>
      <c r="K1389"/>
      <c r="L1389"/>
      <c r="M1389"/>
      <c r="N1389"/>
      <c r="O1389"/>
      <c r="P1389"/>
      <c r="Q1389"/>
      <c r="R1389"/>
      <c r="S1389"/>
      <c r="T1389"/>
      <c r="U1389"/>
      <c r="V1389"/>
      <c r="W1389"/>
      <c r="X1389"/>
      <c r="Y1389"/>
    </row>
    <row r="1390" spans="10:25" ht="15" customHeight="1">
      <c r="J1390"/>
      <c r="K1390"/>
      <c r="L1390"/>
      <c r="M1390"/>
      <c r="N1390"/>
      <c r="O1390"/>
      <c r="P1390"/>
      <c r="Q1390"/>
      <c r="R1390"/>
      <c r="S1390"/>
      <c r="T1390"/>
      <c r="U1390"/>
      <c r="V1390"/>
      <c r="W1390"/>
      <c r="X1390"/>
      <c r="Y1390"/>
    </row>
    <row r="1391" spans="10:25" ht="15" customHeight="1">
      <c r="J1391"/>
      <c r="K1391"/>
      <c r="L1391"/>
      <c r="M1391"/>
      <c r="N1391"/>
      <c r="O1391"/>
      <c r="P1391"/>
      <c r="Q1391"/>
      <c r="R1391"/>
      <c r="S1391"/>
      <c r="T1391"/>
      <c r="U1391"/>
      <c r="V1391"/>
      <c r="W1391"/>
      <c r="X1391"/>
      <c r="Y1391"/>
    </row>
    <row r="1392" spans="10:25" ht="15" customHeight="1">
      <c r="J1392"/>
      <c r="K1392"/>
      <c r="L1392"/>
      <c r="M1392"/>
      <c r="N1392"/>
      <c r="O1392"/>
      <c r="P1392"/>
      <c r="Q1392"/>
      <c r="R1392"/>
      <c r="S1392"/>
      <c r="T1392"/>
      <c r="U1392"/>
      <c r="V1392"/>
      <c r="W1392"/>
      <c r="X1392"/>
      <c r="Y1392"/>
    </row>
    <row r="1393" spans="10:25" ht="15" customHeight="1">
      <c r="J1393"/>
      <c r="K1393"/>
      <c r="L1393"/>
      <c r="M1393"/>
      <c r="N1393"/>
      <c r="O1393"/>
      <c r="P1393"/>
      <c r="Q1393"/>
      <c r="R1393"/>
      <c r="S1393"/>
      <c r="T1393"/>
      <c r="U1393"/>
      <c r="V1393"/>
      <c r="W1393"/>
      <c r="X1393"/>
      <c r="Y1393"/>
    </row>
    <row r="1394" spans="10:25" ht="15" customHeight="1">
      <c r="J1394"/>
      <c r="K1394"/>
      <c r="L1394"/>
      <c r="M1394"/>
      <c r="N1394"/>
      <c r="O1394"/>
      <c r="P1394"/>
      <c r="Q1394"/>
      <c r="R1394"/>
      <c r="S1394"/>
      <c r="T1394"/>
      <c r="U1394"/>
      <c r="V1394"/>
      <c r="W1394"/>
      <c r="X1394"/>
      <c r="Y1394"/>
    </row>
    <row r="1395" spans="10:25" ht="15" customHeight="1">
      <c r="J1395"/>
      <c r="K1395"/>
      <c r="L1395"/>
      <c r="M1395"/>
      <c r="N1395"/>
      <c r="O1395"/>
      <c r="P1395"/>
      <c r="Q1395"/>
      <c r="R1395"/>
      <c r="S1395"/>
      <c r="T1395"/>
      <c r="U1395"/>
      <c r="V1395"/>
      <c r="W1395"/>
      <c r="X1395"/>
      <c r="Y1395"/>
    </row>
    <row r="1396" spans="10:25" ht="15" customHeight="1">
      <c r="J1396"/>
      <c r="K1396"/>
      <c r="L1396"/>
      <c r="M1396"/>
      <c r="N1396"/>
      <c r="O1396"/>
      <c r="P1396"/>
      <c r="Q1396"/>
      <c r="R1396"/>
      <c r="S1396"/>
      <c r="T1396"/>
      <c r="U1396"/>
      <c r="V1396"/>
      <c r="W1396"/>
      <c r="X1396"/>
      <c r="Y1396"/>
    </row>
    <row r="1397" spans="10:25" ht="15" customHeight="1">
      <c r="J1397"/>
      <c r="K1397"/>
      <c r="L1397"/>
      <c r="M1397"/>
      <c r="N1397"/>
      <c r="O1397"/>
      <c r="P1397"/>
      <c r="Q1397"/>
      <c r="R1397"/>
      <c r="S1397"/>
      <c r="T1397"/>
      <c r="U1397"/>
      <c r="V1397"/>
      <c r="W1397"/>
      <c r="X1397"/>
      <c r="Y1397"/>
    </row>
    <row r="1398" spans="10:25" ht="15" customHeight="1">
      <c r="J1398"/>
      <c r="K1398"/>
      <c r="L1398"/>
      <c r="M1398"/>
      <c r="N1398"/>
      <c r="O1398"/>
      <c r="P1398"/>
      <c r="Q1398"/>
      <c r="R1398"/>
      <c r="S1398"/>
      <c r="T1398"/>
      <c r="U1398"/>
      <c r="V1398"/>
      <c r="W1398"/>
      <c r="X1398"/>
      <c r="Y1398"/>
    </row>
    <row r="1399" spans="10:25" ht="15" customHeight="1">
      <c r="J1399"/>
      <c r="K1399"/>
      <c r="L1399"/>
      <c r="M1399"/>
      <c r="N1399"/>
      <c r="O1399"/>
      <c r="P1399"/>
      <c r="Q1399"/>
      <c r="R1399"/>
      <c r="S1399"/>
      <c r="T1399"/>
      <c r="U1399"/>
      <c r="V1399"/>
      <c r="W1399"/>
      <c r="X1399"/>
      <c r="Y1399"/>
    </row>
    <row r="1400" spans="10:25" ht="15" customHeight="1">
      <c r="J1400"/>
      <c r="K1400"/>
      <c r="L1400"/>
      <c r="M1400"/>
      <c r="N1400"/>
      <c r="O1400"/>
      <c r="P1400"/>
      <c r="Q1400"/>
      <c r="R1400"/>
      <c r="S1400"/>
      <c r="T1400"/>
      <c r="U1400"/>
      <c r="V1400"/>
      <c r="W1400"/>
      <c r="X1400"/>
      <c r="Y1400"/>
    </row>
    <row r="1401" spans="10:25" ht="15" customHeight="1">
      <c r="J1401"/>
      <c r="K1401"/>
      <c r="L1401"/>
      <c r="M1401"/>
      <c r="N1401"/>
      <c r="O1401"/>
      <c r="P1401"/>
      <c r="Q1401"/>
      <c r="R1401"/>
      <c r="S1401"/>
      <c r="T1401"/>
      <c r="U1401"/>
      <c r="V1401"/>
      <c r="W1401"/>
      <c r="X1401"/>
      <c r="Y1401"/>
    </row>
    <row r="1402" spans="10:25" ht="15" customHeight="1">
      <c r="J1402"/>
      <c r="K1402"/>
      <c r="L1402"/>
      <c r="M1402"/>
      <c r="N1402"/>
      <c r="O1402"/>
      <c r="P1402"/>
      <c r="Q1402"/>
      <c r="R1402"/>
      <c r="S1402"/>
      <c r="T1402"/>
      <c r="U1402"/>
      <c r="V1402"/>
      <c r="W1402"/>
      <c r="X1402"/>
      <c r="Y1402"/>
    </row>
    <row r="1403" spans="10:25" ht="15" customHeight="1">
      <c r="J1403"/>
      <c r="K1403"/>
      <c r="L1403"/>
      <c r="M1403"/>
      <c r="N1403"/>
      <c r="O1403"/>
      <c r="P1403"/>
      <c r="Q1403"/>
      <c r="R1403"/>
      <c r="S1403"/>
      <c r="T1403"/>
      <c r="U1403"/>
      <c r="V1403"/>
      <c r="W1403"/>
      <c r="X1403"/>
      <c r="Y1403"/>
    </row>
    <row r="1404" spans="10:25" ht="15" customHeight="1">
      <c r="J1404"/>
      <c r="K1404"/>
      <c r="L1404"/>
      <c r="M1404"/>
      <c r="N1404"/>
      <c r="O1404"/>
      <c r="P1404"/>
      <c r="Q1404"/>
      <c r="R1404"/>
      <c r="S1404"/>
      <c r="T1404"/>
      <c r="U1404"/>
      <c r="V1404"/>
      <c r="W1404"/>
      <c r="X1404"/>
      <c r="Y1404"/>
    </row>
    <row r="1405" spans="10:25" ht="15" customHeight="1">
      <c r="J1405"/>
      <c r="K1405"/>
      <c r="L1405"/>
      <c r="M1405"/>
      <c r="N1405"/>
      <c r="O1405"/>
      <c r="P1405"/>
      <c r="Q1405"/>
      <c r="R1405"/>
      <c r="S1405"/>
      <c r="T1405"/>
      <c r="U1405"/>
      <c r="V1405"/>
      <c r="W1405"/>
      <c r="X1405"/>
      <c r="Y1405"/>
    </row>
    <row r="1406" spans="10:25" ht="15" customHeight="1">
      <c r="J1406"/>
      <c r="K1406"/>
      <c r="L1406"/>
      <c r="M1406"/>
      <c r="N1406"/>
      <c r="O1406"/>
      <c r="P1406"/>
      <c r="Q1406"/>
      <c r="R1406"/>
      <c r="S1406"/>
      <c r="T1406"/>
      <c r="U1406"/>
      <c r="V1406"/>
      <c r="W1406"/>
      <c r="X1406"/>
      <c r="Y1406"/>
    </row>
    <row r="1407" spans="10:25" ht="15" customHeight="1">
      <c r="J1407"/>
      <c r="K1407"/>
      <c r="L1407"/>
      <c r="M1407"/>
      <c r="N1407"/>
      <c r="O1407"/>
      <c r="P1407"/>
      <c r="Q1407"/>
      <c r="R1407"/>
      <c r="S1407"/>
      <c r="T1407"/>
      <c r="U1407"/>
      <c r="V1407"/>
      <c r="W1407"/>
      <c r="X1407"/>
      <c r="Y1407"/>
    </row>
    <row r="1408" spans="10:25" ht="15" customHeight="1">
      <c r="J1408"/>
      <c r="K1408"/>
      <c r="L1408"/>
      <c r="M1408"/>
      <c r="N1408"/>
      <c r="O1408"/>
      <c r="P1408"/>
      <c r="Q1408"/>
      <c r="R1408"/>
      <c r="S1408"/>
      <c r="T1408"/>
      <c r="U1408"/>
      <c r="V1408"/>
      <c r="W1408"/>
      <c r="X1408"/>
      <c r="Y1408"/>
    </row>
    <row r="1409" spans="10:25" ht="15" customHeight="1">
      <c r="J1409"/>
      <c r="K1409"/>
      <c r="L1409"/>
      <c r="M1409"/>
      <c r="N1409"/>
      <c r="O1409"/>
      <c r="P1409"/>
      <c r="Q1409"/>
      <c r="R1409"/>
      <c r="S1409"/>
      <c r="T1409"/>
      <c r="U1409"/>
      <c r="V1409"/>
      <c r="W1409"/>
      <c r="X1409"/>
      <c r="Y1409"/>
    </row>
    <row r="1410" spans="10:25" ht="15" customHeight="1">
      <c r="J1410"/>
      <c r="K1410"/>
      <c r="L1410"/>
      <c r="M1410"/>
      <c r="N1410"/>
      <c r="O1410"/>
      <c r="P1410"/>
      <c r="Q1410"/>
      <c r="R1410"/>
      <c r="S1410"/>
      <c r="T1410"/>
      <c r="U1410"/>
      <c r="V1410"/>
      <c r="W1410"/>
      <c r="X1410"/>
      <c r="Y1410"/>
    </row>
    <row r="1411" spans="10:25" ht="15" customHeight="1">
      <c r="J1411"/>
      <c r="K1411"/>
      <c r="L1411"/>
      <c r="M1411"/>
      <c r="N1411"/>
      <c r="O1411"/>
      <c r="P1411"/>
      <c r="Q1411"/>
      <c r="R1411"/>
      <c r="S1411"/>
      <c r="T1411"/>
      <c r="U1411"/>
      <c r="V1411"/>
      <c r="W1411"/>
      <c r="X1411"/>
      <c r="Y1411"/>
    </row>
    <row r="1412" spans="10:25" ht="15" customHeight="1">
      <c r="J1412"/>
      <c r="K1412"/>
      <c r="L1412"/>
      <c r="M1412"/>
      <c r="N1412"/>
      <c r="O1412"/>
      <c r="P1412"/>
      <c r="Q1412"/>
      <c r="R1412"/>
      <c r="S1412"/>
      <c r="T1412"/>
      <c r="U1412"/>
      <c r="V1412"/>
      <c r="W1412"/>
      <c r="X1412"/>
      <c r="Y1412"/>
    </row>
    <row r="1413" spans="10:25" ht="15" customHeight="1">
      <c r="J1413"/>
      <c r="K1413"/>
      <c r="L1413"/>
      <c r="M1413"/>
      <c r="N1413"/>
      <c r="O1413"/>
      <c r="P1413"/>
      <c r="Q1413"/>
      <c r="R1413"/>
      <c r="S1413"/>
      <c r="T1413"/>
      <c r="U1413"/>
      <c r="V1413"/>
      <c r="W1413"/>
      <c r="X1413"/>
      <c r="Y1413"/>
    </row>
    <row r="1414" spans="10:25" ht="15" customHeight="1">
      <c r="J1414"/>
      <c r="K1414"/>
      <c r="L1414"/>
      <c r="M1414"/>
      <c r="N1414"/>
      <c r="O1414"/>
      <c r="P1414"/>
      <c r="Q1414"/>
      <c r="R1414"/>
      <c r="S1414"/>
      <c r="T1414"/>
      <c r="U1414"/>
      <c r="V1414"/>
      <c r="W1414"/>
      <c r="X1414"/>
      <c r="Y1414"/>
    </row>
    <row r="1415" spans="10:25" ht="15" customHeight="1">
      <c r="J1415"/>
      <c r="K1415"/>
      <c r="L1415"/>
      <c r="M1415"/>
      <c r="N1415"/>
      <c r="O1415"/>
      <c r="P1415"/>
      <c r="Q1415"/>
      <c r="R1415"/>
      <c r="S1415"/>
      <c r="T1415"/>
      <c r="U1415"/>
      <c r="V1415"/>
      <c r="W1415"/>
      <c r="X1415"/>
      <c r="Y1415"/>
    </row>
    <row r="1416" spans="10:25" ht="15" customHeight="1">
      <c r="J1416"/>
      <c r="K1416"/>
      <c r="L1416"/>
      <c r="M1416"/>
      <c r="N1416"/>
      <c r="O1416"/>
      <c r="P1416"/>
      <c r="Q1416"/>
      <c r="R1416"/>
      <c r="S1416"/>
      <c r="T1416"/>
      <c r="U1416"/>
      <c r="V1416"/>
      <c r="W1416"/>
      <c r="X1416"/>
      <c r="Y1416"/>
    </row>
    <row r="1417" spans="10:25" ht="15" customHeight="1">
      <c r="J1417"/>
      <c r="K1417"/>
      <c r="L1417"/>
      <c r="M1417"/>
      <c r="N1417"/>
      <c r="O1417"/>
      <c r="P1417"/>
      <c r="Q1417"/>
      <c r="R1417"/>
      <c r="S1417"/>
      <c r="T1417"/>
      <c r="U1417"/>
      <c r="V1417"/>
      <c r="W1417"/>
      <c r="X1417"/>
      <c r="Y1417"/>
    </row>
    <row r="1418" spans="10:25" ht="15" customHeight="1">
      <c r="J1418"/>
      <c r="K1418"/>
      <c r="L1418"/>
      <c r="M1418"/>
      <c r="N1418"/>
      <c r="O1418"/>
      <c r="P1418"/>
      <c r="Q1418"/>
      <c r="R1418"/>
      <c r="S1418"/>
      <c r="T1418"/>
      <c r="U1418"/>
      <c r="V1418"/>
      <c r="W1418"/>
      <c r="X1418"/>
      <c r="Y1418"/>
    </row>
    <row r="1419" spans="10:25" ht="15" customHeight="1">
      <c r="J1419"/>
      <c r="K1419"/>
      <c r="L1419"/>
      <c r="M1419"/>
      <c r="N1419"/>
      <c r="O1419"/>
      <c r="P1419"/>
      <c r="Q1419"/>
      <c r="R1419"/>
      <c r="S1419"/>
      <c r="T1419"/>
      <c r="U1419"/>
      <c r="V1419"/>
      <c r="W1419"/>
      <c r="X1419"/>
      <c r="Y1419"/>
    </row>
    <row r="1420" spans="10:25" ht="15" customHeight="1">
      <c r="J1420"/>
      <c r="K1420"/>
      <c r="L1420"/>
      <c r="M1420"/>
      <c r="N1420"/>
      <c r="O1420"/>
      <c r="P1420"/>
      <c r="Q1420"/>
      <c r="R1420"/>
      <c r="S1420"/>
      <c r="T1420"/>
      <c r="U1420"/>
      <c r="V1420"/>
      <c r="W1420"/>
      <c r="X1420"/>
      <c r="Y1420"/>
    </row>
    <row r="1421" spans="10:25" ht="15" customHeight="1">
      <c r="J1421"/>
      <c r="K1421"/>
      <c r="L1421"/>
      <c r="M1421"/>
      <c r="N1421"/>
      <c r="O1421"/>
      <c r="P1421"/>
      <c r="Q1421"/>
      <c r="R1421"/>
      <c r="S1421"/>
      <c r="T1421"/>
      <c r="U1421"/>
      <c r="V1421"/>
      <c r="W1421"/>
      <c r="X1421"/>
      <c r="Y1421"/>
    </row>
    <row r="1422" spans="10:25" ht="15" customHeight="1">
      <c r="J1422"/>
      <c r="K1422"/>
      <c r="L1422"/>
      <c r="M1422"/>
      <c r="N1422"/>
      <c r="O1422"/>
      <c r="P1422"/>
      <c r="Q1422"/>
      <c r="R1422"/>
      <c r="S1422"/>
      <c r="T1422"/>
      <c r="U1422"/>
      <c r="V1422"/>
      <c r="W1422"/>
      <c r="X1422"/>
      <c r="Y1422"/>
    </row>
    <row r="1423" spans="10:25" ht="15" customHeight="1">
      <c r="J1423"/>
      <c r="K1423"/>
      <c r="L1423"/>
      <c r="M1423"/>
      <c r="N1423"/>
      <c r="O1423"/>
      <c r="P1423"/>
      <c r="Q1423"/>
      <c r="R1423"/>
      <c r="S1423"/>
      <c r="T1423"/>
      <c r="U1423"/>
      <c r="V1423"/>
      <c r="W1423"/>
      <c r="X1423"/>
      <c r="Y1423"/>
    </row>
    <row r="1424" spans="10:25" ht="15" customHeight="1">
      <c r="J1424"/>
      <c r="K1424"/>
      <c r="L1424"/>
      <c r="M1424"/>
      <c r="N1424"/>
      <c r="O1424"/>
      <c r="P1424"/>
      <c r="Q1424"/>
      <c r="R1424"/>
      <c r="S1424"/>
      <c r="T1424"/>
      <c r="U1424"/>
      <c r="V1424"/>
      <c r="W1424"/>
      <c r="X1424"/>
      <c r="Y1424"/>
    </row>
    <row r="1425" spans="10:25" ht="15" customHeight="1">
      <c r="J1425"/>
      <c r="K1425"/>
      <c r="L1425"/>
      <c r="M1425"/>
      <c r="N1425"/>
      <c r="O1425"/>
      <c r="P1425"/>
      <c r="Q1425"/>
      <c r="R1425"/>
      <c r="S1425"/>
      <c r="T1425"/>
      <c r="U1425"/>
      <c r="V1425"/>
      <c r="W1425"/>
      <c r="X1425"/>
      <c r="Y1425"/>
    </row>
    <row r="1426" spans="10:25" ht="15" customHeight="1">
      <c r="J1426"/>
      <c r="K1426"/>
      <c r="L1426"/>
      <c r="M1426"/>
      <c r="N1426"/>
      <c r="O1426"/>
      <c r="P1426"/>
      <c r="Q1426"/>
      <c r="R1426"/>
      <c r="S1426"/>
      <c r="T1426"/>
      <c r="U1426"/>
      <c r="V1426"/>
      <c r="W1426"/>
      <c r="X1426"/>
      <c r="Y1426"/>
    </row>
    <row r="1427" spans="10:25" ht="15" customHeight="1">
      <c r="J1427"/>
      <c r="K1427"/>
      <c r="L1427"/>
      <c r="M1427"/>
      <c r="N1427"/>
      <c r="O1427"/>
      <c r="P1427"/>
      <c r="Q1427"/>
      <c r="R1427"/>
      <c r="S1427"/>
      <c r="T1427"/>
      <c r="U1427"/>
      <c r="V1427"/>
      <c r="W1427"/>
      <c r="X1427"/>
      <c r="Y1427"/>
    </row>
    <row r="1428" spans="10:25" ht="15" customHeight="1">
      <c r="J1428"/>
      <c r="K1428"/>
      <c r="L1428"/>
      <c r="M1428"/>
      <c r="N1428"/>
      <c r="O1428"/>
      <c r="P1428"/>
      <c r="Q1428"/>
      <c r="R1428"/>
      <c r="S1428"/>
      <c r="T1428"/>
      <c r="U1428"/>
      <c r="V1428"/>
      <c r="W1428"/>
      <c r="X1428"/>
      <c r="Y1428"/>
    </row>
    <row r="1429" spans="10:25" ht="15" customHeight="1">
      <c r="J1429"/>
      <c r="K1429"/>
      <c r="L1429"/>
      <c r="M1429"/>
      <c r="N1429"/>
      <c r="O1429"/>
      <c r="P1429"/>
      <c r="Q1429"/>
      <c r="R1429"/>
      <c r="S1429"/>
      <c r="T1429"/>
      <c r="U1429"/>
      <c r="V1429"/>
      <c r="W1429"/>
      <c r="X1429"/>
      <c r="Y1429"/>
    </row>
    <row r="1430" spans="10:25" ht="15" customHeight="1">
      <c r="J1430"/>
      <c r="K1430"/>
      <c r="L1430"/>
      <c r="M1430"/>
      <c r="N1430"/>
      <c r="O1430"/>
      <c r="P1430"/>
      <c r="Q1430"/>
      <c r="R1430"/>
      <c r="S1430"/>
      <c r="T1430"/>
      <c r="U1430"/>
      <c r="V1430"/>
      <c r="W1430"/>
      <c r="X1430"/>
      <c r="Y1430"/>
    </row>
    <row r="1431" spans="10:25" ht="15" customHeight="1">
      <c r="J1431"/>
      <c r="K1431"/>
      <c r="L1431"/>
      <c r="M1431"/>
      <c r="N1431"/>
      <c r="O1431"/>
      <c r="P1431"/>
      <c r="Q1431"/>
      <c r="R1431"/>
      <c r="S1431"/>
      <c r="T1431"/>
      <c r="U1431"/>
      <c r="V1431"/>
      <c r="W1431"/>
      <c r="X1431"/>
      <c r="Y1431"/>
    </row>
    <row r="1432" spans="10:25" ht="15" customHeight="1">
      <c r="J1432"/>
      <c r="K1432"/>
      <c r="L1432"/>
      <c r="M1432"/>
      <c r="N1432"/>
      <c r="O1432"/>
      <c r="P1432"/>
      <c r="Q1432"/>
      <c r="R1432"/>
      <c r="S1432"/>
      <c r="T1432"/>
      <c r="U1432"/>
      <c r="V1432"/>
      <c r="W1432"/>
      <c r="X1432"/>
      <c r="Y1432"/>
    </row>
    <row r="1433" spans="10:25" ht="15" customHeight="1">
      <c r="J1433"/>
      <c r="K1433"/>
      <c r="L1433"/>
      <c r="M1433"/>
      <c r="N1433"/>
      <c r="O1433"/>
      <c r="P1433"/>
      <c r="Q1433"/>
      <c r="R1433"/>
      <c r="S1433"/>
      <c r="T1433"/>
      <c r="U1433"/>
      <c r="V1433"/>
      <c r="W1433"/>
      <c r="X1433"/>
      <c r="Y1433"/>
    </row>
    <row r="1434" spans="10:25" ht="15" customHeight="1">
      <c r="J1434"/>
      <c r="K1434"/>
      <c r="L1434"/>
      <c r="M1434"/>
      <c r="N1434"/>
      <c r="O1434"/>
      <c r="P1434"/>
      <c r="Q1434"/>
      <c r="R1434"/>
      <c r="S1434"/>
      <c r="T1434"/>
      <c r="U1434"/>
      <c r="V1434"/>
      <c r="W1434"/>
      <c r="X1434"/>
      <c r="Y1434"/>
    </row>
    <row r="1435" spans="10:25" ht="15" customHeight="1">
      <c r="J1435"/>
      <c r="K1435"/>
      <c r="L1435"/>
      <c r="M1435"/>
      <c r="N1435"/>
      <c r="O1435"/>
      <c r="P1435"/>
      <c r="Q1435"/>
      <c r="R1435"/>
      <c r="S1435"/>
      <c r="T1435"/>
      <c r="U1435"/>
      <c r="V1435"/>
      <c r="W1435"/>
      <c r="X1435"/>
      <c r="Y1435"/>
    </row>
    <row r="1436" spans="10:25" ht="15" customHeight="1">
      <c r="J1436"/>
      <c r="K1436"/>
      <c r="L1436"/>
      <c r="M1436"/>
      <c r="N1436"/>
      <c r="O1436"/>
      <c r="P1436"/>
      <c r="Q1436"/>
      <c r="R1436"/>
      <c r="S1436"/>
      <c r="T1436"/>
      <c r="U1436"/>
      <c r="V1436"/>
      <c r="W1436"/>
      <c r="X1436"/>
      <c r="Y1436"/>
    </row>
    <row r="1437" spans="10:25" ht="15" customHeight="1">
      <c r="J1437"/>
      <c r="K1437"/>
      <c r="L1437"/>
      <c r="M1437"/>
      <c r="N1437"/>
      <c r="O1437"/>
      <c r="P1437"/>
      <c r="Q1437"/>
      <c r="R1437"/>
      <c r="S1437"/>
      <c r="T1437"/>
      <c r="U1437"/>
      <c r="V1437"/>
      <c r="W1437"/>
      <c r="X1437"/>
      <c r="Y1437"/>
    </row>
    <row r="1438" spans="10:25" ht="15" customHeight="1">
      <c r="J1438"/>
      <c r="K1438"/>
      <c r="L1438"/>
      <c r="M1438"/>
      <c r="N1438"/>
      <c r="O1438"/>
      <c r="P1438"/>
      <c r="Q1438"/>
      <c r="R1438"/>
      <c r="S1438"/>
      <c r="T1438"/>
      <c r="U1438"/>
      <c r="V1438"/>
      <c r="W1438"/>
      <c r="X1438"/>
      <c r="Y1438"/>
    </row>
    <row r="1439" spans="10:25" ht="15" customHeight="1">
      <c r="J1439"/>
      <c r="K1439"/>
      <c r="L1439"/>
      <c r="M1439"/>
      <c r="N1439"/>
      <c r="O1439"/>
      <c r="P1439"/>
      <c r="Q1439"/>
      <c r="R1439"/>
      <c r="S1439"/>
      <c r="T1439"/>
      <c r="U1439"/>
      <c r="V1439"/>
      <c r="W1439"/>
      <c r="X1439"/>
      <c r="Y1439"/>
    </row>
    <row r="1440" spans="10:25" ht="15" customHeight="1">
      <c r="J1440"/>
      <c r="K1440"/>
      <c r="L1440"/>
      <c r="M1440"/>
      <c r="N1440"/>
      <c r="O1440"/>
      <c r="P1440"/>
      <c r="Q1440"/>
      <c r="R1440"/>
      <c r="S1440"/>
      <c r="T1440"/>
      <c r="U1440"/>
      <c r="V1440"/>
      <c r="W1440"/>
      <c r="X1440"/>
      <c r="Y1440"/>
    </row>
    <row r="1441" spans="10:25" ht="15" customHeight="1">
      <c r="J1441"/>
      <c r="K1441"/>
      <c r="L1441"/>
      <c r="M1441"/>
      <c r="N1441"/>
      <c r="O1441"/>
      <c r="P1441"/>
      <c r="Q1441"/>
      <c r="R1441"/>
      <c r="S1441"/>
      <c r="T1441"/>
      <c r="U1441"/>
      <c r="V1441"/>
      <c r="W1441"/>
      <c r="X1441"/>
      <c r="Y1441"/>
    </row>
    <row r="1442" spans="10:25" ht="15" customHeight="1">
      <c r="J1442"/>
      <c r="K1442"/>
      <c r="L1442"/>
      <c r="M1442"/>
      <c r="N1442"/>
      <c r="O1442"/>
      <c r="P1442"/>
      <c r="Q1442"/>
      <c r="R1442"/>
      <c r="S1442"/>
      <c r="T1442"/>
      <c r="U1442"/>
      <c r="V1442"/>
      <c r="W1442"/>
      <c r="X1442"/>
      <c r="Y1442"/>
    </row>
    <row r="1443" spans="10:25" ht="15" customHeight="1">
      <c r="J1443"/>
      <c r="K1443"/>
      <c r="L1443"/>
      <c r="M1443"/>
      <c r="N1443"/>
      <c r="O1443"/>
      <c r="P1443"/>
      <c r="Q1443"/>
      <c r="R1443"/>
      <c r="S1443"/>
      <c r="T1443"/>
      <c r="U1443"/>
      <c r="V1443"/>
      <c r="W1443"/>
      <c r="X1443"/>
      <c r="Y1443"/>
    </row>
    <row r="1444" spans="10:25" ht="15" customHeight="1">
      <c r="J1444"/>
      <c r="K1444"/>
      <c r="L1444"/>
      <c r="M1444"/>
      <c r="N1444"/>
      <c r="O1444"/>
      <c r="P1444"/>
      <c r="Q1444"/>
      <c r="R1444"/>
      <c r="S1444"/>
      <c r="T1444"/>
      <c r="U1444"/>
      <c r="V1444"/>
      <c r="W1444"/>
      <c r="X1444"/>
      <c r="Y1444"/>
    </row>
    <row r="1445" spans="10:25" ht="15" customHeight="1">
      <c r="J1445"/>
      <c r="K1445"/>
      <c r="L1445"/>
      <c r="M1445"/>
      <c r="N1445"/>
      <c r="O1445"/>
      <c r="P1445"/>
      <c r="Q1445"/>
      <c r="R1445"/>
      <c r="S1445"/>
      <c r="T1445"/>
      <c r="U1445"/>
      <c r="V1445"/>
      <c r="W1445"/>
      <c r="X1445"/>
      <c r="Y1445"/>
    </row>
    <row r="1446" spans="10:25" ht="15" customHeight="1">
      <c r="J1446"/>
      <c r="K1446"/>
      <c r="L1446"/>
      <c r="M1446"/>
      <c r="N1446"/>
      <c r="O1446"/>
      <c r="P1446"/>
      <c r="Q1446"/>
      <c r="R1446"/>
      <c r="S1446"/>
      <c r="T1446"/>
      <c r="U1446"/>
      <c r="V1446"/>
      <c r="W1446"/>
      <c r="X1446"/>
      <c r="Y1446"/>
    </row>
    <row r="1447" spans="10:25" ht="15" customHeight="1">
      <c r="J1447"/>
      <c r="K1447"/>
      <c r="L1447"/>
      <c r="M1447"/>
      <c r="N1447"/>
      <c r="O1447"/>
      <c r="P1447"/>
      <c r="Q1447"/>
      <c r="R1447"/>
      <c r="S1447"/>
      <c r="T1447"/>
      <c r="U1447"/>
      <c r="V1447"/>
      <c r="W1447"/>
      <c r="X1447"/>
      <c r="Y1447"/>
    </row>
    <row r="1448" spans="10:25" ht="15" customHeight="1">
      <c r="J1448"/>
      <c r="K1448"/>
      <c r="L1448"/>
      <c r="M1448"/>
      <c r="N1448"/>
      <c r="O1448"/>
      <c r="P1448"/>
      <c r="Q1448"/>
      <c r="R1448"/>
      <c r="S1448"/>
      <c r="T1448"/>
      <c r="U1448"/>
      <c r="V1448"/>
      <c r="W1448"/>
      <c r="X1448"/>
      <c r="Y1448"/>
    </row>
    <row r="1449" spans="10:25" ht="15" customHeight="1">
      <c r="J1449"/>
      <c r="K1449"/>
      <c r="L1449"/>
      <c r="M1449"/>
      <c r="N1449"/>
      <c r="O1449"/>
      <c r="P1449"/>
      <c r="Q1449"/>
      <c r="R1449"/>
      <c r="S1449"/>
      <c r="T1449"/>
      <c r="U1449"/>
      <c r="V1449"/>
      <c r="W1449"/>
      <c r="X1449"/>
      <c r="Y1449"/>
    </row>
    <row r="1450" spans="10:25" ht="15" customHeight="1">
      <c r="J1450"/>
      <c r="K1450"/>
      <c r="L1450"/>
      <c r="M1450"/>
      <c r="N1450"/>
      <c r="O1450"/>
      <c r="P1450"/>
      <c r="Q1450"/>
      <c r="R1450"/>
      <c r="S1450"/>
      <c r="T1450"/>
      <c r="U1450"/>
      <c r="V1450"/>
      <c r="W1450"/>
      <c r="X1450"/>
      <c r="Y1450"/>
    </row>
    <row r="1451" spans="10:25" ht="15" customHeight="1">
      <c r="J1451"/>
      <c r="K1451"/>
      <c r="L1451"/>
      <c r="M1451"/>
      <c r="N1451"/>
      <c r="O1451"/>
      <c r="P1451"/>
      <c r="Q1451"/>
      <c r="R1451"/>
      <c r="S1451"/>
      <c r="T1451"/>
      <c r="U1451"/>
      <c r="V1451"/>
      <c r="W1451"/>
      <c r="X1451"/>
      <c r="Y1451"/>
    </row>
    <row r="1452" spans="10:25" ht="15" customHeight="1">
      <c r="J1452"/>
      <c r="K1452"/>
      <c r="L1452"/>
      <c r="M1452"/>
      <c r="N1452"/>
      <c r="O1452"/>
      <c r="P1452"/>
      <c r="Q1452"/>
      <c r="R1452"/>
      <c r="S1452"/>
      <c r="T1452"/>
      <c r="U1452"/>
      <c r="V1452"/>
      <c r="W1452"/>
      <c r="X1452"/>
      <c r="Y1452"/>
    </row>
    <row r="1453" spans="10:25" ht="15" customHeight="1">
      <c r="J1453"/>
      <c r="K1453"/>
      <c r="L1453"/>
      <c r="M1453"/>
      <c r="N1453"/>
      <c r="O1453"/>
      <c r="P1453"/>
      <c r="Q1453"/>
      <c r="R1453"/>
      <c r="S1453"/>
      <c r="T1453"/>
      <c r="U1453"/>
      <c r="V1453"/>
      <c r="W1453"/>
      <c r="X1453"/>
      <c r="Y1453"/>
    </row>
    <row r="1454" spans="10:25" ht="15" customHeight="1">
      <c r="J1454"/>
      <c r="K1454"/>
      <c r="L1454"/>
      <c r="M1454"/>
      <c r="N1454"/>
      <c r="O1454"/>
      <c r="P1454"/>
      <c r="Q1454"/>
      <c r="R1454"/>
      <c r="S1454"/>
      <c r="T1454"/>
      <c r="U1454"/>
      <c r="V1454"/>
      <c r="W1454"/>
      <c r="X1454"/>
      <c r="Y1454"/>
    </row>
    <row r="1455" spans="10:25" ht="15" customHeight="1">
      <c r="J1455"/>
      <c r="K1455"/>
      <c r="L1455"/>
      <c r="M1455"/>
      <c r="N1455"/>
      <c r="O1455"/>
      <c r="P1455"/>
      <c r="Q1455"/>
      <c r="R1455"/>
      <c r="S1455"/>
      <c r="T1455"/>
      <c r="U1455"/>
      <c r="V1455"/>
      <c r="W1455"/>
      <c r="X1455"/>
      <c r="Y1455"/>
    </row>
    <row r="1456" spans="10:25" ht="15" customHeight="1">
      <c r="J1456"/>
      <c r="K1456"/>
      <c r="L1456"/>
      <c r="M1456"/>
      <c r="N1456"/>
      <c r="O1456"/>
      <c r="P1456"/>
      <c r="Q1456"/>
      <c r="R1456"/>
      <c r="S1456"/>
      <c r="T1456"/>
      <c r="U1456"/>
      <c r="V1456"/>
      <c r="W1456"/>
      <c r="X1456"/>
      <c r="Y1456"/>
    </row>
    <row r="1457" spans="10:25" ht="15" customHeight="1">
      <c r="J1457"/>
      <c r="K1457"/>
      <c r="L1457"/>
      <c r="M1457"/>
      <c r="N1457"/>
      <c r="O1457"/>
      <c r="P1457"/>
      <c r="Q1457"/>
      <c r="R1457"/>
      <c r="S1457"/>
      <c r="T1457"/>
      <c r="U1457"/>
      <c r="V1457"/>
      <c r="W1457"/>
      <c r="X1457"/>
      <c r="Y1457"/>
    </row>
    <row r="1458" spans="10:25" ht="15" customHeight="1">
      <c r="J1458"/>
      <c r="K1458"/>
      <c r="L1458"/>
      <c r="M1458"/>
      <c r="N1458"/>
      <c r="O1458"/>
      <c r="P1458"/>
      <c r="Q1458"/>
      <c r="R1458"/>
      <c r="S1458"/>
      <c r="T1458"/>
      <c r="U1458"/>
      <c r="V1458"/>
      <c r="W1458"/>
      <c r="X1458"/>
      <c r="Y1458"/>
    </row>
    <row r="1459" spans="10:25" ht="15" customHeight="1">
      <c r="J1459"/>
      <c r="K1459"/>
      <c r="L1459"/>
      <c r="M1459"/>
      <c r="N1459"/>
      <c r="O1459"/>
      <c r="P1459"/>
      <c r="Q1459"/>
      <c r="R1459"/>
      <c r="S1459"/>
      <c r="T1459"/>
      <c r="U1459"/>
      <c r="V1459"/>
      <c r="W1459"/>
      <c r="X1459"/>
      <c r="Y1459"/>
    </row>
    <row r="1460" spans="10:25" ht="15" customHeight="1">
      <c r="J1460"/>
      <c r="K1460"/>
      <c r="L1460"/>
      <c r="M1460"/>
      <c r="N1460"/>
      <c r="O1460"/>
      <c r="P1460"/>
      <c r="Q1460"/>
      <c r="R1460"/>
      <c r="S1460"/>
      <c r="T1460"/>
      <c r="U1460"/>
      <c r="V1460"/>
      <c r="W1460"/>
      <c r="X1460"/>
      <c r="Y1460"/>
    </row>
    <row r="1461" spans="10:25" ht="15" customHeight="1">
      <c r="J1461"/>
      <c r="K1461"/>
      <c r="L1461"/>
      <c r="M1461"/>
      <c r="N1461"/>
      <c r="O1461"/>
      <c r="P1461"/>
      <c r="Q1461"/>
      <c r="R1461"/>
      <c r="S1461"/>
      <c r="T1461"/>
      <c r="U1461"/>
      <c r="V1461"/>
      <c r="W1461"/>
      <c r="X1461"/>
      <c r="Y1461"/>
    </row>
    <row r="1462" spans="10:25" ht="15" customHeight="1">
      <c r="J1462"/>
      <c r="K1462"/>
      <c r="L1462"/>
      <c r="M1462"/>
      <c r="N1462"/>
      <c r="O1462"/>
      <c r="P1462"/>
      <c r="Q1462"/>
      <c r="R1462"/>
      <c r="S1462"/>
      <c r="T1462"/>
      <c r="U1462"/>
      <c r="V1462"/>
      <c r="W1462"/>
      <c r="X1462"/>
      <c r="Y1462"/>
    </row>
    <row r="1463" spans="10:25" ht="15" customHeight="1">
      <c r="J1463"/>
      <c r="K1463"/>
      <c r="L1463"/>
      <c r="M1463"/>
      <c r="N1463"/>
      <c r="O1463"/>
      <c r="P1463"/>
      <c r="Q1463"/>
      <c r="R1463"/>
      <c r="S1463"/>
      <c r="T1463"/>
      <c r="U1463"/>
      <c r="V1463"/>
      <c r="W1463"/>
      <c r="X1463"/>
      <c r="Y1463"/>
    </row>
    <row r="1464" spans="10:25" ht="15" customHeight="1">
      <c r="J1464"/>
      <c r="K1464"/>
      <c r="L1464"/>
      <c r="M1464"/>
      <c r="N1464"/>
      <c r="O1464"/>
      <c r="P1464"/>
      <c r="Q1464"/>
      <c r="R1464"/>
      <c r="S1464"/>
      <c r="T1464"/>
      <c r="U1464"/>
      <c r="V1464"/>
      <c r="W1464"/>
      <c r="X1464"/>
      <c r="Y1464"/>
    </row>
    <row r="1465" spans="10:25" ht="15" customHeight="1">
      <c r="J1465"/>
      <c r="K1465"/>
      <c r="L1465"/>
      <c r="M1465"/>
      <c r="N1465"/>
      <c r="O1465"/>
      <c r="P1465"/>
      <c r="Q1465"/>
      <c r="R1465"/>
      <c r="S1465"/>
      <c r="T1465"/>
      <c r="U1465"/>
      <c r="V1465"/>
      <c r="W1465"/>
      <c r="X1465"/>
      <c r="Y1465"/>
    </row>
    <row r="1466" spans="10:25" ht="15" customHeight="1">
      <c r="J1466"/>
      <c r="K1466"/>
      <c r="L1466"/>
      <c r="M1466"/>
      <c r="N1466"/>
      <c r="O1466"/>
      <c r="P1466"/>
      <c r="Q1466"/>
      <c r="R1466"/>
      <c r="S1466"/>
      <c r="T1466"/>
      <c r="U1466"/>
      <c r="V1466"/>
      <c r="W1466"/>
      <c r="X1466"/>
      <c r="Y1466"/>
    </row>
    <row r="1467" spans="10:25" ht="15" customHeight="1">
      <c r="J1467"/>
      <c r="K1467"/>
      <c r="L1467"/>
      <c r="M1467"/>
      <c r="N1467"/>
      <c r="O1467"/>
      <c r="P1467"/>
      <c r="Q1467"/>
      <c r="R1467"/>
      <c r="S1467"/>
      <c r="T1467"/>
      <c r="U1467"/>
      <c r="V1467"/>
      <c r="W1467"/>
      <c r="X1467"/>
      <c r="Y1467"/>
    </row>
    <row r="1468" spans="10:25" ht="15" customHeight="1">
      <c r="J1468"/>
      <c r="K1468"/>
      <c r="L1468"/>
      <c r="M1468"/>
      <c r="N1468"/>
      <c r="O1468"/>
      <c r="P1468"/>
      <c r="Q1468"/>
      <c r="R1468"/>
      <c r="S1468"/>
      <c r="T1468"/>
      <c r="U1468"/>
      <c r="V1468"/>
      <c r="W1468"/>
      <c r="X1468"/>
      <c r="Y1468"/>
    </row>
    <row r="1469" spans="10:25" ht="15" customHeight="1">
      <c r="J1469"/>
      <c r="K1469"/>
      <c r="L1469"/>
      <c r="M1469"/>
      <c r="N1469"/>
      <c r="O1469"/>
      <c r="P1469"/>
      <c r="Q1469"/>
      <c r="R1469"/>
      <c r="S1469"/>
      <c r="T1469"/>
      <c r="U1469"/>
      <c r="V1469"/>
      <c r="W1469"/>
      <c r="X1469"/>
      <c r="Y1469"/>
    </row>
    <row r="1470" spans="10:25" ht="15" customHeight="1">
      <c r="J1470"/>
      <c r="K1470"/>
      <c r="L1470"/>
      <c r="M1470"/>
      <c r="N1470"/>
      <c r="O1470"/>
      <c r="P1470"/>
      <c r="Q1470"/>
      <c r="R1470"/>
      <c r="S1470"/>
      <c r="T1470"/>
      <c r="U1470"/>
      <c r="V1470"/>
      <c r="W1470"/>
      <c r="X1470"/>
      <c r="Y1470"/>
    </row>
    <row r="1471" spans="10:25" ht="15" customHeight="1">
      <c r="J1471"/>
      <c r="K1471"/>
      <c r="L1471"/>
      <c r="M1471"/>
      <c r="N1471"/>
      <c r="O1471"/>
      <c r="P1471"/>
      <c r="Q1471"/>
      <c r="R1471"/>
      <c r="S1471"/>
      <c r="T1471"/>
      <c r="U1471"/>
      <c r="V1471"/>
      <c r="W1471"/>
      <c r="X1471"/>
      <c r="Y1471"/>
    </row>
    <row r="1472" spans="10:25" ht="15" customHeight="1">
      <c r="J1472"/>
      <c r="K1472"/>
      <c r="L1472"/>
      <c r="M1472"/>
      <c r="N1472"/>
      <c r="O1472"/>
      <c r="P1472"/>
      <c r="Q1472"/>
      <c r="R1472"/>
      <c r="S1472"/>
      <c r="T1472"/>
      <c r="U1472"/>
      <c r="V1472"/>
      <c r="W1472"/>
      <c r="X1472"/>
      <c r="Y1472"/>
    </row>
    <row r="1473" spans="10:25" ht="15" customHeight="1">
      <c r="J1473"/>
      <c r="K1473"/>
      <c r="L1473"/>
      <c r="M1473"/>
      <c r="N1473"/>
      <c r="O1473"/>
      <c r="P1473"/>
      <c r="Q1473"/>
      <c r="R1473"/>
      <c r="S1473"/>
      <c r="T1473"/>
      <c r="U1473"/>
      <c r="V1473"/>
      <c r="W1473"/>
      <c r="X1473"/>
      <c r="Y1473"/>
    </row>
    <row r="1474" spans="10:25" ht="15" customHeight="1">
      <c r="J1474"/>
      <c r="K1474"/>
      <c r="L1474"/>
      <c r="M1474"/>
      <c r="N1474"/>
      <c r="O1474"/>
      <c r="P1474"/>
      <c r="Q1474"/>
      <c r="R1474"/>
      <c r="S1474"/>
      <c r="T1474"/>
      <c r="U1474"/>
      <c r="V1474"/>
      <c r="W1474"/>
      <c r="X1474"/>
      <c r="Y1474"/>
    </row>
    <row r="1475" spans="10:25" ht="15" customHeight="1">
      <c r="J1475"/>
      <c r="K1475"/>
      <c r="L1475"/>
      <c r="M1475"/>
      <c r="N1475"/>
      <c r="O1475"/>
      <c r="P1475"/>
      <c r="Q1475"/>
      <c r="R1475"/>
      <c r="S1475"/>
      <c r="T1475"/>
      <c r="U1475"/>
      <c r="V1475"/>
      <c r="W1475"/>
      <c r="X1475"/>
      <c r="Y1475"/>
    </row>
    <row r="1476" spans="10:25" ht="15" customHeight="1">
      <c r="J1476"/>
      <c r="K1476"/>
      <c r="L1476"/>
      <c r="M1476"/>
      <c r="N1476"/>
      <c r="O1476"/>
      <c r="P1476"/>
      <c r="Q1476"/>
      <c r="R1476"/>
      <c r="S1476"/>
      <c r="T1476"/>
      <c r="U1476"/>
      <c r="V1476"/>
      <c r="W1476"/>
      <c r="X1476"/>
      <c r="Y1476"/>
    </row>
    <row r="1477" spans="10:25" ht="15" customHeight="1">
      <c r="J1477"/>
      <c r="K1477"/>
      <c r="L1477"/>
      <c r="M1477"/>
      <c r="N1477"/>
      <c r="O1477"/>
      <c r="P1477"/>
      <c r="Q1477"/>
      <c r="R1477"/>
      <c r="S1477"/>
      <c r="T1477"/>
      <c r="U1477"/>
      <c r="V1477"/>
      <c r="W1477"/>
      <c r="X1477"/>
      <c r="Y1477"/>
    </row>
    <row r="1478" spans="10:25" ht="15" customHeight="1">
      <c r="J1478"/>
      <c r="K1478"/>
      <c r="L1478"/>
      <c r="M1478"/>
      <c r="N1478"/>
      <c r="O1478"/>
      <c r="P1478"/>
      <c r="Q1478"/>
      <c r="R1478"/>
      <c r="S1478"/>
      <c r="T1478"/>
      <c r="U1478"/>
      <c r="V1478"/>
      <c r="W1478"/>
      <c r="X1478"/>
      <c r="Y1478"/>
    </row>
    <row r="1479" spans="10:25" ht="15" customHeight="1">
      <c r="J1479"/>
      <c r="K1479"/>
      <c r="L1479"/>
      <c r="M1479"/>
      <c r="N1479"/>
      <c r="O1479"/>
      <c r="P1479"/>
      <c r="Q1479"/>
      <c r="R1479"/>
      <c r="S1479"/>
      <c r="T1479"/>
      <c r="U1479"/>
      <c r="V1479"/>
      <c r="W1479"/>
      <c r="X1479"/>
      <c r="Y1479"/>
    </row>
    <row r="1480" spans="10:25" ht="15" customHeight="1">
      <c r="J1480"/>
      <c r="K1480"/>
      <c r="L1480"/>
      <c r="M1480"/>
      <c r="N1480"/>
      <c r="O1480"/>
      <c r="P1480"/>
      <c r="Q1480"/>
      <c r="R1480"/>
      <c r="S1480"/>
      <c r="T1480"/>
      <c r="U1480"/>
      <c r="V1480"/>
      <c r="W1480"/>
      <c r="X1480"/>
      <c r="Y1480"/>
    </row>
    <row r="1481" spans="10:25" ht="15" customHeight="1">
      <c r="J1481"/>
      <c r="K1481"/>
      <c r="L1481"/>
      <c r="M1481"/>
      <c r="N1481"/>
      <c r="O1481"/>
      <c r="P1481"/>
      <c r="Q1481"/>
      <c r="R1481"/>
      <c r="S1481"/>
      <c r="T1481"/>
      <c r="U1481"/>
      <c r="V1481"/>
      <c r="W1481"/>
      <c r="X1481"/>
      <c r="Y1481"/>
    </row>
    <row r="1482" spans="10:25" ht="15" customHeight="1">
      <c r="J1482"/>
      <c r="K1482"/>
      <c r="L1482"/>
      <c r="M1482"/>
      <c r="N1482"/>
      <c r="O1482"/>
      <c r="P1482"/>
      <c r="Q1482"/>
      <c r="R1482"/>
      <c r="S1482"/>
      <c r="T1482"/>
      <c r="U1482"/>
      <c r="V1482"/>
      <c r="W1482"/>
      <c r="X1482"/>
      <c r="Y1482"/>
    </row>
    <row r="1483" spans="10:25" ht="15" customHeight="1">
      <c r="J1483"/>
      <c r="K1483"/>
      <c r="L1483"/>
      <c r="M1483"/>
      <c r="N1483"/>
      <c r="O1483"/>
      <c r="P1483"/>
      <c r="Q1483"/>
      <c r="R1483"/>
      <c r="S1483"/>
      <c r="T1483"/>
      <c r="U1483"/>
      <c r="V1483"/>
      <c r="W1483"/>
      <c r="X1483"/>
      <c r="Y1483"/>
    </row>
    <row r="1484" spans="10:25" ht="15" customHeight="1">
      <c r="J1484"/>
      <c r="K1484"/>
      <c r="L1484"/>
      <c r="M1484"/>
      <c r="N1484"/>
      <c r="O1484"/>
      <c r="P1484"/>
      <c r="Q1484"/>
      <c r="R1484"/>
      <c r="S1484"/>
      <c r="T1484"/>
      <c r="U1484"/>
      <c r="V1484"/>
      <c r="W1484"/>
      <c r="X1484"/>
      <c r="Y1484"/>
    </row>
    <row r="1485" spans="10:25" ht="15" customHeight="1">
      <c r="J1485"/>
      <c r="K1485"/>
      <c r="L1485"/>
      <c r="M1485"/>
      <c r="N1485"/>
      <c r="O1485"/>
      <c r="P1485"/>
      <c r="Q1485"/>
      <c r="R1485"/>
      <c r="S1485"/>
      <c r="T1485"/>
      <c r="U1485"/>
      <c r="V1485"/>
      <c r="W1485"/>
      <c r="X1485"/>
      <c r="Y1485"/>
    </row>
    <row r="1486" spans="10:25" ht="15" customHeight="1">
      <c r="J1486"/>
      <c r="K1486"/>
      <c r="L1486"/>
      <c r="M1486"/>
      <c r="N1486"/>
      <c r="O1486"/>
      <c r="P1486"/>
      <c r="Q1486"/>
      <c r="R1486"/>
      <c r="S1486"/>
      <c r="T1486"/>
      <c r="U1486"/>
      <c r="V1486"/>
      <c r="W1486"/>
      <c r="X1486"/>
      <c r="Y1486"/>
    </row>
    <row r="1487" spans="10:25" ht="15" customHeight="1">
      <c r="J1487"/>
      <c r="K1487"/>
      <c r="L1487"/>
      <c r="M1487"/>
      <c r="N1487"/>
      <c r="O1487"/>
      <c r="P1487"/>
      <c r="Q1487"/>
      <c r="R1487"/>
      <c r="S1487"/>
      <c r="T1487"/>
      <c r="U1487"/>
      <c r="V1487"/>
      <c r="W1487"/>
      <c r="X1487"/>
      <c r="Y1487"/>
    </row>
    <row r="1488" spans="10:25" ht="15" customHeight="1">
      <c r="J1488"/>
      <c r="K1488"/>
      <c r="L1488"/>
      <c r="M1488"/>
      <c r="N1488"/>
      <c r="O1488"/>
      <c r="P1488"/>
      <c r="Q1488"/>
      <c r="R1488"/>
      <c r="S1488"/>
      <c r="T1488"/>
      <c r="U1488"/>
      <c r="V1488"/>
      <c r="W1488"/>
      <c r="X1488"/>
      <c r="Y1488"/>
    </row>
    <row r="1489" spans="10:25" ht="15" customHeight="1">
      <c r="J1489"/>
      <c r="K1489"/>
      <c r="L1489"/>
      <c r="M1489"/>
      <c r="N1489"/>
      <c r="O1489"/>
      <c r="P1489"/>
      <c r="Q1489"/>
      <c r="R1489"/>
      <c r="S1489"/>
      <c r="T1489"/>
      <c r="U1489"/>
      <c r="V1489"/>
      <c r="W1489"/>
      <c r="X1489"/>
      <c r="Y1489"/>
    </row>
    <row r="1490" spans="10:25" ht="15" customHeight="1">
      <c r="J1490"/>
      <c r="K1490"/>
      <c r="L1490"/>
      <c r="M1490"/>
      <c r="N1490"/>
      <c r="O1490"/>
      <c r="P1490"/>
      <c r="Q1490"/>
      <c r="R1490"/>
      <c r="S1490"/>
      <c r="T1490"/>
      <c r="U1490"/>
      <c r="V1490"/>
      <c r="W1490"/>
      <c r="X1490"/>
      <c r="Y1490"/>
    </row>
    <row r="1491" spans="10:25" ht="15" customHeight="1">
      <c r="J1491"/>
      <c r="K1491"/>
      <c r="L1491"/>
      <c r="M1491"/>
      <c r="N1491"/>
      <c r="O1491"/>
      <c r="P1491"/>
      <c r="Q1491"/>
      <c r="R1491"/>
      <c r="S1491"/>
      <c r="T1491"/>
      <c r="U1491"/>
      <c r="V1491"/>
      <c r="W1491"/>
      <c r="X1491"/>
      <c r="Y1491"/>
    </row>
    <row r="1492" spans="10:25" ht="15" customHeight="1">
      <c r="J1492"/>
      <c r="K1492"/>
      <c r="L1492"/>
      <c r="M1492"/>
      <c r="N1492"/>
      <c r="O1492"/>
      <c r="P1492"/>
      <c r="Q1492"/>
      <c r="R1492"/>
      <c r="S1492"/>
      <c r="T1492"/>
      <c r="U1492"/>
      <c r="V1492"/>
      <c r="W1492"/>
      <c r="X1492"/>
      <c r="Y1492"/>
    </row>
    <row r="1493" spans="10:25" ht="15" customHeight="1">
      <c r="J1493"/>
      <c r="K1493"/>
      <c r="L1493"/>
      <c r="M1493"/>
      <c r="N1493"/>
      <c r="O1493"/>
      <c r="P1493"/>
      <c r="Q1493"/>
      <c r="R1493"/>
      <c r="S1493"/>
      <c r="T1493"/>
      <c r="U1493"/>
      <c r="V1493"/>
      <c r="W1493"/>
      <c r="X1493"/>
      <c r="Y1493"/>
    </row>
    <row r="1494" spans="10:25" ht="15" customHeight="1">
      <c r="J1494"/>
      <c r="K1494"/>
      <c r="L1494"/>
      <c r="M1494"/>
      <c r="N1494"/>
      <c r="O1494"/>
      <c r="P1494"/>
      <c r="Q1494"/>
      <c r="R1494"/>
      <c r="S1494"/>
      <c r="T1494"/>
      <c r="U1494"/>
      <c r="V1494"/>
      <c r="W1494"/>
      <c r="X1494"/>
      <c r="Y1494"/>
    </row>
    <row r="1495" spans="10:25" ht="15" customHeight="1">
      <c r="J1495"/>
      <c r="K1495"/>
      <c r="L1495"/>
      <c r="M1495"/>
      <c r="N1495"/>
      <c r="O1495"/>
      <c r="P1495"/>
      <c r="Q1495"/>
      <c r="R1495"/>
      <c r="S1495"/>
      <c r="T1495"/>
      <c r="U1495"/>
      <c r="V1495"/>
      <c r="W1495"/>
      <c r="X1495"/>
      <c r="Y1495"/>
    </row>
    <row r="1496" spans="10:25" ht="15" customHeight="1">
      <c r="J1496"/>
      <c r="K1496"/>
      <c r="L1496"/>
      <c r="M1496"/>
      <c r="N1496"/>
      <c r="O1496"/>
      <c r="P1496"/>
      <c r="Q1496"/>
      <c r="R1496"/>
      <c r="S1496"/>
      <c r="T1496"/>
      <c r="U1496"/>
      <c r="V1496"/>
      <c r="W1496"/>
      <c r="X1496"/>
      <c r="Y1496"/>
    </row>
    <row r="1497" spans="10:25" ht="15" customHeight="1">
      <c r="J1497"/>
      <c r="K1497"/>
      <c r="L1497"/>
      <c r="M1497"/>
      <c r="N1497"/>
      <c r="O1497"/>
      <c r="P1497"/>
      <c r="Q1497"/>
      <c r="R1497"/>
      <c r="S1497"/>
      <c r="T1497"/>
      <c r="U1497"/>
      <c r="V1497"/>
      <c r="W1497"/>
      <c r="X1497"/>
      <c r="Y1497"/>
    </row>
    <row r="1498" spans="10:25" ht="15" customHeight="1">
      <c r="J1498"/>
      <c r="K1498"/>
      <c r="L1498"/>
      <c r="M1498"/>
      <c r="N1498"/>
      <c r="O1498"/>
      <c r="P1498"/>
      <c r="Q1498"/>
      <c r="R1498"/>
      <c r="S1498"/>
      <c r="T1498"/>
      <c r="U1498"/>
      <c r="V1498"/>
      <c r="W1498"/>
      <c r="X1498"/>
      <c r="Y1498"/>
    </row>
    <row r="1499" spans="10:25" ht="15" customHeight="1">
      <c r="J1499"/>
      <c r="K1499"/>
      <c r="L1499"/>
      <c r="M1499"/>
      <c r="N1499"/>
      <c r="O1499"/>
      <c r="P1499"/>
      <c r="Q1499"/>
      <c r="R1499"/>
      <c r="S1499"/>
      <c r="T1499"/>
      <c r="U1499"/>
      <c r="V1499"/>
      <c r="W1499"/>
      <c r="X1499"/>
      <c r="Y1499"/>
    </row>
    <row r="1500" spans="10:25" ht="15" customHeight="1">
      <c r="J1500"/>
      <c r="K1500"/>
      <c r="L1500"/>
      <c r="M1500"/>
      <c r="N1500"/>
      <c r="O1500"/>
      <c r="P1500"/>
      <c r="Q1500"/>
      <c r="R1500"/>
      <c r="S1500"/>
      <c r="T1500"/>
      <c r="U1500"/>
      <c r="V1500"/>
      <c r="W1500"/>
      <c r="X1500"/>
      <c r="Y1500"/>
    </row>
    <row r="1501" spans="10:25" ht="15" customHeight="1">
      <c r="J1501"/>
      <c r="K1501"/>
      <c r="L1501"/>
      <c r="M1501"/>
      <c r="N1501"/>
      <c r="O1501"/>
      <c r="P1501"/>
      <c r="Q1501"/>
      <c r="R1501"/>
      <c r="S1501"/>
      <c r="T1501"/>
      <c r="U1501"/>
      <c r="V1501"/>
      <c r="W1501"/>
      <c r="X1501"/>
      <c r="Y1501"/>
    </row>
    <row r="1502" spans="10:25" ht="15" customHeight="1">
      <c r="J1502"/>
      <c r="K1502"/>
      <c r="L1502"/>
      <c r="M1502"/>
      <c r="N1502"/>
      <c r="O1502"/>
      <c r="P1502"/>
      <c r="Q1502"/>
      <c r="R1502"/>
      <c r="S1502"/>
      <c r="T1502"/>
      <c r="U1502"/>
      <c r="V1502"/>
      <c r="W1502"/>
      <c r="X1502"/>
      <c r="Y1502"/>
    </row>
    <row r="1503" spans="10:25" ht="15" customHeight="1">
      <c r="J1503"/>
      <c r="K1503"/>
      <c r="L1503"/>
      <c r="M1503"/>
      <c r="N1503"/>
      <c r="O1503"/>
      <c r="P1503"/>
      <c r="Q1503"/>
      <c r="R1503"/>
      <c r="S1503"/>
      <c r="T1503"/>
      <c r="U1503"/>
      <c r="V1503"/>
      <c r="W1503"/>
      <c r="X1503"/>
      <c r="Y1503"/>
    </row>
    <row r="1504" spans="10:25" ht="15" customHeight="1">
      <c r="J1504"/>
      <c r="K1504"/>
      <c r="L1504"/>
      <c r="M1504"/>
      <c r="N1504"/>
      <c r="O1504"/>
      <c r="P1504"/>
      <c r="Q1504"/>
      <c r="R1504"/>
      <c r="S1504"/>
      <c r="T1504"/>
      <c r="U1504"/>
      <c r="V1504"/>
      <c r="W1504"/>
      <c r="X1504"/>
      <c r="Y1504"/>
    </row>
    <row r="1505" spans="10:25" ht="15" customHeight="1">
      <c r="J1505"/>
      <c r="K1505"/>
      <c r="L1505"/>
      <c r="M1505"/>
      <c r="N1505"/>
      <c r="O1505"/>
      <c r="P1505"/>
      <c r="Q1505"/>
      <c r="R1505"/>
      <c r="S1505"/>
      <c r="T1505"/>
      <c r="U1505"/>
      <c r="V1505"/>
      <c r="W1505"/>
      <c r="X1505"/>
      <c r="Y1505"/>
    </row>
    <row r="1506" spans="10:25" ht="15" customHeight="1">
      <c r="J1506"/>
      <c r="K1506"/>
      <c r="L1506"/>
      <c r="M1506"/>
      <c r="N1506"/>
      <c r="O1506"/>
      <c r="P1506"/>
      <c r="Q1506"/>
      <c r="R1506"/>
      <c r="S1506"/>
      <c r="T1506"/>
      <c r="U1506"/>
      <c r="V1506"/>
      <c r="W1506"/>
      <c r="X1506"/>
      <c r="Y1506"/>
    </row>
    <row r="1507" spans="10:25" ht="15" customHeight="1">
      <c r="J1507"/>
      <c r="K1507"/>
      <c r="L1507"/>
      <c r="M1507"/>
      <c r="N1507"/>
      <c r="O1507"/>
      <c r="P1507"/>
      <c r="Q1507"/>
      <c r="R1507"/>
      <c r="S1507"/>
      <c r="T1507"/>
      <c r="U1507"/>
      <c r="V1507"/>
      <c r="W1507"/>
      <c r="X1507"/>
      <c r="Y1507"/>
    </row>
    <row r="1508" spans="10:25" ht="15" customHeight="1">
      <c r="J1508"/>
      <c r="K1508"/>
      <c r="L1508"/>
      <c r="M1508"/>
      <c r="N1508"/>
      <c r="O1508"/>
      <c r="P1508"/>
      <c r="Q1508"/>
      <c r="R1508"/>
      <c r="S1508"/>
      <c r="T1508"/>
      <c r="U1508"/>
      <c r="V1508"/>
      <c r="W1508"/>
      <c r="X1508"/>
      <c r="Y1508"/>
    </row>
    <row r="1509" spans="10:25" ht="15" customHeight="1">
      <c r="J1509"/>
      <c r="K1509"/>
      <c r="L1509"/>
      <c r="M1509"/>
      <c r="N1509"/>
      <c r="O1509"/>
      <c r="P1509"/>
      <c r="Q1509"/>
      <c r="R1509"/>
      <c r="S1509"/>
      <c r="T1509"/>
      <c r="U1509"/>
      <c r="V1509"/>
      <c r="W1509"/>
      <c r="X1509"/>
      <c r="Y1509"/>
    </row>
    <row r="1510" spans="10:25" ht="15" customHeight="1">
      <c r="J1510"/>
      <c r="K1510"/>
      <c r="L1510"/>
      <c r="M1510"/>
      <c r="N1510"/>
      <c r="O1510"/>
      <c r="P1510"/>
      <c r="Q1510"/>
      <c r="R1510"/>
      <c r="S1510"/>
      <c r="T1510"/>
      <c r="U1510"/>
      <c r="V1510"/>
      <c r="W1510"/>
      <c r="X1510"/>
      <c r="Y1510"/>
    </row>
    <row r="1511" spans="10:25" ht="15" customHeight="1">
      <c r="J1511"/>
      <c r="K1511"/>
      <c r="L1511"/>
      <c r="M1511"/>
      <c r="N1511"/>
      <c r="O1511"/>
      <c r="P1511"/>
      <c r="Q1511"/>
      <c r="R1511"/>
      <c r="S1511"/>
      <c r="T1511"/>
      <c r="U1511"/>
      <c r="V1511"/>
      <c r="W1511"/>
      <c r="X1511"/>
      <c r="Y1511"/>
    </row>
    <row r="1512" spans="10:25" ht="15" customHeight="1">
      <c r="J1512"/>
      <c r="K1512"/>
      <c r="L1512"/>
      <c r="M1512"/>
      <c r="N1512"/>
      <c r="O1512"/>
      <c r="P1512"/>
      <c r="Q1512"/>
      <c r="R1512"/>
      <c r="S1512"/>
      <c r="T1512"/>
      <c r="U1512"/>
      <c r="V1512"/>
      <c r="W1512"/>
      <c r="X1512"/>
      <c r="Y1512"/>
    </row>
    <row r="1513" spans="10:25" ht="15" customHeight="1">
      <c r="J1513"/>
      <c r="K1513"/>
      <c r="L1513"/>
      <c r="M1513"/>
      <c r="N1513"/>
      <c r="O1513"/>
      <c r="P1513"/>
      <c r="Q1513"/>
      <c r="R1513"/>
      <c r="S1513"/>
      <c r="T1513"/>
      <c r="U1513"/>
      <c r="V1513"/>
      <c r="W1513"/>
      <c r="X1513"/>
      <c r="Y1513"/>
    </row>
    <row r="1514" spans="10:25" ht="15" customHeight="1">
      <c r="J1514"/>
      <c r="K1514"/>
      <c r="L1514"/>
      <c r="M1514"/>
      <c r="N1514"/>
      <c r="O1514"/>
      <c r="P1514"/>
      <c r="Q1514"/>
      <c r="R1514"/>
      <c r="S1514"/>
      <c r="T1514"/>
      <c r="U1514"/>
      <c r="V1514"/>
      <c r="W1514"/>
      <c r="X1514"/>
      <c r="Y1514"/>
    </row>
    <row r="1515" spans="10:25" ht="15" customHeight="1">
      <c r="J1515"/>
      <c r="K1515"/>
      <c r="L1515"/>
      <c r="M1515"/>
      <c r="N1515"/>
      <c r="O1515"/>
      <c r="P1515"/>
      <c r="Q1515"/>
      <c r="R1515"/>
      <c r="S1515"/>
      <c r="T1515"/>
      <c r="U1515"/>
      <c r="V1515"/>
      <c r="W1515"/>
      <c r="X1515"/>
      <c r="Y1515"/>
    </row>
    <row r="1516" spans="10:25" ht="15" customHeight="1">
      <c r="J1516"/>
      <c r="K1516"/>
      <c r="L1516"/>
      <c r="M1516"/>
      <c r="N1516"/>
      <c r="O1516"/>
      <c r="P1516"/>
      <c r="Q1516"/>
      <c r="R1516"/>
      <c r="S1516"/>
      <c r="T1516"/>
      <c r="U1516"/>
      <c r="V1516"/>
      <c r="W1516"/>
      <c r="X1516"/>
      <c r="Y1516"/>
    </row>
    <row r="1517" spans="10:25" ht="15" customHeight="1">
      <c r="J1517"/>
      <c r="K1517"/>
      <c r="L1517"/>
      <c r="M1517"/>
      <c r="N1517"/>
      <c r="O1517"/>
      <c r="P1517"/>
      <c r="Q1517"/>
      <c r="R1517"/>
      <c r="S1517"/>
      <c r="T1517"/>
      <c r="U1517"/>
      <c r="V1517"/>
      <c r="W1517"/>
      <c r="X1517"/>
      <c r="Y1517"/>
    </row>
    <row r="1518" spans="10:25" ht="15" customHeight="1">
      <c r="J1518"/>
      <c r="K1518"/>
      <c r="L1518"/>
      <c r="M1518"/>
      <c r="N1518"/>
      <c r="O1518"/>
      <c r="P1518"/>
      <c r="Q1518"/>
      <c r="R1518"/>
      <c r="S1518"/>
      <c r="T1518"/>
      <c r="U1518"/>
      <c r="V1518"/>
      <c r="W1518"/>
      <c r="X1518"/>
      <c r="Y1518"/>
    </row>
    <row r="1519" spans="10:25" ht="15" customHeight="1">
      <c r="J1519"/>
      <c r="K1519"/>
      <c r="L1519"/>
      <c r="M1519"/>
      <c r="N1519"/>
      <c r="O1519"/>
      <c r="P1519"/>
      <c r="Q1519"/>
      <c r="R1519"/>
      <c r="S1519"/>
      <c r="T1519"/>
      <c r="U1519"/>
      <c r="V1519"/>
      <c r="W1519"/>
      <c r="X1519"/>
      <c r="Y1519"/>
    </row>
    <row r="1520" spans="10:25" ht="15" customHeight="1">
      <c r="J1520"/>
      <c r="K1520"/>
      <c r="L1520"/>
      <c r="M1520"/>
      <c r="N1520"/>
      <c r="O1520"/>
      <c r="P1520"/>
      <c r="Q1520"/>
      <c r="R1520"/>
      <c r="S1520"/>
      <c r="T1520"/>
      <c r="U1520"/>
      <c r="V1520"/>
      <c r="W1520"/>
      <c r="X1520"/>
      <c r="Y1520"/>
    </row>
    <row r="1521" spans="10:25" ht="15" customHeight="1">
      <c r="J1521"/>
      <c r="K1521"/>
      <c r="L1521"/>
      <c r="M1521"/>
      <c r="N1521"/>
      <c r="O1521"/>
      <c r="P1521"/>
      <c r="Q1521"/>
      <c r="R1521"/>
      <c r="S1521"/>
      <c r="T1521"/>
      <c r="U1521"/>
      <c r="V1521"/>
      <c r="W1521"/>
      <c r="X1521"/>
      <c r="Y1521"/>
    </row>
    <row r="1522" spans="10:25" ht="15" customHeight="1">
      <c r="J1522"/>
      <c r="K1522"/>
      <c r="L1522"/>
      <c r="M1522"/>
      <c r="N1522"/>
      <c r="O1522"/>
      <c r="P1522"/>
      <c r="Q1522"/>
      <c r="R1522"/>
      <c r="S1522"/>
      <c r="T1522"/>
      <c r="U1522"/>
      <c r="V1522"/>
      <c r="W1522"/>
      <c r="X1522"/>
      <c r="Y1522"/>
    </row>
    <row r="1523" spans="10:25" ht="15" customHeight="1">
      <c r="J1523"/>
      <c r="K1523"/>
      <c r="L1523"/>
      <c r="M1523"/>
      <c r="N1523"/>
      <c r="O1523"/>
      <c r="P1523"/>
      <c r="Q1523"/>
      <c r="R1523"/>
      <c r="S1523"/>
      <c r="T1523"/>
      <c r="U1523"/>
      <c r="V1523"/>
      <c r="W1523"/>
      <c r="X1523"/>
      <c r="Y1523"/>
    </row>
    <row r="1524" spans="10:25" ht="15" customHeight="1">
      <c r="J1524"/>
      <c r="K1524"/>
      <c r="L1524"/>
      <c r="M1524"/>
      <c r="N1524"/>
      <c r="O1524"/>
      <c r="P1524"/>
      <c r="Q1524"/>
      <c r="R1524"/>
      <c r="S1524"/>
      <c r="T1524"/>
      <c r="U1524"/>
      <c r="V1524"/>
      <c r="W1524"/>
      <c r="X1524"/>
      <c r="Y1524"/>
    </row>
    <row r="1525" spans="10:25" ht="15" customHeight="1">
      <c r="J1525"/>
      <c r="K1525"/>
      <c r="L1525"/>
      <c r="M1525"/>
      <c r="N1525"/>
      <c r="O1525"/>
      <c r="P1525"/>
      <c r="Q1525"/>
      <c r="R1525"/>
      <c r="S1525"/>
      <c r="T1525"/>
      <c r="U1525"/>
      <c r="V1525"/>
      <c r="W1525"/>
      <c r="X1525"/>
      <c r="Y1525"/>
    </row>
    <row r="1526" spans="10:25" ht="15" customHeight="1">
      <c r="J1526"/>
      <c r="K1526"/>
      <c r="L1526"/>
      <c r="M1526"/>
      <c r="N1526"/>
      <c r="O1526"/>
      <c r="P1526"/>
      <c r="Q1526"/>
      <c r="R1526"/>
      <c r="S1526"/>
      <c r="T1526"/>
      <c r="U1526"/>
      <c r="V1526"/>
      <c r="W1526"/>
      <c r="X1526"/>
      <c r="Y1526"/>
    </row>
    <row r="1527" spans="10:25" ht="15" customHeight="1">
      <c r="J1527"/>
      <c r="K1527"/>
      <c r="L1527"/>
      <c r="M1527"/>
      <c r="N1527"/>
      <c r="O1527"/>
      <c r="P1527"/>
      <c r="Q1527"/>
      <c r="R1527"/>
      <c r="S1527"/>
      <c r="T1527"/>
      <c r="U1527"/>
      <c r="V1527"/>
      <c r="W1527"/>
      <c r="X1527"/>
      <c r="Y1527"/>
    </row>
    <row r="1528" spans="10:25" ht="15" customHeight="1">
      <c r="J1528"/>
      <c r="K1528"/>
      <c r="L1528"/>
      <c r="M1528"/>
      <c r="N1528"/>
      <c r="O1528"/>
      <c r="P1528"/>
      <c r="Q1528"/>
      <c r="R1528"/>
      <c r="S1528"/>
      <c r="T1528"/>
      <c r="U1528"/>
      <c r="V1528"/>
      <c r="W1528"/>
      <c r="X1528"/>
      <c r="Y1528"/>
    </row>
    <row r="1529" spans="10:25" ht="15" customHeight="1">
      <c r="J1529"/>
      <c r="K1529"/>
      <c r="L1529"/>
      <c r="M1529"/>
      <c r="N1529"/>
      <c r="O1529"/>
      <c r="P1529"/>
      <c r="Q1529"/>
      <c r="R1529"/>
      <c r="S1529"/>
      <c r="T1529"/>
      <c r="U1529"/>
      <c r="V1529"/>
      <c r="W1529"/>
      <c r="X1529"/>
      <c r="Y1529"/>
    </row>
    <row r="1530" spans="10:25" ht="15" customHeight="1">
      <c r="J1530"/>
      <c r="K1530"/>
      <c r="L1530"/>
      <c r="M1530"/>
      <c r="N1530"/>
      <c r="O1530"/>
      <c r="P1530"/>
      <c r="Q1530"/>
      <c r="R1530"/>
      <c r="S1530"/>
      <c r="T1530"/>
      <c r="U1530"/>
      <c r="V1530"/>
      <c r="W1530"/>
      <c r="X1530"/>
      <c r="Y1530"/>
    </row>
    <row r="1531" spans="10:25" ht="15" customHeight="1">
      <c r="J1531"/>
      <c r="K1531"/>
      <c r="L1531"/>
      <c r="M1531"/>
      <c r="N1531"/>
      <c r="O1531"/>
      <c r="P1531"/>
      <c r="Q1531"/>
      <c r="R1531"/>
      <c r="S1531"/>
      <c r="T1531"/>
      <c r="U1531"/>
      <c r="V1531"/>
      <c r="W1531"/>
      <c r="X1531"/>
      <c r="Y1531"/>
    </row>
    <row r="1532" spans="10:25" ht="15" customHeight="1">
      <c r="J1532"/>
      <c r="K1532"/>
      <c r="L1532"/>
      <c r="M1532"/>
      <c r="N1532"/>
      <c r="O1532"/>
      <c r="P1532"/>
      <c r="Q1532"/>
      <c r="R1532"/>
      <c r="S1532"/>
      <c r="T1532"/>
      <c r="U1532"/>
      <c r="V1532"/>
      <c r="W1532"/>
      <c r="X1532"/>
      <c r="Y1532"/>
    </row>
    <row r="1533" spans="10:25" ht="15" customHeight="1">
      <c r="J1533"/>
      <c r="K1533"/>
      <c r="L1533"/>
      <c r="M1533"/>
      <c r="N1533"/>
      <c r="O1533"/>
      <c r="P1533"/>
      <c r="Q1533"/>
      <c r="R1533"/>
      <c r="S1533"/>
      <c r="T1533"/>
      <c r="U1533"/>
      <c r="V1533"/>
      <c r="W1533"/>
      <c r="X1533"/>
      <c r="Y1533"/>
    </row>
    <row r="1534" spans="10:25" ht="15" customHeight="1">
      <c r="J1534"/>
      <c r="K1534"/>
      <c r="L1534"/>
      <c r="M1534"/>
      <c r="N1534"/>
      <c r="O1534"/>
      <c r="P1534"/>
      <c r="Q1534"/>
      <c r="R1534"/>
      <c r="S1534"/>
      <c r="T1534"/>
      <c r="U1534"/>
      <c r="V1534"/>
      <c r="W1534"/>
      <c r="X1534"/>
      <c r="Y1534"/>
    </row>
    <row r="1535" spans="10:25" ht="15" customHeight="1">
      <c r="J1535"/>
      <c r="K1535"/>
      <c r="L1535"/>
      <c r="M1535"/>
      <c r="N1535"/>
      <c r="O1535"/>
      <c r="P1535"/>
      <c r="Q1535"/>
      <c r="R1535"/>
      <c r="S1535"/>
      <c r="T1535"/>
      <c r="U1535"/>
      <c r="V1535"/>
      <c r="W1535"/>
      <c r="X1535"/>
      <c r="Y1535"/>
    </row>
    <row r="1536" spans="10:25" ht="15" customHeight="1">
      <c r="J1536"/>
      <c r="K1536"/>
      <c r="L1536"/>
      <c r="M1536"/>
      <c r="N1536"/>
      <c r="O1536"/>
      <c r="P1536"/>
      <c r="Q1536"/>
      <c r="R1536"/>
      <c r="S1536"/>
      <c r="T1536"/>
      <c r="U1536"/>
      <c r="V1536"/>
      <c r="W1536"/>
      <c r="X1536"/>
      <c r="Y1536"/>
    </row>
    <row r="1537" spans="10:25" ht="15" customHeight="1">
      <c r="J1537"/>
      <c r="K1537"/>
      <c r="L1537"/>
      <c r="M1537"/>
      <c r="N1537"/>
      <c r="O1537"/>
      <c r="P1537"/>
      <c r="Q1537"/>
      <c r="R1537"/>
      <c r="S1537"/>
      <c r="T1537"/>
      <c r="U1537"/>
      <c r="V1537"/>
      <c r="W1537"/>
      <c r="X1537"/>
      <c r="Y1537"/>
    </row>
    <row r="1538" spans="10:25" ht="15" customHeight="1">
      <c r="J1538"/>
      <c r="K1538"/>
      <c r="L1538"/>
      <c r="M1538"/>
      <c r="N1538"/>
      <c r="O1538"/>
      <c r="P1538"/>
      <c r="Q1538"/>
      <c r="R1538"/>
      <c r="S1538"/>
      <c r="T1538"/>
      <c r="U1538"/>
      <c r="V1538"/>
      <c r="W1538"/>
      <c r="X1538"/>
      <c r="Y1538"/>
    </row>
    <row r="1539" spans="10:25" ht="15" customHeight="1">
      <c r="J1539"/>
      <c r="K1539"/>
      <c r="L1539"/>
      <c r="M1539"/>
      <c r="N1539"/>
      <c r="O1539"/>
      <c r="P1539"/>
      <c r="Q1539"/>
      <c r="R1539"/>
      <c r="S1539"/>
      <c r="T1539"/>
      <c r="U1539"/>
      <c r="V1539"/>
      <c r="W1539"/>
      <c r="X1539"/>
      <c r="Y1539"/>
    </row>
    <row r="1540" spans="10:25" ht="15" customHeight="1">
      <c r="J1540"/>
      <c r="K1540"/>
      <c r="L1540"/>
      <c r="M1540"/>
      <c r="N1540"/>
      <c r="O1540"/>
      <c r="P1540"/>
      <c r="Q1540"/>
      <c r="R1540"/>
      <c r="S1540"/>
      <c r="T1540"/>
      <c r="U1540"/>
      <c r="V1540"/>
      <c r="W1540"/>
      <c r="X1540"/>
      <c r="Y1540"/>
    </row>
    <row r="1541" spans="10:25" ht="15" customHeight="1">
      <c r="J1541"/>
      <c r="K1541"/>
      <c r="L1541"/>
      <c r="M1541"/>
      <c r="N1541"/>
      <c r="O1541"/>
      <c r="P1541"/>
      <c r="Q1541"/>
      <c r="R1541"/>
      <c r="S1541"/>
      <c r="T1541"/>
      <c r="U1541"/>
      <c r="V1541"/>
      <c r="W1541"/>
      <c r="X1541"/>
      <c r="Y1541"/>
    </row>
    <row r="1542" spans="10:25" ht="15" customHeight="1">
      <c r="J1542"/>
      <c r="K1542"/>
      <c r="L1542"/>
      <c r="M1542"/>
      <c r="N1542"/>
      <c r="O1542"/>
      <c r="P1542"/>
      <c r="Q1542"/>
      <c r="R1542"/>
      <c r="S1542"/>
      <c r="T1542"/>
      <c r="U1542"/>
      <c r="V1542"/>
      <c r="W1542"/>
      <c r="X1542"/>
      <c r="Y1542"/>
    </row>
    <row r="1543" spans="10:25" ht="15" customHeight="1">
      <c r="J1543"/>
      <c r="K1543"/>
      <c r="L1543"/>
      <c r="M1543"/>
      <c r="N1543"/>
      <c r="O1543"/>
      <c r="P1543"/>
      <c r="Q1543"/>
      <c r="R1543"/>
      <c r="S1543"/>
      <c r="T1543"/>
      <c r="U1543"/>
      <c r="V1543"/>
      <c r="W1543"/>
      <c r="X1543"/>
      <c r="Y1543"/>
    </row>
    <row r="1544" spans="10:25" ht="15" customHeight="1">
      <c r="J1544"/>
      <c r="K1544"/>
      <c r="L1544"/>
      <c r="M1544"/>
      <c r="N1544"/>
      <c r="O1544"/>
      <c r="P1544"/>
      <c r="Q1544"/>
      <c r="R1544"/>
      <c r="S1544"/>
      <c r="T1544"/>
      <c r="U1544"/>
      <c r="V1544"/>
      <c r="W1544"/>
      <c r="X1544"/>
      <c r="Y1544"/>
    </row>
    <row r="1545" spans="10:25" ht="15" customHeight="1">
      <c r="J1545"/>
      <c r="K1545"/>
      <c r="L1545"/>
      <c r="M1545"/>
      <c r="N1545"/>
      <c r="O1545"/>
      <c r="P1545"/>
      <c r="Q1545"/>
      <c r="R1545"/>
      <c r="S1545"/>
      <c r="T1545"/>
      <c r="U1545"/>
      <c r="V1545"/>
      <c r="W1545"/>
      <c r="X1545"/>
      <c r="Y1545"/>
    </row>
    <row r="1546" spans="10:25" ht="15" customHeight="1">
      <c r="J1546"/>
      <c r="K1546"/>
      <c r="L1546"/>
      <c r="M1546"/>
      <c r="N1546"/>
      <c r="O1546"/>
      <c r="P1546"/>
      <c r="Q1546"/>
      <c r="R1546"/>
      <c r="S1546"/>
      <c r="T1546"/>
      <c r="U1546"/>
      <c r="V1546"/>
      <c r="W1546"/>
      <c r="X1546"/>
      <c r="Y1546"/>
    </row>
    <row r="1547" spans="10:25" ht="15" customHeight="1">
      <c r="J1547"/>
      <c r="K1547"/>
      <c r="L1547"/>
      <c r="M1547"/>
      <c r="N1547"/>
      <c r="O1547"/>
      <c r="P1547"/>
      <c r="Q1547"/>
      <c r="R1547"/>
      <c r="S1547"/>
      <c r="T1547"/>
      <c r="U1547"/>
      <c r="V1547"/>
      <c r="W1547"/>
      <c r="X1547"/>
      <c r="Y1547"/>
    </row>
    <row r="1548" spans="10:25" ht="15" customHeight="1">
      <c r="J1548"/>
      <c r="K1548"/>
      <c r="L1548"/>
      <c r="M1548"/>
      <c r="N1548"/>
      <c r="O1548"/>
      <c r="P1548"/>
      <c r="Q1548"/>
      <c r="R1548"/>
      <c r="S1548"/>
      <c r="T1548"/>
      <c r="U1548"/>
      <c r="V1548"/>
      <c r="W1548"/>
      <c r="X1548"/>
      <c r="Y1548"/>
    </row>
    <row r="1549" spans="10:25" ht="15" customHeight="1">
      <c r="J1549"/>
      <c r="K1549"/>
      <c r="L1549"/>
      <c r="M1549"/>
      <c r="N1549"/>
      <c r="O1549"/>
      <c r="P1549"/>
      <c r="Q1549"/>
      <c r="R1549"/>
      <c r="S1549"/>
      <c r="T1549"/>
      <c r="U1549"/>
      <c r="V1549"/>
      <c r="W1549"/>
      <c r="X1549"/>
      <c r="Y1549"/>
    </row>
    <row r="1550" spans="10:25" ht="15" customHeight="1">
      <c r="J1550"/>
      <c r="K1550"/>
      <c r="L1550"/>
      <c r="M1550"/>
      <c r="N1550"/>
      <c r="O1550"/>
      <c r="P1550"/>
      <c r="Q1550"/>
      <c r="R1550"/>
      <c r="S1550"/>
      <c r="T1550"/>
      <c r="U1550"/>
      <c r="V1550"/>
      <c r="W1550"/>
      <c r="X1550"/>
      <c r="Y1550"/>
    </row>
    <row r="1551" spans="10:25" ht="15" customHeight="1">
      <c r="J1551"/>
      <c r="K1551"/>
      <c r="L1551"/>
      <c r="M1551"/>
      <c r="N1551"/>
      <c r="O1551"/>
      <c r="P1551"/>
      <c r="Q1551"/>
      <c r="R1551"/>
      <c r="S1551"/>
      <c r="T1551"/>
      <c r="U1551"/>
      <c r="V1551"/>
      <c r="W1551"/>
      <c r="X1551"/>
      <c r="Y1551"/>
    </row>
    <row r="1552" spans="10:25" ht="15" customHeight="1">
      <c r="J1552"/>
      <c r="K1552"/>
      <c r="L1552"/>
      <c r="M1552"/>
      <c r="N1552"/>
      <c r="O1552"/>
      <c r="P1552"/>
      <c r="Q1552"/>
      <c r="R1552"/>
      <c r="S1552"/>
      <c r="T1552"/>
      <c r="U1552"/>
      <c r="V1552"/>
      <c r="W1552"/>
      <c r="X1552"/>
      <c r="Y1552"/>
    </row>
    <row r="1553" spans="10:25" ht="15" customHeight="1">
      <c r="J1553"/>
      <c r="K1553"/>
      <c r="L1553"/>
      <c r="M1553"/>
      <c r="N1553"/>
      <c r="O1553"/>
      <c r="P1553"/>
      <c r="Q1553"/>
      <c r="R1553"/>
      <c r="S1553"/>
      <c r="T1553"/>
      <c r="U1553"/>
      <c r="V1553"/>
      <c r="W1553"/>
      <c r="X1553"/>
      <c r="Y1553"/>
    </row>
    <row r="1554" spans="10:25" ht="15" customHeight="1">
      <c r="J1554"/>
      <c r="K1554"/>
      <c r="L1554"/>
      <c r="M1554"/>
      <c r="N1554"/>
      <c r="O1554"/>
      <c r="P1554"/>
      <c r="Q1554"/>
      <c r="R1554"/>
      <c r="S1554"/>
      <c r="T1554"/>
      <c r="U1554"/>
      <c r="V1554"/>
      <c r="W1554"/>
      <c r="X1554"/>
      <c r="Y1554"/>
    </row>
    <row r="1555" spans="10:25" ht="15" customHeight="1">
      <c r="J1555"/>
      <c r="K1555"/>
      <c r="L1555"/>
      <c r="M1555"/>
      <c r="N1555"/>
      <c r="O1555"/>
      <c r="P1555"/>
      <c r="Q1555"/>
      <c r="R1555"/>
      <c r="S1555"/>
      <c r="T1555"/>
      <c r="U1555"/>
      <c r="V1555"/>
      <c r="W1555"/>
      <c r="X1555"/>
      <c r="Y1555"/>
    </row>
    <row r="1556" spans="10:25" ht="15" customHeight="1">
      <c r="J1556"/>
      <c r="K1556"/>
      <c r="L1556"/>
      <c r="M1556"/>
      <c r="N1556"/>
      <c r="O1556"/>
      <c r="P1556"/>
      <c r="Q1556"/>
      <c r="R1556"/>
      <c r="S1556"/>
      <c r="T1556"/>
      <c r="U1556"/>
      <c r="V1556"/>
      <c r="W1556"/>
      <c r="X1556"/>
      <c r="Y1556"/>
    </row>
    <row r="1557" spans="10:25" ht="15" customHeight="1">
      <c r="J1557"/>
      <c r="K1557"/>
      <c r="L1557"/>
      <c r="M1557"/>
      <c r="N1557"/>
      <c r="O1557"/>
      <c r="P1557"/>
      <c r="Q1557"/>
      <c r="R1557"/>
      <c r="S1557"/>
      <c r="T1557"/>
      <c r="U1557"/>
      <c r="V1557"/>
      <c r="W1557"/>
      <c r="X1557"/>
      <c r="Y1557"/>
    </row>
    <row r="1558" spans="10:25" ht="15" customHeight="1">
      <c r="J1558"/>
      <c r="K1558"/>
      <c r="L1558"/>
      <c r="M1558"/>
      <c r="N1558"/>
      <c r="O1558"/>
      <c r="P1558"/>
      <c r="Q1558"/>
      <c r="R1558"/>
      <c r="S1558"/>
      <c r="T1558"/>
      <c r="U1558"/>
      <c r="V1558"/>
      <c r="W1558"/>
      <c r="X1558"/>
      <c r="Y1558"/>
    </row>
    <row r="1559" spans="10:25" ht="15" customHeight="1">
      <c r="J1559"/>
      <c r="K1559"/>
      <c r="L1559"/>
      <c r="M1559"/>
      <c r="N1559"/>
      <c r="O1559"/>
      <c r="P1559"/>
      <c r="Q1559"/>
      <c r="R1559"/>
      <c r="S1559"/>
      <c r="T1559"/>
      <c r="U1559"/>
      <c r="V1559"/>
      <c r="W1559"/>
      <c r="X1559"/>
      <c r="Y1559"/>
    </row>
    <row r="1560" spans="10:25" ht="15" customHeight="1">
      <c r="J1560"/>
      <c r="K1560"/>
      <c r="L1560"/>
      <c r="M1560"/>
      <c r="N1560"/>
      <c r="O1560"/>
      <c r="P1560"/>
      <c r="Q1560"/>
      <c r="R1560"/>
      <c r="S1560"/>
      <c r="T1560"/>
      <c r="U1560"/>
      <c r="V1560"/>
      <c r="W1560"/>
      <c r="X1560"/>
      <c r="Y1560"/>
    </row>
    <row r="1561" spans="10:25" ht="15" customHeight="1">
      <c r="J1561"/>
      <c r="K1561"/>
      <c r="L1561"/>
      <c r="M1561"/>
      <c r="N1561"/>
      <c r="O1561"/>
      <c r="P1561"/>
      <c r="Q1561"/>
      <c r="R1561"/>
      <c r="S1561"/>
      <c r="T1561"/>
      <c r="U1561"/>
      <c r="V1561"/>
      <c r="W1561"/>
      <c r="X1561"/>
      <c r="Y1561"/>
    </row>
    <row r="1562" spans="10:25" ht="15" customHeight="1">
      <c r="J1562"/>
      <c r="K1562"/>
      <c r="L1562"/>
      <c r="M1562"/>
      <c r="N1562"/>
      <c r="O1562"/>
      <c r="P1562"/>
      <c r="Q1562"/>
      <c r="R1562"/>
      <c r="S1562"/>
      <c r="T1562"/>
      <c r="U1562"/>
      <c r="V1562"/>
      <c r="W1562"/>
      <c r="X1562"/>
      <c r="Y1562"/>
    </row>
    <row r="1563" spans="10:25" ht="15" customHeight="1">
      <c r="J1563"/>
      <c r="K1563"/>
      <c r="L1563"/>
      <c r="M1563"/>
      <c r="N1563"/>
      <c r="O1563"/>
      <c r="P1563"/>
      <c r="Q1563"/>
      <c r="R1563"/>
      <c r="S1563"/>
      <c r="T1563"/>
      <c r="U1563"/>
      <c r="V1563"/>
      <c r="W1563"/>
      <c r="X1563"/>
      <c r="Y1563"/>
    </row>
    <row r="1564" spans="10:25" ht="15" customHeight="1">
      <c r="J1564"/>
      <c r="K1564"/>
      <c r="L1564"/>
      <c r="M1564"/>
      <c r="N1564"/>
      <c r="O1564"/>
      <c r="P1564"/>
      <c r="Q1564"/>
      <c r="R1564"/>
      <c r="S1564"/>
      <c r="T1564"/>
      <c r="U1564"/>
      <c r="V1564"/>
      <c r="W1564"/>
      <c r="X1564"/>
      <c r="Y1564"/>
    </row>
    <row r="1565" spans="10:25" ht="15" customHeight="1">
      <c r="J1565"/>
      <c r="K1565"/>
      <c r="L1565"/>
      <c r="M1565"/>
      <c r="N1565"/>
      <c r="O1565"/>
      <c r="P1565"/>
      <c r="Q1565"/>
      <c r="R1565"/>
      <c r="S1565"/>
      <c r="T1565"/>
      <c r="U1565"/>
      <c r="V1565"/>
      <c r="W1565"/>
      <c r="X1565"/>
      <c r="Y1565"/>
    </row>
    <row r="1566" spans="10:25" ht="15" customHeight="1">
      <c r="J1566"/>
      <c r="K1566"/>
      <c r="L1566"/>
      <c r="M1566"/>
      <c r="N1566"/>
      <c r="O1566"/>
      <c r="P1566"/>
      <c r="Q1566"/>
      <c r="R1566"/>
      <c r="S1566"/>
      <c r="T1566"/>
      <c r="U1566"/>
      <c r="V1566"/>
      <c r="W1566"/>
      <c r="X1566"/>
      <c r="Y1566"/>
    </row>
    <row r="1567" spans="10:25" ht="15" customHeight="1">
      <c r="J1567"/>
      <c r="K1567"/>
      <c r="L1567"/>
      <c r="M1567"/>
      <c r="N1567"/>
      <c r="O1567"/>
      <c r="P1567"/>
      <c r="Q1567"/>
      <c r="R1567"/>
      <c r="S1567"/>
      <c r="T1567"/>
      <c r="U1567"/>
      <c r="V1567"/>
      <c r="W1567"/>
      <c r="X1567"/>
      <c r="Y1567"/>
    </row>
    <row r="1568" spans="10:25" ht="15" customHeight="1">
      <c r="J1568"/>
      <c r="K1568"/>
      <c r="L1568"/>
      <c r="M1568"/>
      <c r="N1568"/>
      <c r="O1568"/>
      <c r="P1568"/>
      <c r="Q1568"/>
      <c r="R1568"/>
      <c r="S1568"/>
      <c r="T1568"/>
      <c r="U1568"/>
      <c r="V1568"/>
      <c r="W1568"/>
      <c r="X1568"/>
      <c r="Y1568"/>
    </row>
    <row r="1569" spans="10:25" ht="15" customHeight="1">
      <c r="J1569"/>
      <c r="K1569"/>
      <c r="L1569"/>
      <c r="M1569"/>
      <c r="N1569"/>
      <c r="O1569"/>
      <c r="P1569"/>
      <c r="Q1569"/>
      <c r="R1569"/>
      <c r="S1569"/>
      <c r="T1569"/>
      <c r="U1569"/>
      <c r="V1569"/>
      <c r="W1569"/>
      <c r="X1569"/>
      <c r="Y1569"/>
    </row>
    <row r="1570" spans="10:25" ht="15" customHeight="1">
      <c r="J1570"/>
      <c r="K1570"/>
      <c r="L1570"/>
      <c r="M1570"/>
      <c r="N1570"/>
      <c r="O1570"/>
      <c r="P1570"/>
      <c r="Q1570"/>
      <c r="R1570"/>
      <c r="S1570"/>
      <c r="T1570"/>
      <c r="U1570"/>
      <c r="V1570"/>
      <c r="W1570"/>
      <c r="X1570"/>
      <c r="Y1570"/>
    </row>
    <row r="1571" spans="10:25" ht="15" customHeight="1">
      <c r="J1571"/>
      <c r="K1571"/>
      <c r="L1571"/>
      <c r="M1571"/>
      <c r="N1571"/>
      <c r="O1571"/>
      <c r="P1571"/>
      <c r="Q1571"/>
      <c r="R1571"/>
      <c r="S1571"/>
      <c r="T1571"/>
      <c r="U1571"/>
      <c r="V1571"/>
      <c r="W1571"/>
      <c r="X1571"/>
      <c r="Y1571"/>
    </row>
    <row r="1572" spans="10:25" ht="15" customHeight="1">
      <c r="J1572"/>
      <c r="K1572"/>
      <c r="L1572"/>
      <c r="M1572"/>
      <c r="N1572"/>
      <c r="O1572"/>
      <c r="P1572"/>
      <c r="Q1572"/>
      <c r="R1572"/>
      <c r="S1572"/>
      <c r="T1572"/>
      <c r="U1572"/>
      <c r="V1572"/>
      <c r="W1572"/>
      <c r="X1572"/>
      <c r="Y1572"/>
    </row>
    <row r="1573" spans="10:25" ht="15" customHeight="1">
      <c r="J1573"/>
      <c r="K1573"/>
      <c r="L1573"/>
      <c r="M1573"/>
      <c r="N1573"/>
      <c r="O1573"/>
      <c r="P1573"/>
      <c r="Q1573"/>
      <c r="R1573"/>
      <c r="S1573"/>
      <c r="T1573"/>
      <c r="U1573"/>
      <c r="V1573"/>
      <c r="W1573"/>
      <c r="X1573"/>
      <c r="Y1573"/>
    </row>
    <row r="1574" spans="10:25" ht="15" customHeight="1">
      <c r="J1574"/>
      <c r="K1574"/>
      <c r="L1574"/>
      <c r="M1574"/>
      <c r="N1574"/>
      <c r="O1574"/>
      <c r="P1574"/>
      <c r="Q1574"/>
      <c r="R1574"/>
      <c r="S1574"/>
      <c r="T1574"/>
      <c r="U1574"/>
      <c r="V1574"/>
      <c r="W1574"/>
      <c r="X1574"/>
      <c r="Y1574"/>
    </row>
    <row r="1575" spans="10:25" ht="15" customHeight="1">
      <c r="J1575"/>
      <c r="K1575"/>
      <c r="L1575"/>
      <c r="M1575"/>
      <c r="N1575"/>
      <c r="O1575"/>
      <c r="P1575"/>
      <c r="Q1575"/>
      <c r="R1575"/>
      <c r="S1575"/>
      <c r="T1575"/>
      <c r="U1575"/>
      <c r="V1575"/>
      <c r="W1575"/>
      <c r="X1575"/>
      <c r="Y1575"/>
    </row>
    <row r="1576" spans="10:25" ht="15" customHeight="1">
      <c r="J1576"/>
      <c r="K1576"/>
      <c r="L1576"/>
      <c r="M1576"/>
      <c r="N1576"/>
      <c r="O1576"/>
      <c r="P1576"/>
      <c r="Q1576"/>
      <c r="R1576"/>
      <c r="S1576"/>
      <c r="T1576"/>
      <c r="U1576"/>
      <c r="V1576"/>
      <c r="W1576"/>
      <c r="X1576"/>
      <c r="Y1576"/>
    </row>
    <row r="1577" spans="10:25" ht="15" customHeight="1">
      <c r="J1577"/>
      <c r="K1577"/>
      <c r="L1577"/>
      <c r="M1577"/>
      <c r="N1577"/>
      <c r="O1577"/>
      <c r="P1577"/>
      <c r="Q1577"/>
      <c r="R1577"/>
      <c r="S1577"/>
      <c r="T1577"/>
      <c r="U1577"/>
      <c r="V1577"/>
      <c r="W1577"/>
      <c r="X1577"/>
      <c r="Y1577"/>
    </row>
    <row r="1578" spans="10:25" ht="15" customHeight="1">
      <c r="J1578"/>
      <c r="K1578"/>
      <c r="L1578"/>
      <c r="M1578"/>
      <c r="N1578"/>
      <c r="O1578"/>
      <c r="P1578"/>
      <c r="Q1578"/>
      <c r="R1578"/>
      <c r="S1578"/>
      <c r="T1578"/>
      <c r="U1578"/>
      <c r="V1578"/>
      <c r="W1578"/>
      <c r="X1578"/>
      <c r="Y1578"/>
    </row>
    <row r="1579" spans="10:25" ht="15" customHeight="1">
      <c r="J1579"/>
      <c r="K1579"/>
      <c r="L1579"/>
      <c r="M1579"/>
      <c r="N1579"/>
      <c r="O1579"/>
      <c r="P1579"/>
      <c r="Q1579"/>
      <c r="R1579"/>
      <c r="S1579"/>
      <c r="T1579"/>
      <c r="U1579"/>
      <c r="V1579"/>
      <c r="W1579"/>
      <c r="X1579"/>
      <c r="Y1579"/>
    </row>
    <row r="1580" spans="10:25" ht="15" customHeight="1">
      <c r="J1580"/>
      <c r="K1580"/>
      <c r="L1580"/>
      <c r="M1580"/>
      <c r="N1580"/>
      <c r="O1580"/>
      <c r="P1580"/>
      <c r="Q1580"/>
      <c r="R1580"/>
      <c r="S1580"/>
      <c r="T1580"/>
      <c r="U1580"/>
      <c r="V1580"/>
      <c r="W1580"/>
      <c r="X1580"/>
      <c r="Y1580"/>
    </row>
    <row r="1581" spans="10:25" ht="15" customHeight="1">
      <c r="J1581"/>
      <c r="K1581"/>
      <c r="L1581"/>
      <c r="M1581"/>
      <c r="N1581"/>
      <c r="O1581"/>
      <c r="P1581"/>
      <c r="Q1581"/>
      <c r="R1581"/>
      <c r="S1581"/>
      <c r="T1581"/>
      <c r="U1581"/>
      <c r="V1581"/>
      <c r="W1581"/>
      <c r="X1581"/>
      <c r="Y1581"/>
    </row>
    <row r="1582" spans="10:25" ht="15" customHeight="1">
      <c r="J1582"/>
      <c r="K1582"/>
      <c r="L1582"/>
      <c r="M1582"/>
      <c r="N1582"/>
      <c r="O1582"/>
      <c r="P1582"/>
      <c r="Q1582"/>
      <c r="R1582"/>
      <c r="S1582"/>
      <c r="T1582"/>
      <c r="U1582"/>
      <c r="V1582"/>
      <c r="W1582"/>
      <c r="X1582"/>
      <c r="Y1582"/>
    </row>
    <row r="1583" spans="10:25" ht="15" customHeight="1">
      <c r="J1583"/>
      <c r="K1583"/>
      <c r="L1583"/>
      <c r="M1583"/>
      <c r="N1583"/>
      <c r="O1583"/>
      <c r="P1583"/>
      <c r="Q1583"/>
      <c r="R1583"/>
      <c r="S1583"/>
      <c r="T1583"/>
      <c r="U1583"/>
      <c r="V1583"/>
      <c r="W1583"/>
      <c r="X1583"/>
      <c r="Y1583"/>
    </row>
    <row r="1584" spans="10:25" ht="15" customHeight="1">
      <c r="J1584"/>
      <c r="K1584"/>
      <c r="L1584"/>
      <c r="M1584"/>
      <c r="N1584"/>
      <c r="O1584"/>
      <c r="P1584"/>
      <c r="Q1584"/>
      <c r="R1584"/>
      <c r="S1584"/>
      <c r="T1584"/>
      <c r="U1584"/>
      <c r="V1584"/>
      <c r="W1584"/>
      <c r="X1584"/>
      <c r="Y1584"/>
    </row>
    <row r="1585" spans="10:25" ht="15" customHeight="1">
      <c r="J1585"/>
      <c r="K1585"/>
      <c r="L1585"/>
      <c r="M1585"/>
      <c r="N1585"/>
      <c r="O1585"/>
      <c r="P1585"/>
      <c r="Q1585"/>
      <c r="R1585"/>
      <c r="S1585"/>
      <c r="T1585"/>
      <c r="U1585"/>
      <c r="V1585"/>
      <c r="W1585"/>
      <c r="X1585"/>
      <c r="Y1585"/>
    </row>
    <row r="1586" spans="10:25" ht="15" customHeight="1">
      <c r="J1586"/>
      <c r="K1586"/>
      <c r="L1586"/>
      <c r="M1586"/>
      <c r="N1586"/>
      <c r="O1586"/>
      <c r="P1586"/>
      <c r="Q1586"/>
      <c r="R1586"/>
      <c r="S1586"/>
      <c r="T1586"/>
      <c r="U1586"/>
      <c r="V1586"/>
      <c r="W1586"/>
      <c r="X1586"/>
      <c r="Y1586"/>
    </row>
    <row r="1587" spans="10:25" ht="15" customHeight="1">
      <c r="J1587"/>
      <c r="K1587"/>
      <c r="L1587"/>
      <c r="M1587"/>
      <c r="N1587"/>
      <c r="O1587"/>
      <c r="P1587"/>
      <c r="Q1587"/>
      <c r="R1587"/>
      <c r="S1587"/>
      <c r="T1587"/>
      <c r="U1587"/>
      <c r="V1587"/>
      <c r="W1587"/>
      <c r="X1587"/>
      <c r="Y1587"/>
    </row>
    <row r="1588" spans="10:25" ht="15" customHeight="1">
      <c r="J1588"/>
      <c r="K1588"/>
      <c r="L1588"/>
      <c r="M1588"/>
      <c r="N1588"/>
      <c r="O1588"/>
      <c r="P1588"/>
      <c r="Q1588"/>
      <c r="R1588"/>
      <c r="S1588"/>
      <c r="T1588"/>
      <c r="U1588"/>
      <c r="V1588"/>
      <c r="W1588"/>
      <c r="X1588"/>
      <c r="Y1588"/>
    </row>
    <row r="1589" spans="10:25" ht="15" customHeight="1">
      <c r="J1589"/>
      <c r="K1589"/>
      <c r="L1589"/>
      <c r="M1589"/>
      <c r="N1589"/>
      <c r="O1589"/>
      <c r="P1589"/>
      <c r="Q1589"/>
      <c r="R1589"/>
      <c r="S1589"/>
      <c r="T1589"/>
      <c r="U1589"/>
      <c r="V1589"/>
      <c r="W1589"/>
      <c r="X1589"/>
      <c r="Y1589"/>
    </row>
    <row r="1590" spans="10:25" ht="15" customHeight="1">
      <c r="J1590"/>
      <c r="K1590"/>
      <c r="L1590"/>
      <c r="M1590"/>
      <c r="N1590"/>
      <c r="O1590"/>
      <c r="P1590"/>
      <c r="Q1590"/>
      <c r="R1590"/>
      <c r="S1590"/>
      <c r="T1590"/>
      <c r="U1590"/>
      <c r="V1590"/>
      <c r="W1590"/>
      <c r="X1590"/>
      <c r="Y1590"/>
    </row>
    <row r="1591" spans="10:25" ht="15" customHeight="1">
      <c r="J1591"/>
      <c r="K1591"/>
      <c r="L1591"/>
      <c r="M1591"/>
      <c r="N1591"/>
      <c r="O1591"/>
      <c r="P1591"/>
      <c r="Q1591"/>
      <c r="R1591"/>
      <c r="S1591"/>
      <c r="T1591"/>
      <c r="U1591"/>
      <c r="V1591"/>
      <c r="W1591"/>
      <c r="X1591"/>
      <c r="Y1591"/>
    </row>
    <row r="1592" spans="10:25" ht="15" customHeight="1">
      <c r="J1592"/>
      <c r="K1592"/>
      <c r="L1592"/>
      <c r="M1592"/>
      <c r="N1592"/>
      <c r="O1592"/>
      <c r="P1592"/>
      <c r="Q1592"/>
      <c r="R1592"/>
      <c r="S1592"/>
      <c r="T1592"/>
      <c r="U1592"/>
      <c r="V1592"/>
      <c r="W1592"/>
      <c r="X1592"/>
      <c r="Y1592"/>
    </row>
    <row r="1593" spans="10:25" ht="15" customHeight="1">
      <c r="J1593"/>
      <c r="K1593"/>
      <c r="L1593"/>
      <c r="M1593"/>
      <c r="N1593"/>
      <c r="O1593"/>
      <c r="P1593"/>
      <c r="Q1593"/>
      <c r="R1593"/>
      <c r="S1593"/>
      <c r="T1593"/>
      <c r="U1593"/>
      <c r="V1593"/>
      <c r="W1593"/>
      <c r="X1593"/>
      <c r="Y1593"/>
    </row>
    <row r="1594" spans="10:25" ht="15" customHeight="1">
      <c r="J1594"/>
      <c r="K1594"/>
      <c r="L1594"/>
      <c r="M1594"/>
      <c r="N1594"/>
      <c r="O1594"/>
      <c r="P1594"/>
      <c r="Q1594"/>
      <c r="R1594"/>
      <c r="S1594"/>
      <c r="T1594"/>
      <c r="U1594"/>
      <c r="V1594"/>
      <c r="W1594"/>
      <c r="X1594"/>
      <c r="Y1594"/>
    </row>
    <row r="1595" spans="10:25" ht="15" customHeight="1">
      <c r="J1595"/>
      <c r="K1595"/>
      <c r="L1595"/>
      <c r="M1595"/>
      <c r="N1595"/>
      <c r="O1595"/>
      <c r="P1595"/>
      <c r="Q1595"/>
      <c r="R1595"/>
      <c r="S1595"/>
      <c r="T1595"/>
      <c r="U1595"/>
      <c r="V1595"/>
      <c r="W1595"/>
      <c r="X1595"/>
      <c r="Y1595"/>
    </row>
    <row r="1596" spans="10:25" ht="15" customHeight="1">
      <c r="J1596"/>
      <c r="K1596"/>
      <c r="L1596"/>
      <c r="M1596"/>
      <c r="N1596"/>
      <c r="O1596"/>
      <c r="P1596"/>
      <c r="Q1596"/>
      <c r="R1596"/>
      <c r="S1596"/>
      <c r="T1596"/>
      <c r="U1596"/>
      <c r="V1596"/>
      <c r="W1596"/>
      <c r="X1596"/>
      <c r="Y1596"/>
    </row>
    <row r="1597" spans="10:25" ht="15" customHeight="1">
      <c r="J1597"/>
      <c r="K1597"/>
      <c r="L1597"/>
      <c r="M1597"/>
      <c r="N1597"/>
      <c r="O1597"/>
      <c r="P1597"/>
      <c r="Q1597"/>
      <c r="R1597"/>
      <c r="S1597"/>
      <c r="T1597"/>
      <c r="U1597"/>
      <c r="V1597"/>
      <c r="W1597"/>
      <c r="X1597"/>
      <c r="Y1597"/>
    </row>
    <row r="1598" spans="10:25" ht="15" customHeight="1">
      <c r="J1598"/>
      <c r="K1598"/>
      <c r="L1598"/>
      <c r="M1598"/>
      <c r="N1598"/>
      <c r="O1598"/>
      <c r="P1598"/>
      <c r="Q1598"/>
      <c r="R1598"/>
      <c r="S1598"/>
      <c r="T1598"/>
      <c r="U1598"/>
      <c r="V1598"/>
      <c r="W1598"/>
      <c r="X1598"/>
      <c r="Y1598"/>
    </row>
    <row r="1599" spans="10:25" ht="15" customHeight="1">
      <c r="J1599"/>
      <c r="K1599"/>
      <c r="L1599"/>
      <c r="M1599"/>
      <c r="N1599"/>
      <c r="O1599"/>
      <c r="P1599"/>
      <c r="Q1599"/>
      <c r="R1599"/>
      <c r="S1599"/>
      <c r="T1599"/>
      <c r="U1599"/>
      <c r="V1599"/>
      <c r="W1599"/>
      <c r="X1599"/>
      <c r="Y1599"/>
    </row>
    <row r="1600" spans="10:25" ht="15" customHeight="1">
      <c r="J1600"/>
      <c r="K1600"/>
      <c r="L1600"/>
      <c r="M1600"/>
      <c r="N1600"/>
      <c r="O1600"/>
      <c r="P1600"/>
      <c r="Q1600"/>
      <c r="R1600"/>
      <c r="S1600"/>
      <c r="T1600"/>
      <c r="U1600"/>
      <c r="V1600"/>
      <c r="W1600"/>
      <c r="X1600"/>
      <c r="Y1600"/>
    </row>
    <row r="1601" spans="10:25" ht="15" customHeight="1">
      <c r="J1601"/>
      <c r="K1601"/>
      <c r="L1601"/>
      <c r="M1601"/>
      <c r="N1601"/>
      <c r="O1601"/>
      <c r="P1601"/>
      <c r="Q1601"/>
      <c r="R1601"/>
      <c r="S1601"/>
      <c r="T1601"/>
      <c r="U1601"/>
      <c r="V1601"/>
      <c r="W1601"/>
      <c r="X1601"/>
      <c r="Y1601"/>
    </row>
    <row r="1602" spans="10:25" ht="15" customHeight="1">
      <c r="J1602"/>
      <c r="K1602"/>
      <c r="L1602"/>
      <c r="M1602"/>
      <c r="N1602"/>
      <c r="O1602"/>
      <c r="P1602"/>
      <c r="Q1602"/>
      <c r="R1602"/>
      <c r="S1602"/>
      <c r="T1602"/>
      <c r="U1602"/>
      <c r="V1602"/>
      <c r="W1602"/>
      <c r="X1602"/>
      <c r="Y1602"/>
    </row>
    <row r="1603" spans="10:25" ht="15" customHeight="1">
      <c r="J1603"/>
      <c r="K1603"/>
      <c r="L1603"/>
      <c r="M1603"/>
      <c r="N1603"/>
      <c r="O1603"/>
      <c r="P1603"/>
      <c r="Q1603"/>
      <c r="R1603"/>
      <c r="S1603"/>
      <c r="T1603"/>
      <c r="U1603"/>
      <c r="V1603"/>
      <c r="W1603"/>
      <c r="X1603"/>
      <c r="Y1603"/>
    </row>
    <row r="1604" spans="10:25" ht="15" customHeight="1">
      <c r="J1604"/>
      <c r="K1604"/>
      <c r="L1604"/>
      <c r="M1604"/>
      <c r="N1604"/>
      <c r="O1604"/>
      <c r="P1604"/>
      <c r="Q1604"/>
      <c r="R1604"/>
      <c r="S1604"/>
      <c r="T1604"/>
      <c r="U1604"/>
      <c r="V1604"/>
      <c r="W1604"/>
      <c r="X1604"/>
      <c r="Y1604"/>
    </row>
    <row r="1605" spans="10:25" ht="15" customHeight="1">
      <c r="J1605"/>
      <c r="K1605"/>
      <c r="L1605"/>
      <c r="M1605"/>
      <c r="N1605"/>
      <c r="O1605"/>
      <c r="P1605"/>
      <c r="Q1605"/>
      <c r="R1605"/>
      <c r="S1605"/>
      <c r="T1605"/>
      <c r="U1605"/>
      <c r="V1605"/>
      <c r="W1605"/>
      <c r="X1605"/>
      <c r="Y1605"/>
    </row>
    <row r="1606" spans="10:25" ht="15" customHeight="1">
      <c r="J1606"/>
      <c r="K1606"/>
      <c r="L1606"/>
      <c r="M1606"/>
      <c r="N1606"/>
      <c r="O1606"/>
      <c r="P1606"/>
      <c r="Q1606"/>
      <c r="R1606"/>
      <c r="S1606"/>
      <c r="T1606"/>
      <c r="U1606"/>
      <c r="V1606"/>
      <c r="W1606"/>
      <c r="X1606"/>
      <c r="Y1606"/>
    </row>
    <row r="1607" spans="10:25" ht="15" customHeight="1">
      <c r="J1607"/>
      <c r="K1607"/>
      <c r="L1607"/>
      <c r="M1607"/>
      <c r="N1607"/>
      <c r="O1607"/>
      <c r="P1607"/>
      <c r="Q1607"/>
      <c r="R1607"/>
      <c r="S1607"/>
      <c r="T1607"/>
      <c r="U1607"/>
      <c r="V1607"/>
      <c r="W1607"/>
      <c r="X1607"/>
      <c r="Y1607"/>
    </row>
    <row r="1608" spans="10:25" ht="15" customHeight="1">
      <c r="J1608"/>
      <c r="K1608"/>
      <c r="L1608"/>
      <c r="M1608"/>
      <c r="N1608"/>
      <c r="O1608"/>
      <c r="P1608"/>
      <c r="Q1608"/>
      <c r="R1608"/>
      <c r="S1608"/>
      <c r="T1608"/>
      <c r="U1608"/>
      <c r="V1608"/>
      <c r="W1608"/>
      <c r="X1608"/>
      <c r="Y1608"/>
    </row>
    <row r="1609" spans="10:25" ht="15" customHeight="1">
      <c r="J1609"/>
      <c r="K1609"/>
      <c r="L1609"/>
      <c r="M1609"/>
      <c r="N1609"/>
      <c r="O1609"/>
      <c r="P1609"/>
      <c r="Q1609"/>
      <c r="R1609"/>
      <c r="S1609"/>
      <c r="T1609"/>
      <c r="U1609"/>
      <c r="V1609"/>
      <c r="W1609"/>
      <c r="X1609"/>
      <c r="Y1609"/>
    </row>
    <row r="1610" spans="10:25" ht="15" customHeight="1">
      <c r="J1610"/>
      <c r="K1610"/>
      <c r="L1610"/>
      <c r="M1610"/>
      <c r="N1610"/>
      <c r="O1610"/>
      <c r="P1610"/>
      <c r="Q1610"/>
      <c r="R1610"/>
      <c r="S1610"/>
      <c r="T1610"/>
      <c r="U1610"/>
      <c r="V1610"/>
      <c r="W1610"/>
      <c r="X1610"/>
      <c r="Y1610"/>
    </row>
    <row r="1611" spans="10:25" ht="15" customHeight="1">
      <c r="J1611"/>
      <c r="K1611"/>
      <c r="L1611"/>
      <c r="M1611"/>
      <c r="N1611"/>
      <c r="O1611"/>
      <c r="P1611"/>
      <c r="Q1611"/>
      <c r="R1611"/>
      <c r="S1611"/>
      <c r="T1611"/>
      <c r="U1611"/>
      <c r="V1611"/>
      <c r="W1611"/>
      <c r="X1611"/>
      <c r="Y1611"/>
    </row>
    <row r="1612" spans="10:25" ht="15" customHeight="1">
      <c r="J1612"/>
      <c r="K1612"/>
      <c r="L1612"/>
      <c r="M1612"/>
      <c r="N1612"/>
      <c r="O1612"/>
      <c r="P1612"/>
      <c r="Q1612"/>
      <c r="R1612"/>
      <c r="S1612"/>
      <c r="T1612"/>
      <c r="U1612"/>
      <c r="V1612"/>
      <c r="W1612"/>
      <c r="X1612"/>
      <c r="Y1612"/>
    </row>
    <row r="1613" spans="10:25" ht="15" customHeight="1">
      <c r="J1613"/>
      <c r="K1613"/>
      <c r="L1613"/>
      <c r="M1613"/>
      <c r="N1613"/>
      <c r="O1613"/>
      <c r="P1613"/>
      <c r="Q1613"/>
      <c r="R1613"/>
      <c r="S1613"/>
      <c r="T1613"/>
      <c r="U1613"/>
      <c r="V1613"/>
      <c r="W1613"/>
      <c r="X1613"/>
      <c r="Y1613"/>
    </row>
    <row r="1614" spans="10:25" ht="15" customHeight="1">
      <c r="J1614"/>
      <c r="K1614"/>
      <c r="L1614"/>
      <c r="M1614"/>
      <c r="N1614"/>
      <c r="O1614"/>
      <c r="P1614"/>
      <c r="Q1614"/>
      <c r="R1614"/>
      <c r="S1614"/>
      <c r="T1614"/>
      <c r="U1614"/>
      <c r="V1614"/>
      <c r="W1614"/>
      <c r="X1614"/>
      <c r="Y1614"/>
    </row>
    <row r="1615" spans="10:25" ht="15" customHeight="1">
      <c r="J1615"/>
      <c r="K1615"/>
      <c r="L1615"/>
      <c r="M1615"/>
      <c r="N1615"/>
      <c r="O1615"/>
      <c r="P1615"/>
      <c r="Q1615"/>
      <c r="R1615"/>
      <c r="S1615"/>
      <c r="T1615"/>
      <c r="U1615"/>
      <c r="V1615"/>
      <c r="W1615"/>
      <c r="X1615"/>
      <c r="Y1615"/>
    </row>
    <row r="1616" spans="10:25" ht="15" customHeight="1">
      <c r="J1616"/>
      <c r="K1616"/>
      <c r="L1616"/>
      <c r="M1616"/>
      <c r="N1616"/>
      <c r="O1616"/>
      <c r="P1616"/>
      <c r="Q1616"/>
      <c r="R1616"/>
      <c r="S1616"/>
      <c r="T1616"/>
      <c r="U1616"/>
      <c r="V1616"/>
      <c r="W1616"/>
      <c r="X1616"/>
      <c r="Y1616"/>
    </row>
    <row r="1617" spans="10:25" ht="15" customHeight="1">
      <c r="J1617"/>
      <c r="K1617"/>
      <c r="L1617"/>
      <c r="M1617"/>
      <c r="N1617"/>
      <c r="O1617"/>
      <c r="P1617"/>
      <c r="Q1617"/>
      <c r="R1617"/>
      <c r="S1617"/>
      <c r="T1617"/>
      <c r="U1617"/>
      <c r="V1617"/>
      <c r="W1617"/>
      <c r="X1617"/>
      <c r="Y1617"/>
    </row>
    <row r="1618" spans="10:25" ht="15" customHeight="1">
      <c r="J1618"/>
      <c r="K1618"/>
      <c r="L1618"/>
      <c r="M1618"/>
      <c r="N1618"/>
      <c r="O1618"/>
      <c r="P1618"/>
      <c r="Q1618"/>
      <c r="R1618"/>
      <c r="S1618"/>
      <c r="T1618"/>
      <c r="U1618"/>
      <c r="V1618"/>
      <c r="W1618"/>
      <c r="X1618"/>
      <c r="Y1618"/>
    </row>
    <row r="1619" spans="10:25" ht="15" customHeight="1">
      <c r="J1619"/>
      <c r="K1619"/>
      <c r="L1619"/>
      <c r="M1619"/>
      <c r="N1619"/>
      <c r="O1619"/>
      <c r="P1619"/>
      <c r="Q1619"/>
      <c r="R1619"/>
      <c r="S1619"/>
      <c r="T1619"/>
      <c r="U1619"/>
      <c r="V1619"/>
      <c r="W1619"/>
      <c r="X1619"/>
      <c r="Y1619"/>
    </row>
    <row r="1620" spans="10:25" ht="15" customHeight="1">
      <c r="J1620"/>
      <c r="K1620"/>
      <c r="L1620"/>
      <c r="M1620"/>
      <c r="N1620"/>
      <c r="O1620"/>
      <c r="P1620"/>
      <c r="Q1620"/>
      <c r="R1620"/>
      <c r="S1620"/>
      <c r="T1620"/>
      <c r="U1620"/>
      <c r="V1620"/>
      <c r="W1620"/>
      <c r="X1620"/>
      <c r="Y1620"/>
    </row>
    <row r="1621" spans="10:25" ht="15" customHeight="1">
      <c r="J1621"/>
      <c r="K1621"/>
      <c r="L1621"/>
      <c r="M1621"/>
      <c r="N1621"/>
      <c r="O1621"/>
      <c r="P1621"/>
      <c r="Q1621"/>
      <c r="R1621"/>
      <c r="S1621"/>
      <c r="T1621"/>
      <c r="U1621"/>
      <c r="V1621"/>
      <c r="W1621"/>
      <c r="X1621"/>
      <c r="Y1621"/>
    </row>
    <row r="1622" spans="10:25" ht="15" customHeight="1">
      <c r="J1622"/>
      <c r="K1622"/>
      <c r="L1622"/>
      <c r="M1622"/>
      <c r="N1622"/>
      <c r="O1622"/>
      <c r="P1622"/>
      <c r="Q1622"/>
      <c r="R1622"/>
      <c r="S1622"/>
      <c r="T1622"/>
      <c r="U1622"/>
      <c r="V1622"/>
      <c r="W1622"/>
      <c r="X1622"/>
      <c r="Y1622"/>
    </row>
    <row r="1623" spans="10:25" ht="15" customHeight="1">
      <c r="J1623"/>
      <c r="K1623"/>
      <c r="L1623"/>
      <c r="M1623"/>
      <c r="N1623"/>
      <c r="O1623"/>
      <c r="P1623"/>
      <c r="Q1623"/>
      <c r="R1623"/>
      <c r="S1623"/>
      <c r="T1623"/>
      <c r="U1623"/>
      <c r="V1623"/>
      <c r="W1623"/>
      <c r="X1623"/>
      <c r="Y1623"/>
    </row>
    <row r="1624" spans="10:25" ht="15" customHeight="1">
      <c r="J1624"/>
      <c r="K1624"/>
      <c r="L1624"/>
      <c r="M1624"/>
      <c r="N1624"/>
      <c r="O1624"/>
      <c r="P1624"/>
      <c r="Q1624"/>
      <c r="R1624"/>
      <c r="S1624"/>
      <c r="T1624"/>
      <c r="U1624"/>
      <c r="V1624"/>
      <c r="W1624"/>
      <c r="X1624"/>
      <c r="Y1624"/>
    </row>
    <row r="1625" spans="10:25" ht="15" customHeight="1">
      <c r="J1625"/>
      <c r="K1625"/>
      <c r="L1625"/>
      <c r="M1625"/>
      <c r="N1625"/>
      <c r="O1625"/>
      <c r="P1625"/>
      <c r="Q1625"/>
      <c r="R1625"/>
      <c r="S1625"/>
      <c r="T1625"/>
      <c r="U1625"/>
      <c r="V1625"/>
      <c r="W1625"/>
      <c r="X1625"/>
      <c r="Y1625"/>
    </row>
    <row r="1626" spans="10:25" ht="15" customHeight="1">
      <c r="J1626"/>
      <c r="K1626"/>
      <c r="L1626"/>
      <c r="M1626"/>
      <c r="N1626"/>
      <c r="O1626"/>
      <c r="P1626"/>
      <c r="Q1626"/>
      <c r="R1626"/>
      <c r="S1626"/>
      <c r="T1626"/>
      <c r="U1626"/>
      <c r="V1626"/>
      <c r="W1626"/>
      <c r="X1626"/>
      <c r="Y1626"/>
    </row>
    <row r="1627" spans="10:25" ht="15" customHeight="1">
      <c r="J1627"/>
      <c r="K1627"/>
      <c r="L1627"/>
      <c r="M1627"/>
      <c r="N1627"/>
      <c r="O1627"/>
      <c r="P1627"/>
      <c r="Q1627"/>
      <c r="R1627"/>
      <c r="S1627"/>
      <c r="T1627"/>
      <c r="U1627"/>
      <c r="V1627"/>
      <c r="W1627"/>
      <c r="X1627"/>
      <c r="Y1627"/>
    </row>
    <row r="1628" spans="10:25" ht="15" customHeight="1">
      <c r="J1628"/>
      <c r="K1628"/>
      <c r="L1628"/>
      <c r="M1628"/>
      <c r="N1628"/>
      <c r="O1628"/>
      <c r="P1628"/>
      <c r="Q1628"/>
      <c r="R1628"/>
      <c r="S1628"/>
      <c r="T1628"/>
      <c r="U1628"/>
      <c r="V1628"/>
      <c r="W1628"/>
      <c r="X1628"/>
      <c r="Y1628"/>
    </row>
    <row r="1629" spans="10:25" ht="15" customHeight="1">
      <c r="J1629"/>
      <c r="K1629"/>
      <c r="L1629"/>
      <c r="M1629"/>
      <c r="N1629"/>
      <c r="O1629"/>
      <c r="P1629"/>
      <c r="Q1629"/>
      <c r="R1629"/>
      <c r="S1629"/>
      <c r="T1629"/>
      <c r="U1629"/>
      <c r="V1629"/>
      <c r="W1629"/>
      <c r="X1629"/>
      <c r="Y1629"/>
    </row>
    <row r="1630" spans="10:25" ht="15" customHeight="1">
      <c r="J1630"/>
      <c r="K1630"/>
      <c r="L1630"/>
      <c r="M1630"/>
      <c r="N1630"/>
      <c r="O1630"/>
      <c r="P1630"/>
      <c r="Q1630"/>
      <c r="R1630"/>
      <c r="S1630"/>
      <c r="T1630"/>
      <c r="U1630"/>
      <c r="V1630"/>
      <c r="W1630"/>
      <c r="X1630"/>
      <c r="Y1630"/>
    </row>
    <row r="1631" spans="10:25" ht="15" customHeight="1">
      <c r="J1631"/>
      <c r="K1631"/>
      <c r="L1631"/>
      <c r="M1631"/>
      <c r="N1631"/>
      <c r="O1631"/>
      <c r="P1631"/>
      <c r="Q1631"/>
      <c r="R1631"/>
      <c r="S1631"/>
      <c r="T1631"/>
      <c r="U1631"/>
      <c r="V1631"/>
      <c r="W1631"/>
      <c r="X1631"/>
      <c r="Y1631"/>
    </row>
    <row r="1632" spans="10:25" ht="15" customHeight="1">
      <c r="J1632"/>
      <c r="K1632"/>
      <c r="L1632"/>
      <c r="M1632"/>
      <c r="N1632"/>
      <c r="O1632"/>
      <c r="P1632"/>
      <c r="Q1632"/>
      <c r="R1632"/>
      <c r="S1632"/>
      <c r="T1632"/>
      <c r="U1632"/>
      <c r="V1632"/>
      <c r="W1632"/>
      <c r="X1632"/>
      <c r="Y1632"/>
    </row>
    <row r="1633" spans="10:25" ht="15" customHeight="1">
      <c r="J1633"/>
      <c r="K1633"/>
      <c r="L1633"/>
      <c r="M1633"/>
      <c r="N1633"/>
      <c r="O1633"/>
      <c r="P1633"/>
      <c r="Q1633"/>
      <c r="R1633"/>
      <c r="S1633"/>
      <c r="T1633"/>
      <c r="U1633"/>
      <c r="V1633"/>
      <c r="W1633"/>
      <c r="X1633"/>
      <c r="Y1633"/>
    </row>
    <row r="1634" spans="10:25" ht="15" customHeight="1">
      <c r="J1634"/>
      <c r="K1634"/>
      <c r="L1634"/>
      <c r="M1634"/>
      <c r="N1634"/>
      <c r="O1634"/>
      <c r="P1634"/>
      <c r="Q1634"/>
      <c r="R1634"/>
      <c r="S1634"/>
      <c r="T1634"/>
      <c r="U1634"/>
      <c r="V1634"/>
      <c r="W1634"/>
      <c r="X1634"/>
      <c r="Y1634"/>
    </row>
    <row r="1635" spans="10:25" ht="15" customHeight="1">
      <c r="J1635"/>
      <c r="K1635"/>
      <c r="L1635"/>
      <c r="M1635"/>
      <c r="N1635"/>
      <c r="O1635"/>
      <c r="P1635"/>
      <c r="Q1635"/>
      <c r="R1635"/>
      <c r="S1635"/>
      <c r="T1635"/>
      <c r="U1635"/>
      <c r="V1635"/>
      <c r="W1635"/>
      <c r="X1635"/>
      <c r="Y1635"/>
    </row>
    <row r="1636" spans="10:25" ht="15" customHeight="1">
      <c r="J1636"/>
      <c r="K1636"/>
      <c r="L1636"/>
      <c r="M1636"/>
      <c r="N1636"/>
      <c r="O1636"/>
      <c r="P1636"/>
      <c r="Q1636"/>
      <c r="R1636"/>
      <c r="S1636"/>
      <c r="T1636"/>
      <c r="U1636"/>
      <c r="V1636"/>
      <c r="W1636"/>
      <c r="X1636"/>
      <c r="Y1636"/>
    </row>
    <row r="1637" spans="10:25" ht="15" customHeight="1">
      <c r="J1637"/>
      <c r="K1637"/>
      <c r="L1637"/>
      <c r="M1637"/>
      <c r="N1637"/>
      <c r="O1637"/>
      <c r="P1637"/>
      <c r="Q1637"/>
      <c r="R1637"/>
      <c r="S1637"/>
      <c r="T1637"/>
      <c r="U1637"/>
      <c r="V1637"/>
      <c r="W1637"/>
      <c r="X1637"/>
      <c r="Y1637"/>
    </row>
    <row r="1638" spans="10:25" ht="15" customHeight="1">
      <c r="J1638"/>
      <c r="K1638"/>
      <c r="L1638"/>
      <c r="M1638"/>
      <c r="N1638"/>
      <c r="O1638"/>
      <c r="P1638"/>
      <c r="Q1638"/>
      <c r="R1638"/>
      <c r="S1638"/>
      <c r="T1638"/>
      <c r="U1638"/>
      <c r="V1638"/>
      <c r="W1638"/>
      <c r="X1638"/>
      <c r="Y1638"/>
    </row>
    <row r="1639" spans="10:25" ht="15" customHeight="1">
      <c r="J1639"/>
      <c r="K1639"/>
      <c r="L1639"/>
      <c r="M1639"/>
      <c r="N1639"/>
      <c r="O1639"/>
      <c r="P1639"/>
      <c r="Q1639"/>
      <c r="R1639"/>
      <c r="S1639"/>
      <c r="T1639"/>
      <c r="U1639"/>
      <c r="V1639"/>
      <c r="W1639"/>
      <c r="X1639"/>
      <c r="Y1639"/>
    </row>
    <row r="1640" spans="10:25" ht="15" customHeight="1">
      <c r="J1640"/>
      <c r="K1640"/>
      <c r="L1640"/>
      <c r="M1640"/>
      <c r="N1640"/>
      <c r="O1640"/>
      <c r="P1640"/>
      <c r="Q1640"/>
      <c r="R1640"/>
      <c r="S1640"/>
      <c r="T1640"/>
      <c r="U1640"/>
      <c r="V1640"/>
      <c r="W1640"/>
      <c r="X1640"/>
      <c r="Y1640"/>
    </row>
    <row r="1641" spans="10:25" ht="15" customHeight="1">
      <c r="J1641"/>
      <c r="K1641"/>
      <c r="L1641"/>
      <c r="M1641"/>
      <c r="N1641"/>
      <c r="O1641"/>
      <c r="P1641"/>
      <c r="Q1641"/>
      <c r="R1641"/>
      <c r="S1641"/>
      <c r="T1641"/>
      <c r="U1641"/>
      <c r="V1641"/>
      <c r="W1641"/>
      <c r="X1641"/>
      <c r="Y1641"/>
    </row>
    <row r="1642" spans="10:25" ht="15" customHeight="1">
      <c r="J1642"/>
      <c r="K1642"/>
      <c r="L1642"/>
      <c r="M1642"/>
      <c r="N1642"/>
      <c r="O1642"/>
      <c r="P1642"/>
      <c r="Q1642"/>
      <c r="R1642"/>
      <c r="S1642"/>
      <c r="T1642"/>
      <c r="U1642"/>
      <c r="V1642"/>
      <c r="W1642"/>
      <c r="X1642"/>
      <c r="Y1642"/>
    </row>
    <row r="1643" spans="10:25" ht="15" customHeight="1">
      <c r="J1643"/>
      <c r="K1643"/>
      <c r="L1643"/>
      <c r="M1643"/>
      <c r="N1643"/>
      <c r="O1643"/>
      <c r="P1643"/>
      <c r="Q1643"/>
      <c r="R1643"/>
      <c r="S1643"/>
      <c r="T1643"/>
      <c r="U1643"/>
      <c r="V1643"/>
      <c r="W1643"/>
      <c r="X1643"/>
      <c r="Y1643"/>
    </row>
    <row r="1644" spans="10:25" ht="15" customHeight="1">
      <c r="J1644"/>
      <c r="K1644"/>
      <c r="L1644"/>
      <c r="M1644"/>
      <c r="N1644"/>
      <c r="O1644"/>
      <c r="P1644"/>
      <c r="Q1644"/>
      <c r="R1644"/>
      <c r="S1644"/>
      <c r="T1644"/>
      <c r="U1644"/>
      <c r="V1644"/>
      <c r="W1644"/>
      <c r="X1644"/>
      <c r="Y1644"/>
    </row>
    <row r="1645" spans="10:25" ht="15" customHeight="1">
      <c r="J1645"/>
      <c r="K1645"/>
      <c r="L1645"/>
      <c r="M1645"/>
      <c r="N1645"/>
      <c r="O1645"/>
      <c r="P1645"/>
      <c r="Q1645"/>
      <c r="R1645"/>
      <c r="S1645"/>
      <c r="T1645"/>
      <c r="U1645"/>
      <c r="V1645"/>
      <c r="W1645"/>
      <c r="X1645"/>
      <c r="Y1645"/>
    </row>
    <row r="1646" spans="10:25" ht="15" customHeight="1">
      <c r="J1646"/>
      <c r="K1646"/>
      <c r="L1646"/>
      <c r="M1646"/>
      <c r="N1646"/>
      <c r="O1646"/>
      <c r="P1646"/>
      <c r="Q1646"/>
      <c r="R1646"/>
      <c r="S1646"/>
      <c r="T1646"/>
      <c r="U1646"/>
      <c r="V1646"/>
      <c r="W1646"/>
      <c r="X1646"/>
      <c r="Y1646"/>
    </row>
    <row r="1647" spans="10:25" ht="15" customHeight="1">
      <c r="J1647"/>
      <c r="K1647"/>
      <c r="L1647"/>
      <c r="M1647"/>
      <c r="N1647"/>
      <c r="O1647"/>
      <c r="P1647"/>
      <c r="Q1647"/>
      <c r="R1647"/>
      <c r="S1647"/>
      <c r="T1647"/>
      <c r="U1647"/>
      <c r="V1647"/>
      <c r="W1647"/>
      <c r="X1647"/>
      <c r="Y1647"/>
    </row>
    <row r="1648" spans="10:25" ht="15" customHeight="1">
      <c r="J1648"/>
      <c r="K1648"/>
      <c r="L1648"/>
      <c r="M1648"/>
      <c r="N1648"/>
      <c r="O1648"/>
      <c r="P1648"/>
      <c r="Q1648"/>
      <c r="R1648"/>
      <c r="S1648"/>
      <c r="T1648"/>
      <c r="U1648"/>
      <c r="V1648"/>
      <c r="W1648"/>
      <c r="X1648"/>
      <c r="Y1648"/>
    </row>
    <row r="1649" spans="10:25" ht="15" customHeight="1">
      <c r="J1649"/>
      <c r="K1649"/>
      <c r="L1649"/>
      <c r="M1649"/>
      <c r="N1649"/>
      <c r="O1649"/>
      <c r="P1649"/>
      <c r="Q1649"/>
      <c r="R1649"/>
      <c r="S1649"/>
      <c r="T1649"/>
      <c r="U1649"/>
      <c r="V1649"/>
      <c r="W1649"/>
      <c r="X1649"/>
      <c r="Y1649"/>
    </row>
    <row r="1650" spans="10:25" ht="15" customHeight="1">
      <c r="J1650"/>
      <c r="K1650"/>
      <c r="L1650"/>
      <c r="M1650"/>
      <c r="N1650"/>
      <c r="O1650"/>
      <c r="P1650"/>
      <c r="Q1650"/>
      <c r="R1650"/>
      <c r="S1650"/>
      <c r="T1650"/>
      <c r="U1650"/>
      <c r="V1650"/>
      <c r="W1650"/>
      <c r="X1650"/>
      <c r="Y1650"/>
    </row>
    <row r="1651" spans="10:25" ht="15" customHeight="1">
      <c r="J1651"/>
      <c r="K1651"/>
      <c r="L1651"/>
      <c r="M1651"/>
      <c r="N1651"/>
      <c r="O1651"/>
      <c r="P1651"/>
      <c r="Q1651"/>
      <c r="R1651"/>
      <c r="S1651"/>
      <c r="T1651"/>
      <c r="U1651"/>
      <c r="V1651"/>
      <c r="W1651"/>
      <c r="X1651"/>
      <c r="Y1651"/>
    </row>
    <row r="1652" spans="10:25" ht="15" customHeight="1">
      <c r="J1652"/>
      <c r="K1652"/>
      <c r="L1652"/>
      <c r="M1652"/>
      <c r="N1652"/>
      <c r="O1652"/>
      <c r="P1652"/>
      <c r="Q1652"/>
      <c r="R1652"/>
      <c r="S1652"/>
      <c r="T1652"/>
      <c r="U1652"/>
      <c r="V1652"/>
      <c r="W1652"/>
      <c r="X1652"/>
      <c r="Y1652"/>
    </row>
    <row r="1653" spans="10:25" ht="15" customHeight="1">
      <c r="J1653"/>
      <c r="K1653"/>
      <c r="L1653"/>
      <c r="M1653"/>
      <c r="N1653"/>
      <c r="O1653"/>
      <c r="P1653"/>
      <c r="Q1653"/>
      <c r="R1653"/>
      <c r="S1653"/>
      <c r="T1653"/>
      <c r="U1653"/>
      <c r="V1653"/>
      <c r="W1653"/>
      <c r="X1653"/>
      <c r="Y1653"/>
    </row>
    <row r="1654" spans="10:25" ht="15" customHeight="1">
      <c r="J1654"/>
      <c r="K1654"/>
      <c r="L1654"/>
      <c r="M1654"/>
      <c r="N1654"/>
      <c r="O1654"/>
      <c r="P1654"/>
      <c r="Q1654"/>
      <c r="R1654"/>
      <c r="S1654"/>
      <c r="T1654"/>
      <c r="U1654"/>
      <c r="V1654"/>
      <c r="W1654"/>
      <c r="X1654"/>
      <c r="Y1654"/>
    </row>
    <row r="1655" spans="10:25" ht="15" customHeight="1">
      <c r="J1655"/>
      <c r="K1655"/>
      <c r="L1655"/>
      <c r="M1655"/>
      <c r="N1655"/>
      <c r="O1655"/>
      <c r="P1655"/>
      <c r="Q1655"/>
      <c r="R1655"/>
      <c r="S1655"/>
      <c r="T1655"/>
      <c r="U1655"/>
      <c r="V1655"/>
      <c r="W1655"/>
      <c r="X1655"/>
      <c r="Y1655"/>
    </row>
    <row r="1656" spans="10:25" ht="15" customHeight="1">
      <c r="J1656"/>
      <c r="K1656"/>
      <c r="L1656"/>
      <c r="M1656"/>
      <c r="N1656"/>
      <c r="O1656"/>
      <c r="P1656"/>
      <c r="Q1656"/>
      <c r="R1656"/>
      <c r="S1656"/>
      <c r="T1656"/>
      <c r="U1656"/>
      <c r="V1656"/>
      <c r="W1656"/>
      <c r="X1656"/>
      <c r="Y1656"/>
    </row>
    <row r="1657" spans="10:25" ht="15" customHeight="1">
      <c r="J1657"/>
      <c r="K1657"/>
      <c r="L1657"/>
      <c r="M1657"/>
      <c r="N1657"/>
      <c r="O1657"/>
      <c r="P1657"/>
      <c r="Q1657"/>
      <c r="R1657"/>
      <c r="S1657"/>
      <c r="T1657"/>
      <c r="U1657"/>
      <c r="V1657"/>
      <c r="W1657"/>
      <c r="X1657"/>
      <c r="Y1657"/>
    </row>
    <row r="1658" spans="10:25" ht="15" customHeight="1">
      <c r="J1658"/>
      <c r="K1658"/>
      <c r="L1658"/>
      <c r="M1658"/>
      <c r="N1658"/>
      <c r="O1658"/>
      <c r="P1658"/>
      <c r="Q1658"/>
      <c r="R1658"/>
      <c r="S1658"/>
      <c r="T1658"/>
      <c r="U1658"/>
      <c r="V1658"/>
      <c r="W1658"/>
      <c r="X1658"/>
      <c r="Y1658"/>
    </row>
    <row r="1659" spans="10:25" ht="15" customHeight="1">
      <c r="J1659"/>
      <c r="K1659"/>
      <c r="L1659"/>
      <c r="M1659"/>
      <c r="N1659"/>
      <c r="O1659"/>
      <c r="P1659"/>
      <c r="Q1659"/>
      <c r="R1659"/>
      <c r="S1659"/>
      <c r="T1659"/>
      <c r="U1659"/>
      <c r="V1659"/>
      <c r="W1659"/>
      <c r="X1659"/>
      <c r="Y1659"/>
    </row>
    <row r="1660" spans="10:25" ht="15" customHeight="1">
      <c r="J1660"/>
      <c r="K1660"/>
      <c r="L1660"/>
      <c r="M1660"/>
      <c r="N1660"/>
      <c r="O1660"/>
      <c r="P1660"/>
      <c r="Q1660"/>
      <c r="R1660"/>
      <c r="S1660"/>
      <c r="T1660"/>
      <c r="U1660"/>
      <c r="V1660"/>
      <c r="W1660"/>
      <c r="X1660"/>
      <c r="Y1660"/>
    </row>
    <row r="1661" spans="10:25" ht="15" customHeight="1">
      <c r="J1661"/>
      <c r="K1661"/>
      <c r="L1661"/>
      <c r="M1661"/>
      <c r="N1661"/>
      <c r="O1661"/>
      <c r="P1661"/>
      <c r="Q1661"/>
      <c r="R1661"/>
      <c r="S1661"/>
      <c r="T1661"/>
      <c r="U1661"/>
      <c r="V1661"/>
      <c r="W1661"/>
      <c r="X1661"/>
      <c r="Y1661"/>
    </row>
    <row r="1662" spans="10:25" ht="15" customHeight="1">
      <c r="J1662"/>
      <c r="K1662"/>
      <c r="L1662"/>
      <c r="M1662"/>
      <c r="N1662"/>
      <c r="O1662"/>
      <c r="P1662"/>
      <c r="Q1662"/>
      <c r="R1662"/>
      <c r="S1662"/>
      <c r="T1662"/>
      <c r="U1662"/>
      <c r="V1662"/>
      <c r="W1662"/>
      <c r="X1662"/>
      <c r="Y1662"/>
    </row>
    <row r="1663" spans="10:25" ht="15" customHeight="1">
      <c r="J1663"/>
      <c r="K1663"/>
      <c r="L1663"/>
      <c r="M1663"/>
      <c r="N1663"/>
      <c r="O1663"/>
      <c r="P1663"/>
      <c r="Q1663"/>
      <c r="R1663"/>
      <c r="S1663"/>
      <c r="T1663"/>
      <c r="U1663"/>
      <c r="V1663"/>
      <c r="W1663"/>
      <c r="X1663"/>
      <c r="Y1663"/>
    </row>
    <row r="1664" spans="10:25" ht="15" customHeight="1">
      <c r="J1664"/>
      <c r="K1664"/>
      <c r="L1664"/>
      <c r="M1664"/>
      <c r="N1664"/>
      <c r="O1664"/>
      <c r="P1664"/>
      <c r="Q1664"/>
      <c r="R1664"/>
      <c r="S1664"/>
      <c r="T1664"/>
      <c r="U1664"/>
      <c r="V1664"/>
      <c r="W1664"/>
      <c r="X1664"/>
      <c r="Y1664"/>
    </row>
    <row r="1665" spans="10:25" ht="15" customHeight="1">
      <c r="J1665"/>
      <c r="K1665"/>
      <c r="L1665"/>
      <c r="M1665"/>
      <c r="N1665"/>
      <c r="O1665"/>
      <c r="P1665"/>
      <c r="Q1665"/>
      <c r="R1665"/>
      <c r="S1665"/>
      <c r="T1665"/>
      <c r="U1665"/>
      <c r="V1665"/>
      <c r="W1665"/>
      <c r="X1665"/>
      <c r="Y1665"/>
    </row>
    <row r="1666" spans="10:25" ht="15" customHeight="1">
      <c r="J1666"/>
      <c r="K1666"/>
      <c r="L1666"/>
      <c r="M1666"/>
      <c r="N1666"/>
      <c r="O1666"/>
      <c r="P1666"/>
      <c r="Q1666"/>
      <c r="R1666"/>
      <c r="S1666"/>
      <c r="T1666"/>
      <c r="U1666"/>
      <c r="V1666"/>
      <c r="W1666"/>
      <c r="X1666"/>
      <c r="Y1666"/>
    </row>
    <row r="1667" spans="10:25" ht="15" customHeight="1">
      <c r="J1667"/>
      <c r="K1667"/>
      <c r="L1667"/>
      <c r="M1667"/>
      <c r="N1667"/>
      <c r="O1667"/>
      <c r="P1667"/>
      <c r="Q1667"/>
      <c r="R1667"/>
      <c r="S1667"/>
      <c r="T1667"/>
      <c r="U1667"/>
      <c r="V1667"/>
      <c r="W1667"/>
      <c r="X1667"/>
      <c r="Y1667"/>
    </row>
    <row r="1668" spans="10:25" ht="15" customHeight="1">
      <c r="J1668"/>
      <c r="K1668"/>
      <c r="L1668"/>
      <c r="M1668"/>
      <c r="N1668"/>
      <c r="O1668"/>
      <c r="P1668"/>
      <c r="Q1668"/>
      <c r="R1668"/>
      <c r="S1668"/>
      <c r="T1668"/>
      <c r="U1668"/>
      <c r="V1668"/>
      <c r="W1668"/>
      <c r="X1668"/>
      <c r="Y1668"/>
    </row>
    <row r="1669" spans="10:25" ht="15" customHeight="1">
      <c r="J1669"/>
      <c r="K1669"/>
      <c r="L1669"/>
      <c r="M1669"/>
      <c r="N1669"/>
      <c r="O1669"/>
      <c r="P1669"/>
      <c r="Q1669"/>
      <c r="R1669"/>
      <c r="S1669"/>
      <c r="T1669"/>
      <c r="U1669"/>
      <c r="V1669"/>
      <c r="W1669"/>
      <c r="X1669"/>
      <c r="Y1669"/>
    </row>
    <row r="1670" spans="10:25" ht="15" customHeight="1">
      <c r="J1670"/>
      <c r="K1670"/>
      <c r="L1670"/>
      <c r="M1670"/>
      <c r="N1670"/>
      <c r="O1670"/>
      <c r="P1670"/>
      <c r="Q1670"/>
      <c r="R1670"/>
      <c r="S1670"/>
      <c r="T1670"/>
      <c r="U1670"/>
      <c r="V1670"/>
      <c r="W1670"/>
      <c r="X1670"/>
      <c r="Y1670"/>
    </row>
    <row r="1671" spans="10:25" ht="15" customHeight="1">
      <c r="J1671"/>
      <c r="K1671"/>
      <c r="L1671"/>
      <c r="M1671"/>
      <c r="N1671"/>
      <c r="O1671"/>
      <c r="P1671"/>
      <c r="Q1671"/>
      <c r="R1671"/>
      <c r="S1671"/>
      <c r="T1671"/>
      <c r="U1671"/>
      <c r="V1671"/>
      <c r="W1671"/>
      <c r="X1671"/>
      <c r="Y1671"/>
    </row>
    <row r="1672" spans="10:25" ht="15" customHeight="1">
      <c r="J1672"/>
      <c r="K1672"/>
      <c r="L1672"/>
      <c r="M1672"/>
      <c r="N1672"/>
      <c r="O1672"/>
      <c r="P1672"/>
      <c r="Q1672"/>
      <c r="R1672"/>
      <c r="S1672"/>
      <c r="T1672"/>
      <c r="U1672"/>
      <c r="V1672"/>
      <c r="W1672"/>
      <c r="X1672"/>
      <c r="Y1672"/>
    </row>
    <row r="1673" spans="10:25" ht="15" customHeight="1">
      <c r="J1673"/>
      <c r="K1673"/>
      <c r="L1673"/>
      <c r="M1673"/>
      <c r="N1673"/>
      <c r="O1673"/>
      <c r="P1673"/>
      <c r="Q1673"/>
      <c r="R1673"/>
      <c r="S1673"/>
      <c r="T1673"/>
      <c r="U1673"/>
      <c r="V1673"/>
      <c r="W1673"/>
      <c r="X1673"/>
      <c r="Y1673"/>
    </row>
    <row r="1674" spans="10:25" ht="15" customHeight="1">
      <c r="J1674"/>
      <c r="K1674"/>
      <c r="L1674"/>
      <c r="M1674"/>
      <c r="N1674"/>
      <c r="O1674"/>
      <c r="P1674"/>
      <c r="Q1674"/>
      <c r="R1674"/>
      <c r="S1674"/>
      <c r="T1674"/>
      <c r="U1674"/>
      <c r="V1674"/>
      <c r="W1674"/>
      <c r="X1674"/>
      <c r="Y1674"/>
    </row>
    <row r="1675" spans="10:25" ht="15" customHeight="1">
      <c r="J1675"/>
      <c r="K1675"/>
      <c r="L1675"/>
      <c r="M1675"/>
      <c r="N1675"/>
      <c r="O1675"/>
      <c r="P1675"/>
      <c r="Q1675"/>
      <c r="R1675"/>
      <c r="S1675"/>
      <c r="T1675"/>
      <c r="U1675"/>
      <c r="V1675"/>
      <c r="W1675"/>
      <c r="X1675"/>
      <c r="Y1675"/>
    </row>
    <row r="1676" spans="10:25" ht="15" customHeight="1">
      <c r="J1676"/>
      <c r="K1676"/>
      <c r="L1676"/>
      <c r="M1676"/>
      <c r="N1676"/>
      <c r="O1676"/>
      <c r="P1676"/>
      <c r="Q1676"/>
      <c r="R1676"/>
      <c r="S1676"/>
      <c r="T1676"/>
      <c r="U1676"/>
      <c r="V1676"/>
      <c r="W1676"/>
      <c r="X1676"/>
      <c r="Y1676"/>
    </row>
    <row r="1677" spans="10:25" ht="15" customHeight="1">
      <c r="J1677"/>
      <c r="K1677"/>
      <c r="L1677"/>
      <c r="M1677"/>
      <c r="N1677"/>
      <c r="O1677"/>
      <c r="P1677"/>
      <c r="Q1677"/>
      <c r="R1677"/>
      <c r="S1677"/>
      <c r="T1677"/>
      <c r="U1677"/>
      <c r="V1677"/>
      <c r="W1677"/>
      <c r="X1677"/>
      <c r="Y1677"/>
    </row>
    <row r="1678" spans="10:25" ht="15" customHeight="1">
      <c r="J1678"/>
      <c r="K1678"/>
      <c r="L1678"/>
      <c r="M1678"/>
      <c r="N1678"/>
      <c r="O1678"/>
      <c r="P1678"/>
      <c r="Q1678"/>
      <c r="R1678"/>
      <c r="S1678"/>
      <c r="T1678"/>
      <c r="U1678"/>
      <c r="V1678"/>
      <c r="W1678"/>
      <c r="X1678"/>
      <c r="Y1678"/>
    </row>
    <row r="1679" spans="10:25" ht="15" customHeight="1">
      <c r="J1679"/>
      <c r="K1679"/>
      <c r="L1679"/>
      <c r="M1679"/>
      <c r="N1679"/>
      <c r="O1679"/>
      <c r="P1679"/>
      <c r="Q1679"/>
      <c r="R1679"/>
      <c r="S1679"/>
      <c r="T1679"/>
      <c r="U1679"/>
      <c r="V1679"/>
      <c r="W1679"/>
      <c r="X1679"/>
      <c r="Y1679"/>
    </row>
    <row r="1680" spans="10:25" ht="15" customHeight="1">
      <c r="J1680"/>
      <c r="K1680"/>
      <c r="L1680"/>
      <c r="M1680"/>
      <c r="N1680"/>
      <c r="O1680"/>
      <c r="P1680"/>
      <c r="Q1680"/>
      <c r="R1680"/>
      <c r="S1680"/>
      <c r="T1680"/>
      <c r="U1680"/>
      <c r="V1680"/>
      <c r="W1680"/>
      <c r="X1680"/>
      <c r="Y1680"/>
    </row>
    <row r="1681" spans="10:25" ht="15" customHeight="1">
      <c r="J1681"/>
      <c r="K1681"/>
      <c r="L1681"/>
      <c r="M1681"/>
      <c r="N1681"/>
      <c r="O1681"/>
      <c r="P1681"/>
      <c r="Q1681"/>
      <c r="R1681"/>
      <c r="S1681"/>
      <c r="T1681"/>
      <c r="U1681"/>
      <c r="V1681"/>
      <c r="W1681"/>
      <c r="X1681"/>
      <c r="Y1681"/>
    </row>
    <row r="1682" spans="10:25" ht="15" customHeight="1">
      <c r="J1682"/>
      <c r="K1682"/>
      <c r="L1682"/>
      <c r="M1682"/>
      <c r="N1682"/>
      <c r="O1682"/>
      <c r="P1682"/>
      <c r="Q1682"/>
      <c r="R1682"/>
      <c r="S1682"/>
      <c r="T1682"/>
      <c r="U1682"/>
      <c r="V1682"/>
      <c r="W1682"/>
      <c r="X1682"/>
      <c r="Y1682"/>
    </row>
    <row r="1683" spans="10:25" ht="15" customHeight="1">
      <c r="J1683"/>
      <c r="K1683"/>
      <c r="L1683"/>
      <c r="M1683"/>
      <c r="N1683"/>
      <c r="O1683"/>
      <c r="P1683"/>
      <c r="Q1683"/>
      <c r="R1683"/>
      <c r="S1683"/>
      <c r="T1683"/>
      <c r="U1683"/>
      <c r="V1683"/>
      <c r="W1683"/>
      <c r="X1683"/>
      <c r="Y1683"/>
    </row>
    <row r="1684" spans="10:25" ht="15" customHeight="1">
      <c r="J1684"/>
      <c r="K1684"/>
      <c r="L1684"/>
      <c r="M1684"/>
      <c r="N1684"/>
      <c r="O1684"/>
      <c r="P1684"/>
      <c r="Q1684"/>
      <c r="R1684"/>
      <c r="S1684"/>
      <c r="T1684"/>
      <c r="U1684"/>
      <c r="V1684"/>
      <c r="W1684"/>
      <c r="X1684"/>
      <c r="Y1684"/>
    </row>
    <row r="1685" spans="10:25" ht="15" customHeight="1">
      <c r="J1685"/>
      <c r="K1685"/>
      <c r="L1685"/>
      <c r="M1685"/>
      <c r="N1685"/>
      <c r="O1685"/>
      <c r="P1685"/>
      <c r="Q1685"/>
      <c r="R1685"/>
      <c r="S1685"/>
      <c r="T1685"/>
      <c r="U1685"/>
      <c r="V1685"/>
      <c r="W1685"/>
      <c r="X1685"/>
      <c r="Y1685"/>
    </row>
    <row r="1686" spans="10:25" ht="15" customHeight="1">
      <c r="J1686"/>
      <c r="K1686"/>
      <c r="L1686"/>
      <c r="M1686"/>
      <c r="N1686"/>
      <c r="O1686"/>
      <c r="P1686"/>
      <c r="Q1686"/>
      <c r="R1686"/>
      <c r="S1686"/>
      <c r="T1686"/>
      <c r="U1686"/>
      <c r="V1686"/>
      <c r="W1686"/>
      <c r="X1686"/>
      <c r="Y1686"/>
    </row>
    <row r="1687" spans="10:25" ht="15" customHeight="1">
      <c r="J1687"/>
      <c r="K1687"/>
      <c r="L1687"/>
      <c r="M1687"/>
      <c r="N1687"/>
      <c r="O1687"/>
      <c r="P1687"/>
      <c r="Q1687"/>
      <c r="R1687"/>
      <c r="S1687"/>
      <c r="T1687"/>
      <c r="U1687"/>
      <c r="V1687"/>
      <c r="W1687"/>
      <c r="X1687"/>
      <c r="Y1687"/>
    </row>
    <row r="1688" spans="10:25" ht="15" customHeight="1">
      <c r="J1688"/>
      <c r="K1688"/>
      <c r="L1688"/>
      <c r="M1688"/>
      <c r="N1688"/>
      <c r="O1688"/>
      <c r="P1688"/>
      <c r="Q1688"/>
      <c r="R1688"/>
      <c r="S1688"/>
      <c r="T1688"/>
      <c r="U1688"/>
      <c r="V1688"/>
      <c r="W1688"/>
      <c r="X1688"/>
      <c r="Y1688"/>
    </row>
    <row r="1689" spans="10:25" ht="15" customHeight="1">
      <c r="J1689"/>
      <c r="K1689"/>
      <c r="L1689"/>
      <c r="M1689"/>
      <c r="N1689"/>
      <c r="O1689"/>
      <c r="P1689"/>
      <c r="Q1689"/>
      <c r="R1689"/>
      <c r="S1689"/>
      <c r="T1689"/>
      <c r="U1689"/>
      <c r="V1689"/>
      <c r="W1689"/>
      <c r="X1689"/>
      <c r="Y1689"/>
    </row>
    <row r="1690" spans="10:25" ht="15" customHeight="1">
      <c r="J1690"/>
      <c r="K1690"/>
      <c r="L1690"/>
      <c r="M1690"/>
      <c r="N1690"/>
      <c r="O1690"/>
      <c r="P1690"/>
      <c r="Q1690"/>
      <c r="R1690"/>
      <c r="S1690"/>
      <c r="T1690"/>
      <c r="U1690"/>
      <c r="V1690"/>
      <c r="W1690"/>
      <c r="X1690"/>
      <c r="Y1690"/>
    </row>
    <row r="1691" spans="10:25" ht="15" customHeight="1">
      <c r="J1691"/>
      <c r="K1691"/>
      <c r="L1691"/>
      <c r="M1691"/>
      <c r="N1691"/>
      <c r="O1691"/>
      <c r="P1691"/>
      <c r="Q1691"/>
      <c r="R1691"/>
      <c r="S1691"/>
      <c r="T1691"/>
      <c r="U1691"/>
      <c r="V1691"/>
      <c r="W1691"/>
      <c r="X1691"/>
      <c r="Y1691"/>
    </row>
    <row r="1692" spans="10:25" ht="15" customHeight="1">
      <c r="J1692"/>
      <c r="K1692"/>
      <c r="L1692"/>
      <c r="M1692"/>
      <c r="N1692"/>
      <c r="O1692"/>
      <c r="P1692"/>
      <c r="Q1692"/>
      <c r="R1692"/>
      <c r="S1692"/>
      <c r="T1692"/>
      <c r="U1692"/>
      <c r="V1692"/>
      <c r="W1692"/>
      <c r="X1692"/>
      <c r="Y1692"/>
    </row>
    <row r="1693" spans="10:25" ht="15" customHeight="1">
      <c r="J1693"/>
      <c r="K1693"/>
      <c r="L1693"/>
      <c r="M1693"/>
      <c r="N1693"/>
      <c r="O1693"/>
      <c r="P1693"/>
      <c r="Q1693"/>
      <c r="R1693"/>
      <c r="S1693"/>
      <c r="T1693"/>
      <c r="U1693"/>
      <c r="V1693"/>
      <c r="W1693"/>
      <c r="X1693"/>
      <c r="Y1693"/>
    </row>
    <row r="1694" spans="10:25" ht="15" customHeight="1">
      <c r="J1694"/>
      <c r="K1694"/>
      <c r="L1694"/>
      <c r="M1694"/>
      <c r="N1694"/>
      <c r="O1694"/>
      <c r="P1694"/>
      <c r="Q1694"/>
      <c r="R1694"/>
      <c r="S1694"/>
      <c r="T1694"/>
      <c r="U1694"/>
      <c r="V1694"/>
      <c r="W1694"/>
      <c r="X1694"/>
      <c r="Y1694"/>
    </row>
    <row r="1695" spans="10:25" ht="15" customHeight="1">
      <c r="J1695"/>
      <c r="K1695"/>
      <c r="L1695"/>
      <c r="M1695"/>
      <c r="N1695"/>
      <c r="O1695"/>
      <c r="P1695"/>
      <c r="Q1695"/>
      <c r="R1695"/>
      <c r="S1695"/>
      <c r="T1695"/>
      <c r="U1695"/>
      <c r="V1695"/>
      <c r="W1695"/>
      <c r="X1695"/>
      <c r="Y1695"/>
    </row>
    <row r="1696" spans="10:25" ht="15" customHeight="1">
      <c r="J1696"/>
      <c r="K1696"/>
      <c r="L1696"/>
      <c r="M1696"/>
      <c r="N1696"/>
      <c r="O1696"/>
      <c r="P1696"/>
      <c r="Q1696"/>
      <c r="R1696"/>
      <c r="S1696"/>
      <c r="T1696"/>
      <c r="U1696"/>
      <c r="V1696"/>
      <c r="W1696"/>
      <c r="X1696"/>
      <c r="Y1696"/>
    </row>
    <row r="1697" spans="10:25" ht="15" customHeight="1">
      <c r="J1697"/>
      <c r="K1697"/>
      <c r="L1697"/>
      <c r="M1697"/>
      <c r="N1697"/>
      <c r="O1697"/>
      <c r="P1697"/>
      <c r="Q1697"/>
      <c r="R1697"/>
      <c r="S1697"/>
      <c r="T1697"/>
      <c r="U1697"/>
      <c r="V1697"/>
      <c r="W1697"/>
      <c r="X1697"/>
      <c r="Y1697"/>
    </row>
    <row r="1698" spans="10:25" ht="15" customHeight="1">
      <c r="J1698"/>
      <c r="K1698"/>
      <c r="L1698"/>
      <c r="M1698"/>
      <c r="N1698"/>
      <c r="O1698"/>
      <c r="P1698"/>
      <c r="Q1698"/>
      <c r="R1698"/>
      <c r="S1698"/>
      <c r="T1698"/>
      <c r="U1698"/>
      <c r="V1698"/>
      <c r="W1698"/>
      <c r="X1698"/>
      <c r="Y1698"/>
    </row>
    <row r="1699" spans="10:25" ht="15" customHeight="1">
      <c r="J1699"/>
      <c r="K1699"/>
      <c r="L1699"/>
      <c r="M1699"/>
      <c r="N1699"/>
      <c r="O1699"/>
      <c r="P1699"/>
      <c r="Q1699"/>
      <c r="R1699"/>
      <c r="S1699"/>
      <c r="T1699"/>
      <c r="U1699"/>
      <c r="V1699"/>
      <c r="W1699"/>
      <c r="X1699"/>
      <c r="Y1699"/>
    </row>
    <row r="1700" spans="10:25" ht="15" customHeight="1">
      <c r="J1700"/>
      <c r="K1700"/>
      <c r="L1700"/>
      <c r="M1700"/>
      <c r="N1700"/>
      <c r="O1700"/>
      <c r="P1700"/>
      <c r="Q1700"/>
      <c r="R1700"/>
      <c r="S1700"/>
      <c r="T1700"/>
      <c r="U1700"/>
      <c r="V1700"/>
      <c r="W1700"/>
      <c r="X1700"/>
      <c r="Y1700"/>
    </row>
    <row r="1701" spans="10:25" ht="15" customHeight="1">
      <c r="J1701"/>
      <c r="K1701"/>
      <c r="L1701"/>
      <c r="M1701"/>
      <c r="N1701"/>
      <c r="O1701"/>
      <c r="P1701"/>
      <c r="Q1701"/>
      <c r="R1701"/>
      <c r="S1701"/>
      <c r="T1701"/>
      <c r="U1701"/>
      <c r="V1701"/>
      <c r="W1701"/>
      <c r="X1701"/>
      <c r="Y1701"/>
    </row>
    <row r="1702" spans="10:25" ht="15" customHeight="1">
      <c r="J1702"/>
      <c r="K1702"/>
      <c r="L1702"/>
      <c r="M1702"/>
      <c r="N1702"/>
      <c r="O1702"/>
      <c r="P1702"/>
      <c r="Q1702"/>
      <c r="R1702"/>
      <c r="S1702"/>
      <c r="T1702"/>
      <c r="U1702"/>
      <c r="V1702"/>
      <c r="W1702"/>
      <c r="X1702"/>
      <c r="Y1702"/>
    </row>
    <row r="1703" spans="10:25" ht="15" customHeight="1">
      <c r="J1703"/>
      <c r="K1703"/>
      <c r="L1703"/>
      <c r="M1703"/>
      <c r="N1703"/>
      <c r="O1703"/>
      <c r="P1703"/>
      <c r="Q1703"/>
      <c r="R1703"/>
      <c r="S1703"/>
      <c r="T1703"/>
      <c r="U1703"/>
      <c r="V1703"/>
      <c r="W1703"/>
      <c r="X1703"/>
      <c r="Y1703"/>
    </row>
    <row r="1704" spans="10:25" ht="15" customHeight="1">
      <c r="J1704"/>
      <c r="K1704"/>
      <c r="L1704"/>
      <c r="M1704"/>
      <c r="N1704"/>
      <c r="O1704"/>
      <c r="P1704"/>
      <c r="Q1704"/>
      <c r="R1704"/>
      <c r="S1704"/>
      <c r="T1704"/>
      <c r="U1704"/>
      <c r="V1704"/>
      <c r="W1704"/>
      <c r="X1704"/>
      <c r="Y1704"/>
    </row>
    <row r="1705" spans="10:25" ht="15" customHeight="1">
      <c r="J1705"/>
      <c r="K1705"/>
      <c r="L1705"/>
      <c r="M1705"/>
      <c r="N1705"/>
      <c r="O1705"/>
      <c r="P1705"/>
      <c r="Q1705"/>
      <c r="R1705"/>
      <c r="S1705"/>
      <c r="T1705"/>
      <c r="U1705"/>
      <c r="V1705"/>
      <c r="W1705"/>
      <c r="X1705"/>
      <c r="Y1705"/>
    </row>
    <row r="1706" spans="10:25" ht="15" customHeight="1">
      <c r="J1706"/>
      <c r="K1706"/>
      <c r="L1706"/>
      <c r="M1706"/>
      <c r="N1706"/>
      <c r="O1706"/>
      <c r="P1706"/>
      <c r="Q1706"/>
      <c r="R1706"/>
      <c r="S1706"/>
      <c r="T1706"/>
      <c r="U1706"/>
      <c r="V1706"/>
      <c r="W1706"/>
      <c r="X1706"/>
      <c r="Y1706"/>
    </row>
    <row r="1707" spans="10:25" ht="15" customHeight="1">
      <c r="J1707"/>
      <c r="K1707"/>
      <c r="L1707"/>
      <c r="M1707"/>
      <c r="N1707"/>
      <c r="O1707"/>
      <c r="P1707"/>
      <c r="Q1707"/>
      <c r="R1707"/>
      <c r="S1707"/>
      <c r="T1707"/>
      <c r="U1707"/>
      <c r="V1707"/>
      <c r="W1707"/>
      <c r="X1707"/>
      <c r="Y1707"/>
    </row>
    <row r="1708" spans="10:25" ht="15" customHeight="1">
      <c r="J1708"/>
      <c r="K1708"/>
      <c r="L1708"/>
      <c r="M1708"/>
      <c r="N1708"/>
      <c r="O1708"/>
      <c r="P1708"/>
      <c r="Q1708"/>
      <c r="R1708"/>
      <c r="S1708"/>
      <c r="T1708"/>
      <c r="U1708"/>
      <c r="V1708"/>
      <c r="W1708"/>
      <c r="X1708"/>
      <c r="Y1708"/>
    </row>
    <row r="1709" spans="10:25" ht="15" customHeight="1">
      <c r="J1709"/>
      <c r="K1709"/>
      <c r="L1709"/>
      <c r="M1709"/>
      <c r="N1709"/>
      <c r="O1709"/>
      <c r="P1709"/>
      <c r="Q1709"/>
      <c r="R1709"/>
      <c r="S1709"/>
      <c r="T1709"/>
      <c r="U1709"/>
      <c r="V1709"/>
      <c r="W1709"/>
      <c r="X1709"/>
      <c r="Y1709"/>
    </row>
    <row r="1710" spans="10:25" ht="15" customHeight="1">
      <c r="J1710"/>
      <c r="K1710"/>
      <c r="L1710"/>
      <c r="M1710"/>
      <c r="N1710"/>
      <c r="O1710"/>
      <c r="P1710"/>
      <c r="Q1710"/>
      <c r="R1710"/>
      <c r="S1710"/>
      <c r="T1710"/>
      <c r="U1710"/>
      <c r="V1710"/>
      <c r="W1710"/>
      <c r="X1710"/>
      <c r="Y1710"/>
    </row>
    <row r="1711" spans="10:25" ht="15" customHeight="1">
      <c r="J1711"/>
      <c r="K1711"/>
      <c r="L1711"/>
      <c r="M1711"/>
      <c r="N1711"/>
      <c r="O1711"/>
      <c r="P1711"/>
      <c r="Q1711"/>
      <c r="R1711"/>
      <c r="S1711"/>
      <c r="T1711"/>
      <c r="U1711"/>
      <c r="V1711"/>
      <c r="W1711"/>
      <c r="X1711"/>
      <c r="Y1711"/>
    </row>
    <row r="1712" spans="10:25" ht="15" customHeight="1">
      <c r="J1712"/>
      <c r="K1712"/>
      <c r="L1712"/>
      <c r="M1712"/>
      <c r="N1712"/>
      <c r="O1712"/>
      <c r="P1712"/>
      <c r="Q1712"/>
      <c r="R1712"/>
      <c r="S1712"/>
      <c r="T1712"/>
      <c r="U1712"/>
      <c r="V1712"/>
      <c r="W1712"/>
      <c r="X1712"/>
      <c r="Y1712"/>
    </row>
    <row r="1713" spans="10:25" ht="15" customHeight="1">
      <c r="J1713"/>
      <c r="K1713"/>
      <c r="L1713"/>
      <c r="M1713"/>
      <c r="N1713"/>
      <c r="O1713"/>
      <c r="P1713"/>
      <c r="Q1713"/>
      <c r="R1713"/>
      <c r="S1713"/>
      <c r="T1713"/>
      <c r="U1713"/>
      <c r="V1713"/>
      <c r="W1713"/>
      <c r="X1713"/>
      <c r="Y1713"/>
    </row>
    <row r="1714" spans="10:25" ht="15" customHeight="1">
      <c r="J1714"/>
      <c r="K1714"/>
      <c r="L1714"/>
      <c r="M1714"/>
      <c r="N1714"/>
      <c r="O1714"/>
      <c r="P1714"/>
      <c r="Q1714"/>
      <c r="R1714"/>
      <c r="S1714"/>
      <c r="T1714"/>
      <c r="U1714"/>
      <c r="V1714"/>
      <c r="W1714"/>
      <c r="X1714"/>
      <c r="Y1714"/>
    </row>
    <row r="1715" spans="10:25" ht="15" customHeight="1">
      <c r="J1715"/>
      <c r="K1715"/>
      <c r="L1715"/>
      <c r="M1715"/>
      <c r="N1715"/>
      <c r="O1715"/>
      <c r="P1715"/>
      <c r="Q1715"/>
      <c r="R1715"/>
      <c r="S1715"/>
      <c r="T1715"/>
      <c r="U1715"/>
      <c r="V1715"/>
      <c r="W1715"/>
      <c r="X1715"/>
      <c r="Y1715"/>
    </row>
    <row r="1716" spans="10:25" ht="15" customHeight="1">
      <c r="J1716"/>
      <c r="K1716"/>
      <c r="L1716"/>
      <c r="M1716"/>
      <c r="N1716"/>
      <c r="O1716"/>
      <c r="P1716"/>
      <c r="Q1716"/>
      <c r="R1716"/>
      <c r="S1716"/>
      <c r="T1716"/>
      <c r="U1716"/>
      <c r="V1716"/>
      <c r="W1716"/>
      <c r="X1716"/>
      <c r="Y1716"/>
    </row>
    <row r="1717" spans="10:25" ht="15" customHeight="1">
      <c r="J1717"/>
      <c r="K1717"/>
      <c r="L1717"/>
      <c r="M1717"/>
      <c r="N1717"/>
      <c r="O1717"/>
      <c r="P1717"/>
      <c r="Q1717"/>
      <c r="R1717"/>
      <c r="S1717"/>
      <c r="T1717"/>
      <c r="U1717"/>
      <c r="V1717"/>
      <c r="W1717"/>
      <c r="X1717"/>
      <c r="Y1717"/>
    </row>
    <row r="1718" spans="10:25" ht="15" customHeight="1">
      <c r="J1718"/>
      <c r="K1718"/>
      <c r="L1718"/>
      <c r="M1718"/>
      <c r="N1718"/>
      <c r="O1718"/>
      <c r="P1718"/>
      <c r="Q1718"/>
      <c r="R1718"/>
      <c r="S1718"/>
      <c r="T1718"/>
      <c r="U1718"/>
      <c r="V1718"/>
      <c r="W1718"/>
      <c r="X1718"/>
      <c r="Y1718"/>
    </row>
    <row r="1719" spans="10:25" ht="15" customHeight="1">
      <c r="J1719"/>
      <c r="K1719"/>
      <c r="L1719"/>
      <c r="M1719"/>
      <c r="N1719"/>
      <c r="O1719"/>
      <c r="P1719"/>
      <c r="Q1719"/>
      <c r="R1719"/>
      <c r="S1719"/>
      <c r="T1719"/>
      <c r="U1719"/>
      <c r="V1719"/>
      <c r="W1719"/>
      <c r="X1719"/>
      <c r="Y1719"/>
    </row>
    <row r="1720" spans="10:25" ht="15" customHeight="1">
      <c r="J1720"/>
      <c r="K1720"/>
      <c r="L1720"/>
      <c r="M1720"/>
      <c r="N1720"/>
      <c r="O1720"/>
      <c r="P1720"/>
      <c r="Q1720"/>
      <c r="R1720"/>
      <c r="S1720"/>
      <c r="T1720"/>
      <c r="U1720"/>
      <c r="V1720"/>
      <c r="W1720"/>
      <c r="X1720"/>
      <c r="Y1720"/>
    </row>
    <row r="1721" spans="10:25" ht="15" customHeight="1">
      <c r="J1721"/>
      <c r="K1721"/>
      <c r="L1721"/>
      <c r="M1721"/>
      <c r="N1721"/>
      <c r="O1721"/>
      <c r="P1721"/>
      <c r="Q1721"/>
      <c r="R1721"/>
      <c r="S1721"/>
      <c r="T1721"/>
      <c r="U1721"/>
      <c r="V1721"/>
      <c r="W1721"/>
      <c r="X1721"/>
      <c r="Y1721"/>
    </row>
    <row r="1722" spans="10:25" ht="15" customHeight="1">
      <c r="J1722"/>
      <c r="K1722"/>
      <c r="L1722"/>
      <c r="M1722"/>
      <c r="N1722"/>
      <c r="O1722"/>
      <c r="P1722"/>
      <c r="Q1722"/>
      <c r="R1722"/>
      <c r="S1722"/>
      <c r="T1722"/>
      <c r="U1722"/>
      <c r="V1722"/>
      <c r="W1722"/>
      <c r="X1722"/>
      <c r="Y1722"/>
    </row>
    <row r="1723" spans="10:25" ht="15" customHeight="1">
      <c r="J1723"/>
      <c r="K1723"/>
      <c r="L1723"/>
      <c r="M1723"/>
      <c r="N1723"/>
      <c r="O1723"/>
      <c r="P1723"/>
      <c r="Q1723"/>
      <c r="R1723"/>
      <c r="S1723"/>
      <c r="T1723"/>
      <c r="U1723"/>
      <c r="V1723"/>
      <c r="W1723"/>
      <c r="X1723"/>
      <c r="Y1723"/>
    </row>
    <row r="1724" spans="10:25" ht="15" customHeight="1">
      <c r="J1724"/>
      <c r="K1724"/>
      <c r="L1724"/>
      <c r="M1724"/>
      <c r="N1724"/>
      <c r="O1724"/>
      <c r="P1724"/>
      <c r="Q1724"/>
      <c r="R1724"/>
      <c r="S1724"/>
      <c r="T1724"/>
      <c r="U1724"/>
      <c r="V1724"/>
      <c r="W1724"/>
      <c r="X1724"/>
      <c r="Y1724"/>
    </row>
    <row r="1725" spans="10:25" ht="15" customHeight="1">
      <c r="J1725"/>
      <c r="K1725"/>
      <c r="L1725"/>
      <c r="M1725"/>
      <c r="N1725"/>
      <c r="O1725"/>
      <c r="P1725"/>
      <c r="Q1725"/>
      <c r="R1725"/>
      <c r="S1725"/>
      <c r="T1725"/>
      <c r="U1725"/>
      <c r="V1725"/>
      <c r="W1725"/>
      <c r="X1725"/>
      <c r="Y1725"/>
    </row>
    <row r="1726" spans="10:25" ht="15" customHeight="1">
      <c r="J1726"/>
      <c r="K1726"/>
      <c r="L1726"/>
      <c r="M1726"/>
      <c r="N1726"/>
      <c r="O1726"/>
      <c r="P1726"/>
      <c r="Q1726"/>
      <c r="R1726"/>
      <c r="S1726"/>
      <c r="T1726"/>
      <c r="U1726"/>
      <c r="V1726"/>
      <c r="W1726"/>
      <c r="X1726"/>
      <c r="Y1726"/>
    </row>
    <row r="1727" spans="10:25" ht="15" customHeight="1">
      <c r="J1727"/>
      <c r="K1727"/>
      <c r="L1727"/>
      <c r="M1727"/>
      <c r="N1727"/>
      <c r="O1727"/>
      <c r="P1727"/>
      <c r="Q1727"/>
      <c r="R1727"/>
      <c r="S1727"/>
      <c r="T1727"/>
      <c r="U1727"/>
      <c r="V1727"/>
      <c r="W1727"/>
      <c r="X1727"/>
      <c r="Y1727"/>
    </row>
    <row r="1728" spans="10:25" ht="15" customHeight="1">
      <c r="J1728"/>
      <c r="K1728"/>
      <c r="L1728"/>
      <c r="M1728"/>
      <c r="N1728"/>
      <c r="O1728"/>
      <c r="P1728"/>
      <c r="Q1728"/>
      <c r="R1728"/>
      <c r="S1728"/>
      <c r="T1728"/>
      <c r="U1728"/>
      <c r="V1728"/>
      <c r="W1728"/>
      <c r="X1728"/>
      <c r="Y1728"/>
    </row>
    <row r="1729" spans="10:25" ht="15" customHeight="1">
      <c r="J1729"/>
      <c r="K1729"/>
      <c r="L1729"/>
      <c r="M1729"/>
      <c r="N1729"/>
      <c r="O1729"/>
      <c r="P1729"/>
      <c r="Q1729"/>
      <c r="R1729"/>
      <c r="S1729"/>
      <c r="T1729"/>
      <c r="U1729"/>
      <c r="V1729"/>
      <c r="W1729"/>
      <c r="X1729"/>
      <c r="Y1729"/>
    </row>
    <row r="1730" spans="10:25" ht="15" customHeight="1">
      <c r="J1730"/>
      <c r="K1730"/>
      <c r="L1730"/>
      <c r="M1730"/>
      <c r="N1730"/>
      <c r="O1730"/>
      <c r="P1730"/>
      <c r="Q1730"/>
      <c r="R1730"/>
      <c r="S1730"/>
      <c r="T1730"/>
      <c r="U1730"/>
      <c r="V1730"/>
      <c r="W1730"/>
      <c r="X1730"/>
      <c r="Y1730"/>
    </row>
    <row r="1731" spans="10:25" ht="15" customHeight="1">
      <c r="J1731"/>
      <c r="K1731"/>
      <c r="L1731"/>
      <c r="M1731"/>
      <c r="N1731"/>
      <c r="O1731"/>
      <c r="P1731"/>
      <c r="Q1731"/>
      <c r="R1731"/>
      <c r="S1731"/>
      <c r="T1731"/>
      <c r="U1731"/>
      <c r="V1731"/>
      <c r="W1731"/>
      <c r="X1731"/>
      <c r="Y1731"/>
    </row>
    <row r="1732" spans="10:25" ht="15" customHeight="1">
      <c r="J1732"/>
      <c r="K1732"/>
      <c r="L1732"/>
      <c r="M1732"/>
      <c r="N1732"/>
      <c r="O1732"/>
      <c r="P1732"/>
      <c r="Q1732"/>
      <c r="R1732"/>
      <c r="S1732"/>
      <c r="T1732"/>
      <c r="U1732"/>
      <c r="V1732"/>
      <c r="W1732"/>
      <c r="X1732"/>
      <c r="Y1732"/>
    </row>
    <row r="1733" spans="10:25" ht="15" customHeight="1">
      <c r="J1733"/>
      <c r="K1733"/>
      <c r="L1733"/>
      <c r="M1733"/>
      <c r="N1733"/>
      <c r="O1733"/>
      <c r="P1733"/>
      <c r="Q1733"/>
      <c r="R1733"/>
      <c r="S1733"/>
      <c r="T1733"/>
      <c r="U1733"/>
      <c r="V1733"/>
      <c r="W1733"/>
      <c r="X1733"/>
      <c r="Y1733"/>
    </row>
    <row r="1734" spans="10:25" ht="15" customHeight="1">
      <c r="J1734"/>
      <c r="K1734"/>
      <c r="L1734"/>
      <c r="M1734"/>
      <c r="N1734"/>
      <c r="O1734"/>
      <c r="P1734"/>
      <c r="Q1734"/>
      <c r="R1734"/>
      <c r="S1734"/>
      <c r="T1734"/>
      <c r="U1734"/>
      <c r="V1734"/>
      <c r="W1734"/>
      <c r="X1734"/>
      <c r="Y1734"/>
    </row>
    <row r="1735" spans="10:25" ht="15" customHeight="1">
      <c r="J1735"/>
      <c r="K1735"/>
      <c r="L1735"/>
      <c r="M1735"/>
      <c r="N1735"/>
      <c r="O1735"/>
      <c r="P1735"/>
      <c r="Q1735"/>
      <c r="R1735"/>
      <c r="S1735"/>
      <c r="T1735"/>
      <c r="U1735"/>
      <c r="V1735"/>
      <c r="W1735"/>
      <c r="X1735"/>
      <c r="Y1735"/>
    </row>
    <row r="1736" spans="10:25" ht="15" customHeight="1">
      <c r="J1736"/>
      <c r="K1736"/>
      <c r="L1736"/>
      <c r="M1736"/>
      <c r="N1736"/>
      <c r="O1736"/>
      <c r="P1736"/>
      <c r="Q1736"/>
      <c r="R1736"/>
      <c r="S1736"/>
      <c r="T1736"/>
      <c r="U1736"/>
      <c r="V1736"/>
      <c r="W1736"/>
      <c r="X1736"/>
      <c r="Y1736"/>
    </row>
    <row r="1737" spans="10:25" ht="15" customHeight="1">
      <c r="J1737"/>
      <c r="K1737"/>
      <c r="L1737"/>
      <c r="M1737"/>
      <c r="N1737"/>
      <c r="O1737"/>
      <c r="P1737"/>
      <c r="Q1737"/>
      <c r="R1737"/>
      <c r="S1737"/>
      <c r="T1737"/>
      <c r="U1737"/>
      <c r="V1737"/>
      <c r="W1737"/>
      <c r="X1737"/>
      <c r="Y1737"/>
    </row>
    <row r="1738" spans="10:25" ht="15" customHeight="1">
      <c r="J1738"/>
      <c r="K1738"/>
      <c r="L1738"/>
      <c r="M1738"/>
      <c r="N1738"/>
      <c r="O1738"/>
      <c r="P1738"/>
      <c r="Q1738"/>
      <c r="R1738"/>
      <c r="S1738"/>
      <c r="T1738"/>
      <c r="U1738"/>
      <c r="V1738"/>
      <c r="W1738"/>
      <c r="X1738"/>
      <c r="Y1738"/>
    </row>
    <row r="1739" spans="10:25" ht="15" customHeight="1">
      <c r="J1739"/>
      <c r="K1739"/>
      <c r="L1739"/>
      <c r="M1739"/>
      <c r="N1739"/>
      <c r="O1739"/>
      <c r="P1739"/>
      <c r="Q1739"/>
      <c r="R1739"/>
      <c r="S1739"/>
      <c r="T1739"/>
      <c r="U1739"/>
      <c r="V1739"/>
      <c r="W1739"/>
      <c r="X1739"/>
      <c r="Y1739"/>
    </row>
    <row r="1740" spans="10:25" ht="15" customHeight="1">
      <c r="J1740"/>
      <c r="K1740"/>
      <c r="L1740"/>
      <c r="M1740"/>
      <c r="N1740"/>
      <c r="O1740"/>
      <c r="P1740"/>
      <c r="Q1740"/>
      <c r="R1740"/>
      <c r="S1740"/>
      <c r="T1740"/>
      <c r="U1740"/>
      <c r="V1740"/>
      <c r="W1740"/>
      <c r="X1740"/>
      <c r="Y1740"/>
    </row>
    <row r="1741" spans="10:25" ht="15" customHeight="1">
      <c r="J1741"/>
      <c r="K1741"/>
      <c r="L1741"/>
      <c r="M1741"/>
      <c r="N1741"/>
      <c r="O1741"/>
      <c r="P1741"/>
      <c r="Q1741"/>
      <c r="R1741"/>
      <c r="S1741"/>
      <c r="T1741"/>
      <c r="U1741"/>
      <c r="V1741"/>
      <c r="W1741"/>
      <c r="X1741"/>
      <c r="Y1741"/>
    </row>
    <row r="1742" spans="10:25" ht="15" customHeight="1">
      <c r="J1742"/>
      <c r="K1742"/>
      <c r="L1742"/>
      <c r="M1742"/>
      <c r="N1742"/>
      <c r="O1742"/>
      <c r="P1742"/>
      <c r="Q1742"/>
      <c r="R1742"/>
      <c r="S1742"/>
      <c r="T1742"/>
      <c r="U1742"/>
      <c r="V1742"/>
      <c r="W1742"/>
      <c r="X1742"/>
      <c r="Y1742"/>
    </row>
    <row r="1743" spans="10:25" ht="15" customHeight="1">
      <c r="J1743"/>
      <c r="K1743"/>
      <c r="L1743"/>
      <c r="M1743"/>
      <c r="N1743"/>
      <c r="O1743"/>
      <c r="P1743"/>
      <c r="Q1743"/>
      <c r="R1743"/>
      <c r="S1743"/>
      <c r="T1743"/>
      <c r="U1743"/>
      <c r="V1743"/>
      <c r="W1743"/>
      <c r="X1743"/>
      <c r="Y1743"/>
    </row>
    <row r="1744" spans="10:25" ht="15" customHeight="1">
      <c r="J1744"/>
      <c r="K1744"/>
      <c r="L1744"/>
      <c r="M1744"/>
      <c r="N1744"/>
      <c r="O1744"/>
      <c r="P1744"/>
      <c r="Q1744"/>
      <c r="R1744"/>
      <c r="S1744"/>
      <c r="T1744"/>
      <c r="U1744"/>
      <c r="V1744"/>
      <c r="W1744"/>
      <c r="X1744"/>
      <c r="Y1744"/>
    </row>
    <row r="1745" spans="10:25" ht="15" customHeight="1">
      <c r="J1745"/>
      <c r="K1745"/>
      <c r="L1745"/>
      <c r="M1745"/>
      <c r="N1745"/>
      <c r="O1745"/>
      <c r="P1745"/>
      <c r="Q1745"/>
      <c r="R1745"/>
      <c r="S1745"/>
      <c r="T1745"/>
      <c r="U1745"/>
      <c r="V1745"/>
      <c r="W1745"/>
      <c r="X1745"/>
      <c r="Y1745"/>
    </row>
    <row r="1746" spans="10:25" ht="15" customHeight="1">
      <c r="J1746"/>
      <c r="K1746"/>
      <c r="L1746"/>
      <c r="M1746"/>
      <c r="N1746"/>
      <c r="O1746"/>
      <c r="P1746"/>
      <c r="Q1746"/>
      <c r="R1746"/>
      <c r="S1746"/>
      <c r="T1746"/>
      <c r="U1746"/>
      <c r="V1746"/>
      <c r="W1746"/>
      <c r="X1746"/>
      <c r="Y1746"/>
    </row>
    <row r="1747" spans="10:25" ht="15" customHeight="1">
      <c r="J1747"/>
      <c r="K1747"/>
      <c r="L1747"/>
      <c r="M1747"/>
      <c r="N1747"/>
      <c r="O1747"/>
      <c r="P1747"/>
      <c r="Q1747"/>
      <c r="R1747"/>
      <c r="S1747"/>
      <c r="T1747"/>
      <c r="U1747"/>
      <c r="V1747"/>
      <c r="W1747"/>
      <c r="X1747"/>
      <c r="Y1747"/>
    </row>
    <row r="1748" spans="10:25" ht="15" customHeight="1">
      <c r="J1748"/>
      <c r="K1748"/>
      <c r="L1748"/>
      <c r="M1748"/>
      <c r="N1748"/>
      <c r="O1748"/>
      <c r="P1748"/>
      <c r="Q1748"/>
      <c r="R1748"/>
      <c r="S1748"/>
      <c r="T1748"/>
      <c r="U1748"/>
      <c r="V1748"/>
      <c r="W1748"/>
      <c r="X1748"/>
      <c r="Y1748"/>
    </row>
    <row r="1749" spans="10:25" ht="15" customHeight="1">
      <c r="J1749"/>
      <c r="K1749"/>
      <c r="L1749"/>
      <c r="M1749"/>
      <c r="N1749"/>
      <c r="O1749"/>
      <c r="P1749"/>
      <c r="Q1749"/>
      <c r="R1749"/>
      <c r="S1749"/>
      <c r="T1749"/>
      <c r="U1749"/>
      <c r="V1749"/>
      <c r="W1749"/>
      <c r="X1749"/>
      <c r="Y1749"/>
    </row>
    <row r="1750" spans="10:25" ht="15" customHeight="1">
      <c r="J1750"/>
      <c r="K1750"/>
      <c r="L1750"/>
      <c r="M1750"/>
      <c r="N1750"/>
      <c r="O1750"/>
      <c r="P1750"/>
      <c r="Q1750"/>
      <c r="R1750"/>
      <c r="S1750"/>
      <c r="T1750"/>
      <c r="U1750"/>
      <c r="V1750"/>
      <c r="W1750"/>
      <c r="X1750"/>
      <c r="Y1750"/>
    </row>
    <row r="1751" spans="10:25" ht="15" customHeight="1">
      <c r="J1751"/>
      <c r="K1751"/>
      <c r="L1751"/>
      <c r="M1751"/>
      <c r="N1751"/>
      <c r="O1751"/>
      <c r="P1751"/>
      <c r="Q1751"/>
      <c r="R1751"/>
      <c r="S1751"/>
      <c r="T1751"/>
      <c r="U1751"/>
      <c r="V1751"/>
      <c r="W1751"/>
      <c r="X1751"/>
      <c r="Y1751"/>
    </row>
    <row r="1752" spans="10:25" ht="15" customHeight="1">
      <c r="J1752"/>
      <c r="K1752"/>
      <c r="L1752"/>
      <c r="M1752"/>
      <c r="N1752"/>
      <c r="O1752"/>
      <c r="P1752"/>
      <c r="Q1752"/>
      <c r="R1752"/>
      <c r="S1752"/>
      <c r="T1752"/>
      <c r="U1752"/>
      <c r="V1752"/>
      <c r="W1752"/>
      <c r="X1752"/>
      <c r="Y1752"/>
    </row>
    <row r="1753" spans="10:25" ht="15" customHeight="1">
      <c r="J1753"/>
      <c r="K1753"/>
      <c r="L1753"/>
      <c r="M1753"/>
      <c r="N1753"/>
      <c r="O1753"/>
      <c r="P1753"/>
      <c r="Q1753"/>
      <c r="R1753"/>
      <c r="S1753"/>
      <c r="T1753"/>
      <c r="U1753"/>
      <c r="V1753"/>
      <c r="W1753"/>
      <c r="X1753"/>
      <c r="Y1753"/>
    </row>
    <row r="1754" spans="10:25" ht="15" customHeight="1">
      <c r="J1754"/>
      <c r="K1754"/>
      <c r="L1754"/>
      <c r="M1754"/>
      <c r="N1754"/>
      <c r="O1754"/>
      <c r="P1754"/>
      <c r="Q1754"/>
      <c r="R1754"/>
      <c r="S1754"/>
      <c r="T1754"/>
      <c r="U1754"/>
      <c r="V1754"/>
      <c r="W1754"/>
      <c r="X1754"/>
      <c r="Y1754"/>
    </row>
    <row r="1755" spans="10:25" ht="15" customHeight="1">
      <c r="J1755"/>
      <c r="K1755"/>
      <c r="L1755"/>
      <c r="M1755"/>
      <c r="N1755"/>
      <c r="O1755"/>
      <c r="P1755"/>
      <c r="Q1755"/>
      <c r="R1755"/>
      <c r="S1755"/>
      <c r="T1755"/>
      <c r="U1755"/>
      <c r="V1755"/>
      <c r="W1755"/>
      <c r="X1755"/>
      <c r="Y1755"/>
    </row>
    <row r="1756" spans="10:25" ht="15" customHeight="1">
      <c r="J1756"/>
      <c r="K1756"/>
      <c r="L1756"/>
      <c r="M1756"/>
      <c r="N1756"/>
      <c r="O1756"/>
      <c r="P1756"/>
      <c r="Q1756"/>
      <c r="R1756"/>
      <c r="S1756"/>
      <c r="T1756"/>
      <c r="U1756"/>
      <c r="V1756"/>
      <c r="W1756"/>
      <c r="X1756"/>
      <c r="Y1756"/>
    </row>
    <row r="1757" spans="10:25" ht="15" customHeight="1">
      <c r="J1757"/>
      <c r="K1757"/>
      <c r="L1757"/>
      <c r="M1757"/>
      <c r="N1757"/>
      <c r="O1757"/>
      <c r="P1757"/>
      <c r="Q1757"/>
      <c r="R1757"/>
      <c r="S1757"/>
      <c r="T1757"/>
      <c r="U1757"/>
      <c r="V1757"/>
      <c r="W1757"/>
      <c r="X1757"/>
      <c r="Y1757"/>
    </row>
    <row r="1758" spans="10:25" ht="15" customHeight="1">
      <c r="J1758"/>
      <c r="K1758"/>
      <c r="L1758"/>
      <c r="M1758"/>
      <c r="N1758"/>
      <c r="O1758"/>
      <c r="P1758"/>
      <c r="Q1758"/>
      <c r="R1758"/>
      <c r="S1758"/>
      <c r="T1758"/>
      <c r="U1758"/>
      <c r="V1758"/>
      <c r="W1758"/>
      <c r="X1758"/>
      <c r="Y1758"/>
    </row>
    <row r="1759" spans="10:25" ht="15" customHeight="1">
      <c r="J1759"/>
      <c r="K1759"/>
      <c r="L1759"/>
      <c r="M1759"/>
      <c r="N1759"/>
      <c r="O1759"/>
      <c r="P1759"/>
      <c r="Q1759"/>
      <c r="R1759"/>
      <c r="S1759"/>
      <c r="T1759"/>
      <c r="U1759"/>
      <c r="V1759"/>
      <c r="W1759"/>
      <c r="X1759"/>
      <c r="Y1759"/>
    </row>
    <row r="1760" spans="10:25" ht="15" customHeight="1">
      <c r="J1760"/>
      <c r="K1760"/>
      <c r="L1760"/>
      <c r="M1760"/>
      <c r="N1760"/>
      <c r="O1760"/>
      <c r="P1760"/>
      <c r="Q1760"/>
      <c r="R1760"/>
      <c r="S1760"/>
      <c r="T1760"/>
      <c r="U1760"/>
      <c r="V1760"/>
      <c r="W1760"/>
      <c r="X1760"/>
      <c r="Y1760"/>
    </row>
    <row r="1761" spans="10:25" ht="15" customHeight="1">
      <c r="J1761"/>
      <c r="K1761"/>
      <c r="L1761"/>
      <c r="M1761"/>
      <c r="N1761"/>
      <c r="O1761"/>
      <c r="P1761"/>
      <c r="Q1761"/>
      <c r="R1761"/>
      <c r="S1761"/>
      <c r="T1761"/>
      <c r="U1761"/>
      <c r="V1761"/>
      <c r="W1761"/>
      <c r="X1761"/>
      <c r="Y1761"/>
    </row>
    <row r="1762" spans="10:25" ht="15" customHeight="1">
      <c r="J1762"/>
      <c r="K1762"/>
      <c r="L1762"/>
      <c r="M1762"/>
      <c r="N1762"/>
      <c r="O1762"/>
      <c r="P1762"/>
      <c r="Q1762"/>
      <c r="R1762"/>
      <c r="S1762"/>
      <c r="T1762"/>
      <c r="U1762"/>
      <c r="V1762"/>
      <c r="W1762"/>
      <c r="X1762"/>
      <c r="Y1762"/>
    </row>
    <row r="1763" spans="10:25" ht="15" customHeight="1">
      <c r="J1763"/>
      <c r="K1763"/>
      <c r="L1763"/>
      <c r="M1763"/>
      <c r="N1763"/>
      <c r="O1763"/>
      <c r="P1763"/>
      <c r="Q1763"/>
      <c r="R1763"/>
      <c r="S1763"/>
      <c r="T1763"/>
      <c r="U1763"/>
      <c r="V1763"/>
      <c r="W1763"/>
      <c r="X1763"/>
      <c r="Y1763"/>
    </row>
    <row r="1764" spans="10:25" ht="15" customHeight="1">
      <c r="J1764"/>
      <c r="K1764"/>
      <c r="L1764"/>
      <c r="M1764"/>
      <c r="N1764"/>
      <c r="O1764"/>
      <c r="P1764"/>
      <c r="Q1764"/>
      <c r="R1764"/>
      <c r="S1764"/>
      <c r="T1764"/>
      <c r="U1764"/>
      <c r="V1764"/>
      <c r="W1764"/>
      <c r="X1764"/>
      <c r="Y1764"/>
    </row>
    <row r="1765" spans="10:25" ht="15" customHeight="1">
      <c r="J1765"/>
      <c r="K1765"/>
      <c r="L1765"/>
      <c r="M1765"/>
      <c r="N1765"/>
      <c r="O1765"/>
      <c r="P1765"/>
      <c r="Q1765"/>
      <c r="R1765"/>
      <c r="S1765"/>
      <c r="T1765"/>
      <c r="U1765"/>
      <c r="V1765"/>
      <c r="W1765"/>
      <c r="X1765"/>
      <c r="Y1765"/>
    </row>
    <row r="1766" spans="10:25" ht="15" customHeight="1">
      <c r="J1766"/>
      <c r="K1766"/>
      <c r="L1766"/>
      <c r="M1766"/>
      <c r="N1766"/>
      <c r="O1766"/>
      <c r="P1766"/>
      <c r="Q1766"/>
      <c r="R1766"/>
      <c r="S1766"/>
      <c r="T1766"/>
      <c r="U1766"/>
      <c r="V1766"/>
      <c r="W1766"/>
      <c r="X1766"/>
      <c r="Y1766"/>
    </row>
    <row r="1767" spans="10:25" ht="15" customHeight="1">
      <c r="J1767"/>
      <c r="K1767"/>
      <c r="L1767"/>
      <c r="M1767"/>
      <c r="N1767"/>
      <c r="O1767"/>
      <c r="P1767"/>
      <c r="Q1767"/>
      <c r="R1767"/>
      <c r="S1767"/>
      <c r="T1767"/>
      <c r="U1767"/>
      <c r="V1767"/>
      <c r="W1767"/>
      <c r="X1767"/>
      <c r="Y1767"/>
    </row>
    <row r="1768" spans="10:25" ht="15" customHeight="1">
      <c r="J1768"/>
      <c r="K1768"/>
      <c r="L1768"/>
      <c r="M1768"/>
      <c r="N1768"/>
      <c r="O1768"/>
      <c r="P1768"/>
      <c r="Q1768"/>
      <c r="R1768"/>
      <c r="S1768"/>
      <c r="T1768"/>
      <c r="U1768"/>
      <c r="V1768"/>
      <c r="W1768"/>
      <c r="X1768"/>
      <c r="Y1768"/>
    </row>
    <row r="1769" spans="10:25" ht="15" customHeight="1">
      <c r="J1769"/>
      <c r="K1769"/>
      <c r="L1769"/>
      <c r="M1769"/>
      <c r="N1769"/>
      <c r="O1769"/>
      <c r="P1769"/>
      <c r="Q1769"/>
      <c r="R1769"/>
      <c r="S1769"/>
      <c r="T1769"/>
      <c r="U1769"/>
      <c r="V1769"/>
      <c r="W1769"/>
      <c r="X1769"/>
      <c r="Y1769"/>
    </row>
    <row r="1770" spans="10:25" ht="15" customHeight="1">
      <c r="J1770"/>
      <c r="K1770"/>
      <c r="L1770"/>
      <c r="M1770"/>
      <c r="N1770"/>
      <c r="O1770"/>
      <c r="P1770"/>
      <c r="Q1770"/>
      <c r="R1770"/>
      <c r="S1770"/>
      <c r="T1770"/>
      <c r="U1770"/>
      <c r="V1770"/>
      <c r="W1770"/>
      <c r="X1770"/>
      <c r="Y1770"/>
    </row>
    <row r="1771" spans="10:25" ht="15" customHeight="1">
      <c r="J1771"/>
      <c r="K1771"/>
      <c r="L1771"/>
      <c r="M1771"/>
      <c r="N1771"/>
      <c r="O1771"/>
      <c r="P1771"/>
      <c r="Q1771"/>
      <c r="R1771"/>
      <c r="S1771"/>
      <c r="T1771"/>
      <c r="U1771"/>
      <c r="V1771"/>
      <c r="W1771"/>
      <c r="X1771"/>
      <c r="Y1771"/>
    </row>
    <row r="1772" spans="10:25" ht="15" customHeight="1">
      <c r="J1772"/>
      <c r="K1772"/>
      <c r="L1772"/>
      <c r="M1772"/>
      <c r="N1772"/>
      <c r="O1772"/>
      <c r="P1772"/>
      <c r="Q1772"/>
      <c r="R1772"/>
      <c r="S1772"/>
      <c r="T1772"/>
      <c r="U1772"/>
      <c r="V1772"/>
      <c r="W1772"/>
      <c r="X1772"/>
      <c r="Y1772"/>
    </row>
    <row r="1773" spans="10:25" ht="15" customHeight="1">
      <c r="J1773"/>
      <c r="K1773"/>
      <c r="L1773"/>
      <c r="M1773"/>
      <c r="N1773"/>
      <c r="O1773"/>
      <c r="P1773"/>
      <c r="Q1773"/>
      <c r="R1773"/>
      <c r="S1773"/>
      <c r="T1773"/>
      <c r="U1773"/>
      <c r="V1773"/>
      <c r="W1773"/>
      <c r="X1773"/>
      <c r="Y1773"/>
    </row>
    <row r="1774" spans="10:25" ht="15" customHeight="1">
      <c r="J1774"/>
      <c r="K1774"/>
      <c r="L1774"/>
      <c r="M1774"/>
      <c r="N1774"/>
      <c r="O1774"/>
      <c r="P1774"/>
      <c r="Q1774"/>
      <c r="R1774"/>
      <c r="S1774"/>
      <c r="T1774"/>
      <c r="U1774"/>
      <c r="V1774"/>
      <c r="W1774"/>
      <c r="X1774"/>
      <c r="Y1774"/>
    </row>
    <row r="1775" spans="10:25" ht="15" customHeight="1">
      <c r="J1775"/>
      <c r="K1775"/>
      <c r="L1775"/>
      <c r="M1775"/>
      <c r="N1775"/>
      <c r="O1775"/>
      <c r="P1775"/>
      <c r="Q1775"/>
      <c r="R1775"/>
      <c r="S1775"/>
      <c r="T1775"/>
      <c r="U1775"/>
      <c r="V1775"/>
      <c r="W1775"/>
      <c r="X1775"/>
      <c r="Y1775"/>
    </row>
    <row r="1776" spans="10:25" ht="15" customHeight="1">
      <c r="J1776"/>
      <c r="K1776"/>
      <c r="L1776"/>
      <c r="M1776"/>
      <c r="N1776"/>
      <c r="O1776"/>
      <c r="P1776"/>
      <c r="Q1776"/>
      <c r="R1776"/>
      <c r="S1776"/>
      <c r="T1776"/>
      <c r="U1776"/>
      <c r="V1776"/>
      <c r="W1776"/>
      <c r="X1776"/>
      <c r="Y1776"/>
    </row>
    <row r="1777" spans="10:25" ht="15" customHeight="1">
      <c r="J1777"/>
      <c r="K1777"/>
      <c r="L1777"/>
      <c r="M1777"/>
      <c r="N1777"/>
      <c r="O1777"/>
      <c r="P1777"/>
      <c r="Q1777"/>
      <c r="R1777"/>
      <c r="S1777"/>
      <c r="T1777"/>
      <c r="U1777"/>
      <c r="V1777"/>
      <c r="W1777"/>
      <c r="X1777"/>
      <c r="Y1777"/>
    </row>
    <row r="1778" spans="10:25" ht="15" customHeight="1">
      <c r="J1778"/>
      <c r="K1778"/>
      <c r="L1778"/>
      <c r="M1778"/>
      <c r="N1778"/>
      <c r="O1778"/>
      <c r="P1778"/>
      <c r="Q1778"/>
      <c r="R1778"/>
      <c r="S1778"/>
      <c r="T1778"/>
      <c r="U1778"/>
      <c r="V1778"/>
      <c r="W1778"/>
      <c r="X1778"/>
      <c r="Y1778"/>
    </row>
    <row r="1779" spans="10:25" ht="15" customHeight="1">
      <c r="J1779"/>
      <c r="K1779"/>
      <c r="L1779"/>
      <c r="M1779"/>
      <c r="N1779"/>
      <c r="O1779"/>
      <c r="P1779"/>
      <c r="Q1779"/>
      <c r="R1779"/>
      <c r="S1779"/>
      <c r="T1779"/>
      <c r="U1779"/>
      <c r="V1779"/>
      <c r="W1779"/>
      <c r="X1779"/>
      <c r="Y1779"/>
    </row>
    <row r="1780" spans="10:25" ht="15" customHeight="1">
      <c r="J1780"/>
      <c r="K1780"/>
      <c r="L1780"/>
      <c r="M1780"/>
      <c r="N1780"/>
      <c r="O1780"/>
      <c r="P1780"/>
      <c r="Q1780"/>
      <c r="R1780"/>
      <c r="S1780"/>
      <c r="T1780"/>
      <c r="U1780"/>
      <c r="V1780"/>
      <c r="W1780"/>
      <c r="X1780"/>
      <c r="Y1780"/>
    </row>
    <row r="1781" spans="10:25" ht="15" customHeight="1">
      <c r="J1781"/>
      <c r="K1781"/>
      <c r="L1781"/>
      <c r="M1781"/>
      <c r="N1781"/>
      <c r="O1781"/>
      <c r="P1781"/>
      <c r="Q1781"/>
      <c r="R1781"/>
      <c r="S1781"/>
      <c r="T1781"/>
      <c r="U1781"/>
      <c r="V1781"/>
      <c r="W1781"/>
      <c r="X1781"/>
      <c r="Y1781"/>
    </row>
    <row r="1782" spans="10:25" ht="15" customHeight="1">
      <c r="J1782"/>
      <c r="K1782"/>
      <c r="L1782"/>
      <c r="M1782"/>
      <c r="N1782"/>
      <c r="O1782"/>
      <c r="P1782"/>
      <c r="Q1782"/>
      <c r="R1782"/>
      <c r="S1782"/>
      <c r="T1782"/>
      <c r="U1782"/>
      <c r="V1782"/>
      <c r="W1782"/>
      <c r="X1782"/>
      <c r="Y1782"/>
    </row>
    <row r="1783" spans="10:25" ht="15" customHeight="1">
      <c r="J1783"/>
      <c r="K1783"/>
      <c r="L1783"/>
      <c r="M1783"/>
      <c r="N1783"/>
      <c r="O1783"/>
      <c r="P1783"/>
      <c r="Q1783"/>
      <c r="R1783"/>
      <c r="S1783"/>
      <c r="T1783"/>
      <c r="U1783"/>
      <c r="V1783"/>
      <c r="W1783"/>
      <c r="X1783"/>
      <c r="Y1783"/>
    </row>
    <row r="1784" spans="10:25" ht="15" customHeight="1">
      <c r="J1784"/>
      <c r="K1784"/>
      <c r="L1784"/>
      <c r="M1784"/>
      <c r="N1784"/>
      <c r="O1784"/>
      <c r="P1784"/>
      <c r="Q1784"/>
      <c r="R1784"/>
      <c r="S1784"/>
      <c r="T1784"/>
      <c r="U1784"/>
      <c r="V1784"/>
      <c r="W1784"/>
      <c r="X1784"/>
      <c r="Y1784"/>
    </row>
    <row r="1785" spans="10:25" ht="15" customHeight="1">
      <c r="J1785"/>
      <c r="K1785"/>
      <c r="L1785"/>
      <c r="M1785"/>
      <c r="N1785"/>
      <c r="O1785"/>
      <c r="P1785"/>
      <c r="Q1785"/>
      <c r="R1785"/>
      <c r="S1785"/>
      <c r="T1785"/>
      <c r="U1785"/>
      <c r="V1785"/>
      <c r="W1785"/>
      <c r="X1785"/>
      <c r="Y1785"/>
    </row>
    <row r="1786" spans="10:25" ht="15" customHeight="1">
      <c r="J1786"/>
      <c r="K1786"/>
      <c r="L1786"/>
      <c r="M1786"/>
      <c r="N1786"/>
      <c r="O1786"/>
      <c r="P1786"/>
      <c r="Q1786"/>
      <c r="R1786"/>
      <c r="S1786"/>
      <c r="T1786"/>
      <c r="U1786"/>
      <c r="V1786"/>
      <c r="W1786"/>
      <c r="X1786"/>
      <c r="Y1786"/>
    </row>
    <row r="1787" spans="10:25" ht="15" customHeight="1">
      <c r="J1787"/>
      <c r="K1787"/>
      <c r="L1787"/>
      <c r="M1787"/>
      <c r="N1787"/>
      <c r="O1787"/>
      <c r="P1787"/>
      <c r="Q1787"/>
      <c r="R1787"/>
      <c r="S1787"/>
      <c r="T1787"/>
      <c r="U1787"/>
      <c r="V1787"/>
      <c r="W1787"/>
      <c r="X1787"/>
      <c r="Y1787"/>
    </row>
    <row r="1788" spans="10:25" ht="15" customHeight="1">
      <c r="J1788"/>
      <c r="K1788"/>
      <c r="L1788"/>
      <c r="M1788"/>
      <c r="N1788"/>
      <c r="O1788"/>
      <c r="P1788"/>
      <c r="Q1788"/>
      <c r="R1788"/>
      <c r="S1788"/>
      <c r="T1788"/>
      <c r="U1788"/>
      <c r="V1788"/>
      <c r="W1788"/>
      <c r="X1788"/>
      <c r="Y1788"/>
    </row>
    <row r="1789" spans="10:25" ht="15" customHeight="1">
      <c r="J1789"/>
      <c r="K1789"/>
      <c r="L1789"/>
      <c r="M1789"/>
      <c r="N1789"/>
      <c r="O1789"/>
      <c r="P1789"/>
      <c r="Q1789"/>
      <c r="R1789"/>
      <c r="S1789"/>
      <c r="T1789"/>
      <c r="U1789"/>
      <c r="V1789"/>
      <c r="W1789"/>
      <c r="X1789"/>
      <c r="Y1789"/>
    </row>
    <row r="1790" spans="10:25" ht="15" customHeight="1">
      <c r="J1790"/>
      <c r="K1790"/>
      <c r="L1790"/>
      <c r="M1790"/>
      <c r="N1790"/>
      <c r="O1790"/>
      <c r="P1790"/>
      <c r="Q1790"/>
      <c r="R1790"/>
      <c r="S1790"/>
      <c r="T1790"/>
      <c r="U1790"/>
      <c r="V1790"/>
      <c r="W1790"/>
      <c r="X1790"/>
      <c r="Y1790"/>
    </row>
    <row r="1791" spans="10:25" ht="15" customHeight="1">
      <c r="J1791"/>
      <c r="K1791"/>
      <c r="L1791"/>
      <c r="M1791"/>
      <c r="N1791"/>
      <c r="O1791"/>
      <c r="P1791"/>
      <c r="Q1791"/>
      <c r="R1791"/>
      <c r="S1791"/>
      <c r="T1791"/>
      <c r="U1791"/>
      <c r="V1791"/>
      <c r="W1791"/>
      <c r="X1791"/>
      <c r="Y1791"/>
    </row>
    <row r="1792" spans="10:25" ht="15" customHeight="1">
      <c r="J1792"/>
      <c r="K1792"/>
      <c r="L1792"/>
      <c r="M1792"/>
      <c r="N1792"/>
      <c r="O1792"/>
      <c r="P1792"/>
      <c r="Q1792"/>
      <c r="R1792"/>
      <c r="S1792"/>
      <c r="T1792"/>
      <c r="U1792"/>
      <c r="V1792"/>
      <c r="W1792"/>
      <c r="X1792"/>
      <c r="Y1792"/>
    </row>
    <row r="1793" spans="10:25" ht="15" customHeight="1">
      <c r="J1793"/>
      <c r="K1793"/>
      <c r="L1793"/>
      <c r="M1793"/>
      <c r="N1793"/>
      <c r="O1793"/>
      <c r="P1793"/>
      <c r="Q1793"/>
      <c r="R1793"/>
      <c r="S1793"/>
      <c r="T1793"/>
      <c r="U1793"/>
      <c r="V1793"/>
      <c r="W1793"/>
      <c r="X1793"/>
      <c r="Y1793"/>
    </row>
    <row r="1794" spans="10:25" ht="15" customHeight="1">
      <c r="J1794"/>
      <c r="K1794"/>
      <c r="L1794"/>
      <c r="M1794"/>
      <c r="N1794"/>
      <c r="O1794"/>
      <c r="P1794"/>
      <c r="Q1794"/>
      <c r="R1794"/>
      <c r="S1794"/>
      <c r="T1794"/>
      <c r="U1794"/>
      <c r="V1794"/>
      <c r="W1794"/>
      <c r="X1794"/>
      <c r="Y1794"/>
    </row>
    <row r="1795" spans="10:25" ht="15" customHeight="1">
      <c r="J1795"/>
      <c r="K1795"/>
      <c r="L1795"/>
      <c r="M1795"/>
      <c r="N1795"/>
      <c r="O1795"/>
      <c r="P1795"/>
      <c r="Q1795"/>
      <c r="R1795"/>
      <c r="S1795"/>
      <c r="T1795"/>
      <c r="U1795"/>
      <c r="V1795"/>
      <c r="W1795"/>
      <c r="X1795"/>
      <c r="Y1795"/>
    </row>
    <row r="1796" spans="10:25" ht="15" customHeight="1">
      <c r="J1796"/>
      <c r="K1796"/>
      <c r="L1796"/>
      <c r="M1796"/>
      <c r="N1796"/>
      <c r="O1796"/>
      <c r="P1796"/>
      <c r="Q1796"/>
      <c r="R1796"/>
      <c r="S1796"/>
      <c r="T1796"/>
      <c r="U1796"/>
      <c r="V1796"/>
      <c r="W1796"/>
      <c r="X1796"/>
      <c r="Y1796"/>
    </row>
    <row r="1797" spans="10:25" ht="15" customHeight="1">
      <c r="J1797"/>
      <c r="K1797"/>
      <c r="L1797"/>
      <c r="M1797"/>
      <c r="N1797"/>
      <c r="O1797"/>
      <c r="P1797"/>
      <c r="Q1797"/>
      <c r="R1797"/>
      <c r="S1797"/>
      <c r="T1797"/>
      <c r="U1797"/>
      <c r="V1797"/>
      <c r="W1797"/>
      <c r="X1797"/>
      <c r="Y1797"/>
    </row>
    <row r="1798" spans="10:25" ht="15" customHeight="1">
      <c r="J1798"/>
      <c r="K1798"/>
      <c r="L1798"/>
      <c r="M1798"/>
      <c r="N1798"/>
      <c r="O1798"/>
      <c r="P1798"/>
      <c r="Q1798"/>
      <c r="R1798"/>
      <c r="S1798"/>
      <c r="T1798"/>
      <c r="U1798"/>
      <c r="V1798"/>
      <c r="W1798"/>
      <c r="X1798"/>
      <c r="Y1798"/>
    </row>
    <row r="1799" spans="10:25" ht="15" customHeight="1">
      <c r="J1799"/>
      <c r="K1799"/>
      <c r="L1799"/>
      <c r="M1799"/>
      <c r="N1799"/>
      <c r="O1799"/>
      <c r="P1799"/>
      <c r="Q1799"/>
      <c r="R1799"/>
      <c r="S1799"/>
      <c r="T1799"/>
      <c r="U1799"/>
      <c r="V1799"/>
      <c r="W1799"/>
      <c r="X1799"/>
      <c r="Y1799"/>
    </row>
    <row r="1800" spans="10:25" ht="15" customHeight="1">
      <c r="J1800"/>
      <c r="K1800"/>
      <c r="L1800"/>
      <c r="M1800"/>
      <c r="N1800"/>
      <c r="O1800"/>
      <c r="P1800"/>
      <c r="Q1800"/>
      <c r="R1800"/>
      <c r="S1800"/>
      <c r="T1800"/>
      <c r="U1800"/>
      <c r="V1800"/>
      <c r="W1800"/>
      <c r="X1800"/>
      <c r="Y1800"/>
    </row>
    <row r="1801" spans="10:25" ht="15" customHeight="1">
      <c r="J1801"/>
      <c r="K1801"/>
      <c r="L1801"/>
      <c r="M1801"/>
      <c r="N1801"/>
      <c r="O1801"/>
      <c r="P1801"/>
      <c r="Q1801"/>
      <c r="R1801"/>
      <c r="S1801"/>
      <c r="T1801"/>
      <c r="U1801"/>
      <c r="V1801"/>
      <c r="W1801"/>
      <c r="X1801"/>
      <c r="Y1801"/>
    </row>
    <row r="1802" spans="10:25" ht="15" customHeight="1">
      <c r="J1802"/>
      <c r="K1802"/>
      <c r="L1802"/>
      <c r="M1802"/>
      <c r="N1802"/>
      <c r="O1802"/>
      <c r="P1802"/>
      <c r="Q1802"/>
      <c r="R1802"/>
      <c r="S1802"/>
      <c r="T1802"/>
      <c r="U1802"/>
      <c r="V1802"/>
      <c r="W1802"/>
      <c r="X1802"/>
      <c r="Y1802"/>
    </row>
    <row r="1803" spans="10:25" ht="15" customHeight="1">
      <c r="J1803"/>
      <c r="K1803"/>
      <c r="L1803"/>
      <c r="M1803"/>
      <c r="N1803"/>
      <c r="O1803"/>
      <c r="P1803"/>
      <c r="Q1803"/>
      <c r="R1803"/>
      <c r="S1803"/>
      <c r="T1803"/>
      <c r="U1803"/>
      <c r="V1803"/>
      <c r="W1803"/>
      <c r="X1803"/>
      <c r="Y1803"/>
    </row>
    <row r="1804" spans="10:25" ht="15" customHeight="1">
      <c r="J1804"/>
      <c r="K1804"/>
      <c r="L1804"/>
      <c r="M1804"/>
      <c r="N1804"/>
      <c r="O1804"/>
      <c r="P1804"/>
      <c r="Q1804"/>
      <c r="R1804"/>
      <c r="S1804"/>
      <c r="T1804"/>
      <c r="U1804"/>
      <c r="V1804"/>
      <c r="W1804"/>
      <c r="X1804"/>
      <c r="Y1804"/>
    </row>
    <row r="1805" spans="10:25" ht="15" customHeight="1">
      <c r="J1805"/>
      <c r="K1805"/>
      <c r="L1805"/>
      <c r="M1805"/>
      <c r="N1805"/>
      <c r="O1805"/>
      <c r="P1805"/>
      <c r="Q1805"/>
      <c r="R1805"/>
      <c r="S1805"/>
      <c r="T1805"/>
      <c r="U1805"/>
      <c r="V1805"/>
      <c r="W1805"/>
      <c r="X1805"/>
      <c r="Y1805"/>
    </row>
    <row r="1806" spans="10:25" ht="15" customHeight="1">
      <c r="J1806"/>
      <c r="K1806"/>
      <c r="L1806"/>
      <c r="M1806"/>
      <c r="N1806"/>
      <c r="O1806"/>
      <c r="P1806"/>
      <c r="Q1806"/>
      <c r="R1806"/>
      <c r="S1806"/>
      <c r="T1806"/>
      <c r="U1806"/>
      <c r="V1806"/>
      <c r="W1806"/>
      <c r="X1806"/>
      <c r="Y1806"/>
    </row>
    <row r="1807" spans="10:25" ht="15" customHeight="1">
      <c r="J1807"/>
      <c r="K1807"/>
      <c r="L1807"/>
      <c r="M1807"/>
      <c r="N1807"/>
      <c r="O1807"/>
      <c r="P1807"/>
      <c r="Q1807"/>
      <c r="R1807"/>
      <c r="S1807"/>
      <c r="T1807"/>
      <c r="U1807"/>
      <c r="V1807"/>
      <c r="W1807"/>
      <c r="X1807"/>
      <c r="Y1807"/>
    </row>
    <row r="1808" spans="10:25" ht="15" customHeight="1">
      <c r="J1808"/>
      <c r="K1808"/>
      <c r="L1808"/>
      <c r="M1808"/>
      <c r="N1808"/>
      <c r="O1808"/>
      <c r="P1808"/>
      <c r="Q1808"/>
      <c r="R1808"/>
      <c r="S1808"/>
      <c r="T1808"/>
      <c r="U1808"/>
      <c r="V1808"/>
      <c r="W1808"/>
      <c r="X1808"/>
      <c r="Y1808"/>
    </row>
    <row r="1809" spans="10:25" ht="15" customHeight="1">
      <c r="J1809"/>
      <c r="K1809"/>
      <c r="L1809"/>
      <c r="M1809"/>
      <c r="N1809"/>
      <c r="O1809"/>
      <c r="P1809"/>
      <c r="Q1809"/>
      <c r="R1809"/>
      <c r="S1809"/>
      <c r="T1809"/>
      <c r="U1809"/>
      <c r="V1809"/>
      <c r="W1809"/>
      <c r="X1809"/>
      <c r="Y1809"/>
    </row>
    <row r="1810" spans="10:25" ht="15" customHeight="1">
      <c r="J1810"/>
      <c r="K1810"/>
      <c r="L1810"/>
      <c r="M1810"/>
      <c r="N1810"/>
      <c r="O1810"/>
      <c r="P1810"/>
      <c r="Q1810"/>
      <c r="R1810"/>
      <c r="S1810"/>
      <c r="T1810"/>
      <c r="U1810"/>
      <c r="V1810"/>
      <c r="W1810"/>
      <c r="X1810"/>
      <c r="Y1810"/>
    </row>
    <row r="1811" spans="10:25" ht="15" customHeight="1">
      <c r="J1811"/>
      <c r="K1811"/>
      <c r="L1811"/>
      <c r="M1811"/>
      <c r="N1811"/>
      <c r="O1811"/>
      <c r="P1811"/>
      <c r="Q1811"/>
      <c r="R1811"/>
      <c r="S1811"/>
      <c r="T1811"/>
      <c r="U1811"/>
      <c r="V1811"/>
      <c r="W1811"/>
      <c r="X1811"/>
      <c r="Y1811"/>
    </row>
    <row r="1812" spans="10:25" ht="15" customHeight="1">
      <c r="J1812"/>
      <c r="K1812"/>
      <c r="L1812"/>
      <c r="M1812"/>
      <c r="N1812"/>
      <c r="O1812"/>
      <c r="P1812"/>
      <c r="Q1812"/>
      <c r="R1812"/>
      <c r="S1812"/>
      <c r="T1812"/>
      <c r="U1812"/>
      <c r="V1812"/>
      <c r="W1812"/>
      <c r="X1812"/>
      <c r="Y1812"/>
    </row>
    <row r="1813" spans="10:25" ht="15" customHeight="1">
      <c r="J1813"/>
      <c r="K1813"/>
      <c r="L1813"/>
      <c r="M1813"/>
      <c r="N1813"/>
      <c r="O1813"/>
      <c r="P1813"/>
      <c r="Q1813"/>
      <c r="R1813"/>
      <c r="S1813"/>
      <c r="T1813"/>
      <c r="U1813"/>
      <c r="V1813"/>
      <c r="W1813"/>
      <c r="X1813"/>
      <c r="Y1813"/>
    </row>
    <row r="1814" spans="10:25" ht="15" customHeight="1">
      <c r="J1814"/>
      <c r="K1814"/>
      <c r="L1814"/>
      <c r="M1814"/>
      <c r="N1814"/>
      <c r="O1814"/>
      <c r="P1814"/>
      <c r="Q1814"/>
      <c r="R1814"/>
      <c r="S1814"/>
      <c r="T1814"/>
      <c r="U1814"/>
      <c r="V1814"/>
      <c r="W1814"/>
      <c r="X1814"/>
      <c r="Y1814"/>
    </row>
    <row r="1815" spans="10:25" ht="15" customHeight="1">
      <c r="J1815"/>
      <c r="K1815"/>
      <c r="L1815"/>
      <c r="M1815"/>
      <c r="N1815"/>
      <c r="O1815"/>
      <c r="P1815"/>
      <c r="Q1815"/>
      <c r="R1815"/>
      <c r="S1815"/>
      <c r="T1815"/>
      <c r="U1815"/>
      <c r="V1815"/>
      <c r="W1815"/>
      <c r="X1815"/>
      <c r="Y1815"/>
    </row>
    <row r="1816" spans="10:25" ht="15" customHeight="1">
      <c r="J1816"/>
      <c r="K1816"/>
      <c r="L1816"/>
      <c r="M1816"/>
      <c r="N1816"/>
      <c r="O1816"/>
      <c r="P1816"/>
      <c r="Q1816"/>
      <c r="R1816"/>
      <c r="S1816"/>
      <c r="T1816"/>
      <c r="U1816"/>
      <c r="V1816"/>
      <c r="W1816"/>
      <c r="X1816"/>
      <c r="Y1816"/>
    </row>
    <row r="1817" spans="10:25" ht="15" customHeight="1">
      <c r="J1817"/>
      <c r="K1817"/>
      <c r="L1817"/>
      <c r="M1817"/>
      <c r="N1817"/>
      <c r="O1817"/>
      <c r="P1817"/>
      <c r="Q1817"/>
      <c r="R1817"/>
      <c r="S1817"/>
      <c r="T1817"/>
      <c r="U1817"/>
      <c r="V1817"/>
      <c r="W1817"/>
      <c r="X1817"/>
      <c r="Y1817"/>
    </row>
    <row r="1818" spans="10:25" ht="15" customHeight="1">
      <c r="J1818"/>
      <c r="K1818"/>
      <c r="L1818"/>
      <c r="M1818"/>
      <c r="N1818"/>
      <c r="O1818"/>
      <c r="P1818"/>
      <c r="Q1818"/>
      <c r="R1818"/>
      <c r="S1818"/>
      <c r="T1818"/>
      <c r="U1818"/>
      <c r="V1818"/>
      <c r="W1818"/>
      <c r="X1818"/>
      <c r="Y1818"/>
    </row>
    <row r="1819" spans="10:25" ht="15" customHeight="1">
      <c r="J1819"/>
      <c r="K1819"/>
      <c r="L1819"/>
      <c r="M1819"/>
      <c r="N1819"/>
      <c r="O1819"/>
      <c r="P1819"/>
      <c r="Q1819"/>
      <c r="R1819"/>
      <c r="S1819"/>
      <c r="T1819"/>
      <c r="U1819"/>
      <c r="V1819"/>
      <c r="W1819"/>
      <c r="X1819"/>
      <c r="Y1819"/>
    </row>
    <row r="1820" spans="10:25" ht="15" customHeight="1">
      <c r="J1820"/>
      <c r="K1820"/>
      <c r="L1820"/>
      <c r="M1820"/>
      <c r="N1820"/>
      <c r="O1820"/>
      <c r="P1820"/>
      <c r="Q1820"/>
      <c r="R1820"/>
      <c r="S1820"/>
      <c r="T1820"/>
      <c r="U1820"/>
      <c r="V1820"/>
      <c r="W1820"/>
      <c r="X1820"/>
      <c r="Y1820"/>
    </row>
    <row r="1821" spans="10:25" ht="15" customHeight="1">
      <c r="J1821"/>
      <c r="K1821"/>
      <c r="L1821"/>
      <c r="M1821"/>
      <c r="N1821"/>
      <c r="O1821"/>
      <c r="P1821"/>
      <c r="Q1821"/>
      <c r="R1821"/>
      <c r="S1821"/>
      <c r="T1821"/>
      <c r="U1821"/>
      <c r="V1821"/>
      <c r="W1821"/>
      <c r="X1821"/>
      <c r="Y1821"/>
    </row>
    <row r="1822" spans="10:25" ht="15" customHeight="1">
      <c r="J1822"/>
      <c r="K1822"/>
      <c r="L1822"/>
      <c r="M1822"/>
      <c r="N1822"/>
      <c r="O1822"/>
      <c r="P1822"/>
      <c r="Q1822"/>
      <c r="R1822"/>
      <c r="S1822"/>
      <c r="T1822"/>
      <c r="U1822"/>
      <c r="V1822"/>
      <c r="W1822"/>
      <c r="X1822"/>
      <c r="Y1822"/>
    </row>
    <row r="1823" spans="10:25" ht="15" customHeight="1">
      <c r="J1823"/>
      <c r="K1823"/>
      <c r="L1823"/>
      <c r="M1823"/>
      <c r="N1823"/>
      <c r="O1823"/>
      <c r="P1823"/>
      <c r="Q1823"/>
      <c r="R1823"/>
      <c r="S1823"/>
      <c r="T1823"/>
      <c r="U1823"/>
      <c r="V1823"/>
      <c r="W1823"/>
      <c r="X1823"/>
      <c r="Y1823"/>
    </row>
    <row r="1824" spans="10:25" ht="15" customHeight="1">
      <c r="J1824"/>
      <c r="K1824"/>
      <c r="L1824"/>
      <c r="M1824"/>
      <c r="N1824"/>
      <c r="O1824"/>
      <c r="P1824"/>
      <c r="Q1824"/>
      <c r="R1824"/>
      <c r="S1824"/>
      <c r="T1824"/>
      <c r="U1824"/>
      <c r="V1824"/>
      <c r="W1824"/>
      <c r="X1824"/>
      <c r="Y1824"/>
    </row>
    <row r="1825" spans="10:25" ht="15" customHeight="1">
      <c r="J1825"/>
      <c r="K1825"/>
      <c r="L1825"/>
      <c r="M1825"/>
      <c r="N1825"/>
      <c r="O1825"/>
      <c r="P1825"/>
      <c r="Q1825"/>
      <c r="R1825"/>
      <c r="S1825"/>
      <c r="T1825"/>
      <c r="U1825"/>
      <c r="V1825"/>
      <c r="W1825"/>
      <c r="X1825"/>
      <c r="Y1825"/>
    </row>
    <row r="1826" spans="10:25" ht="15" customHeight="1">
      <c r="J1826"/>
      <c r="K1826"/>
      <c r="L1826"/>
      <c r="M1826"/>
      <c r="N1826"/>
      <c r="O1826"/>
      <c r="P1826"/>
      <c r="Q1826"/>
      <c r="R1826"/>
      <c r="S1826"/>
      <c r="T1826"/>
      <c r="U1826"/>
      <c r="V1826"/>
      <c r="W1826"/>
      <c r="X1826"/>
      <c r="Y1826"/>
    </row>
    <row r="1827" spans="10:25" ht="15" customHeight="1">
      <c r="J1827"/>
      <c r="K1827"/>
      <c r="L1827"/>
      <c r="M1827"/>
      <c r="N1827"/>
      <c r="O1827"/>
      <c r="P1827"/>
      <c r="Q1827"/>
      <c r="R1827"/>
      <c r="S1827"/>
      <c r="T1827"/>
      <c r="U1827"/>
      <c r="V1827"/>
      <c r="W1827"/>
      <c r="X1827"/>
      <c r="Y1827"/>
    </row>
    <row r="1828" spans="10:25" ht="15" customHeight="1">
      <c r="J1828"/>
      <c r="K1828"/>
      <c r="L1828"/>
      <c r="M1828"/>
      <c r="N1828"/>
      <c r="O1828"/>
      <c r="P1828"/>
      <c r="Q1828"/>
      <c r="R1828"/>
      <c r="S1828"/>
      <c r="T1828"/>
      <c r="U1828"/>
      <c r="V1828"/>
      <c r="W1828"/>
      <c r="X1828"/>
      <c r="Y1828"/>
    </row>
    <row r="1829" spans="10:25" ht="15" customHeight="1">
      <c r="J1829"/>
      <c r="K1829"/>
      <c r="L1829"/>
      <c r="M1829"/>
      <c r="N1829"/>
      <c r="O1829"/>
      <c r="P1829"/>
      <c r="Q1829"/>
      <c r="R1829"/>
      <c r="S1829"/>
      <c r="T1829"/>
      <c r="U1829"/>
      <c r="V1829"/>
      <c r="W1829"/>
      <c r="X1829"/>
      <c r="Y1829"/>
    </row>
    <row r="1830" spans="10:25" ht="15" customHeight="1">
      <c r="J1830"/>
      <c r="K1830"/>
      <c r="L1830"/>
      <c r="M1830"/>
      <c r="N1830"/>
      <c r="O1830"/>
      <c r="P1830"/>
      <c r="Q1830"/>
      <c r="R1830"/>
      <c r="S1830"/>
      <c r="T1830"/>
      <c r="U1830"/>
      <c r="V1830"/>
      <c r="W1830"/>
      <c r="X1830"/>
      <c r="Y1830"/>
    </row>
    <row r="1831" spans="10:25" ht="15" customHeight="1">
      <c r="J1831"/>
      <c r="K1831"/>
      <c r="L1831"/>
      <c r="M1831"/>
      <c r="N1831"/>
      <c r="O1831"/>
      <c r="P1831"/>
      <c r="Q1831"/>
      <c r="R1831"/>
      <c r="S1831"/>
      <c r="T1831"/>
      <c r="U1831"/>
      <c r="V1831"/>
      <c r="W1831"/>
      <c r="X1831"/>
      <c r="Y1831"/>
    </row>
    <row r="1832" spans="10:25" ht="15" customHeight="1">
      <c r="J1832"/>
      <c r="K1832"/>
      <c r="L1832"/>
      <c r="M1832"/>
      <c r="N1832"/>
      <c r="O1832"/>
      <c r="P1832"/>
      <c r="Q1832"/>
      <c r="R1832"/>
      <c r="S1832"/>
      <c r="T1832"/>
      <c r="U1832"/>
      <c r="V1832"/>
      <c r="W1832"/>
      <c r="X1832"/>
      <c r="Y1832"/>
    </row>
    <row r="1833" spans="10:25" ht="15" customHeight="1">
      <c r="J1833"/>
      <c r="K1833"/>
      <c r="L1833"/>
      <c r="M1833"/>
      <c r="N1833"/>
      <c r="O1833"/>
      <c r="P1833"/>
      <c r="Q1833"/>
      <c r="R1833"/>
      <c r="S1833"/>
      <c r="T1833"/>
      <c r="U1833"/>
      <c r="V1833"/>
      <c r="W1833"/>
      <c r="X1833"/>
      <c r="Y1833"/>
    </row>
    <row r="1834" spans="10:25" ht="15" customHeight="1">
      <c r="J1834"/>
      <c r="K1834"/>
      <c r="L1834"/>
      <c r="M1834"/>
      <c r="N1834"/>
      <c r="O1834"/>
      <c r="P1834"/>
      <c r="Q1834"/>
      <c r="R1834"/>
      <c r="S1834"/>
      <c r="T1834"/>
      <c r="U1834"/>
      <c r="V1834"/>
      <c r="W1834"/>
      <c r="X1834"/>
      <c r="Y1834"/>
    </row>
    <row r="1835" spans="10:25" ht="15" customHeight="1">
      <c r="J1835"/>
      <c r="K1835"/>
      <c r="L1835"/>
      <c r="M1835"/>
      <c r="N1835"/>
      <c r="O1835"/>
      <c r="P1835"/>
      <c r="Q1835"/>
      <c r="R1835"/>
      <c r="S1835"/>
      <c r="T1835"/>
      <c r="U1835"/>
      <c r="V1835"/>
      <c r="W1835"/>
      <c r="X1835"/>
      <c r="Y1835"/>
    </row>
    <row r="1836" spans="10:25" ht="15" customHeight="1">
      <c r="J1836"/>
      <c r="K1836"/>
      <c r="L1836"/>
      <c r="M1836"/>
      <c r="N1836"/>
      <c r="O1836"/>
      <c r="P1836"/>
      <c r="Q1836"/>
      <c r="R1836"/>
      <c r="S1836"/>
      <c r="T1836"/>
      <c r="U1836"/>
      <c r="V1836"/>
      <c r="W1836"/>
      <c r="X1836"/>
      <c r="Y1836"/>
    </row>
    <row r="1837" spans="10:25" ht="15" customHeight="1">
      <c r="J1837"/>
      <c r="K1837"/>
      <c r="L1837"/>
      <c r="M1837"/>
      <c r="N1837"/>
      <c r="O1837"/>
      <c r="P1837"/>
      <c r="Q1837"/>
      <c r="R1837"/>
      <c r="S1837"/>
      <c r="T1837"/>
      <c r="U1837"/>
      <c r="V1837"/>
      <c r="W1837"/>
      <c r="X1837"/>
      <c r="Y1837"/>
    </row>
    <row r="1838" spans="10:25" ht="15" customHeight="1">
      <c r="J1838"/>
      <c r="K1838"/>
      <c r="L1838"/>
      <c r="M1838"/>
      <c r="N1838"/>
      <c r="O1838"/>
      <c r="P1838"/>
      <c r="Q1838"/>
      <c r="R1838"/>
      <c r="S1838"/>
      <c r="T1838"/>
      <c r="U1838"/>
      <c r="V1838"/>
      <c r="W1838"/>
      <c r="X1838"/>
      <c r="Y1838"/>
    </row>
    <row r="1839" spans="10:25" ht="15" customHeight="1">
      <c r="J1839"/>
      <c r="K1839"/>
      <c r="L1839"/>
      <c r="M1839"/>
      <c r="N1839"/>
      <c r="O1839"/>
      <c r="P1839"/>
      <c r="Q1839"/>
      <c r="R1839"/>
      <c r="S1839"/>
      <c r="T1839"/>
      <c r="U1839"/>
      <c r="V1839"/>
      <c r="W1839"/>
      <c r="X1839"/>
      <c r="Y1839"/>
    </row>
    <row r="1840" spans="10:25" ht="15" customHeight="1">
      <c r="J1840"/>
      <c r="K1840"/>
      <c r="L1840"/>
      <c r="M1840"/>
      <c r="N1840"/>
      <c r="O1840"/>
      <c r="P1840"/>
      <c r="Q1840"/>
      <c r="R1840"/>
      <c r="S1840"/>
      <c r="T1840"/>
      <c r="U1840"/>
      <c r="V1840"/>
      <c r="W1840"/>
      <c r="X1840"/>
      <c r="Y1840"/>
    </row>
    <row r="1841" spans="10:25" ht="15" customHeight="1">
      <c r="J1841"/>
      <c r="K1841"/>
      <c r="L1841"/>
      <c r="M1841"/>
      <c r="N1841"/>
      <c r="O1841"/>
      <c r="P1841"/>
      <c r="Q1841"/>
      <c r="R1841"/>
      <c r="S1841"/>
      <c r="T1841"/>
      <c r="U1841"/>
      <c r="V1841"/>
      <c r="W1841"/>
      <c r="X1841"/>
      <c r="Y1841"/>
    </row>
    <row r="1842" spans="10:25" ht="15" customHeight="1">
      <c r="J1842"/>
      <c r="K1842"/>
      <c r="L1842"/>
      <c r="M1842"/>
      <c r="N1842"/>
      <c r="O1842"/>
      <c r="P1842"/>
      <c r="Q1842"/>
      <c r="R1842"/>
      <c r="S1842"/>
      <c r="T1842"/>
      <c r="U1842"/>
      <c r="V1842"/>
      <c r="W1842"/>
      <c r="X1842"/>
      <c r="Y1842"/>
    </row>
    <row r="1843" spans="10:25" ht="15" customHeight="1">
      <c r="J1843"/>
      <c r="K1843"/>
      <c r="L1843"/>
      <c r="M1843"/>
      <c r="N1843"/>
      <c r="O1843"/>
      <c r="P1843"/>
      <c r="Q1843"/>
      <c r="R1843"/>
      <c r="S1843"/>
      <c r="T1843"/>
      <c r="U1843"/>
      <c r="V1843"/>
      <c r="W1843"/>
      <c r="X1843"/>
      <c r="Y1843"/>
    </row>
    <row r="1844" spans="10:25" ht="15" customHeight="1">
      <c r="J1844"/>
      <c r="K1844"/>
      <c r="L1844"/>
      <c r="M1844"/>
      <c r="N1844"/>
      <c r="O1844"/>
      <c r="P1844"/>
      <c r="Q1844"/>
      <c r="R1844"/>
      <c r="S1844"/>
      <c r="T1844"/>
      <c r="U1844"/>
      <c r="V1844"/>
      <c r="W1844"/>
      <c r="X1844"/>
      <c r="Y1844"/>
    </row>
    <row r="1845" spans="10:25" ht="15" customHeight="1">
      <c r="J1845"/>
      <c r="K1845"/>
      <c r="L1845"/>
      <c r="M1845"/>
      <c r="N1845"/>
      <c r="O1845"/>
      <c r="P1845"/>
      <c r="Q1845"/>
      <c r="R1845"/>
      <c r="S1845"/>
      <c r="T1845"/>
      <c r="U1845"/>
      <c r="V1845"/>
      <c r="W1845"/>
      <c r="X1845"/>
      <c r="Y1845"/>
    </row>
    <row r="1846" spans="10:25" ht="15" customHeight="1">
      <c r="J1846"/>
      <c r="K1846"/>
      <c r="L1846"/>
      <c r="M1846"/>
      <c r="N1846"/>
      <c r="O1846"/>
      <c r="P1846"/>
      <c r="Q1846"/>
      <c r="R1846"/>
      <c r="S1846"/>
      <c r="T1846"/>
      <c r="U1846"/>
      <c r="V1846"/>
      <c r="W1846"/>
      <c r="X1846"/>
      <c r="Y1846"/>
    </row>
    <row r="1847" spans="10:25" ht="15" customHeight="1">
      <c r="J1847"/>
      <c r="K1847"/>
      <c r="L1847"/>
      <c r="M1847"/>
      <c r="N1847"/>
      <c r="O1847"/>
      <c r="P1847"/>
      <c r="Q1847"/>
      <c r="R1847"/>
      <c r="S1847"/>
      <c r="T1847"/>
      <c r="U1847"/>
      <c r="V1847"/>
      <c r="W1847"/>
      <c r="X1847"/>
      <c r="Y1847"/>
    </row>
    <row r="1848" spans="10:25" ht="15" customHeight="1">
      <c r="J1848"/>
      <c r="K1848"/>
      <c r="L1848"/>
      <c r="M1848"/>
      <c r="N1848"/>
      <c r="O1848"/>
      <c r="P1848"/>
      <c r="Q1848"/>
      <c r="R1848"/>
      <c r="S1848"/>
      <c r="T1848"/>
      <c r="U1848"/>
      <c r="V1848"/>
      <c r="W1848"/>
      <c r="X1848"/>
      <c r="Y1848"/>
    </row>
    <row r="1849" spans="10:25" ht="15" customHeight="1">
      <c r="J1849"/>
      <c r="K1849"/>
      <c r="L1849"/>
      <c r="M1849"/>
      <c r="N1849"/>
      <c r="O1849"/>
      <c r="P1849"/>
      <c r="Q1849"/>
      <c r="R1849"/>
      <c r="S1849"/>
      <c r="T1849"/>
      <c r="U1849"/>
      <c r="V1849"/>
      <c r="W1849"/>
      <c r="X1849"/>
      <c r="Y1849"/>
    </row>
    <row r="1850" spans="10:25" ht="15" customHeight="1">
      <c r="J1850"/>
      <c r="K1850"/>
      <c r="L1850"/>
      <c r="M1850"/>
      <c r="N1850"/>
      <c r="O1850"/>
      <c r="P1850"/>
      <c r="Q1850"/>
      <c r="R1850"/>
      <c r="S1850"/>
      <c r="T1850"/>
      <c r="U1850"/>
      <c r="V1850"/>
      <c r="W1850"/>
      <c r="X1850"/>
      <c r="Y1850"/>
    </row>
    <row r="1851" spans="10:25" ht="15" customHeight="1">
      <c r="J1851"/>
      <c r="K1851"/>
      <c r="L1851"/>
      <c r="M1851"/>
      <c r="N1851"/>
      <c r="O1851"/>
      <c r="P1851"/>
      <c r="Q1851"/>
      <c r="R1851"/>
      <c r="S1851"/>
      <c r="T1851"/>
      <c r="U1851"/>
      <c r="V1851"/>
      <c r="W1851"/>
      <c r="X1851"/>
      <c r="Y1851"/>
    </row>
    <row r="1852" spans="10:25" ht="15" customHeight="1">
      <c r="J1852"/>
      <c r="K1852"/>
      <c r="L1852"/>
      <c r="M1852"/>
      <c r="N1852"/>
      <c r="O1852"/>
      <c r="P1852"/>
      <c r="Q1852"/>
      <c r="R1852"/>
      <c r="S1852"/>
      <c r="T1852"/>
      <c r="U1852"/>
      <c r="V1852"/>
      <c r="W1852"/>
      <c r="X1852"/>
      <c r="Y1852"/>
    </row>
    <row r="1853" spans="10:25" ht="15" customHeight="1">
      <c r="J1853"/>
      <c r="K1853"/>
      <c r="L1853"/>
      <c r="M1853"/>
      <c r="N1853"/>
      <c r="O1853"/>
      <c r="P1853"/>
      <c r="Q1853"/>
      <c r="R1853"/>
      <c r="S1853"/>
      <c r="T1853"/>
      <c r="U1853"/>
      <c r="V1853"/>
      <c r="W1853"/>
      <c r="X1853"/>
      <c r="Y1853"/>
    </row>
    <row r="1854" spans="10:25" ht="15" customHeight="1">
      <c r="J1854"/>
      <c r="K1854"/>
      <c r="L1854"/>
      <c r="M1854"/>
      <c r="N1854"/>
      <c r="O1854"/>
      <c r="P1854"/>
      <c r="Q1854"/>
      <c r="R1854"/>
      <c r="S1854"/>
      <c r="T1854"/>
      <c r="U1854"/>
      <c r="V1854"/>
      <c r="W1854"/>
      <c r="X1854"/>
      <c r="Y1854"/>
    </row>
    <row r="1855" spans="10:25" ht="15" customHeight="1">
      <c r="J1855"/>
      <c r="K1855"/>
      <c r="L1855"/>
      <c r="M1855"/>
      <c r="N1855"/>
      <c r="O1855"/>
      <c r="P1855"/>
      <c r="Q1855"/>
      <c r="R1855"/>
      <c r="S1855"/>
      <c r="T1855"/>
      <c r="U1855"/>
      <c r="V1855"/>
      <c r="W1855"/>
      <c r="X1855"/>
      <c r="Y1855"/>
    </row>
    <row r="1856" spans="10:25" ht="15" customHeight="1">
      <c r="J1856"/>
      <c r="K1856"/>
      <c r="L1856"/>
      <c r="M1856"/>
      <c r="N1856"/>
      <c r="O1856"/>
      <c r="P1856"/>
      <c r="Q1856"/>
      <c r="R1856"/>
      <c r="S1856"/>
      <c r="T1856"/>
      <c r="U1856"/>
      <c r="V1856"/>
      <c r="W1856"/>
      <c r="X1856"/>
      <c r="Y1856"/>
    </row>
    <row r="1857" spans="10:25" ht="15" customHeight="1">
      <c r="J1857"/>
      <c r="K1857"/>
      <c r="L1857"/>
      <c r="M1857"/>
      <c r="N1857"/>
      <c r="O1857"/>
      <c r="P1857"/>
      <c r="Q1857"/>
      <c r="R1857"/>
      <c r="S1857"/>
      <c r="T1857"/>
      <c r="U1857"/>
      <c r="V1857"/>
      <c r="W1857"/>
      <c r="X1857"/>
      <c r="Y1857"/>
    </row>
    <row r="1858" spans="10:25" ht="15" customHeight="1">
      <c r="J1858"/>
      <c r="K1858"/>
      <c r="L1858"/>
      <c r="M1858"/>
      <c r="N1858"/>
      <c r="O1858"/>
      <c r="P1858"/>
      <c r="Q1858"/>
      <c r="R1858"/>
      <c r="S1858"/>
      <c r="T1858"/>
      <c r="U1858"/>
      <c r="V1858"/>
      <c r="W1858"/>
      <c r="X1858"/>
      <c r="Y1858"/>
    </row>
    <row r="1859" spans="10:25" ht="15" customHeight="1">
      <c r="J1859"/>
      <c r="K1859"/>
      <c r="L1859"/>
      <c r="M1859"/>
      <c r="N1859"/>
      <c r="O1859"/>
      <c r="P1859"/>
      <c r="Q1859"/>
      <c r="R1859"/>
      <c r="S1859"/>
      <c r="T1859"/>
      <c r="U1859"/>
      <c r="V1859"/>
      <c r="W1859"/>
      <c r="X1859"/>
      <c r="Y1859"/>
    </row>
    <row r="1860" spans="10:25" ht="15" customHeight="1">
      <c r="J1860"/>
      <c r="K1860"/>
      <c r="L1860"/>
      <c r="M1860"/>
      <c r="N1860"/>
      <c r="O1860"/>
      <c r="P1860"/>
      <c r="Q1860"/>
      <c r="R1860"/>
      <c r="S1860"/>
      <c r="T1860"/>
      <c r="U1860"/>
      <c r="V1860"/>
      <c r="W1860"/>
      <c r="X1860"/>
      <c r="Y1860"/>
    </row>
    <row r="1861" spans="10:25" ht="15" customHeight="1">
      <c r="J1861"/>
      <c r="K1861"/>
      <c r="L1861"/>
      <c r="M1861"/>
      <c r="N1861"/>
      <c r="O1861"/>
      <c r="P1861"/>
      <c r="Q1861"/>
      <c r="R1861"/>
      <c r="S1861"/>
      <c r="T1861"/>
      <c r="U1861"/>
      <c r="V1861"/>
      <c r="W1861"/>
      <c r="X1861"/>
      <c r="Y1861"/>
    </row>
    <row r="1862" spans="10:25" ht="15" customHeight="1">
      <c r="J1862"/>
      <c r="K1862"/>
      <c r="L1862"/>
      <c r="M1862"/>
      <c r="N1862"/>
      <c r="O1862"/>
      <c r="P1862"/>
      <c r="Q1862"/>
      <c r="R1862"/>
      <c r="S1862"/>
      <c r="T1862"/>
      <c r="U1862"/>
      <c r="V1862"/>
      <c r="W1862"/>
      <c r="X1862"/>
      <c r="Y1862"/>
    </row>
    <row r="1863" spans="10:25" ht="15" customHeight="1">
      <c r="J1863"/>
      <c r="K1863"/>
      <c r="L1863"/>
      <c r="M1863"/>
      <c r="N1863"/>
      <c r="O1863"/>
      <c r="P1863"/>
      <c r="Q1863"/>
      <c r="R1863"/>
      <c r="S1863"/>
      <c r="T1863"/>
      <c r="U1863"/>
      <c r="V1863"/>
      <c r="W1863"/>
      <c r="X1863"/>
      <c r="Y1863"/>
    </row>
    <row r="1864" spans="10:25" ht="15" customHeight="1">
      <c r="J1864"/>
      <c r="K1864"/>
      <c r="L1864"/>
      <c r="M1864"/>
      <c r="N1864"/>
      <c r="O1864"/>
      <c r="P1864"/>
      <c r="Q1864"/>
      <c r="R1864"/>
      <c r="S1864"/>
      <c r="T1864"/>
      <c r="U1864"/>
      <c r="V1864"/>
      <c r="W1864"/>
      <c r="X1864"/>
      <c r="Y1864"/>
    </row>
    <row r="1865" spans="10:25" ht="15" customHeight="1">
      <c r="J1865"/>
      <c r="K1865"/>
      <c r="L1865"/>
      <c r="M1865"/>
      <c r="N1865"/>
      <c r="O1865"/>
      <c r="P1865"/>
      <c r="Q1865"/>
      <c r="R1865"/>
      <c r="S1865"/>
      <c r="T1865"/>
      <c r="U1865"/>
      <c r="V1865"/>
      <c r="W1865"/>
      <c r="X1865"/>
      <c r="Y1865"/>
    </row>
    <row r="1866" spans="10:25" ht="15" customHeight="1">
      <c r="J1866"/>
      <c r="K1866"/>
      <c r="L1866"/>
      <c r="M1866"/>
      <c r="N1866"/>
      <c r="O1866"/>
      <c r="P1866"/>
      <c r="Q1866"/>
      <c r="R1866"/>
      <c r="S1866"/>
      <c r="T1866"/>
      <c r="U1866"/>
      <c r="V1866"/>
      <c r="W1866"/>
      <c r="X1866"/>
      <c r="Y1866"/>
    </row>
    <row r="1867" spans="10:25" ht="15" customHeight="1">
      <c r="J1867"/>
      <c r="K1867"/>
      <c r="L1867"/>
      <c r="M1867"/>
      <c r="N1867"/>
      <c r="O1867"/>
      <c r="P1867"/>
      <c r="Q1867"/>
      <c r="R1867"/>
      <c r="S1867"/>
      <c r="T1867"/>
      <c r="U1867"/>
      <c r="V1867"/>
      <c r="W1867"/>
      <c r="X1867"/>
      <c r="Y1867"/>
    </row>
    <row r="1868" spans="10:25" ht="15" customHeight="1">
      <c r="J1868"/>
      <c r="K1868"/>
      <c r="L1868"/>
      <c r="M1868"/>
      <c r="N1868"/>
      <c r="O1868"/>
      <c r="P1868"/>
      <c r="Q1868"/>
      <c r="R1868"/>
      <c r="S1868"/>
      <c r="T1868"/>
      <c r="U1868"/>
      <c r="V1868"/>
      <c r="W1868"/>
      <c r="X1868"/>
      <c r="Y1868"/>
    </row>
    <row r="1869" spans="10:25" ht="15" customHeight="1">
      <c r="J1869"/>
      <c r="K1869"/>
      <c r="L1869"/>
      <c r="M1869"/>
      <c r="N1869"/>
      <c r="O1869"/>
      <c r="P1869"/>
      <c r="Q1869"/>
      <c r="R1869"/>
      <c r="S1869"/>
      <c r="T1869"/>
      <c r="U1869"/>
      <c r="V1869"/>
      <c r="W1869"/>
      <c r="X1869"/>
      <c r="Y1869"/>
    </row>
    <row r="1870" spans="10:25" ht="15" customHeight="1">
      <c r="J1870"/>
      <c r="K1870"/>
      <c r="L1870"/>
      <c r="M1870"/>
      <c r="N1870"/>
      <c r="O1870"/>
      <c r="P1870"/>
      <c r="Q1870"/>
      <c r="R1870"/>
      <c r="S1870"/>
      <c r="T1870"/>
      <c r="U1870"/>
      <c r="V1870"/>
      <c r="W1870"/>
      <c r="X1870"/>
      <c r="Y1870"/>
    </row>
    <row r="1871" spans="10:25" ht="15" customHeight="1">
      <c r="J1871"/>
      <c r="K1871"/>
      <c r="L1871"/>
      <c r="M1871"/>
      <c r="N1871"/>
      <c r="O1871"/>
      <c r="P1871"/>
      <c r="Q1871"/>
      <c r="R1871"/>
      <c r="S1871"/>
      <c r="T1871"/>
      <c r="U1871"/>
      <c r="V1871"/>
      <c r="W1871"/>
      <c r="X1871"/>
      <c r="Y1871"/>
    </row>
    <row r="1872" spans="10:25" ht="15" customHeight="1">
      <c r="J1872"/>
      <c r="K1872"/>
      <c r="L1872"/>
      <c r="M1872"/>
      <c r="N1872"/>
      <c r="O1872"/>
      <c r="P1872"/>
      <c r="Q1872"/>
      <c r="R1872"/>
      <c r="S1872"/>
      <c r="T1872"/>
      <c r="U1872"/>
      <c r="V1872"/>
      <c r="W1872"/>
      <c r="X1872"/>
      <c r="Y1872"/>
    </row>
    <row r="1873" spans="10:25" ht="15" customHeight="1">
      <c r="J1873"/>
      <c r="K1873"/>
      <c r="L1873"/>
      <c r="M1873"/>
      <c r="N1873"/>
      <c r="O1873"/>
      <c r="P1873"/>
      <c r="Q1873"/>
      <c r="R1873"/>
      <c r="S1873"/>
      <c r="T1873"/>
      <c r="U1873"/>
      <c r="V1873"/>
      <c r="W1873"/>
      <c r="X1873"/>
      <c r="Y1873"/>
    </row>
    <row r="1874" spans="10:25" ht="15" customHeight="1">
      <c r="J1874"/>
      <c r="K1874"/>
      <c r="L1874"/>
      <c r="M1874"/>
      <c r="N1874"/>
      <c r="O1874"/>
      <c r="P1874"/>
      <c r="Q1874"/>
      <c r="R1874"/>
      <c r="S1874"/>
      <c r="T1874"/>
      <c r="U1874"/>
      <c r="V1874"/>
      <c r="W1874"/>
      <c r="X1874"/>
      <c r="Y1874"/>
    </row>
    <row r="1875" spans="10:25" ht="15" customHeight="1">
      <c r="J1875"/>
      <c r="K1875"/>
      <c r="L1875"/>
      <c r="M1875"/>
      <c r="N1875"/>
      <c r="O1875"/>
      <c r="P1875"/>
      <c r="Q1875"/>
      <c r="R1875"/>
      <c r="S1875"/>
      <c r="T1875"/>
      <c r="U1875"/>
      <c r="V1875"/>
      <c r="W1875"/>
      <c r="X1875"/>
      <c r="Y1875"/>
    </row>
    <row r="1876" spans="10:25" ht="15" customHeight="1">
      <c r="J1876"/>
      <c r="K1876"/>
      <c r="L1876"/>
      <c r="M1876"/>
      <c r="N1876"/>
      <c r="O1876"/>
      <c r="P1876"/>
      <c r="Q1876"/>
      <c r="R1876"/>
      <c r="S1876"/>
      <c r="T1876"/>
      <c r="U1876"/>
      <c r="V1876"/>
      <c r="W1876"/>
      <c r="X1876"/>
      <c r="Y1876"/>
    </row>
    <row r="1877" spans="10:25" ht="15" customHeight="1">
      <c r="J1877"/>
      <c r="K1877"/>
      <c r="L1877"/>
      <c r="M1877"/>
      <c r="N1877"/>
      <c r="O1877"/>
      <c r="P1877"/>
      <c r="Q1877"/>
      <c r="R1877"/>
      <c r="S1877"/>
      <c r="T1877"/>
      <c r="U1877"/>
      <c r="V1877"/>
      <c r="W1877"/>
      <c r="X1877"/>
      <c r="Y1877"/>
    </row>
    <row r="1878" spans="10:25" ht="15" customHeight="1">
      <c r="J1878"/>
      <c r="K1878"/>
      <c r="L1878"/>
      <c r="M1878"/>
      <c r="N1878"/>
      <c r="O1878"/>
      <c r="P1878"/>
      <c r="Q1878"/>
      <c r="R1878"/>
      <c r="S1878"/>
      <c r="T1878"/>
      <c r="U1878"/>
      <c r="V1878"/>
      <c r="W1878"/>
      <c r="X1878"/>
      <c r="Y1878"/>
    </row>
    <row r="1879" spans="10:25" ht="15" customHeight="1">
      <c r="J1879"/>
      <c r="K1879"/>
      <c r="L1879"/>
      <c r="M1879"/>
      <c r="N1879"/>
      <c r="O1879"/>
      <c r="P1879"/>
      <c r="Q1879"/>
      <c r="R1879"/>
      <c r="S1879"/>
      <c r="T1879"/>
      <c r="U1879"/>
      <c r="V1879"/>
      <c r="W1879"/>
      <c r="X1879"/>
      <c r="Y1879"/>
    </row>
    <row r="1880" spans="10:25" ht="15" customHeight="1">
      <c r="J1880"/>
      <c r="K1880"/>
      <c r="L1880"/>
      <c r="M1880"/>
      <c r="N1880"/>
      <c r="O1880"/>
      <c r="P1880"/>
      <c r="Q1880"/>
      <c r="R1880"/>
      <c r="S1880"/>
      <c r="T1880"/>
      <c r="U1880"/>
      <c r="V1880"/>
      <c r="W1880"/>
      <c r="X1880"/>
      <c r="Y1880"/>
    </row>
    <row r="1881" spans="10:25" ht="15" customHeight="1">
      <c r="J1881"/>
      <c r="K1881"/>
      <c r="L1881"/>
      <c r="M1881"/>
      <c r="N1881"/>
      <c r="O1881"/>
      <c r="P1881"/>
      <c r="Q1881"/>
      <c r="R1881"/>
      <c r="S1881"/>
      <c r="T1881"/>
      <c r="U1881"/>
      <c r="V1881"/>
      <c r="W1881"/>
      <c r="X1881"/>
      <c r="Y1881"/>
    </row>
    <row r="1882" spans="10:25" ht="15" customHeight="1">
      <c r="J1882"/>
      <c r="K1882"/>
      <c r="L1882"/>
      <c r="M1882"/>
      <c r="N1882"/>
      <c r="O1882"/>
      <c r="P1882"/>
      <c r="Q1882"/>
      <c r="R1882"/>
      <c r="S1882"/>
      <c r="T1882"/>
      <c r="U1882"/>
      <c r="V1882"/>
      <c r="W1882"/>
      <c r="X1882"/>
      <c r="Y1882"/>
    </row>
    <row r="1883" spans="10:25" ht="15" customHeight="1">
      <c r="J1883"/>
      <c r="K1883"/>
      <c r="L1883"/>
      <c r="M1883"/>
      <c r="N1883"/>
      <c r="O1883"/>
      <c r="P1883"/>
      <c r="Q1883"/>
      <c r="R1883"/>
      <c r="S1883"/>
      <c r="T1883"/>
      <c r="U1883"/>
      <c r="V1883"/>
      <c r="W1883"/>
      <c r="X1883"/>
      <c r="Y1883"/>
    </row>
    <row r="1884" spans="10:25" ht="15" customHeight="1">
      <c r="J1884"/>
      <c r="K1884"/>
      <c r="L1884"/>
      <c r="M1884"/>
      <c r="N1884"/>
      <c r="O1884"/>
      <c r="P1884"/>
      <c r="Q1884"/>
      <c r="R1884"/>
      <c r="S1884"/>
      <c r="T1884"/>
      <c r="U1884"/>
      <c r="V1884"/>
      <c r="W1884"/>
      <c r="X1884"/>
      <c r="Y1884"/>
    </row>
    <row r="1885" spans="10:25" ht="15" customHeight="1">
      <c r="J1885"/>
      <c r="K1885"/>
      <c r="L1885"/>
      <c r="M1885"/>
      <c r="N1885"/>
      <c r="O1885"/>
      <c r="P1885"/>
      <c r="Q1885"/>
      <c r="R1885"/>
      <c r="S1885"/>
      <c r="T1885"/>
      <c r="U1885"/>
      <c r="V1885"/>
      <c r="W1885"/>
      <c r="X1885"/>
      <c r="Y1885"/>
    </row>
    <row r="1886" spans="10:25" ht="15" customHeight="1">
      <c r="J1886"/>
      <c r="K1886"/>
      <c r="L1886"/>
      <c r="M1886"/>
      <c r="N1886"/>
      <c r="O1886"/>
      <c r="P1886"/>
      <c r="Q1886"/>
      <c r="R1886"/>
      <c r="S1886"/>
      <c r="T1886"/>
      <c r="U1886"/>
      <c r="V1886"/>
      <c r="W1886"/>
      <c r="X1886"/>
      <c r="Y1886"/>
    </row>
    <row r="1887" spans="10:25" ht="15" customHeight="1">
      <c r="J1887"/>
      <c r="K1887"/>
      <c r="L1887"/>
      <c r="M1887"/>
      <c r="N1887"/>
      <c r="O1887"/>
      <c r="P1887"/>
      <c r="Q1887"/>
      <c r="R1887"/>
      <c r="S1887"/>
      <c r="T1887"/>
      <c r="U1887"/>
      <c r="V1887"/>
      <c r="W1887"/>
      <c r="X1887"/>
      <c r="Y1887"/>
    </row>
    <row r="1888" spans="10:25" ht="15" customHeight="1">
      <c r="J1888"/>
      <c r="K1888"/>
      <c r="L1888"/>
      <c r="M1888"/>
      <c r="N1888"/>
      <c r="O1888"/>
      <c r="P1888"/>
      <c r="Q1888"/>
      <c r="R1888"/>
      <c r="S1888"/>
      <c r="T1888"/>
      <c r="U1888"/>
      <c r="V1888"/>
      <c r="W1888"/>
      <c r="X1888"/>
      <c r="Y1888"/>
    </row>
    <row r="1889" spans="10:25" ht="15" customHeight="1">
      <c r="J1889"/>
      <c r="K1889"/>
      <c r="L1889"/>
      <c r="M1889"/>
      <c r="N1889"/>
      <c r="O1889"/>
      <c r="P1889"/>
      <c r="Q1889"/>
      <c r="R1889"/>
      <c r="S1889"/>
      <c r="T1889"/>
      <c r="U1889"/>
      <c r="V1889"/>
      <c r="W1889"/>
      <c r="X1889"/>
      <c r="Y1889"/>
    </row>
    <row r="1890" spans="10:25" ht="15" customHeight="1">
      <c r="J1890"/>
      <c r="K1890"/>
      <c r="L1890"/>
      <c r="M1890"/>
      <c r="N1890"/>
      <c r="O1890"/>
      <c r="P1890"/>
      <c r="Q1890"/>
      <c r="R1890"/>
      <c r="S1890"/>
      <c r="T1890"/>
      <c r="U1890"/>
      <c r="V1890"/>
      <c r="W1890"/>
      <c r="X1890"/>
      <c r="Y1890"/>
    </row>
    <row r="1891" spans="10:25" ht="15" customHeight="1">
      <c r="J1891"/>
      <c r="K1891"/>
      <c r="L1891"/>
      <c r="M1891"/>
      <c r="N1891"/>
      <c r="O1891"/>
      <c r="P1891"/>
      <c r="Q1891"/>
      <c r="R1891"/>
      <c r="S1891"/>
      <c r="T1891"/>
      <c r="U1891"/>
      <c r="V1891"/>
      <c r="W1891"/>
      <c r="X1891"/>
      <c r="Y1891"/>
    </row>
    <row r="1892" spans="10:25" ht="15" customHeight="1">
      <c r="J1892"/>
      <c r="K1892"/>
      <c r="L1892"/>
      <c r="M1892"/>
      <c r="N1892"/>
      <c r="O1892"/>
      <c r="P1892"/>
      <c r="Q1892"/>
      <c r="R1892"/>
      <c r="S1892"/>
      <c r="T1892"/>
      <c r="U1892"/>
      <c r="V1892"/>
      <c r="W1892"/>
      <c r="X1892"/>
      <c r="Y1892"/>
    </row>
    <row r="1893" spans="10:25" ht="15" customHeight="1">
      <c r="J1893"/>
      <c r="K1893"/>
      <c r="L1893"/>
      <c r="M1893"/>
      <c r="N1893"/>
      <c r="O1893"/>
      <c r="P1893"/>
      <c r="Q1893"/>
      <c r="R1893"/>
      <c r="S1893"/>
      <c r="T1893"/>
      <c r="U1893"/>
      <c r="V1893"/>
      <c r="W1893"/>
      <c r="X1893"/>
      <c r="Y1893"/>
    </row>
    <row r="1894" spans="10:25" ht="15" customHeight="1">
      <c r="J1894"/>
      <c r="K1894"/>
      <c r="L1894"/>
      <c r="M1894"/>
      <c r="N1894"/>
      <c r="O1894"/>
      <c r="P1894"/>
      <c r="Q1894"/>
      <c r="R1894"/>
      <c r="S1894"/>
      <c r="T1894"/>
      <c r="U1894"/>
      <c r="V1894"/>
      <c r="W1894"/>
      <c r="X1894"/>
      <c r="Y1894"/>
    </row>
    <row r="1895" spans="10:25" ht="15" customHeight="1">
      <c r="J1895"/>
      <c r="K1895"/>
      <c r="L1895"/>
      <c r="M1895"/>
      <c r="N1895"/>
      <c r="O1895"/>
      <c r="P1895"/>
      <c r="Q1895"/>
      <c r="R1895"/>
      <c r="S1895"/>
      <c r="T1895"/>
      <c r="U1895"/>
      <c r="V1895"/>
      <c r="W1895"/>
      <c r="X1895"/>
      <c r="Y1895"/>
    </row>
    <row r="1896" spans="10:25" ht="15" customHeight="1">
      <c r="J1896"/>
      <c r="K1896"/>
      <c r="L1896"/>
      <c r="M1896"/>
      <c r="N1896"/>
      <c r="O1896"/>
      <c r="P1896"/>
      <c r="Q1896"/>
      <c r="R1896"/>
      <c r="S1896"/>
      <c r="T1896"/>
      <c r="U1896"/>
      <c r="V1896"/>
      <c r="W1896"/>
      <c r="X1896"/>
      <c r="Y1896"/>
    </row>
    <row r="1897" spans="10:25" ht="15" customHeight="1">
      <c r="J1897"/>
      <c r="K1897"/>
      <c r="L1897"/>
      <c r="M1897"/>
      <c r="N1897"/>
      <c r="O1897"/>
      <c r="P1897"/>
      <c r="Q1897"/>
      <c r="R1897"/>
      <c r="S1897"/>
      <c r="T1897"/>
      <c r="U1897"/>
      <c r="V1897"/>
      <c r="W1897"/>
      <c r="X1897"/>
      <c r="Y1897"/>
    </row>
    <row r="1898" spans="10:25" ht="15" customHeight="1">
      <c r="J1898"/>
      <c r="K1898"/>
      <c r="L1898"/>
      <c r="M1898"/>
      <c r="N1898"/>
      <c r="O1898"/>
      <c r="P1898"/>
      <c r="Q1898"/>
      <c r="R1898"/>
      <c r="S1898"/>
      <c r="T1898"/>
      <c r="U1898"/>
      <c r="V1898"/>
      <c r="W1898"/>
      <c r="X1898"/>
      <c r="Y1898"/>
    </row>
    <row r="1899" spans="10:25" ht="15" customHeight="1">
      <c r="J1899"/>
      <c r="K1899"/>
      <c r="L1899"/>
      <c r="M1899"/>
      <c r="N1899"/>
      <c r="O1899"/>
      <c r="P1899"/>
      <c r="Q1899"/>
      <c r="R1899"/>
      <c r="S1899"/>
      <c r="T1899"/>
      <c r="U1899"/>
      <c r="V1899"/>
      <c r="W1899"/>
      <c r="X1899"/>
      <c r="Y1899"/>
    </row>
    <row r="1900" spans="10:25" ht="15" customHeight="1">
      <c r="J1900"/>
      <c r="K1900"/>
      <c r="L1900"/>
      <c r="M1900"/>
      <c r="N1900"/>
      <c r="O1900"/>
      <c r="P1900"/>
      <c r="Q1900"/>
      <c r="R1900"/>
      <c r="S1900"/>
      <c r="T1900"/>
      <c r="U1900"/>
      <c r="V1900"/>
      <c r="W1900"/>
      <c r="X1900"/>
      <c r="Y1900"/>
    </row>
    <row r="1901" spans="10:25" ht="15" customHeight="1">
      <c r="J1901"/>
      <c r="K1901"/>
      <c r="L1901"/>
      <c r="M1901"/>
      <c r="N1901"/>
      <c r="O1901"/>
      <c r="P1901"/>
      <c r="Q1901"/>
      <c r="R1901"/>
      <c r="S1901"/>
      <c r="T1901"/>
      <c r="U1901"/>
      <c r="V1901"/>
      <c r="W1901"/>
      <c r="X1901"/>
      <c r="Y1901"/>
    </row>
    <row r="1902" spans="10:25" ht="15" customHeight="1">
      <c r="J1902"/>
      <c r="K1902"/>
      <c r="L1902"/>
      <c r="M1902"/>
      <c r="N1902"/>
      <c r="O1902"/>
      <c r="P1902"/>
      <c r="Q1902"/>
      <c r="R1902"/>
      <c r="S1902"/>
      <c r="T1902"/>
      <c r="U1902"/>
      <c r="V1902"/>
      <c r="W1902"/>
      <c r="X1902"/>
      <c r="Y1902"/>
    </row>
    <row r="1903" spans="10:25" ht="15" customHeight="1">
      <c r="J1903"/>
      <c r="K1903"/>
      <c r="L1903"/>
      <c r="M1903"/>
      <c r="N1903"/>
      <c r="O1903"/>
      <c r="P1903"/>
      <c r="Q1903"/>
      <c r="R1903"/>
      <c r="S1903"/>
      <c r="T1903"/>
      <c r="U1903"/>
      <c r="V1903"/>
      <c r="W1903"/>
      <c r="X1903"/>
      <c r="Y1903"/>
    </row>
    <row r="1904" spans="10:25" ht="15" customHeight="1">
      <c r="J1904"/>
      <c r="K1904"/>
      <c r="L1904"/>
      <c r="M1904"/>
      <c r="N1904"/>
      <c r="O1904"/>
      <c r="P1904"/>
      <c r="Q1904"/>
      <c r="R1904"/>
      <c r="S1904"/>
      <c r="T1904"/>
      <c r="U1904"/>
      <c r="V1904"/>
      <c r="W1904"/>
      <c r="X1904"/>
      <c r="Y1904"/>
    </row>
    <row r="1905" spans="10:25" ht="15" customHeight="1">
      <c r="J1905"/>
      <c r="K1905"/>
      <c r="L1905"/>
      <c r="M1905"/>
      <c r="N1905"/>
      <c r="O1905"/>
      <c r="P1905"/>
      <c r="Q1905"/>
      <c r="R1905"/>
      <c r="S1905"/>
      <c r="T1905"/>
      <c r="U1905"/>
      <c r="V1905"/>
      <c r="W1905"/>
      <c r="X1905"/>
      <c r="Y1905"/>
    </row>
    <row r="1906" spans="10:25" ht="15" customHeight="1">
      <c r="J1906"/>
      <c r="K1906"/>
      <c r="L1906"/>
      <c r="M1906"/>
      <c r="N1906"/>
      <c r="O1906"/>
      <c r="P1906"/>
      <c r="Q1906"/>
      <c r="R1906"/>
      <c r="S1906"/>
      <c r="T1906"/>
      <c r="U1906"/>
      <c r="V1906"/>
      <c r="W1906"/>
      <c r="X1906"/>
      <c r="Y1906"/>
    </row>
    <row r="1907" spans="10:25" ht="15" customHeight="1">
      <c r="J1907"/>
      <c r="K1907"/>
      <c r="L1907"/>
      <c r="M1907"/>
      <c r="N1907"/>
      <c r="O1907"/>
      <c r="P1907"/>
      <c r="Q1907"/>
      <c r="R1907"/>
      <c r="S1907"/>
      <c r="T1907"/>
      <c r="U1907"/>
      <c r="V1907"/>
      <c r="W1907"/>
      <c r="X1907"/>
      <c r="Y1907"/>
    </row>
    <row r="1908" spans="10:25" ht="15" customHeight="1">
      <c r="J1908"/>
      <c r="K1908"/>
      <c r="L1908"/>
      <c r="M1908"/>
      <c r="N1908"/>
      <c r="O1908"/>
      <c r="P1908"/>
      <c r="Q1908"/>
      <c r="R1908"/>
      <c r="S1908"/>
      <c r="T1908"/>
      <c r="U1908"/>
      <c r="V1908"/>
      <c r="W1908"/>
      <c r="X1908"/>
      <c r="Y1908"/>
    </row>
    <row r="1909" spans="10:25" ht="15" customHeight="1">
      <c r="J1909"/>
      <c r="K1909"/>
      <c r="L1909"/>
      <c r="M1909"/>
      <c r="N1909"/>
      <c r="O1909"/>
      <c r="P1909"/>
      <c r="Q1909"/>
      <c r="R1909"/>
      <c r="S1909"/>
      <c r="T1909"/>
      <c r="U1909"/>
      <c r="V1909"/>
      <c r="W1909"/>
      <c r="X1909"/>
      <c r="Y1909"/>
    </row>
    <row r="1910" spans="10:25" ht="15" customHeight="1">
      <c r="J1910"/>
      <c r="K1910"/>
      <c r="L1910"/>
      <c r="M1910"/>
      <c r="N1910"/>
      <c r="O1910"/>
      <c r="P1910"/>
      <c r="Q1910"/>
      <c r="R1910"/>
      <c r="S1910"/>
      <c r="T1910"/>
      <c r="U1910"/>
      <c r="V1910"/>
      <c r="W1910"/>
      <c r="X1910"/>
      <c r="Y1910"/>
    </row>
    <row r="1911" spans="10:25" ht="15" customHeight="1">
      <c r="J1911"/>
      <c r="K1911"/>
      <c r="L1911"/>
      <c r="M1911"/>
      <c r="N1911"/>
      <c r="O1911"/>
      <c r="P1911"/>
      <c r="Q1911"/>
      <c r="R1911"/>
      <c r="S1911"/>
      <c r="T1911"/>
      <c r="U1911"/>
      <c r="V1911"/>
      <c r="W1911"/>
      <c r="X1911"/>
      <c r="Y1911"/>
    </row>
    <row r="1912" spans="10:25" ht="15" customHeight="1">
      <c r="J1912"/>
      <c r="K1912"/>
      <c r="L1912"/>
      <c r="M1912"/>
      <c r="N1912"/>
      <c r="O1912"/>
      <c r="P1912"/>
      <c r="Q1912"/>
      <c r="R1912"/>
      <c r="S1912"/>
      <c r="T1912"/>
      <c r="U1912"/>
      <c r="V1912"/>
      <c r="W1912"/>
      <c r="X1912"/>
      <c r="Y1912"/>
    </row>
    <row r="1913" spans="10:25" ht="15" customHeight="1">
      <c r="J1913"/>
      <c r="K1913"/>
      <c r="L1913"/>
      <c r="M1913"/>
      <c r="N1913"/>
      <c r="O1913"/>
      <c r="P1913"/>
      <c r="Q1913"/>
      <c r="R1913"/>
      <c r="S1913"/>
      <c r="T1913"/>
      <c r="U1913"/>
      <c r="V1913"/>
      <c r="W1913"/>
      <c r="X1913"/>
      <c r="Y1913"/>
    </row>
    <row r="1914" spans="10:25" ht="15" customHeight="1">
      <c r="J1914"/>
      <c r="K1914"/>
      <c r="L1914"/>
      <c r="M1914"/>
      <c r="N1914"/>
      <c r="O1914"/>
      <c r="P1914"/>
      <c r="Q1914"/>
      <c r="R1914"/>
      <c r="S1914"/>
      <c r="T1914"/>
      <c r="U1914"/>
      <c r="V1914"/>
      <c r="W1914"/>
      <c r="X1914"/>
      <c r="Y1914"/>
    </row>
    <row r="1915" spans="10:25" ht="15" customHeight="1">
      <c r="J1915"/>
      <c r="K1915"/>
      <c r="L1915"/>
      <c r="M1915"/>
      <c r="N1915"/>
      <c r="O1915"/>
      <c r="P1915"/>
      <c r="Q1915"/>
      <c r="R1915"/>
      <c r="S1915"/>
      <c r="T1915"/>
      <c r="U1915"/>
      <c r="V1915"/>
      <c r="W1915"/>
      <c r="X1915"/>
      <c r="Y1915"/>
    </row>
    <row r="1916" spans="10:25" ht="15" customHeight="1">
      <c r="J1916"/>
      <c r="K1916"/>
      <c r="L1916"/>
      <c r="M1916"/>
      <c r="N1916"/>
      <c r="O1916"/>
      <c r="P1916"/>
      <c r="Q1916"/>
      <c r="R1916"/>
      <c r="S1916"/>
      <c r="T1916"/>
      <c r="U1916"/>
      <c r="V1916"/>
      <c r="W1916"/>
      <c r="X1916"/>
      <c r="Y1916"/>
    </row>
    <row r="1917" spans="10:25" ht="15" customHeight="1">
      <c r="J1917"/>
      <c r="K1917"/>
      <c r="L1917"/>
      <c r="M1917"/>
      <c r="N1917"/>
      <c r="O1917"/>
      <c r="P1917"/>
      <c r="Q1917"/>
      <c r="R1917"/>
      <c r="S1917"/>
      <c r="T1917"/>
      <c r="U1917"/>
      <c r="V1917"/>
      <c r="W1917"/>
      <c r="X1917"/>
      <c r="Y1917"/>
    </row>
    <row r="1918" spans="10:25" ht="15" customHeight="1">
      <c r="J1918"/>
      <c r="K1918"/>
      <c r="L1918"/>
      <c r="M1918"/>
      <c r="N1918"/>
      <c r="O1918"/>
      <c r="P1918"/>
      <c r="Q1918"/>
      <c r="R1918"/>
      <c r="S1918"/>
      <c r="T1918"/>
      <c r="U1918"/>
      <c r="V1918"/>
      <c r="W1918"/>
      <c r="X1918"/>
      <c r="Y1918"/>
    </row>
    <row r="1919" spans="10:25" ht="15" customHeight="1">
      <c r="J1919"/>
      <c r="K1919"/>
      <c r="L1919"/>
      <c r="M1919"/>
      <c r="N1919"/>
      <c r="O1919"/>
      <c r="P1919"/>
      <c r="Q1919"/>
      <c r="R1919"/>
      <c r="S1919"/>
      <c r="T1919"/>
      <c r="U1919"/>
      <c r="V1919"/>
      <c r="W1919"/>
      <c r="X1919"/>
      <c r="Y1919"/>
    </row>
    <row r="1920" spans="10:25" ht="15" customHeight="1">
      <c r="J1920"/>
      <c r="K1920"/>
      <c r="L1920"/>
      <c r="M1920"/>
      <c r="N1920"/>
      <c r="O1920"/>
      <c r="P1920"/>
      <c r="Q1920"/>
      <c r="R1920"/>
      <c r="S1920"/>
      <c r="T1920"/>
      <c r="U1920"/>
      <c r="V1920"/>
      <c r="W1920"/>
      <c r="X1920"/>
      <c r="Y1920"/>
    </row>
    <row r="1921" spans="10:25" ht="15" customHeight="1">
      <c r="J1921"/>
      <c r="K1921"/>
      <c r="L1921"/>
      <c r="M1921"/>
      <c r="N1921"/>
      <c r="O1921"/>
      <c r="P1921"/>
      <c r="Q1921"/>
      <c r="R1921"/>
      <c r="S1921"/>
      <c r="T1921"/>
      <c r="U1921"/>
      <c r="V1921"/>
      <c r="W1921"/>
      <c r="X1921"/>
      <c r="Y1921"/>
    </row>
    <row r="1922" spans="10:25" ht="15" customHeight="1">
      <c r="J1922"/>
      <c r="K1922"/>
      <c r="L1922"/>
      <c r="M1922"/>
      <c r="N1922"/>
      <c r="O1922"/>
      <c r="P1922"/>
      <c r="Q1922"/>
      <c r="R1922"/>
      <c r="S1922"/>
      <c r="T1922"/>
      <c r="U1922"/>
      <c r="V1922"/>
      <c r="W1922"/>
      <c r="X1922"/>
      <c r="Y1922"/>
    </row>
    <row r="1923" spans="10:25" ht="15" customHeight="1">
      <c r="J1923"/>
      <c r="K1923"/>
      <c r="L1923"/>
      <c r="M1923"/>
      <c r="N1923"/>
      <c r="O1923"/>
      <c r="P1923"/>
      <c r="Q1923"/>
      <c r="R1923"/>
      <c r="S1923"/>
      <c r="T1923"/>
      <c r="U1923"/>
      <c r="V1923"/>
      <c r="W1923"/>
      <c r="X1923"/>
      <c r="Y1923"/>
    </row>
    <row r="1924" spans="10:25" ht="15" customHeight="1">
      <c r="J1924"/>
      <c r="K1924"/>
      <c r="L1924"/>
      <c r="M1924"/>
      <c r="N1924"/>
      <c r="O1924"/>
      <c r="P1924"/>
      <c r="Q1924"/>
      <c r="R1924"/>
      <c r="S1924"/>
      <c r="T1924"/>
      <c r="U1924"/>
      <c r="V1924"/>
      <c r="W1924"/>
      <c r="X1924"/>
      <c r="Y1924"/>
    </row>
    <row r="1925" spans="10:25" ht="15" customHeight="1">
      <c r="J1925"/>
      <c r="K1925"/>
      <c r="L1925"/>
      <c r="M1925"/>
      <c r="N1925"/>
      <c r="O1925"/>
      <c r="P1925"/>
      <c r="Q1925"/>
      <c r="R1925"/>
      <c r="S1925"/>
      <c r="T1925"/>
      <c r="U1925"/>
      <c r="V1925"/>
      <c r="W1925"/>
      <c r="X1925"/>
      <c r="Y1925"/>
    </row>
    <row r="1926" spans="10:25" ht="15" customHeight="1">
      <c r="J1926"/>
      <c r="K1926"/>
      <c r="L1926"/>
      <c r="M1926"/>
      <c r="N1926"/>
      <c r="O1926"/>
      <c r="P1926"/>
      <c r="Q1926"/>
      <c r="R1926"/>
      <c r="S1926"/>
      <c r="T1926"/>
      <c r="U1926"/>
      <c r="V1926"/>
      <c r="W1926"/>
      <c r="X1926"/>
      <c r="Y1926"/>
    </row>
    <row r="1927" spans="10:25" ht="15" customHeight="1">
      <c r="J1927"/>
      <c r="K1927"/>
      <c r="L1927"/>
      <c r="M1927"/>
      <c r="N1927"/>
      <c r="O1927"/>
      <c r="P1927"/>
      <c r="Q1927"/>
      <c r="R1927"/>
      <c r="S1927"/>
      <c r="T1927"/>
      <c r="U1927"/>
      <c r="V1927"/>
      <c r="W1927"/>
      <c r="X1927"/>
      <c r="Y1927"/>
    </row>
    <row r="1928" spans="10:25" ht="15" customHeight="1">
      <c r="J1928"/>
      <c r="K1928"/>
      <c r="L1928"/>
      <c r="M1928"/>
      <c r="N1928"/>
      <c r="O1928"/>
      <c r="P1928"/>
      <c r="Q1928"/>
      <c r="R1928"/>
      <c r="S1928"/>
      <c r="T1928"/>
      <c r="U1928"/>
      <c r="V1928"/>
      <c r="W1928"/>
      <c r="X1928"/>
      <c r="Y1928"/>
    </row>
    <row r="1929" spans="10:25" ht="15" customHeight="1">
      <c r="J1929"/>
      <c r="K1929"/>
      <c r="L1929"/>
      <c r="M1929"/>
      <c r="N1929"/>
      <c r="O1929"/>
      <c r="P1929"/>
      <c r="Q1929"/>
      <c r="R1929"/>
      <c r="S1929"/>
      <c r="T1929"/>
      <c r="U1929"/>
      <c r="V1929"/>
      <c r="W1929"/>
      <c r="X1929"/>
      <c r="Y1929"/>
    </row>
    <row r="1930" spans="10:25" ht="15" customHeight="1">
      <c r="J1930"/>
      <c r="K1930"/>
      <c r="L1930"/>
      <c r="M1930"/>
      <c r="N1930"/>
      <c r="O1930"/>
      <c r="P1930"/>
      <c r="Q1930"/>
      <c r="R1930"/>
      <c r="S1930"/>
      <c r="T1930"/>
      <c r="U1930"/>
      <c r="V1930"/>
      <c r="W1930"/>
      <c r="X1930"/>
      <c r="Y1930"/>
    </row>
    <row r="1931" spans="10:25" ht="15" customHeight="1">
      <c r="J1931"/>
      <c r="K1931"/>
      <c r="L1931"/>
      <c r="M1931"/>
      <c r="N1931"/>
      <c r="O1931"/>
      <c r="P1931"/>
      <c r="Q1931"/>
      <c r="R1931"/>
      <c r="S1931"/>
      <c r="T1931"/>
      <c r="U1931"/>
      <c r="V1931"/>
      <c r="W1931"/>
      <c r="X1931"/>
      <c r="Y1931"/>
    </row>
    <row r="1932" spans="10:25" ht="15" customHeight="1">
      <c r="J1932"/>
      <c r="K1932"/>
      <c r="L1932"/>
      <c r="M1932"/>
      <c r="N1932"/>
      <c r="O1932"/>
      <c r="P1932"/>
      <c r="Q1932"/>
      <c r="R1932"/>
      <c r="S1932"/>
      <c r="T1932"/>
      <c r="U1932"/>
      <c r="V1932"/>
      <c r="W1932"/>
      <c r="X1932"/>
      <c r="Y1932"/>
    </row>
    <row r="1933" spans="10:25" ht="15" customHeight="1">
      <c r="J1933"/>
      <c r="K1933"/>
      <c r="L1933"/>
      <c r="M1933"/>
      <c r="N1933"/>
      <c r="O1933"/>
      <c r="P1933"/>
      <c r="Q1933"/>
      <c r="R1933"/>
      <c r="S1933"/>
      <c r="T1933"/>
      <c r="U1933"/>
      <c r="V1933"/>
      <c r="W1933"/>
      <c r="X1933"/>
      <c r="Y1933"/>
    </row>
    <row r="1934" spans="10:25" ht="15" customHeight="1">
      <c r="J1934"/>
      <c r="K1934"/>
      <c r="L1934"/>
      <c r="M1934"/>
      <c r="N1934"/>
      <c r="O1934"/>
      <c r="P1934"/>
      <c r="Q1934"/>
      <c r="R1934"/>
      <c r="S1934"/>
      <c r="T1934"/>
      <c r="U1934"/>
      <c r="V1934"/>
      <c r="W1934"/>
      <c r="X1934"/>
      <c r="Y1934"/>
    </row>
    <row r="1935" spans="10:25" ht="15" customHeight="1">
      <c r="J1935"/>
      <c r="K1935"/>
      <c r="L1935"/>
      <c r="M1935"/>
      <c r="N1935"/>
      <c r="O1935"/>
      <c r="P1935"/>
      <c r="Q1935"/>
      <c r="R1935"/>
      <c r="S1935"/>
      <c r="T1935"/>
      <c r="U1935"/>
      <c r="V1935"/>
      <c r="W1935"/>
      <c r="X1935"/>
      <c r="Y1935"/>
    </row>
    <row r="1936" spans="10:25" ht="15" customHeight="1">
      <c r="J1936"/>
      <c r="K1936"/>
      <c r="L1936"/>
      <c r="M1936"/>
      <c r="N1936"/>
      <c r="O1936"/>
      <c r="P1936"/>
      <c r="Q1936"/>
      <c r="R1936"/>
      <c r="S1936"/>
      <c r="T1936"/>
      <c r="U1936"/>
      <c r="V1936"/>
      <c r="W1936"/>
      <c r="X1936"/>
      <c r="Y1936"/>
    </row>
    <row r="1937" spans="10:25" ht="15" customHeight="1">
      <c r="J1937"/>
      <c r="K1937"/>
      <c r="L1937"/>
      <c r="M1937"/>
      <c r="N1937"/>
      <c r="O1937"/>
      <c r="P1937"/>
      <c r="Q1937"/>
      <c r="R1937"/>
      <c r="S1937"/>
      <c r="T1937"/>
      <c r="U1937"/>
      <c r="V1937"/>
      <c r="W1937"/>
      <c r="X1937"/>
      <c r="Y1937"/>
    </row>
    <row r="1938" spans="10:25" ht="15" customHeight="1">
      <c r="J1938"/>
      <c r="K1938"/>
      <c r="L1938"/>
      <c r="M1938"/>
      <c r="N1938"/>
      <c r="O1938"/>
      <c r="P1938"/>
      <c r="Q1938"/>
      <c r="R1938"/>
      <c r="S1938"/>
      <c r="T1938"/>
      <c r="U1938"/>
      <c r="V1938"/>
      <c r="W1938"/>
      <c r="X1938"/>
      <c r="Y1938"/>
    </row>
    <row r="1939" spans="10:25" ht="15" customHeight="1">
      <c r="J1939"/>
      <c r="K1939"/>
      <c r="L1939"/>
      <c r="M1939"/>
      <c r="N1939"/>
      <c r="O1939"/>
      <c r="P1939"/>
      <c r="Q1939"/>
      <c r="R1939"/>
      <c r="S1939"/>
      <c r="T1939"/>
      <c r="U1939"/>
      <c r="V1939"/>
      <c r="W1939"/>
      <c r="X1939"/>
      <c r="Y1939"/>
    </row>
    <row r="1940" spans="10:25" ht="15" customHeight="1">
      <c r="J1940"/>
      <c r="K1940"/>
      <c r="L1940"/>
      <c r="M1940"/>
      <c r="N1940"/>
      <c r="O1940"/>
      <c r="P1940"/>
      <c r="Q1940"/>
      <c r="R1940"/>
      <c r="S1940"/>
      <c r="T1940"/>
      <c r="U1940"/>
      <c r="V1940"/>
      <c r="W1940"/>
      <c r="X1940"/>
      <c r="Y1940"/>
    </row>
    <row r="1941" spans="10:25" ht="15" customHeight="1">
      <c r="J1941"/>
      <c r="K1941"/>
      <c r="L1941"/>
      <c r="M1941"/>
      <c r="N1941"/>
      <c r="O1941"/>
      <c r="P1941"/>
      <c r="Q1941"/>
      <c r="R1941"/>
      <c r="S1941"/>
      <c r="T1941"/>
      <c r="U1941"/>
      <c r="V1941"/>
      <c r="W1941"/>
      <c r="X1941"/>
      <c r="Y1941"/>
    </row>
    <row r="1942" spans="10:25" ht="15" customHeight="1">
      <c r="J1942"/>
      <c r="K1942"/>
      <c r="L1942"/>
      <c r="M1942"/>
      <c r="N1942"/>
      <c r="O1942"/>
      <c r="P1942"/>
      <c r="Q1942"/>
      <c r="R1942"/>
      <c r="S1942"/>
      <c r="T1942"/>
      <c r="U1942"/>
      <c r="V1942"/>
      <c r="W1942"/>
      <c r="X1942"/>
      <c r="Y1942"/>
    </row>
    <row r="1943" spans="10:25" ht="15" customHeight="1">
      <c r="J1943"/>
      <c r="K1943"/>
      <c r="L1943"/>
      <c r="M1943"/>
      <c r="N1943"/>
      <c r="O1943"/>
      <c r="P1943"/>
      <c r="Q1943"/>
      <c r="R1943"/>
      <c r="S1943"/>
      <c r="T1943"/>
      <c r="U1943"/>
      <c r="V1943"/>
      <c r="W1943"/>
      <c r="X1943"/>
      <c r="Y1943"/>
    </row>
    <row r="1944" spans="10:25" ht="15" customHeight="1">
      <c r="J1944"/>
      <c r="K1944"/>
      <c r="L1944"/>
      <c r="M1944"/>
      <c r="N1944"/>
      <c r="O1944"/>
      <c r="P1944"/>
      <c r="Q1944"/>
      <c r="R1944"/>
      <c r="S1944"/>
      <c r="T1944"/>
      <c r="U1944"/>
      <c r="V1944"/>
      <c r="W1944"/>
      <c r="X1944"/>
      <c r="Y1944"/>
    </row>
    <row r="1945" spans="10:25" ht="15" customHeight="1">
      <c r="J1945"/>
      <c r="K1945"/>
      <c r="L1945"/>
      <c r="M1945"/>
      <c r="N1945"/>
      <c r="O1945"/>
      <c r="P1945"/>
      <c r="Q1945"/>
      <c r="R1945"/>
      <c r="S1945"/>
      <c r="T1945"/>
      <c r="U1945"/>
      <c r="V1945"/>
      <c r="W1945"/>
      <c r="X1945"/>
      <c r="Y1945"/>
    </row>
    <row r="1946" spans="10:25" ht="15" customHeight="1">
      <c r="J1946"/>
      <c r="K1946"/>
      <c r="L1946"/>
      <c r="M1946"/>
      <c r="N1946"/>
      <c r="O1946"/>
      <c r="P1946"/>
      <c r="Q1946"/>
      <c r="R1946"/>
      <c r="S1946"/>
      <c r="T1946"/>
      <c r="U1946"/>
      <c r="V1946"/>
      <c r="W1946"/>
      <c r="X1946"/>
      <c r="Y1946"/>
    </row>
    <row r="1947" spans="10:25" ht="15" customHeight="1">
      <c r="J1947"/>
      <c r="K1947"/>
      <c r="L1947"/>
      <c r="M1947"/>
      <c r="N1947"/>
      <c r="O1947"/>
      <c r="P1947"/>
      <c r="Q1947"/>
      <c r="R1947"/>
      <c r="S1947"/>
      <c r="T1947"/>
      <c r="U1947"/>
      <c r="V1947"/>
      <c r="W1947"/>
      <c r="X1947"/>
      <c r="Y1947"/>
    </row>
    <row r="1948" spans="10:25" ht="15" customHeight="1">
      <c r="J1948"/>
      <c r="K1948"/>
      <c r="L1948"/>
      <c r="M1948"/>
      <c r="N1948"/>
      <c r="O1948"/>
      <c r="P1948"/>
      <c r="Q1948"/>
      <c r="R1948"/>
      <c r="S1948"/>
      <c r="T1948"/>
      <c r="U1948"/>
      <c r="V1948"/>
      <c r="W1948"/>
      <c r="X1948"/>
      <c r="Y1948"/>
    </row>
    <row r="1949" spans="10:25" ht="15" customHeight="1">
      <c r="J1949"/>
      <c r="K1949"/>
      <c r="L1949"/>
      <c r="M1949"/>
      <c r="N1949"/>
      <c r="O1949"/>
      <c r="P1949"/>
      <c r="Q1949"/>
      <c r="R1949"/>
      <c r="S1949"/>
      <c r="T1949"/>
      <c r="U1949"/>
      <c r="V1949"/>
      <c r="W1949"/>
      <c r="X1949"/>
      <c r="Y1949"/>
    </row>
    <row r="1950" spans="10:25" ht="15" customHeight="1">
      <c r="J1950"/>
      <c r="K1950"/>
      <c r="L1950"/>
      <c r="M1950"/>
      <c r="N1950"/>
      <c r="O1950"/>
      <c r="P1950"/>
      <c r="Q1950"/>
      <c r="R1950"/>
      <c r="S1950"/>
      <c r="T1950"/>
      <c r="U1950"/>
      <c r="V1950"/>
      <c r="W1950"/>
      <c r="X1950"/>
      <c r="Y1950"/>
    </row>
    <row r="1951" spans="10:25" ht="15" customHeight="1">
      <c r="J1951"/>
      <c r="K1951"/>
      <c r="L1951"/>
      <c r="M1951"/>
      <c r="N1951"/>
      <c r="O1951"/>
      <c r="P1951"/>
      <c r="Q1951"/>
      <c r="R1951"/>
      <c r="S1951"/>
      <c r="T1951"/>
      <c r="U1951"/>
      <c r="V1951"/>
      <c r="W1951"/>
      <c r="X1951"/>
      <c r="Y1951"/>
    </row>
    <row r="1952" spans="10:25" ht="15" customHeight="1">
      <c r="J1952"/>
      <c r="K1952"/>
      <c r="L1952"/>
      <c r="M1952"/>
      <c r="N1952"/>
      <c r="O1952"/>
      <c r="P1952"/>
      <c r="Q1952"/>
      <c r="R1952"/>
      <c r="S1952"/>
      <c r="T1952"/>
      <c r="U1952"/>
      <c r="V1952"/>
      <c r="W1952"/>
      <c r="X1952"/>
      <c r="Y1952"/>
    </row>
    <row r="1953" spans="10:25" ht="15" customHeight="1">
      <c r="J1953"/>
      <c r="K1953"/>
      <c r="L1953"/>
      <c r="M1953"/>
      <c r="N1953"/>
      <c r="O1953"/>
      <c r="P1953"/>
      <c r="Q1953"/>
      <c r="R1953"/>
      <c r="S1953"/>
      <c r="T1953"/>
      <c r="U1953"/>
      <c r="V1953"/>
      <c r="W1953"/>
      <c r="X1953"/>
      <c r="Y1953"/>
    </row>
    <row r="1954" spans="10:25" ht="15" customHeight="1">
      <c r="J1954"/>
      <c r="K1954"/>
      <c r="L1954"/>
      <c r="M1954"/>
      <c r="N1954"/>
      <c r="O1954"/>
      <c r="P1954"/>
      <c r="Q1954"/>
      <c r="R1954"/>
      <c r="S1954"/>
      <c r="T1954"/>
      <c r="U1954"/>
      <c r="V1954"/>
      <c r="W1954"/>
      <c r="X1954"/>
      <c r="Y1954"/>
    </row>
    <row r="1955" spans="10:25" ht="15" customHeight="1">
      <c r="J1955"/>
      <c r="K1955"/>
      <c r="L1955"/>
      <c r="M1955"/>
      <c r="N1955"/>
      <c r="O1955"/>
      <c r="P1955"/>
      <c r="Q1955"/>
      <c r="R1955"/>
      <c r="S1955"/>
      <c r="T1955"/>
      <c r="U1955"/>
      <c r="V1955"/>
      <c r="W1955"/>
      <c r="X1955"/>
      <c r="Y1955"/>
    </row>
    <row r="1956" spans="10:25" ht="15" customHeight="1">
      <c r="J1956"/>
      <c r="K1956"/>
      <c r="L1956"/>
      <c r="M1956"/>
      <c r="N1956"/>
      <c r="O1956"/>
      <c r="P1956"/>
      <c r="Q1956"/>
      <c r="R1956"/>
      <c r="S1956"/>
      <c r="T1956"/>
      <c r="U1956"/>
      <c r="V1956"/>
      <c r="W1956"/>
      <c r="X1956"/>
      <c r="Y1956"/>
    </row>
    <row r="1957" spans="10:25" ht="15" customHeight="1">
      <c r="J1957"/>
      <c r="K1957"/>
      <c r="L1957"/>
      <c r="M1957"/>
      <c r="N1957"/>
      <c r="O1957"/>
      <c r="P1957"/>
      <c r="Q1957"/>
      <c r="R1957"/>
      <c r="S1957"/>
      <c r="T1957"/>
      <c r="U1957"/>
      <c r="V1957"/>
      <c r="W1957"/>
      <c r="X1957"/>
      <c r="Y1957"/>
    </row>
    <row r="1958" spans="10:25" ht="15" customHeight="1">
      <c r="J1958"/>
      <c r="K1958"/>
      <c r="L1958"/>
      <c r="M1958"/>
      <c r="N1958"/>
      <c r="O1958"/>
      <c r="P1958"/>
      <c r="Q1958"/>
      <c r="R1958"/>
      <c r="S1958"/>
      <c r="T1958"/>
      <c r="U1958"/>
      <c r="V1958"/>
      <c r="W1958"/>
      <c r="X1958"/>
      <c r="Y1958"/>
    </row>
    <row r="1959" spans="10:25" ht="15" customHeight="1">
      <c r="J1959"/>
      <c r="K1959"/>
      <c r="L1959"/>
      <c r="M1959"/>
      <c r="N1959"/>
      <c r="O1959"/>
      <c r="P1959"/>
      <c r="Q1959"/>
      <c r="R1959"/>
      <c r="S1959"/>
      <c r="T1959"/>
      <c r="U1959"/>
      <c r="V1959"/>
      <c r="W1959"/>
      <c r="X1959"/>
      <c r="Y1959"/>
    </row>
    <row r="1960" spans="10:25" ht="15" customHeight="1">
      <c r="J1960"/>
      <c r="K1960"/>
      <c r="L1960"/>
      <c r="M1960"/>
      <c r="N1960"/>
      <c r="O1960"/>
      <c r="P1960"/>
      <c r="Q1960"/>
      <c r="R1960"/>
      <c r="S1960"/>
      <c r="T1960"/>
      <c r="U1960"/>
      <c r="V1960"/>
      <c r="W1960"/>
      <c r="X1960"/>
      <c r="Y1960"/>
    </row>
    <row r="1961" spans="10:25" ht="15" customHeight="1">
      <c r="J1961"/>
      <c r="K1961"/>
      <c r="L1961"/>
      <c r="M1961"/>
      <c r="N1961"/>
      <c r="O1961"/>
      <c r="P1961"/>
      <c r="Q1961"/>
      <c r="R1961"/>
      <c r="S1961"/>
      <c r="T1961"/>
      <c r="U1961"/>
      <c r="V1961"/>
      <c r="W1961"/>
      <c r="X1961"/>
      <c r="Y1961"/>
    </row>
    <row r="1962" spans="10:25" ht="15" customHeight="1">
      <c r="J1962"/>
      <c r="K1962"/>
      <c r="L1962"/>
      <c r="M1962"/>
      <c r="N1962"/>
      <c r="O1962"/>
      <c r="P1962"/>
      <c r="Q1962"/>
      <c r="R1962"/>
      <c r="S1962"/>
      <c r="T1962"/>
      <c r="U1962"/>
      <c r="V1962"/>
      <c r="W1962"/>
      <c r="X1962"/>
      <c r="Y1962"/>
    </row>
    <row r="1963" spans="10:25" ht="15" customHeight="1">
      <c r="J1963"/>
      <c r="K1963"/>
      <c r="L1963"/>
      <c r="M1963"/>
      <c r="N1963"/>
      <c r="O1963"/>
      <c r="P1963"/>
      <c r="Q1963"/>
      <c r="R1963"/>
      <c r="S1963"/>
      <c r="T1963"/>
      <c r="U1963"/>
      <c r="V1963"/>
      <c r="W1963"/>
      <c r="X1963"/>
      <c r="Y1963"/>
    </row>
    <row r="1964" spans="10:25" ht="15" customHeight="1">
      <c r="J1964"/>
      <c r="K1964"/>
      <c r="L1964"/>
      <c r="M1964"/>
      <c r="N1964"/>
      <c r="O1964"/>
      <c r="P1964"/>
      <c r="Q1964"/>
      <c r="R1964"/>
      <c r="S1964"/>
      <c r="T1964"/>
      <c r="U1964"/>
      <c r="V1964"/>
      <c r="W1964"/>
      <c r="X1964"/>
      <c r="Y1964"/>
    </row>
    <row r="1965" spans="10:25" ht="15" customHeight="1">
      <c r="J1965"/>
      <c r="K1965"/>
      <c r="L1965"/>
      <c r="M1965"/>
      <c r="N1965"/>
      <c r="O1965"/>
      <c r="P1965"/>
      <c r="Q1965"/>
      <c r="R1965"/>
      <c r="S1965"/>
      <c r="T1965"/>
      <c r="U1965"/>
      <c r="V1965"/>
      <c r="W1965"/>
      <c r="X1965"/>
      <c r="Y1965"/>
    </row>
    <row r="1966" spans="10:25" ht="15" customHeight="1">
      <c r="J1966"/>
      <c r="K1966"/>
      <c r="L1966"/>
      <c r="M1966"/>
      <c r="N1966"/>
      <c r="O1966"/>
      <c r="P1966"/>
      <c r="Q1966"/>
      <c r="R1966"/>
      <c r="S1966"/>
      <c r="T1966"/>
      <c r="U1966"/>
      <c r="V1966"/>
      <c r="W1966"/>
      <c r="X1966"/>
      <c r="Y1966"/>
    </row>
    <row r="1967" spans="10:25" ht="15" customHeight="1">
      <c r="J1967"/>
      <c r="K1967"/>
      <c r="L1967"/>
      <c r="M1967"/>
      <c r="N1967"/>
      <c r="O1967"/>
      <c r="P1967"/>
      <c r="Q1967"/>
      <c r="R1967"/>
      <c r="S1967"/>
      <c r="T1967"/>
      <c r="U1967"/>
      <c r="V1967"/>
      <c r="W1967"/>
      <c r="X1967"/>
      <c r="Y1967"/>
    </row>
    <row r="1968" spans="10:25" ht="15" customHeight="1">
      <c r="J1968"/>
      <c r="K1968"/>
      <c r="L1968"/>
      <c r="M1968"/>
      <c r="N1968"/>
      <c r="O1968"/>
      <c r="P1968"/>
      <c r="Q1968"/>
      <c r="R1968"/>
      <c r="S1968"/>
      <c r="T1968"/>
      <c r="U1968"/>
      <c r="V1968"/>
      <c r="W1968"/>
      <c r="X1968"/>
      <c r="Y1968"/>
    </row>
    <row r="1969" spans="10:25" ht="15" customHeight="1">
      <c r="J1969"/>
      <c r="K1969"/>
      <c r="L1969"/>
      <c r="M1969"/>
      <c r="N1969"/>
      <c r="O1969"/>
      <c r="P1969"/>
      <c r="Q1969"/>
      <c r="R1969"/>
      <c r="S1969"/>
      <c r="T1969"/>
      <c r="U1969"/>
      <c r="V1969"/>
      <c r="W1969"/>
      <c r="X1969"/>
      <c r="Y1969"/>
    </row>
    <row r="1970" spans="10:25" ht="15" customHeight="1">
      <c r="J1970"/>
      <c r="K1970"/>
      <c r="L1970"/>
      <c r="M1970"/>
      <c r="N1970"/>
      <c r="O1970"/>
      <c r="P1970"/>
      <c r="Q1970"/>
      <c r="R1970"/>
      <c r="S1970"/>
      <c r="T1970"/>
      <c r="U1970"/>
      <c r="V1970"/>
      <c r="W1970"/>
      <c r="X1970"/>
      <c r="Y1970"/>
    </row>
    <row r="1971" spans="10:25" ht="15" customHeight="1">
      <c r="J1971"/>
      <c r="K1971"/>
      <c r="L1971"/>
      <c r="M1971"/>
      <c r="N1971"/>
      <c r="O1971"/>
      <c r="P1971"/>
      <c r="Q1971"/>
      <c r="R1971"/>
      <c r="S1971"/>
      <c r="T1971"/>
      <c r="U1971"/>
      <c r="V1971"/>
      <c r="W1971"/>
      <c r="X1971"/>
      <c r="Y1971"/>
    </row>
    <row r="1972" spans="10:25" ht="15" customHeight="1">
      <c r="J1972"/>
      <c r="K1972"/>
      <c r="L1972"/>
      <c r="M1972"/>
      <c r="N1972"/>
      <c r="O1972"/>
      <c r="P1972"/>
      <c r="Q1972"/>
      <c r="R1972"/>
      <c r="S1972"/>
      <c r="T1972"/>
      <c r="U1972"/>
      <c r="V1972"/>
      <c r="W1972"/>
      <c r="X1972"/>
      <c r="Y1972"/>
    </row>
    <row r="1973" spans="10:25" ht="15" customHeight="1">
      <c r="J1973"/>
      <c r="K1973"/>
      <c r="L1973"/>
      <c r="M1973"/>
      <c r="N1973"/>
      <c r="O1973"/>
      <c r="P1973"/>
      <c r="Q1973"/>
      <c r="R1973"/>
      <c r="S1973"/>
      <c r="T1973"/>
      <c r="U1973"/>
      <c r="V1973"/>
      <c r="W1973"/>
      <c r="X1973"/>
      <c r="Y1973"/>
    </row>
    <row r="1974" spans="10:25" ht="15" customHeight="1">
      <c r="J1974"/>
      <c r="K1974"/>
      <c r="L1974"/>
      <c r="M1974"/>
      <c r="N1974"/>
      <c r="O1974"/>
      <c r="P1974"/>
      <c r="Q1974"/>
      <c r="R1974"/>
      <c r="S1974"/>
      <c r="T1974"/>
      <c r="U1974"/>
      <c r="V1974"/>
      <c r="W1974"/>
      <c r="X1974"/>
      <c r="Y1974"/>
    </row>
    <row r="1975" spans="10:25" ht="15" customHeight="1">
      <c r="J1975"/>
      <c r="K1975"/>
      <c r="L1975"/>
      <c r="M1975"/>
      <c r="N1975"/>
      <c r="O1975"/>
      <c r="P1975"/>
      <c r="Q1975"/>
      <c r="R1975"/>
      <c r="S1975"/>
      <c r="T1975"/>
      <c r="U1975"/>
      <c r="V1975"/>
      <c r="W1975"/>
      <c r="X1975"/>
      <c r="Y1975"/>
    </row>
    <row r="1976" spans="10:25" ht="15" customHeight="1">
      <c r="J1976"/>
      <c r="K1976"/>
      <c r="L1976"/>
      <c r="M1976"/>
      <c r="N1976"/>
      <c r="O1976"/>
      <c r="P1976"/>
      <c r="Q1976"/>
      <c r="R1976"/>
      <c r="S1976"/>
      <c r="T1976"/>
      <c r="U1976"/>
      <c r="V1976"/>
      <c r="W1976"/>
      <c r="X1976"/>
      <c r="Y1976"/>
    </row>
    <row r="1977" spans="10:25" ht="15" customHeight="1">
      <c r="J1977"/>
      <c r="K1977"/>
      <c r="L1977"/>
      <c r="M1977"/>
      <c r="N1977"/>
      <c r="O1977"/>
      <c r="P1977"/>
      <c r="Q1977"/>
      <c r="R1977"/>
      <c r="S1977"/>
      <c r="T1977"/>
      <c r="U1977"/>
      <c r="V1977"/>
      <c r="W1977"/>
      <c r="X1977"/>
      <c r="Y1977"/>
    </row>
    <row r="1978" spans="10:25" ht="15" customHeight="1">
      <c r="J1978"/>
      <c r="K1978"/>
      <c r="L1978"/>
      <c r="M1978"/>
      <c r="N1978"/>
      <c r="O1978"/>
      <c r="P1978"/>
      <c r="Q1978"/>
      <c r="R1978"/>
      <c r="S1978"/>
      <c r="T1978"/>
      <c r="U1978"/>
      <c r="V1978"/>
      <c r="W1978"/>
      <c r="X1978"/>
      <c r="Y1978"/>
    </row>
    <row r="1979" spans="10:25" ht="15" customHeight="1">
      <c r="J1979"/>
      <c r="K1979"/>
      <c r="L1979"/>
      <c r="M1979"/>
      <c r="N1979"/>
      <c r="O1979"/>
      <c r="P1979"/>
      <c r="Q1979"/>
      <c r="R1979"/>
      <c r="S1979"/>
      <c r="T1979"/>
      <c r="U1979"/>
      <c r="V1979"/>
      <c r="W1979"/>
      <c r="X1979"/>
      <c r="Y1979"/>
    </row>
    <row r="1980" spans="10:25" ht="15" customHeight="1">
      <c r="J1980"/>
      <c r="K1980"/>
      <c r="L1980"/>
      <c r="M1980"/>
      <c r="N1980"/>
      <c r="O1980"/>
      <c r="P1980"/>
      <c r="Q1980"/>
      <c r="R1980"/>
      <c r="S1980"/>
      <c r="T1980"/>
      <c r="U1980"/>
      <c r="V1980"/>
      <c r="W1980"/>
      <c r="X1980"/>
      <c r="Y1980"/>
    </row>
    <row r="1981" spans="10:25" ht="15" customHeight="1">
      <c r="J1981"/>
      <c r="K1981"/>
      <c r="L1981"/>
      <c r="M1981"/>
      <c r="N1981"/>
      <c r="O1981"/>
      <c r="P1981"/>
      <c r="Q1981"/>
      <c r="R1981"/>
      <c r="S1981"/>
      <c r="T1981"/>
      <c r="U1981"/>
      <c r="V1981"/>
      <c r="W1981"/>
      <c r="X1981"/>
      <c r="Y1981"/>
    </row>
    <row r="1982" spans="10:25" ht="15" customHeight="1">
      <c r="J1982"/>
      <c r="K1982"/>
      <c r="L1982"/>
      <c r="M1982"/>
      <c r="N1982"/>
      <c r="O1982"/>
      <c r="P1982"/>
      <c r="Q1982"/>
      <c r="R1982"/>
      <c r="S1982"/>
      <c r="T1982"/>
      <c r="U1982"/>
      <c r="V1982"/>
      <c r="W1982"/>
      <c r="X1982"/>
      <c r="Y1982"/>
    </row>
    <row r="1983" spans="10:25" ht="15" customHeight="1">
      <c r="J1983"/>
      <c r="K1983"/>
      <c r="L1983"/>
      <c r="M1983"/>
      <c r="N1983"/>
      <c r="O1983"/>
      <c r="P1983"/>
      <c r="Q1983"/>
      <c r="R1983"/>
      <c r="S1983"/>
      <c r="T1983"/>
      <c r="U1983"/>
      <c r="V1983"/>
      <c r="W1983"/>
      <c r="X1983"/>
      <c r="Y1983"/>
    </row>
    <row r="1984" spans="10:25" ht="15" customHeight="1">
      <c r="J1984"/>
      <c r="K1984"/>
      <c r="L1984"/>
      <c r="M1984"/>
      <c r="N1984"/>
      <c r="O1984"/>
      <c r="P1984"/>
      <c r="Q1984"/>
      <c r="R1984"/>
      <c r="S1984"/>
      <c r="T1984"/>
      <c r="U1984"/>
      <c r="V1984"/>
      <c r="W1984"/>
      <c r="X1984"/>
      <c r="Y1984"/>
    </row>
    <row r="1985" spans="10:25" ht="15" customHeight="1">
      <c r="J1985"/>
      <c r="K1985"/>
      <c r="L1985"/>
      <c r="M1985"/>
      <c r="N1985"/>
      <c r="O1985"/>
      <c r="P1985"/>
      <c r="Q1985"/>
      <c r="R1985"/>
      <c r="S1985"/>
      <c r="T1985"/>
      <c r="U1985"/>
      <c r="V1985"/>
      <c r="W1985"/>
      <c r="X1985"/>
      <c r="Y1985"/>
    </row>
    <row r="1986" spans="10:25" ht="15" customHeight="1">
      <c r="J1986"/>
      <c r="K1986"/>
      <c r="L1986"/>
      <c r="M1986"/>
      <c r="N1986"/>
      <c r="O1986"/>
      <c r="P1986"/>
      <c r="Q1986"/>
      <c r="R1986"/>
      <c r="S1986"/>
      <c r="T1986"/>
      <c r="U1986"/>
      <c r="V1986"/>
      <c r="W1986"/>
      <c r="X1986"/>
      <c r="Y1986"/>
    </row>
    <row r="1987" spans="10:25" ht="15" customHeight="1">
      <c r="J1987"/>
      <c r="K1987"/>
      <c r="L1987"/>
      <c r="M1987"/>
      <c r="N1987"/>
      <c r="O1987"/>
      <c r="P1987"/>
      <c r="Q1987"/>
      <c r="R1987"/>
      <c r="S1987"/>
      <c r="T1987"/>
      <c r="U1987"/>
      <c r="V1987"/>
      <c r="W1987"/>
      <c r="X1987"/>
      <c r="Y1987"/>
    </row>
    <row r="1988" spans="10:25" ht="15" customHeight="1">
      <c r="J1988"/>
      <c r="K1988"/>
      <c r="L1988"/>
      <c r="M1988"/>
      <c r="N1988"/>
      <c r="O1988"/>
      <c r="P1988"/>
      <c r="Q1988"/>
      <c r="R1988"/>
      <c r="S1988"/>
      <c r="T1988"/>
      <c r="U1988"/>
      <c r="V1988"/>
      <c r="W1988"/>
      <c r="X1988"/>
      <c r="Y1988"/>
    </row>
    <row r="1989" spans="10:25" ht="15" customHeight="1">
      <c r="J1989"/>
      <c r="K1989"/>
      <c r="L1989"/>
      <c r="M1989"/>
      <c r="N1989"/>
      <c r="O1989"/>
      <c r="P1989"/>
      <c r="Q1989"/>
      <c r="R1989"/>
      <c r="S1989"/>
      <c r="T1989"/>
      <c r="U1989"/>
      <c r="V1989"/>
      <c r="W1989"/>
      <c r="X1989"/>
      <c r="Y1989"/>
    </row>
    <row r="1990" spans="10:25" ht="15" customHeight="1">
      <c r="J1990"/>
      <c r="K1990"/>
      <c r="L1990"/>
      <c r="M1990"/>
      <c r="N1990"/>
      <c r="O1990"/>
      <c r="P1990"/>
      <c r="Q1990"/>
      <c r="R1990"/>
      <c r="S1990"/>
      <c r="T1990"/>
      <c r="U1990"/>
      <c r="V1990"/>
      <c r="W1990"/>
      <c r="X1990"/>
      <c r="Y1990"/>
    </row>
    <row r="1991" spans="10:25" ht="15" customHeight="1">
      <c r="J1991"/>
      <c r="K1991"/>
      <c r="L1991"/>
      <c r="M1991"/>
      <c r="N1991"/>
      <c r="O1991"/>
      <c r="P1991"/>
      <c r="Q1991"/>
      <c r="R1991"/>
      <c r="S1991"/>
      <c r="T1991"/>
      <c r="U1991"/>
      <c r="V1991"/>
      <c r="W1991"/>
      <c r="X1991"/>
      <c r="Y1991"/>
    </row>
    <row r="1992" spans="10:25" ht="15" customHeight="1">
      <c r="J1992"/>
      <c r="K1992"/>
      <c r="L1992"/>
      <c r="M1992"/>
      <c r="N1992"/>
      <c r="O1992"/>
      <c r="P1992"/>
      <c r="Q1992"/>
      <c r="R1992"/>
      <c r="S1992"/>
      <c r="T1992"/>
      <c r="U1992"/>
      <c r="V1992"/>
      <c r="W1992"/>
      <c r="X1992"/>
      <c r="Y1992"/>
    </row>
    <row r="1993" spans="10:25" ht="15" customHeight="1">
      <c r="J1993"/>
      <c r="K1993"/>
      <c r="L1993"/>
      <c r="M1993"/>
      <c r="N1993"/>
      <c r="O1993"/>
      <c r="P1993"/>
      <c r="Q1993"/>
      <c r="R1993"/>
      <c r="S1993"/>
      <c r="T1993"/>
      <c r="U1993"/>
      <c r="V1993"/>
      <c r="W1993"/>
      <c r="X1993"/>
      <c r="Y1993"/>
    </row>
    <row r="1994" spans="10:25" ht="15" customHeight="1">
      <c r="J1994"/>
      <c r="K1994"/>
      <c r="L1994"/>
      <c r="M1994"/>
      <c r="N1994"/>
      <c r="O1994"/>
      <c r="P1994"/>
      <c r="Q1994"/>
      <c r="R1994"/>
      <c r="S1994"/>
      <c r="T1994"/>
      <c r="U1994"/>
      <c r="V1994"/>
      <c r="W1994"/>
      <c r="X1994"/>
      <c r="Y1994"/>
    </row>
    <row r="1995" spans="10:25" ht="15" customHeight="1">
      <c r="J1995"/>
      <c r="K1995"/>
      <c r="L1995"/>
      <c r="M1995"/>
      <c r="N1995"/>
      <c r="O1995"/>
      <c r="P1995"/>
      <c r="Q1995"/>
      <c r="R1995"/>
      <c r="S1995"/>
      <c r="T1995"/>
      <c r="U1995"/>
      <c r="V1995"/>
      <c r="W1995"/>
      <c r="X1995"/>
      <c r="Y1995"/>
    </row>
    <row r="1996" spans="10:25" ht="15" customHeight="1">
      <c r="J1996"/>
      <c r="K1996"/>
      <c r="L1996"/>
      <c r="M1996"/>
      <c r="N1996"/>
      <c r="O1996"/>
      <c r="P1996"/>
      <c r="Q1996"/>
      <c r="R1996"/>
      <c r="S1996"/>
      <c r="T1996"/>
      <c r="U1996"/>
      <c r="V1996"/>
      <c r="W1996"/>
      <c r="X1996"/>
      <c r="Y1996"/>
    </row>
    <row r="1997" spans="10:25" ht="15" customHeight="1">
      <c r="J1997"/>
      <c r="K1997"/>
      <c r="L1997"/>
      <c r="M1997"/>
      <c r="N1997"/>
      <c r="O1997"/>
      <c r="P1997"/>
      <c r="Q1997"/>
      <c r="R1997"/>
      <c r="S1997"/>
      <c r="T1997"/>
      <c r="U1997"/>
      <c r="V1997"/>
      <c r="W1997"/>
      <c r="X1997"/>
      <c r="Y1997"/>
    </row>
    <row r="1998" spans="10:25" ht="15" customHeight="1">
      <c r="J1998"/>
      <c r="K1998"/>
      <c r="L1998"/>
      <c r="M1998"/>
      <c r="N1998"/>
      <c r="O1998"/>
      <c r="P1998"/>
      <c r="Q1998"/>
      <c r="R1998"/>
      <c r="S1998"/>
      <c r="T1998"/>
      <c r="U1998"/>
      <c r="V1998"/>
      <c r="W1998"/>
      <c r="X1998"/>
      <c r="Y1998"/>
    </row>
    <row r="1999" spans="10:25" ht="15" customHeight="1">
      <c r="J1999"/>
      <c r="K1999"/>
      <c r="L1999"/>
      <c r="M1999"/>
      <c r="N1999"/>
      <c r="O1999"/>
      <c r="P1999"/>
      <c r="Q1999"/>
      <c r="R1999"/>
      <c r="S1999"/>
      <c r="T1999"/>
      <c r="U1999"/>
      <c r="V1999"/>
      <c r="W1999"/>
      <c r="X1999"/>
      <c r="Y1999"/>
    </row>
    <row r="2000" spans="10:25" ht="15" customHeight="1">
      <c r="J2000"/>
      <c r="K2000"/>
      <c r="L2000"/>
      <c r="M2000"/>
      <c r="N2000"/>
      <c r="O2000"/>
      <c r="P2000"/>
      <c r="Q2000"/>
      <c r="R2000"/>
      <c r="S2000"/>
      <c r="T2000"/>
      <c r="U2000"/>
      <c r="V2000"/>
      <c r="W2000"/>
      <c r="X2000"/>
      <c r="Y2000"/>
    </row>
    <row r="2001" spans="10:25" ht="15" customHeight="1">
      <c r="J2001"/>
      <c r="K2001"/>
      <c r="L2001"/>
      <c r="M2001"/>
      <c r="N2001"/>
      <c r="O2001"/>
      <c r="P2001"/>
      <c r="Q2001"/>
      <c r="R2001"/>
      <c r="S2001"/>
      <c r="T2001"/>
      <c r="U2001"/>
      <c r="V2001"/>
      <c r="W2001"/>
      <c r="X2001"/>
      <c r="Y2001"/>
    </row>
    <row r="2002" spans="10:25" ht="15" customHeight="1">
      <c r="J2002"/>
      <c r="K2002"/>
      <c r="L2002"/>
      <c r="M2002"/>
      <c r="N2002"/>
      <c r="O2002"/>
      <c r="P2002"/>
      <c r="Q2002"/>
      <c r="R2002"/>
      <c r="S2002"/>
      <c r="T2002"/>
      <c r="U2002"/>
      <c r="V2002"/>
      <c r="W2002"/>
      <c r="X2002"/>
      <c r="Y2002"/>
    </row>
    <row r="2003" spans="10:25" ht="15" customHeight="1">
      <c r="J2003"/>
      <c r="K2003"/>
      <c r="L2003"/>
      <c r="M2003"/>
      <c r="N2003"/>
      <c r="O2003"/>
      <c r="P2003"/>
      <c r="Q2003"/>
      <c r="R2003"/>
      <c r="S2003"/>
      <c r="T2003"/>
      <c r="U2003"/>
      <c r="V2003"/>
      <c r="W2003"/>
      <c r="X2003"/>
      <c r="Y2003"/>
    </row>
    <row r="2004" spans="10:25" ht="15" customHeight="1">
      <c r="J2004"/>
      <c r="K2004"/>
      <c r="L2004"/>
      <c r="M2004"/>
      <c r="N2004"/>
      <c r="O2004"/>
      <c r="P2004"/>
      <c r="Q2004"/>
      <c r="R2004"/>
      <c r="S2004"/>
      <c r="T2004"/>
      <c r="U2004"/>
      <c r="V2004"/>
      <c r="W2004"/>
      <c r="X2004"/>
      <c r="Y2004"/>
    </row>
    <row r="2005" spans="10:25" ht="15" customHeight="1">
      <c r="J2005"/>
      <c r="K2005"/>
      <c r="L2005"/>
      <c r="M2005"/>
      <c r="N2005"/>
      <c r="O2005"/>
      <c r="P2005"/>
      <c r="Q2005"/>
      <c r="R2005"/>
      <c r="S2005"/>
      <c r="T2005"/>
      <c r="U2005"/>
      <c r="V2005"/>
      <c r="W2005"/>
      <c r="X2005"/>
      <c r="Y2005"/>
    </row>
    <row r="2006" spans="10:25" ht="15" customHeight="1">
      <c r="J2006"/>
      <c r="K2006"/>
      <c r="L2006"/>
      <c r="M2006"/>
      <c r="N2006"/>
      <c r="O2006"/>
      <c r="P2006"/>
      <c r="Q2006"/>
      <c r="R2006"/>
      <c r="S2006"/>
      <c r="T2006"/>
      <c r="U2006"/>
      <c r="V2006"/>
      <c r="W2006"/>
      <c r="X2006"/>
      <c r="Y2006"/>
    </row>
    <row r="2007" spans="10:25" ht="15" customHeight="1">
      <c r="J2007"/>
      <c r="K2007"/>
      <c r="L2007"/>
      <c r="M2007"/>
      <c r="N2007"/>
      <c r="O2007"/>
      <c r="P2007"/>
      <c r="Q2007"/>
      <c r="R2007"/>
      <c r="S2007"/>
      <c r="T2007"/>
      <c r="U2007"/>
      <c r="V2007"/>
      <c r="W2007"/>
      <c r="X2007"/>
      <c r="Y2007"/>
    </row>
    <row r="2008" spans="10:25" ht="15" customHeight="1">
      <c r="J2008"/>
      <c r="K2008"/>
      <c r="L2008"/>
      <c r="M2008"/>
      <c r="N2008"/>
      <c r="O2008"/>
      <c r="P2008"/>
      <c r="Q2008"/>
      <c r="R2008"/>
      <c r="S2008"/>
      <c r="T2008"/>
      <c r="U2008"/>
      <c r="V2008"/>
      <c r="W2008"/>
      <c r="X2008"/>
      <c r="Y2008"/>
    </row>
    <row r="2009" spans="10:25" ht="15" customHeight="1">
      <c r="J2009"/>
      <c r="K2009"/>
      <c r="L2009"/>
      <c r="M2009"/>
      <c r="N2009"/>
      <c r="O2009"/>
      <c r="P2009"/>
      <c r="Q2009"/>
      <c r="R2009"/>
      <c r="S2009"/>
      <c r="T2009"/>
      <c r="U2009"/>
      <c r="V2009"/>
      <c r="W2009"/>
      <c r="X2009"/>
      <c r="Y2009"/>
    </row>
    <row r="2010" spans="10:25" ht="15" customHeight="1">
      <c r="J2010"/>
      <c r="K2010"/>
      <c r="L2010"/>
      <c r="M2010"/>
      <c r="N2010"/>
      <c r="O2010"/>
      <c r="P2010"/>
      <c r="Q2010"/>
      <c r="R2010"/>
      <c r="S2010"/>
      <c r="T2010"/>
      <c r="U2010"/>
      <c r="V2010"/>
      <c r="W2010"/>
      <c r="X2010"/>
      <c r="Y2010"/>
    </row>
    <row r="2011" spans="10:25" ht="15" customHeight="1">
      <c r="J2011"/>
      <c r="K2011"/>
      <c r="L2011"/>
      <c r="M2011"/>
      <c r="N2011"/>
      <c r="O2011"/>
      <c r="P2011"/>
      <c r="Q2011"/>
      <c r="R2011"/>
      <c r="S2011"/>
      <c r="T2011"/>
      <c r="U2011"/>
      <c r="V2011"/>
      <c r="W2011"/>
      <c r="X2011"/>
      <c r="Y2011"/>
    </row>
    <row r="2012" spans="10:25" ht="15" customHeight="1">
      <c r="J2012"/>
      <c r="K2012"/>
      <c r="L2012"/>
      <c r="M2012"/>
      <c r="N2012"/>
      <c r="O2012"/>
      <c r="P2012"/>
      <c r="Q2012"/>
      <c r="R2012"/>
      <c r="S2012"/>
      <c r="T2012"/>
      <c r="U2012"/>
      <c r="V2012"/>
      <c r="W2012"/>
      <c r="X2012"/>
      <c r="Y2012"/>
    </row>
    <row r="2013" spans="10:25" ht="15" customHeight="1">
      <c r="J2013"/>
      <c r="K2013"/>
      <c r="L2013"/>
      <c r="M2013"/>
      <c r="N2013"/>
      <c r="O2013"/>
      <c r="P2013"/>
      <c r="Q2013"/>
      <c r="R2013"/>
      <c r="S2013"/>
      <c r="T2013"/>
      <c r="U2013"/>
      <c r="V2013"/>
      <c r="W2013"/>
      <c r="X2013"/>
      <c r="Y2013"/>
    </row>
    <row r="2014" spans="10:25" ht="15" customHeight="1">
      <c r="J2014"/>
      <c r="K2014"/>
      <c r="L2014"/>
      <c r="M2014"/>
      <c r="N2014"/>
      <c r="O2014"/>
      <c r="P2014"/>
      <c r="Q2014"/>
      <c r="R2014"/>
      <c r="S2014"/>
      <c r="T2014"/>
      <c r="U2014"/>
      <c r="V2014"/>
      <c r="W2014"/>
      <c r="X2014"/>
      <c r="Y2014"/>
    </row>
    <row r="2015" spans="10:25" ht="15" customHeight="1">
      <c r="J2015"/>
      <c r="K2015"/>
      <c r="L2015"/>
      <c r="M2015"/>
      <c r="N2015"/>
      <c r="O2015"/>
      <c r="P2015"/>
      <c r="Q2015"/>
      <c r="R2015"/>
      <c r="S2015"/>
      <c r="T2015"/>
      <c r="U2015"/>
      <c r="V2015"/>
      <c r="W2015"/>
      <c r="X2015"/>
      <c r="Y2015"/>
    </row>
    <row r="2016" spans="10:25" ht="15" customHeight="1">
      <c r="J2016"/>
      <c r="K2016"/>
      <c r="L2016"/>
      <c r="M2016"/>
      <c r="N2016"/>
      <c r="O2016"/>
      <c r="P2016"/>
      <c r="Q2016"/>
      <c r="R2016"/>
      <c r="S2016"/>
      <c r="T2016"/>
      <c r="U2016"/>
      <c r="V2016"/>
      <c r="W2016"/>
      <c r="X2016"/>
      <c r="Y2016"/>
    </row>
    <row r="2017" spans="10:25" ht="15" customHeight="1">
      <c r="J2017"/>
      <c r="K2017"/>
      <c r="L2017"/>
      <c r="M2017"/>
      <c r="N2017"/>
      <c r="O2017"/>
      <c r="P2017"/>
      <c r="Q2017"/>
      <c r="R2017"/>
      <c r="S2017"/>
      <c r="T2017"/>
      <c r="U2017"/>
      <c r="V2017"/>
      <c r="W2017"/>
      <c r="X2017"/>
      <c r="Y2017"/>
    </row>
    <row r="2018" spans="10:25" ht="15" customHeight="1">
      <c r="J2018"/>
      <c r="K2018"/>
      <c r="L2018"/>
      <c r="M2018"/>
      <c r="N2018"/>
      <c r="O2018"/>
      <c r="P2018"/>
      <c r="Q2018"/>
      <c r="R2018"/>
      <c r="S2018"/>
      <c r="T2018"/>
      <c r="U2018"/>
      <c r="V2018"/>
      <c r="W2018"/>
      <c r="X2018"/>
      <c r="Y2018"/>
    </row>
    <row r="2019" spans="10:25" ht="15" customHeight="1">
      <c r="J2019"/>
      <c r="K2019"/>
      <c r="L2019"/>
      <c r="M2019"/>
      <c r="N2019"/>
      <c r="O2019"/>
      <c r="P2019"/>
      <c r="Q2019"/>
      <c r="R2019"/>
      <c r="S2019"/>
      <c r="T2019"/>
      <c r="U2019"/>
      <c r="V2019"/>
      <c r="W2019"/>
      <c r="X2019"/>
      <c r="Y2019"/>
    </row>
    <row r="2020" spans="10:25" ht="15" customHeight="1">
      <c r="J2020"/>
      <c r="K2020"/>
      <c r="L2020"/>
      <c r="M2020"/>
      <c r="N2020"/>
      <c r="O2020"/>
      <c r="P2020"/>
      <c r="Q2020"/>
      <c r="R2020"/>
      <c r="S2020"/>
      <c r="T2020"/>
      <c r="U2020"/>
      <c r="V2020"/>
      <c r="W2020"/>
      <c r="X2020"/>
      <c r="Y2020"/>
    </row>
    <row r="2021" spans="10:25" ht="15" customHeight="1">
      <c r="J2021"/>
      <c r="K2021"/>
      <c r="L2021"/>
      <c r="M2021"/>
      <c r="N2021"/>
      <c r="O2021"/>
      <c r="P2021"/>
      <c r="Q2021"/>
      <c r="R2021"/>
      <c r="S2021"/>
      <c r="T2021"/>
      <c r="U2021"/>
      <c r="V2021"/>
      <c r="W2021"/>
      <c r="X2021"/>
      <c r="Y2021"/>
    </row>
    <row r="2022" spans="10:25" ht="15" customHeight="1">
      <c r="J2022"/>
      <c r="K2022"/>
      <c r="L2022"/>
      <c r="M2022"/>
      <c r="N2022"/>
      <c r="O2022"/>
      <c r="P2022"/>
      <c r="Q2022"/>
      <c r="R2022"/>
      <c r="S2022"/>
      <c r="T2022"/>
      <c r="U2022"/>
      <c r="V2022"/>
      <c r="W2022"/>
      <c r="X2022"/>
      <c r="Y2022"/>
    </row>
    <row r="2023" spans="10:25" ht="15" customHeight="1">
      <c r="J2023"/>
      <c r="K2023"/>
      <c r="L2023"/>
      <c r="M2023"/>
      <c r="N2023"/>
      <c r="O2023"/>
      <c r="P2023"/>
      <c r="Q2023"/>
      <c r="R2023"/>
      <c r="S2023"/>
      <c r="T2023"/>
      <c r="U2023"/>
      <c r="V2023"/>
      <c r="W2023"/>
      <c r="X2023"/>
      <c r="Y2023"/>
    </row>
    <row r="2024" spans="10:25" ht="15" customHeight="1">
      <c r="J2024"/>
      <c r="K2024"/>
      <c r="L2024"/>
      <c r="M2024"/>
      <c r="N2024"/>
      <c r="O2024"/>
      <c r="P2024"/>
      <c r="Q2024"/>
      <c r="R2024"/>
      <c r="S2024"/>
      <c r="T2024"/>
      <c r="U2024"/>
      <c r="V2024"/>
      <c r="W2024"/>
      <c r="X2024"/>
      <c r="Y2024"/>
    </row>
    <row r="2025" spans="10:25" ht="15" customHeight="1">
      <c r="J2025"/>
      <c r="K2025"/>
      <c r="L2025"/>
      <c r="M2025"/>
      <c r="N2025"/>
      <c r="O2025"/>
      <c r="P2025"/>
      <c r="Q2025"/>
      <c r="R2025"/>
      <c r="S2025"/>
      <c r="T2025"/>
      <c r="U2025"/>
      <c r="V2025"/>
      <c r="W2025"/>
      <c r="X2025"/>
      <c r="Y2025"/>
    </row>
    <row r="2026" spans="10:25" ht="15" customHeight="1">
      <c r="J2026"/>
      <c r="K2026"/>
      <c r="L2026"/>
      <c r="M2026"/>
      <c r="N2026"/>
      <c r="O2026"/>
      <c r="P2026"/>
      <c r="Q2026"/>
      <c r="R2026"/>
      <c r="S2026"/>
      <c r="T2026"/>
      <c r="U2026"/>
      <c r="V2026"/>
      <c r="W2026"/>
      <c r="X2026"/>
      <c r="Y2026"/>
    </row>
    <row r="2027" spans="10:25" ht="15" customHeight="1">
      <c r="J2027"/>
      <c r="K2027"/>
      <c r="L2027"/>
      <c r="M2027"/>
      <c r="N2027"/>
      <c r="O2027"/>
      <c r="P2027"/>
      <c r="Q2027"/>
      <c r="R2027"/>
      <c r="S2027"/>
      <c r="T2027"/>
      <c r="U2027"/>
      <c r="V2027"/>
      <c r="W2027"/>
      <c r="X2027"/>
      <c r="Y2027"/>
    </row>
    <row r="2028" spans="10:25" ht="15" customHeight="1">
      <c r="J2028"/>
      <c r="K2028"/>
      <c r="L2028"/>
      <c r="M2028"/>
      <c r="N2028"/>
      <c r="O2028"/>
      <c r="P2028"/>
      <c r="Q2028"/>
      <c r="R2028"/>
      <c r="S2028"/>
      <c r="T2028"/>
      <c r="U2028"/>
      <c r="V2028"/>
      <c r="W2028"/>
      <c r="X2028"/>
      <c r="Y2028"/>
    </row>
    <row r="2029" spans="10:25" ht="15" customHeight="1">
      <c r="J2029"/>
      <c r="K2029"/>
      <c r="L2029"/>
      <c r="M2029"/>
      <c r="N2029"/>
      <c r="O2029"/>
      <c r="P2029"/>
      <c r="Q2029"/>
      <c r="R2029"/>
      <c r="S2029"/>
      <c r="T2029"/>
      <c r="U2029"/>
      <c r="V2029"/>
      <c r="W2029"/>
      <c r="X2029"/>
      <c r="Y2029"/>
    </row>
    <row r="2030" spans="10:25" ht="15" customHeight="1">
      <c r="J2030"/>
      <c r="K2030"/>
      <c r="L2030"/>
      <c r="M2030"/>
      <c r="N2030"/>
      <c r="O2030"/>
      <c r="P2030"/>
      <c r="Q2030"/>
      <c r="R2030"/>
      <c r="S2030"/>
      <c r="T2030"/>
      <c r="U2030"/>
      <c r="V2030"/>
      <c r="W2030"/>
      <c r="X2030"/>
      <c r="Y2030"/>
    </row>
    <row r="2031" spans="10:25" ht="15" customHeight="1">
      <c r="J2031"/>
      <c r="K2031"/>
      <c r="L2031"/>
      <c r="M2031"/>
      <c r="N2031"/>
      <c r="O2031"/>
      <c r="P2031"/>
      <c r="Q2031"/>
      <c r="R2031"/>
      <c r="S2031"/>
      <c r="T2031"/>
      <c r="U2031"/>
      <c r="V2031"/>
      <c r="W2031"/>
      <c r="X2031"/>
      <c r="Y2031"/>
    </row>
    <row r="2032" spans="10:25" ht="15" customHeight="1">
      <c r="J2032"/>
      <c r="K2032"/>
      <c r="L2032"/>
      <c r="M2032"/>
      <c r="N2032"/>
      <c r="O2032"/>
      <c r="P2032"/>
      <c r="Q2032"/>
      <c r="R2032"/>
      <c r="S2032"/>
      <c r="T2032"/>
      <c r="U2032"/>
      <c r="V2032"/>
      <c r="W2032"/>
      <c r="X2032"/>
      <c r="Y2032"/>
    </row>
    <row r="2033" spans="10:25" ht="15" customHeight="1">
      <c r="J2033"/>
      <c r="K2033"/>
      <c r="L2033"/>
      <c r="M2033"/>
      <c r="N2033"/>
      <c r="O2033"/>
      <c r="P2033"/>
      <c r="Q2033"/>
      <c r="R2033"/>
      <c r="S2033"/>
      <c r="T2033"/>
      <c r="U2033"/>
      <c r="V2033"/>
      <c r="W2033"/>
      <c r="X2033"/>
      <c r="Y2033"/>
    </row>
    <row r="2034" spans="10:25" ht="15" customHeight="1">
      <c r="J2034"/>
      <c r="K2034"/>
      <c r="L2034"/>
      <c r="M2034"/>
      <c r="N2034"/>
      <c r="O2034"/>
      <c r="P2034"/>
      <c r="Q2034"/>
      <c r="R2034"/>
      <c r="S2034"/>
      <c r="T2034"/>
      <c r="U2034"/>
      <c r="V2034"/>
      <c r="W2034"/>
      <c r="X2034"/>
      <c r="Y2034"/>
    </row>
    <row r="2035" spans="10:25" ht="15" customHeight="1">
      <c r="J2035"/>
      <c r="K2035"/>
      <c r="L2035"/>
      <c r="M2035"/>
      <c r="N2035"/>
      <c r="O2035"/>
      <c r="P2035"/>
      <c r="Q2035"/>
      <c r="R2035"/>
      <c r="S2035"/>
      <c r="T2035"/>
      <c r="U2035"/>
      <c r="V2035"/>
      <c r="W2035"/>
      <c r="X2035"/>
      <c r="Y2035"/>
    </row>
    <row r="2036" spans="10:25" ht="15" customHeight="1">
      <c r="J2036"/>
      <c r="K2036"/>
      <c r="L2036"/>
      <c r="M2036"/>
      <c r="N2036"/>
      <c r="O2036"/>
      <c r="P2036"/>
      <c r="Q2036"/>
      <c r="R2036"/>
      <c r="S2036"/>
      <c r="T2036"/>
      <c r="U2036"/>
      <c r="V2036"/>
      <c r="W2036"/>
      <c r="X2036"/>
      <c r="Y2036"/>
    </row>
    <row r="2037" spans="10:25" ht="15" customHeight="1">
      <c r="J2037"/>
      <c r="K2037"/>
      <c r="L2037"/>
      <c r="M2037"/>
      <c r="N2037"/>
      <c r="O2037"/>
      <c r="P2037"/>
      <c r="Q2037"/>
      <c r="R2037"/>
      <c r="S2037"/>
      <c r="T2037"/>
      <c r="U2037"/>
      <c r="V2037"/>
      <c r="W2037"/>
      <c r="X2037"/>
      <c r="Y2037"/>
    </row>
    <row r="2038" spans="10:25" ht="15" customHeight="1">
      <c r="J2038"/>
      <c r="K2038"/>
      <c r="L2038"/>
      <c r="M2038"/>
      <c r="N2038"/>
      <c r="O2038"/>
      <c r="P2038"/>
      <c r="Q2038"/>
      <c r="R2038"/>
      <c r="S2038"/>
      <c r="T2038"/>
      <c r="U2038"/>
      <c r="V2038"/>
      <c r="W2038"/>
      <c r="X2038"/>
      <c r="Y2038"/>
    </row>
    <row r="2039" spans="10:25" ht="15" customHeight="1">
      <c r="J2039"/>
      <c r="K2039"/>
      <c r="L2039"/>
      <c r="M2039"/>
      <c r="N2039"/>
      <c r="O2039"/>
      <c r="P2039"/>
      <c r="Q2039"/>
      <c r="R2039"/>
      <c r="S2039"/>
      <c r="T2039"/>
      <c r="U2039"/>
      <c r="V2039"/>
      <c r="W2039"/>
      <c r="X2039"/>
      <c r="Y2039"/>
    </row>
    <row r="2040" spans="10:25" ht="15" customHeight="1">
      <c r="J2040"/>
      <c r="K2040"/>
      <c r="L2040"/>
      <c r="M2040"/>
      <c r="N2040"/>
      <c r="O2040"/>
      <c r="P2040"/>
      <c r="Q2040"/>
      <c r="R2040"/>
      <c r="S2040"/>
      <c r="T2040"/>
      <c r="U2040"/>
      <c r="V2040"/>
      <c r="W2040"/>
      <c r="X2040"/>
      <c r="Y2040"/>
    </row>
    <row r="2041" spans="10:25" ht="15" customHeight="1">
      <c r="J2041"/>
      <c r="K2041"/>
      <c r="L2041"/>
      <c r="M2041"/>
      <c r="N2041"/>
      <c r="O2041"/>
      <c r="P2041"/>
      <c r="Q2041"/>
      <c r="R2041"/>
      <c r="S2041"/>
      <c r="T2041"/>
      <c r="U2041"/>
      <c r="V2041"/>
      <c r="W2041"/>
      <c r="X2041"/>
      <c r="Y2041"/>
    </row>
    <row r="2042" spans="10:25" ht="15" customHeight="1">
      <c r="J2042"/>
      <c r="K2042"/>
      <c r="L2042"/>
      <c r="M2042"/>
      <c r="N2042"/>
      <c r="O2042"/>
      <c r="P2042"/>
      <c r="Q2042"/>
      <c r="R2042"/>
      <c r="S2042"/>
      <c r="T2042"/>
      <c r="U2042"/>
      <c r="V2042"/>
      <c r="W2042"/>
      <c r="X2042"/>
      <c r="Y2042"/>
    </row>
    <row r="2043" spans="10:25" ht="15" customHeight="1">
      <c r="J2043"/>
      <c r="K2043"/>
      <c r="L2043"/>
      <c r="M2043"/>
      <c r="N2043"/>
      <c r="O2043"/>
      <c r="P2043"/>
      <c r="Q2043"/>
      <c r="R2043"/>
      <c r="S2043"/>
      <c r="T2043"/>
      <c r="U2043"/>
      <c r="V2043"/>
      <c r="W2043"/>
      <c r="X2043"/>
      <c r="Y2043"/>
    </row>
    <row r="2044" spans="10:25" ht="15" customHeight="1">
      <c r="J2044"/>
      <c r="K2044"/>
      <c r="L2044"/>
      <c r="M2044"/>
      <c r="N2044"/>
      <c r="O2044"/>
      <c r="P2044"/>
      <c r="Q2044"/>
      <c r="R2044"/>
      <c r="S2044"/>
      <c r="T2044"/>
      <c r="U2044"/>
      <c r="V2044"/>
      <c r="W2044"/>
      <c r="X2044"/>
      <c r="Y2044"/>
    </row>
    <row r="2045" spans="10:25" ht="15" customHeight="1">
      <c r="J2045"/>
      <c r="K2045"/>
      <c r="L2045"/>
      <c r="M2045"/>
      <c r="N2045"/>
      <c r="O2045"/>
      <c r="P2045"/>
      <c r="Q2045"/>
      <c r="R2045"/>
      <c r="S2045"/>
      <c r="T2045"/>
      <c r="U2045"/>
      <c r="V2045"/>
      <c r="W2045"/>
      <c r="X2045"/>
      <c r="Y2045"/>
    </row>
    <row r="2046" spans="10:25" ht="15" customHeight="1">
      <c r="J2046"/>
      <c r="K2046"/>
      <c r="L2046"/>
      <c r="M2046"/>
      <c r="N2046"/>
      <c r="O2046"/>
      <c r="P2046"/>
      <c r="Q2046"/>
      <c r="R2046"/>
      <c r="S2046"/>
      <c r="T2046"/>
      <c r="U2046"/>
      <c r="V2046"/>
      <c r="W2046"/>
      <c r="X2046"/>
      <c r="Y2046"/>
    </row>
    <row r="2047" spans="10:25" ht="15" customHeight="1">
      <c r="J2047"/>
      <c r="K2047"/>
      <c r="L2047"/>
      <c r="M2047"/>
      <c r="N2047"/>
      <c r="O2047"/>
      <c r="P2047"/>
      <c r="Q2047"/>
      <c r="R2047"/>
      <c r="S2047"/>
      <c r="T2047"/>
      <c r="U2047"/>
      <c r="V2047"/>
      <c r="W2047"/>
      <c r="X2047"/>
      <c r="Y2047"/>
    </row>
    <row r="2048" spans="10:25" ht="15" customHeight="1">
      <c r="J2048"/>
      <c r="K2048"/>
      <c r="L2048"/>
      <c r="M2048"/>
      <c r="N2048"/>
      <c r="O2048"/>
      <c r="P2048"/>
      <c r="Q2048"/>
      <c r="R2048"/>
      <c r="S2048"/>
      <c r="T2048"/>
      <c r="U2048"/>
      <c r="V2048"/>
      <c r="W2048"/>
      <c r="X2048"/>
      <c r="Y2048"/>
    </row>
    <row r="2049" spans="10:25" ht="15" customHeight="1">
      <c r="J2049"/>
      <c r="K2049"/>
      <c r="L2049"/>
      <c r="M2049"/>
      <c r="N2049"/>
      <c r="O2049"/>
      <c r="P2049"/>
      <c r="Q2049"/>
      <c r="R2049"/>
      <c r="S2049"/>
      <c r="T2049"/>
      <c r="U2049"/>
      <c r="V2049"/>
      <c r="W2049"/>
      <c r="X2049"/>
      <c r="Y2049"/>
    </row>
    <row r="2050" spans="10:25" ht="15" customHeight="1">
      <c r="J2050"/>
      <c r="K2050"/>
      <c r="L2050"/>
      <c r="M2050"/>
      <c r="N2050"/>
      <c r="O2050"/>
      <c r="P2050"/>
      <c r="Q2050"/>
      <c r="R2050"/>
      <c r="S2050"/>
      <c r="T2050"/>
      <c r="U2050"/>
      <c r="V2050"/>
      <c r="W2050"/>
      <c r="X2050"/>
      <c r="Y2050"/>
    </row>
    <row r="2051" spans="10:25" ht="15" customHeight="1">
      <c r="J2051"/>
      <c r="K2051"/>
      <c r="L2051"/>
      <c r="M2051"/>
      <c r="N2051"/>
      <c r="O2051"/>
      <c r="P2051"/>
      <c r="Q2051"/>
      <c r="R2051"/>
      <c r="S2051"/>
      <c r="T2051"/>
      <c r="U2051"/>
      <c r="V2051"/>
      <c r="W2051"/>
      <c r="X2051"/>
      <c r="Y2051"/>
    </row>
    <row r="2052" spans="10:25" ht="15" customHeight="1">
      <c r="J2052"/>
      <c r="K2052"/>
      <c r="L2052"/>
      <c r="M2052"/>
      <c r="N2052"/>
      <c r="O2052"/>
      <c r="P2052"/>
      <c r="Q2052"/>
      <c r="R2052"/>
      <c r="S2052"/>
      <c r="T2052"/>
      <c r="U2052"/>
      <c r="V2052"/>
      <c r="W2052"/>
      <c r="X2052"/>
      <c r="Y2052"/>
    </row>
    <row r="2053" spans="10:25" ht="15" customHeight="1">
      <c r="J2053"/>
      <c r="K2053"/>
      <c r="L2053"/>
      <c r="M2053"/>
      <c r="N2053"/>
      <c r="O2053"/>
      <c r="P2053"/>
      <c r="Q2053"/>
      <c r="R2053"/>
      <c r="S2053"/>
      <c r="T2053"/>
      <c r="U2053"/>
      <c r="V2053"/>
      <c r="W2053"/>
      <c r="X2053"/>
      <c r="Y2053"/>
    </row>
    <row r="2054" spans="10:25" ht="15" customHeight="1">
      <c r="J2054"/>
      <c r="K2054"/>
      <c r="L2054"/>
      <c r="M2054"/>
      <c r="N2054"/>
      <c r="O2054"/>
      <c r="P2054"/>
      <c r="Q2054"/>
      <c r="R2054"/>
      <c r="S2054"/>
      <c r="T2054"/>
      <c r="U2054"/>
      <c r="V2054"/>
      <c r="W2054"/>
      <c r="X2054"/>
      <c r="Y2054"/>
    </row>
    <row r="2055" spans="10:25" ht="15" customHeight="1">
      <c r="J2055"/>
      <c r="K2055"/>
      <c r="L2055"/>
      <c r="M2055"/>
      <c r="N2055"/>
      <c r="O2055"/>
      <c r="P2055"/>
      <c r="Q2055"/>
      <c r="R2055"/>
      <c r="S2055"/>
      <c r="T2055"/>
      <c r="U2055"/>
      <c r="V2055"/>
      <c r="W2055"/>
      <c r="X2055"/>
      <c r="Y2055"/>
    </row>
    <row r="2056" spans="10:25" ht="15" customHeight="1">
      <c r="J2056"/>
      <c r="K2056"/>
      <c r="L2056"/>
      <c r="M2056"/>
      <c r="N2056"/>
      <c r="O2056"/>
      <c r="P2056"/>
      <c r="Q2056"/>
      <c r="R2056"/>
      <c r="S2056"/>
      <c r="T2056"/>
      <c r="U2056"/>
      <c r="V2056"/>
      <c r="W2056"/>
      <c r="X2056"/>
      <c r="Y2056"/>
    </row>
    <row r="2057" spans="10:25" ht="15" customHeight="1">
      <c r="J2057"/>
      <c r="K2057"/>
      <c r="L2057"/>
      <c r="M2057"/>
      <c r="N2057"/>
      <c r="O2057"/>
      <c r="P2057"/>
      <c r="Q2057"/>
      <c r="R2057"/>
      <c r="S2057"/>
      <c r="T2057"/>
      <c r="U2057"/>
      <c r="V2057"/>
      <c r="W2057"/>
      <c r="X2057"/>
      <c r="Y2057"/>
    </row>
    <row r="2058" spans="10:25" ht="15" customHeight="1">
      <c r="J2058"/>
      <c r="K2058"/>
      <c r="L2058"/>
      <c r="M2058"/>
      <c r="N2058"/>
      <c r="O2058"/>
      <c r="P2058"/>
      <c r="Q2058"/>
      <c r="R2058"/>
      <c r="S2058"/>
      <c r="T2058"/>
      <c r="U2058"/>
      <c r="V2058"/>
      <c r="W2058"/>
      <c r="X2058"/>
      <c r="Y2058"/>
    </row>
    <row r="2059" spans="10:25" ht="15" customHeight="1">
      <c r="J2059"/>
      <c r="K2059"/>
      <c r="L2059"/>
      <c r="M2059"/>
      <c r="N2059"/>
      <c r="O2059"/>
      <c r="P2059"/>
      <c r="Q2059"/>
      <c r="R2059"/>
      <c r="S2059"/>
      <c r="T2059"/>
      <c r="U2059"/>
      <c r="V2059"/>
      <c r="W2059"/>
      <c r="X2059"/>
      <c r="Y2059"/>
    </row>
    <row r="2060" spans="10:25" ht="15" customHeight="1">
      <c r="J2060"/>
      <c r="K2060"/>
      <c r="L2060"/>
      <c r="M2060"/>
      <c r="N2060"/>
      <c r="O2060"/>
      <c r="P2060"/>
      <c r="Q2060"/>
      <c r="R2060"/>
      <c r="S2060"/>
      <c r="T2060"/>
      <c r="U2060"/>
      <c r="V2060"/>
      <c r="W2060"/>
      <c r="X2060"/>
      <c r="Y2060"/>
    </row>
    <row r="2061" spans="10:25" ht="15" customHeight="1">
      <c r="J2061"/>
      <c r="K2061"/>
      <c r="L2061"/>
      <c r="M2061"/>
      <c r="N2061"/>
      <c r="O2061"/>
      <c r="P2061"/>
      <c r="Q2061"/>
      <c r="R2061"/>
      <c r="S2061"/>
      <c r="T2061"/>
      <c r="U2061"/>
      <c r="V2061"/>
      <c r="W2061"/>
      <c r="X2061"/>
      <c r="Y2061"/>
    </row>
    <row r="2062" spans="10:25" ht="15" customHeight="1">
      <c r="J2062"/>
      <c r="K2062"/>
      <c r="L2062"/>
      <c r="M2062"/>
      <c r="N2062"/>
      <c r="O2062"/>
      <c r="P2062"/>
      <c r="Q2062"/>
      <c r="R2062"/>
      <c r="S2062"/>
      <c r="T2062"/>
      <c r="U2062"/>
      <c r="V2062"/>
      <c r="W2062"/>
      <c r="X2062"/>
      <c r="Y2062"/>
    </row>
    <row r="2063" spans="10:25" ht="15" customHeight="1">
      <c r="J2063"/>
      <c r="K2063"/>
      <c r="L2063"/>
      <c r="M2063"/>
      <c r="N2063"/>
      <c r="O2063"/>
      <c r="P2063"/>
      <c r="Q2063"/>
      <c r="R2063"/>
      <c r="S2063"/>
      <c r="T2063"/>
      <c r="U2063"/>
      <c r="V2063"/>
      <c r="W2063"/>
      <c r="X2063"/>
      <c r="Y2063"/>
    </row>
    <row r="2064" spans="10:25" ht="15" customHeight="1">
      <c r="J2064"/>
      <c r="K2064"/>
      <c r="L2064"/>
      <c r="M2064"/>
      <c r="N2064"/>
      <c r="O2064"/>
      <c r="P2064"/>
      <c r="Q2064"/>
      <c r="R2064"/>
      <c r="S2064"/>
      <c r="T2064"/>
      <c r="U2064"/>
      <c r="V2064"/>
      <c r="W2064"/>
      <c r="X2064"/>
      <c r="Y2064"/>
    </row>
    <row r="2065" spans="10:25" ht="15" customHeight="1">
      <c r="J2065"/>
      <c r="K2065"/>
      <c r="L2065"/>
      <c r="M2065"/>
      <c r="N2065"/>
      <c r="O2065"/>
      <c r="P2065"/>
      <c r="Q2065"/>
      <c r="R2065"/>
      <c r="S2065"/>
      <c r="T2065"/>
      <c r="U2065"/>
      <c r="V2065"/>
      <c r="W2065"/>
      <c r="X2065"/>
      <c r="Y2065"/>
    </row>
    <row r="2066" spans="10:25" ht="15" customHeight="1">
      <c r="J2066"/>
      <c r="K2066"/>
      <c r="L2066"/>
      <c r="M2066"/>
      <c r="N2066"/>
      <c r="O2066"/>
      <c r="P2066"/>
      <c r="Q2066"/>
      <c r="R2066"/>
      <c r="S2066"/>
      <c r="T2066"/>
      <c r="U2066"/>
      <c r="V2066"/>
      <c r="W2066"/>
      <c r="X2066"/>
      <c r="Y2066"/>
    </row>
    <row r="2067" spans="10:25" ht="15" customHeight="1">
      <c r="J2067"/>
      <c r="K2067"/>
      <c r="L2067"/>
      <c r="M2067"/>
      <c r="N2067"/>
      <c r="O2067"/>
      <c r="P2067"/>
      <c r="Q2067"/>
      <c r="R2067"/>
      <c r="S2067"/>
      <c r="T2067"/>
      <c r="U2067"/>
      <c r="V2067"/>
      <c r="W2067"/>
      <c r="X2067"/>
      <c r="Y2067"/>
    </row>
    <row r="2068" spans="10:25" ht="15" customHeight="1">
      <c r="J2068"/>
      <c r="K2068"/>
      <c r="L2068"/>
      <c r="M2068"/>
      <c r="N2068"/>
      <c r="O2068"/>
      <c r="P2068"/>
      <c r="Q2068"/>
      <c r="R2068"/>
      <c r="S2068"/>
      <c r="T2068"/>
      <c r="U2068"/>
      <c r="V2068"/>
      <c r="W2068"/>
      <c r="X2068"/>
      <c r="Y2068"/>
    </row>
    <row r="2069" spans="10:25" ht="15" customHeight="1">
      <c r="J2069"/>
      <c r="K2069"/>
      <c r="L2069"/>
      <c r="M2069"/>
      <c r="N2069"/>
      <c r="O2069"/>
      <c r="P2069"/>
      <c r="Q2069"/>
      <c r="R2069"/>
      <c r="S2069"/>
      <c r="T2069"/>
      <c r="U2069"/>
      <c r="V2069"/>
      <c r="W2069"/>
      <c r="X2069"/>
      <c r="Y2069"/>
    </row>
    <row r="2070" spans="10:25" ht="15" customHeight="1">
      <c r="J2070"/>
      <c r="K2070"/>
      <c r="L2070"/>
      <c r="M2070"/>
      <c r="N2070"/>
      <c r="O2070"/>
      <c r="P2070"/>
      <c r="Q2070"/>
      <c r="R2070"/>
      <c r="S2070"/>
      <c r="T2070"/>
      <c r="U2070"/>
      <c r="V2070"/>
      <c r="W2070"/>
      <c r="X2070"/>
      <c r="Y2070"/>
    </row>
    <row r="2071" spans="10:25" ht="15" customHeight="1">
      <c r="J2071"/>
      <c r="K2071"/>
      <c r="L2071"/>
      <c r="M2071"/>
      <c r="N2071"/>
      <c r="O2071"/>
      <c r="P2071"/>
      <c r="Q2071"/>
      <c r="R2071"/>
      <c r="S2071"/>
      <c r="T2071"/>
      <c r="U2071"/>
      <c r="V2071"/>
      <c r="W2071"/>
      <c r="X2071"/>
      <c r="Y2071"/>
    </row>
    <row r="2072" spans="10:25" ht="15" customHeight="1">
      <c r="J2072"/>
      <c r="K2072"/>
      <c r="L2072"/>
      <c r="M2072"/>
      <c r="N2072"/>
      <c r="O2072"/>
      <c r="P2072"/>
      <c r="Q2072"/>
      <c r="R2072"/>
      <c r="S2072"/>
      <c r="T2072"/>
      <c r="U2072"/>
      <c r="V2072"/>
      <c r="W2072"/>
      <c r="X2072"/>
      <c r="Y2072"/>
    </row>
    <row r="2073" spans="10:25" ht="15" customHeight="1">
      <c r="J2073"/>
      <c r="K2073"/>
      <c r="L2073"/>
      <c r="M2073"/>
      <c r="N2073"/>
      <c r="O2073"/>
      <c r="P2073"/>
      <c r="Q2073"/>
      <c r="R2073"/>
      <c r="S2073"/>
      <c r="T2073"/>
      <c r="U2073"/>
      <c r="V2073"/>
      <c r="W2073"/>
      <c r="X2073"/>
      <c r="Y2073"/>
    </row>
    <row r="2074" spans="10:25" ht="15" customHeight="1">
      <c r="J2074"/>
      <c r="K2074"/>
      <c r="L2074"/>
      <c r="M2074"/>
      <c r="N2074"/>
      <c r="O2074"/>
      <c r="P2074"/>
      <c r="Q2074"/>
      <c r="R2074"/>
      <c r="S2074"/>
      <c r="T2074"/>
      <c r="U2074"/>
      <c r="V2074"/>
      <c r="W2074"/>
      <c r="X2074"/>
      <c r="Y2074"/>
    </row>
    <row r="2075" spans="10:25" ht="15" customHeight="1">
      <c r="J2075"/>
      <c r="K2075"/>
      <c r="L2075"/>
      <c r="M2075"/>
      <c r="N2075"/>
      <c r="O2075"/>
      <c r="P2075"/>
      <c r="Q2075"/>
      <c r="R2075"/>
      <c r="S2075"/>
      <c r="T2075"/>
      <c r="U2075"/>
      <c r="V2075"/>
      <c r="W2075"/>
      <c r="X2075"/>
      <c r="Y2075"/>
    </row>
    <row r="2076" spans="10:25" ht="15" customHeight="1">
      <c r="J2076"/>
      <c r="K2076"/>
      <c r="L2076"/>
      <c r="M2076"/>
      <c r="N2076"/>
      <c r="O2076"/>
      <c r="P2076"/>
      <c r="Q2076"/>
      <c r="R2076"/>
      <c r="S2076"/>
      <c r="T2076"/>
      <c r="U2076"/>
      <c r="V2076"/>
      <c r="W2076"/>
      <c r="X2076"/>
      <c r="Y2076"/>
    </row>
    <row r="2077" spans="10:25" ht="15" customHeight="1">
      <c r="J2077"/>
      <c r="K2077"/>
      <c r="L2077"/>
      <c r="M2077"/>
      <c r="N2077"/>
      <c r="O2077"/>
      <c r="P2077"/>
      <c r="Q2077"/>
      <c r="R2077"/>
      <c r="S2077"/>
      <c r="T2077"/>
      <c r="U2077"/>
      <c r="V2077"/>
      <c r="W2077"/>
      <c r="X2077"/>
      <c r="Y2077"/>
    </row>
    <row r="2078" spans="10:25" ht="15" customHeight="1">
      <c r="J2078"/>
      <c r="K2078"/>
      <c r="L2078"/>
      <c r="M2078"/>
      <c r="N2078"/>
      <c r="O2078"/>
      <c r="P2078"/>
      <c r="Q2078"/>
      <c r="R2078"/>
      <c r="S2078"/>
      <c r="T2078"/>
      <c r="U2078"/>
      <c r="V2078"/>
      <c r="W2078"/>
      <c r="X2078"/>
      <c r="Y2078"/>
    </row>
    <row r="2079" spans="10:25" ht="15" customHeight="1">
      <c r="J2079"/>
      <c r="K2079"/>
      <c r="L2079"/>
      <c r="M2079"/>
      <c r="N2079"/>
      <c r="O2079"/>
      <c r="P2079"/>
      <c r="Q2079"/>
      <c r="R2079"/>
      <c r="S2079"/>
      <c r="T2079"/>
      <c r="U2079"/>
      <c r="V2079"/>
      <c r="W2079"/>
      <c r="X2079"/>
      <c r="Y2079"/>
    </row>
    <row r="2080" spans="10:25" ht="15" customHeight="1">
      <c r="J2080"/>
      <c r="K2080"/>
      <c r="L2080"/>
      <c r="M2080"/>
      <c r="N2080"/>
      <c r="O2080"/>
      <c r="P2080"/>
      <c r="Q2080"/>
      <c r="R2080"/>
      <c r="S2080"/>
      <c r="T2080"/>
      <c r="U2080"/>
      <c r="V2080"/>
      <c r="W2080"/>
      <c r="X2080"/>
      <c r="Y2080"/>
    </row>
    <row r="2081" spans="10:25" ht="15" customHeight="1">
      <c r="J2081"/>
      <c r="K2081"/>
      <c r="L2081"/>
      <c r="M2081"/>
      <c r="N2081"/>
      <c r="O2081"/>
      <c r="P2081"/>
      <c r="Q2081"/>
      <c r="R2081"/>
      <c r="S2081"/>
      <c r="T2081"/>
      <c r="U2081"/>
      <c r="V2081"/>
      <c r="W2081"/>
      <c r="X2081"/>
      <c r="Y2081"/>
    </row>
    <row r="2082" spans="10:25" ht="15" customHeight="1">
      <c r="J2082"/>
      <c r="K2082"/>
      <c r="L2082"/>
      <c r="M2082"/>
      <c r="N2082"/>
      <c r="O2082"/>
      <c r="P2082"/>
      <c r="Q2082"/>
      <c r="R2082"/>
      <c r="S2082"/>
      <c r="T2082"/>
      <c r="U2082"/>
      <c r="V2082"/>
      <c r="W2082"/>
      <c r="X2082"/>
      <c r="Y2082"/>
    </row>
    <row r="2083" spans="10:25" ht="15" customHeight="1">
      <c r="J2083"/>
      <c r="K2083"/>
      <c r="L2083"/>
      <c r="M2083"/>
      <c r="N2083"/>
      <c r="O2083"/>
      <c r="P2083"/>
      <c r="Q2083"/>
      <c r="R2083"/>
      <c r="S2083"/>
      <c r="T2083"/>
      <c r="U2083"/>
      <c r="V2083"/>
      <c r="W2083"/>
      <c r="X2083"/>
      <c r="Y2083"/>
    </row>
    <row r="2084" spans="10:25" ht="15" customHeight="1">
      <c r="J2084"/>
      <c r="K2084"/>
      <c r="L2084"/>
      <c r="M2084"/>
      <c r="N2084"/>
      <c r="O2084"/>
      <c r="P2084"/>
      <c r="Q2084"/>
      <c r="R2084"/>
      <c r="S2084"/>
      <c r="T2084"/>
      <c r="U2084"/>
      <c r="V2084"/>
      <c r="W2084"/>
      <c r="X2084"/>
      <c r="Y2084"/>
    </row>
    <row r="2085" spans="10:25" ht="15" customHeight="1">
      <c r="J2085"/>
      <c r="K2085"/>
      <c r="L2085"/>
      <c r="M2085"/>
      <c r="N2085"/>
      <c r="O2085"/>
      <c r="P2085"/>
      <c r="Q2085"/>
      <c r="R2085"/>
      <c r="S2085"/>
      <c r="T2085"/>
      <c r="U2085"/>
      <c r="V2085"/>
      <c r="W2085"/>
      <c r="X2085"/>
      <c r="Y2085"/>
    </row>
    <row r="2086" spans="10:25" ht="15" customHeight="1">
      <c r="J2086"/>
      <c r="K2086"/>
      <c r="L2086"/>
      <c r="M2086"/>
      <c r="N2086"/>
      <c r="O2086"/>
      <c r="P2086"/>
      <c r="Q2086"/>
      <c r="R2086"/>
      <c r="S2086"/>
      <c r="T2086"/>
      <c r="U2086"/>
      <c r="V2086"/>
      <c r="W2086"/>
      <c r="X2086"/>
      <c r="Y2086"/>
    </row>
    <row r="2087" spans="10:25" ht="15" customHeight="1">
      <c r="J2087"/>
      <c r="K2087"/>
      <c r="L2087"/>
      <c r="M2087"/>
      <c r="N2087"/>
      <c r="O2087"/>
      <c r="P2087"/>
      <c r="Q2087"/>
      <c r="R2087"/>
      <c r="S2087"/>
      <c r="T2087"/>
      <c r="U2087"/>
      <c r="V2087"/>
      <c r="W2087"/>
      <c r="X2087"/>
      <c r="Y2087"/>
    </row>
    <row r="2088" spans="10:25" ht="15" customHeight="1">
      <c r="J2088"/>
      <c r="K2088"/>
      <c r="L2088"/>
      <c r="M2088"/>
      <c r="N2088"/>
      <c r="O2088"/>
      <c r="P2088"/>
      <c r="Q2088"/>
      <c r="R2088"/>
      <c r="S2088"/>
      <c r="T2088"/>
      <c r="U2088"/>
      <c r="V2088"/>
      <c r="W2088"/>
      <c r="X2088"/>
      <c r="Y2088"/>
    </row>
    <row r="2089" spans="10:25" ht="15" customHeight="1">
      <c r="J2089"/>
      <c r="K2089"/>
      <c r="L2089"/>
      <c r="M2089"/>
      <c r="N2089"/>
      <c r="O2089"/>
      <c r="P2089"/>
      <c r="Q2089"/>
      <c r="R2089"/>
      <c r="S2089"/>
      <c r="T2089"/>
      <c r="U2089"/>
      <c r="V2089"/>
      <c r="W2089"/>
      <c r="X2089"/>
      <c r="Y2089"/>
    </row>
    <row r="2090" spans="10:25" ht="15" customHeight="1">
      <c r="J2090"/>
      <c r="K2090"/>
      <c r="L2090"/>
      <c r="M2090"/>
      <c r="N2090"/>
      <c r="O2090"/>
      <c r="P2090"/>
      <c r="Q2090"/>
      <c r="R2090"/>
      <c r="S2090"/>
      <c r="T2090"/>
      <c r="U2090"/>
      <c r="V2090"/>
      <c r="W2090"/>
      <c r="X2090"/>
      <c r="Y2090"/>
    </row>
    <row r="2091" spans="10:25" ht="15" customHeight="1">
      <c r="J2091"/>
      <c r="K2091"/>
      <c r="L2091"/>
      <c r="M2091"/>
      <c r="N2091"/>
      <c r="O2091"/>
      <c r="P2091"/>
      <c r="Q2091"/>
      <c r="R2091"/>
      <c r="S2091"/>
      <c r="T2091"/>
      <c r="U2091"/>
      <c r="V2091"/>
      <c r="W2091"/>
      <c r="X2091"/>
      <c r="Y2091"/>
    </row>
    <row r="2092" spans="10:25" ht="15" customHeight="1">
      <c r="J2092"/>
      <c r="K2092"/>
      <c r="L2092"/>
      <c r="M2092"/>
      <c r="N2092"/>
      <c r="O2092"/>
      <c r="P2092"/>
      <c r="Q2092"/>
      <c r="R2092"/>
      <c r="S2092"/>
      <c r="T2092"/>
      <c r="U2092"/>
      <c r="V2092"/>
      <c r="W2092"/>
      <c r="X2092"/>
      <c r="Y2092"/>
    </row>
    <row r="2093" spans="10:25" ht="15" customHeight="1">
      <c r="J2093"/>
      <c r="K2093"/>
      <c r="L2093"/>
      <c r="M2093"/>
      <c r="N2093"/>
      <c r="O2093"/>
      <c r="P2093"/>
      <c r="Q2093"/>
      <c r="R2093"/>
      <c r="S2093"/>
      <c r="T2093"/>
      <c r="U2093"/>
      <c r="V2093"/>
      <c r="W2093"/>
      <c r="X2093"/>
      <c r="Y2093"/>
    </row>
    <row r="2094" spans="10:25" ht="15" customHeight="1">
      <c r="J2094"/>
      <c r="K2094"/>
      <c r="L2094"/>
      <c r="M2094"/>
      <c r="N2094"/>
      <c r="O2094"/>
      <c r="P2094"/>
      <c r="Q2094"/>
      <c r="R2094"/>
      <c r="S2094"/>
      <c r="T2094"/>
      <c r="U2094"/>
      <c r="V2094"/>
      <c r="W2094"/>
      <c r="X2094"/>
      <c r="Y2094"/>
    </row>
    <row r="2095" spans="10:25" ht="15" customHeight="1">
      <c r="J2095"/>
      <c r="K2095"/>
      <c r="L2095"/>
      <c r="M2095"/>
      <c r="N2095"/>
      <c r="O2095"/>
      <c r="P2095"/>
      <c r="Q2095"/>
      <c r="R2095"/>
      <c r="S2095"/>
      <c r="T2095"/>
      <c r="U2095"/>
      <c r="V2095"/>
      <c r="W2095"/>
      <c r="X2095"/>
      <c r="Y2095"/>
    </row>
    <row r="2096" spans="10:25" ht="15" customHeight="1">
      <c r="J2096"/>
      <c r="K2096"/>
      <c r="L2096"/>
      <c r="M2096"/>
      <c r="N2096"/>
      <c r="O2096"/>
      <c r="P2096"/>
      <c r="Q2096"/>
      <c r="R2096"/>
      <c r="S2096"/>
      <c r="T2096"/>
      <c r="U2096"/>
      <c r="V2096"/>
      <c r="W2096"/>
      <c r="X2096"/>
      <c r="Y2096"/>
    </row>
    <row r="2097" spans="10:25" ht="15" customHeight="1">
      <c r="J2097"/>
      <c r="K2097"/>
      <c r="L2097"/>
      <c r="M2097"/>
      <c r="N2097"/>
      <c r="O2097"/>
      <c r="P2097"/>
      <c r="Q2097"/>
      <c r="R2097"/>
      <c r="S2097"/>
      <c r="T2097"/>
      <c r="U2097"/>
      <c r="V2097"/>
      <c r="W2097"/>
      <c r="X2097"/>
      <c r="Y2097"/>
    </row>
    <row r="2098" spans="10:25" ht="15" customHeight="1">
      <c r="J2098"/>
      <c r="K2098"/>
      <c r="L2098"/>
      <c r="M2098"/>
      <c r="N2098"/>
      <c r="O2098"/>
      <c r="P2098"/>
      <c r="Q2098"/>
      <c r="R2098"/>
      <c r="S2098"/>
      <c r="T2098"/>
      <c r="U2098"/>
      <c r="V2098"/>
      <c r="W2098"/>
      <c r="X2098"/>
      <c r="Y2098"/>
    </row>
    <row r="2099" spans="10:25" ht="15" customHeight="1">
      <c r="J2099"/>
      <c r="K2099"/>
      <c r="L2099"/>
      <c r="M2099"/>
      <c r="N2099"/>
      <c r="O2099"/>
      <c r="P2099"/>
      <c r="Q2099"/>
      <c r="R2099"/>
      <c r="S2099"/>
      <c r="T2099"/>
      <c r="U2099"/>
      <c r="V2099"/>
      <c r="W2099"/>
      <c r="X2099"/>
      <c r="Y2099"/>
    </row>
    <row r="2100" spans="10:25" ht="15" customHeight="1">
      <c r="J2100"/>
      <c r="K2100"/>
      <c r="L2100"/>
      <c r="M2100"/>
      <c r="N2100"/>
      <c r="O2100"/>
      <c r="P2100"/>
      <c r="Q2100"/>
      <c r="R2100"/>
      <c r="S2100"/>
      <c r="T2100"/>
      <c r="U2100"/>
      <c r="V2100"/>
      <c r="W2100"/>
      <c r="X2100"/>
      <c r="Y2100"/>
    </row>
    <row r="2101" spans="10:25" ht="15" customHeight="1">
      <c r="J2101"/>
      <c r="K2101"/>
      <c r="L2101"/>
      <c r="M2101"/>
      <c r="N2101"/>
      <c r="O2101"/>
      <c r="P2101"/>
      <c r="Q2101"/>
      <c r="R2101"/>
      <c r="S2101"/>
      <c r="T2101"/>
      <c r="U2101"/>
      <c r="V2101"/>
      <c r="W2101"/>
      <c r="X2101"/>
      <c r="Y2101"/>
    </row>
    <row r="2102" spans="10:25" ht="15" customHeight="1">
      <c r="J2102"/>
      <c r="K2102"/>
      <c r="L2102"/>
      <c r="M2102"/>
      <c r="N2102"/>
      <c r="O2102"/>
      <c r="P2102"/>
      <c r="Q2102"/>
      <c r="R2102"/>
      <c r="S2102"/>
      <c r="T2102"/>
      <c r="U2102"/>
      <c r="V2102"/>
      <c r="W2102"/>
      <c r="X2102"/>
      <c r="Y2102"/>
    </row>
    <row r="2103" spans="10:25" ht="15" customHeight="1">
      <c r="J2103"/>
      <c r="K2103"/>
      <c r="L2103"/>
      <c r="M2103"/>
      <c r="N2103"/>
      <c r="O2103"/>
      <c r="P2103"/>
      <c r="Q2103"/>
      <c r="R2103"/>
      <c r="S2103"/>
      <c r="T2103"/>
      <c r="U2103"/>
      <c r="V2103"/>
      <c r="W2103"/>
      <c r="X2103"/>
      <c r="Y2103"/>
    </row>
    <row r="2104" spans="10:25" ht="15" customHeight="1">
      <c r="J2104"/>
      <c r="K2104"/>
      <c r="L2104"/>
      <c r="M2104"/>
      <c r="N2104"/>
      <c r="O2104"/>
      <c r="P2104"/>
      <c r="Q2104"/>
      <c r="R2104"/>
      <c r="S2104"/>
      <c r="T2104"/>
      <c r="U2104"/>
      <c r="V2104"/>
      <c r="W2104"/>
      <c r="X2104"/>
      <c r="Y2104"/>
    </row>
    <row r="2105" spans="10:25" ht="15" customHeight="1">
      <c r="J2105"/>
      <c r="K2105"/>
      <c r="L2105"/>
      <c r="M2105"/>
      <c r="N2105"/>
      <c r="O2105"/>
      <c r="P2105"/>
      <c r="Q2105"/>
      <c r="R2105"/>
      <c r="S2105"/>
      <c r="T2105"/>
      <c r="U2105"/>
      <c r="V2105"/>
      <c r="W2105"/>
      <c r="X2105"/>
      <c r="Y2105"/>
    </row>
    <row r="2106" spans="10:25" ht="15" customHeight="1">
      <c r="J2106"/>
      <c r="K2106"/>
      <c r="L2106"/>
      <c r="M2106"/>
      <c r="N2106"/>
      <c r="O2106"/>
      <c r="P2106"/>
      <c r="Q2106"/>
      <c r="R2106"/>
      <c r="S2106"/>
      <c r="T2106"/>
      <c r="U2106"/>
      <c r="V2106"/>
      <c r="W2106"/>
      <c r="X2106"/>
      <c r="Y2106"/>
    </row>
    <row r="2107" spans="10:25" ht="15" customHeight="1">
      <c r="J2107"/>
      <c r="K2107"/>
      <c r="L2107"/>
      <c r="M2107"/>
      <c r="N2107"/>
      <c r="O2107"/>
      <c r="P2107"/>
      <c r="Q2107"/>
      <c r="R2107"/>
      <c r="S2107"/>
      <c r="T2107"/>
      <c r="U2107"/>
      <c r="V2107"/>
      <c r="W2107"/>
      <c r="X2107"/>
      <c r="Y2107"/>
    </row>
    <row r="2108" spans="10:25" ht="15" customHeight="1">
      <c r="J2108"/>
      <c r="K2108"/>
      <c r="L2108"/>
      <c r="M2108"/>
      <c r="N2108"/>
      <c r="O2108"/>
      <c r="P2108"/>
      <c r="Q2108"/>
      <c r="R2108"/>
      <c r="S2108"/>
      <c r="T2108"/>
      <c r="U2108"/>
      <c r="V2108"/>
      <c r="W2108"/>
      <c r="X2108"/>
      <c r="Y2108"/>
    </row>
    <row r="2109" spans="10:25" ht="15" customHeight="1">
      <c r="J2109"/>
      <c r="K2109"/>
      <c r="L2109"/>
      <c r="M2109"/>
      <c r="N2109"/>
      <c r="O2109"/>
      <c r="P2109"/>
      <c r="Q2109"/>
      <c r="R2109"/>
      <c r="S2109"/>
      <c r="T2109"/>
      <c r="U2109"/>
      <c r="V2109"/>
      <c r="W2109"/>
      <c r="X2109"/>
      <c r="Y2109"/>
    </row>
    <row r="2110" spans="10:25" ht="15" customHeight="1">
      <c r="J2110"/>
      <c r="K2110"/>
      <c r="L2110"/>
      <c r="M2110"/>
      <c r="N2110"/>
      <c r="O2110"/>
      <c r="P2110"/>
      <c r="Q2110"/>
      <c r="R2110"/>
      <c r="S2110"/>
      <c r="T2110"/>
      <c r="U2110"/>
      <c r="V2110"/>
      <c r="W2110"/>
      <c r="X2110"/>
      <c r="Y2110"/>
    </row>
    <row r="2111" spans="10:25" ht="15" customHeight="1">
      <c r="J2111"/>
      <c r="K2111"/>
      <c r="L2111"/>
      <c r="M2111"/>
      <c r="N2111"/>
      <c r="O2111"/>
      <c r="P2111"/>
      <c r="Q2111"/>
      <c r="R2111"/>
      <c r="S2111"/>
      <c r="T2111"/>
      <c r="U2111"/>
      <c r="V2111"/>
      <c r="W2111"/>
      <c r="X2111"/>
      <c r="Y2111"/>
    </row>
    <row r="2112" spans="10:25" ht="15" customHeight="1">
      <c r="J2112"/>
      <c r="K2112"/>
      <c r="L2112"/>
      <c r="M2112"/>
      <c r="N2112"/>
      <c r="O2112"/>
      <c r="P2112"/>
      <c r="Q2112"/>
      <c r="R2112"/>
      <c r="S2112"/>
      <c r="T2112"/>
      <c r="U2112"/>
      <c r="V2112"/>
      <c r="W2112"/>
      <c r="X2112"/>
      <c r="Y2112"/>
    </row>
    <row r="2113" spans="10:25" ht="15" customHeight="1">
      <c r="J2113"/>
      <c r="K2113"/>
      <c r="L2113"/>
      <c r="M2113"/>
      <c r="N2113"/>
      <c r="O2113"/>
      <c r="P2113"/>
      <c r="Q2113"/>
      <c r="R2113"/>
      <c r="S2113"/>
      <c r="T2113"/>
      <c r="U2113"/>
      <c r="V2113"/>
      <c r="W2113"/>
      <c r="X2113"/>
      <c r="Y2113"/>
    </row>
    <row r="2114" spans="10:25" ht="15" customHeight="1">
      <c r="J2114"/>
      <c r="K2114"/>
      <c r="L2114"/>
      <c r="M2114"/>
      <c r="N2114"/>
      <c r="O2114"/>
      <c r="P2114"/>
      <c r="Q2114"/>
      <c r="R2114"/>
      <c r="S2114"/>
      <c r="T2114"/>
      <c r="U2114"/>
      <c r="V2114"/>
      <c r="W2114"/>
      <c r="X2114"/>
      <c r="Y2114"/>
    </row>
    <row r="2115" spans="10:25" ht="15" customHeight="1">
      <c r="J2115"/>
      <c r="K2115"/>
      <c r="L2115"/>
      <c r="M2115"/>
      <c r="N2115"/>
      <c r="O2115"/>
      <c r="P2115"/>
      <c r="Q2115"/>
      <c r="R2115"/>
      <c r="S2115"/>
      <c r="T2115"/>
      <c r="U2115"/>
      <c r="V2115"/>
      <c r="W2115"/>
      <c r="X2115"/>
      <c r="Y2115"/>
    </row>
    <row r="2116" spans="10:25" ht="15" customHeight="1">
      <c r="J2116"/>
      <c r="K2116"/>
      <c r="L2116"/>
      <c r="M2116"/>
      <c r="N2116"/>
      <c r="O2116"/>
      <c r="P2116"/>
      <c r="Q2116"/>
      <c r="R2116"/>
      <c r="S2116"/>
      <c r="T2116"/>
      <c r="U2116"/>
      <c r="V2116"/>
      <c r="W2116"/>
      <c r="X2116"/>
      <c r="Y2116"/>
    </row>
    <row r="2117" spans="10:25" ht="15" customHeight="1">
      <c r="J2117"/>
      <c r="K2117"/>
      <c r="L2117"/>
      <c r="M2117"/>
      <c r="N2117"/>
      <c r="O2117"/>
      <c r="P2117"/>
      <c r="Q2117"/>
      <c r="R2117"/>
      <c r="S2117"/>
      <c r="T2117"/>
      <c r="U2117"/>
      <c r="V2117"/>
      <c r="W2117"/>
      <c r="X2117"/>
      <c r="Y2117"/>
    </row>
    <row r="2118" spans="10:25" ht="15" customHeight="1">
      <c r="J2118"/>
      <c r="K2118"/>
      <c r="L2118"/>
      <c r="M2118"/>
      <c r="N2118"/>
      <c r="O2118"/>
      <c r="P2118"/>
      <c r="Q2118"/>
      <c r="R2118"/>
      <c r="S2118"/>
      <c r="T2118"/>
      <c r="U2118"/>
      <c r="V2118"/>
      <c r="W2118"/>
      <c r="X2118"/>
      <c r="Y2118"/>
    </row>
    <row r="2119" spans="10:25" ht="15" customHeight="1">
      <c r="J2119"/>
      <c r="K2119"/>
      <c r="L2119"/>
      <c r="M2119"/>
      <c r="N2119"/>
      <c r="O2119"/>
      <c r="P2119"/>
      <c r="Q2119"/>
      <c r="R2119"/>
      <c r="S2119"/>
      <c r="T2119"/>
      <c r="U2119"/>
      <c r="V2119"/>
      <c r="W2119"/>
      <c r="X2119"/>
      <c r="Y2119"/>
    </row>
    <row r="2120" spans="10:25" ht="15" customHeight="1">
      <c r="J2120"/>
      <c r="K2120"/>
      <c r="L2120"/>
      <c r="M2120"/>
      <c r="N2120"/>
      <c r="O2120"/>
      <c r="P2120"/>
      <c r="Q2120"/>
      <c r="R2120"/>
      <c r="S2120"/>
      <c r="T2120"/>
      <c r="U2120"/>
      <c r="V2120"/>
      <c r="W2120"/>
      <c r="X2120"/>
      <c r="Y2120"/>
    </row>
    <row r="2121" spans="10:25" ht="15" customHeight="1">
      <c r="J2121"/>
      <c r="K2121"/>
      <c r="L2121"/>
      <c r="M2121"/>
      <c r="N2121"/>
      <c r="O2121"/>
      <c r="P2121"/>
      <c r="Q2121"/>
      <c r="R2121"/>
      <c r="S2121"/>
      <c r="T2121"/>
      <c r="U2121"/>
      <c r="V2121"/>
      <c r="W2121"/>
      <c r="X2121"/>
      <c r="Y2121"/>
    </row>
    <row r="2122" spans="10:25" ht="15" customHeight="1">
      <c r="J2122"/>
      <c r="K2122"/>
      <c r="L2122"/>
      <c r="M2122"/>
      <c r="N2122"/>
      <c r="O2122"/>
      <c r="P2122"/>
      <c r="Q2122"/>
      <c r="R2122"/>
      <c r="S2122"/>
      <c r="T2122"/>
      <c r="U2122"/>
      <c r="V2122"/>
      <c r="W2122"/>
      <c r="X2122"/>
      <c r="Y2122"/>
    </row>
    <row r="2123" spans="10:25" ht="15" customHeight="1">
      <c r="J2123"/>
      <c r="K2123"/>
      <c r="L2123"/>
      <c r="M2123"/>
      <c r="N2123"/>
      <c r="O2123"/>
      <c r="P2123"/>
      <c r="Q2123"/>
      <c r="R2123"/>
      <c r="S2123"/>
      <c r="T2123"/>
      <c r="U2123"/>
      <c r="V2123"/>
      <c r="W2123"/>
      <c r="X2123"/>
      <c r="Y2123"/>
    </row>
    <row r="2124" spans="10:25" ht="15" customHeight="1">
      <c r="J2124"/>
      <c r="K2124"/>
      <c r="L2124"/>
      <c r="M2124"/>
      <c r="N2124"/>
      <c r="O2124"/>
      <c r="P2124"/>
      <c r="Q2124"/>
      <c r="R2124"/>
      <c r="S2124"/>
      <c r="T2124"/>
      <c r="U2124"/>
      <c r="V2124"/>
      <c r="W2124"/>
      <c r="X2124"/>
      <c r="Y2124"/>
    </row>
    <row r="2125" spans="10:25" ht="15" customHeight="1">
      <c r="J2125"/>
      <c r="K2125"/>
      <c r="L2125"/>
      <c r="M2125"/>
      <c r="N2125"/>
      <c r="O2125"/>
      <c r="P2125"/>
      <c r="Q2125"/>
      <c r="R2125"/>
      <c r="S2125"/>
      <c r="T2125"/>
      <c r="U2125"/>
      <c r="V2125"/>
      <c r="W2125"/>
      <c r="X2125"/>
      <c r="Y2125"/>
    </row>
    <row r="2126" spans="10:25" ht="15" customHeight="1">
      <c r="J2126"/>
      <c r="K2126"/>
      <c r="L2126"/>
      <c r="M2126"/>
      <c r="N2126"/>
      <c r="O2126"/>
      <c r="P2126"/>
      <c r="Q2126"/>
      <c r="R2126"/>
      <c r="S2126"/>
      <c r="T2126"/>
      <c r="U2126"/>
      <c r="V2126"/>
      <c r="W2126"/>
      <c r="X2126"/>
      <c r="Y2126"/>
    </row>
    <row r="2127" spans="10:25" ht="15" customHeight="1">
      <c r="J2127"/>
      <c r="K2127"/>
      <c r="L2127"/>
      <c r="M2127"/>
      <c r="N2127"/>
      <c r="O2127"/>
      <c r="P2127"/>
      <c r="Q2127"/>
      <c r="R2127"/>
      <c r="S2127"/>
      <c r="T2127"/>
      <c r="U2127"/>
      <c r="V2127"/>
      <c r="W2127"/>
      <c r="X2127"/>
      <c r="Y2127"/>
    </row>
    <row r="2128" spans="10:25" ht="15" customHeight="1">
      <c r="J2128"/>
      <c r="K2128"/>
      <c r="L2128"/>
      <c r="M2128"/>
      <c r="N2128"/>
      <c r="O2128"/>
      <c r="P2128"/>
      <c r="Q2128"/>
      <c r="R2128"/>
      <c r="S2128"/>
      <c r="T2128"/>
      <c r="U2128"/>
      <c r="V2128"/>
      <c r="W2128"/>
      <c r="X2128"/>
      <c r="Y2128"/>
    </row>
    <row r="2129" spans="10:25" ht="15" customHeight="1">
      <c r="J2129"/>
      <c r="K2129"/>
      <c r="L2129"/>
      <c r="M2129"/>
      <c r="N2129"/>
      <c r="O2129"/>
      <c r="P2129"/>
      <c r="Q2129"/>
      <c r="R2129"/>
      <c r="S2129"/>
      <c r="T2129"/>
      <c r="U2129"/>
      <c r="V2129"/>
      <c r="W2129"/>
      <c r="X2129"/>
      <c r="Y2129"/>
    </row>
    <row r="2130" spans="10:25" ht="15" customHeight="1">
      <c r="J2130"/>
      <c r="K2130"/>
      <c r="L2130"/>
      <c r="M2130"/>
      <c r="N2130"/>
      <c r="O2130"/>
      <c r="P2130"/>
      <c r="Q2130"/>
      <c r="R2130"/>
      <c r="S2130"/>
      <c r="T2130"/>
      <c r="U2130"/>
      <c r="V2130"/>
      <c r="W2130"/>
      <c r="X2130"/>
      <c r="Y2130"/>
    </row>
    <row r="2131" spans="10:25" ht="15" customHeight="1">
      <c r="J2131"/>
      <c r="K2131"/>
      <c r="L2131"/>
      <c r="M2131"/>
      <c r="N2131"/>
      <c r="O2131"/>
      <c r="P2131"/>
      <c r="Q2131"/>
      <c r="R2131"/>
      <c r="S2131"/>
      <c r="T2131"/>
      <c r="U2131"/>
      <c r="V2131"/>
      <c r="W2131"/>
      <c r="X2131"/>
      <c r="Y2131"/>
    </row>
    <row r="2132" spans="10:25" ht="15" customHeight="1">
      <c r="J2132"/>
      <c r="K2132"/>
      <c r="L2132"/>
      <c r="M2132"/>
      <c r="N2132"/>
      <c r="O2132"/>
      <c r="P2132"/>
      <c r="Q2132"/>
      <c r="R2132"/>
      <c r="S2132"/>
      <c r="T2132"/>
      <c r="U2132"/>
      <c r="V2132"/>
      <c r="W2132"/>
      <c r="X2132"/>
      <c r="Y2132"/>
    </row>
    <row r="2133" spans="10:25" ht="15" customHeight="1">
      <c r="J2133"/>
      <c r="K2133"/>
      <c r="L2133"/>
      <c r="M2133"/>
      <c r="N2133"/>
      <c r="O2133"/>
      <c r="P2133"/>
      <c r="Q2133"/>
      <c r="R2133"/>
      <c r="S2133"/>
      <c r="T2133"/>
      <c r="U2133"/>
      <c r="V2133"/>
      <c r="W2133"/>
      <c r="X2133"/>
      <c r="Y2133"/>
    </row>
    <row r="2134" spans="10:25" ht="15" customHeight="1">
      <c r="J2134"/>
      <c r="K2134"/>
      <c r="L2134"/>
      <c r="M2134"/>
      <c r="N2134"/>
      <c r="O2134"/>
      <c r="P2134"/>
      <c r="Q2134"/>
      <c r="R2134"/>
      <c r="S2134"/>
      <c r="T2134"/>
      <c r="U2134"/>
      <c r="V2134"/>
      <c r="W2134"/>
      <c r="X2134"/>
      <c r="Y2134"/>
    </row>
    <row r="2135" spans="10:25" ht="15" customHeight="1">
      <c r="J2135"/>
      <c r="K2135"/>
      <c r="L2135"/>
      <c r="M2135"/>
      <c r="N2135"/>
      <c r="O2135"/>
      <c r="P2135"/>
      <c r="Q2135"/>
      <c r="R2135"/>
      <c r="S2135"/>
      <c r="T2135"/>
      <c r="U2135"/>
      <c r="V2135"/>
      <c r="W2135"/>
      <c r="X2135"/>
      <c r="Y2135"/>
    </row>
    <row r="2136" spans="10:25" ht="15" customHeight="1">
      <c r="J2136"/>
      <c r="K2136"/>
      <c r="L2136"/>
      <c r="M2136"/>
      <c r="N2136"/>
      <c r="O2136"/>
      <c r="P2136"/>
      <c r="Q2136"/>
      <c r="R2136"/>
      <c r="S2136"/>
      <c r="T2136"/>
      <c r="U2136"/>
      <c r="V2136"/>
      <c r="W2136"/>
      <c r="X2136"/>
      <c r="Y2136"/>
    </row>
    <row r="2137" spans="10:25" ht="15" customHeight="1">
      <c r="J2137"/>
      <c r="K2137"/>
      <c r="L2137"/>
      <c r="M2137"/>
      <c r="N2137"/>
      <c r="O2137"/>
      <c r="P2137"/>
      <c r="Q2137"/>
      <c r="R2137"/>
      <c r="S2137"/>
      <c r="T2137"/>
      <c r="U2137"/>
      <c r="V2137"/>
      <c r="W2137"/>
      <c r="X2137"/>
      <c r="Y2137"/>
    </row>
    <row r="2138" spans="10:25" ht="15" customHeight="1">
      <c r="J2138"/>
      <c r="K2138"/>
      <c r="L2138"/>
      <c r="M2138"/>
      <c r="N2138"/>
      <c r="O2138"/>
      <c r="P2138"/>
      <c r="Q2138"/>
      <c r="R2138"/>
      <c r="S2138"/>
      <c r="T2138"/>
      <c r="U2138"/>
      <c r="V2138"/>
      <c r="W2138"/>
      <c r="X2138"/>
      <c r="Y2138"/>
    </row>
    <row r="2139" spans="10:25" ht="15" customHeight="1">
      <c r="J2139"/>
      <c r="K2139"/>
      <c r="L2139"/>
      <c r="M2139"/>
      <c r="N2139"/>
      <c r="O2139"/>
      <c r="P2139"/>
      <c r="Q2139"/>
      <c r="R2139"/>
      <c r="S2139"/>
      <c r="T2139"/>
      <c r="U2139"/>
      <c r="V2139"/>
      <c r="W2139"/>
      <c r="X2139"/>
      <c r="Y2139"/>
    </row>
    <row r="2140" spans="10:25" ht="15" customHeight="1">
      <c r="J2140"/>
      <c r="K2140"/>
      <c r="L2140"/>
      <c r="M2140"/>
      <c r="N2140"/>
      <c r="O2140"/>
      <c r="P2140"/>
      <c r="Q2140"/>
      <c r="R2140"/>
      <c r="S2140"/>
      <c r="T2140"/>
      <c r="U2140"/>
      <c r="V2140"/>
      <c r="W2140"/>
      <c r="X2140"/>
      <c r="Y2140"/>
    </row>
    <row r="2141" spans="10:25" ht="15" customHeight="1">
      <c r="J2141"/>
      <c r="K2141"/>
      <c r="L2141"/>
      <c r="M2141"/>
      <c r="N2141"/>
      <c r="O2141"/>
      <c r="P2141"/>
      <c r="Q2141"/>
      <c r="R2141"/>
      <c r="S2141"/>
      <c r="T2141"/>
      <c r="U2141"/>
      <c r="V2141"/>
      <c r="W2141"/>
      <c r="X2141"/>
      <c r="Y2141"/>
    </row>
    <row r="2142" spans="10:25" ht="15" customHeight="1">
      <c r="J2142"/>
      <c r="K2142"/>
      <c r="L2142"/>
      <c r="M2142"/>
      <c r="N2142"/>
      <c r="O2142"/>
      <c r="P2142"/>
      <c r="Q2142"/>
      <c r="R2142"/>
      <c r="S2142"/>
      <c r="T2142"/>
      <c r="U2142"/>
      <c r="V2142"/>
      <c r="W2142"/>
      <c r="X2142"/>
      <c r="Y2142"/>
    </row>
    <row r="2143" spans="10:25" ht="15" customHeight="1">
      <c r="J2143"/>
      <c r="K2143"/>
      <c r="L2143"/>
      <c r="M2143"/>
      <c r="N2143"/>
      <c r="O2143"/>
      <c r="P2143"/>
      <c r="Q2143"/>
      <c r="R2143"/>
      <c r="S2143"/>
      <c r="T2143"/>
      <c r="U2143"/>
      <c r="V2143"/>
      <c r="W2143"/>
      <c r="X2143"/>
      <c r="Y2143"/>
    </row>
    <row r="2144" spans="10:25" ht="15" customHeight="1">
      <c r="J2144"/>
      <c r="K2144"/>
      <c r="L2144"/>
      <c r="M2144"/>
      <c r="N2144"/>
      <c r="O2144"/>
      <c r="P2144"/>
      <c r="Q2144"/>
      <c r="R2144"/>
      <c r="S2144"/>
      <c r="T2144"/>
      <c r="U2144"/>
      <c r="V2144"/>
      <c r="W2144"/>
      <c r="X2144"/>
      <c r="Y2144"/>
    </row>
    <row r="2145" spans="10:25" ht="15" customHeight="1">
      <c r="J2145"/>
      <c r="K2145"/>
      <c r="L2145"/>
      <c r="M2145"/>
      <c r="N2145"/>
      <c r="O2145"/>
      <c r="P2145"/>
      <c r="Q2145"/>
      <c r="R2145"/>
      <c r="S2145"/>
      <c r="T2145"/>
      <c r="U2145"/>
      <c r="V2145"/>
      <c r="W2145"/>
      <c r="X2145"/>
      <c r="Y2145"/>
    </row>
    <row r="2146" spans="10:25" ht="15" customHeight="1">
      <c r="J2146"/>
      <c r="K2146"/>
      <c r="L2146"/>
      <c r="M2146"/>
      <c r="N2146"/>
      <c r="O2146"/>
      <c r="P2146"/>
      <c r="Q2146"/>
      <c r="R2146"/>
      <c r="S2146"/>
      <c r="T2146"/>
      <c r="U2146"/>
      <c r="V2146"/>
      <c r="W2146"/>
      <c r="X2146"/>
      <c r="Y2146"/>
    </row>
    <row r="2147" spans="10:25" ht="15" customHeight="1">
      <c r="J2147"/>
      <c r="K2147"/>
      <c r="L2147"/>
      <c r="M2147"/>
      <c r="N2147"/>
      <c r="O2147"/>
      <c r="P2147"/>
      <c r="Q2147"/>
      <c r="R2147"/>
      <c r="S2147"/>
      <c r="T2147"/>
      <c r="U2147"/>
      <c r="V2147"/>
      <c r="W2147"/>
      <c r="X2147"/>
      <c r="Y2147"/>
    </row>
    <row r="2148" spans="10:25" ht="15" customHeight="1">
      <c r="J2148"/>
      <c r="K2148"/>
      <c r="L2148"/>
      <c r="M2148"/>
      <c r="N2148"/>
      <c r="O2148"/>
      <c r="P2148"/>
      <c r="Q2148"/>
      <c r="R2148"/>
      <c r="S2148"/>
      <c r="T2148"/>
      <c r="U2148"/>
      <c r="V2148"/>
      <c r="W2148"/>
      <c r="X2148"/>
      <c r="Y2148"/>
    </row>
    <row r="2149" spans="10:25" ht="15" customHeight="1">
      <c r="J2149"/>
      <c r="K2149"/>
      <c r="L2149"/>
      <c r="M2149"/>
      <c r="N2149"/>
      <c r="O2149"/>
      <c r="P2149"/>
      <c r="Q2149"/>
      <c r="R2149"/>
      <c r="S2149"/>
      <c r="T2149"/>
      <c r="U2149"/>
      <c r="V2149"/>
      <c r="W2149"/>
      <c r="X2149"/>
      <c r="Y2149"/>
    </row>
    <row r="2150" spans="10:25" ht="15" customHeight="1">
      <c r="J2150"/>
      <c r="K2150"/>
      <c r="L2150"/>
      <c r="M2150"/>
      <c r="N2150"/>
      <c r="O2150"/>
      <c r="P2150"/>
      <c r="Q2150"/>
      <c r="R2150"/>
      <c r="S2150"/>
      <c r="T2150"/>
      <c r="U2150"/>
      <c r="V2150"/>
      <c r="W2150"/>
      <c r="X2150"/>
      <c r="Y2150"/>
    </row>
    <row r="2151" spans="10:25" ht="15" customHeight="1">
      <c r="J2151"/>
      <c r="K2151"/>
      <c r="L2151"/>
      <c r="M2151"/>
      <c r="N2151"/>
      <c r="O2151"/>
      <c r="P2151"/>
      <c r="Q2151"/>
      <c r="R2151"/>
      <c r="S2151"/>
      <c r="T2151"/>
      <c r="U2151"/>
      <c r="V2151"/>
      <c r="W2151"/>
      <c r="X2151"/>
      <c r="Y2151"/>
    </row>
    <row r="2152" spans="10:25" ht="15" customHeight="1">
      <c r="J2152"/>
      <c r="K2152"/>
      <c r="L2152"/>
      <c r="M2152"/>
      <c r="N2152"/>
      <c r="O2152"/>
      <c r="P2152"/>
      <c r="Q2152"/>
      <c r="R2152"/>
      <c r="S2152"/>
      <c r="T2152"/>
      <c r="U2152"/>
      <c r="V2152"/>
      <c r="W2152"/>
      <c r="X2152"/>
      <c r="Y2152"/>
    </row>
    <row r="2153" spans="10:25" ht="15" customHeight="1">
      <c r="J2153"/>
      <c r="K2153"/>
      <c r="L2153"/>
      <c r="M2153"/>
      <c r="N2153"/>
      <c r="O2153"/>
      <c r="P2153"/>
      <c r="Q2153"/>
      <c r="R2153"/>
      <c r="S2153"/>
      <c r="T2153"/>
      <c r="U2153"/>
      <c r="V2153"/>
      <c r="W2153"/>
      <c r="X2153"/>
      <c r="Y2153"/>
    </row>
    <row r="2154" spans="10:25" ht="15" customHeight="1">
      <c r="J2154"/>
      <c r="K2154"/>
      <c r="L2154"/>
      <c r="M2154"/>
      <c r="N2154"/>
      <c r="O2154"/>
      <c r="P2154"/>
      <c r="Q2154"/>
      <c r="R2154"/>
      <c r="S2154"/>
      <c r="T2154"/>
      <c r="U2154"/>
      <c r="V2154"/>
      <c r="W2154"/>
      <c r="X2154"/>
      <c r="Y2154"/>
    </row>
    <row r="2155" spans="10:25" ht="15" customHeight="1">
      <c r="J2155"/>
      <c r="K2155"/>
      <c r="L2155"/>
      <c r="M2155"/>
      <c r="N2155"/>
      <c r="O2155"/>
      <c r="P2155"/>
      <c r="Q2155"/>
      <c r="R2155"/>
      <c r="S2155"/>
      <c r="T2155"/>
      <c r="U2155"/>
      <c r="V2155"/>
      <c r="W2155"/>
      <c r="X2155"/>
      <c r="Y2155"/>
    </row>
    <row r="2156" spans="10:25" ht="15" customHeight="1">
      <c r="J2156"/>
      <c r="K2156"/>
      <c r="L2156"/>
      <c r="M2156"/>
      <c r="N2156"/>
      <c r="O2156"/>
      <c r="P2156"/>
      <c r="Q2156"/>
      <c r="R2156"/>
      <c r="S2156"/>
      <c r="T2156"/>
      <c r="U2156"/>
      <c r="V2156"/>
      <c r="W2156"/>
      <c r="X2156"/>
      <c r="Y2156"/>
    </row>
    <row r="2157" spans="10:25" ht="15" customHeight="1">
      <c r="J2157"/>
      <c r="K2157"/>
      <c r="L2157"/>
      <c r="M2157"/>
      <c r="N2157"/>
      <c r="O2157"/>
      <c r="P2157"/>
      <c r="Q2157"/>
      <c r="R2157"/>
      <c r="S2157"/>
      <c r="T2157"/>
      <c r="U2157"/>
      <c r="V2157"/>
      <c r="W2157"/>
      <c r="X2157"/>
      <c r="Y2157"/>
    </row>
    <row r="2158" spans="10:25" ht="15" customHeight="1">
      <c r="J2158"/>
      <c r="K2158"/>
      <c r="L2158"/>
      <c r="M2158"/>
      <c r="N2158"/>
      <c r="O2158"/>
      <c r="P2158"/>
      <c r="Q2158"/>
      <c r="R2158"/>
      <c r="S2158"/>
      <c r="T2158"/>
      <c r="U2158"/>
      <c r="V2158"/>
      <c r="W2158"/>
      <c r="X2158"/>
      <c r="Y2158"/>
    </row>
    <row r="2159" spans="10:25" ht="15" customHeight="1">
      <c r="J2159"/>
      <c r="K2159"/>
      <c r="L2159"/>
      <c r="M2159"/>
      <c r="N2159"/>
      <c r="O2159"/>
      <c r="P2159"/>
      <c r="Q2159"/>
      <c r="R2159"/>
      <c r="S2159"/>
      <c r="T2159"/>
      <c r="U2159"/>
      <c r="V2159"/>
      <c r="W2159"/>
      <c r="X2159"/>
      <c r="Y2159"/>
    </row>
    <row r="2160" spans="10:25" ht="15" customHeight="1">
      <c r="J2160"/>
      <c r="K2160"/>
      <c r="L2160"/>
      <c r="M2160"/>
      <c r="N2160"/>
      <c r="O2160"/>
      <c r="P2160"/>
      <c r="Q2160"/>
      <c r="R2160"/>
      <c r="S2160"/>
      <c r="T2160"/>
      <c r="U2160"/>
      <c r="V2160"/>
      <c r="W2160"/>
      <c r="X2160"/>
      <c r="Y2160"/>
    </row>
    <row r="2161" spans="10:25" ht="15" customHeight="1">
      <c r="J2161"/>
      <c r="K2161"/>
      <c r="L2161"/>
      <c r="M2161"/>
      <c r="N2161"/>
      <c r="O2161"/>
      <c r="P2161"/>
      <c r="Q2161"/>
      <c r="R2161"/>
      <c r="S2161"/>
      <c r="T2161"/>
      <c r="U2161"/>
      <c r="V2161"/>
      <c r="W2161"/>
      <c r="X2161"/>
      <c r="Y2161"/>
    </row>
    <row r="2162" spans="10:25" ht="15" customHeight="1">
      <c r="J2162"/>
      <c r="K2162"/>
      <c r="L2162"/>
      <c r="M2162"/>
      <c r="N2162"/>
      <c r="O2162"/>
      <c r="P2162"/>
      <c r="Q2162"/>
      <c r="R2162"/>
      <c r="S2162"/>
      <c r="T2162"/>
      <c r="U2162"/>
      <c r="V2162"/>
      <c r="W2162"/>
      <c r="X2162"/>
      <c r="Y2162"/>
    </row>
    <row r="2163" spans="10:25" ht="15" customHeight="1">
      <c r="J2163"/>
      <c r="K2163"/>
      <c r="L2163"/>
      <c r="M2163"/>
      <c r="N2163"/>
      <c r="O2163"/>
      <c r="P2163"/>
      <c r="Q2163"/>
      <c r="R2163"/>
      <c r="S2163"/>
      <c r="T2163"/>
      <c r="U2163"/>
      <c r="V2163"/>
      <c r="W2163"/>
      <c r="X2163"/>
      <c r="Y2163"/>
    </row>
    <row r="2164" spans="10:25" ht="15" customHeight="1">
      <c r="J2164"/>
      <c r="K2164"/>
      <c r="L2164"/>
      <c r="M2164"/>
      <c r="N2164"/>
      <c r="O2164"/>
      <c r="P2164"/>
      <c r="Q2164"/>
      <c r="R2164"/>
      <c r="S2164"/>
      <c r="T2164"/>
      <c r="U2164"/>
      <c r="V2164"/>
      <c r="W2164"/>
      <c r="X2164"/>
      <c r="Y2164"/>
    </row>
    <row r="2165" spans="10:25" ht="15" customHeight="1">
      <c r="J2165"/>
      <c r="K2165"/>
      <c r="L2165"/>
      <c r="M2165"/>
      <c r="N2165"/>
      <c r="O2165"/>
      <c r="P2165"/>
      <c r="Q2165"/>
      <c r="R2165"/>
      <c r="S2165"/>
      <c r="T2165"/>
      <c r="U2165"/>
      <c r="V2165"/>
      <c r="W2165"/>
      <c r="X2165"/>
      <c r="Y2165"/>
    </row>
    <row r="2166" spans="10:25" ht="15" customHeight="1">
      <c r="J2166"/>
      <c r="K2166"/>
      <c r="L2166"/>
      <c r="M2166"/>
      <c r="N2166"/>
      <c r="O2166"/>
      <c r="P2166"/>
      <c r="Q2166"/>
      <c r="R2166"/>
      <c r="S2166"/>
      <c r="T2166"/>
      <c r="U2166"/>
      <c r="V2166"/>
      <c r="W2166"/>
      <c r="X2166"/>
      <c r="Y2166"/>
    </row>
    <row r="2167" spans="10:25" ht="15" customHeight="1">
      <c r="J2167"/>
      <c r="K2167"/>
      <c r="L2167"/>
      <c r="M2167"/>
      <c r="N2167"/>
      <c r="O2167"/>
      <c r="P2167"/>
      <c r="Q2167"/>
      <c r="R2167"/>
      <c r="S2167"/>
      <c r="T2167"/>
      <c r="U2167"/>
      <c r="V2167"/>
      <c r="W2167"/>
      <c r="X2167"/>
      <c r="Y2167"/>
    </row>
    <row r="2168" spans="10:25" ht="15" customHeight="1">
      <c r="J2168"/>
      <c r="K2168"/>
      <c r="L2168"/>
      <c r="M2168"/>
      <c r="N2168"/>
      <c r="O2168"/>
      <c r="P2168"/>
      <c r="Q2168"/>
      <c r="R2168"/>
      <c r="S2168"/>
      <c r="T2168"/>
      <c r="U2168"/>
      <c r="V2168"/>
      <c r="W2168"/>
      <c r="X2168"/>
      <c r="Y2168"/>
    </row>
    <row r="2169" spans="10:25" ht="15" customHeight="1">
      <c r="J2169"/>
      <c r="K2169"/>
      <c r="L2169"/>
      <c r="M2169"/>
      <c r="N2169"/>
      <c r="O2169"/>
      <c r="P2169"/>
      <c r="Q2169"/>
      <c r="R2169"/>
      <c r="S2169"/>
      <c r="T2169"/>
      <c r="U2169"/>
      <c r="V2169"/>
      <c r="W2169"/>
      <c r="X2169"/>
      <c r="Y2169"/>
    </row>
    <row r="2170" spans="10:25" ht="15" customHeight="1">
      <c r="J2170"/>
      <c r="K2170"/>
      <c r="L2170"/>
      <c r="M2170"/>
      <c r="N2170"/>
      <c r="O2170"/>
      <c r="P2170"/>
      <c r="Q2170"/>
      <c r="R2170"/>
      <c r="S2170"/>
      <c r="T2170"/>
      <c r="U2170"/>
      <c r="V2170"/>
      <c r="W2170"/>
      <c r="X2170"/>
      <c r="Y2170"/>
    </row>
    <row r="2171" spans="10:25" ht="15" customHeight="1">
      <c r="J2171"/>
      <c r="K2171"/>
      <c r="L2171"/>
      <c r="M2171"/>
      <c r="N2171"/>
      <c r="O2171"/>
      <c r="P2171"/>
      <c r="Q2171"/>
      <c r="R2171"/>
      <c r="S2171"/>
      <c r="T2171"/>
      <c r="U2171"/>
      <c r="V2171"/>
      <c r="W2171"/>
      <c r="X2171"/>
      <c r="Y2171"/>
    </row>
    <row r="2172" spans="10:25" ht="15" customHeight="1">
      <c r="J2172"/>
      <c r="K2172"/>
      <c r="L2172"/>
      <c r="M2172"/>
      <c r="N2172"/>
      <c r="O2172"/>
      <c r="P2172"/>
      <c r="Q2172"/>
      <c r="R2172"/>
      <c r="S2172"/>
      <c r="T2172"/>
      <c r="U2172"/>
      <c r="V2172"/>
      <c r="W2172"/>
      <c r="X2172"/>
      <c r="Y2172"/>
    </row>
    <row r="2173" spans="10:25" ht="15" customHeight="1">
      <c r="J2173"/>
      <c r="K2173"/>
      <c r="L2173"/>
      <c r="M2173"/>
      <c r="N2173"/>
      <c r="O2173"/>
      <c r="P2173"/>
      <c r="Q2173"/>
      <c r="R2173"/>
      <c r="S2173"/>
      <c r="T2173"/>
      <c r="U2173"/>
      <c r="V2173"/>
      <c r="W2173"/>
      <c r="X2173"/>
      <c r="Y2173"/>
    </row>
    <row r="2174" spans="10:25" ht="15" customHeight="1">
      <c r="J2174"/>
      <c r="K2174"/>
      <c r="L2174"/>
      <c r="M2174"/>
      <c r="N2174"/>
      <c r="O2174"/>
      <c r="P2174"/>
      <c r="Q2174"/>
      <c r="R2174"/>
      <c r="S2174"/>
      <c r="T2174"/>
      <c r="U2174"/>
      <c r="V2174"/>
      <c r="W2174"/>
      <c r="X2174"/>
      <c r="Y2174"/>
    </row>
    <row r="2175" spans="10:25" ht="15" customHeight="1">
      <c r="J2175"/>
      <c r="K2175"/>
      <c r="L2175"/>
      <c r="M2175"/>
      <c r="N2175"/>
      <c r="O2175"/>
      <c r="P2175"/>
      <c r="Q2175"/>
      <c r="R2175"/>
      <c r="S2175"/>
      <c r="T2175"/>
      <c r="U2175"/>
      <c r="V2175"/>
      <c r="W2175"/>
      <c r="X2175"/>
      <c r="Y2175"/>
    </row>
    <row r="2176" spans="10:25" ht="15" customHeight="1">
      <c r="J2176"/>
      <c r="K2176"/>
      <c r="L2176"/>
      <c r="M2176"/>
      <c r="N2176"/>
      <c r="O2176"/>
      <c r="P2176"/>
      <c r="Q2176"/>
      <c r="R2176"/>
      <c r="S2176"/>
      <c r="T2176"/>
      <c r="U2176"/>
      <c r="V2176"/>
      <c r="W2176"/>
      <c r="X2176"/>
      <c r="Y2176"/>
    </row>
    <row r="2177" spans="10:25" ht="15" customHeight="1">
      <c r="J2177"/>
      <c r="K2177"/>
      <c r="L2177"/>
      <c r="M2177"/>
      <c r="N2177"/>
      <c r="O2177"/>
      <c r="P2177"/>
      <c r="Q2177"/>
      <c r="R2177"/>
      <c r="S2177"/>
      <c r="T2177"/>
      <c r="U2177"/>
      <c r="V2177"/>
      <c r="W2177"/>
      <c r="X2177"/>
      <c r="Y2177"/>
    </row>
    <row r="2178" spans="10:25" ht="15" customHeight="1">
      <c r="J2178"/>
      <c r="K2178"/>
      <c r="L2178"/>
      <c r="M2178"/>
      <c r="N2178"/>
      <c r="O2178"/>
      <c r="P2178"/>
      <c r="Q2178"/>
      <c r="R2178"/>
      <c r="S2178"/>
      <c r="T2178"/>
      <c r="U2178"/>
      <c r="V2178"/>
      <c r="W2178"/>
      <c r="X2178"/>
      <c r="Y2178"/>
    </row>
    <row r="2179" spans="10:25" ht="15" customHeight="1">
      <c r="J2179"/>
      <c r="K2179"/>
      <c r="L2179"/>
      <c r="M2179"/>
      <c r="N2179"/>
      <c r="O2179"/>
      <c r="P2179"/>
      <c r="Q2179"/>
      <c r="R2179"/>
      <c r="S2179"/>
      <c r="T2179"/>
      <c r="U2179"/>
      <c r="V2179"/>
      <c r="W2179"/>
      <c r="X2179"/>
      <c r="Y2179"/>
    </row>
    <row r="2180" spans="10:25" ht="15" customHeight="1">
      <c r="J2180"/>
      <c r="K2180"/>
      <c r="L2180"/>
      <c r="M2180"/>
      <c r="N2180"/>
      <c r="O2180"/>
      <c r="P2180"/>
      <c r="Q2180"/>
      <c r="R2180"/>
      <c r="S2180"/>
      <c r="T2180"/>
      <c r="U2180"/>
      <c r="V2180"/>
      <c r="W2180"/>
      <c r="X2180"/>
      <c r="Y2180"/>
    </row>
    <row r="2181" spans="10:25" ht="15" customHeight="1">
      <c r="J2181"/>
      <c r="K2181"/>
      <c r="L2181"/>
      <c r="M2181"/>
      <c r="N2181"/>
      <c r="O2181"/>
      <c r="P2181"/>
      <c r="Q2181"/>
      <c r="R2181"/>
      <c r="S2181"/>
      <c r="T2181"/>
      <c r="U2181"/>
      <c r="V2181"/>
      <c r="W2181"/>
      <c r="X2181"/>
      <c r="Y2181"/>
    </row>
    <row r="2182" spans="10:25" ht="15" customHeight="1">
      <c r="J2182"/>
      <c r="K2182"/>
      <c r="L2182"/>
      <c r="M2182"/>
      <c r="N2182"/>
      <c r="O2182"/>
      <c r="P2182"/>
      <c r="Q2182"/>
      <c r="R2182"/>
      <c r="S2182"/>
      <c r="T2182"/>
      <c r="U2182"/>
      <c r="V2182"/>
      <c r="W2182"/>
      <c r="X2182"/>
      <c r="Y2182"/>
    </row>
    <row r="2183" spans="10:25" ht="15" customHeight="1">
      <c r="J2183"/>
      <c r="K2183"/>
      <c r="L2183"/>
      <c r="M2183"/>
      <c r="N2183"/>
      <c r="O2183"/>
      <c r="P2183"/>
      <c r="Q2183"/>
      <c r="R2183"/>
      <c r="S2183"/>
      <c r="T2183"/>
      <c r="U2183"/>
      <c r="V2183"/>
      <c r="W2183"/>
      <c r="X2183"/>
      <c r="Y2183"/>
    </row>
    <row r="2184" spans="10:25" ht="15" customHeight="1">
      <c r="J2184"/>
      <c r="K2184"/>
      <c r="L2184"/>
      <c r="M2184"/>
      <c r="N2184"/>
      <c r="O2184"/>
      <c r="P2184"/>
      <c r="Q2184"/>
      <c r="R2184"/>
      <c r="S2184"/>
      <c r="T2184"/>
      <c r="U2184"/>
      <c r="V2184"/>
      <c r="W2184"/>
      <c r="X2184"/>
      <c r="Y2184"/>
    </row>
    <row r="2185" spans="10:25" ht="15" customHeight="1">
      <c r="J2185"/>
      <c r="K2185"/>
      <c r="L2185"/>
      <c r="M2185"/>
      <c r="N2185"/>
      <c r="O2185"/>
      <c r="P2185"/>
      <c r="Q2185"/>
      <c r="R2185"/>
      <c r="S2185"/>
      <c r="T2185"/>
      <c r="U2185"/>
      <c r="V2185"/>
      <c r="W2185"/>
      <c r="X2185"/>
      <c r="Y2185"/>
    </row>
    <row r="2186" spans="10:25" ht="15" customHeight="1">
      <c r="J2186"/>
      <c r="K2186"/>
      <c r="L2186"/>
      <c r="M2186"/>
      <c r="N2186"/>
      <c r="O2186"/>
      <c r="P2186"/>
      <c r="Q2186"/>
      <c r="R2186"/>
      <c r="S2186"/>
      <c r="T2186"/>
      <c r="U2186"/>
      <c r="V2186"/>
      <c r="W2186"/>
      <c r="X2186"/>
      <c r="Y2186"/>
    </row>
    <row r="2187" spans="10:25" ht="15" customHeight="1">
      <c r="J2187"/>
      <c r="K2187"/>
      <c r="L2187"/>
      <c r="M2187"/>
      <c r="N2187"/>
      <c r="O2187"/>
      <c r="P2187"/>
      <c r="Q2187"/>
      <c r="R2187"/>
      <c r="S2187"/>
      <c r="T2187"/>
      <c r="U2187"/>
      <c r="V2187"/>
      <c r="W2187"/>
      <c r="X2187"/>
      <c r="Y2187"/>
    </row>
    <row r="2188" spans="10:25" ht="15" customHeight="1">
      <c r="J2188"/>
      <c r="K2188"/>
      <c r="L2188"/>
      <c r="M2188"/>
      <c r="N2188"/>
      <c r="O2188"/>
      <c r="P2188"/>
      <c r="Q2188"/>
      <c r="R2188"/>
      <c r="S2188"/>
      <c r="T2188"/>
      <c r="U2188"/>
      <c r="V2188"/>
      <c r="W2188"/>
      <c r="X2188"/>
      <c r="Y2188"/>
    </row>
    <row r="2189" spans="10:25" ht="15" customHeight="1">
      <c r="J2189"/>
      <c r="K2189"/>
      <c r="L2189"/>
      <c r="M2189"/>
      <c r="N2189"/>
      <c r="O2189"/>
      <c r="P2189"/>
      <c r="Q2189"/>
      <c r="R2189"/>
      <c r="S2189"/>
      <c r="T2189"/>
      <c r="U2189"/>
      <c r="V2189"/>
      <c r="W2189"/>
      <c r="X2189"/>
      <c r="Y2189"/>
    </row>
    <row r="2190" spans="10:25" ht="15" customHeight="1">
      <c r="J2190"/>
      <c r="K2190"/>
      <c r="L2190"/>
      <c r="M2190"/>
      <c r="N2190"/>
      <c r="O2190"/>
      <c r="P2190"/>
      <c r="Q2190"/>
      <c r="R2190"/>
      <c r="S2190"/>
      <c r="T2190"/>
      <c r="U2190"/>
      <c r="V2190"/>
      <c r="W2190"/>
      <c r="X2190"/>
      <c r="Y2190"/>
    </row>
    <row r="2191" spans="10:25" ht="15" customHeight="1">
      <c r="J2191"/>
      <c r="K2191"/>
      <c r="L2191"/>
      <c r="M2191"/>
      <c r="N2191"/>
      <c r="O2191"/>
      <c r="P2191"/>
      <c r="Q2191"/>
      <c r="R2191"/>
      <c r="S2191"/>
      <c r="T2191"/>
      <c r="U2191"/>
      <c r="V2191"/>
      <c r="W2191"/>
      <c r="X2191"/>
      <c r="Y2191"/>
    </row>
    <row r="2192" spans="10:25" ht="15" customHeight="1">
      <c r="J2192"/>
      <c r="K2192"/>
      <c r="L2192"/>
      <c r="M2192"/>
      <c r="N2192"/>
      <c r="O2192"/>
      <c r="P2192"/>
      <c r="Q2192"/>
      <c r="R2192"/>
      <c r="S2192"/>
      <c r="T2192"/>
      <c r="U2192"/>
      <c r="V2192"/>
      <c r="W2192"/>
      <c r="X2192"/>
      <c r="Y2192"/>
    </row>
    <row r="2193" spans="10:25" ht="15" customHeight="1">
      <c r="J2193"/>
      <c r="K2193"/>
      <c r="L2193"/>
      <c r="M2193"/>
      <c r="N2193"/>
      <c r="O2193"/>
      <c r="P2193"/>
      <c r="Q2193"/>
      <c r="R2193"/>
      <c r="S2193"/>
      <c r="T2193"/>
      <c r="U2193"/>
      <c r="V2193"/>
      <c r="W2193"/>
      <c r="X2193"/>
      <c r="Y2193"/>
    </row>
    <row r="2194" spans="10:25" ht="15" customHeight="1">
      <c r="J2194"/>
      <c r="K2194"/>
      <c r="L2194"/>
      <c r="M2194"/>
      <c r="N2194"/>
      <c r="O2194"/>
      <c r="P2194"/>
      <c r="Q2194"/>
      <c r="R2194"/>
      <c r="S2194"/>
      <c r="T2194"/>
      <c r="U2194"/>
      <c r="V2194"/>
      <c r="W2194"/>
      <c r="X2194"/>
      <c r="Y2194"/>
    </row>
    <row r="2195" spans="10:25" ht="15" customHeight="1">
      <c r="J2195"/>
      <c r="K2195"/>
      <c r="L2195"/>
      <c r="M2195"/>
      <c r="N2195"/>
      <c r="O2195"/>
      <c r="P2195"/>
      <c r="Q2195"/>
      <c r="R2195"/>
      <c r="S2195"/>
      <c r="T2195"/>
      <c r="U2195"/>
      <c r="V2195"/>
      <c r="W2195"/>
      <c r="X2195"/>
      <c r="Y2195"/>
    </row>
    <row r="2196" spans="10:25" ht="15" customHeight="1">
      <c r="J2196"/>
      <c r="K2196"/>
      <c r="L2196"/>
      <c r="M2196"/>
      <c r="N2196"/>
      <c r="O2196"/>
      <c r="P2196"/>
      <c r="Q2196"/>
      <c r="R2196"/>
      <c r="S2196"/>
      <c r="T2196"/>
      <c r="U2196"/>
      <c r="V2196"/>
      <c r="W2196"/>
      <c r="X2196"/>
      <c r="Y2196"/>
    </row>
    <row r="2197" spans="10:25" ht="15" customHeight="1">
      <c r="J2197"/>
      <c r="K2197"/>
      <c r="L2197"/>
      <c r="M2197"/>
      <c r="N2197"/>
      <c r="O2197"/>
      <c r="P2197"/>
      <c r="Q2197"/>
      <c r="R2197"/>
      <c r="S2197"/>
      <c r="T2197"/>
      <c r="U2197"/>
      <c r="V2197"/>
      <c r="W2197"/>
      <c r="X2197"/>
      <c r="Y2197"/>
    </row>
    <row r="2198" spans="10:25" ht="15" customHeight="1">
      <c r="J2198"/>
      <c r="K2198"/>
      <c r="L2198"/>
      <c r="M2198"/>
      <c r="N2198"/>
      <c r="O2198"/>
      <c r="P2198"/>
      <c r="Q2198"/>
      <c r="R2198"/>
      <c r="S2198"/>
      <c r="T2198"/>
      <c r="U2198"/>
      <c r="V2198"/>
      <c r="W2198"/>
      <c r="X2198"/>
      <c r="Y2198"/>
    </row>
    <row r="2199" spans="10:25" ht="15" customHeight="1">
      <c r="J2199"/>
      <c r="K2199"/>
      <c r="L2199"/>
      <c r="M2199"/>
      <c r="N2199"/>
      <c r="O2199"/>
      <c r="P2199"/>
      <c r="Q2199"/>
      <c r="R2199"/>
      <c r="S2199"/>
      <c r="T2199"/>
      <c r="U2199"/>
      <c r="V2199"/>
      <c r="W2199"/>
      <c r="X2199"/>
      <c r="Y2199"/>
    </row>
    <row r="2200" spans="10:25" ht="15" customHeight="1">
      <c r="J2200"/>
      <c r="K2200"/>
      <c r="L2200"/>
      <c r="M2200"/>
      <c r="N2200"/>
      <c r="O2200"/>
      <c r="P2200"/>
      <c r="Q2200"/>
      <c r="R2200"/>
      <c r="S2200"/>
      <c r="T2200"/>
      <c r="U2200"/>
      <c r="V2200"/>
      <c r="W2200"/>
      <c r="X2200"/>
      <c r="Y2200"/>
    </row>
    <row r="2201" spans="10:25" ht="15" customHeight="1">
      <c r="J2201"/>
      <c r="K2201"/>
      <c r="L2201"/>
      <c r="M2201"/>
      <c r="N2201"/>
      <c r="O2201"/>
      <c r="P2201"/>
      <c r="Q2201"/>
      <c r="R2201"/>
      <c r="S2201"/>
      <c r="T2201"/>
      <c r="U2201"/>
      <c r="V2201"/>
      <c r="W2201"/>
      <c r="X2201"/>
      <c r="Y2201"/>
    </row>
    <row r="2202" spans="10:25" ht="15" customHeight="1">
      <c r="J2202"/>
      <c r="K2202"/>
      <c r="L2202"/>
      <c r="M2202"/>
      <c r="N2202"/>
      <c r="O2202"/>
      <c r="P2202"/>
      <c r="Q2202"/>
      <c r="R2202"/>
      <c r="S2202"/>
      <c r="T2202"/>
      <c r="U2202"/>
      <c r="V2202"/>
      <c r="W2202"/>
      <c r="X2202"/>
      <c r="Y2202"/>
    </row>
    <row r="2203" spans="10:25" ht="15" customHeight="1">
      <c r="J2203"/>
      <c r="K2203"/>
      <c r="L2203"/>
      <c r="M2203"/>
      <c r="N2203"/>
      <c r="O2203"/>
      <c r="P2203"/>
      <c r="Q2203"/>
      <c r="R2203"/>
      <c r="S2203"/>
      <c r="T2203"/>
      <c r="U2203"/>
      <c r="V2203"/>
      <c r="W2203"/>
      <c r="X2203"/>
      <c r="Y2203"/>
    </row>
    <row r="2204" spans="10:25" ht="15" customHeight="1">
      <c r="J2204"/>
      <c r="K2204"/>
      <c r="L2204"/>
      <c r="M2204"/>
      <c r="N2204"/>
      <c r="O2204"/>
      <c r="P2204"/>
      <c r="Q2204"/>
      <c r="R2204"/>
      <c r="S2204"/>
      <c r="T2204"/>
      <c r="U2204"/>
      <c r="V2204"/>
      <c r="W2204"/>
      <c r="X2204"/>
      <c r="Y2204"/>
    </row>
    <row r="2205" spans="10:25" ht="15" customHeight="1">
      <c r="J2205"/>
      <c r="K2205"/>
      <c r="L2205"/>
      <c r="M2205"/>
      <c r="N2205"/>
      <c r="O2205"/>
      <c r="P2205"/>
      <c r="Q2205"/>
      <c r="R2205"/>
      <c r="S2205"/>
      <c r="T2205"/>
      <c r="U2205"/>
      <c r="V2205"/>
      <c r="W2205"/>
      <c r="X2205"/>
      <c r="Y2205"/>
    </row>
    <row r="2206" spans="10:25" ht="15" customHeight="1">
      <c r="J2206"/>
      <c r="K2206"/>
      <c r="L2206"/>
      <c r="M2206"/>
      <c r="N2206"/>
      <c r="O2206"/>
      <c r="P2206"/>
      <c r="Q2206"/>
      <c r="R2206"/>
      <c r="S2206"/>
      <c r="T2206"/>
      <c r="U2206"/>
      <c r="V2206"/>
      <c r="W2206"/>
      <c r="X2206"/>
      <c r="Y2206"/>
    </row>
    <row r="2207" spans="10:25" ht="15" customHeight="1">
      <c r="J2207"/>
      <c r="K2207"/>
      <c r="L2207"/>
      <c r="M2207"/>
      <c r="N2207"/>
      <c r="O2207"/>
      <c r="P2207"/>
      <c r="Q2207"/>
      <c r="R2207"/>
      <c r="S2207"/>
      <c r="T2207"/>
      <c r="U2207"/>
      <c r="V2207"/>
      <c r="W2207"/>
      <c r="X2207"/>
      <c r="Y2207"/>
    </row>
    <row r="2208" spans="10:25" ht="15" customHeight="1">
      <c r="J2208"/>
      <c r="K2208"/>
      <c r="L2208"/>
      <c r="M2208"/>
      <c r="N2208"/>
      <c r="O2208"/>
      <c r="P2208"/>
      <c r="Q2208"/>
      <c r="R2208"/>
      <c r="S2208"/>
      <c r="T2208"/>
      <c r="U2208"/>
      <c r="V2208"/>
      <c r="W2208"/>
      <c r="X2208"/>
      <c r="Y2208"/>
    </row>
    <row r="2209" spans="10:25" ht="15" customHeight="1">
      <c r="J2209"/>
      <c r="K2209"/>
      <c r="L2209"/>
      <c r="M2209"/>
      <c r="N2209"/>
      <c r="O2209"/>
      <c r="P2209"/>
      <c r="Q2209"/>
      <c r="R2209"/>
      <c r="S2209"/>
      <c r="T2209"/>
      <c r="U2209"/>
      <c r="V2209"/>
      <c r="W2209"/>
      <c r="X2209"/>
      <c r="Y2209"/>
    </row>
    <row r="2210" spans="10:25" ht="15" customHeight="1">
      <c r="J2210"/>
      <c r="K2210"/>
      <c r="L2210"/>
      <c r="M2210"/>
      <c r="N2210"/>
      <c r="O2210"/>
      <c r="P2210"/>
      <c r="Q2210"/>
      <c r="R2210"/>
      <c r="S2210"/>
      <c r="T2210"/>
      <c r="U2210"/>
      <c r="V2210"/>
      <c r="W2210"/>
      <c r="X2210"/>
      <c r="Y2210"/>
    </row>
    <row r="2211" spans="10:25" ht="15" customHeight="1">
      <c r="J2211"/>
      <c r="K2211"/>
      <c r="L2211"/>
      <c r="M2211"/>
      <c r="N2211"/>
      <c r="O2211"/>
      <c r="P2211"/>
      <c r="Q2211"/>
      <c r="R2211"/>
      <c r="S2211"/>
      <c r="T2211"/>
      <c r="U2211"/>
      <c r="V2211"/>
      <c r="W2211"/>
      <c r="X2211"/>
      <c r="Y2211"/>
    </row>
    <row r="2212" spans="10:25" ht="15" customHeight="1">
      <c r="J2212"/>
      <c r="K2212"/>
      <c r="L2212"/>
      <c r="M2212"/>
      <c r="N2212"/>
      <c r="O2212"/>
      <c r="P2212"/>
      <c r="Q2212"/>
      <c r="R2212"/>
      <c r="S2212"/>
      <c r="T2212"/>
      <c r="U2212"/>
      <c r="V2212"/>
      <c r="W2212"/>
      <c r="X2212"/>
      <c r="Y2212"/>
    </row>
    <row r="2213" spans="10:25" ht="15" customHeight="1">
      <c r="J2213"/>
      <c r="K2213"/>
      <c r="L2213"/>
      <c r="M2213"/>
      <c r="N2213"/>
      <c r="O2213"/>
      <c r="P2213"/>
      <c r="Q2213"/>
      <c r="R2213"/>
      <c r="S2213"/>
      <c r="T2213"/>
      <c r="U2213"/>
      <c r="V2213"/>
      <c r="W2213"/>
      <c r="X2213"/>
      <c r="Y2213"/>
    </row>
    <row r="2214" spans="10:25" ht="15" customHeight="1">
      <c r="J2214"/>
      <c r="K2214"/>
      <c r="L2214"/>
      <c r="M2214"/>
      <c r="N2214"/>
      <c r="O2214"/>
      <c r="P2214"/>
      <c r="Q2214"/>
      <c r="R2214"/>
      <c r="S2214"/>
      <c r="T2214"/>
      <c r="U2214"/>
      <c r="V2214"/>
      <c r="W2214"/>
      <c r="X2214"/>
      <c r="Y2214"/>
    </row>
    <row r="2215" spans="10:25" ht="15" customHeight="1">
      <c r="J2215"/>
      <c r="K2215"/>
      <c r="L2215"/>
      <c r="M2215"/>
      <c r="N2215"/>
      <c r="O2215"/>
      <c r="P2215"/>
      <c r="Q2215"/>
      <c r="R2215"/>
      <c r="S2215"/>
      <c r="T2215"/>
      <c r="U2215"/>
      <c r="V2215"/>
      <c r="W2215"/>
      <c r="X2215"/>
      <c r="Y2215"/>
    </row>
    <row r="2216" spans="10:25" ht="15" customHeight="1">
      <c r="J2216"/>
      <c r="K2216"/>
      <c r="L2216"/>
      <c r="M2216"/>
      <c r="N2216"/>
      <c r="O2216"/>
      <c r="P2216"/>
      <c r="Q2216"/>
      <c r="R2216"/>
      <c r="S2216"/>
      <c r="T2216"/>
      <c r="U2216"/>
      <c r="V2216"/>
      <c r="W2216"/>
      <c r="X2216"/>
      <c r="Y2216"/>
    </row>
    <row r="2217" spans="10:25" ht="15" customHeight="1">
      <c r="J2217"/>
      <c r="K2217"/>
      <c r="L2217"/>
      <c r="M2217"/>
      <c r="N2217"/>
      <c r="O2217"/>
      <c r="P2217"/>
      <c r="Q2217"/>
      <c r="R2217"/>
      <c r="S2217"/>
      <c r="T2217"/>
      <c r="U2217"/>
      <c r="V2217"/>
      <c r="W2217"/>
      <c r="X2217"/>
      <c r="Y2217"/>
    </row>
    <row r="2218" spans="10:25" ht="15" customHeight="1">
      <c r="J2218"/>
      <c r="K2218"/>
      <c r="L2218"/>
      <c r="M2218"/>
      <c r="N2218"/>
      <c r="O2218"/>
      <c r="P2218"/>
      <c r="Q2218"/>
      <c r="R2218"/>
      <c r="S2218"/>
      <c r="T2218"/>
      <c r="U2218"/>
      <c r="V2218"/>
      <c r="W2218"/>
      <c r="X2218"/>
      <c r="Y2218"/>
    </row>
    <row r="2219" spans="10:25" ht="15" customHeight="1">
      <c r="J2219"/>
      <c r="K2219"/>
      <c r="L2219"/>
      <c r="M2219"/>
      <c r="N2219"/>
      <c r="O2219"/>
      <c r="P2219"/>
      <c r="Q2219"/>
      <c r="R2219"/>
      <c r="S2219"/>
      <c r="T2219"/>
      <c r="U2219"/>
      <c r="V2219"/>
      <c r="W2219"/>
      <c r="X2219"/>
      <c r="Y2219"/>
    </row>
    <row r="2220" spans="10:25" ht="15" customHeight="1">
      <c r="J2220"/>
      <c r="K2220"/>
      <c r="L2220"/>
      <c r="M2220"/>
      <c r="N2220"/>
      <c r="O2220"/>
      <c r="P2220"/>
      <c r="Q2220"/>
      <c r="R2220"/>
      <c r="S2220"/>
      <c r="T2220"/>
      <c r="U2220"/>
      <c r="V2220"/>
      <c r="W2220"/>
      <c r="X2220"/>
      <c r="Y2220"/>
    </row>
    <row r="2221" spans="10:25" ht="15" customHeight="1">
      <c r="J2221"/>
      <c r="K2221"/>
      <c r="L2221"/>
      <c r="M2221"/>
      <c r="N2221"/>
      <c r="O2221"/>
      <c r="P2221"/>
      <c r="Q2221"/>
      <c r="R2221"/>
      <c r="S2221"/>
      <c r="T2221"/>
      <c r="U2221"/>
      <c r="V2221"/>
      <c r="W2221"/>
      <c r="X2221"/>
      <c r="Y2221"/>
    </row>
    <row r="2222" spans="10:25" ht="15" customHeight="1">
      <c r="J2222"/>
      <c r="K2222"/>
      <c r="L2222"/>
      <c r="M2222"/>
      <c r="N2222"/>
      <c r="O2222"/>
      <c r="P2222"/>
      <c r="Q2222"/>
      <c r="R2222"/>
      <c r="S2222"/>
      <c r="T2222"/>
      <c r="U2222"/>
      <c r="V2222"/>
      <c r="W2222"/>
      <c r="X2222"/>
      <c r="Y2222"/>
    </row>
    <row r="2223" spans="10:25" ht="15" customHeight="1">
      <c r="J2223"/>
      <c r="K2223"/>
      <c r="L2223"/>
      <c r="M2223"/>
      <c r="N2223"/>
      <c r="O2223"/>
      <c r="P2223"/>
      <c r="Q2223"/>
      <c r="R2223"/>
      <c r="S2223"/>
      <c r="T2223"/>
      <c r="U2223"/>
      <c r="V2223"/>
      <c r="W2223"/>
      <c r="X2223"/>
      <c r="Y2223"/>
    </row>
    <row r="2224" spans="10:25" ht="15" customHeight="1">
      <c r="J2224"/>
      <c r="K2224"/>
      <c r="L2224"/>
      <c r="M2224"/>
      <c r="N2224"/>
      <c r="O2224"/>
      <c r="P2224"/>
      <c r="Q2224"/>
      <c r="R2224"/>
      <c r="S2224"/>
      <c r="T2224"/>
      <c r="U2224"/>
      <c r="V2224"/>
      <c r="W2224"/>
      <c r="X2224"/>
      <c r="Y2224"/>
    </row>
    <row r="2225" spans="10:25" ht="15" customHeight="1">
      <c r="J2225"/>
      <c r="K2225"/>
      <c r="L2225"/>
      <c r="M2225"/>
      <c r="N2225"/>
      <c r="O2225"/>
      <c r="P2225"/>
      <c r="Q2225"/>
      <c r="R2225"/>
      <c r="S2225"/>
      <c r="T2225"/>
      <c r="U2225"/>
      <c r="V2225"/>
      <c r="W2225"/>
      <c r="X2225"/>
      <c r="Y2225"/>
    </row>
    <row r="2226" spans="10:25" ht="15" customHeight="1">
      <c r="J2226"/>
      <c r="K2226"/>
      <c r="L2226"/>
      <c r="M2226"/>
      <c r="N2226"/>
      <c r="O2226"/>
      <c r="P2226"/>
      <c r="Q2226"/>
      <c r="R2226"/>
      <c r="S2226"/>
      <c r="T2226"/>
      <c r="U2226"/>
      <c r="V2226"/>
      <c r="W2226"/>
      <c r="X2226"/>
      <c r="Y2226"/>
    </row>
    <row r="2227" spans="10:25" ht="15" customHeight="1">
      <c r="J2227"/>
      <c r="K2227"/>
      <c r="L2227"/>
      <c r="M2227"/>
      <c r="N2227"/>
      <c r="O2227"/>
      <c r="P2227"/>
      <c r="Q2227"/>
      <c r="R2227"/>
      <c r="S2227"/>
      <c r="T2227"/>
      <c r="U2227"/>
      <c r="V2227"/>
      <c r="W2227"/>
      <c r="X2227"/>
      <c r="Y2227"/>
    </row>
    <row r="2228" spans="10:25" ht="15" customHeight="1">
      <c r="J2228"/>
      <c r="K2228"/>
      <c r="L2228"/>
      <c r="M2228"/>
      <c r="N2228"/>
      <c r="O2228"/>
      <c r="P2228"/>
      <c r="Q2228"/>
      <c r="R2228"/>
      <c r="S2228"/>
      <c r="T2228"/>
      <c r="U2228"/>
      <c r="V2228"/>
      <c r="W2228"/>
      <c r="X2228"/>
      <c r="Y2228"/>
    </row>
    <row r="2229" spans="10:25" ht="15" customHeight="1">
      <c r="J2229"/>
      <c r="K2229"/>
      <c r="L2229"/>
      <c r="M2229"/>
      <c r="N2229"/>
      <c r="O2229"/>
      <c r="P2229"/>
      <c r="Q2229"/>
      <c r="R2229"/>
      <c r="S2229"/>
      <c r="T2229"/>
      <c r="U2229"/>
      <c r="V2229"/>
      <c r="W2229"/>
      <c r="X2229"/>
      <c r="Y2229"/>
    </row>
    <row r="2230" spans="10:25" ht="15" customHeight="1">
      <c r="J2230"/>
      <c r="K2230"/>
      <c r="L2230"/>
      <c r="M2230"/>
      <c r="N2230"/>
      <c r="O2230"/>
      <c r="P2230"/>
      <c r="Q2230"/>
      <c r="R2230"/>
      <c r="S2230"/>
      <c r="T2230"/>
      <c r="U2230"/>
      <c r="V2230"/>
      <c r="W2230"/>
      <c r="X2230"/>
      <c r="Y2230"/>
    </row>
    <row r="2231" spans="10:25" ht="15" customHeight="1">
      <c r="J2231"/>
      <c r="K2231"/>
      <c r="L2231"/>
      <c r="M2231"/>
      <c r="N2231"/>
      <c r="O2231"/>
      <c r="P2231"/>
      <c r="Q2231"/>
      <c r="R2231"/>
      <c r="S2231"/>
      <c r="T2231"/>
      <c r="U2231"/>
      <c r="V2231"/>
      <c r="W2231"/>
      <c r="X2231"/>
      <c r="Y2231"/>
    </row>
    <row r="2232" spans="10:25" ht="15" customHeight="1">
      <c r="J2232"/>
      <c r="K2232"/>
      <c r="L2232"/>
      <c r="M2232"/>
      <c r="N2232"/>
      <c r="O2232"/>
      <c r="P2232"/>
      <c r="Q2232"/>
      <c r="R2232"/>
      <c r="S2232"/>
      <c r="T2232"/>
      <c r="U2232"/>
      <c r="V2232"/>
      <c r="W2232"/>
      <c r="X2232"/>
      <c r="Y2232"/>
    </row>
    <row r="2233" spans="10:25" ht="15" customHeight="1">
      <c r="J2233"/>
      <c r="K2233"/>
      <c r="L2233"/>
      <c r="M2233"/>
      <c r="N2233"/>
      <c r="O2233"/>
      <c r="P2233"/>
      <c r="Q2233"/>
      <c r="R2233"/>
      <c r="S2233"/>
      <c r="T2233"/>
      <c r="U2233"/>
      <c r="V2233"/>
      <c r="W2233"/>
      <c r="X2233"/>
      <c r="Y2233"/>
    </row>
    <row r="2234" spans="10:25" ht="15" customHeight="1">
      <c r="J2234"/>
      <c r="K2234"/>
      <c r="L2234"/>
      <c r="M2234"/>
      <c r="N2234"/>
      <c r="O2234"/>
      <c r="P2234"/>
      <c r="Q2234"/>
      <c r="R2234"/>
      <c r="S2234"/>
      <c r="T2234"/>
      <c r="U2234"/>
      <c r="V2234"/>
      <c r="W2234"/>
      <c r="X2234"/>
      <c r="Y2234"/>
    </row>
    <row r="2235" spans="10:25" ht="15" customHeight="1">
      <c r="J2235"/>
      <c r="K2235"/>
      <c r="L2235"/>
      <c r="M2235"/>
      <c r="N2235"/>
      <c r="O2235"/>
      <c r="P2235"/>
      <c r="Q2235"/>
      <c r="R2235"/>
      <c r="S2235"/>
      <c r="T2235"/>
      <c r="U2235"/>
      <c r="V2235"/>
      <c r="W2235"/>
      <c r="X2235"/>
      <c r="Y2235"/>
    </row>
    <row r="2236" spans="10:25" ht="15" customHeight="1">
      <c r="J2236"/>
      <c r="K2236"/>
      <c r="L2236"/>
      <c r="M2236"/>
      <c r="N2236"/>
      <c r="O2236"/>
      <c r="P2236"/>
      <c r="Q2236"/>
      <c r="R2236"/>
      <c r="S2236"/>
      <c r="T2236"/>
      <c r="U2236"/>
      <c r="V2236"/>
      <c r="W2236"/>
      <c r="X2236"/>
      <c r="Y2236"/>
    </row>
    <row r="2237" spans="10:25" ht="15" customHeight="1">
      <c r="J2237"/>
      <c r="K2237"/>
      <c r="L2237"/>
      <c r="M2237"/>
      <c r="N2237"/>
      <c r="O2237"/>
      <c r="P2237"/>
      <c r="Q2237"/>
      <c r="R2237"/>
      <c r="S2237"/>
      <c r="T2237"/>
      <c r="U2237"/>
      <c r="V2237"/>
      <c r="W2237"/>
      <c r="X2237"/>
      <c r="Y2237"/>
    </row>
    <row r="2238" spans="10:25" ht="15" customHeight="1">
      <c r="J2238"/>
      <c r="K2238"/>
      <c r="L2238"/>
      <c r="M2238"/>
      <c r="N2238"/>
      <c r="O2238"/>
      <c r="P2238"/>
      <c r="Q2238"/>
      <c r="R2238"/>
      <c r="S2238"/>
      <c r="T2238"/>
      <c r="U2238"/>
      <c r="V2238"/>
      <c r="W2238"/>
      <c r="X2238"/>
      <c r="Y2238"/>
    </row>
    <row r="2239" spans="10:25" ht="15" customHeight="1">
      <c r="J2239"/>
      <c r="K2239"/>
      <c r="L2239"/>
      <c r="M2239"/>
      <c r="N2239"/>
      <c r="O2239"/>
      <c r="P2239"/>
      <c r="Q2239"/>
      <c r="R2239"/>
      <c r="S2239"/>
      <c r="T2239"/>
      <c r="U2239"/>
      <c r="V2239"/>
      <c r="W2239"/>
      <c r="X2239"/>
      <c r="Y2239"/>
    </row>
    <row r="2240" spans="10:25" ht="15" customHeight="1">
      <c r="J2240"/>
      <c r="K2240"/>
      <c r="L2240"/>
      <c r="M2240"/>
      <c r="N2240"/>
      <c r="O2240"/>
      <c r="P2240"/>
      <c r="Q2240"/>
      <c r="R2240"/>
      <c r="S2240"/>
      <c r="T2240"/>
      <c r="U2240"/>
      <c r="V2240"/>
      <c r="W2240"/>
      <c r="X2240"/>
      <c r="Y2240"/>
    </row>
    <row r="2241" spans="10:25" ht="15" customHeight="1">
      <c r="J2241"/>
      <c r="K2241"/>
      <c r="L2241"/>
      <c r="M2241"/>
      <c r="N2241"/>
      <c r="O2241"/>
      <c r="P2241"/>
      <c r="Q2241"/>
      <c r="R2241"/>
      <c r="S2241"/>
      <c r="T2241"/>
      <c r="U2241"/>
      <c r="V2241"/>
      <c r="W2241"/>
      <c r="X2241"/>
      <c r="Y2241"/>
    </row>
    <row r="2242" spans="10:25" ht="15" customHeight="1">
      <c r="J2242"/>
      <c r="K2242"/>
      <c r="L2242"/>
      <c r="M2242"/>
      <c r="N2242"/>
      <c r="O2242"/>
      <c r="P2242"/>
      <c r="Q2242"/>
      <c r="R2242"/>
      <c r="S2242"/>
      <c r="T2242"/>
      <c r="U2242"/>
      <c r="V2242"/>
      <c r="W2242"/>
      <c r="X2242"/>
      <c r="Y2242"/>
    </row>
    <row r="2243" spans="10:25" ht="15" customHeight="1">
      <c r="J2243"/>
      <c r="K2243"/>
      <c r="L2243"/>
      <c r="M2243"/>
      <c r="N2243"/>
      <c r="O2243"/>
      <c r="P2243"/>
      <c r="Q2243"/>
      <c r="R2243"/>
      <c r="S2243"/>
      <c r="T2243"/>
      <c r="U2243"/>
      <c r="V2243"/>
      <c r="W2243"/>
      <c r="X2243"/>
      <c r="Y2243"/>
    </row>
    <row r="2244" spans="10:25" ht="15" customHeight="1">
      <c r="J2244"/>
      <c r="K2244"/>
      <c r="L2244"/>
      <c r="M2244"/>
      <c r="N2244"/>
      <c r="O2244"/>
      <c r="P2244"/>
      <c r="Q2244"/>
      <c r="R2244"/>
      <c r="S2244"/>
      <c r="T2244"/>
      <c r="U2244"/>
      <c r="V2244"/>
      <c r="W2244"/>
      <c r="X2244"/>
      <c r="Y2244"/>
    </row>
    <row r="2245" spans="10:25" ht="15" customHeight="1">
      <c r="J2245"/>
      <c r="K2245"/>
      <c r="L2245"/>
      <c r="M2245"/>
      <c r="N2245"/>
      <c r="O2245"/>
      <c r="P2245"/>
      <c r="Q2245"/>
      <c r="R2245"/>
      <c r="S2245"/>
      <c r="T2245"/>
      <c r="U2245"/>
      <c r="V2245"/>
      <c r="W2245"/>
      <c r="X2245"/>
      <c r="Y2245"/>
    </row>
    <row r="2246" spans="10:25" ht="15" customHeight="1">
      <c r="J2246"/>
      <c r="K2246"/>
      <c r="L2246"/>
      <c r="M2246"/>
      <c r="N2246"/>
      <c r="O2246"/>
      <c r="P2246"/>
      <c r="Q2246"/>
      <c r="R2246"/>
      <c r="S2246"/>
      <c r="T2246"/>
      <c r="U2246"/>
      <c r="V2246"/>
      <c r="W2246"/>
      <c r="X2246"/>
      <c r="Y2246"/>
    </row>
    <row r="2247" spans="10:25" ht="15" customHeight="1">
      <c r="J2247"/>
      <c r="K2247"/>
      <c r="L2247"/>
      <c r="M2247"/>
      <c r="N2247"/>
      <c r="O2247"/>
      <c r="P2247"/>
      <c r="Q2247"/>
      <c r="R2247"/>
      <c r="S2247"/>
      <c r="T2247"/>
      <c r="U2247"/>
      <c r="V2247"/>
      <c r="W2247"/>
      <c r="X2247"/>
      <c r="Y2247"/>
    </row>
    <row r="2248" spans="10:25" ht="15" customHeight="1">
      <c r="J2248"/>
      <c r="K2248"/>
      <c r="L2248"/>
      <c r="M2248"/>
      <c r="N2248"/>
      <c r="O2248"/>
      <c r="P2248"/>
      <c r="Q2248"/>
      <c r="R2248"/>
      <c r="S2248"/>
      <c r="T2248"/>
      <c r="U2248"/>
      <c r="V2248"/>
      <c r="W2248"/>
      <c r="X2248"/>
      <c r="Y2248"/>
    </row>
    <row r="2249" spans="10:25" ht="15" customHeight="1">
      <c r="J2249"/>
      <c r="K2249"/>
      <c r="L2249"/>
      <c r="M2249"/>
      <c r="N2249"/>
      <c r="O2249"/>
      <c r="P2249"/>
      <c r="Q2249"/>
      <c r="R2249"/>
      <c r="S2249"/>
      <c r="T2249"/>
      <c r="U2249"/>
      <c r="V2249"/>
      <c r="W2249"/>
      <c r="X2249"/>
      <c r="Y2249"/>
    </row>
    <row r="2250" spans="10:25" ht="15" customHeight="1">
      <c r="J2250"/>
      <c r="K2250"/>
      <c r="L2250"/>
      <c r="M2250"/>
      <c r="N2250"/>
      <c r="O2250"/>
      <c r="P2250"/>
      <c r="Q2250"/>
      <c r="R2250"/>
      <c r="S2250"/>
      <c r="T2250"/>
      <c r="U2250"/>
      <c r="V2250"/>
      <c r="W2250"/>
      <c r="X2250"/>
      <c r="Y2250"/>
    </row>
    <row r="2251" spans="10:25" ht="15" customHeight="1">
      <c r="J2251"/>
      <c r="K2251"/>
      <c r="L2251"/>
      <c r="M2251"/>
      <c r="N2251"/>
      <c r="O2251"/>
      <c r="P2251"/>
      <c r="Q2251"/>
      <c r="R2251"/>
      <c r="S2251"/>
      <c r="T2251"/>
      <c r="U2251"/>
      <c r="V2251"/>
      <c r="W2251"/>
      <c r="X2251"/>
      <c r="Y2251"/>
    </row>
    <row r="2252" spans="10:25" ht="15" customHeight="1">
      <c r="J2252"/>
      <c r="K2252"/>
      <c r="L2252"/>
      <c r="M2252"/>
      <c r="N2252"/>
      <c r="O2252"/>
      <c r="P2252"/>
      <c r="Q2252"/>
      <c r="R2252"/>
      <c r="S2252"/>
      <c r="T2252"/>
      <c r="U2252"/>
      <c r="V2252"/>
      <c r="W2252"/>
      <c r="X2252"/>
      <c r="Y2252"/>
    </row>
    <row r="2253" spans="10:25" ht="15" customHeight="1">
      <c r="J2253"/>
      <c r="K2253"/>
      <c r="L2253"/>
      <c r="M2253"/>
      <c r="N2253"/>
      <c r="O2253"/>
      <c r="P2253"/>
      <c r="Q2253"/>
      <c r="R2253"/>
      <c r="S2253"/>
      <c r="T2253"/>
      <c r="U2253"/>
      <c r="V2253"/>
      <c r="W2253"/>
      <c r="X2253"/>
      <c r="Y2253"/>
    </row>
    <row r="2254" spans="10:25" ht="15" customHeight="1">
      <c r="J2254"/>
      <c r="K2254"/>
      <c r="L2254"/>
      <c r="M2254"/>
      <c r="N2254"/>
      <c r="O2254"/>
      <c r="P2254"/>
      <c r="Q2254"/>
      <c r="R2254"/>
      <c r="S2254"/>
      <c r="T2254"/>
      <c r="U2254"/>
      <c r="V2254"/>
      <c r="W2254"/>
      <c r="X2254"/>
      <c r="Y2254"/>
    </row>
    <row r="2255" spans="10:25" ht="15" customHeight="1">
      <c r="J2255"/>
      <c r="K2255"/>
      <c r="L2255"/>
      <c r="M2255"/>
      <c r="N2255"/>
      <c r="O2255"/>
      <c r="P2255"/>
      <c r="Q2255"/>
      <c r="R2255"/>
      <c r="S2255"/>
      <c r="T2255"/>
      <c r="U2255"/>
      <c r="V2255"/>
      <c r="W2255"/>
      <c r="X2255"/>
      <c r="Y2255"/>
    </row>
    <row r="2256" spans="10:25" ht="15" customHeight="1">
      <c r="J2256"/>
      <c r="K2256"/>
      <c r="L2256"/>
      <c r="M2256"/>
      <c r="N2256"/>
      <c r="O2256"/>
      <c r="P2256"/>
      <c r="Q2256"/>
      <c r="R2256"/>
      <c r="S2256"/>
      <c r="T2256"/>
      <c r="U2256"/>
      <c r="V2256"/>
      <c r="W2256"/>
      <c r="X2256"/>
      <c r="Y2256"/>
    </row>
    <row r="2257" spans="10:25" ht="15" customHeight="1">
      <c r="J2257"/>
      <c r="K2257"/>
      <c r="L2257"/>
      <c r="M2257"/>
      <c r="N2257"/>
      <c r="O2257"/>
      <c r="P2257"/>
      <c r="Q2257"/>
      <c r="R2257"/>
      <c r="S2257"/>
      <c r="T2257"/>
      <c r="U2257"/>
      <c r="V2257"/>
      <c r="W2257"/>
      <c r="X2257"/>
      <c r="Y2257"/>
    </row>
    <row r="2258" spans="10:25" ht="15" customHeight="1">
      <c r="J2258"/>
      <c r="K2258"/>
      <c r="L2258"/>
      <c r="M2258"/>
      <c r="N2258"/>
      <c r="O2258"/>
      <c r="P2258"/>
      <c r="Q2258"/>
      <c r="R2258"/>
      <c r="S2258"/>
      <c r="T2258"/>
      <c r="U2258"/>
      <c r="V2258"/>
      <c r="W2258"/>
      <c r="X2258"/>
      <c r="Y2258"/>
    </row>
    <row r="2259" spans="10:25" ht="15" customHeight="1">
      <c r="J2259"/>
      <c r="K2259"/>
      <c r="L2259"/>
      <c r="M2259"/>
      <c r="N2259"/>
      <c r="O2259"/>
      <c r="P2259"/>
      <c r="Q2259"/>
      <c r="R2259"/>
      <c r="S2259"/>
      <c r="T2259"/>
      <c r="U2259"/>
      <c r="V2259"/>
      <c r="W2259"/>
      <c r="X2259"/>
      <c r="Y2259"/>
    </row>
    <row r="2260" spans="10:25" ht="15" customHeight="1">
      <c r="J2260"/>
      <c r="K2260"/>
      <c r="L2260"/>
      <c r="M2260"/>
      <c r="N2260"/>
      <c r="O2260"/>
      <c r="P2260"/>
      <c r="Q2260"/>
      <c r="R2260"/>
      <c r="S2260"/>
      <c r="T2260"/>
      <c r="U2260"/>
      <c r="V2260"/>
      <c r="W2260"/>
      <c r="X2260"/>
      <c r="Y2260"/>
    </row>
    <row r="2261" spans="10:25" ht="15" customHeight="1">
      <c r="J2261"/>
      <c r="K2261"/>
      <c r="L2261"/>
      <c r="M2261"/>
      <c r="N2261"/>
      <c r="O2261"/>
      <c r="P2261"/>
      <c r="Q2261"/>
      <c r="R2261"/>
      <c r="S2261"/>
      <c r="T2261"/>
      <c r="U2261"/>
      <c r="V2261"/>
      <c r="W2261"/>
      <c r="X2261"/>
      <c r="Y2261"/>
    </row>
    <row r="2262" spans="10:25" ht="15" customHeight="1">
      <c r="J2262"/>
      <c r="K2262"/>
      <c r="L2262"/>
      <c r="M2262"/>
      <c r="N2262"/>
      <c r="O2262"/>
      <c r="P2262"/>
      <c r="Q2262"/>
      <c r="R2262"/>
      <c r="S2262"/>
      <c r="T2262"/>
      <c r="U2262"/>
      <c r="V2262"/>
      <c r="W2262"/>
      <c r="X2262"/>
      <c r="Y2262"/>
    </row>
    <row r="2263" spans="10:25" ht="15" customHeight="1">
      <c r="J2263"/>
      <c r="K2263"/>
      <c r="L2263"/>
      <c r="M2263"/>
      <c r="N2263"/>
      <c r="O2263"/>
      <c r="P2263"/>
      <c r="Q2263"/>
      <c r="R2263"/>
      <c r="S2263"/>
      <c r="T2263"/>
      <c r="U2263"/>
      <c r="V2263"/>
      <c r="W2263"/>
      <c r="X2263"/>
      <c r="Y2263"/>
    </row>
    <row r="2264" spans="10:25" ht="15" customHeight="1">
      <c r="J2264"/>
      <c r="K2264"/>
      <c r="L2264"/>
      <c r="M2264"/>
      <c r="N2264"/>
      <c r="O2264"/>
      <c r="P2264"/>
      <c r="Q2264"/>
      <c r="R2264"/>
      <c r="S2264"/>
      <c r="T2264"/>
      <c r="U2264"/>
      <c r="V2264"/>
      <c r="W2264"/>
      <c r="X2264"/>
      <c r="Y2264"/>
    </row>
    <row r="2265" spans="10:25" ht="15" customHeight="1">
      <c r="J2265"/>
      <c r="K2265"/>
      <c r="L2265"/>
      <c r="M2265"/>
      <c r="N2265"/>
      <c r="O2265"/>
      <c r="P2265"/>
      <c r="Q2265"/>
      <c r="R2265"/>
      <c r="S2265"/>
      <c r="T2265"/>
      <c r="U2265"/>
      <c r="V2265"/>
      <c r="W2265"/>
      <c r="X2265"/>
      <c r="Y2265"/>
    </row>
    <row r="2266" spans="10:25" ht="15" customHeight="1">
      <c r="J2266"/>
      <c r="K2266"/>
      <c r="L2266"/>
      <c r="M2266"/>
      <c r="N2266"/>
      <c r="O2266"/>
      <c r="P2266"/>
      <c r="Q2266"/>
      <c r="R2266"/>
      <c r="S2266"/>
      <c r="T2266"/>
      <c r="U2266"/>
      <c r="V2266"/>
      <c r="W2266"/>
      <c r="X2266"/>
      <c r="Y2266"/>
    </row>
    <row r="2267" spans="10:25" ht="15" customHeight="1">
      <c r="J2267"/>
      <c r="K2267"/>
      <c r="L2267"/>
      <c r="M2267"/>
      <c r="N2267"/>
      <c r="O2267"/>
      <c r="P2267"/>
      <c r="Q2267"/>
      <c r="R2267"/>
      <c r="S2267"/>
      <c r="T2267"/>
      <c r="U2267"/>
      <c r="V2267"/>
      <c r="W2267"/>
      <c r="X2267"/>
      <c r="Y2267"/>
    </row>
    <row r="2268" spans="10:25" ht="15" customHeight="1">
      <c r="J2268"/>
      <c r="K2268"/>
      <c r="L2268"/>
      <c r="M2268"/>
      <c r="N2268"/>
      <c r="O2268"/>
      <c r="P2268"/>
      <c r="Q2268"/>
      <c r="R2268"/>
      <c r="S2268"/>
      <c r="T2268"/>
      <c r="U2268"/>
      <c r="V2268"/>
      <c r="W2268"/>
      <c r="X2268"/>
      <c r="Y2268"/>
    </row>
    <row r="2269" spans="10:25" ht="15" customHeight="1">
      <c r="J2269"/>
      <c r="K2269"/>
      <c r="L2269"/>
      <c r="M2269"/>
      <c r="N2269"/>
      <c r="O2269"/>
      <c r="P2269"/>
      <c r="Q2269"/>
      <c r="R2269"/>
      <c r="S2269"/>
      <c r="T2269"/>
      <c r="U2269"/>
      <c r="V2269"/>
      <c r="W2269"/>
      <c r="X2269"/>
      <c r="Y2269"/>
    </row>
    <row r="2270" spans="10:25" ht="15" customHeight="1">
      <c r="J2270"/>
      <c r="K2270"/>
      <c r="L2270"/>
      <c r="M2270"/>
      <c r="N2270"/>
      <c r="O2270"/>
      <c r="P2270"/>
      <c r="Q2270"/>
      <c r="R2270"/>
      <c r="S2270"/>
      <c r="T2270"/>
      <c r="U2270"/>
      <c r="V2270"/>
      <c r="W2270"/>
      <c r="X2270"/>
      <c r="Y2270"/>
    </row>
    <row r="2271" spans="10:25" ht="15" customHeight="1">
      <c r="J2271"/>
      <c r="K2271"/>
      <c r="L2271"/>
      <c r="M2271"/>
      <c r="N2271"/>
      <c r="O2271"/>
      <c r="P2271"/>
      <c r="Q2271"/>
      <c r="R2271"/>
      <c r="S2271"/>
      <c r="T2271"/>
      <c r="U2271"/>
      <c r="V2271"/>
      <c r="W2271"/>
      <c r="X2271"/>
      <c r="Y2271"/>
    </row>
    <row r="2272" spans="10:25" ht="15" customHeight="1">
      <c r="J2272"/>
      <c r="K2272"/>
      <c r="L2272"/>
      <c r="M2272"/>
      <c r="N2272"/>
      <c r="O2272"/>
      <c r="P2272"/>
      <c r="Q2272"/>
      <c r="R2272"/>
      <c r="S2272"/>
      <c r="T2272"/>
      <c r="U2272"/>
      <c r="V2272"/>
      <c r="W2272"/>
      <c r="X2272"/>
      <c r="Y2272"/>
    </row>
    <row r="2273" spans="10:25" ht="15" customHeight="1">
      <c r="J2273"/>
      <c r="K2273"/>
      <c r="L2273"/>
      <c r="M2273"/>
      <c r="N2273"/>
      <c r="O2273"/>
      <c r="P2273"/>
      <c r="Q2273"/>
      <c r="R2273"/>
      <c r="S2273"/>
      <c r="T2273"/>
      <c r="U2273"/>
      <c r="V2273"/>
      <c r="W2273"/>
      <c r="X2273"/>
      <c r="Y2273"/>
    </row>
    <row r="2274" spans="10:25" ht="15" customHeight="1">
      <c r="J2274"/>
      <c r="K2274"/>
      <c r="L2274"/>
      <c r="M2274"/>
      <c r="N2274"/>
      <c r="O2274"/>
      <c r="P2274"/>
      <c r="Q2274"/>
      <c r="R2274"/>
      <c r="S2274"/>
      <c r="T2274"/>
      <c r="U2274"/>
      <c r="V2274"/>
      <c r="W2274"/>
      <c r="X2274"/>
      <c r="Y2274"/>
    </row>
    <row r="2275" spans="10:25" ht="15" customHeight="1">
      <c r="J2275"/>
      <c r="K2275"/>
      <c r="L2275"/>
      <c r="M2275"/>
      <c r="N2275"/>
      <c r="O2275"/>
      <c r="P2275"/>
      <c r="Q2275"/>
      <c r="R2275"/>
      <c r="S2275"/>
      <c r="T2275"/>
      <c r="U2275"/>
      <c r="V2275"/>
      <c r="W2275"/>
      <c r="X2275"/>
      <c r="Y2275"/>
    </row>
    <row r="2276" spans="10:25" ht="15" customHeight="1">
      <c r="J2276"/>
      <c r="K2276"/>
      <c r="L2276"/>
      <c r="M2276"/>
      <c r="N2276"/>
      <c r="O2276"/>
      <c r="P2276"/>
      <c r="Q2276"/>
      <c r="R2276"/>
      <c r="S2276"/>
      <c r="T2276"/>
      <c r="U2276"/>
      <c r="V2276"/>
      <c r="W2276"/>
      <c r="X2276"/>
      <c r="Y2276"/>
    </row>
    <row r="2277" spans="10:25" ht="15" customHeight="1">
      <c r="J2277"/>
      <c r="K2277"/>
      <c r="L2277"/>
      <c r="M2277"/>
      <c r="N2277"/>
      <c r="O2277"/>
      <c r="P2277"/>
      <c r="Q2277"/>
      <c r="R2277"/>
      <c r="S2277"/>
      <c r="T2277"/>
      <c r="U2277"/>
      <c r="V2277"/>
      <c r="W2277"/>
      <c r="X2277"/>
      <c r="Y2277"/>
    </row>
    <row r="2278" spans="10:25" ht="15" customHeight="1">
      <c r="J2278"/>
      <c r="K2278"/>
      <c r="L2278"/>
      <c r="M2278"/>
      <c r="N2278"/>
      <c r="O2278"/>
      <c r="P2278"/>
      <c r="Q2278"/>
      <c r="R2278"/>
      <c r="S2278"/>
      <c r="T2278"/>
      <c r="U2278"/>
      <c r="V2278"/>
      <c r="W2278"/>
      <c r="X2278"/>
      <c r="Y2278"/>
    </row>
    <row r="2279" spans="10:25" ht="15" customHeight="1">
      <c r="J2279"/>
      <c r="K2279"/>
      <c r="L2279"/>
      <c r="M2279"/>
      <c r="N2279"/>
      <c r="O2279"/>
      <c r="P2279"/>
      <c r="Q2279"/>
      <c r="R2279"/>
      <c r="S2279"/>
      <c r="T2279"/>
      <c r="U2279"/>
      <c r="V2279"/>
      <c r="W2279"/>
      <c r="X2279"/>
      <c r="Y2279"/>
    </row>
    <row r="2280" spans="10:25" ht="15" customHeight="1">
      <c r="J2280"/>
      <c r="K2280"/>
      <c r="L2280"/>
      <c r="M2280"/>
      <c r="N2280"/>
      <c r="O2280"/>
      <c r="P2280"/>
      <c r="Q2280"/>
      <c r="R2280"/>
      <c r="S2280"/>
      <c r="T2280"/>
      <c r="U2280"/>
      <c r="V2280"/>
      <c r="W2280"/>
      <c r="X2280"/>
      <c r="Y2280"/>
    </row>
    <row r="2281" spans="10:25" ht="15" customHeight="1">
      <c r="J2281"/>
      <c r="K2281"/>
      <c r="L2281"/>
      <c r="M2281"/>
      <c r="N2281"/>
      <c r="O2281"/>
      <c r="P2281"/>
      <c r="Q2281"/>
      <c r="R2281"/>
      <c r="S2281"/>
      <c r="T2281"/>
      <c r="U2281"/>
      <c r="V2281"/>
      <c r="W2281"/>
      <c r="X2281"/>
      <c r="Y2281"/>
    </row>
    <row r="2282" spans="10:25" ht="15" customHeight="1">
      <c r="J2282"/>
      <c r="K2282"/>
      <c r="L2282"/>
      <c r="M2282"/>
      <c r="N2282"/>
      <c r="O2282"/>
      <c r="P2282"/>
      <c r="Q2282"/>
      <c r="R2282"/>
      <c r="S2282"/>
      <c r="T2282"/>
      <c r="U2282"/>
      <c r="V2282"/>
      <c r="W2282"/>
      <c r="X2282"/>
      <c r="Y2282"/>
    </row>
    <row r="2283" spans="10:25" ht="15" customHeight="1">
      <c r="J2283"/>
      <c r="K2283"/>
      <c r="L2283"/>
      <c r="M2283"/>
      <c r="N2283"/>
      <c r="O2283"/>
      <c r="P2283"/>
      <c r="Q2283"/>
      <c r="R2283"/>
      <c r="S2283"/>
      <c r="T2283"/>
      <c r="U2283"/>
      <c r="V2283"/>
      <c r="W2283"/>
      <c r="X2283"/>
      <c r="Y2283"/>
    </row>
    <row r="2284" spans="10:25" ht="15" customHeight="1">
      <c r="J2284"/>
      <c r="K2284"/>
      <c r="L2284"/>
      <c r="M2284"/>
      <c r="N2284"/>
      <c r="O2284"/>
      <c r="P2284"/>
      <c r="Q2284"/>
      <c r="R2284"/>
      <c r="S2284"/>
      <c r="T2284"/>
      <c r="U2284"/>
      <c r="V2284"/>
      <c r="W2284"/>
      <c r="X2284"/>
      <c r="Y2284"/>
    </row>
    <row r="2285" spans="10:25" ht="15" customHeight="1">
      <c r="J2285"/>
      <c r="K2285"/>
      <c r="L2285"/>
      <c r="M2285"/>
      <c r="N2285"/>
      <c r="O2285"/>
      <c r="P2285"/>
      <c r="Q2285"/>
      <c r="R2285"/>
      <c r="S2285"/>
      <c r="T2285"/>
      <c r="U2285"/>
      <c r="V2285"/>
      <c r="W2285"/>
      <c r="X2285"/>
      <c r="Y2285"/>
    </row>
    <row r="2286" spans="10:25" ht="15" customHeight="1">
      <c r="J2286"/>
      <c r="K2286"/>
      <c r="L2286"/>
      <c r="M2286"/>
      <c r="N2286"/>
      <c r="O2286"/>
      <c r="P2286"/>
      <c r="Q2286"/>
      <c r="R2286"/>
      <c r="S2286"/>
      <c r="T2286"/>
      <c r="U2286"/>
      <c r="V2286"/>
      <c r="W2286"/>
      <c r="X2286"/>
      <c r="Y2286"/>
    </row>
    <row r="2287" spans="10:25" ht="15" customHeight="1">
      <c r="J2287"/>
      <c r="K2287"/>
      <c r="L2287"/>
      <c r="M2287"/>
      <c r="N2287"/>
      <c r="O2287"/>
      <c r="P2287"/>
      <c r="Q2287"/>
      <c r="R2287"/>
      <c r="S2287"/>
      <c r="T2287"/>
      <c r="U2287"/>
      <c r="V2287"/>
      <c r="W2287"/>
      <c r="X2287"/>
      <c r="Y2287"/>
    </row>
    <row r="2288" spans="10:25" ht="15" customHeight="1">
      <c r="J2288"/>
      <c r="K2288"/>
      <c r="L2288"/>
      <c r="M2288"/>
      <c r="N2288"/>
      <c r="O2288"/>
      <c r="P2288"/>
      <c r="Q2288"/>
      <c r="R2288"/>
      <c r="S2288"/>
      <c r="T2288"/>
      <c r="U2288"/>
      <c r="V2288"/>
      <c r="W2288"/>
      <c r="X2288"/>
      <c r="Y2288"/>
    </row>
    <row r="2289" spans="10:25" ht="15" customHeight="1">
      <c r="J2289"/>
      <c r="K2289"/>
      <c r="L2289"/>
      <c r="M2289"/>
      <c r="N2289"/>
      <c r="O2289"/>
      <c r="P2289"/>
      <c r="Q2289"/>
      <c r="R2289"/>
      <c r="S2289"/>
      <c r="T2289"/>
      <c r="U2289"/>
      <c r="V2289"/>
      <c r="W2289"/>
      <c r="X2289"/>
      <c r="Y2289"/>
    </row>
    <row r="2290" spans="10:25" ht="15" customHeight="1">
      <c r="J2290"/>
      <c r="K2290"/>
      <c r="L2290"/>
      <c r="M2290"/>
      <c r="N2290"/>
      <c r="O2290"/>
      <c r="P2290"/>
      <c r="Q2290"/>
      <c r="R2290"/>
      <c r="S2290"/>
      <c r="T2290"/>
      <c r="U2290"/>
      <c r="V2290"/>
      <c r="W2290"/>
      <c r="X2290"/>
      <c r="Y2290"/>
    </row>
    <row r="2291" spans="10:25" ht="15" customHeight="1">
      <c r="J2291"/>
      <c r="K2291"/>
      <c r="L2291"/>
      <c r="M2291"/>
      <c r="N2291"/>
      <c r="O2291"/>
      <c r="P2291"/>
      <c r="Q2291"/>
      <c r="R2291"/>
      <c r="S2291"/>
      <c r="T2291"/>
      <c r="U2291"/>
      <c r="V2291"/>
      <c r="W2291"/>
      <c r="X2291"/>
      <c r="Y2291"/>
    </row>
    <row r="2292" spans="10:25" ht="15" customHeight="1">
      <c r="J2292"/>
      <c r="K2292"/>
      <c r="L2292"/>
      <c r="M2292"/>
      <c r="N2292"/>
      <c r="O2292"/>
      <c r="P2292"/>
      <c r="Q2292"/>
      <c r="R2292"/>
      <c r="S2292"/>
      <c r="T2292"/>
      <c r="U2292"/>
      <c r="V2292"/>
      <c r="W2292"/>
      <c r="X2292"/>
      <c r="Y2292"/>
    </row>
    <row r="2293" spans="10:25" ht="15" customHeight="1">
      <c r="J2293"/>
      <c r="K2293"/>
      <c r="L2293"/>
      <c r="M2293"/>
      <c r="N2293"/>
      <c r="O2293"/>
      <c r="P2293"/>
      <c r="Q2293"/>
      <c r="R2293"/>
      <c r="S2293"/>
      <c r="T2293"/>
      <c r="U2293"/>
      <c r="V2293"/>
      <c r="W2293"/>
      <c r="X2293"/>
      <c r="Y2293"/>
    </row>
    <row r="2294" spans="10:25" ht="15" customHeight="1">
      <c r="J2294"/>
      <c r="K2294"/>
      <c r="L2294"/>
      <c r="M2294"/>
      <c r="N2294"/>
      <c r="O2294"/>
      <c r="P2294"/>
      <c r="Q2294"/>
      <c r="R2294"/>
      <c r="S2294"/>
      <c r="T2294"/>
      <c r="U2294"/>
      <c r="V2294"/>
      <c r="W2294"/>
      <c r="X2294"/>
      <c r="Y2294"/>
    </row>
    <row r="2295" spans="10:25" ht="15" customHeight="1">
      <c r="J2295"/>
      <c r="K2295"/>
      <c r="L2295"/>
      <c r="M2295"/>
      <c r="N2295"/>
      <c r="O2295"/>
      <c r="P2295"/>
      <c r="Q2295"/>
      <c r="R2295"/>
      <c r="S2295"/>
      <c r="T2295"/>
      <c r="U2295"/>
      <c r="V2295"/>
      <c r="W2295"/>
      <c r="X2295"/>
      <c r="Y2295"/>
    </row>
    <row r="2296" spans="10:25" ht="15" customHeight="1">
      <c r="J2296"/>
      <c r="K2296"/>
      <c r="L2296"/>
      <c r="M2296"/>
      <c r="N2296"/>
      <c r="O2296"/>
      <c r="P2296"/>
      <c r="Q2296"/>
      <c r="R2296"/>
      <c r="S2296"/>
      <c r="T2296"/>
      <c r="U2296"/>
      <c r="V2296"/>
      <c r="W2296"/>
      <c r="X2296"/>
      <c r="Y2296"/>
    </row>
    <row r="2297" spans="10:25" ht="15" customHeight="1">
      <c r="J2297"/>
      <c r="K2297"/>
      <c r="L2297"/>
      <c r="M2297"/>
      <c r="N2297"/>
      <c r="O2297"/>
      <c r="P2297"/>
      <c r="Q2297"/>
      <c r="R2297"/>
      <c r="S2297"/>
      <c r="T2297"/>
      <c r="U2297"/>
      <c r="V2297"/>
      <c r="W2297"/>
      <c r="X2297"/>
      <c r="Y2297"/>
    </row>
    <row r="2298" spans="10:25" ht="15" customHeight="1">
      <c r="J2298"/>
      <c r="K2298"/>
      <c r="L2298"/>
      <c r="M2298"/>
      <c r="N2298"/>
      <c r="O2298"/>
      <c r="P2298"/>
      <c r="Q2298"/>
      <c r="R2298"/>
      <c r="S2298"/>
      <c r="T2298"/>
      <c r="U2298"/>
      <c r="V2298"/>
      <c r="W2298"/>
      <c r="X2298"/>
      <c r="Y2298"/>
    </row>
    <row r="2299" spans="10:25" ht="15" customHeight="1">
      <c r="J2299"/>
      <c r="K2299"/>
      <c r="L2299"/>
      <c r="M2299"/>
      <c r="N2299"/>
      <c r="O2299"/>
      <c r="P2299"/>
      <c r="Q2299"/>
      <c r="R2299"/>
      <c r="S2299"/>
      <c r="T2299"/>
      <c r="U2299"/>
      <c r="V2299"/>
      <c r="W2299"/>
      <c r="X2299"/>
      <c r="Y2299"/>
    </row>
    <row r="2300" spans="10:25" ht="15" customHeight="1">
      <c r="J2300"/>
      <c r="K2300"/>
      <c r="L2300"/>
      <c r="M2300"/>
      <c r="N2300"/>
      <c r="O2300"/>
      <c r="P2300"/>
      <c r="Q2300"/>
      <c r="R2300"/>
      <c r="S2300"/>
      <c r="T2300"/>
      <c r="U2300"/>
      <c r="V2300"/>
      <c r="W2300"/>
      <c r="X2300"/>
      <c r="Y2300"/>
    </row>
    <row r="2301" spans="10:25" ht="15" customHeight="1">
      <c r="J2301"/>
      <c r="K2301"/>
      <c r="L2301"/>
      <c r="M2301"/>
      <c r="N2301"/>
      <c r="O2301"/>
      <c r="P2301"/>
      <c r="Q2301"/>
      <c r="R2301"/>
      <c r="S2301"/>
      <c r="T2301"/>
      <c r="U2301"/>
      <c r="V2301"/>
      <c r="W2301"/>
      <c r="X2301"/>
      <c r="Y2301"/>
    </row>
    <row r="2302" spans="10:25" ht="15" customHeight="1">
      <c r="J2302"/>
      <c r="K2302"/>
      <c r="L2302"/>
      <c r="M2302"/>
      <c r="N2302"/>
      <c r="O2302"/>
      <c r="P2302"/>
      <c r="Q2302"/>
      <c r="R2302"/>
      <c r="S2302"/>
      <c r="T2302"/>
      <c r="U2302"/>
      <c r="V2302"/>
      <c r="W2302"/>
      <c r="X2302"/>
      <c r="Y2302"/>
    </row>
    <row r="2303" spans="10:25" ht="15" customHeight="1">
      <c r="J2303"/>
      <c r="K2303"/>
      <c r="L2303"/>
      <c r="M2303"/>
      <c r="N2303"/>
      <c r="O2303"/>
      <c r="P2303"/>
      <c r="Q2303"/>
      <c r="R2303"/>
      <c r="S2303"/>
      <c r="T2303"/>
      <c r="U2303"/>
      <c r="V2303"/>
      <c r="W2303"/>
      <c r="X2303"/>
      <c r="Y2303"/>
    </row>
    <row r="2304" spans="10:25" ht="15" customHeight="1">
      <c r="J2304"/>
      <c r="K2304"/>
      <c r="L2304"/>
      <c r="M2304"/>
      <c r="N2304"/>
      <c r="O2304"/>
      <c r="P2304"/>
      <c r="Q2304"/>
      <c r="R2304"/>
      <c r="S2304"/>
      <c r="T2304"/>
      <c r="U2304"/>
      <c r="V2304"/>
      <c r="W2304"/>
      <c r="X2304"/>
      <c r="Y2304"/>
    </row>
    <row r="2305" spans="10:25" ht="15" customHeight="1">
      <c r="J2305"/>
      <c r="K2305"/>
      <c r="L2305"/>
      <c r="M2305"/>
      <c r="N2305"/>
      <c r="O2305"/>
      <c r="P2305"/>
      <c r="Q2305"/>
      <c r="R2305"/>
      <c r="S2305"/>
      <c r="T2305"/>
      <c r="U2305"/>
      <c r="V2305"/>
      <c r="W2305"/>
      <c r="X2305"/>
      <c r="Y2305"/>
    </row>
    <row r="2306" spans="10:25" ht="15" customHeight="1">
      <c r="J2306"/>
      <c r="K2306"/>
      <c r="L2306"/>
      <c r="M2306"/>
      <c r="N2306"/>
      <c r="O2306"/>
      <c r="P2306"/>
      <c r="Q2306"/>
      <c r="R2306"/>
      <c r="S2306"/>
      <c r="T2306"/>
      <c r="U2306"/>
      <c r="V2306"/>
      <c r="W2306"/>
      <c r="X2306"/>
      <c r="Y2306"/>
    </row>
    <row r="2307" spans="10:25" ht="15" customHeight="1">
      <c r="J2307"/>
      <c r="K2307"/>
      <c r="L2307"/>
      <c r="M2307"/>
      <c r="N2307"/>
      <c r="O2307"/>
      <c r="P2307"/>
      <c r="Q2307"/>
      <c r="R2307"/>
      <c r="S2307"/>
      <c r="T2307"/>
      <c r="U2307"/>
      <c r="V2307"/>
      <c r="W2307"/>
      <c r="X2307"/>
      <c r="Y2307"/>
    </row>
    <row r="2308" spans="10:25" ht="15" customHeight="1">
      <c r="J2308"/>
      <c r="K2308"/>
      <c r="L2308"/>
      <c r="M2308"/>
      <c r="N2308"/>
      <c r="O2308"/>
      <c r="P2308"/>
      <c r="Q2308"/>
      <c r="R2308"/>
      <c r="S2308"/>
      <c r="T2308"/>
      <c r="U2308"/>
      <c r="V2308"/>
      <c r="W2308"/>
      <c r="X2308"/>
      <c r="Y2308"/>
    </row>
    <row r="2309" spans="10:25" ht="15" customHeight="1">
      <c r="J2309"/>
      <c r="K2309"/>
      <c r="L2309"/>
      <c r="M2309"/>
      <c r="N2309"/>
      <c r="O2309"/>
      <c r="P2309"/>
      <c r="Q2309"/>
      <c r="R2309"/>
      <c r="S2309"/>
      <c r="T2309"/>
      <c r="U2309"/>
      <c r="V2309"/>
      <c r="W2309"/>
      <c r="X2309"/>
      <c r="Y2309"/>
    </row>
    <row r="2310" spans="10:25" ht="15" customHeight="1">
      <c r="J2310"/>
      <c r="K2310"/>
      <c r="L2310"/>
      <c r="M2310"/>
      <c r="N2310"/>
      <c r="O2310"/>
      <c r="P2310"/>
      <c r="Q2310"/>
      <c r="R2310"/>
      <c r="S2310"/>
      <c r="T2310"/>
      <c r="U2310"/>
      <c r="V2310"/>
      <c r="W2310"/>
      <c r="X2310"/>
      <c r="Y2310"/>
    </row>
    <row r="2311" spans="10:25" ht="15" customHeight="1">
      <c r="J2311"/>
      <c r="K2311"/>
      <c r="L2311"/>
      <c r="M2311"/>
      <c r="N2311"/>
      <c r="O2311"/>
      <c r="P2311"/>
      <c r="Q2311"/>
      <c r="R2311"/>
      <c r="S2311"/>
      <c r="T2311"/>
      <c r="U2311"/>
      <c r="V2311"/>
      <c r="W2311"/>
      <c r="X2311"/>
      <c r="Y2311"/>
    </row>
    <row r="2312" spans="10:25" ht="15" customHeight="1">
      <c r="J2312"/>
      <c r="K2312"/>
      <c r="L2312"/>
      <c r="M2312"/>
      <c r="N2312"/>
      <c r="O2312"/>
      <c r="P2312"/>
      <c r="Q2312"/>
      <c r="R2312"/>
      <c r="S2312"/>
      <c r="T2312"/>
      <c r="U2312"/>
      <c r="V2312"/>
      <c r="W2312"/>
      <c r="X2312"/>
      <c r="Y2312"/>
    </row>
    <row r="2313" spans="10:25" ht="15" customHeight="1">
      <c r="J2313"/>
      <c r="K2313"/>
      <c r="L2313"/>
      <c r="M2313"/>
      <c r="N2313"/>
      <c r="O2313"/>
      <c r="P2313"/>
      <c r="Q2313"/>
      <c r="R2313"/>
      <c r="S2313"/>
      <c r="T2313"/>
      <c r="U2313"/>
      <c r="V2313"/>
      <c r="W2313"/>
      <c r="X2313"/>
      <c r="Y2313"/>
    </row>
    <row r="2314" spans="10:25" ht="15" customHeight="1">
      <c r="J2314"/>
      <c r="K2314"/>
      <c r="L2314"/>
      <c r="M2314"/>
      <c r="N2314"/>
      <c r="O2314"/>
      <c r="P2314"/>
      <c r="Q2314"/>
      <c r="R2314"/>
      <c r="S2314"/>
      <c r="T2314"/>
      <c r="U2314"/>
      <c r="V2314"/>
      <c r="W2314"/>
      <c r="X2314"/>
      <c r="Y2314"/>
    </row>
    <row r="2315" spans="10:25" ht="15" customHeight="1">
      <c r="J2315"/>
      <c r="K2315"/>
      <c r="L2315"/>
      <c r="M2315"/>
      <c r="N2315"/>
      <c r="O2315"/>
      <c r="P2315"/>
      <c r="Q2315"/>
      <c r="R2315"/>
      <c r="S2315"/>
      <c r="T2315"/>
      <c r="U2315"/>
      <c r="V2315"/>
      <c r="W2315"/>
      <c r="X2315"/>
      <c r="Y2315"/>
    </row>
    <row r="2316" spans="10:25" ht="15" customHeight="1">
      <c r="J2316"/>
      <c r="K2316"/>
      <c r="L2316"/>
      <c r="M2316"/>
      <c r="N2316"/>
      <c r="O2316"/>
      <c r="P2316"/>
      <c r="Q2316"/>
      <c r="R2316"/>
      <c r="S2316"/>
      <c r="T2316"/>
      <c r="U2316"/>
      <c r="V2316"/>
      <c r="W2316"/>
      <c r="X2316"/>
      <c r="Y2316"/>
    </row>
    <row r="2317" spans="10:25" ht="15" customHeight="1">
      <c r="J2317"/>
      <c r="K2317"/>
      <c r="L2317"/>
      <c r="M2317"/>
      <c r="N2317"/>
      <c r="O2317"/>
      <c r="P2317"/>
      <c r="Q2317"/>
      <c r="R2317"/>
      <c r="S2317"/>
      <c r="T2317"/>
      <c r="U2317"/>
      <c r="V2317"/>
      <c r="W2317"/>
      <c r="X2317"/>
      <c r="Y2317"/>
    </row>
    <row r="2318" spans="10:25" ht="15" customHeight="1">
      <c r="J2318"/>
      <c r="K2318"/>
      <c r="L2318"/>
      <c r="M2318"/>
      <c r="N2318"/>
      <c r="O2318"/>
      <c r="P2318"/>
      <c r="Q2318"/>
      <c r="R2318"/>
      <c r="S2318"/>
      <c r="T2318"/>
      <c r="U2318"/>
      <c r="V2318"/>
      <c r="W2318"/>
      <c r="X2318"/>
      <c r="Y2318"/>
    </row>
    <row r="2319" spans="10:25" ht="15" customHeight="1">
      <c r="J2319"/>
      <c r="K2319"/>
      <c r="L2319"/>
      <c r="M2319"/>
      <c r="N2319"/>
      <c r="O2319"/>
      <c r="P2319"/>
      <c r="Q2319"/>
      <c r="R2319"/>
      <c r="S2319"/>
      <c r="T2319"/>
      <c r="U2319"/>
      <c r="V2319"/>
      <c r="W2319"/>
      <c r="X2319"/>
      <c r="Y2319"/>
    </row>
    <row r="2320" spans="10:25" ht="15" customHeight="1">
      <c r="J2320"/>
      <c r="K2320"/>
      <c r="L2320"/>
      <c r="M2320"/>
      <c r="N2320"/>
      <c r="O2320"/>
      <c r="P2320"/>
      <c r="Q2320"/>
      <c r="R2320"/>
      <c r="S2320"/>
      <c r="T2320"/>
      <c r="U2320"/>
      <c r="V2320"/>
      <c r="W2320"/>
      <c r="X2320"/>
      <c r="Y2320"/>
    </row>
    <row r="2321" spans="10:25" ht="15" customHeight="1">
      <c r="J2321"/>
      <c r="K2321"/>
      <c r="L2321"/>
      <c r="M2321"/>
      <c r="N2321"/>
      <c r="O2321"/>
      <c r="P2321"/>
      <c r="Q2321"/>
      <c r="R2321"/>
      <c r="S2321"/>
      <c r="T2321"/>
      <c r="U2321"/>
      <c r="V2321"/>
      <c r="W2321"/>
      <c r="X2321"/>
      <c r="Y2321"/>
    </row>
    <row r="2322" spans="10:25" ht="15" customHeight="1">
      <c r="J2322"/>
      <c r="K2322"/>
      <c r="L2322"/>
      <c r="M2322"/>
      <c r="N2322"/>
      <c r="O2322"/>
      <c r="P2322"/>
      <c r="Q2322"/>
      <c r="R2322"/>
      <c r="S2322"/>
      <c r="T2322"/>
      <c r="U2322"/>
      <c r="V2322"/>
      <c r="W2322"/>
      <c r="X2322"/>
      <c r="Y2322"/>
    </row>
    <row r="2323" spans="10:25" ht="15" customHeight="1">
      <c r="J2323"/>
      <c r="K2323"/>
      <c r="L2323"/>
      <c r="M2323"/>
      <c r="N2323"/>
      <c r="O2323"/>
      <c r="P2323"/>
      <c r="Q2323"/>
      <c r="R2323"/>
      <c r="S2323"/>
      <c r="T2323"/>
      <c r="U2323"/>
      <c r="V2323"/>
      <c r="W2323"/>
      <c r="X2323"/>
      <c r="Y2323"/>
    </row>
    <row r="2324" spans="10:25" ht="15" customHeight="1">
      <c r="J2324"/>
      <c r="K2324"/>
      <c r="L2324"/>
      <c r="M2324"/>
      <c r="N2324"/>
      <c r="O2324"/>
      <c r="P2324"/>
      <c r="Q2324"/>
      <c r="R2324"/>
      <c r="S2324"/>
      <c r="T2324"/>
      <c r="U2324"/>
      <c r="V2324"/>
      <c r="W2324"/>
      <c r="X2324"/>
      <c r="Y2324"/>
    </row>
    <row r="2325" spans="10:25" ht="15" customHeight="1">
      <c r="J2325"/>
      <c r="K2325"/>
      <c r="L2325"/>
      <c r="M2325"/>
      <c r="N2325"/>
      <c r="O2325"/>
      <c r="P2325"/>
      <c r="Q2325"/>
      <c r="R2325"/>
      <c r="S2325"/>
      <c r="T2325"/>
      <c r="U2325"/>
      <c r="V2325"/>
      <c r="W2325"/>
      <c r="X2325"/>
      <c r="Y2325"/>
    </row>
    <row r="2326" spans="10:25" ht="15" customHeight="1">
      <c r="J2326"/>
      <c r="K2326"/>
      <c r="L2326"/>
      <c r="M2326"/>
      <c r="N2326"/>
      <c r="O2326"/>
      <c r="P2326"/>
      <c r="Q2326"/>
      <c r="R2326"/>
      <c r="S2326"/>
      <c r="T2326"/>
      <c r="U2326"/>
      <c r="V2326"/>
      <c r="W2326"/>
      <c r="X2326"/>
      <c r="Y2326"/>
    </row>
    <row r="2327" spans="10:25" ht="15" customHeight="1">
      <c r="J2327"/>
      <c r="K2327"/>
      <c r="L2327"/>
      <c r="M2327"/>
      <c r="N2327"/>
      <c r="O2327"/>
      <c r="P2327"/>
      <c r="Q2327"/>
      <c r="R2327"/>
      <c r="S2327"/>
      <c r="T2327"/>
      <c r="U2327"/>
      <c r="V2327"/>
      <c r="W2327"/>
      <c r="X2327"/>
      <c r="Y2327"/>
    </row>
    <row r="2328" spans="10:25" ht="15" customHeight="1">
      <c r="J2328"/>
      <c r="K2328"/>
      <c r="L2328"/>
      <c r="M2328"/>
      <c r="N2328"/>
      <c r="O2328"/>
      <c r="P2328"/>
      <c r="Q2328"/>
      <c r="R2328"/>
      <c r="S2328"/>
      <c r="T2328"/>
      <c r="U2328"/>
      <c r="V2328"/>
      <c r="W2328"/>
      <c r="X2328"/>
      <c r="Y2328"/>
    </row>
    <row r="2329" spans="10:25" ht="15" customHeight="1">
      <c r="J2329"/>
      <c r="K2329"/>
      <c r="L2329"/>
      <c r="M2329"/>
      <c r="N2329"/>
      <c r="O2329"/>
      <c r="P2329"/>
      <c r="Q2329"/>
      <c r="R2329"/>
      <c r="S2329"/>
      <c r="T2329"/>
      <c r="U2329"/>
      <c r="V2329"/>
      <c r="W2329"/>
      <c r="X2329"/>
      <c r="Y2329"/>
    </row>
    <row r="2330" spans="10:25" ht="15" customHeight="1">
      <c r="J2330"/>
      <c r="K2330"/>
      <c r="L2330"/>
      <c r="M2330"/>
      <c r="N2330"/>
      <c r="O2330"/>
      <c r="P2330"/>
      <c r="Q2330"/>
      <c r="R2330"/>
      <c r="S2330"/>
      <c r="T2330"/>
      <c r="U2330"/>
      <c r="V2330"/>
      <c r="W2330"/>
      <c r="X2330"/>
      <c r="Y2330"/>
    </row>
    <row r="2331" spans="10:25" ht="15" customHeight="1">
      <c r="J2331"/>
      <c r="K2331"/>
      <c r="L2331"/>
      <c r="M2331"/>
      <c r="N2331"/>
      <c r="O2331"/>
      <c r="P2331"/>
      <c r="Q2331"/>
      <c r="R2331"/>
      <c r="S2331"/>
      <c r="T2331"/>
      <c r="U2331"/>
      <c r="V2331"/>
      <c r="W2331"/>
      <c r="X2331"/>
      <c r="Y2331"/>
    </row>
    <row r="2332" spans="10:25" ht="15" customHeight="1">
      <c r="J2332"/>
      <c r="K2332"/>
      <c r="L2332"/>
      <c r="M2332"/>
      <c r="N2332"/>
      <c r="O2332"/>
      <c r="P2332"/>
      <c r="Q2332"/>
      <c r="R2332"/>
      <c r="S2332"/>
      <c r="T2332"/>
      <c r="U2332"/>
      <c r="V2332"/>
      <c r="W2332"/>
      <c r="X2332"/>
      <c r="Y2332"/>
    </row>
    <row r="2333" spans="10:25" ht="15" customHeight="1">
      <c r="J2333"/>
      <c r="K2333"/>
      <c r="L2333"/>
      <c r="M2333"/>
      <c r="N2333"/>
      <c r="O2333"/>
      <c r="P2333"/>
      <c r="Q2333"/>
      <c r="R2333"/>
      <c r="S2333"/>
      <c r="T2333"/>
      <c r="U2333"/>
      <c r="V2333"/>
      <c r="W2333"/>
      <c r="X2333"/>
      <c r="Y2333"/>
    </row>
    <row r="2334" spans="10:25" ht="15" customHeight="1">
      <c r="J2334"/>
      <c r="K2334"/>
      <c r="L2334"/>
      <c r="M2334"/>
      <c r="N2334"/>
      <c r="O2334"/>
      <c r="P2334"/>
      <c r="Q2334"/>
      <c r="R2334"/>
      <c r="S2334"/>
      <c r="T2334"/>
      <c r="U2334"/>
      <c r="V2334"/>
      <c r="W2334"/>
      <c r="X2334"/>
      <c r="Y2334"/>
    </row>
    <row r="2335" spans="10:25" ht="15" customHeight="1">
      <c r="J2335"/>
      <c r="K2335"/>
      <c r="L2335"/>
      <c r="M2335"/>
      <c r="N2335"/>
      <c r="O2335"/>
      <c r="P2335"/>
      <c r="Q2335"/>
      <c r="R2335"/>
      <c r="S2335"/>
      <c r="T2335"/>
      <c r="U2335"/>
      <c r="V2335"/>
      <c r="W2335"/>
      <c r="X2335"/>
      <c r="Y2335"/>
    </row>
    <row r="2336" spans="10:25" ht="15" customHeight="1">
      <c r="J2336"/>
      <c r="K2336"/>
      <c r="L2336"/>
      <c r="M2336"/>
      <c r="N2336"/>
      <c r="O2336"/>
      <c r="P2336"/>
      <c r="Q2336"/>
      <c r="R2336"/>
      <c r="S2336"/>
      <c r="T2336"/>
      <c r="U2336"/>
      <c r="V2336"/>
      <c r="W2336"/>
      <c r="X2336"/>
      <c r="Y2336"/>
    </row>
    <row r="2337" spans="10:25" ht="15" customHeight="1">
      <c r="J2337"/>
      <c r="K2337"/>
      <c r="L2337"/>
      <c r="M2337"/>
      <c r="N2337"/>
      <c r="O2337"/>
      <c r="P2337"/>
      <c r="Q2337"/>
      <c r="R2337"/>
      <c r="S2337"/>
      <c r="T2337"/>
      <c r="U2337"/>
      <c r="V2337"/>
      <c r="W2337"/>
      <c r="X2337"/>
      <c r="Y2337"/>
    </row>
    <row r="2338" spans="10:25" ht="15" customHeight="1">
      <c r="J2338"/>
      <c r="K2338"/>
      <c r="L2338"/>
      <c r="M2338"/>
      <c r="N2338"/>
      <c r="O2338"/>
      <c r="P2338"/>
      <c r="Q2338"/>
      <c r="R2338"/>
      <c r="S2338"/>
      <c r="T2338"/>
      <c r="U2338"/>
      <c r="V2338"/>
      <c r="W2338"/>
      <c r="X2338"/>
      <c r="Y2338"/>
    </row>
    <row r="2339" spans="10:25" ht="15" customHeight="1">
      <c r="J2339"/>
      <c r="K2339"/>
      <c r="L2339"/>
      <c r="M2339"/>
      <c r="N2339"/>
      <c r="O2339"/>
      <c r="P2339"/>
      <c r="Q2339"/>
      <c r="R2339"/>
      <c r="S2339"/>
      <c r="T2339"/>
      <c r="U2339"/>
      <c r="V2339"/>
      <c r="W2339"/>
      <c r="X2339"/>
      <c r="Y2339"/>
    </row>
    <row r="2340" spans="10:25" ht="15" customHeight="1">
      <c r="J2340"/>
      <c r="K2340"/>
      <c r="L2340"/>
      <c r="M2340"/>
      <c r="N2340"/>
      <c r="O2340"/>
      <c r="P2340"/>
      <c r="Q2340"/>
      <c r="R2340"/>
      <c r="S2340"/>
      <c r="T2340"/>
      <c r="U2340"/>
      <c r="V2340"/>
      <c r="W2340"/>
      <c r="X2340"/>
      <c r="Y2340"/>
    </row>
    <row r="2341" spans="10:25" ht="15" customHeight="1">
      <c r="J2341"/>
      <c r="K2341"/>
      <c r="L2341"/>
      <c r="M2341"/>
      <c r="N2341"/>
      <c r="O2341"/>
      <c r="P2341"/>
      <c r="Q2341"/>
      <c r="R2341"/>
      <c r="S2341"/>
      <c r="T2341"/>
      <c r="U2341"/>
      <c r="V2341"/>
      <c r="W2341"/>
      <c r="X2341"/>
      <c r="Y2341"/>
    </row>
    <row r="2342" spans="10:25" ht="15" customHeight="1">
      <c r="J2342"/>
      <c r="K2342"/>
      <c r="L2342"/>
      <c r="M2342"/>
      <c r="N2342"/>
      <c r="O2342"/>
      <c r="P2342"/>
      <c r="Q2342"/>
      <c r="R2342"/>
      <c r="S2342"/>
      <c r="T2342"/>
      <c r="U2342"/>
      <c r="V2342"/>
      <c r="W2342"/>
      <c r="X2342"/>
      <c r="Y2342"/>
    </row>
    <row r="2343" spans="10:25" ht="15" customHeight="1">
      <c r="J2343"/>
      <c r="K2343"/>
      <c r="L2343"/>
      <c r="M2343"/>
      <c r="N2343"/>
      <c r="O2343"/>
      <c r="P2343"/>
      <c r="Q2343"/>
      <c r="R2343"/>
      <c r="S2343"/>
      <c r="T2343"/>
      <c r="U2343"/>
      <c r="V2343"/>
      <c r="W2343"/>
      <c r="X2343"/>
      <c r="Y2343"/>
    </row>
    <row r="2344" spans="10:25" ht="15" customHeight="1">
      <c r="J2344"/>
      <c r="K2344"/>
      <c r="L2344"/>
      <c r="M2344"/>
      <c r="N2344"/>
      <c r="O2344"/>
      <c r="P2344"/>
      <c r="Q2344"/>
      <c r="R2344"/>
      <c r="S2344"/>
      <c r="T2344"/>
      <c r="U2344"/>
      <c r="V2344"/>
      <c r="W2344"/>
      <c r="X2344"/>
      <c r="Y2344"/>
    </row>
    <row r="2345" spans="10:25" ht="15" customHeight="1">
      <c r="J2345"/>
      <c r="K2345"/>
      <c r="L2345"/>
      <c r="M2345"/>
      <c r="N2345"/>
      <c r="O2345"/>
      <c r="P2345"/>
      <c r="Q2345"/>
      <c r="R2345"/>
      <c r="S2345"/>
      <c r="T2345"/>
      <c r="U2345"/>
      <c r="V2345"/>
      <c r="W2345"/>
      <c r="X2345"/>
      <c r="Y2345"/>
    </row>
    <row r="2346" spans="10:25" ht="15" customHeight="1">
      <c r="J2346"/>
      <c r="K2346"/>
      <c r="L2346"/>
      <c r="M2346"/>
      <c r="N2346"/>
      <c r="O2346"/>
      <c r="P2346"/>
      <c r="Q2346"/>
      <c r="R2346"/>
      <c r="S2346"/>
      <c r="T2346"/>
      <c r="U2346"/>
      <c r="V2346"/>
      <c r="W2346"/>
      <c r="X2346"/>
      <c r="Y2346"/>
    </row>
    <row r="2347" spans="10:25" ht="15" customHeight="1">
      <c r="J2347"/>
      <c r="K2347"/>
      <c r="L2347"/>
      <c r="M2347"/>
      <c r="N2347"/>
      <c r="O2347"/>
      <c r="P2347"/>
      <c r="Q2347"/>
      <c r="R2347"/>
      <c r="S2347"/>
      <c r="T2347"/>
      <c r="U2347"/>
      <c r="V2347"/>
      <c r="W2347"/>
      <c r="X2347"/>
      <c r="Y2347"/>
    </row>
    <row r="2348" spans="10:25" ht="15" customHeight="1">
      <c r="J2348"/>
      <c r="K2348"/>
      <c r="L2348"/>
      <c r="M2348"/>
      <c r="N2348"/>
      <c r="O2348"/>
      <c r="P2348"/>
      <c r="Q2348"/>
      <c r="R2348"/>
      <c r="S2348"/>
      <c r="T2348"/>
      <c r="U2348"/>
      <c r="V2348"/>
      <c r="W2348"/>
      <c r="X2348"/>
      <c r="Y2348"/>
    </row>
    <row r="2349" spans="10:25" ht="15" customHeight="1">
      <c r="J2349"/>
      <c r="K2349"/>
      <c r="L2349"/>
      <c r="M2349"/>
      <c r="N2349"/>
      <c r="O2349"/>
      <c r="P2349"/>
      <c r="Q2349"/>
      <c r="R2349"/>
      <c r="S2349"/>
      <c r="T2349"/>
      <c r="U2349"/>
      <c r="V2349"/>
      <c r="W2349"/>
      <c r="X2349"/>
      <c r="Y2349"/>
    </row>
    <row r="2350" spans="10:25" ht="15" customHeight="1">
      <c r="J2350"/>
      <c r="K2350"/>
      <c r="L2350"/>
      <c r="M2350"/>
      <c r="N2350"/>
      <c r="O2350"/>
      <c r="P2350"/>
      <c r="Q2350"/>
      <c r="R2350"/>
      <c r="S2350"/>
      <c r="T2350"/>
      <c r="U2350"/>
      <c r="V2350"/>
      <c r="W2350"/>
      <c r="X2350"/>
      <c r="Y2350"/>
    </row>
    <row r="2351" spans="10:25" ht="15" customHeight="1">
      <c r="J2351"/>
      <c r="K2351"/>
      <c r="L2351"/>
      <c r="M2351"/>
      <c r="N2351"/>
      <c r="O2351"/>
      <c r="P2351"/>
      <c r="Q2351"/>
      <c r="R2351"/>
      <c r="S2351"/>
      <c r="T2351"/>
      <c r="U2351"/>
      <c r="V2351"/>
      <c r="W2351"/>
      <c r="X2351"/>
      <c r="Y2351"/>
    </row>
    <row r="2352" spans="10:25" ht="15" customHeight="1">
      <c r="J2352"/>
      <c r="K2352"/>
      <c r="L2352"/>
      <c r="M2352"/>
      <c r="N2352"/>
      <c r="O2352"/>
      <c r="P2352"/>
      <c r="Q2352"/>
      <c r="R2352"/>
      <c r="S2352"/>
      <c r="T2352"/>
      <c r="U2352"/>
      <c r="V2352"/>
      <c r="W2352"/>
      <c r="X2352"/>
      <c r="Y2352"/>
    </row>
    <row r="2353" spans="10:25" ht="15" customHeight="1">
      <c r="J2353"/>
      <c r="K2353"/>
      <c r="L2353"/>
      <c r="M2353"/>
      <c r="N2353"/>
      <c r="O2353"/>
      <c r="P2353"/>
      <c r="Q2353"/>
      <c r="R2353"/>
      <c r="S2353"/>
      <c r="T2353"/>
      <c r="U2353"/>
      <c r="V2353"/>
      <c r="W2353"/>
      <c r="X2353"/>
      <c r="Y2353"/>
    </row>
    <row r="2354" spans="10:25" ht="15" customHeight="1">
      <c r="J2354"/>
      <c r="K2354"/>
      <c r="L2354"/>
      <c r="M2354"/>
      <c r="N2354"/>
      <c r="O2354"/>
      <c r="P2354"/>
      <c r="Q2354"/>
      <c r="R2354"/>
      <c r="S2354"/>
      <c r="T2354"/>
      <c r="U2354"/>
      <c r="V2354"/>
      <c r="W2354"/>
      <c r="X2354"/>
      <c r="Y2354"/>
    </row>
    <row r="2355" spans="10:25" ht="15" customHeight="1">
      <c r="J2355"/>
      <c r="K2355"/>
      <c r="L2355"/>
      <c r="M2355"/>
      <c r="N2355"/>
      <c r="O2355"/>
      <c r="P2355"/>
      <c r="Q2355"/>
      <c r="R2355"/>
      <c r="S2355"/>
      <c r="T2355"/>
      <c r="U2355"/>
      <c r="V2355"/>
      <c r="W2355"/>
      <c r="X2355"/>
      <c r="Y2355"/>
    </row>
    <row r="2356" spans="10:25" ht="15" customHeight="1">
      <c r="J2356"/>
      <c r="K2356"/>
      <c r="L2356"/>
      <c r="M2356"/>
      <c r="N2356"/>
      <c r="O2356"/>
      <c r="P2356"/>
      <c r="Q2356"/>
      <c r="R2356"/>
      <c r="S2356"/>
      <c r="T2356"/>
      <c r="U2356"/>
      <c r="V2356"/>
      <c r="W2356"/>
      <c r="X2356"/>
      <c r="Y2356"/>
    </row>
    <row r="2357" spans="10:25" ht="15" customHeight="1">
      <c r="J2357"/>
      <c r="K2357"/>
      <c r="L2357"/>
      <c r="M2357"/>
      <c r="N2357"/>
      <c r="O2357"/>
      <c r="P2357"/>
      <c r="Q2357"/>
      <c r="R2357"/>
      <c r="S2357"/>
      <c r="T2357"/>
      <c r="U2357"/>
      <c r="V2357"/>
      <c r="W2357"/>
      <c r="X2357"/>
      <c r="Y2357"/>
    </row>
    <row r="2358" spans="10:25" ht="15" customHeight="1">
      <c r="J2358"/>
      <c r="K2358"/>
      <c r="L2358"/>
      <c r="M2358"/>
      <c r="N2358"/>
      <c r="O2358"/>
      <c r="P2358"/>
      <c r="Q2358"/>
      <c r="R2358"/>
      <c r="S2358"/>
      <c r="T2358"/>
      <c r="U2358"/>
      <c r="V2358"/>
      <c r="W2358"/>
      <c r="X2358"/>
      <c r="Y2358"/>
    </row>
    <row r="2359" spans="10:25" ht="15" customHeight="1">
      <c r="J2359"/>
      <c r="K2359"/>
      <c r="L2359"/>
      <c r="M2359"/>
      <c r="N2359"/>
      <c r="O2359"/>
      <c r="P2359"/>
      <c r="Q2359"/>
      <c r="R2359"/>
      <c r="S2359"/>
      <c r="T2359"/>
      <c r="U2359"/>
      <c r="V2359"/>
      <c r="W2359"/>
      <c r="X2359"/>
      <c r="Y2359"/>
    </row>
    <row r="2360" spans="10:25" ht="15" customHeight="1">
      <c r="J2360"/>
      <c r="K2360"/>
      <c r="L2360"/>
      <c r="M2360"/>
      <c r="N2360"/>
      <c r="O2360"/>
      <c r="P2360"/>
      <c r="Q2360"/>
      <c r="R2360"/>
      <c r="S2360"/>
      <c r="T2360"/>
      <c r="U2360"/>
      <c r="V2360"/>
      <c r="W2360"/>
      <c r="X2360"/>
      <c r="Y2360"/>
    </row>
    <row r="2361" spans="10:25" ht="15" customHeight="1">
      <c r="J2361"/>
      <c r="K2361"/>
      <c r="L2361"/>
      <c r="M2361"/>
      <c r="N2361"/>
      <c r="O2361"/>
      <c r="P2361"/>
      <c r="Q2361"/>
      <c r="R2361"/>
      <c r="S2361"/>
      <c r="T2361"/>
      <c r="U2361"/>
      <c r="V2361"/>
      <c r="W2361"/>
      <c r="X2361"/>
      <c r="Y2361"/>
    </row>
    <row r="2362" spans="10:25" ht="15" customHeight="1">
      <c r="J2362"/>
      <c r="K2362"/>
      <c r="L2362"/>
      <c r="M2362"/>
      <c r="N2362"/>
      <c r="O2362"/>
      <c r="P2362"/>
      <c r="Q2362"/>
      <c r="R2362"/>
      <c r="S2362"/>
      <c r="T2362"/>
      <c r="U2362"/>
      <c r="V2362"/>
      <c r="W2362"/>
      <c r="X2362"/>
      <c r="Y2362"/>
    </row>
    <row r="2363" spans="10:25" ht="15" customHeight="1">
      <c r="J2363"/>
      <c r="K2363"/>
      <c r="L2363"/>
      <c r="M2363"/>
      <c r="N2363"/>
      <c r="O2363"/>
      <c r="P2363"/>
      <c r="Q2363"/>
      <c r="R2363"/>
      <c r="S2363"/>
      <c r="T2363"/>
      <c r="U2363"/>
      <c r="V2363"/>
      <c r="W2363"/>
      <c r="X2363"/>
      <c r="Y2363"/>
    </row>
    <row r="2364" spans="10:25" ht="15" customHeight="1">
      <c r="J2364"/>
      <c r="K2364"/>
      <c r="L2364"/>
      <c r="M2364"/>
      <c r="N2364"/>
      <c r="O2364"/>
      <c r="P2364"/>
      <c r="Q2364"/>
      <c r="R2364"/>
      <c r="S2364"/>
      <c r="T2364"/>
      <c r="U2364"/>
      <c r="V2364"/>
      <c r="W2364"/>
      <c r="X2364"/>
      <c r="Y2364"/>
    </row>
    <row r="2365" spans="10:25" ht="15" customHeight="1">
      <c r="J2365"/>
      <c r="K2365"/>
      <c r="L2365"/>
      <c r="M2365"/>
      <c r="N2365"/>
      <c r="O2365"/>
      <c r="P2365"/>
      <c r="Q2365"/>
      <c r="R2365"/>
      <c r="S2365"/>
      <c r="T2365"/>
      <c r="U2365"/>
      <c r="V2365"/>
      <c r="W2365"/>
      <c r="X2365"/>
      <c r="Y2365"/>
    </row>
    <row r="2366" spans="10:25" ht="15" customHeight="1">
      <c r="J2366"/>
      <c r="K2366"/>
      <c r="L2366"/>
      <c r="M2366"/>
      <c r="N2366"/>
      <c r="O2366"/>
      <c r="P2366"/>
      <c r="Q2366"/>
      <c r="R2366"/>
      <c r="S2366"/>
      <c r="T2366"/>
      <c r="U2366"/>
      <c r="V2366"/>
      <c r="W2366"/>
      <c r="X2366"/>
      <c r="Y2366"/>
    </row>
    <row r="2367" spans="10:25" ht="15" customHeight="1">
      <c r="J2367"/>
      <c r="K2367"/>
      <c r="L2367"/>
      <c r="M2367"/>
      <c r="N2367"/>
      <c r="O2367"/>
      <c r="P2367"/>
      <c r="Q2367"/>
      <c r="R2367"/>
      <c r="S2367"/>
      <c r="T2367"/>
      <c r="U2367"/>
      <c r="V2367"/>
      <c r="W2367"/>
      <c r="X2367"/>
      <c r="Y2367"/>
    </row>
    <row r="2368" spans="10:25" ht="15" customHeight="1">
      <c r="J2368"/>
      <c r="K2368"/>
      <c r="L2368"/>
      <c r="M2368"/>
      <c r="N2368"/>
      <c r="O2368"/>
      <c r="P2368"/>
      <c r="Q2368"/>
      <c r="R2368"/>
      <c r="S2368"/>
      <c r="T2368"/>
      <c r="U2368"/>
      <c r="V2368"/>
      <c r="W2368"/>
      <c r="X2368"/>
      <c r="Y2368"/>
    </row>
    <row r="2369" spans="10:25" ht="15" customHeight="1">
      <c r="J2369"/>
      <c r="K2369"/>
      <c r="L2369"/>
      <c r="M2369"/>
      <c r="N2369"/>
      <c r="O2369"/>
      <c r="P2369"/>
      <c r="Q2369"/>
      <c r="R2369"/>
      <c r="S2369"/>
      <c r="T2369"/>
      <c r="U2369"/>
      <c r="V2369"/>
      <c r="W2369"/>
      <c r="X2369"/>
      <c r="Y2369"/>
    </row>
    <row r="2370" spans="10:25" ht="15" customHeight="1">
      <c r="J2370"/>
      <c r="K2370"/>
      <c r="L2370"/>
      <c r="M2370"/>
      <c r="N2370"/>
      <c r="O2370"/>
      <c r="P2370"/>
      <c r="Q2370"/>
      <c r="R2370"/>
      <c r="S2370"/>
      <c r="T2370"/>
      <c r="U2370"/>
      <c r="V2370"/>
      <c r="W2370"/>
      <c r="X2370"/>
      <c r="Y2370"/>
    </row>
    <row r="2371" spans="10:25" ht="15" customHeight="1">
      <c r="J2371"/>
      <c r="K2371"/>
      <c r="L2371"/>
      <c r="M2371"/>
      <c r="N2371"/>
      <c r="O2371"/>
      <c r="P2371"/>
      <c r="Q2371"/>
      <c r="R2371"/>
      <c r="S2371"/>
      <c r="T2371"/>
      <c r="U2371"/>
      <c r="V2371"/>
      <c r="W2371"/>
      <c r="X2371"/>
      <c r="Y2371"/>
    </row>
    <row r="2372" spans="10:25" ht="15" customHeight="1">
      <c r="J2372"/>
      <c r="K2372"/>
      <c r="L2372"/>
      <c r="M2372"/>
      <c r="N2372"/>
      <c r="O2372"/>
      <c r="P2372"/>
      <c r="Q2372"/>
      <c r="R2372"/>
      <c r="S2372"/>
      <c r="T2372"/>
      <c r="U2372"/>
      <c r="V2372"/>
      <c r="W2372"/>
      <c r="X2372"/>
      <c r="Y2372"/>
    </row>
    <row r="2373" spans="10:25" ht="15" customHeight="1">
      <c r="J2373"/>
      <c r="K2373"/>
      <c r="L2373"/>
      <c r="M2373"/>
      <c r="N2373"/>
      <c r="O2373"/>
      <c r="P2373"/>
      <c r="Q2373"/>
      <c r="R2373"/>
      <c r="S2373"/>
      <c r="T2373"/>
      <c r="U2373"/>
      <c r="V2373"/>
      <c r="W2373"/>
      <c r="X2373"/>
      <c r="Y2373"/>
    </row>
    <row r="2374" spans="10:25" ht="15" customHeight="1">
      <c r="J2374"/>
      <c r="K2374"/>
      <c r="L2374"/>
      <c r="M2374"/>
      <c r="N2374"/>
      <c r="O2374"/>
      <c r="P2374"/>
      <c r="Q2374"/>
      <c r="R2374"/>
      <c r="S2374"/>
      <c r="T2374"/>
      <c r="U2374"/>
      <c r="V2374"/>
      <c r="W2374"/>
      <c r="X2374"/>
      <c r="Y2374"/>
    </row>
    <row r="2375" spans="10:25" ht="15" customHeight="1">
      <c r="J2375"/>
      <c r="K2375"/>
      <c r="L2375"/>
      <c r="M2375"/>
      <c r="N2375"/>
      <c r="O2375"/>
      <c r="P2375"/>
      <c r="Q2375"/>
      <c r="R2375"/>
      <c r="S2375"/>
      <c r="T2375"/>
      <c r="U2375"/>
      <c r="V2375"/>
      <c r="W2375"/>
      <c r="X2375"/>
      <c r="Y2375"/>
    </row>
    <row r="2376" spans="10:25" ht="15" customHeight="1">
      <c r="J2376"/>
      <c r="K2376"/>
      <c r="L2376"/>
      <c r="M2376"/>
      <c r="N2376"/>
      <c r="O2376"/>
      <c r="P2376"/>
      <c r="Q2376"/>
      <c r="R2376"/>
      <c r="S2376"/>
      <c r="T2376"/>
      <c r="U2376"/>
      <c r="V2376"/>
      <c r="W2376"/>
      <c r="X2376"/>
      <c r="Y2376"/>
    </row>
    <row r="2377" spans="10:25" ht="15" customHeight="1">
      <c r="J2377"/>
      <c r="K2377"/>
      <c r="L2377"/>
      <c r="M2377"/>
      <c r="N2377"/>
      <c r="O2377"/>
      <c r="P2377"/>
      <c r="Q2377"/>
      <c r="R2377"/>
      <c r="S2377"/>
      <c r="T2377"/>
      <c r="U2377"/>
      <c r="V2377"/>
      <c r="W2377"/>
      <c r="X2377"/>
      <c r="Y2377"/>
    </row>
    <row r="2378" spans="10:25" ht="15" customHeight="1">
      <c r="J2378"/>
      <c r="K2378"/>
      <c r="L2378"/>
      <c r="M2378"/>
      <c r="N2378"/>
      <c r="O2378"/>
      <c r="P2378"/>
      <c r="Q2378"/>
      <c r="R2378"/>
      <c r="S2378"/>
      <c r="T2378"/>
      <c r="U2378"/>
      <c r="V2378"/>
      <c r="W2378"/>
      <c r="X2378"/>
      <c r="Y2378"/>
    </row>
    <row r="2379" spans="10:25" ht="15" customHeight="1">
      <c r="J2379"/>
      <c r="K2379"/>
      <c r="L2379"/>
      <c r="M2379"/>
      <c r="N2379"/>
      <c r="O2379"/>
      <c r="P2379"/>
      <c r="Q2379"/>
      <c r="R2379"/>
      <c r="S2379"/>
      <c r="T2379"/>
      <c r="U2379"/>
      <c r="V2379"/>
      <c r="W2379"/>
      <c r="X2379"/>
      <c r="Y2379"/>
    </row>
    <row r="2380" spans="10:25" ht="15" customHeight="1">
      <c r="J2380"/>
      <c r="K2380"/>
      <c r="L2380"/>
      <c r="M2380"/>
      <c r="N2380"/>
      <c r="O2380"/>
      <c r="P2380"/>
      <c r="Q2380"/>
      <c r="R2380"/>
      <c r="S2380"/>
      <c r="T2380"/>
      <c r="U2380"/>
      <c r="V2380"/>
      <c r="W2380"/>
      <c r="X2380"/>
      <c r="Y2380"/>
    </row>
    <row r="2381" spans="10:25" ht="15" customHeight="1">
      <c r="J2381"/>
      <c r="K2381"/>
      <c r="L2381"/>
      <c r="M2381"/>
      <c r="N2381"/>
      <c r="O2381"/>
      <c r="P2381"/>
      <c r="Q2381"/>
      <c r="R2381"/>
      <c r="S2381"/>
      <c r="T2381"/>
      <c r="U2381"/>
      <c r="V2381"/>
      <c r="W2381"/>
      <c r="X2381"/>
      <c r="Y2381"/>
    </row>
    <row r="2382" spans="10:25" ht="15" customHeight="1">
      <c r="J2382"/>
      <c r="K2382"/>
      <c r="L2382"/>
      <c r="M2382"/>
      <c r="N2382"/>
      <c r="O2382"/>
      <c r="P2382"/>
      <c r="Q2382"/>
      <c r="R2382"/>
      <c r="S2382"/>
      <c r="T2382"/>
      <c r="U2382"/>
      <c r="V2382"/>
      <c r="W2382"/>
      <c r="X2382"/>
      <c r="Y2382"/>
    </row>
    <row r="2383" spans="10:25" ht="15" customHeight="1">
      <c r="J2383"/>
      <c r="K2383"/>
      <c r="L2383"/>
      <c r="M2383"/>
      <c r="N2383"/>
      <c r="O2383"/>
      <c r="P2383"/>
      <c r="Q2383"/>
      <c r="R2383"/>
      <c r="S2383"/>
      <c r="T2383"/>
      <c r="U2383"/>
      <c r="V2383"/>
      <c r="W2383"/>
      <c r="X2383"/>
      <c r="Y2383"/>
    </row>
    <row r="2384" spans="10:25" ht="15" customHeight="1">
      <c r="J2384"/>
      <c r="K2384"/>
      <c r="L2384"/>
      <c r="M2384"/>
      <c r="N2384"/>
      <c r="O2384"/>
      <c r="P2384"/>
      <c r="Q2384"/>
      <c r="R2384"/>
      <c r="S2384"/>
      <c r="T2384"/>
      <c r="U2384"/>
      <c r="V2384"/>
      <c r="W2384"/>
      <c r="X2384"/>
      <c r="Y2384"/>
    </row>
    <row r="2385" spans="10:25" ht="15" customHeight="1">
      <c r="J2385"/>
      <c r="K2385"/>
      <c r="L2385"/>
      <c r="M2385"/>
      <c r="N2385"/>
      <c r="O2385"/>
      <c r="P2385"/>
      <c r="Q2385"/>
      <c r="R2385"/>
      <c r="S2385"/>
      <c r="T2385"/>
      <c r="U2385"/>
      <c r="V2385"/>
      <c r="W2385"/>
      <c r="X2385"/>
      <c r="Y2385"/>
    </row>
    <row r="2386" spans="10:25" ht="15" customHeight="1">
      <c r="J2386"/>
      <c r="K2386"/>
      <c r="L2386"/>
      <c r="M2386"/>
      <c r="N2386"/>
      <c r="O2386"/>
      <c r="P2386"/>
      <c r="Q2386"/>
      <c r="R2386"/>
      <c r="S2386"/>
      <c r="T2386"/>
      <c r="U2386"/>
      <c r="V2386"/>
      <c r="W2386"/>
      <c r="X2386"/>
      <c r="Y2386"/>
    </row>
    <row r="2387" spans="10:25" ht="15" customHeight="1">
      <c r="J2387"/>
      <c r="K2387"/>
      <c r="L2387"/>
      <c r="M2387"/>
      <c r="N2387"/>
      <c r="O2387"/>
      <c r="P2387"/>
      <c r="Q2387"/>
      <c r="R2387"/>
      <c r="S2387"/>
      <c r="T2387"/>
      <c r="U2387"/>
      <c r="V2387"/>
      <c r="W2387"/>
      <c r="X2387"/>
      <c r="Y2387"/>
    </row>
    <row r="2388" spans="10:25" ht="15" customHeight="1">
      <c r="J2388"/>
      <c r="K2388"/>
      <c r="L2388"/>
      <c r="M2388"/>
      <c r="N2388"/>
      <c r="O2388"/>
      <c r="P2388"/>
      <c r="Q2388"/>
      <c r="R2388"/>
      <c r="S2388"/>
      <c r="T2388"/>
      <c r="U2388"/>
      <c r="V2388"/>
      <c r="W2388"/>
      <c r="X2388"/>
      <c r="Y2388"/>
    </row>
    <row r="2389" spans="10:25" ht="15" customHeight="1">
      <c r="J2389"/>
      <c r="K2389"/>
      <c r="L2389"/>
      <c r="M2389"/>
      <c r="N2389"/>
      <c r="O2389"/>
      <c r="P2389"/>
      <c r="Q2389"/>
      <c r="R2389"/>
      <c r="S2389"/>
      <c r="T2389"/>
      <c r="U2389"/>
      <c r="V2389"/>
      <c r="W2389"/>
      <c r="X2389"/>
      <c r="Y2389"/>
    </row>
    <row r="2390" spans="10:25" ht="15" customHeight="1">
      <c r="J2390"/>
      <c r="K2390"/>
      <c r="L2390"/>
      <c r="M2390"/>
      <c r="N2390"/>
      <c r="O2390"/>
      <c r="P2390"/>
      <c r="Q2390"/>
      <c r="R2390"/>
      <c r="S2390"/>
      <c r="T2390"/>
      <c r="U2390"/>
      <c r="V2390"/>
      <c r="W2390"/>
      <c r="X2390"/>
      <c r="Y2390"/>
    </row>
    <row r="2391" spans="10:25" ht="15" customHeight="1">
      <c r="J2391"/>
      <c r="K2391"/>
      <c r="L2391"/>
      <c r="M2391"/>
      <c r="N2391"/>
      <c r="O2391"/>
      <c r="P2391"/>
      <c r="Q2391"/>
      <c r="R2391"/>
      <c r="S2391"/>
      <c r="T2391"/>
      <c r="U2391"/>
      <c r="V2391"/>
      <c r="W2391"/>
      <c r="X2391"/>
      <c r="Y2391"/>
    </row>
    <row r="2392" spans="10:25" ht="15" customHeight="1">
      <c r="J2392"/>
      <c r="K2392"/>
      <c r="L2392"/>
      <c r="M2392"/>
      <c r="N2392"/>
      <c r="O2392"/>
      <c r="P2392"/>
      <c r="Q2392"/>
      <c r="R2392"/>
      <c r="S2392"/>
      <c r="T2392"/>
      <c r="U2392"/>
      <c r="V2392"/>
      <c r="W2392"/>
      <c r="X2392"/>
      <c r="Y2392"/>
    </row>
    <row r="2393" spans="10:25" ht="15" customHeight="1">
      <c r="J2393"/>
      <c r="K2393"/>
      <c r="L2393"/>
      <c r="M2393"/>
      <c r="N2393"/>
      <c r="O2393"/>
      <c r="P2393"/>
      <c r="Q2393"/>
      <c r="R2393"/>
      <c r="S2393"/>
      <c r="T2393"/>
      <c r="U2393"/>
      <c r="V2393"/>
      <c r="W2393"/>
      <c r="X2393"/>
      <c r="Y2393"/>
    </row>
    <row r="2394" spans="10:25" ht="15" customHeight="1">
      <c r="J2394"/>
      <c r="K2394"/>
      <c r="L2394"/>
      <c r="M2394"/>
      <c r="N2394"/>
      <c r="O2394"/>
      <c r="P2394"/>
      <c r="Q2394"/>
      <c r="R2394"/>
      <c r="S2394"/>
      <c r="T2394"/>
      <c r="U2394"/>
      <c r="V2394"/>
      <c r="W2394"/>
      <c r="X2394"/>
      <c r="Y2394"/>
    </row>
    <row r="2395" spans="10:25" ht="15" customHeight="1">
      <c r="J2395"/>
      <c r="K2395"/>
      <c r="L2395"/>
      <c r="M2395"/>
      <c r="N2395"/>
      <c r="O2395"/>
      <c r="P2395"/>
      <c r="Q2395"/>
      <c r="R2395"/>
      <c r="S2395"/>
      <c r="T2395"/>
      <c r="U2395"/>
      <c r="V2395"/>
      <c r="W2395"/>
      <c r="X2395"/>
      <c r="Y2395"/>
    </row>
    <row r="2396" spans="10:25" ht="15" customHeight="1">
      <c r="J2396"/>
      <c r="K2396"/>
      <c r="L2396"/>
      <c r="M2396"/>
      <c r="N2396"/>
      <c r="O2396"/>
      <c r="P2396"/>
      <c r="Q2396"/>
      <c r="R2396"/>
      <c r="S2396"/>
      <c r="T2396"/>
      <c r="U2396"/>
      <c r="V2396"/>
      <c r="W2396"/>
      <c r="X2396"/>
      <c r="Y2396"/>
    </row>
    <row r="2397" spans="10:25" ht="15" customHeight="1">
      <c r="J2397"/>
      <c r="K2397"/>
      <c r="L2397"/>
      <c r="M2397"/>
      <c r="N2397"/>
      <c r="O2397"/>
      <c r="P2397"/>
      <c r="Q2397"/>
      <c r="R2397"/>
      <c r="S2397"/>
      <c r="T2397"/>
      <c r="U2397"/>
      <c r="V2397"/>
      <c r="W2397"/>
      <c r="X2397"/>
      <c r="Y2397"/>
    </row>
    <row r="2398" spans="10:25" ht="15" customHeight="1">
      <c r="J2398"/>
      <c r="K2398"/>
      <c r="L2398"/>
      <c r="M2398"/>
      <c r="N2398"/>
      <c r="O2398"/>
      <c r="P2398"/>
      <c r="Q2398"/>
      <c r="R2398"/>
      <c r="S2398"/>
      <c r="T2398"/>
      <c r="U2398"/>
      <c r="V2398"/>
      <c r="W2398"/>
      <c r="X2398"/>
      <c r="Y2398"/>
    </row>
    <row r="2399" spans="10:25" ht="15" customHeight="1">
      <c r="J2399"/>
      <c r="K2399"/>
      <c r="L2399"/>
      <c r="M2399"/>
      <c r="N2399"/>
      <c r="O2399"/>
      <c r="P2399"/>
      <c r="Q2399"/>
      <c r="R2399"/>
      <c r="S2399"/>
      <c r="T2399"/>
      <c r="U2399"/>
      <c r="V2399"/>
      <c r="W2399"/>
      <c r="X2399"/>
      <c r="Y2399"/>
    </row>
    <row r="2400" spans="10:25" ht="15" customHeight="1">
      <c r="J2400"/>
      <c r="K2400"/>
      <c r="L2400"/>
      <c r="M2400"/>
      <c r="N2400"/>
      <c r="O2400"/>
      <c r="P2400"/>
      <c r="Q2400"/>
      <c r="R2400"/>
      <c r="S2400"/>
      <c r="T2400"/>
      <c r="U2400"/>
      <c r="V2400"/>
      <c r="W2400"/>
      <c r="X2400"/>
      <c r="Y2400"/>
    </row>
    <row r="2401" spans="10:25" ht="15" customHeight="1">
      <c r="J2401"/>
      <c r="K2401"/>
      <c r="L2401"/>
      <c r="M2401"/>
      <c r="N2401"/>
      <c r="O2401"/>
      <c r="P2401"/>
      <c r="Q2401"/>
      <c r="R2401"/>
      <c r="S2401"/>
      <c r="T2401"/>
      <c r="U2401"/>
      <c r="V2401"/>
      <c r="W2401"/>
      <c r="X2401"/>
      <c r="Y2401"/>
    </row>
    <row r="2402" spans="10:25" ht="15" customHeight="1">
      <c r="J2402"/>
      <c r="K2402"/>
      <c r="L2402"/>
      <c r="M2402"/>
      <c r="N2402"/>
      <c r="O2402"/>
      <c r="P2402"/>
      <c r="Q2402"/>
      <c r="R2402"/>
      <c r="S2402"/>
      <c r="T2402"/>
      <c r="U2402"/>
      <c r="V2402"/>
      <c r="W2402"/>
      <c r="X2402"/>
      <c r="Y2402"/>
    </row>
    <row r="2403" spans="10:25" ht="15" customHeight="1">
      <c r="J2403"/>
      <c r="K2403"/>
      <c r="L2403"/>
      <c r="M2403"/>
      <c r="N2403"/>
      <c r="O2403"/>
      <c r="P2403"/>
      <c r="Q2403"/>
      <c r="R2403"/>
      <c r="S2403"/>
      <c r="T2403"/>
      <c r="U2403"/>
      <c r="V2403"/>
      <c r="W2403"/>
      <c r="X2403"/>
      <c r="Y2403"/>
    </row>
    <row r="2404" spans="10:25" ht="15" customHeight="1">
      <c r="J2404"/>
      <c r="K2404"/>
      <c r="L2404"/>
      <c r="M2404"/>
      <c r="N2404"/>
      <c r="O2404"/>
      <c r="P2404"/>
      <c r="Q2404"/>
      <c r="R2404"/>
      <c r="S2404"/>
      <c r="T2404"/>
      <c r="U2404"/>
      <c r="V2404"/>
      <c r="W2404"/>
      <c r="X2404"/>
      <c r="Y2404"/>
    </row>
    <row r="2405" spans="10:25" ht="15" customHeight="1">
      <c r="J2405"/>
      <c r="K2405"/>
      <c r="L2405"/>
      <c r="M2405"/>
      <c r="N2405"/>
      <c r="O2405"/>
      <c r="P2405"/>
      <c r="Q2405"/>
      <c r="R2405"/>
      <c r="S2405"/>
      <c r="T2405"/>
      <c r="U2405"/>
      <c r="V2405"/>
      <c r="W2405"/>
      <c r="X2405"/>
      <c r="Y2405"/>
    </row>
    <row r="2406" spans="10:25" ht="15" customHeight="1">
      <c r="J2406"/>
      <c r="K2406"/>
      <c r="L2406"/>
      <c r="M2406"/>
      <c r="N2406"/>
      <c r="O2406"/>
      <c r="P2406"/>
      <c r="Q2406"/>
      <c r="R2406"/>
      <c r="S2406"/>
      <c r="T2406"/>
      <c r="U2406"/>
      <c r="V2406"/>
      <c r="W2406"/>
      <c r="X2406"/>
      <c r="Y2406"/>
    </row>
    <row r="2407" spans="10:25" ht="15" customHeight="1">
      <c r="J2407"/>
      <c r="K2407"/>
      <c r="L2407"/>
      <c r="M2407"/>
      <c r="N2407"/>
      <c r="O2407"/>
      <c r="P2407"/>
      <c r="Q2407"/>
      <c r="R2407"/>
      <c r="S2407"/>
      <c r="T2407"/>
      <c r="U2407"/>
      <c r="V2407"/>
      <c r="W2407"/>
      <c r="X2407"/>
      <c r="Y2407"/>
    </row>
    <row r="2408" spans="10:25" ht="15" customHeight="1">
      <c r="J2408"/>
      <c r="K2408"/>
      <c r="L2408"/>
      <c r="M2408"/>
      <c r="N2408"/>
      <c r="O2408"/>
      <c r="P2408"/>
      <c r="Q2408"/>
      <c r="R2408"/>
      <c r="S2408"/>
      <c r="T2408"/>
      <c r="U2408"/>
      <c r="V2408"/>
      <c r="W2408"/>
      <c r="X2408"/>
      <c r="Y2408"/>
    </row>
    <row r="2409" spans="10:25" ht="15" customHeight="1">
      <c r="J2409"/>
      <c r="K2409"/>
      <c r="L2409"/>
      <c r="M2409"/>
      <c r="N2409"/>
      <c r="O2409"/>
      <c r="P2409"/>
      <c r="Q2409"/>
      <c r="R2409"/>
      <c r="S2409"/>
      <c r="T2409"/>
      <c r="U2409"/>
      <c r="V2409"/>
      <c r="W2409"/>
      <c r="X2409"/>
      <c r="Y2409"/>
    </row>
    <row r="2410" spans="10:25" ht="15" customHeight="1">
      <c r="J2410"/>
      <c r="K2410"/>
      <c r="L2410"/>
      <c r="M2410"/>
      <c r="N2410"/>
      <c r="O2410"/>
      <c r="P2410"/>
      <c r="Q2410"/>
      <c r="R2410"/>
      <c r="S2410"/>
      <c r="T2410"/>
      <c r="U2410"/>
      <c r="V2410"/>
      <c r="W2410"/>
      <c r="X2410"/>
      <c r="Y2410"/>
    </row>
    <row r="2411" spans="10:25" ht="15" customHeight="1">
      <c r="J2411"/>
      <c r="K2411"/>
      <c r="L2411"/>
      <c r="M2411"/>
      <c r="N2411"/>
      <c r="O2411"/>
      <c r="P2411"/>
      <c r="Q2411"/>
      <c r="R2411"/>
      <c r="S2411"/>
      <c r="T2411"/>
      <c r="U2411"/>
      <c r="V2411"/>
      <c r="W2411"/>
      <c r="X2411"/>
      <c r="Y2411"/>
    </row>
    <row r="2412" spans="10:25" ht="15" customHeight="1">
      <c r="J2412"/>
      <c r="K2412"/>
      <c r="L2412"/>
      <c r="M2412"/>
      <c r="N2412"/>
      <c r="O2412"/>
      <c r="P2412"/>
      <c r="Q2412"/>
      <c r="R2412"/>
      <c r="S2412"/>
      <c r="T2412"/>
      <c r="U2412"/>
      <c r="V2412"/>
      <c r="W2412"/>
      <c r="X2412"/>
      <c r="Y2412"/>
    </row>
    <row r="2413" spans="10:25" ht="15" customHeight="1">
      <c r="J2413"/>
      <c r="K2413"/>
      <c r="L2413"/>
      <c r="M2413"/>
      <c r="N2413"/>
      <c r="O2413"/>
      <c r="P2413"/>
      <c r="Q2413"/>
      <c r="R2413"/>
      <c r="S2413"/>
      <c r="T2413"/>
      <c r="U2413"/>
      <c r="V2413"/>
      <c r="W2413"/>
      <c r="X2413"/>
      <c r="Y2413"/>
    </row>
    <row r="2414" spans="10:25" ht="15" customHeight="1">
      <c r="J2414"/>
      <c r="K2414"/>
      <c r="L2414"/>
      <c r="M2414"/>
      <c r="N2414"/>
      <c r="O2414"/>
      <c r="P2414"/>
      <c r="Q2414"/>
      <c r="R2414"/>
      <c r="S2414"/>
      <c r="T2414"/>
      <c r="U2414"/>
      <c r="V2414"/>
      <c r="W2414"/>
      <c r="X2414"/>
      <c r="Y2414"/>
    </row>
    <row r="2415" spans="10:25" ht="15" customHeight="1">
      <c r="J2415"/>
      <c r="K2415"/>
      <c r="L2415"/>
      <c r="M2415"/>
      <c r="N2415"/>
      <c r="O2415"/>
      <c r="P2415"/>
      <c r="Q2415"/>
      <c r="R2415"/>
      <c r="S2415"/>
      <c r="T2415"/>
      <c r="U2415"/>
      <c r="V2415"/>
      <c r="W2415"/>
      <c r="X2415"/>
      <c r="Y2415"/>
    </row>
    <row r="2416" spans="10:25" ht="15" customHeight="1">
      <c r="J2416"/>
      <c r="K2416"/>
      <c r="L2416"/>
      <c r="M2416"/>
      <c r="N2416"/>
      <c r="O2416"/>
      <c r="P2416"/>
      <c r="Q2416"/>
      <c r="R2416"/>
      <c r="S2416"/>
      <c r="T2416"/>
      <c r="U2416"/>
      <c r="V2416"/>
      <c r="W2416"/>
      <c r="X2416"/>
      <c r="Y2416"/>
    </row>
    <row r="2417" spans="10:25" ht="15" customHeight="1">
      <c r="J2417"/>
      <c r="K2417"/>
      <c r="L2417"/>
      <c r="M2417"/>
      <c r="N2417"/>
      <c r="O2417"/>
      <c r="P2417"/>
      <c r="Q2417"/>
      <c r="R2417"/>
      <c r="S2417"/>
      <c r="T2417"/>
      <c r="U2417"/>
      <c r="V2417"/>
      <c r="W2417"/>
      <c r="X2417"/>
      <c r="Y2417"/>
    </row>
    <row r="2418" spans="10:25" ht="15" customHeight="1">
      <c r="J2418"/>
      <c r="K2418"/>
      <c r="L2418"/>
      <c r="M2418"/>
      <c r="N2418"/>
      <c r="O2418"/>
      <c r="P2418"/>
      <c r="Q2418"/>
      <c r="R2418"/>
      <c r="S2418"/>
      <c r="T2418"/>
      <c r="U2418"/>
      <c r="V2418"/>
      <c r="W2418"/>
      <c r="X2418"/>
      <c r="Y2418"/>
    </row>
    <row r="2419" spans="10:25" ht="15" customHeight="1">
      <c r="J2419"/>
      <c r="K2419"/>
      <c r="L2419"/>
      <c r="M2419"/>
      <c r="N2419"/>
      <c r="O2419"/>
      <c r="P2419"/>
      <c r="Q2419"/>
      <c r="R2419"/>
      <c r="S2419"/>
      <c r="T2419"/>
      <c r="U2419"/>
      <c r="V2419"/>
      <c r="W2419"/>
      <c r="X2419"/>
      <c r="Y2419"/>
    </row>
    <row r="2420" spans="10:25" ht="15" customHeight="1">
      <c r="J2420"/>
      <c r="K2420"/>
      <c r="L2420"/>
      <c r="M2420"/>
      <c r="N2420"/>
      <c r="O2420"/>
      <c r="P2420"/>
      <c r="Q2420"/>
      <c r="R2420"/>
      <c r="S2420"/>
      <c r="T2420"/>
      <c r="U2420"/>
      <c r="V2420"/>
      <c r="W2420"/>
      <c r="X2420"/>
      <c r="Y2420"/>
    </row>
    <row r="2421" spans="10:25" ht="15" customHeight="1">
      <c r="J2421"/>
      <c r="K2421"/>
      <c r="L2421"/>
      <c r="M2421"/>
      <c r="N2421"/>
      <c r="O2421"/>
      <c r="P2421"/>
      <c r="Q2421"/>
      <c r="R2421"/>
      <c r="S2421"/>
      <c r="T2421"/>
      <c r="U2421"/>
      <c r="V2421"/>
      <c r="W2421"/>
      <c r="X2421"/>
      <c r="Y2421"/>
    </row>
    <row r="2422" spans="10:25" ht="15" customHeight="1">
      <c r="J2422"/>
      <c r="K2422"/>
      <c r="L2422"/>
      <c r="M2422"/>
      <c r="N2422"/>
      <c r="O2422"/>
      <c r="P2422"/>
      <c r="Q2422"/>
      <c r="R2422"/>
      <c r="S2422"/>
      <c r="T2422"/>
      <c r="U2422"/>
      <c r="V2422"/>
      <c r="W2422"/>
      <c r="X2422"/>
      <c r="Y2422"/>
    </row>
    <row r="2423" spans="10:25" ht="15" customHeight="1">
      <c r="J2423"/>
      <c r="K2423"/>
      <c r="L2423"/>
      <c r="M2423"/>
      <c r="N2423"/>
      <c r="O2423"/>
      <c r="P2423"/>
      <c r="Q2423"/>
      <c r="R2423"/>
      <c r="S2423"/>
      <c r="T2423"/>
      <c r="U2423"/>
      <c r="V2423"/>
      <c r="W2423"/>
      <c r="X2423"/>
      <c r="Y2423"/>
    </row>
    <row r="2424" spans="10:25" ht="15" customHeight="1">
      <c r="J2424"/>
      <c r="K2424"/>
      <c r="L2424"/>
      <c r="M2424"/>
      <c r="N2424"/>
      <c r="O2424"/>
      <c r="P2424"/>
      <c r="Q2424"/>
      <c r="R2424"/>
      <c r="S2424"/>
      <c r="T2424"/>
      <c r="U2424"/>
      <c r="V2424"/>
      <c r="W2424"/>
      <c r="X2424"/>
      <c r="Y2424"/>
    </row>
    <row r="2425" spans="10:25" ht="15" customHeight="1">
      <c r="J2425"/>
      <c r="K2425"/>
      <c r="L2425"/>
      <c r="M2425"/>
      <c r="N2425"/>
      <c r="O2425"/>
      <c r="P2425"/>
      <c r="Q2425"/>
      <c r="R2425"/>
      <c r="S2425"/>
      <c r="T2425"/>
      <c r="U2425"/>
      <c r="V2425"/>
      <c r="W2425"/>
      <c r="X2425"/>
      <c r="Y2425"/>
    </row>
    <row r="2426" spans="10:25" ht="15" customHeight="1">
      <c r="J2426"/>
      <c r="K2426"/>
      <c r="L2426"/>
      <c r="M2426"/>
      <c r="N2426"/>
      <c r="O2426"/>
      <c r="P2426"/>
      <c r="Q2426"/>
      <c r="R2426"/>
      <c r="S2426"/>
      <c r="T2426"/>
      <c r="U2426"/>
      <c r="V2426"/>
      <c r="W2426"/>
      <c r="X2426"/>
      <c r="Y2426"/>
    </row>
    <row r="2427" spans="10:25" ht="15" customHeight="1">
      <c r="J2427"/>
      <c r="K2427"/>
      <c r="L2427"/>
      <c r="M2427"/>
      <c r="N2427"/>
      <c r="O2427"/>
      <c r="P2427"/>
      <c r="Q2427"/>
      <c r="R2427"/>
      <c r="S2427"/>
      <c r="T2427"/>
      <c r="U2427"/>
      <c r="V2427"/>
      <c r="W2427"/>
      <c r="X2427"/>
      <c r="Y2427"/>
    </row>
    <row r="2428" spans="10:25" ht="15" customHeight="1">
      <c r="J2428"/>
      <c r="K2428"/>
      <c r="L2428"/>
      <c r="M2428"/>
      <c r="N2428"/>
      <c r="O2428"/>
      <c r="P2428"/>
      <c r="Q2428"/>
      <c r="R2428"/>
      <c r="S2428"/>
      <c r="T2428"/>
      <c r="U2428"/>
      <c r="V2428"/>
      <c r="W2428"/>
      <c r="X2428"/>
      <c r="Y2428"/>
    </row>
    <row r="2429" spans="10:25" ht="15" customHeight="1">
      <c r="J2429"/>
      <c r="K2429"/>
      <c r="L2429"/>
      <c r="M2429"/>
      <c r="N2429"/>
      <c r="O2429"/>
      <c r="P2429"/>
      <c r="Q2429"/>
      <c r="R2429"/>
      <c r="S2429"/>
      <c r="T2429"/>
      <c r="U2429"/>
      <c r="V2429"/>
      <c r="W2429"/>
      <c r="X2429"/>
      <c r="Y2429"/>
    </row>
    <row r="2430" spans="10:25" ht="15" customHeight="1">
      <c r="J2430"/>
      <c r="K2430"/>
      <c r="L2430"/>
      <c r="M2430"/>
      <c r="N2430"/>
      <c r="O2430"/>
      <c r="P2430"/>
      <c r="Q2430"/>
      <c r="R2430"/>
      <c r="S2430"/>
      <c r="T2430"/>
      <c r="U2430"/>
      <c r="V2430"/>
      <c r="W2430"/>
      <c r="X2430"/>
      <c r="Y2430"/>
    </row>
    <row r="2431" spans="10:25" ht="15" customHeight="1">
      <c r="J2431"/>
      <c r="K2431"/>
      <c r="L2431"/>
      <c r="M2431"/>
      <c r="N2431"/>
      <c r="O2431"/>
      <c r="P2431"/>
      <c r="Q2431"/>
      <c r="R2431"/>
      <c r="S2431"/>
      <c r="T2431"/>
      <c r="U2431"/>
      <c r="V2431"/>
      <c r="W2431"/>
      <c r="X2431"/>
      <c r="Y2431"/>
    </row>
    <row r="2432" spans="10:25" ht="15" customHeight="1">
      <c r="J2432"/>
      <c r="K2432"/>
      <c r="L2432"/>
      <c r="M2432"/>
      <c r="N2432"/>
      <c r="O2432"/>
      <c r="P2432"/>
      <c r="Q2432"/>
      <c r="R2432"/>
      <c r="S2432"/>
      <c r="T2432"/>
      <c r="U2432"/>
      <c r="V2432"/>
      <c r="W2432"/>
      <c r="X2432"/>
      <c r="Y2432"/>
    </row>
    <row r="2433" spans="10:25" ht="15" customHeight="1">
      <c r="J2433"/>
      <c r="K2433"/>
      <c r="L2433"/>
      <c r="M2433"/>
      <c r="N2433"/>
      <c r="O2433"/>
      <c r="P2433"/>
      <c r="Q2433"/>
      <c r="R2433"/>
      <c r="S2433"/>
      <c r="T2433"/>
      <c r="U2433"/>
      <c r="V2433"/>
      <c r="W2433"/>
      <c r="X2433"/>
      <c r="Y2433"/>
    </row>
    <row r="2434" spans="10:25" ht="15" customHeight="1">
      <c r="J2434"/>
      <c r="K2434"/>
      <c r="L2434"/>
      <c r="M2434"/>
      <c r="N2434"/>
      <c r="O2434"/>
      <c r="P2434"/>
      <c r="Q2434"/>
      <c r="R2434"/>
      <c r="S2434"/>
      <c r="T2434"/>
      <c r="U2434"/>
      <c r="V2434"/>
      <c r="W2434"/>
      <c r="X2434"/>
      <c r="Y2434"/>
    </row>
    <row r="2435" spans="10:25" ht="15" customHeight="1">
      <c r="J2435"/>
      <c r="K2435"/>
      <c r="L2435"/>
      <c r="M2435"/>
      <c r="N2435"/>
      <c r="O2435"/>
      <c r="P2435"/>
      <c r="Q2435"/>
      <c r="R2435"/>
      <c r="S2435"/>
      <c r="T2435"/>
      <c r="U2435"/>
      <c r="V2435"/>
      <c r="W2435"/>
      <c r="X2435"/>
      <c r="Y2435"/>
    </row>
    <row r="2436" spans="10:25" ht="15" customHeight="1">
      <c r="J2436"/>
      <c r="K2436"/>
      <c r="L2436"/>
      <c r="M2436"/>
      <c r="N2436"/>
      <c r="O2436"/>
      <c r="P2436"/>
      <c r="Q2436"/>
      <c r="R2436"/>
      <c r="S2436"/>
      <c r="T2436"/>
      <c r="U2436"/>
      <c r="V2436"/>
      <c r="W2436"/>
      <c r="X2436"/>
      <c r="Y2436"/>
    </row>
    <row r="2437" spans="10:25" ht="15" customHeight="1">
      <c r="J2437"/>
      <c r="K2437"/>
      <c r="L2437"/>
      <c r="M2437"/>
      <c r="N2437"/>
      <c r="O2437"/>
      <c r="P2437"/>
      <c r="Q2437"/>
      <c r="R2437"/>
      <c r="S2437"/>
      <c r="T2437"/>
      <c r="U2437"/>
      <c r="V2437"/>
      <c r="W2437"/>
      <c r="X2437"/>
      <c r="Y2437"/>
    </row>
    <row r="2438" spans="10:25" ht="15" customHeight="1">
      <c r="J2438"/>
      <c r="K2438"/>
      <c r="L2438"/>
      <c r="M2438"/>
      <c r="N2438"/>
      <c r="O2438"/>
      <c r="P2438"/>
      <c r="Q2438"/>
      <c r="R2438"/>
      <c r="S2438"/>
      <c r="T2438"/>
      <c r="U2438"/>
      <c r="V2438"/>
      <c r="W2438"/>
      <c r="X2438"/>
      <c r="Y2438"/>
    </row>
    <row r="2439" spans="10:25" ht="15" customHeight="1">
      <c r="J2439"/>
      <c r="K2439"/>
      <c r="L2439"/>
      <c r="M2439"/>
      <c r="N2439"/>
      <c r="O2439"/>
      <c r="P2439"/>
      <c r="Q2439"/>
      <c r="R2439"/>
      <c r="S2439"/>
      <c r="T2439"/>
      <c r="U2439"/>
      <c r="V2439"/>
      <c r="W2439"/>
      <c r="X2439"/>
      <c r="Y2439"/>
    </row>
    <row r="2440" spans="10:25" ht="15" customHeight="1">
      <c r="J2440"/>
      <c r="K2440"/>
      <c r="L2440"/>
      <c r="M2440"/>
      <c r="N2440"/>
      <c r="O2440"/>
      <c r="P2440"/>
      <c r="Q2440"/>
      <c r="R2440"/>
      <c r="S2440"/>
      <c r="T2440"/>
      <c r="U2440"/>
      <c r="V2440"/>
      <c r="W2440"/>
      <c r="X2440"/>
      <c r="Y2440"/>
    </row>
    <row r="2441" spans="10:25" ht="15" customHeight="1">
      <c r="J2441"/>
      <c r="K2441"/>
      <c r="L2441"/>
      <c r="M2441"/>
      <c r="N2441"/>
      <c r="O2441"/>
      <c r="P2441"/>
      <c r="Q2441"/>
      <c r="R2441"/>
      <c r="S2441"/>
      <c r="T2441"/>
      <c r="U2441"/>
      <c r="V2441"/>
      <c r="W2441"/>
      <c r="X2441"/>
      <c r="Y2441"/>
    </row>
    <row r="2442" spans="10:25" ht="15" customHeight="1">
      <c r="J2442"/>
      <c r="K2442"/>
      <c r="L2442"/>
      <c r="M2442"/>
      <c r="N2442"/>
      <c r="O2442"/>
      <c r="P2442"/>
      <c r="Q2442"/>
      <c r="R2442"/>
      <c r="S2442"/>
      <c r="T2442"/>
      <c r="U2442"/>
      <c r="V2442"/>
      <c r="W2442"/>
      <c r="X2442"/>
      <c r="Y2442"/>
    </row>
    <row r="2443" spans="10:25" ht="15" customHeight="1">
      <c r="J2443"/>
      <c r="K2443"/>
      <c r="L2443"/>
      <c r="M2443"/>
      <c r="N2443"/>
      <c r="O2443"/>
      <c r="P2443"/>
      <c r="Q2443"/>
      <c r="R2443"/>
      <c r="S2443"/>
      <c r="T2443"/>
      <c r="U2443"/>
      <c r="V2443"/>
      <c r="W2443"/>
      <c r="X2443"/>
      <c r="Y2443"/>
    </row>
    <row r="2444" spans="10:25" ht="15" customHeight="1">
      <c r="J2444"/>
      <c r="K2444"/>
      <c r="L2444"/>
      <c r="M2444"/>
      <c r="N2444"/>
      <c r="O2444"/>
      <c r="P2444"/>
      <c r="Q2444"/>
      <c r="R2444"/>
      <c r="S2444"/>
      <c r="T2444"/>
      <c r="U2444"/>
      <c r="V2444"/>
      <c r="W2444"/>
      <c r="X2444"/>
      <c r="Y2444"/>
    </row>
    <row r="2445" spans="10:25" ht="15" customHeight="1">
      <c r="J2445"/>
      <c r="K2445"/>
      <c r="L2445"/>
      <c r="M2445"/>
      <c r="N2445"/>
      <c r="O2445"/>
      <c r="P2445"/>
      <c r="Q2445"/>
      <c r="R2445"/>
      <c r="S2445"/>
      <c r="T2445"/>
      <c r="U2445"/>
      <c r="V2445"/>
      <c r="W2445"/>
      <c r="X2445"/>
      <c r="Y2445"/>
    </row>
    <row r="2446" spans="10:25" ht="15" customHeight="1">
      <c r="J2446"/>
      <c r="K2446"/>
      <c r="L2446"/>
      <c r="M2446"/>
      <c r="N2446"/>
      <c r="O2446"/>
      <c r="P2446"/>
      <c r="Q2446"/>
      <c r="R2446"/>
      <c r="S2446"/>
      <c r="T2446"/>
      <c r="U2446"/>
      <c r="V2446"/>
      <c r="W2446"/>
      <c r="X2446"/>
      <c r="Y2446"/>
    </row>
    <row r="2447" spans="10:25" ht="15" customHeight="1">
      <c r="J2447"/>
      <c r="K2447"/>
      <c r="L2447"/>
      <c r="M2447"/>
      <c r="N2447"/>
      <c r="O2447"/>
      <c r="P2447"/>
      <c r="Q2447"/>
      <c r="R2447"/>
      <c r="S2447"/>
      <c r="T2447"/>
      <c r="U2447"/>
      <c r="V2447"/>
      <c r="W2447"/>
      <c r="X2447"/>
      <c r="Y2447"/>
    </row>
    <row r="2448" spans="10:25" ht="15" customHeight="1">
      <c r="J2448"/>
      <c r="K2448"/>
      <c r="L2448"/>
      <c r="M2448"/>
      <c r="N2448"/>
      <c r="O2448"/>
      <c r="P2448"/>
      <c r="Q2448"/>
      <c r="R2448"/>
      <c r="S2448"/>
      <c r="T2448"/>
      <c r="U2448"/>
      <c r="V2448"/>
      <c r="W2448"/>
      <c r="X2448"/>
      <c r="Y2448"/>
    </row>
    <row r="2449" spans="10:25" ht="15" customHeight="1">
      <c r="J2449"/>
      <c r="K2449"/>
      <c r="L2449"/>
      <c r="M2449"/>
      <c r="N2449"/>
      <c r="O2449"/>
      <c r="P2449"/>
      <c r="Q2449"/>
      <c r="R2449"/>
      <c r="S2449"/>
      <c r="T2449"/>
      <c r="U2449"/>
      <c r="V2449"/>
      <c r="W2449"/>
      <c r="X2449"/>
      <c r="Y2449"/>
    </row>
    <row r="2450" spans="10:25" ht="15" customHeight="1">
      <c r="J2450"/>
      <c r="K2450"/>
      <c r="L2450"/>
      <c r="M2450"/>
      <c r="N2450"/>
      <c r="O2450"/>
      <c r="P2450"/>
      <c r="Q2450"/>
      <c r="R2450"/>
      <c r="S2450"/>
      <c r="T2450"/>
      <c r="U2450"/>
      <c r="V2450"/>
      <c r="W2450"/>
      <c r="X2450"/>
      <c r="Y2450"/>
    </row>
    <row r="2451" spans="10:25" ht="15" customHeight="1">
      <c r="J2451"/>
      <c r="K2451"/>
      <c r="L2451"/>
      <c r="M2451"/>
      <c r="N2451"/>
      <c r="O2451"/>
      <c r="P2451"/>
      <c r="Q2451"/>
      <c r="R2451"/>
      <c r="S2451"/>
      <c r="T2451"/>
      <c r="U2451"/>
      <c r="V2451"/>
      <c r="W2451"/>
      <c r="X2451"/>
      <c r="Y2451"/>
    </row>
    <row r="2452" spans="10:25" ht="15" customHeight="1">
      <c r="J2452"/>
      <c r="K2452"/>
      <c r="L2452"/>
      <c r="M2452"/>
      <c r="N2452"/>
      <c r="O2452"/>
      <c r="P2452"/>
      <c r="Q2452"/>
      <c r="R2452"/>
      <c r="S2452"/>
      <c r="T2452"/>
      <c r="U2452"/>
      <c r="V2452"/>
      <c r="W2452"/>
      <c r="X2452"/>
      <c r="Y2452"/>
    </row>
    <row r="2453" spans="10:25" ht="15" customHeight="1">
      <c r="J2453"/>
      <c r="K2453"/>
      <c r="L2453"/>
      <c r="M2453"/>
      <c r="N2453"/>
      <c r="O2453"/>
      <c r="P2453"/>
      <c r="Q2453"/>
      <c r="R2453"/>
      <c r="S2453"/>
      <c r="T2453"/>
      <c r="U2453"/>
      <c r="V2453"/>
      <c r="W2453"/>
      <c r="X2453"/>
      <c r="Y2453"/>
    </row>
    <row r="2454" spans="10:25" ht="15" customHeight="1">
      <c r="J2454"/>
      <c r="K2454"/>
      <c r="L2454"/>
      <c r="M2454"/>
      <c r="N2454"/>
      <c r="O2454"/>
      <c r="P2454"/>
      <c r="Q2454"/>
      <c r="R2454"/>
      <c r="S2454"/>
      <c r="T2454"/>
      <c r="U2454"/>
      <c r="V2454"/>
      <c r="W2454"/>
      <c r="X2454"/>
      <c r="Y2454"/>
    </row>
    <row r="2455" spans="10:25" ht="15" customHeight="1">
      <c r="J2455"/>
      <c r="K2455"/>
      <c r="L2455"/>
      <c r="M2455"/>
      <c r="N2455"/>
      <c r="O2455"/>
      <c r="P2455"/>
      <c r="Q2455"/>
      <c r="R2455"/>
      <c r="S2455"/>
      <c r="T2455"/>
      <c r="U2455"/>
      <c r="V2455"/>
      <c r="W2455"/>
      <c r="X2455"/>
      <c r="Y2455"/>
    </row>
    <row r="2456" spans="10:25" ht="15" customHeight="1">
      <c r="J2456"/>
      <c r="K2456"/>
      <c r="L2456"/>
      <c r="M2456"/>
      <c r="N2456"/>
      <c r="O2456"/>
      <c r="P2456"/>
      <c r="Q2456"/>
      <c r="R2456"/>
      <c r="S2456"/>
      <c r="T2456"/>
      <c r="U2456"/>
      <c r="V2456"/>
      <c r="W2456"/>
      <c r="X2456"/>
      <c r="Y2456"/>
    </row>
    <row r="2457" spans="10:25" ht="15" customHeight="1">
      <c r="J2457"/>
      <c r="K2457"/>
      <c r="L2457"/>
      <c r="M2457"/>
      <c r="N2457"/>
      <c r="O2457"/>
      <c r="P2457"/>
      <c r="Q2457"/>
      <c r="R2457"/>
      <c r="S2457"/>
      <c r="T2457"/>
      <c r="U2457"/>
      <c r="V2457"/>
      <c r="W2457"/>
      <c r="X2457"/>
      <c r="Y2457"/>
    </row>
    <row r="2458" spans="10:25" ht="15" customHeight="1">
      <c r="J2458"/>
      <c r="K2458"/>
      <c r="L2458"/>
      <c r="M2458"/>
      <c r="N2458"/>
      <c r="O2458"/>
      <c r="P2458"/>
      <c r="Q2458"/>
      <c r="R2458"/>
      <c r="S2458"/>
      <c r="T2458"/>
      <c r="U2458"/>
      <c r="V2458"/>
      <c r="W2458"/>
      <c r="X2458"/>
      <c r="Y2458"/>
    </row>
    <row r="2459" spans="10:25" ht="15" customHeight="1">
      <c r="J2459"/>
      <c r="K2459"/>
      <c r="L2459"/>
      <c r="M2459"/>
      <c r="N2459"/>
      <c r="O2459"/>
      <c r="P2459"/>
      <c r="Q2459"/>
      <c r="R2459"/>
      <c r="S2459"/>
      <c r="T2459"/>
      <c r="U2459"/>
      <c r="V2459"/>
      <c r="W2459"/>
      <c r="X2459"/>
      <c r="Y2459"/>
    </row>
    <row r="2460" spans="10:25" ht="15" customHeight="1">
      <c r="J2460"/>
      <c r="K2460"/>
      <c r="L2460"/>
      <c r="M2460"/>
      <c r="N2460"/>
      <c r="O2460"/>
      <c r="P2460"/>
      <c r="Q2460"/>
      <c r="R2460"/>
      <c r="S2460"/>
      <c r="T2460"/>
      <c r="U2460"/>
      <c r="V2460"/>
      <c r="W2460"/>
      <c r="X2460"/>
      <c r="Y2460"/>
    </row>
    <row r="2461" spans="10:25" ht="15" customHeight="1">
      <c r="J2461"/>
      <c r="K2461"/>
      <c r="L2461"/>
      <c r="M2461"/>
      <c r="N2461"/>
      <c r="O2461"/>
      <c r="P2461"/>
      <c r="Q2461"/>
      <c r="R2461"/>
      <c r="S2461"/>
      <c r="T2461"/>
      <c r="U2461"/>
      <c r="V2461"/>
      <c r="W2461"/>
      <c r="X2461"/>
      <c r="Y2461"/>
    </row>
    <row r="2462" spans="10:25" ht="15" customHeight="1">
      <c r="J2462"/>
      <c r="K2462"/>
      <c r="L2462"/>
      <c r="M2462"/>
      <c r="N2462"/>
      <c r="O2462"/>
      <c r="P2462"/>
      <c r="Q2462"/>
      <c r="R2462"/>
      <c r="S2462"/>
      <c r="T2462"/>
      <c r="U2462"/>
      <c r="V2462"/>
      <c r="W2462"/>
      <c r="X2462"/>
      <c r="Y2462"/>
    </row>
    <row r="2463" spans="10:25" ht="15" customHeight="1">
      <c r="J2463"/>
      <c r="K2463"/>
      <c r="L2463"/>
      <c r="M2463"/>
      <c r="N2463"/>
      <c r="O2463"/>
      <c r="P2463"/>
      <c r="Q2463"/>
      <c r="R2463"/>
      <c r="S2463"/>
      <c r="T2463"/>
      <c r="U2463"/>
      <c r="V2463"/>
      <c r="W2463"/>
      <c r="X2463"/>
      <c r="Y2463"/>
    </row>
    <row r="2464" spans="10:25" ht="15" customHeight="1">
      <c r="J2464"/>
      <c r="K2464"/>
      <c r="L2464"/>
      <c r="M2464"/>
      <c r="N2464"/>
      <c r="O2464"/>
      <c r="P2464"/>
      <c r="Q2464"/>
      <c r="R2464"/>
      <c r="S2464"/>
      <c r="T2464"/>
      <c r="U2464"/>
      <c r="V2464"/>
      <c r="W2464"/>
      <c r="X2464"/>
      <c r="Y2464"/>
    </row>
    <row r="2465" spans="10:25" ht="15" customHeight="1">
      <c r="J2465"/>
      <c r="K2465"/>
      <c r="L2465"/>
      <c r="M2465"/>
      <c r="N2465"/>
      <c r="O2465"/>
      <c r="P2465"/>
      <c r="Q2465"/>
      <c r="R2465"/>
      <c r="S2465"/>
      <c r="T2465"/>
      <c r="U2465"/>
      <c r="V2465"/>
      <c r="W2465"/>
      <c r="X2465"/>
      <c r="Y2465"/>
    </row>
    <row r="2466" spans="10:25" ht="15" customHeight="1">
      <c r="J2466"/>
      <c r="K2466"/>
      <c r="L2466"/>
      <c r="M2466"/>
      <c r="N2466"/>
      <c r="O2466"/>
      <c r="P2466"/>
      <c r="Q2466"/>
      <c r="R2466"/>
      <c r="S2466"/>
      <c r="T2466"/>
      <c r="U2466"/>
      <c r="V2466"/>
      <c r="W2466"/>
      <c r="X2466"/>
      <c r="Y2466"/>
    </row>
    <row r="2467" spans="10:25" ht="15" customHeight="1">
      <c r="J2467"/>
      <c r="K2467"/>
      <c r="L2467"/>
      <c r="M2467"/>
      <c r="N2467"/>
      <c r="O2467"/>
      <c r="P2467"/>
      <c r="Q2467"/>
      <c r="R2467"/>
      <c r="S2467"/>
      <c r="T2467"/>
      <c r="U2467"/>
      <c r="V2467"/>
      <c r="W2467"/>
      <c r="X2467"/>
      <c r="Y2467"/>
    </row>
    <row r="2468" spans="10:25" ht="15" customHeight="1">
      <c r="J2468"/>
      <c r="K2468"/>
      <c r="L2468"/>
      <c r="M2468"/>
      <c r="N2468"/>
      <c r="O2468"/>
      <c r="P2468"/>
      <c r="Q2468"/>
      <c r="R2468"/>
      <c r="S2468"/>
      <c r="T2468"/>
      <c r="U2468"/>
      <c r="V2468"/>
      <c r="W2468"/>
      <c r="X2468"/>
      <c r="Y2468"/>
    </row>
    <row r="2469" spans="10:25" ht="15" customHeight="1">
      <c r="J2469"/>
      <c r="K2469"/>
      <c r="L2469"/>
      <c r="M2469"/>
      <c r="N2469"/>
      <c r="O2469"/>
      <c r="P2469"/>
      <c r="Q2469"/>
      <c r="R2469"/>
      <c r="S2469"/>
      <c r="T2469"/>
      <c r="U2469"/>
      <c r="V2469"/>
      <c r="W2469"/>
      <c r="X2469"/>
      <c r="Y2469"/>
    </row>
    <row r="2470" spans="10:25" ht="15" customHeight="1">
      <c r="J2470"/>
      <c r="K2470"/>
      <c r="L2470"/>
      <c r="M2470"/>
      <c r="N2470"/>
      <c r="O2470"/>
      <c r="P2470"/>
      <c r="Q2470"/>
      <c r="R2470"/>
      <c r="S2470"/>
      <c r="T2470"/>
      <c r="U2470"/>
      <c r="V2470"/>
      <c r="W2470"/>
      <c r="X2470"/>
      <c r="Y2470"/>
    </row>
    <row r="2471" spans="10:25" ht="15" customHeight="1">
      <c r="J2471"/>
      <c r="K2471"/>
      <c r="L2471"/>
      <c r="M2471"/>
      <c r="N2471"/>
      <c r="O2471"/>
      <c r="P2471"/>
      <c r="Q2471"/>
      <c r="R2471"/>
      <c r="S2471"/>
      <c r="T2471"/>
      <c r="U2471"/>
      <c r="V2471"/>
      <c r="W2471"/>
      <c r="X2471"/>
      <c r="Y2471"/>
    </row>
    <row r="2472" spans="10:25" ht="15" customHeight="1">
      <c r="J2472"/>
      <c r="K2472"/>
      <c r="L2472"/>
      <c r="M2472"/>
      <c r="N2472"/>
      <c r="O2472"/>
      <c r="P2472"/>
      <c r="Q2472"/>
      <c r="R2472"/>
      <c r="S2472"/>
      <c r="T2472"/>
      <c r="U2472"/>
      <c r="V2472"/>
      <c r="W2472"/>
      <c r="X2472"/>
      <c r="Y2472"/>
    </row>
    <row r="2473" spans="10:25" ht="15" customHeight="1">
      <c r="J2473"/>
      <c r="K2473"/>
      <c r="L2473"/>
      <c r="M2473"/>
      <c r="N2473"/>
      <c r="O2473"/>
      <c r="P2473"/>
      <c r="Q2473"/>
      <c r="R2473"/>
      <c r="S2473"/>
      <c r="T2473"/>
      <c r="U2473"/>
      <c r="V2473"/>
      <c r="W2473"/>
      <c r="X2473"/>
      <c r="Y2473"/>
    </row>
    <row r="2474" spans="10:25" ht="15" customHeight="1">
      <c r="J2474"/>
      <c r="K2474"/>
      <c r="L2474"/>
      <c r="M2474"/>
      <c r="N2474"/>
      <c r="O2474"/>
      <c r="P2474"/>
      <c r="Q2474"/>
      <c r="R2474"/>
      <c r="S2474"/>
      <c r="T2474"/>
      <c r="U2474"/>
      <c r="V2474"/>
      <c r="W2474"/>
      <c r="X2474"/>
      <c r="Y2474"/>
    </row>
    <row r="2475" spans="10:25" ht="15" customHeight="1">
      <c r="J2475"/>
      <c r="K2475"/>
      <c r="L2475"/>
      <c r="M2475"/>
      <c r="N2475"/>
      <c r="O2475"/>
      <c r="P2475"/>
      <c r="Q2475"/>
      <c r="R2475"/>
      <c r="S2475"/>
      <c r="T2475"/>
      <c r="U2475"/>
      <c r="V2475"/>
      <c r="W2475"/>
      <c r="X2475"/>
      <c r="Y2475"/>
    </row>
    <row r="2476" spans="10:25" ht="15" customHeight="1">
      <c r="J2476"/>
      <c r="K2476"/>
      <c r="L2476"/>
      <c r="M2476"/>
      <c r="N2476"/>
      <c r="O2476"/>
      <c r="P2476"/>
      <c r="Q2476"/>
      <c r="R2476"/>
      <c r="S2476"/>
      <c r="T2476"/>
      <c r="U2476"/>
      <c r="V2476"/>
      <c r="W2476"/>
      <c r="X2476"/>
      <c r="Y2476"/>
    </row>
    <row r="2477" spans="10:25" ht="15" customHeight="1">
      <c r="J2477"/>
      <c r="K2477"/>
      <c r="L2477"/>
      <c r="M2477"/>
      <c r="N2477"/>
      <c r="O2477"/>
      <c r="P2477"/>
      <c r="Q2477"/>
      <c r="R2477"/>
      <c r="S2477"/>
      <c r="T2477"/>
      <c r="U2477"/>
      <c r="V2477"/>
      <c r="W2477"/>
      <c r="X2477"/>
      <c r="Y2477"/>
    </row>
    <row r="2478" spans="10:25" ht="15" customHeight="1">
      <c r="J2478"/>
      <c r="K2478"/>
      <c r="L2478"/>
      <c r="M2478"/>
      <c r="N2478"/>
      <c r="O2478"/>
      <c r="P2478"/>
      <c r="Q2478"/>
      <c r="R2478"/>
      <c r="S2478"/>
      <c r="T2478"/>
      <c r="U2478"/>
      <c r="V2478"/>
      <c r="W2478"/>
      <c r="X2478"/>
      <c r="Y2478"/>
    </row>
    <row r="2479" spans="10:25" ht="15" customHeight="1">
      <c r="J2479"/>
      <c r="K2479"/>
      <c r="L2479"/>
      <c r="M2479"/>
      <c r="N2479"/>
      <c r="O2479"/>
      <c r="P2479"/>
      <c r="Q2479"/>
      <c r="R2479"/>
      <c r="S2479"/>
      <c r="T2479"/>
      <c r="U2479"/>
      <c r="V2479"/>
      <c r="W2479"/>
      <c r="X2479"/>
      <c r="Y2479"/>
    </row>
    <row r="2480" spans="10:25" ht="15" customHeight="1">
      <c r="J2480"/>
      <c r="K2480"/>
      <c r="L2480"/>
      <c r="M2480"/>
      <c r="N2480"/>
      <c r="O2480"/>
      <c r="P2480"/>
      <c r="Q2480"/>
      <c r="R2480"/>
      <c r="S2480"/>
      <c r="T2480"/>
      <c r="U2480"/>
      <c r="V2480"/>
      <c r="W2480"/>
      <c r="X2480"/>
      <c r="Y2480"/>
    </row>
    <row r="2481" spans="10:25" ht="15" customHeight="1">
      <c r="J2481"/>
      <c r="K2481"/>
      <c r="L2481"/>
      <c r="M2481"/>
      <c r="N2481"/>
      <c r="O2481"/>
      <c r="P2481"/>
      <c r="Q2481"/>
      <c r="R2481"/>
      <c r="S2481"/>
      <c r="T2481"/>
      <c r="U2481"/>
      <c r="V2481"/>
      <c r="W2481"/>
      <c r="X2481"/>
      <c r="Y2481"/>
    </row>
    <row r="2482" spans="10:25" ht="15" customHeight="1">
      <c r="J2482"/>
      <c r="K2482"/>
      <c r="L2482"/>
      <c r="M2482"/>
      <c r="N2482"/>
      <c r="O2482"/>
      <c r="P2482"/>
      <c r="Q2482"/>
      <c r="R2482"/>
      <c r="S2482"/>
      <c r="T2482"/>
      <c r="U2482"/>
      <c r="V2482"/>
      <c r="W2482"/>
      <c r="X2482"/>
      <c r="Y2482"/>
    </row>
    <row r="2483" spans="10:25" ht="15" customHeight="1">
      <c r="J2483"/>
      <c r="K2483"/>
      <c r="L2483"/>
      <c r="M2483"/>
      <c r="N2483"/>
      <c r="O2483"/>
      <c r="P2483"/>
      <c r="Q2483"/>
      <c r="R2483"/>
      <c r="S2483"/>
      <c r="T2483"/>
      <c r="U2483"/>
      <c r="V2483"/>
      <c r="W2483"/>
      <c r="X2483"/>
      <c r="Y2483"/>
    </row>
    <row r="2484" spans="10:25" ht="15" customHeight="1">
      <c r="J2484"/>
      <c r="K2484"/>
      <c r="L2484"/>
      <c r="M2484"/>
      <c r="N2484"/>
      <c r="O2484"/>
      <c r="P2484"/>
      <c r="Q2484"/>
      <c r="R2484"/>
      <c r="S2484"/>
      <c r="T2484"/>
      <c r="U2484"/>
      <c r="V2484"/>
      <c r="W2484"/>
      <c r="X2484"/>
      <c r="Y2484"/>
    </row>
    <row r="2485" spans="10:25" ht="15" customHeight="1">
      <c r="J2485"/>
      <c r="K2485"/>
      <c r="L2485"/>
      <c r="M2485"/>
      <c r="N2485"/>
      <c r="O2485"/>
      <c r="P2485"/>
      <c r="Q2485"/>
      <c r="R2485"/>
      <c r="S2485"/>
      <c r="T2485"/>
      <c r="U2485"/>
      <c r="V2485"/>
      <c r="W2485"/>
      <c r="X2485"/>
      <c r="Y2485"/>
    </row>
    <row r="2486" spans="10:25" ht="15" customHeight="1">
      <c r="J2486"/>
      <c r="K2486"/>
      <c r="L2486"/>
      <c r="M2486"/>
      <c r="N2486"/>
      <c r="O2486"/>
      <c r="P2486"/>
      <c r="Q2486"/>
      <c r="R2486"/>
      <c r="S2486"/>
      <c r="T2486"/>
      <c r="U2486"/>
      <c r="V2486"/>
      <c r="W2486"/>
      <c r="X2486"/>
      <c r="Y2486"/>
    </row>
    <row r="2487" spans="10:25" ht="15" customHeight="1">
      <c r="J2487"/>
      <c r="K2487"/>
      <c r="L2487"/>
      <c r="M2487"/>
      <c r="N2487"/>
      <c r="O2487"/>
      <c r="P2487"/>
      <c r="Q2487"/>
      <c r="R2487"/>
      <c r="S2487"/>
      <c r="T2487"/>
      <c r="U2487"/>
      <c r="V2487"/>
      <c r="W2487"/>
      <c r="X2487"/>
      <c r="Y2487"/>
    </row>
    <row r="2488" spans="10:25" ht="15" customHeight="1">
      <c r="J2488"/>
      <c r="K2488"/>
      <c r="L2488"/>
      <c r="M2488"/>
      <c r="N2488"/>
      <c r="O2488"/>
      <c r="P2488"/>
      <c r="Q2488"/>
      <c r="R2488"/>
      <c r="S2488"/>
      <c r="T2488"/>
      <c r="U2488"/>
      <c r="V2488"/>
      <c r="W2488"/>
      <c r="X2488"/>
      <c r="Y2488"/>
    </row>
    <row r="2489" spans="10:25" ht="15" customHeight="1">
      <c r="J2489"/>
      <c r="K2489"/>
      <c r="L2489"/>
      <c r="M2489"/>
      <c r="N2489"/>
      <c r="O2489"/>
      <c r="P2489"/>
      <c r="Q2489"/>
      <c r="R2489"/>
      <c r="S2489"/>
      <c r="T2489"/>
      <c r="U2489"/>
      <c r="V2489"/>
      <c r="W2489"/>
      <c r="X2489"/>
      <c r="Y2489"/>
    </row>
    <row r="2490" spans="10:25" ht="15" customHeight="1">
      <c r="J2490"/>
      <c r="K2490"/>
      <c r="L2490"/>
      <c r="M2490"/>
      <c r="N2490"/>
      <c r="O2490"/>
      <c r="P2490"/>
      <c r="Q2490"/>
      <c r="R2490"/>
      <c r="S2490"/>
      <c r="T2490"/>
      <c r="U2490"/>
      <c r="V2490"/>
      <c r="W2490"/>
      <c r="X2490"/>
      <c r="Y2490"/>
    </row>
    <row r="2491" spans="10:25" ht="15" customHeight="1">
      <c r="J2491"/>
      <c r="K2491"/>
      <c r="L2491"/>
      <c r="M2491"/>
      <c r="N2491"/>
      <c r="O2491"/>
      <c r="P2491"/>
      <c r="Q2491"/>
      <c r="R2491"/>
      <c r="S2491"/>
      <c r="T2491"/>
      <c r="U2491"/>
      <c r="V2491"/>
      <c r="W2491"/>
      <c r="X2491"/>
      <c r="Y2491"/>
    </row>
    <row r="2492" spans="10:25" ht="15" customHeight="1">
      <c r="J2492"/>
      <c r="K2492"/>
      <c r="L2492"/>
      <c r="M2492"/>
      <c r="N2492"/>
      <c r="O2492"/>
      <c r="P2492"/>
      <c r="Q2492"/>
      <c r="R2492"/>
      <c r="S2492"/>
      <c r="T2492"/>
      <c r="U2492"/>
      <c r="V2492"/>
      <c r="W2492"/>
      <c r="X2492"/>
      <c r="Y2492"/>
    </row>
    <row r="2493" spans="10:25" ht="15" customHeight="1">
      <c r="J2493"/>
      <c r="K2493"/>
      <c r="L2493"/>
      <c r="M2493"/>
      <c r="N2493"/>
      <c r="O2493"/>
      <c r="P2493"/>
      <c r="Q2493"/>
      <c r="R2493"/>
      <c r="S2493"/>
      <c r="T2493"/>
      <c r="U2493"/>
      <c r="V2493"/>
      <c r="W2493"/>
      <c r="X2493"/>
      <c r="Y2493"/>
    </row>
    <row r="2494" spans="10:25" ht="15" customHeight="1">
      <c r="J2494"/>
      <c r="K2494"/>
      <c r="L2494"/>
      <c r="M2494"/>
      <c r="N2494"/>
      <c r="O2494"/>
      <c r="P2494"/>
      <c r="Q2494"/>
      <c r="R2494"/>
      <c r="S2494"/>
      <c r="T2494"/>
      <c r="U2494"/>
      <c r="V2494"/>
      <c r="W2494"/>
      <c r="X2494"/>
      <c r="Y2494"/>
    </row>
    <row r="2495" spans="10:25" ht="15" customHeight="1">
      <c r="J2495"/>
      <c r="K2495"/>
      <c r="L2495"/>
      <c r="M2495"/>
      <c r="N2495"/>
      <c r="O2495"/>
      <c r="P2495"/>
      <c r="Q2495"/>
      <c r="R2495"/>
      <c r="S2495"/>
      <c r="T2495"/>
      <c r="U2495"/>
      <c r="V2495"/>
      <c r="W2495"/>
      <c r="X2495"/>
      <c r="Y2495"/>
    </row>
    <row r="2496" spans="10:25" ht="15" customHeight="1">
      <c r="J2496"/>
      <c r="K2496"/>
      <c r="L2496"/>
      <c r="M2496"/>
      <c r="N2496"/>
      <c r="O2496"/>
      <c r="P2496"/>
      <c r="Q2496"/>
      <c r="R2496"/>
      <c r="S2496"/>
      <c r="T2496"/>
      <c r="U2496"/>
      <c r="V2496"/>
      <c r="W2496"/>
      <c r="X2496"/>
      <c r="Y2496"/>
    </row>
    <row r="2497" spans="10:25" ht="15" customHeight="1">
      <c r="J2497"/>
      <c r="K2497"/>
      <c r="L2497"/>
      <c r="M2497"/>
      <c r="N2497"/>
      <c r="O2497"/>
      <c r="P2497"/>
      <c r="Q2497"/>
      <c r="R2497"/>
      <c r="S2497"/>
      <c r="T2497"/>
      <c r="U2497"/>
      <c r="V2497"/>
      <c r="W2497"/>
      <c r="X2497"/>
      <c r="Y2497"/>
    </row>
    <row r="2498" spans="10:25" ht="15" customHeight="1">
      <c r="J2498"/>
      <c r="K2498"/>
      <c r="L2498"/>
      <c r="M2498"/>
      <c r="N2498"/>
      <c r="O2498"/>
      <c r="P2498"/>
      <c r="Q2498"/>
      <c r="R2498"/>
      <c r="S2498"/>
      <c r="T2498"/>
      <c r="U2498"/>
      <c r="V2498"/>
      <c r="W2498"/>
      <c r="X2498"/>
      <c r="Y2498"/>
    </row>
    <row r="2499" spans="10:25" ht="15" customHeight="1">
      <c r="J2499"/>
      <c r="K2499"/>
      <c r="L2499"/>
      <c r="M2499"/>
      <c r="N2499"/>
      <c r="O2499"/>
      <c r="P2499"/>
      <c r="Q2499"/>
      <c r="R2499"/>
      <c r="S2499"/>
      <c r="T2499"/>
      <c r="U2499"/>
      <c r="V2499"/>
      <c r="W2499"/>
      <c r="X2499"/>
      <c r="Y2499"/>
    </row>
    <row r="2500" spans="10:25" ht="15" customHeight="1">
      <c r="J2500"/>
      <c r="K2500"/>
      <c r="L2500"/>
      <c r="M2500"/>
      <c r="N2500"/>
      <c r="O2500"/>
      <c r="P2500"/>
      <c r="Q2500"/>
      <c r="R2500"/>
      <c r="S2500"/>
      <c r="T2500"/>
      <c r="U2500"/>
      <c r="V2500"/>
      <c r="W2500"/>
      <c r="X2500"/>
      <c r="Y2500"/>
    </row>
    <row r="2501" spans="10:25" ht="15" customHeight="1">
      <c r="J2501"/>
      <c r="K2501"/>
      <c r="L2501"/>
      <c r="M2501"/>
      <c r="N2501"/>
      <c r="O2501"/>
      <c r="P2501"/>
      <c r="Q2501"/>
      <c r="R2501"/>
      <c r="S2501"/>
      <c r="T2501"/>
      <c r="U2501"/>
      <c r="V2501"/>
      <c r="W2501"/>
      <c r="X2501"/>
      <c r="Y2501"/>
    </row>
    <row r="2502" spans="10:25" ht="15" customHeight="1">
      <c r="J2502"/>
      <c r="K2502"/>
      <c r="L2502"/>
      <c r="M2502"/>
      <c r="N2502"/>
      <c r="O2502"/>
      <c r="P2502"/>
      <c r="Q2502"/>
      <c r="R2502"/>
      <c r="S2502"/>
      <c r="T2502"/>
      <c r="U2502"/>
      <c r="V2502"/>
      <c r="W2502"/>
      <c r="X2502"/>
      <c r="Y2502"/>
    </row>
    <row r="2503" spans="10:25" ht="15" customHeight="1">
      <c r="J2503"/>
      <c r="K2503"/>
      <c r="L2503"/>
      <c r="M2503"/>
      <c r="N2503"/>
      <c r="O2503"/>
      <c r="P2503"/>
      <c r="Q2503"/>
      <c r="R2503"/>
      <c r="S2503"/>
      <c r="T2503"/>
      <c r="U2503"/>
      <c r="V2503"/>
      <c r="W2503"/>
      <c r="X2503"/>
      <c r="Y2503"/>
    </row>
    <row r="2504" spans="10:25" ht="15" customHeight="1">
      <c r="J2504"/>
      <c r="K2504"/>
      <c r="L2504"/>
      <c r="M2504"/>
      <c r="N2504"/>
      <c r="O2504"/>
      <c r="P2504"/>
      <c r="Q2504"/>
      <c r="R2504"/>
      <c r="S2504"/>
      <c r="T2504"/>
      <c r="U2504"/>
      <c r="V2504"/>
      <c r="W2504"/>
      <c r="X2504"/>
      <c r="Y2504"/>
    </row>
    <row r="2505" spans="10:25" ht="15" customHeight="1">
      <c r="J2505"/>
      <c r="K2505"/>
      <c r="L2505"/>
      <c r="M2505"/>
      <c r="N2505"/>
      <c r="O2505"/>
      <c r="P2505"/>
      <c r="Q2505"/>
      <c r="R2505"/>
      <c r="S2505"/>
      <c r="T2505"/>
      <c r="U2505"/>
      <c r="V2505"/>
      <c r="W2505"/>
      <c r="X2505"/>
      <c r="Y2505"/>
    </row>
    <row r="2506" spans="10:25" ht="15" customHeight="1">
      <c r="J2506"/>
      <c r="K2506"/>
      <c r="L2506"/>
      <c r="M2506"/>
      <c r="N2506"/>
      <c r="O2506"/>
      <c r="P2506"/>
      <c r="Q2506"/>
      <c r="R2506"/>
      <c r="S2506"/>
      <c r="T2506"/>
      <c r="U2506"/>
      <c r="V2506"/>
      <c r="W2506"/>
      <c r="X2506"/>
      <c r="Y2506"/>
    </row>
    <row r="2507" spans="10:25" ht="15" customHeight="1">
      <c r="J2507"/>
      <c r="K2507"/>
      <c r="L2507"/>
      <c r="M2507"/>
      <c r="N2507"/>
      <c r="O2507"/>
      <c r="P2507"/>
      <c r="Q2507"/>
      <c r="R2507"/>
      <c r="S2507"/>
      <c r="T2507"/>
      <c r="U2507"/>
      <c r="V2507"/>
      <c r="W2507"/>
      <c r="X2507"/>
      <c r="Y2507"/>
    </row>
    <row r="2508" spans="10:25" ht="15" customHeight="1">
      <c r="J2508"/>
      <c r="K2508"/>
      <c r="L2508"/>
      <c r="M2508"/>
      <c r="N2508"/>
      <c r="O2508"/>
      <c r="P2508"/>
      <c r="Q2508"/>
      <c r="R2508"/>
      <c r="S2508"/>
      <c r="T2508"/>
      <c r="U2508"/>
      <c r="V2508"/>
      <c r="W2508"/>
      <c r="X2508"/>
      <c r="Y2508"/>
    </row>
    <row r="2509" spans="10:25" ht="15" customHeight="1">
      <c r="J2509"/>
      <c r="K2509"/>
      <c r="L2509"/>
      <c r="M2509"/>
      <c r="N2509"/>
      <c r="O2509"/>
      <c r="P2509"/>
      <c r="Q2509"/>
      <c r="R2509"/>
      <c r="S2509"/>
      <c r="T2509"/>
      <c r="U2509"/>
      <c r="V2509"/>
      <c r="W2509"/>
      <c r="X2509"/>
      <c r="Y2509"/>
    </row>
    <row r="2510" spans="10:25" ht="15" customHeight="1">
      <c r="J2510"/>
      <c r="K2510"/>
      <c r="L2510"/>
      <c r="M2510"/>
      <c r="N2510"/>
      <c r="O2510"/>
      <c r="P2510"/>
      <c r="Q2510"/>
      <c r="R2510"/>
      <c r="S2510"/>
      <c r="T2510"/>
      <c r="U2510"/>
      <c r="V2510"/>
      <c r="W2510"/>
      <c r="X2510"/>
      <c r="Y2510"/>
    </row>
    <row r="2511" spans="10:25" ht="15" customHeight="1">
      <c r="J2511"/>
      <c r="K2511"/>
      <c r="L2511"/>
      <c r="M2511"/>
      <c r="N2511"/>
      <c r="O2511"/>
      <c r="P2511"/>
      <c r="Q2511"/>
      <c r="R2511"/>
      <c r="S2511"/>
      <c r="T2511"/>
      <c r="U2511"/>
      <c r="V2511"/>
      <c r="W2511"/>
      <c r="X2511"/>
      <c r="Y2511"/>
    </row>
    <row r="2512" spans="10:25" ht="15" customHeight="1">
      <c r="J2512"/>
      <c r="K2512"/>
      <c r="L2512"/>
      <c r="M2512"/>
      <c r="N2512"/>
      <c r="O2512"/>
      <c r="P2512"/>
      <c r="Q2512"/>
      <c r="R2512"/>
      <c r="S2512"/>
      <c r="T2512"/>
      <c r="U2512"/>
      <c r="V2512"/>
      <c r="W2512"/>
      <c r="X2512"/>
      <c r="Y2512"/>
    </row>
    <row r="2513" spans="10:25" ht="15" customHeight="1">
      <c r="J2513"/>
      <c r="K2513"/>
      <c r="L2513"/>
      <c r="M2513"/>
      <c r="N2513"/>
      <c r="O2513"/>
      <c r="P2513"/>
      <c r="Q2513"/>
      <c r="R2513"/>
      <c r="S2513"/>
      <c r="T2513"/>
      <c r="U2513"/>
      <c r="V2513"/>
      <c r="W2513"/>
      <c r="X2513"/>
      <c r="Y2513"/>
    </row>
    <row r="2514" spans="10:25" ht="15" customHeight="1">
      <c r="J2514"/>
      <c r="K2514"/>
      <c r="L2514"/>
      <c r="M2514"/>
      <c r="N2514"/>
      <c r="O2514"/>
      <c r="P2514"/>
      <c r="Q2514"/>
      <c r="R2514"/>
      <c r="S2514"/>
      <c r="T2514"/>
      <c r="U2514"/>
      <c r="V2514"/>
      <c r="W2514"/>
      <c r="X2514"/>
      <c r="Y2514"/>
    </row>
    <row r="2515" spans="10:25" ht="15" customHeight="1">
      <c r="J2515"/>
      <c r="K2515"/>
      <c r="L2515"/>
      <c r="M2515"/>
      <c r="N2515"/>
      <c r="O2515"/>
      <c r="P2515"/>
      <c r="Q2515"/>
      <c r="R2515"/>
      <c r="S2515"/>
      <c r="T2515"/>
      <c r="U2515"/>
      <c r="V2515"/>
      <c r="W2515"/>
      <c r="X2515"/>
      <c r="Y2515"/>
    </row>
    <row r="2516" spans="10:25" ht="15" customHeight="1">
      <c r="J2516"/>
      <c r="K2516"/>
      <c r="L2516"/>
      <c r="M2516"/>
      <c r="N2516"/>
      <c r="O2516"/>
      <c r="P2516"/>
      <c r="Q2516"/>
      <c r="R2516"/>
      <c r="S2516"/>
      <c r="T2516"/>
      <c r="U2516"/>
      <c r="V2516"/>
      <c r="W2516"/>
      <c r="X2516"/>
      <c r="Y2516"/>
    </row>
    <row r="2517" spans="10:25" ht="15" customHeight="1">
      <c r="J2517"/>
      <c r="K2517"/>
      <c r="L2517"/>
      <c r="M2517"/>
      <c r="N2517"/>
      <c r="O2517"/>
      <c r="P2517"/>
      <c r="Q2517"/>
      <c r="R2517"/>
      <c r="S2517"/>
      <c r="T2517"/>
      <c r="U2517"/>
      <c r="V2517"/>
      <c r="W2517"/>
      <c r="X2517"/>
      <c r="Y2517"/>
    </row>
    <row r="2518" spans="10:25" ht="15" customHeight="1">
      <c r="J2518"/>
      <c r="K2518"/>
      <c r="L2518"/>
      <c r="M2518"/>
      <c r="N2518"/>
      <c r="O2518"/>
      <c r="P2518"/>
      <c r="Q2518"/>
      <c r="R2518"/>
      <c r="S2518"/>
      <c r="T2518"/>
      <c r="U2518"/>
      <c r="V2518"/>
      <c r="W2518"/>
      <c r="X2518"/>
      <c r="Y2518"/>
    </row>
    <row r="2519" spans="10:25" ht="15" customHeight="1">
      <c r="J2519"/>
      <c r="K2519"/>
      <c r="L2519"/>
      <c r="M2519"/>
      <c r="N2519"/>
      <c r="O2519"/>
      <c r="P2519"/>
      <c r="Q2519"/>
      <c r="R2519"/>
      <c r="S2519"/>
      <c r="T2519"/>
      <c r="U2519"/>
      <c r="V2519"/>
      <c r="W2519"/>
      <c r="X2519"/>
      <c r="Y2519"/>
    </row>
    <row r="2520" spans="10:25" ht="15" customHeight="1">
      <c r="J2520"/>
      <c r="K2520"/>
      <c r="L2520"/>
      <c r="M2520"/>
      <c r="N2520"/>
      <c r="O2520"/>
      <c r="P2520"/>
      <c r="Q2520"/>
      <c r="R2520"/>
      <c r="S2520"/>
      <c r="T2520"/>
      <c r="U2520"/>
      <c r="V2520"/>
      <c r="W2520"/>
      <c r="X2520"/>
      <c r="Y2520"/>
    </row>
    <row r="2521" spans="10:25" ht="15" customHeight="1">
      <c r="J2521"/>
      <c r="K2521"/>
      <c r="L2521"/>
      <c r="M2521"/>
      <c r="N2521"/>
      <c r="O2521"/>
      <c r="P2521"/>
      <c r="Q2521"/>
      <c r="R2521"/>
      <c r="S2521"/>
      <c r="T2521"/>
      <c r="U2521"/>
      <c r="V2521"/>
      <c r="W2521"/>
      <c r="X2521"/>
      <c r="Y2521"/>
    </row>
    <row r="2522" spans="10:25" ht="15" customHeight="1">
      <c r="J2522"/>
      <c r="K2522"/>
      <c r="L2522"/>
      <c r="M2522"/>
      <c r="N2522"/>
      <c r="O2522"/>
      <c r="P2522"/>
      <c r="Q2522"/>
      <c r="R2522"/>
      <c r="S2522"/>
      <c r="T2522"/>
      <c r="U2522"/>
      <c r="V2522"/>
      <c r="W2522"/>
      <c r="X2522"/>
      <c r="Y2522"/>
    </row>
    <row r="2523" spans="10:25" ht="15" customHeight="1">
      <c r="J2523"/>
      <c r="K2523"/>
      <c r="L2523"/>
      <c r="M2523"/>
      <c r="N2523"/>
      <c r="O2523"/>
      <c r="P2523"/>
      <c r="Q2523"/>
      <c r="R2523"/>
      <c r="S2523"/>
      <c r="T2523"/>
      <c r="U2523"/>
      <c r="V2523"/>
      <c r="W2523"/>
      <c r="X2523"/>
      <c r="Y2523"/>
    </row>
    <row r="2524" spans="10:25" ht="15" customHeight="1">
      <c r="J2524"/>
      <c r="K2524"/>
      <c r="L2524"/>
      <c r="M2524"/>
      <c r="N2524"/>
      <c r="O2524"/>
      <c r="P2524"/>
      <c r="Q2524"/>
      <c r="R2524"/>
      <c r="S2524"/>
      <c r="T2524"/>
      <c r="U2524"/>
      <c r="V2524"/>
      <c r="W2524"/>
      <c r="X2524"/>
      <c r="Y2524"/>
    </row>
    <row r="2525" spans="10:25" ht="15" customHeight="1">
      <c r="J2525"/>
      <c r="K2525"/>
      <c r="L2525"/>
      <c r="M2525"/>
      <c r="N2525"/>
      <c r="O2525"/>
      <c r="P2525"/>
      <c r="Q2525"/>
      <c r="R2525"/>
      <c r="S2525"/>
      <c r="T2525"/>
      <c r="U2525"/>
      <c r="V2525"/>
      <c r="W2525"/>
      <c r="X2525"/>
      <c r="Y2525"/>
    </row>
    <row r="2526" spans="10:25" ht="15" customHeight="1">
      <c r="J2526"/>
      <c r="K2526"/>
      <c r="L2526"/>
      <c r="M2526"/>
      <c r="N2526"/>
      <c r="O2526"/>
      <c r="P2526"/>
      <c r="Q2526"/>
      <c r="R2526"/>
      <c r="S2526"/>
      <c r="T2526"/>
      <c r="U2526"/>
      <c r="V2526"/>
      <c r="W2526"/>
      <c r="X2526"/>
      <c r="Y2526"/>
    </row>
    <row r="2527" spans="10:25" ht="15" customHeight="1">
      <c r="J2527"/>
      <c r="K2527"/>
      <c r="L2527"/>
      <c r="M2527"/>
      <c r="N2527"/>
      <c r="O2527"/>
      <c r="P2527"/>
      <c r="Q2527"/>
      <c r="R2527"/>
      <c r="S2527"/>
      <c r="T2527"/>
      <c r="U2527"/>
      <c r="V2527"/>
      <c r="W2527"/>
      <c r="X2527"/>
      <c r="Y2527"/>
    </row>
    <row r="2528" spans="10:25" ht="15" customHeight="1">
      <c r="J2528"/>
      <c r="K2528"/>
      <c r="L2528"/>
      <c r="M2528"/>
      <c r="N2528"/>
      <c r="O2528"/>
      <c r="P2528"/>
      <c r="Q2528"/>
      <c r="R2528"/>
      <c r="S2528"/>
      <c r="T2528"/>
      <c r="U2528"/>
      <c r="V2528"/>
      <c r="W2528"/>
      <c r="X2528"/>
      <c r="Y2528"/>
    </row>
    <row r="2529" spans="10:25" ht="15" customHeight="1">
      <c r="J2529"/>
      <c r="K2529"/>
      <c r="L2529"/>
      <c r="M2529"/>
      <c r="N2529"/>
      <c r="O2529"/>
      <c r="P2529"/>
      <c r="Q2529"/>
      <c r="R2529"/>
      <c r="S2529"/>
      <c r="T2529"/>
      <c r="U2529"/>
      <c r="V2529"/>
      <c r="W2529"/>
      <c r="X2529"/>
      <c r="Y2529"/>
    </row>
    <row r="2530" spans="10:25" ht="15" customHeight="1">
      <c r="J2530"/>
      <c r="K2530"/>
      <c r="L2530"/>
      <c r="M2530"/>
      <c r="N2530"/>
      <c r="O2530"/>
      <c r="P2530"/>
      <c r="Q2530"/>
      <c r="R2530"/>
      <c r="S2530"/>
      <c r="T2530"/>
      <c r="U2530"/>
      <c r="V2530"/>
      <c r="W2530"/>
      <c r="X2530"/>
      <c r="Y2530"/>
    </row>
    <row r="2531" spans="10:25" ht="15" customHeight="1">
      <c r="J2531"/>
      <c r="K2531"/>
      <c r="L2531"/>
      <c r="M2531"/>
      <c r="N2531"/>
      <c r="O2531"/>
      <c r="P2531"/>
      <c r="Q2531"/>
      <c r="R2531"/>
      <c r="S2531"/>
      <c r="T2531"/>
      <c r="U2531"/>
      <c r="V2531"/>
      <c r="W2531"/>
      <c r="X2531"/>
      <c r="Y2531"/>
    </row>
    <row r="2532" spans="10:25" ht="15" customHeight="1">
      <c r="J2532"/>
      <c r="K2532"/>
      <c r="L2532"/>
      <c r="M2532"/>
      <c r="N2532"/>
      <c r="O2532"/>
      <c r="P2532"/>
      <c r="Q2532"/>
      <c r="R2532"/>
      <c r="S2532"/>
      <c r="T2532"/>
      <c r="U2532"/>
      <c r="V2532"/>
      <c r="W2532"/>
      <c r="X2532"/>
      <c r="Y2532"/>
    </row>
    <row r="2533" spans="10:25" ht="15" customHeight="1">
      <c r="J2533"/>
      <c r="K2533"/>
      <c r="L2533"/>
      <c r="M2533"/>
      <c r="N2533"/>
      <c r="O2533"/>
      <c r="P2533"/>
      <c r="Q2533"/>
      <c r="R2533"/>
      <c r="S2533"/>
      <c r="T2533"/>
      <c r="U2533"/>
      <c r="V2533"/>
      <c r="W2533"/>
      <c r="X2533"/>
      <c r="Y2533"/>
    </row>
    <row r="2534" spans="10:25" ht="15" customHeight="1">
      <c r="J2534"/>
      <c r="K2534"/>
      <c r="L2534"/>
      <c r="M2534"/>
      <c r="N2534"/>
      <c r="O2534"/>
      <c r="P2534"/>
      <c r="Q2534"/>
      <c r="R2534"/>
      <c r="S2534"/>
      <c r="T2534"/>
      <c r="U2534"/>
      <c r="V2534"/>
      <c r="W2534"/>
      <c r="X2534"/>
      <c r="Y2534"/>
    </row>
    <row r="2535" spans="10:25" ht="15" customHeight="1">
      <c r="J2535"/>
      <c r="K2535"/>
      <c r="L2535"/>
      <c r="M2535"/>
      <c r="N2535"/>
      <c r="O2535"/>
      <c r="P2535"/>
      <c r="Q2535"/>
      <c r="R2535"/>
      <c r="S2535"/>
      <c r="T2535"/>
      <c r="U2535"/>
      <c r="V2535"/>
      <c r="W2535"/>
      <c r="X2535"/>
      <c r="Y2535"/>
    </row>
    <row r="2536" spans="10:25" ht="15" customHeight="1">
      <c r="J2536"/>
      <c r="K2536"/>
      <c r="L2536"/>
      <c r="M2536"/>
      <c r="N2536"/>
      <c r="O2536"/>
      <c r="P2536"/>
      <c r="Q2536"/>
      <c r="R2536"/>
      <c r="S2536"/>
      <c r="T2536"/>
      <c r="U2536"/>
      <c r="V2536"/>
      <c r="W2536"/>
      <c r="X2536"/>
      <c r="Y2536"/>
    </row>
    <row r="2537" spans="10:25" ht="15" customHeight="1">
      <c r="J2537"/>
      <c r="K2537"/>
      <c r="L2537"/>
      <c r="M2537"/>
      <c r="N2537"/>
      <c r="O2537"/>
      <c r="P2537"/>
      <c r="Q2537"/>
      <c r="R2537"/>
      <c r="S2537"/>
      <c r="T2537"/>
      <c r="U2537"/>
      <c r="V2537"/>
      <c r="W2537"/>
      <c r="X2537"/>
      <c r="Y2537"/>
    </row>
    <row r="2538" spans="10:25" ht="15" customHeight="1">
      <c r="J2538"/>
      <c r="K2538"/>
      <c r="L2538"/>
      <c r="M2538"/>
      <c r="N2538"/>
      <c r="O2538"/>
      <c r="P2538"/>
      <c r="Q2538"/>
      <c r="R2538"/>
      <c r="S2538"/>
      <c r="T2538"/>
      <c r="U2538"/>
      <c r="V2538"/>
      <c r="W2538"/>
      <c r="X2538"/>
      <c r="Y2538"/>
    </row>
    <row r="2539" spans="10:25" ht="15" customHeight="1">
      <c r="J2539"/>
      <c r="K2539"/>
      <c r="L2539"/>
      <c r="M2539"/>
      <c r="N2539"/>
      <c r="O2539"/>
      <c r="P2539"/>
      <c r="Q2539"/>
      <c r="R2539"/>
      <c r="S2539"/>
      <c r="T2539"/>
      <c r="U2539"/>
      <c r="V2539"/>
      <c r="W2539"/>
      <c r="X2539"/>
      <c r="Y2539"/>
    </row>
    <row r="2540" spans="10:25" ht="15" customHeight="1">
      <c r="J2540"/>
      <c r="K2540"/>
      <c r="L2540"/>
      <c r="M2540"/>
      <c r="N2540"/>
      <c r="O2540"/>
      <c r="P2540"/>
      <c r="Q2540"/>
      <c r="R2540"/>
      <c r="S2540"/>
      <c r="T2540"/>
      <c r="U2540"/>
      <c r="V2540"/>
      <c r="W2540"/>
      <c r="X2540"/>
      <c r="Y2540"/>
    </row>
    <row r="2541" spans="10:25" ht="15" customHeight="1">
      <c r="J2541"/>
      <c r="K2541"/>
      <c r="L2541"/>
      <c r="M2541"/>
      <c r="N2541"/>
      <c r="O2541"/>
      <c r="P2541"/>
      <c r="Q2541"/>
      <c r="R2541"/>
      <c r="S2541"/>
      <c r="T2541"/>
      <c r="U2541"/>
      <c r="V2541"/>
      <c r="W2541"/>
      <c r="X2541"/>
      <c r="Y2541"/>
    </row>
    <row r="2542" spans="10:25" ht="15" customHeight="1">
      <c r="J2542"/>
      <c r="K2542"/>
      <c r="L2542"/>
      <c r="M2542"/>
      <c r="N2542"/>
      <c r="O2542"/>
      <c r="P2542"/>
      <c r="Q2542"/>
      <c r="R2542"/>
      <c r="S2542"/>
      <c r="T2542"/>
      <c r="U2542"/>
      <c r="V2542"/>
      <c r="W2542"/>
      <c r="X2542"/>
      <c r="Y2542"/>
    </row>
    <row r="2543" spans="10:25" ht="15" customHeight="1">
      <c r="J2543"/>
      <c r="K2543"/>
      <c r="L2543"/>
      <c r="M2543"/>
      <c r="N2543"/>
      <c r="O2543"/>
      <c r="P2543"/>
      <c r="Q2543"/>
      <c r="R2543"/>
      <c r="S2543"/>
      <c r="T2543"/>
      <c r="U2543"/>
      <c r="V2543"/>
      <c r="W2543"/>
      <c r="X2543"/>
      <c r="Y2543"/>
    </row>
    <row r="2544" spans="10:25" ht="15" customHeight="1">
      <c r="J2544"/>
      <c r="K2544"/>
      <c r="L2544"/>
      <c r="M2544"/>
      <c r="N2544"/>
      <c r="O2544"/>
      <c r="P2544"/>
      <c r="Q2544"/>
      <c r="R2544"/>
      <c r="S2544"/>
      <c r="T2544"/>
      <c r="U2544"/>
      <c r="V2544"/>
      <c r="W2544"/>
      <c r="X2544"/>
      <c r="Y2544"/>
    </row>
    <row r="2545" spans="10:25" ht="15" customHeight="1">
      <c r="J2545"/>
      <c r="K2545"/>
      <c r="L2545"/>
      <c r="M2545"/>
      <c r="N2545"/>
      <c r="O2545"/>
      <c r="P2545"/>
      <c r="Q2545"/>
      <c r="R2545"/>
      <c r="S2545"/>
      <c r="T2545"/>
      <c r="U2545"/>
      <c r="V2545"/>
      <c r="W2545"/>
      <c r="X2545"/>
      <c r="Y2545"/>
    </row>
    <row r="2546" spans="10:25" ht="15" customHeight="1">
      <c r="J2546"/>
      <c r="K2546"/>
      <c r="L2546"/>
      <c r="M2546"/>
      <c r="N2546"/>
      <c r="O2546"/>
      <c r="P2546"/>
      <c r="Q2546"/>
      <c r="R2546"/>
      <c r="S2546"/>
      <c r="T2546"/>
      <c r="U2546"/>
      <c r="V2546"/>
      <c r="W2546"/>
      <c r="X2546"/>
      <c r="Y2546"/>
    </row>
    <row r="2547" spans="10:25" ht="15" customHeight="1">
      <c r="J2547"/>
      <c r="K2547"/>
      <c r="L2547"/>
      <c r="M2547"/>
      <c r="N2547"/>
      <c r="O2547"/>
      <c r="P2547"/>
      <c r="Q2547"/>
      <c r="R2547"/>
      <c r="S2547"/>
      <c r="T2547"/>
      <c r="U2547"/>
      <c r="V2547"/>
      <c r="W2547"/>
      <c r="X2547"/>
      <c r="Y2547"/>
    </row>
    <row r="2548" spans="10:25" ht="15" customHeight="1">
      <c r="J2548"/>
      <c r="K2548"/>
      <c r="L2548"/>
      <c r="M2548"/>
      <c r="N2548"/>
      <c r="O2548"/>
      <c r="P2548"/>
      <c r="Q2548"/>
      <c r="R2548"/>
      <c r="S2548"/>
      <c r="T2548"/>
      <c r="U2548"/>
      <c r="V2548"/>
      <c r="W2548"/>
      <c r="X2548"/>
      <c r="Y2548"/>
    </row>
    <row r="2549" spans="10:25" ht="15" customHeight="1">
      <c r="J2549"/>
      <c r="K2549"/>
      <c r="L2549"/>
      <c r="M2549"/>
      <c r="N2549"/>
      <c r="O2549"/>
      <c r="P2549"/>
      <c r="Q2549"/>
      <c r="R2549"/>
      <c r="S2549"/>
      <c r="T2549"/>
      <c r="U2549"/>
      <c r="V2549"/>
      <c r="W2549"/>
      <c r="X2549"/>
      <c r="Y2549"/>
    </row>
    <row r="2550" spans="10:25" ht="15" customHeight="1">
      <c r="J2550"/>
      <c r="K2550"/>
      <c r="L2550"/>
      <c r="M2550"/>
      <c r="N2550"/>
      <c r="O2550"/>
      <c r="P2550"/>
      <c r="Q2550"/>
      <c r="R2550"/>
      <c r="S2550"/>
      <c r="T2550"/>
      <c r="U2550"/>
      <c r="V2550"/>
      <c r="W2550"/>
      <c r="X2550"/>
      <c r="Y2550"/>
    </row>
    <row r="2551" spans="10:25" ht="15" customHeight="1">
      <c r="J2551"/>
      <c r="K2551"/>
      <c r="L2551"/>
      <c r="M2551"/>
      <c r="N2551"/>
      <c r="O2551"/>
      <c r="P2551"/>
      <c r="Q2551"/>
      <c r="R2551"/>
      <c r="S2551"/>
      <c r="T2551"/>
      <c r="U2551"/>
      <c r="V2551"/>
      <c r="W2551"/>
      <c r="X2551"/>
      <c r="Y2551"/>
    </row>
    <row r="2552" spans="10:25" ht="15" customHeight="1">
      <c r="J2552"/>
      <c r="K2552"/>
      <c r="L2552"/>
      <c r="M2552"/>
      <c r="N2552"/>
      <c r="O2552"/>
      <c r="P2552"/>
      <c r="Q2552"/>
      <c r="R2552"/>
      <c r="S2552"/>
      <c r="T2552"/>
      <c r="U2552"/>
      <c r="V2552"/>
      <c r="W2552"/>
      <c r="X2552"/>
      <c r="Y2552"/>
    </row>
    <row r="2553" spans="10:25" ht="15" customHeight="1">
      <c r="J2553"/>
      <c r="K2553"/>
      <c r="L2553"/>
      <c r="M2553"/>
      <c r="N2553"/>
      <c r="O2553"/>
      <c r="P2553"/>
      <c r="Q2553"/>
      <c r="R2553"/>
      <c r="S2553"/>
      <c r="T2553"/>
      <c r="U2553"/>
      <c r="V2553"/>
      <c r="W2553"/>
      <c r="X2553"/>
      <c r="Y2553"/>
    </row>
    <row r="2554" spans="10:25" ht="15" customHeight="1">
      <c r="J2554"/>
      <c r="K2554"/>
      <c r="L2554"/>
      <c r="M2554"/>
      <c r="N2554"/>
      <c r="O2554"/>
      <c r="P2554"/>
      <c r="Q2554"/>
      <c r="R2554"/>
      <c r="S2554"/>
      <c r="T2554"/>
      <c r="U2554"/>
      <c r="V2554"/>
      <c r="W2554"/>
      <c r="X2554"/>
      <c r="Y2554"/>
    </row>
    <row r="2555" spans="10:25" ht="15" customHeight="1">
      <c r="J2555"/>
      <c r="K2555"/>
      <c r="L2555"/>
      <c r="M2555"/>
      <c r="N2555"/>
      <c r="O2555"/>
      <c r="P2555"/>
      <c r="Q2555"/>
      <c r="R2555"/>
      <c r="S2555"/>
      <c r="T2555"/>
      <c r="U2555"/>
      <c r="V2555"/>
      <c r="W2555"/>
      <c r="X2555"/>
      <c r="Y2555"/>
    </row>
    <row r="2556" spans="10:25" ht="15" customHeight="1">
      <c r="J2556"/>
      <c r="K2556"/>
      <c r="L2556"/>
      <c r="M2556"/>
      <c r="N2556"/>
      <c r="O2556"/>
      <c r="P2556"/>
      <c r="Q2556"/>
      <c r="R2556"/>
      <c r="S2556"/>
      <c r="T2556"/>
      <c r="U2556"/>
      <c r="V2556"/>
      <c r="W2556"/>
      <c r="X2556"/>
      <c r="Y2556"/>
    </row>
    <row r="2557" spans="10:25" ht="15" customHeight="1">
      <c r="J2557"/>
      <c r="K2557"/>
      <c r="L2557"/>
      <c r="M2557"/>
      <c r="N2557"/>
      <c r="O2557"/>
      <c r="P2557"/>
      <c r="Q2557"/>
      <c r="R2557"/>
      <c r="S2557"/>
      <c r="T2557"/>
      <c r="U2557"/>
      <c r="V2557"/>
      <c r="W2557"/>
      <c r="X2557"/>
      <c r="Y2557"/>
    </row>
    <row r="2558" spans="10:25" ht="15" customHeight="1">
      <c r="J2558"/>
      <c r="K2558"/>
      <c r="L2558"/>
      <c r="M2558"/>
      <c r="N2558"/>
      <c r="O2558"/>
      <c r="P2558"/>
      <c r="Q2558"/>
      <c r="R2558"/>
      <c r="S2558"/>
      <c r="T2558"/>
      <c r="U2558"/>
      <c r="V2558"/>
      <c r="W2558"/>
      <c r="X2558"/>
      <c r="Y2558"/>
    </row>
    <row r="2559" spans="10:25" ht="15" customHeight="1">
      <c r="J2559"/>
      <c r="K2559"/>
      <c r="L2559"/>
      <c r="M2559"/>
      <c r="N2559"/>
      <c r="O2559"/>
      <c r="P2559"/>
      <c r="Q2559"/>
      <c r="R2559"/>
      <c r="S2559"/>
      <c r="T2559"/>
      <c r="U2559"/>
      <c r="V2559"/>
      <c r="W2559"/>
      <c r="X2559"/>
      <c r="Y2559"/>
    </row>
    <row r="2560" spans="10:25" ht="15" customHeight="1">
      <c r="J2560"/>
      <c r="K2560"/>
      <c r="L2560"/>
      <c r="M2560"/>
      <c r="N2560"/>
      <c r="O2560"/>
      <c r="P2560"/>
      <c r="Q2560"/>
      <c r="R2560"/>
      <c r="S2560"/>
      <c r="T2560"/>
      <c r="U2560"/>
      <c r="V2560"/>
      <c r="W2560"/>
      <c r="X2560"/>
      <c r="Y2560"/>
    </row>
    <row r="2561" spans="10:25" ht="15" customHeight="1">
      <c r="J2561"/>
      <c r="K2561"/>
      <c r="L2561"/>
      <c r="M2561"/>
      <c r="N2561"/>
      <c r="O2561"/>
      <c r="P2561"/>
      <c r="Q2561"/>
      <c r="R2561"/>
      <c r="S2561"/>
      <c r="T2561"/>
      <c r="U2561"/>
      <c r="V2561"/>
      <c r="W2561"/>
      <c r="X2561"/>
      <c r="Y2561"/>
    </row>
    <row r="2562" spans="10:25" ht="15" customHeight="1">
      <c r="J2562"/>
      <c r="K2562"/>
      <c r="L2562"/>
      <c r="M2562"/>
      <c r="N2562"/>
      <c r="O2562"/>
      <c r="P2562"/>
      <c r="Q2562"/>
      <c r="R2562"/>
      <c r="S2562"/>
      <c r="T2562"/>
      <c r="U2562"/>
      <c r="V2562"/>
      <c r="W2562"/>
      <c r="X2562"/>
      <c r="Y2562"/>
    </row>
    <row r="2563" spans="10:25" ht="15" customHeight="1">
      <c r="J2563"/>
      <c r="K2563"/>
      <c r="L2563"/>
      <c r="M2563"/>
      <c r="N2563"/>
      <c r="O2563"/>
      <c r="P2563"/>
      <c r="Q2563"/>
      <c r="R2563"/>
      <c r="S2563"/>
      <c r="T2563"/>
      <c r="U2563"/>
      <c r="V2563"/>
      <c r="W2563"/>
      <c r="X2563"/>
      <c r="Y2563"/>
    </row>
    <row r="2564" spans="10:25" ht="15" customHeight="1">
      <c r="J2564"/>
      <c r="K2564"/>
      <c r="L2564"/>
      <c r="M2564"/>
      <c r="N2564"/>
      <c r="O2564"/>
      <c r="P2564"/>
      <c r="Q2564"/>
      <c r="R2564"/>
      <c r="S2564"/>
      <c r="T2564"/>
      <c r="U2564"/>
      <c r="V2564"/>
      <c r="W2564"/>
      <c r="X2564"/>
      <c r="Y2564"/>
    </row>
    <row r="2565" spans="10:25" ht="15" customHeight="1">
      <c r="J2565"/>
      <c r="K2565"/>
      <c r="L2565"/>
      <c r="M2565"/>
      <c r="N2565"/>
      <c r="O2565"/>
      <c r="P2565"/>
      <c r="Q2565"/>
      <c r="R2565"/>
      <c r="S2565"/>
      <c r="T2565"/>
      <c r="U2565"/>
      <c r="V2565"/>
      <c r="W2565"/>
      <c r="X2565"/>
      <c r="Y2565"/>
    </row>
    <row r="2566" spans="10:25" ht="15" customHeight="1">
      <c r="J2566"/>
      <c r="K2566"/>
      <c r="L2566"/>
      <c r="M2566"/>
      <c r="N2566"/>
      <c r="O2566"/>
      <c r="P2566"/>
      <c r="Q2566"/>
      <c r="R2566"/>
      <c r="S2566"/>
      <c r="T2566"/>
      <c r="U2566"/>
      <c r="V2566"/>
      <c r="W2566"/>
      <c r="X2566"/>
      <c r="Y2566"/>
    </row>
    <row r="2567" spans="10:25" ht="15" customHeight="1">
      <c r="J2567"/>
      <c r="K2567"/>
      <c r="L2567"/>
      <c r="M2567"/>
      <c r="N2567"/>
      <c r="O2567"/>
      <c r="P2567"/>
      <c r="Q2567"/>
      <c r="R2567"/>
      <c r="S2567"/>
      <c r="T2567"/>
      <c r="U2567"/>
      <c r="V2567"/>
      <c r="W2567"/>
      <c r="X2567"/>
      <c r="Y2567"/>
    </row>
    <row r="2568" spans="10:25" ht="15" customHeight="1">
      <c r="J2568"/>
      <c r="K2568"/>
      <c r="L2568"/>
      <c r="M2568"/>
      <c r="N2568"/>
      <c r="O2568"/>
      <c r="P2568"/>
      <c r="Q2568"/>
      <c r="R2568"/>
      <c r="S2568"/>
      <c r="T2568"/>
      <c r="U2568"/>
      <c r="V2568"/>
      <c r="W2568"/>
      <c r="X2568"/>
      <c r="Y2568"/>
    </row>
    <row r="2569" spans="10:25" ht="15" customHeight="1">
      <c r="J2569"/>
      <c r="K2569"/>
      <c r="L2569"/>
      <c r="M2569"/>
      <c r="N2569"/>
      <c r="O2569"/>
      <c r="P2569"/>
      <c r="Q2569"/>
      <c r="R2569"/>
      <c r="S2569"/>
      <c r="T2569"/>
      <c r="U2569"/>
      <c r="V2569"/>
      <c r="W2569"/>
      <c r="X2569"/>
      <c r="Y2569"/>
    </row>
    <row r="2570" spans="10:25" ht="15" customHeight="1">
      <c r="J2570"/>
      <c r="K2570"/>
      <c r="L2570"/>
      <c r="M2570"/>
      <c r="N2570"/>
      <c r="O2570"/>
      <c r="P2570"/>
      <c r="Q2570"/>
      <c r="R2570"/>
      <c r="S2570"/>
      <c r="T2570"/>
      <c r="U2570"/>
      <c r="V2570"/>
      <c r="W2570"/>
      <c r="X2570"/>
      <c r="Y2570"/>
    </row>
    <row r="2571" spans="10:25" ht="15" customHeight="1">
      <c r="J2571"/>
      <c r="K2571"/>
      <c r="L2571"/>
      <c r="M2571"/>
      <c r="N2571"/>
      <c r="O2571"/>
      <c r="P2571"/>
      <c r="Q2571"/>
      <c r="R2571"/>
      <c r="S2571"/>
      <c r="T2571"/>
      <c r="U2571"/>
      <c r="V2571"/>
      <c r="W2571"/>
      <c r="X2571"/>
      <c r="Y2571"/>
    </row>
    <row r="2572" spans="10:25" ht="15" customHeight="1">
      <c r="J2572"/>
      <c r="K2572"/>
      <c r="L2572"/>
      <c r="M2572"/>
      <c r="N2572"/>
      <c r="O2572"/>
      <c r="P2572"/>
      <c r="Q2572"/>
      <c r="R2572"/>
      <c r="S2572"/>
      <c r="T2572"/>
      <c r="U2572"/>
      <c r="V2572"/>
      <c r="W2572"/>
      <c r="X2572"/>
      <c r="Y2572"/>
    </row>
    <row r="2573" spans="10:25" ht="15" customHeight="1">
      <c r="J2573"/>
      <c r="K2573"/>
      <c r="L2573"/>
      <c r="M2573"/>
      <c r="N2573"/>
      <c r="O2573"/>
      <c r="P2573"/>
      <c r="Q2573"/>
      <c r="R2573"/>
      <c r="S2573"/>
      <c r="T2573"/>
      <c r="U2573"/>
      <c r="V2573"/>
      <c r="W2573"/>
      <c r="X2573"/>
      <c r="Y2573"/>
    </row>
    <row r="2574" spans="10:25" ht="15" customHeight="1">
      <c r="J2574"/>
      <c r="K2574"/>
      <c r="L2574"/>
      <c r="M2574"/>
      <c r="N2574"/>
      <c r="O2574"/>
      <c r="P2574"/>
      <c r="Q2574"/>
      <c r="R2574"/>
      <c r="S2574"/>
      <c r="T2574"/>
      <c r="U2574"/>
      <c r="V2574"/>
      <c r="W2574"/>
      <c r="X2574"/>
      <c r="Y2574"/>
    </row>
    <row r="2575" spans="10:25" ht="15" customHeight="1">
      <c r="J2575"/>
      <c r="K2575"/>
      <c r="L2575"/>
      <c r="M2575"/>
      <c r="N2575"/>
      <c r="O2575"/>
      <c r="P2575"/>
      <c r="Q2575"/>
      <c r="R2575"/>
      <c r="S2575"/>
      <c r="T2575"/>
      <c r="U2575"/>
      <c r="V2575"/>
      <c r="W2575"/>
      <c r="X2575"/>
      <c r="Y2575"/>
    </row>
    <row r="2576" spans="10:25" ht="15" customHeight="1">
      <c r="J2576"/>
      <c r="K2576"/>
      <c r="L2576"/>
      <c r="M2576"/>
      <c r="N2576"/>
      <c r="O2576"/>
      <c r="P2576"/>
      <c r="Q2576"/>
      <c r="R2576"/>
      <c r="S2576"/>
      <c r="T2576"/>
      <c r="U2576"/>
      <c r="V2576"/>
      <c r="W2576"/>
      <c r="X2576"/>
      <c r="Y2576"/>
    </row>
    <row r="2577" spans="10:25" ht="15" customHeight="1">
      <c r="J2577"/>
      <c r="K2577"/>
      <c r="L2577"/>
      <c r="M2577"/>
      <c r="N2577"/>
      <c r="O2577"/>
      <c r="P2577"/>
      <c r="Q2577"/>
      <c r="R2577"/>
      <c r="S2577"/>
      <c r="T2577"/>
      <c r="U2577"/>
      <c r="V2577"/>
      <c r="W2577"/>
      <c r="X2577"/>
      <c r="Y2577"/>
    </row>
    <row r="2578" spans="10:25" ht="15" customHeight="1">
      <c r="J2578"/>
      <c r="K2578"/>
      <c r="L2578"/>
      <c r="M2578"/>
      <c r="N2578"/>
      <c r="O2578"/>
      <c r="P2578"/>
      <c r="Q2578"/>
      <c r="R2578"/>
      <c r="S2578"/>
      <c r="T2578"/>
      <c r="U2578"/>
      <c r="V2578"/>
      <c r="W2578"/>
      <c r="X2578"/>
      <c r="Y2578"/>
    </row>
    <row r="2579" spans="10:25" ht="15" customHeight="1">
      <c r="J2579"/>
      <c r="K2579"/>
      <c r="L2579"/>
      <c r="M2579"/>
      <c r="N2579"/>
      <c r="O2579"/>
      <c r="P2579"/>
      <c r="Q2579"/>
      <c r="R2579"/>
      <c r="S2579"/>
      <c r="T2579"/>
      <c r="U2579"/>
      <c r="V2579"/>
      <c r="W2579"/>
      <c r="X2579"/>
      <c r="Y2579"/>
    </row>
    <row r="2580" spans="10:25" ht="15" customHeight="1">
      <c r="J2580"/>
      <c r="K2580"/>
      <c r="L2580"/>
      <c r="M2580"/>
      <c r="N2580"/>
      <c r="O2580"/>
      <c r="P2580"/>
      <c r="Q2580"/>
      <c r="R2580"/>
      <c r="S2580"/>
      <c r="T2580"/>
      <c r="U2580"/>
      <c r="V2580"/>
      <c r="W2580"/>
      <c r="X2580"/>
      <c r="Y2580"/>
    </row>
    <row r="2581" spans="10:25" ht="15" customHeight="1">
      <c r="J2581"/>
      <c r="K2581"/>
      <c r="L2581"/>
      <c r="M2581"/>
      <c r="N2581"/>
      <c r="O2581"/>
      <c r="P2581"/>
      <c r="Q2581"/>
      <c r="R2581"/>
      <c r="S2581"/>
      <c r="T2581"/>
      <c r="U2581"/>
      <c r="V2581"/>
      <c r="W2581"/>
      <c r="X2581"/>
      <c r="Y2581"/>
    </row>
    <row r="2582" spans="10:25" ht="15" customHeight="1">
      <c r="J2582"/>
      <c r="K2582"/>
      <c r="L2582"/>
      <c r="M2582"/>
      <c r="N2582"/>
      <c r="O2582"/>
      <c r="P2582"/>
      <c r="Q2582"/>
      <c r="R2582"/>
      <c r="S2582"/>
      <c r="T2582"/>
      <c r="U2582"/>
      <c r="V2582"/>
      <c r="W2582"/>
      <c r="X2582"/>
      <c r="Y2582"/>
    </row>
    <row r="2583" spans="10:25" ht="15" customHeight="1">
      <c r="J2583"/>
      <c r="K2583"/>
      <c r="L2583"/>
      <c r="M2583"/>
      <c r="N2583"/>
      <c r="O2583"/>
      <c r="P2583"/>
      <c r="Q2583"/>
      <c r="R2583"/>
      <c r="S2583"/>
      <c r="T2583"/>
      <c r="U2583"/>
      <c r="V2583"/>
      <c r="W2583"/>
      <c r="X2583"/>
      <c r="Y2583"/>
    </row>
    <row r="2584" spans="10:25" ht="15" customHeight="1">
      <c r="J2584"/>
      <c r="K2584"/>
      <c r="L2584"/>
      <c r="M2584"/>
      <c r="N2584"/>
      <c r="O2584"/>
      <c r="P2584"/>
      <c r="Q2584"/>
      <c r="R2584"/>
      <c r="S2584"/>
      <c r="T2584"/>
      <c r="U2584"/>
      <c r="V2584"/>
      <c r="W2584"/>
      <c r="X2584"/>
      <c r="Y2584"/>
    </row>
    <row r="2585" spans="10:25" ht="15" customHeight="1">
      <c r="J2585"/>
      <c r="K2585"/>
      <c r="L2585"/>
      <c r="M2585"/>
      <c r="N2585"/>
      <c r="O2585"/>
      <c r="P2585"/>
      <c r="Q2585"/>
      <c r="R2585"/>
      <c r="S2585"/>
      <c r="T2585"/>
      <c r="U2585"/>
      <c r="V2585"/>
      <c r="W2585"/>
      <c r="X2585"/>
      <c r="Y2585"/>
    </row>
    <row r="2586" spans="10:25" ht="15" customHeight="1">
      <c r="J2586"/>
      <c r="K2586"/>
      <c r="L2586"/>
      <c r="M2586"/>
      <c r="N2586"/>
      <c r="O2586"/>
      <c r="P2586"/>
      <c r="Q2586"/>
      <c r="R2586"/>
      <c r="S2586"/>
      <c r="T2586"/>
      <c r="U2586"/>
      <c r="V2586"/>
      <c r="W2586"/>
      <c r="X2586"/>
      <c r="Y2586"/>
    </row>
    <row r="2587" spans="10:25" ht="15" customHeight="1">
      <c r="J2587"/>
      <c r="K2587"/>
      <c r="L2587"/>
      <c r="M2587"/>
      <c r="N2587"/>
      <c r="O2587"/>
      <c r="P2587"/>
      <c r="Q2587"/>
      <c r="R2587"/>
      <c r="S2587"/>
      <c r="T2587"/>
      <c r="U2587"/>
      <c r="V2587"/>
      <c r="W2587"/>
      <c r="X2587"/>
      <c r="Y2587"/>
    </row>
    <row r="2588" spans="10:25" ht="15" customHeight="1">
      <c r="J2588"/>
      <c r="K2588"/>
      <c r="L2588"/>
      <c r="M2588"/>
      <c r="N2588"/>
      <c r="O2588"/>
      <c r="P2588"/>
      <c r="Q2588"/>
      <c r="R2588"/>
      <c r="S2588"/>
      <c r="T2588"/>
      <c r="U2588"/>
      <c r="V2588"/>
      <c r="W2588"/>
      <c r="X2588"/>
      <c r="Y2588"/>
    </row>
    <row r="2589" spans="10:25" ht="15" customHeight="1">
      <c r="J2589"/>
      <c r="K2589"/>
      <c r="L2589"/>
      <c r="M2589"/>
      <c r="N2589"/>
      <c r="O2589"/>
      <c r="P2589"/>
      <c r="Q2589"/>
      <c r="R2589"/>
      <c r="S2589"/>
      <c r="T2589"/>
      <c r="U2589"/>
      <c r="V2589"/>
      <c r="W2589"/>
      <c r="X2589"/>
      <c r="Y2589"/>
    </row>
    <row r="2590" spans="10:25" ht="15" customHeight="1">
      <c r="J2590"/>
      <c r="K2590"/>
      <c r="L2590"/>
      <c r="M2590"/>
      <c r="N2590"/>
      <c r="O2590"/>
      <c r="P2590"/>
      <c r="Q2590"/>
      <c r="R2590"/>
      <c r="S2590"/>
      <c r="T2590"/>
      <c r="U2590"/>
      <c r="V2590"/>
      <c r="W2590"/>
      <c r="X2590"/>
      <c r="Y2590"/>
    </row>
    <row r="2591" spans="10:25" ht="15" customHeight="1">
      <c r="J2591"/>
      <c r="K2591"/>
      <c r="L2591"/>
      <c r="M2591"/>
      <c r="N2591"/>
      <c r="O2591"/>
      <c r="P2591"/>
      <c r="Q2591"/>
      <c r="R2591"/>
      <c r="S2591"/>
      <c r="T2591"/>
      <c r="U2591"/>
      <c r="V2591"/>
      <c r="W2591"/>
      <c r="X2591"/>
      <c r="Y2591"/>
    </row>
    <row r="2592" spans="10:25" ht="15" customHeight="1">
      <c r="J2592"/>
      <c r="K2592"/>
      <c r="L2592"/>
      <c r="M2592"/>
      <c r="N2592"/>
      <c r="O2592"/>
      <c r="P2592"/>
      <c r="Q2592"/>
      <c r="R2592"/>
      <c r="S2592"/>
      <c r="T2592"/>
      <c r="U2592"/>
      <c r="V2592"/>
      <c r="W2592"/>
      <c r="X2592"/>
      <c r="Y2592"/>
    </row>
    <row r="2593" spans="10:25" ht="15" customHeight="1">
      <c r="J2593"/>
      <c r="K2593"/>
      <c r="L2593"/>
      <c r="M2593"/>
      <c r="N2593"/>
      <c r="O2593"/>
      <c r="P2593"/>
      <c r="Q2593"/>
      <c r="R2593"/>
      <c r="S2593"/>
      <c r="T2593"/>
      <c r="U2593"/>
      <c r="V2593"/>
      <c r="W2593"/>
      <c r="X2593"/>
      <c r="Y2593"/>
    </row>
    <row r="2594" spans="10:25" ht="15" customHeight="1">
      <c r="J2594"/>
      <c r="K2594"/>
      <c r="L2594"/>
      <c r="M2594"/>
      <c r="N2594"/>
      <c r="O2594"/>
      <c r="P2594"/>
      <c r="Q2594"/>
      <c r="R2594"/>
      <c r="S2594"/>
      <c r="T2594"/>
      <c r="U2594"/>
      <c r="V2594"/>
      <c r="W2594"/>
      <c r="X2594"/>
      <c r="Y2594"/>
    </row>
    <row r="2595" spans="10:25" ht="15" customHeight="1">
      <c r="J2595"/>
      <c r="K2595"/>
      <c r="L2595"/>
      <c r="M2595"/>
      <c r="N2595"/>
      <c r="O2595"/>
      <c r="P2595"/>
      <c r="Q2595"/>
      <c r="R2595"/>
      <c r="S2595"/>
      <c r="T2595"/>
      <c r="U2595"/>
      <c r="V2595"/>
      <c r="W2595"/>
      <c r="X2595"/>
      <c r="Y2595"/>
    </row>
    <row r="2596" spans="10:25" ht="15" customHeight="1">
      <c r="J2596"/>
      <c r="K2596"/>
      <c r="L2596"/>
      <c r="M2596"/>
      <c r="N2596"/>
      <c r="O2596"/>
      <c r="P2596"/>
      <c r="Q2596"/>
      <c r="R2596"/>
      <c r="S2596"/>
      <c r="T2596"/>
      <c r="U2596"/>
      <c r="V2596"/>
      <c r="W2596"/>
      <c r="X2596"/>
      <c r="Y2596"/>
    </row>
    <row r="2597" spans="10:25" ht="15" customHeight="1">
      <c r="J2597"/>
      <c r="K2597"/>
      <c r="L2597"/>
      <c r="M2597"/>
      <c r="N2597"/>
      <c r="O2597"/>
      <c r="P2597"/>
      <c r="Q2597"/>
      <c r="R2597"/>
      <c r="S2597"/>
      <c r="T2597"/>
      <c r="U2597"/>
      <c r="V2597"/>
      <c r="W2597"/>
      <c r="X2597"/>
      <c r="Y2597"/>
    </row>
    <row r="2598" spans="10:25" ht="15" customHeight="1">
      <c r="J2598"/>
      <c r="K2598"/>
      <c r="L2598"/>
      <c r="M2598"/>
      <c r="N2598"/>
      <c r="O2598"/>
      <c r="P2598"/>
      <c r="Q2598"/>
      <c r="R2598"/>
      <c r="S2598"/>
      <c r="T2598"/>
      <c r="U2598"/>
      <c r="V2598"/>
      <c r="W2598"/>
      <c r="X2598"/>
      <c r="Y2598"/>
    </row>
    <row r="2599" spans="10:25" ht="15" customHeight="1">
      <c r="J2599"/>
      <c r="K2599"/>
      <c r="L2599"/>
      <c r="M2599"/>
      <c r="N2599"/>
      <c r="O2599"/>
      <c r="P2599"/>
      <c r="Q2599"/>
      <c r="R2599"/>
      <c r="S2599"/>
      <c r="T2599"/>
      <c r="U2599"/>
      <c r="V2599"/>
      <c r="W2599"/>
      <c r="X2599"/>
      <c r="Y2599"/>
    </row>
    <row r="2600" spans="10:25" ht="15" customHeight="1">
      <c r="J2600"/>
      <c r="K2600"/>
      <c r="L2600"/>
      <c r="M2600"/>
      <c r="N2600"/>
      <c r="O2600"/>
      <c r="P2600"/>
      <c r="Q2600"/>
      <c r="R2600"/>
      <c r="S2600"/>
      <c r="T2600"/>
      <c r="U2600"/>
      <c r="V2600"/>
      <c r="W2600"/>
      <c r="X2600"/>
      <c r="Y2600"/>
    </row>
    <row r="2601" spans="10:25" ht="15" customHeight="1">
      <c r="J2601"/>
      <c r="K2601"/>
      <c r="L2601"/>
      <c r="M2601"/>
      <c r="N2601"/>
      <c r="O2601"/>
      <c r="P2601"/>
      <c r="Q2601"/>
      <c r="R2601"/>
      <c r="S2601"/>
      <c r="T2601"/>
      <c r="U2601"/>
      <c r="V2601"/>
      <c r="W2601"/>
      <c r="X2601"/>
      <c r="Y2601"/>
    </row>
    <row r="2602" spans="10:25" ht="15" customHeight="1">
      <c r="J2602"/>
      <c r="K2602"/>
      <c r="L2602"/>
      <c r="M2602"/>
      <c r="N2602"/>
      <c r="O2602"/>
      <c r="P2602"/>
      <c r="Q2602"/>
      <c r="R2602"/>
      <c r="S2602"/>
      <c r="T2602"/>
      <c r="U2602"/>
      <c r="V2602"/>
      <c r="W2602"/>
      <c r="X2602"/>
      <c r="Y2602"/>
    </row>
    <row r="2603" spans="10:25" ht="15" customHeight="1">
      <c r="J2603"/>
      <c r="K2603"/>
      <c r="L2603"/>
      <c r="M2603"/>
      <c r="N2603"/>
      <c r="O2603"/>
      <c r="P2603"/>
      <c r="Q2603"/>
      <c r="R2603"/>
      <c r="S2603"/>
      <c r="T2603"/>
      <c r="U2603"/>
      <c r="V2603"/>
      <c r="W2603"/>
      <c r="X2603"/>
      <c r="Y2603"/>
    </row>
    <row r="2604" spans="10:25" ht="15" customHeight="1">
      <c r="J2604"/>
      <c r="K2604"/>
      <c r="L2604"/>
      <c r="M2604"/>
      <c r="N2604"/>
      <c r="O2604"/>
      <c r="P2604"/>
      <c r="Q2604"/>
      <c r="R2604"/>
      <c r="S2604"/>
      <c r="T2604"/>
      <c r="U2604"/>
      <c r="V2604"/>
      <c r="W2604"/>
      <c r="X2604"/>
      <c r="Y2604"/>
    </row>
    <row r="2605" spans="10:25" ht="15" customHeight="1">
      <c r="J2605"/>
      <c r="K2605"/>
      <c r="L2605"/>
      <c r="M2605"/>
      <c r="N2605"/>
      <c r="O2605"/>
      <c r="P2605"/>
      <c r="Q2605"/>
      <c r="R2605"/>
      <c r="S2605"/>
      <c r="T2605"/>
      <c r="U2605"/>
      <c r="V2605"/>
      <c r="W2605"/>
      <c r="X2605"/>
      <c r="Y2605"/>
    </row>
    <row r="2606" spans="10:25" ht="15" customHeight="1">
      <c r="J2606"/>
      <c r="K2606"/>
      <c r="L2606"/>
      <c r="M2606"/>
      <c r="N2606"/>
      <c r="O2606"/>
      <c r="P2606"/>
      <c r="Q2606"/>
      <c r="R2606"/>
      <c r="S2606"/>
      <c r="T2606"/>
      <c r="U2606"/>
      <c r="V2606"/>
      <c r="W2606"/>
      <c r="X2606"/>
      <c r="Y2606"/>
    </row>
    <row r="2607" spans="10:25" ht="15" customHeight="1">
      <c r="J2607"/>
      <c r="K2607"/>
      <c r="L2607"/>
      <c r="M2607"/>
      <c r="N2607"/>
      <c r="O2607"/>
      <c r="P2607"/>
      <c r="Q2607"/>
      <c r="R2607"/>
      <c r="S2607"/>
      <c r="T2607"/>
      <c r="U2607"/>
      <c r="V2607"/>
      <c r="W2607"/>
      <c r="X2607"/>
      <c r="Y2607"/>
    </row>
    <row r="2608" spans="10:25" ht="15" customHeight="1">
      <c r="J2608"/>
      <c r="K2608"/>
      <c r="L2608"/>
      <c r="M2608"/>
      <c r="N2608"/>
      <c r="O2608"/>
      <c r="P2608"/>
      <c r="Q2608"/>
      <c r="R2608"/>
      <c r="S2608"/>
      <c r="T2608"/>
      <c r="U2608"/>
      <c r="V2608"/>
      <c r="W2608"/>
      <c r="X2608"/>
      <c r="Y2608"/>
    </row>
    <row r="2609" spans="10:25" ht="15" customHeight="1">
      <c r="J2609"/>
      <c r="K2609"/>
      <c r="L2609"/>
      <c r="M2609"/>
      <c r="N2609"/>
      <c r="O2609"/>
      <c r="P2609"/>
      <c r="Q2609"/>
      <c r="R2609"/>
      <c r="S2609"/>
      <c r="T2609"/>
      <c r="U2609"/>
      <c r="V2609"/>
      <c r="W2609"/>
      <c r="X2609"/>
      <c r="Y2609"/>
    </row>
    <row r="2610" spans="10:25" ht="15" customHeight="1">
      <c r="J2610"/>
      <c r="K2610"/>
      <c r="L2610"/>
      <c r="M2610"/>
      <c r="N2610"/>
      <c r="O2610"/>
      <c r="P2610"/>
      <c r="Q2610"/>
      <c r="R2610"/>
      <c r="S2610"/>
      <c r="T2610"/>
      <c r="U2610"/>
      <c r="V2610"/>
      <c r="W2610"/>
      <c r="X2610"/>
      <c r="Y2610"/>
    </row>
    <row r="2611" spans="10:25" ht="15" customHeight="1">
      <c r="J2611"/>
      <c r="K2611"/>
      <c r="L2611"/>
      <c r="M2611"/>
      <c r="N2611"/>
      <c r="O2611"/>
      <c r="P2611"/>
      <c r="Q2611"/>
      <c r="R2611"/>
      <c r="S2611"/>
      <c r="T2611"/>
      <c r="U2611"/>
      <c r="V2611"/>
      <c r="W2611"/>
      <c r="X2611"/>
      <c r="Y2611"/>
    </row>
    <row r="2612" spans="10:25" ht="15" customHeight="1">
      <c r="J2612"/>
      <c r="K2612"/>
      <c r="L2612"/>
      <c r="M2612"/>
      <c r="N2612"/>
      <c r="O2612"/>
      <c r="P2612"/>
      <c r="Q2612"/>
      <c r="R2612"/>
      <c r="S2612"/>
      <c r="T2612"/>
      <c r="U2612"/>
      <c r="V2612"/>
      <c r="W2612"/>
      <c r="X2612"/>
      <c r="Y2612"/>
    </row>
    <row r="2613" spans="10:25" ht="15" customHeight="1">
      <c r="J2613"/>
      <c r="K2613"/>
      <c r="L2613"/>
      <c r="M2613"/>
      <c r="N2613"/>
      <c r="O2613"/>
      <c r="P2613"/>
      <c r="Q2613"/>
      <c r="R2613"/>
      <c r="S2613"/>
      <c r="T2613"/>
      <c r="U2613"/>
      <c r="V2613"/>
      <c r="W2613"/>
      <c r="X2613"/>
      <c r="Y2613"/>
    </row>
    <row r="2614" spans="10:25" ht="15" customHeight="1">
      <c r="J2614"/>
      <c r="K2614"/>
      <c r="L2614"/>
      <c r="M2614"/>
      <c r="N2614"/>
      <c r="O2614"/>
      <c r="P2614"/>
      <c r="Q2614"/>
      <c r="R2614"/>
      <c r="S2614"/>
      <c r="T2614"/>
      <c r="U2614"/>
      <c r="V2614"/>
      <c r="W2614"/>
      <c r="X2614"/>
      <c r="Y2614"/>
    </row>
    <row r="2615" spans="10:25" ht="15" customHeight="1">
      <c r="J2615"/>
      <c r="K2615"/>
      <c r="L2615"/>
      <c r="M2615"/>
      <c r="N2615"/>
      <c r="O2615"/>
      <c r="P2615"/>
      <c r="Q2615"/>
      <c r="R2615"/>
      <c r="S2615"/>
      <c r="T2615"/>
      <c r="U2615"/>
      <c r="V2615"/>
      <c r="W2615"/>
      <c r="X2615"/>
      <c r="Y2615"/>
    </row>
    <row r="2616" spans="10:25" ht="15" customHeight="1">
      <c r="J2616"/>
      <c r="K2616"/>
      <c r="L2616"/>
      <c r="M2616"/>
      <c r="N2616"/>
      <c r="O2616"/>
      <c r="P2616"/>
      <c r="Q2616"/>
      <c r="R2616"/>
      <c r="S2616"/>
      <c r="T2616"/>
      <c r="U2616"/>
      <c r="V2616"/>
      <c r="W2616"/>
      <c r="X2616"/>
      <c r="Y2616"/>
    </row>
    <row r="2617" spans="10:25" ht="15" customHeight="1">
      <c r="J2617"/>
      <c r="K2617"/>
      <c r="L2617"/>
      <c r="M2617"/>
      <c r="N2617"/>
      <c r="O2617"/>
      <c r="P2617"/>
      <c r="Q2617"/>
      <c r="R2617"/>
      <c r="S2617"/>
      <c r="T2617"/>
      <c r="U2617"/>
      <c r="V2617"/>
      <c r="W2617"/>
      <c r="X2617"/>
      <c r="Y2617"/>
    </row>
    <row r="2618" spans="10:25" ht="15" customHeight="1">
      <c r="J2618"/>
      <c r="K2618"/>
      <c r="L2618"/>
      <c r="M2618"/>
      <c r="N2618"/>
      <c r="O2618"/>
      <c r="P2618"/>
      <c r="Q2618"/>
      <c r="R2618"/>
      <c r="S2618"/>
      <c r="T2618"/>
      <c r="U2618"/>
      <c r="V2618"/>
      <c r="W2618"/>
      <c r="X2618"/>
      <c r="Y2618"/>
    </row>
    <row r="2619" spans="10:25" ht="15" customHeight="1">
      <c r="J2619"/>
      <c r="K2619"/>
      <c r="L2619"/>
      <c r="M2619"/>
      <c r="N2619"/>
      <c r="O2619"/>
      <c r="P2619"/>
      <c r="Q2619"/>
      <c r="R2619"/>
      <c r="S2619"/>
      <c r="T2619"/>
      <c r="U2619"/>
      <c r="V2619"/>
      <c r="W2619"/>
      <c r="X2619"/>
      <c r="Y2619"/>
    </row>
    <row r="2620" spans="10:25" ht="15" customHeight="1">
      <c r="J2620"/>
      <c r="K2620"/>
      <c r="L2620"/>
      <c r="M2620"/>
      <c r="N2620"/>
      <c r="O2620"/>
      <c r="P2620"/>
      <c r="Q2620"/>
      <c r="R2620"/>
      <c r="S2620"/>
      <c r="T2620"/>
      <c r="U2620"/>
      <c r="V2620"/>
      <c r="W2620"/>
      <c r="X2620"/>
      <c r="Y2620"/>
    </row>
    <row r="2621" spans="10:25" ht="15" customHeight="1">
      <c r="J2621"/>
      <c r="K2621"/>
      <c r="L2621"/>
      <c r="M2621"/>
      <c r="N2621"/>
      <c r="O2621"/>
      <c r="P2621"/>
      <c r="Q2621"/>
      <c r="R2621"/>
      <c r="S2621"/>
      <c r="T2621"/>
      <c r="U2621"/>
      <c r="V2621"/>
      <c r="W2621"/>
      <c r="X2621"/>
      <c r="Y2621"/>
    </row>
    <row r="2622" spans="10:25" ht="15" customHeight="1">
      <c r="J2622"/>
      <c r="K2622"/>
      <c r="L2622"/>
      <c r="M2622"/>
      <c r="N2622"/>
      <c r="O2622"/>
      <c r="P2622"/>
      <c r="Q2622"/>
      <c r="R2622"/>
      <c r="S2622"/>
      <c r="T2622"/>
      <c r="U2622"/>
      <c r="V2622"/>
      <c r="W2622"/>
      <c r="X2622"/>
      <c r="Y2622"/>
    </row>
    <row r="2623" spans="10:25" ht="15" customHeight="1">
      <c r="J2623"/>
      <c r="K2623"/>
      <c r="L2623"/>
      <c r="M2623"/>
      <c r="N2623"/>
      <c r="O2623"/>
      <c r="P2623"/>
      <c r="Q2623"/>
      <c r="R2623"/>
      <c r="S2623"/>
      <c r="T2623"/>
      <c r="U2623"/>
      <c r="V2623"/>
      <c r="W2623"/>
      <c r="X2623"/>
      <c r="Y2623"/>
    </row>
    <row r="2624" spans="10:25" ht="15" customHeight="1">
      <c r="J2624"/>
      <c r="K2624"/>
      <c r="L2624"/>
      <c r="M2624"/>
      <c r="N2624"/>
      <c r="O2624"/>
      <c r="P2624"/>
      <c r="Q2624"/>
      <c r="R2624"/>
      <c r="S2624"/>
      <c r="T2624"/>
      <c r="U2624"/>
      <c r="V2624"/>
      <c r="W2624"/>
      <c r="X2624"/>
      <c r="Y2624"/>
    </row>
    <row r="2625" spans="10:25" ht="15" customHeight="1">
      <c r="J2625"/>
      <c r="K2625"/>
      <c r="L2625"/>
      <c r="M2625"/>
      <c r="N2625"/>
      <c r="O2625"/>
      <c r="P2625"/>
      <c r="Q2625"/>
      <c r="R2625"/>
      <c r="S2625"/>
      <c r="T2625"/>
      <c r="U2625"/>
      <c r="V2625"/>
      <c r="W2625"/>
      <c r="X2625"/>
      <c r="Y2625"/>
    </row>
    <row r="2626" spans="10:25" ht="15" customHeight="1">
      <c r="J2626"/>
      <c r="K2626"/>
      <c r="L2626"/>
      <c r="M2626"/>
      <c r="N2626"/>
      <c r="O2626"/>
      <c r="P2626"/>
      <c r="Q2626"/>
      <c r="R2626"/>
      <c r="S2626"/>
      <c r="T2626"/>
      <c r="U2626"/>
      <c r="V2626"/>
      <c r="W2626"/>
      <c r="X2626"/>
      <c r="Y2626"/>
    </row>
    <row r="2627" spans="10:25" ht="15" customHeight="1">
      <c r="J2627"/>
      <c r="K2627"/>
      <c r="L2627"/>
      <c r="M2627"/>
      <c r="N2627"/>
      <c r="O2627"/>
      <c r="P2627"/>
      <c r="Q2627"/>
      <c r="R2627"/>
      <c r="S2627"/>
      <c r="T2627"/>
      <c r="U2627"/>
      <c r="V2627"/>
      <c r="W2627"/>
      <c r="X2627"/>
      <c r="Y2627"/>
    </row>
    <row r="2628" spans="10:25" ht="15" customHeight="1">
      <c r="J2628"/>
      <c r="K2628"/>
      <c r="L2628"/>
      <c r="M2628"/>
      <c r="N2628"/>
      <c r="O2628"/>
      <c r="P2628"/>
      <c r="Q2628"/>
      <c r="R2628"/>
      <c r="S2628"/>
      <c r="T2628"/>
      <c r="U2628"/>
      <c r="V2628"/>
      <c r="W2628"/>
      <c r="X2628"/>
      <c r="Y2628"/>
    </row>
    <row r="2629" spans="10:25" ht="15" customHeight="1">
      <c r="J2629"/>
      <c r="K2629"/>
      <c r="L2629"/>
      <c r="M2629"/>
      <c r="N2629"/>
      <c r="O2629"/>
      <c r="P2629"/>
      <c r="Q2629"/>
      <c r="R2629"/>
      <c r="S2629"/>
      <c r="T2629"/>
      <c r="U2629"/>
      <c r="V2629"/>
      <c r="W2629"/>
      <c r="X2629"/>
      <c r="Y2629"/>
    </row>
    <row r="2630" spans="10:25" ht="15" customHeight="1">
      <c r="J2630"/>
      <c r="K2630"/>
      <c r="L2630"/>
      <c r="M2630"/>
      <c r="N2630"/>
      <c r="O2630"/>
      <c r="P2630"/>
      <c r="Q2630"/>
      <c r="R2630"/>
      <c r="S2630"/>
      <c r="T2630"/>
      <c r="U2630"/>
      <c r="V2630"/>
      <c r="W2630"/>
      <c r="X2630"/>
      <c r="Y2630"/>
    </row>
    <row r="2631" spans="10:25" ht="15" customHeight="1">
      <c r="J2631"/>
      <c r="K2631"/>
      <c r="L2631"/>
      <c r="M2631"/>
      <c r="N2631"/>
      <c r="O2631"/>
      <c r="P2631"/>
      <c r="Q2631"/>
      <c r="R2631"/>
      <c r="S2631"/>
      <c r="T2631"/>
      <c r="U2631"/>
      <c r="V2631"/>
      <c r="W2631"/>
      <c r="X2631"/>
      <c r="Y2631"/>
    </row>
    <row r="2632" spans="10:25" ht="15" customHeight="1">
      <c r="J2632"/>
      <c r="K2632"/>
      <c r="L2632"/>
      <c r="M2632"/>
      <c r="N2632"/>
      <c r="O2632"/>
      <c r="P2632"/>
      <c r="Q2632"/>
      <c r="R2632"/>
      <c r="S2632"/>
      <c r="T2632"/>
      <c r="U2632"/>
      <c r="V2632"/>
      <c r="W2632"/>
      <c r="X2632"/>
      <c r="Y2632"/>
    </row>
    <row r="2633" spans="10:25" ht="15" customHeight="1">
      <c r="J2633"/>
      <c r="K2633"/>
      <c r="L2633"/>
      <c r="M2633"/>
      <c r="N2633"/>
      <c r="O2633"/>
      <c r="P2633"/>
      <c r="Q2633"/>
      <c r="R2633"/>
      <c r="S2633"/>
      <c r="T2633"/>
      <c r="U2633"/>
      <c r="V2633"/>
      <c r="W2633"/>
      <c r="X2633"/>
      <c r="Y2633"/>
    </row>
    <row r="2634" spans="10:25" ht="15" customHeight="1">
      <c r="J2634"/>
      <c r="K2634"/>
      <c r="L2634"/>
      <c r="M2634"/>
      <c r="N2634"/>
      <c r="O2634"/>
      <c r="P2634"/>
      <c r="Q2634"/>
      <c r="R2634"/>
      <c r="S2634"/>
      <c r="T2634"/>
      <c r="U2634"/>
      <c r="V2634"/>
      <c r="W2634"/>
      <c r="X2634"/>
      <c r="Y2634"/>
    </row>
    <row r="2635" spans="10:25" ht="15" customHeight="1">
      <c r="J2635"/>
      <c r="K2635"/>
      <c r="L2635"/>
      <c r="M2635"/>
      <c r="N2635"/>
      <c r="O2635"/>
      <c r="P2635"/>
      <c r="Q2635"/>
      <c r="R2635"/>
      <c r="S2635"/>
      <c r="T2635"/>
      <c r="U2635"/>
      <c r="V2635"/>
      <c r="W2635"/>
      <c r="X2635"/>
      <c r="Y2635"/>
    </row>
    <row r="2636" spans="10:25" ht="15" customHeight="1">
      <c r="J2636"/>
      <c r="K2636"/>
      <c r="L2636"/>
      <c r="M2636"/>
      <c r="N2636"/>
      <c r="O2636"/>
      <c r="P2636"/>
      <c r="Q2636"/>
      <c r="R2636"/>
      <c r="S2636"/>
      <c r="T2636"/>
      <c r="U2636"/>
      <c r="V2636"/>
      <c r="W2636"/>
      <c r="X2636"/>
      <c r="Y2636"/>
    </row>
    <row r="2637" spans="10:25" ht="15" customHeight="1">
      <c r="J2637"/>
      <c r="K2637"/>
      <c r="L2637"/>
      <c r="M2637"/>
      <c r="N2637"/>
      <c r="O2637"/>
      <c r="P2637"/>
      <c r="Q2637"/>
      <c r="R2637"/>
      <c r="S2637"/>
      <c r="T2637"/>
      <c r="U2637"/>
      <c r="V2637"/>
      <c r="W2637"/>
      <c r="X2637"/>
      <c r="Y2637"/>
    </row>
    <row r="2638" spans="10:25" ht="15" customHeight="1">
      <c r="J2638"/>
      <c r="K2638"/>
      <c r="L2638"/>
      <c r="M2638"/>
      <c r="N2638"/>
      <c r="O2638"/>
      <c r="P2638"/>
      <c r="Q2638"/>
      <c r="R2638"/>
      <c r="S2638"/>
      <c r="T2638"/>
      <c r="U2638"/>
      <c r="V2638"/>
      <c r="W2638"/>
      <c r="X2638"/>
      <c r="Y2638"/>
    </row>
    <row r="2639" spans="10:25" ht="15" customHeight="1">
      <c r="J2639"/>
      <c r="K2639"/>
      <c r="L2639"/>
      <c r="M2639"/>
      <c r="N2639"/>
      <c r="O2639"/>
      <c r="P2639"/>
      <c r="Q2639"/>
      <c r="R2639"/>
      <c r="S2639"/>
      <c r="T2639"/>
      <c r="U2639"/>
      <c r="V2639"/>
      <c r="W2639"/>
      <c r="X2639"/>
      <c r="Y2639"/>
    </row>
    <row r="2640" spans="10:25" ht="15" customHeight="1">
      <c r="J2640"/>
      <c r="K2640"/>
      <c r="L2640"/>
      <c r="M2640"/>
      <c r="N2640"/>
      <c r="O2640"/>
      <c r="P2640"/>
      <c r="Q2640"/>
      <c r="R2640"/>
      <c r="S2640"/>
      <c r="T2640"/>
      <c r="U2640"/>
      <c r="V2640"/>
      <c r="W2640"/>
      <c r="X2640"/>
      <c r="Y2640"/>
    </row>
    <row r="2641" spans="10:25" ht="15" customHeight="1">
      <c r="J2641"/>
      <c r="K2641"/>
      <c r="L2641"/>
      <c r="M2641"/>
      <c r="N2641"/>
      <c r="O2641"/>
      <c r="P2641"/>
      <c r="Q2641"/>
      <c r="R2641"/>
      <c r="S2641"/>
      <c r="T2641"/>
      <c r="U2641"/>
      <c r="V2641"/>
      <c r="W2641"/>
      <c r="X2641"/>
      <c r="Y2641"/>
    </row>
    <row r="2642" spans="10:25" ht="15" customHeight="1">
      <c r="J2642"/>
      <c r="K2642"/>
      <c r="L2642"/>
      <c r="M2642"/>
      <c r="N2642"/>
      <c r="O2642"/>
      <c r="P2642"/>
      <c r="Q2642"/>
      <c r="R2642"/>
      <c r="S2642"/>
      <c r="T2642"/>
      <c r="U2642"/>
      <c r="V2642"/>
      <c r="W2642"/>
      <c r="X2642"/>
      <c r="Y2642"/>
    </row>
    <row r="2643" spans="10:25" ht="15" customHeight="1">
      <c r="J2643"/>
      <c r="K2643"/>
      <c r="L2643"/>
      <c r="M2643"/>
      <c r="N2643"/>
      <c r="O2643"/>
      <c r="P2643"/>
      <c r="Q2643"/>
      <c r="R2643"/>
      <c r="S2643"/>
      <c r="T2643"/>
      <c r="U2643"/>
      <c r="V2643"/>
      <c r="W2643"/>
      <c r="X2643"/>
      <c r="Y2643"/>
    </row>
    <row r="2644" spans="10:25" ht="15" customHeight="1">
      <c r="J2644"/>
      <c r="K2644"/>
      <c r="L2644"/>
      <c r="M2644"/>
      <c r="N2644"/>
      <c r="O2644"/>
      <c r="P2644"/>
      <c r="Q2644"/>
      <c r="R2644"/>
      <c r="S2644"/>
      <c r="T2644"/>
      <c r="U2644"/>
      <c r="V2644"/>
      <c r="W2644"/>
      <c r="X2644"/>
      <c r="Y2644"/>
    </row>
    <row r="2645" spans="10:25" ht="15" customHeight="1">
      <c r="J2645"/>
      <c r="K2645"/>
      <c r="L2645"/>
      <c r="M2645"/>
      <c r="N2645"/>
      <c r="O2645"/>
      <c r="P2645"/>
      <c r="Q2645"/>
      <c r="R2645"/>
      <c r="S2645"/>
      <c r="T2645"/>
      <c r="U2645"/>
      <c r="V2645"/>
      <c r="W2645"/>
      <c r="X2645"/>
      <c r="Y2645"/>
    </row>
    <row r="2646" spans="10:25" ht="15" customHeight="1">
      <c r="J2646"/>
      <c r="K2646"/>
      <c r="L2646"/>
      <c r="M2646"/>
      <c r="N2646"/>
      <c r="O2646"/>
      <c r="P2646"/>
      <c r="Q2646"/>
      <c r="R2646"/>
      <c r="S2646"/>
      <c r="T2646"/>
      <c r="U2646"/>
      <c r="V2646"/>
      <c r="W2646"/>
      <c r="X2646"/>
      <c r="Y2646"/>
    </row>
    <row r="2647" spans="10:25" ht="15" customHeight="1">
      <c r="J2647"/>
      <c r="K2647"/>
      <c r="L2647"/>
      <c r="M2647"/>
      <c r="N2647"/>
      <c r="O2647"/>
      <c r="P2647"/>
      <c r="Q2647"/>
      <c r="R2647"/>
      <c r="S2647"/>
      <c r="T2647"/>
      <c r="U2647"/>
      <c r="V2647"/>
      <c r="W2647"/>
      <c r="X2647"/>
      <c r="Y2647"/>
    </row>
    <row r="2648" spans="10:25" ht="15" customHeight="1">
      <c r="J2648"/>
      <c r="K2648"/>
      <c r="L2648"/>
      <c r="M2648"/>
      <c r="N2648"/>
      <c r="O2648"/>
      <c r="P2648"/>
      <c r="Q2648"/>
      <c r="R2648"/>
      <c r="S2648"/>
      <c r="T2648"/>
      <c r="U2648"/>
      <c r="V2648"/>
      <c r="W2648"/>
      <c r="X2648"/>
      <c r="Y2648"/>
    </row>
    <row r="2649" spans="10:25" ht="15" customHeight="1">
      <c r="J2649"/>
      <c r="K2649"/>
      <c r="L2649"/>
      <c r="M2649"/>
      <c r="N2649"/>
      <c r="O2649"/>
      <c r="P2649"/>
      <c r="Q2649"/>
      <c r="R2649"/>
      <c r="S2649"/>
      <c r="T2649"/>
      <c r="U2649"/>
      <c r="V2649"/>
      <c r="W2649"/>
      <c r="X2649"/>
      <c r="Y2649"/>
    </row>
    <row r="2650" spans="10:25" ht="15" customHeight="1">
      <c r="J2650"/>
      <c r="K2650"/>
      <c r="L2650"/>
      <c r="M2650"/>
      <c r="N2650"/>
      <c r="O2650"/>
      <c r="P2650"/>
      <c r="Q2650"/>
      <c r="R2650"/>
      <c r="S2650"/>
      <c r="T2650"/>
      <c r="U2650"/>
      <c r="V2650"/>
      <c r="W2650"/>
      <c r="X2650"/>
      <c r="Y2650"/>
    </row>
    <row r="2651" spans="10:25" ht="15" customHeight="1">
      <c r="J2651"/>
      <c r="K2651"/>
      <c r="L2651"/>
      <c r="M2651"/>
      <c r="N2651"/>
      <c r="O2651"/>
      <c r="P2651"/>
      <c r="Q2651"/>
      <c r="R2651"/>
      <c r="S2651"/>
      <c r="T2651"/>
      <c r="U2651"/>
      <c r="V2651"/>
      <c r="W2651"/>
      <c r="X2651"/>
      <c r="Y2651"/>
    </row>
    <row r="2652" spans="10:25" ht="15" customHeight="1">
      <c r="J2652"/>
      <c r="K2652"/>
      <c r="L2652"/>
      <c r="M2652"/>
      <c r="N2652"/>
      <c r="O2652"/>
      <c r="P2652"/>
      <c r="Q2652"/>
      <c r="R2652"/>
      <c r="S2652"/>
      <c r="T2652"/>
      <c r="U2652"/>
      <c r="V2652"/>
      <c r="W2652"/>
      <c r="X2652"/>
      <c r="Y2652"/>
    </row>
    <row r="2653" spans="10:25" ht="15" customHeight="1">
      <c r="J2653"/>
      <c r="K2653"/>
      <c r="L2653"/>
      <c r="M2653"/>
      <c r="N2653"/>
      <c r="O2653"/>
      <c r="P2653"/>
      <c r="Q2653"/>
      <c r="R2653"/>
      <c r="S2653"/>
      <c r="T2653"/>
      <c r="U2653"/>
      <c r="V2653"/>
      <c r="W2653"/>
      <c r="X2653"/>
      <c r="Y2653"/>
    </row>
    <row r="2654" spans="10:25" ht="15" customHeight="1">
      <c r="J2654"/>
      <c r="K2654"/>
      <c r="L2654"/>
      <c r="M2654"/>
      <c r="N2654"/>
      <c r="O2654"/>
      <c r="P2654"/>
      <c r="Q2654"/>
      <c r="R2654"/>
      <c r="S2654"/>
      <c r="T2654"/>
      <c r="U2654"/>
      <c r="V2654"/>
      <c r="W2654"/>
      <c r="X2654"/>
      <c r="Y2654"/>
    </row>
    <row r="2655" spans="10:25" ht="15" customHeight="1">
      <c r="J2655"/>
      <c r="K2655"/>
      <c r="L2655"/>
      <c r="M2655"/>
      <c r="N2655"/>
      <c r="O2655"/>
      <c r="P2655"/>
      <c r="Q2655"/>
      <c r="R2655"/>
      <c r="S2655"/>
      <c r="T2655"/>
      <c r="U2655"/>
      <c r="V2655"/>
      <c r="W2655"/>
      <c r="X2655"/>
      <c r="Y2655"/>
    </row>
    <row r="2656" spans="10:25" ht="15" customHeight="1">
      <c r="J2656"/>
      <c r="K2656"/>
      <c r="L2656"/>
      <c r="M2656"/>
      <c r="N2656"/>
      <c r="O2656"/>
      <c r="P2656"/>
      <c r="Q2656"/>
      <c r="R2656"/>
      <c r="S2656"/>
      <c r="T2656"/>
      <c r="U2656"/>
      <c r="V2656"/>
      <c r="W2656"/>
      <c r="X2656"/>
      <c r="Y2656"/>
    </row>
    <row r="2657" spans="10:25" ht="15" customHeight="1">
      <c r="J2657"/>
      <c r="K2657"/>
      <c r="L2657"/>
      <c r="M2657"/>
      <c r="N2657"/>
      <c r="O2657"/>
      <c r="P2657"/>
      <c r="Q2657"/>
      <c r="R2657"/>
      <c r="S2657"/>
      <c r="T2657"/>
      <c r="U2657"/>
      <c r="V2657"/>
      <c r="W2657"/>
      <c r="X2657"/>
      <c r="Y2657"/>
    </row>
    <row r="2658" spans="10:25" ht="15" customHeight="1">
      <c r="J2658"/>
      <c r="K2658"/>
      <c r="L2658"/>
      <c r="M2658"/>
      <c r="N2658"/>
      <c r="O2658"/>
      <c r="P2658"/>
      <c r="Q2658"/>
      <c r="R2658"/>
      <c r="S2658"/>
      <c r="T2658"/>
      <c r="U2658"/>
      <c r="V2658"/>
      <c r="W2658"/>
      <c r="X2658"/>
      <c r="Y2658"/>
    </row>
    <row r="2659" spans="10:25" ht="15" customHeight="1">
      <c r="J2659"/>
      <c r="K2659"/>
      <c r="L2659"/>
      <c r="M2659"/>
      <c r="N2659"/>
      <c r="O2659"/>
      <c r="P2659"/>
      <c r="Q2659"/>
      <c r="R2659"/>
      <c r="S2659"/>
      <c r="T2659"/>
      <c r="U2659"/>
      <c r="V2659"/>
      <c r="W2659"/>
      <c r="X2659"/>
      <c r="Y2659"/>
    </row>
    <row r="2660" spans="10:25" ht="15" customHeight="1">
      <c r="J2660"/>
      <c r="K2660"/>
      <c r="L2660"/>
      <c r="M2660"/>
      <c r="N2660"/>
      <c r="O2660"/>
      <c r="P2660"/>
      <c r="Q2660"/>
      <c r="R2660"/>
      <c r="S2660"/>
      <c r="T2660"/>
      <c r="U2660"/>
      <c r="V2660"/>
      <c r="W2660"/>
      <c r="X2660"/>
      <c r="Y2660"/>
    </row>
    <row r="2661" spans="10:25" ht="15" customHeight="1">
      <c r="J2661"/>
      <c r="K2661"/>
      <c r="L2661"/>
      <c r="M2661"/>
      <c r="N2661"/>
      <c r="O2661"/>
      <c r="P2661"/>
      <c r="Q2661"/>
      <c r="R2661"/>
      <c r="S2661"/>
      <c r="T2661"/>
      <c r="U2661"/>
      <c r="V2661"/>
      <c r="W2661"/>
      <c r="X2661"/>
      <c r="Y2661"/>
    </row>
    <row r="2662" spans="10:25" ht="15" customHeight="1">
      <c r="J2662"/>
      <c r="K2662"/>
      <c r="L2662"/>
      <c r="M2662"/>
      <c r="N2662"/>
      <c r="O2662"/>
      <c r="P2662"/>
      <c r="Q2662"/>
      <c r="R2662"/>
      <c r="S2662"/>
      <c r="T2662"/>
      <c r="U2662"/>
      <c r="V2662"/>
      <c r="W2662"/>
      <c r="X2662"/>
      <c r="Y2662"/>
    </row>
    <row r="2663" spans="10:25" ht="15" customHeight="1">
      <c r="J2663"/>
      <c r="K2663"/>
      <c r="L2663"/>
      <c r="M2663"/>
      <c r="N2663"/>
      <c r="O2663"/>
      <c r="P2663"/>
      <c r="Q2663"/>
      <c r="R2663"/>
      <c r="S2663"/>
      <c r="T2663"/>
      <c r="U2663"/>
      <c r="V2663"/>
      <c r="W2663"/>
      <c r="X2663"/>
      <c r="Y2663"/>
    </row>
    <row r="2664" spans="10:25" ht="15" customHeight="1">
      <c r="J2664"/>
      <c r="K2664"/>
      <c r="L2664"/>
      <c r="M2664"/>
      <c r="N2664"/>
      <c r="O2664"/>
      <c r="P2664"/>
      <c r="Q2664"/>
      <c r="R2664"/>
      <c r="S2664"/>
      <c r="T2664"/>
      <c r="U2664"/>
      <c r="V2664"/>
      <c r="W2664"/>
      <c r="X2664"/>
      <c r="Y2664"/>
    </row>
    <row r="2665" spans="10:25" ht="15" customHeight="1">
      <c r="J2665"/>
      <c r="K2665"/>
      <c r="L2665"/>
      <c r="M2665"/>
      <c r="N2665"/>
      <c r="O2665"/>
      <c r="P2665"/>
      <c r="Q2665"/>
      <c r="R2665"/>
      <c r="S2665"/>
      <c r="T2665"/>
      <c r="U2665"/>
      <c r="V2665"/>
      <c r="W2665"/>
      <c r="X2665"/>
      <c r="Y2665"/>
    </row>
    <row r="2666" spans="10:25" ht="15" customHeight="1">
      <c r="J2666"/>
      <c r="K2666"/>
      <c r="L2666"/>
      <c r="M2666"/>
      <c r="N2666"/>
      <c r="O2666"/>
      <c r="P2666"/>
      <c r="Q2666"/>
      <c r="R2666"/>
      <c r="S2666"/>
      <c r="T2666"/>
      <c r="U2666"/>
      <c r="V2666"/>
      <c r="W2666"/>
      <c r="X2666"/>
      <c r="Y2666"/>
    </row>
    <row r="2667" spans="10:25" ht="15" customHeight="1">
      <c r="J2667"/>
      <c r="K2667"/>
      <c r="L2667"/>
      <c r="M2667"/>
      <c r="N2667"/>
      <c r="O2667"/>
      <c r="P2667"/>
      <c r="Q2667"/>
      <c r="R2667"/>
      <c r="S2667"/>
      <c r="T2667"/>
      <c r="U2667"/>
      <c r="V2667"/>
      <c r="W2667"/>
      <c r="X2667"/>
      <c r="Y2667"/>
    </row>
    <row r="2668" spans="10:25" ht="15" customHeight="1">
      <c r="J2668"/>
      <c r="K2668"/>
      <c r="L2668"/>
      <c r="M2668"/>
      <c r="N2668"/>
      <c r="O2668"/>
      <c r="P2668"/>
      <c r="Q2668"/>
      <c r="R2668"/>
      <c r="S2668"/>
      <c r="T2668"/>
      <c r="U2668"/>
      <c r="V2668"/>
      <c r="W2668"/>
      <c r="X2668"/>
      <c r="Y2668"/>
    </row>
    <row r="2669" spans="10:25" ht="15" customHeight="1">
      <c r="J2669"/>
      <c r="K2669"/>
      <c r="L2669"/>
      <c r="M2669"/>
      <c r="N2669"/>
      <c r="O2669"/>
      <c r="P2669"/>
      <c r="Q2669"/>
      <c r="R2669"/>
      <c r="S2669"/>
      <c r="T2669"/>
      <c r="U2669"/>
      <c r="V2669"/>
      <c r="W2669"/>
      <c r="X2669"/>
      <c r="Y2669"/>
    </row>
    <row r="2670" spans="10:25" ht="15" customHeight="1">
      <c r="J2670"/>
      <c r="K2670"/>
      <c r="L2670"/>
      <c r="M2670"/>
      <c r="N2670"/>
      <c r="O2670"/>
      <c r="P2670"/>
      <c r="Q2670"/>
      <c r="R2670"/>
      <c r="S2670"/>
      <c r="T2670"/>
      <c r="U2670"/>
      <c r="V2670"/>
      <c r="W2670"/>
      <c r="X2670"/>
      <c r="Y2670"/>
    </row>
    <row r="2671" spans="10:25" ht="15" customHeight="1">
      <c r="J2671"/>
      <c r="K2671"/>
      <c r="L2671"/>
      <c r="M2671"/>
      <c r="N2671"/>
      <c r="O2671"/>
      <c r="P2671"/>
      <c r="Q2671"/>
      <c r="R2671"/>
      <c r="S2671"/>
      <c r="T2671"/>
      <c r="U2671"/>
      <c r="V2671"/>
      <c r="W2671"/>
      <c r="X2671"/>
      <c r="Y2671"/>
    </row>
    <row r="2672" spans="10:25" ht="15" customHeight="1">
      <c r="J2672"/>
      <c r="K2672"/>
      <c r="L2672"/>
      <c r="M2672"/>
      <c r="N2672"/>
      <c r="O2672"/>
      <c r="P2672"/>
      <c r="Q2672"/>
      <c r="R2672"/>
      <c r="S2672"/>
      <c r="T2672"/>
      <c r="U2672"/>
      <c r="V2672"/>
      <c r="W2672"/>
      <c r="X2672"/>
      <c r="Y2672"/>
    </row>
    <row r="2673" spans="10:25" ht="15" customHeight="1">
      <c r="J2673"/>
      <c r="K2673"/>
      <c r="L2673"/>
      <c r="M2673"/>
      <c r="N2673"/>
      <c r="O2673"/>
      <c r="P2673"/>
      <c r="Q2673"/>
      <c r="R2673"/>
      <c r="S2673"/>
      <c r="T2673"/>
      <c r="U2673"/>
      <c r="V2673"/>
      <c r="W2673"/>
      <c r="X2673"/>
      <c r="Y2673"/>
    </row>
    <row r="2674" spans="10:25" ht="15" customHeight="1">
      <c r="J2674"/>
      <c r="K2674"/>
      <c r="L2674"/>
      <c r="M2674"/>
      <c r="N2674"/>
      <c r="O2674"/>
      <c r="P2674"/>
      <c r="Q2674"/>
      <c r="R2674"/>
      <c r="S2674"/>
      <c r="T2674"/>
      <c r="U2674"/>
      <c r="V2674"/>
      <c r="W2674"/>
      <c r="X2674"/>
      <c r="Y2674"/>
    </row>
    <row r="2675" spans="10:25" ht="15" customHeight="1">
      <c r="J2675"/>
      <c r="K2675"/>
      <c r="L2675"/>
      <c r="M2675"/>
      <c r="N2675"/>
      <c r="O2675"/>
      <c r="P2675"/>
      <c r="Q2675"/>
      <c r="R2675"/>
      <c r="S2675"/>
      <c r="T2675"/>
      <c r="U2675"/>
      <c r="V2675"/>
      <c r="W2675"/>
      <c r="X2675"/>
      <c r="Y2675"/>
    </row>
    <row r="2676" spans="10:25" ht="15" customHeight="1">
      <c r="J2676"/>
      <c r="K2676"/>
      <c r="L2676"/>
      <c r="M2676"/>
      <c r="N2676"/>
      <c r="O2676"/>
      <c r="P2676"/>
      <c r="Q2676"/>
      <c r="R2676"/>
      <c r="S2676"/>
      <c r="T2676"/>
      <c r="U2676"/>
      <c r="V2676"/>
      <c r="W2676"/>
      <c r="X2676"/>
      <c r="Y2676"/>
    </row>
    <row r="2677" spans="10:25" ht="15" customHeight="1">
      <c r="J2677"/>
      <c r="K2677"/>
      <c r="L2677"/>
      <c r="M2677"/>
      <c r="N2677"/>
      <c r="O2677"/>
      <c r="P2677"/>
      <c r="Q2677"/>
      <c r="R2677"/>
      <c r="S2677"/>
      <c r="T2677"/>
      <c r="U2677"/>
      <c r="V2677"/>
      <c r="W2677"/>
      <c r="X2677"/>
      <c r="Y2677"/>
    </row>
    <row r="2678" spans="10:25" ht="15" customHeight="1">
      <c r="J2678"/>
      <c r="K2678"/>
      <c r="L2678"/>
      <c r="M2678"/>
      <c r="N2678"/>
      <c r="O2678"/>
      <c r="P2678"/>
      <c r="Q2678"/>
      <c r="R2678"/>
      <c r="S2678"/>
      <c r="T2678"/>
      <c r="U2678"/>
      <c r="V2678"/>
      <c r="W2678"/>
      <c r="X2678"/>
      <c r="Y2678"/>
    </row>
    <row r="2679" spans="10:25" ht="15" customHeight="1">
      <c r="J2679"/>
      <c r="K2679"/>
      <c r="L2679"/>
      <c r="M2679"/>
      <c r="N2679"/>
      <c r="O2679"/>
      <c r="P2679"/>
      <c r="Q2679"/>
      <c r="R2679"/>
      <c r="S2679"/>
      <c r="T2679"/>
      <c r="U2679"/>
      <c r="V2679"/>
      <c r="W2679"/>
      <c r="X2679"/>
      <c r="Y2679"/>
    </row>
    <row r="2680" spans="10:25" ht="15" customHeight="1">
      <c r="J2680"/>
      <c r="K2680"/>
      <c r="L2680"/>
      <c r="M2680"/>
      <c r="N2680"/>
      <c r="O2680"/>
      <c r="P2680"/>
      <c r="Q2680"/>
      <c r="R2680"/>
      <c r="S2680"/>
      <c r="T2680"/>
      <c r="U2680"/>
      <c r="V2680"/>
      <c r="W2680"/>
      <c r="X2680"/>
      <c r="Y2680"/>
    </row>
    <row r="2681" spans="10:25" ht="15" customHeight="1">
      <c r="J2681"/>
      <c r="K2681"/>
      <c r="L2681"/>
      <c r="M2681"/>
      <c r="N2681"/>
      <c r="O2681"/>
      <c r="P2681"/>
      <c r="Q2681"/>
      <c r="R2681"/>
      <c r="S2681"/>
      <c r="T2681"/>
      <c r="U2681"/>
      <c r="V2681"/>
      <c r="W2681"/>
      <c r="X2681"/>
      <c r="Y2681"/>
    </row>
    <row r="2682" spans="10:25" ht="15" customHeight="1">
      <c r="J2682"/>
      <c r="K2682"/>
      <c r="L2682"/>
      <c r="M2682"/>
      <c r="N2682"/>
      <c r="O2682"/>
      <c r="P2682"/>
      <c r="Q2682"/>
      <c r="R2682"/>
      <c r="S2682"/>
      <c r="T2682"/>
      <c r="U2682"/>
      <c r="V2682"/>
      <c r="W2682"/>
      <c r="X2682"/>
      <c r="Y2682"/>
    </row>
    <row r="2683" spans="10:25" ht="15" customHeight="1">
      <c r="J2683"/>
      <c r="K2683"/>
      <c r="L2683"/>
      <c r="M2683"/>
      <c r="N2683"/>
      <c r="O2683"/>
      <c r="P2683"/>
      <c r="Q2683"/>
      <c r="R2683"/>
      <c r="S2683"/>
      <c r="T2683"/>
      <c r="U2683"/>
      <c r="V2683"/>
      <c r="W2683"/>
      <c r="X2683"/>
      <c r="Y2683"/>
    </row>
    <row r="2684" spans="10:25" ht="15" customHeight="1">
      <c r="J2684"/>
      <c r="K2684"/>
      <c r="L2684"/>
      <c r="M2684"/>
      <c r="N2684"/>
      <c r="O2684"/>
      <c r="P2684"/>
      <c r="Q2684"/>
      <c r="R2684"/>
      <c r="S2684"/>
      <c r="T2684"/>
      <c r="U2684"/>
      <c r="V2684"/>
      <c r="W2684"/>
      <c r="X2684"/>
      <c r="Y2684"/>
    </row>
    <row r="2685" spans="10:25" ht="15" customHeight="1">
      <c r="J2685"/>
      <c r="K2685"/>
      <c r="L2685"/>
      <c r="M2685"/>
      <c r="N2685"/>
      <c r="O2685"/>
      <c r="P2685"/>
      <c r="Q2685"/>
      <c r="R2685"/>
      <c r="S2685"/>
      <c r="T2685"/>
      <c r="U2685"/>
      <c r="V2685"/>
      <c r="W2685"/>
      <c r="X2685"/>
      <c r="Y2685"/>
    </row>
    <row r="2686" spans="10:25" ht="15" customHeight="1">
      <c r="J2686"/>
      <c r="K2686"/>
      <c r="L2686"/>
      <c r="M2686"/>
      <c r="N2686"/>
      <c r="O2686"/>
      <c r="P2686"/>
      <c r="Q2686"/>
      <c r="R2686"/>
      <c r="S2686"/>
      <c r="T2686"/>
      <c r="U2686"/>
      <c r="V2686"/>
      <c r="W2686"/>
      <c r="X2686"/>
      <c r="Y2686"/>
    </row>
    <row r="2687" spans="10:25" ht="15" customHeight="1">
      <c r="J2687"/>
      <c r="K2687"/>
      <c r="L2687"/>
      <c r="M2687"/>
      <c r="N2687"/>
      <c r="O2687"/>
      <c r="P2687"/>
      <c r="Q2687"/>
      <c r="R2687"/>
      <c r="S2687"/>
      <c r="T2687"/>
      <c r="U2687"/>
      <c r="V2687"/>
      <c r="W2687"/>
      <c r="X2687"/>
      <c r="Y2687"/>
    </row>
    <row r="2688" spans="10:25" ht="15" customHeight="1">
      <c r="J2688"/>
      <c r="K2688"/>
      <c r="L2688"/>
      <c r="M2688"/>
      <c r="N2688"/>
      <c r="O2688"/>
      <c r="P2688"/>
      <c r="Q2688"/>
      <c r="R2688"/>
      <c r="S2688"/>
      <c r="T2688"/>
      <c r="U2688"/>
      <c r="V2688"/>
      <c r="W2688"/>
      <c r="X2688"/>
      <c r="Y2688"/>
    </row>
    <row r="2689" spans="10:25" ht="15" customHeight="1">
      <c r="J2689"/>
      <c r="K2689"/>
      <c r="L2689"/>
      <c r="M2689"/>
      <c r="N2689"/>
      <c r="O2689"/>
      <c r="P2689"/>
      <c r="Q2689"/>
      <c r="R2689"/>
      <c r="S2689"/>
      <c r="T2689"/>
      <c r="U2689"/>
      <c r="V2689"/>
      <c r="W2689"/>
      <c r="X2689"/>
      <c r="Y2689"/>
    </row>
    <row r="2690" spans="10:25" ht="15" customHeight="1">
      <c r="J2690"/>
      <c r="K2690"/>
      <c r="L2690"/>
      <c r="M2690"/>
      <c r="N2690"/>
      <c r="O2690"/>
      <c r="P2690"/>
      <c r="Q2690"/>
      <c r="R2690"/>
      <c r="S2690"/>
      <c r="T2690"/>
      <c r="U2690"/>
      <c r="V2690"/>
      <c r="W2690"/>
      <c r="X2690"/>
      <c r="Y2690"/>
    </row>
    <row r="2691" spans="10:25" ht="15" customHeight="1">
      <c r="J2691"/>
      <c r="K2691"/>
      <c r="L2691"/>
      <c r="M2691"/>
      <c r="N2691"/>
      <c r="O2691"/>
      <c r="P2691"/>
      <c r="Q2691"/>
      <c r="R2691"/>
      <c r="S2691"/>
      <c r="T2691"/>
      <c r="U2691"/>
      <c r="V2691"/>
      <c r="W2691"/>
      <c r="X2691"/>
      <c r="Y2691"/>
    </row>
    <row r="2692" spans="10:25" ht="15" customHeight="1">
      <c r="J2692"/>
      <c r="K2692"/>
      <c r="L2692"/>
      <c r="M2692"/>
      <c r="N2692"/>
      <c r="O2692"/>
      <c r="P2692"/>
      <c r="Q2692"/>
      <c r="R2692"/>
      <c r="S2692"/>
      <c r="T2692"/>
      <c r="U2692"/>
      <c r="V2692"/>
      <c r="W2692"/>
      <c r="X2692"/>
      <c r="Y2692"/>
    </row>
    <row r="2693" spans="10:25" ht="15" customHeight="1">
      <c r="J2693"/>
      <c r="K2693"/>
      <c r="L2693"/>
      <c r="M2693"/>
      <c r="N2693"/>
      <c r="O2693"/>
      <c r="P2693"/>
      <c r="Q2693"/>
      <c r="R2693"/>
      <c r="S2693"/>
      <c r="T2693"/>
      <c r="U2693"/>
      <c r="V2693"/>
      <c r="W2693"/>
      <c r="X2693"/>
      <c r="Y2693"/>
    </row>
    <row r="2694" spans="10:25" ht="15" customHeight="1">
      <c r="J2694"/>
      <c r="K2694"/>
      <c r="L2694"/>
      <c r="M2694"/>
      <c r="N2694"/>
      <c r="O2694"/>
      <c r="P2694"/>
      <c r="Q2694"/>
      <c r="R2694"/>
      <c r="S2694"/>
      <c r="T2694"/>
      <c r="U2694"/>
      <c r="V2694"/>
      <c r="W2694"/>
      <c r="X2694"/>
      <c r="Y2694"/>
    </row>
    <row r="2695" spans="10:25" ht="15" customHeight="1">
      <c r="J2695"/>
      <c r="K2695"/>
      <c r="L2695"/>
      <c r="M2695"/>
      <c r="N2695"/>
      <c r="O2695"/>
      <c r="P2695"/>
      <c r="Q2695"/>
      <c r="R2695"/>
      <c r="S2695"/>
      <c r="T2695"/>
      <c r="U2695"/>
      <c r="V2695"/>
      <c r="W2695"/>
      <c r="X2695"/>
      <c r="Y2695"/>
    </row>
    <row r="2696" spans="10:25" ht="15" customHeight="1">
      <c r="J2696"/>
      <c r="K2696"/>
      <c r="L2696"/>
      <c r="M2696"/>
      <c r="N2696"/>
      <c r="O2696"/>
      <c r="P2696"/>
      <c r="Q2696"/>
      <c r="R2696"/>
      <c r="S2696"/>
      <c r="T2696"/>
      <c r="U2696"/>
      <c r="V2696"/>
      <c r="W2696"/>
      <c r="X2696"/>
      <c r="Y2696"/>
    </row>
    <row r="2697" spans="10:25" ht="15" customHeight="1">
      <c r="J2697"/>
      <c r="K2697"/>
      <c r="L2697"/>
      <c r="M2697"/>
      <c r="N2697"/>
      <c r="O2697"/>
      <c r="P2697"/>
      <c r="Q2697"/>
      <c r="R2697"/>
      <c r="S2697"/>
      <c r="T2697"/>
      <c r="U2697"/>
      <c r="V2697"/>
      <c r="W2697"/>
      <c r="X2697"/>
      <c r="Y2697"/>
    </row>
    <row r="2698" spans="10:25" ht="15" customHeight="1">
      <c r="J2698"/>
      <c r="K2698"/>
      <c r="L2698"/>
      <c r="M2698"/>
      <c r="N2698"/>
      <c r="O2698"/>
      <c r="P2698"/>
      <c r="Q2698"/>
      <c r="R2698"/>
      <c r="S2698"/>
      <c r="T2698"/>
      <c r="U2698"/>
      <c r="V2698"/>
      <c r="W2698"/>
      <c r="X2698"/>
      <c r="Y2698"/>
    </row>
    <row r="2699" spans="10:25" ht="15" customHeight="1">
      <c r="J2699"/>
      <c r="K2699"/>
      <c r="L2699"/>
      <c r="M2699"/>
      <c r="N2699"/>
      <c r="O2699"/>
      <c r="P2699"/>
      <c r="Q2699"/>
      <c r="R2699"/>
      <c r="S2699"/>
      <c r="T2699"/>
      <c r="U2699"/>
      <c r="V2699"/>
      <c r="W2699"/>
      <c r="X2699"/>
      <c r="Y2699"/>
    </row>
    <row r="2700" spans="10:25" ht="15" customHeight="1">
      <c r="J2700"/>
      <c r="K2700"/>
      <c r="L2700"/>
      <c r="M2700"/>
      <c r="N2700"/>
      <c r="O2700"/>
      <c r="P2700"/>
      <c r="Q2700"/>
      <c r="R2700"/>
      <c r="S2700"/>
      <c r="T2700"/>
      <c r="U2700"/>
      <c r="V2700"/>
      <c r="W2700"/>
      <c r="X2700"/>
      <c r="Y2700"/>
    </row>
    <row r="2701" spans="10:25" ht="15" customHeight="1">
      <c r="J2701"/>
      <c r="K2701"/>
      <c r="L2701"/>
      <c r="M2701"/>
      <c r="N2701"/>
      <c r="O2701"/>
      <c r="P2701"/>
      <c r="Q2701"/>
      <c r="R2701"/>
      <c r="S2701"/>
      <c r="T2701"/>
      <c r="U2701"/>
      <c r="V2701"/>
      <c r="W2701"/>
      <c r="X2701"/>
      <c r="Y2701"/>
    </row>
    <row r="2702" spans="10:25" ht="15" customHeight="1">
      <c r="J2702"/>
      <c r="K2702"/>
      <c r="L2702"/>
      <c r="M2702"/>
      <c r="N2702"/>
      <c r="O2702"/>
      <c r="P2702"/>
      <c r="Q2702"/>
      <c r="R2702"/>
      <c r="S2702"/>
      <c r="T2702"/>
      <c r="U2702"/>
      <c r="V2702"/>
      <c r="W2702"/>
      <c r="X2702"/>
      <c r="Y2702"/>
    </row>
    <row r="2703" spans="10:25" ht="15" customHeight="1">
      <c r="J2703"/>
      <c r="K2703"/>
      <c r="L2703"/>
      <c r="M2703"/>
      <c r="N2703"/>
      <c r="O2703"/>
      <c r="P2703"/>
      <c r="Q2703"/>
      <c r="R2703"/>
      <c r="S2703"/>
      <c r="T2703"/>
      <c r="U2703"/>
      <c r="V2703"/>
      <c r="W2703"/>
      <c r="X2703"/>
      <c r="Y2703"/>
    </row>
    <row r="2704" spans="10:25" ht="15" customHeight="1">
      <c r="J2704"/>
      <c r="K2704"/>
      <c r="L2704"/>
      <c r="M2704"/>
      <c r="N2704"/>
      <c r="O2704"/>
      <c r="P2704"/>
      <c r="Q2704"/>
      <c r="R2704"/>
      <c r="S2704"/>
      <c r="T2704"/>
      <c r="U2704"/>
      <c r="V2704"/>
      <c r="W2704"/>
      <c r="X2704"/>
      <c r="Y2704"/>
    </row>
    <row r="2705" spans="10:25" ht="15" customHeight="1">
      <c r="J2705"/>
      <c r="K2705"/>
      <c r="L2705"/>
      <c r="M2705"/>
      <c r="N2705"/>
      <c r="O2705"/>
      <c r="P2705"/>
      <c r="Q2705"/>
      <c r="R2705"/>
      <c r="S2705"/>
      <c r="T2705"/>
      <c r="U2705"/>
      <c r="V2705"/>
      <c r="W2705"/>
      <c r="X2705"/>
      <c r="Y2705"/>
    </row>
  </sheetData>
  <conditionalFormatting sqref="Z94:AQ94 Z79:AQ80 Z72:AQ72 Z37:AQ37 Z729:AQ729">
    <cfRule type="cellIs" dxfId="194" priority="11" stopIfTrue="1" operator="notEqual">
      <formula>0</formula>
    </cfRule>
  </conditionalFormatting>
  <conditionalFormatting sqref="B7:B17">
    <cfRule type="cellIs" dxfId="193" priority="10" stopIfTrue="1" operator="notEqual">
      <formula>0</formula>
    </cfRule>
  </conditionalFormatting>
  <conditionalFormatting sqref="B546 A551:B573 A575:B609 A19:B94 A100:B108 A112:B126 A128:B131 A135:B175 A177:B537">
    <cfRule type="cellIs" dxfId="192" priority="9" stopIfTrue="1" operator="greaterThan">
      <formula>0</formula>
    </cfRule>
  </conditionalFormatting>
  <conditionalFormatting sqref="A740:B762">
    <cfRule type="cellIs" dxfId="191" priority="8" stopIfTrue="1" operator="greaterThan">
      <formula>0</formula>
    </cfRule>
  </conditionalFormatting>
  <conditionalFormatting sqref="A589:B609">
    <cfRule type="cellIs" dxfId="190" priority="7" stopIfTrue="1" operator="greaterThan">
      <formula>0</formula>
    </cfRule>
  </conditionalFormatting>
  <conditionalFormatting sqref="A149:B149">
    <cfRule type="cellIs" dxfId="189" priority="6" stopIfTrue="1" operator="greaterThan">
      <formula>0</formula>
    </cfRule>
  </conditionalFormatting>
  <conditionalFormatting sqref="A95:B99">
    <cfRule type="cellIs" dxfId="188" priority="5" stopIfTrue="1" operator="greaterThan">
      <formula>0</formula>
    </cfRule>
  </conditionalFormatting>
  <conditionalFormatting sqref="A127:B127">
    <cfRule type="cellIs" dxfId="187" priority="4" stopIfTrue="1" operator="greaterThan">
      <formula>0</formula>
    </cfRule>
  </conditionalFormatting>
  <conditionalFormatting sqref="A176:B176">
    <cfRule type="cellIs" dxfId="186" priority="3" stopIfTrue="1" operator="greaterThan">
      <formula>0</formula>
    </cfRule>
  </conditionalFormatting>
  <conditionalFormatting sqref="A109:B111">
    <cfRule type="cellIs" dxfId="185" priority="2" stopIfTrue="1" operator="greaterThan">
      <formula>0</formula>
    </cfRule>
  </conditionalFormatting>
  <conditionalFormatting sqref="A132:B134">
    <cfRule type="cellIs" dxfId="184" priority="1" stopIfTrue="1" operator="greaterThan">
      <formula>0</formula>
    </cfRule>
  </conditionalFormatting>
  <printOptions gridLines="1"/>
  <pageMargins left="0.2" right="0.2" top="1" bottom="1" header="0.5" footer="0.5"/>
  <pageSetup paperSize="17" scale="10" orientation="landscape" cellComments="asDisplayed" r:id="rId1"/>
  <headerFooter alignWithMargins="0">
    <oddFooter>&amp;F</oddFooter>
  </headerFooter>
  <drawing r:id="rId2"/>
  <legacyDrawing r:id="rId3"/>
</worksheet>
</file>

<file path=xl/worksheets/sheet3.xml><?xml version="1.0" encoding="utf-8"?>
<worksheet xmlns="http://schemas.openxmlformats.org/spreadsheetml/2006/main" xmlns:r="http://schemas.openxmlformats.org/officeDocument/2006/relationships">
  <sheetPr codeName="Sheet85"/>
  <dimension ref="A4:AO47"/>
  <sheetViews>
    <sheetView topLeftCell="A4" zoomScale="70" zoomScaleNormal="70" zoomScaleSheetLayoutView="55" workbookViewId="0">
      <selection activeCell="O13" sqref="O13"/>
    </sheetView>
  </sheetViews>
  <sheetFormatPr defaultColWidth="8.77734375" defaultRowHeight="15"/>
  <cols>
    <col min="1" max="1" width="22.88671875" customWidth="1"/>
    <col min="2" max="15" width="6.5546875" customWidth="1"/>
    <col min="16" max="20" width="5.109375" customWidth="1"/>
    <col min="21" max="21" width="24.33203125" customWidth="1"/>
    <col min="22" max="25" width="5.77734375" customWidth="1"/>
    <col min="26" max="26" width="5.6640625" bestFit="1" customWidth="1"/>
    <col min="27" max="41" width="5.77734375" customWidth="1"/>
  </cols>
  <sheetData>
    <row r="4" spans="1:41" ht="26.25">
      <c r="A4" s="41" t="s">
        <v>45</v>
      </c>
      <c r="B4" s="41"/>
      <c r="C4" s="41"/>
      <c r="D4" s="41"/>
      <c r="E4" s="41"/>
      <c r="F4" s="41"/>
      <c r="G4" s="41"/>
      <c r="H4" s="41"/>
      <c r="I4" s="41"/>
      <c r="J4" s="41"/>
      <c r="K4" s="41"/>
      <c r="L4" s="41"/>
      <c r="U4" s="41" t="s">
        <v>46</v>
      </c>
      <c r="V4" s="41"/>
      <c r="W4" s="41"/>
      <c r="X4" s="41"/>
      <c r="Y4" s="41"/>
      <c r="Z4" s="41"/>
      <c r="AA4" s="41"/>
      <c r="AB4" s="41"/>
      <c r="AC4" s="41"/>
      <c r="AD4" s="41"/>
      <c r="AE4" s="41"/>
      <c r="AF4" s="41"/>
      <c r="AG4" s="41"/>
      <c r="AH4" s="41"/>
      <c r="AI4" s="41"/>
      <c r="AJ4" s="41"/>
      <c r="AK4" s="41"/>
      <c r="AL4" s="41"/>
    </row>
    <row r="5" spans="1:41" ht="306" customHeight="1" thickBot="1">
      <c r="B5" s="42"/>
      <c r="C5" s="42"/>
      <c r="D5" s="42"/>
      <c r="E5" s="42"/>
      <c r="F5" s="42"/>
      <c r="G5" s="42"/>
      <c r="H5" s="42"/>
      <c r="I5" s="42"/>
      <c r="J5" s="42"/>
      <c r="K5" s="42"/>
      <c r="L5" s="42"/>
      <c r="V5" s="42"/>
      <c r="W5" s="42"/>
      <c r="X5" s="42"/>
      <c r="Y5" s="42"/>
      <c r="Z5" s="42"/>
      <c r="AA5" s="42"/>
      <c r="AB5" s="42"/>
      <c r="AC5" s="42"/>
      <c r="AD5" s="42"/>
      <c r="AE5" s="42"/>
      <c r="AF5" s="42"/>
      <c r="AG5" s="42"/>
      <c r="AH5" s="42"/>
      <c r="AI5" s="42"/>
      <c r="AJ5" s="42"/>
      <c r="AK5" s="42"/>
      <c r="AL5" s="42"/>
    </row>
    <row r="6" spans="1:41" ht="16.5" thickBot="1">
      <c r="A6" s="43" t="s">
        <v>47</v>
      </c>
      <c r="B6" s="44">
        <v>7.4999999999999997E-2</v>
      </c>
      <c r="C6" s="44">
        <v>7.4999999999999997E-2</v>
      </c>
      <c r="D6" s="44">
        <v>0.05</v>
      </c>
      <c r="E6" s="44">
        <v>0.05</v>
      </c>
      <c r="F6" s="45">
        <v>1.0396948288513426E-2</v>
      </c>
      <c r="G6" s="45">
        <v>9.7019210479738875E-3</v>
      </c>
      <c r="H6" s="45">
        <v>2.9731010876221962E-2</v>
      </c>
      <c r="I6" s="45">
        <v>3.0414967190530561E-2</v>
      </c>
      <c r="J6" s="45">
        <v>5.0190515602771969E-2</v>
      </c>
      <c r="K6" s="45">
        <v>5.0362258533846224E-2</v>
      </c>
      <c r="L6" s="45">
        <v>4.9673985201569251E-2</v>
      </c>
      <c r="M6" s="45">
        <v>4.9648467336135108E-2</v>
      </c>
      <c r="N6" s="45">
        <v>5.0313065476385421E-2</v>
      </c>
      <c r="O6" s="45">
        <v>4.9652420552365149E-2</v>
      </c>
      <c r="U6" s="43" t="s">
        <v>47</v>
      </c>
      <c r="V6" s="44">
        <v>7.4999999999999997E-2</v>
      </c>
      <c r="W6" s="44">
        <v>7.4999999999999997E-2</v>
      </c>
      <c r="X6" s="44">
        <v>0.05</v>
      </c>
      <c r="Y6" s="44">
        <v>0.05</v>
      </c>
      <c r="Z6" s="45">
        <v>1.0396948288513426E-2</v>
      </c>
      <c r="AA6" s="45">
        <v>9.7019210479738875E-3</v>
      </c>
      <c r="AB6" s="45">
        <v>2.9731010876221962E-2</v>
      </c>
      <c r="AC6" s="45">
        <v>3.0414967190530561E-2</v>
      </c>
      <c r="AD6" s="45">
        <v>5.0190515602771969E-2</v>
      </c>
      <c r="AE6" s="45">
        <v>5.0362258533846224E-2</v>
      </c>
      <c r="AF6" s="45">
        <v>4.9673985201569251E-2</v>
      </c>
      <c r="AG6" s="45">
        <v>4.9648467336135108E-2</v>
      </c>
      <c r="AH6" s="45">
        <v>5.0313065476385421E-2</v>
      </c>
      <c r="AI6" s="45">
        <v>4.9652420552365149E-2</v>
      </c>
      <c r="AJ6" s="45">
        <v>5.867485842646538E-3</v>
      </c>
      <c r="AK6" s="45">
        <v>0.43913237012188788</v>
      </c>
      <c r="AL6" s="45">
        <v>0.1832197801633185</v>
      </c>
      <c r="AM6" s="45">
        <v>8.1710329427070655E-2</v>
      </c>
      <c r="AN6" s="45">
        <v>-0.14407978534876431</v>
      </c>
      <c r="AO6" s="45">
        <v>-5.2874559318983383E-2</v>
      </c>
    </row>
    <row r="7" spans="1:41" ht="16.5" thickBot="1">
      <c r="A7" s="46" t="s">
        <v>48</v>
      </c>
      <c r="B7" s="47">
        <v>1.6088643</v>
      </c>
      <c r="C7" s="47">
        <v>1.7043821000000001</v>
      </c>
      <c r="D7" s="47">
        <v>1.8644019999999999</v>
      </c>
      <c r="E7" s="48">
        <v>1.8524095999999999</v>
      </c>
      <c r="F7" s="48">
        <v>1.75</v>
      </c>
      <c r="G7" s="48">
        <v>1.7500000000000002</v>
      </c>
      <c r="H7" s="48">
        <v>1.7499999999999998</v>
      </c>
      <c r="I7" s="48">
        <v>1.7500000000000002</v>
      </c>
      <c r="J7" s="48">
        <v>1.7500000000000002</v>
      </c>
      <c r="K7" s="48">
        <v>1.7500000000000002</v>
      </c>
      <c r="L7" s="48">
        <v>1.75</v>
      </c>
      <c r="M7" s="48">
        <v>1.7499999999999998</v>
      </c>
      <c r="N7" s="48">
        <v>1.75</v>
      </c>
      <c r="O7" s="48">
        <v>1.7500000000000002</v>
      </c>
      <c r="U7" s="46" t="s">
        <v>48</v>
      </c>
      <c r="V7" s="47">
        <v>1.6088643</v>
      </c>
      <c r="W7" s="47">
        <v>1.7043821000000001</v>
      </c>
      <c r="X7" s="47">
        <v>1.8644019999999999</v>
      </c>
      <c r="Y7" s="48">
        <v>1.8524095999999999</v>
      </c>
      <c r="Z7" s="48">
        <v>1.75</v>
      </c>
      <c r="AA7" s="48">
        <v>1.7500000000000002</v>
      </c>
      <c r="AB7" s="48">
        <v>1.7499999999999998</v>
      </c>
      <c r="AC7" s="48">
        <v>1.7500000000000002</v>
      </c>
      <c r="AD7" s="48">
        <v>1.7500000000000002</v>
      </c>
      <c r="AE7" s="48">
        <v>1.7500000000000002</v>
      </c>
      <c r="AF7" s="48">
        <v>1.75</v>
      </c>
      <c r="AG7" s="48">
        <v>1.7499999999999998</v>
      </c>
      <c r="AH7" s="48">
        <v>1.75</v>
      </c>
      <c r="AI7" s="48">
        <v>1.7500000000000002</v>
      </c>
      <c r="AJ7" s="48">
        <v>1.7499999999999996</v>
      </c>
      <c r="AK7" s="48">
        <v>1.75</v>
      </c>
      <c r="AL7" s="48">
        <v>1.7499999999999996</v>
      </c>
      <c r="AM7" s="48">
        <v>1.7500000000000004</v>
      </c>
      <c r="AN7" s="48">
        <v>1.7500000000000002</v>
      </c>
      <c r="AO7" s="48">
        <v>1.7499999999999996</v>
      </c>
    </row>
    <row r="8" spans="1:41" ht="16.5" thickBot="1">
      <c r="A8" s="46" t="s">
        <v>49</v>
      </c>
      <c r="B8" s="47"/>
      <c r="C8" s="47"/>
      <c r="D8" s="47"/>
      <c r="E8" s="49">
        <v>220</v>
      </c>
      <c r="F8" s="49">
        <v>250.00000000000009</v>
      </c>
      <c r="G8" s="49">
        <v>250</v>
      </c>
      <c r="H8" s="49">
        <v>256.75000000000011</v>
      </c>
      <c r="I8" s="49">
        <v>263.68200000000002</v>
      </c>
      <c r="J8" s="49">
        <v>270.80099999999999</v>
      </c>
      <c r="K8" s="49">
        <v>278.113</v>
      </c>
      <c r="L8" s="49">
        <v>285.6219999999999</v>
      </c>
      <c r="M8" s="49">
        <v>293.3337939999999</v>
      </c>
      <c r="N8" s="49">
        <v>301.25380643799991</v>
      </c>
      <c r="O8" s="49">
        <v>309.38765921182551</v>
      </c>
      <c r="U8" s="46"/>
      <c r="V8" s="47"/>
      <c r="W8" s="47"/>
      <c r="X8" s="47"/>
      <c r="Y8" s="48"/>
      <c r="Z8" s="48"/>
      <c r="AA8" s="48"/>
      <c r="AB8" s="48"/>
      <c r="AC8" s="48"/>
      <c r="AD8" s="48"/>
      <c r="AE8" s="48"/>
      <c r="AF8" s="48"/>
      <c r="AG8" s="48"/>
      <c r="AH8" s="48"/>
      <c r="AI8" s="48"/>
      <c r="AJ8" s="48"/>
      <c r="AK8" s="48"/>
      <c r="AL8" s="48"/>
      <c r="AM8" s="48"/>
      <c r="AN8" s="48"/>
      <c r="AO8" s="48"/>
    </row>
    <row r="9" spans="1:41" ht="16.5" thickBot="1">
      <c r="A9" s="46" t="s">
        <v>50</v>
      </c>
      <c r="B9" s="50">
        <v>1.4781337485054165</v>
      </c>
      <c r="C9" s="50">
        <v>1.8084683795801964</v>
      </c>
      <c r="D9" s="50">
        <v>2.2997186441694262</v>
      </c>
      <c r="E9" s="51">
        <v>1.7</v>
      </c>
      <c r="F9" s="51">
        <v>1.96</v>
      </c>
      <c r="G9" s="51">
        <v>1.95</v>
      </c>
      <c r="H9" s="51">
        <v>1.87</v>
      </c>
      <c r="I9" s="51">
        <v>1.86</v>
      </c>
      <c r="J9" s="51">
        <v>1.96</v>
      </c>
      <c r="K9" s="51">
        <v>2.13</v>
      </c>
      <c r="L9" s="51">
        <v>2.33</v>
      </c>
      <c r="M9" s="51">
        <v>2.4700000000000002</v>
      </c>
      <c r="N9" s="51">
        <v>2.58</v>
      </c>
      <c r="O9" s="51">
        <v>2.73</v>
      </c>
      <c r="U9" s="46" t="s">
        <v>50</v>
      </c>
      <c r="V9" s="50">
        <v>1.4781337485054165</v>
      </c>
      <c r="W9" s="50">
        <v>1.8084683795801964</v>
      </c>
      <c r="X9" s="50">
        <v>2.2997186441694262</v>
      </c>
      <c r="Y9" s="51">
        <v>1.7</v>
      </c>
      <c r="Z9" s="51">
        <v>1.96</v>
      </c>
      <c r="AA9" s="51">
        <v>1.95</v>
      </c>
      <c r="AB9" s="51">
        <v>1.87</v>
      </c>
      <c r="AC9" s="51">
        <v>1.86</v>
      </c>
      <c r="AD9" s="51">
        <v>1.96</v>
      </c>
      <c r="AE9" s="51">
        <v>2.13</v>
      </c>
      <c r="AF9" s="51">
        <v>2.33</v>
      </c>
      <c r="AG9" s="51">
        <v>2.4700000000000002</v>
      </c>
      <c r="AH9" s="51">
        <v>2.58</v>
      </c>
      <c r="AI9" s="51">
        <v>2.73</v>
      </c>
      <c r="AJ9" s="51">
        <v>2.85</v>
      </c>
      <c r="AK9" s="51">
        <v>3.99</v>
      </c>
      <c r="AL9" s="51">
        <v>6.22</v>
      </c>
      <c r="AM9" s="51">
        <v>7.44</v>
      </c>
      <c r="AN9" s="51">
        <v>8.5299999999999994</v>
      </c>
      <c r="AO9" s="51">
        <v>5.58</v>
      </c>
    </row>
    <row r="10" spans="1:41" ht="16.5" thickBot="1">
      <c r="A10" s="46" t="s">
        <v>51</v>
      </c>
      <c r="B10" s="50">
        <v>1.0303964746616303</v>
      </c>
      <c r="C10" s="50">
        <v>1.3061069801379774</v>
      </c>
      <c r="D10" s="50">
        <v>1.7677178784247245</v>
      </c>
      <c r="E10" s="51">
        <v>1.21</v>
      </c>
      <c r="F10" s="51">
        <v>1.6</v>
      </c>
      <c r="G10" s="51">
        <v>1.58</v>
      </c>
      <c r="H10" s="51">
        <v>1.47</v>
      </c>
      <c r="I10" s="51">
        <v>1.47</v>
      </c>
      <c r="J10" s="51">
        <v>1.51</v>
      </c>
      <c r="K10" s="51">
        <v>1.49</v>
      </c>
      <c r="L10" s="51">
        <v>1.47</v>
      </c>
      <c r="M10" s="51">
        <v>1.42</v>
      </c>
      <c r="N10" s="51">
        <v>1.39</v>
      </c>
      <c r="O10" s="51">
        <v>1.37</v>
      </c>
      <c r="U10" s="46" t="s">
        <v>51</v>
      </c>
      <c r="V10" s="50">
        <v>1.0303964746616303</v>
      </c>
      <c r="W10" s="50">
        <v>1.3061069801379774</v>
      </c>
      <c r="X10" s="50">
        <v>1.7677178784247245</v>
      </c>
      <c r="Y10" s="51">
        <v>1.21</v>
      </c>
      <c r="Z10" s="51">
        <v>1.6</v>
      </c>
      <c r="AA10" s="51">
        <v>1.58</v>
      </c>
      <c r="AB10" s="51">
        <v>1.47</v>
      </c>
      <c r="AC10" s="51">
        <v>1.47</v>
      </c>
      <c r="AD10" s="51">
        <v>1.51</v>
      </c>
      <c r="AE10" s="51">
        <v>1.49</v>
      </c>
      <c r="AF10" s="51">
        <v>1.47</v>
      </c>
      <c r="AG10" s="51">
        <v>1.42</v>
      </c>
      <c r="AH10" s="51">
        <v>1.39</v>
      </c>
      <c r="AI10" s="51">
        <v>1.37</v>
      </c>
      <c r="AJ10" s="51">
        <v>1.33</v>
      </c>
      <c r="AK10" s="51">
        <v>1.79</v>
      </c>
      <c r="AL10" s="51">
        <v>2.72</v>
      </c>
      <c r="AM10" s="51">
        <v>3.18</v>
      </c>
      <c r="AN10" s="51">
        <v>3.29</v>
      </c>
      <c r="AO10" s="51">
        <v>2.5</v>
      </c>
    </row>
    <row r="11" spans="1:41" ht="16.5" thickBot="1">
      <c r="A11" s="46" t="s">
        <v>52</v>
      </c>
      <c r="B11" s="52">
        <v>45</v>
      </c>
      <c r="C11" s="52">
        <v>45</v>
      </c>
      <c r="D11" s="52">
        <v>54.953175790000003</v>
      </c>
      <c r="E11" s="53">
        <v>125</v>
      </c>
      <c r="F11" s="53">
        <v>150.00000000000009</v>
      </c>
      <c r="G11" s="53">
        <v>150</v>
      </c>
      <c r="H11" s="53">
        <v>154.05000000000007</v>
      </c>
      <c r="I11" s="53">
        <v>158.20920000000004</v>
      </c>
      <c r="J11" s="53">
        <v>162.48060000000001</v>
      </c>
      <c r="K11" s="53">
        <v>166.86779999999999</v>
      </c>
      <c r="L11" s="53">
        <v>171.37319999999991</v>
      </c>
      <c r="M11" s="53">
        <v>176.0002763999999</v>
      </c>
      <c r="N11" s="53">
        <v>180.75228386279991</v>
      </c>
      <c r="O11" s="53">
        <v>185.63259552709548</v>
      </c>
      <c r="U11" s="46" t="s">
        <v>53</v>
      </c>
      <c r="V11" s="52">
        <v>0</v>
      </c>
      <c r="W11" s="52">
        <v>0</v>
      </c>
      <c r="X11" s="52">
        <v>54.953175790000003</v>
      </c>
      <c r="Y11" s="53">
        <v>125</v>
      </c>
      <c r="Z11" s="53">
        <v>225.00000000000009</v>
      </c>
      <c r="AA11" s="53">
        <v>190</v>
      </c>
      <c r="AB11" s="53">
        <v>154.05000000000007</v>
      </c>
      <c r="AC11" s="53">
        <v>158.20920000000004</v>
      </c>
      <c r="AD11" s="53">
        <v>162.48060000000001</v>
      </c>
      <c r="AE11" s="53">
        <v>166.86779999999999</v>
      </c>
      <c r="AF11" s="53">
        <v>171.37319999999991</v>
      </c>
      <c r="AG11" s="53">
        <v>176.0002763999999</v>
      </c>
      <c r="AH11" s="53">
        <v>180.75228386279991</v>
      </c>
      <c r="AI11" s="53">
        <v>185.63259552709548</v>
      </c>
      <c r="AJ11" s="53">
        <v>190.64467560632701</v>
      </c>
      <c r="AK11" s="53">
        <v>225.3279111532928</v>
      </c>
      <c r="AL11" s="53">
        <v>241.57034066109807</v>
      </c>
      <c r="AM11" s="53">
        <v>254.80554387001843</v>
      </c>
      <c r="AN11" s="53">
        <v>234.90377122014584</v>
      </c>
      <c r="AO11" s="53">
        <v>230.54546486829247</v>
      </c>
    </row>
    <row r="12" spans="1:41" ht="16.5" thickBot="1">
      <c r="A12" s="46" t="s">
        <v>54</v>
      </c>
      <c r="B12" s="52"/>
      <c r="C12" s="52"/>
      <c r="D12" s="52"/>
      <c r="E12" s="53">
        <v>0</v>
      </c>
      <c r="F12" s="53">
        <v>75</v>
      </c>
      <c r="G12" s="53">
        <v>40</v>
      </c>
      <c r="H12" s="53">
        <v>0</v>
      </c>
      <c r="I12" s="53">
        <v>0</v>
      </c>
      <c r="J12" s="53">
        <v>0</v>
      </c>
      <c r="K12" s="53">
        <v>0</v>
      </c>
      <c r="L12" s="53">
        <v>0</v>
      </c>
      <c r="M12" s="53">
        <v>0</v>
      </c>
      <c r="N12" s="53">
        <v>0</v>
      </c>
      <c r="O12" s="53">
        <v>0</v>
      </c>
      <c r="U12" s="46"/>
      <c r="V12" s="52"/>
      <c r="W12" s="52"/>
      <c r="X12" s="52"/>
      <c r="Y12" s="53"/>
      <c r="Z12" s="53"/>
      <c r="AA12" s="53"/>
      <c r="AB12" s="53"/>
      <c r="AC12" s="53"/>
      <c r="AD12" s="53"/>
      <c r="AE12" s="53"/>
      <c r="AF12" s="53"/>
      <c r="AG12" s="53"/>
      <c r="AH12" s="53"/>
      <c r="AI12" s="53"/>
      <c r="AJ12" s="53"/>
      <c r="AK12" s="53"/>
      <c r="AL12" s="53"/>
      <c r="AM12" s="53"/>
      <c r="AN12" s="53"/>
      <c r="AO12" s="53"/>
    </row>
    <row r="13" spans="1:41" ht="16.5" thickBot="1">
      <c r="A13" s="46" t="s">
        <v>55</v>
      </c>
      <c r="B13" s="52"/>
      <c r="C13" s="52"/>
      <c r="D13" s="52"/>
      <c r="E13" s="53">
        <v>0</v>
      </c>
      <c r="F13" s="53">
        <v>0</v>
      </c>
      <c r="G13" s="53">
        <v>5.1202144532535039</v>
      </c>
      <c r="H13" s="53">
        <v>14.758475972556997</v>
      </c>
      <c r="I13" s="53">
        <v>24.34468381180649</v>
      </c>
      <c r="J13" s="53">
        <v>45.611782838416993</v>
      </c>
      <c r="K13" s="53">
        <v>91.179276967832223</v>
      </c>
      <c r="L13" s="53">
        <v>147.6295440353185</v>
      </c>
      <c r="M13" s="53">
        <v>203.78913159919989</v>
      </c>
      <c r="N13" s="53">
        <v>259.49344887826027</v>
      </c>
      <c r="O13" s="53">
        <v>301.9732823301793</v>
      </c>
      <c r="U13" s="46" t="s">
        <v>56</v>
      </c>
      <c r="V13" s="52"/>
      <c r="W13" s="52"/>
      <c r="X13" s="52"/>
      <c r="Y13" s="53"/>
      <c r="Z13" s="53"/>
      <c r="AA13" s="53"/>
      <c r="AB13" s="53"/>
      <c r="AC13" s="53"/>
      <c r="AD13" s="53"/>
      <c r="AE13" s="53"/>
      <c r="AF13" s="53"/>
      <c r="AG13" s="53"/>
      <c r="AH13" s="53"/>
      <c r="AI13" s="53"/>
      <c r="AJ13" s="53"/>
      <c r="AK13" s="53"/>
      <c r="AL13" s="53"/>
      <c r="AM13" s="53"/>
      <c r="AN13" s="53"/>
      <c r="AO13" s="53"/>
    </row>
    <row r="14" spans="1:41" ht="16.5" thickBot="1">
      <c r="A14" s="46" t="s">
        <v>56</v>
      </c>
      <c r="B14" s="52"/>
      <c r="C14" s="52"/>
      <c r="D14" s="52"/>
      <c r="E14" s="53">
        <v>220</v>
      </c>
      <c r="F14" s="53">
        <v>0</v>
      </c>
      <c r="G14" s="53">
        <v>0</v>
      </c>
      <c r="H14" s="53">
        <v>0</v>
      </c>
      <c r="I14" s="53">
        <v>0</v>
      </c>
      <c r="J14" s="53">
        <v>0</v>
      </c>
      <c r="K14" s="53">
        <v>0</v>
      </c>
      <c r="L14" s="53">
        <v>0</v>
      </c>
      <c r="M14" s="53">
        <v>0</v>
      </c>
      <c r="N14" s="53">
        <v>0</v>
      </c>
      <c r="O14" s="53">
        <v>0</v>
      </c>
      <c r="U14" s="46" t="s">
        <v>56</v>
      </c>
      <c r="V14" s="52">
        <v>0</v>
      </c>
      <c r="W14" s="52">
        <v>0</v>
      </c>
      <c r="X14" s="52">
        <v>0</v>
      </c>
      <c r="Y14" s="53">
        <v>220</v>
      </c>
      <c r="Z14" s="53">
        <v>0</v>
      </c>
      <c r="AA14" s="53">
        <v>0</v>
      </c>
      <c r="AB14" s="53">
        <v>0</v>
      </c>
      <c r="AC14" s="53">
        <v>0</v>
      </c>
      <c r="AD14" s="53">
        <v>0</v>
      </c>
      <c r="AE14" s="53">
        <v>0</v>
      </c>
      <c r="AF14" s="53">
        <v>0</v>
      </c>
      <c r="AG14" s="53">
        <v>0</v>
      </c>
      <c r="AH14" s="53">
        <v>0</v>
      </c>
      <c r="AI14" s="53">
        <v>0</v>
      </c>
      <c r="AJ14" s="53">
        <v>0</v>
      </c>
      <c r="AK14" s="53">
        <v>0</v>
      </c>
      <c r="AL14" s="53">
        <v>0</v>
      </c>
      <c r="AM14" s="53">
        <v>0</v>
      </c>
      <c r="AN14" s="53">
        <v>0</v>
      </c>
      <c r="AO14" s="53">
        <v>0</v>
      </c>
    </row>
    <row r="15" spans="1:41">
      <c r="A15" s="54" t="s">
        <v>57</v>
      </c>
      <c r="U15" s="54" t="s">
        <v>57</v>
      </c>
    </row>
    <row r="16" spans="1:41">
      <c r="A16" s="55" t="s">
        <v>58</v>
      </c>
      <c r="U16" s="54"/>
    </row>
    <row r="17" spans="1:41">
      <c r="A17" s="55" t="s">
        <v>59</v>
      </c>
      <c r="U17" s="54"/>
    </row>
    <row r="18" spans="1:41" ht="15.75" thickBot="1"/>
    <row r="19" spans="1:41" ht="16.5" thickBot="1">
      <c r="A19" s="46" t="s">
        <v>60</v>
      </c>
      <c r="B19" s="52">
        <v>0</v>
      </c>
      <c r="C19" s="52">
        <v>0</v>
      </c>
      <c r="D19" s="52">
        <v>0</v>
      </c>
      <c r="E19" s="53">
        <v>17.829772160000001</v>
      </c>
      <c r="F19" s="53">
        <v>20</v>
      </c>
      <c r="G19" s="53">
        <v>20</v>
      </c>
      <c r="H19" s="53">
        <v>20</v>
      </c>
      <c r="I19" s="53">
        <v>20</v>
      </c>
      <c r="J19" s="53">
        <v>20</v>
      </c>
      <c r="K19" s="53">
        <v>20</v>
      </c>
      <c r="L19" s="53">
        <v>20</v>
      </c>
      <c r="M19" s="53">
        <v>20</v>
      </c>
      <c r="N19" s="53">
        <v>20</v>
      </c>
      <c r="O19" s="53">
        <v>20</v>
      </c>
      <c r="U19" s="46" t="s">
        <v>60</v>
      </c>
      <c r="V19" s="52">
        <v>0</v>
      </c>
      <c r="W19" s="52">
        <v>0</v>
      </c>
      <c r="X19" s="52">
        <v>0</v>
      </c>
      <c r="Y19" s="53">
        <v>17.829772160000001</v>
      </c>
      <c r="Z19" s="53">
        <v>20</v>
      </c>
      <c r="AA19" s="53">
        <v>20</v>
      </c>
      <c r="AB19" s="53">
        <v>20</v>
      </c>
      <c r="AC19" s="53">
        <v>20</v>
      </c>
      <c r="AD19" s="53">
        <v>20</v>
      </c>
      <c r="AE19" s="53">
        <v>20</v>
      </c>
      <c r="AF19" s="53">
        <v>20</v>
      </c>
      <c r="AG19" s="53">
        <v>20</v>
      </c>
      <c r="AH19" s="53">
        <v>20</v>
      </c>
      <c r="AI19" s="53">
        <v>20</v>
      </c>
      <c r="AJ19" s="53">
        <v>20</v>
      </c>
      <c r="AK19" s="53">
        <v>20</v>
      </c>
      <c r="AL19" s="53">
        <v>20</v>
      </c>
      <c r="AM19" s="53">
        <v>20</v>
      </c>
      <c r="AN19" s="53">
        <v>20</v>
      </c>
      <c r="AO19" s="53">
        <v>20</v>
      </c>
    </row>
    <row r="20" spans="1:41" ht="16.5" thickBot="1">
      <c r="A20" s="46" t="s">
        <v>61</v>
      </c>
      <c r="B20" s="52">
        <v>0</v>
      </c>
      <c r="C20" s="52">
        <v>0</v>
      </c>
      <c r="D20" s="52">
        <v>0</v>
      </c>
      <c r="E20" s="53">
        <v>34.602299899999998</v>
      </c>
      <c r="F20" s="53">
        <v>42.160117654461438</v>
      </c>
      <c r="G20" s="53">
        <v>41.654767594064495</v>
      </c>
      <c r="H20" s="53">
        <v>39.83435959667608</v>
      </c>
      <c r="I20" s="53">
        <v>39.293306308930916</v>
      </c>
      <c r="J20" s="53">
        <v>38.549791054911751</v>
      </c>
      <c r="K20" s="53">
        <v>28.657631562348261</v>
      </c>
      <c r="L20" s="53">
        <v>28.199555430457181</v>
      </c>
      <c r="M20" s="53">
        <v>28.414991677122607</v>
      </c>
      <c r="N20" s="53">
        <v>25.816664172261735</v>
      </c>
      <c r="O20" s="53">
        <v>25.946291942715117</v>
      </c>
      <c r="U20" s="46" t="s">
        <v>61</v>
      </c>
      <c r="V20" s="52">
        <v>0</v>
      </c>
      <c r="W20" s="52">
        <v>0</v>
      </c>
      <c r="X20" s="52">
        <v>0</v>
      </c>
      <c r="Y20" s="53">
        <v>34.602299899999998</v>
      </c>
      <c r="Z20" s="53">
        <v>42.160117654461438</v>
      </c>
      <c r="AA20" s="53">
        <v>41.654767594064495</v>
      </c>
      <c r="AB20" s="53">
        <v>39.83435959667608</v>
      </c>
      <c r="AC20" s="53">
        <v>39.293306308930916</v>
      </c>
      <c r="AD20" s="53">
        <v>38.549791054911751</v>
      </c>
      <c r="AE20" s="53">
        <v>28.657631562348261</v>
      </c>
      <c r="AF20" s="53">
        <v>28.199555430457181</v>
      </c>
      <c r="AG20" s="53">
        <v>28.414991677122607</v>
      </c>
      <c r="AH20" s="53">
        <v>25.816664172261735</v>
      </c>
      <c r="AI20" s="53">
        <v>25.946291942715117</v>
      </c>
      <c r="AJ20" s="53">
        <v>31.494692033627807</v>
      </c>
      <c r="AK20" s="53">
        <v>34.532714793614197</v>
      </c>
      <c r="AL20" s="53">
        <v>31.805374273919028</v>
      </c>
      <c r="AM20" s="53">
        <v>32.097744537205799</v>
      </c>
      <c r="AN20" s="53">
        <v>27.20128505979736</v>
      </c>
      <c r="AO20" s="53">
        <v>15.772339269069604</v>
      </c>
    </row>
    <row r="21" spans="1:41" ht="12.6" customHeight="1" thickBot="1">
      <c r="A21" s="46" t="s">
        <v>62</v>
      </c>
      <c r="B21" s="52">
        <v>0</v>
      </c>
      <c r="C21" s="52">
        <v>0</v>
      </c>
      <c r="D21" s="52">
        <v>0</v>
      </c>
      <c r="E21" s="53">
        <v>36.463714810000013</v>
      </c>
      <c r="F21" s="53">
        <v>69.269619860991256</v>
      </c>
      <c r="G21" s="53">
        <v>64.58710591979299</v>
      </c>
      <c r="H21" s="53">
        <v>57.735006808225194</v>
      </c>
      <c r="I21" s="53">
        <v>54.915360292394809</v>
      </c>
      <c r="J21" s="53">
        <v>56.467329908845073</v>
      </c>
      <c r="K21" s="53">
        <v>57.858047408728545</v>
      </c>
      <c r="L21" s="53">
        <v>58.91730730513455</v>
      </c>
      <c r="M21" s="53">
        <v>60.234397662097166</v>
      </c>
      <c r="N21" s="53">
        <v>61.709807541812424</v>
      </c>
      <c r="O21" s="53">
        <v>63.228322036678904</v>
      </c>
      <c r="U21" s="46" t="s">
        <v>62</v>
      </c>
      <c r="V21" s="52">
        <v>0</v>
      </c>
      <c r="W21" s="52">
        <v>0</v>
      </c>
      <c r="X21" s="52">
        <v>0</v>
      </c>
      <c r="Y21" s="53">
        <v>36.463714810000013</v>
      </c>
      <c r="Z21" s="53">
        <v>69.269619860991256</v>
      </c>
      <c r="AA21" s="53">
        <v>64.58710591979299</v>
      </c>
      <c r="AB21" s="53">
        <v>57.735006808225194</v>
      </c>
      <c r="AC21" s="53">
        <v>54.915360292394809</v>
      </c>
      <c r="AD21" s="53">
        <v>56.467329908845073</v>
      </c>
      <c r="AE21" s="53">
        <v>57.858047408728545</v>
      </c>
      <c r="AF21" s="53">
        <v>58.91730730513455</v>
      </c>
      <c r="AG21" s="53">
        <v>60.234397662097166</v>
      </c>
      <c r="AH21" s="53">
        <v>61.709807541812424</v>
      </c>
      <c r="AI21" s="53">
        <v>63.228322036678904</v>
      </c>
      <c r="AJ21" s="53">
        <v>64.791388088608088</v>
      </c>
      <c r="AK21" s="53">
        <v>64.297887764040865</v>
      </c>
      <c r="AL21" s="53">
        <v>65.22050877580233</v>
      </c>
      <c r="AM21" s="53">
        <v>66.882067212633132</v>
      </c>
      <c r="AN21" s="53">
        <v>68.594720689839392</v>
      </c>
      <c r="AO21" s="53">
        <v>70.360228853639143</v>
      </c>
    </row>
    <row r="23" spans="1:41">
      <c r="A23" s="56" t="s">
        <v>63</v>
      </c>
      <c r="U23" s="56" t="s">
        <v>63</v>
      </c>
    </row>
    <row r="25" spans="1:41" s="57" customFormat="1">
      <c r="B25" s="57">
        <v>2011</v>
      </c>
      <c r="C25" s="57">
        <v>2012</v>
      </c>
      <c r="D25" s="57">
        <v>2013</v>
      </c>
      <c r="E25" s="57">
        <v>2014</v>
      </c>
      <c r="F25" s="57">
        <v>2015</v>
      </c>
      <c r="G25" s="57">
        <v>2016</v>
      </c>
      <c r="H25" s="57">
        <v>2017</v>
      </c>
      <c r="I25" s="57">
        <v>2018</v>
      </c>
      <c r="J25" s="57">
        <v>2019</v>
      </c>
      <c r="K25" s="57">
        <v>2020</v>
      </c>
      <c r="L25" s="57">
        <v>2021</v>
      </c>
      <c r="M25" s="57">
        <v>2022</v>
      </c>
      <c r="N25" s="57">
        <v>2023</v>
      </c>
      <c r="O25" s="57">
        <v>2024</v>
      </c>
      <c r="V25" s="57">
        <v>2011</v>
      </c>
      <c r="W25" s="57">
        <v>2012</v>
      </c>
      <c r="X25" s="57">
        <v>2013</v>
      </c>
      <c r="Y25" s="57">
        <v>2014</v>
      </c>
      <c r="Z25" s="57">
        <v>2015</v>
      </c>
      <c r="AA25" s="57">
        <v>2016</v>
      </c>
      <c r="AB25" s="57">
        <v>2017</v>
      </c>
      <c r="AC25" s="57">
        <v>2018</v>
      </c>
      <c r="AD25" s="57">
        <v>2019</v>
      </c>
      <c r="AE25" s="57">
        <v>2020</v>
      </c>
      <c r="AF25" s="57">
        <v>2021</v>
      </c>
      <c r="AG25" s="57">
        <v>2022</v>
      </c>
      <c r="AH25" s="57">
        <v>2023</v>
      </c>
      <c r="AI25" s="57">
        <v>2024</v>
      </c>
      <c r="AJ25" s="57">
        <v>2025</v>
      </c>
      <c r="AK25" s="57">
        <v>2026</v>
      </c>
      <c r="AL25" s="57">
        <v>2027</v>
      </c>
      <c r="AM25" s="57">
        <v>2028</v>
      </c>
      <c r="AN25" s="57">
        <v>2029</v>
      </c>
      <c r="AO25" s="57">
        <v>2030</v>
      </c>
    </row>
    <row r="26" spans="1:41" s="57" customFormat="1">
      <c r="A26" s="57" t="s">
        <v>64</v>
      </c>
      <c r="B26" s="58">
        <v>190.9</v>
      </c>
      <c r="C26" s="58">
        <v>190.43</v>
      </c>
      <c r="D26" s="58">
        <v>198</v>
      </c>
      <c r="E26" s="58">
        <v>202.1</v>
      </c>
      <c r="F26" s="58">
        <v>201.3</v>
      </c>
      <c r="G26" s="58">
        <v>199.3</v>
      </c>
      <c r="H26" s="58">
        <v>203.5</v>
      </c>
      <c r="I26" s="58">
        <v>212.8</v>
      </c>
      <c r="J26" s="58">
        <v>224.5</v>
      </c>
      <c r="K26" s="58">
        <v>237.4</v>
      </c>
      <c r="L26" s="58">
        <v>248</v>
      </c>
      <c r="M26" s="58">
        <v>256.3</v>
      </c>
      <c r="N26" s="58">
        <v>267.5</v>
      </c>
      <c r="O26" s="58">
        <v>280.89999999999998</v>
      </c>
      <c r="U26" s="57" t="s">
        <v>64</v>
      </c>
      <c r="V26" s="58">
        <v>190.9</v>
      </c>
      <c r="W26" s="58">
        <v>190.43</v>
      </c>
      <c r="X26" s="58">
        <v>198</v>
      </c>
      <c r="Y26" s="58">
        <v>202.1</v>
      </c>
      <c r="Z26" s="58">
        <v>201.3</v>
      </c>
      <c r="AA26" s="58">
        <v>199.3</v>
      </c>
      <c r="AB26" s="58">
        <v>203.5</v>
      </c>
      <c r="AC26" s="58">
        <v>212.8</v>
      </c>
      <c r="AD26" s="58">
        <v>224.5</v>
      </c>
      <c r="AE26" s="58">
        <v>237.4</v>
      </c>
      <c r="AF26" s="58">
        <v>248</v>
      </c>
      <c r="AG26" s="58">
        <v>256.3</v>
      </c>
      <c r="AH26" s="58">
        <v>267.5</v>
      </c>
      <c r="AI26" s="58">
        <v>280.89999999999998</v>
      </c>
      <c r="AJ26" s="58">
        <v>284.8</v>
      </c>
      <c r="AK26" s="58">
        <v>284.8</v>
      </c>
      <c r="AL26" s="58">
        <v>284.8</v>
      </c>
      <c r="AM26" s="58">
        <v>284.8</v>
      </c>
      <c r="AN26" s="58">
        <v>284.8</v>
      </c>
      <c r="AO26" s="58">
        <v>284.8</v>
      </c>
    </row>
    <row r="27" spans="1:41" s="57" customFormat="1">
      <c r="A27" s="57" t="s">
        <v>65</v>
      </c>
      <c r="B27" s="58">
        <v>483.1</v>
      </c>
      <c r="C27" s="58">
        <v>458.3</v>
      </c>
      <c r="D27" s="58">
        <v>473.5</v>
      </c>
      <c r="E27" s="58">
        <v>487</v>
      </c>
      <c r="F27" s="58">
        <v>471.1</v>
      </c>
      <c r="G27" s="58">
        <v>479</v>
      </c>
      <c r="H27" s="58">
        <v>497.8</v>
      </c>
      <c r="I27" s="58">
        <v>523.5</v>
      </c>
      <c r="J27" s="58">
        <v>550.4</v>
      </c>
      <c r="K27" s="58">
        <v>575.5</v>
      </c>
      <c r="L27" s="58">
        <v>600</v>
      </c>
      <c r="M27" s="58">
        <v>624.6</v>
      </c>
      <c r="N27" s="58">
        <v>645</v>
      </c>
      <c r="O27" s="58">
        <v>651.4</v>
      </c>
      <c r="U27" s="57" t="s">
        <v>65</v>
      </c>
      <c r="V27" s="58">
        <v>483.1</v>
      </c>
      <c r="W27" s="58">
        <v>458.3</v>
      </c>
      <c r="X27" s="58">
        <v>473.5</v>
      </c>
      <c r="Y27" s="58">
        <v>487</v>
      </c>
      <c r="Z27" s="58">
        <v>471.1</v>
      </c>
      <c r="AA27" s="58">
        <v>479</v>
      </c>
      <c r="AB27" s="58">
        <v>497.8</v>
      </c>
      <c r="AC27" s="58">
        <v>523.5</v>
      </c>
      <c r="AD27" s="58">
        <v>550.4</v>
      </c>
      <c r="AE27" s="58">
        <v>575.5</v>
      </c>
      <c r="AF27" s="58">
        <v>600</v>
      </c>
      <c r="AG27" s="58">
        <v>624.6</v>
      </c>
      <c r="AH27" s="58">
        <v>645</v>
      </c>
      <c r="AI27" s="58">
        <v>651.4</v>
      </c>
      <c r="AJ27" s="58">
        <v>651.4</v>
      </c>
      <c r="AK27" s="58">
        <v>651.4</v>
      </c>
      <c r="AL27" s="58">
        <v>651.4</v>
      </c>
      <c r="AM27" s="58">
        <v>651.4</v>
      </c>
      <c r="AN27" s="58">
        <v>651.4</v>
      </c>
      <c r="AO27" s="58">
        <v>651.4</v>
      </c>
    </row>
    <row r="28" spans="1:41" s="57" customFormat="1">
      <c r="A28" s="57" t="s">
        <v>66</v>
      </c>
      <c r="B28" s="58">
        <v>235.78564082999998</v>
      </c>
      <c r="C28" s="58">
        <v>280.96184413999998</v>
      </c>
      <c r="D28" s="59">
        <v>536.07165814105053</v>
      </c>
      <c r="E28" s="59">
        <v>482.4180485683251</v>
      </c>
      <c r="F28" s="59">
        <v>475.42357940069473</v>
      </c>
      <c r="G28" s="59">
        <v>477.84114893114844</v>
      </c>
      <c r="H28" s="59">
        <v>487.38517709907615</v>
      </c>
      <c r="I28" s="59">
        <v>504.0701875921568</v>
      </c>
      <c r="J28" s="59">
        <v>518.74051105428782</v>
      </c>
      <c r="K28" s="59">
        <v>529.30575527476321</v>
      </c>
      <c r="L28" s="59">
        <v>531.29511602480272</v>
      </c>
      <c r="M28" s="59">
        <v>523.09840231801024</v>
      </c>
      <c r="N28" s="59">
        <v>521.18611689426223</v>
      </c>
      <c r="O28" s="59">
        <v>531.72175733972608</v>
      </c>
      <c r="U28" s="57" t="s">
        <v>67</v>
      </c>
      <c r="V28" s="58">
        <v>235.78564082999998</v>
      </c>
      <c r="W28" s="58">
        <v>280.96184413999998</v>
      </c>
      <c r="X28" s="59">
        <v>543.29234414105053</v>
      </c>
      <c r="Y28" s="59">
        <v>489.63873456832511</v>
      </c>
      <c r="Z28" s="59">
        <v>482.64426540069474</v>
      </c>
      <c r="AA28" s="59">
        <v>485.06183493114844</v>
      </c>
      <c r="AB28" s="59">
        <v>494.60586309907615</v>
      </c>
      <c r="AC28" s="59">
        <v>511.2908735921568</v>
      </c>
      <c r="AD28" s="59">
        <v>525.96119705428782</v>
      </c>
      <c r="AE28" s="59">
        <v>536.52644127476322</v>
      </c>
      <c r="AF28" s="59">
        <v>538.51580202480272</v>
      </c>
      <c r="AG28" s="59">
        <v>530.31908831801024</v>
      </c>
      <c r="AH28" s="59">
        <v>528.40680289426223</v>
      </c>
      <c r="AI28" s="59">
        <v>538.94244333972608</v>
      </c>
      <c r="AJ28" s="59">
        <v>511.3599646911639</v>
      </c>
      <c r="AK28" s="59">
        <v>734.10582496640905</v>
      </c>
      <c r="AL28" s="59">
        <v>1492.372003332302</v>
      </c>
      <c r="AM28" s="59">
        <v>2649.9872355447824</v>
      </c>
      <c r="AN28" s="59">
        <v>3733.9050123977904</v>
      </c>
      <c r="AO28" s="59">
        <v>4453.9823768884462</v>
      </c>
    </row>
    <row r="29" spans="1:41" s="57" customFormat="1">
      <c r="A29" s="57" t="s">
        <v>68</v>
      </c>
      <c r="B29" s="39">
        <v>246.17700482999999</v>
      </c>
      <c r="C29" s="39">
        <v>317.83024114</v>
      </c>
      <c r="D29" s="39">
        <v>427.11534215</v>
      </c>
      <c r="E29" s="39">
        <v>373.46173257727457</v>
      </c>
      <c r="F29" s="39">
        <v>372.13357156922439</v>
      </c>
      <c r="G29" s="39">
        <v>377.43187590117407</v>
      </c>
      <c r="H29" s="39">
        <v>381.40062094615075</v>
      </c>
      <c r="I29" s="39">
        <v>392.85297634736634</v>
      </c>
      <c r="J29" s="39">
        <v>394.00346826060058</v>
      </c>
      <c r="K29" s="39">
        <v>395.90901983058211</v>
      </c>
      <c r="L29" s="39">
        <v>375.77857222958971</v>
      </c>
      <c r="M29" s="39">
        <v>354.45349345776037</v>
      </c>
      <c r="N29" s="39">
        <v>338.72087914858724</v>
      </c>
      <c r="O29" s="39">
        <v>334.33720736161587</v>
      </c>
      <c r="U29" s="57" t="s">
        <v>68</v>
      </c>
      <c r="V29" s="39">
        <v>246.17700482999999</v>
      </c>
      <c r="W29" s="39">
        <v>317.83024114</v>
      </c>
      <c r="X29" s="39">
        <v>427.11534215</v>
      </c>
      <c r="Y29" s="39">
        <v>373.46173257727457</v>
      </c>
      <c r="Z29" s="39">
        <v>372.13357156922439</v>
      </c>
      <c r="AA29" s="39">
        <v>377.43187590117407</v>
      </c>
      <c r="AB29" s="39">
        <v>381.40062094615075</v>
      </c>
      <c r="AC29" s="39">
        <v>392.85297634736634</v>
      </c>
      <c r="AD29" s="39">
        <v>394.00346826060058</v>
      </c>
      <c r="AE29" s="39">
        <v>395.90901983058211</v>
      </c>
      <c r="AF29" s="39">
        <v>375.77857222958971</v>
      </c>
      <c r="AG29" s="39">
        <v>354.45349345776037</v>
      </c>
      <c r="AH29" s="39">
        <v>338.72087914858724</v>
      </c>
      <c r="AI29" s="39">
        <v>334.33720736161587</v>
      </c>
      <c r="AJ29" s="39">
        <v>308.00858385699371</v>
      </c>
      <c r="AK29" s="39">
        <v>364.55883398875238</v>
      </c>
      <c r="AL29" s="39">
        <v>1024.6151600993057</v>
      </c>
      <c r="AM29" s="39">
        <v>2135.4789478779653</v>
      </c>
      <c r="AN29" s="39">
        <v>3338.4474362956139</v>
      </c>
      <c r="AO29" s="39">
        <v>4105.1682577062884</v>
      </c>
    </row>
    <row r="30" spans="1:41" s="57" customFormat="1"/>
    <row r="31" spans="1:41" s="57" customFormat="1">
      <c r="A31" s="39" t="s">
        <v>69</v>
      </c>
      <c r="B31" s="60">
        <v>0</v>
      </c>
      <c r="C31" s="60">
        <v>0</v>
      </c>
      <c r="D31" s="61">
        <v>4.8624999999999998</v>
      </c>
      <c r="E31" s="61">
        <v>4.8624999999999998</v>
      </c>
      <c r="F31" s="61">
        <v>4.8624999999999998</v>
      </c>
      <c r="G31" s="61">
        <v>4.8624999999999998</v>
      </c>
      <c r="H31" s="61">
        <v>4.8624999999999998</v>
      </c>
      <c r="I31" s="61">
        <v>4.8624999999999998</v>
      </c>
      <c r="J31" s="61">
        <v>4.8624999999999998</v>
      </c>
      <c r="K31" s="61">
        <v>4.8624999999999998</v>
      </c>
      <c r="L31" s="61">
        <v>4.8624999999999998</v>
      </c>
      <c r="M31" s="61">
        <v>4.8624999999999998</v>
      </c>
      <c r="N31" s="61">
        <v>4.8624999999999998</v>
      </c>
      <c r="O31" s="61">
        <v>4.8624999999999998</v>
      </c>
      <c r="U31" s="57" t="s">
        <v>70</v>
      </c>
      <c r="V31" s="62">
        <v>10.391363999999999</v>
      </c>
      <c r="W31" s="62">
        <v>36.868397000000002</v>
      </c>
      <c r="X31" s="62">
        <v>7.2206859999999997</v>
      </c>
      <c r="Y31" s="63">
        <v>7.2206859999999997</v>
      </c>
      <c r="Z31" s="63">
        <v>7.2206859999999997</v>
      </c>
      <c r="AA31" s="63">
        <v>7.2206859999999997</v>
      </c>
      <c r="AB31" s="63">
        <v>7.2206859999999997</v>
      </c>
      <c r="AC31" s="63">
        <v>7.2206859999999997</v>
      </c>
      <c r="AD31" s="63">
        <v>7.2206859999999997</v>
      </c>
      <c r="AE31" s="63">
        <v>7.2206859999999997</v>
      </c>
      <c r="AF31" s="63">
        <v>7.2206859999999997</v>
      </c>
      <c r="AG31" s="63">
        <v>7.2206859999999997</v>
      </c>
      <c r="AH31" s="63">
        <v>7.2206859999999997</v>
      </c>
      <c r="AI31" s="63">
        <v>7.2206859999999997</v>
      </c>
      <c r="AJ31" s="63">
        <v>7.2206859999999997</v>
      </c>
      <c r="AK31" s="63">
        <v>7.2206859999999997</v>
      </c>
      <c r="AL31" s="63">
        <v>7.2206859999999997</v>
      </c>
      <c r="AM31" s="63">
        <v>7.2206859999999997</v>
      </c>
      <c r="AN31" s="63">
        <v>7.2206859999999997</v>
      </c>
      <c r="AO31" s="63">
        <v>7.2206859999999997</v>
      </c>
    </row>
    <row r="32" spans="1:41" s="57" customFormat="1">
      <c r="A32" s="39" t="s">
        <v>71</v>
      </c>
      <c r="B32" s="60">
        <v>1.617848</v>
      </c>
      <c r="C32" s="60">
        <v>14.063888</v>
      </c>
      <c r="D32" s="61">
        <v>34.162824307263264</v>
      </c>
      <c r="E32" s="61">
        <v>37.852561262269404</v>
      </c>
      <c r="F32" s="61">
        <v>32.73175810219908</v>
      </c>
      <c r="G32" s="61">
        <v>33.572486330312941</v>
      </c>
      <c r="H32" s="61">
        <v>35.281356070995422</v>
      </c>
      <c r="I32" s="61">
        <v>35.986326663946642</v>
      </c>
      <c r="J32" s="61">
        <v>31.437037791804507</v>
      </c>
      <c r="K32" s="61">
        <v>27.62434836640691</v>
      </c>
      <c r="L32" s="61">
        <v>23.237277394036994</v>
      </c>
      <c r="M32" s="61">
        <v>24.12902847747451</v>
      </c>
      <c r="N32" s="61">
        <v>26.998900873962523</v>
      </c>
      <c r="O32" s="61">
        <v>29.165646385325701</v>
      </c>
    </row>
    <row r="33" spans="1:15" s="57" customFormat="1"/>
    <row r="34" spans="1:15" s="57" customFormat="1">
      <c r="E34" s="59"/>
    </row>
    <row r="35" spans="1:15" s="57" customFormat="1"/>
    <row r="36" spans="1:15" s="57" customFormat="1"/>
    <row r="37" spans="1:15" s="57" customFormat="1">
      <c r="A37" s="57" t="s">
        <v>70</v>
      </c>
      <c r="B37" s="62">
        <v>10.391363999999999</v>
      </c>
      <c r="C37" s="62">
        <v>36.868397000000002</v>
      </c>
      <c r="D37" s="62">
        <v>7.2206859999999997</v>
      </c>
      <c r="E37" s="63">
        <v>7.2206859999999997</v>
      </c>
      <c r="F37" s="63">
        <v>7.2206859999999997</v>
      </c>
      <c r="G37" s="63">
        <v>7.2206859999999997</v>
      </c>
      <c r="H37" s="63">
        <v>7.2206859999999997</v>
      </c>
      <c r="I37" s="63">
        <v>7.2206859999999997</v>
      </c>
      <c r="J37" s="63">
        <v>7.2206859999999997</v>
      </c>
      <c r="K37" s="63">
        <v>7.2206859999999997</v>
      </c>
      <c r="L37" s="63">
        <v>7.2206859999999997</v>
      </c>
      <c r="M37" s="63">
        <v>7.2206859999999997</v>
      </c>
      <c r="N37" s="63">
        <v>7.2206859999999997</v>
      </c>
      <c r="O37" s="63">
        <v>7.2206859999999997</v>
      </c>
    </row>
    <row r="38" spans="1:15" s="57" customFormat="1"/>
    <row r="39" spans="1:15" s="57" customFormat="1"/>
    <row r="40" spans="1:15" s="57" customFormat="1">
      <c r="A40" s="57" t="s">
        <v>72</v>
      </c>
      <c r="E40" s="59">
        <v>-53.653609572725429</v>
      </c>
      <c r="F40" s="59">
        <v>-6.9944691676303705</v>
      </c>
      <c r="G40" s="59">
        <v>2.4175695304537044</v>
      </c>
      <c r="H40" s="59">
        <v>9.5440281679277064</v>
      </c>
      <c r="I40" s="59">
        <v>16.685010493080654</v>
      </c>
      <c r="J40" s="59">
        <v>14.670323462131023</v>
      </c>
      <c r="K40" s="59">
        <v>10.565244220475392</v>
      </c>
      <c r="L40" s="59">
        <v>1.9893607500395092</v>
      </c>
      <c r="M40" s="59">
        <v>-8.1967137067924796</v>
      </c>
      <c r="N40" s="59">
        <v>-1.9122854237480169</v>
      </c>
      <c r="O40" s="59">
        <v>10.535640445463855</v>
      </c>
    </row>
    <row r="41" spans="1:15" s="57" customFormat="1">
      <c r="A41" s="57" t="s">
        <v>73</v>
      </c>
      <c r="E41" s="59">
        <v>-4.581951431674895</v>
      </c>
      <c r="F41" s="59">
        <v>4.3235794006947117</v>
      </c>
      <c r="G41" s="59">
        <v>-1.1588510688515612</v>
      </c>
      <c r="H41" s="59">
        <v>-10.414822900923866</v>
      </c>
      <c r="I41" s="59">
        <v>-19.429812407843201</v>
      </c>
      <c r="J41" s="59">
        <v>-31.659488945712155</v>
      </c>
      <c r="K41" s="59">
        <v>-46.194244725236786</v>
      </c>
      <c r="L41" s="59">
        <v>-68.704883975197276</v>
      </c>
      <c r="M41" s="59">
        <v>-101.50159768198978</v>
      </c>
      <c r="N41" s="59">
        <v>-123.81388310573777</v>
      </c>
      <c r="O41" s="59">
        <v>-119.6782426602739</v>
      </c>
    </row>
    <row r="42" spans="1:15" s="57" customFormat="1"/>
    <row r="43" spans="1:15" s="57" customFormat="1"/>
    <row r="44" spans="1:15" s="57" customFormat="1"/>
    <row r="45" spans="1:15" s="57" customFormat="1"/>
    <row r="46" spans="1:15" s="57" customFormat="1"/>
    <row r="47" spans="1:15" s="57" customFormat="1"/>
  </sheetData>
  <printOptions horizontalCentered="1"/>
  <pageMargins left="0.18" right="0.18" top="0.75" bottom="0.75" header="0.3" footer="0.3"/>
  <pageSetup scale="98" orientation="landscape" r:id="rId1"/>
  <headerFooter>
    <oddFooter>&amp;F</oddFooter>
  </headerFooter>
  <drawing r:id="rId2"/>
</worksheet>
</file>

<file path=xl/worksheets/sheet30.xml><?xml version="1.0" encoding="utf-8"?>
<worksheet xmlns="http://schemas.openxmlformats.org/spreadsheetml/2006/main" xmlns:r="http://schemas.openxmlformats.org/officeDocument/2006/relationships">
  <sheetPr codeName="Sheet121">
    <pageSetUpPr fitToPage="1"/>
  </sheetPr>
  <dimension ref="A1:IU370"/>
  <sheetViews>
    <sheetView topLeftCell="D70" zoomScale="55" zoomScaleNormal="55" workbookViewId="0">
      <pane xSplit="9990" topLeftCell="U1"/>
      <selection activeCell="I83" sqref="I83"/>
      <selection pane="topRight" activeCell="V94" sqref="V94"/>
    </sheetView>
  </sheetViews>
  <sheetFormatPr defaultColWidth="8.88671875" defaultRowHeight="15.75"/>
  <cols>
    <col min="1" max="2" width="7.88671875" style="954" customWidth="1"/>
    <col min="3" max="3" width="5.33203125" style="201" customWidth="1"/>
    <col min="4" max="5" width="14.33203125" style="5" customWidth="1"/>
    <col min="6" max="6" width="3.33203125" style="29" customWidth="1"/>
    <col min="7" max="7" width="2" style="5" customWidth="1"/>
    <col min="8" max="8" width="4.6640625" style="5" customWidth="1"/>
    <col min="9" max="9" width="56.6640625" style="120" customWidth="1"/>
    <col min="10" max="10" width="14.33203125" style="5" bestFit="1" customWidth="1"/>
    <col min="11" max="11" width="2.33203125" style="5" customWidth="1"/>
    <col min="12" max="12" width="12.33203125" style="5" customWidth="1"/>
    <col min="13" max="13" width="16.33203125" style="5" bestFit="1" customWidth="1"/>
    <col min="14" max="14" width="10.88671875" style="5" customWidth="1"/>
    <col min="15" max="16" width="12.33203125" style="5" bestFit="1" customWidth="1"/>
    <col min="17" max="17" width="18.109375" style="5" bestFit="1" customWidth="1"/>
    <col min="18" max="18" width="20.33203125" style="5" bestFit="1" customWidth="1"/>
    <col min="19" max="19" width="3.33203125" style="5" customWidth="1"/>
    <col min="20" max="20" width="19" style="5" bestFit="1" customWidth="1"/>
    <col min="21" max="21" width="16.33203125" style="5" bestFit="1" customWidth="1"/>
    <col min="22" max="22" width="13.77734375" style="5" bestFit="1" customWidth="1"/>
    <col min="23" max="23" width="17.33203125" style="5" bestFit="1" customWidth="1"/>
    <col min="24" max="24" width="3" style="5" customWidth="1"/>
    <col min="25" max="25" width="16.88671875" style="5" bestFit="1" customWidth="1"/>
    <col min="26" max="26" width="23.109375" style="5" bestFit="1" customWidth="1"/>
    <col min="27" max="27" width="18.88671875" style="5" bestFit="1" customWidth="1"/>
    <col min="28" max="28" width="12.33203125" style="5" customWidth="1"/>
    <col min="29" max="29" width="2.33203125" style="5" customWidth="1"/>
    <col min="30" max="30" width="13.33203125" style="5" bestFit="1" customWidth="1"/>
    <col min="31" max="31" width="18.77734375" style="5" customWidth="1"/>
    <col min="32" max="32" width="2.6640625" style="5" customWidth="1"/>
    <col min="33" max="35" width="12.33203125" style="5" customWidth="1"/>
    <col min="36" max="16384" width="8.88671875" style="5"/>
  </cols>
  <sheetData>
    <row r="1" spans="1:255" ht="33.75" thickBot="1">
      <c r="A1" s="1011" t="s">
        <v>14</v>
      </c>
      <c r="B1" s="1012" t="s">
        <v>15</v>
      </c>
      <c r="C1" s="454"/>
      <c r="G1" s="932" t="s">
        <v>1417</v>
      </c>
    </row>
    <row r="3" spans="1:255">
      <c r="A3" s="954" t="s">
        <v>18</v>
      </c>
      <c r="I3" s="1103" t="s">
        <v>1418</v>
      </c>
      <c r="J3" s="1104">
        <v>2015</v>
      </c>
    </row>
    <row r="4" spans="1:255">
      <c r="A4" s="1017">
        <v>0</v>
      </c>
      <c r="B4" s="398" t="s">
        <v>20</v>
      </c>
      <c r="C4" s="452"/>
      <c r="I4" s="1105" t="s">
        <v>1219</v>
      </c>
      <c r="J4" s="1106">
        <v>1000000</v>
      </c>
      <c r="S4" s="28"/>
    </row>
    <row r="5" spans="1:255">
      <c r="A5" s="1019"/>
      <c r="B5" s="1019"/>
      <c r="C5" s="452"/>
      <c r="I5" s="1107" t="s">
        <v>1419</v>
      </c>
      <c r="J5" s="1108" t="s">
        <v>1420</v>
      </c>
    </row>
    <row r="6" spans="1:255">
      <c r="A6" s="1020" t="s">
        <v>596</v>
      </c>
      <c r="B6" s="1021"/>
      <c r="C6" s="454"/>
      <c r="G6" s="29"/>
      <c r="H6" s="29"/>
      <c r="I6" s="29"/>
      <c r="J6" s="29"/>
      <c r="K6" s="29"/>
      <c r="L6" s="29"/>
      <c r="M6" s="29"/>
      <c r="N6" s="29"/>
      <c r="O6" s="29"/>
      <c r="P6" s="29"/>
      <c r="Q6" s="29"/>
      <c r="R6" s="29"/>
      <c r="S6" s="29"/>
      <c r="T6" s="29"/>
      <c r="U6" s="29"/>
      <c r="V6" s="29"/>
      <c r="W6" s="29"/>
      <c r="X6" s="29"/>
      <c r="Y6" s="29"/>
      <c r="Z6" s="29"/>
      <c r="AA6" s="29"/>
      <c r="AB6" s="29"/>
      <c r="AC6" s="29"/>
      <c r="AD6" s="29"/>
      <c r="AI6" s="29"/>
    </row>
    <row r="7" spans="1:255">
      <c r="A7" s="1022"/>
      <c r="B7" s="1023"/>
      <c r="C7" s="454"/>
      <c r="D7" s="29"/>
      <c r="E7" s="29"/>
      <c r="G7" s="488" t="s">
        <v>1421</v>
      </c>
      <c r="H7" s="29"/>
      <c r="I7" s="29"/>
      <c r="J7" s="29"/>
      <c r="K7" s="29"/>
      <c r="L7" s="1109" t="s">
        <v>1422</v>
      </c>
      <c r="M7" s="1109"/>
      <c r="N7" s="1109"/>
      <c r="O7" s="1109"/>
      <c r="P7" s="1109"/>
      <c r="Q7" s="1109"/>
      <c r="R7" s="1109"/>
      <c r="S7" s="221"/>
      <c r="T7" s="1109" t="s">
        <v>1423</v>
      </c>
      <c r="U7" s="1109"/>
      <c r="V7" s="1109"/>
      <c r="W7" s="1109"/>
      <c r="X7" s="1110"/>
      <c r="Y7" s="1109" t="s">
        <v>1424</v>
      </c>
      <c r="Z7" s="1109"/>
      <c r="AA7" s="1109"/>
      <c r="AB7" s="1109"/>
      <c r="AC7" s="1110"/>
      <c r="AD7" s="1109" t="s">
        <v>1425</v>
      </c>
      <c r="AE7" s="1109"/>
      <c r="AG7" s="295"/>
      <c r="AH7" s="293" t="s">
        <v>1426</v>
      </c>
      <c r="AI7" s="295"/>
    </row>
    <row r="8" spans="1:255">
      <c r="A8" s="1024" t="s">
        <v>1427</v>
      </c>
      <c r="B8" s="1023">
        <v>0</v>
      </c>
      <c r="C8" s="454"/>
      <c r="D8" s="488"/>
      <c r="E8" s="488"/>
      <c r="G8" s="29" t="s">
        <v>1428</v>
      </c>
      <c r="H8" s="488"/>
      <c r="I8" s="488"/>
      <c r="J8" s="1111" t="s">
        <v>1429</v>
      </c>
      <c r="K8" s="1111"/>
      <c r="L8" s="169" t="s">
        <v>1430</v>
      </c>
      <c r="M8" s="169" t="s">
        <v>1431</v>
      </c>
      <c r="N8" s="169" t="s">
        <v>1432</v>
      </c>
      <c r="O8" s="169" t="s">
        <v>1433</v>
      </c>
      <c r="P8" s="169" t="s">
        <v>1434</v>
      </c>
      <c r="Q8" s="169" t="s">
        <v>1435</v>
      </c>
      <c r="R8" s="169" t="s">
        <v>1436</v>
      </c>
      <c r="S8" s="169"/>
      <c r="T8" s="169" t="s">
        <v>1437</v>
      </c>
      <c r="U8" s="169" t="s">
        <v>1438</v>
      </c>
      <c r="V8" s="169" t="s">
        <v>1439</v>
      </c>
      <c r="W8" s="169" t="s">
        <v>1440</v>
      </c>
      <c r="X8" s="169"/>
      <c r="Y8" s="169" t="s">
        <v>1441</v>
      </c>
      <c r="Z8" s="169" t="s">
        <v>1442</v>
      </c>
      <c r="AA8" s="169" t="s">
        <v>1443</v>
      </c>
      <c r="AB8" s="169"/>
      <c r="AC8" s="169"/>
      <c r="AD8" s="169" t="s">
        <v>541</v>
      </c>
      <c r="AE8" s="169" t="s">
        <v>606</v>
      </c>
      <c r="AF8" s="169"/>
      <c r="AG8" s="169" t="s">
        <v>1444</v>
      </c>
      <c r="AH8" s="169" t="s">
        <v>1445</v>
      </c>
      <c r="AI8" s="169" t="s">
        <v>1446</v>
      </c>
      <c r="AJ8" s="169"/>
      <c r="AK8" s="169"/>
      <c r="AL8" s="169"/>
      <c r="AM8" s="169"/>
      <c r="AN8" s="169"/>
      <c r="AO8" s="169"/>
      <c r="AP8" s="169"/>
      <c r="AQ8" s="169"/>
      <c r="AR8" s="169"/>
      <c r="AS8" s="169"/>
      <c r="AT8" s="169"/>
      <c r="AU8" s="169"/>
      <c r="AV8" s="169"/>
      <c r="AW8" s="169"/>
      <c r="AX8" s="169"/>
      <c r="AY8" s="169"/>
      <c r="AZ8" s="169"/>
      <c r="BA8" s="169"/>
      <c r="BB8" s="169"/>
      <c r="BC8" s="169"/>
      <c r="BD8" s="169"/>
      <c r="BE8" s="169"/>
      <c r="BF8" s="169"/>
      <c r="BG8" s="169"/>
      <c r="BH8" s="169"/>
      <c r="BI8" s="169"/>
      <c r="BJ8" s="169"/>
      <c r="BK8" s="169"/>
      <c r="BL8" s="169"/>
      <c r="BM8" s="169"/>
      <c r="BN8" s="169"/>
      <c r="BO8" s="169"/>
      <c r="BP8" s="169"/>
      <c r="BQ8" s="169"/>
      <c r="BR8" s="169"/>
      <c r="BS8" s="169"/>
      <c r="BT8" s="169"/>
      <c r="BU8" s="169"/>
      <c r="BV8" s="169"/>
      <c r="BW8" s="169"/>
      <c r="BX8" s="169"/>
      <c r="BY8" s="169"/>
      <c r="BZ8" s="169"/>
      <c r="CA8" s="169"/>
      <c r="CB8" s="169"/>
      <c r="CC8" s="169"/>
      <c r="CD8" s="169"/>
      <c r="CE8" s="169"/>
      <c r="CF8" s="169"/>
      <c r="CG8" s="169"/>
      <c r="CH8" s="169"/>
      <c r="CI8" s="169"/>
      <c r="CJ8" s="169"/>
      <c r="CK8" s="169"/>
      <c r="CL8" s="169"/>
      <c r="CM8" s="169"/>
      <c r="CN8" s="169"/>
      <c r="CO8" s="169"/>
      <c r="CP8" s="169"/>
      <c r="CQ8" s="169"/>
      <c r="CR8" s="169"/>
      <c r="CS8" s="169"/>
      <c r="CT8" s="169"/>
      <c r="CU8" s="169"/>
      <c r="CV8" s="169"/>
      <c r="CW8" s="169"/>
      <c r="CX8" s="169"/>
      <c r="CY8" s="169"/>
      <c r="CZ8" s="169"/>
      <c r="DA8" s="169"/>
      <c r="DB8" s="169"/>
      <c r="DC8" s="169"/>
      <c r="DD8" s="169"/>
      <c r="DE8" s="169"/>
      <c r="DF8" s="169"/>
      <c r="DG8" s="169"/>
      <c r="DH8" s="169"/>
      <c r="DI8" s="169"/>
      <c r="DJ8" s="169"/>
      <c r="DK8" s="169"/>
      <c r="DL8" s="169"/>
      <c r="DM8" s="169"/>
      <c r="DN8" s="169"/>
      <c r="DO8" s="169"/>
      <c r="DP8" s="169"/>
      <c r="DQ8" s="169"/>
      <c r="DR8" s="169"/>
      <c r="DS8" s="169"/>
      <c r="DT8" s="169"/>
      <c r="DU8" s="169"/>
      <c r="DV8" s="169"/>
      <c r="DW8" s="169"/>
      <c r="DX8" s="169"/>
      <c r="DY8" s="169"/>
      <c r="DZ8" s="169"/>
      <c r="EA8" s="169"/>
      <c r="EB8" s="169"/>
      <c r="EC8" s="169"/>
      <c r="ED8" s="169"/>
      <c r="EE8" s="169"/>
      <c r="EF8" s="169"/>
      <c r="EG8" s="169"/>
      <c r="EH8" s="169"/>
      <c r="EI8" s="169"/>
      <c r="EJ8" s="169"/>
      <c r="EK8" s="169"/>
      <c r="EL8" s="169"/>
      <c r="EM8" s="169"/>
      <c r="EN8" s="169"/>
      <c r="EO8" s="169"/>
      <c r="EP8" s="169"/>
      <c r="EQ8" s="169"/>
      <c r="ER8" s="169"/>
      <c r="ES8" s="169"/>
      <c r="ET8" s="169"/>
      <c r="EU8" s="169"/>
      <c r="EV8" s="169"/>
      <c r="EW8" s="169"/>
      <c r="EX8" s="169"/>
      <c r="EY8" s="169"/>
      <c r="EZ8" s="169"/>
      <c r="FA8" s="169"/>
      <c r="FB8" s="169"/>
      <c r="FC8" s="169"/>
      <c r="FD8" s="169"/>
      <c r="FE8" s="169"/>
      <c r="FF8" s="169"/>
      <c r="FG8" s="169"/>
      <c r="FH8" s="169"/>
      <c r="FI8" s="169"/>
      <c r="FJ8" s="169"/>
      <c r="FK8" s="169"/>
      <c r="FL8" s="169"/>
      <c r="FM8" s="169"/>
      <c r="FN8" s="169"/>
      <c r="FO8" s="169"/>
      <c r="FP8" s="169"/>
      <c r="FQ8" s="169"/>
      <c r="FR8" s="169"/>
      <c r="FS8" s="169"/>
      <c r="FT8" s="169"/>
      <c r="FU8" s="169"/>
      <c r="FV8" s="169"/>
      <c r="FW8" s="169"/>
    </row>
    <row r="9" spans="1:255">
      <c r="A9" s="1028" t="s">
        <v>1447</v>
      </c>
      <c r="B9" s="1027">
        <v>0</v>
      </c>
      <c r="C9" s="454"/>
      <c r="D9" s="488"/>
      <c r="E9" s="488"/>
      <c r="H9" s="488" t="s">
        <v>1448</v>
      </c>
      <c r="I9" s="488"/>
      <c r="J9" s="1111" t="s">
        <v>200</v>
      </c>
      <c r="K9" s="1111"/>
      <c r="L9" s="73" t="s">
        <v>307</v>
      </c>
      <c r="M9" s="169" t="s">
        <v>1449</v>
      </c>
      <c r="N9" s="73" t="s">
        <v>33</v>
      </c>
      <c r="O9" s="169" t="s">
        <v>1449</v>
      </c>
      <c r="P9" s="169" t="s">
        <v>1449</v>
      </c>
      <c r="Q9" s="169" t="s">
        <v>1450</v>
      </c>
      <c r="R9" s="169" t="s">
        <v>1451</v>
      </c>
      <c r="S9" s="169"/>
      <c r="T9" s="169" t="s">
        <v>1452</v>
      </c>
      <c r="U9" s="169" t="s">
        <v>606</v>
      </c>
      <c r="V9" s="1112" t="s">
        <v>1453</v>
      </c>
      <c r="W9" s="169" t="s">
        <v>1454</v>
      </c>
      <c r="X9" s="169"/>
      <c r="Y9" s="169" t="s">
        <v>606</v>
      </c>
      <c r="Z9" s="169" t="s">
        <v>1455</v>
      </c>
      <c r="AA9" s="169" t="s">
        <v>1456</v>
      </c>
      <c r="AB9" s="169" t="s">
        <v>1449</v>
      </c>
      <c r="AC9" s="169"/>
      <c r="AD9" s="169" t="s">
        <v>1457</v>
      </c>
      <c r="AE9" s="169" t="s">
        <v>1458</v>
      </c>
      <c r="AF9" s="169"/>
      <c r="AG9" s="169" t="s">
        <v>1459</v>
      </c>
      <c r="AH9" s="169" t="s">
        <v>1460</v>
      </c>
      <c r="AI9" s="169" t="s">
        <v>1461</v>
      </c>
      <c r="AJ9" s="169"/>
      <c r="AK9" s="169"/>
      <c r="AL9" s="169"/>
      <c r="AM9" s="169"/>
      <c r="AN9" s="169"/>
      <c r="AO9" s="169"/>
      <c r="AP9" s="169"/>
      <c r="AQ9" s="169"/>
      <c r="AR9" s="169"/>
      <c r="AS9" s="169"/>
      <c r="AT9" s="169"/>
      <c r="AU9" s="169"/>
      <c r="AV9" s="169"/>
      <c r="AW9" s="169"/>
      <c r="AX9" s="169"/>
      <c r="AY9" s="169"/>
      <c r="AZ9" s="169"/>
      <c r="BA9" s="169"/>
      <c r="BB9" s="169"/>
      <c r="BC9" s="169"/>
      <c r="BD9" s="169"/>
      <c r="BE9" s="169"/>
      <c r="BF9" s="169"/>
      <c r="BG9" s="169"/>
      <c r="BH9" s="169"/>
      <c r="BI9" s="169"/>
      <c r="BJ9" s="169"/>
      <c r="BK9" s="169"/>
      <c r="BL9" s="169"/>
      <c r="BM9" s="169"/>
      <c r="BN9" s="169"/>
      <c r="BO9" s="169"/>
      <c r="BP9" s="169"/>
      <c r="BQ9" s="169"/>
      <c r="BR9" s="169"/>
      <c r="BS9" s="169"/>
      <c r="BT9" s="169"/>
      <c r="BU9" s="169"/>
      <c r="BV9" s="169"/>
      <c r="BW9" s="169"/>
      <c r="BX9" s="169"/>
      <c r="BY9" s="169"/>
      <c r="BZ9" s="169"/>
      <c r="CA9" s="169"/>
      <c r="CB9" s="169"/>
      <c r="CC9" s="169"/>
      <c r="CD9" s="169"/>
      <c r="CE9" s="169"/>
      <c r="CF9" s="169"/>
      <c r="CG9" s="169"/>
      <c r="CH9" s="169"/>
      <c r="CI9" s="169"/>
      <c r="CJ9" s="169"/>
      <c r="CK9" s="169"/>
      <c r="CL9" s="169"/>
      <c r="CM9" s="169"/>
      <c r="CN9" s="169"/>
      <c r="CO9" s="169"/>
      <c r="CP9" s="169"/>
      <c r="CQ9" s="169"/>
      <c r="CR9" s="169"/>
      <c r="CS9" s="169"/>
      <c r="CT9" s="169"/>
      <c r="CU9" s="169"/>
      <c r="CV9" s="169"/>
      <c r="CW9" s="169"/>
      <c r="CX9" s="169"/>
      <c r="CY9" s="169"/>
      <c r="CZ9" s="169"/>
      <c r="DA9" s="169"/>
      <c r="DB9" s="169"/>
      <c r="DC9" s="169"/>
      <c r="DD9" s="169"/>
      <c r="DE9" s="169"/>
      <c r="DF9" s="169"/>
      <c r="DG9" s="169"/>
      <c r="DH9" s="169"/>
      <c r="DI9" s="169"/>
      <c r="DJ9" s="169"/>
      <c r="DK9" s="169"/>
      <c r="DL9" s="169"/>
      <c r="DM9" s="169"/>
      <c r="DN9" s="169"/>
      <c r="DO9" s="169"/>
      <c r="DP9" s="169"/>
      <c r="DQ9" s="169"/>
      <c r="DR9" s="169"/>
      <c r="DS9" s="169"/>
      <c r="DT9" s="169"/>
      <c r="DU9" s="169"/>
      <c r="DV9" s="169"/>
      <c r="DW9" s="169"/>
      <c r="DX9" s="169"/>
      <c r="DY9" s="169"/>
      <c r="DZ9" s="169"/>
      <c r="EA9" s="169"/>
      <c r="EB9" s="169"/>
      <c r="EC9" s="169"/>
      <c r="ED9" s="169"/>
      <c r="EE9" s="169"/>
      <c r="EF9" s="169"/>
      <c r="EG9" s="169"/>
      <c r="EH9" s="169"/>
      <c r="EI9" s="169"/>
      <c r="EJ9" s="169"/>
      <c r="EK9" s="169"/>
      <c r="EL9" s="169"/>
      <c r="EM9" s="169"/>
      <c r="EN9" s="169"/>
      <c r="EO9" s="169"/>
      <c r="EP9" s="169"/>
      <c r="EQ9" s="169"/>
      <c r="ER9" s="169"/>
      <c r="ES9" s="169"/>
      <c r="ET9" s="169"/>
      <c r="EU9" s="169"/>
      <c r="EV9" s="169"/>
      <c r="EW9" s="169"/>
      <c r="EX9" s="169"/>
      <c r="EY9" s="169"/>
      <c r="EZ9" s="169"/>
      <c r="FA9" s="169"/>
      <c r="FB9" s="169"/>
      <c r="FC9" s="169"/>
      <c r="FD9" s="169"/>
      <c r="FE9" s="169"/>
      <c r="FF9" s="169"/>
      <c r="FG9" s="169"/>
      <c r="FH9" s="169"/>
      <c r="FI9" s="169"/>
      <c r="FJ9" s="169"/>
      <c r="FK9" s="169"/>
      <c r="FL9" s="169"/>
      <c r="FM9" s="169"/>
      <c r="FN9" s="169"/>
      <c r="FO9" s="169"/>
      <c r="FP9" s="169"/>
      <c r="FQ9" s="169"/>
      <c r="FR9" s="169"/>
      <c r="FS9" s="169"/>
      <c r="FT9" s="169"/>
      <c r="FU9" s="169"/>
      <c r="FV9" s="169"/>
      <c r="FW9" s="169"/>
    </row>
    <row r="10" spans="1:255" s="28" customFormat="1">
      <c r="A10" s="1029"/>
      <c r="B10" s="1030"/>
      <c r="C10" s="454"/>
      <c r="D10" s="29" t="s">
        <v>38</v>
      </c>
      <c r="E10" s="29" t="s">
        <v>1462</v>
      </c>
      <c r="F10" s="29"/>
      <c r="G10" s="29"/>
      <c r="H10" s="29"/>
      <c r="I10" s="29"/>
      <c r="J10" s="169"/>
      <c r="K10" s="169"/>
      <c r="L10" s="73"/>
      <c r="M10" s="73" t="s">
        <v>606</v>
      </c>
      <c r="N10" s="73"/>
      <c r="O10" s="73" t="s">
        <v>1463</v>
      </c>
      <c r="P10" s="73" t="s">
        <v>1464</v>
      </c>
      <c r="Q10" s="73" t="s">
        <v>1465</v>
      </c>
      <c r="R10" s="73" t="s">
        <v>1466</v>
      </c>
      <c r="S10" s="73"/>
      <c r="T10" s="73" t="s">
        <v>1467</v>
      </c>
      <c r="U10" s="169" t="s">
        <v>1468</v>
      </c>
      <c r="V10" s="73" t="s">
        <v>1469</v>
      </c>
      <c r="W10" s="73" t="s">
        <v>1467</v>
      </c>
      <c r="X10" s="73"/>
      <c r="Y10" s="73" t="s">
        <v>1470</v>
      </c>
      <c r="Z10" s="73" t="s">
        <v>1471</v>
      </c>
      <c r="AA10" s="73" t="s">
        <v>1471</v>
      </c>
      <c r="AB10" s="73" t="s">
        <v>1472</v>
      </c>
      <c r="AC10" s="73"/>
      <c r="AD10" s="73" t="s">
        <v>1473</v>
      </c>
      <c r="AE10" s="73" t="s">
        <v>1348</v>
      </c>
      <c r="AF10" s="73"/>
      <c r="AG10" s="73" t="s">
        <v>1474</v>
      </c>
      <c r="AH10" s="73"/>
      <c r="AI10" s="73"/>
      <c r="AJ10" s="73"/>
      <c r="AK10" s="73"/>
      <c r="AL10" s="73"/>
      <c r="AM10" s="73"/>
      <c r="AN10" s="73"/>
      <c r="AO10" s="73"/>
      <c r="AP10" s="73"/>
      <c r="AQ10" s="73"/>
      <c r="AR10" s="73"/>
      <c r="AS10" s="73"/>
      <c r="AT10" s="73"/>
      <c r="AU10" s="73"/>
      <c r="AV10" s="73"/>
      <c r="AW10" s="73"/>
      <c r="AX10" s="73"/>
      <c r="AY10" s="73"/>
      <c r="AZ10" s="73"/>
      <c r="BA10" s="73"/>
      <c r="BB10" s="73"/>
      <c r="BC10" s="73"/>
      <c r="BD10" s="73"/>
      <c r="BE10" s="73"/>
      <c r="BF10" s="73"/>
      <c r="BG10" s="73"/>
      <c r="BH10" s="73"/>
      <c r="BI10" s="73"/>
      <c r="BJ10" s="73"/>
      <c r="BK10" s="73"/>
      <c r="BL10" s="73"/>
      <c r="BM10" s="73"/>
      <c r="BN10" s="73"/>
      <c r="BO10" s="73"/>
      <c r="BP10" s="73"/>
      <c r="BQ10" s="73"/>
      <c r="BR10" s="73"/>
      <c r="BS10" s="73"/>
      <c r="BT10" s="73"/>
      <c r="BU10" s="73"/>
      <c r="BV10" s="73"/>
      <c r="BW10" s="73"/>
      <c r="BX10" s="73"/>
      <c r="BY10" s="73"/>
      <c r="BZ10" s="73"/>
      <c r="CA10" s="73"/>
      <c r="CB10" s="73"/>
      <c r="CC10" s="73"/>
      <c r="CD10" s="73"/>
      <c r="CE10" s="73"/>
      <c r="CF10" s="73"/>
      <c r="CG10" s="73"/>
      <c r="CH10" s="73"/>
      <c r="CI10" s="73"/>
      <c r="CJ10" s="73"/>
      <c r="CK10" s="73"/>
      <c r="CL10" s="73"/>
      <c r="CM10" s="73"/>
      <c r="CN10" s="73"/>
      <c r="CO10" s="73"/>
      <c r="CP10" s="73"/>
      <c r="CQ10" s="73"/>
      <c r="CR10" s="73"/>
      <c r="CS10" s="73"/>
      <c r="CT10" s="73"/>
      <c r="CU10" s="73"/>
      <c r="CV10" s="73"/>
      <c r="CW10" s="73"/>
      <c r="CX10" s="73"/>
      <c r="CY10" s="73"/>
      <c r="CZ10" s="73"/>
      <c r="DA10" s="73"/>
      <c r="DB10" s="73"/>
      <c r="DC10" s="73"/>
      <c r="DD10" s="73"/>
      <c r="DE10" s="73"/>
      <c r="DF10" s="73"/>
      <c r="DG10" s="73"/>
      <c r="DH10" s="73"/>
      <c r="DI10" s="73"/>
      <c r="DJ10" s="73"/>
      <c r="DK10" s="73"/>
      <c r="DL10" s="73"/>
      <c r="DM10" s="73"/>
      <c r="DN10" s="73"/>
      <c r="DO10" s="73"/>
      <c r="DP10" s="73"/>
      <c r="DQ10" s="73"/>
      <c r="DR10" s="73"/>
      <c r="DS10" s="73"/>
      <c r="DT10" s="73"/>
      <c r="DU10" s="73"/>
      <c r="DV10" s="73"/>
      <c r="DW10" s="73"/>
      <c r="DX10" s="73"/>
      <c r="DY10" s="73"/>
      <c r="DZ10" s="73"/>
      <c r="EA10" s="73"/>
      <c r="EB10" s="73"/>
      <c r="EC10" s="73"/>
      <c r="ED10" s="73"/>
      <c r="EE10" s="73"/>
      <c r="EF10" s="73"/>
      <c r="EG10" s="73"/>
      <c r="EH10" s="73"/>
      <c r="EI10" s="73"/>
      <c r="EJ10" s="73"/>
      <c r="EK10" s="73"/>
      <c r="EL10" s="73"/>
      <c r="EM10" s="73"/>
      <c r="EN10" s="73"/>
      <c r="EO10" s="73"/>
      <c r="EP10" s="73"/>
      <c r="EQ10" s="73"/>
      <c r="ER10" s="73"/>
      <c r="ES10" s="73"/>
      <c r="ET10" s="73"/>
      <c r="EU10" s="73"/>
      <c r="EV10" s="73"/>
      <c r="EW10" s="73"/>
      <c r="EX10" s="73"/>
      <c r="EY10" s="73"/>
      <c r="EZ10" s="73"/>
      <c r="FA10" s="73"/>
      <c r="FB10" s="73"/>
      <c r="FC10" s="73"/>
      <c r="FD10" s="73"/>
      <c r="FE10" s="73"/>
      <c r="FF10" s="73"/>
      <c r="FG10" s="73"/>
      <c r="FH10" s="73"/>
      <c r="FI10" s="73"/>
      <c r="FJ10" s="73"/>
      <c r="FK10" s="73"/>
      <c r="FL10" s="73"/>
      <c r="FM10" s="73"/>
      <c r="FN10" s="73"/>
      <c r="FO10" s="73"/>
      <c r="FP10" s="73"/>
      <c r="FQ10" s="73"/>
      <c r="FR10" s="73"/>
      <c r="FS10" s="73"/>
      <c r="FT10" s="73"/>
      <c r="FU10" s="73"/>
      <c r="FV10" s="73"/>
      <c r="FW10" s="73"/>
    </row>
    <row r="11" spans="1:255" s="28" customFormat="1">
      <c r="A11" s="64"/>
      <c r="B11" s="1113"/>
      <c r="C11" s="454"/>
      <c r="D11" s="29"/>
      <c r="E11" s="29"/>
      <c r="F11" s="29"/>
      <c r="G11" s="29"/>
      <c r="H11" s="29"/>
      <c r="I11" s="29"/>
      <c r="J11" s="169"/>
      <c r="K11" s="169"/>
      <c r="L11" s="73"/>
      <c r="M11" s="73"/>
      <c r="N11" s="73"/>
      <c r="O11" s="73"/>
      <c r="P11" s="73"/>
      <c r="Q11" s="73"/>
      <c r="R11" s="73"/>
      <c r="S11" s="73"/>
      <c r="T11" s="73"/>
      <c r="U11" s="169"/>
      <c r="V11" s="73"/>
      <c r="W11" s="73"/>
      <c r="X11" s="73"/>
      <c r="Y11" s="73"/>
      <c r="Z11" s="73"/>
      <c r="AA11" s="73"/>
      <c r="AB11" s="73"/>
      <c r="AC11" s="73"/>
      <c r="AD11" s="73"/>
      <c r="AE11" s="73"/>
      <c r="AF11" s="73"/>
      <c r="AG11" s="73"/>
      <c r="AH11" s="73"/>
      <c r="AI11" s="73"/>
      <c r="AJ11" s="73"/>
      <c r="AK11" s="73"/>
      <c r="AL11" s="73"/>
      <c r="AM11" s="73"/>
      <c r="AN11" s="73"/>
      <c r="AO11" s="73"/>
      <c r="AP11" s="73"/>
      <c r="AQ11" s="73"/>
      <c r="AR11" s="73"/>
      <c r="AS11" s="73"/>
      <c r="AT11" s="73"/>
      <c r="AU11" s="73"/>
      <c r="AV11" s="73"/>
      <c r="AW11" s="73"/>
      <c r="AX11" s="73"/>
      <c r="AY11" s="73"/>
      <c r="AZ11" s="73"/>
      <c r="BA11" s="73"/>
      <c r="BB11" s="73"/>
      <c r="BC11" s="73"/>
      <c r="BD11" s="73"/>
      <c r="BE11" s="73"/>
      <c r="BF11" s="73"/>
      <c r="BG11" s="73"/>
      <c r="BH11" s="73"/>
      <c r="BI11" s="73"/>
      <c r="BJ11" s="73"/>
      <c r="BK11" s="73"/>
      <c r="BL11" s="73"/>
      <c r="BM11" s="73"/>
      <c r="BN11" s="73"/>
      <c r="BO11" s="73"/>
      <c r="BP11" s="73"/>
      <c r="BQ11" s="73"/>
      <c r="BR11" s="73"/>
      <c r="BS11" s="73"/>
      <c r="BT11" s="73"/>
      <c r="BU11" s="73"/>
      <c r="BV11" s="73"/>
      <c r="BW11" s="73"/>
      <c r="BX11" s="73"/>
      <c r="BY11" s="73"/>
      <c r="BZ11" s="73"/>
      <c r="CA11" s="73"/>
      <c r="CB11" s="73"/>
      <c r="CC11" s="73"/>
      <c r="CD11" s="73"/>
      <c r="CE11" s="73"/>
      <c r="CF11" s="73"/>
      <c r="CG11" s="73"/>
      <c r="CH11" s="73"/>
      <c r="CI11" s="73"/>
      <c r="CJ11" s="73"/>
      <c r="CK11" s="73"/>
      <c r="CL11" s="73"/>
      <c r="CM11" s="73"/>
      <c r="CN11" s="73"/>
      <c r="CO11" s="73"/>
      <c r="CP11" s="73"/>
      <c r="CQ11" s="73"/>
      <c r="CR11" s="73"/>
      <c r="CS11" s="73"/>
      <c r="CT11" s="73"/>
      <c r="CU11" s="73"/>
      <c r="CV11" s="73"/>
      <c r="CW11" s="73"/>
      <c r="CX11" s="73"/>
      <c r="CY11" s="73"/>
      <c r="CZ11" s="73"/>
      <c r="DA11" s="73"/>
      <c r="DB11" s="73"/>
      <c r="DC11" s="73"/>
      <c r="DD11" s="73"/>
      <c r="DE11" s="73"/>
      <c r="DF11" s="73"/>
      <c r="DG11" s="73"/>
      <c r="DH11" s="73"/>
      <c r="DI11" s="73"/>
      <c r="DJ11" s="73"/>
      <c r="DK11" s="73"/>
      <c r="DL11" s="73"/>
      <c r="DM11" s="73"/>
      <c r="DN11" s="73"/>
      <c r="DO11" s="73"/>
      <c r="DP11" s="73"/>
      <c r="DQ11" s="73"/>
      <c r="DR11" s="73"/>
      <c r="DS11" s="73"/>
      <c r="DT11" s="73"/>
      <c r="DU11" s="73"/>
      <c r="DV11" s="73"/>
      <c r="DW11" s="73"/>
      <c r="DX11" s="73"/>
      <c r="DY11" s="73"/>
      <c r="DZ11" s="73"/>
      <c r="EA11" s="73"/>
      <c r="EB11" s="73"/>
      <c r="EC11" s="73"/>
      <c r="ED11" s="73"/>
      <c r="EE11" s="73"/>
      <c r="EF11" s="73"/>
      <c r="EG11" s="73"/>
      <c r="EH11" s="73"/>
      <c r="EI11" s="73"/>
      <c r="EJ11" s="73"/>
      <c r="EK11" s="73"/>
      <c r="EL11" s="73"/>
      <c r="EM11" s="73"/>
      <c r="EN11" s="73"/>
      <c r="EO11" s="73"/>
      <c r="EP11" s="73"/>
      <c r="EQ11" s="73"/>
      <c r="ER11" s="73"/>
      <c r="ES11" s="73"/>
      <c r="ET11" s="73"/>
      <c r="EU11" s="73"/>
      <c r="EV11" s="73"/>
      <c r="EW11" s="73"/>
      <c r="EX11" s="73"/>
      <c r="EY11" s="73"/>
      <c r="EZ11" s="73"/>
      <c r="FA11" s="73"/>
      <c r="FB11" s="73"/>
      <c r="FC11" s="73"/>
      <c r="FD11" s="73"/>
      <c r="FE11" s="73"/>
      <c r="FF11" s="73"/>
      <c r="FG11" s="73"/>
      <c r="FH11" s="73"/>
      <c r="FI11" s="73"/>
      <c r="FJ11" s="73"/>
      <c r="FK11" s="73"/>
      <c r="FL11" s="73"/>
      <c r="FM11" s="73"/>
      <c r="FN11" s="73"/>
      <c r="FO11" s="73"/>
      <c r="FP11" s="73"/>
      <c r="FQ11" s="73"/>
      <c r="FR11" s="73"/>
      <c r="FS11" s="73"/>
      <c r="FT11" s="73"/>
      <c r="FU11" s="73"/>
      <c r="FV11" s="73"/>
      <c r="FW11" s="73"/>
    </row>
    <row r="12" spans="1:255" s="29" customFormat="1">
      <c r="A12" s="954"/>
      <c r="B12" s="954"/>
      <c r="C12" s="488"/>
      <c r="D12" s="1114">
        <v>1299.9901597373853</v>
      </c>
      <c r="E12" s="1114">
        <v>0</v>
      </c>
      <c r="G12" s="29" t="s">
        <v>1475</v>
      </c>
      <c r="J12" s="1114">
        <v>1299.9901597373853</v>
      </c>
      <c r="K12" s="1114"/>
      <c r="L12" s="203">
        <v>117.02483718978851</v>
      </c>
      <c r="M12" s="203">
        <v>0</v>
      </c>
      <c r="N12" s="203">
        <v>170.1828679247607</v>
      </c>
      <c r="O12" s="203">
        <v>0.62471710601575614</v>
      </c>
      <c r="P12" s="203">
        <v>24.909600000000001</v>
      </c>
      <c r="Q12" s="203">
        <v>24.909588201258085</v>
      </c>
      <c r="R12" s="203">
        <v>68.179409894871029</v>
      </c>
      <c r="S12" s="203"/>
      <c r="T12" s="203">
        <v>197.28545643263297</v>
      </c>
      <c r="U12" s="203">
        <v>122.66576099731797</v>
      </c>
      <c r="V12" s="203">
        <v>0.1737079678446195</v>
      </c>
      <c r="W12" s="203">
        <v>2.9800902596390171</v>
      </c>
      <c r="X12" s="203"/>
      <c r="Y12" s="203">
        <v>201.38400050601479</v>
      </c>
      <c r="Z12" s="203">
        <v>288.25473406231032</v>
      </c>
      <c r="AA12" s="203">
        <v>4.8624999999999998</v>
      </c>
      <c r="AB12" s="203">
        <v>37.852561262269404</v>
      </c>
      <c r="AC12" s="203"/>
      <c r="AD12" s="203">
        <v>33.546743172285915</v>
      </c>
      <c r="AE12" s="203">
        <v>4.2250226246422153</v>
      </c>
      <c r="AF12" s="19"/>
      <c r="AG12" s="203">
        <v>0</v>
      </c>
      <c r="AH12" s="203">
        <v>0.84905077480179747</v>
      </c>
      <c r="AI12" s="203">
        <v>7.9511360932319058E-2</v>
      </c>
      <c r="AJ12" s="19"/>
      <c r="AK12" s="19"/>
      <c r="AL12" s="19"/>
      <c r="AM12" s="19"/>
      <c r="AN12" s="19"/>
      <c r="AO12" s="19"/>
      <c r="AP12" s="19"/>
      <c r="AQ12" s="1115"/>
      <c r="AR12" s="1115"/>
      <c r="AS12" s="1115"/>
      <c r="AT12" s="1115"/>
      <c r="AU12" s="1115"/>
      <c r="AV12" s="1115"/>
      <c r="AW12" s="1115"/>
      <c r="AX12" s="1115"/>
      <c r="AY12" s="1115"/>
      <c r="AZ12" s="1115"/>
      <c r="BA12" s="1115"/>
      <c r="BB12" s="1115"/>
      <c r="BC12" s="1115"/>
      <c r="BD12" s="1115"/>
      <c r="BE12" s="1115"/>
      <c r="BF12" s="1115"/>
      <c r="BG12" s="1115"/>
      <c r="BH12" s="1115"/>
      <c r="BI12" s="1115"/>
      <c r="BJ12" s="1115"/>
      <c r="BK12" s="1115"/>
      <c r="BL12" s="1115"/>
      <c r="BM12" s="1115"/>
      <c r="BN12" s="1115"/>
      <c r="BO12" s="1115"/>
      <c r="BP12" s="1115"/>
      <c r="BQ12" s="1115"/>
      <c r="BR12" s="1115"/>
      <c r="BS12" s="1115"/>
      <c r="BT12" s="1115"/>
      <c r="BU12" s="1115"/>
      <c r="BV12" s="1115"/>
      <c r="BW12" s="1115"/>
      <c r="BX12" s="1115"/>
      <c r="BY12" s="1115"/>
      <c r="BZ12" s="1115"/>
      <c r="CA12" s="1115"/>
      <c r="CB12" s="1115"/>
      <c r="CC12" s="1115"/>
      <c r="CD12" s="1115"/>
      <c r="CE12" s="1115"/>
      <c r="CF12" s="1115"/>
      <c r="CG12" s="1115"/>
      <c r="CH12" s="1115"/>
      <c r="CI12" s="1115"/>
      <c r="CJ12" s="1115"/>
      <c r="CK12" s="1115"/>
      <c r="CL12" s="1115"/>
      <c r="CM12" s="1115"/>
      <c r="CN12" s="1115"/>
      <c r="CO12" s="1115"/>
      <c r="CP12" s="1115"/>
      <c r="CQ12" s="1115"/>
      <c r="CR12" s="1115"/>
      <c r="CS12" s="1115"/>
      <c r="CT12" s="1115"/>
      <c r="CU12" s="1115"/>
      <c r="CV12" s="1115"/>
      <c r="CW12" s="1115"/>
      <c r="CX12" s="1115"/>
      <c r="CY12" s="1115"/>
      <c r="CZ12" s="1115"/>
      <c r="DA12" s="1115"/>
      <c r="DB12" s="1115"/>
      <c r="DC12" s="1115"/>
      <c r="DD12" s="1115"/>
      <c r="DE12" s="1115"/>
      <c r="DF12" s="1115"/>
      <c r="DG12" s="1115"/>
      <c r="DH12" s="1115"/>
      <c r="DI12" s="1115"/>
      <c r="DJ12" s="1115"/>
      <c r="DK12" s="1115"/>
      <c r="DL12" s="1115"/>
      <c r="DM12" s="1115"/>
      <c r="DN12" s="1115"/>
      <c r="DO12" s="1115"/>
      <c r="DP12" s="1115"/>
      <c r="DQ12" s="1115"/>
      <c r="DR12" s="1115"/>
      <c r="DS12" s="1115"/>
      <c r="DT12" s="1115"/>
      <c r="DU12" s="1115"/>
      <c r="DV12" s="1115"/>
      <c r="DW12" s="1115"/>
      <c r="DX12" s="1115"/>
      <c r="DY12" s="1115"/>
      <c r="DZ12" s="1115"/>
      <c r="EA12" s="1115"/>
      <c r="EB12" s="1115"/>
      <c r="EC12" s="1115"/>
      <c r="ED12" s="1115"/>
      <c r="EE12" s="1115"/>
      <c r="EF12" s="1115"/>
      <c r="EG12" s="1115"/>
      <c r="EH12" s="1115"/>
      <c r="EI12" s="1115"/>
      <c r="EJ12" s="1115"/>
      <c r="EK12" s="1115"/>
      <c r="EL12" s="1115"/>
      <c r="EM12" s="1115"/>
      <c r="EN12" s="1115"/>
      <c r="EO12" s="1115"/>
      <c r="EP12" s="1115"/>
      <c r="EQ12" s="1115"/>
      <c r="ER12" s="1115"/>
      <c r="ES12" s="1115"/>
      <c r="ET12" s="1115"/>
      <c r="EU12" s="1115"/>
      <c r="EV12" s="1115"/>
      <c r="EW12" s="1115"/>
      <c r="EX12" s="1115"/>
      <c r="EY12" s="1115"/>
      <c r="EZ12" s="1115"/>
      <c r="FA12" s="1115"/>
      <c r="FB12" s="1115"/>
      <c r="FC12" s="1115"/>
      <c r="FD12" s="1115"/>
      <c r="FE12" s="1115"/>
      <c r="FF12" s="1115"/>
      <c r="FG12" s="1115"/>
      <c r="FH12" s="1115"/>
      <c r="FI12" s="1115"/>
      <c r="FJ12" s="1115"/>
      <c r="FK12" s="1115"/>
      <c r="FL12" s="1115"/>
      <c r="FM12" s="1115"/>
      <c r="FN12" s="1115"/>
      <c r="FO12" s="1115"/>
      <c r="FP12" s="1115"/>
      <c r="FQ12" s="1115"/>
      <c r="FR12" s="1115"/>
      <c r="FS12" s="1115"/>
      <c r="FT12" s="1115"/>
      <c r="FU12" s="1115"/>
      <c r="FV12" s="1115"/>
      <c r="FW12" s="1115"/>
      <c r="FX12" s="1115"/>
      <c r="FY12" s="1115"/>
      <c r="FZ12" s="1115"/>
      <c r="GA12" s="1115"/>
      <c r="GB12" s="1115"/>
      <c r="GC12" s="1115"/>
      <c r="GD12" s="1115"/>
      <c r="GE12" s="1115"/>
      <c r="GF12" s="1115"/>
      <c r="GG12" s="1115"/>
      <c r="GH12" s="1115"/>
      <c r="GI12" s="1115"/>
      <c r="GJ12" s="1115"/>
      <c r="GK12" s="1115"/>
      <c r="GL12" s="1115"/>
      <c r="GM12" s="1115"/>
      <c r="GN12" s="1115"/>
      <c r="GO12" s="1115"/>
      <c r="GP12" s="1115"/>
      <c r="GQ12" s="1115"/>
      <c r="GR12" s="1115"/>
      <c r="GS12" s="1115"/>
      <c r="GT12" s="1115"/>
      <c r="GU12" s="1115"/>
      <c r="GV12" s="1115"/>
      <c r="GW12" s="1115"/>
      <c r="GX12" s="1115"/>
      <c r="GY12" s="1115"/>
      <c r="GZ12" s="1115"/>
      <c r="HA12" s="1115"/>
      <c r="HB12" s="1115"/>
      <c r="HC12" s="1115"/>
      <c r="HD12" s="1115"/>
      <c r="HE12" s="1115"/>
      <c r="HF12" s="1115"/>
      <c r="HG12" s="1115"/>
      <c r="HH12" s="1115"/>
      <c r="HI12" s="1115"/>
      <c r="HJ12" s="1115"/>
      <c r="HK12" s="1115"/>
      <c r="HL12" s="1115"/>
      <c r="HM12" s="1115"/>
      <c r="HN12" s="1115"/>
      <c r="HO12" s="1115"/>
      <c r="HP12" s="1115"/>
      <c r="HQ12" s="1115"/>
      <c r="HR12" s="1115"/>
      <c r="HS12" s="1115"/>
      <c r="HT12" s="1115"/>
      <c r="HU12" s="1115"/>
      <c r="HV12" s="1115"/>
      <c r="HW12" s="1115"/>
      <c r="HX12" s="1115"/>
      <c r="HY12" s="1115"/>
      <c r="HZ12" s="1115"/>
      <c r="IA12" s="1115"/>
      <c r="IB12" s="1115"/>
      <c r="IC12" s="1115"/>
      <c r="ID12" s="1115"/>
      <c r="IE12" s="1115"/>
      <c r="IF12" s="1115"/>
      <c r="IG12" s="1115"/>
      <c r="IH12" s="1115"/>
      <c r="II12" s="1115"/>
      <c r="IJ12" s="1115"/>
      <c r="IK12" s="1115"/>
      <c r="IL12" s="1115"/>
      <c r="IM12" s="1115"/>
      <c r="IN12" s="1115"/>
      <c r="IO12" s="1115"/>
      <c r="IP12" s="1115"/>
      <c r="IQ12" s="1115"/>
      <c r="IR12" s="1115"/>
      <c r="IS12" s="1115"/>
      <c r="IT12" s="1115"/>
      <c r="IU12" s="1115"/>
    </row>
    <row r="13" spans="1:255" s="29" customFormat="1">
      <c r="A13" s="954"/>
      <c r="B13" s="954"/>
      <c r="C13" s="488"/>
      <c r="D13" s="1114"/>
      <c r="E13" s="1114"/>
      <c r="J13" s="1114"/>
      <c r="K13" s="1114"/>
      <c r="L13" s="203"/>
      <c r="M13" s="203"/>
      <c r="N13" s="203"/>
      <c r="O13" s="203"/>
      <c r="P13" s="203"/>
      <c r="Q13" s="203"/>
      <c r="R13" s="203"/>
      <c r="S13" s="203"/>
      <c r="T13" s="203"/>
      <c r="U13" s="203"/>
      <c r="V13" s="203"/>
      <c r="W13" s="203"/>
      <c r="X13" s="203"/>
      <c r="Y13" s="203"/>
      <c r="Z13" s="203"/>
      <c r="AA13" s="203"/>
      <c r="AB13" s="203"/>
      <c r="AC13" s="203"/>
      <c r="AD13" s="203"/>
      <c r="AE13" s="203"/>
      <c r="AF13" s="19"/>
      <c r="AG13" s="203"/>
      <c r="AH13" s="203"/>
      <c r="AI13" s="203"/>
      <c r="AJ13" s="19"/>
      <c r="AK13" s="19"/>
      <c r="AL13" s="19"/>
      <c r="AM13" s="19"/>
      <c r="AN13" s="19"/>
      <c r="AO13" s="19"/>
      <c r="AP13" s="19"/>
      <c r="AQ13" s="1115"/>
      <c r="AR13" s="1115"/>
      <c r="AS13" s="1115"/>
      <c r="AT13" s="1115"/>
      <c r="AU13" s="1115"/>
      <c r="AV13" s="1115"/>
      <c r="AW13" s="1115"/>
      <c r="AX13" s="1115"/>
      <c r="AY13" s="1115"/>
      <c r="AZ13" s="1115"/>
      <c r="BA13" s="1115"/>
      <c r="BB13" s="1115"/>
      <c r="BC13" s="1115"/>
      <c r="BD13" s="1115"/>
      <c r="BE13" s="1115"/>
      <c r="BF13" s="1115"/>
      <c r="BG13" s="1115"/>
      <c r="BH13" s="1115"/>
      <c r="BI13" s="1115"/>
      <c r="BJ13" s="1115"/>
      <c r="BK13" s="1115"/>
      <c r="BL13" s="1115"/>
      <c r="BM13" s="1115"/>
      <c r="BN13" s="1115"/>
      <c r="BO13" s="1115"/>
      <c r="BP13" s="1115"/>
      <c r="BQ13" s="1115"/>
      <c r="BR13" s="1115"/>
      <c r="BS13" s="1115"/>
      <c r="BT13" s="1115"/>
      <c r="BU13" s="1115"/>
      <c r="BV13" s="1115"/>
      <c r="BW13" s="1115"/>
      <c r="BX13" s="1115"/>
      <c r="BY13" s="1115"/>
      <c r="BZ13" s="1115"/>
      <c r="CA13" s="1115"/>
      <c r="CB13" s="1115"/>
      <c r="CC13" s="1115"/>
      <c r="CD13" s="1115"/>
      <c r="CE13" s="1115"/>
      <c r="CF13" s="1115"/>
      <c r="CG13" s="1115"/>
      <c r="CH13" s="1115"/>
      <c r="CI13" s="1115"/>
      <c r="CJ13" s="1115"/>
      <c r="CK13" s="1115"/>
      <c r="CL13" s="1115"/>
      <c r="CM13" s="1115"/>
      <c r="CN13" s="1115"/>
      <c r="CO13" s="1115"/>
      <c r="CP13" s="1115"/>
      <c r="CQ13" s="1115"/>
      <c r="CR13" s="1115"/>
      <c r="CS13" s="1115"/>
      <c r="CT13" s="1115"/>
      <c r="CU13" s="1115"/>
      <c r="CV13" s="1115"/>
      <c r="CW13" s="1115"/>
      <c r="CX13" s="1115"/>
      <c r="CY13" s="1115"/>
      <c r="CZ13" s="1115"/>
      <c r="DA13" s="1115"/>
      <c r="DB13" s="1115"/>
      <c r="DC13" s="1115"/>
      <c r="DD13" s="1115"/>
      <c r="DE13" s="1115"/>
      <c r="DF13" s="1115"/>
      <c r="DG13" s="1115"/>
      <c r="DH13" s="1115"/>
      <c r="DI13" s="1115"/>
      <c r="DJ13" s="1115"/>
      <c r="DK13" s="1115"/>
      <c r="DL13" s="1115"/>
      <c r="DM13" s="1115"/>
      <c r="DN13" s="1115"/>
      <c r="DO13" s="1115"/>
      <c r="DP13" s="1115"/>
      <c r="DQ13" s="1115"/>
      <c r="DR13" s="1115"/>
      <c r="DS13" s="1115"/>
      <c r="DT13" s="1115"/>
      <c r="DU13" s="1115"/>
      <c r="DV13" s="1115"/>
      <c r="DW13" s="1115"/>
      <c r="DX13" s="1115"/>
      <c r="DY13" s="1115"/>
      <c r="DZ13" s="1115"/>
      <c r="EA13" s="1115"/>
      <c r="EB13" s="1115"/>
      <c r="EC13" s="1115"/>
      <c r="ED13" s="1115"/>
      <c r="EE13" s="1115"/>
      <c r="EF13" s="1115"/>
      <c r="EG13" s="1115"/>
      <c r="EH13" s="1115"/>
      <c r="EI13" s="1115"/>
      <c r="EJ13" s="1115"/>
      <c r="EK13" s="1115"/>
      <c r="EL13" s="1115"/>
      <c r="EM13" s="1115"/>
      <c r="EN13" s="1115"/>
      <c r="EO13" s="1115"/>
      <c r="EP13" s="1115"/>
      <c r="EQ13" s="1115"/>
      <c r="ER13" s="1115"/>
      <c r="ES13" s="1115"/>
      <c r="ET13" s="1115"/>
      <c r="EU13" s="1115"/>
      <c r="EV13" s="1115"/>
      <c r="EW13" s="1115"/>
      <c r="EX13" s="1115"/>
      <c r="EY13" s="1115"/>
      <c r="EZ13" s="1115"/>
      <c r="FA13" s="1115"/>
      <c r="FB13" s="1115"/>
      <c r="FC13" s="1115"/>
      <c r="FD13" s="1115"/>
      <c r="FE13" s="1115"/>
      <c r="FF13" s="1115"/>
      <c r="FG13" s="1115"/>
      <c r="FH13" s="1115"/>
      <c r="FI13" s="1115"/>
      <c r="FJ13" s="1115"/>
      <c r="FK13" s="1115"/>
      <c r="FL13" s="1115"/>
      <c r="FM13" s="1115"/>
      <c r="FN13" s="1115"/>
      <c r="FO13" s="1115"/>
      <c r="FP13" s="1115"/>
      <c r="FQ13" s="1115"/>
      <c r="FR13" s="1115"/>
      <c r="FS13" s="1115"/>
      <c r="FT13" s="1115"/>
      <c r="FU13" s="1115"/>
      <c r="FV13" s="1115"/>
      <c r="FW13" s="1115"/>
      <c r="FX13" s="1115"/>
      <c r="FY13" s="1115"/>
      <c r="FZ13" s="1115"/>
      <c r="GA13" s="1115"/>
      <c r="GB13" s="1115"/>
      <c r="GC13" s="1115"/>
      <c r="GD13" s="1115"/>
      <c r="GE13" s="1115"/>
      <c r="GF13" s="1115"/>
      <c r="GG13" s="1115"/>
      <c r="GH13" s="1115"/>
      <c r="GI13" s="1115"/>
      <c r="GJ13" s="1115"/>
      <c r="GK13" s="1115"/>
      <c r="GL13" s="1115"/>
      <c r="GM13" s="1115"/>
      <c r="GN13" s="1115"/>
      <c r="GO13" s="1115"/>
      <c r="GP13" s="1115"/>
      <c r="GQ13" s="1115"/>
      <c r="GR13" s="1115"/>
      <c r="GS13" s="1115"/>
      <c r="GT13" s="1115"/>
      <c r="GU13" s="1115"/>
      <c r="GV13" s="1115"/>
      <c r="GW13" s="1115"/>
      <c r="GX13" s="1115"/>
      <c r="GY13" s="1115"/>
      <c r="GZ13" s="1115"/>
      <c r="HA13" s="1115"/>
      <c r="HB13" s="1115"/>
      <c r="HC13" s="1115"/>
      <c r="HD13" s="1115"/>
      <c r="HE13" s="1115"/>
      <c r="HF13" s="1115"/>
      <c r="HG13" s="1115"/>
      <c r="HH13" s="1115"/>
      <c r="HI13" s="1115"/>
      <c r="HJ13" s="1115"/>
      <c r="HK13" s="1115"/>
      <c r="HL13" s="1115"/>
      <c r="HM13" s="1115"/>
      <c r="HN13" s="1115"/>
      <c r="HO13" s="1115"/>
      <c r="HP13" s="1115"/>
      <c r="HQ13" s="1115"/>
      <c r="HR13" s="1115"/>
      <c r="HS13" s="1115"/>
      <c r="HT13" s="1115"/>
      <c r="HU13" s="1115"/>
      <c r="HV13" s="1115"/>
      <c r="HW13" s="1115"/>
      <c r="HX13" s="1115"/>
      <c r="HY13" s="1115"/>
      <c r="HZ13" s="1115"/>
      <c r="IA13" s="1115"/>
      <c r="IB13" s="1115"/>
      <c r="IC13" s="1115"/>
      <c r="ID13" s="1115"/>
      <c r="IE13" s="1115"/>
      <c r="IF13" s="1115"/>
      <c r="IG13" s="1115"/>
      <c r="IH13" s="1115"/>
      <c r="II13" s="1115"/>
      <c r="IJ13" s="1115"/>
      <c r="IK13" s="1115"/>
      <c r="IL13" s="1115"/>
      <c r="IM13" s="1115"/>
      <c r="IN13" s="1115"/>
      <c r="IO13" s="1115"/>
      <c r="IP13" s="1115"/>
      <c r="IQ13" s="1115"/>
      <c r="IR13" s="1115"/>
      <c r="IS13" s="1115"/>
      <c r="IT13" s="1115"/>
      <c r="IU13" s="1115"/>
    </row>
    <row r="14" spans="1:255">
      <c r="C14" s="488"/>
      <c r="D14" s="454"/>
      <c r="E14" s="454"/>
      <c r="G14" s="277" t="s">
        <v>1476</v>
      </c>
      <c r="H14" s="120"/>
      <c r="J14" s="454"/>
      <c r="K14" s="454"/>
      <c r="L14" s="191"/>
      <c r="M14" s="191"/>
      <c r="N14" s="191"/>
      <c r="O14" s="191"/>
      <c r="P14" s="191"/>
      <c r="Q14" s="191"/>
      <c r="R14" s="191"/>
      <c r="S14" s="191"/>
      <c r="T14" s="191"/>
      <c r="U14" s="191"/>
      <c r="V14" s="191"/>
      <c r="W14" s="191"/>
      <c r="X14" s="191"/>
      <c r="Y14" s="191"/>
      <c r="Z14" s="191"/>
      <c r="AA14" s="191"/>
      <c r="AB14" s="191"/>
      <c r="AC14" s="191"/>
      <c r="AD14" s="191"/>
      <c r="AE14" s="191"/>
      <c r="AI14" s="191"/>
    </row>
    <row r="15" spans="1:255">
      <c r="D15" s="477"/>
      <c r="E15" s="477"/>
      <c r="G15" s="120"/>
      <c r="H15" s="277" t="s">
        <v>1477</v>
      </c>
      <c r="I15" s="277"/>
      <c r="J15" s="477"/>
      <c r="K15" s="477"/>
      <c r="L15" s="191"/>
      <c r="M15" s="191"/>
      <c r="N15" s="191"/>
      <c r="O15" s="191"/>
      <c r="P15" s="191"/>
      <c r="Q15" s="191"/>
      <c r="R15" s="191"/>
      <c r="S15" s="191"/>
      <c r="T15" s="191"/>
      <c r="U15" s="191"/>
      <c r="V15" s="191"/>
      <c r="W15" s="191"/>
      <c r="X15" s="191"/>
      <c r="Y15" s="191"/>
      <c r="Z15" s="191"/>
      <c r="AA15" s="191"/>
      <c r="AB15" s="191"/>
      <c r="AC15" s="191"/>
      <c r="AD15" s="191"/>
      <c r="AE15" s="191"/>
      <c r="AI15" s="191"/>
    </row>
    <row r="16" spans="1:255">
      <c r="D16" s="968">
        <v>491.30318002691973</v>
      </c>
      <c r="E16" s="968">
        <v>0</v>
      </c>
      <c r="G16" s="120"/>
      <c r="H16" s="120"/>
      <c r="I16" s="120" t="s">
        <v>1478</v>
      </c>
      <c r="J16" s="1116">
        <v>491.30318002691968</v>
      </c>
      <c r="K16" s="1116"/>
      <c r="L16" s="191"/>
      <c r="M16" s="191"/>
      <c r="N16" s="1116">
        <v>356.38851589552576</v>
      </c>
      <c r="O16" s="191"/>
      <c r="P16" s="191"/>
      <c r="Q16" s="191"/>
      <c r="R16" s="191">
        <v>134.91466413139398</v>
      </c>
      <c r="S16" s="191"/>
      <c r="T16" s="191"/>
      <c r="U16" s="191"/>
      <c r="V16" s="191"/>
      <c r="W16" s="191"/>
      <c r="X16" s="191"/>
      <c r="Y16" s="191"/>
      <c r="Z16" s="191"/>
      <c r="AA16" s="191"/>
      <c r="AB16" s="191"/>
      <c r="AC16" s="191"/>
      <c r="AD16" s="191"/>
      <c r="AE16" s="191"/>
      <c r="AI16" s="191"/>
    </row>
    <row r="17" spans="1:35">
      <c r="D17" s="968">
        <v>69.269619860991256</v>
      </c>
      <c r="E17" s="968">
        <v>0</v>
      </c>
      <c r="G17" s="277"/>
      <c r="H17" s="120"/>
      <c r="I17" s="120" t="s">
        <v>32</v>
      </c>
      <c r="J17" s="1116">
        <v>69.269619860991256</v>
      </c>
      <c r="K17" s="1116"/>
      <c r="L17" s="191"/>
      <c r="M17" s="191"/>
      <c r="N17" s="191">
        <v>69.269619860991256</v>
      </c>
      <c r="O17" s="191"/>
      <c r="P17" s="191">
        <v>0</v>
      </c>
      <c r="Q17" s="191"/>
      <c r="R17" s="191"/>
      <c r="S17" s="191"/>
      <c r="T17" s="191"/>
      <c r="U17" s="191"/>
      <c r="V17" s="191"/>
      <c r="W17" s="191"/>
      <c r="X17" s="191"/>
      <c r="Y17" s="191"/>
      <c r="Z17" s="191"/>
      <c r="AA17" s="191"/>
      <c r="AB17" s="191"/>
      <c r="AC17" s="191"/>
      <c r="AD17" s="191"/>
      <c r="AE17" s="191"/>
      <c r="AI17" s="191"/>
    </row>
    <row r="18" spans="1:35">
      <c r="D18" s="968">
        <v>26.800113002058779</v>
      </c>
      <c r="E18" s="968">
        <v>0</v>
      </c>
      <c r="G18" s="120"/>
      <c r="H18" s="120"/>
      <c r="I18" s="120" t="s">
        <v>1479</v>
      </c>
      <c r="J18" s="1116">
        <v>26.800113002058779</v>
      </c>
      <c r="K18" s="1116"/>
      <c r="L18" s="191"/>
      <c r="M18" s="191"/>
      <c r="N18" s="191">
        <v>26.800113002058779</v>
      </c>
      <c r="O18" s="191"/>
      <c r="P18" s="191"/>
      <c r="Q18" s="191"/>
      <c r="R18" s="191"/>
      <c r="S18" s="191"/>
      <c r="T18" s="191"/>
      <c r="U18" s="191"/>
      <c r="V18" s="191"/>
      <c r="W18" s="191"/>
      <c r="X18" s="191"/>
      <c r="Y18" s="191"/>
      <c r="Z18" s="191"/>
      <c r="AA18" s="191"/>
      <c r="AB18" s="191"/>
      <c r="AC18" s="191"/>
      <c r="AD18" s="191"/>
      <c r="AE18" s="191"/>
      <c r="AI18" s="191"/>
    </row>
    <row r="19" spans="1:35">
      <c r="D19" s="968">
        <v>297.60948356869358</v>
      </c>
      <c r="E19" s="968">
        <v>0</v>
      </c>
      <c r="G19" s="120"/>
      <c r="H19" s="120"/>
      <c r="I19" s="120" t="s">
        <v>94</v>
      </c>
      <c r="J19" s="1116">
        <v>297.60948356869352</v>
      </c>
      <c r="K19" s="1116"/>
      <c r="L19" s="191"/>
      <c r="M19" s="191"/>
      <c r="N19" s="191"/>
      <c r="O19" s="191"/>
      <c r="P19" s="191"/>
      <c r="Q19" s="191"/>
      <c r="R19" s="191"/>
      <c r="S19" s="191"/>
      <c r="T19" s="191">
        <v>297.60948356869358</v>
      </c>
      <c r="U19" s="191"/>
      <c r="V19" s="191"/>
      <c r="W19" s="191"/>
      <c r="X19" s="191"/>
      <c r="Y19" s="191"/>
      <c r="Z19" s="191"/>
      <c r="AA19" s="191"/>
      <c r="AB19" s="191"/>
      <c r="AC19" s="191"/>
      <c r="AD19" s="191"/>
      <c r="AE19" s="191"/>
      <c r="AI19" s="191"/>
    </row>
    <row r="20" spans="1:35">
      <c r="D20" s="968"/>
      <c r="E20" s="968"/>
      <c r="G20" s="120"/>
      <c r="I20" s="120" t="s">
        <v>688</v>
      </c>
      <c r="J20" s="1116">
        <v>1.2638199999999999</v>
      </c>
      <c r="K20" s="1116"/>
      <c r="L20" s="191">
        <v>1.2638199999999999</v>
      </c>
      <c r="M20" s="191"/>
      <c r="N20" s="191"/>
      <c r="O20" s="191"/>
      <c r="P20" s="191"/>
      <c r="Q20" s="191"/>
      <c r="R20" s="191"/>
      <c r="S20" s="191"/>
      <c r="T20" s="191"/>
      <c r="U20" s="191"/>
      <c r="V20" s="191"/>
      <c r="W20" s="191"/>
      <c r="X20" s="191"/>
      <c r="Y20" s="191"/>
      <c r="Z20" s="191"/>
      <c r="AA20" s="191"/>
      <c r="AB20" s="191"/>
      <c r="AC20" s="191"/>
      <c r="AD20" s="191"/>
      <c r="AE20" s="191"/>
      <c r="AI20" s="191"/>
    </row>
    <row r="21" spans="1:35">
      <c r="D21" s="968">
        <v>23.162001259999997</v>
      </c>
      <c r="E21" s="968">
        <v>0</v>
      </c>
      <c r="G21" s="120"/>
      <c r="H21" s="120"/>
      <c r="I21" s="120" t="s">
        <v>686</v>
      </c>
      <c r="J21" s="1116">
        <v>23.162001259999997</v>
      </c>
      <c r="K21" s="1116"/>
      <c r="L21" s="191"/>
      <c r="M21" s="191"/>
      <c r="N21" s="191"/>
      <c r="O21" s="191"/>
      <c r="P21" s="191"/>
      <c r="Q21" s="191"/>
      <c r="R21" s="191"/>
      <c r="S21" s="191"/>
      <c r="T21" s="191"/>
      <c r="U21" s="191"/>
      <c r="V21" s="191"/>
      <c r="W21" s="191">
        <v>23.162001259999997</v>
      </c>
      <c r="X21" s="191"/>
      <c r="Y21" s="191"/>
      <c r="Z21" s="191"/>
      <c r="AA21" s="191"/>
      <c r="AB21" s="191"/>
      <c r="AC21" s="191"/>
      <c r="AD21" s="191"/>
      <c r="AE21" s="191"/>
      <c r="AI21" s="191"/>
    </row>
    <row r="22" spans="1:35">
      <c r="D22" s="968">
        <v>3.9581866494246576</v>
      </c>
      <c r="E22" s="968">
        <v>0</v>
      </c>
      <c r="G22" s="120"/>
      <c r="H22" s="120"/>
      <c r="I22" s="120" t="s">
        <v>692</v>
      </c>
      <c r="J22" s="1116">
        <v>3.9581866494246576</v>
      </c>
      <c r="K22" s="1116"/>
      <c r="L22" s="191"/>
      <c r="M22" s="191"/>
      <c r="N22" s="191">
        <v>3.9581866494246576</v>
      </c>
      <c r="O22" s="191"/>
      <c r="P22" s="191"/>
      <c r="Q22" s="191"/>
      <c r="R22" s="191"/>
      <c r="S22" s="191"/>
      <c r="T22" s="191"/>
      <c r="U22" s="191"/>
      <c r="V22" s="191"/>
      <c r="W22" s="191"/>
      <c r="X22" s="191"/>
      <c r="Y22" s="191"/>
      <c r="Z22" s="191"/>
      <c r="AA22" s="191"/>
      <c r="AB22" s="191"/>
      <c r="AC22" s="191"/>
      <c r="AD22" s="191"/>
      <c r="AE22" s="191"/>
      <c r="AI22" s="191"/>
    </row>
    <row r="23" spans="1:35">
      <c r="D23" s="968">
        <v>0</v>
      </c>
      <c r="E23" s="968">
        <v>0</v>
      </c>
      <c r="G23" s="120"/>
      <c r="H23" s="120"/>
      <c r="I23" s="120" t="s">
        <v>1480</v>
      </c>
      <c r="J23" s="1116">
        <v>0</v>
      </c>
      <c r="K23" s="1116"/>
      <c r="L23" s="191"/>
      <c r="M23" s="191"/>
      <c r="N23" s="191"/>
      <c r="O23" s="191"/>
      <c r="P23" s="191"/>
      <c r="Q23" s="191"/>
      <c r="R23" s="191"/>
      <c r="S23" s="191"/>
      <c r="T23" s="191">
        <v>0</v>
      </c>
      <c r="U23" s="191"/>
      <c r="V23" s="191"/>
      <c r="W23" s="191"/>
      <c r="X23" s="191"/>
      <c r="Y23" s="191"/>
      <c r="Z23" s="191"/>
      <c r="AA23" s="191"/>
      <c r="AB23" s="191"/>
      <c r="AC23" s="191"/>
      <c r="AD23" s="191"/>
      <c r="AE23" s="191"/>
      <c r="AI23" s="191"/>
    </row>
    <row r="24" spans="1:35">
      <c r="D24" s="968">
        <v>62.160117654461438</v>
      </c>
      <c r="E24" s="968">
        <v>0</v>
      </c>
      <c r="G24" s="120"/>
      <c r="H24" s="120"/>
      <c r="I24" s="120" t="s">
        <v>31</v>
      </c>
      <c r="J24" s="1116">
        <v>62.160117654461438</v>
      </c>
      <c r="K24" s="1116"/>
      <c r="L24" s="191"/>
      <c r="M24" s="191"/>
      <c r="N24" s="191">
        <v>62.160117654461438</v>
      </c>
      <c r="O24" s="191"/>
      <c r="P24" s="191"/>
      <c r="Q24" s="191"/>
      <c r="R24" s="191"/>
      <c r="S24" s="191"/>
      <c r="T24" s="191"/>
      <c r="U24" s="191"/>
      <c r="V24" s="191"/>
      <c r="W24" s="191"/>
      <c r="X24" s="191"/>
      <c r="Y24" s="191"/>
      <c r="Z24" s="191"/>
      <c r="AA24" s="191"/>
      <c r="AB24" s="191"/>
      <c r="AC24" s="191"/>
      <c r="AD24" s="191"/>
      <c r="AE24" s="191"/>
      <c r="AI24" s="191"/>
    </row>
    <row r="25" spans="1:35">
      <c r="D25" s="968">
        <v>0</v>
      </c>
      <c r="E25" s="968">
        <v>0</v>
      </c>
      <c r="G25" s="120"/>
      <c r="H25" s="120"/>
      <c r="I25" s="120" t="s">
        <v>487</v>
      </c>
      <c r="J25" s="1116">
        <v>0</v>
      </c>
      <c r="K25" s="1116"/>
      <c r="L25" s="191"/>
      <c r="M25" s="191"/>
      <c r="N25" s="191">
        <v>0</v>
      </c>
      <c r="O25" s="191"/>
      <c r="P25" s="191"/>
      <c r="Q25" s="191"/>
      <c r="R25" s="191"/>
      <c r="S25" s="191"/>
      <c r="T25" s="191"/>
      <c r="U25" s="191"/>
      <c r="V25" s="191"/>
      <c r="W25" s="191"/>
      <c r="X25" s="191"/>
      <c r="Y25" s="191"/>
      <c r="Z25" s="191"/>
      <c r="AA25" s="191"/>
      <c r="AB25" s="191"/>
      <c r="AC25" s="191"/>
      <c r="AD25" s="191"/>
      <c r="AE25" s="191"/>
      <c r="AI25" s="191"/>
    </row>
    <row r="26" spans="1:35">
      <c r="D26" s="968">
        <v>368.64037827477046</v>
      </c>
      <c r="E26" s="968">
        <v>0</v>
      </c>
      <c r="G26" s="120"/>
      <c r="H26" s="120"/>
      <c r="I26" s="120" t="s">
        <v>470</v>
      </c>
      <c r="J26" s="1116">
        <v>368.64037827477046</v>
      </c>
      <c r="K26" s="1116"/>
      <c r="L26" s="191"/>
      <c r="M26" s="191"/>
      <c r="N26" s="191">
        <v>368.64037827477046</v>
      </c>
      <c r="O26" s="191"/>
      <c r="P26" s="191"/>
      <c r="Q26" s="191"/>
      <c r="R26" s="191"/>
      <c r="S26" s="191"/>
      <c r="T26" s="191"/>
      <c r="U26" s="191"/>
      <c r="V26" s="191"/>
      <c r="W26" s="191"/>
      <c r="X26" s="191"/>
      <c r="Y26" s="191"/>
      <c r="Z26" s="191"/>
      <c r="AA26" s="191"/>
      <c r="AB26" s="191"/>
      <c r="AC26" s="191"/>
      <c r="AD26" s="191"/>
      <c r="AE26" s="191"/>
      <c r="AI26" s="191"/>
    </row>
    <row r="27" spans="1:35">
      <c r="D27" s="968">
        <v>26.5657</v>
      </c>
      <c r="E27" s="968">
        <v>0</v>
      </c>
      <c r="G27" s="120"/>
      <c r="H27" s="120"/>
      <c r="I27" s="120" t="s">
        <v>1481</v>
      </c>
      <c r="J27" s="1116">
        <v>26.5657</v>
      </c>
      <c r="K27" s="1116"/>
      <c r="L27" s="191"/>
      <c r="M27" s="191"/>
      <c r="N27" s="191">
        <v>26.5657</v>
      </c>
      <c r="O27" s="191"/>
      <c r="P27" s="191"/>
      <c r="Q27" s="191"/>
      <c r="R27" s="191"/>
      <c r="S27" s="191"/>
      <c r="T27" s="191"/>
      <c r="U27" s="191"/>
      <c r="V27" s="191"/>
      <c r="W27" s="191"/>
      <c r="X27" s="191"/>
      <c r="Y27" s="191"/>
      <c r="Z27" s="191"/>
      <c r="AA27" s="1117"/>
      <c r="AB27" s="191"/>
      <c r="AC27" s="191"/>
      <c r="AD27" s="191"/>
      <c r="AE27" s="191"/>
      <c r="AI27" s="191"/>
    </row>
    <row r="28" spans="1:35">
      <c r="D28" s="968">
        <v>27.462998369999998</v>
      </c>
      <c r="E28" s="968">
        <v>0</v>
      </c>
      <c r="G28" s="120"/>
      <c r="H28" s="120"/>
      <c r="I28" s="120" t="s">
        <v>1482</v>
      </c>
      <c r="J28" s="1116">
        <v>27.462998369999998</v>
      </c>
      <c r="K28" s="1116"/>
      <c r="L28" s="1118">
        <v>7.6408983699999995</v>
      </c>
      <c r="M28" s="191"/>
      <c r="N28" s="191">
        <v>19.822099999999999</v>
      </c>
      <c r="O28" s="191"/>
      <c r="P28" s="191"/>
      <c r="Q28" s="191"/>
      <c r="R28" s="191"/>
      <c r="S28" s="191"/>
      <c r="T28" s="191"/>
      <c r="U28" s="191"/>
      <c r="V28" s="191"/>
      <c r="W28" s="191"/>
      <c r="X28" s="191"/>
      <c r="Y28" s="191"/>
      <c r="Z28" s="191"/>
      <c r="AA28" s="191"/>
      <c r="AB28" s="191"/>
      <c r="AC28" s="191"/>
      <c r="AD28" s="191"/>
      <c r="AE28" s="191"/>
      <c r="AI28" s="191"/>
    </row>
    <row r="29" spans="1:35">
      <c r="D29" s="284">
        <v>1398.1955986673197</v>
      </c>
      <c r="E29" s="968">
        <v>0</v>
      </c>
      <c r="G29" s="120"/>
      <c r="H29" s="120"/>
      <c r="I29" s="277" t="s">
        <v>1483</v>
      </c>
      <c r="J29" s="284">
        <v>1398.1955986673199</v>
      </c>
      <c r="K29" s="284"/>
      <c r="L29" s="284">
        <v>8.9047183699999994</v>
      </c>
      <c r="M29" s="284">
        <v>0</v>
      </c>
      <c r="N29" s="284">
        <v>933.60473133723235</v>
      </c>
      <c r="O29" s="284">
        <v>0</v>
      </c>
      <c r="P29" s="284">
        <v>0</v>
      </c>
      <c r="Q29" s="284">
        <v>0</v>
      </c>
      <c r="R29" s="284">
        <v>134.91466413139398</v>
      </c>
      <c r="S29" s="284"/>
      <c r="T29" s="284">
        <v>297.60948356869358</v>
      </c>
      <c r="U29" s="284">
        <v>0</v>
      </c>
      <c r="V29" s="284">
        <v>0</v>
      </c>
      <c r="W29" s="284">
        <v>23.162001259999997</v>
      </c>
      <c r="X29" s="284"/>
      <c r="Y29" s="284">
        <v>0</v>
      </c>
      <c r="Z29" s="284">
        <v>0</v>
      </c>
      <c r="AA29" s="284">
        <v>0</v>
      </c>
      <c r="AB29" s="284">
        <v>0</v>
      </c>
      <c r="AC29" s="284"/>
      <c r="AD29" s="284">
        <v>0</v>
      </c>
      <c r="AE29" s="284">
        <v>0</v>
      </c>
      <c r="AG29" s="284">
        <v>0</v>
      </c>
      <c r="AH29" s="284">
        <v>0</v>
      </c>
      <c r="AI29" s="284">
        <v>0</v>
      </c>
    </row>
    <row r="30" spans="1:35">
      <c r="D30" s="1116"/>
      <c r="E30" s="1116"/>
      <c r="G30" s="120"/>
      <c r="H30" s="120"/>
      <c r="J30" s="1116"/>
      <c r="K30" s="1116"/>
      <c r="L30" s="191"/>
      <c r="M30" s="191"/>
      <c r="N30" s="191"/>
      <c r="O30" s="191"/>
      <c r="P30" s="191"/>
      <c r="Q30" s="191"/>
      <c r="R30" s="191"/>
      <c r="S30" s="191"/>
      <c r="T30" s="191"/>
      <c r="U30" s="191"/>
      <c r="V30" s="191"/>
      <c r="W30" s="191"/>
      <c r="X30" s="191"/>
      <c r="Y30" s="191"/>
      <c r="Z30" s="191"/>
      <c r="AA30" s="191"/>
      <c r="AB30" s="191"/>
      <c r="AC30" s="191"/>
      <c r="AD30" s="191"/>
      <c r="AE30" s="191"/>
      <c r="AI30" s="191"/>
    </row>
    <row r="31" spans="1:35" s="29" customFormat="1">
      <c r="A31" s="398"/>
      <c r="B31" s="398"/>
      <c r="C31" s="452"/>
      <c r="D31" s="1114">
        <v>250.00000000000009</v>
      </c>
      <c r="E31" s="1114">
        <v>0</v>
      </c>
      <c r="G31" s="277"/>
      <c r="H31" s="277" t="s">
        <v>1484</v>
      </c>
      <c r="I31" s="277"/>
      <c r="J31" s="1119">
        <v>250.00000000000009</v>
      </c>
      <c r="K31" s="1119"/>
      <c r="L31" s="203">
        <v>30</v>
      </c>
      <c r="M31" s="203"/>
      <c r="N31" s="203"/>
      <c r="O31" s="203"/>
      <c r="P31" s="203"/>
      <c r="Q31" s="203"/>
      <c r="R31" s="203"/>
      <c r="S31" s="203"/>
      <c r="T31" s="203"/>
      <c r="U31" s="203"/>
      <c r="V31" s="203"/>
      <c r="W31" s="203"/>
      <c r="X31" s="203"/>
      <c r="Y31" s="203"/>
      <c r="Z31" s="203"/>
      <c r="AA31" s="203"/>
      <c r="AB31" s="203"/>
      <c r="AC31" s="203"/>
      <c r="AD31" s="203">
        <v>195.00000000000009</v>
      </c>
      <c r="AE31" s="203">
        <v>25</v>
      </c>
      <c r="AI31" s="203"/>
    </row>
    <row r="32" spans="1:35">
      <c r="D32" s="1116"/>
      <c r="E32" s="1116"/>
      <c r="G32" s="120"/>
      <c r="H32" s="120"/>
      <c r="J32" s="1116"/>
      <c r="K32" s="1116"/>
      <c r="L32" s="191"/>
      <c r="M32" s="191"/>
      <c r="N32" s="191"/>
      <c r="O32" s="191"/>
      <c r="P32" s="191"/>
      <c r="Q32" s="191"/>
      <c r="R32" s="191"/>
      <c r="S32" s="191"/>
      <c r="T32" s="191"/>
      <c r="U32" s="191"/>
      <c r="V32" s="191"/>
      <c r="W32" s="191"/>
      <c r="X32" s="191"/>
      <c r="Y32" s="191"/>
      <c r="Z32" s="191"/>
      <c r="AA32" s="191"/>
      <c r="AB32" s="191"/>
      <c r="AC32" s="191"/>
      <c r="AD32" s="191"/>
      <c r="AE32" s="191"/>
      <c r="AI32" s="191"/>
    </row>
    <row r="33" spans="4:35">
      <c r="D33" s="284"/>
      <c r="E33" s="284"/>
      <c r="G33" s="120"/>
      <c r="H33" s="277" t="s">
        <v>1485</v>
      </c>
      <c r="I33" s="277"/>
      <c r="J33" s="284"/>
      <c r="K33" s="284"/>
      <c r="L33" s="191"/>
      <c r="M33" s="191"/>
      <c r="N33" s="191"/>
      <c r="O33" s="191"/>
      <c r="P33" s="191"/>
      <c r="Q33" s="191"/>
      <c r="R33" s="191"/>
      <c r="S33" s="191"/>
      <c r="T33" s="191"/>
      <c r="U33" s="191"/>
      <c r="V33" s="191"/>
      <c r="W33" s="191"/>
      <c r="X33" s="191"/>
      <c r="Y33" s="191"/>
      <c r="Z33" s="191"/>
      <c r="AA33" s="191"/>
      <c r="AB33" s="191"/>
      <c r="AC33" s="191"/>
      <c r="AD33" s="191"/>
      <c r="AE33" s="191"/>
      <c r="AI33" s="191"/>
    </row>
    <row r="34" spans="4:35">
      <c r="D34" s="968">
        <v>0</v>
      </c>
      <c r="E34" s="968">
        <v>0</v>
      </c>
      <c r="G34" s="120"/>
      <c r="H34" s="120"/>
      <c r="I34" s="120" t="s">
        <v>673</v>
      </c>
      <c r="J34" s="1116">
        <v>0</v>
      </c>
      <c r="K34" s="1116"/>
      <c r="L34" s="191"/>
      <c r="M34" s="191"/>
      <c r="N34" s="191"/>
      <c r="O34" s="191"/>
      <c r="P34" s="191"/>
      <c r="Q34" s="191"/>
      <c r="R34" s="191"/>
      <c r="S34" s="191"/>
      <c r="T34" s="191"/>
      <c r="U34" s="191"/>
      <c r="V34" s="191"/>
      <c r="W34" s="191"/>
      <c r="X34" s="191"/>
      <c r="Y34" s="191"/>
      <c r="Z34" s="191"/>
      <c r="AA34" s="191"/>
      <c r="AB34" s="191"/>
      <c r="AC34" s="191"/>
      <c r="AD34" s="191"/>
      <c r="AE34" s="191"/>
      <c r="AI34" s="191"/>
    </row>
    <row r="35" spans="4:35">
      <c r="D35" s="968">
        <v>195.00000000000009</v>
      </c>
      <c r="E35" s="968">
        <v>0</v>
      </c>
      <c r="G35" s="120"/>
      <c r="H35" s="120"/>
      <c r="I35" s="120" t="s">
        <v>672</v>
      </c>
      <c r="J35" s="1116">
        <v>195.00000000000009</v>
      </c>
      <c r="K35" s="1116"/>
      <c r="L35" s="191"/>
      <c r="M35" s="191"/>
      <c r="N35" s="191"/>
      <c r="O35" s="191"/>
      <c r="P35" s="191"/>
      <c r="Q35" s="191"/>
      <c r="R35" s="191"/>
      <c r="S35" s="191"/>
      <c r="T35" s="191"/>
      <c r="U35" s="191"/>
      <c r="V35" s="191"/>
      <c r="W35" s="191"/>
      <c r="X35" s="191"/>
      <c r="Y35" s="191"/>
      <c r="Z35" s="191"/>
      <c r="AA35" s="191"/>
      <c r="AB35" s="191"/>
      <c r="AC35" s="191"/>
      <c r="AD35" s="234">
        <v>195.00000000000009</v>
      </c>
      <c r="AE35" s="191"/>
      <c r="AI35" s="191"/>
    </row>
    <row r="36" spans="4:35">
      <c r="D36" s="968"/>
      <c r="E36" s="968"/>
      <c r="G36" s="120"/>
      <c r="H36" s="120"/>
      <c r="I36" s="120" t="s">
        <v>1486</v>
      </c>
      <c r="J36" s="1116">
        <v>30</v>
      </c>
      <c r="K36" s="1116"/>
      <c r="L36" s="191">
        <v>30</v>
      </c>
      <c r="M36" s="191"/>
      <c r="N36" s="191"/>
      <c r="O36" s="191"/>
      <c r="P36" s="191"/>
      <c r="Q36" s="191"/>
      <c r="R36" s="191"/>
      <c r="S36" s="191"/>
      <c r="T36" s="191"/>
      <c r="U36" s="191"/>
      <c r="V36" s="191"/>
      <c r="W36" s="191"/>
      <c r="X36" s="191"/>
      <c r="Y36" s="191"/>
      <c r="Z36" s="191"/>
      <c r="AA36" s="191"/>
      <c r="AB36" s="191"/>
      <c r="AC36" s="191"/>
      <c r="AD36" s="234"/>
      <c r="AE36" s="191"/>
      <c r="AI36" s="191"/>
    </row>
    <row r="37" spans="4:35">
      <c r="D37" s="968">
        <v>0</v>
      </c>
      <c r="E37" s="968">
        <v>0</v>
      </c>
      <c r="G37" s="120"/>
      <c r="H37" s="120"/>
      <c r="I37" s="120" t="s">
        <v>1487</v>
      </c>
      <c r="J37" s="1116">
        <v>0</v>
      </c>
      <c r="K37" s="1116"/>
      <c r="L37" s="191"/>
      <c r="M37" s="191"/>
      <c r="N37" s="191"/>
      <c r="O37" s="191"/>
      <c r="P37" s="191"/>
      <c r="Q37" s="191"/>
      <c r="R37" s="191"/>
      <c r="S37" s="191"/>
      <c r="T37" s="191"/>
      <c r="U37" s="191"/>
      <c r="V37" s="191"/>
      <c r="W37" s="191"/>
      <c r="X37" s="191"/>
      <c r="Y37" s="191"/>
      <c r="Z37" s="191"/>
      <c r="AA37" s="191"/>
      <c r="AB37" s="191"/>
      <c r="AC37" s="191"/>
      <c r="AD37" s="191"/>
      <c r="AE37" s="191"/>
      <c r="AI37" s="191"/>
    </row>
    <row r="38" spans="4:35">
      <c r="D38" s="968">
        <v>24.799999999999997</v>
      </c>
      <c r="E38" s="968">
        <v>0</v>
      </c>
      <c r="G38" s="120"/>
      <c r="I38" s="120" t="s">
        <v>1488</v>
      </c>
      <c r="J38" s="1116">
        <v>24.799999999999997</v>
      </c>
      <c r="K38" s="1116"/>
      <c r="L38" s="191"/>
      <c r="M38" s="191"/>
      <c r="N38" s="191"/>
      <c r="O38" s="191"/>
      <c r="P38" s="191"/>
      <c r="Q38" s="191"/>
      <c r="R38" s="191"/>
      <c r="S38" s="191"/>
      <c r="T38" s="191"/>
      <c r="U38" s="191"/>
      <c r="V38" s="191"/>
      <c r="W38" s="191"/>
      <c r="X38" s="191"/>
      <c r="Y38" s="191"/>
      <c r="Z38" s="191"/>
      <c r="AA38" s="191"/>
      <c r="AB38" s="191"/>
      <c r="AC38" s="191"/>
      <c r="AD38" s="191"/>
      <c r="AE38" s="191">
        <v>24.799999999999997</v>
      </c>
      <c r="AI38" s="191"/>
    </row>
    <row r="39" spans="4:35">
      <c r="D39" s="968">
        <v>0</v>
      </c>
      <c r="E39" s="968">
        <v>0</v>
      </c>
      <c r="F39" s="1071"/>
      <c r="G39" s="120"/>
      <c r="I39" s="120" t="s">
        <v>759</v>
      </c>
      <c r="J39" s="1116">
        <v>0</v>
      </c>
      <c r="K39" s="1116"/>
      <c r="L39" s="191"/>
      <c r="M39" s="191"/>
      <c r="N39" s="191"/>
      <c r="O39" s="191"/>
      <c r="P39" s="191"/>
      <c r="Q39" s="191"/>
      <c r="R39" s="191"/>
      <c r="S39" s="191"/>
      <c r="T39" s="191"/>
      <c r="U39" s="191"/>
      <c r="V39" s="191"/>
      <c r="W39" s="191"/>
      <c r="X39" s="191"/>
      <c r="Y39" s="191"/>
      <c r="Z39" s="191"/>
      <c r="AA39" s="191"/>
      <c r="AB39" s="191">
        <v>0</v>
      </c>
      <c r="AC39" s="191"/>
      <c r="AD39" s="191"/>
      <c r="AE39" s="191"/>
      <c r="AI39" s="191"/>
    </row>
    <row r="40" spans="4:35">
      <c r="D40" s="968">
        <v>0</v>
      </c>
      <c r="E40" s="968">
        <v>0</v>
      </c>
      <c r="F40" s="1071"/>
      <c r="G40" s="120"/>
      <c r="I40" s="120" t="s">
        <v>498</v>
      </c>
      <c r="J40" s="1116">
        <v>0</v>
      </c>
      <c r="K40" s="1116"/>
      <c r="L40" s="191"/>
      <c r="M40" s="191"/>
      <c r="N40" s="191"/>
      <c r="O40" s="191"/>
      <c r="P40" s="191"/>
      <c r="Q40" s="191"/>
      <c r="R40" s="191"/>
      <c r="S40" s="191"/>
      <c r="T40" s="191"/>
      <c r="U40" s="191"/>
      <c r="V40" s="191"/>
      <c r="W40" s="191"/>
      <c r="X40" s="191"/>
      <c r="Y40" s="191"/>
      <c r="Z40" s="191"/>
      <c r="AA40" s="191">
        <v>0</v>
      </c>
      <c r="AB40" s="191"/>
      <c r="AC40" s="191"/>
      <c r="AD40" s="191"/>
      <c r="AE40" s="191"/>
      <c r="AI40" s="191"/>
    </row>
    <row r="41" spans="4:35">
      <c r="D41" s="968">
        <v>0.27454702642789858</v>
      </c>
      <c r="E41" s="968">
        <v>0</v>
      </c>
      <c r="G41" s="120"/>
      <c r="H41" s="120"/>
      <c r="I41" s="120" t="s">
        <v>1489</v>
      </c>
      <c r="J41" s="1116">
        <v>0.27454702642789858</v>
      </c>
      <c r="K41" s="1116"/>
      <c r="L41" s="191"/>
      <c r="M41" s="191"/>
      <c r="N41" s="191"/>
      <c r="O41" s="191"/>
      <c r="P41" s="191"/>
      <c r="Q41" s="191"/>
      <c r="R41" s="191"/>
      <c r="S41" s="191"/>
      <c r="T41" s="191"/>
      <c r="U41" s="191"/>
      <c r="V41" s="191"/>
      <c r="W41" s="191"/>
      <c r="X41" s="191"/>
      <c r="Y41" s="191"/>
      <c r="Z41" s="191"/>
      <c r="AA41" s="191"/>
      <c r="AB41" s="191"/>
      <c r="AC41" s="191"/>
      <c r="AD41" s="191"/>
      <c r="AE41" s="234">
        <v>0.27454702642789858</v>
      </c>
      <c r="AI41" s="191"/>
    </row>
    <row r="42" spans="4:35">
      <c r="D42" s="968">
        <v>9.7935799854206845E-3</v>
      </c>
      <c r="E42" s="968">
        <v>0</v>
      </c>
      <c r="G42" s="120"/>
      <c r="H42" s="120"/>
      <c r="I42" s="120" t="s">
        <v>1490</v>
      </c>
      <c r="J42" s="1116">
        <v>9.7935799854206845E-3</v>
      </c>
      <c r="K42" s="1116"/>
      <c r="L42" s="191"/>
      <c r="M42" s="191"/>
      <c r="N42" s="191"/>
      <c r="O42" s="191"/>
      <c r="P42" s="191"/>
      <c r="Q42" s="191"/>
      <c r="R42" s="191"/>
      <c r="S42" s="191"/>
      <c r="T42" s="191"/>
      <c r="U42" s="191"/>
      <c r="V42" s="191"/>
      <c r="W42" s="191"/>
      <c r="X42" s="191"/>
      <c r="Y42" s="191"/>
      <c r="Z42" s="191"/>
      <c r="AA42" s="191"/>
      <c r="AB42" s="191"/>
      <c r="AC42" s="191"/>
      <c r="AD42" s="191"/>
      <c r="AE42" s="191"/>
      <c r="AH42" s="5">
        <v>9.7935799854206845E-3</v>
      </c>
      <c r="AI42" s="191"/>
    </row>
    <row r="43" spans="4:35">
      <c r="D43" s="968">
        <v>0</v>
      </c>
      <c r="E43" s="968">
        <v>0</v>
      </c>
      <c r="G43" s="120"/>
      <c r="H43" s="120"/>
      <c r="I43" s="120" t="s">
        <v>1491</v>
      </c>
      <c r="J43" s="1116">
        <v>0</v>
      </c>
      <c r="K43" s="1116"/>
      <c r="L43" s="191"/>
      <c r="M43" s="191"/>
      <c r="N43" s="191"/>
      <c r="O43" s="191"/>
      <c r="P43" s="191"/>
      <c r="Q43" s="191"/>
      <c r="R43" s="191"/>
      <c r="S43" s="191"/>
      <c r="T43" s="191"/>
      <c r="U43" s="191"/>
      <c r="V43" s="191"/>
      <c r="W43" s="191"/>
      <c r="X43" s="191"/>
      <c r="Y43" s="191"/>
      <c r="Z43" s="191"/>
      <c r="AA43" s="191"/>
      <c r="AB43" s="191"/>
      <c r="AC43" s="191"/>
      <c r="AD43" s="191"/>
      <c r="AE43" s="191"/>
      <c r="AG43" s="5">
        <v>0</v>
      </c>
      <c r="AI43" s="191"/>
    </row>
    <row r="44" spans="4:35">
      <c r="D44" s="968">
        <v>9.1770262092549814E-4</v>
      </c>
      <c r="E44" s="968">
        <v>0</v>
      </c>
      <c r="G44" s="120"/>
      <c r="H44" s="120"/>
      <c r="I44" s="120" t="s">
        <v>1492</v>
      </c>
      <c r="J44" s="1116">
        <v>9.1770262092549814E-4</v>
      </c>
      <c r="K44" s="1116"/>
      <c r="L44" s="191"/>
      <c r="M44" s="191"/>
      <c r="N44" s="191"/>
      <c r="O44" s="191"/>
      <c r="P44" s="191"/>
      <c r="Q44" s="191"/>
      <c r="R44" s="191"/>
      <c r="S44" s="191"/>
      <c r="T44" s="191"/>
      <c r="U44" s="191"/>
      <c r="V44" s="191"/>
      <c r="W44" s="191"/>
      <c r="X44" s="191"/>
      <c r="Y44" s="191"/>
      <c r="Z44" s="191"/>
      <c r="AA44" s="191"/>
      <c r="AB44" s="191"/>
      <c r="AC44" s="191"/>
      <c r="AD44" s="191"/>
      <c r="AE44" s="191"/>
      <c r="AI44" s="191">
        <v>9.1770262092549814E-4</v>
      </c>
    </row>
    <row r="45" spans="4:35">
      <c r="D45" s="968">
        <v>0</v>
      </c>
      <c r="E45" s="968">
        <v>0</v>
      </c>
      <c r="G45" s="120"/>
      <c r="H45" s="120"/>
      <c r="I45" s="454" t="s">
        <v>1493</v>
      </c>
      <c r="J45" s="1116">
        <v>0</v>
      </c>
      <c r="K45" s="1116"/>
      <c r="L45" s="191"/>
      <c r="M45" s="191"/>
      <c r="N45" s="191"/>
      <c r="O45" s="191"/>
      <c r="P45" s="191"/>
      <c r="Q45" s="191"/>
      <c r="R45" s="191"/>
      <c r="S45" s="191"/>
      <c r="T45" s="191"/>
      <c r="U45" s="234">
        <v>0</v>
      </c>
      <c r="V45" s="191"/>
      <c r="W45" s="191"/>
      <c r="X45" s="191"/>
      <c r="Y45" s="191"/>
      <c r="Z45" s="191"/>
      <c r="AA45" s="191"/>
      <c r="AB45" s="191"/>
      <c r="AC45" s="191"/>
      <c r="AD45" s="191"/>
      <c r="AE45" s="191"/>
      <c r="AI45" s="191"/>
    </row>
    <row r="46" spans="4:35">
      <c r="D46" s="968">
        <v>6.6</v>
      </c>
      <c r="E46" s="968">
        <v>0</v>
      </c>
      <c r="G46" s="120"/>
      <c r="H46" s="120"/>
      <c r="I46" s="120" t="s">
        <v>37</v>
      </c>
      <c r="J46" s="1116">
        <v>6.6</v>
      </c>
      <c r="K46" s="1116"/>
      <c r="L46" s="191"/>
      <c r="M46" s="191"/>
      <c r="N46" s="1116">
        <v>4.5</v>
      </c>
      <c r="O46" s="191"/>
      <c r="P46" s="191"/>
      <c r="Q46" s="1116">
        <v>0</v>
      </c>
      <c r="R46" s="1116">
        <v>2.8</v>
      </c>
      <c r="S46" s="191"/>
      <c r="T46" s="1116">
        <v>0.5</v>
      </c>
      <c r="U46" s="234"/>
      <c r="V46" s="1116">
        <v>-0.4</v>
      </c>
      <c r="W46" s="191"/>
      <c r="X46" s="191"/>
      <c r="Y46" s="1116">
        <v>-0.8</v>
      </c>
      <c r="Z46" s="191"/>
      <c r="AA46" s="191"/>
      <c r="AB46" s="191"/>
      <c r="AC46" s="191"/>
      <c r="AD46" s="191"/>
      <c r="AE46" s="191"/>
      <c r="AI46" s="191"/>
    </row>
    <row r="47" spans="4:35">
      <c r="D47" s="968">
        <v>0</v>
      </c>
      <c r="E47" s="968">
        <v>0</v>
      </c>
      <c r="G47" s="120"/>
      <c r="H47" s="1070" t="s">
        <v>1494</v>
      </c>
      <c r="I47" s="120" t="s">
        <v>1495</v>
      </c>
      <c r="J47" s="1120">
        <v>0</v>
      </c>
      <c r="K47" s="1116"/>
      <c r="L47" s="191"/>
      <c r="M47" s="191"/>
      <c r="N47" s="191"/>
      <c r="O47" s="191"/>
      <c r="P47" s="191"/>
      <c r="Q47" s="191"/>
      <c r="R47" s="191"/>
      <c r="S47" s="191"/>
      <c r="T47" s="191"/>
      <c r="U47" s="191"/>
      <c r="V47" s="191"/>
      <c r="W47" s="191"/>
      <c r="X47" s="191"/>
      <c r="Y47" s="191">
        <v>0</v>
      </c>
      <c r="Z47" s="191"/>
      <c r="AA47" s="191"/>
      <c r="AB47" s="191"/>
      <c r="AC47" s="191"/>
      <c r="AD47" s="191"/>
      <c r="AE47" s="191"/>
      <c r="AI47" s="191"/>
    </row>
    <row r="48" spans="4:35">
      <c r="D48" s="968">
        <v>0</v>
      </c>
      <c r="E48" s="968">
        <v>0</v>
      </c>
      <c r="G48" s="120"/>
      <c r="H48" s="1070" t="s">
        <v>1494</v>
      </c>
      <c r="I48" s="120" t="s">
        <v>1496</v>
      </c>
      <c r="J48" s="1120">
        <v>0</v>
      </c>
      <c r="K48" s="1116"/>
      <c r="L48" s="191"/>
      <c r="M48" s="191"/>
      <c r="N48" s="191"/>
      <c r="O48" s="191"/>
      <c r="P48" s="191"/>
      <c r="Q48" s="191"/>
      <c r="R48" s="191"/>
      <c r="S48" s="191"/>
      <c r="T48" s="191"/>
      <c r="U48" s="191"/>
      <c r="V48" s="191"/>
      <c r="W48" s="191"/>
      <c r="X48" s="191"/>
      <c r="Y48" s="191">
        <v>0</v>
      </c>
      <c r="Z48" s="191"/>
      <c r="AA48" s="191"/>
      <c r="AB48" s="191"/>
      <c r="AC48" s="191"/>
      <c r="AD48" s="191"/>
      <c r="AE48" s="191"/>
      <c r="AI48" s="191"/>
    </row>
    <row r="49" spans="1:35">
      <c r="D49" s="968">
        <v>0</v>
      </c>
      <c r="E49" s="1121">
        <v>0</v>
      </c>
      <c r="G49" s="120"/>
      <c r="I49" s="120" t="s">
        <v>1497</v>
      </c>
      <c r="J49" s="1116">
        <v>0</v>
      </c>
      <c r="K49" s="1116"/>
      <c r="L49" s="191"/>
      <c r="M49" s="191"/>
      <c r="N49" s="191"/>
      <c r="O49" s="191"/>
      <c r="P49" s="191"/>
      <c r="Q49" s="191"/>
      <c r="R49" s="191"/>
      <c r="S49" s="191"/>
      <c r="T49" s="191"/>
      <c r="U49" s="191"/>
      <c r="V49" s="191"/>
      <c r="W49" s="191"/>
      <c r="X49" s="191"/>
      <c r="Y49" s="191"/>
      <c r="Z49" s="1116">
        <v>0</v>
      </c>
      <c r="AA49" s="1116"/>
      <c r="AB49" s="191"/>
      <c r="AC49" s="191"/>
      <c r="AD49" s="191"/>
      <c r="AE49" s="191"/>
      <c r="AI49" s="191"/>
    </row>
    <row r="50" spans="1:35">
      <c r="D50" s="284">
        <v>256.68525830903434</v>
      </c>
      <c r="E50" s="968">
        <v>0</v>
      </c>
      <c r="G50" s="120"/>
      <c r="H50" s="120"/>
      <c r="I50" s="277" t="s">
        <v>1498</v>
      </c>
      <c r="J50" s="284">
        <v>256.68525830903434</v>
      </c>
      <c r="K50" s="284"/>
      <c r="L50" s="284">
        <v>30</v>
      </c>
      <c r="M50" s="284">
        <v>0</v>
      </c>
      <c r="N50" s="284">
        <v>4.5</v>
      </c>
      <c r="O50" s="284">
        <v>0</v>
      </c>
      <c r="P50" s="284">
        <v>0</v>
      </c>
      <c r="Q50" s="284">
        <v>0</v>
      </c>
      <c r="R50" s="284">
        <v>2.8</v>
      </c>
      <c r="S50" s="284"/>
      <c r="T50" s="284">
        <v>0.5</v>
      </c>
      <c r="U50" s="284">
        <v>0</v>
      </c>
      <c r="V50" s="284">
        <v>-0.4</v>
      </c>
      <c r="W50" s="284">
        <v>0</v>
      </c>
      <c r="X50" s="284"/>
      <c r="Y50" s="284">
        <v>-0.8</v>
      </c>
      <c r="Z50" s="284">
        <v>0</v>
      </c>
      <c r="AA50" s="284">
        <v>0</v>
      </c>
      <c r="AB50" s="284">
        <v>0</v>
      </c>
      <c r="AC50" s="284"/>
      <c r="AD50" s="284">
        <v>195.00000000000009</v>
      </c>
      <c r="AE50" s="284">
        <v>25.074547026427897</v>
      </c>
      <c r="AG50" s="284">
        <v>0</v>
      </c>
      <c r="AH50" s="284">
        <v>9.7935799854206845E-3</v>
      </c>
      <c r="AI50" s="284">
        <v>9.1770262092549814E-4</v>
      </c>
    </row>
    <row r="51" spans="1:35">
      <c r="D51" s="284"/>
      <c r="E51" s="284"/>
      <c r="G51" s="120"/>
      <c r="H51" s="277"/>
      <c r="I51" s="277"/>
      <c r="J51" s="284"/>
      <c r="K51" s="284"/>
      <c r="L51" s="284"/>
      <c r="M51" s="284"/>
      <c r="N51" s="284"/>
      <c r="O51" s="191"/>
      <c r="P51" s="191"/>
      <c r="Q51" s="191"/>
      <c r="R51" s="191"/>
      <c r="S51" s="191"/>
      <c r="T51" s="191"/>
      <c r="U51" s="191"/>
      <c r="V51" s="191"/>
      <c r="W51" s="191"/>
      <c r="X51" s="191"/>
      <c r="Y51" s="191"/>
      <c r="Z51" s="191"/>
      <c r="AA51" s="191"/>
      <c r="AB51" s="191"/>
      <c r="AC51" s="191"/>
      <c r="AD51" s="191"/>
      <c r="AE51" s="191"/>
      <c r="AI51" s="191"/>
    </row>
    <row r="52" spans="1:35" s="29" customFormat="1">
      <c r="A52" s="398"/>
      <c r="B52" s="398"/>
      <c r="C52" s="452"/>
      <c r="D52" s="968">
        <v>0</v>
      </c>
      <c r="E52" s="968">
        <v>0</v>
      </c>
      <c r="G52" s="277"/>
      <c r="H52" s="277" t="s">
        <v>1408</v>
      </c>
      <c r="I52" s="277"/>
      <c r="J52" s="284">
        <v>0</v>
      </c>
      <c r="K52" s="284"/>
      <c r="L52" s="284"/>
      <c r="M52" s="284"/>
      <c r="N52" s="284"/>
      <c r="O52" s="203"/>
      <c r="P52" s="203"/>
      <c r="Q52" s="203"/>
      <c r="R52" s="203"/>
      <c r="S52" s="203"/>
      <c r="T52" s="203"/>
      <c r="U52" s="203"/>
      <c r="V52" s="203"/>
      <c r="W52" s="203"/>
      <c r="X52" s="203"/>
      <c r="Y52" s="203"/>
      <c r="Z52" s="203">
        <v>0</v>
      </c>
      <c r="AA52" s="203"/>
      <c r="AB52" s="203"/>
      <c r="AC52" s="203"/>
      <c r="AD52" s="203"/>
      <c r="AE52" s="203"/>
      <c r="AI52" s="203"/>
    </row>
    <row r="53" spans="1:35">
      <c r="D53" s="1122"/>
      <c r="E53" s="1122"/>
      <c r="G53" s="120"/>
      <c r="H53" s="120"/>
      <c r="J53" s="1122"/>
      <c r="K53" s="1122"/>
      <c r="L53" s="1122"/>
      <c r="M53" s="1122"/>
      <c r="N53" s="1122"/>
      <c r="O53" s="191"/>
      <c r="P53" s="191"/>
      <c r="Q53" s="191"/>
      <c r="R53" s="191"/>
      <c r="S53" s="191"/>
      <c r="T53" s="191"/>
      <c r="U53" s="191"/>
      <c r="V53" s="191"/>
      <c r="W53" s="191"/>
      <c r="X53" s="191"/>
      <c r="Y53" s="191"/>
      <c r="Z53" s="191"/>
      <c r="AA53" s="191"/>
      <c r="AB53" s="191"/>
      <c r="AC53" s="191"/>
      <c r="AD53" s="191"/>
      <c r="AE53" s="191"/>
      <c r="AI53" s="191"/>
    </row>
    <row r="54" spans="1:35">
      <c r="D54" s="284">
        <v>1904.8808569763539</v>
      </c>
      <c r="E54" s="968">
        <v>0</v>
      </c>
      <c r="G54" s="277" t="s">
        <v>1499</v>
      </c>
      <c r="H54" s="277"/>
      <c r="I54" s="277"/>
      <c r="J54" s="284">
        <v>1904.8808569763544</v>
      </c>
      <c r="K54" s="284"/>
      <c r="L54" s="284">
        <v>68.904718369999998</v>
      </c>
      <c r="M54" s="284">
        <v>0</v>
      </c>
      <c r="N54" s="284">
        <v>938.10473133723235</v>
      </c>
      <c r="O54" s="284">
        <v>0</v>
      </c>
      <c r="P54" s="284">
        <v>0</v>
      </c>
      <c r="Q54" s="284">
        <v>0</v>
      </c>
      <c r="R54" s="284">
        <v>137.71466413139399</v>
      </c>
      <c r="S54" s="284"/>
      <c r="T54" s="284">
        <v>298.10948356869358</v>
      </c>
      <c r="U54" s="284">
        <v>0</v>
      </c>
      <c r="V54" s="284">
        <v>-0.4</v>
      </c>
      <c r="W54" s="284">
        <v>23.162001259999997</v>
      </c>
      <c r="X54" s="284"/>
      <c r="Y54" s="284">
        <v>-0.8</v>
      </c>
      <c r="Z54" s="284">
        <v>0</v>
      </c>
      <c r="AA54" s="284">
        <v>0</v>
      </c>
      <c r="AB54" s="284">
        <v>0</v>
      </c>
      <c r="AC54" s="284"/>
      <c r="AD54" s="284">
        <v>390.00000000000017</v>
      </c>
      <c r="AE54" s="284">
        <v>50.074547026427894</v>
      </c>
      <c r="AG54" s="284">
        <v>0</v>
      </c>
      <c r="AH54" s="284">
        <v>9.7935799854206845E-3</v>
      </c>
      <c r="AI54" s="284">
        <v>9.1770262092549814E-4</v>
      </c>
    </row>
    <row r="55" spans="1:35">
      <c r="D55" s="284"/>
      <c r="E55" s="284"/>
      <c r="G55" s="277"/>
      <c r="H55" s="277"/>
      <c r="I55" s="277"/>
      <c r="J55" s="284"/>
      <c r="K55" s="284"/>
      <c r="L55" s="191"/>
      <c r="M55" s="191"/>
      <c r="N55" s="191"/>
      <c r="O55" s="191"/>
      <c r="P55" s="191"/>
      <c r="Q55" s="191"/>
      <c r="R55" s="191"/>
      <c r="S55" s="191"/>
      <c r="T55" s="191"/>
      <c r="U55" s="191"/>
      <c r="V55" s="191"/>
      <c r="W55" s="191"/>
      <c r="X55" s="191"/>
      <c r="Y55" s="191"/>
      <c r="Z55" s="191"/>
      <c r="AA55" s="191"/>
      <c r="AB55" s="191"/>
      <c r="AC55" s="191"/>
      <c r="AD55" s="191"/>
      <c r="AE55" s="191"/>
      <c r="AI55" s="191"/>
    </row>
    <row r="56" spans="1:35">
      <c r="D56" s="1122"/>
      <c r="E56" s="1122"/>
      <c r="G56" s="277" t="s">
        <v>1500</v>
      </c>
      <c r="H56" s="120"/>
      <c r="J56" s="1122"/>
      <c r="K56" s="1122"/>
      <c r="L56" s="191"/>
      <c r="M56" s="191"/>
      <c r="N56" s="191"/>
      <c r="O56" s="191"/>
      <c r="P56" s="191"/>
      <c r="Q56" s="191"/>
      <c r="R56" s="191"/>
      <c r="S56" s="191"/>
      <c r="T56" s="191"/>
      <c r="U56" s="191"/>
      <c r="V56" s="191"/>
      <c r="W56" s="191"/>
      <c r="X56" s="191"/>
      <c r="Y56" s="191"/>
      <c r="Z56" s="191"/>
      <c r="AA56" s="191"/>
      <c r="AB56" s="191"/>
      <c r="AC56" s="191"/>
      <c r="AD56" s="191"/>
      <c r="AE56" s="191"/>
      <c r="AI56" s="191"/>
    </row>
    <row r="57" spans="1:35">
      <c r="D57" s="1122"/>
      <c r="E57" s="1122"/>
      <c r="G57" s="120"/>
      <c r="H57" s="277" t="s">
        <v>1501</v>
      </c>
      <c r="I57" s="277"/>
      <c r="J57" s="1122"/>
      <c r="K57" s="1122"/>
      <c r="L57" s="191"/>
      <c r="M57" s="191"/>
      <c r="N57" s="191"/>
      <c r="O57" s="191"/>
      <c r="P57" s="191"/>
      <c r="Q57" s="191"/>
      <c r="R57" s="191"/>
      <c r="S57" s="191"/>
      <c r="T57" s="191"/>
      <c r="U57" s="191"/>
      <c r="V57" s="191"/>
      <c r="W57" s="191"/>
      <c r="X57" s="191"/>
      <c r="Y57" s="191"/>
      <c r="Z57" s="191"/>
      <c r="AA57" s="191"/>
      <c r="AB57" s="191"/>
      <c r="AC57" s="191"/>
      <c r="AD57" s="191"/>
      <c r="AE57" s="191"/>
      <c r="AI57" s="191"/>
    </row>
    <row r="58" spans="1:35">
      <c r="D58" s="968">
        <v>90.199644817299941</v>
      </c>
      <c r="E58" s="968">
        <v>0</v>
      </c>
      <c r="G58" s="120"/>
      <c r="H58" s="120"/>
      <c r="I58" s="120" t="s">
        <v>1502</v>
      </c>
      <c r="J58" s="1116">
        <v>90.199644817299941</v>
      </c>
      <c r="K58" s="1116"/>
      <c r="L58" s="191"/>
      <c r="M58" s="191"/>
      <c r="N58" s="191"/>
      <c r="O58" s="191"/>
      <c r="P58" s="191"/>
      <c r="Q58" s="191"/>
      <c r="R58" s="191">
        <v>67.037643557299944</v>
      </c>
      <c r="S58" s="191"/>
      <c r="T58" s="191"/>
      <c r="U58" s="191"/>
      <c r="V58" s="191"/>
      <c r="W58" s="191">
        <v>23.162001259999997</v>
      </c>
      <c r="X58" s="191"/>
      <c r="Y58" s="191"/>
      <c r="Z58" s="191"/>
      <c r="AA58" s="191"/>
      <c r="AB58" s="191"/>
      <c r="AC58" s="191"/>
      <c r="AD58" s="191"/>
      <c r="AE58" s="191"/>
      <c r="AI58" s="191"/>
    </row>
    <row r="59" spans="1:35">
      <c r="D59" s="968">
        <v>0</v>
      </c>
      <c r="E59" s="968">
        <v>0</v>
      </c>
      <c r="G59" s="120"/>
      <c r="H59" s="120"/>
      <c r="I59" s="120" t="s">
        <v>699</v>
      </c>
      <c r="J59" s="1116">
        <v>0</v>
      </c>
      <c r="K59" s="1116"/>
      <c r="L59" s="191"/>
      <c r="M59" s="191"/>
      <c r="N59" s="191"/>
      <c r="O59" s="191"/>
      <c r="P59" s="191"/>
      <c r="Q59" s="191"/>
      <c r="R59" s="191">
        <v>0</v>
      </c>
      <c r="S59" s="191"/>
      <c r="T59" s="191"/>
      <c r="U59" s="191"/>
      <c r="V59" s="191"/>
      <c r="W59" s="191"/>
      <c r="X59" s="191"/>
      <c r="Y59" s="191"/>
      <c r="Z59" s="191"/>
      <c r="AA59" s="191"/>
      <c r="AB59" s="191"/>
      <c r="AC59" s="191"/>
      <c r="AD59" s="191"/>
      <c r="AE59" s="191"/>
      <c r="AI59" s="191"/>
    </row>
    <row r="60" spans="1:35">
      <c r="D60" s="968">
        <v>13.689147119331377</v>
      </c>
      <c r="E60" s="968">
        <v>0</v>
      </c>
      <c r="G60" s="120"/>
      <c r="H60" s="120"/>
      <c r="I60" s="454" t="s">
        <v>182</v>
      </c>
      <c r="J60" s="1116">
        <v>13.689147119331377</v>
      </c>
      <c r="K60" s="1116"/>
      <c r="L60" s="191">
        <v>1.349766397251472</v>
      </c>
      <c r="M60" s="191"/>
      <c r="N60" s="191">
        <v>2.0015619222210348</v>
      </c>
      <c r="O60" s="191">
        <v>7.2522416740552287E-3</v>
      </c>
      <c r="P60" s="191">
        <v>0.28915948023996502</v>
      </c>
      <c r="Q60" s="191">
        <v>0.28915948023996502</v>
      </c>
      <c r="R60" s="191">
        <v>0.80733326882998646</v>
      </c>
      <c r="S60" s="191"/>
      <c r="T60" s="191">
        <v>2.2930346783029139</v>
      </c>
      <c r="U60" s="191">
        <v>1.2475259934838712</v>
      </c>
      <c r="V60" s="191">
        <v>2.0156191211934201E-3</v>
      </c>
      <c r="W60" s="191">
        <v>3.2385861786875872E-2</v>
      </c>
      <c r="X60" s="191"/>
      <c r="Y60" s="191">
        <v>2.3195244369641097</v>
      </c>
      <c r="Z60" s="191">
        <v>1.9676013142840114</v>
      </c>
      <c r="AA60" s="191">
        <v>0</v>
      </c>
      <c r="AB60" s="191">
        <v>0.40709640561269222</v>
      </c>
      <c r="AC60" s="191"/>
      <c r="AD60" s="234">
        <v>0.39047171028498562</v>
      </c>
      <c r="AE60" s="234">
        <v>0.27454702642789858</v>
      </c>
      <c r="AG60" s="234">
        <v>0</v>
      </c>
      <c r="AH60" s="234">
        <v>9.7935799854206845E-3</v>
      </c>
      <c r="AI60" s="234">
        <v>9.1770262092549814E-4</v>
      </c>
    </row>
    <row r="61" spans="1:35">
      <c r="D61" s="968">
        <v>17.868970102012792</v>
      </c>
      <c r="E61" s="968">
        <v>0</v>
      </c>
      <c r="G61" s="120"/>
      <c r="H61" s="120"/>
      <c r="I61" s="120" t="s">
        <v>1187</v>
      </c>
      <c r="J61" s="1116">
        <v>17.868970102012792</v>
      </c>
      <c r="K61" s="1116"/>
      <c r="L61" s="191"/>
      <c r="M61" s="191">
        <v>17.868970102012792</v>
      </c>
      <c r="N61" s="191"/>
      <c r="O61" s="191"/>
      <c r="P61" s="191"/>
      <c r="Q61" s="191"/>
      <c r="R61" s="191"/>
      <c r="S61" s="191"/>
      <c r="T61" s="191"/>
      <c r="U61" s="191"/>
      <c r="V61" s="191"/>
      <c r="W61" s="191"/>
      <c r="X61" s="191"/>
      <c r="Y61" s="191"/>
      <c r="Z61" s="191"/>
      <c r="AA61" s="191"/>
      <c r="AB61" s="191"/>
      <c r="AC61" s="191"/>
      <c r="AD61" s="191"/>
      <c r="AE61" s="191"/>
      <c r="AI61" s="191"/>
    </row>
    <row r="62" spans="1:35">
      <c r="D62" s="968">
        <v>5.5886244611022774E-8</v>
      </c>
      <c r="E62" s="968">
        <v>0</v>
      </c>
      <c r="G62" s="120"/>
      <c r="H62" s="120"/>
      <c r="I62" s="120" t="s">
        <v>687</v>
      </c>
      <c r="J62" s="1116">
        <v>5.5886244611022774E-8</v>
      </c>
      <c r="K62" s="1116"/>
      <c r="L62" s="191"/>
      <c r="M62" s="1118">
        <v>5.5886244611022774E-8</v>
      </c>
      <c r="N62" s="191"/>
      <c r="O62" s="191"/>
      <c r="P62" s="191"/>
      <c r="Q62" s="191"/>
      <c r="R62" s="191"/>
      <c r="S62" s="191"/>
      <c r="T62" s="191"/>
      <c r="U62" s="191"/>
      <c r="V62" s="191"/>
      <c r="W62" s="191"/>
      <c r="X62" s="191"/>
      <c r="Y62" s="191"/>
      <c r="Z62" s="191"/>
      <c r="AA62" s="191"/>
      <c r="AB62" s="191"/>
      <c r="AC62" s="191"/>
      <c r="AD62" s="191"/>
      <c r="AE62" s="191"/>
      <c r="AI62" s="191"/>
    </row>
    <row r="63" spans="1:35">
      <c r="D63" s="968">
        <v>1.4044186599299999</v>
      </c>
      <c r="E63" s="968">
        <v>0</v>
      </c>
      <c r="G63" s="120"/>
      <c r="H63" s="120"/>
      <c r="I63" s="120" t="s">
        <v>1503</v>
      </c>
      <c r="J63" s="1116">
        <v>1.4044186599299999</v>
      </c>
      <c r="K63" s="1116"/>
      <c r="L63" s="191"/>
      <c r="M63" s="1118">
        <v>1.4044186599299999</v>
      </c>
      <c r="N63" s="191"/>
      <c r="O63" s="191"/>
      <c r="P63" s="191"/>
      <c r="Q63" s="191"/>
      <c r="R63" s="191"/>
      <c r="S63" s="191"/>
      <c r="T63" s="191"/>
      <c r="U63" s="191"/>
      <c r="V63" s="191"/>
      <c r="W63" s="191"/>
      <c r="X63" s="191"/>
      <c r="Y63" s="191"/>
      <c r="Z63" s="191"/>
      <c r="AA63" s="191"/>
      <c r="AB63" s="191"/>
      <c r="AC63" s="191"/>
      <c r="AD63" s="191"/>
      <c r="AE63" s="191"/>
      <c r="AI63" s="191"/>
    </row>
    <row r="64" spans="1:35">
      <c r="D64" s="968">
        <v>158.5</v>
      </c>
      <c r="E64" s="968">
        <v>0</v>
      </c>
      <c r="G64" s="120"/>
      <c r="H64" s="120"/>
      <c r="I64" s="120" t="s">
        <v>1504</v>
      </c>
      <c r="J64" s="1116">
        <v>158.5</v>
      </c>
      <c r="K64" s="1116"/>
      <c r="L64" s="191"/>
      <c r="M64" s="191">
        <v>158.5</v>
      </c>
      <c r="N64" s="191"/>
      <c r="O64" s="191"/>
      <c r="P64" s="191"/>
      <c r="Q64" s="191"/>
      <c r="R64" s="191"/>
      <c r="S64" s="191"/>
      <c r="T64" s="191"/>
      <c r="U64" s="191"/>
      <c r="V64" s="191"/>
      <c r="W64" s="191"/>
      <c r="X64" s="191"/>
      <c r="Y64" s="191"/>
      <c r="Z64" s="191"/>
      <c r="AA64" s="191"/>
      <c r="AB64" s="191"/>
      <c r="AC64" s="191"/>
      <c r="AD64" s="191"/>
      <c r="AE64" s="191"/>
      <c r="AI64" s="191"/>
    </row>
    <row r="65" spans="4:35">
      <c r="D65" s="968">
        <v>35.120370000000001</v>
      </c>
      <c r="E65" s="968">
        <v>0</v>
      </c>
      <c r="G65" s="120"/>
      <c r="H65" s="120"/>
      <c r="I65" s="120" t="s">
        <v>956</v>
      </c>
      <c r="J65" s="1116">
        <v>35.120370000000001</v>
      </c>
      <c r="K65" s="1116"/>
      <c r="L65" s="191"/>
      <c r="M65" s="191">
        <v>35.120370000000001</v>
      </c>
      <c r="N65" s="191"/>
      <c r="O65" s="191"/>
      <c r="P65" s="191"/>
      <c r="Q65" s="191"/>
      <c r="R65" s="191"/>
      <c r="S65" s="191"/>
      <c r="T65" s="191"/>
      <c r="U65" s="191"/>
      <c r="V65" s="191"/>
      <c r="W65" s="191"/>
      <c r="X65" s="191"/>
      <c r="Y65" s="191"/>
      <c r="Z65" s="191"/>
      <c r="AA65" s="191"/>
      <c r="AB65" s="191"/>
      <c r="AC65" s="191"/>
      <c r="AD65" s="191"/>
      <c r="AE65" s="191"/>
      <c r="AI65" s="191"/>
    </row>
    <row r="66" spans="4:35">
      <c r="D66" s="968">
        <v>0</v>
      </c>
      <c r="E66" s="968">
        <v>0</v>
      </c>
      <c r="G66" s="120"/>
      <c r="H66" s="120"/>
      <c r="I66" s="120" t="s">
        <v>671</v>
      </c>
      <c r="J66" s="1116">
        <v>0</v>
      </c>
      <c r="K66" s="1116"/>
      <c r="L66" s="191"/>
      <c r="M66" s="191">
        <v>0</v>
      </c>
      <c r="N66" s="191"/>
      <c r="O66" s="191"/>
      <c r="P66" s="191"/>
      <c r="Q66" s="191"/>
      <c r="R66" s="191"/>
      <c r="S66" s="191"/>
      <c r="T66" s="191"/>
      <c r="U66" s="191"/>
      <c r="V66" s="191"/>
      <c r="W66" s="191"/>
      <c r="X66" s="191"/>
      <c r="Y66" s="191"/>
      <c r="Z66" s="191"/>
      <c r="AA66" s="191"/>
      <c r="AB66" s="191"/>
      <c r="AC66" s="191"/>
      <c r="AD66" s="191"/>
      <c r="AE66" s="191"/>
      <c r="AI66" s="191"/>
    </row>
    <row r="67" spans="4:35">
      <c r="D67" s="968">
        <v>0</v>
      </c>
      <c r="E67" s="968">
        <v>0</v>
      </c>
      <c r="G67" s="120"/>
      <c r="H67" s="120"/>
      <c r="I67" s="120" t="s">
        <v>631</v>
      </c>
      <c r="J67" s="1116">
        <v>0</v>
      </c>
      <c r="K67" s="1116"/>
      <c r="L67" s="191"/>
      <c r="M67" s="191">
        <v>0</v>
      </c>
      <c r="N67" s="191"/>
      <c r="O67" s="191"/>
      <c r="P67" s="191"/>
      <c r="Q67" s="191"/>
      <c r="R67" s="191"/>
      <c r="S67" s="191"/>
      <c r="T67" s="191"/>
      <c r="U67" s="191"/>
      <c r="V67" s="191"/>
      <c r="W67" s="191"/>
      <c r="X67" s="191"/>
      <c r="Y67" s="191"/>
      <c r="Z67" s="191"/>
      <c r="AA67" s="191"/>
      <c r="AB67" s="191"/>
      <c r="AC67" s="191"/>
      <c r="AD67" s="191"/>
      <c r="AE67" s="191"/>
      <c r="AI67" s="191"/>
    </row>
    <row r="68" spans="4:35">
      <c r="D68" s="968">
        <v>287.18302550190424</v>
      </c>
      <c r="E68" s="968">
        <v>0</v>
      </c>
      <c r="G68" s="120"/>
      <c r="H68" s="120"/>
      <c r="I68" s="454" t="s">
        <v>1039</v>
      </c>
      <c r="J68" s="1116">
        <v>287.18302550190424</v>
      </c>
      <c r="K68" s="1116"/>
      <c r="L68" s="191"/>
      <c r="M68" s="191">
        <v>287.18302550190424</v>
      </c>
      <c r="N68" s="191"/>
      <c r="O68" s="191"/>
      <c r="P68" s="191"/>
      <c r="Q68" s="191"/>
      <c r="R68" s="191"/>
      <c r="S68" s="191"/>
      <c r="T68" s="191"/>
      <c r="U68" s="191"/>
      <c r="V68" s="191"/>
      <c r="W68" s="191"/>
      <c r="X68" s="191"/>
      <c r="Y68" s="191"/>
      <c r="Z68" s="191"/>
      <c r="AA68" s="1117"/>
      <c r="AB68" s="191"/>
      <c r="AC68" s="191"/>
      <c r="AD68" s="191"/>
      <c r="AE68" s="191"/>
      <c r="AI68" s="191"/>
    </row>
    <row r="69" spans="4:35">
      <c r="D69" s="968">
        <v>1004.5867696612249</v>
      </c>
      <c r="E69" s="968">
        <v>0</v>
      </c>
      <c r="G69" s="120"/>
      <c r="H69" s="120"/>
      <c r="I69" s="120" t="s">
        <v>1505</v>
      </c>
      <c r="J69" s="1116">
        <v>1004.5867696612249</v>
      </c>
      <c r="K69" s="1116"/>
      <c r="L69" s="191"/>
      <c r="M69" s="191">
        <v>1004.5867696612249</v>
      </c>
      <c r="N69" s="191"/>
      <c r="O69" s="191"/>
      <c r="P69" s="191"/>
      <c r="Q69" s="191"/>
      <c r="R69" s="191"/>
      <c r="S69" s="191"/>
      <c r="T69" s="191"/>
      <c r="U69" s="191"/>
      <c r="V69" s="191"/>
      <c r="W69" s="191"/>
      <c r="X69" s="191"/>
      <c r="Y69" s="191"/>
      <c r="Z69" s="191"/>
      <c r="AA69" s="191"/>
      <c r="AB69" s="191"/>
      <c r="AC69" s="191"/>
      <c r="AD69" s="191"/>
      <c r="AE69" s="191"/>
      <c r="AI69" s="191"/>
    </row>
    <row r="70" spans="4:35">
      <c r="D70" s="968">
        <v>5.1132387310638832</v>
      </c>
      <c r="E70" s="968"/>
      <c r="G70" s="120"/>
      <c r="H70" s="120"/>
      <c r="I70" s="120" t="s">
        <v>693</v>
      </c>
      <c r="J70" s="1116">
        <v>5.1132387310638832</v>
      </c>
      <c r="K70" s="1116"/>
      <c r="L70" s="191">
        <v>5.1132387310638832</v>
      </c>
      <c r="M70" s="191"/>
      <c r="N70" s="191"/>
      <c r="O70" s="191"/>
      <c r="P70" s="191"/>
      <c r="Q70" s="191"/>
      <c r="R70" s="191"/>
      <c r="S70" s="191"/>
      <c r="T70" s="191"/>
      <c r="U70" s="191"/>
      <c r="V70" s="191"/>
      <c r="W70" s="191"/>
      <c r="X70" s="191"/>
      <c r="Y70" s="191"/>
      <c r="Z70" s="191"/>
      <c r="AA70" s="191"/>
      <c r="AB70" s="191"/>
      <c r="AC70" s="191"/>
      <c r="AD70" s="191"/>
      <c r="AE70" s="191"/>
      <c r="AI70" s="191"/>
    </row>
    <row r="71" spans="4:35">
      <c r="D71" s="968">
        <v>5.0999999999999996</v>
      </c>
      <c r="E71" s="968">
        <v>0</v>
      </c>
      <c r="G71" s="120"/>
      <c r="H71" s="120"/>
      <c r="I71" s="120" t="s">
        <v>691</v>
      </c>
      <c r="J71" s="1116">
        <v>5.0999999999999996</v>
      </c>
      <c r="K71" s="1116"/>
      <c r="L71" s="191">
        <v>5.0999999999999996</v>
      </c>
      <c r="M71" s="191"/>
      <c r="N71" s="191"/>
      <c r="O71" s="191"/>
      <c r="P71" s="191"/>
      <c r="Q71" s="191"/>
      <c r="R71" s="191"/>
      <c r="S71" s="191"/>
      <c r="T71" s="191"/>
      <c r="U71" s="191"/>
      <c r="V71" s="191"/>
      <c r="W71" s="191"/>
      <c r="X71" s="191"/>
      <c r="Y71" s="191"/>
      <c r="Z71" s="191"/>
      <c r="AA71" s="191"/>
      <c r="AB71" s="191"/>
      <c r="AC71" s="191"/>
      <c r="AD71" s="191"/>
      <c r="AE71" s="191"/>
      <c r="AI71" s="191"/>
    </row>
    <row r="72" spans="4:35">
      <c r="D72" s="968">
        <v>49.8</v>
      </c>
      <c r="E72" s="968">
        <v>0</v>
      </c>
      <c r="G72" s="120"/>
      <c r="H72" s="120"/>
      <c r="I72" s="454" t="s">
        <v>1353</v>
      </c>
      <c r="J72" s="1116">
        <v>49.8</v>
      </c>
      <c r="K72" s="1116"/>
      <c r="L72" s="191"/>
      <c r="M72" s="191"/>
      <c r="N72" s="191"/>
      <c r="O72" s="191"/>
      <c r="P72" s="191"/>
      <c r="Q72" s="191"/>
      <c r="R72" s="191"/>
      <c r="S72" s="191"/>
      <c r="T72" s="191"/>
      <c r="U72" s="234">
        <v>0</v>
      </c>
      <c r="V72" s="191"/>
      <c r="W72" s="191"/>
      <c r="X72" s="191"/>
      <c r="Y72" s="191"/>
      <c r="Z72" s="191"/>
      <c r="AA72" s="191"/>
      <c r="AB72" s="191"/>
      <c r="AC72" s="191"/>
      <c r="AD72" s="191"/>
      <c r="AE72" s="191">
        <v>49.8</v>
      </c>
      <c r="AI72" s="191"/>
    </row>
    <row r="73" spans="4:35">
      <c r="D73" s="968">
        <v>1668.5655846486529</v>
      </c>
      <c r="E73" s="968">
        <v>0</v>
      </c>
      <c r="G73" s="120"/>
      <c r="H73" s="120"/>
      <c r="I73" s="277" t="s">
        <v>1506</v>
      </c>
      <c r="J73" s="284">
        <v>1668.5655846486532</v>
      </c>
      <c r="K73" s="284"/>
      <c r="L73" s="284">
        <v>11.563005128315355</v>
      </c>
      <c r="M73" s="284">
        <v>1504.6635539809581</v>
      </c>
      <c r="N73" s="284">
        <v>2.0015619222210348</v>
      </c>
      <c r="O73" s="284">
        <v>7.2522416740552287E-3</v>
      </c>
      <c r="P73" s="284">
        <v>0.28915948023996502</v>
      </c>
      <c r="Q73" s="284">
        <v>0.28915948023996502</v>
      </c>
      <c r="R73" s="284">
        <v>67.844976826129937</v>
      </c>
      <c r="S73" s="284">
        <v>0</v>
      </c>
      <c r="T73" s="284">
        <v>2.2930346783029139</v>
      </c>
      <c r="U73" s="284">
        <v>1.2475259934838712</v>
      </c>
      <c r="V73" s="284">
        <v>2.0156191211934201E-3</v>
      </c>
      <c r="W73" s="284">
        <v>23.194387121786871</v>
      </c>
      <c r="X73" s="284">
        <v>0</v>
      </c>
      <c r="Y73" s="284">
        <v>2.3195244369641097</v>
      </c>
      <c r="Z73" s="284">
        <v>1.9676013142840114</v>
      </c>
      <c r="AA73" s="284">
        <v>0</v>
      </c>
      <c r="AB73" s="284">
        <v>0.40709640561269222</v>
      </c>
      <c r="AC73" s="284">
        <v>0</v>
      </c>
      <c r="AD73" s="284">
        <v>0.39047171028498562</v>
      </c>
      <c r="AE73" s="284">
        <v>50.074547026427894</v>
      </c>
      <c r="AF73" s="284">
        <v>0</v>
      </c>
      <c r="AG73" s="284">
        <v>0</v>
      </c>
      <c r="AH73" s="284">
        <v>9.7935799854206845E-3</v>
      </c>
      <c r="AI73" s="284">
        <v>9.1770262092549814E-4</v>
      </c>
    </row>
    <row r="74" spans="4:35">
      <c r="D74" s="284"/>
      <c r="E74" s="284"/>
      <c r="G74" s="120"/>
      <c r="H74" s="277"/>
      <c r="I74" s="277"/>
      <c r="J74" s="284"/>
      <c r="K74" s="284"/>
      <c r="L74" s="191"/>
      <c r="M74" s="191"/>
      <c r="N74" s="191"/>
      <c r="O74" s="191"/>
      <c r="P74" s="191"/>
      <c r="Q74" s="191"/>
      <c r="R74" s="191"/>
      <c r="S74" s="191"/>
      <c r="T74" s="191"/>
      <c r="U74" s="191"/>
      <c r="V74" s="191"/>
      <c r="W74" s="191"/>
      <c r="X74" s="191"/>
      <c r="Y74" s="191"/>
      <c r="Z74" s="191"/>
      <c r="AA74" s="191"/>
      <c r="AB74" s="191"/>
      <c r="AC74" s="191"/>
      <c r="AD74" s="191"/>
      <c r="AE74" s="191"/>
      <c r="AI74" s="191"/>
    </row>
    <row r="75" spans="4:35">
      <c r="D75" s="284"/>
      <c r="E75" s="284"/>
      <c r="G75" s="120"/>
      <c r="H75" s="277" t="s">
        <v>1507</v>
      </c>
      <c r="I75" s="277"/>
      <c r="J75" s="284"/>
      <c r="K75" s="284"/>
      <c r="L75" s="191"/>
      <c r="M75" s="191"/>
      <c r="N75" s="191"/>
      <c r="O75" s="191"/>
      <c r="P75" s="191"/>
      <c r="Q75" s="191"/>
      <c r="R75" s="191"/>
      <c r="S75" s="191"/>
      <c r="T75" s="191"/>
      <c r="U75" s="191"/>
      <c r="V75" s="191"/>
      <c r="W75" s="191"/>
      <c r="X75" s="191"/>
      <c r="Y75" s="191"/>
      <c r="Z75" s="191"/>
      <c r="AA75" s="191"/>
      <c r="AB75" s="191"/>
      <c r="AC75" s="191"/>
      <c r="AD75" s="191"/>
      <c r="AE75" s="191"/>
      <c r="AI75" s="191"/>
    </row>
    <row r="76" spans="4:35">
      <c r="D76" s="968">
        <v>0</v>
      </c>
      <c r="E76" s="968">
        <v>0</v>
      </c>
      <c r="G76" s="120"/>
      <c r="H76" s="120"/>
      <c r="I76" s="120" t="s">
        <v>1508</v>
      </c>
      <c r="J76" s="1116">
        <v>0</v>
      </c>
      <c r="K76" s="1116"/>
      <c r="L76" s="191"/>
      <c r="M76" s="191"/>
      <c r="N76" s="191"/>
      <c r="O76" s="191"/>
      <c r="P76" s="191">
        <v>0</v>
      </c>
      <c r="Q76" s="191"/>
      <c r="R76" s="191"/>
      <c r="S76" s="191"/>
      <c r="T76" s="191"/>
      <c r="U76" s="191"/>
      <c r="V76" s="191"/>
      <c r="W76" s="191"/>
      <c r="X76" s="191"/>
      <c r="Y76" s="191"/>
      <c r="Z76" s="191"/>
      <c r="AA76" s="191"/>
      <c r="AB76" s="191"/>
      <c r="AC76" s="191"/>
      <c r="AD76" s="191"/>
      <c r="AI76" s="191"/>
    </row>
    <row r="77" spans="4:35">
      <c r="D77" s="968">
        <v>195.00000000000009</v>
      </c>
      <c r="E77" s="968">
        <v>0</v>
      </c>
      <c r="G77" s="120"/>
      <c r="H77" s="120"/>
      <c r="I77" s="120" t="s">
        <v>1509</v>
      </c>
      <c r="J77" s="1116">
        <v>195.00000000000009</v>
      </c>
      <c r="K77" s="1116"/>
      <c r="L77" s="191"/>
      <c r="M77" s="191"/>
      <c r="N77" s="191"/>
      <c r="O77" s="191"/>
      <c r="P77" s="191"/>
      <c r="Q77" s="191"/>
      <c r="R77" s="191"/>
      <c r="S77" s="191"/>
      <c r="T77" s="191"/>
      <c r="U77" s="191"/>
      <c r="V77" s="191"/>
      <c r="W77" s="191"/>
      <c r="X77" s="191"/>
      <c r="Y77" s="191"/>
      <c r="Z77" s="191"/>
      <c r="AA77" s="191"/>
      <c r="AB77" s="191"/>
      <c r="AC77" s="191"/>
      <c r="AD77" s="191">
        <v>195.00000000000009</v>
      </c>
      <c r="AE77" s="191"/>
      <c r="AI77" s="191"/>
    </row>
    <row r="78" spans="4:35">
      <c r="D78" s="968"/>
      <c r="E78" s="968"/>
      <c r="G78" s="120"/>
      <c r="H78" s="120"/>
      <c r="I78" s="120" t="s">
        <v>1510</v>
      </c>
      <c r="J78" s="1116">
        <v>30</v>
      </c>
      <c r="K78" s="1116"/>
      <c r="L78" s="191">
        <v>30</v>
      </c>
      <c r="M78" s="191"/>
      <c r="N78" s="191"/>
      <c r="O78" s="191"/>
      <c r="P78" s="191"/>
      <c r="Q78" s="191"/>
      <c r="R78" s="191"/>
      <c r="S78" s="191"/>
      <c r="T78" s="191"/>
      <c r="U78" s="191"/>
      <c r="V78" s="191"/>
      <c r="W78" s="191"/>
      <c r="X78" s="191"/>
      <c r="Y78" s="191"/>
      <c r="Z78" s="191"/>
      <c r="AA78" s="191"/>
      <c r="AB78" s="191"/>
      <c r="AC78" s="191"/>
      <c r="AD78" s="191"/>
      <c r="AE78" s="191"/>
      <c r="AI78" s="191"/>
    </row>
    <row r="79" spans="4:35">
      <c r="D79" s="968">
        <v>0</v>
      </c>
      <c r="E79" s="968">
        <v>0</v>
      </c>
      <c r="G79" s="120"/>
      <c r="I79" s="454" t="s">
        <v>1228</v>
      </c>
      <c r="J79" s="1116">
        <v>0</v>
      </c>
      <c r="K79" s="1116"/>
      <c r="L79" s="191"/>
      <c r="M79" s="191"/>
      <c r="N79" s="191"/>
      <c r="O79" s="191"/>
      <c r="P79" s="191"/>
      <c r="Q79" s="191"/>
      <c r="R79" s="191"/>
      <c r="S79" s="191"/>
      <c r="T79" s="191"/>
      <c r="U79" s="191"/>
      <c r="V79" s="191"/>
      <c r="W79" s="191"/>
      <c r="X79" s="191"/>
      <c r="Y79" s="191"/>
      <c r="Z79" s="191"/>
      <c r="AA79" s="191"/>
      <c r="AB79" s="191"/>
      <c r="AC79" s="191"/>
      <c r="AD79" s="191"/>
      <c r="AE79" s="234">
        <v>0</v>
      </c>
      <c r="AI79" s="191"/>
    </row>
    <row r="80" spans="4:35">
      <c r="D80" s="968">
        <v>5.1208031600703299</v>
      </c>
      <c r="E80" s="968">
        <v>0</v>
      </c>
      <c r="F80" s="1071"/>
      <c r="G80" s="120"/>
      <c r="I80" s="120" t="s">
        <v>759</v>
      </c>
      <c r="J80" s="1116">
        <v>5.1208031600703299</v>
      </c>
      <c r="K80" s="1116"/>
      <c r="L80" s="191"/>
      <c r="M80" s="191"/>
      <c r="N80" s="191"/>
      <c r="O80" s="191"/>
      <c r="P80" s="191"/>
      <c r="Q80" s="191"/>
      <c r="R80" s="191"/>
      <c r="S80" s="191"/>
      <c r="T80" s="191"/>
      <c r="U80" s="191"/>
      <c r="V80" s="191"/>
      <c r="W80" s="191"/>
      <c r="X80" s="191"/>
      <c r="Y80" s="191"/>
      <c r="Z80" s="191"/>
      <c r="AA80" s="191"/>
      <c r="AB80" s="191">
        <v>5.1208031600703299</v>
      </c>
      <c r="AC80" s="191"/>
      <c r="AD80" s="191"/>
      <c r="AE80" s="234"/>
      <c r="AI80" s="191"/>
    </row>
    <row r="81" spans="1:35">
      <c r="D81" s="968">
        <v>0</v>
      </c>
      <c r="E81" s="968">
        <v>0</v>
      </c>
      <c r="F81" s="1071"/>
      <c r="G81" s="120"/>
      <c r="I81" s="120" t="s">
        <v>498</v>
      </c>
      <c r="J81" s="1116">
        <v>0</v>
      </c>
      <c r="K81" s="1116"/>
      <c r="L81" s="191"/>
      <c r="M81" s="191"/>
      <c r="N81" s="191"/>
      <c r="O81" s="191"/>
      <c r="P81" s="191"/>
      <c r="Q81" s="191"/>
      <c r="R81" s="191"/>
      <c r="S81" s="191"/>
      <c r="T81" s="191"/>
      <c r="U81" s="191"/>
      <c r="V81" s="191"/>
      <c r="W81" s="191"/>
      <c r="X81" s="191"/>
      <c r="Y81" s="191"/>
      <c r="Z81" s="191"/>
      <c r="AA81" s="191">
        <v>0</v>
      </c>
      <c r="AB81" s="191"/>
      <c r="AC81" s="191"/>
      <c r="AD81" s="191"/>
      <c r="AE81" s="234"/>
      <c r="AI81" s="191"/>
    </row>
    <row r="82" spans="1:35">
      <c r="D82" s="968">
        <v>0</v>
      </c>
      <c r="E82" s="968">
        <v>0</v>
      </c>
      <c r="G82" s="120"/>
      <c r="H82" s="120"/>
      <c r="I82" s="120" t="s">
        <v>1511</v>
      </c>
      <c r="J82" s="1116">
        <v>0</v>
      </c>
      <c r="K82" s="1116"/>
      <c r="L82" s="191"/>
      <c r="M82" s="191"/>
      <c r="N82" s="1116">
        <v>0</v>
      </c>
      <c r="O82" s="191"/>
      <c r="P82" s="191"/>
      <c r="Q82" s="1116">
        <v>0</v>
      </c>
      <c r="R82" s="1116">
        <v>0</v>
      </c>
      <c r="S82" s="191"/>
      <c r="T82" s="1116">
        <v>0</v>
      </c>
      <c r="U82" s="191"/>
      <c r="V82" s="1116">
        <v>0</v>
      </c>
      <c r="W82" s="191"/>
      <c r="X82" s="191"/>
      <c r="Y82" s="1116">
        <v>0</v>
      </c>
      <c r="Z82" s="191"/>
      <c r="AA82" s="191"/>
      <c r="AB82" s="191"/>
      <c r="AC82" s="191"/>
      <c r="AD82" s="191"/>
      <c r="AE82" s="191"/>
      <c r="AI82" s="191"/>
    </row>
    <row r="83" spans="1:35">
      <c r="D83" s="968">
        <v>0</v>
      </c>
      <c r="E83" s="968">
        <v>0</v>
      </c>
      <c r="G83" s="120"/>
      <c r="H83" s="120"/>
      <c r="I83" s="1123" t="s">
        <v>1512</v>
      </c>
      <c r="J83" s="1124">
        <v>0</v>
      </c>
      <c r="K83" s="1116"/>
      <c r="L83" s="191"/>
      <c r="M83" s="191"/>
      <c r="N83" s="1116"/>
      <c r="O83" s="191"/>
      <c r="P83" s="191"/>
      <c r="Q83" s="1116"/>
      <c r="R83" s="1116"/>
      <c r="S83" s="191"/>
      <c r="T83" s="1116"/>
      <c r="U83" s="1125">
        <v>0</v>
      </c>
      <c r="V83" s="1116"/>
      <c r="W83" s="191"/>
      <c r="X83" s="191"/>
      <c r="Y83" s="1116"/>
      <c r="Z83" s="191"/>
      <c r="AA83" s="191"/>
      <c r="AB83" s="191"/>
      <c r="AC83" s="191"/>
      <c r="AD83" s="191"/>
      <c r="AE83" s="191"/>
      <c r="AI83" s="191"/>
    </row>
    <row r="84" spans="1:35">
      <c r="D84" s="968">
        <v>0.8</v>
      </c>
      <c r="E84" s="968">
        <v>0</v>
      </c>
      <c r="G84" s="120"/>
      <c r="H84" s="1070" t="s">
        <v>1494</v>
      </c>
      <c r="I84" s="120" t="s">
        <v>1513</v>
      </c>
      <c r="J84" s="1120">
        <v>0.8</v>
      </c>
      <c r="K84" s="1116"/>
      <c r="L84" s="191"/>
      <c r="M84" s="191"/>
      <c r="N84" s="191"/>
      <c r="O84" s="191"/>
      <c r="P84" s="191"/>
      <c r="Q84" s="191"/>
      <c r="R84" s="191"/>
      <c r="S84" s="191"/>
      <c r="T84" s="191"/>
      <c r="U84" s="191"/>
      <c r="V84" s="191"/>
      <c r="W84" s="191"/>
      <c r="X84" s="191"/>
      <c r="Y84" s="191">
        <v>0.8</v>
      </c>
      <c r="Z84" s="191"/>
      <c r="AA84" s="191"/>
      <c r="AB84" s="191"/>
      <c r="AC84" s="191"/>
      <c r="AD84" s="191"/>
      <c r="AE84" s="191"/>
      <c r="AI84" s="191"/>
    </row>
    <row r="85" spans="1:35">
      <c r="D85" s="968">
        <v>-0.8</v>
      </c>
      <c r="E85" s="968">
        <v>0</v>
      </c>
      <c r="G85" s="120"/>
      <c r="H85" s="1070" t="s">
        <v>1494</v>
      </c>
      <c r="I85" s="120" t="s">
        <v>1514</v>
      </c>
      <c r="J85" s="1120">
        <v>-0.8</v>
      </c>
      <c r="K85" s="1116"/>
      <c r="L85" s="191"/>
      <c r="M85" s="191"/>
      <c r="N85" s="191"/>
      <c r="O85" s="191"/>
      <c r="P85" s="191"/>
      <c r="Q85" s="191"/>
      <c r="R85" s="191"/>
      <c r="S85" s="191"/>
      <c r="T85" s="191"/>
      <c r="U85" s="191"/>
      <c r="V85" s="191"/>
      <c r="W85" s="191"/>
      <c r="X85" s="191"/>
      <c r="Y85" s="191">
        <v>-0.8</v>
      </c>
      <c r="Z85" s="191"/>
      <c r="AA85" s="191"/>
      <c r="AB85" s="191"/>
      <c r="AC85" s="191"/>
      <c r="AD85" s="191"/>
      <c r="AE85" s="191"/>
      <c r="AI85" s="191"/>
    </row>
    <row r="86" spans="1:35">
      <c r="D86" s="968">
        <v>6.194469167630416</v>
      </c>
      <c r="E86" s="968">
        <v>0</v>
      </c>
      <c r="G86" s="120"/>
      <c r="H86" s="120"/>
      <c r="I86" s="120" t="s">
        <v>1515</v>
      </c>
      <c r="J86" s="1116">
        <v>6.1944691676304338</v>
      </c>
      <c r="K86" s="1116"/>
      <c r="L86" s="191"/>
      <c r="M86" s="191"/>
      <c r="N86" s="191"/>
      <c r="O86" s="191"/>
      <c r="P86" s="191"/>
      <c r="Q86" s="191"/>
      <c r="R86" s="191"/>
      <c r="S86" s="191"/>
      <c r="T86" s="191"/>
      <c r="U86" s="191"/>
      <c r="V86" s="191"/>
      <c r="W86" s="191"/>
      <c r="X86" s="191"/>
      <c r="Y86" s="191"/>
      <c r="Z86" s="1116">
        <v>6.194469167630416</v>
      </c>
      <c r="AA86" s="1116">
        <v>0</v>
      </c>
      <c r="AB86" s="191"/>
      <c r="AC86" s="191"/>
      <c r="AD86" s="191"/>
      <c r="AE86" s="191"/>
      <c r="AI86" s="191"/>
    </row>
    <row r="87" spans="1:35">
      <c r="D87" s="968">
        <v>236.31527232770082</v>
      </c>
      <c r="E87" s="968">
        <v>0</v>
      </c>
      <c r="G87" s="120"/>
      <c r="H87" s="120"/>
      <c r="I87" s="277" t="s">
        <v>1516</v>
      </c>
      <c r="J87" s="284">
        <v>236.31527232770085</v>
      </c>
      <c r="K87" s="284"/>
      <c r="L87" s="284">
        <v>30</v>
      </c>
      <c r="M87" s="284">
        <v>0</v>
      </c>
      <c r="N87" s="284">
        <v>0</v>
      </c>
      <c r="O87" s="284">
        <v>0</v>
      </c>
      <c r="P87" s="284">
        <v>0</v>
      </c>
      <c r="Q87" s="284">
        <v>0</v>
      </c>
      <c r="R87" s="284">
        <v>0</v>
      </c>
      <c r="S87" s="284">
        <v>0</v>
      </c>
      <c r="T87" s="284">
        <v>0</v>
      </c>
      <c r="U87" s="284">
        <v>0</v>
      </c>
      <c r="V87" s="284">
        <v>0</v>
      </c>
      <c r="W87" s="284">
        <v>0</v>
      </c>
      <c r="X87" s="284">
        <v>0</v>
      </c>
      <c r="Y87" s="284">
        <v>0</v>
      </c>
      <c r="Z87" s="284">
        <v>6.194469167630416</v>
      </c>
      <c r="AA87" s="284">
        <v>0</v>
      </c>
      <c r="AB87" s="284">
        <v>5.1208031600703299</v>
      </c>
      <c r="AC87" s="284">
        <v>0</v>
      </c>
      <c r="AD87" s="284">
        <v>195.00000000000009</v>
      </c>
      <c r="AE87" s="284">
        <v>0</v>
      </c>
      <c r="AF87" s="284">
        <v>0</v>
      </c>
      <c r="AG87" s="284">
        <v>0</v>
      </c>
      <c r="AH87" s="284">
        <v>0</v>
      </c>
      <c r="AI87" s="284">
        <v>0</v>
      </c>
    </row>
    <row r="88" spans="1:35">
      <c r="D88" s="1122"/>
      <c r="E88" s="968"/>
      <c r="G88" s="120"/>
      <c r="H88" s="120"/>
      <c r="J88" s="1122"/>
      <c r="K88" s="1122"/>
      <c r="L88" s="1122"/>
      <c r="M88" s="1122"/>
      <c r="N88" s="1122"/>
      <c r="O88" s="191"/>
      <c r="P88" s="191"/>
      <c r="Q88" s="191"/>
      <c r="R88" s="191"/>
      <c r="S88" s="191"/>
      <c r="T88" s="191"/>
      <c r="U88" s="191"/>
      <c r="V88" s="191"/>
      <c r="W88" s="191"/>
      <c r="X88" s="191"/>
      <c r="Y88" s="191"/>
      <c r="Z88" s="191"/>
      <c r="AA88" s="191"/>
      <c r="AB88" s="191"/>
      <c r="AC88" s="191"/>
      <c r="AD88" s="191"/>
      <c r="AE88" s="191"/>
      <c r="AI88" s="191"/>
    </row>
    <row r="89" spans="1:35">
      <c r="D89" s="968">
        <v>1904.8808569763539</v>
      </c>
      <c r="E89" s="968">
        <v>0</v>
      </c>
      <c r="G89" s="277" t="s">
        <v>1517</v>
      </c>
      <c r="H89" s="277"/>
      <c r="I89" s="277"/>
      <c r="J89" s="284">
        <v>1904.8808569763539</v>
      </c>
      <c r="K89" s="284"/>
      <c r="L89" s="284">
        <v>41.563005128315353</v>
      </c>
      <c r="M89" s="284">
        <v>1504.6635539809581</v>
      </c>
      <c r="N89" s="284">
        <v>2.0015619222210348</v>
      </c>
      <c r="O89" s="284">
        <v>7.2522416740552287E-3</v>
      </c>
      <c r="P89" s="284">
        <v>0.28915948023996502</v>
      </c>
      <c r="Q89" s="284">
        <v>0.28915948023996502</v>
      </c>
      <c r="R89" s="284">
        <v>67.844976826129937</v>
      </c>
      <c r="S89" s="284"/>
      <c r="T89" s="284">
        <v>2.2930346783029139</v>
      </c>
      <c r="U89" s="284">
        <v>1.2475259934838712</v>
      </c>
      <c r="V89" s="284">
        <v>2.0156191211934201E-3</v>
      </c>
      <c r="W89" s="284">
        <v>23.194387121786871</v>
      </c>
      <c r="X89" s="284"/>
      <c r="Y89" s="284">
        <v>2.3195244369641097</v>
      </c>
      <c r="Z89" s="284">
        <v>8.1620704819144265</v>
      </c>
      <c r="AA89" s="284">
        <v>0</v>
      </c>
      <c r="AB89" s="284">
        <v>5.5278995656830219</v>
      </c>
      <c r="AC89" s="284"/>
      <c r="AD89" s="284">
        <v>195.39047171028508</v>
      </c>
      <c r="AE89" s="284">
        <v>50.074547026427894</v>
      </c>
      <c r="AG89" s="284">
        <v>0</v>
      </c>
      <c r="AH89" s="284">
        <v>9.7935799854206845E-3</v>
      </c>
      <c r="AI89" s="284">
        <v>9.1770262092549814E-4</v>
      </c>
    </row>
    <row r="90" spans="1:35">
      <c r="D90" s="284"/>
      <c r="E90" s="968"/>
      <c r="G90" s="277"/>
      <c r="H90" s="277"/>
      <c r="I90" s="277"/>
      <c r="J90" s="284"/>
      <c r="K90" s="284"/>
      <c r="L90" s="284"/>
      <c r="M90" s="284"/>
      <c r="N90" s="284"/>
      <c r="O90" s="284"/>
      <c r="P90" s="284"/>
      <c r="Q90" s="284"/>
      <c r="R90" s="284"/>
      <c r="S90" s="284"/>
      <c r="T90" s="284"/>
      <c r="U90" s="284"/>
      <c r="V90" s="284"/>
      <c r="W90" s="284"/>
      <c r="X90" s="284"/>
      <c r="Y90" s="284"/>
      <c r="Z90" s="284"/>
      <c r="AA90" s="284"/>
      <c r="AB90" s="284"/>
      <c r="AC90" s="284"/>
      <c r="AD90" s="284"/>
      <c r="AE90" s="284"/>
      <c r="AI90" s="284"/>
    </row>
    <row r="91" spans="1:35">
      <c r="B91" s="954">
        <v>0</v>
      </c>
      <c r="D91" s="968"/>
      <c r="E91" s="968"/>
      <c r="G91" s="277" t="s">
        <v>1252</v>
      </c>
      <c r="H91" s="277"/>
      <c r="I91" s="277"/>
      <c r="J91" s="968">
        <v>0</v>
      </c>
      <c r="K91" s="968"/>
      <c r="L91" s="191">
        <v>27.341713241684641</v>
      </c>
      <c r="M91" s="191">
        <v>-1504.6635539809586</v>
      </c>
      <c r="N91" s="191">
        <v>936.10316941501117</v>
      </c>
      <c r="O91" s="191">
        <v>-7.2522416740552287E-3</v>
      </c>
      <c r="P91" s="191">
        <v>-0.28915948023996502</v>
      </c>
      <c r="Q91" s="191">
        <v>-0.28915948023996502</v>
      </c>
      <c r="R91" s="191">
        <v>69.869687305264023</v>
      </c>
      <c r="S91" s="191"/>
      <c r="T91" s="191">
        <v>295.81644889039063</v>
      </c>
      <c r="U91" s="191">
        <v>-15.47076887572819</v>
      </c>
      <c r="V91" s="191">
        <v>-2.0156191211934201E-3</v>
      </c>
      <c r="W91" s="191">
        <v>-0.43238586178687588</v>
      </c>
      <c r="X91" s="191"/>
      <c r="Y91" s="191">
        <v>-3.1195244369641095</v>
      </c>
      <c r="Z91" s="191">
        <v>-8.1620704819144461</v>
      </c>
      <c r="AA91" s="234">
        <v>0</v>
      </c>
      <c r="AB91" s="191">
        <v>-5.5278995656830219</v>
      </c>
      <c r="AC91" s="203"/>
      <c r="AD91" s="234">
        <v>194.60952828971512</v>
      </c>
      <c r="AE91" s="234">
        <v>14.223242882244319</v>
      </c>
      <c r="AG91" s="5">
        <v>0</v>
      </c>
      <c r="AH91" s="5">
        <v>0</v>
      </c>
      <c r="AI91" s="234">
        <v>0</v>
      </c>
    </row>
    <row r="92" spans="1:35" s="29" customFormat="1">
      <c r="A92" s="398"/>
      <c r="B92" s="398"/>
      <c r="C92" s="452"/>
      <c r="D92" s="1114">
        <v>1320.360145718719</v>
      </c>
      <c r="E92" s="1114">
        <v>0</v>
      </c>
      <c r="G92" s="29" t="s">
        <v>1518</v>
      </c>
      <c r="J92" s="1114">
        <v>1320.360145718719</v>
      </c>
      <c r="K92" s="1114"/>
      <c r="L92" s="1126">
        <v>117.02483718978851</v>
      </c>
      <c r="M92" s="1126">
        <v>0</v>
      </c>
      <c r="N92" s="1126">
        <v>174.6828679247607</v>
      </c>
      <c r="O92" s="203">
        <v>0.62471710601575614</v>
      </c>
      <c r="P92" s="203">
        <v>24.909600000000001</v>
      </c>
      <c r="Q92" s="203">
        <v>24.909588201258085</v>
      </c>
      <c r="R92" s="203">
        <v>70.979409894871026</v>
      </c>
      <c r="S92" s="203"/>
      <c r="T92" s="203">
        <v>197.78545643263297</v>
      </c>
      <c r="U92" s="203">
        <v>108.44251811507365</v>
      </c>
      <c r="V92" s="203">
        <v>0.1737079678446195</v>
      </c>
      <c r="W92" s="203">
        <v>2.5800902596390172</v>
      </c>
      <c r="X92" s="203"/>
      <c r="Y92" s="203">
        <v>200.58400050601483</v>
      </c>
      <c r="Z92" s="203">
        <v>282.0602648946799</v>
      </c>
      <c r="AA92" s="203">
        <v>4.8624999999999998</v>
      </c>
      <c r="AB92" s="203">
        <v>32.73175810219908</v>
      </c>
      <c r="AC92" s="203"/>
      <c r="AD92" s="203">
        <v>33.546743172285915</v>
      </c>
      <c r="AE92" s="203">
        <v>43.522812533314436</v>
      </c>
      <c r="AG92" s="203">
        <v>0</v>
      </c>
      <c r="AH92" s="203">
        <v>0.8588443547872181</v>
      </c>
      <c r="AI92" s="203">
        <v>8.0429063553244556E-2</v>
      </c>
    </row>
    <row r="93" spans="1:35" s="29" customFormat="1">
      <c r="A93" s="398"/>
      <c r="B93" s="398"/>
      <c r="C93" s="452"/>
      <c r="D93" s="1114"/>
      <c r="E93" s="1114"/>
      <c r="J93" s="1114"/>
      <c r="K93" s="1114"/>
      <c r="L93" s="1126"/>
      <c r="M93" s="1126"/>
      <c r="N93" s="1126"/>
      <c r="O93" s="203"/>
      <c r="P93" s="203"/>
      <c r="Q93" s="203"/>
      <c r="R93" s="203"/>
      <c r="S93" s="203"/>
      <c r="T93" s="203"/>
      <c r="U93" s="203"/>
      <c r="V93" s="203"/>
      <c r="W93" s="203"/>
      <c r="X93" s="203"/>
      <c r="Y93" s="203"/>
      <c r="Z93" s="203"/>
      <c r="AA93" s="203"/>
      <c r="AB93" s="203"/>
      <c r="AC93" s="203"/>
      <c r="AD93" s="203"/>
      <c r="AE93" s="203"/>
      <c r="AI93" s="203"/>
    </row>
    <row r="94" spans="1:35" s="201" customFormat="1">
      <c r="A94" s="954"/>
      <c r="B94" s="954">
        <v>0</v>
      </c>
      <c r="D94" s="452"/>
      <c r="E94" s="452">
        <v>0</v>
      </c>
      <c r="F94" s="29"/>
      <c r="G94" s="452" t="s">
        <v>42</v>
      </c>
      <c r="H94" s="452"/>
      <c r="I94" s="452"/>
      <c r="J94" s="1114">
        <v>0</v>
      </c>
      <c r="K94" s="1114"/>
      <c r="L94" s="201">
        <v>0</v>
      </c>
      <c r="M94" s="201">
        <v>0</v>
      </c>
      <c r="N94" s="201">
        <v>0</v>
      </c>
      <c r="O94" s="201">
        <v>0</v>
      </c>
      <c r="P94" s="201">
        <v>0</v>
      </c>
      <c r="Q94" s="201">
        <v>0</v>
      </c>
      <c r="R94" s="201">
        <v>0</v>
      </c>
      <c r="S94" s="201">
        <v>0</v>
      </c>
      <c r="T94" s="201">
        <v>0</v>
      </c>
      <c r="U94" s="201">
        <v>0</v>
      </c>
      <c r="V94" s="201">
        <v>0</v>
      </c>
      <c r="W94" s="201">
        <v>0</v>
      </c>
      <c r="X94" s="201">
        <v>0</v>
      </c>
      <c r="Y94" s="201">
        <v>0</v>
      </c>
      <c r="Z94" s="201">
        <v>0</v>
      </c>
      <c r="AA94" s="201">
        <v>0</v>
      </c>
      <c r="AB94" s="201">
        <v>0</v>
      </c>
      <c r="AC94" s="201">
        <v>0</v>
      </c>
      <c r="AD94" s="201">
        <v>0</v>
      </c>
      <c r="AE94" s="201">
        <v>0</v>
      </c>
      <c r="AF94" s="201">
        <v>0</v>
      </c>
      <c r="AG94" s="201">
        <v>0</v>
      </c>
      <c r="AH94" s="201">
        <v>0</v>
      </c>
      <c r="AI94" s="201">
        <v>0</v>
      </c>
    </row>
    <row r="96" spans="1:35">
      <c r="J96" s="1082">
        <v>0</v>
      </c>
    </row>
    <row r="100" spans="1:35">
      <c r="D100" s="968">
        <v>6.6</v>
      </c>
      <c r="E100" s="968">
        <v>0</v>
      </c>
      <c r="I100" s="277" t="s">
        <v>1519</v>
      </c>
      <c r="J100" s="403">
        <v>6.6</v>
      </c>
      <c r="N100" s="1098">
        <v>4.5</v>
      </c>
      <c r="Q100" s="1098">
        <v>0</v>
      </c>
      <c r="R100" s="1098">
        <v>2.8</v>
      </c>
      <c r="T100" s="1098">
        <v>0.5</v>
      </c>
      <c r="V100" s="1098">
        <v>-0.4</v>
      </c>
      <c r="Y100" s="1098">
        <v>-0.8</v>
      </c>
    </row>
    <row r="101" spans="1:35">
      <c r="D101" s="968">
        <v>0</v>
      </c>
      <c r="E101" s="968">
        <v>0</v>
      </c>
      <c r="H101" s="29">
        <v>0</v>
      </c>
      <c r="I101" s="120" t="s">
        <v>1511</v>
      </c>
      <c r="J101" s="5">
        <v>0</v>
      </c>
      <c r="L101" s="5">
        <v>0</v>
      </c>
      <c r="M101" s="5">
        <v>0</v>
      </c>
      <c r="N101" s="5">
        <v>0</v>
      </c>
      <c r="O101" s="5">
        <v>0</v>
      </c>
      <c r="P101" s="5">
        <v>0</v>
      </c>
      <c r="Q101" s="5">
        <v>0</v>
      </c>
      <c r="R101" s="5">
        <v>0</v>
      </c>
      <c r="T101" s="5">
        <v>0</v>
      </c>
      <c r="U101" s="5">
        <v>0</v>
      </c>
      <c r="V101" s="5">
        <v>0</v>
      </c>
      <c r="W101" s="5">
        <v>0</v>
      </c>
      <c r="Y101" s="5">
        <v>0</v>
      </c>
      <c r="Z101" s="5">
        <v>0</v>
      </c>
      <c r="AA101" s="5">
        <v>0</v>
      </c>
      <c r="AB101" s="5">
        <v>0</v>
      </c>
      <c r="AC101" s="5">
        <v>0</v>
      </c>
      <c r="AD101" s="5">
        <v>0</v>
      </c>
      <c r="AE101" s="5">
        <v>0</v>
      </c>
      <c r="AG101" s="5">
        <v>0</v>
      </c>
      <c r="AH101" s="5">
        <v>0</v>
      </c>
      <c r="AI101" s="5">
        <v>0</v>
      </c>
    </row>
    <row r="102" spans="1:35">
      <c r="D102" s="968">
        <v>6.6</v>
      </c>
      <c r="E102" s="968">
        <v>0</v>
      </c>
      <c r="H102" s="5">
        <v>1</v>
      </c>
      <c r="I102" s="120" t="s">
        <v>37</v>
      </c>
      <c r="J102" s="5">
        <v>6.6</v>
      </c>
      <c r="L102" s="5">
        <v>0</v>
      </c>
      <c r="M102" s="5">
        <v>0</v>
      </c>
      <c r="N102" s="5">
        <v>4.5</v>
      </c>
      <c r="O102" s="5">
        <v>0</v>
      </c>
      <c r="P102" s="5">
        <v>0</v>
      </c>
      <c r="Q102" s="5">
        <v>0</v>
      </c>
      <c r="R102" s="5">
        <v>2.8</v>
      </c>
      <c r="T102" s="5">
        <v>0.5</v>
      </c>
      <c r="U102" s="5">
        <v>0</v>
      </c>
      <c r="V102" s="5">
        <v>-0.4</v>
      </c>
      <c r="W102" s="5">
        <v>0</v>
      </c>
      <c r="Y102" s="5">
        <v>-0.8</v>
      </c>
      <c r="Z102" s="5">
        <v>0</v>
      </c>
      <c r="AA102" s="5">
        <v>0</v>
      </c>
      <c r="AB102" s="5">
        <v>0</v>
      </c>
      <c r="AC102" s="5">
        <v>0</v>
      </c>
      <c r="AD102" s="5">
        <v>0</v>
      </c>
      <c r="AE102" s="5">
        <v>0</v>
      </c>
      <c r="AG102" s="5">
        <v>0</v>
      </c>
      <c r="AH102" s="5">
        <v>0</v>
      </c>
      <c r="AI102" s="5">
        <v>0</v>
      </c>
    </row>
    <row r="104" spans="1:35">
      <c r="D104" s="968">
        <v>-6.194469167630416</v>
      </c>
      <c r="E104" s="968"/>
      <c r="I104" s="29" t="s">
        <v>1520</v>
      </c>
      <c r="Z104" s="5">
        <v>-6.194469167630416</v>
      </c>
    </row>
    <row r="105" spans="1:35">
      <c r="D105" s="968">
        <v>6.194469167630416</v>
      </c>
      <c r="E105" s="968"/>
      <c r="H105" s="29">
        <v>-1</v>
      </c>
      <c r="I105" s="5" t="s">
        <v>1521</v>
      </c>
      <c r="Z105" s="5">
        <v>6.194469167630416</v>
      </c>
    </row>
    <row r="106" spans="1:35">
      <c r="D106" s="968">
        <v>0</v>
      </c>
      <c r="E106" s="968"/>
      <c r="G106" s="277"/>
      <c r="H106" s="29">
        <v>0</v>
      </c>
      <c r="I106" s="120" t="s">
        <v>1522</v>
      </c>
      <c r="K106" s="1126"/>
      <c r="U106" s="191"/>
      <c r="Z106" s="5">
        <v>0</v>
      </c>
    </row>
    <row r="107" spans="1:35">
      <c r="D107" s="1126"/>
      <c r="E107" s="1126"/>
      <c r="G107" s="277"/>
      <c r="I107" s="277"/>
      <c r="J107" s="1126"/>
      <c r="K107" s="1126"/>
      <c r="U107" s="191"/>
    </row>
    <row r="108" spans="1:35">
      <c r="D108" s="1126"/>
      <c r="E108" s="1126"/>
      <c r="G108" s="277"/>
      <c r="I108" s="277"/>
      <c r="J108" s="1126"/>
      <c r="K108" s="1126"/>
      <c r="U108" s="191"/>
    </row>
    <row r="109" spans="1:35">
      <c r="C109" s="5"/>
      <c r="G109" s="5" t="s">
        <v>573</v>
      </c>
    </row>
    <row r="110" spans="1:35">
      <c r="B110" s="954">
        <v>0</v>
      </c>
      <c r="C110" s="5"/>
      <c r="G110" s="201"/>
      <c r="H110" s="201" t="s">
        <v>1523</v>
      </c>
      <c r="I110" s="454"/>
      <c r="J110" s="191">
        <v>0</v>
      </c>
    </row>
    <row r="111" spans="1:35" s="201" customFormat="1">
      <c r="A111" s="954"/>
      <c r="B111" s="954"/>
      <c r="D111" s="5"/>
      <c r="E111" s="5"/>
      <c r="F111" s="29"/>
      <c r="G111" s="5"/>
      <c r="H111" s="5"/>
      <c r="I111" s="120"/>
      <c r="J111" s="5"/>
      <c r="K111" s="5"/>
    </row>
    <row r="112" spans="1:35" s="201" customFormat="1">
      <c r="A112" s="954"/>
      <c r="B112" s="954"/>
      <c r="D112" s="5"/>
      <c r="E112" s="5"/>
      <c r="F112" s="29"/>
      <c r="G112" s="5" t="s">
        <v>1524</v>
      </c>
      <c r="H112" s="5"/>
      <c r="I112" s="120"/>
      <c r="J112" s="5"/>
      <c r="K112" s="5"/>
    </row>
    <row r="113" spans="1:11" s="201" customFormat="1">
      <c r="A113" s="954"/>
      <c r="B113" s="954"/>
      <c r="D113" s="5"/>
      <c r="E113" s="5"/>
      <c r="F113" s="29"/>
      <c r="G113" s="5"/>
      <c r="H113" s="5" t="s">
        <v>1197</v>
      </c>
      <c r="I113" s="120"/>
      <c r="J113" s="5">
        <v>-6994469.167630434</v>
      </c>
      <c r="K113" s="5"/>
    </row>
    <row r="114" spans="1:11" s="201" customFormat="1">
      <c r="A114" s="954"/>
      <c r="B114" s="954"/>
      <c r="D114" s="5"/>
      <c r="E114" s="5"/>
      <c r="F114" s="29"/>
      <c r="G114" s="5"/>
      <c r="H114" s="5"/>
      <c r="I114" s="120" t="s">
        <v>1495</v>
      </c>
      <c r="J114" s="1127">
        <v>0</v>
      </c>
      <c r="K114" s="1116"/>
    </row>
    <row r="115" spans="1:11" s="201" customFormat="1">
      <c r="A115" s="954"/>
      <c r="B115" s="954"/>
      <c r="D115" s="5"/>
      <c r="E115" s="5"/>
      <c r="F115" s="29"/>
      <c r="G115" s="5"/>
      <c r="H115" s="5"/>
      <c r="I115" s="120" t="s">
        <v>1513</v>
      </c>
      <c r="J115" s="1127">
        <v>0.8</v>
      </c>
      <c r="K115" s="1116"/>
    </row>
    <row r="116" spans="1:11" s="201" customFormat="1">
      <c r="A116" s="954"/>
      <c r="B116" s="954"/>
      <c r="D116" s="5"/>
      <c r="E116" s="5"/>
      <c r="F116" s="29"/>
      <c r="G116" s="5"/>
      <c r="H116" s="5" t="s">
        <v>1525</v>
      </c>
      <c r="I116" s="120"/>
      <c r="J116" s="201">
        <v>-6994469.167630285</v>
      </c>
      <c r="K116" s="5"/>
    </row>
    <row r="117" spans="1:11">
      <c r="B117" s="954">
        <v>0</v>
      </c>
      <c r="H117" s="5" t="s">
        <v>842</v>
      </c>
      <c r="J117" s="5">
        <v>0</v>
      </c>
    </row>
    <row r="119" spans="1:11">
      <c r="G119" s="5" t="s">
        <v>1477</v>
      </c>
    </row>
    <row r="120" spans="1:11">
      <c r="D120" s="477"/>
      <c r="E120" s="477"/>
      <c r="H120" s="5" t="s">
        <v>1526</v>
      </c>
      <c r="J120" s="477">
        <v>1629795598.6673198</v>
      </c>
      <c r="K120" s="477"/>
    </row>
    <row r="121" spans="1:11">
      <c r="H121" s="5" t="s">
        <v>16</v>
      </c>
      <c r="J121" s="5">
        <v>1629795598.6673198</v>
      </c>
    </row>
    <row r="122" spans="1:11">
      <c r="B122" s="954">
        <v>0</v>
      </c>
      <c r="H122" s="5" t="s">
        <v>842</v>
      </c>
      <c r="J122" s="5">
        <v>0</v>
      </c>
    </row>
    <row r="124" spans="1:11">
      <c r="G124" s="5" t="s">
        <v>606</v>
      </c>
    </row>
    <row r="125" spans="1:11">
      <c r="H125" s="5" t="s">
        <v>1501</v>
      </c>
      <c r="J125" s="5">
        <v>1618765584.6486533</v>
      </c>
    </row>
    <row r="126" spans="1:11">
      <c r="H126" s="5" t="s">
        <v>1527</v>
      </c>
      <c r="J126" s="5">
        <v>1618765584.6486537</v>
      </c>
    </row>
    <row r="127" spans="1:11">
      <c r="B127" s="954">
        <v>0</v>
      </c>
      <c r="H127" s="5" t="s">
        <v>842</v>
      </c>
      <c r="J127" s="5">
        <v>0</v>
      </c>
    </row>
    <row r="129" spans="2:11">
      <c r="G129" s="5" t="s">
        <v>1528</v>
      </c>
    </row>
    <row r="130" spans="2:11">
      <c r="H130" s="5" t="s">
        <v>1526</v>
      </c>
      <c r="J130" s="5">
        <v>1320360145.718719</v>
      </c>
    </row>
    <row r="131" spans="2:11">
      <c r="H131" s="5" t="s">
        <v>1525</v>
      </c>
      <c r="J131" s="5">
        <v>1320360145.7187192</v>
      </c>
    </row>
    <row r="132" spans="2:11">
      <c r="B132" s="954">
        <v>0</v>
      </c>
      <c r="H132" s="5" t="s">
        <v>842</v>
      </c>
      <c r="J132" s="5">
        <v>0</v>
      </c>
    </row>
    <row r="135" spans="2:11">
      <c r="D135" s="120"/>
      <c r="E135" s="120"/>
      <c r="F135" s="277"/>
      <c r="G135" s="120"/>
      <c r="H135" s="120"/>
      <c r="J135" s="120"/>
      <c r="K135" s="120"/>
    </row>
    <row r="136" spans="2:11">
      <c r="F136" s="277"/>
      <c r="G136" s="120"/>
      <c r="H136" s="120"/>
    </row>
    <row r="137" spans="2:11">
      <c r="F137" s="277"/>
      <c r="G137" s="120"/>
      <c r="H137" s="120"/>
    </row>
    <row r="138" spans="2:11">
      <c r="F138" s="277"/>
      <c r="G138" s="120"/>
      <c r="H138" s="120"/>
    </row>
    <row r="139" spans="2:11">
      <c r="F139" s="277"/>
      <c r="G139" s="120"/>
      <c r="H139" s="120"/>
    </row>
    <row r="140" spans="2:11">
      <c r="F140" s="277"/>
      <c r="G140" s="120"/>
      <c r="H140" s="120"/>
    </row>
    <row r="210" spans="4:11">
      <c r="D210" s="120"/>
      <c r="E210" s="120"/>
      <c r="J210" s="120"/>
      <c r="K210" s="120"/>
    </row>
    <row r="211" spans="4:11">
      <c r="D211" s="120"/>
      <c r="E211" s="120"/>
      <c r="J211" s="120"/>
      <c r="K211" s="120"/>
    </row>
    <row r="212" spans="4:11">
      <c r="D212" s="120"/>
      <c r="E212" s="120"/>
      <c r="J212" s="120"/>
      <c r="K212" s="120"/>
    </row>
    <row r="213" spans="4:11">
      <c r="D213" s="120"/>
      <c r="E213" s="120"/>
      <c r="J213" s="120"/>
      <c r="K213" s="120"/>
    </row>
    <row r="214" spans="4:11">
      <c r="D214" s="120"/>
      <c r="E214" s="120"/>
      <c r="J214" s="120"/>
      <c r="K214" s="120"/>
    </row>
    <row r="215" spans="4:11">
      <c r="D215" s="120"/>
      <c r="E215" s="120"/>
      <c r="J215" s="120"/>
      <c r="K215" s="120"/>
    </row>
    <row r="216" spans="4:11">
      <c r="D216" s="120"/>
      <c r="E216" s="120"/>
      <c r="J216" s="120"/>
      <c r="K216" s="120"/>
    </row>
    <row r="345" spans="1:3">
      <c r="A345" s="1047"/>
      <c r="B345" s="1047"/>
      <c r="C345" s="454"/>
    </row>
    <row r="346" spans="1:3">
      <c r="A346" s="1047"/>
      <c r="B346" s="1047"/>
      <c r="C346" s="454"/>
    </row>
    <row r="347" spans="1:3">
      <c r="A347" s="1047"/>
      <c r="B347" s="1047"/>
      <c r="C347" s="454"/>
    </row>
    <row r="348" spans="1:3">
      <c r="A348" s="1047"/>
      <c r="B348" s="1047"/>
      <c r="C348" s="454"/>
    </row>
    <row r="349" spans="1:3">
      <c r="A349" s="1047"/>
    </row>
    <row r="350" spans="1:3">
      <c r="A350" s="1047"/>
      <c r="B350" s="1047"/>
      <c r="C350" s="454"/>
    </row>
    <row r="351" spans="1:3">
      <c r="A351" s="1047"/>
      <c r="B351" s="1047"/>
      <c r="C351" s="454"/>
    </row>
    <row r="367" spans="1:3">
      <c r="A367" s="1047"/>
      <c r="B367" s="1047"/>
      <c r="C367" s="454"/>
    </row>
    <row r="368" spans="1:3">
      <c r="A368" s="1047"/>
      <c r="B368" s="1047"/>
      <c r="C368" s="454"/>
    </row>
    <row r="369" spans="1:3">
      <c r="A369" s="1047"/>
      <c r="B369" s="1047"/>
      <c r="C369" s="454"/>
    </row>
    <row r="370" spans="1:3">
      <c r="A370" s="1047"/>
      <c r="B370" s="1047"/>
      <c r="C370" s="454"/>
    </row>
  </sheetData>
  <printOptions horizontalCentered="1" gridLines="1"/>
  <pageMargins left="0.2" right="0.2" top="1" bottom="0.5" header="0.2" footer="0.2"/>
  <pageSetup paperSize="17" scale="19" orientation="portrait" r:id="rId1"/>
  <headerFooter alignWithMargins="0">
    <oddFooter>&amp;F</oddFooter>
  </headerFooter>
</worksheet>
</file>

<file path=xl/worksheets/sheet31.xml><?xml version="1.0" encoding="utf-8"?>
<worksheet xmlns="http://schemas.openxmlformats.org/spreadsheetml/2006/main" xmlns:r="http://schemas.openxmlformats.org/officeDocument/2006/relationships">
  <sheetPr codeName="Sheet141">
    <pageSetUpPr fitToPage="1"/>
  </sheetPr>
  <dimension ref="A1:IU370"/>
  <sheetViews>
    <sheetView workbookViewId="0"/>
  </sheetViews>
  <sheetFormatPr defaultColWidth="8.88671875" defaultRowHeight="15.75"/>
  <cols>
    <col min="1" max="2" width="7.88671875" style="954" customWidth="1"/>
    <col min="3" max="3" width="5.33203125" style="201" customWidth="1"/>
    <col min="4" max="5" width="14.33203125" style="5" customWidth="1"/>
    <col min="6" max="6" width="3.33203125" style="29" customWidth="1"/>
    <col min="7" max="7" width="2" style="5" customWidth="1"/>
    <col min="8" max="8" width="4.6640625" style="5" customWidth="1"/>
    <col min="9" max="9" width="56.6640625" style="120" customWidth="1"/>
    <col min="10" max="10" width="14.33203125" style="5" bestFit="1" customWidth="1"/>
    <col min="11" max="11" width="2.33203125" style="5" customWidth="1"/>
    <col min="12" max="12" width="12.33203125" style="5" customWidth="1"/>
    <col min="13" max="13" width="16.33203125" style="5" bestFit="1" customWidth="1"/>
    <col min="14" max="14" width="10.88671875" style="5" customWidth="1"/>
    <col min="15" max="16" width="12.33203125" style="5" bestFit="1" customWidth="1"/>
    <col min="17" max="17" width="18.109375" style="5" bestFit="1" customWidth="1"/>
    <col min="18" max="18" width="20.33203125" style="5" bestFit="1" customWidth="1"/>
    <col min="19" max="19" width="3.33203125" style="5" customWidth="1"/>
    <col min="20" max="20" width="19" style="5" bestFit="1" customWidth="1"/>
    <col min="21" max="21" width="16.33203125" style="5" bestFit="1" customWidth="1"/>
    <col min="22" max="22" width="13.77734375" style="5" bestFit="1" customWidth="1"/>
    <col min="23" max="23" width="17.33203125" style="5" bestFit="1" customWidth="1"/>
    <col min="24" max="24" width="3" style="5" customWidth="1"/>
    <col min="25" max="25" width="16.88671875" style="5" bestFit="1" customWidth="1"/>
    <col min="26" max="26" width="23.109375" style="5" bestFit="1" customWidth="1"/>
    <col min="27" max="27" width="18.88671875" style="5" bestFit="1" customWidth="1"/>
    <col min="28" max="28" width="12.33203125" style="5" customWidth="1"/>
    <col min="29" max="29" width="2.33203125" style="5" customWidth="1"/>
    <col min="30" max="30" width="13.33203125" style="5" bestFit="1" customWidth="1"/>
    <col min="31" max="31" width="18.77734375" style="5" customWidth="1"/>
    <col min="32" max="32" width="2.6640625" style="5" customWidth="1"/>
    <col min="33" max="35" width="12.33203125" style="5" customWidth="1"/>
    <col min="36" max="16384" width="8.88671875" style="5"/>
  </cols>
  <sheetData>
    <row r="1" spans="1:255" ht="33.75" thickBot="1">
      <c r="A1" s="1011" t="s">
        <v>14</v>
      </c>
      <c r="B1" s="1012" t="s">
        <v>15</v>
      </c>
      <c r="C1" s="454"/>
      <c r="G1" s="932" t="s">
        <v>1417</v>
      </c>
    </row>
    <row r="3" spans="1:255">
      <c r="A3" s="954" t="s">
        <v>18</v>
      </c>
      <c r="I3" s="1103" t="s">
        <v>1418</v>
      </c>
      <c r="J3" s="1128">
        <v>2016</v>
      </c>
    </row>
    <row r="4" spans="1:255">
      <c r="A4" s="1017">
        <v>0</v>
      </c>
      <c r="B4" s="398" t="s">
        <v>20</v>
      </c>
      <c r="C4" s="452"/>
      <c r="I4" s="1105" t="s">
        <v>1219</v>
      </c>
      <c r="J4" s="1106">
        <v>1000000</v>
      </c>
      <c r="S4" s="28"/>
    </row>
    <row r="5" spans="1:255">
      <c r="A5" s="1019"/>
      <c r="B5" s="1019"/>
      <c r="C5" s="452"/>
      <c r="I5" s="1107" t="s">
        <v>1419</v>
      </c>
      <c r="J5" s="1108" t="s">
        <v>1420</v>
      </c>
    </row>
    <row r="6" spans="1:255">
      <c r="A6" s="1020" t="s">
        <v>596</v>
      </c>
      <c r="B6" s="1021"/>
      <c r="C6" s="454"/>
      <c r="G6" s="29"/>
      <c r="H6" s="29"/>
      <c r="I6" s="29"/>
      <c r="J6" s="29"/>
      <c r="K6" s="29"/>
      <c r="L6" s="29"/>
      <c r="M6" s="29"/>
      <c r="N6" s="29"/>
      <c r="O6" s="29"/>
      <c r="P6" s="29"/>
      <c r="Q6" s="29"/>
      <c r="R6" s="29"/>
      <c r="S6" s="29"/>
      <c r="T6" s="29"/>
      <c r="U6" s="29"/>
      <c r="V6" s="29"/>
      <c r="W6" s="29"/>
      <c r="X6" s="29"/>
      <c r="Y6" s="29"/>
      <c r="Z6" s="29"/>
      <c r="AA6" s="29"/>
      <c r="AB6" s="29"/>
      <c r="AC6" s="29"/>
      <c r="AD6" s="29"/>
      <c r="AI6" s="29"/>
    </row>
    <row r="7" spans="1:255">
      <c r="A7" s="1022"/>
      <c r="B7" s="1023"/>
      <c r="C7" s="454"/>
      <c r="D7" s="29"/>
      <c r="E7" s="29"/>
      <c r="G7" s="488" t="s">
        <v>1421</v>
      </c>
      <c r="H7" s="29"/>
      <c r="I7" s="29"/>
      <c r="J7" s="29"/>
      <c r="K7" s="29"/>
      <c r="L7" s="1109" t="s">
        <v>1422</v>
      </c>
      <c r="M7" s="1109"/>
      <c r="N7" s="1109"/>
      <c r="O7" s="1109"/>
      <c r="P7" s="1109"/>
      <c r="Q7" s="1109"/>
      <c r="R7" s="1109"/>
      <c r="S7" s="221"/>
      <c r="T7" s="1109" t="s">
        <v>1423</v>
      </c>
      <c r="U7" s="1109"/>
      <c r="V7" s="1109"/>
      <c r="W7" s="1109"/>
      <c r="X7" s="1110"/>
      <c r="Y7" s="1109" t="s">
        <v>1424</v>
      </c>
      <c r="Z7" s="1109"/>
      <c r="AA7" s="1109"/>
      <c r="AB7" s="1109"/>
      <c r="AC7" s="1110"/>
      <c r="AD7" s="1109" t="s">
        <v>1425</v>
      </c>
      <c r="AE7" s="1109"/>
      <c r="AG7" s="295"/>
      <c r="AH7" s="293" t="s">
        <v>1426</v>
      </c>
      <c r="AI7" s="295"/>
    </row>
    <row r="8" spans="1:255">
      <c r="A8" s="1024" t="s">
        <v>1427</v>
      </c>
      <c r="B8" s="1023">
        <v>0</v>
      </c>
      <c r="C8" s="454"/>
      <c r="D8" s="488"/>
      <c r="E8" s="488"/>
      <c r="G8" s="29" t="s">
        <v>1529</v>
      </c>
      <c r="H8" s="488"/>
      <c r="I8" s="488"/>
      <c r="J8" s="1111" t="s">
        <v>1429</v>
      </c>
      <c r="K8" s="1111"/>
      <c r="L8" s="169" t="s">
        <v>1430</v>
      </c>
      <c r="M8" s="169" t="s">
        <v>1431</v>
      </c>
      <c r="N8" s="169" t="s">
        <v>1432</v>
      </c>
      <c r="O8" s="169" t="s">
        <v>1433</v>
      </c>
      <c r="P8" s="169" t="s">
        <v>1434</v>
      </c>
      <c r="Q8" s="169" t="s">
        <v>1435</v>
      </c>
      <c r="R8" s="169" t="s">
        <v>1436</v>
      </c>
      <c r="S8" s="169"/>
      <c r="T8" s="169" t="s">
        <v>1437</v>
      </c>
      <c r="U8" s="169" t="s">
        <v>1438</v>
      </c>
      <c r="V8" s="169" t="s">
        <v>1439</v>
      </c>
      <c r="W8" s="169" t="s">
        <v>1440</v>
      </c>
      <c r="X8" s="169"/>
      <c r="Y8" s="169" t="s">
        <v>1441</v>
      </c>
      <c r="Z8" s="169" t="s">
        <v>1442</v>
      </c>
      <c r="AA8" s="169" t="s">
        <v>1443</v>
      </c>
      <c r="AB8" s="169"/>
      <c r="AC8" s="169"/>
      <c r="AD8" s="169" t="s">
        <v>541</v>
      </c>
      <c r="AE8" s="169" t="s">
        <v>606</v>
      </c>
      <c r="AF8" s="169"/>
      <c r="AG8" s="169" t="s">
        <v>1444</v>
      </c>
      <c r="AH8" s="169" t="s">
        <v>1445</v>
      </c>
      <c r="AI8" s="169" t="s">
        <v>1446</v>
      </c>
      <c r="AJ8" s="169"/>
      <c r="AK8" s="169"/>
      <c r="AL8" s="169"/>
      <c r="AM8" s="169"/>
      <c r="AN8" s="169"/>
      <c r="AO8" s="169"/>
      <c r="AP8" s="169"/>
      <c r="AQ8" s="169"/>
      <c r="AR8" s="169"/>
      <c r="AS8" s="169"/>
      <c r="AT8" s="169"/>
      <c r="AU8" s="169"/>
      <c r="AV8" s="169"/>
      <c r="AW8" s="169"/>
      <c r="AX8" s="169"/>
      <c r="AY8" s="169"/>
      <c r="AZ8" s="169"/>
      <c r="BA8" s="169"/>
      <c r="BB8" s="169"/>
      <c r="BC8" s="169"/>
      <c r="BD8" s="169"/>
      <c r="BE8" s="169"/>
      <c r="BF8" s="169"/>
      <c r="BG8" s="169"/>
      <c r="BH8" s="169"/>
      <c r="BI8" s="169"/>
      <c r="BJ8" s="169"/>
      <c r="BK8" s="169"/>
      <c r="BL8" s="169"/>
      <c r="BM8" s="169"/>
      <c r="BN8" s="169"/>
      <c r="BO8" s="169"/>
      <c r="BP8" s="169"/>
      <c r="BQ8" s="169"/>
      <c r="BR8" s="169"/>
      <c r="BS8" s="169"/>
      <c r="BT8" s="169"/>
      <c r="BU8" s="169"/>
      <c r="BV8" s="169"/>
      <c r="BW8" s="169"/>
      <c r="BX8" s="169"/>
      <c r="BY8" s="169"/>
      <c r="BZ8" s="169"/>
      <c r="CA8" s="169"/>
      <c r="CB8" s="169"/>
      <c r="CC8" s="169"/>
      <c r="CD8" s="169"/>
      <c r="CE8" s="169"/>
      <c r="CF8" s="169"/>
      <c r="CG8" s="169"/>
      <c r="CH8" s="169"/>
      <c r="CI8" s="169"/>
      <c r="CJ8" s="169"/>
      <c r="CK8" s="169"/>
      <c r="CL8" s="169"/>
      <c r="CM8" s="169"/>
      <c r="CN8" s="169"/>
      <c r="CO8" s="169"/>
      <c r="CP8" s="169"/>
      <c r="CQ8" s="169"/>
      <c r="CR8" s="169"/>
      <c r="CS8" s="169"/>
      <c r="CT8" s="169"/>
      <c r="CU8" s="169"/>
      <c r="CV8" s="169"/>
      <c r="CW8" s="169"/>
      <c r="CX8" s="169"/>
      <c r="CY8" s="169"/>
      <c r="CZ8" s="169"/>
      <c r="DA8" s="169"/>
      <c r="DB8" s="169"/>
      <c r="DC8" s="169"/>
      <c r="DD8" s="169"/>
      <c r="DE8" s="169"/>
      <c r="DF8" s="169"/>
      <c r="DG8" s="169"/>
      <c r="DH8" s="169"/>
      <c r="DI8" s="169"/>
      <c r="DJ8" s="169"/>
      <c r="DK8" s="169"/>
      <c r="DL8" s="169"/>
      <c r="DM8" s="169"/>
      <c r="DN8" s="169"/>
      <c r="DO8" s="169"/>
      <c r="DP8" s="169"/>
      <c r="DQ8" s="169"/>
      <c r="DR8" s="169"/>
      <c r="DS8" s="169"/>
      <c r="DT8" s="169"/>
      <c r="DU8" s="169"/>
      <c r="DV8" s="169"/>
      <c r="DW8" s="169"/>
      <c r="DX8" s="169"/>
      <c r="DY8" s="169"/>
      <c r="DZ8" s="169"/>
      <c r="EA8" s="169"/>
      <c r="EB8" s="169"/>
      <c r="EC8" s="169"/>
      <c r="ED8" s="169"/>
      <c r="EE8" s="169"/>
      <c r="EF8" s="169"/>
      <c r="EG8" s="169"/>
      <c r="EH8" s="169"/>
      <c r="EI8" s="169"/>
      <c r="EJ8" s="169"/>
      <c r="EK8" s="169"/>
      <c r="EL8" s="169"/>
      <c r="EM8" s="169"/>
      <c r="EN8" s="169"/>
      <c r="EO8" s="169"/>
      <c r="EP8" s="169"/>
      <c r="EQ8" s="169"/>
      <c r="ER8" s="169"/>
      <c r="ES8" s="169"/>
      <c r="ET8" s="169"/>
      <c r="EU8" s="169"/>
      <c r="EV8" s="169"/>
      <c r="EW8" s="169"/>
      <c r="EX8" s="169"/>
      <c r="EY8" s="169"/>
      <c r="EZ8" s="169"/>
      <c r="FA8" s="169"/>
      <c r="FB8" s="169"/>
      <c r="FC8" s="169"/>
      <c r="FD8" s="169"/>
      <c r="FE8" s="169"/>
      <c r="FF8" s="169"/>
      <c r="FG8" s="169"/>
      <c r="FH8" s="169"/>
      <c r="FI8" s="169"/>
      <c r="FJ8" s="169"/>
      <c r="FK8" s="169"/>
      <c r="FL8" s="169"/>
      <c r="FM8" s="169"/>
      <c r="FN8" s="169"/>
      <c r="FO8" s="169"/>
      <c r="FP8" s="169"/>
      <c r="FQ8" s="169"/>
      <c r="FR8" s="169"/>
      <c r="FS8" s="169"/>
      <c r="FT8" s="169"/>
      <c r="FU8" s="169"/>
      <c r="FV8" s="169"/>
      <c r="FW8" s="169"/>
    </row>
    <row r="9" spans="1:255">
      <c r="A9" s="1028" t="s">
        <v>1447</v>
      </c>
      <c r="B9" s="1027">
        <v>0</v>
      </c>
      <c r="C9" s="454"/>
      <c r="D9" s="488"/>
      <c r="E9" s="488"/>
      <c r="H9" s="488" t="s">
        <v>1448</v>
      </c>
      <c r="I9" s="488"/>
      <c r="J9" s="1111" t="s">
        <v>200</v>
      </c>
      <c r="K9" s="1111"/>
      <c r="L9" s="73" t="s">
        <v>307</v>
      </c>
      <c r="M9" s="169" t="s">
        <v>1449</v>
      </c>
      <c r="N9" s="73" t="s">
        <v>33</v>
      </c>
      <c r="O9" s="169" t="s">
        <v>1449</v>
      </c>
      <c r="P9" s="169" t="s">
        <v>1449</v>
      </c>
      <c r="Q9" s="169" t="s">
        <v>1450</v>
      </c>
      <c r="R9" s="169" t="s">
        <v>1451</v>
      </c>
      <c r="S9" s="169"/>
      <c r="T9" s="169" t="s">
        <v>1452</v>
      </c>
      <c r="U9" s="169" t="s">
        <v>606</v>
      </c>
      <c r="V9" s="1112" t="s">
        <v>1453</v>
      </c>
      <c r="W9" s="169" t="s">
        <v>1454</v>
      </c>
      <c r="X9" s="169"/>
      <c r="Y9" s="169" t="s">
        <v>606</v>
      </c>
      <c r="Z9" s="169" t="s">
        <v>1455</v>
      </c>
      <c r="AA9" s="169" t="s">
        <v>1456</v>
      </c>
      <c r="AB9" s="169" t="s">
        <v>1449</v>
      </c>
      <c r="AC9" s="169"/>
      <c r="AD9" s="169" t="s">
        <v>1457</v>
      </c>
      <c r="AE9" s="169" t="s">
        <v>1458</v>
      </c>
      <c r="AF9" s="169"/>
      <c r="AG9" s="169" t="s">
        <v>1459</v>
      </c>
      <c r="AH9" s="169" t="s">
        <v>1460</v>
      </c>
      <c r="AI9" s="169" t="s">
        <v>1461</v>
      </c>
      <c r="AJ9" s="169"/>
      <c r="AK9" s="169"/>
      <c r="AL9" s="169"/>
      <c r="AM9" s="169"/>
      <c r="AN9" s="169"/>
      <c r="AO9" s="169"/>
      <c r="AP9" s="169"/>
      <c r="AQ9" s="169"/>
      <c r="AR9" s="169"/>
      <c r="AS9" s="169"/>
      <c r="AT9" s="169"/>
      <c r="AU9" s="169"/>
      <c r="AV9" s="169"/>
      <c r="AW9" s="169"/>
      <c r="AX9" s="169"/>
      <c r="AY9" s="169"/>
      <c r="AZ9" s="169"/>
      <c r="BA9" s="169"/>
      <c r="BB9" s="169"/>
      <c r="BC9" s="169"/>
      <c r="BD9" s="169"/>
      <c r="BE9" s="169"/>
      <c r="BF9" s="169"/>
      <c r="BG9" s="169"/>
      <c r="BH9" s="169"/>
      <c r="BI9" s="169"/>
      <c r="BJ9" s="169"/>
      <c r="BK9" s="169"/>
      <c r="BL9" s="169"/>
      <c r="BM9" s="169"/>
      <c r="BN9" s="169"/>
      <c r="BO9" s="169"/>
      <c r="BP9" s="169"/>
      <c r="BQ9" s="169"/>
      <c r="BR9" s="169"/>
      <c r="BS9" s="169"/>
      <c r="BT9" s="169"/>
      <c r="BU9" s="169"/>
      <c r="BV9" s="169"/>
      <c r="BW9" s="169"/>
      <c r="BX9" s="169"/>
      <c r="BY9" s="169"/>
      <c r="BZ9" s="169"/>
      <c r="CA9" s="169"/>
      <c r="CB9" s="169"/>
      <c r="CC9" s="169"/>
      <c r="CD9" s="169"/>
      <c r="CE9" s="169"/>
      <c r="CF9" s="169"/>
      <c r="CG9" s="169"/>
      <c r="CH9" s="169"/>
      <c r="CI9" s="169"/>
      <c r="CJ9" s="169"/>
      <c r="CK9" s="169"/>
      <c r="CL9" s="169"/>
      <c r="CM9" s="169"/>
      <c r="CN9" s="169"/>
      <c r="CO9" s="169"/>
      <c r="CP9" s="169"/>
      <c r="CQ9" s="169"/>
      <c r="CR9" s="169"/>
      <c r="CS9" s="169"/>
      <c r="CT9" s="169"/>
      <c r="CU9" s="169"/>
      <c r="CV9" s="169"/>
      <c r="CW9" s="169"/>
      <c r="CX9" s="169"/>
      <c r="CY9" s="169"/>
      <c r="CZ9" s="169"/>
      <c r="DA9" s="169"/>
      <c r="DB9" s="169"/>
      <c r="DC9" s="169"/>
      <c r="DD9" s="169"/>
      <c r="DE9" s="169"/>
      <c r="DF9" s="169"/>
      <c r="DG9" s="169"/>
      <c r="DH9" s="169"/>
      <c r="DI9" s="169"/>
      <c r="DJ9" s="169"/>
      <c r="DK9" s="169"/>
      <c r="DL9" s="169"/>
      <c r="DM9" s="169"/>
      <c r="DN9" s="169"/>
      <c r="DO9" s="169"/>
      <c r="DP9" s="169"/>
      <c r="DQ9" s="169"/>
      <c r="DR9" s="169"/>
      <c r="DS9" s="169"/>
      <c r="DT9" s="169"/>
      <c r="DU9" s="169"/>
      <c r="DV9" s="169"/>
      <c r="DW9" s="169"/>
      <c r="DX9" s="169"/>
      <c r="DY9" s="169"/>
      <c r="DZ9" s="169"/>
      <c r="EA9" s="169"/>
      <c r="EB9" s="169"/>
      <c r="EC9" s="169"/>
      <c r="ED9" s="169"/>
      <c r="EE9" s="169"/>
      <c r="EF9" s="169"/>
      <c r="EG9" s="169"/>
      <c r="EH9" s="169"/>
      <c r="EI9" s="169"/>
      <c r="EJ9" s="169"/>
      <c r="EK9" s="169"/>
      <c r="EL9" s="169"/>
      <c r="EM9" s="169"/>
      <c r="EN9" s="169"/>
      <c r="EO9" s="169"/>
      <c r="EP9" s="169"/>
      <c r="EQ9" s="169"/>
      <c r="ER9" s="169"/>
      <c r="ES9" s="169"/>
      <c r="ET9" s="169"/>
      <c r="EU9" s="169"/>
      <c r="EV9" s="169"/>
      <c r="EW9" s="169"/>
      <c r="EX9" s="169"/>
      <c r="EY9" s="169"/>
      <c r="EZ9" s="169"/>
      <c r="FA9" s="169"/>
      <c r="FB9" s="169"/>
      <c r="FC9" s="169"/>
      <c r="FD9" s="169"/>
      <c r="FE9" s="169"/>
      <c r="FF9" s="169"/>
      <c r="FG9" s="169"/>
      <c r="FH9" s="169"/>
      <c r="FI9" s="169"/>
      <c r="FJ9" s="169"/>
      <c r="FK9" s="169"/>
      <c r="FL9" s="169"/>
      <c r="FM9" s="169"/>
      <c r="FN9" s="169"/>
      <c r="FO9" s="169"/>
      <c r="FP9" s="169"/>
      <c r="FQ9" s="169"/>
      <c r="FR9" s="169"/>
      <c r="FS9" s="169"/>
      <c r="FT9" s="169"/>
      <c r="FU9" s="169"/>
      <c r="FV9" s="169"/>
      <c r="FW9" s="169"/>
    </row>
    <row r="10" spans="1:255" s="28" customFormat="1">
      <c r="A10" s="1029"/>
      <c r="B10" s="1030"/>
      <c r="C10" s="454"/>
      <c r="D10" s="29" t="s">
        <v>38</v>
      </c>
      <c r="E10" s="29" t="s">
        <v>1462</v>
      </c>
      <c r="F10" s="29"/>
      <c r="G10" s="29"/>
      <c r="H10" s="29"/>
      <c r="I10" s="29"/>
      <c r="J10" s="169"/>
      <c r="K10" s="169"/>
      <c r="L10" s="73"/>
      <c r="M10" s="73" t="s">
        <v>606</v>
      </c>
      <c r="N10" s="73"/>
      <c r="O10" s="73" t="s">
        <v>1463</v>
      </c>
      <c r="P10" s="73" t="s">
        <v>1464</v>
      </c>
      <c r="Q10" s="73" t="s">
        <v>1465</v>
      </c>
      <c r="R10" s="73" t="s">
        <v>1466</v>
      </c>
      <c r="S10" s="73"/>
      <c r="T10" s="73" t="s">
        <v>1467</v>
      </c>
      <c r="U10" s="169" t="s">
        <v>1468</v>
      </c>
      <c r="V10" s="73" t="s">
        <v>1469</v>
      </c>
      <c r="W10" s="73" t="s">
        <v>1467</v>
      </c>
      <c r="X10" s="73"/>
      <c r="Y10" s="73" t="s">
        <v>1470</v>
      </c>
      <c r="Z10" s="73" t="s">
        <v>1471</v>
      </c>
      <c r="AA10" s="73" t="s">
        <v>1471</v>
      </c>
      <c r="AB10" s="73" t="s">
        <v>1472</v>
      </c>
      <c r="AC10" s="73"/>
      <c r="AD10" s="73" t="s">
        <v>1473</v>
      </c>
      <c r="AE10" s="73" t="s">
        <v>1348</v>
      </c>
      <c r="AF10" s="73"/>
      <c r="AG10" s="73" t="s">
        <v>1474</v>
      </c>
      <c r="AH10" s="73"/>
      <c r="AI10" s="73"/>
      <c r="AJ10" s="73"/>
      <c r="AK10" s="73"/>
      <c r="AL10" s="73"/>
      <c r="AM10" s="73"/>
      <c r="AN10" s="73"/>
      <c r="AO10" s="73"/>
      <c r="AP10" s="73"/>
      <c r="AQ10" s="73"/>
      <c r="AR10" s="73"/>
      <c r="AS10" s="73"/>
      <c r="AT10" s="73"/>
      <c r="AU10" s="73"/>
      <c r="AV10" s="73"/>
      <c r="AW10" s="73"/>
      <c r="AX10" s="73"/>
      <c r="AY10" s="73"/>
      <c r="AZ10" s="73"/>
      <c r="BA10" s="73"/>
      <c r="BB10" s="73"/>
      <c r="BC10" s="73"/>
      <c r="BD10" s="73"/>
      <c r="BE10" s="73"/>
      <c r="BF10" s="73"/>
      <c r="BG10" s="73"/>
      <c r="BH10" s="73"/>
      <c r="BI10" s="73"/>
      <c r="BJ10" s="73"/>
      <c r="BK10" s="73"/>
      <c r="BL10" s="73"/>
      <c r="BM10" s="73"/>
      <c r="BN10" s="73"/>
      <c r="BO10" s="73"/>
      <c r="BP10" s="73"/>
      <c r="BQ10" s="73"/>
      <c r="BR10" s="73"/>
      <c r="BS10" s="73"/>
      <c r="BT10" s="73"/>
      <c r="BU10" s="73"/>
      <c r="BV10" s="73"/>
      <c r="BW10" s="73"/>
      <c r="BX10" s="73"/>
      <c r="BY10" s="73"/>
      <c r="BZ10" s="73"/>
      <c r="CA10" s="73"/>
      <c r="CB10" s="73"/>
      <c r="CC10" s="73"/>
      <c r="CD10" s="73"/>
      <c r="CE10" s="73"/>
      <c r="CF10" s="73"/>
      <c r="CG10" s="73"/>
      <c r="CH10" s="73"/>
      <c r="CI10" s="73"/>
      <c r="CJ10" s="73"/>
      <c r="CK10" s="73"/>
      <c r="CL10" s="73"/>
      <c r="CM10" s="73"/>
      <c r="CN10" s="73"/>
      <c r="CO10" s="73"/>
      <c r="CP10" s="73"/>
      <c r="CQ10" s="73"/>
      <c r="CR10" s="73"/>
      <c r="CS10" s="73"/>
      <c r="CT10" s="73"/>
      <c r="CU10" s="73"/>
      <c r="CV10" s="73"/>
      <c r="CW10" s="73"/>
      <c r="CX10" s="73"/>
      <c r="CY10" s="73"/>
      <c r="CZ10" s="73"/>
      <c r="DA10" s="73"/>
      <c r="DB10" s="73"/>
      <c r="DC10" s="73"/>
      <c r="DD10" s="73"/>
      <c r="DE10" s="73"/>
      <c r="DF10" s="73"/>
      <c r="DG10" s="73"/>
      <c r="DH10" s="73"/>
      <c r="DI10" s="73"/>
      <c r="DJ10" s="73"/>
      <c r="DK10" s="73"/>
      <c r="DL10" s="73"/>
      <c r="DM10" s="73"/>
      <c r="DN10" s="73"/>
      <c r="DO10" s="73"/>
      <c r="DP10" s="73"/>
      <c r="DQ10" s="73"/>
      <c r="DR10" s="73"/>
      <c r="DS10" s="73"/>
      <c r="DT10" s="73"/>
      <c r="DU10" s="73"/>
      <c r="DV10" s="73"/>
      <c r="DW10" s="73"/>
      <c r="DX10" s="73"/>
      <c r="DY10" s="73"/>
      <c r="DZ10" s="73"/>
      <c r="EA10" s="73"/>
      <c r="EB10" s="73"/>
      <c r="EC10" s="73"/>
      <c r="ED10" s="73"/>
      <c r="EE10" s="73"/>
      <c r="EF10" s="73"/>
      <c r="EG10" s="73"/>
      <c r="EH10" s="73"/>
      <c r="EI10" s="73"/>
      <c r="EJ10" s="73"/>
      <c r="EK10" s="73"/>
      <c r="EL10" s="73"/>
      <c r="EM10" s="73"/>
      <c r="EN10" s="73"/>
      <c r="EO10" s="73"/>
      <c r="EP10" s="73"/>
      <c r="EQ10" s="73"/>
      <c r="ER10" s="73"/>
      <c r="ES10" s="73"/>
      <c r="ET10" s="73"/>
      <c r="EU10" s="73"/>
      <c r="EV10" s="73"/>
      <c r="EW10" s="73"/>
      <c r="EX10" s="73"/>
      <c r="EY10" s="73"/>
      <c r="EZ10" s="73"/>
      <c r="FA10" s="73"/>
      <c r="FB10" s="73"/>
      <c r="FC10" s="73"/>
      <c r="FD10" s="73"/>
      <c r="FE10" s="73"/>
      <c r="FF10" s="73"/>
      <c r="FG10" s="73"/>
      <c r="FH10" s="73"/>
      <c r="FI10" s="73"/>
      <c r="FJ10" s="73"/>
      <c r="FK10" s="73"/>
      <c r="FL10" s="73"/>
      <c r="FM10" s="73"/>
      <c r="FN10" s="73"/>
      <c r="FO10" s="73"/>
      <c r="FP10" s="73"/>
      <c r="FQ10" s="73"/>
      <c r="FR10" s="73"/>
      <c r="FS10" s="73"/>
      <c r="FT10" s="73"/>
      <c r="FU10" s="73"/>
      <c r="FV10" s="73"/>
      <c r="FW10" s="73"/>
    </row>
    <row r="11" spans="1:255" s="28" customFormat="1">
      <c r="A11" s="64"/>
      <c r="B11" s="1113"/>
      <c r="C11" s="454"/>
      <c r="D11" s="29"/>
      <c r="E11" s="29"/>
      <c r="F11" s="29"/>
      <c r="G11" s="29"/>
      <c r="H11" s="29"/>
      <c r="I11" s="29"/>
      <c r="J11" s="169"/>
      <c r="K11" s="169"/>
      <c r="L11" s="73"/>
      <c r="M11" s="73"/>
      <c r="N11" s="73"/>
      <c r="O11" s="73"/>
      <c r="P11" s="73"/>
      <c r="Q11" s="73"/>
      <c r="R11" s="73"/>
      <c r="S11" s="73"/>
      <c r="T11" s="73"/>
      <c r="U11" s="169"/>
      <c r="V11" s="73"/>
      <c r="W11" s="73"/>
      <c r="X11" s="73"/>
      <c r="Y11" s="73"/>
      <c r="Z11" s="73"/>
      <c r="AA11" s="73"/>
      <c r="AB11" s="73"/>
      <c r="AC11" s="73"/>
      <c r="AD11" s="73"/>
      <c r="AE11" s="73"/>
      <c r="AF11" s="73"/>
      <c r="AG11" s="73"/>
      <c r="AH11" s="73"/>
      <c r="AI11" s="73"/>
      <c r="AJ11" s="73"/>
      <c r="AK11" s="73"/>
      <c r="AL11" s="73"/>
      <c r="AM11" s="73"/>
      <c r="AN11" s="73"/>
      <c r="AO11" s="73"/>
      <c r="AP11" s="73"/>
      <c r="AQ11" s="73"/>
      <c r="AR11" s="73"/>
      <c r="AS11" s="73"/>
      <c r="AT11" s="73"/>
      <c r="AU11" s="73"/>
      <c r="AV11" s="73"/>
      <c r="AW11" s="73"/>
      <c r="AX11" s="73"/>
      <c r="AY11" s="73"/>
      <c r="AZ11" s="73"/>
      <c r="BA11" s="73"/>
      <c r="BB11" s="73"/>
      <c r="BC11" s="73"/>
      <c r="BD11" s="73"/>
      <c r="BE11" s="73"/>
      <c r="BF11" s="73"/>
      <c r="BG11" s="73"/>
      <c r="BH11" s="73"/>
      <c r="BI11" s="73"/>
      <c r="BJ11" s="73"/>
      <c r="BK11" s="73"/>
      <c r="BL11" s="73"/>
      <c r="BM11" s="73"/>
      <c r="BN11" s="73"/>
      <c r="BO11" s="73"/>
      <c r="BP11" s="73"/>
      <c r="BQ11" s="73"/>
      <c r="BR11" s="73"/>
      <c r="BS11" s="73"/>
      <c r="BT11" s="73"/>
      <c r="BU11" s="73"/>
      <c r="BV11" s="73"/>
      <c r="BW11" s="73"/>
      <c r="BX11" s="73"/>
      <c r="BY11" s="73"/>
      <c r="BZ11" s="73"/>
      <c r="CA11" s="73"/>
      <c r="CB11" s="73"/>
      <c r="CC11" s="73"/>
      <c r="CD11" s="73"/>
      <c r="CE11" s="73"/>
      <c r="CF11" s="73"/>
      <c r="CG11" s="73"/>
      <c r="CH11" s="73"/>
      <c r="CI11" s="73"/>
      <c r="CJ11" s="73"/>
      <c r="CK11" s="73"/>
      <c r="CL11" s="73"/>
      <c r="CM11" s="73"/>
      <c r="CN11" s="73"/>
      <c r="CO11" s="73"/>
      <c r="CP11" s="73"/>
      <c r="CQ11" s="73"/>
      <c r="CR11" s="73"/>
      <c r="CS11" s="73"/>
      <c r="CT11" s="73"/>
      <c r="CU11" s="73"/>
      <c r="CV11" s="73"/>
      <c r="CW11" s="73"/>
      <c r="CX11" s="73"/>
      <c r="CY11" s="73"/>
      <c r="CZ11" s="73"/>
      <c r="DA11" s="73"/>
      <c r="DB11" s="73"/>
      <c r="DC11" s="73"/>
      <c r="DD11" s="73"/>
      <c r="DE11" s="73"/>
      <c r="DF11" s="73"/>
      <c r="DG11" s="73"/>
      <c r="DH11" s="73"/>
      <c r="DI11" s="73"/>
      <c r="DJ11" s="73"/>
      <c r="DK11" s="73"/>
      <c r="DL11" s="73"/>
      <c r="DM11" s="73"/>
      <c r="DN11" s="73"/>
      <c r="DO11" s="73"/>
      <c r="DP11" s="73"/>
      <c r="DQ11" s="73"/>
      <c r="DR11" s="73"/>
      <c r="DS11" s="73"/>
      <c r="DT11" s="73"/>
      <c r="DU11" s="73"/>
      <c r="DV11" s="73"/>
      <c r="DW11" s="73"/>
      <c r="DX11" s="73"/>
      <c r="DY11" s="73"/>
      <c r="DZ11" s="73"/>
      <c r="EA11" s="73"/>
      <c r="EB11" s="73"/>
      <c r="EC11" s="73"/>
      <c r="ED11" s="73"/>
      <c r="EE11" s="73"/>
      <c r="EF11" s="73"/>
      <c r="EG11" s="73"/>
      <c r="EH11" s="73"/>
      <c r="EI11" s="73"/>
      <c r="EJ11" s="73"/>
      <c r="EK11" s="73"/>
      <c r="EL11" s="73"/>
      <c r="EM11" s="73"/>
      <c r="EN11" s="73"/>
      <c r="EO11" s="73"/>
      <c r="EP11" s="73"/>
      <c r="EQ11" s="73"/>
      <c r="ER11" s="73"/>
      <c r="ES11" s="73"/>
      <c r="ET11" s="73"/>
      <c r="EU11" s="73"/>
      <c r="EV11" s="73"/>
      <c r="EW11" s="73"/>
      <c r="EX11" s="73"/>
      <c r="EY11" s="73"/>
      <c r="EZ11" s="73"/>
      <c r="FA11" s="73"/>
      <c r="FB11" s="73"/>
      <c r="FC11" s="73"/>
      <c r="FD11" s="73"/>
      <c r="FE11" s="73"/>
      <c r="FF11" s="73"/>
      <c r="FG11" s="73"/>
      <c r="FH11" s="73"/>
      <c r="FI11" s="73"/>
      <c r="FJ11" s="73"/>
      <c r="FK11" s="73"/>
      <c r="FL11" s="73"/>
      <c r="FM11" s="73"/>
      <c r="FN11" s="73"/>
      <c r="FO11" s="73"/>
      <c r="FP11" s="73"/>
      <c r="FQ11" s="73"/>
      <c r="FR11" s="73"/>
      <c r="FS11" s="73"/>
      <c r="FT11" s="73"/>
      <c r="FU11" s="73"/>
      <c r="FV11" s="73"/>
      <c r="FW11" s="73"/>
    </row>
    <row r="12" spans="1:255" s="29" customFormat="1">
      <c r="A12" s="954"/>
      <c r="B12" s="954"/>
      <c r="C12" s="488"/>
      <c r="D12" s="1114">
        <v>1320.360145718719</v>
      </c>
      <c r="E12" s="1114">
        <v>0</v>
      </c>
      <c r="G12" s="29" t="s">
        <v>1475</v>
      </c>
      <c r="J12" s="1114">
        <v>1320.360145718719</v>
      </c>
      <c r="K12" s="1114"/>
      <c r="L12" s="203">
        <v>117.02483718978851</v>
      </c>
      <c r="M12" s="203">
        <v>0</v>
      </c>
      <c r="N12" s="203">
        <v>174.6828679247607</v>
      </c>
      <c r="O12" s="203">
        <v>0.62471710601575614</v>
      </c>
      <c r="P12" s="203">
        <v>24.909600000000001</v>
      </c>
      <c r="Q12" s="203">
        <v>24.909588201258085</v>
      </c>
      <c r="R12" s="203">
        <v>70.979409894871026</v>
      </c>
      <c r="S12" s="203"/>
      <c r="T12" s="203">
        <v>197.78545643263297</v>
      </c>
      <c r="U12" s="203">
        <v>108.44251811507365</v>
      </c>
      <c r="V12" s="203">
        <v>0.1737079678446195</v>
      </c>
      <c r="W12" s="203">
        <v>2.5800902596390172</v>
      </c>
      <c r="X12" s="203"/>
      <c r="Y12" s="203">
        <v>200.58400050601483</v>
      </c>
      <c r="Z12" s="203">
        <v>282.0602648946799</v>
      </c>
      <c r="AA12" s="203">
        <v>4.8624999999999998</v>
      </c>
      <c r="AB12" s="203">
        <v>32.73175810219908</v>
      </c>
      <c r="AC12" s="203"/>
      <c r="AD12" s="203">
        <v>33.546743172285915</v>
      </c>
      <c r="AE12" s="203">
        <v>43.522812533314436</v>
      </c>
      <c r="AF12" s="19"/>
      <c r="AG12" s="203">
        <v>0</v>
      </c>
      <c r="AH12" s="203">
        <v>0.8588443547872181</v>
      </c>
      <c r="AI12" s="203">
        <v>8.0429063553244556E-2</v>
      </c>
      <c r="AJ12" s="19"/>
      <c r="AK12" s="19"/>
      <c r="AL12" s="19"/>
      <c r="AM12" s="19"/>
      <c r="AN12" s="19"/>
      <c r="AO12" s="19"/>
      <c r="AP12" s="19"/>
      <c r="AQ12" s="1115"/>
      <c r="AR12" s="1115"/>
      <c r="AS12" s="1115"/>
      <c r="AT12" s="1115"/>
      <c r="AU12" s="1115"/>
      <c r="AV12" s="1115"/>
      <c r="AW12" s="1115"/>
      <c r="AX12" s="1115"/>
      <c r="AY12" s="1115"/>
      <c r="AZ12" s="1115"/>
      <c r="BA12" s="1115"/>
      <c r="BB12" s="1115"/>
      <c r="BC12" s="1115"/>
      <c r="BD12" s="1115"/>
      <c r="BE12" s="1115"/>
      <c r="BF12" s="1115"/>
      <c r="BG12" s="1115"/>
      <c r="BH12" s="1115"/>
      <c r="BI12" s="1115"/>
      <c r="BJ12" s="1115"/>
      <c r="BK12" s="1115"/>
      <c r="BL12" s="1115"/>
      <c r="BM12" s="1115"/>
      <c r="BN12" s="1115"/>
      <c r="BO12" s="1115"/>
      <c r="BP12" s="1115"/>
      <c r="BQ12" s="1115"/>
      <c r="BR12" s="1115"/>
      <c r="BS12" s="1115"/>
      <c r="BT12" s="1115"/>
      <c r="BU12" s="1115"/>
      <c r="BV12" s="1115"/>
      <c r="BW12" s="1115"/>
      <c r="BX12" s="1115"/>
      <c r="BY12" s="1115"/>
      <c r="BZ12" s="1115"/>
      <c r="CA12" s="1115"/>
      <c r="CB12" s="1115"/>
      <c r="CC12" s="1115"/>
      <c r="CD12" s="1115"/>
      <c r="CE12" s="1115"/>
      <c r="CF12" s="1115"/>
      <c r="CG12" s="1115"/>
      <c r="CH12" s="1115"/>
      <c r="CI12" s="1115"/>
      <c r="CJ12" s="1115"/>
      <c r="CK12" s="1115"/>
      <c r="CL12" s="1115"/>
      <c r="CM12" s="1115"/>
      <c r="CN12" s="1115"/>
      <c r="CO12" s="1115"/>
      <c r="CP12" s="1115"/>
      <c r="CQ12" s="1115"/>
      <c r="CR12" s="1115"/>
      <c r="CS12" s="1115"/>
      <c r="CT12" s="1115"/>
      <c r="CU12" s="1115"/>
      <c r="CV12" s="1115"/>
      <c r="CW12" s="1115"/>
      <c r="CX12" s="1115"/>
      <c r="CY12" s="1115"/>
      <c r="CZ12" s="1115"/>
      <c r="DA12" s="1115"/>
      <c r="DB12" s="1115"/>
      <c r="DC12" s="1115"/>
      <c r="DD12" s="1115"/>
      <c r="DE12" s="1115"/>
      <c r="DF12" s="1115"/>
      <c r="DG12" s="1115"/>
      <c r="DH12" s="1115"/>
      <c r="DI12" s="1115"/>
      <c r="DJ12" s="1115"/>
      <c r="DK12" s="1115"/>
      <c r="DL12" s="1115"/>
      <c r="DM12" s="1115"/>
      <c r="DN12" s="1115"/>
      <c r="DO12" s="1115"/>
      <c r="DP12" s="1115"/>
      <c r="DQ12" s="1115"/>
      <c r="DR12" s="1115"/>
      <c r="DS12" s="1115"/>
      <c r="DT12" s="1115"/>
      <c r="DU12" s="1115"/>
      <c r="DV12" s="1115"/>
      <c r="DW12" s="1115"/>
      <c r="DX12" s="1115"/>
      <c r="DY12" s="1115"/>
      <c r="DZ12" s="1115"/>
      <c r="EA12" s="1115"/>
      <c r="EB12" s="1115"/>
      <c r="EC12" s="1115"/>
      <c r="ED12" s="1115"/>
      <c r="EE12" s="1115"/>
      <c r="EF12" s="1115"/>
      <c r="EG12" s="1115"/>
      <c r="EH12" s="1115"/>
      <c r="EI12" s="1115"/>
      <c r="EJ12" s="1115"/>
      <c r="EK12" s="1115"/>
      <c r="EL12" s="1115"/>
      <c r="EM12" s="1115"/>
      <c r="EN12" s="1115"/>
      <c r="EO12" s="1115"/>
      <c r="EP12" s="1115"/>
      <c r="EQ12" s="1115"/>
      <c r="ER12" s="1115"/>
      <c r="ES12" s="1115"/>
      <c r="ET12" s="1115"/>
      <c r="EU12" s="1115"/>
      <c r="EV12" s="1115"/>
      <c r="EW12" s="1115"/>
      <c r="EX12" s="1115"/>
      <c r="EY12" s="1115"/>
      <c r="EZ12" s="1115"/>
      <c r="FA12" s="1115"/>
      <c r="FB12" s="1115"/>
      <c r="FC12" s="1115"/>
      <c r="FD12" s="1115"/>
      <c r="FE12" s="1115"/>
      <c r="FF12" s="1115"/>
      <c r="FG12" s="1115"/>
      <c r="FH12" s="1115"/>
      <c r="FI12" s="1115"/>
      <c r="FJ12" s="1115"/>
      <c r="FK12" s="1115"/>
      <c r="FL12" s="1115"/>
      <c r="FM12" s="1115"/>
      <c r="FN12" s="1115"/>
      <c r="FO12" s="1115"/>
      <c r="FP12" s="1115"/>
      <c r="FQ12" s="1115"/>
      <c r="FR12" s="1115"/>
      <c r="FS12" s="1115"/>
      <c r="FT12" s="1115"/>
      <c r="FU12" s="1115"/>
      <c r="FV12" s="1115"/>
      <c r="FW12" s="1115"/>
      <c r="FX12" s="1115"/>
      <c r="FY12" s="1115"/>
      <c r="FZ12" s="1115"/>
      <c r="GA12" s="1115"/>
      <c r="GB12" s="1115"/>
      <c r="GC12" s="1115"/>
      <c r="GD12" s="1115"/>
      <c r="GE12" s="1115"/>
      <c r="GF12" s="1115"/>
      <c r="GG12" s="1115"/>
      <c r="GH12" s="1115"/>
      <c r="GI12" s="1115"/>
      <c r="GJ12" s="1115"/>
      <c r="GK12" s="1115"/>
      <c r="GL12" s="1115"/>
      <c r="GM12" s="1115"/>
      <c r="GN12" s="1115"/>
      <c r="GO12" s="1115"/>
      <c r="GP12" s="1115"/>
      <c r="GQ12" s="1115"/>
      <c r="GR12" s="1115"/>
      <c r="GS12" s="1115"/>
      <c r="GT12" s="1115"/>
      <c r="GU12" s="1115"/>
      <c r="GV12" s="1115"/>
      <c r="GW12" s="1115"/>
      <c r="GX12" s="1115"/>
      <c r="GY12" s="1115"/>
      <c r="GZ12" s="1115"/>
      <c r="HA12" s="1115"/>
      <c r="HB12" s="1115"/>
      <c r="HC12" s="1115"/>
      <c r="HD12" s="1115"/>
      <c r="HE12" s="1115"/>
      <c r="HF12" s="1115"/>
      <c r="HG12" s="1115"/>
      <c r="HH12" s="1115"/>
      <c r="HI12" s="1115"/>
      <c r="HJ12" s="1115"/>
      <c r="HK12" s="1115"/>
      <c r="HL12" s="1115"/>
      <c r="HM12" s="1115"/>
      <c r="HN12" s="1115"/>
      <c r="HO12" s="1115"/>
      <c r="HP12" s="1115"/>
      <c r="HQ12" s="1115"/>
      <c r="HR12" s="1115"/>
      <c r="HS12" s="1115"/>
      <c r="HT12" s="1115"/>
      <c r="HU12" s="1115"/>
      <c r="HV12" s="1115"/>
      <c r="HW12" s="1115"/>
      <c r="HX12" s="1115"/>
      <c r="HY12" s="1115"/>
      <c r="HZ12" s="1115"/>
      <c r="IA12" s="1115"/>
      <c r="IB12" s="1115"/>
      <c r="IC12" s="1115"/>
      <c r="ID12" s="1115"/>
      <c r="IE12" s="1115"/>
      <c r="IF12" s="1115"/>
      <c r="IG12" s="1115"/>
      <c r="IH12" s="1115"/>
      <c r="II12" s="1115"/>
      <c r="IJ12" s="1115"/>
      <c r="IK12" s="1115"/>
      <c r="IL12" s="1115"/>
      <c r="IM12" s="1115"/>
      <c r="IN12" s="1115"/>
      <c r="IO12" s="1115"/>
      <c r="IP12" s="1115"/>
      <c r="IQ12" s="1115"/>
      <c r="IR12" s="1115"/>
      <c r="IS12" s="1115"/>
      <c r="IT12" s="1115"/>
      <c r="IU12" s="1115"/>
    </row>
    <row r="13" spans="1:255" s="29" customFormat="1">
      <c r="A13" s="954"/>
      <c r="B13" s="954"/>
      <c r="C13" s="488"/>
      <c r="D13" s="1114"/>
      <c r="E13" s="1114"/>
      <c r="J13" s="1114"/>
      <c r="K13" s="1114"/>
      <c r="L13" s="203"/>
      <c r="M13" s="203"/>
      <c r="N13" s="203"/>
      <c r="O13" s="203"/>
      <c r="P13" s="203"/>
      <c r="Q13" s="203"/>
      <c r="R13" s="203"/>
      <c r="S13" s="203"/>
      <c r="T13" s="203"/>
      <c r="U13" s="203"/>
      <c r="V13" s="203"/>
      <c r="W13" s="203"/>
      <c r="X13" s="203"/>
      <c r="Y13" s="203"/>
      <c r="Z13" s="203"/>
      <c r="AA13" s="203"/>
      <c r="AB13" s="203"/>
      <c r="AC13" s="203"/>
      <c r="AD13" s="203"/>
      <c r="AE13" s="203"/>
      <c r="AF13" s="19"/>
      <c r="AG13" s="203"/>
      <c r="AH13" s="203"/>
      <c r="AI13" s="203"/>
      <c r="AJ13" s="19"/>
      <c r="AK13" s="19"/>
      <c r="AL13" s="19"/>
      <c r="AM13" s="19"/>
      <c r="AN13" s="19"/>
      <c r="AO13" s="19"/>
      <c r="AP13" s="19"/>
      <c r="AQ13" s="1115"/>
      <c r="AR13" s="1115"/>
      <c r="AS13" s="1115"/>
      <c r="AT13" s="1115"/>
      <c r="AU13" s="1115"/>
      <c r="AV13" s="1115"/>
      <c r="AW13" s="1115"/>
      <c r="AX13" s="1115"/>
      <c r="AY13" s="1115"/>
      <c r="AZ13" s="1115"/>
      <c r="BA13" s="1115"/>
      <c r="BB13" s="1115"/>
      <c r="BC13" s="1115"/>
      <c r="BD13" s="1115"/>
      <c r="BE13" s="1115"/>
      <c r="BF13" s="1115"/>
      <c r="BG13" s="1115"/>
      <c r="BH13" s="1115"/>
      <c r="BI13" s="1115"/>
      <c r="BJ13" s="1115"/>
      <c r="BK13" s="1115"/>
      <c r="BL13" s="1115"/>
      <c r="BM13" s="1115"/>
      <c r="BN13" s="1115"/>
      <c r="BO13" s="1115"/>
      <c r="BP13" s="1115"/>
      <c r="BQ13" s="1115"/>
      <c r="BR13" s="1115"/>
      <c r="BS13" s="1115"/>
      <c r="BT13" s="1115"/>
      <c r="BU13" s="1115"/>
      <c r="BV13" s="1115"/>
      <c r="BW13" s="1115"/>
      <c r="BX13" s="1115"/>
      <c r="BY13" s="1115"/>
      <c r="BZ13" s="1115"/>
      <c r="CA13" s="1115"/>
      <c r="CB13" s="1115"/>
      <c r="CC13" s="1115"/>
      <c r="CD13" s="1115"/>
      <c r="CE13" s="1115"/>
      <c r="CF13" s="1115"/>
      <c r="CG13" s="1115"/>
      <c r="CH13" s="1115"/>
      <c r="CI13" s="1115"/>
      <c r="CJ13" s="1115"/>
      <c r="CK13" s="1115"/>
      <c r="CL13" s="1115"/>
      <c r="CM13" s="1115"/>
      <c r="CN13" s="1115"/>
      <c r="CO13" s="1115"/>
      <c r="CP13" s="1115"/>
      <c r="CQ13" s="1115"/>
      <c r="CR13" s="1115"/>
      <c r="CS13" s="1115"/>
      <c r="CT13" s="1115"/>
      <c r="CU13" s="1115"/>
      <c r="CV13" s="1115"/>
      <c r="CW13" s="1115"/>
      <c r="CX13" s="1115"/>
      <c r="CY13" s="1115"/>
      <c r="CZ13" s="1115"/>
      <c r="DA13" s="1115"/>
      <c r="DB13" s="1115"/>
      <c r="DC13" s="1115"/>
      <c r="DD13" s="1115"/>
      <c r="DE13" s="1115"/>
      <c r="DF13" s="1115"/>
      <c r="DG13" s="1115"/>
      <c r="DH13" s="1115"/>
      <c r="DI13" s="1115"/>
      <c r="DJ13" s="1115"/>
      <c r="DK13" s="1115"/>
      <c r="DL13" s="1115"/>
      <c r="DM13" s="1115"/>
      <c r="DN13" s="1115"/>
      <c r="DO13" s="1115"/>
      <c r="DP13" s="1115"/>
      <c r="DQ13" s="1115"/>
      <c r="DR13" s="1115"/>
      <c r="DS13" s="1115"/>
      <c r="DT13" s="1115"/>
      <c r="DU13" s="1115"/>
      <c r="DV13" s="1115"/>
      <c r="DW13" s="1115"/>
      <c r="DX13" s="1115"/>
      <c r="DY13" s="1115"/>
      <c r="DZ13" s="1115"/>
      <c r="EA13" s="1115"/>
      <c r="EB13" s="1115"/>
      <c r="EC13" s="1115"/>
      <c r="ED13" s="1115"/>
      <c r="EE13" s="1115"/>
      <c r="EF13" s="1115"/>
      <c r="EG13" s="1115"/>
      <c r="EH13" s="1115"/>
      <c r="EI13" s="1115"/>
      <c r="EJ13" s="1115"/>
      <c r="EK13" s="1115"/>
      <c r="EL13" s="1115"/>
      <c r="EM13" s="1115"/>
      <c r="EN13" s="1115"/>
      <c r="EO13" s="1115"/>
      <c r="EP13" s="1115"/>
      <c r="EQ13" s="1115"/>
      <c r="ER13" s="1115"/>
      <c r="ES13" s="1115"/>
      <c r="ET13" s="1115"/>
      <c r="EU13" s="1115"/>
      <c r="EV13" s="1115"/>
      <c r="EW13" s="1115"/>
      <c r="EX13" s="1115"/>
      <c r="EY13" s="1115"/>
      <c r="EZ13" s="1115"/>
      <c r="FA13" s="1115"/>
      <c r="FB13" s="1115"/>
      <c r="FC13" s="1115"/>
      <c r="FD13" s="1115"/>
      <c r="FE13" s="1115"/>
      <c r="FF13" s="1115"/>
      <c r="FG13" s="1115"/>
      <c r="FH13" s="1115"/>
      <c r="FI13" s="1115"/>
      <c r="FJ13" s="1115"/>
      <c r="FK13" s="1115"/>
      <c r="FL13" s="1115"/>
      <c r="FM13" s="1115"/>
      <c r="FN13" s="1115"/>
      <c r="FO13" s="1115"/>
      <c r="FP13" s="1115"/>
      <c r="FQ13" s="1115"/>
      <c r="FR13" s="1115"/>
      <c r="FS13" s="1115"/>
      <c r="FT13" s="1115"/>
      <c r="FU13" s="1115"/>
      <c r="FV13" s="1115"/>
      <c r="FW13" s="1115"/>
      <c r="FX13" s="1115"/>
      <c r="FY13" s="1115"/>
      <c r="FZ13" s="1115"/>
      <c r="GA13" s="1115"/>
      <c r="GB13" s="1115"/>
      <c r="GC13" s="1115"/>
      <c r="GD13" s="1115"/>
      <c r="GE13" s="1115"/>
      <c r="GF13" s="1115"/>
      <c r="GG13" s="1115"/>
      <c r="GH13" s="1115"/>
      <c r="GI13" s="1115"/>
      <c r="GJ13" s="1115"/>
      <c r="GK13" s="1115"/>
      <c r="GL13" s="1115"/>
      <c r="GM13" s="1115"/>
      <c r="GN13" s="1115"/>
      <c r="GO13" s="1115"/>
      <c r="GP13" s="1115"/>
      <c r="GQ13" s="1115"/>
      <c r="GR13" s="1115"/>
      <c r="GS13" s="1115"/>
      <c r="GT13" s="1115"/>
      <c r="GU13" s="1115"/>
      <c r="GV13" s="1115"/>
      <c r="GW13" s="1115"/>
      <c r="GX13" s="1115"/>
      <c r="GY13" s="1115"/>
      <c r="GZ13" s="1115"/>
      <c r="HA13" s="1115"/>
      <c r="HB13" s="1115"/>
      <c r="HC13" s="1115"/>
      <c r="HD13" s="1115"/>
      <c r="HE13" s="1115"/>
      <c r="HF13" s="1115"/>
      <c r="HG13" s="1115"/>
      <c r="HH13" s="1115"/>
      <c r="HI13" s="1115"/>
      <c r="HJ13" s="1115"/>
      <c r="HK13" s="1115"/>
      <c r="HL13" s="1115"/>
      <c r="HM13" s="1115"/>
      <c r="HN13" s="1115"/>
      <c r="HO13" s="1115"/>
      <c r="HP13" s="1115"/>
      <c r="HQ13" s="1115"/>
      <c r="HR13" s="1115"/>
      <c r="HS13" s="1115"/>
      <c r="HT13" s="1115"/>
      <c r="HU13" s="1115"/>
      <c r="HV13" s="1115"/>
      <c r="HW13" s="1115"/>
      <c r="HX13" s="1115"/>
      <c r="HY13" s="1115"/>
      <c r="HZ13" s="1115"/>
      <c r="IA13" s="1115"/>
      <c r="IB13" s="1115"/>
      <c r="IC13" s="1115"/>
      <c r="ID13" s="1115"/>
      <c r="IE13" s="1115"/>
      <c r="IF13" s="1115"/>
      <c r="IG13" s="1115"/>
      <c r="IH13" s="1115"/>
      <c r="II13" s="1115"/>
      <c r="IJ13" s="1115"/>
      <c r="IK13" s="1115"/>
      <c r="IL13" s="1115"/>
      <c r="IM13" s="1115"/>
      <c r="IN13" s="1115"/>
      <c r="IO13" s="1115"/>
      <c r="IP13" s="1115"/>
      <c r="IQ13" s="1115"/>
      <c r="IR13" s="1115"/>
      <c r="IS13" s="1115"/>
      <c r="IT13" s="1115"/>
      <c r="IU13" s="1115"/>
    </row>
    <row r="14" spans="1:255">
      <c r="C14" s="488"/>
      <c r="D14" s="454"/>
      <c r="E14" s="454"/>
      <c r="G14" s="277" t="s">
        <v>1476</v>
      </c>
      <c r="H14" s="120"/>
      <c r="J14" s="454"/>
      <c r="K14" s="454"/>
      <c r="L14" s="191"/>
      <c r="M14" s="191"/>
      <c r="N14" s="191"/>
      <c r="O14" s="191"/>
      <c r="P14" s="191"/>
      <c r="Q14" s="191"/>
      <c r="R14" s="191"/>
      <c r="S14" s="191"/>
      <c r="T14" s="191"/>
      <c r="U14" s="191"/>
      <c r="V14" s="191"/>
      <c r="W14" s="191"/>
      <c r="X14" s="191"/>
      <c r="Y14" s="191"/>
      <c r="Z14" s="191"/>
      <c r="AA14" s="191"/>
      <c r="AB14" s="191"/>
      <c r="AC14" s="191"/>
      <c r="AD14" s="191"/>
      <c r="AE14" s="191"/>
      <c r="AI14" s="191"/>
    </row>
    <row r="15" spans="1:255">
      <c r="D15" s="477"/>
      <c r="E15" s="477"/>
      <c r="G15" s="120"/>
      <c r="H15" s="277" t="s">
        <v>1477</v>
      </c>
      <c r="I15" s="277"/>
      <c r="J15" s="477"/>
      <c r="K15" s="477"/>
      <c r="L15" s="191"/>
      <c r="M15" s="191"/>
      <c r="N15" s="191"/>
      <c r="O15" s="191"/>
      <c r="P15" s="191"/>
      <c r="Q15" s="191"/>
      <c r="R15" s="191"/>
      <c r="S15" s="191"/>
      <c r="T15" s="191"/>
      <c r="U15" s="191"/>
      <c r="V15" s="191"/>
      <c r="W15" s="191"/>
      <c r="X15" s="191"/>
      <c r="Y15" s="191"/>
      <c r="Z15" s="191"/>
      <c r="AA15" s="191"/>
      <c r="AB15" s="191"/>
      <c r="AC15" s="191"/>
      <c r="AD15" s="191"/>
      <c r="AE15" s="191"/>
      <c r="AI15" s="191"/>
    </row>
    <row r="16" spans="1:255">
      <c r="D16" s="968">
        <v>509.68793453709679</v>
      </c>
      <c r="E16" s="968">
        <v>0</v>
      </c>
      <c r="G16" s="120"/>
      <c r="H16" s="120"/>
      <c r="I16" s="120" t="s">
        <v>1478</v>
      </c>
      <c r="J16" s="1116">
        <v>509.68793453709679</v>
      </c>
      <c r="K16" s="1116"/>
      <c r="L16" s="191"/>
      <c r="M16" s="191"/>
      <c r="N16" s="1116">
        <v>368.37867554191439</v>
      </c>
      <c r="O16" s="191"/>
      <c r="P16" s="191"/>
      <c r="Q16" s="191"/>
      <c r="R16" s="191">
        <v>141.30925899518243</v>
      </c>
      <c r="S16" s="191"/>
      <c r="T16" s="191"/>
      <c r="U16" s="191"/>
      <c r="V16" s="191"/>
      <c r="W16" s="191"/>
      <c r="X16" s="191"/>
      <c r="Y16" s="191"/>
      <c r="Z16" s="191"/>
      <c r="AA16" s="191"/>
      <c r="AB16" s="191"/>
      <c r="AC16" s="191"/>
      <c r="AD16" s="191"/>
      <c r="AE16" s="191"/>
      <c r="AI16" s="191"/>
    </row>
    <row r="17" spans="1:35">
      <c r="D17" s="968">
        <v>64.58710591979299</v>
      </c>
      <c r="E17" s="968">
        <v>0</v>
      </c>
      <c r="G17" s="277"/>
      <c r="H17" s="120"/>
      <c r="I17" s="120" t="s">
        <v>32</v>
      </c>
      <c r="J17" s="1116">
        <v>64.58710591979299</v>
      </c>
      <c r="K17" s="1116"/>
      <c r="L17" s="191"/>
      <c r="M17" s="191"/>
      <c r="N17" s="191">
        <v>64.58710591979299</v>
      </c>
      <c r="O17" s="191"/>
      <c r="P17" s="191">
        <v>0</v>
      </c>
      <c r="Q17" s="191"/>
      <c r="R17" s="191"/>
      <c r="S17" s="191"/>
      <c r="T17" s="191"/>
      <c r="U17" s="191"/>
      <c r="V17" s="191"/>
      <c r="W17" s="191"/>
      <c r="X17" s="191"/>
      <c r="Y17" s="191"/>
      <c r="Z17" s="191"/>
      <c r="AA17" s="191"/>
      <c r="AB17" s="191"/>
      <c r="AC17" s="191"/>
      <c r="AD17" s="191"/>
      <c r="AE17" s="191"/>
      <c r="AI17" s="191"/>
    </row>
    <row r="18" spans="1:35">
      <c r="D18" s="968">
        <v>35.630044350754751</v>
      </c>
      <c r="E18" s="968">
        <v>0</v>
      </c>
      <c r="G18" s="120"/>
      <c r="H18" s="120"/>
      <c r="I18" s="120" t="s">
        <v>1479</v>
      </c>
      <c r="J18" s="1116">
        <v>35.630044350754751</v>
      </c>
      <c r="K18" s="1116"/>
      <c r="L18" s="191"/>
      <c r="M18" s="191"/>
      <c r="N18" s="191">
        <v>35.630044350754751</v>
      </c>
      <c r="O18" s="191"/>
      <c r="P18" s="191"/>
      <c r="Q18" s="191"/>
      <c r="R18" s="191"/>
      <c r="S18" s="191"/>
      <c r="T18" s="191"/>
      <c r="U18" s="191"/>
      <c r="V18" s="191"/>
      <c r="W18" s="191"/>
      <c r="X18" s="191"/>
      <c r="Y18" s="191"/>
      <c r="Z18" s="191"/>
      <c r="AA18" s="191"/>
      <c r="AB18" s="191"/>
      <c r="AC18" s="191"/>
      <c r="AD18" s="191"/>
      <c r="AE18" s="191"/>
      <c r="AI18" s="191"/>
    </row>
    <row r="19" spans="1:35">
      <c r="D19" s="968">
        <v>296.72652718435739</v>
      </c>
      <c r="E19" s="968">
        <v>0</v>
      </c>
      <c r="G19" s="120"/>
      <c r="H19" s="120"/>
      <c r="I19" s="120" t="s">
        <v>94</v>
      </c>
      <c r="J19" s="1116">
        <v>296.72652718435734</v>
      </c>
      <c r="K19" s="1116"/>
      <c r="L19" s="191"/>
      <c r="M19" s="191"/>
      <c r="N19" s="191"/>
      <c r="O19" s="191"/>
      <c r="P19" s="191"/>
      <c r="Q19" s="191"/>
      <c r="R19" s="191"/>
      <c r="S19" s="191"/>
      <c r="T19" s="191">
        <v>296.72652718435739</v>
      </c>
      <c r="U19" s="191"/>
      <c r="V19" s="191"/>
      <c r="W19" s="191"/>
      <c r="X19" s="191"/>
      <c r="Y19" s="191"/>
      <c r="Z19" s="191"/>
      <c r="AA19" s="191"/>
      <c r="AB19" s="191"/>
      <c r="AC19" s="191"/>
      <c r="AD19" s="191"/>
      <c r="AE19" s="191"/>
      <c r="AI19" s="191"/>
    </row>
    <row r="20" spans="1:35">
      <c r="D20" s="968"/>
      <c r="E20" s="968"/>
      <c r="G20" s="120"/>
      <c r="I20" s="120" t="s">
        <v>688</v>
      </c>
      <c r="J20" s="1116">
        <v>1.2638199999999999</v>
      </c>
      <c r="K20" s="1116"/>
      <c r="L20" s="191">
        <v>1.2638199999999999</v>
      </c>
      <c r="M20" s="191"/>
      <c r="N20" s="191"/>
      <c r="O20" s="191"/>
      <c r="P20" s="191"/>
      <c r="Q20" s="191"/>
      <c r="R20" s="191"/>
      <c r="S20" s="191"/>
      <c r="T20" s="191"/>
      <c r="U20" s="191"/>
      <c r="V20" s="191"/>
      <c r="W20" s="191"/>
      <c r="X20" s="191"/>
      <c r="Y20" s="191"/>
      <c r="Z20" s="191"/>
      <c r="AA20" s="191"/>
      <c r="AB20" s="191"/>
      <c r="AC20" s="191"/>
      <c r="AD20" s="191"/>
      <c r="AE20" s="191"/>
      <c r="AI20" s="191"/>
    </row>
    <row r="21" spans="1:35">
      <c r="D21" s="968">
        <v>23.322213759999997</v>
      </c>
      <c r="E21" s="968">
        <v>0</v>
      </c>
      <c r="G21" s="120"/>
      <c r="H21" s="120"/>
      <c r="I21" s="120" t="s">
        <v>686</v>
      </c>
      <c r="J21" s="1116">
        <v>23.322213759999997</v>
      </c>
      <c r="K21" s="1116"/>
      <c r="L21" s="191"/>
      <c r="M21" s="191"/>
      <c r="N21" s="191"/>
      <c r="O21" s="191"/>
      <c r="P21" s="191"/>
      <c r="Q21" s="191"/>
      <c r="R21" s="191"/>
      <c r="S21" s="191"/>
      <c r="T21" s="191"/>
      <c r="U21" s="191"/>
      <c r="V21" s="191"/>
      <c r="W21" s="191">
        <v>23.322213759999997</v>
      </c>
      <c r="X21" s="191"/>
      <c r="Y21" s="191"/>
      <c r="Z21" s="191"/>
      <c r="AA21" s="191"/>
      <c r="AB21" s="191"/>
      <c r="AC21" s="191"/>
      <c r="AD21" s="191"/>
      <c r="AE21" s="191"/>
      <c r="AI21" s="191"/>
    </row>
    <row r="22" spans="1:35">
      <c r="D22" s="968">
        <v>3.8908092469589048</v>
      </c>
      <c r="E22" s="968">
        <v>0</v>
      </c>
      <c r="G22" s="120"/>
      <c r="H22" s="120"/>
      <c r="I22" s="120" t="s">
        <v>692</v>
      </c>
      <c r="J22" s="1116">
        <v>3.8908092469589048</v>
      </c>
      <c r="K22" s="1116"/>
      <c r="L22" s="191"/>
      <c r="M22" s="191"/>
      <c r="N22" s="191">
        <v>3.8908092469589048</v>
      </c>
      <c r="O22" s="191"/>
      <c r="P22" s="191"/>
      <c r="Q22" s="191"/>
      <c r="R22" s="191"/>
      <c r="S22" s="191"/>
      <c r="T22" s="191"/>
      <c r="U22" s="191"/>
      <c r="V22" s="191"/>
      <c r="W22" s="191"/>
      <c r="X22" s="191"/>
      <c r="Y22" s="191"/>
      <c r="Z22" s="191"/>
      <c r="AA22" s="191"/>
      <c r="AB22" s="191"/>
      <c r="AC22" s="191"/>
      <c r="AD22" s="191"/>
      <c r="AE22" s="191"/>
      <c r="AI22" s="191"/>
    </row>
    <row r="23" spans="1:35">
      <c r="D23" s="968">
        <v>0</v>
      </c>
      <c r="E23" s="968">
        <v>0</v>
      </c>
      <c r="G23" s="120"/>
      <c r="H23" s="120"/>
      <c r="I23" s="120" t="s">
        <v>1480</v>
      </c>
      <c r="J23" s="1116">
        <v>0</v>
      </c>
      <c r="K23" s="1116"/>
      <c r="L23" s="191"/>
      <c r="M23" s="191"/>
      <c r="N23" s="191"/>
      <c r="O23" s="191"/>
      <c r="P23" s="191"/>
      <c r="Q23" s="191"/>
      <c r="R23" s="191"/>
      <c r="S23" s="191"/>
      <c r="T23" s="191">
        <v>0</v>
      </c>
      <c r="U23" s="191"/>
      <c r="V23" s="191"/>
      <c r="W23" s="191"/>
      <c r="X23" s="191"/>
      <c r="Y23" s="191"/>
      <c r="Z23" s="191"/>
      <c r="AA23" s="191"/>
      <c r="AB23" s="191"/>
      <c r="AC23" s="191"/>
      <c r="AD23" s="191"/>
      <c r="AE23" s="191"/>
      <c r="AI23" s="191"/>
    </row>
    <row r="24" spans="1:35">
      <c r="D24" s="968">
        <v>61.654767594064495</v>
      </c>
      <c r="E24" s="968">
        <v>0</v>
      </c>
      <c r="G24" s="120"/>
      <c r="H24" s="120"/>
      <c r="I24" s="120" t="s">
        <v>31</v>
      </c>
      <c r="J24" s="1116">
        <v>61.654767594064495</v>
      </c>
      <c r="K24" s="1116"/>
      <c r="L24" s="191"/>
      <c r="M24" s="191"/>
      <c r="N24" s="191">
        <v>61.654767594064495</v>
      </c>
      <c r="O24" s="191"/>
      <c r="P24" s="191"/>
      <c r="Q24" s="191"/>
      <c r="R24" s="191"/>
      <c r="S24" s="191"/>
      <c r="T24" s="191"/>
      <c r="U24" s="191"/>
      <c r="V24" s="191"/>
      <c r="W24" s="191"/>
      <c r="X24" s="191"/>
      <c r="Y24" s="191"/>
      <c r="Z24" s="191"/>
      <c r="AA24" s="191"/>
      <c r="AB24" s="191"/>
      <c r="AC24" s="191"/>
      <c r="AD24" s="191"/>
      <c r="AE24" s="191"/>
      <c r="AI24" s="191"/>
    </row>
    <row r="25" spans="1:35">
      <c r="D25" s="968">
        <v>0</v>
      </c>
      <c r="E25" s="968">
        <v>0</v>
      </c>
      <c r="G25" s="120"/>
      <c r="H25" s="120"/>
      <c r="I25" s="120" t="s">
        <v>487</v>
      </c>
      <c r="J25" s="1116">
        <v>0</v>
      </c>
      <c r="K25" s="1116"/>
      <c r="L25" s="191"/>
      <c r="M25" s="191"/>
      <c r="N25" s="191">
        <v>0</v>
      </c>
      <c r="O25" s="191"/>
      <c r="P25" s="191"/>
      <c r="Q25" s="191"/>
      <c r="R25" s="191"/>
      <c r="S25" s="191"/>
      <c r="T25" s="191"/>
      <c r="U25" s="191"/>
      <c r="V25" s="191"/>
      <c r="W25" s="191"/>
      <c r="X25" s="191"/>
      <c r="Y25" s="191"/>
      <c r="Z25" s="191"/>
      <c r="AA25" s="191"/>
      <c r="AB25" s="191"/>
      <c r="AC25" s="191"/>
      <c r="AD25" s="191"/>
      <c r="AE25" s="191"/>
      <c r="AI25" s="191"/>
    </row>
    <row r="26" spans="1:35">
      <c r="D26" s="968">
        <v>379.37394801480826</v>
      </c>
      <c r="E26" s="968">
        <v>0</v>
      </c>
      <c r="G26" s="120"/>
      <c r="H26" s="120"/>
      <c r="I26" s="120" t="s">
        <v>470</v>
      </c>
      <c r="J26" s="1116">
        <v>379.37394801480826</v>
      </c>
      <c r="K26" s="1116"/>
      <c r="L26" s="191"/>
      <c r="M26" s="191"/>
      <c r="N26" s="191">
        <v>379.37394801480826</v>
      </c>
      <c r="O26" s="191"/>
      <c r="P26" s="191"/>
      <c r="Q26" s="191"/>
      <c r="R26" s="191"/>
      <c r="S26" s="191"/>
      <c r="T26" s="191"/>
      <c r="U26" s="191"/>
      <c r="V26" s="191"/>
      <c r="W26" s="191"/>
      <c r="X26" s="191"/>
      <c r="Y26" s="191"/>
      <c r="Z26" s="191"/>
      <c r="AA26" s="191"/>
      <c r="AB26" s="191"/>
      <c r="AC26" s="191"/>
      <c r="AD26" s="191"/>
      <c r="AE26" s="191"/>
      <c r="AI26" s="191"/>
    </row>
    <row r="27" spans="1:35">
      <c r="D27" s="968">
        <v>27.644213000000001</v>
      </c>
      <c r="E27" s="968">
        <v>0</v>
      </c>
      <c r="G27" s="120"/>
      <c r="H27" s="120"/>
      <c r="I27" s="120" t="s">
        <v>1481</v>
      </c>
      <c r="J27" s="1116">
        <v>27.644213000000001</v>
      </c>
      <c r="K27" s="1116"/>
      <c r="L27" s="191"/>
      <c r="M27" s="191"/>
      <c r="N27" s="191">
        <v>27.644213000000001</v>
      </c>
      <c r="O27" s="191"/>
      <c r="P27" s="191"/>
      <c r="Q27" s="191"/>
      <c r="R27" s="191"/>
      <c r="S27" s="191"/>
      <c r="T27" s="191"/>
      <c r="U27" s="191"/>
      <c r="V27" s="191"/>
      <c r="W27" s="191"/>
      <c r="X27" s="191"/>
      <c r="Y27" s="191"/>
      <c r="Z27" s="191"/>
      <c r="AA27" s="1117"/>
      <c r="AB27" s="191"/>
      <c r="AC27" s="191"/>
      <c r="AD27" s="191"/>
      <c r="AE27" s="191"/>
      <c r="AI27" s="191"/>
    </row>
    <row r="28" spans="1:35">
      <c r="D28" s="968">
        <v>27.194834579999998</v>
      </c>
      <c r="E28" s="968">
        <v>0</v>
      </c>
      <c r="G28" s="120"/>
      <c r="H28" s="120"/>
      <c r="I28" s="120" t="s">
        <v>1482</v>
      </c>
      <c r="J28" s="1116">
        <v>27.194834579999998</v>
      </c>
      <c r="K28" s="1116"/>
      <c r="L28" s="1118">
        <v>8.6703345800000005</v>
      </c>
      <c r="M28" s="191"/>
      <c r="N28" s="191">
        <v>18.524499999999996</v>
      </c>
      <c r="O28" s="191"/>
      <c r="P28" s="191"/>
      <c r="Q28" s="191"/>
      <c r="R28" s="191"/>
      <c r="S28" s="191"/>
      <c r="T28" s="191"/>
      <c r="U28" s="191"/>
      <c r="V28" s="191"/>
      <c r="W28" s="191"/>
      <c r="X28" s="191"/>
      <c r="Y28" s="191"/>
      <c r="Z28" s="191"/>
      <c r="AA28" s="191"/>
      <c r="AB28" s="191"/>
      <c r="AC28" s="191"/>
      <c r="AD28" s="191"/>
      <c r="AE28" s="191"/>
      <c r="AI28" s="191"/>
    </row>
    <row r="29" spans="1:35">
      <c r="D29" s="284">
        <v>1430.9762181878339</v>
      </c>
      <c r="E29" s="968">
        <v>0</v>
      </c>
      <c r="G29" s="120"/>
      <c r="H29" s="120"/>
      <c r="I29" s="277" t="s">
        <v>1483</v>
      </c>
      <c r="J29" s="284">
        <v>1430.9762181878334</v>
      </c>
      <c r="K29" s="284"/>
      <c r="L29" s="284">
        <v>9.9341545800000013</v>
      </c>
      <c r="M29" s="284">
        <v>0</v>
      </c>
      <c r="N29" s="284">
        <v>959.6840636682939</v>
      </c>
      <c r="O29" s="284">
        <v>0</v>
      </c>
      <c r="P29" s="284">
        <v>0</v>
      </c>
      <c r="Q29" s="284">
        <v>0</v>
      </c>
      <c r="R29" s="284">
        <v>141.30925899518243</v>
      </c>
      <c r="S29" s="284"/>
      <c r="T29" s="284">
        <v>296.72652718435739</v>
      </c>
      <c r="U29" s="284">
        <v>0</v>
      </c>
      <c r="V29" s="284">
        <v>0</v>
      </c>
      <c r="W29" s="284">
        <v>23.322213759999997</v>
      </c>
      <c r="X29" s="284"/>
      <c r="Y29" s="284">
        <v>0</v>
      </c>
      <c r="Z29" s="284">
        <v>0</v>
      </c>
      <c r="AA29" s="284">
        <v>0</v>
      </c>
      <c r="AB29" s="284">
        <v>0</v>
      </c>
      <c r="AC29" s="284"/>
      <c r="AD29" s="284">
        <v>0</v>
      </c>
      <c r="AE29" s="284">
        <v>0</v>
      </c>
      <c r="AG29" s="284">
        <v>0</v>
      </c>
      <c r="AH29" s="284">
        <v>0</v>
      </c>
      <c r="AI29" s="284">
        <v>0</v>
      </c>
    </row>
    <row r="30" spans="1:35">
      <c r="D30" s="1116"/>
      <c r="E30" s="1116"/>
      <c r="G30" s="120"/>
      <c r="H30" s="120"/>
      <c r="J30" s="1116"/>
      <c r="K30" s="1116"/>
      <c r="L30" s="191"/>
      <c r="M30" s="191"/>
      <c r="N30" s="191"/>
      <c r="O30" s="191"/>
      <c r="P30" s="191"/>
      <c r="Q30" s="191"/>
      <c r="R30" s="191"/>
      <c r="S30" s="191"/>
      <c r="T30" s="191"/>
      <c r="U30" s="191"/>
      <c r="V30" s="191"/>
      <c r="W30" s="191"/>
      <c r="X30" s="191"/>
      <c r="Y30" s="191"/>
      <c r="Z30" s="191"/>
      <c r="AA30" s="191"/>
      <c r="AB30" s="191"/>
      <c r="AC30" s="191"/>
      <c r="AD30" s="191"/>
      <c r="AE30" s="191"/>
      <c r="AI30" s="191"/>
    </row>
    <row r="31" spans="1:35" s="29" customFormat="1">
      <c r="A31" s="398"/>
      <c r="B31" s="398"/>
      <c r="C31" s="452"/>
      <c r="D31" s="1114">
        <v>250</v>
      </c>
      <c r="E31" s="1114">
        <v>0</v>
      </c>
      <c r="G31" s="277"/>
      <c r="H31" s="277" t="s">
        <v>1484</v>
      </c>
      <c r="I31" s="277"/>
      <c r="J31" s="1119">
        <v>250</v>
      </c>
      <c r="K31" s="1119"/>
      <c r="L31" s="203">
        <v>30</v>
      </c>
      <c r="M31" s="203"/>
      <c r="N31" s="203"/>
      <c r="O31" s="203"/>
      <c r="P31" s="203"/>
      <c r="Q31" s="203"/>
      <c r="R31" s="203"/>
      <c r="S31" s="203"/>
      <c r="T31" s="203"/>
      <c r="U31" s="203"/>
      <c r="V31" s="203"/>
      <c r="W31" s="203"/>
      <c r="X31" s="203"/>
      <c r="Y31" s="203"/>
      <c r="Z31" s="203"/>
      <c r="AA31" s="203"/>
      <c r="AB31" s="203"/>
      <c r="AC31" s="203"/>
      <c r="AD31" s="203">
        <v>160</v>
      </c>
      <c r="AE31" s="203">
        <v>60</v>
      </c>
      <c r="AI31" s="203"/>
    </row>
    <row r="32" spans="1:35">
      <c r="D32" s="1116"/>
      <c r="E32" s="1116"/>
      <c r="G32" s="120"/>
      <c r="H32" s="120"/>
      <c r="J32" s="1116"/>
      <c r="K32" s="1116"/>
      <c r="L32" s="191"/>
      <c r="M32" s="191"/>
      <c r="N32" s="191"/>
      <c r="O32" s="191"/>
      <c r="P32" s="191"/>
      <c r="Q32" s="191"/>
      <c r="R32" s="191"/>
      <c r="S32" s="191"/>
      <c r="T32" s="191"/>
      <c r="U32" s="191"/>
      <c r="V32" s="191"/>
      <c r="W32" s="191"/>
      <c r="X32" s="191"/>
      <c r="Y32" s="191"/>
      <c r="Z32" s="191"/>
      <c r="AA32" s="191"/>
      <c r="AB32" s="191"/>
      <c r="AC32" s="191"/>
      <c r="AD32" s="191"/>
      <c r="AE32" s="191"/>
      <c r="AI32" s="191"/>
    </row>
    <row r="33" spans="4:35">
      <c r="D33" s="284"/>
      <c r="E33" s="284"/>
      <c r="G33" s="120"/>
      <c r="H33" s="277" t="s">
        <v>1485</v>
      </c>
      <c r="I33" s="277"/>
      <c r="J33" s="284"/>
      <c r="K33" s="284"/>
      <c r="L33" s="191"/>
      <c r="M33" s="191"/>
      <c r="N33" s="191"/>
      <c r="O33" s="191"/>
      <c r="P33" s="191"/>
      <c r="Q33" s="191"/>
      <c r="R33" s="191"/>
      <c r="S33" s="191"/>
      <c r="T33" s="191"/>
      <c r="U33" s="191"/>
      <c r="V33" s="191"/>
      <c r="W33" s="191"/>
      <c r="X33" s="191"/>
      <c r="Y33" s="191"/>
      <c r="Z33" s="191"/>
      <c r="AA33" s="191"/>
      <c r="AB33" s="191"/>
      <c r="AC33" s="191"/>
      <c r="AD33" s="191"/>
      <c r="AE33" s="191"/>
      <c r="AI33" s="191"/>
    </row>
    <row r="34" spans="4:35">
      <c r="D34" s="968">
        <v>0</v>
      </c>
      <c r="E34" s="968">
        <v>0</v>
      </c>
      <c r="G34" s="120"/>
      <c r="H34" s="120"/>
      <c r="I34" s="120" t="s">
        <v>673</v>
      </c>
      <c r="J34" s="1116">
        <v>0</v>
      </c>
      <c r="K34" s="1116"/>
      <c r="L34" s="191"/>
      <c r="M34" s="191"/>
      <c r="N34" s="191"/>
      <c r="O34" s="191"/>
      <c r="P34" s="191"/>
      <c r="Q34" s="191"/>
      <c r="R34" s="191"/>
      <c r="S34" s="191"/>
      <c r="T34" s="191"/>
      <c r="U34" s="191"/>
      <c r="V34" s="191"/>
      <c r="W34" s="191"/>
      <c r="X34" s="191"/>
      <c r="Y34" s="191"/>
      <c r="Z34" s="191"/>
      <c r="AA34" s="191"/>
      <c r="AB34" s="191"/>
      <c r="AC34" s="191"/>
      <c r="AD34" s="191"/>
      <c r="AE34" s="191"/>
      <c r="AI34" s="191"/>
    </row>
    <row r="35" spans="4:35">
      <c r="D35" s="968">
        <v>160</v>
      </c>
      <c r="E35" s="968">
        <v>0</v>
      </c>
      <c r="G35" s="120"/>
      <c r="H35" s="120"/>
      <c r="I35" s="120" t="s">
        <v>672</v>
      </c>
      <c r="J35" s="1116">
        <v>160</v>
      </c>
      <c r="K35" s="1116"/>
      <c r="L35" s="191"/>
      <c r="M35" s="191"/>
      <c r="N35" s="191"/>
      <c r="O35" s="191"/>
      <c r="P35" s="191"/>
      <c r="Q35" s="191"/>
      <c r="R35" s="191"/>
      <c r="S35" s="191"/>
      <c r="T35" s="191"/>
      <c r="U35" s="191"/>
      <c r="V35" s="191"/>
      <c r="W35" s="191"/>
      <c r="X35" s="191"/>
      <c r="Y35" s="191"/>
      <c r="Z35" s="191"/>
      <c r="AA35" s="191"/>
      <c r="AB35" s="191"/>
      <c r="AC35" s="191"/>
      <c r="AD35" s="234">
        <v>160</v>
      </c>
      <c r="AE35" s="191"/>
      <c r="AI35" s="191"/>
    </row>
    <row r="36" spans="4:35">
      <c r="D36" s="968"/>
      <c r="E36" s="968"/>
      <c r="G36" s="120"/>
      <c r="H36" s="120"/>
      <c r="I36" s="120" t="s">
        <v>1486</v>
      </c>
      <c r="J36" s="1116">
        <v>30</v>
      </c>
      <c r="K36" s="1116"/>
      <c r="L36" s="191">
        <v>30</v>
      </c>
      <c r="M36" s="191"/>
      <c r="N36" s="191"/>
      <c r="O36" s="191"/>
      <c r="P36" s="191"/>
      <c r="Q36" s="191"/>
      <c r="R36" s="191"/>
      <c r="S36" s="191"/>
      <c r="T36" s="191"/>
      <c r="U36" s="191"/>
      <c r="V36" s="191"/>
      <c r="W36" s="191"/>
      <c r="X36" s="191"/>
      <c r="Y36" s="191"/>
      <c r="Z36" s="191"/>
      <c r="AA36" s="191"/>
      <c r="AB36" s="191"/>
      <c r="AC36" s="191"/>
      <c r="AD36" s="234"/>
      <c r="AE36" s="191"/>
      <c r="AI36" s="191"/>
    </row>
    <row r="37" spans="4:35">
      <c r="D37" s="968">
        <v>0</v>
      </c>
      <c r="E37" s="968">
        <v>0</v>
      </c>
      <c r="G37" s="120"/>
      <c r="H37" s="120"/>
      <c r="I37" s="120" t="s">
        <v>1487</v>
      </c>
      <c r="J37" s="1116">
        <v>0</v>
      </c>
      <c r="K37" s="1116"/>
      <c r="L37" s="191"/>
      <c r="M37" s="191"/>
      <c r="N37" s="191"/>
      <c r="O37" s="191"/>
      <c r="P37" s="191"/>
      <c r="Q37" s="191"/>
      <c r="R37" s="191"/>
      <c r="S37" s="191"/>
      <c r="T37" s="191"/>
      <c r="U37" s="191"/>
      <c r="V37" s="191"/>
      <c r="W37" s="191"/>
      <c r="X37" s="191"/>
      <c r="Y37" s="191"/>
      <c r="Z37" s="191"/>
      <c r="AA37" s="191"/>
      <c r="AB37" s="191"/>
      <c r="AC37" s="191"/>
      <c r="AD37" s="191"/>
      <c r="AE37" s="191"/>
      <c r="AI37" s="191"/>
    </row>
    <row r="38" spans="4:35">
      <c r="D38" s="968">
        <v>0</v>
      </c>
      <c r="E38" s="968">
        <v>0</v>
      </c>
      <c r="G38" s="120"/>
      <c r="I38" s="120" t="s">
        <v>1488</v>
      </c>
      <c r="J38" s="1116">
        <v>0</v>
      </c>
      <c r="K38" s="1116"/>
      <c r="L38" s="191"/>
      <c r="M38" s="191"/>
      <c r="N38" s="191"/>
      <c r="O38" s="191"/>
      <c r="P38" s="191"/>
      <c r="Q38" s="191"/>
      <c r="R38" s="191"/>
      <c r="S38" s="191"/>
      <c r="T38" s="191"/>
      <c r="U38" s="191"/>
      <c r="V38" s="191"/>
      <c r="W38" s="191"/>
      <c r="X38" s="191"/>
      <c r="Y38" s="191"/>
      <c r="Z38" s="191"/>
      <c r="AA38" s="191"/>
      <c r="AB38" s="191"/>
      <c r="AC38" s="191"/>
      <c r="AD38" s="191"/>
      <c r="AE38" s="191">
        <v>0</v>
      </c>
      <c r="AI38" s="191"/>
    </row>
    <row r="39" spans="4:35">
      <c r="D39" s="968">
        <v>0.84072822811385994</v>
      </c>
      <c r="E39" s="968">
        <v>0</v>
      </c>
      <c r="F39" s="1071"/>
      <c r="G39" s="120"/>
      <c r="I39" s="120" t="s">
        <v>759</v>
      </c>
      <c r="J39" s="1116">
        <v>0.84072822811385994</v>
      </c>
      <c r="K39" s="1116"/>
      <c r="L39" s="191"/>
      <c r="M39" s="191"/>
      <c r="N39" s="191"/>
      <c r="O39" s="191"/>
      <c r="P39" s="191"/>
      <c r="Q39" s="191"/>
      <c r="R39" s="191"/>
      <c r="S39" s="191"/>
      <c r="T39" s="191"/>
      <c r="U39" s="191"/>
      <c r="V39" s="191"/>
      <c r="W39" s="191"/>
      <c r="X39" s="191"/>
      <c r="Y39" s="191"/>
      <c r="Z39" s="191"/>
      <c r="AA39" s="191"/>
      <c r="AB39" s="191">
        <v>0.84072822811385994</v>
      </c>
      <c r="AC39" s="191"/>
      <c r="AD39" s="191"/>
      <c r="AE39" s="191"/>
      <c r="AI39" s="191"/>
    </row>
    <row r="40" spans="4:35">
      <c r="D40" s="968">
        <v>0</v>
      </c>
      <c r="E40" s="968">
        <v>0</v>
      </c>
      <c r="F40" s="1071"/>
      <c r="G40" s="120"/>
      <c r="I40" s="120" t="s">
        <v>498</v>
      </c>
      <c r="J40" s="1116">
        <v>0</v>
      </c>
      <c r="K40" s="1116"/>
      <c r="L40" s="191"/>
      <c r="M40" s="191"/>
      <c r="N40" s="191"/>
      <c r="O40" s="191"/>
      <c r="P40" s="191"/>
      <c r="Q40" s="191"/>
      <c r="R40" s="191"/>
      <c r="S40" s="191"/>
      <c r="T40" s="191"/>
      <c r="U40" s="191"/>
      <c r="V40" s="191"/>
      <c r="W40" s="191"/>
      <c r="X40" s="191"/>
      <c r="Y40" s="191"/>
      <c r="Z40" s="191"/>
      <c r="AA40" s="191">
        <v>0</v>
      </c>
      <c r="AB40" s="191"/>
      <c r="AC40" s="191"/>
      <c r="AD40" s="191"/>
      <c r="AE40" s="191"/>
      <c r="AI40" s="191"/>
    </row>
    <row r="41" spans="4:35">
      <c r="D41" s="968">
        <v>0.87915371235363182</v>
      </c>
      <c r="E41" s="968">
        <v>0</v>
      </c>
      <c r="G41" s="120"/>
      <c r="H41" s="120"/>
      <c r="I41" s="120" t="s">
        <v>1489</v>
      </c>
      <c r="J41" s="1116">
        <v>0.87915371235363182</v>
      </c>
      <c r="K41" s="1116"/>
      <c r="L41" s="191"/>
      <c r="M41" s="191"/>
      <c r="N41" s="191"/>
      <c r="O41" s="191"/>
      <c r="P41" s="191"/>
      <c r="Q41" s="191"/>
      <c r="R41" s="191"/>
      <c r="S41" s="191"/>
      <c r="T41" s="191"/>
      <c r="U41" s="191"/>
      <c r="V41" s="191"/>
      <c r="W41" s="191"/>
      <c r="X41" s="191"/>
      <c r="Y41" s="191"/>
      <c r="Z41" s="191"/>
      <c r="AA41" s="191"/>
      <c r="AB41" s="191"/>
      <c r="AC41" s="191"/>
      <c r="AD41" s="191"/>
      <c r="AE41" s="234">
        <v>0.87915371235363182</v>
      </c>
      <c r="AI41" s="191"/>
    </row>
    <row r="42" spans="4:35">
      <c r="D42" s="968">
        <v>1.7302888655289193E-2</v>
      </c>
      <c r="E42" s="968">
        <v>0</v>
      </c>
      <c r="G42" s="120"/>
      <c r="H42" s="120"/>
      <c r="I42" s="120" t="s">
        <v>1490</v>
      </c>
      <c r="J42" s="1116">
        <v>1.7302888655289193E-2</v>
      </c>
      <c r="K42" s="1116"/>
      <c r="L42" s="191"/>
      <c r="M42" s="191"/>
      <c r="N42" s="191"/>
      <c r="O42" s="191"/>
      <c r="P42" s="191"/>
      <c r="Q42" s="191"/>
      <c r="R42" s="191"/>
      <c r="S42" s="191"/>
      <c r="T42" s="191"/>
      <c r="U42" s="191"/>
      <c r="V42" s="191"/>
      <c r="W42" s="191"/>
      <c r="X42" s="191"/>
      <c r="Y42" s="191"/>
      <c r="Z42" s="191"/>
      <c r="AA42" s="191"/>
      <c r="AB42" s="191"/>
      <c r="AC42" s="191"/>
      <c r="AD42" s="191"/>
      <c r="AE42" s="191"/>
      <c r="AH42" s="5">
        <v>1.7302888655289193E-2</v>
      </c>
      <c r="AI42" s="191"/>
    </row>
    <row r="43" spans="4:35">
      <c r="D43" s="968">
        <v>0</v>
      </c>
      <c r="E43" s="968">
        <v>0</v>
      </c>
      <c r="G43" s="120"/>
      <c r="H43" s="120"/>
      <c r="I43" s="120" t="s">
        <v>1491</v>
      </c>
      <c r="J43" s="1116">
        <v>0</v>
      </c>
      <c r="K43" s="1116"/>
      <c r="L43" s="191"/>
      <c r="M43" s="191"/>
      <c r="N43" s="191"/>
      <c r="O43" s="191"/>
      <c r="P43" s="191"/>
      <c r="Q43" s="191"/>
      <c r="R43" s="191"/>
      <c r="S43" s="191"/>
      <c r="T43" s="191"/>
      <c r="U43" s="191"/>
      <c r="V43" s="191"/>
      <c r="W43" s="191"/>
      <c r="X43" s="191"/>
      <c r="Y43" s="191"/>
      <c r="Z43" s="191"/>
      <c r="AA43" s="191"/>
      <c r="AB43" s="191"/>
      <c r="AC43" s="191"/>
      <c r="AD43" s="191"/>
      <c r="AE43" s="191"/>
      <c r="AG43" s="5">
        <v>0</v>
      </c>
      <c r="AI43" s="191"/>
    </row>
    <row r="44" spans="4:35">
      <c r="D44" s="968">
        <v>1.6213587158300942E-3</v>
      </c>
      <c r="E44" s="968">
        <v>0</v>
      </c>
      <c r="G44" s="120"/>
      <c r="H44" s="120"/>
      <c r="I44" s="120" t="s">
        <v>1492</v>
      </c>
      <c r="J44" s="1116">
        <v>1.6213587158300942E-3</v>
      </c>
      <c r="K44" s="1116"/>
      <c r="L44" s="191"/>
      <c r="M44" s="191"/>
      <c r="N44" s="191"/>
      <c r="O44" s="191"/>
      <c r="P44" s="191"/>
      <c r="Q44" s="191"/>
      <c r="R44" s="191"/>
      <c r="S44" s="191"/>
      <c r="T44" s="191"/>
      <c r="U44" s="191"/>
      <c r="V44" s="191"/>
      <c r="W44" s="191"/>
      <c r="X44" s="191"/>
      <c r="Y44" s="191"/>
      <c r="Z44" s="191"/>
      <c r="AA44" s="191"/>
      <c r="AB44" s="191"/>
      <c r="AC44" s="191"/>
      <c r="AD44" s="191"/>
      <c r="AE44" s="191"/>
      <c r="AI44" s="191">
        <v>1.6213587158300942E-3</v>
      </c>
    </row>
    <row r="45" spans="4:35">
      <c r="D45" s="968">
        <v>0</v>
      </c>
      <c r="E45" s="968">
        <v>0</v>
      </c>
      <c r="G45" s="120"/>
      <c r="H45" s="120"/>
      <c r="I45" s="454" t="s">
        <v>1493</v>
      </c>
      <c r="J45" s="1116">
        <v>0</v>
      </c>
      <c r="K45" s="1116"/>
      <c r="L45" s="191"/>
      <c r="M45" s="191"/>
      <c r="N45" s="191"/>
      <c r="O45" s="191"/>
      <c r="P45" s="191"/>
      <c r="Q45" s="191"/>
      <c r="R45" s="191"/>
      <c r="S45" s="191"/>
      <c r="T45" s="191"/>
      <c r="U45" s="234">
        <v>0</v>
      </c>
      <c r="V45" s="191"/>
      <c r="W45" s="191"/>
      <c r="X45" s="191"/>
      <c r="Y45" s="191"/>
      <c r="Z45" s="191"/>
      <c r="AA45" s="191"/>
      <c r="AB45" s="191"/>
      <c r="AC45" s="191"/>
      <c r="AD45" s="191"/>
      <c r="AE45" s="191"/>
      <c r="AI45" s="191"/>
    </row>
    <row r="46" spans="4:35">
      <c r="D46" s="968">
        <v>16.600000000000001</v>
      </c>
      <c r="E46" s="968">
        <v>0</v>
      </c>
      <c r="G46" s="120"/>
      <c r="H46" s="120"/>
      <c r="I46" s="120" t="s">
        <v>37</v>
      </c>
      <c r="J46" s="1116">
        <v>16.600000000000001</v>
      </c>
      <c r="K46" s="1116"/>
      <c r="L46" s="191"/>
      <c r="M46" s="191"/>
      <c r="N46" s="1116">
        <v>6.6</v>
      </c>
      <c r="O46" s="191"/>
      <c r="P46" s="191"/>
      <c r="Q46" s="1116">
        <v>0</v>
      </c>
      <c r="R46" s="1116">
        <v>6</v>
      </c>
      <c r="S46" s="191"/>
      <c r="T46" s="1116">
        <v>6.4</v>
      </c>
      <c r="U46" s="234"/>
      <c r="V46" s="1116">
        <v>-0.4</v>
      </c>
      <c r="W46" s="191"/>
      <c r="X46" s="191"/>
      <c r="Y46" s="1116">
        <v>-2</v>
      </c>
      <c r="Z46" s="191"/>
      <c r="AA46" s="191"/>
      <c r="AB46" s="191"/>
      <c r="AC46" s="191"/>
      <c r="AD46" s="191"/>
      <c r="AE46" s="191"/>
      <c r="AI46" s="191"/>
    </row>
    <row r="47" spans="4:35">
      <c r="D47" s="968">
        <v>0</v>
      </c>
      <c r="E47" s="968">
        <v>0</v>
      </c>
      <c r="G47" s="120"/>
      <c r="H47" s="1070" t="s">
        <v>1494</v>
      </c>
      <c r="I47" s="120" t="s">
        <v>1495</v>
      </c>
      <c r="J47" s="1120">
        <v>0</v>
      </c>
      <c r="K47" s="1116"/>
      <c r="L47" s="191"/>
      <c r="M47" s="191"/>
      <c r="N47" s="191"/>
      <c r="O47" s="191"/>
      <c r="P47" s="191"/>
      <c r="Q47" s="191"/>
      <c r="R47" s="191"/>
      <c r="S47" s="191"/>
      <c r="T47" s="191"/>
      <c r="U47" s="191"/>
      <c r="V47" s="191"/>
      <c r="W47" s="191"/>
      <c r="X47" s="191"/>
      <c r="Y47" s="191">
        <v>0</v>
      </c>
      <c r="Z47" s="191"/>
      <c r="AA47" s="191"/>
      <c r="AB47" s="191"/>
      <c r="AC47" s="191"/>
      <c r="AD47" s="191"/>
      <c r="AE47" s="191"/>
      <c r="AI47" s="191"/>
    </row>
    <row r="48" spans="4:35">
      <c r="D48" s="968">
        <v>0</v>
      </c>
      <c r="E48" s="968">
        <v>0</v>
      </c>
      <c r="G48" s="120"/>
      <c r="H48" s="1070" t="s">
        <v>1494</v>
      </c>
      <c r="I48" s="120" t="s">
        <v>1496</v>
      </c>
      <c r="J48" s="1120">
        <v>0</v>
      </c>
      <c r="K48" s="1116"/>
      <c r="L48" s="191"/>
      <c r="M48" s="191"/>
      <c r="N48" s="191"/>
      <c r="O48" s="191"/>
      <c r="P48" s="191"/>
      <c r="Q48" s="191"/>
      <c r="R48" s="191"/>
      <c r="S48" s="191"/>
      <c r="T48" s="191"/>
      <c r="U48" s="191"/>
      <c r="V48" s="191"/>
      <c r="W48" s="191"/>
      <c r="X48" s="191"/>
      <c r="Y48" s="191">
        <v>0</v>
      </c>
      <c r="Z48" s="191"/>
      <c r="AA48" s="191"/>
      <c r="AB48" s="191"/>
      <c r="AC48" s="191"/>
      <c r="AD48" s="191"/>
      <c r="AE48" s="191"/>
      <c r="AI48" s="191"/>
    </row>
    <row r="49" spans="1:35">
      <c r="D49" s="968">
        <v>4.4175695304537044</v>
      </c>
      <c r="E49" s="1121">
        <v>0</v>
      </c>
      <c r="G49" s="120"/>
      <c r="I49" s="120" t="s">
        <v>1497</v>
      </c>
      <c r="J49" s="1116">
        <v>4.4175695304536822</v>
      </c>
      <c r="K49" s="1116"/>
      <c r="L49" s="191"/>
      <c r="M49" s="191"/>
      <c r="N49" s="191"/>
      <c r="O49" s="191"/>
      <c r="P49" s="191"/>
      <c r="Q49" s="191"/>
      <c r="R49" s="191"/>
      <c r="S49" s="191"/>
      <c r="T49" s="191"/>
      <c r="U49" s="191"/>
      <c r="V49" s="191"/>
      <c r="W49" s="191"/>
      <c r="X49" s="191"/>
      <c r="Y49" s="191"/>
      <c r="Z49" s="1116">
        <v>4.4175695304537044</v>
      </c>
      <c r="AA49" s="1116"/>
      <c r="AB49" s="191"/>
      <c r="AC49" s="191"/>
      <c r="AD49" s="191"/>
      <c r="AE49" s="191"/>
      <c r="AI49" s="191"/>
    </row>
    <row r="50" spans="1:35">
      <c r="D50" s="284">
        <v>212.7563757182923</v>
      </c>
      <c r="E50" s="968">
        <v>0</v>
      </c>
      <c r="G50" s="120"/>
      <c r="H50" s="120"/>
      <c r="I50" s="277" t="s">
        <v>1498</v>
      </c>
      <c r="J50" s="284">
        <v>212.75637571829225</v>
      </c>
      <c r="K50" s="284"/>
      <c r="L50" s="284">
        <v>30</v>
      </c>
      <c r="M50" s="284">
        <v>0</v>
      </c>
      <c r="N50" s="284">
        <v>6.6</v>
      </c>
      <c r="O50" s="284">
        <v>0</v>
      </c>
      <c r="P50" s="284">
        <v>0</v>
      </c>
      <c r="Q50" s="284">
        <v>0</v>
      </c>
      <c r="R50" s="284">
        <v>6</v>
      </c>
      <c r="S50" s="284"/>
      <c r="T50" s="284">
        <v>6.4</v>
      </c>
      <c r="U50" s="284">
        <v>0</v>
      </c>
      <c r="V50" s="284">
        <v>-0.4</v>
      </c>
      <c r="W50" s="284">
        <v>0</v>
      </c>
      <c r="X50" s="284"/>
      <c r="Y50" s="284">
        <v>-2</v>
      </c>
      <c r="Z50" s="284">
        <v>4.4175695304537044</v>
      </c>
      <c r="AA50" s="284">
        <v>0</v>
      </c>
      <c r="AB50" s="284">
        <v>0.84072822811385994</v>
      </c>
      <c r="AC50" s="284"/>
      <c r="AD50" s="284">
        <v>160</v>
      </c>
      <c r="AE50" s="284">
        <v>0.87915371235363182</v>
      </c>
      <c r="AG50" s="284">
        <v>0</v>
      </c>
      <c r="AH50" s="284">
        <v>1.7302888655289193E-2</v>
      </c>
      <c r="AI50" s="284">
        <v>1.6213587158300942E-3</v>
      </c>
    </row>
    <row r="51" spans="1:35">
      <c r="D51" s="284"/>
      <c r="E51" s="284"/>
      <c r="G51" s="120"/>
      <c r="H51" s="277"/>
      <c r="I51" s="277"/>
      <c r="J51" s="284"/>
      <c r="K51" s="284"/>
      <c r="L51" s="284"/>
      <c r="M51" s="284"/>
      <c r="N51" s="284"/>
      <c r="O51" s="191"/>
      <c r="P51" s="191"/>
      <c r="Q51" s="191"/>
      <c r="R51" s="191"/>
      <c r="S51" s="191"/>
      <c r="T51" s="191"/>
      <c r="U51" s="191"/>
      <c r="V51" s="191"/>
      <c r="W51" s="191"/>
      <c r="X51" s="191"/>
      <c r="Y51" s="191"/>
      <c r="Z51" s="191"/>
      <c r="AA51" s="191"/>
      <c r="AB51" s="191"/>
      <c r="AC51" s="191"/>
      <c r="AD51" s="191"/>
      <c r="AE51" s="191"/>
      <c r="AI51" s="191"/>
    </row>
    <row r="52" spans="1:35" s="29" customFormat="1">
      <c r="A52" s="398"/>
      <c r="B52" s="398"/>
      <c r="C52" s="452"/>
      <c r="D52" s="968">
        <v>0</v>
      </c>
      <c r="E52" s="968">
        <v>0</v>
      </c>
      <c r="G52" s="277"/>
      <c r="H52" s="277" t="s">
        <v>1408</v>
      </c>
      <c r="I52" s="277"/>
      <c r="J52" s="284">
        <v>0</v>
      </c>
      <c r="K52" s="284"/>
      <c r="L52" s="284"/>
      <c r="M52" s="284"/>
      <c r="N52" s="284"/>
      <c r="O52" s="203"/>
      <c r="P52" s="203"/>
      <c r="Q52" s="203"/>
      <c r="R52" s="203"/>
      <c r="S52" s="203"/>
      <c r="T52" s="203"/>
      <c r="U52" s="203"/>
      <c r="V52" s="203"/>
      <c r="W52" s="203"/>
      <c r="X52" s="203"/>
      <c r="Y52" s="203"/>
      <c r="Z52" s="203">
        <v>0</v>
      </c>
      <c r="AA52" s="203"/>
      <c r="AB52" s="203"/>
      <c r="AC52" s="203"/>
      <c r="AD52" s="203"/>
      <c r="AE52" s="203"/>
      <c r="AI52" s="203"/>
    </row>
    <row r="53" spans="1:35">
      <c r="D53" s="1122"/>
      <c r="E53" s="1122"/>
      <c r="G53" s="120"/>
      <c r="H53" s="120"/>
      <c r="J53" s="1122"/>
      <c r="K53" s="1122"/>
      <c r="L53" s="1122"/>
      <c r="M53" s="1122"/>
      <c r="N53" s="1122"/>
      <c r="O53" s="191"/>
      <c r="P53" s="191"/>
      <c r="Q53" s="191"/>
      <c r="R53" s="191"/>
      <c r="S53" s="191"/>
      <c r="T53" s="191"/>
      <c r="U53" s="191"/>
      <c r="V53" s="191"/>
      <c r="W53" s="191"/>
      <c r="X53" s="191"/>
      <c r="Y53" s="191"/>
      <c r="Z53" s="191"/>
      <c r="AA53" s="191"/>
      <c r="AB53" s="191"/>
      <c r="AC53" s="191"/>
      <c r="AD53" s="191"/>
      <c r="AE53" s="191"/>
      <c r="AI53" s="191"/>
    </row>
    <row r="54" spans="1:35">
      <c r="D54" s="284">
        <v>1893.7325939061259</v>
      </c>
      <c r="E54" s="968">
        <v>0</v>
      </c>
      <c r="G54" s="277" t="s">
        <v>1499</v>
      </c>
      <c r="H54" s="277"/>
      <c r="I54" s="277"/>
      <c r="J54" s="284">
        <v>1893.7325939061257</v>
      </c>
      <c r="K54" s="284"/>
      <c r="L54" s="284">
        <v>69.934154579999998</v>
      </c>
      <c r="M54" s="284">
        <v>0</v>
      </c>
      <c r="N54" s="284">
        <v>966.28406366829392</v>
      </c>
      <c r="O54" s="284">
        <v>0</v>
      </c>
      <c r="P54" s="284">
        <v>0</v>
      </c>
      <c r="Q54" s="284">
        <v>0</v>
      </c>
      <c r="R54" s="284">
        <v>147.30925899518243</v>
      </c>
      <c r="S54" s="284"/>
      <c r="T54" s="284">
        <v>303.12652718435737</v>
      </c>
      <c r="U54" s="284">
        <v>0</v>
      </c>
      <c r="V54" s="284">
        <v>-0.4</v>
      </c>
      <c r="W54" s="284">
        <v>23.322213759999997</v>
      </c>
      <c r="X54" s="284"/>
      <c r="Y54" s="284">
        <v>-2</v>
      </c>
      <c r="Z54" s="284">
        <v>4.4175695304537044</v>
      </c>
      <c r="AA54" s="284">
        <v>0</v>
      </c>
      <c r="AB54" s="284">
        <v>0.84072822811385994</v>
      </c>
      <c r="AC54" s="284"/>
      <c r="AD54" s="284">
        <v>320</v>
      </c>
      <c r="AE54" s="284">
        <v>60.879153712353634</v>
      </c>
      <c r="AG54" s="284">
        <v>0</v>
      </c>
      <c r="AH54" s="284">
        <v>1.7302888655289193E-2</v>
      </c>
      <c r="AI54" s="284">
        <v>1.6213587158300942E-3</v>
      </c>
    </row>
    <row r="55" spans="1:35">
      <c r="D55" s="284"/>
      <c r="E55" s="284"/>
      <c r="G55" s="277"/>
      <c r="H55" s="277"/>
      <c r="I55" s="277"/>
      <c r="J55" s="284"/>
      <c r="K55" s="284"/>
      <c r="L55" s="191"/>
      <c r="M55" s="191"/>
      <c r="N55" s="191"/>
      <c r="O55" s="191"/>
      <c r="P55" s="191"/>
      <c r="Q55" s="191"/>
      <c r="R55" s="191"/>
      <c r="S55" s="191"/>
      <c r="T55" s="191"/>
      <c r="U55" s="191"/>
      <c r="V55" s="191"/>
      <c r="W55" s="191"/>
      <c r="X55" s="191"/>
      <c r="Y55" s="191"/>
      <c r="Z55" s="191"/>
      <c r="AA55" s="191"/>
      <c r="AB55" s="191"/>
      <c r="AC55" s="191"/>
      <c r="AD55" s="191"/>
      <c r="AE55" s="191"/>
      <c r="AI55" s="191"/>
    </row>
    <row r="56" spans="1:35">
      <c r="D56" s="1122"/>
      <c r="E56" s="1122"/>
      <c r="G56" s="277" t="s">
        <v>1500</v>
      </c>
      <c r="H56" s="120"/>
      <c r="J56" s="1122"/>
      <c r="K56" s="1122"/>
      <c r="L56" s="191"/>
      <c r="M56" s="191"/>
      <c r="N56" s="191"/>
      <c r="O56" s="191"/>
      <c r="P56" s="191"/>
      <c r="Q56" s="191"/>
      <c r="R56" s="191"/>
      <c r="S56" s="191"/>
      <c r="T56" s="191"/>
      <c r="U56" s="191"/>
      <c r="V56" s="191"/>
      <c r="W56" s="191"/>
      <c r="X56" s="191"/>
      <c r="Y56" s="191"/>
      <c r="Z56" s="191"/>
      <c r="AA56" s="191"/>
      <c r="AB56" s="191"/>
      <c r="AC56" s="191"/>
      <c r="AD56" s="191"/>
      <c r="AE56" s="191"/>
      <c r="AI56" s="191"/>
    </row>
    <row r="57" spans="1:35">
      <c r="D57" s="1122"/>
      <c r="E57" s="1122"/>
      <c r="G57" s="120"/>
      <c r="H57" s="277" t="s">
        <v>1501</v>
      </c>
      <c r="I57" s="277"/>
      <c r="J57" s="1122"/>
      <c r="K57" s="1122"/>
      <c r="L57" s="191"/>
      <c r="M57" s="191"/>
      <c r="N57" s="191"/>
      <c r="O57" s="191"/>
      <c r="P57" s="191"/>
      <c r="Q57" s="191"/>
      <c r="R57" s="191"/>
      <c r="S57" s="191"/>
      <c r="T57" s="191"/>
      <c r="U57" s="191"/>
      <c r="V57" s="191"/>
      <c r="W57" s="191"/>
      <c r="X57" s="191"/>
      <c r="Y57" s="191"/>
      <c r="Z57" s="191"/>
      <c r="AA57" s="191"/>
      <c r="AB57" s="191"/>
      <c r="AC57" s="191"/>
      <c r="AD57" s="191"/>
      <c r="AE57" s="191"/>
      <c r="AI57" s="191"/>
    </row>
    <row r="58" spans="1:35">
      <c r="D58" s="968">
        <v>92.221893295314175</v>
      </c>
      <c r="E58" s="968">
        <v>0</v>
      </c>
      <c r="G58" s="120"/>
      <c r="H58" s="120"/>
      <c r="I58" s="120" t="s">
        <v>1502</v>
      </c>
      <c r="J58" s="1116">
        <v>92.221893295314175</v>
      </c>
      <c r="K58" s="1116"/>
      <c r="L58" s="191"/>
      <c r="M58" s="191"/>
      <c r="N58" s="191"/>
      <c r="O58" s="191"/>
      <c r="P58" s="191"/>
      <c r="Q58" s="191"/>
      <c r="R58" s="191">
        <v>68.899679535314178</v>
      </c>
      <c r="S58" s="191"/>
      <c r="T58" s="191"/>
      <c r="U58" s="191"/>
      <c r="V58" s="191"/>
      <c r="W58" s="191">
        <v>23.322213759999997</v>
      </c>
      <c r="X58" s="191"/>
      <c r="Y58" s="191"/>
      <c r="Z58" s="191"/>
      <c r="AA58" s="191"/>
      <c r="AB58" s="191"/>
      <c r="AC58" s="191"/>
      <c r="AD58" s="191"/>
      <c r="AE58" s="191"/>
      <c r="AI58" s="191"/>
    </row>
    <row r="59" spans="1:35">
      <c r="D59" s="968">
        <v>0</v>
      </c>
      <c r="E59" s="968">
        <v>0</v>
      </c>
      <c r="G59" s="120"/>
      <c r="H59" s="120"/>
      <c r="I59" s="120" t="s">
        <v>699</v>
      </c>
      <c r="J59" s="1116">
        <v>0</v>
      </c>
      <c r="K59" s="1116"/>
      <c r="L59" s="191"/>
      <c r="M59" s="191"/>
      <c r="N59" s="191"/>
      <c r="O59" s="191"/>
      <c r="P59" s="191"/>
      <c r="Q59" s="191"/>
      <c r="R59" s="191">
        <v>0</v>
      </c>
      <c r="S59" s="191"/>
      <c r="T59" s="191"/>
      <c r="U59" s="191"/>
      <c r="V59" s="191"/>
      <c r="W59" s="191"/>
      <c r="X59" s="191"/>
      <c r="Y59" s="191"/>
      <c r="Z59" s="191"/>
      <c r="AA59" s="191"/>
      <c r="AB59" s="191"/>
      <c r="AC59" s="191"/>
      <c r="AD59" s="191"/>
      <c r="AE59" s="191"/>
      <c r="AI59" s="191"/>
    </row>
    <row r="60" spans="1:35">
      <c r="D60" s="968">
        <v>24.390518519643685</v>
      </c>
      <c r="E60" s="968">
        <v>0</v>
      </c>
      <c r="G60" s="120"/>
      <c r="H60" s="120"/>
      <c r="I60" s="454" t="s">
        <v>182</v>
      </c>
      <c r="J60" s="1116">
        <v>24.390518519643685</v>
      </c>
      <c r="K60" s="1116"/>
      <c r="L60" s="191">
        <v>2.3574438857181965</v>
      </c>
      <c r="M60" s="191"/>
      <c r="N60" s="191">
        <v>3.6079593287785947</v>
      </c>
      <c r="O60" s="191">
        <v>1.2666453118899721E-2</v>
      </c>
      <c r="P60" s="191">
        <v>0.50503350066889452</v>
      </c>
      <c r="Q60" s="191">
        <v>0.50503350066889452</v>
      </c>
      <c r="R60" s="191">
        <v>1.4989394299852847</v>
      </c>
      <c r="S60" s="191"/>
      <c r="T60" s="191">
        <v>4.0746102833966313</v>
      </c>
      <c r="U60" s="191">
        <v>2.0335794247818142</v>
      </c>
      <c r="V60" s="191">
        <v>3.5203935902316007E-3</v>
      </c>
      <c r="W60" s="191">
        <v>4.8483216064213776E-2</v>
      </c>
      <c r="X60" s="191"/>
      <c r="Y60" s="191">
        <v>4.0058664720077726</v>
      </c>
      <c r="Z60" s="191">
        <v>3.489538157540836</v>
      </c>
      <c r="AA60" s="191">
        <v>0</v>
      </c>
      <c r="AB60" s="191">
        <v>0.66778543314526229</v>
      </c>
      <c r="AC60" s="191"/>
      <c r="AD60" s="234">
        <v>0.68198108045340333</v>
      </c>
      <c r="AE60" s="234">
        <v>0.87915371235363182</v>
      </c>
      <c r="AG60" s="234">
        <v>0</v>
      </c>
      <c r="AH60" s="234">
        <v>1.7302888655289193E-2</v>
      </c>
      <c r="AI60" s="234">
        <v>1.6213587158300942E-3</v>
      </c>
    </row>
    <row r="61" spans="1:35">
      <c r="D61" s="968">
        <v>17.345626433942424</v>
      </c>
      <c r="E61" s="968">
        <v>0</v>
      </c>
      <c r="G61" s="120"/>
      <c r="H61" s="120"/>
      <c r="I61" s="120" t="s">
        <v>1187</v>
      </c>
      <c r="J61" s="1116">
        <v>17.345626433942424</v>
      </c>
      <c r="K61" s="1116"/>
      <c r="L61" s="191"/>
      <c r="M61" s="191">
        <v>17.345626433942424</v>
      </c>
      <c r="N61" s="191"/>
      <c r="O61" s="191"/>
      <c r="P61" s="191"/>
      <c r="Q61" s="191"/>
      <c r="R61" s="191"/>
      <c r="S61" s="191"/>
      <c r="T61" s="191"/>
      <c r="U61" s="191"/>
      <c r="V61" s="191"/>
      <c r="W61" s="191"/>
      <c r="X61" s="191"/>
      <c r="Y61" s="191"/>
      <c r="Z61" s="191"/>
      <c r="AA61" s="191"/>
      <c r="AB61" s="191"/>
      <c r="AC61" s="191"/>
      <c r="AD61" s="191"/>
      <c r="AE61" s="191"/>
      <c r="AI61" s="191"/>
    </row>
    <row r="62" spans="1:35">
      <c r="D62" s="968">
        <v>4.0785487128567562E-8</v>
      </c>
      <c r="E62" s="968">
        <v>0</v>
      </c>
      <c r="G62" s="120"/>
      <c r="H62" s="120"/>
      <c r="I62" s="120" t="s">
        <v>687</v>
      </c>
      <c r="J62" s="1116">
        <v>4.0785487128567562E-8</v>
      </c>
      <c r="K62" s="1116"/>
      <c r="L62" s="191"/>
      <c r="M62" s="1118">
        <v>4.0785487128567562E-8</v>
      </c>
      <c r="N62" s="191"/>
      <c r="O62" s="191"/>
      <c r="P62" s="191"/>
      <c r="Q62" s="191"/>
      <c r="R62" s="191"/>
      <c r="S62" s="191"/>
      <c r="T62" s="191"/>
      <c r="U62" s="191"/>
      <c r="V62" s="191"/>
      <c r="W62" s="191"/>
      <c r="X62" s="191"/>
      <c r="Y62" s="191"/>
      <c r="Z62" s="191"/>
      <c r="AA62" s="191"/>
      <c r="AB62" s="191"/>
      <c r="AC62" s="191"/>
      <c r="AD62" s="191"/>
      <c r="AE62" s="191"/>
      <c r="AI62" s="191"/>
    </row>
    <row r="63" spans="1:35">
      <c r="D63" s="968">
        <v>1.4833239982208999</v>
      </c>
      <c r="E63" s="968">
        <v>0</v>
      </c>
      <c r="G63" s="120"/>
      <c r="H63" s="120"/>
      <c r="I63" s="120" t="s">
        <v>1503</v>
      </c>
      <c r="J63" s="1116">
        <v>1.4833239982208999</v>
      </c>
      <c r="K63" s="1116"/>
      <c r="L63" s="191"/>
      <c r="M63" s="1118">
        <v>1.4833239982208999</v>
      </c>
      <c r="N63" s="191"/>
      <c r="O63" s="191"/>
      <c r="P63" s="191"/>
      <c r="Q63" s="191"/>
      <c r="R63" s="191"/>
      <c r="S63" s="191"/>
      <c r="T63" s="191"/>
      <c r="U63" s="191"/>
      <c r="V63" s="191"/>
      <c r="W63" s="191"/>
      <c r="X63" s="191"/>
      <c r="Y63" s="191"/>
      <c r="Z63" s="191"/>
      <c r="AA63" s="191"/>
      <c r="AB63" s="191"/>
      <c r="AC63" s="191"/>
      <c r="AD63" s="191"/>
      <c r="AE63" s="191"/>
      <c r="AI63" s="191"/>
    </row>
    <row r="64" spans="1:35">
      <c r="D64" s="968">
        <v>149</v>
      </c>
      <c r="E64" s="968">
        <v>0</v>
      </c>
      <c r="G64" s="120"/>
      <c r="H64" s="120"/>
      <c r="I64" s="120" t="s">
        <v>1504</v>
      </c>
      <c r="J64" s="1116">
        <v>149</v>
      </c>
      <c r="K64" s="1116"/>
      <c r="L64" s="191"/>
      <c r="M64" s="191">
        <v>149</v>
      </c>
      <c r="N64" s="191"/>
      <c r="O64" s="191"/>
      <c r="P64" s="191"/>
      <c r="Q64" s="191"/>
      <c r="R64" s="191"/>
      <c r="S64" s="191"/>
      <c r="T64" s="191"/>
      <c r="U64" s="191"/>
      <c r="V64" s="191"/>
      <c r="W64" s="191"/>
      <c r="X64" s="191"/>
      <c r="Y64" s="191"/>
      <c r="Z64" s="191"/>
      <c r="AA64" s="191"/>
      <c r="AB64" s="191"/>
      <c r="AC64" s="191"/>
      <c r="AD64" s="191"/>
      <c r="AE64" s="191"/>
      <c r="AI64" s="191"/>
    </row>
    <row r="65" spans="4:35">
      <c r="D65" s="968">
        <v>38.77944999999999</v>
      </c>
      <c r="E65" s="968">
        <v>0</v>
      </c>
      <c r="G65" s="120"/>
      <c r="H65" s="120"/>
      <c r="I65" s="120" t="s">
        <v>956</v>
      </c>
      <c r="J65" s="1116">
        <v>38.77944999999999</v>
      </c>
      <c r="K65" s="1116"/>
      <c r="L65" s="191"/>
      <c r="M65" s="191">
        <v>38.77944999999999</v>
      </c>
      <c r="N65" s="191"/>
      <c r="O65" s="191"/>
      <c r="P65" s="191"/>
      <c r="Q65" s="191"/>
      <c r="R65" s="191"/>
      <c r="S65" s="191"/>
      <c r="T65" s="191"/>
      <c r="U65" s="191"/>
      <c r="V65" s="191"/>
      <c r="W65" s="191"/>
      <c r="X65" s="191"/>
      <c r="Y65" s="191"/>
      <c r="Z65" s="191"/>
      <c r="AA65" s="191"/>
      <c r="AB65" s="191"/>
      <c r="AC65" s="191"/>
      <c r="AD65" s="191"/>
      <c r="AE65" s="191"/>
      <c r="AI65" s="191"/>
    </row>
    <row r="66" spans="4:35">
      <c r="D66" s="968">
        <v>0</v>
      </c>
      <c r="E66" s="968">
        <v>0</v>
      </c>
      <c r="G66" s="120"/>
      <c r="H66" s="120"/>
      <c r="I66" s="120" t="s">
        <v>671</v>
      </c>
      <c r="J66" s="1116">
        <v>0</v>
      </c>
      <c r="K66" s="1116"/>
      <c r="L66" s="191"/>
      <c r="M66" s="191">
        <v>0</v>
      </c>
      <c r="N66" s="191"/>
      <c r="O66" s="191"/>
      <c r="P66" s="191"/>
      <c r="Q66" s="191"/>
      <c r="R66" s="191"/>
      <c r="S66" s="191"/>
      <c r="T66" s="191"/>
      <c r="U66" s="191"/>
      <c r="V66" s="191"/>
      <c r="W66" s="191"/>
      <c r="X66" s="191"/>
      <c r="Y66" s="191"/>
      <c r="Z66" s="191"/>
      <c r="AA66" s="191"/>
      <c r="AB66" s="191"/>
      <c r="AC66" s="191"/>
      <c r="AD66" s="191"/>
      <c r="AE66" s="191"/>
      <c r="AI66" s="191"/>
    </row>
    <row r="67" spans="4:35">
      <c r="D67" s="968">
        <v>0</v>
      </c>
      <c r="E67" s="968">
        <v>0</v>
      </c>
      <c r="G67" s="120"/>
      <c r="H67" s="120"/>
      <c r="I67" s="120" t="s">
        <v>631</v>
      </c>
      <c r="J67" s="1116">
        <v>0</v>
      </c>
      <c r="K67" s="1116"/>
      <c r="L67" s="191"/>
      <c r="M67" s="191">
        <v>0</v>
      </c>
      <c r="N67" s="191"/>
      <c r="O67" s="191"/>
      <c r="P67" s="191"/>
      <c r="Q67" s="191"/>
      <c r="R67" s="191"/>
      <c r="S67" s="191"/>
      <c r="T67" s="191"/>
      <c r="U67" s="191"/>
      <c r="V67" s="191"/>
      <c r="W67" s="191"/>
      <c r="X67" s="191"/>
      <c r="Y67" s="191"/>
      <c r="Z67" s="191"/>
      <c r="AA67" s="191"/>
      <c r="AB67" s="191"/>
      <c r="AC67" s="191"/>
      <c r="AD67" s="191"/>
      <c r="AE67" s="191"/>
      <c r="AI67" s="191"/>
    </row>
    <row r="68" spans="4:35">
      <c r="D68" s="968">
        <v>307.44829327089764</v>
      </c>
      <c r="E68" s="968">
        <v>0</v>
      </c>
      <c r="G68" s="120"/>
      <c r="H68" s="120"/>
      <c r="I68" s="454" t="s">
        <v>1039</v>
      </c>
      <c r="J68" s="1116">
        <v>307.44829327089764</v>
      </c>
      <c r="K68" s="1116"/>
      <c r="L68" s="191"/>
      <c r="M68" s="191">
        <v>307.44829327089764</v>
      </c>
      <c r="N68" s="191"/>
      <c r="O68" s="191"/>
      <c r="P68" s="191"/>
      <c r="Q68" s="191"/>
      <c r="R68" s="191"/>
      <c r="S68" s="191"/>
      <c r="T68" s="191"/>
      <c r="U68" s="191"/>
      <c r="V68" s="191"/>
      <c r="W68" s="191"/>
      <c r="X68" s="191"/>
      <c r="Y68" s="191"/>
      <c r="Z68" s="191"/>
      <c r="AA68" s="1117"/>
      <c r="AB68" s="191"/>
      <c r="AC68" s="191"/>
      <c r="AD68" s="191"/>
      <c r="AE68" s="191"/>
      <c r="AI68" s="191"/>
    </row>
    <row r="69" spans="4:35">
      <c r="D69" s="968">
        <v>1001.7860557321503</v>
      </c>
      <c r="E69" s="968">
        <v>0</v>
      </c>
      <c r="G69" s="120"/>
      <c r="H69" s="120"/>
      <c r="I69" s="120" t="s">
        <v>1505</v>
      </c>
      <c r="J69" s="1116">
        <v>1001.7860557321503</v>
      </c>
      <c r="K69" s="1116"/>
      <c r="L69" s="191"/>
      <c r="M69" s="191">
        <v>1001.7860557321503</v>
      </c>
      <c r="N69" s="191"/>
      <c r="O69" s="191"/>
      <c r="P69" s="191"/>
      <c r="Q69" s="191"/>
      <c r="R69" s="191"/>
      <c r="S69" s="191"/>
      <c r="T69" s="191"/>
      <c r="U69" s="191"/>
      <c r="V69" s="191"/>
      <c r="W69" s="191"/>
      <c r="X69" s="191"/>
      <c r="Y69" s="191"/>
      <c r="Z69" s="191"/>
      <c r="AA69" s="191"/>
      <c r="AB69" s="191"/>
      <c r="AC69" s="191"/>
      <c r="AD69" s="191"/>
      <c r="AE69" s="191"/>
      <c r="AI69" s="191"/>
    </row>
    <row r="70" spans="4:35">
      <c r="D70" s="968">
        <v>6.0754326151714242</v>
      </c>
      <c r="E70" s="968"/>
      <c r="G70" s="120"/>
      <c r="H70" s="120"/>
      <c r="I70" s="120" t="s">
        <v>693</v>
      </c>
      <c r="J70" s="1116">
        <v>6.0754326151714242</v>
      </c>
      <c r="K70" s="1116"/>
      <c r="L70" s="191">
        <v>6.0754326151714242</v>
      </c>
      <c r="M70" s="191"/>
      <c r="N70" s="191"/>
      <c r="O70" s="191"/>
      <c r="P70" s="191"/>
      <c r="Q70" s="191"/>
      <c r="R70" s="191"/>
      <c r="S70" s="191"/>
      <c r="T70" s="191"/>
      <c r="U70" s="191"/>
      <c r="V70" s="191"/>
      <c r="W70" s="191"/>
      <c r="X70" s="191"/>
      <c r="Y70" s="191"/>
      <c r="Z70" s="191"/>
      <c r="AA70" s="191"/>
      <c r="AB70" s="191"/>
      <c r="AC70" s="191"/>
      <c r="AD70" s="191"/>
      <c r="AE70" s="191"/>
      <c r="AI70" s="191"/>
    </row>
    <row r="71" spans="4:35">
      <c r="D71" s="968">
        <v>5.202</v>
      </c>
      <c r="E71" s="968">
        <v>0</v>
      </c>
      <c r="G71" s="120"/>
      <c r="H71" s="120"/>
      <c r="I71" s="120" t="s">
        <v>691</v>
      </c>
      <c r="J71" s="1116">
        <v>5.202</v>
      </c>
      <c r="K71" s="1116"/>
      <c r="L71" s="191">
        <v>5.202</v>
      </c>
      <c r="M71" s="191"/>
      <c r="N71" s="191"/>
      <c r="O71" s="191"/>
      <c r="P71" s="191"/>
      <c r="Q71" s="191"/>
      <c r="R71" s="191"/>
      <c r="S71" s="191"/>
      <c r="T71" s="191"/>
      <c r="U71" s="191"/>
      <c r="V71" s="191"/>
      <c r="W71" s="191"/>
      <c r="X71" s="191"/>
      <c r="Y71" s="191"/>
      <c r="Z71" s="191"/>
      <c r="AA71" s="191"/>
      <c r="AB71" s="191"/>
      <c r="AC71" s="191"/>
      <c r="AD71" s="191"/>
      <c r="AE71" s="191"/>
      <c r="AI71" s="191"/>
    </row>
    <row r="72" spans="4:35">
      <c r="D72" s="968">
        <v>59.832000000000001</v>
      </c>
      <c r="E72" s="968">
        <v>0</v>
      </c>
      <c r="G72" s="120"/>
      <c r="H72" s="120"/>
      <c r="I72" s="454" t="s">
        <v>1353</v>
      </c>
      <c r="J72" s="1116">
        <v>59.832000000000001</v>
      </c>
      <c r="K72" s="1116"/>
      <c r="L72" s="191"/>
      <c r="M72" s="191"/>
      <c r="N72" s="191"/>
      <c r="O72" s="191"/>
      <c r="P72" s="191"/>
      <c r="Q72" s="191"/>
      <c r="R72" s="191"/>
      <c r="S72" s="191"/>
      <c r="T72" s="191"/>
      <c r="U72" s="234">
        <v>0</v>
      </c>
      <c r="V72" s="191"/>
      <c r="W72" s="191"/>
      <c r="X72" s="191"/>
      <c r="Y72" s="191"/>
      <c r="Z72" s="191"/>
      <c r="AA72" s="191"/>
      <c r="AB72" s="191"/>
      <c r="AC72" s="191"/>
      <c r="AD72" s="191"/>
      <c r="AE72" s="191">
        <v>59.832000000000001</v>
      </c>
      <c r="AI72" s="191"/>
    </row>
    <row r="73" spans="4:35">
      <c r="D73" s="968">
        <v>1703.564593906126</v>
      </c>
      <c r="E73" s="968">
        <v>0</v>
      </c>
      <c r="G73" s="120"/>
      <c r="H73" s="120"/>
      <c r="I73" s="277" t="s">
        <v>1506</v>
      </c>
      <c r="J73" s="284">
        <v>1703.564593906126</v>
      </c>
      <c r="K73" s="284"/>
      <c r="L73" s="284">
        <v>13.63487650088962</v>
      </c>
      <c r="M73" s="284">
        <v>1515.8427494759967</v>
      </c>
      <c r="N73" s="284">
        <v>3.6079593287785947</v>
      </c>
      <c r="O73" s="284">
        <v>1.2666453118899721E-2</v>
      </c>
      <c r="P73" s="284">
        <v>0.50503350066889452</v>
      </c>
      <c r="Q73" s="284">
        <v>0.50503350066889452</v>
      </c>
      <c r="R73" s="284">
        <v>70.398618965299463</v>
      </c>
      <c r="S73" s="284">
        <v>0</v>
      </c>
      <c r="T73" s="284">
        <v>4.0746102833966313</v>
      </c>
      <c r="U73" s="284">
        <v>2.0335794247818142</v>
      </c>
      <c r="V73" s="284">
        <v>3.5203935902316007E-3</v>
      </c>
      <c r="W73" s="284">
        <v>23.37069697606421</v>
      </c>
      <c r="X73" s="284">
        <v>0</v>
      </c>
      <c r="Y73" s="284">
        <v>4.0058664720077726</v>
      </c>
      <c r="Z73" s="284">
        <v>3.489538157540836</v>
      </c>
      <c r="AA73" s="284">
        <v>0</v>
      </c>
      <c r="AB73" s="284">
        <v>0.66778543314526229</v>
      </c>
      <c r="AC73" s="284">
        <v>0</v>
      </c>
      <c r="AD73" s="284">
        <v>0.68198108045340333</v>
      </c>
      <c r="AE73" s="284">
        <v>60.711153712353635</v>
      </c>
      <c r="AF73" s="284">
        <v>0</v>
      </c>
      <c r="AG73" s="284">
        <v>0</v>
      </c>
      <c r="AH73" s="284">
        <v>1.7302888655289193E-2</v>
      </c>
      <c r="AI73" s="284">
        <v>1.6213587158300942E-3</v>
      </c>
    </row>
    <row r="74" spans="4:35">
      <c r="D74" s="284"/>
      <c r="E74" s="284"/>
      <c r="G74" s="120"/>
      <c r="H74" s="277"/>
      <c r="I74" s="277"/>
      <c r="J74" s="284"/>
      <c r="K74" s="284"/>
      <c r="L74" s="191"/>
      <c r="M74" s="191"/>
      <c r="N74" s="191"/>
      <c r="O74" s="191"/>
      <c r="P74" s="191"/>
      <c r="Q74" s="191"/>
      <c r="R74" s="191"/>
      <c r="S74" s="191"/>
      <c r="T74" s="191"/>
      <c r="U74" s="191"/>
      <c r="V74" s="191"/>
      <c r="W74" s="191"/>
      <c r="X74" s="191"/>
      <c r="Y74" s="191"/>
      <c r="Z74" s="191"/>
      <c r="AA74" s="191"/>
      <c r="AB74" s="191"/>
      <c r="AC74" s="191"/>
      <c r="AD74" s="191"/>
      <c r="AE74" s="191"/>
      <c r="AI74" s="191"/>
    </row>
    <row r="75" spans="4:35">
      <c r="D75" s="284"/>
      <c r="E75" s="284"/>
      <c r="G75" s="120"/>
      <c r="H75" s="277" t="s">
        <v>1507</v>
      </c>
      <c r="I75" s="277"/>
      <c r="J75" s="284"/>
      <c r="K75" s="284"/>
      <c r="L75" s="191"/>
      <c r="M75" s="191"/>
      <c r="N75" s="191"/>
      <c r="O75" s="191"/>
      <c r="P75" s="191"/>
      <c r="Q75" s="191"/>
      <c r="R75" s="191"/>
      <c r="S75" s="191"/>
      <c r="T75" s="191"/>
      <c r="U75" s="191"/>
      <c r="V75" s="191"/>
      <c r="W75" s="191"/>
      <c r="X75" s="191"/>
      <c r="Y75" s="191"/>
      <c r="Z75" s="191"/>
      <c r="AA75" s="191"/>
      <c r="AB75" s="191"/>
      <c r="AC75" s="191"/>
      <c r="AD75" s="191"/>
      <c r="AE75" s="191"/>
      <c r="AI75" s="191"/>
    </row>
    <row r="76" spans="4:35">
      <c r="D76" s="968">
        <v>0</v>
      </c>
      <c r="E76" s="968">
        <v>0</v>
      </c>
      <c r="G76" s="120"/>
      <c r="H76" s="120"/>
      <c r="I76" s="120" t="s">
        <v>1508</v>
      </c>
      <c r="J76" s="1116">
        <v>0</v>
      </c>
      <c r="K76" s="1116"/>
      <c r="L76" s="191"/>
      <c r="M76" s="191"/>
      <c r="N76" s="191"/>
      <c r="O76" s="191"/>
      <c r="P76" s="191">
        <v>0</v>
      </c>
      <c r="Q76" s="191"/>
      <c r="R76" s="191"/>
      <c r="S76" s="191"/>
      <c r="T76" s="191"/>
      <c r="U76" s="191"/>
      <c r="V76" s="191"/>
      <c r="W76" s="191"/>
      <c r="X76" s="191"/>
      <c r="Y76" s="191"/>
      <c r="Z76" s="191"/>
      <c r="AA76" s="191"/>
      <c r="AB76" s="191"/>
      <c r="AC76" s="191"/>
      <c r="AD76" s="191"/>
      <c r="AI76" s="191"/>
    </row>
    <row r="77" spans="4:35">
      <c r="D77" s="968">
        <v>160</v>
      </c>
      <c r="E77" s="968">
        <v>0</v>
      </c>
      <c r="G77" s="120"/>
      <c r="H77" s="120"/>
      <c r="I77" s="120" t="s">
        <v>1509</v>
      </c>
      <c r="J77" s="1116">
        <v>160</v>
      </c>
      <c r="K77" s="1116"/>
      <c r="L77" s="191"/>
      <c r="M77" s="191"/>
      <c r="N77" s="191"/>
      <c r="O77" s="191"/>
      <c r="P77" s="191"/>
      <c r="Q77" s="191"/>
      <c r="R77" s="191"/>
      <c r="S77" s="191"/>
      <c r="T77" s="191"/>
      <c r="U77" s="191"/>
      <c r="V77" s="191"/>
      <c r="W77" s="191"/>
      <c r="X77" s="191"/>
      <c r="Y77" s="191"/>
      <c r="Z77" s="191"/>
      <c r="AA77" s="191"/>
      <c r="AB77" s="191"/>
      <c r="AC77" s="191"/>
      <c r="AD77" s="191">
        <v>160</v>
      </c>
      <c r="AE77" s="191"/>
      <c r="AI77" s="191"/>
    </row>
    <row r="78" spans="4:35">
      <c r="D78" s="968"/>
      <c r="E78" s="968"/>
      <c r="G78" s="120"/>
      <c r="H78" s="120"/>
      <c r="I78" s="120" t="s">
        <v>1510</v>
      </c>
      <c r="J78" s="1116">
        <v>30</v>
      </c>
      <c r="K78" s="1116"/>
      <c r="L78" s="191">
        <v>30</v>
      </c>
      <c r="M78" s="191"/>
      <c r="N78" s="191"/>
      <c r="O78" s="191"/>
      <c r="P78" s="191"/>
      <c r="Q78" s="191"/>
      <c r="R78" s="191"/>
      <c r="S78" s="191"/>
      <c r="T78" s="191"/>
      <c r="U78" s="191"/>
      <c r="V78" s="191"/>
      <c r="W78" s="191"/>
      <c r="X78" s="191"/>
      <c r="Y78" s="191"/>
      <c r="Z78" s="191"/>
      <c r="AA78" s="191"/>
      <c r="AB78" s="191"/>
      <c r="AC78" s="191"/>
      <c r="AD78" s="191"/>
      <c r="AE78" s="191"/>
      <c r="AI78" s="191"/>
    </row>
    <row r="79" spans="4:35">
      <c r="D79" s="968">
        <v>0.16799999999999926</v>
      </c>
      <c r="E79" s="968">
        <v>0</v>
      </c>
      <c r="G79" s="120"/>
      <c r="I79" s="454" t="s">
        <v>1228</v>
      </c>
      <c r="J79" s="1116">
        <v>0.16799999999999926</v>
      </c>
      <c r="K79" s="1116"/>
      <c r="L79" s="191"/>
      <c r="M79" s="191"/>
      <c r="N79" s="191"/>
      <c r="O79" s="191"/>
      <c r="P79" s="191"/>
      <c r="Q79" s="191"/>
      <c r="R79" s="191"/>
      <c r="S79" s="191"/>
      <c r="T79" s="191"/>
      <c r="U79" s="191"/>
      <c r="V79" s="191"/>
      <c r="W79" s="191"/>
      <c r="X79" s="191"/>
      <c r="Y79" s="191"/>
      <c r="Z79" s="191"/>
      <c r="AA79" s="191"/>
      <c r="AB79" s="191"/>
      <c r="AC79" s="191"/>
      <c r="AD79" s="191"/>
      <c r="AE79" s="234">
        <v>0.16799999999999926</v>
      </c>
      <c r="AI79" s="191"/>
    </row>
    <row r="80" spans="4:35">
      <c r="D80" s="968">
        <v>0</v>
      </c>
      <c r="E80" s="968">
        <v>0</v>
      </c>
      <c r="F80" s="1071"/>
      <c r="G80" s="120"/>
      <c r="I80" s="120" t="s">
        <v>759</v>
      </c>
      <c r="J80" s="1116">
        <v>0</v>
      </c>
      <c r="K80" s="1116"/>
      <c r="L80" s="191"/>
      <c r="M80" s="191"/>
      <c r="N80" s="191"/>
      <c r="O80" s="191"/>
      <c r="P80" s="191"/>
      <c r="Q80" s="191"/>
      <c r="R80" s="191"/>
      <c r="S80" s="191"/>
      <c r="T80" s="191"/>
      <c r="U80" s="191"/>
      <c r="V80" s="191"/>
      <c r="W80" s="191"/>
      <c r="X80" s="191"/>
      <c r="Y80" s="191"/>
      <c r="Z80" s="191"/>
      <c r="AA80" s="191"/>
      <c r="AB80" s="191">
        <v>0</v>
      </c>
      <c r="AC80" s="191"/>
      <c r="AD80" s="191"/>
      <c r="AE80" s="234"/>
      <c r="AI80" s="191"/>
    </row>
    <row r="81" spans="1:35">
      <c r="D81" s="968">
        <v>0</v>
      </c>
      <c r="E81" s="968">
        <v>0</v>
      </c>
      <c r="F81" s="1071"/>
      <c r="G81" s="120"/>
      <c r="I81" s="120" t="s">
        <v>759</v>
      </c>
      <c r="J81" s="1116">
        <v>0</v>
      </c>
      <c r="K81" s="1116"/>
      <c r="L81" s="191"/>
      <c r="M81" s="191"/>
      <c r="N81" s="191"/>
      <c r="O81" s="191"/>
      <c r="P81" s="191"/>
      <c r="Q81" s="191"/>
      <c r="R81" s="191"/>
      <c r="S81" s="191"/>
      <c r="T81" s="191"/>
      <c r="U81" s="191"/>
      <c r="V81" s="191"/>
      <c r="W81" s="191"/>
      <c r="X81" s="191"/>
      <c r="Y81" s="191"/>
      <c r="Z81" s="191"/>
      <c r="AA81" s="191">
        <v>0</v>
      </c>
      <c r="AB81" s="191"/>
      <c r="AC81" s="191"/>
      <c r="AD81" s="191"/>
      <c r="AE81" s="234"/>
      <c r="AI81" s="191"/>
    </row>
    <row r="82" spans="1:35">
      <c r="D82" s="968">
        <v>0</v>
      </c>
      <c r="E82" s="968">
        <v>0</v>
      </c>
      <c r="G82" s="120"/>
      <c r="H82" s="120"/>
      <c r="I82" s="120" t="s">
        <v>1511</v>
      </c>
      <c r="J82" s="1116">
        <v>0</v>
      </c>
      <c r="K82" s="1116"/>
      <c r="L82" s="191"/>
      <c r="M82" s="191"/>
      <c r="N82" s="1116">
        <v>0</v>
      </c>
      <c r="O82" s="191"/>
      <c r="P82" s="191"/>
      <c r="Q82" s="1116">
        <v>0</v>
      </c>
      <c r="R82" s="1116">
        <v>0</v>
      </c>
      <c r="S82" s="191"/>
      <c r="T82" s="1116">
        <v>0</v>
      </c>
      <c r="U82" s="191"/>
      <c r="V82" s="1116">
        <v>0</v>
      </c>
      <c r="W82" s="191"/>
      <c r="X82" s="191"/>
      <c r="Y82" s="1116">
        <v>0</v>
      </c>
      <c r="Z82" s="191"/>
      <c r="AA82" s="191"/>
      <c r="AB82" s="191"/>
      <c r="AC82" s="191"/>
      <c r="AD82" s="191"/>
      <c r="AE82" s="191"/>
      <c r="AI82" s="191"/>
    </row>
    <row r="83" spans="1:35">
      <c r="D83" s="968">
        <v>0</v>
      </c>
      <c r="E83" s="968">
        <v>0</v>
      </c>
      <c r="G83" s="120"/>
      <c r="H83" s="120"/>
      <c r="I83" s="1123" t="s">
        <v>1512</v>
      </c>
      <c r="J83" s="1124">
        <v>0</v>
      </c>
      <c r="K83" s="1116"/>
      <c r="L83" s="191"/>
      <c r="M83" s="191"/>
      <c r="N83" s="1116"/>
      <c r="O83" s="191"/>
      <c r="P83" s="191"/>
      <c r="Q83" s="1116"/>
      <c r="R83" s="1116"/>
      <c r="S83" s="191"/>
      <c r="T83" s="1116"/>
      <c r="U83" s="1125">
        <v>0</v>
      </c>
      <c r="V83" s="1116"/>
      <c r="W83" s="191"/>
      <c r="X83" s="191"/>
      <c r="Y83" s="1116"/>
      <c r="Z83" s="191"/>
      <c r="AA83" s="191"/>
      <c r="AB83" s="191"/>
      <c r="AC83" s="191"/>
      <c r="AD83" s="191"/>
      <c r="AE83" s="191"/>
      <c r="AI83" s="191"/>
    </row>
    <row r="84" spans="1:35">
      <c r="D84" s="968">
        <v>2</v>
      </c>
      <c r="E84" s="968">
        <v>0</v>
      </c>
      <c r="G84" s="120"/>
      <c r="H84" s="1070" t="s">
        <v>1494</v>
      </c>
      <c r="I84" s="120" t="s">
        <v>1513</v>
      </c>
      <c r="J84" s="1120">
        <v>2</v>
      </c>
      <c r="K84" s="1116"/>
      <c r="L84" s="191"/>
      <c r="M84" s="191"/>
      <c r="N84" s="191"/>
      <c r="O84" s="191"/>
      <c r="P84" s="191"/>
      <c r="Q84" s="191"/>
      <c r="R84" s="191"/>
      <c r="S84" s="191"/>
      <c r="T84" s="191"/>
      <c r="U84" s="191"/>
      <c r="V84" s="191"/>
      <c r="W84" s="191"/>
      <c r="X84" s="191"/>
      <c r="Y84" s="191">
        <v>2</v>
      </c>
      <c r="Z84" s="191"/>
      <c r="AA84" s="191"/>
      <c r="AB84" s="191"/>
      <c r="AC84" s="191"/>
      <c r="AD84" s="191"/>
      <c r="AE84" s="191"/>
      <c r="AI84" s="191"/>
    </row>
    <row r="85" spans="1:35">
      <c r="D85" s="968">
        <v>-2</v>
      </c>
      <c r="E85" s="968">
        <v>0</v>
      </c>
      <c r="G85" s="120"/>
      <c r="H85" s="1070" t="s">
        <v>1494</v>
      </c>
      <c r="I85" s="120" t="s">
        <v>1514</v>
      </c>
      <c r="J85" s="1120">
        <v>-2</v>
      </c>
      <c r="K85" s="1116"/>
      <c r="L85" s="191"/>
      <c r="M85" s="191"/>
      <c r="N85" s="191"/>
      <c r="O85" s="191"/>
      <c r="P85" s="191"/>
      <c r="Q85" s="191"/>
      <c r="R85" s="191"/>
      <c r="S85" s="191"/>
      <c r="T85" s="191"/>
      <c r="U85" s="191"/>
      <c r="V85" s="191"/>
      <c r="W85" s="191"/>
      <c r="X85" s="191"/>
      <c r="Y85" s="191">
        <v>-2</v>
      </c>
      <c r="Z85" s="191"/>
      <c r="AA85" s="191"/>
      <c r="AB85" s="191"/>
      <c r="AC85" s="191"/>
      <c r="AD85" s="191"/>
      <c r="AE85" s="191"/>
      <c r="AI85" s="191"/>
    </row>
    <row r="86" spans="1:35">
      <c r="D86" s="968">
        <v>0</v>
      </c>
      <c r="E86" s="968">
        <v>0</v>
      </c>
      <c r="G86" s="120"/>
      <c r="H86" s="120"/>
      <c r="I86" s="120" t="s">
        <v>1515</v>
      </c>
      <c r="J86" s="1116">
        <v>0</v>
      </c>
      <c r="K86" s="1116"/>
      <c r="L86" s="191"/>
      <c r="M86" s="191"/>
      <c r="N86" s="191"/>
      <c r="O86" s="191"/>
      <c r="P86" s="191"/>
      <c r="Q86" s="191"/>
      <c r="R86" s="191"/>
      <c r="S86" s="191"/>
      <c r="T86" s="191"/>
      <c r="U86" s="191"/>
      <c r="V86" s="191"/>
      <c r="W86" s="191"/>
      <c r="X86" s="191"/>
      <c r="Y86" s="191"/>
      <c r="Z86" s="1116">
        <v>0</v>
      </c>
      <c r="AA86" s="1116">
        <v>0</v>
      </c>
      <c r="AB86" s="191"/>
      <c r="AC86" s="191"/>
      <c r="AD86" s="191"/>
      <c r="AE86" s="191"/>
      <c r="AI86" s="191"/>
    </row>
    <row r="87" spans="1:35">
      <c r="D87" s="968">
        <v>190.16800000000001</v>
      </c>
      <c r="E87" s="968">
        <v>0</v>
      </c>
      <c r="G87" s="120"/>
      <c r="H87" s="120"/>
      <c r="I87" s="277" t="s">
        <v>1516</v>
      </c>
      <c r="J87" s="284">
        <v>190.16800000000001</v>
      </c>
      <c r="K87" s="284"/>
      <c r="L87" s="284">
        <v>30</v>
      </c>
      <c r="M87" s="284">
        <v>0</v>
      </c>
      <c r="N87" s="284">
        <v>0</v>
      </c>
      <c r="O87" s="284">
        <v>0</v>
      </c>
      <c r="P87" s="284">
        <v>0</v>
      </c>
      <c r="Q87" s="284">
        <v>0</v>
      </c>
      <c r="R87" s="284">
        <v>0</v>
      </c>
      <c r="S87" s="284">
        <v>0</v>
      </c>
      <c r="T87" s="284">
        <v>0</v>
      </c>
      <c r="U87" s="284">
        <v>0</v>
      </c>
      <c r="V87" s="284">
        <v>0</v>
      </c>
      <c r="W87" s="284">
        <v>0</v>
      </c>
      <c r="X87" s="284">
        <v>0</v>
      </c>
      <c r="Y87" s="284">
        <v>0</v>
      </c>
      <c r="Z87" s="284">
        <v>0</v>
      </c>
      <c r="AA87" s="284">
        <v>0</v>
      </c>
      <c r="AB87" s="284">
        <v>0</v>
      </c>
      <c r="AC87" s="284">
        <v>0</v>
      </c>
      <c r="AD87" s="284">
        <v>160</v>
      </c>
      <c r="AE87" s="284">
        <v>0.16799999999999926</v>
      </c>
      <c r="AF87" s="284">
        <v>0</v>
      </c>
      <c r="AG87" s="284">
        <v>0</v>
      </c>
      <c r="AH87" s="284">
        <v>0</v>
      </c>
      <c r="AI87" s="284">
        <v>0</v>
      </c>
    </row>
    <row r="88" spans="1:35">
      <c r="D88" s="1122"/>
      <c r="E88" s="968"/>
      <c r="G88" s="120"/>
      <c r="H88" s="120"/>
      <c r="J88" s="1122"/>
      <c r="K88" s="1122"/>
      <c r="L88" s="1122"/>
      <c r="M88" s="1122"/>
      <c r="N88" s="1122"/>
      <c r="O88" s="191"/>
      <c r="P88" s="191"/>
      <c r="Q88" s="191"/>
      <c r="R88" s="191"/>
      <c r="S88" s="191"/>
      <c r="T88" s="191"/>
      <c r="U88" s="191"/>
      <c r="V88" s="191"/>
      <c r="W88" s="191"/>
      <c r="X88" s="191"/>
      <c r="Y88" s="191"/>
      <c r="Z88" s="191"/>
      <c r="AA88" s="191"/>
      <c r="AB88" s="191"/>
      <c r="AC88" s="191"/>
      <c r="AD88" s="191"/>
      <c r="AE88" s="191"/>
      <c r="AI88" s="191"/>
    </row>
    <row r="89" spans="1:35">
      <c r="D89" s="968">
        <v>1893.7325939061259</v>
      </c>
      <c r="E89" s="968">
        <v>0</v>
      </c>
      <c r="G89" s="277" t="s">
        <v>1517</v>
      </c>
      <c r="H89" s="277"/>
      <c r="I89" s="277"/>
      <c r="J89" s="284">
        <v>1893.7325939061261</v>
      </c>
      <c r="K89" s="284"/>
      <c r="L89" s="284">
        <v>43.634876500889618</v>
      </c>
      <c r="M89" s="284">
        <v>1515.8427494759967</v>
      </c>
      <c r="N89" s="284">
        <v>3.6079593287785947</v>
      </c>
      <c r="O89" s="284">
        <v>1.2666453118899721E-2</v>
      </c>
      <c r="P89" s="284">
        <v>0.50503350066889452</v>
      </c>
      <c r="Q89" s="284">
        <v>0.50503350066889452</v>
      </c>
      <c r="R89" s="284">
        <v>70.398618965299463</v>
      </c>
      <c r="S89" s="284"/>
      <c r="T89" s="284">
        <v>4.0746102833966313</v>
      </c>
      <c r="U89" s="284">
        <v>2.0335794247818142</v>
      </c>
      <c r="V89" s="284">
        <v>3.5203935902316007E-3</v>
      </c>
      <c r="W89" s="284">
        <v>23.37069697606421</v>
      </c>
      <c r="X89" s="284"/>
      <c r="Y89" s="284">
        <v>4.0058664720077726</v>
      </c>
      <c r="Z89" s="284">
        <v>3.489538157540836</v>
      </c>
      <c r="AA89" s="284">
        <v>0</v>
      </c>
      <c r="AB89" s="284">
        <v>0.66778543314526229</v>
      </c>
      <c r="AC89" s="284"/>
      <c r="AD89" s="284">
        <v>160.6819810804534</v>
      </c>
      <c r="AE89" s="284">
        <v>60.879153712353634</v>
      </c>
      <c r="AG89" s="284">
        <v>0</v>
      </c>
      <c r="AH89" s="284">
        <v>1.7302888655289193E-2</v>
      </c>
      <c r="AI89" s="284">
        <v>1.6213587158300942E-3</v>
      </c>
    </row>
    <row r="90" spans="1:35">
      <c r="D90" s="284"/>
      <c r="E90" s="968"/>
      <c r="G90" s="277"/>
      <c r="H90" s="277"/>
      <c r="I90" s="277"/>
      <c r="J90" s="284"/>
      <c r="K90" s="284"/>
      <c r="L90" s="284"/>
      <c r="M90" s="284"/>
      <c r="N90" s="284"/>
      <c r="O90" s="284"/>
      <c r="P90" s="284"/>
      <c r="Q90" s="284"/>
      <c r="R90" s="284"/>
      <c r="S90" s="284"/>
      <c r="T90" s="284"/>
      <c r="U90" s="284"/>
      <c r="V90" s="284"/>
      <c r="W90" s="284"/>
      <c r="X90" s="284"/>
      <c r="Y90" s="284"/>
      <c r="Z90" s="284"/>
      <c r="AA90" s="284"/>
      <c r="AB90" s="284"/>
      <c r="AC90" s="284"/>
      <c r="AD90" s="284"/>
      <c r="AE90" s="284"/>
      <c r="AI90" s="284"/>
    </row>
    <row r="91" spans="1:35">
      <c r="B91" s="954">
        <v>0</v>
      </c>
      <c r="D91" s="968"/>
      <c r="E91" s="968"/>
      <c r="G91" s="277" t="s">
        <v>1252</v>
      </c>
      <c r="H91" s="277"/>
      <c r="I91" s="277"/>
      <c r="J91" s="968">
        <v>0</v>
      </c>
      <c r="K91" s="968"/>
      <c r="L91" s="191">
        <v>26.299278079110376</v>
      </c>
      <c r="M91" s="191">
        <v>-1515.8427494759967</v>
      </c>
      <c r="N91" s="191">
        <v>962.67610433951506</v>
      </c>
      <c r="O91" s="191">
        <v>-1.2666453118899721E-2</v>
      </c>
      <c r="P91" s="191">
        <v>-0.50503350066889452</v>
      </c>
      <c r="Q91" s="191">
        <v>-0.50503350066889452</v>
      </c>
      <c r="R91" s="191">
        <v>76.91064002988297</v>
      </c>
      <c r="S91" s="191"/>
      <c r="T91" s="191">
        <v>299.0519169009608</v>
      </c>
      <c r="U91" s="191">
        <v>-2.1951023740005642</v>
      </c>
      <c r="V91" s="191">
        <v>-3.5203935902316007E-3</v>
      </c>
      <c r="W91" s="191">
        <v>-0.44848321606421471</v>
      </c>
      <c r="X91" s="191"/>
      <c r="Y91" s="191">
        <v>-6.0058664720077726</v>
      </c>
      <c r="Z91" s="191">
        <v>0.92803137291284599</v>
      </c>
      <c r="AA91" s="234">
        <v>0</v>
      </c>
      <c r="AB91" s="191">
        <v>0.1729427949685976</v>
      </c>
      <c r="AC91" s="203"/>
      <c r="AD91" s="234">
        <v>159.3180189195466</v>
      </c>
      <c r="AE91" s="234">
        <v>0.16152294921874999</v>
      </c>
      <c r="AG91" s="5">
        <v>0</v>
      </c>
      <c r="AH91" s="5">
        <v>0</v>
      </c>
      <c r="AI91" s="234">
        <v>0</v>
      </c>
    </row>
    <row r="92" spans="1:35" s="29" customFormat="1">
      <c r="A92" s="398"/>
      <c r="B92" s="398"/>
      <c r="C92" s="452"/>
      <c r="D92" s="1114">
        <v>1342.9485214370113</v>
      </c>
      <c r="E92" s="1114">
        <v>0</v>
      </c>
      <c r="G92" s="29" t="s">
        <v>1518</v>
      </c>
      <c r="J92" s="1114">
        <v>1342.9485214370113</v>
      </c>
      <c r="K92" s="1114"/>
      <c r="L92" s="1126">
        <v>117.02483718978854</v>
      </c>
      <c r="M92" s="1126">
        <v>0</v>
      </c>
      <c r="N92" s="1126">
        <v>181.28286792476058</v>
      </c>
      <c r="O92" s="203">
        <v>0.62471710601575614</v>
      </c>
      <c r="P92" s="203">
        <v>24.909600000000001</v>
      </c>
      <c r="Q92" s="203">
        <v>24.909588201258085</v>
      </c>
      <c r="R92" s="203">
        <v>76.979409894871026</v>
      </c>
      <c r="S92" s="203"/>
      <c r="T92" s="203">
        <v>204.18545643263303</v>
      </c>
      <c r="U92" s="203">
        <v>108.2809951658549</v>
      </c>
      <c r="V92" s="203">
        <v>0.1737079678446195</v>
      </c>
      <c r="W92" s="203">
        <v>2.1800902596390173</v>
      </c>
      <c r="X92" s="203"/>
      <c r="Y92" s="203">
        <v>198.58400050601483</v>
      </c>
      <c r="Z92" s="203">
        <v>286.47783442513361</v>
      </c>
      <c r="AA92" s="203">
        <v>4.8624999999999998</v>
      </c>
      <c r="AB92" s="203">
        <v>33.572486330312941</v>
      </c>
      <c r="AC92" s="203"/>
      <c r="AD92" s="203">
        <v>33.546743172285915</v>
      </c>
      <c r="AE92" s="203">
        <v>44.395489194886821</v>
      </c>
      <c r="AG92" s="203">
        <v>0</v>
      </c>
      <c r="AH92" s="203">
        <v>0.87614724344250738</v>
      </c>
      <c r="AI92" s="203">
        <v>8.2050422269074649E-2</v>
      </c>
    </row>
    <row r="93" spans="1:35" s="29" customFormat="1">
      <c r="A93" s="398"/>
      <c r="B93" s="398"/>
      <c r="C93" s="452"/>
      <c r="D93" s="1114"/>
      <c r="E93" s="1114"/>
      <c r="J93" s="1114"/>
      <c r="K93" s="1114"/>
      <c r="L93" s="1126"/>
      <c r="M93" s="1126"/>
      <c r="N93" s="1126"/>
      <c r="O93" s="203"/>
      <c r="P93" s="203"/>
      <c r="Q93" s="203"/>
      <c r="R93" s="203"/>
      <c r="S93" s="203"/>
      <c r="T93" s="203"/>
      <c r="U93" s="203"/>
      <c r="V93" s="203"/>
      <c r="W93" s="203"/>
      <c r="X93" s="203"/>
      <c r="Y93" s="203"/>
      <c r="Z93" s="203"/>
      <c r="AA93" s="203"/>
      <c r="AB93" s="203"/>
      <c r="AC93" s="203"/>
      <c r="AD93" s="203"/>
      <c r="AE93" s="203"/>
      <c r="AI93" s="203"/>
    </row>
    <row r="94" spans="1:35" s="201" customFormat="1">
      <c r="A94" s="954"/>
      <c r="B94" s="954">
        <v>0</v>
      </c>
      <c r="D94" s="452"/>
      <c r="E94" s="452">
        <v>0</v>
      </c>
      <c r="F94" s="29"/>
      <c r="G94" s="452" t="s">
        <v>42</v>
      </c>
      <c r="H94" s="452"/>
      <c r="I94" s="452"/>
      <c r="J94" s="1114">
        <v>0</v>
      </c>
      <c r="K94" s="1114"/>
      <c r="L94" s="201">
        <v>0</v>
      </c>
      <c r="M94" s="201">
        <v>0</v>
      </c>
      <c r="N94" s="201">
        <v>0</v>
      </c>
      <c r="O94" s="201">
        <v>0</v>
      </c>
      <c r="P94" s="201">
        <v>0</v>
      </c>
      <c r="Q94" s="201">
        <v>0</v>
      </c>
      <c r="R94" s="201">
        <v>0</v>
      </c>
      <c r="S94" s="201">
        <v>0</v>
      </c>
      <c r="T94" s="201">
        <v>0</v>
      </c>
      <c r="U94" s="201">
        <v>0</v>
      </c>
      <c r="V94" s="201">
        <v>0</v>
      </c>
      <c r="W94" s="201">
        <v>0</v>
      </c>
      <c r="X94" s="201">
        <v>0</v>
      </c>
      <c r="Y94" s="201">
        <v>0</v>
      </c>
      <c r="Z94" s="201">
        <v>0</v>
      </c>
      <c r="AA94" s="201">
        <v>0</v>
      </c>
      <c r="AB94" s="201">
        <v>0</v>
      </c>
      <c r="AC94" s="201">
        <v>0</v>
      </c>
      <c r="AD94" s="201">
        <v>0</v>
      </c>
      <c r="AE94" s="201">
        <v>0</v>
      </c>
      <c r="AF94" s="201">
        <v>0</v>
      </c>
      <c r="AG94" s="201">
        <v>0</v>
      </c>
      <c r="AH94" s="201">
        <v>0</v>
      </c>
      <c r="AI94" s="201">
        <v>0</v>
      </c>
    </row>
    <row r="96" spans="1:35">
      <c r="J96" s="1082">
        <v>0</v>
      </c>
    </row>
    <row r="100" spans="1:35">
      <c r="D100" s="968">
        <v>16.600000000000001</v>
      </c>
      <c r="E100" s="968">
        <v>0</v>
      </c>
      <c r="I100" s="277" t="s">
        <v>1519</v>
      </c>
      <c r="J100" s="403">
        <v>16.600000000000001</v>
      </c>
      <c r="N100" s="1098">
        <v>6.6</v>
      </c>
      <c r="Q100" s="1098">
        <v>0</v>
      </c>
      <c r="R100" s="1098">
        <v>6</v>
      </c>
      <c r="T100" s="1098">
        <v>6.4</v>
      </c>
      <c r="V100" s="1098">
        <v>-0.4</v>
      </c>
      <c r="Y100" s="1098">
        <v>-2</v>
      </c>
    </row>
    <row r="101" spans="1:35">
      <c r="D101" s="968">
        <v>0</v>
      </c>
      <c r="E101" s="968">
        <v>0</v>
      </c>
      <c r="H101" s="29">
        <v>0</v>
      </c>
      <c r="I101" s="120" t="s">
        <v>1511</v>
      </c>
      <c r="J101" s="5">
        <v>0</v>
      </c>
      <c r="L101" s="5">
        <v>0</v>
      </c>
      <c r="M101" s="5">
        <v>0</v>
      </c>
      <c r="N101" s="5">
        <v>0</v>
      </c>
      <c r="O101" s="5">
        <v>0</v>
      </c>
      <c r="P101" s="5">
        <v>0</v>
      </c>
      <c r="Q101" s="5">
        <v>0</v>
      </c>
      <c r="R101" s="5">
        <v>0</v>
      </c>
      <c r="T101" s="5">
        <v>0</v>
      </c>
      <c r="U101" s="5">
        <v>0</v>
      </c>
      <c r="V101" s="5">
        <v>0</v>
      </c>
      <c r="W101" s="5">
        <v>0</v>
      </c>
      <c r="Y101" s="5">
        <v>0</v>
      </c>
      <c r="Z101" s="5">
        <v>0</v>
      </c>
      <c r="AA101" s="5">
        <v>0</v>
      </c>
      <c r="AB101" s="5">
        <v>0</v>
      </c>
      <c r="AC101" s="5">
        <v>0</v>
      </c>
      <c r="AD101" s="5">
        <v>0</v>
      </c>
      <c r="AE101" s="5">
        <v>0</v>
      </c>
      <c r="AG101" s="5">
        <v>0</v>
      </c>
      <c r="AH101" s="5">
        <v>0</v>
      </c>
      <c r="AI101" s="5">
        <v>0</v>
      </c>
    </row>
    <row r="102" spans="1:35">
      <c r="D102" s="968">
        <v>16.600000000000001</v>
      </c>
      <c r="E102" s="968">
        <v>0</v>
      </c>
      <c r="H102" s="5">
        <v>1</v>
      </c>
      <c r="I102" s="120" t="s">
        <v>37</v>
      </c>
      <c r="J102" s="5">
        <v>16.600000000000001</v>
      </c>
      <c r="L102" s="5">
        <v>0</v>
      </c>
      <c r="M102" s="5">
        <v>0</v>
      </c>
      <c r="N102" s="5">
        <v>6.6</v>
      </c>
      <c r="O102" s="5">
        <v>0</v>
      </c>
      <c r="P102" s="5">
        <v>0</v>
      </c>
      <c r="Q102" s="5">
        <v>0</v>
      </c>
      <c r="R102" s="5">
        <v>6</v>
      </c>
      <c r="T102" s="5">
        <v>6.4</v>
      </c>
      <c r="U102" s="5">
        <v>0</v>
      </c>
      <c r="V102" s="5">
        <v>-0.4</v>
      </c>
      <c r="W102" s="5">
        <v>0</v>
      </c>
      <c r="Y102" s="5">
        <v>-2</v>
      </c>
      <c r="Z102" s="5">
        <v>0</v>
      </c>
      <c r="AA102" s="5">
        <v>0</v>
      </c>
      <c r="AB102" s="5">
        <v>0</v>
      </c>
      <c r="AC102" s="5">
        <v>0</v>
      </c>
      <c r="AD102" s="5">
        <v>0</v>
      </c>
      <c r="AE102" s="5">
        <v>0</v>
      </c>
      <c r="AG102" s="5">
        <v>0</v>
      </c>
      <c r="AH102" s="5">
        <v>0</v>
      </c>
      <c r="AI102" s="5">
        <v>0</v>
      </c>
    </row>
    <row r="104" spans="1:35">
      <c r="D104" s="968">
        <v>4.4175695304537044</v>
      </c>
      <c r="E104" s="968"/>
      <c r="I104" s="29" t="s">
        <v>1520</v>
      </c>
      <c r="Z104" s="5">
        <v>4.4175695304537044</v>
      </c>
    </row>
    <row r="105" spans="1:35">
      <c r="D105" s="968">
        <v>0</v>
      </c>
      <c r="E105" s="968"/>
      <c r="H105" s="29">
        <v>0</v>
      </c>
      <c r="I105" s="5" t="s">
        <v>1521</v>
      </c>
      <c r="Z105" s="5">
        <v>0</v>
      </c>
    </row>
    <row r="106" spans="1:35">
      <c r="D106" s="968">
        <v>4.4175695304537044</v>
      </c>
      <c r="E106" s="968"/>
      <c r="G106" s="277"/>
      <c r="H106" s="29">
        <v>1</v>
      </c>
      <c r="I106" s="120" t="s">
        <v>1522</v>
      </c>
      <c r="K106" s="1126"/>
      <c r="U106" s="191"/>
      <c r="Z106" s="5">
        <v>4.4175695304537044</v>
      </c>
    </row>
    <row r="107" spans="1:35">
      <c r="D107" s="1126"/>
      <c r="E107" s="1126"/>
      <c r="G107" s="277"/>
      <c r="I107" s="277"/>
      <c r="J107" s="1126"/>
      <c r="K107" s="1126"/>
      <c r="U107" s="191"/>
    </row>
    <row r="108" spans="1:35">
      <c r="D108" s="1126"/>
      <c r="E108" s="1126"/>
      <c r="G108" s="277"/>
      <c r="I108" s="277"/>
      <c r="J108" s="1126"/>
      <c r="K108" s="1126"/>
      <c r="U108" s="191"/>
    </row>
    <row r="109" spans="1:35">
      <c r="C109" s="5"/>
      <c r="G109" s="5" t="s">
        <v>573</v>
      </c>
    </row>
    <row r="110" spans="1:35">
      <c r="B110" s="954">
        <v>0</v>
      </c>
      <c r="C110" s="5"/>
      <c r="G110" s="201"/>
      <c r="H110" s="201" t="s">
        <v>1523</v>
      </c>
      <c r="I110" s="454"/>
      <c r="J110" s="191">
        <v>0</v>
      </c>
    </row>
    <row r="111" spans="1:35" s="201" customFormat="1">
      <c r="A111" s="954"/>
      <c r="B111" s="954"/>
      <c r="D111" s="5"/>
      <c r="E111" s="5"/>
      <c r="F111" s="29"/>
      <c r="G111" s="5"/>
      <c r="H111" s="5"/>
      <c r="I111" s="120"/>
      <c r="J111" s="5"/>
      <c r="K111" s="5"/>
    </row>
    <row r="112" spans="1:35" s="201" customFormat="1">
      <c r="A112" s="954"/>
      <c r="B112" s="954"/>
      <c r="D112" s="5"/>
      <c r="E112" s="5"/>
      <c r="F112" s="29"/>
      <c r="G112" s="5" t="s">
        <v>1524</v>
      </c>
      <c r="H112" s="5"/>
      <c r="I112" s="120"/>
      <c r="J112" s="5"/>
      <c r="K112" s="5"/>
    </row>
    <row r="113" spans="1:11" s="201" customFormat="1">
      <c r="A113" s="954"/>
      <c r="B113" s="954"/>
      <c r="D113" s="5"/>
      <c r="E113" s="5"/>
      <c r="F113" s="29"/>
      <c r="G113" s="5"/>
      <c r="H113" s="5" t="s">
        <v>1197</v>
      </c>
      <c r="I113" s="120"/>
      <c r="J113" s="5">
        <v>2417569.5304536819</v>
      </c>
      <c r="K113" s="5"/>
    </row>
    <row r="114" spans="1:11" s="201" customFormat="1">
      <c r="A114" s="954"/>
      <c r="B114" s="954"/>
      <c r="D114" s="5"/>
      <c r="E114" s="5"/>
      <c r="F114" s="29"/>
      <c r="G114" s="5"/>
      <c r="H114" s="5"/>
      <c r="I114" s="120" t="s">
        <v>1495</v>
      </c>
      <c r="J114" s="1127">
        <v>0</v>
      </c>
      <c r="K114" s="1116"/>
    </row>
    <row r="115" spans="1:11" s="201" customFormat="1">
      <c r="A115" s="954"/>
      <c r="B115" s="954"/>
      <c r="D115" s="5"/>
      <c r="E115" s="5"/>
      <c r="F115" s="29"/>
      <c r="G115" s="5"/>
      <c r="H115" s="5"/>
      <c r="I115" s="120" t="s">
        <v>1513</v>
      </c>
      <c r="J115" s="1127">
        <v>2</v>
      </c>
      <c r="K115" s="1116"/>
    </row>
    <row r="116" spans="1:11" s="201" customFormat="1">
      <c r="A116" s="954"/>
      <c r="B116" s="954"/>
      <c r="D116" s="5"/>
      <c r="E116" s="5"/>
      <c r="F116" s="29"/>
      <c r="G116" s="5"/>
      <c r="H116" s="5" t="s">
        <v>1525</v>
      </c>
      <c r="I116" s="120"/>
      <c r="J116" s="201">
        <v>2417569.5304537117</v>
      </c>
      <c r="K116" s="5"/>
    </row>
    <row r="117" spans="1:11">
      <c r="B117" s="954">
        <v>0</v>
      </c>
      <c r="H117" s="5" t="s">
        <v>842</v>
      </c>
      <c r="J117" s="5">
        <v>0</v>
      </c>
    </row>
    <row r="119" spans="1:11">
      <c r="G119" s="5" t="s">
        <v>1477</v>
      </c>
    </row>
    <row r="120" spans="1:11">
      <c r="D120" s="477"/>
      <c r="E120" s="477"/>
      <c r="H120" s="5" t="s">
        <v>1526</v>
      </c>
      <c r="J120" s="477">
        <v>1637576218.1878333</v>
      </c>
      <c r="K120" s="477"/>
    </row>
    <row r="121" spans="1:11">
      <c r="H121" s="5" t="s">
        <v>16</v>
      </c>
      <c r="J121" s="5">
        <v>1637576218.1878333</v>
      </c>
    </row>
    <row r="122" spans="1:11">
      <c r="B122" s="954">
        <v>0</v>
      </c>
      <c r="H122" s="5" t="s">
        <v>842</v>
      </c>
      <c r="J122" s="5">
        <v>0</v>
      </c>
    </row>
    <row r="124" spans="1:11">
      <c r="G124" s="5" t="s">
        <v>606</v>
      </c>
    </row>
    <row r="125" spans="1:11">
      <c r="H125" s="5" t="s">
        <v>1501</v>
      </c>
      <c r="J125" s="5">
        <v>1643732593.906126</v>
      </c>
    </row>
    <row r="126" spans="1:11">
      <c r="H126" s="5" t="s">
        <v>1527</v>
      </c>
      <c r="J126" s="5">
        <v>1643732593.906126</v>
      </c>
    </row>
    <row r="127" spans="1:11">
      <c r="B127" s="954">
        <v>0</v>
      </c>
      <c r="H127" s="5" t="s">
        <v>842</v>
      </c>
      <c r="J127" s="5">
        <v>0</v>
      </c>
    </row>
    <row r="129" spans="2:11">
      <c r="G129" s="5" t="s">
        <v>1528</v>
      </c>
    </row>
    <row r="130" spans="2:11">
      <c r="H130" s="5" t="s">
        <v>1526</v>
      </c>
      <c r="J130" s="5">
        <v>1342948521.4370112</v>
      </c>
    </row>
    <row r="131" spans="2:11">
      <c r="H131" s="5" t="s">
        <v>1525</v>
      </c>
      <c r="J131" s="5">
        <v>1342948521.4370115</v>
      </c>
    </row>
    <row r="132" spans="2:11">
      <c r="B132" s="954">
        <v>0</v>
      </c>
      <c r="H132" s="5" t="s">
        <v>842</v>
      </c>
      <c r="J132" s="5">
        <v>0</v>
      </c>
    </row>
    <row r="135" spans="2:11">
      <c r="D135" s="120"/>
      <c r="E135" s="120"/>
      <c r="F135" s="277"/>
      <c r="G135" s="120"/>
      <c r="H135" s="120"/>
      <c r="J135" s="120"/>
      <c r="K135" s="120"/>
    </row>
    <row r="136" spans="2:11">
      <c r="F136" s="277"/>
      <c r="G136" s="120"/>
      <c r="H136" s="120"/>
    </row>
    <row r="137" spans="2:11">
      <c r="F137" s="277"/>
      <c r="G137" s="120"/>
      <c r="H137" s="120"/>
    </row>
    <row r="138" spans="2:11">
      <c r="F138" s="277"/>
      <c r="G138" s="120"/>
      <c r="H138" s="120"/>
    </row>
    <row r="139" spans="2:11">
      <c r="F139" s="277"/>
      <c r="G139" s="120"/>
      <c r="H139" s="120"/>
    </row>
    <row r="140" spans="2:11">
      <c r="F140" s="277"/>
      <c r="G140" s="120"/>
      <c r="H140" s="120"/>
    </row>
    <row r="210" spans="4:11">
      <c r="D210" s="120"/>
      <c r="E210" s="120"/>
      <c r="J210" s="120"/>
      <c r="K210" s="120"/>
    </row>
    <row r="211" spans="4:11">
      <c r="D211" s="120"/>
      <c r="E211" s="120"/>
      <c r="J211" s="120"/>
      <c r="K211" s="120"/>
    </row>
    <row r="212" spans="4:11">
      <c r="D212" s="120"/>
      <c r="E212" s="120"/>
      <c r="J212" s="120"/>
      <c r="K212" s="120"/>
    </row>
    <row r="213" spans="4:11">
      <c r="D213" s="120"/>
      <c r="E213" s="120"/>
      <c r="J213" s="120"/>
      <c r="K213" s="120"/>
    </row>
    <row r="214" spans="4:11">
      <c r="D214" s="120"/>
      <c r="E214" s="120"/>
      <c r="J214" s="120"/>
      <c r="K214" s="120"/>
    </row>
    <row r="215" spans="4:11">
      <c r="D215" s="120"/>
      <c r="E215" s="120"/>
      <c r="J215" s="120"/>
      <c r="K215" s="120"/>
    </row>
    <row r="216" spans="4:11">
      <c r="D216" s="120"/>
      <c r="E216" s="120"/>
      <c r="J216" s="120"/>
      <c r="K216" s="120"/>
    </row>
    <row r="345" spans="1:3">
      <c r="A345" s="1047"/>
      <c r="B345" s="1047"/>
      <c r="C345" s="454"/>
    </row>
    <row r="346" spans="1:3">
      <c r="A346" s="1047"/>
      <c r="B346" s="1047"/>
      <c r="C346" s="454"/>
    </row>
    <row r="347" spans="1:3">
      <c r="A347" s="1047"/>
      <c r="B347" s="1047"/>
      <c r="C347" s="454"/>
    </row>
    <row r="348" spans="1:3">
      <c r="A348" s="1047"/>
      <c r="B348" s="1047"/>
      <c r="C348" s="454"/>
    </row>
    <row r="349" spans="1:3">
      <c r="A349" s="1047"/>
    </row>
    <row r="350" spans="1:3">
      <c r="A350" s="1047"/>
      <c r="B350" s="1047"/>
      <c r="C350" s="454"/>
    </row>
    <row r="351" spans="1:3">
      <c r="A351" s="1047"/>
      <c r="B351" s="1047"/>
      <c r="C351" s="454"/>
    </row>
    <row r="367" spans="1:3">
      <c r="A367" s="1047"/>
      <c r="B367" s="1047"/>
      <c r="C367" s="454"/>
    </row>
    <row r="368" spans="1:3">
      <c r="A368" s="1047"/>
      <c r="B368" s="1047"/>
      <c r="C368" s="454"/>
    </row>
    <row r="369" spans="1:3">
      <c r="A369" s="1047"/>
      <c r="B369" s="1047"/>
      <c r="C369" s="454"/>
    </row>
    <row r="370" spans="1:3">
      <c r="A370" s="1047"/>
      <c r="B370" s="1047"/>
      <c r="C370" s="454"/>
    </row>
  </sheetData>
  <printOptions horizontalCentered="1" gridLines="1"/>
  <pageMargins left="0.2" right="0.2" top="1" bottom="0.5" header="0.2" footer="0.2"/>
  <pageSetup paperSize="17" scale="19" orientation="portrait" r:id="rId1"/>
  <headerFooter alignWithMargins="0">
    <oddFooter>&amp;F</oddFooter>
  </headerFooter>
</worksheet>
</file>

<file path=xl/worksheets/sheet32.xml><?xml version="1.0" encoding="utf-8"?>
<worksheet xmlns="http://schemas.openxmlformats.org/spreadsheetml/2006/main" xmlns:r="http://schemas.openxmlformats.org/officeDocument/2006/relationships">
  <sheetPr codeName="Sheet139">
    <pageSetUpPr fitToPage="1"/>
  </sheetPr>
  <dimension ref="A1:IU370"/>
  <sheetViews>
    <sheetView topLeftCell="H7" zoomScale="55" zoomScaleNormal="55" workbookViewId="0">
      <pane xSplit="5715" ySplit="1260" topLeftCell="U70" activePane="bottomRight"/>
      <selection activeCell="V77" sqref="V77"/>
      <selection pane="topRight" activeCell="U58" sqref="U58"/>
      <selection pane="bottomLeft" activeCell="H64" sqref="H64"/>
      <selection pane="bottomRight" activeCell="U96" sqref="U96"/>
    </sheetView>
  </sheetViews>
  <sheetFormatPr defaultColWidth="8.88671875" defaultRowHeight="15.75"/>
  <cols>
    <col min="1" max="2" width="7.88671875" style="954" customWidth="1"/>
    <col min="3" max="3" width="5.33203125" style="201" customWidth="1"/>
    <col min="4" max="5" width="14.33203125" style="5" customWidth="1"/>
    <col min="6" max="6" width="3.33203125" style="29" customWidth="1"/>
    <col min="7" max="7" width="2" style="5" customWidth="1"/>
    <col min="8" max="8" width="3.109375" style="5" customWidth="1"/>
    <col min="9" max="9" width="56.6640625" style="120" customWidth="1"/>
    <col min="10" max="10" width="14.33203125" style="5" bestFit="1" customWidth="1"/>
    <col min="11" max="11" width="2.33203125" style="5" customWidth="1"/>
    <col min="12" max="12" width="12.33203125" style="5" customWidth="1"/>
    <col min="13" max="13" width="16.33203125" style="5" bestFit="1" customWidth="1"/>
    <col min="14" max="14" width="10.88671875" style="5" customWidth="1"/>
    <col min="15" max="16" width="12.33203125" style="5" bestFit="1" customWidth="1"/>
    <col min="17" max="17" width="18.109375" style="5" bestFit="1" customWidth="1"/>
    <col min="18" max="18" width="20.33203125" style="5" bestFit="1" customWidth="1"/>
    <col min="19" max="19" width="3.33203125" style="5" customWidth="1"/>
    <col min="20" max="20" width="19" style="5" bestFit="1" customWidth="1"/>
    <col min="21" max="21" width="16.33203125" style="5" bestFit="1" customWidth="1"/>
    <col min="22" max="22" width="13.77734375" style="5" bestFit="1" customWidth="1"/>
    <col min="23" max="23" width="17.33203125" style="5" bestFit="1" customWidth="1"/>
    <col min="24" max="24" width="3" style="5" customWidth="1"/>
    <col min="25" max="25" width="16.88671875" style="5" bestFit="1" customWidth="1"/>
    <col min="26" max="26" width="23.109375" style="5" bestFit="1" customWidth="1"/>
    <col min="27" max="27" width="18.88671875" style="5" bestFit="1" customWidth="1"/>
    <col min="28" max="28" width="12.33203125" style="5" customWidth="1"/>
    <col min="29" max="29" width="2.33203125" style="5" customWidth="1"/>
    <col min="30" max="30" width="13.33203125" style="5" bestFit="1" customWidth="1"/>
    <col min="31" max="31" width="18.77734375" style="5" customWidth="1"/>
    <col min="32" max="32" width="2.6640625" style="5" customWidth="1"/>
    <col min="33" max="35" width="12.33203125" style="5" customWidth="1"/>
    <col min="36" max="16384" width="8.88671875" style="5"/>
  </cols>
  <sheetData>
    <row r="1" spans="1:255" ht="33.75" thickBot="1">
      <c r="A1" s="1011" t="s">
        <v>14</v>
      </c>
      <c r="B1" s="1012" t="s">
        <v>15</v>
      </c>
      <c r="C1" s="454"/>
      <c r="G1" s="932" t="s">
        <v>1417</v>
      </c>
    </row>
    <row r="3" spans="1:255">
      <c r="A3" s="954" t="s">
        <v>18</v>
      </c>
      <c r="I3" s="1103" t="s">
        <v>1418</v>
      </c>
      <c r="J3" s="1104">
        <v>2015</v>
      </c>
    </row>
    <row r="4" spans="1:255">
      <c r="A4" s="1017">
        <v>0</v>
      </c>
      <c r="B4" s="398" t="s">
        <v>20</v>
      </c>
      <c r="C4" s="452"/>
      <c r="I4" s="1105" t="s">
        <v>1219</v>
      </c>
      <c r="J4" s="1106">
        <v>1000000</v>
      </c>
      <c r="S4" s="28"/>
    </row>
    <row r="5" spans="1:255">
      <c r="A5" s="1019"/>
      <c r="B5" s="1019"/>
      <c r="C5" s="452"/>
      <c r="I5" s="1107" t="s">
        <v>1419</v>
      </c>
      <c r="J5" s="1108" t="s">
        <v>1420</v>
      </c>
    </row>
    <row r="6" spans="1:255">
      <c r="A6" s="1020" t="s">
        <v>596</v>
      </c>
      <c r="B6" s="1021"/>
      <c r="C6" s="454"/>
      <c r="G6" s="29"/>
      <c r="H6" s="29"/>
      <c r="I6" s="29"/>
      <c r="J6" s="29"/>
      <c r="K6" s="29"/>
      <c r="L6" s="29"/>
      <c r="M6" s="29"/>
      <c r="N6" s="29"/>
      <c r="O6" s="29"/>
      <c r="P6" s="29"/>
      <c r="Q6" s="29"/>
      <c r="R6" s="29"/>
      <c r="S6" s="29"/>
      <c r="T6" s="29"/>
      <c r="U6" s="29"/>
      <c r="V6" s="29"/>
      <c r="W6" s="29"/>
      <c r="X6" s="29"/>
      <c r="Y6" s="29"/>
      <c r="Z6" s="29"/>
      <c r="AA6" s="29"/>
      <c r="AB6" s="29"/>
      <c r="AC6" s="29"/>
      <c r="AD6" s="29"/>
      <c r="AI6" s="29"/>
    </row>
    <row r="7" spans="1:255">
      <c r="A7" s="1022"/>
      <c r="B7" s="1023"/>
      <c r="C7" s="454"/>
      <c r="D7" s="29"/>
      <c r="E7" s="29"/>
      <c r="G7" s="488" t="s">
        <v>1421</v>
      </c>
      <c r="H7" s="29"/>
      <c r="I7" s="29"/>
      <c r="J7" s="29"/>
      <c r="K7" s="29"/>
      <c r="L7" s="1109" t="s">
        <v>1422</v>
      </c>
      <c r="M7" s="1109"/>
      <c r="N7" s="1109"/>
      <c r="O7" s="1109"/>
      <c r="P7" s="1109"/>
      <c r="Q7" s="1109"/>
      <c r="R7" s="1109"/>
      <c r="S7" s="221"/>
      <c r="T7" s="1109" t="s">
        <v>1423</v>
      </c>
      <c r="U7" s="1109"/>
      <c r="V7" s="1109"/>
      <c r="W7" s="1109"/>
      <c r="X7" s="1110"/>
      <c r="Y7" s="1109" t="s">
        <v>1424</v>
      </c>
      <c r="Z7" s="1109"/>
      <c r="AA7" s="1109"/>
      <c r="AB7" s="1109"/>
      <c r="AC7" s="1110"/>
      <c r="AD7" s="1109" t="s">
        <v>1425</v>
      </c>
      <c r="AE7" s="1109"/>
      <c r="AG7" s="295"/>
      <c r="AH7" s="293" t="s">
        <v>1426</v>
      </c>
      <c r="AI7" s="295"/>
    </row>
    <row r="8" spans="1:255">
      <c r="A8" s="1024" t="s">
        <v>1427</v>
      </c>
      <c r="B8" s="1023">
        <v>0</v>
      </c>
      <c r="C8" s="454"/>
      <c r="D8" s="488"/>
      <c r="E8" s="488"/>
      <c r="G8" s="29" t="s">
        <v>1428</v>
      </c>
      <c r="H8" s="488"/>
      <c r="I8" s="488"/>
      <c r="J8" s="1111" t="s">
        <v>1429</v>
      </c>
      <c r="K8" s="1111"/>
      <c r="L8" s="169" t="s">
        <v>1430</v>
      </c>
      <c r="M8" s="169" t="s">
        <v>1431</v>
      </c>
      <c r="N8" s="169" t="s">
        <v>1432</v>
      </c>
      <c r="O8" s="169" t="s">
        <v>1433</v>
      </c>
      <c r="P8" s="169" t="s">
        <v>1434</v>
      </c>
      <c r="Q8" s="169" t="s">
        <v>1435</v>
      </c>
      <c r="R8" s="169" t="s">
        <v>1436</v>
      </c>
      <c r="S8" s="169"/>
      <c r="T8" s="169" t="s">
        <v>1437</v>
      </c>
      <c r="U8" s="169" t="s">
        <v>1438</v>
      </c>
      <c r="V8" s="169" t="s">
        <v>1439</v>
      </c>
      <c r="W8" s="169" t="s">
        <v>1440</v>
      </c>
      <c r="X8" s="169"/>
      <c r="Y8" s="169" t="s">
        <v>1441</v>
      </c>
      <c r="Z8" s="169" t="s">
        <v>1442</v>
      </c>
      <c r="AA8" s="169" t="s">
        <v>1443</v>
      </c>
      <c r="AB8" s="169"/>
      <c r="AC8" s="169"/>
      <c r="AD8" s="169" t="s">
        <v>541</v>
      </c>
      <c r="AE8" s="169" t="s">
        <v>606</v>
      </c>
      <c r="AF8" s="169"/>
      <c r="AG8" s="169" t="s">
        <v>1444</v>
      </c>
      <c r="AH8" s="169" t="s">
        <v>1445</v>
      </c>
      <c r="AI8" s="169" t="s">
        <v>1446</v>
      </c>
      <c r="AJ8" s="169"/>
      <c r="AK8" s="169"/>
      <c r="AL8" s="169"/>
      <c r="AM8" s="169"/>
      <c r="AN8" s="169"/>
      <c r="AO8" s="169"/>
      <c r="AP8" s="169"/>
      <c r="AQ8" s="169"/>
      <c r="AR8" s="169"/>
      <c r="AS8" s="169"/>
      <c r="AT8" s="169"/>
      <c r="AU8" s="169"/>
      <c r="AV8" s="169"/>
      <c r="AW8" s="169"/>
      <c r="AX8" s="169"/>
      <c r="AY8" s="169"/>
      <c r="AZ8" s="169"/>
      <c r="BA8" s="169"/>
      <c r="BB8" s="169"/>
      <c r="BC8" s="169"/>
      <c r="BD8" s="169"/>
      <c r="BE8" s="169"/>
      <c r="BF8" s="169"/>
      <c r="BG8" s="169"/>
      <c r="BH8" s="169"/>
      <c r="BI8" s="169"/>
      <c r="BJ8" s="169"/>
      <c r="BK8" s="169"/>
      <c r="BL8" s="169"/>
      <c r="BM8" s="169"/>
      <c r="BN8" s="169"/>
      <c r="BO8" s="169"/>
      <c r="BP8" s="169"/>
      <c r="BQ8" s="169"/>
      <c r="BR8" s="169"/>
      <c r="BS8" s="169"/>
      <c r="BT8" s="169"/>
      <c r="BU8" s="169"/>
      <c r="BV8" s="169"/>
      <c r="BW8" s="169"/>
      <c r="BX8" s="169"/>
      <c r="BY8" s="169"/>
      <c r="BZ8" s="169"/>
      <c r="CA8" s="169"/>
      <c r="CB8" s="169"/>
      <c r="CC8" s="169"/>
      <c r="CD8" s="169"/>
      <c r="CE8" s="169"/>
      <c r="CF8" s="169"/>
      <c r="CG8" s="169"/>
      <c r="CH8" s="169"/>
      <c r="CI8" s="169"/>
      <c r="CJ8" s="169"/>
      <c r="CK8" s="169"/>
      <c r="CL8" s="169"/>
      <c r="CM8" s="169"/>
      <c r="CN8" s="169"/>
      <c r="CO8" s="169"/>
      <c r="CP8" s="169"/>
      <c r="CQ8" s="169"/>
      <c r="CR8" s="169"/>
      <c r="CS8" s="169"/>
      <c r="CT8" s="169"/>
      <c r="CU8" s="169"/>
      <c r="CV8" s="169"/>
      <c r="CW8" s="169"/>
      <c r="CX8" s="169"/>
      <c r="CY8" s="169"/>
      <c r="CZ8" s="169"/>
      <c r="DA8" s="169"/>
      <c r="DB8" s="169"/>
      <c r="DC8" s="169"/>
      <c r="DD8" s="169"/>
      <c r="DE8" s="169"/>
      <c r="DF8" s="169"/>
      <c r="DG8" s="169"/>
      <c r="DH8" s="169"/>
      <c r="DI8" s="169"/>
      <c r="DJ8" s="169"/>
      <c r="DK8" s="169"/>
      <c r="DL8" s="169"/>
      <c r="DM8" s="169"/>
      <c r="DN8" s="169"/>
      <c r="DO8" s="169"/>
      <c r="DP8" s="169"/>
      <c r="DQ8" s="169"/>
      <c r="DR8" s="169"/>
      <c r="DS8" s="169"/>
      <c r="DT8" s="169"/>
      <c r="DU8" s="169"/>
      <c r="DV8" s="169"/>
      <c r="DW8" s="169"/>
      <c r="DX8" s="169"/>
      <c r="DY8" s="169"/>
      <c r="DZ8" s="169"/>
      <c r="EA8" s="169"/>
      <c r="EB8" s="169"/>
      <c r="EC8" s="169"/>
      <c r="ED8" s="169"/>
      <c r="EE8" s="169"/>
      <c r="EF8" s="169"/>
      <c r="EG8" s="169"/>
      <c r="EH8" s="169"/>
      <c r="EI8" s="169"/>
      <c r="EJ8" s="169"/>
      <c r="EK8" s="169"/>
      <c r="EL8" s="169"/>
      <c r="EM8" s="169"/>
      <c r="EN8" s="169"/>
      <c r="EO8" s="169"/>
      <c r="EP8" s="169"/>
      <c r="EQ8" s="169"/>
      <c r="ER8" s="169"/>
      <c r="ES8" s="169"/>
      <c r="ET8" s="169"/>
      <c r="EU8" s="169"/>
      <c r="EV8" s="169"/>
      <c r="EW8" s="169"/>
      <c r="EX8" s="169"/>
      <c r="EY8" s="169"/>
      <c r="EZ8" s="169"/>
      <c r="FA8" s="169"/>
      <c r="FB8" s="169"/>
      <c r="FC8" s="169"/>
      <c r="FD8" s="169"/>
      <c r="FE8" s="169"/>
      <c r="FF8" s="169"/>
      <c r="FG8" s="169"/>
      <c r="FH8" s="169"/>
      <c r="FI8" s="169"/>
      <c r="FJ8" s="169"/>
      <c r="FK8" s="169"/>
      <c r="FL8" s="169"/>
      <c r="FM8" s="169"/>
      <c r="FN8" s="169"/>
      <c r="FO8" s="169"/>
      <c r="FP8" s="169"/>
      <c r="FQ8" s="169"/>
      <c r="FR8" s="169"/>
      <c r="FS8" s="169"/>
      <c r="FT8" s="169"/>
      <c r="FU8" s="169"/>
      <c r="FV8" s="169"/>
      <c r="FW8" s="169"/>
    </row>
    <row r="9" spans="1:255">
      <c r="A9" s="1028" t="s">
        <v>1447</v>
      </c>
      <c r="B9" s="1027">
        <v>0</v>
      </c>
      <c r="C9" s="454"/>
      <c r="D9" s="488"/>
      <c r="E9" s="488"/>
      <c r="H9" s="488" t="s">
        <v>1448</v>
      </c>
      <c r="I9" s="488"/>
      <c r="J9" s="1111" t="s">
        <v>200</v>
      </c>
      <c r="K9" s="1111"/>
      <c r="L9" s="73" t="s">
        <v>307</v>
      </c>
      <c r="M9" s="169" t="s">
        <v>1449</v>
      </c>
      <c r="N9" s="73" t="s">
        <v>33</v>
      </c>
      <c r="O9" s="169" t="s">
        <v>1449</v>
      </c>
      <c r="P9" s="169" t="s">
        <v>1449</v>
      </c>
      <c r="Q9" s="169" t="s">
        <v>1450</v>
      </c>
      <c r="R9" s="169" t="s">
        <v>1451</v>
      </c>
      <c r="S9" s="169"/>
      <c r="T9" s="169" t="s">
        <v>1452</v>
      </c>
      <c r="U9" s="169" t="s">
        <v>606</v>
      </c>
      <c r="V9" s="1112" t="s">
        <v>1453</v>
      </c>
      <c r="W9" s="169" t="s">
        <v>1454</v>
      </c>
      <c r="X9" s="169"/>
      <c r="Y9" s="169" t="s">
        <v>606</v>
      </c>
      <c r="Z9" s="169" t="s">
        <v>1455</v>
      </c>
      <c r="AA9" s="169" t="s">
        <v>1456</v>
      </c>
      <c r="AB9" s="169" t="s">
        <v>1449</v>
      </c>
      <c r="AC9" s="169"/>
      <c r="AD9" s="169" t="s">
        <v>1457</v>
      </c>
      <c r="AE9" s="169" t="s">
        <v>1458</v>
      </c>
      <c r="AF9" s="169"/>
      <c r="AG9" s="169" t="s">
        <v>1459</v>
      </c>
      <c r="AH9" s="169" t="s">
        <v>1460</v>
      </c>
      <c r="AI9" s="169" t="s">
        <v>1461</v>
      </c>
      <c r="AJ9" s="169"/>
      <c r="AK9" s="169"/>
      <c r="AL9" s="169"/>
      <c r="AM9" s="169"/>
      <c r="AN9" s="169"/>
      <c r="AO9" s="169"/>
      <c r="AP9" s="169"/>
      <c r="AQ9" s="169"/>
      <c r="AR9" s="169"/>
      <c r="AS9" s="169"/>
      <c r="AT9" s="169"/>
      <c r="AU9" s="169"/>
      <c r="AV9" s="169"/>
      <c r="AW9" s="169"/>
      <c r="AX9" s="169"/>
      <c r="AY9" s="169"/>
      <c r="AZ9" s="169"/>
      <c r="BA9" s="169"/>
      <c r="BB9" s="169"/>
      <c r="BC9" s="169"/>
      <c r="BD9" s="169"/>
      <c r="BE9" s="169"/>
      <c r="BF9" s="169"/>
      <c r="BG9" s="169"/>
      <c r="BH9" s="169"/>
      <c r="BI9" s="169"/>
      <c r="BJ9" s="169"/>
      <c r="BK9" s="169"/>
      <c r="BL9" s="169"/>
      <c r="BM9" s="169"/>
      <c r="BN9" s="169"/>
      <c r="BO9" s="169"/>
      <c r="BP9" s="169"/>
      <c r="BQ9" s="169"/>
      <c r="BR9" s="169"/>
      <c r="BS9" s="169"/>
      <c r="BT9" s="169"/>
      <c r="BU9" s="169"/>
      <c r="BV9" s="169"/>
      <c r="BW9" s="169"/>
      <c r="BX9" s="169"/>
      <c r="BY9" s="169"/>
      <c r="BZ9" s="169"/>
      <c r="CA9" s="169"/>
      <c r="CB9" s="169"/>
      <c r="CC9" s="169"/>
      <c r="CD9" s="169"/>
      <c r="CE9" s="169"/>
      <c r="CF9" s="169"/>
      <c r="CG9" s="169"/>
      <c r="CH9" s="169"/>
      <c r="CI9" s="169"/>
      <c r="CJ9" s="169"/>
      <c r="CK9" s="169"/>
      <c r="CL9" s="169"/>
      <c r="CM9" s="169"/>
      <c r="CN9" s="169"/>
      <c r="CO9" s="169"/>
      <c r="CP9" s="169"/>
      <c r="CQ9" s="169"/>
      <c r="CR9" s="169"/>
      <c r="CS9" s="169"/>
      <c r="CT9" s="169"/>
      <c r="CU9" s="169"/>
      <c r="CV9" s="169"/>
      <c r="CW9" s="169"/>
      <c r="CX9" s="169"/>
      <c r="CY9" s="169"/>
      <c r="CZ9" s="169"/>
      <c r="DA9" s="169"/>
      <c r="DB9" s="169"/>
      <c r="DC9" s="169"/>
      <c r="DD9" s="169"/>
      <c r="DE9" s="169"/>
      <c r="DF9" s="169"/>
      <c r="DG9" s="169"/>
      <c r="DH9" s="169"/>
      <c r="DI9" s="169"/>
      <c r="DJ9" s="169"/>
      <c r="DK9" s="169"/>
      <c r="DL9" s="169"/>
      <c r="DM9" s="169"/>
      <c r="DN9" s="169"/>
      <c r="DO9" s="169"/>
      <c r="DP9" s="169"/>
      <c r="DQ9" s="169"/>
      <c r="DR9" s="169"/>
      <c r="DS9" s="169"/>
      <c r="DT9" s="169"/>
      <c r="DU9" s="169"/>
      <c r="DV9" s="169"/>
      <c r="DW9" s="169"/>
      <c r="DX9" s="169"/>
      <c r="DY9" s="169"/>
      <c r="DZ9" s="169"/>
      <c r="EA9" s="169"/>
      <c r="EB9" s="169"/>
      <c r="EC9" s="169"/>
      <c r="ED9" s="169"/>
      <c r="EE9" s="169"/>
      <c r="EF9" s="169"/>
      <c r="EG9" s="169"/>
      <c r="EH9" s="169"/>
      <c r="EI9" s="169"/>
      <c r="EJ9" s="169"/>
      <c r="EK9" s="169"/>
      <c r="EL9" s="169"/>
      <c r="EM9" s="169"/>
      <c r="EN9" s="169"/>
      <c r="EO9" s="169"/>
      <c r="EP9" s="169"/>
      <c r="EQ9" s="169"/>
      <c r="ER9" s="169"/>
      <c r="ES9" s="169"/>
      <c r="ET9" s="169"/>
      <c r="EU9" s="169"/>
      <c r="EV9" s="169"/>
      <c r="EW9" s="169"/>
      <c r="EX9" s="169"/>
      <c r="EY9" s="169"/>
      <c r="EZ9" s="169"/>
      <c r="FA9" s="169"/>
      <c r="FB9" s="169"/>
      <c r="FC9" s="169"/>
      <c r="FD9" s="169"/>
      <c r="FE9" s="169"/>
      <c r="FF9" s="169"/>
      <c r="FG9" s="169"/>
      <c r="FH9" s="169"/>
      <c r="FI9" s="169"/>
      <c r="FJ9" s="169"/>
      <c r="FK9" s="169"/>
      <c r="FL9" s="169"/>
      <c r="FM9" s="169"/>
      <c r="FN9" s="169"/>
      <c r="FO9" s="169"/>
      <c r="FP9" s="169"/>
      <c r="FQ9" s="169"/>
      <c r="FR9" s="169"/>
      <c r="FS9" s="169"/>
      <c r="FT9" s="169"/>
      <c r="FU9" s="169"/>
      <c r="FV9" s="169"/>
      <c r="FW9" s="169"/>
    </row>
    <row r="10" spans="1:255" s="28" customFormat="1">
      <c r="A10" s="1029"/>
      <c r="B10" s="1030"/>
      <c r="C10" s="454"/>
      <c r="D10" s="29" t="s">
        <v>38</v>
      </c>
      <c r="E10" s="29" t="s">
        <v>1462</v>
      </c>
      <c r="F10" s="29"/>
      <c r="G10" s="29"/>
      <c r="H10" s="29"/>
      <c r="I10" s="29"/>
      <c r="J10" s="169"/>
      <c r="K10" s="169"/>
      <c r="L10" s="73"/>
      <c r="M10" s="73" t="s">
        <v>606</v>
      </c>
      <c r="N10" s="73"/>
      <c r="O10" s="73" t="s">
        <v>1463</v>
      </c>
      <c r="P10" s="73" t="s">
        <v>1464</v>
      </c>
      <c r="Q10" s="73" t="s">
        <v>1465</v>
      </c>
      <c r="R10" s="73" t="s">
        <v>1466</v>
      </c>
      <c r="S10" s="73"/>
      <c r="T10" s="73" t="s">
        <v>1467</v>
      </c>
      <c r="U10" s="169" t="s">
        <v>1468</v>
      </c>
      <c r="V10" s="73" t="s">
        <v>1469</v>
      </c>
      <c r="W10" s="73" t="s">
        <v>1467</v>
      </c>
      <c r="X10" s="73"/>
      <c r="Y10" s="73" t="s">
        <v>1470</v>
      </c>
      <c r="Z10" s="73" t="s">
        <v>1471</v>
      </c>
      <c r="AA10" s="73" t="s">
        <v>1471</v>
      </c>
      <c r="AB10" s="73" t="s">
        <v>1472</v>
      </c>
      <c r="AC10" s="73"/>
      <c r="AD10" s="73" t="s">
        <v>1473</v>
      </c>
      <c r="AE10" s="73" t="s">
        <v>1348</v>
      </c>
      <c r="AF10" s="73"/>
      <c r="AG10" s="73" t="s">
        <v>1474</v>
      </c>
      <c r="AH10" s="73"/>
      <c r="AI10" s="73"/>
      <c r="AJ10" s="73"/>
      <c r="AK10" s="73"/>
      <c r="AL10" s="73"/>
      <c r="AM10" s="73"/>
      <c r="AN10" s="73"/>
      <c r="AO10" s="73"/>
      <c r="AP10" s="73"/>
      <c r="AQ10" s="73"/>
      <c r="AR10" s="73"/>
      <c r="AS10" s="73"/>
      <c r="AT10" s="73"/>
      <c r="AU10" s="73"/>
      <c r="AV10" s="73"/>
      <c r="AW10" s="73"/>
      <c r="AX10" s="73"/>
      <c r="AY10" s="73"/>
      <c r="AZ10" s="73"/>
      <c r="BA10" s="73"/>
      <c r="BB10" s="73"/>
      <c r="BC10" s="73"/>
      <c r="BD10" s="73"/>
      <c r="BE10" s="73"/>
      <c r="BF10" s="73"/>
      <c r="BG10" s="73"/>
      <c r="BH10" s="73"/>
      <c r="BI10" s="73"/>
      <c r="BJ10" s="73"/>
      <c r="BK10" s="73"/>
      <c r="BL10" s="73"/>
      <c r="BM10" s="73"/>
      <c r="BN10" s="73"/>
      <c r="BO10" s="73"/>
      <c r="BP10" s="73"/>
      <c r="BQ10" s="73"/>
      <c r="BR10" s="73"/>
      <c r="BS10" s="73"/>
      <c r="BT10" s="73"/>
      <c r="BU10" s="73"/>
      <c r="BV10" s="73"/>
      <c r="BW10" s="73"/>
      <c r="BX10" s="73"/>
      <c r="BY10" s="73"/>
      <c r="BZ10" s="73"/>
      <c r="CA10" s="73"/>
      <c r="CB10" s="73"/>
      <c r="CC10" s="73"/>
      <c r="CD10" s="73"/>
      <c r="CE10" s="73"/>
      <c r="CF10" s="73"/>
      <c r="CG10" s="73"/>
      <c r="CH10" s="73"/>
      <c r="CI10" s="73"/>
      <c r="CJ10" s="73"/>
      <c r="CK10" s="73"/>
      <c r="CL10" s="73"/>
      <c r="CM10" s="73"/>
      <c r="CN10" s="73"/>
      <c r="CO10" s="73"/>
      <c r="CP10" s="73"/>
      <c r="CQ10" s="73"/>
      <c r="CR10" s="73"/>
      <c r="CS10" s="73"/>
      <c r="CT10" s="73"/>
      <c r="CU10" s="73"/>
      <c r="CV10" s="73"/>
      <c r="CW10" s="73"/>
      <c r="CX10" s="73"/>
      <c r="CY10" s="73"/>
      <c r="CZ10" s="73"/>
      <c r="DA10" s="73"/>
      <c r="DB10" s="73"/>
      <c r="DC10" s="73"/>
      <c r="DD10" s="73"/>
      <c r="DE10" s="73"/>
      <c r="DF10" s="73"/>
      <c r="DG10" s="73"/>
      <c r="DH10" s="73"/>
      <c r="DI10" s="73"/>
      <c r="DJ10" s="73"/>
      <c r="DK10" s="73"/>
      <c r="DL10" s="73"/>
      <c r="DM10" s="73"/>
      <c r="DN10" s="73"/>
      <c r="DO10" s="73"/>
      <c r="DP10" s="73"/>
      <c r="DQ10" s="73"/>
      <c r="DR10" s="73"/>
      <c r="DS10" s="73"/>
      <c r="DT10" s="73"/>
      <c r="DU10" s="73"/>
      <c r="DV10" s="73"/>
      <c r="DW10" s="73"/>
      <c r="DX10" s="73"/>
      <c r="DY10" s="73"/>
      <c r="DZ10" s="73"/>
      <c r="EA10" s="73"/>
      <c r="EB10" s="73"/>
      <c r="EC10" s="73"/>
      <c r="ED10" s="73"/>
      <c r="EE10" s="73"/>
      <c r="EF10" s="73"/>
      <c r="EG10" s="73"/>
      <c r="EH10" s="73"/>
      <c r="EI10" s="73"/>
      <c r="EJ10" s="73"/>
      <c r="EK10" s="73"/>
      <c r="EL10" s="73"/>
      <c r="EM10" s="73"/>
      <c r="EN10" s="73"/>
      <c r="EO10" s="73"/>
      <c r="EP10" s="73"/>
      <c r="EQ10" s="73"/>
      <c r="ER10" s="73"/>
      <c r="ES10" s="73"/>
      <c r="ET10" s="73"/>
      <c r="EU10" s="73"/>
      <c r="EV10" s="73"/>
      <c r="EW10" s="73"/>
      <c r="EX10" s="73"/>
      <c r="EY10" s="73"/>
      <c r="EZ10" s="73"/>
      <c r="FA10" s="73"/>
      <c r="FB10" s="73"/>
      <c r="FC10" s="73"/>
      <c r="FD10" s="73"/>
      <c r="FE10" s="73"/>
      <c r="FF10" s="73"/>
      <c r="FG10" s="73"/>
      <c r="FH10" s="73"/>
      <c r="FI10" s="73"/>
      <c r="FJ10" s="73"/>
      <c r="FK10" s="73"/>
      <c r="FL10" s="73"/>
      <c r="FM10" s="73"/>
      <c r="FN10" s="73"/>
      <c r="FO10" s="73"/>
      <c r="FP10" s="73"/>
      <c r="FQ10" s="73"/>
      <c r="FR10" s="73"/>
      <c r="FS10" s="73"/>
      <c r="FT10" s="73"/>
      <c r="FU10" s="73"/>
      <c r="FV10" s="73"/>
      <c r="FW10" s="73"/>
    </row>
    <row r="11" spans="1:255" s="28" customFormat="1">
      <c r="A11" s="64"/>
      <c r="B11" s="1113"/>
      <c r="C11" s="454"/>
      <c r="D11" s="29"/>
      <c r="E11" s="29"/>
      <c r="F11" s="29"/>
      <c r="G11" s="29"/>
      <c r="H11" s="29"/>
      <c r="I11" s="29"/>
      <c r="J11" s="169"/>
      <c r="K11" s="169"/>
      <c r="L11" s="73"/>
      <c r="M11" s="73"/>
      <c r="N11" s="73"/>
      <c r="O11" s="73"/>
      <c r="P11" s="73"/>
      <c r="Q11" s="73"/>
      <c r="R11" s="73"/>
      <c r="S11" s="73"/>
      <c r="T11" s="73"/>
      <c r="U11" s="169"/>
      <c r="V11" s="73"/>
      <c r="W11" s="73"/>
      <c r="X11" s="73"/>
      <c r="Y11" s="73"/>
      <c r="Z11" s="73"/>
      <c r="AA11" s="73"/>
      <c r="AB11" s="73"/>
      <c r="AC11" s="73"/>
      <c r="AD11" s="73"/>
      <c r="AE11" s="73"/>
      <c r="AF11" s="73"/>
      <c r="AG11" s="73"/>
      <c r="AH11" s="73"/>
      <c r="AI11" s="73"/>
      <c r="AJ11" s="73"/>
      <c r="AK11" s="73"/>
      <c r="AL11" s="73"/>
      <c r="AM11" s="73"/>
      <c r="AN11" s="73"/>
      <c r="AO11" s="73"/>
      <c r="AP11" s="73"/>
      <c r="AQ11" s="73"/>
      <c r="AR11" s="73"/>
      <c r="AS11" s="73"/>
      <c r="AT11" s="73"/>
      <c r="AU11" s="73"/>
      <c r="AV11" s="73"/>
      <c r="AW11" s="73"/>
      <c r="AX11" s="73"/>
      <c r="AY11" s="73"/>
      <c r="AZ11" s="73"/>
      <c r="BA11" s="73"/>
      <c r="BB11" s="73"/>
      <c r="BC11" s="73"/>
      <c r="BD11" s="73"/>
      <c r="BE11" s="73"/>
      <c r="BF11" s="73"/>
      <c r="BG11" s="73"/>
      <c r="BH11" s="73"/>
      <c r="BI11" s="73"/>
      <c r="BJ11" s="73"/>
      <c r="BK11" s="73"/>
      <c r="BL11" s="73"/>
      <c r="BM11" s="73"/>
      <c r="BN11" s="73"/>
      <c r="BO11" s="73"/>
      <c r="BP11" s="73"/>
      <c r="BQ11" s="73"/>
      <c r="BR11" s="73"/>
      <c r="BS11" s="73"/>
      <c r="BT11" s="73"/>
      <c r="BU11" s="73"/>
      <c r="BV11" s="73"/>
      <c r="BW11" s="73"/>
      <c r="BX11" s="73"/>
      <c r="BY11" s="73"/>
      <c r="BZ11" s="73"/>
      <c r="CA11" s="73"/>
      <c r="CB11" s="73"/>
      <c r="CC11" s="73"/>
      <c r="CD11" s="73"/>
      <c r="CE11" s="73"/>
      <c r="CF11" s="73"/>
      <c r="CG11" s="73"/>
      <c r="CH11" s="73"/>
      <c r="CI11" s="73"/>
      <c r="CJ11" s="73"/>
      <c r="CK11" s="73"/>
      <c r="CL11" s="73"/>
      <c r="CM11" s="73"/>
      <c r="CN11" s="73"/>
      <c r="CO11" s="73"/>
      <c r="CP11" s="73"/>
      <c r="CQ11" s="73"/>
      <c r="CR11" s="73"/>
      <c r="CS11" s="73"/>
      <c r="CT11" s="73"/>
      <c r="CU11" s="73"/>
      <c r="CV11" s="73"/>
      <c r="CW11" s="73"/>
      <c r="CX11" s="73"/>
      <c r="CY11" s="73"/>
      <c r="CZ11" s="73"/>
      <c r="DA11" s="73"/>
      <c r="DB11" s="73"/>
      <c r="DC11" s="73"/>
      <c r="DD11" s="73"/>
      <c r="DE11" s="73"/>
      <c r="DF11" s="73"/>
      <c r="DG11" s="73"/>
      <c r="DH11" s="73"/>
      <c r="DI11" s="73"/>
      <c r="DJ11" s="73"/>
      <c r="DK11" s="73"/>
      <c r="DL11" s="73"/>
      <c r="DM11" s="73"/>
      <c r="DN11" s="73"/>
      <c r="DO11" s="73"/>
      <c r="DP11" s="73"/>
      <c r="DQ11" s="73"/>
      <c r="DR11" s="73"/>
      <c r="DS11" s="73"/>
      <c r="DT11" s="73"/>
      <c r="DU11" s="73"/>
      <c r="DV11" s="73"/>
      <c r="DW11" s="73"/>
      <c r="DX11" s="73"/>
      <c r="DY11" s="73"/>
      <c r="DZ11" s="73"/>
      <c r="EA11" s="73"/>
      <c r="EB11" s="73"/>
      <c r="EC11" s="73"/>
      <c r="ED11" s="73"/>
      <c r="EE11" s="73"/>
      <c r="EF11" s="73"/>
      <c r="EG11" s="73"/>
      <c r="EH11" s="73"/>
      <c r="EI11" s="73"/>
      <c r="EJ11" s="73"/>
      <c r="EK11" s="73"/>
      <c r="EL11" s="73"/>
      <c r="EM11" s="73"/>
      <c r="EN11" s="73"/>
      <c r="EO11" s="73"/>
      <c r="EP11" s="73"/>
      <c r="EQ11" s="73"/>
      <c r="ER11" s="73"/>
      <c r="ES11" s="73"/>
      <c r="ET11" s="73"/>
      <c r="EU11" s="73"/>
      <c r="EV11" s="73"/>
      <c r="EW11" s="73"/>
      <c r="EX11" s="73"/>
      <c r="EY11" s="73"/>
      <c r="EZ11" s="73"/>
      <c r="FA11" s="73"/>
      <c r="FB11" s="73"/>
      <c r="FC11" s="73"/>
      <c r="FD11" s="73"/>
      <c r="FE11" s="73"/>
      <c r="FF11" s="73"/>
      <c r="FG11" s="73"/>
      <c r="FH11" s="73"/>
      <c r="FI11" s="73"/>
      <c r="FJ11" s="73"/>
      <c r="FK11" s="73"/>
      <c r="FL11" s="73"/>
      <c r="FM11" s="73"/>
      <c r="FN11" s="73"/>
      <c r="FO11" s="73"/>
      <c r="FP11" s="73"/>
      <c r="FQ11" s="73"/>
      <c r="FR11" s="73"/>
      <c r="FS11" s="73"/>
      <c r="FT11" s="73"/>
      <c r="FU11" s="73"/>
      <c r="FV11" s="73"/>
      <c r="FW11" s="73"/>
    </row>
    <row r="12" spans="1:255" s="29" customFormat="1">
      <c r="A12" s="954"/>
      <c r="B12" s="954"/>
      <c r="C12" s="488"/>
      <c r="D12" s="1114">
        <v>1172.7972092093887</v>
      </c>
      <c r="E12" s="1114">
        <v>0</v>
      </c>
      <c r="G12" s="29" t="s">
        <v>1475</v>
      </c>
      <c r="J12" s="1114">
        <v>1172.7972092093887</v>
      </c>
      <c r="K12" s="1114"/>
      <c r="L12" s="203">
        <v>116.69740139</v>
      </c>
      <c r="M12" s="203">
        <v>0</v>
      </c>
      <c r="N12" s="203">
        <v>170.8</v>
      </c>
      <c r="O12" s="203">
        <v>0.62701054000000001</v>
      </c>
      <c r="P12" s="203">
        <v>25</v>
      </c>
      <c r="Q12" s="203">
        <v>25</v>
      </c>
      <c r="R12" s="203">
        <v>68.400000000000006</v>
      </c>
      <c r="S12" s="203"/>
      <c r="T12" s="203">
        <v>198</v>
      </c>
      <c r="U12" s="203">
        <v>114.96957515999999</v>
      </c>
      <c r="V12" s="203">
        <v>0.17426534999999999</v>
      </c>
      <c r="W12" s="203">
        <v>3</v>
      </c>
      <c r="X12" s="203"/>
      <c r="Y12" s="203">
        <v>202.1</v>
      </c>
      <c r="Z12" s="203">
        <v>171.36173257727455</v>
      </c>
      <c r="AA12" s="203">
        <v>0</v>
      </c>
      <c r="AB12" s="203">
        <v>37.756930955006148</v>
      </c>
      <c r="AC12" s="203"/>
      <c r="AD12" s="203">
        <v>33.759200110000016</v>
      </c>
      <c r="AE12" s="203">
        <v>4.2250226246422153</v>
      </c>
      <c r="AF12" s="19"/>
      <c r="AG12" s="203">
        <v>0</v>
      </c>
      <c r="AH12" s="203">
        <v>0.8467282464069017</v>
      </c>
      <c r="AI12" s="203">
        <v>7.934225605917565E-2</v>
      </c>
      <c r="AJ12" s="19"/>
      <c r="AK12" s="19"/>
      <c r="AL12" s="19"/>
      <c r="AM12" s="19"/>
      <c r="AN12" s="19"/>
      <c r="AO12" s="19"/>
      <c r="AP12" s="19"/>
      <c r="AQ12" s="1115"/>
      <c r="AR12" s="1115"/>
      <c r="AS12" s="1115"/>
      <c r="AT12" s="1115"/>
      <c r="AU12" s="1115"/>
      <c r="AV12" s="1115"/>
      <c r="AW12" s="1115"/>
      <c r="AX12" s="1115"/>
      <c r="AY12" s="1115"/>
      <c r="AZ12" s="1115"/>
      <c r="BA12" s="1115"/>
      <c r="BB12" s="1115"/>
      <c r="BC12" s="1115"/>
      <c r="BD12" s="1115"/>
      <c r="BE12" s="1115"/>
      <c r="BF12" s="1115"/>
      <c r="BG12" s="1115"/>
      <c r="BH12" s="1115"/>
      <c r="BI12" s="1115"/>
      <c r="BJ12" s="1115"/>
      <c r="BK12" s="1115"/>
      <c r="BL12" s="1115"/>
      <c r="BM12" s="1115"/>
      <c r="BN12" s="1115"/>
      <c r="BO12" s="1115"/>
      <c r="BP12" s="1115"/>
      <c r="BQ12" s="1115"/>
      <c r="BR12" s="1115"/>
      <c r="BS12" s="1115"/>
      <c r="BT12" s="1115"/>
      <c r="BU12" s="1115"/>
      <c r="BV12" s="1115"/>
      <c r="BW12" s="1115"/>
      <c r="BX12" s="1115"/>
      <c r="BY12" s="1115"/>
      <c r="BZ12" s="1115"/>
      <c r="CA12" s="1115"/>
      <c r="CB12" s="1115"/>
      <c r="CC12" s="1115"/>
      <c r="CD12" s="1115"/>
      <c r="CE12" s="1115"/>
      <c r="CF12" s="1115"/>
      <c r="CG12" s="1115"/>
      <c r="CH12" s="1115"/>
      <c r="CI12" s="1115"/>
      <c r="CJ12" s="1115"/>
      <c r="CK12" s="1115"/>
      <c r="CL12" s="1115"/>
      <c r="CM12" s="1115"/>
      <c r="CN12" s="1115"/>
      <c r="CO12" s="1115"/>
      <c r="CP12" s="1115"/>
      <c r="CQ12" s="1115"/>
      <c r="CR12" s="1115"/>
      <c r="CS12" s="1115"/>
      <c r="CT12" s="1115"/>
      <c r="CU12" s="1115"/>
      <c r="CV12" s="1115"/>
      <c r="CW12" s="1115"/>
      <c r="CX12" s="1115"/>
      <c r="CY12" s="1115"/>
      <c r="CZ12" s="1115"/>
      <c r="DA12" s="1115"/>
      <c r="DB12" s="1115"/>
      <c r="DC12" s="1115"/>
      <c r="DD12" s="1115"/>
      <c r="DE12" s="1115"/>
      <c r="DF12" s="1115"/>
      <c r="DG12" s="1115"/>
      <c r="DH12" s="1115"/>
      <c r="DI12" s="1115"/>
      <c r="DJ12" s="1115"/>
      <c r="DK12" s="1115"/>
      <c r="DL12" s="1115"/>
      <c r="DM12" s="1115"/>
      <c r="DN12" s="1115"/>
      <c r="DO12" s="1115"/>
      <c r="DP12" s="1115"/>
      <c r="DQ12" s="1115"/>
      <c r="DR12" s="1115"/>
      <c r="DS12" s="1115"/>
      <c r="DT12" s="1115"/>
      <c r="DU12" s="1115"/>
      <c r="DV12" s="1115"/>
      <c r="DW12" s="1115"/>
      <c r="DX12" s="1115"/>
      <c r="DY12" s="1115"/>
      <c r="DZ12" s="1115"/>
      <c r="EA12" s="1115"/>
      <c r="EB12" s="1115"/>
      <c r="EC12" s="1115"/>
      <c r="ED12" s="1115"/>
      <c r="EE12" s="1115"/>
      <c r="EF12" s="1115"/>
      <c r="EG12" s="1115"/>
      <c r="EH12" s="1115"/>
      <c r="EI12" s="1115"/>
      <c r="EJ12" s="1115"/>
      <c r="EK12" s="1115"/>
      <c r="EL12" s="1115"/>
      <c r="EM12" s="1115"/>
      <c r="EN12" s="1115"/>
      <c r="EO12" s="1115"/>
      <c r="EP12" s="1115"/>
      <c r="EQ12" s="1115"/>
      <c r="ER12" s="1115"/>
      <c r="ES12" s="1115"/>
      <c r="ET12" s="1115"/>
      <c r="EU12" s="1115"/>
      <c r="EV12" s="1115"/>
      <c r="EW12" s="1115"/>
      <c r="EX12" s="1115"/>
      <c r="EY12" s="1115"/>
      <c r="EZ12" s="1115"/>
      <c r="FA12" s="1115"/>
      <c r="FB12" s="1115"/>
      <c r="FC12" s="1115"/>
      <c r="FD12" s="1115"/>
      <c r="FE12" s="1115"/>
      <c r="FF12" s="1115"/>
      <c r="FG12" s="1115"/>
      <c r="FH12" s="1115"/>
      <c r="FI12" s="1115"/>
      <c r="FJ12" s="1115"/>
      <c r="FK12" s="1115"/>
      <c r="FL12" s="1115"/>
      <c r="FM12" s="1115"/>
      <c r="FN12" s="1115"/>
      <c r="FO12" s="1115"/>
      <c r="FP12" s="1115"/>
      <c r="FQ12" s="1115"/>
      <c r="FR12" s="1115"/>
      <c r="FS12" s="1115"/>
      <c r="FT12" s="1115"/>
      <c r="FU12" s="1115"/>
      <c r="FV12" s="1115"/>
      <c r="FW12" s="1115"/>
      <c r="FX12" s="1115"/>
      <c r="FY12" s="1115"/>
      <c r="FZ12" s="1115"/>
      <c r="GA12" s="1115"/>
      <c r="GB12" s="1115"/>
      <c r="GC12" s="1115"/>
      <c r="GD12" s="1115"/>
      <c r="GE12" s="1115"/>
      <c r="GF12" s="1115"/>
      <c r="GG12" s="1115"/>
      <c r="GH12" s="1115"/>
      <c r="GI12" s="1115"/>
      <c r="GJ12" s="1115"/>
      <c r="GK12" s="1115"/>
      <c r="GL12" s="1115"/>
      <c r="GM12" s="1115"/>
      <c r="GN12" s="1115"/>
      <c r="GO12" s="1115"/>
      <c r="GP12" s="1115"/>
      <c r="GQ12" s="1115"/>
      <c r="GR12" s="1115"/>
      <c r="GS12" s="1115"/>
      <c r="GT12" s="1115"/>
      <c r="GU12" s="1115"/>
      <c r="GV12" s="1115"/>
      <c r="GW12" s="1115"/>
      <c r="GX12" s="1115"/>
      <c r="GY12" s="1115"/>
      <c r="GZ12" s="1115"/>
      <c r="HA12" s="1115"/>
      <c r="HB12" s="1115"/>
      <c r="HC12" s="1115"/>
      <c r="HD12" s="1115"/>
      <c r="HE12" s="1115"/>
      <c r="HF12" s="1115"/>
      <c r="HG12" s="1115"/>
      <c r="HH12" s="1115"/>
      <c r="HI12" s="1115"/>
      <c r="HJ12" s="1115"/>
      <c r="HK12" s="1115"/>
      <c r="HL12" s="1115"/>
      <c r="HM12" s="1115"/>
      <c r="HN12" s="1115"/>
      <c r="HO12" s="1115"/>
      <c r="HP12" s="1115"/>
      <c r="HQ12" s="1115"/>
      <c r="HR12" s="1115"/>
      <c r="HS12" s="1115"/>
      <c r="HT12" s="1115"/>
      <c r="HU12" s="1115"/>
      <c r="HV12" s="1115"/>
      <c r="HW12" s="1115"/>
      <c r="HX12" s="1115"/>
      <c r="HY12" s="1115"/>
      <c r="HZ12" s="1115"/>
      <c r="IA12" s="1115"/>
      <c r="IB12" s="1115"/>
      <c r="IC12" s="1115"/>
      <c r="ID12" s="1115"/>
      <c r="IE12" s="1115"/>
      <c r="IF12" s="1115"/>
      <c r="IG12" s="1115"/>
      <c r="IH12" s="1115"/>
      <c r="II12" s="1115"/>
      <c r="IJ12" s="1115"/>
      <c r="IK12" s="1115"/>
      <c r="IL12" s="1115"/>
      <c r="IM12" s="1115"/>
      <c r="IN12" s="1115"/>
      <c r="IO12" s="1115"/>
      <c r="IP12" s="1115"/>
      <c r="IQ12" s="1115"/>
      <c r="IR12" s="1115"/>
      <c r="IS12" s="1115"/>
      <c r="IT12" s="1115"/>
      <c r="IU12" s="1115"/>
    </row>
    <row r="13" spans="1:255" s="29" customFormat="1">
      <c r="A13" s="954"/>
      <c r="B13" s="954"/>
      <c r="C13" s="488"/>
      <c r="D13" s="1114"/>
      <c r="E13" s="1114"/>
      <c r="J13" s="1114"/>
      <c r="K13" s="1114"/>
      <c r="L13" s="203"/>
      <c r="M13" s="203"/>
      <c r="N13" s="203"/>
      <c r="O13" s="203"/>
      <c r="P13" s="203"/>
      <c r="Q13" s="203"/>
      <c r="R13" s="203"/>
      <c r="S13" s="203"/>
      <c r="T13" s="203"/>
      <c r="U13" s="203"/>
      <c r="V13" s="203"/>
      <c r="W13" s="203"/>
      <c r="X13" s="203"/>
      <c r="Y13" s="203"/>
      <c r="Z13" s="203"/>
      <c r="AA13" s="203"/>
      <c r="AB13" s="203"/>
      <c r="AC13" s="203"/>
      <c r="AD13" s="203"/>
      <c r="AE13" s="203"/>
      <c r="AF13" s="19"/>
      <c r="AG13" s="203"/>
      <c r="AH13" s="203"/>
      <c r="AI13" s="203"/>
      <c r="AJ13" s="19"/>
      <c r="AK13" s="19"/>
      <c r="AL13" s="19"/>
      <c r="AM13" s="19"/>
      <c r="AN13" s="19"/>
      <c r="AO13" s="19"/>
      <c r="AP13" s="19"/>
      <c r="AQ13" s="1115"/>
      <c r="AR13" s="1115"/>
      <c r="AS13" s="1115"/>
      <c r="AT13" s="1115"/>
      <c r="AU13" s="1115"/>
      <c r="AV13" s="1115"/>
      <c r="AW13" s="1115"/>
      <c r="AX13" s="1115"/>
      <c r="AY13" s="1115"/>
      <c r="AZ13" s="1115"/>
      <c r="BA13" s="1115"/>
      <c r="BB13" s="1115"/>
      <c r="BC13" s="1115"/>
      <c r="BD13" s="1115"/>
      <c r="BE13" s="1115"/>
      <c r="BF13" s="1115"/>
      <c r="BG13" s="1115"/>
      <c r="BH13" s="1115"/>
      <c r="BI13" s="1115"/>
      <c r="BJ13" s="1115"/>
      <c r="BK13" s="1115"/>
      <c r="BL13" s="1115"/>
      <c r="BM13" s="1115"/>
      <c r="BN13" s="1115"/>
      <c r="BO13" s="1115"/>
      <c r="BP13" s="1115"/>
      <c r="BQ13" s="1115"/>
      <c r="BR13" s="1115"/>
      <c r="BS13" s="1115"/>
      <c r="BT13" s="1115"/>
      <c r="BU13" s="1115"/>
      <c r="BV13" s="1115"/>
      <c r="BW13" s="1115"/>
      <c r="BX13" s="1115"/>
      <c r="BY13" s="1115"/>
      <c r="BZ13" s="1115"/>
      <c r="CA13" s="1115"/>
      <c r="CB13" s="1115"/>
      <c r="CC13" s="1115"/>
      <c r="CD13" s="1115"/>
      <c r="CE13" s="1115"/>
      <c r="CF13" s="1115"/>
      <c r="CG13" s="1115"/>
      <c r="CH13" s="1115"/>
      <c r="CI13" s="1115"/>
      <c r="CJ13" s="1115"/>
      <c r="CK13" s="1115"/>
      <c r="CL13" s="1115"/>
      <c r="CM13" s="1115"/>
      <c r="CN13" s="1115"/>
      <c r="CO13" s="1115"/>
      <c r="CP13" s="1115"/>
      <c r="CQ13" s="1115"/>
      <c r="CR13" s="1115"/>
      <c r="CS13" s="1115"/>
      <c r="CT13" s="1115"/>
      <c r="CU13" s="1115"/>
      <c r="CV13" s="1115"/>
      <c r="CW13" s="1115"/>
      <c r="CX13" s="1115"/>
      <c r="CY13" s="1115"/>
      <c r="CZ13" s="1115"/>
      <c r="DA13" s="1115"/>
      <c r="DB13" s="1115"/>
      <c r="DC13" s="1115"/>
      <c r="DD13" s="1115"/>
      <c r="DE13" s="1115"/>
      <c r="DF13" s="1115"/>
      <c r="DG13" s="1115"/>
      <c r="DH13" s="1115"/>
      <c r="DI13" s="1115"/>
      <c r="DJ13" s="1115"/>
      <c r="DK13" s="1115"/>
      <c r="DL13" s="1115"/>
      <c r="DM13" s="1115"/>
      <c r="DN13" s="1115"/>
      <c r="DO13" s="1115"/>
      <c r="DP13" s="1115"/>
      <c r="DQ13" s="1115"/>
      <c r="DR13" s="1115"/>
      <c r="DS13" s="1115"/>
      <c r="DT13" s="1115"/>
      <c r="DU13" s="1115"/>
      <c r="DV13" s="1115"/>
      <c r="DW13" s="1115"/>
      <c r="DX13" s="1115"/>
      <c r="DY13" s="1115"/>
      <c r="DZ13" s="1115"/>
      <c r="EA13" s="1115"/>
      <c r="EB13" s="1115"/>
      <c r="EC13" s="1115"/>
      <c r="ED13" s="1115"/>
      <c r="EE13" s="1115"/>
      <c r="EF13" s="1115"/>
      <c r="EG13" s="1115"/>
      <c r="EH13" s="1115"/>
      <c r="EI13" s="1115"/>
      <c r="EJ13" s="1115"/>
      <c r="EK13" s="1115"/>
      <c r="EL13" s="1115"/>
      <c r="EM13" s="1115"/>
      <c r="EN13" s="1115"/>
      <c r="EO13" s="1115"/>
      <c r="EP13" s="1115"/>
      <c r="EQ13" s="1115"/>
      <c r="ER13" s="1115"/>
      <c r="ES13" s="1115"/>
      <c r="ET13" s="1115"/>
      <c r="EU13" s="1115"/>
      <c r="EV13" s="1115"/>
      <c r="EW13" s="1115"/>
      <c r="EX13" s="1115"/>
      <c r="EY13" s="1115"/>
      <c r="EZ13" s="1115"/>
      <c r="FA13" s="1115"/>
      <c r="FB13" s="1115"/>
      <c r="FC13" s="1115"/>
      <c r="FD13" s="1115"/>
      <c r="FE13" s="1115"/>
      <c r="FF13" s="1115"/>
      <c r="FG13" s="1115"/>
      <c r="FH13" s="1115"/>
      <c r="FI13" s="1115"/>
      <c r="FJ13" s="1115"/>
      <c r="FK13" s="1115"/>
      <c r="FL13" s="1115"/>
      <c r="FM13" s="1115"/>
      <c r="FN13" s="1115"/>
      <c r="FO13" s="1115"/>
      <c r="FP13" s="1115"/>
      <c r="FQ13" s="1115"/>
      <c r="FR13" s="1115"/>
      <c r="FS13" s="1115"/>
      <c r="FT13" s="1115"/>
      <c r="FU13" s="1115"/>
      <c r="FV13" s="1115"/>
      <c r="FW13" s="1115"/>
      <c r="FX13" s="1115"/>
      <c r="FY13" s="1115"/>
      <c r="FZ13" s="1115"/>
      <c r="GA13" s="1115"/>
      <c r="GB13" s="1115"/>
      <c r="GC13" s="1115"/>
      <c r="GD13" s="1115"/>
      <c r="GE13" s="1115"/>
      <c r="GF13" s="1115"/>
      <c r="GG13" s="1115"/>
      <c r="GH13" s="1115"/>
      <c r="GI13" s="1115"/>
      <c r="GJ13" s="1115"/>
      <c r="GK13" s="1115"/>
      <c r="GL13" s="1115"/>
      <c r="GM13" s="1115"/>
      <c r="GN13" s="1115"/>
      <c r="GO13" s="1115"/>
      <c r="GP13" s="1115"/>
      <c r="GQ13" s="1115"/>
      <c r="GR13" s="1115"/>
      <c r="GS13" s="1115"/>
      <c r="GT13" s="1115"/>
      <c r="GU13" s="1115"/>
      <c r="GV13" s="1115"/>
      <c r="GW13" s="1115"/>
      <c r="GX13" s="1115"/>
      <c r="GY13" s="1115"/>
      <c r="GZ13" s="1115"/>
      <c r="HA13" s="1115"/>
      <c r="HB13" s="1115"/>
      <c r="HC13" s="1115"/>
      <c r="HD13" s="1115"/>
      <c r="HE13" s="1115"/>
      <c r="HF13" s="1115"/>
      <c r="HG13" s="1115"/>
      <c r="HH13" s="1115"/>
      <c r="HI13" s="1115"/>
      <c r="HJ13" s="1115"/>
      <c r="HK13" s="1115"/>
      <c r="HL13" s="1115"/>
      <c r="HM13" s="1115"/>
      <c r="HN13" s="1115"/>
      <c r="HO13" s="1115"/>
      <c r="HP13" s="1115"/>
      <c r="HQ13" s="1115"/>
      <c r="HR13" s="1115"/>
      <c r="HS13" s="1115"/>
      <c r="HT13" s="1115"/>
      <c r="HU13" s="1115"/>
      <c r="HV13" s="1115"/>
      <c r="HW13" s="1115"/>
      <c r="HX13" s="1115"/>
      <c r="HY13" s="1115"/>
      <c r="HZ13" s="1115"/>
      <c r="IA13" s="1115"/>
      <c r="IB13" s="1115"/>
      <c r="IC13" s="1115"/>
      <c r="ID13" s="1115"/>
      <c r="IE13" s="1115"/>
      <c r="IF13" s="1115"/>
      <c r="IG13" s="1115"/>
      <c r="IH13" s="1115"/>
      <c r="II13" s="1115"/>
      <c r="IJ13" s="1115"/>
      <c r="IK13" s="1115"/>
      <c r="IL13" s="1115"/>
      <c r="IM13" s="1115"/>
      <c r="IN13" s="1115"/>
      <c r="IO13" s="1115"/>
      <c r="IP13" s="1115"/>
      <c r="IQ13" s="1115"/>
      <c r="IR13" s="1115"/>
      <c r="IS13" s="1115"/>
      <c r="IT13" s="1115"/>
      <c r="IU13" s="1115"/>
    </row>
    <row r="14" spans="1:255">
      <c r="C14" s="488"/>
      <c r="D14" s="454"/>
      <c r="E14" s="454"/>
      <c r="G14" s="277" t="s">
        <v>1476</v>
      </c>
      <c r="H14" s="120"/>
      <c r="J14" s="454"/>
      <c r="K14" s="454"/>
      <c r="L14" s="191"/>
      <c r="M14" s="191"/>
      <c r="N14" s="191"/>
      <c r="O14" s="191"/>
      <c r="P14" s="191"/>
      <c r="Q14" s="191"/>
      <c r="R14" s="191"/>
      <c r="S14" s="191"/>
      <c r="T14" s="191"/>
      <c r="U14" s="191"/>
      <c r="V14" s="191"/>
      <c r="W14" s="191"/>
      <c r="X14" s="191"/>
      <c r="Y14" s="191"/>
      <c r="Z14" s="191"/>
      <c r="AA14" s="191"/>
      <c r="AB14" s="191"/>
      <c r="AC14" s="191"/>
      <c r="AD14" s="191"/>
      <c r="AE14" s="191"/>
      <c r="AI14" s="191"/>
    </row>
    <row r="15" spans="1:255">
      <c r="D15" s="477"/>
      <c r="E15" s="477"/>
      <c r="G15" s="120"/>
      <c r="H15" s="277" t="s">
        <v>1477</v>
      </c>
      <c r="I15" s="277"/>
      <c r="J15" s="477"/>
      <c r="K15" s="477"/>
      <c r="L15" s="191"/>
      <c r="M15" s="191"/>
      <c r="N15" s="191"/>
      <c r="O15" s="191"/>
      <c r="P15" s="191"/>
      <c r="Q15" s="191"/>
      <c r="R15" s="191"/>
      <c r="S15" s="191"/>
      <c r="T15" s="191"/>
      <c r="U15" s="191"/>
      <c r="V15" s="191"/>
      <c r="W15" s="191"/>
      <c r="X15" s="191"/>
      <c r="Y15" s="191"/>
      <c r="Z15" s="191"/>
      <c r="AA15" s="191"/>
      <c r="AB15" s="191"/>
      <c r="AC15" s="191"/>
      <c r="AD15" s="191"/>
      <c r="AE15" s="191"/>
      <c r="AI15" s="191"/>
    </row>
    <row r="16" spans="1:255">
      <c r="D16" s="968">
        <v>491.30318002691973</v>
      </c>
      <c r="E16" s="968">
        <v>0</v>
      </c>
      <c r="G16" s="120"/>
      <c r="H16" s="120"/>
      <c r="I16" s="120" t="s">
        <v>1478</v>
      </c>
      <c r="J16" s="1116">
        <v>491.30318002691968</v>
      </c>
      <c r="K16" s="1116"/>
      <c r="L16" s="191"/>
      <c r="M16" s="191"/>
      <c r="N16" s="1116">
        <v>356.38851589552576</v>
      </c>
      <c r="O16" s="191"/>
      <c r="P16" s="191"/>
      <c r="Q16" s="191"/>
      <c r="R16" s="191">
        <v>134.91466413139398</v>
      </c>
      <c r="S16" s="191"/>
      <c r="T16" s="191"/>
      <c r="U16" s="191"/>
      <c r="V16" s="191"/>
      <c r="W16" s="191"/>
      <c r="X16" s="191"/>
      <c r="Y16" s="191"/>
      <c r="Z16" s="191"/>
      <c r="AA16" s="191"/>
      <c r="AB16" s="191"/>
      <c r="AC16" s="191"/>
      <c r="AD16" s="191"/>
      <c r="AE16" s="191"/>
      <c r="AI16" s="191"/>
    </row>
    <row r="17" spans="1:35">
      <c r="D17" s="968">
        <v>69.269619860991256</v>
      </c>
      <c r="E17" s="968">
        <v>0</v>
      </c>
      <c r="G17" s="277"/>
      <c r="H17" s="120"/>
      <c r="I17" s="120" t="s">
        <v>32</v>
      </c>
      <c r="J17" s="1116">
        <v>69.269619860991256</v>
      </c>
      <c r="K17" s="1116"/>
      <c r="L17" s="191"/>
      <c r="M17" s="191"/>
      <c r="N17" s="191">
        <v>69.269619860991256</v>
      </c>
      <c r="O17" s="191"/>
      <c r="P17" s="191">
        <v>0</v>
      </c>
      <c r="Q17" s="191"/>
      <c r="R17" s="191"/>
      <c r="S17" s="191"/>
      <c r="T17" s="191"/>
      <c r="U17" s="191"/>
      <c r="V17" s="191"/>
      <c r="W17" s="191"/>
      <c r="X17" s="191"/>
      <c r="Y17" s="191"/>
      <c r="Z17" s="191"/>
      <c r="AA17" s="191"/>
      <c r="AB17" s="191"/>
      <c r="AC17" s="191"/>
      <c r="AD17" s="191"/>
      <c r="AE17" s="191"/>
      <c r="AI17" s="191"/>
    </row>
    <row r="18" spans="1:35">
      <c r="D18" s="968">
        <v>26.800113002058779</v>
      </c>
      <c r="E18" s="968">
        <v>0</v>
      </c>
      <c r="G18" s="120"/>
      <c r="H18" s="120"/>
      <c r="I18" s="120" t="s">
        <v>1479</v>
      </c>
      <c r="J18" s="1116">
        <v>26.800113002058779</v>
      </c>
      <c r="K18" s="1116"/>
      <c r="L18" s="191"/>
      <c r="M18" s="191"/>
      <c r="N18" s="191">
        <v>26.800113002058779</v>
      </c>
      <c r="O18" s="191"/>
      <c r="P18" s="191"/>
      <c r="Q18" s="191"/>
      <c r="R18" s="191"/>
      <c r="S18" s="191"/>
      <c r="T18" s="191"/>
      <c r="U18" s="191"/>
      <c r="V18" s="191"/>
      <c r="W18" s="191"/>
      <c r="X18" s="191"/>
      <c r="Y18" s="191"/>
      <c r="Z18" s="191"/>
      <c r="AA18" s="191"/>
      <c r="AB18" s="191"/>
      <c r="AC18" s="191"/>
      <c r="AD18" s="191"/>
      <c r="AE18" s="191"/>
      <c r="AI18" s="191"/>
    </row>
    <row r="19" spans="1:35">
      <c r="D19" s="968">
        <v>297.60948356869358</v>
      </c>
      <c r="E19" s="968">
        <v>0</v>
      </c>
      <c r="G19" s="120"/>
      <c r="H19" s="120"/>
      <c r="I19" s="120" t="s">
        <v>94</v>
      </c>
      <c r="J19" s="1116">
        <v>297.60948356869352</v>
      </c>
      <c r="K19" s="1116"/>
      <c r="L19" s="191"/>
      <c r="M19" s="191"/>
      <c r="N19" s="191"/>
      <c r="O19" s="191"/>
      <c r="P19" s="191"/>
      <c r="Q19" s="191"/>
      <c r="R19" s="191"/>
      <c r="S19" s="191"/>
      <c r="T19" s="191">
        <v>297.60948356869358</v>
      </c>
      <c r="U19" s="191"/>
      <c r="V19" s="191"/>
      <c r="W19" s="191"/>
      <c r="X19" s="191"/>
      <c r="Y19" s="191"/>
      <c r="Z19" s="191"/>
      <c r="AA19" s="191"/>
      <c r="AB19" s="191"/>
      <c r="AC19" s="191"/>
      <c r="AD19" s="191"/>
      <c r="AE19" s="191"/>
      <c r="AI19" s="191"/>
    </row>
    <row r="20" spans="1:35">
      <c r="D20" s="968">
        <v>1.2638199999999999</v>
      </c>
      <c r="E20" s="968">
        <v>0</v>
      </c>
      <c r="G20" s="120"/>
      <c r="I20" s="120" t="s">
        <v>688</v>
      </c>
      <c r="J20" s="1116">
        <v>1.2638199999999999</v>
      </c>
      <c r="K20" s="1116"/>
      <c r="L20" s="191">
        <v>1.2638199999999999</v>
      </c>
      <c r="M20" s="191"/>
      <c r="N20" s="191"/>
      <c r="O20" s="191"/>
      <c r="P20" s="191"/>
      <c r="Q20" s="191"/>
      <c r="R20" s="191"/>
      <c r="S20" s="191"/>
      <c r="T20" s="191"/>
      <c r="U20" s="191"/>
      <c r="V20" s="191"/>
      <c r="W20" s="191"/>
      <c r="X20" s="191"/>
      <c r="Y20" s="191"/>
      <c r="Z20" s="191"/>
      <c r="AA20" s="191"/>
      <c r="AB20" s="191"/>
      <c r="AC20" s="191"/>
      <c r="AD20" s="191"/>
      <c r="AE20" s="191"/>
      <c r="AI20" s="191"/>
    </row>
    <row r="21" spans="1:35">
      <c r="D21" s="968">
        <v>23.162001259999997</v>
      </c>
      <c r="E21" s="968">
        <v>0</v>
      </c>
      <c r="G21" s="120"/>
      <c r="H21" s="120"/>
      <c r="I21" s="120" t="s">
        <v>686</v>
      </c>
      <c r="J21" s="1116">
        <v>23.162001259999997</v>
      </c>
      <c r="K21" s="1116"/>
      <c r="L21" s="191"/>
      <c r="M21" s="191"/>
      <c r="N21" s="191"/>
      <c r="O21" s="191"/>
      <c r="P21" s="191"/>
      <c r="Q21" s="191"/>
      <c r="R21" s="191"/>
      <c r="S21" s="191"/>
      <c r="T21" s="191"/>
      <c r="U21" s="191"/>
      <c r="V21" s="191"/>
      <c r="W21" s="191">
        <v>23.162001259999997</v>
      </c>
      <c r="X21" s="191"/>
      <c r="Y21" s="191"/>
      <c r="Z21" s="191"/>
      <c r="AA21" s="191"/>
      <c r="AB21" s="191"/>
      <c r="AC21" s="191"/>
      <c r="AD21" s="191"/>
      <c r="AE21" s="191"/>
      <c r="AI21" s="191"/>
    </row>
    <row r="22" spans="1:35">
      <c r="D22" s="968">
        <v>3.9581866494246576</v>
      </c>
      <c r="E22" s="968">
        <v>0</v>
      </c>
      <c r="G22" s="120"/>
      <c r="H22" s="120"/>
      <c r="I22" s="120" t="s">
        <v>692</v>
      </c>
      <c r="J22" s="1116">
        <v>3.9581866494246576</v>
      </c>
      <c r="K22" s="1116"/>
      <c r="L22" s="191"/>
      <c r="M22" s="191"/>
      <c r="N22" s="191">
        <v>3.9581866494246576</v>
      </c>
      <c r="O22" s="191"/>
      <c r="P22" s="191"/>
      <c r="Q22" s="191"/>
      <c r="R22" s="191"/>
      <c r="S22" s="191"/>
      <c r="T22" s="191"/>
      <c r="U22" s="191"/>
      <c r="V22" s="191"/>
      <c r="W22" s="191"/>
      <c r="X22" s="191"/>
      <c r="Y22" s="191"/>
      <c r="Z22" s="191"/>
      <c r="AA22" s="191"/>
      <c r="AB22" s="191"/>
      <c r="AC22" s="191"/>
      <c r="AD22" s="191"/>
      <c r="AE22" s="191"/>
      <c r="AI22" s="191"/>
    </row>
    <row r="23" spans="1:35">
      <c r="D23" s="968">
        <v>0</v>
      </c>
      <c r="E23" s="968">
        <v>0</v>
      </c>
      <c r="G23" s="120"/>
      <c r="H23" s="120"/>
      <c r="I23" s="120" t="s">
        <v>1480</v>
      </c>
      <c r="J23" s="1116">
        <v>0</v>
      </c>
      <c r="K23" s="1116"/>
      <c r="L23" s="191"/>
      <c r="M23" s="191"/>
      <c r="N23" s="191"/>
      <c r="O23" s="191"/>
      <c r="P23" s="191"/>
      <c r="Q23" s="191"/>
      <c r="R23" s="191"/>
      <c r="S23" s="191"/>
      <c r="T23" s="191">
        <v>0</v>
      </c>
      <c r="U23" s="191"/>
      <c r="V23" s="191"/>
      <c r="W23" s="191"/>
      <c r="X23" s="191"/>
      <c r="Y23" s="191"/>
      <c r="Z23" s="191"/>
      <c r="AA23" s="191"/>
      <c r="AB23" s="191"/>
      <c r="AC23" s="191"/>
      <c r="AD23" s="191"/>
      <c r="AE23" s="191"/>
      <c r="AI23" s="191"/>
    </row>
    <row r="24" spans="1:35">
      <c r="D24" s="968">
        <v>62.160117654461438</v>
      </c>
      <c r="E24" s="968">
        <v>0</v>
      </c>
      <c r="G24" s="120"/>
      <c r="H24" s="120"/>
      <c r="I24" s="120" t="s">
        <v>31</v>
      </c>
      <c r="J24" s="1116">
        <v>62.160117654461438</v>
      </c>
      <c r="K24" s="1116"/>
      <c r="L24" s="191"/>
      <c r="M24" s="191"/>
      <c r="N24" s="191">
        <v>62.160117654461438</v>
      </c>
      <c r="O24" s="191"/>
      <c r="P24" s="191"/>
      <c r="Q24" s="191"/>
      <c r="R24" s="191"/>
      <c r="S24" s="191"/>
      <c r="T24" s="191"/>
      <c r="U24" s="191"/>
      <c r="V24" s="191"/>
      <c r="W24" s="191"/>
      <c r="X24" s="191"/>
      <c r="Y24" s="191"/>
      <c r="Z24" s="191"/>
      <c r="AA24" s="191"/>
      <c r="AB24" s="191"/>
      <c r="AC24" s="191"/>
      <c r="AD24" s="191"/>
      <c r="AE24" s="191"/>
      <c r="AI24" s="191"/>
    </row>
    <row r="25" spans="1:35">
      <c r="D25" s="968">
        <v>0</v>
      </c>
      <c r="E25" s="968">
        <v>0</v>
      </c>
      <c r="G25" s="120"/>
      <c r="H25" s="120"/>
      <c r="I25" s="120" t="s">
        <v>487</v>
      </c>
      <c r="J25" s="1116">
        <v>0</v>
      </c>
      <c r="K25" s="1116"/>
      <c r="L25" s="191"/>
      <c r="M25" s="191"/>
      <c r="N25" s="191">
        <v>0</v>
      </c>
      <c r="O25" s="191"/>
      <c r="P25" s="191"/>
      <c r="Q25" s="191"/>
      <c r="R25" s="191"/>
      <c r="S25" s="191"/>
      <c r="T25" s="191"/>
      <c r="U25" s="191"/>
      <c r="V25" s="191"/>
      <c r="W25" s="191"/>
      <c r="X25" s="191"/>
      <c r="Y25" s="191"/>
      <c r="Z25" s="191"/>
      <c r="AA25" s="191"/>
      <c r="AB25" s="191"/>
      <c r="AC25" s="191"/>
      <c r="AD25" s="191"/>
      <c r="AE25" s="191"/>
      <c r="AI25" s="191"/>
    </row>
    <row r="26" spans="1:35">
      <c r="D26" s="968">
        <v>368.64037827477046</v>
      </c>
      <c r="E26" s="968">
        <v>0</v>
      </c>
      <c r="G26" s="120"/>
      <c r="H26" s="120"/>
      <c r="I26" s="120" t="s">
        <v>470</v>
      </c>
      <c r="J26" s="1116">
        <v>368.64037827477046</v>
      </c>
      <c r="K26" s="1116"/>
      <c r="L26" s="191"/>
      <c r="M26" s="191"/>
      <c r="N26" s="191">
        <v>368.64037827477046</v>
      </c>
      <c r="O26" s="191"/>
      <c r="P26" s="191"/>
      <c r="Q26" s="191"/>
      <c r="R26" s="191"/>
      <c r="S26" s="191"/>
      <c r="T26" s="191"/>
      <c r="U26" s="191"/>
      <c r="V26" s="191"/>
      <c r="W26" s="191"/>
      <c r="X26" s="191"/>
      <c r="Y26" s="191"/>
      <c r="Z26" s="191"/>
      <c r="AA26" s="191"/>
      <c r="AB26" s="191"/>
      <c r="AC26" s="191"/>
      <c r="AD26" s="191"/>
      <c r="AE26" s="191"/>
      <c r="AI26" s="191"/>
    </row>
    <row r="27" spans="1:35">
      <c r="D27" s="968">
        <v>26.5657</v>
      </c>
      <c r="E27" s="968">
        <v>0</v>
      </c>
      <c r="G27" s="120"/>
      <c r="H27" s="120"/>
      <c r="I27" s="120" t="s">
        <v>1481</v>
      </c>
      <c r="J27" s="1116">
        <v>26.5657</v>
      </c>
      <c r="K27" s="1116"/>
      <c r="L27" s="191"/>
      <c r="M27" s="191"/>
      <c r="N27" s="191">
        <v>26.5657</v>
      </c>
      <c r="O27" s="191"/>
      <c r="P27" s="191"/>
      <c r="Q27" s="191"/>
      <c r="R27" s="191"/>
      <c r="S27" s="191"/>
      <c r="T27" s="191"/>
      <c r="U27" s="191"/>
      <c r="V27" s="191"/>
      <c r="W27" s="191"/>
      <c r="X27" s="191"/>
      <c r="Y27" s="191"/>
      <c r="Z27" s="191"/>
      <c r="AA27" s="1117"/>
      <c r="AB27" s="191"/>
      <c r="AC27" s="191"/>
      <c r="AD27" s="191"/>
      <c r="AE27" s="191"/>
      <c r="AI27" s="191"/>
    </row>
    <row r="28" spans="1:35">
      <c r="D28" s="968">
        <v>27.462998369999998</v>
      </c>
      <c r="E28" s="968">
        <v>0</v>
      </c>
      <c r="G28" s="120"/>
      <c r="H28" s="120"/>
      <c r="I28" s="120" t="s">
        <v>1482</v>
      </c>
      <c r="J28" s="1116">
        <v>27.462998369999998</v>
      </c>
      <c r="K28" s="1116"/>
      <c r="L28" s="1118">
        <v>7.6408983699999995</v>
      </c>
      <c r="M28" s="191"/>
      <c r="N28" s="191">
        <v>19.822099999999999</v>
      </c>
      <c r="O28" s="191"/>
      <c r="P28" s="191"/>
      <c r="Q28" s="191"/>
      <c r="R28" s="191"/>
      <c r="S28" s="191"/>
      <c r="T28" s="191"/>
      <c r="U28" s="191"/>
      <c r="V28" s="191"/>
      <c r="W28" s="191"/>
      <c r="X28" s="191"/>
      <c r="Y28" s="191"/>
      <c r="Z28" s="191"/>
      <c r="AA28" s="191"/>
      <c r="AB28" s="191"/>
      <c r="AC28" s="191"/>
      <c r="AD28" s="191"/>
      <c r="AE28" s="191"/>
      <c r="AI28" s="191"/>
    </row>
    <row r="29" spans="1:35">
      <c r="D29" s="284">
        <v>1398.1955986673197</v>
      </c>
      <c r="E29" s="968">
        <v>0</v>
      </c>
      <c r="G29" s="120"/>
      <c r="H29" s="120"/>
      <c r="I29" s="277" t="s">
        <v>1483</v>
      </c>
      <c r="J29" s="284">
        <v>1398.1955986673199</v>
      </c>
      <c r="K29" s="284"/>
      <c r="L29" s="284">
        <v>8.9047183699999994</v>
      </c>
      <c r="M29" s="284">
        <v>0</v>
      </c>
      <c r="N29" s="284">
        <v>933.60473133723235</v>
      </c>
      <c r="O29" s="284">
        <v>0</v>
      </c>
      <c r="P29" s="284">
        <v>0</v>
      </c>
      <c r="Q29" s="284">
        <v>0</v>
      </c>
      <c r="R29" s="284">
        <v>134.91466413139398</v>
      </c>
      <c r="S29" s="284"/>
      <c r="T29" s="284">
        <v>297.60948356869358</v>
      </c>
      <c r="U29" s="284">
        <v>0</v>
      </c>
      <c r="V29" s="284">
        <v>0</v>
      </c>
      <c r="W29" s="284">
        <v>23.162001259999997</v>
      </c>
      <c r="X29" s="284"/>
      <c r="Y29" s="284">
        <v>0</v>
      </c>
      <c r="Z29" s="284">
        <v>0</v>
      </c>
      <c r="AA29" s="284">
        <v>0</v>
      </c>
      <c r="AB29" s="284">
        <v>0</v>
      </c>
      <c r="AC29" s="284"/>
      <c r="AD29" s="284">
        <v>0</v>
      </c>
      <c r="AE29" s="284">
        <v>0</v>
      </c>
      <c r="AG29" s="284">
        <v>0</v>
      </c>
      <c r="AH29" s="284">
        <v>0</v>
      </c>
      <c r="AI29" s="284">
        <v>0</v>
      </c>
    </row>
    <row r="30" spans="1:35">
      <c r="D30" s="1116"/>
      <c r="E30" s="1116"/>
      <c r="G30" s="120"/>
      <c r="H30" s="120"/>
      <c r="J30" s="1116"/>
      <c r="K30" s="1116"/>
      <c r="L30" s="191"/>
      <c r="M30" s="191"/>
      <c r="N30" s="191"/>
      <c r="O30" s="191"/>
      <c r="P30" s="191"/>
      <c r="Q30" s="191"/>
      <c r="R30" s="191"/>
      <c r="S30" s="191"/>
      <c r="T30" s="191"/>
      <c r="U30" s="191"/>
      <c r="V30" s="191"/>
      <c r="W30" s="191"/>
      <c r="X30" s="191"/>
      <c r="Y30" s="191"/>
      <c r="Z30" s="191"/>
      <c r="AA30" s="191"/>
      <c r="AB30" s="191"/>
      <c r="AC30" s="191"/>
      <c r="AD30" s="191"/>
      <c r="AE30" s="191"/>
      <c r="AI30" s="191"/>
    </row>
    <row r="31" spans="1:35" s="29" customFormat="1">
      <c r="A31" s="398"/>
      <c r="B31" s="398"/>
      <c r="C31" s="452"/>
      <c r="D31" s="1114">
        <v>250.00000000000009</v>
      </c>
      <c r="E31" s="1114">
        <v>0</v>
      </c>
      <c r="G31" s="277"/>
      <c r="H31" s="277" t="s">
        <v>1484</v>
      </c>
      <c r="I31" s="277"/>
      <c r="J31" s="1119">
        <v>250.00000000000009</v>
      </c>
      <c r="K31" s="1119"/>
      <c r="L31" s="203">
        <v>30</v>
      </c>
      <c r="M31" s="203"/>
      <c r="N31" s="203"/>
      <c r="O31" s="203"/>
      <c r="P31" s="203"/>
      <c r="Q31" s="203"/>
      <c r="R31" s="203"/>
      <c r="S31" s="203"/>
      <c r="T31" s="203"/>
      <c r="U31" s="203"/>
      <c r="V31" s="203"/>
      <c r="W31" s="203"/>
      <c r="X31" s="203"/>
      <c r="Y31" s="203"/>
      <c r="Z31" s="203"/>
      <c r="AA31" s="203"/>
      <c r="AB31" s="203"/>
      <c r="AC31" s="203"/>
      <c r="AD31" s="203">
        <v>195.00000000000009</v>
      </c>
      <c r="AE31" s="203">
        <v>25</v>
      </c>
      <c r="AI31" s="203"/>
    </row>
    <row r="32" spans="1:35">
      <c r="D32" s="1116"/>
      <c r="E32" s="1116"/>
      <c r="G32" s="120"/>
      <c r="H32" s="120"/>
      <c r="J32" s="1116"/>
      <c r="K32" s="1116"/>
      <c r="L32" s="191"/>
      <c r="M32" s="191"/>
      <c r="N32" s="191"/>
      <c r="O32" s="191"/>
      <c r="P32" s="191"/>
      <c r="Q32" s="191"/>
      <c r="R32" s="191"/>
      <c r="S32" s="191"/>
      <c r="T32" s="191"/>
      <c r="U32" s="191"/>
      <c r="V32" s="191"/>
      <c r="W32" s="191"/>
      <c r="X32" s="191"/>
      <c r="Y32" s="191"/>
      <c r="Z32" s="191"/>
      <c r="AA32" s="191"/>
      <c r="AB32" s="191"/>
      <c r="AC32" s="191"/>
      <c r="AD32" s="191"/>
      <c r="AE32" s="191"/>
      <c r="AI32" s="191"/>
    </row>
    <row r="33" spans="4:35">
      <c r="D33" s="284"/>
      <c r="E33" s="284"/>
      <c r="G33" s="120"/>
      <c r="H33" s="277" t="s">
        <v>1485</v>
      </c>
      <c r="I33" s="277"/>
      <c r="J33" s="284"/>
      <c r="K33" s="284"/>
      <c r="L33" s="191"/>
      <c r="M33" s="191"/>
      <c r="N33" s="191"/>
      <c r="O33" s="191"/>
      <c r="P33" s="191"/>
      <c r="Q33" s="191"/>
      <c r="R33" s="191"/>
      <c r="S33" s="191"/>
      <c r="T33" s="191"/>
      <c r="U33" s="191"/>
      <c r="V33" s="191"/>
      <c r="W33" s="191"/>
      <c r="X33" s="191"/>
      <c r="Y33" s="191"/>
      <c r="Z33" s="191"/>
      <c r="AA33" s="191"/>
      <c r="AB33" s="191"/>
      <c r="AC33" s="191"/>
      <c r="AD33" s="191"/>
      <c r="AE33" s="191"/>
      <c r="AI33" s="191"/>
    </row>
    <row r="34" spans="4:35">
      <c r="D34" s="968">
        <v>0</v>
      </c>
      <c r="E34" s="968">
        <v>0</v>
      </c>
      <c r="G34" s="120"/>
      <c r="H34" s="120"/>
      <c r="I34" s="120" t="s">
        <v>673</v>
      </c>
      <c r="J34" s="1116">
        <v>0</v>
      </c>
      <c r="K34" s="1116"/>
      <c r="L34" s="191"/>
      <c r="M34" s="191"/>
      <c r="N34" s="191"/>
      <c r="O34" s="191"/>
      <c r="P34" s="191"/>
      <c r="Q34" s="191"/>
      <c r="R34" s="191"/>
      <c r="S34" s="191"/>
      <c r="T34" s="191"/>
      <c r="U34" s="191"/>
      <c r="V34" s="191"/>
      <c r="W34" s="191"/>
      <c r="X34" s="191"/>
      <c r="Y34" s="191"/>
      <c r="Z34" s="191"/>
      <c r="AA34" s="191"/>
      <c r="AB34" s="191"/>
      <c r="AC34" s="191"/>
      <c r="AD34" s="191"/>
      <c r="AE34" s="191"/>
      <c r="AI34" s="191"/>
    </row>
    <row r="35" spans="4:35">
      <c r="D35" s="968">
        <v>195.00000000000009</v>
      </c>
      <c r="E35" s="968">
        <v>0</v>
      </c>
      <c r="G35" s="120"/>
      <c r="H35" s="120"/>
      <c r="I35" s="120" t="s">
        <v>672</v>
      </c>
      <c r="J35" s="1116">
        <v>195.00000000000009</v>
      </c>
      <c r="K35" s="1116"/>
      <c r="L35" s="191"/>
      <c r="M35" s="191"/>
      <c r="N35" s="191"/>
      <c r="O35" s="191"/>
      <c r="P35" s="191"/>
      <c r="Q35" s="191"/>
      <c r="R35" s="191"/>
      <c r="S35" s="191"/>
      <c r="T35" s="191"/>
      <c r="U35" s="191"/>
      <c r="V35" s="191"/>
      <c r="W35" s="191"/>
      <c r="X35" s="191"/>
      <c r="Y35" s="191"/>
      <c r="Z35" s="191"/>
      <c r="AA35" s="191"/>
      <c r="AB35" s="191"/>
      <c r="AC35" s="191"/>
      <c r="AD35" s="234">
        <v>195.00000000000009</v>
      </c>
      <c r="AE35" s="191"/>
      <c r="AI35" s="191"/>
    </row>
    <row r="36" spans="4:35">
      <c r="D36" s="968"/>
      <c r="E36" s="968"/>
      <c r="G36" s="120"/>
      <c r="H36" s="120"/>
      <c r="I36" s="120" t="s">
        <v>1486</v>
      </c>
      <c r="J36" s="1116">
        <v>30</v>
      </c>
      <c r="K36" s="1116"/>
      <c r="L36" s="191">
        <v>30</v>
      </c>
      <c r="M36" s="191"/>
      <c r="N36" s="191"/>
      <c r="O36" s="191"/>
      <c r="P36" s="191"/>
      <c r="Q36" s="191"/>
      <c r="R36" s="191"/>
      <c r="S36" s="191"/>
      <c r="T36" s="191"/>
      <c r="U36" s="191"/>
      <c r="V36" s="191"/>
      <c r="W36" s="191"/>
      <c r="X36" s="191"/>
      <c r="Y36" s="191"/>
      <c r="Z36" s="191"/>
      <c r="AA36" s="191"/>
      <c r="AB36" s="191"/>
      <c r="AC36" s="191"/>
      <c r="AD36" s="234"/>
      <c r="AE36" s="191"/>
      <c r="AI36" s="191"/>
    </row>
    <row r="37" spans="4:35">
      <c r="D37" s="968">
        <v>0</v>
      </c>
      <c r="E37" s="968">
        <v>0</v>
      </c>
      <c r="G37" s="120"/>
      <c r="H37" s="120"/>
      <c r="I37" s="120" t="s">
        <v>1487</v>
      </c>
      <c r="J37" s="1116">
        <v>0</v>
      </c>
      <c r="K37" s="1116"/>
      <c r="L37" s="191"/>
      <c r="M37" s="191"/>
      <c r="N37" s="191"/>
      <c r="O37" s="191"/>
      <c r="P37" s="191"/>
      <c r="Q37" s="191"/>
      <c r="R37" s="191"/>
      <c r="S37" s="191"/>
      <c r="T37" s="191"/>
      <c r="U37" s="191"/>
      <c r="V37" s="191"/>
      <c r="W37" s="191"/>
      <c r="X37" s="191"/>
      <c r="Y37" s="191"/>
      <c r="Z37" s="191"/>
      <c r="AA37" s="191"/>
      <c r="AB37" s="191"/>
      <c r="AC37" s="191"/>
      <c r="AD37" s="191"/>
      <c r="AE37" s="191"/>
      <c r="AI37" s="191"/>
    </row>
    <row r="38" spans="4:35">
      <c r="D38" s="968">
        <v>24.799999999999997</v>
      </c>
      <c r="E38" s="968">
        <v>0</v>
      </c>
      <c r="G38" s="120"/>
      <c r="I38" s="120" t="s">
        <v>1488</v>
      </c>
      <c r="J38" s="1116">
        <v>24.799999999999997</v>
      </c>
      <c r="K38" s="1116"/>
      <c r="L38" s="191"/>
      <c r="M38" s="191"/>
      <c r="N38" s="191"/>
      <c r="O38" s="191"/>
      <c r="P38" s="191"/>
      <c r="Q38" s="191"/>
      <c r="R38" s="191"/>
      <c r="S38" s="191"/>
      <c r="T38" s="191"/>
      <c r="U38" s="191"/>
      <c r="V38" s="191"/>
      <c r="W38" s="191"/>
      <c r="X38" s="191"/>
      <c r="Y38" s="191"/>
      <c r="Z38" s="191"/>
      <c r="AA38" s="191"/>
      <c r="AB38" s="191"/>
      <c r="AC38" s="191"/>
      <c r="AD38" s="191"/>
      <c r="AE38" s="191">
        <v>24.799999999999997</v>
      </c>
      <c r="AI38" s="191"/>
    </row>
    <row r="39" spans="4:35">
      <c r="D39" s="968">
        <v>0</v>
      </c>
      <c r="E39" s="968">
        <v>0</v>
      </c>
      <c r="F39" s="1071"/>
      <c r="G39" s="120"/>
      <c r="I39" s="120" t="s">
        <v>759</v>
      </c>
      <c r="J39" s="1116">
        <v>0</v>
      </c>
      <c r="K39" s="1116"/>
      <c r="L39" s="191"/>
      <c r="M39" s="191"/>
      <c r="N39" s="191"/>
      <c r="O39" s="191"/>
      <c r="P39" s="191"/>
      <c r="Q39" s="191"/>
      <c r="R39" s="191"/>
      <c r="S39" s="191"/>
      <c r="T39" s="191"/>
      <c r="U39" s="191"/>
      <c r="V39" s="191"/>
      <c r="W39" s="191"/>
      <c r="X39" s="191"/>
      <c r="Y39" s="191"/>
      <c r="Z39" s="191"/>
      <c r="AA39" s="191"/>
      <c r="AB39" s="191">
        <v>0</v>
      </c>
      <c r="AC39" s="191"/>
      <c r="AD39" s="191"/>
      <c r="AE39" s="191"/>
      <c r="AI39" s="191"/>
    </row>
    <row r="40" spans="4:35">
      <c r="D40" s="968">
        <v>0</v>
      </c>
      <c r="E40" s="968"/>
      <c r="F40" s="1071"/>
      <c r="G40" s="120"/>
      <c r="I40" s="366" t="s">
        <v>498</v>
      </c>
      <c r="J40" s="1116">
        <v>0</v>
      </c>
      <c r="K40" s="1116"/>
      <c r="L40" s="191"/>
      <c r="M40" s="191"/>
      <c r="N40" s="191"/>
      <c r="O40" s="191"/>
      <c r="P40" s="191"/>
      <c r="Q40" s="191"/>
      <c r="R40" s="191"/>
      <c r="S40" s="191"/>
      <c r="T40" s="191"/>
      <c r="U40" s="191"/>
      <c r="V40" s="191"/>
      <c r="W40" s="191"/>
      <c r="X40" s="191"/>
      <c r="Y40" s="191"/>
      <c r="Z40" s="191"/>
      <c r="AA40" s="191">
        <v>0</v>
      </c>
      <c r="AB40" s="191"/>
      <c r="AC40" s="191"/>
      <c r="AD40" s="191"/>
      <c r="AE40" s="191"/>
      <c r="AI40" s="191"/>
    </row>
    <row r="41" spans="4:35">
      <c r="D41" s="968">
        <v>0.27454702642789858</v>
      </c>
      <c r="E41" s="968">
        <v>0</v>
      </c>
      <c r="G41" s="120"/>
      <c r="H41" s="120"/>
      <c r="I41" s="120" t="s">
        <v>1489</v>
      </c>
      <c r="J41" s="1116">
        <v>0.27454702642789858</v>
      </c>
      <c r="K41" s="1116"/>
      <c r="L41" s="191"/>
      <c r="M41" s="191"/>
      <c r="N41" s="191"/>
      <c r="O41" s="191"/>
      <c r="P41" s="191"/>
      <c r="Q41" s="191"/>
      <c r="R41" s="191"/>
      <c r="S41" s="191"/>
      <c r="T41" s="191"/>
      <c r="U41" s="191"/>
      <c r="V41" s="191"/>
      <c r="W41" s="191"/>
      <c r="X41" s="191"/>
      <c r="Y41" s="191"/>
      <c r="Z41" s="191"/>
      <c r="AA41" s="191"/>
      <c r="AB41" s="191"/>
      <c r="AC41" s="191"/>
      <c r="AD41" s="191"/>
      <c r="AE41" s="234">
        <v>0.27454702642789858</v>
      </c>
      <c r="AI41" s="191"/>
    </row>
    <row r="42" spans="4:35">
      <c r="D42" s="968">
        <v>9.7935799854206845E-3</v>
      </c>
      <c r="E42" s="968">
        <v>0</v>
      </c>
      <c r="G42" s="120"/>
      <c r="H42" s="120"/>
      <c r="I42" s="120" t="s">
        <v>1490</v>
      </c>
      <c r="J42" s="1116">
        <v>9.7935799854206845E-3</v>
      </c>
      <c r="K42" s="1116"/>
      <c r="L42" s="191"/>
      <c r="M42" s="191"/>
      <c r="N42" s="191"/>
      <c r="O42" s="191"/>
      <c r="P42" s="191"/>
      <c r="Q42" s="191"/>
      <c r="R42" s="191"/>
      <c r="S42" s="191"/>
      <c r="T42" s="191"/>
      <c r="U42" s="191"/>
      <c r="V42" s="191"/>
      <c r="W42" s="191"/>
      <c r="X42" s="191"/>
      <c r="Y42" s="191"/>
      <c r="Z42" s="191"/>
      <c r="AA42" s="191"/>
      <c r="AB42" s="191"/>
      <c r="AC42" s="191"/>
      <c r="AD42" s="191"/>
      <c r="AE42" s="191"/>
      <c r="AH42" s="5">
        <v>9.7935799854206845E-3</v>
      </c>
      <c r="AI42" s="191"/>
    </row>
    <row r="43" spans="4:35">
      <c r="D43" s="968">
        <v>0</v>
      </c>
      <c r="E43" s="968">
        <v>0</v>
      </c>
      <c r="G43" s="120"/>
      <c r="H43" s="120"/>
      <c r="I43" s="120" t="s">
        <v>1491</v>
      </c>
      <c r="J43" s="1116">
        <v>0</v>
      </c>
      <c r="K43" s="1116"/>
      <c r="L43" s="191"/>
      <c r="M43" s="191"/>
      <c r="N43" s="191"/>
      <c r="O43" s="191"/>
      <c r="P43" s="191"/>
      <c r="Q43" s="191"/>
      <c r="R43" s="191"/>
      <c r="S43" s="191"/>
      <c r="T43" s="191"/>
      <c r="U43" s="191"/>
      <c r="V43" s="191"/>
      <c r="W43" s="191"/>
      <c r="X43" s="191"/>
      <c r="Y43" s="191"/>
      <c r="Z43" s="191"/>
      <c r="AA43" s="191"/>
      <c r="AB43" s="191"/>
      <c r="AC43" s="191"/>
      <c r="AD43" s="191"/>
      <c r="AE43" s="191"/>
      <c r="AG43" s="5">
        <v>0</v>
      </c>
      <c r="AI43" s="191"/>
    </row>
    <row r="44" spans="4:35">
      <c r="D44" s="968">
        <v>9.1770262092549814E-4</v>
      </c>
      <c r="E44" s="968">
        <v>0</v>
      </c>
      <c r="G44" s="120"/>
      <c r="H44" s="120"/>
      <c r="I44" s="120" t="s">
        <v>1492</v>
      </c>
      <c r="J44" s="1116">
        <v>9.1770262092549814E-4</v>
      </c>
      <c r="K44" s="1116"/>
      <c r="L44" s="191"/>
      <c r="M44" s="191"/>
      <c r="N44" s="191"/>
      <c r="O44" s="191"/>
      <c r="P44" s="191"/>
      <c r="Q44" s="191"/>
      <c r="R44" s="191"/>
      <c r="S44" s="191"/>
      <c r="T44" s="191"/>
      <c r="U44" s="191"/>
      <c r="V44" s="191"/>
      <c r="W44" s="191"/>
      <c r="X44" s="191"/>
      <c r="Y44" s="191"/>
      <c r="Z44" s="191"/>
      <c r="AA44" s="191"/>
      <c r="AB44" s="191"/>
      <c r="AC44" s="191"/>
      <c r="AD44" s="191"/>
      <c r="AE44" s="191"/>
      <c r="AI44" s="191">
        <v>9.1770262092549814E-4</v>
      </c>
    </row>
    <row r="45" spans="4:35">
      <c r="D45" s="968">
        <v>0</v>
      </c>
      <c r="E45" s="968">
        <v>0</v>
      </c>
      <c r="G45" s="120"/>
      <c r="H45" s="120"/>
      <c r="I45" s="454" t="s">
        <v>1493</v>
      </c>
      <c r="J45" s="1116">
        <v>0</v>
      </c>
      <c r="K45" s="1116"/>
      <c r="L45" s="191"/>
      <c r="M45" s="191"/>
      <c r="N45" s="191"/>
      <c r="O45" s="191"/>
      <c r="P45" s="191"/>
      <c r="Q45" s="191"/>
      <c r="R45" s="191"/>
      <c r="S45" s="191"/>
      <c r="T45" s="191"/>
      <c r="U45" s="234">
        <v>0</v>
      </c>
      <c r="V45" s="191"/>
      <c r="W45" s="191"/>
      <c r="X45" s="191"/>
      <c r="Y45" s="191"/>
      <c r="Z45" s="191"/>
      <c r="AA45" s="191"/>
      <c r="AB45" s="191"/>
      <c r="AC45" s="191"/>
      <c r="AD45" s="191"/>
      <c r="AE45" s="191"/>
      <c r="AI45" s="191"/>
    </row>
    <row r="46" spans="4:35">
      <c r="D46" s="968">
        <v>6.6</v>
      </c>
      <c r="E46" s="968">
        <v>0</v>
      </c>
      <c r="G46" s="120"/>
      <c r="H46" s="120"/>
      <c r="I46" s="120" t="s">
        <v>37</v>
      </c>
      <c r="J46" s="1116">
        <v>6.6</v>
      </c>
      <c r="K46" s="1116"/>
      <c r="L46" s="191"/>
      <c r="M46" s="191"/>
      <c r="N46" s="1116">
        <v>4.5</v>
      </c>
      <c r="O46" s="191"/>
      <c r="P46" s="191"/>
      <c r="Q46" s="1116">
        <v>0</v>
      </c>
      <c r="R46" s="1116">
        <v>2.8</v>
      </c>
      <c r="S46" s="191"/>
      <c r="T46" s="1116">
        <v>0.5</v>
      </c>
      <c r="U46" s="234"/>
      <c r="V46" s="1116">
        <v>-0.4</v>
      </c>
      <c r="W46" s="191"/>
      <c r="X46" s="191"/>
      <c r="Y46" s="1116">
        <v>-0.8</v>
      </c>
      <c r="Z46" s="191"/>
      <c r="AA46" s="191"/>
      <c r="AB46" s="191"/>
      <c r="AC46" s="191"/>
      <c r="AD46" s="191"/>
      <c r="AE46" s="191"/>
      <c r="AI46" s="191"/>
    </row>
    <row r="47" spans="4:35">
      <c r="D47" s="968">
        <v>0</v>
      </c>
      <c r="E47" s="968">
        <v>0</v>
      </c>
      <c r="G47" s="120"/>
      <c r="H47" s="1070" t="s">
        <v>1494</v>
      </c>
      <c r="I47" s="120" t="s">
        <v>1495</v>
      </c>
      <c r="J47" s="1116">
        <v>0</v>
      </c>
      <c r="K47" s="1116"/>
      <c r="L47" s="191"/>
      <c r="M47" s="191"/>
      <c r="N47" s="191"/>
      <c r="O47" s="191"/>
      <c r="P47" s="191"/>
      <c r="Q47" s="191"/>
      <c r="R47" s="191"/>
      <c r="S47" s="191"/>
      <c r="T47" s="191"/>
      <c r="U47" s="191"/>
      <c r="V47" s="191"/>
      <c r="W47" s="191"/>
      <c r="X47" s="191"/>
      <c r="Y47" s="191">
        <v>0</v>
      </c>
      <c r="Z47" s="191"/>
      <c r="AA47" s="191"/>
      <c r="AB47" s="191"/>
      <c r="AC47" s="191"/>
      <c r="AD47" s="191"/>
      <c r="AE47" s="191"/>
      <c r="AI47" s="191"/>
    </row>
    <row r="48" spans="4:35">
      <c r="D48" s="968">
        <v>0</v>
      </c>
      <c r="E48" s="968">
        <v>0</v>
      </c>
      <c r="G48" s="120"/>
      <c r="H48" s="1070" t="s">
        <v>1494</v>
      </c>
      <c r="I48" s="120" t="s">
        <v>1496</v>
      </c>
      <c r="J48" s="1116">
        <v>0</v>
      </c>
      <c r="K48" s="1116"/>
      <c r="L48" s="191"/>
      <c r="M48" s="191"/>
      <c r="N48" s="191"/>
      <c r="O48" s="191"/>
      <c r="P48" s="191"/>
      <c r="Q48" s="191"/>
      <c r="R48" s="191"/>
      <c r="S48" s="191"/>
      <c r="T48" s="191"/>
      <c r="U48" s="191"/>
      <c r="V48" s="191"/>
      <c r="W48" s="191"/>
      <c r="X48" s="191"/>
      <c r="Y48" s="191">
        <v>0</v>
      </c>
      <c r="Z48" s="191"/>
      <c r="AA48" s="191"/>
      <c r="AB48" s="191"/>
      <c r="AC48" s="191"/>
      <c r="AD48" s="191"/>
      <c r="AE48" s="191"/>
      <c r="AI48" s="191"/>
    </row>
    <row r="49" spans="1:35">
      <c r="D49" s="968">
        <v>0</v>
      </c>
      <c r="E49" s="1121">
        <v>0</v>
      </c>
      <c r="G49" s="120"/>
      <c r="I49" s="120" t="s">
        <v>1497</v>
      </c>
      <c r="J49" s="1116">
        <v>0</v>
      </c>
      <c r="K49" s="1116"/>
      <c r="L49" s="191"/>
      <c r="M49" s="191"/>
      <c r="N49" s="191"/>
      <c r="O49" s="191"/>
      <c r="P49" s="191"/>
      <c r="Q49" s="191"/>
      <c r="R49" s="191"/>
      <c r="S49" s="191"/>
      <c r="T49" s="191"/>
      <c r="U49" s="191"/>
      <c r="V49" s="191"/>
      <c r="W49" s="191"/>
      <c r="X49" s="191"/>
      <c r="Y49" s="191"/>
      <c r="Z49" s="1116">
        <v>0</v>
      </c>
      <c r="AA49" s="1116"/>
      <c r="AB49" s="191"/>
      <c r="AC49" s="191"/>
      <c r="AD49" s="191"/>
      <c r="AE49" s="191"/>
      <c r="AI49" s="191"/>
    </row>
    <row r="50" spans="1:35">
      <c r="D50" s="284">
        <v>256.68525830903434</v>
      </c>
      <c r="E50" s="968">
        <v>0</v>
      </c>
      <c r="G50" s="120"/>
      <c r="H50" s="120"/>
      <c r="I50" s="277" t="s">
        <v>1498</v>
      </c>
      <c r="J50" s="284">
        <v>256.68525830903434</v>
      </c>
      <c r="K50" s="284"/>
      <c r="L50" s="284">
        <v>30</v>
      </c>
      <c r="M50" s="284">
        <v>0</v>
      </c>
      <c r="N50" s="284">
        <v>4.5</v>
      </c>
      <c r="O50" s="284">
        <v>0</v>
      </c>
      <c r="P50" s="284">
        <v>0</v>
      </c>
      <c r="Q50" s="284">
        <v>0</v>
      </c>
      <c r="R50" s="284">
        <v>2.8</v>
      </c>
      <c r="S50" s="284"/>
      <c r="T50" s="284">
        <v>0.5</v>
      </c>
      <c r="U50" s="284">
        <v>0</v>
      </c>
      <c r="V50" s="284">
        <v>-0.4</v>
      </c>
      <c r="W50" s="284">
        <v>0</v>
      </c>
      <c r="X50" s="284"/>
      <c r="Y50" s="284">
        <v>-0.8</v>
      </c>
      <c r="Z50" s="284">
        <v>0</v>
      </c>
      <c r="AA50" s="284">
        <v>0</v>
      </c>
      <c r="AB50" s="284">
        <v>0</v>
      </c>
      <c r="AC50" s="284"/>
      <c r="AD50" s="284">
        <v>195.00000000000009</v>
      </c>
      <c r="AE50" s="284">
        <v>25.074547026427897</v>
      </c>
      <c r="AG50" s="284">
        <v>0</v>
      </c>
      <c r="AH50" s="284">
        <v>9.7935799854206845E-3</v>
      </c>
      <c r="AI50" s="284">
        <v>9.1770262092549814E-4</v>
      </c>
    </row>
    <row r="51" spans="1:35">
      <c r="D51" s="284"/>
      <c r="E51" s="284"/>
      <c r="G51" s="120"/>
      <c r="H51" s="277"/>
      <c r="I51" s="277"/>
      <c r="J51" s="284"/>
      <c r="K51" s="284"/>
      <c r="L51" s="284"/>
      <c r="M51" s="284"/>
      <c r="N51" s="284"/>
      <c r="O51" s="191"/>
      <c r="P51" s="191"/>
      <c r="Q51" s="191"/>
      <c r="R51" s="191"/>
      <c r="S51" s="191"/>
      <c r="T51" s="191"/>
      <c r="U51" s="191"/>
      <c r="V51" s="191"/>
      <c r="W51" s="191"/>
      <c r="X51" s="191"/>
      <c r="Y51" s="191"/>
      <c r="Z51" s="191"/>
      <c r="AA51" s="191"/>
      <c r="AB51" s="191"/>
      <c r="AC51" s="191"/>
      <c r="AD51" s="191"/>
      <c r="AE51" s="191"/>
      <c r="AI51" s="191"/>
    </row>
    <row r="52" spans="1:35" s="29" customFormat="1">
      <c r="A52" s="398"/>
      <c r="B52" s="398"/>
      <c r="C52" s="452"/>
      <c r="D52" s="968">
        <v>0</v>
      </c>
      <c r="E52" s="968">
        <v>0</v>
      </c>
      <c r="G52" s="277"/>
      <c r="H52" s="277" t="s">
        <v>1408</v>
      </c>
      <c r="I52" s="277"/>
      <c r="J52" s="284">
        <v>0</v>
      </c>
      <c r="K52" s="284"/>
      <c r="L52" s="284"/>
      <c r="M52" s="284"/>
      <c r="N52" s="284"/>
      <c r="O52" s="203"/>
      <c r="P52" s="203"/>
      <c r="Q52" s="203"/>
      <c r="R52" s="203"/>
      <c r="S52" s="203"/>
      <c r="T52" s="203"/>
      <c r="U52" s="203"/>
      <c r="V52" s="203"/>
      <c r="W52" s="203"/>
      <c r="X52" s="203"/>
      <c r="Y52" s="203"/>
      <c r="Z52" s="203">
        <v>0</v>
      </c>
      <c r="AA52" s="203"/>
      <c r="AB52" s="203"/>
      <c r="AC52" s="203"/>
      <c r="AD52" s="203"/>
      <c r="AE52" s="203"/>
      <c r="AI52" s="203"/>
    </row>
    <row r="53" spans="1:35">
      <c r="D53" s="1122"/>
      <c r="E53" s="1122"/>
      <c r="G53" s="120"/>
      <c r="H53" s="120"/>
      <c r="J53" s="1122"/>
      <c r="K53" s="1122"/>
      <c r="L53" s="1122"/>
      <c r="M53" s="1122"/>
      <c r="N53" s="1122"/>
      <c r="O53" s="191"/>
      <c r="P53" s="191"/>
      <c r="Q53" s="191"/>
      <c r="R53" s="191"/>
      <c r="S53" s="191"/>
      <c r="T53" s="191"/>
      <c r="U53" s="191"/>
      <c r="V53" s="191"/>
      <c r="W53" s="191"/>
      <c r="X53" s="191"/>
      <c r="Y53" s="191"/>
      <c r="Z53" s="191"/>
      <c r="AA53" s="191"/>
      <c r="AB53" s="191"/>
      <c r="AC53" s="191"/>
      <c r="AD53" s="191"/>
      <c r="AE53" s="191"/>
      <c r="AI53" s="191"/>
    </row>
    <row r="54" spans="1:35">
      <c r="D54" s="284">
        <v>1904.8808569763539</v>
      </c>
      <c r="E54" s="968">
        <v>0</v>
      </c>
      <c r="G54" s="277" t="s">
        <v>1499</v>
      </c>
      <c r="H54" s="277"/>
      <c r="I54" s="277"/>
      <c r="J54" s="284">
        <v>1904.8808569763544</v>
      </c>
      <c r="K54" s="284"/>
      <c r="L54" s="284">
        <v>68.904718369999998</v>
      </c>
      <c r="M54" s="284">
        <v>0</v>
      </c>
      <c r="N54" s="284">
        <v>938.10473133723235</v>
      </c>
      <c r="O54" s="284">
        <v>0</v>
      </c>
      <c r="P54" s="284">
        <v>0</v>
      </c>
      <c r="Q54" s="284">
        <v>0</v>
      </c>
      <c r="R54" s="284">
        <v>137.71466413139399</v>
      </c>
      <c r="S54" s="284"/>
      <c r="T54" s="284">
        <v>298.10948356869358</v>
      </c>
      <c r="U54" s="284">
        <v>0</v>
      </c>
      <c r="V54" s="284">
        <v>-0.4</v>
      </c>
      <c r="W54" s="284">
        <v>23.162001259999997</v>
      </c>
      <c r="X54" s="284"/>
      <c r="Y54" s="284">
        <v>-0.8</v>
      </c>
      <c r="Z54" s="284">
        <v>0</v>
      </c>
      <c r="AA54" s="284">
        <v>0</v>
      </c>
      <c r="AB54" s="284">
        <v>0</v>
      </c>
      <c r="AC54" s="284"/>
      <c r="AD54" s="284">
        <v>390.00000000000017</v>
      </c>
      <c r="AE54" s="284">
        <v>50.074547026427894</v>
      </c>
      <c r="AG54" s="284">
        <v>0</v>
      </c>
      <c r="AH54" s="284">
        <v>9.7935799854206845E-3</v>
      </c>
      <c r="AI54" s="284">
        <v>9.1770262092549814E-4</v>
      </c>
    </row>
    <row r="55" spans="1:35">
      <c r="D55" s="284"/>
      <c r="E55" s="284"/>
      <c r="G55" s="277"/>
      <c r="H55" s="277"/>
      <c r="I55" s="277"/>
      <c r="J55" s="284"/>
      <c r="K55" s="284"/>
      <c r="L55" s="191"/>
      <c r="M55" s="191"/>
      <c r="N55" s="191"/>
      <c r="O55" s="191"/>
      <c r="P55" s="191"/>
      <c r="Q55" s="191"/>
      <c r="R55" s="191"/>
      <c r="S55" s="191"/>
      <c r="T55" s="191"/>
      <c r="U55" s="191"/>
      <c r="V55" s="191"/>
      <c r="W55" s="191"/>
      <c r="X55" s="191"/>
      <c r="Y55" s="191"/>
      <c r="Z55" s="191"/>
      <c r="AA55" s="191"/>
      <c r="AB55" s="191"/>
      <c r="AC55" s="191"/>
      <c r="AD55" s="191"/>
      <c r="AE55" s="191"/>
      <c r="AI55" s="191"/>
    </row>
    <row r="56" spans="1:35">
      <c r="D56" s="1122"/>
      <c r="E56" s="1122"/>
      <c r="G56" s="277" t="s">
        <v>1500</v>
      </c>
      <c r="H56" s="120"/>
      <c r="J56" s="284"/>
      <c r="K56" s="1122"/>
      <c r="L56" s="191"/>
      <c r="M56" s="191"/>
      <c r="N56" s="191"/>
      <c r="O56" s="191"/>
      <c r="P56" s="191"/>
      <c r="Q56" s="191"/>
      <c r="R56" s="191"/>
      <c r="S56" s="191"/>
      <c r="T56" s="191"/>
      <c r="U56" s="191"/>
      <c r="V56" s="191"/>
      <c r="W56" s="191"/>
      <c r="X56" s="191"/>
      <c r="Y56" s="191"/>
      <c r="Z56" s="191"/>
      <c r="AA56" s="191"/>
      <c r="AB56" s="191"/>
      <c r="AC56" s="191"/>
      <c r="AD56" s="191"/>
      <c r="AE56" s="191"/>
      <c r="AI56" s="191"/>
    </row>
    <row r="57" spans="1:35">
      <c r="D57" s="1122"/>
      <c r="E57" s="1122"/>
      <c r="G57" s="120"/>
      <c r="H57" s="277" t="s">
        <v>1501</v>
      </c>
      <c r="I57" s="277"/>
      <c r="J57" s="1122"/>
      <c r="K57" s="1122"/>
      <c r="L57" s="191"/>
      <c r="M57" s="191"/>
      <c r="N57" s="191"/>
      <c r="O57" s="191"/>
      <c r="P57" s="191"/>
      <c r="Q57" s="191"/>
      <c r="R57" s="191"/>
      <c r="S57" s="191"/>
      <c r="T57" s="191"/>
      <c r="U57" s="191"/>
      <c r="V57" s="191"/>
      <c r="W57" s="191"/>
      <c r="X57" s="191"/>
      <c r="Y57" s="191"/>
      <c r="Z57" s="191"/>
      <c r="AA57" s="191"/>
      <c r="AB57" s="191"/>
      <c r="AC57" s="191"/>
      <c r="AD57" s="191"/>
      <c r="AE57" s="191"/>
      <c r="AI57" s="191"/>
    </row>
    <row r="58" spans="1:35">
      <c r="D58" s="968">
        <v>90.199644817299941</v>
      </c>
      <c r="E58" s="968">
        <v>0</v>
      </c>
      <c r="G58" s="120"/>
      <c r="H58" s="120"/>
      <c r="I58" s="120" t="s">
        <v>1502</v>
      </c>
      <c r="J58" s="1116">
        <v>90.199644817299941</v>
      </c>
      <c r="K58" s="1116"/>
      <c r="L58" s="191"/>
      <c r="M58" s="191"/>
      <c r="N58" s="191"/>
      <c r="O58" s="191"/>
      <c r="P58" s="191"/>
      <c r="Q58" s="191"/>
      <c r="R58" s="191">
        <v>67.037643557299944</v>
      </c>
      <c r="S58" s="191"/>
      <c r="T58" s="191"/>
      <c r="U58" s="191"/>
      <c r="V58" s="191"/>
      <c r="W58" s="191">
        <v>23.162001259999997</v>
      </c>
      <c r="X58" s="191"/>
      <c r="Y58" s="191"/>
      <c r="Z58" s="191"/>
      <c r="AA58" s="191"/>
      <c r="AB58" s="191"/>
      <c r="AC58" s="191"/>
      <c r="AD58" s="191"/>
      <c r="AE58" s="191"/>
      <c r="AI58" s="191"/>
    </row>
    <row r="59" spans="1:35">
      <c r="D59" s="968">
        <v>0</v>
      </c>
      <c r="E59" s="968">
        <v>0</v>
      </c>
      <c r="G59" s="120"/>
      <c r="H59" s="120"/>
      <c r="I59" s="120" t="s">
        <v>699</v>
      </c>
      <c r="J59" s="1116">
        <v>0</v>
      </c>
      <c r="K59" s="1116"/>
      <c r="L59" s="191"/>
      <c r="M59" s="191"/>
      <c r="N59" s="191"/>
      <c r="O59" s="191"/>
      <c r="P59" s="191"/>
      <c r="Q59" s="191"/>
      <c r="R59" s="191">
        <v>0</v>
      </c>
      <c r="S59" s="191"/>
      <c r="T59" s="191"/>
      <c r="U59" s="191"/>
      <c r="V59" s="191"/>
      <c r="W59" s="191"/>
      <c r="X59" s="191"/>
      <c r="Y59" s="191"/>
      <c r="Z59" s="191"/>
      <c r="AA59" s="191"/>
      <c r="AB59" s="191"/>
      <c r="AC59" s="191"/>
      <c r="AD59" s="191"/>
      <c r="AE59" s="191"/>
      <c r="AI59" s="191"/>
    </row>
    <row r="60" spans="1:35">
      <c r="D60" s="968">
        <v>13.689147119331377</v>
      </c>
      <c r="E60" s="968">
        <v>0</v>
      </c>
      <c r="G60" s="120"/>
      <c r="H60" s="120"/>
      <c r="I60" s="454" t="s">
        <v>182</v>
      </c>
      <c r="J60" s="1116">
        <v>13.689147119331377</v>
      </c>
      <c r="K60" s="1116"/>
      <c r="L60" s="191">
        <v>1.349766397251472</v>
      </c>
      <c r="M60" s="191"/>
      <c r="N60" s="191">
        <v>2.0015619222210348</v>
      </c>
      <c r="O60" s="191">
        <v>7.2522416740552287E-3</v>
      </c>
      <c r="P60" s="191">
        <v>0.28915948023996502</v>
      </c>
      <c r="Q60" s="191">
        <v>0.28915948023996502</v>
      </c>
      <c r="R60" s="191">
        <v>0.80733326882998646</v>
      </c>
      <c r="S60" s="191"/>
      <c r="T60" s="191">
        <v>2.2930346783029139</v>
      </c>
      <c r="U60" s="191">
        <v>1.2475259934838712</v>
      </c>
      <c r="V60" s="191">
        <v>2.0156191211934201E-3</v>
      </c>
      <c r="W60" s="191">
        <v>3.2385861786875872E-2</v>
      </c>
      <c r="X60" s="191"/>
      <c r="Y60" s="191">
        <v>2.3195244369641097</v>
      </c>
      <c r="Z60" s="191">
        <v>1.9676013142840114</v>
      </c>
      <c r="AA60" s="191">
        <v>0</v>
      </c>
      <c r="AB60" s="191">
        <v>0.40709640561269222</v>
      </c>
      <c r="AC60" s="191"/>
      <c r="AD60" s="234">
        <v>0.39047171028498562</v>
      </c>
      <c r="AE60" s="234">
        <v>0.27454702642789858</v>
      </c>
      <c r="AG60" s="234">
        <v>0</v>
      </c>
      <c r="AH60" s="234">
        <v>9.7935799854206845E-3</v>
      </c>
      <c r="AI60" s="234">
        <v>9.1770262092549814E-4</v>
      </c>
    </row>
    <row r="61" spans="1:35">
      <c r="D61" s="968">
        <v>17.868970102012792</v>
      </c>
      <c r="E61" s="968">
        <v>0</v>
      </c>
      <c r="G61" s="120"/>
      <c r="H61" s="120"/>
      <c r="I61" s="120" t="s">
        <v>1187</v>
      </c>
      <c r="J61" s="1116">
        <v>17.868970102012792</v>
      </c>
      <c r="K61" s="1116"/>
      <c r="L61" s="191"/>
      <c r="M61" s="191">
        <v>17.868970102012792</v>
      </c>
      <c r="N61" s="191"/>
      <c r="O61" s="191"/>
      <c r="P61" s="191"/>
      <c r="Q61" s="191"/>
      <c r="R61" s="191"/>
      <c r="S61" s="191"/>
      <c r="T61" s="191"/>
      <c r="U61" s="191"/>
      <c r="V61" s="191"/>
      <c r="W61" s="191"/>
      <c r="X61" s="191"/>
      <c r="Y61" s="191"/>
      <c r="Z61" s="191"/>
      <c r="AA61" s="191"/>
      <c r="AB61" s="191"/>
      <c r="AC61" s="191"/>
      <c r="AD61" s="191"/>
      <c r="AE61" s="191"/>
      <c r="AI61" s="191"/>
    </row>
    <row r="62" spans="1:35">
      <c r="D62" s="968">
        <v>5.5886244611022774E-8</v>
      </c>
      <c r="E62" s="968">
        <v>0</v>
      </c>
      <c r="G62" s="120"/>
      <c r="H62" s="120"/>
      <c r="I62" s="120" t="s">
        <v>687</v>
      </c>
      <c r="J62" s="1116">
        <v>5.5886244611022774E-8</v>
      </c>
      <c r="K62" s="1116"/>
      <c r="L62" s="191"/>
      <c r="M62" s="1118">
        <v>5.5886244611022774E-8</v>
      </c>
      <c r="N62" s="191"/>
      <c r="O62" s="191"/>
      <c r="P62" s="191"/>
      <c r="Q62" s="191"/>
      <c r="R62" s="191"/>
      <c r="S62" s="191"/>
      <c r="T62" s="191"/>
      <c r="U62" s="191"/>
      <c r="V62" s="191"/>
      <c r="W62" s="191"/>
      <c r="X62" s="191"/>
      <c r="Y62" s="191"/>
      <c r="Z62" s="191"/>
      <c r="AA62" s="191"/>
      <c r="AB62" s="191"/>
      <c r="AC62" s="191"/>
      <c r="AD62" s="191"/>
      <c r="AE62" s="191"/>
      <c r="AI62" s="191"/>
    </row>
    <row r="63" spans="1:35">
      <c r="D63" s="968">
        <v>1.4044186599299999</v>
      </c>
      <c r="E63" s="968">
        <v>0</v>
      </c>
      <c r="G63" s="120"/>
      <c r="H63" s="120"/>
      <c r="I63" s="120" t="s">
        <v>1503</v>
      </c>
      <c r="J63" s="1116">
        <v>1.4044186599299999</v>
      </c>
      <c r="K63" s="1116"/>
      <c r="L63" s="191"/>
      <c r="M63" s="1118">
        <v>1.4044186599299999</v>
      </c>
      <c r="N63" s="191"/>
      <c r="O63" s="191"/>
      <c r="P63" s="191"/>
      <c r="Q63" s="191"/>
      <c r="R63" s="191"/>
      <c r="S63" s="191"/>
      <c r="T63" s="191"/>
      <c r="U63" s="191"/>
      <c r="V63" s="191"/>
      <c r="W63" s="191"/>
      <c r="X63" s="191"/>
      <c r="Y63" s="191"/>
      <c r="Z63" s="191"/>
      <c r="AA63" s="191"/>
      <c r="AB63" s="191"/>
      <c r="AC63" s="191"/>
      <c r="AD63" s="191"/>
      <c r="AE63" s="191"/>
      <c r="AI63" s="191"/>
    </row>
    <row r="64" spans="1:35">
      <c r="D64" s="968">
        <v>158.49999999999997</v>
      </c>
      <c r="E64" s="968">
        <v>0</v>
      </c>
      <c r="G64" s="120"/>
      <c r="H64" s="120"/>
      <c r="I64" s="120" t="s">
        <v>1504</v>
      </c>
      <c r="J64" s="1116">
        <v>158.49999999999997</v>
      </c>
      <c r="K64" s="1116"/>
      <c r="L64" s="191"/>
      <c r="M64" s="191">
        <v>158.49999999999997</v>
      </c>
      <c r="N64" s="191"/>
      <c r="O64" s="191"/>
      <c r="P64" s="191"/>
      <c r="Q64" s="191"/>
      <c r="R64" s="191"/>
      <c r="S64" s="191"/>
      <c r="T64" s="191"/>
      <c r="U64" s="191"/>
      <c r="V64" s="191"/>
      <c r="W64" s="191"/>
      <c r="X64" s="191"/>
      <c r="Y64" s="191"/>
      <c r="Z64" s="191"/>
      <c r="AA64" s="191"/>
      <c r="AB64" s="191"/>
      <c r="AC64" s="191"/>
      <c r="AD64" s="191"/>
      <c r="AE64" s="191"/>
      <c r="AI64" s="191"/>
    </row>
    <row r="65" spans="4:35">
      <c r="D65" s="968">
        <v>35.120370000000001</v>
      </c>
      <c r="E65" s="968">
        <v>0</v>
      </c>
      <c r="G65" s="120"/>
      <c r="H65" s="120"/>
      <c r="I65" s="120" t="s">
        <v>956</v>
      </c>
      <c r="J65" s="1116">
        <v>35.120370000000001</v>
      </c>
      <c r="K65" s="1116"/>
      <c r="L65" s="191"/>
      <c r="M65" s="191">
        <v>35.120370000000001</v>
      </c>
      <c r="N65" s="191"/>
      <c r="O65" s="191"/>
      <c r="P65" s="191"/>
      <c r="Q65" s="191"/>
      <c r="R65" s="191"/>
      <c r="S65" s="191"/>
      <c r="T65" s="191"/>
      <c r="U65" s="191"/>
      <c r="V65" s="191"/>
      <c r="W65" s="191"/>
      <c r="X65" s="191"/>
      <c r="Y65" s="191"/>
      <c r="Z65" s="191"/>
      <c r="AA65" s="191"/>
      <c r="AB65" s="191"/>
      <c r="AC65" s="191"/>
      <c r="AD65" s="191"/>
      <c r="AE65" s="191"/>
      <c r="AI65" s="191"/>
    </row>
    <row r="66" spans="4:35">
      <c r="D66" s="968">
        <v>0</v>
      </c>
      <c r="E66" s="968">
        <v>0</v>
      </c>
      <c r="G66" s="120"/>
      <c r="H66" s="120"/>
      <c r="I66" s="120" t="s">
        <v>671</v>
      </c>
      <c r="J66" s="1116">
        <v>0</v>
      </c>
      <c r="K66" s="1116"/>
      <c r="L66" s="191"/>
      <c r="M66" s="191">
        <v>0</v>
      </c>
      <c r="N66" s="191"/>
      <c r="O66" s="191"/>
      <c r="P66" s="191"/>
      <c r="Q66" s="191"/>
      <c r="R66" s="191"/>
      <c r="S66" s="191"/>
      <c r="T66" s="191"/>
      <c r="U66" s="191"/>
      <c r="V66" s="191"/>
      <c r="W66" s="191"/>
      <c r="X66" s="191"/>
      <c r="Y66" s="191"/>
      <c r="Z66" s="191"/>
      <c r="AA66" s="191"/>
      <c r="AB66" s="191"/>
      <c r="AC66" s="191"/>
      <c r="AD66" s="191"/>
      <c r="AE66" s="191"/>
      <c r="AI66" s="191"/>
    </row>
    <row r="67" spans="4:35">
      <c r="D67" s="968">
        <v>0</v>
      </c>
      <c r="E67" s="968">
        <v>0</v>
      </c>
      <c r="G67" s="120"/>
      <c r="H67" s="120"/>
      <c r="I67" s="120" t="s">
        <v>631</v>
      </c>
      <c r="J67" s="1116">
        <v>0</v>
      </c>
      <c r="K67" s="1116"/>
      <c r="L67" s="191"/>
      <c r="M67" s="191">
        <v>0</v>
      </c>
      <c r="N67" s="191"/>
      <c r="O67" s="191"/>
      <c r="P67" s="191"/>
      <c r="Q67" s="191"/>
      <c r="R67" s="191"/>
      <c r="S67" s="191"/>
      <c r="T67" s="191"/>
      <c r="U67" s="191"/>
      <c r="V67" s="191"/>
      <c r="W67" s="191"/>
      <c r="X67" s="191"/>
      <c r="Y67" s="191"/>
      <c r="Z67" s="191"/>
      <c r="AA67" s="191"/>
      <c r="AB67" s="191"/>
      <c r="AC67" s="191"/>
      <c r="AD67" s="191"/>
      <c r="AE67" s="191"/>
      <c r="AI67" s="191"/>
    </row>
    <row r="68" spans="4:35">
      <c r="D68" s="968">
        <v>283.4204239362254</v>
      </c>
      <c r="E68" s="968">
        <v>0</v>
      </c>
      <c r="G68" s="120"/>
      <c r="H68" s="120"/>
      <c r="I68" s="454" t="s">
        <v>1039</v>
      </c>
      <c r="J68" s="1116">
        <v>283.4204239362254</v>
      </c>
      <c r="K68" s="1116"/>
      <c r="L68" s="191"/>
      <c r="M68" s="191">
        <v>283.4204239362254</v>
      </c>
      <c r="N68" s="191"/>
      <c r="O68" s="191"/>
      <c r="P68" s="191"/>
      <c r="Q68" s="191"/>
      <c r="R68" s="191"/>
      <c r="S68" s="191"/>
      <c r="T68" s="191"/>
      <c r="U68" s="191"/>
      <c r="V68" s="191"/>
      <c r="W68" s="191"/>
      <c r="X68" s="191"/>
      <c r="Y68" s="191"/>
      <c r="Z68" s="191"/>
      <c r="AA68" s="1117"/>
      <c r="AB68" s="191"/>
      <c r="AC68" s="191"/>
      <c r="AD68" s="191"/>
      <c r="AE68" s="191"/>
      <c r="AI68" s="191"/>
    </row>
    <row r="69" spans="4:35">
      <c r="D69" s="968">
        <v>1014.0156793864842</v>
      </c>
      <c r="E69" s="968">
        <v>0</v>
      </c>
      <c r="G69" s="120"/>
      <c r="H69" s="120"/>
      <c r="I69" s="120" t="s">
        <v>1505</v>
      </c>
      <c r="J69" s="1116">
        <v>1014.0156793864842</v>
      </c>
      <c r="K69" s="1116"/>
      <c r="L69" s="191"/>
      <c r="M69" s="191">
        <v>1014.0156793864842</v>
      </c>
      <c r="N69" s="191"/>
      <c r="O69" s="191"/>
      <c r="P69" s="191"/>
      <c r="Q69" s="191"/>
      <c r="R69" s="191"/>
      <c r="S69" s="191"/>
      <c r="T69" s="191"/>
      <c r="U69" s="191"/>
      <c r="V69" s="191"/>
      <c r="W69" s="191"/>
      <c r="X69" s="191"/>
      <c r="Y69" s="191"/>
      <c r="Z69" s="191"/>
      <c r="AA69" s="191"/>
      <c r="AB69" s="191"/>
      <c r="AC69" s="191"/>
      <c r="AD69" s="191"/>
      <c r="AE69" s="191"/>
      <c r="AI69" s="191"/>
    </row>
    <row r="70" spans="4:35">
      <c r="D70" s="968">
        <v>5.1132387310638832</v>
      </c>
      <c r="E70" s="968"/>
      <c r="G70" s="120"/>
      <c r="H70" s="120"/>
      <c r="I70" s="120" t="s">
        <v>693</v>
      </c>
      <c r="J70" s="1116">
        <v>5.1132387310638832</v>
      </c>
      <c r="K70" s="1116"/>
      <c r="L70" s="191">
        <v>5.1132387310638832</v>
      </c>
      <c r="M70" s="191"/>
      <c r="N70" s="191"/>
      <c r="O70" s="191"/>
      <c r="P70" s="191"/>
      <c r="Q70" s="191"/>
      <c r="R70" s="191"/>
      <c r="S70" s="191"/>
      <c r="T70" s="191"/>
      <c r="U70" s="191"/>
      <c r="V70" s="191"/>
      <c r="W70" s="191"/>
      <c r="X70" s="191"/>
      <c r="Y70" s="191"/>
      <c r="Z70" s="191"/>
      <c r="AA70" s="191"/>
      <c r="AB70" s="191"/>
      <c r="AC70" s="191"/>
      <c r="AD70" s="191"/>
      <c r="AE70" s="191"/>
      <c r="AI70" s="191"/>
    </row>
    <row r="71" spans="4:35">
      <c r="D71" s="968">
        <v>5.0999999999999996</v>
      </c>
      <c r="E71" s="968">
        <v>0</v>
      </c>
      <c r="G71" s="120"/>
      <c r="H71" s="120"/>
      <c r="I71" s="120" t="s">
        <v>691</v>
      </c>
      <c r="J71" s="1116">
        <v>5.0999999999999996</v>
      </c>
      <c r="K71" s="1116"/>
      <c r="L71" s="191">
        <v>5.0999999999999996</v>
      </c>
      <c r="M71" s="191"/>
      <c r="N71" s="191"/>
      <c r="O71" s="191"/>
      <c r="P71" s="191"/>
      <c r="Q71" s="191"/>
      <c r="R71" s="191"/>
      <c r="S71" s="191"/>
      <c r="T71" s="191"/>
      <c r="U71" s="191"/>
      <c r="V71" s="191"/>
      <c r="W71" s="191"/>
      <c r="X71" s="191"/>
      <c r="Y71" s="191"/>
      <c r="Z71" s="191"/>
      <c r="AA71" s="191"/>
      <c r="AB71" s="191"/>
      <c r="AC71" s="191"/>
      <c r="AD71" s="191"/>
      <c r="AE71" s="191"/>
      <c r="AI71" s="191"/>
    </row>
    <row r="72" spans="4:35">
      <c r="D72" s="968">
        <v>49.8</v>
      </c>
      <c r="E72" s="968">
        <v>0</v>
      </c>
      <c r="G72" s="120"/>
      <c r="H72" s="120"/>
      <c r="I72" s="454" t="s">
        <v>1353</v>
      </c>
      <c r="J72" s="1116">
        <v>49.8</v>
      </c>
      <c r="K72" s="1116"/>
      <c r="L72" s="191"/>
      <c r="M72" s="191"/>
      <c r="N72" s="191"/>
      <c r="O72" s="191"/>
      <c r="P72" s="191"/>
      <c r="Q72" s="191"/>
      <c r="R72" s="191"/>
      <c r="S72" s="191"/>
      <c r="T72" s="191"/>
      <c r="U72" s="234">
        <v>0</v>
      </c>
      <c r="V72" s="191"/>
      <c r="W72" s="191"/>
      <c r="X72" s="191"/>
      <c r="Y72" s="191"/>
      <c r="Z72" s="191"/>
      <c r="AA72" s="191"/>
      <c r="AB72" s="191"/>
      <c r="AC72" s="191"/>
      <c r="AD72" s="191"/>
      <c r="AE72" s="191">
        <v>49.8</v>
      </c>
      <c r="AI72" s="191"/>
    </row>
    <row r="73" spans="4:35">
      <c r="D73" s="968">
        <v>1674.2318928082336</v>
      </c>
      <c r="E73" s="968">
        <v>0</v>
      </c>
      <c r="G73" s="120"/>
      <c r="H73" s="120"/>
      <c r="I73" s="277" t="s">
        <v>1506</v>
      </c>
      <c r="J73" s="284">
        <v>1674.2318928082336</v>
      </c>
      <c r="K73" s="284"/>
      <c r="L73" s="284">
        <v>11.563005128315355</v>
      </c>
      <c r="M73" s="284">
        <v>1510.3298621405386</v>
      </c>
      <c r="N73" s="284">
        <v>2.0015619222210348</v>
      </c>
      <c r="O73" s="284">
        <v>7.2522416740552287E-3</v>
      </c>
      <c r="P73" s="284">
        <v>0.28915948023996502</v>
      </c>
      <c r="Q73" s="284">
        <v>0.28915948023996502</v>
      </c>
      <c r="R73" s="284">
        <v>67.844976826129937</v>
      </c>
      <c r="S73" s="284">
        <v>0</v>
      </c>
      <c r="T73" s="284">
        <v>2.2930346783029139</v>
      </c>
      <c r="U73" s="284">
        <v>1.2475259934838712</v>
      </c>
      <c r="V73" s="284">
        <v>2.0156191211934201E-3</v>
      </c>
      <c r="W73" s="284">
        <v>23.194387121786871</v>
      </c>
      <c r="X73" s="284">
        <v>0</v>
      </c>
      <c r="Y73" s="284">
        <v>2.3195244369641097</v>
      </c>
      <c r="Z73" s="284">
        <v>1.9676013142840114</v>
      </c>
      <c r="AA73" s="284">
        <v>0</v>
      </c>
      <c r="AB73" s="284">
        <v>0.40709640561269222</v>
      </c>
      <c r="AC73" s="284">
        <v>0</v>
      </c>
      <c r="AD73" s="284">
        <v>0.39047171028498562</v>
      </c>
      <c r="AE73" s="284">
        <v>50.074547026427894</v>
      </c>
      <c r="AF73" s="284">
        <v>0</v>
      </c>
      <c r="AG73" s="284">
        <v>0</v>
      </c>
      <c r="AH73" s="284">
        <v>9.7935799854206845E-3</v>
      </c>
      <c r="AI73" s="284">
        <v>9.1770262092549814E-4</v>
      </c>
    </row>
    <row r="74" spans="4:35">
      <c r="D74" s="284"/>
      <c r="E74" s="284"/>
      <c r="G74" s="120"/>
      <c r="H74" s="277"/>
      <c r="I74" s="277"/>
      <c r="J74" s="284"/>
      <c r="K74" s="284"/>
      <c r="L74" s="191"/>
      <c r="M74" s="191"/>
      <c r="N74" s="191"/>
      <c r="O74" s="191"/>
      <c r="P74" s="191"/>
      <c r="Q74" s="191"/>
      <c r="R74" s="191"/>
      <c r="S74" s="191"/>
      <c r="T74" s="191"/>
      <c r="U74" s="191"/>
      <c r="V74" s="191"/>
      <c r="W74" s="191"/>
      <c r="X74" s="191"/>
      <c r="Y74" s="191"/>
      <c r="Z74" s="191"/>
      <c r="AA74" s="191"/>
      <c r="AB74" s="191"/>
      <c r="AC74" s="191"/>
      <c r="AD74" s="191"/>
      <c r="AE74" s="191"/>
      <c r="AI74" s="191"/>
    </row>
    <row r="75" spans="4:35">
      <c r="D75" s="284"/>
      <c r="E75" s="284"/>
      <c r="G75" s="120"/>
      <c r="H75" s="277" t="s">
        <v>1507</v>
      </c>
      <c r="I75" s="277"/>
      <c r="J75" s="284"/>
      <c r="K75" s="284"/>
      <c r="L75" s="191"/>
      <c r="M75" s="191"/>
      <c r="N75" s="191"/>
      <c r="O75" s="191"/>
      <c r="P75" s="191"/>
      <c r="Q75" s="191"/>
      <c r="R75" s="191"/>
      <c r="S75" s="191"/>
      <c r="T75" s="191"/>
      <c r="U75" s="191"/>
      <c r="V75" s="191"/>
      <c r="W75" s="191"/>
      <c r="X75" s="191"/>
      <c r="Y75" s="191"/>
      <c r="Z75" s="191"/>
      <c r="AA75" s="191"/>
      <c r="AB75" s="191"/>
      <c r="AC75" s="191"/>
      <c r="AD75" s="191"/>
      <c r="AE75" s="191"/>
      <c r="AI75" s="191"/>
    </row>
    <row r="76" spans="4:35">
      <c r="D76" s="968">
        <v>0</v>
      </c>
      <c r="E76" s="968">
        <v>0</v>
      </c>
      <c r="G76" s="120"/>
      <c r="H76" s="120"/>
      <c r="I76" s="120" t="s">
        <v>1508</v>
      </c>
      <c r="J76" s="1116">
        <v>0</v>
      </c>
      <c r="K76" s="1116"/>
      <c r="L76" s="191"/>
      <c r="M76" s="191"/>
      <c r="N76" s="191"/>
      <c r="O76" s="191"/>
      <c r="P76" s="191">
        <v>0</v>
      </c>
      <c r="Q76" s="191"/>
      <c r="R76" s="191"/>
      <c r="S76" s="191"/>
      <c r="T76" s="191"/>
      <c r="U76" s="191"/>
      <c r="V76" s="191"/>
      <c r="W76" s="191"/>
      <c r="X76" s="191"/>
      <c r="Y76" s="191"/>
      <c r="Z76" s="191"/>
      <c r="AA76" s="191"/>
      <c r="AB76" s="191"/>
      <c r="AC76" s="191"/>
      <c r="AD76" s="191"/>
      <c r="AI76" s="191"/>
    </row>
    <row r="77" spans="4:35">
      <c r="D77" s="968">
        <v>195.00000000000009</v>
      </c>
      <c r="E77" s="968">
        <v>0</v>
      </c>
      <c r="G77" s="120"/>
      <c r="H77" s="120"/>
      <c r="I77" s="120" t="s">
        <v>1509</v>
      </c>
      <c r="J77" s="1116">
        <v>195.00000000000009</v>
      </c>
      <c r="K77" s="1116"/>
      <c r="L77" s="191"/>
      <c r="M77" s="191"/>
      <c r="N77" s="191"/>
      <c r="O77" s="191"/>
      <c r="P77" s="191"/>
      <c r="Q77" s="191"/>
      <c r="R77" s="191"/>
      <c r="S77" s="191"/>
      <c r="T77" s="191"/>
      <c r="U77" s="191"/>
      <c r="V77" s="191"/>
      <c r="W77" s="191"/>
      <c r="X77" s="191"/>
      <c r="Y77" s="191"/>
      <c r="Z77" s="191"/>
      <c r="AA77" s="191"/>
      <c r="AB77" s="191"/>
      <c r="AC77" s="191"/>
      <c r="AD77" s="191">
        <v>195.00000000000009</v>
      </c>
      <c r="AE77" s="191"/>
      <c r="AI77" s="191"/>
    </row>
    <row r="78" spans="4:35">
      <c r="D78" s="968"/>
      <c r="E78" s="968"/>
      <c r="G78" s="120"/>
      <c r="H78" s="120"/>
      <c r="I78" s="120" t="s">
        <v>1510</v>
      </c>
      <c r="J78" s="1116">
        <v>30</v>
      </c>
      <c r="K78" s="1116"/>
      <c r="L78" s="191">
        <v>30</v>
      </c>
      <c r="M78" s="191"/>
      <c r="N78" s="191"/>
      <c r="O78" s="191"/>
      <c r="P78" s="191"/>
      <c r="Q78" s="191"/>
      <c r="R78" s="191"/>
      <c r="S78" s="191"/>
      <c r="T78" s="191"/>
      <c r="U78" s="191"/>
      <c r="V78" s="191"/>
      <c r="W78" s="191"/>
      <c r="X78" s="191"/>
      <c r="Y78" s="191"/>
      <c r="Z78" s="191"/>
      <c r="AA78" s="191"/>
      <c r="AB78" s="191"/>
      <c r="AC78" s="191"/>
      <c r="AD78" s="191"/>
      <c r="AE78" s="191"/>
      <c r="AI78" s="191"/>
    </row>
    <row r="79" spans="4:35">
      <c r="D79" s="968">
        <v>0</v>
      </c>
      <c r="E79" s="968">
        <v>0</v>
      </c>
      <c r="G79" s="120"/>
      <c r="I79" s="454" t="s">
        <v>1228</v>
      </c>
      <c r="J79" s="1116">
        <v>0</v>
      </c>
      <c r="K79" s="1116"/>
      <c r="L79" s="191"/>
      <c r="M79" s="191"/>
      <c r="N79" s="191"/>
      <c r="O79" s="191"/>
      <c r="P79" s="191"/>
      <c r="Q79" s="191"/>
      <c r="R79" s="191"/>
      <c r="S79" s="191"/>
      <c r="T79" s="191"/>
      <c r="U79" s="191"/>
      <c r="V79" s="191"/>
      <c r="W79" s="191"/>
      <c r="X79" s="191"/>
      <c r="Y79" s="191"/>
      <c r="Z79" s="191"/>
      <c r="AA79" s="191"/>
      <c r="AB79" s="191"/>
      <c r="AC79" s="191"/>
      <c r="AD79" s="191"/>
      <c r="AE79" s="234">
        <v>0</v>
      </c>
      <c r="AI79" s="191"/>
    </row>
    <row r="80" spans="4:35">
      <c r="D80" s="968">
        <v>5.1208031600703299</v>
      </c>
      <c r="E80" s="968">
        <v>0</v>
      </c>
      <c r="F80" s="1071"/>
      <c r="G80" s="120"/>
      <c r="I80" s="120" t="s">
        <v>759</v>
      </c>
      <c r="J80" s="1116">
        <v>5.1208031600703299</v>
      </c>
      <c r="K80" s="1116"/>
      <c r="L80" s="191"/>
      <c r="M80" s="191"/>
      <c r="N80" s="191"/>
      <c r="O80" s="191"/>
      <c r="P80" s="191"/>
      <c r="Q80" s="191"/>
      <c r="R80" s="191"/>
      <c r="S80" s="191"/>
      <c r="T80" s="191"/>
      <c r="U80" s="191"/>
      <c r="V80" s="191"/>
      <c r="W80" s="191"/>
      <c r="X80" s="191"/>
      <c r="Y80" s="191"/>
      <c r="Z80" s="191"/>
      <c r="AA80" s="191"/>
      <c r="AB80" s="191">
        <v>5.1208031600703299</v>
      </c>
      <c r="AC80" s="191"/>
      <c r="AD80" s="191"/>
      <c r="AE80" s="234"/>
      <c r="AI80" s="191"/>
    </row>
    <row r="81" spans="1:35">
      <c r="D81" s="968">
        <v>0</v>
      </c>
      <c r="E81" s="968">
        <v>0</v>
      </c>
      <c r="F81" s="1071"/>
      <c r="G81" s="120"/>
      <c r="I81" s="366" t="s">
        <v>498</v>
      </c>
      <c r="J81" s="1116">
        <v>0</v>
      </c>
      <c r="K81" s="1116"/>
      <c r="L81" s="191"/>
      <c r="M81" s="191"/>
      <c r="N81" s="191"/>
      <c r="O81" s="191"/>
      <c r="P81" s="191"/>
      <c r="Q81" s="191"/>
      <c r="R81" s="191"/>
      <c r="S81" s="191"/>
      <c r="T81" s="191"/>
      <c r="U81" s="191"/>
      <c r="V81" s="191"/>
      <c r="W81" s="191"/>
      <c r="X81" s="191"/>
      <c r="Y81" s="191"/>
      <c r="Z81" s="191"/>
      <c r="AA81" s="191">
        <v>0</v>
      </c>
      <c r="AB81" s="191"/>
      <c r="AC81" s="191"/>
      <c r="AD81" s="191"/>
      <c r="AE81" s="234"/>
      <c r="AI81" s="191"/>
    </row>
    <row r="82" spans="1:35">
      <c r="D82" s="968">
        <v>0</v>
      </c>
      <c r="E82" s="968">
        <v>0</v>
      </c>
      <c r="G82" s="120"/>
      <c r="H82" s="120"/>
      <c r="I82" s="120" t="s">
        <v>1511</v>
      </c>
      <c r="J82" s="1116">
        <v>0</v>
      </c>
      <c r="K82" s="1116"/>
      <c r="L82" s="191"/>
      <c r="M82" s="191"/>
      <c r="N82" s="1116">
        <v>0</v>
      </c>
      <c r="O82" s="191"/>
      <c r="P82" s="191"/>
      <c r="Q82" s="1116">
        <v>0</v>
      </c>
      <c r="R82" s="1116">
        <v>0</v>
      </c>
      <c r="S82" s="191"/>
      <c r="T82" s="1116">
        <v>0</v>
      </c>
      <c r="U82" s="191"/>
      <c r="V82" s="1116">
        <v>0</v>
      </c>
      <c r="W82" s="191"/>
      <c r="X82" s="191"/>
      <c r="Y82" s="1116">
        <v>0</v>
      </c>
      <c r="Z82" s="191"/>
      <c r="AA82" s="191"/>
      <c r="AB82" s="191"/>
      <c r="AC82" s="191"/>
      <c r="AD82" s="191"/>
      <c r="AE82" s="191"/>
      <c r="AI82" s="191"/>
    </row>
    <row r="83" spans="1:35">
      <c r="D83" s="968">
        <v>0</v>
      </c>
      <c r="E83" s="968">
        <v>0</v>
      </c>
      <c r="G83" s="120"/>
      <c r="H83" s="120"/>
      <c r="I83" s="1123" t="s">
        <v>1512</v>
      </c>
      <c r="J83" s="1124">
        <v>0</v>
      </c>
      <c r="K83" s="1116"/>
      <c r="L83" s="191"/>
      <c r="M83" s="191"/>
      <c r="N83" s="1116"/>
      <c r="O83" s="191"/>
      <c r="P83" s="191"/>
      <c r="Q83" s="1116"/>
      <c r="R83" s="1116"/>
      <c r="S83" s="191"/>
      <c r="T83" s="1116"/>
      <c r="U83" s="1125">
        <v>0</v>
      </c>
      <c r="V83" s="1116"/>
      <c r="W83" s="191"/>
      <c r="X83" s="191"/>
      <c r="Y83" s="1116"/>
      <c r="Z83" s="191"/>
      <c r="AA83" s="191"/>
      <c r="AB83" s="191"/>
      <c r="AC83" s="191"/>
      <c r="AD83" s="191"/>
      <c r="AE83" s="191"/>
      <c r="AI83" s="191"/>
    </row>
    <row r="84" spans="1:35">
      <c r="D84" s="968">
        <v>0.8</v>
      </c>
      <c r="E84" s="968">
        <v>0</v>
      </c>
      <c r="G84" s="120"/>
      <c r="H84" s="1070" t="s">
        <v>1494</v>
      </c>
      <c r="I84" s="120" t="s">
        <v>1513</v>
      </c>
      <c r="J84" s="1116">
        <v>0.8</v>
      </c>
      <c r="K84" s="1116"/>
      <c r="L84" s="191"/>
      <c r="M84" s="191"/>
      <c r="N84" s="191"/>
      <c r="O84" s="191"/>
      <c r="P84" s="191"/>
      <c r="Q84" s="191"/>
      <c r="R84" s="191"/>
      <c r="S84" s="191"/>
      <c r="T84" s="191"/>
      <c r="U84" s="191"/>
      <c r="V84" s="191"/>
      <c r="W84" s="191"/>
      <c r="X84" s="191"/>
      <c r="Y84" s="191">
        <v>0.8</v>
      </c>
      <c r="Z84" s="191"/>
      <c r="AA84" s="191"/>
      <c r="AB84" s="191"/>
      <c r="AC84" s="191"/>
      <c r="AD84" s="191"/>
      <c r="AE84" s="191"/>
      <c r="AI84" s="191"/>
    </row>
    <row r="85" spans="1:35">
      <c r="D85" s="968">
        <v>-0.8</v>
      </c>
      <c r="E85" s="968">
        <v>0</v>
      </c>
      <c r="G85" s="120"/>
      <c r="H85" s="1070" t="s">
        <v>1494</v>
      </c>
      <c r="I85" s="120" t="s">
        <v>1514</v>
      </c>
      <c r="J85" s="1116">
        <v>-0.8</v>
      </c>
      <c r="K85" s="1116"/>
      <c r="L85" s="191"/>
      <c r="M85" s="191"/>
      <c r="N85" s="191"/>
      <c r="O85" s="191"/>
      <c r="P85" s="191"/>
      <c r="Q85" s="191"/>
      <c r="R85" s="191"/>
      <c r="S85" s="191"/>
      <c r="T85" s="191"/>
      <c r="U85" s="191"/>
      <c r="V85" s="191"/>
      <c r="W85" s="191"/>
      <c r="X85" s="191"/>
      <c r="Y85" s="191">
        <v>-0.8</v>
      </c>
      <c r="Z85" s="191"/>
      <c r="AA85" s="191"/>
      <c r="AB85" s="191"/>
      <c r="AC85" s="191"/>
      <c r="AD85" s="191"/>
      <c r="AE85" s="191"/>
      <c r="AI85" s="191"/>
    </row>
    <row r="86" spans="1:35">
      <c r="D86" s="968">
        <v>0.52816100805020483</v>
      </c>
      <c r="E86" s="968">
        <v>0</v>
      </c>
      <c r="G86" s="120"/>
      <c r="H86" s="120"/>
      <c r="I86" s="120" t="s">
        <v>1515</v>
      </c>
      <c r="J86" s="1116">
        <v>0.52816100805020327</v>
      </c>
      <c r="K86" s="1116"/>
      <c r="L86" s="191"/>
      <c r="M86" s="191"/>
      <c r="N86" s="191"/>
      <c r="O86" s="191"/>
      <c r="P86" s="191"/>
      <c r="Q86" s="191"/>
      <c r="R86" s="191"/>
      <c r="S86" s="191"/>
      <c r="T86" s="191"/>
      <c r="U86" s="191"/>
      <c r="V86" s="191"/>
      <c r="W86" s="191"/>
      <c r="X86" s="191"/>
      <c r="Y86" s="191"/>
      <c r="Z86" s="1116">
        <v>0.52816100805020483</v>
      </c>
      <c r="AA86" s="1116">
        <v>0</v>
      </c>
      <c r="AB86" s="191"/>
      <c r="AC86" s="191"/>
      <c r="AD86" s="191"/>
      <c r="AE86" s="191"/>
      <c r="AI86" s="191"/>
    </row>
    <row r="87" spans="1:35">
      <c r="D87" s="968">
        <v>230.64896416812061</v>
      </c>
      <c r="E87" s="968">
        <v>0</v>
      </c>
      <c r="G87" s="120"/>
      <c r="H87" s="120"/>
      <c r="I87" s="277" t="s">
        <v>1516</v>
      </c>
      <c r="J87" s="284">
        <v>230.64896416812061</v>
      </c>
      <c r="K87" s="284"/>
      <c r="L87" s="284">
        <v>30</v>
      </c>
      <c r="M87" s="284">
        <v>0</v>
      </c>
      <c r="N87" s="284">
        <v>0</v>
      </c>
      <c r="O87" s="284">
        <v>0</v>
      </c>
      <c r="P87" s="284">
        <v>0</v>
      </c>
      <c r="Q87" s="284">
        <v>0</v>
      </c>
      <c r="R87" s="284">
        <v>0</v>
      </c>
      <c r="S87" s="284">
        <v>0</v>
      </c>
      <c r="T87" s="284">
        <v>0</v>
      </c>
      <c r="U87" s="284">
        <v>0</v>
      </c>
      <c r="V87" s="284">
        <v>0</v>
      </c>
      <c r="W87" s="284">
        <v>0</v>
      </c>
      <c r="X87" s="284">
        <v>0</v>
      </c>
      <c r="Y87" s="284">
        <v>0</v>
      </c>
      <c r="Z87" s="284">
        <v>0.52816100805020483</v>
      </c>
      <c r="AA87" s="284">
        <v>0</v>
      </c>
      <c r="AB87" s="284">
        <v>5.1208031600703299</v>
      </c>
      <c r="AC87" s="284">
        <v>0</v>
      </c>
      <c r="AD87" s="284">
        <v>195.00000000000009</v>
      </c>
      <c r="AE87" s="284">
        <v>0</v>
      </c>
      <c r="AF87" s="284">
        <v>0</v>
      </c>
      <c r="AG87" s="284">
        <v>0</v>
      </c>
      <c r="AH87" s="284">
        <v>0</v>
      </c>
      <c r="AI87" s="284">
        <v>0</v>
      </c>
    </row>
    <row r="88" spans="1:35">
      <c r="D88" s="1122"/>
      <c r="E88" s="968"/>
      <c r="G88" s="120"/>
      <c r="H88" s="120"/>
      <c r="J88" s="1122"/>
      <c r="K88" s="1122"/>
      <c r="L88" s="1122"/>
      <c r="M88" s="1122"/>
      <c r="N88" s="1122"/>
      <c r="O88" s="191"/>
      <c r="P88" s="191"/>
      <c r="Q88" s="191"/>
      <c r="R88" s="191"/>
      <c r="S88" s="191"/>
      <c r="T88" s="191"/>
      <c r="U88" s="191"/>
      <c r="V88" s="191"/>
      <c r="W88" s="191"/>
      <c r="X88" s="191"/>
      <c r="Y88" s="191"/>
      <c r="Z88" s="191"/>
      <c r="AA88" s="191"/>
      <c r="AB88" s="191"/>
      <c r="AC88" s="191"/>
      <c r="AD88" s="191"/>
      <c r="AE88" s="191"/>
      <c r="AI88" s="191"/>
    </row>
    <row r="89" spans="1:35">
      <c r="D89" s="968">
        <v>1904.8808569763544</v>
      </c>
      <c r="E89" s="968">
        <v>0</v>
      </c>
      <c r="G89" s="277" t="s">
        <v>1517</v>
      </c>
      <c r="H89" s="277"/>
      <c r="I89" s="277"/>
      <c r="J89" s="284">
        <v>1904.8808569763542</v>
      </c>
      <c r="K89" s="284"/>
      <c r="L89" s="284">
        <v>41.563005128315353</v>
      </c>
      <c r="M89" s="284">
        <v>1510.3298621405386</v>
      </c>
      <c r="N89" s="284">
        <v>2.0015619222210348</v>
      </c>
      <c r="O89" s="284">
        <v>7.2522416740552287E-3</v>
      </c>
      <c r="P89" s="284">
        <v>0.28915948023996502</v>
      </c>
      <c r="Q89" s="284">
        <v>0.28915948023996502</v>
      </c>
      <c r="R89" s="284">
        <v>67.844976826129937</v>
      </c>
      <c r="S89" s="284"/>
      <c r="T89" s="284">
        <v>2.2930346783029139</v>
      </c>
      <c r="U89" s="284">
        <v>1.2475259934838712</v>
      </c>
      <c r="V89" s="284">
        <v>2.0156191211934201E-3</v>
      </c>
      <c r="W89" s="284">
        <v>23.194387121786871</v>
      </c>
      <c r="X89" s="284"/>
      <c r="Y89" s="284">
        <v>2.3195244369641097</v>
      </c>
      <c r="Z89" s="284">
        <v>2.4957623223342162</v>
      </c>
      <c r="AA89" s="284">
        <v>0</v>
      </c>
      <c r="AB89" s="284">
        <v>5.5278995656830219</v>
      </c>
      <c r="AC89" s="284"/>
      <c r="AD89" s="284">
        <v>195.39047171028508</v>
      </c>
      <c r="AE89" s="284">
        <v>50.074547026427894</v>
      </c>
      <c r="AG89" s="284">
        <v>0</v>
      </c>
      <c r="AH89" s="284">
        <v>9.7935799854206845E-3</v>
      </c>
      <c r="AI89" s="284">
        <v>9.1770262092549814E-4</v>
      </c>
    </row>
    <row r="90" spans="1:35">
      <c r="D90" s="284"/>
      <c r="E90" s="968"/>
      <c r="G90" s="277"/>
      <c r="H90" s="277"/>
      <c r="I90" s="277"/>
      <c r="J90" s="284"/>
      <c r="K90" s="284"/>
      <c r="L90" s="284"/>
      <c r="M90" s="284"/>
      <c r="N90" s="284"/>
      <c r="O90" s="284"/>
      <c r="P90" s="284"/>
      <c r="Q90" s="284"/>
      <c r="R90" s="284"/>
      <c r="S90" s="284"/>
      <c r="T90" s="284"/>
      <c r="U90" s="284"/>
      <c r="V90" s="284"/>
      <c r="W90" s="284"/>
      <c r="X90" s="284"/>
      <c r="Y90" s="284"/>
      <c r="Z90" s="284"/>
      <c r="AA90" s="284"/>
      <c r="AB90" s="284"/>
      <c r="AC90" s="284"/>
      <c r="AD90" s="284"/>
      <c r="AE90" s="284"/>
      <c r="AI90" s="284"/>
    </row>
    <row r="91" spans="1:35">
      <c r="B91" s="954">
        <v>0</v>
      </c>
      <c r="D91" s="968"/>
      <c r="E91" s="968"/>
      <c r="G91" s="277" t="s">
        <v>1252</v>
      </c>
      <c r="H91" s="277"/>
      <c r="I91" s="277"/>
      <c r="J91" s="968">
        <v>0</v>
      </c>
      <c r="K91" s="968"/>
      <c r="L91" s="191">
        <v>27.341713241684641</v>
      </c>
      <c r="M91" s="191">
        <v>-1510.3298621405386</v>
      </c>
      <c r="N91" s="191">
        <v>936.10316941501117</v>
      </c>
      <c r="O91" s="191">
        <v>-7.2522416740552287E-3</v>
      </c>
      <c r="P91" s="191">
        <v>-0.28915948023996502</v>
      </c>
      <c r="Q91" s="191">
        <v>-0.28915948023996502</v>
      </c>
      <c r="R91" s="191">
        <v>69.869687305264023</v>
      </c>
      <c r="S91" s="191"/>
      <c r="T91" s="191">
        <v>295.81644889039063</v>
      </c>
      <c r="U91" s="191">
        <v>-15.47076887572819</v>
      </c>
      <c r="V91" s="191">
        <v>-2.0156191211934201E-3</v>
      </c>
      <c r="W91" s="191">
        <v>-0.43238586178687588</v>
      </c>
      <c r="X91" s="191"/>
      <c r="Y91" s="191">
        <v>-3.1195244369641095</v>
      </c>
      <c r="Z91" s="191">
        <v>-2.4957623223342149</v>
      </c>
      <c r="AA91" s="234">
        <v>0</v>
      </c>
      <c r="AB91" s="191">
        <v>-5.5278995656830219</v>
      </c>
      <c r="AC91" s="203"/>
      <c r="AD91" s="234">
        <v>194.60952828971512</v>
      </c>
      <c r="AE91" s="234">
        <v>14.223242882244319</v>
      </c>
      <c r="AG91" s="5">
        <v>0</v>
      </c>
      <c r="AH91" s="5">
        <v>0</v>
      </c>
      <c r="AI91" s="234">
        <v>0</v>
      </c>
    </row>
    <row r="92" spans="1:35" s="29" customFormat="1">
      <c r="A92" s="398"/>
      <c r="B92" s="398"/>
      <c r="C92" s="452"/>
      <c r="D92" s="1114">
        <v>1198.8335033503026</v>
      </c>
      <c r="E92" s="1114">
        <v>0</v>
      </c>
      <c r="G92" s="29" t="s">
        <v>1518</v>
      </c>
      <c r="J92" s="1114">
        <v>1198.8335033503026</v>
      </c>
      <c r="K92" s="1114"/>
      <c r="L92" s="1126">
        <v>116.69740139</v>
      </c>
      <c r="M92" s="1126">
        <v>0</v>
      </c>
      <c r="N92" s="1126">
        <v>175.3</v>
      </c>
      <c r="O92" s="203">
        <v>0.62701054000000001</v>
      </c>
      <c r="P92" s="203">
        <v>25</v>
      </c>
      <c r="Q92" s="203">
        <v>25</v>
      </c>
      <c r="R92" s="203">
        <v>71.2</v>
      </c>
      <c r="S92" s="203"/>
      <c r="T92" s="203">
        <v>198.5</v>
      </c>
      <c r="U92" s="203">
        <v>100.74633227775568</v>
      </c>
      <c r="V92" s="203">
        <v>0.17426534999999999</v>
      </c>
      <c r="W92" s="203">
        <v>2.6</v>
      </c>
      <c r="X92" s="203"/>
      <c r="Y92" s="203">
        <v>201.3</v>
      </c>
      <c r="Z92" s="203">
        <v>170.83357156922435</v>
      </c>
      <c r="AA92" s="203">
        <v>0</v>
      </c>
      <c r="AB92" s="203">
        <v>32.636127794935817</v>
      </c>
      <c r="AC92" s="203"/>
      <c r="AD92" s="203">
        <v>33.759200110000016</v>
      </c>
      <c r="AE92" s="203">
        <v>43.522812533314436</v>
      </c>
      <c r="AG92" s="203">
        <v>0</v>
      </c>
      <c r="AH92" s="203">
        <v>0.85652182639232244</v>
      </c>
      <c r="AI92" s="203">
        <v>8.0259958680101148E-2</v>
      </c>
    </row>
    <row r="93" spans="1:35" s="29" customFormat="1">
      <c r="A93" s="398"/>
      <c r="B93" s="398"/>
      <c r="C93" s="452"/>
      <c r="D93" s="1114"/>
      <c r="E93" s="1114"/>
      <c r="J93" s="1114"/>
      <c r="K93" s="1114"/>
      <c r="L93" s="1126"/>
      <c r="M93" s="1126"/>
      <c r="N93" s="1126"/>
      <c r="O93" s="203"/>
      <c r="P93" s="203"/>
      <c r="Q93" s="203"/>
      <c r="R93" s="203"/>
      <c r="S93" s="203"/>
      <c r="T93" s="203"/>
      <c r="U93" s="203"/>
      <c r="V93" s="203"/>
      <c r="W93" s="203"/>
      <c r="X93" s="203"/>
      <c r="Y93" s="203"/>
      <c r="Z93" s="203"/>
      <c r="AA93" s="203"/>
      <c r="AB93" s="203"/>
      <c r="AC93" s="203"/>
      <c r="AD93" s="203"/>
      <c r="AE93" s="203"/>
      <c r="AI93" s="203"/>
    </row>
    <row r="94" spans="1:35" s="201" customFormat="1">
      <c r="A94" s="954"/>
      <c r="B94" s="954">
        <v>0</v>
      </c>
      <c r="D94" s="452"/>
      <c r="E94" s="452">
        <v>0</v>
      </c>
      <c r="F94" s="29"/>
      <c r="G94" s="452" t="s">
        <v>42</v>
      </c>
      <c r="H94" s="452"/>
      <c r="I94" s="452"/>
      <c r="J94" s="1114">
        <v>0</v>
      </c>
      <c r="K94" s="1114"/>
      <c r="L94" s="201">
        <v>0</v>
      </c>
      <c r="M94" s="201">
        <v>0</v>
      </c>
      <c r="N94" s="201">
        <v>0</v>
      </c>
      <c r="O94" s="201">
        <v>0</v>
      </c>
      <c r="P94" s="201">
        <v>0</v>
      </c>
      <c r="Q94" s="201">
        <v>0</v>
      </c>
      <c r="R94" s="201">
        <v>0</v>
      </c>
      <c r="S94" s="201">
        <v>0</v>
      </c>
      <c r="T94" s="201">
        <v>0</v>
      </c>
      <c r="U94" s="201">
        <v>0</v>
      </c>
      <c r="V94" s="201">
        <v>0</v>
      </c>
      <c r="W94" s="201">
        <v>0</v>
      </c>
      <c r="X94" s="201">
        <v>0</v>
      </c>
      <c r="Y94" s="201">
        <v>0</v>
      </c>
      <c r="Z94" s="201">
        <v>0</v>
      </c>
      <c r="AA94" s="201">
        <v>0</v>
      </c>
      <c r="AB94" s="201">
        <v>0</v>
      </c>
      <c r="AC94" s="201">
        <v>0</v>
      </c>
      <c r="AD94" s="201">
        <v>0</v>
      </c>
      <c r="AE94" s="201">
        <v>0</v>
      </c>
      <c r="AF94" s="201">
        <v>0</v>
      </c>
      <c r="AG94" s="201">
        <v>0</v>
      </c>
      <c r="AH94" s="201">
        <v>0</v>
      </c>
      <c r="AI94" s="201">
        <v>0</v>
      </c>
    </row>
    <row r="100" spans="1:35">
      <c r="D100" s="968">
        <v>6.6</v>
      </c>
      <c r="E100" s="968">
        <v>0</v>
      </c>
      <c r="I100" s="277" t="s">
        <v>1519</v>
      </c>
      <c r="J100" s="191">
        <v>6.6</v>
      </c>
      <c r="N100" s="264">
        <v>4.5</v>
      </c>
      <c r="Q100" s="5">
        <v>0</v>
      </c>
      <c r="R100" s="5">
        <v>2.8</v>
      </c>
      <c r="T100" s="5">
        <v>0.5</v>
      </c>
      <c r="V100" s="5">
        <v>-0.4</v>
      </c>
      <c r="Y100" s="5">
        <v>-0.8</v>
      </c>
    </row>
    <row r="101" spans="1:35">
      <c r="D101" s="968">
        <v>0</v>
      </c>
      <c r="E101" s="968">
        <v>0</v>
      </c>
      <c r="H101" s="29">
        <v>0</v>
      </c>
      <c r="I101" s="120" t="s">
        <v>1511</v>
      </c>
      <c r="J101" s="5">
        <v>0</v>
      </c>
      <c r="L101" s="5">
        <v>0</v>
      </c>
      <c r="M101" s="5">
        <v>0</v>
      </c>
      <c r="N101" s="5">
        <v>0</v>
      </c>
      <c r="O101" s="5">
        <v>0</v>
      </c>
      <c r="P101" s="5">
        <v>0</v>
      </c>
      <c r="Q101" s="5">
        <v>0</v>
      </c>
      <c r="R101" s="5">
        <v>0</v>
      </c>
      <c r="T101" s="5">
        <v>0</v>
      </c>
      <c r="U101" s="5">
        <v>0</v>
      </c>
      <c r="V101" s="5">
        <v>0</v>
      </c>
      <c r="W101" s="5">
        <v>0</v>
      </c>
      <c r="Y101" s="5">
        <v>0</v>
      </c>
      <c r="Z101" s="5">
        <v>0</v>
      </c>
      <c r="AA101" s="5">
        <v>0</v>
      </c>
      <c r="AB101" s="5">
        <v>0</v>
      </c>
      <c r="AC101" s="5">
        <v>0</v>
      </c>
      <c r="AD101" s="5">
        <v>0</v>
      </c>
      <c r="AE101" s="5">
        <v>0</v>
      </c>
      <c r="AG101" s="5">
        <v>0</v>
      </c>
      <c r="AH101" s="5">
        <v>0</v>
      </c>
      <c r="AI101" s="5">
        <v>0</v>
      </c>
    </row>
    <row r="102" spans="1:35">
      <c r="D102" s="968">
        <v>6.6</v>
      </c>
      <c r="E102" s="968">
        <v>0</v>
      </c>
      <c r="H102" s="5">
        <v>1</v>
      </c>
      <c r="I102" s="120" t="s">
        <v>37</v>
      </c>
      <c r="J102" s="5">
        <v>6.6</v>
      </c>
      <c r="L102" s="5">
        <v>0</v>
      </c>
      <c r="M102" s="5">
        <v>0</v>
      </c>
      <c r="N102" s="5">
        <v>4.5</v>
      </c>
      <c r="O102" s="5">
        <v>0</v>
      </c>
      <c r="P102" s="5">
        <v>0</v>
      </c>
      <c r="Q102" s="5">
        <v>0</v>
      </c>
      <c r="R102" s="5">
        <v>2.8</v>
      </c>
      <c r="T102" s="5">
        <v>0.5</v>
      </c>
      <c r="U102" s="5">
        <v>0</v>
      </c>
      <c r="V102" s="5">
        <v>-0.4</v>
      </c>
      <c r="W102" s="5">
        <v>0</v>
      </c>
      <c r="Y102" s="5">
        <v>-0.8</v>
      </c>
      <c r="Z102" s="5">
        <v>0</v>
      </c>
      <c r="AA102" s="5">
        <v>0</v>
      </c>
      <c r="AB102" s="5">
        <v>0</v>
      </c>
      <c r="AC102" s="5">
        <v>0</v>
      </c>
      <c r="AD102" s="5">
        <v>0</v>
      </c>
      <c r="AE102" s="5">
        <v>0</v>
      </c>
      <c r="AG102" s="5">
        <v>0</v>
      </c>
      <c r="AH102" s="5">
        <v>0</v>
      </c>
      <c r="AI102" s="5">
        <v>0</v>
      </c>
    </row>
    <row r="104" spans="1:35">
      <c r="D104" s="968">
        <v>-0.52816100805020483</v>
      </c>
      <c r="E104" s="968"/>
      <c r="I104" s="29" t="s">
        <v>1520</v>
      </c>
      <c r="Z104" s="5">
        <v>-0.52816100805020483</v>
      </c>
    </row>
    <row r="105" spans="1:35">
      <c r="D105" s="968">
        <v>0.52816100805020483</v>
      </c>
      <c r="E105" s="968"/>
      <c r="H105" s="29">
        <v>-1</v>
      </c>
      <c r="I105" s="5" t="s">
        <v>1530</v>
      </c>
      <c r="Z105" s="5">
        <v>0.52816100805020483</v>
      </c>
    </row>
    <row r="106" spans="1:35">
      <c r="D106" s="968">
        <v>0</v>
      </c>
      <c r="E106" s="968"/>
      <c r="G106" s="277"/>
      <c r="H106" s="29">
        <v>0</v>
      </c>
      <c r="I106" s="120" t="s">
        <v>1531</v>
      </c>
      <c r="K106" s="1126"/>
      <c r="U106" s="191"/>
      <c r="Z106" s="5">
        <v>0</v>
      </c>
    </row>
    <row r="107" spans="1:35">
      <c r="D107" s="1126"/>
      <c r="E107" s="1126"/>
      <c r="G107" s="277"/>
      <c r="I107" s="277"/>
      <c r="J107" s="1126"/>
      <c r="K107" s="1126"/>
      <c r="U107" s="191"/>
    </row>
    <row r="108" spans="1:35">
      <c r="D108" s="1126"/>
      <c r="E108" s="1126"/>
      <c r="G108" s="277"/>
      <c r="I108" s="277"/>
      <c r="J108" s="1126"/>
      <c r="K108" s="1126"/>
      <c r="U108" s="191"/>
    </row>
    <row r="109" spans="1:35">
      <c r="C109" s="5"/>
      <c r="G109" s="5" t="s">
        <v>573</v>
      </c>
    </row>
    <row r="110" spans="1:35">
      <c r="B110" s="954">
        <v>0</v>
      </c>
      <c r="C110" s="5"/>
      <c r="G110" s="201"/>
      <c r="H110" s="201" t="s">
        <v>1523</v>
      </c>
      <c r="I110" s="454"/>
      <c r="J110" s="191">
        <v>0</v>
      </c>
    </row>
    <row r="111" spans="1:35" s="201" customFormat="1">
      <c r="A111" s="954"/>
      <c r="B111" s="954"/>
      <c r="D111" s="5"/>
      <c r="E111" s="5"/>
      <c r="F111" s="29"/>
      <c r="G111" s="5"/>
      <c r="H111" s="5"/>
      <c r="I111" s="120"/>
      <c r="K111" s="5"/>
    </row>
    <row r="112" spans="1:35" s="201" customFormat="1">
      <c r="A112" s="954"/>
      <c r="B112" s="954"/>
      <c r="D112" s="5"/>
      <c r="E112" s="5"/>
      <c r="F112" s="29"/>
      <c r="G112" s="5" t="s">
        <v>1524</v>
      </c>
      <c r="H112" s="5"/>
      <c r="I112" s="120"/>
      <c r="J112" s="5"/>
      <c r="K112" s="5"/>
    </row>
    <row r="113" spans="1:11" s="201" customFormat="1">
      <c r="A113" s="954"/>
      <c r="B113" s="954"/>
      <c r="D113" s="5"/>
      <c r="E113" s="5"/>
      <c r="F113" s="29"/>
      <c r="G113" s="5"/>
      <c r="H113" s="5" t="s">
        <v>1197</v>
      </c>
      <c r="I113" s="120"/>
      <c r="J113" s="5">
        <v>-1328161.0080502033</v>
      </c>
      <c r="K113" s="5"/>
    </row>
    <row r="114" spans="1:11" s="201" customFormat="1">
      <c r="A114" s="954"/>
      <c r="B114" s="954"/>
      <c r="D114" s="5"/>
      <c r="E114" s="5"/>
      <c r="F114" s="29"/>
      <c r="G114" s="5"/>
      <c r="H114" s="5"/>
      <c r="I114" s="120" t="s">
        <v>1495</v>
      </c>
      <c r="J114" s="1116">
        <v>0</v>
      </c>
      <c r="K114" s="1116"/>
    </row>
    <row r="115" spans="1:11" s="201" customFormat="1">
      <c r="A115" s="954"/>
      <c r="B115" s="954"/>
      <c r="D115" s="5"/>
      <c r="E115" s="5"/>
      <c r="F115" s="29"/>
      <c r="G115" s="5"/>
      <c r="H115" s="5"/>
      <c r="I115" s="120" t="s">
        <v>1513</v>
      </c>
      <c r="J115" s="1116">
        <v>0.8</v>
      </c>
      <c r="K115" s="1116"/>
    </row>
    <row r="116" spans="1:11" s="201" customFormat="1">
      <c r="A116" s="954"/>
      <c r="B116" s="954"/>
      <c r="D116" s="5"/>
      <c r="E116" s="5"/>
      <c r="F116" s="29"/>
      <c r="G116" s="5"/>
      <c r="H116" s="5" t="s">
        <v>1525</v>
      </c>
      <c r="I116" s="120"/>
      <c r="J116" s="5">
        <v>-1328161.0080500543</v>
      </c>
      <c r="K116" s="5"/>
    </row>
    <row r="117" spans="1:11">
      <c r="B117" s="954">
        <v>0</v>
      </c>
      <c r="H117" s="5" t="s">
        <v>842</v>
      </c>
      <c r="J117" s="5">
        <v>0</v>
      </c>
    </row>
    <row r="119" spans="1:11">
      <c r="G119" s="5" t="s">
        <v>1477</v>
      </c>
    </row>
    <row r="120" spans="1:11">
      <c r="D120" s="477"/>
      <c r="E120" s="477"/>
      <c r="H120" s="5" t="s">
        <v>1526</v>
      </c>
      <c r="J120" s="477">
        <v>1629795598.6673198</v>
      </c>
      <c r="K120" s="477"/>
    </row>
    <row r="121" spans="1:11">
      <c r="H121" s="5" t="s">
        <v>16</v>
      </c>
      <c r="J121" s="5">
        <v>1629795598.6673198</v>
      </c>
    </row>
    <row r="122" spans="1:11">
      <c r="B122" s="954">
        <v>0</v>
      </c>
      <c r="H122" s="5" t="s">
        <v>842</v>
      </c>
      <c r="J122" s="5">
        <v>0</v>
      </c>
    </row>
    <row r="124" spans="1:11">
      <c r="G124" s="5" t="s">
        <v>606</v>
      </c>
    </row>
    <row r="125" spans="1:11">
      <c r="H125" s="5" t="s">
        <v>1501</v>
      </c>
      <c r="J125" s="5">
        <v>1624431892.8082337</v>
      </c>
    </row>
    <row r="126" spans="1:11">
      <c r="H126" s="5" t="s">
        <v>1527</v>
      </c>
      <c r="J126" s="5">
        <v>1624431892.808234</v>
      </c>
    </row>
    <row r="127" spans="1:11">
      <c r="B127" s="954">
        <v>0</v>
      </c>
      <c r="H127" s="5" t="s">
        <v>842</v>
      </c>
      <c r="J127" s="5">
        <v>0</v>
      </c>
    </row>
    <row r="129" spans="2:11">
      <c r="G129" s="5" t="s">
        <v>1528</v>
      </c>
    </row>
    <row r="130" spans="2:11">
      <c r="H130" s="5" t="s">
        <v>1526</v>
      </c>
      <c r="J130" s="5">
        <v>1198833503.3503027</v>
      </c>
    </row>
    <row r="131" spans="2:11">
      <c r="H131" s="5" t="s">
        <v>1525</v>
      </c>
      <c r="J131" s="5">
        <v>1198833503.3503029</v>
      </c>
    </row>
    <row r="132" spans="2:11">
      <c r="B132" s="954">
        <v>0</v>
      </c>
      <c r="H132" s="5" t="s">
        <v>842</v>
      </c>
      <c r="J132" s="5">
        <v>0</v>
      </c>
    </row>
    <row r="135" spans="2:11">
      <c r="D135" s="120"/>
      <c r="E135" s="120"/>
      <c r="F135" s="277"/>
      <c r="G135" s="120"/>
      <c r="H135" s="120"/>
      <c r="J135" s="120"/>
      <c r="K135" s="120"/>
    </row>
    <row r="136" spans="2:11">
      <c r="F136" s="277"/>
      <c r="G136" s="120"/>
      <c r="H136" s="120"/>
    </row>
    <row r="137" spans="2:11">
      <c r="F137" s="277"/>
      <c r="G137" s="120"/>
      <c r="H137" s="120"/>
    </row>
    <row r="138" spans="2:11">
      <c r="F138" s="277"/>
      <c r="G138" s="120"/>
      <c r="H138" s="120"/>
    </row>
    <row r="139" spans="2:11">
      <c r="F139" s="277"/>
      <c r="G139" s="120"/>
      <c r="H139" s="120"/>
    </row>
    <row r="140" spans="2:11">
      <c r="F140" s="277"/>
      <c r="G140" s="120"/>
      <c r="H140" s="120"/>
    </row>
    <row r="210" spans="4:11">
      <c r="D210" s="120"/>
      <c r="E210" s="120"/>
      <c r="J210" s="120"/>
      <c r="K210" s="120"/>
    </row>
    <row r="211" spans="4:11">
      <c r="D211" s="120"/>
      <c r="E211" s="120"/>
      <c r="J211" s="120"/>
      <c r="K211" s="120"/>
    </row>
    <row r="212" spans="4:11">
      <c r="D212" s="120"/>
      <c r="E212" s="120"/>
      <c r="J212" s="120"/>
      <c r="K212" s="120"/>
    </row>
    <row r="213" spans="4:11">
      <c r="D213" s="120"/>
      <c r="E213" s="120"/>
      <c r="J213" s="120"/>
      <c r="K213" s="120"/>
    </row>
    <row r="214" spans="4:11">
      <c r="D214" s="120"/>
      <c r="E214" s="120"/>
      <c r="J214" s="120"/>
      <c r="K214" s="120"/>
    </row>
    <row r="215" spans="4:11">
      <c r="D215" s="120"/>
      <c r="E215" s="120"/>
      <c r="J215" s="120"/>
      <c r="K215" s="120"/>
    </row>
    <row r="216" spans="4:11">
      <c r="D216" s="120"/>
      <c r="E216" s="120"/>
      <c r="J216" s="120"/>
      <c r="K216" s="120"/>
    </row>
    <row r="345" spans="1:3">
      <c r="A345" s="1047"/>
      <c r="B345" s="1047"/>
      <c r="C345" s="454"/>
    </row>
    <row r="346" spans="1:3">
      <c r="A346" s="1047"/>
      <c r="B346" s="1047"/>
      <c r="C346" s="454"/>
    </row>
    <row r="347" spans="1:3">
      <c r="A347" s="1047"/>
      <c r="B347" s="1047"/>
      <c r="C347" s="454"/>
    </row>
    <row r="348" spans="1:3">
      <c r="A348" s="1047"/>
      <c r="B348" s="1047"/>
      <c r="C348" s="454"/>
    </row>
    <row r="349" spans="1:3">
      <c r="A349" s="1047"/>
    </row>
    <row r="350" spans="1:3">
      <c r="A350" s="1047"/>
      <c r="B350" s="1047"/>
      <c r="C350" s="454"/>
    </row>
    <row r="351" spans="1:3">
      <c r="A351" s="1047"/>
      <c r="B351" s="1047"/>
      <c r="C351" s="454"/>
    </row>
    <row r="367" spans="1:3">
      <c r="A367" s="1047"/>
      <c r="B367" s="1047"/>
      <c r="C367" s="454"/>
    </row>
    <row r="368" spans="1:3">
      <c r="A368" s="1047"/>
      <c r="B368" s="1047"/>
      <c r="C368" s="454"/>
    </row>
    <row r="369" spans="1:3">
      <c r="A369" s="1047"/>
      <c r="B369" s="1047"/>
      <c r="C369" s="454"/>
    </row>
    <row r="370" spans="1:3">
      <c r="A370" s="1047"/>
      <c r="B370" s="1047"/>
      <c r="C370" s="454"/>
    </row>
  </sheetData>
  <printOptions horizontalCentered="1" gridLines="1"/>
  <pageMargins left="0.25" right="0.25" top="0.75" bottom="0.75" header="0.3" footer="0.3"/>
  <pageSetup paperSize="17" scale="68" fitToWidth="3" orientation="portrait" r:id="rId1"/>
  <headerFooter alignWithMargins="0">
    <oddFooter>&amp;F</oddFooter>
  </headerFooter>
</worksheet>
</file>

<file path=xl/worksheets/sheet33.xml><?xml version="1.0" encoding="utf-8"?>
<worksheet xmlns="http://schemas.openxmlformats.org/spreadsheetml/2006/main" xmlns:r="http://schemas.openxmlformats.org/officeDocument/2006/relationships">
  <sheetPr codeName="Sheet140">
    <pageSetUpPr fitToPage="1"/>
  </sheetPr>
  <dimension ref="A1:IU370"/>
  <sheetViews>
    <sheetView workbookViewId="0"/>
  </sheetViews>
  <sheetFormatPr defaultColWidth="8.88671875" defaultRowHeight="15.75"/>
  <cols>
    <col min="1" max="2" width="7.88671875" style="954" customWidth="1"/>
    <col min="3" max="3" width="5.33203125" style="201" customWidth="1"/>
    <col min="4" max="5" width="14.33203125" style="5" customWidth="1"/>
    <col min="6" max="6" width="3.33203125" style="29" customWidth="1"/>
    <col min="7" max="7" width="2" style="5" customWidth="1"/>
    <col min="8" max="8" width="3.109375" style="5" customWidth="1"/>
    <col min="9" max="9" width="56.6640625" style="120" customWidth="1"/>
    <col min="10" max="10" width="14.33203125" style="5" bestFit="1" customWidth="1"/>
    <col min="11" max="11" width="2.33203125" style="5" customWidth="1"/>
    <col min="12" max="12" width="12.33203125" style="5" customWidth="1"/>
    <col min="13" max="13" width="16.33203125" style="5" bestFit="1" customWidth="1"/>
    <col min="14" max="14" width="10.88671875" style="5" customWidth="1"/>
    <col min="15" max="16" width="12.33203125" style="5" bestFit="1" customWidth="1"/>
    <col min="17" max="17" width="18.109375" style="5" bestFit="1" customWidth="1"/>
    <col min="18" max="18" width="20.33203125" style="5" bestFit="1" customWidth="1"/>
    <col min="19" max="19" width="3.33203125" style="5" customWidth="1"/>
    <col min="20" max="20" width="19" style="5" bestFit="1" customWidth="1"/>
    <col min="21" max="21" width="16.33203125" style="5" bestFit="1" customWidth="1"/>
    <col min="22" max="22" width="13.77734375" style="5" bestFit="1" customWidth="1"/>
    <col min="23" max="23" width="17.33203125" style="5" bestFit="1" customWidth="1"/>
    <col min="24" max="24" width="3" style="5" customWidth="1"/>
    <col min="25" max="25" width="16.88671875" style="5" bestFit="1" customWidth="1"/>
    <col min="26" max="26" width="23.109375" style="5" bestFit="1" customWidth="1"/>
    <col min="27" max="27" width="18.88671875" style="5" bestFit="1" customWidth="1"/>
    <col min="28" max="28" width="12.33203125" style="5" customWidth="1"/>
    <col min="29" max="29" width="2.33203125" style="5" customWidth="1"/>
    <col min="30" max="30" width="13.33203125" style="5" bestFit="1" customWidth="1"/>
    <col min="31" max="31" width="18.77734375" style="5" customWidth="1"/>
    <col min="32" max="32" width="2.6640625" style="5" customWidth="1"/>
    <col min="33" max="35" width="12.33203125" style="5" customWidth="1"/>
    <col min="36" max="16384" width="8.88671875" style="5"/>
  </cols>
  <sheetData>
    <row r="1" spans="1:255" ht="33.75" thickBot="1">
      <c r="A1" s="1011" t="s">
        <v>14</v>
      </c>
      <c r="B1" s="1012" t="s">
        <v>15</v>
      </c>
      <c r="C1" s="454"/>
      <c r="G1" s="932" t="s">
        <v>1417</v>
      </c>
    </row>
    <row r="3" spans="1:255">
      <c r="A3" s="954" t="s">
        <v>18</v>
      </c>
      <c r="I3" s="1103" t="s">
        <v>1418</v>
      </c>
      <c r="J3" s="1128">
        <v>2016</v>
      </c>
    </row>
    <row r="4" spans="1:255">
      <c r="A4" s="1017">
        <v>0</v>
      </c>
      <c r="B4" s="398" t="s">
        <v>20</v>
      </c>
      <c r="C4" s="452"/>
      <c r="I4" s="1105" t="s">
        <v>1219</v>
      </c>
      <c r="J4" s="1106">
        <v>1000000</v>
      </c>
      <c r="S4" s="28"/>
    </row>
    <row r="5" spans="1:255">
      <c r="A5" s="1019"/>
      <c r="B5" s="1019"/>
      <c r="C5" s="452"/>
      <c r="I5" s="1107" t="s">
        <v>1419</v>
      </c>
      <c r="J5" s="1108" t="s">
        <v>1420</v>
      </c>
    </row>
    <row r="6" spans="1:255">
      <c r="A6" s="1020" t="s">
        <v>596</v>
      </c>
      <c r="B6" s="1021"/>
      <c r="C6" s="454"/>
      <c r="G6" s="29"/>
      <c r="H6" s="29"/>
      <c r="I6" s="29"/>
      <c r="J6" s="29"/>
      <c r="K6" s="29"/>
      <c r="L6" s="29"/>
      <c r="M6" s="29"/>
      <c r="N6" s="29"/>
      <c r="O6" s="29"/>
      <c r="P6" s="29"/>
      <c r="Q6" s="29"/>
      <c r="R6" s="29"/>
      <c r="S6" s="29"/>
      <c r="T6" s="29"/>
      <c r="U6" s="29"/>
      <c r="V6" s="29"/>
      <c r="W6" s="29"/>
      <c r="X6" s="29"/>
      <c r="Y6" s="29"/>
      <c r="Z6" s="29"/>
      <c r="AA6" s="29"/>
      <c r="AB6" s="29"/>
      <c r="AC6" s="29"/>
      <c r="AD6" s="29"/>
      <c r="AI6" s="29"/>
    </row>
    <row r="7" spans="1:255">
      <c r="A7" s="1022"/>
      <c r="B7" s="1023"/>
      <c r="C7" s="454"/>
      <c r="D7" s="29"/>
      <c r="E7" s="29"/>
      <c r="G7" s="488" t="s">
        <v>1421</v>
      </c>
      <c r="H7" s="29"/>
      <c r="I7" s="29"/>
      <c r="J7" s="29"/>
      <c r="K7" s="29"/>
      <c r="L7" s="1109" t="s">
        <v>1422</v>
      </c>
      <c r="M7" s="1109"/>
      <c r="N7" s="1109"/>
      <c r="O7" s="1109"/>
      <c r="P7" s="1109"/>
      <c r="Q7" s="1109"/>
      <c r="R7" s="1109"/>
      <c r="S7" s="221"/>
      <c r="T7" s="1109" t="s">
        <v>1423</v>
      </c>
      <c r="U7" s="1109"/>
      <c r="V7" s="1109"/>
      <c r="W7" s="1109"/>
      <c r="X7" s="1110"/>
      <c r="Y7" s="1109" t="s">
        <v>1532</v>
      </c>
      <c r="Z7" s="1109"/>
      <c r="AA7" s="1109"/>
      <c r="AB7" s="1109"/>
      <c r="AC7" s="1110"/>
      <c r="AD7" s="1109" t="s">
        <v>1425</v>
      </c>
      <c r="AE7" s="1109"/>
      <c r="AG7" s="295"/>
      <c r="AH7" s="293" t="s">
        <v>1426</v>
      </c>
      <c r="AI7" s="295"/>
    </row>
    <row r="8" spans="1:255">
      <c r="A8" s="1024" t="s">
        <v>1427</v>
      </c>
      <c r="B8" s="1023">
        <v>0</v>
      </c>
      <c r="C8" s="454"/>
      <c r="D8" s="488"/>
      <c r="E8" s="488"/>
      <c r="G8" s="29" t="s">
        <v>1529</v>
      </c>
      <c r="H8" s="488"/>
      <c r="I8" s="488"/>
      <c r="J8" s="1111" t="s">
        <v>1429</v>
      </c>
      <c r="K8" s="1111"/>
      <c r="L8" s="169" t="s">
        <v>1430</v>
      </c>
      <c r="M8" s="169" t="s">
        <v>1431</v>
      </c>
      <c r="N8" s="169" t="s">
        <v>1432</v>
      </c>
      <c r="O8" s="169" t="s">
        <v>1433</v>
      </c>
      <c r="P8" s="169" t="s">
        <v>1434</v>
      </c>
      <c r="Q8" s="169" t="s">
        <v>1435</v>
      </c>
      <c r="R8" s="169" t="s">
        <v>1436</v>
      </c>
      <c r="S8" s="169"/>
      <c r="T8" s="169" t="s">
        <v>1437</v>
      </c>
      <c r="U8" s="169" t="s">
        <v>1438</v>
      </c>
      <c r="V8" s="169" t="s">
        <v>1439</v>
      </c>
      <c r="W8" s="169" t="s">
        <v>1440</v>
      </c>
      <c r="X8" s="169"/>
      <c r="Y8" s="169" t="s">
        <v>1441</v>
      </c>
      <c r="Z8" s="169" t="s">
        <v>1442</v>
      </c>
      <c r="AA8" s="169" t="s">
        <v>1443</v>
      </c>
      <c r="AB8" s="169"/>
      <c r="AC8" s="169"/>
      <c r="AD8" s="169" t="s">
        <v>541</v>
      </c>
      <c r="AE8" s="169" t="s">
        <v>606</v>
      </c>
      <c r="AF8" s="169"/>
      <c r="AG8" s="169" t="s">
        <v>1444</v>
      </c>
      <c r="AH8" s="169" t="s">
        <v>1445</v>
      </c>
      <c r="AI8" s="169" t="s">
        <v>1446</v>
      </c>
      <c r="AJ8" s="169"/>
      <c r="AK8" s="169"/>
      <c r="AL8" s="169"/>
      <c r="AM8" s="169"/>
      <c r="AN8" s="169"/>
      <c r="AO8" s="169"/>
      <c r="AP8" s="169"/>
      <c r="AQ8" s="169"/>
      <c r="AR8" s="169"/>
      <c r="AS8" s="169"/>
      <c r="AT8" s="169"/>
      <c r="AU8" s="169"/>
      <c r="AV8" s="169"/>
      <c r="AW8" s="169"/>
      <c r="AX8" s="169"/>
      <c r="AY8" s="169"/>
      <c r="AZ8" s="169"/>
      <c r="BA8" s="169"/>
      <c r="BB8" s="169"/>
      <c r="BC8" s="169"/>
      <c r="BD8" s="169"/>
      <c r="BE8" s="169"/>
      <c r="BF8" s="169"/>
      <c r="BG8" s="169"/>
      <c r="BH8" s="169"/>
      <c r="BI8" s="169"/>
      <c r="BJ8" s="169"/>
      <c r="BK8" s="169"/>
      <c r="BL8" s="169"/>
      <c r="BM8" s="169"/>
      <c r="BN8" s="169"/>
      <c r="BO8" s="169"/>
      <c r="BP8" s="169"/>
      <c r="BQ8" s="169"/>
      <c r="BR8" s="169"/>
      <c r="BS8" s="169"/>
      <c r="BT8" s="169"/>
      <c r="BU8" s="169"/>
      <c r="BV8" s="169"/>
      <c r="BW8" s="169"/>
      <c r="BX8" s="169"/>
      <c r="BY8" s="169"/>
      <c r="BZ8" s="169"/>
      <c r="CA8" s="169"/>
      <c r="CB8" s="169"/>
      <c r="CC8" s="169"/>
      <c r="CD8" s="169"/>
      <c r="CE8" s="169"/>
      <c r="CF8" s="169"/>
      <c r="CG8" s="169"/>
      <c r="CH8" s="169"/>
      <c r="CI8" s="169"/>
      <c r="CJ8" s="169"/>
      <c r="CK8" s="169"/>
      <c r="CL8" s="169"/>
      <c r="CM8" s="169"/>
      <c r="CN8" s="169"/>
      <c r="CO8" s="169"/>
      <c r="CP8" s="169"/>
      <c r="CQ8" s="169"/>
      <c r="CR8" s="169"/>
      <c r="CS8" s="169"/>
      <c r="CT8" s="169"/>
      <c r="CU8" s="169"/>
      <c r="CV8" s="169"/>
      <c r="CW8" s="169"/>
      <c r="CX8" s="169"/>
      <c r="CY8" s="169"/>
      <c r="CZ8" s="169"/>
      <c r="DA8" s="169"/>
      <c r="DB8" s="169"/>
      <c r="DC8" s="169"/>
      <c r="DD8" s="169"/>
      <c r="DE8" s="169"/>
      <c r="DF8" s="169"/>
      <c r="DG8" s="169"/>
      <c r="DH8" s="169"/>
      <c r="DI8" s="169"/>
      <c r="DJ8" s="169"/>
      <c r="DK8" s="169"/>
      <c r="DL8" s="169"/>
      <c r="DM8" s="169"/>
      <c r="DN8" s="169"/>
      <c r="DO8" s="169"/>
      <c r="DP8" s="169"/>
      <c r="DQ8" s="169"/>
      <c r="DR8" s="169"/>
      <c r="DS8" s="169"/>
      <c r="DT8" s="169"/>
      <c r="DU8" s="169"/>
      <c r="DV8" s="169"/>
      <c r="DW8" s="169"/>
      <c r="DX8" s="169"/>
      <c r="DY8" s="169"/>
      <c r="DZ8" s="169"/>
      <c r="EA8" s="169"/>
      <c r="EB8" s="169"/>
      <c r="EC8" s="169"/>
      <c r="ED8" s="169"/>
      <c r="EE8" s="169"/>
      <c r="EF8" s="169"/>
      <c r="EG8" s="169"/>
      <c r="EH8" s="169"/>
      <c r="EI8" s="169"/>
      <c r="EJ8" s="169"/>
      <c r="EK8" s="169"/>
      <c r="EL8" s="169"/>
      <c r="EM8" s="169"/>
      <c r="EN8" s="169"/>
      <c r="EO8" s="169"/>
      <c r="EP8" s="169"/>
      <c r="EQ8" s="169"/>
      <c r="ER8" s="169"/>
      <c r="ES8" s="169"/>
      <c r="ET8" s="169"/>
      <c r="EU8" s="169"/>
      <c r="EV8" s="169"/>
      <c r="EW8" s="169"/>
      <c r="EX8" s="169"/>
      <c r="EY8" s="169"/>
      <c r="EZ8" s="169"/>
      <c r="FA8" s="169"/>
      <c r="FB8" s="169"/>
      <c r="FC8" s="169"/>
      <c r="FD8" s="169"/>
      <c r="FE8" s="169"/>
      <c r="FF8" s="169"/>
      <c r="FG8" s="169"/>
      <c r="FH8" s="169"/>
      <c r="FI8" s="169"/>
      <c r="FJ8" s="169"/>
      <c r="FK8" s="169"/>
      <c r="FL8" s="169"/>
      <c r="FM8" s="169"/>
      <c r="FN8" s="169"/>
      <c r="FO8" s="169"/>
      <c r="FP8" s="169"/>
      <c r="FQ8" s="169"/>
      <c r="FR8" s="169"/>
      <c r="FS8" s="169"/>
      <c r="FT8" s="169"/>
      <c r="FU8" s="169"/>
      <c r="FV8" s="169"/>
      <c r="FW8" s="169"/>
    </row>
    <row r="9" spans="1:255">
      <c r="A9" s="1028" t="s">
        <v>1447</v>
      </c>
      <c r="B9" s="1027">
        <v>0</v>
      </c>
      <c r="C9" s="454"/>
      <c r="D9" s="488"/>
      <c r="E9" s="488"/>
      <c r="H9" s="488" t="s">
        <v>1448</v>
      </c>
      <c r="I9" s="488"/>
      <c r="J9" s="1111" t="s">
        <v>200</v>
      </c>
      <c r="K9" s="1111"/>
      <c r="L9" s="73" t="s">
        <v>307</v>
      </c>
      <c r="M9" s="169" t="s">
        <v>1449</v>
      </c>
      <c r="N9" s="73" t="s">
        <v>33</v>
      </c>
      <c r="O9" s="169" t="s">
        <v>1449</v>
      </c>
      <c r="P9" s="169" t="s">
        <v>1449</v>
      </c>
      <c r="Q9" s="169" t="s">
        <v>1450</v>
      </c>
      <c r="R9" s="169" t="s">
        <v>1451</v>
      </c>
      <c r="S9" s="169"/>
      <c r="T9" s="169" t="s">
        <v>1452</v>
      </c>
      <c r="U9" s="169" t="s">
        <v>606</v>
      </c>
      <c r="V9" s="1112" t="s">
        <v>1453</v>
      </c>
      <c r="W9" s="169" t="s">
        <v>1454</v>
      </c>
      <c r="X9" s="169"/>
      <c r="Y9" s="169" t="s">
        <v>606</v>
      </c>
      <c r="Z9" s="169" t="s">
        <v>1455</v>
      </c>
      <c r="AA9" s="169" t="s">
        <v>1456</v>
      </c>
      <c r="AB9" s="169" t="s">
        <v>1449</v>
      </c>
      <c r="AC9" s="169"/>
      <c r="AD9" s="169" t="s">
        <v>1457</v>
      </c>
      <c r="AE9" s="169" t="s">
        <v>1458</v>
      </c>
      <c r="AF9" s="169"/>
      <c r="AG9" s="169" t="s">
        <v>1459</v>
      </c>
      <c r="AH9" s="169" t="s">
        <v>1460</v>
      </c>
      <c r="AI9" s="169" t="s">
        <v>1461</v>
      </c>
      <c r="AJ9" s="169"/>
      <c r="AK9" s="169"/>
      <c r="AL9" s="169"/>
      <c r="AM9" s="169"/>
      <c r="AN9" s="169"/>
      <c r="AO9" s="169"/>
      <c r="AP9" s="169"/>
      <c r="AQ9" s="169"/>
      <c r="AR9" s="169"/>
      <c r="AS9" s="169"/>
      <c r="AT9" s="169"/>
      <c r="AU9" s="169"/>
      <c r="AV9" s="169"/>
      <c r="AW9" s="169"/>
      <c r="AX9" s="169"/>
      <c r="AY9" s="169"/>
      <c r="AZ9" s="169"/>
      <c r="BA9" s="169"/>
      <c r="BB9" s="169"/>
      <c r="BC9" s="169"/>
      <c r="BD9" s="169"/>
      <c r="BE9" s="169"/>
      <c r="BF9" s="169"/>
      <c r="BG9" s="169"/>
      <c r="BH9" s="169"/>
      <c r="BI9" s="169"/>
      <c r="BJ9" s="169"/>
      <c r="BK9" s="169"/>
      <c r="BL9" s="169"/>
      <c r="BM9" s="169"/>
      <c r="BN9" s="169"/>
      <c r="BO9" s="169"/>
      <c r="BP9" s="169"/>
      <c r="BQ9" s="169"/>
      <c r="BR9" s="169"/>
      <c r="BS9" s="169"/>
      <c r="BT9" s="169"/>
      <c r="BU9" s="169"/>
      <c r="BV9" s="169"/>
      <c r="BW9" s="169"/>
      <c r="BX9" s="169"/>
      <c r="BY9" s="169"/>
      <c r="BZ9" s="169"/>
      <c r="CA9" s="169"/>
      <c r="CB9" s="169"/>
      <c r="CC9" s="169"/>
      <c r="CD9" s="169"/>
      <c r="CE9" s="169"/>
      <c r="CF9" s="169"/>
      <c r="CG9" s="169"/>
      <c r="CH9" s="169"/>
      <c r="CI9" s="169"/>
      <c r="CJ9" s="169"/>
      <c r="CK9" s="169"/>
      <c r="CL9" s="169"/>
      <c r="CM9" s="169"/>
      <c r="CN9" s="169"/>
      <c r="CO9" s="169"/>
      <c r="CP9" s="169"/>
      <c r="CQ9" s="169"/>
      <c r="CR9" s="169"/>
      <c r="CS9" s="169"/>
      <c r="CT9" s="169"/>
      <c r="CU9" s="169"/>
      <c r="CV9" s="169"/>
      <c r="CW9" s="169"/>
      <c r="CX9" s="169"/>
      <c r="CY9" s="169"/>
      <c r="CZ9" s="169"/>
      <c r="DA9" s="169"/>
      <c r="DB9" s="169"/>
      <c r="DC9" s="169"/>
      <c r="DD9" s="169"/>
      <c r="DE9" s="169"/>
      <c r="DF9" s="169"/>
      <c r="DG9" s="169"/>
      <c r="DH9" s="169"/>
      <c r="DI9" s="169"/>
      <c r="DJ9" s="169"/>
      <c r="DK9" s="169"/>
      <c r="DL9" s="169"/>
      <c r="DM9" s="169"/>
      <c r="DN9" s="169"/>
      <c r="DO9" s="169"/>
      <c r="DP9" s="169"/>
      <c r="DQ9" s="169"/>
      <c r="DR9" s="169"/>
      <c r="DS9" s="169"/>
      <c r="DT9" s="169"/>
      <c r="DU9" s="169"/>
      <c r="DV9" s="169"/>
      <c r="DW9" s="169"/>
      <c r="DX9" s="169"/>
      <c r="DY9" s="169"/>
      <c r="DZ9" s="169"/>
      <c r="EA9" s="169"/>
      <c r="EB9" s="169"/>
      <c r="EC9" s="169"/>
      <c r="ED9" s="169"/>
      <c r="EE9" s="169"/>
      <c r="EF9" s="169"/>
      <c r="EG9" s="169"/>
      <c r="EH9" s="169"/>
      <c r="EI9" s="169"/>
      <c r="EJ9" s="169"/>
      <c r="EK9" s="169"/>
      <c r="EL9" s="169"/>
      <c r="EM9" s="169"/>
      <c r="EN9" s="169"/>
      <c r="EO9" s="169"/>
      <c r="EP9" s="169"/>
      <c r="EQ9" s="169"/>
      <c r="ER9" s="169"/>
      <c r="ES9" s="169"/>
      <c r="ET9" s="169"/>
      <c r="EU9" s="169"/>
      <c r="EV9" s="169"/>
      <c r="EW9" s="169"/>
      <c r="EX9" s="169"/>
      <c r="EY9" s="169"/>
      <c r="EZ9" s="169"/>
      <c r="FA9" s="169"/>
      <c r="FB9" s="169"/>
      <c r="FC9" s="169"/>
      <c r="FD9" s="169"/>
      <c r="FE9" s="169"/>
      <c r="FF9" s="169"/>
      <c r="FG9" s="169"/>
      <c r="FH9" s="169"/>
      <c r="FI9" s="169"/>
      <c r="FJ9" s="169"/>
      <c r="FK9" s="169"/>
      <c r="FL9" s="169"/>
      <c r="FM9" s="169"/>
      <c r="FN9" s="169"/>
      <c r="FO9" s="169"/>
      <c r="FP9" s="169"/>
      <c r="FQ9" s="169"/>
      <c r="FR9" s="169"/>
      <c r="FS9" s="169"/>
      <c r="FT9" s="169"/>
      <c r="FU9" s="169"/>
      <c r="FV9" s="169"/>
      <c r="FW9" s="169"/>
    </row>
    <row r="10" spans="1:255" s="28" customFormat="1">
      <c r="A10" s="1029"/>
      <c r="B10" s="1030"/>
      <c r="C10" s="454"/>
      <c r="D10" s="29" t="s">
        <v>38</v>
      </c>
      <c r="E10" s="29" t="s">
        <v>1462</v>
      </c>
      <c r="F10" s="29"/>
      <c r="G10" s="29"/>
      <c r="H10" s="29"/>
      <c r="I10" s="29"/>
      <c r="J10" s="169"/>
      <c r="K10" s="169"/>
      <c r="L10" s="73"/>
      <c r="M10" s="73" t="s">
        <v>606</v>
      </c>
      <c r="N10" s="73"/>
      <c r="O10" s="73" t="s">
        <v>1463</v>
      </c>
      <c r="P10" s="73" t="s">
        <v>1464</v>
      </c>
      <c r="Q10" s="73" t="s">
        <v>1465</v>
      </c>
      <c r="R10" s="73" t="s">
        <v>1466</v>
      </c>
      <c r="S10" s="73"/>
      <c r="T10" s="73" t="s">
        <v>1467</v>
      </c>
      <c r="U10" s="169" t="s">
        <v>1468</v>
      </c>
      <c r="V10" s="73" t="s">
        <v>1469</v>
      </c>
      <c r="W10" s="73" t="s">
        <v>1467</v>
      </c>
      <c r="X10" s="73"/>
      <c r="Y10" s="73" t="s">
        <v>1470</v>
      </c>
      <c r="Z10" s="73" t="s">
        <v>1471</v>
      </c>
      <c r="AA10" s="73" t="s">
        <v>1471</v>
      </c>
      <c r="AB10" s="73" t="s">
        <v>1472</v>
      </c>
      <c r="AC10" s="73"/>
      <c r="AD10" s="73" t="s">
        <v>1473</v>
      </c>
      <c r="AE10" s="73" t="s">
        <v>1348</v>
      </c>
      <c r="AF10" s="73"/>
      <c r="AG10" s="73" t="s">
        <v>1474</v>
      </c>
      <c r="AH10" s="73"/>
      <c r="AI10" s="73"/>
      <c r="AJ10" s="73"/>
      <c r="AK10" s="73"/>
      <c r="AL10" s="73"/>
      <c r="AM10" s="73"/>
      <c r="AN10" s="73"/>
      <c r="AO10" s="73"/>
      <c r="AP10" s="73"/>
      <c r="AQ10" s="73"/>
      <c r="AR10" s="73"/>
      <c r="AS10" s="73"/>
      <c r="AT10" s="73"/>
      <c r="AU10" s="73"/>
      <c r="AV10" s="73"/>
      <c r="AW10" s="73"/>
      <c r="AX10" s="73"/>
      <c r="AY10" s="73"/>
      <c r="AZ10" s="73"/>
      <c r="BA10" s="73"/>
      <c r="BB10" s="73"/>
      <c r="BC10" s="73"/>
      <c r="BD10" s="73"/>
      <c r="BE10" s="73"/>
      <c r="BF10" s="73"/>
      <c r="BG10" s="73"/>
      <c r="BH10" s="73"/>
      <c r="BI10" s="73"/>
      <c r="BJ10" s="73"/>
      <c r="BK10" s="73"/>
      <c r="BL10" s="73"/>
      <c r="BM10" s="73"/>
      <c r="BN10" s="73"/>
      <c r="BO10" s="73"/>
      <c r="BP10" s="73"/>
      <c r="BQ10" s="73"/>
      <c r="BR10" s="73"/>
      <c r="BS10" s="73"/>
      <c r="BT10" s="73"/>
      <c r="BU10" s="73"/>
      <c r="BV10" s="73"/>
      <c r="BW10" s="73"/>
      <c r="BX10" s="73"/>
      <c r="BY10" s="73"/>
      <c r="BZ10" s="73"/>
      <c r="CA10" s="73"/>
      <c r="CB10" s="73"/>
      <c r="CC10" s="73"/>
      <c r="CD10" s="73"/>
      <c r="CE10" s="73"/>
      <c r="CF10" s="73"/>
      <c r="CG10" s="73"/>
      <c r="CH10" s="73"/>
      <c r="CI10" s="73"/>
      <c r="CJ10" s="73"/>
      <c r="CK10" s="73"/>
      <c r="CL10" s="73"/>
      <c r="CM10" s="73"/>
      <c r="CN10" s="73"/>
      <c r="CO10" s="73"/>
      <c r="CP10" s="73"/>
      <c r="CQ10" s="73"/>
      <c r="CR10" s="73"/>
      <c r="CS10" s="73"/>
      <c r="CT10" s="73"/>
      <c r="CU10" s="73"/>
      <c r="CV10" s="73"/>
      <c r="CW10" s="73"/>
      <c r="CX10" s="73"/>
      <c r="CY10" s="73"/>
      <c r="CZ10" s="73"/>
      <c r="DA10" s="73"/>
      <c r="DB10" s="73"/>
      <c r="DC10" s="73"/>
      <c r="DD10" s="73"/>
      <c r="DE10" s="73"/>
      <c r="DF10" s="73"/>
      <c r="DG10" s="73"/>
      <c r="DH10" s="73"/>
      <c r="DI10" s="73"/>
      <c r="DJ10" s="73"/>
      <c r="DK10" s="73"/>
      <c r="DL10" s="73"/>
      <c r="DM10" s="73"/>
      <c r="DN10" s="73"/>
      <c r="DO10" s="73"/>
      <c r="DP10" s="73"/>
      <c r="DQ10" s="73"/>
      <c r="DR10" s="73"/>
      <c r="DS10" s="73"/>
      <c r="DT10" s="73"/>
      <c r="DU10" s="73"/>
      <c r="DV10" s="73"/>
      <c r="DW10" s="73"/>
      <c r="DX10" s="73"/>
      <c r="DY10" s="73"/>
      <c r="DZ10" s="73"/>
      <c r="EA10" s="73"/>
      <c r="EB10" s="73"/>
      <c r="EC10" s="73"/>
      <c r="ED10" s="73"/>
      <c r="EE10" s="73"/>
      <c r="EF10" s="73"/>
      <c r="EG10" s="73"/>
      <c r="EH10" s="73"/>
      <c r="EI10" s="73"/>
      <c r="EJ10" s="73"/>
      <c r="EK10" s="73"/>
      <c r="EL10" s="73"/>
      <c r="EM10" s="73"/>
      <c r="EN10" s="73"/>
      <c r="EO10" s="73"/>
      <c r="EP10" s="73"/>
      <c r="EQ10" s="73"/>
      <c r="ER10" s="73"/>
      <c r="ES10" s="73"/>
      <c r="ET10" s="73"/>
      <c r="EU10" s="73"/>
      <c r="EV10" s="73"/>
      <c r="EW10" s="73"/>
      <c r="EX10" s="73"/>
      <c r="EY10" s="73"/>
      <c r="EZ10" s="73"/>
      <c r="FA10" s="73"/>
      <c r="FB10" s="73"/>
      <c r="FC10" s="73"/>
      <c r="FD10" s="73"/>
      <c r="FE10" s="73"/>
      <c r="FF10" s="73"/>
      <c r="FG10" s="73"/>
      <c r="FH10" s="73"/>
      <c r="FI10" s="73"/>
      <c r="FJ10" s="73"/>
      <c r="FK10" s="73"/>
      <c r="FL10" s="73"/>
      <c r="FM10" s="73"/>
      <c r="FN10" s="73"/>
      <c r="FO10" s="73"/>
      <c r="FP10" s="73"/>
      <c r="FQ10" s="73"/>
      <c r="FR10" s="73"/>
      <c r="FS10" s="73"/>
      <c r="FT10" s="73"/>
      <c r="FU10" s="73"/>
      <c r="FV10" s="73"/>
      <c r="FW10" s="73"/>
    </row>
    <row r="11" spans="1:255" s="28" customFormat="1">
      <c r="A11" s="64"/>
      <c r="B11" s="1113"/>
      <c r="C11" s="454"/>
      <c r="D11" s="29"/>
      <c r="E11" s="29"/>
      <c r="F11" s="29"/>
      <c r="G11" s="29"/>
      <c r="H11" s="29"/>
      <c r="I11" s="29"/>
      <c r="J11" s="169"/>
      <c r="K11" s="169"/>
      <c r="L11" s="73"/>
      <c r="M11" s="73"/>
      <c r="N11" s="73"/>
      <c r="O11" s="73"/>
      <c r="P11" s="73"/>
      <c r="Q11" s="73"/>
      <c r="R11" s="73"/>
      <c r="S11" s="73"/>
      <c r="T11" s="73"/>
      <c r="U11" s="169"/>
      <c r="V11" s="73"/>
      <c r="W11" s="73"/>
      <c r="X11" s="73"/>
      <c r="Y11" s="73"/>
      <c r="Z11" s="73"/>
      <c r="AA11" s="73"/>
      <c r="AB11" s="73"/>
      <c r="AC11" s="73"/>
      <c r="AD11" s="73"/>
      <c r="AE11" s="73"/>
      <c r="AF11" s="73"/>
      <c r="AG11" s="73"/>
      <c r="AH11" s="73"/>
      <c r="AI11" s="73"/>
      <c r="AJ11" s="73"/>
      <c r="AK11" s="73"/>
      <c r="AL11" s="73"/>
      <c r="AM11" s="73"/>
      <c r="AN11" s="73"/>
      <c r="AO11" s="73"/>
      <c r="AP11" s="73"/>
      <c r="AQ11" s="73"/>
      <c r="AR11" s="73"/>
      <c r="AS11" s="73"/>
      <c r="AT11" s="73"/>
      <c r="AU11" s="73"/>
      <c r="AV11" s="73"/>
      <c r="AW11" s="73"/>
      <c r="AX11" s="73"/>
      <c r="AY11" s="73"/>
      <c r="AZ11" s="73"/>
      <c r="BA11" s="73"/>
      <c r="BB11" s="73"/>
      <c r="BC11" s="73"/>
      <c r="BD11" s="73"/>
      <c r="BE11" s="73"/>
      <c r="BF11" s="73"/>
      <c r="BG11" s="73"/>
      <c r="BH11" s="73"/>
      <c r="BI11" s="73"/>
      <c r="BJ11" s="73"/>
      <c r="BK11" s="73"/>
      <c r="BL11" s="73"/>
      <c r="BM11" s="73"/>
      <c r="BN11" s="73"/>
      <c r="BO11" s="73"/>
      <c r="BP11" s="73"/>
      <c r="BQ11" s="73"/>
      <c r="BR11" s="73"/>
      <c r="BS11" s="73"/>
      <c r="BT11" s="73"/>
      <c r="BU11" s="73"/>
      <c r="BV11" s="73"/>
      <c r="BW11" s="73"/>
      <c r="BX11" s="73"/>
      <c r="BY11" s="73"/>
      <c r="BZ11" s="73"/>
      <c r="CA11" s="73"/>
      <c r="CB11" s="73"/>
      <c r="CC11" s="73"/>
      <c r="CD11" s="73"/>
      <c r="CE11" s="73"/>
      <c r="CF11" s="73"/>
      <c r="CG11" s="73"/>
      <c r="CH11" s="73"/>
      <c r="CI11" s="73"/>
      <c r="CJ11" s="73"/>
      <c r="CK11" s="73"/>
      <c r="CL11" s="73"/>
      <c r="CM11" s="73"/>
      <c r="CN11" s="73"/>
      <c r="CO11" s="73"/>
      <c r="CP11" s="73"/>
      <c r="CQ11" s="73"/>
      <c r="CR11" s="73"/>
      <c r="CS11" s="73"/>
      <c r="CT11" s="73"/>
      <c r="CU11" s="73"/>
      <c r="CV11" s="73"/>
      <c r="CW11" s="73"/>
      <c r="CX11" s="73"/>
      <c r="CY11" s="73"/>
      <c r="CZ11" s="73"/>
      <c r="DA11" s="73"/>
      <c r="DB11" s="73"/>
      <c r="DC11" s="73"/>
      <c r="DD11" s="73"/>
      <c r="DE11" s="73"/>
      <c r="DF11" s="73"/>
      <c r="DG11" s="73"/>
      <c r="DH11" s="73"/>
      <c r="DI11" s="73"/>
      <c r="DJ11" s="73"/>
      <c r="DK11" s="73"/>
      <c r="DL11" s="73"/>
      <c r="DM11" s="73"/>
      <c r="DN11" s="73"/>
      <c r="DO11" s="73"/>
      <c r="DP11" s="73"/>
      <c r="DQ11" s="73"/>
      <c r="DR11" s="73"/>
      <c r="DS11" s="73"/>
      <c r="DT11" s="73"/>
      <c r="DU11" s="73"/>
      <c r="DV11" s="73"/>
      <c r="DW11" s="73"/>
      <c r="DX11" s="73"/>
      <c r="DY11" s="73"/>
      <c r="DZ11" s="73"/>
      <c r="EA11" s="73"/>
      <c r="EB11" s="73"/>
      <c r="EC11" s="73"/>
      <c r="ED11" s="73"/>
      <c r="EE11" s="73"/>
      <c r="EF11" s="73"/>
      <c r="EG11" s="73"/>
      <c r="EH11" s="73"/>
      <c r="EI11" s="73"/>
      <c r="EJ11" s="73"/>
      <c r="EK11" s="73"/>
      <c r="EL11" s="73"/>
      <c r="EM11" s="73"/>
      <c r="EN11" s="73"/>
      <c r="EO11" s="73"/>
      <c r="EP11" s="73"/>
      <c r="EQ11" s="73"/>
      <c r="ER11" s="73"/>
      <c r="ES11" s="73"/>
      <c r="ET11" s="73"/>
      <c r="EU11" s="73"/>
      <c r="EV11" s="73"/>
      <c r="EW11" s="73"/>
      <c r="EX11" s="73"/>
      <c r="EY11" s="73"/>
      <c r="EZ11" s="73"/>
      <c r="FA11" s="73"/>
      <c r="FB11" s="73"/>
      <c r="FC11" s="73"/>
      <c r="FD11" s="73"/>
      <c r="FE11" s="73"/>
      <c r="FF11" s="73"/>
      <c r="FG11" s="73"/>
      <c r="FH11" s="73"/>
      <c r="FI11" s="73"/>
      <c r="FJ11" s="73"/>
      <c r="FK11" s="73"/>
      <c r="FL11" s="73"/>
      <c r="FM11" s="73"/>
      <c r="FN11" s="73"/>
      <c r="FO11" s="73"/>
      <c r="FP11" s="73"/>
      <c r="FQ11" s="73"/>
      <c r="FR11" s="73"/>
      <c r="FS11" s="73"/>
      <c r="FT11" s="73"/>
      <c r="FU11" s="73"/>
      <c r="FV11" s="73"/>
      <c r="FW11" s="73"/>
    </row>
    <row r="12" spans="1:255" s="29" customFormat="1">
      <c r="A12" s="954"/>
      <c r="B12" s="954"/>
      <c r="C12" s="488"/>
      <c r="D12" s="1114">
        <v>1198.8335033503026</v>
      </c>
      <c r="E12" s="1114">
        <v>0</v>
      </c>
      <c r="G12" s="29" t="s">
        <v>1475</v>
      </c>
      <c r="J12" s="1114">
        <v>1198.8335033503026</v>
      </c>
      <c r="K12" s="1114"/>
      <c r="L12" s="203">
        <v>116.69740139</v>
      </c>
      <c r="M12" s="203">
        <v>0</v>
      </c>
      <c r="N12" s="203">
        <v>175.3</v>
      </c>
      <c r="O12" s="203">
        <v>0.62701054000000001</v>
      </c>
      <c r="P12" s="203">
        <v>25</v>
      </c>
      <c r="Q12" s="203">
        <v>25</v>
      </c>
      <c r="R12" s="203">
        <v>71.2</v>
      </c>
      <c r="S12" s="203"/>
      <c r="T12" s="203">
        <v>198.5</v>
      </c>
      <c r="U12" s="203">
        <v>100.74633227775568</v>
      </c>
      <c r="V12" s="203">
        <v>0.17426534999999999</v>
      </c>
      <c r="W12" s="203">
        <v>2.6</v>
      </c>
      <c r="X12" s="203"/>
      <c r="Y12" s="203">
        <v>201.3</v>
      </c>
      <c r="Z12" s="203">
        <v>170.83357156922435</v>
      </c>
      <c r="AA12" s="203">
        <v>0</v>
      </c>
      <c r="AB12" s="203">
        <v>32.636127794935817</v>
      </c>
      <c r="AC12" s="203"/>
      <c r="AD12" s="203">
        <v>33.759200110000016</v>
      </c>
      <c r="AE12" s="203">
        <v>43.522812533314436</v>
      </c>
      <c r="AF12" s="19"/>
      <c r="AG12" s="203">
        <v>0</v>
      </c>
      <c r="AH12" s="203">
        <v>0.85652182639232244</v>
      </c>
      <c r="AI12" s="203">
        <v>8.0259958680101148E-2</v>
      </c>
      <c r="AJ12" s="19"/>
      <c r="AK12" s="19"/>
      <c r="AL12" s="19"/>
      <c r="AM12" s="19"/>
      <c r="AN12" s="19"/>
      <c r="AO12" s="19"/>
      <c r="AP12" s="19"/>
      <c r="AQ12" s="1115"/>
      <c r="AR12" s="1115"/>
      <c r="AS12" s="1115"/>
      <c r="AT12" s="1115"/>
      <c r="AU12" s="1115"/>
      <c r="AV12" s="1115"/>
      <c r="AW12" s="1115"/>
      <c r="AX12" s="1115"/>
      <c r="AY12" s="1115"/>
      <c r="AZ12" s="1115"/>
      <c r="BA12" s="1115"/>
      <c r="BB12" s="1115"/>
      <c r="BC12" s="1115"/>
      <c r="BD12" s="1115"/>
      <c r="BE12" s="1115"/>
      <c r="BF12" s="1115"/>
      <c r="BG12" s="1115"/>
      <c r="BH12" s="1115"/>
      <c r="BI12" s="1115"/>
      <c r="BJ12" s="1115"/>
      <c r="BK12" s="1115"/>
      <c r="BL12" s="1115"/>
      <c r="BM12" s="1115"/>
      <c r="BN12" s="1115"/>
      <c r="BO12" s="1115"/>
      <c r="BP12" s="1115"/>
      <c r="BQ12" s="1115"/>
      <c r="BR12" s="1115"/>
      <c r="BS12" s="1115"/>
      <c r="BT12" s="1115"/>
      <c r="BU12" s="1115"/>
      <c r="BV12" s="1115"/>
      <c r="BW12" s="1115"/>
      <c r="BX12" s="1115"/>
      <c r="BY12" s="1115"/>
      <c r="BZ12" s="1115"/>
      <c r="CA12" s="1115"/>
      <c r="CB12" s="1115"/>
      <c r="CC12" s="1115"/>
      <c r="CD12" s="1115"/>
      <c r="CE12" s="1115"/>
      <c r="CF12" s="1115"/>
      <c r="CG12" s="1115"/>
      <c r="CH12" s="1115"/>
      <c r="CI12" s="1115"/>
      <c r="CJ12" s="1115"/>
      <c r="CK12" s="1115"/>
      <c r="CL12" s="1115"/>
      <c r="CM12" s="1115"/>
      <c r="CN12" s="1115"/>
      <c r="CO12" s="1115"/>
      <c r="CP12" s="1115"/>
      <c r="CQ12" s="1115"/>
      <c r="CR12" s="1115"/>
      <c r="CS12" s="1115"/>
      <c r="CT12" s="1115"/>
      <c r="CU12" s="1115"/>
      <c r="CV12" s="1115"/>
      <c r="CW12" s="1115"/>
      <c r="CX12" s="1115"/>
      <c r="CY12" s="1115"/>
      <c r="CZ12" s="1115"/>
      <c r="DA12" s="1115"/>
      <c r="DB12" s="1115"/>
      <c r="DC12" s="1115"/>
      <c r="DD12" s="1115"/>
      <c r="DE12" s="1115"/>
      <c r="DF12" s="1115"/>
      <c r="DG12" s="1115"/>
      <c r="DH12" s="1115"/>
      <c r="DI12" s="1115"/>
      <c r="DJ12" s="1115"/>
      <c r="DK12" s="1115"/>
      <c r="DL12" s="1115"/>
      <c r="DM12" s="1115"/>
      <c r="DN12" s="1115"/>
      <c r="DO12" s="1115"/>
      <c r="DP12" s="1115"/>
      <c r="DQ12" s="1115"/>
      <c r="DR12" s="1115"/>
      <c r="DS12" s="1115"/>
      <c r="DT12" s="1115"/>
      <c r="DU12" s="1115"/>
      <c r="DV12" s="1115"/>
      <c r="DW12" s="1115"/>
      <c r="DX12" s="1115"/>
      <c r="DY12" s="1115"/>
      <c r="DZ12" s="1115"/>
      <c r="EA12" s="1115"/>
      <c r="EB12" s="1115"/>
      <c r="EC12" s="1115"/>
      <c r="ED12" s="1115"/>
      <c r="EE12" s="1115"/>
      <c r="EF12" s="1115"/>
      <c r="EG12" s="1115"/>
      <c r="EH12" s="1115"/>
      <c r="EI12" s="1115"/>
      <c r="EJ12" s="1115"/>
      <c r="EK12" s="1115"/>
      <c r="EL12" s="1115"/>
      <c r="EM12" s="1115"/>
      <c r="EN12" s="1115"/>
      <c r="EO12" s="1115"/>
      <c r="EP12" s="1115"/>
      <c r="EQ12" s="1115"/>
      <c r="ER12" s="1115"/>
      <c r="ES12" s="1115"/>
      <c r="ET12" s="1115"/>
      <c r="EU12" s="1115"/>
      <c r="EV12" s="1115"/>
      <c r="EW12" s="1115"/>
      <c r="EX12" s="1115"/>
      <c r="EY12" s="1115"/>
      <c r="EZ12" s="1115"/>
      <c r="FA12" s="1115"/>
      <c r="FB12" s="1115"/>
      <c r="FC12" s="1115"/>
      <c r="FD12" s="1115"/>
      <c r="FE12" s="1115"/>
      <c r="FF12" s="1115"/>
      <c r="FG12" s="1115"/>
      <c r="FH12" s="1115"/>
      <c r="FI12" s="1115"/>
      <c r="FJ12" s="1115"/>
      <c r="FK12" s="1115"/>
      <c r="FL12" s="1115"/>
      <c r="FM12" s="1115"/>
      <c r="FN12" s="1115"/>
      <c r="FO12" s="1115"/>
      <c r="FP12" s="1115"/>
      <c r="FQ12" s="1115"/>
      <c r="FR12" s="1115"/>
      <c r="FS12" s="1115"/>
      <c r="FT12" s="1115"/>
      <c r="FU12" s="1115"/>
      <c r="FV12" s="1115"/>
      <c r="FW12" s="1115"/>
      <c r="FX12" s="1115"/>
      <c r="FY12" s="1115"/>
      <c r="FZ12" s="1115"/>
      <c r="GA12" s="1115"/>
      <c r="GB12" s="1115"/>
      <c r="GC12" s="1115"/>
      <c r="GD12" s="1115"/>
      <c r="GE12" s="1115"/>
      <c r="GF12" s="1115"/>
      <c r="GG12" s="1115"/>
      <c r="GH12" s="1115"/>
      <c r="GI12" s="1115"/>
      <c r="GJ12" s="1115"/>
      <c r="GK12" s="1115"/>
      <c r="GL12" s="1115"/>
      <c r="GM12" s="1115"/>
      <c r="GN12" s="1115"/>
      <c r="GO12" s="1115"/>
      <c r="GP12" s="1115"/>
      <c r="GQ12" s="1115"/>
      <c r="GR12" s="1115"/>
      <c r="GS12" s="1115"/>
      <c r="GT12" s="1115"/>
      <c r="GU12" s="1115"/>
      <c r="GV12" s="1115"/>
      <c r="GW12" s="1115"/>
      <c r="GX12" s="1115"/>
      <c r="GY12" s="1115"/>
      <c r="GZ12" s="1115"/>
      <c r="HA12" s="1115"/>
      <c r="HB12" s="1115"/>
      <c r="HC12" s="1115"/>
      <c r="HD12" s="1115"/>
      <c r="HE12" s="1115"/>
      <c r="HF12" s="1115"/>
      <c r="HG12" s="1115"/>
      <c r="HH12" s="1115"/>
      <c r="HI12" s="1115"/>
      <c r="HJ12" s="1115"/>
      <c r="HK12" s="1115"/>
      <c r="HL12" s="1115"/>
      <c r="HM12" s="1115"/>
      <c r="HN12" s="1115"/>
      <c r="HO12" s="1115"/>
      <c r="HP12" s="1115"/>
      <c r="HQ12" s="1115"/>
      <c r="HR12" s="1115"/>
      <c r="HS12" s="1115"/>
      <c r="HT12" s="1115"/>
      <c r="HU12" s="1115"/>
      <c r="HV12" s="1115"/>
      <c r="HW12" s="1115"/>
      <c r="HX12" s="1115"/>
      <c r="HY12" s="1115"/>
      <c r="HZ12" s="1115"/>
      <c r="IA12" s="1115"/>
      <c r="IB12" s="1115"/>
      <c r="IC12" s="1115"/>
      <c r="ID12" s="1115"/>
      <c r="IE12" s="1115"/>
      <c r="IF12" s="1115"/>
      <c r="IG12" s="1115"/>
      <c r="IH12" s="1115"/>
      <c r="II12" s="1115"/>
      <c r="IJ12" s="1115"/>
      <c r="IK12" s="1115"/>
      <c r="IL12" s="1115"/>
      <c r="IM12" s="1115"/>
      <c r="IN12" s="1115"/>
      <c r="IO12" s="1115"/>
      <c r="IP12" s="1115"/>
      <c r="IQ12" s="1115"/>
      <c r="IR12" s="1115"/>
      <c r="IS12" s="1115"/>
      <c r="IT12" s="1115"/>
      <c r="IU12" s="1115"/>
    </row>
    <row r="13" spans="1:255" s="29" customFormat="1">
      <c r="A13" s="954"/>
      <c r="B13" s="954"/>
      <c r="C13" s="488"/>
      <c r="D13" s="1114"/>
      <c r="E13" s="1114"/>
      <c r="J13" s="1114"/>
      <c r="K13" s="1114"/>
      <c r="L13" s="203"/>
      <c r="M13" s="203"/>
      <c r="N13" s="203"/>
      <c r="O13" s="203"/>
      <c r="P13" s="203"/>
      <c r="Q13" s="203"/>
      <c r="R13" s="203"/>
      <c r="S13" s="203"/>
      <c r="T13" s="203"/>
      <c r="U13" s="203"/>
      <c r="V13" s="203"/>
      <c r="W13" s="203"/>
      <c r="X13" s="203"/>
      <c r="Y13" s="203"/>
      <c r="Z13" s="203"/>
      <c r="AA13" s="203"/>
      <c r="AB13" s="203"/>
      <c r="AC13" s="203"/>
      <c r="AD13" s="203"/>
      <c r="AE13" s="203"/>
      <c r="AF13" s="19"/>
      <c r="AG13" s="203"/>
      <c r="AH13" s="203"/>
      <c r="AI13" s="203"/>
      <c r="AJ13" s="19"/>
      <c r="AK13" s="19"/>
      <c r="AL13" s="19"/>
      <c r="AM13" s="19"/>
      <c r="AN13" s="19"/>
      <c r="AO13" s="19"/>
      <c r="AP13" s="19"/>
      <c r="AQ13" s="1115"/>
      <c r="AR13" s="1115"/>
      <c r="AS13" s="1115"/>
      <c r="AT13" s="1115"/>
      <c r="AU13" s="1115"/>
      <c r="AV13" s="1115"/>
      <c r="AW13" s="1115"/>
      <c r="AX13" s="1115"/>
      <c r="AY13" s="1115"/>
      <c r="AZ13" s="1115"/>
      <c r="BA13" s="1115"/>
      <c r="BB13" s="1115"/>
      <c r="BC13" s="1115"/>
      <c r="BD13" s="1115"/>
      <c r="BE13" s="1115"/>
      <c r="BF13" s="1115"/>
      <c r="BG13" s="1115"/>
      <c r="BH13" s="1115"/>
      <c r="BI13" s="1115"/>
      <c r="BJ13" s="1115"/>
      <c r="BK13" s="1115"/>
      <c r="BL13" s="1115"/>
      <c r="BM13" s="1115"/>
      <c r="BN13" s="1115"/>
      <c r="BO13" s="1115"/>
      <c r="BP13" s="1115"/>
      <c r="BQ13" s="1115"/>
      <c r="BR13" s="1115"/>
      <c r="BS13" s="1115"/>
      <c r="BT13" s="1115"/>
      <c r="BU13" s="1115"/>
      <c r="BV13" s="1115"/>
      <c r="BW13" s="1115"/>
      <c r="BX13" s="1115"/>
      <c r="BY13" s="1115"/>
      <c r="BZ13" s="1115"/>
      <c r="CA13" s="1115"/>
      <c r="CB13" s="1115"/>
      <c r="CC13" s="1115"/>
      <c r="CD13" s="1115"/>
      <c r="CE13" s="1115"/>
      <c r="CF13" s="1115"/>
      <c r="CG13" s="1115"/>
      <c r="CH13" s="1115"/>
      <c r="CI13" s="1115"/>
      <c r="CJ13" s="1115"/>
      <c r="CK13" s="1115"/>
      <c r="CL13" s="1115"/>
      <c r="CM13" s="1115"/>
      <c r="CN13" s="1115"/>
      <c r="CO13" s="1115"/>
      <c r="CP13" s="1115"/>
      <c r="CQ13" s="1115"/>
      <c r="CR13" s="1115"/>
      <c r="CS13" s="1115"/>
      <c r="CT13" s="1115"/>
      <c r="CU13" s="1115"/>
      <c r="CV13" s="1115"/>
      <c r="CW13" s="1115"/>
      <c r="CX13" s="1115"/>
      <c r="CY13" s="1115"/>
      <c r="CZ13" s="1115"/>
      <c r="DA13" s="1115"/>
      <c r="DB13" s="1115"/>
      <c r="DC13" s="1115"/>
      <c r="DD13" s="1115"/>
      <c r="DE13" s="1115"/>
      <c r="DF13" s="1115"/>
      <c r="DG13" s="1115"/>
      <c r="DH13" s="1115"/>
      <c r="DI13" s="1115"/>
      <c r="DJ13" s="1115"/>
      <c r="DK13" s="1115"/>
      <c r="DL13" s="1115"/>
      <c r="DM13" s="1115"/>
      <c r="DN13" s="1115"/>
      <c r="DO13" s="1115"/>
      <c r="DP13" s="1115"/>
      <c r="DQ13" s="1115"/>
      <c r="DR13" s="1115"/>
      <c r="DS13" s="1115"/>
      <c r="DT13" s="1115"/>
      <c r="DU13" s="1115"/>
      <c r="DV13" s="1115"/>
      <c r="DW13" s="1115"/>
      <c r="DX13" s="1115"/>
      <c r="DY13" s="1115"/>
      <c r="DZ13" s="1115"/>
      <c r="EA13" s="1115"/>
      <c r="EB13" s="1115"/>
      <c r="EC13" s="1115"/>
      <c r="ED13" s="1115"/>
      <c r="EE13" s="1115"/>
      <c r="EF13" s="1115"/>
      <c r="EG13" s="1115"/>
      <c r="EH13" s="1115"/>
      <c r="EI13" s="1115"/>
      <c r="EJ13" s="1115"/>
      <c r="EK13" s="1115"/>
      <c r="EL13" s="1115"/>
      <c r="EM13" s="1115"/>
      <c r="EN13" s="1115"/>
      <c r="EO13" s="1115"/>
      <c r="EP13" s="1115"/>
      <c r="EQ13" s="1115"/>
      <c r="ER13" s="1115"/>
      <c r="ES13" s="1115"/>
      <c r="ET13" s="1115"/>
      <c r="EU13" s="1115"/>
      <c r="EV13" s="1115"/>
      <c r="EW13" s="1115"/>
      <c r="EX13" s="1115"/>
      <c r="EY13" s="1115"/>
      <c r="EZ13" s="1115"/>
      <c r="FA13" s="1115"/>
      <c r="FB13" s="1115"/>
      <c r="FC13" s="1115"/>
      <c r="FD13" s="1115"/>
      <c r="FE13" s="1115"/>
      <c r="FF13" s="1115"/>
      <c r="FG13" s="1115"/>
      <c r="FH13" s="1115"/>
      <c r="FI13" s="1115"/>
      <c r="FJ13" s="1115"/>
      <c r="FK13" s="1115"/>
      <c r="FL13" s="1115"/>
      <c r="FM13" s="1115"/>
      <c r="FN13" s="1115"/>
      <c r="FO13" s="1115"/>
      <c r="FP13" s="1115"/>
      <c r="FQ13" s="1115"/>
      <c r="FR13" s="1115"/>
      <c r="FS13" s="1115"/>
      <c r="FT13" s="1115"/>
      <c r="FU13" s="1115"/>
      <c r="FV13" s="1115"/>
      <c r="FW13" s="1115"/>
      <c r="FX13" s="1115"/>
      <c r="FY13" s="1115"/>
      <c r="FZ13" s="1115"/>
      <c r="GA13" s="1115"/>
      <c r="GB13" s="1115"/>
      <c r="GC13" s="1115"/>
      <c r="GD13" s="1115"/>
      <c r="GE13" s="1115"/>
      <c r="GF13" s="1115"/>
      <c r="GG13" s="1115"/>
      <c r="GH13" s="1115"/>
      <c r="GI13" s="1115"/>
      <c r="GJ13" s="1115"/>
      <c r="GK13" s="1115"/>
      <c r="GL13" s="1115"/>
      <c r="GM13" s="1115"/>
      <c r="GN13" s="1115"/>
      <c r="GO13" s="1115"/>
      <c r="GP13" s="1115"/>
      <c r="GQ13" s="1115"/>
      <c r="GR13" s="1115"/>
      <c r="GS13" s="1115"/>
      <c r="GT13" s="1115"/>
      <c r="GU13" s="1115"/>
      <c r="GV13" s="1115"/>
      <c r="GW13" s="1115"/>
      <c r="GX13" s="1115"/>
      <c r="GY13" s="1115"/>
      <c r="GZ13" s="1115"/>
      <c r="HA13" s="1115"/>
      <c r="HB13" s="1115"/>
      <c r="HC13" s="1115"/>
      <c r="HD13" s="1115"/>
      <c r="HE13" s="1115"/>
      <c r="HF13" s="1115"/>
      <c r="HG13" s="1115"/>
      <c r="HH13" s="1115"/>
      <c r="HI13" s="1115"/>
      <c r="HJ13" s="1115"/>
      <c r="HK13" s="1115"/>
      <c r="HL13" s="1115"/>
      <c r="HM13" s="1115"/>
      <c r="HN13" s="1115"/>
      <c r="HO13" s="1115"/>
      <c r="HP13" s="1115"/>
      <c r="HQ13" s="1115"/>
      <c r="HR13" s="1115"/>
      <c r="HS13" s="1115"/>
      <c r="HT13" s="1115"/>
      <c r="HU13" s="1115"/>
      <c r="HV13" s="1115"/>
      <c r="HW13" s="1115"/>
      <c r="HX13" s="1115"/>
      <c r="HY13" s="1115"/>
      <c r="HZ13" s="1115"/>
      <c r="IA13" s="1115"/>
      <c r="IB13" s="1115"/>
      <c r="IC13" s="1115"/>
      <c r="ID13" s="1115"/>
      <c r="IE13" s="1115"/>
      <c r="IF13" s="1115"/>
      <c r="IG13" s="1115"/>
      <c r="IH13" s="1115"/>
      <c r="II13" s="1115"/>
      <c r="IJ13" s="1115"/>
      <c r="IK13" s="1115"/>
      <c r="IL13" s="1115"/>
      <c r="IM13" s="1115"/>
      <c r="IN13" s="1115"/>
      <c r="IO13" s="1115"/>
      <c r="IP13" s="1115"/>
      <c r="IQ13" s="1115"/>
      <c r="IR13" s="1115"/>
      <c r="IS13" s="1115"/>
      <c r="IT13" s="1115"/>
      <c r="IU13" s="1115"/>
    </row>
    <row r="14" spans="1:255">
      <c r="C14" s="488"/>
      <c r="D14" s="454"/>
      <c r="E14" s="454"/>
      <c r="G14" s="277" t="s">
        <v>1476</v>
      </c>
      <c r="H14" s="120"/>
      <c r="J14" s="454"/>
      <c r="K14" s="454"/>
      <c r="L14" s="191"/>
      <c r="M14" s="191"/>
      <c r="N14" s="191"/>
      <c r="O14" s="191"/>
      <c r="P14" s="191"/>
      <c r="Q14" s="191"/>
      <c r="R14" s="191"/>
      <c r="S14" s="191"/>
      <c r="T14" s="191"/>
      <c r="U14" s="191"/>
      <c r="V14" s="191"/>
      <c r="W14" s="191"/>
      <c r="X14" s="191"/>
      <c r="Y14" s="191"/>
      <c r="Z14" s="191"/>
      <c r="AA14" s="191"/>
      <c r="AB14" s="191"/>
      <c r="AC14" s="191"/>
      <c r="AD14" s="191"/>
      <c r="AE14" s="191"/>
      <c r="AI14" s="191"/>
    </row>
    <row r="15" spans="1:255">
      <c r="D15" s="477"/>
      <c r="E15" s="477"/>
      <c r="G15" s="120"/>
      <c r="H15" s="277" t="s">
        <v>1477</v>
      </c>
      <c r="I15" s="277"/>
      <c r="J15" s="477"/>
      <c r="K15" s="477"/>
      <c r="L15" s="191"/>
      <c r="M15" s="191"/>
      <c r="N15" s="191"/>
      <c r="O15" s="191"/>
      <c r="P15" s="191"/>
      <c r="Q15" s="191"/>
      <c r="R15" s="191"/>
      <c r="S15" s="191"/>
      <c r="T15" s="191"/>
      <c r="U15" s="191"/>
      <c r="V15" s="191"/>
      <c r="W15" s="191"/>
      <c r="X15" s="191"/>
      <c r="Y15" s="191"/>
      <c r="Z15" s="191"/>
      <c r="AA15" s="191"/>
      <c r="AB15" s="191"/>
      <c r="AC15" s="191"/>
      <c r="AD15" s="191"/>
      <c r="AE15" s="191"/>
      <c r="AI15" s="191"/>
    </row>
    <row r="16" spans="1:255">
      <c r="D16" s="968">
        <v>509.68793453709679</v>
      </c>
      <c r="E16" s="968">
        <v>0</v>
      </c>
      <c r="G16" s="120"/>
      <c r="H16" s="120"/>
      <c r="I16" s="120" t="s">
        <v>1478</v>
      </c>
      <c r="J16" s="1116">
        <v>509.68793453709679</v>
      </c>
      <c r="K16" s="1116"/>
      <c r="L16" s="191"/>
      <c r="M16" s="191"/>
      <c r="N16" s="1116">
        <v>368.37867554191439</v>
      </c>
      <c r="O16" s="191"/>
      <c r="P16" s="191"/>
      <c r="Q16" s="191"/>
      <c r="R16" s="191">
        <v>141.30925899518243</v>
      </c>
      <c r="S16" s="191"/>
      <c r="T16" s="191"/>
      <c r="U16" s="191"/>
      <c r="V16" s="191"/>
      <c r="W16" s="191"/>
      <c r="X16" s="191"/>
      <c r="Y16" s="191"/>
      <c r="Z16" s="191"/>
      <c r="AA16" s="191"/>
      <c r="AB16" s="191"/>
      <c r="AC16" s="191"/>
      <c r="AD16" s="191"/>
      <c r="AE16" s="191"/>
      <c r="AI16" s="191"/>
    </row>
    <row r="17" spans="1:35">
      <c r="D17" s="968">
        <v>64.58710591979299</v>
      </c>
      <c r="E17" s="968">
        <v>0</v>
      </c>
      <c r="G17" s="277"/>
      <c r="H17" s="120"/>
      <c r="I17" s="120" t="s">
        <v>32</v>
      </c>
      <c r="J17" s="1116">
        <v>64.58710591979299</v>
      </c>
      <c r="K17" s="1116"/>
      <c r="L17" s="191"/>
      <c r="M17" s="191"/>
      <c r="N17" s="191">
        <v>64.58710591979299</v>
      </c>
      <c r="O17" s="191"/>
      <c r="P17" s="191">
        <v>0</v>
      </c>
      <c r="Q17" s="191"/>
      <c r="R17" s="191"/>
      <c r="S17" s="191"/>
      <c r="T17" s="191"/>
      <c r="U17" s="191"/>
      <c r="V17" s="191"/>
      <c r="W17" s="191"/>
      <c r="X17" s="191"/>
      <c r="Y17" s="191"/>
      <c r="Z17" s="191"/>
      <c r="AA17" s="191"/>
      <c r="AB17" s="191"/>
      <c r="AC17" s="191"/>
      <c r="AD17" s="191"/>
      <c r="AE17" s="191"/>
      <c r="AI17" s="191"/>
    </row>
    <row r="18" spans="1:35">
      <c r="D18" s="968">
        <v>35.630044350754751</v>
      </c>
      <c r="E18" s="968">
        <v>0</v>
      </c>
      <c r="G18" s="120"/>
      <c r="H18" s="120"/>
      <c r="I18" s="120" t="s">
        <v>1479</v>
      </c>
      <c r="J18" s="1116">
        <v>35.630044350754751</v>
      </c>
      <c r="K18" s="1116"/>
      <c r="L18" s="191"/>
      <c r="M18" s="191"/>
      <c r="N18" s="191">
        <v>35.630044350754751</v>
      </c>
      <c r="O18" s="191"/>
      <c r="P18" s="191"/>
      <c r="Q18" s="191"/>
      <c r="R18" s="191"/>
      <c r="S18" s="191"/>
      <c r="T18" s="191"/>
      <c r="U18" s="191"/>
      <c r="V18" s="191"/>
      <c r="W18" s="191"/>
      <c r="X18" s="191"/>
      <c r="Y18" s="191"/>
      <c r="Z18" s="191"/>
      <c r="AA18" s="191"/>
      <c r="AB18" s="191"/>
      <c r="AC18" s="191"/>
      <c r="AD18" s="191"/>
      <c r="AE18" s="191"/>
      <c r="AI18" s="191"/>
    </row>
    <row r="19" spans="1:35">
      <c r="D19" s="968">
        <v>296.72652718435739</v>
      </c>
      <c r="E19" s="968">
        <v>0</v>
      </c>
      <c r="G19" s="120"/>
      <c r="H19" s="120"/>
      <c r="I19" s="120" t="s">
        <v>94</v>
      </c>
      <c r="J19" s="1116">
        <v>296.72652718435734</v>
      </c>
      <c r="K19" s="1116"/>
      <c r="L19" s="191"/>
      <c r="M19" s="191"/>
      <c r="N19" s="191"/>
      <c r="O19" s="191"/>
      <c r="P19" s="191"/>
      <c r="Q19" s="191"/>
      <c r="R19" s="191"/>
      <c r="S19" s="191"/>
      <c r="T19" s="191">
        <v>296.72652718435739</v>
      </c>
      <c r="U19" s="191"/>
      <c r="V19" s="191"/>
      <c r="W19" s="191"/>
      <c r="X19" s="191"/>
      <c r="Y19" s="191"/>
      <c r="Z19" s="191"/>
      <c r="AA19" s="191"/>
      <c r="AB19" s="191"/>
      <c r="AC19" s="191"/>
      <c r="AD19" s="191"/>
      <c r="AE19" s="191"/>
      <c r="AI19" s="191"/>
    </row>
    <row r="20" spans="1:35">
      <c r="D20" s="968">
        <v>1.2638199999999999</v>
      </c>
      <c r="E20" s="968">
        <v>0</v>
      </c>
      <c r="G20" s="120"/>
      <c r="I20" s="120" t="s">
        <v>688</v>
      </c>
      <c r="J20" s="1116">
        <v>1.2638199999999999</v>
      </c>
      <c r="K20" s="1116"/>
      <c r="L20" s="191">
        <v>1.2638199999999999</v>
      </c>
      <c r="M20" s="191"/>
      <c r="N20" s="191"/>
      <c r="O20" s="191"/>
      <c r="P20" s="191"/>
      <c r="Q20" s="191"/>
      <c r="R20" s="191"/>
      <c r="S20" s="191"/>
      <c r="T20" s="191"/>
      <c r="U20" s="191"/>
      <c r="V20" s="191"/>
      <c r="W20" s="191"/>
      <c r="X20" s="191"/>
      <c r="Y20" s="191"/>
      <c r="Z20" s="191"/>
      <c r="AA20" s="191"/>
      <c r="AB20" s="191"/>
      <c r="AC20" s="191"/>
      <c r="AD20" s="191"/>
      <c r="AE20" s="191"/>
      <c r="AI20" s="191"/>
    </row>
    <row r="21" spans="1:35">
      <c r="D21" s="968">
        <v>23.322213759999997</v>
      </c>
      <c r="E21" s="968">
        <v>0</v>
      </c>
      <c r="G21" s="120"/>
      <c r="H21" s="120"/>
      <c r="I21" s="120" t="s">
        <v>686</v>
      </c>
      <c r="J21" s="1116">
        <v>23.322213759999997</v>
      </c>
      <c r="K21" s="1116"/>
      <c r="L21" s="191"/>
      <c r="M21" s="191"/>
      <c r="N21" s="191"/>
      <c r="O21" s="191"/>
      <c r="P21" s="191"/>
      <c r="Q21" s="191"/>
      <c r="R21" s="191"/>
      <c r="S21" s="191"/>
      <c r="T21" s="191"/>
      <c r="U21" s="191"/>
      <c r="V21" s="191"/>
      <c r="W21" s="191">
        <v>23.322213759999997</v>
      </c>
      <c r="X21" s="191"/>
      <c r="Y21" s="191"/>
      <c r="Z21" s="191"/>
      <c r="AA21" s="191"/>
      <c r="AB21" s="191"/>
      <c r="AC21" s="191"/>
      <c r="AD21" s="191"/>
      <c r="AE21" s="191"/>
      <c r="AI21" s="191"/>
    </row>
    <row r="22" spans="1:35">
      <c r="D22" s="968">
        <v>3.8908092469589048</v>
      </c>
      <c r="E22" s="968">
        <v>0</v>
      </c>
      <c r="G22" s="120"/>
      <c r="H22" s="120"/>
      <c r="I22" s="120" t="s">
        <v>692</v>
      </c>
      <c r="J22" s="1116">
        <v>3.8908092469589048</v>
      </c>
      <c r="K22" s="1116"/>
      <c r="L22" s="191"/>
      <c r="M22" s="191"/>
      <c r="N22" s="191">
        <v>3.8908092469589048</v>
      </c>
      <c r="O22" s="191"/>
      <c r="P22" s="191"/>
      <c r="Q22" s="191"/>
      <c r="R22" s="191"/>
      <c r="S22" s="191"/>
      <c r="T22" s="191"/>
      <c r="U22" s="191"/>
      <c r="V22" s="191"/>
      <c r="W22" s="191"/>
      <c r="X22" s="191"/>
      <c r="Y22" s="191"/>
      <c r="Z22" s="191"/>
      <c r="AA22" s="191"/>
      <c r="AB22" s="191"/>
      <c r="AC22" s="191"/>
      <c r="AD22" s="191"/>
      <c r="AE22" s="191"/>
      <c r="AI22" s="191"/>
    </row>
    <row r="23" spans="1:35">
      <c r="D23" s="968">
        <v>0</v>
      </c>
      <c r="E23" s="968">
        <v>0</v>
      </c>
      <c r="G23" s="120"/>
      <c r="H23" s="120"/>
      <c r="I23" s="120" t="s">
        <v>1480</v>
      </c>
      <c r="J23" s="1116">
        <v>0</v>
      </c>
      <c r="K23" s="1116"/>
      <c r="L23" s="191"/>
      <c r="M23" s="191"/>
      <c r="N23" s="191"/>
      <c r="O23" s="191"/>
      <c r="P23" s="191"/>
      <c r="Q23" s="191"/>
      <c r="R23" s="191"/>
      <c r="S23" s="191"/>
      <c r="T23" s="191">
        <v>0</v>
      </c>
      <c r="U23" s="191"/>
      <c r="V23" s="191"/>
      <c r="W23" s="191"/>
      <c r="X23" s="191"/>
      <c r="Y23" s="191"/>
      <c r="Z23" s="191"/>
      <c r="AA23" s="191"/>
      <c r="AB23" s="191"/>
      <c r="AC23" s="191"/>
      <c r="AD23" s="191"/>
      <c r="AE23" s="191"/>
      <c r="AI23" s="191"/>
    </row>
    <row r="24" spans="1:35">
      <c r="D24" s="968">
        <v>61.654767594064495</v>
      </c>
      <c r="E24" s="968">
        <v>0</v>
      </c>
      <c r="G24" s="120"/>
      <c r="H24" s="120"/>
      <c r="I24" s="120" t="s">
        <v>31</v>
      </c>
      <c r="J24" s="1116">
        <v>61.654767594064495</v>
      </c>
      <c r="K24" s="1116"/>
      <c r="L24" s="191"/>
      <c r="M24" s="191"/>
      <c r="N24" s="191">
        <v>61.654767594064495</v>
      </c>
      <c r="O24" s="191"/>
      <c r="P24" s="191"/>
      <c r="Q24" s="191"/>
      <c r="R24" s="191"/>
      <c r="S24" s="191"/>
      <c r="T24" s="191"/>
      <c r="U24" s="191"/>
      <c r="V24" s="191"/>
      <c r="W24" s="191"/>
      <c r="X24" s="191"/>
      <c r="Y24" s="191"/>
      <c r="Z24" s="191"/>
      <c r="AA24" s="191"/>
      <c r="AB24" s="191"/>
      <c r="AC24" s="191"/>
      <c r="AD24" s="191"/>
      <c r="AE24" s="191"/>
      <c r="AI24" s="191"/>
    </row>
    <row r="25" spans="1:35">
      <c r="D25" s="968">
        <v>0</v>
      </c>
      <c r="E25" s="968">
        <v>0</v>
      </c>
      <c r="G25" s="120"/>
      <c r="H25" s="120"/>
      <c r="I25" s="120" t="s">
        <v>487</v>
      </c>
      <c r="J25" s="1116">
        <v>0</v>
      </c>
      <c r="K25" s="1116"/>
      <c r="L25" s="191"/>
      <c r="M25" s="191"/>
      <c r="N25" s="191">
        <v>0</v>
      </c>
      <c r="O25" s="191"/>
      <c r="P25" s="191"/>
      <c r="Q25" s="191"/>
      <c r="R25" s="191"/>
      <c r="S25" s="191"/>
      <c r="T25" s="191"/>
      <c r="U25" s="191"/>
      <c r="V25" s="191"/>
      <c r="W25" s="191"/>
      <c r="X25" s="191"/>
      <c r="Y25" s="191"/>
      <c r="Z25" s="191"/>
      <c r="AA25" s="191"/>
      <c r="AB25" s="191"/>
      <c r="AC25" s="191"/>
      <c r="AD25" s="191"/>
      <c r="AE25" s="191"/>
      <c r="AI25" s="191"/>
    </row>
    <row r="26" spans="1:35">
      <c r="D26" s="968">
        <v>379.37394801480826</v>
      </c>
      <c r="E26" s="968">
        <v>0</v>
      </c>
      <c r="G26" s="120"/>
      <c r="H26" s="120"/>
      <c r="I26" s="120" t="s">
        <v>470</v>
      </c>
      <c r="J26" s="1116">
        <v>379.37394801480826</v>
      </c>
      <c r="K26" s="1116"/>
      <c r="L26" s="191"/>
      <c r="M26" s="191"/>
      <c r="N26" s="191">
        <v>379.37394801480826</v>
      </c>
      <c r="O26" s="191"/>
      <c r="P26" s="191"/>
      <c r="Q26" s="191"/>
      <c r="R26" s="191"/>
      <c r="S26" s="191"/>
      <c r="T26" s="191"/>
      <c r="U26" s="191"/>
      <c r="V26" s="191"/>
      <c r="W26" s="191"/>
      <c r="X26" s="191"/>
      <c r="Y26" s="191"/>
      <c r="Z26" s="191"/>
      <c r="AA26" s="191"/>
      <c r="AB26" s="191"/>
      <c r="AC26" s="191"/>
      <c r="AD26" s="191"/>
      <c r="AE26" s="191"/>
      <c r="AI26" s="191"/>
    </row>
    <row r="27" spans="1:35">
      <c r="D27" s="968">
        <v>27.644213000000001</v>
      </c>
      <c r="E27" s="968">
        <v>0</v>
      </c>
      <c r="G27" s="120"/>
      <c r="H27" s="120"/>
      <c r="I27" s="120" t="s">
        <v>1481</v>
      </c>
      <c r="J27" s="1116">
        <v>27.644213000000001</v>
      </c>
      <c r="K27" s="1116"/>
      <c r="L27" s="191"/>
      <c r="M27" s="191"/>
      <c r="N27" s="191">
        <v>27.644213000000001</v>
      </c>
      <c r="O27" s="191"/>
      <c r="P27" s="191"/>
      <c r="Q27" s="191"/>
      <c r="R27" s="191"/>
      <c r="S27" s="191"/>
      <c r="T27" s="191"/>
      <c r="U27" s="191"/>
      <c r="V27" s="191"/>
      <c r="W27" s="191"/>
      <c r="X27" s="191"/>
      <c r="Y27" s="191"/>
      <c r="Z27" s="191"/>
      <c r="AA27" s="1117"/>
      <c r="AB27" s="191"/>
      <c r="AC27" s="191"/>
      <c r="AD27" s="191"/>
      <c r="AE27" s="191"/>
      <c r="AI27" s="191"/>
    </row>
    <row r="28" spans="1:35">
      <c r="D28" s="968">
        <v>27.194834579999998</v>
      </c>
      <c r="E28" s="968">
        <v>0</v>
      </c>
      <c r="G28" s="120"/>
      <c r="H28" s="120"/>
      <c r="I28" s="120" t="s">
        <v>1482</v>
      </c>
      <c r="J28" s="1116">
        <v>27.194834579999998</v>
      </c>
      <c r="K28" s="1116"/>
      <c r="L28" s="1118">
        <v>8.6703345800000005</v>
      </c>
      <c r="M28" s="191"/>
      <c r="N28" s="191">
        <v>18.524499999999996</v>
      </c>
      <c r="O28" s="191"/>
      <c r="P28" s="191"/>
      <c r="Q28" s="191"/>
      <c r="R28" s="191"/>
      <c r="S28" s="191"/>
      <c r="T28" s="191"/>
      <c r="U28" s="191"/>
      <c r="V28" s="191"/>
      <c r="W28" s="191"/>
      <c r="X28" s="191"/>
      <c r="Y28" s="191"/>
      <c r="Z28" s="191"/>
      <c r="AA28" s="191"/>
      <c r="AB28" s="191"/>
      <c r="AC28" s="191"/>
      <c r="AD28" s="191"/>
      <c r="AE28" s="191"/>
      <c r="AI28" s="191"/>
    </row>
    <row r="29" spans="1:35">
      <c r="D29" s="284">
        <v>1430.9762181878339</v>
      </c>
      <c r="E29" s="968">
        <v>0</v>
      </c>
      <c r="G29" s="120"/>
      <c r="H29" s="120"/>
      <c r="I29" s="277" t="s">
        <v>1483</v>
      </c>
      <c r="J29" s="284">
        <v>1430.9762181878334</v>
      </c>
      <c r="K29" s="284"/>
      <c r="L29" s="284">
        <v>9.9341545800000013</v>
      </c>
      <c r="M29" s="284">
        <v>0</v>
      </c>
      <c r="N29" s="284">
        <v>959.6840636682939</v>
      </c>
      <c r="O29" s="284">
        <v>0</v>
      </c>
      <c r="P29" s="284">
        <v>0</v>
      </c>
      <c r="Q29" s="284">
        <v>0</v>
      </c>
      <c r="R29" s="284">
        <v>141.30925899518243</v>
      </c>
      <c r="S29" s="284"/>
      <c r="T29" s="284">
        <v>296.72652718435739</v>
      </c>
      <c r="U29" s="284">
        <v>0</v>
      </c>
      <c r="V29" s="284">
        <v>0</v>
      </c>
      <c r="W29" s="284">
        <v>23.322213759999997</v>
      </c>
      <c r="X29" s="284"/>
      <c r="Y29" s="284">
        <v>0</v>
      </c>
      <c r="Z29" s="284">
        <v>0</v>
      </c>
      <c r="AA29" s="284">
        <v>0</v>
      </c>
      <c r="AB29" s="284">
        <v>0</v>
      </c>
      <c r="AC29" s="284"/>
      <c r="AD29" s="284">
        <v>0</v>
      </c>
      <c r="AE29" s="284">
        <v>0</v>
      </c>
      <c r="AG29" s="284">
        <v>0</v>
      </c>
      <c r="AH29" s="284">
        <v>0</v>
      </c>
      <c r="AI29" s="284">
        <v>0</v>
      </c>
    </row>
    <row r="30" spans="1:35">
      <c r="D30" s="1116"/>
      <c r="E30" s="1116"/>
      <c r="G30" s="120"/>
      <c r="H30" s="120"/>
      <c r="J30" s="1116"/>
      <c r="K30" s="1116"/>
      <c r="L30" s="191"/>
      <c r="M30" s="191"/>
      <c r="N30" s="191"/>
      <c r="O30" s="191"/>
      <c r="P30" s="191"/>
      <c r="Q30" s="191"/>
      <c r="R30" s="191"/>
      <c r="S30" s="191"/>
      <c r="T30" s="191"/>
      <c r="U30" s="191"/>
      <c r="V30" s="191"/>
      <c r="W30" s="191"/>
      <c r="X30" s="191"/>
      <c r="Y30" s="191"/>
      <c r="Z30" s="191"/>
      <c r="AA30" s="191"/>
      <c r="AB30" s="191"/>
      <c r="AC30" s="191"/>
      <c r="AD30" s="191"/>
      <c r="AE30" s="191"/>
      <c r="AI30" s="191"/>
    </row>
    <row r="31" spans="1:35" s="29" customFormat="1">
      <c r="A31" s="398"/>
      <c r="B31" s="398"/>
      <c r="C31" s="452"/>
      <c r="D31" s="1114">
        <v>250</v>
      </c>
      <c r="E31" s="1114">
        <v>0</v>
      </c>
      <c r="G31" s="277"/>
      <c r="H31" s="277" t="s">
        <v>1484</v>
      </c>
      <c r="I31" s="277"/>
      <c r="J31" s="1119">
        <v>250</v>
      </c>
      <c r="K31" s="1119"/>
      <c r="L31" s="203">
        <v>30</v>
      </c>
      <c r="M31" s="203"/>
      <c r="N31" s="203"/>
      <c r="O31" s="203"/>
      <c r="P31" s="203"/>
      <c r="Q31" s="203"/>
      <c r="R31" s="203"/>
      <c r="S31" s="203"/>
      <c r="T31" s="203"/>
      <c r="U31" s="203"/>
      <c r="V31" s="203"/>
      <c r="W31" s="203"/>
      <c r="X31" s="203"/>
      <c r="Y31" s="203"/>
      <c r="Z31" s="203"/>
      <c r="AA31" s="203"/>
      <c r="AB31" s="203"/>
      <c r="AC31" s="203"/>
      <c r="AD31" s="203">
        <v>160</v>
      </c>
      <c r="AE31" s="203">
        <v>60</v>
      </c>
      <c r="AI31" s="203"/>
    </row>
    <row r="32" spans="1:35">
      <c r="D32" s="1116"/>
      <c r="E32" s="1116"/>
      <c r="G32" s="120"/>
      <c r="H32" s="120"/>
      <c r="J32" s="1116"/>
      <c r="K32" s="1116"/>
      <c r="L32" s="191"/>
      <c r="M32" s="191"/>
      <c r="N32" s="191"/>
      <c r="O32" s="191"/>
      <c r="P32" s="191"/>
      <c r="Q32" s="191"/>
      <c r="R32" s="191"/>
      <c r="S32" s="191"/>
      <c r="T32" s="191"/>
      <c r="U32" s="191"/>
      <c r="V32" s="191"/>
      <c r="W32" s="191"/>
      <c r="X32" s="191"/>
      <c r="Y32" s="191"/>
      <c r="Z32" s="191"/>
      <c r="AA32" s="191"/>
      <c r="AB32" s="191"/>
      <c r="AC32" s="191"/>
      <c r="AD32" s="191"/>
      <c r="AE32" s="191"/>
      <c r="AI32" s="191"/>
    </row>
    <row r="33" spans="4:35">
      <c r="D33" s="284"/>
      <c r="E33" s="284"/>
      <c r="G33" s="120"/>
      <c r="H33" s="277" t="s">
        <v>1485</v>
      </c>
      <c r="I33" s="277"/>
      <c r="J33" s="284"/>
      <c r="K33" s="284"/>
      <c r="L33" s="191"/>
      <c r="M33" s="191"/>
      <c r="N33" s="191"/>
      <c r="O33" s="191"/>
      <c r="P33" s="191"/>
      <c r="Q33" s="191"/>
      <c r="R33" s="191"/>
      <c r="S33" s="191"/>
      <c r="T33" s="191"/>
      <c r="U33" s="191"/>
      <c r="V33" s="191"/>
      <c r="W33" s="191"/>
      <c r="X33" s="191"/>
      <c r="Y33" s="191"/>
      <c r="Z33" s="191"/>
      <c r="AA33" s="191"/>
      <c r="AB33" s="191"/>
      <c r="AC33" s="191"/>
      <c r="AD33" s="191"/>
      <c r="AE33" s="191"/>
      <c r="AI33" s="191"/>
    </row>
    <row r="34" spans="4:35">
      <c r="D34" s="968">
        <v>0</v>
      </c>
      <c r="E34" s="968">
        <v>0</v>
      </c>
      <c r="G34" s="120"/>
      <c r="H34" s="120"/>
      <c r="I34" s="120" t="s">
        <v>673</v>
      </c>
      <c r="J34" s="1116">
        <v>0</v>
      </c>
      <c r="K34" s="1116"/>
      <c r="L34" s="191"/>
      <c r="M34" s="191"/>
      <c r="N34" s="191"/>
      <c r="O34" s="191"/>
      <c r="P34" s="191"/>
      <c r="Q34" s="191"/>
      <c r="R34" s="191"/>
      <c r="S34" s="191"/>
      <c r="T34" s="191"/>
      <c r="U34" s="191"/>
      <c r="V34" s="191"/>
      <c r="W34" s="191"/>
      <c r="X34" s="191"/>
      <c r="Y34" s="191"/>
      <c r="Z34" s="191"/>
      <c r="AA34" s="191"/>
      <c r="AB34" s="191"/>
      <c r="AC34" s="191"/>
      <c r="AD34" s="191"/>
      <c r="AE34" s="191"/>
      <c r="AI34" s="191"/>
    </row>
    <row r="35" spans="4:35">
      <c r="D35" s="968">
        <v>160</v>
      </c>
      <c r="E35" s="968">
        <v>0</v>
      </c>
      <c r="G35" s="120"/>
      <c r="H35" s="120"/>
      <c r="I35" s="120" t="s">
        <v>672</v>
      </c>
      <c r="J35" s="1116">
        <v>160</v>
      </c>
      <c r="K35" s="1116"/>
      <c r="L35" s="191"/>
      <c r="M35" s="191"/>
      <c r="N35" s="191"/>
      <c r="O35" s="191"/>
      <c r="P35" s="191"/>
      <c r="Q35" s="191"/>
      <c r="R35" s="191"/>
      <c r="S35" s="191"/>
      <c r="T35" s="191"/>
      <c r="U35" s="191"/>
      <c r="V35" s="191"/>
      <c r="W35" s="191"/>
      <c r="X35" s="191"/>
      <c r="Y35" s="191"/>
      <c r="Z35" s="191"/>
      <c r="AA35" s="191"/>
      <c r="AB35" s="191"/>
      <c r="AC35" s="191"/>
      <c r="AD35" s="234">
        <v>160</v>
      </c>
      <c r="AE35" s="191"/>
      <c r="AI35" s="191"/>
    </row>
    <row r="36" spans="4:35">
      <c r="D36" s="968"/>
      <c r="E36" s="968"/>
      <c r="G36" s="120"/>
      <c r="H36" s="120"/>
      <c r="I36" s="120" t="s">
        <v>1486</v>
      </c>
      <c r="J36" s="1116">
        <v>30</v>
      </c>
      <c r="K36" s="1116"/>
      <c r="L36" s="191">
        <v>30</v>
      </c>
      <c r="M36" s="191"/>
      <c r="N36" s="191"/>
      <c r="O36" s="191"/>
      <c r="P36" s="191"/>
      <c r="Q36" s="191"/>
      <c r="R36" s="191"/>
      <c r="S36" s="191"/>
      <c r="T36" s="191"/>
      <c r="U36" s="191"/>
      <c r="V36" s="191"/>
      <c r="W36" s="191"/>
      <c r="X36" s="191"/>
      <c r="Y36" s="191"/>
      <c r="Z36" s="191"/>
      <c r="AA36" s="191"/>
      <c r="AB36" s="191"/>
      <c r="AC36" s="191"/>
      <c r="AD36" s="234"/>
      <c r="AE36" s="191"/>
      <c r="AI36" s="191"/>
    </row>
    <row r="37" spans="4:35">
      <c r="D37" s="968">
        <v>0</v>
      </c>
      <c r="E37" s="968">
        <v>0</v>
      </c>
      <c r="G37" s="120"/>
      <c r="H37" s="120"/>
      <c r="I37" s="120" t="s">
        <v>1487</v>
      </c>
      <c r="J37" s="1116">
        <v>0</v>
      </c>
      <c r="K37" s="1116"/>
      <c r="L37" s="191"/>
      <c r="M37" s="191"/>
      <c r="N37" s="191"/>
      <c r="O37" s="191"/>
      <c r="P37" s="191"/>
      <c r="Q37" s="191"/>
      <c r="R37" s="191"/>
      <c r="S37" s="191"/>
      <c r="T37" s="191"/>
      <c r="U37" s="191"/>
      <c r="V37" s="191"/>
      <c r="W37" s="191"/>
      <c r="X37" s="191"/>
      <c r="Y37" s="191"/>
      <c r="Z37" s="191"/>
      <c r="AA37" s="191"/>
      <c r="AB37" s="191"/>
      <c r="AC37" s="191"/>
      <c r="AD37" s="191"/>
      <c r="AE37" s="191"/>
      <c r="AI37" s="191"/>
    </row>
    <row r="38" spans="4:35">
      <c r="D38" s="968">
        <v>0</v>
      </c>
      <c r="E38" s="968">
        <v>0</v>
      </c>
      <c r="G38" s="120"/>
      <c r="I38" s="120" t="s">
        <v>1488</v>
      </c>
      <c r="J38" s="1116">
        <v>0</v>
      </c>
      <c r="K38" s="1116"/>
      <c r="L38" s="191"/>
      <c r="M38" s="191"/>
      <c r="N38" s="191"/>
      <c r="O38" s="191"/>
      <c r="P38" s="191"/>
      <c r="Q38" s="191"/>
      <c r="R38" s="191"/>
      <c r="S38" s="191"/>
      <c r="T38" s="191"/>
      <c r="U38" s="191"/>
      <c r="V38" s="191"/>
      <c r="W38" s="191"/>
      <c r="X38" s="191"/>
      <c r="Y38" s="191"/>
      <c r="Z38" s="191"/>
      <c r="AA38" s="191"/>
      <c r="AB38" s="191"/>
      <c r="AC38" s="191"/>
      <c r="AD38" s="191"/>
      <c r="AE38" s="191">
        <v>0</v>
      </c>
      <c r="AI38" s="191"/>
    </row>
    <row r="39" spans="4:35">
      <c r="D39" s="968">
        <v>0.84072822811385994</v>
      </c>
      <c r="E39" s="968">
        <v>0</v>
      </c>
      <c r="F39" s="1071"/>
      <c r="G39" s="120"/>
      <c r="I39" s="120" t="s">
        <v>759</v>
      </c>
      <c r="J39" s="1116">
        <v>0.84072822811385994</v>
      </c>
      <c r="K39" s="1116"/>
      <c r="L39" s="191"/>
      <c r="M39" s="191"/>
      <c r="N39" s="191"/>
      <c r="O39" s="191"/>
      <c r="P39" s="191"/>
      <c r="Q39" s="191"/>
      <c r="R39" s="191"/>
      <c r="S39" s="191"/>
      <c r="T39" s="191"/>
      <c r="U39" s="191"/>
      <c r="V39" s="191"/>
      <c r="W39" s="191"/>
      <c r="X39" s="191"/>
      <c r="Y39" s="191"/>
      <c r="Z39" s="191"/>
      <c r="AA39" s="191"/>
      <c r="AB39" s="191">
        <v>0.84072822811385994</v>
      </c>
      <c r="AC39" s="191"/>
      <c r="AD39" s="191"/>
      <c r="AE39" s="191"/>
      <c r="AI39" s="191"/>
    </row>
    <row r="40" spans="4:35">
      <c r="D40" s="968">
        <v>0</v>
      </c>
      <c r="E40" s="968"/>
      <c r="F40" s="1071"/>
      <c r="G40" s="120"/>
      <c r="I40" s="366" t="s">
        <v>498</v>
      </c>
      <c r="J40" s="1116">
        <v>0</v>
      </c>
      <c r="K40" s="1116"/>
      <c r="L40" s="191"/>
      <c r="M40" s="191"/>
      <c r="N40" s="191"/>
      <c r="O40" s="191"/>
      <c r="P40" s="191"/>
      <c r="Q40" s="191"/>
      <c r="R40" s="191"/>
      <c r="S40" s="191"/>
      <c r="T40" s="191"/>
      <c r="U40" s="191"/>
      <c r="V40" s="191"/>
      <c r="W40" s="191"/>
      <c r="X40" s="191"/>
      <c r="Y40" s="191"/>
      <c r="Z40" s="191"/>
      <c r="AA40" s="191">
        <v>0</v>
      </c>
      <c r="AB40" s="191"/>
      <c r="AC40" s="191"/>
      <c r="AD40" s="191"/>
      <c r="AE40" s="191"/>
      <c r="AI40" s="191"/>
    </row>
    <row r="41" spans="4:35">
      <c r="D41" s="968">
        <v>0.87915371235363182</v>
      </c>
      <c r="E41" s="968">
        <v>0</v>
      </c>
      <c r="G41" s="120"/>
      <c r="H41" s="120"/>
      <c r="I41" s="120" t="s">
        <v>1489</v>
      </c>
      <c r="J41" s="1116">
        <v>0.87915371235363182</v>
      </c>
      <c r="K41" s="1116"/>
      <c r="L41" s="191"/>
      <c r="M41" s="191"/>
      <c r="N41" s="191"/>
      <c r="O41" s="191"/>
      <c r="P41" s="191"/>
      <c r="Q41" s="191"/>
      <c r="R41" s="191"/>
      <c r="S41" s="191"/>
      <c r="T41" s="191"/>
      <c r="U41" s="191"/>
      <c r="V41" s="191"/>
      <c r="W41" s="191"/>
      <c r="X41" s="191"/>
      <c r="Y41" s="191"/>
      <c r="Z41" s="191"/>
      <c r="AA41" s="191"/>
      <c r="AB41" s="191"/>
      <c r="AC41" s="191"/>
      <c r="AD41" s="191"/>
      <c r="AE41" s="234">
        <v>0.87915371235363182</v>
      </c>
      <c r="AI41" s="191"/>
    </row>
    <row r="42" spans="4:35">
      <c r="D42" s="968">
        <v>1.7302888655289193E-2</v>
      </c>
      <c r="E42" s="968">
        <v>0</v>
      </c>
      <c r="G42" s="120"/>
      <c r="H42" s="120"/>
      <c r="I42" s="120" t="s">
        <v>1490</v>
      </c>
      <c r="J42" s="1116">
        <v>1.7302888655289193E-2</v>
      </c>
      <c r="K42" s="1116"/>
      <c r="L42" s="191"/>
      <c r="M42" s="191"/>
      <c r="N42" s="191"/>
      <c r="O42" s="191"/>
      <c r="P42" s="191"/>
      <c r="Q42" s="191"/>
      <c r="R42" s="191"/>
      <c r="S42" s="191"/>
      <c r="T42" s="191"/>
      <c r="U42" s="191"/>
      <c r="V42" s="191"/>
      <c r="W42" s="191"/>
      <c r="X42" s="191"/>
      <c r="Y42" s="191"/>
      <c r="Z42" s="191"/>
      <c r="AA42" s="191"/>
      <c r="AB42" s="191"/>
      <c r="AC42" s="191"/>
      <c r="AD42" s="191"/>
      <c r="AE42" s="191"/>
      <c r="AH42" s="5">
        <v>1.7302888655289193E-2</v>
      </c>
      <c r="AI42" s="191"/>
    </row>
    <row r="43" spans="4:35">
      <c r="D43" s="968">
        <v>0</v>
      </c>
      <c r="E43" s="968">
        <v>0</v>
      </c>
      <c r="G43" s="120"/>
      <c r="H43" s="120"/>
      <c r="I43" s="120" t="s">
        <v>1491</v>
      </c>
      <c r="J43" s="1116">
        <v>0</v>
      </c>
      <c r="K43" s="1116"/>
      <c r="L43" s="191"/>
      <c r="M43" s="191"/>
      <c r="N43" s="191"/>
      <c r="O43" s="191"/>
      <c r="P43" s="191"/>
      <c r="Q43" s="191"/>
      <c r="R43" s="191"/>
      <c r="S43" s="191"/>
      <c r="T43" s="191"/>
      <c r="U43" s="191"/>
      <c r="V43" s="191"/>
      <c r="W43" s="191"/>
      <c r="X43" s="191"/>
      <c r="Y43" s="191"/>
      <c r="Z43" s="191"/>
      <c r="AA43" s="191"/>
      <c r="AB43" s="191"/>
      <c r="AC43" s="191"/>
      <c r="AD43" s="191"/>
      <c r="AE43" s="191"/>
      <c r="AG43" s="5">
        <v>0</v>
      </c>
      <c r="AI43" s="191"/>
    </row>
    <row r="44" spans="4:35">
      <c r="D44" s="968">
        <v>1.6213587158300942E-3</v>
      </c>
      <c r="E44" s="968">
        <v>0</v>
      </c>
      <c r="G44" s="120"/>
      <c r="H44" s="120"/>
      <c r="I44" s="120" t="s">
        <v>1492</v>
      </c>
      <c r="J44" s="1116">
        <v>1.6213587158300942E-3</v>
      </c>
      <c r="K44" s="1116"/>
      <c r="L44" s="191"/>
      <c r="M44" s="191"/>
      <c r="N44" s="191"/>
      <c r="O44" s="191"/>
      <c r="P44" s="191"/>
      <c r="Q44" s="191"/>
      <c r="R44" s="191"/>
      <c r="S44" s="191"/>
      <c r="T44" s="191"/>
      <c r="U44" s="191"/>
      <c r="V44" s="191"/>
      <c r="W44" s="191"/>
      <c r="X44" s="191"/>
      <c r="Y44" s="191"/>
      <c r="Z44" s="191"/>
      <c r="AA44" s="191"/>
      <c r="AB44" s="191"/>
      <c r="AC44" s="191"/>
      <c r="AD44" s="191"/>
      <c r="AE44" s="191"/>
      <c r="AI44" s="191">
        <v>1.6213587158300942E-3</v>
      </c>
    </row>
    <row r="45" spans="4:35">
      <c r="D45" s="968">
        <v>0</v>
      </c>
      <c r="E45" s="968">
        <v>0</v>
      </c>
      <c r="G45" s="120"/>
      <c r="H45" s="120"/>
      <c r="I45" s="454" t="s">
        <v>1493</v>
      </c>
      <c r="J45" s="1116">
        <v>0</v>
      </c>
      <c r="K45" s="1116"/>
      <c r="L45" s="191"/>
      <c r="M45" s="191"/>
      <c r="N45" s="191"/>
      <c r="O45" s="191"/>
      <c r="P45" s="191"/>
      <c r="Q45" s="191"/>
      <c r="R45" s="191"/>
      <c r="S45" s="191"/>
      <c r="T45" s="191"/>
      <c r="U45" s="234">
        <v>0</v>
      </c>
      <c r="V45" s="191"/>
      <c r="W45" s="191"/>
      <c r="X45" s="191"/>
      <c r="Y45" s="191"/>
      <c r="Z45" s="191"/>
      <c r="AA45" s="191"/>
      <c r="AB45" s="191"/>
      <c r="AC45" s="191"/>
      <c r="AD45" s="191"/>
      <c r="AE45" s="191"/>
      <c r="AI45" s="191"/>
    </row>
    <row r="46" spans="4:35">
      <c r="D46" s="968">
        <v>16.600000000000001</v>
      </c>
      <c r="E46" s="968">
        <v>0</v>
      </c>
      <c r="G46" s="120"/>
      <c r="H46" s="120"/>
      <c r="I46" s="120" t="s">
        <v>37</v>
      </c>
      <c r="J46" s="1116">
        <v>16.600000000000001</v>
      </c>
      <c r="K46" s="1116"/>
      <c r="L46" s="191"/>
      <c r="M46" s="191"/>
      <c r="N46" s="1116">
        <v>6.6</v>
      </c>
      <c r="O46" s="191"/>
      <c r="P46" s="191"/>
      <c r="Q46" s="1116">
        <v>0</v>
      </c>
      <c r="R46" s="1116">
        <v>6</v>
      </c>
      <c r="S46" s="191"/>
      <c r="T46" s="1116">
        <v>6.4</v>
      </c>
      <c r="U46" s="234"/>
      <c r="V46" s="1116">
        <v>-0.4</v>
      </c>
      <c r="W46" s="191"/>
      <c r="X46" s="191"/>
      <c r="Y46" s="1116">
        <v>-2</v>
      </c>
      <c r="Z46" s="191"/>
      <c r="AA46" s="191"/>
      <c r="AB46" s="191"/>
      <c r="AC46" s="191"/>
      <c r="AD46" s="191"/>
      <c r="AE46" s="191"/>
      <c r="AI46" s="191"/>
    </row>
    <row r="47" spans="4:35">
      <c r="D47" s="968">
        <v>0</v>
      </c>
      <c r="E47" s="968">
        <v>0</v>
      </c>
      <c r="G47" s="120"/>
      <c r="H47" s="1070" t="s">
        <v>1494</v>
      </c>
      <c r="I47" s="120" t="s">
        <v>1495</v>
      </c>
      <c r="J47" s="1116">
        <v>0</v>
      </c>
      <c r="K47" s="1116"/>
      <c r="L47" s="191"/>
      <c r="M47" s="191"/>
      <c r="N47" s="191"/>
      <c r="O47" s="191"/>
      <c r="P47" s="191"/>
      <c r="Q47" s="191"/>
      <c r="R47" s="191"/>
      <c r="S47" s="191"/>
      <c r="T47" s="191"/>
      <c r="U47" s="191"/>
      <c r="V47" s="191"/>
      <c r="W47" s="191"/>
      <c r="X47" s="191"/>
      <c r="Y47" s="191">
        <v>0</v>
      </c>
      <c r="Z47" s="191"/>
      <c r="AA47" s="191"/>
      <c r="AB47" s="191"/>
      <c r="AC47" s="191"/>
      <c r="AD47" s="191"/>
      <c r="AE47" s="191"/>
      <c r="AI47" s="191"/>
    </row>
    <row r="48" spans="4:35">
      <c r="D48" s="968">
        <v>0</v>
      </c>
      <c r="E48" s="968">
        <v>0</v>
      </c>
      <c r="G48" s="120"/>
      <c r="H48" s="1070" t="s">
        <v>1494</v>
      </c>
      <c r="I48" s="120" t="s">
        <v>1496</v>
      </c>
      <c r="J48" s="1116">
        <v>0</v>
      </c>
      <c r="K48" s="1116"/>
      <c r="L48" s="191"/>
      <c r="M48" s="191"/>
      <c r="N48" s="191"/>
      <c r="O48" s="191"/>
      <c r="P48" s="191"/>
      <c r="Q48" s="191"/>
      <c r="R48" s="191"/>
      <c r="S48" s="191"/>
      <c r="T48" s="191"/>
      <c r="U48" s="191"/>
      <c r="V48" s="191"/>
      <c r="W48" s="191"/>
      <c r="X48" s="191"/>
      <c r="Y48" s="191">
        <v>0</v>
      </c>
      <c r="Z48" s="191"/>
      <c r="AA48" s="191"/>
      <c r="AB48" s="191"/>
      <c r="AC48" s="191"/>
      <c r="AD48" s="191"/>
      <c r="AE48" s="191"/>
      <c r="AI48" s="191"/>
    </row>
    <row r="49" spans="1:35">
      <c r="D49" s="968">
        <v>7.2983043319497085</v>
      </c>
      <c r="E49" s="1121">
        <v>0</v>
      </c>
      <c r="G49" s="120"/>
      <c r="I49" s="120" t="s">
        <v>1497</v>
      </c>
      <c r="J49" s="1116">
        <v>7.2983043319497112</v>
      </c>
      <c r="K49" s="1116"/>
      <c r="L49" s="191"/>
      <c r="M49" s="191"/>
      <c r="N49" s="191"/>
      <c r="O49" s="191"/>
      <c r="P49" s="191"/>
      <c r="Q49" s="191"/>
      <c r="R49" s="191"/>
      <c r="S49" s="191"/>
      <c r="T49" s="191"/>
      <c r="U49" s="191"/>
      <c r="V49" s="191"/>
      <c r="W49" s="191"/>
      <c r="X49" s="191"/>
      <c r="Y49" s="191"/>
      <c r="Z49" s="1116">
        <v>7.2983043319497085</v>
      </c>
      <c r="AA49" s="1116"/>
      <c r="AB49" s="191"/>
      <c r="AC49" s="191"/>
      <c r="AD49" s="191"/>
      <c r="AE49" s="191"/>
      <c r="AI49" s="191"/>
    </row>
    <row r="50" spans="1:35">
      <c r="D50" s="284">
        <v>215.63711051978831</v>
      </c>
      <c r="E50" s="968">
        <v>0</v>
      </c>
      <c r="G50" s="120"/>
      <c r="H50" s="120"/>
      <c r="I50" s="277" t="s">
        <v>1498</v>
      </c>
      <c r="J50" s="284">
        <v>215.63711051978828</v>
      </c>
      <c r="K50" s="284"/>
      <c r="L50" s="284">
        <v>30</v>
      </c>
      <c r="M50" s="284">
        <v>0</v>
      </c>
      <c r="N50" s="284">
        <v>6.6</v>
      </c>
      <c r="O50" s="284">
        <v>0</v>
      </c>
      <c r="P50" s="284">
        <v>0</v>
      </c>
      <c r="Q50" s="284">
        <v>0</v>
      </c>
      <c r="R50" s="284">
        <v>6</v>
      </c>
      <c r="S50" s="284"/>
      <c r="T50" s="284">
        <v>6.4</v>
      </c>
      <c r="U50" s="284">
        <v>0</v>
      </c>
      <c r="V50" s="284">
        <v>-0.4</v>
      </c>
      <c r="W50" s="284">
        <v>0</v>
      </c>
      <c r="X50" s="284"/>
      <c r="Y50" s="284">
        <v>-2</v>
      </c>
      <c r="Z50" s="284">
        <v>7.2983043319497085</v>
      </c>
      <c r="AA50" s="284">
        <v>0</v>
      </c>
      <c r="AB50" s="284">
        <v>0.84072822811385994</v>
      </c>
      <c r="AC50" s="284"/>
      <c r="AD50" s="284">
        <v>160</v>
      </c>
      <c r="AE50" s="284">
        <v>0.87915371235363182</v>
      </c>
      <c r="AG50" s="284">
        <v>0</v>
      </c>
      <c r="AH50" s="284">
        <v>1.7302888655289193E-2</v>
      </c>
      <c r="AI50" s="284">
        <v>1.6213587158300942E-3</v>
      </c>
    </row>
    <row r="51" spans="1:35">
      <c r="D51" s="284"/>
      <c r="E51" s="284"/>
      <c r="G51" s="120"/>
      <c r="H51" s="277"/>
      <c r="I51" s="277"/>
      <c r="J51" s="284"/>
      <c r="K51" s="284"/>
      <c r="L51" s="284"/>
      <c r="M51" s="284"/>
      <c r="N51" s="284"/>
      <c r="O51" s="191"/>
      <c r="P51" s="191"/>
      <c r="Q51" s="191"/>
      <c r="R51" s="191"/>
      <c r="S51" s="191"/>
      <c r="T51" s="191"/>
      <c r="U51" s="191"/>
      <c r="V51" s="191"/>
      <c r="W51" s="191"/>
      <c r="X51" s="191"/>
      <c r="Y51" s="191"/>
      <c r="Z51" s="191"/>
      <c r="AA51" s="191"/>
      <c r="AB51" s="191"/>
      <c r="AC51" s="191"/>
      <c r="AD51" s="191"/>
      <c r="AE51" s="191"/>
      <c r="AI51" s="191"/>
    </row>
    <row r="52" spans="1:35" s="29" customFormat="1">
      <c r="A52" s="398"/>
      <c r="B52" s="398"/>
      <c r="C52" s="452"/>
      <c r="D52" s="968">
        <v>0</v>
      </c>
      <c r="E52" s="968">
        <v>0</v>
      </c>
      <c r="G52" s="277"/>
      <c r="H52" s="277" t="s">
        <v>1408</v>
      </c>
      <c r="I52" s="277"/>
      <c r="J52" s="284">
        <v>0</v>
      </c>
      <c r="K52" s="284"/>
      <c r="L52" s="284"/>
      <c r="M52" s="284"/>
      <c r="N52" s="284"/>
      <c r="O52" s="203"/>
      <c r="P52" s="203"/>
      <c r="Q52" s="203"/>
      <c r="R52" s="203"/>
      <c r="S52" s="203"/>
      <c r="T52" s="203"/>
      <c r="U52" s="203"/>
      <c r="V52" s="203"/>
      <c r="W52" s="203"/>
      <c r="X52" s="203"/>
      <c r="Y52" s="203"/>
      <c r="Z52" s="203">
        <v>0</v>
      </c>
      <c r="AA52" s="203"/>
      <c r="AB52" s="203"/>
      <c r="AC52" s="203"/>
      <c r="AD52" s="203"/>
      <c r="AE52" s="203"/>
      <c r="AI52" s="203"/>
    </row>
    <row r="53" spans="1:35">
      <c r="D53" s="1122"/>
      <c r="E53" s="1122"/>
      <c r="G53" s="120"/>
      <c r="H53" s="120"/>
      <c r="J53" s="1122"/>
      <c r="K53" s="1122"/>
      <c r="L53" s="1122"/>
      <c r="M53" s="1122"/>
      <c r="N53" s="1122"/>
      <c r="O53" s="191"/>
      <c r="P53" s="191"/>
      <c r="Q53" s="191"/>
      <c r="R53" s="191"/>
      <c r="S53" s="191"/>
      <c r="T53" s="191"/>
      <c r="U53" s="191"/>
      <c r="V53" s="191"/>
      <c r="W53" s="191"/>
      <c r="X53" s="191"/>
      <c r="Y53" s="191"/>
      <c r="Z53" s="191"/>
      <c r="AA53" s="191"/>
      <c r="AB53" s="191"/>
      <c r="AC53" s="191"/>
      <c r="AD53" s="191"/>
      <c r="AE53" s="191"/>
      <c r="AI53" s="191"/>
    </row>
    <row r="54" spans="1:35">
      <c r="D54" s="284">
        <v>1896.613328707622</v>
      </c>
      <c r="E54" s="968">
        <v>0</v>
      </c>
      <c r="G54" s="277" t="s">
        <v>1499</v>
      </c>
      <c r="H54" s="277"/>
      <c r="I54" s="277"/>
      <c r="J54" s="284">
        <v>1896.6133287076218</v>
      </c>
      <c r="K54" s="284"/>
      <c r="L54" s="284">
        <v>69.934154579999998</v>
      </c>
      <c r="M54" s="284">
        <v>0</v>
      </c>
      <c r="N54" s="284">
        <v>966.28406366829392</v>
      </c>
      <c r="O54" s="284">
        <v>0</v>
      </c>
      <c r="P54" s="284">
        <v>0</v>
      </c>
      <c r="Q54" s="284">
        <v>0</v>
      </c>
      <c r="R54" s="284">
        <v>147.30925899518243</v>
      </c>
      <c r="S54" s="284"/>
      <c r="T54" s="284">
        <v>303.12652718435737</v>
      </c>
      <c r="U54" s="284">
        <v>0</v>
      </c>
      <c r="V54" s="284">
        <v>-0.4</v>
      </c>
      <c r="W54" s="284">
        <v>23.322213759999997</v>
      </c>
      <c r="X54" s="284"/>
      <c r="Y54" s="284">
        <v>-2</v>
      </c>
      <c r="Z54" s="284">
        <v>7.2983043319497085</v>
      </c>
      <c r="AA54" s="284">
        <v>0</v>
      </c>
      <c r="AB54" s="284">
        <v>0.84072822811385994</v>
      </c>
      <c r="AC54" s="284"/>
      <c r="AD54" s="284">
        <v>320</v>
      </c>
      <c r="AE54" s="284">
        <v>60.879153712353634</v>
      </c>
      <c r="AG54" s="284">
        <v>0</v>
      </c>
      <c r="AH54" s="284">
        <v>1.7302888655289193E-2</v>
      </c>
      <c r="AI54" s="284">
        <v>1.6213587158300942E-3</v>
      </c>
    </row>
    <row r="55" spans="1:35">
      <c r="D55" s="284"/>
      <c r="E55" s="284"/>
      <c r="G55" s="277"/>
      <c r="H55" s="277"/>
      <c r="I55" s="277"/>
      <c r="J55" s="284"/>
      <c r="K55" s="284"/>
      <c r="L55" s="191"/>
      <c r="M55" s="191"/>
      <c r="N55" s="191"/>
      <c r="O55" s="191"/>
      <c r="P55" s="191"/>
      <c r="Q55" s="191"/>
      <c r="R55" s="191"/>
      <c r="S55" s="191"/>
      <c r="T55" s="191"/>
      <c r="U55" s="191"/>
      <c r="V55" s="191"/>
      <c r="W55" s="191"/>
      <c r="X55" s="191"/>
      <c r="Y55" s="191"/>
      <c r="Z55" s="191"/>
      <c r="AA55" s="191"/>
      <c r="AB55" s="191"/>
      <c r="AC55" s="191"/>
      <c r="AD55" s="191"/>
      <c r="AE55" s="191"/>
      <c r="AI55" s="191"/>
    </row>
    <row r="56" spans="1:35">
      <c r="D56" s="1122"/>
      <c r="E56" s="1122"/>
      <c r="G56" s="277" t="s">
        <v>1500</v>
      </c>
      <c r="H56" s="120"/>
      <c r="J56" s="284"/>
      <c r="K56" s="1122"/>
      <c r="L56" s="191"/>
      <c r="M56" s="191"/>
      <c r="N56" s="191"/>
      <c r="O56" s="191"/>
      <c r="P56" s="191"/>
      <c r="Q56" s="191"/>
      <c r="R56" s="191"/>
      <c r="S56" s="191"/>
      <c r="T56" s="191"/>
      <c r="U56" s="191"/>
      <c r="V56" s="191"/>
      <c r="W56" s="191"/>
      <c r="X56" s="191"/>
      <c r="Y56" s="191"/>
      <c r="Z56" s="191"/>
      <c r="AA56" s="191"/>
      <c r="AB56" s="191"/>
      <c r="AC56" s="191"/>
      <c r="AD56" s="191"/>
      <c r="AE56" s="191"/>
      <c r="AI56" s="191"/>
    </row>
    <row r="57" spans="1:35">
      <c r="D57" s="1122"/>
      <c r="E57" s="1122"/>
      <c r="G57" s="120"/>
      <c r="H57" s="277" t="s">
        <v>1501</v>
      </c>
      <c r="I57" s="277"/>
      <c r="J57" s="1122"/>
      <c r="K57" s="1122"/>
      <c r="L57" s="191"/>
      <c r="M57" s="191"/>
      <c r="N57" s="191"/>
      <c r="O57" s="191"/>
      <c r="P57" s="191"/>
      <c r="Q57" s="191"/>
      <c r="R57" s="191"/>
      <c r="S57" s="191"/>
      <c r="T57" s="191"/>
      <c r="U57" s="191"/>
      <c r="V57" s="191"/>
      <c r="W57" s="191"/>
      <c r="X57" s="191"/>
      <c r="Y57" s="191"/>
      <c r="Z57" s="191"/>
      <c r="AA57" s="191"/>
      <c r="AB57" s="191"/>
      <c r="AC57" s="191"/>
      <c r="AD57" s="191"/>
      <c r="AE57" s="191"/>
      <c r="AI57" s="191"/>
    </row>
    <row r="58" spans="1:35">
      <c r="D58" s="968">
        <v>92.221893295314175</v>
      </c>
      <c r="E58" s="968">
        <v>0</v>
      </c>
      <c r="G58" s="120"/>
      <c r="H58" s="120"/>
      <c r="I58" s="120" t="s">
        <v>1502</v>
      </c>
      <c r="J58" s="1116">
        <v>92.221893295314175</v>
      </c>
      <c r="K58" s="1116"/>
      <c r="L58" s="191"/>
      <c r="M58" s="191"/>
      <c r="N58" s="191"/>
      <c r="O58" s="191"/>
      <c r="P58" s="191"/>
      <c r="Q58" s="191"/>
      <c r="R58" s="191">
        <v>68.899679535314178</v>
      </c>
      <c r="S58" s="191"/>
      <c r="T58" s="191"/>
      <c r="U58" s="191"/>
      <c r="V58" s="191"/>
      <c r="W58" s="191">
        <v>23.322213759999997</v>
      </c>
      <c r="X58" s="191"/>
      <c r="Y58" s="191"/>
      <c r="Z58" s="191"/>
      <c r="AA58" s="191"/>
      <c r="AB58" s="191"/>
      <c r="AC58" s="191"/>
      <c r="AD58" s="191"/>
      <c r="AE58" s="191"/>
      <c r="AI58" s="191"/>
    </row>
    <row r="59" spans="1:35">
      <c r="D59" s="968">
        <v>0</v>
      </c>
      <c r="E59" s="968">
        <v>0</v>
      </c>
      <c r="G59" s="120"/>
      <c r="H59" s="120"/>
      <c r="I59" s="120" t="s">
        <v>699</v>
      </c>
      <c r="J59" s="1116">
        <v>0</v>
      </c>
      <c r="K59" s="1116"/>
      <c r="L59" s="191"/>
      <c r="M59" s="191"/>
      <c r="N59" s="191"/>
      <c r="O59" s="191"/>
      <c r="P59" s="191"/>
      <c r="Q59" s="191"/>
      <c r="R59" s="191">
        <v>0</v>
      </c>
      <c r="S59" s="191"/>
      <c r="T59" s="191"/>
      <c r="U59" s="191"/>
      <c r="V59" s="191"/>
      <c r="W59" s="191"/>
      <c r="X59" s="191"/>
      <c r="Y59" s="191"/>
      <c r="Z59" s="191"/>
      <c r="AA59" s="191"/>
      <c r="AB59" s="191"/>
      <c r="AC59" s="191"/>
      <c r="AD59" s="191"/>
      <c r="AE59" s="191"/>
      <c r="AI59" s="191"/>
    </row>
    <row r="60" spans="1:35">
      <c r="D60" s="968">
        <v>24.390518519643685</v>
      </c>
      <c r="E60" s="968">
        <v>0</v>
      </c>
      <c r="G60" s="120"/>
      <c r="H60" s="120"/>
      <c r="I60" s="454" t="s">
        <v>182</v>
      </c>
      <c r="J60" s="1116">
        <v>24.390518519643685</v>
      </c>
      <c r="K60" s="1116"/>
      <c r="L60" s="191">
        <v>2.3574438857181965</v>
      </c>
      <c r="M60" s="191"/>
      <c r="N60" s="191">
        <v>3.6079593287785947</v>
      </c>
      <c r="O60" s="191">
        <v>1.2666453118899721E-2</v>
      </c>
      <c r="P60" s="191">
        <v>0.50503350066889452</v>
      </c>
      <c r="Q60" s="191">
        <v>0.50503350066889452</v>
      </c>
      <c r="R60" s="191">
        <v>1.4989394299852847</v>
      </c>
      <c r="S60" s="191"/>
      <c r="T60" s="191">
        <v>4.0746102833966313</v>
      </c>
      <c r="U60" s="191">
        <v>2.0335794247818142</v>
      </c>
      <c r="V60" s="191">
        <v>3.5203935902316007E-3</v>
      </c>
      <c r="W60" s="191">
        <v>4.8483216064213776E-2</v>
      </c>
      <c r="X60" s="191"/>
      <c r="Y60" s="191">
        <v>4.0058664720077726</v>
      </c>
      <c r="Z60" s="191">
        <v>3.489538157540836</v>
      </c>
      <c r="AA60" s="191">
        <v>0</v>
      </c>
      <c r="AB60" s="191">
        <v>0.66778543314526229</v>
      </c>
      <c r="AC60" s="191"/>
      <c r="AD60" s="234">
        <v>0.68198108045340333</v>
      </c>
      <c r="AE60" s="234">
        <v>0.87915371235363182</v>
      </c>
      <c r="AG60" s="234">
        <v>0</v>
      </c>
      <c r="AH60" s="234">
        <v>1.7302888655289193E-2</v>
      </c>
      <c r="AI60" s="234">
        <v>1.6213587158300942E-3</v>
      </c>
    </row>
    <row r="61" spans="1:35">
      <c r="D61" s="968">
        <v>17.345626433942424</v>
      </c>
      <c r="E61" s="968">
        <v>0</v>
      </c>
      <c r="G61" s="120"/>
      <c r="H61" s="120"/>
      <c r="I61" s="120" t="s">
        <v>1187</v>
      </c>
      <c r="J61" s="1116">
        <v>17.345626433942424</v>
      </c>
      <c r="K61" s="1116"/>
      <c r="L61" s="191"/>
      <c r="M61" s="191">
        <v>17.345626433942424</v>
      </c>
      <c r="N61" s="191"/>
      <c r="O61" s="191"/>
      <c r="P61" s="191"/>
      <c r="Q61" s="191"/>
      <c r="R61" s="191"/>
      <c r="S61" s="191"/>
      <c r="T61" s="191"/>
      <c r="U61" s="191"/>
      <c r="V61" s="191"/>
      <c r="W61" s="191"/>
      <c r="X61" s="191"/>
      <c r="Y61" s="191"/>
      <c r="Z61" s="191"/>
      <c r="AA61" s="191"/>
      <c r="AB61" s="191"/>
      <c r="AC61" s="191"/>
      <c r="AD61" s="191"/>
      <c r="AE61" s="191"/>
      <c r="AI61" s="191"/>
    </row>
    <row r="62" spans="1:35">
      <c r="D62" s="968">
        <v>4.0785487128567562E-8</v>
      </c>
      <c r="E62" s="968">
        <v>0</v>
      </c>
      <c r="G62" s="120"/>
      <c r="H62" s="120"/>
      <c r="I62" s="120" t="s">
        <v>687</v>
      </c>
      <c r="J62" s="1116">
        <v>4.0785487128567562E-8</v>
      </c>
      <c r="K62" s="1116"/>
      <c r="L62" s="191"/>
      <c r="M62" s="1118">
        <v>4.0785487128567562E-8</v>
      </c>
      <c r="N62" s="191"/>
      <c r="O62" s="191"/>
      <c r="P62" s="191"/>
      <c r="Q62" s="191"/>
      <c r="R62" s="191"/>
      <c r="S62" s="191"/>
      <c r="T62" s="191"/>
      <c r="U62" s="191"/>
      <c r="V62" s="191"/>
      <c r="W62" s="191"/>
      <c r="X62" s="191"/>
      <c r="Y62" s="191"/>
      <c r="Z62" s="191"/>
      <c r="AA62" s="191"/>
      <c r="AB62" s="191"/>
      <c r="AC62" s="191"/>
      <c r="AD62" s="191"/>
      <c r="AE62" s="191"/>
      <c r="AI62" s="191"/>
    </row>
    <row r="63" spans="1:35">
      <c r="D63" s="968">
        <v>1.4833239982208999</v>
      </c>
      <c r="E63" s="968">
        <v>0</v>
      </c>
      <c r="G63" s="120"/>
      <c r="H63" s="120"/>
      <c r="I63" s="120" t="s">
        <v>1503</v>
      </c>
      <c r="J63" s="1116">
        <v>1.4833239982208999</v>
      </c>
      <c r="K63" s="1116"/>
      <c r="L63" s="191"/>
      <c r="M63" s="1118">
        <v>1.4833239982208999</v>
      </c>
      <c r="N63" s="191"/>
      <c r="O63" s="191"/>
      <c r="P63" s="191"/>
      <c r="Q63" s="191"/>
      <c r="R63" s="191"/>
      <c r="S63" s="191"/>
      <c r="T63" s="191"/>
      <c r="U63" s="191"/>
      <c r="V63" s="191"/>
      <c r="W63" s="191"/>
      <c r="X63" s="191"/>
      <c r="Y63" s="191"/>
      <c r="Z63" s="191"/>
      <c r="AA63" s="191"/>
      <c r="AB63" s="191"/>
      <c r="AC63" s="191"/>
      <c r="AD63" s="191"/>
      <c r="AE63" s="191"/>
      <c r="AI63" s="191"/>
    </row>
    <row r="64" spans="1:35">
      <c r="D64" s="968">
        <v>149</v>
      </c>
      <c r="E64" s="968">
        <v>0</v>
      </c>
      <c r="G64" s="120"/>
      <c r="H64" s="120"/>
      <c r="I64" s="120" t="s">
        <v>1504</v>
      </c>
      <c r="J64" s="1116">
        <v>149</v>
      </c>
      <c r="K64" s="1116"/>
      <c r="L64" s="191"/>
      <c r="M64" s="191">
        <v>149</v>
      </c>
      <c r="N64" s="191"/>
      <c r="O64" s="191"/>
      <c r="P64" s="191"/>
      <c r="Q64" s="191"/>
      <c r="R64" s="191"/>
      <c r="S64" s="191"/>
      <c r="T64" s="191"/>
      <c r="U64" s="191"/>
      <c r="V64" s="191"/>
      <c r="W64" s="191"/>
      <c r="X64" s="191"/>
      <c r="Y64" s="191"/>
      <c r="Z64" s="191"/>
      <c r="AA64" s="191"/>
      <c r="AB64" s="191"/>
      <c r="AC64" s="191"/>
      <c r="AD64" s="191"/>
      <c r="AE64" s="191"/>
      <c r="AI64" s="191"/>
    </row>
    <row r="65" spans="4:35">
      <c r="D65" s="968">
        <v>38.77944999999999</v>
      </c>
      <c r="E65" s="968">
        <v>0</v>
      </c>
      <c r="G65" s="120"/>
      <c r="H65" s="120"/>
      <c r="I65" s="120" t="s">
        <v>956</v>
      </c>
      <c r="J65" s="1116">
        <v>38.77944999999999</v>
      </c>
      <c r="K65" s="1116"/>
      <c r="L65" s="191"/>
      <c r="M65" s="191">
        <v>38.77944999999999</v>
      </c>
      <c r="N65" s="191"/>
      <c r="O65" s="191"/>
      <c r="P65" s="191"/>
      <c r="Q65" s="191"/>
      <c r="R65" s="191"/>
      <c r="S65" s="191"/>
      <c r="T65" s="191"/>
      <c r="U65" s="191"/>
      <c r="V65" s="191"/>
      <c r="W65" s="191"/>
      <c r="X65" s="191"/>
      <c r="Y65" s="191"/>
      <c r="Z65" s="191"/>
      <c r="AA65" s="191"/>
      <c r="AB65" s="191"/>
      <c r="AC65" s="191"/>
      <c r="AD65" s="191"/>
      <c r="AE65" s="191"/>
      <c r="AI65" s="191"/>
    </row>
    <row r="66" spans="4:35">
      <c r="D66" s="968">
        <v>0</v>
      </c>
      <c r="E66" s="968">
        <v>0</v>
      </c>
      <c r="G66" s="120"/>
      <c r="H66" s="120"/>
      <c r="I66" s="120" t="s">
        <v>671</v>
      </c>
      <c r="J66" s="1116">
        <v>0</v>
      </c>
      <c r="K66" s="1116"/>
      <c r="L66" s="191"/>
      <c r="M66" s="191">
        <v>0</v>
      </c>
      <c r="N66" s="191"/>
      <c r="O66" s="191"/>
      <c r="P66" s="191"/>
      <c r="Q66" s="191"/>
      <c r="R66" s="191"/>
      <c r="S66" s="191"/>
      <c r="T66" s="191"/>
      <c r="U66" s="191"/>
      <c r="V66" s="191"/>
      <c r="W66" s="191"/>
      <c r="X66" s="191"/>
      <c r="Y66" s="191"/>
      <c r="Z66" s="191"/>
      <c r="AA66" s="191"/>
      <c r="AB66" s="191"/>
      <c r="AC66" s="191"/>
      <c r="AD66" s="191"/>
      <c r="AE66" s="191"/>
      <c r="AI66" s="191"/>
    </row>
    <row r="67" spans="4:35">
      <c r="D67" s="968">
        <v>0</v>
      </c>
      <c r="E67" s="968">
        <v>0</v>
      </c>
      <c r="G67" s="120"/>
      <c r="H67" s="120"/>
      <c r="I67" s="120" t="s">
        <v>631</v>
      </c>
      <c r="J67" s="1116">
        <v>0</v>
      </c>
      <c r="K67" s="1116"/>
      <c r="L67" s="191"/>
      <c r="M67" s="191">
        <v>0</v>
      </c>
      <c r="N67" s="191"/>
      <c r="O67" s="191"/>
      <c r="P67" s="191"/>
      <c r="Q67" s="191"/>
      <c r="R67" s="191"/>
      <c r="S67" s="191"/>
      <c r="T67" s="191"/>
      <c r="U67" s="191"/>
      <c r="V67" s="191"/>
      <c r="W67" s="191"/>
      <c r="X67" s="191"/>
      <c r="Y67" s="191"/>
      <c r="Z67" s="191"/>
      <c r="AA67" s="191"/>
      <c r="AB67" s="191"/>
      <c r="AC67" s="191"/>
      <c r="AD67" s="191"/>
      <c r="AE67" s="191"/>
      <c r="AI67" s="191"/>
    </row>
    <row r="68" spans="4:35">
      <c r="D68" s="968">
        <v>307.06101081634068</v>
      </c>
      <c r="E68" s="968">
        <v>0</v>
      </c>
      <c r="G68" s="120"/>
      <c r="H68" s="120"/>
      <c r="I68" s="454" t="s">
        <v>1039</v>
      </c>
      <c r="J68" s="1116">
        <v>307.06101081634068</v>
      </c>
      <c r="K68" s="1116"/>
      <c r="L68" s="191"/>
      <c r="M68" s="191">
        <v>307.06101081634068</v>
      </c>
      <c r="N68" s="191"/>
      <c r="O68" s="191"/>
      <c r="P68" s="191"/>
      <c r="Q68" s="191"/>
      <c r="R68" s="191"/>
      <c r="S68" s="191"/>
      <c r="T68" s="191"/>
      <c r="U68" s="191"/>
      <c r="V68" s="191"/>
      <c r="W68" s="191"/>
      <c r="X68" s="191"/>
      <c r="Y68" s="191"/>
      <c r="Z68" s="191"/>
      <c r="AA68" s="1117"/>
      <c r="AB68" s="191"/>
      <c r="AC68" s="191"/>
      <c r="AD68" s="191"/>
      <c r="AE68" s="191"/>
      <c r="AI68" s="191"/>
    </row>
    <row r="69" spans="4:35">
      <c r="D69" s="968">
        <v>1005.0540729882034</v>
      </c>
      <c r="E69" s="968">
        <v>0</v>
      </c>
      <c r="G69" s="120"/>
      <c r="H69" s="120"/>
      <c r="I69" s="120" t="s">
        <v>1505</v>
      </c>
      <c r="J69" s="1116">
        <v>1005.0540729882034</v>
      </c>
      <c r="K69" s="1116"/>
      <c r="L69" s="191"/>
      <c r="M69" s="191">
        <v>1005.0540729882034</v>
      </c>
      <c r="N69" s="191"/>
      <c r="O69" s="191"/>
      <c r="P69" s="191"/>
      <c r="Q69" s="191"/>
      <c r="R69" s="191"/>
      <c r="S69" s="191"/>
      <c r="T69" s="191"/>
      <c r="U69" s="191"/>
      <c r="V69" s="191"/>
      <c r="W69" s="191"/>
      <c r="X69" s="191"/>
      <c r="Y69" s="191"/>
      <c r="Z69" s="191"/>
      <c r="AA69" s="191"/>
      <c r="AB69" s="191"/>
      <c r="AC69" s="191"/>
      <c r="AD69" s="191"/>
      <c r="AE69" s="191"/>
      <c r="AI69" s="191"/>
    </row>
    <row r="70" spans="4:35">
      <c r="D70" s="968">
        <v>6.0754326151714242</v>
      </c>
      <c r="E70" s="968"/>
      <c r="G70" s="120"/>
      <c r="H70" s="120"/>
      <c r="I70" s="120" t="s">
        <v>693</v>
      </c>
      <c r="J70" s="1116">
        <v>6.0754326151714242</v>
      </c>
      <c r="K70" s="1116"/>
      <c r="L70" s="191">
        <v>6.0754326151714242</v>
      </c>
      <c r="M70" s="191"/>
      <c r="N70" s="191"/>
      <c r="O70" s="191"/>
      <c r="P70" s="191"/>
      <c r="Q70" s="191"/>
      <c r="R70" s="191"/>
      <c r="S70" s="191"/>
      <c r="T70" s="191"/>
      <c r="U70" s="191"/>
      <c r="V70" s="191"/>
      <c r="W70" s="191"/>
      <c r="X70" s="191"/>
      <c r="Y70" s="191"/>
      <c r="Z70" s="191"/>
      <c r="AA70" s="191"/>
      <c r="AB70" s="191"/>
      <c r="AC70" s="191"/>
      <c r="AD70" s="191"/>
      <c r="AE70" s="191"/>
      <c r="AI70" s="191"/>
    </row>
    <row r="71" spans="4:35">
      <c r="D71" s="968">
        <v>5.202</v>
      </c>
      <c r="E71" s="968">
        <v>0</v>
      </c>
      <c r="G71" s="120"/>
      <c r="H71" s="120"/>
      <c r="I71" s="120" t="s">
        <v>691</v>
      </c>
      <c r="J71" s="1116">
        <v>5.202</v>
      </c>
      <c r="K71" s="1116"/>
      <c r="L71" s="191">
        <v>5.202</v>
      </c>
      <c r="M71" s="191"/>
      <c r="N71" s="191"/>
      <c r="O71" s="191"/>
      <c r="P71" s="191"/>
      <c r="Q71" s="191"/>
      <c r="R71" s="191"/>
      <c r="S71" s="191"/>
      <c r="T71" s="191"/>
      <c r="U71" s="191"/>
      <c r="V71" s="191"/>
      <c r="W71" s="191"/>
      <c r="X71" s="191"/>
      <c r="Y71" s="191"/>
      <c r="Z71" s="191"/>
      <c r="AA71" s="191"/>
      <c r="AB71" s="191"/>
      <c r="AC71" s="191"/>
      <c r="AD71" s="191"/>
      <c r="AE71" s="191"/>
      <c r="AI71" s="191"/>
    </row>
    <row r="72" spans="4:35">
      <c r="D72" s="968">
        <v>59.832000000000001</v>
      </c>
      <c r="E72" s="968">
        <v>0</v>
      </c>
      <c r="G72" s="120"/>
      <c r="H72" s="120"/>
      <c r="I72" s="454" t="s">
        <v>1353</v>
      </c>
      <c r="J72" s="1116">
        <v>59.832000000000001</v>
      </c>
      <c r="K72" s="1116"/>
      <c r="L72" s="191"/>
      <c r="M72" s="191"/>
      <c r="N72" s="191"/>
      <c r="O72" s="191"/>
      <c r="P72" s="191"/>
      <c r="Q72" s="191"/>
      <c r="R72" s="191"/>
      <c r="S72" s="191"/>
      <c r="T72" s="191"/>
      <c r="U72" s="234">
        <v>0</v>
      </c>
      <c r="V72" s="191"/>
      <c r="W72" s="191"/>
      <c r="X72" s="191"/>
      <c r="Y72" s="191"/>
      <c r="Z72" s="191"/>
      <c r="AA72" s="191"/>
      <c r="AB72" s="191"/>
      <c r="AC72" s="191"/>
      <c r="AD72" s="191"/>
      <c r="AE72" s="191">
        <v>59.832000000000001</v>
      </c>
      <c r="AI72" s="191"/>
    </row>
    <row r="73" spans="4:35">
      <c r="D73" s="968">
        <v>1706.4453287076221</v>
      </c>
      <c r="E73" s="968">
        <v>0</v>
      </c>
      <c r="G73" s="120"/>
      <c r="H73" s="120"/>
      <c r="I73" s="277" t="s">
        <v>1506</v>
      </c>
      <c r="J73" s="284">
        <v>1706.4453287076221</v>
      </c>
      <c r="K73" s="284"/>
      <c r="L73" s="284">
        <v>13.63487650088962</v>
      </c>
      <c r="M73" s="284">
        <v>1518.7234842774928</v>
      </c>
      <c r="N73" s="284">
        <v>3.6079593287785947</v>
      </c>
      <c r="O73" s="284">
        <v>1.2666453118899721E-2</v>
      </c>
      <c r="P73" s="284">
        <v>0.50503350066889452</v>
      </c>
      <c r="Q73" s="284">
        <v>0.50503350066889452</v>
      </c>
      <c r="R73" s="284">
        <v>70.398618965299463</v>
      </c>
      <c r="S73" s="284">
        <v>0</v>
      </c>
      <c r="T73" s="284">
        <v>4.0746102833966313</v>
      </c>
      <c r="U73" s="284">
        <v>2.0335794247818142</v>
      </c>
      <c r="V73" s="284">
        <v>3.5203935902316007E-3</v>
      </c>
      <c r="W73" s="284">
        <v>23.37069697606421</v>
      </c>
      <c r="X73" s="284">
        <v>0</v>
      </c>
      <c r="Y73" s="284">
        <v>4.0058664720077726</v>
      </c>
      <c r="Z73" s="284">
        <v>3.489538157540836</v>
      </c>
      <c r="AA73" s="284">
        <v>0</v>
      </c>
      <c r="AB73" s="284">
        <v>0.66778543314526229</v>
      </c>
      <c r="AC73" s="284">
        <v>0</v>
      </c>
      <c r="AD73" s="284">
        <v>0.68198108045340333</v>
      </c>
      <c r="AE73" s="284">
        <v>60.711153712353635</v>
      </c>
      <c r="AF73" s="284">
        <v>0</v>
      </c>
      <c r="AG73" s="284">
        <v>0</v>
      </c>
      <c r="AH73" s="284">
        <v>1.7302888655289193E-2</v>
      </c>
      <c r="AI73" s="284">
        <v>1.6213587158300942E-3</v>
      </c>
    </row>
    <row r="74" spans="4:35">
      <c r="D74" s="284"/>
      <c r="E74" s="284"/>
      <c r="G74" s="120"/>
      <c r="H74" s="277"/>
      <c r="I74" s="277"/>
      <c r="J74" s="284"/>
      <c r="K74" s="284"/>
      <c r="L74" s="191"/>
      <c r="M74" s="191"/>
      <c r="N74" s="191"/>
      <c r="O74" s="191"/>
      <c r="P74" s="191"/>
      <c r="Q74" s="191"/>
      <c r="R74" s="191"/>
      <c r="S74" s="191"/>
      <c r="T74" s="191"/>
      <c r="U74" s="191"/>
      <c r="V74" s="191"/>
      <c r="W74" s="191"/>
      <c r="X74" s="191"/>
      <c r="Y74" s="191"/>
      <c r="Z74" s="191"/>
      <c r="AA74" s="191"/>
      <c r="AB74" s="191"/>
      <c r="AC74" s="191"/>
      <c r="AD74" s="191"/>
      <c r="AE74" s="191"/>
      <c r="AI74" s="191"/>
    </row>
    <row r="75" spans="4:35">
      <c r="D75" s="284"/>
      <c r="E75" s="284"/>
      <c r="G75" s="120"/>
      <c r="H75" s="277" t="s">
        <v>1507</v>
      </c>
      <c r="I75" s="277"/>
      <c r="J75" s="284"/>
      <c r="K75" s="284"/>
      <c r="L75" s="191"/>
      <c r="M75" s="191"/>
      <c r="N75" s="191"/>
      <c r="O75" s="191"/>
      <c r="P75" s="191"/>
      <c r="Q75" s="191"/>
      <c r="R75" s="191"/>
      <c r="S75" s="191"/>
      <c r="T75" s="191"/>
      <c r="U75" s="191"/>
      <c r="V75" s="191"/>
      <c r="W75" s="191"/>
      <c r="X75" s="191"/>
      <c r="Y75" s="191"/>
      <c r="Z75" s="191"/>
      <c r="AA75" s="191"/>
      <c r="AB75" s="191"/>
      <c r="AC75" s="191"/>
      <c r="AD75" s="191"/>
      <c r="AE75" s="191"/>
      <c r="AI75" s="191"/>
    </row>
    <row r="76" spans="4:35">
      <c r="D76" s="968">
        <v>0</v>
      </c>
      <c r="E76" s="968">
        <v>0</v>
      </c>
      <c r="G76" s="120"/>
      <c r="H76" s="120"/>
      <c r="I76" s="120" t="s">
        <v>1508</v>
      </c>
      <c r="J76" s="1116">
        <v>0</v>
      </c>
      <c r="K76" s="1116"/>
      <c r="L76" s="191"/>
      <c r="M76" s="191"/>
      <c r="N76" s="191"/>
      <c r="O76" s="191"/>
      <c r="P76" s="191">
        <v>0</v>
      </c>
      <c r="Q76" s="191"/>
      <c r="R76" s="191"/>
      <c r="S76" s="191"/>
      <c r="T76" s="191"/>
      <c r="U76" s="191"/>
      <c r="V76" s="191"/>
      <c r="W76" s="191"/>
      <c r="X76" s="191"/>
      <c r="Y76" s="191"/>
      <c r="Z76" s="191"/>
      <c r="AA76" s="191"/>
      <c r="AB76" s="191"/>
      <c r="AC76" s="191"/>
      <c r="AD76" s="191"/>
      <c r="AI76" s="191"/>
    </row>
    <row r="77" spans="4:35">
      <c r="D77" s="968">
        <v>160</v>
      </c>
      <c r="E77" s="968">
        <v>0</v>
      </c>
      <c r="G77" s="120"/>
      <c r="H77" s="120"/>
      <c r="I77" s="120" t="s">
        <v>1509</v>
      </c>
      <c r="J77" s="1116">
        <v>160</v>
      </c>
      <c r="K77" s="1116"/>
      <c r="L77" s="191"/>
      <c r="M77" s="191"/>
      <c r="N77" s="191"/>
      <c r="O77" s="191"/>
      <c r="P77" s="191"/>
      <c r="Q77" s="191"/>
      <c r="R77" s="191"/>
      <c r="S77" s="191"/>
      <c r="T77" s="191"/>
      <c r="U77" s="191"/>
      <c r="V77" s="191"/>
      <c r="W77" s="191"/>
      <c r="X77" s="191"/>
      <c r="Y77" s="191"/>
      <c r="Z77" s="191"/>
      <c r="AA77" s="191"/>
      <c r="AB77" s="191"/>
      <c r="AC77" s="191"/>
      <c r="AD77" s="191">
        <v>160</v>
      </c>
      <c r="AE77" s="191"/>
      <c r="AI77" s="191"/>
    </row>
    <row r="78" spans="4:35">
      <c r="D78" s="968"/>
      <c r="E78" s="968"/>
      <c r="G78" s="120"/>
      <c r="H78" s="120"/>
      <c r="I78" s="120" t="s">
        <v>1510</v>
      </c>
      <c r="J78" s="1116">
        <v>30</v>
      </c>
      <c r="K78" s="1116"/>
      <c r="L78" s="191">
        <v>30</v>
      </c>
      <c r="M78" s="191"/>
      <c r="N78" s="191"/>
      <c r="O78" s="191"/>
      <c r="P78" s="191"/>
      <c r="Q78" s="191"/>
      <c r="R78" s="191"/>
      <c r="S78" s="191"/>
      <c r="T78" s="191"/>
      <c r="U78" s="191"/>
      <c r="V78" s="191"/>
      <c r="W78" s="191"/>
      <c r="X78" s="191"/>
      <c r="Y78" s="191"/>
      <c r="Z78" s="191"/>
      <c r="AA78" s="191"/>
      <c r="AB78" s="191"/>
      <c r="AC78" s="191"/>
      <c r="AD78" s="191"/>
      <c r="AE78" s="191"/>
      <c r="AI78" s="191"/>
    </row>
    <row r="79" spans="4:35">
      <c r="D79" s="968">
        <v>0.16799999999999926</v>
      </c>
      <c r="E79" s="968">
        <v>0</v>
      </c>
      <c r="G79" s="120"/>
      <c r="I79" s="454" t="s">
        <v>1228</v>
      </c>
      <c r="J79" s="1116">
        <v>0.16799999999999926</v>
      </c>
      <c r="K79" s="1116"/>
      <c r="L79" s="191"/>
      <c r="M79" s="191"/>
      <c r="N79" s="191"/>
      <c r="O79" s="191"/>
      <c r="P79" s="191"/>
      <c r="Q79" s="191"/>
      <c r="R79" s="191"/>
      <c r="S79" s="191"/>
      <c r="T79" s="191"/>
      <c r="U79" s="191"/>
      <c r="V79" s="191"/>
      <c r="W79" s="191"/>
      <c r="X79" s="191"/>
      <c r="Y79" s="191"/>
      <c r="Z79" s="191"/>
      <c r="AA79" s="191"/>
      <c r="AB79" s="191"/>
      <c r="AC79" s="191"/>
      <c r="AD79" s="191"/>
      <c r="AE79" s="234">
        <v>0.16799999999999926</v>
      </c>
      <c r="AI79" s="191"/>
    </row>
    <row r="80" spans="4:35">
      <c r="D80" s="968">
        <v>0</v>
      </c>
      <c r="E80" s="968">
        <v>0</v>
      </c>
      <c r="F80" s="1071"/>
      <c r="G80" s="120"/>
      <c r="I80" s="120" t="s">
        <v>759</v>
      </c>
      <c r="J80" s="1116">
        <v>0</v>
      </c>
      <c r="K80" s="1116"/>
      <c r="L80" s="191"/>
      <c r="M80" s="191"/>
      <c r="N80" s="191"/>
      <c r="O80" s="191"/>
      <c r="P80" s="191"/>
      <c r="Q80" s="191"/>
      <c r="R80" s="191"/>
      <c r="S80" s="191"/>
      <c r="T80" s="191"/>
      <c r="U80" s="191"/>
      <c r="V80" s="191"/>
      <c r="W80" s="191"/>
      <c r="X80" s="191"/>
      <c r="Y80" s="191"/>
      <c r="Z80" s="191"/>
      <c r="AA80" s="191"/>
      <c r="AB80" s="191">
        <v>0</v>
      </c>
      <c r="AC80" s="191"/>
      <c r="AD80" s="191"/>
      <c r="AE80" s="234"/>
      <c r="AI80" s="191"/>
    </row>
    <row r="81" spans="1:35">
      <c r="D81" s="968">
        <v>0</v>
      </c>
      <c r="E81" s="968">
        <v>0</v>
      </c>
      <c r="F81" s="1071"/>
      <c r="G81" s="120"/>
      <c r="I81" s="366" t="s">
        <v>498</v>
      </c>
      <c r="J81" s="1116">
        <v>0</v>
      </c>
      <c r="K81" s="1116"/>
      <c r="L81" s="191"/>
      <c r="M81" s="191"/>
      <c r="N81" s="191"/>
      <c r="O81" s="191"/>
      <c r="P81" s="191"/>
      <c r="Q81" s="191"/>
      <c r="R81" s="191"/>
      <c r="S81" s="191"/>
      <c r="T81" s="191"/>
      <c r="U81" s="191"/>
      <c r="V81" s="191"/>
      <c r="W81" s="191"/>
      <c r="X81" s="191"/>
      <c r="Y81" s="191"/>
      <c r="Z81" s="191"/>
      <c r="AA81" s="191">
        <v>0</v>
      </c>
      <c r="AB81" s="191"/>
      <c r="AC81" s="191"/>
      <c r="AD81" s="191"/>
      <c r="AE81" s="234"/>
      <c r="AI81" s="191"/>
    </row>
    <row r="82" spans="1:35">
      <c r="D82" s="968">
        <v>0</v>
      </c>
      <c r="E82" s="968">
        <v>0</v>
      </c>
      <c r="G82" s="120"/>
      <c r="H82" s="120"/>
      <c r="I82" s="120" t="s">
        <v>1511</v>
      </c>
      <c r="J82" s="1116">
        <v>0</v>
      </c>
      <c r="K82" s="1116"/>
      <c r="L82" s="191"/>
      <c r="M82" s="191"/>
      <c r="N82" s="1116">
        <v>0</v>
      </c>
      <c r="O82" s="191"/>
      <c r="P82" s="191"/>
      <c r="Q82" s="1116">
        <v>0</v>
      </c>
      <c r="R82" s="1116">
        <v>0</v>
      </c>
      <c r="S82" s="191"/>
      <c r="T82" s="1116">
        <v>0</v>
      </c>
      <c r="U82" s="191"/>
      <c r="V82" s="1116">
        <v>0</v>
      </c>
      <c r="W82" s="191"/>
      <c r="X82" s="191"/>
      <c r="Y82" s="1116">
        <v>0</v>
      </c>
      <c r="Z82" s="191"/>
      <c r="AA82" s="191"/>
      <c r="AB82" s="191"/>
      <c r="AC82" s="191"/>
      <c r="AD82" s="191"/>
      <c r="AE82" s="191"/>
      <c r="AI82" s="191"/>
    </row>
    <row r="83" spans="1:35">
      <c r="D83" s="968">
        <v>0</v>
      </c>
      <c r="E83" s="968">
        <v>0</v>
      </c>
      <c r="G83" s="120"/>
      <c r="H83" s="120"/>
      <c r="I83" s="1123" t="s">
        <v>1512</v>
      </c>
      <c r="J83" s="1124">
        <v>0</v>
      </c>
      <c r="K83" s="1116"/>
      <c r="L83" s="191"/>
      <c r="M83" s="191"/>
      <c r="N83" s="1116"/>
      <c r="O83" s="191"/>
      <c r="P83" s="191"/>
      <c r="Q83" s="1116"/>
      <c r="R83" s="1116"/>
      <c r="S83" s="191"/>
      <c r="T83" s="1116"/>
      <c r="U83" s="1125">
        <v>0</v>
      </c>
      <c r="V83" s="1116"/>
      <c r="W83" s="191"/>
      <c r="X83" s="191"/>
      <c r="Y83" s="1116"/>
      <c r="Z83" s="191"/>
      <c r="AA83" s="191"/>
      <c r="AB83" s="191"/>
      <c r="AC83" s="191"/>
      <c r="AD83" s="191"/>
      <c r="AE83" s="191"/>
      <c r="AI83" s="191"/>
    </row>
    <row r="84" spans="1:35">
      <c r="D84" s="968">
        <v>2</v>
      </c>
      <c r="E84" s="968">
        <v>0</v>
      </c>
      <c r="G84" s="120"/>
      <c r="H84" s="1070" t="s">
        <v>1494</v>
      </c>
      <c r="I84" s="120" t="s">
        <v>1513</v>
      </c>
      <c r="J84" s="1116">
        <v>2</v>
      </c>
      <c r="K84" s="1116"/>
      <c r="L84" s="191"/>
      <c r="M84" s="191"/>
      <c r="N84" s="191"/>
      <c r="O84" s="191"/>
      <c r="P84" s="191"/>
      <c r="Q84" s="191"/>
      <c r="R84" s="191"/>
      <c r="S84" s="191"/>
      <c r="T84" s="191"/>
      <c r="U84" s="191"/>
      <c r="V84" s="191"/>
      <c r="W84" s="191"/>
      <c r="X84" s="191"/>
      <c r="Y84" s="191">
        <v>2</v>
      </c>
      <c r="Z84" s="191"/>
      <c r="AA84" s="191"/>
      <c r="AB84" s="191"/>
      <c r="AC84" s="191"/>
      <c r="AD84" s="191"/>
      <c r="AE84" s="191"/>
      <c r="AI84" s="191"/>
    </row>
    <row r="85" spans="1:35">
      <c r="D85" s="968">
        <v>-2</v>
      </c>
      <c r="E85" s="968">
        <v>0</v>
      </c>
      <c r="G85" s="120"/>
      <c r="H85" s="1070" t="s">
        <v>1494</v>
      </c>
      <c r="I85" s="120" t="s">
        <v>1514</v>
      </c>
      <c r="J85" s="1116">
        <v>-2</v>
      </c>
      <c r="K85" s="1116"/>
      <c r="L85" s="191"/>
      <c r="M85" s="191"/>
      <c r="N85" s="191"/>
      <c r="O85" s="191"/>
      <c r="P85" s="191"/>
      <c r="Q85" s="191"/>
      <c r="R85" s="191"/>
      <c r="S85" s="191"/>
      <c r="T85" s="191"/>
      <c r="U85" s="191"/>
      <c r="V85" s="191"/>
      <c r="W85" s="191"/>
      <c r="X85" s="191"/>
      <c r="Y85" s="191">
        <v>-2</v>
      </c>
      <c r="Z85" s="191"/>
      <c r="AA85" s="191"/>
      <c r="AB85" s="191"/>
      <c r="AC85" s="191"/>
      <c r="AD85" s="191"/>
      <c r="AE85" s="191"/>
      <c r="AI85" s="191"/>
    </row>
    <row r="86" spans="1:35">
      <c r="D86" s="968">
        <v>0</v>
      </c>
      <c r="E86" s="968">
        <v>0</v>
      </c>
      <c r="G86" s="120"/>
      <c r="H86" s="120"/>
      <c r="I86" s="120" t="s">
        <v>1515</v>
      </c>
      <c r="J86" s="1116">
        <v>0</v>
      </c>
      <c r="K86" s="1116"/>
      <c r="L86" s="191"/>
      <c r="M86" s="191"/>
      <c r="N86" s="191"/>
      <c r="O86" s="191"/>
      <c r="P86" s="191"/>
      <c r="Q86" s="191"/>
      <c r="R86" s="191"/>
      <c r="S86" s="191"/>
      <c r="T86" s="191"/>
      <c r="U86" s="191"/>
      <c r="V86" s="191"/>
      <c r="W86" s="191"/>
      <c r="X86" s="191"/>
      <c r="Y86" s="191"/>
      <c r="Z86" s="1116">
        <v>0</v>
      </c>
      <c r="AA86" s="1116">
        <v>0</v>
      </c>
      <c r="AB86" s="191"/>
      <c r="AC86" s="191"/>
      <c r="AD86" s="191"/>
      <c r="AE86" s="191"/>
      <c r="AI86" s="191"/>
    </row>
    <row r="87" spans="1:35">
      <c r="D87" s="968">
        <v>190.16800000000001</v>
      </c>
      <c r="E87" s="968">
        <v>0</v>
      </c>
      <c r="G87" s="120"/>
      <c r="H87" s="120"/>
      <c r="I87" s="277" t="s">
        <v>1516</v>
      </c>
      <c r="J87" s="284">
        <v>190.16800000000001</v>
      </c>
      <c r="K87" s="284"/>
      <c r="L87" s="284">
        <v>30</v>
      </c>
      <c r="M87" s="284">
        <v>0</v>
      </c>
      <c r="N87" s="284">
        <v>0</v>
      </c>
      <c r="O87" s="284">
        <v>0</v>
      </c>
      <c r="P87" s="284">
        <v>0</v>
      </c>
      <c r="Q87" s="284">
        <v>0</v>
      </c>
      <c r="R87" s="284">
        <v>0</v>
      </c>
      <c r="S87" s="284">
        <v>0</v>
      </c>
      <c r="T87" s="284">
        <v>0</v>
      </c>
      <c r="U87" s="284">
        <v>0</v>
      </c>
      <c r="V87" s="284">
        <v>0</v>
      </c>
      <c r="W87" s="284">
        <v>0</v>
      </c>
      <c r="X87" s="284">
        <v>0</v>
      </c>
      <c r="Y87" s="284">
        <v>0</v>
      </c>
      <c r="Z87" s="284">
        <v>0</v>
      </c>
      <c r="AA87" s="284">
        <v>0</v>
      </c>
      <c r="AB87" s="284">
        <v>0</v>
      </c>
      <c r="AC87" s="284">
        <v>0</v>
      </c>
      <c r="AD87" s="284">
        <v>160</v>
      </c>
      <c r="AE87" s="284">
        <v>0.16799999999999926</v>
      </c>
      <c r="AF87" s="284">
        <v>0</v>
      </c>
      <c r="AG87" s="284">
        <v>0</v>
      </c>
      <c r="AH87" s="284">
        <v>0</v>
      </c>
      <c r="AI87" s="284">
        <v>0</v>
      </c>
    </row>
    <row r="88" spans="1:35">
      <c r="D88" s="1122"/>
      <c r="E88" s="968"/>
      <c r="G88" s="120"/>
      <c r="H88" s="120"/>
      <c r="J88" s="1122"/>
      <c r="K88" s="1122"/>
      <c r="L88" s="1122"/>
      <c r="M88" s="1122"/>
      <c r="N88" s="1122"/>
      <c r="O88" s="191"/>
      <c r="P88" s="191"/>
      <c r="Q88" s="191"/>
      <c r="R88" s="191"/>
      <c r="S88" s="191"/>
      <c r="T88" s="191"/>
      <c r="U88" s="191"/>
      <c r="V88" s="191"/>
      <c r="W88" s="191"/>
      <c r="X88" s="191"/>
      <c r="Y88" s="191"/>
      <c r="Z88" s="191"/>
      <c r="AA88" s="191"/>
      <c r="AB88" s="191"/>
      <c r="AC88" s="191"/>
      <c r="AD88" s="191"/>
      <c r="AE88" s="191"/>
      <c r="AI88" s="191"/>
    </row>
    <row r="89" spans="1:35">
      <c r="D89" s="968">
        <v>1896.613328707622</v>
      </c>
      <c r="E89" s="968">
        <v>0</v>
      </c>
      <c r="G89" s="277" t="s">
        <v>1517</v>
      </c>
      <c r="H89" s="277"/>
      <c r="I89" s="277"/>
      <c r="J89" s="284">
        <v>1896.6133287076223</v>
      </c>
      <c r="K89" s="284"/>
      <c r="L89" s="284">
        <v>43.634876500889618</v>
      </c>
      <c r="M89" s="284">
        <v>1518.7234842774928</v>
      </c>
      <c r="N89" s="284">
        <v>3.6079593287785947</v>
      </c>
      <c r="O89" s="284">
        <v>1.2666453118899721E-2</v>
      </c>
      <c r="P89" s="284">
        <v>0.50503350066889452</v>
      </c>
      <c r="Q89" s="284">
        <v>0.50503350066889452</v>
      </c>
      <c r="R89" s="284">
        <v>70.398618965299463</v>
      </c>
      <c r="S89" s="284"/>
      <c r="T89" s="284">
        <v>4.0746102833966313</v>
      </c>
      <c r="U89" s="284">
        <v>2.0335794247818142</v>
      </c>
      <c r="V89" s="284">
        <v>3.5203935902316007E-3</v>
      </c>
      <c r="W89" s="284">
        <v>23.37069697606421</v>
      </c>
      <c r="X89" s="284"/>
      <c r="Y89" s="284">
        <v>4.0058664720077726</v>
      </c>
      <c r="Z89" s="284">
        <v>3.489538157540836</v>
      </c>
      <c r="AA89" s="284">
        <v>0</v>
      </c>
      <c r="AB89" s="284">
        <v>0.66778543314526229</v>
      </c>
      <c r="AC89" s="284"/>
      <c r="AD89" s="284">
        <v>160.6819810804534</v>
      </c>
      <c r="AE89" s="284">
        <v>60.879153712353634</v>
      </c>
      <c r="AG89" s="284">
        <v>0</v>
      </c>
      <c r="AH89" s="284">
        <v>1.7302888655289193E-2</v>
      </c>
      <c r="AI89" s="284">
        <v>1.6213587158300942E-3</v>
      </c>
    </row>
    <row r="90" spans="1:35">
      <c r="D90" s="284"/>
      <c r="E90" s="968"/>
      <c r="G90" s="277"/>
      <c r="H90" s="277"/>
      <c r="I90" s="277"/>
      <c r="J90" s="284"/>
      <c r="K90" s="284"/>
      <c r="L90" s="284"/>
      <c r="M90" s="284"/>
      <c r="N90" s="284"/>
      <c r="O90" s="284"/>
      <c r="P90" s="284"/>
      <c r="Q90" s="284"/>
      <c r="R90" s="284"/>
      <c r="S90" s="284"/>
      <c r="T90" s="284"/>
      <c r="U90" s="284"/>
      <c r="V90" s="284"/>
      <c r="W90" s="284"/>
      <c r="X90" s="284"/>
      <c r="Y90" s="284"/>
      <c r="Z90" s="284"/>
      <c r="AA90" s="284"/>
      <c r="AB90" s="284"/>
      <c r="AC90" s="284"/>
      <c r="AD90" s="284"/>
      <c r="AE90" s="284"/>
      <c r="AI90" s="284"/>
    </row>
    <row r="91" spans="1:35">
      <c r="B91" s="954">
        <v>0</v>
      </c>
      <c r="D91" s="968"/>
      <c r="E91" s="968"/>
      <c r="G91" s="277" t="s">
        <v>1252</v>
      </c>
      <c r="H91" s="277"/>
      <c r="I91" s="277"/>
      <c r="J91" s="968">
        <v>0</v>
      </c>
      <c r="K91" s="968"/>
      <c r="L91" s="191">
        <v>26.299278079110376</v>
      </c>
      <c r="M91" s="191">
        <v>-1518.7234842774928</v>
      </c>
      <c r="N91" s="191">
        <v>962.67610433951506</v>
      </c>
      <c r="O91" s="191">
        <v>-1.2666453118899721E-2</v>
      </c>
      <c r="P91" s="191">
        <v>-0.50503350066889452</v>
      </c>
      <c r="Q91" s="191">
        <v>-0.50503350066889452</v>
      </c>
      <c r="R91" s="191">
        <v>76.91064002988297</v>
      </c>
      <c r="S91" s="191"/>
      <c r="T91" s="191">
        <v>299.0519169009608</v>
      </c>
      <c r="U91" s="191">
        <v>-2.1951023740005642</v>
      </c>
      <c r="V91" s="191">
        <v>-3.5203935902316007E-3</v>
      </c>
      <c r="W91" s="191">
        <v>-0.44848321606421471</v>
      </c>
      <c r="X91" s="191"/>
      <c r="Y91" s="191">
        <v>-6.0058664720077726</v>
      </c>
      <c r="Z91" s="191">
        <v>3.8087661744088748</v>
      </c>
      <c r="AA91" s="234">
        <v>0</v>
      </c>
      <c r="AB91" s="191">
        <v>0.1729427949685976</v>
      </c>
      <c r="AC91" s="203"/>
      <c r="AD91" s="234">
        <v>159.3180189195466</v>
      </c>
      <c r="AE91" s="234">
        <v>0.16152294921874999</v>
      </c>
      <c r="AG91" s="5">
        <v>0</v>
      </c>
      <c r="AH91" s="5">
        <v>0</v>
      </c>
      <c r="AI91" s="234">
        <v>0</v>
      </c>
    </row>
    <row r="92" spans="1:35" s="29" customFormat="1">
      <c r="A92" s="398"/>
      <c r="B92" s="398"/>
      <c r="C92" s="452"/>
      <c r="D92" s="1114">
        <v>1224.3026138700911</v>
      </c>
      <c r="E92" s="1114">
        <v>0</v>
      </c>
      <c r="G92" s="29" t="s">
        <v>1518</v>
      </c>
      <c r="J92" s="1114">
        <v>1224.3026138700911</v>
      </c>
      <c r="K92" s="1114"/>
      <c r="L92" s="1126">
        <v>116.69740139</v>
      </c>
      <c r="M92" s="1126">
        <v>0</v>
      </c>
      <c r="N92" s="1126">
        <v>181.9</v>
      </c>
      <c r="O92" s="203">
        <v>0.62701054000000001</v>
      </c>
      <c r="P92" s="203">
        <v>25</v>
      </c>
      <c r="Q92" s="203">
        <v>25</v>
      </c>
      <c r="R92" s="203">
        <v>77.2</v>
      </c>
      <c r="S92" s="203"/>
      <c r="T92" s="203">
        <v>204.9</v>
      </c>
      <c r="U92" s="203">
        <v>100.58480932853693</v>
      </c>
      <c r="V92" s="203">
        <v>0.17426534999999999</v>
      </c>
      <c r="W92" s="203">
        <v>2.2000000000000002</v>
      </c>
      <c r="X92" s="203"/>
      <c r="Y92" s="203">
        <v>199.3</v>
      </c>
      <c r="Z92" s="203">
        <v>178.13187590117406</v>
      </c>
      <c r="AA92" s="203">
        <v>0</v>
      </c>
      <c r="AB92" s="203">
        <v>33.476856023049677</v>
      </c>
      <c r="AC92" s="203"/>
      <c r="AD92" s="203">
        <v>33.759200110000016</v>
      </c>
      <c r="AE92" s="203">
        <v>44.395489194886821</v>
      </c>
      <c r="AG92" s="203">
        <v>0</v>
      </c>
      <c r="AH92" s="203">
        <v>0.87382471504761161</v>
      </c>
      <c r="AI92" s="203">
        <v>8.1881317395931241E-2</v>
      </c>
    </row>
    <row r="93" spans="1:35" s="29" customFormat="1">
      <c r="A93" s="398"/>
      <c r="B93" s="398"/>
      <c r="C93" s="452"/>
      <c r="D93" s="1114"/>
      <c r="E93" s="1114"/>
      <c r="J93" s="1114"/>
      <c r="K93" s="1114"/>
      <c r="L93" s="1126"/>
      <c r="M93" s="1126"/>
      <c r="N93" s="1126"/>
      <c r="O93" s="203"/>
      <c r="P93" s="203"/>
      <c r="Q93" s="203"/>
      <c r="R93" s="203"/>
      <c r="S93" s="203"/>
      <c r="T93" s="203"/>
      <c r="U93" s="203"/>
      <c r="V93" s="203"/>
      <c r="W93" s="203"/>
      <c r="X93" s="203"/>
      <c r="Y93" s="203"/>
      <c r="Z93" s="203"/>
      <c r="AA93" s="203"/>
      <c r="AB93" s="203"/>
      <c r="AC93" s="203"/>
      <c r="AD93" s="203"/>
      <c r="AE93" s="203"/>
      <c r="AI93" s="203"/>
    </row>
    <row r="94" spans="1:35" s="201" customFormat="1">
      <c r="A94" s="954"/>
      <c r="B94" s="954">
        <v>0</v>
      </c>
      <c r="D94" s="452"/>
      <c r="E94" s="452">
        <v>0</v>
      </c>
      <c r="F94" s="29"/>
      <c r="G94" s="452" t="s">
        <v>42</v>
      </c>
      <c r="H94" s="452"/>
      <c r="I94" s="452"/>
      <c r="J94" s="1114">
        <v>0</v>
      </c>
      <c r="K94" s="1114"/>
      <c r="L94" s="201">
        <v>0</v>
      </c>
      <c r="M94" s="201">
        <v>0</v>
      </c>
      <c r="N94" s="201">
        <v>0</v>
      </c>
      <c r="O94" s="201">
        <v>0</v>
      </c>
      <c r="P94" s="201">
        <v>0</v>
      </c>
      <c r="Q94" s="201">
        <v>0</v>
      </c>
      <c r="R94" s="201">
        <v>0</v>
      </c>
      <c r="S94" s="201">
        <v>0</v>
      </c>
      <c r="T94" s="201">
        <v>0</v>
      </c>
      <c r="U94" s="201">
        <v>0</v>
      </c>
      <c r="V94" s="201">
        <v>0</v>
      </c>
      <c r="W94" s="201">
        <v>0</v>
      </c>
      <c r="X94" s="201">
        <v>0</v>
      </c>
      <c r="Y94" s="201">
        <v>0</v>
      </c>
      <c r="Z94" s="201">
        <v>0</v>
      </c>
      <c r="AA94" s="201">
        <v>0</v>
      </c>
      <c r="AB94" s="201">
        <v>0</v>
      </c>
      <c r="AC94" s="201">
        <v>0</v>
      </c>
      <c r="AD94" s="201">
        <v>0</v>
      </c>
      <c r="AE94" s="201">
        <v>0</v>
      </c>
      <c r="AF94" s="201">
        <v>0</v>
      </c>
      <c r="AG94" s="201">
        <v>0</v>
      </c>
      <c r="AH94" s="201">
        <v>0</v>
      </c>
      <c r="AI94" s="201">
        <v>0</v>
      </c>
    </row>
    <row r="100" spans="1:35">
      <c r="D100" s="968">
        <v>16.600000000000001</v>
      </c>
      <c r="E100" s="968">
        <v>0</v>
      </c>
      <c r="I100" s="277" t="s">
        <v>1519</v>
      </c>
      <c r="J100" s="191">
        <v>16.600000000000001</v>
      </c>
      <c r="N100" s="264">
        <v>6.6</v>
      </c>
      <c r="Q100" s="5">
        <v>0</v>
      </c>
      <c r="R100" s="5">
        <v>6</v>
      </c>
      <c r="T100" s="5">
        <v>6.4</v>
      </c>
      <c r="V100" s="5">
        <v>-0.4</v>
      </c>
      <c r="Y100" s="5">
        <v>-2</v>
      </c>
    </row>
    <row r="101" spans="1:35">
      <c r="D101" s="968">
        <v>0</v>
      </c>
      <c r="E101" s="968">
        <v>0</v>
      </c>
      <c r="H101" s="29">
        <v>0</v>
      </c>
      <c r="I101" s="120" t="s">
        <v>1511</v>
      </c>
      <c r="J101" s="5">
        <v>0</v>
      </c>
      <c r="L101" s="5">
        <v>0</v>
      </c>
      <c r="M101" s="5">
        <v>0</v>
      </c>
      <c r="N101" s="5">
        <v>0</v>
      </c>
      <c r="O101" s="5">
        <v>0</v>
      </c>
      <c r="P101" s="5">
        <v>0</v>
      </c>
      <c r="Q101" s="5">
        <v>0</v>
      </c>
      <c r="R101" s="5">
        <v>0</v>
      </c>
      <c r="T101" s="5">
        <v>0</v>
      </c>
      <c r="U101" s="5">
        <v>0</v>
      </c>
      <c r="V101" s="5">
        <v>0</v>
      </c>
      <c r="W101" s="5">
        <v>0</v>
      </c>
      <c r="Y101" s="5">
        <v>0</v>
      </c>
      <c r="Z101" s="5">
        <v>0</v>
      </c>
      <c r="AA101" s="5">
        <v>0</v>
      </c>
      <c r="AB101" s="5">
        <v>0</v>
      </c>
      <c r="AC101" s="5">
        <v>0</v>
      </c>
      <c r="AD101" s="5">
        <v>0</v>
      </c>
      <c r="AE101" s="5">
        <v>0</v>
      </c>
      <c r="AG101" s="5">
        <v>0</v>
      </c>
      <c r="AH101" s="5">
        <v>0</v>
      </c>
      <c r="AI101" s="5">
        <v>0</v>
      </c>
    </row>
    <row r="102" spans="1:35">
      <c r="D102" s="968">
        <v>16.600000000000001</v>
      </c>
      <c r="E102" s="968">
        <v>0</v>
      </c>
      <c r="H102" s="5">
        <v>1</v>
      </c>
      <c r="I102" s="120" t="s">
        <v>37</v>
      </c>
      <c r="J102" s="5">
        <v>16.600000000000001</v>
      </c>
      <c r="L102" s="5">
        <v>0</v>
      </c>
      <c r="M102" s="5">
        <v>0</v>
      </c>
      <c r="N102" s="5">
        <v>6.6</v>
      </c>
      <c r="O102" s="5">
        <v>0</v>
      </c>
      <c r="P102" s="5">
        <v>0</v>
      </c>
      <c r="Q102" s="5">
        <v>0</v>
      </c>
      <c r="R102" s="5">
        <v>6</v>
      </c>
      <c r="T102" s="5">
        <v>6.4</v>
      </c>
      <c r="U102" s="5">
        <v>0</v>
      </c>
      <c r="V102" s="5">
        <v>-0.4</v>
      </c>
      <c r="W102" s="5">
        <v>0</v>
      </c>
      <c r="Y102" s="5">
        <v>-2</v>
      </c>
      <c r="Z102" s="5">
        <v>0</v>
      </c>
      <c r="AA102" s="5">
        <v>0</v>
      </c>
      <c r="AB102" s="5">
        <v>0</v>
      </c>
      <c r="AC102" s="5">
        <v>0</v>
      </c>
      <c r="AD102" s="5">
        <v>0</v>
      </c>
      <c r="AE102" s="5">
        <v>0</v>
      </c>
      <c r="AG102" s="5">
        <v>0</v>
      </c>
      <c r="AH102" s="5">
        <v>0</v>
      </c>
      <c r="AI102" s="5">
        <v>0</v>
      </c>
    </row>
    <row r="104" spans="1:35">
      <c r="D104" s="968">
        <v>7.2983043319497085</v>
      </c>
      <c r="E104" s="968"/>
      <c r="I104" s="29" t="s">
        <v>1520</v>
      </c>
      <c r="Z104" s="5">
        <v>7.2983043319497085</v>
      </c>
    </row>
    <row r="105" spans="1:35">
      <c r="D105" s="968">
        <v>0</v>
      </c>
      <c r="E105" s="968"/>
      <c r="H105" s="29">
        <v>0</v>
      </c>
      <c r="I105" s="5" t="s">
        <v>1530</v>
      </c>
      <c r="Z105" s="5">
        <v>0</v>
      </c>
    </row>
    <row r="106" spans="1:35">
      <c r="D106" s="968">
        <v>7.2983043319497085</v>
      </c>
      <c r="E106" s="968"/>
      <c r="G106" s="277"/>
      <c r="H106" s="29">
        <v>1</v>
      </c>
      <c r="I106" s="120" t="s">
        <v>1531</v>
      </c>
      <c r="K106" s="1126"/>
      <c r="U106" s="191"/>
      <c r="Z106" s="5">
        <v>7.2983043319497085</v>
      </c>
    </row>
    <row r="107" spans="1:35">
      <c r="D107" s="1126"/>
      <c r="E107" s="1126"/>
      <c r="G107" s="277"/>
      <c r="I107" s="277"/>
      <c r="J107" s="1126"/>
      <c r="K107" s="1126"/>
      <c r="U107" s="191"/>
    </row>
    <row r="108" spans="1:35">
      <c r="D108" s="1126"/>
      <c r="E108" s="1126"/>
      <c r="G108" s="277"/>
      <c r="I108" s="277"/>
      <c r="J108" s="1126"/>
      <c r="K108" s="1126"/>
      <c r="U108" s="191"/>
    </row>
    <row r="109" spans="1:35">
      <c r="C109" s="5"/>
      <c r="G109" s="5" t="s">
        <v>573</v>
      </c>
    </row>
    <row r="110" spans="1:35">
      <c r="B110" s="954">
        <v>0</v>
      </c>
      <c r="C110" s="5"/>
      <c r="G110" s="201"/>
      <c r="H110" s="201" t="s">
        <v>1523</v>
      </c>
      <c r="I110" s="454"/>
      <c r="J110" s="191">
        <v>0</v>
      </c>
    </row>
    <row r="111" spans="1:35" s="201" customFormat="1">
      <c r="A111" s="954"/>
      <c r="B111" s="954"/>
      <c r="D111" s="5"/>
      <c r="E111" s="5"/>
      <c r="F111" s="29"/>
      <c r="G111" s="5"/>
      <c r="H111" s="5"/>
      <c r="I111" s="120"/>
      <c r="K111" s="5"/>
    </row>
    <row r="112" spans="1:35" s="201" customFormat="1">
      <c r="A112" s="954"/>
      <c r="B112" s="954"/>
      <c r="D112" s="5"/>
      <c r="E112" s="5"/>
      <c r="F112" s="29"/>
      <c r="G112" s="5" t="s">
        <v>1524</v>
      </c>
      <c r="H112" s="5"/>
      <c r="I112" s="120"/>
      <c r="J112" s="5"/>
      <c r="K112" s="5"/>
    </row>
    <row r="113" spans="1:11" s="201" customFormat="1">
      <c r="A113" s="954"/>
      <c r="B113" s="954"/>
      <c r="D113" s="5"/>
      <c r="E113" s="5"/>
      <c r="F113" s="29"/>
      <c r="G113" s="5"/>
      <c r="H113" s="5" t="s">
        <v>1197</v>
      </c>
      <c r="I113" s="120"/>
      <c r="J113" s="5">
        <v>5298304.3319497108</v>
      </c>
      <c r="K113" s="5"/>
    </row>
    <row r="114" spans="1:11" s="201" customFormat="1">
      <c r="A114" s="954"/>
      <c r="B114" s="954"/>
      <c r="D114" s="5"/>
      <c r="E114" s="5"/>
      <c r="F114" s="29"/>
      <c r="G114" s="5"/>
      <c r="H114" s="5"/>
      <c r="I114" s="120" t="s">
        <v>1495</v>
      </c>
      <c r="J114" s="1116">
        <v>0</v>
      </c>
      <c r="K114" s="1116"/>
    </row>
    <row r="115" spans="1:11" s="201" customFormat="1">
      <c r="A115" s="954"/>
      <c r="B115" s="954"/>
      <c r="D115" s="5"/>
      <c r="E115" s="5"/>
      <c r="F115" s="29"/>
      <c r="G115" s="5"/>
      <c r="H115" s="5"/>
      <c r="I115" s="120" t="s">
        <v>1513</v>
      </c>
      <c r="J115" s="1116">
        <v>2</v>
      </c>
      <c r="K115" s="1116"/>
    </row>
    <row r="116" spans="1:11" s="201" customFormat="1">
      <c r="A116" s="954"/>
      <c r="B116" s="954"/>
      <c r="D116" s="5"/>
      <c r="E116" s="5"/>
      <c r="F116" s="29"/>
      <c r="G116" s="5"/>
      <c r="H116" s="5" t="s">
        <v>1525</v>
      </c>
      <c r="I116" s="120"/>
      <c r="J116" s="5">
        <v>5298304.3319497406</v>
      </c>
      <c r="K116" s="5"/>
    </row>
    <row r="117" spans="1:11">
      <c r="B117" s="954">
        <v>0</v>
      </c>
      <c r="H117" s="5" t="s">
        <v>842</v>
      </c>
      <c r="J117" s="5">
        <v>0</v>
      </c>
    </row>
    <row r="119" spans="1:11">
      <c r="G119" s="5" t="s">
        <v>1477</v>
      </c>
    </row>
    <row r="120" spans="1:11">
      <c r="D120" s="477"/>
      <c r="E120" s="477"/>
      <c r="H120" s="5" t="s">
        <v>1526</v>
      </c>
      <c r="J120" s="477">
        <v>1637576218.1878333</v>
      </c>
      <c r="K120" s="477"/>
    </row>
    <row r="121" spans="1:11">
      <c r="H121" s="5" t="s">
        <v>16</v>
      </c>
      <c r="J121" s="5">
        <v>1637576218.1878333</v>
      </c>
    </row>
    <row r="122" spans="1:11">
      <c r="B122" s="954">
        <v>0</v>
      </c>
      <c r="H122" s="5" t="s">
        <v>842</v>
      </c>
      <c r="J122" s="5">
        <v>0</v>
      </c>
    </row>
    <row r="124" spans="1:11">
      <c r="G124" s="5" t="s">
        <v>606</v>
      </c>
    </row>
    <row r="125" spans="1:11">
      <c r="H125" s="5" t="s">
        <v>1501</v>
      </c>
      <c r="J125" s="5">
        <v>1646613328.7076221</v>
      </c>
    </row>
    <row r="126" spans="1:11">
      <c r="H126" s="5" t="s">
        <v>1527</v>
      </c>
      <c r="J126" s="5">
        <v>1646613328.7076221</v>
      </c>
    </row>
    <row r="127" spans="1:11">
      <c r="B127" s="954">
        <v>0</v>
      </c>
      <c r="H127" s="5" t="s">
        <v>842</v>
      </c>
      <c r="J127" s="5">
        <v>0</v>
      </c>
    </row>
    <row r="129" spans="2:11">
      <c r="G129" s="5" t="s">
        <v>1528</v>
      </c>
    </row>
    <row r="130" spans="2:11">
      <c r="H130" s="5" t="s">
        <v>1526</v>
      </c>
      <c r="J130" s="5">
        <v>1224302613.8700912</v>
      </c>
    </row>
    <row r="131" spans="2:11">
      <c r="H131" s="5" t="s">
        <v>1525</v>
      </c>
      <c r="J131" s="5">
        <v>1224302613.870091</v>
      </c>
    </row>
    <row r="132" spans="2:11">
      <c r="B132" s="954">
        <v>0</v>
      </c>
      <c r="H132" s="5" t="s">
        <v>842</v>
      </c>
      <c r="J132" s="5">
        <v>0</v>
      </c>
    </row>
    <row r="135" spans="2:11">
      <c r="D135" s="120"/>
      <c r="E135" s="120"/>
      <c r="F135" s="277"/>
      <c r="G135" s="120"/>
      <c r="H135" s="120"/>
      <c r="K135" s="120"/>
    </row>
    <row r="136" spans="2:11">
      <c r="F136" s="277"/>
      <c r="G136" s="120"/>
      <c r="H136" s="120"/>
    </row>
    <row r="137" spans="2:11">
      <c r="F137" s="277"/>
      <c r="G137" s="120"/>
      <c r="H137" s="120"/>
    </row>
    <row r="138" spans="2:11">
      <c r="F138" s="277"/>
      <c r="G138" s="120"/>
      <c r="H138" s="120"/>
    </row>
    <row r="139" spans="2:11">
      <c r="F139" s="277"/>
      <c r="G139" s="120"/>
      <c r="H139" s="120"/>
    </row>
    <row r="140" spans="2:11">
      <c r="F140" s="277"/>
      <c r="G140" s="120"/>
      <c r="H140" s="120"/>
    </row>
    <row r="210" spans="4:11">
      <c r="D210" s="120"/>
      <c r="E210" s="120"/>
      <c r="J210" s="120"/>
      <c r="K210" s="120"/>
    </row>
    <row r="211" spans="4:11">
      <c r="D211" s="120"/>
      <c r="E211" s="120"/>
      <c r="J211" s="120"/>
      <c r="K211" s="120"/>
    </row>
    <row r="212" spans="4:11">
      <c r="D212" s="120"/>
      <c r="E212" s="120"/>
      <c r="J212" s="120"/>
      <c r="K212" s="120"/>
    </row>
    <row r="213" spans="4:11">
      <c r="D213" s="120"/>
      <c r="E213" s="120"/>
      <c r="J213" s="120"/>
      <c r="K213" s="120"/>
    </row>
    <row r="214" spans="4:11">
      <c r="D214" s="120"/>
      <c r="E214" s="120"/>
      <c r="J214" s="120"/>
      <c r="K214" s="120"/>
    </row>
    <row r="215" spans="4:11">
      <c r="D215" s="120"/>
      <c r="E215" s="120"/>
      <c r="J215" s="120"/>
      <c r="K215" s="120"/>
    </row>
    <row r="216" spans="4:11">
      <c r="D216" s="120"/>
      <c r="E216" s="120"/>
      <c r="J216" s="120"/>
      <c r="K216" s="120"/>
    </row>
    <row r="345" spans="1:3">
      <c r="A345" s="1047"/>
      <c r="B345" s="1047"/>
      <c r="C345" s="454"/>
    </row>
    <row r="346" spans="1:3">
      <c r="A346" s="1047"/>
      <c r="B346" s="1047"/>
      <c r="C346" s="454"/>
    </row>
    <row r="347" spans="1:3">
      <c r="A347" s="1047"/>
      <c r="B347" s="1047"/>
      <c r="C347" s="454"/>
    </row>
    <row r="348" spans="1:3">
      <c r="A348" s="1047"/>
      <c r="B348" s="1047"/>
      <c r="C348" s="454"/>
    </row>
    <row r="349" spans="1:3">
      <c r="A349" s="1047"/>
    </row>
    <row r="350" spans="1:3">
      <c r="A350" s="1047"/>
      <c r="B350" s="1047"/>
      <c r="C350" s="454"/>
    </row>
    <row r="351" spans="1:3">
      <c r="A351" s="1047"/>
      <c r="B351" s="1047"/>
      <c r="C351" s="454"/>
    </row>
    <row r="367" spans="1:3">
      <c r="A367" s="1047"/>
      <c r="B367" s="1047"/>
      <c r="C367" s="454"/>
    </row>
    <row r="368" spans="1:3">
      <c r="A368" s="1047"/>
      <c r="B368" s="1047"/>
      <c r="C368" s="454"/>
    </row>
    <row r="369" spans="1:3">
      <c r="A369" s="1047"/>
      <c r="B369" s="1047"/>
      <c r="C369" s="454"/>
    </row>
    <row r="370" spans="1:3">
      <c r="A370" s="1047"/>
      <c r="B370" s="1047"/>
      <c r="C370" s="454"/>
    </row>
  </sheetData>
  <printOptions horizontalCentered="1" gridLines="1"/>
  <pageMargins left="0.2" right="0.2" top="1" bottom="0.5" header="0.2" footer="0.2"/>
  <pageSetup paperSize="17" scale="19" orientation="portrait" r:id="rId1"/>
  <headerFooter alignWithMargins="0">
    <oddFooter>&amp;F</oddFooter>
  </headerFooter>
</worksheet>
</file>

<file path=xl/worksheets/sheet34.xml><?xml version="1.0" encoding="utf-8"?>
<worksheet xmlns="http://schemas.openxmlformats.org/spreadsheetml/2006/main" xmlns:r="http://schemas.openxmlformats.org/officeDocument/2006/relationships">
  <sheetPr codeName="Sheet114">
    <pageSetUpPr fitToPage="1"/>
  </sheetPr>
  <dimension ref="A1:FJ394"/>
  <sheetViews>
    <sheetView topLeftCell="A58" zoomScale="70" zoomScaleNormal="70" workbookViewId="0">
      <selection activeCell="G81" sqref="G81"/>
    </sheetView>
  </sheetViews>
  <sheetFormatPr defaultColWidth="8.88671875" defaultRowHeight="15.75"/>
  <cols>
    <col min="1" max="1" width="7.44140625" style="954" customWidth="1"/>
    <col min="2" max="2" width="9.109375" style="954" customWidth="1"/>
    <col min="3" max="3" width="5.33203125" style="201" customWidth="1"/>
    <col min="4" max="4" width="3.33203125" style="29" customWidth="1"/>
    <col min="5" max="5" width="2" style="5" customWidth="1"/>
    <col min="6" max="6" width="2.33203125" style="5" customWidth="1"/>
    <col min="7" max="7" width="40.33203125" style="120" customWidth="1"/>
    <col min="8" max="8" width="14.21875" style="5" customWidth="1"/>
    <col min="9" max="9" width="14.77734375" style="5" customWidth="1"/>
    <col min="10" max="24" width="11.33203125" style="5" customWidth="1"/>
    <col min="25" max="16384" width="8.88671875" style="5"/>
  </cols>
  <sheetData>
    <row r="1" spans="1:166" ht="33.75" thickBot="1">
      <c r="A1" s="1011" t="s">
        <v>14</v>
      </c>
      <c r="B1" s="1012" t="s">
        <v>15</v>
      </c>
      <c r="C1" s="454"/>
      <c r="E1" s="932" t="s">
        <v>1417</v>
      </c>
    </row>
    <row r="3" spans="1:166">
      <c r="A3" s="954" t="s">
        <v>18</v>
      </c>
      <c r="I3" s="1103" t="s">
        <v>898</v>
      </c>
      <c r="J3" s="1129">
        <v>2014</v>
      </c>
      <c r="K3" s="5" t="s">
        <v>1533</v>
      </c>
    </row>
    <row r="4" spans="1:166">
      <c r="A4" s="1017">
        <v>0</v>
      </c>
      <c r="B4" s="398" t="s">
        <v>20</v>
      </c>
      <c r="C4" s="452"/>
      <c r="I4" s="1105" t="s">
        <v>1219</v>
      </c>
      <c r="J4" s="835">
        <v>1000000</v>
      </c>
    </row>
    <row r="5" spans="1:166">
      <c r="A5" s="1019"/>
      <c r="B5" s="1019"/>
      <c r="C5" s="452"/>
      <c r="I5" s="1107" t="s">
        <v>1419</v>
      </c>
      <c r="J5" s="1105" t="s">
        <v>1420</v>
      </c>
    </row>
    <row r="6" spans="1:166">
      <c r="A6" s="1020" t="s">
        <v>596</v>
      </c>
      <c r="B6" s="1021"/>
      <c r="C6" s="454"/>
      <c r="E6" s="29"/>
      <c r="F6" s="29"/>
      <c r="G6" s="29"/>
      <c r="H6" s="29"/>
      <c r="I6" s="29"/>
      <c r="J6" s="29"/>
      <c r="K6" s="29"/>
      <c r="L6" s="29"/>
      <c r="M6" s="29"/>
      <c r="N6" s="29"/>
      <c r="O6" s="29"/>
      <c r="P6" s="29"/>
      <c r="Q6" s="29"/>
      <c r="R6" s="29"/>
      <c r="S6" s="29"/>
      <c r="T6" s="29"/>
      <c r="U6" s="29"/>
      <c r="V6" s="29"/>
      <c r="W6" s="29"/>
      <c r="X6" s="29"/>
      <c r="Y6" s="29"/>
      <c r="Z6" s="29"/>
      <c r="AA6" s="29"/>
      <c r="AB6" s="29"/>
      <c r="AC6" s="29"/>
      <c r="AD6" s="29"/>
      <c r="AE6" s="29"/>
      <c r="AF6" s="29"/>
      <c r="AG6" s="29"/>
      <c r="AH6" s="29"/>
      <c r="AI6" s="29"/>
      <c r="AJ6" s="29"/>
      <c r="AK6" s="29"/>
      <c r="AL6" s="29"/>
      <c r="AM6" s="29"/>
      <c r="AN6" s="29"/>
      <c r="AO6" s="29"/>
      <c r="AP6" s="29"/>
      <c r="AQ6" s="29"/>
      <c r="AR6" s="29"/>
      <c r="AS6" s="29"/>
      <c r="AT6" s="29"/>
      <c r="AU6" s="29"/>
      <c r="AV6" s="29"/>
      <c r="AW6" s="29"/>
      <c r="AX6" s="29"/>
      <c r="AY6" s="29"/>
      <c r="AZ6" s="29"/>
      <c r="BA6" s="29"/>
      <c r="BB6" s="29"/>
      <c r="BC6" s="29"/>
      <c r="BD6" s="29"/>
      <c r="BE6" s="29"/>
      <c r="BF6" s="29"/>
      <c r="BG6" s="29"/>
      <c r="BH6" s="29"/>
      <c r="BI6" s="29"/>
      <c r="BJ6" s="29"/>
      <c r="BK6" s="29"/>
      <c r="BL6" s="29"/>
      <c r="BM6" s="29"/>
      <c r="BN6" s="29"/>
      <c r="BO6" s="29"/>
      <c r="BP6" s="29"/>
      <c r="BQ6" s="29"/>
      <c r="BR6" s="29"/>
      <c r="BS6" s="29"/>
      <c r="BT6" s="29"/>
      <c r="BU6" s="29"/>
      <c r="BV6" s="29"/>
      <c r="BW6" s="29"/>
      <c r="BX6" s="29"/>
      <c r="BY6" s="29"/>
      <c r="BZ6" s="29"/>
      <c r="CA6" s="29"/>
      <c r="CB6" s="29"/>
      <c r="CC6" s="29"/>
      <c r="CD6" s="29"/>
      <c r="CE6" s="29"/>
      <c r="CF6" s="29"/>
      <c r="CG6" s="29"/>
      <c r="CH6" s="29"/>
      <c r="CI6" s="29"/>
      <c r="CJ6" s="29"/>
      <c r="CK6" s="29"/>
      <c r="CL6" s="29"/>
      <c r="CM6" s="29"/>
      <c r="CN6" s="29"/>
      <c r="CO6" s="29"/>
      <c r="CP6" s="29"/>
      <c r="CQ6" s="29"/>
      <c r="CR6" s="29"/>
      <c r="CS6" s="29"/>
      <c r="CT6" s="29"/>
      <c r="CU6" s="29"/>
      <c r="CV6" s="29"/>
      <c r="CW6" s="29"/>
      <c r="CX6" s="29"/>
      <c r="CY6" s="29"/>
      <c r="CZ6" s="29"/>
      <c r="DA6" s="29"/>
      <c r="DB6" s="29"/>
      <c r="DC6" s="29"/>
      <c r="DD6" s="29"/>
      <c r="DE6" s="29"/>
      <c r="DF6" s="29"/>
      <c r="DG6" s="29"/>
      <c r="DH6" s="29"/>
      <c r="DI6" s="29"/>
      <c r="DJ6" s="29"/>
      <c r="DK6" s="29"/>
      <c r="DL6" s="29"/>
      <c r="DM6" s="29"/>
      <c r="DN6" s="29"/>
      <c r="DO6" s="29"/>
      <c r="DP6" s="29"/>
      <c r="DQ6" s="29"/>
      <c r="DR6" s="29"/>
      <c r="DS6" s="29"/>
      <c r="DT6" s="29"/>
      <c r="DU6" s="29"/>
      <c r="DV6" s="29"/>
      <c r="DW6" s="29"/>
      <c r="DX6" s="29"/>
      <c r="DY6" s="29"/>
      <c r="DZ6" s="29"/>
      <c r="EA6" s="29"/>
      <c r="EB6" s="29"/>
      <c r="EC6" s="29"/>
      <c r="ED6" s="29"/>
      <c r="EE6" s="29"/>
      <c r="EF6" s="29"/>
      <c r="EG6" s="29"/>
      <c r="EH6" s="29"/>
      <c r="EI6" s="29"/>
      <c r="EJ6" s="29"/>
      <c r="EK6" s="29"/>
      <c r="EL6" s="29"/>
      <c r="EM6" s="29"/>
      <c r="EN6" s="29"/>
      <c r="EO6" s="29"/>
      <c r="EP6" s="29"/>
      <c r="EQ6" s="29"/>
      <c r="ER6" s="29"/>
      <c r="ES6" s="29"/>
      <c r="ET6" s="29"/>
      <c r="EU6" s="29"/>
      <c r="EV6" s="29"/>
      <c r="EW6" s="29"/>
      <c r="EX6" s="29"/>
      <c r="EY6" s="29"/>
      <c r="EZ6" s="29"/>
      <c r="FA6" s="29"/>
      <c r="FB6" s="29"/>
      <c r="FC6" s="29"/>
      <c r="FD6" s="29"/>
      <c r="FE6" s="29"/>
      <c r="FF6" s="29"/>
      <c r="FG6" s="29"/>
      <c r="FH6" s="29"/>
      <c r="FI6" s="29"/>
      <c r="FJ6" s="29"/>
    </row>
    <row r="7" spans="1:166">
      <c r="A7" s="1022"/>
      <c r="B7" s="1023"/>
      <c r="C7" s="454"/>
      <c r="E7" s="29"/>
      <c r="F7" s="29"/>
      <c r="G7" s="29"/>
      <c r="H7" s="29"/>
      <c r="I7" s="29"/>
      <c r="J7" s="29"/>
      <c r="K7" s="29"/>
      <c r="L7" s="29"/>
      <c r="M7" s="29"/>
      <c r="N7" s="29"/>
      <c r="O7" s="29"/>
      <c r="P7" s="29"/>
      <c r="Q7" s="29"/>
      <c r="R7" s="29"/>
      <c r="S7" s="29"/>
      <c r="T7" s="29"/>
      <c r="U7" s="29"/>
      <c r="V7" s="29"/>
      <c r="W7" s="29"/>
      <c r="X7" s="29"/>
      <c r="Y7" s="29"/>
      <c r="Z7" s="29"/>
      <c r="AA7" s="29"/>
      <c r="AB7" s="29"/>
      <c r="AC7" s="29"/>
      <c r="AD7" s="29"/>
      <c r="AE7" s="29"/>
      <c r="AF7" s="29"/>
      <c r="AG7" s="29"/>
      <c r="AH7" s="29"/>
      <c r="AI7" s="29"/>
      <c r="AJ7" s="29"/>
      <c r="AK7" s="29"/>
      <c r="AL7" s="29"/>
      <c r="AM7" s="29"/>
      <c r="AN7" s="29"/>
      <c r="AO7" s="29"/>
      <c r="AP7" s="29"/>
      <c r="AQ7" s="29"/>
      <c r="AR7" s="29"/>
      <c r="AS7" s="29"/>
      <c r="AT7" s="29"/>
      <c r="AU7" s="29"/>
      <c r="AV7" s="29"/>
      <c r="AW7" s="29"/>
      <c r="AX7" s="29"/>
      <c r="AY7" s="29"/>
      <c r="AZ7" s="29"/>
      <c r="BA7" s="29"/>
      <c r="BB7" s="29"/>
      <c r="BC7" s="29"/>
      <c r="BD7" s="29"/>
      <c r="BE7" s="29"/>
      <c r="BF7" s="29"/>
      <c r="BG7" s="29"/>
      <c r="BH7" s="29"/>
      <c r="BI7" s="29"/>
      <c r="BJ7" s="29"/>
      <c r="BK7" s="29"/>
      <c r="BL7" s="29"/>
      <c r="BM7" s="29"/>
      <c r="BN7" s="29"/>
      <c r="BO7" s="29"/>
      <c r="BP7" s="29"/>
      <c r="BQ7" s="29"/>
      <c r="BR7" s="29"/>
      <c r="BS7" s="29"/>
      <c r="BT7" s="29"/>
      <c r="BU7" s="29"/>
      <c r="BV7" s="29"/>
      <c r="BW7" s="29"/>
      <c r="BX7" s="29"/>
      <c r="BY7" s="29"/>
      <c r="BZ7" s="29"/>
      <c r="CA7" s="29"/>
      <c r="CB7" s="29"/>
      <c r="CC7" s="29"/>
      <c r="CD7" s="29"/>
      <c r="CE7" s="29"/>
      <c r="CF7" s="29"/>
      <c r="CG7" s="29"/>
      <c r="CH7" s="29"/>
      <c r="CI7" s="29"/>
      <c r="CJ7" s="29"/>
      <c r="CK7" s="29"/>
      <c r="CL7" s="29"/>
      <c r="CM7" s="29"/>
      <c r="CN7" s="29"/>
      <c r="CO7" s="29"/>
      <c r="CP7" s="29"/>
      <c r="CQ7" s="29"/>
      <c r="CR7" s="29"/>
      <c r="CS7" s="29"/>
      <c r="CT7" s="29"/>
      <c r="CU7" s="29"/>
      <c r="CV7" s="29"/>
      <c r="CW7" s="29"/>
      <c r="CX7" s="29"/>
      <c r="CY7" s="29"/>
      <c r="CZ7" s="29"/>
      <c r="DA7" s="29"/>
      <c r="DB7" s="29"/>
      <c r="DC7" s="29"/>
      <c r="DD7" s="29"/>
      <c r="DE7" s="29"/>
      <c r="DF7" s="29"/>
      <c r="DG7" s="29"/>
      <c r="DH7" s="29"/>
      <c r="DI7" s="29"/>
      <c r="DJ7" s="29"/>
      <c r="DK7" s="29"/>
      <c r="DL7" s="29"/>
      <c r="DM7" s="29"/>
      <c r="DN7" s="29"/>
      <c r="DO7" s="29"/>
      <c r="DP7" s="29"/>
      <c r="DQ7" s="29"/>
      <c r="DR7" s="29"/>
      <c r="DS7" s="29"/>
      <c r="DT7" s="29"/>
      <c r="DU7" s="29"/>
      <c r="DV7" s="29"/>
      <c r="DW7" s="29"/>
      <c r="DX7" s="29"/>
      <c r="DY7" s="29"/>
      <c r="DZ7" s="29"/>
      <c r="EA7" s="29"/>
      <c r="EB7" s="29"/>
      <c r="EC7" s="29"/>
      <c r="ED7" s="29"/>
      <c r="EE7" s="29"/>
      <c r="EF7" s="29"/>
      <c r="EG7" s="29"/>
      <c r="EH7" s="29"/>
      <c r="EI7" s="29"/>
      <c r="EJ7" s="29"/>
      <c r="EK7" s="29"/>
      <c r="EL7" s="29"/>
      <c r="EM7" s="29"/>
      <c r="EN7" s="29"/>
      <c r="EO7" s="29"/>
      <c r="EP7" s="29"/>
      <c r="EQ7" s="29"/>
      <c r="ER7" s="29"/>
      <c r="ES7" s="29"/>
      <c r="ET7" s="29"/>
      <c r="EU7" s="29"/>
      <c r="EV7" s="29"/>
      <c r="EW7" s="29"/>
      <c r="EX7" s="29"/>
      <c r="EY7" s="29"/>
      <c r="EZ7" s="29"/>
      <c r="FA7" s="29"/>
      <c r="FB7" s="29"/>
      <c r="FC7" s="29"/>
      <c r="FD7" s="29"/>
      <c r="FE7" s="29"/>
      <c r="FF7" s="29"/>
      <c r="FG7" s="29"/>
      <c r="FH7" s="29"/>
      <c r="FI7" s="29"/>
      <c r="FJ7" s="29"/>
    </row>
    <row r="8" spans="1:166" s="1131" customFormat="1">
      <c r="A8" s="1024"/>
      <c r="B8" s="1023"/>
      <c r="C8" s="454"/>
      <c r="D8" s="29"/>
      <c r="E8" s="1130" t="s">
        <v>1421</v>
      </c>
      <c r="F8" s="1130"/>
      <c r="G8" s="1130"/>
      <c r="H8" s="1130"/>
      <c r="I8" s="1130"/>
      <c r="J8" s="1130"/>
      <c r="K8" s="1130"/>
      <c r="L8" s="1130"/>
      <c r="M8" s="1130"/>
      <c r="N8" s="1130"/>
      <c r="O8" s="1130"/>
      <c r="P8" s="1130"/>
      <c r="Q8" s="1130"/>
      <c r="R8" s="1130"/>
      <c r="S8" s="1130"/>
      <c r="T8" s="1130"/>
      <c r="U8" s="1130"/>
      <c r="V8" s="1130"/>
      <c r="W8" s="1130"/>
      <c r="X8" s="1130"/>
    </row>
    <row r="9" spans="1:166" s="1131" customFormat="1">
      <c r="A9" s="1028"/>
      <c r="B9" s="1027"/>
      <c r="C9" s="454"/>
      <c r="D9" s="29"/>
      <c r="E9" s="1130" t="s">
        <v>1448</v>
      </c>
      <c r="F9" s="1130"/>
      <c r="G9" s="1130"/>
      <c r="H9" s="1130"/>
      <c r="I9" s="1130"/>
      <c r="J9" s="1130"/>
      <c r="K9" s="1130"/>
      <c r="L9" s="1130"/>
      <c r="M9" s="1130"/>
      <c r="N9" s="1130"/>
      <c r="O9" s="1130"/>
      <c r="P9" s="1130"/>
      <c r="Q9" s="1130"/>
      <c r="R9" s="1130"/>
      <c r="S9" s="1130"/>
      <c r="T9" s="1130"/>
      <c r="U9" s="1130"/>
      <c r="V9" s="1130"/>
      <c r="W9" s="1130"/>
      <c r="X9" s="1130"/>
    </row>
    <row r="10" spans="1:166" s="423" customFormat="1">
      <c r="A10" s="1132"/>
      <c r="B10" s="1133"/>
      <c r="C10" s="454"/>
      <c r="D10" s="29"/>
      <c r="E10" s="1130" t="s">
        <v>23</v>
      </c>
      <c r="F10" s="1130"/>
      <c r="G10" s="1130"/>
      <c r="H10" s="680">
        <v>2014</v>
      </c>
      <c r="I10" s="680">
        <v>2015</v>
      </c>
      <c r="J10" s="680">
        <v>2016</v>
      </c>
      <c r="K10" s="680">
        <v>2017</v>
      </c>
      <c r="L10" s="680">
        <v>2018</v>
      </c>
      <c r="M10" s="680">
        <v>2019</v>
      </c>
      <c r="N10" s="680">
        <v>2020</v>
      </c>
      <c r="O10" s="680">
        <v>2021</v>
      </c>
      <c r="P10" s="680">
        <v>2022</v>
      </c>
      <c r="Q10" s="680">
        <v>2023</v>
      </c>
      <c r="R10" s="680">
        <v>2024</v>
      </c>
      <c r="S10" s="680">
        <v>2025</v>
      </c>
      <c r="T10" s="680">
        <v>2026</v>
      </c>
      <c r="U10" s="680">
        <v>2027</v>
      </c>
      <c r="V10" s="680">
        <v>2028</v>
      </c>
      <c r="W10" s="680">
        <v>2029</v>
      </c>
      <c r="X10" s="680">
        <v>2030</v>
      </c>
    </row>
    <row r="11" spans="1:166">
      <c r="A11" s="1134"/>
      <c r="B11" s="1135"/>
      <c r="C11" s="488"/>
      <c r="E11" s="277" t="s">
        <v>1476</v>
      </c>
      <c r="F11" s="120"/>
      <c r="H11" s="454"/>
      <c r="I11" s="454"/>
      <c r="J11" s="454"/>
      <c r="K11" s="454"/>
      <c r="L11" s="454"/>
      <c r="M11" s="454"/>
      <c r="N11" s="454"/>
      <c r="O11" s="454"/>
      <c r="P11" s="454"/>
      <c r="Q11" s="454"/>
      <c r="R11" s="454"/>
      <c r="S11" s="454"/>
      <c r="T11" s="454"/>
      <c r="U11" s="454"/>
      <c r="V11" s="454"/>
      <c r="W11" s="454"/>
      <c r="X11" s="454"/>
    </row>
    <row r="12" spans="1:166">
      <c r="E12" s="120"/>
      <c r="F12" s="277" t="s">
        <v>1477</v>
      </c>
      <c r="G12" s="277"/>
      <c r="H12" s="477"/>
      <c r="I12" s="477"/>
      <c r="J12" s="477"/>
      <c r="K12" s="477"/>
      <c r="L12" s="477"/>
      <c r="M12" s="477"/>
      <c r="N12" s="477"/>
      <c r="O12" s="477"/>
      <c r="P12" s="477"/>
      <c r="Q12" s="477"/>
      <c r="R12" s="477"/>
      <c r="S12" s="477"/>
      <c r="T12" s="477"/>
      <c r="U12" s="477"/>
      <c r="V12" s="477"/>
      <c r="W12" s="477"/>
      <c r="X12" s="477"/>
    </row>
    <row r="13" spans="1:166">
      <c r="E13" s="120"/>
      <c r="F13" s="120"/>
      <c r="G13" s="120" t="s">
        <v>1534</v>
      </c>
      <c r="H13" s="1116">
        <v>482.30918099999997</v>
      </c>
      <c r="I13" s="1116">
        <v>491.30318002691968</v>
      </c>
      <c r="J13" s="1116">
        <v>509.68793453709679</v>
      </c>
      <c r="K13" s="1116">
        <v>547.10902554864867</v>
      </c>
      <c r="L13" s="1116">
        <v>567.00822575204415</v>
      </c>
      <c r="M13" s="1116">
        <v>593.45006789810418</v>
      </c>
      <c r="N13" s="1116">
        <v>656.91272429995536</v>
      </c>
      <c r="O13" s="1116">
        <v>730.66767407544489</v>
      </c>
      <c r="P13" s="1116">
        <v>793.8202803661776</v>
      </c>
      <c r="Q13" s="1116">
        <v>866.95166999687922</v>
      </c>
      <c r="R13" s="1116">
        <v>933.3913738184483</v>
      </c>
      <c r="S13" s="1116">
        <v>996.9588597475298</v>
      </c>
      <c r="T13" s="1116">
        <v>1054.8897379470643</v>
      </c>
      <c r="U13" s="1116">
        <v>1101.3593915183865</v>
      </c>
      <c r="V13" s="1116">
        <v>1139.0231812583836</v>
      </c>
      <c r="W13" s="1116">
        <v>1152.4183702131431</v>
      </c>
      <c r="X13" s="1116">
        <v>1167.0295362429924</v>
      </c>
    </row>
    <row r="14" spans="1:166">
      <c r="E14" s="277"/>
      <c r="F14" s="120"/>
      <c r="G14" s="120" t="s">
        <v>32</v>
      </c>
      <c r="H14" s="1116">
        <v>36.463714810000013</v>
      </c>
      <c r="I14" s="1116">
        <v>69.269619860991256</v>
      </c>
      <c r="J14" s="1116">
        <v>64.58710591979299</v>
      </c>
      <c r="K14" s="1116">
        <v>57.735006808225194</v>
      </c>
      <c r="L14" s="1116">
        <v>54.915360292394809</v>
      </c>
      <c r="M14" s="1116">
        <v>56.467329908845073</v>
      </c>
      <c r="N14" s="1116">
        <v>57.858047408728545</v>
      </c>
      <c r="O14" s="1116">
        <v>58.91730730513455</v>
      </c>
      <c r="P14" s="1116">
        <v>60.234397662097166</v>
      </c>
      <c r="Q14" s="1116">
        <v>61.709807541812424</v>
      </c>
      <c r="R14" s="1116">
        <v>63.228322036678904</v>
      </c>
      <c r="S14" s="1116">
        <v>64.791388088608088</v>
      </c>
      <c r="T14" s="1116">
        <v>64.297887764040865</v>
      </c>
      <c r="U14" s="1116">
        <v>65.22050877580233</v>
      </c>
      <c r="V14" s="1116">
        <v>66.882067212633132</v>
      </c>
      <c r="W14" s="1116">
        <v>68.594720689839392</v>
      </c>
      <c r="X14" s="1116">
        <v>70.360228853639143</v>
      </c>
    </row>
    <row r="15" spans="1:166">
      <c r="E15" s="120"/>
      <c r="F15" s="120"/>
      <c r="G15" s="120" t="s">
        <v>1535</v>
      </c>
      <c r="H15" s="1116">
        <v>24.054957986375602</v>
      </c>
      <c r="I15" s="1116">
        <v>26.800113002058779</v>
      </c>
      <c r="J15" s="1116">
        <v>35.630044350754751</v>
      </c>
      <c r="K15" s="1116">
        <v>39.88173300423896</v>
      </c>
      <c r="L15" s="1116">
        <v>50.132783614179189</v>
      </c>
      <c r="M15" s="1116">
        <v>58.906494234051301</v>
      </c>
      <c r="N15" s="1116">
        <v>68.809174097457159</v>
      </c>
      <c r="O15" s="1116">
        <v>75.92966673803393</v>
      </c>
      <c r="P15" s="1116">
        <v>80.745936548726092</v>
      </c>
      <c r="Q15" s="1116">
        <v>85.749910270343761</v>
      </c>
      <c r="R15" s="1116">
        <v>89.433881817635196</v>
      </c>
      <c r="S15" s="1116">
        <v>93.154747852680515</v>
      </c>
      <c r="T15" s="1116">
        <v>100.9416907029638</v>
      </c>
      <c r="U15" s="1116">
        <v>103.61928849645994</v>
      </c>
      <c r="V15" s="1116">
        <v>108.34067328316857</v>
      </c>
      <c r="W15" s="1116">
        <v>113.65495574129007</v>
      </c>
      <c r="X15" s="1116">
        <v>119.26429942894846</v>
      </c>
    </row>
    <row r="16" spans="1:166">
      <c r="E16" s="120"/>
      <c r="F16" s="120"/>
      <c r="G16" s="120" t="s">
        <v>94</v>
      </c>
      <c r="H16" s="1116">
        <v>299.32774009999997</v>
      </c>
      <c r="I16" s="1116">
        <v>297.60948356869352</v>
      </c>
      <c r="J16" s="1116">
        <v>296.72652718435734</v>
      </c>
      <c r="K16" s="1116">
        <v>298.18396386119326</v>
      </c>
      <c r="L16" s="1116">
        <v>301.96515760377872</v>
      </c>
      <c r="M16" s="1116">
        <v>295.38436875775858</v>
      </c>
      <c r="N16" s="1116">
        <v>289.96278727954217</v>
      </c>
      <c r="O16" s="1116">
        <v>281.82406214012343</v>
      </c>
      <c r="P16" s="1116">
        <v>286.77235869318906</v>
      </c>
      <c r="Q16" s="1116">
        <v>293.52335239865454</v>
      </c>
      <c r="R16" s="1116">
        <v>296.04180076318642</v>
      </c>
      <c r="S16" s="1116">
        <v>287.26955117699129</v>
      </c>
      <c r="T16" s="1116">
        <v>295.51435310917054</v>
      </c>
      <c r="U16" s="1116">
        <v>304.89438207230978</v>
      </c>
      <c r="V16" s="1116">
        <v>311.19433068259997</v>
      </c>
      <c r="W16" s="1116">
        <v>260.75915215376193</v>
      </c>
      <c r="X16" s="1116">
        <v>332.41048367132845</v>
      </c>
    </row>
    <row r="17" spans="1:24">
      <c r="E17" s="120"/>
      <c r="F17" s="120"/>
      <c r="G17" s="120" t="s">
        <v>688</v>
      </c>
      <c r="H17" s="1116">
        <v>26.3901009</v>
      </c>
      <c r="I17" s="1116">
        <v>1.2638199999999999</v>
      </c>
      <c r="J17" s="1116">
        <v>1.2638199999999999</v>
      </c>
      <c r="K17" s="1116">
        <v>1.2638199999999999</v>
      </c>
      <c r="L17" s="1116">
        <v>1.2638199999999999</v>
      </c>
      <c r="M17" s="1116">
        <v>1.2638199999999999</v>
      </c>
      <c r="N17" s="1116">
        <v>1.2638199999999999</v>
      </c>
      <c r="O17" s="1116">
        <v>1.2638199999999999</v>
      </c>
      <c r="P17" s="1116">
        <v>1.2638199999999999</v>
      </c>
      <c r="Q17" s="1116">
        <v>1.2638199999999999</v>
      </c>
      <c r="R17" s="1116">
        <v>1.2638199999999999</v>
      </c>
      <c r="S17" s="1116">
        <v>0</v>
      </c>
      <c r="T17" s="1116">
        <v>0</v>
      </c>
      <c r="U17" s="1116">
        <v>0</v>
      </c>
      <c r="V17" s="1116">
        <v>0</v>
      </c>
      <c r="W17" s="1116">
        <v>0</v>
      </c>
      <c r="X17" s="1116">
        <v>0</v>
      </c>
    </row>
    <row r="18" spans="1:24">
      <c r="E18" s="120"/>
      <c r="F18" s="120"/>
      <c r="G18" s="120" t="s">
        <v>686</v>
      </c>
      <c r="H18" s="1116">
        <v>40.393976259999995</v>
      </c>
      <c r="I18" s="1116">
        <v>23.162001259999997</v>
      </c>
      <c r="J18" s="1116">
        <v>23.322213759999997</v>
      </c>
      <c r="K18" s="1116">
        <v>23.272676259999997</v>
      </c>
      <c r="L18" s="1116">
        <v>18.825801259999999</v>
      </c>
      <c r="M18" s="1116">
        <v>14.35865126</v>
      </c>
      <c r="N18" s="1116">
        <v>14.34042</v>
      </c>
      <c r="O18" s="1116">
        <v>8.3785950000000007</v>
      </c>
      <c r="P18" s="1116">
        <v>8.5199250000000006</v>
      </c>
      <c r="Q18" s="1116">
        <v>2.4871750000000001</v>
      </c>
      <c r="R18" s="1116">
        <v>2.4889250000000001</v>
      </c>
      <c r="S18" s="1116">
        <v>2.4876749999999999</v>
      </c>
      <c r="T18" s="1116">
        <v>2.4884249999999999</v>
      </c>
      <c r="U18" s="1116">
        <v>2.4859249999999999</v>
      </c>
      <c r="V18" s="1116">
        <v>2.4851749999999999</v>
      </c>
      <c r="W18" s="1116">
        <v>2.6359249999999999</v>
      </c>
      <c r="X18" s="1116">
        <v>2.6304249999999998</v>
      </c>
    </row>
    <row r="19" spans="1:24">
      <c r="E19" s="120"/>
      <c r="F19" s="120"/>
      <c r="G19" s="120" t="s">
        <v>692</v>
      </c>
      <c r="H19" s="1116">
        <v>3.4364181100000009</v>
      </c>
      <c r="I19" s="1116">
        <v>3.9581866494246576</v>
      </c>
      <c r="J19" s="1116">
        <v>3.8908092469589048</v>
      </c>
      <c r="K19" s="1116">
        <v>6.6934140646575342</v>
      </c>
      <c r="L19" s="1116">
        <v>7.8327361945753422</v>
      </c>
      <c r="M19" s="1116">
        <v>8.549799944575339</v>
      </c>
      <c r="N19" s="1116">
        <v>8.8673575158219187</v>
      </c>
      <c r="O19" s="1116">
        <v>9.4028702005136982</v>
      </c>
      <c r="P19" s="1116">
        <v>8.5884055272123287</v>
      </c>
      <c r="Q19" s="1116">
        <v>8.595678357534247</v>
      </c>
      <c r="R19" s="1116">
        <v>8.2122816539178061</v>
      </c>
      <c r="S19" s="1116">
        <v>8.1211429409862994</v>
      </c>
      <c r="T19" s="1116">
        <v>7.6862990150410964</v>
      </c>
      <c r="U19" s="1116">
        <v>7.894634229780821</v>
      </c>
      <c r="V19" s="1116">
        <v>7.3727384815068486</v>
      </c>
      <c r="W19" s="1116">
        <v>7.620892856506849</v>
      </c>
      <c r="X19" s="1116">
        <v>7.1489102535616436</v>
      </c>
    </row>
    <row r="20" spans="1:24">
      <c r="E20" s="120"/>
      <c r="F20" s="120"/>
      <c r="G20" s="120" t="s">
        <v>1480</v>
      </c>
      <c r="H20" s="1116">
        <v>0</v>
      </c>
      <c r="I20" s="1116">
        <v>0</v>
      </c>
      <c r="J20" s="1116">
        <v>0</v>
      </c>
      <c r="K20" s="1116">
        <v>0</v>
      </c>
      <c r="L20" s="1116">
        <v>0</v>
      </c>
      <c r="M20" s="1116">
        <v>0</v>
      </c>
      <c r="N20" s="1116">
        <v>0</v>
      </c>
      <c r="O20" s="1116">
        <v>0</v>
      </c>
      <c r="P20" s="1116">
        <v>0</v>
      </c>
      <c r="Q20" s="1116">
        <v>0</v>
      </c>
      <c r="R20" s="1116">
        <v>0</v>
      </c>
      <c r="S20" s="1116">
        <v>0</v>
      </c>
      <c r="T20" s="1116">
        <v>0</v>
      </c>
      <c r="U20" s="1116">
        <v>0</v>
      </c>
      <c r="V20" s="1116">
        <v>0</v>
      </c>
      <c r="W20" s="1116">
        <v>0</v>
      </c>
      <c r="X20" s="1116">
        <v>0</v>
      </c>
    </row>
    <row r="21" spans="1:24">
      <c r="E21" s="120"/>
      <c r="F21" s="120"/>
      <c r="G21" s="120" t="s">
        <v>670</v>
      </c>
      <c r="H21" s="1116">
        <v>52.432072060000003</v>
      </c>
      <c r="I21" s="1116">
        <v>62.160117654461438</v>
      </c>
      <c r="J21" s="1116">
        <v>61.654767594064495</v>
      </c>
      <c r="K21" s="1116">
        <v>59.83435959667608</v>
      </c>
      <c r="L21" s="1116">
        <v>59.293306308930916</v>
      </c>
      <c r="M21" s="1116">
        <v>58.549791054911751</v>
      </c>
      <c r="N21" s="1116">
        <v>48.657631562348264</v>
      </c>
      <c r="O21" s="1116">
        <v>48.199555430457181</v>
      </c>
      <c r="P21" s="1116">
        <v>48.414991677122607</v>
      </c>
      <c r="Q21" s="1116">
        <v>45.816664172261731</v>
      </c>
      <c r="R21" s="1116">
        <v>45.946291942715114</v>
      </c>
      <c r="S21" s="1116">
        <v>51.494692033627807</v>
      </c>
      <c r="T21" s="1116">
        <v>54.532714793614197</v>
      </c>
      <c r="U21" s="1116">
        <v>51.805374273919028</v>
      </c>
      <c r="V21" s="1116">
        <v>52.097744537205799</v>
      </c>
      <c r="W21" s="1116">
        <v>47.201285059797364</v>
      </c>
      <c r="X21" s="1116">
        <v>35.772339269069604</v>
      </c>
    </row>
    <row r="22" spans="1:24">
      <c r="E22" s="120"/>
      <c r="F22" s="120"/>
      <c r="G22" s="120" t="s">
        <v>505</v>
      </c>
      <c r="H22" s="1116">
        <v>0</v>
      </c>
      <c r="I22" s="1116">
        <v>0</v>
      </c>
      <c r="J22" s="1116">
        <v>0</v>
      </c>
      <c r="K22" s="1116">
        <v>0</v>
      </c>
      <c r="L22" s="1116">
        <v>0</v>
      </c>
      <c r="M22" s="1116">
        <v>0</v>
      </c>
      <c r="N22" s="1116">
        <v>0</v>
      </c>
      <c r="O22" s="1116">
        <v>0</v>
      </c>
      <c r="P22" s="1116">
        <v>0</v>
      </c>
      <c r="Q22" s="1116">
        <v>0</v>
      </c>
      <c r="R22" s="1116">
        <v>0</v>
      </c>
      <c r="S22" s="1116">
        <v>0</v>
      </c>
      <c r="T22" s="1116">
        <v>0</v>
      </c>
      <c r="U22" s="1116">
        <v>0</v>
      </c>
      <c r="V22" s="1116">
        <v>0</v>
      </c>
      <c r="W22" s="1116">
        <v>0</v>
      </c>
      <c r="X22" s="1116">
        <v>0</v>
      </c>
    </row>
    <row r="23" spans="1:24">
      <c r="E23" s="120"/>
      <c r="F23" s="120"/>
      <c r="G23" s="120" t="s">
        <v>470</v>
      </c>
      <c r="H23" s="1116">
        <v>323.73505638</v>
      </c>
      <c r="I23" s="1116">
        <v>368.64037827477046</v>
      </c>
      <c r="J23" s="1116">
        <v>379.37394801480826</v>
      </c>
      <c r="K23" s="1116">
        <v>392.75319999999999</v>
      </c>
      <c r="L23" s="1116">
        <v>408.89089999999999</v>
      </c>
      <c r="M23" s="1116">
        <v>425.91969999999998</v>
      </c>
      <c r="N23" s="1116">
        <v>443.48129999999998</v>
      </c>
      <c r="O23" s="1116">
        <v>458.38</v>
      </c>
      <c r="P23" s="1116">
        <v>473.79469999999998</v>
      </c>
      <c r="Q23" s="1116">
        <v>489.74349999999998</v>
      </c>
      <c r="R23" s="1116">
        <v>506.34789999999998</v>
      </c>
      <c r="S23" s="1116">
        <v>523.63170000000002</v>
      </c>
      <c r="T23" s="1116">
        <v>541.6182</v>
      </c>
      <c r="U23" s="1116">
        <v>560.33339999999998</v>
      </c>
      <c r="V23" s="1116">
        <v>579.80399999999997</v>
      </c>
      <c r="W23" s="1116">
        <v>600.05740000000003</v>
      </c>
      <c r="X23" s="1116">
        <v>621.12260000000003</v>
      </c>
    </row>
    <row r="24" spans="1:24">
      <c r="E24" s="120"/>
      <c r="F24" s="120"/>
      <c r="G24" s="120" t="s">
        <v>1481</v>
      </c>
      <c r="H24" s="1116">
        <v>26.409500000000001</v>
      </c>
      <c r="I24" s="1116">
        <v>26.5657</v>
      </c>
      <c r="J24" s="1116">
        <v>27.644213000000001</v>
      </c>
      <c r="K24" s="1116">
        <v>26.923400000000001</v>
      </c>
      <c r="L24" s="1116">
        <v>27.6052</v>
      </c>
      <c r="M24" s="1116">
        <v>28.5718</v>
      </c>
      <c r="N24" s="1116">
        <v>29.814800000000002</v>
      </c>
      <c r="O24" s="1116">
        <v>31.241299999999999</v>
      </c>
      <c r="P24" s="1116">
        <v>31.923500000000001</v>
      </c>
      <c r="Q24" s="1116">
        <v>32.577199999999998</v>
      </c>
      <c r="R24" s="1116">
        <v>33.234000000000002</v>
      </c>
      <c r="S24" s="1116">
        <v>33.976799999999997</v>
      </c>
      <c r="T24" s="1116">
        <v>34.783200000000001</v>
      </c>
      <c r="U24" s="1116">
        <v>35.5032</v>
      </c>
      <c r="V24" s="1116">
        <v>36.242199999999997</v>
      </c>
      <c r="W24" s="1116">
        <v>37.001800000000003</v>
      </c>
      <c r="X24" s="1116">
        <v>37.787199999999999</v>
      </c>
    </row>
    <row r="25" spans="1:24">
      <c r="E25" s="1136"/>
      <c r="F25" s="120"/>
      <c r="G25" s="120" t="s">
        <v>1482</v>
      </c>
      <c r="H25" s="1116">
        <v>246.90770132999998</v>
      </c>
      <c r="I25" s="1116">
        <v>27.462998369999998</v>
      </c>
      <c r="J25" s="1116">
        <v>27.194834579999998</v>
      </c>
      <c r="K25" s="1116">
        <v>25.487612500000001</v>
      </c>
      <c r="L25" s="1116">
        <v>26.1248028125</v>
      </c>
      <c r="M25" s="1116">
        <v>26.777922882812501</v>
      </c>
      <c r="N25" s="1116">
        <v>27.447370954882807</v>
      </c>
      <c r="O25" s="1116">
        <v>28.133555228754872</v>
      </c>
      <c r="P25" s="1116">
        <v>28.836894109473743</v>
      </c>
      <c r="Q25" s="1116">
        <v>29.557816462210582</v>
      </c>
      <c r="R25" s="1116">
        <v>30.296761873765849</v>
      </c>
      <c r="S25" s="1116">
        <v>31.054180920609987</v>
      </c>
      <c r="T25" s="1116">
        <v>31.830535443625234</v>
      </c>
      <c r="U25" s="1116">
        <v>32.626298829715864</v>
      </c>
      <c r="V25" s="1116">
        <v>33.441956300458756</v>
      </c>
      <c r="W25" s="1116">
        <v>34.278005207970224</v>
      </c>
      <c r="X25" s="1116">
        <v>35.134955338169476</v>
      </c>
    </row>
    <row r="26" spans="1:24">
      <c r="E26" s="120"/>
      <c r="F26" s="120"/>
      <c r="G26" s="277" t="s">
        <v>1483</v>
      </c>
      <c r="H26" s="284">
        <v>1561.8604189363757</v>
      </c>
      <c r="I26" s="284">
        <v>1398.1955986673199</v>
      </c>
      <c r="J26" s="284">
        <v>1430.9762181878334</v>
      </c>
      <c r="K26" s="284">
        <v>1479.1382116436396</v>
      </c>
      <c r="L26" s="284">
        <v>1523.858093838403</v>
      </c>
      <c r="M26" s="284">
        <v>1568.1997459410584</v>
      </c>
      <c r="N26" s="284">
        <v>1647.4154331187362</v>
      </c>
      <c r="O26" s="284">
        <v>1732.338406118462</v>
      </c>
      <c r="P26" s="284">
        <v>1822.9152095839984</v>
      </c>
      <c r="Q26" s="284">
        <v>1917.9765941996966</v>
      </c>
      <c r="R26" s="284">
        <v>2009.8853589063478</v>
      </c>
      <c r="S26" s="284">
        <v>2092.9407377610341</v>
      </c>
      <c r="T26" s="284">
        <v>2188.5830437755199</v>
      </c>
      <c r="U26" s="284">
        <v>2265.7424031963742</v>
      </c>
      <c r="V26" s="284">
        <v>2336.8840667559566</v>
      </c>
      <c r="W26" s="284">
        <v>2324.2225069223091</v>
      </c>
      <c r="X26" s="284">
        <v>2428.6609780577096</v>
      </c>
    </row>
    <row r="27" spans="1:24">
      <c r="E27" s="120"/>
      <c r="F27" s="120"/>
      <c r="H27" s="1116"/>
      <c r="I27" s="1116"/>
      <c r="J27" s="1116"/>
      <c r="K27" s="1116"/>
      <c r="L27" s="1116"/>
      <c r="M27" s="1116"/>
      <c r="N27" s="1116"/>
      <c r="O27" s="1116"/>
      <c r="P27" s="1116"/>
      <c r="Q27" s="1116"/>
      <c r="R27" s="1116"/>
      <c r="S27" s="1116"/>
      <c r="T27" s="1116"/>
      <c r="U27" s="1116"/>
      <c r="V27" s="1116"/>
      <c r="W27" s="1116"/>
      <c r="X27" s="1116"/>
    </row>
    <row r="28" spans="1:24" s="29" customFormat="1">
      <c r="A28" s="398"/>
      <c r="B28" s="398"/>
      <c r="C28" s="201"/>
      <c r="F28" s="277" t="s">
        <v>1484</v>
      </c>
      <c r="G28" s="277"/>
      <c r="H28" s="1119">
        <v>220</v>
      </c>
      <c r="I28" s="1119">
        <v>250.00000000000009</v>
      </c>
      <c r="J28" s="1119">
        <v>250</v>
      </c>
      <c r="K28" s="1119">
        <v>256.75000000000006</v>
      </c>
      <c r="L28" s="1119">
        <v>263.68200000000002</v>
      </c>
      <c r="M28" s="1119">
        <v>270.80100000000004</v>
      </c>
      <c r="N28" s="1119">
        <v>278.113</v>
      </c>
      <c r="O28" s="1119">
        <v>285.62199999999996</v>
      </c>
      <c r="P28" s="1119">
        <v>293.3337939999999</v>
      </c>
      <c r="Q28" s="1119">
        <v>301.25380643799991</v>
      </c>
      <c r="R28" s="1119">
        <v>309.38765921182545</v>
      </c>
      <c r="S28" s="1119">
        <v>317.74112601054503</v>
      </c>
      <c r="T28" s="1119">
        <v>375.54651858882175</v>
      </c>
      <c r="U28" s="1119">
        <v>402.61723443516303</v>
      </c>
      <c r="V28" s="1119">
        <v>424.67590645003042</v>
      </c>
      <c r="W28" s="1119">
        <v>391.50628536690988</v>
      </c>
      <c r="X28" s="1119">
        <v>384.24244144715448</v>
      </c>
    </row>
    <row r="29" spans="1:24">
      <c r="F29" s="120"/>
      <c r="H29" s="1116"/>
      <c r="I29" s="1116"/>
      <c r="J29" s="1116"/>
      <c r="K29" s="1116"/>
      <c r="L29" s="1116"/>
      <c r="M29" s="1116"/>
      <c r="N29" s="1116"/>
      <c r="O29" s="1116"/>
      <c r="P29" s="1116"/>
      <c r="Q29" s="1116"/>
      <c r="R29" s="1116"/>
      <c r="S29" s="1116"/>
      <c r="T29" s="1116"/>
      <c r="U29" s="1116"/>
      <c r="V29" s="1116"/>
      <c r="W29" s="1116"/>
      <c r="X29" s="1116"/>
    </row>
    <row r="30" spans="1:24">
      <c r="F30" s="277" t="s">
        <v>1485</v>
      </c>
      <c r="G30" s="277"/>
      <c r="H30" s="284"/>
      <c r="I30" s="284"/>
      <c r="J30" s="284"/>
      <c r="K30" s="284"/>
      <c r="L30" s="284"/>
      <c r="M30" s="284"/>
      <c r="N30" s="284"/>
      <c r="O30" s="284"/>
      <c r="P30" s="284"/>
      <c r="Q30" s="284"/>
      <c r="R30" s="284"/>
      <c r="S30" s="284"/>
      <c r="T30" s="284"/>
      <c r="U30" s="284"/>
      <c r="V30" s="284"/>
      <c r="W30" s="284"/>
      <c r="X30" s="284"/>
    </row>
    <row r="31" spans="1:24">
      <c r="F31" s="120"/>
      <c r="G31" s="120" t="s">
        <v>673</v>
      </c>
      <c r="H31" s="1116">
        <v>0</v>
      </c>
      <c r="I31" s="1116">
        <v>0</v>
      </c>
      <c r="J31" s="1116">
        <v>0</v>
      </c>
      <c r="K31" s="1116">
        <v>0</v>
      </c>
      <c r="L31" s="1116">
        <v>0</v>
      </c>
      <c r="M31" s="1116">
        <v>0</v>
      </c>
      <c r="N31" s="1116">
        <v>0</v>
      </c>
      <c r="O31" s="1116">
        <v>0</v>
      </c>
      <c r="P31" s="1116">
        <v>0</v>
      </c>
      <c r="Q31" s="1116">
        <v>0</v>
      </c>
      <c r="R31" s="1116">
        <v>0</v>
      </c>
      <c r="S31" s="1116">
        <v>0</v>
      </c>
      <c r="T31" s="1116">
        <v>0</v>
      </c>
      <c r="U31" s="1116">
        <v>0</v>
      </c>
      <c r="V31" s="1116">
        <v>0</v>
      </c>
      <c r="W31" s="1116">
        <v>0</v>
      </c>
      <c r="X31" s="1116">
        <v>0</v>
      </c>
    </row>
    <row r="32" spans="1:24">
      <c r="F32" s="120"/>
      <c r="G32" s="120" t="s">
        <v>672</v>
      </c>
      <c r="H32" s="1116">
        <v>102.36</v>
      </c>
      <c r="I32" s="1116">
        <v>195.00000000000009</v>
      </c>
      <c r="J32" s="1116">
        <v>160</v>
      </c>
      <c r="K32" s="1116">
        <v>124.05000000000008</v>
      </c>
      <c r="L32" s="1116">
        <v>128.20920000000004</v>
      </c>
      <c r="M32" s="1116">
        <v>132.48060000000001</v>
      </c>
      <c r="N32" s="1116">
        <v>136.86779999999999</v>
      </c>
      <c r="O32" s="1116">
        <v>141.37319999999991</v>
      </c>
      <c r="P32" s="1116">
        <v>146.0002763999999</v>
      </c>
      <c r="Q32" s="1116">
        <v>150.75228386279991</v>
      </c>
      <c r="R32" s="1116">
        <v>155.63259552709548</v>
      </c>
      <c r="S32" s="1116">
        <v>160.64467560632701</v>
      </c>
      <c r="T32" s="1116">
        <v>195.3279111532928</v>
      </c>
      <c r="U32" s="1116">
        <v>211.57034066109807</v>
      </c>
      <c r="V32" s="1116">
        <v>224.80554387001843</v>
      </c>
      <c r="W32" s="1116">
        <v>204.90377122014584</v>
      </c>
      <c r="X32" s="1116">
        <v>200.54546486829247</v>
      </c>
    </row>
    <row r="33" spans="3:24">
      <c r="G33" s="120" t="s">
        <v>1486</v>
      </c>
      <c r="H33" s="1116">
        <v>22.64</v>
      </c>
      <c r="I33" s="1116">
        <v>30</v>
      </c>
      <c r="J33" s="1116">
        <v>30</v>
      </c>
      <c r="K33" s="1116">
        <v>30</v>
      </c>
      <c r="L33" s="1116">
        <v>30</v>
      </c>
      <c r="M33" s="1116">
        <v>30</v>
      </c>
      <c r="N33" s="1116">
        <v>30</v>
      </c>
      <c r="O33" s="1116">
        <v>30</v>
      </c>
      <c r="P33" s="1116">
        <v>30</v>
      </c>
      <c r="Q33" s="1116">
        <v>30</v>
      </c>
      <c r="R33" s="1116">
        <v>30</v>
      </c>
      <c r="S33" s="1116">
        <v>30</v>
      </c>
      <c r="T33" s="1116">
        <v>30</v>
      </c>
      <c r="U33" s="1116">
        <v>30</v>
      </c>
      <c r="V33" s="1116">
        <v>30</v>
      </c>
      <c r="W33" s="1116">
        <v>30</v>
      </c>
      <c r="X33" s="1116">
        <v>30</v>
      </c>
    </row>
    <row r="34" spans="3:24">
      <c r="G34" s="120" t="s">
        <v>1487</v>
      </c>
      <c r="H34" s="1116">
        <v>0</v>
      </c>
      <c r="I34" s="1116">
        <v>0</v>
      </c>
      <c r="J34" s="1116">
        <v>0</v>
      </c>
      <c r="K34" s="1116">
        <v>0</v>
      </c>
      <c r="L34" s="1116">
        <v>0</v>
      </c>
      <c r="M34" s="1116">
        <v>0</v>
      </c>
      <c r="N34" s="1116">
        <v>0</v>
      </c>
      <c r="O34" s="1116">
        <v>0</v>
      </c>
      <c r="P34" s="1116">
        <v>0</v>
      </c>
      <c r="Q34" s="1116">
        <v>0</v>
      </c>
      <c r="R34" s="1116">
        <v>0</v>
      </c>
      <c r="S34" s="1116">
        <v>0</v>
      </c>
      <c r="T34" s="1116">
        <v>0</v>
      </c>
      <c r="U34" s="1116">
        <v>0</v>
      </c>
      <c r="V34" s="1116">
        <v>0</v>
      </c>
      <c r="W34" s="1116">
        <v>0</v>
      </c>
      <c r="X34" s="1116">
        <v>0</v>
      </c>
    </row>
    <row r="35" spans="3:24">
      <c r="G35" s="120" t="s">
        <v>1488</v>
      </c>
      <c r="H35" s="1116">
        <v>0</v>
      </c>
      <c r="I35" s="1116">
        <v>24.799999999999997</v>
      </c>
      <c r="J35" s="1116">
        <v>0</v>
      </c>
      <c r="K35" s="1116">
        <v>0</v>
      </c>
      <c r="L35" s="1116">
        <v>0</v>
      </c>
      <c r="M35" s="1116">
        <v>1.3715999999999866</v>
      </c>
      <c r="N35" s="1116">
        <v>0</v>
      </c>
      <c r="O35" s="1116">
        <v>0.18683428185551065</v>
      </c>
      <c r="P35" s="1116">
        <v>0</v>
      </c>
      <c r="Q35" s="1116">
        <v>3.470414563476794</v>
      </c>
      <c r="R35" s="1116">
        <v>0</v>
      </c>
      <c r="S35" s="1116">
        <v>0</v>
      </c>
      <c r="T35" s="1116">
        <v>2.3622382736116947</v>
      </c>
      <c r="U35" s="1116">
        <v>0</v>
      </c>
      <c r="V35" s="1116">
        <v>1.7830888427712921</v>
      </c>
      <c r="W35" s="1116">
        <v>0</v>
      </c>
      <c r="X35" s="1116">
        <v>0</v>
      </c>
    </row>
    <row r="36" spans="3:24" ht="15">
      <c r="D36" s="1079"/>
      <c r="G36" s="120" t="s">
        <v>759</v>
      </c>
      <c r="H36" s="1116">
        <v>3.6897369550061456</v>
      </c>
      <c r="I36" s="1116">
        <v>0</v>
      </c>
      <c r="J36" s="1116">
        <v>0.84072822811385994</v>
      </c>
      <c r="K36" s="1116">
        <v>1.7088697406824827</v>
      </c>
      <c r="L36" s="1116">
        <v>0.70497059295122322</v>
      </c>
      <c r="M36" s="1116">
        <v>0</v>
      </c>
      <c r="N36" s="1116">
        <v>0</v>
      </c>
      <c r="O36" s="1116">
        <v>0</v>
      </c>
      <c r="P36" s="1116">
        <v>0.8917510834375173</v>
      </c>
      <c r="Q36" s="1116">
        <v>2.8698723964880108</v>
      </c>
      <c r="R36" s="1116">
        <v>2.1667455113631786</v>
      </c>
      <c r="S36" s="1116">
        <v>0</v>
      </c>
      <c r="T36" s="1116">
        <v>19.028092128665239</v>
      </c>
      <c r="U36" s="1116">
        <v>50.666351714689014</v>
      </c>
      <c r="V36" s="1116">
        <v>59.217766602805717</v>
      </c>
      <c r="W36" s="1116">
        <v>77.961797358979311</v>
      </c>
      <c r="X36" s="1116">
        <v>98.370768642818362</v>
      </c>
    </row>
    <row r="37" spans="3:24" ht="15">
      <c r="D37" s="1079"/>
      <c r="G37" s="120" t="s">
        <v>498</v>
      </c>
      <c r="H37" s="1116">
        <v>0</v>
      </c>
      <c r="I37" s="1116">
        <v>0</v>
      </c>
      <c r="J37" s="1116">
        <v>0</v>
      </c>
      <c r="K37" s="1116">
        <v>0</v>
      </c>
      <c r="L37" s="1116">
        <v>0</v>
      </c>
      <c r="M37" s="1116">
        <v>0</v>
      </c>
      <c r="N37" s="1116">
        <v>0</v>
      </c>
      <c r="O37" s="1116">
        <v>0</v>
      </c>
      <c r="P37" s="1116">
        <v>0</v>
      </c>
      <c r="Q37" s="1116">
        <v>0</v>
      </c>
      <c r="R37" s="1116">
        <v>0</v>
      </c>
      <c r="S37" s="1116">
        <v>0</v>
      </c>
      <c r="T37" s="1116">
        <v>33.318287447649595</v>
      </c>
      <c r="U37" s="1116">
        <v>151.3234884232204</v>
      </c>
      <c r="V37" s="1116">
        <v>193.53263276809602</v>
      </c>
      <c r="W37" s="1116">
        <v>138.29913806647289</v>
      </c>
      <c r="X37" s="1116">
        <v>78.77287373028004</v>
      </c>
    </row>
    <row r="38" spans="3:24">
      <c r="G38" s="120" t="s">
        <v>1489</v>
      </c>
      <c r="H38" s="1116">
        <v>0.40433948464221509</v>
      </c>
      <c r="I38" s="1116">
        <v>0.27454702642789858</v>
      </c>
      <c r="J38" s="1116">
        <v>0.87915371235363182</v>
      </c>
      <c r="K38" s="1116">
        <v>1.2840365944288521</v>
      </c>
      <c r="L38" s="1116">
        <v>1.2832634149422943</v>
      </c>
      <c r="M38" s="1116">
        <v>1.1414317727471441</v>
      </c>
      <c r="N38" s="1116">
        <v>1.1697880781879946</v>
      </c>
      <c r="O38" s="1116">
        <v>1.1870267295173109</v>
      </c>
      <c r="P38" s="1116">
        <v>1.1876813692496941</v>
      </c>
      <c r="Q38" s="1116">
        <v>1.3110077000025138</v>
      </c>
      <c r="R38" s="1116">
        <v>1.5039265321609079</v>
      </c>
      <c r="S38" s="1116">
        <v>1.5364071152185426</v>
      </c>
      <c r="T38" s="1116">
        <v>1.5741499250721931</v>
      </c>
      <c r="U38" s="1116">
        <v>1.5455677624131516</v>
      </c>
      <c r="V38" s="1116">
        <v>1.5984862084704639</v>
      </c>
      <c r="W38" s="1116">
        <v>1.583795735078305</v>
      </c>
      <c r="X38" s="1116">
        <v>0.83461974211634693</v>
      </c>
    </row>
    <row r="39" spans="3:24">
      <c r="G39" s="120" t="s">
        <v>1490</v>
      </c>
      <c r="H39" s="1116">
        <v>8.7282464069017435E-3</v>
      </c>
      <c r="I39" s="1116">
        <v>9.7935799854206845E-3</v>
      </c>
      <c r="J39" s="1116">
        <v>1.7302888655289193E-2</v>
      </c>
      <c r="K39" s="1116">
        <v>2.2120977978655022E-2</v>
      </c>
      <c r="L39" s="1116">
        <v>2.2680973202302935E-2</v>
      </c>
      <c r="M39" s="1116">
        <v>2.3255144772530534E-2</v>
      </c>
      <c r="N39" s="1116">
        <v>2.3843851565260206E-2</v>
      </c>
      <c r="O39" s="1116">
        <v>2.4447461541401337E-2</v>
      </c>
      <c r="P39" s="1116">
        <v>2.5066351976838194E-2</v>
      </c>
      <c r="Q39" s="1116">
        <v>2.5700909698239644E-2</v>
      </c>
      <c r="R39" s="1116">
        <v>2.6351531324838057E-2</v>
      </c>
      <c r="S39" s="1116">
        <v>2.7018623516329564E-2</v>
      </c>
      <c r="T39" s="1116">
        <v>2.7702603227049576E-2</v>
      </c>
      <c r="U39" s="1116">
        <v>2.8403897966582794E-2</v>
      </c>
      <c r="V39" s="1116">
        <v>2.9122946066970471E-2</v>
      </c>
      <c r="W39" s="1116">
        <v>2.9860196956682253E-2</v>
      </c>
      <c r="X39" s="1116">
        <v>3.0616111441523767E-2</v>
      </c>
    </row>
    <row r="40" spans="3:24">
      <c r="G40" s="120" t="s">
        <v>1491</v>
      </c>
      <c r="H40" s="1116">
        <v>0</v>
      </c>
      <c r="I40" s="1116">
        <v>0</v>
      </c>
      <c r="J40" s="1116">
        <v>0</v>
      </c>
      <c r="K40" s="1116">
        <v>0</v>
      </c>
      <c r="L40" s="1116">
        <v>0</v>
      </c>
      <c r="M40" s="1116">
        <v>0</v>
      </c>
      <c r="N40" s="1116">
        <v>0</v>
      </c>
      <c r="O40" s="1116">
        <v>0</v>
      </c>
      <c r="P40" s="1116">
        <v>0</v>
      </c>
      <c r="Q40" s="1116">
        <v>0</v>
      </c>
      <c r="R40" s="1116">
        <v>0</v>
      </c>
      <c r="S40" s="1116">
        <v>0</v>
      </c>
      <c r="T40" s="1116">
        <v>0</v>
      </c>
      <c r="U40" s="1116">
        <v>0</v>
      </c>
      <c r="V40" s="1116">
        <v>0</v>
      </c>
      <c r="W40" s="1116">
        <v>0</v>
      </c>
      <c r="X40" s="1116">
        <v>0</v>
      </c>
    </row>
    <row r="41" spans="3:24">
      <c r="G41" s="120" t="s">
        <v>1492</v>
      </c>
      <c r="H41" s="1116">
        <v>8.1787605917564359E-4</v>
      </c>
      <c r="I41" s="1116">
        <v>9.1770262092549814E-4</v>
      </c>
      <c r="J41" s="1116">
        <v>1.6213587158300942E-3</v>
      </c>
      <c r="K41" s="1116">
        <v>2.0728354185770149E-3</v>
      </c>
      <c r="L41" s="1116">
        <v>2.1253094970255914E-3</v>
      </c>
      <c r="M41" s="1116">
        <v>2.1791119630945178E-3</v>
      </c>
      <c r="N41" s="1116">
        <v>2.234276445076466E-3</v>
      </c>
      <c r="O41" s="1116">
        <v>2.2908374225684819E-3</v>
      </c>
      <c r="P41" s="1116">
        <v>2.3488302480226702E-3</v>
      </c>
      <c r="Q41" s="1116">
        <v>2.4082911688427847E-3</v>
      </c>
      <c r="R41" s="1116">
        <v>2.4692573500399596E-3</v>
      </c>
      <c r="S41" s="1116">
        <v>2.5317668974620612E-3</v>
      </c>
      <c r="T41" s="1116">
        <v>2.5958588816110714E-3</v>
      </c>
      <c r="U41" s="1116">
        <v>2.6615733620634565E-3</v>
      </c>
      <c r="V41" s="1116">
        <v>2.7289514125087007E-3</v>
      </c>
      <c r="W41" s="1116">
        <v>2.7980351464216655E-3</v>
      </c>
      <c r="X41" s="1116">
        <v>2.8688677433849224E-3</v>
      </c>
    </row>
    <row r="42" spans="3:24">
      <c r="G42" s="120" t="s">
        <v>1493</v>
      </c>
      <c r="H42" s="1120">
        <v>0</v>
      </c>
      <c r="I42" s="1120">
        <v>0</v>
      </c>
      <c r="J42" s="1120">
        <v>0</v>
      </c>
      <c r="K42" s="1120">
        <v>0</v>
      </c>
      <c r="L42" s="1120">
        <v>0</v>
      </c>
      <c r="M42" s="1120">
        <v>0</v>
      </c>
      <c r="N42" s="1120">
        <v>0</v>
      </c>
      <c r="O42" s="1120">
        <v>4.6043657181444857</v>
      </c>
      <c r="P42" s="1120">
        <v>4.6043657181444857</v>
      </c>
      <c r="Q42" s="1120">
        <v>4.9880628613231925</v>
      </c>
      <c r="R42" s="1120">
        <v>4.6043657181444857</v>
      </c>
      <c r="S42" s="1120">
        <v>4.9880628613231925</v>
      </c>
      <c r="T42" s="1120">
        <v>6.1391542908593149</v>
      </c>
      <c r="U42" s="1120">
        <v>6.1391542908593149</v>
      </c>
      <c r="V42" s="1120">
        <v>6.9065485772167285</v>
      </c>
      <c r="W42" s="1120">
        <v>5.755457147680608</v>
      </c>
      <c r="X42" s="1120">
        <v>4.2206685749657789</v>
      </c>
    </row>
    <row r="43" spans="3:24">
      <c r="E43" s="120"/>
      <c r="F43" s="120"/>
      <c r="G43" s="120" t="s">
        <v>37</v>
      </c>
      <c r="H43" s="1120">
        <v>9.5961326400001514</v>
      </c>
      <c r="I43" s="1120">
        <v>6.6</v>
      </c>
      <c r="J43" s="1120">
        <v>16.600000000000001</v>
      </c>
      <c r="K43" s="1120">
        <v>19.8</v>
      </c>
      <c r="L43" s="1120">
        <v>13.1</v>
      </c>
      <c r="M43" s="1120">
        <v>37.1</v>
      </c>
      <c r="N43" s="1120">
        <v>43.6</v>
      </c>
      <c r="O43" s="1120">
        <v>53.3</v>
      </c>
      <c r="P43" s="1120">
        <v>51.3</v>
      </c>
      <c r="Q43" s="1120">
        <v>41.8</v>
      </c>
      <c r="R43" s="1120">
        <v>35.799999999999997</v>
      </c>
      <c r="S43" s="1120">
        <v>44.6</v>
      </c>
      <c r="T43" s="1120">
        <v>31</v>
      </c>
      <c r="U43" s="1120">
        <v>30</v>
      </c>
      <c r="V43" s="1120">
        <v>0</v>
      </c>
      <c r="W43" s="1120">
        <v>61.7</v>
      </c>
      <c r="X43" s="1120">
        <v>8.1</v>
      </c>
    </row>
    <row r="44" spans="3:24" ht="15">
      <c r="D44" s="1070" t="s">
        <v>1494</v>
      </c>
      <c r="E44" s="120"/>
      <c r="G44" s="120" t="s">
        <v>1495</v>
      </c>
      <c r="H44" s="1120">
        <v>4.0999999999999996</v>
      </c>
      <c r="I44" s="1120">
        <v>0</v>
      </c>
      <c r="J44" s="1120">
        <v>0</v>
      </c>
      <c r="K44" s="1120">
        <v>4.2</v>
      </c>
      <c r="L44" s="1120">
        <v>9.3000000000000007</v>
      </c>
      <c r="M44" s="1120">
        <v>11.7</v>
      </c>
      <c r="N44" s="1120">
        <v>12.9</v>
      </c>
      <c r="O44" s="1120">
        <v>10.6</v>
      </c>
      <c r="P44" s="1120">
        <v>8.3000000000000007</v>
      </c>
      <c r="Q44" s="1120">
        <v>11.2</v>
      </c>
      <c r="R44" s="1120">
        <v>13.4</v>
      </c>
      <c r="S44" s="1120">
        <v>3.9</v>
      </c>
      <c r="T44" s="1120">
        <v>0</v>
      </c>
      <c r="U44" s="1120">
        <v>0</v>
      </c>
      <c r="V44" s="1120">
        <v>0</v>
      </c>
      <c r="W44" s="1120">
        <v>0</v>
      </c>
      <c r="X44" s="1120">
        <v>0</v>
      </c>
    </row>
    <row r="45" spans="3:24" ht="15">
      <c r="C45" s="5"/>
      <c r="D45" s="1070" t="s">
        <v>1494</v>
      </c>
      <c r="E45" s="120"/>
      <c r="G45" s="120" t="s">
        <v>1496</v>
      </c>
      <c r="H45" s="1120">
        <v>-4.0999999999999996</v>
      </c>
      <c r="I45" s="1120">
        <v>0</v>
      </c>
      <c r="J45" s="1120">
        <v>0</v>
      </c>
      <c r="K45" s="1120">
        <v>-4.2</v>
      </c>
      <c r="L45" s="1120">
        <v>-9.3000000000000007</v>
      </c>
      <c r="M45" s="1120">
        <v>-11.7</v>
      </c>
      <c r="N45" s="1120">
        <v>-12.9</v>
      </c>
      <c r="O45" s="1120">
        <v>-10.6</v>
      </c>
      <c r="P45" s="1120">
        <v>-8.3000000000000007</v>
      </c>
      <c r="Q45" s="1120">
        <v>-11.2</v>
      </c>
      <c r="R45" s="1120">
        <v>-13.4</v>
      </c>
      <c r="S45" s="1120">
        <v>-3.9</v>
      </c>
      <c r="T45" s="1120">
        <v>0</v>
      </c>
      <c r="U45" s="1120">
        <v>0</v>
      </c>
      <c r="V45" s="1120">
        <v>0</v>
      </c>
      <c r="W45" s="1120">
        <v>0</v>
      </c>
      <c r="X45" s="1120">
        <v>0</v>
      </c>
    </row>
    <row r="46" spans="3:24">
      <c r="E46" s="120"/>
      <c r="F46" s="120"/>
      <c r="G46" s="120" t="s">
        <v>1497</v>
      </c>
      <c r="H46" s="1116">
        <v>0</v>
      </c>
      <c r="I46" s="1116">
        <v>0</v>
      </c>
      <c r="J46" s="1116">
        <v>4.4175695304536822</v>
      </c>
      <c r="K46" s="1116">
        <v>5.3440281679277417</v>
      </c>
      <c r="L46" s="1116">
        <v>7.3850104930806157</v>
      </c>
      <c r="M46" s="1116">
        <v>2.9703234621310233</v>
      </c>
      <c r="N46" s="1116">
        <v>0</v>
      </c>
      <c r="O46" s="1116">
        <v>0</v>
      </c>
      <c r="P46" s="1116">
        <v>0</v>
      </c>
      <c r="Q46" s="1116">
        <v>0</v>
      </c>
      <c r="R46" s="1116">
        <v>0</v>
      </c>
      <c r="S46" s="1116">
        <v>0</v>
      </c>
      <c r="T46" s="1116">
        <v>222.74586027524518</v>
      </c>
      <c r="U46" s="1116">
        <v>758.26617836589298</v>
      </c>
      <c r="V46" s="1116">
        <v>1157.6152322124801</v>
      </c>
      <c r="W46" s="1116">
        <v>1083.9177768530083</v>
      </c>
      <c r="X46" s="1116">
        <v>720.0773644906559</v>
      </c>
    </row>
    <row r="47" spans="3:24">
      <c r="E47" s="120"/>
      <c r="F47" s="120"/>
      <c r="G47" s="277" t="s">
        <v>1498</v>
      </c>
      <c r="H47" s="284">
        <v>138.69975520211457</v>
      </c>
      <c r="I47" s="284">
        <v>256.68525830903434</v>
      </c>
      <c r="J47" s="284">
        <v>212.75637571829225</v>
      </c>
      <c r="K47" s="284">
        <v>182.21112831643637</v>
      </c>
      <c r="L47" s="284">
        <v>180.70725078367349</v>
      </c>
      <c r="M47" s="284">
        <v>205.08938949161379</v>
      </c>
      <c r="N47" s="284">
        <v>211.66366620619831</v>
      </c>
      <c r="O47" s="284">
        <v>230.6781650284812</v>
      </c>
      <c r="P47" s="284">
        <v>234.01148975305648</v>
      </c>
      <c r="Q47" s="284">
        <v>235.21975058495747</v>
      </c>
      <c r="R47" s="284">
        <v>229.73645407743896</v>
      </c>
      <c r="S47" s="284">
        <v>241.79869597328252</v>
      </c>
      <c r="T47" s="284">
        <v>541.52599195650475</v>
      </c>
      <c r="U47" s="284">
        <v>1239.5421466895016</v>
      </c>
      <c r="V47" s="284">
        <v>1675.4911509793383</v>
      </c>
      <c r="W47" s="284">
        <v>1604.1543946134684</v>
      </c>
      <c r="X47" s="284">
        <v>1140.9552450283138</v>
      </c>
    </row>
    <row r="48" spans="3:24">
      <c r="E48" s="120"/>
      <c r="F48" s="277"/>
      <c r="G48" s="277"/>
      <c r="H48" s="284"/>
      <c r="I48" s="284"/>
      <c r="J48" s="284"/>
      <c r="K48" s="284"/>
      <c r="L48" s="284"/>
      <c r="M48" s="284"/>
      <c r="N48" s="284"/>
      <c r="O48" s="284"/>
      <c r="P48" s="284"/>
      <c r="Q48" s="284"/>
      <c r="R48" s="284"/>
      <c r="S48" s="284"/>
      <c r="T48" s="284"/>
      <c r="U48" s="284"/>
      <c r="V48" s="284"/>
      <c r="W48" s="284"/>
      <c r="X48" s="284"/>
    </row>
    <row r="49" spans="1:24" s="29" customFormat="1">
      <c r="A49" s="398"/>
      <c r="B49" s="398"/>
      <c r="C49" s="452"/>
      <c r="E49" s="277"/>
      <c r="F49" s="277" t="s">
        <v>1408</v>
      </c>
      <c r="G49" s="277"/>
      <c r="H49" s="284">
        <v>0</v>
      </c>
      <c r="I49" s="284">
        <v>0</v>
      </c>
      <c r="J49" s="284">
        <v>0</v>
      </c>
      <c r="K49" s="284">
        <v>0</v>
      </c>
      <c r="L49" s="284">
        <v>0</v>
      </c>
      <c r="M49" s="284">
        <v>0</v>
      </c>
      <c r="N49" s="284">
        <v>0</v>
      </c>
      <c r="O49" s="284">
        <v>0</v>
      </c>
      <c r="P49" s="284">
        <v>0</v>
      </c>
      <c r="Q49" s="284">
        <v>0</v>
      </c>
      <c r="R49" s="284">
        <v>0</v>
      </c>
      <c r="S49" s="284">
        <v>0</v>
      </c>
      <c r="T49" s="284">
        <v>0</v>
      </c>
      <c r="U49" s="284">
        <v>0</v>
      </c>
      <c r="V49" s="284">
        <v>0</v>
      </c>
      <c r="W49" s="284">
        <v>0</v>
      </c>
      <c r="X49" s="284">
        <v>0</v>
      </c>
    </row>
    <row r="50" spans="1:24">
      <c r="E50" s="120"/>
      <c r="F50" s="120"/>
      <c r="H50" s="1122"/>
      <c r="I50" s="1122"/>
      <c r="J50" s="1122"/>
      <c r="K50" s="1122"/>
      <c r="L50" s="1122"/>
      <c r="M50" s="1122"/>
      <c r="N50" s="1122"/>
      <c r="O50" s="1122"/>
      <c r="P50" s="1122"/>
      <c r="Q50" s="1122"/>
      <c r="R50" s="1122"/>
      <c r="S50" s="1122"/>
      <c r="T50" s="1122"/>
      <c r="U50" s="1122"/>
      <c r="V50" s="1122"/>
      <c r="W50" s="1122"/>
      <c r="X50" s="1122"/>
    </row>
    <row r="51" spans="1:24">
      <c r="E51" s="277" t="s">
        <v>1499</v>
      </c>
      <c r="F51" s="277"/>
      <c r="G51" s="277"/>
      <c r="H51" s="284">
        <v>1920.5601741384903</v>
      </c>
      <c r="I51" s="284">
        <v>1904.8808569763544</v>
      </c>
      <c r="J51" s="284">
        <v>1893.7325939061257</v>
      </c>
      <c r="K51" s="284">
        <v>1918.0993399600761</v>
      </c>
      <c r="L51" s="284">
        <v>1968.2473446220765</v>
      </c>
      <c r="M51" s="284">
        <v>2044.0901354326722</v>
      </c>
      <c r="N51" s="284">
        <v>2137.1920993249346</v>
      </c>
      <c r="O51" s="284">
        <v>2248.6385711469429</v>
      </c>
      <c r="P51" s="284">
        <v>2350.2604933370549</v>
      </c>
      <c r="Q51" s="284">
        <v>2454.4501512226539</v>
      </c>
      <c r="R51" s="284">
        <v>2549.009472195612</v>
      </c>
      <c r="S51" s="284">
        <v>2652.4805597448617</v>
      </c>
      <c r="T51" s="284">
        <v>3105.6555543208465</v>
      </c>
      <c r="U51" s="284">
        <v>3907.9017843210386</v>
      </c>
      <c r="V51" s="284">
        <v>4437.0511241853255</v>
      </c>
      <c r="W51" s="284">
        <v>4319.8831869026872</v>
      </c>
      <c r="X51" s="284">
        <v>3953.8586645331779</v>
      </c>
    </row>
    <row r="52" spans="1:24">
      <c r="E52" s="277"/>
      <c r="F52" s="277"/>
      <c r="G52" s="277"/>
      <c r="H52" s="284"/>
      <c r="I52" s="284"/>
      <c r="J52" s="284"/>
      <c r="K52" s="284"/>
      <c r="L52" s="284"/>
      <c r="M52" s="284"/>
      <c r="N52" s="284"/>
      <c r="O52" s="284"/>
      <c r="P52" s="284"/>
      <c r="Q52" s="284"/>
      <c r="R52" s="284"/>
      <c r="S52" s="284"/>
      <c r="T52" s="284"/>
      <c r="U52" s="284"/>
      <c r="V52" s="284"/>
      <c r="W52" s="284"/>
      <c r="X52" s="284"/>
    </row>
    <row r="53" spans="1:24">
      <c r="E53" s="277"/>
      <c r="F53" s="277"/>
      <c r="G53" s="277"/>
      <c r="H53" s="284"/>
      <c r="I53" s="284"/>
      <c r="J53" s="284"/>
      <c r="K53" s="284"/>
      <c r="L53" s="284"/>
      <c r="M53" s="284"/>
      <c r="N53" s="284"/>
      <c r="O53" s="284"/>
      <c r="P53" s="284"/>
      <c r="Q53" s="284"/>
      <c r="R53" s="284"/>
      <c r="S53" s="284"/>
      <c r="T53" s="284"/>
      <c r="U53" s="284"/>
      <c r="V53" s="284"/>
      <c r="W53" s="284"/>
      <c r="X53" s="284"/>
    </row>
    <row r="54" spans="1:24">
      <c r="E54" s="277" t="s">
        <v>1500</v>
      </c>
      <c r="F54" s="120"/>
      <c r="H54" s="1122"/>
      <c r="I54" s="1122"/>
      <c r="J54" s="1122"/>
      <c r="K54" s="1122"/>
      <c r="L54" s="1122"/>
      <c r="M54" s="1122"/>
      <c r="N54" s="1122"/>
      <c r="O54" s="1122"/>
      <c r="P54" s="1122"/>
      <c r="Q54" s="1122"/>
      <c r="R54" s="1122"/>
      <c r="S54" s="1122"/>
      <c r="T54" s="1122"/>
      <c r="U54" s="1122"/>
      <c r="V54" s="1122"/>
      <c r="W54" s="1122"/>
      <c r="X54" s="1122"/>
    </row>
    <row r="55" spans="1:24">
      <c r="E55" s="120"/>
      <c r="F55" s="277" t="s">
        <v>1501</v>
      </c>
      <c r="G55" s="277"/>
      <c r="H55" s="1122"/>
      <c r="I55" s="1122"/>
      <c r="J55" s="1122"/>
      <c r="K55" s="1122"/>
      <c r="L55" s="1122"/>
      <c r="M55" s="1122"/>
      <c r="N55" s="1122"/>
      <c r="O55" s="1122"/>
      <c r="P55" s="1122"/>
      <c r="Q55" s="1122"/>
      <c r="R55" s="1122"/>
      <c r="S55" s="1122"/>
      <c r="T55" s="1122"/>
      <c r="U55" s="1122"/>
      <c r="V55" s="1122"/>
      <c r="W55" s="1122"/>
      <c r="X55" s="1122"/>
    </row>
    <row r="56" spans="1:24">
      <c r="E56" s="120"/>
      <c r="F56" s="120"/>
      <c r="G56" s="120" t="s">
        <v>1502</v>
      </c>
      <c r="H56" s="1116">
        <v>80.09140026</v>
      </c>
      <c r="I56" s="1116">
        <v>90.199644817299941</v>
      </c>
      <c r="J56" s="1116">
        <v>92.221893295314175</v>
      </c>
      <c r="K56" s="1116">
        <v>94.292096862855075</v>
      </c>
      <c r="L56" s="1116">
        <v>96.411425327121094</v>
      </c>
      <c r="M56" s="1116">
        <v>98.581077415605051</v>
      </c>
      <c r="N56" s="1116">
        <v>100.80228149547057</v>
      </c>
      <c r="O56" s="1116">
        <v>103.07629631087227</v>
      </c>
      <c r="P56" s="1116">
        <v>105.40441173866834</v>
      </c>
      <c r="Q56" s="1116">
        <v>107.78794956298368</v>
      </c>
      <c r="R56" s="1116">
        <v>110.22826426909597</v>
      </c>
      <c r="S56" s="1116">
        <v>112.7267438571259</v>
      </c>
      <c r="T56" s="1116">
        <v>115.28481067602704</v>
      </c>
      <c r="U56" s="1116">
        <v>117.9039222783819</v>
      </c>
      <c r="V56" s="1116">
        <v>120.58557229652429</v>
      </c>
      <c r="W56" s="1116">
        <v>123.3312913405201</v>
      </c>
      <c r="X56" s="1116">
        <v>126.14264791855292</v>
      </c>
    </row>
    <row r="57" spans="1:24">
      <c r="E57" s="120"/>
      <c r="F57" s="120"/>
      <c r="G57" s="120" t="s">
        <v>699</v>
      </c>
      <c r="H57" s="1116">
        <v>0</v>
      </c>
      <c r="I57" s="1116">
        <v>0</v>
      </c>
      <c r="J57" s="1116">
        <v>0</v>
      </c>
      <c r="K57" s="1116">
        <v>0</v>
      </c>
      <c r="L57" s="1116">
        <v>0</v>
      </c>
      <c r="M57" s="1116">
        <v>0</v>
      </c>
      <c r="N57" s="1116">
        <v>0</v>
      </c>
      <c r="O57" s="1116">
        <v>0</v>
      </c>
      <c r="P57" s="1116">
        <v>0</v>
      </c>
      <c r="Q57" s="1116">
        <v>0</v>
      </c>
      <c r="R57" s="1116">
        <v>0</v>
      </c>
      <c r="S57" s="1116">
        <v>0</v>
      </c>
      <c r="T57" s="1116">
        <v>0</v>
      </c>
      <c r="U57" s="1116">
        <v>0</v>
      </c>
      <c r="V57" s="1116">
        <v>0</v>
      </c>
      <c r="W57" s="1116">
        <v>0</v>
      </c>
      <c r="X57" s="1116">
        <v>0</v>
      </c>
    </row>
    <row r="58" spans="1:24">
      <c r="D58" s="1137" t="s">
        <v>1536</v>
      </c>
      <c r="E58" s="120"/>
      <c r="F58" s="120"/>
      <c r="G58" s="120" t="s">
        <v>1225</v>
      </c>
      <c r="H58" s="1116">
        <v>12.915756744367659</v>
      </c>
      <c r="I58" s="1116">
        <v>13.689147119331377</v>
      </c>
      <c r="J58" s="1116">
        <v>24.390518519643678</v>
      </c>
      <c r="K58" s="1116">
        <v>31.104915542420351</v>
      </c>
      <c r="L58" s="1116">
        <v>31.370140134674749</v>
      </c>
      <c r="M58" s="1116">
        <v>31.700046039104588</v>
      </c>
      <c r="N58" s="1116">
        <v>32.369732220883911</v>
      </c>
      <c r="O58" s="1116">
        <v>33.038467524067599</v>
      </c>
      <c r="P58" s="1116">
        <v>33.673782538864565</v>
      </c>
      <c r="Q58" s="1116">
        <v>34.349218818321148</v>
      </c>
      <c r="R58" s="1116">
        <v>34.913662717168222</v>
      </c>
      <c r="S58" s="1116">
        <v>35.32031329560342</v>
      </c>
      <c r="T58" s="1116">
        <v>37.400733801605902</v>
      </c>
      <c r="U58" s="1116">
        <v>50.468007591768995</v>
      </c>
      <c r="V58" s="1116">
        <v>78.407559507864207</v>
      </c>
      <c r="W58" s="1116">
        <v>113.64709347584328</v>
      </c>
      <c r="X58" s="1116">
        <v>143.50789160288434</v>
      </c>
    </row>
    <row r="59" spans="1:24">
      <c r="E59" s="120"/>
      <c r="F59" s="120"/>
      <c r="G59" s="120" t="s">
        <v>1537</v>
      </c>
      <c r="H59" s="1116">
        <v>18.024714010397069</v>
      </c>
      <c r="I59" s="1116">
        <v>17.868970102012792</v>
      </c>
      <c r="J59" s="1116">
        <v>17.345626433942424</v>
      </c>
      <c r="K59" s="1116">
        <v>18.432493275103642</v>
      </c>
      <c r="L59" s="1116">
        <v>18.800952279378265</v>
      </c>
      <c r="M59" s="1116">
        <v>18.852821653259905</v>
      </c>
      <c r="N59" s="1116">
        <v>19.394738955391858</v>
      </c>
      <c r="O59" s="1116">
        <v>18.909650257348183</v>
      </c>
      <c r="P59" s="1116">
        <v>19.496427165780311</v>
      </c>
      <c r="Q59" s="1116">
        <v>19.87385099719879</v>
      </c>
      <c r="R59" s="1116">
        <v>20.227564264495026</v>
      </c>
      <c r="S59" s="1116">
        <v>20.638416081730064</v>
      </c>
      <c r="T59" s="1116">
        <v>20.92056982134342</v>
      </c>
      <c r="U59" s="1116">
        <v>21.33110940793356</v>
      </c>
      <c r="V59" s="1116">
        <v>21.695057402730704</v>
      </c>
      <c r="W59" s="1116">
        <v>22.0618819505228</v>
      </c>
      <c r="X59" s="1116">
        <v>22.425953314029734</v>
      </c>
    </row>
    <row r="60" spans="1:24">
      <c r="E60" s="120"/>
      <c r="F60" s="120"/>
      <c r="G60" s="120" t="s">
        <v>687</v>
      </c>
      <c r="H60" s="1116">
        <v>0</v>
      </c>
      <c r="I60" s="1116">
        <v>5.5886244611022774E-8</v>
      </c>
      <c r="J60" s="1116">
        <v>4.0785487128567562E-8</v>
      </c>
      <c r="K60" s="1116">
        <v>2.1725459324783185E-8</v>
      </c>
      <c r="L60" s="1116">
        <v>6.2065489046475266E-9</v>
      </c>
      <c r="M60" s="1116">
        <v>4.6574821283496964E-2</v>
      </c>
      <c r="N60" s="1116">
        <v>0.23317776620470337</v>
      </c>
      <c r="O60" s="1116">
        <v>0</v>
      </c>
      <c r="P60" s="1116">
        <v>0</v>
      </c>
      <c r="Q60" s="1116">
        <v>0</v>
      </c>
      <c r="R60" s="1116">
        <v>0</v>
      </c>
      <c r="S60" s="1116">
        <v>0</v>
      </c>
      <c r="T60" s="1116">
        <v>0</v>
      </c>
      <c r="U60" s="1116">
        <v>0.87394350086497308</v>
      </c>
      <c r="V60" s="1116">
        <v>0.92407845279619705</v>
      </c>
      <c r="W60" s="1116">
        <v>0.97717071510250508</v>
      </c>
      <c r="X60" s="1116">
        <v>1.0333998609023649</v>
      </c>
    </row>
    <row r="61" spans="1:24">
      <c r="E61" s="120"/>
      <c r="F61" s="120"/>
      <c r="G61" s="120" t="s">
        <v>1503</v>
      </c>
      <c r="H61" s="1116">
        <v>1.5243167610000001</v>
      </c>
      <c r="I61" s="1116">
        <v>1.4044186599299999</v>
      </c>
      <c r="J61" s="1116">
        <v>1.4833239982208999</v>
      </c>
      <c r="K61" s="1116">
        <v>1.5781671554896171</v>
      </c>
      <c r="L61" s="1116">
        <v>1.6859232503269159</v>
      </c>
      <c r="M61" s="1116">
        <v>1.7936890403661458</v>
      </c>
      <c r="N61" s="1116">
        <v>1.9264226502100839</v>
      </c>
      <c r="O61" s="1116">
        <v>2.0623797243987885</v>
      </c>
      <c r="P61" s="1116">
        <v>2.1866070194131915</v>
      </c>
      <c r="Q61" s="1116">
        <v>2.3187343438818719</v>
      </c>
      <c r="R61" s="1116">
        <v>2.4592917924538282</v>
      </c>
      <c r="S61" s="1116">
        <v>2.6088467719646116</v>
      </c>
      <c r="T61" s="1116">
        <v>2.7663063461833466</v>
      </c>
      <c r="U61" s="1116">
        <v>2.9252643429603222</v>
      </c>
      <c r="V61" s="1116">
        <v>3.0936152271388915</v>
      </c>
      <c r="W61" s="1116">
        <v>3.2719297922185286</v>
      </c>
      <c r="X61" s="1116">
        <v>3.4608144518127366</v>
      </c>
    </row>
    <row r="62" spans="1:24">
      <c r="E62" s="120"/>
      <c r="F62" s="120"/>
      <c r="G62" s="120" t="s">
        <v>693</v>
      </c>
      <c r="H62" s="1116">
        <v>0</v>
      </c>
      <c r="I62" s="1116">
        <v>5.1132387310638832</v>
      </c>
      <c r="J62" s="1116">
        <v>6.0754326151714242</v>
      </c>
      <c r="K62" s="1116">
        <v>6.7036535305570988</v>
      </c>
      <c r="L62" s="1116">
        <v>6.8908255431844498</v>
      </c>
      <c r="M62" s="1116">
        <v>7.2206874592921082</v>
      </c>
      <c r="N62" s="1116">
        <v>7.785387929254993</v>
      </c>
      <c r="O62" s="1116">
        <v>8.4880994400610419</v>
      </c>
      <c r="P62" s="1116">
        <v>8.7619340637679599</v>
      </c>
      <c r="Q62" s="1116">
        <v>9.1398064280392468</v>
      </c>
      <c r="R62" s="1116">
        <v>9.863469006210023</v>
      </c>
      <c r="S62" s="1116">
        <v>10.043781007595785</v>
      </c>
      <c r="T62" s="1116">
        <v>10.191251134464837</v>
      </c>
      <c r="U62" s="1116">
        <v>10.396272486043239</v>
      </c>
      <c r="V62" s="1116">
        <v>10.598075725789718</v>
      </c>
      <c r="W62" s="1116">
        <v>10.777653025871111</v>
      </c>
      <c r="X62" s="1116">
        <v>11.216453437113234</v>
      </c>
    </row>
    <row r="63" spans="1:24">
      <c r="E63" s="120"/>
      <c r="F63" s="120"/>
      <c r="G63" s="120" t="s">
        <v>1504</v>
      </c>
      <c r="H63" s="1116">
        <v>154.00001823999997</v>
      </c>
      <c r="I63" s="1116">
        <v>158.5</v>
      </c>
      <c r="J63" s="1116">
        <v>149</v>
      </c>
      <c r="K63" s="1116">
        <v>146.5</v>
      </c>
      <c r="L63" s="1116">
        <v>146.5</v>
      </c>
      <c r="M63" s="1116">
        <v>151.5</v>
      </c>
      <c r="N63" s="1116">
        <v>162.5</v>
      </c>
      <c r="O63" s="1116">
        <v>177.50000000000003</v>
      </c>
      <c r="P63" s="1116">
        <v>197.5</v>
      </c>
      <c r="Q63" s="1116">
        <v>220.49999999999994</v>
      </c>
      <c r="R63" s="1116">
        <v>243.50000000000006</v>
      </c>
      <c r="S63" s="1116">
        <v>262.5</v>
      </c>
      <c r="T63" s="1116">
        <v>295</v>
      </c>
      <c r="U63" s="1116">
        <v>345</v>
      </c>
      <c r="V63" s="1116">
        <v>394.99999999999994</v>
      </c>
      <c r="W63" s="1116">
        <v>445</v>
      </c>
      <c r="X63" s="1116">
        <v>495.00000000000011</v>
      </c>
    </row>
    <row r="64" spans="1:24">
      <c r="E64" s="120"/>
      <c r="F64" s="120"/>
      <c r="G64" s="120" t="s">
        <v>956</v>
      </c>
      <c r="H64" s="1116">
        <v>28.143443999999995</v>
      </c>
      <c r="I64" s="1116">
        <v>35.120370000000001</v>
      </c>
      <c r="J64" s="1116">
        <v>38.77944999999999</v>
      </c>
      <c r="K64" s="1116">
        <v>38.779449999999983</v>
      </c>
      <c r="L64" s="1116">
        <v>39.566849999999995</v>
      </c>
      <c r="M64" s="1116">
        <v>41.929049999999989</v>
      </c>
      <c r="N64" s="1116">
        <v>44.094399999999993</v>
      </c>
      <c r="O64" s="1116">
        <v>44.488099999999974</v>
      </c>
      <c r="P64" s="1116">
        <v>45.078649999999975</v>
      </c>
      <c r="Q64" s="1116">
        <v>46.062899999999985</v>
      </c>
      <c r="R64" s="1116">
        <v>46.850299999999997</v>
      </c>
      <c r="S64" s="1116">
        <v>46.456599999999995</v>
      </c>
      <c r="T64" s="1116">
        <v>64.763649999999984</v>
      </c>
      <c r="U64" s="1116">
        <v>86.417149999999978</v>
      </c>
      <c r="V64" s="1116">
        <v>91.141549999999967</v>
      </c>
      <c r="W64" s="1116">
        <v>92.322649999999982</v>
      </c>
      <c r="X64" s="1116">
        <v>98.031299999999959</v>
      </c>
    </row>
    <row r="65" spans="4:24">
      <c r="E65" s="120"/>
      <c r="F65" s="120"/>
      <c r="G65" s="120" t="s">
        <v>671</v>
      </c>
      <c r="H65" s="1116">
        <v>0</v>
      </c>
      <c r="I65" s="1116">
        <v>0</v>
      </c>
      <c r="J65" s="1116">
        <v>0</v>
      </c>
      <c r="K65" s="1116">
        <v>0</v>
      </c>
      <c r="L65" s="1116">
        <v>0</v>
      </c>
      <c r="M65" s="1116">
        <v>0</v>
      </c>
      <c r="N65" s="1116">
        <v>0</v>
      </c>
      <c r="O65" s="1116">
        <v>0</v>
      </c>
      <c r="P65" s="1116">
        <v>0</v>
      </c>
      <c r="Q65" s="1116">
        <v>0</v>
      </c>
      <c r="R65" s="1116">
        <v>0</v>
      </c>
      <c r="S65" s="1116">
        <v>0</v>
      </c>
      <c r="T65" s="1116">
        <v>0</v>
      </c>
      <c r="U65" s="1116">
        <v>0</v>
      </c>
      <c r="V65" s="1116">
        <v>0</v>
      </c>
      <c r="W65" s="1116">
        <v>0</v>
      </c>
      <c r="X65" s="1116">
        <v>0</v>
      </c>
    </row>
    <row r="66" spans="4:24">
      <c r="E66" s="120"/>
      <c r="F66" s="120"/>
      <c r="G66" s="120" t="s">
        <v>631</v>
      </c>
      <c r="H66" s="1116">
        <v>0</v>
      </c>
      <c r="I66" s="1116">
        <v>0</v>
      </c>
      <c r="J66" s="1116">
        <v>0</v>
      </c>
      <c r="K66" s="1116">
        <v>0</v>
      </c>
      <c r="L66" s="1116">
        <v>0</v>
      </c>
      <c r="M66" s="1116">
        <v>0</v>
      </c>
      <c r="N66" s="1116">
        <v>0</v>
      </c>
      <c r="O66" s="1116">
        <v>0</v>
      </c>
      <c r="P66" s="1116">
        <v>0</v>
      </c>
      <c r="Q66" s="1116">
        <v>0</v>
      </c>
      <c r="R66" s="1116">
        <v>0</v>
      </c>
      <c r="S66" s="1116">
        <v>0</v>
      </c>
      <c r="T66" s="1116">
        <v>0</v>
      </c>
      <c r="U66" s="1116">
        <v>0</v>
      </c>
      <c r="V66" s="1116">
        <v>0</v>
      </c>
      <c r="W66" s="1116">
        <v>0</v>
      </c>
      <c r="X66" s="1116">
        <v>0</v>
      </c>
    </row>
    <row r="67" spans="4:24">
      <c r="E67" s="120"/>
      <c r="F67" s="120"/>
      <c r="G67" s="454" t="s">
        <v>1039</v>
      </c>
      <c r="H67" s="1116">
        <v>270.97838272087955</v>
      </c>
      <c r="I67" s="1116">
        <v>287.18302550190424</v>
      </c>
      <c r="J67" s="1116">
        <v>307.44829327089764</v>
      </c>
      <c r="K67" s="1116">
        <v>304.81921700539544</v>
      </c>
      <c r="L67" s="1116">
        <v>319.0579521440506</v>
      </c>
      <c r="M67" s="1116">
        <v>323.15715631793341</v>
      </c>
      <c r="N67" s="1116">
        <v>322.10294489667041</v>
      </c>
      <c r="O67" s="1116">
        <v>327.29425206887817</v>
      </c>
      <c r="P67" s="1116">
        <v>329.10363001485371</v>
      </c>
      <c r="Q67" s="1116">
        <v>334.28060189670106</v>
      </c>
      <c r="R67" s="1116">
        <v>340.58635090327363</v>
      </c>
      <c r="S67" s="1116">
        <v>338.20774489706884</v>
      </c>
      <c r="T67" s="1116">
        <v>402.41256793444791</v>
      </c>
      <c r="U67" s="1116">
        <v>531.32368904647183</v>
      </c>
      <c r="V67" s="1116">
        <v>569.24577662225499</v>
      </c>
      <c r="W67" s="1116">
        <v>507.48065026935421</v>
      </c>
      <c r="X67" s="1116">
        <v>461.28618859650112</v>
      </c>
    </row>
    <row r="68" spans="4:24">
      <c r="E68" s="120"/>
      <c r="F68" s="120"/>
      <c r="G68" s="120" t="s">
        <v>1505</v>
      </c>
      <c r="H68" s="1116">
        <v>1071.0761785391207</v>
      </c>
      <c r="I68" s="1116">
        <v>1004.5867696612249</v>
      </c>
      <c r="J68" s="1116">
        <v>1001.7860557321503</v>
      </c>
      <c r="K68" s="1116">
        <v>1013.8333065665296</v>
      </c>
      <c r="L68" s="1116">
        <v>1038.869115137134</v>
      </c>
      <c r="M68" s="1116">
        <v>1087.0667397976856</v>
      </c>
      <c r="N68" s="1116">
        <v>1156.0917561096062</v>
      </c>
      <c r="O68" s="1116">
        <v>1224.6269872607409</v>
      </c>
      <c r="P68" s="1116">
        <v>1288.7618804657595</v>
      </c>
      <c r="Q68" s="1116">
        <v>1351.3370570458685</v>
      </c>
      <c r="R68" s="1116">
        <v>1417.4292126584357</v>
      </c>
      <c r="S68" s="1116">
        <v>1460.5243503576073</v>
      </c>
      <c r="T68" s="1116">
        <v>1766.5265444806689</v>
      </c>
      <c r="U68" s="1116">
        <v>2326.0380037883228</v>
      </c>
      <c r="V68" s="1116">
        <v>2670.6969012648933</v>
      </c>
      <c r="W68" s="1116">
        <v>2597.021782127043</v>
      </c>
      <c r="X68" s="1116">
        <v>2196.4269768038089</v>
      </c>
    </row>
    <row r="69" spans="4:24">
      <c r="E69" s="120"/>
      <c r="F69" s="120"/>
      <c r="G69" s="120" t="s">
        <v>148</v>
      </c>
      <c r="H69" s="1116">
        <v>6.0523532900000001</v>
      </c>
      <c r="I69" s="1116">
        <v>5.0999999999999996</v>
      </c>
      <c r="J69" s="1116">
        <v>5.202</v>
      </c>
      <c r="K69" s="1116">
        <v>5.3060400000000003</v>
      </c>
      <c r="L69" s="1116">
        <v>5.4121608000000005</v>
      </c>
      <c r="M69" s="1116">
        <v>5.5204040160000005</v>
      </c>
      <c r="N69" s="1116">
        <v>5.6308120963200006</v>
      </c>
      <c r="O69" s="1116">
        <v>5.7434283382464004</v>
      </c>
      <c r="P69" s="1116">
        <v>5.8582969050113283</v>
      </c>
      <c r="Q69" s="1116">
        <v>5.9754628431115551</v>
      </c>
      <c r="R69" s="1116">
        <v>6.094972099973786</v>
      </c>
      <c r="S69" s="1116">
        <v>6.2168715419732621</v>
      </c>
      <c r="T69" s="1116">
        <v>6.3412089728127272</v>
      </c>
      <c r="U69" s="1116">
        <v>6.4680331522689816</v>
      </c>
      <c r="V69" s="1116">
        <v>6.5973938153143612</v>
      </c>
      <c r="W69" s="1116">
        <v>6.7293416916206485</v>
      </c>
      <c r="X69" s="1116">
        <v>6.863928525453062</v>
      </c>
    </row>
    <row r="70" spans="4:24">
      <c r="E70" s="120"/>
      <c r="G70" s="120" t="s">
        <v>1538</v>
      </c>
      <c r="H70" s="1116">
        <v>0</v>
      </c>
      <c r="I70" s="1116">
        <v>49.8</v>
      </c>
      <c r="J70" s="1116">
        <v>59.832000000000001</v>
      </c>
      <c r="K70" s="1116">
        <v>99.72</v>
      </c>
      <c r="L70" s="1116">
        <v>89.748000000000005</v>
      </c>
      <c r="M70" s="1116">
        <v>109.69199999999999</v>
      </c>
      <c r="N70" s="1116">
        <v>109.69199999999999</v>
      </c>
      <c r="O70" s="1116">
        <v>119.03999999999999</v>
      </c>
      <c r="P70" s="1116">
        <v>119.03999999999999</v>
      </c>
      <c r="Q70" s="1116">
        <v>128.96</v>
      </c>
      <c r="R70" s="1116">
        <v>119.03999999999999</v>
      </c>
      <c r="S70" s="1116">
        <v>128.96</v>
      </c>
      <c r="T70" s="1116">
        <v>158.72</v>
      </c>
      <c r="U70" s="1116">
        <v>158.72</v>
      </c>
      <c r="V70" s="1116">
        <v>178.56000000000003</v>
      </c>
      <c r="W70" s="1116">
        <v>148.79999999999998</v>
      </c>
      <c r="X70" s="1116">
        <v>109.12</v>
      </c>
    </row>
    <row r="71" spans="4:24">
      <c r="E71" s="120"/>
      <c r="F71" s="120"/>
      <c r="G71" s="277" t="s">
        <v>1506</v>
      </c>
      <c r="H71" s="284">
        <v>1642.806564565765</v>
      </c>
      <c r="I71" s="284">
        <v>1668.5655846486532</v>
      </c>
      <c r="J71" s="284">
        <v>1703.5645939061262</v>
      </c>
      <c r="K71" s="284">
        <v>1761.0693399600761</v>
      </c>
      <c r="L71" s="284">
        <v>1794.3133446220768</v>
      </c>
      <c r="M71" s="284">
        <v>1877.0602465605302</v>
      </c>
      <c r="N71" s="284">
        <v>1962.6236541200126</v>
      </c>
      <c r="O71" s="284">
        <v>2064.2676609246132</v>
      </c>
      <c r="P71" s="284">
        <v>2154.8656199121187</v>
      </c>
      <c r="Q71" s="284">
        <v>2260.5855819361054</v>
      </c>
      <c r="R71" s="284">
        <v>2351.1930877111063</v>
      </c>
      <c r="S71" s="284">
        <v>2424.2036678106692</v>
      </c>
      <c r="T71" s="284">
        <v>2880.3276431675536</v>
      </c>
      <c r="U71" s="284">
        <v>3657.8653955950167</v>
      </c>
      <c r="V71" s="284">
        <v>4146.5455803153063</v>
      </c>
      <c r="W71" s="284">
        <v>4071.421444388096</v>
      </c>
      <c r="X71" s="284">
        <v>3674.5155545110583</v>
      </c>
    </row>
    <row r="72" spans="4:24">
      <c r="E72" s="120"/>
      <c r="F72" s="277"/>
      <c r="G72" s="277"/>
      <c r="H72" s="284"/>
      <c r="I72" s="284"/>
      <c r="J72" s="284"/>
      <c r="K72" s="284"/>
      <c r="L72" s="284"/>
      <c r="M72" s="284"/>
      <c r="N72" s="284"/>
      <c r="O72" s="284"/>
      <c r="P72" s="284"/>
      <c r="Q72" s="284"/>
      <c r="R72" s="284"/>
      <c r="S72" s="284"/>
      <c r="T72" s="284"/>
      <c r="U72" s="284"/>
      <c r="V72" s="284"/>
      <c r="W72" s="284"/>
      <c r="X72" s="284"/>
    </row>
    <row r="73" spans="4:24">
      <c r="E73" s="120"/>
      <c r="F73" s="277" t="s">
        <v>1507</v>
      </c>
      <c r="G73" s="277"/>
      <c r="H73" s="284"/>
      <c r="I73" s="284"/>
      <c r="J73" s="284"/>
      <c r="K73" s="284"/>
      <c r="L73" s="284"/>
      <c r="M73" s="284"/>
      <c r="N73" s="284"/>
      <c r="O73" s="284"/>
      <c r="P73" s="284"/>
      <c r="Q73" s="284"/>
      <c r="R73" s="284"/>
      <c r="S73" s="284"/>
      <c r="T73" s="284"/>
      <c r="U73" s="284"/>
      <c r="V73" s="284"/>
      <c r="W73" s="284"/>
      <c r="X73" s="284"/>
    </row>
    <row r="74" spans="4:24">
      <c r="E74" s="120"/>
      <c r="F74" s="120"/>
      <c r="G74" s="120" t="s">
        <v>1508</v>
      </c>
      <c r="H74" s="1116">
        <v>0</v>
      </c>
      <c r="I74" s="1116">
        <v>0</v>
      </c>
      <c r="J74" s="1116">
        <v>0</v>
      </c>
      <c r="K74" s="1116">
        <v>0</v>
      </c>
      <c r="L74" s="1116">
        <v>0</v>
      </c>
      <c r="M74" s="1116">
        <v>0</v>
      </c>
      <c r="N74" s="1116">
        <v>0</v>
      </c>
      <c r="O74" s="1116">
        <v>0</v>
      </c>
      <c r="P74" s="1116">
        <v>0</v>
      </c>
      <c r="Q74" s="1116">
        <v>0</v>
      </c>
      <c r="R74" s="1116">
        <v>0</v>
      </c>
      <c r="S74" s="1116">
        <v>0</v>
      </c>
      <c r="T74" s="1116">
        <v>0</v>
      </c>
      <c r="U74" s="1116">
        <v>0</v>
      </c>
      <c r="V74" s="1116">
        <v>0</v>
      </c>
      <c r="W74" s="1116">
        <v>0</v>
      </c>
      <c r="X74" s="1116">
        <v>0</v>
      </c>
    </row>
    <row r="75" spans="4:24" ht="15">
      <c r="D75" s="1079"/>
      <c r="G75" s="120" t="s">
        <v>759</v>
      </c>
      <c r="H75" s="1116">
        <v>0</v>
      </c>
      <c r="I75" s="1116">
        <v>5.1208031600703299</v>
      </c>
      <c r="J75" s="1116">
        <v>0</v>
      </c>
      <c r="K75" s="1116">
        <v>0</v>
      </c>
      <c r="L75" s="1116">
        <v>0</v>
      </c>
      <c r="M75" s="1116">
        <v>4.5492888721421361</v>
      </c>
      <c r="N75" s="1116">
        <v>3.8126894253975974</v>
      </c>
      <c r="O75" s="1116">
        <v>4.3870709723699166</v>
      </c>
      <c r="P75" s="1116">
        <v>0</v>
      </c>
      <c r="Q75" s="1116">
        <v>0</v>
      </c>
      <c r="R75" s="1116">
        <v>0</v>
      </c>
      <c r="S75" s="1116">
        <v>3.0252244137618542</v>
      </c>
      <c r="T75" s="1116">
        <v>0</v>
      </c>
      <c r="U75" s="1116">
        <v>0</v>
      </c>
      <c r="V75" s="1116">
        <v>0</v>
      </c>
      <c r="W75" s="1116">
        <v>0</v>
      </c>
      <c r="X75" s="1116">
        <v>0</v>
      </c>
    </row>
    <row r="76" spans="4:24" ht="15">
      <c r="D76" s="1079"/>
      <c r="G76" s="120" t="s">
        <v>498</v>
      </c>
      <c r="H76" s="1116">
        <v>0</v>
      </c>
      <c r="I76" s="1116">
        <v>0</v>
      </c>
      <c r="J76" s="1116">
        <v>0</v>
      </c>
      <c r="K76" s="1116">
        <v>0</v>
      </c>
      <c r="L76" s="1116">
        <v>0</v>
      </c>
      <c r="M76" s="1116">
        <v>0</v>
      </c>
      <c r="N76" s="1116">
        <v>0</v>
      </c>
      <c r="O76" s="1116">
        <v>0</v>
      </c>
      <c r="P76" s="1116">
        <v>0</v>
      </c>
      <c r="Q76" s="1116">
        <v>0</v>
      </c>
      <c r="R76" s="1116">
        <v>0</v>
      </c>
      <c r="S76" s="1116">
        <v>0</v>
      </c>
      <c r="T76" s="1116">
        <v>0</v>
      </c>
      <c r="U76" s="1116">
        <v>0</v>
      </c>
      <c r="V76" s="1116">
        <v>0</v>
      </c>
      <c r="W76" s="1116">
        <v>0</v>
      </c>
      <c r="X76" s="1116">
        <v>0</v>
      </c>
    </row>
    <row r="77" spans="4:24">
      <c r="E77" s="120"/>
      <c r="F77" s="120"/>
      <c r="G77" s="120" t="s">
        <v>1509</v>
      </c>
      <c r="H77" s="1116">
        <v>127.36</v>
      </c>
      <c r="I77" s="1116">
        <v>195.00000000000009</v>
      </c>
      <c r="J77" s="1116">
        <v>160</v>
      </c>
      <c r="K77" s="1116">
        <v>124.05000000000008</v>
      </c>
      <c r="L77" s="1116">
        <v>128.20920000000004</v>
      </c>
      <c r="M77" s="1116">
        <v>132.48060000000001</v>
      </c>
      <c r="N77" s="1116">
        <v>136.86779999999999</v>
      </c>
      <c r="O77" s="1116">
        <v>141.37319999999991</v>
      </c>
      <c r="P77" s="1116">
        <v>146.0002763999999</v>
      </c>
      <c r="Q77" s="1116">
        <v>150.75228386279991</v>
      </c>
      <c r="R77" s="1116">
        <v>155.63259552709548</v>
      </c>
      <c r="S77" s="1116">
        <v>160.64467560632701</v>
      </c>
      <c r="T77" s="1116">
        <v>195.3279111532928</v>
      </c>
      <c r="U77" s="1116">
        <v>211.57034066109807</v>
      </c>
      <c r="V77" s="1116">
        <v>224.80554387001843</v>
      </c>
      <c r="W77" s="1116">
        <v>204.90377122014584</v>
      </c>
      <c r="X77" s="1116">
        <v>200.54546486829247</v>
      </c>
    </row>
    <row r="78" spans="4:24">
      <c r="E78" s="120"/>
      <c r="G78" s="120" t="s">
        <v>1539</v>
      </c>
      <c r="H78" s="1116">
        <v>22.64</v>
      </c>
      <c r="I78" s="1116">
        <v>30</v>
      </c>
      <c r="J78" s="1116">
        <v>30</v>
      </c>
      <c r="K78" s="1116">
        <v>30</v>
      </c>
      <c r="L78" s="1116">
        <v>30</v>
      </c>
      <c r="M78" s="1116">
        <v>30</v>
      </c>
      <c r="N78" s="1116">
        <v>30</v>
      </c>
      <c r="O78" s="1116">
        <v>30</v>
      </c>
      <c r="P78" s="1116">
        <v>30</v>
      </c>
      <c r="Q78" s="1116">
        <v>30</v>
      </c>
      <c r="R78" s="1116">
        <v>30</v>
      </c>
      <c r="S78" s="1116">
        <v>30</v>
      </c>
      <c r="T78" s="1116">
        <v>30</v>
      </c>
      <c r="U78" s="1116">
        <v>30</v>
      </c>
      <c r="V78" s="1116">
        <v>30</v>
      </c>
      <c r="W78" s="1116">
        <v>30</v>
      </c>
      <c r="X78" s="1116">
        <v>30</v>
      </c>
    </row>
    <row r="79" spans="4:24">
      <c r="E79" s="120"/>
      <c r="F79" s="120"/>
      <c r="G79" s="454" t="s">
        <v>1228</v>
      </c>
      <c r="H79" s="1116">
        <v>70</v>
      </c>
      <c r="I79" s="1116">
        <v>0</v>
      </c>
      <c r="J79" s="1116">
        <v>0.16799999999999926</v>
      </c>
      <c r="K79" s="1116">
        <v>2.980000000000004</v>
      </c>
      <c r="L79" s="1116">
        <v>15.724800000000002</v>
      </c>
      <c r="M79" s="1116">
        <v>0</v>
      </c>
      <c r="N79" s="1116">
        <v>1.5532000000000039</v>
      </c>
      <c r="O79" s="1116">
        <v>0</v>
      </c>
      <c r="P79" s="1116">
        <v>2.8978833181444799</v>
      </c>
      <c r="Q79" s="1116">
        <v>0</v>
      </c>
      <c r="R79" s="1116">
        <v>9.3194294028744764</v>
      </c>
      <c r="S79" s="1116">
        <v>3.1245132655411965</v>
      </c>
      <c r="T79" s="1116">
        <v>0</v>
      </c>
      <c r="U79" s="1116">
        <v>8.4660480649243084</v>
      </c>
      <c r="V79" s="1116">
        <v>0</v>
      </c>
      <c r="W79" s="1116">
        <v>13.557971294444627</v>
      </c>
      <c r="X79" s="1116">
        <v>48.797645153827787</v>
      </c>
    </row>
    <row r="80" spans="4:24">
      <c r="E80" s="120"/>
      <c r="F80" s="120"/>
      <c r="G80" s="120" t="s">
        <v>1511</v>
      </c>
      <c r="H80" s="1120">
        <v>0</v>
      </c>
      <c r="I80" s="1120">
        <v>0</v>
      </c>
      <c r="J80" s="1120">
        <v>0</v>
      </c>
      <c r="K80" s="1120">
        <v>0</v>
      </c>
      <c r="L80" s="1120">
        <v>0</v>
      </c>
      <c r="M80" s="1120">
        <v>0</v>
      </c>
      <c r="N80" s="1120">
        <v>0</v>
      </c>
      <c r="O80" s="1120">
        <v>0</v>
      </c>
      <c r="P80" s="1120">
        <v>0</v>
      </c>
      <c r="Q80" s="1120">
        <v>0</v>
      </c>
      <c r="R80" s="1120">
        <v>0</v>
      </c>
      <c r="S80" s="1120">
        <v>0</v>
      </c>
      <c r="T80" s="1120">
        <v>0</v>
      </c>
      <c r="U80" s="1120">
        <v>0</v>
      </c>
      <c r="V80" s="1120">
        <v>35.700000000000003</v>
      </c>
      <c r="W80" s="1120">
        <v>0</v>
      </c>
      <c r="X80" s="1120">
        <v>0</v>
      </c>
    </row>
    <row r="81" spans="1:24">
      <c r="E81" s="120"/>
      <c r="F81" s="120"/>
      <c r="G81" s="1123" t="s">
        <v>1540</v>
      </c>
      <c r="H81" s="1120">
        <v>0</v>
      </c>
      <c r="I81" s="1120">
        <v>0</v>
      </c>
      <c r="J81" s="1120">
        <v>0</v>
      </c>
      <c r="K81" s="1120">
        <v>0</v>
      </c>
      <c r="L81" s="1120">
        <v>0</v>
      </c>
      <c r="M81" s="1120">
        <v>0</v>
      </c>
      <c r="N81" s="1120">
        <v>0</v>
      </c>
      <c r="O81" s="1120">
        <v>0</v>
      </c>
      <c r="P81" s="1120">
        <v>0</v>
      </c>
      <c r="Q81" s="1120">
        <v>0</v>
      </c>
      <c r="R81" s="1120">
        <v>0</v>
      </c>
      <c r="S81" s="1120">
        <v>0</v>
      </c>
      <c r="T81" s="1120">
        <v>0</v>
      </c>
      <c r="U81" s="1120">
        <v>0</v>
      </c>
      <c r="V81" s="1120">
        <v>0</v>
      </c>
      <c r="W81" s="1120">
        <v>0</v>
      </c>
      <c r="X81" s="1120">
        <v>0</v>
      </c>
    </row>
    <row r="82" spans="1:24" ht="15">
      <c r="D82" s="1070" t="s">
        <v>1494</v>
      </c>
      <c r="E82" s="120"/>
      <c r="G82" s="120" t="s">
        <v>1513</v>
      </c>
      <c r="H82" s="1120">
        <v>0</v>
      </c>
      <c r="I82" s="1120">
        <v>0.8</v>
      </c>
      <c r="J82" s="1120">
        <v>2</v>
      </c>
      <c r="K82" s="1120">
        <v>0</v>
      </c>
      <c r="L82" s="1120">
        <v>0</v>
      </c>
      <c r="M82" s="1120">
        <v>0</v>
      </c>
      <c r="N82" s="1120">
        <v>0</v>
      </c>
      <c r="O82" s="1120">
        <v>0</v>
      </c>
      <c r="P82" s="1120">
        <v>0</v>
      </c>
      <c r="Q82" s="1120">
        <v>0</v>
      </c>
      <c r="R82" s="1120">
        <v>0</v>
      </c>
      <c r="S82" s="1120">
        <v>0</v>
      </c>
      <c r="T82" s="1120">
        <v>0</v>
      </c>
      <c r="U82" s="1120">
        <v>0</v>
      </c>
      <c r="V82" s="1120">
        <v>0</v>
      </c>
      <c r="W82" s="1120">
        <v>0</v>
      </c>
      <c r="X82" s="1120">
        <v>0</v>
      </c>
    </row>
    <row r="83" spans="1:24" ht="15">
      <c r="D83" s="1070" t="s">
        <v>1494</v>
      </c>
      <c r="E83" s="120"/>
      <c r="G83" s="120" t="s">
        <v>1514</v>
      </c>
      <c r="H83" s="1120">
        <v>0</v>
      </c>
      <c r="I83" s="1120">
        <v>-0.8</v>
      </c>
      <c r="J83" s="1120">
        <v>-2</v>
      </c>
      <c r="K83" s="1120">
        <v>0</v>
      </c>
      <c r="L83" s="1120">
        <v>0</v>
      </c>
      <c r="M83" s="1120">
        <v>0</v>
      </c>
      <c r="N83" s="1120">
        <v>0</v>
      </c>
      <c r="O83" s="1120">
        <v>0</v>
      </c>
      <c r="P83" s="1120">
        <v>0</v>
      </c>
      <c r="Q83" s="1120">
        <v>0</v>
      </c>
      <c r="R83" s="1120">
        <v>0</v>
      </c>
      <c r="S83" s="1120">
        <v>0</v>
      </c>
      <c r="T83" s="1120">
        <v>0</v>
      </c>
      <c r="U83" s="1120">
        <v>0</v>
      </c>
      <c r="V83" s="1120">
        <v>0</v>
      </c>
      <c r="W83" s="1120">
        <v>0</v>
      </c>
      <c r="X83" s="1120">
        <v>0</v>
      </c>
    </row>
    <row r="84" spans="1:24">
      <c r="E84" s="120"/>
      <c r="F84" s="120"/>
      <c r="G84" s="120" t="s">
        <v>1515</v>
      </c>
      <c r="H84" s="1116">
        <v>57.753609572725416</v>
      </c>
      <c r="I84" s="1116">
        <v>6.1944691676304338</v>
      </c>
      <c r="J84" s="1116">
        <v>0</v>
      </c>
      <c r="K84" s="1116">
        <v>0</v>
      </c>
      <c r="L84" s="1116">
        <v>0</v>
      </c>
      <c r="M84" s="1116">
        <v>0</v>
      </c>
      <c r="N84" s="1116">
        <v>2.3347557795245648</v>
      </c>
      <c r="O84" s="1116">
        <v>8.610639249960423</v>
      </c>
      <c r="P84" s="1116">
        <v>16.496713706792594</v>
      </c>
      <c r="Q84" s="1116">
        <v>13.112285423748016</v>
      </c>
      <c r="R84" s="1116">
        <v>2.864359554536104</v>
      </c>
      <c r="S84" s="1116">
        <v>31.482478648562193</v>
      </c>
      <c r="T84" s="1116">
        <v>0</v>
      </c>
      <c r="U84" s="1116">
        <v>0</v>
      </c>
      <c r="V84" s="1116">
        <v>0</v>
      </c>
      <c r="W84" s="1116">
        <v>0</v>
      </c>
      <c r="X84" s="1116">
        <v>0</v>
      </c>
    </row>
    <row r="85" spans="1:24">
      <c r="E85" s="120"/>
      <c r="F85" s="120"/>
      <c r="G85" s="277" t="s">
        <v>1516</v>
      </c>
      <c r="H85" s="284">
        <v>277.7536095727254</v>
      </c>
      <c r="I85" s="284">
        <v>236.31527232770085</v>
      </c>
      <c r="J85" s="284">
        <v>190.16800000000001</v>
      </c>
      <c r="K85" s="284">
        <v>157.03000000000009</v>
      </c>
      <c r="L85" s="284">
        <v>173.93400000000003</v>
      </c>
      <c r="M85" s="284">
        <v>167.02988887214215</v>
      </c>
      <c r="N85" s="284">
        <v>174.56844520492214</v>
      </c>
      <c r="O85" s="284">
        <v>184.37091022233025</v>
      </c>
      <c r="P85" s="284">
        <v>195.39487342493697</v>
      </c>
      <c r="Q85" s="284">
        <v>193.86456928654792</v>
      </c>
      <c r="R85" s="284">
        <v>197.81638448450605</v>
      </c>
      <c r="S85" s="284">
        <v>228.27689193419226</v>
      </c>
      <c r="T85" s="284">
        <v>225.3279111532928</v>
      </c>
      <c r="U85" s="284">
        <v>250.03638872602238</v>
      </c>
      <c r="V85" s="284">
        <v>290.50554387001841</v>
      </c>
      <c r="W85" s="284">
        <v>248.46174251459047</v>
      </c>
      <c r="X85" s="284">
        <v>279.34311002212024</v>
      </c>
    </row>
    <row r="86" spans="1:24">
      <c r="E86" s="120"/>
      <c r="F86" s="120"/>
      <c r="H86" s="1122"/>
      <c r="I86" s="1122"/>
      <c r="J86" s="1122"/>
      <c r="K86" s="1122"/>
      <c r="L86" s="1122"/>
      <c r="M86" s="1122"/>
      <c r="N86" s="1122"/>
      <c r="O86" s="1122"/>
      <c r="P86" s="1122"/>
      <c r="Q86" s="1122"/>
      <c r="R86" s="1122"/>
      <c r="S86" s="1122"/>
      <c r="T86" s="1122"/>
      <c r="U86" s="1122"/>
      <c r="V86" s="1122"/>
      <c r="W86" s="1122"/>
      <c r="X86" s="1122"/>
    </row>
    <row r="87" spans="1:24">
      <c r="E87" s="277" t="s">
        <v>1517</v>
      </c>
      <c r="F87" s="277"/>
      <c r="G87" s="277"/>
      <c r="H87" s="284">
        <v>1920.5601741384903</v>
      </c>
      <c r="I87" s="284">
        <v>1904.8808569763539</v>
      </c>
      <c r="J87" s="284">
        <v>1893.7325939061261</v>
      </c>
      <c r="K87" s="284">
        <v>1918.0993399600761</v>
      </c>
      <c r="L87" s="284">
        <v>1968.2473446220768</v>
      </c>
      <c r="M87" s="284">
        <v>2044.0901354326725</v>
      </c>
      <c r="N87" s="284">
        <v>2137.1920993249346</v>
      </c>
      <c r="O87" s="284">
        <v>2248.6385711469434</v>
      </c>
      <c r="P87" s="284">
        <v>2350.2604933370558</v>
      </c>
      <c r="Q87" s="284">
        <v>2454.4501512226534</v>
      </c>
      <c r="R87" s="284">
        <v>2549.0094721956125</v>
      </c>
      <c r="S87" s="284">
        <v>2652.4805597448617</v>
      </c>
      <c r="T87" s="284">
        <v>3105.6555543208465</v>
      </c>
      <c r="U87" s="284">
        <v>3907.901784321039</v>
      </c>
      <c r="V87" s="284">
        <v>4437.0511241853246</v>
      </c>
      <c r="W87" s="284">
        <v>4319.8831869026862</v>
      </c>
      <c r="X87" s="284">
        <v>3953.8586645331784</v>
      </c>
    </row>
    <row r="88" spans="1:24">
      <c r="E88" s="277"/>
      <c r="F88" s="277"/>
      <c r="G88" s="277"/>
      <c r="H88" s="284"/>
      <c r="I88" s="284"/>
      <c r="J88" s="284"/>
      <c r="K88" s="284"/>
      <c r="L88" s="284"/>
      <c r="M88" s="284"/>
      <c r="N88" s="284"/>
      <c r="O88" s="284"/>
      <c r="P88" s="284"/>
      <c r="Q88" s="284"/>
      <c r="R88" s="284"/>
      <c r="S88" s="284"/>
      <c r="T88" s="284"/>
      <c r="U88" s="284"/>
      <c r="V88" s="284"/>
      <c r="W88" s="284"/>
      <c r="X88" s="284"/>
    </row>
    <row r="89" spans="1:24">
      <c r="E89" s="277"/>
      <c r="F89" s="277"/>
      <c r="G89" s="277"/>
      <c r="H89" s="284"/>
      <c r="I89" s="284"/>
      <c r="J89" s="284"/>
      <c r="K89" s="284"/>
      <c r="L89" s="284"/>
      <c r="M89" s="284"/>
      <c r="N89" s="284"/>
      <c r="O89" s="284"/>
      <c r="P89" s="284"/>
      <c r="Q89" s="284"/>
      <c r="R89" s="284"/>
      <c r="S89" s="284"/>
      <c r="T89" s="284"/>
      <c r="U89" s="284"/>
      <c r="V89" s="284"/>
      <c r="W89" s="284"/>
      <c r="X89" s="284"/>
    </row>
    <row r="90" spans="1:24">
      <c r="E90" s="277" t="s">
        <v>1541</v>
      </c>
      <c r="F90" s="277"/>
      <c r="G90" s="277"/>
      <c r="H90" s="1138">
        <v>1.8524095999999999</v>
      </c>
      <c r="I90" s="1138">
        <v>1.75</v>
      </c>
      <c r="J90" s="1138">
        <v>1.7500000000000002</v>
      </c>
      <c r="K90" s="1138">
        <v>1.7499999999999998</v>
      </c>
      <c r="L90" s="1138">
        <v>1.7500000000000002</v>
      </c>
      <c r="M90" s="1138">
        <v>1.7500000000000002</v>
      </c>
      <c r="N90" s="1138">
        <v>1.7500000000000002</v>
      </c>
      <c r="O90" s="1138">
        <v>1.75</v>
      </c>
      <c r="P90" s="1138">
        <v>1.7499999999999998</v>
      </c>
      <c r="Q90" s="1138">
        <v>1.75</v>
      </c>
      <c r="R90" s="1138">
        <v>1.7500000000000002</v>
      </c>
      <c r="S90" s="1138">
        <v>1.7499999999999996</v>
      </c>
      <c r="T90" s="1138">
        <v>1.75</v>
      </c>
      <c r="U90" s="1138">
        <v>1.7499999999999996</v>
      </c>
      <c r="V90" s="1138">
        <v>1.7500000000000004</v>
      </c>
      <c r="W90" s="1138">
        <v>1.7500000000000002</v>
      </c>
      <c r="X90" s="1138">
        <v>1.7499999999999996</v>
      </c>
    </row>
    <row r="91" spans="1:24">
      <c r="E91" s="277"/>
      <c r="F91" s="277"/>
      <c r="G91" s="277"/>
      <c r="H91" s="1126"/>
      <c r="I91" s="1126"/>
      <c r="J91" s="1126"/>
      <c r="K91" s="1126"/>
      <c r="L91" s="1126"/>
      <c r="M91" s="1126"/>
      <c r="N91" s="1126"/>
      <c r="O91" s="1126"/>
      <c r="P91" s="1126"/>
      <c r="Q91" s="1126"/>
      <c r="R91" s="1126"/>
      <c r="S91" s="1126"/>
      <c r="T91" s="1126"/>
      <c r="U91" s="1126"/>
      <c r="V91" s="1126"/>
      <c r="W91" s="1126"/>
      <c r="X91" s="1126"/>
    </row>
    <row r="92" spans="1:24">
      <c r="E92" s="277" t="s">
        <v>1542</v>
      </c>
      <c r="F92" s="277"/>
      <c r="G92" s="277"/>
      <c r="H92" s="1126"/>
      <c r="I92" s="1126"/>
      <c r="J92" s="1126"/>
      <c r="K92" s="1126"/>
      <c r="L92" s="1126"/>
      <c r="M92" s="1126"/>
      <c r="N92" s="1126"/>
      <c r="O92" s="1126"/>
      <c r="P92" s="1126"/>
      <c r="Q92" s="1126"/>
      <c r="R92" s="1126"/>
      <c r="S92" s="1126"/>
      <c r="T92" s="1126"/>
      <c r="U92" s="1126"/>
      <c r="V92" s="1126"/>
      <c r="W92" s="1126"/>
      <c r="X92" s="1126"/>
    </row>
    <row r="93" spans="1:24" s="201" customFormat="1">
      <c r="A93" s="954"/>
      <c r="B93" s="954"/>
      <c r="D93" s="452"/>
      <c r="E93" s="454"/>
      <c r="F93" s="488" t="s">
        <v>537</v>
      </c>
      <c r="G93" s="488"/>
      <c r="H93" s="1126">
        <v>1.21</v>
      </c>
      <c r="I93" s="1126">
        <v>1.6</v>
      </c>
      <c r="J93" s="1126">
        <v>1.58</v>
      </c>
      <c r="K93" s="1126">
        <v>1.47</v>
      </c>
      <c r="L93" s="1126">
        <v>1.47</v>
      </c>
      <c r="M93" s="1126">
        <v>1.51</v>
      </c>
      <c r="N93" s="1126">
        <v>1.49</v>
      </c>
      <c r="O93" s="1126">
        <v>1.47</v>
      </c>
      <c r="P93" s="1126">
        <v>1.42</v>
      </c>
      <c r="Q93" s="1126">
        <v>1.39</v>
      </c>
      <c r="R93" s="1126">
        <v>1.37</v>
      </c>
      <c r="S93" s="1126">
        <v>1.33</v>
      </c>
      <c r="T93" s="1126">
        <v>1.79</v>
      </c>
      <c r="U93" s="1126">
        <v>2.72</v>
      </c>
      <c r="V93" s="1126">
        <v>3.18</v>
      </c>
      <c r="W93" s="1126">
        <v>3.29</v>
      </c>
      <c r="X93" s="1126">
        <v>2.5</v>
      </c>
    </row>
    <row r="94" spans="1:24" s="201" customFormat="1">
      <c r="A94" s="954"/>
      <c r="B94" s="954"/>
      <c r="D94" s="452"/>
      <c r="E94" s="454"/>
      <c r="F94" s="488" t="s">
        <v>538</v>
      </c>
      <c r="G94" s="488"/>
      <c r="H94" s="1126">
        <v>1.7</v>
      </c>
      <c r="I94" s="1126">
        <v>1.96</v>
      </c>
      <c r="J94" s="1126">
        <v>1.95</v>
      </c>
      <c r="K94" s="1126">
        <v>1.87</v>
      </c>
      <c r="L94" s="1126">
        <v>1.86</v>
      </c>
      <c r="M94" s="1126">
        <v>1.96</v>
      </c>
      <c r="N94" s="1126">
        <v>2.13</v>
      </c>
      <c r="O94" s="1126">
        <v>2.33</v>
      </c>
      <c r="P94" s="1126">
        <v>2.4700000000000002</v>
      </c>
      <c r="Q94" s="1126">
        <v>2.58</v>
      </c>
      <c r="R94" s="1126">
        <v>2.73</v>
      </c>
      <c r="S94" s="1126">
        <v>2.85</v>
      </c>
      <c r="T94" s="1126">
        <v>3.99</v>
      </c>
      <c r="U94" s="1126">
        <v>6.22</v>
      </c>
      <c r="V94" s="1126">
        <v>7.44</v>
      </c>
      <c r="W94" s="1126">
        <v>8.5299999999999994</v>
      </c>
      <c r="X94" s="1126">
        <v>5.58</v>
      </c>
    </row>
    <row r="95" spans="1:24" s="28" customFormat="1">
      <c r="A95" s="954"/>
      <c r="B95" s="954"/>
      <c r="C95" s="201"/>
      <c r="D95" s="29"/>
      <c r="E95" s="120"/>
      <c r="F95" s="277" t="s">
        <v>1543</v>
      </c>
      <c r="G95" s="277"/>
      <c r="H95" s="1139">
        <v>0.10729686970279127</v>
      </c>
      <c r="I95" s="1139">
        <v>0.12769650127665447</v>
      </c>
      <c r="J95" s="1139">
        <v>0.15260555771236664</v>
      </c>
      <c r="K95" s="1139">
        <v>0.18746208983264062</v>
      </c>
      <c r="L95" s="1139">
        <v>0.21432692468824588</v>
      </c>
      <c r="M95" s="1139">
        <v>0.24575391372344269</v>
      </c>
      <c r="N95" s="1139">
        <v>0.28130749499751556</v>
      </c>
      <c r="O95" s="1139">
        <v>0.29977766464252953</v>
      </c>
      <c r="P95" s="1139">
        <v>0.30836665450474937</v>
      </c>
      <c r="Q95" s="1139">
        <v>0.31452800063806341</v>
      </c>
      <c r="R95" s="1139">
        <v>0.31706903543183224</v>
      </c>
      <c r="S95" s="1139">
        <v>0.32086868401829366</v>
      </c>
      <c r="T95" s="1139">
        <v>0.32204569129369148</v>
      </c>
      <c r="U95" s="1139">
        <v>0.31972022364197933</v>
      </c>
      <c r="V95" s="1139">
        <v>0.31632892571805088</v>
      </c>
      <c r="W95" s="1139">
        <v>0.31627576513168443</v>
      </c>
      <c r="X95" s="1139">
        <v>0.31484316560521503</v>
      </c>
    </row>
    <row r="96" spans="1:24">
      <c r="E96" s="277"/>
      <c r="F96" s="277"/>
      <c r="G96" s="277"/>
      <c r="H96" s="1126"/>
      <c r="I96" s="1126"/>
      <c r="J96" s="1126"/>
      <c r="K96" s="1126"/>
      <c r="L96" s="1126"/>
      <c r="M96" s="1126"/>
      <c r="N96" s="1126"/>
      <c r="O96" s="1126"/>
      <c r="P96" s="1126"/>
      <c r="Q96" s="1126"/>
      <c r="R96" s="1126"/>
      <c r="S96" s="1126"/>
      <c r="T96" s="1126"/>
      <c r="U96" s="1126"/>
      <c r="V96" s="1126"/>
      <c r="W96" s="1126"/>
      <c r="X96" s="1126"/>
    </row>
    <row r="97" spans="3:24" ht="15.75" customHeight="1">
      <c r="E97" s="277" t="s">
        <v>1544</v>
      </c>
      <c r="F97" s="277"/>
      <c r="G97" s="277"/>
      <c r="H97" s="1126"/>
      <c r="I97" s="1126"/>
      <c r="J97" s="1126"/>
      <c r="K97" s="1126"/>
      <c r="L97" s="1126"/>
      <c r="M97" s="1126"/>
      <c r="N97" s="1126"/>
      <c r="O97" s="1126"/>
      <c r="P97" s="1126"/>
      <c r="Q97" s="1126"/>
      <c r="R97" s="1126"/>
      <c r="S97" s="1126"/>
      <c r="T97" s="1126"/>
      <c r="U97" s="1126"/>
      <c r="V97" s="1126"/>
      <c r="W97" s="1126"/>
      <c r="X97" s="1126"/>
    </row>
    <row r="98" spans="3:24">
      <c r="E98" s="120"/>
      <c r="F98" s="120" t="s">
        <v>1231</v>
      </c>
      <c r="H98" s="1140">
        <v>0.1737079678446195</v>
      </c>
      <c r="I98" s="1140">
        <v>0.1737079678446195</v>
      </c>
      <c r="J98" s="1140">
        <v>0.1737079678446195</v>
      </c>
      <c r="K98" s="1140">
        <v>0.1737079678446195</v>
      </c>
      <c r="L98" s="1140">
        <v>0.1737079678446195</v>
      </c>
      <c r="M98" s="1140">
        <v>0.1737079678446195</v>
      </c>
      <c r="N98" s="1140">
        <v>0.1737079678446195</v>
      </c>
      <c r="O98" s="1140">
        <v>0.1737079678446195</v>
      </c>
      <c r="P98" s="1140">
        <v>0.1737079678446195</v>
      </c>
      <c r="Q98" s="1140">
        <v>0.1737079678446195</v>
      </c>
      <c r="R98" s="1140">
        <v>0.1737079678446195</v>
      </c>
      <c r="S98" s="1140">
        <v>0.1737079678446195</v>
      </c>
      <c r="T98" s="1140">
        <v>0.1737079678446195</v>
      </c>
      <c r="U98" s="1140">
        <v>0.1737079678446195</v>
      </c>
      <c r="V98" s="1140">
        <v>0.1737079678446195</v>
      </c>
      <c r="W98" s="1140">
        <v>0.1737079678446195</v>
      </c>
      <c r="X98" s="1140">
        <v>0.1737079678446195</v>
      </c>
    </row>
    <row r="99" spans="3:24">
      <c r="E99" s="120"/>
      <c r="F99" s="454" t="s">
        <v>1356</v>
      </c>
      <c r="H99" s="1140">
        <v>0</v>
      </c>
      <c r="I99" s="1140">
        <v>0</v>
      </c>
      <c r="J99" s="1140">
        <v>0</v>
      </c>
      <c r="K99" s="1140">
        <v>0</v>
      </c>
      <c r="L99" s="1140">
        <v>0</v>
      </c>
      <c r="M99" s="1140">
        <v>0</v>
      </c>
      <c r="N99" s="1140">
        <v>0</v>
      </c>
      <c r="O99" s="1140">
        <v>0</v>
      </c>
      <c r="P99" s="1140">
        <v>0</v>
      </c>
      <c r="Q99" s="1140">
        <v>0</v>
      </c>
      <c r="R99" s="1140">
        <v>0</v>
      </c>
      <c r="S99" s="1140">
        <v>0</v>
      </c>
      <c r="T99" s="1140">
        <v>0</v>
      </c>
      <c r="U99" s="1140">
        <v>0</v>
      </c>
      <c r="V99" s="1140">
        <v>0</v>
      </c>
      <c r="W99" s="1140">
        <v>0</v>
      </c>
      <c r="X99" s="1140">
        <v>0</v>
      </c>
    </row>
    <row r="100" spans="3:24">
      <c r="E100" s="120"/>
      <c r="F100" s="120" t="s">
        <v>1232</v>
      </c>
      <c r="H100" s="1140">
        <v>7.9511360932319058E-2</v>
      </c>
      <c r="I100" s="1140">
        <v>8.0429063553244556E-2</v>
      </c>
      <c r="J100" s="1140">
        <v>8.2050422269074649E-2</v>
      </c>
      <c r="K100" s="1140">
        <v>8.4123257687651665E-2</v>
      </c>
      <c r="L100" s="1140">
        <v>8.6248567184677258E-2</v>
      </c>
      <c r="M100" s="1140">
        <v>8.8427679147771776E-2</v>
      </c>
      <c r="N100" s="1140">
        <v>9.0661955592848245E-2</v>
      </c>
      <c r="O100" s="1140">
        <v>9.2952793015416729E-2</v>
      </c>
      <c r="P100" s="1140">
        <v>9.5301623263439397E-2</v>
      </c>
      <c r="Q100" s="1140">
        <v>9.7709914432282177E-2</v>
      </c>
      <c r="R100" s="1140">
        <v>0.10017917178232214</v>
      </c>
      <c r="S100" s="1140">
        <v>0.1027109386797842</v>
      </c>
      <c r="T100" s="1140">
        <v>0.10530679756139527</v>
      </c>
      <c r="U100" s="1140">
        <v>0.10796837092345873</v>
      </c>
      <c r="V100" s="1140">
        <v>0.11069732233596744</v>
      </c>
      <c r="W100" s="1140">
        <v>0.11349535748238909</v>
      </c>
      <c r="X100" s="1140">
        <v>0.11636422522577401</v>
      </c>
    </row>
    <row r="101" spans="3:24">
      <c r="C101" s="5"/>
      <c r="E101" s="120"/>
      <c r="F101" s="120" t="s">
        <v>681</v>
      </c>
      <c r="H101" s="1140">
        <v>116.09250681478444</v>
      </c>
      <c r="I101" s="1140">
        <v>116.09250681478444</v>
      </c>
      <c r="J101" s="1140">
        <v>116.09250681478446</v>
      </c>
      <c r="K101" s="1140">
        <v>116.09250681478444</v>
      </c>
      <c r="L101" s="1140">
        <v>116.09250681478444</v>
      </c>
      <c r="M101" s="1140">
        <v>116.09250681478444</v>
      </c>
      <c r="N101" s="1140">
        <v>116.09250681478444</v>
      </c>
      <c r="O101" s="1140">
        <v>116.09250681478444</v>
      </c>
      <c r="P101" s="1140">
        <v>116.09250681478444</v>
      </c>
      <c r="Q101" s="1140">
        <v>116.09250681478444</v>
      </c>
      <c r="R101" s="1140">
        <v>116.09250681478444</v>
      </c>
      <c r="S101" s="1140">
        <v>116.09250681478444</v>
      </c>
      <c r="T101" s="1140">
        <v>116.09250681478444</v>
      </c>
      <c r="U101" s="1140">
        <v>116.09250681478444</v>
      </c>
      <c r="V101" s="1140">
        <v>116.09250681478444</v>
      </c>
      <c r="W101" s="1140">
        <v>116.09250681478444</v>
      </c>
      <c r="X101" s="1140">
        <v>116.09250681478444</v>
      </c>
    </row>
    <row r="102" spans="3:24">
      <c r="E102" s="120"/>
      <c r="F102" s="120" t="s">
        <v>514</v>
      </c>
      <c r="H102" s="1140">
        <v>2.9800902596390171</v>
      </c>
      <c r="I102" s="1140">
        <v>2.5800902596390172</v>
      </c>
      <c r="J102" s="1140">
        <v>2.1800902596390173</v>
      </c>
      <c r="K102" s="1140">
        <v>1.7800902596390173</v>
      </c>
      <c r="L102" s="1140">
        <v>1.4800902596390173</v>
      </c>
      <c r="M102" s="1140">
        <v>1.1800902596390173</v>
      </c>
      <c r="N102" s="1140">
        <v>0.9800902596390173</v>
      </c>
      <c r="O102" s="1140">
        <v>0.78009025963901724</v>
      </c>
      <c r="P102" s="1140">
        <v>0.68009025963901726</v>
      </c>
      <c r="Q102" s="1140">
        <v>0.58009025963901728</v>
      </c>
      <c r="R102" s="1140">
        <v>0.58009025963901728</v>
      </c>
      <c r="S102" s="1140">
        <v>0.58009025963901728</v>
      </c>
      <c r="T102" s="1140">
        <v>0.4800902596390173</v>
      </c>
      <c r="U102" s="1140">
        <v>0.4800902596390173</v>
      </c>
      <c r="V102" s="1140">
        <v>0.4800902596390173</v>
      </c>
      <c r="W102" s="1140">
        <v>0.38009025963901727</v>
      </c>
      <c r="X102" s="1140">
        <v>0.38009025963901727</v>
      </c>
    </row>
    <row r="103" spans="3:24">
      <c r="E103" s="120"/>
      <c r="F103" s="454" t="s">
        <v>1233</v>
      </c>
      <c r="H103" s="1140">
        <v>0.84905077480179747</v>
      </c>
      <c r="I103" s="1140">
        <v>0.8588443547872181</v>
      </c>
      <c r="J103" s="1140">
        <v>0.87614724344250738</v>
      </c>
      <c r="K103" s="1140">
        <v>0.89826822142116236</v>
      </c>
      <c r="L103" s="1140">
        <v>0.92094919462346525</v>
      </c>
      <c r="M103" s="1140">
        <v>0.9442043393959958</v>
      </c>
      <c r="N103" s="1140">
        <v>0.96804819096125605</v>
      </c>
      <c r="O103" s="1140">
        <v>0.99249565250265737</v>
      </c>
      <c r="P103" s="1140">
        <v>1.0175620044794955</v>
      </c>
      <c r="Q103" s="1140">
        <v>1.0432629141777352</v>
      </c>
      <c r="R103" s="1140">
        <v>1.0696144455025731</v>
      </c>
      <c r="S103" s="1140">
        <v>1.0966330690189028</v>
      </c>
      <c r="T103" s="1140">
        <v>1.1243356722459523</v>
      </c>
      <c r="U103" s="1140">
        <v>1.1527395702125351</v>
      </c>
      <c r="V103" s="1140">
        <v>1.1818625162795056</v>
      </c>
      <c r="W103" s="1140">
        <v>1.2117227132361879</v>
      </c>
      <c r="X103" s="1140">
        <v>1.2423388246777116</v>
      </c>
    </row>
    <row r="104" spans="3:24">
      <c r="E104" s="120"/>
      <c r="F104" s="120" t="s">
        <v>511</v>
      </c>
      <c r="H104" s="1140">
        <v>170.1828679247607</v>
      </c>
      <c r="I104" s="1140">
        <v>174.6828679247607</v>
      </c>
      <c r="J104" s="1140">
        <v>181.28286792476058</v>
      </c>
      <c r="K104" s="1140">
        <v>187.48286792476057</v>
      </c>
      <c r="L104" s="1140">
        <v>194.88286792476046</v>
      </c>
      <c r="M104" s="1140">
        <v>202.28286792476035</v>
      </c>
      <c r="N104" s="1140">
        <v>210.38286792476035</v>
      </c>
      <c r="O104" s="1140">
        <v>216.38286792476035</v>
      </c>
      <c r="P104" s="1140">
        <v>223.98286792476034</v>
      </c>
      <c r="Q104" s="1140">
        <v>231.68286792476033</v>
      </c>
      <c r="R104" s="1140">
        <v>240.98286792476011</v>
      </c>
      <c r="S104" s="1140">
        <v>251.48286792476011</v>
      </c>
      <c r="T104" s="1140">
        <v>257.98286792476011</v>
      </c>
      <c r="U104" s="1140">
        <v>264.1828679247601</v>
      </c>
      <c r="V104" s="1140">
        <v>269.78286792476013</v>
      </c>
      <c r="W104" s="1140">
        <v>276.78286792476013</v>
      </c>
      <c r="X104" s="1140">
        <v>276.78286792476013</v>
      </c>
    </row>
    <row r="105" spans="3:24">
      <c r="E105" s="120"/>
      <c r="F105" s="120" t="s">
        <v>1228</v>
      </c>
      <c r="H105" s="1140">
        <v>4.2250226246422233</v>
      </c>
      <c r="I105" s="1140">
        <v>43.522812533314436</v>
      </c>
      <c r="J105" s="1140">
        <v>44.395489194886821</v>
      </c>
      <c r="K105" s="1140">
        <v>58.332788456168352</v>
      </c>
      <c r="L105" s="1140">
        <v>44.333631614414216</v>
      </c>
      <c r="M105" s="1140">
        <v>46.985666121536376</v>
      </c>
      <c r="N105" s="1140">
        <v>46.602254199724378</v>
      </c>
      <c r="O105" s="1140">
        <v>48.364830054847182</v>
      </c>
      <c r="P105" s="1140">
        <v>46.654628105952355</v>
      </c>
      <c r="Q105" s="1140">
        <v>58.231450369431691</v>
      </c>
      <c r="R105" s="1140">
        <v>62.088938498718115</v>
      </c>
      <c r="S105" s="1140">
        <v>60.830032348395449</v>
      </c>
      <c r="T105" s="1140">
        <v>65.108520547079351</v>
      </c>
      <c r="U105" s="1140">
        <v>58.543340244568199</v>
      </c>
      <c r="V105" s="1140">
        <v>69.342216722893298</v>
      </c>
      <c r="W105" s="1140">
        <v>57.368041163526982</v>
      </c>
      <c r="X105" s="1140">
        <v>9.4050157518155579</v>
      </c>
    </row>
    <row r="106" spans="3:24">
      <c r="C106" s="5"/>
      <c r="E106" s="120"/>
      <c r="F106" s="120" t="s">
        <v>512</v>
      </c>
      <c r="H106" s="1140">
        <v>197.28545643263297</v>
      </c>
      <c r="I106" s="1140">
        <v>197.78545643263297</v>
      </c>
      <c r="J106" s="1140">
        <v>204.18545643263303</v>
      </c>
      <c r="K106" s="1140">
        <v>208.88545643263305</v>
      </c>
      <c r="L106" s="1140">
        <v>199.28545643263297</v>
      </c>
      <c r="M106" s="1140">
        <v>197.78545643263297</v>
      </c>
      <c r="N106" s="1140">
        <v>195.48545643263304</v>
      </c>
      <c r="O106" s="1140">
        <v>207.48545643263304</v>
      </c>
      <c r="P106" s="1140">
        <v>216.48545643263304</v>
      </c>
      <c r="Q106" s="1140">
        <v>216.18545643263303</v>
      </c>
      <c r="R106" s="1140">
        <v>208.28545643263305</v>
      </c>
      <c r="S106" s="1140">
        <v>218.18545643263309</v>
      </c>
      <c r="T106" s="1140">
        <v>223.08545643263304</v>
      </c>
      <c r="U106" s="1140">
        <v>232.18545643263298</v>
      </c>
      <c r="V106" s="1140">
        <v>187.58545643263298</v>
      </c>
      <c r="W106" s="1140">
        <v>245.08545643263295</v>
      </c>
      <c r="X106" s="1140">
        <v>253.18545643263303</v>
      </c>
    </row>
    <row r="107" spans="3:24">
      <c r="C107" s="5"/>
      <c r="E107" s="120"/>
      <c r="F107" s="120" t="s">
        <v>1230</v>
      </c>
      <c r="H107" s="1140">
        <v>122.66576099731797</v>
      </c>
      <c r="I107" s="1140">
        <v>108.44251811507365</v>
      </c>
      <c r="J107" s="1140">
        <v>108.2809951658549</v>
      </c>
      <c r="K107" s="1140">
        <v>92.647732499002217</v>
      </c>
      <c r="L107" s="1140">
        <v>92.205352755698655</v>
      </c>
      <c r="M107" s="1140">
        <v>92.066350021323657</v>
      </c>
      <c r="N107" s="1140">
        <v>92.066350021323657</v>
      </c>
      <c r="O107" s="1140">
        <v>96.282000895718141</v>
      </c>
      <c r="P107" s="1140">
        <v>100.88636661386263</v>
      </c>
      <c r="Q107" s="1140">
        <v>99.07902947518582</v>
      </c>
      <c r="R107" s="1140">
        <v>92.010404193330317</v>
      </c>
      <c r="S107" s="1140">
        <v>96.669267054653517</v>
      </c>
      <c r="T107" s="1140">
        <v>102.46632134551282</v>
      </c>
      <c r="U107" s="1140">
        <v>108.25017563637213</v>
      </c>
      <c r="V107" s="1140">
        <v>107.73942278650551</v>
      </c>
      <c r="W107" s="1140">
        <v>113.49487993418613</v>
      </c>
      <c r="X107" s="1140">
        <v>117.7155485091519</v>
      </c>
    </row>
    <row r="108" spans="3:24">
      <c r="C108" s="5"/>
      <c r="E108" s="120"/>
      <c r="F108" s="120" t="s">
        <v>1545</v>
      </c>
      <c r="H108" s="1140">
        <v>0</v>
      </c>
      <c r="I108" s="1140">
        <v>0</v>
      </c>
      <c r="J108" s="1140">
        <v>0</v>
      </c>
      <c r="K108" s="1140">
        <v>0</v>
      </c>
      <c r="L108" s="1140">
        <v>0</v>
      </c>
      <c r="M108" s="1140">
        <v>0</v>
      </c>
      <c r="N108" s="1140">
        <v>0</v>
      </c>
      <c r="O108" s="1140">
        <v>0</v>
      </c>
      <c r="P108" s="1140">
        <v>0</v>
      </c>
      <c r="Q108" s="1140">
        <v>0</v>
      </c>
      <c r="R108" s="1140">
        <v>0</v>
      </c>
      <c r="S108" s="1140">
        <v>0</v>
      </c>
      <c r="T108" s="1140">
        <v>0</v>
      </c>
      <c r="U108" s="1140">
        <v>0</v>
      </c>
      <c r="V108" s="1140">
        <v>0</v>
      </c>
      <c r="W108" s="1140">
        <v>0</v>
      </c>
      <c r="X108" s="1140">
        <v>0</v>
      </c>
    </row>
    <row r="109" spans="3:24">
      <c r="C109" s="5"/>
      <c r="E109" s="120"/>
      <c r="F109" s="120" t="s">
        <v>1546</v>
      </c>
      <c r="H109" s="1140">
        <v>24.909588201258085</v>
      </c>
      <c r="I109" s="1140">
        <v>24.909588201258085</v>
      </c>
      <c r="J109" s="1140">
        <v>24.909588201258085</v>
      </c>
      <c r="K109" s="1140">
        <v>24.909588201258085</v>
      </c>
      <c r="L109" s="1140">
        <v>24.909588201258085</v>
      </c>
      <c r="M109" s="1140">
        <v>24.909588201258085</v>
      </c>
      <c r="N109" s="1140">
        <v>24.909588201258085</v>
      </c>
      <c r="O109" s="1140">
        <v>24.909588201258085</v>
      </c>
      <c r="P109" s="1140">
        <v>24.909588201258085</v>
      </c>
      <c r="Q109" s="1140">
        <v>24.909588201258085</v>
      </c>
      <c r="R109" s="1140">
        <v>24.909588201258085</v>
      </c>
      <c r="S109" s="1140">
        <v>24.909588201258085</v>
      </c>
      <c r="T109" s="1140">
        <v>24.909588201258085</v>
      </c>
      <c r="U109" s="1140">
        <v>24.909588201258085</v>
      </c>
      <c r="V109" s="1140">
        <v>24.909588201258085</v>
      </c>
      <c r="W109" s="1140">
        <v>24.909588201258085</v>
      </c>
      <c r="X109" s="1140">
        <v>24.909588201258085</v>
      </c>
    </row>
    <row r="110" spans="3:24">
      <c r="C110" s="5"/>
      <c r="E110" s="120"/>
      <c r="F110" s="120" t="s">
        <v>513</v>
      </c>
      <c r="H110" s="1140">
        <v>68.179409894871029</v>
      </c>
      <c r="I110" s="1140">
        <v>70.979409894871026</v>
      </c>
      <c r="J110" s="1140">
        <v>76.979409894871026</v>
      </c>
      <c r="K110" s="1140">
        <v>82.07940989487102</v>
      </c>
      <c r="L110" s="1140">
        <v>88.379409894871031</v>
      </c>
      <c r="M110" s="1140">
        <v>108.17940989487103</v>
      </c>
      <c r="N110" s="1140">
        <v>133.27940989487101</v>
      </c>
      <c r="O110" s="1140">
        <v>158.17940989487101</v>
      </c>
      <c r="P110" s="1140">
        <v>184.67940989487104</v>
      </c>
      <c r="Q110" s="1140">
        <v>207.97940989487111</v>
      </c>
      <c r="R110" s="1140">
        <v>228.97940989487111</v>
      </c>
      <c r="S110" s="1140">
        <v>249.27940989487107</v>
      </c>
      <c r="T110" s="1140">
        <v>268.97940989487097</v>
      </c>
      <c r="U110" s="1140">
        <v>283.67940989487096</v>
      </c>
      <c r="V110" s="1140">
        <v>286.97940989487086</v>
      </c>
      <c r="W110" s="1140">
        <v>284.27940989487087</v>
      </c>
      <c r="X110" s="1140">
        <v>284.27940989487087</v>
      </c>
    </row>
    <row r="111" spans="3:24">
      <c r="C111" s="5"/>
      <c r="E111" s="120"/>
      <c r="F111" s="120" t="s">
        <v>1229</v>
      </c>
      <c r="H111" s="1140">
        <v>0.62471710601575614</v>
      </c>
      <c r="I111" s="1140">
        <v>0.62471710601575614</v>
      </c>
      <c r="J111" s="1140">
        <v>0.62471710601575614</v>
      </c>
      <c r="K111" s="1140">
        <v>0.62471710601575614</v>
      </c>
      <c r="L111" s="1140">
        <v>0.62471710601575614</v>
      </c>
      <c r="M111" s="1140">
        <v>0.62471710601575614</v>
      </c>
      <c r="N111" s="1140">
        <v>0.62471710601575614</v>
      </c>
      <c r="O111" s="1140">
        <v>0.62471710601575614</v>
      </c>
      <c r="P111" s="1140">
        <v>0.62471710601575614</v>
      </c>
      <c r="Q111" s="1140">
        <v>0.62471710601575614</v>
      </c>
      <c r="R111" s="1140">
        <v>0.62471710601575614</v>
      </c>
      <c r="S111" s="1140">
        <v>0.62471710601575614</v>
      </c>
      <c r="T111" s="1140">
        <v>0.62471710601575614</v>
      </c>
      <c r="U111" s="1140">
        <v>0.62471710601575614</v>
      </c>
      <c r="V111" s="1140">
        <v>0.62471710601575614</v>
      </c>
      <c r="W111" s="1140">
        <v>0.62471710601575614</v>
      </c>
      <c r="X111" s="1140">
        <v>0.62471710601575614</v>
      </c>
    </row>
    <row r="112" spans="3:24">
      <c r="C112" s="5"/>
      <c r="E112" s="120"/>
      <c r="F112" s="120" t="s">
        <v>673</v>
      </c>
      <c r="H112" s="1140">
        <v>24.909600000000001</v>
      </c>
      <c r="I112" s="1140">
        <v>24.909600000000001</v>
      </c>
      <c r="J112" s="1140">
        <v>24.909600000000001</v>
      </c>
      <c r="K112" s="1140">
        <v>24.909600000000001</v>
      </c>
      <c r="L112" s="1140">
        <v>24.909600000000001</v>
      </c>
      <c r="M112" s="1140">
        <v>24.909600000000001</v>
      </c>
      <c r="N112" s="1140">
        <v>24.909600000000001</v>
      </c>
      <c r="O112" s="1140">
        <v>24.909600000000001</v>
      </c>
      <c r="P112" s="1140">
        <v>24.909600000000001</v>
      </c>
      <c r="Q112" s="1140">
        <v>24.909600000000001</v>
      </c>
      <c r="R112" s="1140">
        <v>24.909600000000001</v>
      </c>
      <c r="S112" s="1140">
        <v>24.909600000000001</v>
      </c>
      <c r="T112" s="1140">
        <v>24.909600000000001</v>
      </c>
      <c r="U112" s="1140">
        <v>24.909600000000001</v>
      </c>
      <c r="V112" s="1140">
        <v>24.909600000000001</v>
      </c>
      <c r="W112" s="1140">
        <v>24.909600000000001</v>
      </c>
      <c r="X112" s="1140">
        <v>24.909600000000001</v>
      </c>
    </row>
    <row r="113" spans="2:24">
      <c r="C113" s="5"/>
      <c r="E113" s="277"/>
      <c r="F113" s="277" t="s">
        <v>1547</v>
      </c>
      <c r="G113" s="277"/>
      <c r="H113" s="1126">
        <v>733.15729035950085</v>
      </c>
      <c r="I113" s="1126">
        <v>765.64254866853514</v>
      </c>
      <c r="J113" s="1126">
        <v>784.97262662825972</v>
      </c>
      <c r="K113" s="1126">
        <v>798.90085703608588</v>
      </c>
      <c r="L113" s="1126">
        <v>788.28412673372736</v>
      </c>
      <c r="M113" s="1126">
        <v>816.22259276320995</v>
      </c>
      <c r="N113" s="1126">
        <v>846.56525896940832</v>
      </c>
      <c r="O113" s="1126">
        <v>895.27022399788973</v>
      </c>
      <c r="P113" s="1126">
        <v>941.19180294936416</v>
      </c>
      <c r="Q113" s="1126">
        <v>981.58939727503389</v>
      </c>
      <c r="R113" s="1126">
        <v>1000.8070809111395</v>
      </c>
      <c r="S113" s="1126">
        <v>1044.9365880125538</v>
      </c>
      <c r="T113" s="1126">
        <v>1086.0424289642056</v>
      </c>
      <c r="U113" s="1126">
        <v>1115.2921684238822</v>
      </c>
      <c r="V113" s="1126">
        <v>1089.9121439498203</v>
      </c>
      <c r="W113" s="1126">
        <v>1145.4260837702377</v>
      </c>
      <c r="X113" s="1126">
        <v>1109.8172119126768</v>
      </c>
    </row>
    <row r="114" spans="2:24">
      <c r="C114" s="5"/>
      <c r="E114" s="277"/>
      <c r="F114" s="277"/>
      <c r="G114" s="277"/>
      <c r="H114" s="1126"/>
      <c r="I114" s="1126"/>
      <c r="J114" s="1126"/>
      <c r="K114" s="1126"/>
      <c r="L114" s="1126"/>
      <c r="M114" s="1126"/>
      <c r="N114" s="1126"/>
      <c r="O114" s="1126"/>
      <c r="P114" s="1126"/>
      <c r="Q114" s="1126"/>
      <c r="R114" s="1126"/>
      <c r="S114" s="1126"/>
      <c r="T114" s="1126"/>
      <c r="U114" s="1126"/>
      <c r="V114" s="1126"/>
      <c r="W114" s="1126"/>
      <c r="X114" s="1126"/>
    </row>
    <row r="115" spans="2:24" ht="15.75" customHeight="1">
      <c r="C115" s="5"/>
      <c r="E115" s="277" t="s">
        <v>1548</v>
      </c>
      <c r="F115" s="277"/>
      <c r="G115" s="277"/>
      <c r="H115" s="1126"/>
      <c r="I115" s="1126"/>
      <c r="J115" s="1126"/>
      <c r="K115" s="1126"/>
      <c r="L115" s="1126"/>
      <c r="M115" s="1126"/>
      <c r="N115" s="1126"/>
      <c r="O115" s="1126"/>
      <c r="P115" s="1126"/>
      <c r="Q115" s="1126"/>
      <c r="R115" s="1126"/>
      <c r="S115" s="1126"/>
      <c r="T115" s="1126"/>
      <c r="U115" s="1126"/>
      <c r="V115" s="1126"/>
      <c r="W115" s="1126"/>
      <c r="X115" s="1126"/>
    </row>
    <row r="116" spans="2:24">
      <c r="C116" s="5"/>
      <c r="E116" s="277"/>
      <c r="F116" s="120" t="s">
        <v>496</v>
      </c>
      <c r="H116" s="1140">
        <v>201.38400050601479</v>
      </c>
      <c r="I116" s="1140">
        <v>200.58400050601483</v>
      </c>
      <c r="J116" s="1140">
        <v>198.58400050601483</v>
      </c>
      <c r="K116" s="1140">
        <v>202.78400050601482</v>
      </c>
      <c r="L116" s="1140">
        <v>212.08400050601483</v>
      </c>
      <c r="M116" s="1140">
        <v>223.78400050601482</v>
      </c>
      <c r="N116" s="1140">
        <v>236.68400050601483</v>
      </c>
      <c r="O116" s="1140">
        <v>247.28400050601482</v>
      </c>
      <c r="P116" s="1140">
        <v>255.58400050601483</v>
      </c>
      <c r="Q116" s="1140">
        <v>266.78400050601482</v>
      </c>
      <c r="R116" s="1140">
        <v>280.1840005060148</v>
      </c>
      <c r="S116" s="1140">
        <v>284.08400050601483</v>
      </c>
      <c r="T116" s="1140">
        <v>284.08400050601483</v>
      </c>
      <c r="U116" s="1140">
        <v>284.08400050601483</v>
      </c>
      <c r="V116" s="1140">
        <v>284.08400050601483</v>
      </c>
      <c r="W116" s="1140">
        <v>284.08400050601483</v>
      </c>
      <c r="X116" s="1140">
        <v>284.08400050601483</v>
      </c>
    </row>
    <row r="117" spans="2:24">
      <c r="C117" s="5"/>
      <c r="E117" s="277"/>
      <c r="F117" s="120" t="s">
        <v>495</v>
      </c>
      <c r="H117" s="1140">
        <v>288.25473406231032</v>
      </c>
      <c r="I117" s="1140">
        <v>282.0602648946799</v>
      </c>
      <c r="J117" s="1140">
        <v>286.47783442513361</v>
      </c>
      <c r="K117" s="1140">
        <v>291.82186259306133</v>
      </c>
      <c r="L117" s="1140">
        <v>299.20687308614197</v>
      </c>
      <c r="M117" s="1140">
        <v>302.17719654827295</v>
      </c>
      <c r="N117" s="1140">
        <v>299.84244076874842</v>
      </c>
      <c r="O117" s="1140">
        <v>291.23180151878796</v>
      </c>
      <c r="P117" s="1140">
        <v>274.73508781199541</v>
      </c>
      <c r="Q117" s="1140">
        <v>261.62280238824735</v>
      </c>
      <c r="R117" s="1140">
        <v>258.75844283371129</v>
      </c>
      <c r="S117" s="1140">
        <v>227.27596418514906</v>
      </c>
      <c r="T117" s="1140">
        <v>450.02182446039427</v>
      </c>
      <c r="U117" s="1140">
        <v>1208.2880028262873</v>
      </c>
      <c r="V117" s="1140">
        <v>2365.9032350387674</v>
      </c>
      <c r="W117" s="1140">
        <v>3449.8210118917755</v>
      </c>
      <c r="X117" s="1140">
        <v>4169.8983763824317</v>
      </c>
    </row>
    <row r="118" spans="2:24">
      <c r="C118" s="5"/>
      <c r="E118" s="277"/>
      <c r="F118" s="120" t="s">
        <v>498</v>
      </c>
      <c r="H118" s="1140">
        <v>4.8624999999999998</v>
      </c>
      <c r="I118" s="1140">
        <v>4.8624999999999998</v>
      </c>
      <c r="J118" s="1140">
        <v>4.8624999999999998</v>
      </c>
      <c r="K118" s="1140">
        <v>4.8624999999999998</v>
      </c>
      <c r="L118" s="1140">
        <v>4.8624999999999998</v>
      </c>
      <c r="M118" s="1140">
        <v>4.8624999999999998</v>
      </c>
      <c r="N118" s="1140">
        <v>4.8624999999999998</v>
      </c>
      <c r="O118" s="1140">
        <v>4.8624999999999998</v>
      </c>
      <c r="P118" s="1140">
        <v>4.8624999999999998</v>
      </c>
      <c r="Q118" s="1140">
        <v>4.8624999999999998</v>
      </c>
      <c r="R118" s="1140">
        <v>4.8624999999999998</v>
      </c>
      <c r="S118" s="1140">
        <v>4.8624999999999998</v>
      </c>
      <c r="T118" s="1140">
        <v>38.1807874476496</v>
      </c>
      <c r="U118" s="1140">
        <v>189.50427587087</v>
      </c>
      <c r="V118" s="1140">
        <v>383.036908638966</v>
      </c>
      <c r="W118" s="1140">
        <v>521.33604670543889</v>
      </c>
      <c r="X118" s="1140">
        <v>600.10892043571903</v>
      </c>
    </row>
    <row r="119" spans="2:24">
      <c r="C119" s="5"/>
      <c r="E119" s="120"/>
      <c r="F119" s="120" t="s">
        <v>759</v>
      </c>
      <c r="H119" s="1140">
        <v>37.852561262269404</v>
      </c>
      <c r="I119" s="1140">
        <v>32.73175810219908</v>
      </c>
      <c r="J119" s="1140">
        <v>33.572486330312941</v>
      </c>
      <c r="K119" s="1140">
        <v>35.281356070995422</v>
      </c>
      <c r="L119" s="1140">
        <v>35.986326663946642</v>
      </c>
      <c r="M119" s="1140">
        <v>31.437037791804507</v>
      </c>
      <c r="N119" s="1140">
        <v>27.62434836640691</v>
      </c>
      <c r="O119" s="1140">
        <v>23.237277394036994</v>
      </c>
      <c r="P119" s="1140">
        <v>24.12902847747451</v>
      </c>
      <c r="Q119" s="1140">
        <v>26.998900873962523</v>
      </c>
      <c r="R119" s="1140">
        <v>29.165646385325701</v>
      </c>
      <c r="S119" s="1140">
        <v>26.140421971563846</v>
      </c>
      <c r="T119" s="1140">
        <v>45.168514100229082</v>
      </c>
      <c r="U119" s="1140">
        <v>95.834865814918103</v>
      </c>
      <c r="V119" s="1140">
        <v>155.05263241772383</v>
      </c>
      <c r="W119" s="1140">
        <v>233.01442977670314</v>
      </c>
      <c r="X119" s="1140">
        <v>331.38519841952149</v>
      </c>
    </row>
    <row r="120" spans="2:24">
      <c r="C120" s="5"/>
      <c r="E120" s="277"/>
      <c r="F120" s="120" t="s">
        <v>672</v>
      </c>
      <c r="H120" s="1140">
        <v>33.546743172285915</v>
      </c>
      <c r="I120" s="1140">
        <v>33.546743172285915</v>
      </c>
      <c r="J120" s="1140">
        <v>33.546743172285915</v>
      </c>
      <c r="K120" s="1140">
        <v>33.546743172285915</v>
      </c>
      <c r="L120" s="1140">
        <v>33.546743172285915</v>
      </c>
      <c r="M120" s="1140">
        <v>33.546743172285915</v>
      </c>
      <c r="N120" s="1140">
        <v>33.546743172285915</v>
      </c>
      <c r="O120" s="1140">
        <v>33.546743172285915</v>
      </c>
      <c r="P120" s="1140">
        <v>33.546743172285915</v>
      </c>
      <c r="Q120" s="1140">
        <v>33.546743172285915</v>
      </c>
      <c r="R120" s="1140">
        <v>33.546743172285915</v>
      </c>
      <c r="S120" s="1140">
        <v>33.546743172285915</v>
      </c>
      <c r="T120" s="1140">
        <v>33.546743172285915</v>
      </c>
      <c r="U120" s="1140">
        <v>33.546743172285915</v>
      </c>
      <c r="V120" s="1140">
        <v>33.546743172285915</v>
      </c>
      <c r="W120" s="1140">
        <v>33.546743172285915</v>
      </c>
      <c r="X120" s="1140">
        <v>33.546743172285915</v>
      </c>
    </row>
    <row r="121" spans="2:24">
      <c r="C121" s="5"/>
      <c r="E121" s="277"/>
      <c r="F121" s="120" t="s">
        <v>681</v>
      </c>
      <c r="H121" s="1140">
        <v>0.93233037500407545</v>
      </c>
      <c r="I121" s="1140">
        <v>0.93233037500407545</v>
      </c>
      <c r="J121" s="1140">
        <v>0.93233037500409033</v>
      </c>
      <c r="K121" s="1140">
        <v>0.93233037500407545</v>
      </c>
      <c r="L121" s="1140">
        <v>0.93233037500407545</v>
      </c>
      <c r="M121" s="1140">
        <v>0.93233037500407545</v>
      </c>
      <c r="N121" s="1140">
        <v>0.93233037500407545</v>
      </c>
      <c r="O121" s="1140">
        <v>0.93233037500407545</v>
      </c>
      <c r="P121" s="1140">
        <v>0.93233037500407545</v>
      </c>
      <c r="Q121" s="1140">
        <v>0.93233037500407545</v>
      </c>
      <c r="R121" s="1140">
        <v>0.9323303750040457</v>
      </c>
      <c r="S121" s="1140">
        <v>0.9323303750040457</v>
      </c>
      <c r="T121" s="1140">
        <v>0.9323303750040457</v>
      </c>
      <c r="U121" s="1140">
        <v>0.9323303750040457</v>
      </c>
      <c r="V121" s="1140">
        <v>0.9323303750040457</v>
      </c>
      <c r="W121" s="1140">
        <v>0.93233037500401583</v>
      </c>
      <c r="X121" s="1140">
        <v>0.93233037500401583</v>
      </c>
    </row>
    <row r="122" spans="2:24">
      <c r="C122" s="5"/>
      <c r="E122" s="277"/>
      <c r="F122" s="277" t="s">
        <v>1549</v>
      </c>
      <c r="G122" s="277"/>
      <c r="H122" s="1126">
        <v>566.83286937788455</v>
      </c>
      <c r="I122" s="1126">
        <v>554.71759705018383</v>
      </c>
      <c r="J122" s="1126">
        <v>557.97589480875138</v>
      </c>
      <c r="K122" s="1126">
        <v>569.22879271736156</v>
      </c>
      <c r="L122" s="1126">
        <v>586.61877380339342</v>
      </c>
      <c r="M122" s="1126">
        <v>596.7398083933823</v>
      </c>
      <c r="N122" s="1126">
        <v>603.4923631884601</v>
      </c>
      <c r="O122" s="1126">
        <v>601.09465296612962</v>
      </c>
      <c r="P122" s="1126">
        <v>593.78969034277475</v>
      </c>
      <c r="Q122" s="1126">
        <v>594.74727731551468</v>
      </c>
      <c r="R122" s="1126">
        <v>607.4496632723417</v>
      </c>
      <c r="S122" s="1126">
        <v>576.84196021001765</v>
      </c>
      <c r="T122" s="1126">
        <v>851.93420006157771</v>
      </c>
      <c r="U122" s="1126">
        <v>1812.1902185653803</v>
      </c>
      <c r="V122" s="1126">
        <v>3222.5558501487621</v>
      </c>
      <c r="W122" s="1126">
        <v>4522.734562427222</v>
      </c>
      <c r="X122" s="1126">
        <v>5419.9555692909762</v>
      </c>
    </row>
    <row r="123" spans="2:24">
      <c r="C123" s="5"/>
      <c r="E123" s="277"/>
      <c r="F123" s="277"/>
      <c r="G123" s="277"/>
      <c r="H123" s="1126"/>
      <c r="I123" s="1126"/>
      <c r="J123" s="1126"/>
      <c r="K123" s="1126"/>
      <c r="L123" s="1126"/>
      <c r="M123" s="1126"/>
      <c r="N123" s="1126"/>
      <c r="O123" s="1126"/>
      <c r="P123" s="1126"/>
      <c r="Q123" s="1126"/>
      <c r="R123" s="1126"/>
      <c r="S123" s="1126"/>
      <c r="T123" s="1126"/>
      <c r="U123" s="1126"/>
      <c r="V123" s="1126"/>
      <c r="W123" s="1126"/>
      <c r="X123" s="1126"/>
    </row>
    <row r="124" spans="2:24">
      <c r="C124" s="5"/>
      <c r="E124" s="277"/>
      <c r="F124" s="277" t="s">
        <v>1550</v>
      </c>
      <c r="G124" s="277"/>
      <c r="H124" s="1126">
        <v>1299.9901597373855</v>
      </c>
      <c r="I124" s="1126">
        <v>1320.360145718719</v>
      </c>
      <c r="J124" s="1126">
        <v>1342.9485214370111</v>
      </c>
      <c r="K124" s="1126">
        <v>1368.1296497534474</v>
      </c>
      <c r="L124" s="1126">
        <v>1374.9029005371208</v>
      </c>
      <c r="M124" s="1126">
        <v>1412.9624011565923</v>
      </c>
      <c r="N124" s="1126">
        <v>1450.0576221578685</v>
      </c>
      <c r="O124" s="1126">
        <v>1496.3648769640195</v>
      </c>
      <c r="P124" s="1126">
        <v>1534.981493292139</v>
      </c>
      <c r="Q124" s="1126">
        <v>1576.3366745905487</v>
      </c>
      <c r="R124" s="1126">
        <v>1608.2567441834813</v>
      </c>
      <c r="S124" s="1126">
        <v>1621.7785482225713</v>
      </c>
      <c r="T124" s="1126">
        <v>1937.9766290257833</v>
      </c>
      <c r="U124" s="1126">
        <v>2927.4823869892625</v>
      </c>
      <c r="V124" s="1126">
        <v>4312.4679940985825</v>
      </c>
      <c r="W124" s="1126">
        <v>5668.1606461974598</v>
      </c>
      <c r="X124" s="1126">
        <v>6529.7727812036528</v>
      </c>
    </row>
    <row r="125" spans="2:24">
      <c r="C125" s="5"/>
      <c r="E125" s="277"/>
      <c r="F125" s="277"/>
      <c r="G125" s="277"/>
      <c r="H125" s="1126"/>
      <c r="I125" s="1126"/>
      <c r="J125" s="1126"/>
      <c r="K125" s="1126"/>
      <c r="L125" s="1126"/>
      <c r="M125" s="1126"/>
      <c r="N125" s="1126"/>
      <c r="O125" s="1126"/>
      <c r="P125" s="1126"/>
      <c r="Q125" s="1126"/>
      <c r="R125" s="1126"/>
      <c r="S125" s="1126"/>
      <c r="T125" s="1126"/>
      <c r="U125" s="1126"/>
      <c r="V125" s="1126"/>
      <c r="W125" s="1126"/>
      <c r="X125" s="1126"/>
    </row>
    <row r="126" spans="2:24">
      <c r="C126" s="5"/>
      <c r="E126" s="120"/>
      <c r="F126" s="277" t="s">
        <v>1532</v>
      </c>
      <c r="H126" s="409">
        <v>494.50123456832512</v>
      </c>
      <c r="I126" s="409">
        <v>487.50676540069475</v>
      </c>
      <c r="J126" s="409">
        <v>489.92433493114845</v>
      </c>
      <c r="K126" s="409">
        <v>499.46836309907616</v>
      </c>
      <c r="L126" s="409">
        <v>516.15337359215675</v>
      </c>
      <c r="M126" s="409">
        <v>530.82369705428778</v>
      </c>
      <c r="N126" s="409">
        <v>541.38894127476317</v>
      </c>
      <c r="O126" s="409">
        <v>543.37830202480268</v>
      </c>
      <c r="P126" s="409">
        <v>535.1815883180102</v>
      </c>
      <c r="Q126" s="409">
        <v>533.26930289426218</v>
      </c>
      <c r="R126" s="409">
        <v>543.80494333972604</v>
      </c>
      <c r="S126" s="409">
        <v>516.22246469116385</v>
      </c>
      <c r="T126" s="409">
        <v>772.2866124140586</v>
      </c>
      <c r="U126" s="409">
        <v>1681.8762792031721</v>
      </c>
      <c r="V126" s="409">
        <v>3033.0241441837484</v>
      </c>
      <c r="W126" s="409">
        <v>4255.2410591032294</v>
      </c>
      <c r="X126" s="409">
        <v>5054.0912973241648</v>
      </c>
    </row>
    <row r="127" spans="2:24">
      <c r="C127" s="5"/>
      <c r="E127" s="5" t="s">
        <v>573</v>
      </c>
    </row>
    <row r="128" spans="2:24">
      <c r="B128" s="954">
        <v>0</v>
      </c>
      <c r="C128" s="5"/>
      <c r="E128" s="201"/>
      <c r="F128" s="201" t="s">
        <v>1523</v>
      </c>
      <c r="G128" s="454"/>
      <c r="H128" s="191">
        <v>0</v>
      </c>
      <c r="I128" s="5">
        <v>0</v>
      </c>
      <c r="J128" s="5">
        <v>0</v>
      </c>
      <c r="K128" s="5">
        <v>0</v>
      </c>
      <c r="L128" s="5">
        <v>0</v>
      </c>
      <c r="M128" s="5">
        <v>0</v>
      </c>
      <c r="N128" s="5">
        <v>0</v>
      </c>
      <c r="O128" s="5">
        <v>0</v>
      </c>
      <c r="P128" s="5">
        <v>0</v>
      </c>
      <c r="Q128" s="5">
        <v>0</v>
      </c>
      <c r="R128" s="5">
        <v>0</v>
      </c>
      <c r="S128" s="5">
        <v>0</v>
      </c>
      <c r="T128" s="5">
        <v>0</v>
      </c>
      <c r="U128" s="5">
        <v>0</v>
      </c>
      <c r="V128" s="5">
        <v>0</v>
      </c>
      <c r="W128" s="5">
        <v>0</v>
      </c>
      <c r="X128" s="264">
        <v>0</v>
      </c>
    </row>
    <row r="129" spans="1:24" s="201" customFormat="1" ht="15">
      <c r="A129" s="954"/>
      <c r="B129" s="954"/>
      <c r="E129" s="5"/>
      <c r="F129" s="5"/>
      <c r="G129" s="120"/>
      <c r="H129" s="5"/>
      <c r="I129" s="5"/>
      <c r="J129" s="5"/>
      <c r="K129" s="5"/>
      <c r="L129" s="5"/>
      <c r="M129" s="5"/>
      <c r="N129" s="5"/>
      <c r="O129" s="5"/>
      <c r="P129" s="5"/>
      <c r="Q129" s="5"/>
      <c r="R129" s="5"/>
      <c r="S129" s="5"/>
      <c r="T129" s="5"/>
      <c r="U129" s="5"/>
      <c r="V129" s="5"/>
      <c r="W129" s="5"/>
      <c r="X129" s="5"/>
    </row>
    <row r="130" spans="1:24" s="201" customFormat="1" ht="15">
      <c r="A130" s="954"/>
      <c r="B130" s="954"/>
      <c r="E130" s="5" t="s">
        <v>1524</v>
      </c>
      <c r="F130" s="5"/>
      <c r="G130" s="120"/>
      <c r="H130" s="5"/>
      <c r="I130" s="5"/>
      <c r="J130" s="5"/>
      <c r="K130" s="5"/>
      <c r="L130" s="5"/>
      <c r="M130" s="5"/>
      <c r="N130" s="5"/>
      <c r="O130" s="5"/>
      <c r="P130" s="5"/>
      <c r="Q130" s="5"/>
      <c r="R130" s="5"/>
      <c r="S130" s="5"/>
      <c r="T130" s="5"/>
      <c r="U130" s="5"/>
      <c r="V130" s="5"/>
      <c r="W130" s="5"/>
      <c r="X130" s="5"/>
    </row>
    <row r="131" spans="1:24" s="201" customFormat="1" ht="15">
      <c r="A131" s="954"/>
      <c r="B131" s="954"/>
      <c r="E131" s="5"/>
      <c r="F131" s="5" t="s">
        <v>1197</v>
      </c>
      <c r="G131" s="120"/>
      <c r="H131" s="5">
        <v>-53653609.572725415</v>
      </c>
      <c r="I131" s="1141">
        <v>-6994469.167630434</v>
      </c>
      <c r="J131" s="5">
        <v>2417569.5304536819</v>
      </c>
      <c r="K131" s="5">
        <v>9544028.167927742</v>
      </c>
      <c r="L131" s="5">
        <v>16685010.493080618</v>
      </c>
      <c r="M131" s="5">
        <v>14670323.462131023</v>
      </c>
      <c r="N131" s="5">
        <v>10565244.220475435</v>
      </c>
      <c r="O131" s="5">
        <v>1989360.7500395768</v>
      </c>
      <c r="P131" s="5">
        <v>-8196713.706792593</v>
      </c>
      <c r="Q131" s="5">
        <v>-1912285.4237480168</v>
      </c>
      <c r="R131" s="5">
        <v>10535640.445463896</v>
      </c>
      <c r="S131" s="5">
        <v>-27582478.648562193</v>
      </c>
      <c r="T131" s="5">
        <v>222745860.27524519</v>
      </c>
      <c r="U131" s="5">
        <v>758266178.36589301</v>
      </c>
      <c r="V131" s="5">
        <v>1157615232.2124801</v>
      </c>
      <c r="W131" s="5">
        <v>1083917776.8530083</v>
      </c>
      <c r="X131" s="5">
        <v>720077364.4906559</v>
      </c>
    </row>
    <row r="132" spans="1:24" s="201" customFormat="1" ht="15">
      <c r="A132" s="954"/>
      <c r="B132" s="954"/>
      <c r="E132" s="5"/>
      <c r="F132" s="5" t="s">
        <v>1525</v>
      </c>
      <c r="G132" s="120"/>
      <c r="H132" s="1098">
        <v>-53653609.572725318</v>
      </c>
      <c r="I132" s="1098">
        <v>-6994469.167630285</v>
      </c>
      <c r="J132" s="1098">
        <v>2417569.5304537117</v>
      </c>
      <c r="K132" s="1098">
        <v>9544028.1679278612</v>
      </c>
      <c r="L132" s="1098">
        <v>16685010.493080452</v>
      </c>
      <c r="M132" s="1098">
        <v>14670323.462131321</v>
      </c>
      <c r="N132" s="1098">
        <v>10565244.220475636</v>
      </c>
      <c r="O132" s="1098">
        <v>1989360.7500395849</v>
      </c>
      <c r="P132" s="1098">
        <v>-8196713.7067917138</v>
      </c>
      <c r="Q132" s="1098">
        <v>-1912285.4237478375</v>
      </c>
      <c r="R132" s="1098">
        <v>10535640.445464462</v>
      </c>
      <c r="S132" s="1098">
        <v>-27582478.648561716</v>
      </c>
      <c r="T132" s="1098">
        <v>222745860.2752448</v>
      </c>
      <c r="U132" s="1098">
        <v>758266178.36589336</v>
      </c>
      <c r="V132" s="1098">
        <v>1157615232.2124801</v>
      </c>
      <c r="W132" s="1098">
        <v>1083917776.8530078</v>
      </c>
      <c r="X132" s="1098">
        <v>720077364.49065638</v>
      </c>
    </row>
    <row r="133" spans="1:24">
      <c r="B133" s="954">
        <v>0</v>
      </c>
      <c r="F133" s="5" t="s">
        <v>842</v>
      </c>
      <c r="H133" s="5">
        <v>0</v>
      </c>
      <c r="I133" s="5">
        <v>0</v>
      </c>
      <c r="J133" s="5">
        <v>0</v>
      </c>
      <c r="K133" s="5">
        <v>0</v>
      </c>
      <c r="L133" s="5">
        <v>0</v>
      </c>
      <c r="M133" s="5">
        <v>0</v>
      </c>
      <c r="N133" s="5">
        <v>0</v>
      </c>
      <c r="O133" s="5">
        <v>0</v>
      </c>
      <c r="P133" s="5">
        <v>0</v>
      </c>
      <c r="Q133" s="5">
        <v>0</v>
      </c>
      <c r="R133" s="5">
        <v>0</v>
      </c>
      <c r="S133" s="5">
        <v>0</v>
      </c>
      <c r="T133" s="5">
        <v>0</v>
      </c>
      <c r="U133" s="5">
        <v>0</v>
      </c>
      <c r="V133" s="5">
        <v>0</v>
      </c>
      <c r="W133" s="5">
        <v>0</v>
      </c>
      <c r="X133" s="5">
        <v>0</v>
      </c>
    </row>
    <row r="135" spans="1:24">
      <c r="E135" s="5" t="s">
        <v>1477</v>
      </c>
    </row>
    <row r="136" spans="1:24">
      <c r="F136" s="5" t="s">
        <v>1526</v>
      </c>
      <c r="H136" s="477">
        <v>1696456551.576376</v>
      </c>
      <c r="I136" s="477">
        <v>1629795598.6673198</v>
      </c>
      <c r="J136" s="477">
        <v>1637576218.1878333</v>
      </c>
      <c r="K136" s="477">
        <v>1652988211.6436398</v>
      </c>
      <c r="L136" s="477">
        <v>1695167293.838403</v>
      </c>
      <c r="M136" s="477">
        <v>1767780345.9410584</v>
      </c>
      <c r="N136" s="477">
        <v>1857883233.118736</v>
      </c>
      <c r="O136" s="477">
        <v>1957011606.1184618</v>
      </c>
      <c r="P136" s="477">
        <v>2050215485.9839983</v>
      </c>
      <c r="Q136" s="477">
        <v>2140528878.0624964</v>
      </c>
      <c r="R136" s="477">
        <v>2231317954.4334435</v>
      </c>
      <c r="S136" s="477">
        <v>2328185413.3673611</v>
      </c>
      <c r="T136" s="477">
        <v>2444910954.928813</v>
      </c>
      <c r="U136" s="477">
        <v>2537312743.8574724</v>
      </c>
      <c r="V136" s="477">
        <v>2555989610.6259751</v>
      </c>
      <c r="W136" s="477">
        <v>2620826278.1424546</v>
      </c>
      <c r="X136" s="477">
        <v>2667306442.926002</v>
      </c>
    </row>
    <row r="137" spans="1:24">
      <c r="F137" s="5" t="s">
        <v>1551</v>
      </c>
      <c r="H137" s="5">
        <v>1696456551.5763755</v>
      </c>
      <c r="I137" s="5">
        <v>1629795598.6673198</v>
      </c>
      <c r="J137" s="5">
        <v>1637576218.1878333</v>
      </c>
      <c r="K137" s="5">
        <v>1652988211.64364</v>
      </c>
      <c r="L137" s="5">
        <v>1695167293.8384032</v>
      </c>
      <c r="M137" s="5">
        <v>1767780345.9410586</v>
      </c>
      <c r="N137" s="5">
        <v>1857883233.1187363</v>
      </c>
      <c r="O137" s="5">
        <v>1957011606.1184626</v>
      </c>
      <c r="P137" s="5">
        <v>2050215485.9839985</v>
      </c>
      <c r="Q137" s="5">
        <v>2140528878.0624967</v>
      </c>
      <c r="R137" s="5">
        <v>2231317954.4334431</v>
      </c>
      <c r="S137" s="5">
        <v>2328185413.3673601</v>
      </c>
      <c r="T137" s="5">
        <v>2444910954.928813</v>
      </c>
      <c r="U137" s="5">
        <v>2537312743.8574724</v>
      </c>
      <c r="V137" s="5">
        <v>2555989610.6259747</v>
      </c>
      <c r="W137" s="5">
        <v>2620826278.1424546</v>
      </c>
      <c r="X137" s="5">
        <v>2667306442.9260015</v>
      </c>
    </row>
    <row r="138" spans="1:24">
      <c r="B138" s="954">
        <v>0</v>
      </c>
      <c r="F138" s="5" t="s">
        <v>842</v>
      </c>
      <c r="H138" s="5">
        <v>0</v>
      </c>
      <c r="I138" s="5">
        <v>0</v>
      </c>
      <c r="J138" s="5">
        <v>0</v>
      </c>
      <c r="K138" s="5">
        <v>0</v>
      </c>
      <c r="L138" s="5">
        <v>0</v>
      </c>
      <c r="M138" s="5">
        <v>0</v>
      </c>
      <c r="N138" s="5">
        <v>0</v>
      </c>
      <c r="O138" s="5">
        <v>0</v>
      </c>
      <c r="P138" s="5">
        <v>0</v>
      </c>
      <c r="Q138" s="5">
        <v>0</v>
      </c>
      <c r="R138" s="5">
        <v>0</v>
      </c>
      <c r="S138" s="5">
        <v>0</v>
      </c>
      <c r="T138" s="5">
        <v>0</v>
      </c>
      <c r="U138" s="5">
        <v>0</v>
      </c>
      <c r="V138" s="5">
        <v>0</v>
      </c>
      <c r="W138" s="5">
        <v>0</v>
      </c>
      <c r="X138" s="5">
        <v>0</v>
      </c>
    </row>
    <row r="140" spans="1:24">
      <c r="E140" s="5" t="s">
        <v>606</v>
      </c>
    </row>
    <row r="141" spans="1:24">
      <c r="F141" s="5" t="s">
        <v>1501</v>
      </c>
      <c r="H141" s="1141">
        <v>1642806564.5657651</v>
      </c>
      <c r="I141" s="1141">
        <v>1618765584.6486533</v>
      </c>
      <c r="J141" s="1141">
        <v>1643732593.906126</v>
      </c>
      <c r="K141" s="1141">
        <v>1661349339.9600761</v>
      </c>
      <c r="L141" s="1141">
        <v>1704565344.6220767</v>
      </c>
      <c r="M141" s="1141">
        <v>1767368246.5605302</v>
      </c>
      <c r="N141" s="1141">
        <v>1852931654.1200125</v>
      </c>
      <c r="O141" s="1141">
        <v>1945227660.9246132</v>
      </c>
      <c r="P141" s="1141">
        <v>2035825619.9121187</v>
      </c>
      <c r="Q141" s="1141">
        <v>2131625581.9361055</v>
      </c>
      <c r="R141" s="1141">
        <v>2232153087.7111063</v>
      </c>
      <c r="S141" s="1141">
        <v>2295243667.8106694</v>
      </c>
      <c r="T141" s="1141">
        <v>2721607643.1675539</v>
      </c>
      <c r="U141" s="1141">
        <v>3499145395.595017</v>
      </c>
      <c r="V141" s="1141">
        <v>3967985580.3153062</v>
      </c>
      <c r="W141" s="1141">
        <v>3922621444.3880959</v>
      </c>
      <c r="X141" s="1141">
        <v>3565395554.5110583</v>
      </c>
    </row>
    <row r="142" spans="1:24">
      <c r="F142" s="5" t="s">
        <v>1527</v>
      </c>
      <c r="H142" s="5">
        <v>1642806564.5657651</v>
      </c>
      <c r="I142" s="5">
        <v>1618765584.6486537</v>
      </c>
      <c r="J142" s="5">
        <v>1643732593.906126</v>
      </c>
      <c r="K142" s="5">
        <v>1661349339.9600766</v>
      </c>
      <c r="L142" s="5">
        <v>1704565344.6220767</v>
      </c>
      <c r="M142" s="5">
        <v>1767368246.5605307</v>
      </c>
      <c r="N142" s="5">
        <v>1852931654.1200125</v>
      </c>
      <c r="O142" s="5">
        <v>1945227660.9246132</v>
      </c>
      <c r="P142" s="5">
        <v>2035825619.9121189</v>
      </c>
      <c r="Q142" s="5">
        <v>2131625581.9361057</v>
      </c>
      <c r="R142" s="5">
        <v>2232153087.7111058</v>
      </c>
      <c r="S142" s="5">
        <v>2295243667.8106694</v>
      </c>
      <c r="T142" s="5">
        <v>2721607643.1675539</v>
      </c>
      <c r="U142" s="5">
        <v>3499145395.595017</v>
      </c>
      <c r="V142" s="5">
        <v>3967985580.3153067</v>
      </c>
      <c r="W142" s="5">
        <v>3922621444.3880963</v>
      </c>
      <c r="X142" s="5">
        <v>3565395554.5110579</v>
      </c>
    </row>
    <row r="143" spans="1:24">
      <c r="B143" s="954">
        <v>0</v>
      </c>
      <c r="F143" s="5" t="s">
        <v>842</v>
      </c>
      <c r="H143" s="5">
        <v>0</v>
      </c>
      <c r="I143" s="5">
        <v>0</v>
      </c>
      <c r="J143" s="5">
        <v>0</v>
      </c>
      <c r="K143" s="5">
        <v>0</v>
      </c>
      <c r="L143" s="5">
        <v>0</v>
      </c>
      <c r="M143" s="5">
        <v>0</v>
      </c>
      <c r="N143" s="5">
        <v>0</v>
      </c>
      <c r="O143" s="5">
        <v>0</v>
      </c>
      <c r="P143" s="5">
        <v>0</v>
      </c>
      <c r="Q143" s="5">
        <v>0</v>
      </c>
      <c r="R143" s="5">
        <v>0</v>
      </c>
      <c r="S143" s="5">
        <v>0</v>
      </c>
      <c r="T143" s="5">
        <v>0</v>
      </c>
      <c r="U143" s="5">
        <v>0</v>
      </c>
      <c r="V143" s="5">
        <v>0</v>
      </c>
      <c r="W143" s="5">
        <v>0</v>
      </c>
      <c r="X143" s="5">
        <v>0</v>
      </c>
    </row>
    <row r="145" spans="2:24">
      <c r="E145" s="5" t="s">
        <v>1528</v>
      </c>
    </row>
    <row r="146" spans="2:24">
      <c r="F146" s="5" t="s">
        <v>1526</v>
      </c>
      <c r="H146" s="5">
        <v>1299990159.7373855</v>
      </c>
      <c r="I146" s="5">
        <v>1320360145.718719</v>
      </c>
      <c r="J146" s="5">
        <v>1342948521.437011</v>
      </c>
      <c r="K146" s="5">
        <v>1368129649.7534475</v>
      </c>
      <c r="L146" s="5">
        <v>1374902900.5371208</v>
      </c>
      <c r="M146" s="5">
        <v>1412962401.1565924</v>
      </c>
      <c r="N146" s="5">
        <v>1450057622.1578686</v>
      </c>
      <c r="O146" s="5">
        <v>1496364876.9640195</v>
      </c>
      <c r="P146" s="5">
        <v>1534981493.2921391</v>
      </c>
      <c r="Q146" s="5">
        <v>1576336674.5905488</v>
      </c>
      <c r="R146" s="5">
        <v>1608256744.1834812</v>
      </c>
      <c r="S146" s="5">
        <v>1621778548.2225714</v>
      </c>
      <c r="T146" s="5">
        <v>1937976629.0257833</v>
      </c>
      <c r="U146" s="5">
        <v>2927482386.9892626</v>
      </c>
      <c r="V146" s="5">
        <v>4312467994.0985823</v>
      </c>
      <c r="W146" s="5">
        <v>5668160646.1974602</v>
      </c>
      <c r="X146" s="5">
        <v>6529772781.2036524</v>
      </c>
    </row>
    <row r="147" spans="2:24">
      <c r="F147" s="5" t="s">
        <v>1525</v>
      </c>
      <c r="H147" s="5">
        <v>1299990159.7373855</v>
      </c>
      <c r="I147" s="5">
        <v>1320360145.7187192</v>
      </c>
      <c r="J147" s="5">
        <v>1342948521.4370115</v>
      </c>
      <c r="K147" s="5">
        <v>1368129649.7534478</v>
      </c>
      <c r="L147" s="5">
        <v>1374902900.5371211</v>
      </c>
      <c r="M147" s="5">
        <v>1412962401.1565924</v>
      </c>
      <c r="N147" s="5">
        <v>1450057622.1578691</v>
      </c>
      <c r="O147" s="5">
        <v>1496364876.96402</v>
      </c>
      <c r="P147" s="5">
        <v>1534981493.2921388</v>
      </c>
      <c r="Q147" s="5">
        <v>1576336674.590549</v>
      </c>
      <c r="R147" s="5">
        <v>1608256744.1834812</v>
      </c>
      <c r="S147" s="5">
        <v>1621778548.2225714</v>
      </c>
      <c r="T147" s="5">
        <v>1937976629.0257835</v>
      </c>
      <c r="U147" s="5">
        <v>2927482386.9892616</v>
      </c>
      <c r="V147" s="5">
        <v>4312467994.0985813</v>
      </c>
      <c r="W147" s="5">
        <v>5668160646.1974592</v>
      </c>
      <c r="X147" s="5">
        <v>6529772781.2036533</v>
      </c>
    </row>
    <row r="148" spans="2:24">
      <c r="B148" s="954">
        <v>0</v>
      </c>
      <c r="F148" s="5" t="s">
        <v>842</v>
      </c>
      <c r="H148" s="5">
        <v>0</v>
      </c>
      <c r="I148" s="5">
        <v>0</v>
      </c>
      <c r="J148" s="5">
        <v>0</v>
      </c>
      <c r="K148" s="5">
        <v>0</v>
      </c>
      <c r="L148" s="5">
        <v>0</v>
      </c>
      <c r="M148" s="5">
        <v>0</v>
      </c>
      <c r="N148" s="5">
        <v>0</v>
      </c>
      <c r="O148" s="5">
        <v>0</v>
      </c>
      <c r="P148" s="5">
        <v>0</v>
      </c>
      <c r="Q148" s="5">
        <v>0</v>
      </c>
      <c r="R148" s="5">
        <v>0</v>
      </c>
      <c r="S148" s="5">
        <v>0</v>
      </c>
      <c r="T148" s="5">
        <v>0</v>
      </c>
      <c r="U148" s="5">
        <v>0</v>
      </c>
      <c r="V148" s="5">
        <v>0</v>
      </c>
      <c r="W148" s="5">
        <v>0</v>
      </c>
      <c r="X148" s="5">
        <v>0</v>
      </c>
    </row>
    <row r="151" spans="2:24">
      <c r="D151" s="277"/>
      <c r="E151" s="120"/>
      <c r="F151" s="120"/>
      <c r="H151" s="120"/>
      <c r="I151" s="120"/>
      <c r="J151" s="120"/>
      <c r="K151" s="120"/>
      <c r="L151" s="120"/>
      <c r="M151" s="120"/>
      <c r="N151" s="120"/>
      <c r="O151" s="120"/>
      <c r="P151" s="120"/>
      <c r="Q151" s="120"/>
      <c r="R151" s="120"/>
      <c r="S151" s="120"/>
      <c r="T151" s="120"/>
      <c r="U151" s="120"/>
      <c r="V151" s="120"/>
      <c r="W151" s="120"/>
      <c r="X151" s="120"/>
    </row>
    <row r="152" spans="2:24">
      <c r="F152" s="29" t="s">
        <v>1552</v>
      </c>
    </row>
    <row r="153" spans="2:24">
      <c r="G153" s="5" t="s">
        <v>1477</v>
      </c>
      <c r="H153" s="191">
        <v>-1561.8604189363757</v>
      </c>
      <c r="I153" s="191">
        <v>-1398.1955986673199</v>
      </c>
      <c r="J153" s="191">
        <v>-1430.9762181878334</v>
      </c>
      <c r="K153" s="191">
        <v>-1479.1382116436396</v>
      </c>
      <c r="L153" s="191">
        <v>-1523.858093838403</v>
      </c>
      <c r="M153" s="191">
        <v>-1568.1997459410584</v>
      </c>
      <c r="N153" s="191">
        <v>-1647.4154331187362</v>
      </c>
      <c r="O153" s="191">
        <v>-1732.338406118462</v>
      </c>
      <c r="P153" s="191">
        <v>-1822.9152095839984</v>
      </c>
      <c r="Q153" s="191">
        <v>-1917.9765941996966</v>
      </c>
      <c r="R153" s="191">
        <v>-2009.8853589063478</v>
      </c>
      <c r="S153" s="191">
        <v>-2092.9407377610341</v>
      </c>
      <c r="T153" s="191">
        <v>-2188.5830437755199</v>
      </c>
      <c r="U153" s="191">
        <v>-2265.7424031963742</v>
      </c>
      <c r="V153" s="191">
        <v>-2336.8840667559566</v>
      </c>
      <c r="W153" s="191">
        <v>-2324.2225069223091</v>
      </c>
      <c r="X153" s="191">
        <v>-2428.6609780577096</v>
      </c>
    </row>
    <row r="154" spans="2:24">
      <c r="G154" s="5" t="s">
        <v>1408</v>
      </c>
      <c r="H154" s="191">
        <v>0</v>
      </c>
      <c r="I154" s="191">
        <v>0</v>
      </c>
      <c r="J154" s="191">
        <v>0</v>
      </c>
      <c r="K154" s="191">
        <v>0</v>
      </c>
      <c r="L154" s="191">
        <v>0</v>
      </c>
      <c r="M154" s="191">
        <v>0</v>
      </c>
      <c r="N154" s="191">
        <v>0</v>
      </c>
      <c r="O154" s="191">
        <v>0</v>
      </c>
      <c r="P154" s="191">
        <v>0</v>
      </c>
      <c r="Q154" s="191">
        <v>0</v>
      </c>
      <c r="R154" s="191">
        <v>0</v>
      </c>
      <c r="S154" s="191">
        <v>0</v>
      </c>
      <c r="T154" s="191">
        <v>0</v>
      </c>
      <c r="U154" s="191">
        <v>0</v>
      </c>
      <c r="V154" s="191">
        <v>0</v>
      </c>
      <c r="W154" s="191">
        <v>0</v>
      </c>
      <c r="X154" s="191">
        <v>0</v>
      </c>
    </row>
    <row r="155" spans="2:24">
      <c r="G155" s="5" t="s">
        <v>37</v>
      </c>
      <c r="H155" s="191">
        <v>-9.5961326400001514</v>
      </c>
      <c r="I155" s="191">
        <v>-6.6</v>
      </c>
      <c r="J155" s="191">
        <v>-16.600000000000001</v>
      </c>
      <c r="K155" s="191">
        <v>-19.8</v>
      </c>
      <c r="L155" s="191">
        <v>-13.099999999999998</v>
      </c>
      <c r="M155" s="191">
        <v>-37.099999999999994</v>
      </c>
      <c r="N155" s="191">
        <v>-43.6</v>
      </c>
      <c r="O155" s="191">
        <v>-53.3</v>
      </c>
      <c r="P155" s="191">
        <v>-51.3</v>
      </c>
      <c r="Q155" s="191">
        <v>-41.8</v>
      </c>
      <c r="R155" s="191">
        <v>-35.799999999999997</v>
      </c>
      <c r="S155" s="191">
        <v>-44.6</v>
      </c>
      <c r="T155" s="191">
        <v>-31</v>
      </c>
      <c r="U155" s="191">
        <v>-30</v>
      </c>
      <c r="V155" s="191">
        <v>35.700000000000003</v>
      </c>
      <c r="W155" s="191">
        <v>-61.7</v>
      </c>
      <c r="X155" s="191">
        <v>-8.1</v>
      </c>
    </row>
    <row r="156" spans="2:24">
      <c r="G156" s="5" t="s">
        <v>1553</v>
      </c>
      <c r="H156" s="191">
        <v>-125</v>
      </c>
      <c r="I156" s="191">
        <v>-225.00000000000009</v>
      </c>
      <c r="J156" s="191">
        <v>-190</v>
      </c>
      <c r="K156" s="191">
        <v>-154.05000000000007</v>
      </c>
      <c r="L156" s="191">
        <v>-158.20920000000004</v>
      </c>
      <c r="M156" s="191">
        <v>-162.48060000000001</v>
      </c>
      <c r="N156" s="191">
        <v>-166.86779999999999</v>
      </c>
      <c r="O156" s="191">
        <v>-171.37319999999991</v>
      </c>
      <c r="P156" s="191">
        <v>-176.0002763999999</v>
      </c>
      <c r="Q156" s="191">
        <v>-180.75228386279991</v>
      </c>
      <c r="R156" s="191">
        <v>-185.63259552709548</v>
      </c>
      <c r="S156" s="191">
        <v>-190.64467560632701</v>
      </c>
      <c r="T156" s="191">
        <v>-225.3279111532928</v>
      </c>
      <c r="U156" s="191">
        <v>-241.57034066109807</v>
      </c>
      <c r="V156" s="191">
        <v>-254.80554387001843</v>
      </c>
      <c r="W156" s="191">
        <v>-234.90377122014584</v>
      </c>
      <c r="X156" s="191">
        <v>-230.54546486829247</v>
      </c>
    </row>
    <row r="157" spans="2:24">
      <c r="G157" s="5" t="s">
        <v>1554</v>
      </c>
      <c r="H157" s="191">
        <v>0</v>
      </c>
      <c r="I157" s="191">
        <v>0</v>
      </c>
      <c r="J157" s="191">
        <v>0</v>
      </c>
      <c r="K157" s="191">
        <v>0</v>
      </c>
      <c r="L157" s="191">
        <v>0</v>
      </c>
      <c r="M157" s="191">
        <v>0</v>
      </c>
      <c r="N157" s="191">
        <v>0</v>
      </c>
      <c r="O157" s="191">
        <v>0</v>
      </c>
      <c r="P157" s="191">
        <v>0</v>
      </c>
      <c r="Q157" s="191">
        <v>0</v>
      </c>
      <c r="R157" s="191">
        <v>0</v>
      </c>
      <c r="S157" s="191">
        <v>0</v>
      </c>
      <c r="T157" s="191">
        <v>0</v>
      </c>
      <c r="U157" s="191">
        <v>0</v>
      </c>
      <c r="V157" s="191">
        <v>0</v>
      </c>
      <c r="W157" s="191">
        <v>0</v>
      </c>
      <c r="X157" s="191">
        <v>0</v>
      </c>
    </row>
    <row r="158" spans="2:24">
      <c r="G158" s="5" t="s">
        <v>1555</v>
      </c>
      <c r="H158" s="191">
        <v>-3.6897369550061456</v>
      </c>
      <c r="I158" s="191">
        <v>5.1208031600703299</v>
      </c>
      <c r="J158" s="191">
        <v>-0.84072822811385994</v>
      </c>
      <c r="K158" s="191">
        <v>-1.7088697406824827</v>
      </c>
      <c r="L158" s="191">
        <v>-0.70497059295122322</v>
      </c>
      <c r="M158" s="191">
        <v>4.5492888721421361</v>
      </c>
      <c r="N158" s="191">
        <v>3.8126894253975974</v>
      </c>
      <c r="O158" s="191">
        <v>4.3870709723699166</v>
      </c>
      <c r="P158" s="191">
        <v>-0.8917510834375173</v>
      </c>
      <c r="Q158" s="191">
        <v>-2.8698723964880108</v>
      </c>
      <c r="R158" s="191">
        <v>-2.1667455113631786</v>
      </c>
      <c r="S158" s="191">
        <v>3.0252244137618542</v>
      </c>
      <c r="T158" s="191">
        <v>-19.028092128665239</v>
      </c>
      <c r="U158" s="191">
        <v>-50.666351714689014</v>
      </c>
      <c r="V158" s="191">
        <v>-59.217766602805717</v>
      </c>
      <c r="W158" s="191">
        <v>-77.961797358979311</v>
      </c>
      <c r="X158" s="191">
        <v>-98.370768642818362</v>
      </c>
    </row>
    <row r="159" spans="2:24">
      <c r="G159" s="5" t="s">
        <v>1556</v>
      </c>
      <c r="H159" s="191">
        <v>0</v>
      </c>
      <c r="I159" s="191">
        <v>0</v>
      </c>
      <c r="J159" s="191">
        <v>0</v>
      </c>
      <c r="K159" s="191">
        <v>0</v>
      </c>
      <c r="L159" s="191">
        <v>0</v>
      </c>
      <c r="M159" s="191">
        <v>0</v>
      </c>
      <c r="N159" s="191">
        <v>0</v>
      </c>
      <c r="O159" s="191">
        <v>0</v>
      </c>
      <c r="P159" s="191">
        <v>0</v>
      </c>
      <c r="Q159" s="191">
        <v>0</v>
      </c>
      <c r="R159" s="191">
        <v>0</v>
      </c>
      <c r="S159" s="191">
        <v>0</v>
      </c>
      <c r="T159" s="191">
        <v>-33.318287447649595</v>
      </c>
      <c r="U159" s="191">
        <v>-151.3234884232204</v>
      </c>
      <c r="V159" s="191">
        <v>-193.53263276809602</v>
      </c>
      <c r="W159" s="191">
        <v>-138.29913806647289</v>
      </c>
      <c r="X159" s="191">
        <v>-78.77287373028004</v>
      </c>
    </row>
    <row r="160" spans="2:24">
      <c r="G160" s="5" t="s">
        <v>1557</v>
      </c>
      <c r="H160" s="191">
        <v>-0.41388560710829247</v>
      </c>
      <c r="I160" s="191">
        <v>-0.28525830903424476</v>
      </c>
      <c r="J160" s="191">
        <v>-0.89807795972475113</v>
      </c>
      <c r="K160" s="191">
        <v>-1.3082304078260842</v>
      </c>
      <c r="L160" s="191">
        <v>-1.3080696976416228</v>
      </c>
      <c r="M160" s="191">
        <v>-1.1668660294827691</v>
      </c>
      <c r="N160" s="191">
        <v>-1.1958662061983312</v>
      </c>
      <c r="O160" s="191">
        <v>-1.2137650284812809</v>
      </c>
      <c r="P160" s="191">
        <v>-1.2150965514745549</v>
      </c>
      <c r="Q160" s="191">
        <v>-1.3391169008695962</v>
      </c>
      <c r="R160" s="191">
        <v>-1.532747320835786</v>
      </c>
      <c r="S160" s="191">
        <v>-1.5659575056323343</v>
      </c>
      <c r="T160" s="191">
        <v>-1.6044483871808537</v>
      </c>
      <c r="U160" s="191">
        <v>-1.5766332337417979</v>
      </c>
      <c r="V160" s="191">
        <v>-1.6303381059499429</v>
      </c>
      <c r="W160" s="191">
        <v>-1.6164539671814089</v>
      </c>
      <c r="X160" s="191">
        <v>-0.8681047213012556</v>
      </c>
    </row>
    <row r="161" spans="2:24">
      <c r="G161" s="5" t="s">
        <v>1501</v>
      </c>
      <c r="H161" s="191">
        <v>1642.806564565765</v>
      </c>
      <c r="I161" s="191">
        <v>1618.7655846486532</v>
      </c>
      <c r="J161" s="191">
        <v>1643.7325939061261</v>
      </c>
      <c r="K161" s="191">
        <v>1661.3493399600761</v>
      </c>
      <c r="L161" s="191">
        <v>1704.5653446220767</v>
      </c>
      <c r="M161" s="191">
        <v>1767.3682465605302</v>
      </c>
      <c r="N161" s="191">
        <v>1852.9316541200126</v>
      </c>
      <c r="O161" s="191">
        <v>1945.2276609246132</v>
      </c>
      <c r="P161" s="191">
        <v>2035.8256199121188</v>
      </c>
      <c r="Q161" s="191">
        <v>2131.6255819361054</v>
      </c>
      <c r="R161" s="191">
        <v>2232.1530877111063</v>
      </c>
      <c r="S161" s="191">
        <v>2295.2436678106692</v>
      </c>
      <c r="T161" s="191">
        <v>2721.6076431675538</v>
      </c>
      <c r="U161" s="191">
        <v>3499.1453955950169</v>
      </c>
      <c r="V161" s="191">
        <v>3967.9855803153064</v>
      </c>
      <c r="W161" s="191">
        <v>3922.6214443880958</v>
      </c>
      <c r="X161" s="191">
        <v>3565.3955545110584</v>
      </c>
    </row>
    <row r="162" spans="2:24">
      <c r="G162" s="5" t="s">
        <v>1558</v>
      </c>
      <c r="H162" s="191">
        <v>0</v>
      </c>
      <c r="I162" s="191">
        <v>0</v>
      </c>
      <c r="J162" s="191">
        <v>0</v>
      </c>
      <c r="K162" s="191">
        <v>0</v>
      </c>
      <c r="L162" s="191">
        <v>0</v>
      </c>
      <c r="M162" s="191">
        <v>0</v>
      </c>
      <c r="N162" s="191">
        <v>0</v>
      </c>
      <c r="O162" s="191">
        <v>0</v>
      </c>
      <c r="P162" s="191">
        <v>0</v>
      </c>
      <c r="Q162" s="191">
        <v>0</v>
      </c>
      <c r="R162" s="191">
        <v>0</v>
      </c>
      <c r="S162" s="191">
        <v>0</v>
      </c>
      <c r="T162" s="191">
        <v>0</v>
      </c>
      <c r="U162" s="191">
        <v>0</v>
      </c>
      <c r="V162" s="191">
        <v>0</v>
      </c>
      <c r="W162" s="191">
        <v>0</v>
      </c>
      <c r="X162" s="191">
        <v>0</v>
      </c>
    </row>
    <row r="163" spans="2:24">
      <c r="G163" s="5" t="s">
        <v>1559</v>
      </c>
      <c r="H163" s="191">
        <v>0</v>
      </c>
      <c r="I163" s="191">
        <v>0</v>
      </c>
      <c r="J163" s="191">
        <v>0</v>
      </c>
      <c r="K163" s="191">
        <v>0</v>
      </c>
      <c r="L163" s="191">
        <v>0</v>
      </c>
      <c r="M163" s="191">
        <v>0</v>
      </c>
      <c r="N163" s="191">
        <v>0</v>
      </c>
      <c r="O163" s="191">
        <v>0</v>
      </c>
      <c r="P163" s="191">
        <v>0</v>
      </c>
      <c r="Q163" s="191">
        <v>0</v>
      </c>
      <c r="R163" s="191">
        <v>0</v>
      </c>
      <c r="S163" s="191">
        <v>0</v>
      </c>
      <c r="T163" s="191">
        <v>0</v>
      </c>
      <c r="U163" s="191">
        <v>0</v>
      </c>
      <c r="V163" s="191">
        <v>0</v>
      </c>
      <c r="W163" s="191">
        <v>0</v>
      </c>
      <c r="X163" s="191">
        <v>0</v>
      </c>
    </row>
    <row r="164" spans="2:24">
      <c r="G164" s="29" t="s">
        <v>1560</v>
      </c>
      <c r="H164" s="203">
        <v>-57.753609572725281</v>
      </c>
      <c r="I164" s="203">
        <v>-6.1944691676303592</v>
      </c>
      <c r="J164" s="203">
        <v>4.4175695304541023</v>
      </c>
      <c r="K164" s="203">
        <v>5.3440281679277177</v>
      </c>
      <c r="L164" s="203">
        <v>7.3850104930809266</v>
      </c>
      <c r="M164" s="203">
        <v>2.9703234621313186</v>
      </c>
      <c r="N164" s="203">
        <v>-2.3347557795243574</v>
      </c>
      <c r="O164" s="203">
        <v>-8.6106392499600588</v>
      </c>
      <c r="P164" s="203">
        <v>-16.496713706791979</v>
      </c>
      <c r="Q164" s="203">
        <v>-13.112285423748745</v>
      </c>
      <c r="R164" s="203">
        <v>-2.8643595545363496</v>
      </c>
      <c r="S164" s="203">
        <v>-31.482478648562392</v>
      </c>
      <c r="T164" s="203">
        <v>222.74586027524492</v>
      </c>
      <c r="U164" s="203">
        <v>758.26617836589367</v>
      </c>
      <c r="V164" s="203">
        <v>1157.6152322124794</v>
      </c>
      <c r="W164" s="203">
        <v>1083.9177768530076</v>
      </c>
      <c r="X164" s="203">
        <v>720.07736449065669</v>
      </c>
    </row>
    <row r="165" spans="2:24">
      <c r="B165" s="954">
        <v>0</v>
      </c>
      <c r="G165" s="5" t="s">
        <v>42</v>
      </c>
      <c r="H165" s="203">
        <v>0</v>
      </c>
      <c r="I165" s="203">
        <v>0</v>
      </c>
      <c r="J165" s="203">
        <v>0</v>
      </c>
      <c r="K165" s="203">
        <v>0</v>
      </c>
      <c r="L165" s="203">
        <v>0</v>
      </c>
      <c r="M165" s="203">
        <v>0</v>
      </c>
      <c r="N165" s="203">
        <v>0</v>
      </c>
      <c r="O165" s="203">
        <v>0</v>
      </c>
      <c r="P165" s="203">
        <v>0</v>
      </c>
      <c r="Q165" s="203">
        <v>0</v>
      </c>
      <c r="R165" s="203">
        <v>0</v>
      </c>
      <c r="S165" s="203">
        <v>0</v>
      </c>
      <c r="T165" s="203">
        <v>0</v>
      </c>
      <c r="U165" s="203">
        <v>0</v>
      </c>
      <c r="V165" s="203">
        <v>0</v>
      </c>
      <c r="W165" s="203">
        <v>0</v>
      </c>
      <c r="X165" s="203">
        <v>0</v>
      </c>
    </row>
    <row r="166" spans="2:24">
      <c r="G166" s="29"/>
      <c r="H166" s="203"/>
      <c r="I166" s="203"/>
      <c r="J166" s="203"/>
      <c r="K166" s="203"/>
      <c r="L166" s="203"/>
      <c r="M166" s="203"/>
      <c r="N166" s="203"/>
      <c r="O166" s="203"/>
      <c r="P166" s="203"/>
      <c r="Q166" s="203"/>
      <c r="R166" s="203"/>
      <c r="S166" s="203"/>
      <c r="T166" s="203"/>
      <c r="U166" s="203"/>
      <c r="V166" s="203"/>
      <c r="W166" s="203"/>
      <c r="X166" s="203"/>
    </row>
    <row r="167" spans="2:24">
      <c r="G167" s="5" t="s">
        <v>1561</v>
      </c>
      <c r="H167" s="191">
        <v>4.0999999999999996</v>
      </c>
      <c r="I167" s="191">
        <v>-0.8</v>
      </c>
      <c r="J167" s="191">
        <v>-2</v>
      </c>
      <c r="K167" s="191">
        <v>4.2</v>
      </c>
      <c r="L167" s="191">
        <v>9.3000000000000007</v>
      </c>
      <c r="M167" s="191">
        <v>11.7</v>
      </c>
      <c r="N167" s="191">
        <v>12.9</v>
      </c>
      <c r="O167" s="191">
        <v>10.6</v>
      </c>
      <c r="P167" s="191">
        <v>8.3000000000000007</v>
      </c>
      <c r="Q167" s="191">
        <v>11.2</v>
      </c>
      <c r="R167" s="191">
        <v>13.4</v>
      </c>
      <c r="S167" s="191">
        <v>3.9</v>
      </c>
      <c r="T167" s="191">
        <v>0</v>
      </c>
      <c r="U167" s="191">
        <v>0</v>
      </c>
      <c r="V167" s="191">
        <v>0</v>
      </c>
      <c r="W167" s="191">
        <v>0</v>
      </c>
      <c r="X167" s="191">
        <v>0</v>
      </c>
    </row>
    <row r="168" spans="2:24">
      <c r="G168" s="29" t="s">
        <v>1562</v>
      </c>
      <c r="H168" s="203">
        <v>-53.65360957272528</v>
      </c>
      <c r="I168" s="203">
        <v>-6.994469167630359</v>
      </c>
      <c r="J168" s="203">
        <v>2.4175695304541023</v>
      </c>
      <c r="K168" s="203">
        <v>9.544028167927717</v>
      </c>
      <c r="L168" s="203">
        <v>16.685010493080927</v>
      </c>
      <c r="M168" s="203">
        <v>14.670323462131318</v>
      </c>
      <c r="N168" s="203">
        <v>10.565244220475643</v>
      </c>
      <c r="O168" s="203">
        <v>1.9893607500399408</v>
      </c>
      <c r="P168" s="203">
        <v>-8.1967137067919786</v>
      </c>
      <c r="Q168" s="203">
        <v>-1.9122854237487452</v>
      </c>
      <c r="R168" s="203">
        <v>10.535640445463651</v>
      </c>
      <c r="S168" s="203">
        <v>-27.582478648562393</v>
      </c>
      <c r="T168" s="203">
        <v>222.74586027524492</v>
      </c>
      <c r="U168" s="203">
        <v>758.26617836589367</v>
      </c>
      <c r="V168" s="203">
        <v>1157.6152322124794</v>
      </c>
      <c r="W168" s="203">
        <v>1083.9177768530076</v>
      </c>
      <c r="X168" s="203">
        <v>720.07736449065669</v>
      </c>
    </row>
    <row r="169" spans="2:24">
      <c r="G169" s="5"/>
      <c r="H169" s="191"/>
      <c r="I169" s="191"/>
      <c r="J169" s="191"/>
      <c r="K169" s="191"/>
      <c r="L169" s="191"/>
      <c r="M169" s="191"/>
      <c r="N169" s="191"/>
      <c r="O169" s="191"/>
      <c r="P169" s="191"/>
      <c r="Q169" s="191"/>
      <c r="R169" s="191"/>
      <c r="S169" s="191"/>
      <c r="T169" s="191"/>
      <c r="U169" s="191"/>
      <c r="V169" s="191"/>
      <c r="W169" s="191"/>
      <c r="X169" s="191"/>
    </row>
    <row r="170" spans="2:24">
      <c r="G170" s="5" t="s">
        <v>1563</v>
      </c>
      <c r="H170" s="403">
        <v>487</v>
      </c>
      <c r="I170" s="403">
        <v>471.1</v>
      </c>
      <c r="J170" s="403">
        <v>479</v>
      </c>
      <c r="K170" s="403">
        <v>497.8</v>
      </c>
      <c r="L170" s="403">
        <v>523.5</v>
      </c>
      <c r="M170" s="403">
        <v>550.4</v>
      </c>
      <c r="N170" s="403">
        <v>575.5</v>
      </c>
      <c r="O170" s="403">
        <v>600</v>
      </c>
      <c r="P170" s="403">
        <v>624.6</v>
      </c>
      <c r="Q170" s="403">
        <v>645</v>
      </c>
      <c r="R170" s="403">
        <v>651.4</v>
      </c>
      <c r="S170" s="403">
        <v>651.4</v>
      </c>
      <c r="T170" s="403">
        <v>651.4</v>
      </c>
      <c r="U170" s="403">
        <v>651.4</v>
      </c>
      <c r="V170" s="403">
        <v>651.4</v>
      </c>
      <c r="W170" s="403">
        <v>651.4</v>
      </c>
      <c r="X170" s="403">
        <v>651.4</v>
      </c>
    </row>
    <row r="171" spans="2:24">
      <c r="G171" s="5"/>
      <c r="H171" s="191"/>
      <c r="I171" s="191"/>
      <c r="J171" s="191"/>
      <c r="K171" s="191"/>
      <c r="L171" s="191"/>
      <c r="M171" s="191"/>
      <c r="N171" s="191"/>
      <c r="O171" s="191"/>
      <c r="P171" s="191"/>
      <c r="Q171" s="191"/>
      <c r="R171" s="191"/>
      <c r="S171" s="191"/>
      <c r="T171" s="191"/>
      <c r="U171" s="191"/>
      <c r="V171" s="191"/>
      <c r="W171" s="191"/>
      <c r="X171" s="191"/>
    </row>
    <row r="172" spans="2:24">
      <c r="G172" s="5" t="s">
        <v>1564</v>
      </c>
      <c r="H172" s="234">
        <v>543.29234414105053</v>
      </c>
      <c r="I172" s="234">
        <v>489.63873456832516</v>
      </c>
      <c r="J172" s="234">
        <v>482.64426540069474</v>
      </c>
      <c r="K172" s="234">
        <v>485.06183493114838</v>
      </c>
      <c r="L172" s="234">
        <v>494.60586309907615</v>
      </c>
      <c r="M172" s="234">
        <v>511.29087359215674</v>
      </c>
      <c r="N172" s="234">
        <v>525.96119705428782</v>
      </c>
      <c r="O172" s="234">
        <v>536.52644127476322</v>
      </c>
      <c r="P172" s="234">
        <v>538.51580202480284</v>
      </c>
      <c r="Q172" s="234">
        <v>530.31908831801024</v>
      </c>
      <c r="R172" s="234">
        <v>528.40680289426223</v>
      </c>
      <c r="S172" s="234">
        <v>538.94244333972608</v>
      </c>
      <c r="T172" s="234">
        <v>511.3599646911639</v>
      </c>
      <c r="U172" s="234">
        <v>734.10582496640905</v>
      </c>
      <c r="V172" s="234">
        <v>1492.372003332302</v>
      </c>
      <c r="W172" s="234">
        <v>2649.9872355447824</v>
      </c>
      <c r="X172" s="234">
        <v>3733.9050123977904</v>
      </c>
    </row>
    <row r="173" spans="2:24">
      <c r="G173" s="5" t="s">
        <v>1562</v>
      </c>
      <c r="H173" s="191">
        <v>-53.65360957272528</v>
      </c>
      <c r="I173" s="191">
        <v>-6.994469167630359</v>
      </c>
      <c r="J173" s="191">
        <v>2.4175695304541023</v>
      </c>
      <c r="K173" s="191">
        <v>9.544028167927717</v>
      </c>
      <c r="L173" s="191">
        <v>16.685010493080927</v>
      </c>
      <c r="M173" s="191">
        <v>14.670323462131318</v>
      </c>
      <c r="N173" s="191">
        <v>10.565244220475643</v>
      </c>
      <c r="O173" s="191">
        <v>1.9893607500399408</v>
      </c>
      <c r="P173" s="191">
        <v>-8.1967137067919786</v>
      </c>
      <c r="Q173" s="191">
        <v>-1.9122854237487452</v>
      </c>
      <c r="R173" s="191">
        <v>10.535640445463651</v>
      </c>
      <c r="S173" s="191">
        <v>-27.582478648562393</v>
      </c>
      <c r="T173" s="191">
        <v>222.74586027524492</v>
      </c>
      <c r="U173" s="191">
        <v>758.26617836589367</v>
      </c>
      <c r="V173" s="191">
        <v>1157.6152322124794</v>
      </c>
      <c r="W173" s="191">
        <v>1083.9177768530076</v>
      </c>
      <c r="X173" s="191">
        <v>720.07736449065669</v>
      </c>
    </row>
    <row r="174" spans="2:24">
      <c r="G174" s="5" t="s">
        <v>1565</v>
      </c>
      <c r="H174" s="203">
        <v>489.63873456832528</v>
      </c>
      <c r="I174" s="203">
        <v>482.64426540069479</v>
      </c>
      <c r="J174" s="203">
        <v>485.06183493114884</v>
      </c>
      <c r="K174" s="203">
        <v>494.60586309907609</v>
      </c>
      <c r="L174" s="203">
        <v>511.29087359215708</v>
      </c>
      <c r="M174" s="203">
        <v>525.96119705428805</v>
      </c>
      <c r="N174" s="203">
        <v>536.52644127476344</v>
      </c>
      <c r="O174" s="203">
        <v>538.51580202480318</v>
      </c>
      <c r="P174" s="203">
        <v>530.31908831801081</v>
      </c>
      <c r="Q174" s="203">
        <v>528.40680289426155</v>
      </c>
      <c r="R174" s="203">
        <v>538.94244333972586</v>
      </c>
      <c r="S174" s="203">
        <v>511.35996469116367</v>
      </c>
      <c r="T174" s="203">
        <v>734.10582496640882</v>
      </c>
      <c r="U174" s="203">
        <v>1492.3720033323027</v>
      </c>
      <c r="V174" s="203">
        <v>2649.9872355447815</v>
      </c>
      <c r="W174" s="203">
        <v>3733.90501239779</v>
      </c>
      <c r="X174" s="203">
        <v>4453.9823768884471</v>
      </c>
    </row>
    <row r="176" spans="2:24">
      <c r="G176" s="5" t="s">
        <v>1566</v>
      </c>
      <c r="H176" s="191">
        <v>0</v>
      </c>
      <c r="I176" s="191">
        <v>0</v>
      </c>
      <c r="J176" s="191">
        <v>0</v>
      </c>
      <c r="K176" s="191">
        <v>0</v>
      </c>
      <c r="L176" s="191">
        <v>0</v>
      </c>
      <c r="M176" s="191">
        <v>0</v>
      </c>
      <c r="N176" s="191">
        <v>0</v>
      </c>
      <c r="O176" s="191">
        <v>0</v>
      </c>
      <c r="P176" s="191">
        <v>0</v>
      </c>
      <c r="Q176" s="191">
        <v>0</v>
      </c>
      <c r="R176" s="191">
        <v>0</v>
      </c>
      <c r="S176" s="191">
        <v>0</v>
      </c>
      <c r="T176" s="191">
        <v>0</v>
      </c>
      <c r="U176" s="191">
        <v>0</v>
      </c>
      <c r="V176" s="191">
        <v>0</v>
      </c>
      <c r="W176" s="191">
        <v>0</v>
      </c>
      <c r="X176" s="191">
        <v>0</v>
      </c>
    </row>
    <row r="177" spans="2:24">
      <c r="G177" s="5" t="s">
        <v>1567</v>
      </c>
      <c r="H177" s="191">
        <v>-2.6387345683252761</v>
      </c>
      <c r="I177" s="191">
        <v>-11.544265400694769</v>
      </c>
      <c r="J177" s="191">
        <v>-6.0618349311488373</v>
      </c>
      <c r="K177" s="191">
        <v>3.1941369009239224</v>
      </c>
      <c r="L177" s="191">
        <v>12.209126407842916</v>
      </c>
      <c r="M177" s="191">
        <v>24.438802945711927</v>
      </c>
      <c r="N177" s="191">
        <v>38.973558725236558</v>
      </c>
      <c r="O177" s="191">
        <v>61.484197975196821</v>
      </c>
      <c r="P177" s="191">
        <v>94.28091168198921</v>
      </c>
      <c r="Q177" s="191">
        <v>116.59319710573845</v>
      </c>
      <c r="R177" s="191">
        <v>112.45755666027412</v>
      </c>
      <c r="S177" s="191">
        <v>140.04003530883631</v>
      </c>
      <c r="T177" s="191">
        <v>-82.705824966408841</v>
      </c>
      <c r="U177" s="191">
        <v>-840.97200333230273</v>
      </c>
      <c r="V177" s="191">
        <v>-1998.5872355447814</v>
      </c>
      <c r="W177" s="191">
        <v>-3082.5050123977899</v>
      </c>
      <c r="X177" s="191">
        <v>-3802.582376888447</v>
      </c>
    </row>
    <row r="178" spans="2:24">
      <c r="B178" s="954">
        <v>0</v>
      </c>
      <c r="G178" s="120" t="s">
        <v>42</v>
      </c>
      <c r="H178" s="1142">
        <v>0</v>
      </c>
      <c r="I178" s="1142">
        <v>0</v>
      </c>
      <c r="J178" s="1142">
        <v>0</v>
      </c>
      <c r="K178" s="1142">
        <v>0</v>
      </c>
      <c r="L178" s="1142">
        <v>0</v>
      </c>
      <c r="M178" s="1142">
        <v>0</v>
      </c>
      <c r="N178" s="1142">
        <v>0</v>
      </c>
      <c r="O178" s="1142">
        <v>0</v>
      </c>
      <c r="P178" s="1142">
        <v>0</v>
      </c>
      <c r="Q178" s="1142">
        <v>0</v>
      </c>
      <c r="R178" s="1142">
        <v>0</v>
      </c>
      <c r="S178" s="1142">
        <v>0</v>
      </c>
      <c r="T178" s="1142">
        <v>0</v>
      </c>
      <c r="U178" s="1142">
        <v>0</v>
      </c>
      <c r="V178" s="1142">
        <v>0</v>
      </c>
      <c r="W178" s="1142">
        <v>0</v>
      </c>
      <c r="X178" s="1142">
        <v>0</v>
      </c>
    </row>
    <row r="179" spans="2:24">
      <c r="H179" s="120"/>
    </row>
    <row r="194" spans="7:7">
      <c r="G194" s="29"/>
    </row>
    <row r="195" spans="7:7">
      <c r="G195" s="29"/>
    </row>
    <row r="196" spans="7:7">
      <c r="G196" s="29"/>
    </row>
    <row r="197" spans="7:7">
      <c r="G197" s="29"/>
    </row>
    <row r="234" spans="8:10">
      <c r="H234" s="120"/>
      <c r="I234" s="120"/>
      <c r="J234" s="120"/>
    </row>
    <row r="235" spans="8:10">
      <c r="H235" s="120"/>
      <c r="I235" s="120"/>
      <c r="J235" s="120"/>
    </row>
    <row r="236" spans="8:10">
      <c r="H236" s="120"/>
      <c r="I236" s="120"/>
      <c r="J236" s="120"/>
    </row>
    <row r="237" spans="8:10">
      <c r="H237" s="120"/>
      <c r="I237" s="120"/>
      <c r="J237" s="120"/>
    </row>
    <row r="238" spans="8:10">
      <c r="H238" s="120"/>
      <c r="I238" s="120"/>
      <c r="J238" s="120"/>
    </row>
    <row r="239" spans="8:10">
      <c r="H239" s="120"/>
      <c r="I239" s="120"/>
      <c r="J239" s="120"/>
    </row>
    <row r="240" spans="8:10">
      <c r="H240" s="120"/>
      <c r="I240" s="120"/>
      <c r="J240" s="120"/>
    </row>
    <row r="369" spans="1:3">
      <c r="A369" s="1047"/>
      <c r="B369" s="1047"/>
      <c r="C369" s="454"/>
    </row>
    <row r="370" spans="1:3">
      <c r="A370" s="1047"/>
      <c r="B370" s="1047"/>
      <c r="C370" s="454"/>
    </row>
    <row r="371" spans="1:3">
      <c r="A371" s="1047"/>
      <c r="B371" s="1047"/>
      <c r="C371" s="454"/>
    </row>
    <row r="372" spans="1:3">
      <c r="A372" s="1047"/>
      <c r="B372" s="1047"/>
      <c r="C372" s="454"/>
    </row>
    <row r="373" spans="1:3">
      <c r="A373" s="1047"/>
    </row>
    <row r="374" spans="1:3">
      <c r="A374" s="1047"/>
      <c r="B374" s="1047"/>
      <c r="C374" s="454"/>
    </row>
    <row r="375" spans="1:3">
      <c r="A375" s="1047"/>
      <c r="B375" s="1047"/>
      <c r="C375" s="454"/>
    </row>
    <row r="391" spans="1:3">
      <c r="A391" s="1047"/>
      <c r="B391" s="1047"/>
      <c r="C391" s="454"/>
    </row>
    <row r="392" spans="1:3">
      <c r="A392" s="1047"/>
      <c r="B392" s="1047"/>
      <c r="C392" s="454"/>
    </row>
    <row r="393" spans="1:3">
      <c r="A393" s="1047"/>
      <c r="B393" s="1047"/>
      <c r="C393" s="454"/>
    </row>
    <row r="394" spans="1:3">
      <c r="A394" s="1047"/>
      <c r="B394" s="1047"/>
      <c r="C394" s="454"/>
    </row>
  </sheetData>
  <conditionalFormatting sqref="H151:X151 H143:X143">
    <cfRule type="cellIs" dxfId="183" priority="1" stopIfTrue="1" operator="notEqual">
      <formula>0</formula>
    </cfRule>
  </conditionalFormatting>
  <conditionalFormatting sqref="B7:C10 B12:B324">
    <cfRule type="cellIs" dxfId="182" priority="2" stopIfTrue="1" operator="notEqual">
      <formula>0</formula>
    </cfRule>
  </conditionalFormatting>
  <conditionalFormatting sqref="B430:C430 B392:C392 B325:B385 C137:C138 C144:C385 C119 C84:C100 C102:C111 C12:C43 C46:C81 A13:A385">
    <cfRule type="cellIs" dxfId="181" priority="3" stopIfTrue="1" operator="greaterThan">
      <formula>0</formula>
    </cfRule>
  </conditionalFormatting>
  <printOptions horizontalCentered="1" gridLines="1"/>
  <pageMargins left="0.2" right="0.2" top="0.22" bottom="0.5" header="0.2" footer="0.2"/>
  <pageSetup paperSize="17" scale="90" orientation="portrait" r:id="rId1"/>
  <headerFooter alignWithMargins="0">
    <oddFooter>&amp;F</oddFooter>
  </headerFooter>
</worksheet>
</file>

<file path=xl/worksheets/sheet35.xml><?xml version="1.0" encoding="utf-8"?>
<worksheet xmlns="http://schemas.openxmlformats.org/spreadsheetml/2006/main" xmlns:r="http://schemas.openxmlformats.org/officeDocument/2006/relationships">
  <sheetPr codeName="Sheet137">
    <pageSetUpPr fitToPage="1"/>
  </sheetPr>
  <dimension ref="A1:FJ394"/>
  <sheetViews>
    <sheetView workbookViewId="0"/>
  </sheetViews>
  <sheetFormatPr defaultColWidth="8.88671875" defaultRowHeight="15.75"/>
  <cols>
    <col min="1" max="2" width="7.44140625" style="954" customWidth="1"/>
    <col min="3" max="3" width="5.33203125" style="201" customWidth="1"/>
    <col min="4" max="4" width="3.33203125" style="29" customWidth="1"/>
    <col min="5" max="5" width="2" style="5" customWidth="1"/>
    <col min="6" max="6" width="2.33203125" style="5" customWidth="1"/>
    <col min="7" max="7" width="40.33203125" style="120" customWidth="1"/>
    <col min="8" max="8" width="12.77734375" style="5" customWidth="1"/>
    <col min="9" max="9" width="13.77734375" style="5" customWidth="1"/>
    <col min="10" max="10" width="12.77734375" style="5" customWidth="1"/>
    <col min="11" max="24" width="10.109375" style="5" customWidth="1"/>
    <col min="25" max="16384" width="8.88671875" style="5"/>
  </cols>
  <sheetData>
    <row r="1" spans="1:166" ht="33.75" thickBot="1">
      <c r="A1" s="1011" t="s">
        <v>14</v>
      </c>
      <c r="B1" s="1012" t="s">
        <v>15</v>
      </c>
      <c r="C1" s="454"/>
      <c r="E1" s="932" t="s">
        <v>1417</v>
      </c>
    </row>
    <row r="3" spans="1:166">
      <c r="A3" s="954" t="s">
        <v>18</v>
      </c>
      <c r="I3" s="1103" t="s">
        <v>898</v>
      </c>
      <c r="J3" s="1129">
        <v>2014</v>
      </c>
      <c r="K3" s="5" t="s">
        <v>1533</v>
      </c>
    </row>
    <row r="4" spans="1:166">
      <c r="A4" s="1017">
        <v>0</v>
      </c>
      <c r="B4" s="398" t="s">
        <v>20</v>
      </c>
      <c r="C4" s="452"/>
      <c r="I4" s="1105" t="s">
        <v>1219</v>
      </c>
      <c r="J4" s="835">
        <v>1000000</v>
      </c>
    </row>
    <row r="5" spans="1:166">
      <c r="A5" s="1019"/>
      <c r="B5" s="1019"/>
      <c r="C5" s="452"/>
      <c r="I5" s="1107" t="s">
        <v>1419</v>
      </c>
      <c r="J5" s="1105" t="s">
        <v>1420</v>
      </c>
    </row>
    <row r="6" spans="1:166">
      <c r="A6" s="1020" t="s">
        <v>596</v>
      </c>
      <c r="B6" s="1021"/>
      <c r="C6" s="454"/>
      <c r="E6" s="29"/>
      <c r="F6" s="29"/>
      <c r="G6" s="29"/>
      <c r="H6" s="29"/>
      <c r="I6" s="29"/>
      <c r="J6" s="29"/>
      <c r="K6" s="29"/>
      <c r="L6" s="29"/>
      <c r="M6" s="29"/>
      <c r="N6" s="29"/>
      <c r="O6" s="29"/>
      <c r="P6" s="29"/>
      <c r="Q6" s="29"/>
      <c r="R6" s="29"/>
      <c r="S6" s="29"/>
      <c r="T6" s="29"/>
      <c r="U6" s="29"/>
      <c r="V6" s="29"/>
      <c r="W6" s="29"/>
      <c r="X6" s="29"/>
      <c r="Y6" s="29"/>
      <c r="Z6" s="29"/>
      <c r="AA6" s="29"/>
      <c r="AB6" s="29"/>
      <c r="AC6" s="29"/>
      <c r="AD6" s="29"/>
      <c r="AE6" s="29"/>
      <c r="AF6" s="29"/>
      <c r="AG6" s="29"/>
      <c r="AH6" s="29"/>
      <c r="AI6" s="29"/>
      <c r="AJ6" s="29"/>
      <c r="AK6" s="29"/>
      <c r="AL6" s="29"/>
      <c r="AM6" s="29"/>
      <c r="AN6" s="29"/>
      <c r="AO6" s="29"/>
      <c r="AP6" s="29"/>
      <c r="AQ6" s="29"/>
      <c r="AR6" s="29"/>
      <c r="AS6" s="29"/>
      <c r="AT6" s="29"/>
      <c r="AU6" s="29"/>
      <c r="AV6" s="29"/>
      <c r="AW6" s="29"/>
      <c r="AX6" s="29"/>
      <c r="AY6" s="29"/>
      <c r="AZ6" s="29"/>
      <c r="BA6" s="29"/>
      <c r="BB6" s="29"/>
      <c r="BC6" s="29"/>
      <c r="BD6" s="29"/>
      <c r="BE6" s="29"/>
      <c r="BF6" s="29"/>
      <c r="BG6" s="29"/>
      <c r="BH6" s="29"/>
      <c r="BI6" s="29"/>
      <c r="BJ6" s="29"/>
      <c r="BK6" s="29"/>
      <c r="BL6" s="29"/>
      <c r="BM6" s="29"/>
      <c r="BN6" s="29"/>
      <c r="BO6" s="29"/>
      <c r="BP6" s="29"/>
      <c r="BQ6" s="29"/>
      <c r="BR6" s="29"/>
      <c r="BS6" s="29"/>
      <c r="BT6" s="29"/>
      <c r="BU6" s="29"/>
      <c r="BV6" s="29"/>
      <c r="BW6" s="29"/>
      <c r="BX6" s="29"/>
      <c r="BY6" s="29"/>
      <c r="BZ6" s="29"/>
      <c r="CA6" s="29"/>
      <c r="CB6" s="29"/>
      <c r="CC6" s="29"/>
      <c r="CD6" s="29"/>
      <c r="CE6" s="29"/>
      <c r="CF6" s="29"/>
      <c r="CG6" s="29"/>
      <c r="CH6" s="29"/>
      <c r="CI6" s="29"/>
      <c r="CJ6" s="29"/>
      <c r="CK6" s="29"/>
      <c r="CL6" s="29"/>
      <c r="CM6" s="29"/>
      <c r="CN6" s="29"/>
      <c r="CO6" s="29"/>
      <c r="CP6" s="29"/>
      <c r="CQ6" s="29"/>
      <c r="CR6" s="29"/>
      <c r="CS6" s="29"/>
      <c r="CT6" s="29"/>
      <c r="CU6" s="29"/>
      <c r="CV6" s="29"/>
      <c r="CW6" s="29"/>
      <c r="CX6" s="29"/>
      <c r="CY6" s="29"/>
      <c r="CZ6" s="29"/>
      <c r="DA6" s="29"/>
      <c r="DB6" s="29"/>
      <c r="DC6" s="29"/>
      <c r="DD6" s="29"/>
      <c r="DE6" s="29"/>
      <c r="DF6" s="29"/>
      <c r="DG6" s="29"/>
      <c r="DH6" s="29"/>
      <c r="DI6" s="29"/>
      <c r="DJ6" s="29"/>
      <c r="DK6" s="29"/>
      <c r="DL6" s="29"/>
      <c r="DM6" s="29"/>
      <c r="DN6" s="29"/>
      <c r="DO6" s="29"/>
      <c r="DP6" s="29"/>
      <c r="DQ6" s="29"/>
      <c r="DR6" s="29"/>
      <c r="DS6" s="29"/>
      <c r="DT6" s="29"/>
      <c r="DU6" s="29"/>
      <c r="DV6" s="29"/>
      <c r="DW6" s="29"/>
      <c r="DX6" s="29"/>
      <c r="DY6" s="29"/>
      <c r="DZ6" s="29"/>
      <c r="EA6" s="29"/>
      <c r="EB6" s="29"/>
      <c r="EC6" s="29"/>
      <c r="ED6" s="29"/>
      <c r="EE6" s="29"/>
      <c r="EF6" s="29"/>
      <c r="EG6" s="29"/>
      <c r="EH6" s="29"/>
      <c r="EI6" s="29"/>
      <c r="EJ6" s="29"/>
      <c r="EK6" s="29"/>
      <c r="EL6" s="29"/>
      <c r="EM6" s="29"/>
      <c r="EN6" s="29"/>
      <c r="EO6" s="29"/>
      <c r="EP6" s="29"/>
      <c r="EQ6" s="29"/>
      <c r="ER6" s="29"/>
      <c r="ES6" s="29"/>
      <c r="ET6" s="29"/>
      <c r="EU6" s="29"/>
      <c r="EV6" s="29"/>
      <c r="EW6" s="29"/>
      <c r="EX6" s="29"/>
      <c r="EY6" s="29"/>
      <c r="EZ6" s="29"/>
      <c r="FA6" s="29"/>
      <c r="FB6" s="29"/>
      <c r="FC6" s="29"/>
      <c r="FD6" s="29"/>
      <c r="FE6" s="29"/>
      <c r="FF6" s="29"/>
      <c r="FG6" s="29"/>
      <c r="FH6" s="29"/>
      <c r="FI6" s="29"/>
      <c r="FJ6" s="29"/>
    </row>
    <row r="7" spans="1:166">
      <c r="A7" s="1022"/>
      <c r="B7" s="1023"/>
      <c r="C7" s="454"/>
      <c r="E7" s="29"/>
      <c r="F7" s="29"/>
      <c r="G7" s="29"/>
      <c r="H7" s="29"/>
      <c r="I7" s="29"/>
      <c r="J7" s="29"/>
      <c r="K7" s="29"/>
      <c r="L7" s="29"/>
      <c r="M7" s="29"/>
      <c r="N7" s="29"/>
      <c r="O7" s="29"/>
      <c r="P7" s="29"/>
      <c r="Q7" s="29"/>
      <c r="R7" s="29"/>
      <c r="S7" s="29"/>
      <c r="T7" s="29"/>
      <c r="U7" s="29"/>
      <c r="V7" s="29"/>
      <c r="W7" s="29"/>
      <c r="X7" s="29"/>
      <c r="Y7" s="29"/>
      <c r="Z7" s="29"/>
      <c r="AA7" s="29"/>
      <c r="AB7" s="29"/>
      <c r="AC7" s="29"/>
      <c r="AD7" s="29"/>
      <c r="AE7" s="29"/>
      <c r="AF7" s="29"/>
      <c r="AG7" s="29"/>
      <c r="AH7" s="29"/>
      <c r="AI7" s="29"/>
      <c r="AJ7" s="29"/>
      <c r="AK7" s="29"/>
      <c r="AL7" s="29"/>
      <c r="AM7" s="29"/>
      <c r="AN7" s="29"/>
      <c r="AO7" s="29"/>
      <c r="AP7" s="29"/>
      <c r="AQ7" s="29"/>
      <c r="AR7" s="29"/>
      <c r="AS7" s="29"/>
      <c r="AT7" s="29"/>
      <c r="AU7" s="29"/>
      <c r="AV7" s="29"/>
      <c r="AW7" s="29"/>
      <c r="AX7" s="29"/>
      <c r="AY7" s="29"/>
      <c r="AZ7" s="29"/>
      <c r="BA7" s="29"/>
      <c r="BB7" s="29"/>
      <c r="BC7" s="29"/>
      <c r="BD7" s="29"/>
      <c r="BE7" s="29"/>
      <c r="BF7" s="29"/>
      <c r="BG7" s="29"/>
      <c r="BH7" s="29"/>
      <c r="BI7" s="29"/>
      <c r="BJ7" s="29"/>
      <c r="BK7" s="29"/>
      <c r="BL7" s="29"/>
      <c r="BM7" s="29"/>
      <c r="BN7" s="29"/>
      <c r="BO7" s="29"/>
      <c r="BP7" s="29"/>
      <c r="BQ7" s="29"/>
      <c r="BR7" s="29"/>
      <c r="BS7" s="29"/>
      <c r="BT7" s="29"/>
      <c r="BU7" s="29"/>
      <c r="BV7" s="29"/>
      <c r="BW7" s="29"/>
      <c r="BX7" s="29"/>
      <c r="BY7" s="29"/>
      <c r="BZ7" s="29"/>
      <c r="CA7" s="29"/>
      <c r="CB7" s="29"/>
      <c r="CC7" s="29"/>
      <c r="CD7" s="29"/>
      <c r="CE7" s="29"/>
      <c r="CF7" s="29"/>
      <c r="CG7" s="29"/>
      <c r="CH7" s="29"/>
      <c r="CI7" s="29"/>
      <c r="CJ7" s="29"/>
      <c r="CK7" s="29"/>
      <c r="CL7" s="29"/>
      <c r="CM7" s="29"/>
      <c r="CN7" s="29"/>
      <c r="CO7" s="29"/>
      <c r="CP7" s="29"/>
      <c r="CQ7" s="29"/>
      <c r="CR7" s="29"/>
      <c r="CS7" s="29"/>
      <c r="CT7" s="29"/>
      <c r="CU7" s="29"/>
      <c r="CV7" s="29"/>
      <c r="CW7" s="29"/>
      <c r="CX7" s="29"/>
      <c r="CY7" s="29"/>
      <c r="CZ7" s="29"/>
      <c r="DA7" s="29"/>
      <c r="DB7" s="29"/>
      <c r="DC7" s="29"/>
      <c r="DD7" s="29"/>
      <c r="DE7" s="29"/>
      <c r="DF7" s="29"/>
      <c r="DG7" s="29"/>
      <c r="DH7" s="29"/>
      <c r="DI7" s="29"/>
      <c r="DJ7" s="29"/>
      <c r="DK7" s="29"/>
      <c r="DL7" s="29"/>
      <c r="DM7" s="29"/>
      <c r="DN7" s="29"/>
      <c r="DO7" s="29"/>
      <c r="DP7" s="29"/>
      <c r="DQ7" s="29"/>
      <c r="DR7" s="29"/>
      <c r="DS7" s="29"/>
      <c r="DT7" s="29"/>
      <c r="DU7" s="29"/>
      <c r="DV7" s="29"/>
      <c r="DW7" s="29"/>
      <c r="DX7" s="29"/>
      <c r="DY7" s="29"/>
      <c r="DZ7" s="29"/>
      <c r="EA7" s="29"/>
      <c r="EB7" s="29"/>
      <c r="EC7" s="29"/>
      <c r="ED7" s="29"/>
      <c r="EE7" s="29"/>
      <c r="EF7" s="29"/>
      <c r="EG7" s="29"/>
      <c r="EH7" s="29"/>
      <c r="EI7" s="29"/>
      <c r="EJ7" s="29"/>
      <c r="EK7" s="29"/>
      <c r="EL7" s="29"/>
      <c r="EM7" s="29"/>
      <c r="EN7" s="29"/>
      <c r="EO7" s="29"/>
      <c r="EP7" s="29"/>
      <c r="EQ7" s="29"/>
      <c r="ER7" s="29"/>
      <c r="ES7" s="29"/>
      <c r="ET7" s="29"/>
      <c r="EU7" s="29"/>
      <c r="EV7" s="29"/>
      <c r="EW7" s="29"/>
      <c r="EX7" s="29"/>
      <c r="EY7" s="29"/>
      <c r="EZ7" s="29"/>
      <c r="FA7" s="29"/>
      <c r="FB7" s="29"/>
      <c r="FC7" s="29"/>
      <c r="FD7" s="29"/>
      <c r="FE7" s="29"/>
      <c r="FF7" s="29"/>
      <c r="FG7" s="29"/>
      <c r="FH7" s="29"/>
      <c r="FI7" s="29"/>
      <c r="FJ7" s="29"/>
    </row>
    <row r="8" spans="1:166" s="1131" customFormat="1">
      <c r="A8" s="1024"/>
      <c r="B8" s="1023"/>
      <c r="C8" s="454"/>
      <c r="D8" s="29"/>
      <c r="E8" s="1130" t="s">
        <v>1421</v>
      </c>
      <c r="F8" s="1130"/>
      <c r="G8" s="1130"/>
      <c r="H8" s="1130"/>
      <c r="I8" s="1130"/>
      <c r="J8" s="1130"/>
      <c r="K8" s="1130"/>
      <c r="L8" s="1130"/>
      <c r="M8" s="1130"/>
      <c r="N8" s="1130"/>
      <c r="O8" s="1130"/>
      <c r="P8" s="1130"/>
      <c r="Q8" s="1130"/>
      <c r="R8" s="1130"/>
      <c r="S8" s="1130"/>
      <c r="T8" s="1130"/>
      <c r="U8" s="1130"/>
      <c r="V8" s="1130"/>
      <c r="W8" s="1130"/>
      <c r="X8" s="1130"/>
    </row>
    <row r="9" spans="1:166" s="1131" customFormat="1">
      <c r="A9" s="1028"/>
      <c r="B9" s="1027"/>
      <c r="C9" s="454"/>
      <c r="D9" s="29"/>
      <c r="E9" s="1130" t="s">
        <v>1448</v>
      </c>
      <c r="F9" s="1130"/>
      <c r="G9" s="1130"/>
      <c r="H9" s="1130"/>
      <c r="I9" s="1130"/>
      <c r="J9" s="1130"/>
      <c r="K9" s="1130"/>
      <c r="L9" s="1130"/>
      <c r="M9" s="1130"/>
      <c r="N9" s="1130"/>
      <c r="O9" s="1130"/>
      <c r="P9" s="1130"/>
      <c r="Q9" s="1130"/>
      <c r="R9" s="1130"/>
      <c r="S9" s="1130"/>
      <c r="T9" s="1130"/>
      <c r="U9" s="1130"/>
      <c r="V9" s="1130"/>
      <c r="W9" s="1130"/>
      <c r="X9" s="1130"/>
    </row>
    <row r="10" spans="1:166" s="423" customFormat="1">
      <c r="A10" s="1132"/>
      <c r="B10" s="1133"/>
      <c r="C10" s="454"/>
      <c r="D10" s="29"/>
      <c r="E10" s="1130" t="s">
        <v>23</v>
      </c>
      <c r="F10" s="1130"/>
      <c r="G10" s="1130"/>
      <c r="H10" s="680">
        <v>2014</v>
      </c>
      <c r="I10" s="680">
        <v>2015</v>
      </c>
      <c r="J10" s="680">
        <v>2016</v>
      </c>
      <c r="K10" s="680">
        <v>2017</v>
      </c>
      <c r="L10" s="680">
        <v>2018</v>
      </c>
      <c r="M10" s="680">
        <v>2019</v>
      </c>
      <c r="N10" s="680">
        <v>2020</v>
      </c>
      <c r="O10" s="680">
        <v>2021</v>
      </c>
      <c r="P10" s="680">
        <v>2022</v>
      </c>
      <c r="Q10" s="680">
        <v>2023</v>
      </c>
      <c r="R10" s="680">
        <v>2024</v>
      </c>
      <c r="S10" s="680">
        <v>2025</v>
      </c>
      <c r="T10" s="680">
        <v>2026</v>
      </c>
      <c r="U10" s="680">
        <v>2027</v>
      </c>
      <c r="V10" s="680">
        <v>2028</v>
      </c>
      <c r="W10" s="680">
        <v>2029</v>
      </c>
      <c r="X10" s="680">
        <v>2030</v>
      </c>
    </row>
    <row r="11" spans="1:166">
      <c r="A11" s="1134"/>
      <c r="B11" s="1135"/>
      <c r="C11" s="488"/>
      <c r="E11" s="277" t="s">
        <v>1476</v>
      </c>
      <c r="F11" s="120"/>
      <c r="H11" s="454"/>
      <c r="I11" s="454"/>
      <c r="J11" s="454"/>
      <c r="K11" s="454"/>
      <c r="L11" s="454"/>
      <c r="M11" s="454"/>
      <c r="N11" s="454"/>
      <c r="O11" s="454"/>
      <c r="P11" s="454"/>
      <c r="Q11" s="454"/>
      <c r="R11" s="454"/>
      <c r="S11" s="454"/>
      <c r="T11" s="454"/>
      <c r="U11" s="454"/>
      <c r="V11" s="454"/>
      <c r="W11" s="454"/>
      <c r="X11" s="454"/>
    </row>
    <row r="12" spans="1:166">
      <c r="E12" s="120"/>
      <c r="F12" s="277" t="s">
        <v>1477</v>
      </c>
      <c r="G12" s="277"/>
      <c r="H12" s="477"/>
      <c r="I12" s="477"/>
      <c r="J12" s="477"/>
      <c r="K12" s="477"/>
      <c r="L12" s="477"/>
      <c r="M12" s="477"/>
      <c r="N12" s="477"/>
      <c r="O12" s="477"/>
      <c r="P12" s="477"/>
      <c r="Q12" s="477"/>
      <c r="R12" s="477"/>
      <c r="S12" s="477"/>
      <c r="T12" s="477"/>
      <c r="U12" s="477"/>
      <c r="V12" s="477"/>
      <c r="W12" s="477"/>
      <c r="X12" s="477"/>
    </row>
    <row r="13" spans="1:166">
      <c r="E13" s="120"/>
      <c r="F13" s="120"/>
      <c r="G13" s="120" t="s">
        <v>1534</v>
      </c>
      <c r="H13" s="1116">
        <v>482.30918099999997</v>
      </c>
      <c r="I13" s="1116">
        <v>491.30318002691968</v>
      </c>
      <c r="J13" s="1116">
        <v>509.68793453709679</v>
      </c>
      <c r="K13" s="1116">
        <v>547.10902554864867</v>
      </c>
      <c r="L13" s="1116">
        <v>567.00822575204415</v>
      </c>
      <c r="M13" s="1116">
        <v>593.45006789810418</v>
      </c>
      <c r="N13" s="1116">
        <v>656.91272429995536</v>
      </c>
      <c r="O13" s="1116">
        <v>730.66767407544489</v>
      </c>
      <c r="P13" s="1116">
        <v>793.8202803661776</v>
      </c>
      <c r="Q13" s="1116">
        <v>866.95166999687922</v>
      </c>
      <c r="R13" s="1116">
        <v>933.3913738184483</v>
      </c>
      <c r="S13" s="1116">
        <v>996.9588597475298</v>
      </c>
      <c r="T13" s="1116">
        <v>1054.8897379470643</v>
      </c>
      <c r="U13" s="1116">
        <v>1101.3593915183865</v>
      </c>
      <c r="V13" s="1116">
        <v>1139.0231812583836</v>
      </c>
      <c r="W13" s="1116">
        <v>1152.4183702131431</v>
      </c>
      <c r="X13" s="1116">
        <v>1167.0295362429924</v>
      </c>
    </row>
    <row r="14" spans="1:166">
      <c r="E14" s="277"/>
      <c r="F14" s="120"/>
      <c r="G14" s="120" t="s">
        <v>32</v>
      </c>
      <c r="H14" s="1116">
        <v>36.463714810000013</v>
      </c>
      <c r="I14" s="1116">
        <v>69.269619860991256</v>
      </c>
      <c r="J14" s="1116">
        <v>64.58710591979299</v>
      </c>
      <c r="K14" s="1116">
        <v>57.735006808225194</v>
      </c>
      <c r="L14" s="1116">
        <v>54.915360292394809</v>
      </c>
      <c r="M14" s="1116">
        <v>56.467329908845073</v>
      </c>
      <c r="N14" s="1116">
        <v>57.858047408728545</v>
      </c>
      <c r="O14" s="1116">
        <v>58.91730730513455</v>
      </c>
      <c r="P14" s="1116">
        <v>60.234397662097166</v>
      </c>
      <c r="Q14" s="1116">
        <v>61.709807541812424</v>
      </c>
      <c r="R14" s="1116">
        <v>63.228322036678904</v>
      </c>
      <c r="S14" s="1116">
        <v>64.791388088608088</v>
      </c>
      <c r="T14" s="1116">
        <v>64.297887764040865</v>
      </c>
      <c r="U14" s="1116">
        <v>65.22050877580233</v>
      </c>
      <c r="V14" s="1116">
        <v>66.882067212633132</v>
      </c>
      <c r="W14" s="1116">
        <v>68.594720689839392</v>
      </c>
      <c r="X14" s="1116">
        <v>70.360228853639143</v>
      </c>
    </row>
    <row r="15" spans="1:166">
      <c r="E15" s="120"/>
      <c r="F15" s="120"/>
      <c r="G15" s="120" t="s">
        <v>1535</v>
      </c>
      <c r="H15" s="1116">
        <v>24.054957986375602</v>
      </c>
      <c r="I15" s="1116">
        <v>26.800113002058779</v>
      </c>
      <c r="J15" s="1116">
        <v>35.630044350754751</v>
      </c>
      <c r="K15" s="1116">
        <v>39.88173300423896</v>
      </c>
      <c r="L15" s="1116">
        <v>50.132783614179189</v>
      </c>
      <c r="M15" s="1116">
        <v>58.906494234051301</v>
      </c>
      <c r="N15" s="1116">
        <v>68.809174097457159</v>
      </c>
      <c r="O15" s="1116">
        <v>75.92966673803393</v>
      </c>
      <c r="P15" s="1116">
        <v>80.745936548726092</v>
      </c>
      <c r="Q15" s="1116">
        <v>85.749910270343761</v>
      </c>
      <c r="R15" s="1116">
        <v>89.433881817635196</v>
      </c>
      <c r="S15" s="1116">
        <v>93.154747852680515</v>
      </c>
      <c r="T15" s="1116">
        <v>100.9416907029638</v>
      </c>
      <c r="U15" s="1116">
        <v>103.61928849645994</v>
      </c>
      <c r="V15" s="1116">
        <v>108.34067328316857</v>
      </c>
      <c r="W15" s="1116">
        <v>113.65495574129007</v>
      </c>
      <c r="X15" s="1116">
        <v>119.26429942894846</v>
      </c>
    </row>
    <row r="16" spans="1:166">
      <c r="E16" s="120"/>
      <c r="F16" s="120"/>
      <c r="G16" s="120" t="s">
        <v>94</v>
      </c>
      <c r="H16" s="1116">
        <v>299.32774009999997</v>
      </c>
      <c r="I16" s="1116">
        <v>297.60948356869352</v>
      </c>
      <c r="J16" s="1116">
        <v>296.72652718435734</v>
      </c>
      <c r="K16" s="1116">
        <v>298.18396386119326</v>
      </c>
      <c r="L16" s="1116">
        <v>301.96515760377872</v>
      </c>
      <c r="M16" s="1116">
        <v>295.38436875775858</v>
      </c>
      <c r="N16" s="1116">
        <v>289.96278727954217</v>
      </c>
      <c r="O16" s="1116">
        <v>281.82406214012343</v>
      </c>
      <c r="P16" s="1116">
        <v>286.77235869318906</v>
      </c>
      <c r="Q16" s="1116">
        <v>293.52335239865454</v>
      </c>
      <c r="R16" s="1116">
        <v>296.04180076318642</v>
      </c>
      <c r="S16" s="1116">
        <v>287.26955117699129</v>
      </c>
      <c r="T16" s="1116">
        <v>295.51435310917054</v>
      </c>
      <c r="U16" s="1116">
        <v>304.89438207230978</v>
      </c>
      <c r="V16" s="1116">
        <v>311.19433068259997</v>
      </c>
      <c r="W16" s="1116">
        <v>260.75915215376193</v>
      </c>
      <c r="X16" s="1116">
        <v>332.41048367132845</v>
      </c>
    </row>
    <row r="17" spans="1:24">
      <c r="E17" s="120"/>
      <c r="F17" s="120"/>
      <c r="G17" s="120" t="s">
        <v>688</v>
      </c>
      <c r="H17" s="1116">
        <v>26.3901009</v>
      </c>
      <c r="I17" s="1116">
        <v>1.2638199999999999</v>
      </c>
      <c r="J17" s="1116">
        <v>1.2638199999999999</v>
      </c>
      <c r="K17" s="1116">
        <v>1.2638199999999999</v>
      </c>
      <c r="L17" s="1116">
        <v>1.2638199999999999</v>
      </c>
      <c r="M17" s="1116">
        <v>1.2638199999999999</v>
      </c>
      <c r="N17" s="1116">
        <v>1.2638199999999999</v>
      </c>
      <c r="O17" s="1116">
        <v>1.2638199999999999</v>
      </c>
      <c r="P17" s="1116">
        <v>1.2638199999999999</v>
      </c>
      <c r="Q17" s="1116">
        <v>1.2638199999999999</v>
      </c>
      <c r="R17" s="1116">
        <v>1.2638199999999999</v>
      </c>
      <c r="S17" s="1116">
        <v>0</v>
      </c>
      <c r="T17" s="1116">
        <v>0</v>
      </c>
      <c r="U17" s="1116">
        <v>0</v>
      </c>
      <c r="V17" s="1116">
        <v>0</v>
      </c>
      <c r="W17" s="1116">
        <v>0</v>
      </c>
      <c r="X17" s="1116">
        <v>0</v>
      </c>
    </row>
    <row r="18" spans="1:24">
      <c r="E18" s="120"/>
      <c r="F18" s="120"/>
      <c r="G18" s="120" t="s">
        <v>686</v>
      </c>
      <c r="H18" s="1116">
        <v>40.393976259999995</v>
      </c>
      <c r="I18" s="1116">
        <v>23.162001259999997</v>
      </c>
      <c r="J18" s="1116">
        <v>23.322213759999997</v>
      </c>
      <c r="K18" s="1116">
        <v>23.272676259999997</v>
      </c>
      <c r="L18" s="1116">
        <v>18.825801259999999</v>
      </c>
      <c r="M18" s="1116">
        <v>14.35865126</v>
      </c>
      <c r="N18" s="1116">
        <v>14.34042</v>
      </c>
      <c r="O18" s="1116">
        <v>8.3785950000000007</v>
      </c>
      <c r="P18" s="1116">
        <v>8.5199250000000006</v>
      </c>
      <c r="Q18" s="1116">
        <v>2.4871750000000001</v>
      </c>
      <c r="R18" s="1116">
        <v>2.4889250000000001</v>
      </c>
      <c r="S18" s="1116">
        <v>2.4876749999999999</v>
      </c>
      <c r="T18" s="1116">
        <v>2.4884249999999999</v>
      </c>
      <c r="U18" s="1116">
        <v>2.4859249999999999</v>
      </c>
      <c r="V18" s="1116">
        <v>2.4851749999999999</v>
      </c>
      <c r="W18" s="1116">
        <v>2.6359249999999999</v>
      </c>
      <c r="X18" s="1116">
        <v>2.6304249999999998</v>
      </c>
    </row>
    <row r="19" spans="1:24">
      <c r="E19" s="120"/>
      <c r="F19" s="120"/>
      <c r="G19" s="120" t="s">
        <v>692</v>
      </c>
      <c r="H19" s="1116">
        <v>3.4364181100000009</v>
      </c>
      <c r="I19" s="1116">
        <v>3.9581866494246576</v>
      </c>
      <c r="J19" s="1116">
        <v>3.8908092469589048</v>
      </c>
      <c r="K19" s="1116">
        <v>6.6934140646575342</v>
      </c>
      <c r="L19" s="1116">
        <v>7.8327361945753422</v>
      </c>
      <c r="M19" s="1116">
        <v>8.549799944575339</v>
      </c>
      <c r="N19" s="1116">
        <v>8.8673575158219187</v>
      </c>
      <c r="O19" s="1116">
        <v>9.4028702005136982</v>
      </c>
      <c r="P19" s="1116">
        <v>8.5884055272123287</v>
      </c>
      <c r="Q19" s="1116">
        <v>8.595678357534247</v>
      </c>
      <c r="R19" s="1116">
        <v>8.2122816539178061</v>
      </c>
      <c r="S19" s="1116">
        <v>8.1211429409862994</v>
      </c>
      <c r="T19" s="1116">
        <v>7.6862990150410964</v>
      </c>
      <c r="U19" s="1116">
        <v>7.894634229780821</v>
      </c>
      <c r="V19" s="1116">
        <v>7.3727384815068486</v>
      </c>
      <c r="W19" s="1116">
        <v>7.620892856506849</v>
      </c>
      <c r="X19" s="1116">
        <v>7.1489102535616436</v>
      </c>
    </row>
    <row r="20" spans="1:24">
      <c r="E20" s="120"/>
      <c r="F20" s="120"/>
      <c r="G20" s="120" t="s">
        <v>1480</v>
      </c>
      <c r="H20" s="1116">
        <v>0</v>
      </c>
      <c r="I20" s="1116">
        <v>0</v>
      </c>
      <c r="J20" s="1116">
        <v>0</v>
      </c>
      <c r="K20" s="1116">
        <v>0</v>
      </c>
      <c r="L20" s="1116">
        <v>0</v>
      </c>
      <c r="M20" s="1116">
        <v>0</v>
      </c>
      <c r="N20" s="1116">
        <v>0</v>
      </c>
      <c r="O20" s="1116">
        <v>0</v>
      </c>
      <c r="P20" s="1116">
        <v>0</v>
      </c>
      <c r="Q20" s="1116">
        <v>0</v>
      </c>
      <c r="R20" s="1116">
        <v>0</v>
      </c>
      <c r="S20" s="1116">
        <v>0</v>
      </c>
      <c r="T20" s="1116">
        <v>0</v>
      </c>
      <c r="U20" s="1116">
        <v>0</v>
      </c>
      <c r="V20" s="1116">
        <v>0</v>
      </c>
      <c r="W20" s="1116">
        <v>0</v>
      </c>
      <c r="X20" s="1116">
        <v>0</v>
      </c>
    </row>
    <row r="21" spans="1:24">
      <c r="E21" s="120"/>
      <c r="F21" s="120"/>
      <c r="G21" s="120" t="s">
        <v>670</v>
      </c>
      <c r="H21" s="1116">
        <v>52.432072060000003</v>
      </c>
      <c r="I21" s="1116">
        <v>62.160117654461438</v>
      </c>
      <c r="J21" s="1116">
        <v>61.654767594064495</v>
      </c>
      <c r="K21" s="1116">
        <v>59.83435959667608</v>
      </c>
      <c r="L21" s="1116">
        <v>59.293306308930916</v>
      </c>
      <c r="M21" s="1116">
        <v>58.549791054911751</v>
      </c>
      <c r="N21" s="1116">
        <v>48.657631562348264</v>
      </c>
      <c r="O21" s="1116">
        <v>48.199555430457181</v>
      </c>
      <c r="P21" s="1116">
        <v>48.414991677122607</v>
      </c>
      <c r="Q21" s="1116">
        <v>45.816664172261731</v>
      </c>
      <c r="R21" s="1116">
        <v>45.946291942715114</v>
      </c>
      <c r="S21" s="1116">
        <v>51.494692033627807</v>
      </c>
      <c r="T21" s="1116">
        <v>54.532714793614197</v>
      </c>
      <c r="U21" s="1116">
        <v>51.805374273919028</v>
      </c>
      <c r="V21" s="1116">
        <v>52.097744537205799</v>
      </c>
      <c r="W21" s="1116">
        <v>47.201285059797364</v>
      </c>
      <c r="X21" s="1116">
        <v>35.772339269069604</v>
      </c>
    </row>
    <row r="22" spans="1:24">
      <c r="E22" s="120"/>
      <c r="F22" s="120"/>
      <c r="G22" s="120" t="s">
        <v>505</v>
      </c>
      <c r="H22" s="1116">
        <v>0</v>
      </c>
      <c r="I22" s="1116">
        <v>0</v>
      </c>
      <c r="J22" s="1116">
        <v>0</v>
      </c>
      <c r="K22" s="1116">
        <v>0</v>
      </c>
      <c r="L22" s="1116">
        <v>0</v>
      </c>
      <c r="M22" s="1116">
        <v>0</v>
      </c>
      <c r="N22" s="1116">
        <v>0</v>
      </c>
      <c r="O22" s="1116">
        <v>0</v>
      </c>
      <c r="P22" s="1116">
        <v>0</v>
      </c>
      <c r="Q22" s="1116">
        <v>0</v>
      </c>
      <c r="R22" s="1116">
        <v>0</v>
      </c>
      <c r="S22" s="1116">
        <v>0</v>
      </c>
      <c r="T22" s="1116">
        <v>0</v>
      </c>
      <c r="U22" s="1116">
        <v>0</v>
      </c>
      <c r="V22" s="1116">
        <v>0</v>
      </c>
      <c r="W22" s="1116">
        <v>0</v>
      </c>
      <c r="X22" s="1116">
        <v>0</v>
      </c>
    </row>
    <row r="23" spans="1:24">
      <c r="E23" s="120"/>
      <c r="F23" s="120"/>
      <c r="G23" s="120" t="s">
        <v>470</v>
      </c>
      <c r="H23" s="1116">
        <v>323.73505638</v>
      </c>
      <c r="I23" s="1116">
        <v>368.64037827477046</v>
      </c>
      <c r="J23" s="1116">
        <v>379.37394801480826</v>
      </c>
      <c r="K23" s="1116">
        <v>392.75319999999999</v>
      </c>
      <c r="L23" s="1116">
        <v>408.89089999999999</v>
      </c>
      <c r="M23" s="1116">
        <v>425.91969999999998</v>
      </c>
      <c r="N23" s="1116">
        <v>443.48129999999998</v>
      </c>
      <c r="O23" s="1116">
        <v>458.38</v>
      </c>
      <c r="P23" s="1116">
        <v>473.79469999999998</v>
      </c>
      <c r="Q23" s="1116">
        <v>489.74349999999998</v>
      </c>
      <c r="R23" s="1116">
        <v>506.34789999999998</v>
      </c>
      <c r="S23" s="1116">
        <v>523.63170000000002</v>
      </c>
      <c r="T23" s="1116">
        <v>541.6182</v>
      </c>
      <c r="U23" s="1116">
        <v>560.33339999999998</v>
      </c>
      <c r="V23" s="1116">
        <v>579.80399999999997</v>
      </c>
      <c r="W23" s="1116">
        <v>600.05740000000003</v>
      </c>
      <c r="X23" s="1116">
        <v>621.12260000000003</v>
      </c>
    </row>
    <row r="24" spans="1:24">
      <c r="E24" s="120"/>
      <c r="F24" s="120"/>
      <c r="G24" s="120" t="s">
        <v>1481</v>
      </c>
      <c r="H24" s="1116">
        <v>26.409500000000001</v>
      </c>
      <c r="I24" s="1116">
        <v>26.5657</v>
      </c>
      <c r="J24" s="1116">
        <v>27.644213000000001</v>
      </c>
      <c r="K24" s="1116">
        <v>26.923400000000001</v>
      </c>
      <c r="L24" s="1116">
        <v>27.6052</v>
      </c>
      <c r="M24" s="1116">
        <v>28.5718</v>
      </c>
      <c r="N24" s="1116">
        <v>29.814800000000002</v>
      </c>
      <c r="O24" s="1116">
        <v>31.241299999999999</v>
      </c>
      <c r="P24" s="1116">
        <v>31.923500000000001</v>
      </c>
      <c r="Q24" s="1116">
        <v>32.577199999999998</v>
      </c>
      <c r="R24" s="1116">
        <v>33.234000000000002</v>
      </c>
      <c r="S24" s="1116">
        <v>33.976799999999997</v>
      </c>
      <c r="T24" s="1116">
        <v>34.783200000000001</v>
      </c>
      <c r="U24" s="1116">
        <v>35.5032</v>
      </c>
      <c r="V24" s="1116">
        <v>36.242199999999997</v>
      </c>
      <c r="W24" s="1116">
        <v>37.001800000000003</v>
      </c>
      <c r="X24" s="1116">
        <v>37.787199999999999</v>
      </c>
    </row>
    <row r="25" spans="1:24">
      <c r="E25" s="1136"/>
      <c r="F25" s="120"/>
      <c r="G25" s="120" t="s">
        <v>1482</v>
      </c>
      <c r="H25" s="1116">
        <v>246.90770132999998</v>
      </c>
      <c r="I25" s="1116">
        <v>27.462998369999998</v>
      </c>
      <c r="J25" s="1116">
        <v>27.194834579999998</v>
      </c>
      <c r="K25" s="1116">
        <v>25.487612500000001</v>
      </c>
      <c r="L25" s="1116">
        <v>26.1248028125</v>
      </c>
      <c r="M25" s="1116">
        <v>26.777922882812501</v>
      </c>
      <c r="N25" s="1116">
        <v>27.447370954882807</v>
      </c>
      <c r="O25" s="1116">
        <v>28.133555228754872</v>
      </c>
      <c r="P25" s="1116">
        <v>28.836894109473743</v>
      </c>
      <c r="Q25" s="1116">
        <v>29.557816462210582</v>
      </c>
      <c r="R25" s="1116">
        <v>30.296761873765849</v>
      </c>
      <c r="S25" s="1116">
        <v>31.054180920609987</v>
      </c>
      <c r="T25" s="1116">
        <v>31.830535443625234</v>
      </c>
      <c r="U25" s="1116">
        <v>32.626298829715864</v>
      </c>
      <c r="V25" s="1116">
        <v>33.441956300458756</v>
      </c>
      <c r="W25" s="1116">
        <v>34.278005207970224</v>
      </c>
      <c r="X25" s="1116">
        <v>35.134955338169476</v>
      </c>
    </row>
    <row r="26" spans="1:24">
      <c r="E26" s="120"/>
      <c r="F26" s="120"/>
      <c r="G26" s="277" t="s">
        <v>1483</v>
      </c>
      <c r="H26" s="284">
        <v>1561.8604189363757</v>
      </c>
      <c r="I26" s="284">
        <v>1398.1955986673199</v>
      </c>
      <c r="J26" s="284">
        <v>1430.9762181878334</v>
      </c>
      <c r="K26" s="284">
        <v>1479.1382116436396</v>
      </c>
      <c r="L26" s="284">
        <v>1523.858093838403</v>
      </c>
      <c r="M26" s="284">
        <v>1568.1997459410584</v>
      </c>
      <c r="N26" s="284">
        <v>1647.4154331187362</v>
      </c>
      <c r="O26" s="284">
        <v>1732.338406118462</v>
      </c>
      <c r="P26" s="284">
        <v>1822.9152095839984</v>
      </c>
      <c r="Q26" s="284">
        <v>1917.9765941996966</v>
      </c>
      <c r="R26" s="284">
        <v>2009.8853589063478</v>
      </c>
      <c r="S26" s="284">
        <v>2092.9407377610341</v>
      </c>
      <c r="T26" s="284">
        <v>2188.5830437755199</v>
      </c>
      <c r="U26" s="284">
        <v>2265.7424031963742</v>
      </c>
      <c r="V26" s="284">
        <v>2336.8840667559566</v>
      </c>
      <c r="W26" s="284">
        <v>2324.2225069223091</v>
      </c>
      <c r="X26" s="284">
        <v>2428.6609780577096</v>
      </c>
    </row>
    <row r="27" spans="1:24">
      <c r="E27" s="120"/>
      <c r="F27" s="120"/>
      <c r="H27" s="1116"/>
      <c r="I27" s="1116"/>
      <c r="J27" s="1116"/>
      <c r="K27" s="1116"/>
      <c r="L27" s="1116"/>
      <c r="M27" s="1116"/>
      <c r="N27" s="1116"/>
      <c r="O27" s="1116"/>
      <c r="P27" s="1116"/>
      <c r="Q27" s="1116"/>
      <c r="R27" s="1116"/>
      <c r="S27" s="1116"/>
      <c r="T27" s="1116"/>
      <c r="U27" s="1116"/>
      <c r="V27" s="1116"/>
      <c r="W27" s="1116"/>
      <c r="X27" s="1116"/>
    </row>
    <row r="28" spans="1:24" s="29" customFormat="1">
      <c r="A28" s="398"/>
      <c r="B28" s="398"/>
      <c r="C28" s="201"/>
      <c r="F28" s="277" t="s">
        <v>1484</v>
      </c>
      <c r="G28" s="277"/>
      <c r="H28" s="1119">
        <v>220</v>
      </c>
      <c r="I28" s="1119">
        <v>250.00000000000009</v>
      </c>
      <c r="J28" s="1119">
        <v>250</v>
      </c>
      <c r="K28" s="1119">
        <v>256.75000000000006</v>
      </c>
      <c r="L28" s="1119">
        <v>263.68200000000002</v>
      </c>
      <c r="M28" s="1119">
        <v>270.80100000000004</v>
      </c>
      <c r="N28" s="1119">
        <v>278.113</v>
      </c>
      <c r="O28" s="1119">
        <v>285.62199999999996</v>
      </c>
      <c r="P28" s="1119">
        <v>293.3337939999999</v>
      </c>
      <c r="Q28" s="1119">
        <v>301.25380643799991</v>
      </c>
      <c r="R28" s="1119">
        <v>309.38765921182545</v>
      </c>
      <c r="S28" s="1119">
        <v>317.74112601054503</v>
      </c>
      <c r="T28" s="1119">
        <v>375.54651858882175</v>
      </c>
      <c r="U28" s="1119">
        <v>402.61723443516303</v>
      </c>
      <c r="V28" s="1119">
        <v>424.67590645003042</v>
      </c>
      <c r="W28" s="1119">
        <v>391.50628536690988</v>
      </c>
      <c r="X28" s="1119">
        <v>384.24244144715448</v>
      </c>
    </row>
    <row r="29" spans="1:24">
      <c r="F29" s="120"/>
      <c r="H29" s="1116"/>
      <c r="I29" s="1116"/>
      <c r="J29" s="1116"/>
      <c r="K29" s="1116"/>
      <c r="L29" s="1116"/>
      <c r="M29" s="1116"/>
      <c r="N29" s="1116"/>
      <c r="O29" s="1116"/>
      <c r="P29" s="1116"/>
      <c r="Q29" s="1116"/>
      <c r="R29" s="1116"/>
      <c r="S29" s="1116"/>
      <c r="T29" s="1116"/>
      <c r="U29" s="1116"/>
      <c r="V29" s="1116"/>
      <c r="W29" s="1116"/>
      <c r="X29" s="1116"/>
    </row>
    <row r="30" spans="1:24">
      <c r="F30" s="277" t="s">
        <v>1485</v>
      </c>
      <c r="G30" s="277"/>
      <c r="H30" s="284"/>
      <c r="I30" s="284"/>
      <c r="J30" s="284"/>
      <c r="K30" s="284"/>
      <c r="L30" s="284"/>
      <c r="M30" s="284"/>
      <c r="N30" s="284"/>
      <c r="O30" s="284"/>
      <c r="P30" s="284"/>
      <c r="Q30" s="284"/>
      <c r="R30" s="284"/>
      <c r="S30" s="284"/>
      <c r="T30" s="284"/>
      <c r="U30" s="284"/>
      <c r="V30" s="284"/>
      <c r="W30" s="284"/>
      <c r="X30" s="284"/>
    </row>
    <row r="31" spans="1:24">
      <c r="F31" s="120"/>
      <c r="G31" s="120" t="s">
        <v>673</v>
      </c>
      <c r="H31" s="1116">
        <v>0</v>
      </c>
      <c r="I31" s="1116">
        <v>0</v>
      </c>
      <c r="J31" s="1116">
        <v>0</v>
      </c>
      <c r="K31" s="1116">
        <v>0</v>
      </c>
      <c r="L31" s="1116">
        <v>0</v>
      </c>
      <c r="M31" s="1116">
        <v>0</v>
      </c>
      <c r="N31" s="1116">
        <v>0</v>
      </c>
      <c r="O31" s="1116">
        <v>0</v>
      </c>
      <c r="P31" s="1116">
        <v>0</v>
      </c>
      <c r="Q31" s="1116">
        <v>0</v>
      </c>
      <c r="R31" s="1116">
        <v>0</v>
      </c>
      <c r="S31" s="1116">
        <v>0</v>
      </c>
      <c r="T31" s="1116">
        <v>0</v>
      </c>
      <c r="U31" s="1116">
        <v>0</v>
      </c>
      <c r="V31" s="1116">
        <v>0</v>
      </c>
      <c r="W31" s="1116">
        <v>0</v>
      </c>
      <c r="X31" s="1116">
        <v>0</v>
      </c>
    </row>
    <row r="32" spans="1:24">
      <c r="F32" s="120"/>
      <c r="G32" s="120" t="s">
        <v>672</v>
      </c>
      <c r="H32" s="1116">
        <v>102.36</v>
      </c>
      <c r="I32" s="1116">
        <v>195.00000000000009</v>
      </c>
      <c r="J32" s="1116">
        <v>160</v>
      </c>
      <c r="K32" s="1116">
        <v>124.05000000000008</v>
      </c>
      <c r="L32" s="1116">
        <v>128.20920000000004</v>
      </c>
      <c r="M32" s="1116">
        <v>132.48060000000001</v>
      </c>
      <c r="N32" s="1116">
        <v>136.86779999999999</v>
      </c>
      <c r="O32" s="1116">
        <v>141.37319999999991</v>
      </c>
      <c r="P32" s="1116">
        <v>146.0002763999999</v>
      </c>
      <c r="Q32" s="1116">
        <v>150.75228386279991</v>
      </c>
      <c r="R32" s="1116">
        <v>155.63259552709548</v>
      </c>
      <c r="S32" s="1116">
        <v>160.64467560632701</v>
      </c>
      <c r="T32" s="1116">
        <v>195.3279111532928</v>
      </c>
      <c r="U32" s="1116">
        <v>211.57034066109807</v>
      </c>
      <c r="V32" s="1116">
        <v>224.80554387001843</v>
      </c>
      <c r="W32" s="1116">
        <v>204.90377122014584</v>
      </c>
      <c r="X32" s="1116">
        <v>200.54546486829247</v>
      </c>
    </row>
    <row r="33" spans="3:24">
      <c r="G33" s="120" t="s">
        <v>1486</v>
      </c>
      <c r="H33" s="1116">
        <v>22.64</v>
      </c>
      <c r="I33" s="1116">
        <v>30</v>
      </c>
      <c r="J33" s="1116">
        <v>30</v>
      </c>
      <c r="K33" s="1116">
        <v>30</v>
      </c>
      <c r="L33" s="1116">
        <v>30</v>
      </c>
      <c r="M33" s="1116">
        <v>30</v>
      </c>
      <c r="N33" s="1116">
        <v>30</v>
      </c>
      <c r="O33" s="1116">
        <v>30</v>
      </c>
      <c r="P33" s="1116">
        <v>30</v>
      </c>
      <c r="Q33" s="1116">
        <v>30</v>
      </c>
      <c r="R33" s="1116">
        <v>30</v>
      </c>
      <c r="S33" s="1116">
        <v>30</v>
      </c>
      <c r="T33" s="1116">
        <v>30</v>
      </c>
      <c r="U33" s="1116">
        <v>30</v>
      </c>
      <c r="V33" s="1116">
        <v>30</v>
      </c>
      <c r="W33" s="1116">
        <v>30</v>
      </c>
      <c r="X33" s="1116">
        <v>30</v>
      </c>
    </row>
    <row r="34" spans="3:24">
      <c r="G34" s="120" t="s">
        <v>1487</v>
      </c>
      <c r="H34" s="1116">
        <v>0</v>
      </c>
      <c r="I34" s="1116">
        <v>0</v>
      </c>
      <c r="J34" s="1116">
        <v>0</v>
      </c>
      <c r="K34" s="1116">
        <v>0</v>
      </c>
      <c r="L34" s="1116">
        <v>0</v>
      </c>
      <c r="M34" s="1116">
        <v>0</v>
      </c>
      <c r="N34" s="1116">
        <v>0</v>
      </c>
      <c r="O34" s="1116">
        <v>0</v>
      </c>
      <c r="P34" s="1116">
        <v>0</v>
      </c>
      <c r="Q34" s="1116">
        <v>0</v>
      </c>
      <c r="R34" s="1116">
        <v>0</v>
      </c>
      <c r="S34" s="1116">
        <v>0</v>
      </c>
      <c r="T34" s="1116">
        <v>0</v>
      </c>
      <c r="U34" s="1116">
        <v>0</v>
      </c>
      <c r="V34" s="1116">
        <v>0</v>
      </c>
      <c r="W34" s="1116">
        <v>0</v>
      </c>
      <c r="X34" s="1116">
        <v>0</v>
      </c>
    </row>
    <row r="35" spans="3:24">
      <c r="G35" s="120" t="s">
        <v>1488</v>
      </c>
      <c r="H35" s="1116">
        <v>0</v>
      </c>
      <c r="I35" s="1116">
        <v>24.799999999999997</v>
      </c>
      <c r="J35" s="1116">
        <v>0</v>
      </c>
      <c r="K35" s="1116">
        <v>0</v>
      </c>
      <c r="L35" s="1116">
        <v>0</v>
      </c>
      <c r="M35" s="1116">
        <v>1.3715999999999866</v>
      </c>
      <c r="N35" s="1116">
        <v>0</v>
      </c>
      <c r="O35" s="1116">
        <v>0.18683428185551065</v>
      </c>
      <c r="P35" s="1116">
        <v>0</v>
      </c>
      <c r="Q35" s="1116">
        <v>3.470414563476794</v>
      </c>
      <c r="R35" s="1116">
        <v>0</v>
      </c>
      <c r="S35" s="1116">
        <v>0</v>
      </c>
      <c r="T35" s="1116">
        <v>2.3622382736116947</v>
      </c>
      <c r="U35" s="1116">
        <v>0</v>
      </c>
      <c r="V35" s="1116">
        <v>1.7830888427712921</v>
      </c>
      <c r="W35" s="1116">
        <v>0</v>
      </c>
      <c r="X35" s="1116">
        <v>0</v>
      </c>
    </row>
    <row r="36" spans="3:24" ht="15">
      <c r="D36" s="1079"/>
      <c r="G36" s="120" t="s">
        <v>759</v>
      </c>
      <c r="H36" s="1116">
        <v>3.6897369550061456</v>
      </c>
      <c r="I36" s="1116">
        <v>0</v>
      </c>
      <c r="J36" s="1116">
        <v>0.84072822811385994</v>
      </c>
      <c r="K36" s="1116">
        <v>1.7088697406824827</v>
      </c>
      <c r="L36" s="1116">
        <v>0.70497059295122322</v>
      </c>
      <c r="M36" s="1116">
        <v>0</v>
      </c>
      <c r="N36" s="1116">
        <v>0</v>
      </c>
      <c r="O36" s="1116">
        <v>0</v>
      </c>
      <c r="P36" s="1116">
        <v>0.8917510834375173</v>
      </c>
      <c r="Q36" s="1116">
        <v>2.8698723964880108</v>
      </c>
      <c r="R36" s="1116">
        <v>2.1667455113631786</v>
      </c>
      <c r="S36" s="1116">
        <v>0</v>
      </c>
      <c r="T36" s="1116">
        <v>19.028092128665239</v>
      </c>
      <c r="U36" s="1116">
        <v>50.666351714689014</v>
      </c>
      <c r="V36" s="1116">
        <v>59.217766602805717</v>
      </c>
      <c r="W36" s="1116">
        <v>77.961797358979311</v>
      </c>
      <c r="X36" s="1116">
        <v>98.370768642818362</v>
      </c>
    </row>
    <row r="37" spans="3:24" ht="15">
      <c r="D37" s="1079"/>
      <c r="G37" s="120" t="s">
        <v>498</v>
      </c>
      <c r="H37" s="1116">
        <v>0</v>
      </c>
      <c r="I37" s="1116">
        <v>0</v>
      </c>
      <c r="J37" s="1116">
        <v>0</v>
      </c>
      <c r="K37" s="1116">
        <v>0</v>
      </c>
      <c r="L37" s="1116">
        <v>0</v>
      </c>
      <c r="M37" s="1116">
        <v>0</v>
      </c>
      <c r="N37" s="1116">
        <v>0</v>
      </c>
      <c r="O37" s="1116">
        <v>0</v>
      </c>
      <c r="P37" s="1116">
        <v>0</v>
      </c>
      <c r="Q37" s="1116">
        <v>0</v>
      </c>
      <c r="R37" s="1116">
        <v>0</v>
      </c>
      <c r="S37" s="1116">
        <v>0</v>
      </c>
      <c r="T37" s="1116">
        <v>33.318287447649595</v>
      </c>
      <c r="U37" s="1116">
        <v>151.3234884232204</v>
      </c>
      <c r="V37" s="1116">
        <v>193.53263276809602</v>
      </c>
      <c r="W37" s="1116">
        <v>138.29913806647289</v>
      </c>
      <c r="X37" s="1116">
        <v>78.77287373028004</v>
      </c>
    </row>
    <row r="38" spans="3:24">
      <c r="G38" s="120" t="s">
        <v>1489</v>
      </c>
      <c r="H38" s="1116">
        <v>0.40433948464221509</v>
      </c>
      <c r="I38" s="1116">
        <v>0.27454702642789858</v>
      </c>
      <c r="J38" s="1116">
        <v>0.87915371235363182</v>
      </c>
      <c r="K38" s="1116">
        <v>1.2840365944288521</v>
      </c>
      <c r="L38" s="1116">
        <v>1.2832634149422943</v>
      </c>
      <c r="M38" s="1116">
        <v>1.1414317727471441</v>
      </c>
      <c r="N38" s="1116">
        <v>1.1697880781879946</v>
      </c>
      <c r="O38" s="1116">
        <v>1.1870267295173109</v>
      </c>
      <c r="P38" s="1116">
        <v>1.1876813692496941</v>
      </c>
      <c r="Q38" s="1116">
        <v>1.3110077000025138</v>
      </c>
      <c r="R38" s="1116">
        <v>1.5039265321609079</v>
      </c>
      <c r="S38" s="1116">
        <v>1.5364071152185426</v>
      </c>
      <c r="T38" s="1116">
        <v>1.5741499250721931</v>
      </c>
      <c r="U38" s="1116">
        <v>1.5455677624131516</v>
      </c>
      <c r="V38" s="1116">
        <v>1.5984862084704639</v>
      </c>
      <c r="W38" s="1116">
        <v>1.583795735078305</v>
      </c>
      <c r="X38" s="1116">
        <v>0.83461974211634693</v>
      </c>
    </row>
    <row r="39" spans="3:24">
      <c r="G39" s="120" t="s">
        <v>1490</v>
      </c>
      <c r="H39" s="1116">
        <v>8.7282464069017435E-3</v>
      </c>
      <c r="I39" s="1116">
        <v>9.7935799854206845E-3</v>
      </c>
      <c r="J39" s="1116">
        <v>1.7302888655289193E-2</v>
      </c>
      <c r="K39" s="1116">
        <v>2.2120977978655022E-2</v>
      </c>
      <c r="L39" s="1116">
        <v>2.2680973202302935E-2</v>
      </c>
      <c r="M39" s="1116">
        <v>2.3255144772530534E-2</v>
      </c>
      <c r="N39" s="1116">
        <v>2.3843851565260206E-2</v>
      </c>
      <c r="O39" s="1116">
        <v>2.4447461541401337E-2</v>
      </c>
      <c r="P39" s="1116">
        <v>2.5066351976838194E-2</v>
      </c>
      <c r="Q39" s="1116">
        <v>2.5700909698239644E-2</v>
      </c>
      <c r="R39" s="1116">
        <v>2.6351531324838057E-2</v>
      </c>
      <c r="S39" s="1116">
        <v>2.7018623516329564E-2</v>
      </c>
      <c r="T39" s="1116">
        <v>2.7702603227049576E-2</v>
      </c>
      <c r="U39" s="1116">
        <v>2.8403897966582794E-2</v>
      </c>
      <c r="V39" s="1116">
        <v>2.9122946066970471E-2</v>
      </c>
      <c r="W39" s="1116">
        <v>2.9860196956682253E-2</v>
      </c>
      <c r="X39" s="1116">
        <v>3.0616111441523767E-2</v>
      </c>
    </row>
    <row r="40" spans="3:24">
      <c r="G40" s="120" t="s">
        <v>1491</v>
      </c>
      <c r="H40" s="1116">
        <v>0</v>
      </c>
      <c r="I40" s="1116">
        <v>0</v>
      </c>
      <c r="J40" s="1116">
        <v>0</v>
      </c>
      <c r="K40" s="1116">
        <v>0</v>
      </c>
      <c r="L40" s="1116">
        <v>0</v>
      </c>
      <c r="M40" s="1116">
        <v>0</v>
      </c>
      <c r="N40" s="1116">
        <v>0</v>
      </c>
      <c r="O40" s="1116">
        <v>0</v>
      </c>
      <c r="P40" s="1116">
        <v>0</v>
      </c>
      <c r="Q40" s="1116">
        <v>0</v>
      </c>
      <c r="R40" s="1116">
        <v>0</v>
      </c>
      <c r="S40" s="1116">
        <v>0</v>
      </c>
      <c r="T40" s="1116">
        <v>0</v>
      </c>
      <c r="U40" s="1116">
        <v>0</v>
      </c>
      <c r="V40" s="1116">
        <v>0</v>
      </c>
      <c r="W40" s="1116">
        <v>0</v>
      </c>
      <c r="X40" s="1116">
        <v>0</v>
      </c>
    </row>
    <row r="41" spans="3:24">
      <c r="G41" s="120" t="s">
        <v>1492</v>
      </c>
      <c r="H41" s="1116">
        <v>8.1787605917564359E-4</v>
      </c>
      <c r="I41" s="1116">
        <v>9.1770262092549814E-4</v>
      </c>
      <c r="J41" s="1116">
        <v>1.6213587158300942E-3</v>
      </c>
      <c r="K41" s="1116">
        <v>2.0728354185770149E-3</v>
      </c>
      <c r="L41" s="1116">
        <v>2.1253094970255914E-3</v>
      </c>
      <c r="M41" s="1116">
        <v>2.1791119630945178E-3</v>
      </c>
      <c r="N41" s="1116">
        <v>2.234276445076466E-3</v>
      </c>
      <c r="O41" s="1116">
        <v>2.2908374225684819E-3</v>
      </c>
      <c r="P41" s="1116">
        <v>2.3488302480226702E-3</v>
      </c>
      <c r="Q41" s="1116">
        <v>2.4082911688427847E-3</v>
      </c>
      <c r="R41" s="1116">
        <v>2.4692573500399596E-3</v>
      </c>
      <c r="S41" s="1116">
        <v>2.5317668974620612E-3</v>
      </c>
      <c r="T41" s="1116">
        <v>2.5958588816110714E-3</v>
      </c>
      <c r="U41" s="1116">
        <v>2.6615733620634565E-3</v>
      </c>
      <c r="V41" s="1116">
        <v>2.7289514125087007E-3</v>
      </c>
      <c r="W41" s="1116">
        <v>2.7980351464216655E-3</v>
      </c>
      <c r="X41" s="1116">
        <v>2.8688677433849224E-3</v>
      </c>
    </row>
    <row r="42" spans="3:24">
      <c r="G42" s="120" t="s">
        <v>1493</v>
      </c>
      <c r="H42" s="1116">
        <v>0</v>
      </c>
      <c r="I42" s="1116">
        <v>0</v>
      </c>
      <c r="J42" s="1116">
        <v>0</v>
      </c>
      <c r="K42" s="1116">
        <v>0</v>
      </c>
      <c r="L42" s="1116">
        <v>0</v>
      </c>
      <c r="M42" s="1116">
        <v>0</v>
      </c>
      <c r="N42" s="1116">
        <v>0</v>
      </c>
      <c r="O42" s="1116">
        <v>4.6043657181444857</v>
      </c>
      <c r="P42" s="1116">
        <v>4.6043657181444857</v>
      </c>
      <c r="Q42" s="1116">
        <v>4.9880628613231925</v>
      </c>
      <c r="R42" s="1116">
        <v>4.6043657181444857</v>
      </c>
      <c r="S42" s="1116">
        <v>4.9880628613231925</v>
      </c>
      <c r="T42" s="1116">
        <v>6.1391542908593149</v>
      </c>
      <c r="U42" s="1116">
        <v>6.1391542908593149</v>
      </c>
      <c r="V42" s="1116">
        <v>6.9065485772167285</v>
      </c>
      <c r="W42" s="1116">
        <v>5.755457147680608</v>
      </c>
      <c r="X42" s="1116">
        <v>4.2206685749657789</v>
      </c>
    </row>
    <row r="43" spans="3:24">
      <c r="E43" s="120"/>
      <c r="F43" s="120"/>
      <c r="G43" s="120" t="s">
        <v>37</v>
      </c>
      <c r="H43" s="1116">
        <v>9.5961326400001514</v>
      </c>
      <c r="I43" s="1116">
        <v>6.6</v>
      </c>
      <c r="J43" s="1116">
        <v>16.600000000000001</v>
      </c>
      <c r="K43" s="1116">
        <v>19.8</v>
      </c>
      <c r="L43" s="1116">
        <v>13.1</v>
      </c>
      <c r="M43" s="1116">
        <v>37.1</v>
      </c>
      <c r="N43" s="1116">
        <v>43.6</v>
      </c>
      <c r="O43" s="1116">
        <v>53.3</v>
      </c>
      <c r="P43" s="1116">
        <v>51.3</v>
      </c>
      <c r="Q43" s="1116">
        <v>41.8</v>
      </c>
      <c r="R43" s="1116">
        <v>35.799999999999997</v>
      </c>
      <c r="S43" s="1116">
        <v>44.6</v>
      </c>
      <c r="T43" s="1116">
        <v>31</v>
      </c>
      <c r="U43" s="1116">
        <v>30</v>
      </c>
      <c r="V43" s="1116">
        <v>0</v>
      </c>
      <c r="W43" s="1116">
        <v>61.7</v>
      </c>
      <c r="X43" s="1116">
        <v>8.1</v>
      </c>
    </row>
    <row r="44" spans="3:24" ht="15">
      <c r="D44" s="1070" t="s">
        <v>1494</v>
      </c>
      <c r="E44" s="120"/>
      <c r="G44" s="120" t="s">
        <v>1495</v>
      </c>
      <c r="H44" s="1116">
        <v>4.0999999999999996</v>
      </c>
      <c r="I44" s="1116">
        <v>0</v>
      </c>
      <c r="J44" s="1116">
        <v>0</v>
      </c>
      <c r="K44" s="1116">
        <v>4.2</v>
      </c>
      <c r="L44" s="1116">
        <v>9.3000000000000007</v>
      </c>
      <c r="M44" s="1116">
        <v>11.7</v>
      </c>
      <c r="N44" s="1116">
        <v>12.9</v>
      </c>
      <c r="O44" s="1116">
        <v>10.6</v>
      </c>
      <c r="P44" s="1116">
        <v>8.3000000000000007</v>
      </c>
      <c r="Q44" s="1116">
        <v>11.2</v>
      </c>
      <c r="R44" s="1116">
        <v>13.4</v>
      </c>
      <c r="S44" s="1116">
        <v>3.9</v>
      </c>
      <c r="T44" s="1116">
        <v>0</v>
      </c>
      <c r="U44" s="1116">
        <v>0</v>
      </c>
      <c r="V44" s="1116">
        <v>0</v>
      </c>
      <c r="W44" s="1116">
        <v>0</v>
      </c>
      <c r="X44" s="1116">
        <v>0</v>
      </c>
    </row>
    <row r="45" spans="3:24" ht="15">
      <c r="C45" s="5"/>
      <c r="D45" s="1070" t="s">
        <v>1494</v>
      </c>
      <c r="E45" s="120"/>
      <c r="G45" s="120" t="s">
        <v>1496</v>
      </c>
      <c r="H45" s="1116">
        <v>-4.0999999999999996</v>
      </c>
      <c r="I45" s="1116">
        <v>0</v>
      </c>
      <c r="J45" s="1116">
        <v>0</v>
      </c>
      <c r="K45" s="1116">
        <v>-4.2</v>
      </c>
      <c r="L45" s="1116">
        <v>-9.3000000000000007</v>
      </c>
      <c r="M45" s="1116">
        <v>-11.7</v>
      </c>
      <c r="N45" s="1116">
        <v>-12.9</v>
      </c>
      <c r="O45" s="1116">
        <v>-10.6</v>
      </c>
      <c r="P45" s="1116">
        <v>-8.3000000000000007</v>
      </c>
      <c r="Q45" s="1116">
        <v>-11.2</v>
      </c>
      <c r="R45" s="1116">
        <v>-13.4</v>
      </c>
      <c r="S45" s="1116">
        <v>-3.9</v>
      </c>
      <c r="T45" s="1116">
        <v>0</v>
      </c>
      <c r="U45" s="1116">
        <v>0</v>
      </c>
      <c r="V45" s="1116">
        <v>0</v>
      </c>
      <c r="W45" s="1116">
        <v>0</v>
      </c>
      <c r="X45" s="1116">
        <v>0</v>
      </c>
    </row>
    <row r="46" spans="3:24">
      <c r="E46" s="120"/>
      <c r="F46" s="120"/>
      <c r="G46" s="120" t="s">
        <v>1497</v>
      </c>
      <c r="H46" s="1116">
        <v>0</v>
      </c>
      <c r="I46" s="1116">
        <v>0</v>
      </c>
      <c r="J46" s="1116">
        <v>7.2983043319497112</v>
      </c>
      <c r="K46" s="1116">
        <v>0</v>
      </c>
      <c r="L46" s="1116">
        <v>2.1523554012155532</v>
      </c>
      <c r="M46" s="1116">
        <v>0</v>
      </c>
      <c r="N46" s="1116">
        <v>0</v>
      </c>
      <c r="O46" s="1116">
        <v>0</v>
      </c>
      <c r="P46" s="1116">
        <v>0</v>
      </c>
      <c r="Q46" s="1116">
        <v>0</v>
      </c>
      <c r="R46" s="1116">
        <v>0</v>
      </c>
      <c r="S46" s="1116">
        <v>0</v>
      </c>
      <c r="T46" s="1116">
        <v>56.550250131758688</v>
      </c>
      <c r="U46" s="1116">
        <v>660.0563261105533</v>
      </c>
      <c r="V46" s="1116">
        <v>1110.8637877786598</v>
      </c>
      <c r="W46" s="1116">
        <v>1202.9684884176484</v>
      </c>
      <c r="X46" s="1116">
        <v>766.7208214106746</v>
      </c>
    </row>
    <row r="47" spans="3:24">
      <c r="E47" s="120"/>
      <c r="F47" s="120"/>
      <c r="G47" s="277" t="s">
        <v>1498</v>
      </c>
      <c r="H47" s="284">
        <v>138.69975520211457</v>
      </c>
      <c r="I47" s="284">
        <v>256.68525830903434</v>
      </c>
      <c r="J47" s="284">
        <v>215.63711051978828</v>
      </c>
      <c r="K47" s="284">
        <v>176.86710014850863</v>
      </c>
      <c r="L47" s="284">
        <v>175.47459569180842</v>
      </c>
      <c r="M47" s="284">
        <v>202.11906602948275</v>
      </c>
      <c r="N47" s="284">
        <v>211.66366620619831</v>
      </c>
      <c r="O47" s="284">
        <v>230.6781650284812</v>
      </c>
      <c r="P47" s="284">
        <v>234.01148975305648</v>
      </c>
      <c r="Q47" s="284">
        <v>235.21975058495747</v>
      </c>
      <c r="R47" s="284">
        <v>229.73645407743896</v>
      </c>
      <c r="S47" s="284">
        <v>241.79869597328252</v>
      </c>
      <c r="T47" s="284">
        <v>375.33038181301822</v>
      </c>
      <c r="U47" s="284">
        <v>1141.3322944341619</v>
      </c>
      <c r="V47" s="284">
        <v>1628.7397065455179</v>
      </c>
      <c r="W47" s="284">
        <v>1723.2051061781085</v>
      </c>
      <c r="X47" s="284">
        <v>1187.5987019483325</v>
      </c>
    </row>
    <row r="48" spans="3:24">
      <c r="E48" s="120"/>
      <c r="F48" s="277"/>
      <c r="G48" s="277"/>
      <c r="H48" s="284"/>
      <c r="I48" s="284"/>
      <c r="J48" s="284"/>
      <c r="K48" s="284"/>
      <c r="L48" s="284"/>
      <c r="M48" s="284"/>
      <c r="N48" s="284"/>
      <c r="O48" s="284"/>
      <c r="P48" s="284"/>
      <c r="Q48" s="284"/>
      <c r="R48" s="284"/>
      <c r="S48" s="284"/>
      <c r="T48" s="284"/>
      <c r="U48" s="284"/>
      <c r="V48" s="284"/>
      <c r="W48" s="284"/>
      <c r="X48" s="284"/>
    </row>
    <row r="49" spans="1:24" s="29" customFormat="1">
      <c r="A49" s="398"/>
      <c r="B49" s="398"/>
      <c r="C49" s="452"/>
      <c r="E49" s="277"/>
      <c r="F49" s="277" t="s">
        <v>1408</v>
      </c>
      <c r="G49" s="277"/>
      <c r="H49" s="284">
        <v>0</v>
      </c>
      <c r="I49" s="284">
        <v>0</v>
      </c>
      <c r="J49" s="284">
        <v>0</v>
      </c>
      <c r="K49" s="284">
        <v>0</v>
      </c>
      <c r="L49" s="284">
        <v>0</v>
      </c>
      <c r="M49" s="284">
        <v>0</v>
      </c>
      <c r="N49" s="284">
        <v>0</v>
      </c>
      <c r="O49" s="284">
        <v>0</v>
      </c>
      <c r="P49" s="284">
        <v>0</v>
      </c>
      <c r="Q49" s="284">
        <v>0</v>
      </c>
      <c r="R49" s="284">
        <v>0</v>
      </c>
      <c r="S49" s="284">
        <v>0</v>
      </c>
      <c r="T49" s="284">
        <v>0</v>
      </c>
      <c r="U49" s="284">
        <v>0</v>
      </c>
      <c r="V49" s="284">
        <v>0</v>
      </c>
      <c r="W49" s="284">
        <v>0</v>
      </c>
      <c r="X49" s="284">
        <v>0</v>
      </c>
    </row>
    <row r="50" spans="1:24">
      <c r="E50" s="120"/>
      <c r="F50" s="120"/>
      <c r="H50" s="1122"/>
      <c r="I50" s="1122"/>
      <c r="J50" s="1122"/>
      <c r="K50" s="1122"/>
      <c r="L50" s="1122"/>
      <c r="M50" s="1122"/>
      <c r="N50" s="1122"/>
      <c r="O50" s="1122"/>
      <c r="P50" s="1122"/>
      <c r="Q50" s="1122"/>
      <c r="R50" s="1122"/>
      <c r="S50" s="1122"/>
      <c r="T50" s="1122"/>
      <c r="U50" s="1122"/>
      <c r="V50" s="1122"/>
      <c r="W50" s="1122"/>
      <c r="X50" s="1122"/>
    </row>
    <row r="51" spans="1:24">
      <c r="E51" s="277" t="s">
        <v>1499</v>
      </c>
      <c r="F51" s="277"/>
      <c r="G51" s="277"/>
      <c r="H51" s="284">
        <v>1920.5601741384903</v>
      </c>
      <c r="I51" s="284">
        <v>1904.8808569763544</v>
      </c>
      <c r="J51" s="284">
        <v>1896.6133287076218</v>
      </c>
      <c r="K51" s="284">
        <v>1912.7553117921484</v>
      </c>
      <c r="L51" s="284">
        <v>1963.0146895302114</v>
      </c>
      <c r="M51" s="284">
        <v>2041.1198119705412</v>
      </c>
      <c r="N51" s="284">
        <v>2137.1920993249346</v>
      </c>
      <c r="O51" s="284">
        <v>2248.6385711469429</v>
      </c>
      <c r="P51" s="284">
        <v>2350.2604933370549</v>
      </c>
      <c r="Q51" s="284">
        <v>2454.4501512226539</v>
      </c>
      <c r="R51" s="284">
        <v>2549.009472195612</v>
      </c>
      <c r="S51" s="284">
        <v>2652.4805597448617</v>
      </c>
      <c r="T51" s="284">
        <v>2939.4599441773598</v>
      </c>
      <c r="U51" s="284">
        <v>3809.6919320656989</v>
      </c>
      <c r="V51" s="284">
        <v>4390.2996797515043</v>
      </c>
      <c r="W51" s="284">
        <v>4438.9338984673268</v>
      </c>
      <c r="X51" s="284">
        <v>4000.5021214531967</v>
      </c>
    </row>
    <row r="52" spans="1:24">
      <c r="E52" s="277"/>
      <c r="F52" s="277"/>
      <c r="G52" s="277"/>
      <c r="H52" s="284"/>
      <c r="I52" s="284"/>
      <c r="J52" s="284"/>
      <c r="K52" s="284"/>
      <c r="L52" s="284"/>
      <c r="M52" s="284"/>
      <c r="N52" s="284"/>
      <c r="O52" s="284"/>
      <c r="P52" s="284"/>
      <c r="Q52" s="284"/>
      <c r="R52" s="284"/>
      <c r="S52" s="284"/>
      <c r="T52" s="284"/>
      <c r="U52" s="284"/>
      <c r="V52" s="284"/>
      <c r="W52" s="284"/>
      <c r="X52" s="284"/>
    </row>
    <row r="53" spans="1:24">
      <c r="E53" s="277"/>
      <c r="F53" s="277"/>
      <c r="G53" s="277"/>
      <c r="H53" s="284"/>
      <c r="I53" s="284"/>
      <c r="J53" s="284"/>
      <c r="K53" s="284"/>
      <c r="L53" s="284"/>
      <c r="M53" s="284"/>
      <c r="N53" s="284"/>
      <c r="O53" s="284"/>
      <c r="P53" s="284"/>
      <c r="Q53" s="284"/>
      <c r="R53" s="284"/>
      <c r="S53" s="284"/>
      <c r="T53" s="284"/>
      <c r="U53" s="284"/>
      <c r="V53" s="284"/>
      <c r="W53" s="284"/>
      <c r="X53" s="284"/>
    </row>
    <row r="54" spans="1:24">
      <c r="E54" s="277" t="s">
        <v>1500</v>
      </c>
      <c r="F54" s="120"/>
      <c r="H54" s="1122"/>
      <c r="I54" s="1122"/>
      <c r="J54" s="1122"/>
      <c r="K54" s="1122"/>
      <c r="L54" s="1122"/>
      <c r="M54" s="1122"/>
      <c r="N54" s="1122"/>
      <c r="O54" s="1122"/>
      <c r="P54" s="1122"/>
      <c r="Q54" s="1122"/>
      <c r="R54" s="1122"/>
      <c r="S54" s="1122"/>
      <c r="T54" s="1122"/>
      <c r="U54" s="1122"/>
      <c r="V54" s="1122"/>
      <c r="W54" s="1122"/>
      <c r="X54" s="1122"/>
    </row>
    <row r="55" spans="1:24">
      <c r="E55" s="120"/>
      <c r="F55" s="277" t="s">
        <v>1501</v>
      </c>
      <c r="G55" s="277"/>
      <c r="H55" s="1122"/>
      <c r="I55" s="1122"/>
      <c r="J55" s="1122"/>
      <c r="K55" s="1122"/>
      <c r="L55" s="1122"/>
      <c r="M55" s="1122"/>
      <c r="N55" s="1122"/>
      <c r="O55" s="1122"/>
      <c r="P55" s="1122"/>
      <c r="Q55" s="1122"/>
      <c r="R55" s="1122"/>
      <c r="S55" s="1122"/>
      <c r="T55" s="1122"/>
      <c r="U55" s="1122"/>
      <c r="V55" s="1122"/>
      <c r="W55" s="1122"/>
      <c r="X55" s="1122"/>
    </row>
    <row r="56" spans="1:24">
      <c r="E56" s="120"/>
      <c r="F56" s="120"/>
      <c r="G56" s="120" t="s">
        <v>1502</v>
      </c>
      <c r="H56" s="1116">
        <v>80.09140026</v>
      </c>
      <c r="I56" s="1116">
        <v>90.199644817299941</v>
      </c>
      <c r="J56" s="1116">
        <v>92.221893295314175</v>
      </c>
      <c r="K56" s="1116">
        <v>94.292096862855075</v>
      </c>
      <c r="L56" s="1116">
        <v>96.411425327121094</v>
      </c>
      <c r="M56" s="1116">
        <v>98.581077415605051</v>
      </c>
      <c r="N56" s="1116">
        <v>100.80228149547057</v>
      </c>
      <c r="O56" s="1116">
        <v>103.07629631087227</v>
      </c>
      <c r="P56" s="1116">
        <v>105.40441173866834</v>
      </c>
      <c r="Q56" s="1116">
        <v>107.78794956298368</v>
      </c>
      <c r="R56" s="1116">
        <v>110.22826426909597</v>
      </c>
      <c r="S56" s="1116">
        <v>112.7267438571259</v>
      </c>
      <c r="T56" s="1116">
        <v>115.28481067602704</v>
      </c>
      <c r="U56" s="1116">
        <v>117.9039222783819</v>
      </c>
      <c r="V56" s="1116">
        <v>120.58557229652429</v>
      </c>
      <c r="W56" s="1116">
        <v>123.3312913405201</v>
      </c>
      <c r="X56" s="1116">
        <v>126.14264791855292</v>
      </c>
    </row>
    <row r="57" spans="1:24">
      <c r="E57" s="120"/>
      <c r="F57" s="120"/>
      <c r="G57" s="120" t="s">
        <v>699</v>
      </c>
      <c r="H57" s="1116">
        <v>0</v>
      </c>
      <c r="I57" s="1116">
        <v>0</v>
      </c>
      <c r="J57" s="1116">
        <v>0</v>
      </c>
      <c r="K57" s="1116">
        <v>0</v>
      </c>
      <c r="L57" s="1116">
        <v>0</v>
      </c>
      <c r="M57" s="1116">
        <v>0</v>
      </c>
      <c r="N57" s="1116">
        <v>0</v>
      </c>
      <c r="O57" s="1116">
        <v>0</v>
      </c>
      <c r="P57" s="1116">
        <v>0</v>
      </c>
      <c r="Q57" s="1116">
        <v>0</v>
      </c>
      <c r="R57" s="1116">
        <v>0</v>
      </c>
      <c r="S57" s="1116">
        <v>0</v>
      </c>
      <c r="T57" s="1116">
        <v>0</v>
      </c>
      <c r="U57" s="1116">
        <v>0</v>
      </c>
      <c r="V57" s="1116">
        <v>0</v>
      </c>
      <c r="W57" s="1116">
        <v>0</v>
      </c>
      <c r="X57" s="1116">
        <v>0</v>
      </c>
    </row>
    <row r="58" spans="1:24">
      <c r="D58" s="1137" t="s">
        <v>1536</v>
      </c>
      <c r="E58" s="120"/>
      <c r="F58" s="120"/>
      <c r="G58" s="120" t="s">
        <v>1225</v>
      </c>
      <c r="H58" s="1116">
        <v>12.915756744367659</v>
      </c>
      <c r="I58" s="1116">
        <v>13.689147119331377</v>
      </c>
      <c r="J58" s="1116">
        <v>24.390518519643678</v>
      </c>
      <c r="K58" s="1116">
        <v>31.104915542420351</v>
      </c>
      <c r="L58" s="1116">
        <v>31.370140134674749</v>
      </c>
      <c r="M58" s="1116">
        <v>31.700046039104588</v>
      </c>
      <c r="N58" s="1116">
        <v>32.369732220883911</v>
      </c>
      <c r="O58" s="1116">
        <v>33.038467524067599</v>
      </c>
      <c r="P58" s="1116">
        <v>33.673782538864565</v>
      </c>
      <c r="Q58" s="1116">
        <v>34.349218818321148</v>
      </c>
      <c r="R58" s="1116">
        <v>34.913662717168222</v>
      </c>
      <c r="S58" s="1116">
        <v>35.32031329560342</v>
      </c>
      <c r="T58" s="1116">
        <v>37.400733801605902</v>
      </c>
      <c r="U58" s="1116">
        <v>50.468007591768995</v>
      </c>
      <c r="V58" s="1116">
        <v>78.407559507864207</v>
      </c>
      <c r="W58" s="1116">
        <v>113.64709347584328</v>
      </c>
      <c r="X58" s="1116">
        <v>143.50789160288434</v>
      </c>
    </row>
    <row r="59" spans="1:24">
      <c r="E59" s="120"/>
      <c r="F59" s="120"/>
      <c r="G59" s="120" t="s">
        <v>1537</v>
      </c>
      <c r="H59" s="1116">
        <v>18.024714010397069</v>
      </c>
      <c r="I59" s="1116">
        <v>17.868970102012792</v>
      </c>
      <c r="J59" s="1116">
        <v>17.345626433942424</v>
      </c>
      <c r="K59" s="1116">
        <v>18.432493275103642</v>
      </c>
      <c r="L59" s="1116">
        <v>18.800952279378265</v>
      </c>
      <c r="M59" s="1116">
        <v>18.852821653259905</v>
      </c>
      <c r="N59" s="1116">
        <v>19.394738955391858</v>
      </c>
      <c r="O59" s="1116">
        <v>18.909650257348183</v>
      </c>
      <c r="P59" s="1116">
        <v>19.496427165780311</v>
      </c>
      <c r="Q59" s="1116">
        <v>19.87385099719879</v>
      </c>
      <c r="R59" s="1116">
        <v>20.227564264495026</v>
      </c>
      <c r="S59" s="1116">
        <v>20.638416081730064</v>
      </c>
      <c r="T59" s="1116">
        <v>20.92056982134342</v>
      </c>
      <c r="U59" s="1116">
        <v>21.33110940793356</v>
      </c>
      <c r="V59" s="1116">
        <v>21.695057402730704</v>
      </c>
      <c r="W59" s="1116">
        <v>22.0618819505228</v>
      </c>
      <c r="X59" s="1116">
        <v>22.425953314029734</v>
      </c>
    </row>
    <row r="60" spans="1:24">
      <c r="E60" s="120"/>
      <c r="F60" s="120"/>
      <c r="G60" s="120" t="s">
        <v>687</v>
      </c>
      <c r="H60" s="1116">
        <v>0</v>
      </c>
      <c r="I60" s="1116">
        <v>5.5886244611022774E-8</v>
      </c>
      <c r="J60" s="1116">
        <v>4.0785487128567562E-8</v>
      </c>
      <c r="K60" s="1116">
        <v>2.1725459324783185E-8</v>
      </c>
      <c r="L60" s="1116">
        <v>6.2065489046475266E-9</v>
      </c>
      <c r="M60" s="1116">
        <v>4.6574821283496964E-2</v>
      </c>
      <c r="N60" s="1116">
        <v>0.23317776620470337</v>
      </c>
      <c r="O60" s="1116">
        <v>0</v>
      </c>
      <c r="P60" s="1116">
        <v>0</v>
      </c>
      <c r="Q60" s="1116">
        <v>0</v>
      </c>
      <c r="R60" s="1116">
        <v>0</v>
      </c>
      <c r="S60" s="1116">
        <v>0</v>
      </c>
      <c r="T60" s="1116">
        <v>0</v>
      </c>
      <c r="U60" s="1116">
        <v>0.87394350086497308</v>
      </c>
      <c r="V60" s="1116">
        <v>0.92407845279619705</v>
      </c>
      <c r="W60" s="1116">
        <v>0.97717071510250508</v>
      </c>
      <c r="X60" s="1116">
        <v>1.0333998609023649</v>
      </c>
    </row>
    <row r="61" spans="1:24">
      <c r="E61" s="120"/>
      <c r="F61" s="120"/>
      <c r="G61" s="120" t="s">
        <v>1503</v>
      </c>
      <c r="H61" s="1116">
        <v>1.5243167610000001</v>
      </c>
      <c r="I61" s="1116">
        <v>1.4044186599299999</v>
      </c>
      <c r="J61" s="1116">
        <v>1.4833239982208999</v>
      </c>
      <c r="K61" s="1116">
        <v>1.5781671554896171</v>
      </c>
      <c r="L61" s="1116">
        <v>1.6859232503269159</v>
      </c>
      <c r="M61" s="1116">
        <v>1.7936890403661458</v>
      </c>
      <c r="N61" s="1116">
        <v>1.9264226502100839</v>
      </c>
      <c r="O61" s="1116">
        <v>2.0623797243987885</v>
      </c>
      <c r="P61" s="1116">
        <v>2.1866070194131915</v>
      </c>
      <c r="Q61" s="1116">
        <v>2.3187343438818719</v>
      </c>
      <c r="R61" s="1116">
        <v>2.4592917924538282</v>
      </c>
      <c r="S61" s="1116">
        <v>2.6088467719646116</v>
      </c>
      <c r="T61" s="1116">
        <v>2.7663063461833466</v>
      </c>
      <c r="U61" s="1116">
        <v>2.9252643429603222</v>
      </c>
      <c r="V61" s="1116">
        <v>3.0936152271388915</v>
      </c>
      <c r="W61" s="1116">
        <v>3.2719297922185286</v>
      </c>
      <c r="X61" s="1116">
        <v>3.4608144518127366</v>
      </c>
    </row>
    <row r="62" spans="1:24">
      <c r="E62" s="120"/>
      <c r="F62" s="120"/>
      <c r="G62" s="120" t="s">
        <v>693</v>
      </c>
      <c r="H62" s="1116">
        <v>0</v>
      </c>
      <c r="I62" s="1116">
        <v>5.1132387310638832</v>
      </c>
      <c r="J62" s="1116">
        <v>6.0754326151714242</v>
      </c>
      <c r="K62" s="1116">
        <v>6.7036535305570988</v>
      </c>
      <c r="L62" s="1116">
        <v>6.8908255431844498</v>
      </c>
      <c r="M62" s="1116">
        <v>7.2206874592921082</v>
      </c>
      <c r="N62" s="1116">
        <v>7.785387929254993</v>
      </c>
      <c r="O62" s="1116">
        <v>8.4880994400610419</v>
      </c>
      <c r="P62" s="1116">
        <v>8.7619340637679599</v>
      </c>
      <c r="Q62" s="1116">
        <v>9.1398064280392468</v>
      </c>
      <c r="R62" s="1116">
        <v>9.863469006210023</v>
      </c>
      <c r="S62" s="1116">
        <v>10.043781007595785</v>
      </c>
      <c r="T62" s="1116">
        <v>10.191251134464837</v>
      </c>
      <c r="U62" s="1116">
        <v>10.396272486043239</v>
      </c>
      <c r="V62" s="1116">
        <v>10.598075725789718</v>
      </c>
      <c r="W62" s="1116">
        <v>10.777653025871111</v>
      </c>
      <c r="X62" s="1116">
        <v>11.216453437113234</v>
      </c>
    </row>
    <row r="63" spans="1:24">
      <c r="E63" s="120"/>
      <c r="F63" s="120"/>
      <c r="G63" s="120" t="s">
        <v>1504</v>
      </c>
      <c r="H63" s="1116">
        <v>154.00001823999997</v>
      </c>
      <c r="I63" s="1116">
        <v>158.5</v>
      </c>
      <c r="J63" s="1116">
        <v>149</v>
      </c>
      <c r="K63" s="1116">
        <v>146.5</v>
      </c>
      <c r="L63" s="1116">
        <v>146.5</v>
      </c>
      <c r="M63" s="1116">
        <v>151.5</v>
      </c>
      <c r="N63" s="1116">
        <v>162.5</v>
      </c>
      <c r="O63" s="1116">
        <v>177.50000000000003</v>
      </c>
      <c r="P63" s="1116">
        <v>197.5</v>
      </c>
      <c r="Q63" s="1116">
        <v>220.49999999999994</v>
      </c>
      <c r="R63" s="1116">
        <v>243.50000000000006</v>
      </c>
      <c r="S63" s="1116">
        <v>262.5</v>
      </c>
      <c r="T63" s="1116">
        <v>295</v>
      </c>
      <c r="U63" s="1116">
        <v>345</v>
      </c>
      <c r="V63" s="1116">
        <v>394.99999999999994</v>
      </c>
      <c r="W63" s="1116">
        <v>445</v>
      </c>
      <c r="X63" s="1116">
        <v>495.00000000000011</v>
      </c>
    </row>
    <row r="64" spans="1:24">
      <c r="E64" s="120"/>
      <c r="F64" s="120"/>
      <c r="G64" s="120" t="s">
        <v>956</v>
      </c>
      <c r="H64" s="1116">
        <v>28.143443999999995</v>
      </c>
      <c r="I64" s="1116">
        <v>35.120370000000001</v>
      </c>
      <c r="J64" s="1116">
        <v>38.77944999999999</v>
      </c>
      <c r="K64" s="1116">
        <v>38.779449999999983</v>
      </c>
      <c r="L64" s="1116">
        <v>39.566849999999995</v>
      </c>
      <c r="M64" s="1116">
        <v>41.929049999999989</v>
      </c>
      <c r="N64" s="1116">
        <v>44.094399999999993</v>
      </c>
      <c r="O64" s="1116">
        <v>44.488099999999974</v>
      </c>
      <c r="P64" s="1116">
        <v>45.078649999999975</v>
      </c>
      <c r="Q64" s="1116">
        <v>46.062899999999985</v>
      </c>
      <c r="R64" s="1116">
        <v>46.850299999999997</v>
      </c>
      <c r="S64" s="1116">
        <v>46.456599999999995</v>
      </c>
      <c r="T64" s="1116">
        <v>64.763649999999984</v>
      </c>
      <c r="U64" s="1116">
        <v>86.417149999999978</v>
      </c>
      <c r="V64" s="1116">
        <v>91.141549999999967</v>
      </c>
      <c r="W64" s="1116">
        <v>92.322649999999982</v>
      </c>
      <c r="X64" s="1116">
        <v>98.031299999999959</v>
      </c>
    </row>
    <row r="65" spans="4:24">
      <c r="E65" s="120"/>
      <c r="F65" s="120"/>
      <c r="G65" s="120" t="s">
        <v>671</v>
      </c>
      <c r="H65" s="1116">
        <v>0</v>
      </c>
      <c r="I65" s="1116">
        <v>0</v>
      </c>
      <c r="J65" s="1116">
        <v>0</v>
      </c>
      <c r="K65" s="1116">
        <v>0</v>
      </c>
      <c r="L65" s="1116">
        <v>0</v>
      </c>
      <c r="M65" s="1116">
        <v>0</v>
      </c>
      <c r="N65" s="1116">
        <v>0</v>
      </c>
      <c r="O65" s="1116">
        <v>0</v>
      </c>
      <c r="P65" s="1116">
        <v>0</v>
      </c>
      <c r="Q65" s="1116">
        <v>0</v>
      </c>
      <c r="R65" s="1116">
        <v>0</v>
      </c>
      <c r="S65" s="1116">
        <v>0</v>
      </c>
      <c r="T65" s="1116">
        <v>0</v>
      </c>
      <c r="U65" s="1116">
        <v>0</v>
      </c>
      <c r="V65" s="1116">
        <v>0</v>
      </c>
      <c r="W65" s="1116">
        <v>0</v>
      </c>
      <c r="X65" s="1116">
        <v>0</v>
      </c>
    </row>
    <row r="66" spans="4:24">
      <c r="E66" s="120"/>
      <c r="F66" s="120"/>
      <c r="G66" s="120" t="s">
        <v>631</v>
      </c>
      <c r="H66" s="1116">
        <v>0</v>
      </c>
      <c r="I66" s="1116">
        <v>0</v>
      </c>
      <c r="J66" s="1116">
        <v>0</v>
      </c>
      <c r="K66" s="1116">
        <v>0</v>
      </c>
      <c r="L66" s="1116">
        <v>0</v>
      </c>
      <c r="M66" s="1116">
        <v>0</v>
      </c>
      <c r="N66" s="1116">
        <v>0</v>
      </c>
      <c r="O66" s="1116">
        <v>0</v>
      </c>
      <c r="P66" s="1116">
        <v>0</v>
      </c>
      <c r="Q66" s="1116">
        <v>0</v>
      </c>
      <c r="R66" s="1116">
        <v>0</v>
      </c>
      <c r="S66" s="1116">
        <v>0</v>
      </c>
      <c r="T66" s="1116">
        <v>0</v>
      </c>
      <c r="U66" s="1116">
        <v>0</v>
      </c>
      <c r="V66" s="1116">
        <v>0</v>
      </c>
      <c r="W66" s="1116">
        <v>0</v>
      </c>
      <c r="X66" s="1116">
        <v>0</v>
      </c>
    </row>
    <row r="67" spans="4:24">
      <c r="E67" s="120"/>
      <c r="F67" s="120"/>
      <c r="G67" s="454" t="s">
        <v>1039</v>
      </c>
      <c r="H67" s="1116">
        <v>270.97838272087955</v>
      </c>
      <c r="I67" s="1116">
        <v>283.4204239362254</v>
      </c>
      <c r="J67" s="1116">
        <v>307.06101081634068</v>
      </c>
      <c r="K67" s="1116">
        <v>303.92417869964157</v>
      </c>
      <c r="L67" s="1116">
        <v>316.87022908000733</v>
      </c>
      <c r="M67" s="1116">
        <v>324.43608855648108</v>
      </c>
      <c r="N67" s="1116">
        <v>322.01271825371794</v>
      </c>
      <c r="O67" s="1116">
        <v>325.17903875045249</v>
      </c>
      <c r="P67" s="1116">
        <v>328.04219476932957</v>
      </c>
      <c r="Q67" s="1116">
        <v>333.15468222055028</v>
      </c>
      <c r="R67" s="1116">
        <v>339.11525777808765</v>
      </c>
      <c r="S67" s="1116">
        <v>341.24279991473105</v>
      </c>
      <c r="T67" s="1116">
        <v>370.56101812483865</v>
      </c>
      <c r="U67" s="1116">
        <v>512.94369767591979</v>
      </c>
      <c r="V67" s="1116">
        <v>574.85000462233143</v>
      </c>
      <c r="W67" s="1116">
        <v>527.67413858933151</v>
      </c>
      <c r="X67" s="1116">
        <v>456.93207808312019</v>
      </c>
    </row>
    <row r="68" spans="4:24">
      <c r="E68" s="120"/>
      <c r="F68" s="120"/>
      <c r="G68" s="120" t="s">
        <v>1505</v>
      </c>
      <c r="H68" s="1116">
        <v>1071.0761785391207</v>
      </c>
      <c r="I68" s="1116">
        <v>1014.0156793864842</v>
      </c>
      <c r="J68" s="1116">
        <v>1005.0540729882034</v>
      </c>
      <c r="K68" s="1116">
        <v>1009.1530617493326</v>
      </c>
      <c r="L68" s="1116">
        <v>1035.8241831093123</v>
      </c>
      <c r="M68" s="1116">
        <v>1072.2679760102415</v>
      </c>
      <c r="N68" s="1116">
        <v>1147.5222901020647</v>
      </c>
      <c r="O68" s="1116">
        <v>1204.6223922281345</v>
      </c>
      <c r="P68" s="1116">
        <v>1276.694950646247</v>
      </c>
      <c r="Q68" s="1116">
        <v>1338.6426478365941</v>
      </c>
      <c r="R68" s="1116">
        <v>1403.980993551186</v>
      </c>
      <c r="S68" s="1116">
        <v>1458.7431504838853</v>
      </c>
      <c r="T68" s="1116">
        <v>1632.1824841467915</v>
      </c>
      <c r="U68" s="1116">
        <v>2246.2081429035356</v>
      </c>
      <c r="V68" s="1116">
        <v>2618.3412288309969</v>
      </c>
      <c r="W68" s="1116">
        <v>2695.8790053717062</v>
      </c>
      <c r="X68" s="1116">
        <v>2247.424544237208</v>
      </c>
    </row>
    <row r="69" spans="4:24">
      <c r="E69" s="120"/>
      <c r="F69" s="120"/>
      <c r="G69" s="120" t="s">
        <v>148</v>
      </c>
      <c r="H69" s="1116">
        <v>6.0523532900000001</v>
      </c>
      <c r="I69" s="1116">
        <v>5.0999999999999996</v>
      </c>
      <c r="J69" s="1116">
        <v>5.202</v>
      </c>
      <c r="K69" s="1116">
        <v>5.3060400000000003</v>
      </c>
      <c r="L69" s="1116">
        <v>5.4121608000000005</v>
      </c>
      <c r="M69" s="1116">
        <v>5.5204040160000005</v>
      </c>
      <c r="N69" s="1116">
        <v>5.6308120963200006</v>
      </c>
      <c r="O69" s="1116">
        <v>5.7434283382464004</v>
      </c>
      <c r="P69" s="1116">
        <v>5.8582969050113283</v>
      </c>
      <c r="Q69" s="1116">
        <v>5.9754628431115551</v>
      </c>
      <c r="R69" s="1116">
        <v>6.094972099973786</v>
      </c>
      <c r="S69" s="1116">
        <v>6.2168715419732621</v>
      </c>
      <c r="T69" s="1116">
        <v>6.3412089728127272</v>
      </c>
      <c r="U69" s="1116">
        <v>6.4680331522689816</v>
      </c>
      <c r="V69" s="1116">
        <v>6.5973938153143612</v>
      </c>
      <c r="W69" s="1116">
        <v>6.7293416916206485</v>
      </c>
      <c r="X69" s="1116">
        <v>6.863928525453062</v>
      </c>
    </row>
    <row r="70" spans="4:24">
      <c r="E70" s="120"/>
      <c r="G70" s="120" t="s">
        <v>1538</v>
      </c>
      <c r="H70" s="1116">
        <v>0</v>
      </c>
      <c r="I70" s="1116">
        <v>49.8</v>
      </c>
      <c r="J70" s="1116">
        <v>59.832000000000001</v>
      </c>
      <c r="K70" s="1116">
        <v>99.72</v>
      </c>
      <c r="L70" s="1116">
        <v>89.748000000000005</v>
      </c>
      <c r="M70" s="1116">
        <v>109.69199999999999</v>
      </c>
      <c r="N70" s="1116">
        <v>109.69199999999999</v>
      </c>
      <c r="O70" s="1116">
        <v>119.03999999999999</v>
      </c>
      <c r="P70" s="1116">
        <v>119.03999999999999</v>
      </c>
      <c r="Q70" s="1116">
        <v>128.96</v>
      </c>
      <c r="R70" s="1116">
        <v>119.03999999999999</v>
      </c>
      <c r="S70" s="1116">
        <v>128.96</v>
      </c>
      <c r="T70" s="1116">
        <v>158.72</v>
      </c>
      <c r="U70" s="1116">
        <v>158.72</v>
      </c>
      <c r="V70" s="1116">
        <v>178.56000000000003</v>
      </c>
      <c r="W70" s="1116">
        <v>148.79999999999998</v>
      </c>
      <c r="X70" s="1116">
        <v>109.12</v>
      </c>
    </row>
    <row r="71" spans="4:24">
      <c r="E71" s="120"/>
      <c r="F71" s="120"/>
      <c r="G71" s="277" t="s">
        <v>1506</v>
      </c>
      <c r="H71" s="284">
        <v>1642.806564565765</v>
      </c>
      <c r="I71" s="284">
        <v>1674.2318928082336</v>
      </c>
      <c r="J71" s="284">
        <v>1706.4453287076224</v>
      </c>
      <c r="K71" s="284">
        <v>1755.4940568371255</v>
      </c>
      <c r="L71" s="284">
        <v>1789.0806895302119</v>
      </c>
      <c r="M71" s="284">
        <v>1863.5404150116337</v>
      </c>
      <c r="N71" s="284">
        <v>1953.9639614695188</v>
      </c>
      <c r="O71" s="284">
        <v>2042.1478525735811</v>
      </c>
      <c r="P71" s="284">
        <v>2141.7372548470821</v>
      </c>
      <c r="Q71" s="284">
        <v>2246.7652530506807</v>
      </c>
      <c r="R71" s="284">
        <v>2336.2737754786708</v>
      </c>
      <c r="S71" s="284">
        <v>2425.4575229546094</v>
      </c>
      <c r="T71" s="284">
        <v>2714.1320330240674</v>
      </c>
      <c r="U71" s="284">
        <v>3559.655543339677</v>
      </c>
      <c r="V71" s="284">
        <v>4099.7941358814869</v>
      </c>
      <c r="W71" s="284">
        <v>4190.4721559527361</v>
      </c>
      <c r="X71" s="284">
        <v>3721.1590114310766</v>
      </c>
    </row>
    <row r="72" spans="4:24">
      <c r="E72" s="120"/>
      <c r="F72" s="277"/>
      <c r="G72" s="277"/>
      <c r="H72" s="284"/>
      <c r="I72" s="284"/>
      <c r="J72" s="284"/>
      <c r="K72" s="284"/>
      <c r="L72" s="284"/>
      <c r="M72" s="284"/>
      <c r="N72" s="284"/>
      <c r="O72" s="284"/>
      <c r="P72" s="284"/>
      <c r="Q72" s="284"/>
      <c r="R72" s="284"/>
      <c r="S72" s="284"/>
      <c r="T72" s="284"/>
      <c r="U72" s="284"/>
      <c r="V72" s="284"/>
      <c r="W72" s="284"/>
      <c r="X72" s="284"/>
    </row>
    <row r="73" spans="4:24">
      <c r="E73" s="120"/>
      <c r="F73" s="277" t="s">
        <v>1507</v>
      </c>
      <c r="G73" s="277"/>
      <c r="H73" s="284"/>
      <c r="I73" s="284"/>
      <c r="J73" s="284"/>
      <c r="K73" s="284"/>
      <c r="L73" s="284"/>
      <c r="M73" s="284"/>
      <c r="N73" s="284"/>
      <c r="O73" s="284"/>
      <c r="P73" s="284"/>
      <c r="Q73" s="284"/>
      <c r="R73" s="284"/>
      <c r="S73" s="284"/>
      <c r="T73" s="284"/>
      <c r="U73" s="284"/>
      <c r="V73" s="284"/>
      <c r="W73" s="284"/>
      <c r="X73" s="284"/>
    </row>
    <row r="74" spans="4:24">
      <c r="E74" s="120"/>
      <c r="F74" s="120"/>
      <c r="G74" s="120" t="s">
        <v>1508</v>
      </c>
      <c r="H74" s="1116">
        <v>0</v>
      </c>
      <c r="I74" s="1116">
        <v>0</v>
      </c>
      <c r="J74" s="1116">
        <v>0</v>
      </c>
      <c r="K74" s="1116">
        <v>0</v>
      </c>
      <c r="L74" s="1116">
        <v>0</v>
      </c>
      <c r="M74" s="1116">
        <v>0</v>
      </c>
      <c r="N74" s="1116">
        <v>0</v>
      </c>
      <c r="O74" s="1116">
        <v>0</v>
      </c>
      <c r="P74" s="1116">
        <v>0</v>
      </c>
      <c r="Q74" s="1116">
        <v>0</v>
      </c>
      <c r="R74" s="1116">
        <v>0</v>
      </c>
      <c r="S74" s="1116">
        <v>0</v>
      </c>
      <c r="T74" s="1116">
        <v>0</v>
      </c>
      <c r="U74" s="1116">
        <v>0</v>
      </c>
      <c r="V74" s="1116">
        <v>0</v>
      </c>
      <c r="W74" s="1116">
        <v>0</v>
      </c>
      <c r="X74" s="1116">
        <v>0</v>
      </c>
    </row>
    <row r="75" spans="4:24" ht="15">
      <c r="D75" s="1079"/>
      <c r="G75" s="120" t="s">
        <v>759</v>
      </c>
      <c r="H75" s="1116">
        <v>0</v>
      </c>
      <c r="I75" s="1116">
        <v>5.1208031600703299</v>
      </c>
      <c r="J75" s="1116">
        <v>0</v>
      </c>
      <c r="K75" s="1116">
        <v>0</v>
      </c>
      <c r="L75" s="1116">
        <v>0</v>
      </c>
      <c r="M75" s="1116">
        <v>4.5492888721421361</v>
      </c>
      <c r="N75" s="1116">
        <v>3.8126894253975974</v>
      </c>
      <c r="O75" s="1116">
        <v>4.3870709723699166</v>
      </c>
      <c r="P75" s="1116">
        <v>0</v>
      </c>
      <c r="Q75" s="1116">
        <v>0</v>
      </c>
      <c r="R75" s="1116">
        <v>0</v>
      </c>
      <c r="S75" s="1116">
        <v>3.0252244137618542</v>
      </c>
      <c r="T75" s="1116">
        <v>0</v>
      </c>
      <c r="U75" s="1116">
        <v>0</v>
      </c>
      <c r="V75" s="1116">
        <v>0</v>
      </c>
      <c r="W75" s="1116">
        <v>0</v>
      </c>
      <c r="X75" s="1116">
        <v>0</v>
      </c>
    </row>
    <row r="76" spans="4:24" ht="15">
      <c r="D76" s="1079"/>
      <c r="G76" s="120" t="s">
        <v>498</v>
      </c>
      <c r="H76" s="1116">
        <v>0</v>
      </c>
      <c r="I76" s="1116">
        <v>0</v>
      </c>
      <c r="J76" s="1116">
        <v>0</v>
      </c>
      <c r="K76" s="1116">
        <v>0</v>
      </c>
      <c r="L76" s="1116">
        <v>0</v>
      </c>
      <c r="M76" s="1116">
        <v>0</v>
      </c>
      <c r="N76" s="1116">
        <v>0</v>
      </c>
      <c r="O76" s="1116">
        <v>0</v>
      </c>
      <c r="P76" s="1116">
        <v>0</v>
      </c>
      <c r="Q76" s="1116">
        <v>0</v>
      </c>
      <c r="R76" s="1116">
        <v>0</v>
      </c>
      <c r="S76" s="1116">
        <v>0</v>
      </c>
      <c r="T76" s="1116">
        <v>0</v>
      </c>
      <c r="U76" s="1116">
        <v>0</v>
      </c>
      <c r="V76" s="1116">
        <v>0</v>
      </c>
      <c r="W76" s="1116">
        <v>0</v>
      </c>
      <c r="X76" s="1116">
        <v>0</v>
      </c>
    </row>
    <row r="77" spans="4:24">
      <c r="E77" s="120"/>
      <c r="F77" s="120"/>
      <c r="G77" s="120" t="s">
        <v>1509</v>
      </c>
      <c r="H77" s="1116">
        <v>127.36</v>
      </c>
      <c r="I77" s="1116">
        <v>195.00000000000009</v>
      </c>
      <c r="J77" s="1116">
        <v>160</v>
      </c>
      <c r="K77" s="1116">
        <v>124.05000000000008</v>
      </c>
      <c r="L77" s="1116">
        <v>128.20920000000004</v>
      </c>
      <c r="M77" s="1116">
        <v>132.48060000000001</v>
      </c>
      <c r="N77" s="1116">
        <v>136.86779999999999</v>
      </c>
      <c r="O77" s="1116">
        <v>141.37319999999991</v>
      </c>
      <c r="P77" s="1116">
        <v>146.0002763999999</v>
      </c>
      <c r="Q77" s="1116">
        <v>150.75228386279991</v>
      </c>
      <c r="R77" s="1116">
        <v>155.63259552709548</v>
      </c>
      <c r="S77" s="1116">
        <v>160.64467560632701</v>
      </c>
      <c r="T77" s="1116">
        <v>195.3279111532928</v>
      </c>
      <c r="U77" s="1116">
        <v>211.57034066109807</v>
      </c>
      <c r="V77" s="1116">
        <v>224.80554387001843</v>
      </c>
      <c r="W77" s="1116">
        <v>204.90377122014584</v>
      </c>
      <c r="X77" s="1116">
        <v>200.54546486829247</v>
      </c>
    </row>
    <row r="78" spans="4:24">
      <c r="E78" s="120"/>
      <c r="G78" s="120" t="s">
        <v>1539</v>
      </c>
      <c r="H78" s="1116">
        <v>22.64</v>
      </c>
      <c r="I78" s="1116">
        <v>30</v>
      </c>
      <c r="J78" s="1116">
        <v>30</v>
      </c>
      <c r="K78" s="1116">
        <v>30</v>
      </c>
      <c r="L78" s="1116">
        <v>30</v>
      </c>
      <c r="M78" s="1116">
        <v>30</v>
      </c>
      <c r="N78" s="1116">
        <v>30</v>
      </c>
      <c r="O78" s="1116">
        <v>30</v>
      </c>
      <c r="P78" s="1116">
        <v>30</v>
      </c>
      <c r="Q78" s="1116">
        <v>30</v>
      </c>
      <c r="R78" s="1116">
        <v>30</v>
      </c>
      <c r="S78" s="1116">
        <v>30</v>
      </c>
      <c r="T78" s="1116">
        <v>30</v>
      </c>
      <c r="U78" s="1116">
        <v>30</v>
      </c>
      <c r="V78" s="1116">
        <v>30</v>
      </c>
      <c r="W78" s="1116">
        <v>30</v>
      </c>
      <c r="X78" s="1116">
        <v>30</v>
      </c>
    </row>
    <row r="79" spans="4:24">
      <c r="E79" s="120"/>
      <c r="F79" s="120"/>
      <c r="G79" s="454" t="s">
        <v>1228</v>
      </c>
      <c r="H79" s="1116">
        <v>70</v>
      </c>
      <c r="I79" s="1116">
        <v>0</v>
      </c>
      <c r="J79" s="1116">
        <v>0.16799999999999926</v>
      </c>
      <c r="K79" s="1116">
        <v>2.980000000000004</v>
      </c>
      <c r="L79" s="1116">
        <v>15.724800000000002</v>
      </c>
      <c r="M79" s="1116">
        <v>0</v>
      </c>
      <c r="N79" s="1116">
        <v>1.5532000000000039</v>
      </c>
      <c r="O79" s="1116">
        <v>0</v>
      </c>
      <c r="P79" s="1116">
        <v>2.8978833181444799</v>
      </c>
      <c r="Q79" s="1116">
        <v>0</v>
      </c>
      <c r="R79" s="1116">
        <v>9.3194294028744764</v>
      </c>
      <c r="S79" s="1116">
        <v>3.1245132655411965</v>
      </c>
      <c r="T79" s="1116">
        <v>0</v>
      </c>
      <c r="U79" s="1116">
        <v>8.4660480649243084</v>
      </c>
      <c r="V79" s="1116">
        <v>0</v>
      </c>
      <c r="W79" s="1116">
        <v>13.557971294444627</v>
      </c>
      <c r="X79" s="1116">
        <v>48.797645153827787</v>
      </c>
    </row>
    <row r="80" spans="4:24">
      <c r="E80" s="120"/>
      <c r="F80" s="120"/>
      <c r="G80" s="120" t="s">
        <v>1511</v>
      </c>
      <c r="H80" s="1116">
        <v>0</v>
      </c>
      <c r="I80" s="1116">
        <v>0</v>
      </c>
      <c r="J80" s="1116">
        <v>0</v>
      </c>
      <c r="K80" s="1116">
        <v>0</v>
      </c>
      <c r="L80" s="1116">
        <v>0</v>
      </c>
      <c r="M80" s="1116">
        <v>0</v>
      </c>
      <c r="N80" s="1116">
        <v>0</v>
      </c>
      <c r="O80" s="1116">
        <v>0</v>
      </c>
      <c r="P80" s="1116">
        <v>0</v>
      </c>
      <c r="Q80" s="1116">
        <v>0</v>
      </c>
      <c r="R80" s="1116">
        <v>0</v>
      </c>
      <c r="S80" s="1116">
        <v>0</v>
      </c>
      <c r="T80" s="1116">
        <v>0</v>
      </c>
      <c r="U80" s="1116">
        <v>0</v>
      </c>
      <c r="V80" s="1116">
        <v>35.700000000000003</v>
      </c>
      <c r="W80" s="1116">
        <v>0</v>
      </c>
      <c r="X80" s="1116">
        <v>0</v>
      </c>
    </row>
    <row r="81" spans="1:24">
      <c r="E81" s="120"/>
      <c r="F81" s="120"/>
      <c r="G81" s="1123" t="s">
        <v>478</v>
      </c>
      <c r="H81" s="1116">
        <v>0</v>
      </c>
      <c r="I81" s="1116">
        <v>0</v>
      </c>
      <c r="J81" s="1116">
        <v>0</v>
      </c>
      <c r="K81" s="1116">
        <v>0</v>
      </c>
      <c r="L81" s="1116">
        <v>0</v>
      </c>
      <c r="M81" s="1116">
        <v>0</v>
      </c>
      <c r="N81" s="1116">
        <v>0</v>
      </c>
      <c r="O81" s="1116">
        <v>0</v>
      </c>
      <c r="P81" s="1116">
        <v>0</v>
      </c>
      <c r="Q81" s="1116">
        <v>0</v>
      </c>
      <c r="R81" s="1116">
        <v>0</v>
      </c>
      <c r="S81" s="1116">
        <v>0</v>
      </c>
      <c r="T81" s="1116">
        <v>0</v>
      </c>
      <c r="U81" s="1116">
        <v>0</v>
      </c>
      <c r="V81" s="1116">
        <v>0</v>
      </c>
      <c r="W81" s="1116">
        <v>0</v>
      </c>
      <c r="X81" s="1116">
        <v>0</v>
      </c>
    </row>
    <row r="82" spans="1:24" ht="15">
      <c r="D82" s="1070" t="s">
        <v>1494</v>
      </c>
      <c r="E82" s="120"/>
      <c r="G82" s="120" t="s">
        <v>1513</v>
      </c>
      <c r="H82" s="1116">
        <v>0</v>
      </c>
      <c r="I82" s="1116">
        <v>0.8</v>
      </c>
      <c r="J82" s="1116">
        <v>2</v>
      </c>
      <c r="K82" s="1116">
        <v>0</v>
      </c>
      <c r="L82" s="1116">
        <v>0</v>
      </c>
      <c r="M82" s="1116">
        <v>0</v>
      </c>
      <c r="N82" s="1116">
        <v>0</v>
      </c>
      <c r="O82" s="1116">
        <v>0</v>
      </c>
      <c r="P82" s="1116">
        <v>0</v>
      </c>
      <c r="Q82" s="1116">
        <v>0</v>
      </c>
      <c r="R82" s="1116">
        <v>0</v>
      </c>
      <c r="S82" s="1116">
        <v>0</v>
      </c>
      <c r="T82" s="1116">
        <v>0</v>
      </c>
      <c r="U82" s="1116">
        <v>0</v>
      </c>
      <c r="V82" s="1116">
        <v>0</v>
      </c>
      <c r="W82" s="1116">
        <v>0</v>
      </c>
      <c r="X82" s="1116">
        <v>0</v>
      </c>
    </row>
    <row r="83" spans="1:24" ht="15">
      <c r="D83" s="1070" t="s">
        <v>1494</v>
      </c>
      <c r="E83" s="120"/>
      <c r="G83" s="120" t="s">
        <v>1514</v>
      </c>
      <c r="H83" s="1116">
        <v>0</v>
      </c>
      <c r="I83" s="1116">
        <v>-0.8</v>
      </c>
      <c r="J83" s="1116">
        <v>-2</v>
      </c>
      <c r="K83" s="1116">
        <v>0</v>
      </c>
      <c r="L83" s="1116">
        <v>0</v>
      </c>
      <c r="M83" s="1116">
        <v>0</v>
      </c>
      <c r="N83" s="1116">
        <v>0</v>
      </c>
      <c r="O83" s="1116">
        <v>0</v>
      </c>
      <c r="P83" s="1116">
        <v>0</v>
      </c>
      <c r="Q83" s="1116">
        <v>0</v>
      </c>
      <c r="R83" s="1116">
        <v>0</v>
      </c>
      <c r="S83" s="1116">
        <v>0</v>
      </c>
      <c r="T83" s="1116">
        <v>0</v>
      </c>
      <c r="U83" s="1116">
        <v>0</v>
      </c>
      <c r="V83" s="1116">
        <v>0</v>
      </c>
      <c r="W83" s="1116">
        <v>0</v>
      </c>
      <c r="X83" s="1116">
        <v>0</v>
      </c>
    </row>
    <row r="84" spans="1:24">
      <c r="E84" s="120"/>
      <c r="F84" s="120"/>
      <c r="G84" s="120" t="s">
        <v>1515</v>
      </c>
      <c r="H84" s="1116">
        <v>57.753609572725445</v>
      </c>
      <c r="I84" s="1116">
        <v>0.52816100805020327</v>
      </c>
      <c r="J84" s="1116">
        <v>0</v>
      </c>
      <c r="K84" s="1116">
        <v>0.23125495502328872</v>
      </c>
      <c r="L84" s="1116">
        <v>0</v>
      </c>
      <c r="M84" s="1116">
        <v>10.549508086765766</v>
      </c>
      <c r="N84" s="1116">
        <v>10.994448430018425</v>
      </c>
      <c r="O84" s="1116">
        <v>30.730447600992427</v>
      </c>
      <c r="P84" s="1116">
        <v>29.625078771829383</v>
      </c>
      <c r="Q84" s="1116">
        <v>26.932614309173108</v>
      </c>
      <c r="R84" s="1116">
        <v>17.783671786971329</v>
      </c>
      <c r="S84" s="1116">
        <v>30.22862350462222</v>
      </c>
      <c r="T84" s="1116">
        <v>0</v>
      </c>
      <c r="U84" s="1116">
        <v>0</v>
      </c>
      <c r="V84" s="1116">
        <v>0</v>
      </c>
      <c r="W84" s="1116">
        <v>0</v>
      </c>
      <c r="X84" s="1116">
        <v>0</v>
      </c>
    </row>
    <row r="85" spans="1:24">
      <c r="E85" s="120"/>
      <c r="F85" s="120"/>
      <c r="G85" s="277" t="s">
        <v>1516</v>
      </c>
      <c r="H85" s="284">
        <v>277.75360957272545</v>
      </c>
      <c r="I85" s="284">
        <v>230.64896416812061</v>
      </c>
      <c r="J85" s="284">
        <v>190.16800000000001</v>
      </c>
      <c r="K85" s="284">
        <v>157.26125495502336</v>
      </c>
      <c r="L85" s="284">
        <v>173.93400000000003</v>
      </c>
      <c r="M85" s="284">
        <v>177.57939695890792</v>
      </c>
      <c r="N85" s="284">
        <v>183.22813785541601</v>
      </c>
      <c r="O85" s="284">
        <v>206.49071857336224</v>
      </c>
      <c r="P85" s="284">
        <v>208.52323848997375</v>
      </c>
      <c r="Q85" s="284">
        <v>207.68489817197303</v>
      </c>
      <c r="R85" s="284">
        <v>212.73569671694128</v>
      </c>
      <c r="S85" s="284">
        <v>227.02303679025229</v>
      </c>
      <c r="T85" s="284">
        <v>225.3279111532928</v>
      </c>
      <c r="U85" s="284">
        <v>250.03638872602238</v>
      </c>
      <c r="V85" s="284">
        <v>290.50554387001841</v>
      </c>
      <c r="W85" s="284">
        <v>248.46174251459047</v>
      </c>
      <c r="X85" s="284">
        <v>279.34311002212024</v>
      </c>
    </row>
    <row r="86" spans="1:24">
      <c r="E86" s="120"/>
      <c r="F86" s="120"/>
      <c r="H86" s="1122"/>
      <c r="I86" s="1122"/>
      <c r="J86" s="1122"/>
      <c r="K86" s="1122"/>
      <c r="L86" s="1122"/>
      <c r="M86" s="1122"/>
      <c r="N86" s="1122"/>
      <c r="O86" s="1122"/>
      <c r="P86" s="1122"/>
      <c r="Q86" s="1122"/>
      <c r="R86" s="1122"/>
      <c r="S86" s="1122"/>
      <c r="T86" s="1122"/>
      <c r="U86" s="1122"/>
      <c r="V86" s="1122"/>
      <c r="W86" s="1122"/>
      <c r="X86" s="1122"/>
    </row>
    <row r="87" spans="1:24">
      <c r="E87" s="277" t="s">
        <v>1517</v>
      </c>
      <c r="F87" s="277"/>
      <c r="G87" s="277"/>
      <c r="H87" s="284">
        <v>1920.5601741384905</v>
      </c>
      <c r="I87" s="284">
        <v>1904.8808569763542</v>
      </c>
      <c r="J87" s="284">
        <v>1896.6133287076223</v>
      </c>
      <c r="K87" s="284">
        <v>1912.7553117921489</v>
      </c>
      <c r="L87" s="284">
        <v>1963.0146895302119</v>
      </c>
      <c r="M87" s="284">
        <v>2041.1198119705416</v>
      </c>
      <c r="N87" s="284">
        <v>2137.192099324935</v>
      </c>
      <c r="O87" s="284">
        <v>2248.6385711469434</v>
      </c>
      <c r="P87" s="284">
        <v>2350.2604933370558</v>
      </c>
      <c r="Q87" s="284">
        <v>2454.4501512226539</v>
      </c>
      <c r="R87" s="284">
        <v>2549.009472195612</v>
      </c>
      <c r="S87" s="284">
        <v>2652.4805597448617</v>
      </c>
      <c r="T87" s="284">
        <v>2939.4599441773603</v>
      </c>
      <c r="U87" s="284">
        <v>3809.6919320656993</v>
      </c>
      <c r="V87" s="284">
        <v>4390.2996797515052</v>
      </c>
      <c r="W87" s="284">
        <v>4438.9338984673268</v>
      </c>
      <c r="X87" s="284">
        <v>4000.5021214531967</v>
      </c>
    </row>
    <row r="88" spans="1:24">
      <c r="E88" s="277"/>
      <c r="F88" s="277"/>
      <c r="G88" s="277"/>
      <c r="H88" s="284"/>
      <c r="I88" s="284"/>
      <c r="J88" s="284"/>
      <c r="K88" s="284"/>
      <c r="L88" s="284"/>
      <c r="M88" s="284"/>
      <c r="N88" s="284"/>
      <c r="O88" s="284"/>
      <c r="P88" s="284"/>
      <c r="Q88" s="284"/>
      <c r="R88" s="284"/>
      <c r="S88" s="284"/>
      <c r="T88" s="284"/>
      <c r="U88" s="284"/>
      <c r="V88" s="284"/>
      <c r="W88" s="284"/>
      <c r="X88" s="284"/>
    </row>
    <row r="89" spans="1:24">
      <c r="E89" s="277"/>
      <c r="F89" s="277"/>
      <c r="G89" s="277"/>
      <c r="H89" s="284"/>
      <c r="I89" s="284"/>
      <c r="J89" s="284"/>
      <c r="K89" s="284"/>
      <c r="L89" s="284"/>
      <c r="M89" s="284"/>
      <c r="N89" s="284"/>
      <c r="O89" s="284"/>
      <c r="P89" s="284"/>
      <c r="Q89" s="284"/>
      <c r="R89" s="284"/>
      <c r="S89" s="284"/>
      <c r="T89" s="284"/>
      <c r="U89" s="284"/>
      <c r="V89" s="284"/>
      <c r="W89" s="284"/>
      <c r="X89" s="284"/>
    </row>
    <row r="90" spans="1:24">
      <c r="E90" s="277" t="s">
        <v>1568</v>
      </c>
      <c r="F90" s="277"/>
      <c r="G90" s="277"/>
      <c r="H90" s="1138">
        <v>1.8524095999999999</v>
      </c>
      <c r="I90" s="1138">
        <v>1.7611371842257693</v>
      </c>
      <c r="J90" s="1138">
        <v>1.7594342347762915</v>
      </c>
      <c r="K90" s="1138">
        <v>1.7479504001779318</v>
      </c>
      <c r="L90" s="1138">
        <v>1.7544914658925437</v>
      </c>
      <c r="M90" s="1138">
        <v>1.7481518560910587</v>
      </c>
      <c r="N90" s="1138">
        <v>1.7561960753014847</v>
      </c>
      <c r="O90" s="1138">
        <v>1.7401602280217183</v>
      </c>
      <c r="P90" s="1138">
        <v>1.7494839575139227</v>
      </c>
      <c r="Q90" s="1138">
        <v>1.7499969071991821</v>
      </c>
      <c r="R90" s="1138">
        <v>1.7494193124352728</v>
      </c>
      <c r="S90" s="1138">
        <v>1.7508456562484802</v>
      </c>
      <c r="T90" s="1138">
        <v>1.7478807271450156</v>
      </c>
      <c r="U90" s="1138">
        <v>1.7496597497254578</v>
      </c>
      <c r="V90" s="1138">
        <v>1.7496517895212835</v>
      </c>
      <c r="W90" s="1138">
        <v>1.7497079496149952</v>
      </c>
      <c r="X90" s="1138">
        <v>1.7497041639348012</v>
      </c>
    </row>
    <row r="91" spans="1:24">
      <c r="E91" s="277"/>
      <c r="F91" s="277"/>
      <c r="G91" s="277"/>
      <c r="H91" s="1126"/>
      <c r="I91" s="1126"/>
      <c r="J91" s="1126"/>
      <c r="K91" s="1126"/>
      <c r="L91" s="1126"/>
      <c r="M91" s="1126"/>
      <c r="N91" s="1126"/>
      <c r="O91" s="1126"/>
      <c r="P91" s="1126"/>
      <c r="Q91" s="1126"/>
      <c r="R91" s="1126"/>
      <c r="S91" s="1126"/>
      <c r="T91" s="1126"/>
      <c r="U91" s="1126"/>
      <c r="V91" s="1126"/>
      <c r="W91" s="1126"/>
      <c r="X91" s="1126"/>
    </row>
    <row r="92" spans="1:24">
      <c r="E92" s="277" t="s">
        <v>1542</v>
      </c>
      <c r="F92" s="277"/>
      <c r="G92" s="277"/>
      <c r="H92" s="1126"/>
      <c r="I92" s="1126"/>
      <c r="J92" s="1126"/>
      <c r="K92" s="1126"/>
      <c r="L92" s="1126"/>
      <c r="M92" s="1126"/>
      <c r="N92" s="1126"/>
      <c r="O92" s="1126"/>
      <c r="P92" s="1126"/>
      <c r="Q92" s="1126"/>
      <c r="R92" s="1126"/>
      <c r="S92" s="1126"/>
      <c r="T92" s="1126"/>
      <c r="U92" s="1126"/>
      <c r="V92" s="1126"/>
      <c r="W92" s="1126"/>
      <c r="X92" s="1126"/>
    </row>
    <row r="93" spans="1:24" s="201" customFormat="1">
      <c r="A93" s="954"/>
      <c r="B93" s="954"/>
      <c r="D93" s="452"/>
      <c r="E93" s="454"/>
      <c r="F93" s="488" t="s">
        <v>537</v>
      </c>
      <c r="G93" s="488"/>
      <c r="H93" s="1126">
        <v>1.21</v>
      </c>
      <c r="I93" s="1126">
        <v>1.6</v>
      </c>
      <c r="J93" s="1126">
        <v>1.58</v>
      </c>
      <c r="K93" s="1126">
        <v>1.47</v>
      </c>
      <c r="L93" s="1126">
        <v>1.47</v>
      </c>
      <c r="M93" s="1126">
        <v>1.51</v>
      </c>
      <c r="N93" s="1126">
        <v>1.49</v>
      </c>
      <c r="O93" s="1126">
        <v>1.47</v>
      </c>
      <c r="P93" s="1126">
        <v>1.42</v>
      </c>
      <c r="Q93" s="1126">
        <v>1.39</v>
      </c>
      <c r="R93" s="1126">
        <v>1.37</v>
      </c>
      <c r="S93" s="1126">
        <v>1.33</v>
      </c>
      <c r="T93" s="1126">
        <v>1.79</v>
      </c>
      <c r="U93" s="1126">
        <v>2.72</v>
      </c>
      <c r="V93" s="1126">
        <v>3.18</v>
      </c>
      <c r="W93" s="1126">
        <v>3.29</v>
      </c>
      <c r="X93" s="1126">
        <v>2.5</v>
      </c>
    </row>
    <row r="94" spans="1:24" s="201" customFormat="1">
      <c r="A94" s="954"/>
      <c r="B94" s="954"/>
      <c r="D94" s="452"/>
      <c r="E94" s="454"/>
      <c r="F94" s="488" t="s">
        <v>538</v>
      </c>
      <c r="G94" s="488"/>
      <c r="H94" s="1126">
        <v>1.7</v>
      </c>
      <c r="I94" s="1126">
        <v>1.96</v>
      </c>
      <c r="J94" s="1126">
        <v>1.95</v>
      </c>
      <c r="K94" s="1126">
        <v>1.87</v>
      </c>
      <c r="L94" s="1126">
        <v>1.86</v>
      </c>
      <c r="M94" s="1126">
        <v>1.96</v>
      </c>
      <c r="N94" s="1126">
        <v>2.13</v>
      </c>
      <c r="O94" s="1126">
        <v>2.33</v>
      </c>
      <c r="P94" s="1126">
        <v>2.4700000000000002</v>
      </c>
      <c r="Q94" s="1126">
        <v>2.58</v>
      </c>
      <c r="R94" s="1126">
        <v>2.73</v>
      </c>
      <c r="S94" s="1126">
        <v>2.85</v>
      </c>
      <c r="T94" s="1126">
        <v>3.99</v>
      </c>
      <c r="U94" s="1126">
        <v>6.22</v>
      </c>
      <c r="V94" s="1126">
        <v>7.44</v>
      </c>
      <c r="W94" s="1126">
        <v>8.5299999999999994</v>
      </c>
      <c r="X94" s="1126">
        <v>5.58</v>
      </c>
    </row>
    <row r="95" spans="1:24" s="28" customFormat="1">
      <c r="A95" s="954"/>
      <c r="B95" s="954"/>
      <c r="C95" s="201"/>
      <c r="D95" s="29"/>
      <c r="E95" s="120"/>
      <c r="F95" s="277" t="s">
        <v>1543</v>
      </c>
      <c r="G95" s="277"/>
      <c r="H95" s="1139">
        <v>0.10729686970279127</v>
      </c>
      <c r="I95" s="1139">
        <v>0.12769650127665447</v>
      </c>
      <c r="J95" s="1139">
        <v>0.15260555771236664</v>
      </c>
      <c r="K95" s="1139">
        <v>0.18746208983264062</v>
      </c>
      <c r="L95" s="1139">
        <v>0.21432692468824588</v>
      </c>
      <c r="M95" s="1139">
        <v>0.24575391372344269</v>
      </c>
      <c r="N95" s="1139">
        <v>0.28130749499751556</v>
      </c>
      <c r="O95" s="1139">
        <v>0.29977766464252953</v>
      </c>
      <c r="P95" s="1139">
        <v>0.30836665450474937</v>
      </c>
      <c r="Q95" s="1139">
        <v>0.31452800063806341</v>
      </c>
      <c r="R95" s="1139">
        <v>0.31706903543183224</v>
      </c>
      <c r="S95" s="1139">
        <v>0.32086868401829366</v>
      </c>
      <c r="T95" s="1139">
        <v>0.32204569129369148</v>
      </c>
      <c r="U95" s="1139">
        <v>0.31972022364197933</v>
      </c>
      <c r="V95" s="1139">
        <v>0.31632892571805088</v>
      </c>
      <c r="W95" s="1139">
        <v>0.31627576513168443</v>
      </c>
      <c r="X95" s="1139">
        <v>0.31484316560521503</v>
      </c>
    </row>
    <row r="96" spans="1:24">
      <c r="E96" s="277"/>
      <c r="F96" s="277"/>
      <c r="G96" s="277"/>
      <c r="H96" s="1126"/>
      <c r="I96" s="1126"/>
      <c r="J96" s="1126"/>
      <c r="K96" s="1126"/>
      <c r="L96" s="1126"/>
      <c r="M96" s="1126"/>
      <c r="N96" s="1126"/>
      <c r="O96" s="1126"/>
      <c r="P96" s="1126"/>
      <c r="Q96" s="1126"/>
      <c r="R96" s="1126"/>
      <c r="S96" s="1126"/>
      <c r="T96" s="1126"/>
      <c r="U96" s="1126"/>
      <c r="V96" s="1126"/>
      <c r="W96" s="1126"/>
      <c r="X96" s="1126"/>
    </row>
    <row r="97" spans="3:24" ht="15.75" customHeight="1">
      <c r="E97" s="277" t="s">
        <v>1544</v>
      </c>
      <c r="F97" s="277"/>
      <c r="G97" s="277"/>
      <c r="H97" s="1126"/>
      <c r="I97" s="1126"/>
      <c r="J97" s="1126"/>
      <c r="K97" s="1126"/>
      <c r="L97" s="1126"/>
      <c r="M97" s="1126"/>
      <c r="N97" s="1126"/>
      <c r="O97" s="1126"/>
      <c r="P97" s="1126"/>
      <c r="Q97" s="1126"/>
      <c r="R97" s="1126"/>
      <c r="S97" s="1126"/>
      <c r="T97" s="1126"/>
      <c r="U97" s="1126"/>
      <c r="V97" s="1126"/>
      <c r="W97" s="1126"/>
      <c r="X97" s="1126"/>
    </row>
    <row r="98" spans="3:24">
      <c r="E98" s="120"/>
      <c r="F98" s="120" t="s">
        <v>1231</v>
      </c>
      <c r="H98" s="1140">
        <v>0.17426534999999999</v>
      </c>
      <c r="I98" s="1140">
        <v>0.17426534999999999</v>
      </c>
      <c r="J98" s="1140">
        <v>0.17426534999999999</v>
      </c>
      <c r="K98" s="1140">
        <v>0.17426534999999999</v>
      </c>
      <c r="L98" s="1140">
        <v>0.17426534999999999</v>
      </c>
      <c r="M98" s="1140">
        <v>0.17426534999999999</v>
      </c>
      <c r="N98" s="1140">
        <v>0.17426534999999999</v>
      </c>
      <c r="O98" s="1140">
        <v>0.17426534999999999</v>
      </c>
      <c r="P98" s="1140">
        <v>0.17426534999999999</v>
      </c>
      <c r="Q98" s="1140">
        <v>0.17426534999999999</v>
      </c>
      <c r="R98" s="1140">
        <v>0.17426534999999999</v>
      </c>
      <c r="S98" s="1140">
        <v>0.17426534999999999</v>
      </c>
      <c r="T98" s="1140">
        <v>0.17426534999999999</v>
      </c>
      <c r="U98" s="1140">
        <v>0.17426534999999999</v>
      </c>
      <c r="V98" s="1140">
        <v>0.17426534999999999</v>
      </c>
      <c r="W98" s="1140">
        <v>0.17426534999999999</v>
      </c>
      <c r="X98" s="1140">
        <v>0.17426534999999999</v>
      </c>
    </row>
    <row r="99" spans="3:24">
      <c r="E99" s="120"/>
      <c r="F99" s="454" t="s">
        <v>1356</v>
      </c>
      <c r="H99" s="1140">
        <v>0</v>
      </c>
      <c r="I99" s="1140">
        <v>0</v>
      </c>
      <c r="J99" s="1140">
        <v>0</v>
      </c>
      <c r="K99" s="1140">
        <v>0</v>
      </c>
      <c r="L99" s="1140">
        <v>0</v>
      </c>
      <c r="M99" s="1140">
        <v>0</v>
      </c>
      <c r="N99" s="1140">
        <v>0</v>
      </c>
      <c r="O99" s="1140">
        <v>0</v>
      </c>
      <c r="P99" s="1140">
        <v>0</v>
      </c>
      <c r="Q99" s="1140">
        <v>0</v>
      </c>
      <c r="R99" s="1140">
        <v>0</v>
      </c>
      <c r="S99" s="1140">
        <v>0</v>
      </c>
      <c r="T99" s="1140">
        <v>0</v>
      </c>
      <c r="U99" s="1140">
        <v>0</v>
      </c>
      <c r="V99" s="1140">
        <v>0</v>
      </c>
      <c r="W99" s="1140">
        <v>0</v>
      </c>
      <c r="X99" s="1140">
        <v>0</v>
      </c>
    </row>
    <row r="100" spans="3:24">
      <c r="E100" s="120"/>
      <c r="F100" s="120" t="s">
        <v>1232</v>
      </c>
      <c r="H100" s="1140">
        <v>7.934225605917565E-2</v>
      </c>
      <c r="I100" s="1140">
        <v>8.0259958680101148E-2</v>
      </c>
      <c r="J100" s="1140">
        <v>8.1881317395931241E-2</v>
      </c>
      <c r="K100" s="1140">
        <v>8.3954152814508257E-2</v>
      </c>
      <c r="L100" s="1140">
        <v>8.607946231153385E-2</v>
      </c>
      <c r="M100" s="1140">
        <v>8.8258574274628368E-2</v>
      </c>
      <c r="N100" s="1140">
        <v>9.0492850719704837E-2</v>
      </c>
      <c r="O100" s="1140">
        <v>9.2783688142273307E-2</v>
      </c>
      <c r="P100" s="1140">
        <v>9.5132518390295989E-2</v>
      </c>
      <c r="Q100" s="1140">
        <v>9.7540809559138769E-2</v>
      </c>
      <c r="R100" s="1140">
        <v>0.10001006690917873</v>
      </c>
      <c r="S100" s="1140">
        <v>0.10254183380664079</v>
      </c>
      <c r="T100" s="1140">
        <v>0.10513769268825186</v>
      </c>
      <c r="U100" s="1140">
        <v>0.10779926605031531</v>
      </c>
      <c r="V100" s="1140">
        <v>0.11052821746282401</v>
      </c>
      <c r="W100" s="1140">
        <v>0.11332625260924568</v>
      </c>
      <c r="X100" s="1140">
        <v>0.1161951203526306</v>
      </c>
    </row>
    <row r="101" spans="3:24">
      <c r="C101" s="5"/>
      <c r="E101" s="120"/>
      <c r="F101" s="120" t="s">
        <v>681</v>
      </c>
      <c r="H101" s="1140">
        <v>116.69740139</v>
      </c>
      <c r="I101" s="1140">
        <v>116.69740139</v>
      </c>
      <c r="J101" s="1140">
        <v>116.69740139</v>
      </c>
      <c r="K101" s="1140">
        <v>116.69740139</v>
      </c>
      <c r="L101" s="1140">
        <v>116.69740139</v>
      </c>
      <c r="M101" s="1140">
        <v>116.69740139</v>
      </c>
      <c r="N101" s="1140">
        <v>116.69740139</v>
      </c>
      <c r="O101" s="1140">
        <v>116.69740139</v>
      </c>
      <c r="P101" s="1140">
        <v>116.69740139</v>
      </c>
      <c r="Q101" s="1140">
        <v>116.69740139</v>
      </c>
      <c r="R101" s="1140">
        <v>116.69740139</v>
      </c>
      <c r="S101" s="1140">
        <v>116.69740139</v>
      </c>
      <c r="T101" s="1140">
        <v>116.69740139</v>
      </c>
      <c r="U101" s="1140">
        <v>116.69740139</v>
      </c>
      <c r="V101" s="1140">
        <v>116.69740139</v>
      </c>
      <c r="W101" s="1140">
        <v>116.69740139</v>
      </c>
      <c r="X101" s="1140">
        <v>116.69740139</v>
      </c>
    </row>
    <row r="102" spans="3:24">
      <c r="E102" s="120"/>
      <c r="F102" s="120" t="s">
        <v>514</v>
      </c>
      <c r="H102" s="1140">
        <v>3</v>
      </c>
      <c r="I102" s="1140">
        <v>2.6</v>
      </c>
      <c r="J102" s="1140">
        <v>2.2000000000000002</v>
      </c>
      <c r="K102" s="1140">
        <v>1.8</v>
      </c>
      <c r="L102" s="1140">
        <v>1.5</v>
      </c>
      <c r="M102" s="1140">
        <v>1.2</v>
      </c>
      <c r="N102" s="1140">
        <v>1</v>
      </c>
      <c r="O102" s="1140">
        <v>0.8</v>
      </c>
      <c r="P102" s="1140">
        <v>0.7</v>
      </c>
      <c r="Q102" s="1140">
        <v>0.6</v>
      </c>
      <c r="R102" s="1140">
        <v>0.6</v>
      </c>
      <c r="S102" s="1140">
        <v>0.6</v>
      </c>
      <c r="T102" s="1140">
        <v>0.5</v>
      </c>
      <c r="U102" s="1140">
        <v>0.5</v>
      </c>
      <c r="V102" s="1140">
        <v>0.5</v>
      </c>
      <c r="W102" s="1140">
        <v>0.4</v>
      </c>
      <c r="X102" s="1140">
        <v>0.4</v>
      </c>
    </row>
    <row r="103" spans="3:24">
      <c r="E103" s="120"/>
      <c r="F103" s="454" t="s">
        <v>1233</v>
      </c>
      <c r="H103" s="1140">
        <v>0.8467282464069017</v>
      </c>
      <c r="I103" s="1140">
        <v>0.85652182639232244</v>
      </c>
      <c r="J103" s="1140">
        <v>0.87382471504761161</v>
      </c>
      <c r="K103" s="1140">
        <v>0.89594569302626659</v>
      </c>
      <c r="L103" s="1140">
        <v>0.91862666622856959</v>
      </c>
      <c r="M103" s="1140">
        <v>0.94188181100110013</v>
      </c>
      <c r="N103" s="1140">
        <v>0.96572566256636028</v>
      </c>
      <c r="O103" s="1140">
        <v>0.9901731241077617</v>
      </c>
      <c r="P103" s="1140">
        <v>1.0152394760845997</v>
      </c>
      <c r="Q103" s="1140">
        <v>1.0409403857828394</v>
      </c>
      <c r="R103" s="1140">
        <v>1.0672919171076776</v>
      </c>
      <c r="S103" s="1140">
        <v>1.094310540624007</v>
      </c>
      <c r="T103" s="1140">
        <v>1.1220131438510568</v>
      </c>
      <c r="U103" s="1140">
        <v>1.1504170418176396</v>
      </c>
      <c r="V103" s="1140">
        <v>1.17953998788461</v>
      </c>
      <c r="W103" s="1140">
        <v>1.2094001848412923</v>
      </c>
      <c r="X103" s="1140">
        <v>1.2400162962828161</v>
      </c>
    </row>
    <row r="104" spans="3:24">
      <c r="E104" s="120"/>
      <c r="F104" s="120" t="s">
        <v>511</v>
      </c>
      <c r="H104" s="1140">
        <v>170.8</v>
      </c>
      <c r="I104" s="1140">
        <v>175.3</v>
      </c>
      <c r="J104" s="1140">
        <v>181.9</v>
      </c>
      <c r="K104" s="1140">
        <v>188.1</v>
      </c>
      <c r="L104" s="1140">
        <v>195.5</v>
      </c>
      <c r="M104" s="1140">
        <v>202.9</v>
      </c>
      <c r="N104" s="1140">
        <v>211</v>
      </c>
      <c r="O104" s="1140">
        <v>217</v>
      </c>
      <c r="P104" s="1140">
        <v>224.6</v>
      </c>
      <c r="Q104" s="1140">
        <v>232.3</v>
      </c>
      <c r="R104" s="1140">
        <v>241.6</v>
      </c>
      <c r="S104" s="1140">
        <v>252.1</v>
      </c>
      <c r="T104" s="1140">
        <v>258.60000000000002</v>
      </c>
      <c r="U104" s="1140">
        <v>264.8</v>
      </c>
      <c r="V104" s="1140">
        <v>270.39999999999998</v>
      </c>
      <c r="W104" s="1140">
        <v>277.39999999999998</v>
      </c>
      <c r="X104" s="1140">
        <v>277.39999999999998</v>
      </c>
    </row>
    <row r="105" spans="3:24">
      <c r="E105" s="120"/>
      <c r="F105" s="120" t="s">
        <v>1228</v>
      </c>
      <c r="H105" s="1140">
        <v>4.2250226246422153</v>
      </c>
      <c r="I105" s="1140">
        <v>43.522812533314436</v>
      </c>
      <c r="J105" s="1140">
        <v>44.395489194886821</v>
      </c>
      <c r="K105" s="1140">
        <v>58.332788456168352</v>
      </c>
      <c r="L105" s="1140">
        <v>44.333631614414216</v>
      </c>
      <c r="M105" s="1140">
        <v>46.985666121536362</v>
      </c>
      <c r="N105" s="1140">
        <v>46.602254199724356</v>
      </c>
      <c r="O105" s="1140">
        <v>48.364830054847168</v>
      </c>
      <c r="P105" s="1140">
        <v>46.654628105952369</v>
      </c>
      <c r="Q105" s="1140">
        <v>58.231450369431691</v>
      </c>
      <c r="R105" s="1140">
        <v>62.088938498718115</v>
      </c>
      <c r="S105" s="1140">
        <v>60.830032348395463</v>
      </c>
      <c r="T105" s="1140">
        <v>65.108520547079351</v>
      </c>
      <c r="U105" s="1140">
        <v>58.543340244568199</v>
      </c>
      <c r="V105" s="1140">
        <v>69.342216722893298</v>
      </c>
      <c r="W105" s="1140">
        <v>57.368041163526982</v>
      </c>
      <c r="X105" s="1140">
        <v>9.4050157518155419</v>
      </c>
    </row>
    <row r="106" spans="3:24">
      <c r="C106" s="5"/>
      <c r="E106" s="120"/>
      <c r="F106" s="120" t="s">
        <v>512</v>
      </c>
      <c r="H106" s="1140">
        <v>198</v>
      </c>
      <c r="I106" s="1140">
        <v>198.5</v>
      </c>
      <c r="J106" s="1140">
        <v>204.9</v>
      </c>
      <c r="K106" s="1140">
        <v>209.6</v>
      </c>
      <c r="L106" s="1140">
        <v>200</v>
      </c>
      <c r="M106" s="1140">
        <v>198.5</v>
      </c>
      <c r="N106" s="1140">
        <v>196.2</v>
      </c>
      <c r="O106" s="1140">
        <v>208.2</v>
      </c>
      <c r="P106" s="1140">
        <v>217.2</v>
      </c>
      <c r="Q106" s="1140">
        <v>216.9</v>
      </c>
      <c r="R106" s="1140">
        <v>209</v>
      </c>
      <c r="S106" s="1140">
        <v>218.9</v>
      </c>
      <c r="T106" s="1140">
        <v>223.8</v>
      </c>
      <c r="U106" s="1140">
        <v>232.9</v>
      </c>
      <c r="V106" s="1140">
        <v>188.3</v>
      </c>
      <c r="W106" s="1140">
        <v>245.8</v>
      </c>
      <c r="X106" s="1140">
        <v>253.9</v>
      </c>
    </row>
    <row r="107" spans="3:24">
      <c r="C107" s="5"/>
      <c r="E107" s="120"/>
      <c r="F107" s="120" t="s">
        <v>1230</v>
      </c>
      <c r="H107" s="1140">
        <v>114.96957515999999</v>
      </c>
      <c r="I107" s="1140">
        <v>100.74633227775568</v>
      </c>
      <c r="J107" s="1140">
        <v>100.58480932853693</v>
      </c>
      <c r="K107" s="1140">
        <v>84.951546661684247</v>
      </c>
      <c r="L107" s="1140">
        <v>84.509166918380672</v>
      </c>
      <c r="M107" s="1140">
        <v>84.370164184005674</v>
      </c>
      <c r="N107" s="1140">
        <v>84.370164184005674</v>
      </c>
      <c r="O107" s="1140">
        <v>88.585815058400172</v>
      </c>
      <c r="P107" s="1140">
        <v>93.190180776544665</v>
      </c>
      <c r="Q107" s="1140">
        <v>91.38284363786785</v>
      </c>
      <c r="R107" s="1140">
        <v>84.314218356012347</v>
      </c>
      <c r="S107" s="1140">
        <v>88.973081217335533</v>
      </c>
      <c r="T107" s="1140">
        <v>94.770135508194855</v>
      </c>
      <c r="U107" s="1140">
        <v>100.55398979905416</v>
      </c>
      <c r="V107" s="1140">
        <v>100.04323694918754</v>
      </c>
      <c r="W107" s="1140">
        <v>105.79869409686816</v>
      </c>
      <c r="X107" s="1140">
        <v>110.01936267183393</v>
      </c>
    </row>
    <row r="108" spans="3:24">
      <c r="C108" s="5"/>
      <c r="E108" s="120"/>
      <c r="F108" s="120" t="s">
        <v>1545</v>
      </c>
      <c r="H108" s="1140">
        <v>0</v>
      </c>
      <c r="I108" s="1140">
        <v>0</v>
      </c>
      <c r="J108" s="1140">
        <v>0</v>
      </c>
      <c r="K108" s="1140">
        <v>0</v>
      </c>
      <c r="L108" s="1140">
        <v>0</v>
      </c>
      <c r="M108" s="1140">
        <v>0</v>
      </c>
      <c r="N108" s="1140">
        <v>0</v>
      </c>
      <c r="O108" s="1140">
        <v>0</v>
      </c>
      <c r="P108" s="1140">
        <v>0</v>
      </c>
      <c r="Q108" s="1140">
        <v>0</v>
      </c>
      <c r="R108" s="1140">
        <v>0</v>
      </c>
      <c r="S108" s="1140">
        <v>0</v>
      </c>
      <c r="T108" s="1140">
        <v>0</v>
      </c>
      <c r="U108" s="1140">
        <v>0</v>
      </c>
      <c r="V108" s="1140">
        <v>0</v>
      </c>
      <c r="W108" s="1140">
        <v>0</v>
      </c>
      <c r="X108" s="1140">
        <v>0</v>
      </c>
    </row>
    <row r="109" spans="3:24">
      <c r="C109" s="5"/>
      <c r="E109" s="120"/>
      <c r="F109" s="120" t="s">
        <v>1546</v>
      </c>
      <c r="H109" s="1140">
        <v>25</v>
      </c>
      <c r="I109" s="1140">
        <v>25</v>
      </c>
      <c r="J109" s="1140">
        <v>25</v>
      </c>
      <c r="K109" s="1140">
        <v>25</v>
      </c>
      <c r="L109" s="1140">
        <v>25</v>
      </c>
      <c r="M109" s="1140">
        <v>25</v>
      </c>
      <c r="N109" s="1140">
        <v>25</v>
      </c>
      <c r="O109" s="1140">
        <v>25</v>
      </c>
      <c r="P109" s="1140">
        <v>25</v>
      </c>
      <c r="Q109" s="1140">
        <v>25</v>
      </c>
      <c r="R109" s="1140">
        <v>25</v>
      </c>
      <c r="S109" s="1140">
        <v>25</v>
      </c>
      <c r="T109" s="1140">
        <v>25</v>
      </c>
      <c r="U109" s="1140">
        <v>25</v>
      </c>
      <c r="V109" s="1140">
        <v>25</v>
      </c>
      <c r="W109" s="1140">
        <v>25</v>
      </c>
      <c r="X109" s="1140">
        <v>25</v>
      </c>
    </row>
    <row r="110" spans="3:24">
      <c r="C110" s="5"/>
      <c r="E110" s="120"/>
      <c r="F110" s="120" t="s">
        <v>513</v>
      </c>
      <c r="H110" s="1140">
        <v>68.400000000000006</v>
      </c>
      <c r="I110" s="1140">
        <v>71.2</v>
      </c>
      <c r="J110" s="1140">
        <v>77.2</v>
      </c>
      <c r="K110" s="1140">
        <v>82.3</v>
      </c>
      <c r="L110" s="1140">
        <v>88.6</v>
      </c>
      <c r="M110" s="1140">
        <v>108.4</v>
      </c>
      <c r="N110" s="1140">
        <v>133.5</v>
      </c>
      <c r="O110" s="1140">
        <v>158.4</v>
      </c>
      <c r="P110" s="1140">
        <v>184.9</v>
      </c>
      <c r="Q110" s="1140">
        <v>208.2</v>
      </c>
      <c r="R110" s="1140">
        <v>229.2</v>
      </c>
      <c r="S110" s="1140">
        <v>249.5</v>
      </c>
      <c r="T110" s="1140">
        <v>269.2</v>
      </c>
      <c r="U110" s="1140">
        <v>283.89999999999998</v>
      </c>
      <c r="V110" s="1140">
        <v>287.2</v>
      </c>
      <c r="W110" s="1140">
        <v>284.5</v>
      </c>
      <c r="X110" s="1140">
        <v>284.5</v>
      </c>
    </row>
    <row r="111" spans="3:24">
      <c r="C111" s="5"/>
      <c r="E111" s="120"/>
      <c r="F111" s="120" t="s">
        <v>1229</v>
      </c>
      <c r="H111" s="1140">
        <v>0.62701054000000001</v>
      </c>
      <c r="I111" s="1140">
        <v>0.62701054000000001</v>
      </c>
      <c r="J111" s="1140">
        <v>0.62701054000000001</v>
      </c>
      <c r="K111" s="1140">
        <v>0.62701054000000001</v>
      </c>
      <c r="L111" s="1140">
        <v>0.62701054000000001</v>
      </c>
      <c r="M111" s="1140">
        <v>0.62701054000000001</v>
      </c>
      <c r="N111" s="1140">
        <v>0.62701054000000001</v>
      </c>
      <c r="O111" s="1140">
        <v>0.62701054000000001</v>
      </c>
      <c r="P111" s="1140">
        <v>0.62701054000000001</v>
      </c>
      <c r="Q111" s="1140">
        <v>0.62701054000000001</v>
      </c>
      <c r="R111" s="1140">
        <v>0.62701054000000001</v>
      </c>
      <c r="S111" s="1140">
        <v>0.62701054000000001</v>
      </c>
      <c r="T111" s="1140">
        <v>0.62701054000000001</v>
      </c>
      <c r="U111" s="1140">
        <v>0.62701054000000001</v>
      </c>
      <c r="V111" s="1140">
        <v>0.62701054000000001</v>
      </c>
      <c r="W111" s="1140">
        <v>0.62701054000000001</v>
      </c>
      <c r="X111" s="1140">
        <v>0.62701054000000001</v>
      </c>
    </row>
    <row r="112" spans="3:24">
      <c r="C112" s="5"/>
      <c r="E112" s="120"/>
      <c r="F112" s="120" t="s">
        <v>673</v>
      </c>
      <c r="H112" s="1140">
        <v>25</v>
      </c>
      <c r="I112" s="1140">
        <v>25</v>
      </c>
      <c r="J112" s="1140">
        <v>25</v>
      </c>
      <c r="K112" s="1140">
        <v>25</v>
      </c>
      <c r="L112" s="1140">
        <v>25</v>
      </c>
      <c r="M112" s="1140">
        <v>25</v>
      </c>
      <c r="N112" s="1140">
        <v>25</v>
      </c>
      <c r="O112" s="1140">
        <v>25</v>
      </c>
      <c r="P112" s="1140">
        <v>25</v>
      </c>
      <c r="Q112" s="1140">
        <v>25</v>
      </c>
      <c r="R112" s="1140">
        <v>25</v>
      </c>
      <c r="S112" s="1140">
        <v>25</v>
      </c>
      <c r="T112" s="1140">
        <v>25</v>
      </c>
      <c r="U112" s="1140">
        <v>25</v>
      </c>
      <c r="V112" s="1140">
        <v>25</v>
      </c>
      <c r="W112" s="1140">
        <v>25</v>
      </c>
      <c r="X112" s="1140">
        <v>25</v>
      </c>
    </row>
    <row r="113" spans="2:24">
      <c r="C113" s="5"/>
      <c r="E113" s="277"/>
      <c r="F113" s="277" t="s">
        <v>1547</v>
      </c>
      <c r="G113" s="277"/>
      <c r="H113" s="1126">
        <v>727.81934556710837</v>
      </c>
      <c r="I113" s="1126">
        <v>760.30460387614255</v>
      </c>
      <c r="J113" s="1126">
        <v>779.63468183586735</v>
      </c>
      <c r="K113" s="1126">
        <v>793.56291224369329</v>
      </c>
      <c r="L113" s="1126">
        <v>782.946181941335</v>
      </c>
      <c r="M113" s="1126">
        <v>810.88464797081781</v>
      </c>
      <c r="N113" s="1126">
        <v>841.22731417701618</v>
      </c>
      <c r="O113" s="1126">
        <v>889.93227920549725</v>
      </c>
      <c r="P113" s="1126">
        <v>935.85385815697202</v>
      </c>
      <c r="Q113" s="1126">
        <v>976.25145248264141</v>
      </c>
      <c r="R113" s="1126">
        <v>995.46913611874731</v>
      </c>
      <c r="S113" s="1126">
        <v>1039.5986432201616</v>
      </c>
      <c r="T113" s="1126">
        <v>1080.7044841718134</v>
      </c>
      <c r="U113" s="1126">
        <v>1109.9542236314901</v>
      </c>
      <c r="V113" s="1126">
        <v>1084.5741991574282</v>
      </c>
      <c r="W113" s="1126">
        <v>1140.0881389778456</v>
      </c>
      <c r="X113" s="1126">
        <v>1104.4792671202849</v>
      </c>
    </row>
    <row r="114" spans="2:24">
      <c r="C114" s="5"/>
      <c r="E114" s="277"/>
      <c r="F114" s="277"/>
      <c r="G114" s="277"/>
      <c r="H114" s="1126"/>
      <c r="I114" s="1126"/>
      <c r="J114" s="1126"/>
      <c r="K114" s="1126"/>
      <c r="L114" s="1126"/>
      <c r="M114" s="1126"/>
      <c r="N114" s="1126"/>
      <c r="O114" s="1126"/>
      <c r="P114" s="1126"/>
      <c r="Q114" s="1126"/>
      <c r="R114" s="1126"/>
      <c r="S114" s="1126"/>
      <c r="T114" s="1126"/>
      <c r="U114" s="1126"/>
      <c r="V114" s="1126"/>
      <c r="W114" s="1126"/>
      <c r="X114" s="1126"/>
    </row>
    <row r="115" spans="2:24" ht="15.75" customHeight="1">
      <c r="C115" s="5"/>
      <c r="E115" s="277" t="s">
        <v>1548</v>
      </c>
      <c r="F115" s="277"/>
      <c r="G115" s="277"/>
      <c r="H115" s="1126"/>
      <c r="I115" s="1126"/>
      <c r="J115" s="1126"/>
      <c r="K115" s="1126"/>
      <c r="L115" s="1126"/>
      <c r="M115" s="1126"/>
      <c r="N115" s="1126"/>
      <c r="O115" s="1126"/>
      <c r="P115" s="1126"/>
      <c r="Q115" s="1126"/>
      <c r="R115" s="1126"/>
      <c r="S115" s="1126"/>
      <c r="T115" s="1126"/>
      <c r="U115" s="1126"/>
      <c r="V115" s="1126"/>
      <c r="W115" s="1126"/>
      <c r="X115" s="1126"/>
    </row>
    <row r="116" spans="2:24">
      <c r="C116" s="5"/>
      <c r="E116" s="277"/>
      <c r="F116" s="120" t="s">
        <v>496</v>
      </c>
      <c r="H116" s="1140">
        <v>202.1</v>
      </c>
      <c r="I116" s="1140">
        <v>201.3</v>
      </c>
      <c r="J116" s="1140">
        <v>199.3</v>
      </c>
      <c r="K116" s="1140">
        <v>203.5</v>
      </c>
      <c r="L116" s="1140">
        <v>212.8</v>
      </c>
      <c r="M116" s="1140">
        <v>224.5</v>
      </c>
      <c r="N116" s="1140">
        <v>237.4</v>
      </c>
      <c r="O116" s="1140">
        <v>248</v>
      </c>
      <c r="P116" s="1140">
        <v>256.3</v>
      </c>
      <c r="Q116" s="1140">
        <v>267.5</v>
      </c>
      <c r="R116" s="1140">
        <v>280.89999999999998</v>
      </c>
      <c r="S116" s="1140">
        <v>284.8</v>
      </c>
      <c r="T116" s="1140">
        <v>284.8</v>
      </c>
      <c r="U116" s="1140">
        <v>284.8</v>
      </c>
      <c r="V116" s="1140">
        <v>284.8</v>
      </c>
      <c r="W116" s="1140">
        <v>284.8</v>
      </c>
      <c r="X116" s="1140">
        <v>284.8</v>
      </c>
    </row>
    <row r="117" spans="2:24">
      <c r="C117" s="5"/>
      <c r="E117" s="277"/>
      <c r="F117" s="120" t="s">
        <v>495</v>
      </c>
      <c r="H117" s="1140">
        <v>171.36173257727455</v>
      </c>
      <c r="I117" s="1140">
        <v>170.83357156922435</v>
      </c>
      <c r="J117" s="1140">
        <v>178.13187590117406</v>
      </c>
      <c r="K117" s="1140">
        <v>177.90062094615078</v>
      </c>
      <c r="L117" s="1140">
        <v>180.05297634736633</v>
      </c>
      <c r="M117" s="1140">
        <v>169.50346826060056</v>
      </c>
      <c r="N117" s="1140">
        <v>158.50901983058213</v>
      </c>
      <c r="O117" s="1140">
        <v>127.77857222958971</v>
      </c>
      <c r="P117" s="1140">
        <v>98.153493457760334</v>
      </c>
      <c r="Q117" s="1140">
        <v>71.22087914858723</v>
      </c>
      <c r="R117" s="1140">
        <v>53.437207361615897</v>
      </c>
      <c r="S117" s="1140">
        <v>23.208583856993677</v>
      </c>
      <c r="T117" s="1140">
        <v>79.758833988752372</v>
      </c>
      <c r="U117" s="1140">
        <v>739.81516009930567</v>
      </c>
      <c r="V117" s="1140">
        <v>1850.6789478779654</v>
      </c>
      <c r="W117" s="1140">
        <v>3053.6474362956137</v>
      </c>
      <c r="X117" s="1140">
        <v>3820.3682577062882</v>
      </c>
    </row>
    <row r="118" spans="2:24">
      <c r="C118" s="5"/>
      <c r="E118" s="277"/>
      <c r="F118" s="120" t="s">
        <v>498</v>
      </c>
      <c r="H118" s="1140">
        <v>0</v>
      </c>
      <c r="I118" s="1140">
        <v>0</v>
      </c>
      <c r="J118" s="1140">
        <v>0</v>
      </c>
      <c r="K118" s="1140">
        <v>0</v>
      </c>
      <c r="L118" s="1140">
        <v>0</v>
      </c>
      <c r="M118" s="1140">
        <v>0</v>
      </c>
      <c r="N118" s="1140">
        <v>0</v>
      </c>
      <c r="O118" s="1140">
        <v>0</v>
      </c>
      <c r="P118" s="1140">
        <v>0</v>
      </c>
      <c r="Q118" s="1140">
        <v>0</v>
      </c>
      <c r="R118" s="1140">
        <v>0</v>
      </c>
      <c r="S118" s="1140">
        <v>0</v>
      </c>
      <c r="T118" s="1140">
        <v>33.318287447649595</v>
      </c>
      <c r="U118" s="1140">
        <v>184.64177587086999</v>
      </c>
      <c r="V118" s="1140">
        <v>378.17440863896604</v>
      </c>
      <c r="W118" s="1140">
        <v>516.47354670543893</v>
      </c>
      <c r="X118" s="1140">
        <v>595.24642043571896</v>
      </c>
    </row>
    <row r="119" spans="2:24">
      <c r="C119" s="5"/>
      <c r="E119" s="120"/>
      <c r="F119" s="120" t="s">
        <v>759</v>
      </c>
      <c r="H119" s="1140">
        <v>37.756930955006148</v>
      </c>
      <c r="I119" s="1140">
        <v>32.636127794935817</v>
      </c>
      <c r="J119" s="1140">
        <v>33.476856023049677</v>
      </c>
      <c r="K119" s="1140">
        <v>35.185725763732158</v>
      </c>
      <c r="L119" s="1140">
        <v>35.890696356683378</v>
      </c>
      <c r="M119" s="1140">
        <v>31.341407484541246</v>
      </c>
      <c r="N119" s="1140">
        <v>27.528718059143646</v>
      </c>
      <c r="O119" s="1140">
        <v>23.14164708677373</v>
      </c>
      <c r="P119" s="1140">
        <v>24.03339817021125</v>
      </c>
      <c r="Q119" s="1140">
        <v>26.903270566699259</v>
      </c>
      <c r="R119" s="1140">
        <v>29.070016078062437</v>
      </c>
      <c r="S119" s="1140">
        <v>26.044791664300583</v>
      </c>
      <c r="T119" s="1140">
        <v>45.072883792965818</v>
      </c>
      <c r="U119" s="1140">
        <v>95.73923550765484</v>
      </c>
      <c r="V119" s="1140">
        <v>154.95700211046059</v>
      </c>
      <c r="W119" s="1140">
        <v>232.9187994694399</v>
      </c>
      <c r="X119" s="1140">
        <v>331.28956811225828</v>
      </c>
    </row>
    <row r="120" spans="2:24">
      <c r="C120" s="5"/>
      <c r="E120" s="277"/>
      <c r="F120" s="120" t="s">
        <v>672</v>
      </c>
      <c r="H120" s="1140">
        <v>33.759200110000016</v>
      </c>
      <c r="I120" s="1140">
        <v>33.759200110000016</v>
      </c>
      <c r="J120" s="1140">
        <v>33.759200110000016</v>
      </c>
      <c r="K120" s="1140">
        <v>33.759200110000016</v>
      </c>
      <c r="L120" s="1140">
        <v>33.759200110000016</v>
      </c>
      <c r="M120" s="1140">
        <v>33.759200110000016</v>
      </c>
      <c r="N120" s="1140">
        <v>33.759200110000016</v>
      </c>
      <c r="O120" s="1140">
        <v>33.759200110000016</v>
      </c>
      <c r="P120" s="1140">
        <v>33.759200110000016</v>
      </c>
      <c r="Q120" s="1140">
        <v>33.759200110000016</v>
      </c>
      <c r="R120" s="1140">
        <v>33.759200110000016</v>
      </c>
      <c r="S120" s="1140">
        <v>33.759200110000016</v>
      </c>
      <c r="T120" s="1140">
        <v>33.759200110000016</v>
      </c>
      <c r="U120" s="1140">
        <v>33.759200110000016</v>
      </c>
      <c r="V120" s="1140">
        <v>33.759200110000016</v>
      </c>
      <c r="W120" s="1140">
        <v>33.759200110000016</v>
      </c>
      <c r="X120" s="1140">
        <v>33.759200110000016</v>
      </c>
    </row>
    <row r="121" spans="2:24">
      <c r="C121" s="5"/>
      <c r="E121" s="277"/>
      <c r="F121" s="120" t="s">
        <v>681</v>
      </c>
      <c r="H121" s="1140">
        <v>0</v>
      </c>
      <c r="I121" s="1140">
        <v>0</v>
      </c>
      <c r="J121" s="1140">
        <v>0</v>
      </c>
      <c r="K121" s="1140">
        <v>0</v>
      </c>
      <c r="L121" s="1140">
        <v>0</v>
      </c>
      <c r="M121" s="1140">
        <v>0</v>
      </c>
      <c r="N121" s="1140">
        <v>0</v>
      </c>
      <c r="O121" s="1140">
        <v>0</v>
      </c>
      <c r="P121" s="1140">
        <v>0</v>
      </c>
      <c r="Q121" s="1140">
        <v>0</v>
      </c>
      <c r="R121" s="1140">
        <v>0</v>
      </c>
      <c r="S121" s="1140">
        <v>0</v>
      </c>
      <c r="T121" s="1140">
        <v>0</v>
      </c>
      <c r="U121" s="1140">
        <v>0</v>
      </c>
      <c r="V121" s="1140">
        <v>0</v>
      </c>
      <c r="W121" s="1140">
        <v>0</v>
      </c>
      <c r="X121" s="1140">
        <v>0</v>
      </c>
    </row>
    <row r="122" spans="2:24">
      <c r="C122" s="5"/>
      <c r="E122" s="277"/>
      <c r="F122" s="277" t="s">
        <v>1549</v>
      </c>
      <c r="G122" s="277"/>
      <c r="H122" s="1126">
        <v>444.97786364228074</v>
      </c>
      <c r="I122" s="1126">
        <v>438.5288994741602</v>
      </c>
      <c r="J122" s="1126">
        <v>444.66793203422372</v>
      </c>
      <c r="K122" s="1126">
        <v>450.34554681988288</v>
      </c>
      <c r="L122" s="1126">
        <v>462.50287281404968</v>
      </c>
      <c r="M122" s="1126">
        <v>459.10407585514184</v>
      </c>
      <c r="N122" s="1126">
        <v>457.19693799972578</v>
      </c>
      <c r="O122" s="1126">
        <v>432.67941942636344</v>
      </c>
      <c r="P122" s="1126">
        <v>412.2460917379716</v>
      </c>
      <c r="Q122" s="1126">
        <v>399.38334982528647</v>
      </c>
      <c r="R122" s="1126">
        <v>397.16642354967831</v>
      </c>
      <c r="S122" s="1126">
        <v>367.81257563129429</v>
      </c>
      <c r="T122" s="1126">
        <v>476.70920533936777</v>
      </c>
      <c r="U122" s="1126">
        <v>1338.7553715878305</v>
      </c>
      <c r="V122" s="1126">
        <v>2702.3695587373918</v>
      </c>
      <c r="W122" s="1126">
        <v>4121.5989825804927</v>
      </c>
      <c r="X122" s="1126">
        <v>5065.463446364266</v>
      </c>
    </row>
    <row r="123" spans="2:24">
      <c r="C123" s="5"/>
      <c r="E123" s="277"/>
      <c r="F123" s="277"/>
      <c r="G123" s="277"/>
      <c r="H123" s="1126"/>
      <c r="I123" s="1126"/>
      <c r="J123" s="1126"/>
      <c r="K123" s="1126"/>
      <c r="L123" s="1126"/>
      <c r="M123" s="1126"/>
      <c r="N123" s="1126"/>
      <c r="O123" s="1126"/>
      <c r="P123" s="1126"/>
      <c r="Q123" s="1126"/>
      <c r="R123" s="1126"/>
      <c r="S123" s="1126"/>
      <c r="T123" s="1126"/>
      <c r="U123" s="1126"/>
      <c r="V123" s="1126"/>
      <c r="W123" s="1126"/>
      <c r="X123" s="1126"/>
    </row>
    <row r="124" spans="2:24">
      <c r="C124" s="5"/>
      <c r="E124" s="277"/>
      <c r="F124" s="277" t="s">
        <v>1550</v>
      </c>
      <c r="G124" s="277"/>
      <c r="H124" s="1126">
        <v>1172.7972092093892</v>
      </c>
      <c r="I124" s="1126">
        <v>1198.8335033503026</v>
      </c>
      <c r="J124" s="1126">
        <v>1224.3026138700911</v>
      </c>
      <c r="K124" s="1126">
        <v>1243.9084590635762</v>
      </c>
      <c r="L124" s="1126">
        <v>1245.4490547553846</v>
      </c>
      <c r="M124" s="1126">
        <v>1269.9887238259596</v>
      </c>
      <c r="N124" s="1126">
        <v>1298.4242521767419</v>
      </c>
      <c r="O124" s="1126">
        <v>1322.6116986318607</v>
      </c>
      <c r="P124" s="1126">
        <v>1348.0999498949436</v>
      </c>
      <c r="Q124" s="1126">
        <v>1375.6348023079279</v>
      </c>
      <c r="R124" s="1126">
        <v>1392.6355596684257</v>
      </c>
      <c r="S124" s="1126">
        <v>1407.4112188514559</v>
      </c>
      <c r="T124" s="1126">
        <v>1557.4136895111812</v>
      </c>
      <c r="U124" s="1126">
        <v>2448.7095952193204</v>
      </c>
      <c r="V124" s="1126">
        <v>3786.94375789482</v>
      </c>
      <c r="W124" s="1126">
        <v>5261.6871215583378</v>
      </c>
      <c r="X124" s="1126">
        <v>6169.9427134845509</v>
      </c>
    </row>
    <row r="125" spans="2:24">
      <c r="C125" s="5"/>
      <c r="E125" s="277"/>
      <c r="F125" s="277"/>
      <c r="G125" s="277"/>
      <c r="H125" s="1126"/>
      <c r="I125" s="1126"/>
      <c r="J125" s="1126"/>
      <c r="K125" s="1126"/>
      <c r="L125" s="1126"/>
      <c r="M125" s="1126"/>
      <c r="N125" s="1126"/>
      <c r="O125" s="1126"/>
      <c r="P125" s="1126"/>
      <c r="Q125" s="1126"/>
      <c r="R125" s="1126"/>
      <c r="S125" s="1126"/>
      <c r="T125" s="1126"/>
      <c r="U125" s="1126"/>
      <c r="V125" s="1126"/>
      <c r="W125" s="1126"/>
      <c r="X125" s="1126"/>
    </row>
    <row r="126" spans="2:24">
      <c r="C126" s="5"/>
      <c r="E126" s="120"/>
      <c r="F126" s="277" t="s">
        <v>1532</v>
      </c>
      <c r="H126" s="409">
        <v>373.46173257727457</v>
      </c>
      <c r="I126" s="409">
        <v>372.13357156922439</v>
      </c>
      <c r="J126" s="409">
        <v>377.43187590117407</v>
      </c>
      <c r="K126" s="409">
        <v>381.40062094615075</v>
      </c>
      <c r="L126" s="409">
        <v>392.85297634736634</v>
      </c>
      <c r="M126" s="409">
        <v>394.00346826060058</v>
      </c>
      <c r="N126" s="409">
        <v>395.90901983058211</v>
      </c>
      <c r="O126" s="409">
        <v>375.77857222958971</v>
      </c>
      <c r="P126" s="409">
        <v>354.45349345776037</v>
      </c>
      <c r="Q126" s="409">
        <v>338.72087914858724</v>
      </c>
      <c r="R126" s="409">
        <v>334.33720736161587</v>
      </c>
      <c r="S126" s="409">
        <v>308.00858385699371</v>
      </c>
      <c r="T126" s="409">
        <v>397.87712143640198</v>
      </c>
      <c r="U126" s="409">
        <v>1209.2569359701756</v>
      </c>
      <c r="V126" s="409">
        <v>2513.6533565169311</v>
      </c>
      <c r="W126" s="409">
        <v>3854.9209830010527</v>
      </c>
      <c r="X126" s="409">
        <v>4700.4146781420077</v>
      </c>
    </row>
    <row r="127" spans="2:24">
      <c r="C127" s="5"/>
      <c r="E127" s="5" t="s">
        <v>573</v>
      </c>
    </row>
    <row r="128" spans="2:24">
      <c r="B128" s="954">
        <v>0</v>
      </c>
      <c r="C128" s="5"/>
      <c r="E128" s="201"/>
      <c r="F128" s="201" t="s">
        <v>1523</v>
      </c>
      <c r="G128" s="454"/>
      <c r="H128" s="191">
        <v>0</v>
      </c>
      <c r="I128" s="191">
        <v>0</v>
      </c>
      <c r="J128" s="191">
        <v>0</v>
      </c>
      <c r="K128" s="191">
        <v>0</v>
      </c>
      <c r="L128" s="191">
        <v>0</v>
      </c>
      <c r="M128" s="191">
        <v>0</v>
      </c>
      <c r="N128" s="191">
        <v>0</v>
      </c>
      <c r="O128" s="191">
        <v>0</v>
      </c>
      <c r="P128" s="191">
        <v>0</v>
      </c>
      <c r="Q128" s="191">
        <v>0</v>
      </c>
      <c r="R128" s="191">
        <v>0</v>
      </c>
      <c r="S128" s="191">
        <v>0</v>
      </c>
      <c r="T128" s="191">
        <v>0</v>
      </c>
      <c r="U128" s="191">
        <v>0</v>
      </c>
      <c r="V128" s="191">
        <v>0</v>
      </c>
      <c r="W128" s="191">
        <v>0</v>
      </c>
      <c r="X128" s="191">
        <v>0</v>
      </c>
    </row>
    <row r="129" spans="1:24" s="201" customFormat="1" ht="15">
      <c r="A129" s="954"/>
      <c r="B129" s="954"/>
      <c r="E129" s="5"/>
      <c r="F129" s="5"/>
      <c r="G129" s="120"/>
      <c r="H129" s="5"/>
      <c r="I129" s="5"/>
      <c r="J129" s="5"/>
      <c r="K129" s="5"/>
      <c r="L129" s="5"/>
      <c r="M129" s="5"/>
      <c r="N129" s="5"/>
      <c r="O129" s="5"/>
      <c r="P129" s="5"/>
      <c r="Q129" s="5"/>
      <c r="R129" s="5"/>
      <c r="S129" s="5"/>
      <c r="T129" s="5"/>
      <c r="U129" s="5"/>
      <c r="V129" s="5"/>
      <c r="W129" s="5"/>
      <c r="X129" s="5"/>
    </row>
    <row r="130" spans="1:24" s="201" customFormat="1" ht="15">
      <c r="A130" s="954"/>
      <c r="B130" s="954"/>
      <c r="E130" s="5" t="s">
        <v>1524</v>
      </c>
      <c r="F130" s="5"/>
      <c r="G130" s="120"/>
      <c r="H130" s="5"/>
      <c r="I130" s="5"/>
      <c r="J130" s="5"/>
      <c r="K130" s="5"/>
      <c r="L130" s="5"/>
      <c r="M130" s="5"/>
      <c r="N130" s="5"/>
      <c r="O130" s="5"/>
      <c r="P130" s="5"/>
      <c r="Q130" s="5"/>
      <c r="R130" s="5"/>
      <c r="S130" s="5"/>
      <c r="T130" s="5"/>
      <c r="U130" s="5"/>
      <c r="V130" s="5"/>
      <c r="W130" s="5"/>
      <c r="X130" s="5"/>
    </row>
    <row r="131" spans="1:24" s="201" customFormat="1" ht="15">
      <c r="A131" s="954"/>
      <c r="B131" s="954"/>
      <c r="E131" s="5"/>
      <c r="F131" s="5" t="s">
        <v>1197</v>
      </c>
      <c r="G131" s="120"/>
      <c r="H131" s="5">
        <v>-53653609.572725445</v>
      </c>
      <c r="I131" s="5">
        <v>-1328161.0080502033</v>
      </c>
      <c r="J131" s="5">
        <v>5298304.3319497108</v>
      </c>
      <c r="K131" s="5">
        <v>3968745.0449767113</v>
      </c>
      <c r="L131" s="5">
        <v>11452355.401215553</v>
      </c>
      <c r="M131" s="5">
        <v>1150491.9132342336</v>
      </c>
      <c r="N131" s="5">
        <v>1905551.5699815757</v>
      </c>
      <c r="O131" s="5">
        <v>-20130447.600992426</v>
      </c>
      <c r="P131" s="5">
        <v>-21325078.771829382</v>
      </c>
      <c r="Q131" s="5">
        <v>-15732614.309173109</v>
      </c>
      <c r="R131" s="5">
        <v>-4383671.7869713288</v>
      </c>
      <c r="S131" s="5">
        <v>-26328623.504622221</v>
      </c>
      <c r="T131" s="5">
        <v>56550250.13175869</v>
      </c>
      <c r="U131" s="5">
        <v>660056326.11055326</v>
      </c>
      <c r="V131" s="5">
        <v>1110863787.7786598</v>
      </c>
      <c r="W131" s="5">
        <v>1202968488.4176483</v>
      </c>
      <c r="X131" s="5">
        <v>766720821.41067457</v>
      </c>
    </row>
    <row r="132" spans="1:24" s="201" customFormat="1" ht="15">
      <c r="A132" s="954"/>
      <c r="B132" s="954"/>
      <c r="E132" s="5"/>
      <c r="F132" s="5" t="s">
        <v>1525</v>
      </c>
      <c r="G132" s="120"/>
      <c r="H132" s="5">
        <v>-53653609.572725318</v>
      </c>
      <c r="I132" s="5">
        <v>-1328161.0080500543</v>
      </c>
      <c r="J132" s="5">
        <v>5298304.3319497406</v>
      </c>
      <c r="K132" s="5">
        <v>3968745.0449768305</v>
      </c>
      <c r="L132" s="5">
        <v>11452355.401215389</v>
      </c>
      <c r="M132" s="5">
        <v>1150491.9132345319</v>
      </c>
      <c r="N132" s="5">
        <v>1905551.5699817762</v>
      </c>
      <c r="O132" s="5">
        <v>-20130447.600992434</v>
      </c>
      <c r="P132" s="5">
        <v>-21325078.771828488</v>
      </c>
      <c r="Q132" s="5">
        <v>-15732614.309172928</v>
      </c>
      <c r="R132" s="5">
        <v>-4383671.7869712412</v>
      </c>
      <c r="S132" s="5">
        <v>-26328623.504621744</v>
      </c>
      <c r="T132" s="5">
        <v>56550250.131758302</v>
      </c>
      <c r="U132" s="5">
        <v>660056326.11055374</v>
      </c>
      <c r="V132" s="5">
        <v>1110863787.7786603</v>
      </c>
      <c r="W132" s="5">
        <v>1202968488.4176478</v>
      </c>
      <c r="X132" s="5">
        <v>766720821.41067505</v>
      </c>
    </row>
    <row r="133" spans="1:24">
      <c r="B133" s="954">
        <v>0</v>
      </c>
      <c r="F133" s="5" t="s">
        <v>842</v>
      </c>
      <c r="H133" s="5">
        <v>0</v>
      </c>
      <c r="I133" s="5">
        <v>0</v>
      </c>
      <c r="J133" s="5">
        <v>0</v>
      </c>
      <c r="K133" s="5">
        <v>0</v>
      </c>
      <c r="L133" s="5">
        <v>0</v>
      </c>
      <c r="M133" s="5">
        <v>0</v>
      </c>
      <c r="N133" s="5">
        <v>0</v>
      </c>
      <c r="O133" s="5">
        <v>0</v>
      </c>
      <c r="P133" s="5">
        <v>0</v>
      </c>
      <c r="Q133" s="5">
        <v>0</v>
      </c>
      <c r="R133" s="5">
        <v>0</v>
      </c>
      <c r="S133" s="5">
        <v>0</v>
      </c>
      <c r="T133" s="5">
        <v>0</v>
      </c>
      <c r="U133" s="5">
        <v>0</v>
      </c>
      <c r="V133" s="5">
        <v>0</v>
      </c>
      <c r="W133" s="5">
        <v>0</v>
      </c>
      <c r="X133" s="5">
        <v>0</v>
      </c>
    </row>
    <row r="135" spans="1:24">
      <c r="E135" s="5" t="s">
        <v>1477</v>
      </c>
    </row>
    <row r="136" spans="1:24">
      <c r="F136" s="5" t="s">
        <v>1526</v>
      </c>
      <c r="H136" s="477">
        <v>1696456551.576376</v>
      </c>
      <c r="I136" s="477">
        <v>1629795598.6673198</v>
      </c>
      <c r="J136" s="477">
        <v>1637576218.1878333</v>
      </c>
      <c r="K136" s="477">
        <v>1652988211.6436398</v>
      </c>
      <c r="L136" s="477">
        <v>1695167293.838403</v>
      </c>
      <c r="M136" s="477">
        <v>1767780345.9410584</v>
      </c>
      <c r="N136" s="477">
        <v>1857883233.118736</v>
      </c>
      <c r="O136" s="477">
        <v>1957011606.1184618</v>
      </c>
      <c r="P136" s="477">
        <v>2050215485.9839983</v>
      </c>
      <c r="Q136" s="477">
        <v>2140528878.0624964</v>
      </c>
      <c r="R136" s="477">
        <v>2231317954.4334435</v>
      </c>
      <c r="S136" s="477">
        <v>2328185413.3673611</v>
      </c>
      <c r="T136" s="477">
        <v>2444910954.928813</v>
      </c>
      <c r="U136" s="477">
        <v>2537312743.8574724</v>
      </c>
      <c r="V136" s="477">
        <v>2555989610.6259751</v>
      </c>
      <c r="W136" s="477">
        <v>2620826278.1424546</v>
      </c>
      <c r="X136" s="477">
        <v>2667306442.926002</v>
      </c>
    </row>
    <row r="137" spans="1:24">
      <c r="F137" s="5" t="s">
        <v>1551</v>
      </c>
      <c r="H137" s="5">
        <v>1696456551.5763755</v>
      </c>
      <c r="I137" s="5">
        <v>1629795598.6673198</v>
      </c>
      <c r="J137" s="5">
        <v>1637576218.1878333</v>
      </c>
      <c r="K137" s="5">
        <v>1652988211.64364</v>
      </c>
      <c r="L137" s="5">
        <v>1695167293.8384032</v>
      </c>
      <c r="M137" s="5">
        <v>1767780345.9410586</v>
      </c>
      <c r="N137" s="5">
        <v>1857883233.1187363</v>
      </c>
      <c r="O137" s="5">
        <v>1957011606.1184626</v>
      </c>
      <c r="P137" s="5">
        <v>2050215485.9839985</v>
      </c>
      <c r="Q137" s="5">
        <v>2140528878.0624967</v>
      </c>
      <c r="R137" s="5">
        <v>2231317954.4334431</v>
      </c>
      <c r="S137" s="5">
        <v>2328185413.3673601</v>
      </c>
      <c r="T137" s="5">
        <v>2444910954.928813</v>
      </c>
      <c r="U137" s="5">
        <v>2537312743.8574724</v>
      </c>
      <c r="V137" s="5">
        <v>2555989610.6259747</v>
      </c>
      <c r="W137" s="5">
        <v>2620826278.1424546</v>
      </c>
      <c r="X137" s="5">
        <v>2667306442.9260015</v>
      </c>
    </row>
    <row r="138" spans="1:24">
      <c r="B138" s="954">
        <v>0</v>
      </c>
      <c r="F138" s="5" t="s">
        <v>842</v>
      </c>
      <c r="H138" s="5">
        <v>0</v>
      </c>
      <c r="I138" s="5">
        <v>0</v>
      </c>
      <c r="J138" s="5">
        <v>0</v>
      </c>
      <c r="K138" s="5">
        <v>0</v>
      </c>
      <c r="L138" s="5">
        <v>0</v>
      </c>
      <c r="M138" s="5">
        <v>0</v>
      </c>
      <c r="N138" s="5">
        <v>0</v>
      </c>
      <c r="O138" s="5">
        <v>0</v>
      </c>
      <c r="P138" s="5">
        <v>0</v>
      </c>
      <c r="Q138" s="5">
        <v>0</v>
      </c>
      <c r="R138" s="5">
        <v>0</v>
      </c>
      <c r="S138" s="5">
        <v>0</v>
      </c>
      <c r="T138" s="5">
        <v>0</v>
      </c>
      <c r="U138" s="5">
        <v>0</v>
      </c>
      <c r="V138" s="5">
        <v>0</v>
      </c>
      <c r="W138" s="5">
        <v>0</v>
      </c>
      <c r="X138" s="5">
        <v>0</v>
      </c>
    </row>
    <row r="140" spans="1:24">
      <c r="E140" s="5" t="s">
        <v>606</v>
      </c>
    </row>
    <row r="141" spans="1:24">
      <c r="F141" s="5" t="s">
        <v>1501</v>
      </c>
      <c r="H141" s="1141">
        <v>1642806564.5657651</v>
      </c>
      <c r="I141" s="1141">
        <v>1624431892.8082337</v>
      </c>
      <c r="J141" s="1141">
        <v>1646613328.7076223</v>
      </c>
      <c r="K141" s="1141">
        <v>1655774056.8371255</v>
      </c>
      <c r="L141" s="1141">
        <v>1699332689.5302119</v>
      </c>
      <c r="M141" s="1141">
        <v>1753848415.0116336</v>
      </c>
      <c r="N141" s="1141">
        <v>1844271961.4695189</v>
      </c>
      <c r="O141" s="1141">
        <v>1923107852.5735812</v>
      </c>
      <c r="P141" s="1141">
        <v>2022697254.8470821</v>
      </c>
      <c r="Q141" s="1141">
        <v>2117805253.0506806</v>
      </c>
      <c r="R141" s="1141">
        <v>2217233775.4786711</v>
      </c>
      <c r="S141" s="1141">
        <v>2296497522.9546094</v>
      </c>
      <c r="T141" s="1141">
        <v>2555412033.0240674</v>
      </c>
      <c r="U141" s="1141">
        <v>3400935543.3396773</v>
      </c>
      <c r="V141" s="1141">
        <v>3921234135.8814869</v>
      </c>
      <c r="W141" s="1141">
        <v>4041672155.9527359</v>
      </c>
      <c r="X141" s="1141">
        <v>3612039011.4310765</v>
      </c>
    </row>
    <row r="142" spans="1:24">
      <c r="F142" s="5" t="s">
        <v>1527</v>
      </c>
      <c r="H142" s="5">
        <v>1642806564.5657651</v>
      </c>
      <c r="I142" s="5">
        <v>1624431892.808234</v>
      </c>
      <c r="J142" s="5">
        <v>1646613328.7076221</v>
      </c>
      <c r="K142" s="5">
        <v>1655774056.8371255</v>
      </c>
      <c r="L142" s="5">
        <v>1699332689.5302117</v>
      </c>
      <c r="M142" s="5">
        <v>1753848415.0116339</v>
      </c>
      <c r="N142" s="5">
        <v>1844271961.4695187</v>
      </c>
      <c r="O142" s="5">
        <v>1923107852.5735812</v>
      </c>
      <c r="P142" s="5">
        <v>2022697254.8470821</v>
      </c>
      <c r="Q142" s="5">
        <v>2117805253.0506806</v>
      </c>
      <c r="R142" s="5">
        <v>2217233775.4786706</v>
      </c>
      <c r="S142" s="5">
        <v>2296497522.9546094</v>
      </c>
      <c r="T142" s="5">
        <v>2555412033.0240674</v>
      </c>
      <c r="U142" s="5">
        <v>3400935543.3396773</v>
      </c>
      <c r="V142" s="5">
        <v>3921234135.8814864</v>
      </c>
      <c r="W142" s="5">
        <v>4041672155.9527364</v>
      </c>
      <c r="X142" s="5">
        <v>3612039011.4310765</v>
      </c>
    </row>
    <row r="143" spans="1:24">
      <c r="B143" s="954">
        <v>0</v>
      </c>
      <c r="F143" s="5" t="s">
        <v>842</v>
      </c>
      <c r="H143" s="5">
        <v>0</v>
      </c>
      <c r="I143" s="5">
        <v>0</v>
      </c>
      <c r="J143" s="5">
        <v>0</v>
      </c>
      <c r="K143" s="5">
        <v>0</v>
      </c>
      <c r="L143" s="5">
        <v>0</v>
      </c>
      <c r="M143" s="5">
        <v>0</v>
      </c>
      <c r="N143" s="5">
        <v>0</v>
      </c>
      <c r="O143" s="5">
        <v>0</v>
      </c>
      <c r="P143" s="5">
        <v>0</v>
      </c>
      <c r="Q143" s="5">
        <v>0</v>
      </c>
      <c r="R143" s="5">
        <v>0</v>
      </c>
      <c r="S143" s="5">
        <v>0</v>
      </c>
      <c r="T143" s="5">
        <v>0</v>
      </c>
      <c r="U143" s="5">
        <v>0</v>
      </c>
      <c r="V143" s="5">
        <v>0</v>
      </c>
      <c r="W143" s="5">
        <v>0</v>
      </c>
      <c r="X143" s="5">
        <v>0</v>
      </c>
    </row>
    <row r="145" spans="2:24">
      <c r="E145" s="5" t="s">
        <v>1528</v>
      </c>
    </row>
    <row r="146" spans="2:24">
      <c r="F146" s="5" t="s">
        <v>1526</v>
      </c>
      <c r="H146" s="5">
        <v>1172797209.2093892</v>
      </c>
      <c r="I146" s="5">
        <v>1198833503.3503027</v>
      </c>
      <c r="J146" s="5">
        <v>1224302613.8700912</v>
      </c>
      <c r="K146" s="5">
        <v>1243908459.0635762</v>
      </c>
      <c r="L146" s="5">
        <v>1245449054.7553847</v>
      </c>
      <c r="M146" s="5">
        <v>1269988723.8259597</v>
      </c>
      <c r="N146" s="5">
        <v>1298424252.1767418</v>
      </c>
      <c r="O146" s="5">
        <v>1322611698.6318607</v>
      </c>
      <c r="P146" s="5">
        <v>1348099949.8949437</v>
      </c>
      <c r="Q146" s="5">
        <v>1375634802.3079278</v>
      </c>
      <c r="R146" s="5">
        <v>1392635559.6684258</v>
      </c>
      <c r="S146" s="5">
        <v>1407411218.8514559</v>
      </c>
      <c r="T146" s="5">
        <v>1557413689.5111814</v>
      </c>
      <c r="U146" s="5">
        <v>2448709595.2193203</v>
      </c>
      <c r="V146" s="5">
        <v>3786943757.8948202</v>
      </c>
      <c r="W146" s="5">
        <v>5261687121.5583382</v>
      </c>
      <c r="X146" s="5">
        <v>6169942713.4845505</v>
      </c>
    </row>
    <row r="147" spans="2:24">
      <c r="F147" s="5" t="s">
        <v>1525</v>
      </c>
      <c r="H147" s="5">
        <v>1172797209.2093887</v>
      </c>
      <c r="I147" s="5">
        <v>1198833503.3503029</v>
      </c>
      <c r="J147" s="5">
        <v>1224302613.870091</v>
      </c>
      <c r="K147" s="5">
        <v>1243908459.0635765</v>
      </c>
      <c r="L147" s="5">
        <v>1245449054.7553847</v>
      </c>
      <c r="M147" s="5">
        <v>1269988723.8259594</v>
      </c>
      <c r="N147" s="5">
        <v>1298424252.1767418</v>
      </c>
      <c r="O147" s="5">
        <v>1322611698.631861</v>
      </c>
      <c r="P147" s="5">
        <v>1348099949.8949435</v>
      </c>
      <c r="Q147" s="5">
        <v>1375634802.3079281</v>
      </c>
      <c r="R147" s="5">
        <v>1392635559.6684253</v>
      </c>
      <c r="S147" s="5">
        <v>1407411218.8514557</v>
      </c>
      <c r="T147" s="5">
        <v>1557413689.5111814</v>
      </c>
      <c r="U147" s="5">
        <v>2448709595.2193208</v>
      </c>
      <c r="V147" s="5">
        <v>3786943757.8948207</v>
      </c>
      <c r="W147" s="5">
        <v>5261687121.5583391</v>
      </c>
      <c r="X147" s="5">
        <v>6169942713.4845514</v>
      </c>
    </row>
    <row r="148" spans="2:24">
      <c r="B148" s="954">
        <v>0</v>
      </c>
      <c r="F148" s="5" t="s">
        <v>842</v>
      </c>
      <c r="H148" s="5">
        <v>0</v>
      </c>
      <c r="I148" s="5">
        <v>0</v>
      </c>
      <c r="J148" s="5">
        <v>0</v>
      </c>
      <c r="K148" s="5">
        <v>0</v>
      </c>
      <c r="L148" s="5">
        <v>0</v>
      </c>
      <c r="M148" s="5">
        <v>0</v>
      </c>
      <c r="N148" s="5">
        <v>0</v>
      </c>
      <c r="O148" s="5">
        <v>0</v>
      </c>
      <c r="P148" s="5">
        <v>0</v>
      </c>
      <c r="Q148" s="5">
        <v>0</v>
      </c>
      <c r="R148" s="5">
        <v>0</v>
      </c>
      <c r="S148" s="5">
        <v>0</v>
      </c>
      <c r="T148" s="5">
        <v>0</v>
      </c>
      <c r="U148" s="5">
        <v>0</v>
      </c>
      <c r="V148" s="5">
        <v>0</v>
      </c>
      <c r="W148" s="5">
        <v>0</v>
      </c>
      <c r="X148" s="5">
        <v>0</v>
      </c>
    </row>
    <row r="151" spans="2:24">
      <c r="D151" s="277"/>
      <c r="E151" s="120"/>
      <c r="F151" s="120"/>
      <c r="H151" s="120"/>
      <c r="I151" s="120"/>
      <c r="J151" s="120"/>
      <c r="K151" s="120"/>
      <c r="L151" s="120"/>
      <c r="M151" s="120"/>
      <c r="N151" s="120"/>
      <c r="O151" s="120"/>
      <c r="P151" s="120"/>
      <c r="Q151" s="120"/>
      <c r="R151" s="120"/>
      <c r="S151" s="120"/>
      <c r="T151" s="120"/>
      <c r="U151" s="120"/>
      <c r="V151" s="120"/>
      <c r="W151" s="120"/>
      <c r="X151" s="120"/>
    </row>
    <row r="152" spans="2:24">
      <c r="F152" s="29" t="s">
        <v>1552</v>
      </c>
    </row>
    <row r="153" spans="2:24">
      <c r="G153" s="5" t="s">
        <v>1477</v>
      </c>
      <c r="H153" s="191">
        <v>-1561.8604189363757</v>
      </c>
      <c r="I153" s="191">
        <v>-1398.1955986673199</v>
      </c>
      <c r="J153" s="191">
        <v>-1430.9762181878334</v>
      </c>
      <c r="K153" s="191">
        <v>-1479.1382116436396</v>
      </c>
      <c r="L153" s="191">
        <v>-1523.858093838403</v>
      </c>
      <c r="M153" s="191">
        <v>-1568.1997459410584</v>
      </c>
      <c r="N153" s="191">
        <v>-1647.4154331187362</v>
      </c>
      <c r="O153" s="191">
        <v>-1732.338406118462</v>
      </c>
      <c r="P153" s="191">
        <v>-1822.9152095839984</v>
      </c>
      <c r="Q153" s="191">
        <v>-1917.9765941996966</v>
      </c>
      <c r="R153" s="191">
        <v>-2009.8853589063478</v>
      </c>
      <c r="S153" s="191">
        <v>-2092.9407377610341</v>
      </c>
      <c r="T153" s="191">
        <v>-2188.5830437755199</v>
      </c>
      <c r="U153" s="191">
        <v>-2265.7424031963742</v>
      </c>
      <c r="V153" s="191">
        <v>-2336.8840667559566</v>
      </c>
      <c r="W153" s="191">
        <v>-2324.2225069223091</v>
      </c>
      <c r="X153" s="191">
        <v>-2428.6609780577096</v>
      </c>
    </row>
    <row r="154" spans="2:24">
      <c r="G154" s="5" t="s">
        <v>1408</v>
      </c>
      <c r="H154" s="191">
        <v>0</v>
      </c>
      <c r="I154" s="191">
        <v>0</v>
      </c>
      <c r="J154" s="191">
        <v>0</v>
      </c>
      <c r="K154" s="191">
        <v>0</v>
      </c>
      <c r="L154" s="191">
        <v>0</v>
      </c>
      <c r="M154" s="191">
        <v>0</v>
      </c>
      <c r="N154" s="191">
        <v>0</v>
      </c>
      <c r="O154" s="191">
        <v>0</v>
      </c>
      <c r="P154" s="191">
        <v>0</v>
      </c>
      <c r="Q154" s="191">
        <v>0</v>
      </c>
      <c r="R154" s="191">
        <v>0</v>
      </c>
      <c r="S154" s="191">
        <v>0</v>
      </c>
      <c r="T154" s="191">
        <v>0</v>
      </c>
      <c r="U154" s="191">
        <v>0</v>
      </c>
      <c r="V154" s="191">
        <v>0</v>
      </c>
      <c r="W154" s="191">
        <v>0</v>
      </c>
      <c r="X154" s="191">
        <v>0</v>
      </c>
    </row>
    <row r="155" spans="2:24">
      <c r="G155" s="5" t="s">
        <v>37</v>
      </c>
      <c r="H155" s="191">
        <v>-9.5961326400001514</v>
      </c>
      <c r="I155" s="191">
        <v>-6.6</v>
      </c>
      <c r="J155" s="191">
        <v>-16.600000000000001</v>
      </c>
      <c r="K155" s="191">
        <v>-19.8</v>
      </c>
      <c r="L155" s="191">
        <v>-13.099999999999998</v>
      </c>
      <c r="M155" s="191">
        <v>-37.099999999999994</v>
      </c>
      <c r="N155" s="191">
        <v>-43.6</v>
      </c>
      <c r="O155" s="191">
        <v>-53.3</v>
      </c>
      <c r="P155" s="191">
        <v>-51.3</v>
      </c>
      <c r="Q155" s="191">
        <v>-41.8</v>
      </c>
      <c r="R155" s="191">
        <v>-35.799999999999997</v>
      </c>
      <c r="S155" s="191">
        <v>-44.6</v>
      </c>
      <c r="T155" s="191">
        <v>-31</v>
      </c>
      <c r="U155" s="191">
        <v>-30</v>
      </c>
      <c r="V155" s="191">
        <v>35.700000000000003</v>
      </c>
      <c r="W155" s="191">
        <v>-61.7</v>
      </c>
      <c r="X155" s="191">
        <v>-8.1</v>
      </c>
    </row>
    <row r="156" spans="2:24">
      <c r="G156" s="5" t="s">
        <v>1553</v>
      </c>
      <c r="H156" s="191">
        <v>-125</v>
      </c>
      <c r="I156" s="191">
        <v>-225.00000000000009</v>
      </c>
      <c r="J156" s="191">
        <v>-190</v>
      </c>
      <c r="K156" s="191">
        <v>-154.05000000000007</v>
      </c>
      <c r="L156" s="191">
        <v>-158.20920000000004</v>
      </c>
      <c r="M156" s="191">
        <v>-162.48060000000001</v>
      </c>
      <c r="N156" s="191">
        <v>-166.86779999999999</v>
      </c>
      <c r="O156" s="191">
        <v>-171.37319999999991</v>
      </c>
      <c r="P156" s="191">
        <v>-176.0002763999999</v>
      </c>
      <c r="Q156" s="191">
        <v>-180.75228386279991</v>
      </c>
      <c r="R156" s="191">
        <v>-185.63259552709548</v>
      </c>
      <c r="S156" s="191">
        <v>-190.64467560632701</v>
      </c>
      <c r="T156" s="191">
        <v>-225.3279111532928</v>
      </c>
      <c r="U156" s="191">
        <v>-241.57034066109807</v>
      </c>
      <c r="V156" s="191">
        <v>-254.80554387001843</v>
      </c>
      <c r="W156" s="191">
        <v>-234.90377122014584</v>
      </c>
      <c r="X156" s="191">
        <v>-230.54546486829247</v>
      </c>
    </row>
    <row r="157" spans="2:24">
      <c r="G157" s="5" t="s">
        <v>1554</v>
      </c>
      <c r="H157" s="191">
        <v>0</v>
      </c>
      <c r="I157" s="191">
        <v>5.1208031600703299</v>
      </c>
      <c r="J157" s="191">
        <v>0</v>
      </c>
      <c r="K157" s="191">
        <v>0</v>
      </c>
      <c r="L157" s="191">
        <v>0</v>
      </c>
      <c r="M157" s="191">
        <v>4.5492888721421361</v>
      </c>
      <c r="N157" s="191">
        <v>3.8126894253975974</v>
      </c>
      <c r="O157" s="191">
        <v>4.3870709723699166</v>
      </c>
      <c r="P157" s="191">
        <v>0</v>
      </c>
      <c r="Q157" s="191">
        <v>0</v>
      </c>
      <c r="R157" s="191">
        <v>0</v>
      </c>
      <c r="S157" s="191">
        <v>3.0252244137618542</v>
      </c>
      <c r="T157" s="191">
        <v>0</v>
      </c>
      <c r="U157" s="191">
        <v>0</v>
      </c>
      <c r="V157" s="191">
        <v>0</v>
      </c>
      <c r="W157" s="191">
        <v>0</v>
      </c>
      <c r="X157" s="191">
        <v>0</v>
      </c>
    </row>
    <row r="158" spans="2:24">
      <c r="G158" s="5" t="s">
        <v>1555</v>
      </c>
      <c r="H158" s="191">
        <v>-3.6897369550061456</v>
      </c>
      <c r="I158" s="191">
        <v>0</v>
      </c>
      <c r="J158" s="191">
        <v>-0.84072822811385994</v>
      </c>
      <c r="K158" s="191">
        <v>-1.7088697406824827</v>
      </c>
      <c r="L158" s="191">
        <v>-0.70497059295122322</v>
      </c>
      <c r="M158" s="191">
        <v>0</v>
      </c>
      <c r="N158" s="191">
        <v>0</v>
      </c>
      <c r="O158" s="191">
        <v>0</v>
      </c>
      <c r="P158" s="191">
        <v>-0.8917510834375173</v>
      </c>
      <c r="Q158" s="191">
        <v>-2.8698723964880108</v>
      </c>
      <c r="R158" s="191">
        <v>-2.1667455113631786</v>
      </c>
      <c r="S158" s="191">
        <v>0</v>
      </c>
      <c r="T158" s="191">
        <v>-19.028092128665239</v>
      </c>
      <c r="U158" s="191">
        <v>-50.666351714689014</v>
      </c>
      <c r="V158" s="191">
        <v>-59.217766602805717</v>
      </c>
      <c r="W158" s="191">
        <v>-77.961797358979311</v>
      </c>
      <c r="X158" s="191">
        <v>-98.370768642818362</v>
      </c>
    </row>
    <row r="159" spans="2:24">
      <c r="G159" s="5" t="s">
        <v>1556</v>
      </c>
      <c r="H159" s="234">
        <v>0</v>
      </c>
      <c r="I159" s="234">
        <v>0</v>
      </c>
      <c r="J159" s="234">
        <v>0</v>
      </c>
      <c r="K159" s="234">
        <v>0</v>
      </c>
      <c r="L159" s="234">
        <v>0</v>
      </c>
      <c r="M159" s="234">
        <v>0</v>
      </c>
      <c r="N159" s="234">
        <v>0</v>
      </c>
      <c r="O159" s="234">
        <v>0</v>
      </c>
      <c r="P159" s="234">
        <v>0</v>
      </c>
      <c r="Q159" s="234">
        <v>0</v>
      </c>
      <c r="R159" s="234">
        <v>0</v>
      </c>
      <c r="S159" s="234">
        <v>0</v>
      </c>
      <c r="T159" s="234">
        <v>-33.318287447649595</v>
      </c>
      <c r="U159" s="234">
        <v>-151.3234884232204</v>
      </c>
      <c r="V159" s="234">
        <v>-193.53263276809602</v>
      </c>
      <c r="W159" s="234">
        <v>-138.29913806647289</v>
      </c>
      <c r="X159" s="234">
        <v>-78.77287373028004</v>
      </c>
    </row>
    <row r="160" spans="2:24">
      <c r="G160" s="5" t="s">
        <v>1557</v>
      </c>
      <c r="H160" s="234">
        <v>-0.41388560710829247</v>
      </c>
      <c r="I160" s="234">
        <v>-0.28525830903424476</v>
      </c>
      <c r="J160" s="234">
        <v>-0.89807795972475113</v>
      </c>
      <c r="K160" s="234">
        <v>-1.3082304078260842</v>
      </c>
      <c r="L160" s="234">
        <v>-1.3080696976416228</v>
      </c>
      <c r="M160" s="234">
        <v>-1.1668660294827691</v>
      </c>
      <c r="N160" s="234">
        <v>-1.1958662061983312</v>
      </c>
      <c r="O160" s="234">
        <v>-1.2137650284812809</v>
      </c>
      <c r="P160" s="234">
        <v>-1.2150965514745549</v>
      </c>
      <c r="Q160" s="234">
        <v>-1.3391169008695962</v>
      </c>
      <c r="R160" s="234">
        <v>-1.532747320835786</v>
      </c>
      <c r="S160" s="234">
        <v>-1.5659575056323343</v>
      </c>
      <c r="T160" s="234">
        <v>-1.6044483871808537</v>
      </c>
      <c r="U160" s="234">
        <v>-1.5766332337417979</v>
      </c>
      <c r="V160" s="234">
        <v>-1.6303381059499429</v>
      </c>
      <c r="W160" s="234">
        <v>-1.6164539671814089</v>
      </c>
      <c r="X160" s="234">
        <v>-0.8681047213012556</v>
      </c>
    </row>
    <row r="161" spans="2:24">
      <c r="G161" s="5" t="s">
        <v>1501</v>
      </c>
      <c r="H161" s="191">
        <v>1642.806564565765</v>
      </c>
      <c r="I161" s="191">
        <v>1624.4318928082337</v>
      </c>
      <c r="J161" s="191">
        <v>1646.6133287076223</v>
      </c>
      <c r="K161" s="191">
        <v>1655.7740568371255</v>
      </c>
      <c r="L161" s="191">
        <v>1699.3326895302118</v>
      </c>
      <c r="M161" s="191">
        <v>1753.8484150116337</v>
      </c>
      <c r="N161" s="191">
        <v>1844.2719614695188</v>
      </c>
      <c r="O161" s="191">
        <v>1923.1078525735811</v>
      </c>
      <c r="P161" s="191">
        <v>2022.6972548470821</v>
      </c>
      <c r="Q161" s="191">
        <v>2117.8052530506807</v>
      </c>
      <c r="R161" s="191">
        <v>2217.2337754786709</v>
      </c>
      <c r="S161" s="191">
        <v>2296.4975229546094</v>
      </c>
      <c r="T161" s="191">
        <v>2555.4120330240676</v>
      </c>
      <c r="U161" s="191">
        <v>3400.9355433396772</v>
      </c>
      <c r="V161" s="191">
        <v>3921.234135881487</v>
      </c>
      <c r="W161" s="191">
        <v>4041.6721559527359</v>
      </c>
      <c r="X161" s="191">
        <v>3612.0390114310767</v>
      </c>
    </row>
    <row r="162" spans="2:24">
      <c r="G162" s="5" t="s">
        <v>1558</v>
      </c>
      <c r="H162" s="191">
        <v>0</v>
      </c>
      <c r="I162" s="191">
        <v>0</v>
      </c>
      <c r="J162" s="191">
        <v>0</v>
      </c>
      <c r="K162" s="191">
        <v>0</v>
      </c>
      <c r="L162" s="191">
        <v>0</v>
      </c>
      <c r="M162" s="191">
        <v>0</v>
      </c>
      <c r="N162" s="191">
        <v>0</v>
      </c>
      <c r="O162" s="191">
        <v>0</v>
      </c>
      <c r="P162" s="191">
        <v>0</v>
      </c>
      <c r="Q162" s="191">
        <v>0</v>
      </c>
      <c r="R162" s="191">
        <v>0</v>
      </c>
      <c r="S162" s="191">
        <v>0</v>
      </c>
      <c r="T162" s="191">
        <v>0</v>
      </c>
      <c r="U162" s="191">
        <v>0</v>
      </c>
      <c r="V162" s="191">
        <v>0</v>
      </c>
      <c r="W162" s="191">
        <v>0</v>
      </c>
      <c r="X162" s="191">
        <v>0</v>
      </c>
    </row>
    <row r="163" spans="2:24">
      <c r="G163" s="5" t="s">
        <v>1559</v>
      </c>
      <c r="H163" s="191">
        <v>0</v>
      </c>
      <c r="I163" s="191">
        <v>0</v>
      </c>
      <c r="J163" s="191">
        <v>0</v>
      </c>
      <c r="K163" s="191">
        <v>0</v>
      </c>
      <c r="L163" s="191">
        <v>0</v>
      </c>
      <c r="M163" s="191">
        <v>0</v>
      </c>
      <c r="N163" s="191">
        <v>0</v>
      </c>
      <c r="O163" s="191">
        <v>0</v>
      </c>
      <c r="P163" s="191">
        <v>0</v>
      </c>
      <c r="Q163" s="191">
        <v>0</v>
      </c>
      <c r="R163" s="191">
        <v>0</v>
      </c>
      <c r="S163" s="191">
        <v>0</v>
      </c>
      <c r="T163" s="191">
        <v>0</v>
      </c>
      <c r="U163" s="191">
        <v>0</v>
      </c>
      <c r="V163" s="191">
        <v>0</v>
      </c>
      <c r="W163" s="191">
        <v>0</v>
      </c>
      <c r="X163" s="191">
        <v>0</v>
      </c>
    </row>
    <row r="164" spans="2:24">
      <c r="G164" s="29" t="s">
        <v>1560</v>
      </c>
      <c r="H164" s="203">
        <v>-57.753609572725281</v>
      </c>
      <c r="I164" s="203">
        <v>-0.52816100804989219</v>
      </c>
      <c r="J164" s="203">
        <v>7.2983043319502485</v>
      </c>
      <c r="K164" s="203">
        <v>-0.23125495502290505</v>
      </c>
      <c r="L164" s="203">
        <v>2.1523554012160275</v>
      </c>
      <c r="M164" s="203">
        <v>-10.549508086765172</v>
      </c>
      <c r="N164" s="203">
        <v>-10.99444843001811</v>
      </c>
      <c r="O164" s="203">
        <v>-30.730447600992193</v>
      </c>
      <c r="P164" s="203">
        <v>-29.625078771828612</v>
      </c>
      <c r="Q164" s="203">
        <v>-26.932614309173459</v>
      </c>
      <c r="R164" s="203">
        <v>-17.783671786971809</v>
      </c>
      <c r="S164" s="203">
        <v>-30.228623504622192</v>
      </c>
      <c r="T164" s="203">
        <v>56.55025013175873</v>
      </c>
      <c r="U164" s="203">
        <v>660.05632611055398</v>
      </c>
      <c r="V164" s="203">
        <v>1110.86378777866</v>
      </c>
      <c r="W164" s="203">
        <v>1202.9684884176477</v>
      </c>
      <c r="X164" s="203">
        <v>766.72082141067494</v>
      </c>
    </row>
    <row r="165" spans="2:24">
      <c r="B165" s="954">
        <v>0</v>
      </c>
      <c r="G165" s="5" t="s">
        <v>42</v>
      </c>
      <c r="H165" s="203">
        <v>0</v>
      </c>
      <c r="I165" s="203">
        <v>0</v>
      </c>
      <c r="J165" s="203">
        <v>0</v>
      </c>
      <c r="K165" s="203">
        <v>0</v>
      </c>
      <c r="L165" s="203">
        <v>0</v>
      </c>
      <c r="M165" s="203">
        <v>0</v>
      </c>
      <c r="N165" s="203">
        <v>0</v>
      </c>
      <c r="O165" s="203">
        <v>0</v>
      </c>
      <c r="P165" s="203">
        <v>0</v>
      </c>
      <c r="Q165" s="203">
        <v>0</v>
      </c>
      <c r="R165" s="203">
        <v>0</v>
      </c>
      <c r="S165" s="203">
        <v>0</v>
      </c>
      <c r="T165" s="203">
        <v>0</v>
      </c>
      <c r="U165" s="203">
        <v>0</v>
      </c>
      <c r="V165" s="203">
        <v>0</v>
      </c>
      <c r="W165" s="203">
        <v>0</v>
      </c>
      <c r="X165" s="203">
        <v>0</v>
      </c>
    </row>
    <row r="166" spans="2:24">
      <c r="G166" s="29"/>
      <c r="H166" s="203"/>
      <c r="I166" s="203"/>
      <c r="J166" s="203"/>
      <c r="K166" s="203"/>
      <c r="L166" s="203"/>
      <c r="M166" s="203"/>
      <c r="N166" s="203"/>
      <c r="O166" s="203"/>
      <c r="P166" s="203"/>
      <c r="Q166" s="203"/>
      <c r="R166" s="203"/>
      <c r="S166" s="203"/>
      <c r="T166" s="203"/>
      <c r="U166" s="203"/>
      <c r="V166" s="203"/>
      <c r="W166" s="203"/>
      <c r="X166" s="203"/>
    </row>
    <row r="167" spans="2:24">
      <c r="G167" s="5" t="s">
        <v>1561</v>
      </c>
      <c r="H167" s="191">
        <v>4.0999999999999996</v>
      </c>
      <c r="I167" s="191">
        <v>-0.8</v>
      </c>
      <c r="J167" s="191">
        <v>-2</v>
      </c>
      <c r="K167" s="191">
        <v>4.2</v>
      </c>
      <c r="L167" s="191">
        <v>9.3000000000000007</v>
      </c>
      <c r="M167" s="191">
        <v>11.7</v>
      </c>
      <c r="N167" s="191">
        <v>12.9</v>
      </c>
      <c r="O167" s="191">
        <v>10.6</v>
      </c>
      <c r="P167" s="191">
        <v>8.3000000000000007</v>
      </c>
      <c r="Q167" s="191">
        <v>11.2</v>
      </c>
      <c r="R167" s="191">
        <v>13.4</v>
      </c>
      <c r="S167" s="191">
        <v>3.9</v>
      </c>
      <c r="T167" s="191">
        <v>0</v>
      </c>
      <c r="U167" s="191">
        <v>0</v>
      </c>
      <c r="V167" s="191">
        <v>0</v>
      </c>
      <c r="W167" s="191">
        <v>0</v>
      </c>
      <c r="X167" s="191">
        <v>0</v>
      </c>
    </row>
    <row r="168" spans="2:24">
      <c r="G168" s="29" t="s">
        <v>1562</v>
      </c>
      <c r="H168" s="203">
        <v>-53.65360957272528</v>
      </c>
      <c r="I168" s="203">
        <v>-1.3281610080498922</v>
      </c>
      <c r="J168" s="203">
        <v>5.2983043319502485</v>
      </c>
      <c r="K168" s="203">
        <v>3.9687450449770951</v>
      </c>
      <c r="L168" s="203">
        <v>11.452355401216028</v>
      </c>
      <c r="M168" s="203">
        <v>1.150491913234827</v>
      </c>
      <c r="N168" s="203">
        <v>1.9055515699818901</v>
      </c>
      <c r="O168" s="203">
        <v>-20.130447600992191</v>
      </c>
      <c r="P168" s="203">
        <v>-21.325078771828611</v>
      </c>
      <c r="Q168" s="203">
        <v>-15.73261430917346</v>
      </c>
      <c r="R168" s="203">
        <v>-4.3836717869718083</v>
      </c>
      <c r="S168" s="203">
        <v>-26.328623504622193</v>
      </c>
      <c r="T168" s="203">
        <v>56.55025013175873</v>
      </c>
      <c r="U168" s="203">
        <v>660.05632611055398</v>
      </c>
      <c r="V168" s="203">
        <v>1110.86378777866</v>
      </c>
      <c r="W168" s="203">
        <v>1202.9684884176477</v>
      </c>
      <c r="X168" s="203">
        <v>766.72082141067494</v>
      </c>
    </row>
    <row r="169" spans="2:24">
      <c r="G169" s="5"/>
      <c r="H169" s="191"/>
      <c r="I169" s="191"/>
      <c r="J169" s="191"/>
      <c r="K169" s="191"/>
      <c r="L169" s="191"/>
      <c r="M169" s="191"/>
      <c r="N169" s="191"/>
      <c r="O169" s="191"/>
      <c r="P169" s="191"/>
      <c r="Q169" s="191"/>
      <c r="R169" s="191"/>
      <c r="S169" s="191"/>
      <c r="T169" s="191"/>
      <c r="U169" s="191"/>
      <c r="V169" s="191"/>
      <c r="W169" s="191"/>
      <c r="X169" s="191"/>
    </row>
    <row r="170" spans="2:24">
      <c r="G170" s="5" t="s">
        <v>1563</v>
      </c>
      <c r="H170" s="191">
        <v>487</v>
      </c>
      <c r="I170" s="191">
        <v>471.1</v>
      </c>
      <c r="J170" s="191">
        <v>479</v>
      </c>
      <c r="K170" s="191">
        <v>497.8</v>
      </c>
      <c r="L170" s="191">
        <v>523.5</v>
      </c>
      <c r="M170" s="191">
        <v>550.4</v>
      </c>
      <c r="N170" s="191">
        <v>575.5</v>
      </c>
      <c r="O170" s="191">
        <v>600</v>
      </c>
      <c r="P170" s="191">
        <v>624.6</v>
      </c>
      <c r="Q170" s="191">
        <v>645</v>
      </c>
      <c r="R170" s="191">
        <v>651.4</v>
      </c>
      <c r="S170" s="191">
        <v>651.4</v>
      </c>
      <c r="T170" s="191">
        <v>651.4</v>
      </c>
      <c r="U170" s="191">
        <v>651.4</v>
      </c>
      <c r="V170" s="191">
        <v>651.4</v>
      </c>
      <c r="W170" s="191">
        <v>651.4</v>
      </c>
      <c r="X170" s="191">
        <v>651.4</v>
      </c>
    </row>
    <row r="171" spans="2:24">
      <c r="G171" s="5"/>
      <c r="H171" s="191"/>
      <c r="I171" s="191"/>
      <c r="J171" s="191"/>
      <c r="K171" s="191"/>
      <c r="L171" s="191"/>
      <c r="M171" s="191"/>
      <c r="N171" s="191"/>
      <c r="O171" s="191"/>
      <c r="P171" s="191"/>
      <c r="Q171" s="191"/>
      <c r="R171" s="191"/>
      <c r="S171" s="191"/>
      <c r="T171" s="191"/>
      <c r="U171" s="191"/>
      <c r="V171" s="191"/>
      <c r="W171" s="191"/>
      <c r="X171" s="191"/>
    </row>
    <row r="172" spans="2:24">
      <c r="G172" s="5" t="s">
        <v>1564</v>
      </c>
      <c r="H172" s="191">
        <v>427.11534215</v>
      </c>
      <c r="I172" s="191">
        <v>373.46173257727457</v>
      </c>
      <c r="J172" s="191">
        <v>372.13357156922433</v>
      </c>
      <c r="K172" s="191">
        <v>377.43187590117407</v>
      </c>
      <c r="L172" s="191">
        <v>381.40062094615075</v>
      </c>
      <c r="M172" s="191">
        <v>392.85297634736634</v>
      </c>
      <c r="N172" s="191">
        <v>394.00346826060058</v>
      </c>
      <c r="O172" s="191">
        <v>395.90901983058217</v>
      </c>
      <c r="P172" s="191">
        <v>375.77857222958971</v>
      </c>
      <c r="Q172" s="191">
        <v>354.45349345776032</v>
      </c>
      <c r="R172" s="191">
        <v>338.72087914858724</v>
      </c>
      <c r="S172" s="191">
        <v>334.33720736161592</v>
      </c>
      <c r="T172" s="191">
        <v>308.00858385699365</v>
      </c>
      <c r="U172" s="191">
        <v>364.55883398875238</v>
      </c>
      <c r="V172" s="191">
        <v>1024.6151600993057</v>
      </c>
      <c r="W172" s="191">
        <v>2135.4789478779653</v>
      </c>
      <c r="X172" s="191">
        <v>3338.4474362956139</v>
      </c>
    </row>
    <row r="173" spans="2:24">
      <c r="G173" s="5" t="s">
        <v>1562</v>
      </c>
      <c r="H173" s="191">
        <v>-53.65360957272528</v>
      </c>
      <c r="I173" s="191">
        <v>-1.3281610080498922</v>
      </c>
      <c r="J173" s="191">
        <v>5.2983043319502485</v>
      </c>
      <c r="K173" s="191">
        <v>3.9687450449770951</v>
      </c>
      <c r="L173" s="191">
        <v>11.452355401216028</v>
      </c>
      <c r="M173" s="191">
        <v>1.150491913234827</v>
      </c>
      <c r="N173" s="191">
        <v>1.9055515699818901</v>
      </c>
      <c r="O173" s="191">
        <v>-20.130447600992191</v>
      </c>
      <c r="P173" s="191">
        <v>-21.325078771828611</v>
      </c>
      <c r="Q173" s="191">
        <v>-15.73261430917346</v>
      </c>
      <c r="R173" s="191">
        <v>-4.3836717869718083</v>
      </c>
      <c r="S173" s="191">
        <v>-26.328623504622193</v>
      </c>
      <c r="T173" s="191">
        <v>56.55025013175873</v>
      </c>
      <c r="U173" s="191">
        <v>660.05632611055398</v>
      </c>
      <c r="V173" s="191">
        <v>1110.86378777866</v>
      </c>
      <c r="W173" s="191">
        <v>1202.9684884176477</v>
      </c>
      <c r="X173" s="191">
        <v>766.72082141067494</v>
      </c>
    </row>
    <row r="174" spans="2:24">
      <c r="G174" s="5" t="s">
        <v>1565</v>
      </c>
      <c r="H174" s="203">
        <v>373.46173257727474</v>
      </c>
      <c r="I174" s="203">
        <v>372.13357156922467</v>
      </c>
      <c r="J174" s="203">
        <v>377.43187590117458</v>
      </c>
      <c r="K174" s="203">
        <v>381.40062094615115</v>
      </c>
      <c r="L174" s="203">
        <v>392.85297634736679</v>
      </c>
      <c r="M174" s="203">
        <v>394.00346826060115</v>
      </c>
      <c r="N174" s="203">
        <v>395.90901983058245</v>
      </c>
      <c r="O174" s="203">
        <v>375.77857222959</v>
      </c>
      <c r="P174" s="203">
        <v>354.45349345776111</v>
      </c>
      <c r="Q174" s="203">
        <v>338.72087914858685</v>
      </c>
      <c r="R174" s="203">
        <v>334.33720736161541</v>
      </c>
      <c r="S174" s="203">
        <v>308.00858385699371</v>
      </c>
      <c r="T174" s="203">
        <v>364.55883398875238</v>
      </c>
      <c r="U174" s="203">
        <v>1024.6151600993064</v>
      </c>
      <c r="V174" s="203">
        <v>2135.4789478779658</v>
      </c>
      <c r="W174" s="203">
        <v>3338.447436295613</v>
      </c>
      <c r="X174" s="203">
        <v>4105.1682577062893</v>
      </c>
    </row>
    <row r="176" spans="2:24">
      <c r="G176" s="5" t="s">
        <v>1566</v>
      </c>
      <c r="H176" s="191">
        <v>0</v>
      </c>
      <c r="I176" s="191">
        <v>0</v>
      </c>
      <c r="J176" s="191">
        <v>0</v>
      </c>
      <c r="K176" s="191">
        <v>0</v>
      </c>
      <c r="L176" s="191">
        <v>0</v>
      </c>
      <c r="M176" s="191">
        <v>0</v>
      </c>
      <c r="N176" s="191">
        <v>0</v>
      </c>
      <c r="O176" s="191">
        <v>0</v>
      </c>
      <c r="P176" s="191">
        <v>0</v>
      </c>
      <c r="Q176" s="191">
        <v>0</v>
      </c>
      <c r="R176" s="191">
        <v>0</v>
      </c>
      <c r="S176" s="191">
        <v>0</v>
      </c>
      <c r="T176" s="191">
        <v>0</v>
      </c>
      <c r="U176" s="191">
        <v>0</v>
      </c>
      <c r="V176" s="191">
        <v>0</v>
      </c>
      <c r="W176" s="191">
        <v>0</v>
      </c>
      <c r="X176" s="191">
        <v>0</v>
      </c>
    </row>
    <row r="177" spans="2:24">
      <c r="G177" s="5" t="s">
        <v>1567</v>
      </c>
      <c r="H177" s="191">
        <v>113.53826742272526</v>
      </c>
      <c r="I177" s="191">
        <v>98.966428430775352</v>
      </c>
      <c r="J177" s="191">
        <v>101.56812409882542</v>
      </c>
      <c r="K177" s="191">
        <v>116.39937905384886</v>
      </c>
      <c r="L177" s="191">
        <v>130.64702365263321</v>
      </c>
      <c r="M177" s="191">
        <v>156.39653173939882</v>
      </c>
      <c r="N177" s="191">
        <v>179.59098016941755</v>
      </c>
      <c r="O177" s="191">
        <v>224.22142777041</v>
      </c>
      <c r="P177" s="191">
        <v>270.14650654223891</v>
      </c>
      <c r="Q177" s="191">
        <v>306.27912085141315</v>
      </c>
      <c r="R177" s="191">
        <v>317.06279263838456</v>
      </c>
      <c r="S177" s="191">
        <v>343.39141614300627</v>
      </c>
      <c r="T177" s="191">
        <v>286.84116601124759</v>
      </c>
      <c r="U177" s="191">
        <v>-373.21516009930644</v>
      </c>
      <c r="V177" s="191">
        <v>-1484.0789478779657</v>
      </c>
      <c r="W177" s="191">
        <v>-2687.0474362956129</v>
      </c>
      <c r="X177" s="191">
        <v>-3453.7682577062892</v>
      </c>
    </row>
    <row r="178" spans="2:24">
      <c r="B178" s="954">
        <v>0</v>
      </c>
      <c r="G178" s="120" t="s">
        <v>42</v>
      </c>
      <c r="H178" s="264">
        <v>0</v>
      </c>
      <c r="I178" s="264">
        <v>0</v>
      </c>
      <c r="J178" s="264">
        <v>0</v>
      </c>
      <c r="K178" s="264">
        <v>0</v>
      </c>
      <c r="L178" s="264">
        <v>0</v>
      </c>
      <c r="M178" s="264">
        <v>0</v>
      </c>
      <c r="N178" s="264">
        <v>0</v>
      </c>
      <c r="O178" s="264">
        <v>0</v>
      </c>
      <c r="P178" s="264">
        <v>0</v>
      </c>
      <c r="Q178" s="264">
        <v>0</v>
      </c>
      <c r="R178" s="264">
        <v>0</v>
      </c>
      <c r="S178" s="264">
        <v>0</v>
      </c>
      <c r="T178" s="264">
        <v>0</v>
      </c>
      <c r="U178" s="264">
        <v>0</v>
      </c>
      <c r="V178" s="264">
        <v>0</v>
      </c>
      <c r="W178" s="264">
        <v>0</v>
      </c>
      <c r="X178" s="264">
        <v>0</v>
      </c>
    </row>
    <row r="179" spans="2:24">
      <c r="H179" s="120"/>
    </row>
    <row r="194" spans="7:7">
      <c r="G194" s="29"/>
    </row>
    <row r="195" spans="7:7">
      <c r="G195" s="29"/>
    </row>
    <row r="196" spans="7:7">
      <c r="G196" s="29"/>
    </row>
    <row r="197" spans="7:7">
      <c r="G197" s="29"/>
    </row>
    <row r="234" spans="8:10">
      <c r="H234" s="120"/>
      <c r="I234" s="120"/>
      <c r="J234" s="120"/>
    </row>
    <row r="235" spans="8:10">
      <c r="H235" s="120"/>
      <c r="I235" s="120"/>
      <c r="J235" s="120"/>
    </row>
    <row r="236" spans="8:10">
      <c r="H236" s="120"/>
      <c r="I236" s="120"/>
      <c r="J236" s="120"/>
    </row>
    <row r="237" spans="8:10">
      <c r="H237" s="120"/>
      <c r="I237" s="120"/>
      <c r="J237" s="120"/>
    </row>
    <row r="238" spans="8:10">
      <c r="H238" s="120"/>
      <c r="I238" s="120"/>
      <c r="J238" s="120"/>
    </row>
    <row r="239" spans="8:10">
      <c r="H239" s="120"/>
      <c r="I239" s="120"/>
      <c r="J239" s="120"/>
    </row>
    <row r="240" spans="8:10">
      <c r="H240" s="120"/>
      <c r="I240" s="120"/>
      <c r="J240" s="120"/>
    </row>
    <row r="369" spans="1:3">
      <c r="A369" s="1047"/>
      <c r="B369" s="1047"/>
      <c r="C369" s="454"/>
    </row>
    <row r="370" spans="1:3">
      <c r="A370" s="1047"/>
      <c r="B370" s="1047"/>
      <c r="C370" s="454"/>
    </row>
    <row r="371" spans="1:3">
      <c r="A371" s="1047"/>
      <c r="B371" s="1047"/>
      <c r="C371" s="454"/>
    </row>
    <row r="372" spans="1:3">
      <c r="A372" s="1047"/>
      <c r="B372" s="1047"/>
      <c r="C372" s="454"/>
    </row>
    <row r="373" spans="1:3">
      <c r="A373" s="1047"/>
    </row>
    <row r="374" spans="1:3">
      <c r="A374" s="1047"/>
      <c r="B374" s="1047"/>
      <c r="C374" s="454"/>
    </row>
    <row r="375" spans="1:3">
      <c r="A375" s="1047"/>
      <c r="B375" s="1047"/>
      <c r="C375" s="454"/>
    </row>
    <row r="391" spans="1:3">
      <c r="A391" s="1047"/>
      <c r="B391" s="1047"/>
      <c r="C391" s="454"/>
    </row>
    <row r="392" spans="1:3">
      <c r="A392" s="1047"/>
      <c r="B392" s="1047"/>
      <c r="C392" s="454"/>
    </row>
    <row r="393" spans="1:3">
      <c r="A393" s="1047"/>
      <c r="B393" s="1047"/>
      <c r="C393" s="454"/>
    </row>
    <row r="394" spans="1:3">
      <c r="A394" s="1047"/>
      <c r="B394" s="1047"/>
      <c r="C394" s="454"/>
    </row>
  </sheetData>
  <conditionalFormatting sqref="H151:X151 H143:X143">
    <cfRule type="cellIs" dxfId="180" priority="3" stopIfTrue="1" operator="notEqual">
      <formula>0</formula>
    </cfRule>
  </conditionalFormatting>
  <conditionalFormatting sqref="B7:C10 B12:B324">
    <cfRule type="cellIs" dxfId="179" priority="2" stopIfTrue="1" operator="notEqual">
      <formula>0</formula>
    </cfRule>
  </conditionalFormatting>
  <conditionalFormatting sqref="B430:C430 B392:C392 B325:B385 C137:C138 C144:C385 C119 C84:C100 C102:C111 C12:C43 C46:C81 A13:A385">
    <cfRule type="cellIs" dxfId="178" priority="1" stopIfTrue="1" operator="greaterThan">
      <formula>0</formula>
    </cfRule>
  </conditionalFormatting>
  <printOptions horizontalCentered="1" gridLines="1"/>
  <pageMargins left="0.2" right="0.2" top="0.22" bottom="0.5" header="0.2" footer="0.2"/>
  <pageSetup paperSize="17" scale="90" orientation="portrait" r:id="rId1"/>
  <headerFooter alignWithMargins="0">
    <oddFooter>&amp;F</oddFooter>
  </headerFooter>
</worksheet>
</file>

<file path=xl/worksheets/sheet36.xml><?xml version="1.0" encoding="utf-8"?>
<worksheet xmlns="http://schemas.openxmlformats.org/spreadsheetml/2006/main" xmlns:r="http://schemas.openxmlformats.org/officeDocument/2006/relationships">
  <sheetPr codeName="Sheet130">
    <pageSetUpPr fitToPage="1"/>
  </sheetPr>
  <dimension ref="A1:FJ160"/>
  <sheetViews>
    <sheetView topLeftCell="C10" zoomScale="70" zoomScaleNormal="70" workbookViewId="0">
      <selection activeCell="E17" sqref="E17"/>
    </sheetView>
  </sheetViews>
  <sheetFormatPr defaultColWidth="8.88671875" defaultRowHeight="15.75"/>
  <cols>
    <col min="1" max="2" width="7.44140625" style="954" customWidth="1"/>
    <col min="3" max="3" width="5.33203125" style="201" customWidth="1"/>
    <col min="4" max="4" width="3.33203125" style="29" customWidth="1"/>
    <col min="5" max="5" width="2" style="5" customWidth="1"/>
    <col min="6" max="6" width="2.33203125" style="5" customWidth="1"/>
    <col min="7" max="7" width="54.44140625" style="120" customWidth="1"/>
    <col min="8" max="24" width="10.109375" style="5" customWidth="1"/>
    <col min="25" max="16384" width="8.88671875" style="5"/>
  </cols>
  <sheetData>
    <row r="1" spans="1:166" ht="33.75" thickBot="1">
      <c r="A1" s="1011" t="s">
        <v>14</v>
      </c>
      <c r="B1" s="1012" t="s">
        <v>15</v>
      </c>
      <c r="C1" s="454"/>
      <c r="E1" s="932" t="s">
        <v>1569</v>
      </c>
    </row>
    <row r="3" spans="1:166">
      <c r="A3" s="954" t="s">
        <v>18</v>
      </c>
    </row>
    <row r="4" spans="1:166">
      <c r="A4" s="1017">
        <v>0</v>
      </c>
      <c r="B4" s="1143" t="s">
        <v>20</v>
      </c>
      <c r="C4" s="452"/>
    </row>
    <row r="5" spans="1:166">
      <c r="A5" s="1019"/>
      <c r="B5" s="1019"/>
      <c r="C5" s="452"/>
    </row>
    <row r="6" spans="1:166">
      <c r="C6" s="454"/>
      <c r="E6" s="29"/>
      <c r="F6" s="29"/>
      <c r="G6" s="29"/>
      <c r="H6" s="29"/>
      <c r="I6" s="29"/>
      <c r="J6" s="29"/>
      <c r="K6" s="29"/>
      <c r="L6" s="29"/>
      <c r="M6" s="29"/>
      <c r="N6" s="29"/>
      <c r="O6" s="29"/>
      <c r="P6" s="29"/>
      <c r="Q6" s="29"/>
      <c r="R6" s="29"/>
      <c r="S6" s="29"/>
      <c r="T6" s="29"/>
      <c r="U6" s="29"/>
      <c r="V6" s="29"/>
      <c r="W6" s="29"/>
      <c r="X6" s="29"/>
      <c r="Y6" s="29"/>
      <c r="Z6" s="29"/>
      <c r="AA6" s="29"/>
      <c r="AB6" s="29"/>
      <c r="AC6" s="29"/>
      <c r="AD6" s="29"/>
      <c r="AE6" s="29"/>
      <c r="AF6" s="29"/>
      <c r="AG6" s="29"/>
      <c r="AH6" s="29"/>
      <c r="AI6" s="29"/>
      <c r="AJ6" s="29"/>
      <c r="AK6" s="29"/>
      <c r="AL6" s="29"/>
      <c r="AM6" s="29"/>
      <c r="AN6" s="29"/>
      <c r="AO6" s="29"/>
      <c r="AP6" s="29"/>
      <c r="AQ6" s="29"/>
      <c r="AR6" s="29"/>
      <c r="AS6" s="29"/>
      <c r="AT6" s="29"/>
      <c r="AU6" s="29"/>
      <c r="AV6" s="29"/>
      <c r="AW6" s="29"/>
      <c r="AX6" s="29"/>
      <c r="AY6" s="29"/>
      <c r="AZ6" s="29"/>
      <c r="BA6" s="29"/>
      <c r="BB6" s="29"/>
      <c r="BC6" s="29"/>
      <c r="BD6" s="29"/>
      <c r="BE6" s="29"/>
      <c r="BF6" s="29"/>
      <c r="BG6" s="29"/>
      <c r="BH6" s="29"/>
      <c r="BI6" s="29"/>
      <c r="BJ6" s="29"/>
      <c r="BK6" s="29"/>
      <c r="BL6" s="29"/>
      <c r="BM6" s="29"/>
      <c r="BN6" s="29"/>
      <c r="BO6" s="29"/>
      <c r="BP6" s="29"/>
      <c r="BQ6" s="29"/>
      <c r="BR6" s="29"/>
      <c r="BS6" s="29"/>
      <c r="BT6" s="29"/>
      <c r="BU6" s="29"/>
      <c r="BV6" s="29"/>
      <c r="BW6" s="29"/>
      <c r="BX6" s="29"/>
      <c r="BY6" s="29"/>
      <c r="BZ6" s="29"/>
      <c r="CA6" s="29"/>
      <c r="CB6" s="29"/>
      <c r="CC6" s="29"/>
      <c r="CD6" s="29"/>
      <c r="CE6" s="29"/>
      <c r="CF6" s="29"/>
      <c r="CG6" s="29"/>
      <c r="CH6" s="29"/>
      <c r="CI6" s="29"/>
      <c r="CJ6" s="29"/>
      <c r="CK6" s="29"/>
      <c r="CL6" s="29"/>
      <c r="CM6" s="29"/>
      <c r="CN6" s="29"/>
      <c r="CO6" s="29"/>
      <c r="CP6" s="29"/>
      <c r="CQ6" s="29"/>
      <c r="CR6" s="29"/>
      <c r="CS6" s="29"/>
      <c r="CT6" s="29"/>
      <c r="CU6" s="29"/>
      <c r="CV6" s="29"/>
      <c r="CW6" s="29"/>
      <c r="CX6" s="29"/>
      <c r="CY6" s="29"/>
      <c r="CZ6" s="29"/>
      <c r="DA6" s="29"/>
      <c r="DB6" s="29"/>
      <c r="DC6" s="29"/>
      <c r="DD6" s="29"/>
      <c r="DE6" s="29"/>
      <c r="DF6" s="29"/>
      <c r="DG6" s="29"/>
      <c r="DH6" s="29"/>
      <c r="DI6" s="29"/>
      <c r="DJ6" s="29"/>
      <c r="DK6" s="29"/>
      <c r="DL6" s="29"/>
      <c r="DM6" s="29"/>
      <c r="DN6" s="29"/>
      <c r="DO6" s="29"/>
      <c r="DP6" s="29"/>
      <c r="DQ6" s="29"/>
      <c r="DR6" s="29"/>
      <c r="DS6" s="29"/>
      <c r="DT6" s="29"/>
      <c r="DU6" s="29"/>
      <c r="DV6" s="29"/>
      <c r="DW6" s="29"/>
      <c r="DX6" s="29"/>
      <c r="DY6" s="29"/>
      <c r="DZ6" s="29"/>
      <c r="EA6" s="29"/>
      <c r="EB6" s="29"/>
      <c r="EC6" s="29"/>
      <c r="ED6" s="29"/>
      <c r="EE6" s="29"/>
      <c r="EF6" s="29"/>
      <c r="EG6" s="29"/>
      <c r="EH6" s="29"/>
      <c r="EI6" s="29"/>
      <c r="EJ6" s="29"/>
      <c r="EK6" s="29"/>
      <c r="EL6" s="29"/>
      <c r="EM6" s="29"/>
      <c r="EN6" s="29"/>
      <c r="EO6" s="29"/>
      <c r="EP6" s="29"/>
      <c r="EQ6" s="29"/>
      <c r="ER6" s="29"/>
      <c r="ES6" s="29"/>
      <c r="ET6" s="29"/>
      <c r="EU6" s="29"/>
      <c r="EV6" s="29"/>
      <c r="EW6" s="29"/>
      <c r="EX6" s="29"/>
      <c r="EY6" s="29"/>
      <c r="EZ6" s="29"/>
      <c r="FA6" s="29"/>
      <c r="FB6" s="29"/>
      <c r="FC6" s="29"/>
      <c r="FD6" s="29"/>
      <c r="FE6" s="29"/>
      <c r="FF6" s="29"/>
      <c r="FG6" s="29"/>
      <c r="FH6" s="29"/>
      <c r="FI6" s="29"/>
      <c r="FJ6" s="29"/>
    </row>
    <row r="7" spans="1:166" ht="20.25">
      <c r="C7" s="454"/>
      <c r="E7" s="176" t="s">
        <v>1570</v>
      </c>
      <c r="F7" s="29"/>
      <c r="G7" s="29"/>
      <c r="H7" s="29"/>
      <c r="I7" s="29"/>
      <c r="J7" s="29"/>
      <c r="K7" s="29"/>
      <c r="L7" s="29"/>
      <c r="M7" s="29"/>
      <c r="N7" s="29"/>
      <c r="O7" s="29"/>
      <c r="P7" s="29"/>
      <c r="Q7" s="29"/>
      <c r="R7" s="29"/>
      <c r="S7" s="29"/>
      <c r="T7" s="29"/>
      <c r="U7" s="29"/>
      <c r="V7" s="29"/>
      <c r="W7" s="29"/>
      <c r="X7" s="29"/>
      <c r="Y7" s="29"/>
      <c r="Z7" s="29"/>
      <c r="AA7" s="29"/>
      <c r="AB7" s="29"/>
      <c r="AC7" s="29"/>
      <c r="AD7" s="29"/>
      <c r="AE7" s="29"/>
      <c r="AF7" s="29"/>
      <c r="AG7" s="29"/>
      <c r="AH7" s="29"/>
      <c r="AI7" s="29"/>
      <c r="AJ7" s="29"/>
      <c r="AK7" s="29"/>
      <c r="AL7" s="29"/>
      <c r="AM7" s="29"/>
      <c r="AN7" s="29"/>
      <c r="AO7" s="29"/>
      <c r="AP7" s="29"/>
      <c r="AQ7" s="29"/>
      <c r="AR7" s="29"/>
      <c r="AS7" s="29"/>
      <c r="AT7" s="29"/>
      <c r="AU7" s="29"/>
      <c r="AV7" s="29"/>
      <c r="AW7" s="29"/>
      <c r="AX7" s="29"/>
      <c r="AY7" s="29"/>
      <c r="AZ7" s="29"/>
      <c r="BA7" s="29"/>
      <c r="BB7" s="29"/>
      <c r="BC7" s="29"/>
      <c r="BD7" s="29"/>
      <c r="BE7" s="29"/>
      <c r="BF7" s="29"/>
      <c r="BG7" s="29"/>
      <c r="BH7" s="29"/>
      <c r="BI7" s="29"/>
      <c r="BJ7" s="29"/>
      <c r="BK7" s="29"/>
      <c r="BL7" s="29"/>
      <c r="BM7" s="29"/>
      <c r="BN7" s="29"/>
      <c r="BO7" s="29"/>
      <c r="BP7" s="29"/>
      <c r="BQ7" s="29"/>
      <c r="BR7" s="29"/>
      <c r="BS7" s="29"/>
      <c r="BT7" s="29"/>
      <c r="BU7" s="29"/>
      <c r="BV7" s="29"/>
      <c r="BW7" s="29"/>
      <c r="BX7" s="29"/>
      <c r="BY7" s="29"/>
      <c r="BZ7" s="29"/>
      <c r="CA7" s="29"/>
      <c r="CB7" s="29"/>
      <c r="CC7" s="29"/>
      <c r="CD7" s="29"/>
      <c r="CE7" s="29"/>
      <c r="CF7" s="29"/>
      <c r="CG7" s="29"/>
      <c r="CH7" s="29"/>
      <c r="CI7" s="29"/>
      <c r="CJ7" s="29"/>
      <c r="CK7" s="29"/>
      <c r="CL7" s="29"/>
      <c r="CM7" s="29"/>
      <c r="CN7" s="29"/>
      <c r="CO7" s="29"/>
      <c r="CP7" s="29"/>
      <c r="CQ7" s="29"/>
      <c r="CR7" s="29"/>
      <c r="CS7" s="29"/>
      <c r="CT7" s="29"/>
      <c r="CU7" s="29"/>
      <c r="CV7" s="29"/>
      <c r="CW7" s="29"/>
      <c r="CX7" s="29"/>
      <c r="CY7" s="29"/>
      <c r="CZ7" s="29"/>
      <c r="DA7" s="29"/>
      <c r="DB7" s="29"/>
      <c r="DC7" s="29"/>
      <c r="DD7" s="29"/>
      <c r="DE7" s="29"/>
      <c r="DF7" s="29"/>
      <c r="DG7" s="29"/>
      <c r="DH7" s="29"/>
      <c r="DI7" s="29"/>
      <c r="DJ7" s="29"/>
      <c r="DK7" s="29"/>
      <c r="DL7" s="29"/>
      <c r="DM7" s="29"/>
      <c r="DN7" s="29"/>
      <c r="DO7" s="29"/>
      <c r="DP7" s="29"/>
      <c r="DQ7" s="29"/>
      <c r="DR7" s="29"/>
      <c r="DS7" s="29"/>
      <c r="DT7" s="29"/>
      <c r="DU7" s="29"/>
      <c r="DV7" s="29"/>
      <c r="DW7" s="29"/>
      <c r="DX7" s="29"/>
      <c r="DY7" s="29"/>
      <c r="DZ7" s="29"/>
      <c r="EA7" s="29"/>
      <c r="EB7" s="29"/>
      <c r="EC7" s="29"/>
      <c r="ED7" s="29"/>
      <c r="EE7" s="29"/>
      <c r="EF7" s="29"/>
      <c r="EG7" s="29"/>
      <c r="EH7" s="29"/>
      <c r="EI7" s="29"/>
      <c r="EJ7" s="29"/>
      <c r="EK7" s="29"/>
      <c r="EL7" s="29"/>
      <c r="EM7" s="29"/>
      <c r="EN7" s="29"/>
      <c r="EO7" s="29"/>
      <c r="EP7" s="29"/>
      <c r="EQ7" s="29"/>
      <c r="ER7" s="29"/>
      <c r="ES7" s="29"/>
      <c r="ET7" s="29"/>
      <c r="EU7" s="29"/>
      <c r="EV7" s="29"/>
      <c r="EW7" s="29"/>
      <c r="EX7" s="29"/>
      <c r="EY7" s="29"/>
      <c r="EZ7" s="29"/>
      <c r="FA7" s="29"/>
      <c r="FB7" s="29"/>
      <c r="FC7" s="29"/>
      <c r="FD7" s="29"/>
      <c r="FE7" s="29"/>
      <c r="FF7" s="29"/>
      <c r="FG7" s="29"/>
      <c r="FH7" s="29"/>
      <c r="FI7" s="29"/>
      <c r="FJ7" s="29"/>
    </row>
    <row r="8" spans="1:166" s="1131" customFormat="1">
      <c r="A8" s="954"/>
      <c r="B8" s="954"/>
      <c r="C8" s="454"/>
      <c r="D8" s="29"/>
      <c r="E8" s="1130" t="s">
        <v>1571</v>
      </c>
      <c r="F8" s="1130"/>
      <c r="G8" s="1130"/>
      <c r="H8" s="1130"/>
      <c r="I8" s="1130"/>
      <c r="J8" s="1130"/>
      <c r="K8" s="1130"/>
      <c r="L8" s="1130"/>
      <c r="M8" s="1130"/>
      <c r="N8" s="1130"/>
      <c r="O8" s="1130"/>
      <c r="P8" s="1130"/>
      <c r="Q8" s="1130"/>
      <c r="R8" s="1130"/>
      <c r="S8" s="1130"/>
      <c r="T8" s="1130"/>
      <c r="U8" s="1130"/>
      <c r="V8" s="1130"/>
      <c r="W8" s="1130"/>
      <c r="X8" s="1130"/>
    </row>
    <row r="9" spans="1:166" s="423" customFormat="1">
      <c r="A9" s="954"/>
      <c r="B9" s="954"/>
      <c r="C9" s="454"/>
      <c r="D9" s="29"/>
      <c r="E9" s="1130" t="s">
        <v>23</v>
      </c>
      <c r="F9" s="1130"/>
      <c r="G9" s="1130"/>
      <c r="H9" s="680">
        <v>2014</v>
      </c>
      <c r="I9" s="680">
        <v>2015</v>
      </c>
      <c r="J9" s="680">
        <v>2016</v>
      </c>
      <c r="K9" s="680">
        <v>2017</v>
      </c>
      <c r="L9" s="680">
        <v>2018</v>
      </c>
      <c r="M9" s="680">
        <v>2019</v>
      </c>
      <c r="N9" s="680">
        <v>2020</v>
      </c>
      <c r="O9" s="680">
        <v>2021</v>
      </c>
      <c r="P9" s="680">
        <v>2022</v>
      </c>
      <c r="Q9" s="680">
        <v>2023</v>
      </c>
      <c r="R9" s="680">
        <v>2024</v>
      </c>
      <c r="S9" s="680">
        <v>2025</v>
      </c>
      <c r="T9" s="680">
        <v>2026</v>
      </c>
      <c r="U9" s="680">
        <v>2027</v>
      </c>
      <c r="V9" s="680">
        <v>2028</v>
      </c>
      <c r="W9" s="680">
        <v>2029</v>
      </c>
      <c r="X9" s="680">
        <v>2030</v>
      </c>
    </row>
    <row r="10" spans="1:166">
      <c r="E10" s="28" t="s">
        <v>1572</v>
      </c>
    </row>
    <row r="11" spans="1:166">
      <c r="F11" s="5" t="s">
        <v>1573</v>
      </c>
      <c r="H11" s="191"/>
      <c r="I11" s="191">
        <v>0</v>
      </c>
      <c r="J11" s="191">
        <v>0</v>
      </c>
      <c r="K11" s="191">
        <v>0</v>
      </c>
      <c r="L11" s="191">
        <v>0</v>
      </c>
      <c r="M11" s="191">
        <v>0</v>
      </c>
      <c r="N11" s="191">
        <v>0</v>
      </c>
      <c r="O11" s="191">
        <v>1.35</v>
      </c>
      <c r="P11" s="191">
        <v>6.75</v>
      </c>
      <c r="Q11" s="191">
        <v>13.35273599903317</v>
      </c>
      <c r="R11" s="191">
        <v>21.27070799709951</v>
      </c>
      <c r="S11" s="191">
        <v>29.054532995085282</v>
      </c>
      <c r="T11" s="191">
        <v>37.51335799307104</v>
      </c>
      <c r="U11" s="191">
        <v>46.984682991056815</v>
      </c>
      <c r="V11" s="191">
        <v>57.044419988720307</v>
      </c>
      <c r="W11" s="191">
        <v>67.714215986142094</v>
      </c>
      <c r="X11" s="191">
        <v>77.103217983402729</v>
      </c>
    </row>
    <row r="12" spans="1:166">
      <c r="F12" s="5" t="s">
        <v>1574</v>
      </c>
      <c r="H12" s="191"/>
      <c r="I12" s="191">
        <v>283.26336758999997</v>
      </c>
      <c r="J12" s="191">
        <v>281.56274488999998</v>
      </c>
      <c r="K12" s="191">
        <v>281.79623075000001</v>
      </c>
      <c r="L12" s="191">
        <v>285.43755780999999</v>
      </c>
      <c r="M12" s="191">
        <v>255.34228418000001</v>
      </c>
      <c r="N12" s="191">
        <v>227.51922163</v>
      </c>
      <c r="O12" s="191">
        <v>225.77189974999999</v>
      </c>
      <c r="P12" s="191">
        <v>220.40792175000001</v>
      </c>
      <c r="Q12" s="191">
        <v>220.20755256999999</v>
      </c>
      <c r="R12" s="191">
        <v>194.92501329000001</v>
      </c>
      <c r="S12" s="191">
        <v>187.07858356</v>
      </c>
      <c r="T12" s="191">
        <v>181.78509607999999</v>
      </c>
      <c r="U12" s="191">
        <v>181.68440812</v>
      </c>
      <c r="V12" s="191">
        <v>177.87840251999998</v>
      </c>
      <c r="W12" s="191">
        <v>182.69487082000001</v>
      </c>
      <c r="X12" s="191">
        <v>199.05859187000001</v>
      </c>
    </row>
    <row r="13" spans="1:166">
      <c r="E13" s="28" t="s">
        <v>1575</v>
      </c>
      <c r="H13" s="191"/>
      <c r="I13" s="191"/>
      <c r="J13" s="191"/>
      <c r="K13" s="191"/>
      <c r="L13" s="191"/>
      <c r="M13" s="191"/>
      <c r="N13" s="191"/>
      <c r="O13" s="191"/>
      <c r="P13" s="191"/>
      <c r="Q13" s="191"/>
      <c r="R13" s="191"/>
      <c r="S13" s="191"/>
      <c r="T13" s="191"/>
      <c r="U13" s="191"/>
      <c r="V13" s="191"/>
      <c r="W13" s="191"/>
      <c r="X13" s="191"/>
    </row>
    <row r="14" spans="1:166">
      <c r="F14" s="5" t="s">
        <v>1573</v>
      </c>
      <c r="H14" s="191"/>
      <c r="I14" s="191">
        <v>6.6666666666666666E-2</v>
      </c>
      <c r="J14" s="191">
        <v>0.315</v>
      </c>
      <c r="K14" s="191">
        <v>0.81620000000000004</v>
      </c>
      <c r="L14" s="191">
        <v>1.2474000000000001</v>
      </c>
      <c r="M14" s="191">
        <v>1.7248000000000001</v>
      </c>
      <c r="N14" s="191">
        <v>2.2330000000000001</v>
      </c>
      <c r="O14" s="191">
        <v>2.4024000000000001</v>
      </c>
      <c r="P14" s="191">
        <v>2.4024000000000001</v>
      </c>
      <c r="Q14" s="191">
        <v>2.4024000000000001</v>
      </c>
      <c r="R14" s="191">
        <v>2.4024000000000001</v>
      </c>
      <c r="S14" s="191">
        <v>2.4024000000000001</v>
      </c>
      <c r="T14" s="191">
        <v>2.4024000000000001</v>
      </c>
      <c r="U14" s="191">
        <v>2.4024000000000001</v>
      </c>
      <c r="V14" s="191">
        <v>2.4024000000000001</v>
      </c>
      <c r="W14" s="191">
        <v>2.4024000000000001</v>
      </c>
      <c r="X14" s="191">
        <v>2.4024000000000001</v>
      </c>
    </row>
    <row r="15" spans="1:166">
      <c r="F15" s="5" t="s">
        <v>1574</v>
      </c>
      <c r="H15" s="191"/>
      <c r="I15" s="191">
        <v>2.9138308333333334</v>
      </c>
      <c r="J15" s="191">
        <v>4.8318800000000008</v>
      </c>
      <c r="K15" s="191">
        <v>6.7913227499999991</v>
      </c>
      <c r="L15" s="191">
        <v>6.8110734999999982</v>
      </c>
      <c r="M15" s="191">
        <v>30.565379</v>
      </c>
      <c r="N15" s="191">
        <v>54.187180875000003</v>
      </c>
      <c r="O15" s="191">
        <v>48.708431149999996</v>
      </c>
      <c r="P15" s="191">
        <v>56.160215774999998</v>
      </c>
      <c r="Q15" s="191">
        <v>57.926478325000005</v>
      </c>
      <c r="R15" s="191">
        <v>79.148607641666672</v>
      </c>
      <c r="S15" s="191">
        <v>71.930606566666668</v>
      </c>
      <c r="T15" s="191">
        <v>78.577147866666678</v>
      </c>
      <c r="U15" s="191">
        <v>80.122285408333326</v>
      </c>
      <c r="V15" s="191">
        <v>81.668249200000005</v>
      </c>
      <c r="W15" s="191">
        <v>16.056114350000001</v>
      </c>
      <c r="X15" s="191">
        <v>62.257430549999995</v>
      </c>
    </row>
    <row r="16" spans="1:166">
      <c r="E16" s="28" t="s">
        <v>1576</v>
      </c>
      <c r="H16" s="191"/>
      <c r="I16" s="191">
        <v>23.686200753253559</v>
      </c>
      <c r="J16" s="191">
        <v>22.337484568917358</v>
      </c>
      <c r="K16" s="191">
        <v>21.100792635753258</v>
      </c>
      <c r="L16" s="191">
        <v>20.789708568338742</v>
      </c>
      <c r="M16" s="191">
        <v>20.072487852318606</v>
      </c>
      <c r="N16" s="191">
        <v>18.343967049102194</v>
      </c>
      <c r="O16" s="191">
        <v>15.911913514683455</v>
      </c>
      <c r="P16" s="191">
        <v>13.334843002349064</v>
      </c>
      <c r="Q16" s="191">
        <v>11.648368819741391</v>
      </c>
      <c r="R16" s="191">
        <v>9.8364158080202468</v>
      </c>
      <c r="S16" s="191">
        <v>7.8507933391593205</v>
      </c>
      <c r="T16" s="191">
        <v>5.7626063264728993</v>
      </c>
      <c r="U16" s="191">
        <v>3.8369259837996577</v>
      </c>
      <c r="V16" s="191">
        <v>2.0866837058796235</v>
      </c>
      <c r="W16" s="191">
        <v>1.5133111534598165</v>
      </c>
      <c r="X16" s="191">
        <v>0.93526512080570789</v>
      </c>
    </row>
    <row r="17" spans="2:24">
      <c r="E17" s="1144" t="s">
        <v>1577</v>
      </c>
      <c r="H17" s="191">
        <v>40.393976259999995</v>
      </c>
      <c r="I17" s="191">
        <v>23.162001259999997</v>
      </c>
      <c r="J17" s="191">
        <v>23.322213759999997</v>
      </c>
      <c r="K17" s="191">
        <v>23.272676259999997</v>
      </c>
      <c r="L17" s="191">
        <v>18.825801259999999</v>
      </c>
      <c r="M17" s="191">
        <v>14.35865126</v>
      </c>
      <c r="N17" s="191">
        <v>14.34042</v>
      </c>
      <c r="O17" s="191">
        <v>8.3785950000000007</v>
      </c>
      <c r="P17" s="191">
        <v>8.5199250000000006</v>
      </c>
      <c r="Q17" s="191">
        <v>2.4871750000000001</v>
      </c>
      <c r="R17" s="191">
        <v>2.4889250000000001</v>
      </c>
      <c r="S17" s="191">
        <v>2.4876749999999999</v>
      </c>
      <c r="T17" s="191">
        <v>2.4884249999999999</v>
      </c>
      <c r="U17" s="191">
        <v>2.4859249999999999</v>
      </c>
      <c r="V17" s="191">
        <v>2.4851749999999999</v>
      </c>
      <c r="W17" s="191">
        <v>2.6359249999999999</v>
      </c>
      <c r="X17" s="191">
        <v>2.6304249999999998</v>
      </c>
    </row>
    <row r="18" spans="2:24">
      <c r="E18" s="28" t="s">
        <v>480</v>
      </c>
      <c r="H18" s="191"/>
      <c r="I18" s="191">
        <v>3.9581866494246576</v>
      </c>
      <c r="J18" s="191">
        <v>3.8908092469589048</v>
      </c>
      <c r="K18" s="191">
        <v>6.6934140646575342</v>
      </c>
      <c r="L18" s="191">
        <v>7.8327361945753422</v>
      </c>
      <c r="M18" s="191">
        <v>8.549799944575339</v>
      </c>
      <c r="N18" s="191">
        <v>8.8673575158219187</v>
      </c>
      <c r="O18" s="191">
        <v>9.4028702005136982</v>
      </c>
      <c r="P18" s="191">
        <v>8.5884055272123287</v>
      </c>
      <c r="Q18" s="191">
        <v>8.595678357534247</v>
      </c>
      <c r="R18" s="191">
        <v>8.2122816539178061</v>
      </c>
      <c r="S18" s="191">
        <v>8.1211429409862994</v>
      </c>
      <c r="T18" s="191">
        <v>7.6862990150410964</v>
      </c>
      <c r="U18" s="191">
        <v>7.894634229780821</v>
      </c>
      <c r="V18" s="191">
        <v>7.3727384815068486</v>
      </c>
      <c r="W18" s="191">
        <v>7.620892856506849</v>
      </c>
      <c r="X18" s="191">
        <v>7.1489102535616436</v>
      </c>
    </row>
    <row r="19" spans="2:24">
      <c r="E19" s="152" t="s">
        <v>688</v>
      </c>
      <c r="H19" s="191"/>
      <c r="I19" s="191">
        <v>1.2638199999999999</v>
      </c>
      <c r="J19" s="191">
        <v>1.2638199999999999</v>
      </c>
      <c r="K19" s="191">
        <v>1.2638199999999999</v>
      </c>
      <c r="L19" s="191">
        <v>1.2638199999999999</v>
      </c>
      <c r="M19" s="191">
        <v>1.2638199999999999</v>
      </c>
      <c r="N19" s="191">
        <v>1.2638199999999999</v>
      </c>
      <c r="O19" s="191">
        <v>1.2638199999999999</v>
      </c>
      <c r="P19" s="191">
        <v>1.2638199999999999</v>
      </c>
      <c r="Q19" s="191">
        <v>1.2638199999999999</v>
      </c>
      <c r="R19" s="191">
        <v>1.2638199999999999</v>
      </c>
      <c r="S19" s="191">
        <v>0</v>
      </c>
      <c r="T19" s="191">
        <v>0</v>
      </c>
      <c r="U19" s="191">
        <v>0</v>
      </c>
      <c r="V19" s="191">
        <v>0</v>
      </c>
      <c r="W19" s="191">
        <v>0</v>
      </c>
      <c r="X19" s="191">
        <v>0</v>
      </c>
    </row>
    <row r="20" spans="2:24">
      <c r="E20" s="152" t="s">
        <v>479</v>
      </c>
      <c r="H20" s="191"/>
      <c r="I20" s="191">
        <v>-12.320582274559998</v>
      </c>
      <c r="J20" s="191">
        <v>-12.320582274559998</v>
      </c>
      <c r="K20" s="191">
        <v>-12.320582274559998</v>
      </c>
      <c r="L20" s="191">
        <v>-12.320582274559998</v>
      </c>
      <c r="M20" s="191">
        <v>-12.320582274559998</v>
      </c>
      <c r="N20" s="191">
        <v>-12.320582274559998</v>
      </c>
      <c r="O20" s="191">
        <v>-12.320582274559998</v>
      </c>
      <c r="P20" s="191">
        <v>-12.283021834159998</v>
      </c>
      <c r="Q20" s="191">
        <v>-12.014183315119999</v>
      </c>
      <c r="R20" s="191">
        <v>-11.541343973599998</v>
      </c>
      <c r="S20" s="191">
        <v>-11.04736528392</v>
      </c>
      <c r="T20" s="191">
        <v>-10.526255157039998</v>
      </c>
      <c r="U20" s="191">
        <v>-10.13632043088</v>
      </c>
      <c r="V20" s="191">
        <v>-9.8858247319999997</v>
      </c>
      <c r="W20" s="191">
        <v>-9.6217601558400006</v>
      </c>
      <c r="X20" s="191">
        <v>-9.3464218528799989</v>
      </c>
    </row>
    <row r="21" spans="2:24">
      <c r="E21" s="146" t="s">
        <v>1578</v>
      </c>
      <c r="H21" s="203"/>
      <c r="I21" s="203">
        <v>325.99349147811819</v>
      </c>
      <c r="J21" s="203">
        <v>325.20337019131625</v>
      </c>
      <c r="K21" s="203">
        <v>329.41387418585077</v>
      </c>
      <c r="L21" s="203">
        <v>329.8875150583541</v>
      </c>
      <c r="M21" s="203">
        <v>319.55663996233392</v>
      </c>
      <c r="N21" s="203">
        <v>314.43438479536417</v>
      </c>
      <c r="O21" s="203">
        <v>300.86934734063715</v>
      </c>
      <c r="P21" s="203">
        <v>305.1445092204014</v>
      </c>
      <c r="Q21" s="203">
        <v>305.8700257561888</v>
      </c>
      <c r="R21" s="203">
        <v>308.0068274171042</v>
      </c>
      <c r="S21" s="203">
        <v>297.87836911797763</v>
      </c>
      <c r="T21" s="203">
        <v>305.68907712421168</v>
      </c>
      <c r="U21" s="203">
        <v>315.27494130209061</v>
      </c>
      <c r="V21" s="203">
        <v>321.05224416410681</v>
      </c>
      <c r="W21" s="203">
        <v>271.01597001026875</v>
      </c>
      <c r="X21" s="203">
        <v>342.18981892489012</v>
      </c>
    </row>
    <row r="22" spans="2:24">
      <c r="E22" s="242" t="s">
        <v>1579</v>
      </c>
      <c r="H22" s="191"/>
      <c r="I22" s="191">
        <v>0</v>
      </c>
      <c r="J22" s="191">
        <v>0</v>
      </c>
      <c r="K22" s="191">
        <v>0</v>
      </c>
      <c r="L22" s="191">
        <v>0</v>
      </c>
      <c r="M22" s="191">
        <v>0</v>
      </c>
      <c r="N22" s="191">
        <v>0</v>
      </c>
      <c r="O22" s="191">
        <v>0</v>
      </c>
      <c r="P22" s="191">
        <v>0</v>
      </c>
      <c r="Q22" s="191">
        <v>0</v>
      </c>
      <c r="R22" s="191">
        <v>0</v>
      </c>
      <c r="S22" s="191">
        <v>0</v>
      </c>
      <c r="T22" s="191">
        <v>0</v>
      </c>
      <c r="U22" s="191">
        <v>0</v>
      </c>
      <c r="V22" s="191">
        <v>0</v>
      </c>
      <c r="W22" s="191">
        <v>0</v>
      </c>
      <c r="X22" s="191">
        <v>0</v>
      </c>
    </row>
    <row r="24" spans="2:24">
      <c r="B24" s="954">
        <v>0</v>
      </c>
      <c r="E24" s="5" t="s">
        <v>42</v>
      </c>
      <c r="I24" s="5">
        <v>0</v>
      </c>
      <c r="J24" s="5">
        <v>0</v>
      </c>
      <c r="K24" s="5">
        <v>0</v>
      </c>
      <c r="L24" s="5">
        <v>0</v>
      </c>
      <c r="M24" s="5">
        <v>0</v>
      </c>
      <c r="N24" s="5">
        <v>0</v>
      </c>
      <c r="O24" s="5">
        <v>0</v>
      </c>
      <c r="P24" s="5">
        <v>0</v>
      </c>
      <c r="Q24" s="5">
        <v>0</v>
      </c>
      <c r="R24" s="5">
        <v>0</v>
      </c>
      <c r="S24" s="5">
        <v>0</v>
      </c>
      <c r="T24" s="5">
        <v>0</v>
      </c>
      <c r="U24" s="5">
        <v>0</v>
      </c>
      <c r="V24" s="5">
        <v>0</v>
      </c>
      <c r="W24" s="5">
        <v>0</v>
      </c>
      <c r="X24" s="5">
        <v>0</v>
      </c>
    </row>
    <row r="27" spans="2:24" ht="20.25">
      <c r="E27" s="176" t="s">
        <v>423</v>
      </c>
    </row>
    <row r="28" spans="2:24">
      <c r="E28" s="1145" t="s">
        <v>1571</v>
      </c>
      <c r="F28" s="1145"/>
      <c r="G28" s="1145"/>
      <c r="H28" s="1145"/>
      <c r="I28" s="1145"/>
      <c r="J28" s="1145"/>
      <c r="K28" s="1145"/>
      <c r="L28" s="1145"/>
      <c r="M28" s="1145"/>
      <c r="N28" s="1145"/>
      <c r="O28" s="1145"/>
      <c r="P28" s="1145"/>
      <c r="Q28" s="1145"/>
      <c r="R28" s="1145"/>
      <c r="S28" s="1145"/>
      <c r="T28" s="1145"/>
      <c r="U28" s="1145"/>
      <c r="V28" s="1145"/>
      <c r="W28" s="1145"/>
      <c r="X28" s="1145"/>
    </row>
    <row r="29" spans="2:24">
      <c r="E29" s="1145" t="s">
        <v>23</v>
      </c>
      <c r="F29" s="1145"/>
      <c r="G29" s="1145"/>
      <c r="H29" s="680">
        <v>2014</v>
      </c>
      <c r="I29" s="680">
        <v>2015</v>
      </c>
      <c r="J29" s="680">
        <v>2016</v>
      </c>
      <c r="K29" s="680">
        <v>2017</v>
      </c>
      <c r="L29" s="680">
        <v>2018</v>
      </c>
      <c r="M29" s="680">
        <v>2019</v>
      </c>
      <c r="N29" s="680">
        <v>2020</v>
      </c>
      <c r="O29" s="680">
        <v>2021</v>
      </c>
      <c r="P29" s="680">
        <v>2022</v>
      </c>
      <c r="Q29" s="680">
        <v>2023</v>
      </c>
      <c r="R29" s="680">
        <v>2024</v>
      </c>
      <c r="S29" s="680">
        <v>2025</v>
      </c>
      <c r="T29" s="680">
        <v>2026</v>
      </c>
      <c r="U29" s="680">
        <v>2027</v>
      </c>
      <c r="V29" s="680">
        <v>2028</v>
      </c>
      <c r="W29" s="680">
        <v>2029</v>
      </c>
      <c r="X29" s="680">
        <v>2030</v>
      </c>
    </row>
    <row r="30" spans="2:24">
      <c r="E30" s="28" t="s">
        <v>1572</v>
      </c>
      <c r="F30" s="159"/>
      <c r="G30" s="310"/>
      <c r="H30" s="159"/>
      <c r="I30" s="159"/>
      <c r="J30" s="159"/>
      <c r="K30" s="159"/>
      <c r="L30" s="159"/>
      <c r="M30" s="159"/>
      <c r="N30" s="159"/>
      <c r="O30" s="159"/>
      <c r="P30" s="159"/>
      <c r="Q30" s="159"/>
      <c r="R30" s="159"/>
      <c r="S30" s="159"/>
      <c r="T30" s="159"/>
      <c r="U30" s="159"/>
      <c r="V30" s="159"/>
      <c r="W30" s="159"/>
      <c r="X30" s="159"/>
    </row>
    <row r="31" spans="2:24">
      <c r="E31" s="159"/>
      <c r="F31" s="159" t="s">
        <v>1573</v>
      </c>
      <c r="G31" s="310"/>
      <c r="H31" s="210">
        <v>1.8000000000000054</v>
      </c>
      <c r="I31" s="210">
        <v>9.4500000000000277</v>
      </c>
      <c r="J31" s="210">
        <v>19.678647998710954</v>
      </c>
      <c r="K31" s="210">
        <v>30.149355995810502</v>
      </c>
      <c r="L31" s="210">
        <v>38.551769992748902</v>
      </c>
      <c r="M31" s="210">
        <v>47.620653990492997</v>
      </c>
      <c r="N31" s="210">
        <v>57.451125988559369</v>
      </c>
      <c r="O31" s="210">
        <v>70.189215986142344</v>
      </c>
      <c r="P31" s="210">
        <v>86.622423983241887</v>
      </c>
      <c r="Q31" s="210">
        <v>103.33672097929404</v>
      </c>
      <c r="R31" s="210">
        <v>117.24704797454054</v>
      </c>
      <c r="S31" s="210">
        <v>130.2488449705927</v>
      </c>
      <c r="T31" s="210">
        <v>142.36375896753108</v>
      </c>
      <c r="U31" s="210">
        <v>154.92867296446948</v>
      </c>
      <c r="V31" s="210">
        <v>168.70943996132735</v>
      </c>
      <c r="W31" s="210">
        <v>184.58441295802405</v>
      </c>
      <c r="X31" s="210">
        <v>197.81120995407622</v>
      </c>
    </row>
    <row r="32" spans="2:24">
      <c r="E32" s="159"/>
      <c r="F32" s="159" t="s">
        <v>1574</v>
      </c>
      <c r="G32" s="310"/>
      <c r="H32" s="210">
        <v>259.62004371</v>
      </c>
      <c r="I32" s="210">
        <v>256.19031202999997</v>
      </c>
      <c r="J32" s="210">
        <v>247.13635732999998</v>
      </c>
      <c r="K32" s="210">
        <v>252.25757822</v>
      </c>
      <c r="L32" s="210">
        <v>203.43313031</v>
      </c>
      <c r="M32" s="210">
        <v>196.89905668</v>
      </c>
      <c r="N32" s="210">
        <v>176.11744413</v>
      </c>
      <c r="O32" s="210">
        <v>174.55194725000001</v>
      </c>
      <c r="P32" s="210">
        <v>199.76221924999999</v>
      </c>
      <c r="Q32" s="210">
        <v>203.77460006999999</v>
      </c>
      <c r="R32" s="210">
        <v>194.71392954000001</v>
      </c>
      <c r="S32" s="210">
        <v>187.40331856</v>
      </c>
      <c r="T32" s="210">
        <v>181.78976857999999</v>
      </c>
      <c r="U32" s="210">
        <v>181.56642436999999</v>
      </c>
      <c r="V32" s="210">
        <v>177.61813126999999</v>
      </c>
      <c r="W32" s="210">
        <v>143.43220081999999</v>
      </c>
      <c r="X32" s="210">
        <v>200.80686686999999</v>
      </c>
    </row>
    <row r="33" spans="5:25">
      <c r="E33" s="28" t="s">
        <v>1575</v>
      </c>
      <c r="F33" s="159"/>
      <c r="G33" s="310"/>
      <c r="H33" s="210"/>
      <c r="I33" s="210"/>
      <c r="J33" s="210"/>
      <c r="K33" s="210"/>
      <c r="L33" s="210"/>
      <c r="M33" s="210"/>
      <c r="N33" s="210"/>
      <c r="O33" s="210"/>
      <c r="P33" s="210"/>
      <c r="Q33" s="210"/>
      <c r="R33" s="210"/>
      <c r="S33" s="210"/>
      <c r="T33" s="210"/>
      <c r="U33" s="210"/>
      <c r="V33" s="210"/>
      <c r="W33" s="210"/>
      <c r="X33" s="210"/>
    </row>
    <row r="34" spans="5:25">
      <c r="E34" s="159"/>
      <c r="F34" s="159" t="s">
        <v>1573</v>
      </c>
      <c r="G34" s="310"/>
      <c r="H34" s="210">
        <v>0.96425000000000016</v>
      </c>
      <c r="I34" s="210">
        <v>1.29</v>
      </c>
      <c r="J34" s="210">
        <v>1.29</v>
      </c>
      <c r="K34" s="210">
        <v>1.677</v>
      </c>
      <c r="L34" s="210">
        <v>2.4295</v>
      </c>
      <c r="M34" s="210">
        <v>3.3540000000000001</v>
      </c>
      <c r="N34" s="210">
        <v>4.2785000000000002</v>
      </c>
      <c r="O34" s="210">
        <v>4.8804999999999996</v>
      </c>
      <c r="P34" s="210">
        <v>5.3535000000000004</v>
      </c>
      <c r="Q34" s="210">
        <v>6.2672499999999998</v>
      </c>
      <c r="R34" s="210">
        <v>7.4175000000000004</v>
      </c>
      <c r="S34" s="210">
        <v>8.5785</v>
      </c>
      <c r="T34" s="210">
        <v>9.7825000000000006</v>
      </c>
      <c r="U34" s="210">
        <v>10.986499999999999</v>
      </c>
      <c r="V34" s="210">
        <v>11.96475</v>
      </c>
      <c r="W34" s="210">
        <v>12.878500000000001</v>
      </c>
      <c r="X34" s="210">
        <v>14.007250000000001</v>
      </c>
    </row>
    <row r="35" spans="5:25">
      <c r="E35" s="159"/>
      <c r="F35" s="159" t="s">
        <v>1574</v>
      </c>
      <c r="G35" s="310"/>
      <c r="H35" s="210">
        <v>14.93010684375</v>
      </c>
      <c r="I35" s="210">
        <v>20.336605312500001</v>
      </c>
      <c r="J35" s="210">
        <v>29.549086312499998</v>
      </c>
      <c r="K35" s="210">
        <v>27.139939250000001</v>
      </c>
      <c r="L35" s="210">
        <v>81.797099750000001</v>
      </c>
      <c r="M35" s="210">
        <v>84.247992624999995</v>
      </c>
      <c r="N35" s="210">
        <v>105.7245458125</v>
      </c>
      <c r="O35" s="210">
        <v>79.732924499999996</v>
      </c>
      <c r="P35" s="210">
        <v>78.099507562499994</v>
      </c>
      <c r="Q35" s="210">
        <v>60.142033875000003</v>
      </c>
      <c r="R35" s="210">
        <v>81.563636000000002</v>
      </c>
      <c r="S35" s="210">
        <v>74.234208124999995</v>
      </c>
      <c r="T35" s="210">
        <v>80.813551375000003</v>
      </c>
      <c r="U35" s="210">
        <v>82.287093499999997</v>
      </c>
      <c r="V35" s="210">
        <v>83.757822500000003</v>
      </c>
      <c r="W35" s="210">
        <v>117.32258568749999</v>
      </c>
      <c r="X35" s="210">
        <v>63.408987437500002</v>
      </c>
    </row>
    <row r="36" spans="5:25">
      <c r="E36" s="28" t="s">
        <v>1576</v>
      </c>
      <c r="F36" s="159"/>
      <c r="G36" s="310"/>
      <c r="H36" s="210">
        <v>33.202501591783808</v>
      </c>
      <c r="I36" s="210">
        <v>31.447822483072617</v>
      </c>
      <c r="J36" s="210">
        <v>29.788589233975632</v>
      </c>
      <c r="K36" s="210">
        <v>27.930460096345673</v>
      </c>
      <c r="L36" s="210">
        <v>25.574160781789249</v>
      </c>
      <c r="M36" s="210">
        <v>22.938353932822785</v>
      </c>
      <c r="N36" s="210">
        <v>19.781493573072918</v>
      </c>
      <c r="O36" s="210">
        <v>16.329456324907024</v>
      </c>
      <c r="P36" s="210">
        <v>13.431842361882472</v>
      </c>
      <c r="Q36" s="210">
        <v>11.735626369858146</v>
      </c>
      <c r="R36" s="210">
        <v>9.9155089638810523</v>
      </c>
      <c r="S36" s="210">
        <v>7.9211402448630919</v>
      </c>
      <c r="T36" s="210">
        <v>5.8242389424504744</v>
      </c>
      <c r="U36" s="210">
        <v>3.8889834204664391</v>
      </c>
      <c r="V36" s="210">
        <v>2.1284276896933565</v>
      </c>
      <c r="W36" s="210">
        <v>1.5417662650749777</v>
      </c>
      <c r="X36" s="210">
        <v>0.95007200600146113</v>
      </c>
    </row>
    <row r="37" spans="5:25">
      <c r="E37" s="1144" t="s">
        <v>1577</v>
      </c>
      <c r="F37" s="159"/>
      <c r="G37" s="310"/>
      <c r="H37" s="210">
        <v>40.393976259999995</v>
      </c>
      <c r="I37" s="210">
        <v>23.162001259999997</v>
      </c>
      <c r="J37" s="210">
        <v>23.322213759999997</v>
      </c>
      <c r="K37" s="210">
        <v>23.272676259999997</v>
      </c>
      <c r="L37" s="210">
        <v>18.825801259999999</v>
      </c>
      <c r="M37" s="210">
        <v>14.35865126</v>
      </c>
      <c r="N37" s="210">
        <v>14.34042</v>
      </c>
      <c r="O37" s="210">
        <v>8.3785950000000007</v>
      </c>
      <c r="P37" s="210">
        <v>8.5199250000000006</v>
      </c>
      <c r="Q37" s="210">
        <v>2.4871750000000001</v>
      </c>
      <c r="R37" s="210">
        <v>2.4889250000000001</v>
      </c>
      <c r="S37" s="210">
        <v>2.4876749999999999</v>
      </c>
      <c r="T37" s="210">
        <v>2.4884249999999999</v>
      </c>
      <c r="U37" s="210">
        <v>2.4859249999999999</v>
      </c>
      <c r="V37" s="210">
        <v>2.4851749999999999</v>
      </c>
      <c r="W37" s="210">
        <v>2.6359249999999999</v>
      </c>
      <c r="X37" s="210">
        <v>2.6304249999999998</v>
      </c>
    </row>
    <row r="38" spans="5:25">
      <c r="E38" s="242" t="s">
        <v>1579</v>
      </c>
      <c r="F38" s="159"/>
      <c r="G38" s="310"/>
      <c r="H38" s="210">
        <v>-3.0029606250000001</v>
      </c>
      <c r="I38" s="210">
        <v>-2.9184999999999999</v>
      </c>
      <c r="J38" s="210">
        <v>-2.29975</v>
      </c>
      <c r="K38" s="210">
        <v>-3.3860000000000001</v>
      </c>
      <c r="L38" s="210">
        <v>-1.9510000000000001</v>
      </c>
      <c r="M38" s="210">
        <v>-1.4572499999999999</v>
      </c>
      <c r="N38" s="210">
        <v>-1.2987500000000001</v>
      </c>
      <c r="O38" s="210">
        <v>-0.84099999999999997</v>
      </c>
      <c r="P38" s="210">
        <v>-5.2445500000000003</v>
      </c>
      <c r="Q38" s="210">
        <v>-3.7810000000000001</v>
      </c>
      <c r="R38" s="210">
        <v>-3.1862499999999998</v>
      </c>
      <c r="S38" s="210">
        <v>-1.6451406299999953</v>
      </c>
      <c r="T38" s="210">
        <v>-1.9592499999999999</v>
      </c>
      <c r="U38" s="210">
        <v>-2.028</v>
      </c>
      <c r="V38" s="210">
        <v>-2.10575</v>
      </c>
      <c r="W38" s="210">
        <v>-3.8062499999999999</v>
      </c>
      <c r="X38" s="210">
        <v>-3.3624999999999998</v>
      </c>
    </row>
    <row r="39" spans="5:25">
      <c r="E39" s="28" t="s">
        <v>480</v>
      </c>
      <c r="F39" s="159"/>
      <c r="G39" s="310"/>
      <c r="H39" s="210">
        <v>7.2720005979246602</v>
      </c>
      <c r="I39" s="210">
        <v>8.9335930336438345</v>
      </c>
      <c r="J39" s="210">
        <v>8.5786676889999995</v>
      </c>
      <c r="K39" s="210">
        <v>10.344769569938357</v>
      </c>
      <c r="L39" s="210">
        <v>10.621477796794519</v>
      </c>
      <c r="M39" s="210">
        <v>11.508094566493149</v>
      </c>
      <c r="N39" s="210">
        <v>11.739476277986299</v>
      </c>
      <c r="O39" s="210">
        <v>12.230631652568492</v>
      </c>
      <c r="P39" s="210">
        <v>12.026116370609589</v>
      </c>
      <c r="Q39" s="210">
        <v>13.145981700931506</v>
      </c>
      <c r="R39" s="210">
        <v>13.619330226767122</v>
      </c>
      <c r="S39" s="210">
        <v>14.781835493287669</v>
      </c>
      <c r="T39" s="210">
        <v>15.508634296794519</v>
      </c>
      <c r="U39" s="210">
        <v>16.677008490986303</v>
      </c>
      <c r="V39" s="210">
        <v>16.958513722164383</v>
      </c>
      <c r="W39" s="210">
        <v>17.377030494424655</v>
      </c>
      <c r="X39" s="210">
        <v>18.050555881205476</v>
      </c>
    </row>
    <row r="40" spans="5:25">
      <c r="E40" s="152" t="s">
        <v>688</v>
      </c>
      <c r="F40" s="159"/>
      <c r="G40" s="310"/>
      <c r="H40" s="210">
        <v>1.2638199999999999</v>
      </c>
      <c r="I40" s="210">
        <v>1.2638199999999999</v>
      </c>
      <c r="J40" s="210">
        <v>1.2638199999999999</v>
      </c>
      <c r="K40" s="210">
        <v>1.2638199999999999</v>
      </c>
      <c r="L40" s="210">
        <v>1.2638199999999999</v>
      </c>
      <c r="M40" s="210">
        <v>1.2638199999999999</v>
      </c>
      <c r="N40" s="210">
        <v>1.2638199999999999</v>
      </c>
      <c r="O40" s="210">
        <v>1.2638199999999999</v>
      </c>
      <c r="P40" s="210">
        <v>1.2638199999999999</v>
      </c>
      <c r="Q40" s="210">
        <v>1.2638199999999999</v>
      </c>
      <c r="R40" s="210">
        <v>1.2638199999999999</v>
      </c>
      <c r="S40" s="210">
        <v>0</v>
      </c>
      <c r="T40" s="210">
        <v>0</v>
      </c>
      <c r="U40" s="210">
        <v>0</v>
      </c>
      <c r="V40" s="210">
        <v>0</v>
      </c>
      <c r="W40" s="210">
        <v>0</v>
      </c>
      <c r="X40" s="210">
        <v>0</v>
      </c>
    </row>
    <row r="41" spans="5:25">
      <c r="E41" s="152" t="s">
        <v>479</v>
      </c>
      <c r="F41" s="159"/>
      <c r="G41" s="310"/>
      <c r="H41" s="210">
        <v>-13.016614000000001</v>
      </c>
      <c r="I41" s="210">
        <v>-13.016614000000001</v>
      </c>
      <c r="J41" s="210">
        <v>-13.016614000000001</v>
      </c>
      <c r="K41" s="210">
        <v>-13.016614000000001</v>
      </c>
      <c r="L41" s="210">
        <v>-13.016614000000001</v>
      </c>
      <c r="M41" s="210">
        <v>-13.016614000000001</v>
      </c>
      <c r="N41" s="210">
        <v>-13.016614000000001</v>
      </c>
      <c r="O41" s="210">
        <v>-13.016614000000001</v>
      </c>
      <c r="P41" s="210">
        <v>-12.976139999999999</v>
      </c>
      <c r="Q41" s="210">
        <v>-12.686444</v>
      </c>
      <c r="R41" s="210">
        <v>-12.176918000000001</v>
      </c>
      <c r="S41" s="210">
        <v>-11.644613</v>
      </c>
      <c r="T41" s="210">
        <v>-11.083072</v>
      </c>
      <c r="U41" s="210">
        <v>-10.662884</v>
      </c>
      <c r="V41" s="210">
        <v>-10.392954</v>
      </c>
      <c r="W41" s="210">
        <v>-10.108402</v>
      </c>
      <c r="X41" s="210">
        <v>-9.8117000000000001</v>
      </c>
    </row>
    <row r="42" spans="5:25">
      <c r="E42" s="146" t="s">
        <v>1578</v>
      </c>
      <c r="F42" s="159"/>
      <c r="G42" s="310"/>
      <c r="H42" s="204">
        <v>343.42712437845847</v>
      </c>
      <c r="I42" s="204">
        <v>336.13904011921653</v>
      </c>
      <c r="J42" s="204">
        <v>345.29101832418655</v>
      </c>
      <c r="K42" s="204">
        <v>357.6329853920945</v>
      </c>
      <c r="L42" s="204">
        <v>367.52914589133263</v>
      </c>
      <c r="M42" s="204">
        <v>367.71675905480896</v>
      </c>
      <c r="N42" s="204">
        <v>376.38146178211855</v>
      </c>
      <c r="O42" s="204">
        <v>353.69947671361791</v>
      </c>
      <c r="P42" s="204">
        <v>386.85866452823393</v>
      </c>
      <c r="Q42" s="204">
        <v>385.68576399508362</v>
      </c>
      <c r="R42" s="204">
        <v>412.86652970518878</v>
      </c>
      <c r="S42" s="204">
        <v>412.36576876374346</v>
      </c>
      <c r="T42" s="204">
        <v>425.52855516177607</v>
      </c>
      <c r="U42" s="204">
        <v>440.12972374592215</v>
      </c>
      <c r="V42" s="204">
        <v>451.12355614318511</v>
      </c>
      <c r="W42" s="204">
        <v>465.85776922502367</v>
      </c>
      <c r="X42" s="204">
        <v>484.49116714878312</v>
      </c>
    </row>
    <row r="43" spans="5:25">
      <c r="E43" s="146"/>
      <c r="F43" s="159"/>
      <c r="G43" s="310"/>
      <c r="H43" s="204"/>
      <c r="I43" s="204"/>
      <c r="J43" s="204"/>
      <c r="K43" s="204"/>
      <c r="L43" s="204"/>
      <c r="M43" s="204"/>
      <c r="N43" s="204"/>
      <c r="O43" s="204"/>
      <c r="P43" s="204"/>
      <c r="Q43" s="204"/>
      <c r="R43" s="204"/>
      <c r="S43" s="204"/>
      <c r="T43" s="204"/>
      <c r="U43" s="204"/>
      <c r="V43" s="204"/>
      <c r="W43" s="204"/>
      <c r="X43" s="204"/>
    </row>
    <row r="45" spans="5:25" ht="20.25">
      <c r="E45" s="176" t="s">
        <v>25</v>
      </c>
    </row>
    <row r="46" spans="5:25">
      <c r="E46" s="1145" t="s">
        <v>1571</v>
      </c>
      <c r="F46" s="1145"/>
      <c r="G46" s="1145"/>
      <c r="H46" s="1145"/>
      <c r="I46" s="1145"/>
      <c r="J46" s="1145"/>
      <c r="K46" s="1145"/>
      <c r="L46" s="1145"/>
      <c r="M46" s="1145"/>
      <c r="N46" s="1145"/>
      <c r="O46" s="1145"/>
      <c r="P46" s="1145"/>
      <c r="Q46" s="1145"/>
      <c r="R46" s="1145"/>
      <c r="S46" s="1145"/>
      <c r="T46" s="1145"/>
      <c r="U46" s="1145"/>
      <c r="V46" s="1145"/>
      <c r="W46" s="1145"/>
      <c r="X46" s="1145"/>
    </row>
    <row r="47" spans="5:25">
      <c r="E47" s="1145" t="s">
        <v>23</v>
      </c>
      <c r="F47" s="1145"/>
      <c r="G47" s="1145"/>
      <c r="H47" s="680">
        <v>2014</v>
      </c>
      <c r="I47" s="680">
        <v>2015</v>
      </c>
      <c r="J47" s="680">
        <v>2016</v>
      </c>
      <c r="K47" s="680">
        <v>2017</v>
      </c>
      <c r="L47" s="680">
        <v>2018</v>
      </c>
      <c r="M47" s="680">
        <v>2019</v>
      </c>
      <c r="N47" s="680">
        <v>2020</v>
      </c>
      <c r="O47" s="680">
        <v>2021</v>
      </c>
      <c r="P47" s="680">
        <v>2022</v>
      </c>
      <c r="Q47" s="680">
        <v>2023</v>
      </c>
      <c r="R47" s="680">
        <v>2024</v>
      </c>
      <c r="S47" s="680">
        <v>2025</v>
      </c>
      <c r="T47" s="680">
        <v>2026</v>
      </c>
      <c r="U47" s="680">
        <v>2027</v>
      </c>
      <c r="V47" s="680">
        <v>2028</v>
      </c>
      <c r="W47" s="680">
        <v>2029</v>
      </c>
      <c r="X47" s="680">
        <v>2030</v>
      </c>
    </row>
    <row r="48" spans="5:25">
      <c r="E48" s="28" t="s">
        <v>1572</v>
      </c>
      <c r="F48" s="159"/>
      <c r="G48" s="310"/>
      <c r="H48" s="159"/>
      <c r="I48" s="159"/>
      <c r="J48" s="159"/>
      <c r="K48" s="159"/>
      <c r="L48" s="159"/>
      <c r="M48" s="159"/>
      <c r="N48" s="159"/>
      <c r="O48" s="159"/>
      <c r="P48" s="159"/>
      <c r="Q48" s="159"/>
      <c r="R48" s="159"/>
      <c r="S48" s="159"/>
      <c r="T48" s="159"/>
      <c r="U48" s="159"/>
      <c r="V48" s="159"/>
      <c r="W48" s="159"/>
      <c r="X48" s="159"/>
      <c r="Y48" s="159"/>
    </row>
    <row r="49" spans="3:33">
      <c r="E49" s="159"/>
      <c r="F49" s="159" t="s">
        <v>1573</v>
      </c>
      <c r="G49" s="310"/>
      <c r="H49" s="210"/>
      <c r="I49" s="210">
        <v>-9.4500000000000277</v>
      </c>
      <c r="J49" s="210">
        <v>-19.678647998710954</v>
      </c>
      <c r="K49" s="210">
        <v>-30.149355995810502</v>
      </c>
      <c r="L49" s="210">
        <v>-38.551769992748902</v>
      </c>
      <c r="M49" s="210">
        <v>-47.620653990492997</v>
      </c>
      <c r="N49" s="210">
        <v>-57.451125988559369</v>
      </c>
      <c r="O49" s="210">
        <v>-68.839215986142349</v>
      </c>
      <c r="P49" s="210">
        <v>-79.872423983241887</v>
      </c>
      <c r="Q49" s="210">
        <v>-89.983984980260871</v>
      </c>
      <c r="R49" s="210">
        <v>-95.976339977441029</v>
      </c>
      <c r="S49" s="210">
        <v>-101.19431197550742</v>
      </c>
      <c r="T49" s="210">
        <v>-104.85040097446004</v>
      </c>
      <c r="U49" s="210">
        <v>-107.94398997341267</v>
      </c>
      <c r="V49" s="210">
        <v>-111.66501997260704</v>
      </c>
      <c r="W49" s="210">
        <v>-116.87019697188195</v>
      </c>
      <c r="X49" s="210">
        <v>-120.70799197067349</v>
      </c>
      <c r="Y49" s="210">
        <v>0</v>
      </c>
    </row>
    <row r="50" spans="3:33">
      <c r="E50" s="159"/>
      <c r="F50" s="159" t="s">
        <v>1574</v>
      </c>
      <c r="G50" s="310"/>
      <c r="H50" s="210"/>
      <c r="I50" s="210">
        <v>27.07305556</v>
      </c>
      <c r="J50" s="210">
        <v>34.426387559999995</v>
      </c>
      <c r="K50" s="210">
        <v>29.538652530000007</v>
      </c>
      <c r="L50" s="210">
        <v>82.004427499999991</v>
      </c>
      <c r="M50" s="210">
        <v>58.443227500000006</v>
      </c>
      <c r="N50" s="210">
        <v>51.401777500000009</v>
      </c>
      <c r="O50" s="210">
        <v>51.219952499999977</v>
      </c>
      <c r="P50" s="210">
        <v>20.645702500000027</v>
      </c>
      <c r="Q50" s="210">
        <v>16.432952499999999</v>
      </c>
      <c r="R50" s="210">
        <v>0.21108375000000024</v>
      </c>
      <c r="S50" s="210">
        <v>-0.32473500000000399</v>
      </c>
      <c r="T50" s="210">
        <v>-4.672499999998081E-3</v>
      </c>
      <c r="U50" s="210">
        <v>0.1179837500000076</v>
      </c>
      <c r="V50" s="210">
        <v>0.26027124999998819</v>
      </c>
      <c r="W50" s="210">
        <v>39.262670000000014</v>
      </c>
      <c r="X50" s="210">
        <v>-1.7482749999999783</v>
      </c>
      <c r="Y50" s="210">
        <v>0</v>
      </c>
    </row>
    <row r="51" spans="3:33">
      <c r="E51" s="28" t="s">
        <v>1575</v>
      </c>
      <c r="F51" s="159"/>
      <c r="G51" s="310"/>
      <c r="H51" s="210"/>
      <c r="I51" s="210"/>
      <c r="J51" s="210"/>
      <c r="K51" s="210"/>
      <c r="L51" s="210"/>
      <c r="M51" s="210"/>
      <c r="N51" s="210"/>
      <c r="O51" s="210"/>
      <c r="P51" s="210"/>
      <c r="Q51" s="210"/>
      <c r="R51" s="210"/>
      <c r="S51" s="210"/>
      <c r="T51" s="210"/>
      <c r="U51" s="210"/>
      <c r="V51" s="210"/>
      <c r="W51" s="210"/>
      <c r="X51" s="210"/>
      <c r="Y51" s="210"/>
    </row>
    <row r="52" spans="3:33">
      <c r="E52" s="159"/>
      <c r="F52" s="159" t="s">
        <v>1573</v>
      </c>
      <c r="G52" s="310"/>
      <c r="H52" s="210"/>
      <c r="I52" s="210">
        <v>-1.2233333333333334</v>
      </c>
      <c r="J52" s="210">
        <v>-0.97500000000000009</v>
      </c>
      <c r="K52" s="210">
        <v>-0.86080000000000001</v>
      </c>
      <c r="L52" s="210">
        <v>-1.1820999999999999</v>
      </c>
      <c r="M52" s="210">
        <v>-1.6292</v>
      </c>
      <c r="N52" s="210">
        <v>-2.0455000000000001</v>
      </c>
      <c r="O52" s="210">
        <v>-2.4780999999999995</v>
      </c>
      <c r="P52" s="210">
        <v>-2.9511000000000003</v>
      </c>
      <c r="Q52" s="210">
        <v>-3.8648499999999997</v>
      </c>
      <c r="R52" s="210">
        <v>-5.0151000000000003</v>
      </c>
      <c r="S52" s="210">
        <v>-6.1760999999999999</v>
      </c>
      <c r="T52" s="210">
        <v>-7.3801000000000005</v>
      </c>
      <c r="U52" s="210">
        <v>-8.5840999999999994</v>
      </c>
      <c r="V52" s="210">
        <v>-9.5623500000000003</v>
      </c>
      <c r="W52" s="210">
        <v>-10.476100000000001</v>
      </c>
      <c r="X52" s="210">
        <v>-11.604850000000001</v>
      </c>
      <c r="Y52" s="210">
        <v>0</v>
      </c>
    </row>
    <row r="53" spans="3:33">
      <c r="E53" s="159"/>
      <c r="F53" s="159" t="s">
        <v>1574</v>
      </c>
      <c r="G53" s="310"/>
      <c r="H53" s="210"/>
      <c r="I53" s="210">
        <v>-17.422774479166669</v>
      </c>
      <c r="J53" s="210">
        <v>-24.717206312499997</v>
      </c>
      <c r="K53" s="210">
        <v>-20.348616500000002</v>
      </c>
      <c r="L53" s="210">
        <v>-74.986026250000009</v>
      </c>
      <c r="M53" s="210">
        <v>-53.682613624999995</v>
      </c>
      <c r="N53" s="210">
        <v>-51.537364937499994</v>
      </c>
      <c r="O53" s="210">
        <v>-31.02449335</v>
      </c>
      <c r="P53" s="210">
        <v>-21.939291787499997</v>
      </c>
      <c r="Q53" s="210">
        <v>-2.2155555499999977</v>
      </c>
      <c r="R53" s="210">
        <v>-2.4150283583333305</v>
      </c>
      <c r="S53" s="210">
        <v>-2.3036015583333267</v>
      </c>
      <c r="T53" s="210">
        <v>-2.2364035083333249</v>
      </c>
      <c r="U53" s="210">
        <v>-2.1648080916666714</v>
      </c>
      <c r="V53" s="210">
        <v>-2.0895732999999979</v>
      </c>
      <c r="W53" s="210">
        <v>-101.26647133749999</v>
      </c>
      <c r="X53" s="210">
        <v>-1.1515568875000071</v>
      </c>
      <c r="Y53" s="210">
        <v>0</v>
      </c>
    </row>
    <row r="54" spans="3:33">
      <c r="E54" s="28" t="s">
        <v>1576</v>
      </c>
      <c r="F54" s="159"/>
      <c r="G54" s="310"/>
      <c r="H54" s="210"/>
      <c r="I54" s="210">
        <v>-7.7616217298190584</v>
      </c>
      <c r="J54" s="210">
        <v>-7.4511046650582742</v>
      </c>
      <c r="K54" s="210">
        <v>-6.8296674605924146</v>
      </c>
      <c r="L54" s="210">
        <v>-4.784452213450507</v>
      </c>
      <c r="M54" s="210">
        <v>-2.8658660805041798</v>
      </c>
      <c r="N54" s="210">
        <v>-1.4375265239707247</v>
      </c>
      <c r="O54" s="210">
        <v>-0.41754281022356921</v>
      </c>
      <c r="P54" s="210">
        <v>-9.699935953340777E-2</v>
      </c>
      <c r="Q54" s="210">
        <v>-8.7257550116754956E-2</v>
      </c>
      <c r="R54" s="210">
        <v>-7.9093155860805453E-2</v>
      </c>
      <c r="S54" s="210">
        <v>-7.0346905703771334E-2</v>
      </c>
      <c r="T54" s="210">
        <v>-6.1632615977575078E-2</v>
      </c>
      <c r="U54" s="210">
        <v>-5.205743666678142E-2</v>
      </c>
      <c r="V54" s="210">
        <v>-4.174398381373301E-2</v>
      </c>
      <c r="W54" s="210">
        <v>-2.8455111615161233E-2</v>
      </c>
      <c r="X54" s="210">
        <v>-1.4806885195753239E-2</v>
      </c>
      <c r="Y54" s="210">
        <v>0</v>
      </c>
    </row>
    <row r="55" spans="3:33">
      <c r="E55" s="1144" t="s">
        <v>1577</v>
      </c>
      <c r="F55" s="159"/>
      <c r="G55" s="310"/>
      <c r="H55" s="210"/>
      <c r="I55" s="210">
        <v>0</v>
      </c>
      <c r="J55" s="210">
        <v>0</v>
      </c>
      <c r="K55" s="210">
        <v>0</v>
      </c>
      <c r="L55" s="210">
        <v>0</v>
      </c>
      <c r="M55" s="210">
        <v>0</v>
      </c>
      <c r="N55" s="210">
        <v>0</v>
      </c>
      <c r="O55" s="210">
        <v>0</v>
      </c>
      <c r="P55" s="210">
        <v>0</v>
      </c>
      <c r="Q55" s="210">
        <v>0</v>
      </c>
      <c r="R55" s="210">
        <v>0</v>
      </c>
      <c r="S55" s="210">
        <v>0</v>
      </c>
      <c r="T55" s="210">
        <v>0</v>
      </c>
      <c r="U55" s="210">
        <v>0</v>
      </c>
      <c r="V55" s="210">
        <v>0</v>
      </c>
      <c r="W55" s="210">
        <v>0</v>
      </c>
      <c r="X55" s="210">
        <v>0</v>
      </c>
      <c r="Y55" s="210">
        <v>0</v>
      </c>
    </row>
    <row r="56" spans="3:33">
      <c r="E56" s="242" t="s">
        <v>1579</v>
      </c>
      <c r="F56" s="159"/>
      <c r="G56" s="310"/>
      <c r="H56" s="210"/>
      <c r="I56" s="210">
        <v>2.9184999999999999</v>
      </c>
      <c r="J56" s="210">
        <v>2.29975</v>
      </c>
      <c r="K56" s="210">
        <v>3.3860000000000001</v>
      </c>
      <c r="L56" s="210">
        <v>1.9510000000000001</v>
      </c>
      <c r="M56" s="210">
        <v>1.4572499999999999</v>
      </c>
      <c r="N56" s="210">
        <v>1.2987500000000001</v>
      </c>
      <c r="O56" s="210">
        <v>0.84099999999999997</v>
      </c>
      <c r="P56" s="210">
        <v>5.2445500000000003</v>
      </c>
      <c r="Q56" s="210">
        <v>3.7810000000000001</v>
      </c>
      <c r="R56" s="210">
        <v>3.1862499999999998</v>
      </c>
      <c r="S56" s="210">
        <v>1.6451406299999953</v>
      </c>
      <c r="T56" s="210">
        <v>1.9592499999999999</v>
      </c>
      <c r="U56" s="210">
        <v>2.028</v>
      </c>
      <c r="V56" s="210">
        <v>2.10575</v>
      </c>
      <c r="W56" s="210">
        <v>3.8062499999999999</v>
      </c>
      <c r="X56" s="210">
        <v>3.3624999999999998</v>
      </c>
      <c r="Y56" s="210">
        <v>0</v>
      </c>
    </row>
    <row r="57" spans="3:33">
      <c r="E57" s="28" t="s">
        <v>480</v>
      </c>
      <c r="F57" s="159"/>
      <c r="G57" s="310"/>
      <c r="H57" s="210"/>
      <c r="I57" s="210">
        <v>-4.9754063842191769</v>
      </c>
      <c r="J57" s="210">
        <v>-4.6878584420410947</v>
      </c>
      <c r="K57" s="210">
        <v>-3.6513555052808231</v>
      </c>
      <c r="L57" s="210">
        <v>-2.7887416022191767</v>
      </c>
      <c r="M57" s="210">
        <v>-2.9582946219178101</v>
      </c>
      <c r="N57" s="210">
        <v>-2.87211876216438</v>
      </c>
      <c r="O57" s="210">
        <v>-2.8277614520547942</v>
      </c>
      <c r="P57" s="210">
        <v>-3.4377108433972605</v>
      </c>
      <c r="Q57" s="210">
        <v>-4.5503033433972586</v>
      </c>
      <c r="R57" s="210">
        <v>-5.4070485728493161</v>
      </c>
      <c r="S57" s="210">
        <v>-6.66069255230137</v>
      </c>
      <c r="T57" s="210">
        <v>-7.8223352817534222</v>
      </c>
      <c r="U57" s="210">
        <v>-8.7823742612054829</v>
      </c>
      <c r="V57" s="210">
        <v>-9.5857752406575347</v>
      </c>
      <c r="W57" s="210">
        <v>-9.7561376379178064</v>
      </c>
      <c r="X57" s="210">
        <v>-10.901645627643832</v>
      </c>
      <c r="Y57" s="210">
        <v>0</v>
      </c>
    </row>
    <row r="58" spans="3:33">
      <c r="E58" s="152" t="s">
        <v>688</v>
      </c>
      <c r="F58" s="159"/>
      <c r="G58" s="310"/>
      <c r="H58" s="210"/>
      <c r="I58" s="210">
        <v>0</v>
      </c>
      <c r="J58" s="210">
        <v>0</v>
      </c>
      <c r="K58" s="210">
        <v>0</v>
      </c>
      <c r="L58" s="210">
        <v>0</v>
      </c>
      <c r="M58" s="210">
        <v>0</v>
      </c>
      <c r="N58" s="210">
        <v>0</v>
      </c>
      <c r="O58" s="210">
        <v>0</v>
      </c>
      <c r="P58" s="210">
        <v>0</v>
      </c>
      <c r="Q58" s="210">
        <v>0</v>
      </c>
      <c r="R58" s="210">
        <v>0</v>
      </c>
      <c r="S58" s="210">
        <v>0</v>
      </c>
      <c r="T58" s="210">
        <v>0</v>
      </c>
      <c r="U58" s="210">
        <v>0</v>
      </c>
      <c r="V58" s="210">
        <v>0</v>
      </c>
      <c r="W58" s="210">
        <v>0</v>
      </c>
      <c r="X58" s="210">
        <v>0</v>
      </c>
      <c r="Y58" s="210">
        <v>0</v>
      </c>
    </row>
    <row r="59" spans="3:33">
      <c r="E59" s="152" t="s">
        <v>479</v>
      </c>
      <c r="F59" s="159"/>
      <c r="G59" s="310"/>
      <c r="H59" s="210"/>
      <c r="I59" s="210">
        <v>0.6960317254400028</v>
      </c>
      <c r="J59" s="210">
        <v>0.6960317254400028</v>
      </c>
      <c r="K59" s="210">
        <v>0.6960317254400028</v>
      </c>
      <c r="L59" s="210">
        <v>0.6960317254400028</v>
      </c>
      <c r="M59" s="210">
        <v>0.6960317254400028</v>
      </c>
      <c r="N59" s="210">
        <v>0.6960317254400028</v>
      </c>
      <c r="O59" s="210">
        <v>0.6960317254400028</v>
      </c>
      <c r="P59" s="210">
        <v>0.69311816584000141</v>
      </c>
      <c r="Q59" s="210">
        <v>0.67226068488000124</v>
      </c>
      <c r="R59" s="210">
        <v>0.63557402640000227</v>
      </c>
      <c r="S59" s="210">
        <v>0.59724771608000005</v>
      </c>
      <c r="T59" s="210">
        <v>0.55681684296000178</v>
      </c>
      <c r="U59" s="210">
        <v>0.52656356912000035</v>
      </c>
      <c r="V59" s="210">
        <v>0.50712926799999991</v>
      </c>
      <c r="W59" s="210">
        <v>0.48664184415999934</v>
      </c>
      <c r="X59" s="210">
        <v>0.46527814712000115</v>
      </c>
      <c r="Y59" s="210">
        <v>0</v>
      </c>
    </row>
    <row r="60" spans="3:33">
      <c r="E60" s="146" t="s">
        <v>1578</v>
      </c>
      <c r="F60" s="159"/>
      <c r="G60" s="310"/>
      <c r="H60" s="204"/>
      <c r="I60" s="204">
        <v>-10.145548641098344</v>
      </c>
      <c r="J60" s="204">
        <v>-20.087648132870299</v>
      </c>
      <c r="K60" s="204">
        <v>-28.219111206243724</v>
      </c>
      <c r="L60" s="204">
        <v>-37.641630832978535</v>
      </c>
      <c r="M60" s="204">
        <v>-48.160119092475043</v>
      </c>
      <c r="N60" s="204">
        <v>-61.947076986754382</v>
      </c>
      <c r="O60" s="204">
        <v>-52.830129372980764</v>
      </c>
      <c r="P60" s="204">
        <v>-81.714155307832527</v>
      </c>
      <c r="Q60" s="204">
        <v>-79.815738238894824</v>
      </c>
      <c r="R60" s="204">
        <v>-104.85970228808458</v>
      </c>
      <c r="S60" s="204">
        <v>-114.48739964576583</v>
      </c>
      <c r="T60" s="204">
        <v>-119.83947803756439</v>
      </c>
      <c r="U60" s="204">
        <v>-124.85478244383154</v>
      </c>
      <c r="V60" s="204">
        <v>-130.0713119790783</v>
      </c>
      <c r="W60" s="204">
        <v>-194.84179921475493</v>
      </c>
      <c r="X60" s="204">
        <v>-142.301348223893</v>
      </c>
      <c r="Y60" s="204">
        <v>0</v>
      </c>
    </row>
    <row r="63" spans="3:33">
      <c r="C63" s="1146"/>
      <c r="D63" s="1147"/>
      <c r="E63" s="1146"/>
      <c r="F63" s="1146"/>
      <c r="G63" s="1148"/>
      <c r="H63" s="1146"/>
      <c r="I63" s="1146"/>
      <c r="J63" s="1146"/>
      <c r="K63" s="1146"/>
      <c r="L63" s="1146"/>
      <c r="M63" s="1146"/>
      <c r="N63" s="1146"/>
      <c r="O63" s="1146"/>
      <c r="P63" s="1146"/>
      <c r="Q63" s="1146"/>
      <c r="R63" s="1146"/>
      <c r="S63" s="1146"/>
      <c r="T63" s="1146"/>
      <c r="U63" s="1146"/>
      <c r="V63" s="1146"/>
      <c r="W63" s="1146"/>
      <c r="X63" s="1146"/>
      <c r="Y63" s="1146"/>
      <c r="Z63" s="1146"/>
      <c r="AA63" s="1146"/>
      <c r="AB63" s="1146"/>
      <c r="AC63" s="1146"/>
      <c r="AD63" s="1146"/>
      <c r="AE63" s="1146"/>
      <c r="AF63" s="1146"/>
      <c r="AG63" s="1146"/>
    </row>
    <row r="65" spans="5:24" ht="20.25">
      <c r="E65" s="176" t="s">
        <v>1580</v>
      </c>
      <c r="F65" s="29"/>
      <c r="G65" s="29"/>
      <c r="H65" s="29"/>
      <c r="I65" s="29"/>
      <c r="J65" s="29"/>
      <c r="K65" s="29"/>
      <c r="L65" s="29"/>
      <c r="M65" s="29"/>
      <c r="N65" s="29"/>
      <c r="O65" s="29"/>
      <c r="P65" s="29"/>
      <c r="Q65" s="29"/>
      <c r="R65" s="29"/>
      <c r="S65" s="29"/>
      <c r="T65" s="29"/>
      <c r="U65" s="29"/>
      <c r="V65" s="29"/>
      <c r="W65" s="29"/>
      <c r="X65" s="29"/>
    </row>
    <row r="66" spans="5:24">
      <c r="E66" s="1130" t="s">
        <v>1571</v>
      </c>
      <c r="F66" s="1130"/>
      <c r="G66" s="1130"/>
      <c r="H66" s="1130"/>
      <c r="I66" s="1130"/>
      <c r="J66" s="1130"/>
      <c r="K66" s="1130"/>
      <c r="L66" s="29"/>
      <c r="M66" s="29"/>
      <c r="N66" s="29"/>
      <c r="O66" s="29"/>
      <c r="P66" s="29"/>
      <c r="Q66" s="29"/>
      <c r="R66" s="29"/>
      <c r="S66" s="29"/>
      <c r="T66" s="29"/>
      <c r="U66" s="29"/>
      <c r="V66" s="29"/>
      <c r="W66" s="29"/>
      <c r="X66" s="29"/>
    </row>
    <row r="67" spans="5:24">
      <c r="E67" s="1130" t="s">
        <v>23</v>
      </c>
      <c r="F67" s="1130"/>
      <c r="G67" s="1130"/>
      <c r="H67" s="680">
        <v>2014</v>
      </c>
      <c r="I67" s="680">
        <v>2015</v>
      </c>
      <c r="J67" s="680">
        <v>2016</v>
      </c>
      <c r="K67" s="680">
        <v>2017</v>
      </c>
      <c r="L67" s="29"/>
      <c r="M67" s="29"/>
      <c r="N67" s="29"/>
      <c r="O67" s="29"/>
      <c r="P67" s="29"/>
      <c r="Q67" s="29"/>
      <c r="R67" s="29"/>
      <c r="S67" s="29"/>
      <c r="T67" s="29"/>
      <c r="U67" s="29"/>
      <c r="V67" s="29"/>
      <c r="W67" s="29"/>
      <c r="X67" s="29"/>
    </row>
    <row r="68" spans="5:24">
      <c r="E68" s="28" t="s">
        <v>1572</v>
      </c>
      <c r="L68" s="29"/>
      <c r="M68" s="29"/>
      <c r="N68" s="29"/>
      <c r="O68" s="29"/>
      <c r="P68" s="29"/>
      <c r="Q68" s="29"/>
      <c r="R68" s="29"/>
      <c r="S68" s="29"/>
      <c r="T68" s="29"/>
      <c r="U68" s="29"/>
      <c r="V68" s="29"/>
      <c r="W68" s="29"/>
      <c r="X68" s="29"/>
    </row>
    <row r="69" spans="5:24">
      <c r="F69" s="5" t="s">
        <v>1573</v>
      </c>
      <c r="H69" s="191">
        <v>1.8000000000000054</v>
      </c>
      <c r="I69" s="191">
        <v>9.4500000000000277</v>
      </c>
      <c r="J69" s="191">
        <v>19.678647998710954</v>
      </c>
      <c r="K69" s="191">
        <v>30.149355995810502</v>
      </c>
      <c r="L69" s="29"/>
      <c r="M69" s="29"/>
      <c r="N69" s="29"/>
      <c r="O69" s="29"/>
      <c r="P69" s="29"/>
      <c r="Q69" s="29"/>
      <c r="R69" s="29"/>
      <c r="S69" s="29"/>
      <c r="T69" s="29"/>
      <c r="U69" s="29"/>
      <c r="V69" s="29"/>
      <c r="W69" s="29"/>
      <c r="X69" s="29"/>
    </row>
    <row r="70" spans="5:24">
      <c r="F70" s="5" t="s">
        <v>1574</v>
      </c>
      <c r="H70" s="191">
        <v>0</v>
      </c>
      <c r="I70" s="191">
        <v>283.26336758999997</v>
      </c>
      <c r="J70" s="191">
        <v>281.56274488999998</v>
      </c>
      <c r="K70" s="191">
        <v>281.79623075000001</v>
      </c>
      <c r="L70" s="29"/>
      <c r="M70" s="29"/>
      <c r="N70" s="29"/>
      <c r="O70" s="29"/>
      <c r="P70" s="29"/>
      <c r="Q70" s="29"/>
      <c r="R70" s="29"/>
      <c r="S70" s="29"/>
      <c r="T70" s="29"/>
      <c r="U70" s="29"/>
      <c r="V70" s="29"/>
      <c r="W70" s="29"/>
      <c r="X70" s="29"/>
    </row>
    <row r="71" spans="5:24">
      <c r="E71" s="28" t="s">
        <v>1575</v>
      </c>
      <c r="H71" s="191"/>
      <c r="I71" s="191"/>
      <c r="J71" s="191"/>
      <c r="K71" s="191"/>
      <c r="L71" s="29"/>
      <c r="M71" s="29"/>
      <c r="N71" s="29"/>
      <c r="O71" s="29"/>
      <c r="P71" s="29"/>
      <c r="Q71" s="29"/>
      <c r="R71" s="29"/>
      <c r="S71" s="29"/>
      <c r="T71" s="29"/>
      <c r="U71" s="29"/>
      <c r="V71" s="29"/>
      <c r="W71" s="29"/>
      <c r="X71" s="29"/>
    </row>
    <row r="72" spans="5:24">
      <c r="F72" s="5" t="s">
        <v>1573</v>
      </c>
      <c r="H72" s="191">
        <v>0.96425000000000016</v>
      </c>
      <c r="I72" s="191">
        <v>1.29</v>
      </c>
      <c r="J72" s="191">
        <v>1.29</v>
      </c>
      <c r="K72" s="191">
        <v>1.677</v>
      </c>
      <c r="L72" s="29"/>
      <c r="M72" s="29"/>
      <c r="N72" s="29"/>
      <c r="O72" s="29"/>
      <c r="P72" s="29"/>
      <c r="Q72" s="29"/>
      <c r="R72" s="29"/>
      <c r="S72" s="29"/>
      <c r="T72" s="29"/>
      <c r="U72" s="29"/>
      <c r="V72" s="29"/>
      <c r="W72" s="29"/>
      <c r="X72" s="29"/>
    </row>
    <row r="73" spans="5:24">
      <c r="F73" s="5" t="s">
        <v>1574</v>
      </c>
      <c r="H73" s="191">
        <v>0</v>
      </c>
      <c r="I73" s="191">
        <v>2.9138308333333334</v>
      </c>
      <c r="J73" s="191">
        <v>4.8318800000000008</v>
      </c>
      <c r="K73" s="191">
        <v>6.7913227499999991</v>
      </c>
      <c r="L73" s="29"/>
      <c r="M73" s="29"/>
      <c r="N73" s="29"/>
      <c r="O73" s="29"/>
      <c r="P73" s="29"/>
      <c r="Q73" s="29"/>
      <c r="R73" s="29"/>
      <c r="S73" s="29"/>
      <c r="T73" s="29"/>
      <c r="U73" s="29"/>
      <c r="V73" s="29"/>
      <c r="W73" s="29"/>
      <c r="X73" s="29"/>
    </row>
    <row r="74" spans="5:24">
      <c r="E74" s="28" t="s">
        <v>1576</v>
      </c>
      <c r="H74" s="191">
        <v>0</v>
      </c>
      <c r="I74" s="191">
        <v>23.686200753253559</v>
      </c>
      <c r="J74" s="191">
        <v>22.337484568917358</v>
      </c>
      <c r="K74" s="191">
        <v>21.100792635753258</v>
      </c>
      <c r="L74" s="29"/>
      <c r="M74" s="29"/>
      <c r="N74" s="29"/>
      <c r="O74" s="29"/>
      <c r="P74" s="29"/>
      <c r="Q74" s="29"/>
      <c r="R74" s="29"/>
      <c r="S74" s="29"/>
      <c r="T74" s="29"/>
      <c r="U74" s="29"/>
      <c r="V74" s="29"/>
      <c r="W74" s="29"/>
      <c r="X74" s="29"/>
    </row>
    <row r="75" spans="5:24">
      <c r="E75" s="1144" t="s">
        <v>1577</v>
      </c>
      <c r="H75" s="191">
        <v>40.393976259999995</v>
      </c>
      <c r="I75" s="191">
        <v>23.162001259999997</v>
      </c>
      <c r="J75" s="191">
        <v>23.322213759999997</v>
      </c>
      <c r="K75" s="191">
        <v>23.272676259999997</v>
      </c>
      <c r="L75" s="29"/>
      <c r="M75" s="29"/>
      <c r="N75" s="29"/>
      <c r="O75" s="29"/>
      <c r="P75" s="29"/>
      <c r="Q75" s="29"/>
      <c r="R75" s="29"/>
      <c r="S75" s="29"/>
      <c r="T75" s="29"/>
      <c r="U75" s="29"/>
      <c r="V75" s="29"/>
      <c r="W75" s="29"/>
      <c r="X75" s="29"/>
    </row>
    <row r="76" spans="5:24">
      <c r="E76" s="242" t="s">
        <v>1579</v>
      </c>
      <c r="H76" s="191">
        <v>0</v>
      </c>
      <c r="I76" s="191">
        <v>0</v>
      </c>
      <c r="J76" s="191">
        <v>0</v>
      </c>
      <c r="K76" s="191">
        <v>0</v>
      </c>
      <c r="L76" s="29"/>
      <c r="M76" s="29"/>
      <c r="N76" s="29"/>
      <c r="O76" s="29"/>
      <c r="P76" s="29"/>
      <c r="Q76" s="29"/>
      <c r="R76" s="29"/>
      <c r="S76" s="29"/>
      <c r="T76" s="29"/>
      <c r="U76" s="29"/>
      <c r="V76" s="29"/>
      <c r="W76" s="29"/>
      <c r="X76" s="29"/>
    </row>
    <row r="77" spans="5:24">
      <c r="E77" s="28" t="s">
        <v>480</v>
      </c>
      <c r="H77" s="191">
        <v>0</v>
      </c>
      <c r="I77" s="191">
        <v>3.9581866494246576</v>
      </c>
      <c r="J77" s="191">
        <v>3.8908092469589048</v>
      </c>
      <c r="K77" s="191">
        <v>6.6934140646575342</v>
      </c>
      <c r="L77" s="29"/>
      <c r="M77" s="29"/>
      <c r="N77" s="29"/>
      <c r="O77" s="29"/>
      <c r="P77" s="29"/>
      <c r="Q77" s="29"/>
      <c r="R77" s="29"/>
      <c r="S77" s="29"/>
      <c r="T77" s="29"/>
      <c r="U77" s="29"/>
      <c r="V77" s="29"/>
      <c r="W77" s="29"/>
      <c r="X77" s="29"/>
    </row>
    <row r="78" spans="5:24">
      <c r="E78" s="152" t="s">
        <v>688</v>
      </c>
      <c r="H78" s="191">
        <v>0</v>
      </c>
      <c r="I78" s="191">
        <v>1.2638199999999999</v>
      </c>
      <c r="J78" s="191">
        <v>1.2638199999999999</v>
      </c>
      <c r="K78" s="191">
        <v>1.2638199999999999</v>
      </c>
      <c r="L78" s="29"/>
      <c r="M78" s="29"/>
      <c r="N78" s="29"/>
      <c r="O78" s="29"/>
      <c r="P78" s="29"/>
      <c r="Q78" s="29"/>
      <c r="R78" s="29"/>
      <c r="S78" s="29"/>
      <c r="T78" s="29"/>
      <c r="U78" s="29"/>
      <c r="V78" s="29"/>
      <c r="W78" s="29"/>
      <c r="X78" s="29"/>
    </row>
    <row r="79" spans="5:24">
      <c r="E79" s="152" t="s">
        <v>479</v>
      </c>
      <c r="H79" s="191">
        <v>0</v>
      </c>
      <c r="I79" s="191">
        <v>-12.320582274559998</v>
      </c>
      <c r="J79" s="191">
        <v>-12.320582274559998</v>
      </c>
      <c r="K79" s="191">
        <v>-12.320582274559998</v>
      </c>
      <c r="L79" s="29"/>
      <c r="M79" s="29"/>
      <c r="N79" s="29"/>
      <c r="O79" s="29"/>
      <c r="P79" s="29"/>
      <c r="Q79" s="29"/>
      <c r="R79" s="29"/>
      <c r="S79" s="29"/>
      <c r="T79" s="29"/>
      <c r="U79" s="29"/>
      <c r="V79" s="29"/>
      <c r="W79" s="29"/>
      <c r="X79" s="29"/>
    </row>
    <row r="80" spans="5:24">
      <c r="E80" s="146" t="s">
        <v>1578</v>
      </c>
      <c r="H80" s="203">
        <v>43.158226259999999</v>
      </c>
      <c r="I80" s="203">
        <v>336.66682481145159</v>
      </c>
      <c r="J80" s="203">
        <v>345.85701819002725</v>
      </c>
      <c r="K80" s="203">
        <v>360.42403018166124</v>
      </c>
      <c r="L80" s="29"/>
      <c r="M80" s="29"/>
      <c r="N80" s="29"/>
      <c r="O80" s="29"/>
      <c r="P80" s="29"/>
      <c r="Q80" s="29"/>
      <c r="R80" s="29"/>
      <c r="S80" s="29"/>
      <c r="T80" s="29"/>
      <c r="U80" s="29"/>
      <c r="V80" s="29"/>
      <c r="W80" s="29"/>
      <c r="X80" s="29"/>
    </row>
    <row r="81" spans="5:24">
      <c r="L81" s="29"/>
      <c r="M81" s="29"/>
      <c r="N81" s="29"/>
      <c r="O81" s="29"/>
      <c r="P81" s="29"/>
      <c r="Q81" s="29"/>
      <c r="R81" s="29"/>
      <c r="S81" s="29"/>
      <c r="T81" s="29"/>
      <c r="U81" s="29"/>
      <c r="V81" s="29"/>
      <c r="W81" s="29"/>
      <c r="X81" s="29"/>
    </row>
    <row r="82" spans="5:24">
      <c r="L82" s="29"/>
      <c r="M82" s="29"/>
      <c r="N82" s="29"/>
      <c r="O82" s="29"/>
      <c r="P82" s="29"/>
      <c r="Q82" s="29"/>
      <c r="R82" s="29"/>
      <c r="S82" s="29"/>
      <c r="T82" s="29"/>
      <c r="U82" s="29"/>
      <c r="V82" s="29"/>
      <c r="W82" s="29"/>
      <c r="X82" s="29"/>
    </row>
    <row r="83" spans="5:24">
      <c r="L83" s="29"/>
      <c r="M83" s="29"/>
      <c r="N83" s="29"/>
      <c r="O83" s="29"/>
      <c r="P83" s="29"/>
      <c r="Q83" s="29"/>
      <c r="R83" s="29"/>
      <c r="S83" s="29"/>
      <c r="T83" s="29"/>
      <c r="U83" s="29"/>
      <c r="V83" s="29"/>
      <c r="W83" s="29"/>
      <c r="X83" s="29"/>
    </row>
    <row r="84" spans="5:24" ht="20.25">
      <c r="E84" s="176" t="s">
        <v>423</v>
      </c>
      <c r="L84" s="29"/>
      <c r="M84" s="29"/>
      <c r="N84" s="29"/>
      <c r="O84" s="29"/>
      <c r="P84" s="29"/>
      <c r="Q84" s="29"/>
      <c r="R84" s="29"/>
      <c r="S84" s="29"/>
      <c r="T84" s="29"/>
      <c r="U84" s="29"/>
      <c r="V84" s="29"/>
      <c r="W84" s="29"/>
      <c r="X84" s="29"/>
    </row>
    <row r="85" spans="5:24">
      <c r="E85" s="1145" t="s">
        <v>1571</v>
      </c>
      <c r="F85" s="1145"/>
      <c r="G85" s="1145"/>
      <c r="H85" s="1145"/>
      <c r="I85" s="1145"/>
      <c r="J85" s="1145"/>
      <c r="K85" s="1145"/>
      <c r="L85" s="29"/>
      <c r="M85" s="29"/>
      <c r="N85" s="29"/>
      <c r="O85" s="29"/>
      <c r="P85" s="29"/>
      <c r="Q85" s="29"/>
      <c r="R85" s="29"/>
      <c r="S85" s="29"/>
      <c r="T85" s="29"/>
      <c r="U85" s="29"/>
      <c r="V85" s="29"/>
      <c r="W85" s="29"/>
      <c r="X85" s="29"/>
    </row>
    <row r="86" spans="5:24">
      <c r="E86" s="1145" t="s">
        <v>23</v>
      </c>
      <c r="F86" s="1145"/>
      <c r="G86" s="1145"/>
      <c r="H86" s="680">
        <v>2014</v>
      </c>
      <c r="I86" s="680">
        <v>2015</v>
      </c>
      <c r="J86" s="680">
        <v>2016</v>
      </c>
      <c r="K86" s="680">
        <v>2017</v>
      </c>
      <c r="L86" s="29"/>
      <c r="M86" s="29"/>
      <c r="N86" s="29"/>
      <c r="O86" s="29"/>
      <c r="P86" s="29"/>
      <c r="Q86" s="29"/>
      <c r="R86" s="29"/>
      <c r="S86" s="29"/>
      <c r="T86" s="29"/>
      <c r="U86" s="29"/>
      <c r="V86" s="29"/>
      <c r="W86" s="29"/>
      <c r="X86" s="29"/>
    </row>
    <row r="87" spans="5:24">
      <c r="E87" s="28" t="s">
        <v>1572</v>
      </c>
      <c r="F87" s="159"/>
      <c r="G87" s="310"/>
      <c r="H87" s="159"/>
      <c r="I87" s="159"/>
      <c r="J87" s="159"/>
      <c r="K87" s="159"/>
      <c r="L87" s="29"/>
      <c r="M87" s="29"/>
      <c r="N87" s="29"/>
      <c r="O87" s="29"/>
      <c r="P87" s="29"/>
      <c r="Q87" s="29"/>
      <c r="R87" s="29"/>
      <c r="S87" s="29"/>
      <c r="T87" s="29"/>
      <c r="U87" s="29"/>
      <c r="V87" s="29"/>
      <c r="W87" s="29"/>
      <c r="X87" s="29"/>
    </row>
    <row r="88" spans="5:24">
      <c r="E88" s="159"/>
      <c r="F88" s="159" t="s">
        <v>1573</v>
      </c>
      <c r="G88" s="310"/>
      <c r="H88" s="210">
        <v>1.8000000000000054</v>
      </c>
      <c r="I88" s="210">
        <v>9.4500000000000277</v>
      </c>
      <c r="J88" s="210">
        <v>19.678647998710954</v>
      </c>
      <c r="K88" s="210">
        <v>30.149355995810502</v>
      </c>
      <c r="L88" s="29"/>
      <c r="M88" s="29"/>
      <c r="N88" s="29"/>
      <c r="O88" s="29"/>
      <c r="P88" s="29"/>
      <c r="Q88" s="29"/>
      <c r="R88" s="29"/>
      <c r="S88" s="29"/>
      <c r="T88" s="29"/>
      <c r="U88" s="29"/>
      <c r="V88" s="29"/>
      <c r="W88" s="29"/>
      <c r="X88" s="29"/>
    </row>
    <row r="89" spans="5:24">
      <c r="E89" s="159"/>
      <c r="F89" s="159" t="s">
        <v>1574</v>
      </c>
      <c r="G89" s="310"/>
      <c r="H89" s="210">
        <v>259.62004371</v>
      </c>
      <c r="I89" s="210">
        <v>256.19031202999997</v>
      </c>
      <c r="J89" s="210">
        <v>247.13635732999998</v>
      </c>
      <c r="K89" s="210">
        <v>252.25757822</v>
      </c>
      <c r="L89" s="29"/>
      <c r="M89" s="29"/>
      <c r="N89" s="29"/>
      <c r="O89" s="29"/>
      <c r="P89" s="29"/>
      <c r="Q89" s="29"/>
      <c r="R89" s="29"/>
      <c r="S89" s="29"/>
      <c r="T89" s="29"/>
      <c r="U89" s="29"/>
      <c r="V89" s="29"/>
      <c r="W89" s="29"/>
      <c r="X89" s="29"/>
    </row>
    <row r="90" spans="5:24">
      <c r="E90" s="28" t="s">
        <v>1575</v>
      </c>
      <c r="F90" s="159"/>
      <c r="G90" s="310"/>
      <c r="H90" s="210"/>
      <c r="I90" s="210"/>
      <c r="J90" s="210"/>
      <c r="K90" s="210"/>
      <c r="L90" s="29"/>
      <c r="M90" s="29"/>
      <c r="N90" s="29"/>
      <c r="O90" s="29"/>
      <c r="P90" s="29"/>
      <c r="Q90" s="29"/>
      <c r="R90" s="29"/>
      <c r="S90" s="29"/>
      <c r="T90" s="29"/>
      <c r="U90" s="29"/>
      <c r="V90" s="29"/>
      <c r="W90" s="29"/>
      <c r="X90" s="29"/>
    </row>
    <row r="91" spans="5:24">
      <c r="E91" s="159"/>
      <c r="F91" s="159" t="s">
        <v>1573</v>
      </c>
      <c r="G91" s="310"/>
      <c r="H91" s="210">
        <v>0.96425000000000016</v>
      </c>
      <c r="I91" s="210">
        <v>1.29</v>
      </c>
      <c r="J91" s="210">
        <v>1.29</v>
      </c>
      <c r="K91" s="210">
        <v>1.677</v>
      </c>
      <c r="L91" s="29"/>
      <c r="M91" s="29"/>
      <c r="N91" s="29"/>
      <c r="O91" s="29"/>
      <c r="P91" s="29"/>
      <c r="Q91" s="29"/>
      <c r="R91" s="29"/>
      <c r="S91" s="29"/>
      <c r="T91" s="29"/>
      <c r="U91" s="29"/>
      <c r="V91" s="29"/>
      <c r="W91" s="29"/>
      <c r="X91" s="29"/>
    </row>
    <row r="92" spans="5:24">
      <c r="E92" s="159"/>
      <c r="F92" s="159" t="s">
        <v>1574</v>
      </c>
      <c r="G92" s="310"/>
      <c r="H92" s="210">
        <v>14.93010684375</v>
      </c>
      <c r="I92" s="210">
        <v>20.336605312500001</v>
      </c>
      <c r="J92" s="210">
        <v>29.549086312499998</v>
      </c>
      <c r="K92" s="210">
        <v>27.139939250000001</v>
      </c>
      <c r="L92" s="29"/>
      <c r="M92" s="29"/>
      <c r="N92" s="29"/>
      <c r="O92" s="29"/>
      <c r="P92" s="29"/>
      <c r="Q92" s="29"/>
      <c r="R92" s="29"/>
      <c r="S92" s="29"/>
      <c r="T92" s="29"/>
      <c r="U92" s="29"/>
      <c r="V92" s="29"/>
      <c r="W92" s="29"/>
      <c r="X92" s="29"/>
    </row>
    <row r="93" spans="5:24">
      <c r="E93" s="28" t="s">
        <v>1576</v>
      </c>
      <c r="F93" s="159"/>
      <c r="G93" s="310"/>
      <c r="H93" s="210">
        <v>33.202501591783808</v>
      </c>
      <c r="I93" s="210">
        <v>31.447822483072617</v>
      </c>
      <c r="J93" s="210">
        <v>29.788589233975632</v>
      </c>
      <c r="K93" s="210">
        <v>27.930460096345673</v>
      </c>
      <c r="L93" s="29"/>
      <c r="M93" s="29"/>
      <c r="N93" s="29"/>
      <c r="O93" s="29"/>
      <c r="P93" s="29"/>
      <c r="Q93" s="29"/>
      <c r="R93" s="29"/>
      <c r="S93" s="29"/>
      <c r="T93" s="29"/>
      <c r="U93" s="29"/>
      <c r="V93" s="29"/>
      <c r="W93" s="29"/>
      <c r="X93" s="29"/>
    </row>
    <row r="94" spans="5:24">
      <c r="E94" s="1144" t="s">
        <v>1577</v>
      </c>
      <c r="F94" s="159"/>
      <c r="G94" s="310"/>
      <c r="H94" s="210">
        <v>40.393976259999995</v>
      </c>
      <c r="I94" s="210">
        <v>23.162001259999997</v>
      </c>
      <c r="J94" s="210">
        <v>23.322213759999997</v>
      </c>
      <c r="K94" s="210">
        <v>23.272676259999997</v>
      </c>
      <c r="L94" s="29"/>
      <c r="M94" s="29"/>
      <c r="N94" s="29"/>
      <c r="O94" s="29"/>
      <c r="P94" s="29"/>
      <c r="Q94" s="29"/>
      <c r="R94" s="29"/>
      <c r="S94" s="29"/>
      <c r="T94" s="29"/>
      <c r="U94" s="29"/>
      <c r="V94" s="29"/>
      <c r="W94" s="29"/>
      <c r="X94" s="29"/>
    </row>
    <row r="95" spans="5:24">
      <c r="E95" s="242" t="s">
        <v>1579</v>
      </c>
      <c r="F95" s="159"/>
      <c r="G95" s="310"/>
      <c r="H95" s="210">
        <v>-3.0029606250000001</v>
      </c>
      <c r="I95" s="210">
        <v>-2.9184999999999999</v>
      </c>
      <c r="J95" s="210">
        <v>-2.29975</v>
      </c>
      <c r="K95" s="210">
        <v>-3.3860000000000001</v>
      </c>
      <c r="L95" s="29"/>
      <c r="M95" s="29"/>
      <c r="N95" s="29"/>
      <c r="O95" s="29"/>
      <c r="P95" s="29"/>
      <c r="Q95" s="29"/>
      <c r="R95" s="29"/>
      <c r="S95" s="29"/>
      <c r="T95" s="29"/>
      <c r="U95" s="29"/>
      <c r="V95" s="29"/>
      <c r="W95" s="29"/>
      <c r="X95" s="29"/>
    </row>
    <row r="96" spans="5:24">
      <c r="E96" s="28" t="s">
        <v>480</v>
      </c>
      <c r="F96" s="159"/>
      <c r="G96" s="310"/>
      <c r="H96" s="210">
        <v>7.2720005979246602</v>
      </c>
      <c r="I96" s="210">
        <v>8.9335930336438345</v>
      </c>
      <c r="J96" s="210">
        <v>8.5786676889999995</v>
      </c>
      <c r="K96" s="210">
        <v>10.344769569938357</v>
      </c>
      <c r="L96" s="29"/>
      <c r="M96" s="29"/>
      <c r="N96" s="29"/>
      <c r="O96" s="29"/>
      <c r="P96" s="29"/>
      <c r="Q96" s="29"/>
      <c r="R96" s="29"/>
      <c r="S96" s="29"/>
      <c r="T96" s="29"/>
      <c r="U96" s="29"/>
      <c r="V96" s="29"/>
      <c r="W96" s="29"/>
      <c r="X96" s="29"/>
    </row>
    <row r="97" spans="5:24">
      <c r="E97" s="152" t="s">
        <v>688</v>
      </c>
      <c r="F97" s="159"/>
      <c r="G97" s="310"/>
      <c r="H97" s="210">
        <v>1.2638199999999999</v>
      </c>
      <c r="I97" s="210">
        <v>1.2638199999999999</v>
      </c>
      <c r="J97" s="210">
        <v>1.2638199999999999</v>
      </c>
      <c r="K97" s="210">
        <v>1.2638199999999999</v>
      </c>
      <c r="L97" s="29"/>
      <c r="M97" s="29"/>
      <c r="N97" s="29"/>
      <c r="O97" s="29"/>
      <c r="P97" s="29"/>
      <c r="Q97" s="29"/>
      <c r="R97" s="29"/>
      <c r="S97" s="29"/>
      <c r="T97" s="29"/>
      <c r="U97" s="29"/>
      <c r="V97" s="29"/>
      <c r="W97" s="29"/>
      <c r="X97" s="29"/>
    </row>
    <row r="98" spans="5:24">
      <c r="E98" s="152" t="s">
        <v>479</v>
      </c>
      <c r="F98" s="159"/>
      <c r="G98" s="310"/>
      <c r="H98" s="210">
        <v>-13.016614000000001</v>
      </c>
      <c r="I98" s="210">
        <v>-13.016614000000001</v>
      </c>
      <c r="J98" s="210">
        <v>-13.016614000000001</v>
      </c>
      <c r="K98" s="210">
        <v>-13.016614000000001</v>
      </c>
      <c r="L98" s="29"/>
      <c r="M98" s="29"/>
      <c r="N98" s="29"/>
      <c r="O98" s="29"/>
      <c r="P98" s="29"/>
      <c r="Q98" s="29"/>
      <c r="R98" s="29"/>
      <c r="S98" s="29"/>
      <c r="T98" s="29"/>
      <c r="U98" s="29"/>
      <c r="V98" s="29"/>
      <c r="W98" s="29"/>
      <c r="X98" s="29"/>
    </row>
    <row r="99" spans="5:24">
      <c r="E99" s="146" t="s">
        <v>1578</v>
      </c>
      <c r="F99" s="159"/>
      <c r="G99" s="310"/>
      <c r="H99" s="204">
        <v>343.42712437845847</v>
      </c>
      <c r="I99" s="204">
        <v>336.13904011921653</v>
      </c>
      <c r="J99" s="204">
        <v>345.29101832418655</v>
      </c>
      <c r="K99" s="204">
        <v>357.6329853920945</v>
      </c>
      <c r="L99" s="29"/>
      <c r="M99" s="29"/>
      <c r="N99" s="29"/>
      <c r="O99" s="29"/>
      <c r="P99" s="29"/>
      <c r="Q99" s="29"/>
      <c r="R99" s="29"/>
      <c r="S99" s="29"/>
      <c r="T99" s="29"/>
      <c r="U99" s="29"/>
      <c r="V99" s="29"/>
      <c r="W99" s="29"/>
      <c r="X99" s="29"/>
    </row>
    <row r="100" spans="5:24">
      <c r="E100" s="146"/>
      <c r="F100" s="159"/>
      <c r="G100" s="310"/>
      <c r="H100" s="204"/>
      <c r="I100" s="204"/>
      <c r="J100" s="204"/>
      <c r="K100" s="204"/>
      <c r="L100" s="29"/>
      <c r="M100" s="29"/>
      <c r="N100" s="29"/>
      <c r="O100" s="29"/>
      <c r="P100" s="29"/>
      <c r="Q100" s="29"/>
      <c r="R100" s="29"/>
      <c r="S100" s="29"/>
      <c r="T100" s="29"/>
      <c r="U100" s="29"/>
      <c r="V100" s="29"/>
      <c r="W100" s="29"/>
      <c r="X100" s="29"/>
    </row>
    <row r="101" spans="5:24">
      <c r="L101" s="29"/>
      <c r="M101" s="29"/>
      <c r="N101" s="29"/>
      <c r="O101" s="29"/>
      <c r="P101" s="29"/>
      <c r="Q101" s="29"/>
      <c r="R101" s="29"/>
      <c r="S101" s="29"/>
      <c r="T101" s="29"/>
      <c r="U101" s="29"/>
      <c r="V101" s="29"/>
      <c r="W101" s="29"/>
      <c r="X101" s="29"/>
    </row>
    <row r="102" spans="5:24" ht="20.25">
      <c r="E102" s="176" t="s">
        <v>25</v>
      </c>
      <c r="L102" s="29"/>
      <c r="M102" s="29"/>
      <c r="N102" s="29"/>
      <c r="O102" s="29"/>
      <c r="P102" s="29"/>
      <c r="Q102" s="29"/>
      <c r="R102" s="29"/>
      <c r="S102" s="29"/>
      <c r="T102" s="29"/>
      <c r="U102" s="29"/>
      <c r="V102" s="29"/>
      <c r="W102" s="29"/>
      <c r="X102" s="29"/>
    </row>
    <row r="103" spans="5:24">
      <c r="E103" s="1145" t="s">
        <v>1571</v>
      </c>
      <c r="F103" s="1145"/>
      <c r="G103" s="1145"/>
      <c r="H103" s="1145"/>
      <c r="I103" s="1145"/>
      <c r="J103" s="1145"/>
      <c r="K103" s="1145"/>
      <c r="L103" s="29"/>
      <c r="M103" s="29"/>
      <c r="N103" s="29"/>
      <c r="O103" s="29"/>
      <c r="P103" s="29"/>
      <c r="Q103" s="29"/>
      <c r="R103" s="29"/>
      <c r="S103" s="29"/>
      <c r="T103" s="29"/>
      <c r="U103" s="29"/>
      <c r="V103" s="29"/>
      <c r="W103" s="29"/>
      <c r="X103" s="29"/>
    </row>
    <row r="104" spans="5:24">
      <c r="E104" s="1145" t="s">
        <v>23</v>
      </c>
      <c r="F104" s="1145"/>
      <c r="G104" s="1145"/>
      <c r="H104" s="680">
        <v>2014</v>
      </c>
      <c r="I104" s="680">
        <v>2015</v>
      </c>
      <c r="J104" s="680">
        <v>2016</v>
      </c>
      <c r="K104" s="680">
        <v>2017</v>
      </c>
      <c r="L104" s="29"/>
      <c r="M104" s="29"/>
      <c r="N104" s="29"/>
      <c r="O104" s="29"/>
      <c r="P104" s="29"/>
      <c r="Q104" s="29"/>
      <c r="R104" s="29"/>
      <c r="S104" s="29"/>
      <c r="T104" s="29"/>
      <c r="U104" s="29"/>
      <c r="V104" s="29"/>
      <c r="W104" s="29"/>
      <c r="X104" s="29"/>
    </row>
    <row r="105" spans="5:24">
      <c r="E105" s="28" t="s">
        <v>1572</v>
      </c>
      <c r="F105" s="159"/>
      <c r="G105" s="310"/>
      <c r="H105" s="159"/>
      <c r="I105" s="159"/>
      <c r="J105" s="159"/>
      <c r="K105" s="159"/>
      <c r="L105" s="29"/>
      <c r="M105" s="29"/>
      <c r="N105" s="29"/>
      <c r="O105" s="29"/>
      <c r="P105" s="29"/>
      <c r="Q105" s="29"/>
      <c r="R105" s="29"/>
      <c r="S105" s="29"/>
      <c r="T105" s="29"/>
      <c r="U105" s="29"/>
      <c r="V105" s="29"/>
      <c r="W105" s="29"/>
      <c r="X105" s="29"/>
    </row>
    <row r="106" spans="5:24">
      <c r="E106" s="159"/>
      <c r="F106" s="159" t="s">
        <v>1573</v>
      </c>
      <c r="G106" s="310"/>
      <c r="H106" s="210">
        <v>0</v>
      </c>
      <c r="I106" s="210">
        <v>0</v>
      </c>
      <c r="J106" s="210">
        <v>0</v>
      </c>
      <c r="K106" s="210">
        <v>0</v>
      </c>
      <c r="L106" s="29"/>
      <c r="M106" s="29"/>
      <c r="N106" s="29"/>
      <c r="O106" s="29"/>
      <c r="P106" s="29"/>
      <c r="Q106" s="29"/>
      <c r="R106" s="29"/>
      <c r="S106" s="29"/>
      <c r="T106" s="29"/>
      <c r="U106" s="29"/>
      <c r="V106" s="29"/>
      <c r="W106" s="29"/>
      <c r="X106" s="29"/>
    </row>
    <row r="107" spans="5:24">
      <c r="E107" s="159"/>
      <c r="F107" s="159" t="s">
        <v>1574</v>
      </c>
      <c r="G107" s="310"/>
      <c r="H107" s="210">
        <v>-259.62004371</v>
      </c>
      <c r="I107" s="210">
        <v>27.07305556</v>
      </c>
      <c r="J107" s="210">
        <v>34.426387559999995</v>
      </c>
      <c r="K107" s="210">
        <v>29.538652530000007</v>
      </c>
      <c r="L107" s="29"/>
      <c r="M107" s="29"/>
      <c r="N107" s="29"/>
      <c r="O107" s="29"/>
      <c r="P107" s="29"/>
      <c r="Q107" s="29"/>
      <c r="R107" s="29"/>
      <c r="S107" s="29"/>
      <c r="T107" s="29"/>
      <c r="U107" s="29"/>
      <c r="V107" s="29"/>
      <c r="W107" s="29"/>
      <c r="X107" s="29"/>
    </row>
    <row r="108" spans="5:24">
      <c r="E108" s="28" t="s">
        <v>1575</v>
      </c>
      <c r="F108" s="159"/>
      <c r="G108" s="310"/>
      <c r="H108" s="210"/>
      <c r="I108" s="210"/>
      <c r="J108" s="210"/>
      <c r="K108" s="210"/>
      <c r="L108" s="29"/>
      <c r="M108" s="29"/>
      <c r="N108" s="29"/>
      <c r="O108" s="29"/>
      <c r="P108" s="29"/>
      <c r="Q108" s="29"/>
      <c r="R108" s="29"/>
      <c r="S108" s="29"/>
      <c r="T108" s="29"/>
      <c r="U108" s="29"/>
      <c r="V108" s="29"/>
      <c r="W108" s="29"/>
      <c r="X108" s="29"/>
    </row>
    <row r="109" spans="5:24">
      <c r="E109" s="159"/>
      <c r="F109" s="159" t="s">
        <v>1573</v>
      </c>
      <c r="G109" s="310"/>
      <c r="H109" s="210">
        <v>0</v>
      </c>
      <c r="I109" s="210">
        <v>0</v>
      </c>
      <c r="J109" s="210">
        <v>0</v>
      </c>
      <c r="K109" s="210">
        <v>0</v>
      </c>
      <c r="L109" s="29"/>
      <c r="M109" s="29"/>
      <c r="N109" s="29"/>
      <c r="O109" s="29"/>
      <c r="P109" s="29"/>
      <c r="Q109" s="29"/>
      <c r="R109" s="29"/>
      <c r="S109" s="29"/>
      <c r="T109" s="29"/>
      <c r="U109" s="29"/>
      <c r="V109" s="29"/>
      <c r="W109" s="29"/>
      <c r="X109" s="29"/>
    </row>
    <row r="110" spans="5:24">
      <c r="E110" s="159"/>
      <c r="F110" s="159" t="s">
        <v>1574</v>
      </c>
      <c r="G110" s="310"/>
      <c r="H110" s="210">
        <v>-14.93010684375</v>
      </c>
      <c r="I110" s="210">
        <v>-17.422774479166669</v>
      </c>
      <c r="J110" s="210">
        <v>-24.717206312499997</v>
      </c>
      <c r="K110" s="210">
        <v>-20.348616500000002</v>
      </c>
      <c r="L110" s="29"/>
      <c r="M110" s="29"/>
      <c r="N110" s="29"/>
      <c r="O110" s="29"/>
      <c r="P110" s="29"/>
      <c r="Q110" s="29"/>
      <c r="R110" s="29"/>
      <c r="S110" s="29"/>
      <c r="T110" s="29"/>
      <c r="U110" s="29"/>
      <c r="V110" s="29"/>
      <c r="W110" s="29"/>
      <c r="X110" s="29"/>
    </row>
    <row r="111" spans="5:24">
      <c r="E111" s="28" t="s">
        <v>1576</v>
      </c>
      <c r="F111" s="159"/>
      <c r="G111" s="310"/>
      <c r="H111" s="210">
        <v>-33.202501591783808</v>
      </c>
      <c r="I111" s="210">
        <v>-7.7616217298190584</v>
      </c>
      <c r="J111" s="210">
        <v>-7.4511046650582742</v>
      </c>
      <c r="K111" s="210">
        <v>-6.8296674605924146</v>
      </c>
      <c r="L111" s="29"/>
      <c r="M111" s="29"/>
      <c r="N111" s="29"/>
      <c r="O111" s="29"/>
      <c r="P111" s="29"/>
      <c r="Q111" s="29"/>
      <c r="R111" s="29"/>
      <c r="S111" s="29"/>
      <c r="T111" s="29"/>
      <c r="U111" s="29"/>
      <c r="V111" s="29"/>
      <c r="W111" s="29"/>
      <c r="X111" s="29"/>
    </row>
    <row r="112" spans="5:24">
      <c r="E112" s="1144" t="s">
        <v>1577</v>
      </c>
      <c r="F112" s="159"/>
      <c r="G112" s="310"/>
      <c r="H112" s="210">
        <v>0</v>
      </c>
      <c r="I112" s="210">
        <v>0</v>
      </c>
      <c r="J112" s="210">
        <v>0</v>
      </c>
      <c r="K112" s="210">
        <v>0</v>
      </c>
      <c r="L112" s="29"/>
      <c r="M112" s="29"/>
      <c r="N112" s="29"/>
      <c r="O112" s="29"/>
      <c r="P112" s="29"/>
      <c r="Q112" s="29"/>
      <c r="R112" s="29"/>
      <c r="S112" s="29"/>
      <c r="T112" s="29"/>
      <c r="U112" s="29"/>
      <c r="V112" s="29"/>
      <c r="W112" s="29"/>
      <c r="X112" s="29"/>
    </row>
    <row r="113" spans="5:24">
      <c r="E113" s="242" t="s">
        <v>1579</v>
      </c>
      <c r="F113" s="159"/>
      <c r="G113" s="310"/>
      <c r="H113" s="210">
        <v>3.0029606250000001</v>
      </c>
      <c r="I113" s="210">
        <v>2.9184999999999999</v>
      </c>
      <c r="J113" s="210">
        <v>2.29975</v>
      </c>
      <c r="K113" s="210">
        <v>3.3860000000000001</v>
      </c>
      <c r="L113" s="29"/>
      <c r="M113" s="29"/>
      <c r="N113" s="29"/>
      <c r="O113" s="29"/>
      <c r="P113" s="29"/>
      <c r="Q113" s="29"/>
      <c r="R113" s="29"/>
      <c r="S113" s="29"/>
      <c r="T113" s="29"/>
      <c r="U113" s="29"/>
      <c r="V113" s="29"/>
      <c r="W113" s="29"/>
      <c r="X113" s="29"/>
    </row>
    <row r="114" spans="5:24">
      <c r="E114" s="28" t="s">
        <v>480</v>
      </c>
      <c r="F114" s="159"/>
      <c r="G114" s="310"/>
      <c r="H114" s="210">
        <v>-7.2720005979246602</v>
      </c>
      <c r="I114" s="210">
        <v>-4.9754063842191769</v>
      </c>
      <c r="J114" s="210">
        <v>-4.6878584420410947</v>
      </c>
      <c r="K114" s="210">
        <v>-3.6513555052808231</v>
      </c>
      <c r="L114" s="29"/>
      <c r="M114" s="29"/>
      <c r="N114" s="29"/>
      <c r="O114" s="29"/>
      <c r="P114" s="29"/>
      <c r="Q114" s="29"/>
      <c r="R114" s="29"/>
      <c r="S114" s="29"/>
      <c r="T114" s="29"/>
      <c r="U114" s="29"/>
      <c r="V114" s="29"/>
      <c r="W114" s="29"/>
      <c r="X114" s="29"/>
    </row>
    <row r="115" spans="5:24">
      <c r="E115" s="152" t="s">
        <v>688</v>
      </c>
      <c r="F115" s="159"/>
      <c r="G115" s="310"/>
      <c r="H115" s="210">
        <v>-1.2638199999999999</v>
      </c>
      <c r="I115" s="210">
        <v>0</v>
      </c>
      <c r="J115" s="210">
        <v>0</v>
      </c>
      <c r="K115" s="210">
        <v>0</v>
      </c>
      <c r="L115" s="29"/>
      <c r="M115" s="29"/>
      <c r="N115" s="29"/>
      <c r="O115" s="29"/>
      <c r="P115" s="29"/>
      <c r="Q115" s="29"/>
      <c r="R115" s="29"/>
      <c r="S115" s="29"/>
      <c r="T115" s="29"/>
      <c r="U115" s="29"/>
      <c r="V115" s="29"/>
      <c r="W115" s="29"/>
      <c r="X115" s="29"/>
    </row>
    <row r="116" spans="5:24">
      <c r="E116" s="152" t="s">
        <v>479</v>
      </c>
      <c r="F116" s="159"/>
      <c r="G116" s="310"/>
      <c r="H116" s="210">
        <v>13.016614000000001</v>
      </c>
      <c r="I116" s="210">
        <v>0.6960317254400028</v>
      </c>
      <c r="J116" s="210">
        <v>0.6960317254400028</v>
      </c>
      <c r="K116" s="210">
        <v>0.6960317254400028</v>
      </c>
      <c r="L116" s="29"/>
      <c r="M116" s="29"/>
      <c r="N116" s="29"/>
      <c r="O116" s="29"/>
      <c r="P116" s="29"/>
      <c r="Q116" s="29"/>
      <c r="R116" s="29"/>
      <c r="S116" s="29"/>
      <c r="T116" s="29"/>
      <c r="U116" s="29"/>
      <c r="V116" s="29"/>
      <c r="W116" s="29"/>
      <c r="X116" s="29"/>
    </row>
    <row r="117" spans="5:24">
      <c r="E117" s="146" t="s">
        <v>1578</v>
      </c>
      <c r="F117" s="159"/>
      <c r="G117" s="310"/>
      <c r="H117" s="204">
        <v>-300.26889811845848</v>
      </c>
      <c r="I117" s="204">
        <v>0.52778469223505908</v>
      </c>
      <c r="J117" s="204">
        <v>0.56599986584069484</v>
      </c>
      <c r="K117" s="204">
        <v>2.7910447895667403</v>
      </c>
      <c r="L117" s="29"/>
      <c r="M117" s="29"/>
      <c r="N117" s="29"/>
      <c r="O117" s="29"/>
      <c r="P117" s="29"/>
      <c r="Q117" s="29"/>
      <c r="R117" s="29"/>
      <c r="S117" s="29"/>
      <c r="T117" s="29"/>
      <c r="U117" s="29"/>
      <c r="V117" s="29"/>
      <c r="W117" s="29"/>
      <c r="X117" s="29"/>
    </row>
    <row r="118" spans="5:24">
      <c r="L118" s="29"/>
      <c r="M118" s="29"/>
      <c r="N118" s="29"/>
      <c r="O118" s="29"/>
      <c r="P118" s="29"/>
      <c r="Q118" s="29"/>
      <c r="R118" s="29"/>
      <c r="S118" s="29"/>
      <c r="T118" s="29"/>
      <c r="U118" s="29"/>
      <c r="V118" s="29"/>
      <c r="W118" s="29"/>
      <c r="X118" s="29"/>
    </row>
    <row r="119" spans="5:24">
      <c r="L119" s="29"/>
      <c r="M119" s="29"/>
      <c r="N119" s="29"/>
      <c r="O119" s="29"/>
      <c r="P119" s="29"/>
      <c r="Q119" s="29"/>
      <c r="R119" s="29"/>
      <c r="S119" s="29"/>
      <c r="T119" s="29"/>
      <c r="U119" s="29"/>
      <c r="V119" s="29"/>
      <c r="W119" s="29"/>
      <c r="X119" s="29"/>
    </row>
    <row r="120" spans="5:24">
      <c r="L120" s="29"/>
      <c r="M120" s="29"/>
      <c r="N120" s="29"/>
      <c r="O120" s="29"/>
      <c r="P120" s="29"/>
      <c r="Q120" s="29"/>
      <c r="R120" s="29"/>
      <c r="S120" s="29"/>
      <c r="T120" s="29"/>
      <c r="U120" s="29"/>
      <c r="V120" s="29"/>
      <c r="W120" s="29"/>
      <c r="X120" s="29"/>
    </row>
    <row r="121" spans="5:24">
      <c r="L121" s="29"/>
      <c r="M121" s="29"/>
      <c r="N121" s="29"/>
      <c r="O121" s="29"/>
      <c r="P121" s="29"/>
      <c r="Q121" s="29"/>
      <c r="R121" s="29"/>
      <c r="S121" s="29"/>
      <c r="T121" s="29"/>
      <c r="U121" s="29"/>
      <c r="V121" s="29"/>
      <c r="W121" s="29"/>
      <c r="X121" s="29"/>
    </row>
    <row r="122" spans="5:24">
      <c r="L122" s="29"/>
      <c r="M122" s="29"/>
      <c r="N122" s="29"/>
      <c r="O122" s="29"/>
      <c r="P122" s="29"/>
      <c r="Q122" s="29"/>
      <c r="R122" s="29"/>
      <c r="S122" s="29"/>
      <c r="T122" s="29"/>
      <c r="U122" s="29"/>
      <c r="V122" s="29"/>
      <c r="W122" s="29"/>
      <c r="X122" s="29"/>
    </row>
    <row r="123" spans="5:24">
      <c r="L123" s="29"/>
      <c r="M123" s="29"/>
      <c r="N123" s="29"/>
      <c r="O123" s="29"/>
      <c r="P123" s="29"/>
      <c r="Q123" s="29"/>
      <c r="R123" s="29"/>
      <c r="S123" s="29"/>
      <c r="T123" s="29"/>
      <c r="U123" s="29"/>
      <c r="V123" s="29"/>
      <c r="W123" s="29"/>
      <c r="X123" s="29"/>
    </row>
    <row r="135" spans="1:166" s="29" customFormat="1">
      <c r="A135" s="1047"/>
      <c r="B135" s="1047"/>
      <c r="C135" s="454"/>
      <c r="E135" s="5"/>
      <c r="F135" s="5"/>
      <c r="G135" s="120"/>
      <c r="H135" s="5"/>
      <c r="I135" s="5"/>
      <c r="J135" s="5"/>
      <c r="K135" s="5"/>
      <c r="L135" s="5"/>
      <c r="M135" s="5"/>
      <c r="N135" s="5"/>
      <c r="O135" s="5"/>
      <c r="P135" s="5"/>
      <c r="Q135" s="5"/>
      <c r="R135" s="5"/>
      <c r="S135" s="5"/>
      <c r="T135" s="5"/>
      <c r="U135" s="5"/>
      <c r="V135" s="5"/>
      <c r="W135" s="5"/>
      <c r="X135" s="5"/>
      <c r="Y135" s="5"/>
      <c r="Z135" s="5"/>
      <c r="AA135" s="5"/>
      <c r="AB135" s="5"/>
      <c r="AC135" s="5"/>
      <c r="AD135" s="5"/>
      <c r="AE135" s="5"/>
      <c r="AF135" s="5"/>
      <c r="AG135" s="5"/>
      <c r="AH135" s="5"/>
      <c r="AI135" s="5"/>
      <c r="AJ135" s="5"/>
      <c r="AK135" s="5"/>
      <c r="AL135" s="5"/>
      <c r="AM135" s="5"/>
      <c r="AN135" s="5"/>
      <c r="AO135" s="5"/>
      <c r="AP135" s="5"/>
      <c r="AQ135" s="5"/>
      <c r="AR135" s="5"/>
      <c r="AS135" s="5"/>
      <c r="AT135" s="5"/>
      <c r="AU135" s="5"/>
      <c r="AV135" s="5"/>
      <c r="AW135" s="5"/>
      <c r="AX135" s="5"/>
      <c r="AY135" s="5"/>
      <c r="AZ135" s="5"/>
      <c r="BA135" s="5"/>
      <c r="BB135" s="5"/>
      <c r="BC135" s="5"/>
      <c r="BD135" s="5"/>
      <c r="BE135" s="5"/>
      <c r="BF135" s="5"/>
      <c r="BG135" s="5"/>
      <c r="BH135" s="5"/>
      <c r="BI135" s="5"/>
      <c r="BJ135" s="5"/>
      <c r="BK135" s="5"/>
      <c r="BL135" s="5"/>
      <c r="BM135" s="5"/>
      <c r="BN135" s="5"/>
      <c r="BO135" s="5"/>
      <c r="BP135" s="5"/>
      <c r="BQ135" s="5"/>
      <c r="BR135" s="5"/>
      <c r="BS135" s="5"/>
      <c r="BT135" s="5"/>
      <c r="BU135" s="5"/>
      <c r="BV135" s="5"/>
      <c r="BW135" s="5"/>
      <c r="BX135" s="5"/>
      <c r="BY135" s="5"/>
      <c r="BZ135" s="5"/>
      <c r="CA135" s="5"/>
      <c r="CB135" s="5"/>
      <c r="CC135" s="5"/>
      <c r="CD135" s="5"/>
      <c r="CE135" s="5"/>
      <c r="CF135" s="5"/>
      <c r="CG135" s="5"/>
      <c r="CH135" s="5"/>
      <c r="CI135" s="5"/>
      <c r="CJ135" s="5"/>
      <c r="CK135" s="5"/>
      <c r="CL135" s="5"/>
      <c r="CM135" s="5"/>
      <c r="CN135" s="5"/>
      <c r="CO135" s="5"/>
      <c r="CP135" s="5"/>
      <c r="CQ135" s="5"/>
      <c r="CR135" s="5"/>
      <c r="CS135" s="5"/>
      <c r="CT135" s="5"/>
      <c r="CU135" s="5"/>
      <c r="CV135" s="5"/>
      <c r="CW135" s="5"/>
      <c r="CX135" s="5"/>
      <c r="CY135" s="5"/>
      <c r="CZ135" s="5"/>
      <c r="DA135" s="5"/>
      <c r="DB135" s="5"/>
      <c r="DC135" s="5"/>
      <c r="DD135" s="5"/>
      <c r="DE135" s="5"/>
      <c r="DF135" s="5"/>
      <c r="DG135" s="5"/>
      <c r="DH135" s="5"/>
      <c r="DI135" s="5"/>
      <c r="DJ135" s="5"/>
      <c r="DK135" s="5"/>
      <c r="DL135" s="5"/>
      <c r="DM135" s="5"/>
      <c r="DN135" s="5"/>
      <c r="DO135" s="5"/>
      <c r="DP135" s="5"/>
      <c r="DQ135" s="5"/>
      <c r="DR135" s="5"/>
      <c r="DS135" s="5"/>
      <c r="DT135" s="5"/>
      <c r="DU135" s="5"/>
      <c r="DV135" s="5"/>
      <c r="DW135" s="5"/>
      <c r="DX135" s="5"/>
      <c r="DY135" s="5"/>
      <c r="DZ135" s="5"/>
      <c r="EA135" s="5"/>
      <c r="EB135" s="5"/>
      <c r="EC135" s="5"/>
      <c r="ED135" s="5"/>
      <c r="EE135" s="5"/>
      <c r="EF135" s="5"/>
      <c r="EG135" s="5"/>
      <c r="EH135" s="5"/>
      <c r="EI135" s="5"/>
      <c r="EJ135" s="5"/>
      <c r="EK135" s="5"/>
      <c r="EL135" s="5"/>
      <c r="EM135" s="5"/>
      <c r="EN135" s="5"/>
      <c r="EO135" s="5"/>
      <c r="EP135" s="5"/>
      <c r="EQ135" s="5"/>
      <c r="ER135" s="5"/>
      <c r="ES135" s="5"/>
      <c r="ET135" s="5"/>
      <c r="EU135" s="5"/>
      <c r="EV135" s="5"/>
      <c r="EW135" s="5"/>
      <c r="EX135" s="5"/>
      <c r="EY135" s="5"/>
      <c r="EZ135" s="5"/>
      <c r="FA135" s="5"/>
      <c r="FB135" s="5"/>
      <c r="FC135" s="5"/>
      <c r="FD135" s="5"/>
      <c r="FE135" s="5"/>
      <c r="FF135" s="5"/>
      <c r="FG135" s="5"/>
      <c r="FH135" s="5"/>
      <c r="FI135" s="5"/>
      <c r="FJ135" s="5"/>
    </row>
    <row r="136" spans="1:166" s="29" customFormat="1">
      <c r="A136" s="1047"/>
      <c r="B136" s="1047"/>
      <c r="C136" s="454"/>
      <c r="E136" s="5"/>
      <c r="F136" s="5"/>
      <c r="G136" s="120"/>
      <c r="H136" s="5"/>
      <c r="I136" s="5"/>
      <c r="J136" s="5"/>
      <c r="K136" s="5"/>
      <c r="L136" s="5"/>
      <c r="M136" s="5"/>
      <c r="N136" s="5"/>
      <c r="O136" s="5"/>
      <c r="P136" s="5"/>
      <c r="Q136" s="5"/>
      <c r="R136" s="5"/>
      <c r="S136" s="5"/>
      <c r="T136" s="5"/>
      <c r="U136" s="5"/>
      <c r="V136" s="5"/>
      <c r="W136" s="5"/>
      <c r="X136" s="5"/>
      <c r="Y136" s="5"/>
      <c r="Z136" s="5"/>
      <c r="AA136" s="5"/>
      <c r="AB136" s="5"/>
      <c r="AC136" s="5"/>
      <c r="AD136" s="5"/>
      <c r="AE136" s="5"/>
      <c r="AF136" s="5"/>
      <c r="AG136" s="5"/>
      <c r="AH136" s="5"/>
      <c r="AI136" s="5"/>
      <c r="AJ136" s="5"/>
      <c r="AK136" s="5"/>
      <c r="AL136" s="5"/>
      <c r="AM136" s="5"/>
      <c r="AN136" s="5"/>
      <c r="AO136" s="5"/>
      <c r="AP136" s="5"/>
      <c r="AQ136" s="5"/>
      <c r="AR136" s="5"/>
      <c r="AS136" s="5"/>
      <c r="AT136" s="5"/>
      <c r="AU136" s="5"/>
      <c r="AV136" s="5"/>
      <c r="AW136" s="5"/>
      <c r="AX136" s="5"/>
      <c r="AY136" s="5"/>
      <c r="AZ136" s="5"/>
      <c r="BA136" s="5"/>
      <c r="BB136" s="5"/>
      <c r="BC136" s="5"/>
      <c r="BD136" s="5"/>
      <c r="BE136" s="5"/>
      <c r="BF136" s="5"/>
      <c r="BG136" s="5"/>
      <c r="BH136" s="5"/>
      <c r="BI136" s="5"/>
      <c r="BJ136" s="5"/>
      <c r="BK136" s="5"/>
      <c r="BL136" s="5"/>
      <c r="BM136" s="5"/>
      <c r="BN136" s="5"/>
      <c r="BO136" s="5"/>
      <c r="BP136" s="5"/>
      <c r="BQ136" s="5"/>
      <c r="BR136" s="5"/>
      <c r="BS136" s="5"/>
      <c r="BT136" s="5"/>
      <c r="BU136" s="5"/>
      <c r="BV136" s="5"/>
      <c r="BW136" s="5"/>
      <c r="BX136" s="5"/>
      <c r="BY136" s="5"/>
      <c r="BZ136" s="5"/>
      <c r="CA136" s="5"/>
      <c r="CB136" s="5"/>
      <c r="CC136" s="5"/>
      <c r="CD136" s="5"/>
      <c r="CE136" s="5"/>
      <c r="CF136" s="5"/>
      <c r="CG136" s="5"/>
      <c r="CH136" s="5"/>
      <c r="CI136" s="5"/>
      <c r="CJ136" s="5"/>
      <c r="CK136" s="5"/>
      <c r="CL136" s="5"/>
      <c r="CM136" s="5"/>
      <c r="CN136" s="5"/>
      <c r="CO136" s="5"/>
      <c r="CP136" s="5"/>
      <c r="CQ136" s="5"/>
      <c r="CR136" s="5"/>
      <c r="CS136" s="5"/>
      <c r="CT136" s="5"/>
      <c r="CU136" s="5"/>
      <c r="CV136" s="5"/>
      <c r="CW136" s="5"/>
      <c r="CX136" s="5"/>
      <c r="CY136" s="5"/>
      <c r="CZ136" s="5"/>
      <c r="DA136" s="5"/>
      <c r="DB136" s="5"/>
      <c r="DC136" s="5"/>
      <c r="DD136" s="5"/>
      <c r="DE136" s="5"/>
      <c r="DF136" s="5"/>
      <c r="DG136" s="5"/>
      <c r="DH136" s="5"/>
      <c r="DI136" s="5"/>
      <c r="DJ136" s="5"/>
      <c r="DK136" s="5"/>
      <c r="DL136" s="5"/>
      <c r="DM136" s="5"/>
      <c r="DN136" s="5"/>
      <c r="DO136" s="5"/>
      <c r="DP136" s="5"/>
      <c r="DQ136" s="5"/>
      <c r="DR136" s="5"/>
      <c r="DS136" s="5"/>
      <c r="DT136" s="5"/>
      <c r="DU136" s="5"/>
      <c r="DV136" s="5"/>
      <c r="DW136" s="5"/>
      <c r="DX136" s="5"/>
      <c r="DY136" s="5"/>
      <c r="DZ136" s="5"/>
      <c r="EA136" s="5"/>
      <c r="EB136" s="5"/>
      <c r="EC136" s="5"/>
      <c r="ED136" s="5"/>
      <c r="EE136" s="5"/>
      <c r="EF136" s="5"/>
      <c r="EG136" s="5"/>
      <c r="EH136" s="5"/>
      <c r="EI136" s="5"/>
      <c r="EJ136" s="5"/>
      <c r="EK136" s="5"/>
      <c r="EL136" s="5"/>
      <c r="EM136" s="5"/>
      <c r="EN136" s="5"/>
      <c r="EO136" s="5"/>
      <c r="EP136" s="5"/>
      <c r="EQ136" s="5"/>
      <c r="ER136" s="5"/>
      <c r="ES136" s="5"/>
      <c r="ET136" s="5"/>
      <c r="EU136" s="5"/>
      <c r="EV136" s="5"/>
      <c r="EW136" s="5"/>
      <c r="EX136" s="5"/>
      <c r="EY136" s="5"/>
      <c r="EZ136" s="5"/>
      <c r="FA136" s="5"/>
      <c r="FB136" s="5"/>
      <c r="FC136" s="5"/>
      <c r="FD136" s="5"/>
      <c r="FE136" s="5"/>
      <c r="FF136" s="5"/>
      <c r="FG136" s="5"/>
      <c r="FH136" s="5"/>
      <c r="FI136" s="5"/>
      <c r="FJ136" s="5"/>
    </row>
    <row r="137" spans="1:166" s="29" customFormat="1">
      <c r="A137" s="1047"/>
      <c r="B137" s="1047"/>
      <c r="C137" s="454"/>
      <c r="E137" s="5"/>
      <c r="F137" s="5"/>
      <c r="G137" s="120"/>
      <c r="H137" s="5"/>
      <c r="I137" s="5"/>
      <c r="J137" s="5"/>
      <c r="K137" s="5"/>
      <c r="L137" s="5"/>
      <c r="M137" s="5"/>
      <c r="N137" s="5"/>
      <c r="O137" s="5"/>
      <c r="P137" s="5"/>
      <c r="Q137" s="5"/>
      <c r="R137" s="5"/>
      <c r="S137" s="5"/>
      <c r="T137" s="5"/>
      <c r="U137" s="5"/>
      <c r="V137" s="5"/>
      <c r="W137" s="5"/>
      <c r="X137" s="5"/>
      <c r="Y137" s="5"/>
      <c r="Z137" s="5"/>
      <c r="AA137" s="5"/>
      <c r="AB137" s="5"/>
      <c r="AC137" s="5"/>
      <c r="AD137" s="5"/>
      <c r="AE137" s="5"/>
      <c r="AF137" s="5"/>
      <c r="AG137" s="5"/>
      <c r="AH137" s="5"/>
      <c r="AI137" s="5"/>
      <c r="AJ137" s="5"/>
      <c r="AK137" s="5"/>
      <c r="AL137" s="5"/>
      <c r="AM137" s="5"/>
      <c r="AN137" s="5"/>
      <c r="AO137" s="5"/>
      <c r="AP137" s="5"/>
      <c r="AQ137" s="5"/>
      <c r="AR137" s="5"/>
      <c r="AS137" s="5"/>
      <c r="AT137" s="5"/>
      <c r="AU137" s="5"/>
      <c r="AV137" s="5"/>
      <c r="AW137" s="5"/>
      <c r="AX137" s="5"/>
      <c r="AY137" s="5"/>
      <c r="AZ137" s="5"/>
      <c r="BA137" s="5"/>
      <c r="BB137" s="5"/>
      <c r="BC137" s="5"/>
      <c r="BD137" s="5"/>
      <c r="BE137" s="5"/>
      <c r="BF137" s="5"/>
      <c r="BG137" s="5"/>
      <c r="BH137" s="5"/>
      <c r="BI137" s="5"/>
      <c r="BJ137" s="5"/>
      <c r="BK137" s="5"/>
      <c r="BL137" s="5"/>
      <c r="BM137" s="5"/>
      <c r="BN137" s="5"/>
      <c r="BO137" s="5"/>
      <c r="BP137" s="5"/>
      <c r="BQ137" s="5"/>
      <c r="BR137" s="5"/>
      <c r="BS137" s="5"/>
      <c r="BT137" s="5"/>
      <c r="BU137" s="5"/>
      <c r="BV137" s="5"/>
      <c r="BW137" s="5"/>
      <c r="BX137" s="5"/>
      <c r="BY137" s="5"/>
      <c r="BZ137" s="5"/>
      <c r="CA137" s="5"/>
      <c r="CB137" s="5"/>
      <c r="CC137" s="5"/>
      <c r="CD137" s="5"/>
      <c r="CE137" s="5"/>
      <c r="CF137" s="5"/>
      <c r="CG137" s="5"/>
      <c r="CH137" s="5"/>
      <c r="CI137" s="5"/>
      <c r="CJ137" s="5"/>
      <c r="CK137" s="5"/>
      <c r="CL137" s="5"/>
      <c r="CM137" s="5"/>
      <c r="CN137" s="5"/>
      <c r="CO137" s="5"/>
      <c r="CP137" s="5"/>
      <c r="CQ137" s="5"/>
      <c r="CR137" s="5"/>
      <c r="CS137" s="5"/>
      <c r="CT137" s="5"/>
      <c r="CU137" s="5"/>
      <c r="CV137" s="5"/>
      <c r="CW137" s="5"/>
      <c r="CX137" s="5"/>
      <c r="CY137" s="5"/>
      <c r="CZ137" s="5"/>
      <c r="DA137" s="5"/>
      <c r="DB137" s="5"/>
      <c r="DC137" s="5"/>
      <c r="DD137" s="5"/>
      <c r="DE137" s="5"/>
      <c r="DF137" s="5"/>
      <c r="DG137" s="5"/>
      <c r="DH137" s="5"/>
      <c r="DI137" s="5"/>
      <c r="DJ137" s="5"/>
      <c r="DK137" s="5"/>
      <c r="DL137" s="5"/>
      <c r="DM137" s="5"/>
      <c r="DN137" s="5"/>
      <c r="DO137" s="5"/>
      <c r="DP137" s="5"/>
      <c r="DQ137" s="5"/>
      <c r="DR137" s="5"/>
      <c r="DS137" s="5"/>
      <c r="DT137" s="5"/>
      <c r="DU137" s="5"/>
      <c r="DV137" s="5"/>
      <c r="DW137" s="5"/>
      <c r="DX137" s="5"/>
      <c r="DY137" s="5"/>
      <c r="DZ137" s="5"/>
      <c r="EA137" s="5"/>
      <c r="EB137" s="5"/>
      <c r="EC137" s="5"/>
      <c r="ED137" s="5"/>
      <c r="EE137" s="5"/>
      <c r="EF137" s="5"/>
      <c r="EG137" s="5"/>
      <c r="EH137" s="5"/>
      <c r="EI137" s="5"/>
      <c r="EJ137" s="5"/>
      <c r="EK137" s="5"/>
      <c r="EL137" s="5"/>
      <c r="EM137" s="5"/>
      <c r="EN137" s="5"/>
      <c r="EO137" s="5"/>
      <c r="EP137" s="5"/>
      <c r="EQ137" s="5"/>
      <c r="ER137" s="5"/>
      <c r="ES137" s="5"/>
      <c r="ET137" s="5"/>
      <c r="EU137" s="5"/>
      <c r="EV137" s="5"/>
      <c r="EW137" s="5"/>
      <c r="EX137" s="5"/>
      <c r="EY137" s="5"/>
      <c r="EZ137" s="5"/>
      <c r="FA137" s="5"/>
      <c r="FB137" s="5"/>
      <c r="FC137" s="5"/>
      <c r="FD137" s="5"/>
      <c r="FE137" s="5"/>
      <c r="FF137" s="5"/>
      <c r="FG137" s="5"/>
      <c r="FH137" s="5"/>
      <c r="FI137" s="5"/>
      <c r="FJ137" s="5"/>
    </row>
    <row r="138" spans="1:166" s="29" customFormat="1">
      <c r="A138" s="1047"/>
      <c r="B138" s="1047"/>
      <c r="C138" s="454"/>
      <c r="E138" s="5"/>
      <c r="F138" s="5"/>
      <c r="G138" s="120"/>
      <c r="H138" s="5"/>
      <c r="I138" s="5"/>
      <c r="J138" s="5"/>
      <c r="K138" s="5"/>
      <c r="L138" s="5"/>
      <c r="M138" s="5"/>
      <c r="N138" s="5"/>
      <c r="O138" s="5"/>
      <c r="P138" s="5"/>
      <c r="Q138" s="5"/>
      <c r="R138" s="5"/>
      <c r="S138" s="5"/>
      <c r="T138" s="5"/>
      <c r="U138" s="5"/>
      <c r="V138" s="5"/>
      <c r="W138" s="5"/>
      <c r="X138" s="5"/>
      <c r="Y138" s="5"/>
      <c r="Z138" s="5"/>
      <c r="AA138" s="5"/>
      <c r="AB138" s="5"/>
      <c r="AC138" s="5"/>
      <c r="AD138" s="5"/>
      <c r="AE138" s="5"/>
      <c r="AF138" s="5"/>
      <c r="AG138" s="5"/>
      <c r="AH138" s="5"/>
      <c r="AI138" s="5"/>
      <c r="AJ138" s="5"/>
      <c r="AK138" s="5"/>
      <c r="AL138" s="5"/>
      <c r="AM138" s="5"/>
      <c r="AN138" s="5"/>
      <c r="AO138" s="5"/>
      <c r="AP138" s="5"/>
      <c r="AQ138" s="5"/>
      <c r="AR138" s="5"/>
      <c r="AS138" s="5"/>
      <c r="AT138" s="5"/>
      <c r="AU138" s="5"/>
      <c r="AV138" s="5"/>
      <c r="AW138" s="5"/>
      <c r="AX138" s="5"/>
      <c r="AY138" s="5"/>
      <c r="AZ138" s="5"/>
      <c r="BA138" s="5"/>
      <c r="BB138" s="5"/>
      <c r="BC138" s="5"/>
      <c r="BD138" s="5"/>
      <c r="BE138" s="5"/>
      <c r="BF138" s="5"/>
      <c r="BG138" s="5"/>
      <c r="BH138" s="5"/>
      <c r="BI138" s="5"/>
      <c r="BJ138" s="5"/>
      <c r="BK138" s="5"/>
      <c r="BL138" s="5"/>
      <c r="BM138" s="5"/>
      <c r="BN138" s="5"/>
      <c r="BO138" s="5"/>
      <c r="BP138" s="5"/>
      <c r="BQ138" s="5"/>
      <c r="BR138" s="5"/>
      <c r="BS138" s="5"/>
      <c r="BT138" s="5"/>
      <c r="BU138" s="5"/>
      <c r="BV138" s="5"/>
      <c r="BW138" s="5"/>
      <c r="BX138" s="5"/>
      <c r="BY138" s="5"/>
      <c r="BZ138" s="5"/>
      <c r="CA138" s="5"/>
      <c r="CB138" s="5"/>
      <c r="CC138" s="5"/>
      <c r="CD138" s="5"/>
      <c r="CE138" s="5"/>
      <c r="CF138" s="5"/>
      <c r="CG138" s="5"/>
      <c r="CH138" s="5"/>
      <c r="CI138" s="5"/>
      <c r="CJ138" s="5"/>
      <c r="CK138" s="5"/>
      <c r="CL138" s="5"/>
      <c r="CM138" s="5"/>
      <c r="CN138" s="5"/>
      <c r="CO138" s="5"/>
      <c r="CP138" s="5"/>
      <c r="CQ138" s="5"/>
      <c r="CR138" s="5"/>
      <c r="CS138" s="5"/>
      <c r="CT138" s="5"/>
      <c r="CU138" s="5"/>
      <c r="CV138" s="5"/>
      <c r="CW138" s="5"/>
      <c r="CX138" s="5"/>
      <c r="CY138" s="5"/>
      <c r="CZ138" s="5"/>
      <c r="DA138" s="5"/>
      <c r="DB138" s="5"/>
      <c r="DC138" s="5"/>
      <c r="DD138" s="5"/>
      <c r="DE138" s="5"/>
      <c r="DF138" s="5"/>
      <c r="DG138" s="5"/>
      <c r="DH138" s="5"/>
      <c r="DI138" s="5"/>
      <c r="DJ138" s="5"/>
      <c r="DK138" s="5"/>
      <c r="DL138" s="5"/>
      <c r="DM138" s="5"/>
      <c r="DN138" s="5"/>
      <c r="DO138" s="5"/>
      <c r="DP138" s="5"/>
      <c r="DQ138" s="5"/>
      <c r="DR138" s="5"/>
      <c r="DS138" s="5"/>
      <c r="DT138" s="5"/>
      <c r="DU138" s="5"/>
      <c r="DV138" s="5"/>
      <c r="DW138" s="5"/>
      <c r="DX138" s="5"/>
      <c r="DY138" s="5"/>
      <c r="DZ138" s="5"/>
      <c r="EA138" s="5"/>
      <c r="EB138" s="5"/>
      <c r="EC138" s="5"/>
      <c r="ED138" s="5"/>
      <c r="EE138" s="5"/>
      <c r="EF138" s="5"/>
      <c r="EG138" s="5"/>
      <c r="EH138" s="5"/>
      <c r="EI138" s="5"/>
      <c r="EJ138" s="5"/>
      <c r="EK138" s="5"/>
      <c r="EL138" s="5"/>
      <c r="EM138" s="5"/>
      <c r="EN138" s="5"/>
      <c r="EO138" s="5"/>
      <c r="EP138" s="5"/>
      <c r="EQ138" s="5"/>
      <c r="ER138" s="5"/>
      <c r="ES138" s="5"/>
      <c r="ET138" s="5"/>
      <c r="EU138" s="5"/>
      <c r="EV138" s="5"/>
      <c r="EW138" s="5"/>
      <c r="EX138" s="5"/>
      <c r="EY138" s="5"/>
      <c r="EZ138" s="5"/>
      <c r="FA138" s="5"/>
      <c r="FB138" s="5"/>
      <c r="FC138" s="5"/>
      <c r="FD138" s="5"/>
      <c r="FE138" s="5"/>
      <c r="FF138" s="5"/>
      <c r="FG138" s="5"/>
      <c r="FH138" s="5"/>
      <c r="FI138" s="5"/>
      <c r="FJ138" s="5"/>
    </row>
    <row r="139" spans="1:166" s="29" customFormat="1">
      <c r="A139" s="1047"/>
      <c r="B139" s="954"/>
      <c r="C139" s="201"/>
      <c r="E139" s="5"/>
      <c r="F139" s="5"/>
      <c r="G139" s="120"/>
      <c r="H139" s="5"/>
      <c r="I139" s="5"/>
      <c r="J139" s="5"/>
      <c r="K139" s="5"/>
      <c r="L139" s="5"/>
      <c r="M139" s="5"/>
      <c r="N139" s="5"/>
      <c r="O139" s="5"/>
      <c r="P139" s="5"/>
      <c r="Q139" s="5"/>
      <c r="R139" s="5"/>
      <c r="S139" s="5"/>
      <c r="T139" s="5"/>
      <c r="U139" s="5"/>
      <c r="V139" s="5"/>
      <c r="W139" s="5"/>
      <c r="X139" s="5"/>
      <c r="Y139" s="5"/>
      <c r="Z139" s="5"/>
      <c r="AA139" s="5"/>
      <c r="AB139" s="5"/>
      <c r="AC139" s="5"/>
      <c r="AD139" s="5"/>
      <c r="AE139" s="5"/>
      <c r="AF139" s="5"/>
      <c r="AG139" s="5"/>
      <c r="AH139" s="5"/>
      <c r="AI139" s="5"/>
      <c r="AJ139" s="5"/>
      <c r="AK139" s="5"/>
      <c r="AL139" s="5"/>
      <c r="AM139" s="5"/>
      <c r="AN139" s="5"/>
      <c r="AO139" s="5"/>
      <c r="AP139" s="5"/>
      <c r="AQ139" s="5"/>
      <c r="AR139" s="5"/>
      <c r="AS139" s="5"/>
      <c r="AT139" s="5"/>
      <c r="AU139" s="5"/>
      <c r="AV139" s="5"/>
      <c r="AW139" s="5"/>
      <c r="AX139" s="5"/>
      <c r="AY139" s="5"/>
      <c r="AZ139" s="5"/>
      <c r="BA139" s="5"/>
      <c r="BB139" s="5"/>
      <c r="BC139" s="5"/>
      <c r="BD139" s="5"/>
      <c r="BE139" s="5"/>
      <c r="BF139" s="5"/>
      <c r="BG139" s="5"/>
      <c r="BH139" s="5"/>
      <c r="BI139" s="5"/>
      <c r="BJ139" s="5"/>
      <c r="BK139" s="5"/>
      <c r="BL139" s="5"/>
      <c r="BM139" s="5"/>
      <c r="BN139" s="5"/>
      <c r="BO139" s="5"/>
      <c r="BP139" s="5"/>
      <c r="BQ139" s="5"/>
      <c r="BR139" s="5"/>
      <c r="BS139" s="5"/>
      <c r="BT139" s="5"/>
      <c r="BU139" s="5"/>
      <c r="BV139" s="5"/>
      <c r="BW139" s="5"/>
      <c r="BX139" s="5"/>
      <c r="BY139" s="5"/>
      <c r="BZ139" s="5"/>
      <c r="CA139" s="5"/>
      <c r="CB139" s="5"/>
      <c r="CC139" s="5"/>
      <c r="CD139" s="5"/>
      <c r="CE139" s="5"/>
      <c r="CF139" s="5"/>
      <c r="CG139" s="5"/>
      <c r="CH139" s="5"/>
      <c r="CI139" s="5"/>
      <c r="CJ139" s="5"/>
      <c r="CK139" s="5"/>
      <c r="CL139" s="5"/>
      <c r="CM139" s="5"/>
      <c r="CN139" s="5"/>
      <c r="CO139" s="5"/>
      <c r="CP139" s="5"/>
      <c r="CQ139" s="5"/>
      <c r="CR139" s="5"/>
      <c r="CS139" s="5"/>
      <c r="CT139" s="5"/>
      <c r="CU139" s="5"/>
      <c r="CV139" s="5"/>
      <c r="CW139" s="5"/>
      <c r="CX139" s="5"/>
      <c r="CY139" s="5"/>
      <c r="CZ139" s="5"/>
      <c r="DA139" s="5"/>
      <c r="DB139" s="5"/>
      <c r="DC139" s="5"/>
      <c r="DD139" s="5"/>
      <c r="DE139" s="5"/>
      <c r="DF139" s="5"/>
      <c r="DG139" s="5"/>
      <c r="DH139" s="5"/>
      <c r="DI139" s="5"/>
      <c r="DJ139" s="5"/>
      <c r="DK139" s="5"/>
      <c r="DL139" s="5"/>
      <c r="DM139" s="5"/>
      <c r="DN139" s="5"/>
      <c r="DO139" s="5"/>
      <c r="DP139" s="5"/>
      <c r="DQ139" s="5"/>
      <c r="DR139" s="5"/>
      <c r="DS139" s="5"/>
      <c r="DT139" s="5"/>
      <c r="DU139" s="5"/>
      <c r="DV139" s="5"/>
      <c r="DW139" s="5"/>
      <c r="DX139" s="5"/>
      <c r="DY139" s="5"/>
      <c r="DZ139" s="5"/>
      <c r="EA139" s="5"/>
      <c r="EB139" s="5"/>
      <c r="EC139" s="5"/>
      <c r="ED139" s="5"/>
      <c r="EE139" s="5"/>
      <c r="EF139" s="5"/>
      <c r="EG139" s="5"/>
      <c r="EH139" s="5"/>
      <c r="EI139" s="5"/>
      <c r="EJ139" s="5"/>
      <c r="EK139" s="5"/>
      <c r="EL139" s="5"/>
      <c r="EM139" s="5"/>
      <c r="EN139" s="5"/>
      <c r="EO139" s="5"/>
      <c r="EP139" s="5"/>
      <c r="EQ139" s="5"/>
      <c r="ER139" s="5"/>
      <c r="ES139" s="5"/>
      <c r="ET139" s="5"/>
      <c r="EU139" s="5"/>
      <c r="EV139" s="5"/>
      <c r="EW139" s="5"/>
      <c r="EX139" s="5"/>
      <c r="EY139" s="5"/>
      <c r="EZ139" s="5"/>
      <c r="FA139" s="5"/>
      <c r="FB139" s="5"/>
      <c r="FC139" s="5"/>
      <c r="FD139" s="5"/>
      <c r="FE139" s="5"/>
      <c r="FF139" s="5"/>
      <c r="FG139" s="5"/>
      <c r="FH139" s="5"/>
      <c r="FI139" s="5"/>
      <c r="FJ139" s="5"/>
    </row>
    <row r="140" spans="1:166" s="29" customFormat="1">
      <c r="A140" s="1047"/>
      <c r="B140" s="1047"/>
      <c r="C140" s="454"/>
      <c r="E140" s="5"/>
      <c r="F140" s="5"/>
      <c r="G140" s="120"/>
      <c r="H140" s="5"/>
      <c r="I140" s="5"/>
      <c r="J140" s="5"/>
      <c r="K140" s="5"/>
      <c r="L140" s="5"/>
      <c r="M140" s="5"/>
      <c r="N140" s="5"/>
      <c r="O140" s="5"/>
      <c r="P140" s="5"/>
      <c r="Q140" s="5"/>
      <c r="R140" s="5"/>
      <c r="S140" s="5"/>
      <c r="T140" s="5"/>
      <c r="U140" s="5"/>
      <c r="V140" s="5"/>
      <c r="W140" s="5"/>
      <c r="X140" s="5"/>
      <c r="Y140" s="5"/>
      <c r="Z140" s="5"/>
      <c r="AA140" s="5"/>
      <c r="AB140" s="5"/>
      <c r="AC140" s="5"/>
      <c r="AD140" s="5"/>
      <c r="AE140" s="5"/>
      <c r="AF140" s="5"/>
      <c r="AG140" s="5"/>
      <c r="AH140" s="5"/>
      <c r="AI140" s="5"/>
      <c r="AJ140" s="5"/>
      <c r="AK140" s="5"/>
      <c r="AL140" s="5"/>
      <c r="AM140" s="5"/>
      <c r="AN140" s="5"/>
      <c r="AO140" s="5"/>
      <c r="AP140" s="5"/>
      <c r="AQ140" s="5"/>
      <c r="AR140" s="5"/>
      <c r="AS140" s="5"/>
      <c r="AT140" s="5"/>
      <c r="AU140" s="5"/>
      <c r="AV140" s="5"/>
      <c r="AW140" s="5"/>
      <c r="AX140" s="5"/>
      <c r="AY140" s="5"/>
      <c r="AZ140" s="5"/>
      <c r="BA140" s="5"/>
      <c r="BB140" s="5"/>
      <c r="BC140" s="5"/>
      <c r="BD140" s="5"/>
      <c r="BE140" s="5"/>
      <c r="BF140" s="5"/>
      <c r="BG140" s="5"/>
      <c r="BH140" s="5"/>
      <c r="BI140" s="5"/>
      <c r="BJ140" s="5"/>
      <c r="BK140" s="5"/>
      <c r="BL140" s="5"/>
      <c r="BM140" s="5"/>
      <c r="BN140" s="5"/>
      <c r="BO140" s="5"/>
      <c r="BP140" s="5"/>
      <c r="BQ140" s="5"/>
      <c r="BR140" s="5"/>
      <c r="BS140" s="5"/>
      <c r="BT140" s="5"/>
      <c r="BU140" s="5"/>
      <c r="BV140" s="5"/>
      <c r="BW140" s="5"/>
      <c r="BX140" s="5"/>
      <c r="BY140" s="5"/>
      <c r="BZ140" s="5"/>
      <c r="CA140" s="5"/>
      <c r="CB140" s="5"/>
      <c r="CC140" s="5"/>
      <c r="CD140" s="5"/>
      <c r="CE140" s="5"/>
      <c r="CF140" s="5"/>
      <c r="CG140" s="5"/>
      <c r="CH140" s="5"/>
      <c r="CI140" s="5"/>
      <c r="CJ140" s="5"/>
      <c r="CK140" s="5"/>
      <c r="CL140" s="5"/>
      <c r="CM140" s="5"/>
      <c r="CN140" s="5"/>
      <c r="CO140" s="5"/>
      <c r="CP140" s="5"/>
      <c r="CQ140" s="5"/>
      <c r="CR140" s="5"/>
      <c r="CS140" s="5"/>
      <c r="CT140" s="5"/>
      <c r="CU140" s="5"/>
      <c r="CV140" s="5"/>
      <c r="CW140" s="5"/>
      <c r="CX140" s="5"/>
      <c r="CY140" s="5"/>
      <c r="CZ140" s="5"/>
      <c r="DA140" s="5"/>
      <c r="DB140" s="5"/>
      <c r="DC140" s="5"/>
      <c r="DD140" s="5"/>
      <c r="DE140" s="5"/>
      <c r="DF140" s="5"/>
      <c r="DG140" s="5"/>
      <c r="DH140" s="5"/>
      <c r="DI140" s="5"/>
      <c r="DJ140" s="5"/>
      <c r="DK140" s="5"/>
      <c r="DL140" s="5"/>
      <c r="DM140" s="5"/>
      <c r="DN140" s="5"/>
      <c r="DO140" s="5"/>
      <c r="DP140" s="5"/>
      <c r="DQ140" s="5"/>
      <c r="DR140" s="5"/>
      <c r="DS140" s="5"/>
      <c r="DT140" s="5"/>
      <c r="DU140" s="5"/>
      <c r="DV140" s="5"/>
      <c r="DW140" s="5"/>
      <c r="DX140" s="5"/>
      <c r="DY140" s="5"/>
      <c r="DZ140" s="5"/>
      <c r="EA140" s="5"/>
      <c r="EB140" s="5"/>
      <c r="EC140" s="5"/>
      <c r="ED140" s="5"/>
      <c r="EE140" s="5"/>
      <c r="EF140" s="5"/>
      <c r="EG140" s="5"/>
      <c r="EH140" s="5"/>
      <c r="EI140" s="5"/>
      <c r="EJ140" s="5"/>
      <c r="EK140" s="5"/>
      <c r="EL140" s="5"/>
      <c r="EM140" s="5"/>
      <c r="EN140" s="5"/>
      <c r="EO140" s="5"/>
      <c r="EP140" s="5"/>
      <c r="EQ140" s="5"/>
      <c r="ER140" s="5"/>
      <c r="ES140" s="5"/>
      <c r="ET140" s="5"/>
      <c r="EU140" s="5"/>
      <c r="EV140" s="5"/>
      <c r="EW140" s="5"/>
      <c r="EX140" s="5"/>
      <c r="EY140" s="5"/>
      <c r="EZ140" s="5"/>
      <c r="FA140" s="5"/>
      <c r="FB140" s="5"/>
      <c r="FC140" s="5"/>
      <c r="FD140" s="5"/>
      <c r="FE140" s="5"/>
      <c r="FF140" s="5"/>
      <c r="FG140" s="5"/>
      <c r="FH140" s="5"/>
      <c r="FI140" s="5"/>
      <c r="FJ140" s="5"/>
    </row>
    <row r="141" spans="1:166" s="29" customFormat="1">
      <c r="A141" s="1047"/>
      <c r="B141" s="1047"/>
      <c r="C141" s="454"/>
      <c r="E141" s="5"/>
      <c r="F141" s="5"/>
      <c r="G141" s="120"/>
      <c r="H141" s="5"/>
      <c r="I141" s="5"/>
      <c r="J141" s="5"/>
      <c r="K141" s="5"/>
      <c r="L141" s="5"/>
      <c r="M141" s="5"/>
      <c r="N141" s="5"/>
      <c r="O141" s="5"/>
      <c r="P141" s="5"/>
      <c r="Q141" s="5"/>
      <c r="R141" s="5"/>
      <c r="S141" s="5"/>
      <c r="T141" s="5"/>
      <c r="U141" s="5"/>
      <c r="V141" s="5"/>
      <c r="W141" s="5"/>
      <c r="X141" s="5"/>
      <c r="Y141" s="5"/>
      <c r="Z141" s="5"/>
      <c r="AA141" s="5"/>
      <c r="AB141" s="5"/>
      <c r="AC141" s="5"/>
      <c r="AD141" s="5"/>
      <c r="AE141" s="5"/>
      <c r="AF141" s="5"/>
      <c r="AG141" s="5"/>
      <c r="AH141" s="5"/>
      <c r="AI141" s="5"/>
      <c r="AJ141" s="5"/>
      <c r="AK141" s="5"/>
      <c r="AL141" s="5"/>
      <c r="AM141" s="5"/>
      <c r="AN141" s="5"/>
      <c r="AO141" s="5"/>
      <c r="AP141" s="5"/>
      <c r="AQ141" s="5"/>
      <c r="AR141" s="5"/>
      <c r="AS141" s="5"/>
      <c r="AT141" s="5"/>
      <c r="AU141" s="5"/>
      <c r="AV141" s="5"/>
      <c r="AW141" s="5"/>
      <c r="AX141" s="5"/>
      <c r="AY141" s="5"/>
      <c r="AZ141" s="5"/>
      <c r="BA141" s="5"/>
      <c r="BB141" s="5"/>
      <c r="BC141" s="5"/>
      <c r="BD141" s="5"/>
      <c r="BE141" s="5"/>
      <c r="BF141" s="5"/>
      <c r="BG141" s="5"/>
      <c r="BH141" s="5"/>
      <c r="BI141" s="5"/>
      <c r="BJ141" s="5"/>
      <c r="BK141" s="5"/>
      <c r="BL141" s="5"/>
      <c r="BM141" s="5"/>
      <c r="BN141" s="5"/>
      <c r="BO141" s="5"/>
      <c r="BP141" s="5"/>
      <c r="BQ141" s="5"/>
      <c r="BR141" s="5"/>
      <c r="BS141" s="5"/>
      <c r="BT141" s="5"/>
      <c r="BU141" s="5"/>
      <c r="BV141" s="5"/>
      <c r="BW141" s="5"/>
      <c r="BX141" s="5"/>
      <c r="BY141" s="5"/>
      <c r="BZ141" s="5"/>
      <c r="CA141" s="5"/>
      <c r="CB141" s="5"/>
      <c r="CC141" s="5"/>
      <c r="CD141" s="5"/>
      <c r="CE141" s="5"/>
      <c r="CF141" s="5"/>
      <c r="CG141" s="5"/>
      <c r="CH141" s="5"/>
      <c r="CI141" s="5"/>
      <c r="CJ141" s="5"/>
      <c r="CK141" s="5"/>
      <c r="CL141" s="5"/>
      <c r="CM141" s="5"/>
      <c r="CN141" s="5"/>
      <c r="CO141" s="5"/>
      <c r="CP141" s="5"/>
      <c r="CQ141" s="5"/>
      <c r="CR141" s="5"/>
      <c r="CS141" s="5"/>
      <c r="CT141" s="5"/>
      <c r="CU141" s="5"/>
      <c r="CV141" s="5"/>
      <c r="CW141" s="5"/>
      <c r="CX141" s="5"/>
      <c r="CY141" s="5"/>
      <c r="CZ141" s="5"/>
      <c r="DA141" s="5"/>
      <c r="DB141" s="5"/>
      <c r="DC141" s="5"/>
      <c r="DD141" s="5"/>
      <c r="DE141" s="5"/>
      <c r="DF141" s="5"/>
      <c r="DG141" s="5"/>
      <c r="DH141" s="5"/>
      <c r="DI141" s="5"/>
      <c r="DJ141" s="5"/>
      <c r="DK141" s="5"/>
      <c r="DL141" s="5"/>
      <c r="DM141" s="5"/>
      <c r="DN141" s="5"/>
      <c r="DO141" s="5"/>
      <c r="DP141" s="5"/>
      <c r="DQ141" s="5"/>
      <c r="DR141" s="5"/>
      <c r="DS141" s="5"/>
      <c r="DT141" s="5"/>
      <c r="DU141" s="5"/>
      <c r="DV141" s="5"/>
      <c r="DW141" s="5"/>
      <c r="DX141" s="5"/>
      <c r="DY141" s="5"/>
      <c r="DZ141" s="5"/>
      <c r="EA141" s="5"/>
      <c r="EB141" s="5"/>
      <c r="EC141" s="5"/>
      <c r="ED141" s="5"/>
      <c r="EE141" s="5"/>
      <c r="EF141" s="5"/>
      <c r="EG141" s="5"/>
      <c r="EH141" s="5"/>
      <c r="EI141" s="5"/>
      <c r="EJ141" s="5"/>
      <c r="EK141" s="5"/>
      <c r="EL141" s="5"/>
      <c r="EM141" s="5"/>
      <c r="EN141" s="5"/>
      <c r="EO141" s="5"/>
      <c r="EP141" s="5"/>
      <c r="EQ141" s="5"/>
      <c r="ER141" s="5"/>
      <c r="ES141" s="5"/>
      <c r="ET141" s="5"/>
      <c r="EU141" s="5"/>
      <c r="EV141" s="5"/>
      <c r="EW141" s="5"/>
      <c r="EX141" s="5"/>
      <c r="EY141" s="5"/>
      <c r="EZ141" s="5"/>
      <c r="FA141" s="5"/>
      <c r="FB141" s="5"/>
      <c r="FC141" s="5"/>
      <c r="FD141" s="5"/>
      <c r="FE141" s="5"/>
      <c r="FF141" s="5"/>
      <c r="FG141" s="5"/>
      <c r="FH141" s="5"/>
      <c r="FI141" s="5"/>
      <c r="FJ141" s="5"/>
    </row>
    <row r="157" spans="1:166" s="29" customFormat="1">
      <c r="A157" s="1047"/>
      <c r="B157" s="1047"/>
      <c r="C157" s="454"/>
      <c r="E157" s="5"/>
      <c r="F157" s="5"/>
      <c r="G157" s="120"/>
      <c r="H157" s="5"/>
      <c r="I157" s="5"/>
      <c r="J157" s="5"/>
      <c r="K157" s="5"/>
      <c r="L157" s="5"/>
      <c r="M157" s="5"/>
      <c r="N157" s="5"/>
      <c r="O157" s="5"/>
      <c r="P157" s="5"/>
      <c r="Q157" s="5"/>
      <c r="R157" s="5"/>
      <c r="S157" s="5"/>
      <c r="T157" s="5"/>
      <c r="U157" s="5"/>
      <c r="V157" s="5"/>
      <c r="W157" s="5"/>
      <c r="X157" s="5"/>
      <c r="Y157" s="5"/>
      <c r="Z157" s="5"/>
      <c r="AA157" s="5"/>
      <c r="AB157" s="5"/>
      <c r="AC157" s="5"/>
      <c r="AD157" s="5"/>
      <c r="AE157" s="5"/>
      <c r="AF157" s="5"/>
      <c r="AG157" s="5"/>
      <c r="AH157" s="5"/>
      <c r="AI157" s="5"/>
      <c r="AJ157" s="5"/>
      <c r="AK157" s="5"/>
      <c r="AL157" s="5"/>
      <c r="AM157" s="5"/>
      <c r="AN157" s="5"/>
      <c r="AO157" s="5"/>
      <c r="AP157" s="5"/>
      <c r="AQ157" s="5"/>
      <c r="AR157" s="5"/>
      <c r="AS157" s="5"/>
      <c r="AT157" s="5"/>
      <c r="AU157" s="5"/>
      <c r="AV157" s="5"/>
      <c r="AW157" s="5"/>
      <c r="AX157" s="5"/>
      <c r="AY157" s="5"/>
      <c r="AZ157" s="5"/>
      <c r="BA157" s="5"/>
      <c r="BB157" s="5"/>
      <c r="BC157" s="5"/>
      <c r="BD157" s="5"/>
      <c r="BE157" s="5"/>
      <c r="BF157" s="5"/>
      <c r="BG157" s="5"/>
      <c r="BH157" s="5"/>
      <c r="BI157" s="5"/>
      <c r="BJ157" s="5"/>
      <c r="BK157" s="5"/>
      <c r="BL157" s="5"/>
      <c r="BM157" s="5"/>
      <c r="BN157" s="5"/>
      <c r="BO157" s="5"/>
      <c r="BP157" s="5"/>
      <c r="BQ157" s="5"/>
      <c r="BR157" s="5"/>
      <c r="BS157" s="5"/>
      <c r="BT157" s="5"/>
      <c r="BU157" s="5"/>
      <c r="BV157" s="5"/>
      <c r="BW157" s="5"/>
      <c r="BX157" s="5"/>
      <c r="BY157" s="5"/>
      <c r="BZ157" s="5"/>
      <c r="CA157" s="5"/>
      <c r="CB157" s="5"/>
      <c r="CC157" s="5"/>
      <c r="CD157" s="5"/>
      <c r="CE157" s="5"/>
      <c r="CF157" s="5"/>
      <c r="CG157" s="5"/>
      <c r="CH157" s="5"/>
      <c r="CI157" s="5"/>
      <c r="CJ157" s="5"/>
      <c r="CK157" s="5"/>
      <c r="CL157" s="5"/>
      <c r="CM157" s="5"/>
      <c r="CN157" s="5"/>
      <c r="CO157" s="5"/>
      <c r="CP157" s="5"/>
      <c r="CQ157" s="5"/>
      <c r="CR157" s="5"/>
      <c r="CS157" s="5"/>
      <c r="CT157" s="5"/>
      <c r="CU157" s="5"/>
      <c r="CV157" s="5"/>
      <c r="CW157" s="5"/>
      <c r="CX157" s="5"/>
      <c r="CY157" s="5"/>
      <c r="CZ157" s="5"/>
      <c r="DA157" s="5"/>
      <c r="DB157" s="5"/>
      <c r="DC157" s="5"/>
      <c r="DD157" s="5"/>
      <c r="DE157" s="5"/>
      <c r="DF157" s="5"/>
      <c r="DG157" s="5"/>
      <c r="DH157" s="5"/>
      <c r="DI157" s="5"/>
      <c r="DJ157" s="5"/>
      <c r="DK157" s="5"/>
      <c r="DL157" s="5"/>
      <c r="DM157" s="5"/>
      <c r="DN157" s="5"/>
      <c r="DO157" s="5"/>
      <c r="DP157" s="5"/>
      <c r="DQ157" s="5"/>
      <c r="DR157" s="5"/>
      <c r="DS157" s="5"/>
      <c r="DT157" s="5"/>
      <c r="DU157" s="5"/>
      <c r="DV157" s="5"/>
      <c r="DW157" s="5"/>
      <c r="DX157" s="5"/>
      <c r="DY157" s="5"/>
      <c r="DZ157" s="5"/>
      <c r="EA157" s="5"/>
      <c r="EB157" s="5"/>
      <c r="EC157" s="5"/>
      <c r="ED157" s="5"/>
      <c r="EE157" s="5"/>
      <c r="EF157" s="5"/>
      <c r="EG157" s="5"/>
      <c r="EH157" s="5"/>
      <c r="EI157" s="5"/>
      <c r="EJ157" s="5"/>
      <c r="EK157" s="5"/>
      <c r="EL157" s="5"/>
      <c r="EM157" s="5"/>
      <c r="EN157" s="5"/>
      <c r="EO157" s="5"/>
      <c r="EP157" s="5"/>
      <c r="EQ157" s="5"/>
      <c r="ER157" s="5"/>
      <c r="ES157" s="5"/>
      <c r="ET157" s="5"/>
      <c r="EU157" s="5"/>
      <c r="EV157" s="5"/>
      <c r="EW157" s="5"/>
      <c r="EX157" s="5"/>
      <c r="EY157" s="5"/>
      <c r="EZ157" s="5"/>
      <c r="FA157" s="5"/>
      <c r="FB157" s="5"/>
      <c r="FC157" s="5"/>
      <c r="FD157" s="5"/>
      <c r="FE157" s="5"/>
      <c r="FF157" s="5"/>
      <c r="FG157" s="5"/>
      <c r="FH157" s="5"/>
      <c r="FI157" s="5"/>
      <c r="FJ157" s="5"/>
    </row>
    <row r="158" spans="1:166" s="29" customFormat="1">
      <c r="A158" s="1047"/>
      <c r="B158" s="1047"/>
      <c r="C158" s="454"/>
      <c r="E158" s="5"/>
      <c r="F158" s="5"/>
      <c r="G158" s="120"/>
      <c r="H158" s="5"/>
      <c r="I158" s="5"/>
      <c r="J158" s="5"/>
      <c r="K158" s="5"/>
      <c r="L158" s="5"/>
      <c r="M158" s="5"/>
      <c r="N158" s="5"/>
      <c r="O158" s="5"/>
      <c r="P158" s="5"/>
      <c r="Q158" s="5"/>
      <c r="R158" s="5"/>
      <c r="S158" s="5"/>
      <c r="T158" s="5"/>
      <c r="U158" s="5"/>
      <c r="V158" s="5"/>
      <c r="W158" s="5"/>
      <c r="X158" s="5"/>
      <c r="Y158" s="5"/>
      <c r="Z158" s="5"/>
      <c r="AA158" s="5"/>
      <c r="AB158" s="5"/>
      <c r="AC158" s="5"/>
      <c r="AD158" s="5"/>
      <c r="AE158" s="5"/>
      <c r="AF158" s="5"/>
      <c r="AG158" s="5"/>
      <c r="AH158" s="5"/>
      <c r="AI158" s="5"/>
      <c r="AJ158" s="5"/>
      <c r="AK158" s="5"/>
      <c r="AL158" s="5"/>
      <c r="AM158" s="5"/>
      <c r="AN158" s="5"/>
      <c r="AO158" s="5"/>
      <c r="AP158" s="5"/>
      <c r="AQ158" s="5"/>
      <c r="AR158" s="5"/>
      <c r="AS158" s="5"/>
      <c r="AT158" s="5"/>
      <c r="AU158" s="5"/>
      <c r="AV158" s="5"/>
      <c r="AW158" s="5"/>
      <c r="AX158" s="5"/>
      <c r="AY158" s="5"/>
      <c r="AZ158" s="5"/>
      <c r="BA158" s="5"/>
      <c r="BB158" s="5"/>
      <c r="BC158" s="5"/>
      <c r="BD158" s="5"/>
      <c r="BE158" s="5"/>
      <c r="BF158" s="5"/>
      <c r="BG158" s="5"/>
      <c r="BH158" s="5"/>
      <c r="BI158" s="5"/>
      <c r="BJ158" s="5"/>
      <c r="BK158" s="5"/>
      <c r="BL158" s="5"/>
      <c r="BM158" s="5"/>
      <c r="BN158" s="5"/>
      <c r="BO158" s="5"/>
      <c r="BP158" s="5"/>
      <c r="BQ158" s="5"/>
      <c r="BR158" s="5"/>
      <c r="BS158" s="5"/>
      <c r="BT158" s="5"/>
      <c r="BU158" s="5"/>
      <c r="BV158" s="5"/>
      <c r="BW158" s="5"/>
      <c r="BX158" s="5"/>
      <c r="BY158" s="5"/>
      <c r="BZ158" s="5"/>
      <c r="CA158" s="5"/>
      <c r="CB158" s="5"/>
      <c r="CC158" s="5"/>
      <c r="CD158" s="5"/>
      <c r="CE158" s="5"/>
      <c r="CF158" s="5"/>
      <c r="CG158" s="5"/>
      <c r="CH158" s="5"/>
      <c r="CI158" s="5"/>
      <c r="CJ158" s="5"/>
      <c r="CK158" s="5"/>
      <c r="CL158" s="5"/>
      <c r="CM158" s="5"/>
      <c r="CN158" s="5"/>
      <c r="CO158" s="5"/>
      <c r="CP158" s="5"/>
      <c r="CQ158" s="5"/>
      <c r="CR158" s="5"/>
      <c r="CS158" s="5"/>
      <c r="CT158" s="5"/>
      <c r="CU158" s="5"/>
      <c r="CV158" s="5"/>
      <c r="CW158" s="5"/>
      <c r="CX158" s="5"/>
      <c r="CY158" s="5"/>
      <c r="CZ158" s="5"/>
      <c r="DA158" s="5"/>
      <c r="DB158" s="5"/>
      <c r="DC158" s="5"/>
      <c r="DD158" s="5"/>
      <c r="DE158" s="5"/>
      <c r="DF158" s="5"/>
      <c r="DG158" s="5"/>
      <c r="DH158" s="5"/>
      <c r="DI158" s="5"/>
      <c r="DJ158" s="5"/>
      <c r="DK158" s="5"/>
      <c r="DL158" s="5"/>
      <c r="DM158" s="5"/>
      <c r="DN158" s="5"/>
      <c r="DO158" s="5"/>
      <c r="DP158" s="5"/>
      <c r="DQ158" s="5"/>
      <c r="DR158" s="5"/>
      <c r="DS158" s="5"/>
      <c r="DT158" s="5"/>
      <c r="DU158" s="5"/>
      <c r="DV158" s="5"/>
      <c r="DW158" s="5"/>
      <c r="DX158" s="5"/>
      <c r="DY158" s="5"/>
      <c r="DZ158" s="5"/>
      <c r="EA158" s="5"/>
      <c r="EB158" s="5"/>
      <c r="EC158" s="5"/>
      <c r="ED158" s="5"/>
      <c r="EE158" s="5"/>
      <c r="EF158" s="5"/>
      <c r="EG158" s="5"/>
      <c r="EH158" s="5"/>
      <c r="EI158" s="5"/>
      <c r="EJ158" s="5"/>
      <c r="EK158" s="5"/>
      <c r="EL158" s="5"/>
      <c r="EM158" s="5"/>
      <c r="EN158" s="5"/>
      <c r="EO158" s="5"/>
      <c r="EP158" s="5"/>
      <c r="EQ158" s="5"/>
      <c r="ER158" s="5"/>
      <c r="ES158" s="5"/>
      <c r="ET158" s="5"/>
      <c r="EU158" s="5"/>
      <c r="EV158" s="5"/>
      <c r="EW158" s="5"/>
      <c r="EX158" s="5"/>
      <c r="EY158" s="5"/>
      <c r="EZ158" s="5"/>
      <c r="FA158" s="5"/>
      <c r="FB158" s="5"/>
      <c r="FC158" s="5"/>
      <c r="FD158" s="5"/>
      <c r="FE158" s="5"/>
      <c r="FF158" s="5"/>
      <c r="FG158" s="5"/>
      <c r="FH158" s="5"/>
      <c r="FI158" s="5"/>
      <c r="FJ158" s="5"/>
    </row>
    <row r="159" spans="1:166" s="29" customFormat="1">
      <c r="A159" s="1047"/>
      <c r="B159" s="1047"/>
      <c r="C159" s="454"/>
      <c r="E159" s="5"/>
      <c r="F159" s="5"/>
      <c r="G159" s="120"/>
      <c r="H159" s="5"/>
      <c r="I159" s="5"/>
      <c r="J159" s="5"/>
      <c r="K159" s="5"/>
      <c r="L159" s="5"/>
      <c r="M159" s="5"/>
      <c r="N159" s="5"/>
      <c r="O159" s="5"/>
      <c r="P159" s="5"/>
      <c r="Q159" s="5"/>
      <c r="R159" s="5"/>
      <c r="S159" s="5"/>
      <c r="T159" s="5"/>
      <c r="U159" s="5"/>
      <c r="V159" s="5"/>
      <c r="W159" s="5"/>
      <c r="X159" s="5"/>
      <c r="Y159" s="5"/>
      <c r="Z159" s="5"/>
      <c r="AA159" s="5"/>
      <c r="AB159" s="5"/>
      <c r="AC159" s="5"/>
      <c r="AD159" s="5"/>
      <c r="AE159" s="5"/>
      <c r="AF159" s="5"/>
      <c r="AG159" s="5"/>
      <c r="AH159" s="5"/>
      <c r="AI159" s="5"/>
      <c r="AJ159" s="5"/>
      <c r="AK159" s="5"/>
      <c r="AL159" s="5"/>
      <c r="AM159" s="5"/>
      <c r="AN159" s="5"/>
      <c r="AO159" s="5"/>
      <c r="AP159" s="5"/>
      <c r="AQ159" s="5"/>
      <c r="AR159" s="5"/>
      <c r="AS159" s="5"/>
      <c r="AT159" s="5"/>
      <c r="AU159" s="5"/>
      <c r="AV159" s="5"/>
      <c r="AW159" s="5"/>
      <c r="AX159" s="5"/>
      <c r="AY159" s="5"/>
      <c r="AZ159" s="5"/>
      <c r="BA159" s="5"/>
      <c r="BB159" s="5"/>
      <c r="BC159" s="5"/>
      <c r="BD159" s="5"/>
      <c r="BE159" s="5"/>
      <c r="BF159" s="5"/>
      <c r="BG159" s="5"/>
      <c r="BH159" s="5"/>
      <c r="BI159" s="5"/>
      <c r="BJ159" s="5"/>
      <c r="BK159" s="5"/>
      <c r="BL159" s="5"/>
      <c r="BM159" s="5"/>
      <c r="BN159" s="5"/>
      <c r="BO159" s="5"/>
      <c r="BP159" s="5"/>
      <c r="BQ159" s="5"/>
      <c r="BR159" s="5"/>
      <c r="BS159" s="5"/>
      <c r="BT159" s="5"/>
      <c r="BU159" s="5"/>
      <c r="BV159" s="5"/>
      <c r="BW159" s="5"/>
      <c r="BX159" s="5"/>
      <c r="BY159" s="5"/>
      <c r="BZ159" s="5"/>
      <c r="CA159" s="5"/>
      <c r="CB159" s="5"/>
      <c r="CC159" s="5"/>
      <c r="CD159" s="5"/>
      <c r="CE159" s="5"/>
      <c r="CF159" s="5"/>
      <c r="CG159" s="5"/>
      <c r="CH159" s="5"/>
      <c r="CI159" s="5"/>
      <c r="CJ159" s="5"/>
      <c r="CK159" s="5"/>
      <c r="CL159" s="5"/>
      <c r="CM159" s="5"/>
      <c r="CN159" s="5"/>
      <c r="CO159" s="5"/>
      <c r="CP159" s="5"/>
      <c r="CQ159" s="5"/>
      <c r="CR159" s="5"/>
      <c r="CS159" s="5"/>
      <c r="CT159" s="5"/>
      <c r="CU159" s="5"/>
      <c r="CV159" s="5"/>
      <c r="CW159" s="5"/>
      <c r="CX159" s="5"/>
      <c r="CY159" s="5"/>
      <c r="CZ159" s="5"/>
      <c r="DA159" s="5"/>
      <c r="DB159" s="5"/>
      <c r="DC159" s="5"/>
      <c r="DD159" s="5"/>
      <c r="DE159" s="5"/>
      <c r="DF159" s="5"/>
      <c r="DG159" s="5"/>
      <c r="DH159" s="5"/>
      <c r="DI159" s="5"/>
      <c r="DJ159" s="5"/>
      <c r="DK159" s="5"/>
      <c r="DL159" s="5"/>
      <c r="DM159" s="5"/>
      <c r="DN159" s="5"/>
      <c r="DO159" s="5"/>
      <c r="DP159" s="5"/>
      <c r="DQ159" s="5"/>
      <c r="DR159" s="5"/>
      <c r="DS159" s="5"/>
      <c r="DT159" s="5"/>
      <c r="DU159" s="5"/>
      <c r="DV159" s="5"/>
      <c r="DW159" s="5"/>
      <c r="DX159" s="5"/>
      <c r="DY159" s="5"/>
      <c r="DZ159" s="5"/>
      <c r="EA159" s="5"/>
      <c r="EB159" s="5"/>
      <c r="EC159" s="5"/>
      <c r="ED159" s="5"/>
      <c r="EE159" s="5"/>
      <c r="EF159" s="5"/>
      <c r="EG159" s="5"/>
      <c r="EH159" s="5"/>
      <c r="EI159" s="5"/>
      <c r="EJ159" s="5"/>
      <c r="EK159" s="5"/>
      <c r="EL159" s="5"/>
      <c r="EM159" s="5"/>
      <c r="EN159" s="5"/>
      <c r="EO159" s="5"/>
      <c r="EP159" s="5"/>
      <c r="EQ159" s="5"/>
      <c r="ER159" s="5"/>
      <c r="ES159" s="5"/>
      <c r="ET159" s="5"/>
      <c r="EU159" s="5"/>
      <c r="EV159" s="5"/>
      <c r="EW159" s="5"/>
      <c r="EX159" s="5"/>
      <c r="EY159" s="5"/>
      <c r="EZ159" s="5"/>
      <c r="FA159" s="5"/>
      <c r="FB159" s="5"/>
      <c r="FC159" s="5"/>
      <c r="FD159" s="5"/>
      <c r="FE159" s="5"/>
      <c r="FF159" s="5"/>
      <c r="FG159" s="5"/>
      <c r="FH159" s="5"/>
      <c r="FI159" s="5"/>
      <c r="FJ159" s="5"/>
    </row>
    <row r="160" spans="1:166" s="29" customFormat="1">
      <c r="A160" s="1047"/>
      <c r="B160" s="1047"/>
      <c r="C160" s="454"/>
      <c r="E160" s="5"/>
      <c r="F160" s="5"/>
      <c r="G160" s="120"/>
      <c r="H160" s="5"/>
      <c r="I160" s="5"/>
      <c r="J160" s="5"/>
      <c r="K160" s="5"/>
      <c r="L160" s="5"/>
      <c r="M160" s="5"/>
      <c r="N160" s="5"/>
      <c r="O160" s="5"/>
      <c r="P160" s="5"/>
      <c r="Q160" s="5"/>
      <c r="R160" s="5"/>
      <c r="S160" s="5"/>
      <c r="T160" s="5"/>
      <c r="U160" s="5"/>
      <c r="V160" s="5"/>
      <c r="W160" s="5"/>
      <c r="X160" s="5"/>
      <c r="Y160" s="5"/>
      <c r="Z160" s="5"/>
      <c r="AA160" s="5"/>
      <c r="AB160" s="5"/>
      <c r="AC160" s="5"/>
      <c r="AD160" s="5"/>
      <c r="AE160" s="5"/>
      <c r="AF160" s="5"/>
      <c r="AG160" s="5"/>
      <c r="AH160" s="5"/>
      <c r="AI160" s="5"/>
      <c r="AJ160" s="5"/>
      <c r="AK160" s="5"/>
      <c r="AL160" s="5"/>
      <c r="AM160" s="5"/>
      <c r="AN160" s="5"/>
      <c r="AO160" s="5"/>
      <c r="AP160" s="5"/>
      <c r="AQ160" s="5"/>
      <c r="AR160" s="5"/>
      <c r="AS160" s="5"/>
      <c r="AT160" s="5"/>
      <c r="AU160" s="5"/>
      <c r="AV160" s="5"/>
      <c r="AW160" s="5"/>
      <c r="AX160" s="5"/>
      <c r="AY160" s="5"/>
      <c r="AZ160" s="5"/>
      <c r="BA160" s="5"/>
      <c r="BB160" s="5"/>
      <c r="BC160" s="5"/>
      <c r="BD160" s="5"/>
      <c r="BE160" s="5"/>
      <c r="BF160" s="5"/>
      <c r="BG160" s="5"/>
      <c r="BH160" s="5"/>
      <c r="BI160" s="5"/>
      <c r="BJ160" s="5"/>
      <c r="BK160" s="5"/>
      <c r="BL160" s="5"/>
      <c r="BM160" s="5"/>
      <c r="BN160" s="5"/>
      <c r="BO160" s="5"/>
      <c r="BP160" s="5"/>
      <c r="BQ160" s="5"/>
      <c r="BR160" s="5"/>
      <c r="BS160" s="5"/>
      <c r="BT160" s="5"/>
      <c r="BU160" s="5"/>
      <c r="BV160" s="5"/>
      <c r="BW160" s="5"/>
      <c r="BX160" s="5"/>
      <c r="BY160" s="5"/>
      <c r="BZ160" s="5"/>
      <c r="CA160" s="5"/>
      <c r="CB160" s="5"/>
      <c r="CC160" s="5"/>
      <c r="CD160" s="5"/>
      <c r="CE160" s="5"/>
      <c r="CF160" s="5"/>
      <c r="CG160" s="5"/>
      <c r="CH160" s="5"/>
      <c r="CI160" s="5"/>
      <c r="CJ160" s="5"/>
      <c r="CK160" s="5"/>
      <c r="CL160" s="5"/>
      <c r="CM160" s="5"/>
      <c r="CN160" s="5"/>
      <c r="CO160" s="5"/>
      <c r="CP160" s="5"/>
      <c r="CQ160" s="5"/>
      <c r="CR160" s="5"/>
      <c r="CS160" s="5"/>
      <c r="CT160" s="5"/>
      <c r="CU160" s="5"/>
      <c r="CV160" s="5"/>
      <c r="CW160" s="5"/>
      <c r="CX160" s="5"/>
      <c r="CY160" s="5"/>
      <c r="CZ160" s="5"/>
      <c r="DA160" s="5"/>
      <c r="DB160" s="5"/>
      <c r="DC160" s="5"/>
      <c r="DD160" s="5"/>
      <c r="DE160" s="5"/>
      <c r="DF160" s="5"/>
      <c r="DG160" s="5"/>
      <c r="DH160" s="5"/>
      <c r="DI160" s="5"/>
      <c r="DJ160" s="5"/>
      <c r="DK160" s="5"/>
      <c r="DL160" s="5"/>
      <c r="DM160" s="5"/>
      <c r="DN160" s="5"/>
      <c r="DO160" s="5"/>
      <c r="DP160" s="5"/>
      <c r="DQ160" s="5"/>
      <c r="DR160" s="5"/>
      <c r="DS160" s="5"/>
      <c r="DT160" s="5"/>
      <c r="DU160" s="5"/>
      <c r="DV160" s="5"/>
      <c r="DW160" s="5"/>
      <c r="DX160" s="5"/>
      <c r="DY160" s="5"/>
      <c r="DZ160" s="5"/>
      <c r="EA160" s="5"/>
      <c r="EB160" s="5"/>
      <c r="EC160" s="5"/>
      <c r="ED160" s="5"/>
      <c r="EE160" s="5"/>
      <c r="EF160" s="5"/>
      <c r="EG160" s="5"/>
      <c r="EH160" s="5"/>
      <c r="EI160" s="5"/>
      <c r="EJ160" s="5"/>
      <c r="EK160" s="5"/>
      <c r="EL160" s="5"/>
      <c r="EM160" s="5"/>
      <c r="EN160" s="5"/>
      <c r="EO160" s="5"/>
      <c r="EP160" s="5"/>
      <c r="EQ160" s="5"/>
      <c r="ER160" s="5"/>
      <c r="ES160" s="5"/>
      <c r="ET160" s="5"/>
      <c r="EU160" s="5"/>
      <c r="EV160" s="5"/>
      <c r="EW160" s="5"/>
      <c r="EX160" s="5"/>
      <c r="EY160" s="5"/>
      <c r="EZ160" s="5"/>
      <c r="FA160" s="5"/>
      <c r="FB160" s="5"/>
      <c r="FC160" s="5"/>
      <c r="FD160" s="5"/>
      <c r="FE160" s="5"/>
      <c r="FF160" s="5"/>
      <c r="FG160" s="5"/>
      <c r="FH160" s="5"/>
      <c r="FI160" s="5"/>
      <c r="FJ160" s="5"/>
    </row>
  </sheetData>
  <conditionalFormatting sqref="B7:C9 B6 B10:B90">
    <cfRule type="cellIs" dxfId="177" priority="2" stopIfTrue="1" operator="notEqual">
      <formula>0</formula>
    </cfRule>
  </conditionalFormatting>
  <conditionalFormatting sqref="B196:C196 B158:C158 B91:B151 C10:C151 A6:A151">
    <cfRule type="cellIs" dxfId="176" priority="1" stopIfTrue="1" operator="greaterThan">
      <formula>0</formula>
    </cfRule>
  </conditionalFormatting>
  <printOptions horizontalCentered="1" gridLines="1"/>
  <pageMargins left="0.2" right="0.2" top="0.42" bottom="0.5" header="0.2" footer="0.2"/>
  <pageSetup paperSize="17" scale="83" orientation="portrait" r:id="rId1"/>
  <headerFooter alignWithMargins="0">
    <oddFooter>&amp;F</oddFooter>
  </headerFooter>
</worksheet>
</file>

<file path=xl/worksheets/sheet37.xml><?xml version="1.0" encoding="utf-8"?>
<worksheet xmlns="http://schemas.openxmlformats.org/spreadsheetml/2006/main" xmlns:r="http://schemas.openxmlformats.org/officeDocument/2006/relationships">
  <sheetPr codeName="Sheet66"/>
  <dimension ref="A1:IV417"/>
  <sheetViews>
    <sheetView workbookViewId="0"/>
  </sheetViews>
  <sheetFormatPr defaultColWidth="3.88671875" defaultRowHeight="15.75" outlineLevelRow="1"/>
  <cols>
    <col min="1" max="1" width="10.77734375" style="171" customWidth="1"/>
    <col min="2" max="2" width="12.109375" style="171" customWidth="1"/>
    <col min="3" max="3" width="2.6640625" style="5" customWidth="1"/>
    <col min="4" max="4" width="4.33203125" style="169" customWidth="1"/>
    <col min="5" max="5" width="2" style="169" customWidth="1"/>
    <col min="6" max="6" width="4.6640625" style="169" customWidth="1"/>
    <col min="7" max="7" width="6.33203125" style="29" customWidth="1"/>
    <col min="8" max="8" width="2" style="5" customWidth="1"/>
    <col min="9" max="9" width="26.88671875" style="5" customWidth="1"/>
    <col min="10" max="10" width="5.77734375" style="5" hidden="1" customWidth="1"/>
    <col min="11" max="13" width="14.77734375" style="5" hidden="1" customWidth="1"/>
    <col min="14" max="14" width="6.33203125" style="5" hidden="1" customWidth="1"/>
    <col min="15" max="15" width="9.21875" style="5" hidden="1" customWidth="1"/>
    <col min="16" max="16" width="15.21875" style="5" hidden="1" customWidth="1"/>
    <col min="17" max="18" width="5.88671875" style="5" hidden="1" customWidth="1"/>
    <col min="19" max="19" width="5.6640625" style="5" hidden="1" customWidth="1"/>
    <col min="20" max="21" width="5.88671875" style="5" hidden="1" customWidth="1"/>
    <col min="22" max="26" width="1.5546875" style="5" customWidth="1"/>
    <col min="27" max="27" width="13.77734375" style="5" bestFit="1" customWidth="1"/>
    <col min="28" max="28" width="15.77734375" style="5" customWidth="1"/>
    <col min="29" max="29" width="14.77734375" style="5" customWidth="1"/>
    <col min="30" max="30" width="14.44140625" style="5" customWidth="1"/>
    <col min="31" max="34" width="12" style="5" customWidth="1"/>
    <col min="35" max="45" width="12" style="5" bestFit="1" customWidth="1"/>
    <col min="46" max="46" width="3.88671875" style="5"/>
    <col min="47" max="47" width="12" style="5" bestFit="1" customWidth="1"/>
    <col min="48" max="16384" width="3.88671875" style="5"/>
  </cols>
  <sheetData>
    <row r="1" spans="1:45" ht="33.75" thickBot="1">
      <c r="A1" s="166" t="s">
        <v>14</v>
      </c>
      <c r="B1" s="167" t="s">
        <v>15</v>
      </c>
      <c r="E1" s="932" t="s">
        <v>1581</v>
      </c>
    </row>
    <row r="2" spans="1:45">
      <c r="C2" s="1051"/>
      <c r="D2" s="221"/>
    </row>
    <row r="3" spans="1:45">
      <c r="A3" s="171" t="s">
        <v>18</v>
      </c>
    </row>
    <row r="4" spans="1:45">
      <c r="A4" s="185">
        <v>0</v>
      </c>
      <c r="B4" s="1054" t="s">
        <v>20</v>
      </c>
      <c r="E4" s="1052" t="s">
        <v>23</v>
      </c>
      <c r="F4" s="1149"/>
      <c r="G4" s="1149"/>
      <c r="H4" s="1149"/>
      <c r="I4" s="1149"/>
      <c r="J4" s="1150"/>
      <c r="K4" s="1150">
        <v>1996</v>
      </c>
      <c r="L4" s="1150">
        <v>1997</v>
      </c>
      <c r="M4" s="1150">
        <v>1998</v>
      </c>
      <c r="N4" s="1150">
        <v>1999</v>
      </c>
      <c r="O4" s="1150">
        <v>2000</v>
      </c>
      <c r="P4" s="1150">
        <v>2001</v>
      </c>
      <c r="Q4" s="1053">
        <v>2002</v>
      </c>
      <c r="R4" s="1053">
        <v>2003</v>
      </c>
      <c r="S4" s="1053">
        <v>2004</v>
      </c>
      <c r="T4" s="1053">
        <v>2005</v>
      </c>
      <c r="U4" s="1053">
        <v>2006</v>
      </c>
      <c r="V4" s="1053">
        <v>2007</v>
      </c>
      <c r="W4" s="1053">
        <v>2008</v>
      </c>
      <c r="X4" s="1053">
        <v>2009</v>
      </c>
      <c r="Y4" s="1053">
        <v>2010</v>
      </c>
      <c r="Z4" s="1053">
        <v>2011</v>
      </c>
      <c r="AA4" s="1053">
        <v>2012</v>
      </c>
      <c r="AB4" s="1053">
        <v>2013</v>
      </c>
      <c r="AC4" s="1053">
        <v>2014</v>
      </c>
      <c r="AD4" s="1053">
        <v>2015</v>
      </c>
      <c r="AE4" s="1053">
        <v>2016</v>
      </c>
      <c r="AF4" s="1053">
        <v>2017</v>
      </c>
      <c r="AG4" s="1053">
        <v>2018</v>
      </c>
      <c r="AH4" s="1053">
        <v>2019</v>
      </c>
      <c r="AI4" s="1053">
        <v>2020</v>
      </c>
      <c r="AJ4" s="1053">
        <v>2021</v>
      </c>
      <c r="AK4" s="1053">
        <v>2022</v>
      </c>
      <c r="AL4" s="1053">
        <v>2023</v>
      </c>
      <c r="AM4" s="1053">
        <v>2024</v>
      </c>
      <c r="AN4" s="1053">
        <v>2025</v>
      </c>
      <c r="AO4" s="1053">
        <v>2026</v>
      </c>
      <c r="AP4" s="1053">
        <v>2027</v>
      </c>
      <c r="AQ4" s="1053">
        <v>2028</v>
      </c>
      <c r="AR4" s="1053">
        <v>2029</v>
      </c>
      <c r="AS4" s="1053">
        <v>2030</v>
      </c>
    </row>
    <row r="5" spans="1:45">
      <c r="A5" s="190"/>
      <c r="B5" s="190"/>
      <c r="C5" s="29"/>
      <c r="D5" s="29"/>
      <c r="E5" s="29" t="s">
        <v>1582</v>
      </c>
      <c r="F5" s="5"/>
      <c r="G5" s="5"/>
    </row>
    <row r="6" spans="1:45">
      <c r="A6" s="1055" t="s">
        <v>596</v>
      </c>
      <c r="B6" s="1056"/>
      <c r="C6" s="29"/>
      <c r="D6" s="29"/>
      <c r="E6" s="5"/>
      <c r="F6" s="29" t="s">
        <v>1583</v>
      </c>
      <c r="G6" s="5"/>
      <c r="Q6" s="29"/>
    </row>
    <row r="7" spans="1:45">
      <c r="A7" s="1057"/>
      <c r="B7" s="438"/>
      <c r="C7" s="29"/>
      <c r="D7" s="29"/>
      <c r="E7" s="5"/>
      <c r="F7" s="29"/>
      <c r="G7" s="5" t="s">
        <v>33</v>
      </c>
      <c r="AB7" s="5">
        <v>29767777.509374999</v>
      </c>
      <c r="AC7" s="5">
        <v>30379304.456984363</v>
      </c>
      <c r="AD7" s="5">
        <v>40416141.860991254</v>
      </c>
      <c r="AE7" s="5">
        <v>43104457.59479069</v>
      </c>
      <c r="AF7" s="5">
        <v>34811486.062713668</v>
      </c>
      <c r="AG7" s="5">
        <v>30524134.911244173</v>
      </c>
      <c r="AH7" s="5">
        <v>31383269.076641038</v>
      </c>
      <c r="AI7" s="5">
        <v>32268714.174011853</v>
      </c>
      <c r="AJ7" s="5">
        <v>32809950.854455397</v>
      </c>
      <c r="AK7" s="5">
        <v>33595945.399084404</v>
      </c>
      <c r="AL7" s="5">
        <v>34526856.9663366</v>
      </c>
      <c r="AM7" s="5">
        <v>35487132.419063695</v>
      </c>
      <c r="AN7" s="5">
        <v>36477871.933717541</v>
      </c>
      <c r="AO7" s="5">
        <v>35397602.059939213</v>
      </c>
      <c r="AP7" s="5">
        <v>35718646.021549284</v>
      </c>
      <c r="AQ7" s="5">
        <v>36763446.219640367</v>
      </c>
      <c r="AR7" s="5">
        <v>37843777.151073329</v>
      </c>
      <c r="AS7" s="5">
        <v>38961005.674810588</v>
      </c>
    </row>
    <row r="8" spans="1:45">
      <c r="A8" s="1058"/>
      <c r="B8" s="438"/>
      <c r="C8" s="29"/>
      <c r="D8" s="29"/>
      <c r="E8" s="5"/>
      <c r="F8" s="29"/>
      <c r="G8" s="5" t="s">
        <v>1584</v>
      </c>
      <c r="AB8" s="5">
        <v>0</v>
      </c>
      <c r="AC8" s="5">
        <v>0</v>
      </c>
      <c r="AD8" s="5">
        <v>0</v>
      </c>
      <c r="AE8" s="5">
        <v>0</v>
      </c>
      <c r="AF8" s="5">
        <v>0</v>
      </c>
      <c r="AG8" s="5">
        <v>0</v>
      </c>
      <c r="AH8" s="5">
        <v>0</v>
      </c>
      <c r="AI8" s="5">
        <v>0</v>
      </c>
      <c r="AJ8" s="5">
        <v>0</v>
      </c>
      <c r="AK8" s="5">
        <v>0</v>
      </c>
      <c r="AL8" s="5">
        <v>0</v>
      </c>
      <c r="AM8" s="5">
        <v>0</v>
      </c>
      <c r="AN8" s="5">
        <v>0</v>
      </c>
      <c r="AO8" s="5">
        <v>0</v>
      </c>
      <c r="AP8" s="5">
        <v>0</v>
      </c>
      <c r="AQ8" s="5">
        <v>0</v>
      </c>
      <c r="AR8" s="5">
        <v>0</v>
      </c>
      <c r="AS8" s="5">
        <v>0</v>
      </c>
    </row>
    <row r="9" spans="1:45">
      <c r="A9" s="1151"/>
      <c r="B9" s="441"/>
      <c r="C9" s="29"/>
      <c r="D9" s="29"/>
      <c r="E9" s="5"/>
      <c r="F9" s="29"/>
      <c r="G9" s="29" t="s">
        <v>38</v>
      </c>
      <c r="Q9" s="29"/>
      <c r="R9" s="29"/>
      <c r="S9" s="29"/>
      <c r="T9" s="29"/>
      <c r="U9" s="29"/>
      <c r="V9" s="29"/>
      <c r="AB9" s="29">
        <v>29767777.509374999</v>
      </c>
      <c r="AC9" s="29">
        <v>30379304.456984363</v>
      </c>
      <c r="AD9" s="29">
        <v>40416141.860991254</v>
      </c>
      <c r="AE9" s="29">
        <v>43104457.59479069</v>
      </c>
      <c r="AF9" s="29">
        <v>34811486.062713668</v>
      </c>
      <c r="AG9" s="29">
        <v>30524134.911244173</v>
      </c>
      <c r="AH9" s="29">
        <v>31383269.076641038</v>
      </c>
      <c r="AI9" s="29">
        <v>32268714.174011853</v>
      </c>
      <c r="AJ9" s="29">
        <v>32809950.854455397</v>
      </c>
      <c r="AK9" s="29">
        <v>33595945.399084404</v>
      </c>
      <c r="AL9" s="29">
        <v>34526856.9663366</v>
      </c>
      <c r="AM9" s="29">
        <v>35487132.419063695</v>
      </c>
      <c r="AN9" s="29">
        <v>36477871.933717541</v>
      </c>
      <c r="AO9" s="29">
        <v>35397602.059939213</v>
      </c>
      <c r="AP9" s="29">
        <v>35718646.021549284</v>
      </c>
      <c r="AQ9" s="29">
        <v>36763446.219640367</v>
      </c>
      <c r="AR9" s="29">
        <v>37843777.151073329</v>
      </c>
      <c r="AS9" s="29">
        <v>38961005.674810588</v>
      </c>
    </row>
    <row r="10" spans="1:45">
      <c r="A10" s="1058"/>
      <c r="B10" s="441"/>
      <c r="C10" s="29"/>
      <c r="D10" s="29"/>
      <c r="E10" s="5"/>
      <c r="F10" s="29" t="s">
        <v>1585</v>
      </c>
      <c r="G10" s="5"/>
      <c r="Q10" s="29"/>
      <c r="R10" s="29"/>
      <c r="S10" s="29"/>
      <c r="T10" s="29"/>
      <c r="U10" s="29"/>
      <c r="V10" s="29"/>
      <c r="AB10" s="29"/>
      <c r="AC10" s="29"/>
      <c r="AD10" s="29"/>
      <c r="AE10" s="29"/>
      <c r="AF10" s="29"/>
      <c r="AG10" s="29"/>
      <c r="AH10" s="29"/>
      <c r="AI10" s="29"/>
      <c r="AJ10" s="29"/>
      <c r="AK10" s="29"/>
      <c r="AL10" s="29"/>
      <c r="AM10" s="29"/>
      <c r="AN10" s="29"/>
      <c r="AO10" s="29"/>
      <c r="AP10" s="29"/>
      <c r="AQ10" s="29"/>
      <c r="AR10" s="29"/>
      <c r="AS10" s="29"/>
    </row>
    <row r="11" spans="1:45">
      <c r="A11" s="1058"/>
      <c r="B11" s="441"/>
      <c r="C11" s="29"/>
      <c r="D11" s="29"/>
      <c r="E11" s="5"/>
      <c r="F11" s="29"/>
      <c r="G11" s="5" t="s">
        <v>33</v>
      </c>
      <c r="AB11" s="5">
        <v>8887289.4800838921</v>
      </c>
      <c r="AC11" s="5">
        <v>25412487.851850789</v>
      </c>
      <c r="AD11" s="5">
        <v>27537200.000000004</v>
      </c>
      <c r="AE11" s="5">
        <v>20158363.709313072</v>
      </c>
      <c r="AF11" s="5">
        <v>21591026.825691912</v>
      </c>
      <c r="AG11" s="5">
        <v>23050314.337677144</v>
      </c>
      <c r="AH11" s="5">
        <v>23534519.584576908</v>
      </c>
      <c r="AI11" s="5">
        <v>24030943.308277622</v>
      </c>
      <c r="AJ11" s="5">
        <v>24539893.840057533</v>
      </c>
      <c r="AK11" s="5">
        <v>25061687.292115033</v>
      </c>
      <c r="AL11" s="5">
        <v>25596647.753930438</v>
      </c>
      <c r="AM11" s="5">
        <v>26145107.493583478</v>
      </c>
      <c r="AN11" s="5">
        <v>26707407.164151382</v>
      </c>
      <c r="AO11" s="5">
        <v>27283896.015315864</v>
      </c>
      <c r="AP11" s="5">
        <v>27874932.110310532</v>
      </c>
      <c r="AQ11" s="5">
        <v>28480882.54834326</v>
      </c>
      <c r="AR11" s="5">
        <v>29102123.69263209</v>
      </c>
      <c r="AS11" s="5">
        <v>29739041.404195935</v>
      </c>
    </row>
    <row r="12" spans="1:45">
      <c r="A12" s="1152"/>
      <c r="B12" s="1153"/>
      <c r="C12" s="29"/>
      <c r="D12" s="29"/>
      <c r="E12" s="5"/>
      <c r="F12" s="29"/>
      <c r="G12" s="5" t="s">
        <v>1584</v>
      </c>
      <c r="AB12" s="5">
        <v>0</v>
      </c>
      <c r="AC12" s="5">
        <v>0</v>
      </c>
      <c r="AD12" s="5">
        <v>0</v>
      </c>
      <c r="AE12" s="5">
        <v>0</v>
      </c>
      <c r="AF12" s="5">
        <v>0</v>
      </c>
      <c r="AG12" s="5">
        <v>0</v>
      </c>
      <c r="AH12" s="5">
        <v>0</v>
      </c>
      <c r="AI12" s="5">
        <v>0</v>
      </c>
      <c r="AJ12" s="5">
        <v>0</v>
      </c>
      <c r="AK12" s="5">
        <v>0</v>
      </c>
      <c r="AL12" s="5">
        <v>0</v>
      </c>
      <c r="AM12" s="5">
        <v>0</v>
      </c>
      <c r="AN12" s="5">
        <v>0</v>
      </c>
      <c r="AO12" s="5">
        <v>0</v>
      </c>
      <c r="AP12" s="5">
        <v>0</v>
      </c>
      <c r="AQ12" s="5">
        <v>0</v>
      </c>
      <c r="AR12" s="5">
        <v>0</v>
      </c>
      <c r="AS12" s="5">
        <v>0</v>
      </c>
    </row>
    <row r="13" spans="1:45">
      <c r="A13" s="1058"/>
      <c r="B13" s="1059"/>
      <c r="C13" s="29"/>
      <c r="D13" s="29"/>
      <c r="E13" s="5"/>
      <c r="F13" s="29"/>
      <c r="G13" s="29" t="s">
        <v>38</v>
      </c>
      <c r="Q13" s="29"/>
      <c r="R13" s="29"/>
      <c r="S13" s="29"/>
      <c r="T13" s="29"/>
      <c r="U13" s="29"/>
      <c r="V13" s="29"/>
      <c r="AB13" s="29">
        <v>8887289.4800838921</v>
      </c>
      <c r="AC13" s="29">
        <v>25412487.851850789</v>
      </c>
      <c r="AD13" s="29">
        <v>27537200.000000004</v>
      </c>
      <c r="AE13" s="29">
        <v>20158363.709313072</v>
      </c>
      <c r="AF13" s="29">
        <v>21591026.825691912</v>
      </c>
      <c r="AG13" s="29">
        <v>23050314.337677144</v>
      </c>
      <c r="AH13" s="29">
        <v>23534519.584576908</v>
      </c>
      <c r="AI13" s="29">
        <v>24030943.308277622</v>
      </c>
      <c r="AJ13" s="29">
        <v>24539893.840057533</v>
      </c>
      <c r="AK13" s="29">
        <v>25061687.292115033</v>
      </c>
      <c r="AL13" s="29">
        <v>25596647.753930438</v>
      </c>
      <c r="AM13" s="29">
        <v>26145107.493583478</v>
      </c>
      <c r="AN13" s="29">
        <v>26707407.164151382</v>
      </c>
      <c r="AO13" s="29">
        <v>27283896.015315864</v>
      </c>
      <c r="AP13" s="29">
        <v>27874932.110310532</v>
      </c>
      <c r="AQ13" s="29">
        <v>28480882.54834326</v>
      </c>
      <c r="AR13" s="29">
        <v>29102123.69263209</v>
      </c>
      <c r="AS13" s="29">
        <v>29739041.404195935</v>
      </c>
    </row>
    <row r="14" spans="1:45">
      <c r="A14" s="1058"/>
      <c r="B14" s="1059"/>
      <c r="C14" s="29"/>
      <c r="D14" s="29"/>
      <c r="E14" s="5"/>
      <c r="F14" s="29" t="s">
        <v>1586</v>
      </c>
      <c r="G14" s="5"/>
    </row>
    <row r="15" spans="1:45">
      <c r="A15" s="1058"/>
      <c r="B15" s="1059"/>
      <c r="C15" s="29"/>
      <c r="D15" s="29"/>
      <c r="E15" s="5"/>
      <c r="F15" s="29"/>
      <c r="G15" s="5" t="s">
        <v>33</v>
      </c>
      <c r="AB15" s="5">
        <v>312999.99747273343</v>
      </c>
      <c r="AC15" s="5">
        <v>320923.6301329016</v>
      </c>
      <c r="AD15" s="5">
        <v>1316278</v>
      </c>
      <c r="AE15" s="5">
        <v>1324284.6156892255</v>
      </c>
      <c r="AF15" s="5">
        <v>1332493.9198196162</v>
      </c>
      <c r="AG15" s="5">
        <v>1340911.0434734896</v>
      </c>
      <c r="AH15" s="5">
        <v>1549541.2476271298</v>
      </c>
      <c r="AI15" s="5">
        <v>1558389.9264390697</v>
      </c>
      <c r="AJ15" s="5">
        <v>1567462.610621616</v>
      </c>
      <c r="AK15" s="5">
        <v>1576764.9708977235</v>
      </c>
      <c r="AL15" s="5">
        <v>1586302.8215453823</v>
      </c>
      <c r="AM15" s="5">
        <v>1596082.1240317305</v>
      </c>
      <c r="AN15" s="5">
        <v>1606108.9907391656</v>
      </c>
      <c r="AO15" s="5">
        <v>1616389.6887857816</v>
      </c>
      <c r="AP15" s="5">
        <v>1626930.6439425233</v>
      </c>
      <c r="AQ15" s="5">
        <v>1637738.4446495003</v>
      </c>
      <c r="AR15" s="5">
        <v>1648819.8461339783</v>
      </c>
      <c r="AS15" s="5">
        <v>1660181.7746326157</v>
      </c>
    </row>
    <row r="16" spans="1:45">
      <c r="A16" s="1058"/>
      <c r="B16" s="1059"/>
      <c r="C16" s="29"/>
      <c r="D16" s="29"/>
      <c r="E16" s="5"/>
      <c r="F16" s="29"/>
      <c r="G16" s="5" t="s">
        <v>1584</v>
      </c>
      <c r="AB16" s="5">
        <v>0</v>
      </c>
      <c r="AC16" s="5">
        <v>0</v>
      </c>
      <c r="AD16" s="5">
        <v>0</v>
      </c>
      <c r="AE16" s="5">
        <v>0</v>
      </c>
      <c r="AF16" s="5">
        <v>0</v>
      </c>
      <c r="AG16" s="5">
        <v>0</v>
      </c>
      <c r="AH16" s="5">
        <v>0</v>
      </c>
      <c r="AI16" s="5">
        <v>0</v>
      </c>
      <c r="AJ16" s="5">
        <v>0</v>
      </c>
      <c r="AK16" s="5">
        <v>0</v>
      </c>
      <c r="AL16" s="5">
        <v>0</v>
      </c>
      <c r="AM16" s="5">
        <v>0</v>
      </c>
      <c r="AN16" s="5">
        <v>0</v>
      </c>
      <c r="AO16" s="5">
        <v>0</v>
      </c>
      <c r="AP16" s="5">
        <v>0</v>
      </c>
      <c r="AQ16" s="5">
        <v>0</v>
      </c>
      <c r="AR16" s="5">
        <v>0</v>
      </c>
      <c r="AS16" s="5">
        <v>0</v>
      </c>
    </row>
    <row r="17" spans="1:45">
      <c r="A17" s="1058"/>
      <c r="B17" s="1059"/>
      <c r="C17" s="29"/>
      <c r="D17" s="29"/>
      <c r="E17" s="5"/>
      <c r="F17" s="29"/>
      <c r="G17" s="29" t="s">
        <v>38</v>
      </c>
      <c r="Q17" s="29"/>
      <c r="R17" s="29"/>
      <c r="S17" s="29"/>
      <c r="T17" s="29"/>
      <c r="U17" s="29"/>
      <c r="V17" s="29"/>
      <c r="AB17" s="29">
        <v>312999.99747273343</v>
      </c>
      <c r="AC17" s="29">
        <v>320923.6301329016</v>
      </c>
      <c r="AD17" s="29">
        <v>1316278</v>
      </c>
      <c r="AE17" s="29">
        <v>1324284.6156892255</v>
      </c>
      <c r="AF17" s="29">
        <v>1332493.9198196162</v>
      </c>
      <c r="AG17" s="29">
        <v>1340911.0434734896</v>
      </c>
      <c r="AH17" s="29">
        <v>1549541.2476271298</v>
      </c>
      <c r="AI17" s="29">
        <v>1558389.9264390697</v>
      </c>
      <c r="AJ17" s="29">
        <v>1567462.610621616</v>
      </c>
      <c r="AK17" s="29">
        <v>1576764.9708977235</v>
      </c>
      <c r="AL17" s="29">
        <v>1586302.8215453823</v>
      </c>
      <c r="AM17" s="29">
        <v>1596082.1240317305</v>
      </c>
      <c r="AN17" s="29">
        <v>1606108.9907391656</v>
      </c>
      <c r="AO17" s="29">
        <v>1616389.6887857816</v>
      </c>
      <c r="AP17" s="29">
        <v>1626930.6439425233</v>
      </c>
      <c r="AQ17" s="29">
        <v>1637738.4446495003</v>
      </c>
      <c r="AR17" s="29">
        <v>1648819.8461339783</v>
      </c>
      <c r="AS17" s="29">
        <v>1660181.7746326157</v>
      </c>
    </row>
    <row r="18" spans="1:45">
      <c r="A18" s="1060"/>
      <c r="B18" s="1061"/>
      <c r="C18" s="1051"/>
      <c r="E18" s="5"/>
      <c r="F18" s="29" t="s">
        <v>38</v>
      </c>
    </row>
    <row r="19" spans="1:45">
      <c r="A19" s="1062"/>
      <c r="B19" s="1063"/>
      <c r="C19" s="1051"/>
      <c r="E19" s="5"/>
      <c r="F19" s="5"/>
      <c r="G19" s="5" t="s">
        <v>33</v>
      </c>
      <c r="AB19" s="5">
        <v>38968066.986931622</v>
      </c>
      <c r="AC19" s="5">
        <v>56112715.938968047</v>
      </c>
      <c r="AD19" s="5">
        <v>69269619.860991254</v>
      </c>
      <c r="AE19" s="5">
        <v>64587105.919792987</v>
      </c>
      <c r="AF19" s="5">
        <v>57735006.808225192</v>
      </c>
      <c r="AG19" s="5">
        <v>54915360.292394809</v>
      </c>
      <c r="AH19" s="5">
        <v>56467329.908845074</v>
      </c>
      <c r="AI19" s="5">
        <v>57858047.408728547</v>
      </c>
      <c r="AJ19" s="5">
        <v>58917307.30513455</v>
      </c>
      <c r="AK19" s="5">
        <v>60234397.662097163</v>
      </c>
      <c r="AL19" s="5">
        <v>61709807.541812427</v>
      </c>
      <c r="AM19" s="5">
        <v>63228322.036678903</v>
      </c>
      <c r="AN19" s="5">
        <v>64791388.088608086</v>
      </c>
      <c r="AO19" s="5">
        <v>64297887.764040865</v>
      </c>
      <c r="AP19" s="5">
        <v>65220508.775802337</v>
      </c>
      <c r="AQ19" s="5">
        <v>66882067.212633133</v>
      </c>
      <c r="AR19" s="5">
        <v>68594720.689839393</v>
      </c>
      <c r="AS19" s="5">
        <v>70360228.853639141</v>
      </c>
    </row>
    <row r="20" spans="1:45">
      <c r="C20" s="1051"/>
      <c r="E20" s="5"/>
      <c r="F20" s="5"/>
      <c r="G20" s="5" t="s">
        <v>1584</v>
      </c>
      <c r="AB20" s="5">
        <v>0</v>
      </c>
      <c r="AC20" s="5">
        <v>0</v>
      </c>
      <c r="AD20" s="5">
        <v>0</v>
      </c>
      <c r="AE20" s="5">
        <v>0</v>
      </c>
      <c r="AF20" s="5">
        <v>0</v>
      </c>
      <c r="AG20" s="5">
        <v>0</v>
      </c>
      <c r="AH20" s="5">
        <v>0</v>
      </c>
      <c r="AI20" s="5">
        <v>0</v>
      </c>
      <c r="AJ20" s="5">
        <v>0</v>
      </c>
      <c r="AK20" s="5">
        <v>0</v>
      </c>
      <c r="AL20" s="5">
        <v>0</v>
      </c>
      <c r="AM20" s="5">
        <v>0</v>
      </c>
      <c r="AN20" s="5">
        <v>0</v>
      </c>
      <c r="AO20" s="5">
        <v>0</v>
      </c>
      <c r="AP20" s="5">
        <v>0</v>
      </c>
      <c r="AQ20" s="5">
        <v>0</v>
      </c>
      <c r="AR20" s="5">
        <v>0</v>
      </c>
      <c r="AS20" s="5">
        <v>0</v>
      </c>
    </row>
    <row r="21" spans="1:45">
      <c r="C21" s="1051"/>
      <c r="E21" s="5"/>
      <c r="F21" s="5"/>
      <c r="G21" s="29" t="s">
        <v>38</v>
      </c>
      <c r="Q21" s="29"/>
      <c r="R21" s="29"/>
      <c r="S21" s="29"/>
      <c r="T21" s="29"/>
      <c r="U21" s="29"/>
      <c r="V21" s="29"/>
      <c r="AB21" s="29">
        <v>38968066.986931622</v>
      </c>
      <c r="AC21" s="29">
        <v>56112715.938968047</v>
      </c>
      <c r="AD21" s="29">
        <v>69269619.860991254</v>
      </c>
      <c r="AE21" s="29">
        <v>64587105.919792987</v>
      </c>
      <c r="AF21" s="29">
        <v>57735006.808225192</v>
      </c>
      <c r="AG21" s="29">
        <v>54915360.292394809</v>
      </c>
      <c r="AH21" s="29">
        <v>56467329.908845074</v>
      </c>
      <c r="AI21" s="29">
        <v>57858047.408728547</v>
      </c>
      <c r="AJ21" s="29">
        <v>58917307.30513455</v>
      </c>
      <c r="AK21" s="29">
        <v>60234397.662097163</v>
      </c>
      <c r="AL21" s="29">
        <v>61709807.541812427</v>
      </c>
      <c r="AM21" s="29">
        <v>63228322.036678903</v>
      </c>
      <c r="AN21" s="29">
        <v>64791388.088608086</v>
      </c>
      <c r="AO21" s="29">
        <v>64297887.764040865</v>
      </c>
      <c r="AP21" s="29">
        <v>65220508.775802337</v>
      </c>
      <c r="AQ21" s="29">
        <v>66882067.212633133</v>
      </c>
      <c r="AR21" s="29">
        <v>68594720.689839393</v>
      </c>
      <c r="AS21" s="29">
        <v>70360228.853639141</v>
      </c>
    </row>
    <row r="22" spans="1:45">
      <c r="C22" s="1051"/>
      <c r="G22" s="5"/>
    </row>
    <row r="23" spans="1:45">
      <c r="E23" s="29" t="s">
        <v>1583</v>
      </c>
      <c r="F23" s="5"/>
      <c r="G23" s="5"/>
    </row>
    <row r="24" spans="1:45">
      <c r="F24" s="29" t="s">
        <v>33</v>
      </c>
      <c r="I24" s="29"/>
      <c r="Q24" s="29"/>
      <c r="R24" s="29"/>
      <c r="S24" s="29"/>
      <c r="T24" s="29"/>
      <c r="U24" s="29"/>
      <c r="V24" s="29"/>
      <c r="AB24" s="29">
        <v>29767777.509374999</v>
      </c>
      <c r="AC24" s="29">
        <v>30379304.456984363</v>
      </c>
      <c r="AD24" s="29">
        <v>40416141.860991254</v>
      </c>
      <c r="AE24" s="29">
        <v>43104457.59479069</v>
      </c>
      <c r="AF24" s="29">
        <v>34811486.062713668</v>
      </c>
      <c r="AG24" s="29">
        <v>30524134.911244173</v>
      </c>
      <c r="AH24" s="29">
        <v>31383269.076641038</v>
      </c>
      <c r="AI24" s="29">
        <v>32268714.174011853</v>
      </c>
      <c r="AJ24" s="29">
        <v>32809950.854455397</v>
      </c>
      <c r="AK24" s="29">
        <v>33595945.399084404</v>
      </c>
      <c r="AL24" s="29">
        <v>34526856.9663366</v>
      </c>
      <c r="AM24" s="29">
        <v>35487132.419063695</v>
      </c>
      <c r="AN24" s="29">
        <v>36477871.933717541</v>
      </c>
      <c r="AO24" s="29">
        <v>35397602.059939213</v>
      </c>
      <c r="AP24" s="29">
        <v>35718646.021549284</v>
      </c>
      <c r="AQ24" s="29">
        <v>36763446.219640367</v>
      </c>
      <c r="AR24" s="29">
        <v>37843777.151073329</v>
      </c>
      <c r="AS24" s="29">
        <v>38961005.674810588</v>
      </c>
    </row>
    <row r="25" spans="1:45" ht="15" outlineLevel="1">
      <c r="F25" s="5" t="s">
        <v>1587</v>
      </c>
      <c r="G25" s="5" t="s">
        <v>1588</v>
      </c>
    </row>
    <row r="26" spans="1:45" ht="15" outlineLevel="1">
      <c r="F26" s="5">
        <v>1</v>
      </c>
      <c r="G26" s="5">
        <v>1</v>
      </c>
      <c r="I26" s="5" t="s">
        <v>1589</v>
      </c>
      <c r="AB26" s="5">
        <v>0</v>
      </c>
      <c r="AC26" s="5">
        <v>0</v>
      </c>
      <c r="AD26" s="5">
        <v>0</v>
      </c>
      <c r="AE26" s="5">
        <v>0</v>
      </c>
      <c r="AF26" s="5">
        <v>0</v>
      </c>
      <c r="AG26" s="5">
        <v>0</v>
      </c>
      <c r="AH26" s="5">
        <v>0</v>
      </c>
      <c r="AI26" s="5">
        <v>0</v>
      </c>
      <c r="AJ26" s="5">
        <v>0</v>
      </c>
      <c r="AK26" s="5">
        <v>0</v>
      </c>
      <c r="AL26" s="5">
        <v>0</v>
      </c>
      <c r="AM26" s="5">
        <v>0</v>
      </c>
      <c r="AN26" s="5">
        <v>0</v>
      </c>
      <c r="AO26" s="5">
        <v>0</v>
      </c>
      <c r="AP26" s="5">
        <v>0</v>
      </c>
      <c r="AQ26" s="5">
        <v>0</v>
      </c>
      <c r="AR26" s="5">
        <v>0</v>
      </c>
      <c r="AS26" s="5">
        <v>0</v>
      </c>
    </row>
    <row r="27" spans="1:45" ht="15" outlineLevel="1">
      <c r="F27" s="5">
        <v>2</v>
      </c>
      <c r="G27" s="5">
        <v>4</v>
      </c>
      <c r="I27" s="5" t="s">
        <v>1590</v>
      </c>
      <c r="AB27" s="5">
        <v>0</v>
      </c>
      <c r="AC27" s="5">
        <v>0</v>
      </c>
      <c r="AD27" s="5">
        <v>0</v>
      </c>
      <c r="AE27" s="5">
        <v>0</v>
      </c>
      <c r="AF27" s="5">
        <v>0</v>
      </c>
      <c r="AG27" s="5">
        <v>0</v>
      </c>
      <c r="AH27" s="5">
        <v>0</v>
      </c>
      <c r="AI27" s="5">
        <v>0</v>
      </c>
      <c r="AJ27" s="5">
        <v>0</v>
      </c>
      <c r="AK27" s="5">
        <v>0</v>
      </c>
      <c r="AL27" s="5">
        <v>0</v>
      </c>
      <c r="AM27" s="5">
        <v>0</v>
      </c>
      <c r="AN27" s="5">
        <v>0</v>
      </c>
      <c r="AO27" s="5">
        <v>0</v>
      </c>
      <c r="AP27" s="5">
        <v>0</v>
      </c>
      <c r="AQ27" s="5">
        <v>0</v>
      </c>
      <c r="AR27" s="5">
        <v>0</v>
      </c>
      <c r="AS27" s="5">
        <v>0</v>
      </c>
    </row>
    <row r="28" spans="1:45" ht="15" outlineLevel="1">
      <c r="F28" s="5">
        <v>3</v>
      </c>
      <c r="G28" s="5">
        <v>7</v>
      </c>
      <c r="I28" s="5" t="s">
        <v>1591</v>
      </c>
      <c r="AB28" s="5">
        <v>12197927.09</v>
      </c>
      <c r="AC28" s="5">
        <v>11957255.960000001</v>
      </c>
      <c r="AD28" s="5">
        <v>12246219.46325</v>
      </c>
      <c r="AE28" s="5">
        <v>12552374.949831249</v>
      </c>
      <c r="AF28" s="5">
        <v>12866184.323577028</v>
      </c>
      <c r="AG28" s="5">
        <v>13187838.931666452</v>
      </c>
      <c r="AH28" s="5">
        <v>13517534.904958112</v>
      </c>
      <c r="AI28" s="5">
        <v>13855473.277582064</v>
      </c>
      <c r="AJ28" s="5">
        <v>14201860.109521613</v>
      </c>
      <c r="AK28" s="5">
        <v>14556906.612259652</v>
      </c>
      <c r="AL28" s="5">
        <v>14920829.277566142</v>
      </c>
      <c r="AM28" s="5">
        <v>15293850.009505294</v>
      </c>
      <c r="AN28" s="5">
        <v>15676196.259742927</v>
      </c>
      <c r="AO28" s="5">
        <v>16068101.166236497</v>
      </c>
      <c r="AP28" s="5">
        <v>16469803.695392409</v>
      </c>
      <c r="AQ28" s="5">
        <v>16881548.787777219</v>
      </c>
      <c r="AR28" s="5">
        <v>17303587.507471647</v>
      </c>
      <c r="AS28" s="5">
        <v>17736177.195158437</v>
      </c>
    </row>
    <row r="29" spans="1:45" ht="15" outlineLevel="1">
      <c r="F29" s="5">
        <v>4</v>
      </c>
      <c r="G29" s="5">
        <v>10</v>
      </c>
      <c r="I29" s="5" t="s">
        <v>1592</v>
      </c>
      <c r="AB29" s="5">
        <v>0</v>
      </c>
      <c r="AC29" s="5">
        <v>0</v>
      </c>
      <c r="AD29" s="5">
        <v>0</v>
      </c>
      <c r="AE29" s="5">
        <v>0</v>
      </c>
      <c r="AF29" s="5">
        <v>0</v>
      </c>
      <c r="AG29" s="5">
        <v>0</v>
      </c>
      <c r="AH29" s="5">
        <v>0</v>
      </c>
      <c r="AI29" s="5">
        <v>0</v>
      </c>
      <c r="AJ29" s="5">
        <v>0</v>
      </c>
      <c r="AK29" s="5">
        <v>0</v>
      </c>
      <c r="AL29" s="5">
        <v>0</v>
      </c>
      <c r="AM29" s="5">
        <v>0</v>
      </c>
      <c r="AN29" s="5">
        <v>0</v>
      </c>
      <c r="AO29" s="5">
        <v>0</v>
      </c>
      <c r="AP29" s="5">
        <v>0</v>
      </c>
      <c r="AQ29" s="5">
        <v>0</v>
      </c>
      <c r="AR29" s="5">
        <v>0</v>
      </c>
      <c r="AS29" s="5">
        <v>0</v>
      </c>
    </row>
    <row r="30" spans="1:45" ht="15" outlineLevel="1">
      <c r="F30" s="5">
        <v>5</v>
      </c>
      <c r="G30" s="5">
        <v>13</v>
      </c>
      <c r="I30" s="5" t="s">
        <v>1593</v>
      </c>
      <c r="AB30" s="5">
        <v>0</v>
      </c>
      <c r="AC30" s="5">
        <v>0</v>
      </c>
      <c r="AD30" s="5">
        <v>0</v>
      </c>
      <c r="AE30" s="5">
        <v>0</v>
      </c>
      <c r="AF30" s="5">
        <v>0</v>
      </c>
      <c r="AG30" s="5">
        <v>0</v>
      </c>
      <c r="AH30" s="5">
        <v>0</v>
      </c>
      <c r="AI30" s="5">
        <v>0</v>
      </c>
      <c r="AJ30" s="5">
        <v>0</v>
      </c>
      <c r="AK30" s="5">
        <v>0</v>
      </c>
      <c r="AL30" s="5">
        <v>0</v>
      </c>
      <c r="AM30" s="5">
        <v>0</v>
      </c>
      <c r="AN30" s="5">
        <v>0</v>
      </c>
      <c r="AO30" s="5">
        <v>0</v>
      </c>
      <c r="AP30" s="5">
        <v>0</v>
      </c>
      <c r="AQ30" s="5">
        <v>0</v>
      </c>
      <c r="AR30" s="5">
        <v>0</v>
      </c>
      <c r="AS30" s="5">
        <v>0</v>
      </c>
    </row>
    <row r="31" spans="1:45" ht="15" outlineLevel="1">
      <c r="F31" s="5">
        <v>6</v>
      </c>
      <c r="G31" s="5">
        <v>16</v>
      </c>
      <c r="I31" s="5" t="s">
        <v>1594</v>
      </c>
      <c r="AB31" s="5">
        <v>0</v>
      </c>
      <c r="AC31" s="5">
        <v>0</v>
      </c>
      <c r="AD31" s="5">
        <v>0</v>
      </c>
      <c r="AE31" s="5">
        <v>0</v>
      </c>
      <c r="AF31" s="5">
        <v>0</v>
      </c>
      <c r="AG31" s="5">
        <v>0</v>
      </c>
      <c r="AH31" s="5">
        <v>0</v>
      </c>
      <c r="AI31" s="5">
        <v>0</v>
      </c>
      <c r="AJ31" s="5">
        <v>0</v>
      </c>
      <c r="AK31" s="5">
        <v>0</v>
      </c>
      <c r="AL31" s="5">
        <v>0</v>
      </c>
      <c r="AM31" s="5">
        <v>0</v>
      </c>
      <c r="AN31" s="5">
        <v>0</v>
      </c>
      <c r="AO31" s="5">
        <v>0</v>
      </c>
      <c r="AP31" s="5">
        <v>0</v>
      </c>
      <c r="AQ31" s="5">
        <v>0</v>
      </c>
      <c r="AR31" s="5">
        <v>0</v>
      </c>
      <c r="AS31" s="5">
        <v>0</v>
      </c>
    </row>
    <row r="32" spans="1:45" ht="15" outlineLevel="1">
      <c r="F32" s="5">
        <v>7</v>
      </c>
      <c r="G32" s="5">
        <v>19</v>
      </c>
      <c r="I32" s="5" t="s">
        <v>1595</v>
      </c>
      <c r="AB32" s="5">
        <v>2425185</v>
      </c>
      <c r="AC32" s="5">
        <v>5885501.8750000019</v>
      </c>
      <c r="AD32" s="5">
        <v>8595539.7916666679</v>
      </c>
      <c r="AE32" s="5">
        <v>9419510.0331442188</v>
      </c>
      <c r="AF32" s="5">
        <v>7202991.4796284065</v>
      </c>
      <c r="AG32" s="5">
        <v>5921803.9433682756</v>
      </c>
      <c r="AH32" s="5">
        <v>6210577.094439555</v>
      </c>
      <c r="AI32" s="5">
        <v>6513603.6711605676</v>
      </c>
      <c r="AJ32" s="5">
        <v>6831591.6556458268</v>
      </c>
      <c r="AK32" s="5">
        <v>7165284.3104087235</v>
      </c>
      <c r="AL32" s="5">
        <v>7515461.9393763933</v>
      </c>
      <c r="AM32" s="5">
        <v>7882943.7368792268</v>
      </c>
      <c r="AN32" s="5">
        <v>8268589.7290119166</v>
      </c>
      <c r="AO32" s="5">
        <v>8673302.8119825199</v>
      </c>
      <c r="AP32" s="5">
        <v>9098030.892297022</v>
      </c>
      <c r="AQ32" s="5">
        <v>9543769.133869011</v>
      </c>
      <c r="AR32" s="5">
        <v>10011562.317398667</v>
      </c>
      <c r="AS32" s="5">
        <v>10502507.317632306</v>
      </c>
    </row>
    <row r="33" spans="3:45" ht="15" outlineLevel="1">
      <c r="F33" s="5">
        <v>8</v>
      </c>
      <c r="G33" s="5">
        <v>22</v>
      </c>
      <c r="I33" s="5" t="s">
        <v>1596</v>
      </c>
      <c r="AB33" s="5">
        <v>0</v>
      </c>
      <c r="AC33" s="5">
        <v>0</v>
      </c>
      <c r="AD33" s="5">
        <v>0</v>
      </c>
      <c r="AE33" s="5">
        <v>0</v>
      </c>
      <c r="AF33" s="5">
        <v>0</v>
      </c>
      <c r="AG33" s="5">
        <v>0</v>
      </c>
      <c r="AH33" s="5">
        <v>0</v>
      </c>
      <c r="AI33" s="5">
        <v>0</v>
      </c>
      <c r="AJ33" s="5">
        <v>0</v>
      </c>
      <c r="AK33" s="5">
        <v>0</v>
      </c>
      <c r="AL33" s="5">
        <v>0</v>
      </c>
      <c r="AM33" s="5">
        <v>0</v>
      </c>
      <c r="AN33" s="5">
        <v>0</v>
      </c>
      <c r="AO33" s="5">
        <v>0</v>
      </c>
      <c r="AP33" s="5">
        <v>0</v>
      </c>
      <c r="AQ33" s="5">
        <v>0</v>
      </c>
      <c r="AR33" s="5">
        <v>0</v>
      </c>
      <c r="AS33" s="5">
        <v>0</v>
      </c>
    </row>
    <row r="34" spans="3:45" ht="15" outlineLevel="1">
      <c r="F34" s="5">
        <v>9</v>
      </c>
      <c r="G34" s="5">
        <v>25</v>
      </c>
      <c r="I34" s="5" t="s">
        <v>1593</v>
      </c>
      <c r="AB34" s="5">
        <v>0</v>
      </c>
      <c r="AC34" s="5">
        <v>0</v>
      </c>
      <c r="AD34" s="5">
        <v>0</v>
      </c>
      <c r="AE34" s="5">
        <v>0</v>
      </c>
      <c r="AF34" s="5">
        <v>0</v>
      </c>
      <c r="AG34" s="5">
        <v>0</v>
      </c>
      <c r="AH34" s="5">
        <v>0</v>
      </c>
      <c r="AI34" s="5">
        <v>0</v>
      </c>
      <c r="AJ34" s="5">
        <v>0</v>
      </c>
      <c r="AK34" s="5">
        <v>0</v>
      </c>
      <c r="AL34" s="5">
        <v>0</v>
      </c>
      <c r="AM34" s="5">
        <v>0</v>
      </c>
      <c r="AN34" s="5">
        <v>0</v>
      </c>
      <c r="AO34" s="5">
        <v>0</v>
      </c>
      <c r="AP34" s="5">
        <v>0</v>
      </c>
      <c r="AQ34" s="5">
        <v>0</v>
      </c>
      <c r="AR34" s="5">
        <v>0</v>
      </c>
      <c r="AS34" s="5">
        <v>0</v>
      </c>
    </row>
    <row r="35" spans="3:45" ht="15" outlineLevel="1">
      <c r="F35" s="5">
        <v>10</v>
      </c>
      <c r="G35" s="5">
        <v>28</v>
      </c>
      <c r="I35" s="5" t="s">
        <v>1597</v>
      </c>
      <c r="AB35" s="5">
        <v>5156305.5599999996</v>
      </c>
      <c r="AC35" s="5">
        <v>3892766.0143593624</v>
      </c>
      <c r="AD35" s="5">
        <v>6103028.11675</v>
      </c>
      <c r="AE35" s="5">
        <v>4471064.0982500007</v>
      </c>
      <c r="AF35" s="5">
        <v>3972647.0024999999</v>
      </c>
      <c r="AG35" s="5">
        <v>4046501.7525000004</v>
      </c>
      <c r="AH35" s="5">
        <v>4120356.5025000009</v>
      </c>
      <c r="AI35" s="5">
        <v>4194211.2525000004</v>
      </c>
      <c r="AJ35" s="5">
        <v>3911287.9738875004</v>
      </c>
      <c r="AK35" s="5">
        <v>3860069.6084125005</v>
      </c>
      <c r="AL35" s="5">
        <v>3925728.2171625011</v>
      </c>
      <c r="AM35" s="5">
        <v>3991386.8259125007</v>
      </c>
      <c r="AN35" s="5">
        <v>4057045.4346625009</v>
      </c>
      <c r="AO35" s="5">
        <v>2020328.5144125</v>
      </c>
      <c r="AP35" s="5">
        <v>1351845.4145375004</v>
      </c>
      <c r="AQ35" s="5">
        <v>1373037.5357875002</v>
      </c>
      <c r="AR35" s="5">
        <v>1394229.6570375003</v>
      </c>
      <c r="AS35" s="5">
        <v>1415421.7782875001</v>
      </c>
    </row>
    <row r="36" spans="3:45" ht="15" outlineLevel="1">
      <c r="F36" s="5">
        <v>11</v>
      </c>
      <c r="G36" s="5">
        <v>31</v>
      </c>
      <c r="I36" s="5" t="s">
        <v>1598</v>
      </c>
      <c r="AB36" s="5">
        <v>182309.85937499997</v>
      </c>
      <c r="AC36" s="5">
        <v>1034087.807625</v>
      </c>
      <c r="AD36" s="5">
        <v>1523621.15599125</v>
      </c>
      <c r="AE36" s="5">
        <v>1704102.5135652185</v>
      </c>
      <c r="AF36" s="5">
        <v>1728799.9236748982</v>
      </c>
      <c r="AG36" s="5">
        <v>1753880.2837094448</v>
      </c>
      <c r="AH36" s="5">
        <v>1779243.8313797193</v>
      </c>
      <c r="AI36" s="5">
        <v>1804891.0406098338</v>
      </c>
      <c r="AJ36" s="5">
        <v>1815980.0597031908</v>
      </c>
      <c r="AK36" s="5">
        <v>1811981.8346824821</v>
      </c>
      <c r="AL36" s="5">
        <v>1806957.2816219397</v>
      </c>
      <c r="AM36" s="5">
        <v>1800868.2502716428</v>
      </c>
      <c r="AN36" s="5">
        <v>1793665.0089803003</v>
      </c>
      <c r="AO36" s="5">
        <v>1785179.5914491506</v>
      </c>
      <c r="AP36" s="5">
        <v>1775613.3679966086</v>
      </c>
      <c r="AQ36" s="5">
        <v>1764789.9418082549</v>
      </c>
      <c r="AR36" s="5">
        <v>1752664.1898899537</v>
      </c>
      <c r="AS36" s="5">
        <v>1739178.0129288563</v>
      </c>
    </row>
    <row r="37" spans="3:45" ht="15" outlineLevel="1">
      <c r="F37" s="5">
        <v>12</v>
      </c>
      <c r="G37" s="5">
        <v>34</v>
      </c>
      <c r="I37" s="5" t="s">
        <v>1599</v>
      </c>
      <c r="AB37" s="5">
        <v>1884610</v>
      </c>
      <c r="AC37" s="5">
        <v>1931670</v>
      </c>
      <c r="AD37" s="5">
        <v>1979900.0000000002</v>
      </c>
      <c r="AE37" s="5">
        <v>2029430.0000000002</v>
      </c>
      <c r="AF37" s="5">
        <v>2080129.9999999998</v>
      </c>
      <c r="AG37" s="5">
        <v>2132130</v>
      </c>
      <c r="AH37" s="5">
        <v>2185430</v>
      </c>
      <c r="AI37" s="5">
        <v>2240030</v>
      </c>
      <c r="AJ37" s="5">
        <v>2296060</v>
      </c>
      <c r="AK37" s="5">
        <v>2353520</v>
      </c>
      <c r="AL37" s="5">
        <v>2412280</v>
      </c>
      <c r="AM37" s="5">
        <v>2472600</v>
      </c>
      <c r="AN37" s="5">
        <v>2534480</v>
      </c>
      <c r="AO37" s="5">
        <v>2597790</v>
      </c>
      <c r="AP37" s="5">
        <v>2662790</v>
      </c>
      <c r="AQ37" s="5">
        <v>2729350</v>
      </c>
      <c r="AR37" s="5">
        <v>2797600</v>
      </c>
      <c r="AS37" s="5">
        <v>2867540</v>
      </c>
    </row>
    <row r="38" spans="3:45" ht="15" outlineLevel="1">
      <c r="F38" s="5">
        <v>13</v>
      </c>
      <c r="G38" s="5">
        <v>37</v>
      </c>
      <c r="I38" s="5" t="s">
        <v>1600</v>
      </c>
      <c r="AB38" s="5">
        <v>7921440</v>
      </c>
      <c r="AC38" s="5">
        <v>5678022.8000000007</v>
      </c>
      <c r="AD38" s="5">
        <v>5820800</v>
      </c>
      <c r="AE38" s="5">
        <v>5967242.6666666651</v>
      </c>
      <c r="AF38" s="5">
        <v>0</v>
      </c>
      <c r="AG38" s="5">
        <v>0</v>
      </c>
      <c r="AH38" s="5">
        <v>0</v>
      </c>
      <c r="AI38" s="5">
        <v>0</v>
      </c>
      <c r="AJ38" s="5">
        <v>0</v>
      </c>
      <c r="AK38" s="5">
        <v>0</v>
      </c>
      <c r="AL38" s="5">
        <v>0</v>
      </c>
      <c r="AM38" s="5">
        <v>0</v>
      </c>
      <c r="AN38" s="5">
        <v>0</v>
      </c>
      <c r="AO38" s="5">
        <v>0</v>
      </c>
      <c r="AP38" s="5">
        <v>0</v>
      </c>
      <c r="AQ38" s="5">
        <v>0</v>
      </c>
      <c r="AR38" s="5">
        <v>0</v>
      </c>
      <c r="AS38" s="5">
        <v>0</v>
      </c>
    </row>
    <row r="39" spans="3:45" ht="15" outlineLevel="1">
      <c r="F39" s="5">
        <v>14</v>
      </c>
      <c r="G39" s="5">
        <v>40</v>
      </c>
      <c r="I39" s="5" t="s">
        <v>1601</v>
      </c>
      <c r="AB39" s="5">
        <v>0</v>
      </c>
      <c r="AC39" s="5">
        <v>0</v>
      </c>
      <c r="AD39" s="5">
        <v>2813700</v>
      </c>
      <c r="AE39" s="5">
        <v>5627400</v>
      </c>
      <c r="AF39" s="5">
        <v>5627400</v>
      </c>
      <c r="AG39" s="5">
        <v>3481980</v>
      </c>
      <c r="AH39" s="5">
        <v>3570126.7433636505</v>
      </c>
      <c r="AI39" s="5">
        <v>3660504.932159387</v>
      </c>
      <c r="AJ39" s="5">
        <v>3753171.0556972702</v>
      </c>
      <c r="AK39" s="5">
        <v>3848183.033321043</v>
      </c>
      <c r="AL39" s="5">
        <v>3945600.2506096284</v>
      </c>
      <c r="AM39" s="5">
        <v>4045483.5964950281</v>
      </c>
      <c r="AN39" s="5">
        <v>4147895.5013198997</v>
      </c>
      <c r="AO39" s="5">
        <v>4252899.9758585496</v>
      </c>
      <c r="AP39" s="5">
        <v>4360562.6513257483</v>
      </c>
      <c r="AQ39" s="5">
        <v>4470950.8203983838</v>
      </c>
      <c r="AR39" s="5">
        <v>4584133.4792755637</v>
      </c>
      <c r="AS39" s="5">
        <v>4700181.3708034931</v>
      </c>
    </row>
    <row r="40" spans="3:45" ht="15" outlineLevel="1">
      <c r="F40" s="5">
        <v>15</v>
      </c>
      <c r="G40" s="5">
        <v>43</v>
      </c>
      <c r="I40" s="5" t="s">
        <v>1602</v>
      </c>
      <c r="AB40" s="5">
        <v>0</v>
      </c>
      <c r="AC40" s="5">
        <v>0</v>
      </c>
      <c r="AD40" s="5">
        <v>1333333.3333333333</v>
      </c>
      <c r="AE40" s="5">
        <v>1333333.3333333333</v>
      </c>
      <c r="AF40" s="5">
        <v>1333333.3333333333</v>
      </c>
      <c r="AG40" s="5">
        <v>0</v>
      </c>
      <c r="AH40" s="5">
        <v>0</v>
      </c>
      <c r="AI40" s="5">
        <v>0</v>
      </c>
      <c r="AJ40" s="5">
        <v>0</v>
      </c>
      <c r="AK40" s="5">
        <v>0</v>
      </c>
      <c r="AL40" s="5">
        <v>0</v>
      </c>
      <c r="AM40" s="5">
        <v>0</v>
      </c>
      <c r="AN40" s="5">
        <v>0</v>
      </c>
      <c r="AO40" s="5">
        <v>0</v>
      </c>
      <c r="AP40" s="5">
        <v>0</v>
      </c>
      <c r="AQ40" s="5">
        <v>0</v>
      </c>
      <c r="AR40" s="5">
        <v>0</v>
      </c>
      <c r="AS40" s="5">
        <v>0</v>
      </c>
    </row>
    <row r="41" spans="3:45" ht="15" outlineLevel="1">
      <c r="F41" s="5">
        <v>16</v>
      </c>
      <c r="G41" s="5">
        <v>46</v>
      </c>
      <c r="I41" s="5" t="e">
        <v>#N/A</v>
      </c>
      <c r="AB41" s="5">
        <v>0</v>
      </c>
      <c r="AC41" s="5">
        <v>0</v>
      </c>
      <c r="AD41" s="5">
        <v>0</v>
      </c>
      <c r="AE41" s="5">
        <v>0</v>
      </c>
      <c r="AF41" s="5">
        <v>0</v>
      </c>
      <c r="AG41" s="5">
        <v>0</v>
      </c>
      <c r="AH41" s="5">
        <v>0</v>
      </c>
      <c r="AI41" s="5">
        <v>0</v>
      </c>
      <c r="AJ41" s="5">
        <v>0</v>
      </c>
      <c r="AK41" s="5">
        <v>0</v>
      </c>
      <c r="AL41" s="5">
        <v>0</v>
      </c>
      <c r="AM41" s="5">
        <v>0</v>
      </c>
      <c r="AN41" s="5">
        <v>0</v>
      </c>
      <c r="AO41" s="5">
        <v>0</v>
      </c>
      <c r="AP41" s="5">
        <v>0</v>
      </c>
      <c r="AQ41" s="5">
        <v>0</v>
      </c>
      <c r="AR41" s="5">
        <v>0</v>
      </c>
      <c r="AS41" s="5">
        <v>0</v>
      </c>
    </row>
    <row r="42" spans="3:45" outlineLevel="1">
      <c r="C42" s="29"/>
      <c r="F42" s="5">
        <v>17</v>
      </c>
      <c r="G42" s="5">
        <v>49</v>
      </c>
      <c r="I42" s="5" t="e">
        <v>#N/A</v>
      </c>
      <c r="AB42" s="5">
        <v>0</v>
      </c>
      <c r="AC42" s="5">
        <v>0</v>
      </c>
      <c r="AD42" s="5">
        <v>0</v>
      </c>
      <c r="AE42" s="5">
        <v>0</v>
      </c>
      <c r="AF42" s="5">
        <v>0</v>
      </c>
      <c r="AG42" s="5">
        <v>0</v>
      </c>
      <c r="AH42" s="5">
        <v>0</v>
      </c>
      <c r="AI42" s="5">
        <v>0</v>
      </c>
      <c r="AJ42" s="5">
        <v>0</v>
      </c>
      <c r="AK42" s="5">
        <v>0</v>
      </c>
      <c r="AL42" s="5">
        <v>0</v>
      </c>
      <c r="AM42" s="5">
        <v>0</v>
      </c>
      <c r="AN42" s="5">
        <v>0</v>
      </c>
      <c r="AO42" s="5">
        <v>0</v>
      </c>
      <c r="AP42" s="5">
        <v>0</v>
      </c>
      <c r="AQ42" s="5">
        <v>0</v>
      </c>
      <c r="AR42" s="5">
        <v>0</v>
      </c>
      <c r="AS42" s="5">
        <v>0</v>
      </c>
    </row>
    <row r="43" spans="3:45" ht="15" outlineLevel="1">
      <c r="F43" s="5">
        <v>18</v>
      </c>
      <c r="G43" s="5">
        <v>52</v>
      </c>
      <c r="I43" s="5" t="e">
        <v>#N/A</v>
      </c>
      <c r="AB43" s="5">
        <v>0</v>
      </c>
      <c r="AC43" s="5">
        <v>0</v>
      </c>
      <c r="AD43" s="5">
        <v>0</v>
      </c>
      <c r="AE43" s="5">
        <v>0</v>
      </c>
      <c r="AF43" s="5">
        <v>0</v>
      </c>
      <c r="AG43" s="5">
        <v>0</v>
      </c>
      <c r="AH43" s="5">
        <v>0</v>
      </c>
      <c r="AI43" s="5">
        <v>0</v>
      </c>
      <c r="AJ43" s="5">
        <v>0</v>
      </c>
      <c r="AK43" s="5">
        <v>0</v>
      </c>
      <c r="AL43" s="5">
        <v>0</v>
      </c>
      <c r="AM43" s="5">
        <v>0</v>
      </c>
      <c r="AN43" s="5">
        <v>0</v>
      </c>
      <c r="AO43" s="5">
        <v>0</v>
      </c>
      <c r="AP43" s="5">
        <v>0</v>
      </c>
      <c r="AQ43" s="5">
        <v>0</v>
      </c>
      <c r="AR43" s="5">
        <v>0</v>
      </c>
      <c r="AS43" s="5">
        <v>0</v>
      </c>
    </row>
    <row r="44" spans="3:45" ht="15" outlineLevel="1">
      <c r="F44" s="5">
        <v>19</v>
      </c>
      <c r="G44" s="5">
        <v>55</v>
      </c>
      <c r="I44" s="5" t="e">
        <v>#N/A</v>
      </c>
      <c r="AB44" s="5">
        <v>0</v>
      </c>
      <c r="AC44" s="5">
        <v>0</v>
      </c>
      <c r="AD44" s="5">
        <v>0</v>
      </c>
      <c r="AE44" s="5">
        <v>0</v>
      </c>
      <c r="AF44" s="5">
        <v>0</v>
      </c>
      <c r="AG44" s="5">
        <v>0</v>
      </c>
      <c r="AH44" s="5">
        <v>0</v>
      </c>
      <c r="AI44" s="5">
        <v>0</v>
      </c>
      <c r="AJ44" s="5">
        <v>0</v>
      </c>
      <c r="AK44" s="5">
        <v>0</v>
      </c>
      <c r="AL44" s="5">
        <v>0</v>
      </c>
      <c r="AM44" s="5">
        <v>0</v>
      </c>
      <c r="AN44" s="5">
        <v>0</v>
      </c>
      <c r="AO44" s="5">
        <v>0</v>
      </c>
      <c r="AP44" s="5">
        <v>0</v>
      </c>
      <c r="AQ44" s="5">
        <v>0</v>
      </c>
      <c r="AR44" s="5">
        <v>0</v>
      </c>
      <c r="AS44" s="5">
        <v>0</v>
      </c>
    </row>
    <row r="45" spans="3:45" ht="15" outlineLevel="1">
      <c r="F45" s="5">
        <v>20</v>
      </c>
      <c r="G45" s="5">
        <v>58</v>
      </c>
      <c r="I45" s="5" t="e">
        <v>#N/A</v>
      </c>
      <c r="AB45" s="5">
        <v>0</v>
      </c>
      <c r="AC45" s="5">
        <v>0</v>
      </c>
      <c r="AD45" s="5">
        <v>0</v>
      </c>
      <c r="AE45" s="5">
        <v>0</v>
      </c>
      <c r="AF45" s="5">
        <v>0</v>
      </c>
      <c r="AG45" s="5">
        <v>0</v>
      </c>
      <c r="AH45" s="5">
        <v>0</v>
      </c>
      <c r="AI45" s="5">
        <v>0</v>
      </c>
      <c r="AJ45" s="5">
        <v>0</v>
      </c>
      <c r="AK45" s="5">
        <v>0</v>
      </c>
      <c r="AL45" s="5">
        <v>0</v>
      </c>
      <c r="AM45" s="5">
        <v>0</v>
      </c>
      <c r="AN45" s="5">
        <v>0</v>
      </c>
      <c r="AO45" s="5">
        <v>0</v>
      </c>
      <c r="AP45" s="5">
        <v>0</v>
      </c>
      <c r="AQ45" s="5">
        <v>0</v>
      </c>
      <c r="AR45" s="5">
        <v>0</v>
      </c>
      <c r="AS45" s="5">
        <v>0</v>
      </c>
    </row>
    <row r="46" spans="3:45" outlineLevel="1">
      <c r="F46" s="5"/>
    </row>
    <row r="47" spans="3:45">
      <c r="F47" s="29" t="s">
        <v>1584</v>
      </c>
      <c r="I47" s="29"/>
      <c r="Q47" s="29"/>
      <c r="R47" s="29"/>
      <c r="S47" s="29"/>
      <c r="T47" s="29"/>
      <c r="U47" s="29"/>
      <c r="V47" s="29"/>
      <c r="AB47" s="29">
        <v>0</v>
      </c>
      <c r="AC47" s="29">
        <v>0</v>
      </c>
      <c r="AD47" s="29">
        <v>0</v>
      </c>
      <c r="AE47" s="29">
        <v>0</v>
      </c>
      <c r="AF47" s="29">
        <v>0</v>
      </c>
      <c r="AG47" s="29">
        <v>0</v>
      </c>
      <c r="AH47" s="29">
        <v>0</v>
      </c>
      <c r="AI47" s="29">
        <v>0</v>
      </c>
      <c r="AJ47" s="29">
        <v>0</v>
      </c>
      <c r="AK47" s="29">
        <v>0</v>
      </c>
      <c r="AL47" s="29">
        <v>0</v>
      </c>
      <c r="AM47" s="29">
        <v>0</v>
      </c>
      <c r="AN47" s="29">
        <v>0</v>
      </c>
      <c r="AO47" s="29">
        <v>0</v>
      </c>
      <c r="AP47" s="29">
        <v>0</v>
      </c>
      <c r="AQ47" s="29">
        <v>0</v>
      </c>
      <c r="AR47" s="29">
        <v>0</v>
      </c>
      <c r="AS47" s="29">
        <v>0</v>
      </c>
    </row>
    <row r="48" spans="3:45" ht="15" outlineLevel="1">
      <c r="F48" s="5" t="s">
        <v>1587</v>
      </c>
      <c r="G48" s="5" t="s">
        <v>1588</v>
      </c>
    </row>
    <row r="49" spans="6:45" ht="15" outlineLevel="1">
      <c r="F49" s="5">
        <v>1</v>
      </c>
      <c r="G49" s="5">
        <v>2</v>
      </c>
      <c r="I49" s="5" t="s">
        <v>1603</v>
      </c>
      <c r="AB49" s="5">
        <v>0</v>
      </c>
      <c r="AC49" s="5">
        <v>0</v>
      </c>
      <c r="AD49" s="5">
        <v>0</v>
      </c>
      <c r="AE49" s="5">
        <v>0</v>
      </c>
      <c r="AF49" s="5">
        <v>0</v>
      </c>
      <c r="AG49" s="5">
        <v>0</v>
      </c>
      <c r="AH49" s="5">
        <v>0</v>
      </c>
      <c r="AI49" s="5">
        <v>0</v>
      </c>
      <c r="AJ49" s="5">
        <v>0</v>
      </c>
      <c r="AK49" s="5">
        <v>0</v>
      </c>
      <c r="AL49" s="5">
        <v>0</v>
      </c>
      <c r="AM49" s="5">
        <v>0</v>
      </c>
      <c r="AN49" s="5">
        <v>0</v>
      </c>
      <c r="AO49" s="5">
        <v>0</v>
      </c>
      <c r="AP49" s="5">
        <v>0</v>
      </c>
      <c r="AQ49" s="5">
        <v>0</v>
      </c>
      <c r="AR49" s="5">
        <v>0</v>
      </c>
      <c r="AS49" s="5">
        <v>0</v>
      </c>
    </row>
    <row r="50" spans="6:45" ht="15" outlineLevel="1">
      <c r="F50" s="5">
        <v>2</v>
      </c>
      <c r="G50" s="5">
        <v>5</v>
      </c>
      <c r="I50" s="5" t="s">
        <v>1604</v>
      </c>
      <c r="AB50" s="5">
        <v>0</v>
      </c>
      <c r="AC50" s="5">
        <v>0</v>
      </c>
      <c r="AD50" s="5">
        <v>0</v>
      </c>
      <c r="AE50" s="5">
        <v>0</v>
      </c>
      <c r="AF50" s="5">
        <v>0</v>
      </c>
      <c r="AG50" s="5">
        <v>0</v>
      </c>
      <c r="AH50" s="5">
        <v>0</v>
      </c>
      <c r="AI50" s="5">
        <v>0</v>
      </c>
      <c r="AJ50" s="5">
        <v>0</v>
      </c>
      <c r="AK50" s="5">
        <v>0</v>
      </c>
      <c r="AL50" s="5">
        <v>0</v>
      </c>
      <c r="AM50" s="5">
        <v>0</v>
      </c>
      <c r="AN50" s="5">
        <v>0</v>
      </c>
      <c r="AO50" s="5">
        <v>0</v>
      </c>
      <c r="AP50" s="5">
        <v>0</v>
      </c>
      <c r="AQ50" s="5">
        <v>0</v>
      </c>
      <c r="AR50" s="5">
        <v>0</v>
      </c>
      <c r="AS50" s="5">
        <v>0</v>
      </c>
    </row>
    <row r="51" spans="6:45" ht="15" outlineLevel="1">
      <c r="F51" s="5">
        <v>3</v>
      </c>
      <c r="G51" s="5">
        <v>8</v>
      </c>
      <c r="I51" s="5" t="s">
        <v>1605</v>
      </c>
      <c r="AB51" s="5">
        <v>0</v>
      </c>
      <c r="AC51" s="5">
        <v>0</v>
      </c>
      <c r="AD51" s="5">
        <v>0</v>
      </c>
      <c r="AE51" s="5">
        <v>0</v>
      </c>
      <c r="AF51" s="5">
        <v>0</v>
      </c>
      <c r="AG51" s="5">
        <v>0</v>
      </c>
      <c r="AH51" s="5">
        <v>0</v>
      </c>
      <c r="AI51" s="5">
        <v>0</v>
      </c>
      <c r="AJ51" s="5">
        <v>0</v>
      </c>
      <c r="AK51" s="5">
        <v>0</v>
      </c>
      <c r="AL51" s="5">
        <v>0</v>
      </c>
      <c r="AM51" s="5">
        <v>0</v>
      </c>
      <c r="AN51" s="5">
        <v>0</v>
      </c>
      <c r="AO51" s="5">
        <v>0</v>
      </c>
      <c r="AP51" s="5">
        <v>0</v>
      </c>
      <c r="AQ51" s="5">
        <v>0</v>
      </c>
      <c r="AR51" s="5">
        <v>0</v>
      </c>
      <c r="AS51" s="5">
        <v>0</v>
      </c>
    </row>
    <row r="52" spans="6:45" ht="15" outlineLevel="1">
      <c r="F52" s="5">
        <v>4</v>
      </c>
      <c r="G52" s="5">
        <v>11</v>
      </c>
      <c r="I52" s="5" t="s">
        <v>1606</v>
      </c>
      <c r="AB52" s="5">
        <v>0</v>
      </c>
      <c r="AC52" s="5">
        <v>0</v>
      </c>
      <c r="AD52" s="5">
        <v>0</v>
      </c>
      <c r="AE52" s="5">
        <v>0</v>
      </c>
      <c r="AF52" s="5">
        <v>0</v>
      </c>
      <c r="AG52" s="5">
        <v>0</v>
      </c>
      <c r="AH52" s="5">
        <v>0</v>
      </c>
      <c r="AI52" s="5">
        <v>0</v>
      </c>
      <c r="AJ52" s="5">
        <v>0</v>
      </c>
      <c r="AK52" s="5">
        <v>0</v>
      </c>
      <c r="AL52" s="5">
        <v>0</v>
      </c>
      <c r="AM52" s="5">
        <v>0</v>
      </c>
      <c r="AN52" s="5">
        <v>0</v>
      </c>
      <c r="AO52" s="5">
        <v>0</v>
      </c>
      <c r="AP52" s="5">
        <v>0</v>
      </c>
      <c r="AQ52" s="5">
        <v>0</v>
      </c>
      <c r="AR52" s="5">
        <v>0</v>
      </c>
      <c r="AS52" s="5">
        <v>0</v>
      </c>
    </row>
    <row r="53" spans="6:45" ht="15" outlineLevel="1">
      <c r="F53" s="5">
        <v>5</v>
      </c>
      <c r="G53" s="5">
        <v>14</v>
      </c>
      <c r="I53" s="5" t="s">
        <v>1607</v>
      </c>
      <c r="AB53" s="5">
        <v>0</v>
      </c>
      <c r="AC53" s="5">
        <v>0</v>
      </c>
      <c r="AD53" s="5">
        <v>0</v>
      </c>
      <c r="AE53" s="5">
        <v>0</v>
      </c>
      <c r="AF53" s="5">
        <v>0</v>
      </c>
      <c r="AG53" s="5">
        <v>0</v>
      </c>
      <c r="AH53" s="5">
        <v>0</v>
      </c>
      <c r="AI53" s="5">
        <v>0</v>
      </c>
      <c r="AJ53" s="5">
        <v>0</v>
      </c>
      <c r="AK53" s="5">
        <v>0</v>
      </c>
      <c r="AL53" s="5">
        <v>0</v>
      </c>
      <c r="AM53" s="5">
        <v>0</v>
      </c>
      <c r="AN53" s="5">
        <v>0</v>
      </c>
      <c r="AO53" s="5">
        <v>0</v>
      </c>
      <c r="AP53" s="5">
        <v>0</v>
      </c>
      <c r="AQ53" s="5">
        <v>0</v>
      </c>
      <c r="AR53" s="5">
        <v>0</v>
      </c>
      <c r="AS53" s="5">
        <v>0</v>
      </c>
    </row>
    <row r="54" spans="6:45" ht="15" outlineLevel="1">
      <c r="F54" s="5">
        <v>6</v>
      </c>
      <c r="G54" s="5">
        <v>17</v>
      </c>
      <c r="I54" s="5" t="s">
        <v>1608</v>
      </c>
      <c r="AB54" s="5">
        <v>0</v>
      </c>
      <c r="AC54" s="5">
        <v>0</v>
      </c>
      <c r="AD54" s="5">
        <v>0</v>
      </c>
      <c r="AE54" s="5">
        <v>0</v>
      </c>
      <c r="AF54" s="5">
        <v>0</v>
      </c>
      <c r="AG54" s="5">
        <v>0</v>
      </c>
      <c r="AH54" s="5">
        <v>0</v>
      </c>
      <c r="AI54" s="5">
        <v>0</v>
      </c>
      <c r="AJ54" s="5">
        <v>0</v>
      </c>
      <c r="AK54" s="5">
        <v>0</v>
      </c>
      <c r="AL54" s="5">
        <v>0</v>
      </c>
      <c r="AM54" s="5">
        <v>0</v>
      </c>
      <c r="AN54" s="5">
        <v>0</v>
      </c>
      <c r="AO54" s="5">
        <v>0</v>
      </c>
      <c r="AP54" s="5">
        <v>0</v>
      </c>
      <c r="AQ54" s="5">
        <v>0</v>
      </c>
      <c r="AR54" s="5">
        <v>0</v>
      </c>
      <c r="AS54" s="5">
        <v>0</v>
      </c>
    </row>
    <row r="55" spans="6:45" ht="15" outlineLevel="1">
      <c r="F55" s="5">
        <v>7</v>
      </c>
      <c r="G55" s="5">
        <v>20</v>
      </c>
      <c r="I55" s="5" t="s">
        <v>1609</v>
      </c>
      <c r="AB55" s="5">
        <v>0</v>
      </c>
      <c r="AC55" s="5">
        <v>0</v>
      </c>
      <c r="AD55" s="5">
        <v>0</v>
      </c>
      <c r="AE55" s="5">
        <v>0</v>
      </c>
      <c r="AF55" s="5">
        <v>0</v>
      </c>
      <c r="AG55" s="5">
        <v>0</v>
      </c>
      <c r="AH55" s="5">
        <v>0</v>
      </c>
      <c r="AI55" s="5">
        <v>0</v>
      </c>
      <c r="AJ55" s="5">
        <v>0</v>
      </c>
      <c r="AK55" s="5">
        <v>0</v>
      </c>
      <c r="AL55" s="5">
        <v>0</v>
      </c>
      <c r="AM55" s="5">
        <v>0</v>
      </c>
      <c r="AN55" s="5">
        <v>0</v>
      </c>
      <c r="AO55" s="5">
        <v>0</v>
      </c>
      <c r="AP55" s="5">
        <v>0</v>
      </c>
      <c r="AQ55" s="5">
        <v>0</v>
      </c>
      <c r="AR55" s="5">
        <v>0</v>
      </c>
      <c r="AS55" s="5">
        <v>0</v>
      </c>
    </row>
    <row r="56" spans="6:45" ht="15" outlineLevel="1">
      <c r="F56" s="5">
        <v>8</v>
      </c>
      <c r="G56" s="5">
        <v>23</v>
      </c>
      <c r="I56" s="5" t="s">
        <v>1610</v>
      </c>
      <c r="AB56" s="5">
        <v>0</v>
      </c>
      <c r="AC56" s="5">
        <v>0</v>
      </c>
      <c r="AD56" s="5">
        <v>0</v>
      </c>
      <c r="AE56" s="5">
        <v>0</v>
      </c>
      <c r="AF56" s="5">
        <v>0</v>
      </c>
      <c r="AG56" s="5">
        <v>0</v>
      </c>
      <c r="AH56" s="5">
        <v>0</v>
      </c>
      <c r="AI56" s="5">
        <v>0</v>
      </c>
      <c r="AJ56" s="5">
        <v>0</v>
      </c>
      <c r="AK56" s="5">
        <v>0</v>
      </c>
      <c r="AL56" s="5">
        <v>0</v>
      </c>
      <c r="AM56" s="5">
        <v>0</v>
      </c>
      <c r="AN56" s="5">
        <v>0</v>
      </c>
      <c r="AO56" s="5">
        <v>0</v>
      </c>
      <c r="AP56" s="5">
        <v>0</v>
      </c>
      <c r="AQ56" s="5">
        <v>0</v>
      </c>
      <c r="AR56" s="5">
        <v>0</v>
      </c>
      <c r="AS56" s="5">
        <v>0</v>
      </c>
    </row>
    <row r="57" spans="6:45" ht="15" outlineLevel="1">
      <c r="F57" s="5">
        <v>9</v>
      </c>
      <c r="G57" s="5">
        <v>26</v>
      </c>
      <c r="I57" s="5" t="s">
        <v>1607</v>
      </c>
      <c r="AB57" s="5">
        <v>0</v>
      </c>
      <c r="AC57" s="5">
        <v>0</v>
      </c>
      <c r="AD57" s="5">
        <v>0</v>
      </c>
      <c r="AE57" s="5">
        <v>0</v>
      </c>
      <c r="AF57" s="5">
        <v>0</v>
      </c>
      <c r="AG57" s="5">
        <v>0</v>
      </c>
      <c r="AH57" s="5">
        <v>0</v>
      </c>
      <c r="AI57" s="5">
        <v>0</v>
      </c>
      <c r="AJ57" s="5">
        <v>0</v>
      </c>
      <c r="AK57" s="5">
        <v>0</v>
      </c>
      <c r="AL57" s="5">
        <v>0</v>
      </c>
      <c r="AM57" s="5">
        <v>0</v>
      </c>
      <c r="AN57" s="5">
        <v>0</v>
      </c>
      <c r="AO57" s="5">
        <v>0</v>
      </c>
      <c r="AP57" s="5">
        <v>0</v>
      </c>
      <c r="AQ57" s="5">
        <v>0</v>
      </c>
      <c r="AR57" s="5">
        <v>0</v>
      </c>
      <c r="AS57" s="5">
        <v>0</v>
      </c>
    </row>
    <row r="58" spans="6:45" ht="15" outlineLevel="1">
      <c r="F58" s="5">
        <v>10</v>
      </c>
      <c r="G58" s="5">
        <v>29</v>
      </c>
      <c r="I58" s="5" t="s">
        <v>1611</v>
      </c>
      <c r="AB58" s="5">
        <v>0</v>
      </c>
      <c r="AC58" s="5">
        <v>0</v>
      </c>
      <c r="AD58" s="5">
        <v>0</v>
      </c>
      <c r="AE58" s="5">
        <v>0</v>
      </c>
      <c r="AF58" s="5">
        <v>0</v>
      </c>
      <c r="AG58" s="5">
        <v>0</v>
      </c>
      <c r="AH58" s="5">
        <v>0</v>
      </c>
      <c r="AI58" s="5">
        <v>0</v>
      </c>
      <c r="AJ58" s="5">
        <v>0</v>
      </c>
      <c r="AK58" s="5">
        <v>0</v>
      </c>
      <c r="AL58" s="5">
        <v>0</v>
      </c>
      <c r="AM58" s="5">
        <v>0</v>
      </c>
      <c r="AN58" s="5">
        <v>0</v>
      </c>
      <c r="AO58" s="5">
        <v>0</v>
      </c>
      <c r="AP58" s="5">
        <v>0</v>
      </c>
      <c r="AQ58" s="5">
        <v>0</v>
      </c>
      <c r="AR58" s="5">
        <v>0</v>
      </c>
      <c r="AS58" s="5">
        <v>0</v>
      </c>
    </row>
    <row r="59" spans="6:45" ht="15" outlineLevel="1">
      <c r="F59" s="5">
        <v>11</v>
      </c>
      <c r="G59" s="5">
        <v>32</v>
      </c>
      <c r="I59" s="5" t="s">
        <v>1612</v>
      </c>
      <c r="AB59" s="5">
        <v>0</v>
      </c>
      <c r="AC59" s="5">
        <v>0</v>
      </c>
      <c r="AD59" s="5">
        <v>0</v>
      </c>
      <c r="AE59" s="5">
        <v>0</v>
      </c>
      <c r="AF59" s="5">
        <v>0</v>
      </c>
      <c r="AG59" s="5">
        <v>0</v>
      </c>
      <c r="AH59" s="5">
        <v>0</v>
      </c>
      <c r="AI59" s="5">
        <v>0</v>
      </c>
      <c r="AJ59" s="5">
        <v>0</v>
      </c>
      <c r="AK59" s="5">
        <v>0</v>
      </c>
      <c r="AL59" s="5">
        <v>0</v>
      </c>
      <c r="AM59" s="5">
        <v>0</v>
      </c>
      <c r="AN59" s="5">
        <v>0</v>
      </c>
      <c r="AO59" s="5">
        <v>0</v>
      </c>
      <c r="AP59" s="5">
        <v>0</v>
      </c>
      <c r="AQ59" s="5">
        <v>0</v>
      </c>
      <c r="AR59" s="5">
        <v>0</v>
      </c>
      <c r="AS59" s="5">
        <v>0</v>
      </c>
    </row>
    <row r="60" spans="6:45" ht="15" outlineLevel="1">
      <c r="F60" s="5">
        <v>12</v>
      </c>
      <c r="G60" s="5">
        <v>35</v>
      </c>
      <c r="I60" s="5" t="s">
        <v>1613</v>
      </c>
      <c r="AB60" s="5">
        <v>0</v>
      </c>
      <c r="AC60" s="5">
        <v>0</v>
      </c>
      <c r="AD60" s="5">
        <v>0</v>
      </c>
      <c r="AE60" s="5">
        <v>0</v>
      </c>
      <c r="AF60" s="5">
        <v>0</v>
      </c>
      <c r="AG60" s="5">
        <v>0</v>
      </c>
      <c r="AH60" s="5">
        <v>0</v>
      </c>
      <c r="AI60" s="5">
        <v>0</v>
      </c>
      <c r="AJ60" s="5">
        <v>0</v>
      </c>
      <c r="AK60" s="5">
        <v>0</v>
      </c>
      <c r="AL60" s="5">
        <v>0</v>
      </c>
      <c r="AM60" s="5">
        <v>0</v>
      </c>
      <c r="AN60" s="5">
        <v>0</v>
      </c>
      <c r="AO60" s="5">
        <v>0</v>
      </c>
      <c r="AP60" s="5">
        <v>0</v>
      </c>
      <c r="AQ60" s="5">
        <v>0</v>
      </c>
      <c r="AR60" s="5">
        <v>0</v>
      </c>
      <c r="AS60" s="5">
        <v>0</v>
      </c>
    </row>
    <row r="61" spans="6:45" ht="15" outlineLevel="1">
      <c r="F61" s="5">
        <v>13</v>
      </c>
      <c r="G61" s="5">
        <v>38</v>
      </c>
      <c r="I61" s="5" t="s">
        <v>1614</v>
      </c>
      <c r="AB61" s="5">
        <v>0</v>
      </c>
      <c r="AC61" s="5">
        <v>0</v>
      </c>
      <c r="AD61" s="5">
        <v>0</v>
      </c>
      <c r="AE61" s="5">
        <v>0</v>
      </c>
      <c r="AF61" s="5">
        <v>0</v>
      </c>
      <c r="AG61" s="5">
        <v>0</v>
      </c>
      <c r="AH61" s="5">
        <v>0</v>
      </c>
      <c r="AI61" s="5">
        <v>0</v>
      </c>
      <c r="AJ61" s="5">
        <v>0</v>
      </c>
      <c r="AK61" s="5">
        <v>0</v>
      </c>
      <c r="AL61" s="5">
        <v>0</v>
      </c>
      <c r="AM61" s="5">
        <v>0</v>
      </c>
      <c r="AN61" s="5">
        <v>0</v>
      </c>
      <c r="AO61" s="5">
        <v>0</v>
      </c>
      <c r="AP61" s="5">
        <v>0</v>
      </c>
      <c r="AQ61" s="5">
        <v>0</v>
      </c>
      <c r="AR61" s="5">
        <v>0</v>
      </c>
      <c r="AS61" s="5">
        <v>0</v>
      </c>
    </row>
    <row r="62" spans="6:45" ht="15" outlineLevel="1">
      <c r="F62" s="5">
        <v>14</v>
      </c>
      <c r="G62" s="5">
        <v>41</v>
      </c>
      <c r="I62" s="5" t="s">
        <v>1615</v>
      </c>
      <c r="AB62" s="5">
        <v>0</v>
      </c>
      <c r="AC62" s="5">
        <v>0</v>
      </c>
      <c r="AD62" s="5">
        <v>0</v>
      </c>
      <c r="AE62" s="5">
        <v>0</v>
      </c>
      <c r="AF62" s="5">
        <v>0</v>
      </c>
      <c r="AG62" s="5">
        <v>0</v>
      </c>
      <c r="AH62" s="5">
        <v>0</v>
      </c>
      <c r="AI62" s="5">
        <v>0</v>
      </c>
      <c r="AJ62" s="5">
        <v>0</v>
      </c>
      <c r="AK62" s="5">
        <v>0</v>
      </c>
      <c r="AL62" s="5">
        <v>0</v>
      </c>
      <c r="AM62" s="5">
        <v>0</v>
      </c>
      <c r="AN62" s="5">
        <v>0</v>
      </c>
      <c r="AO62" s="5">
        <v>0</v>
      </c>
      <c r="AP62" s="5">
        <v>0</v>
      </c>
      <c r="AQ62" s="5">
        <v>0</v>
      </c>
      <c r="AR62" s="5">
        <v>0</v>
      </c>
      <c r="AS62" s="5">
        <v>0</v>
      </c>
    </row>
    <row r="63" spans="6:45" ht="15" outlineLevel="1">
      <c r="F63" s="5">
        <v>15</v>
      </c>
      <c r="G63" s="5">
        <v>44</v>
      </c>
      <c r="I63" s="5" t="s">
        <v>1616</v>
      </c>
      <c r="AB63" s="5">
        <v>0</v>
      </c>
      <c r="AC63" s="5">
        <v>0</v>
      </c>
      <c r="AD63" s="5">
        <v>0</v>
      </c>
      <c r="AE63" s="5">
        <v>0</v>
      </c>
      <c r="AF63" s="5">
        <v>0</v>
      </c>
      <c r="AG63" s="5">
        <v>0</v>
      </c>
      <c r="AH63" s="5">
        <v>0</v>
      </c>
      <c r="AI63" s="5">
        <v>0</v>
      </c>
      <c r="AJ63" s="5">
        <v>0</v>
      </c>
      <c r="AK63" s="5">
        <v>0</v>
      </c>
      <c r="AL63" s="5">
        <v>0</v>
      </c>
      <c r="AM63" s="5">
        <v>0</v>
      </c>
      <c r="AN63" s="5">
        <v>0</v>
      </c>
      <c r="AO63" s="5">
        <v>0</v>
      </c>
      <c r="AP63" s="5">
        <v>0</v>
      </c>
      <c r="AQ63" s="5">
        <v>0</v>
      </c>
      <c r="AR63" s="5">
        <v>0</v>
      </c>
      <c r="AS63" s="5">
        <v>0</v>
      </c>
    </row>
    <row r="64" spans="6:45" ht="15" outlineLevel="1">
      <c r="F64" s="5">
        <v>16</v>
      </c>
      <c r="G64" s="5">
        <v>47</v>
      </c>
      <c r="I64" s="5" t="e">
        <v>#N/A</v>
      </c>
      <c r="AB64" s="5">
        <v>0</v>
      </c>
      <c r="AC64" s="5">
        <v>0</v>
      </c>
      <c r="AD64" s="5">
        <v>0</v>
      </c>
      <c r="AE64" s="5">
        <v>0</v>
      </c>
      <c r="AF64" s="5">
        <v>0</v>
      </c>
      <c r="AG64" s="5">
        <v>0</v>
      </c>
      <c r="AH64" s="5">
        <v>0</v>
      </c>
      <c r="AI64" s="5">
        <v>0</v>
      </c>
      <c r="AJ64" s="5">
        <v>0</v>
      </c>
      <c r="AK64" s="5">
        <v>0</v>
      </c>
      <c r="AL64" s="5">
        <v>0</v>
      </c>
      <c r="AM64" s="5">
        <v>0</v>
      </c>
      <c r="AN64" s="5">
        <v>0</v>
      </c>
      <c r="AO64" s="5">
        <v>0</v>
      </c>
      <c r="AP64" s="5">
        <v>0</v>
      </c>
      <c r="AQ64" s="5">
        <v>0</v>
      </c>
      <c r="AR64" s="5">
        <v>0</v>
      </c>
      <c r="AS64" s="5">
        <v>0</v>
      </c>
    </row>
    <row r="65" spans="3:48" outlineLevel="1">
      <c r="C65" s="29"/>
      <c r="F65" s="5">
        <v>17</v>
      </c>
      <c r="G65" s="5">
        <v>50</v>
      </c>
      <c r="I65" s="5" t="e">
        <v>#N/A</v>
      </c>
      <c r="AB65" s="5">
        <v>0</v>
      </c>
      <c r="AC65" s="5">
        <v>0</v>
      </c>
      <c r="AD65" s="5">
        <v>0</v>
      </c>
      <c r="AE65" s="5">
        <v>0</v>
      </c>
      <c r="AF65" s="5">
        <v>0</v>
      </c>
      <c r="AG65" s="5">
        <v>0</v>
      </c>
      <c r="AH65" s="5">
        <v>0</v>
      </c>
      <c r="AI65" s="5">
        <v>0</v>
      </c>
      <c r="AJ65" s="5">
        <v>0</v>
      </c>
      <c r="AK65" s="5">
        <v>0</v>
      </c>
      <c r="AL65" s="5">
        <v>0</v>
      </c>
      <c r="AM65" s="5">
        <v>0</v>
      </c>
      <c r="AN65" s="5">
        <v>0</v>
      </c>
      <c r="AO65" s="5">
        <v>0</v>
      </c>
      <c r="AP65" s="5">
        <v>0</v>
      </c>
      <c r="AQ65" s="5">
        <v>0</v>
      </c>
      <c r="AR65" s="5">
        <v>0</v>
      </c>
      <c r="AS65" s="5">
        <v>0</v>
      </c>
    </row>
    <row r="66" spans="3:48" ht="15" outlineLevel="1">
      <c r="F66" s="5">
        <v>18</v>
      </c>
      <c r="G66" s="5">
        <v>53</v>
      </c>
      <c r="I66" s="5" t="e">
        <v>#N/A</v>
      </c>
      <c r="AB66" s="5">
        <v>0</v>
      </c>
      <c r="AC66" s="5">
        <v>0</v>
      </c>
      <c r="AD66" s="5">
        <v>0</v>
      </c>
      <c r="AE66" s="5">
        <v>0</v>
      </c>
      <c r="AF66" s="5">
        <v>0</v>
      </c>
      <c r="AG66" s="5">
        <v>0</v>
      </c>
      <c r="AH66" s="5">
        <v>0</v>
      </c>
      <c r="AI66" s="5">
        <v>0</v>
      </c>
      <c r="AJ66" s="5">
        <v>0</v>
      </c>
      <c r="AK66" s="5">
        <v>0</v>
      </c>
      <c r="AL66" s="5">
        <v>0</v>
      </c>
      <c r="AM66" s="5">
        <v>0</v>
      </c>
      <c r="AN66" s="5">
        <v>0</v>
      </c>
      <c r="AO66" s="5">
        <v>0</v>
      </c>
      <c r="AP66" s="5">
        <v>0</v>
      </c>
      <c r="AQ66" s="5">
        <v>0</v>
      </c>
      <c r="AR66" s="5">
        <v>0</v>
      </c>
      <c r="AS66" s="5">
        <v>0</v>
      </c>
    </row>
    <row r="67" spans="3:48" ht="15" outlineLevel="1">
      <c r="F67" s="5">
        <v>19</v>
      </c>
      <c r="G67" s="5">
        <v>56</v>
      </c>
      <c r="I67" s="5" t="e">
        <v>#N/A</v>
      </c>
      <c r="AB67" s="5">
        <v>0</v>
      </c>
      <c r="AC67" s="5">
        <v>0</v>
      </c>
      <c r="AD67" s="5">
        <v>0</v>
      </c>
      <c r="AE67" s="5">
        <v>0</v>
      </c>
      <c r="AF67" s="5">
        <v>0</v>
      </c>
      <c r="AG67" s="5">
        <v>0</v>
      </c>
      <c r="AH67" s="5">
        <v>0</v>
      </c>
      <c r="AI67" s="5">
        <v>0</v>
      </c>
      <c r="AJ67" s="5">
        <v>0</v>
      </c>
      <c r="AK67" s="5">
        <v>0</v>
      </c>
      <c r="AL67" s="5">
        <v>0</v>
      </c>
      <c r="AM67" s="5">
        <v>0</v>
      </c>
      <c r="AN67" s="5">
        <v>0</v>
      </c>
      <c r="AO67" s="5">
        <v>0</v>
      </c>
      <c r="AP67" s="5">
        <v>0</v>
      </c>
      <c r="AQ67" s="5">
        <v>0</v>
      </c>
      <c r="AR67" s="5">
        <v>0</v>
      </c>
      <c r="AS67" s="5">
        <v>0</v>
      </c>
    </row>
    <row r="68" spans="3:48" ht="15" outlineLevel="1">
      <c r="F68" s="5">
        <v>20</v>
      </c>
      <c r="G68" s="5">
        <v>59</v>
      </c>
      <c r="I68" s="5" t="e">
        <v>#N/A</v>
      </c>
      <c r="AB68" s="5">
        <v>0</v>
      </c>
      <c r="AC68" s="5">
        <v>0</v>
      </c>
      <c r="AD68" s="5">
        <v>0</v>
      </c>
      <c r="AE68" s="5">
        <v>0</v>
      </c>
      <c r="AF68" s="5">
        <v>0</v>
      </c>
      <c r="AG68" s="5">
        <v>0</v>
      </c>
      <c r="AH68" s="5">
        <v>0</v>
      </c>
      <c r="AI68" s="5">
        <v>0</v>
      </c>
      <c r="AJ68" s="5">
        <v>0</v>
      </c>
      <c r="AK68" s="5">
        <v>0</v>
      </c>
      <c r="AL68" s="5">
        <v>0</v>
      </c>
      <c r="AM68" s="5">
        <v>0</v>
      </c>
      <c r="AN68" s="5">
        <v>0</v>
      </c>
      <c r="AO68" s="5">
        <v>0</v>
      </c>
      <c r="AP68" s="5">
        <v>0</v>
      </c>
      <c r="AQ68" s="5">
        <v>0</v>
      </c>
      <c r="AR68" s="5">
        <v>0</v>
      </c>
      <c r="AS68" s="5">
        <v>0</v>
      </c>
    </row>
    <row r="69" spans="3:48" ht="15" outlineLevel="1">
      <c r="G69" s="5"/>
    </row>
    <row r="70" spans="3:48">
      <c r="F70" s="29" t="s">
        <v>38</v>
      </c>
      <c r="I70" s="29"/>
      <c r="Q70" s="29"/>
      <c r="R70" s="29"/>
      <c r="S70" s="29"/>
      <c r="T70" s="29"/>
      <c r="U70" s="29"/>
      <c r="V70" s="29"/>
      <c r="AB70" s="29">
        <v>29767777.509374999</v>
      </c>
      <c r="AC70" s="29">
        <v>30379304.456984363</v>
      </c>
      <c r="AD70" s="29">
        <v>40416141.860991254</v>
      </c>
      <c r="AE70" s="29">
        <v>43104457.59479069</v>
      </c>
      <c r="AF70" s="29">
        <v>34811486.062713668</v>
      </c>
      <c r="AG70" s="29">
        <v>30524134.911244173</v>
      </c>
      <c r="AH70" s="29">
        <v>31383269.076641038</v>
      </c>
      <c r="AI70" s="29">
        <v>32268714.174011853</v>
      </c>
      <c r="AJ70" s="29">
        <v>32809950.854455397</v>
      </c>
      <c r="AK70" s="29">
        <v>33595945.399084404</v>
      </c>
      <c r="AL70" s="29">
        <v>34526856.9663366</v>
      </c>
      <c r="AM70" s="29">
        <v>35487132.419063695</v>
      </c>
      <c r="AN70" s="29">
        <v>36477871.933717541</v>
      </c>
      <c r="AO70" s="29">
        <v>35397602.059939213</v>
      </c>
      <c r="AP70" s="29">
        <v>35718646.021549284</v>
      </c>
      <c r="AQ70" s="29">
        <v>36763446.219640367</v>
      </c>
      <c r="AR70" s="29">
        <v>37843777.151073329</v>
      </c>
      <c r="AS70" s="29">
        <v>38961005.674810588</v>
      </c>
    </row>
    <row r="71" spans="3:48" ht="15" outlineLevel="1">
      <c r="F71" s="5" t="s">
        <v>1587</v>
      </c>
      <c r="G71" s="5" t="s">
        <v>1588</v>
      </c>
    </row>
    <row r="72" spans="3:48" ht="15" outlineLevel="1">
      <c r="F72" s="5">
        <v>1</v>
      </c>
      <c r="G72" s="5"/>
      <c r="I72" s="5" t="s">
        <v>1617</v>
      </c>
      <c r="AB72" s="5">
        <v>0</v>
      </c>
      <c r="AC72" s="5">
        <v>0</v>
      </c>
      <c r="AD72" s="5">
        <v>0</v>
      </c>
      <c r="AE72" s="5">
        <v>0</v>
      </c>
      <c r="AF72" s="5">
        <v>0</v>
      </c>
      <c r="AG72" s="5">
        <v>0</v>
      </c>
      <c r="AH72" s="5">
        <v>0</v>
      </c>
      <c r="AI72" s="5">
        <v>0</v>
      </c>
      <c r="AJ72" s="5">
        <v>0</v>
      </c>
      <c r="AK72" s="5">
        <v>0</v>
      </c>
      <c r="AL72" s="5">
        <v>0</v>
      </c>
      <c r="AM72" s="5">
        <v>0</v>
      </c>
      <c r="AN72" s="5">
        <v>0</v>
      </c>
      <c r="AO72" s="5">
        <v>0</v>
      </c>
      <c r="AP72" s="5">
        <v>0</v>
      </c>
      <c r="AQ72" s="5">
        <v>0</v>
      </c>
      <c r="AR72" s="5">
        <v>0</v>
      </c>
      <c r="AS72" s="5">
        <v>0</v>
      </c>
      <c r="AU72" s="5">
        <v>0</v>
      </c>
      <c r="AV72" s="5" t="s">
        <v>541</v>
      </c>
    </row>
    <row r="73" spans="3:48" ht="15" outlineLevel="1">
      <c r="F73" s="5">
        <v>2</v>
      </c>
      <c r="G73" s="5"/>
      <c r="I73" s="5" t="s">
        <v>1618</v>
      </c>
      <c r="AB73" s="5">
        <v>0</v>
      </c>
      <c r="AC73" s="5">
        <v>0</v>
      </c>
      <c r="AD73" s="5">
        <v>0</v>
      </c>
      <c r="AE73" s="5">
        <v>0</v>
      </c>
      <c r="AF73" s="5">
        <v>0</v>
      </c>
      <c r="AG73" s="5">
        <v>0</v>
      </c>
      <c r="AH73" s="5">
        <v>0</v>
      </c>
      <c r="AI73" s="5">
        <v>0</v>
      </c>
      <c r="AJ73" s="5">
        <v>0</v>
      </c>
      <c r="AK73" s="5">
        <v>0</v>
      </c>
      <c r="AL73" s="5">
        <v>0</v>
      </c>
      <c r="AM73" s="5">
        <v>0</v>
      </c>
      <c r="AN73" s="5">
        <v>0</v>
      </c>
      <c r="AO73" s="5">
        <v>0</v>
      </c>
      <c r="AP73" s="5">
        <v>0</v>
      </c>
      <c r="AQ73" s="5">
        <v>0</v>
      </c>
      <c r="AR73" s="5">
        <v>0</v>
      </c>
      <c r="AS73" s="5">
        <v>0</v>
      </c>
      <c r="AU73" s="5">
        <v>0</v>
      </c>
      <c r="AV73" s="5" t="s">
        <v>541</v>
      </c>
    </row>
    <row r="74" spans="3:48" ht="15" outlineLevel="1">
      <c r="F74" s="5">
        <v>3</v>
      </c>
      <c r="G74" s="5"/>
      <c r="I74" s="5" t="s">
        <v>1619</v>
      </c>
      <c r="AB74" s="5">
        <v>12197927.09</v>
      </c>
      <c r="AC74" s="5">
        <v>11957255.960000001</v>
      </c>
      <c r="AD74" s="5">
        <v>12246219.46325</v>
      </c>
      <c r="AE74" s="5">
        <v>12552374.949831249</v>
      </c>
      <c r="AF74" s="5">
        <v>12866184.323577028</v>
      </c>
      <c r="AG74" s="5">
        <v>13187838.931666452</v>
      </c>
      <c r="AH74" s="5">
        <v>13517534.904958112</v>
      </c>
      <c r="AI74" s="5">
        <v>13855473.277582064</v>
      </c>
      <c r="AJ74" s="5">
        <v>14201860.109521613</v>
      </c>
      <c r="AK74" s="5">
        <v>14556906.612259652</v>
      </c>
      <c r="AL74" s="5">
        <v>14920829.277566142</v>
      </c>
      <c r="AM74" s="5">
        <v>15293850.009505294</v>
      </c>
      <c r="AN74" s="5">
        <v>15676196.259742927</v>
      </c>
      <c r="AO74" s="5">
        <v>16068101.166236497</v>
      </c>
      <c r="AP74" s="5">
        <v>16469803.695392409</v>
      </c>
      <c r="AQ74" s="5">
        <v>16881548.787777219</v>
      </c>
      <c r="AR74" s="5">
        <v>17303587.507471647</v>
      </c>
      <c r="AS74" s="5">
        <v>17736177.195158437</v>
      </c>
      <c r="AU74" s="5">
        <v>261489669.52149671</v>
      </c>
      <c r="AV74" s="5">
        <v>1</v>
      </c>
    </row>
    <row r="75" spans="3:48" ht="15" outlineLevel="1">
      <c r="F75" s="5">
        <v>4</v>
      </c>
      <c r="G75" s="5"/>
      <c r="I75" s="5" t="s">
        <v>1620</v>
      </c>
      <c r="AB75" s="5">
        <v>0</v>
      </c>
      <c r="AC75" s="5">
        <v>0</v>
      </c>
      <c r="AD75" s="5">
        <v>0</v>
      </c>
      <c r="AE75" s="5">
        <v>0</v>
      </c>
      <c r="AF75" s="5">
        <v>0</v>
      </c>
      <c r="AG75" s="5">
        <v>0</v>
      </c>
      <c r="AH75" s="5">
        <v>0</v>
      </c>
      <c r="AI75" s="5">
        <v>0</v>
      </c>
      <c r="AJ75" s="5">
        <v>0</v>
      </c>
      <c r="AK75" s="5">
        <v>0</v>
      </c>
      <c r="AL75" s="5">
        <v>0</v>
      </c>
      <c r="AM75" s="5">
        <v>0</v>
      </c>
      <c r="AN75" s="5">
        <v>0</v>
      </c>
      <c r="AO75" s="5">
        <v>0</v>
      </c>
      <c r="AP75" s="5">
        <v>0</v>
      </c>
      <c r="AQ75" s="5">
        <v>0</v>
      </c>
      <c r="AR75" s="5">
        <v>0</v>
      </c>
      <c r="AS75" s="5">
        <v>0</v>
      </c>
      <c r="AU75" s="5">
        <v>0</v>
      </c>
      <c r="AV75" s="5" t="s">
        <v>541</v>
      </c>
    </row>
    <row r="76" spans="3:48" ht="15" outlineLevel="1">
      <c r="F76" s="5">
        <v>5</v>
      </c>
      <c r="G76" s="5"/>
      <c r="I76" s="5" t="s">
        <v>1621</v>
      </c>
      <c r="AB76" s="5">
        <v>0</v>
      </c>
      <c r="AC76" s="5">
        <v>0</v>
      </c>
      <c r="AD76" s="5">
        <v>0</v>
      </c>
      <c r="AE76" s="5">
        <v>0</v>
      </c>
      <c r="AF76" s="5">
        <v>0</v>
      </c>
      <c r="AG76" s="5">
        <v>0</v>
      </c>
      <c r="AH76" s="5">
        <v>0</v>
      </c>
      <c r="AI76" s="5">
        <v>0</v>
      </c>
      <c r="AJ76" s="5">
        <v>0</v>
      </c>
      <c r="AK76" s="5">
        <v>0</v>
      </c>
      <c r="AL76" s="5">
        <v>0</v>
      </c>
      <c r="AM76" s="5">
        <v>0</v>
      </c>
      <c r="AN76" s="5">
        <v>0</v>
      </c>
      <c r="AO76" s="5">
        <v>0</v>
      </c>
      <c r="AP76" s="5">
        <v>0</v>
      </c>
      <c r="AQ76" s="5">
        <v>0</v>
      </c>
      <c r="AR76" s="5">
        <v>0</v>
      </c>
      <c r="AS76" s="5">
        <v>0</v>
      </c>
      <c r="AU76" s="5">
        <v>0</v>
      </c>
      <c r="AV76" s="5" t="s">
        <v>541</v>
      </c>
    </row>
    <row r="77" spans="3:48" ht="15" outlineLevel="1">
      <c r="F77" s="5">
        <v>6</v>
      </c>
      <c r="G77" s="5"/>
      <c r="I77" s="5" t="s">
        <v>1622</v>
      </c>
      <c r="AB77" s="5">
        <v>0</v>
      </c>
      <c r="AC77" s="5">
        <v>0</v>
      </c>
      <c r="AD77" s="5">
        <v>0</v>
      </c>
      <c r="AE77" s="5">
        <v>0</v>
      </c>
      <c r="AF77" s="5">
        <v>0</v>
      </c>
      <c r="AG77" s="5">
        <v>0</v>
      </c>
      <c r="AH77" s="5">
        <v>0</v>
      </c>
      <c r="AI77" s="5">
        <v>0</v>
      </c>
      <c r="AJ77" s="5">
        <v>0</v>
      </c>
      <c r="AK77" s="5">
        <v>0</v>
      </c>
      <c r="AL77" s="5">
        <v>0</v>
      </c>
      <c r="AM77" s="5">
        <v>0</v>
      </c>
      <c r="AN77" s="5">
        <v>0</v>
      </c>
      <c r="AO77" s="5">
        <v>0</v>
      </c>
      <c r="AP77" s="5">
        <v>0</v>
      </c>
      <c r="AQ77" s="5">
        <v>0</v>
      </c>
      <c r="AR77" s="5">
        <v>0</v>
      </c>
      <c r="AS77" s="5">
        <v>0</v>
      </c>
      <c r="AU77" s="5">
        <v>0</v>
      </c>
      <c r="AV77" s="5" t="s">
        <v>541</v>
      </c>
    </row>
    <row r="78" spans="3:48" ht="15" outlineLevel="1">
      <c r="F78" s="5">
        <v>7</v>
      </c>
      <c r="G78" s="5"/>
      <c r="I78" s="5" t="s">
        <v>1623</v>
      </c>
      <c r="AB78" s="5">
        <v>2425185</v>
      </c>
      <c r="AC78" s="5">
        <v>5885501.8750000019</v>
      </c>
      <c r="AD78" s="5">
        <v>8595539.7916666679</v>
      </c>
      <c r="AE78" s="5">
        <v>9419510.0331442188</v>
      </c>
      <c r="AF78" s="5">
        <v>7202991.4796284065</v>
      </c>
      <c r="AG78" s="5">
        <v>5921803.9433682756</v>
      </c>
      <c r="AH78" s="5">
        <v>6210577.094439555</v>
      </c>
      <c r="AI78" s="5">
        <v>6513603.6711605676</v>
      </c>
      <c r="AJ78" s="5">
        <v>6831591.6556458268</v>
      </c>
      <c r="AK78" s="5">
        <v>7165284.3104087235</v>
      </c>
      <c r="AL78" s="5">
        <v>7515461.9393763933</v>
      </c>
      <c r="AM78" s="5">
        <v>7882943.7368792268</v>
      </c>
      <c r="AN78" s="5">
        <v>8268589.7290119166</v>
      </c>
      <c r="AO78" s="5">
        <v>8673302.8119825199</v>
      </c>
      <c r="AP78" s="5">
        <v>9098030.892297022</v>
      </c>
      <c r="AQ78" s="5">
        <v>9543769.133869011</v>
      </c>
      <c r="AR78" s="5">
        <v>10011562.317398667</v>
      </c>
      <c r="AS78" s="5">
        <v>10502507.317632306</v>
      </c>
      <c r="AU78" s="5">
        <v>137667756.73290932</v>
      </c>
      <c r="AV78" s="5">
        <v>2</v>
      </c>
    </row>
    <row r="79" spans="3:48" ht="15" outlineLevel="1">
      <c r="F79" s="5">
        <v>8</v>
      </c>
      <c r="G79" s="5"/>
      <c r="I79" s="5" t="s">
        <v>1624</v>
      </c>
      <c r="AB79" s="5">
        <v>0</v>
      </c>
      <c r="AC79" s="5">
        <v>0</v>
      </c>
      <c r="AD79" s="5">
        <v>0</v>
      </c>
      <c r="AE79" s="5">
        <v>0</v>
      </c>
      <c r="AF79" s="5">
        <v>0</v>
      </c>
      <c r="AG79" s="5">
        <v>0</v>
      </c>
      <c r="AH79" s="5">
        <v>0</v>
      </c>
      <c r="AI79" s="5">
        <v>0</v>
      </c>
      <c r="AJ79" s="5">
        <v>0</v>
      </c>
      <c r="AK79" s="5">
        <v>0</v>
      </c>
      <c r="AL79" s="5">
        <v>0</v>
      </c>
      <c r="AM79" s="5">
        <v>0</v>
      </c>
      <c r="AN79" s="5">
        <v>0</v>
      </c>
      <c r="AO79" s="5">
        <v>0</v>
      </c>
      <c r="AP79" s="5">
        <v>0</v>
      </c>
      <c r="AQ79" s="5">
        <v>0</v>
      </c>
      <c r="AR79" s="5">
        <v>0</v>
      </c>
      <c r="AS79" s="5">
        <v>0</v>
      </c>
      <c r="AU79" s="5">
        <v>0</v>
      </c>
      <c r="AV79" s="5" t="s">
        <v>541</v>
      </c>
    </row>
    <row r="80" spans="3:48" ht="15" outlineLevel="1">
      <c r="F80" s="5">
        <v>9</v>
      </c>
      <c r="G80" s="5"/>
      <c r="I80" s="5" t="s">
        <v>1621</v>
      </c>
      <c r="AB80" s="5">
        <v>0</v>
      </c>
      <c r="AC80" s="5">
        <v>0</v>
      </c>
      <c r="AD80" s="5">
        <v>0</v>
      </c>
      <c r="AE80" s="5">
        <v>0</v>
      </c>
      <c r="AF80" s="5">
        <v>0</v>
      </c>
      <c r="AG80" s="5">
        <v>0</v>
      </c>
      <c r="AH80" s="5">
        <v>0</v>
      </c>
      <c r="AI80" s="5">
        <v>0</v>
      </c>
      <c r="AJ80" s="5">
        <v>0</v>
      </c>
      <c r="AK80" s="5">
        <v>0</v>
      </c>
      <c r="AL80" s="5">
        <v>0</v>
      </c>
      <c r="AM80" s="5">
        <v>0</v>
      </c>
      <c r="AN80" s="5">
        <v>0</v>
      </c>
      <c r="AO80" s="5">
        <v>0</v>
      </c>
      <c r="AP80" s="5">
        <v>0</v>
      </c>
      <c r="AQ80" s="5">
        <v>0</v>
      </c>
      <c r="AR80" s="5">
        <v>0</v>
      </c>
      <c r="AS80" s="5">
        <v>0</v>
      </c>
      <c r="AU80" s="5">
        <v>0</v>
      </c>
      <c r="AV80" s="5" t="s">
        <v>541</v>
      </c>
    </row>
    <row r="81" spans="1:256" ht="15" outlineLevel="1">
      <c r="F81" s="5">
        <v>10</v>
      </c>
      <c r="G81" s="5"/>
      <c r="I81" s="5" t="s">
        <v>1625</v>
      </c>
      <c r="AB81" s="5">
        <v>5156305.5599999996</v>
      </c>
      <c r="AC81" s="5">
        <v>3892766.0143593624</v>
      </c>
      <c r="AD81" s="5">
        <v>6103028.11675</v>
      </c>
      <c r="AE81" s="5">
        <v>4471064.0982500007</v>
      </c>
      <c r="AF81" s="5">
        <v>3972647.0024999999</v>
      </c>
      <c r="AG81" s="5">
        <v>4046501.7525000004</v>
      </c>
      <c r="AH81" s="5">
        <v>4120356.5025000009</v>
      </c>
      <c r="AI81" s="5">
        <v>4194211.2525000004</v>
      </c>
      <c r="AJ81" s="5">
        <v>3911287.9738875004</v>
      </c>
      <c r="AK81" s="5">
        <v>3860069.6084125005</v>
      </c>
      <c r="AL81" s="5">
        <v>3925728.2171625011</v>
      </c>
      <c r="AM81" s="5">
        <v>3991386.8259125007</v>
      </c>
      <c r="AN81" s="5">
        <v>4057045.4346625009</v>
      </c>
      <c r="AO81" s="5">
        <v>2020328.5144125</v>
      </c>
      <c r="AP81" s="5">
        <v>1351845.4145375004</v>
      </c>
      <c r="AQ81" s="5">
        <v>1373037.5357875002</v>
      </c>
      <c r="AR81" s="5">
        <v>1394229.6570375003</v>
      </c>
      <c r="AS81" s="5">
        <v>1415421.7782875001</v>
      </c>
      <c r="AU81" s="5">
        <v>63257261.259459376</v>
      </c>
      <c r="AV81" s="5">
        <v>3</v>
      </c>
    </row>
    <row r="82" spans="1:256" ht="15" outlineLevel="1">
      <c r="F82" s="5">
        <v>11</v>
      </c>
      <c r="G82" s="5"/>
      <c r="I82" s="5" t="s">
        <v>1626</v>
      </c>
      <c r="AB82" s="5">
        <v>182309.85937499997</v>
      </c>
      <c r="AC82" s="5">
        <v>1034087.807625</v>
      </c>
      <c r="AD82" s="5">
        <v>1523621.15599125</v>
      </c>
      <c r="AE82" s="5">
        <v>1704102.5135652185</v>
      </c>
      <c r="AF82" s="5">
        <v>1728799.9236748982</v>
      </c>
      <c r="AG82" s="5">
        <v>1753880.2837094448</v>
      </c>
      <c r="AH82" s="5">
        <v>1779243.8313797193</v>
      </c>
      <c r="AI82" s="5">
        <v>1804891.0406098338</v>
      </c>
      <c r="AJ82" s="5">
        <v>1815980.0597031908</v>
      </c>
      <c r="AK82" s="5">
        <v>1811981.8346824821</v>
      </c>
      <c r="AL82" s="5">
        <v>1806957.2816219397</v>
      </c>
      <c r="AM82" s="5">
        <v>1800868.2502716428</v>
      </c>
      <c r="AN82" s="5">
        <v>1793665.0089803003</v>
      </c>
      <c r="AO82" s="5">
        <v>1785179.5914491506</v>
      </c>
      <c r="AP82" s="5">
        <v>1775613.3679966086</v>
      </c>
      <c r="AQ82" s="5">
        <v>1764789.9418082549</v>
      </c>
      <c r="AR82" s="5">
        <v>1752664.1898899537</v>
      </c>
      <c r="AS82" s="5">
        <v>1739178.0129288563</v>
      </c>
      <c r="AU82" s="5">
        <v>29357813.955262735</v>
      </c>
      <c r="AV82" s="5">
        <v>4</v>
      </c>
    </row>
    <row r="83" spans="1:256" ht="15" outlineLevel="1">
      <c r="F83" s="5">
        <v>12</v>
      </c>
      <c r="G83" s="5"/>
      <c r="I83" s="5" t="s">
        <v>1627</v>
      </c>
      <c r="AB83" s="5">
        <v>1884610</v>
      </c>
      <c r="AC83" s="5">
        <v>1931670</v>
      </c>
      <c r="AD83" s="5">
        <v>1979900.0000000002</v>
      </c>
      <c r="AE83" s="5">
        <v>2029430.0000000002</v>
      </c>
      <c r="AF83" s="5">
        <v>2080129.9999999998</v>
      </c>
      <c r="AG83" s="5">
        <v>2132130</v>
      </c>
      <c r="AH83" s="5">
        <v>2185430</v>
      </c>
      <c r="AI83" s="5">
        <v>2240030</v>
      </c>
      <c r="AJ83" s="5">
        <v>2296060</v>
      </c>
      <c r="AK83" s="5">
        <v>2353520</v>
      </c>
      <c r="AL83" s="5">
        <v>2412280</v>
      </c>
      <c r="AM83" s="5">
        <v>2472600</v>
      </c>
      <c r="AN83" s="5">
        <v>2534480</v>
      </c>
      <c r="AO83" s="5">
        <v>2597790</v>
      </c>
      <c r="AP83" s="5">
        <v>2662790</v>
      </c>
      <c r="AQ83" s="5">
        <v>2729350</v>
      </c>
      <c r="AR83" s="5">
        <v>2797600</v>
      </c>
      <c r="AS83" s="5">
        <v>2867540</v>
      </c>
      <c r="AU83" s="5">
        <v>42187340</v>
      </c>
      <c r="AV83" s="5">
        <v>5</v>
      </c>
    </row>
    <row r="84" spans="1:256" ht="15" outlineLevel="1">
      <c r="F84" s="5">
        <v>13</v>
      </c>
      <c r="G84" s="5"/>
      <c r="I84" s="5" t="s">
        <v>923</v>
      </c>
      <c r="AB84" s="5">
        <v>7921440</v>
      </c>
      <c r="AC84" s="5">
        <v>5678022.8000000007</v>
      </c>
      <c r="AD84" s="5">
        <v>5820800</v>
      </c>
      <c r="AE84" s="5">
        <v>5967242.6666666651</v>
      </c>
      <c r="AF84" s="5">
        <v>0</v>
      </c>
      <c r="AG84" s="5">
        <v>0</v>
      </c>
      <c r="AH84" s="5">
        <v>0</v>
      </c>
      <c r="AI84" s="5">
        <v>0</v>
      </c>
      <c r="AJ84" s="5">
        <v>0</v>
      </c>
      <c r="AK84" s="5">
        <v>0</v>
      </c>
      <c r="AL84" s="5">
        <v>0</v>
      </c>
      <c r="AM84" s="5">
        <v>0</v>
      </c>
      <c r="AN84" s="5">
        <v>0</v>
      </c>
      <c r="AO84" s="5">
        <v>0</v>
      </c>
      <c r="AP84" s="5">
        <v>0</v>
      </c>
      <c r="AQ84" s="5">
        <v>0</v>
      </c>
      <c r="AR84" s="5">
        <v>0</v>
      </c>
      <c r="AS84" s="5">
        <v>0</v>
      </c>
      <c r="AU84" s="5">
        <v>25387505.466666665</v>
      </c>
      <c r="AV84" s="5">
        <v>6</v>
      </c>
    </row>
    <row r="85" spans="1:256" ht="15" outlineLevel="1">
      <c r="F85" s="5">
        <v>14</v>
      </c>
      <c r="G85" s="5"/>
      <c r="I85" s="5" t="s">
        <v>1628</v>
      </c>
      <c r="AB85" s="5">
        <v>0</v>
      </c>
      <c r="AC85" s="5">
        <v>0</v>
      </c>
      <c r="AD85" s="5">
        <v>2813700</v>
      </c>
      <c r="AE85" s="5">
        <v>5627400</v>
      </c>
      <c r="AF85" s="5">
        <v>5627400</v>
      </c>
      <c r="AG85" s="5">
        <v>3481980</v>
      </c>
      <c r="AH85" s="5">
        <v>3570126.7433636505</v>
      </c>
      <c r="AI85" s="5">
        <v>3660504.932159387</v>
      </c>
      <c r="AJ85" s="5">
        <v>3753171.0556972702</v>
      </c>
      <c r="AK85" s="5">
        <v>3848183.033321043</v>
      </c>
      <c r="AL85" s="5">
        <v>3945600.2506096284</v>
      </c>
      <c r="AM85" s="5">
        <v>4045483.5964950281</v>
      </c>
      <c r="AN85" s="5">
        <v>4147895.5013198997</v>
      </c>
      <c r="AO85" s="5">
        <v>4252899.9758585496</v>
      </c>
      <c r="AP85" s="5">
        <v>4360562.6513257483</v>
      </c>
      <c r="AQ85" s="5">
        <v>4470950.8203983838</v>
      </c>
      <c r="AR85" s="5">
        <v>4584133.4792755637</v>
      </c>
      <c r="AS85" s="5">
        <v>4700181.3708034931</v>
      </c>
      <c r="AU85" s="5">
        <v>66890173.410627626</v>
      </c>
      <c r="AV85" s="5">
        <v>7</v>
      </c>
    </row>
    <row r="86" spans="1:256" ht="15" outlineLevel="1">
      <c r="F86" s="5">
        <v>15</v>
      </c>
      <c r="G86" s="5"/>
      <c r="I86" s="5" t="s">
        <v>1629</v>
      </c>
      <c r="AB86" s="5">
        <v>0</v>
      </c>
      <c r="AC86" s="5">
        <v>0</v>
      </c>
      <c r="AD86" s="5">
        <v>1333333.3333333333</v>
      </c>
      <c r="AE86" s="5">
        <v>1333333.3333333333</v>
      </c>
      <c r="AF86" s="5">
        <v>1333333.3333333333</v>
      </c>
      <c r="AG86" s="5">
        <v>0</v>
      </c>
      <c r="AH86" s="5">
        <v>0</v>
      </c>
      <c r="AI86" s="5">
        <v>0</v>
      </c>
      <c r="AJ86" s="5">
        <v>0</v>
      </c>
      <c r="AK86" s="5">
        <v>0</v>
      </c>
      <c r="AL86" s="5">
        <v>0</v>
      </c>
      <c r="AM86" s="5">
        <v>0</v>
      </c>
      <c r="AN86" s="5">
        <v>0</v>
      </c>
      <c r="AO86" s="5">
        <v>0</v>
      </c>
      <c r="AP86" s="5">
        <v>0</v>
      </c>
      <c r="AQ86" s="5">
        <v>0</v>
      </c>
      <c r="AR86" s="5">
        <v>0</v>
      </c>
      <c r="AS86" s="5">
        <v>0</v>
      </c>
      <c r="AU86" s="5">
        <v>4000000</v>
      </c>
      <c r="AV86" s="5">
        <v>8</v>
      </c>
    </row>
    <row r="87" spans="1:256" ht="15" outlineLevel="1">
      <c r="F87" s="5">
        <v>16</v>
      </c>
      <c r="G87" s="5"/>
      <c r="I87" s="5" t="e">
        <v>#N/A</v>
      </c>
      <c r="AB87" s="5">
        <v>0</v>
      </c>
      <c r="AC87" s="5">
        <v>0</v>
      </c>
      <c r="AD87" s="5">
        <v>0</v>
      </c>
      <c r="AE87" s="5">
        <v>0</v>
      </c>
      <c r="AF87" s="5">
        <v>0</v>
      </c>
      <c r="AG87" s="5">
        <v>0</v>
      </c>
      <c r="AH87" s="5">
        <v>0</v>
      </c>
      <c r="AI87" s="5">
        <v>0</v>
      </c>
      <c r="AJ87" s="5">
        <v>0</v>
      </c>
      <c r="AK87" s="5">
        <v>0</v>
      </c>
      <c r="AL87" s="5">
        <v>0</v>
      </c>
      <c r="AM87" s="5">
        <v>0</v>
      </c>
      <c r="AN87" s="5">
        <v>0</v>
      </c>
      <c r="AO87" s="5">
        <v>0</v>
      </c>
      <c r="AP87" s="5">
        <v>0</v>
      </c>
      <c r="AQ87" s="5">
        <v>0</v>
      </c>
      <c r="AR87" s="5">
        <v>0</v>
      </c>
      <c r="AS87" s="5">
        <v>0</v>
      </c>
      <c r="AU87" s="5">
        <v>0</v>
      </c>
      <c r="AV87" s="5" t="s">
        <v>541</v>
      </c>
    </row>
    <row r="88" spans="1:256" s="29" customFormat="1" outlineLevel="1">
      <c r="A88" s="171"/>
      <c r="B88" s="171"/>
      <c r="C88" s="5"/>
      <c r="D88" s="169"/>
      <c r="E88" s="169"/>
      <c r="F88" s="5">
        <v>17</v>
      </c>
      <c r="G88" s="5"/>
      <c r="H88" s="5"/>
      <c r="I88" s="5" t="e">
        <v>#N/A</v>
      </c>
      <c r="J88" s="5"/>
      <c r="K88" s="5"/>
      <c r="L88" s="5"/>
      <c r="M88" s="5"/>
      <c r="N88" s="5"/>
      <c r="O88" s="5"/>
      <c r="P88" s="5"/>
      <c r="Q88" s="5"/>
      <c r="R88" s="5"/>
      <c r="S88" s="5"/>
      <c r="T88" s="5"/>
      <c r="U88" s="5"/>
      <c r="V88" s="5"/>
      <c r="W88" s="5"/>
      <c r="X88" s="5"/>
      <c r="Y88" s="5"/>
      <c r="Z88" s="5"/>
      <c r="AA88" s="5"/>
      <c r="AB88" s="5">
        <v>0</v>
      </c>
      <c r="AC88" s="5">
        <v>0</v>
      </c>
      <c r="AD88" s="5">
        <v>0</v>
      </c>
      <c r="AE88" s="5">
        <v>0</v>
      </c>
      <c r="AF88" s="5">
        <v>0</v>
      </c>
      <c r="AG88" s="5">
        <v>0</v>
      </c>
      <c r="AH88" s="5">
        <v>0</v>
      </c>
      <c r="AI88" s="5">
        <v>0</v>
      </c>
      <c r="AJ88" s="5">
        <v>0</v>
      </c>
      <c r="AK88" s="5">
        <v>0</v>
      </c>
      <c r="AL88" s="5">
        <v>0</v>
      </c>
      <c r="AM88" s="5">
        <v>0</v>
      </c>
      <c r="AN88" s="5">
        <v>0</v>
      </c>
      <c r="AO88" s="5">
        <v>0</v>
      </c>
      <c r="AP88" s="5">
        <v>0</v>
      </c>
      <c r="AQ88" s="5">
        <v>0</v>
      </c>
      <c r="AR88" s="5">
        <v>0</v>
      </c>
      <c r="AS88" s="5">
        <v>0</v>
      </c>
      <c r="AT88" s="5"/>
      <c r="AU88" s="5">
        <v>0</v>
      </c>
      <c r="AV88" s="5" t="s">
        <v>541</v>
      </c>
      <c r="AW88" s="5"/>
      <c r="AX88" s="5"/>
      <c r="AY88" s="5"/>
      <c r="AZ88" s="5"/>
      <c r="BA88" s="5"/>
      <c r="BB88" s="5"/>
      <c r="BC88" s="5"/>
      <c r="BD88" s="5"/>
      <c r="BE88" s="5"/>
      <c r="BF88" s="5"/>
      <c r="BG88" s="5"/>
      <c r="BH88" s="5"/>
      <c r="BI88" s="5"/>
      <c r="BJ88" s="5"/>
      <c r="BK88" s="5"/>
      <c r="BL88" s="5"/>
      <c r="BM88" s="5"/>
      <c r="BN88" s="5"/>
      <c r="BO88" s="5"/>
      <c r="BP88" s="5"/>
      <c r="BQ88" s="5"/>
      <c r="BR88" s="5"/>
      <c r="BS88" s="5"/>
      <c r="BT88" s="5"/>
      <c r="BU88" s="5"/>
      <c r="BV88" s="5"/>
      <c r="BW88" s="5"/>
      <c r="BX88" s="5"/>
      <c r="BY88" s="5"/>
      <c r="BZ88" s="5"/>
      <c r="CA88" s="5"/>
      <c r="CB88" s="5"/>
      <c r="CC88" s="5"/>
      <c r="CD88" s="5"/>
      <c r="CE88" s="5"/>
      <c r="CF88" s="5"/>
      <c r="CG88" s="5"/>
      <c r="CH88" s="5"/>
      <c r="CI88" s="5"/>
      <c r="CJ88" s="5"/>
      <c r="CK88" s="5"/>
      <c r="CL88" s="5"/>
      <c r="CM88" s="5"/>
      <c r="CN88" s="5"/>
      <c r="CO88" s="5"/>
      <c r="CP88" s="5"/>
      <c r="CQ88" s="5"/>
      <c r="CR88" s="5"/>
      <c r="CS88" s="5"/>
      <c r="CT88" s="5"/>
      <c r="CU88" s="5"/>
      <c r="CV88" s="5"/>
      <c r="CW88" s="5"/>
      <c r="CX88" s="5"/>
      <c r="CY88" s="5"/>
      <c r="CZ88" s="5"/>
      <c r="DA88" s="5"/>
      <c r="DB88" s="5"/>
      <c r="DC88" s="5"/>
      <c r="DD88" s="5"/>
      <c r="DE88" s="5"/>
      <c r="DF88" s="5"/>
      <c r="DG88" s="5"/>
      <c r="DH88" s="5"/>
      <c r="DI88" s="5"/>
      <c r="DJ88" s="5"/>
      <c r="DK88" s="5"/>
      <c r="DL88" s="5"/>
      <c r="DM88" s="5"/>
      <c r="DN88" s="5"/>
      <c r="DO88" s="5"/>
      <c r="DP88" s="5"/>
      <c r="DQ88" s="5"/>
      <c r="DR88" s="5"/>
      <c r="DS88" s="5"/>
      <c r="DT88" s="5"/>
      <c r="DU88" s="5"/>
      <c r="DV88" s="5"/>
      <c r="DW88" s="5"/>
      <c r="DX88" s="5"/>
      <c r="DY88" s="5"/>
      <c r="DZ88" s="5"/>
      <c r="EA88" s="5"/>
      <c r="EB88" s="5"/>
      <c r="EC88" s="5"/>
      <c r="ED88" s="5"/>
      <c r="EE88" s="5"/>
      <c r="EF88" s="5"/>
      <c r="EG88" s="5"/>
      <c r="EH88" s="5"/>
      <c r="EI88" s="5"/>
      <c r="EJ88" s="5"/>
      <c r="EK88" s="5"/>
      <c r="EL88" s="5"/>
      <c r="EM88" s="5"/>
      <c r="EN88" s="5"/>
      <c r="EO88" s="5"/>
      <c r="EP88" s="5"/>
      <c r="EQ88" s="5"/>
      <c r="ER88" s="5"/>
      <c r="ES88" s="5"/>
      <c r="ET88" s="5"/>
      <c r="EU88" s="5"/>
      <c r="EV88" s="5"/>
      <c r="EW88" s="5"/>
      <c r="EX88" s="5"/>
      <c r="EY88" s="5"/>
      <c r="EZ88" s="5"/>
      <c r="FA88" s="5"/>
      <c r="FB88" s="5"/>
      <c r="FC88" s="5"/>
      <c r="FD88" s="5"/>
      <c r="FE88" s="5"/>
      <c r="FF88" s="5"/>
      <c r="FG88" s="5"/>
      <c r="FH88" s="5"/>
      <c r="FI88" s="5"/>
      <c r="FJ88" s="5"/>
      <c r="FK88" s="5"/>
      <c r="FL88" s="5"/>
      <c r="FM88" s="5"/>
      <c r="FN88" s="5"/>
      <c r="FO88" s="5"/>
      <c r="FP88" s="5"/>
      <c r="FQ88" s="5"/>
      <c r="FR88" s="5"/>
      <c r="FS88" s="5"/>
      <c r="FT88" s="5"/>
      <c r="FU88" s="5"/>
      <c r="FV88" s="5"/>
      <c r="FW88" s="5"/>
      <c r="FX88" s="5"/>
      <c r="FY88" s="5"/>
      <c r="FZ88" s="5"/>
      <c r="GA88" s="5"/>
      <c r="GB88" s="5"/>
      <c r="GC88" s="5"/>
      <c r="GD88" s="5"/>
      <c r="GE88" s="5"/>
      <c r="GF88" s="5"/>
      <c r="GG88" s="5"/>
      <c r="GH88" s="5"/>
      <c r="GI88" s="5"/>
      <c r="GJ88" s="5"/>
      <c r="GK88" s="5"/>
      <c r="GL88" s="5"/>
      <c r="GM88" s="5"/>
      <c r="GN88" s="5"/>
      <c r="GO88" s="5"/>
      <c r="GP88" s="5"/>
      <c r="GQ88" s="5"/>
      <c r="GR88" s="5"/>
      <c r="GS88" s="5"/>
      <c r="GT88" s="5"/>
      <c r="GU88" s="5"/>
      <c r="GV88" s="5"/>
      <c r="GW88" s="5"/>
      <c r="GX88" s="5"/>
      <c r="GY88" s="5"/>
      <c r="GZ88" s="5"/>
      <c r="HA88" s="5"/>
      <c r="HB88" s="5"/>
      <c r="HC88" s="5"/>
      <c r="HD88" s="5"/>
      <c r="HE88" s="5"/>
      <c r="HF88" s="5"/>
      <c r="HG88" s="5"/>
      <c r="HH88" s="5"/>
      <c r="HI88" s="5"/>
      <c r="HJ88" s="5"/>
      <c r="HK88" s="5"/>
      <c r="HL88" s="5"/>
      <c r="HM88" s="5"/>
      <c r="HN88" s="5"/>
      <c r="HO88" s="5"/>
      <c r="HP88" s="5"/>
      <c r="HQ88" s="5"/>
      <c r="HR88" s="5"/>
      <c r="HS88" s="5"/>
      <c r="HT88" s="5"/>
      <c r="HU88" s="5"/>
      <c r="HV88" s="5"/>
      <c r="HW88" s="5"/>
      <c r="HX88" s="5"/>
      <c r="HY88" s="5"/>
      <c r="HZ88" s="5"/>
      <c r="IA88" s="5"/>
      <c r="IB88" s="5"/>
      <c r="IC88" s="5"/>
      <c r="ID88" s="5"/>
      <c r="IE88" s="5"/>
      <c r="IF88" s="5"/>
      <c r="IG88" s="5"/>
      <c r="IH88" s="5"/>
      <c r="II88" s="5"/>
      <c r="IJ88" s="5"/>
      <c r="IK88" s="5"/>
      <c r="IL88" s="5"/>
      <c r="IM88" s="5"/>
      <c r="IN88" s="5"/>
      <c r="IO88" s="5"/>
      <c r="IP88" s="5"/>
      <c r="IQ88" s="5"/>
      <c r="IR88" s="5"/>
      <c r="IS88" s="5"/>
      <c r="IT88" s="5"/>
      <c r="IU88" s="5"/>
      <c r="IV88" s="5"/>
    </row>
    <row r="89" spans="1:256" ht="15" outlineLevel="1">
      <c r="F89" s="5">
        <v>18</v>
      </c>
      <c r="G89" s="5"/>
      <c r="I89" s="5" t="e">
        <v>#N/A</v>
      </c>
      <c r="AB89" s="5">
        <v>0</v>
      </c>
      <c r="AC89" s="5">
        <v>0</v>
      </c>
      <c r="AD89" s="5">
        <v>0</v>
      </c>
      <c r="AE89" s="5">
        <v>0</v>
      </c>
      <c r="AF89" s="5">
        <v>0</v>
      </c>
      <c r="AG89" s="5">
        <v>0</v>
      </c>
      <c r="AH89" s="5">
        <v>0</v>
      </c>
      <c r="AI89" s="5">
        <v>0</v>
      </c>
      <c r="AJ89" s="5">
        <v>0</v>
      </c>
      <c r="AK89" s="5">
        <v>0</v>
      </c>
      <c r="AL89" s="5">
        <v>0</v>
      </c>
      <c r="AM89" s="5">
        <v>0</v>
      </c>
      <c r="AN89" s="5">
        <v>0</v>
      </c>
      <c r="AO89" s="5">
        <v>0</v>
      </c>
      <c r="AP89" s="5">
        <v>0</v>
      </c>
      <c r="AQ89" s="5">
        <v>0</v>
      </c>
      <c r="AR89" s="5">
        <v>0</v>
      </c>
      <c r="AS89" s="5">
        <v>0</v>
      </c>
      <c r="AU89" s="5">
        <v>0</v>
      </c>
      <c r="AV89" s="5" t="s">
        <v>541</v>
      </c>
    </row>
    <row r="90" spans="1:256" ht="15" outlineLevel="1">
      <c r="F90" s="5">
        <v>19</v>
      </c>
      <c r="G90" s="5"/>
      <c r="I90" s="5" t="e">
        <v>#N/A</v>
      </c>
      <c r="AB90" s="5">
        <v>0</v>
      </c>
      <c r="AC90" s="5">
        <v>0</v>
      </c>
      <c r="AD90" s="5">
        <v>0</v>
      </c>
      <c r="AE90" s="5">
        <v>0</v>
      </c>
      <c r="AF90" s="5">
        <v>0</v>
      </c>
      <c r="AG90" s="5">
        <v>0</v>
      </c>
      <c r="AH90" s="5">
        <v>0</v>
      </c>
      <c r="AI90" s="5">
        <v>0</v>
      </c>
      <c r="AJ90" s="5">
        <v>0</v>
      </c>
      <c r="AK90" s="5">
        <v>0</v>
      </c>
      <c r="AL90" s="5">
        <v>0</v>
      </c>
      <c r="AM90" s="5">
        <v>0</v>
      </c>
      <c r="AN90" s="5">
        <v>0</v>
      </c>
      <c r="AO90" s="5">
        <v>0</v>
      </c>
      <c r="AP90" s="5">
        <v>0</v>
      </c>
      <c r="AQ90" s="5">
        <v>0</v>
      </c>
      <c r="AR90" s="5">
        <v>0</v>
      </c>
      <c r="AS90" s="5">
        <v>0</v>
      </c>
      <c r="AU90" s="5">
        <v>0</v>
      </c>
      <c r="AV90" s="5" t="s">
        <v>541</v>
      </c>
    </row>
    <row r="91" spans="1:256" ht="15" outlineLevel="1">
      <c r="F91" s="5">
        <v>20</v>
      </c>
      <c r="G91" s="5"/>
      <c r="I91" s="5" t="e">
        <v>#N/A</v>
      </c>
      <c r="AB91" s="5">
        <v>0</v>
      </c>
      <c r="AC91" s="5">
        <v>0</v>
      </c>
      <c r="AD91" s="5">
        <v>0</v>
      </c>
      <c r="AE91" s="5">
        <v>0</v>
      </c>
      <c r="AF91" s="5">
        <v>0</v>
      </c>
      <c r="AG91" s="5">
        <v>0</v>
      </c>
      <c r="AH91" s="5">
        <v>0</v>
      </c>
      <c r="AI91" s="5">
        <v>0</v>
      </c>
      <c r="AJ91" s="5">
        <v>0</v>
      </c>
      <c r="AK91" s="5">
        <v>0</v>
      </c>
      <c r="AL91" s="5">
        <v>0</v>
      </c>
      <c r="AM91" s="5">
        <v>0</v>
      </c>
      <c r="AN91" s="5">
        <v>0</v>
      </c>
      <c r="AO91" s="5">
        <v>0</v>
      </c>
      <c r="AP91" s="5">
        <v>0</v>
      </c>
      <c r="AQ91" s="5">
        <v>0</v>
      </c>
      <c r="AR91" s="5">
        <v>0</v>
      </c>
      <c r="AS91" s="5">
        <v>0</v>
      </c>
      <c r="AU91" s="5">
        <v>0</v>
      </c>
      <c r="AV91" s="5" t="s">
        <v>541</v>
      </c>
    </row>
    <row r="92" spans="1:256" ht="15" outlineLevel="1">
      <c r="G92" s="5"/>
    </row>
    <row r="93" spans="1:256" ht="15">
      <c r="G93" s="5"/>
    </row>
    <row r="94" spans="1:256">
      <c r="E94" s="29" t="s">
        <v>1585</v>
      </c>
      <c r="F94" s="5"/>
      <c r="G94" s="5"/>
    </row>
    <row r="95" spans="1:256">
      <c r="F95" s="29" t="s">
        <v>33</v>
      </c>
      <c r="I95" s="29"/>
      <c r="Q95" s="29"/>
      <c r="R95" s="29"/>
      <c r="S95" s="29"/>
      <c r="T95" s="29"/>
      <c r="U95" s="29"/>
      <c r="V95" s="29"/>
      <c r="AB95" s="29">
        <v>8887289.4800838921</v>
      </c>
      <c r="AC95" s="29">
        <v>25412487.851850789</v>
      </c>
      <c r="AD95" s="29">
        <v>27537200.000000004</v>
      </c>
      <c r="AE95" s="29">
        <v>20158363.709313072</v>
      </c>
      <c r="AF95" s="29">
        <v>21591026.825691912</v>
      </c>
      <c r="AG95" s="29">
        <v>23050314.337677144</v>
      </c>
      <c r="AH95" s="29">
        <v>23534519.584576908</v>
      </c>
      <c r="AI95" s="29">
        <v>24030943.308277622</v>
      </c>
      <c r="AJ95" s="29">
        <v>24539893.840057533</v>
      </c>
      <c r="AK95" s="29">
        <v>25061687.292115033</v>
      </c>
      <c r="AL95" s="29">
        <v>25596647.753930438</v>
      </c>
      <c r="AM95" s="29">
        <v>26145107.493583478</v>
      </c>
      <c r="AN95" s="29">
        <v>26707407.164151382</v>
      </c>
      <c r="AO95" s="29">
        <v>27283896.015315864</v>
      </c>
      <c r="AP95" s="29">
        <v>27874932.110310532</v>
      </c>
      <c r="AQ95" s="29">
        <v>28480882.54834326</v>
      </c>
      <c r="AR95" s="29">
        <v>29102123.69263209</v>
      </c>
      <c r="AS95" s="29">
        <v>29739041.404195935</v>
      </c>
    </row>
    <row r="96" spans="1:256" ht="15" outlineLevel="1">
      <c r="F96" s="5" t="s">
        <v>1587</v>
      </c>
      <c r="G96" s="5" t="s">
        <v>1588</v>
      </c>
    </row>
    <row r="97" spans="6:45" ht="15" outlineLevel="1">
      <c r="F97" s="5">
        <v>1</v>
      </c>
      <c r="G97" s="5">
        <v>1</v>
      </c>
      <c r="I97" s="5" t="s">
        <v>1630</v>
      </c>
      <c r="AB97" s="5">
        <v>4300504.4289604733</v>
      </c>
      <c r="AC97" s="5">
        <v>8416165.7384483404</v>
      </c>
      <c r="AD97" s="5">
        <v>8020000.0000000019</v>
      </c>
      <c r="AE97" s="5">
        <v>7466179.4982189396</v>
      </c>
      <c r="AF97" s="5">
        <v>7655186.7320733713</v>
      </c>
      <c r="AG97" s="5">
        <v>7848978.7068328187</v>
      </c>
      <c r="AH97" s="5">
        <v>8047676.548789965</v>
      </c>
      <c r="AI97" s="5">
        <v>8251404.4505642056</v>
      </c>
      <c r="AJ97" s="5">
        <v>8460289.7487260476</v>
      </c>
      <c r="AK97" s="5">
        <v>8674463.0033866353</v>
      </c>
      <c r="AL97" s="5">
        <v>8894058.0798020698</v>
      </c>
      <c r="AM97" s="5">
        <v>9119212.2320435271</v>
      </c>
      <c r="AN97" s="5">
        <v>9350066.1887855548</v>
      </c>
      <c r="AO97" s="5">
        <v>9586764.2412660476</v>
      </c>
      <c r="AP97" s="5">
        <v>9829454.3334729839</v>
      </c>
      <c r="AQ97" s="5">
        <v>10078288.154614223</v>
      </c>
      <c r="AR97" s="5">
        <v>10333421.233928204</v>
      </c>
      <c r="AS97" s="5">
        <v>10595013.037894789</v>
      </c>
    </row>
    <row r="98" spans="6:45" ht="15" outlineLevel="1">
      <c r="F98" s="5">
        <v>2</v>
      </c>
      <c r="G98" s="5">
        <v>4</v>
      </c>
      <c r="I98" s="5" t="s">
        <v>1631</v>
      </c>
      <c r="AB98" s="5">
        <v>0</v>
      </c>
      <c r="AC98" s="5">
        <v>0</v>
      </c>
      <c r="AD98" s="5">
        <v>0</v>
      </c>
      <c r="AE98" s="5">
        <v>0</v>
      </c>
      <c r="AF98" s="5">
        <v>0</v>
      </c>
      <c r="AG98" s="5">
        <v>0</v>
      </c>
      <c r="AH98" s="5">
        <v>0</v>
      </c>
      <c r="AI98" s="5">
        <v>0</v>
      </c>
      <c r="AJ98" s="5">
        <v>0</v>
      </c>
      <c r="AK98" s="5">
        <v>0</v>
      </c>
      <c r="AL98" s="5">
        <v>0</v>
      </c>
      <c r="AM98" s="5">
        <v>0</v>
      </c>
      <c r="AN98" s="5">
        <v>0</v>
      </c>
      <c r="AO98" s="5">
        <v>0</v>
      </c>
      <c r="AP98" s="5">
        <v>0</v>
      </c>
      <c r="AQ98" s="5">
        <v>0</v>
      </c>
      <c r="AR98" s="5">
        <v>0</v>
      </c>
      <c r="AS98" s="5">
        <v>0</v>
      </c>
    </row>
    <row r="99" spans="6:45" ht="15" outlineLevel="1">
      <c r="F99" s="5">
        <v>3</v>
      </c>
      <c r="G99" s="5">
        <v>7</v>
      </c>
      <c r="I99" s="5" t="s">
        <v>1632</v>
      </c>
      <c r="AB99" s="5">
        <v>1505288.8011234193</v>
      </c>
      <c r="AC99" s="5">
        <v>3528868.9259024481</v>
      </c>
      <c r="AD99" s="5">
        <v>5900000.0000000009</v>
      </c>
      <c r="AE99" s="5">
        <v>6049359.2110941308</v>
      </c>
      <c r="AF99" s="5">
        <v>6202499.4686185429</v>
      </c>
      <c r="AG99" s="5">
        <v>6359516.4902193286</v>
      </c>
      <c r="AH99" s="5">
        <v>6520508.4166463204</v>
      </c>
      <c r="AI99" s="5">
        <v>6685575.8730942793</v>
      </c>
      <c r="AJ99" s="5">
        <v>6854822.0320968712</v>
      </c>
      <c r="AK99" s="5">
        <v>7028352.6780129159</v>
      </c>
      <c r="AL99" s="5">
        <v>7206276.2731450023</v>
      </c>
      <c r="AM99" s="5">
        <v>7388704.0255320007</v>
      </c>
      <c r="AN99" s="5">
        <v>7575749.9584576776</v>
      </c>
      <c r="AO99" s="5">
        <v>7767530.9817189686</v>
      </c>
      <c r="AP99" s="5">
        <v>7964166.9646984227</v>
      </c>
      <c r="AQ99" s="5">
        <v>8165780.8112864355</v>
      </c>
      <c r="AR99" s="5">
        <v>8372498.5367002226</v>
      </c>
      <c r="AS99" s="5">
        <v>8584449.3462473899</v>
      </c>
    </row>
    <row r="100" spans="6:45" ht="15" outlineLevel="1">
      <c r="F100" s="5">
        <v>4</v>
      </c>
      <c r="G100" s="5">
        <v>10</v>
      </c>
      <c r="I100" s="5" t="s">
        <v>1633</v>
      </c>
      <c r="AB100" s="5">
        <v>0</v>
      </c>
      <c r="AC100" s="5">
        <v>943600.00000000023</v>
      </c>
      <c r="AD100" s="5">
        <v>1887200.0000000007</v>
      </c>
      <c r="AE100" s="5">
        <v>1887200.0000000007</v>
      </c>
      <c r="AF100" s="5">
        <v>1887200.0000000007</v>
      </c>
      <c r="AG100" s="5">
        <v>1887200.0000000007</v>
      </c>
      <c r="AH100" s="5">
        <v>1887200.0000000007</v>
      </c>
      <c r="AI100" s="5">
        <v>1887200.0000000007</v>
      </c>
      <c r="AJ100" s="5">
        <v>1887200.0000000007</v>
      </c>
      <c r="AK100" s="5">
        <v>1887200.0000000007</v>
      </c>
      <c r="AL100" s="5">
        <v>1887200.0000000007</v>
      </c>
      <c r="AM100" s="5">
        <v>1887200.0000000007</v>
      </c>
      <c r="AN100" s="5">
        <v>1887200.0000000007</v>
      </c>
      <c r="AO100" s="5">
        <v>1887200.0000000007</v>
      </c>
      <c r="AP100" s="5">
        <v>1887200.0000000007</v>
      </c>
      <c r="AQ100" s="5">
        <v>1887200.0000000007</v>
      </c>
      <c r="AR100" s="5">
        <v>1887200.0000000007</v>
      </c>
      <c r="AS100" s="5">
        <v>1887200.0000000007</v>
      </c>
    </row>
    <row r="101" spans="6:45" ht="15" outlineLevel="1">
      <c r="F101" s="5">
        <v>5</v>
      </c>
      <c r="G101" s="5">
        <v>13</v>
      </c>
      <c r="I101" s="5" t="s">
        <v>1634</v>
      </c>
      <c r="AB101" s="5">
        <v>3019496.2499999995</v>
      </c>
      <c r="AC101" s="5">
        <v>4871853.1874999991</v>
      </c>
      <c r="AD101" s="5">
        <v>4124999.9999999995</v>
      </c>
      <c r="AE101" s="5">
        <v>4740625</v>
      </c>
      <c r="AF101" s="5">
        <v>4859140.6249999991</v>
      </c>
      <c r="AG101" s="5">
        <v>4980619.1406249981</v>
      </c>
      <c r="AH101" s="5">
        <v>5105134.6191406231</v>
      </c>
      <c r="AI101" s="5">
        <v>5232762.9846191378</v>
      </c>
      <c r="AJ101" s="5">
        <v>5363582.0592346154</v>
      </c>
      <c r="AK101" s="5">
        <v>5497671.6107154805</v>
      </c>
      <c r="AL101" s="5">
        <v>5635113.400983368</v>
      </c>
      <c r="AM101" s="5">
        <v>5775991.2360079503</v>
      </c>
      <c r="AN101" s="5">
        <v>5920391.0169081502</v>
      </c>
      <c r="AO101" s="5">
        <v>6068400.7923308508</v>
      </c>
      <c r="AP101" s="5">
        <v>6220110.8121391218</v>
      </c>
      <c r="AQ101" s="5">
        <v>6375613.5824426012</v>
      </c>
      <c r="AR101" s="5">
        <v>6535003.9220036631</v>
      </c>
      <c r="AS101" s="5">
        <v>6698379.0200537546</v>
      </c>
    </row>
    <row r="102" spans="6:45" ht="15" outlineLevel="1">
      <c r="F102" s="5">
        <v>6</v>
      </c>
      <c r="G102" s="5">
        <v>16</v>
      </c>
      <c r="I102" s="5" t="s">
        <v>1635</v>
      </c>
      <c r="AB102" s="5">
        <v>62000</v>
      </c>
      <c r="AC102" s="5">
        <v>62000</v>
      </c>
      <c r="AD102" s="5">
        <v>15000</v>
      </c>
      <c r="AE102" s="5">
        <v>15000</v>
      </c>
      <c r="AF102" s="5">
        <v>987000</v>
      </c>
      <c r="AG102" s="5">
        <v>1974000</v>
      </c>
      <c r="AH102" s="5">
        <v>1974000</v>
      </c>
      <c r="AI102" s="5">
        <v>1974000</v>
      </c>
      <c r="AJ102" s="5">
        <v>1974000</v>
      </c>
      <c r="AK102" s="5">
        <v>1974000</v>
      </c>
      <c r="AL102" s="5">
        <v>1974000</v>
      </c>
      <c r="AM102" s="5">
        <v>1974000</v>
      </c>
      <c r="AN102" s="5">
        <v>1974000</v>
      </c>
      <c r="AO102" s="5">
        <v>1974000</v>
      </c>
      <c r="AP102" s="5">
        <v>1974000</v>
      </c>
      <c r="AQ102" s="5">
        <v>1974000</v>
      </c>
      <c r="AR102" s="5">
        <v>1974000</v>
      </c>
      <c r="AS102" s="5">
        <v>1974000</v>
      </c>
    </row>
    <row r="103" spans="6:45" ht="15" outlineLevel="1">
      <c r="F103" s="5">
        <v>7</v>
      </c>
      <c r="G103" s="5">
        <v>19</v>
      </c>
      <c r="I103" s="5" t="s">
        <v>1636</v>
      </c>
      <c r="AB103" s="5">
        <v>0</v>
      </c>
      <c r="AC103" s="5">
        <v>0</v>
      </c>
      <c r="AD103" s="5">
        <v>0</v>
      </c>
      <c r="AE103" s="5">
        <v>0</v>
      </c>
      <c r="AF103" s="5">
        <v>0</v>
      </c>
      <c r="AG103" s="5">
        <v>0</v>
      </c>
      <c r="AH103" s="5">
        <v>0</v>
      </c>
      <c r="AI103" s="5">
        <v>0</v>
      </c>
      <c r="AJ103" s="5">
        <v>0</v>
      </c>
      <c r="AK103" s="5">
        <v>0</v>
      </c>
      <c r="AL103" s="5">
        <v>0</v>
      </c>
      <c r="AM103" s="5">
        <v>0</v>
      </c>
      <c r="AN103" s="5">
        <v>0</v>
      </c>
      <c r="AO103" s="5">
        <v>0</v>
      </c>
      <c r="AP103" s="5">
        <v>0</v>
      </c>
      <c r="AQ103" s="5">
        <v>0</v>
      </c>
      <c r="AR103" s="5">
        <v>0</v>
      </c>
      <c r="AS103" s="5">
        <v>0</v>
      </c>
    </row>
    <row r="104" spans="6:45" ht="15" outlineLevel="1">
      <c r="F104" s="5">
        <v>8</v>
      </c>
      <c r="G104" s="5">
        <v>22</v>
      </c>
      <c r="I104" s="5" t="s">
        <v>1637</v>
      </c>
      <c r="AB104" s="5">
        <v>0</v>
      </c>
      <c r="AC104" s="5">
        <v>7590000</v>
      </c>
      <c r="AD104" s="5">
        <v>7590000</v>
      </c>
      <c r="AE104" s="5">
        <v>0</v>
      </c>
      <c r="AF104" s="5">
        <v>0</v>
      </c>
      <c r="AG104" s="5">
        <v>0</v>
      </c>
      <c r="AH104" s="5">
        <v>0</v>
      </c>
      <c r="AI104" s="5">
        <v>0</v>
      </c>
      <c r="AJ104" s="5">
        <v>0</v>
      </c>
      <c r="AK104" s="5">
        <v>0</v>
      </c>
      <c r="AL104" s="5">
        <v>0</v>
      </c>
      <c r="AM104" s="5">
        <v>0</v>
      </c>
      <c r="AN104" s="5">
        <v>0</v>
      </c>
      <c r="AO104" s="5">
        <v>0</v>
      </c>
      <c r="AP104" s="5">
        <v>0</v>
      </c>
      <c r="AQ104" s="5">
        <v>0</v>
      </c>
      <c r="AR104" s="5">
        <v>0</v>
      </c>
      <c r="AS104" s="5">
        <v>0</v>
      </c>
    </row>
    <row r="105" spans="6:45" ht="15" outlineLevel="1">
      <c r="F105" s="5">
        <v>9</v>
      </c>
      <c r="G105" s="5">
        <v>25</v>
      </c>
      <c r="I105" s="5" t="e">
        <v>#N/A</v>
      </c>
      <c r="AB105" s="5">
        <v>0</v>
      </c>
      <c r="AC105" s="5">
        <v>0</v>
      </c>
      <c r="AD105" s="5">
        <v>0</v>
      </c>
      <c r="AE105" s="5">
        <v>0</v>
      </c>
      <c r="AF105" s="5">
        <v>0</v>
      </c>
      <c r="AG105" s="5">
        <v>0</v>
      </c>
      <c r="AH105" s="5">
        <v>0</v>
      </c>
      <c r="AI105" s="5">
        <v>0</v>
      </c>
      <c r="AJ105" s="5">
        <v>0</v>
      </c>
      <c r="AK105" s="5">
        <v>0</v>
      </c>
      <c r="AL105" s="5">
        <v>0</v>
      </c>
      <c r="AM105" s="5">
        <v>0</v>
      </c>
      <c r="AN105" s="5">
        <v>0</v>
      </c>
      <c r="AO105" s="5">
        <v>0</v>
      </c>
      <c r="AP105" s="5">
        <v>0</v>
      </c>
      <c r="AQ105" s="5">
        <v>0</v>
      </c>
      <c r="AR105" s="5">
        <v>0</v>
      </c>
      <c r="AS105" s="5">
        <v>0</v>
      </c>
    </row>
    <row r="106" spans="6:45" ht="15" outlineLevel="1">
      <c r="F106" s="5">
        <v>10</v>
      </c>
      <c r="G106" s="5">
        <v>28</v>
      </c>
      <c r="I106" s="5" t="e">
        <v>#N/A</v>
      </c>
      <c r="AB106" s="5">
        <v>0</v>
      </c>
      <c r="AC106" s="5">
        <v>0</v>
      </c>
      <c r="AD106" s="5">
        <v>0</v>
      </c>
      <c r="AE106" s="5">
        <v>0</v>
      </c>
      <c r="AF106" s="5">
        <v>0</v>
      </c>
      <c r="AG106" s="5">
        <v>0</v>
      </c>
      <c r="AH106" s="5">
        <v>0</v>
      </c>
      <c r="AI106" s="5">
        <v>0</v>
      </c>
      <c r="AJ106" s="5">
        <v>0</v>
      </c>
      <c r="AK106" s="5">
        <v>0</v>
      </c>
      <c r="AL106" s="5">
        <v>0</v>
      </c>
      <c r="AM106" s="5">
        <v>0</v>
      </c>
      <c r="AN106" s="5">
        <v>0</v>
      </c>
      <c r="AO106" s="5">
        <v>0</v>
      </c>
      <c r="AP106" s="5">
        <v>0</v>
      </c>
      <c r="AQ106" s="5">
        <v>0</v>
      </c>
      <c r="AR106" s="5">
        <v>0</v>
      </c>
      <c r="AS106" s="5">
        <v>0</v>
      </c>
    </row>
    <row r="107" spans="6:45" ht="15" outlineLevel="1">
      <c r="F107" s="5">
        <v>11</v>
      </c>
      <c r="G107" s="5">
        <v>31</v>
      </c>
      <c r="I107" s="5" t="e">
        <v>#N/A</v>
      </c>
      <c r="AB107" s="5">
        <v>0</v>
      </c>
      <c r="AC107" s="5">
        <v>0</v>
      </c>
      <c r="AD107" s="5">
        <v>0</v>
      </c>
      <c r="AE107" s="5">
        <v>0</v>
      </c>
      <c r="AF107" s="5">
        <v>0</v>
      </c>
      <c r="AG107" s="5">
        <v>0</v>
      </c>
      <c r="AH107" s="5">
        <v>0</v>
      </c>
      <c r="AI107" s="5">
        <v>0</v>
      </c>
      <c r="AJ107" s="5">
        <v>0</v>
      </c>
      <c r="AK107" s="5">
        <v>0</v>
      </c>
      <c r="AL107" s="5">
        <v>0</v>
      </c>
      <c r="AM107" s="5">
        <v>0</v>
      </c>
      <c r="AN107" s="5">
        <v>0</v>
      </c>
      <c r="AO107" s="5">
        <v>0</v>
      </c>
      <c r="AP107" s="5">
        <v>0</v>
      </c>
      <c r="AQ107" s="5">
        <v>0</v>
      </c>
      <c r="AR107" s="5">
        <v>0</v>
      </c>
      <c r="AS107" s="5">
        <v>0</v>
      </c>
    </row>
    <row r="108" spans="6:45" ht="15" outlineLevel="1">
      <c r="F108" s="5">
        <v>12</v>
      </c>
      <c r="G108" s="5">
        <v>34</v>
      </c>
      <c r="I108" s="5" t="e">
        <v>#N/A</v>
      </c>
      <c r="AB108" s="5">
        <v>0</v>
      </c>
      <c r="AC108" s="5">
        <v>0</v>
      </c>
      <c r="AD108" s="5">
        <v>0</v>
      </c>
      <c r="AE108" s="5">
        <v>0</v>
      </c>
      <c r="AF108" s="5">
        <v>0</v>
      </c>
      <c r="AG108" s="5">
        <v>0</v>
      </c>
      <c r="AH108" s="5">
        <v>0</v>
      </c>
      <c r="AI108" s="5">
        <v>0</v>
      </c>
      <c r="AJ108" s="5">
        <v>0</v>
      </c>
      <c r="AK108" s="5">
        <v>0</v>
      </c>
      <c r="AL108" s="5">
        <v>0</v>
      </c>
      <c r="AM108" s="5">
        <v>0</v>
      </c>
      <c r="AN108" s="5">
        <v>0</v>
      </c>
      <c r="AO108" s="5">
        <v>0</v>
      </c>
      <c r="AP108" s="5">
        <v>0</v>
      </c>
      <c r="AQ108" s="5">
        <v>0</v>
      </c>
      <c r="AR108" s="5">
        <v>0</v>
      </c>
      <c r="AS108" s="5">
        <v>0</v>
      </c>
    </row>
    <row r="109" spans="6:45" ht="15" outlineLevel="1">
      <c r="F109" s="5">
        <v>13</v>
      </c>
      <c r="G109" s="5">
        <v>37</v>
      </c>
      <c r="I109" s="5" t="e">
        <v>#N/A</v>
      </c>
      <c r="AB109" s="5">
        <v>0</v>
      </c>
      <c r="AC109" s="5">
        <v>0</v>
      </c>
      <c r="AD109" s="5">
        <v>0</v>
      </c>
      <c r="AE109" s="5">
        <v>0</v>
      </c>
      <c r="AF109" s="5">
        <v>0</v>
      </c>
      <c r="AG109" s="5">
        <v>0</v>
      </c>
      <c r="AH109" s="5">
        <v>0</v>
      </c>
      <c r="AI109" s="5">
        <v>0</v>
      </c>
      <c r="AJ109" s="5">
        <v>0</v>
      </c>
      <c r="AK109" s="5">
        <v>0</v>
      </c>
      <c r="AL109" s="5">
        <v>0</v>
      </c>
      <c r="AM109" s="5">
        <v>0</v>
      </c>
      <c r="AN109" s="5">
        <v>0</v>
      </c>
      <c r="AO109" s="5">
        <v>0</v>
      </c>
      <c r="AP109" s="5">
        <v>0</v>
      </c>
      <c r="AQ109" s="5">
        <v>0</v>
      </c>
      <c r="AR109" s="5">
        <v>0</v>
      </c>
      <c r="AS109" s="5">
        <v>0</v>
      </c>
    </row>
    <row r="110" spans="6:45" ht="15" outlineLevel="1">
      <c r="F110" s="5">
        <v>14</v>
      </c>
      <c r="G110" s="5">
        <v>40</v>
      </c>
      <c r="I110" s="5" t="e">
        <v>#N/A</v>
      </c>
      <c r="AB110" s="5">
        <v>0</v>
      </c>
      <c r="AC110" s="5">
        <v>0</v>
      </c>
      <c r="AD110" s="5">
        <v>0</v>
      </c>
      <c r="AE110" s="5">
        <v>0</v>
      </c>
      <c r="AF110" s="5">
        <v>0</v>
      </c>
      <c r="AG110" s="5">
        <v>0</v>
      </c>
      <c r="AH110" s="5">
        <v>0</v>
      </c>
      <c r="AI110" s="5">
        <v>0</v>
      </c>
      <c r="AJ110" s="5">
        <v>0</v>
      </c>
      <c r="AK110" s="5">
        <v>0</v>
      </c>
      <c r="AL110" s="5">
        <v>0</v>
      </c>
      <c r="AM110" s="5">
        <v>0</v>
      </c>
      <c r="AN110" s="5">
        <v>0</v>
      </c>
      <c r="AO110" s="5">
        <v>0</v>
      </c>
      <c r="AP110" s="5">
        <v>0</v>
      </c>
      <c r="AQ110" s="5">
        <v>0</v>
      </c>
      <c r="AR110" s="5">
        <v>0</v>
      </c>
      <c r="AS110" s="5">
        <v>0</v>
      </c>
    </row>
    <row r="111" spans="6:45" ht="15" outlineLevel="1">
      <c r="F111" s="5">
        <v>15</v>
      </c>
      <c r="G111" s="5">
        <v>43</v>
      </c>
      <c r="I111" s="5" t="e">
        <v>#N/A</v>
      </c>
      <c r="AB111" s="5">
        <v>0</v>
      </c>
      <c r="AC111" s="5">
        <v>0</v>
      </c>
      <c r="AD111" s="5">
        <v>0</v>
      </c>
      <c r="AE111" s="5">
        <v>0</v>
      </c>
      <c r="AF111" s="5">
        <v>0</v>
      </c>
      <c r="AG111" s="5">
        <v>0</v>
      </c>
      <c r="AH111" s="5">
        <v>0</v>
      </c>
      <c r="AI111" s="5">
        <v>0</v>
      </c>
      <c r="AJ111" s="5">
        <v>0</v>
      </c>
      <c r="AK111" s="5">
        <v>0</v>
      </c>
      <c r="AL111" s="5">
        <v>0</v>
      </c>
      <c r="AM111" s="5">
        <v>0</v>
      </c>
      <c r="AN111" s="5">
        <v>0</v>
      </c>
      <c r="AO111" s="5">
        <v>0</v>
      </c>
      <c r="AP111" s="5">
        <v>0</v>
      </c>
      <c r="AQ111" s="5">
        <v>0</v>
      </c>
      <c r="AR111" s="5">
        <v>0</v>
      </c>
      <c r="AS111" s="5">
        <v>0</v>
      </c>
    </row>
    <row r="112" spans="6:45" ht="15" outlineLevel="1">
      <c r="F112" s="5">
        <v>16</v>
      </c>
      <c r="G112" s="5">
        <v>46</v>
      </c>
      <c r="I112" s="5" t="e">
        <v>#N/A</v>
      </c>
      <c r="AB112" s="5">
        <v>0</v>
      </c>
      <c r="AC112" s="5">
        <v>0</v>
      </c>
      <c r="AD112" s="5">
        <v>0</v>
      </c>
      <c r="AE112" s="5">
        <v>0</v>
      </c>
      <c r="AF112" s="5">
        <v>0</v>
      </c>
      <c r="AG112" s="5">
        <v>0</v>
      </c>
      <c r="AH112" s="5">
        <v>0</v>
      </c>
      <c r="AI112" s="5">
        <v>0</v>
      </c>
      <c r="AJ112" s="5">
        <v>0</v>
      </c>
      <c r="AK112" s="5">
        <v>0</v>
      </c>
      <c r="AL112" s="5">
        <v>0</v>
      </c>
      <c r="AM112" s="5">
        <v>0</v>
      </c>
      <c r="AN112" s="5">
        <v>0</v>
      </c>
      <c r="AO112" s="5">
        <v>0</v>
      </c>
      <c r="AP112" s="5">
        <v>0</v>
      </c>
      <c r="AQ112" s="5">
        <v>0</v>
      </c>
      <c r="AR112" s="5">
        <v>0</v>
      </c>
      <c r="AS112" s="5">
        <v>0</v>
      </c>
    </row>
    <row r="113" spans="1:256" outlineLevel="1">
      <c r="C113" s="29"/>
      <c r="F113" s="5">
        <v>17</v>
      </c>
      <c r="G113" s="5">
        <v>49</v>
      </c>
      <c r="I113" s="5" t="e">
        <v>#N/A</v>
      </c>
      <c r="AB113" s="5">
        <v>0</v>
      </c>
      <c r="AC113" s="5">
        <v>0</v>
      </c>
      <c r="AD113" s="5">
        <v>0</v>
      </c>
      <c r="AE113" s="5">
        <v>0</v>
      </c>
      <c r="AF113" s="5">
        <v>0</v>
      </c>
      <c r="AG113" s="5">
        <v>0</v>
      </c>
      <c r="AH113" s="5">
        <v>0</v>
      </c>
      <c r="AI113" s="5">
        <v>0</v>
      </c>
      <c r="AJ113" s="5">
        <v>0</v>
      </c>
      <c r="AK113" s="5">
        <v>0</v>
      </c>
      <c r="AL113" s="5">
        <v>0</v>
      </c>
      <c r="AM113" s="5">
        <v>0</v>
      </c>
      <c r="AN113" s="5">
        <v>0</v>
      </c>
      <c r="AO113" s="5">
        <v>0</v>
      </c>
      <c r="AP113" s="5">
        <v>0</v>
      </c>
      <c r="AQ113" s="5">
        <v>0</v>
      </c>
      <c r="AR113" s="5">
        <v>0</v>
      </c>
      <c r="AS113" s="5">
        <v>0</v>
      </c>
    </row>
    <row r="114" spans="1:256" ht="15" outlineLevel="1">
      <c r="F114" s="5">
        <v>18</v>
      </c>
      <c r="G114" s="5">
        <v>52</v>
      </c>
      <c r="I114" s="5" t="e">
        <v>#N/A</v>
      </c>
      <c r="AB114" s="5">
        <v>0</v>
      </c>
      <c r="AC114" s="5">
        <v>0</v>
      </c>
      <c r="AD114" s="5">
        <v>0</v>
      </c>
      <c r="AE114" s="5">
        <v>0</v>
      </c>
      <c r="AF114" s="5">
        <v>0</v>
      </c>
      <c r="AG114" s="5">
        <v>0</v>
      </c>
      <c r="AH114" s="5">
        <v>0</v>
      </c>
      <c r="AI114" s="5">
        <v>0</v>
      </c>
      <c r="AJ114" s="5">
        <v>0</v>
      </c>
      <c r="AK114" s="5">
        <v>0</v>
      </c>
      <c r="AL114" s="5">
        <v>0</v>
      </c>
      <c r="AM114" s="5">
        <v>0</v>
      </c>
      <c r="AN114" s="5">
        <v>0</v>
      </c>
      <c r="AO114" s="5">
        <v>0</v>
      </c>
      <c r="AP114" s="5">
        <v>0</v>
      </c>
      <c r="AQ114" s="5">
        <v>0</v>
      </c>
      <c r="AR114" s="5">
        <v>0</v>
      </c>
      <c r="AS114" s="5">
        <v>0</v>
      </c>
    </row>
    <row r="115" spans="1:256" ht="15" outlineLevel="1">
      <c r="F115" s="5">
        <v>19</v>
      </c>
      <c r="G115" s="5">
        <v>55</v>
      </c>
      <c r="I115" s="5" t="e">
        <v>#N/A</v>
      </c>
      <c r="AB115" s="5">
        <v>0</v>
      </c>
      <c r="AC115" s="5">
        <v>0</v>
      </c>
      <c r="AD115" s="5">
        <v>0</v>
      </c>
      <c r="AE115" s="5">
        <v>0</v>
      </c>
      <c r="AF115" s="5">
        <v>0</v>
      </c>
      <c r="AG115" s="5">
        <v>0</v>
      </c>
      <c r="AH115" s="5">
        <v>0</v>
      </c>
      <c r="AI115" s="5">
        <v>0</v>
      </c>
      <c r="AJ115" s="5">
        <v>0</v>
      </c>
      <c r="AK115" s="5">
        <v>0</v>
      </c>
      <c r="AL115" s="5">
        <v>0</v>
      </c>
      <c r="AM115" s="5">
        <v>0</v>
      </c>
      <c r="AN115" s="5">
        <v>0</v>
      </c>
      <c r="AO115" s="5">
        <v>0</v>
      </c>
      <c r="AP115" s="5">
        <v>0</v>
      </c>
      <c r="AQ115" s="5">
        <v>0</v>
      </c>
      <c r="AR115" s="5">
        <v>0</v>
      </c>
      <c r="AS115" s="5">
        <v>0</v>
      </c>
    </row>
    <row r="116" spans="1:256" ht="15" outlineLevel="1">
      <c r="F116" s="5">
        <v>20</v>
      </c>
      <c r="G116" s="5">
        <v>58</v>
      </c>
      <c r="I116" s="5" t="e">
        <v>#N/A</v>
      </c>
      <c r="AB116" s="5">
        <v>0</v>
      </c>
      <c r="AC116" s="5">
        <v>0</v>
      </c>
      <c r="AD116" s="5">
        <v>0</v>
      </c>
      <c r="AE116" s="5">
        <v>0</v>
      </c>
      <c r="AF116" s="5">
        <v>0</v>
      </c>
      <c r="AG116" s="5">
        <v>0</v>
      </c>
      <c r="AH116" s="5">
        <v>0</v>
      </c>
      <c r="AI116" s="5">
        <v>0</v>
      </c>
      <c r="AJ116" s="5">
        <v>0</v>
      </c>
      <c r="AK116" s="5">
        <v>0</v>
      </c>
      <c r="AL116" s="5">
        <v>0</v>
      </c>
      <c r="AM116" s="5">
        <v>0</v>
      </c>
      <c r="AN116" s="5">
        <v>0</v>
      </c>
      <c r="AO116" s="5">
        <v>0</v>
      </c>
      <c r="AP116" s="5">
        <v>0</v>
      </c>
      <c r="AQ116" s="5">
        <v>0</v>
      </c>
      <c r="AR116" s="5">
        <v>0</v>
      </c>
      <c r="AS116" s="5">
        <v>0</v>
      </c>
    </row>
    <row r="117" spans="1:256" outlineLevel="1">
      <c r="F117" s="5"/>
    </row>
    <row r="118" spans="1:256">
      <c r="F118" s="29" t="s">
        <v>1584</v>
      </c>
      <c r="I118" s="29"/>
      <c r="Q118" s="29"/>
      <c r="R118" s="29"/>
      <c r="S118" s="29"/>
      <c r="T118" s="29"/>
      <c r="U118" s="29"/>
      <c r="V118" s="29"/>
      <c r="AB118" s="29">
        <v>0</v>
      </c>
      <c r="AC118" s="29">
        <v>0</v>
      </c>
      <c r="AD118" s="29">
        <v>0</v>
      </c>
      <c r="AE118" s="29">
        <v>0</v>
      </c>
      <c r="AF118" s="29">
        <v>0</v>
      </c>
      <c r="AG118" s="29">
        <v>0</v>
      </c>
      <c r="AH118" s="29">
        <v>0</v>
      </c>
      <c r="AI118" s="29">
        <v>0</v>
      </c>
      <c r="AJ118" s="29">
        <v>0</v>
      </c>
      <c r="AK118" s="29">
        <v>0</v>
      </c>
      <c r="AL118" s="29">
        <v>0</v>
      </c>
      <c r="AM118" s="29">
        <v>0</v>
      </c>
      <c r="AN118" s="29">
        <v>0</v>
      </c>
      <c r="AO118" s="29">
        <v>0</v>
      </c>
      <c r="AP118" s="29">
        <v>0</v>
      </c>
      <c r="AQ118" s="29">
        <v>0</v>
      </c>
      <c r="AR118" s="29">
        <v>0</v>
      </c>
      <c r="AS118" s="29">
        <v>0</v>
      </c>
    </row>
    <row r="119" spans="1:256" ht="15" outlineLevel="1">
      <c r="F119" s="5" t="s">
        <v>1587</v>
      </c>
      <c r="G119" s="5" t="s">
        <v>1588</v>
      </c>
    </row>
    <row r="120" spans="1:256" ht="15" outlineLevel="1">
      <c r="F120" s="5">
        <v>1</v>
      </c>
      <c r="G120" s="5">
        <v>2</v>
      </c>
      <c r="I120" s="5" t="s">
        <v>1638</v>
      </c>
      <c r="AB120" s="5">
        <v>0</v>
      </c>
      <c r="AC120" s="5">
        <v>0</v>
      </c>
      <c r="AD120" s="5">
        <v>0</v>
      </c>
      <c r="AE120" s="5">
        <v>0</v>
      </c>
      <c r="AF120" s="5">
        <v>0</v>
      </c>
      <c r="AG120" s="5">
        <v>0</v>
      </c>
      <c r="AH120" s="5">
        <v>0</v>
      </c>
      <c r="AI120" s="5">
        <v>0</v>
      </c>
      <c r="AJ120" s="5">
        <v>0</v>
      </c>
      <c r="AK120" s="5">
        <v>0</v>
      </c>
      <c r="AL120" s="5">
        <v>0</v>
      </c>
      <c r="AM120" s="5">
        <v>0</v>
      </c>
      <c r="AN120" s="5">
        <v>0</v>
      </c>
      <c r="AO120" s="5">
        <v>0</v>
      </c>
      <c r="AP120" s="5">
        <v>0</v>
      </c>
      <c r="AQ120" s="5">
        <v>0</v>
      </c>
      <c r="AR120" s="5">
        <v>0</v>
      </c>
      <c r="AS120" s="5">
        <v>0</v>
      </c>
    </row>
    <row r="121" spans="1:256" ht="15" outlineLevel="1">
      <c r="F121" s="5">
        <v>2</v>
      </c>
      <c r="G121" s="5">
        <v>5</v>
      </c>
      <c r="I121" s="5" t="s">
        <v>1639</v>
      </c>
      <c r="AB121" s="5">
        <v>0</v>
      </c>
      <c r="AC121" s="5">
        <v>0</v>
      </c>
      <c r="AD121" s="5">
        <v>0</v>
      </c>
      <c r="AE121" s="5">
        <v>0</v>
      </c>
      <c r="AF121" s="5">
        <v>0</v>
      </c>
      <c r="AG121" s="5">
        <v>0</v>
      </c>
      <c r="AH121" s="5">
        <v>0</v>
      </c>
      <c r="AI121" s="5">
        <v>0</v>
      </c>
      <c r="AJ121" s="5">
        <v>0</v>
      </c>
      <c r="AK121" s="5">
        <v>0</v>
      </c>
      <c r="AL121" s="5">
        <v>0</v>
      </c>
      <c r="AM121" s="5">
        <v>0</v>
      </c>
      <c r="AN121" s="5">
        <v>0</v>
      </c>
      <c r="AO121" s="5">
        <v>0</v>
      </c>
      <c r="AP121" s="5">
        <v>0</v>
      </c>
      <c r="AQ121" s="5">
        <v>0</v>
      </c>
      <c r="AR121" s="5">
        <v>0</v>
      </c>
      <c r="AS121" s="5">
        <v>0</v>
      </c>
    </row>
    <row r="122" spans="1:256" ht="15" outlineLevel="1">
      <c r="F122" s="5">
        <v>3</v>
      </c>
      <c r="G122" s="5">
        <v>8</v>
      </c>
      <c r="I122" s="5" t="s">
        <v>1640</v>
      </c>
      <c r="AB122" s="5">
        <v>0</v>
      </c>
      <c r="AC122" s="5">
        <v>0</v>
      </c>
      <c r="AD122" s="5">
        <v>0</v>
      </c>
      <c r="AE122" s="5">
        <v>0</v>
      </c>
      <c r="AF122" s="5">
        <v>0</v>
      </c>
      <c r="AG122" s="5">
        <v>0</v>
      </c>
      <c r="AH122" s="5">
        <v>0</v>
      </c>
      <c r="AI122" s="5">
        <v>0</v>
      </c>
      <c r="AJ122" s="5">
        <v>0</v>
      </c>
      <c r="AK122" s="5">
        <v>0</v>
      </c>
      <c r="AL122" s="5">
        <v>0</v>
      </c>
      <c r="AM122" s="5">
        <v>0</v>
      </c>
      <c r="AN122" s="5">
        <v>0</v>
      </c>
      <c r="AO122" s="5">
        <v>0</v>
      </c>
      <c r="AP122" s="5">
        <v>0</v>
      </c>
      <c r="AQ122" s="5">
        <v>0</v>
      </c>
      <c r="AR122" s="5">
        <v>0</v>
      </c>
      <c r="AS122" s="5">
        <v>0</v>
      </c>
    </row>
    <row r="123" spans="1:256" ht="15" outlineLevel="1">
      <c r="F123" s="5">
        <v>4</v>
      </c>
      <c r="G123" s="5">
        <v>11</v>
      </c>
      <c r="I123" s="5" t="s">
        <v>1641</v>
      </c>
      <c r="AB123" s="5">
        <v>0</v>
      </c>
      <c r="AC123" s="5">
        <v>0</v>
      </c>
      <c r="AD123" s="5">
        <v>0</v>
      </c>
      <c r="AE123" s="5">
        <v>0</v>
      </c>
      <c r="AF123" s="5">
        <v>0</v>
      </c>
      <c r="AG123" s="5">
        <v>0</v>
      </c>
      <c r="AH123" s="5">
        <v>0</v>
      </c>
      <c r="AI123" s="5">
        <v>0</v>
      </c>
      <c r="AJ123" s="5">
        <v>0</v>
      </c>
      <c r="AK123" s="5">
        <v>0</v>
      </c>
      <c r="AL123" s="5">
        <v>0</v>
      </c>
      <c r="AM123" s="5">
        <v>0</v>
      </c>
      <c r="AN123" s="5">
        <v>0</v>
      </c>
      <c r="AO123" s="5">
        <v>0</v>
      </c>
      <c r="AP123" s="5">
        <v>0</v>
      </c>
      <c r="AQ123" s="5">
        <v>0</v>
      </c>
      <c r="AR123" s="5">
        <v>0</v>
      </c>
      <c r="AS123" s="5">
        <v>0</v>
      </c>
    </row>
    <row r="124" spans="1:256" s="29" customFormat="1" outlineLevel="1">
      <c r="A124" s="171"/>
      <c r="B124" s="171"/>
      <c r="C124" s="5"/>
      <c r="D124" s="169"/>
      <c r="E124" s="169"/>
      <c r="F124" s="5">
        <v>5</v>
      </c>
      <c r="G124" s="5">
        <v>14</v>
      </c>
      <c r="H124" s="5"/>
      <c r="I124" s="5" t="s">
        <v>1642</v>
      </c>
      <c r="J124" s="5"/>
      <c r="K124" s="5"/>
      <c r="L124" s="5"/>
      <c r="M124" s="5"/>
      <c r="N124" s="5"/>
      <c r="O124" s="5"/>
      <c r="P124" s="5"/>
      <c r="Q124" s="5"/>
      <c r="R124" s="5"/>
      <c r="S124" s="5"/>
      <c r="T124" s="5"/>
      <c r="U124" s="5"/>
      <c r="V124" s="5"/>
      <c r="W124" s="5"/>
      <c r="X124" s="5"/>
      <c r="Y124" s="5"/>
      <c r="Z124" s="5"/>
      <c r="AA124" s="5"/>
      <c r="AB124" s="5">
        <v>0</v>
      </c>
      <c r="AC124" s="5">
        <v>0</v>
      </c>
      <c r="AD124" s="5">
        <v>0</v>
      </c>
      <c r="AE124" s="5">
        <v>0</v>
      </c>
      <c r="AF124" s="5">
        <v>0</v>
      </c>
      <c r="AG124" s="5">
        <v>0</v>
      </c>
      <c r="AH124" s="5">
        <v>0</v>
      </c>
      <c r="AI124" s="5">
        <v>0</v>
      </c>
      <c r="AJ124" s="5">
        <v>0</v>
      </c>
      <c r="AK124" s="5">
        <v>0</v>
      </c>
      <c r="AL124" s="5">
        <v>0</v>
      </c>
      <c r="AM124" s="5">
        <v>0</v>
      </c>
      <c r="AN124" s="5">
        <v>0</v>
      </c>
      <c r="AO124" s="5">
        <v>0</v>
      </c>
      <c r="AP124" s="5">
        <v>0</v>
      </c>
      <c r="AQ124" s="5">
        <v>0</v>
      </c>
      <c r="AR124" s="5">
        <v>0</v>
      </c>
      <c r="AS124" s="5">
        <v>0</v>
      </c>
      <c r="AT124" s="5"/>
      <c r="AU124" s="5"/>
      <c r="AV124" s="5"/>
      <c r="AW124" s="5"/>
      <c r="AX124" s="5"/>
      <c r="AY124" s="5"/>
      <c r="AZ124" s="5"/>
      <c r="BA124" s="5"/>
      <c r="BB124" s="5"/>
      <c r="BC124" s="5"/>
      <c r="BD124" s="5"/>
      <c r="BE124" s="5"/>
      <c r="BF124" s="5"/>
      <c r="BG124" s="5"/>
      <c r="BH124" s="5"/>
      <c r="BI124" s="5"/>
      <c r="BJ124" s="5"/>
      <c r="BK124" s="5"/>
      <c r="BL124" s="5"/>
      <c r="BM124" s="5"/>
      <c r="BN124" s="5"/>
      <c r="BO124" s="5"/>
      <c r="BP124" s="5"/>
      <c r="BQ124" s="5"/>
      <c r="BR124" s="5"/>
      <c r="BS124" s="5"/>
      <c r="BT124" s="5"/>
      <c r="BU124" s="5"/>
      <c r="BV124" s="5"/>
      <c r="BW124" s="5"/>
      <c r="BX124" s="5"/>
      <c r="BY124" s="5"/>
      <c r="BZ124" s="5"/>
      <c r="CA124" s="5"/>
      <c r="CB124" s="5"/>
      <c r="CC124" s="5"/>
      <c r="CD124" s="5"/>
      <c r="CE124" s="5"/>
      <c r="CF124" s="5"/>
      <c r="CG124" s="5"/>
      <c r="CH124" s="5"/>
      <c r="CI124" s="5"/>
      <c r="CJ124" s="5"/>
      <c r="CK124" s="5"/>
      <c r="CL124" s="5"/>
      <c r="CM124" s="5"/>
      <c r="CN124" s="5"/>
      <c r="CO124" s="5"/>
      <c r="CP124" s="5"/>
      <c r="CQ124" s="5"/>
      <c r="CR124" s="5"/>
      <c r="CS124" s="5"/>
      <c r="CT124" s="5"/>
      <c r="CU124" s="5"/>
      <c r="CV124" s="5"/>
      <c r="CW124" s="5"/>
      <c r="CX124" s="5"/>
      <c r="CY124" s="5"/>
      <c r="CZ124" s="5"/>
      <c r="DA124" s="5"/>
      <c r="DB124" s="5"/>
      <c r="DC124" s="5"/>
      <c r="DD124" s="5"/>
      <c r="DE124" s="5"/>
      <c r="DF124" s="5"/>
      <c r="DG124" s="5"/>
      <c r="DH124" s="5"/>
      <c r="DI124" s="5"/>
      <c r="DJ124" s="5"/>
      <c r="DK124" s="5"/>
      <c r="DL124" s="5"/>
      <c r="DM124" s="5"/>
      <c r="DN124" s="5"/>
      <c r="DO124" s="5"/>
      <c r="DP124" s="5"/>
      <c r="DQ124" s="5"/>
      <c r="DR124" s="5"/>
      <c r="DS124" s="5"/>
      <c r="DT124" s="5"/>
      <c r="DU124" s="5"/>
      <c r="DV124" s="5"/>
      <c r="DW124" s="5"/>
      <c r="DX124" s="5"/>
      <c r="DY124" s="5"/>
      <c r="DZ124" s="5"/>
      <c r="EA124" s="5"/>
      <c r="EB124" s="5"/>
      <c r="EC124" s="5"/>
      <c r="ED124" s="5"/>
      <c r="EE124" s="5"/>
      <c r="EF124" s="5"/>
      <c r="EG124" s="5"/>
      <c r="EH124" s="5"/>
      <c r="EI124" s="5"/>
      <c r="EJ124" s="5"/>
      <c r="EK124" s="5"/>
      <c r="EL124" s="5"/>
      <c r="EM124" s="5"/>
      <c r="EN124" s="5"/>
      <c r="EO124" s="5"/>
      <c r="EP124" s="5"/>
      <c r="EQ124" s="5"/>
      <c r="ER124" s="5"/>
      <c r="ES124" s="5"/>
      <c r="ET124" s="5"/>
      <c r="EU124" s="5"/>
      <c r="EV124" s="5"/>
      <c r="EW124" s="5"/>
      <c r="EX124" s="5"/>
      <c r="EY124" s="5"/>
      <c r="EZ124" s="5"/>
      <c r="FA124" s="5"/>
      <c r="FB124" s="5"/>
      <c r="FC124" s="5"/>
      <c r="FD124" s="5"/>
      <c r="FE124" s="5"/>
      <c r="FF124" s="5"/>
      <c r="FG124" s="5"/>
      <c r="FH124" s="5"/>
      <c r="FI124" s="5"/>
      <c r="FJ124" s="5"/>
      <c r="FK124" s="5"/>
      <c r="FL124" s="5"/>
      <c r="FM124" s="5"/>
      <c r="FN124" s="5"/>
      <c r="FO124" s="5"/>
      <c r="FP124" s="5"/>
      <c r="FQ124" s="5"/>
      <c r="FR124" s="5"/>
      <c r="FS124" s="5"/>
      <c r="FT124" s="5"/>
      <c r="FU124" s="5"/>
      <c r="FV124" s="5"/>
      <c r="FW124" s="5"/>
      <c r="FX124" s="5"/>
      <c r="FY124" s="5"/>
      <c r="FZ124" s="5"/>
      <c r="GA124" s="5"/>
      <c r="GB124" s="5"/>
      <c r="GC124" s="5"/>
      <c r="GD124" s="5"/>
      <c r="GE124" s="5"/>
      <c r="GF124" s="5"/>
      <c r="GG124" s="5"/>
      <c r="GH124" s="5"/>
      <c r="GI124" s="5"/>
      <c r="GJ124" s="5"/>
      <c r="GK124" s="5"/>
      <c r="GL124" s="5"/>
      <c r="GM124" s="5"/>
      <c r="GN124" s="5"/>
      <c r="GO124" s="5"/>
      <c r="GP124" s="5"/>
      <c r="GQ124" s="5"/>
      <c r="GR124" s="5"/>
      <c r="GS124" s="5"/>
      <c r="GT124" s="5"/>
      <c r="GU124" s="5"/>
      <c r="GV124" s="5"/>
      <c r="GW124" s="5"/>
      <c r="GX124" s="5"/>
      <c r="GY124" s="5"/>
      <c r="GZ124" s="5"/>
      <c r="HA124" s="5"/>
      <c r="HB124" s="5"/>
      <c r="HC124" s="5"/>
      <c r="HD124" s="5"/>
      <c r="HE124" s="5"/>
      <c r="HF124" s="5"/>
      <c r="HG124" s="5"/>
      <c r="HH124" s="5"/>
      <c r="HI124" s="5"/>
      <c r="HJ124" s="5"/>
      <c r="HK124" s="5"/>
      <c r="HL124" s="5"/>
      <c r="HM124" s="5"/>
      <c r="HN124" s="5"/>
      <c r="HO124" s="5"/>
      <c r="HP124" s="5"/>
      <c r="HQ124" s="5"/>
      <c r="HR124" s="5"/>
      <c r="HS124" s="5"/>
      <c r="HT124" s="5"/>
      <c r="HU124" s="5"/>
      <c r="HV124" s="5"/>
      <c r="HW124" s="5"/>
      <c r="HX124" s="5"/>
      <c r="HY124" s="5"/>
      <c r="HZ124" s="5"/>
      <c r="IA124" s="5"/>
      <c r="IB124" s="5"/>
      <c r="IC124" s="5"/>
      <c r="ID124" s="5"/>
      <c r="IE124" s="5"/>
      <c r="IF124" s="5"/>
      <c r="IG124" s="5"/>
      <c r="IH124" s="5"/>
      <c r="II124" s="5"/>
      <c r="IJ124" s="5"/>
      <c r="IK124" s="5"/>
      <c r="IL124" s="5"/>
      <c r="IM124" s="5"/>
      <c r="IN124" s="5"/>
      <c r="IO124" s="5"/>
      <c r="IP124" s="5"/>
      <c r="IQ124" s="5"/>
      <c r="IR124" s="5"/>
      <c r="IS124" s="5"/>
      <c r="IT124" s="5"/>
      <c r="IU124" s="5"/>
      <c r="IV124" s="5"/>
    </row>
    <row r="125" spans="1:256" s="29" customFormat="1" outlineLevel="1">
      <c r="A125" s="171"/>
      <c r="B125" s="171"/>
      <c r="C125" s="5"/>
      <c r="D125" s="169"/>
      <c r="E125" s="169"/>
      <c r="F125" s="5">
        <v>6</v>
      </c>
      <c r="G125" s="5">
        <v>17</v>
      </c>
      <c r="H125" s="5"/>
      <c r="I125" s="5" t="s">
        <v>1643</v>
      </c>
      <c r="J125" s="5"/>
      <c r="K125" s="5"/>
      <c r="L125" s="5"/>
      <c r="M125" s="5"/>
      <c r="N125" s="5"/>
      <c r="O125" s="5"/>
      <c r="P125" s="5"/>
      <c r="Q125" s="5"/>
      <c r="R125" s="5"/>
      <c r="S125" s="5"/>
      <c r="T125" s="5"/>
      <c r="U125" s="5"/>
      <c r="V125" s="5"/>
      <c r="W125" s="5"/>
      <c r="X125" s="5"/>
      <c r="Y125" s="5"/>
      <c r="Z125" s="5"/>
      <c r="AA125" s="5"/>
      <c r="AB125" s="5">
        <v>0</v>
      </c>
      <c r="AC125" s="5">
        <v>0</v>
      </c>
      <c r="AD125" s="5">
        <v>0</v>
      </c>
      <c r="AE125" s="5">
        <v>0</v>
      </c>
      <c r="AF125" s="5">
        <v>0</v>
      </c>
      <c r="AG125" s="5">
        <v>0</v>
      </c>
      <c r="AH125" s="5">
        <v>0</v>
      </c>
      <c r="AI125" s="5">
        <v>0</v>
      </c>
      <c r="AJ125" s="5">
        <v>0</v>
      </c>
      <c r="AK125" s="5">
        <v>0</v>
      </c>
      <c r="AL125" s="5">
        <v>0</v>
      </c>
      <c r="AM125" s="5">
        <v>0</v>
      </c>
      <c r="AN125" s="5">
        <v>0</v>
      </c>
      <c r="AO125" s="5">
        <v>0</v>
      </c>
      <c r="AP125" s="5">
        <v>0</v>
      </c>
      <c r="AQ125" s="5">
        <v>0</v>
      </c>
      <c r="AR125" s="5">
        <v>0</v>
      </c>
      <c r="AS125" s="5">
        <v>0</v>
      </c>
      <c r="AT125" s="5"/>
      <c r="AU125" s="5"/>
      <c r="AV125" s="5"/>
      <c r="AW125" s="5"/>
      <c r="AX125" s="5"/>
      <c r="AY125" s="5"/>
      <c r="AZ125" s="5"/>
      <c r="BA125" s="5"/>
      <c r="BB125" s="5"/>
      <c r="BC125" s="5"/>
      <c r="BD125" s="5"/>
      <c r="BE125" s="5"/>
      <c r="BF125" s="5"/>
      <c r="BG125" s="5"/>
      <c r="BH125" s="5"/>
      <c r="BI125" s="5"/>
      <c r="BJ125" s="5"/>
      <c r="BK125" s="5"/>
      <c r="BL125" s="5"/>
      <c r="BM125" s="5"/>
      <c r="BN125" s="5"/>
      <c r="BO125" s="5"/>
      <c r="BP125" s="5"/>
      <c r="BQ125" s="5"/>
      <c r="BR125" s="5"/>
      <c r="BS125" s="5"/>
      <c r="BT125" s="5"/>
      <c r="BU125" s="5"/>
      <c r="BV125" s="5"/>
      <c r="BW125" s="5"/>
      <c r="BX125" s="5"/>
      <c r="BY125" s="5"/>
      <c r="BZ125" s="5"/>
      <c r="CA125" s="5"/>
      <c r="CB125" s="5"/>
      <c r="CC125" s="5"/>
      <c r="CD125" s="5"/>
      <c r="CE125" s="5"/>
      <c r="CF125" s="5"/>
      <c r="CG125" s="5"/>
      <c r="CH125" s="5"/>
      <c r="CI125" s="5"/>
      <c r="CJ125" s="5"/>
      <c r="CK125" s="5"/>
      <c r="CL125" s="5"/>
      <c r="CM125" s="5"/>
      <c r="CN125" s="5"/>
      <c r="CO125" s="5"/>
      <c r="CP125" s="5"/>
      <c r="CQ125" s="5"/>
      <c r="CR125" s="5"/>
      <c r="CS125" s="5"/>
      <c r="CT125" s="5"/>
      <c r="CU125" s="5"/>
      <c r="CV125" s="5"/>
      <c r="CW125" s="5"/>
      <c r="CX125" s="5"/>
      <c r="CY125" s="5"/>
      <c r="CZ125" s="5"/>
      <c r="DA125" s="5"/>
      <c r="DB125" s="5"/>
      <c r="DC125" s="5"/>
      <c r="DD125" s="5"/>
      <c r="DE125" s="5"/>
      <c r="DF125" s="5"/>
      <c r="DG125" s="5"/>
      <c r="DH125" s="5"/>
      <c r="DI125" s="5"/>
      <c r="DJ125" s="5"/>
      <c r="DK125" s="5"/>
      <c r="DL125" s="5"/>
      <c r="DM125" s="5"/>
      <c r="DN125" s="5"/>
      <c r="DO125" s="5"/>
      <c r="DP125" s="5"/>
      <c r="DQ125" s="5"/>
      <c r="DR125" s="5"/>
      <c r="DS125" s="5"/>
      <c r="DT125" s="5"/>
      <c r="DU125" s="5"/>
      <c r="DV125" s="5"/>
      <c r="DW125" s="5"/>
      <c r="DX125" s="5"/>
      <c r="DY125" s="5"/>
      <c r="DZ125" s="5"/>
      <c r="EA125" s="5"/>
      <c r="EB125" s="5"/>
      <c r="EC125" s="5"/>
      <c r="ED125" s="5"/>
      <c r="EE125" s="5"/>
      <c r="EF125" s="5"/>
      <c r="EG125" s="5"/>
      <c r="EH125" s="5"/>
      <c r="EI125" s="5"/>
      <c r="EJ125" s="5"/>
      <c r="EK125" s="5"/>
      <c r="EL125" s="5"/>
      <c r="EM125" s="5"/>
      <c r="EN125" s="5"/>
      <c r="EO125" s="5"/>
      <c r="EP125" s="5"/>
      <c r="EQ125" s="5"/>
      <c r="ER125" s="5"/>
      <c r="ES125" s="5"/>
      <c r="ET125" s="5"/>
      <c r="EU125" s="5"/>
      <c r="EV125" s="5"/>
      <c r="EW125" s="5"/>
      <c r="EX125" s="5"/>
      <c r="EY125" s="5"/>
      <c r="EZ125" s="5"/>
      <c r="FA125" s="5"/>
      <c r="FB125" s="5"/>
      <c r="FC125" s="5"/>
      <c r="FD125" s="5"/>
      <c r="FE125" s="5"/>
      <c r="FF125" s="5"/>
      <c r="FG125" s="5"/>
      <c r="FH125" s="5"/>
      <c r="FI125" s="5"/>
      <c r="FJ125" s="5"/>
      <c r="FK125" s="5"/>
      <c r="FL125" s="5"/>
      <c r="FM125" s="5"/>
      <c r="FN125" s="5"/>
      <c r="FO125" s="5"/>
      <c r="FP125" s="5"/>
      <c r="FQ125" s="5"/>
      <c r="FR125" s="5"/>
      <c r="FS125" s="5"/>
      <c r="FT125" s="5"/>
      <c r="FU125" s="5"/>
      <c r="FV125" s="5"/>
      <c r="FW125" s="5"/>
      <c r="FX125" s="5"/>
      <c r="FY125" s="5"/>
      <c r="FZ125" s="5"/>
      <c r="GA125" s="5"/>
      <c r="GB125" s="5"/>
      <c r="GC125" s="5"/>
      <c r="GD125" s="5"/>
      <c r="GE125" s="5"/>
      <c r="GF125" s="5"/>
      <c r="GG125" s="5"/>
      <c r="GH125" s="5"/>
      <c r="GI125" s="5"/>
      <c r="GJ125" s="5"/>
      <c r="GK125" s="5"/>
      <c r="GL125" s="5"/>
      <c r="GM125" s="5"/>
      <c r="GN125" s="5"/>
      <c r="GO125" s="5"/>
      <c r="GP125" s="5"/>
      <c r="GQ125" s="5"/>
      <c r="GR125" s="5"/>
      <c r="GS125" s="5"/>
      <c r="GT125" s="5"/>
      <c r="GU125" s="5"/>
      <c r="GV125" s="5"/>
      <c r="GW125" s="5"/>
      <c r="GX125" s="5"/>
      <c r="GY125" s="5"/>
      <c r="GZ125" s="5"/>
      <c r="HA125" s="5"/>
      <c r="HB125" s="5"/>
      <c r="HC125" s="5"/>
      <c r="HD125" s="5"/>
      <c r="HE125" s="5"/>
      <c r="HF125" s="5"/>
      <c r="HG125" s="5"/>
      <c r="HH125" s="5"/>
      <c r="HI125" s="5"/>
      <c r="HJ125" s="5"/>
      <c r="HK125" s="5"/>
      <c r="HL125" s="5"/>
      <c r="HM125" s="5"/>
      <c r="HN125" s="5"/>
      <c r="HO125" s="5"/>
      <c r="HP125" s="5"/>
      <c r="HQ125" s="5"/>
      <c r="HR125" s="5"/>
      <c r="HS125" s="5"/>
      <c r="HT125" s="5"/>
      <c r="HU125" s="5"/>
      <c r="HV125" s="5"/>
      <c r="HW125" s="5"/>
      <c r="HX125" s="5"/>
      <c r="HY125" s="5"/>
      <c r="HZ125" s="5"/>
      <c r="IA125" s="5"/>
      <c r="IB125" s="5"/>
      <c r="IC125" s="5"/>
      <c r="ID125" s="5"/>
      <c r="IE125" s="5"/>
      <c r="IF125" s="5"/>
      <c r="IG125" s="5"/>
      <c r="IH125" s="5"/>
      <c r="II125" s="5"/>
      <c r="IJ125" s="5"/>
      <c r="IK125" s="5"/>
      <c r="IL125" s="5"/>
      <c r="IM125" s="5"/>
      <c r="IN125" s="5"/>
      <c r="IO125" s="5"/>
      <c r="IP125" s="5"/>
      <c r="IQ125" s="5"/>
      <c r="IR125" s="5"/>
      <c r="IS125" s="5"/>
      <c r="IT125" s="5"/>
      <c r="IU125" s="5"/>
      <c r="IV125" s="5"/>
    </row>
    <row r="126" spans="1:256" s="29" customFormat="1" outlineLevel="1">
      <c r="A126" s="171"/>
      <c r="B126" s="171"/>
      <c r="C126" s="5"/>
      <c r="D126" s="169"/>
      <c r="E126" s="169"/>
      <c r="F126" s="5">
        <v>7</v>
      </c>
      <c r="G126" s="5">
        <v>20</v>
      </c>
      <c r="H126" s="5"/>
      <c r="I126" s="5" t="s">
        <v>1644</v>
      </c>
      <c r="J126" s="5"/>
      <c r="K126" s="5"/>
      <c r="L126" s="5"/>
      <c r="M126" s="5"/>
      <c r="N126" s="5"/>
      <c r="O126" s="5"/>
      <c r="P126" s="5"/>
      <c r="Q126" s="5"/>
      <c r="R126" s="5"/>
      <c r="S126" s="5"/>
      <c r="T126" s="5"/>
      <c r="U126" s="5"/>
      <c r="V126" s="5"/>
      <c r="W126" s="5"/>
      <c r="X126" s="5"/>
      <c r="Y126" s="5"/>
      <c r="Z126" s="5"/>
      <c r="AA126" s="5"/>
      <c r="AB126" s="5">
        <v>0</v>
      </c>
      <c r="AC126" s="5">
        <v>0</v>
      </c>
      <c r="AD126" s="5">
        <v>0</v>
      </c>
      <c r="AE126" s="5">
        <v>0</v>
      </c>
      <c r="AF126" s="5">
        <v>0</v>
      </c>
      <c r="AG126" s="5">
        <v>0</v>
      </c>
      <c r="AH126" s="5">
        <v>0</v>
      </c>
      <c r="AI126" s="5">
        <v>0</v>
      </c>
      <c r="AJ126" s="5">
        <v>0</v>
      </c>
      <c r="AK126" s="5">
        <v>0</v>
      </c>
      <c r="AL126" s="5">
        <v>0</v>
      </c>
      <c r="AM126" s="5">
        <v>0</v>
      </c>
      <c r="AN126" s="5">
        <v>0</v>
      </c>
      <c r="AO126" s="5">
        <v>0</v>
      </c>
      <c r="AP126" s="5">
        <v>0</v>
      </c>
      <c r="AQ126" s="5">
        <v>0</v>
      </c>
      <c r="AR126" s="5">
        <v>0</v>
      </c>
      <c r="AS126" s="5">
        <v>0</v>
      </c>
      <c r="AT126" s="5"/>
      <c r="AU126" s="5"/>
      <c r="AV126" s="5"/>
      <c r="AW126" s="5"/>
      <c r="AX126" s="5"/>
      <c r="AY126" s="5"/>
      <c r="AZ126" s="5"/>
      <c r="BA126" s="5"/>
      <c r="BB126" s="5"/>
      <c r="BC126" s="5"/>
      <c r="BD126" s="5"/>
      <c r="BE126" s="5"/>
      <c r="BF126" s="5"/>
      <c r="BG126" s="5"/>
      <c r="BH126" s="5"/>
      <c r="BI126" s="5"/>
      <c r="BJ126" s="5"/>
      <c r="BK126" s="5"/>
      <c r="BL126" s="5"/>
      <c r="BM126" s="5"/>
      <c r="BN126" s="5"/>
      <c r="BO126" s="5"/>
      <c r="BP126" s="5"/>
      <c r="BQ126" s="5"/>
      <c r="BR126" s="5"/>
      <c r="BS126" s="5"/>
      <c r="BT126" s="5"/>
      <c r="BU126" s="5"/>
      <c r="BV126" s="5"/>
      <c r="BW126" s="5"/>
      <c r="BX126" s="5"/>
      <c r="BY126" s="5"/>
      <c r="BZ126" s="5"/>
      <c r="CA126" s="5"/>
      <c r="CB126" s="5"/>
      <c r="CC126" s="5"/>
      <c r="CD126" s="5"/>
      <c r="CE126" s="5"/>
      <c r="CF126" s="5"/>
      <c r="CG126" s="5"/>
      <c r="CH126" s="5"/>
      <c r="CI126" s="5"/>
      <c r="CJ126" s="5"/>
      <c r="CK126" s="5"/>
      <c r="CL126" s="5"/>
      <c r="CM126" s="5"/>
      <c r="CN126" s="5"/>
      <c r="CO126" s="5"/>
      <c r="CP126" s="5"/>
      <c r="CQ126" s="5"/>
      <c r="CR126" s="5"/>
      <c r="CS126" s="5"/>
      <c r="CT126" s="5"/>
      <c r="CU126" s="5"/>
      <c r="CV126" s="5"/>
      <c r="CW126" s="5"/>
      <c r="CX126" s="5"/>
      <c r="CY126" s="5"/>
      <c r="CZ126" s="5"/>
      <c r="DA126" s="5"/>
      <c r="DB126" s="5"/>
      <c r="DC126" s="5"/>
      <c r="DD126" s="5"/>
      <c r="DE126" s="5"/>
      <c r="DF126" s="5"/>
      <c r="DG126" s="5"/>
      <c r="DH126" s="5"/>
      <c r="DI126" s="5"/>
      <c r="DJ126" s="5"/>
      <c r="DK126" s="5"/>
      <c r="DL126" s="5"/>
      <c r="DM126" s="5"/>
      <c r="DN126" s="5"/>
      <c r="DO126" s="5"/>
      <c r="DP126" s="5"/>
      <c r="DQ126" s="5"/>
      <c r="DR126" s="5"/>
      <c r="DS126" s="5"/>
      <c r="DT126" s="5"/>
      <c r="DU126" s="5"/>
      <c r="DV126" s="5"/>
      <c r="DW126" s="5"/>
      <c r="DX126" s="5"/>
      <c r="DY126" s="5"/>
      <c r="DZ126" s="5"/>
      <c r="EA126" s="5"/>
      <c r="EB126" s="5"/>
      <c r="EC126" s="5"/>
      <c r="ED126" s="5"/>
      <c r="EE126" s="5"/>
      <c r="EF126" s="5"/>
      <c r="EG126" s="5"/>
      <c r="EH126" s="5"/>
      <c r="EI126" s="5"/>
      <c r="EJ126" s="5"/>
      <c r="EK126" s="5"/>
      <c r="EL126" s="5"/>
      <c r="EM126" s="5"/>
      <c r="EN126" s="5"/>
      <c r="EO126" s="5"/>
      <c r="EP126" s="5"/>
      <c r="EQ126" s="5"/>
      <c r="ER126" s="5"/>
      <c r="ES126" s="5"/>
      <c r="ET126" s="5"/>
      <c r="EU126" s="5"/>
      <c r="EV126" s="5"/>
      <c r="EW126" s="5"/>
      <c r="EX126" s="5"/>
      <c r="EY126" s="5"/>
      <c r="EZ126" s="5"/>
      <c r="FA126" s="5"/>
      <c r="FB126" s="5"/>
      <c r="FC126" s="5"/>
      <c r="FD126" s="5"/>
      <c r="FE126" s="5"/>
      <c r="FF126" s="5"/>
      <c r="FG126" s="5"/>
      <c r="FH126" s="5"/>
      <c r="FI126" s="5"/>
      <c r="FJ126" s="5"/>
      <c r="FK126" s="5"/>
      <c r="FL126" s="5"/>
      <c r="FM126" s="5"/>
      <c r="FN126" s="5"/>
      <c r="FO126" s="5"/>
      <c r="FP126" s="5"/>
      <c r="FQ126" s="5"/>
      <c r="FR126" s="5"/>
      <c r="FS126" s="5"/>
      <c r="FT126" s="5"/>
      <c r="FU126" s="5"/>
      <c r="FV126" s="5"/>
      <c r="FW126" s="5"/>
      <c r="FX126" s="5"/>
      <c r="FY126" s="5"/>
      <c r="FZ126" s="5"/>
      <c r="GA126" s="5"/>
      <c r="GB126" s="5"/>
      <c r="GC126" s="5"/>
      <c r="GD126" s="5"/>
      <c r="GE126" s="5"/>
      <c r="GF126" s="5"/>
      <c r="GG126" s="5"/>
      <c r="GH126" s="5"/>
      <c r="GI126" s="5"/>
      <c r="GJ126" s="5"/>
      <c r="GK126" s="5"/>
      <c r="GL126" s="5"/>
      <c r="GM126" s="5"/>
      <c r="GN126" s="5"/>
      <c r="GO126" s="5"/>
      <c r="GP126" s="5"/>
      <c r="GQ126" s="5"/>
      <c r="GR126" s="5"/>
      <c r="GS126" s="5"/>
      <c r="GT126" s="5"/>
      <c r="GU126" s="5"/>
      <c r="GV126" s="5"/>
      <c r="GW126" s="5"/>
      <c r="GX126" s="5"/>
      <c r="GY126" s="5"/>
      <c r="GZ126" s="5"/>
      <c r="HA126" s="5"/>
      <c r="HB126" s="5"/>
      <c r="HC126" s="5"/>
      <c r="HD126" s="5"/>
      <c r="HE126" s="5"/>
      <c r="HF126" s="5"/>
      <c r="HG126" s="5"/>
      <c r="HH126" s="5"/>
      <c r="HI126" s="5"/>
      <c r="HJ126" s="5"/>
      <c r="HK126" s="5"/>
      <c r="HL126" s="5"/>
      <c r="HM126" s="5"/>
      <c r="HN126" s="5"/>
      <c r="HO126" s="5"/>
      <c r="HP126" s="5"/>
      <c r="HQ126" s="5"/>
      <c r="HR126" s="5"/>
      <c r="HS126" s="5"/>
      <c r="HT126" s="5"/>
      <c r="HU126" s="5"/>
      <c r="HV126" s="5"/>
      <c r="HW126" s="5"/>
      <c r="HX126" s="5"/>
      <c r="HY126" s="5"/>
      <c r="HZ126" s="5"/>
      <c r="IA126" s="5"/>
      <c r="IB126" s="5"/>
      <c r="IC126" s="5"/>
      <c r="ID126" s="5"/>
      <c r="IE126" s="5"/>
      <c r="IF126" s="5"/>
      <c r="IG126" s="5"/>
      <c r="IH126" s="5"/>
      <c r="II126" s="5"/>
      <c r="IJ126" s="5"/>
      <c r="IK126" s="5"/>
      <c r="IL126" s="5"/>
      <c r="IM126" s="5"/>
      <c r="IN126" s="5"/>
      <c r="IO126" s="5"/>
      <c r="IP126" s="5"/>
      <c r="IQ126" s="5"/>
      <c r="IR126" s="5"/>
      <c r="IS126" s="5"/>
      <c r="IT126" s="5"/>
      <c r="IU126" s="5"/>
      <c r="IV126" s="5"/>
    </row>
    <row r="127" spans="1:256" s="29" customFormat="1" outlineLevel="1">
      <c r="A127" s="171"/>
      <c r="B127" s="171"/>
      <c r="C127" s="5"/>
      <c r="D127" s="169"/>
      <c r="E127" s="169"/>
      <c r="F127" s="5">
        <v>8</v>
      </c>
      <c r="G127" s="5">
        <v>23</v>
      </c>
      <c r="H127" s="5"/>
      <c r="I127" s="5" t="s">
        <v>1645</v>
      </c>
      <c r="J127" s="5"/>
      <c r="K127" s="5"/>
      <c r="L127" s="5"/>
      <c r="M127" s="5"/>
      <c r="N127" s="5"/>
      <c r="O127" s="5"/>
      <c r="P127" s="5"/>
      <c r="Q127" s="5"/>
      <c r="R127" s="5"/>
      <c r="S127" s="5"/>
      <c r="T127" s="5"/>
      <c r="U127" s="5"/>
      <c r="V127" s="5"/>
      <c r="W127" s="5"/>
      <c r="X127" s="5"/>
      <c r="Y127" s="5"/>
      <c r="Z127" s="5"/>
      <c r="AA127" s="5"/>
      <c r="AB127" s="5">
        <v>0</v>
      </c>
      <c r="AC127" s="5">
        <v>0</v>
      </c>
      <c r="AD127" s="5">
        <v>0</v>
      </c>
      <c r="AE127" s="5">
        <v>0</v>
      </c>
      <c r="AF127" s="5">
        <v>0</v>
      </c>
      <c r="AG127" s="5">
        <v>0</v>
      </c>
      <c r="AH127" s="5">
        <v>0</v>
      </c>
      <c r="AI127" s="5">
        <v>0</v>
      </c>
      <c r="AJ127" s="5">
        <v>0</v>
      </c>
      <c r="AK127" s="5">
        <v>0</v>
      </c>
      <c r="AL127" s="5">
        <v>0</v>
      </c>
      <c r="AM127" s="5">
        <v>0</v>
      </c>
      <c r="AN127" s="5">
        <v>0</v>
      </c>
      <c r="AO127" s="5">
        <v>0</v>
      </c>
      <c r="AP127" s="5">
        <v>0</v>
      </c>
      <c r="AQ127" s="5">
        <v>0</v>
      </c>
      <c r="AR127" s="5">
        <v>0</v>
      </c>
      <c r="AS127" s="5">
        <v>0</v>
      </c>
      <c r="AT127" s="5"/>
      <c r="AU127" s="5"/>
      <c r="AV127" s="5"/>
      <c r="AW127" s="5"/>
      <c r="AX127" s="5"/>
      <c r="AY127" s="5"/>
      <c r="AZ127" s="5"/>
      <c r="BA127" s="5"/>
      <c r="BB127" s="5"/>
      <c r="BC127" s="5"/>
      <c r="BD127" s="5"/>
      <c r="BE127" s="5"/>
      <c r="BF127" s="5"/>
      <c r="BG127" s="5"/>
      <c r="BH127" s="5"/>
      <c r="BI127" s="5"/>
      <c r="BJ127" s="5"/>
      <c r="BK127" s="5"/>
      <c r="BL127" s="5"/>
      <c r="BM127" s="5"/>
      <c r="BN127" s="5"/>
      <c r="BO127" s="5"/>
      <c r="BP127" s="5"/>
      <c r="BQ127" s="5"/>
      <c r="BR127" s="5"/>
      <c r="BS127" s="5"/>
      <c r="BT127" s="5"/>
      <c r="BU127" s="5"/>
      <c r="BV127" s="5"/>
      <c r="BW127" s="5"/>
      <c r="BX127" s="5"/>
      <c r="BY127" s="5"/>
      <c r="BZ127" s="5"/>
      <c r="CA127" s="5"/>
      <c r="CB127" s="5"/>
      <c r="CC127" s="5"/>
      <c r="CD127" s="5"/>
      <c r="CE127" s="5"/>
      <c r="CF127" s="5"/>
      <c r="CG127" s="5"/>
      <c r="CH127" s="5"/>
      <c r="CI127" s="5"/>
      <c r="CJ127" s="5"/>
      <c r="CK127" s="5"/>
      <c r="CL127" s="5"/>
      <c r="CM127" s="5"/>
      <c r="CN127" s="5"/>
      <c r="CO127" s="5"/>
      <c r="CP127" s="5"/>
      <c r="CQ127" s="5"/>
      <c r="CR127" s="5"/>
      <c r="CS127" s="5"/>
      <c r="CT127" s="5"/>
      <c r="CU127" s="5"/>
      <c r="CV127" s="5"/>
      <c r="CW127" s="5"/>
      <c r="CX127" s="5"/>
      <c r="CY127" s="5"/>
      <c r="CZ127" s="5"/>
      <c r="DA127" s="5"/>
      <c r="DB127" s="5"/>
      <c r="DC127" s="5"/>
      <c r="DD127" s="5"/>
      <c r="DE127" s="5"/>
      <c r="DF127" s="5"/>
      <c r="DG127" s="5"/>
      <c r="DH127" s="5"/>
      <c r="DI127" s="5"/>
      <c r="DJ127" s="5"/>
      <c r="DK127" s="5"/>
      <c r="DL127" s="5"/>
      <c r="DM127" s="5"/>
      <c r="DN127" s="5"/>
      <c r="DO127" s="5"/>
      <c r="DP127" s="5"/>
      <c r="DQ127" s="5"/>
      <c r="DR127" s="5"/>
      <c r="DS127" s="5"/>
      <c r="DT127" s="5"/>
      <c r="DU127" s="5"/>
      <c r="DV127" s="5"/>
      <c r="DW127" s="5"/>
      <c r="DX127" s="5"/>
      <c r="DY127" s="5"/>
      <c r="DZ127" s="5"/>
      <c r="EA127" s="5"/>
      <c r="EB127" s="5"/>
      <c r="EC127" s="5"/>
      <c r="ED127" s="5"/>
      <c r="EE127" s="5"/>
      <c r="EF127" s="5"/>
      <c r="EG127" s="5"/>
      <c r="EH127" s="5"/>
      <c r="EI127" s="5"/>
      <c r="EJ127" s="5"/>
      <c r="EK127" s="5"/>
      <c r="EL127" s="5"/>
      <c r="EM127" s="5"/>
      <c r="EN127" s="5"/>
      <c r="EO127" s="5"/>
      <c r="EP127" s="5"/>
      <c r="EQ127" s="5"/>
      <c r="ER127" s="5"/>
      <c r="ES127" s="5"/>
      <c r="ET127" s="5"/>
      <c r="EU127" s="5"/>
      <c r="EV127" s="5"/>
      <c r="EW127" s="5"/>
      <c r="EX127" s="5"/>
      <c r="EY127" s="5"/>
      <c r="EZ127" s="5"/>
      <c r="FA127" s="5"/>
      <c r="FB127" s="5"/>
      <c r="FC127" s="5"/>
      <c r="FD127" s="5"/>
      <c r="FE127" s="5"/>
      <c r="FF127" s="5"/>
      <c r="FG127" s="5"/>
      <c r="FH127" s="5"/>
      <c r="FI127" s="5"/>
      <c r="FJ127" s="5"/>
      <c r="FK127" s="5"/>
      <c r="FL127" s="5"/>
      <c r="FM127" s="5"/>
      <c r="FN127" s="5"/>
      <c r="FO127" s="5"/>
      <c r="FP127" s="5"/>
      <c r="FQ127" s="5"/>
      <c r="FR127" s="5"/>
      <c r="FS127" s="5"/>
      <c r="FT127" s="5"/>
      <c r="FU127" s="5"/>
      <c r="FV127" s="5"/>
      <c r="FW127" s="5"/>
      <c r="FX127" s="5"/>
      <c r="FY127" s="5"/>
      <c r="FZ127" s="5"/>
      <c r="GA127" s="5"/>
      <c r="GB127" s="5"/>
      <c r="GC127" s="5"/>
      <c r="GD127" s="5"/>
      <c r="GE127" s="5"/>
      <c r="GF127" s="5"/>
      <c r="GG127" s="5"/>
      <c r="GH127" s="5"/>
      <c r="GI127" s="5"/>
      <c r="GJ127" s="5"/>
      <c r="GK127" s="5"/>
      <c r="GL127" s="5"/>
      <c r="GM127" s="5"/>
      <c r="GN127" s="5"/>
      <c r="GO127" s="5"/>
      <c r="GP127" s="5"/>
      <c r="GQ127" s="5"/>
      <c r="GR127" s="5"/>
      <c r="GS127" s="5"/>
      <c r="GT127" s="5"/>
      <c r="GU127" s="5"/>
      <c r="GV127" s="5"/>
      <c r="GW127" s="5"/>
      <c r="GX127" s="5"/>
      <c r="GY127" s="5"/>
      <c r="GZ127" s="5"/>
      <c r="HA127" s="5"/>
      <c r="HB127" s="5"/>
      <c r="HC127" s="5"/>
      <c r="HD127" s="5"/>
      <c r="HE127" s="5"/>
      <c r="HF127" s="5"/>
      <c r="HG127" s="5"/>
      <c r="HH127" s="5"/>
      <c r="HI127" s="5"/>
      <c r="HJ127" s="5"/>
      <c r="HK127" s="5"/>
      <c r="HL127" s="5"/>
      <c r="HM127" s="5"/>
      <c r="HN127" s="5"/>
      <c r="HO127" s="5"/>
      <c r="HP127" s="5"/>
      <c r="HQ127" s="5"/>
      <c r="HR127" s="5"/>
      <c r="HS127" s="5"/>
      <c r="HT127" s="5"/>
      <c r="HU127" s="5"/>
      <c r="HV127" s="5"/>
      <c r="HW127" s="5"/>
      <c r="HX127" s="5"/>
      <c r="HY127" s="5"/>
      <c r="HZ127" s="5"/>
      <c r="IA127" s="5"/>
      <c r="IB127" s="5"/>
      <c r="IC127" s="5"/>
      <c r="ID127" s="5"/>
      <c r="IE127" s="5"/>
      <c r="IF127" s="5"/>
      <c r="IG127" s="5"/>
      <c r="IH127" s="5"/>
      <c r="II127" s="5"/>
      <c r="IJ127" s="5"/>
      <c r="IK127" s="5"/>
      <c r="IL127" s="5"/>
      <c r="IM127" s="5"/>
      <c r="IN127" s="5"/>
      <c r="IO127" s="5"/>
      <c r="IP127" s="5"/>
      <c r="IQ127" s="5"/>
      <c r="IR127" s="5"/>
      <c r="IS127" s="5"/>
      <c r="IT127" s="5"/>
      <c r="IU127" s="5"/>
      <c r="IV127" s="5"/>
    </row>
    <row r="128" spans="1:256" s="29" customFormat="1" outlineLevel="1">
      <c r="A128" s="171"/>
      <c r="B128" s="171"/>
      <c r="C128" s="5"/>
      <c r="D128" s="169"/>
      <c r="E128" s="169"/>
      <c r="F128" s="5">
        <v>9</v>
      </c>
      <c r="G128" s="5">
        <v>26</v>
      </c>
      <c r="H128" s="5"/>
      <c r="I128" s="5" t="e">
        <v>#N/A</v>
      </c>
      <c r="J128" s="5"/>
      <c r="K128" s="5"/>
      <c r="L128" s="5"/>
      <c r="M128" s="5"/>
      <c r="N128" s="5"/>
      <c r="O128" s="5"/>
      <c r="P128" s="5"/>
      <c r="Q128" s="5"/>
      <c r="R128" s="5"/>
      <c r="S128" s="5"/>
      <c r="T128" s="5"/>
      <c r="U128" s="5"/>
      <c r="V128" s="5"/>
      <c r="W128" s="5"/>
      <c r="X128" s="5"/>
      <c r="Y128" s="5"/>
      <c r="Z128" s="5"/>
      <c r="AA128" s="5"/>
      <c r="AB128" s="5">
        <v>0</v>
      </c>
      <c r="AC128" s="5">
        <v>0</v>
      </c>
      <c r="AD128" s="5">
        <v>0</v>
      </c>
      <c r="AE128" s="5">
        <v>0</v>
      </c>
      <c r="AF128" s="5">
        <v>0</v>
      </c>
      <c r="AG128" s="5">
        <v>0</v>
      </c>
      <c r="AH128" s="5">
        <v>0</v>
      </c>
      <c r="AI128" s="5">
        <v>0</v>
      </c>
      <c r="AJ128" s="5">
        <v>0</v>
      </c>
      <c r="AK128" s="5">
        <v>0</v>
      </c>
      <c r="AL128" s="5">
        <v>0</v>
      </c>
      <c r="AM128" s="5">
        <v>0</v>
      </c>
      <c r="AN128" s="5">
        <v>0</v>
      </c>
      <c r="AO128" s="5">
        <v>0</v>
      </c>
      <c r="AP128" s="5">
        <v>0</v>
      </c>
      <c r="AQ128" s="5">
        <v>0</v>
      </c>
      <c r="AR128" s="5">
        <v>0</v>
      </c>
      <c r="AS128" s="5">
        <v>0</v>
      </c>
      <c r="AT128" s="5"/>
      <c r="AU128" s="5"/>
      <c r="AV128" s="5"/>
      <c r="AW128" s="5"/>
      <c r="AX128" s="5"/>
      <c r="AY128" s="5"/>
      <c r="AZ128" s="5"/>
      <c r="BA128" s="5"/>
      <c r="BB128" s="5"/>
      <c r="BC128" s="5"/>
      <c r="BD128" s="5"/>
      <c r="BE128" s="5"/>
      <c r="BF128" s="5"/>
      <c r="BG128" s="5"/>
      <c r="BH128" s="5"/>
      <c r="BI128" s="5"/>
      <c r="BJ128" s="5"/>
      <c r="BK128" s="5"/>
      <c r="BL128" s="5"/>
      <c r="BM128" s="5"/>
      <c r="BN128" s="5"/>
      <c r="BO128" s="5"/>
      <c r="BP128" s="5"/>
      <c r="BQ128" s="5"/>
      <c r="BR128" s="5"/>
      <c r="BS128" s="5"/>
      <c r="BT128" s="5"/>
      <c r="BU128" s="5"/>
      <c r="BV128" s="5"/>
      <c r="BW128" s="5"/>
      <c r="BX128" s="5"/>
      <c r="BY128" s="5"/>
      <c r="BZ128" s="5"/>
      <c r="CA128" s="5"/>
      <c r="CB128" s="5"/>
      <c r="CC128" s="5"/>
      <c r="CD128" s="5"/>
      <c r="CE128" s="5"/>
      <c r="CF128" s="5"/>
      <c r="CG128" s="5"/>
      <c r="CH128" s="5"/>
      <c r="CI128" s="5"/>
      <c r="CJ128" s="5"/>
      <c r="CK128" s="5"/>
      <c r="CL128" s="5"/>
      <c r="CM128" s="5"/>
      <c r="CN128" s="5"/>
      <c r="CO128" s="5"/>
      <c r="CP128" s="5"/>
      <c r="CQ128" s="5"/>
      <c r="CR128" s="5"/>
      <c r="CS128" s="5"/>
      <c r="CT128" s="5"/>
      <c r="CU128" s="5"/>
      <c r="CV128" s="5"/>
      <c r="CW128" s="5"/>
      <c r="CX128" s="5"/>
      <c r="CY128" s="5"/>
      <c r="CZ128" s="5"/>
      <c r="DA128" s="5"/>
      <c r="DB128" s="5"/>
      <c r="DC128" s="5"/>
      <c r="DD128" s="5"/>
      <c r="DE128" s="5"/>
      <c r="DF128" s="5"/>
      <c r="DG128" s="5"/>
      <c r="DH128" s="5"/>
      <c r="DI128" s="5"/>
      <c r="DJ128" s="5"/>
      <c r="DK128" s="5"/>
      <c r="DL128" s="5"/>
      <c r="DM128" s="5"/>
      <c r="DN128" s="5"/>
      <c r="DO128" s="5"/>
      <c r="DP128" s="5"/>
      <c r="DQ128" s="5"/>
      <c r="DR128" s="5"/>
      <c r="DS128" s="5"/>
      <c r="DT128" s="5"/>
      <c r="DU128" s="5"/>
      <c r="DV128" s="5"/>
      <c r="DW128" s="5"/>
      <c r="DX128" s="5"/>
      <c r="DY128" s="5"/>
      <c r="DZ128" s="5"/>
      <c r="EA128" s="5"/>
      <c r="EB128" s="5"/>
      <c r="EC128" s="5"/>
      <c r="ED128" s="5"/>
      <c r="EE128" s="5"/>
      <c r="EF128" s="5"/>
      <c r="EG128" s="5"/>
      <c r="EH128" s="5"/>
      <c r="EI128" s="5"/>
      <c r="EJ128" s="5"/>
      <c r="EK128" s="5"/>
      <c r="EL128" s="5"/>
      <c r="EM128" s="5"/>
      <c r="EN128" s="5"/>
      <c r="EO128" s="5"/>
      <c r="EP128" s="5"/>
      <c r="EQ128" s="5"/>
      <c r="ER128" s="5"/>
      <c r="ES128" s="5"/>
      <c r="ET128" s="5"/>
      <c r="EU128" s="5"/>
      <c r="EV128" s="5"/>
      <c r="EW128" s="5"/>
      <c r="EX128" s="5"/>
      <c r="EY128" s="5"/>
      <c r="EZ128" s="5"/>
      <c r="FA128" s="5"/>
      <c r="FB128" s="5"/>
      <c r="FC128" s="5"/>
      <c r="FD128" s="5"/>
      <c r="FE128" s="5"/>
      <c r="FF128" s="5"/>
      <c r="FG128" s="5"/>
      <c r="FH128" s="5"/>
      <c r="FI128" s="5"/>
      <c r="FJ128" s="5"/>
      <c r="FK128" s="5"/>
      <c r="FL128" s="5"/>
      <c r="FM128" s="5"/>
      <c r="FN128" s="5"/>
      <c r="FO128" s="5"/>
      <c r="FP128" s="5"/>
      <c r="FQ128" s="5"/>
      <c r="FR128" s="5"/>
      <c r="FS128" s="5"/>
      <c r="FT128" s="5"/>
      <c r="FU128" s="5"/>
      <c r="FV128" s="5"/>
      <c r="FW128" s="5"/>
      <c r="FX128" s="5"/>
      <c r="FY128" s="5"/>
      <c r="FZ128" s="5"/>
      <c r="GA128" s="5"/>
      <c r="GB128" s="5"/>
      <c r="GC128" s="5"/>
      <c r="GD128" s="5"/>
      <c r="GE128" s="5"/>
      <c r="GF128" s="5"/>
      <c r="GG128" s="5"/>
      <c r="GH128" s="5"/>
      <c r="GI128" s="5"/>
      <c r="GJ128" s="5"/>
      <c r="GK128" s="5"/>
      <c r="GL128" s="5"/>
      <c r="GM128" s="5"/>
      <c r="GN128" s="5"/>
      <c r="GO128" s="5"/>
      <c r="GP128" s="5"/>
      <c r="GQ128" s="5"/>
      <c r="GR128" s="5"/>
      <c r="GS128" s="5"/>
      <c r="GT128" s="5"/>
      <c r="GU128" s="5"/>
      <c r="GV128" s="5"/>
      <c r="GW128" s="5"/>
      <c r="GX128" s="5"/>
      <c r="GY128" s="5"/>
      <c r="GZ128" s="5"/>
      <c r="HA128" s="5"/>
      <c r="HB128" s="5"/>
      <c r="HC128" s="5"/>
      <c r="HD128" s="5"/>
      <c r="HE128" s="5"/>
      <c r="HF128" s="5"/>
      <c r="HG128" s="5"/>
      <c r="HH128" s="5"/>
      <c r="HI128" s="5"/>
      <c r="HJ128" s="5"/>
      <c r="HK128" s="5"/>
      <c r="HL128" s="5"/>
      <c r="HM128" s="5"/>
      <c r="HN128" s="5"/>
      <c r="HO128" s="5"/>
      <c r="HP128" s="5"/>
      <c r="HQ128" s="5"/>
      <c r="HR128" s="5"/>
      <c r="HS128" s="5"/>
      <c r="HT128" s="5"/>
      <c r="HU128" s="5"/>
      <c r="HV128" s="5"/>
      <c r="HW128" s="5"/>
      <c r="HX128" s="5"/>
      <c r="HY128" s="5"/>
      <c r="HZ128" s="5"/>
      <c r="IA128" s="5"/>
      <c r="IB128" s="5"/>
      <c r="IC128" s="5"/>
      <c r="ID128" s="5"/>
      <c r="IE128" s="5"/>
      <c r="IF128" s="5"/>
      <c r="IG128" s="5"/>
      <c r="IH128" s="5"/>
      <c r="II128" s="5"/>
      <c r="IJ128" s="5"/>
      <c r="IK128" s="5"/>
      <c r="IL128" s="5"/>
      <c r="IM128" s="5"/>
      <c r="IN128" s="5"/>
      <c r="IO128" s="5"/>
      <c r="IP128" s="5"/>
      <c r="IQ128" s="5"/>
      <c r="IR128" s="5"/>
      <c r="IS128" s="5"/>
      <c r="IT128" s="5"/>
      <c r="IU128" s="5"/>
      <c r="IV128" s="5"/>
    </row>
    <row r="129" spans="1:256" s="29" customFormat="1" outlineLevel="1">
      <c r="A129" s="171"/>
      <c r="B129" s="171"/>
      <c r="C129" s="5"/>
      <c r="D129" s="169"/>
      <c r="E129" s="169"/>
      <c r="F129" s="5">
        <v>10</v>
      </c>
      <c r="G129" s="5">
        <v>29</v>
      </c>
      <c r="H129" s="5"/>
      <c r="I129" s="5" t="e">
        <v>#N/A</v>
      </c>
      <c r="J129" s="5"/>
      <c r="K129" s="5"/>
      <c r="L129" s="5"/>
      <c r="M129" s="5"/>
      <c r="N129" s="5"/>
      <c r="O129" s="5"/>
      <c r="P129" s="5"/>
      <c r="Q129" s="5"/>
      <c r="R129" s="5"/>
      <c r="S129" s="5"/>
      <c r="T129" s="5"/>
      <c r="U129" s="5"/>
      <c r="V129" s="5"/>
      <c r="W129" s="5"/>
      <c r="X129" s="5"/>
      <c r="Y129" s="5"/>
      <c r="Z129" s="5"/>
      <c r="AA129" s="5"/>
      <c r="AB129" s="5">
        <v>0</v>
      </c>
      <c r="AC129" s="5">
        <v>0</v>
      </c>
      <c r="AD129" s="5">
        <v>0</v>
      </c>
      <c r="AE129" s="5">
        <v>0</v>
      </c>
      <c r="AF129" s="5">
        <v>0</v>
      </c>
      <c r="AG129" s="5">
        <v>0</v>
      </c>
      <c r="AH129" s="5">
        <v>0</v>
      </c>
      <c r="AI129" s="5">
        <v>0</v>
      </c>
      <c r="AJ129" s="5">
        <v>0</v>
      </c>
      <c r="AK129" s="5">
        <v>0</v>
      </c>
      <c r="AL129" s="5">
        <v>0</v>
      </c>
      <c r="AM129" s="5">
        <v>0</v>
      </c>
      <c r="AN129" s="5">
        <v>0</v>
      </c>
      <c r="AO129" s="5">
        <v>0</v>
      </c>
      <c r="AP129" s="5">
        <v>0</v>
      </c>
      <c r="AQ129" s="5">
        <v>0</v>
      </c>
      <c r="AR129" s="5">
        <v>0</v>
      </c>
      <c r="AS129" s="5">
        <v>0</v>
      </c>
      <c r="AT129" s="5"/>
      <c r="AU129" s="5"/>
      <c r="AV129" s="5"/>
      <c r="AW129" s="5"/>
      <c r="AX129" s="5"/>
      <c r="AY129" s="5"/>
      <c r="AZ129" s="5"/>
      <c r="BA129" s="5"/>
      <c r="BB129" s="5"/>
      <c r="BC129" s="5"/>
      <c r="BD129" s="5"/>
      <c r="BE129" s="5"/>
      <c r="BF129" s="5"/>
      <c r="BG129" s="5"/>
      <c r="BH129" s="5"/>
      <c r="BI129" s="5"/>
      <c r="BJ129" s="5"/>
      <c r="BK129" s="5"/>
      <c r="BL129" s="5"/>
      <c r="BM129" s="5"/>
      <c r="BN129" s="5"/>
      <c r="BO129" s="5"/>
      <c r="BP129" s="5"/>
      <c r="BQ129" s="5"/>
      <c r="BR129" s="5"/>
      <c r="BS129" s="5"/>
      <c r="BT129" s="5"/>
      <c r="BU129" s="5"/>
      <c r="BV129" s="5"/>
      <c r="BW129" s="5"/>
      <c r="BX129" s="5"/>
      <c r="BY129" s="5"/>
      <c r="BZ129" s="5"/>
      <c r="CA129" s="5"/>
      <c r="CB129" s="5"/>
      <c r="CC129" s="5"/>
      <c r="CD129" s="5"/>
      <c r="CE129" s="5"/>
      <c r="CF129" s="5"/>
      <c r="CG129" s="5"/>
      <c r="CH129" s="5"/>
      <c r="CI129" s="5"/>
      <c r="CJ129" s="5"/>
      <c r="CK129" s="5"/>
      <c r="CL129" s="5"/>
      <c r="CM129" s="5"/>
      <c r="CN129" s="5"/>
      <c r="CO129" s="5"/>
      <c r="CP129" s="5"/>
      <c r="CQ129" s="5"/>
      <c r="CR129" s="5"/>
      <c r="CS129" s="5"/>
      <c r="CT129" s="5"/>
      <c r="CU129" s="5"/>
      <c r="CV129" s="5"/>
      <c r="CW129" s="5"/>
      <c r="CX129" s="5"/>
      <c r="CY129" s="5"/>
      <c r="CZ129" s="5"/>
      <c r="DA129" s="5"/>
      <c r="DB129" s="5"/>
      <c r="DC129" s="5"/>
      <c r="DD129" s="5"/>
      <c r="DE129" s="5"/>
      <c r="DF129" s="5"/>
      <c r="DG129" s="5"/>
      <c r="DH129" s="5"/>
      <c r="DI129" s="5"/>
      <c r="DJ129" s="5"/>
      <c r="DK129" s="5"/>
      <c r="DL129" s="5"/>
      <c r="DM129" s="5"/>
      <c r="DN129" s="5"/>
      <c r="DO129" s="5"/>
      <c r="DP129" s="5"/>
      <c r="DQ129" s="5"/>
      <c r="DR129" s="5"/>
      <c r="DS129" s="5"/>
      <c r="DT129" s="5"/>
      <c r="DU129" s="5"/>
      <c r="DV129" s="5"/>
      <c r="DW129" s="5"/>
      <c r="DX129" s="5"/>
      <c r="DY129" s="5"/>
      <c r="DZ129" s="5"/>
      <c r="EA129" s="5"/>
      <c r="EB129" s="5"/>
      <c r="EC129" s="5"/>
      <c r="ED129" s="5"/>
      <c r="EE129" s="5"/>
      <c r="EF129" s="5"/>
      <c r="EG129" s="5"/>
      <c r="EH129" s="5"/>
      <c r="EI129" s="5"/>
      <c r="EJ129" s="5"/>
      <c r="EK129" s="5"/>
      <c r="EL129" s="5"/>
      <c r="EM129" s="5"/>
      <c r="EN129" s="5"/>
      <c r="EO129" s="5"/>
      <c r="EP129" s="5"/>
      <c r="EQ129" s="5"/>
      <c r="ER129" s="5"/>
      <c r="ES129" s="5"/>
      <c r="ET129" s="5"/>
      <c r="EU129" s="5"/>
      <c r="EV129" s="5"/>
      <c r="EW129" s="5"/>
      <c r="EX129" s="5"/>
      <c r="EY129" s="5"/>
      <c r="EZ129" s="5"/>
      <c r="FA129" s="5"/>
      <c r="FB129" s="5"/>
      <c r="FC129" s="5"/>
      <c r="FD129" s="5"/>
      <c r="FE129" s="5"/>
      <c r="FF129" s="5"/>
      <c r="FG129" s="5"/>
      <c r="FH129" s="5"/>
      <c r="FI129" s="5"/>
      <c r="FJ129" s="5"/>
      <c r="FK129" s="5"/>
      <c r="FL129" s="5"/>
      <c r="FM129" s="5"/>
      <c r="FN129" s="5"/>
      <c r="FO129" s="5"/>
      <c r="FP129" s="5"/>
      <c r="FQ129" s="5"/>
      <c r="FR129" s="5"/>
      <c r="FS129" s="5"/>
      <c r="FT129" s="5"/>
      <c r="FU129" s="5"/>
      <c r="FV129" s="5"/>
      <c r="FW129" s="5"/>
      <c r="FX129" s="5"/>
      <c r="FY129" s="5"/>
      <c r="FZ129" s="5"/>
      <c r="GA129" s="5"/>
      <c r="GB129" s="5"/>
      <c r="GC129" s="5"/>
      <c r="GD129" s="5"/>
      <c r="GE129" s="5"/>
      <c r="GF129" s="5"/>
      <c r="GG129" s="5"/>
      <c r="GH129" s="5"/>
      <c r="GI129" s="5"/>
      <c r="GJ129" s="5"/>
      <c r="GK129" s="5"/>
      <c r="GL129" s="5"/>
      <c r="GM129" s="5"/>
      <c r="GN129" s="5"/>
      <c r="GO129" s="5"/>
      <c r="GP129" s="5"/>
      <c r="GQ129" s="5"/>
      <c r="GR129" s="5"/>
      <c r="GS129" s="5"/>
      <c r="GT129" s="5"/>
      <c r="GU129" s="5"/>
      <c r="GV129" s="5"/>
      <c r="GW129" s="5"/>
      <c r="GX129" s="5"/>
      <c r="GY129" s="5"/>
      <c r="GZ129" s="5"/>
      <c r="HA129" s="5"/>
      <c r="HB129" s="5"/>
      <c r="HC129" s="5"/>
      <c r="HD129" s="5"/>
      <c r="HE129" s="5"/>
      <c r="HF129" s="5"/>
      <c r="HG129" s="5"/>
      <c r="HH129" s="5"/>
      <c r="HI129" s="5"/>
      <c r="HJ129" s="5"/>
      <c r="HK129" s="5"/>
      <c r="HL129" s="5"/>
      <c r="HM129" s="5"/>
      <c r="HN129" s="5"/>
      <c r="HO129" s="5"/>
      <c r="HP129" s="5"/>
      <c r="HQ129" s="5"/>
      <c r="HR129" s="5"/>
      <c r="HS129" s="5"/>
      <c r="HT129" s="5"/>
      <c r="HU129" s="5"/>
      <c r="HV129" s="5"/>
      <c r="HW129" s="5"/>
      <c r="HX129" s="5"/>
      <c r="HY129" s="5"/>
      <c r="HZ129" s="5"/>
      <c r="IA129" s="5"/>
      <c r="IB129" s="5"/>
      <c r="IC129" s="5"/>
      <c r="ID129" s="5"/>
      <c r="IE129" s="5"/>
      <c r="IF129" s="5"/>
      <c r="IG129" s="5"/>
      <c r="IH129" s="5"/>
      <c r="II129" s="5"/>
      <c r="IJ129" s="5"/>
      <c r="IK129" s="5"/>
      <c r="IL129" s="5"/>
      <c r="IM129" s="5"/>
      <c r="IN129" s="5"/>
      <c r="IO129" s="5"/>
      <c r="IP129" s="5"/>
      <c r="IQ129" s="5"/>
      <c r="IR129" s="5"/>
      <c r="IS129" s="5"/>
      <c r="IT129" s="5"/>
      <c r="IU129" s="5"/>
      <c r="IV129" s="5"/>
    </row>
    <row r="130" spans="1:256" s="29" customFormat="1" outlineLevel="1">
      <c r="A130" s="171"/>
      <c r="B130" s="171"/>
      <c r="C130" s="5"/>
      <c r="D130" s="169"/>
      <c r="E130" s="169"/>
      <c r="F130" s="5">
        <v>11</v>
      </c>
      <c r="G130" s="5">
        <v>32</v>
      </c>
      <c r="H130" s="5"/>
      <c r="I130" s="5" t="e">
        <v>#N/A</v>
      </c>
      <c r="J130" s="5"/>
      <c r="K130" s="5"/>
      <c r="L130" s="5"/>
      <c r="M130" s="5"/>
      <c r="N130" s="5"/>
      <c r="O130" s="5"/>
      <c r="P130" s="5"/>
      <c r="Q130" s="5"/>
      <c r="R130" s="5"/>
      <c r="S130" s="5"/>
      <c r="T130" s="5"/>
      <c r="U130" s="5"/>
      <c r="V130" s="5"/>
      <c r="W130" s="5"/>
      <c r="X130" s="5"/>
      <c r="Y130" s="5"/>
      <c r="Z130" s="5"/>
      <c r="AA130" s="5"/>
      <c r="AB130" s="5">
        <v>0</v>
      </c>
      <c r="AC130" s="5">
        <v>0</v>
      </c>
      <c r="AD130" s="5">
        <v>0</v>
      </c>
      <c r="AE130" s="5">
        <v>0</v>
      </c>
      <c r="AF130" s="5">
        <v>0</v>
      </c>
      <c r="AG130" s="5">
        <v>0</v>
      </c>
      <c r="AH130" s="5">
        <v>0</v>
      </c>
      <c r="AI130" s="5">
        <v>0</v>
      </c>
      <c r="AJ130" s="5">
        <v>0</v>
      </c>
      <c r="AK130" s="5">
        <v>0</v>
      </c>
      <c r="AL130" s="5">
        <v>0</v>
      </c>
      <c r="AM130" s="5">
        <v>0</v>
      </c>
      <c r="AN130" s="5">
        <v>0</v>
      </c>
      <c r="AO130" s="5">
        <v>0</v>
      </c>
      <c r="AP130" s="5">
        <v>0</v>
      </c>
      <c r="AQ130" s="5">
        <v>0</v>
      </c>
      <c r="AR130" s="5">
        <v>0</v>
      </c>
      <c r="AS130" s="5">
        <v>0</v>
      </c>
      <c r="AT130" s="5"/>
      <c r="AU130" s="5"/>
      <c r="AV130" s="5"/>
      <c r="AW130" s="5"/>
      <c r="AX130" s="5"/>
      <c r="AY130" s="5"/>
      <c r="AZ130" s="5"/>
      <c r="BA130" s="5"/>
      <c r="BB130" s="5"/>
      <c r="BC130" s="5"/>
      <c r="BD130" s="5"/>
      <c r="BE130" s="5"/>
      <c r="BF130" s="5"/>
      <c r="BG130" s="5"/>
      <c r="BH130" s="5"/>
      <c r="BI130" s="5"/>
      <c r="BJ130" s="5"/>
      <c r="BK130" s="5"/>
      <c r="BL130" s="5"/>
      <c r="BM130" s="5"/>
      <c r="BN130" s="5"/>
      <c r="BO130" s="5"/>
      <c r="BP130" s="5"/>
      <c r="BQ130" s="5"/>
      <c r="BR130" s="5"/>
      <c r="BS130" s="5"/>
      <c r="BT130" s="5"/>
      <c r="BU130" s="5"/>
      <c r="BV130" s="5"/>
      <c r="BW130" s="5"/>
      <c r="BX130" s="5"/>
      <c r="BY130" s="5"/>
      <c r="BZ130" s="5"/>
      <c r="CA130" s="5"/>
      <c r="CB130" s="5"/>
      <c r="CC130" s="5"/>
      <c r="CD130" s="5"/>
      <c r="CE130" s="5"/>
      <c r="CF130" s="5"/>
      <c r="CG130" s="5"/>
      <c r="CH130" s="5"/>
      <c r="CI130" s="5"/>
      <c r="CJ130" s="5"/>
      <c r="CK130" s="5"/>
      <c r="CL130" s="5"/>
      <c r="CM130" s="5"/>
      <c r="CN130" s="5"/>
      <c r="CO130" s="5"/>
      <c r="CP130" s="5"/>
      <c r="CQ130" s="5"/>
      <c r="CR130" s="5"/>
      <c r="CS130" s="5"/>
      <c r="CT130" s="5"/>
      <c r="CU130" s="5"/>
      <c r="CV130" s="5"/>
      <c r="CW130" s="5"/>
      <c r="CX130" s="5"/>
      <c r="CY130" s="5"/>
      <c r="CZ130" s="5"/>
      <c r="DA130" s="5"/>
      <c r="DB130" s="5"/>
      <c r="DC130" s="5"/>
      <c r="DD130" s="5"/>
      <c r="DE130" s="5"/>
      <c r="DF130" s="5"/>
      <c r="DG130" s="5"/>
      <c r="DH130" s="5"/>
      <c r="DI130" s="5"/>
      <c r="DJ130" s="5"/>
      <c r="DK130" s="5"/>
      <c r="DL130" s="5"/>
      <c r="DM130" s="5"/>
      <c r="DN130" s="5"/>
      <c r="DO130" s="5"/>
      <c r="DP130" s="5"/>
      <c r="DQ130" s="5"/>
      <c r="DR130" s="5"/>
      <c r="DS130" s="5"/>
      <c r="DT130" s="5"/>
      <c r="DU130" s="5"/>
      <c r="DV130" s="5"/>
      <c r="DW130" s="5"/>
      <c r="DX130" s="5"/>
      <c r="DY130" s="5"/>
      <c r="DZ130" s="5"/>
      <c r="EA130" s="5"/>
      <c r="EB130" s="5"/>
      <c r="EC130" s="5"/>
      <c r="ED130" s="5"/>
      <c r="EE130" s="5"/>
      <c r="EF130" s="5"/>
      <c r="EG130" s="5"/>
      <c r="EH130" s="5"/>
      <c r="EI130" s="5"/>
      <c r="EJ130" s="5"/>
      <c r="EK130" s="5"/>
      <c r="EL130" s="5"/>
      <c r="EM130" s="5"/>
      <c r="EN130" s="5"/>
      <c r="EO130" s="5"/>
      <c r="EP130" s="5"/>
      <c r="EQ130" s="5"/>
      <c r="ER130" s="5"/>
      <c r="ES130" s="5"/>
      <c r="ET130" s="5"/>
      <c r="EU130" s="5"/>
      <c r="EV130" s="5"/>
      <c r="EW130" s="5"/>
      <c r="EX130" s="5"/>
      <c r="EY130" s="5"/>
      <c r="EZ130" s="5"/>
      <c r="FA130" s="5"/>
      <c r="FB130" s="5"/>
      <c r="FC130" s="5"/>
      <c r="FD130" s="5"/>
      <c r="FE130" s="5"/>
      <c r="FF130" s="5"/>
      <c r="FG130" s="5"/>
      <c r="FH130" s="5"/>
      <c r="FI130" s="5"/>
      <c r="FJ130" s="5"/>
      <c r="FK130" s="5"/>
      <c r="FL130" s="5"/>
      <c r="FM130" s="5"/>
      <c r="FN130" s="5"/>
      <c r="FO130" s="5"/>
      <c r="FP130" s="5"/>
      <c r="FQ130" s="5"/>
      <c r="FR130" s="5"/>
      <c r="FS130" s="5"/>
      <c r="FT130" s="5"/>
      <c r="FU130" s="5"/>
      <c r="FV130" s="5"/>
      <c r="FW130" s="5"/>
      <c r="FX130" s="5"/>
      <c r="FY130" s="5"/>
      <c r="FZ130" s="5"/>
      <c r="GA130" s="5"/>
      <c r="GB130" s="5"/>
      <c r="GC130" s="5"/>
      <c r="GD130" s="5"/>
      <c r="GE130" s="5"/>
      <c r="GF130" s="5"/>
      <c r="GG130" s="5"/>
      <c r="GH130" s="5"/>
      <c r="GI130" s="5"/>
      <c r="GJ130" s="5"/>
      <c r="GK130" s="5"/>
      <c r="GL130" s="5"/>
      <c r="GM130" s="5"/>
      <c r="GN130" s="5"/>
      <c r="GO130" s="5"/>
      <c r="GP130" s="5"/>
      <c r="GQ130" s="5"/>
      <c r="GR130" s="5"/>
      <c r="GS130" s="5"/>
      <c r="GT130" s="5"/>
      <c r="GU130" s="5"/>
      <c r="GV130" s="5"/>
      <c r="GW130" s="5"/>
      <c r="GX130" s="5"/>
      <c r="GY130" s="5"/>
      <c r="GZ130" s="5"/>
      <c r="HA130" s="5"/>
      <c r="HB130" s="5"/>
      <c r="HC130" s="5"/>
      <c r="HD130" s="5"/>
      <c r="HE130" s="5"/>
      <c r="HF130" s="5"/>
      <c r="HG130" s="5"/>
      <c r="HH130" s="5"/>
      <c r="HI130" s="5"/>
      <c r="HJ130" s="5"/>
      <c r="HK130" s="5"/>
      <c r="HL130" s="5"/>
      <c r="HM130" s="5"/>
      <c r="HN130" s="5"/>
      <c r="HO130" s="5"/>
      <c r="HP130" s="5"/>
      <c r="HQ130" s="5"/>
      <c r="HR130" s="5"/>
      <c r="HS130" s="5"/>
      <c r="HT130" s="5"/>
      <c r="HU130" s="5"/>
      <c r="HV130" s="5"/>
      <c r="HW130" s="5"/>
      <c r="HX130" s="5"/>
      <c r="HY130" s="5"/>
      <c r="HZ130" s="5"/>
      <c r="IA130" s="5"/>
      <c r="IB130" s="5"/>
      <c r="IC130" s="5"/>
      <c r="ID130" s="5"/>
      <c r="IE130" s="5"/>
      <c r="IF130" s="5"/>
      <c r="IG130" s="5"/>
      <c r="IH130" s="5"/>
      <c r="II130" s="5"/>
      <c r="IJ130" s="5"/>
      <c r="IK130" s="5"/>
      <c r="IL130" s="5"/>
      <c r="IM130" s="5"/>
      <c r="IN130" s="5"/>
      <c r="IO130" s="5"/>
      <c r="IP130" s="5"/>
      <c r="IQ130" s="5"/>
      <c r="IR130" s="5"/>
      <c r="IS130" s="5"/>
      <c r="IT130" s="5"/>
      <c r="IU130" s="5"/>
      <c r="IV130" s="5"/>
    </row>
    <row r="131" spans="1:256" s="29" customFormat="1" outlineLevel="1">
      <c r="A131" s="171"/>
      <c r="B131" s="171"/>
      <c r="C131" s="5"/>
      <c r="D131" s="169"/>
      <c r="E131" s="169"/>
      <c r="F131" s="5">
        <v>12</v>
      </c>
      <c r="G131" s="5">
        <v>35</v>
      </c>
      <c r="H131" s="5"/>
      <c r="I131" s="5" t="e">
        <v>#N/A</v>
      </c>
      <c r="J131" s="5"/>
      <c r="K131" s="5"/>
      <c r="L131" s="5"/>
      <c r="M131" s="5"/>
      <c r="N131" s="5"/>
      <c r="O131" s="5"/>
      <c r="P131" s="5"/>
      <c r="Q131" s="5"/>
      <c r="R131" s="5"/>
      <c r="S131" s="5"/>
      <c r="T131" s="5"/>
      <c r="U131" s="5"/>
      <c r="V131" s="5"/>
      <c r="W131" s="5"/>
      <c r="X131" s="5"/>
      <c r="Y131" s="5"/>
      <c r="Z131" s="5"/>
      <c r="AA131" s="5"/>
      <c r="AB131" s="5">
        <v>0</v>
      </c>
      <c r="AC131" s="5">
        <v>0</v>
      </c>
      <c r="AD131" s="5">
        <v>0</v>
      </c>
      <c r="AE131" s="5">
        <v>0</v>
      </c>
      <c r="AF131" s="5">
        <v>0</v>
      </c>
      <c r="AG131" s="5">
        <v>0</v>
      </c>
      <c r="AH131" s="5">
        <v>0</v>
      </c>
      <c r="AI131" s="5">
        <v>0</v>
      </c>
      <c r="AJ131" s="5">
        <v>0</v>
      </c>
      <c r="AK131" s="5">
        <v>0</v>
      </c>
      <c r="AL131" s="5">
        <v>0</v>
      </c>
      <c r="AM131" s="5">
        <v>0</v>
      </c>
      <c r="AN131" s="5">
        <v>0</v>
      </c>
      <c r="AO131" s="5">
        <v>0</v>
      </c>
      <c r="AP131" s="5">
        <v>0</v>
      </c>
      <c r="AQ131" s="5">
        <v>0</v>
      </c>
      <c r="AR131" s="5">
        <v>0</v>
      </c>
      <c r="AS131" s="5">
        <v>0</v>
      </c>
      <c r="AT131" s="5"/>
      <c r="AU131" s="5"/>
      <c r="AV131" s="5"/>
      <c r="AW131" s="5"/>
      <c r="AX131" s="5"/>
      <c r="AY131" s="5"/>
      <c r="AZ131" s="5"/>
      <c r="BA131" s="5"/>
      <c r="BB131" s="5"/>
      <c r="BC131" s="5"/>
      <c r="BD131" s="5"/>
      <c r="BE131" s="5"/>
      <c r="BF131" s="5"/>
      <c r="BG131" s="5"/>
      <c r="BH131" s="5"/>
      <c r="BI131" s="5"/>
      <c r="BJ131" s="5"/>
      <c r="BK131" s="5"/>
      <c r="BL131" s="5"/>
      <c r="BM131" s="5"/>
      <c r="BN131" s="5"/>
      <c r="BO131" s="5"/>
      <c r="BP131" s="5"/>
      <c r="BQ131" s="5"/>
      <c r="BR131" s="5"/>
      <c r="BS131" s="5"/>
      <c r="BT131" s="5"/>
      <c r="BU131" s="5"/>
      <c r="BV131" s="5"/>
      <c r="BW131" s="5"/>
      <c r="BX131" s="5"/>
      <c r="BY131" s="5"/>
      <c r="BZ131" s="5"/>
      <c r="CA131" s="5"/>
      <c r="CB131" s="5"/>
      <c r="CC131" s="5"/>
      <c r="CD131" s="5"/>
      <c r="CE131" s="5"/>
      <c r="CF131" s="5"/>
      <c r="CG131" s="5"/>
      <c r="CH131" s="5"/>
      <c r="CI131" s="5"/>
      <c r="CJ131" s="5"/>
      <c r="CK131" s="5"/>
      <c r="CL131" s="5"/>
      <c r="CM131" s="5"/>
      <c r="CN131" s="5"/>
      <c r="CO131" s="5"/>
      <c r="CP131" s="5"/>
      <c r="CQ131" s="5"/>
      <c r="CR131" s="5"/>
      <c r="CS131" s="5"/>
      <c r="CT131" s="5"/>
      <c r="CU131" s="5"/>
      <c r="CV131" s="5"/>
      <c r="CW131" s="5"/>
      <c r="CX131" s="5"/>
      <c r="CY131" s="5"/>
      <c r="CZ131" s="5"/>
      <c r="DA131" s="5"/>
      <c r="DB131" s="5"/>
      <c r="DC131" s="5"/>
      <c r="DD131" s="5"/>
      <c r="DE131" s="5"/>
      <c r="DF131" s="5"/>
      <c r="DG131" s="5"/>
      <c r="DH131" s="5"/>
      <c r="DI131" s="5"/>
      <c r="DJ131" s="5"/>
      <c r="DK131" s="5"/>
      <c r="DL131" s="5"/>
      <c r="DM131" s="5"/>
      <c r="DN131" s="5"/>
      <c r="DO131" s="5"/>
      <c r="DP131" s="5"/>
      <c r="DQ131" s="5"/>
      <c r="DR131" s="5"/>
      <c r="DS131" s="5"/>
      <c r="DT131" s="5"/>
      <c r="DU131" s="5"/>
      <c r="DV131" s="5"/>
      <c r="DW131" s="5"/>
      <c r="DX131" s="5"/>
      <c r="DY131" s="5"/>
      <c r="DZ131" s="5"/>
      <c r="EA131" s="5"/>
      <c r="EB131" s="5"/>
      <c r="EC131" s="5"/>
      <c r="ED131" s="5"/>
      <c r="EE131" s="5"/>
      <c r="EF131" s="5"/>
      <c r="EG131" s="5"/>
      <c r="EH131" s="5"/>
      <c r="EI131" s="5"/>
      <c r="EJ131" s="5"/>
      <c r="EK131" s="5"/>
      <c r="EL131" s="5"/>
      <c r="EM131" s="5"/>
      <c r="EN131" s="5"/>
      <c r="EO131" s="5"/>
      <c r="EP131" s="5"/>
      <c r="EQ131" s="5"/>
      <c r="ER131" s="5"/>
      <c r="ES131" s="5"/>
      <c r="ET131" s="5"/>
      <c r="EU131" s="5"/>
      <c r="EV131" s="5"/>
      <c r="EW131" s="5"/>
      <c r="EX131" s="5"/>
      <c r="EY131" s="5"/>
      <c r="EZ131" s="5"/>
      <c r="FA131" s="5"/>
      <c r="FB131" s="5"/>
      <c r="FC131" s="5"/>
      <c r="FD131" s="5"/>
      <c r="FE131" s="5"/>
      <c r="FF131" s="5"/>
      <c r="FG131" s="5"/>
      <c r="FH131" s="5"/>
      <c r="FI131" s="5"/>
      <c r="FJ131" s="5"/>
      <c r="FK131" s="5"/>
      <c r="FL131" s="5"/>
      <c r="FM131" s="5"/>
      <c r="FN131" s="5"/>
      <c r="FO131" s="5"/>
      <c r="FP131" s="5"/>
      <c r="FQ131" s="5"/>
      <c r="FR131" s="5"/>
      <c r="FS131" s="5"/>
      <c r="FT131" s="5"/>
      <c r="FU131" s="5"/>
      <c r="FV131" s="5"/>
      <c r="FW131" s="5"/>
      <c r="FX131" s="5"/>
      <c r="FY131" s="5"/>
      <c r="FZ131" s="5"/>
      <c r="GA131" s="5"/>
      <c r="GB131" s="5"/>
      <c r="GC131" s="5"/>
      <c r="GD131" s="5"/>
      <c r="GE131" s="5"/>
      <c r="GF131" s="5"/>
      <c r="GG131" s="5"/>
      <c r="GH131" s="5"/>
      <c r="GI131" s="5"/>
      <c r="GJ131" s="5"/>
      <c r="GK131" s="5"/>
      <c r="GL131" s="5"/>
      <c r="GM131" s="5"/>
      <c r="GN131" s="5"/>
      <c r="GO131" s="5"/>
      <c r="GP131" s="5"/>
      <c r="GQ131" s="5"/>
      <c r="GR131" s="5"/>
      <c r="GS131" s="5"/>
      <c r="GT131" s="5"/>
      <c r="GU131" s="5"/>
      <c r="GV131" s="5"/>
      <c r="GW131" s="5"/>
      <c r="GX131" s="5"/>
      <c r="GY131" s="5"/>
      <c r="GZ131" s="5"/>
      <c r="HA131" s="5"/>
      <c r="HB131" s="5"/>
      <c r="HC131" s="5"/>
      <c r="HD131" s="5"/>
      <c r="HE131" s="5"/>
      <c r="HF131" s="5"/>
      <c r="HG131" s="5"/>
      <c r="HH131" s="5"/>
      <c r="HI131" s="5"/>
      <c r="HJ131" s="5"/>
      <c r="HK131" s="5"/>
      <c r="HL131" s="5"/>
      <c r="HM131" s="5"/>
      <c r="HN131" s="5"/>
      <c r="HO131" s="5"/>
      <c r="HP131" s="5"/>
      <c r="HQ131" s="5"/>
      <c r="HR131" s="5"/>
      <c r="HS131" s="5"/>
      <c r="HT131" s="5"/>
      <c r="HU131" s="5"/>
      <c r="HV131" s="5"/>
      <c r="HW131" s="5"/>
      <c r="HX131" s="5"/>
      <c r="HY131" s="5"/>
      <c r="HZ131" s="5"/>
      <c r="IA131" s="5"/>
      <c r="IB131" s="5"/>
      <c r="IC131" s="5"/>
      <c r="ID131" s="5"/>
      <c r="IE131" s="5"/>
      <c r="IF131" s="5"/>
      <c r="IG131" s="5"/>
      <c r="IH131" s="5"/>
      <c r="II131" s="5"/>
      <c r="IJ131" s="5"/>
      <c r="IK131" s="5"/>
      <c r="IL131" s="5"/>
      <c r="IM131" s="5"/>
      <c r="IN131" s="5"/>
      <c r="IO131" s="5"/>
      <c r="IP131" s="5"/>
      <c r="IQ131" s="5"/>
      <c r="IR131" s="5"/>
      <c r="IS131" s="5"/>
      <c r="IT131" s="5"/>
      <c r="IU131" s="5"/>
      <c r="IV131" s="5"/>
    </row>
    <row r="132" spans="1:256" s="29" customFormat="1" outlineLevel="1">
      <c r="A132" s="171"/>
      <c r="B132" s="171"/>
      <c r="C132" s="5"/>
      <c r="D132" s="169"/>
      <c r="E132" s="169"/>
      <c r="F132" s="5">
        <v>13</v>
      </c>
      <c r="G132" s="5">
        <v>38</v>
      </c>
      <c r="H132" s="5"/>
      <c r="I132" s="5" t="e">
        <v>#N/A</v>
      </c>
      <c r="J132" s="5"/>
      <c r="K132" s="5"/>
      <c r="L132" s="5"/>
      <c r="M132" s="5"/>
      <c r="N132" s="5"/>
      <c r="O132" s="5"/>
      <c r="P132" s="5"/>
      <c r="Q132" s="5"/>
      <c r="R132" s="5"/>
      <c r="S132" s="5"/>
      <c r="T132" s="5"/>
      <c r="U132" s="5"/>
      <c r="V132" s="5"/>
      <c r="W132" s="5"/>
      <c r="X132" s="5"/>
      <c r="Y132" s="5"/>
      <c r="Z132" s="5"/>
      <c r="AA132" s="5"/>
      <c r="AB132" s="5">
        <v>0</v>
      </c>
      <c r="AC132" s="5">
        <v>0</v>
      </c>
      <c r="AD132" s="5">
        <v>0</v>
      </c>
      <c r="AE132" s="5">
        <v>0</v>
      </c>
      <c r="AF132" s="5">
        <v>0</v>
      </c>
      <c r="AG132" s="5">
        <v>0</v>
      </c>
      <c r="AH132" s="5">
        <v>0</v>
      </c>
      <c r="AI132" s="5">
        <v>0</v>
      </c>
      <c r="AJ132" s="5">
        <v>0</v>
      </c>
      <c r="AK132" s="5">
        <v>0</v>
      </c>
      <c r="AL132" s="5">
        <v>0</v>
      </c>
      <c r="AM132" s="5">
        <v>0</v>
      </c>
      <c r="AN132" s="5">
        <v>0</v>
      </c>
      <c r="AO132" s="5">
        <v>0</v>
      </c>
      <c r="AP132" s="5">
        <v>0</v>
      </c>
      <c r="AQ132" s="5">
        <v>0</v>
      </c>
      <c r="AR132" s="5">
        <v>0</v>
      </c>
      <c r="AS132" s="5">
        <v>0</v>
      </c>
      <c r="AT132" s="5"/>
      <c r="AU132" s="5"/>
      <c r="AV132" s="5"/>
      <c r="AW132" s="5"/>
      <c r="AX132" s="5"/>
      <c r="AY132" s="5"/>
      <c r="AZ132" s="5"/>
      <c r="BA132" s="5"/>
      <c r="BB132" s="5"/>
      <c r="BC132" s="5"/>
      <c r="BD132" s="5"/>
      <c r="BE132" s="5"/>
      <c r="BF132" s="5"/>
      <c r="BG132" s="5"/>
      <c r="BH132" s="5"/>
      <c r="BI132" s="5"/>
      <c r="BJ132" s="5"/>
      <c r="BK132" s="5"/>
      <c r="BL132" s="5"/>
      <c r="BM132" s="5"/>
      <c r="BN132" s="5"/>
      <c r="BO132" s="5"/>
      <c r="BP132" s="5"/>
      <c r="BQ132" s="5"/>
      <c r="BR132" s="5"/>
      <c r="BS132" s="5"/>
      <c r="BT132" s="5"/>
      <c r="BU132" s="5"/>
      <c r="BV132" s="5"/>
      <c r="BW132" s="5"/>
      <c r="BX132" s="5"/>
      <c r="BY132" s="5"/>
      <c r="BZ132" s="5"/>
      <c r="CA132" s="5"/>
      <c r="CB132" s="5"/>
      <c r="CC132" s="5"/>
      <c r="CD132" s="5"/>
      <c r="CE132" s="5"/>
      <c r="CF132" s="5"/>
      <c r="CG132" s="5"/>
      <c r="CH132" s="5"/>
      <c r="CI132" s="5"/>
      <c r="CJ132" s="5"/>
      <c r="CK132" s="5"/>
      <c r="CL132" s="5"/>
      <c r="CM132" s="5"/>
      <c r="CN132" s="5"/>
      <c r="CO132" s="5"/>
      <c r="CP132" s="5"/>
      <c r="CQ132" s="5"/>
      <c r="CR132" s="5"/>
      <c r="CS132" s="5"/>
      <c r="CT132" s="5"/>
      <c r="CU132" s="5"/>
      <c r="CV132" s="5"/>
      <c r="CW132" s="5"/>
      <c r="CX132" s="5"/>
      <c r="CY132" s="5"/>
      <c r="CZ132" s="5"/>
      <c r="DA132" s="5"/>
      <c r="DB132" s="5"/>
      <c r="DC132" s="5"/>
      <c r="DD132" s="5"/>
      <c r="DE132" s="5"/>
      <c r="DF132" s="5"/>
      <c r="DG132" s="5"/>
      <c r="DH132" s="5"/>
      <c r="DI132" s="5"/>
      <c r="DJ132" s="5"/>
      <c r="DK132" s="5"/>
      <c r="DL132" s="5"/>
      <c r="DM132" s="5"/>
      <c r="DN132" s="5"/>
      <c r="DO132" s="5"/>
      <c r="DP132" s="5"/>
      <c r="DQ132" s="5"/>
      <c r="DR132" s="5"/>
      <c r="DS132" s="5"/>
      <c r="DT132" s="5"/>
      <c r="DU132" s="5"/>
      <c r="DV132" s="5"/>
      <c r="DW132" s="5"/>
      <c r="DX132" s="5"/>
      <c r="DY132" s="5"/>
      <c r="DZ132" s="5"/>
      <c r="EA132" s="5"/>
      <c r="EB132" s="5"/>
      <c r="EC132" s="5"/>
      <c r="ED132" s="5"/>
      <c r="EE132" s="5"/>
      <c r="EF132" s="5"/>
      <c r="EG132" s="5"/>
      <c r="EH132" s="5"/>
      <c r="EI132" s="5"/>
      <c r="EJ132" s="5"/>
      <c r="EK132" s="5"/>
      <c r="EL132" s="5"/>
      <c r="EM132" s="5"/>
      <c r="EN132" s="5"/>
      <c r="EO132" s="5"/>
      <c r="EP132" s="5"/>
      <c r="EQ132" s="5"/>
      <c r="ER132" s="5"/>
      <c r="ES132" s="5"/>
      <c r="ET132" s="5"/>
      <c r="EU132" s="5"/>
      <c r="EV132" s="5"/>
      <c r="EW132" s="5"/>
      <c r="EX132" s="5"/>
      <c r="EY132" s="5"/>
      <c r="EZ132" s="5"/>
      <c r="FA132" s="5"/>
      <c r="FB132" s="5"/>
      <c r="FC132" s="5"/>
      <c r="FD132" s="5"/>
      <c r="FE132" s="5"/>
      <c r="FF132" s="5"/>
      <c r="FG132" s="5"/>
      <c r="FH132" s="5"/>
      <c r="FI132" s="5"/>
      <c r="FJ132" s="5"/>
      <c r="FK132" s="5"/>
      <c r="FL132" s="5"/>
      <c r="FM132" s="5"/>
      <c r="FN132" s="5"/>
      <c r="FO132" s="5"/>
      <c r="FP132" s="5"/>
      <c r="FQ132" s="5"/>
      <c r="FR132" s="5"/>
      <c r="FS132" s="5"/>
      <c r="FT132" s="5"/>
      <c r="FU132" s="5"/>
      <c r="FV132" s="5"/>
      <c r="FW132" s="5"/>
      <c r="FX132" s="5"/>
      <c r="FY132" s="5"/>
      <c r="FZ132" s="5"/>
      <c r="GA132" s="5"/>
      <c r="GB132" s="5"/>
      <c r="GC132" s="5"/>
      <c r="GD132" s="5"/>
      <c r="GE132" s="5"/>
      <c r="GF132" s="5"/>
      <c r="GG132" s="5"/>
      <c r="GH132" s="5"/>
      <c r="GI132" s="5"/>
      <c r="GJ132" s="5"/>
      <c r="GK132" s="5"/>
      <c r="GL132" s="5"/>
      <c r="GM132" s="5"/>
      <c r="GN132" s="5"/>
      <c r="GO132" s="5"/>
      <c r="GP132" s="5"/>
      <c r="GQ132" s="5"/>
      <c r="GR132" s="5"/>
      <c r="GS132" s="5"/>
      <c r="GT132" s="5"/>
      <c r="GU132" s="5"/>
      <c r="GV132" s="5"/>
      <c r="GW132" s="5"/>
      <c r="GX132" s="5"/>
      <c r="GY132" s="5"/>
      <c r="GZ132" s="5"/>
      <c r="HA132" s="5"/>
      <c r="HB132" s="5"/>
      <c r="HC132" s="5"/>
      <c r="HD132" s="5"/>
      <c r="HE132" s="5"/>
      <c r="HF132" s="5"/>
      <c r="HG132" s="5"/>
      <c r="HH132" s="5"/>
      <c r="HI132" s="5"/>
      <c r="HJ132" s="5"/>
      <c r="HK132" s="5"/>
      <c r="HL132" s="5"/>
      <c r="HM132" s="5"/>
      <c r="HN132" s="5"/>
      <c r="HO132" s="5"/>
      <c r="HP132" s="5"/>
      <c r="HQ132" s="5"/>
      <c r="HR132" s="5"/>
      <c r="HS132" s="5"/>
      <c r="HT132" s="5"/>
      <c r="HU132" s="5"/>
      <c r="HV132" s="5"/>
      <c r="HW132" s="5"/>
      <c r="HX132" s="5"/>
      <c r="HY132" s="5"/>
      <c r="HZ132" s="5"/>
      <c r="IA132" s="5"/>
      <c r="IB132" s="5"/>
      <c r="IC132" s="5"/>
      <c r="ID132" s="5"/>
      <c r="IE132" s="5"/>
      <c r="IF132" s="5"/>
      <c r="IG132" s="5"/>
      <c r="IH132" s="5"/>
      <c r="II132" s="5"/>
      <c r="IJ132" s="5"/>
      <c r="IK132" s="5"/>
      <c r="IL132" s="5"/>
      <c r="IM132" s="5"/>
      <c r="IN132" s="5"/>
      <c r="IO132" s="5"/>
      <c r="IP132" s="5"/>
      <c r="IQ132" s="5"/>
      <c r="IR132" s="5"/>
      <c r="IS132" s="5"/>
      <c r="IT132" s="5"/>
      <c r="IU132" s="5"/>
      <c r="IV132" s="5"/>
    </row>
    <row r="133" spans="1:256" s="29" customFormat="1" outlineLevel="1">
      <c r="A133" s="171"/>
      <c r="B133" s="171"/>
      <c r="C133" s="5"/>
      <c r="D133" s="169"/>
      <c r="E133" s="169"/>
      <c r="F133" s="5">
        <v>14</v>
      </c>
      <c r="G133" s="5">
        <v>41</v>
      </c>
      <c r="H133" s="5"/>
      <c r="I133" s="5" t="e">
        <v>#N/A</v>
      </c>
      <c r="J133" s="5"/>
      <c r="K133" s="5"/>
      <c r="L133" s="5"/>
      <c r="M133" s="5"/>
      <c r="N133" s="5"/>
      <c r="O133" s="5"/>
      <c r="P133" s="5"/>
      <c r="Q133" s="5"/>
      <c r="R133" s="5"/>
      <c r="S133" s="5"/>
      <c r="T133" s="5"/>
      <c r="U133" s="5"/>
      <c r="V133" s="5"/>
      <c r="W133" s="5"/>
      <c r="X133" s="5"/>
      <c r="Y133" s="5"/>
      <c r="Z133" s="5"/>
      <c r="AA133" s="5"/>
      <c r="AB133" s="5">
        <v>0</v>
      </c>
      <c r="AC133" s="5">
        <v>0</v>
      </c>
      <c r="AD133" s="5">
        <v>0</v>
      </c>
      <c r="AE133" s="5">
        <v>0</v>
      </c>
      <c r="AF133" s="5">
        <v>0</v>
      </c>
      <c r="AG133" s="5">
        <v>0</v>
      </c>
      <c r="AH133" s="5">
        <v>0</v>
      </c>
      <c r="AI133" s="5">
        <v>0</v>
      </c>
      <c r="AJ133" s="5">
        <v>0</v>
      </c>
      <c r="AK133" s="5">
        <v>0</v>
      </c>
      <c r="AL133" s="5">
        <v>0</v>
      </c>
      <c r="AM133" s="5">
        <v>0</v>
      </c>
      <c r="AN133" s="5">
        <v>0</v>
      </c>
      <c r="AO133" s="5">
        <v>0</v>
      </c>
      <c r="AP133" s="5">
        <v>0</v>
      </c>
      <c r="AQ133" s="5">
        <v>0</v>
      </c>
      <c r="AR133" s="5">
        <v>0</v>
      </c>
      <c r="AS133" s="5">
        <v>0</v>
      </c>
      <c r="AT133" s="5"/>
      <c r="AU133" s="5"/>
      <c r="AV133" s="5"/>
      <c r="AW133" s="5"/>
      <c r="AX133" s="5"/>
      <c r="AY133" s="5"/>
      <c r="AZ133" s="5"/>
      <c r="BA133" s="5"/>
      <c r="BB133" s="5"/>
      <c r="BC133" s="5"/>
      <c r="BD133" s="5"/>
      <c r="BE133" s="5"/>
      <c r="BF133" s="5"/>
      <c r="BG133" s="5"/>
      <c r="BH133" s="5"/>
      <c r="BI133" s="5"/>
      <c r="BJ133" s="5"/>
      <c r="BK133" s="5"/>
      <c r="BL133" s="5"/>
      <c r="BM133" s="5"/>
      <c r="BN133" s="5"/>
      <c r="BO133" s="5"/>
      <c r="BP133" s="5"/>
      <c r="BQ133" s="5"/>
      <c r="BR133" s="5"/>
      <c r="BS133" s="5"/>
      <c r="BT133" s="5"/>
      <c r="BU133" s="5"/>
      <c r="BV133" s="5"/>
      <c r="BW133" s="5"/>
      <c r="BX133" s="5"/>
      <c r="BY133" s="5"/>
      <c r="BZ133" s="5"/>
      <c r="CA133" s="5"/>
      <c r="CB133" s="5"/>
      <c r="CC133" s="5"/>
      <c r="CD133" s="5"/>
      <c r="CE133" s="5"/>
      <c r="CF133" s="5"/>
      <c r="CG133" s="5"/>
      <c r="CH133" s="5"/>
      <c r="CI133" s="5"/>
      <c r="CJ133" s="5"/>
      <c r="CK133" s="5"/>
      <c r="CL133" s="5"/>
      <c r="CM133" s="5"/>
      <c r="CN133" s="5"/>
      <c r="CO133" s="5"/>
      <c r="CP133" s="5"/>
      <c r="CQ133" s="5"/>
      <c r="CR133" s="5"/>
      <c r="CS133" s="5"/>
      <c r="CT133" s="5"/>
      <c r="CU133" s="5"/>
      <c r="CV133" s="5"/>
      <c r="CW133" s="5"/>
      <c r="CX133" s="5"/>
      <c r="CY133" s="5"/>
      <c r="CZ133" s="5"/>
      <c r="DA133" s="5"/>
      <c r="DB133" s="5"/>
      <c r="DC133" s="5"/>
      <c r="DD133" s="5"/>
      <c r="DE133" s="5"/>
      <c r="DF133" s="5"/>
      <c r="DG133" s="5"/>
      <c r="DH133" s="5"/>
      <c r="DI133" s="5"/>
      <c r="DJ133" s="5"/>
      <c r="DK133" s="5"/>
      <c r="DL133" s="5"/>
      <c r="DM133" s="5"/>
      <c r="DN133" s="5"/>
      <c r="DO133" s="5"/>
      <c r="DP133" s="5"/>
      <c r="DQ133" s="5"/>
      <c r="DR133" s="5"/>
      <c r="DS133" s="5"/>
      <c r="DT133" s="5"/>
      <c r="DU133" s="5"/>
      <c r="DV133" s="5"/>
      <c r="DW133" s="5"/>
      <c r="DX133" s="5"/>
      <c r="DY133" s="5"/>
      <c r="DZ133" s="5"/>
      <c r="EA133" s="5"/>
      <c r="EB133" s="5"/>
      <c r="EC133" s="5"/>
      <c r="ED133" s="5"/>
      <c r="EE133" s="5"/>
      <c r="EF133" s="5"/>
      <c r="EG133" s="5"/>
      <c r="EH133" s="5"/>
      <c r="EI133" s="5"/>
      <c r="EJ133" s="5"/>
      <c r="EK133" s="5"/>
      <c r="EL133" s="5"/>
      <c r="EM133" s="5"/>
      <c r="EN133" s="5"/>
      <c r="EO133" s="5"/>
      <c r="EP133" s="5"/>
      <c r="EQ133" s="5"/>
      <c r="ER133" s="5"/>
      <c r="ES133" s="5"/>
      <c r="ET133" s="5"/>
      <c r="EU133" s="5"/>
      <c r="EV133" s="5"/>
      <c r="EW133" s="5"/>
      <c r="EX133" s="5"/>
      <c r="EY133" s="5"/>
      <c r="EZ133" s="5"/>
      <c r="FA133" s="5"/>
      <c r="FB133" s="5"/>
      <c r="FC133" s="5"/>
      <c r="FD133" s="5"/>
      <c r="FE133" s="5"/>
      <c r="FF133" s="5"/>
      <c r="FG133" s="5"/>
      <c r="FH133" s="5"/>
      <c r="FI133" s="5"/>
      <c r="FJ133" s="5"/>
      <c r="FK133" s="5"/>
      <c r="FL133" s="5"/>
      <c r="FM133" s="5"/>
      <c r="FN133" s="5"/>
      <c r="FO133" s="5"/>
      <c r="FP133" s="5"/>
      <c r="FQ133" s="5"/>
      <c r="FR133" s="5"/>
      <c r="FS133" s="5"/>
      <c r="FT133" s="5"/>
      <c r="FU133" s="5"/>
      <c r="FV133" s="5"/>
      <c r="FW133" s="5"/>
      <c r="FX133" s="5"/>
      <c r="FY133" s="5"/>
      <c r="FZ133" s="5"/>
      <c r="GA133" s="5"/>
      <c r="GB133" s="5"/>
      <c r="GC133" s="5"/>
      <c r="GD133" s="5"/>
      <c r="GE133" s="5"/>
      <c r="GF133" s="5"/>
      <c r="GG133" s="5"/>
      <c r="GH133" s="5"/>
      <c r="GI133" s="5"/>
      <c r="GJ133" s="5"/>
      <c r="GK133" s="5"/>
      <c r="GL133" s="5"/>
      <c r="GM133" s="5"/>
      <c r="GN133" s="5"/>
      <c r="GO133" s="5"/>
      <c r="GP133" s="5"/>
      <c r="GQ133" s="5"/>
      <c r="GR133" s="5"/>
      <c r="GS133" s="5"/>
      <c r="GT133" s="5"/>
      <c r="GU133" s="5"/>
      <c r="GV133" s="5"/>
      <c r="GW133" s="5"/>
      <c r="GX133" s="5"/>
      <c r="GY133" s="5"/>
      <c r="GZ133" s="5"/>
      <c r="HA133" s="5"/>
      <c r="HB133" s="5"/>
      <c r="HC133" s="5"/>
      <c r="HD133" s="5"/>
      <c r="HE133" s="5"/>
      <c r="HF133" s="5"/>
      <c r="HG133" s="5"/>
      <c r="HH133" s="5"/>
      <c r="HI133" s="5"/>
      <c r="HJ133" s="5"/>
      <c r="HK133" s="5"/>
      <c r="HL133" s="5"/>
      <c r="HM133" s="5"/>
      <c r="HN133" s="5"/>
      <c r="HO133" s="5"/>
      <c r="HP133" s="5"/>
      <c r="HQ133" s="5"/>
      <c r="HR133" s="5"/>
      <c r="HS133" s="5"/>
      <c r="HT133" s="5"/>
      <c r="HU133" s="5"/>
      <c r="HV133" s="5"/>
      <c r="HW133" s="5"/>
      <c r="HX133" s="5"/>
      <c r="HY133" s="5"/>
      <c r="HZ133" s="5"/>
      <c r="IA133" s="5"/>
      <c r="IB133" s="5"/>
      <c r="IC133" s="5"/>
      <c r="ID133" s="5"/>
      <c r="IE133" s="5"/>
      <c r="IF133" s="5"/>
      <c r="IG133" s="5"/>
      <c r="IH133" s="5"/>
      <c r="II133" s="5"/>
      <c r="IJ133" s="5"/>
      <c r="IK133" s="5"/>
      <c r="IL133" s="5"/>
      <c r="IM133" s="5"/>
      <c r="IN133" s="5"/>
      <c r="IO133" s="5"/>
      <c r="IP133" s="5"/>
      <c r="IQ133" s="5"/>
      <c r="IR133" s="5"/>
      <c r="IS133" s="5"/>
      <c r="IT133" s="5"/>
      <c r="IU133" s="5"/>
      <c r="IV133" s="5"/>
    </row>
    <row r="134" spans="1:256" s="29" customFormat="1" outlineLevel="1">
      <c r="A134" s="171"/>
      <c r="B134" s="171"/>
      <c r="C134" s="5"/>
      <c r="D134" s="169"/>
      <c r="E134" s="169"/>
      <c r="F134" s="5">
        <v>15</v>
      </c>
      <c r="G134" s="5">
        <v>44</v>
      </c>
      <c r="H134" s="5"/>
      <c r="I134" s="5" t="e">
        <v>#N/A</v>
      </c>
      <c r="J134" s="5"/>
      <c r="K134" s="5"/>
      <c r="L134" s="5"/>
      <c r="M134" s="5"/>
      <c r="N134" s="5"/>
      <c r="O134" s="5"/>
      <c r="P134" s="5"/>
      <c r="Q134" s="5"/>
      <c r="R134" s="5"/>
      <c r="S134" s="5"/>
      <c r="T134" s="5"/>
      <c r="U134" s="5"/>
      <c r="V134" s="5"/>
      <c r="W134" s="5"/>
      <c r="X134" s="5"/>
      <c r="Y134" s="5"/>
      <c r="Z134" s="5"/>
      <c r="AA134" s="5"/>
      <c r="AB134" s="5">
        <v>0</v>
      </c>
      <c r="AC134" s="5">
        <v>0</v>
      </c>
      <c r="AD134" s="5">
        <v>0</v>
      </c>
      <c r="AE134" s="5">
        <v>0</v>
      </c>
      <c r="AF134" s="5">
        <v>0</v>
      </c>
      <c r="AG134" s="5">
        <v>0</v>
      </c>
      <c r="AH134" s="5">
        <v>0</v>
      </c>
      <c r="AI134" s="5">
        <v>0</v>
      </c>
      <c r="AJ134" s="5">
        <v>0</v>
      </c>
      <c r="AK134" s="5">
        <v>0</v>
      </c>
      <c r="AL134" s="5">
        <v>0</v>
      </c>
      <c r="AM134" s="5">
        <v>0</v>
      </c>
      <c r="AN134" s="5">
        <v>0</v>
      </c>
      <c r="AO134" s="5">
        <v>0</v>
      </c>
      <c r="AP134" s="5">
        <v>0</v>
      </c>
      <c r="AQ134" s="5">
        <v>0</v>
      </c>
      <c r="AR134" s="5">
        <v>0</v>
      </c>
      <c r="AS134" s="5">
        <v>0</v>
      </c>
      <c r="AT134" s="5"/>
      <c r="AU134" s="5"/>
      <c r="AV134" s="5"/>
      <c r="AW134" s="5"/>
      <c r="AX134" s="5"/>
      <c r="AY134" s="5"/>
      <c r="AZ134" s="5"/>
      <c r="BA134" s="5"/>
      <c r="BB134" s="5"/>
      <c r="BC134" s="5"/>
      <c r="BD134" s="5"/>
      <c r="BE134" s="5"/>
      <c r="BF134" s="5"/>
      <c r="BG134" s="5"/>
      <c r="BH134" s="5"/>
      <c r="BI134" s="5"/>
      <c r="BJ134" s="5"/>
      <c r="BK134" s="5"/>
      <c r="BL134" s="5"/>
      <c r="BM134" s="5"/>
      <c r="BN134" s="5"/>
      <c r="BO134" s="5"/>
      <c r="BP134" s="5"/>
      <c r="BQ134" s="5"/>
      <c r="BR134" s="5"/>
      <c r="BS134" s="5"/>
      <c r="BT134" s="5"/>
      <c r="BU134" s="5"/>
      <c r="BV134" s="5"/>
      <c r="BW134" s="5"/>
      <c r="BX134" s="5"/>
      <c r="BY134" s="5"/>
      <c r="BZ134" s="5"/>
      <c r="CA134" s="5"/>
      <c r="CB134" s="5"/>
      <c r="CC134" s="5"/>
      <c r="CD134" s="5"/>
      <c r="CE134" s="5"/>
      <c r="CF134" s="5"/>
      <c r="CG134" s="5"/>
      <c r="CH134" s="5"/>
      <c r="CI134" s="5"/>
      <c r="CJ134" s="5"/>
      <c r="CK134" s="5"/>
      <c r="CL134" s="5"/>
      <c r="CM134" s="5"/>
      <c r="CN134" s="5"/>
      <c r="CO134" s="5"/>
      <c r="CP134" s="5"/>
      <c r="CQ134" s="5"/>
      <c r="CR134" s="5"/>
      <c r="CS134" s="5"/>
      <c r="CT134" s="5"/>
      <c r="CU134" s="5"/>
      <c r="CV134" s="5"/>
      <c r="CW134" s="5"/>
      <c r="CX134" s="5"/>
      <c r="CY134" s="5"/>
      <c r="CZ134" s="5"/>
      <c r="DA134" s="5"/>
      <c r="DB134" s="5"/>
      <c r="DC134" s="5"/>
      <c r="DD134" s="5"/>
      <c r="DE134" s="5"/>
      <c r="DF134" s="5"/>
      <c r="DG134" s="5"/>
      <c r="DH134" s="5"/>
      <c r="DI134" s="5"/>
      <c r="DJ134" s="5"/>
      <c r="DK134" s="5"/>
      <c r="DL134" s="5"/>
      <c r="DM134" s="5"/>
      <c r="DN134" s="5"/>
      <c r="DO134" s="5"/>
      <c r="DP134" s="5"/>
      <c r="DQ134" s="5"/>
      <c r="DR134" s="5"/>
      <c r="DS134" s="5"/>
      <c r="DT134" s="5"/>
      <c r="DU134" s="5"/>
      <c r="DV134" s="5"/>
      <c r="DW134" s="5"/>
      <c r="DX134" s="5"/>
      <c r="DY134" s="5"/>
      <c r="DZ134" s="5"/>
      <c r="EA134" s="5"/>
      <c r="EB134" s="5"/>
      <c r="EC134" s="5"/>
      <c r="ED134" s="5"/>
      <c r="EE134" s="5"/>
      <c r="EF134" s="5"/>
      <c r="EG134" s="5"/>
      <c r="EH134" s="5"/>
      <c r="EI134" s="5"/>
      <c r="EJ134" s="5"/>
      <c r="EK134" s="5"/>
      <c r="EL134" s="5"/>
      <c r="EM134" s="5"/>
      <c r="EN134" s="5"/>
      <c r="EO134" s="5"/>
      <c r="EP134" s="5"/>
      <c r="EQ134" s="5"/>
      <c r="ER134" s="5"/>
      <c r="ES134" s="5"/>
      <c r="ET134" s="5"/>
      <c r="EU134" s="5"/>
      <c r="EV134" s="5"/>
      <c r="EW134" s="5"/>
      <c r="EX134" s="5"/>
      <c r="EY134" s="5"/>
      <c r="EZ134" s="5"/>
      <c r="FA134" s="5"/>
      <c r="FB134" s="5"/>
      <c r="FC134" s="5"/>
      <c r="FD134" s="5"/>
      <c r="FE134" s="5"/>
      <c r="FF134" s="5"/>
      <c r="FG134" s="5"/>
      <c r="FH134" s="5"/>
      <c r="FI134" s="5"/>
      <c r="FJ134" s="5"/>
      <c r="FK134" s="5"/>
      <c r="FL134" s="5"/>
      <c r="FM134" s="5"/>
      <c r="FN134" s="5"/>
      <c r="FO134" s="5"/>
      <c r="FP134" s="5"/>
      <c r="FQ134" s="5"/>
      <c r="FR134" s="5"/>
      <c r="FS134" s="5"/>
      <c r="FT134" s="5"/>
      <c r="FU134" s="5"/>
      <c r="FV134" s="5"/>
      <c r="FW134" s="5"/>
      <c r="FX134" s="5"/>
      <c r="FY134" s="5"/>
      <c r="FZ134" s="5"/>
      <c r="GA134" s="5"/>
      <c r="GB134" s="5"/>
      <c r="GC134" s="5"/>
      <c r="GD134" s="5"/>
      <c r="GE134" s="5"/>
      <c r="GF134" s="5"/>
      <c r="GG134" s="5"/>
      <c r="GH134" s="5"/>
      <c r="GI134" s="5"/>
      <c r="GJ134" s="5"/>
      <c r="GK134" s="5"/>
      <c r="GL134" s="5"/>
      <c r="GM134" s="5"/>
      <c r="GN134" s="5"/>
      <c r="GO134" s="5"/>
      <c r="GP134" s="5"/>
      <c r="GQ134" s="5"/>
      <c r="GR134" s="5"/>
      <c r="GS134" s="5"/>
      <c r="GT134" s="5"/>
      <c r="GU134" s="5"/>
      <c r="GV134" s="5"/>
      <c r="GW134" s="5"/>
      <c r="GX134" s="5"/>
      <c r="GY134" s="5"/>
      <c r="GZ134" s="5"/>
      <c r="HA134" s="5"/>
      <c r="HB134" s="5"/>
      <c r="HC134" s="5"/>
      <c r="HD134" s="5"/>
      <c r="HE134" s="5"/>
      <c r="HF134" s="5"/>
      <c r="HG134" s="5"/>
      <c r="HH134" s="5"/>
      <c r="HI134" s="5"/>
      <c r="HJ134" s="5"/>
      <c r="HK134" s="5"/>
      <c r="HL134" s="5"/>
      <c r="HM134" s="5"/>
      <c r="HN134" s="5"/>
      <c r="HO134" s="5"/>
      <c r="HP134" s="5"/>
      <c r="HQ134" s="5"/>
      <c r="HR134" s="5"/>
      <c r="HS134" s="5"/>
      <c r="HT134" s="5"/>
      <c r="HU134" s="5"/>
      <c r="HV134" s="5"/>
      <c r="HW134" s="5"/>
      <c r="HX134" s="5"/>
      <c r="HY134" s="5"/>
      <c r="HZ134" s="5"/>
      <c r="IA134" s="5"/>
      <c r="IB134" s="5"/>
      <c r="IC134" s="5"/>
      <c r="ID134" s="5"/>
      <c r="IE134" s="5"/>
      <c r="IF134" s="5"/>
      <c r="IG134" s="5"/>
      <c r="IH134" s="5"/>
      <c r="II134" s="5"/>
      <c r="IJ134" s="5"/>
      <c r="IK134" s="5"/>
      <c r="IL134" s="5"/>
      <c r="IM134" s="5"/>
      <c r="IN134" s="5"/>
      <c r="IO134" s="5"/>
      <c r="IP134" s="5"/>
      <c r="IQ134" s="5"/>
      <c r="IR134" s="5"/>
      <c r="IS134" s="5"/>
      <c r="IT134" s="5"/>
      <c r="IU134" s="5"/>
      <c r="IV134" s="5"/>
    </row>
    <row r="135" spans="1:256" s="29" customFormat="1" outlineLevel="1">
      <c r="A135" s="171"/>
      <c r="B135" s="171"/>
      <c r="C135" s="5"/>
      <c r="D135" s="169"/>
      <c r="E135" s="169"/>
      <c r="F135" s="5">
        <v>16</v>
      </c>
      <c r="G135" s="5">
        <v>47</v>
      </c>
      <c r="H135" s="5"/>
      <c r="I135" s="5" t="e">
        <v>#N/A</v>
      </c>
      <c r="J135" s="5"/>
      <c r="K135" s="5"/>
      <c r="L135" s="5"/>
      <c r="M135" s="5"/>
      <c r="N135" s="5"/>
      <c r="O135" s="5"/>
      <c r="P135" s="5"/>
      <c r="Q135" s="5"/>
      <c r="R135" s="5"/>
      <c r="S135" s="5"/>
      <c r="T135" s="5"/>
      <c r="U135" s="5"/>
      <c r="V135" s="5"/>
      <c r="W135" s="5"/>
      <c r="X135" s="5"/>
      <c r="Y135" s="5"/>
      <c r="Z135" s="5"/>
      <c r="AA135" s="5"/>
      <c r="AB135" s="5">
        <v>0</v>
      </c>
      <c r="AC135" s="5">
        <v>0</v>
      </c>
      <c r="AD135" s="5">
        <v>0</v>
      </c>
      <c r="AE135" s="5">
        <v>0</v>
      </c>
      <c r="AF135" s="5">
        <v>0</v>
      </c>
      <c r="AG135" s="5">
        <v>0</v>
      </c>
      <c r="AH135" s="5">
        <v>0</v>
      </c>
      <c r="AI135" s="5">
        <v>0</v>
      </c>
      <c r="AJ135" s="5">
        <v>0</v>
      </c>
      <c r="AK135" s="5">
        <v>0</v>
      </c>
      <c r="AL135" s="5">
        <v>0</v>
      </c>
      <c r="AM135" s="5">
        <v>0</v>
      </c>
      <c r="AN135" s="5">
        <v>0</v>
      </c>
      <c r="AO135" s="5">
        <v>0</v>
      </c>
      <c r="AP135" s="5">
        <v>0</v>
      </c>
      <c r="AQ135" s="5">
        <v>0</v>
      </c>
      <c r="AR135" s="5">
        <v>0</v>
      </c>
      <c r="AS135" s="5">
        <v>0</v>
      </c>
      <c r="AT135" s="5"/>
      <c r="AU135" s="5"/>
      <c r="AV135" s="5"/>
      <c r="AW135" s="5"/>
      <c r="AX135" s="5"/>
      <c r="AY135" s="5"/>
      <c r="AZ135" s="5"/>
      <c r="BA135" s="5"/>
      <c r="BB135" s="5"/>
      <c r="BC135" s="5"/>
      <c r="BD135" s="5"/>
      <c r="BE135" s="5"/>
      <c r="BF135" s="5"/>
      <c r="BG135" s="5"/>
      <c r="BH135" s="5"/>
      <c r="BI135" s="5"/>
      <c r="BJ135" s="5"/>
      <c r="BK135" s="5"/>
      <c r="BL135" s="5"/>
      <c r="BM135" s="5"/>
      <c r="BN135" s="5"/>
      <c r="BO135" s="5"/>
      <c r="BP135" s="5"/>
      <c r="BQ135" s="5"/>
      <c r="BR135" s="5"/>
      <c r="BS135" s="5"/>
      <c r="BT135" s="5"/>
      <c r="BU135" s="5"/>
      <c r="BV135" s="5"/>
      <c r="BW135" s="5"/>
      <c r="BX135" s="5"/>
      <c r="BY135" s="5"/>
      <c r="BZ135" s="5"/>
      <c r="CA135" s="5"/>
      <c r="CB135" s="5"/>
      <c r="CC135" s="5"/>
      <c r="CD135" s="5"/>
      <c r="CE135" s="5"/>
      <c r="CF135" s="5"/>
      <c r="CG135" s="5"/>
      <c r="CH135" s="5"/>
      <c r="CI135" s="5"/>
      <c r="CJ135" s="5"/>
      <c r="CK135" s="5"/>
      <c r="CL135" s="5"/>
      <c r="CM135" s="5"/>
      <c r="CN135" s="5"/>
      <c r="CO135" s="5"/>
      <c r="CP135" s="5"/>
      <c r="CQ135" s="5"/>
      <c r="CR135" s="5"/>
      <c r="CS135" s="5"/>
      <c r="CT135" s="5"/>
      <c r="CU135" s="5"/>
      <c r="CV135" s="5"/>
      <c r="CW135" s="5"/>
      <c r="CX135" s="5"/>
      <c r="CY135" s="5"/>
      <c r="CZ135" s="5"/>
      <c r="DA135" s="5"/>
      <c r="DB135" s="5"/>
      <c r="DC135" s="5"/>
      <c r="DD135" s="5"/>
      <c r="DE135" s="5"/>
      <c r="DF135" s="5"/>
      <c r="DG135" s="5"/>
      <c r="DH135" s="5"/>
      <c r="DI135" s="5"/>
      <c r="DJ135" s="5"/>
      <c r="DK135" s="5"/>
      <c r="DL135" s="5"/>
      <c r="DM135" s="5"/>
      <c r="DN135" s="5"/>
      <c r="DO135" s="5"/>
      <c r="DP135" s="5"/>
      <c r="DQ135" s="5"/>
      <c r="DR135" s="5"/>
      <c r="DS135" s="5"/>
      <c r="DT135" s="5"/>
      <c r="DU135" s="5"/>
      <c r="DV135" s="5"/>
      <c r="DW135" s="5"/>
      <c r="DX135" s="5"/>
      <c r="DY135" s="5"/>
      <c r="DZ135" s="5"/>
      <c r="EA135" s="5"/>
      <c r="EB135" s="5"/>
      <c r="EC135" s="5"/>
      <c r="ED135" s="5"/>
      <c r="EE135" s="5"/>
      <c r="EF135" s="5"/>
      <c r="EG135" s="5"/>
      <c r="EH135" s="5"/>
      <c r="EI135" s="5"/>
      <c r="EJ135" s="5"/>
      <c r="EK135" s="5"/>
      <c r="EL135" s="5"/>
      <c r="EM135" s="5"/>
      <c r="EN135" s="5"/>
      <c r="EO135" s="5"/>
      <c r="EP135" s="5"/>
      <c r="EQ135" s="5"/>
      <c r="ER135" s="5"/>
      <c r="ES135" s="5"/>
      <c r="ET135" s="5"/>
      <c r="EU135" s="5"/>
      <c r="EV135" s="5"/>
      <c r="EW135" s="5"/>
      <c r="EX135" s="5"/>
      <c r="EY135" s="5"/>
      <c r="EZ135" s="5"/>
      <c r="FA135" s="5"/>
      <c r="FB135" s="5"/>
      <c r="FC135" s="5"/>
      <c r="FD135" s="5"/>
      <c r="FE135" s="5"/>
      <c r="FF135" s="5"/>
      <c r="FG135" s="5"/>
      <c r="FH135" s="5"/>
      <c r="FI135" s="5"/>
      <c r="FJ135" s="5"/>
      <c r="FK135" s="5"/>
      <c r="FL135" s="5"/>
      <c r="FM135" s="5"/>
      <c r="FN135" s="5"/>
      <c r="FO135" s="5"/>
      <c r="FP135" s="5"/>
      <c r="FQ135" s="5"/>
      <c r="FR135" s="5"/>
      <c r="FS135" s="5"/>
      <c r="FT135" s="5"/>
      <c r="FU135" s="5"/>
      <c r="FV135" s="5"/>
      <c r="FW135" s="5"/>
      <c r="FX135" s="5"/>
      <c r="FY135" s="5"/>
      <c r="FZ135" s="5"/>
      <c r="GA135" s="5"/>
      <c r="GB135" s="5"/>
      <c r="GC135" s="5"/>
      <c r="GD135" s="5"/>
      <c r="GE135" s="5"/>
      <c r="GF135" s="5"/>
      <c r="GG135" s="5"/>
      <c r="GH135" s="5"/>
      <c r="GI135" s="5"/>
      <c r="GJ135" s="5"/>
      <c r="GK135" s="5"/>
      <c r="GL135" s="5"/>
      <c r="GM135" s="5"/>
      <c r="GN135" s="5"/>
      <c r="GO135" s="5"/>
      <c r="GP135" s="5"/>
      <c r="GQ135" s="5"/>
      <c r="GR135" s="5"/>
      <c r="GS135" s="5"/>
      <c r="GT135" s="5"/>
      <c r="GU135" s="5"/>
      <c r="GV135" s="5"/>
      <c r="GW135" s="5"/>
      <c r="GX135" s="5"/>
      <c r="GY135" s="5"/>
      <c r="GZ135" s="5"/>
      <c r="HA135" s="5"/>
      <c r="HB135" s="5"/>
      <c r="HC135" s="5"/>
      <c r="HD135" s="5"/>
      <c r="HE135" s="5"/>
      <c r="HF135" s="5"/>
      <c r="HG135" s="5"/>
      <c r="HH135" s="5"/>
      <c r="HI135" s="5"/>
      <c r="HJ135" s="5"/>
      <c r="HK135" s="5"/>
      <c r="HL135" s="5"/>
      <c r="HM135" s="5"/>
      <c r="HN135" s="5"/>
      <c r="HO135" s="5"/>
      <c r="HP135" s="5"/>
      <c r="HQ135" s="5"/>
      <c r="HR135" s="5"/>
      <c r="HS135" s="5"/>
      <c r="HT135" s="5"/>
      <c r="HU135" s="5"/>
      <c r="HV135" s="5"/>
      <c r="HW135" s="5"/>
      <c r="HX135" s="5"/>
      <c r="HY135" s="5"/>
      <c r="HZ135" s="5"/>
      <c r="IA135" s="5"/>
      <c r="IB135" s="5"/>
      <c r="IC135" s="5"/>
      <c r="ID135" s="5"/>
      <c r="IE135" s="5"/>
      <c r="IF135" s="5"/>
      <c r="IG135" s="5"/>
      <c r="IH135" s="5"/>
      <c r="II135" s="5"/>
      <c r="IJ135" s="5"/>
      <c r="IK135" s="5"/>
      <c r="IL135" s="5"/>
      <c r="IM135" s="5"/>
      <c r="IN135" s="5"/>
      <c r="IO135" s="5"/>
      <c r="IP135" s="5"/>
      <c r="IQ135" s="5"/>
      <c r="IR135" s="5"/>
      <c r="IS135" s="5"/>
      <c r="IT135" s="5"/>
      <c r="IU135" s="5"/>
      <c r="IV135" s="5"/>
    </row>
    <row r="136" spans="1:256" s="29" customFormat="1" outlineLevel="1">
      <c r="A136" s="171"/>
      <c r="B136" s="171"/>
      <c r="D136" s="169"/>
      <c r="E136" s="169"/>
      <c r="F136" s="5">
        <v>17</v>
      </c>
      <c r="G136" s="5">
        <v>50</v>
      </c>
      <c r="H136" s="5"/>
      <c r="I136" s="5" t="e">
        <v>#N/A</v>
      </c>
      <c r="J136" s="5"/>
      <c r="K136" s="5"/>
      <c r="L136" s="5"/>
      <c r="M136" s="5"/>
      <c r="N136" s="5"/>
      <c r="O136" s="5"/>
      <c r="P136" s="5"/>
      <c r="Q136" s="5"/>
      <c r="R136" s="5"/>
      <c r="S136" s="5"/>
      <c r="T136" s="5"/>
      <c r="U136" s="5"/>
      <c r="V136" s="5"/>
      <c r="W136" s="5"/>
      <c r="X136" s="5"/>
      <c r="Y136" s="5"/>
      <c r="Z136" s="5"/>
      <c r="AA136" s="5"/>
      <c r="AB136" s="5">
        <v>0</v>
      </c>
      <c r="AC136" s="5">
        <v>0</v>
      </c>
      <c r="AD136" s="5">
        <v>0</v>
      </c>
      <c r="AE136" s="5">
        <v>0</v>
      </c>
      <c r="AF136" s="5">
        <v>0</v>
      </c>
      <c r="AG136" s="5">
        <v>0</v>
      </c>
      <c r="AH136" s="5">
        <v>0</v>
      </c>
      <c r="AI136" s="5">
        <v>0</v>
      </c>
      <c r="AJ136" s="5">
        <v>0</v>
      </c>
      <c r="AK136" s="5">
        <v>0</v>
      </c>
      <c r="AL136" s="5">
        <v>0</v>
      </c>
      <c r="AM136" s="5">
        <v>0</v>
      </c>
      <c r="AN136" s="5">
        <v>0</v>
      </c>
      <c r="AO136" s="5">
        <v>0</v>
      </c>
      <c r="AP136" s="5">
        <v>0</v>
      </c>
      <c r="AQ136" s="5">
        <v>0</v>
      </c>
      <c r="AR136" s="5">
        <v>0</v>
      </c>
      <c r="AS136" s="5">
        <v>0</v>
      </c>
      <c r="AT136" s="5"/>
      <c r="AU136" s="5"/>
      <c r="AV136" s="5"/>
      <c r="AW136" s="5"/>
      <c r="AX136" s="5"/>
      <c r="AY136" s="5"/>
      <c r="AZ136" s="5"/>
      <c r="BA136" s="5"/>
      <c r="BB136" s="5"/>
      <c r="BC136" s="5"/>
      <c r="BD136" s="5"/>
      <c r="BE136" s="5"/>
      <c r="BF136" s="5"/>
      <c r="BG136" s="5"/>
      <c r="BH136" s="5"/>
      <c r="BI136" s="5"/>
      <c r="BJ136" s="5"/>
      <c r="BK136" s="5"/>
      <c r="BL136" s="5"/>
      <c r="BM136" s="5"/>
      <c r="BN136" s="5"/>
      <c r="BO136" s="5"/>
      <c r="BP136" s="5"/>
      <c r="BQ136" s="5"/>
      <c r="BR136" s="5"/>
      <c r="BS136" s="5"/>
      <c r="BT136" s="5"/>
      <c r="BU136" s="5"/>
      <c r="BV136" s="5"/>
      <c r="BW136" s="5"/>
      <c r="BX136" s="5"/>
      <c r="BY136" s="5"/>
      <c r="BZ136" s="5"/>
      <c r="CA136" s="5"/>
      <c r="CB136" s="5"/>
      <c r="CC136" s="5"/>
      <c r="CD136" s="5"/>
      <c r="CE136" s="5"/>
      <c r="CF136" s="5"/>
      <c r="CG136" s="5"/>
      <c r="CH136" s="5"/>
      <c r="CI136" s="5"/>
      <c r="CJ136" s="5"/>
      <c r="CK136" s="5"/>
      <c r="CL136" s="5"/>
      <c r="CM136" s="5"/>
      <c r="CN136" s="5"/>
      <c r="CO136" s="5"/>
      <c r="CP136" s="5"/>
      <c r="CQ136" s="5"/>
      <c r="CR136" s="5"/>
      <c r="CS136" s="5"/>
      <c r="CT136" s="5"/>
      <c r="CU136" s="5"/>
      <c r="CV136" s="5"/>
      <c r="CW136" s="5"/>
      <c r="CX136" s="5"/>
      <c r="CY136" s="5"/>
      <c r="CZ136" s="5"/>
      <c r="DA136" s="5"/>
      <c r="DB136" s="5"/>
      <c r="DC136" s="5"/>
      <c r="DD136" s="5"/>
      <c r="DE136" s="5"/>
      <c r="DF136" s="5"/>
      <c r="DG136" s="5"/>
      <c r="DH136" s="5"/>
      <c r="DI136" s="5"/>
      <c r="DJ136" s="5"/>
      <c r="DK136" s="5"/>
      <c r="DL136" s="5"/>
      <c r="DM136" s="5"/>
      <c r="DN136" s="5"/>
      <c r="DO136" s="5"/>
      <c r="DP136" s="5"/>
      <c r="DQ136" s="5"/>
      <c r="DR136" s="5"/>
      <c r="DS136" s="5"/>
      <c r="DT136" s="5"/>
      <c r="DU136" s="5"/>
      <c r="DV136" s="5"/>
      <c r="DW136" s="5"/>
      <c r="DX136" s="5"/>
      <c r="DY136" s="5"/>
      <c r="DZ136" s="5"/>
      <c r="EA136" s="5"/>
      <c r="EB136" s="5"/>
      <c r="EC136" s="5"/>
      <c r="ED136" s="5"/>
      <c r="EE136" s="5"/>
      <c r="EF136" s="5"/>
      <c r="EG136" s="5"/>
      <c r="EH136" s="5"/>
      <c r="EI136" s="5"/>
      <c r="EJ136" s="5"/>
      <c r="EK136" s="5"/>
      <c r="EL136" s="5"/>
      <c r="EM136" s="5"/>
      <c r="EN136" s="5"/>
      <c r="EO136" s="5"/>
      <c r="EP136" s="5"/>
      <c r="EQ136" s="5"/>
      <c r="ER136" s="5"/>
      <c r="ES136" s="5"/>
      <c r="ET136" s="5"/>
      <c r="EU136" s="5"/>
      <c r="EV136" s="5"/>
      <c r="EW136" s="5"/>
      <c r="EX136" s="5"/>
      <c r="EY136" s="5"/>
      <c r="EZ136" s="5"/>
      <c r="FA136" s="5"/>
      <c r="FB136" s="5"/>
      <c r="FC136" s="5"/>
      <c r="FD136" s="5"/>
      <c r="FE136" s="5"/>
      <c r="FF136" s="5"/>
      <c r="FG136" s="5"/>
      <c r="FH136" s="5"/>
      <c r="FI136" s="5"/>
      <c r="FJ136" s="5"/>
      <c r="FK136" s="5"/>
      <c r="FL136" s="5"/>
      <c r="FM136" s="5"/>
      <c r="FN136" s="5"/>
      <c r="FO136" s="5"/>
      <c r="FP136" s="5"/>
      <c r="FQ136" s="5"/>
      <c r="FR136" s="5"/>
      <c r="FS136" s="5"/>
      <c r="FT136" s="5"/>
      <c r="FU136" s="5"/>
      <c r="FV136" s="5"/>
      <c r="FW136" s="5"/>
      <c r="FX136" s="5"/>
      <c r="FY136" s="5"/>
      <c r="FZ136" s="5"/>
      <c r="GA136" s="5"/>
      <c r="GB136" s="5"/>
      <c r="GC136" s="5"/>
      <c r="GD136" s="5"/>
      <c r="GE136" s="5"/>
      <c r="GF136" s="5"/>
      <c r="GG136" s="5"/>
      <c r="GH136" s="5"/>
      <c r="GI136" s="5"/>
      <c r="GJ136" s="5"/>
      <c r="GK136" s="5"/>
      <c r="GL136" s="5"/>
      <c r="GM136" s="5"/>
      <c r="GN136" s="5"/>
      <c r="GO136" s="5"/>
      <c r="GP136" s="5"/>
      <c r="GQ136" s="5"/>
      <c r="GR136" s="5"/>
      <c r="GS136" s="5"/>
      <c r="GT136" s="5"/>
      <c r="GU136" s="5"/>
      <c r="GV136" s="5"/>
      <c r="GW136" s="5"/>
      <c r="GX136" s="5"/>
      <c r="GY136" s="5"/>
      <c r="GZ136" s="5"/>
      <c r="HA136" s="5"/>
      <c r="HB136" s="5"/>
      <c r="HC136" s="5"/>
      <c r="HD136" s="5"/>
      <c r="HE136" s="5"/>
      <c r="HF136" s="5"/>
      <c r="HG136" s="5"/>
      <c r="HH136" s="5"/>
      <c r="HI136" s="5"/>
      <c r="HJ136" s="5"/>
      <c r="HK136" s="5"/>
      <c r="HL136" s="5"/>
      <c r="HM136" s="5"/>
      <c r="HN136" s="5"/>
      <c r="HO136" s="5"/>
      <c r="HP136" s="5"/>
      <c r="HQ136" s="5"/>
      <c r="HR136" s="5"/>
      <c r="HS136" s="5"/>
      <c r="HT136" s="5"/>
      <c r="HU136" s="5"/>
      <c r="HV136" s="5"/>
      <c r="HW136" s="5"/>
      <c r="HX136" s="5"/>
      <c r="HY136" s="5"/>
      <c r="HZ136" s="5"/>
      <c r="IA136" s="5"/>
      <c r="IB136" s="5"/>
      <c r="IC136" s="5"/>
      <c r="ID136" s="5"/>
      <c r="IE136" s="5"/>
      <c r="IF136" s="5"/>
      <c r="IG136" s="5"/>
      <c r="IH136" s="5"/>
      <c r="II136" s="5"/>
      <c r="IJ136" s="5"/>
      <c r="IK136" s="5"/>
      <c r="IL136" s="5"/>
      <c r="IM136" s="5"/>
      <c r="IN136" s="5"/>
      <c r="IO136" s="5"/>
      <c r="IP136" s="5"/>
      <c r="IQ136" s="5"/>
      <c r="IR136" s="5"/>
      <c r="IS136" s="5"/>
      <c r="IT136" s="5"/>
      <c r="IU136" s="5"/>
      <c r="IV136" s="5"/>
    </row>
    <row r="137" spans="1:256" s="29" customFormat="1" outlineLevel="1">
      <c r="A137" s="171"/>
      <c r="B137" s="171"/>
      <c r="C137" s="5"/>
      <c r="D137" s="169"/>
      <c r="E137" s="169"/>
      <c r="F137" s="5">
        <v>18</v>
      </c>
      <c r="G137" s="5">
        <v>53</v>
      </c>
      <c r="H137" s="5"/>
      <c r="I137" s="5" t="e">
        <v>#N/A</v>
      </c>
      <c r="J137" s="5"/>
      <c r="K137" s="5"/>
      <c r="L137" s="5"/>
      <c r="M137" s="5"/>
      <c r="N137" s="5"/>
      <c r="O137" s="5"/>
      <c r="P137" s="5"/>
      <c r="Q137" s="5"/>
      <c r="R137" s="5"/>
      <c r="S137" s="5"/>
      <c r="T137" s="5"/>
      <c r="U137" s="5"/>
      <c r="V137" s="5"/>
      <c r="W137" s="5"/>
      <c r="X137" s="5"/>
      <c r="Y137" s="5"/>
      <c r="Z137" s="5"/>
      <c r="AA137" s="5"/>
      <c r="AB137" s="5">
        <v>0</v>
      </c>
      <c r="AC137" s="5">
        <v>0</v>
      </c>
      <c r="AD137" s="5">
        <v>0</v>
      </c>
      <c r="AE137" s="5">
        <v>0</v>
      </c>
      <c r="AF137" s="5">
        <v>0</v>
      </c>
      <c r="AG137" s="5">
        <v>0</v>
      </c>
      <c r="AH137" s="5">
        <v>0</v>
      </c>
      <c r="AI137" s="5">
        <v>0</v>
      </c>
      <c r="AJ137" s="5">
        <v>0</v>
      </c>
      <c r="AK137" s="5">
        <v>0</v>
      </c>
      <c r="AL137" s="5">
        <v>0</v>
      </c>
      <c r="AM137" s="5">
        <v>0</v>
      </c>
      <c r="AN137" s="5">
        <v>0</v>
      </c>
      <c r="AO137" s="5">
        <v>0</v>
      </c>
      <c r="AP137" s="5">
        <v>0</v>
      </c>
      <c r="AQ137" s="5">
        <v>0</v>
      </c>
      <c r="AR137" s="5">
        <v>0</v>
      </c>
      <c r="AS137" s="5">
        <v>0</v>
      </c>
      <c r="AT137" s="5"/>
      <c r="AU137" s="5"/>
      <c r="AV137" s="5"/>
      <c r="AW137" s="5"/>
      <c r="AX137" s="5"/>
      <c r="AY137" s="5"/>
      <c r="AZ137" s="5"/>
      <c r="BA137" s="5"/>
      <c r="BB137" s="5"/>
      <c r="BC137" s="5"/>
      <c r="BD137" s="5"/>
      <c r="BE137" s="5"/>
      <c r="BF137" s="5"/>
      <c r="BG137" s="5"/>
      <c r="BH137" s="5"/>
      <c r="BI137" s="5"/>
      <c r="BJ137" s="5"/>
      <c r="BK137" s="5"/>
      <c r="BL137" s="5"/>
      <c r="BM137" s="5"/>
      <c r="BN137" s="5"/>
      <c r="BO137" s="5"/>
      <c r="BP137" s="5"/>
      <c r="BQ137" s="5"/>
      <c r="BR137" s="5"/>
      <c r="BS137" s="5"/>
      <c r="BT137" s="5"/>
      <c r="BU137" s="5"/>
      <c r="BV137" s="5"/>
      <c r="BW137" s="5"/>
      <c r="BX137" s="5"/>
      <c r="BY137" s="5"/>
      <c r="BZ137" s="5"/>
      <c r="CA137" s="5"/>
      <c r="CB137" s="5"/>
      <c r="CC137" s="5"/>
      <c r="CD137" s="5"/>
      <c r="CE137" s="5"/>
      <c r="CF137" s="5"/>
      <c r="CG137" s="5"/>
      <c r="CH137" s="5"/>
      <c r="CI137" s="5"/>
      <c r="CJ137" s="5"/>
      <c r="CK137" s="5"/>
      <c r="CL137" s="5"/>
      <c r="CM137" s="5"/>
      <c r="CN137" s="5"/>
      <c r="CO137" s="5"/>
      <c r="CP137" s="5"/>
      <c r="CQ137" s="5"/>
      <c r="CR137" s="5"/>
      <c r="CS137" s="5"/>
      <c r="CT137" s="5"/>
      <c r="CU137" s="5"/>
      <c r="CV137" s="5"/>
      <c r="CW137" s="5"/>
      <c r="CX137" s="5"/>
      <c r="CY137" s="5"/>
      <c r="CZ137" s="5"/>
      <c r="DA137" s="5"/>
      <c r="DB137" s="5"/>
      <c r="DC137" s="5"/>
      <c r="DD137" s="5"/>
      <c r="DE137" s="5"/>
      <c r="DF137" s="5"/>
      <c r="DG137" s="5"/>
      <c r="DH137" s="5"/>
      <c r="DI137" s="5"/>
      <c r="DJ137" s="5"/>
      <c r="DK137" s="5"/>
      <c r="DL137" s="5"/>
      <c r="DM137" s="5"/>
      <c r="DN137" s="5"/>
      <c r="DO137" s="5"/>
      <c r="DP137" s="5"/>
      <c r="DQ137" s="5"/>
      <c r="DR137" s="5"/>
      <c r="DS137" s="5"/>
      <c r="DT137" s="5"/>
      <c r="DU137" s="5"/>
      <c r="DV137" s="5"/>
      <c r="DW137" s="5"/>
      <c r="DX137" s="5"/>
      <c r="DY137" s="5"/>
      <c r="DZ137" s="5"/>
      <c r="EA137" s="5"/>
      <c r="EB137" s="5"/>
      <c r="EC137" s="5"/>
      <c r="ED137" s="5"/>
      <c r="EE137" s="5"/>
      <c r="EF137" s="5"/>
      <c r="EG137" s="5"/>
      <c r="EH137" s="5"/>
      <c r="EI137" s="5"/>
      <c r="EJ137" s="5"/>
      <c r="EK137" s="5"/>
      <c r="EL137" s="5"/>
      <c r="EM137" s="5"/>
      <c r="EN137" s="5"/>
      <c r="EO137" s="5"/>
      <c r="EP137" s="5"/>
      <c r="EQ137" s="5"/>
      <c r="ER137" s="5"/>
      <c r="ES137" s="5"/>
      <c r="ET137" s="5"/>
      <c r="EU137" s="5"/>
      <c r="EV137" s="5"/>
      <c r="EW137" s="5"/>
      <c r="EX137" s="5"/>
      <c r="EY137" s="5"/>
      <c r="EZ137" s="5"/>
      <c r="FA137" s="5"/>
      <c r="FB137" s="5"/>
      <c r="FC137" s="5"/>
      <c r="FD137" s="5"/>
      <c r="FE137" s="5"/>
      <c r="FF137" s="5"/>
      <c r="FG137" s="5"/>
      <c r="FH137" s="5"/>
      <c r="FI137" s="5"/>
      <c r="FJ137" s="5"/>
      <c r="FK137" s="5"/>
      <c r="FL137" s="5"/>
      <c r="FM137" s="5"/>
      <c r="FN137" s="5"/>
      <c r="FO137" s="5"/>
      <c r="FP137" s="5"/>
      <c r="FQ137" s="5"/>
      <c r="FR137" s="5"/>
      <c r="FS137" s="5"/>
      <c r="FT137" s="5"/>
      <c r="FU137" s="5"/>
      <c r="FV137" s="5"/>
      <c r="FW137" s="5"/>
      <c r="FX137" s="5"/>
      <c r="FY137" s="5"/>
      <c r="FZ137" s="5"/>
      <c r="GA137" s="5"/>
      <c r="GB137" s="5"/>
      <c r="GC137" s="5"/>
      <c r="GD137" s="5"/>
      <c r="GE137" s="5"/>
      <c r="GF137" s="5"/>
      <c r="GG137" s="5"/>
      <c r="GH137" s="5"/>
      <c r="GI137" s="5"/>
      <c r="GJ137" s="5"/>
      <c r="GK137" s="5"/>
      <c r="GL137" s="5"/>
      <c r="GM137" s="5"/>
      <c r="GN137" s="5"/>
      <c r="GO137" s="5"/>
      <c r="GP137" s="5"/>
      <c r="GQ137" s="5"/>
      <c r="GR137" s="5"/>
      <c r="GS137" s="5"/>
      <c r="GT137" s="5"/>
      <c r="GU137" s="5"/>
      <c r="GV137" s="5"/>
      <c r="GW137" s="5"/>
      <c r="GX137" s="5"/>
      <c r="GY137" s="5"/>
      <c r="GZ137" s="5"/>
      <c r="HA137" s="5"/>
      <c r="HB137" s="5"/>
      <c r="HC137" s="5"/>
      <c r="HD137" s="5"/>
      <c r="HE137" s="5"/>
      <c r="HF137" s="5"/>
      <c r="HG137" s="5"/>
      <c r="HH137" s="5"/>
      <c r="HI137" s="5"/>
      <c r="HJ137" s="5"/>
      <c r="HK137" s="5"/>
      <c r="HL137" s="5"/>
      <c r="HM137" s="5"/>
      <c r="HN137" s="5"/>
      <c r="HO137" s="5"/>
      <c r="HP137" s="5"/>
      <c r="HQ137" s="5"/>
      <c r="HR137" s="5"/>
      <c r="HS137" s="5"/>
      <c r="HT137" s="5"/>
      <c r="HU137" s="5"/>
      <c r="HV137" s="5"/>
      <c r="HW137" s="5"/>
      <c r="HX137" s="5"/>
      <c r="HY137" s="5"/>
      <c r="HZ137" s="5"/>
      <c r="IA137" s="5"/>
      <c r="IB137" s="5"/>
      <c r="IC137" s="5"/>
      <c r="ID137" s="5"/>
      <c r="IE137" s="5"/>
      <c r="IF137" s="5"/>
      <c r="IG137" s="5"/>
      <c r="IH137" s="5"/>
      <c r="II137" s="5"/>
      <c r="IJ137" s="5"/>
      <c r="IK137" s="5"/>
      <c r="IL137" s="5"/>
      <c r="IM137" s="5"/>
      <c r="IN137" s="5"/>
      <c r="IO137" s="5"/>
      <c r="IP137" s="5"/>
      <c r="IQ137" s="5"/>
      <c r="IR137" s="5"/>
      <c r="IS137" s="5"/>
      <c r="IT137" s="5"/>
      <c r="IU137" s="5"/>
      <c r="IV137" s="5"/>
    </row>
    <row r="138" spans="1:256" s="29" customFormat="1" outlineLevel="1">
      <c r="A138" s="171"/>
      <c r="B138" s="171"/>
      <c r="C138" s="5"/>
      <c r="D138" s="169"/>
      <c r="E138" s="169"/>
      <c r="F138" s="5">
        <v>19</v>
      </c>
      <c r="G138" s="5">
        <v>56</v>
      </c>
      <c r="H138" s="5"/>
      <c r="I138" s="5" t="e">
        <v>#N/A</v>
      </c>
      <c r="J138" s="5"/>
      <c r="K138" s="5"/>
      <c r="L138" s="5"/>
      <c r="M138" s="5"/>
      <c r="N138" s="5"/>
      <c r="O138" s="5"/>
      <c r="P138" s="5"/>
      <c r="Q138" s="5"/>
      <c r="R138" s="5"/>
      <c r="S138" s="5"/>
      <c r="T138" s="5"/>
      <c r="U138" s="5"/>
      <c r="V138" s="5"/>
      <c r="W138" s="5"/>
      <c r="X138" s="5"/>
      <c r="Y138" s="5"/>
      <c r="Z138" s="5"/>
      <c r="AA138" s="5"/>
      <c r="AB138" s="5">
        <v>0</v>
      </c>
      <c r="AC138" s="5">
        <v>0</v>
      </c>
      <c r="AD138" s="5">
        <v>0</v>
      </c>
      <c r="AE138" s="5">
        <v>0</v>
      </c>
      <c r="AF138" s="5">
        <v>0</v>
      </c>
      <c r="AG138" s="5">
        <v>0</v>
      </c>
      <c r="AH138" s="5">
        <v>0</v>
      </c>
      <c r="AI138" s="5">
        <v>0</v>
      </c>
      <c r="AJ138" s="5">
        <v>0</v>
      </c>
      <c r="AK138" s="5">
        <v>0</v>
      </c>
      <c r="AL138" s="5">
        <v>0</v>
      </c>
      <c r="AM138" s="5">
        <v>0</v>
      </c>
      <c r="AN138" s="5">
        <v>0</v>
      </c>
      <c r="AO138" s="5">
        <v>0</v>
      </c>
      <c r="AP138" s="5">
        <v>0</v>
      </c>
      <c r="AQ138" s="5">
        <v>0</v>
      </c>
      <c r="AR138" s="5">
        <v>0</v>
      </c>
      <c r="AS138" s="5">
        <v>0</v>
      </c>
      <c r="AT138" s="5"/>
      <c r="AU138" s="5"/>
      <c r="AV138" s="5"/>
      <c r="AW138" s="5"/>
      <c r="AX138" s="5"/>
      <c r="AY138" s="5"/>
      <c r="AZ138" s="5"/>
      <c r="BA138" s="5"/>
      <c r="BB138" s="5"/>
      <c r="BC138" s="5"/>
      <c r="BD138" s="5"/>
      <c r="BE138" s="5"/>
      <c r="BF138" s="5"/>
      <c r="BG138" s="5"/>
      <c r="BH138" s="5"/>
      <c r="BI138" s="5"/>
      <c r="BJ138" s="5"/>
      <c r="BK138" s="5"/>
      <c r="BL138" s="5"/>
      <c r="BM138" s="5"/>
      <c r="BN138" s="5"/>
      <c r="BO138" s="5"/>
      <c r="BP138" s="5"/>
      <c r="BQ138" s="5"/>
      <c r="BR138" s="5"/>
      <c r="BS138" s="5"/>
      <c r="BT138" s="5"/>
      <c r="BU138" s="5"/>
      <c r="BV138" s="5"/>
      <c r="BW138" s="5"/>
      <c r="BX138" s="5"/>
      <c r="BY138" s="5"/>
      <c r="BZ138" s="5"/>
      <c r="CA138" s="5"/>
      <c r="CB138" s="5"/>
      <c r="CC138" s="5"/>
      <c r="CD138" s="5"/>
      <c r="CE138" s="5"/>
      <c r="CF138" s="5"/>
      <c r="CG138" s="5"/>
      <c r="CH138" s="5"/>
      <c r="CI138" s="5"/>
      <c r="CJ138" s="5"/>
      <c r="CK138" s="5"/>
      <c r="CL138" s="5"/>
      <c r="CM138" s="5"/>
      <c r="CN138" s="5"/>
      <c r="CO138" s="5"/>
      <c r="CP138" s="5"/>
      <c r="CQ138" s="5"/>
      <c r="CR138" s="5"/>
      <c r="CS138" s="5"/>
      <c r="CT138" s="5"/>
      <c r="CU138" s="5"/>
      <c r="CV138" s="5"/>
      <c r="CW138" s="5"/>
      <c r="CX138" s="5"/>
      <c r="CY138" s="5"/>
      <c r="CZ138" s="5"/>
      <c r="DA138" s="5"/>
      <c r="DB138" s="5"/>
      <c r="DC138" s="5"/>
      <c r="DD138" s="5"/>
      <c r="DE138" s="5"/>
      <c r="DF138" s="5"/>
      <c r="DG138" s="5"/>
      <c r="DH138" s="5"/>
      <c r="DI138" s="5"/>
      <c r="DJ138" s="5"/>
      <c r="DK138" s="5"/>
      <c r="DL138" s="5"/>
      <c r="DM138" s="5"/>
      <c r="DN138" s="5"/>
      <c r="DO138" s="5"/>
      <c r="DP138" s="5"/>
      <c r="DQ138" s="5"/>
      <c r="DR138" s="5"/>
      <c r="DS138" s="5"/>
      <c r="DT138" s="5"/>
      <c r="DU138" s="5"/>
      <c r="DV138" s="5"/>
      <c r="DW138" s="5"/>
      <c r="DX138" s="5"/>
      <c r="DY138" s="5"/>
      <c r="DZ138" s="5"/>
      <c r="EA138" s="5"/>
      <c r="EB138" s="5"/>
      <c r="EC138" s="5"/>
      <c r="ED138" s="5"/>
      <c r="EE138" s="5"/>
      <c r="EF138" s="5"/>
      <c r="EG138" s="5"/>
      <c r="EH138" s="5"/>
      <c r="EI138" s="5"/>
      <c r="EJ138" s="5"/>
      <c r="EK138" s="5"/>
      <c r="EL138" s="5"/>
      <c r="EM138" s="5"/>
      <c r="EN138" s="5"/>
      <c r="EO138" s="5"/>
      <c r="EP138" s="5"/>
      <c r="EQ138" s="5"/>
      <c r="ER138" s="5"/>
      <c r="ES138" s="5"/>
      <c r="ET138" s="5"/>
      <c r="EU138" s="5"/>
      <c r="EV138" s="5"/>
      <c r="EW138" s="5"/>
      <c r="EX138" s="5"/>
      <c r="EY138" s="5"/>
      <c r="EZ138" s="5"/>
      <c r="FA138" s="5"/>
      <c r="FB138" s="5"/>
      <c r="FC138" s="5"/>
      <c r="FD138" s="5"/>
      <c r="FE138" s="5"/>
      <c r="FF138" s="5"/>
      <c r="FG138" s="5"/>
      <c r="FH138" s="5"/>
      <c r="FI138" s="5"/>
      <c r="FJ138" s="5"/>
      <c r="FK138" s="5"/>
      <c r="FL138" s="5"/>
      <c r="FM138" s="5"/>
      <c r="FN138" s="5"/>
      <c r="FO138" s="5"/>
      <c r="FP138" s="5"/>
      <c r="FQ138" s="5"/>
      <c r="FR138" s="5"/>
      <c r="FS138" s="5"/>
      <c r="FT138" s="5"/>
      <c r="FU138" s="5"/>
      <c r="FV138" s="5"/>
      <c r="FW138" s="5"/>
      <c r="FX138" s="5"/>
      <c r="FY138" s="5"/>
      <c r="FZ138" s="5"/>
      <c r="GA138" s="5"/>
      <c r="GB138" s="5"/>
      <c r="GC138" s="5"/>
      <c r="GD138" s="5"/>
      <c r="GE138" s="5"/>
      <c r="GF138" s="5"/>
      <c r="GG138" s="5"/>
      <c r="GH138" s="5"/>
      <c r="GI138" s="5"/>
      <c r="GJ138" s="5"/>
      <c r="GK138" s="5"/>
      <c r="GL138" s="5"/>
      <c r="GM138" s="5"/>
      <c r="GN138" s="5"/>
      <c r="GO138" s="5"/>
      <c r="GP138" s="5"/>
      <c r="GQ138" s="5"/>
      <c r="GR138" s="5"/>
      <c r="GS138" s="5"/>
      <c r="GT138" s="5"/>
      <c r="GU138" s="5"/>
      <c r="GV138" s="5"/>
      <c r="GW138" s="5"/>
      <c r="GX138" s="5"/>
      <c r="GY138" s="5"/>
      <c r="GZ138" s="5"/>
      <c r="HA138" s="5"/>
      <c r="HB138" s="5"/>
      <c r="HC138" s="5"/>
      <c r="HD138" s="5"/>
      <c r="HE138" s="5"/>
      <c r="HF138" s="5"/>
      <c r="HG138" s="5"/>
      <c r="HH138" s="5"/>
      <c r="HI138" s="5"/>
      <c r="HJ138" s="5"/>
      <c r="HK138" s="5"/>
      <c r="HL138" s="5"/>
      <c r="HM138" s="5"/>
      <c r="HN138" s="5"/>
      <c r="HO138" s="5"/>
      <c r="HP138" s="5"/>
      <c r="HQ138" s="5"/>
      <c r="HR138" s="5"/>
      <c r="HS138" s="5"/>
      <c r="HT138" s="5"/>
      <c r="HU138" s="5"/>
      <c r="HV138" s="5"/>
      <c r="HW138" s="5"/>
      <c r="HX138" s="5"/>
      <c r="HY138" s="5"/>
      <c r="HZ138" s="5"/>
      <c r="IA138" s="5"/>
      <c r="IB138" s="5"/>
      <c r="IC138" s="5"/>
      <c r="ID138" s="5"/>
      <c r="IE138" s="5"/>
      <c r="IF138" s="5"/>
      <c r="IG138" s="5"/>
      <c r="IH138" s="5"/>
      <c r="II138" s="5"/>
      <c r="IJ138" s="5"/>
      <c r="IK138" s="5"/>
      <c r="IL138" s="5"/>
      <c r="IM138" s="5"/>
      <c r="IN138" s="5"/>
      <c r="IO138" s="5"/>
      <c r="IP138" s="5"/>
      <c r="IQ138" s="5"/>
      <c r="IR138" s="5"/>
      <c r="IS138" s="5"/>
      <c r="IT138" s="5"/>
      <c r="IU138" s="5"/>
      <c r="IV138" s="5"/>
    </row>
    <row r="139" spans="1:256" s="29" customFormat="1" outlineLevel="1">
      <c r="A139" s="171"/>
      <c r="B139" s="171"/>
      <c r="C139" s="5"/>
      <c r="D139" s="169"/>
      <c r="E139" s="169"/>
      <c r="F139" s="5">
        <v>20</v>
      </c>
      <c r="G139" s="5">
        <v>59</v>
      </c>
      <c r="H139" s="5"/>
      <c r="I139" s="5" t="e">
        <v>#N/A</v>
      </c>
      <c r="J139" s="5"/>
      <c r="K139" s="5"/>
      <c r="L139" s="5"/>
      <c r="M139" s="5"/>
      <c r="N139" s="5"/>
      <c r="O139" s="5"/>
      <c r="P139" s="5"/>
      <c r="Q139" s="5"/>
      <c r="R139" s="5"/>
      <c r="S139" s="5"/>
      <c r="T139" s="5"/>
      <c r="U139" s="5"/>
      <c r="V139" s="5"/>
      <c r="W139" s="5"/>
      <c r="X139" s="5"/>
      <c r="Y139" s="5"/>
      <c r="Z139" s="5"/>
      <c r="AA139" s="5"/>
      <c r="AB139" s="5">
        <v>0</v>
      </c>
      <c r="AC139" s="5">
        <v>0</v>
      </c>
      <c r="AD139" s="5">
        <v>0</v>
      </c>
      <c r="AE139" s="5">
        <v>0</v>
      </c>
      <c r="AF139" s="5">
        <v>0</v>
      </c>
      <c r="AG139" s="5">
        <v>0</v>
      </c>
      <c r="AH139" s="5">
        <v>0</v>
      </c>
      <c r="AI139" s="5">
        <v>0</v>
      </c>
      <c r="AJ139" s="5">
        <v>0</v>
      </c>
      <c r="AK139" s="5">
        <v>0</v>
      </c>
      <c r="AL139" s="5">
        <v>0</v>
      </c>
      <c r="AM139" s="5">
        <v>0</v>
      </c>
      <c r="AN139" s="5">
        <v>0</v>
      </c>
      <c r="AO139" s="5">
        <v>0</v>
      </c>
      <c r="AP139" s="5">
        <v>0</v>
      </c>
      <c r="AQ139" s="5">
        <v>0</v>
      </c>
      <c r="AR139" s="5">
        <v>0</v>
      </c>
      <c r="AS139" s="5">
        <v>0</v>
      </c>
      <c r="AT139" s="5"/>
      <c r="AU139" s="5"/>
      <c r="AV139" s="5"/>
      <c r="AW139" s="5"/>
      <c r="AX139" s="5"/>
      <c r="AY139" s="5"/>
      <c r="AZ139" s="5"/>
      <c r="BA139" s="5"/>
      <c r="BB139" s="5"/>
      <c r="BC139" s="5"/>
      <c r="BD139" s="5"/>
      <c r="BE139" s="5"/>
      <c r="BF139" s="5"/>
      <c r="BG139" s="5"/>
      <c r="BH139" s="5"/>
      <c r="BI139" s="5"/>
      <c r="BJ139" s="5"/>
      <c r="BK139" s="5"/>
      <c r="BL139" s="5"/>
      <c r="BM139" s="5"/>
      <c r="BN139" s="5"/>
      <c r="BO139" s="5"/>
      <c r="BP139" s="5"/>
      <c r="BQ139" s="5"/>
      <c r="BR139" s="5"/>
      <c r="BS139" s="5"/>
      <c r="BT139" s="5"/>
      <c r="BU139" s="5"/>
      <c r="BV139" s="5"/>
      <c r="BW139" s="5"/>
      <c r="BX139" s="5"/>
      <c r="BY139" s="5"/>
      <c r="BZ139" s="5"/>
      <c r="CA139" s="5"/>
      <c r="CB139" s="5"/>
      <c r="CC139" s="5"/>
      <c r="CD139" s="5"/>
      <c r="CE139" s="5"/>
      <c r="CF139" s="5"/>
      <c r="CG139" s="5"/>
      <c r="CH139" s="5"/>
      <c r="CI139" s="5"/>
      <c r="CJ139" s="5"/>
      <c r="CK139" s="5"/>
      <c r="CL139" s="5"/>
      <c r="CM139" s="5"/>
      <c r="CN139" s="5"/>
      <c r="CO139" s="5"/>
      <c r="CP139" s="5"/>
      <c r="CQ139" s="5"/>
      <c r="CR139" s="5"/>
      <c r="CS139" s="5"/>
      <c r="CT139" s="5"/>
      <c r="CU139" s="5"/>
      <c r="CV139" s="5"/>
      <c r="CW139" s="5"/>
      <c r="CX139" s="5"/>
      <c r="CY139" s="5"/>
      <c r="CZ139" s="5"/>
      <c r="DA139" s="5"/>
      <c r="DB139" s="5"/>
      <c r="DC139" s="5"/>
      <c r="DD139" s="5"/>
      <c r="DE139" s="5"/>
      <c r="DF139" s="5"/>
      <c r="DG139" s="5"/>
      <c r="DH139" s="5"/>
      <c r="DI139" s="5"/>
      <c r="DJ139" s="5"/>
      <c r="DK139" s="5"/>
      <c r="DL139" s="5"/>
      <c r="DM139" s="5"/>
      <c r="DN139" s="5"/>
      <c r="DO139" s="5"/>
      <c r="DP139" s="5"/>
      <c r="DQ139" s="5"/>
      <c r="DR139" s="5"/>
      <c r="DS139" s="5"/>
      <c r="DT139" s="5"/>
      <c r="DU139" s="5"/>
      <c r="DV139" s="5"/>
      <c r="DW139" s="5"/>
      <c r="DX139" s="5"/>
      <c r="DY139" s="5"/>
      <c r="DZ139" s="5"/>
      <c r="EA139" s="5"/>
      <c r="EB139" s="5"/>
      <c r="EC139" s="5"/>
      <c r="ED139" s="5"/>
      <c r="EE139" s="5"/>
      <c r="EF139" s="5"/>
      <c r="EG139" s="5"/>
      <c r="EH139" s="5"/>
      <c r="EI139" s="5"/>
      <c r="EJ139" s="5"/>
      <c r="EK139" s="5"/>
      <c r="EL139" s="5"/>
      <c r="EM139" s="5"/>
      <c r="EN139" s="5"/>
      <c r="EO139" s="5"/>
      <c r="EP139" s="5"/>
      <c r="EQ139" s="5"/>
      <c r="ER139" s="5"/>
      <c r="ES139" s="5"/>
      <c r="ET139" s="5"/>
      <c r="EU139" s="5"/>
      <c r="EV139" s="5"/>
      <c r="EW139" s="5"/>
      <c r="EX139" s="5"/>
      <c r="EY139" s="5"/>
      <c r="EZ139" s="5"/>
      <c r="FA139" s="5"/>
      <c r="FB139" s="5"/>
      <c r="FC139" s="5"/>
      <c r="FD139" s="5"/>
      <c r="FE139" s="5"/>
      <c r="FF139" s="5"/>
      <c r="FG139" s="5"/>
      <c r="FH139" s="5"/>
      <c r="FI139" s="5"/>
      <c r="FJ139" s="5"/>
      <c r="FK139" s="5"/>
      <c r="FL139" s="5"/>
      <c r="FM139" s="5"/>
      <c r="FN139" s="5"/>
      <c r="FO139" s="5"/>
      <c r="FP139" s="5"/>
      <c r="FQ139" s="5"/>
      <c r="FR139" s="5"/>
      <c r="FS139" s="5"/>
      <c r="FT139" s="5"/>
      <c r="FU139" s="5"/>
      <c r="FV139" s="5"/>
      <c r="FW139" s="5"/>
      <c r="FX139" s="5"/>
      <c r="FY139" s="5"/>
      <c r="FZ139" s="5"/>
      <c r="GA139" s="5"/>
      <c r="GB139" s="5"/>
      <c r="GC139" s="5"/>
      <c r="GD139" s="5"/>
      <c r="GE139" s="5"/>
      <c r="GF139" s="5"/>
      <c r="GG139" s="5"/>
      <c r="GH139" s="5"/>
      <c r="GI139" s="5"/>
      <c r="GJ139" s="5"/>
      <c r="GK139" s="5"/>
      <c r="GL139" s="5"/>
      <c r="GM139" s="5"/>
      <c r="GN139" s="5"/>
      <c r="GO139" s="5"/>
      <c r="GP139" s="5"/>
      <c r="GQ139" s="5"/>
      <c r="GR139" s="5"/>
      <c r="GS139" s="5"/>
      <c r="GT139" s="5"/>
      <c r="GU139" s="5"/>
      <c r="GV139" s="5"/>
      <c r="GW139" s="5"/>
      <c r="GX139" s="5"/>
      <c r="GY139" s="5"/>
      <c r="GZ139" s="5"/>
      <c r="HA139" s="5"/>
      <c r="HB139" s="5"/>
      <c r="HC139" s="5"/>
      <c r="HD139" s="5"/>
      <c r="HE139" s="5"/>
      <c r="HF139" s="5"/>
      <c r="HG139" s="5"/>
      <c r="HH139" s="5"/>
      <c r="HI139" s="5"/>
      <c r="HJ139" s="5"/>
      <c r="HK139" s="5"/>
      <c r="HL139" s="5"/>
      <c r="HM139" s="5"/>
      <c r="HN139" s="5"/>
      <c r="HO139" s="5"/>
      <c r="HP139" s="5"/>
      <c r="HQ139" s="5"/>
      <c r="HR139" s="5"/>
      <c r="HS139" s="5"/>
      <c r="HT139" s="5"/>
      <c r="HU139" s="5"/>
      <c r="HV139" s="5"/>
      <c r="HW139" s="5"/>
      <c r="HX139" s="5"/>
      <c r="HY139" s="5"/>
      <c r="HZ139" s="5"/>
      <c r="IA139" s="5"/>
      <c r="IB139" s="5"/>
      <c r="IC139" s="5"/>
      <c r="ID139" s="5"/>
      <c r="IE139" s="5"/>
      <c r="IF139" s="5"/>
      <c r="IG139" s="5"/>
      <c r="IH139" s="5"/>
      <c r="II139" s="5"/>
      <c r="IJ139" s="5"/>
      <c r="IK139" s="5"/>
      <c r="IL139" s="5"/>
      <c r="IM139" s="5"/>
      <c r="IN139" s="5"/>
      <c r="IO139" s="5"/>
      <c r="IP139" s="5"/>
      <c r="IQ139" s="5"/>
      <c r="IR139" s="5"/>
      <c r="IS139" s="5"/>
      <c r="IT139" s="5"/>
      <c r="IU139" s="5"/>
      <c r="IV139" s="5"/>
    </row>
    <row r="140" spans="1:256" s="29" customFormat="1" outlineLevel="1">
      <c r="A140" s="171"/>
      <c r="B140" s="171"/>
      <c r="C140" s="5"/>
      <c r="D140" s="169"/>
      <c r="E140" s="169"/>
      <c r="F140" s="169"/>
      <c r="G140" s="5"/>
      <c r="H140" s="5"/>
      <c r="I140" s="5"/>
      <c r="J140" s="5"/>
      <c r="K140" s="5"/>
      <c r="L140" s="5"/>
      <c r="M140" s="5"/>
      <c r="N140" s="5"/>
      <c r="O140" s="5"/>
      <c r="P140" s="5"/>
      <c r="Q140" s="5"/>
      <c r="R140" s="5"/>
      <c r="S140" s="5"/>
      <c r="T140" s="5"/>
      <c r="U140" s="5"/>
      <c r="V140" s="5"/>
      <c r="W140" s="5"/>
      <c r="X140" s="5"/>
      <c r="Y140" s="5"/>
      <c r="Z140" s="5"/>
      <c r="AA140" s="5"/>
      <c r="AB140" s="5"/>
      <c r="AC140" s="5"/>
      <c r="AD140" s="5"/>
      <c r="AE140" s="5"/>
      <c r="AF140" s="5"/>
      <c r="AG140" s="5"/>
      <c r="AH140" s="5"/>
      <c r="AI140" s="5"/>
      <c r="AJ140" s="5"/>
      <c r="AK140" s="5"/>
      <c r="AL140" s="5"/>
      <c r="AM140" s="5"/>
      <c r="AN140" s="5"/>
      <c r="AO140" s="5"/>
      <c r="AP140" s="5"/>
      <c r="AQ140" s="5"/>
      <c r="AR140" s="5"/>
      <c r="AS140" s="5"/>
      <c r="AT140" s="5"/>
      <c r="AU140" s="5"/>
      <c r="AV140" s="5"/>
      <c r="AW140" s="5"/>
      <c r="AX140" s="5"/>
      <c r="AY140" s="5"/>
      <c r="AZ140" s="5"/>
      <c r="BA140" s="5"/>
      <c r="BB140" s="5"/>
      <c r="BC140" s="5"/>
      <c r="BD140" s="5"/>
      <c r="BE140" s="5"/>
      <c r="BF140" s="5"/>
      <c r="BG140" s="5"/>
      <c r="BH140" s="5"/>
      <c r="BI140" s="5"/>
      <c r="BJ140" s="5"/>
      <c r="BK140" s="5"/>
      <c r="BL140" s="5"/>
      <c r="BM140" s="5"/>
      <c r="BN140" s="5"/>
      <c r="BO140" s="5"/>
      <c r="BP140" s="5"/>
      <c r="BQ140" s="5"/>
      <c r="BR140" s="5"/>
      <c r="BS140" s="5"/>
      <c r="BT140" s="5"/>
      <c r="BU140" s="5"/>
      <c r="BV140" s="5"/>
      <c r="BW140" s="5"/>
      <c r="BX140" s="5"/>
      <c r="BY140" s="5"/>
      <c r="BZ140" s="5"/>
      <c r="CA140" s="5"/>
      <c r="CB140" s="5"/>
      <c r="CC140" s="5"/>
      <c r="CD140" s="5"/>
      <c r="CE140" s="5"/>
      <c r="CF140" s="5"/>
      <c r="CG140" s="5"/>
      <c r="CH140" s="5"/>
      <c r="CI140" s="5"/>
      <c r="CJ140" s="5"/>
      <c r="CK140" s="5"/>
      <c r="CL140" s="5"/>
      <c r="CM140" s="5"/>
      <c r="CN140" s="5"/>
      <c r="CO140" s="5"/>
      <c r="CP140" s="5"/>
      <c r="CQ140" s="5"/>
      <c r="CR140" s="5"/>
      <c r="CS140" s="5"/>
      <c r="CT140" s="5"/>
      <c r="CU140" s="5"/>
      <c r="CV140" s="5"/>
      <c r="CW140" s="5"/>
      <c r="CX140" s="5"/>
      <c r="CY140" s="5"/>
      <c r="CZ140" s="5"/>
      <c r="DA140" s="5"/>
      <c r="DB140" s="5"/>
      <c r="DC140" s="5"/>
      <c r="DD140" s="5"/>
      <c r="DE140" s="5"/>
      <c r="DF140" s="5"/>
      <c r="DG140" s="5"/>
      <c r="DH140" s="5"/>
      <c r="DI140" s="5"/>
      <c r="DJ140" s="5"/>
      <c r="DK140" s="5"/>
      <c r="DL140" s="5"/>
      <c r="DM140" s="5"/>
      <c r="DN140" s="5"/>
      <c r="DO140" s="5"/>
      <c r="DP140" s="5"/>
      <c r="DQ140" s="5"/>
      <c r="DR140" s="5"/>
      <c r="DS140" s="5"/>
      <c r="DT140" s="5"/>
      <c r="DU140" s="5"/>
      <c r="DV140" s="5"/>
      <c r="DW140" s="5"/>
      <c r="DX140" s="5"/>
      <c r="DY140" s="5"/>
      <c r="DZ140" s="5"/>
      <c r="EA140" s="5"/>
      <c r="EB140" s="5"/>
      <c r="EC140" s="5"/>
      <c r="ED140" s="5"/>
      <c r="EE140" s="5"/>
      <c r="EF140" s="5"/>
      <c r="EG140" s="5"/>
      <c r="EH140" s="5"/>
      <c r="EI140" s="5"/>
      <c r="EJ140" s="5"/>
      <c r="EK140" s="5"/>
      <c r="EL140" s="5"/>
      <c r="EM140" s="5"/>
      <c r="EN140" s="5"/>
      <c r="EO140" s="5"/>
      <c r="EP140" s="5"/>
      <c r="EQ140" s="5"/>
      <c r="ER140" s="5"/>
      <c r="ES140" s="5"/>
      <c r="ET140" s="5"/>
      <c r="EU140" s="5"/>
      <c r="EV140" s="5"/>
      <c r="EW140" s="5"/>
      <c r="EX140" s="5"/>
      <c r="EY140" s="5"/>
      <c r="EZ140" s="5"/>
      <c r="FA140" s="5"/>
      <c r="FB140" s="5"/>
      <c r="FC140" s="5"/>
      <c r="FD140" s="5"/>
      <c r="FE140" s="5"/>
      <c r="FF140" s="5"/>
      <c r="FG140" s="5"/>
      <c r="FH140" s="5"/>
      <c r="FI140" s="5"/>
      <c r="FJ140" s="5"/>
      <c r="FK140" s="5"/>
      <c r="FL140" s="5"/>
      <c r="FM140" s="5"/>
      <c r="FN140" s="5"/>
      <c r="FO140" s="5"/>
      <c r="FP140" s="5"/>
      <c r="FQ140" s="5"/>
      <c r="FR140" s="5"/>
      <c r="FS140" s="5"/>
      <c r="FT140" s="5"/>
      <c r="FU140" s="5"/>
      <c r="FV140" s="5"/>
      <c r="FW140" s="5"/>
      <c r="FX140" s="5"/>
      <c r="FY140" s="5"/>
      <c r="FZ140" s="5"/>
      <c r="GA140" s="5"/>
      <c r="GB140" s="5"/>
      <c r="GC140" s="5"/>
      <c r="GD140" s="5"/>
      <c r="GE140" s="5"/>
      <c r="GF140" s="5"/>
      <c r="GG140" s="5"/>
      <c r="GH140" s="5"/>
      <c r="GI140" s="5"/>
      <c r="GJ140" s="5"/>
      <c r="GK140" s="5"/>
      <c r="GL140" s="5"/>
      <c r="GM140" s="5"/>
      <c r="GN140" s="5"/>
      <c r="GO140" s="5"/>
      <c r="GP140" s="5"/>
      <c r="GQ140" s="5"/>
      <c r="GR140" s="5"/>
      <c r="GS140" s="5"/>
      <c r="GT140" s="5"/>
      <c r="GU140" s="5"/>
      <c r="GV140" s="5"/>
      <c r="GW140" s="5"/>
      <c r="GX140" s="5"/>
      <c r="GY140" s="5"/>
      <c r="GZ140" s="5"/>
      <c r="HA140" s="5"/>
      <c r="HB140" s="5"/>
      <c r="HC140" s="5"/>
      <c r="HD140" s="5"/>
      <c r="HE140" s="5"/>
      <c r="HF140" s="5"/>
      <c r="HG140" s="5"/>
      <c r="HH140" s="5"/>
      <c r="HI140" s="5"/>
      <c r="HJ140" s="5"/>
      <c r="HK140" s="5"/>
      <c r="HL140" s="5"/>
      <c r="HM140" s="5"/>
      <c r="HN140" s="5"/>
      <c r="HO140" s="5"/>
      <c r="HP140" s="5"/>
      <c r="HQ140" s="5"/>
      <c r="HR140" s="5"/>
      <c r="HS140" s="5"/>
      <c r="HT140" s="5"/>
      <c r="HU140" s="5"/>
      <c r="HV140" s="5"/>
      <c r="HW140" s="5"/>
      <c r="HX140" s="5"/>
      <c r="HY140" s="5"/>
      <c r="HZ140" s="5"/>
      <c r="IA140" s="5"/>
      <c r="IB140" s="5"/>
      <c r="IC140" s="5"/>
      <c r="ID140" s="5"/>
      <c r="IE140" s="5"/>
      <c r="IF140" s="5"/>
      <c r="IG140" s="5"/>
      <c r="IH140" s="5"/>
      <c r="II140" s="5"/>
      <c r="IJ140" s="5"/>
      <c r="IK140" s="5"/>
      <c r="IL140" s="5"/>
      <c r="IM140" s="5"/>
      <c r="IN140" s="5"/>
      <c r="IO140" s="5"/>
      <c r="IP140" s="5"/>
      <c r="IQ140" s="5"/>
      <c r="IR140" s="5"/>
      <c r="IS140" s="5"/>
      <c r="IT140" s="5"/>
      <c r="IU140" s="5"/>
      <c r="IV140" s="5"/>
    </row>
    <row r="141" spans="1:256" s="29" customFormat="1">
      <c r="A141" s="171"/>
      <c r="B141" s="171"/>
      <c r="C141" s="5"/>
      <c r="D141" s="169"/>
      <c r="E141" s="169"/>
      <c r="F141" s="29" t="s">
        <v>38</v>
      </c>
      <c r="H141" s="5"/>
      <c r="J141" s="5"/>
      <c r="K141" s="5"/>
      <c r="L141" s="5"/>
      <c r="M141" s="5"/>
      <c r="N141" s="5"/>
      <c r="O141" s="5"/>
      <c r="P141" s="5"/>
      <c r="W141" s="5"/>
      <c r="X141" s="5"/>
      <c r="Y141" s="5"/>
      <c r="Z141" s="5"/>
      <c r="AA141" s="5"/>
      <c r="AB141" s="29">
        <v>8887289.4800838921</v>
      </c>
      <c r="AC141" s="29">
        <v>25412487.851850789</v>
      </c>
      <c r="AD141" s="29">
        <v>27537200.000000004</v>
      </c>
      <c r="AE141" s="29">
        <v>20158363.709313072</v>
      </c>
      <c r="AF141" s="29">
        <v>21591026.825691912</v>
      </c>
      <c r="AG141" s="29">
        <v>23050314.337677144</v>
      </c>
      <c r="AH141" s="29">
        <v>23534519.584576908</v>
      </c>
      <c r="AI141" s="29">
        <v>24030943.308277622</v>
      </c>
      <c r="AJ141" s="29">
        <v>24539893.840057533</v>
      </c>
      <c r="AK141" s="29">
        <v>25061687.292115033</v>
      </c>
      <c r="AL141" s="29">
        <v>25596647.753930438</v>
      </c>
      <c r="AM141" s="29">
        <v>26145107.493583478</v>
      </c>
      <c r="AN141" s="29">
        <v>26707407.164151382</v>
      </c>
      <c r="AO141" s="29">
        <v>27283896.015315864</v>
      </c>
      <c r="AP141" s="29">
        <v>27874932.110310532</v>
      </c>
      <c r="AQ141" s="29">
        <v>28480882.54834326</v>
      </c>
      <c r="AR141" s="29">
        <v>29102123.69263209</v>
      </c>
      <c r="AS141" s="29">
        <v>29739041.404195935</v>
      </c>
      <c r="AT141" s="5"/>
      <c r="AU141" s="5"/>
      <c r="AV141" s="5"/>
      <c r="AW141" s="5"/>
      <c r="AX141" s="5"/>
      <c r="AY141" s="5"/>
      <c r="AZ141" s="5"/>
      <c r="BA141" s="5"/>
      <c r="BB141" s="5"/>
      <c r="BC141" s="5"/>
      <c r="BD141" s="5"/>
      <c r="BE141" s="5"/>
      <c r="BF141" s="5"/>
      <c r="BG141" s="5"/>
      <c r="BH141" s="5"/>
      <c r="BI141" s="5"/>
      <c r="BJ141" s="5"/>
      <c r="BK141" s="5"/>
      <c r="BL141" s="5"/>
      <c r="BM141" s="5"/>
      <c r="BN141" s="5"/>
      <c r="BO141" s="5"/>
      <c r="BP141" s="5"/>
      <c r="BQ141" s="5"/>
      <c r="BR141" s="5"/>
      <c r="BS141" s="5"/>
      <c r="BT141" s="5"/>
      <c r="BU141" s="5"/>
      <c r="BV141" s="5"/>
      <c r="BW141" s="5"/>
      <c r="BX141" s="5"/>
      <c r="BY141" s="5"/>
      <c r="BZ141" s="5"/>
      <c r="CA141" s="5"/>
      <c r="CB141" s="5"/>
      <c r="CC141" s="5"/>
      <c r="CD141" s="5"/>
      <c r="CE141" s="5"/>
      <c r="CF141" s="5"/>
      <c r="CG141" s="5"/>
      <c r="CH141" s="5"/>
      <c r="CI141" s="5"/>
      <c r="CJ141" s="5"/>
      <c r="CK141" s="5"/>
      <c r="CL141" s="5"/>
      <c r="CM141" s="5"/>
      <c r="CN141" s="5"/>
      <c r="CO141" s="5"/>
      <c r="CP141" s="5"/>
      <c r="CQ141" s="5"/>
      <c r="CR141" s="5"/>
      <c r="CS141" s="5"/>
      <c r="CT141" s="5"/>
      <c r="CU141" s="5"/>
      <c r="CV141" s="5"/>
      <c r="CW141" s="5"/>
      <c r="CX141" s="5"/>
      <c r="CY141" s="5"/>
      <c r="CZ141" s="5"/>
      <c r="DA141" s="5"/>
      <c r="DB141" s="5"/>
      <c r="DC141" s="5"/>
      <c r="DD141" s="5"/>
      <c r="DE141" s="5"/>
      <c r="DF141" s="5"/>
      <c r="DG141" s="5"/>
      <c r="DH141" s="5"/>
      <c r="DI141" s="5"/>
      <c r="DJ141" s="5"/>
      <c r="DK141" s="5"/>
      <c r="DL141" s="5"/>
      <c r="DM141" s="5"/>
      <c r="DN141" s="5"/>
      <c r="DO141" s="5"/>
      <c r="DP141" s="5"/>
      <c r="DQ141" s="5"/>
      <c r="DR141" s="5"/>
      <c r="DS141" s="5"/>
      <c r="DT141" s="5"/>
      <c r="DU141" s="5"/>
      <c r="DV141" s="5"/>
      <c r="DW141" s="5"/>
      <c r="DX141" s="5"/>
      <c r="DY141" s="5"/>
      <c r="DZ141" s="5"/>
      <c r="EA141" s="5"/>
      <c r="EB141" s="5"/>
      <c r="EC141" s="5"/>
      <c r="ED141" s="5"/>
      <c r="EE141" s="5"/>
      <c r="EF141" s="5"/>
      <c r="EG141" s="5"/>
      <c r="EH141" s="5"/>
      <c r="EI141" s="5"/>
      <c r="EJ141" s="5"/>
      <c r="EK141" s="5"/>
      <c r="EL141" s="5"/>
      <c r="EM141" s="5"/>
      <c r="EN141" s="5"/>
      <c r="EO141" s="5"/>
      <c r="EP141" s="5"/>
      <c r="EQ141" s="5"/>
      <c r="ER141" s="5"/>
      <c r="ES141" s="5"/>
      <c r="ET141" s="5"/>
      <c r="EU141" s="5"/>
      <c r="EV141" s="5"/>
      <c r="EW141" s="5"/>
      <c r="EX141" s="5"/>
      <c r="EY141" s="5"/>
      <c r="EZ141" s="5"/>
      <c r="FA141" s="5"/>
      <c r="FB141" s="5"/>
      <c r="FC141" s="5"/>
      <c r="FD141" s="5"/>
      <c r="FE141" s="5"/>
      <c r="FF141" s="5"/>
      <c r="FG141" s="5"/>
      <c r="FH141" s="5"/>
      <c r="FI141" s="5"/>
      <c r="FJ141" s="5"/>
      <c r="FK141" s="5"/>
      <c r="FL141" s="5"/>
      <c r="FM141" s="5"/>
      <c r="FN141" s="5"/>
      <c r="FO141" s="5"/>
      <c r="FP141" s="5"/>
      <c r="FQ141" s="5"/>
      <c r="FR141" s="5"/>
      <c r="FS141" s="5"/>
      <c r="FT141" s="5"/>
      <c r="FU141" s="5"/>
      <c r="FV141" s="5"/>
      <c r="FW141" s="5"/>
      <c r="FX141" s="5"/>
      <c r="FY141" s="5"/>
      <c r="FZ141" s="5"/>
      <c r="GA141" s="5"/>
      <c r="GB141" s="5"/>
      <c r="GC141" s="5"/>
      <c r="GD141" s="5"/>
      <c r="GE141" s="5"/>
      <c r="GF141" s="5"/>
      <c r="GG141" s="5"/>
      <c r="GH141" s="5"/>
      <c r="GI141" s="5"/>
      <c r="GJ141" s="5"/>
      <c r="GK141" s="5"/>
      <c r="GL141" s="5"/>
      <c r="GM141" s="5"/>
      <c r="GN141" s="5"/>
      <c r="GO141" s="5"/>
      <c r="GP141" s="5"/>
      <c r="GQ141" s="5"/>
      <c r="GR141" s="5"/>
      <c r="GS141" s="5"/>
      <c r="GT141" s="5"/>
      <c r="GU141" s="5"/>
      <c r="GV141" s="5"/>
      <c r="GW141" s="5"/>
      <c r="GX141" s="5"/>
      <c r="GY141" s="5"/>
      <c r="GZ141" s="5"/>
      <c r="HA141" s="5"/>
      <c r="HB141" s="5"/>
      <c r="HC141" s="5"/>
      <c r="HD141" s="5"/>
      <c r="HE141" s="5"/>
      <c r="HF141" s="5"/>
      <c r="HG141" s="5"/>
      <c r="HH141" s="5"/>
      <c r="HI141" s="5"/>
      <c r="HJ141" s="5"/>
      <c r="HK141" s="5"/>
      <c r="HL141" s="5"/>
      <c r="HM141" s="5"/>
      <c r="HN141" s="5"/>
      <c r="HO141" s="5"/>
      <c r="HP141" s="5"/>
      <c r="HQ141" s="5"/>
      <c r="HR141" s="5"/>
      <c r="HS141" s="5"/>
      <c r="HT141" s="5"/>
      <c r="HU141" s="5"/>
      <c r="HV141" s="5"/>
      <c r="HW141" s="5"/>
      <c r="HX141" s="5"/>
      <c r="HY141" s="5"/>
      <c r="HZ141" s="5"/>
      <c r="IA141" s="5"/>
      <c r="IB141" s="5"/>
      <c r="IC141" s="5"/>
      <c r="ID141" s="5"/>
      <c r="IE141" s="5"/>
      <c r="IF141" s="5"/>
      <c r="IG141" s="5"/>
      <c r="IH141" s="5"/>
      <c r="II141" s="5"/>
      <c r="IJ141" s="5"/>
      <c r="IK141" s="5"/>
      <c r="IL141" s="5"/>
      <c r="IM141" s="5"/>
      <c r="IN141" s="5"/>
      <c r="IO141" s="5"/>
      <c r="IP141" s="5"/>
      <c r="IQ141" s="5"/>
      <c r="IR141" s="5"/>
      <c r="IS141" s="5"/>
      <c r="IT141" s="5"/>
      <c r="IU141" s="5"/>
      <c r="IV141" s="5"/>
    </row>
    <row r="142" spans="1:256" s="29" customFormat="1" outlineLevel="1">
      <c r="A142" s="171"/>
      <c r="B142" s="171"/>
      <c r="C142" s="5"/>
      <c r="D142" s="169"/>
      <c r="E142" s="169"/>
      <c r="F142" s="5" t="s">
        <v>1587</v>
      </c>
      <c r="G142" s="5" t="s">
        <v>1588</v>
      </c>
      <c r="H142" s="5"/>
      <c r="I142" s="5"/>
      <c r="J142" s="5"/>
      <c r="K142" s="5"/>
      <c r="L142" s="5"/>
      <c r="M142" s="5"/>
      <c r="N142" s="5"/>
      <c r="O142" s="5"/>
      <c r="P142" s="5"/>
      <c r="Q142" s="5"/>
      <c r="R142" s="5"/>
      <c r="S142" s="5"/>
      <c r="T142" s="5"/>
      <c r="U142" s="5"/>
      <c r="V142" s="5"/>
      <c r="W142" s="5"/>
      <c r="X142" s="5"/>
      <c r="Y142" s="5"/>
      <c r="Z142" s="5"/>
      <c r="AA142" s="5"/>
      <c r="AB142" s="5"/>
      <c r="AC142" s="5"/>
      <c r="AD142" s="5"/>
      <c r="AE142" s="5"/>
      <c r="AF142" s="5"/>
      <c r="AG142" s="5"/>
      <c r="AH142" s="5"/>
      <c r="AI142" s="5"/>
      <c r="AJ142" s="5"/>
      <c r="AK142" s="5"/>
      <c r="AL142" s="5"/>
      <c r="AM142" s="5"/>
      <c r="AN142" s="5"/>
      <c r="AO142" s="5"/>
      <c r="AP142" s="5"/>
      <c r="AQ142" s="5"/>
      <c r="AR142" s="5"/>
      <c r="AS142" s="5"/>
      <c r="AT142" s="5"/>
      <c r="AU142" s="5"/>
      <c r="AV142" s="5"/>
      <c r="AW142" s="5"/>
      <c r="AX142" s="5"/>
      <c r="AY142" s="5"/>
      <c r="AZ142" s="5"/>
      <c r="BA142" s="5"/>
      <c r="BB142" s="5"/>
      <c r="BC142" s="5"/>
      <c r="BD142" s="5"/>
      <c r="BE142" s="5"/>
      <c r="BF142" s="5"/>
      <c r="BG142" s="5"/>
      <c r="BH142" s="5"/>
      <c r="BI142" s="5"/>
      <c r="BJ142" s="5"/>
      <c r="BK142" s="5"/>
      <c r="BL142" s="5"/>
      <c r="BM142" s="5"/>
      <c r="BN142" s="5"/>
      <c r="BO142" s="5"/>
      <c r="BP142" s="5"/>
      <c r="BQ142" s="5"/>
      <c r="BR142" s="5"/>
      <c r="BS142" s="5"/>
      <c r="BT142" s="5"/>
      <c r="BU142" s="5"/>
      <c r="BV142" s="5"/>
      <c r="BW142" s="5"/>
      <c r="BX142" s="5"/>
      <c r="BY142" s="5"/>
      <c r="BZ142" s="5"/>
      <c r="CA142" s="5"/>
      <c r="CB142" s="5"/>
      <c r="CC142" s="5"/>
      <c r="CD142" s="5"/>
      <c r="CE142" s="5"/>
      <c r="CF142" s="5"/>
      <c r="CG142" s="5"/>
      <c r="CH142" s="5"/>
      <c r="CI142" s="5"/>
      <c r="CJ142" s="5"/>
      <c r="CK142" s="5"/>
      <c r="CL142" s="5"/>
      <c r="CM142" s="5"/>
      <c r="CN142" s="5"/>
      <c r="CO142" s="5"/>
      <c r="CP142" s="5"/>
      <c r="CQ142" s="5"/>
      <c r="CR142" s="5"/>
      <c r="CS142" s="5"/>
      <c r="CT142" s="5"/>
      <c r="CU142" s="5"/>
      <c r="CV142" s="5"/>
      <c r="CW142" s="5"/>
      <c r="CX142" s="5"/>
      <c r="CY142" s="5"/>
      <c r="CZ142" s="5"/>
      <c r="DA142" s="5"/>
      <c r="DB142" s="5"/>
      <c r="DC142" s="5"/>
      <c r="DD142" s="5"/>
      <c r="DE142" s="5"/>
      <c r="DF142" s="5"/>
      <c r="DG142" s="5"/>
      <c r="DH142" s="5"/>
      <c r="DI142" s="5"/>
      <c r="DJ142" s="5"/>
      <c r="DK142" s="5"/>
      <c r="DL142" s="5"/>
      <c r="DM142" s="5"/>
      <c r="DN142" s="5"/>
      <c r="DO142" s="5"/>
      <c r="DP142" s="5"/>
      <c r="DQ142" s="5"/>
      <c r="DR142" s="5"/>
      <c r="DS142" s="5"/>
      <c r="DT142" s="5"/>
      <c r="DU142" s="5"/>
      <c r="DV142" s="5"/>
      <c r="DW142" s="5"/>
      <c r="DX142" s="5"/>
      <c r="DY142" s="5"/>
      <c r="DZ142" s="5"/>
      <c r="EA142" s="5"/>
      <c r="EB142" s="5"/>
      <c r="EC142" s="5"/>
      <c r="ED142" s="5"/>
      <c r="EE142" s="5"/>
      <c r="EF142" s="5"/>
      <c r="EG142" s="5"/>
      <c r="EH142" s="5"/>
      <c r="EI142" s="5"/>
      <c r="EJ142" s="5"/>
      <c r="EK142" s="5"/>
      <c r="EL142" s="5"/>
      <c r="EM142" s="5"/>
      <c r="EN142" s="5"/>
      <c r="EO142" s="5"/>
      <c r="EP142" s="5"/>
      <c r="EQ142" s="5"/>
      <c r="ER142" s="5"/>
      <c r="ES142" s="5"/>
      <c r="ET142" s="5"/>
      <c r="EU142" s="5"/>
      <c r="EV142" s="5"/>
      <c r="EW142" s="5"/>
      <c r="EX142" s="5"/>
      <c r="EY142" s="5"/>
      <c r="EZ142" s="5"/>
      <c r="FA142" s="5"/>
      <c r="FB142" s="5"/>
      <c r="FC142" s="5"/>
      <c r="FD142" s="5"/>
      <c r="FE142" s="5"/>
      <c r="FF142" s="5"/>
      <c r="FG142" s="5"/>
      <c r="FH142" s="5"/>
      <c r="FI142" s="5"/>
      <c r="FJ142" s="5"/>
      <c r="FK142" s="5"/>
      <c r="FL142" s="5"/>
      <c r="FM142" s="5"/>
      <c r="FN142" s="5"/>
      <c r="FO142" s="5"/>
      <c r="FP142" s="5"/>
      <c r="FQ142" s="5"/>
      <c r="FR142" s="5"/>
      <c r="FS142" s="5"/>
      <c r="FT142" s="5"/>
      <c r="FU142" s="5"/>
      <c r="FV142" s="5"/>
      <c r="FW142" s="5"/>
      <c r="FX142" s="5"/>
      <c r="FY142" s="5"/>
      <c r="FZ142" s="5"/>
      <c r="GA142" s="5"/>
      <c r="GB142" s="5"/>
      <c r="GC142" s="5"/>
      <c r="GD142" s="5"/>
      <c r="GE142" s="5"/>
      <c r="GF142" s="5"/>
      <c r="GG142" s="5"/>
      <c r="GH142" s="5"/>
      <c r="GI142" s="5"/>
      <c r="GJ142" s="5"/>
      <c r="GK142" s="5"/>
      <c r="GL142" s="5"/>
      <c r="GM142" s="5"/>
      <c r="GN142" s="5"/>
      <c r="GO142" s="5"/>
      <c r="GP142" s="5"/>
      <c r="GQ142" s="5"/>
      <c r="GR142" s="5"/>
      <c r="GS142" s="5"/>
      <c r="GT142" s="5"/>
      <c r="GU142" s="5"/>
      <c r="GV142" s="5"/>
      <c r="GW142" s="5"/>
      <c r="GX142" s="5"/>
      <c r="GY142" s="5"/>
      <c r="GZ142" s="5"/>
      <c r="HA142" s="5"/>
      <c r="HB142" s="5"/>
      <c r="HC142" s="5"/>
      <c r="HD142" s="5"/>
      <c r="HE142" s="5"/>
      <c r="HF142" s="5"/>
      <c r="HG142" s="5"/>
      <c r="HH142" s="5"/>
      <c r="HI142" s="5"/>
      <c r="HJ142" s="5"/>
      <c r="HK142" s="5"/>
      <c r="HL142" s="5"/>
      <c r="HM142" s="5"/>
      <c r="HN142" s="5"/>
      <c r="HO142" s="5"/>
      <c r="HP142" s="5"/>
      <c r="HQ142" s="5"/>
      <c r="HR142" s="5"/>
      <c r="HS142" s="5"/>
      <c r="HT142" s="5"/>
      <c r="HU142" s="5"/>
      <c r="HV142" s="5"/>
      <c r="HW142" s="5"/>
      <c r="HX142" s="5"/>
      <c r="HY142" s="5"/>
      <c r="HZ142" s="5"/>
      <c r="IA142" s="5"/>
      <c r="IB142" s="5"/>
      <c r="IC142" s="5"/>
      <c r="ID142" s="5"/>
      <c r="IE142" s="5"/>
      <c r="IF142" s="5"/>
      <c r="IG142" s="5"/>
      <c r="IH142" s="5"/>
      <c r="II142" s="5"/>
      <c r="IJ142" s="5"/>
      <c r="IK142" s="5"/>
      <c r="IL142" s="5"/>
      <c r="IM142" s="5"/>
      <c r="IN142" s="5"/>
      <c r="IO142" s="5"/>
      <c r="IP142" s="5"/>
      <c r="IQ142" s="5"/>
      <c r="IR142" s="5"/>
      <c r="IS142" s="5"/>
      <c r="IT142" s="5"/>
      <c r="IU142" s="5"/>
      <c r="IV142" s="5"/>
    </row>
    <row r="143" spans="1:256" s="29" customFormat="1" outlineLevel="1">
      <c r="A143" s="171"/>
      <c r="B143" s="171"/>
      <c r="C143" s="5"/>
      <c r="D143" s="169"/>
      <c r="E143" s="169"/>
      <c r="F143" s="5">
        <v>1</v>
      </c>
      <c r="G143" s="5"/>
      <c r="H143" s="5"/>
      <c r="I143" s="5" t="s">
        <v>1646</v>
      </c>
      <c r="J143" s="5"/>
      <c r="K143" s="5"/>
      <c r="L143" s="5"/>
      <c r="M143" s="5"/>
      <c r="N143" s="5"/>
      <c r="O143" s="5"/>
      <c r="P143" s="5"/>
      <c r="Q143" s="5"/>
      <c r="R143" s="5"/>
      <c r="S143" s="5"/>
      <c r="T143" s="5"/>
      <c r="U143" s="5"/>
      <c r="V143" s="5"/>
      <c r="W143" s="5"/>
      <c r="X143" s="5"/>
      <c r="Y143" s="5"/>
      <c r="Z143" s="5"/>
      <c r="AA143" s="5"/>
      <c r="AB143" s="5">
        <v>4300504.4289604733</v>
      </c>
      <c r="AC143" s="5">
        <v>8416165.7384483404</v>
      </c>
      <c r="AD143" s="5">
        <v>8020000.0000000019</v>
      </c>
      <c r="AE143" s="5">
        <v>7466179.4982189396</v>
      </c>
      <c r="AF143" s="5">
        <v>7655186.7320733713</v>
      </c>
      <c r="AG143" s="5">
        <v>7848978.7068328187</v>
      </c>
      <c r="AH143" s="5">
        <v>8047676.548789965</v>
      </c>
      <c r="AI143" s="5">
        <v>8251404.4505642056</v>
      </c>
      <c r="AJ143" s="5">
        <v>8460289.7487260476</v>
      </c>
      <c r="AK143" s="5">
        <v>8674463.0033866353</v>
      </c>
      <c r="AL143" s="5">
        <v>8894058.0798020698</v>
      </c>
      <c r="AM143" s="5">
        <v>9119212.2320435271</v>
      </c>
      <c r="AN143" s="5">
        <v>9350066.1887855548</v>
      </c>
      <c r="AO143" s="5">
        <v>9586764.2412660476</v>
      </c>
      <c r="AP143" s="5">
        <v>9829454.3334729839</v>
      </c>
      <c r="AQ143" s="5">
        <v>10078288.154614223</v>
      </c>
      <c r="AR143" s="5">
        <v>10333421.233928204</v>
      </c>
      <c r="AS143" s="5">
        <v>10595013.037894789</v>
      </c>
      <c r="AT143" s="5"/>
      <c r="AU143" s="5">
        <v>154927126.35780817</v>
      </c>
      <c r="AV143" s="5">
        <v>9</v>
      </c>
      <c r="AW143" s="5"/>
      <c r="AX143" s="5"/>
      <c r="AY143" s="5"/>
      <c r="AZ143" s="5"/>
      <c r="BA143" s="5"/>
      <c r="BB143" s="5"/>
      <c r="BC143" s="5"/>
      <c r="BD143" s="5"/>
      <c r="BE143" s="5"/>
      <c r="BF143" s="5"/>
      <c r="BG143" s="5"/>
      <c r="BH143" s="5"/>
      <c r="BI143" s="5"/>
      <c r="BJ143" s="5"/>
      <c r="BK143" s="5"/>
      <c r="BL143" s="5"/>
      <c r="BM143" s="5"/>
      <c r="BN143" s="5"/>
      <c r="BO143" s="5"/>
      <c r="BP143" s="5"/>
      <c r="BQ143" s="5"/>
      <c r="BR143" s="5"/>
      <c r="BS143" s="5"/>
      <c r="BT143" s="5"/>
      <c r="BU143" s="5"/>
      <c r="BV143" s="5"/>
      <c r="BW143" s="5"/>
      <c r="BX143" s="5"/>
      <c r="BY143" s="5"/>
      <c r="BZ143" s="5"/>
      <c r="CA143" s="5"/>
      <c r="CB143" s="5"/>
      <c r="CC143" s="5"/>
      <c r="CD143" s="5"/>
      <c r="CE143" s="5"/>
      <c r="CF143" s="5"/>
      <c r="CG143" s="5"/>
      <c r="CH143" s="5"/>
      <c r="CI143" s="5"/>
      <c r="CJ143" s="5"/>
      <c r="CK143" s="5"/>
      <c r="CL143" s="5"/>
      <c r="CM143" s="5"/>
      <c r="CN143" s="5"/>
      <c r="CO143" s="5"/>
      <c r="CP143" s="5"/>
      <c r="CQ143" s="5"/>
      <c r="CR143" s="5"/>
      <c r="CS143" s="5"/>
      <c r="CT143" s="5"/>
      <c r="CU143" s="5"/>
      <c r="CV143" s="5"/>
      <c r="CW143" s="5"/>
      <c r="CX143" s="5"/>
      <c r="CY143" s="5"/>
      <c r="CZ143" s="5"/>
      <c r="DA143" s="5"/>
      <c r="DB143" s="5"/>
      <c r="DC143" s="5"/>
      <c r="DD143" s="5"/>
      <c r="DE143" s="5"/>
      <c r="DF143" s="5"/>
      <c r="DG143" s="5"/>
      <c r="DH143" s="5"/>
      <c r="DI143" s="5"/>
      <c r="DJ143" s="5"/>
      <c r="DK143" s="5"/>
      <c r="DL143" s="5"/>
      <c r="DM143" s="5"/>
      <c r="DN143" s="5"/>
      <c r="DO143" s="5"/>
      <c r="DP143" s="5"/>
      <c r="DQ143" s="5"/>
      <c r="DR143" s="5"/>
      <c r="DS143" s="5"/>
      <c r="DT143" s="5"/>
      <c r="DU143" s="5"/>
      <c r="DV143" s="5"/>
      <c r="DW143" s="5"/>
      <c r="DX143" s="5"/>
      <c r="DY143" s="5"/>
      <c r="DZ143" s="5"/>
      <c r="EA143" s="5"/>
      <c r="EB143" s="5"/>
      <c r="EC143" s="5"/>
      <c r="ED143" s="5"/>
      <c r="EE143" s="5"/>
      <c r="EF143" s="5"/>
      <c r="EG143" s="5"/>
      <c r="EH143" s="5"/>
      <c r="EI143" s="5"/>
      <c r="EJ143" s="5"/>
      <c r="EK143" s="5"/>
      <c r="EL143" s="5"/>
      <c r="EM143" s="5"/>
      <c r="EN143" s="5"/>
      <c r="EO143" s="5"/>
      <c r="EP143" s="5"/>
      <c r="EQ143" s="5"/>
      <c r="ER143" s="5"/>
      <c r="ES143" s="5"/>
      <c r="ET143" s="5"/>
      <c r="EU143" s="5"/>
      <c r="EV143" s="5"/>
      <c r="EW143" s="5"/>
      <c r="EX143" s="5"/>
      <c r="EY143" s="5"/>
      <c r="EZ143" s="5"/>
      <c r="FA143" s="5"/>
      <c r="FB143" s="5"/>
      <c r="FC143" s="5"/>
      <c r="FD143" s="5"/>
      <c r="FE143" s="5"/>
      <c r="FF143" s="5"/>
      <c r="FG143" s="5"/>
      <c r="FH143" s="5"/>
      <c r="FI143" s="5"/>
      <c r="FJ143" s="5"/>
      <c r="FK143" s="5"/>
      <c r="FL143" s="5"/>
      <c r="FM143" s="5"/>
      <c r="FN143" s="5"/>
      <c r="FO143" s="5"/>
      <c r="FP143" s="5"/>
      <c r="FQ143" s="5"/>
      <c r="FR143" s="5"/>
      <c r="FS143" s="5"/>
      <c r="FT143" s="5"/>
      <c r="FU143" s="5"/>
      <c r="FV143" s="5"/>
      <c r="FW143" s="5"/>
      <c r="FX143" s="5"/>
      <c r="FY143" s="5"/>
      <c r="FZ143" s="5"/>
      <c r="GA143" s="5"/>
      <c r="GB143" s="5"/>
      <c r="GC143" s="5"/>
      <c r="GD143" s="5"/>
      <c r="GE143" s="5"/>
      <c r="GF143" s="5"/>
      <c r="GG143" s="5"/>
      <c r="GH143" s="5"/>
      <c r="GI143" s="5"/>
      <c r="GJ143" s="5"/>
      <c r="GK143" s="5"/>
      <c r="GL143" s="5"/>
      <c r="GM143" s="5"/>
      <c r="GN143" s="5"/>
      <c r="GO143" s="5"/>
      <c r="GP143" s="5"/>
      <c r="GQ143" s="5"/>
      <c r="GR143" s="5"/>
      <c r="GS143" s="5"/>
      <c r="GT143" s="5"/>
      <c r="GU143" s="5"/>
      <c r="GV143" s="5"/>
      <c r="GW143" s="5"/>
      <c r="GX143" s="5"/>
      <c r="GY143" s="5"/>
      <c r="GZ143" s="5"/>
      <c r="HA143" s="5"/>
      <c r="HB143" s="5"/>
      <c r="HC143" s="5"/>
      <c r="HD143" s="5"/>
      <c r="HE143" s="5"/>
      <c r="HF143" s="5"/>
      <c r="HG143" s="5"/>
      <c r="HH143" s="5"/>
      <c r="HI143" s="5"/>
      <c r="HJ143" s="5"/>
      <c r="HK143" s="5"/>
      <c r="HL143" s="5"/>
      <c r="HM143" s="5"/>
      <c r="HN143" s="5"/>
      <c r="HO143" s="5"/>
      <c r="HP143" s="5"/>
      <c r="HQ143" s="5"/>
      <c r="HR143" s="5"/>
      <c r="HS143" s="5"/>
      <c r="HT143" s="5"/>
      <c r="HU143" s="5"/>
      <c r="HV143" s="5"/>
      <c r="HW143" s="5"/>
      <c r="HX143" s="5"/>
      <c r="HY143" s="5"/>
      <c r="HZ143" s="5"/>
      <c r="IA143" s="5"/>
      <c r="IB143" s="5"/>
      <c r="IC143" s="5"/>
      <c r="ID143" s="5"/>
      <c r="IE143" s="5"/>
      <c r="IF143" s="5"/>
      <c r="IG143" s="5"/>
      <c r="IH143" s="5"/>
      <c r="II143" s="5"/>
      <c r="IJ143" s="5"/>
      <c r="IK143" s="5"/>
      <c r="IL143" s="5"/>
      <c r="IM143" s="5"/>
      <c r="IN143" s="5"/>
      <c r="IO143" s="5"/>
      <c r="IP143" s="5"/>
      <c r="IQ143" s="5"/>
      <c r="IR143" s="5"/>
      <c r="IS143" s="5"/>
      <c r="IT143" s="5"/>
      <c r="IU143" s="5"/>
      <c r="IV143" s="5"/>
    </row>
    <row r="144" spans="1:256" s="29" customFormat="1" outlineLevel="1">
      <c r="A144" s="171"/>
      <c r="B144" s="171"/>
      <c r="C144" s="5"/>
      <c r="D144" s="169"/>
      <c r="E144" s="169"/>
      <c r="F144" s="5">
        <v>2</v>
      </c>
      <c r="G144" s="5"/>
      <c r="H144" s="5"/>
      <c r="I144" s="5" t="s">
        <v>1647</v>
      </c>
      <c r="J144" s="5"/>
      <c r="K144" s="5"/>
      <c r="L144" s="5"/>
      <c r="M144" s="5"/>
      <c r="N144" s="5"/>
      <c r="O144" s="5"/>
      <c r="P144" s="5"/>
      <c r="Q144" s="5"/>
      <c r="R144" s="5"/>
      <c r="S144" s="5"/>
      <c r="T144" s="5"/>
      <c r="U144" s="5"/>
      <c r="V144" s="5"/>
      <c r="W144" s="5"/>
      <c r="X144" s="5"/>
      <c r="Y144" s="5"/>
      <c r="Z144" s="5"/>
      <c r="AA144" s="5"/>
      <c r="AB144" s="5">
        <v>0</v>
      </c>
      <c r="AC144" s="5">
        <v>0</v>
      </c>
      <c r="AD144" s="5">
        <v>0</v>
      </c>
      <c r="AE144" s="5">
        <v>0</v>
      </c>
      <c r="AF144" s="5">
        <v>0</v>
      </c>
      <c r="AG144" s="5">
        <v>0</v>
      </c>
      <c r="AH144" s="5">
        <v>0</v>
      </c>
      <c r="AI144" s="5">
        <v>0</v>
      </c>
      <c r="AJ144" s="5">
        <v>0</v>
      </c>
      <c r="AK144" s="5">
        <v>0</v>
      </c>
      <c r="AL144" s="5">
        <v>0</v>
      </c>
      <c r="AM144" s="5">
        <v>0</v>
      </c>
      <c r="AN144" s="5">
        <v>0</v>
      </c>
      <c r="AO144" s="5">
        <v>0</v>
      </c>
      <c r="AP144" s="5">
        <v>0</v>
      </c>
      <c r="AQ144" s="5">
        <v>0</v>
      </c>
      <c r="AR144" s="5">
        <v>0</v>
      </c>
      <c r="AS144" s="5">
        <v>0</v>
      </c>
      <c r="AT144" s="5"/>
      <c r="AU144" s="5">
        <v>0</v>
      </c>
      <c r="AV144" s="5" t="s">
        <v>541</v>
      </c>
      <c r="AW144" s="5"/>
      <c r="AX144" s="5"/>
      <c r="AY144" s="5"/>
      <c r="AZ144" s="5"/>
      <c r="BA144" s="5"/>
      <c r="BB144" s="5"/>
      <c r="BC144" s="5"/>
      <c r="BD144" s="5"/>
      <c r="BE144" s="5"/>
      <c r="BF144" s="5"/>
      <c r="BG144" s="5"/>
      <c r="BH144" s="5"/>
      <c r="BI144" s="5"/>
      <c r="BJ144" s="5"/>
      <c r="BK144" s="5"/>
      <c r="BL144" s="5"/>
      <c r="BM144" s="5"/>
      <c r="BN144" s="5"/>
      <c r="BO144" s="5"/>
      <c r="BP144" s="5"/>
      <c r="BQ144" s="5"/>
      <c r="BR144" s="5"/>
      <c r="BS144" s="5"/>
      <c r="BT144" s="5"/>
      <c r="BU144" s="5"/>
      <c r="BV144" s="5"/>
      <c r="BW144" s="5"/>
      <c r="BX144" s="5"/>
      <c r="BY144" s="5"/>
      <c r="BZ144" s="5"/>
      <c r="CA144" s="5"/>
      <c r="CB144" s="5"/>
      <c r="CC144" s="5"/>
      <c r="CD144" s="5"/>
      <c r="CE144" s="5"/>
      <c r="CF144" s="5"/>
      <c r="CG144" s="5"/>
      <c r="CH144" s="5"/>
      <c r="CI144" s="5"/>
      <c r="CJ144" s="5"/>
      <c r="CK144" s="5"/>
      <c r="CL144" s="5"/>
      <c r="CM144" s="5"/>
      <c r="CN144" s="5"/>
      <c r="CO144" s="5"/>
      <c r="CP144" s="5"/>
      <c r="CQ144" s="5"/>
      <c r="CR144" s="5"/>
      <c r="CS144" s="5"/>
      <c r="CT144" s="5"/>
      <c r="CU144" s="5"/>
      <c r="CV144" s="5"/>
      <c r="CW144" s="5"/>
      <c r="CX144" s="5"/>
      <c r="CY144" s="5"/>
      <c r="CZ144" s="5"/>
      <c r="DA144" s="5"/>
      <c r="DB144" s="5"/>
      <c r="DC144" s="5"/>
      <c r="DD144" s="5"/>
      <c r="DE144" s="5"/>
      <c r="DF144" s="5"/>
      <c r="DG144" s="5"/>
      <c r="DH144" s="5"/>
      <c r="DI144" s="5"/>
      <c r="DJ144" s="5"/>
      <c r="DK144" s="5"/>
      <c r="DL144" s="5"/>
      <c r="DM144" s="5"/>
      <c r="DN144" s="5"/>
      <c r="DO144" s="5"/>
      <c r="DP144" s="5"/>
      <c r="DQ144" s="5"/>
      <c r="DR144" s="5"/>
      <c r="DS144" s="5"/>
      <c r="DT144" s="5"/>
      <c r="DU144" s="5"/>
      <c r="DV144" s="5"/>
      <c r="DW144" s="5"/>
      <c r="DX144" s="5"/>
      <c r="DY144" s="5"/>
      <c r="DZ144" s="5"/>
      <c r="EA144" s="5"/>
      <c r="EB144" s="5"/>
      <c r="EC144" s="5"/>
      <c r="ED144" s="5"/>
      <c r="EE144" s="5"/>
      <c r="EF144" s="5"/>
      <c r="EG144" s="5"/>
      <c r="EH144" s="5"/>
      <c r="EI144" s="5"/>
      <c r="EJ144" s="5"/>
      <c r="EK144" s="5"/>
      <c r="EL144" s="5"/>
      <c r="EM144" s="5"/>
      <c r="EN144" s="5"/>
      <c r="EO144" s="5"/>
      <c r="EP144" s="5"/>
      <c r="EQ144" s="5"/>
      <c r="ER144" s="5"/>
      <c r="ES144" s="5"/>
      <c r="ET144" s="5"/>
      <c r="EU144" s="5"/>
      <c r="EV144" s="5"/>
      <c r="EW144" s="5"/>
      <c r="EX144" s="5"/>
      <c r="EY144" s="5"/>
      <c r="EZ144" s="5"/>
      <c r="FA144" s="5"/>
      <c r="FB144" s="5"/>
      <c r="FC144" s="5"/>
      <c r="FD144" s="5"/>
      <c r="FE144" s="5"/>
      <c r="FF144" s="5"/>
      <c r="FG144" s="5"/>
      <c r="FH144" s="5"/>
      <c r="FI144" s="5"/>
      <c r="FJ144" s="5"/>
      <c r="FK144" s="5"/>
      <c r="FL144" s="5"/>
      <c r="FM144" s="5"/>
      <c r="FN144" s="5"/>
      <c r="FO144" s="5"/>
      <c r="FP144" s="5"/>
      <c r="FQ144" s="5"/>
      <c r="FR144" s="5"/>
      <c r="FS144" s="5"/>
      <c r="FT144" s="5"/>
      <c r="FU144" s="5"/>
      <c r="FV144" s="5"/>
      <c r="FW144" s="5"/>
      <c r="FX144" s="5"/>
      <c r="FY144" s="5"/>
      <c r="FZ144" s="5"/>
      <c r="GA144" s="5"/>
      <c r="GB144" s="5"/>
      <c r="GC144" s="5"/>
      <c r="GD144" s="5"/>
      <c r="GE144" s="5"/>
      <c r="GF144" s="5"/>
      <c r="GG144" s="5"/>
      <c r="GH144" s="5"/>
      <c r="GI144" s="5"/>
      <c r="GJ144" s="5"/>
      <c r="GK144" s="5"/>
      <c r="GL144" s="5"/>
      <c r="GM144" s="5"/>
      <c r="GN144" s="5"/>
      <c r="GO144" s="5"/>
      <c r="GP144" s="5"/>
      <c r="GQ144" s="5"/>
      <c r="GR144" s="5"/>
      <c r="GS144" s="5"/>
      <c r="GT144" s="5"/>
      <c r="GU144" s="5"/>
      <c r="GV144" s="5"/>
      <c r="GW144" s="5"/>
      <c r="GX144" s="5"/>
      <c r="GY144" s="5"/>
      <c r="GZ144" s="5"/>
      <c r="HA144" s="5"/>
      <c r="HB144" s="5"/>
      <c r="HC144" s="5"/>
      <c r="HD144" s="5"/>
      <c r="HE144" s="5"/>
      <c r="HF144" s="5"/>
      <c r="HG144" s="5"/>
      <c r="HH144" s="5"/>
      <c r="HI144" s="5"/>
      <c r="HJ144" s="5"/>
      <c r="HK144" s="5"/>
      <c r="HL144" s="5"/>
      <c r="HM144" s="5"/>
      <c r="HN144" s="5"/>
      <c r="HO144" s="5"/>
      <c r="HP144" s="5"/>
      <c r="HQ144" s="5"/>
      <c r="HR144" s="5"/>
      <c r="HS144" s="5"/>
      <c r="HT144" s="5"/>
      <c r="HU144" s="5"/>
      <c r="HV144" s="5"/>
      <c r="HW144" s="5"/>
      <c r="HX144" s="5"/>
      <c r="HY144" s="5"/>
      <c r="HZ144" s="5"/>
      <c r="IA144" s="5"/>
      <c r="IB144" s="5"/>
      <c r="IC144" s="5"/>
      <c r="ID144" s="5"/>
      <c r="IE144" s="5"/>
      <c r="IF144" s="5"/>
      <c r="IG144" s="5"/>
      <c r="IH144" s="5"/>
      <c r="II144" s="5"/>
      <c r="IJ144" s="5"/>
      <c r="IK144" s="5"/>
      <c r="IL144" s="5"/>
      <c r="IM144" s="5"/>
      <c r="IN144" s="5"/>
      <c r="IO144" s="5"/>
      <c r="IP144" s="5"/>
      <c r="IQ144" s="5"/>
      <c r="IR144" s="5"/>
      <c r="IS144" s="5"/>
      <c r="IT144" s="5"/>
      <c r="IU144" s="5"/>
      <c r="IV144" s="5"/>
    </row>
    <row r="145" spans="1:256" s="29" customFormat="1" outlineLevel="1">
      <c r="A145" s="171"/>
      <c r="B145" s="171"/>
      <c r="C145" s="5"/>
      <c r="D145" s="169"/>
      <c r="E145" s="169"/>
      <c r="F145" s="5">
        <v>3</v>
      </c>
      <c r="G145" s="5"/>
      <c r="H145" s="5"/>
      <c r="I145" s="5" t="s">
        <v>1648</v>
      </c>
      <c r="J145" s="5"/>
      <c r="K145" s="5"/>
      <c r="L145" s="5"/>
      <c r="M145" s="5"/>
      <c r="N145" s="5"/>
      <c r="O145" s="5"/>
      <c r="P145" s="5"/>
      <c r="Q145" s="5"/>
      <c r="R145" s="5"/>
      <c r="S145" s="5"/>
      <c r="T145" s="5"/>
      <c r="U145" s="5"/>
      <c r="V145" s="5"/>
      <c r="W145" s="5"/>
      <c r="X145" s="5"/>
      <c r="Y145" s="5"/>
      <c r="Z145" s="5"/>
      <c r="AA145" s="5"/>
      <c r="AB145" s="5">
        <v>1505288.8011234193</v>
      </c>
      <c r="AC145" s="5">
        <v>3528868.9259024481</v>
      </c>
      <c r="AD145" s="5">
        <v>5900000.0000000009</v>
      </c>
      <c r="AE145" s="5">
        <v>6049359.2110941308</v>
      </c>
      <c r="AF145" s="5">
        <v>6202499.4686185429</v>
      </c>
      <c r="AG145" s="5">
        <v>6359516.4902193286</v>
      </c>
      <c r="AH145" s="5">
        <v>6520508.4166463204</v>
      </c>
      <c r="AI145" s="5">
        <v>6685575.8730942793</v>
      </c>
      <c r="AJ145" s="5">
        <v>6854822.0320968712</v>
      </c>
      <c r="AK145" s="5">
        <v>7028352.6780129159</v>
      </c>
      <c r="AL145" s="5">
        <v>7206276.2731450023</v>
      </c>
      <c r="AM145" s="5">
        <v>7388704.0255320007</v>
      </c>
      <c r="AN145" s="5">
        <v>7575749.9584576776</v>
      </c>
      <c r="AO145" s="5">
        <v>7767530.9817189686</v>
      </c>
      <c r="AP145" s="5">
        <v>7964166.9646984227</v>
      </c>
      <c r="AQ145" s="5">
        <v>8165780.8112864355</v>
      </c>
      <c r="AR145" s="5">
        <v>8372498.5367002226</v>
      </c>
      <c r="AS145" s="5">
        <v>8584449.3462473899</v>
      </c>
      <c r="AT145" s="5"/>
      <c r="AU145" s="5">
        <v>119659948.79459438</v>
      </c>
      <c r="AV145" s="5">
        <v>10</v>
      </c>
      <c r="AW145" s="5"/>
      <c r="AX145" s="5"/>
      <c r="AY145" s="5"/>
      <c r="AZ145" s="5"/>
      <c r="BA145" s="5"/>
      <c r="BB145" s="5"/>
      <c r="BC145" s="5"/>
      <c r="BD145" s="5"/>
      <c r="BE145" s="5"/>
      <c r="BF145" s="5"/>
      <c r="BG145" s="5"/>
      <c r="BH145" s="5"/>
      <c r="BI145" s="5"/>
      <c r="BJ145" s="5"/>
      <c r="BK145" s="5"/>
      <c r="BL145" s="5"/>
      <c r="BM145" s="5"/>
      <c r="BN145" s="5"/>
      <c r="BO145" s="5"/>
      <c r="BP145" s="5"/>
      <c r="BQ145" s="5"/>
      <c r="BR145" s="5"/>
      <c r="BS145" s="5"/>
      <c r="BT145" s="5"/>
      <c r="BU145" s="5"/>
      <c r="BV145" s="5"/>
      <c r="BW145" s="5"/>
      <c r="BX145" s="5"/>
      <c r="BY145" s="5"/>
      <c r="BZ145" s="5"/>
      <c r="CA145" s="5"/>
      <c r="CB145" s="5"/>
      <c r="CC145" s="5"/>
      <c r="CD145" s="5"/>
      <c r="CE145" s="5"/>
      <c r="CF145" s="5"/>
      <c r="CG145" s="5"/>
      <c r="CH145" s="5"/>
      <c r="CI145" s="5"/>
      <c r="CJ145" s="5"/>
      <c r="CK145" s="5"/>
      <c r="CL145" s="5"/>
      <c r="CM145" s="5"/>
      <c r="CN145" s="5"/>
      <c r="CO145" s="5"/>
      <c r="CP145" s="5"/>
      <c r="CQ145" s="5"/>
      <c r="CR145" s="5"/>
      <c r="CS145" s="5"/>
      <c r="CT145" s="5"/>
      <c r="CU145" s="5"/>
      <c r="CV145" s="5"/>
      <c r="CW145" s="5"/>
      <c r="CX145" s="5"/>
      <c r="CY145" s="5"/>
      <c r="CZ145" s="5"/>
      <c r="DA145" s="5"/>
      <c r="DB145" s="5"/>
      <c r="DC145" s="5"/>
      <c r="DD145" s="5"/>
      <c r="DE145" s="5"/>
      <c r="DF145" s="5"/>
      <c r="DG145" s="5"/>
      <c r="DH145" s="5"/>
      <c r="DI145" s="5"/>
      <c r="DJ145" s="5"/>
      <c r="DK145" s="5"/>
      <c r="DL145" s="5"/>
      <c r="DM145" s="5"/>
      <c r="DN145" s="5"/>
      <c r="DO145" s="5"/>
      <c r="DP145" s="5"/>
      <c r="DQ145" s="5"/>
      <c r="DR145" s="5"/>
      <c r="DS145" s="5"/>
      <c r="DT145" s="5"/>
      <c r="DU145" s="5"/>
      <c r="DV145" s="5"/>
      <c r="DW145" s="5"/>
      <c r="DX145" s="5"/>
      <c r="DY145" s="5"/>
      <c r="DZ145" s="5"/>
      <c r="EA145" s="5"/>
      <c r="EB145" s="5"/>
      <c r="EC145" s="5"/>
      <c r="ED145" s="5"/>
      <c r="EE145" s="5"/>
      <c r="EF145" s="5"/>
      <c r="EG145" s="5"/>
      <c r="EH145" s="5"/>
      <c r="EI145" s="5"/>
      <c r="EJ145" s="5"/>
      <c r="EK145" s="5"/>
      <c r="EL145" s="5"/>
      <c r="EM145" s="5"/>
      <c r="EN145" s="5"/>
      <c r="EO145" s="5"/>
      <c r="EP145" s="5"/>
      <c r="EQ145" s="5"/>
      <c r="ER145" s="5"/>
      <c r="ES145" s="5"/>
      <c r="ET145" s="5"/>
      <c r="EU145" s="5"/>
      <c r="EV145" s="5"/>
      <c r="EW145" s="5"/>
      <c r="EX145" s="5"/>
      <c r="EY145" s="5"/>
      <c r="EZ145" s="5"/>
      <c r="FA145" s="5"/>
      <c r="FB145" s="5"/>
      <c r="FC145" s="5"/>
      <c r="FD145" s="5"/>
      <c r="FE145" s="5"/>
      <c r="FF145" s="5"/>
      <c r="FG145" s="5"/>
      <c r="FH145" s="5"/>
      <c r="FI145" s="5"/>
      <c r="FJ145" s="5"/>
      <c r="FK145" s="5"/>
      <c r="FL145" s="5"/>
      <c r="FM145" s="5"/>
      <c r="FN145" s="5"/>
      <c r="FO145" s="5"/>
      <c r="FP145" s="5"/>
      <c r="FQ145" s="5"/>
      <c r="FR145" s="5"/>
      <c r="FS145" s="5"/>
      <c r="FT145" s="5"/>
      <c r="FU145" s="5"/>
      <c r="FV145" s="5"/>
      <c r="FW145" s="5"/>
      <c r="FX145" s="5"/>
      <c r="FY145" s="5"/>
      <c r="FZ145" s="5"/>
      <c r="GA145" s="5"/>
      <c r="GB145" s="5"/>
      <c r="GC145" s="5"/>
      <c r="GD145" s="5"/>
      <c r="GE145" s="5"/>
      <c r="GF145" s="5"/>
      <c r="GG145" s="5"/>
      <c r="GH145" s="5"/>
      <c r="GI145" s="5"/>
      <c r="GJ145" s="5"/>
      <c r="GK145" s="5"/>
      <c r="GL145" s="5"/>
      <c r="GM145" s="5"/>
      <c r="GN145" s="5"/>
      <c r="GO145" s="5"/>
      <c r="GP145" s="5"/>
      <c r="GQ145" s="5"/>
      <c r="GR145" s="5"/>
      <c r="GS145" s="5"/>
      <c r="GT145" s="5"/>
      <c r="GU145" s="5"/>
      <c r="GV145" s="5"/>
      <c r="GW145" s="5"/>
      <c r="GX145" s="5"/>
      <c r="GY145" s="5"/>
      <c r="GZ145" s="5"/>
      <c r="HA145" s="5"/>
      <c r="HB145" s="5"/>
      <c r="HC145" s="5"/>
      <c r="HD145" s="5"/>
      <c r="HE145" s="5"/>
      <c r="HF145" s="5"/>
      <c r="HG145" s="5"/>
      <c r="HH145" s="5"/>
      <c r="HI145" s="5"/>
      <c r="HJ145" s="5"/>
      <c r="HK145" s="5"/>
      <c r="HL145" s="5"/>
      <c r="HM145" s="5"/>
      <c r="HN145" s="5"/>
      <c r="HO145" s="5"/>
      <c r="HP145" s="5"/>
      <c r="HQ145" s="5"/>
      <c r="HR145" s="5"/>
      <c r="HS145" s="5"/>
      <c r="HT145" s="5"/>
      <c r="HU145" s="5"/>
      <c r="HV145" s="5"/>
      <c r="HW145" s="5"/>
      <c r="HX145" s="5"/>
      <c r="HY145" s="5"/>
      <c r="HZ145" s="5"/>
      <c r="IA145" s="5"/>
      <c r="IB145" s="5"/>
      <c r="IC145" s="5"/>
      <c r="ID145" s="5"/>
      <c r="IE145" s="5"/>
      <c r="IF145" s="5"/>
      <c r="IG145" s="5"/>
      <c r="IH145" s="5"/>
      <c r="II145" s="5"/>
      <c r="IJ145" s="5"/>
      <c r="IK145" s="5"/>
      <c r="IL145" s="5"/>
      <c r="IM145" s="5"/>
      <c r="IN145" s="5"/>
      <c r="IO145" s="5"/>
      <c r="IP145" s="5"/>
      <c r="IQ145" s="5"/>
      <c r="IR145" s="5"/>
      <c r="IS145" s="5"/>
      <c r="IT145" s="5"/>
      <c r="IU145" s="5"/>
      <c r="IV145" s="5"/>
    </row>
    <row r="146" spans="1:256" s="29" customFormat="1" outlineLevel="1">
      <c r="A146" s="171"/>
      <c r="B146" s="171"/>
      <c r="C146" s="5"/>
      <c r="D146" s="169"/>
      <c r="E146" s="169"/>
      <c r="F146" s="5">
        <v>4</v>
      </c>
      <c r="G146" s="5"/>
      <c r="H146" s="5"/>
      <c r="I146" s="5" t="s">
        <v>1649</v>
      </c>
      <c r="J146" s="5"/>
      <c r="K146" s="5"/>
      <c r="L146" s="5"/>
      <c r="M146" s="5"/>
      <c r="N146" s="5"/>
      <c r="O146" s="5"/>
      <c r="P146" s="5"/>
      <c r="Q146" s="5"/>
      <c r="R146" s="5"/>
      <c r="S146" s="5"/>
      <c r="T146" s="5"/>
      <c r="U146" s="5"/>
      <c r="V146" s="5"/>
      <c r="W146" s="5"/>
      <c r="X146" s="5"/>
      <c r="Y146" s="5"/>
      <c r="Z146" s="5"/>
      <c r="AA146" s="5"/>
      <c r="AB146" s="5">
        <v>0</v>
      </c>
      <c r="AC146" s="5">
        <v>943600.00000000023</v>
      </c>
      <c r="AD146" s="5">
        <v>1887200.0000000007</v>
      </c>
      <c r="AE146" s="5">
        <v>1887200.0000000007</v>
      </c>
      <c r="AF146" s="5">
        <v>1887200.0000000007</v>
      </c>
      <c r="AG146" s="5">
        <v>1887200.0000000007</v>
      </c>
      <c r="AH146" s="5">
        <v>1887200.0000000007</v>
      </c>
      <c r="AI146" s="5">
        <v>1887200.0000000007</v>
      </c>
      <c r="AJ146" s="5">
        <v>1887200.0000000007</v>
      </c>
      <c r="AK146" s="5">
        <v>1887200.0000000007</v>
      </c>
      <c r="AL146" s="5">
        <v>1887200.0000000007</v>
      </c>
      <c r="AM146" s="5">
        <v>1887200.0000000007</v>
      </c>
      <c r="AN146" s="5">
        <v>1887200.0000000007</v>
      </c>
      <c r="AO146" s="5">
        <v>1887200.0000000007</v>
      </c>
      <c r="AP146" s="5">
        <v>1887200.0000000007</v>
      </c>
      <c r="AQ146" s="5">
        <v>1887200.0000000007</v>
      </c>
      <c r="AR146" s="5">
        <v>1887200.0000000007</v>
      </c>
      <c r="AS146" s="5">
        <v>1887200.0000000007</v>
      </c>
      <c r="AT146" s="5"/>
      <c r="AU146" s="5">
        <v>31138800.000000004</v>
      </c>
      <c r="AV146" s="5">
        <v>11</v>
      </c>
      <c r="AW146" s="5"/>
      <c r="AX146" s="5"/>
      <c r="AY146" s="5"/>
      <c r="AZ146" s="5"/>
      <c r="BA146" s="5"/>
      <c r="BB146" s="5"/>
      <c r="BC146" s="5"/>
      <c r="BD146" s="5"/>
      <c r="BE146" s="5"/>
      <c r="BF146" s="5"/>
      <c r="BG146" s="5"/>
      <c r="BH146" s="5"/>
      <c r="BI146" s="5"/>
      <c r="BJ146" s="5"/>
      <c r="BK146" s="5"/>
      <c r="BL146" s="5"/>
      <c r="BM146" s="5"/>
      <c r="BN146" s="5"/>
      <c r="BO146" s="5"/>
      <c r="BP146" s="5"/>
      <c r="BQ146" s="5"/>
      <c r="BR146" s="5"/>
      <c r="BS146" s="5"/>
      <c r="BT146" s="5"/>
      <c r="BU146" s="5"/>
      <c r="BV146" s="5"/>
      <c r="BW146" s="5"/>
      <c r="BX146" s="5"/>
      <c r="BY146" s="5"/>
      <c r="BZ146" s="5"/>
      <c r="CA146" s="5"/>
      <c r="CB146" s="5"/>
      <c r="CC146" s="5"/>
      <c r="CD146" s="5"/>
      <c r="CE146" s="5"/>
      <c r="CF146" s="5"/>
      <c r="CG146" s="5"/>
      <c r="CH146" s="5"/>
      <c r="CI146" s="5"/>
      <c r="CJ146" s="5"/>
      <c r="CK146" s="5"/>
      <c r="CL146" s="5"/>
      <c r="CM146" s="5"/>
      <c r="CN146" s="5"/>
      <c r="CO146" s="5"/>
      <c r="CP146" s="5"/>
      <c r="CQ146" s="5"/>
      <c r="CR146" s="5"/>
      <c r="CS146" s="5"/>
      <c r="CT146" s="5"/>
      <c r="CU146" s="5"/>
      <c r="CV146" s="5"/>
      <c r="CW146" s="5"/>
      <c r="CX146" s="5"/>
      <c r="CY146" s="5"/>
      <c r="CZ146" s="5"/>
      <c r="DA146" s="5"/>
      <c r="DB146" s="5"/>
      <c r="DC146" s="5"/>
      <c r="DD146" s="5"/>
      <c r="DE146" s="5"/>
      <c r="DF146" s="5"/>
      <c r="DG146" s="5"/>
      <c r="DH146" s="5"/>
      <c r="DI146" s="5"/>
      <c r="DJ146" s="5"/>
      <c r="DK146" s="5"/>
      <c r="DL146" s="5"/>
      <c r="DM146" s="5"/>
      <c r="DN146" s="5"/>
      <c r="DO146" s="5"/>
      <c r="DP146" s="5"/>
      <c r="DQ146" s="5"/>
      <c r="DR146" s="5"/>
      <c r="DS146" s="5"/>
      <c r="DT146" s="5"/>
      <c r="DU146" s="5"/>
      <c r="DV146" s="5"/>
      <c r="DW146" s="5"/>
      <c r="DX146" s="5"/>
      <c r="DY146" s="5"/>
      <c r="DZ146" s="5"/>
      <c r="EA146" s="5"/>
      <c r="EB146" s="5"/>
      <c r="EC146" s="5"/>
      <c r="ED146" s="5"/>
      <c r="EE146" s="5"/>
      <c r="EF146" s="5"/>
      <c r="EG146" s="5"/>
      <c r="EH146" s="5"/>
      <c r="EI146" s="5"/>
      <c r="EJ146" s="5"/>
      <c r="EK146" s="5"/>
      <c r="EL146" s="5"/>
      <c r="EM146" s="5"/>
      <c r="EN146" s="5"/>
      <c r="EO146" s="5"/>
      <c r="EP146" s="5"/>
      <c r="EQ146" s="5"/>
      <c r="ER146" s="5"/>
      <c r="ES146" s="5"/>
      <c r="ET146" s="5"/>
      <c r="EU146" s="5"/>
      <c r="EV146" s="5"/>
      <c r="EW146" s="5"/>
      <c r="EX146" s="5"/>
      <c r="EY146" s="5"/>
      <c r="EZ146" s="5"/>
      <c r="FA146" s="5"/>
      <c r="FB146" s="5"/>
      <c r="FC146" s="5"/>
      <c r="FD146" s="5"/>
      <c r="FE146" s="5"/>
      <c r="FF146" s="5"/>
      <c r="FG146" s="5"/>
      <c r="FH146" s="5"/>
      <c r="FI146" s="5"/>
      <c r="FJ146" s="5"/>
      <c r="FK146" s="5"/>
      <c r="FL146" s="5"/>
      <c r="FM146" s="5"/>
      <c r="FN146" s="5"/>
      <c r="FO146" s="5"/>
      <c r="FP146" s="5"/>
      <c r="FQ146" s="5"/>
      <c r="FR146" s="5"/>
      <c r="FS146" s="5"/>
      <c r="FT146" s="5"/>
      <c r="FU146" s="5"/>
      <c r="FV146" s="5"/>
      <c r="FW146" s="5"/>
      <c r="FX146" s="5"/>
      <c r="FY146" s="5"/>
      <c r="FZ146" s="5"/>
      <c r="GA146" s="5"/>
      <c r="GB146" s="5"/>
      <c r="GC146" s="5"/>
      <c r="GD146" s="5"/>
      <c r="GE146" s="5"/>
      <c r="GF146" s="5"/>
      <c r="GG146" s="5"/>
      <c r="GH146" s="5"/>
      <c r="GI146" s="5"/>
      <c r="GJ146" s="5"/>
      <c r="GK146" s="5"/>
      <c r="GL146" s="5"/>
      <c r="GM146" s="5"/>
      <c r="GN146" s="5"/>
      <c r="GO146" s="5"/>
      <c r="GP146" s="5"/>
      <c r="GQ146" s="5"/>
      <c r="GR146" s="5"/>
      <c r="GS146" s="5"/>
      <c r="GT146" s="5"/>
      <c r="GU146" s="5"/>
      <c r="GV146" s="5"/>
      <c r="GW146" s="5"/>
      <c r="GX146" s="5"/>
      <c r="GY146" s="5"/>
      <c r="GZ146" s="5"/>
      <c r="HA146" s="5"/>
      <c r="HB146" s="5"/>
      <c r="HC146" s="5"/>
      <c r="HD146" s="5"/>
      <c r="HE146" s="5"/>
      <c r="HF146" s="5"/>
      <c r="HG146" s="5"/>
      <c r="HH146" s="5"/>
      <c r="HI146" s="5"/>
      <c r="HJ146" s="5"/>
      <c r="HK146" s="5"/>
      <c r="HL146" s="5"/>
      <c r="HM146" s="5"/>
      <c r="HN146" s="5"/>
      <c r="HO146" s="5"/>
      <c r="HP146" s="5"/>
      <c r="HQ146" s="5"/>
      <c r="HR146" s="5"/>
      <c r="HS146" s="5"/>
      <c r="HT146" s="5"/>
      <c r="HU146" s="5"/>
      <c r="HV146" s="5"/>
      <c r="HW146" s="5"/>
      <c r="HX146" s="5"/>
      <c r="HY146" s="5"/>
      <c r="HZ146" s="5"/>
      <c r="IA146" s="5"/>
      <c r="IB146" s="5"/>
      <c r="IC146" s="5"/>
      <c r="ID146" s="5"/>
      <c r="IE146" s="5"/>
      <c r="IF146" s="5"/>
      <c r="IG146" s="5"/>
      <c r="IH146" s="5"/>
      <c r="II146" s="5"/>
      <c r="IJ146" s="5"/>
      <c r="IK146" s="5"/>
      <c r="IL146" s="5"/>
      <c r="IM146" s="5"/>
      <c r="IN146" s="5"/>
      <c r="IO146" s="5"/>
      <c r="IP146" s="5"/>
      <c r="IQ146" s="5"/>
      <c r="IR146" s="5"/>
      <c r="IS146" s="5"/>
      <c r="IT146" s="5"/>
      <c r="IU146" s="5"/>
      <c r="IV146" s="5"/>
    </row>
    <row r="147" spans="1:256" s="29" customFormat="1" outlineLevel="1">
      <c r="A147" s="171"/>
      <c r="B147" s="171"/>
      <c r="C147" s="5"/>
      <c r="D147" s="169"/>
      <c r="E147" s="169"/>
      <c r="F147" s="5">
        <v>5</v>
      </c>
      <c r="G147" s="5"/>
      <c r="H147" s="5"/>
      <c r="I147" s="5" t="s">
        <v>1650</v>
      </c>
      <c r="J147" s="5"/>
      <c r="K147" s="5"/>
      <c r="L147" s="5"/>
      <c r="M147" s="5"/>
      <c r="N147" s="5"/>
      <c r="O147" s="5"/>
      <c r="P147" s="5"/>
      <c r="Q147" s="5"/>
      <c r="R147" s="5"/>
      <c r="S147" s="5"/>
      <c r="T147" s="5"/>
      <c r="U147" s="5"/>
      <c r="V147" s="5"/>
      <c r="W147" s="5"/>
      <c r="X147" s="5"/>
      <c r="Y147" s="5"/>
      <c r="Z147" s="5"/>
      <c r="AA147" s="5"/>
      <c r="AB147" s="5">
        <v>3019496.2499999995</v>
      </c>
      <c r="AC147" s="5">
        <v>4871853.1874999991</v>
      </c>
      <c r="AD147" s="5">
        <v>4124999.9999999995</v>
      </c>
      <c r="AE147" s="5">
        <v>4740625</v>
      </c>
      <c r="AF147" s="5">
        <v>4859140.6249999991</v>
      </c>
      <c r="AG147" s="5">
        <v>4980619.1406249981</v>
      </c>
      <c r="AH147" s="5">
        <v>5105134.6191406231</v>
      </c>
      <c r="AI147" s="5">
        <v>5232762.9846191378</v>
      </c>
      <c r="AJ147" s="5">
        <v>5363582.0592346154</v>
      </c>
      <c r="AK147" s="5">
        <v>5497671.6107154805</v>
      </c>
      <c r="AL147" s="5">
        <v>5635113.400983368</v>
      </c>
      <c r="AM147" s="5">
        <v>5775991.2360079503</v>
      </c>
      <c r="AN147" s="5">
        <v>5920391.0169081502</v>
      </c>
      <c r="AO147" s="5">
        <v>6068400.7923308508</v>
      </c>
      <c r="AP147" s="5">
        <v>6220110.8121391218</v>
      </c>
      <c r="AQ147" s="5">
        <v>6375613.5824426012</v>
      </c>
      <c r="AR147" s="5">
        <v>6535003.9220036631</v>
      </c>
      <c r="AS147" s="5">
        <v>6698379.0200537546</v>
      </c>
      <c r="AT147" s="5"/>
      <c r="AU147" s="5">
        <v>97024889.259704307</v>
      </c>
      <c r="AV147" s="5">
        <v>12</v>
      </c>
      <c r="AW147" s="5"/>
      <c r="AX147" s="5"/>
      <c r="AY147" s="5"/>
      <c r="AZ147" s="5"/>
      <c r="BA147" s="5"/>
      <c r="BB147" s="5"/>
      <c r="BC147" s="5"/>
      <c r="BD147" s="5"/>
      <c r="BE147" s="5"/>
      <c r="BF147" s="5"/>
      <c r="BG147" s="5"/>
      <c r="BH147" s="5"/>
      <c r="BI147" s="5"/>
      <c r="BJ147" s="5"/>
      <c r="BK147" s="5"/>
      <c r="BL147" s="5"/>
      <c r="BM147" s="5"/>
      <c r="BN147" s="5"/>
      <c r="BO147" s="5"/>
      <c r="BP147" s="5"/>
      <c r="BQ147" s="5"/>
      <c r="BR147" s="5"/>
      <c r="BS147" s="5"/>
      <c r="BT147" s="5"/>
      <c r="BU147" s="5"/>
      <c r="BV147" s="5"/>
      <c r="BW147" s="5"/>
      <c r="BX147" s="5"/>
      <c r="BY147" s="5"/>
      <c r="BZ147" s="5"/>
      <c r="CA147" s="5"/>
      <c r="CB147" s="5"/>
      <c r="CC147" s="5"/>
      <c r="CD147" s="5"/>
      <c r="CE147" s="5"/>
      <c r="CF147" s="5"/>
      <c r="CG147" s="5"/>
      <c r="CH147" s="5"/>
      <c r="CI147" s="5"/>
      <c r="CJ147" s="5"/>
      <c r="CK147" s="5"/>
      <c r="CL147" s="5"/>
      <c r="CM147" s="5"/>
      <c r="CN147" s="5"/>
      <c r="CO147" s="5"/>
      <c r="CP147" s="5"/>
      <c r="CQ147" s="5"/>
      <c r="CR147" s="5"/>
      <c r="CS147" s="5"/>
      <c r="CT147" s="5"/>
      <c r="CU147" s="5"/>
      <c r="CV147" s="5"/>
      <c r="CW147" s="5"/>
      <c r="CX147" s="5"/>
      <c r="CY147" s="5"/>
      <c r="CZ147" s="5"/>
      <c r="DA147" s="5"/>
      <c r="DB147" s="5"/>
      <c r="DC147" s="5"/>
      <c r="DD147" s="5"/>
      <c r="DE147" s="5"/>
      <c r="DF147" s="5"/>
      <c r="DG147" s="5"/>
      <c r="DH147" s="5"/>
      <c r="DI147" s="5"/>
      <c r="DJ147" s="5"/>
      <c r="DK147" s="5"/>
      <c r="DL147" s="5"/>
      <c r="DM147" s="5"/>
      <c r="DN147" s="5"/>
      <c r="DO147" s="5"/>
      <c r="DP147" s="5"/>
      <c r="DQ147" s="5"/>
      <c r="DR147" s="5"/>
      <c r="DS147" s="5"/>
      <c r="DT147" s="5"/>
      <c r="DU147" s="5"/>
      <c r="DV147" s="5"/>
      <c r="DW147" s="5"/>
      <c r="DX147" s="5"/>
      <c r="DY147" s="5"/>
      <c r="DZ147" s="5"/>
      <c r="EA147" s="5"/>
      <c r="EB147" s="5"/>
      <c r="EC147" s="5"/>
      <c r="ED147" s="5"/>
      <c r="EE147" s="5"/>
      <c r="EF147" s="5"/>
      <c r="EG147" s="5"/>
      <c r="EH147" s="5"/>
      <c r="EI147" s="5"/>
      <c r="EJ147" s="5"/>
      <c r="EK147" s="5"/>
      <c r="EL147" s="5"/>
      <c r="EM147" s="5"/>
      <c r="EN147" s="5"/>
      <c r="EO147" s="5"/>
      <c r="EP147" s="5"/>
      <c r="EQ147" s="5"/>
      <c r="ER147" s="5"/>
      <c r="ES147" s="5"/>
      <c r="ET147" s="5"/>
      <c r="EU147" s="5"/>
      <c r="EV147" s="5"/>
      <c r="EW147" s="5"/>
      <c r="EX147" s="5"/>
      <c r="EY147" s="5"/>
      <c r="EZ147" s="5"/>
      <c r="FA147" s="5"/>
      <c r="FB147" s="5"/>
      <c r="FC147" s="5"/>
      <c r="FD147" s="5"/>
      <c r="FE147" s="5"/>
      <c r="FF147" s="5"/>
      <c r="FG147" s="5"/>
      <c r="FH147" s="5"/>
      <c r="FI147" s="5"/>
      <c r="FJ147" s="5"/>
      <c r="FK147" s="5"/>
      <c r="FL147" s="5"/>
      <c r="FM147" s="5"/>
      <c r="FN147" s="5"/>
      <c r="FO147" s="5"/>
      <c r="FP147" s="5"/>
      <c r="FQ147" s="5"/>
      <c r="FR147" s="5"/>
      <c r="FS147" s="5"/>
      <c r="FT147" s="5"/>
      <c r="FU147" s="5"/>
      <c r="FV147" s="5"/>
      <c r="FW147" s="5"/>
      <c r="FX147" s="5"/>
      <c r="FY147" s="5"/>
      <c r="FZ147" s="5"/>
      <c r="GA147" s="5"/>
      <c r="GB147" s="5"/>
      <c r="GC147" s="5"/>
      <c r="GD147" s="5"/>
      <c r="GE147" s="5"/>
      <c r="GF147" s="5"/>
      <c r="GG147" s="5"/>
      <c r="GH147" s="5"/>
      <c r="GI147" s="5"/>
      <c r="GJ147" s="5"/>
      <c r="GK147" s="5"/>
      <c r="GL147" s="5"/>
      <c r="GM147" s="5"/>
      <c r="GN147" s="5"/>
      <c r="GO147" s="5"/>
      <c r="GP147" s="5"/>
      <c r="GQ147" s="5"/>
      <c r="GR147" s="5"/>
      <c r="GS147" s="5"/>
      <c r="GT147" s="5"/>
      <c r="GU147" s="5"/>
      <c r="GV147" s="5"/>
      <c r="GW147" s="5"/>
      <c r="GX147" s="5"/>
      <c r="GY147" s="5"/>
      <c r="GZ147" s="5"/>
      <c r="HA147" s="5"/>
      <c r="HB147" s="5"/>
      <c r="HC147" s="5"/>
      <c r="HD147" s="5"/>
      <c r="HE147" s="5"/>
      <c r="HF147" s="5"/>
      <c r="HG147" s="5"/>
      <c r="HH147" s="5"/>
      <c r="HI147" s="5"/>
      <c r="HJ147" s="5"/>
      <c r="HK147" s="5"/>
      <c r="HL147" s="5"/>
      <c r="HM147" s="5"/>
      <c r="HN147" s="5"/>
      <c r="HO147" s="5"/>
      <c r="HP147" s="5"/>
      <c r="HQ147" s="5"/>
      <c r="HR147" s="5"/>
      <c r="HS147" s="5"/>
      <c r="HT147" s="5"/>
      <c r="HU147" s="5"/>
      <c r="HV147" s="5"/>
      <c r="HW147" s="5"/>
      <c r="HX147" s="5"/>
      <c r="HY147" s="5"/>
      <c r="HZ147" s="5"/>
      <c r="IA147" s="5"/>
      <c r="IB147" s="5"/>
      <c r="IC147" s="5"/>
      <c r="ID147" s="5"/>
      <c r="IE147" s="5"/>
      <c r="IF147" s="5"/>
      <c r="IG147" s="5"/>
      <c r="IH147" s="5"/>
      <c r="II147" s="5"/>
      <c r="IJ147" s="5"/>
      <c r="IK147" s="5"/>
      <c r="IL147" s="5"/>
      <c r="IM147" s="5"/>
      <c r="IN147" s="5"/>
      <c r="IO147" s="5"/>
      <c r="IP147" s="5"/>
      <c r="IQ147" s="5"/>
      <c r="IR147" s="5"/>
      <c r="IS147" s="5"/>
      <c r="IT147" s="5"/>
      <c r="IU147" s="5"/>
      <c r="IV147" s="5"/>
    </row>
    <row r="148" spans="1:256" ht="15" outlineLevel="1">
      <c r="F148" s="5">
        <v>6</v>
      </c>
      <c r="G148" s="5"/>
      <c r="I148" s="5" t="s">
        <v>1651</v>
      </c>
      <c r="AB148" s="5">
        <v>62000</v>
      </c>
      <c r="AC148" s="5">
        <v>62000</v>
      </c>
      <c r="AD148" s="5">
        <v>15000</v>
      </c>
      <c r="AE148" s="5">
        <v>15000</v>
      </c>
      <c r="AF148" s="5">
        <v>987000</v>
      </c>
      <c r="AG148" s="5">
        <v>1974000</v>
      </c>
      <c r="AH148" s="5">
        <v>1974000</v>
      </c>
      <c r="AI148" s="5">
        <v>1974000</v>
      </c>
      <c r="AJ148" s="5">
        <v>1974000</v>
      </c>
      <c r="AK148" s="5">
        <v>1974000</v>
      </c>
      <c r="AL148" s="5">
        <v>1974000</v>
      </c>
      <c r="AM148" s="5">
        <v>1974000</v>
      </c>
      <c r="AN148" s="5">
        <v>1974000</v>
      </c>
      <c r="AO148" s="5">
        <v>1974000</v>
      </c>
      <c r="AP148" s="5">
        <v>1974000</v>
      </c>
      <c r="AQ148" s="5">
        <v>1974000</v>
      </c>
      <c r="AR148" s="5">
        <v>1974000</v>
      </c>
      <c r="AS148" s="5">
        <v>1974000</v>
      </c>
      <c r="AU148" s="5">
        <v>26803000</v>
      </c>
      <c r="AV148" s="5">
        <v>13</v>
      </c>
    </row>
    <row r="149" spans="1:256" ht="15" outlineLevel="1">
      <c r="F149" s="5">
        <v>7</v>
      </c>
      <c r="G149" s="5"/>
      <c r="I149" s="5" t="s">
        <v>1652</v>
      </c>
      <c r="AB149" s="5">
        <v>0</v>
      </c>
      <c r="AC149" s="5">
        <v>0</v>
      </c>
      <c r="AD149" s="5">
        <v>0</v>
      </c>
      <c r="AE149" s="5">
        <v>0</v>
      </c>
      <c r="AF149" s="5">
        <v>0</v>
      </c>
      <c r="AG149" s="5">
        <v>0</v>
      </c>
      <c r="AH149" s="5">
        <v>0</v>
      </c>
      <c r="AI149" s="5">
        <v>0</v>
      </c>
      <c r="AJ149" s="5">
        <v>0</v>
      </c>
      <c r="AK149" s="5">
        <v>0</v>
      </c>
      <c r="AL149" s="5">
        <v>0</v>
      </c>
      <c r="AM149" s="5">
        <v>0</v>
      </c>
      <c r="AN149" s="5">
        <v>0</v>
      </c>
      <c r="AO149" s="5">
        <v>0</v>
      </c>
      <c r="AP149" s="5">
        <v>0</v>
      </c>
      <c r="AQ149" s="5">
        <v>0</v>
      </c>
      <c r="AR149" s="5">
        <v>0</v>
      </c>
      <c r="AS149" s="5">
        <v>0</v>
      </c>
      <c r="AU149" s="5">
        <v>0</v>
      </c>
      <c r="AV149" s="5" t="s">
        <v>541</v>
      </c>
    </row>
    <row r="150" spans="1:256" ht="15" outlineLevel="1">
      <c r="F150" s="5">
        <v>8</v>
      </c>
      <c r="G150" s="5"/>
      <c r="I150" s="5" t="s">
        <v>1653</v>
      </c>
      <c r="AB150" s="5">
        <v>0</v>
      </c>
      <c r="AC150" s="5">
        <v>7590000</v>
      </c>
      <c r="AD150" s="5">
        <v>7590000</v>
      </c>
      <c r="AE150" s="5">
        <v>0</v>
      </c>
      <c r="AF150" s="5">
        <v>0</v>
      </c>
      <c r="AG150" s="5">
        <v>0</v>
      </c>
      <c r="AH150" s="5">
        <v>0</v>
      </c>
      <c r="AI150" s="5">
        <v>0</v>
      </c>
      <c r="AJ150" s="5">
        <v>0</v>
      </c>
      <c r="AK150" s="5">
        <v>0</v>
      </c>
      <c r="AL150" s="5">
        <v>0</v>
      </c>
      <c r="AM150" s="5">
        <v>0</v>
      </c>
      <c r="AN150" s="5">
        <v>0</v>
      </c>
      <c r="AO150" s="5">
        <v>0</v>
      </c>
      <c r="AP150" s="5">
        <v>0</v>
      </c>
      <c r="AQ150" s="5">
        <v>0</v>
      </c>
      <c r="AR150" s="5">
        <v>0</v>
      </c>
      <c r="AS150" s="5">
        <v>0</v>
      </c>
      <c r="AU150" s="5">
        <v>15180000</v>
      </c>
      <c r="AV150" s="5">
        <v>14</v>
      </c>
    </row>
    <row r="151" spans="1:256" ht="15" outlineLevel="1">
      <c r="F151" s="5">
        <v>9</v>
      </c>
      <c r="G151" s="5"/>
      <c r="I151" s="5" t="e">
        <v>#N/A</v>
      </c>
      <c r="AB151" s="5">
        <v>0</v>
      </c>
      <c r="AC151" s="5">
        <v>0</v>
      </c>
      <c r="AD151" s="5">
        <v>0</v>
      </c>
      <c r="AE151" s="5">
        <v>0</v>
      </c>
      <c r="AF151" s="5">
        <v>0</v>
      </c>
      <c r="AG151" s="5">
        <v>0</v>
      </c>
      <c r="AH151" s="5">
        <v>0</v>
      </c>
      <c r="AI151" s="5">
        <v>0</v>
      </c>
      <c r="AJ151" s="5">
        <v>0</v>
      </c>
      <c r="AK151" s="5">
        <v>0</v>
      </c>
      <c r="AL151" s="5">
        <v>0</v>
      </c>
      <c r="AM151" s="5">
        <v>0</v>
      </c>
      <c r="AN151" s="5">
        <v>0</v>
      </c>
      <c r="AO151" s="5">
        <v>0</v>
      </c>
      <c r="AP151" s="5">
        <v>0</v>
      </c>
      <c r="AQ151" s="5">
        <v>0</v>
      </c>
      <c r="AR151" s="5">
        <v>0</v>
      </c>
      <c r="AS151" s="5">
        <v>0</v>
      </c>
      <c r="AU151" s="5">
        <v>0</v>
      </c>
      <c r="AV151" s="5" t="s">
        <v>541</v>
      </c>
    </row>
    <row r="152" spans="1:256" ht="15" outlineLevel="1">
      <c r="F152" s="5">
        <v>10</v>
      </c>
      <c r="G152" s="5"/>
      <c r="I152" s="5" t="e">
        <v>#N/A</v>
      </c>
      <c r="AB152" s="5">
        <v>0</v>
      </c>
      <c r="AC152" s="5">
        <v>0</v>
      </c>
      <c r="AD152" s="5">
        <v>0</v>
      </c>
      <c r="AE152" s="5">
        <v>0</v>
      </c>
      <c r="AF152" s="5">
        <v>0</v>
      </c>
      <c r="AG152" s="5">
        <v>0</v>
      </c>
      <c r="AH152" s="5">
        <v>0</v>
      </c>
      <c r="AI152" s="5">
        <v>0</v>
      </c>
      <c r="AJ152" s="5">
        <v>0</v>
      </c>
      <c r="AK152" s="5">
        <v>0</v>
      </c>
      <c r="AL152" s="5">
        <v>0</v>
      </c>
      <c r="AM152" s="5">
        <v>0</v>
      </c>
      <c r="AN152" s="5">
        <v>0</v>
      </c>
      <c r="AO152" s="5">
        <v>0</v>
      </c>
      <c r="AP152" s="5">
        <v>0</v>
      </c>
      <c r="AQ152" s="5">
        <v>0</v>
      </c>
      <c r="AR152" s="5">
        <v>0</v>
      </c>
      <c r="AS152" s="5">
        <v>0</v>
      </c>
      <c r="AU152" s="5">
        <v>0</v>
      </c>
      <c r="AV152" s="5" t="s">
        <v>541</v>
      </c>
    </row>
    <row r="153" spans="1:256" ht="15" outlineLevel="1">
      <c r="F153" s="5">
        <v>11</v>
      </c>
      <c r="G153" s="5"/>
      <c r="I153" s="5" t="e">
        <v>#N/A</v>
      </c>
      <c r="AB153" s="5">
        <v>0</v>
      </c>
      <c r="AC153" s="5">
        <v>0</v>
      </c>
      <c r="AD153" s="5">
        <v>0</v>
      </c>
      <c r="AE153" s="5">
        <v>0</v>
      </c>
      <c r="AF153" s="5">
        <v>0</v>
      </c>
      <c r="AG153" s="5">
        <v>0</v>
      </c>
      <c r="AH153" s="5">
        <v>0</v>
      </c>
      <c r="AI153" s="5">
        <v>0</v>
      </c>
      <c r="AJ153" s="5">
        <v>0</v>
      </c>
      <c r="AK153" s="5">
        <v>0</v>
      </c>
      <c r="AL153" s="5">
        <v>0</v>
      </c>
      <c r="AM153" s="5">
        <v>0</v>
      </c>
      <c r="AN153" s="5">
        <v>0</v>
      </c>
      <c r="AO153" s="5">
        <v>0</v>
      </c>
      <c r="AP153" s="5">
        <v>0</v>
      </c>
      <c r="AQ153" s="5">
        <v>0</v>
      </c>
      <c r="AR153" s="5">
        <v>0</v>
      </c>
      <c r="AS153" s="5">
        <v>0</v>
      </c>
      <c r="AU153" s="5">
        <v>0</v>
      </c>
      <c r="AV153" s="5" t="s">
        <v>541</v>
      </c>
    </row>
    <row r="154" spans="1:256" ht="15" outlineLevel="1">
      <c r="F154" s="5">
        <v>12</v>
      </c>
      <c r="G154" s="5"/>
      <c r="I154" s="5" t="e">
        <v>#N/A</v>
      </c>
      <c r="AB154" s="5">
        <v>0</v>
      </c>
      <c r="AC154" s="5">
        <v>0</v>
      </c>
      <c r="AD154" s="5">
        <v>0</v>
      </c>
      <c r="AE154" s="5">
        <v>0</v>
      </c>
      <c r="AF154" s="5">
        <v>0</v>
      </c>
      <c r="AG154" s="5">
        <v>0</v>
      </c>
      <c r="AH154" s="5">
        <v>0</v>
      </c>
      <c r="AI154" s="5">
        <v>0</v>
      </c>
      <c r="AJ154" s="5">
        <v>0</v>
      </c>
      <c r="AK154" s="5">
        <v>0</v>
      </c>
      <c r="AL154" s="5">
        <v>0</v>
      </c>
      <c r="AM154" s="5">
        <v>0</v>
      </c>
      <c r="AN154" s="5">
        <v>0</v>
      </c>
      <c r="AO154" s="5">
        <v>0</v>
      </c>
      <c r="AP154" s="5">
        <v>0</v>
      </c>
      <c r="AQ154" s="5">
        <v>0</v>
      </c>
      <c r="AR154" s="5">
        <v>0</v>
      </c>
      <c r="AS154" s="5">
        <v>0</v>
      </c>
      <c r="AU154" s="5">
        <v>0</v>
      </c>
      <c r="AV154" s="5" t="s">
        <v>541</v>
      </c>
    </row>
    <row r="155" spans="1:256" ht="15" outlineLevel="1">
      <c r="F155" s="5">
        <v>13</v>
      </c>
      <c r="G155" s="5"/>
      <c r="I155" s="5" t="e">
        <v>#N/A</v>
      </c>
      <c r="AB155" s="5">
        <v>0</v>
      </c>
      <c r="AC155" s="5">
        <v>0</v>
      </c>
      <c r="AD155" s="5">
        <v>0</v>
      </c>
      <c r="AE155" s="5">
        <v>0</v>
      </c>
      <c r="AF155" s="5">
        <v>0</v>
      </c>
      <c r="AG155" s="5">
        <v>0</v>
      </c>
      <c r="AH155" s="5">
        <v>0</v>
      </c>
      <c r="AI155" s="5">
        <v>0</v>
      </c>
      <c r="AJ155" s="5">
        <v>0</v>
      </c>
      <c r="AK155" s="5">
        <v>0</v>
      </c>
      <c r="AL155" s="5">
        <v>0</v>
      </c>
      <c r="AM155" s="5">
        <v>0</v>
      </c>
      <c r="AN155" s="5">
        <v>0</v>
      </c>
      <c r="AO155" s="5">
        <v>0</v>
      </c>
      <c r="AP155" s="5">
        <v>0</v>
      </c>
      <c r="AQ155" s="5">
        <v>0</v>
      </c>
      <c r="AR155" s="5">
        <v>0</v>
      </c>
      <c r="AS155" s="5">
        <v>0</v>
      </c>
      <c r="AU155" s="5">
        <v>0</v>
      </c>
      <c r="AV155" s="5" t="s">
        <v>541</v>
      </c>
    </row>
    <row r="156" spans="1:256" ht="15" outlineLevel="1">
      <c r="F156" s="5">
        <v>14</v>
      </c>
      <c r="G156" s="5"/>
      <c r="I156" s="5" t="e">
        <v>#N/A</v>
      </c>
      <c r="AB156" s="5">
        <v>0</v>
      </c>
      <c r="AC156" s="5">
        <v>0</v>
      </c>
      <c r="AD156" s="5">
        <v>0</v>
      </c>
      <c r="AE156" s="5">
        <v>0</v>
      </c>
      <c r="AF156" s="5">
        <v>0</v>
      </c>
      <c r="AG156" s="5">
        <v>0</v>
      </c>
      <c r="AH156" s="5">
        <v>0</v>
      </c>
      <c r="AI156" s="5">
        <v>0</v>
      </c>
      <c r="AJ156" s="5">
        <v>0</v>
      </c>
      <c r="AK156" s="5">
        <v>0</v>
      </c>
      <c r="AL156" s="5">
        <v>0</v>
      </c>
      <c r="AM156" s="5">
        <v>0</v>
      </c>
      <c r="AN156" s="5">
        <v>0</v>
      </c>
      <c r="AO156" s="5">
        <v>0</v>
      </c>
      <c r="AP156" s="5">
        <v>0</v>
      </c>
      <c r="AQ156" s="5">
        <v>0</v>
      </c>
      <c r="AR156" s="5">
        <v>0</v>
      </c>
      <c r="AS156" s="5">
        <v>0</v>
      </c>
      <c r="AU156" s="5">
        <v>0</v>
      </c>
      <c r="AV156" s="5" t="s">
        <v>541</v>
      </c>
    </row>
    <row r="157" spans="1:256" ht="15" outlineLevel="1">
      <c r="F157" s="5">
        <v>15</v>
      </c>
      <c r="G157" s="5"/>
      <c r="I157" s="5" t="e">
        <v>#N/A</v>
      </c>
      <c r="AB157" s="5">
        <v>0</v>
      </c>
      <c r="AC157" s="5">
        <v>0</v>
      </c>
      <c r="AD157" s="5">
        <v>0</v>
      </c>
      <c r="AE157" s="5">
        <v>0</v>
      </c>
      <c r="AF157" s="5">
        <v>0</v>
      </c>
      <c r="AG157" s="5">
        <v>0</v>
      </c>
      <c r="AH157" s="5">
        <v>0</v>
      </c>
      <c r="AI157" s="5">
        <v>0</v>
      </c>
      <c r="AJ157" s="5">
        <v>0</v>
      </c>
      <c r="AK157" s="5">
        <v>0</v>
      </c>
      <c r="AL157" s="5">
        <v>0</v>
      </c>
      <c r="AM157" s="5">
        <v>0</v>
      </c>
      <c r="AN157" s="5">
        <v>0</v>
      </c>
      <c r="AO157" s="5">
        <v>0</v>
      </c>
      <c r="AP157" s="5">
        <v>0</v>
      </c>
      <c r="AQ157" s="5">
        <v>0</v>
      </c>
      <c r="AR157" s="5">
        <v>0</v>
      </c>
      <c r="AS157" s="5">
        <v>0</v>
      </c>
      <c r="AU157" s="5">
        <v>0</v>
      </c>
      <c r="AV157" s="5" t="s">
        <v>541</v>
      </c>
    </row>
    <row r="158" spans="1:256" ht="15" outlineLevel="1">
      <c r="F158" s="5">
        <v>16</v>
      </c>
      <c r="G158" s="5"/>
      <c r="I158" s="5" t="e">
        <v>#N/A</v>
      </c>
      <c r="AB158" s="5">
        <v>0</v>
      </c>
      <c r="AC158" s="5">
        <v>0</v>
      </c>
      <c r="AD158" s="5">
        <v>0</v>
      </c>
      <c r="AE158" s="5">
        <v>0</v>
      </c>
      <c r="AF158" s="5">
        <v>0</v>
      </c>
      <c r="AG158" s="5">
        <v>0</v>
      </c>
      <c r="AH158" s="5">
        <v>0</v>
      </c>
      <c r="AI158" s="5">
        <v>0</v>
      </c>
      <c r="AJ158" s="5">
        <v>0</v>
      </c>
      <c r="AK158" s="5">
        <v>0</v>
      </c>
      <c r="AL158" s="5">
        <v>0</v>
      </c>
      <c r="AM158" s="5">
        <v>0</v>
      </c>
      <c r="AN158" s="5">
        <v>0</v>
      </c>
      <c r="AO158" s="5">
        <v>0</v>
      </c>
      <c r="AP158" s="5">
        <v>0</v>
      </c>
      <c r="AQ158" s="5">
        <v>0</v>
      </c>
      <c r="AR158" s="5">
        <v>0</v>
      </c>
      <c r="AS158" s="5">
        <v>0</v>
      </c>
      <c r="AU158" s="5">
        <v>0</v>
      </c>
      <c r="AV158" s="5" t="s">
        <v>541</v>
      </c>
    </row>
    <row r="159" spans="1:256" s="29" customFormat="1" outlineLevel="1">
      <c r="A159" s="171"/>
      <c r="B159" s="171"/>
      <c r="C159" s="5"/>
      <c r="D159" s="169"/>
      <c r="E159" s="169"/>
      <c r="F159" s="5">
        <v>17</v>
      </c>
      <c r="G159" s="5"/>
      <c r="H159" s="5"/>
      <c r="I159" s="5" t="e">
        <v>#N/A</v>
      </c>
      <c r="J159" s="5"/>
      <c r="K159" s="5"/>
      <c r="L159" s="5"/>
      <c r="M159" s="5"/>
      <c r="N159" s="5"/>
      <c r="O159" s="5"/>
      <c r="P159" s="5"/>
      <c r="Q159" s="5"/>
      <c r="R159" s="5"/>
      <c r="S159" s="5"/>
      <c r="T159" s="5"/>
      <c r="U159" s="5"/>
      <c r="V159" s="5"/>
      <c r="W159" s="5"/>
      <c r="X159" s="5"/>
      <c r="Y159" s="5"/>
      <c r="Z159" s="5"/>
      <c r="AA159" s="5"/>
      <c r="AB159" s="5">
        <v>0</v>
      </c>
      <c r="AC159" s="5">
        <v>0</v>
      </c>
      <c r="AD159" s="5">
        <v>0</v>
      </c>
      <c r="AE159" s="5">
        <v>0</v>
      </c>
      <c r="AF159" s="5">
        <v>0</v>
      </c>
      <c r="AG159" s="5">
        <v>0</v>
      </c>
      <c r="AH159" s="5">
        <v>0</v>
      </c>
      <c r="AI159" s="5">
        <v>0</v>
      </c>
      <c r="AJ159" s="5">
        <v>0</v>
      </c>
      <c r="AK159" s="5">
        <v>0</v>
      </c>
      <c r="AL159" s="5">
        <v>0</v>
      </c>
      <c r="AM159" s="5">
        <v>0</v>
      </c>
      <c r="AN159" s="5">
        <v>0</v>
      </c>
      <c r="AO159" s="5">
        <v>0</v>
      </c>
      <c r="AP159" s="5">
        <v>0</v>
      </c>
      <c r="AQ159" s="5">
        <v>0</v>
      </c>
      <c r="AR159" s="5">
        <v>0</v>
      </c>
      <c r="AS159" s="5">
        <v>0</v>
      </c>
      <c r="AT159" s="5"/>
      <c r="AU159" s="5">
        <v>0</v>
      </c>
      <c r="AV159" s="5" t="s">
        <v>541</v>
      </c>
      <c r="AW159" s="5"/>
      <c r="AX159" s="5"/>
      <c r="AY159" s="5"/>
      <c r="AZ159" s="5"/>
      <c r="BA159" s="5"/>
      <c r="BB159" s="5"/>
      <c r="BC159" s="5"/>
      <c r="BD159" s="5"/>
      <c r="BE159" s="5"/>
      <c r="BF159" s="5"/>
      <c r="BG159" s="5"/>
      <c r="BH159" s="5"/>
      <c r="BI159" s="5"/>
      <c r="BJ159" s="5"/>
      <c r="BK159" s="5"/>
      <c r="BL159" s="5"/>
      <c r="BM159" s="5"/>
      <c r="BN159" s="5"/>
      <c r="BO159" s="5"/>
      <c r="BP159" s="5"/>
      <c r="BQ159" s="5"/>
      <c r="BR159" s="5"/>
      <c r="BS159" s="5"/>
      <c r="BT159" s="5"/>
      <c r="BU159" s="5"/>
      <c r="BV159" s="5"/>
      <c r="BW159" s="5"/>
      <c r="BX159" s="5"/>
      <c r="BY159" s="5"/>
      <c r="BZ159" s="5"/>
      <c r="CA159" s="5"/>
      <c r="CB159" s="5"/>
      <c r="CC159" s="5"/>
      <c r="CD159" s="5"/>
      <c r="CE159" s="5"/>
      <c r="CF159" s="5"/>
      <c r="CG159" s="5"/>
      <c r="CH159" s="5"/>
      <c r="CI159" s="5"/>
      <c r="CJ159" s="5"/>
      <c r="CK159" s="5"/>
      <c r="CL159" s="5"/>
      <c r="CM159" s="5"/>
      <c r="CN159" s="5"/>
      <c r="CO159" s="5"/>
      <c r="CP159" s="5"/>
      <c r="CQ159" s="5"/>
      <c r="CR159" s="5"/>
      <c r="CS159" s="5"/>
      <c r="CT159" s="5"/>
      <c r="CU159" s="5"/>
      <c r="CV159" s="5"/>
      <c r="CW159" s="5"/>
      <c r="CX159" s="5"/>
      <c r="CY159" s="5"/>
      <c r="CZ159" s="5"/>
      <c r="DA159" s="5"/>
      <c r="DB159" s="5"/>
      <c r="DC159" s="5"/>
      <c r="DD159" s="5"/>
      <c r="DE159" s="5"/>
      <c r="DF159" s="5"/>
      <c r="DG159" s="5"/>
      <c r="DH159" s="5"/>
      <c r="DI159" s="5"/>
      <c r="DJ159" s="5"/>
      <c r="DK159" s="5"/>
      <c r="DL159" s="5"/>
      <c r="DM159" s="5"/>
      <c r="DN159" s="5"/>
      <c r="DO159" s="5"/>
      <c r="DP159" s="5"/>
      <c r="DQ159" s="5"/>
      <c r="DR159" s="5"/>
      <c r="DS159" s="5"/>
      <c r="DT159" s="5"/>
      <c r="DU159" s="5"/>
      <c r="DV159" s="5"/>
      <c r="DW159" s="5"/>
      <c r="DX159" s="5"/>
      <c r="DY159" s="5"/>
      <c r="DZ159" s="5"/>
      <c r="EA159" s="5"/>
      <c r="EB159" s="5"/>
      <c r="EC159" s="5"/>
      <c r="ED159" s="5"/>
      <c r="EE159" s="5"/>
      <c r="EF159" s="5"/>
      <c r="EG159" s="5"/>
      <c r="EH159" s="5"/>
      <c r="EI159" s="5"/>
      <c r="EJ159" s="5"/>
      <c r="EK159" s="5"/>
      <c r="EL159" s="5"/>
      <c r="EM159" s="5"/>
      <c r="EN159" s="5"/>
      <c r="EO159" s="5"/>
      <c r="EP159" s="5"/>
      <c r="EQ159" s="5"/>
      <c r="ER159" s="5"/>
      <c r="ES159" s="5"/>
      <c r="ET159" s="5"/>
      <c r="EU159" s="5"/>
      <c r="EV159" s="5"/>
      <c r="EW159" s="5"/>
      <c r="EX159" s="5"/>
      <c r="EY159" s="5"/>
      <c r="EZ159" s="5"/>
      <c r="FA159" s="5"/>
      <c r="FB159" s="5"/>
      <c r="FC159" s="5"/>
      <c r="FD159" s="5"/>
      <c r="FE159" s="5"/>
      <c r="FF159" s="5"/>
      <c r="FG159" s="5"/>
      <c r="FH159" s="5"/>
      <c r="FI159" s="5"/>
      <c r="FJ159" s="5"/>
      <c r="FK159" s="5"/>
      <c r="FL159" s="5"/>
      <c r="FM159" s="5"/>
      <c r="FN159" s="5"/>
      <c r="FO159" s="5"/>
      <c r="FP159" s="5"/>
      <c r="FQ159" s="5"/>
      <c r="FR159" s="5"/>
      <c r="FS159" s="5"/>
      <c r="FT159" s="5"/>
      <c r="FU159" s="5"/>
      <c r="FV159" s="5"/>
      <c r="FW159" s="5"/>
      <c r="FX159" s="5"/>
      <c r="FY159" s="5"/>
      <c r="FZ159" s="5"/>
      <c r="GA159" s="5"/>
      <c r="GB159" s="5"/>
      <c r="GC159" s="5"/>
      <c r="GD159" s="5"/>
      <c r="GE159" s="5"/>
      <c r="GF159" s="5"/>
      <c r="GG159" s="5"/>
      <c r="GH159" s="5"/>
      <c r="GI159" s="5"/>
      <c r="GJ159" s="5"/>
      <c r="GK159" s="5"/>
      <c r="GL159" s="5"/>
      <c r="GM159" s="5"/>
      <c r="GN159" s="5"/>
      <c r="GO159" s="5"/>
      <c r="GP159" s="5"/>
      <c r="GQ159" s="5"/>
      <c r="GR159" s="5"/>
      <c r="GS159" s="5"/>
      <c r="GT159" s="5"/>
      <c r="GU159" s="5"/>
      <c r="GV159" s="5"/>
      <c r="GW159" s="5"/>
      <c r="GX159" s="5"/>
      <c r="GY159" s="5"/>
      <c r="GZ159" s="5"/>
      <c r="HA159" s="5"/>
      <c r="HB159" s="5"/>
      <c r="HC159" s="5"/>
      <c r="HD159" s="5"/>
      <c r="HE159" s="5"/>
      <c r="HF159" s="5"/>
      <c r="HG159" s="5"/>
      <c r="HH159" s="5"/>
      <c r="HI159" s="5"/>
      <c r="HJ159" s="5"/>
      <c r="HK159" s="5"/>
      <c r="HL159" s="5"/>
      <c r="HM159" s="5"/>
      <c r="HN159" s="5"/>
      <c r="HO159" s="5"/>
      <c r="HP159" s="5"/>
      <c r="HQ159" s="5"/>
      <c r="HR159" s="5"/>
      <c r="HS159" s="5"/>
      <c r="HT159" s="5"/>
      <c r="HU159" s="5"/>
      <c r="HV159" s="5"/>
      <c r="HW159" s="5"/>
      <c r="HX159" s="5"/>
      <c r="HY159" s="5"/>
      <c r="HZ159" s="5"/>
      <c r="IA159" s="5"/>
      <c r="IB159" s="5"/>
      <c r="IC159" s="5"/>
      <c r="ID159" s="5"/>
      <c r="IE159" s="5"/>
      <c r="IF159" s="5"/>
      <c r="IG159" s="5"/>
      <c r="IH159" s="5"/>
      <c r="II159" s="5"/>
      <c r="IJ159" s="5"/>
      <c r="IK159" s="5"/>
      <c r="IL159" s="5"/>
      <c r="IM159" s="5"/>
      <c r="IN159" s="5"/>
      <c r="IO159" s="5"/>
      <c r="IP159" s="5"/>
      <c r="IQ159" s="5"/>
      <c r="IR159" s="5"/>
      <c r="IS159" s="5"/>
      <c r="IT159" s="5"/>
      <c r="IU159" s="5"/>
      <c r="IV159" s="5"/>
    </row>
    <row r="160" spans="1:256" ht="15" outlineLevel="1">
      <c r="F160" s="5">
        <v>18</v>
      </c>
      <c r="G160" s="5"/>
      <c r="I160" s="5" t="e">
        <v>#N/A</v>
      </c>
      <c r="AB160" s="5">
        <v>0</v>
      </c>
      <c r="AC160" s="5">
        <v>0</v>
      </c>
      <c r="AD160" s="5">
        <v>0</v>
      </c>
      <c r="AE160" s="5">
        <v>0</v>
      </c>
      <c r="AF160" s="5">
        <v>0</v>
      </c>
      <c r="AG160" s="5">
        <v>0</v>
      </c>
      <c r="AH160" s="5">
        <v>0</v>
      </c>
      <c r="AI160" s="5">
        <v>0</v>
      </c>
      <c r="AJ160" s="5">
        <v>0</v>
      </c>
      <c r="AK160" s="5">
        <v>0</v>
      </c>
      <c r="AL160" s="5">
        <v>0</v>
      </c>
      <c r="AM160" s="5">
        <v>0</v>
      </c>
      <c r="AN160" s="5">
        <v>0</v>
      </c>
      <c r="AO160" s="5">
        <v>0</v>
      </c>
      <c r="AP160" s="5">
        <v>0</v>
      </c>
      <c r="AQ160" s="5">
        <v>0</v>
      </c>
      <c r="AR160" s="5">
        <v>0</v>
      </c>
      <c r="AS160" s="5">
        <v>0</v>
      </c>
      <c r="AU160" s="5">
        <v>0</v>
      </c>
      <c r="AV160" s="5" t="s">
        <v>541</v>
      </c>
    </row>
    <row r="161" spans="5:48" ht="15" outlineLevel="1">
      <c r="F161" s="5">
        <v>19</v>
      </c>
      <c r="G161" s="5"/>
      <c r="I161" s="5" t="e">
        <v>#N/A</v>
      </c>
      <c r="AB161" s="5">
        <v>0</v>
      </c>
      <c r="AC161" s="5">
        <v>0</v>
      </c>
      <c r="AD161" s="5">
        <v>0</v>
      </c>
      <c r="AE161" s="5">
        <v>0</v>
      </c>
      <c r="AF161" s="5">
        <v>0</v>
      </c>
      <c r="AG161" s="5">
        <v>0</v>
      </c>
      <c r="AH161" s="5">
        <v>0</v>
      </c>
      <c r="AI161" s="5">
        <v>0</v>
      </c>
      <c r="AJ161" s="5">
        <v>0</v>
      </c>
      <c r="AK161" s="5">
        <v>0</v>
      </c>
      <c r="AL161" s="5">
        <v>0</v>
      </c>
      <c r="AM161" s="5">
        <v>0</v>
      </c>
      <c r="AN161" s="5">
        <v>0</v>
      </c>
      <c r="AO161" s="5">
        <v>0</v>
      </c>
      <c r="AP161" s="5">
        <v>0</v>
      </c>
      <c r="AQ161" s="5">
        <v>0</v>
      </c>
      <c r="AR161" s="5">
        <v>0</v>
      </c>
      <c r="AS161" s="5">
        <v>0</v>
      </c>
      <c r="AU161" s="5">
        <v>0</v>
      </c>
      <c r="AV161" s="5" t="s">
        <v>541</v>
      </c>
    </row>
    <row r="162" spans="5:48" ht="15" outlineLevel="1">
      <c r="F162" s="5">
        <v>20</v>
      </c>
      <c r="G162" s="5"/>
      <c r="I162" s="5" t="e">
        <v>#N/A</v>
      </c>
      <c r="AB162" s="5">
        <v>0</v>
      </c>
      <c r="AC162" s="5">
        <v>0</v>
      </c>
      <c r="AD162" s="5">
        <v>0</v>
      </c>
      <c r="AE162" s="5">
        <v>0</v>
      </c>
      <c r="AF162" s="5">
        <v>0</v>
      </c>
      <c r="AG162" s="5">
        <v>0</v>
      </c>
      <c r="AH162" s="5">
        <v>0</v>
      </c>
      <c r="AI162" s="5">
        <v>0</v>
      </c>
      <c r="AJ162" s="5">
        <v>0</v>
      </c>
      <c r="AK162" s="5">
        <v>0</v>
      </c>
      <c r="AL162" s="5">
        <v>0</v>
      </c>
      <c r="AM162" s="5">
        <v>0</v>
      </c>
      <c r="AN162" s="5">
        <v>0</v>
      </c>
      <c r="AO162" s="5">
        <v>0</v>
      </c>
      <c r="AP162" s="5">
        <v>0</v>
      </c>
      <c r="AQ162" s="5">
        <v>0</v>
      </c>
      <c r="AR162" s="5">
        <v>0</v>
      </c>
      <c r="AS162" s="5">
        <v>0</v>
      </c>
      <c r="AU162" s="5">
        <v>0</v>
      </c>
      <c r="AV162" s="5" t="s">
        <v>541</v>
      </c>
    </row>
    <row r="163" spans="5:48" ht="15" outlineLevel="1">
      <c r="G163" s="5"/>
    </row>
    <row r="164" spans="5:48" ht="15">
      <c r="G164" s="5"/>
    </row>
    <row r="165" spans="5:48">
      <c r="E165" s="29" t="s">
        <v>1586</v>
      </c>
      <c r="F165" s="5"/>
      <c r="G165" s="5"/>
    </row>
    <row r="166" spans="5:48">
      <c r="F166" s="29" t="s">
        <v>33</v>
      </c>
      <c r="I166" s="29"/>
      <c r="Q166" s="29"/>
      <c r="R166" s="29"/>
      <c r="S166" s="29"/>
      <c r="T166" s="29"/>
      <c r="U166" s="29"/>
      <c r="V166" s="29"/>
      <c r="AB166" s="29">
        <v>312999.99747273343</v>
      </c>
      <c r="AC166" s="29">
        <v>320923.6301329016</v>
      </c>
      <c r="AD166" s="29">
        <v>1316278</v>
      </c>
      <c r="AE166" s="29">
        <v>1324284.6156892255</v>
      </c>
      <c r="AF166" s="29">
        <v>1332493.9198196162</v>
      </c>
      <c r="AG166" s="29">
        <v>1340911.0434734896</v>
      </c>
      <c r="AH166" s="29">
        <v>1549541.2476271298</v>
      </c>
      <c r="AI166" s="29">
        <v>1558389.9264390697</v>
      </c>
      <c r="AJ166" s="29">
        <v>1567462.610621616</v>
      </c>
      <c r="AK166" s="29">
        <v>1576764.9708977235</v>
      </c>
      <c r="AL166" s="29">
        <v>1586302.8215453823</v>
      </c>
      <c r="AM166" s="29">
        <v>1596082.1240317305</v>
      </c>
      <c r="AN166" s="29">
        <v>1606108.9907391656</v>
      </c>
      <c r="AO166" s="29">
        <v>1616389.6887857816</v>
      </c>
      <c r="AP166" s="29">
        <v>1626930.6439425233</v>
      </c>
      <c r="AQ166" s="29">
        <v>1637738.4446495003</v>
      </c>
      <c r="AR166" s="29">
        <v>1648819.8461339783</v>
      </c>
      <c r="AS166" s="29">
        <v>1660181.7746326157</v>
      </c>
    </row>
    <row r="167" spans="5:48" ht="15" hidden="1" outlineLevel="1">
      <c r="F167" s="5" t="s">
        <v>1587</v>
      </c>
      <c r="G167" s="5" t="s">
        <v>1588</v>
      </c>
    </row>
    <row r="168" spans="5:48" ht="15" hidden="1" outlineLevel="1">
      <c r="F168" s="5">
        <v>1</v>
      </c>
      <c r="G168" s="5">
        <v>1</v>
      </c>
      <c r="I168" s="5" t="s">
        <v>1654</v>
      </c>
      <c r="AB168" s="5">
        <v>0</v>
      </c>
      <c r="AC168" s="5">
        <v>0</v>
      </c>
      <c r="AD168" s="5">
        <v>0</v>
      </c>
      <c r="AE168" s="5">
        <v>0</v>
      </c>
      <c r="AF168" s="5">
        <v>0</v>
      </c>
      <c r="AG168" s="5">
        <v>0</v>
      </c>
      <c r="AH168" s="5">
        <v>0</v>
      </c>
      <c r="AI168" s="5">
        <v>0</v>
      </c>
      <c r="AJ168" s="5">
        <v>0</v>
      </c>
      <c r="AK168" s="5">
        <v>0</v>
      </c>
      <c r="AL168" s="5">
        <v>0</v>
      </c>
      <c r="AM168" s="5">
        <v>0</v>
      </c>
      <c r="AN168" s="5">
        <v>0</v>
      </c>
      <c r="AO168" s="5">
        <v>0</v>
      </c>
      <c r="AP168" s="5">
        <v>0</v>
      </c>
      <c r="AQ168" s="5">
        <v>0</v>
      </c>
      <c r="AR168" s="5">
        <v>0</v>
      </c>
      <c r="AS168" s="5">
        <v>0</v>
      </c>
    </row>
    <row r="169" spans="5:48" ht="15" hidden="1" outlineLevel="1">
      <c r="F169" s="5">
        <v>2</v>
      </c>
      <c r="G169" s="5">
        <v>4</v>
      </c>
      <c r="I169" s="5" t="s">
        <v>1655</v>
      </c>
      <c r="AB169" s="5">
        <v>312999.99747273343</v>
      </c>
      <c r="AC169" s="5">
        <v>320923.6301329016</v>
      </c>
      <c r="AD169" s="5">
        <v>316278</v>
      </c>
      <c r="AE169" s="5">
        <v>324284.61568922532</v>
      </c>
      <c r="AF169" s="5">
        <v>332493.91981961613</v>
      </c>
      <c r="AG169" s="5">
        <v>340911.04347348952</v>
      </c>
      <c r="AH169" s="5">
        <v>349541.24762712972</v>
      </c>
      <c r="AI169" s="5">
        <v>358389.92643906974</v>
      </c>
      <c r="AJ169" s="5">
        <v>367462.61062161595</v>
      </c>
      <c r="AK169" s="5">
        <v>376764.97089772345</v>
      </c>
      <c r="AL169" s="5">
        <v>386302.82154538226</v>
      </c>
      <c r="AM169" s="5">
        <v>396082.12403173052</v>
      </c>
      <c r="AN169" s="5">
        <v>406108.99073916557</v>
      </c>
      <c r="AO169" s="5">
        <v>416389.68878578173</v>
      </c>
      <c r="AP169" s="5">
        <v>426930.64394252322</v>
      </c>
      <c r="AQ169" s="5">
        <v>437738.44464950025</v>
      </c>
      <c r="AR169" s="5">
        <v>448819.8461339784</v>
      </c>
      <c r="AS169" s="5">
        <v>460181.77463261568</v>
      </c>
    </row>
    <row r="170" spans="5:48" ht="15" hidden="1" outlineLevel="1">
      <c r="F170" s="5">
        <v>3</v>
      </c>
      <c r="G170" s="5">
        <v>7</v>
      </c>
      <c r="I170" s="5" t="s">
        <v>1656</v>
      </c>
      <c r="AB170" s="5">
        <v>0</v>
      </c>
      <c r="AC170" s="5">
        <v>0</v>
      </c>
      <c r="AD170" s="5">
        <v>1000000.0000000001</v>
      </c>
      <c r="AE170" s="5">
        <v>1000000.0000000001</v>
      </c>
      <c r="AF170" s="5">
        <v>1000000.0000000001</v>
      </c>
      <c r="AG170" s="5">
        <v>1000000.0000000001</v>
      </c>
      <c r="AH170" s="5">
        <v>1200000</v>
      </c>
      <c r="AI170" s="5">
        <v>1200000</v>
      </c>
      <c r="AJ170" s="5">
        <v>1200000</v>
      </c>
      <c r="AK170" s="5">
        <v>1200000</v>
      </c>
      <c r="AL170" s="5">
        <v>1200000</v>
      </c>
      <c r="AM170" s="5">
        <v>1200000</v>
      </c>
      <c r="AN170" s="5">
        <v>1200000</v>
      </c>
      <c r="AO170" s="5">
        <v>1200000</v>
      </c>
      <c r="AP170" s="5">
        <v>1200000</v>
      </c>
      <c r="AQ170" s="5">
        <v>1200000</v>
      </c>
      <c r="AR170" s="5">
        <v>1200000</v>
      </c>
      <c r="AS170" s="5">
        <v>1200000</v>
      </c>
    </row>
    <row r="171" spans="5:48" ht="15" hidden="1" outlineLevel="1">
      <c r="F171" s="5">
        <v>4</v>
      </c>
      <c r="G171" s="5">
        <v>10</v>
      </c>
      <c r="I171" s="5" t="e">
        <v>#N/A</v>
      </c>
      <c r="AB171" s="5">
        <v>0</v>
      </c>
      <c r="AC171" s="5">
        <v>0</v>
      </c>
      <c r="AD171" s="5">
        <v>0</v>
      </c>
      <c r="AE171" s="5">
        <v>0</v>
      </c>
      <c r="AF171" s="5">
        <v>0</v>
      </c>
      <c r="AG171" s="5">
        <v>0</v>
      </c>
      <c r="AH171" s="5">
        <v>0</v>
      </c>
      <c r="AI171" s="5">
        <v>0</v>
      </c>
      <c r="AJ171" s="5">
        <v>0</v>
      </c>
      <c r="AK171" s="5">
        <v>0</v>
      </c>
      <c r="AL171" s="5">
        <v>0</v>
      </c>
      <c r="AM171" s="5">
        <v>0</v>
      </c>
      <c r="AN171" s="5">
        <v>0</v>
      </c>
      <c r="AO171" s="5">
        <v>0</v>
      </c>
      <c r="AP171" s="5">
        <v>0</v>
      </c>
      <c r="AQ171" s="5">
        <v>0</v>
      </c>
      <c r="AR171" s="5">
        <v>0</v>
      </c>
      <c r="AS171" s="5">
        <v>0</v>
      </c>
    </row>
    <row r="172" spans="5:48" ht="15" hidden="1" outlineLevel="1">
      <c r="F172" s="5">
        <v>5</v>
      </c>
      <c r="G172" s="5">
        <v>13</v>
      </c>
      <c r="I172" s="5" t="e">
        <v>#N/A</v>
      </c>
      <c r="AB172" s="5">
        <v>0</v>
      </c>
      <c r="AC172" s="5">
        <v>0</v>
      </c>
      <c r="AD172" s="5">
        <v>0</v>
      </c>
      <c r="AE172" s="5">
        <v>0</v>
      </c>
      <c r="AF172" s="5">
        <v>0</v>
      </c>
      <c r="AG172" s="5">
        <v>0</v>
      </c>
      <c r="AH172" s="5">
        <v>0</v>
      </c>
      <c r="AI172" s="5">
        <v>0</v>
      </c>
      <c r="AJ172" s="5">
        <v>0</v>
      </c>
      <c r="AK172" s="5">
        <v>0</v>
      </c>
      <c r="AL172" s="5">
        <v>0</v>
      </c>
      <c r="AM172" s="5">
        <v>0</v>
      </c>
      <c r="AN172" s="5">
        <v>0</v>
      </c>
      <c r="AO172" s="5">
        <v>0</v>
      </c>
      <c r="AP172" s="5">
        <v>0</v>
      </c>
      <c r="AQ172" s="5">
        <v>0</v>
      </c>
      <c r="AR172" s="5">
        <v>0</v>
      </c>
      <c r="AS172" s="5">
        <v>0</v>
      </c>
    </row>
    <row r="173" spans="5:48" ht="15" hidden="1" outlineLevel="1">
      <c r="F173" s="5">
        <v>6</v>
      </c>
      <c r="G173" s="5">
        <v>16</v>
      </c>
      <c r="I173" s="5" t="e">
        <v>#N/A</v>
      </c>
      <c r="AB173" s="5">
        <v>0</v>
      </c>
      <c r="AC173" s="5">
        <v>0</v>
      </c>
      <c r="AD173" s="5">
        <v>0</v>
      </c>
      <c r="AE173" s="5">
        <v>0</v>
      </c>
      <c r="AF173" s="5">
        <v>0</v>
      </c>
      <c r="AG173" s="5">
        <v>0</v>
      </c>
      <c r="AH173" s="5">
        <v>0</v>
      </c>
      <c r="AI173" s="5">
        <v>0</v>
      </c>
      <c r="AJ173" s="5">
        <v>0</v>
      </c>
      <c r="AK173" s="5">
        <v>0</v>
      </c>
      <c r="AL173" s="5">
        <v>0</v>
      </c>
      <c r="AM173" s="5">
        <v>0</v>
      </c>
      <c r="AN173" s="5">
        <v>0</v>
      </c>
      <c r="AO173" s="5">
        <v>0</v>
      </c>
      <c r="AP173" s="5">
        <v>0</v>
      </c>
      <c r="AQ173" s="5">
        <v>0</v>
      </c>
      <c r="AR173" s="5">
        <v>0</v>
      </c>
      <c r="AS173" s="5">
        <v>0</v>
      </c>
    </row>
    <row r="174" spans="5:48" ht="15" hidden="1" outlineLevel="1">
      <c r="F174" s="5">
        <v>7</v>
      </c>
      <c r="G174" s="5">
        <v>19</v>
      </c>
      <c r="I174" s="5" t="e">
        <v>#N/A</v>
      </c>
      <c r="AB174" s="5">
        <v>0</v>
      </c>
      <c r="AC174" s="5">
        <v>0</v>
      </c>
      <c r="AD174" s="5">
        <v>0</v>
      </c>
      <c r="AE174" s="5">
        <v>0</v>
      </c>
      <c r="AF174" s="5">
        <v>0</v>
      </c>
      <c r="AG174" s="5">
        <v>0</v>
      </c>
      <c r="AH174" s="5">
        <v>0</v>
      </c>
      <c r="AI174" s="5">
        <v>0</v>
      </c>
      <c r="AJ174" s="5">
        <v>0</v>
      </c>
      <c r="AK174" s="5">
        <v>0</v>
      </c>
      <c r="AL174" s="5">
        <v>0</v>
      </c>
      <c r="AM174" s="5">
        <v>0</v>
      </c>
      <c r="AN174" s="5">
        <v>0</v>
      </c>
      <c r="AO174" s="5">
        <v>0</v>
      </c>
      <c r="AP174" s="5">
        <v>0</v>
      </c>
      <c r="AQ174" s="5">
        <v>0</v>
      </c>
      <c r="AR174" s="5">
        <v>0</v>
      </c>
      <c r="AS174" s="5">
        <v>0</v>
      </c>
    </row>
    <row r="175" spans="5:48" ht="15" hidden="1" outlineLevel="1">
      <c r="F175" s="5">
        <v>8</v>
      </c>
      <c r="G175" s="5">
        <v>22</v>
      </c>
      <c r="I175" s="5" t="e">
        <v>#N/A</v>
      </c>
      <c r="AB175" s="5">
        <v>0</v>
      </c>
      <c r="AC175" s="5">
        <v>0</v>
      </c>
      <c r="AD175" s="5">
        <v>0</v>
      </c>
      <c r="AE175" s="5">
        <v>0</v>
      </c>
      <c r="AF175" s="5">
        <v>0</v>
      </c>
      <c r="AG175" s="5">
        <v>0</v>
      </c>
      <c r="AH175" s="5">
        <v>0</v>
      </c>
      <c r="AI175" s="5">
        <v>0</v>
      </c>
      <c r="AJ175" s="5">
        <v>0</v>
      </c>
      <c r="AK175" s="5">
        <v>0</v>
      </c>
      <c r="AL175" s="5">
        <v>0</v>
      </c>
      <c r="AM175" s="5">
        <v>0</v>
      </c>
      <c r="AN175" s="5">
        <v>0</v>
      </c>
      <c r="AO175" s="5">
        <v>0</v>
      </c>
      <c r="AP175" s="5">
        <v>0</v>
      </c>
      <c r="AQ175" s="5">
        <v>0</v>
      </c>
      <c r="AR175" s="5">
        <v>0</v>
      </c>
      <c r="AS175" s="5">
        <v>0</v>
      </c>
    </row>
    <row r="176" spans="5:48" ht="15" hidden="1" outlineLevel="1">
      <c r="F176" s="5">
        <v>9</v>
      </c>
      <c r="G176" s="5">
        <v>25</v>
      </c>
      <c r="I176" s="5" t="e">
        <v>#N/A</v>
      </c>
      <c r="AB176" s="5">
        <v>0</v>
      </c>
      <c r="AC176" s="5">
        <v>0</v>
      </c>
      <c r="AD176" s="5">
        <v>0</v>
      </c>
      <c r="AE176" s="5">
        <v>0</v>
      </c>
      <c r="AF176" s="5">
        <v>0</v>
      </c>
      <c r="AG176" s="5">
        <v>0</v>
      </c>
      <c r="AH176" s="5">
        <v>0</v>
      </c>
      <c r="AI176" s="5">
        <v>0</v>
      </c>
      <c r="AJ176" s="5">
        <v>0</v>
      </c>
      <c r="AK176" s="5">
        <v>0</v>
      </c>
      <c r="AL176" s="5">
        <v>0</v>
      </c>
      <c r="AM176" s="5">
        <v>0</v>
      </c>
      <c r="AN176" s="5">
        <v>0</v>
      </c>
      <c r="AO176" s="5">
        <v>0</v>
      </c>
      <c r="AP176" s="5">
        <v>0</v>
      </c>
      <c r="AQ176" s="5">
        <v>0</v>
      </c>
      <c r="AR176" s="5">
        <v>0</v>
      </c>
      <c r="AS176" s="5">
        <v>0</v>
      </c>
    </row>
    <row r="177" spans="3:45" ht="15" hidden="1" outlineLevel="1">
      <c r="F177" s="5">
        <v>10</v>
      </c>
      <c r="G177" s="5">
        <v>28</v>
      </c>
      <c r="I177" s="5" t="e">
        <v>#N/A</v>
      </c>
      <c r="AB177" s="5">
        <v>0</v>
      </c>
      <c r="AC177" s="5">
        <v>0</v>
      </c>
      <c r="AD177" s="5">
        <v>0</v>
      </c>
      <c r="AE177" s="5">
        <v>0</v>
      </c>
      <c r="AF177" s="5">
        <v>0</v>
      </c>
      <c r="AG177" s="5">
        <v>0</v>
      </c>
      <c r="AH177" s="5">
        <v>0</v>
      </c>
      <c r="AI177" s="5">
        <v>0</v>
      </c>
      <c r="AJ177" s="5">
        <v>0</v>
      </c>
      <c r="AK177" s="5">
        <v>0</v>
      </c>
      <c r="AL177" s="5">
        <v>0</v>
      </c>
      <c r="AM177" s="5">
        <v>0</v>
      </c>
      <c r="AN177" s="5">
        <v>0</v>
      </c>
      <c r="AO177" s="5">
        <v>0</v>
      </c>
      <c r="AP177" s="5">
        <v>0</v>
      </c>
      <c r="AQ177" s="5">
        <v>0</v>
      </c>
      <c r="AR177" s="5">
        <v>0</v>
      </c>
      <c r="AS177" s="5">
        <v>0</v>
      </c>
    </row>
    <row r="178" spans="3:45" ht="15" hidden="1" outlineLevel="1">
      <c r="F178" s="5">
        <v>11</v>
      </c>
      <c r="G178" s="5">
        <v>31</v>
      </c>
      <c r="I178" s="5" t="e">
        <v>#N/A</v>
      </c>
      <c r="AB178" s="5">
        <v>0</v>
      </c>
      <c r="AC178" s="5">
        <v>0</v>
      </c>
      <c r="AD178" s="5">
        <v>0</v>
      </c>
      <c r="AE178" s="5">
        <v>0</v>
      </c>
      <c r="AF178" s="5">
        <v>0</v>
      </c>
      <c r="AG178" s="5">
        <v>0</v>
      </c>
      <c r="AH178" s="5">
        <v>0</v>
      </c>
      <c r="AI178" s="5">
        <v>0</v>
      </c>
      <c r="AJ178" s="5">
        <v>0</v>
      </c>
      <c r="AK178" s="5">
        <v>0</v>
      </c>
      <c r="AL178" s="5">
        <v>0</v>
      </c>
      <c r="AM178" s="5">
        <v>0</v>
      </c>
      <c r="AN178" s="5">
        <v>0</v>
      </c>
      <c r="AO178" s="5">
        <v>0</v>
      </c>
      <c r="AP178" s="5">
        <v>0</v>
      </c>
      <c r="AQ178" s="5">
        <v>0</v>
      </c>
      <c r="AR178" s="5">
        <v>0</v>
      </c>
      <c r="AS178" s="5">
        <v>0</v>
      </c>
    </row>
    <row r="179" spans="3:45" ht="15" hidden="1" outlineLevel="1">
      <c r="F179" s="5">
        <v>12</v>
      </c>
      <c r="G179" s="5">
        <v>34</v>
      </c>
      <c r="I179" s="5" t="e">
        <v>#N/A</v>
      </c>
      <c r="AB179" s="5">
        <v>0</v>
      </c>
      <c r="AC179" s="5">
        <v>0</v>
      </c>
      <c r="AD179" s="5">
        <v>0</v>
      </c>
      <c r="AE179" s="5">
        <v>0</v>
      </c>
      <c r="AF179" s="5">
        <v>0</v>
      </c>
      <c r="AG179" s="5">
        <v>0</v>
      </c>
      <c r="AH179" s="5">
        <v>0</v>
      </c>
      <c r="AI179" s="5">
        <v>0</v>
      </c>
      <c r="AJ179" s="5">
        <v>0</v>
      </c>
      <c r="AK179" s="5">
        <v>0</v>
      </c>
      <c r="AL179" s="5">
        <v>0</v>
      </c>
      <c r="AM179" s="5">
        <v>0</v>
      </c>
      <c r="AN179" s="5">
        <v>0</v>
      </c>
      <c r="AO179" s="5">
        <v>0</v>
      </c>
      <c r="AP179" s="5">
        <v>0</v>
      </c>
      <c r="AQ179" s="5">
        <v>0</v>
      </c>
      <c r="AR179" s="5">
        <v>0</v>
      </c>
      <c r="AS179" s="5">
        <v>0</v>
      </c>
    </row>
    <row r="180" spans="3:45" ht="15" hidden="1" outlineLevel="1">
      <c r="F180" s="5">
        <v>13</v>
      </c>
      <c r="G180" s="5">
        <v>37</v>
      </c>
      <c r="I180" s="5" t="e">
        <v>#N/A</v>
      </c>
      <c r="AB180" s="5">
        <v>0</v>
      </c>
      <c r="AC180" s="5">
        <v>0</v>
      </c>
      <c r="AD180" s="5">
        <v>0</v>
      </c>
      <c r="AE180" s="5">
        <v>0</v>
      </c>
      <c r="AF180" s="5">
        <v>0</v>
      </c>
      <c r="AG180" s="5">
        <v>0</v>
      </c>
      <c r="AH180" s="5">
        <v>0</v>
      </c>
      <c r="AI180" s="5">
        <v>0</v>
      </c>
      <c r="AJ180" s="5">
        <v>0</v>
      </c>
      <c r="AK180" s="5">
        <v>0</v>
      </c>
      <c r="AL180" s="5">
        <v>0</v>
      </c>
      <c r="AM180" s="5">
        <v>0</v>
      </c>
      <c r="AN180" s="5">
        <v>0</v>
      </c>
      <c r="AO180" s="5">
        <v>0</v>
      </c>
      <c r="AP180" s="5">
        <v>0</v>
      </c>
      <c r="AQ180" s="5">
        <v>0</v>
      </c>
      <c r="AR180" s="5">
        <v>0</v>
      </c>
      <c r="AS180" s="5">
        <v>0</v>
      </c>
    </row>
    <row r="181" spans="3:45" ht="15" hidden="1" outlineLevel="1">
      <c r="F181" s="5">
        <v>14</v>
      </c>
      <c r="G181" s="5">
        <v>40</v>
      </c>
      <c r="I181" s="5" t="e">
        <v>#N/A</v>
      </c>
      <c r="AB181" s="5">
        <v>0</v>
      </c>
      <c r="AC181" s="5">
        <v>0</v>
      </c>
      <c r="AD181" s="5">
        <v>0</v>
      </c>
      <c r="AE181" s="5">
        <v>0</v>
      </c>
      <c r="AF181" s="5">
        <v>0</v>
      </c>
      <c r="AG181" s="5">
        <v>0</v>
      </c>
      <c r="AH181" s="5">
        <v>0</v>
      </c>
      <c r="AI181" s="5">
        <v>0</v>
      </c>
      <c r="AJ181" s="5">
        <v>0</v>
      </c>
      <c r="AK181" s="5">
        <v>0</v>
      </c>
      <c r="AL181" s="5">
        <v>0</v>
      </c>
      <c r="AM181" s="5">
        <v>0</v>
      </c>
      <c r="AN181" s="5">
        <v>0</v>
      </c>
      <c r="AO181" s="5">
        <v>0</v>
      </c>
      <c r="AP181" s="5">
        <v>0</v>
      </c>
      <c r="AQ181" s="5">
        <v>0</v>
      </c>
      <c r="AR181" s="5">
        <v>0</v>
      </c>
      <c r="AS181" s="5">
        <v>0</v>
      </c>
    </row>
    <row r="182" spans="3:45" ht="15" hidden="1" outlineLevel="1">
      <c r="F182" s="5">
        <v>15</v>
      </c>
      <c r="G182" s="5">
        <v>43</v>
      </c>
      <c r="I182" s="5" t="e">
        <v>#N/A</v>
      </c>
      <c r="AB182" s="5">
        <v>0</v>
      </c>
      <c r="AC182" s="5">
        <v>0</v>
      </c>
      <c r="AD182" s="5">
        <v>0</v>
      </c>
      <c r="AE182" s="5">
        <v>0</v>
      </c>
      <c r="AF182" s="5">
        <v>0</v>
      </c>
      <c r="AG182" s="5">
        <v>0</v>
      </c>
      <c r="AH182" s="5">
        <v>0</v>
      </c>
      <c r="AI182" s="5">
        <v>0</v>
      </c>
      <c r="AJ182" s="5">
        <v>0</v>
      </c>
      <c r="AK182" s="5">
        <v>0</v>
      </c>
      <c r="AL182" s="5">
        <v>0</v>
      </c>
      <c r="AM182" s="5">
        <v>0</v>
      </c>
      <c r="AN182" s="5">
        <v>0</v>
      </c>
      <c r="AO182" s="5">
        <v>0</v>
      </c>
      <c r="AP182" s="5">
        <v>0</v>
      </c>
      <c r="AQ182" s="5">
        <v>0</v>
      </c>
      <c r="AR182" s="5">
        <v>0</v>
      </c>
      <c r="AS182" s="5">
        <v>0</v>
      </c>
    </row>
    <row r="183" spans="3:45" ht="15" hidden="1" outlineLevel="1">
      <c r="F183" s="5">
        <v>16</v>
      </c>
      <c r="G183" s="5">
        <v>46</v>
      </c>
      <c r="I183" s="5" t="e">
        <v>#N/A</v>
      </c>
      <c r="AB183" s="5">
        <v>0</v>
      </c>
      <c r="AC183" s="5">
        <v>0</v>
      </c>
      <c r="AD183" s="5">
        <v>0</v>
      </c>
      <c r="AE183" s="5">
        <v>0</v>
      </c>
      <c r="AF183" s="5">
        <v>0</v>
      </c>
      <c r="AG183" s="5">
        <v>0</v>
      </c>
      <c r="AH183" s="5">
        <v>0</v>
      </c>
      <c r="AI183" s="5">
        <v>0</v>
      </c>
      <c r="AJ183" s="5">
        <v>0</v>
      </c>
      <c r="AK183" s="5">
        <v>0</v>
      </c>
      <c r="AL183" s="5">
        <v>0</v>
      </c>
      <c r="AM183" s="5">
        <v>0</v>
      </c>
      <c r="AN183" s="5">
        <v>0</v>
      </c>
      <c r="AO183" s="5">
        <v>0</v>
      </c>
      <c r="AP183" s="5">
        <v>0</v>
      </c>
      <c r="AQ183" s="5">
        <v>0</v>
      </c>
      <c r="AR183" s="5">
        <v>0</v>
      </c>
      <c r="AS183" s="5">
        <v>0</v>
      </c>
    </row>
    <row r="184" spans="3:45" hidden="1" outlineLevel="1">
      <c r="C184" s="29"/>
      <c r="F184" s="5">
        <v>17</v>
      </c>
      <c r="G184" s="5">
        <v>49</v>
      </c>
      <c r="I184" s="5" t="e">
        <v>#N/A</v>
      </c>
      <c r="AB184" s="5">
        <v>0</v>
      </c>
      <c r="AC184" s="5">
        <v>0</v>
      </c>
      <c r="AD184" s="5">
        <v>0</v>
      </c>
      <c r="AE184" s="5">
        <v>0</v>
      </c>
      <c r="AF184" s="5">
        <v>0</v>
      </c>
      <c r="AG184" s="5">
        <v>0</v>
      </c>
      <c r="AH184" s="5">
        <v>0</v>
      </c>
      <c r="AI184" s="5">
        <v>0</v>
      </c>
      <c r="AJ184" s="5">
        <v>0</v>
      </c>
      <c r="AK184" s="5">
        <v>0</v>
      </c>
      <c r="AL184" s="5">
        <v>0</v>
      </c>
      <c r="AM184" s="5">
        <v>0</v>
      </c>
      <c r="AN184" s="5">
        <v>0</v>
      </c>
      <c r="AO184" s="5">
        <v>0</v>
      </c>
      <c r="AP184" s="5">
        <v>0</v>
      </c>
      <c r="AQ184" s="5">
        <v>0</v>
      </c>
      <c r="AR184" s="5">
        <v>0</v>
      </c>
      <c r="AS184" s="5">
        <v>0</v>
      </c>
    </row>
    <row r="185" spans="3:45" ht="15" hidden="1" outlineLevel="1">
      <c r="F185" s="5">
        <v>18</v>
      </c>
      <c r="G185" s="5">
        <v>52</v>
      </c>
      <c r="I185" s="5" t="e">
        <v>#N/A</v>
      </c>
      <c r="AB185" s="5">
        <v>0</v>
      </c>
      <c r="AC185" s="5">
        <v>0</v>
      </c>
      <c r="AD185" s="5">
        <v>0</v>
      </c>
      <c r="AE185" s="5">
        <v>0</v>
      </c>
      <c r="AF185" s="5">
        <v>0</v>
      </c>
      <c r="AG185" s="5">
        <v>0</v>
      </c>
      <c r="AH185" s="5">
        <v>0</v>
      </c>
      <c r="AI185" s="5">
        <v>0</v>
      </c>
      <c r="AJ185" s="5">
        <v>0</v>
      </c>
      <c r="AK185" s="5">
        <v>0</v>
      </c>
      <c r="AL185" s="5">
        <v>0</v>
      </c>
      <c r="AM185" s="5">
        <v>0</v>
      </c>
      <c r="AN185" s="5">
        <v>0</v>
      </c>
      <c r="AO185" s="5">
        <v>0</v>
      </c>
      <c r="AP185" s="5">
        <v>0</v>
      </c>
      <c r="AQ185" s="5">
        <v>0</v>
      </c>
      <c r="AR185" s="5">
        <v>0</v>
      </c>
      <c r="AS185" s="5">
        <v>0</v>
      </c>
    </row>
    <row r="186" spans="3:45" ht="15" hidden="1" outlineLevel="1">
      <c r="F186" s="5">
        <v>19</v>
      </c>
      <c r="G186" s="5">
        <v>55</v>
      </c>
      <c r="I186" s="5" t="e">
        <v>#N/A</v>
      </c>
      <c r="AB186" s="5">
        <v>0</v>
      </c>
      <c r="AC186" s="5">
        <v>0</v>
      </c>
      <c r="AD186" s="5">
        <v>0</v>
      </c>
      <c r="AE186" s="5">
        <v>0</v>
      </c>
      <c r="AF186" s="5">
        <v>0</v>
      </c>
      <c r="AG186" s="5">
        <v>0</v>
      </c>
      <c r="AH186" s="5">
        <v>0</v>
      </c>
      <c r="AI186" s="5">
        <v>0</v>
      </c>
      <c r="AJ186" s="5">
        <v>0</v>
      </c>
      <c r="AK186" s="5">
        <v>0</v>
      </c>
      <c r="AL186" s="5">
        <v>0</v>
      </c>
      <c r="AM186" s="5">
        <v>0</v>
      </c>
      <c r="AN186" s="5">
        <v>0</v>
      </c>
      <c r="AO186" s="5">
        <v>0</v>
      </c>
      <c r="AP186" s="5">
        <v>0</v>
      </c>
      <c r="AQ186" s="5">
        <v>0</v>
      </c>
      <c r="AR186" s="5">
        <v>0</v>
      </c>
      <c r="AS186" s="5">
        <v>0</v>
      </c>
    </row>
    <row r="187" spans="3:45" ht="15" hidden="1" outlineLevel="1">
      <c r="F187" s="5">
        <v>20</v>
      </c>
      <c r="G187" s="5">
        <v>58</v>
      </c>
      <c r="I187" s="5" t="e">
        <v>#N/A</v>
      </c>
      <c r="AB187" s="5">
        <v>0</v>
      </c>
      <c r="AC187" s="5">
        <v>0</v>
      </c>
      <c r="AD187" s="5">
        <v>0</v>
      </c>
      <c r="AE187" s="5">
        <v>0</v>
      </c>
      <c r="AF187" s="5">
        <v>0</v>
      </c>
      <c r="AG187" s="5">
        <v>0</v>
      </c>
      <c r="AH187" s="5">
        <v>0</v>
      </c>
      <c r="AI187" s="5">
        <v>0</v>
      </c>
      <c r="AJ187" s="5">
        <v>0</v>
      </c>
      <c r="AK187" s="5">
        <v>0</v>
      </c>
      <c r="AL187" s="5">
        <v>0</v>
      </c>
      <c r="AM187" s="5">
        <v>0</v>
      </c>
      <c r="AN187" s="5">
        <v>0</v>
      </c>
      <c r="AO187" s="5">
        <v>0</v>
      </c>
      <c r="AP187" s="5">
        <v>0</v>
      </c>
      <c r="AQ187" s="5">
        <v>0</v>
      </c>
      <c r="AR187" s="5">
        <v>0</v>
      </c>
      <c r="AS187" s="5">
        <v>0</v>
      </c>
    </row>
    <row r="188" spans="3:45" hidden="1" outlineLevel="1">
      <c r="F188" s="5"/>
    </row>
    <row r="189" spans="3:45" collapsed="1">
      <c r="F189" s="29" t="s">
        <v>1584</v>
      </c>
      <c r="I189" s="29"/>
      <c r="Q189" s="29"/>
      <c r="R189" s="29"/>
      <c r="S189" s="29"/>
      <c r="T189" s="29"/>
      <c r="U189" s="29"/>
      <c r="V189" s="29"/>
      <c r="AB189" s="29">
        <v>0</v>
      </c>
      <c r="AC189" s="29">
        <v>0</v>
      </c>
      <c r="AD189" s="29">
        <v>0</v>
      </c>
      <c r="AE189" s="29">
        <v>0</v>
      </c>
      <c r="AF189" s="29">
        <v>0</v>
      </c>
      <c r="AG189" s="29">
        <v>0</v>
      </c>
      <c r="AH189" s="29">
        <v>0</v>
      </c>
      <c r="AI189" s="29">
        <v>0</v>
      </c>
      <c r="AJ189" s="29">
        <v>0</v>
      </c>
      <c r="AK189" s="29">
        <v>0</v>
      </c>
      <c r="AL189" s="29">
        <v>0</v>
      </c>
      <c r="AM189" s="29">
        <v>0</v>
      </c>
      <c r="AN189" s="29">
        <v>0</v>
      </c>
      <c r="AO189" s="29">
        <v>0</v>
      </c>
      <c r="AP189" s="29">
        <v>0</v>
      </c>
      <c r="AQ189" s="29">
        <v>0</v>
      </c>
      <c r="AR189" s="29">
        <v>0</v>
      </c>
      <c r="AS189" s="29">
        <v>0</v>
      </c>
    </row>
    <row r="190" spans="3:45" ht="15" hidden="1" outlineLevel="1">
      <c r="F190" s="5" t="s">
        <v>1587</v>
      </c>
      <c r="G190" s="5" t="s">
        <v>1588</v>
      </c>
    </row>
    <row r="191" spans="3:45" ht="15" hidden="1" outlineLevel="1">
      <c r="F191" s="5">
        <v>1</v>
      </c>
      <c r="G191" s="5">
        <v>2</v>
      </c>
      <c r="I191" s="5" t="s">
        <v>1657</v>
      </c>
      <c r="AB191" s="5">
        <v>0</v>
      </c>
      <c r="AC191" s="5">
        <v>0</v>
      </c>
      <c r="AD191" s="5">
        <v>0</v>
      </c>
      <c r="AE191" s="5">
        <v>0</v>
      </c>
      <c r="AF191" s="5">
        <v>0</v>
      </c>
      <c r="AG191" s="5">
        <v>0</v>
      </c>
      <c r="AH191" s="5">
        <v>0</v>
      </c>
      <c r="AI191" s="5">
        <v>0</v>
      </c>
      <c r="AJ191" s="5">
        <v>0</v>
      </c>
      <c r="AK191" s="5">
        <v>0</v>
      </c>
      <c r="AL191" s="5">
        <v>0</v>
      </c>
      <c r="AM191" s="5">
        <v>0</v>
      </c>
      <c r="AN191" s="5">
        <v>0</v>
      </c>
      <c r="AO191" s="5">
        <v>0</v>
      </c>
      <c r="AP191" s="5">
        <v>0</v>
      </c>
      <c r="AQ191" s="5">
        <v>0</v>
      </c>
      <c r="AR191" s="5">
        <v>0</v>
      </c>
      <c r="AS191" s="5">
        <v>0</v>
      </c>
    </row>
    <row r="192" spans="3:45" ht="15" hidden="1" outlineLevel="1">
      <c r="F192" s="5">
        <v>2</v>
      </c>
      <c r="G192" s="5">
        <v>5</v>
      </c>
      <c r="I192" s="5" t="s">
        <v>1658</v>
      </c>
      <c r="AB192" s="5">
        <v>0</v>
      </c>
      <c r="AC192" s="5">
        <v>0</v>
      </c>
      <c r="AD192" s="5">
        <v>0</v>
      </c>
      <c r="AE192" s="5">
        <v>0</v>
      </c>
      <c r="AF192" s="5">
        <v>0</v>
      </c>
      <c r="AG192" s="5">
        <v>0</v>
      </c>
      <c r="AH192" s="5">
        <v>0</v>
      </c>
      <c r="AI192" s="5">
        <v>0</v>
      </c>
      <c r="AJ192" s="5">
        <v>0</v>
      </c>
      <c r="AK192" s="5">
        <v>0</v>
      </c>
      <c r="AL192" s="5">
        <v>0</v>
      </c>
      <c r="AM192" s="5">
        <v>0</v>
      </c>
      <c r="AN192" s="5">
        <v>0</v>
      </c>
      <c r="AO192" s="5">
        <v>0</v>
      </c>
      <c r="AP192" s="5">
        <v>0</v>
      </c>
      <c r="AQ192" s="5">
        <v>0</v>
      </c>
      <c r="AR192" s="5">
        <v>0</v>
      </c>
      <c r="AS192" s="5">
        <v>0</v>
      </c>
    </row>
    <row r="193" spans="1:256" ht="15" hidden="1" outlineLevel="1">
      <c r="F193" s="5">
        <v>3</v>
      </c>
      <c r="G193" s="5">
        <v>8</v>
      </c>
      <c r="I193" s="5" t="s">
        <v>1659</v>
      </c>
      <c r="AB193" s="5">
        <v>0</v>
      </c>
      <c r="AC193" s="5">
        <v>0</v>
      </c>
      <c r="AD193" s="5">
        <v>0</v>
      </c>
      <c r="AE193" s="5">
        <v>0</v>
      </c>
      <c r="AF193" s="5">
        <v>0</v>
      </c>
      <c r="AG193" s="5">
        <v>0</v>
      </c>
      <c r="AH193" s="5">
        <v>0</v>
      </c>
      <c r="AI193" s="5">
        <v>0</v>
      </c>
      <c r="AJ193" s="5">
        <v>0</v>
      </c>
      <c r="AK193" s="5">
        <v>0</v>
      </c>
      <c r="AL193" s="5">
        <v>0</v>
      </c>
      <c r="AM193" s="5">
        <v>0</v>
      </c>
      <c r="AN193" s="5">
        <v>0</v>
      </c>
      <c r="AO193" s="5">
        <v>0</v>
      </c>
      <c r="AP193" s="5">
        <v>0</v>
      </c>
      <c r="AQ193" s="5">
        <v>0</v>
      </c>
      <c r="AR193" s="5">
        <v>0</v>
      </c>
      <c r="AS193" s="5">
        <v>0</v>
      </c>
    </row>
    <row r="194" spans="1:256" s="29" customFormat="1" hidden="1" outlineLevel="1">
      <c r="A194" s="171"/>
      <c r="B194" s="171"/>
      <c r="C194" s="5"/>
      <c r="D194" s="169"/>
      <c r="E194" s="169"/>
      <c r="F194" s="5">
        <v>4</v>
      </c>
      <c r="G194" s="5">
        <v>11</v>
      </c>
      <c r="H194" s="5"/>
      <c r="I194" s="5" t="e">
        <v>#N/A</v>
      </c>
      <c r="J194" s="5"/>
      <c r="K194" s="5"/>
      <c r="L194" s="5"/>
      <c r="M194" s="5"/>
      <c r="N194" s="5"/>
      <c r="O194" s="5"/>
      <c r="P194" s="5"/>
      <c r="Q194" s="5"/>
      <c r="R194" s="5"/>
      <c r="S194" s="5"/>
      <c r="T194" s="5"/>
      <c r="U194" s="5"/>
      <c r="V194" s="5"/>
      <c r="W194" s="5"/>
      <c r="X194" s="5"/>
      <c r="Y194" s="5"/>
      <c r="Z194" s="5"/>
      <c r="AA194" s="5"/>
      <c r="AB194" s="5">
        <v>0</v>
      </c>
      <c r="AC194" s="5">
        <v>0</v>
      </c>
      <c r="AD194" s="5">
        <v>0</v>
      </c>
      <c r="AE194" s="5">
        <v>0</v>
      </c>
      <c r="AF194" s="5">
        <v>0</v>
      </c>
      <c r="AG194" s="5">
        <v>0</v>
      </c>
      <c r="AH194" s="5">
        <v>0</v>
      </c>
      <c r="AI194" s="5">
        <v>0</v>
      </c>
      <c r="AJ194" s="5">
        <v>0</v>
      </c>
      <c r="AK194" s="5">
        <v>0</v>
      </c>
      <c r="AL194" s="5">
        <v>0</v>
      </c>
      <c r="AM194" s="5">
        <v>0</v>
      </c>
      <c r="AN194" s="5">
        <v>0</v>
      </c>
      <c r="AO194" s="5">
        <v>0</v>
      </c>
      <c r="AP194" s="5">
        <v>0</v>
      </c>
      <c r="AQ194" s="5">
        <v>0</v>
      </c>
      <c r="AR194" s="5">
        <v>0</v>
      </c>
      <c r="AS194" s="5">
        <v>0</v>
      </c>
      <c r="AT194" s="5"/>
      <c r="AU194" s="5"/>
      <c r="AV194" s="5"/>
      <c r="AW194" s="5"/>
      <c r="AX194" s="5"/>
      <c r="AY194" s="5"/>
      <c r="AZ194" s="5"/>
      <c r="BA194" s="5"/>
      <c r="BB194" s="5"/>
      <c r="BC194" s="5"/>
      <c r="BD194" s="5"/>
      <c r="BE194" s="5"/>
      <c r="BF194" s="5"/>
      <c r="BG194" s="5"/>
      <c r="BH194" s="5"/>
      <c r="BI194" s="5"/>
      <c r="BJ194" s="5"/>
      <c r="BK194" s="5"/>
      <c r="BL194" s="5"/>
      <c r="BM194" s="5"/>
      <c r="BN194" s="5"/>
      <c r="BO194" s="5"/>
      <c r="BP194" s="5"/>
      <c r="BQ194" s="5"/>
      <c r="BR194" s="5"/>
      <c r="BS194" s="5"/>
      <c r="BT194" s="5"/>
      <c r="BU194" s="5"/>
      <c r="BV194" s="5"/>
      <c r="BW194" s="5"/>
      <c r="BX194" s="5"/>
      <c r="BY194" s="5"/>
      <c r="BZ194" s="5"/>
      <c r="CA194" s="5"/>
      <c r="CB194" s="5"/>
      <c r="CC194" s="5"/>
      <c r="CD194" s="5"/>
      <c r="CE194" s="5"/>
      <c r="CF194" s="5"/>
      <c r="CG194" s="5"/>
      <c r="CH194" s="5"/>
      <c r="CI194" s="5"/>
      <c r="CJ194" s="5"/>
      <c r="CK194" s="5"/>
      <c r="CL194" s="5"/>
      <c r="CM194" s="5"/>
      <c r="CN194" s="5"/>
      <c r="CO194" s="5"/>
      <c r="CP194" s="5"/>
      <c r="CQ194" s="5"/>
      <c r="CR194" s="5"/>
      <c r="CS194" s="5"/>
      <c r="CT194" s="5"/>
      <c r="CU194" s="5"/>
      <c r="CV194" s="5"/>
      <c r="CW194" s="5"/>
      <c r="CX194" s="5"/>
      <c r="CY194" s="5"/>
      <c r="CZ194" s="5"/>
      <c r="DA194" s="5"/>
      <c r="DB194" s="5"/>
      <c r="DC194" s="5"/>
      <c r="DD194" s="5"/>
      <c r="DE194" s="5"/>
      <c r="DF194" s="5"/>
      <c r="DG194" s="5"/>
      <c r="DH194" s="5"/>
      <c r="DI194" s="5"/>
      <c r="DJ194" s="5"/>
      <c r="DK194" s="5"/>
      <c r="DL194" s="5"/>
      <c r="DM194" s="5"/>
      <c r="DN194" s="5"/>
      <c r="DO194" s="5"/>
      <c r="DP194" s="5"/>
      <c r="DQ194" s="5"/>
      <c r="DR194" s="5"/>
      <c r="DS194" s="5"/>
      <c r="DT194" s="5"/>
      <c r="DU194" s="5"/>
      <c r="DV194" s="5"/>
      <c r="DW194" s="5"/>
      <c r="DX194" s="5"/>
      <c r="DY194" s="5"/>
      <c r="DZ194" s="5"/>
      <c r="EA194" s="5"/>
      <c r="EB194" s="5"/>
      <c r="EC194" s="5"/>
      <c r="ED194" s="5"/>
      <c r="EE194" s="5"/>
      <c r="EF194" s="5"/>
      <c r="EG194" s="5"/>
      <c r="EH194" s="5"/>
      <c r="EI194" s="5"/>
      <c r="EJ194" s="5"/>
      <c r="EK194" s="5"/>
      <c r="EL194" s="5"/>
      <c r="EM194" s="5"/>
      <c r="EN194" s="5"/>
      <c r="EO194" s="5"/>
      <c r="EP194" s="5"/>
      <c r="EQ194" s="5"/>
      <c r="ER194" s="5"/>
      <c r="ES194" s="5"/>
      <c r="ET194" s="5"/>
      <c r="EU194" s="5"/>
      <c r="EV194" s="5"/>
      <c r="EW194" s="5"/>
      <c r="EX194" s="5"/>
      <c r="EY194" s="5"/>
      <c r="EZ194" s="5"/>
      <c r="FA194" s="5"/>
      <c r="FB194" s="5"/>
      <c r="FC194" s="5"/>
      <c r="FD194" s="5"/>
      <c r="FE194" s="5"/>
      <c r="FF194" s="5"/>
      <c r="FG194" s="5"/>
      <c r="FH194" s="5"/>
      <c r="FI194" s="5"/>
      <c r="FJ194" s="5"/>
      <c r="FK194" s="5"/>
      <c r="FL194" s="5"/>
      <c r="FM194" s="5"/>
      <c r="FN194" s="5"/>
      <c r="FO194" s="5"/>
      <c r="FP194" s="5"/>
      <c r="FQ194" s="5"/>
      <c r="FR194" s="5"/>
      <c r="FS194" s="5"/>
      <c r="FT194" s="5"/>
      <c r="FU194" s="5"/>
      <c r="FV194" s="5"/>
      <c r="FW194" s="5"/>
      <c r="FX194" s="5"/>
      <c r="FY194" s="5"/>
      <c r="FZ194" s="5"/>
      <c r="GA194" s="5"/>
      <c r="GB194" s="5"/>
      <c r="GC194" s="5"/>
      <c r="GD194" s="5"/>
      <c r="GE194" s="5"/>
      <c r="GF194" s="5"/>
      <c r="GG194" s="5"/>
      <c r="GH194" s="5"/>
      <c r="GI194" s="5"/>
      <c r="GJ194" s="5"/>
      <c r="GK194" s="5"/>
      <c r="GL194" s="5"/>
      <c r="GM194" s="5"/>
      <c r="GN194" s="5"/>
      <c r="GO194" s="5"/>
      <c r="GP194" s="5"/>
      <c r="GQ194" s="5"/>
      <c r="GR194" s="5"/>
      <c r="GS194" s="5"/>
      <c r="GT194" s="5"/>
      <c r="GU194" s="5"/>
      <c r="GV194" s="5"/>
      <c r="GW194" s="5"/>
      <c r="GX194" s="5"/>
      <c r="GY194" s="5"/>
      <c r="GZ194" s="5"/>
      <c r="HA194" s="5"/>
      <c r="HB194" s="5"/>
      <c r="HC194" s="5"/>
      <c r="HD194" s="5"/>
      <c r="HE194" s="5"/>
      <c r="HF194" s="5"/>
      <c r="HG194" s="5"/>
      <c r="HH194" s="5"/>
      <c r="HI194" s="5"/>
      <c r="HJ194" s="5"/>
      <c r="HK194" s="5"/>
      <c r="HL194" s="5"/>
      <c r="HM194" s="5"/>
      <c r="HN194" s="5"/>
      <c r="HO194" s="5"/>
      <c r="HP194" s="5"/>
      <c r="HQ194" s="5"/>
      <c r="HR194" s="5"/>
      <c r="HS194" s="5"/>
      <c r="HT194" s="5"/>
      <c r="HU194" s="5"/>
      <c r="HV194" s="5"/>
      <c r="HW194" s="5"/>
      <c r="HX194" s="5"/>
      <c r="HY194" s="5"/>
      <c r="HZ194" s="5"/>
      <c r="IA194" s="5"/>
      <c r="IB194" s="5"/>
      <c r="IC194" s="5"/>
      <c r="ID194" s="5"/>
      <c r="IE194" s="5"/>
      <c r="IF194" s="5"/>
      <c r="IG194" s="5"/>
      <c r="IH194" s="5"/>
      <c r="II194" s="5"/>
      <c r="IJ194" s="5"/>
      <c r="IK194" s="5"/>
      <c r="IL194" s="5"/>
      <c r="IM194" s="5"/>
      <c r="IN194" s="5"/>
      <c r="IO194" s="5"/>
      <c r="IP194" s="5"/>
      <c r="IQ194" s="5"/>
      <c r="IR194" s="5"/>
      <c r="IS194" s="5"/>
      <c r="IT194" s="5"/>
      <c r="IU194" s="5"/>
      <c r="IV194" s="5"/>
    </row>
    <row r="195" spans="1:256" s="29" customFormat="1" hidden="1" outlineLevel="1">
      <c r="A195" s="171"/>
      <c r="B195" s="171"/>
      <c r="C195" s="5"/>
      <c r="D195" s="169"/>
      <c r="E195" s="169"/>
      <c r="F195" s="5">
        <v>5</v>
      </c>
      <c r="G195" s="5">
        <v>14</v>
      </c>
      <c r="H195" s="5"/>
      <c r="I195" s="5" t="e">
        <v>#N/A</v>
      </c>
      <c r="J195" s="5"/>
      <c r="K195" s="5"/>
      <c r="L195" s="5"/>
      <c r="M195" s="5"/>
      <c r="N195" s="5"/>
      <c r="O195" s="5"/>
      <c r="P195" s="5"/>
      <c r="Q195" s="5"/>
      <c r="R195" s="5"/>
      <c r="S195" s="5"/>
      <c r="T195" s="5"/>
      <c r="U195" s="5"/>
      <c r="V195" s="5"/>
      <c r="W195" s="5"/>
      <c r="X195" s="5"/>
      <c r="Y195" s="5"/>
      <c r="Z195" s="5"/>
      <c r="AA195" s="5"/>
      <c r="AB195" s="5">
        <v>0</v>
      </c>
      <c r="AC195" s="5">
        <v>0</v>
      </c>
      <c r="AD195" s="5">
        <v>0</v>
      </c>
      <c r="AE195" s="5">
        <v>0</v>
      </c>
      <c r="AF195" s="5">
        <v>0</v>
      </c>
      <c r="AG195" s="5">
        <v>0</v>
      </c>
      <c r="AH195" s="5">
        <v>0</v>
      </c>
      <c r="AI195" s="5">
        <v>0</v>
      </c>
      <c r="AJ195" s="5">
        <v>0</v>
      </c>
      <c r="AK195" s="5">
        <v>0</v>
      </c>
      <c r="AL195" s="5">
        <v>0</v>
      </c>
      <c r="AM195" s="5">
        <v>0</v>
      </c>
      <c r="AN195" s="5">
        <v>0</v>
      </c>
      <c r="AO195" s="5">
        <v>0</v>
      </c>
      <c r="AP195" s="5">
        <v>0</v>
      </c>
      <c r="AQ195" s="5">
        <v>0</v>
      </c>
      <c r="AR195" s="5">
        <v>0</v>
      </c>
      <c r="AS195" s="5">
        <v>0</v>
      </c>
      <c r="AT195" s="5"/>
      <c r="AU195" s="5"/>
      <c r="AV195" s="5"/>
      <c r="AW195" s="5"/>
      <c r="AX195" s="5"/>
      <c r="AY195" s="5"/>
      <c r="AZ195" s="5"/>
      <c r="BA195" s="5"/>
      <c r="BB195" s="5"/>
      <c r="BC195" s="5"/>
      <c r="BD195" s="5"/>
      <c r="BE195" s="5"/>
      <c r="BF195" s="5"/>
      <c r="BG195" s="5"/>
      <c r="BH195" s="5"/>
      <c r="BI195" s="5"/>
      <c r="BJ195" s="5"/>
      <c r="BK195" s="5"/>
      <c r="BL195" s="5"/>
      <c r="BM195" s="5"/>
      <c r="BN195" s="5"/>
      <c r="BO195" s="5"/>
      <c r="BP195" s="5"/>
      <c r="BQ195" s="5"/>
      <c r="BR195" s="5"/>
      <c r="BS195" s="5"/>
      <c r="BT195" s="5"/>
      <c r="BU195" s="5"/>
      <c r="BV195" s="5"/>
      <c r="BW195" s="5"/>
      <c r="BX195" s="5"/>
      <c r="BY195" s="5"/>
      <c r="BZ195" s="5"/>
      <c r="CA195" s="5"/>
      <c r="CB195" s="5"/>
      <c r="CC195" s="5"/>
      <c r="CD195" s="5"/>
      <c r="CE195" s="5"/>
      <c r="CF195" s="5"/>
      <c r="CG195" s="5"/>
      <c r="CH195" s="5"/>
      <c r="CI195" s="5"/>
      <c r="CJ195" s="5"/>
      <c r="CK195" s="5"/>
      <c r="CL195" s="5"/>
      <c r="CM195" s="5"/>
      <c r="CN195" s="5"/>
      <c r="CO195" s="5"/>
      <c r="CP195" s="5"/>
      <c r="CQ195" s="5"/>
      <c r="CR195" s="5"/>
      <c r="CS195" s="5"/>
      <c r="CT195" s="5"/>
      <c r="CU195" s="5"/>
      <c r="CV195" s="5"/>
      <c r="CW195" s="5"/>
      <c r="CX195" s="5"/>
      <c r="CY195" s="5"/>
      <c r="CZ195" s="5"/>
      <c r="DA195" s="5"/>
      <c r="DB195" s="5"/>
      <c r="DC195" s="5"/>
      <c r="DD195" s="5"/>
      <c r="DE195" s="5"/>
      <c r="DF195" s="5"/>
      <c r="DG195" s="5"/>
      <c r="DH195" s="5"/>
      <c r="DI195" s="5"/>
      <c r="DJ195" s="5"/>
      <c r="DK195" s="5"/>
      <c r="DL195" s="5"/>
      <c r="DM195" s="5"/>
      <c r="DN195" s="5"/>
      <c r="DO195" s="5"/>
      <c r="DP195" s="5"/>
      <c r="DQ195" s="5"/>
      <c r="DR195" s="5"/>
      <c r="DS195" s="5"/>
      <c r="DT195" s="5"/>
      <c r="DU195" s="5"/>
      <c r="DV195" s="5"/>
      <c r="DW195" s="5"/>
      <c r="DX195" s="5"/>
      <c r="DY195" s="5"/>
      <c r="DZ195" s="5"/>
      <c r="EA195" s="5"/>
      <c r="EB195" s="5"/>
      <c r="EC195" s="5"/>
      <c r="ED195" s="5"/>
      <c r="EE195" s="5"/>
      <c r="EF195" s="5"/>
      <c r="EG195" s="5"/>
      <c r="EH195" s="5"/>
      <c r="EI195" s="5"/>
      <c r="EJ195" s="5"/>
      <c r="EK195" s="5"/>
      <c r="EL195" s="5"/>
      <c r="EM195" s="5"/>
      <c r="EN195" s="5"/>
      <c r="EO195" s="5"/>
      <c r="EP195" s="5"/>
      <c r="EQ195" s="5"/>
      <c r="ER195" s="5"/>
      <c r="ES195" s="5"/>
      <c r="ET195" s="5"/>
      <c r="EU195" s="5"/>
      <c r="EV195" s="5"/>
      <c r="EW195" s="5"/>
      <c r="EX195" s="5"/>
      <c r="EY195" s="5"/>
      <c r="EZ195" s="5"/>
      <c r="FA195" s="5"/>
      <c r="FB195" s="5"/>
      <c r="FC195" s="5"/>
      <c r="FD195" s="5"/>
      <c r="FE195" s="5"/>
      <c r="FF195" s="5"/>
      <c r="FG195" s="5"/>
      <c r="FH195" s="5"/>
      <c r="FI195" s="5"/>
      <c r="FJ195" s="5"/>
      <c r="FK195" s="5"/>
      <c r="FL195" s="5"/>
      <c r="FM195" s="5"/>
      <c r="FN195" s="5"/>
      <c r="FO195" s="5"/>
      <c r="FP195" s="5"/>
      <c r="FQ195" s="5"/>
      <c r="FR195" s="5"/>
      <c r="FS195" s="5"/>
      <c r="FT195" s="5"/>
      <c r="FU195" s="5"/>
      <c r="FV195" s="5"/>
      <c r="FW195" s="5"/>
      <c r="FX195" s="5"/>
      <c r="FY195" s="5"/>
      <c r="FZ195" s="5"/>
      <c r="GA195" s="5"/>
      <c r="GB195" s="5"/>
      <c r="GC195" s="5"/>
      <c r="GD195" s="5"/>
      <c r="GE195" s="5"/>
      <c r="GF195" s="5"/>
      <c r="GG195" s="5"/>
      <c r="GH195" s="5"/>
      <c r="GI195" s="5"/>
      <c r="GJ195" s="5"/>
      <c r="GK195" s="5"/>
      <c r="GL195" s="5"/>
      <c r="GM195" s="5"/>
      <c r="GN195" s="5"/>
      <c r="GO195" s="5"/>
      <c r="GP195" s="5"/>
      <c r="GQ195" s="5"/>
      <c r="GR195" s="5"/>
      <c r="GS195" s="5"/>
      <c r="GT195" s="5"/>
      <c r="GU195" s="5"/>
      <c r="GV195" s="5"/>
      <c r="GW195" s="5"/>
      <c r="GX195" s="5"/>
      <c r="GY195" s="5"/>
      <c r="GZ195" s="5"/>
      <c r="HA195" s="5"/>
      <c r="HB195" s="5"/>
      <c r="HC195" s="5"/>
      <c r="HD195" s="5"/>
      <c r="HE195" s="5"/>
      <c r="HF195" s="5"/>
      <c r="HG195" s="5"/>
      <c r="HH195" s="5"/>
      <c r="HI195" s="5"/>
      <c r="HJ195" s="5"/>
      <c r="HK195" s="5"/>
      <c r="HL195" s="5"/>
      <c r="HM195" s="5"/>
      <c r="HN195" s="5"/>
      <c r="HO195" s="5"/>
      <c r="HP195" s="5"/>
      <c r="HQ195" s="5"/>
      <c r="HR195" s="5"/>
      <c r="HS195" s="5"/>
      <c r="HT195" s="5"/>
      <c r="HU195" s="5"/>
      <c r="HV195" s="5"/>
      <c r="HW195" s="5"/>
      <c r="HX195" s="5"/>
      <c r="HY195" s="5"/>
      <c r="HZ195" s="5"/>
      <c r="IA195" s="5"/>
      <c r="IB195" s="5"/>
      <c r="IC195" s="5"/>
      <c r="ID195" s="5"/>
      <c r="IE195" s="5"/>
      <c r="IF195" s="5"/>
      <c r="IG195" s="5"/>
      <c r="IH195" s="5"/>
      <c r="II195" s="5"/>
      <c r="IJ195" s="5"/>
      <c r="IK195" s="5"/>
      <c r="IL195" s="5"/>
      <c r="IM195" s="5"/>
      <c r="IN195" s="5"/>
      <c r="IO195" s="5"/>
      <c r="IP195" s="5"/>
      <c r="IQ195" s="5"/>
      <c r="IR195" s="5"/>
      <c r="IS195" s="5"/>
      <c r="IT195" s="5"/>
      <c r="IU195" s="5"/>
      <c r="IV195" s="5"/>
    </row>
    <row r="196" spans="1:256" s="29" customFormat="1" hidden="1" outlineLevel="1">
      <c r="A196" s="171"/>
      <c r="B196" s="171"/>
      <c r="C196" s="5"/>
      <c r="D196" s="169"/>
      <c r="E196" s="169"/>
      <c r="F196" s="5">
        <v>6</v>
      </c>
      <c r="G196" s="5">
        <v>17</v>
      </c>
      <c r="H196" s="5"/>
      <c r="I196" s="5" t="e">
        <v>#N/A</v>
      </c>
      <c r="J196" s="5"/>
      <c r="K196" s="5"/>
      <c r="L196" s="5"/>
      <c r="M196" s="5"/>
      <c r="N196" s="5"/>
      <c r="O196" s="5"/>
      <c r="P196" s="5"/>
      <c r="Q196" s="5"/>
      <c r="R196" s="5"/>
      <c r="S196" s="5"/>
      <c r="T196" s="5"/>
      <c r="U196" s="5"/>
      <c r="V196" s="5"/>
      <c r="W196" s="5"/>
      <c r="X196" s="5"/>
      <c r="Y196" s="5"/>
      <c r="Z196" s="5"/>
      <c r="AA196" s="5"/>
      <c r="AB196" s="5">
        <v>0</v>
      </c>
      <c r="AC196" s="5">
        <v>0</v>
      </c>
      <c r="AD196" s="5">
        <v>0</v>
      </c>
      <c r="AE196" s="5">
        <v>0</v>
      </c>
      <c r="AF196" s="5">
        <v>0</v>
      </c>
      <c r="AG196" s="5">
        <v>0</v>
      </c>
      <c r="AH196" s="5">
        <v>0</v>
      </c>
      <c r="AI196" s="5">
        <v>0</v>
      </c>
      <c r="AJ196" s="5">
        <v>0</v>
      </c>
      <c r="AK196" s="5">
        <v>0</v>
      </c>
      <c r="AL196" s="5">
        <v>0</v>
      </c>
      <c r="AM196" s="5">
        <v>0</v>
      </c>
      <c r="AN196" s="5">
        <v>0</v>
      </c>
      <c r="AO196" s="5">
        <v>0</v>
      </c>
      <c r="AP196" s="5">
        <v>0</v>
      </c>
      <c r="AQ196" s="5">
        <v>0</v>
      </c>
      <c r="AR196" s="5">
        <v>0</v>
      </c>
      <c r="AS196" s="5">
        <v>0</v>
      </c>
      <c r="AT196" s="5"/>
      <c r="AU196" s="5"/>
      <c r="AV196" s="5"/>
      <c r="AW196" s="5"/>
      <c r="AX196" s="5"/>
      <c r="AY196" s="5"/>
      <c r="AZ196" s="5"/>
      <c r="BA196" s="5"/>
      <c r="BB196" s="5"/>
      <c r="BC196" s="5"/>
      <c r="BD196" s="5"/>
      <c r="BE196" s="5"/>
      <c r="BF196" s="5"/>
      <c r="BG196" s="5"/>
      <c r="BH196" s="5"/>
      <c r="BI196" s="5"/>
      <c r="BJ196" s="5"/>
      <c r="BK196" s="5"/>
      <c r="BL196" s="5"/>
      <c r="BM196" s="5"/>
      <c r="BN196" s="5"/>
      <c r="BO196" s="5"/>
      <c r="BP196" s="5"/>
      <c r="BQ196" s="5"/>
      <c r="BR196" s="5"/>
      <c r="BS196" s="5"/>
      <c r="BT196" s="5"/>
      <c r="BU196" s="5"/>
      <c r="BV196" s="5"/>
      <c r="BW196" s="5"/>
      <c r="BX196" s="5"/>
      <c r="BY196" s="5"/>
      <c r="BZ196" s="5"/>
      <c r="CA196" s="5"/>
      <c r="CB196" s="5"/>
      <c r="CC196" s="5"/>
      <c r="CD196" s="5"/>
      <c r="CE196" s="5"/>
      <c r="CF196" s="5"/>
      <c r="CG196" s="5"/>
      <c r="CH196" s="5"/>
      <c r="CI196" s="5"/>
      <c r="CJ196" s="5"/>
      <c r="CK196" s="5"/>
      <c r="CL196" s="5"/>
      <c r="CM196" s="5"/>
      <c r="CN196" s="5"/>
      <c r="CO196" s="5"/>
      <c r="CP196" s="5"/>
      <c r="CQ196" s="5"/>
      <c r="CR196" s="5"/>
      <c r="CS196" s="5"/>
      <c r="CT196" s="5"/>
      <c r="CU196" s="5"/>
      <c r="CV196" s="5"/>
      <c r="CW196" s="5"/>
      <c r="CX196" s="5"/>
      <c r="CY196" s="5"/>
      <c r="CZ196" s="5"/>
      <c r="DA196" s="5"/>
      <c r="DB196" s="5"/>
      <c r="DC196" s="5"/>
      <c r="DD196" s="5"/>
      <c r="DE196" s="5"/>
      <c r="DF196" s="5"/>
      <c r="DG196" s="5"/>
      <c r="DH196" s="5"/>
      <c r="DI196" s="5"/>
      <c r="DJ196" s="5"/>
      <c r="DK196" s="5"/>
      <c r="DL196" s="5"/>
      <c r="DM196" s="5"/>
      <c r="DN196" s="5"/>
      <c r="DO196" s="5"/>
      <c r="DP196" s="5"/>
      <c r="DQ196" s="5"/>
      <c r="DR196" s="5"/>
      <c r="DS196" s="5"/>
      <c r="DT196" s="5"/>
      <c r="DU196" s="5"/>
      <c r="DV196" s="5"/>
      <c r="DW196" s="5"/>
      <c r="DX196" s="5"/>
      <c r="DY196" s="5"/>
      <c r="DZ196" s="5"/>
      <c r="EA196" s="5"/>
      <c r="EB196" s="5"/>
      <c r="EC196" s="5"/>
      <c r="ED196" s="5"/>
      <c r="EE196" s="5"/>
      <c r="EF196" s="5"/>
      <c r="EG196" s="5"/>
      <c r="EH196" s="5"/>
      <c r="EI196" s="5"/>
      <c r="EJ196" s="5"/>
      <c r="EK196" s="5"/>
      <c r="EL196" s="5"/>
      <c r="EM196" s="5"/>
      <c r="EN196" s="5"/>
      <c r="EO196" s="5"/>
      <c r="EP196" s="5"/>
      <c r="EQ196" s="5"/>
      <c r="ER196" s="5"/>
      <c r="ES196" s="5"/>
      <c r="ET196" s="5"/>
      <c r="EU196" s="5"/>
      <c r="EV196" s="5"/>
      <c r="EW196" s="5"/>
      <c r="EX196" s="5"/>
      <c r="EY196" s="5"/>
      <c r="EZ196" s="5"/>
      <c r="FA196" s="5"/>
      <c r="FB196" s="5"/>
      <c r="FC196" s="5"/>
      <c r="FD196" s="5"/>
      <c r="FE196" s="5"/>
      <c r="FF196" s="5"/>
      <c r="FG196" s="5"/>
      <c r="FH196" s="5"/>
      <c r="FI196" s="5"/>
      <c r="FJ196" s="5"/>
      <c r="FK196" s="5"/>
      <c r="FL196" s="5"/>
      <c r="FM196" s="5"/>
      <c r="FN196" s="5"/>
      <c r="FO196" s="5"/>
      <c r="FP196" s="5"/>
      <c r="FQ196" s="5"/>
      <c r="FR196" s="5"/>
      <c r="FS196" s="5"/>
      <c r="FT196" s="5"/>
      <c r="FU196" s="5"/>
      <c r="FV196" s="5"/>
      <c r="FW196" s="5"/>
      <c r="FX196" s="5"/>
      <c r="FY196" s="5"/>
      <c r="FZ196" s="5"/>
      <c r="GA196" s="5"/>
      <c r="GB196" s="5"/>
      <c r="GC196" s="5"/>
      <c r="GD196" s="5"/>
      <c r="GE196" s="5"/>
      <c r="GF196" s="5"/>
      <c r="GG196" s="5"/>
      <c r="GH196" s="5"/>
      <c r="GI196" s="5"/>
      <c r="GJ196" s="5"/>
      <c r="GK196" s="5"/>
      <c r="GL196" s="5"/>
      <c r="GM196" s="5"/>
      <c r="GN196" s="5"/>
      <c r="GO196" s="5"/>
      <c r="GP196" s="5"/>
      <c r="GQ196" s="5"/>
      <c r="GR196" s="5"/>
      <c r="GS196" s="5"/>
      <c r="GT196" s="5"/>
      <c r="GU196" s="5"/>
      <c r="GV196" s="5"/>
      <c r="GW196" s="5"/>
      <c r="GX196" s="5"/>
      <c r="GY196" s="5"/>
      <c r="GZ196" s="5"/>
      <c r="HA196" s="5"/>
      <c r="HB196" s="5"/>
      <c r="HC196" s="5"/>
      <c r="HD196" s="5"/>
      <c r="HE196" s="5"/>
      <c r="HF196" s="5"/>
      <c r="HG196" s="5"/>
      <c r="HH196" s="5"/>
      <c r="HI196" s="5"/>
      <c r="HJ196" s="5"/>
      <c r="HK196" s="5"/>
      <c r="HL196" s="5"/>
      <c r="HM196" s="5"/>
      <c r="HN196" s="5"/>
      <c r="HO196" s="5"/>
      <c r="HP196" s="5"/>
      <c r="HQ196" s="5"/>
      <c r="HR196" s="5"/>
      <c r="HS196" s="5"/>
      <c r="HT196" s="5"/>
      <c r="HU196" s="5"/>
      <c r="HV196" s="5"/>
      <c r="HW196" s="5"/>
      <c r="HX196" s="5"/>
      <c r="HY196" s="5"/>
      <c r="HZ196" s="5"/>
      <c r="IA196" s="5"/>
      <c r="IB196" s="5"/>
      <c r="IC196" s="5"/>
      <c r="ID196" s="5"/>
      <c r="IE196" s="5"/>
      <c r="IF196" s="5"/>
      <c r="IG196" s="5"/>
      <c r="IH196" s="5"/>
      <c r="II196" s="5"/>
      <c r="IJ196" s="5"/>
      <c r="IK196" s="5"/>
      <c r="IL196" s="5"/>
      <c r="IM196" s="5"/>
      <c r="IN196" s="5"/>
      <c r="IO196" s="5"/>
      <c r="IP196" s="5"/>
      <c r="IQ196" s="5"/>
      <c r="IR196" s="5"/>
      <c r="IS196" s="5"/>
      <c r="IT196" s="5"/>
      <c r="IU196" s="5"/>
      <c r="IV196" s="5"/>
    </row>
    <row r="197" spans="1:256" s="29" customFormat="1" hidden="1" outlineLevel="1">
      <c r="A197" s="171"/>
      <c r="B197" s="171"/>
      <c r="C197" s="5"/>
      <c r="D197" s="169"/>
      <c r="E197" s="169"/>
      <c r="F197" s="5">
        <v>7</v>
      </c>
      <c r="G197" s="5">
        <v>20</v>
      </c>
      <c r="H197" s="5"/>
      <c r="I197" s="5" t="e">
        <v>#N/A</v>
      </c>
      <c r="J197" s="5"/>
      <c r="K197" s="5"/>
      <c r="L197" s="5"/>
      <c r="M197" s="5"/>
      <c r="N197" s="5"/>
      <c r="O197" s="5"/>
      <c r="P197" s="5"/>
      <c r="Q197" s="5"/>
      <c r="R197" s="5"/>
      <c r="S197" s="5"/>
      <c r="T197" s="5"/>
      <c r="U197" s="5"/>
      <c r="V197" s="5"/>
      <c r="W197" s="5"/>
      <c r="X197" s="5"/>
      <c r="Y197" s="5"/>
      <c r="Z197" s="5"/>
      <c r="AA197" s="5"/>
      <c r="AB197" s="5">
        <v>0</v>
      </c>
      <c r="AC197" s="5">
        <v>0</v>
      </c>
      <c r="AD197" s="5">
        <v>0</v>
      </c>
      <c r="AE197" s="5">
        <v>0</v>
      </c>
      <c r="AF197" s="5">
        <v>0</v>
      </c>
      <c r="AG197" s="5">
        <v>0</v>
      </c>
      <c r="AH197" s="5">
        <v>0</v>
      </c>
      <c r="AI197" s="5">
        <v>0</v>
      </c>
      <c r="AJ197" s="5">
        <v>0</v>
      </c>
      <c r="AK197" s="5">
        <v>0</v>
      </c>
      <c r="AL197" s="5">
        <v>0</v>
      </c>
      <c r="AM197" s="5">
        <v>0</v>
      </c>
      <c r="AN197" s="5">
        <v>0</v>
      </c>
      <c r="AO197" s="5">
        <v>0</v>
      </c>
      <c r="AP197" s="5">
        <v>0</v>
      </c>
      <c r="AQ197" s="5">
        <v>0</v>
      </c>
      <c r="AR197" s="5">
        <v>0</v>
      </c>
      <c r="AS197" s="5">
        <v>0</v>
      </c>
      <c r="AT197" s="5"/>
      <c r="AU197" s="5"/>
      <c r="AV197" s="5"/>
      <c r="AW197" s="5"/>
      <c r="AX197" s="5"/>
      <c r="AY197" s="5"/>
      <c r="AZ197" s="5"/>
      <c r="BA197" s="5"/>
      <c r="BB197" s="5"/>
      <c r="BC197" s="5"/>
      <c r="BD197" s="5"/>
      <c r="BE197" s="5"/>
      <c r="BF197" s="5"/>
      <c r="BG197" s="5"/>
      <c r="BH197" s="5"/>
      <c r="BI197" s="5"/>
      <c r="BJ197" s="5"/>
      <c r="BK197" s="5"/>
      <c r="BL197" s="5"/>
      <c r="BM197" s="5"/>
      <c r="BN197" s="5"/>
      <c r="BO197" s="5"/>
      <c r="BP197" s="5"/>
      <c r="BQ197" s="5"/>
      <c r="BR197" s="5"/>
      <c r="BS197" s="5"/>
      <c r="BT197" s="5"/>
      <c r="BU197" s="5"/>
      <c r="BV197" s="5"/>
      <c r="BW197" s="5"/>
      <c r="BX197" s="5"/>
      <c r="BY197" s="5"/>
      <c r="BZ197" s="5"/>
      <c r="CA197" s="5"/>
      <c r="CB197" s="5"/>
      <c r="CC197" s="5"/>
      <c r="CD197" s="5"/>
      <c r="CE197" s="5"/>
      <c r="CF197" s="5"/>
      <c r="CG197" s="5"/>
      <c r="CH197" s="5"/>
      <c r="CI197" s="5"/>
      <c r="CJ197" s="5"/>
      <c r="CK197" s="5"/>
      <c r="CL197" s="5"/>
      <c r="CM197" s="5"/>
      <c r="CN197" s="5"/>
      <c r="CO197" s="5"/>
      <c r="CP197" s="5"/>
      <c r="CQ197" s="5"/>
      <c r="CR197" s="5"/>
      <c r="CS197" s="5"/>
      <c r="CT197" s="5"/>
      <c r="CU197" s="5"/>
      <c r="CV197" s="5"/>
      <c r="CW197" s="5"/>
      <c r="CX197" s="5"/>
      <c r="CY197" s="5"/>
      <c r="CZ197" s="5"/>
      <c r="DA197" s="5"/>
      <c r="DB197" s="5"/>
      <c r="DC197" s="5"/>
      <c r="DD197" s="5"/>
      <c r="DE197" s="5"/>
      <c r="DF197" s="5"/>
      <c r="DG197" s="5"/>
      <c r="DH197" s="5"/>
      <c r="DI197" s="5"/>
      <c r="DJ197" s="5"/>
      <c r="DK197" s="5"/>
      <c r="DL197" s="5"/>
      <c r="DM197" s="5"/>
      <c r="DN197" s="5"/>
      <c r="DO197" s="5"/>
      <c r="DP197" s="5"/>
      <c r="DQ197" s="5"/>
      <c r="DR197" s="5"/>
      <c r="DS197" s="5"/>
      <c r="DT197" s="5"/>
      <c r="DU197" s="5"/>
      <c r="DV197" s="5"/>
      <c r="DW197" s="5"/>
      <c r="DX197" s="5"/>
      <c r="DY197" s="5"/>
      <c r="DZ197" s="5"/>
      <c r="EA197" s="5"/>
      <c r="EB197" s="5"/>
      <c r="EC197" s="5"/>
      <c r="ED197" s="5"/>
      <c r="EE197" s="5"/>
      <c r="EF197" s="5"/>
      <c r="EG197" s="5"/>
      <c r="EH197" s="5"/>
      <c r="EI197" s="5"/>
      <c r="EJ197" s="5"/>
      <c r="EK197" s="5"/>
      <c r="EL197" s="5"/>
      <c r="EM197" s="5"/>
      <c r="EN197" s="5"/>
      <c r="EO197" s="5"/>
      <c r="EP197" s="5"/>
      <c r="EQ197" s="5"/>
      <c r="ER197" s="5"/>
      <c r="ES197" s="5"/>
      <c r="ET197" s="5"/>
      <c r="EU197" s="5"/>
      <c r="EV197" s="5"/>
      <c r="EW197" s="5"/>
      <c r="EX197" s="5"/>
      <c r="EY197" s="5"/>
      <c r="EZ197" s="5"/>
      <c r="FA197" s="5"/>
      <c r="FB197" s="5"/>
      <c r="FC197" s="5"/>
      <c r="FD197" s="5"/>
      <c r="FE197" s="5"/>
      <c r="FF197" s="5"/>
      <c r="FG197" s="5"/>
      <c r="FH197" s="5"/>
      <c r="FI197" s="5"/>
      <c r="FJ197" s="5"/>
      <c r="FK197" s="5"/>
      <c r="FL197" s="5"/>
      <c r="FM197" s="5"/>
      <c r="FN197" s="5"/>
      <c r="FO197" s="5"/>
      <c r="FP197" s="5"/>
      <c r="FQ197" s="5"/>
      <c r="FR197" s="5"/>
      <c r="FS197" s="5"/>
      <c r="FT197" s="5"/>
      <c r="FU197" s="5"/>
      <c r="FV197" s="5"/>
      <c r="FW197" s="5"/>
      <c r="FX197" s="5"/>
      <c r="FY197" s="5"/>
      <c r="FZ197" s="5"/>
      <c r="GA197" s="5"/>
      <c r="GB197" s="5"/>
      <c r="GC197" s="5"/>
      <c r="GD197" s="5"/>
      <c r="GE197" s="5"/>
      <c r="GF197" s="5"/>
      <c r="GG197" s="5"/>
      <c r="GH197" s="5"/>
      <c r="GI197" s="5"/>
      <c r="GJ197" s="5"/>
      <c r="GK197" s="5"/>
      <c r="GL197" s="5"/>
      <c r="GM197" s="5"/>
      <c r="GN197" s="5"/>
      <c r="GO197" s="5"/>
      <c r="GP197" s="5"/>
      <c r="GQ197" s="5"/>
      <c r="GR197" s="5"/>
      <c r="GS197" s="5"/>
      <c r="GT197" s="5"/>
      <c r="GU197" s="5"/>
      <c r="GV197" s="5"/>
      <c r="GW197" s="5"/>
      <c r="GX197" s="5"/>
      <c r="GY197" s="5"/>
      <c r="GZ197" s="5"/>
      <c r="HA197" s="5"/>
      <c r="HB197" s="5"/>
      <c r="HC197" s="5"/>
      <c r="HD197" s="5"/>
      <c r="HE197" s="5"/>
      <c r="HF197" s="5"/>
      <c r="HG197" s="5"/>
      <c r="HH197" s="5"/>
      <c r="HI197" s="5"/>
      <c r="HJ197" s="5"/>
      <c r="HK197" s="5"/>
      <c r="HL197" s="5"/>
      <c r="HM197" s="5"/>
      <c r="HN197" s="5"/>
      <c r="HO197" s="5"/>
      <c r="HP197" s="5"/>
      <c r="HQ197" s="5"/>
      <c r="HR197" s="5"/>
      <c r="HS197" s="5"/>
      <c r="HT197" s="5"/>
      <c r="HU197" s="5"/>
      <c r="HV197" s="5"/>
      <c r="HW197" s="5"/>
      <c r="HX197" s="5"/>
      <c r="HY197" s="5"/>
      <c r="HZ197" s="5"/>
      <c r="IA197" s="5"/>
      <c r="IB197" s="5"/>
      <c r="IC197" s="5"/>
      <c r="ID197" s="5"/>
      <c r="IE197" s="5"/>
      <c r="IF197" s="5"/>
      <c r="IG197" s="5"/>
      <c r="IH197" s="5"/>
      <c r="II197" s="5"/>
      <c r="IJ197" s="5"/>
      <c r="IK197" s="5"/>
      <c r="IL197" s="5"/>
      <c r="IM197" s="5"/>
      <c r="IN197" s="5"/>
      <c r="IO197" s="5"/>
      <c r="IP197" s="5"/>
      <c r="IQ197" s="5"/>
      <c r="IR197" s="5"/>
      <c r="IS197" s="5"/>
      <c r="IT197" s="5"/>
      <c r="IU197" s="5"/>
      <c r="IV197" s="5"/>
    </row>
    <row r="198" spans="1:256" s="29" customFormat="1" hidden="1" outlineLevel="1">
      <c r="A198" s="171"/>
      <c r="B198" s="171"/>
      <c r="C198" s="5"/>
      <c r="D198" s="169"/>
      <c r="E198" s="169"/>
      <c r="F198" s="5">
        <v>8</v>
      </c>
      <c r="G198" s="5">
        <v>23</v>
      </c>
      <c r="H198" s="5"/>
      <c r="I198" s="5" t="e">
        <v>#N/A</v>
      </c>
      <c r="J198" s="5"/>
      <c r="K198" s="5"/>
      <c r="L198" s="5"/>
      <c r="M198" s="5"/>
      <c r="N198" s="5"/>
      <c r="O198" s="5"/>
      <c r="P198" s="5"/>
      <c r="Q198" s="5"/>
      <c r="R198" s="5"/>
      <c r="S198" s="5"/>
      <c r="T198" s="5"/>
      <c r="U198" s="5"/>
      <c r="V198" s="5"/>
      <c r="W198" s="5"/>
      <c r="X198" s="5"/>
      <c r="Y198" s="5"/>
      <c r="Z198" s="5"/>
      <c r="AA198" s="5"/>
      <c r="AB198" s="5">
        <v>0</v>
      </c>
      <c r="AC198" s="5">
        <v>0</v>
      </c>
      <c r="AD198" s="5">
        <v>0</v>
      </c>
      <c r="AE198" s="5">
        <v>0</v>
      </c>
      <c r="AF198" s="5">
        <v>0</v>
      </c>
      <c r="AG198" s="5">
        <v>0</v>
      </c>
      <c r="AH198" s="5">
        <v>0</v>
      </c>
      <c r="AI198" s="5">
        <v>0</v>
      </c>
      <c r="AJ198" s="5">
        <v>0</v>
      </c>
      <c r="AK198" s="5">
        <v>0</v>
      </c>
      <c r="AL198" s="5">
        <v>0</v>
      </c>
      <c r="AM198" s="5">
        <v>0</v>
      </c>
      <c r="AN198" s="5">
        <v>0</v>
      </c>
      <c r="AO198" s="5">
        <v>0</v>
      </c>
      <c r="AP198" s="5">
        <v>0</v>
      </c>
      <c r="AQ198" s="5">
        <v>0</v>
      </c>
      <c r="AR198" s="5">
        <v>0</v>
      </c>
      <c r="AS198" s="5">
        <v>0</v>
      </c>
      <c r="AT198" s="5"/>
      <c r="AU198" s="5"/>
      <c r="AV198" s="5"/>
      <c r="AW198" s="5"/>
      <c r="AX198" s="5"/>
      <c r="AY198" s="5"/>
      <c r="AZ198" s="5"/>
      <c r="BA198" s="5"/>
      <c r="BB198" s="5"/>
      <c r="BC198" s="5"/>
      <c r="BD198" s="5"/>
      <c r="BE198" s="5"/>
      <c r="BF198" s="5"/>
      <c r="BG198" s="5"/>
      <c r="BH198" s="5"/>
      <c r="BI198" s="5"/>
      <c r="BJ198" s="5"/>
      <c r="BK198" s="5"/>
      <c r="BL198" s="5"/>
      <c r="BM198" s="5"/>
      <c r="BN198" s="5"/>
      <c r="BO198" s="5"/>
      <c r="BP198" s="5"/>
      <c r="BQ198" s="5"/>
      <c r="BR198" s="5"/>
      <c r="BS198" s="5"/>
      <c r="BT198" s="5"/>
      <c r="BU198" s="5"/>
      <c r="BV198" s="5"/>
      <c r="BW198" s="5"/>
      <c r="BX198" s="5"/>
      <c r="BY198" s="5"/>
      <c r="BZ198" s="5"/>
      <c r="CA198" s="5"/>
      <c r="CB198" s="5"/>
      <c r="CC198" s="5"/>
      <c r="CD198" s="5"/>
      <c r="CE198" s="5"/>
      <c r="CF198" s="5"/>
      <c r="CG198" s="5"/>
      <c r="CH198" s="5"/>
      <c r="CI198" s="5"/>
      <c r="CJ198" s="5"/>
      <c r="CK198" s="5"/>
      <c r="CL198" s="5"/>
      <c r="CM198" s="5"/>
      <c r="CN198" s="5"/>
      <c r="CO198" s="5"/>
      <c r="CP198" s="5"/>
      <c r="CQ198" s="5"/>
      <c r="CR198" s="5"/>
      <c r="CS198" s="5"/>
      <c r="CT198" s="5"/>
      <c r="CU198" s="5"/>
      <c r="CV198" s="5"/>
      <c r="CW198" s="5"/>
      <c r="CX198" s="5"/>
      <c r="CY198" s="5"/>
      <c r="CZ198" s="5"/>
      <c r="DA198" s="5"/>
      <c r="DB198" s="5"/>
      <c r="DC198" s="5"/>
      <c r="DD198" s="5"/>
      <c r="DE198" s="5"/>
      <c r="DF198" s="5"/>
      <c r="DG198" s="5"/>
      <c r="DH198" s="5"/>
      <c r="DI198" s="5"/>
      <c r="DJ198" s="5"/>
      <c r="DK198" s="5"/>
      <c r="DL198" s="5"/>
      <c r="DM198" s="5"/>
      <c r="DN198" s="5"/>
      <c r="DO198" s="5"/>
      <c r="DP198" s="5"/>
      <c r="DQ198" s="5"/>
      <c r="DR198" s="5"/>
      <c r="DS198" s="5"/>
      <c r="DT198" s="5"/>
      <c r="DU198" s="5"/>
      <c r="DV198" s="5"/>
      <c r="DW198" s="5"/>
      <c r="DX198" s="5"/>
      <c r="DY198" s="5"/>
      <c r="DZ198" s="5"/>
      <c r="EA198" s="5"/>
      <c r="EB198" s="5"/>
      <c r="EC198" s="5"/>
      <c r="ED198" s="5"/>
      <c r="EE198" s="5"/>
      <c r="EF198" s="5"/>
      <c r="EG198" s="5"/>
      <c r="EH198" s="5"/>
      <c r="EI198" s="5"/>
      <c r="EJ198" s="5"/>
      <c r="EK198" s="5"/>
      <c r="EL198" s="5"/>
      <c r="EM198" s="5"/>
      <c r="EN198" s="5"/>
      <c r="EO198" s="5"/>
      <c r="EP198" s="5"/>
      <c r="EQ198" s="5"/>
      <c r="ER198" s="5"/>
      <c r="ES198" s="5"/>
      <c r="ET198" s="5"/>
      <c r="EU198" s="5"/>
      <c r="EV198" s="5"/>
      <c r="EW198" s="5"/>
      <c r="EX198" s="5"/>
      <c r="EY198" s="5"/>
      <c r="EZ198" s="5"/>
      <c r="FA198" s="5"/>
      <c r="FB198" s="5"/>
      <c r="FC198" s="5"/>
      <c r="FD198" s="5"/>
      <c r="FE198" s="5"/>
      <c r="FF198" s="5"/>
      <c r="FG198" s="5"/>
      <c r="FH198" s="5"/>
      <c r="FI198" s="5"/>
      <c r="FJ198" s="5"/>
      <c r="FK198" s="5"/>
      <c r="FL198" s="5"/>
      <c r="FM198" s="5"/>
      <c r="FN198" s="5"/>
      <c r="FO198" s="5"/>
      <c r="FP198" s="5"/>
      <c r="FQ198" s="5"/>
      <c r="FR198" s="5"/>
      <c r="FS198" s="5"/>
      <c r="FT198" s="5"/>
      <c r="FU198" s="5"/>
      <c r="FV198" s="5"/>
      <c r="FW198" s="5"/>
      <c r="FX198" s="5"/>
      <c r="FY198" s="5"/>
      <c r="FZ198" s="5"/>
      <c r="GA198" s="5"/>
      <c r="GB198" s="5"/>
      <c r="GC198" s="5"/>
      <c r="GD198" s="5"/>
      <c r="GE198" s="5"/>
      <c r="GF198" s="5"/>
      <c r="GG198" s="5"/>
      <c r="GH198" s="5"/>
      <c r="GI198" s="5"/>
      <c r="GJ198" s="5"/>
      <c r="GK198" s="5"/>
      <c r="GL198" s="5"/>
      <c r="GM198" s="5"/>
      <c r="GN198" s="5"/>
      <c r="GO198" s="5"/>
      <c r="GP198" s="5"/>
      <c r="GQ198" s="5"/>
      <c r="GR198" s="5"/>
      <c r="GS198" s="5"/>
      <c r="GT198" s="5"/>
      <c r="GU198" s="5"/>
      <c r="GV198" s="5"/>
      <c r="GW198" s="5"/>
      <c r="GX198" s="5"/>
      <c r="GY198" s="5"/>
      <c r="GZ198" s="5"/>
      <c r="HA198" s="5"/>
      <c r="HB198" s="5"/>
      <c r="HC198" s="5"/>
      <c r="HD198" s="5"/>
      <c r="HE198" s="5"/>
      <c r="HF198" s="5"/>
      <c r="HG198" s="5"/>
      <c r="HH198" s="5"/>
      <c r="HI198" s="5"/>
      <c r="HJ198" s="5"/>
      <c r="HK198" s="5"/>
      <c r="HL198" s="5"/>
      <c r="HM198" s="5"/>
      <c r="HN198" s="5"/>
      <c r="HO198" s="5"/>
      <c r="HP198" s="5"/>
      <c r="HQ198" s="5"/>
      <c r="HR198" s="5"/>
      <c r="HS198" s="5"/>
      <c r="HT198" s="5"/>
      <c r="HU198" s="5"/>
      <c r="HV198" s="5"/>
      <c r="HW198" s="5"/>
      <c r="HX198" s="5"/>
      <c r="HY198" s="5"/>
      <c r="HZ198" s="5"/>
      <c r="IA198" s="5"/>
      <c r="IB198" s="5"/>
      <c r="IC198" s="5"/>
      <c r="ID198" s="5"/>
      <c r="IE198" s="5"/>
      <c r="IF198" s="5"/>
      <c r="IG198" s="5"/>
      <c r="IH198" s="5"/>
      <c r="II198" s="5"/>
      <c r="IJ198" s="5"/>
      <c r="IK198" s="5"/>
      <c r="IL198" s="5"/>
      <c r="IM198" s="5"/>
      <c r="IN198" s="5"/>
      <c r="IO198" s="5"/>
      <c r="IP198" s="5"/>
      <c r="IQ198" s="5"/>
      <c r="IR198" s="5"/>
      <c r="IS198" s="5"/>
      <c r="IT198" s="5"/>
      <c r="IU198" s="5"/>
      <c r="IV198" s="5"/>
    </row>
    <row r="199" spans="1:256" s="29" customFormat="1" hidden="1" outlineLevel="1">
      <c r="A199" s="171"/>
      <c r="B199" s="171"/>
      <c r="C199" s="5"/>
      <c r="D199" s="169"/>
      <c r="E199" s="169"/>
      <c r="F199" s="5">
        <v>9</v>
      </c>
      <c r="G199" s="5">
        <v>26</v>
      </c>
      <c r="H199" s="5"/>
      <c r="I199" s="5" t="e">
        <v>#N/A</v>
      </c>
      <c r="J199" s="5"/>
      <c r="K199" s="5"/>
      <c r="L199" s="5"/>
      <c r="M199" s="5"/>
      <c r="N199" s="5"/>
      <c r="O199" s="5"/>
      <c r="P199" s="5"/>
      <c r="Q199" s="5"/>
      <c r="R199" s="5"/>
      <c r="S199" s="5"/>
      <c r="T199" s="5"/>
      <c r="U199" s="5"/>
      <c r="V199" s="5"/>
      <c r="W199" s="5"/>
      <c r="X199" s="5"/>
      <c r="Y199" s="5"/>
      <c r="Z199" s="5"/>
      <c r="AA199" s="5"/>
      <c r="AB199" s="5">
        <v>0</v>
      </c>
      <c r="AC199" s="5">
        <v>0</v>
      </c>
      <c r="AD199" s="5">
        <v>0</v>
      </c>
      <c r="AE199" s="5">
        <v>0</v>
      </c>
      <c r="AF199" s="5">
        <v>0</v>
      </c>
      <c r="AG199" s="5">
        <v>0</v>
      </c>
      <c r="AH199" s="5">
        <v>0</v>
      </c>
      <c r="AI199" s="5">
        <v>0</v>
      </c>
      <c r="AJ199" s="5">
        <v>0</v>
      </c>
      <c r="AK199" s="5">
        <v>0</v>
      </c>
      <c r="AL199" s="5">
        <v>0</v>
      </c>
      <c r="AM199" s="5">
        <v>0</v>
      </c>
      <c r="AN199" s="5">
        <v>0</v>
      </c>
      <c r="AO199" s="5">
        <v>0</v>
      </c>
      <c r="AP199" s="5">
        <v>0</v>
      </c>
      <c r="AQ199" s="5">
        <v>0</v>
      </c>
      <c r="AR199" s="5">
        <v>0</v>
      </c>
      <c r="AS199" s="5">
        <v>0</v>
      </c>
      <c r="AT199" s="5"/>
      <c r="AU199" s="5"/>
      <c r="AV199" s="5"/>
      <c r="AW199" s="5"/>
      <c r="AX199" s="5"/>
      <c r="AY199" s="5"/>
      <c r="AZ199" s="5"/>
      <c r="BA199" s="5"/>
      <c r="BB199" s="5"/>
      <c r="BC199" s="5"/>
      <c r="BD199" s="5"/>
      <c r="BE199" s="5"/>
      <c r="BF199" s="5"/>
      <c r="BG199" s="5"/>
      <c r="BH199" s="5"/>
      <c r="BI199" s="5"/>
      <c r="BJ199" s="5"/>
      <c r="BK199" s="5"/>
      <c r="BL199" s="5"/>
      <c r="BM199" s="5"/>
      <c r="BN199" s="5"/>
      <c r="BO199" s="5"/>
      <c r="BP199" s="5"/>
      <c r="BQ199" s="5"/>
      <c r="BR199" s="5"/>
      <c r="BS199" s="5"/>
      <c r="BT199" s="5"/>
      <c r="BU199" s="5"/>
      <c r="BV199" s="5"/>
      <c r="BW199" s="5"/>
      <c r="BX199" s="5"/>
      <c r="BY199" s="5"/>
      <c r="BZ199" s="5"/>
      <c r="CA199" s="5"/>
      <c r="CB199" s="5"/>
      <c r="CC199" s="5"/>
      <c r="CD199" s="5"/>
      <c r="CE199" s="5"/>
      <c r="CF199" s="5"/>
      <c r="CG199" s="5"/>
      <c r="CH199" s="5"/>
      <c r="CI199" s="5"/>
      <c r="CJ199" s="5"/>
      <c r="CK199" s="5"/>
      <c r="CL199" s="5"/>
      <c r="CM199" s="5"/>
      <c r="CN199" s="5"/>
      <c r="CO199" s="5"/>
      <c r="CP199" s="5"/>
      <c r="CQ199" s="5"/>
      <c r="CR199" s="5"/>
      <c r="CS199" s="5"/>
      <c r="CT199" s="5"/>
      <c r="CU199" s="5"/>
      <c r="CV199" s="5"/>
      <c r="CW199" s="5"/>
      <c r="CX199" s="5"/>
      <c r="CY199" s="5"/>
      <c r="CZ199" s="5"/>
      <c r="DA199" s="5"/>
      <c r="DB199" s="5"/>
      <c r="DC199" s="5"/>
      <c r="DD199" s="5"/>
      <c r="DE199" s="5"/>
      <c r="DF199" s="5"/>
      <c r="DG199" s="5"/>
      <c r="DH199" s="5"/>
      <c r="DI199" s="5"/>
      <c r="DJ199" s="5"/>
      <c r="DK199" s="5"/>
      <c r="DL199" s="5"/>
      <c r="DM199" s="5"/>
      <c r="DN199" s="5"/>
      <c r="DO199" s="5"/>
      <c r="DP199" s="5"/>
      <c r="DQ199" s="5"/>
      <c r="DR199" s="5"/>
      <c r="DS199" s="5"/>
      <c r="DT199" s="5"/>
      <c r="DU199" s="5"/>
      <c r="DV199" s="5"/>
      <c r="DW199" s="5"/>
      <c r="DX199" s="5"/>
      <c r="DY199" s="5"/>
      <c r="DZ199" s="5"/>
      <c r="EA199" s="5"/>
      <c r="EB199" s="5"/>
      <c r="EC199" s="5"/>
      <c r="ED199" s="5"/>
      <c r="EE199" s="5"/>
      <c r="EF199" s="5"/>
      <c r="EG199" s="5"/>
      <c r="EH199" s="5"/>
      <c r="EI199" s="5"/>
      <c r="EJ199" s="5"/>
      <c r="EK199" s="5"/>
      <c r="EL199" s="5"/>
      <c r="EM199" s="5"/>
      <c r="EN199" s="5"/>
      <c r="EO199" s="5"/>
      <c r="EP199" s="5"/>
      <c r="EQ199" s="5"/>
      <c r="ER199" s="5"/>
      <c r="ES199" s="5"/>
      <c r="ET199" s="5"/>
      <c r="EU199" s="5"/>
      <c r="EV199" s="5"/>
      <c r="EW199" s="5"/>
      <c r="EX199" s="5"/>
      <c r="EY199" s="5"/>
      <c r="EZ199" s="5"/>
      <c r="FA199" s="5"/>
      <c r="FB199" s="5"/>
      <c r="FC199" s="5"/>
      <c r="FD199" s="5"/>
      <c r="FE199" s="5"/>
      <c r="FF199" s="5"/>
      <c r="FG199" s="5"/>
      <c r="FH199" s="5"/>
      <c r="FI199" s="5"/>
      <c r="FJ199" s="5"/>
      <c r="FK199" s="5"/>
      <c r="FL199" s="5"/>
      <c r="FM199" s="5"/>
      <c r="FN199" s="5"/>
      <c r="FO199" s="5"/>
      <c r="FP199" s="5"/>
      <c r="FQ199" s="5"/>
      <c r="FR199" s="5"/>
      <c r="FS199" s="5"/>
      <c r="FT199" s="5"/>
      <c r="FU199" s="5"/>
      <c r="FV199" s="5"/>
      <c r="FW199" s="5"/>
      <c r="FX199" s="5"/>
      <c r="FY199" s="5"/>
      <c r="FZ199" s="5"/>
      <c r="GA199" s="5"/>
      <c r="GB199" s="5"/>
      <c r="GC199" s="5"/>
      <c r="GD199" s="5"/>
      <c r="GE199" s="5"/>
      <c r="GF199" s="5"/>
      <c r="GG199" s="5"/>
      <c r="GH199" s="5"/>
      <c r="GI199" s="5"/>
      <c r="GJ199" s="5"/>
      <c r="GK199" s="5"/>
      <c r="GL199" s="5"/>
      <c r="GM199" s="5"/>
      <c r="GN199" s="5"/>
      <c r="GO199" s="5"/>
      <c r="GP199" s="5"/>
      <c r="GQ199" s="5"/>
      <c r="GR199" s="5"/>
      <c r="GS199" s="5"/>
      <c r="GT199" s="5"/>
      <c r="GU199" s="5"/>
      <c r="GV199" s="5"/>
      <c r="GW199" s="5"/>
      <c r="GX199" s="5"/>
      <c r="GY199" s="5"/>
      <c r="GZ199" s="5"/>
      <c r="HA199" s="5"/>
      <c r="HB199" s="5"/>
      <c r="HC199" s="5"/>
      <c r="HD199" s="5"/>
      <c r="HE199" s="5"/>
      <c r="HF199" s="5"/>
      <c r="HG199" s="5"/>
      <c r="HH199" s="5"/>
      <c r="HI199" s="5"/>
      <c r="HJ199" s="5"/>
      <c r="HK199" s="5"/>
      <c r="HL199" s="5"/>
      <c r="HM199" s="5"/>
      <c r="HN199" s="5"/>
      <c r="HO199" s="5"/>
      <c r="HP199" s="5"/>
      <c r="HQ199" s="5"/>
      <c r="HR199" s="5"/>
      <c r="HS199" s="5"/>
      <c r="HT199" s="5"/>
      <c r="HU199" s="5"/>
      <c r="HV199" s="5"/>
      <c r="HW199" s="5"/>
      <c r="HX199" s="5"/>
      <c r="HY199" s="5"/>
      <c r="HZ199" s="5"/>
      <c r="IA199" s="5"/>
      <c r="IB199" s="5"/>
      <c r="IC199" s="5"/>
      <c r="ID199" s="5"/>
      <c r="IE199" s="5"/>
      <c r="IF199" s="5"/>
      <c r="IG199" s="5"/>
      <c r="IH199" s="5"/>
      <c r="II199" s="5"/>
      <c r="IJ199" s="5"/>
      <c r="IK199" s="5"/>
      <c r="IL199" s="5"/>
      <c r="IM199" s="5"/>
      <c r="IN199" s="5"/>
      <c r="IO199" s="5"/>
      <c r="IP199" s="5"/>
      <c r="IQ199" s="5"/>
      <c r="IR199" s="5"/>
      <c r="IS199" s="5"/>
      <c r="IT199" s="5"/>
      <c r="IU199" s="5"/>
      <c r="IV199" s="5"/>
    </row>
    <row r="200" spans="1:256" s="29" customFormat="1" hidden="1" outlineLevel="1">
      <c r="A200" s="171"/>
      <c r="B200" s="171"/>
      <c r="C200" s="5"/>
      <c r="D200" s="169"/>
      <c r="E200" s="169"/>
      <c r="F200" s="5">
        <v>10</v>
      </c>
      <c r="G200" s="5">
        <v>29</v>
      </c>
      <c r="H200" s="5"/>
      <c r="I200" s="5" t="e">
        <v>#N/A</v>
      </c>
      <c r="J200" s="5"/>
      <c r="K200" s="5"/>
      <c r="L200" s="5"/>
      <c r="M200" s="5"/>
      <c r="N200" s="5"/>
      <c r="O200" s="5"/>
      <c r="P200" s="5"/>
      <c r="Q200" s="5"/>
      <c r="R200" s="5"/>
      <c r="S200" s="5"/>
      <c r="T200" s="5"/>
      <c r="U200" s="5"/>
      <c r="V200" s="5"/>
      <c r="W200" s="5"/>
      <c r="X200" s="5"/>
      <c r="Y200" s="5"/>
      <c r="Z200" s="5"/>
      <c r="AA200" s="5"/>
      <c r="AB200" s="5">
        <v>0</v>
      </c>
      <c r="AC200" s="5">
        <v>0</v>
      </c>
      <c r="AD200" s="5">
        <v>0</v>
      </c>
      <c r="AE200" s="5">
        <v>0</v>
      </c>
      <c r="AF200" s="5">
        <v>0</v>
      </c>
      <c r="AG200" s="5">
        <v>0</v>
      </c>
      <c r="AH200" s="5">
        <v>0</v>
      </c>
      <c r="AI200" s="5">
        <v>0</v>
      </c>
      <c r="AJ200" s="5">
        <v>0</v>
      </c>
      <c r="AK200" s="5">
        <v>0</v>
      </c>
      <c r="AL200" s="5">
        <v>0</v>
      </c>
      <c r="AM200" s="5">
        <v>0</v>
      </c>
      <c r="AN200" s="5">
        <v>0</v>
      </c>
      <c r="AO200" s="5">
        <v>0</v>
      </c>
      <c r="AP200" s="5">
        <v>0</v>
      </c>
      <c r="AQ200" s="5">
        <v>0</v>
      </c>
      <c r="AR200" s="5">
        <v>0</v>
      </c>
      <c r="AS200" s="5">
        <v>0</v>
      </c>
      <c r="AT200" s="5"/>
      <c r="AU200" s="5"/>
      <c r="AV200" s="5"/>
      <c r="AW200" s="5"/>
      <c r="AX200" s="5"/>
      <c r="AY200" s="5"/>
      <c r="AZ200" s="5"/>
      <c r="BA200" s="5"/>
      <c r="BB200" s="5"/>
      <c r="BC200" s="5"/>
      <c r="BD200" s="5"/>
      <c r="BE200" s="5"/>
      <c r="BF200" s="5"/>
      <c r="BG200" s="5"/>
      <c r="BH200" s="5"/>
      <c r="BI200" s="5"/>
      <c r="BJ200" s="5"/>
      <c r="BK200" s="5"/>
      <c r="BL200" s="5"/>
      <c r="BM200" s="5"/>
      <c r="BN200" s="5"/>
      <c r="BO200" s="5"/>
      <c r="BP200" s="5"/>
      <c r="BQ200" s="5"/>
      <c r="BR200" s="5"/>
      <c r="BS200" s="5"/>
      <c r="BT200" s="5"/>
      <c r="BU200" s="5"/>
      <c r="BV200" s="5"/>
      <c r="BW200" s="5"/>
      <c r="BX200" s="5"/>
      <c r="BY200" s="5"/>
      <c r="BZ200" s="5"/>
      <c r="CA200" s="5"/>
      <c r="CB200" s="5"/>
      <c r="CC200" s="5"/>
      <c r="CD200" s="5"/>
      <c r="CE200" s="5"/>
      <c r="CF200" s="5"/>
      <c r="CG200" s="5"/>
      <c r="CH200" s="5"/>
      <c r="CI200" s="5"/>
      <c r="CJ200" s="5"/>
      <c r="CK200" s="5"/>
      <c r="CL200" s="5"/>
      <c r="CM200" s="5"/>
      <c r="CN200" s="5"/>
      <c r="CO200" s="5"/>
      <c r="CP200" s="5"/>
      <c r="CQ200" s="5"/>
      <c r="CR200" s="5"/>
      <c r="CS200" s="5"/>
      <c r="CT200" s="5"/>
      <c r="CU200" s="5"/>
      <c r="CV200" s="5"/>
      <c r="CW200" s="5"/>
      <c r="CX200" s="5"/>
      <c r="CY200" s="5"/>
      <c r="CZ200" s="5"/>
      <c r="DA200" s="5"/>
      <c r="DB200" s="5"/>
      <c r="DC200" s="5"/>
      <c r="DD200" s="5"/>
      <c r="DE200" s="5"/>
      <c r="DF200" s="5"/>
      <c r="DG200" s="5"/>
      <c r="DH200" s="5"/>
      <c r="DI200" s="5"/>
      <c r="DJ200" s="5"/>
      <c r="DK200" s="5"/>
      <c r="DL200" s="5"/>
      <c r="DM200" s="5"/>
      <c r="DN200" s="5"/>
      <c r="DO200" s="5"/>
      <c r="DP200" s="5"/>
      <c r="DQ200" s="5"/>
      <c r="DR200" s="5"/>
      <c r="DS200" s="5"/>
      <c r="DT200" s="5"/>
      <c r="DU200" s="5"/>
      <c r="DV200" s="5"/>
      <c r="DW200" s="5"/>
      <c r="DX200" s="5"/>
      <c r="DY200" s="5"/>
      <c r="DZ200" s="5"/>
      <c r="EA200" s="5"/>
      <c r="EB200" s="5"/>
      <c r="EC200" s="5"/>
      <c r="ED200" s="5"/>
      <c r="EE200" s="5"/>
      <c r="EF200" s="5"/>
      <c r="EG200" s="5"/>
      <c r="EH200" s="5"/>
      <c r="EI200" s="5"/>
      <c r="EJ200" s="5"/>
      <c r="EK200" s="5"/>
      <c r="EL200" s="5"/>
      <c r="EM200" s="5"/>
      <c r="EN200" s="5"/>
      <c r="EO200" s="5"/>
      <c r="EP200" s="5"/>
      <c r="EQ200" s="5"/>
      <c r="ER200" s="5"/>
      <c r="ES200" s="5"/>
      <c r="ET200" s="5"/>
      <c r="EU200" s="5"/>
      <c r="EV200" s="5"/>
      <c r="EW200" s="5"/>
      <c r="EX200" s="5"/>
      <c r="EY200" s="5"/>
      <c r="EZ200" s="5"/>
      <c r="FA200" s="5"/>
      <c r="FB200" s="5"/>
      <c r="FC200" s="5"/>
      <c r="FD200" s="5"/>
      <c r="FE200" s="5"/>
      <c r="FF200" s="5"/>
      <c r="FG200" s="5"/>
      <c r="FH200" s="5"/>
      <c r="FI200" s="5"/>
      <c r="FJ200" s="5"/>
      <c r="FK200" s="5"/>
      <c r="FL200" s="5"/>
      <c r="FM200" s="5"/>
      <c r="FN200" s="5"/>
      <c r="FO200" s="5"/>
      <c r="FP200" s="5"/>
      <c r="FQ200" s="5"/>
      <c r="FR200" s="5"/>
      <c r="FS200" s="5"/>
      <c r="FT200" s="5"/>
      <c r="FU200" s="5"/>
      <c r="FV200" s="5"/>
      <c r="FW200" s="5"/>
      <c r="FX200" s="5"/>
      <c r="FY200" s="5"/>
      <c r="FZ200" s="5"/>
      <c r="GA200" s="5"/>
      <c r="GB200" s="5"/>
      <c r="GC200" s="5"/>
      <c r="GD200" s="5"/>
      <c r="GE200" s="5"/>
      <c r="GF200" s="5"/>
      <c r="GG200" s="5"/>
      <c r="GH200" s="5"/>
      <c r="GI200" s="5"/>
      <c r="GJ200" s="5"/>
      <c r="GK200" s="5"/>
      <c r="GL200" s="5"/>
      <c r="GM200" s="5"/>
      <c r="GN200" s="5"/>
      <c r="GO200" s="5"/>
      <c r="GP200" s="5"/>
      <c r="GQ200" s="5"/>
      <c r="GR200" s="5"/>
      <c r="GS200" s="5"/>
      <c r="GT200" s="5"/>
      <c r="GU200" s="5"/>
      <c r="GV200" s="5"/>
      <c r="GW200" s="5"/>
      <c r="GX200" s="5"/>
      <c r="GY200" s="5"/>
      <c r="GZ200" s="5"/>
      <c r="HA200" s="5"/>
      <c r="HB200" s="5"/>
      <c r="HC200" s="5"/>
      <c r="HD200" s="5"/>
      <c r="HE200" s="5"/>
      <c r="HF200" s="5"/>
      <c r="HG200" s="5"/>
      <c r="HH200" s="5"/>
      <c r="HI200" s="5"/>
      <c r="HJ200" s="5"/>
      <c r="HK200" s="5"/>
      <c r="HL200" s="5"/>
      <c r="HM200" s="5"/>
      <c r="HN200" s="5"/>
      <c r="HO200" s="5"/>
      <c r="HP200" s="5"/>
      <c r="HQ200" s="5"/>
      <c r="HR200" s="5"/>
      <c r="HS200" s="5"/>
      <c r="HT200" s="5"/>
      <c r="HU200" s="5"/>
      <c r="HV200" s="5"/>
      <c r="HW200" s="5"/>
      <c r="HX200" s="5"/>
      <c r="HY200" s="5"/>
      <c r="HZ200" s="5"/>
      <c r="IA200" s="5"/>
      <c r="IB200" s="5"/>
      <c r="IC200" s="5"/>
      <c r="ID200" s="5"/>
      <c r="IE200" s="5"/>
      <c r="IF200" s="5"/>
      <c r="IG200" s="5"/>
      <c r="IH200" s="5"/>
      <c r="II200" s="5"/>
      <c r="IJ200" s="5"/>
      <c r="IK200" s="5"/>
      <c r="IL200" s="5"/>
      <c r="IM200" s="5"/>
      <c r="IN200" s="5"/>
      <c r="IO200" s="5"/>
      <c r="IP200" s="5"/>
      <c r="IQ200" s="5"/>
      <c r="IR200" s="5"/>
      <c r="IS200" s="5"/>
      <c r="IT200" s="5"/>
      <c r="IU200" s="5"/>
      <c r="IV200" s="5"/>
    </row>
    <row r="201" spans="1:256" s="29" customFormat="1" hidden="1" outlineLevel="1">
      <c r="A201" s="171"/>
      <c r="B201" s="171"/>
      <c r="C201" s="5"/>
      <c r="D201" s="169"/>
      <c r="E201" s="169"/>
      <c r="F201" s="5">
        <v>11</v>
      </c>
      <c r="G201" s="5">
        <v>32</v>
      </c>
      <c r="H201" s="5"/>
      <c r="I201" s="5" t="e">
        <v>#N/A</v>
      </c>
      <c r="J201" s="5"/>
      <c r="K201" s="5"/>
      <c r="L201" s="5"/>
      <c r="M201" s="5"/>
      <c r="N201" s="5"/>
      <c r="O201" s="5"/>
      <c r="P201" s="5"/>
      <c r="Q201" s="5"/>
      <c r="R201" s="5"/>
      <c r="S201" s="5"/>
      <c r="T201" s="5"/>
      <c r="U201" s="5"/>
      <c r="V201" s="5"/>
      <c r="W201" s="5"/>
      <c r="X201" s="5"/>
      <c r="Y201" s="5"/>
      <c r="Z201" s="5"/>
      <c r="AA201" s="5"/>
      <c r="AB201" s="5">
        <v>0</v>
      </c>
      <c r="AC201" s="5">
        <v>0</v>
      </c>
      <c r="AD201" s="5">
        <v>0</v>
      </c>
      <c r="AE201" s="5">
        <v>0</v>
      </c>
      <c r="AF201" s="5">
        <v>0</v>
      </c>
      <c r="AG201" s="5">
        <v>0</v>
      </c>
      <c r="AH201" s="5">
        <v>0</v>
      </c>
      <c r="AI201" s="5">
        <v>0</v>
      </c>
      <c r="AJ201" s="5">
        <v>0</v>
      </c>
      <c r="AK201" s="5">
        <v>0</v>
      </c>
      <c r="AL201" s="5">
        <v>0</v>
      </c>
      <c r="AM201" s="5">
        <v>0</v>
      </c>
      <c r="AN201" s="5">
        <v>0</v>
      </c>
      <c r="AO201" s="5">
        <v>0</v>
      </c>
      <c r="AP201" s="5">
        <v>0</v>
      </c>
      <c r="AQ201" s="5">
        <v>0</v>
      </c>
      <c r="AR201" s="5">
        <v>0</v>
      </c>
      <c r="AS201" s="5">
        <v>0</v>
      </c>
      <c r="AT201" s="5"/>
      <c r="AU201" s="5"/>
      <c r="AV201" s="5"/>
      <c r="AW201" s="5"/>
      <c r="AX201" s="5"/>
      <c r="AY201" s="5"/>
      <c r="AZ201" s="5"/>
      <c r="BA201" s="5"/>
      <c r="BB201" s="5"/>
      <c r="BC201" s="5"/>
      <c r="BD201" s="5"/>
      <c r="BE201" s="5"/>
      <c r="BF201" s="5"/>
      <c r="BG201" s="5"/>
      <c r="BH201" s="5"/>
      <c r="BI201" s="5"/>
      <c r="BJ201" s="5"/>
      <c r="BK201" s="5"/>
      <c r="BL201" s="5"/>
      <c r="BM201" s="5"/>
      <c r="BN201" s="5"/>
      <c r="BO201" s="5"/>
      <c r="BP201" s="5"/>
      <c r="BQ201" s="5"/>
      <c r="BR201" s="5"/>
      <c r="BS201" s="5"/>
      <c r="BT201" s="5"/>
      <c r="BU201" s="5"/>
      <c r="BV201" s="5"/>
      <c r="BW201" s="5"/>
      <c r="BX201" s="5"/>
      <c r="BY201" s="5"/>
      <c r="BZ201" s="5"/>
      <c r="CA201" s="5"/>
      <c r="CB201" s="5"/>
      <c r="CC201" s="5"/>
      <c r="CD201" s="5"/>
      <c r="CE201" s="5"/>
      <c r="CF201" s="5"/>
      <c r="CG201" s="5"/>
      <c r="CH201" s="5"/>
      <c r="CI201" s="5"/>
      <c r="CJ201" s="5"/>
      <c r="CK201" s="5"/>
      <c r="CL201" s="5"/>
      <c r="CM201" s="5"/>
      <c r="CN201" s="5"/>
      <c r="CO201" s="5"/>
      <c r="CP201" s="5"/>
      <c r="CQ201" s="5"/>
      <c r="CR201" s="5"/>
      <c r="CS201" s="5"/>
      <c r="CT201" s="5"/>
      <c r="CU201" s="5"/>
      <c r="CV201" s="5"/>
      <c r="CW201" s="5"/>
      <c r="CX201" s="5"/>
      <c r="CY201" s="5"/>
      <c r="CZ201" s="5"/>
      <c r="DA201" s="5"/>
      <c r="DB201" s="5"/>
      <c r="DC201" s="5"/>
      <c r="DD201" s="5"/>
      <c r="DE201" s="5"/>
      <c r="DF201" s="5"/>
      <c r="DG201" s="5"/>
      <c r="DH201" s="5"/>
      <c r="DI201" s="5"/>
      <c r="DJ201" s="5"/>
      <c r="DK201" s="5"/>
      <c r="DL201" s="5"/>
      <c r="DM201" s="5"/>
      <c r="DN201" s="5"/>
      <c r="DO201" s="5"/>
      <c r="DP201" s="5"/>
      <c r="DQ201" s="5"/>
      <c r="DR201" s="5"/>
      <c r="DS201" s="5"/>
      <c r="DT201" s="5"/>
      <c r="DU201" s="5"/>
      <c r="DV201" s="5"/>
      <c r="DW201" s="5"/>
      <c r="DX201" s="5"/>
      <c r="DY201" s="5"/>
      <c r="DZ201" s="5"/>
      <c r="EA201" s="5"/>
      <c r="EB201" s="5"/>
      <c r="EC201" s="5"/>
      <c r="ED201" s="5"/>
      <c r="EE201" s="5"/>
      <c r="EF201" s="5"/>
      <c r="EG201" s="5"/>
      <c r="EH201" s="5"/>
      <c r="EI201" s="5"/>
      <c r="EJ201" s="5"/>
      <c r="EK201" s="5"/>
      <c r="EL201" s="5"/>
      <c r="EM201" s="5"/>
      <c r="EN201" s="5"/>
      <c r="EO201" s="5"/>
      <c r="EP201" s="5"/>
      <c r="EQ201" s="5"/>
      <c r="ER201" s="5"/>
      <c r="ES201" s="5"/>
      <c r="ET201" s="5"/>
      <c r="EU201" s="5"/>
      <c r="EV201" s="5"/>
      <c r="EW201" s="5"/>
      <c r="EX201" s="5"/>
      <c r="EY201" s="5"/>
      <c r="EZ201" s="5"/>
      <c r="FA201" s="5"/>
      <c r="FB201" s="5"/>
      <c r="FC201" s="5"/>
      <c r="FD201" s="5"/>
      <c r="FE201" s="5"/>
      <c r="FF201" s="5"/>
      <c r="FG201" s="5"/>
      <c r="FH201" s="5"/>
      <c r="FI201" s="5"/>
      <c r="FJ201" s="5"/>
      <c r="FK201" s="5"/>
      <c r="FL201" s="5"/>
      <c r="FM201" s="5"/>
      <c r="FN201" s="5"/>
      <c r="FO201" s="5"/>
      <c r="FP201" s="5"/>
      <c r="FQ201" s="5"/>
      <c r="FR201" s="5"/>
      <c r="FS201" s="5"/>
      <c r="FT201" s="5"/>
      <c r="FU201" s="5"/>
      <c r="FV201" s="5"/>
      <c r="FW201" s="5"/>
      <c r="FX201" s="5"/>
      <c r="FY201" s="5"/>
      <c r="FZ201" s="5"/>
      <c r="GA201" s="5"/>
      <c r="GB201" s="5"/>
      <c r="GC201" s="5"/>
      <c r="GD201" s="5"/>
      <c r="GE201" s="5"/>
      <c r="GF201" s="5"/>
      <c r="GG201" s="5"/>
      <c r="GH201" s="5"/>
      <c r="GI201" s="5"/>
      <c r="GJ201" s="5"/>
      <c r="GK201" s="5"/>
      <c r="GL201" s="5"/>
      <c r="GM201" s="5"/>
      <c r="GN201" s="5"/>
      <c r="GO201" s="5"/>
      <c r="GP201" s="5"/>
      <c r="GQ201" s="5"/>
      <c r="GR201" s="5"/>
      <c r="GS201" s="5"/>
      <c r="GT201" s="5"/>
      <c r="GU201" s="5"/>
      <c r="GV201" s="5"/>
      <c r="GW201" s="5"/>
      <c r="GX201" s="5"/>
      <c r="GY201" s="5"/>
      <c r="GZ201" s="5"/>
      <c r="HA201" s="5"/>
      <c r="HB201" s="5"/>
      <c r="HC201" s="5"/>
      <c r="HD201" s="5"/>
      <c r="HE201" s="5"/>
      <c r="HF201" s="5"/>
      <c r="HG201" s="5"/>
      <c r="HH201" s="5"/>
      <c r="HI201" s="5"/>
      <c r="HJ201" s="5"/>
      <c r="HK201" s="5"/>
      <c r="HL201" s="5"/>
      <c r="HM201" s="5"/>
      <c r="HN201" s="5"/>
      <c r="HO201" s="5"/>
      <c r="HP201" s="5"/>
      <c r="HQ201" s="5"/>
      <c r="HR201" s="5"/>
      <c r="HS201" s="5"/>
      <c r="HT201" s="5"/>
      <c r="HU201" s="5"/>
      <c r="HV201" s="5"/>
      <c r="HW201" s="5"/>
      <c r="HX201" s="5"/>
      <c r="HY201" s="5"/>
      <c r="HZ201" s="5"/>
      <c r="IA201" s="5"/>
      <c r="IB201" s="5"/>
      <c r="IC201" s="5"/>
      <c r="ID201" s="5"/>
      <c r="IE201" s="5"/>
      <c r="IF201" s="5"/>
      <c r="IG201" s="5"/>
      <c r="IH201" s="5"/>
      <c r="II201" s="5"/>
      <c r="IJ201" s="5"/>
      <c r="IK201" s="5"/>
      <c r="IL201" s="5"/>
      <c r="IM201" s="5"/>
      <c r="IN201" s="5"/>
      <c r="IO201" s="5"/>
      <c r="IP201" s="5"/>
      <c r="IQ201" s="5"/>
      <c r="IR201" s="5"/>
      <c r="IS201" s="5"/>
      <c r="IT201" s="5"/>
      <c r="IU201" s="5"/>
      <c r="IV201" s="5"/>
    </row>
    <row r="202" spans="1:256" s="29" customFormat="1" hidden="1" outlineLevel="1">
      <c r="A202" s="171"/>
      <c r="B202" s="171"/>
      <c r="C202" s="5"/>
      <c r="D202" s="169"/>
      <c r="E202" s="169"/>
      <c r="F202" s="5">
        <v>12</v>
      </c>
      <c r="G202" s="5">
        <v>35</v>
      </c>
      <c r="H202" s="5"/>
      <c r="I202" s="5" t="e">
        <v>#N/A</v>
      </c>
      <c r="J202" s="5"/>
      <c r="K202" s="5"/>
      <c r="L202" s="5"/>
      <c r="M202" s="5"/>
      <c r="N202" s="5"/>
      <c r="O202" s="5"/>
      <c r="P202" s="5"/>
      <c r="Q202" s="5"/>
      <c r="R202" s="5"/>
      <c r="S202" s="5"/>
      <c r="T202" s="5"/>
      <c r="U202" s="5"/>
      <c r="V202" s="5"/>
      <c r="W202" s="5"/>
      <c r="X202" s="5"/>
      <c r="Y202" s="5"/>
      <c r="Z202" s="5"/>
      <c r="AA202" s="5"/>
      <c r="AB202" s="5">
        <v>0</v>
      </c>
      <c r="AC202" s="5">
        <v>0</v>
      </c>
      <c r="AD202" s="5">
        <v>0</v>
      </c>
      <c r="AE202" s="5">
        <v>0</v>
      </c>
      <c r="AF202" s="5">
        <v>0</v>
      </c>
      <c r="AG202" s="5">
        <v>0</v>
      </c>
      <c r="AH202" s="5">
        <v>0</v>
      </c>
      <c r="AI202" s="5">
        <v>0</v>
      </c>
      <c r="AJ202" s="5">
        <v>0</v>
      </c>
      <c r="AK202" s="5">
        <v>0</v>
      </c>
      <c r="AL202" s="5">
        <v>0</v>
      </c>
      <c r="AM202" s="5">
        <v>0</v>
      </c>
      <c r="AN202" s="5">
        <v>0</v>
      </c>
      <c r="AO202" s="5">
        <v>0</v>
      </c>
      <c r="AP202" s="5">
        <v>0</v>
      </c>
      <c r="AQ202" s="5">
        <v>0</v>
      </c>
      <c r="AR202" s="5">
        <v>0</v>
      </c>
      <c r="AS202" s="5">
        <v>0</v>
      </c>
      <c r="AT202" s="5"/>
      <c r="AU202" s="5"/>
      <c r="AV202" s="5"/>
      <c r="AW202" s="5"/>
      <c r="AX202" s="5"/>
      <c r="AY202" s="5"/>
      <c r="AZ202" s="5"/>
      <c r="BA202" s="5"/>
      <c r="BB202" s="5"/>
      <c r="BC202" s="5"/>
      <c r="BD202" s="5"/>
      <c r="BE202" s="5"/>
      <c r="BF202" s="5"/>
      <c r="BG202" s="5"/>
      <c r="BH202" s="5"/>
      <c r="BI202" s="5"/>
      <c r="BJ202" s="5"/>
      <c r="BK202" s="5"/>
      <c r="BL202" s="5"/>
      <c r="BM202" s="5"/>
      <c r="BN202" s="5"/>
      <c r="BO202" s="5"/>
      <c r="BP202" s="5"/>
      <c r="BQ202" s="5"/>
      <c r="BR202" s="5"/>
      <c r="BS202" s="5"/>
      <c r="BT202" s="5"/>
      <c r="BU202" s="5"/>
      <c r="BV202" s="5"/>
      <c r="BW202" s="5"/>
      <c r="BX202" s="5"/>
      <c r="BY202" s="5"/>
      <c r="BZ202" s="5"/>
      <c r="CA202" s="5"/>
      <c r="CB202" s="5"/>
      <c r="CC202" s="5"/>
      <c r="CD202" s="5"/>
      <c r="CE202" s="5"/>
      <c r="CF202" s="5"/>
      <c r="CG202" s="5"/>
      <c r="CH202" s="5"/>
      <c r="CI202" s="5"/>
      <c r="CJ202" s="5"/>
      <c r="CK202" s="5"/>
      <c r="CL202" s="5"/>
      <c r="CM202" s="5"/>
      <c r="CN202" s="5"/>
      <c r="CO202" s="5"/>
      <c r="CP202" s="5"/>
      <c r="CQ202" s="5"/>
      <c r="CR202" s="5"/>
      <c r="CS202" s="5"/>
      <c r="CT202" s="5"/>
      <c r="CU202" s="5"/>
      <c r="CV202" s="5"/>
      <c r="CW202" s="5"/>
      <c r="CX202" s="5"/>
      <c r="CY202" s="5"/>
      <c r="CZ202" s="5"/>
      <c r="DA202" s="5"/>
      <c r="DB202" s="5"/>
      <c r="DC202" s="5"/>
      <c r="DD202" s="5"/>
      <c r="DE202" s="5"/>
      <c r="DF202" s="5"/>
      <c r="DG202" s="5"/>
      <c r="DH202" s="5"/>
      <c r="DI202" s="5"/>
      <c r="DJ202" s="5"/>
      <c r="DK202" s="5"/>
      <c r="DL202" s="5"/>
      <c r="DM202" s="5"/>
      <c r="DN202" s="5"/>
      <c r="DO202" s="5"/>
      <c r="DP202" s="5"/>
      <c r="DQ202" s="5"/>
      <c r="DR202" s="5"/>
      <c r="DS202" s="5"/>
      <c r="DT202" s="5"/>
      <c r="DU202" s="5"/>
      <c r="DV202" s="5"/>
      <c r="DW202" s="5"/>
      <c r="DX202" s="5"/>
      <c r="DY202" s="5"/>
      <c r="DZ202" s="5"/>
      <c r="EA202" s="5"/>
      <c r="EB202" s="5"/>
      <c r="EC202" s="5"/>
      <c r="ED202" s="5"/>
      <c r="EE202" s="5"/>
      <c r="EF202" s="5"/>
      <c r="EG202" s="5"/>
      <c r="EH202" s="5"/>
      <c r="EI202" s="5"/>
      <c r="EJ202" s="5"/>
      <c r="EK202" s="5"/>
      <c r="EL202" s="5"/>
      <c r="EM202" s="5"/>
      <c r="EN202" s="5"/>
      <c r="EO202" s="5"/>
      <c r="EP202" s="5"/>
      <c r="EQ202" s="5"/>
      <c r="ER202" s="5"/>
      <c r="ES202" s="5"/>
      <c r="ET202" s="5"/>
      <c r="EU202" s="5"/>
      <c r="EV202" s="5"/>
      <c r="EW202" s="5"/>
      <c r="EX202" s="5"/>
      <c r="EY202" s="5"/>
      <c r="EZ202" s="5"/>
      <c r="FA202" s="5"/>
      <c r="FB202" s="5"/>
      <c r="FC202" s="5"/>
      <c r="FD202" s="5"/>
      <c r="FE202" s="5"/>
      <c r="FF202" s="5"/>
      <c r="FG202" s="5"/>
      <c r="FH202" s="5"/>
      <c r="FI202" s="5"/>
      <c r="FJ202" s="5"/>
      <c r="FK202" s="5"/>
      <c r="FL202" s="5"/>
      <c r="FM202" s="5"/>
      <c r="FN202" s="5"/>
      <c r="FO202" s="5"/>
      <c r="FP202" s="5"/>
      <c r="FQ202" s="5"/>
      <c r="FR202" s="5"/>
      <c r="FS202" s="5"/>
      <c r="FT202" s="5"/>
      <c r="FU202" s="5"/>
      <c r="FV202" s="5"/>
      <c r="FW202" s="5"/>
      <c r="FX202" s="5"/>
      <c r="FY202" s="5"/>
      <c r="FZ202" s="5"/>
      <c r="GA202" s="5"/>
      <c r="GB202" s="5"/>
      <c r="GC202" s="5"/>
      <c r="GD202" s="5"/>
      <c r="GE202" s="5"/>
      <c r="GF202" s="5"/>
      <c r="GG202" s="5"/>
      <c r="GH202" s="5"/>
      <c r="GI202" s="5"/>
      <c r="GJ202" s="5"/>
      <c r="GK202" s="5"/>
      <c r="GL202" s="5"/>
      <c r="GM202" s="5"/>
      <c r="GN202" s="5"/>
      <c r="GO202" s="5"/>
      <c r="GP202" s="5"/>
      <c r="GQ202" s="5"/>
      <c r="GR202" s="5"/>
      <c r="GS202" s="5"/>
      <c r="GT202" s="5"/>
      <c r="GU202" s="5"/>
      <c r="GV202" s="5"/>
      <c r="GW202" s="5"/>
      <c r="GX202" s="5"/>
      <c r="GY202" s="5"/>
      <c r="GZ202" s="5"/>
      <c r="HA202" s="5"/>
      <c r="HB202" s="5"/>
      <c r="HC202" s="5"/>
      <c r="HD202" s="5"/>
      <c r="HE202" s="5"/>
      <c r="HF202" s="5"/>
      <c r="HG202" s="5"/>
      <c r="HH202" s="5"/>
      <c r="HI202" s="5"/>
      <c r="HJ202" s="5"/>
      <c r="HK202" s="5"/>
      <c r="HL202" s="5"/>
      <c r="HM202" s="5"/>
      <c r="HN202" s="5"/>
      <c r="HO202" s="5"/>
      <c r="HP202" s="5"/>
      <c r="HQ202" s="5"/>
      <c r="HR202" s="5"/>
      <c r="HS202" s="5"/>
      <c r="HT202" s="5"/>
      <c r="HU202" s="5"/>
      <c r="HV202" s="5"/>
      <c r="HW202" s="5"/>
      <c r="HX202" s="5"/>
      <c r="HY202" s="5"/>
      <c r="HZ202" s="5"/>
      <c r="IA202" s="5"/>
      <c r="IB202" s="5"/>
      <c r="IC202" s="5"/>
      <c r="ID202" s="5"/>
      <c r="IE202" s="5"/>
      <c r="IF202" s="5"/>
      <c r="IG202" s="5"/>
      <c r="IH202" s="5"/>
      <c r="II202" s="5"/>
      <c r="IJ202" s="5"/>
      <c r="IK202" s="5"/>
      <c r="IL202" s="5"/>
      <c r="IM202" s="5"/>
      <c r="IN202" s="5"/>
      <c r="IO202" s="5"/>
      <c r="IP202" s="5"/>
      <c r="IQ202" s="5"/>
      <c r="IR202" s="5"/>
      <c r="IS202" s="5"/>
      <c r="IT202" s="5"/>
      <c r="IU202" s="5"/>
      <c r="IV202" s="5"/>
    </row>
    <row r="203" spans="1:256" s="29" customFormat="1" hidden="1" outlineLevel="1">
      <c r="A203" s="171"/>
      <c r="B203" s="171"/>
      <c r="C203" s="5"/>
      <c r="D203" s="169"/>
      <c r="E203" s="169"/>
      <c r="F203" s="5">
        <v>13</v>
      </c>
      <c r="G203" s="5">
        <v>38</v>
      </c>
      <c r="H203" s="5"/>
      <c r="I203" s="5" t="e">
        <v>#N/A</v>
      </c>
      <c r="J203" s="5"/>
      <c r="K203" s="5"/>
      <c r="L203" s="5"/>
      <c r="M203" s="5"/>
      <c r="N203" s="5"/>
      <c r="O203" s="5"/>
      <c r="P203" s="5"/>
      <c r="Q203" s="5"/>
      <c r="R203" s="5"/>
      <c r="S203" s="5"/>
      <c r="T203" s="5"/>
      <c r="U203" s="5"/>
      <c r="V203" s="5"/>
      <c r="W203" s="5"/>
      <c r="X203" s="5"/>
      <c r="Y203" s="5"/>
      <c r="Z203" s="5"/>
      <c r="AA203" s="5"/>
      <c r="AB203" s="5">
        <v>0</v>
      </c>
      <c r="AC203" s="5">
        <v>0</v>
      </c>
      <c r="AD203" s="5">
        <v>0</v>
      </c>
      <c r="AE203" s="5">
        <v>0</v>
      </c>
      <c r="AF203" s="5">
        <v>0</v>
      </c>
      <c r="AG203" s="5">
        <v>0</v>
      </c>
      <c r="AH203" s="5">
        <v>0</v>
      </c>
      <c r="AI203" s="5">
        <v>0</v>
      </c>
      <c r="AJ203" s="5">
        <v>0</v>
      </c>
      <c r="AK203" s="5">
        <v>0</v>
      </c>
      <c r="AL203" s="5">
        <v>0</v>
      </c>
      <c r="AM203" s="5">
        <v>0</v>
      </c>
      <c r="AN203" s="5">
        <v>0</v>
      </c>
      <c r="AO203" s="5">
        <v>0</v>
      </c>
      <c r="AP203" s="5">
        <v>0</v>
      </c>
      <c r="AQ203" s="5">
        <v>0</v>
      </c>
      <c r="AR203" s="5">
        <v>0</v>
      </c>
      <c r="AS203" s="5">
        <v>0</v>
      </c>
      <c r="AT203" s="5"/>
      <c r="AU203" s="5"/>
      <c r="AV203" s="5"/>
      <c r="AW203" s="5"/>
      <c r="AX203" s="5"/>
      <c r="AY203" s="5"/>
      <c r="AZ203" s="5"/>
      <c r="BA203" s="5"/>
      <c r="BB203" s="5"/>
      <c r="BC203" s="5"/>
      <c r="BD203" s="5"/>
      <c r="BE203" s="5"/>
      <c r="BF203" s="5"/>
      <c r="BG203" s="5"/>
      <c r="BH203" s="5"/>
      <c r="BI203" s="5"/>
      <c r="BJ203" s="5"/>
      <c r="BK203" s="5"/>
      <c r="BL203" s="5"/>
      <c r="BM203" s="5"/>
      <c r="BN203" s="5"/>
      <c r="BO203" s="5"/>
      <c r="BP203" s="5"/>
      <c r="BQ203" s="5"/>
      <c r="BR203" s="5"/>
      <c r="BS203" s="5"/>
      <c r="BT203" s="5"/>
      <c r="BU203" s="5"/>
      <c r="BV203" s="5"/>
      <c r="BW203" s="5"/>
      <c r="BX203" s="5"/>
      <c r="BY203" s="5"/>
      <c r="BZ203" s="5"/>
      <c r="CA203" s="5"/>
      <c r="CB203" s="5"/>
      <c r="CC203" s="5"/>
      <c r="CD203" s="5"/>
      <c r="CE203" s="5"/>
      <c r="CF203" s="5"/>
      <c r="CG203" s="5"/>
      <c r="CH203" s="5"/>
      <c r="CI203" s="5"/>
      <c r="CJ203" s="5"/>
      <c r="CK203" s="5"/>
      <c r="CL203" s="5"/>
      <c r="CM203" s="5"/>
      <c r="CN203" s="5"/>
      <c r="CO203" s="5"/>
      <c r="CP203" s="5"/>
      <c r="CQ203" s="5"/>
      <c r="CR203" s="5"/>
      <c r="CS203" s="5"/>
      <c r="CT203" s="5"/>
      <c r="CU203" s="5"/>
      <c r="CV203" s="5"/>
      <c r="CW203" s="5"/>
      <c r="CX203" s="5"/>
      <c r="CY203" s="5"/>
      <c r="CZ203" s="5"/>
      <c r="DA203" s="5"/>
      <c r="DB203" s="5"/>
      <c r="DC203" s="5"/>
      <c r="DD203" s="5"/>
      <c r="DE203" s="5"/>
      <c r="DF203" s="5"/>
      <c r="DG203" s="5"/>
      <c r="DH203" s="5"/>
      <c r="DI203" s="5"/>
      <c r="DJ203" s="5"/>
      <c r="DK203" s="5"/>
      <c r="DL203" s="5"/>
      <c r="DM203" s="5"/>
      <c r="DN203" s="5"/>
      <c r="DO203" s="5"/>
      <c r="DP203" s="5"/>
      <c r="DQ203" s="5"/>
      <c r="DR203" s="5"/>
      <c r="DS203" s="5"/>
      <c r="DT203" s="5"/>
      <c r="DU203" s="5"/>
      <c r="DV203" s="5"/>
      <c r="DW203" s="5"/>
      <c r="DX203" s="5"/>
      <c r="DY203" s="5"/>
      <c r="DZ203" s="5"/>
      <c r="EA203" s="5"/>
      <c r="EB203" s="5"/>
      <c r="EC203" s="5"/>
      <c r="ED203" s="5"/>
      <c r="EE203" s="5"/>
      <c r="EF203" s="5"/>
      <c r="EG203" s="5"/>
      <c r="EH203" s="5"/>
      <c r="EI203" s="5"/>
      <c r="EJ203" s="5"/>
      <c r="EK203" s="5"/>
      <c r="EL203" s="5"/>
      <c r="EM203" s="5"/>
      <c r="EN203" s="5"/>
      <c r="EO203" s="5"/>
      <c r="EP203" s="5"/>
      <c r="EQ203" s="5"/>
      <c r="ER203" s="5"/>
      <c r="ES203" s="5"/>
      <c r="ET203" s="5"/>
      <c r="EU203" s="5"/>
      <c r="EV203" s="5"/>
      <c r="EW203" s="5"/>
      <c r="EX203" s="5"/>
      <c r="EY203" s="5"/>
      <c r="EZ203" s="5"/>
      <c r="FA203" s="5"/>
      <c r="FB203" s="5"/>
      <c r="FC203" s="5"/>
      <c r="FD203" s="5"/>
      <c r="FE203" s="5"/>
      <c r="FF203" s="5"/>
      <c r="FG203" s="5"/>
      <c r="FH203" s="5"/>
      <c r="FI203" s="5"/>
      <c r="FJ203" s="5"/>
      <c r="FK203" s="5"/>
      <c r="FL203" s="5"/>
      <c r="FM203" s="5"/>
      <c r="FN203" s="5"/>
      <c r="FO203" s="5"/>
      <c r="FP203" s="5"/>
      <c r="FQ203" s="5"/>
      <c r="FR203" s="5"/>
      <c r="FS203" s="5"/>
      <c r="FT203" s="5"/>
      <c r="FU203" s="5"/>
      <c r="FV203" s="5"/>
      <c r="FW203" s="5"/>
      <c r="FX203" s="5"/>
      <c r="FY203" s="5"/>
      <c r="FZ203" s="5"/>
      <c r="GA203" s="5"/>
      <c r="GB203" s="5"/>
      <c r="GC203" s="5"/>
      <c r="GD203" s="5"/>
      <c r="GE203" s="5"/>
      <c r="GF203" s="5"/>
      <c r="GG203" s="5"/>
      <c r="GH203" s="5"/>
      <c r="GI203" s="5"/>
      <c r="GJ203" s="5"/>
      <c r="GK203" s="5"/>
      <c r="GL203" s="5"/>
      <c r="GM203" s="5"/>
      <c r="GN203" s="5"/>
      <c r="GO203" s="5"/>
      <c r="GP203" s="5"/>
      <c r="GQ203" s="5"/>
      <c r="GR203" s="5"/>
      <c r="GS203" s="5"/>
      <c r="GT203" s="5"/>
      <c r="GU203" s="5"/>
      <c r="GV203" s="5"/>
      <c r="GW203" s="5"/>
      <c r="GX203" s="5"/>
      <c r="GY203" s="5"/>
      <c r="GZ203" s="5"/>
      <c r="HA203" s="5"/>
      <c r="HB203" s="5"/>
      <c r="HC203" s="5"/>
      <c r="HD203" s="5"/>
      <c r="HE203" s="5"/>
      <c r="HF203" s="5"/>
      <c r="HG203" s="5"/>
      <c r="HH203" s="5"/>
      <c r="HI203" s="5"/>
      <c r="HJ203" s="5"/>
      <c r="HK203" s="5"/>
      <c r="HL203" s="5"/>
      <c r="HM203" s="5"/>
      <c r="HN203" s="5"/>
      <c r="HO203" s="5"/>
      <c r="HP203" s="5"/>
      <c r="HQ203" s="5"/>
      <c r="HR203" s="5"/>
      <c r="HS203" s="5"/>
      <c r="HT203" s="5"/>
      <c r="HU203" s="5"/>
      <c r="HV203" s="5"/>
      <c r="HW203" s="5"/>
      <c r="HX203" s="5"/>
      <c r="HY203" s="5"/>
      <c r="HZ203" s="5"/>
      <c r="IA203" s="5"/>
      <c r="IB203" s="5"/>
      <c r="IC203" s="5"/>
      <c r="ID203" s="5"/>
      <c r="IE203" s="5"/>
      <c r="IF203" s="5"/>
      <c r="IG203" s="5"/>
      <c r="IH203" s="5"/>
      <c r="II203" s="5"/>
      <c r="IJ203" s="5"/>
      <c r="IK203" s="5"/>
      <c r="IL203" s="5"/>
      <c r="IM203" s="5"/>
      <c r="IN203" s="5"/>
      <c r="IO203" s="5"/>
      <c r="IP203" s="5"/>
      <c r="IQ203" s="5"/>
      <c r="IR203" s="5"/>
      <c r="IS203" s="5"/>
      <c r="IT203" s="5"/>
      <c r="IU203" s="5"/>
      <c r="IV203" s="5"/>
    </row>
    <row r="204" spans="1:256" s="29" customFormat="1" hidden="1" outlineLevel="1">
      <c r="A204" s="171"/>
      <c r="B204" s="171"/>
      <c r="C204" s="5"/>
      <c r="D204" s="169"/>
      <c r="E204" s="169"/>
      <c r="F204" s="5">
        <v>14</v>
      </c>
      <c r="G204" s="5">
        <v>41</v>
      </c>
      <c r="H204" s="5"/>
      <c r="I204" s="5" t="e">
        <v>#N/A</v>
      </c>
      <c r="J204" s="5"/>
      <c r="K204" s="5"/>
      <c r="L204" s="5"/>
      <c r="M204" s="5"/>
      <c r="N204" s="5"/>
      <c r="O204" s="5"/>
      <c r="P204" s="5"/>
      <c r="Q204" s="5"/>
      <c r="R204" s="5"/>
      <c r="S204" s="5"/>
      <c r="T204" s="5"/>
      <c r="U204" s="5"/>
      <c r="V204" s="5"/>
      <c r="W204" s="5"/>
      <c r="X204" s="5"/>
      <c r="Y204" s="5"/>
      <c r="Z204" s="5"/>
      <c r="AA204" s="5"/>
      <c r="AB204" s="5">
        <v>0</v>
      </c>
      <c r="AC204" s="5">
        <v>0</v>
      </c>
      <c r="AD204" s="5">
        <v>0</v>
      </c>
      <c r="AE204" s="5">
        <v>0</v>
      </c>
      <c r="AF204" s="5">
        <v>0</v>
      </c>
      <c r="AG204" s="5">
        <v>0</v>
      </c>
      <c r="AH204" s="5">
        <v>0</v>
      </c>
      <c r="AI204" s="5">
        <v>0</v>
      </c>
      <c r="AJ204" s="5">
        <v>0</v>
      </c>
      <c r="AK204" s="5">
        <v>0</v>
      </c>
      <c r="AL204" s="5">
        <v>0</v>
      </c>
      <c r="AM204" s="5">
        <v>0</v>
      </c>
      <c r="AN204" s="5">
        <v>0</v>
      </c>
      <c r="AO204" s="5">
        <v>0</v>
      </c>
      <c r="AP204" s="5">
        <v>0</v>
      </c>
      <c r="AQ204" s="5">
        <v>0</v>
      </c>
      <c r="AR204" s="5">
        <v>0</v>
      </c>
      <c r="AS204" s="5">
        <v>0</v>
      </c>
      <c r="AT204" s="5"/>
      <c r="AU204" s="5"/>
      <c r="AV204" s="5"/>
      <c r="AW204" s="5"/>
      <c r="AX204" s="5"/>
      <c r="AY204" s="5"/>
      <c r="AZ204" s="5"/>
      <c r="BA204" s="5"/>
      <c r="BB204" s="5"/>
      <c r="BC204" s="5"/>
      <c r="BD204" s="5"/>
      <c r="BE204" s="5"/>
      <c r="BF204" s="5"/>
      <c r="BG204" s="5"/>
      <c r="BH204" s="5"/>
      <c r="BI204" s="5"/>
      <c r="BJ204" s="5"/>
      <c r="BK204" s="5"/>
      <c r="BL204" s="5"/>
      <c r="BM204" s="5"/>
      <c r="BN204" s="5"/>
      <c r="BO204" s="5"/>
      <c r="BP204" s="5"/>
      <c r="BQ204" s="5"/>
      <c r="BR204" s="5"/>
      <c r="BS204" s="5"/>
      <c r="BT204" s="5"/>
      <c r="BU204" s="5"/>
      <c r="BV204" s="5"/>
      <c r="BW204" s="5"/>
      <c r="BX204" s="5"/>
      <c r="BY204" s="5"/>
      <c r="BZ204" s="5"/>
      <c r="CA204" s="5"/>
      <c r="CB204" s="5"/>
      <c r="CC204" s="5"/>
      <c r="CD204" s="5"/>
      <c r="CE204" s="5"/>
      <c r="CF204" s="5"/>
      <c r="CG204" s="5"/>
      <c r="CH204" s="5"/>
      <c r="CI204" s="5"/>
      <c r="CJ204" s="5"/>
      <c r="CK204" s="5"/>
      <c r="CL204" s="5"/>
      <c r="CM204" s="5"/>
      <c r="CN204" s="5"/>
      <c r="CO204" s="5"/>
      <c r="CP204" s="5"/>
      <c r="CQ204" s="5"/>
      <c r="CR204" s="5"/>
      <c r="CS204" s="5"/>
      <c r="CT204" s="5"/>
      <c r="CU204" s="5"/>
      <c r="CV204" s="5"/>
      <c r="CW204" s="5"/>
      <c r="CX204" s="5"/>
      <c r="CY204" s="5"/>
      <c r="CZ204" s="5"/>
      <c r="DA204" s="5"/>
      <c r="DB204" s="5"/>
      <c r="DC204" s="5"/>
      <c r="DD204" s="5"/>
      <c r="DE204" s="5"/>
      <c r="DF204" s="5"/>
      <c r="DG204" s="5"/>
      <c r="DH204" s="5"/>
      <c r="DI204" s="5"/>
      <c r="DJ204" s="5"/>
      <c r="DK204" s="5"/>
      <c r="DL204" s="5"/>
      <c r="DM204" s="5"/>
      <c r="DN204" s="5"/>
      <c r="DO204" s="5"/>
      <c r="DP204" s="5"/>
      <c r="DQ204" s="5"/>
      <c r="DR204" s="5"/>
      <c r="DS204" s="5"/>
      <c r="DT204" s="5"/>
      <c r="DU204" s="5"/>
      <c r="DV204" s="5"/>
      <c r="DW204" s="5"/>
      <c r="DX204" s="5"/>
      <c r="DY204" s="5"/>
      <c r="DZ204" s="5"/>
      <c r="EA204" s="5"/>
      <c r="EB204" s="5"/>
      <c r="EC204" s="5"/>
      <c r="ED204" s="5"/>
      <c r="EE204" s="5"/>
      <c r="EF204" s="5"/>
      <c r="EG204" s="5"/>
      <c r="EH204" s="5"/>
      <c r="EI204" s="5"/>
      <c r="EJ204" s="5"/>
      <c r="EK204" s="5"/>
      <c r="EL204" s="5"/>
      <c r="EM204" s="5"/>
      <c r="EN204" s="5"/>
      <c r="EO204" s="5"/>
      <c r="EP204" s="5"/>
      <c r="EQ204" s="5"/>
      <c r="ER204" s="5"/>
      <c r="ES204" s="5"/>
      <c r="ET204" s="5"/>
      <c r="EU204" s="5"/>
      <c r="EV204" s="5"/>
      <c r="EW204" s="5"/>
      <c r="EX204" s="5"/>
      <c r="EY204" s="5"/>
      <c r="EZ204" s="5"/>
      <c r="FA204" s="5"/>
      <c r="FB204" s="5"/>
      <c r="FC204" s="5"/>
      <c r="FD204" s="5"/>
      <c r="FE204" s="5"/>
      <c r="FF204" s="5"/>
      <c r="FG204" s="5"/>
      <c r="FH204" s="5"/>
      <c r="FI204" s="5"/>
      <c r="FJ204" s="5"/>
      <c r="FK204" s="5"/>
      <c r="FL204" s="5"/>
      <c r="FM204" s="5"/>
      <c r="FN204" s="5"/>
      <c r="FO204" s="5"/>
      <c r="FP204" s="5"/>
      <c r="FQ204" s="5"/>
      <c r="FR204" s="5"/>
      <c r="FS204" s="5"/>
      <c r="FT204" s="5"/>
      <c r="FU204" s="5"/>
      <c r="FV204" s="5"/>
      <c r="FW204" s="5"/>
      <c r="FX204" s="5"/>
      <c r="FY204" s="5"/>
      <c r="FZ204" s="5"/>
      <c r="GA204" s="5"/>
      <c r="GB204" s="5"/>
      <c r="GC204" s="5"/>
      <c r="GD204" s="5"/>
      <c r="GE204" s="5"/>
      <c r="GF204" s="5"/>
      <c r="GG204" s="5"/>
      <c r="GH204" s="5"/>
      <c r="GI204" s="5"/>
      <c r="GJ204" s="5"/>
      <c r="GK204" s="5"/>
      <c r="GL204" s="5"/>
      <c r="GM204" s="5"/>
      <c r="GN204" s="5"/>
      <c r="GO204" s="5"/>
      <c r="GP204" s="5"/>
      <c r="GQ204" s="5"/>
      <c r="GR204" s="5"/>
      <c r="GS204" s="5"/>
      <c r="GT204" s="5"/>
      <c r="GU204" s="5"/>
      <c r="GV204" s="5"/>
      <c r="GW204" s="5"/>
      <c r="GX204" s="5"/>
      <c r="GY204" s="5"/>
      <c r="GZ204" s="5"/>
      <c r="HA204" s="5"/>
      <c r="HB204" s="5"/>
      <c r="HC204" s="5"/>
      <c r="HD204" s="5"/>
      <c r="HE204" s="5"/>
      <c r="HF204" s="5"/>
      <c r="HG204" s="5"/>
      <c r="HH204" s="5"/>
      <c r="HI204" s="5"/>
      <c r="HJ204" s="5"/>
      <c r="HK204" s="5"/>
      <c r="HL204" s="5"/>
      <c r="HM204" s="5"/>
      <c r="HN204" s="5"/>
      <c r="HO204" s="5"/>
      <c r="HP204" s="5"/>
      <c r="HQ204" s="5"/>
      <c r="HR204" s="5"/>
      <c r="HS204" s="5"/>
      <c r="HT204" s="5"/>
      <c r="HU204" s="5"/>
      <c r="HV204" s="5"/>
      <c r="HW204" s="5"/>
      <c r="HX204" s="5"/>
      <c r="HY204" s="5"/>
      <c r="HZ204" s="5"/>
      <c r="IA204" s="5"/>
      <c r="IB204" s="5"/>
      <c r="IC204" s="5"/>
      <c r="ID204" s="5"/>
      <c r="IE204" s="5"/>
      <c r="IF204" s="5"/>
      <c r="IG204" s="5"/>
      <c r="IH204" s="5"/>
      <c r="II204" s="5"/>
      <c r="IJ204" s="5"/>
      <c r="IK204" s="5"/>
      <c r="IL204" s="5"/>
      <c r="IM204" s="5"/>
      <c r="IN204" s="5"/>
      <c r="IO204" s="5"/>
      <c r="IP204" s="5"/>
      <c r="IQ204" s="5"/>
      <c r="IR204" s="5"/>
      <c r="IS204" s="5"/>
      <c r="IT204" s="5"/>
      <c r="IU204" s="5"/>
      <c r="IV204" s="5"/>
    </row>
    <row r="205" spans="1:256" s="29" customFormat="1" hidden="1" outlineLevel="1">
      <c r="A205" s="171"/>
      <c r="B205" s="171"/>
      <c r="C205" s="5"/>
      <c r="D205" s="169"/>
      <c r="E205" s="169"/>
      <c r="F205" s="5">
        <v>15</v>
      </c>
      <c r="G205" s="5">
        <v>44</v>
      </c>
      <c r="H205" s="5"/>
      <c r="I205" s="5" t="e">
        <v>#N/A</v>
      </c>
      <c r="J205" s="5"/>
      <c r="K205" s="5"/>
      <c r="L205" s="5"/>
      <c r="M205" s="5"/>
      <c r="N205" s="5"/>
      <c r="O205" s="5"/>
      <c r="P205" s="5"/>
      <c r="Q205" s="5"/>
      <c r="R205" s="5"/>
      <c r="S205" s="5"/>
      <c r="T205" s="5"/>
      <c r="U205" s="5"/>
      <c r="V205" s="5"/>
      <c r="W205" s="5"/>
      <c r="X205" s="5"/>
      <c r="Y205" s="5"/>
      <c r="Z205" s="5"/>
      <c r="AA205" s="5"/>
      <c r="AB205" s="5">
        <v>0</v>
      </c>
      <c r="AC205" s="5">
        <v>0</v>
      </c>
      <c r="AD205" s="5">
        <v>0</v>
      </c>
      <c r="AE205" s="5">
        <v>0</v>
      </c>
      <c r="AF205" s="5">
        <v>0</v>
      </c>
      <c r="AG205" s="5">
        <v>0</v>
      </c>
      <c r="AH205" s="5">
        <v>0</v>
      </c>
      <c r="AI205" s="5">
        <v>0</v>
      </c>
      <c r="AJ205" s="5">
        <v>0</v>
      </c>
      <c r="AK205" s="5">
        <v>0</v>
      </c>
      <c r="AL205" s="5">
        <v>0</v>
      </c>
      <c r="AM205" s="5">
        <v>0</v>
      </c>
      <c r="AN205" s="5">
        <v>0</v>
      </c>
      <c r="AO205" s="5">
        <v>0</v>
      </c>
      <c r="AP205" s="5">
        <v>0</v>
      </c>
      <c r="AQ205" s="5">
        <v>0</v>
      </c>
      <c r="AR205" s="5">
        <v>0</v>
      </c>
      <c r="AS205" s="5">
        <v>0</v>
      </c>
      <c r="AT205" s="5"/>
      <c r="AU205" s="5"/>
      <c r="AV205" s="5"/>
      <c r="AW205" s="5"/>
      <c r="AX205" s="5"/>
      <c r="AY205" s="5"/>
      <c r="AZ205" s="5"/>
      <c r="BA205" s="5"/>
      <c r="BB205" s="5"/>
      <c r="BC205" s="5"/>
      <c r="BD205" s="5"/>
      <c r="BE205" s="5"/>
      <c r="BF205" s="5"/>
      <c r="BG205" s="5"/>
      <c r="BH205" s="5"/>
      <c r="BI205" s="5"/>
      <c r="BJ205" s="5"/>
      <c r="BK205" s="5"/>
      <c r="BL205" s="5"/>
      <c r="BM205" s="5"/>
      <c r="BN205" s="5"/>
      <c r="BO205" s="5"/>
      <c r="BP205" s="5"/>
      <c r="BQ205" s="5"/>
      <c r="BR205" s="5"/>
      <c r="BS205" s="5"/>
      <c r="BT205" s="5"/>
      <c r="BU205" s="5"/>
      <c r="BV205" s="5"/>
      <c r="BW205" s="5"/>
      <c r="BX205" s="5"/>
      <c r="BY205" s="5"/>
      <c r="BZ205" s="5"/>
      <c r="CA205" s="5"/>
      <c r="CB205" s="5"/>
      <c r="CC205" s="5"/>
      <c r="CD205" s="5"/>
      <c r="CE205" s="5"/>
      <c r="CF205" s="5"/>
      <c r="CG205" s="5"/>
      <c r="CH205" s="5"/>
      <c r="CI205" s="5"/>
      <c r="CJ205" s="5"/>
      <c r="CK205" s="5"/>
      <c r="CL205" s="5"/>
      <c r="CM205" s="5"/>
      <c r="CN205" s="5"/>
      <c r="CO205" s="5"/>
      <c r="CP205" s="5"/>
      <c r="CQ205" s="5"/>
      <c r="CR205" s="5"/>
      <c r="CS205" s="5"/>
      <c r="CT205" s="5"/>
      <c r="CU205" s="5"/>
      <c r="CV205" s="5"/>
      <c r="CW205" s="5"/>
      <c r="CX205" s="5"/>
      <c r="CY205" s="5"/>
      <c r="CZ205" s="5"/>
      <c r="DA205" s="5"/>
      <c r="DB205" s="5"/>
      <c r="DC205" s="5"/>
      <c r="DD205" s="5"/>
      <c r="DE205" s="5"/>
      <c r="DF205" s="5"/>
      <c r="DG205" s="5"/>
      <c r="DH205" s="5"/>
      <c r="DI205" s="5"/>
      <c r="DJ205" s="5"/>
      <c r="DK205" s="5"/>
      <c r="DL205" s="5"/>
      <c r="DM205" s="5"/>
      <c r="DN205" s="5"/>
      <c r="DO205" s="5"/>
      <c r="DP205" s="5"/>
      <c r="DQ205" s="5"/>
      <c r="DR205" s="5"/>
      <c r="DS205" s="5"/>
      <c r="DT205" s="5"/>
      <c r="DU205" s="5"/>
      <c r="DV205" s="5"/>
      <c r="DW205" s="5"/>
      <c r="DX205" s="5"/>
      <c r="DY205" s="5"/>
      <c r="DZ205" s="5"/>
      <c r="EA205" s="5"/>
      <c r="EB205" s="5"/>
      <c r="EC205" s="5"/>
      <c r="ED205" s="5"/>
      <c r="EE205" s="5"/>
      <c r="EF205" s="5"/>
      <c r="EG205" s="5"/>
      <c r="EH205" s="5"/>
      <c r="EI205" s="5"/>
      <c r="EJ205" s="5"/>
      <c r="EK205" s="5"/>
      <c r="EL205" s="5"/>
      <c r="EM205" s="5"/>
      <c r="EN205" s="5"/>
      <c r="EO205" s="5"/>
      <c r="EP205" s="5"/>
      <c r="EQ205" s="5"/>
      <c r="ER205" s="5"/>
      <c r="ES205" s="5"/>
      <c r="ET205" s="5"/>
      <c r="EU205" s="5"/>
      <c r="EV205" s="5"/>
      <c r="EW205" s="5"/>
      <c r="EX205" s="5"/>
      <c r="EY205" s="5"/>
      <c r="EZ205" s="5"/>
      <c r="FA205" s="5"/>
      <c r="FB205" s="5"/>
      <c r="FC205" s="5"/>
      <c r="FD205" s="5"/>
      <c r="FE205" s="5"/>
      <c r="FF205" s="5"/>
      <c r="FG205" s="5"/>
      <c r="FH205" s="5"/>
      <c r="FI205" s="5"/>
      <c r="FJ205" s="5"/>
      <c r="FK205" s="5"/>
      <c r="FL205" s="5"/>
      <c r="FM205" s="5"/>
      <c r="FN205" s="5"/>
      <c r="FO205" s="5"/>
      <c r="FP205" s="5"/>
      <c r="FQ205" s="5"/>
      <c r="FR205" s="5"/>
      <c r="FS205" s="5"/>
      <c r="FT205" s="5"/>
      <c r="FU205" s="5"/>
      <c r="FV205" s="5"/>
      <c r="FW205" s="5"/>
      <c r="FX205" s="5"/>
      <c r="FY205" s="5"/>
      <c r="FZ205" s="5"/>
      <c r="GA205" s="5"/>
      <c r="GB205" s="5"/>
      <c r="GC205" s="5"/>
      <c r="GD205" s="5"/>
      <c r="GE205" s="5"/>
      <c r="GF205" s="5"/>
      <c r="GG205" s="5"/>
      <c r="GH205" s="5"/>
      <c r="GI205" s="5"/>
      <c r="GJ205" s="5"/>
      <c r="GK205" s="5"/>
      <c r="GL205" s="5"/>
      <c r="GM205" s="5"/>
      <c r="GN205" s="5"/>
      <c r="GO205" s="5"/>
      <c r="GP205" s="5"/>
      <c r="GQ205" s="5"/>
      <c r="GR205" s="5"/>
      <c r="GS205" s="5"/>
      <c r="GT205" s="5"/>
      <c r="GU205" s="5"/>
      <c r="GV205" s="5"/>
      <c r="GW205" s="5"/>
      <c r="GX205" s="5"/>
      <c r="GY205" s="5"/>
      <c r="GZ205" s="5"/>
      <c r="HA205" s="5"/>
      <c r="HB205" s="5"/>
      <c r="HC205" s="5"/>
      <c r="HD205" s="5"/>
      <c r="HE205" s="5"/>
      <c r="HF205" s="5"/>
      <c r="HG205" s="5"/>
      <c r="HH205" s="5"/>
      <c r="HI205" s="5"/>
      <c r="HJ205" s="5"/>
      <c r="HK205" s="5"/>
      <c r="HL205" s="5"/>
      <c r="HM205" s="5"/>
      <c r="HN205" s="5"/>
      <c r="HO205" s="5"/>
      <c r="HP205" s="5"/>
      <c r="HQ205" s="5"/>
      <c r="HR205" s="5"/>
      <c r="HS205" s="5"/>
      <c r="HT205" s="5"/>
      <c r="HU205" s="5"/>
      <c r="HV205" s="5"/>
      <c r="HW205" s="5"/>
      <c r="HX205" s="5"/>
      <c r="HY205" s="5"/>
      <c r="HZ205" s="5"/>
      <c r="IA205" s="5"/>
      <c r="IB205" s="5"/>
      <c r="IC205" s="5"/>
      <c r="ID205" s="5"/>
      <c r="IE205" s="5"/>
      <c r="IF205" s="5"/>
      <c r="IG205" s="5"/>
      <c r="IH205" s="5"/>
      <c r="II205" s="5"/>
      <c r="IJ205" s="5"/>
      <c r="IK205" s="5"/>
      <c r="IL205" s="5"/>
      <c r="IM205" s="5"/>
      <c r="IN205" s="5"/>
      <c r="IO205" s="5"/>
      <c r="IP205" s="5"/>
      <c r="IQ205" s="5"/>
      <c r="IR205" s="5"/>
      <c r="IS205" s="5"/>
      <c r="IT205" s="5"/>
      <c r="IU205" s="5"/>
      <c r="IV205" s="5"/>
    </row>
    <row r="206" spans="1:256" s="29" customFormat="1" hidden="1" outlineLevel="1">
      <c r="A206" s="171"/>
      <c r="B206" s="171"/>
      <c r="C206" s="5"/>
      <c r="D206" s="169"/>
      <c r="E206" s="169"/>
      <c r="F206" s="5">
        <v>16</v>
      </c>
      <c r="G206" s="5">
        <v>47</v>
      </c>
      <c r="H206" s="5"/>
      <c r="I206" s="5" t="e">
        <v>#N/A</v>
      </c>
      <c r="J206" s="5"/>
      <c r="K206" s="5"/>
      <c r="L206" s="5"/>
      <c r="M206" s="5"/>
      <c r="N206" s="5"/>
      <c r="O206" s="5"/>
      <c r="P206" s="5"/>
      <c r="Q206" s="5"/>
      <c r="R206" s="5"/>
      <c r="S206" s="5"/>
      <c r="T206" s="5"/>
      <c r="U206" s="5"/>
      <c r="V206" s="5"/>
      <c r="W206" s="5"/>
      <c r="X206" s="5"/>
      <c r="Y206" s="5"/>
      <c r="Z206" s="5"/>
      <c r="AA206" s="5"/>
      <c r="AB206" s="5">
        <v>0</v>
      </c>
      <c r="AC206" s="5">
        <v>0</v>
      </c>
      <c r="AD206" s="5">
        <v>0</v>
      </c>
      <c r="AE206" s="5">
        <v>0</v>
      </c>
      <c r="AF206" s="5">
        <v>0</v>
      </c>
      <c r="AG206" s="5">
        <v>0</v>
      </c>
      <c r="AH206" s="5">
        <v>0</v>
      </c>
      <c r="AI206" s="5">
        <v>0</v>
      </c>
      <c r="AJ206" s="5">
        <v>0</v>
      </c>
      <c r="AK206" s="5">
        <v>0</v>
      </c>
      <c r="AL206" s="5">
        <v>0</v>
      </c>
      <c r="AM206" s="5">
        <v>0</v>
      </c>
      <c r="AN206" s="5">
        <v>0</v>
      </c>
      <c r="AO206" s="5">
        <v>0</v>
      </c>
      <c r="AP206" s="5">
        <v>0</v>
      </c>
      <c r="AQ206" s="5">
        <v>0</v>
      </c>
      <c r="AR206" s="5">
        <v>0</v>
      </c>
      <c r="AS206" s="5">
        <v>0</v>
      </c>
      <c r="AT206" s="5"/>
      <c r="AU206" s="5"/>
      <c r="AV206" s="5"/>
      <c r="AW206" s="5"/>
      <c r="AX206" s="5"/>
      <c r="AY206" s="5"/>
      <c r="AZ206" s="5"/>
      <c r="BA206" s="5"/>
      <c r="BB206" s="5"/>
      <c r="BC206" s="5"/>
      <c r="BD206" s="5"/>
      <c r="BE206" s="5"/>
      <c r="BF206" s="5"/>
      <c r="BG206" s="5"/>
      <c r="BH206" s="5"/>
      <c r="BI206" s="5"/>
      <c r="BJ206" s="5"/>
      <c r="BK206" s="5"/>
      <c r="BL206" s="5"/>
      <c r="BM206" s="5"/>
      <c r="BN206" s="5"/>
      <c r="BO206" s="5"/>
      <c r="BP206" s="5"/>
      <c r="BQ206" s="5"/>
      <c r="BR206" s="5"/>
      <c r="BS206" s="5"/>
      <c r="BT206" s="5"/>
      <c r="BU206" s="5"/>
      <c r="BV206" s="5"/>
      <c r="BW206" s="5"/>
      <c r="BX206" s="5"/>
      <c r="BY206" s="5"/>
      <c r="BZ206" s="5"/>
      <c r="CA206" s="5"/>
      <c r="CB206" s="5"/>
      <c r="CC206" s="5"/>
      <c r="CD206" s="5"/>
      <c r="CE206" s="5"/>
      <c r="CF206" s="5"/>
      <c r="CG206" s="5"/>
      <c r="CH206" s="5"/>
      <c r="CI206" s="5"/>
      <c r="CJ206" s="5"/>
      <c r="CK206" s="5"/>
      <c r="CL206" s="5"/>
      <c r="CM206" s="5"/>
      <c r="CN206" s="5"/>
      <c r="CO206" s="5"/>
      <c r="CP206" s="5"/>
      <c r="CQ206" s="5"/>
      <c r="CR206" s="5"/>
      <c r="CS206" s="5"/>
      <c r="CT206" s="5"/>
      <c r="CU206" s="5"/>
      <c r="CV206" s="5"/>
      <c r="CW206" s="5"/>
      <c r="CX206" s="5"/>
      <c r="CY206" s="5"/>
      <c r="CZ206" s="5"/>
      <c r="DA206" s="5"/>
      <c r="DB206" s="5"/>
      <c r="DC206" s="5"/>
      <c r="DD206" s="5"/>
      <c r="DE206" s="5"/>
      <c r="DF206" s="5"/>
      <c r="DG206" s="5"/>
      <c r="DH206" s="5"/>
      <c r="DI206" s="5"/>
      <c r="DJ206" s="5"/>
      <c r="DK206" s="5"/>
      <c r="DL206" s="5"/>
      <c r="DM206" s="5"/>
      <c r="DN206" s="5"/>
      <c r="DO206" s="5"/>
      <c r="DP206" s="5"/>
      <c r="DQ206" s="5"/>
      <c r="DR206" s="5"/>
      <c r="DS206" s="5"/>
      <c r="DT206" s="5"/>
      <c r="DU206" s="5"/>
      <c r="DV206" s="5"/>
      <c r="DW206" s="5"/>
      <c r="DX206" s="5"/>
      <c r="DY206" s="5"/>
      <c r="DZ206" s="5"/>
      <c r="EA206" s="5"/>
      <c r="EB206" s="5"/>
      <c r="EC206" s="5"/>
      <c r="ED206" s="5"/>
      <c r="EE206" s="5"/>
      <c r="EF206" s="5"/>
      <c r="EG206" s="5"/>
      <c r="EH206" s="5"/>
      <c r="EI206" s="5"/>
      <c r="EJ206" s="5"/>
      <c r="EK206" s="5"/>
      <c r="EL206" s="5"/>
      <c r="EM206" s="5"/>
      <c r="EN206" s="5"/>
      <c r="EO206" s="5"/>
      <c r="EP206" s="5"/>
      <c r="EQ206" s="5"/>
      <c r="ER206" s="5"/>
      <c r="ES206" s="5"/>
      <c r="ET206" s="5"/>
      <c r="EU206" s="5"/>
      <c r="EV206" s="5"/>
      <c r="EW206" s="5"/>
      <c r="EX206" s="5"/>
      <c r="EY206" s="5"/>
      <c r="EZ206" s="5"/>
      <c r="FA206" s="5"/>
      <c r="FB206" s="5"/>
      <c r="FC206" s="5"/>
      <c r="FD206" s="5"/>
      <c r="FE206" s="5"/>
      <c r="FF206" s="5"/>
      <c r="FG206" s="5"/>
      <c r="FH206" s="5"/>
      <c r="FI206" s="5"/>
      <c r="FJ206" s="5"/>
      <c r="FK206" s="5"/>
      <c r="FL206" s="5"/>
      <c r="FM206" s="5"/>
      <c r="FN206" s="5"/>
      <c r="FO206" s="5"/>
      <c r="FP206" s="5"/>
      <c r="FQ206" s="5"/>
      <c r="FR206" s="5"/>
      <c r="FS206" s="5"/>
      <c r="FT206" s="5"/>
      <c r="FU206" s="5"/>
      <c r="FV206" s="5"/>
      <c r="FW206" s="5"/>
      <c r="FX206" s="5"/>
      <c r="FY206" s="5"/>
      <c r="FZ206" s="5"/>
      <c r="GA206" s="5"/>
      <c r="GB206" s="5"/>
      <c r="GC206" s="5"/>
      <c r="GD206" s="5"/>
      <c r="GE206" s="5"/>
      <c r="GF206" s="5"/>
      <c r="GG206" s="5"/>
      <c r="GH206" s="5"/>
      <c r="GI206" s="5"/>
      <c r="GJ206" s="5"/>
      <c r="GK206" s="5"/>
      <c r="GL206" s="5"/>
      <c r="GM206" s="5"/>
      <c r="GN206" s="5"/>
      <c r="GO206" s="5"/>
      <c r="GP206" s="5"/>
      <c r="GQ206" s="5"/>
      <c r="GR206" s="5"/>
      <c r="GS206" s="5"/>
      <c r="GT206" s="5"/>
      <c r="GU206" s="5"/>
      <c r="GV206" s="5"/>
      <c r="GW206" s="5"/>
      <c r="GX206" s="5"/>
      <c r="GY206" s="5"/>
      <c r="GZ206" s="5"/>
      <c r="HA206" s="5"/>
      <c r="HB206" s="5"/>
      <c r="HC206" s="5"/>
      <c r="HD206" s="5"/>
      <c r="HE206" s="5"/>
      <c r="HF206" s="5"/>
      <c r="HG206" s="5"/>
      <c r="HH206" s="5"/>
      <c r="HI206" s="5"/>
      <c r="HJ206" s="5"/>
      <c r="HK206" s="5"/>
      <c r="HL206" s="5"/>
      <c r="HM206" s="5"/>
      <c r="HN206" s="5"/>
      <c r="HO206" s="5"/>
      <c r="HP206" s="5"/>
      <c r="HQ206" s="5"/>
      <c r="HR206" s="5"/>
      <c r="HS206" s="5"/>
      <c r="HT206" s="5"/>
      <c r="HU206" s="5"/>
      <c r="HV206" s="5"/>
      <c r="HW206" s="5"/>
      <c r="HX206" s="5"/>
      <c r="HY206" s="5"/>
      <c r="HZ206" s="5"/>
      <c r="IA206" s="5"/>
      <c r="IB206" s="5"/>
      <c r="IC206" s="5"/>
      <c r="ID206" s="5"/>
      <c r="IE206" s="5"/>
      <c r="IF206" s="5"/>
      <c r="IG206" s="5"/>
      <c r="IH206" s="5"/>
      <c r="II206" s="5"/>
      <c r="IJ206" s="5"/>
      <c r="IK206" s="5"/>
      <c r="IL206" s="5"/>
      <c r="IM206" s="5"/>
      <c r="IN206" s="5"/>
      <c r="IO206" s="5"/>
      <c r="IP206" s="5"/>
      <c r="IQ206" s="5"/>
      <c r="IR206" s="5"/>
      <c r="IS206" s="5"/>
      <c r="IT206" s="5"/>
      <c r="IU206" s="5"/>
      <c r="IV206" s="5"/>
    </row>
    <row r="207" spans="1:256" s="29" customFormat="1" hidden="1" outlineLevel="1">
      <c r="A207" s="171"/>
      <c r="B207" s="171"/>
      <c r="D207" s="169"/>
      <c r="E207" s="169"/>
      <c r="F207" s="5">
        <v>17</v>
      </c>
      <c r="G207" s="5">
        <v>50</v>
      </c>
      <c r="H207" s="5"/>
      <c r="I207" s="5" t="e">
        <v>#N/A</v>
      </c>
      <c r="J207" s="5"/>
      <c r="K207" s="5"/>
      <c r="L207" s="5"/>
      <c r="M207" s="5"/>
      <c r="N207" s="5"/>
      <c r="O207" s="5"/>
      <c r="P207" s="5"/>
      <c r="Q207" s="5"/>
      <c r="R207" s="5"/>
      <c r="S207" s="5"/>
      <c r="T207" s="5"/>
      <c r="U207" s="5"/>
      <c r="V207" s="5"/>
      <c r="W207" s="5"/>
      <c r="X207" s="5"/>
      <c r="Y207" s="5"/>
      <c r="Z207" s="5"/>
      <c r="AA207" s="5"/>
      <c r="AB207" s="5">
        <v>0</v>
      </c>
      <c r="AC207" s="5">
        <v>0</v>
      </c>
      <c r="AD207" s="5">
        <v>0</v>
      </c>
      <c r="AE207" s="5">
        <v>0</v>
      </c>
      <c r="AF207" s="5">
        <v>0</v>
      </c>
      <c r="AG207" s="5">
        <v>0</v>
      </c>
      <c r="AH207" s="5">
        <v>0</v>
      </c>
      <c r="AI207" s="5">
        <v>0</v>
      </c>
      <c r="AJ207" s="5">
        <v>0</v>
      </c>
      <c r="AK207" s="5">
        <v>0</v>
      </c>
      <c r="AL207" s="5">
        <v>0</v>
      </c>
      <c r="AM207" s="5">
        <v>0</v>
      </c>
      <c r="AN207" s="5">
        <v>0</v>
      </c>
      <c r="AO207" s="5">
        <v>0</v>
      </c>
      <c r="AP207" s="5">
        <v>0</v>
      </c>
      <c r="AQ207" s="5">
        <v>0</v>
      </c>
      <c r="AR207" s="5">
        <v>0</v>
      </c>
      <c r="AS207" s="5">
        <v>0</v>
      </c>
      <c r="AT207" s="5"/>
      <c r="AU207" s="5"/>
      <c r="AV207" s="5"/>
      <c r="AW207" s="5"/>
      <c r="AX207" s="5"/>
      <c r="AY207" s="5"/>
      <c r="AZ207" s="5"/>
      <c r="BA207" s="5"/>
      <c r="BB207" s="5"/>
      <c r="BC207" s="5"/>
      <c r="BD207" s="5"/>
      <c r="BE207" s="5"/>
      <c r="BF207" s="5"/>
      <c r="BG207" s="5"/>
      <c r="BH207" s="5"/>
      <c r="BI207" s="5"/>
      <c r="BJ207" s="5"/>
      <c r="BK207" s="5"/>
      <c r="BL207" s="5"/>
      <c r="BM207" s="5"/>
      <c r="BN207" s="5"/>
      <c r="BO207" s="5"/>
      <c r="BP207" s="5"/>
      <c r="BQ207" s="5"/>
      <c r="BR207" s="5"/>
      <c r="BS207" s="5"/>
      <c r="BT207" s="5"/>
      <c r="BU207" s="5"/>
      <c r="BV207" s="5"/>
      <c r="BW207" s="5"/>
      <c r="BX207" s="5"/>
      <c r="BY207" s="5"/>
      <c r="BZ207" s="5"/>
      <c r="CA207" s="5"/>
      <c r="CB207" s="5"/>
      <c r="CC207" s="5"/>
      <c r="CD207" s="5"/>
      <c r="CE207" s="5"/>
      <c r="CF207" s="5"/>
      <c r="CG207" s="5"/>
      <c r="CH207" s="5"/>
      <c r="CI207" s="5"/>
      <c r="CJ207" s="5"/>
      <c r="CK207" s="5"/>
      <c r="CL207" s="5"/>
      <c r="CM207" s="5"/>
      <c r="CN207" s="5"/>
      <c r="CO207" s="5"/>
      <c r="CP207" s="5"/>
      <c r="CQ207" s="5"/>
      <c r="CR207" s="5"/>
      <c r="CS207" s="5"/>
      <c r="CT207" s="5"/>
      <c r="CU207" s="5"/>
      <c r="CV207" s="5"/>
      <c r="CW207" s="5"/>
      <c r="CX207" s="5"/>
      <c r="CY207" s="5"/>
      <c r="CZ207" s="5"/>
      <c r="DA207" s="5"/>
      <c r="DB207" s="5"/>
      <c r="DC207" s="5"/>
      <c r="DD207" s="5"/>
      <c r="DE207" s="5"/>
      <c r="DF207" s="5"/>
      <c r="DG207" s="5"/>
      <c r="DH207" s="5"/>
      <c r="DI207" s="5"/>
      <c r="DJ207" s="5"/>
      <c r="DK207" s="5"/>
      <c r="DL207" s="5"/>
      <c r="DM207" s="5"/>
      <c r="DN207" s="5"/>
      <c r="DO207" s="5"/>
      <c r="DP207" s="5"/>
      <c r="DQ207" s="5"/>
      <c r="DR207" s="5"/>
      <c r="DS207" s="5"/>
      <c r="DT207" s="5"/>
      <c r="DU207" s="5"/>
      <c r="DV207" s="5"/>
      <c r="DW207" s="5"/>
      <c r="DX207" s="5"/>
      <c r="DY207" s="5"/>
      <c r="DZ207" s="5"/>
      <c r="EA207" s="5"/>
      <c r="EB207" s="5"/>
      <c r="EC207" s="5"/>
      <c r="ED207" s="5"/>
      <c r="EE207" s="5"/>
      <c r="EF207" s="5"/>
      <c r="EG207" s="5"/>
      <c r="EH207" s="5"/>
      <c r="EI207" s="5"/>
      <c r="EJ207" s="5"/>
      <c r="EK207" s="5"/>
      <c r="EL207" s="5"/>
      <c r="EM207" s="5"/>
      <c r="EN207" s="5"/>
      <c r="EO207" s="5"/>
      <c r="EP207" s="5"/>
      <c r="EQ207" s="5"/>
      <c r="ER207" s="5"/>
      <c r="ES207" s="5"/>
      <c r="ET207" s="5"/>
      <c r="EU207" s="5"/>
      <c r="EV207" s="5"/>
      <c r="EW207" s="5"/>
      <c r="EX207" s="5"/>
      <c r="EY207" s="5"/>
      <c r="EZ207" s="5"/>
      <c r="FA207" s="5"/>
      <c r="FB207" s="5"/>
      <c r="FC207" s="5"/>
      <c r="FD207" s="5"/>
      <c r="FE207" s="5"/>
      <c r="FF207" s="5"/>
      <c r="FG207" s="5"/>
      <c r="FH207" s="5"/>
      <c r="FI207" s="5"/>
      <c r="FJ207" s="5"/>
      <c r="FK207" s="5"/>
      <c r="FL207" s="5"/>
      <c r="FM207" s="5"/>
      <c r="FN207" s="5"/>
      <c r="FO207" s="5"/>
      <c r="FP207" s="5"/>
      <c r="FQ207" s="5"/>
      <c r="FR207" s="5"/>
      <c r="FS207" s="5"/>
      <c r="FT207" s="5"/>
      <c r="FU207" s="5"/>
      <c r="FV207" s="5"/>
      <c r="FW207" s="5"/>
      <c r="FX207" s="5"/>
      <c r="FY207" s="5"/>
      <c r="FZ207" s="5"/>
      <c r="GA207" s="5"/>
      <c r="GB207" s="5"/>
      <c r="GC207" s="5"/>
      <c r="GD207" s="5"/>
      <c r="GE207" s="5"/>
      <c r="GF207" s="5"/>
      <c r="GG207" s="5"/>
      <c r="GH207" s="5"/>
      <c r="GI207" s="5"/>
      <c r="GJ207" s="5"/>
      <c r="GK207" s="5"/>
      <c r="GL207" s="5"/>
      <c r="GM207" s="5"/>
      <c r="GN207" s="5"/>
      <c r="GO207" s="5"/>
      <c r="GP207" s="5"/>
      <c r="GQ207" s="5"/>
      <c r="GR207" s="5"/>
      <c r="GS207" s="5"/>
      <c r="GT207" s="5"/>
      <c r="GU207" s="5"/>
      <c r="GV207" s="5"/>
      <c r="GW207" s="5"/>
      <c r="GX207" s="5"/>
      <c r="GY207" s="5"/>
      <c r="GZ207" s="5"/>
      <c r="HA207" s="5"/>
      <c r="HB207" s="5"/>
      <c r="HC207" s="5"/>
      <c r="HD207" s="5"/>
      <c r="HE207" s="5"/>
      <c r="HF207" s="5"/>
      <c r="HG207" s="5"/>
      <c r="HH207" s="5"/>
      <c r="HI207" s="5"/>
      <c r="HJ207" s="5"/>
      <c r="HK207" s="5"/>
      <c r="HL207" s="5"/>
      <c r="HM207" s="5"/>
      <c r="HN207" s="5"/>
      <c r="HO207" s="5"/>
      <c r="HP207" s="5"/>
      <c r="HQ207" s="5"/>
      <c r="HR207" s="5"/>
      <c r="HS207" s="5"/>
      <c r="HT207" s="5"/>
      <c r="HU207" s="5"/>
      <c r="HV207" s="5"/>
      <c r="HW207" s="5"/>
      <c r="HX207" s="5"/>
      <c r="HY207" s="5"/>
      <c r="HZ207" s="5"/>
      <c r="IA207" s="5"/>
      <c r="IB207" s="5"/>
      <c r="IC207" s="5"/>
      <c r="ID207" s="5"/>
      <c r="IE207" s="5"/>
      <c r="IF207" s="5"/>
      <c r="IG207" s="5"/>
      <c r="IH207" s="5"/>
      <c r="II207" s="5"/>
      <c r="IJ207" s="5"/>
      <c r="IK207" s="5"/>
      <c r="IL207" s="5"/>
      <c r="IM207" s="5"/>
      <c r="IN207" s="5"/>
      <c r="IO207" s="5"/>
      <c r="IP207" s="5"/>
      <c r="IQ207" s="5"/>
      <c r="IR207" s="5"/>
      <c r="IS207" s="5"/>
      <c r="IT207" s="5"/>
      <c r="IU207" s="5"/>
      <c r="IV207" s="5"/>
    </row>
    <row r="208" spans="1:256" s="29" customFormat="1" hidden="1" outlineLevel="1">
      <c r="A208" s="171"/>
      <c r="B208" s="171"/>
      <c r="C208" s="5"/>
      <c r="D208" s="169"/>
      <c r="E208" s="169"/>
      <c r="F208" s="5">
        <v>18</v>
      </c>
      <c r="G208" s="5">
        <v>53</v>
      </c>
      <c r="H208" s="5"/>
      <c r="I208" s="5" t="e">
        <v>#N/A</v>
      </c>
      <c r="J208" s="5"/>
      <c r="K208" s="5"/>
      <c r="L208" s="5"/>
      <c r="M208" s="5"/>
      <c r="N208" s="5"/>
      <c r="O208" s="5"/>
      <c r="P208" s="5"/>
      <c r="Q208" s="5"/>
      <c r="R208" s="5"/>
      <c r="S208" s="5"/>
      <c r="T208" s="5"/>
      <c r="U208" s="5"/>
      <c r="V208" s="5"/>
      <c r="W208" s="5"/>
      <c r="X208" s="5"/>
      <c r="Y208" s="5"/>
      <c r="Z208" s="5"/>
      <c r="AA208" s="5"/>
      <c r="AB208" s="5">
        <v>0</v>
      </c>
      <c r="AC208" s="5">
        <v>0</v>
      </c>
      <c r="AD208" s="5">
        <v>0</v>
      </c>
      <c r="AE208" s="5">
        <v>0</v>
      </c>
      <c r="AF208" s="5">
        <v>0</v>
      </c>
      <c r="AG208" s="5">
        <v>0</v>
      </c>
      <c r="AH208" s="5">
        <v>0</v>
      </c>
      <c r="AI208" s="5">
        <v>0</v>
      </c>
      <c r="AJ208" s="5">
        <v>0</v>
      </c>
      <c r="AK208" s="5">
        <v>0</v>
      </c>
      <c r="AL208" s="5">
        <v>0</v>
      </c>
      <c r="AM208" s="5">
        <v>0</v>
      </c>
      <c r="AN208" s="5">
        <v>0</v>
      </c>
      <c r="AO208" s="5">
        <v>0</v>
      </c>
      <c r="AP208" s="5">
        <v>0</v>
      </c>
      <c r="AQ208" s="5">
        <v>0</v>
      </c>
      <c r="AR208" s="5">
        <v>0</v>
      </c>
      <c r="AS208" s="5">
        <v>0</v>
      </c>
      <c r="AT208" s="5"/>
      <c r="AU208" s="5"/>
      <c r="AV208" s="5"/>
      <c r="AW208" s="5"/>
      <c r="AX208" s="5"/>
      <c r="AY208" s="5"/>
      <c r="AZ208" s="5"/>
      <c r="BA208" s="5"/>
      <c r="BB208" s="5"/>
      <c r="BC208" s="5"/>
      <c r="BD208" s="5"/>
      <c r="BE208" s="5"/>
      <c r="BF208" s="5"/>
      <c r="BG208" s="5"/>
      <c r="BH208" s="5"/>
      <c r="BI208" s="5"/>
      <c r="BJ208" s="5"/>
      <c r="BK208" s="5"/>
      <c r="BL208" s="5"/>
      <c r="BM208" s="5"/>
      <c r="BN208" s="5"/>
      <c r="BO208" s="5"/>
      <c r="BP208" s="5"/>
      <c r="BQ208" s="5"/>
      <c r="BR208" s="5"/>
      <c r="BS208" s="5"/>
      <c r="BT208" s="5"/>
      <c r="BU208" s="5"/>
      <c r="BV208" s="5"/>
      <c r="BW208" s="5"/>
      <c r="BX208" s="5"/>
      <c r="BY208" s="5"/>
      <c r="BZ208" s="5"/>
      <c r="CA208" s="5"/>
      <c r="CB208" s="5"/>
      <c r="CC208" s="5"/>
      <c r="CD208" s="5"/>
      <c r="CE208" s="5"/>
      <c r="CF208" s="5"/>
      <c r="CG208" s="5"/>
      <c r="CH208" s="5"/>
      <c r="CI208" s="5"/>
      <c r="CJ208" s="5"/>
      <c r="CK208" s="5"/>
      <c r="CL208" s="5"/>
      <c r="CM208" s="5"/>
      <c r="CN208" s="5"/>
      <c r="CO208" s="5"/>
      <c r="CP208" s="5"/>
      <c r="CQ208" s="5"/>
      <c r="CR208" s="5"/>
      <c r="CS208" s="5"/>
      <c r="CT208" s="5"/>
      <c r="CU208" s="5"/>
      <c r="CV208" s="5"/>
      <c r="CW208" s="5"/>
      <c r="CX208" s="5"/>
      <c r="CY208" s="5"/>
      <c r="CZ208" s="5"/>
      <c r="DA208" s="5"/>
      <c r="DB208" s="5"/>
      <c r="DC208" s="5"/>
      <c r="DD208" s="5"/>
      <c r="DE208" s="5"/>
      <c r="DF208" s="5"/>
      <c r="DG208" s="5"/>
      <c r="DH208" s="5"/>
      <c r="DI208" s="5"/>
      <c r="DJ208" s="5"/>
      <c r="DK208" s="5"/>
      <c r="DL208" s="5"/>
      <c r="DM208" s="5"/>
      <c r="DN208" s="5"/>
      <c r="DO208" s="5"/>
      <c r="DP208" s="5"/>
      <c r="DQ208" s="5"/>
      <c r="DR208" s="5"/>
      <c r="DS208" s="5"/>
      <c r="DT208" s="5"/>
      <c r="DU208" s="5"/>
      <c r="DV208" s="5"/>
      <c r="DW208" s="5"/>
      <c r="DX208" s="5"/>
      <c r="DY208" s="5"/>
      <c r="DZ208" s="5"/>
      <c r="EA208" s="5"/>
      <c r="EB208" s="5"/>
      <c r="EC208" s="5"/>
      <c r="ED208" s="5"/>
      <c r="EE208" s="5"/>
      <c r="EF208" s="5"/>
      <c r="EG208" s="5"/>
      <c r="EH208" s="5"/>
      <c r="EI208" s="5"/>
      <c r="EJ208" s="5"/>
      <c r="EK208" s="5"/>
      <c r="EL208" s="5"/>
      <c r="EM208" s="5"/>
      <c r="EN208" s="5"/>
      <c r="EO208" s="5"/>
      <c r="EP208" s="5"/>
      <c r="EQ208" s="5"/>
      <c r="ER208" s="5"/>
      <c r="ES208" s="5"/>
      <c r="ET208" s="5"/>
      <c r="EU208" s="5"/>
      <c r="EV208" s="5"/>
      <c r="EW208" s="5"/>
      <c r="EX208" s="5"/>
      <c r="EY208" s="5"/>
      <c r="EZ208" s="5"/>
      <c r="FA208" s="5"/>
      <c r="FB208" s="5"/>
      <c r="FC208" s="5"/>
      <c r="FD208" s="5"/>
      <c r="FE208" s="5"/>
      <c r="FF208" s="5"/>
      <c r="FG208" s="5"/>
      <c r="FH208" s="5"/>
      <c r="FI208" s="5"/>
      <c r="FJ208" s="5"/>
      <c r="FK208" s="5"/>
      <c r="FL208" s="5"/>
      <c r="FM208" s="5"/>
      <c r="FN208" s="5"/>
      <c r="FO208" s="5"/>
      <c r="FP208" s="5"/>
      <c r="FQ208" s="5"/>
      <c r="FR208" s="5"/>
      <c r="FS208" s="5"/>
      <c r="FT208" s="5"/>
      <c r="FU208" s="5"/>
      <c r="FV208" s="5"/>
      <c r="FW208" s="5"/>
      <c r="FX208" s="5"/>
      <c r="FY208" s="5"/>
      <c r="FZ208" s="5"/>
      <c r="GA208" s="5"/>
      <c r="GB208" s="5"/>
      <c r="GC208" s="5"/>
      <c r="GD208" s="5"/>
      <c r="GE208" s="5"/>
      <c r="GF208" s="5"/>
      <c r="GG208" s="5"/>
      <c r="GH208" s="5"/>
      <c r="GI208" s="5"/>
      <c r="GJ208" s="5"/>
      <c r="GK208" s="5"/>
      <c r="GL208" s="5"/>
      <c r="GM208" s="5"/>
      <c r="GN208" s="5"/>
      <c r="GO208" s="5"/>
      <c r="GP208" s="5"/>
      <c r="GQ208" s="5"/>
      <c r="GR208" s="5"/>
      <c r="GS208" s="5"/>
      <c r="GT208" s="5"/>
      <c r="GU208" s="5"/>
      <c r="GV208" s="5"/>
      <c r="GW208" s="5"/>
      <c r="GX208" s="5"/>
      <c r="GY208" s="5"/>
      <c r="GZ208" s="5"/>
      <c r="HA208" s="5"/>
      <c r="HB208" s="5"/>
      <c r="HC208" s="5"/>
      <c r="HD208" s="5"/>
      <c r="HE208" s="5"/>
      <c r="HF208" s="5"/>
      <c r="HG208" s="5"/>
      <c r="HH208" s="5"/>
      <c r="HI208" s="5"/>
      <c r="HJ208" s="5"/>
      <c r="HK208" s="5"/>
      <c r="HL208" s="5"/>
      <c r="HM208" s="5"/>
      <c r="HN208" s="5"/>
      <c r="HO208" s="5"/>
      <c r="HP208" s="5"/>
      <c r="HQ208" s="5"/>
      <c r="HR208" s="5"/>
      <c r="HS208" s="5"/>
      <c r="HT208" s="5"/>
      <c r="HU208" s="5"/>
      <c r="HV208" s="5"/>
      <c r="HW208" s="5"/>
      <c r="HX208" s="5"/>
      <c r="HY208" s="5"/>
      <c r="HZ208" s="5"/>
      <c r="IA208" s="5"/>
      <c r="IB208" s="5"/>
      <c r="IC208" s="5"/>
      <c r="ID208" s="5"/>
      <c r="IE208" s="5"/>
      <c r="IF208" s="5"/>
      <c r="IG208" s="5"/>
      <c r="IH208" s="5"/>
      <c r="II208" s="5"/>
      <c r="IJ208" s="5"/>
      <c r="IK208" s="5"/>
      <c r="IL208" s="5"/>
      <c r="IM208" s="5"/>
      <c r="IN208" s="5"/>
      <c r="IO208" s="5"/>
      <c r="IP208" s="5"/>
      <c r="IQ208" s="5"/>
      <c r="IR208" s="5"/>
      <c r="IS208" s="5"/>
      <c r="IT208" s="5"/>
      <c r="IU208" s="5"/>
      <c r="IV208" s="5"/>
    </row>
    <row r="209" spans="1:256" s="29" customFormat="1" hidden="1" outlineLevel="1">
      <c r="A209" s="171"/>
      <c r="B209" s="171"/>
      <c r="C209" s="5"/>
      <c r="D209" s="169"/>
      <c r="E209" s="169"/>
      <c r="F209" s="5">
        <v>19</v>
      </c>
      <c r="G209" s="5">
        <v>56</v>
      </c>
      <c r="H209" s="5"/>
      <c r="I209" s="5" t="e">
        <v>#N/A</v>
      </c>
      <c r="J209" s="5"/>
      <c r="K209" s="5"/>
      <c r="L209" s="5"/>
      <c r="M209" s="5"/>
      <c r="N209" s="5"/>
      <c r="O209" s="5"/>
      <c r="P209" s="5"/>
      <c r="Q209" s="5"/>
      <c r="R209" s="5"/>
      <c r="S209" s="5"/>
      <c r="T209" s="5"/>
      <c r="U209" s="5"/>
      <c r="V209" s="5"/>
      <c r="W209" s="5"/>
      <c r="X209" s="5"/>
      <c r="Y209" s="5"/>
      <c r="Z209" s="5"/>
      <c r="AA209" s="5"/>
      <c r="AB209" s="5">
        <v>0</v>
      </c>
      <c r="AC209" s="5">
        <v>0</v>
      </c>
      <c r="AD209" s="5">
        <v>0</v>
      </c>
      <c r="AE209" s="5">
        <v>0</v>
      </c>
      <c r="AF209" s="5">
        <v>0</v>
      </c>
      <c r="AG209" s="5">
        <v>0</v>
      </c>
      <c r="AH209" s="5">
        <v>0</v>
      </c>
      <c r="AI209" s="5">
        <v>0</v>
      </c>
      <c r="AJ209" s="5">
        <v>0</v>
      </c>
      <c r="AK209" s="5">
        <v>0</v>
      </c>
      <c r="AL209" s="5">
        <v>0</v>
      </c>
      <c r="AM209" s="5">
        <v>0</v>
      </c>
      <c r="AN209" s="5">
        <v>0</v>
      </c>
      <c r="AO209" s="5">
        <v>0</v>
      </c>
      <c r="AP209" s="5">
        <v>0</v>
      </c>
      <c r="AQ209" s="5">
        <v>0</v>
      </c>
      <c r="AR209" s="5">
        <v>0</v>
      </c>
      <c r="AS209" s="5">
        <v>0</v>
      </c>
      <c r="AT209" s="5"/>
      <c r="AU209" s="5"/>
      <c r="AV209" s="5"/>
      <c r="AW209" s="5"/>
      <c r="AX209" s="5"/>
      <c r="AY209" s="5"/>
      <c r="AZ209" s="5"/>
      <c r="BA209" s="5"/>
      <c r="BB209" s="5"/>
      <c r="BC209" s="5"/>
      <c r="BD209" s="5"/>
      <c r="BE209" s="5"/>
      <c r="BF209" s="5"/>
      <c r="BG209" s="5"/>
      <c r="BH209" s="5"/>
      <c r="BI209" s="5"/>
      <c r="BJ209" s="5"/>
      <c r="BK209" s="5"/>
      <c r="BL209" s="5"/>
      <c r="BM209" s="5"/>
      <c r="BN209" s="5"/>
      <c r="BO209" s="5"/>
      <c r="BP209" s="5"/>
      <c r="BQ209" s="5"/>
      <c r="BR209" s="5"/>
      <c r="BS209" s="5"/>
      <c r="BT209" s="5"/>
      <c r="BU209" s="5"/>
      <c r="BV209" s="5"/>
      <c r="BW209" s="5"/>
      <c r="BX209" s="5"/>
      <c r="BY209" s="5"/>
      <c r="BZ209" s="5"/>
      <c r="CA209" s="5"/>
      <c r="CB209" s="5"/>
      <c r="CC209" s="5"/>
      <c r="CD209" s="5"/>
      <c r="CE209" s="5"/>
      <c r="CF209" s="5"/>
      <c r="CG209" s="5"/>
      <c r="CH209" s="5"/>
      <c r="CI209" s="5"/>
      <c r="CJ209" s="5"/>
      <c r="CK209" s="5"/>
      <c r="CL209" s="5"/>
      <c r="CM209" s="5"/>
      <c r="CN209" s="5"/>
      <c r="CO209" s="5"/>
      <c r="CP209" s="5"/>
      <c r="CQ209" s="5"/>
      <c r="CR209" s="5"/>
      <c r="CS209" s="5"/>
      <c r="CT209" s="5"/>
      <c r="CU209" s="5"/>
      <c r="CV209" s="5"/>
      <c r="CW209" s="5"/>
      <c r="CX209" s="5"/>
      <c r="CY209" s="5"/>
      <c r="CZ209" s="5"/>
      <c r="DA209" s="5"/>
      <c r="DB209" s="5"/>
      <c r="DC209" s="5"/>
      <c r="DD209" s="5"/>
      <c r="DE209" s="5"/>
      <c r="DF209" s="5"/>
      <c r="DG209" s="5"/>
      <c r="DH209" s="5"/>
      <c r="DI209" s="5"/>
      <c r="DJ209" s="5"/>
      <c r="DK209" s="5"/>
      <c r="DL209" s="5"/>
      <c r="DM209" s="5"/>
      <c r="DN209" s="5"/>
      <c r="DO209" s="5"/>
      <c r="DP209" s="5"/>
      <c r="DQ209" s="5"/>
      <c r="DR209" s="5"/>
      <c r="DS209" s="5"/>
      <c r="DT209" s="5"/>
      <c r="DU209" s="5"/>
      <c r="DV209" s="5"/>
      <c r="DW209" s="5"/>
      <c r="DX209" s="5"/>
      <c r="DY209" s="5"/>
      <c r="DZ209" s="5"/>
      <c r="EA209" s="5"/>
      <c r="EB209" s="5"/>
      <c r="EC209" s="5"/>
      <c r="ED209" s="5"/>
      <c r="EE209" s="5"/>
      <c r="EF209" s="5"/>
      <c r="EG209" s="5"/>
      <c r="EH209" s="5"/>
      <c r="EI209" s="5"/>
      <c r="EJ209" s="5"/>
      <c r="EK209" s="5"/>
      <c r="EL209" s="5"/>
      <c r="EM209" s="5"/>
      <c r="EN209" s="5"/>
      <c r="EO209" s="5"/>
      <c r="EP209" s="5"/>
      <c r="EQ209" s="5"/>
      <c r="ER209" s="5"/>
      <c r="ES209" s="5"/>
      <c r="ET209" s="5"/>
      <c r="EU209" s="5"/>
      <c r="EV209" s="5"/>
      <c r="EW209" s="5"/>
      <c r="EX209" s="5"/>
      <c r="EY209" s="5"/>
      <c r="EZ209" s="5"/>
      <c r="FA209" s="5"/>
      <c r="FB209" s="5"/>
      <c r="FC209" s="5"/>
      <c r="FD209" s="5"/>
      <c r="FE209" s="5"/>
      <c r="FF209" s="5"/>
      <c r="FG209" s="5"/>
      <c r="FH209" s="5"/>
      <c r="FI209" s="5"/>
      <c r="FJ209" s="5"/>
      <c r="FK209" s="5"/>
      <c r="FL209" s="5"/>
      <c r="FM209" s="5"/>
      <c r="FN209" s="5"/>
      <c r="FO209" s="5"/>
      <c r="FP209" s="5"/>
      <c r="FQ209" s="5"/>
      <c r="FR209" s="5"/>
      <c r="FS209" s="5"/>
      <c r="FT209" s="5"/>
      <c r="FU209" s="5"/>
      <c r="FV209" s="5"/>
      <c r="FW209" s="5"/>
      <c r="FX209" s="5"/>
      <c r="FY209" s="5"/>
      <c r="FZ209" s="5"/>
      <c r="GA209" s="5"/>
      <c r="GB209" s="5"/>
      <c r="GC209" s="5"/>
      <c r="GD209" s="5"/>
      <c r="GE209" s="5"/>
      <c r="GF209" s="5"/>
      <c r="GG209" s="5"/>
      <c r="GH209" s="5"/>
      <c r="GI209" s="5"/>
      <c r="GJ209" s="5"/>
      <c r="GK209" s="5"/>
      <c r="GL209" s="5"/>
      <c r="GM209" s="5"/>
      <c r="GN209" s="5"/>
      <c r="GO209" s="5"/>
      <c r="GP209" s="5"/>
      <c r="GQ209" s="5"/>
      <c r="GR209" s="5"/>
      <c r="GS209" s="5"/>
      <c r="GT209" s="5"/>
      <c r="GU209" s="5"/>
      <c r="GV209" s="5"/>
      <c r="GW209" s="5"/>
      <c r="GX209" s="5"/>
      <c r="GY209" s="5"/>
      <c r="GZ209" s="5"/>
      <c r="HA209" s="5"/>
      <c r="HB209" s="5"/>
      <c r="HC209" s="5"/>
      <c r="HD209" s="5"/>
      <c r="HE209" s="5"/>
      <c r="HF209" s="5"/>
      <c r="HG209" s="5"/>
      <c r="HH209" s="5"/>
      <c r="HI209" s="5"/>
      <c r="HJ209" s="5"/>
      <c r="HK209" s="5"/>
      <c r="HL209" s="5"/>
      <c r="HM209" s="5"/>
      <c r="HN209" s="5"/>
      <c r="HO209" s="5"/>
      <c r="HP209" s="5"/>
      <c r="HQ209" s="5"/>
      <c r="HR209" s="5"/>
      <c r="HS209" s="5"/>
      <c r="HT209" s="5"/>
      <c r="HU209" s="5"/>
      <c r="HV209" s="5"/>
      <c r="HW209" s="5"/>
      <c r="HX209" s="5"/>
      <c r="HY209" s="5"/>
      <c r="HZ209" s="5"/>
      <c r="IA209" s="5"/>
      <c r="IB209" s="5"/>
      <c r="IC209" s="5"/>
      <c r="ID209" s="5"/>
      <c r="IE209" s="5"/>
      <c r="IF209" s="5"/>
      <c r="IG209" s="5"/>
      <c r="IH209" s="5"/>
      <c r="II209" s="5"/>
      <c r="IJ209" s="5"/>
      <c r="IK209" s="5"/>
      <c r="IL209" s="5"/>
      <c r="IM209" s="5"/>
      <c r="IN209" s="5"/>
      <c r="IO209" s="5"/>
      <c r="IP209" s="5"/>
      <c r="IQ209" s="5"/>
      <c r="IR209" s="5"/>
      <c r="IS209" s="5"/>
      <c r="IT209" s="5"/>
      <c r="IU209" s="5"/>
      <c r="IV209" s="5"/>
    </row>
    <row r="210" spans="1:256" s="29" customFormat="1" hidden="1" outlineLevel="1">
      <c r="A210" s="171"/>
      <c r="B210" s="171"/>
      <c r="C210" s="5"/>
      <c r="D210" s="169"/>
      <c r="E210" s="169"/>
      <c r="F210" s="5">
        <v>20</v>
      </c>
      <c r="G210" s="5">
        <v>59</v>
      </c>
      <c r="H210" s="5"/>
      <c r="I210" s="5" t="e">
        <v>#N/A</v>
      </c>
      <c r="J210" s="5"/>
      <c r="K210" s="5"/>
      <c r="L210" s="5"/>
      <c r="M210" s="5"/>
      <c r="N210" s="5"/>
      <c r="O210" s="5"/>
      <c r="P210" s="5"/>
      <c r="Q210" s="5"/>
      <c r="R210" s="5"/>
      <c r="S210" s="5"/>
      <c r="T210" s="5"/>
      <c r="U210" s="5"/>
      <c r="V210" s="5"/>
      <c r="W210" s="5"/>
      <c r="X210" s="5"/>
      <c r="Y210" s="5"/>
      <c r="Z210" s="5"/>
      <c r="AA210" s="5"/>
      <c r="AB210" s="5">
        <v>0</v>
      </c>
      <c r="AC210" s="5">
        <v>0</v>
      </c>
      <c r="AD210" s="5">
        <v>0</v>
      </c>
      <c r="AE210" s="5">
        <v>0</v>
      </c>
      <c r="AF210" s="5">
        <v>0</v>
      </c>
      <c r="AG210" s="5">
        <v>0</v>
      </c>
      <c r="AH210" s="5">
        <v>0</v>
      </c>
      <c r="AI210" s="5">
        <v>0</v>
      </c>
      <c r="AJ210" s="5">
        <v>0</v>
      </c>
      <c r="AK210" s="5">
        <v>0</v>
      </c>
      <c r="AL210" s="5">
        <v>0</v>
      </c>
      <c r="AM210" s="5">
        <v>0</v>
      </c>
      <c r="AN210" s="5">
        <v>0</v>
      </c>
      <c r="AO210" s="5">
        <v>0</v>
      </c>
      <c r="AP210" s="5">
        <v>0</v>
      </c>
      <c r="AQ210" s="5">
        <v>0</v>
      </c>
      <c r="AR210" s="5">
        <v>0</v>
      </c>
      <c r="AS210" s="5">
        <v>0</v>
      </c>
      <c r="AT210" s="5"/>
      <c r="AU210" s="5"/>
      <c r="AV210" s="5"/>
      <c r="AW210" s="5"/>
      <c r="AX210" s="5"/>
      <c r="AY210" s="5"/>
      <c r="AZ210" s="5"/>
      <c r="BA210" s="5"/>
      <c r="BB210" s="5"/>
      <c r="BC210" s="5"/>
      <c r="BD210" s="5"/>
      <c r="BE210" s="5"/>
      <c r="BF210" s="5"/>
      <c r="BG210" s="5"/>
      <c r="BH210" s="5"/>
      <c r="BI210" s="5"/>
      <c r="BJ210" s="5"/>
      <c r="BK210" s="5"/>
      <c r="BL210" s="5"/>
      <c r="BM210" s="5"/>
      <c r="BN210" s="5"/>
      <c r="BO210" s="5"/>
      <c r="BP210" s="5"/>
      <c r="BQ210" s="5"/>
      <c r="BR210" s="5"/>
      <c r="BS210" s="5"/>
      <c r="BT210" s="5"/>
      <c r="BU210" s="5"/>
      <c r="BV210" s="5"/>
      <c r="BW210" s="5"/>
      <c r="BX210" s="5"/>
      <c r="BY210" s="5"/>
      <c r="BZ210" s="5"/>
      <c r="CA210" s="5"/>
      <c r="CB210" s="5"/>
      <c r="CC210" s="5"/>
      <c r="CD210" s="5"/>
      <c r="CE210" s="5"/>
      <c r="CF210" s="5"/>
      <c r="CG210" s="5"/>
      <c r="CH210" s="5"/>
      <c r="CI210" s="5"/>
      <c r="CJ210" s="5"/>
      <c r="CK210" s="5"/>
      <c r="CL210" s="5"/>
      <c r="CM210" s="5"/>
      <c r="CN210" s="5"/>
      <c r="CO210" s="5"/>
      <c r="CP210" s="5"/>
      <c r="CQ210" s="5"/>
      <c r="CR210" s="5"/>
      <c r="CS210" s="5"/>
      <c r="CT210" s="5"/>
      <c r="CU210" s="5"/>
      <c r="CV210" s="5"/>
      <c r="CW210" s="5"/>
      <c r="CX210" s="5"/>
      <c r="CY210" s="5"/>
      <c r="CZ210" s="5"/>
      <c r="DA210" s="5"/>
      <c r="DB210" s="5"/>
      <c r="DC210" s="5"/>
      <c r="DD210" s="5"/>
      <c r="DE210" s="5"/>
      <c r="DF210" s="5"/>
      <c r="DG210" s="5"/>
      <c r="DH210" s="5"/>
      <c r="DI210" s="5"/>
      <c r="DJ210" s="5"/>
      <c r="DK210" s="5"/>
      <c r="DL210" s="5"/>
      <c r="DM210" s="5"/>
      <c r="DN210" s="5"/>
      <c r="DO210" s="5"/>
      <c r="DP210" s="5"/>
      <c r="DQ210" s="5"/>
      <c r="DR210" s="5"/>
      <c r="DS210" s="5"/>
      <c r="DT210" s="5"/>
      <c r="DU210" s="5"/>
      <c r="DV210" s="5"/>
      <c r="DW210" s="5"/>
      <c r="DX210" s="5"/>
      <c r="DY210" s="5"/>
      <c r="DZ210" s="5"/>
      <c r="EA210" s="5"/>
      <c r="EB210" s="5"/>
      <c r="EC210" s="5"/>
      <c r="ED210" s="5"/>
      <c r="EE210" s="5"/>
      <c r="EF210" s="5"/>
      <c r="EG210" s="5"/>
      <c r="EH210" s="5"/>
      <c r="EI210" s="5"/>
      <c r="EJ210" s="5"/>
      <c r="EK210" s="5"/>
      <c r="EL210" s="5"/>
      <c r="EM210" s="5"/>
      <c r="EN210" s="5"/>
      <c r="EO210" s="5"/>
      <c r="EP210" s="5"/>
      <c r="EQ210" s="5"/>
      <c r="ER210" s="5"/>
      <c r="ES210" s="5"/>
      <c r="ET210" s="5"/>
      <c r="EU210" s="5"/>
      <c r="EV210" s="5"/>
      <c r="EW210" s="5"/>
      <c r="EX210" s="5"/>
      <c r="EY210" s="5"/>
      <c r="EZ210" s="5"/>
      <c r="FA210" s="5"/>
      <c r="FB210" s="5"/>
      <c r="FC210" s="5"/>
      <c r="FD210" s="5"/>
      <c r="FE210" s="5"/>
      <c r="FF210" s="5"/>
      <c r="FG210" s="5"/>
      <c r="FH210" s="5"/>
      <c r="FI210" s="5"/>
      <c r="FJ210" s="5"/>
      <c r="FK210" s="5"/>
      <c r="FL210" s="5"/>
      <c r="FM210" s="5"/>
      <c r="FN210" s="5"/>
      <c r="FO210" s="5"/>
      <c r="FP210" s="5"/>
      <c r="FQ210" s="5"/>
      <c r="FR210" s="5"/>
      <c r="FS210" s="5"/>
      <c r="FT210" s="5"/>
      <c r="FU210" s="5"/>
      <c r="FV210" s="5"/>
      <c r="FW210" s="5"/>
      <c r="FX210" s="5"/>
      <c r="FY210" s="5"/>
      <c r="FZ210" s="5"/>
      <c r="GA210" s="5"/>
      <c r="GB210" s="5"/>
      <c r="GC210" s="5"/>
      <c r="GD210" s="5"/>
      <c r="GE210" s="5"/>
      <c r="GF210" s="5"/>
      <c r="GG210" s="5"/>
      <c r="GH210" s="5"/>
      <c r="GI210" s="5"/>
      <c r="GJ210" s="5"/>
      <c r="GK210" s="5"/>
      <c r="GL210" s="5"/>
      <c r="GM210" s="5"/>
      <c r="GN210" s="5"/>
      <c r="GO210" s="5"/>
      <c r="GP210" s="5"/>
      <c r="GQ210" s="5"/>
      <c r="GR210" s="5"/>
      <c r="GS210" s="5"/>
      <c r="GT210" s="5"/>
      <c r="GU210" s="5"/>
      <c r="GV210" s="5"/>
      <c r="GW210" s="5"/>
      <c r="GX210" s="5"/>
      <c r="GY210" s="5"/>
      <c r="GZ210" s="5"/>
      <c r="HA210" s="5"/>
      <c r="HB210" s="5"/>
      <c r="HC210" s="5"/>
      <c r="HD210" s="5"/>
      <c r="HE210" s="5"/>
      <c r="HF210" s="5"/>
      <c r="HG210" s="5"/>
      <c r="HH210" s="5"/>
      <c r="HI210" s="5"/>
      <c r="HJ210" s="5"/>
      <c r="HK210" s="5"/>
      <c r="HL210" s="5"/>
      <c r="HM210" s="5"/>
      <c r="HN210" s="5"/>
      <c r="HO210" s="5"/>
      <c r="HP210" s="5"/>
      <c r="HQ210" s="5"/>
      <c r="HR210" s="5"/>
      <c r="HS210" s="5"/>
      <c r="HT210" s="5"/>
      <c r="HU210" s="5"/>
      <c r="HV210" s="5"/>
      <c r="HW210" s="5"/>
      <c r="HX210" s="5"/>
      <c r="HY210" s="5"/>
      <c r="HZ210" s="5"/>
      <c r="IA210" s="5"/>
      <c r="IB210" s="5"/>
      <c r="IC210" s="5"/>
      <c r="ID210" s="5"/>
      <c r="IE210" s="5"/>
      <c r="IF210" s="5"/>
      <c r="IG210" s="5"/>
      <c r="IH210" s="5"/>
      <c r="II210" s="5"/>
      <c r="IJ210" s="5"/>
      <c r="IK210" s="5"/>
      <c r="IL210" s="5"/>
      <c r="IM210" s="5"/>
      <c r="IN210" s="5"/>
      <c r="IO210" s="5"/>
      <c r="IP210" s="5"/>
      <c r="IQ210" s="5"/>
      <c r="IR210" s="5"/>
      <c r="IS210" s="5"/>
      <c r="IT210" s="5"/>
      <c r="IU210" s="5"/>
      <c r="IV210" s="5"/>
    </row>
    <row r="211" spans="1:256" s="29" customFormat="1" hidden="1" outlineLevel="1">
      <c r="A211" s="171"/>
      <c r="B211" s="171"/>
      <c r="C211" s="1051"/>
      <c r="D211" s="169"/>
      <c r="E211" s="169"/>
      <c r="F211" s="169"/>
      <c r="G211" s="5"/>
      <c r="H211" s="5"/>
      <c r="I211" s="5"/>
      <c r="J211" s="5"/>
      <c r="K211" s="5"/>
      <c r="L211" s="5"/>
      <c r="M211" s="5"/>
      <c r="N211" s="5"/>
      <c r="O211" s="5"/>
      <c r="P211" s="5"/>
      <c r="Q211" s="5"/>
      <c r="R211" s="5"/>
      <c r="S211" s="5"/>
      <c r="T211" s="5"/>
      <c r="U211" s="5"/>
      <c r="V211" s="5"/>
      <c r="W211" s="5"/>
      <c r="X211" s="5"/>
      <c r="Y211" s="5"/>
      <c r="Z211" s="5"/>
      <c r="AA211" s="5"/>
      <c r="AB211" s="5"/>
      <c r="AC211" s="5"/>
      <c r="AD211" s="5"/>
      <c r="AE211" s="5"/>
      <c r="AF211" s="5"/>
      <c r="AG211" s="5"/>
      <c r="AH211" s="5"/>
      <c r="AI211" s="5"/>
      <c r="AJ211" s="5"/>
      <c r="AK211" s="5"/>
      <c r="AL211" s="5"/>
      <c r="AM211" s="5"/>
      <c r="AN211" s="5"/>
      <c r="AO211" s="5"/>
      <c r="AP211" s="5"/>
      <c r="AQ211" s="5"/>
      <c r="AR211" s="5"/>
      <c r="AS211" s="5"/>
      <c r="AT211" s="5"/>
      <c r="AU211" s="5"/>
      <c r="AV211" s="5"/>
      <c r="AW211" s="5"/>
      <c r="AX211" s="5"/>
      <c r="AY211" s="5"/>
      <c r="AZ211" s="5"/>
      <c r="BA211" s="5"/>
      <c r="BB211" s="5"/>
      <c r="BC211" s="5"/>
      <c r="BD211" s="5"/>
      <c r="BE211" s="5"/>
      <c r="BF211" s="5"/>
      <c r="BG211" s="5"/>
      <c r="BH211" s="5"/>
      <c r="BI211" s="5"/>
      <c r="BJ211" s="5"/>
      <c r="BK211" s="5"/>
      <c r="BL211" s="5"/>
      <c r="BM211" s="5"/>
      <c r="BN211" s="5"/>
      <c r="BO211" s="5"/>
      <c r="BP211" s="5"/>
      <c r="BQ211" s="5"/>
      <c r="BR211" s="5"/>
      <c r="BS211" s="5"/>
      <c r="BT211" s="5"/>
      <c r="BU211" s="5"/>
      <c r="BV211" s="5"/>
      <c r="BW211" s="5"/>
      <c r="BX211" s="5"/>
      <c r="BY211" s="5"/>
      <c r="BZ211" s="5"/>
      <c r="CA211" s="5"/>
      <c r="CB211" s="5"/>
      <c r="CC211" s="5"/>
      <c r="CD211" s="5"/>
      <c r="CE211" s="5"/>
      <c r="CF211" s="5"/>
      <c r="CG211" s="5"/>
      <c r="CH211" s="5"/>
      <c r="CI211" s="5"/>
      <c r="CJ211" s="5"/>
      <c r="CK211" s="5"/>
      <c r="CL211" s="5"/>
      <c r="CM211" s="5"/>
      <c r="CN211" s="5"/>
      <c r="CO211" s="5"/>
      <c r="CP211" s="5"/>
      <c r="CQ211" s="5"/>
      <c r="CR211" s="5"/>
      <c r="CS211" s="5"/>
      <c r="CT211" s="5"/>
      <c r="CU211" s="5"/>
      <c r="CV211" s="5"/>
      <c r="CW211" s="5"/>
      <c r="CX211" s="5"/>
      <c r="CY211" s="5"/>
      <c r="CZ211" s="5"/>
      <c r="DA211" s="5"/>
      <c r="DB211" s="5"/>
      <c r="DC211" s="5"/>
      <c r="DD211" s="5"/>
      <c r="DE211" s="5"/>
      <c r="DF211" s="5"/>
      <c r="DG211" s="5"/>
      <c r="DH211" s="5"/>
      <c r="DI211" s="5"/>
      <c r="DJ211" s="5"/>
      <c r="DK211" s="5"/>
      <c r="DL211" s="5"/>
      <c r="DM211" s="5"/>
      <c r="DN211" s="5"/>
      <c r="DO211" s="5"/>
      <c r="DP211" s="5"/>
      <c r="DQ211" s="5"/>
      <c r="DR211" s="5"/>
      <c r="DS211" s="5"/>
      <c r="DT211" s="5"/>
      <c r="DU211" s="5"/>
      <c r="DV211" s="5"/>
      <c r="DW211" s="5"/>
      <c r="DX211" s="5"/>
      <c r="DY211" s="5"/>
      <c r="DZ211" s="5"/>
      <c r="EA211" s="5"/>
      <c r="EB211" s="5"/>
      <c r="EC211" s="5"/>
      <c r="ED211" s="5"/>
      <c r="EE211" s="5"/>
      <c r="EF211" s="5"/>
      <c r="EG211" s="5"/>
      <c r="EH211" s="5"/>
      <c r="EI211" s="5"/>
      <c r="EJ211" s="5"/>
      <c r="EK211" s="5"/>
      <c r="EL211" s="5"/>
      <c r="EM211" s="5"/>
      <c r="EN211" s="5"/>
      <c r="EO211" s="5"/>
      <c r="EP211" s="5"/>
      <c r="EQ211" s="5"/>
      <c r="ER211" s="5"/>
      <c r="ES211" s="5"/>
      <c r="ET211" s="5"/>
      <c r="EU211" s="5"/>
      <c r="EV211" s="5"/>
      <c r="EW211" s="5"/>
      <c r="EX211" s="5"/>
      <c r="EY211" s="5"/>
      <c r="EZ211" s="5"/>
      <c r="FA211" s="5"/>
      <c r="FB211" s="5"/>
      <c r="FC211" s="5"/>
      <c r="FD211" s="5"/>
      <c r="FE211" s="5"/>
      <c r="FF211" s="5"/>
      <c r="FG211" s="5"/>
      <c r="FH211" s="5"/>
      <c r="FI211" s="5"/>
      <c r="FJ211" s="5"/>
      <c r="FK211" s="5"/>
      <c r="FL211" s="5"/>
      <c r="FM211" s="5"/>
      <c r="FN211" s="5"/>
      <c r="FO211" s="5"/>
      <c r="FP211" s="5"/>
      <c r="FQ211" s="5"/>
      <c r="FR211" s="5"/>
      <c r="FS211" s="5"/>
      <c r="FT211" s="5"/>
      <c r="FU211" s="5"/>
      <c r="FV211" s="5"/>
      <c r="FW211" s="5"/>
      <c r="FX211" s="5"/>
      <c r="FY211" s="5"/>
      <c r="FZ211" s="5"/>
      <c r="GA211" s="5"/>
      <c r="GB211" s="5"/>
      <c r="GC211" s="5"/>
      <c r="GD211" s="5"/>
      <c r="GE211" s="5"/>
      <c r="GF211" s="5"/>
      <c r="GG211" s="5"/>
      <c r="GH211" s="5"/>
      <c r="GI211" s="5"/>
      <c r="GJ211" s="5"/>
      <c r="GK211" s="5"/>
      <c r="GL211" s="5"/>
      <c r="GM211" s="5"/>
      <c r="GN211" s="5"/>
      <c r="GO211" s="5"/>
      <c r="GP211" s="5"/>
      <c r="GQ211" s="5"/>
      <c r="GR211" s="5"/>
      <c r="GS211" s="5"/>
      <c r="GT211" s="5"/>
      <c r="GU211" s="5"/>
      <c r="GV211" s="5"/>
      <c r="GW211" s="5"/>
      <c r="GX211" s="5"/>
      <c r="GY211" s="5"/>
      <c r="GZ211" s="5"/>
      <c r="HA211" s="5"/>
      <c r="HB211" s="5"/>
      <c r="HC211" s="5"/>
      <c r="HD211" s="5"/>
      <c r="HE211" s="5"/>
      <c r="HF211" s="5"/>
      <c r="HG211" s="5"/>
      <c r="HH211" s="5"/>
      <c r="HI211" s="5"/>
      <c r="HJ211" s="5"/>
      <c r="HK211" s="5"/>
      <c r="HL211" s="5"/>
      <c r="HM211" s="5"/>
      <c r="HN211" s="5"/>
      <c r="HO211" s="5"/>
      <c r="HP211" s="5"/>
      <c r="HQ211" s="5"/>
      <c r="HR211" s="5"/>
      <c r="HS211" s="5"/>
      <c r="HT211" s="5"/>
      <c r="HU211" s="5"/>
      <c r="HV211" s="5"/>
      <c r="HW211" s="5"/>
      <c r="HX211" s="5"/>
      <c r="HY211" s="5"/>
      <c r="HZ211" s="5"/>
      <c r="IA211" s="5"/>
      <c r="IB211" s="5"/>
      <c r="IC211" s="5"/>
      <c r="ID211" s="5"/>
      <c r="IE211" s="5"/>
      <c r="IF211" s="5"/>
      <c r="IG211" s="5"/>
      <c r="IH211" s="5"/>
      <c r="II211" s="5"/>
      <c r="IJ211" s="5"/>
      <c r="IK211" s="5"/>
      <c r="IL211" s="5"/>
      <c r="IM211" s="5"/>
      <c r="IN211" s="5"/>
      <c r="IO211" s="5"/>
      <c r="IP211" s="5"/>
      <c r="IQ211" s="5"/>
      <c r="IR211" s="5"/>
      <c r="IS211" s="5"/>
      <c r="IT211" s="5"/>
      <c r="IU211" s="5"/>
      <c r="IV211" s="5"/>
    </row>
    <row r="212" spans="1:256" s="29" customFormat="1" collapsed="1">
      <c r="A212" s="171"/>
      <c r="B212" s="171"/>
      <c r="C212" s="1051"/>
      <c r="D212" s="169"/>
      <c r="E212" s="169"/>
      <c r="F212" s="29" t="s">
        <v>38</v>
      </c>
      <c r="H212" s="5"/>
      <c r="J212" s="5"/>
      <c r="K212" s="5"/>
      <c r="L212" s="5"/>
      <c r="M212" s="5"/>
      <c r="N212" s="5"/>
      <c r="O212" s="5"/>
      <c r="P212" s="5"/>
      <c r="W212" s="5"/>
      <c r="X212" s="5"/>
      <c r="Y212" s="5"/>
      <c r="Z212" s="5"/>
      <c r="AA212" s="5"/>
      <c r="AB212" s="29">
        <v>312999.99747273343</v>
      </c>
      <c r="AC212" s="29">
        <v>320923.6301329016</v>
      </c>
      <c r="AD212" s="29">
        <v>1316278</v>
      </c>
      <c r="AE212" s="29">
        <v>1324284.6156892255</v>
      </c>
      <c r="AF212" s="29">
        <v>1332493.9198196162</v>
      </c>
      <c r="AG212" s="29">
        <v>1340911.0434734896</v>
      </c>
      <c r="AH212" s="29">
        <v>1549541.2476271298</v>
      </c>
      <c r="AI212" s="29">
        <v>1558389.9264390697</v>
      </c>
      <c r="AJ212" s="29">
        <v>1567462.610621616</v>
      </c>
      <c r="AK212" s="29">
        <v>1576764.9708977235</v>
      </c>
      <c r="AL212" s="29">
        <v>1586302.8215453823</v>
      </c>
      <c r="AM212" s="29">
        <v>1596082.1240317305</v>
      </c>
      <c r="AN212" s="29">
        <v>1606108.9907391656</v>
      </c>
      <c r="AO212" s="29">
        <v>1616389.6887857816</v>
      </c>
      <c r="AP212" s="29">
        <v>1626930.6439425233</v>
      </c>
      <c r="AQ212" s="29">
        <v>1637738.4446495003</v>
      </c>
      <c r="AR212" s="29">
        <v>1648819.8461339783</v>
      </c>
      <c r="AS212" s="29">
        <v>1660181.7746326157</v>
      </c>
      <c r="AT212" s="5"/>
      <c r="AU212" s="5"/>
      <c r="AV212" s="5"/>
      <c r="AW212" s="5"/>
      <c r="AX212" s="5"/>
      <c r="AY212" s="5"/>
      <c r="AZ212" s="5"/>
      <c r="BA212" s="5"/>
      <c r="BB212" s="5"/>
      <c r="BC212" s="5"/>
      <c r="BD212" s="5"/>
      <c r="BE212" s="5"/>
      <c r="BF212" s="5"/>
      <c r="BG212" s="5"/>
      <c r="BH212" s="5"/>
      <c r="BI212" s="5"/>
      <c r="BJ212" s="5"/>
      <c r="BK212" s="5"/>
      <c r="BL212" s="5"/>
      <c r="BM212" s="5"/>
      <c r="BN212" s="5"/>
      <c r="BO212" s="5"/>
      <c r="BP212" s="5"/>
      <c r="BQ212" s="5"/>
      <c r="BR212" s="5"/>
      <c r="BS212" s="5"/>
      <c r="BT212" s="5"/>
      <c r="BU212" s="5"/>
      <c r="BV212" s="5"/>
      <c r="BW212" s="5"/>
      <c r="BX212" s="5"/>
      <c r="BY212" s="5"/>
      <c r="BZ212" s="5"/>
      <c r="CA212" s="5"/>
      <c r="CB212" s="5"/>
      <c r="CC212" s="5"/>
      <c r="CD212" s="5"/>
      <c r="CE212" s="5"/>
      <c r="CF212" s="5"/>
      <c r="CG212" s="5"/>
      <c r="CH212" s="5"/>
      <c r="CI212" s="5"/>
      <c r="CJ212" s="5"/>
      <c r="CK212" s="5"/>
      <c r="CL212" s="5"/>
      <c r="CM212" s="5"/>
      <c r="CN212" s="5"/>
      <c r="CO212" s="5"/>
      <c r="CP212" s="5"/>
      <c r="CQ212" s="5"/>
      <c r="CR212" s="5"/>
      <c r="CS212" s="5"/>
      <c r="CT212" s="5"/>
      <c r="CU212" s="5"/>
      <c r="CV212" s="5"/>
      <c r="CW212" s="5"/>
      <c r="CX212" s="5"/>
      <c r="CY212" s="5"/>
      <c r="CZ212" s="5"/>
      <c r="DA212" s="5"/>
      <c r="DB212" s="5"/>
      <c r="DC212" s="5"/>
      <c r="DD212" s="5"/>
      <c r="DE212" s="5"/>
      <c r="DF212" s="5"/>
      <c r="DG212" s="5"/>
      <c r="DH212" s="5"/>
      <c r="DI212" s="5"/>
      <c r="DJ212" s="5"/>
      <c r="DK212" s="5"/>
      <c r="DL212" s="5"/>
      <c r="DM212" s="5"/>
      <c r="DN212" s="5"/>
      <c r="DO212" s="5"/>
      <c r="DP212" s="5"/>
      <c r="DQ212" s="5"/>
      <c r="DR212" s="5"/>
      <c r="DS212" s="5"/>
      <c r="DT212" s="5"/>
      <c r="DU212" s="5"/>
      <c r="DV212" s="5"/>
      <c r="DW212" s="5"/>
      <c r="DX212" s="5"/>
      <c r="DY212" s="5"/>
      <c r="DZ212" s="5"/>
      <c r="EA212" s="5"/>
      <c r="EB212" s="5"/>
      <c r="EC212" s="5"/>
      <c r="ED212" s="5"/>
      <c r="EE212" s="5"/>
      <c r="EF212" s="5"/>
      <c r="EG212" s="5"/>
      <c r="EH212" s="5"/>
      <c r="EI212" s="5"/>
      <c r="EJ212" s="5"/>
      <c r="EK212" s="5"/>
      <c r="EL212" s="5"/>
      <c r="EM212" s="5"/>
      <c r="EN212" s="5"/>
      <c r="EO212" s="5"/>
      <c r="EP212" s="5"/>
      <c r="EQ212" s="5"/>
      <c r="ER212" s="5"/>
      <c r="ES212" s="5"/>
      <c r="ET212" s="5"/>
      <c r="EU212" s="5"/>
      <c r="EV212" s="5"/>
      <c r="EW212" s="5"/>
      <c r="EX212" s="5"/>
      <c r="EY212" s="5"/>
      <c r="EZ212" s="5"/>
      <c r="FA212" s="5"/>
      <c r="FB212" s="5"/>
      <c r="FC212" s="5"/>
      <c r="FD212" s="5"/>
      <c r="FE212" s="5"/>
      <c r="FF212" s="5"/>
      <c r="FG212" s="5"/>
      <c r="FH212" s="5"/>
      <c r="FI212" s="5"/>
      <c r="FJ212" s="5"/>
      <c r="FK212" s="5"/>
      <c r="FL212" s="5"/>
      <c r="FM212" s="5"/>
      <c r="FN212" s="5"/>
      <c r="FO212" s="5"/>
      <c r="FP212" s="5"/>
      <c r="FQ212" s="5"/>
      <c r="FR212" s="5"/>
      <c r="FS212" s="5"/>
      <c r="FT212" s="5"/>
      <c r="FU212" s="5"/>
      <c r="FV212" s="5"/>
      <c r="FW212" s="5"/>
      <c r="FX212" s="5"/>
      <c r="FY212" s="5"/>
      <c r="FZ212" s="5"/>
      <c r="GA212" s="5"/>
      <c r="GB212" s="5"/>
      <c r="GC212" s="5"/>
      <c r="GD212" s="5"/>
      <c r="GE212" s="5"/>
      <c r="GF212" s="5"/>
      <c r="GG212" s="5"/>
      <c r="GH212" s="5"/>
      <c r="GI212" s="5"/>
      <c r="GJ212" s="5"/>
      <c r="GK212" s="5"/>
      <c r="GL212" s="5"/>
      <c r="GM212" s="5"/>
      <c r="GN212" s="5"/>
      <c r="GO212" s="5"/>
      <c r="GP212" s="5"/>
      <c r="GQ212" s="5"/>
      <c r="GR212" s="5"/>
      <c r="GS212" s="5"/>
      <c r="GT212" s="5"/>
      <c r="GU212" s="5"/>
      <c r="GV212" s="5"/>
      <c r="GW212" s="5"/>
      <c r="GX212" s="5"/>
      <c r="GY212" s="5"/>
      <c r="GZ212" s="5"/>
      <c r="HA212" s="5"/>
      <c r="HB212" s="5"/>
      <c r="HC212" s="5"/>
      <c r="HD212" s="5"/>
      <c r="HE212" s="5"/>
      <c r="HF212" s="5"/>
      <c r="HG212" s="5"/>
      <c r="HH212" s="5"/>
      <c r="HI212" s="5"/>
      <c r="HJ212" s="5"/>
      <c r="HK212" s="5"/>
      <c r="HL212" s="5"/>
      <c r="HM212" s="5"/>
      <c r="HN212" s="5"/>
      <c r="HO212" s="5"/>
      <c r="HP212" s="5"/>
      <c r="HQ212" s="5"/>
      <c r="HR212" s="5"/>
      <c r="HS212" s="5"/>
      <c r="HT212" s="5"/>
      <c r="HU212" s="5"/>
      <c r="HV212" s="5"/>
      <c r="HW212" s="5"/>
      <c r="HX212" s="5"/>
      <c r="HY212" s="5"/>
      <c r="HZ212" s="5"/>
      <c r="IA212" s="5"/>
      <c r="IB212" s="5"/>
      <c r="IC212" s="5"/>
      <c r="ID212" s="5"/>
      <c r="IE212" s="5"/>
      <c r="IF212" s="5"/>
      <c r="IG212" s="5"/>
      <c r="IH212" s="5"/>
      <c r="II212" s="5"/>
      <c r="IJ212" s="5"/>
      <c r="IK212" s="5"/>
      <c r="IL212" s="5"/>
      <c r="IM212" s="5"/>
      <c r="IN212" s="5"/>
      <c r="IO212" s="5"/>
      <c r="IP212" s="5"/>
      <c r="IQ212" s="5"/>
      <c r="IR212" s="5"/>
      <c r="IS212" s="5"/>
      <c r="IT212" s="5"/>
      <c r="IU212" s="5"/>
      <c r="IV212" s="5"/>
    </row>
    <row r="213" spans="1:256" s="29" customFormat="1" hidden="1" outlineLevel="1">
      <c r="A213" s="171"/>
      <c r="B213" s="171"/>
      <c r="C213" s="1051"/>
      <c r="D213" s="169"/>
      <c r="E213" s="169"/>
      <c r="F213" s="5" t="s">
        <v>1587</v>
      </c>
      <c r="G213" s="5" t="s">
        <v>1588</v>
      </c>
      <c r="H213" s="5"/>
      <c r="I213" s="5"/>
      <c r="J213" s="5"/>
      <c r="K213" s="5"/>
      <c r="L213" s="5"/>
      <c r="M213" s="5"/>
      <c r="N213" s="5"/>
      <c r="O213" s="5"/>
      <c r="P213" s="5"/>
      <c r="Q213" s="5"/>
      <c r="R213" s="5"/>
      <c r="S213" s="5"/>
      <c r="T213" s="5"/>
      <c r="U213" s="5"/>
      <c r="V213" s="5"/>
      <c r="W213" s="5"/>
      <c r="X213" s="5"/>
      <c r="Y213" s="5"/>
      <c r="Z213" s="5"/>
      <c r="AA213" s="5"/>
      <c r="AB213" s="5"/>
      <c r="AC213" s="5"/>
      <c r="AD213" s="5"/>
      <c r="AE213" s="5"/>
      <c r="AF213" s="5"/>
      <c r="AG213" s="5"/>
      <c r="AH213" s="5"/>
      <c r="AI213" s="5"/>
      <c r="AJ213" s="5"/>
      <c r="AK213" s="5"/>
      <c r="AL213" s="5"/>
      <c r="AM213" s="5"/>
      <c r="AN213" s="5"/>
      <c r="AO213" s="5"/>
      <c r="AP213" s="5"/>
      <c r="AQ213" s="5"/>
      <c r="AR213" s="5"/>
      <c r="AS213" s="5"/>
      <c r="AT213" s="5"/>
      <c r="AU213" s="5"/>
      <c r="AV213" s="5"/>
      <c r="AW213" s="5"/>
      <c r="AX213" s="5"/>
      <c r="AY213" s="5"/>
      <c r="AZ213" s="5"/>
      <c r="BA213" s="5"/>
      <c r="BB213" s="5"/>
      <c r="BC213" s="5"/>
      <c r="BD213" s="5"/>
      <c r="BE213" s="5"/>
      <c r="BF213" s="5"/>
      <c r="BG213" s="5"/>
      <c r="BH213" s="5"/>
      <c r="BI213" s="5"/>
      <c r="BJ213" s="5"/>
      <c r="BK213" s="5"/>
      <c r="BL213" s="5"/>
      <c r="BM213" s="5"/>
      <c r="BN213" s="5"/>
      <c r="BO213" s="5"/>
      <c r="BP213" s="5"/>
      <c r="BQ213" s="5"/>
      <c r="BR213" s="5"/>
      <c r="BS213" s="5"/>
      <c r="BT213" s="5"/>
      <c r="BU213" s="5"/>
      <c r="BV213" s="5"/>
      <c r="BW213" s="5"/>
      <c r="BX213" s="5"/>
      <c r="BY213" s="5"/>
      <c r="BZ213" s="5"/>
      <c r="CA213" s="5"/>
      <c r="CB213" s="5"/>
      <c r="CC213" s="5"/>
      <c r="CD213" s="5"/>
      <c r="CE213" s="5"/>
      <c r="CF213" s="5"/>
      <c r="CG213" s="5"/>
      <c r="CH213" s="5"/>
      <c r="CI213" s="5"/>
      <c r="CJ213" s="5"/>
      <c r="CK213" s="5"/>
      <c r="CL213" s="5"/>
      <c r="CM213" s="5"/>
      <c r="CN213" s="5"/>
      <c r="CO213" s="5"/>
      <c r="CP213" s="5"/>
      <c r="CQ213" s="5"/>
      <c r="CR213" s="5"/>
      <c r="CS213" s="5"/>
      <c r="CT213" s="5"/>
      <c r="CU213" s="5"/>
      <c r="CV213" s="5"/>
      <c r="CW213" s="5"/>
      <c r="CX213" s="5"/>
      <c r="CY213" s="5"/>
      <c r="CZ213" s="5"/>
      <c r="DA213" s="5"/>
      <c r="DB213" s="5"/>
      <c r="DC213" s="5"/>
      <c r="DD213" s="5"/>
      <c r="DE213" s="5"/>
      <c r="DF213" s="5"/>
      <c r="DG213" s="5"/>
      <c r="DH213" s="5"/>
      <c r="DI213" s="5"/>
      <c r="DJ213" s="5"/>
      <c r="DK213" s="5"/>
      <c r="DL213" s="5"/>
      <c r="DM213" s="5"/>
      <c r="DN213" s="5"/>
      <c r="DO213" s="5"/>
      <c r="DP213" s="5"/>
      <c r="DQ213" s="5"/>
      <c r="DR213" s="5"/>
      <c r="DS213" s="5"/>
      <c r="DT213" s="5"/>
      <c r="DU213" s="5"/>
      <c r="DV213" s="5"/>
      <c r="DW213" s="5"/>
      <c r="DX213" s="5"/>
      <c r="DY213" s="5"/>
      <c r="DZ213" s="5"/>
      <c r="EA213" s="5"/>
      <c r="EB213" s="5"/>
      <c r="EC213" s="5"/>
      <c r="ED213" s="5"/>
      <c r="EE213" s="5"/>
      <c r="EF213" s="5"/>
      <c r="EG213" s="5"/>
      <c r="EH213" s="5"/>
      <c r="EI213" s="5"/>
      <c r="EJ213" s="5"/>
      <c r="EK213" s="5"/>
      <c r="EL213" s="5"/>
      <c r="EM213" s="5"/>
      <c r="EN213" s="5"/>
      <c r="EO213" s="5"/>
      <c r="EP213" s="5"/>
      <c r="EQ213" s="5"/>
      <c r="ER213" s="5"/>
      <c r="ES213" s="5"/>
      <c r="ET213" s="5"/>
      <c r="EU213" s="5"/>
      <c r="EV213" s="5"/>
      <c r="EW213" s="5"/>
      <c r="EX213" s="5"/>
      <c r="EY213" s="5"/>
      <c r="EZ213" s="5"/>
      <c r="FA213" s="5"/>
      <c r="FB213" s="5"/>
      <c r="FC213" s="5"/>
      <c r="FD213" s="5"/>
      <c r="FE213" s="5"/>
      <c r="FF213" s="5"/>
      <c r="FG213" s="5"/>
      <c r="FH213" s="5"/>
      <c r="FI213" s="5"/>
      <c r="FJ213" s="5"/>
      <c r="FK213" s="5"/>
      <c r="FL213" s="5"/>
      <c r="FM213" s="5"/>
      <c r="FN213" s="5"/>
      <c r="FO213" s="5"/>
      <c r="FP213" s="5"/>
      <c r="FQ213" s="5"/>
      <c r="FR213" s="5"/>
      <c r="FS213" s="5"/>
      <c r="FT213" s="5"/>
      <c r="FU213" s="5"/>
      <c r="FV213" s="5"/>
      <c r="FW213" s="5"/>
      <c r="FX213" s="5"/>
      <c r="FY213" s="5"/>
      <c r="FZ213" s="5"/>
      <c r="GA213" s="5"/>
      <c r="GB213" s="5"/>
      <c r="GC213" s="5"/>
      <c r="GD213" s="5"/>
      <c r="GE213" s="5"/>
      <c r="GF213" s="5"/>
      <c r="GG213" s="5"/>
      <c r="GH213" s="5"/>
      <c r="GI213" s="5"/>
      <c r="GJ213" s="5"/>
      <c r="GK213" s="5"/>
      <c r="GL213" s="5"/>
      <c r="GM213" s="5"/>
      <c r="GN213" s="5"/>
      <c r="GO213" s="5"/>
      <c r="GP213" s="5"/>
      <c r="GQ213" s="5"/>
      <c r="GR213" s="5"/>
      <c r="GS213" s="5"/>
      <c r="GT213" s="5"/>
      <c r="GU213" s="5"/>
      <c r="GV213" s="5"/>
      <c r="GW213" s="5"/>
      <c r="GX213" s="5"/>
      <c r="GY213" s="5"/>
      <c r="GZ213" s="5"/>
      <c r="HA213" s="5"/>
      <c r="HB213" s="5"/>
      <c r="HC213" s="5"/>
      <c r="HD213" s="5"/>
      <c r="HE213" s="5"/>
      <c r="HF213" s="5"/>
      <c r="HG213" s="5"/>
      <c r="HH213" s="5"/>
      <c r="HI213" s="5"/>
      <c r="HJ213" s="5"/>
      <c r="HK213" s="5"/>
      <c r="HL213" s="5"/>
      <c r="HM213" s="5"/>
      <c r="HN213" s="5"/>
      <c r="HO213" s="5"/>
      <c r="HP213" s="5"/>
      <c r="HQ213" s="5"/>
      <c r="HR213" s="5"/>
      <c r="HS213" s="5"/>
      <c r="HT213" s="5"/>
      <c r="HU213" s="5"/>
      <c r="HV213" s="5"/>
      <c r="HW213" s="5"/>
      <c r="HX213" s="5"/>
      <c r="HY213" s="5"/>
      <c r="HZ213" s="5"/>
      <c r="IA213" s="5"/>
      <c r="IB213" s="5"/>
      <c r="IC213" s="5"/>
      <c r="ID213" s="5"/>
      <c r="IE213" s="5"/>
      <c r="IF213" s="5"/>
      <c r="IG213" s="5"/>
      <c r="IH213" s="5"/>
      <c r="II213" s="5"/>
      <c r="IJ213" s="5"/>
      <c r="IK213" s="5"/>
      <c r="IL213" s="5"/>
      <c r="IM213" s="5"/>
      <c r="IN213" s="5"/>
      <c r="IO213" s="5"/>
      <c r="IP213" s="5"/>
      <c r="IQ213" s="5"/>
      <c r="IR213" s="5"/>
      <c r="IS213" s="5"/>
      <c r="IT213" s="5"/>
      <c r="IU213" s="5"/>
      <c r="IV213" s="5"/>
    </row>
    <row r="214" spans="1:256" s="29" customFormat="1" hidden="1" outlineLevel="1">
      <c r="A214" s="171"/>
      <c r="B214" s="171"/>
      <c r="C214" s="1051"/>
      <c r="D214" s="169"/>
      <c r="E214" s="169"/>
      <c r="F214" s="5">
        <v>1</v>
      </c>
      <c r="G214" s="5"/>
      <c r="H214" s="5"/>
      <c r="I214" s="5" t="s">
        <v>1660</v>
      </c>
      <c r="J214" s="5"/>
      <c r="K214" s="5"/>
      <c r="L214" s="5"/>
      <c r="M214" s="5"/>
      <c r="N214" s="5"/>
      <c r="O214" s="5"/>
      <c r="P214" s="5"/>
      <c r="Q214" s="5"/>
      <c r="R214" s="5"/>
      <c r="S214" s="5"/>
      <c r="T214" s="5"/>
      <c r="U214" s="5"/>
      <c r="V214" s="5"/>
      <c r="W214" s="5"/>
      <c r="X214" s="5"/>
      <c r="Y214" s="5"/>
      <c r="Z214" s="5"/>
      <c r="AA214" s="5"/>
      <c r="AB214" s="5">
        <v>0</v>
      </c>
      <c r="AC214" s="5">
        <v>0</v>
      </c>
      <c r="AD214" s="5">
        <v>0</v>
      </c>
      <c r="AE214" s="5">
        <v>0</v>
      </c>
      <c r="AF214" s="5">
        <v>0</v>
      </c>
      <c r="AG214" s="5">
        <v>0</v>
      </c>
      <c r="AH214" s="5">
        <v>0</v>
      </c>
      <c r="AI214" s="5">
        <v>0</v>
      </c>
      <c r="AJ214" s="5">
        <v>0</v>
      </c>
      <c r="AK214" s="5">
        <v>0</v>
      </c>
      <c r="AL214" s="5">
        <v>0</v>
      </c>
      <c r="AM214" s="5">
        <v>0</v>
      </c>
      <c r="AN214" s="5">
        <v>0</v>
      </c>
      <c r="AO214" s="5">
        <v>0</v>
      </c>
      <c r="AP214" s="5">
        <v>0</v>
      </c>
      <c r="AQ214" s="5">
        <v>0</v>
      </c>
      <c r="AR214" s="5">
        <v>0</v>
      </c>
      <c r="AS214" s="5">
        <v>0</v>
      </c>
      <c r="AT214" s="5"/>
      <c r="AU214" s="5">
        <v>0</v>
      </c>
      <c r="AV214" s="5" t="s">
        <v>541</v>
      </c>
      <c r="AW214" s="5"/>
      <c r="AX214" s="5"/>
      <c r="AY214" s="5"/>
      <c r="AZ214" s="5"/>
      <c r="BA214" s="5"/>
      <c r="BB214" s="5"/>
      <c r="BC214" s="5"/>
      <c r="BD214" s="5"/>
      <c r="BE214" s="5"/>
      <c r="BF214" s="5"/>
      <c r="BG214" s="5"/>
      <c r="BH214" s="5"/>
      <c r="BI214" s="5"/>
      <c r="BJ214" s="5"/>
      <c r="BK214" s="5"/>
      <c r="BL214" s="5"/>
      <c r="BM214" s="5"/>
      <c r="BN214" s="5"/>
      <c r="BO214" s="5"/>
      <c r="BP214" s="5"/>
      <c r="BQ214" s="5"/>
      <c r="BR214" s="5"/>
      <c r="BS214" s="5"/>
      <c r="BT214" s="5"/>
      <c r="BU214" s="5"/>
      <c r="BV214" s="5"/>
      <c r="BW214" s="5"/>
      <c r="BX214" s="5"/>
      <c r="BY214" s="5"/>
      <c r="BZ214" s="5"/>
      <c r="CA214" s="5"/>
      <c r="CB214" s="5"/>
      <c r="CC214" s="5"/>
      <c r="CD214" s="5"/>
      <c r="CE214" s="5"/>
      <c r="CF214" s="5"/>
      <c r="CG214" s="5"/>
      <c r="CH214" s="5"/>
      <c r="CI214" s="5"/>
      <c r="CJ214" s="5"/>
      <c r="CK214" s="5"/>
      <c r="CL214" s="5"/>
      <c r="CM214" s="5"/>
      <c r="CN214" s="5"/>
      <c r="CO214" s="5"/>
      <c r="CP214" s="5"/>
      <c r="CQ214" s="5"/>
      <c r="CR214" s="5"/>
      <c r="CS214" s="5"/>
      <c r="CT214" s="5"/>
      <c r="CU214" s="5"/>
      <c r="CV214" s="5"/>
      <c r="CW214" s="5"/>
      <c r="CX214" s="5"/>
      <c r="CY214" s="5"/>
      <c r="CZ214" s="5"/>
      <c r="DA214" s="5"/>
      <c r="DB214" s="5"/>
      <c r="DC214" s="5"/>
      <c r="DD214" s="5"/>
      <c r="DE214" s="5"/>
      <c r="DF214" s="5"/>
      <c r="DG214" s="5"/>
      <c r="DH214" s="5"/>
      <c r="DI214" s="5"/>
      <c r="DJ214" s="5"/>
      <c r="DK214" s="5"/>
      <c r="DL214" s="5"/>
      <c r="DM214" s="5"/>
      <c r="DN214" s="5"/>
      <c r="DO214" s="5"/>
      <c r="DP214" s="5"/>
      <c r="DQ214" s="5"/>
      <c r="DR214" s="5"/>
      <c r="DS214" s="5"/>
      <c r="DT214" s="5"/>
      <c r="DU214" s="5"/>
      <c r="DV214" s="5"/>
      <c r="DW214" s="5"/>
      <c r="DX214" s="5"/>
      <c r="DY214" s="5"/>
      <c r="DZ214" s="5"/>
      <c r="EA214" s="5"/>
      <c r="EB214" s="5"/>
      <c r="EC214" s="5"/>
      <c r="ED214" s="5"/>
      <c r="EE214" s="5"/>
      <c r="EF214" s="5"/>
      <c r="EG214" s="5"/>
      <c r="EH214" s="5"/>
      <c r="EI214" s="5"/>
      <c r="EJ214" s="5"/>
      <c r="EK214" s="5"/>
      <c r="EL214" s="5"/>
      <c r="EM214" s="5"/>
      <c r="EN214" s="5"/>
      <c r="EO214" s="5"/>
      <c r="EP214" s="5"/>
      <c r="EQ214" s="5"/>
      <c r="ER214" s="5"/>
      <c r="ES214" s="5"/>
      <c r="ET214" s="5"/>
      <c r="EU214" s="5"/>
      <c r="EV214" s="5"/>
      <c r="EW214" s="5"/>
      <c r="EX214" s="5"/>
      <c r="EY214" s="5"/>
      <c r="EZ214" s="5"/>
      <c r="FA214" s="5"/>
      <c r="FB214" s="5"/>
      <c r="FC214" s="5"/>
      <c r="FD214" s="5"/>
      <c r="FE214" s="5"/>
      <c r="FF214" s="5"/>
      <c r="FG214" s="5"/>
      <c r="FH214" s="5"/>
      <c r="FI214" s="5"/>
      <c r="FJ214" s="5"/>
      <c r="FK214" s="5"/>
      <c r="FL214" s="5"/>
      <c r="FM214" s="5"/>
      <c r="FN214" s="5"/>
      <c r="FO214" s="5"/>
      <c r="FP214" s="5"/>
      <c r="FQ214" s="5"/>
      <c r="FR214" s="5"/>
      <c r="FS214" s="5"/>
      <c r="FT214" s="5"/>
      <c r="FU214" s="5"/>
      <c r="FV214" s="5"/>
      <c r="FW214" s="5"/>
      <c r="FX214" s="5"/>
      <c r="FY214" s="5"/>
      <c r="FZ214" s="5"/>
      <c r="GA214" s="5"/>
      <c r="GB214" s="5"/>
      <c r="GC214" s="5"/>
      <c r="GD214" s="5"/>
      <c r="GE214" s="5"/>
      <c r="GF214" s="5"/>
      <c r="GG214" s="5"/>
      <c r="GH214" s="5"/>
      <c r="GI214" s="5"/>
      <c r="GJ214" s="5"/>
      <c r="GK214" s="5"/>
      <c r="GL214" s="5"/>
      <c r="GM214" s="5"/>
      <c r="GN214" s="5"/>
      <c r="GO214" s="5"/>
      <c r="GP214" s="5"/>
      <c r="GQ214" s="5"/>
      <c r="GR214" s="5"/>
      <c r="GS214" s="5"/>
      <c r="GT214" s="5"/>
      <c r="GU214" s="5"/>
      <c r="GV214" s="5"/>
      <c r="GW214" s="5"/>
      <c r="GX214" s="5"/>
      <c r="GY214" s="5"/>
      <c r="GZ214" s="5"/>
      <c r="HA214" s="5"/>
      <c r="HB214" s="5"/>
      <c r="HC214" s="5"/>
      <c r="HD214" s="5"/>
      <c r="HE214" s="5"/>
      <c r="HF214" s="5"/>
      <c r="HG214" s="5"/>
      <c r="HH214" s="5"/>
      <c r="HI214" s="5"/>
      <c r="HJ214" s="5"/>
      <c r="HK214" s="5"/>
      <c r="HL214" s="5"/>
      <c r="HM214" s="5"/>
      <c r="HN214" s="5"/>
      <c r="HO214" s="5"/>
      <c r="HP214" s="5"/>
      <c r="HQ214" s="5"/>
      <c r="HR214" s="5"/>
      <c r="HS214" s="5"/>
      <c r="HT214" s="5"/>
      <c r="HU214" s="5"/>
      <c r="HV214" s="5"/>
      <c r="HW214" s="5"/>
      <c r="HX214" s="5"/>
      <c r="HY214" s="5"/>
      <c r="HZ214" s="5"/>
      <c r="IA214" s="5"/>
      <c r="IB214" s="5"/>
      <c r="IC214" s="5"/>
      <c r="ID214" s="5"/>
      <c r="IE214" s="5"/>
      <c r="IF214" s="5"/>
      <c r="IG214" s="5"/>
      <c r="IH214" s="5"/>
      <c r="II214" s="5"/>
      <c r="IJ214" s="5"/>
      <c r="IK214" s="5"/>
      <c r="IL214" s="5"/>
      <c r="IM214" s="5"/>
      <c r="IN214" s="5"/>
      <c r="IO214" s="5"/>
      <c r="IP214" s="5"/>
      <c r="IQ214" s="5"/>
      <c r="IR214" s="5"/>
      <c r="IS214" s="5"/>
      <c r="IT214" s="5"/>
      <c r="IU214" s="5"/>
      <c r="IV214" s="5"/>
    </row>
    <row r="215" spans="1:256" s="29" customFormat="1" hidden="1" outlineLevel="1">
      <c r="A215" s="171"/>
      <c r="B215" s="171"/>
      <c r="C215" s="1051"/>
      <c r="D215" s="169"/>
      <c r="E215" s="169"/>
      <c r="F215" s="5">
        <v>2</v>
      </c>
      <c r="G215" s="5"/>
      <c r="H215" s="5"/>
      <c r="I215" s="5" t="s">
        <v>1661</v>
      </c>
      <c r="J215" s="5"/>
      <c r="K215" s="5"/>
      <c r="L215" s="5"/>
      <c r="M215" s="5"/>
      <c r="N215" s="5"/>
      <c r="O215" s="5"/>
      <c r="P215" s="5"/>
      <c r="Q215" s="5"/>
      <c r="R215" s="5"/>
      <c r="S215" s="5"/>
      <c r="T215" s="5"/>
      <c r="U215" s="5"/>
      <c r="V215" s="5"/>
      <c r="W215" s="5"/>
      <c r="X215" s="5"/>
      <c r="Y215" s="5"/>
      <c r="Z215" s="5"/>
      <c r="AA215" s="5"/>
      <c r="AB215" s="5">
        <v>312999.99747273343</v>
      </c>
      <c r="AC215" s="5">
        <v>320923.6301329016</v>
      </c>
      <c r="AD215" s="5">
        <v>316278</v>
      </c>
      <c r="AE215" s="5">
        <v>324284.61568922532</v>
      </c>
      <c r="AF215" s="5">
        <v>332493.91981961613</v>
      </c>
      <c r="AG215" s="5">
        <v>340911.04347348952</v>
      </c>
      <c r="AH215" s="5">
        <v>349541.24762712972</v>
      </c>
      <c r="AI215" s="5">
        <v>358389.92643906974</v>
      </c>
      <c r="AJ215" s="5">
        <v>367462.61062161595</v>
      </c>
      <c r="AK215" s="5">
        <v>376764.97089772345</v>
      </c>
      <c r="AL215" s="5">
        <v>386302.82154538226</v>
      </c>
      <c r="AM215" s="5">
        <v>396082.12403173052</v>
      </c>
      <c r="AN215" s="5">
        <v>406108.99073916557</v>
      </c>
      <c r="AO215" s="5">
        <v>416389.68878578173</v>
      </c>
      <c r="AP215" s="5">
        <v>426930.64394252322</v>
      </c>
      <c r="AQ215" s="5">
        <v>437738.44464950025</v>
      </c>
      <c r="AR215" s="5">
        <v>448819.8461339784</v>
      </c>
      <c r="AS215" s="5">
        <v>460181.77463261568</v>
      </c>
      <c r="AT215" s="5"/>
      <c r="AU215" s="5">
        <v>6778604.2966341814</v>
      </c>
      <c r="AV215" s="5">
        <v>15</v>
      </c>
      <c r="AW215" s="5"/>
      <c r="AX215" s="5"/>
      <c r="AY215" s="5"/>
      <c r="AZ215" s="5"/>
      <c r="BA215" s="5"/>
      <c r="BB215" s="5"/>
      <c r="BC215" s="5"/>
      <c r="BD215" s="5"/>
      <c r="BE215" s="5"/>
      <c r="BF215" s="5"/>
      <c r="BG215" s="5"/>
      <c r="BH215" s="5"/>
      <c r="BI215" s="5"/>
      <c r="BJ215" s="5"/>
      <c r="BK215" s="5"/>
      <c r="BL215" s="5"/>
      <c r="BM215" s="5"/>
      <c r="BN215" s="5"/>
      <c r="BO215" s="5"/>
      <c r="BP215" s="5"/>
      <c r="BQ215" s="5"/>
      <c r="BR215" s="5"/>
      <c r="BS215" s="5"/>
      <c r="BT215" s="5"/>
      <c r="BU215" s="5"/>
      <c r="BV215" s="5"/>
      <c r="BW215" s="5"/>
      <c r="BX215" s="5"/>
      <c r="BY215" s="5"/>
      <c r="BZ215" s="5"/>
      <c r="CA215" s="5"/>
      <c r="CB215" s="5"/>
      <c r="CC215" s="5"/>
      <c r="CD215" s="5"/>
      <c r="CE215" s="5"/>
      <c r="CF215" s="5"/>
      <c r="CG215" s="5"/>
      <c r="CH215" s="5"/>
      <c r="CI215" s="5"/>
      <c r="CJ215" s="5"/>
      <c r="CK215" s="5"/>
      <c r="CL215" s="5"/>
      <c r="CM215" s="5"/>
      <c r="CN215" s="5"/>
      <c r="CO215" s="5"/>
      <c r="CP215" s="5"/>
      <c r="CQ215" s="5"/>
      <c r="CR215" s="5"/>
      <c r="CS215" s="5"/>
      <c r="CT215" s="5"/>
      <c r="CU215" s="5"/>
      <c r="CV215" s="5"/>
      <c r="CW215" s="5"/>
      <c r="CX215" s="5"/>
      <c r="CY215" s="5"/>
      <c r="CZ215" s="5"/>
      <c r="DA215" s="5"/>
      <c r="DB215" s="5"/>
      <c r="DC215" s="5"/>
      <c r="DD215" s="5"/>
      <c r="DE215" s="5"/>
      <c r="DF215" s="5"/>
      <c r="DG215" s="5"/>
      <c r="DH215" s="5"/>
      <c r="DI215" s="5"/>
      <c r="DJ215" s="5"/>
      <c r="DK215" s="5"/>
      <c r="DL215" s="5"/>
      <c r="DM215" s="5"/>
      <c r="DN215" s="5"/>
      <c r="DO215" s="5"/>
      <c r="DP215" s="5"/>
      <c r="DQ215" s="5"/>
      <c r="DR215" s="5"/>
      <c r="DS215" s="5"/>
      <c r="DT215" s="5"/>
      <c r="DU215" s="5"/>
      <c r="DV215" s="5"/>
      <c r="DW215" s="5"/>
      <c r="DX215" s="5"/>
      <c r="DY215" s="5"/>
      <c r="DZ215" s="5"/>
      <c r="EA215" s="5"/>
      <c r="EB215" s="5"/>
      <c r="EC215" s="5"/>
      <c r="ED215" s="5"/>
      <c r="EE215" s="5"/>
      <c r="EF215" s="5"/>
      <c r="EG215" s="5"/>
      <c r="EH215" s="5"/>
      <c r="EI215" s="5"/>
      <c r="EJ215" s="5"/>
      <c r="EK215" s="5"/>
      <c r="EL215" s="5"/>
      <c r="EM215" s="5"/>
      <c r="EN215" s="5"/>
      <c r="EO215" s="5"/>
      <c r="EP215" s="5"/>
      <c r="EQ215" s="5"/>
      <c r="ER215" s="5"/>
      <c r="ES215" s="5"/>
      <c r="ET215" s="5"/>
      <c r="EU215" s="5"/>
      <c r="EV215" s="5"/>
      <c r="EW215" s="5"/>
      <c r="EX215" s="5"/>
      <c r="EY215" s="5"/>
      <c r="EZ215" s="5"/>
      <c r="FA215" s="5"/>
      <c r="FB215" s="5"/>
      <c r="FC215" s="5"/>
      <c r="FD215" s="5"/>
      <c r="FE215" s="5"/>
      <c r="FF215" s="5"/>
      <c r="FG215" s="5"/>
      <c r="FH215" s="5"/>
      <c r="FI215" s="5"/>
      <c r="FJ215" s="5"/>
      <c r="FK215" s="5"/>
      <c r="FL215" s="5"/>
      <c r="FM215" s="5"/>
      <c r="FN215" s="5"/>
      <c r="FO215" s="5"/>
      <c r="FP215" s="5"/>
      <c r="FQ215" s="5"/>
      <c r="FR215" s="5"/>
      <c r="FS215" s="5"/>
      <c r="FT215" s="5"/>
      <c r="FU215" s="5"/>
      <c r="FV215" s="5"/>
      <c r="FW215" s="5"/>
      <c r="FX215" s="5"/>
      <c r="FY215" s="5"/>
      <c r="FZ215" s="5"/>
      <c r="GA215" s="5"/>
      <c r="GB215" s="5"/>
      <c r="GC215" s="5"/>
      <c r="GD215" s="5"/>
      <c r="GE215" s="5"/>
      <c r="GF215" s="5"/>
      <c r="GG215" s="5"/>
      <c r="GH215" s="5"/>
      <c r="GI215" s="5"/>
      <c r="GJ215" s="5"/>
      <c r="GK215" s="5"/>
      <c r="GL215" s="5"/>
      <c r="GM215" s="5"/>
      <c r="GN215" s="5"/>
      <c r="GO215" s="5"/>
      <c r="GP215" s="5"/>
      <c r="GQ215" s="5"/>
      <c r="GR215" s="5"/>
      <c r="GS215" s="5"/>
      <c r="GT215" s="5"/>
      <c r="GU215" s="5"/>
      <c r="GV215" s="5"/>
      <c r="GW215" s="5"/>
      <c r="GX215" s="5"/>
      <c r="GY215" s="5"/>
      <c r="GZ215" s="5"/>
      <c r="HA215" s="5"/>
      <c r="HB215" s="5"/>
      <c r="HC215" s="5"/>
      <c r="HD215" s="5"/>
      <c r="HE215" s="5"/>
      <c r="HF215" s="5"/>
      <c r="HG215" s="5"/>
      <c r="HH215" s="5"/>
      <c r="HI215" s="5"/>
      <c r="HJ215" s="5"/>
      <c r="HK215" s="5"/>
      <c r="HL215" s="5"/>
      <c r="HM215" s="5"/>
      <c r="HN215" s="5"/>
      <c r="HO215" s="5"/>
      <c r="HP215" s="5"/>
      <c r="HQ215" s="5"/>
      <c r="HR215" s="5"/>
      <c r="HS215" s="5"/>
      <c r="HT215" s="5"/>
      <c r="HU215" s="5"/>
      <c r="HV215" s="5"/>
      <c r="HW215" s="5"/>
      <c r="HX215" s="5"/>
      <c r="HY215" s="5"/>
      <c r="HZ215" s="5"/>
      <c r="IA215" s="5"/>
      <c r="IB215" s="5"/>
      <c r="IC215" s="5"/>
      <c r="ID215" s="5"/>
      <c r="IE215" s="5"/>
      <c r="IF215" s="5"/>
      <c r="IG215" s="5"/>
      <c r="IH215" s="5"/>
      <c r="II215" s="5"/>
      <c r="IJ215" s="5"/>
      <c r="IK215" s="5"/>
      <c r="IL215" s="5"/>
      <c r="IM215" s="5"/>
      <c r="IN215" s="5"/>
      <c r="IO215" s="5"/>
      <c r="IP215" s="5"/>
      <c r="IQ215" s="5"/>
      <c r="IR215" s="5"/>
      <c r="IS215" s="5"/>
      <c r="IT215" s="5"/>
      <c r="IU215" s="5"/>
      <c r="IV215" s="5"/>
    </row>
    <row r="216" spans="1:256" s="29" customFormat="1" hidden="1" outlineLevel="1">
      <c r="A216" s="171"/>
      <c r="B216" s="171"/>
      <c r="C216" s="1051"/>
      <c r="D216" s="169"/>
      <c r="E216" s="169"/>
      <c r="F216" s="5">
        <v>3</v>
      </c>
      <c r="G216" s="5"/>
      <c r="H216" s="5"/>
      <c r="I216" s="5" t="s">
        <v>1662</v>
      </c>
      <c r="J216" s="5"/>
      <c r="K216" s="5"/>
      <c r="L216" s="5"/>
      <c r="M216" s="5"/>
      <c r="N216" s="5"/>
      <c r="O216" s="5"/>
      <c r="P216" s="5"/>
      <c r="Q216" s="5"/>
      <c r="R216" s="5"/>
      <c r="S216" s="5"/>
      <c r="T216" s="5"/>
      <c r="U216" s="5"/>
      <c r="V216" s="5"/>
      <c r="W216" s="5"/>
      <c r="X216" s="5"/>
      <c r="Y216" s="5"/>
      <c r="Z216" s="5"/>
      <c r="AA216" s="5"/>
      <c r="AB216" s="5">
        <v>0</v>
      </c>
      <c r="AC216" s="5">
        <v>0</v>
      </c>
      <c r="AD216" s="5">
        <v>1000000.0000000001</v>
      </c>
      <c r="AE216" s="5">
        <v>1000000.0000000001</v>
      </c>
      <c r="AF216" s="5">
        <v>1000000.0000000001</v>
      </c>
      <c r="AG216" s="5">
        <v>1000000.0000000001</v>
      </c>
      <c r="AH216" s="5">
        <v>1200000</v>
      </c>
      <c r="AI216" s="5">
        <v>1200000</v>
      </c>
      <c r="AJ216" s="5">
        <v>1200000</v>
      </c>
      <c r="AK216" s="5">
        <v>1200000</v>
      </c>
      <c r="AL216" s="5">
        <v>1200000</v>
      </c>
      <c r="AM216" s="5">
        <v>1200000</v>
      </c>
      <c r="AN216" s="5">
        <v>1200000</v>
      </c>
      <c r="AO216" s="5">
        <v>1200000</v>
      </c>
      <c r="AP216" s="5">
        <v>1200000</v>
      </c>
      <c r="AQ216" s="5">
        <v>1200000</v>
      </c>
      <c r="AR216" s="5">
        <v>1200000</v>
      </c>
      <c r="AS216" s="5">
        <v>1200000</v>
      </c>
      <c r="AT216" s="5"/>
      <c r="AU216" s="5">
        <v>18400000</v>
      </c>
      <c r="AV216" s="5">
        <v>16</v>
      </c>
      <c r="AW216" s="5"/>
      <c r="AX216" s="5"/>
      <c r="AY216" s="5"/>
      <c r="AZ216" s="5"/>
      <c r="BA216" s="5"/>
      <c r="BB216" s="5"/>
      <c r="BC216" s="5"/>
      <c r="BD216" s="5"/>
      <c r="BE216" s="5"/>
      <c r="BF216" s="5"/>
      <c r="BG216" s="5"/>
      <c r="BH216" s="5"/>
      <c r="BI216" s="5"/>
      <c r="BJ216" s="5"/>
      <c r="BK216" s="5"/>
      <c r="BL216" s="5"/>
      <c r="BM216" s="5"/>
      <c r="BN216" s="5"/>
      <c r="BO216" s="5"/>
      <c r="BP216" s="5"/>
      <c r="BQ216" s="5"/>
      <c r="BR216" s="5"/>
      <c r="BS216" s="5"/>
      <c r="BT216" s="5"/>
      <c r="BU216" s="5"/>
      <c r="BV216" s="5"/>
      <c r="BW216" s="5"/>
      <c r="BX216" s="5"/>
      <c r="BY216" s="5"/>
      <c r="BZ216" s="5"/>
      <c r="CA216" s="5"/>
      <c r="CB216" s="5"/>
      <c r="CC216" s="5"/>
      <c r="CD216" s="5"/>
      <c r="CE216" s="5"/>
      <c r="CF216" s="5"/>
      <c r="CG216" s="5"/>
      <c r="CH216" s="5"/>
      <c r="CI216" s="5"/>
      <c r="CJ216" s="5"/>
      <c r="CK216" s="5"/>
      <c r="CL216" s="5"/>
      <c r="CM216" s="5"/>
      <c r="CN216" s="5"/>
      <c r="CO216" s="5"/>
      <c r="CP216" s="5"/>
      <c r="CQ216" s="5"/>
      <c r="CR216" s="5"/>
      <c r="CS216" s="5"/>
      <c r="CT216" s="5"/>
      <c r="CU216" s="5"/>
      <c r="CV216" s="5"/>
      <c r="CW216" s="5"/>
      <c r="CX216" s="5"/>
      <c r="CY216" s="5"/>
      <c r="CZ216" s="5"/>
      <c r="DA216" s="5"/>
      <c r="DB216" s="5"/>
      <c r="DC216" s="5"/>
      <c r="DD216" s="5"/>
      <c r="DE216" s="5"/>
      <c r="DF216" s="5"/>
      <c r="DG216" s="5"/>
      <c r="DH216" s="5"/>
      <c r="DI216" s="5"/>
      <c r="DJ216" s="5"/>
      <c r="DK216" s="5"/>
      <c r="DL216" s="5"/>
      <c r="DM216" s="5"/>
      <c r="DN216" s="5"/>
      <c r="DO216" s="5"/>
      <c r="DP216" s="5"/>
      <c r="DQ216" s="5"/>
      <c r="DR216" s="5"/>
      <c r="DS216" s="5"/>
      <c r="DT216" s="5"/>
      <c r="DU216" s="5"/>
      <c r="DV216" s="5"/>
      <c r="DW216" s="5"/>
      <c r="DX216" s="5"/>
      <c r="DY216" s="5"/>
      <c r="DZ216" s="5"/>
      <c r="EA216" s="5"/>
      <c r="EB216" s="5"/>
      <c r="EC216" s="5"/>
      <c r="ED216" s="5"/>
      <c r="EE216" s="5"/>
      <c r="EF216" s="5"/>
      <c r="EG216" s="5"/>
      <c r="EH216" s="5"/>
      <c r="EI216" s="5"/>
      <c r="EJ216" s="5"/>
      <c r="EK216" s="5"/>
      <c r="EL216" s="5"/>
      <c r="EM216" s="5"/>
      <c r="EN216" s="5"/>
      <c r="EO216" s="5"/>
      <c r="EP216" s="5"/>
      <c r="EQ216" s="5"/>
      <c r="ER216" s="5"/>
      <c r="ES216" s="5"/>
      <c r="ET216" s="5"/>
      <c r="EU216" s="5"/>
      <c r="EV216" s="5"/>
      <c r="EW216" s="5"/>
      <c r="EX216" s="5"/>
      <c r="EY216" s="5"/>
      <c r="EZ216" s="5"/>
      <c r="FA216" s="5"/>
      <c r="FB216" s="5"/>
      <c r="FC216" s="5"/>
      <c r="FD216" s="5"/>
      <c r="FE216" s="5"/>
      <c r="FF216" s="5"/>
      <c r="FG216" s="5"/>
      <c r="FH216" s="5"/>
      <c r="FI216" s="5"/>
      <c r="FJ216" s="5"/>
      <c r="FK216" s="5"/>
      <c r="FL216" s="5"/>
      <c r="FM216" s="5"/>
      <c r="FN216" s="5"/>
      <c r="FO216" s="5"/>
      <c r="FP216" s="5"/>
      <c r="FQ216" s="5"/>
      <c r="FR216" s="5"/>
      <c r="FS216" s="5"/>
      <c r="FT216" s="5"/>
      <c r="FU216" s="5"/>
      <c r="FV216" s="5"/>
      <c r="FW216" s="5"/>
      <c r="FX216" s="5"/>
      <c r="FY216" s="5"/>
      <c r="FZ216" s="5"/>
      <c r="GA216" s="5"/>
      <c r="GB216" s="5"/>
      <c r="GC216" s="5"/>
      <c r="GD216" s="5"/>
      <c r="GE216" s="5"/>
      <c r="GF216" s="5"/>
      <c r="GG216" s="5"/>
      <c r="GH216" s="5"/>
      <c r="GI216" s="5"/>
      <c r="GJ216" s="5"/>
      <c r="GK216" s="5"/>
      <c r="GL216" s="5"/>
      <c r="GM216" s="5"/>
      <c r="GN216" s="5"/>
      <c r="GO216" s="5"/>
      <c r="GP216" s="5"/>
      <c r="GQ216" s="5"/>
      <c r="GR216" s="5"/>
      <c r="GS216" s="5"/>
      <c r="GT216" s="5"/>
      <c r="GU216" s="5"/>
      <c r="GV216" s="5"/>
      <c r="GW216" s="5"/>
      <c r="GX216" s="5"/>
      <c r="GY216" s="5"/>
      <c r="GZ216" s="5"/>
      <c r="HA216" s="5"/>
      <c r="HB216" s="5"/>
      <c r="HC216" s="5"/>
      <c r="HD216" s="5"/>
      <c r="HE216" s="5"/>
      <c r="HF216" s="5"/>
      <c r="HG216" s="5"/>
      <c r="HH216" s="5"/>
      <c r="HI216" s="5"/>
      <c r="HJ216" s="5"/>
      <c r="HK216" s="5"/>
      <c r="HL216" s="5"/>
      <c r="HM216" s="5"/>
      <c r="HN216" s="5"/>
      <c r="HO216" s="5"/>
      <c r="HP216" s="5"/>
      <c r="HQ216" s="5"/>
      <c r="HR216" s="5"/>
      <c r="HS216" s="5"/>
      <c r="HT216" s="5"/>
      <c r="HU216" s="5"/>
      <c r="HV216" s="5"/>
      <c r="HW216" s="5"/>
      <c r="HX216" s="5"/>
      <c r="HY216" s="5"/>
      <c r="HZ216" s="5"/>
      <c r="IA216" s="5"/>
      <c r="IB216" s="5"/>
      <c r="IC216" s="5"/>
      <c r="ID216" s="5"/>
      <c r="IE216" s="5"/>
      <c r="IF216" s="5"/>
      <c r="IG216" s="5"/>
      <c r="IH216" s="5"/>
      <c r="II216" s="5"/>
      <c r="IJ216" s="5"/>
      <c r="IK216" s="5"/>
      <c r="IL216" s="5"/>
      <c r="IM216" s="5"/>
      <c r="IN216" s="5"/>
      <c r="IO216" s="5"/>
      <c r="IP216" s="5"/>
      <c r="IQ216" s="5"/>
      <c r="IR216" s="5"/>
      <c r="IS216" s="5"/>
      <c r="IT216" s="5"/>
      <c r="IU216" s="5"/>
      <c r="IV216" s="5"/>
    </row>
    <row r="217" spans="1:256" s="29" customFormat="1" hidden="1" outlineLevel="1">
      <c r="A217" s="171"/>
      <c r="B217" s="171"/>
      <c r="C217" s="1051"/>
      <c r="D217" s="169"/>
      <c r="E217" s="169"/>
      <c r="F217" s="5">
        <v>4</v>
      </c>
      <c r="G217" s="5"/>
      <c r="H217" s="5"/>
      <c r="I217" s="5" t="e">
        <v>#N/A</v>
      </c>
      <c r="J217" s="5"/>
      <c r="K217" s="5"/>
      <c r="L217" s="5"/>
      <c r="M217" s="5"/>
      <c r="N217" s="5"/>
      <c r="O217" s="5"/>
      <c r="P217" s="5"/>
      <c r="Q217" s="5"/>
      <c r="R217" s="5"/>
      <c r="S217" s="5"/>
      <c r="T217" s="5"/>
      <c r="U217" s="5"/>
      <c r="V217" s="5"/>
      <c r="W217" s="5"/>
      <c r="X217" s="5"/>
      <c r="Y217" s="5"/>
      <c r="Z217" s="5"/>
      <c r="AA217" s="5"/>
      <c r="AB217" s="5">
        <v>0</v>
      </c>
      <c r="AC217" s="5">
        <v>0</v>
      </c>
      <c r="AD217" s="5">
        <v>0</v>
      </c>
      <c r="AE217" s="5">
        <v>0</v>
      </c>
      <c r="AF217" s="5">
        <v>0</v>
      </c>
      <c r="AG217" s="5">
        <v>0</v>
      </c>
      <c r="AH217" s="5">
        <v>0</v>
      </c>
      <c r="AI217" s="5">
        <v>0</v>
      </c>
      <c r="AJ217" s="5">
        <v>0</v>
      </c>
      <c r="AK217" s="5">
        <v>0</v>
      </c>
      <c r="AL217" s="5">
        <v>0</v>
      </c>
      <c r="AM217" s="5">
        <v>0</v>
      </c>
      <c r="AN217" s="5">
        <v>0</v>
      </c>
      <c r="AO217" s="5">
        <v>0</v>
      </c>
      <c r="AP217" s="5">
        <v>0</v>
      </c>
      <c r="AQ217" s="5">
        <v>0</v>
      </c>
      <c r="AR217" s="5">
        <v>0</v>
      </c>
      <c r="AS217" s="5">
        <v>0</v>
      </c>
      <c r="AT217" s="5"/>
      <c r="AU217" s="5">
        <v>0</v>
      </c>
      <c r="AV217" s="5" t="s">
        <v>541</v>
      </c>
      <c r="AW217" s="5"/>
      <c r="AX217" s="5"/>
      <c r="AY217" s="5"/>
      <c r="AZ217" s="5"/>
      <c r="BA217" s="5"/>
      <c r="BB217" s="5"/>
      <c r="BC217" s="5"/>
      <c r="BD217" s="5"/>
      <c r="BE217" s="5"/>
      <c r="BF217" s="5"/>
      <c r="BG217" s="5"/>
      <c r="BH217" s="5"/>
      <c r="BI217" s="5"/>
      <c r="BJ217" s="5"/>
      <c r="BK217" s="5"/>
      <c r="BL217" s="5"/>
      <c r="BM217" s="5"/>
      <c r="BN217" s="5"/>
      <c r="BO217" s="5"/>
      <c r="BP217" s="5"/>
      <c r="BQ217" s="5"/>
      <c r="BR217" s="5"/>
      <c r="BS217" s="5"/>
      <c r="BT217" s="5"/>
      <c r="BU217" s="5"/>
      <c r="BV217" s="5"/>
      <c r="BW217" s="5"/>
      <c r="BX217" s="5"/>
      <c r="BY217" s="5"/>
      <c r="BZ217" s="5"/>
      <c r="CA217" s="5"/>
      <c r="CB217" s="5"/>
      <c r="CC217" s="5"/>
      <c r="CD217" s="5"/>
      <c r="CE217" s="5"/>
      <c r="CF217" s="5"/>
      <c r="CG217" s="5"/>
      <c r="CH217" s="5"/>
      <c r="CI217" s="5"/>
      <c r="CJ217" s="5"/>
      <c r="CK217" s="5"/>
      <c r="CL217" s="5"/>
      <c r="CM217" s="5"/>
      <c r="CN217" s="5"/>
      <c r="CO217" s="5"/>
      <c r="CP217" s="5"/>
      <c r="CQ217" s="5"/>
      <c r="CR217" s="5"/>
      <c r="CS217" s="5"/>
      <c r="CT217" s="5"/>
      <c r="CU217" s="5"/>
      <c r="CV217" s="5"/>
      <c r="CW217" s="5"/>
      <c r="CX217" s="5"/>
      <c r="CY217" s="5"/>
      <c r="CZ217" s="5"/>
      <c r="DA217" s="5"/>
      <c r="DB217" s="5"/>
      <c r="DC217" s="5"/>
      <c r="DD217" s="5"/>
      <c r="DE217" s="5"/>
      <c r="DF217" s="5"/>
      <c r="DG217" s="5"/>
      <c r="DH217" s="5"/>
      <c r="DI217" s="5"/>
      <c r="DJ217" s="5"/>
      <c r="DK217" s="5"/>
      <c r="DL217" s="5"/>
      <c r="DM217" s="5"/>
      <c r="DN217" s="5"/>
      <c r="DO217" s="5"/>
      <c r="DP217" s="5"/>
      <c r="DQ217" s="5"/>
      <c r="DR217" s="5"/>
      <c r="DS217" s="5"/>
      <c r="DT217" s="5"/>
      <c r="DU217" s="5"/>
      <c r="DV217" s="5"/>
      <c r="DW217" s="5"/>
      <c r="DX217" s="5"/>
      <c r="DY217" s="5"/>
      <c r="DZ217" s="5"/>
      <c r="EA217" s="5"/>
      <c r="EB217" s="5"/>
      <c r="EC217" s="5"/>
      <c r="ED217" s="5"/>
      <c r="EE217" s="5"/>
      <c r="EF217" s="5"/>
      <c r="EG217" s="5"/>
      <c r="EH217" s="5"/>
      <c r="EI217" s="5"/>
      <c r="EJ217" s="5"/>
      <c r="EK217" s="5"/>
      <c r="EL217" s="5"/>
      <c r="EM217" s="5"/>
      <c r="EN217" s="5"/>
      <c r="EO217" s="5"/>
      <c r="EP217" s="5"/>
      <c r="EQ217" s="5"/>
      <c r="ER217" s="5"/>
      <c r="ES217" s="5"/>
      <c r="ET217" s="5"/>
      <c r="EU217" s="5"/>
      <c r="EV217" s="5"/>
      <c r="EW217" s="5"/>
      <c r="EX217" s="5"/>
      <c r="EY217" s="5"/>
      <c r="EZ217" s="5"/>
      <c r="FA217" s="5"/>
      <c r="FB217" s="5"/>
      <c r="FC217" s="5"/>
      <c r="FD217" s="5"/>
      <c r="FE217" s="5"/>
      <c r="FF217" s="5"/>
      <c r="FG217" s="5"/>
      <c r="FH217" s="5"/>
      <c r="FI217" s="5"/>
      <c r="FJ217" s="5"/>
      <c r="FK217" s="5"/>
      <c r="FL217" s="5"/>
      <c r="FM217" s="5"/>
      <c r="FN217" s="5"/>
      <c r="FO217" s="5"/>
      <c r="FP217" s="5"/>
      <c r="FQ217" s="5"/>
      <c r="FR217" s="5"/>
      <c r="FS217" s="5"/>
      <c r="FT217" s="5"/>
      <c r="FU217" s="5"/>
      <c r="FV217" s="5"/>
      <c r="FW217" s="5"/>
      <c r="FX217" s="5"/>
      <c r="FY217" s="5"/>
      <c r="FZ217" s="5"/>
      <c r="GA217" s="5"/>
      <c r="GB217" s="5"/>
      <c r="GC217" s="5"/>
      <c r="GD217" s="5"/>
      <c r="GE217" s="5"/>
      <c r="GF217" s="5"/>
      <c r="GG217" s="5"/>
      <c r="GH217" s="5"/>
      <c r="GI217" s="5"/>
      <c r="GJ217" s="5"/>
      <c r="GK217" s="5"/>
      <c r="GL217" s="5"/>
      <c r="GM217" s="5"/>
      <c r="GN217" s="5"/>
      <c r="GO217" s="5"/>
      <c r="GP217" s="5"/>
      <c r="GQ217" s="5"/>
      <c r="GR217" s="5"/>
      <c r="GS217" s="5"/>
      <c r="GT217" s="5"/>
      <c r="GU217" s="5"/>
      <c r="GV217" s="5"/>
      <c r="GW217" s="5"/>
      <c r="GX217" s="5"/>
      <c r="GY217" s="5"/>
      <c r="GZ217" s="5"/>
      <c r="HA217" s="5"/>
      <c r="HB217" s="5"/>
      <c r="HC217" s="5"/>
      <c r="HD217" s="5"/>
      <c r="HE217" s="5"/>
      <c r="HF217" s="5"/>
      <c r="HG217" s="5"/>
      <c r="HH217" s="5"/>
      <c r="HI217" s="5"/>
      <c r="HJ217" s="5"/>
      <c r="HK217" s="5"/>
      <c r="HL217" s="5"/>
      <c r="HM217" s="5"/>
      <c r="HN217" s="5"/>
      <c r="HO217" s="5"/>
      <c r="HP217" s="5"/>
      <c r="HQ217" s="5"/>
      <c r="HR217" s="5"/>
      <c r="HS217" s="5"/>
      <c r="HT217" s="5"/>
      <c r="HU217" s="5"/>
      <c r="HV217" s="5"/>
      <c r="HW217" s="5"/>
      <c r="HX217" s="5"/>
      <c r="HY217" s="5"/>
      <c r="HZ217" s="5"/>
      <c r="IA217" s="5"/>
      <c r="IB217" s="5"/>
      <c r="IC217" s="5"/>
      <c r="ID217" s="5"/>
      <c r="IE217" s="5"/>
      <c r="IF217" s="5"/>
      <c r="IG217" s="5"/>
      <c r="IH217" s="5"/>
      <c r="II217" s="5"/>
      <c r="IJ217" s="5"/>
      <c r="IK217" s="5"/>
      <c r="IL217" s="5"/>
      <c r="IM217" s="5"/>
      <c r="IN217" s="5"/>
      <c r="IO217" s="5"/>
      <c r="IP217" s="5"/>
      <c r="IQ217" s="5"/>
      <c r="IR217" s="5"/>
      <c r="IS217" s="5"/>
      <c r="IT217" s="5"/>
      <c r="IU217" s="5"/>
      <c r="IV217" s="5"/>
    </row>
    <row r="218" spans="1:256" s="29" customFormat="1" hidden="1" outlineLevel="1">
      <c r="A218" s="171"/>
      <c r="B218" s="171"/>
      <c r="C218" s="1051"/>
      <c r="D218" s="169"/>
      <c r="E218" s="169"/>
      <c r="F218" s="5">
        <v>5</v>
      </c>
      <c r="G218" s="5"/>
      <c r="H218" s="5"/>
      <c r="I218" s="5" t="e">
        <v>#N/A</v>
      </c>
      <c r="J218" s="5"/>
      <c r="K218" s="5"/>
      <c r="L218" s="5"/>
      <c r="M218" s="5"/>
      <c r="N218" s="5"/>
      <c r="O218" s="5"/>
      <c r="P218" s="5"/>
      <c r="Q218" s="5"/>
      <c r="R218" s="5"/>
      <c r="S218" s="5"/>
      <c r="T218" s="5"/>
      <c r="U218" s="5"/>
      <c r="V218" s="5"/>
      <c r="W218" s="5"/>
      <c r="X218" s="5"/>
      <c r="Y218" s="5"/>
      <c r="Z218" s="5"/>
      <c r="AA218" s="5"/>
      <c r="AB218" s="5">
        <v>0</v>
      </c>
      <c r="AC218" s="5">
        <v>0</v>
      </c>
      <c r="AD218" s="5">
        <v>0</v>
      </c>
      <c r="AE218" s="5">
        <v>0</v>
      </c>
      <c r="AF218" s="5">
        <v>0</v>
      </c>
      <c r="AG218" s="5">
        <v>0</v>
      </c>
      <c r="AH218" s="5">
        <v>0</v>
      </c>
      <c r="AI218" s="5">
        <v>0</v>
      </c>
      <c r="AJ218" s="5">
        <v>0</v>
      </c>
      <c r="AK218" s="5">
        <v>0</v>
      </c>
      <c r="AL218" s="5">
        <v>0</v>
      </c>
      <c r="AM218" s="5">
        <v>0</v>
      </c>
      <c r="AN218" s="5">
        <v>0</v>
      </c>
      <c r="AO218" s="5">
        <v>0</v>
      </c>
      <c r="AP218" s="5">
        <v>0</v>
      </c>
      <c r="AQ218" s="5">
        <v>0</v>
      </c>
      <c r="AR218" s="5">
        <v>0</v>
      </c>
      <c r="AS218" s="5">
        <v>0</v>
      </c>
      <c r="AT218" s="5"/>
      <c r="AU218" s="5">
        <v>0</v>
      </c>
      <c r="AV218" s="5" t="s">
        <v>541</v>
      </c>
      <c r="AW218" s="5"/>
      <c r="AX218" s="5"/>
      <c r="AY218" s="5"/>
      <c r="AZ218" s="5"/>
      <c r="BA218" s="5"/>
      <c r="BB218" s="5"/>
      <c r="BC218" s="5"/>
      <c r="BD218" s="5"/>
      <c r="BE218" s="5"/>
      <c r="BF218" s="5"/>
      <c r="BG218" s="5"/>
      <c r="BH218" s="5"/>
      <c r="BI218" s="5"/>
      <c r="BJ218" s="5"/>
      <c r="BK218" s="5"/>
      <c r="BL218" s="5"/>
      <c r="BM218" s="5"/>
      <c r="BN218" s="5"/>
      <c r="BO218" s="5"/>
      <c r="BP218" s="5"/>
      <c r="BQ218" s="5"/>
      <c r="BR218" s="5"/>
      <c r="BS218" s="5"/>
      <c r="BT218" s="5"/>
      <c r="BU218" s="5"/>
      <c r="BV218" s="5"/>
      <c r="BW218" s="5"/>
      <c r="BX218" s="5"/>
      <c r="BY218" s="5"/>
      <c r="BZ218" s="5"/>
      <c r="CA218" s="5"/>
      <c r="CB218" s="5"/>
      <c r="CC218" s="5"/>
      <c r="CD218" s="5"/>
      <c r="CE218" s="5"/>
      <c r="CF218" s="5"/>
      <c r="CG218" s="5"/>
      <c r="CH218" s="5"/>
      <c r="CI218" s="5"/>
      <c r="CJ218" s="5"/>
      <c r="CK218" s="5"/>
      <c r="CL218" s="5"/>
      <c r="CM218" s="5"/>
      <c r="CN218" s="5"/>
      <c r="CO218" s="5"/>
      <c r="CP218" s="5"/>
      <c r="CQ218" s="5"/>
      <c r="CR218" s="5"/>
      <c r="CS218" s="5"/>
      <c r="CT218" s="5"/>
      <c r="CU218" s="5"/>
      <c r="CV218" s="5"/>
      <c r="CW218" s="5"/>
      <c r="CX218" s="5"/>
      <c r="CY218" s="5"/>
      <c r="CZ218" s="5"/>
      <c r="DA218" s="5"/>
      <c r="DB218" s="5"/>
      <c r="DC218" s="5"/>
      <c r="DD218" s="5"/>
      <c r="DE218" s="5"/>
      <c r="DF218" s="5"/>
      <c r="DG218" s="5"/>
      <c r="DH218" s="5"/>
      <c r="DI218" s="5"/>
      <c r="DJ218" s="5"/>
      <c r="DK218" s="5"/>
      <c r="DL218" s="5"/>
      <c r="DM218" s="5"/>
      <c r="DN218" s="5"/>
      <c r="DO218" s="5"/>
      <c r="DP218" s="5"/>
      <c r="DQ218" s="5"/>
      <c r="DR218" s="5"/>
      <c r="DS218" s="5"/>
      <c r="DT218" s="5"/>
      <c r="DU218" s="5"/>
      <c r="DV218" s="5"/>
      <c r="DW218" s="5"/>
      <c r="DX218" s="5"/>
      <c r="DY218" s="5"/>
      <c r="DZ218" s="5"/>
      <c r="EA218" s="5"/>
      <c r="EB218" s="5"/>
      <c r="EC218" s="5"/>
      <c r="ED218" s="5"/>
      <c r="EE218" s="5"/>
      <c r="EF218" s="5"/>
      <c r="EG218" s="5"/>
      <c r="EH218" s="5"/>
      <c r="EI218" s="5"/>
      <c r="EJ218" s="5"/>
      <c r="EK218" s="5"/>
      <c r="EL218" s="5"/>
      <c r="EM218" s="5"/>
      <c r="EN218" s="5"/>
      <c r="EO218" s="5"/>
      <c r="EP218" s="5"/>
      <c r="EQ218" s="5"/>
      <c r="ER218" s="5"/>
      <c r="ES218" s="5"/>
      <c r="ET218" s="5"/>
      <c r="EU218" s="5"/>
      <c r="EV218" s="5"/>
      <c r="EW218" s="5"/>
      <c r="EX218" s="5"/>
      <c r="EY218" s="5"/>
      <c r="EZ218" s="5"/>
      <c r="FA218" s="5"/>
      <c r="FB218" s="5"/>
      <c r="FC218" s="5"/>
      <c r="FD218" s="5"/>
      <c r="FE218" s="5"/>
      <c r="FF218" s="5"/>
      <c r="FG218" s="5"/>
      <c r="FH218" s="5"/>
      <c r="FI218" s="5"/>
      <c r="FJ218" s="5"/>
      <c r="FK218" s="5"/>
      <c r="FL218" s="5"/>
      <c r="FM218" s="5"/>
      <c r="FN218" s="5"/>
      <c r="FO218" s="5"/>
      <c r="FP218" s="5"/>
      <c r="FQ218" s="5"/>
      <c r="FR218" s="5"/>
      <c r="FS218" s="5"/>
      <c r="FT218" s="5"/>
      <c r="FU218" s="5"/>
      <c r="FV218" s="5"/>
      <c r="FW218" s="5"/>
      <c r="FX218" s="5"/>
      <c r="FY218" s="5"/>
      <c r="FZ218" s="5"/>
      <c r="GA218" s="5"/>
      <c r="GB218" s="5"/>
      <c r="GC218" s="5"/>
      <c r="GD218" s="5"/>
      <c r="GE218" s="5"/>
      <c r="GF218" s="5"/>
      <c r="GG218" s="5"/>
      <c r="GH218" s="5"/>
      <c r="GI218" s="5"/>
      <c r="GJ218" s="5"/>
      <c r="GK218" s="5"/>
      <c r="GL218" s="5"/>
      <c r="GM218" s="5"/>
      <c r="GN218" s="5"/>
      <c r="GO218" s="5"/>
      <c r="GP218" s="5"/>
      <c r="GQ218" s="5"/>
      <c r="GR218" s="5"/>
      <c r="GS218" s="5"/>
      <c r="GT218" s="5"/>
      <c r="GU218" s="5"/>
      <c r="GV218" s="5"/>
      <c r="GW218" s="5"/>
      <c r="GX218" s="5"/>
      <c r="GY218" s="5"/>
      <c r="GZ218" s="5"/>
      <c r="HA218" s="5"/>
      <c r="HB218" s="5"/>
      <c r="HC218" s="5"/>
      <c r="HD218" s="5"/>
      <c r="HE218" s="5"/>
      <c r="HF218" s="5"/>
      <c r="HG218" s="5"/>
      <c r="HH218" s="5"/>
      <c r="HI218" s="5"/>
      <c r="HJ218" s="5"/>
      <c r="HK218" s="5"/>
      <c r="HL218" s="5"/>
      <c r="HM218" s="5"/>
      <c r="HN218" s="5"/>
      <c r="HO218" s="5"/>
      <c r="HP218" s="5"/>
      <c r="HQ218" s="5"/>
      <c r="HR218" s="5"/>
      <c r="HS218" s="5"/>
      <c r="HT218" s="5"/>
      <c r="HU218" s="5"/>
      <c r="HV218" s="5"/>
      <c r="HW218" s="5"/>
      <c r="HX218" s="5"/>
      <c r="HY218" s="5"/>
      <c r="HZ218" s="5"/>
      <c r="IA218" s="5"/>
      <c r="IB218" s="5"/>
      <c r="IC218" s="5"/>
      <c r="ID218" s="5"/>
      <c r="IE218" s="5"/>
      <c r="IF218" s="5"/>
      <c r="IG218" s="5"/>
      <c r="IH218" s="5"/>
      <c r="II218" s="5"/>
      <c r="IJ218" s="5"/>
      <c r="IK218" s="5"/>
      <c r="IL218" s="5"/>
      <c r="IM218" s="5"/>
      <c r="IN218" s="5"/>
      <c r="IO218" s="5"/>
      <c r="IP218" s="5"/>
      <c r="IQ218" s="5"/>
      <c r="IR218" s="5"/>
      <c r="IS218" s="5"/>
      <c r="IT218" s="5"/>
      <c r="IU218" s="5"/>
      <c r="IV218" s="5"/>
    </row>
    <row r="219" spans="1:256" s="29" customFormat="1" hidden="1" outlineLevel="1">
      <c r="A219" s="171"/>
      <c r="B219" s="171"/>
      <c r="C219" s="1051"/>
      <c r="D219" s="169"/>
      <c r="E219" s="169"/>
      <c r="F219" s="5">
        <v>6</v>
      </c>
      <c r="G219" s="5"/>
      <c r="H219" s="5"/>
      <c r="I219" s="5" t="e">
        <v>#N/A</v>
      </c>
      <c r="J219" s="5"/>
      <c r="K219" s="5"/>
      <c r="L219" s="5"/>
      <c r="M219" s="5"/>
      <c r="N219" s="5"/>
      <c r="O219" s="5"/>
      <c r="P219" s="5"/>
      <c r="Q219" s="5"/>
      <c r="R219" s="5"/>
      <c r="S219" s="5"/>
      <c r="T219" s="5"/>
      <c r="U219" s="5"/>
      <c r="V219" s="5"/>
      <c r="W219" s="5"/>
      <c r="X219" s="5"/>
      <c r="Y219" s="5"/>
      <c r="Z219" s="5"/>
      <c r="AA219" s="5"/>
      <c r="AB219" s="5">
        <v>0</v>
      </c>
      <c r="AC219" s="5">
        <v>0</v>
      </c>
      <c r="AD219" s="5">
        <v>0</v>
      </c>
      <c r="AE219" s="5">
        <v>0</v>
      </c>
      <c r="AF219" s="5">
        <v>0</v>
      </c>
      <c r="AG219" s="5">
        <v>0</v>
      </c>
      <c r="AH219" s="5">
        <v>0</v>
      </c>
      <c r="AI219" s="5">
        <v>0</v>
      </c>
      <c r="AJ219" s="5">
        <v>0</v>
      </c>
      <c r="AK219" s="5">
        <v>0</v>
      </c>
      <c r="AL219" s="5">
        <v>0</v>
      </c>
      <c r="AM219" s="5">
        <v>0</v>
      </c>
      <c r="AN219" s="5">
        <v>0</v>
      </c>
      <c r="AO219" s="5">
        <v>0</v>
      </c>
      <c r="AP219" s="5">
        <v>0</v>
      </c>
      <c r="AQ219" s="5">
        <v>0</v>
      </c>
      <c r="AR219" s="5">
        <v>0</v>
      </c>
      <c r="AS219" s="5">
        <v>0</v>
      </c>
      <c r="AT219" s="5"/>
      <c r="AU219" s="5">
        <v>0</v>
      </c>
      <c r="AV219" s="5" t="s">
        <v>541</v>
      </c>
      <c r="AW219" s="5"/>
      <c r="AX219" s="5"/>
      <c r="AY219" s="5"/>
      <c r="AZ219" s="5"/>
      <c r="BA219" s="5"/>
      <c r="BB219" s="5"/>
      <c r="BC219" s="5"/>
      <c r="BD219" s="5"/>
      <c r="BE219" s="5"/>
      <c r="BF219" s="5"/>
      <c r="BG219" s="5"/>
      <c r="BH219" s="5"/>
      <c r="BI219" s="5"/>
      <c r="BJ219" s="5"/>
      <c r="BK219" s="5"/>
      <c r="BL219" s="5"/>
      <c r="BM219" s="5"/>
      <c r="BN219" s="5"/>
      <c r="BO219" s="5"/>
      <c r="BP219" s="5"/>
      <c r="BQ219" s="5"/>
      <c r="BR219" s="5"/>
      <c r="BS219" s="5"/>
      <c r="BT219" s="5"/>
      <c r="BU219" s="5"/>
      <c r="BV219" s="5"/>
      <c r="BW219" s="5"/>
      <c r="BX219" s="5"/>
      <c r="BY219" s="5"/>
      <c r="BZ219" s="5"/>
      <c r="CA219" s="5"/>
      <c r="CB219" s="5"/>
      <c r="CC219" s="5"/>
      <c r="CD219" s="5"/>
      <c r="CE219" s="5"/>
      <c r="CF219" s="5"/>
      <c r="CG219" s="5"/>
      <c r="CH219" s="5"/>
      <c r="CI219" s="5"/>
      <c r="CJ219" s="5"/>
      <c r="CK219" s="5"/>
      <c r="CL219" s="5"/>
      <c r="CM219" s="5"/>
      <c r="CN219" s="5"/>
      <c r="CO219" s="5"/>
      <c r="CP219" s="5"/>
      <c r="CQ219" s="5"/>
      <c r="CR219" s="5"/>
      <c r="CS219" s="5"/>
      <c r="CT219" s="5"/>
      <c r="CU219" s="5"/>
      <c r="CV219" s="5"/>
      <c r="CW219" s="5"/>
      <c r="CX219" s="5"/>
      <c r="CY219" s="5"/>
      <c r="CZ219" s="5"/>
      <c r="DA219" s="5"/>
      <c r="DB219" s="5"/>
      <c r="DC219" s="5"/>
      <c r="DD219" s="5"/>
      <c r="DE219" s="5"/>
      <c r="DF219" s="5"/>
      <c r="DG219" s="5"/>
      <c r="DH219" s="5"/>
      <c r="DI219" s="5"/>
      <c r="DJ219" s="5"/>
      <c r="DK219" s="5"/>
      <c r="DL219" s="5"/>
      <c r="DM219" s="5"/>
      <c r="DN219" s="5"/>
      <c r="DO219" s="5"/>
      <c r="DP219" s="5"/>
      <c r="DQ219" s="5"/>
      <c r="DR219" s="5"/>
      <c r="DS219" s="5"/>
      <c r="DT219" s="5"/>
      <c r="DU219" s="5"/>
      <c r="DV219" s="5"/>
      <c r="DW219" s="5"/>
      <c r="DX219" s="5"/>
      <c r="DY219" s="5"/>
      <c r="DZ219" s="5"/>
      <c r="EA219" s="5"/>
      <c r="EB219" s="5"/>
      <c r="EC219" s="5"/>
      <c r="ED219" s="5"/>
      <c r="EE219" s="5"/>
      <c r="EF219" s="5"/>
      <c r="EG219" s="5"/>
      <c r="EH219" s="5"/>
      <c r="EI219" s="5"/>
      <c r="EJ219" s="5"/>
      <c r="EK219" s="5"/>
      <c r="EL219" s="5"/>
      <c r="EM219" s="5"/>
      <c r="EN219" s="5"/>
      <c r="EO219" s="5"/>
      <c r="EP219" s="5"/>
      <c r="EQ219" s="5"/>
      <c r="ER219" s="5"/>
      <c r="ES219" s="5"/>
      <c r="ET219" s="5"/>
      <c r="EU219" s="5"/>
      <c r="EV219" s="5"/>
      <c r="EW219" s="5"/>
      <c r="EX219" s="5"/>
      <c r="EY219" s="5"/>
      <c r="EZ219" s="5"/>
      <c r="FA219" s="5"/>
      <c r="FB219" s="5"/>
      <c r="FC219" s="5"/>
      <c r="FD219" s="5"/>
      <c r="FE219" s="5"/>
      <c r="FF219" s="5"/>
      <c r="FG219" s="5"/>
      <c r="FH219" s="5"/>
      <c r="FI219" s="5"/>
      <c r="FJ219" s="5"/>
      <c r="FK219" s="5"/>
      <c r="FL219" s="5"/>
      <c r="FM219" s="5"/>
      <c r="FN219" s="5"/>
      <c r="FO219" s="5"/>
      <c r="FP219" s="5"/>
      <c r="FQ219" s="5"/>
      <c r="FR219" s="5"/>
      <c r="FS219" s="5"/>
      <c r="FT219" s="5"/>
      <c r="FU219" s="5"/>
      <c r="FV219" s="5"/>
      <c r="FW219" s="5"/>
      <c r="FX219" s="5"/>
      <c r="FY219" s="5"/>
      <c r="FZ219" s="5"/>
      <c r="GA219" s="5"/>
      <c r="GB219" s="5"/>
      <c r="GC219" s="5"/>
      <c r="GD219" s="5"/>
      <c r="GE219" s="5"/>
      <c r="GF219" s="5"/>
      <c r="GG219" s="5"/>
      <c r="GH219" s="5"/>
      <c r="GI219" s="5"/>
      <c r="GJ219" s="5"/>
      <c r="GK219" s="5"/>
      <c r="GL219" s="5"/>
      <c r="GM219" s="5"/>
      <c r="GN219" s="5"/>
      <c r="GO219" s="5"/>
      <c r="GP219" s="5"/>
      <c r="GQ219" s="5"/>
      <c r="GR219" s="5"/>
      <c r="GS219" s="5"/>
      <c r="GT219" s="5"/>
      <c r="GU219" s="5"/>
      <c r="GV219" s="5"/>
      <c r="GW219" s="5"/>
      <c r="GX219" s="5"/>
      <c r="GY219" s="5"/>
      <c r="GZ219" s="5"/>
      <c r="HA219" s="5"/>
      <c r="HB219" s="5"/>
      <c r="HC219" s="5"/>
      <c r="HD219" s="5"/>
      <c r="HE219" s="5"/>
      <c r="HF219" s="5"/>
      <c r="HG219" s="5"/>
      <c r="HH219" s="5"/>
      <c r="HI219" s="5"/>
      <c r="HJ219" s="5"/>
      <c r="HK219" s="5"/>
      <c r="HL219" s="5"/>
      <c r="HM219" s="5"/>
      <c r="HN219" s="5"/>
      <c r="HO219" s="5"/>
      <c r="HP219" s="5"/>
      <c r="HQ219" s="5"/>
      <c r="HR219" s="5"/>
      <c r="HS219" s="5"/>
      <c r="HT219" s="5"/>
      <c r="HU219" s="5"/>
      <c r="HV219" s="5"/>
      <c r="HW219" s="5"/>
      <c r="HX219" s="5"/>
      <c r="HY219" s="5"/>
      <c r="HZ219" s="5"/>
      <c r="IA219" s="5"/>
      <c r="IB219" s="5"/>
      <c r="IC219" s="5"/>
      <c r="ID219" s="5"/>
      <c r="IE219" s="5"/>
      <c r="IF219" s="5"/>
      <c r="IG219" s="5"/>
      <c r="IH219" s="5"/>
      <c r="II219" s="5"/>
      <c r="IJ219" s="5"/>
      <c r="IK219" s="5"/>
      <c r="IL219" s="5"/>
      <c r="IM219" s="5"/>
      <c r="IN219" s="5"/>
      <c r="IO219" s="5"/>
      <c r="IP219" s="5"/>
      <c r="IQ219" s="5"/>
      <c r="IR219" s="5"/>
      <c r="IS219" s="5"/>
      <c r="IT219" s="5"/>
      <c r="IU219" s="5"/>
      <c r="IV219" s="5"/>
    </row>
    <row r="220" spans="1:256" s="29" customFormat="1" hidden="1" outlineLevel="1">
      <c r="A220" s="171"/>
      <c r="B220" s="171"/>
      <c r="C220" s="1051"/>
      <c r="D220" s="169"/>
      <c r="E220" s="169"/>
      <c r="F220" s="5">
        <v>7</v>
      </c>
      <c r="G220" s="5"/>
      <c r="H220" s="5"/>
      <c r="I220" s="5" t="e">
        <v>#N/A</v>
      </c>
      <c r="J220" s="5"/>
      <c r="K220" s="5"/>
      <c r="L220" s="5"/>
      <c r="M220" s="5"/>
      <c r="N220" s="5"/>
      <c r="O220" s="5"/>
      <c r="P220" s="5"/>
      <c r="Q220" s="5"/>
      <c r="R220" s="5"/>
      <c r="S220" s="5"/>
      <c r="T220" s="5"/>
      <c r="U220" s="5"/>
      <c r="V220" s="5"/>
      <c r="W220" s="5"/>
      <c r="X220" s="5"/>
      <c r="Y220" s="5"/>
      <c r="Z220" s="5"/>
      <c r="AA220" s="5"/>
      <c r="AB220" s="5">
        <v>0</v>
      </c>
      <c r="AC220" s="5">
        <v>0</v>
      </c>
      <c r="AD220" s="5">
        <v>0</v>
      </c>
      <c r="AE220" s="5">
        <v>0</v>
      </c>
      <c r="AF220" s="5">
        <v>0</v>
      </c>
      <c r="AG220" s="5">
        <v>0</v>
      </c>
      <c r="AH220" s="5">
        <v>0</v>
      </c>
      <c r="AI220" s="5">
        <v>0</v>
      </c>
      <c r="AJ220" s="5">
        <v>0</v>
      </c>
      <c r="AK220" s="5">
        <v>0</v>
      </c>
      <c r="AL220" s="5">
        <v>0</v>
      </c>
      <c r="AM220" s="5">
        <v>0</v>
      </c>
      <c r="AN220" s="5">
        <v>0</v>
      </c>
      <c r="AO220" s="5">
        <v>0</v>
      </c>
      <c r="AP220" s="5">
        <v>0</v>
      </c>
      <c r="AQ220" s="5">
        <v>0</v>
      </c>
      <c r="AR220" s="5">
        <v>0</v>
      </c>
      <c r="AS220" s="5">
        <v>0</v>
      </c>
      <c r="AT220" s="5"/>
      <c r="AU220" s="5">
        <v>0</v>
      </c>
      <c r="AV220" s="5" t="s">
        <v>541</v>
      </c>
      <c r="AW220" s="5"/>
      <c r="AX220" s="5"/>
      <c r="AY220" s="5"/>
      <c r="AZ220" s="5"/>
      <c r="BA220" s="5"/>
      <c r="BB220" s="5"/>
      <c r="BC220" s="5"/>
      <c r="BD220" s="5"/>
      <c r="BE220" s="5"/>
      <c r="BF220" s="5"/>
      <c r="BG220" s="5"/>
      <c r="BH220" s="5"/>
      <c r="BI220" s="5"/>
      <c r="BJ220" s="5"/>
      <c r="BK220" s="5"/>
      <c r="BL220" s="5"/>
      <c r="BM220" s="5"/>
      <c r="BN220" s="5"/>
      <c r="BO220" s="5"/>
      <c r="BP220" s="5"/>
      <c r="BQ220" s="5"/>
      <c r="BR220" s="5"/>
      <c r="BS220" s="5"/>
      <c r="BT220" s="5"/>
      <c r="BU220" s="5"/>
      <c r="BV220" s="5"/>
      <c r="BW220" s="5"/>
      <c r="BX220" s="5"/>
      <c r="BY220" s="5"/>
      <c r="BZ220" s="5"/>
      <c r="CA220" s="5"/>
      <c r="CB220" s="5"/>
      <c r="CC220" s="5"/>
      <c r="CD220" s="5"/>
      <c r="CE220" s="5"/>
      <c r="CF220" s="5"/>
      <c r="CG220" s="5"/>
      <c r="CH220" s="5"/>
      <c r="CI220" s="5"/>
      <c r="CJ220" s="5"/>
      <c r="CK220" s="5"/>
      <c r="CL220" s="5"/>
      <c r="CM220" s="5"/>
      <c r="CN220" s="5"/>
      <c r="CO220" s="5"/>
      <c r="CP220" s="5"/>
      <c r="CQ220" s="5"/>
      <c r="CR220" s="5"/>
      <c r="CS220" s="5"/>
      <c r="CT220" s="5"/>
      <c r="CU220" s="5"/>
      <c r="CV220" s="5"/>
      <c r="CW220" s="5"/>
      <c r="CX220" s="5"/>
      <c r="CY220" s="5"/>
      <c r="CZ220" s="5"/>
      <c r="DA220" s="5"/>
      <c r="DB220" s="5"/>
      <c r="DC220" s="5"/>
      <c r="DD220" s="5"/>
      <c r="DE220" s="5"/>
      <c r="DF220" s="5"/>
      <c r="DG220" s="5"/>
      <c r="DH220" s="5"/>
      <c r="DI220" s="5"/>
      <c r="DJ220" s="5"/>
      <c r="DK220" s="5"/>
      <c r="DL220" s="5"/>
      <c r="DM220" s="5"/>
      <c r="DN220" s="5"/>
      <c r="DO220" s="5"/>
      <c r="DP220" s="5"/>
      <c r="DQ220" s="5"/>
      <c r="DR220" s="5"/>
      <c r="DS220" s="5"/>
      <c r="DT220" s="5"/>
      <c r="DU220" s="5"/>
      <c r="DV220" s="5"/>
      <c r="DW220" s="5"/>
      <c r="DX220" s="5"/>
      <c r="DY220" s="5"/>
      <c r="DZ220" s="5"/>
      <c r="EA220" s="5"/>
      <c r="EB220" s="5"/>
      <c r="EC220" s="5"/>
      <c r="ED220" s="5"/>
      <c r="EE220" s="5"/>
      <c r="EF220" s="5"/>
      <c r="EG220" s="5"/>
      <c r="EH220" s="5"/>
      <c r="EI220" s="5"/>
      <c r="EJ220" s="5"/>
      <c r="EK220" s="5"/>
      <c r="EL220" s="5"/>
      <c r="EM220" s="5"/>
      <c r="EN220" s="5"/>
      <c r="EO220" s="5"/>
      <c r="EP220" s="5"/>
      <c r="EQ220" s="5"/>
      <c r="ER220" s="5"/>
      <c r="ES220" s="5"/>
      <c r="ET220" s="5"/>
      <c r="EU220" s="5"/>
      <c r="EV220" s="5"/>
      <c r="EW220" s="5"/>
      <c r="EX220" s="5"/>
      <c r="EY220" s="5"/>
      <c r="EZ220" s="5"/>
      <c r="FA220" s="5"/>
      <c r="FB220" s="5"/>
      <c r="FC220" s="5"/>
      <c r="FD220" s="5"/>
      <c r="FE220" s="5"/>
      <c r="FF220" s="5"/>
      <c r="FG220" s="5"/>
      <c r="FH220" s="5"/>
      <c r="FI220" s="5"/>
      <c r="FJ220" s="5"/>
      <c r="FK220" s="5"/>
      <c r="FL220" s="5"/>
      <c r="FM220" s="5"/>
      <c r="FN220" s="5"/>
      <c r="FO220" s="5"/>
      <c r="FP220" s="5"/>
      <c r="FQ220" s="5"/>
      <c r="FR220" s="5"/>
      <c r="FS220" s="5"/>
      <c r="FT220" s="5"/>
      <c r="FU220" s="5"/>
      <c r="FV220" s="5"/>
      <c r="FW220" s="5"/>
      <c r="FX220" s="5"/>
      <c r="FY220" s="5"/>
      <c r="FZ220" s="5"/>
      <c r="GA220" s="5"/>
      <c r="GB220" s="5"/>
      <c r="GC220" s="5"/>
      <c r="GD220" s="5"/>
      <c r="GE220" s="5"/>
      <c r="GF220" s="5"/>
      <c r="GG220" s="5"/>
      <c r="GH220" s="5"/>
      <c r="GI220" s="5"/>
      <c r="GJ220" s="5"/>
      <c r="GK220" s="5"/>
      <c r="GL220" s="5"/>
      <c r="GM220" s="5"/>
      <c r="GN220" s="5"/>
      <c r="GO220" s="5"/>
      <c r="GP220" s="5"/>
      <c r="GQ220" s="5"/>
      <c r="GR220" s="5"/>
      <c r="GS220" s="5"/>
      <c r="GT220" s="5"/>
      <c r="GU220" s="5"/>
      <c r="GV220" s="5"/>
      <c r="GW220" s="5"/>
      <c r="GX220" s="5"/>
      <c r="GY220" s="5"/>
      <c r="GZ220" s="5"/>
      <c r="HA220" s="5"/>
      <c r="HB220" s="5"/>
      <c r="HC220" s="5"/>
      <c r="HD220" s="5"/>
      <c r="HE220" s="5"/>
      <c r="HF220" s="5"/>
      <c r="HG220" s="5"/>
      <c r="HH220" s="5"/>
      <c r="HI220" s="5"/>
      <c r="HJ220" s="5"/>
      <c r="HK220" s="5"/>
      <c r="HL220" s="5"/>
      <c r="HM220" s="5"/>
      <c r="HN220" s="5"/>
      <c r="HO220" s="5"/>
      <c r="HP220" s="5"/>
      <c r="HQ220" s="5"/>
      <c r="HR220" s="5"/>
      <c r="HS220" s="5"/>
      <c r="HT220" s="5"/>
      <c r="HU220" s="5"/>
      <c r="HV220" s="5"/>
      <c r="HW220" s="5"/>
      <c r="HX220" s="5"/>
      <c r="HY220" s="5"/>
      <c r="HZ220" s="5"/>
      <c r="IA220" s="5"/>
      <c r="IB220" s="5"/>
      <c r="IC220" s="5"/>
      <c r="ID220" s="5"/>
      <c r="IE220" s="5"/>
      <c r="IF220" s="5"/>
      <c r="IG220" s="5"/>
      <c r="IH220" s="5"/>
      <c r="II220" s="5"/>
      <c r="IJ220" s="5"/>
      <c r="IK220" s="5"/>
      <c r="IL220" s="5"/>
      <c r="IM220" s="5"/>
      <c r="IN220" s="5"/>
      <c r="IO220" s="5"/>
      <c r="IP220" s="5"/>
      <c r="IQ220" s="5"/>
      <c r="IR220" s="5"/>
      <c r="IS220" s="5"/>
      <c r="IT220" s="5"/>
      <c r="IU220" s="5"/>
      <c r="IV220" s="5"/>
    </row>
    <row r="221" spans="1:256" s="29" customFormat="1" hidden="1" outlineLevel="1">
      <c r="A221" s="171"/>
      <c r="B221" s="171"/>
      <c r="C221" s="1051"/>
      <c r="D221" s="169"/>
      <c r="E221" s="169"/>
      <c r="F221" s="5">
        <v>8</v>
      </c>
      <c r="G221" s="5"/>
      <c r="H221" s="5"/>
      <c r="I221" s="5" t="e">
        <v>#N/A</v>
      </c>
      <c r="J221" s="5"/>
      <c r="K221" s="5"/>
      <c r="L221" s="5"/>
      <c r="M221" s="5"/>
      <c r="N221" s="5"/>
      <c r="O221" s="5"/>
      <c r="P221" s="5"/>
      <c r="Q221" s="5"/>
      <c r="R221" s="5"/>
      <c r="S221" s="5"/>
      <c r="T221" s="5"/>
      <c r="U221" s="5"/>
      <c r="V221" s="5"/>
      <c r="W221" s="5"/>
      <c r="X221" s="5"/>
      <c r="Y221" s="5"/>
      <c r="Z221" s="5"/>
      <c r="AA221" s="5"/>
      <c r="AB221" s="5">
        <v>0</v>
      </c>
      <c r="AC221" s="5">
        <v>0</v>
      </c>
      <c r="AD221" s="5">
        <v>0</v>
      </c>
      <c r="AE221" s="5">
        <v>0</v>
      </c>
      <c r="AF221" s="5">
        <v>0</v>
      </c>
      <c r="AG221" s="5">
        <v>0</v>
      </c>
      <c r="AH221" s="5">
        <v>0</v>
      </c>
      <c r="AI221" s="5">
        <v>0</v>
      </c>
      <c r="AJ221" s="5">
        <v>0</v>
      </c>
      <c r="AK221" s="5">
        <v>0</v>
      </c>
      <c r="AL221" s="5">
        <v>0</v>
      </c>
      <c r="AM221" s="5">
        <v>0</v>
      </c>
      <c r="AN221" s="5">
        <v>0</v>
      </c>
      <c r="AO221" s="5">
        <v>0</v>
      </c>
      <c r="AP221" s="5">
        <v>0</v>
      </c>
      <c r="AQ221" s="5">
        <v>0</v>
      </c>
      <c r="AR221" s="5">
        <v>0</v>
      </c>
      <c r="AS221" s="5">
        <v>0</v>
      </c>
      <c r="AT221" s="5"/>
      <c r="AU221" s="5">
        <v>0</v>
      </c>
      <c r="AV221" s="5" t="s">
        <v>541</v>
      </c>
      <c r="AW221" s="5"/>
      <c r="AX221" s="5"/>
      <c r="AY221" s="5"/>
      <c r="AZ221" s="5"/>
      <c r="BA221" s="5"/>
      <c r="BB221" s="5"/>
      <c r="BC221" s="5"/>
      <c r="BD221" s="5"/>
      <c r="BE221" s="5"/>
      <c r="BF221" s="5"/>
      <c r="BG221" s="5"/>
      <c r="BH221" s="5"/>
      <c r="BI221" s="5"/>
      <c r="BJ221" s="5"/>
      <c r="BK221" s="5"/>
      <c r="BL221" s="5"/>
      <c r="BM221" s="5"/>
      <c r="BN221" s="5"/>
      <c r="BO221" s="5"/>
      <c r="BP221" s="5"/>
      <c r="BQ221" s="5"/>
      <c r="BR221" s="5"/>
      <c r="BS221" s="5"/>
      <c r="BT221" s="5"/>
      <c r="BU221" s="5"/>
      <c r="BV221" s="5"/>
      <c r="BW221" s="5"/>
      <c r="BX221" s="5"/>
      <c r="BY221" s="5"/>
      <c r="BZ221" s="5"/>
      <c r="CA221" s="5"/>
      <c r="CB221" s="5"/>
      <c r="CC221" s="5"/>
      <c r="CD221" s="5"/>
      <c r="CE221" s="5"/>
      <c r="CF221" s="5"/>
      <c r="CG221" s="5"/>
      <c r="CH221" s="5"/>
      <c r="CI221" s="5"/>
      <c r="CJ221" s="5"/>
      <c r="CK221" s="5"/>
      <c r="CL221" s="5"/>
      <c r="CM221" s="5"/>
      <c r="CN221" s="5"/>
      <c r="CO221" s="5"/>
      <c r="CP221" s="5"/>
      <c r="CQ221" s="5"/>
      <c r="CR221" s="5"/>
      <c r="CS221" s="5"/>
      <c r="CT221" s="5"/>
      <c r="CU221" s="5"/>
      <c r="CV221" s="5"/>
      <c r="CW221" s="5"/>
      <c r="CX221" s="5"/>
      <c r="CY221" s="5"/>
      <c r="CZ221" s="5"/>
      <c r="DA221" s="5"/>
      <c r="DB221" s="5"/>
      <c r="DC221" s="5"/>
      <c r="DD221" s="5"/>
      <c r="DE221" s="5"/>
      <c r="DF221" s="5"/>
      <c r="DG221" s="5"/>
      <c r="DH221" s="5"/>
      <c r="DI221" s="5"/>
      <c r="DJ221" s="5"/>
      <c r="DK221" s="5"/>
      <c r="DL221" s="5"/>
      <c r="DM221" s="5"/>
      <c r="DN221" s="5"/>
      <c r="DO221" s="5"/>
      <c r="DP221" s="5"/>
      <c r="DQ221" s="5"/>
      <c r="DR221" s="5"/>
      <c r="DS221" s="5"/>
      <c r="DT221" s="5"/>
      <c r="DU221" s="5"/>
      <c r="DV221" s="5"/>
      <c r="DW221" s="5"/>
      <c r="DX221" s="5"/>
      <c r="DY221" s="5"/>
      <c r="DZ221" s="5"/>
      <c r="EA221" s="5"/>
      <c r="EB221" s="5"/>
      <c r="EC221" s="5"/>
      <c r="ED221" s="5"/>
      <c r="EE221" s="5"/>
      <c r="EF221" s="5"/>
      <c r="EG221" s="5"/>
      <c r="EH221" s="5"/>
      <c r="EI221" s="5"/>
      <c r="EJ221" s="5"/>
      <c r="EK221" s="5"/>
      <c r="EL221" s="5"/>
      <c r="EM221" s="5"/>
      <c r="EN221" s="5"/>
      <c r="EO221" s="5"/>
      <c r="EP221" s="5"/>
      <c r="EQ221" s="5"/>
      <c r="ER221" s="5"/>
      <c r="ES221" s="5"/>
      <c r="ET221" s="5"/>
      <c r="EU221" s="5"/>
      <c r="EV221" s="5"/>
      <c r="EW221" s="5"/>
      <c r="EX221" s="5"/>
      <c r="EY221" s="5"/>
      <c r="EZ221" s="5"/>
      <c r="FA221" s="5"/>
      <c r="FB221" s="5"/>
      <c r="FC221" s="5"/>
      <c r="FD221" s="5"/>
      <c r="FE221" s="5"/>
      <c r="FF221" s="5"/>
      <c r="FG221" s="5"/>
      <c r="FH221" s="5"/>
      <c r="FI221" s="5"/>
      <c r="FJ221" s="5"/>
      <c r="FK221" s="5"/>
      <c r="FL221" s="5"/>
      <c r="FM221" s="5"/>
      <c r="FN221" s="5"/>
      <c r="FO221" s="5"/>
      <c r="FP221" s="5"/>
      <c r="FQ221" s="5"/>
      <c r="FR221" s="5"/>
      <c r="FS221" s="5"/>
      <c r="FT221" s="5"/>
      <c r="FU221" s="5"/>
      <c r="FV221" s="5"/>
      <c r="FW221" s="5"/>
      <c r="FX221" s="5"/>
      <c r="FY221" s="5"/>
      <c r="FZ221" s="5"/>
      <c r="GA221" s="5"/>
      <c r="GB221" s="5"/>
      <c r="GC221" s="5"/>
      <c r="GD221" s="5"/>
      <c r="GE221" s="5"/>
      <c r="GF221" s="5"/>
      <c r="GG221" s="5"/>
      <c r="GH221" s="5"/>
      <c r="GI221" s="5"/>
      <c r="GJ221" s="5"/>
      <c r="GK221" s="5"/>
      <c r="GL221" s="5"/>
      <c r="GM221" s="5"/>
      <c r="GN221" s="5"/>
      <c r="GO221" s="5"/>
      <c r="GP221" s="5"/>
      <c r="GQ221" s="5"/>
      <c r="GR221" s="5"/>
      <c r="GS221" s="5"/>
      <c r="GT221" s="5"/>
      <c r="GU221" s="5"/>
      <c r="GV221" s="5"/>
      <c r="GW221" s="5"/>
      <c r="GX221" s="5"/>
      <c r="GY221" s="5"/>
      <c r="GZ221" s="5"/>
      <c r="HA221" s="5"/>
      <c r="HB221" s="5"/>
      <c r="HC221" s="5"/>
      <c r="HD221" s="5"/>
      <c r="HE221" s="5"/>
      <c r="HF221" s="5"/>
      <c r="HG221" s="5"/>
      <c r="HH221" s="5"/>
      <c r="HI221" s="5"/>
      <c r="HJ221" s="5"/>
      <c r="HK221" s="5"/>
      <c r="HL221" s="5"/>
      <c r="HM221" s="5"/>
      <c r="HN221" s="5"/>
      <c r="HO221" s="5"/>
      <c r="HP221" s="5"/>
      <c r="HQ221" s="5"/>
      <c r="HR221" s="5"/>
      <c r="HS221" s="5"/>
      <c r="HT221" s="5"/>
      <c r="HU221" s="5"/>
      <c r="HV221" s="5"/>
      <c r="HW221" s="5"/>
      <c r="HX221" s="5"/>
      <c r="HY221" s="5"/>
      <c r="HZ221" s="5"/>
      <c r="IA221" s="5"/>
      <c r="IB221" s="5"/>
      <c r="IC221" s="5"/>
      <c r="ID221" s="5"/>
      <c r="IE221" s="5"/>
      <c r="IF221" s="5"/>
      <c r="IG221" s="5"/>
      <c r="IH221" s="5"/>
      <c r="II221" s="5"/>
      <c r="IJ221" s="5"/>
      <c r="IK221" s="5"/>
      <c r="IL221" s="5"/>
      <c r="IM221" s="5"/>
      <c r="IN221" s="5"/>
      <c r="IO221" s="5"/>
      <c r="IP221" s="5"/>
      <c r="IQ221" s="5"/>
      <c r="IR221" s="5"/>
      <c r="IS221" s="5"/>
      <c r="IT221" s="5"/>
      <c r="IU221" s="5"/>
      <c r="IV221" s="5"/>
    </row>
    <row r="222" spans="1:256" s="29" customFormat="1" hidden="1" outlineLevel="1">
      <c r="A222" s="171"/>
      <c r="B222" s="171"/>
      <c r="C222" s="1051"/>
      <c r="D222" s="169"/>
      <c r="E222" s="169"/>
      <c r="F222" s="5">
        <v>9</v>
      </c>
      <c r="G222" s="5"/>
      <c r="H222" s="5"/>
      <c r="I222" s="5" t="e">
        <v>#N/A</v>
      </c>
      <c r="J222" s="5"/>
      <c r="K222" s="5"/>
      <c r="L222" s="5"/>
      <c r="M222" s="5"/>
      <c r="N222" s="5"/>
      <c r="O222" s="5"/>
      <c r="P222" s="5"/>
      <c r="Q222" s="5"/>
      <c r="R222" s="5"/>
      <c r="S222" s="5"/>
      <c r="T222" s="5"/>
      <c r="U222" s="5"/>
      <c r="V222" s="5"/>
      <c r="W222" s="5"/>
      <c r="X222" s="5"/>
      <c r="Y222" s="5"/>
      <c r="Z222" s="5"/>
      <c r="AA222" s="5"/>
      <c r="AB222" s="5">
        <v>0</v>
      </c>
      <c r="AC222" s="5">
        <v>0</v>
      </c>
      <c r="AD222" s="5">
        <v>0</v>
      </c>
      <c r="AE222" s="5">
        <v>0</v>
      </c>
      <c r="AF222" s="5">
        <v>0</v>
      </c>
      <c r="AG222" s="5">
        <v>0</v>
      </c>
      <c r="AH222" s="5">
        <v>0</v>
      </c>
      <c r="AI222" s="5">
        <v>0</v>
      </c>
      <c r="AJ222" s="5">
        <v>0</v>
      </c>
      <c r="AK222" s="5">
        <v>0</v>
      </c>
      <c r="AL222" s="5">
        <v>0</v>
      </c>
      <c r="AM222" s="5">
        <v>0</v>
      </c>
      <c r="AN222" s="5">
        <v>0</v>
      </c>
      <c r="AO222" s="5">
        <v>0</v>
      </c>
      <c r="AP222" s="5">
        <v>0</v>
      </c>
      <c r="AQ222" s="5">
        <v>0</v>
      </c>
      <c r="AR222" s="5">
        <v>0</v>
      </c>
      <c r="AS222" s="5">
        <v>0</v>
      </c>
      <c r="AT222" s="5"/>
      <c r="AU222" s="5">
        <v>0</v>
      </c>
      <c r="AV222" s="5" t="s">
        <v>541</v>
      </c>
      <c r="AW222" s="5"/>
      <c r="AX222" s="5"/>
      <c r="AY222" s="5"/>
      <c r="AZ222" s="5"/>
      <c r="BA222" s="5"/>
      <c r="BB222" s="5"/>
      <c r="BC222" s="5"/>
      <c r="BD222" s="5"/>
      <c r="BE222" s="5"/>
      <c r="BF222" s="5"/>
      <c r="BG222" s="5"/>
      <c r="BH222" s="5"/>
      <c r="BI222" s="5"/>
      <c r="BJ222" s="5"/>
      <c r="BK222" s="5"/>
      <c r="BL222" s="5"/>
      <c r="BM222" s="5"/>
      <c r="BN222" s="5"/>
      <c r="BO222" s="5"/>
      <c r="BP222" s="5"/>
      <c r="BQ222" s="5"/>
      <c r="BR222" s="5"/>
      <c r="BS222" s="5"/>
      <c r="BT222" s="5"/>
      <c r="BU222" s="5"/>
      <c r="BV222" s="5"/>
      <c r="BW222" s="5"/>
      <c r="BX222" s="5"/>
      <c r="BY222" s="5"/>
      <c r="BZ222" s="5"/>
      <c r="CA222" s="5"/>
      <c r="CB222" s="5"/>
      <c r="CC222" s="5"/>
      <c r="CD222" s="5"/>
      <c r="CE222" s="5"/>
      <c r="CF222" s="5"/>
      <c r="CG222" s="5"/>
      <c r="CH222" s="5"/>
      <c r="CI222" s="5"/>
      <c r="CJ222" s="5"/>
      <c r="CK222" s="5"/>
      <c r="CL222" s="5"/>
      <c r="CM222" s="5"/>
      <c r="CN222" s="5"/>
      <c r="CO222" s="5"/>
      <c r="CP222" s="5"/>
      <c r="CQ222" s="5"/>
      <c r="CR222" s="5"/>
      <c r="CS222" s="5"/>
      <c r="CT222" s="5"/>
      <c r="CU222" s="5"/>
      <c r="CV222" s="5"/>
      <c r="CW222" s="5"/>
      <c r="CX222" s="5"/>
      <c r="CY222" s="5"/>
      <c r="CZ222" s="5"/>
      <c r="DA222" s="5"/>
      <c r="DB222" s="5"/>
      <c r="DC222" s="5"/>
      <c r="DD222" s="5"/>
      <c r="DE222" s="5"/>
      <c r="DF222" s="5"/>
      <c r="DG222" s="5"/>
      <c r="DH222" s="5"/>
      <c r="DI222" s="5"/>
      <c r="DJ222" s="5"/>
      <c r="DK222" s="5"/>
      <c r="DL222" s="5"/>
      <c r="DM222" s="5"/>
      <c r="DN222" s="5"/>
      <c r="DO222" s="5"/>
      <c r="DP222" s="5"/>
      <c r="DQ222" s="5"/>
      <c r="DR222" s="5"/>
      <c r="DS222" s="5"/>
      <c r="DT222" s="5"/>
      <c r="DU222" s="5"/>
      <c r="DV222" s="5"/>
      <c r="DW222" s="5"/>
      <c r="DX222" s="5"/>
      <c r="DY222" s="5"/>
      <c r="DZ222" s="5"/>
      <c r="EA222" s="5"/>
      <c r="EB222" s="5"/>
      <c r="EC222" s="5"/>
      <c r="ED222" s="5"/>
      <c r="EE222" s="5"/>
      <c r="EF222" s="5"/>
      <c r="EG222" s="5"/>
      <c r="EH222" s="5"/>
      <c r="EI222" s="5"/>
      <c r="EJ222" s="5"/>
      <c r="EK222" s="5"/>
      <c r="EL222" s="5"/>
      <c r="EM222" s="5"/>
      <c r="EN222" s="5"/>
      <c r="EO222" s="5"/>
      <c r="EP222" s="5"/>
      <c r="EQ222" s="5"/>
      <c r="ER222" s="5"/>
      <c r="ES222" s="5"/>
      <c r="ET222" s="5"/>
      <c r="EU222" s="5"/>
      <c r="EV222" s="5"/>
      <c r="EW222" s="5"/>
      <c r="EX222" s="5"/>
      <c r="EY222" s="5"/>
      <c r="EZ222" s="5"/>
      <c r="FA222" s="5"/>
      <c r="FB222" s="5"/>
      <c r="FC222" s="5"/>
      <c r="FD222" s="5"/>
      <c r="FE222" s="5"/>
      <c r="FF222" s="5"/>
      <c r="FG222" s="5"/>
      <c r="FH222" s="5"/>
      <c r="FI222" s="5"/>
      <c r="FJ222" s="5"/>
      <c r="FK222" s="5"/>
      <c r="FL222" s="5"/>
      <c r="FM222" s="5"/>
      <c r="FN222" s="5"/>
      <c r="FO222" s="5"/>
      <c r="FP222" s="5"/>
      <c r="FQ222" s="5"/>
      <c r="FR222" s="5"/>
      <c r="FS222" s="5"/>
      <c r="FT222" s="5"/>
      <c r="FU222" s="5"/>
      <c r="FV222" s="5"/>
      <c r="FW222" s="5"/>
      <c r="FX222" s="5"/>
      <c r="FY222" s="5"/>
      <c r="FZ222" s="5"/>
      <c r="GA222" s="5"/>
      <c r="GB222" s="5"/>
      <c r="GC222" s="5"/>
      <c r="GD222" s="5"/>
      <c r="GE222" s="5"/>
      <c r="GF222" s="5"/>
      <c r="GG222" s="5"/>
      <c r="GH222" s="5"/>
      <c r="GI222" s="5"/>
      <c r="GJ222" s="5"/>
      <c r="GK222" s="5"/>
      <c r="GL222" s="5"/>
      <c r="GM222" s="5"/>
      <c r="GN222" s="5"/>
      <c r="GO222" s="5"/>
      <c r="GP222" s="5"/>
      <c r="GQ222" s="5"/>
      <c r="GR222" s="5"/>
      <c r="GS222" s="5"/>
      <c r="GT222" s="5"/>
      <c r="GU222" s="5"/>
      <c r="GV222" s="5"/>
      <c r="GW222" s="5"/>
      <c r="GX222" s="5"/>
      <c r="GY222" s="5"/>
      <c r="GZ222" s="5"/>
      <c r="HA222" s="5"/>
      <c r="HB222" s="5"/>
      <c r="HC222" s="5"/>
      <c r="HD222" s="5"/>
      <c r="HE222" s="5"/>
      <c r="HF222" s="5"/>
      <c r="HG222" s="5"/>
      <c r="HH222" s="5"/>
      <c r="HI222" s="5"/>
      <c r="HJ222" s="5"/>
      <c r="HK222" s="5"/>
      <c r="HL222" s="5"/>
      <c r="HM222" s="5"/>
      <c r="HN222" s="5"/>
      <c r="HO222" s="5"/>
      <c r="HP222" s="5"/>
      <c r="HQ222" s="5"/>
      <c r="HR222" s="5"/>
      <c r="HS222" s="5"/>
      <c r="HT222" s="5"/>
      <c r="HU222" s="5"/>
      <c r="HV222" s="5"/>
      <c r="HW222" s="5"/>
      <c r="HX222" s="5"/>
      <c r="HY222" s="5"/>
      <c r="HZ222" s="5"/>
      <c r="IA222" s="5"/>
      <c r="IB222" s="5"/>
      <c r="IC222" s="5"/>
      <c r="ID222" s="5"/>
      <c r="IE222" s="5"/>
      <c r="IF222" s="5"/>
      <c r="IG222" s="5"/>
      <c r="IH222" s="5"/>
      <c r="II222" s="5"/>
      <c r="IJ222" s="5"/>
      <c r="IK222" s="5"/>
      <c r="IL222" s="5"/>
      <c r="IM222" s="5"/>
      <c r="IN222" s="5"/>
      <c r="IO222" s="5"/>
      <c r="IP222" s="5"/>
      <c r="IQ222" s="5"/>
      <c r="IR222" s="5"/>
      <c r="IS222" s="5"/>
      <c r="IT222" s="5"/>
      <c r="IU222" s="5"/>
      <c r="IV222" s="5"/>
    </row>
    <row r="223" spans="1:256" s="29" customFormat="1" hidden="1" outlineLevel="1">
      <c r="A223" s="171"/>
      <c r="B223" s="171"/>
      <c r="C223" s="1051"/>
      <c r="D223" s="169"/>
      <c r="E223" s="169"/>
      <c r="F223" s="5">
        <v>10</v>
      </c>
      <c r="G223" s="5"/>
      <c r="H223" s="5"/>
      <c r="I223" s="5" t="e">
        <v>#N/A</v>
      </c>
      <c r="J223" s="5"/>
      <c r="K223" s="5"/>
      <c r="L223" s="5"/>
      <c r="M223" s="5"/>
      <c r="N223" s="5"/>
      <c r="O223" s="5"/>
      <c r="P223" s="5"/>
      <c r="Q223" s="5"/>
      <c r="R223" s="5"/>
      <c r="S223" s="5"/>
      <c r="T223" s="5"/>
      <c r="U223" s="5"/>
      <c r="V223" s="5"/>
      <c r="W223" s="5"/>
      <c r="X223" s="5"/>
      <c r="Y223" s="5"/>
      <c r="Z223" s="5"/>
      <c r="AA223" s="5"/>
      <c r="AB223" s="5">
        <v>0</v>
      </c>
      <c r="AC223" s="5">
        <v>0</v>
      </c>
      <c r="AD223" s="5">
        <v>0</v>
      </c>
      <c r="AE223" s="5">
        <v>0</v>
      </c>
      <c r="AF223" s="5">
        <v>0</v>
      </c>
      <c r="AG223" s="5">
        <v>0</v>
      </c>
      <c r="AH223" s="5">
        <v>0</v>
      </c>
      <c r="AI223" s="5">
        <v>0</v>
      </c>
      <c r="AJ223" s="5">
        <v>0</v>
      </c>
      <c r="AK223" s="5">
        <v>0</v>
      </c>
      <c r="AL223" s="5">
        <v>0</v>
      </c>
      <c r="AM223" s="5">
        <v>0</v>
      </c>
      <c r="AN223" s="5">
        <v>0</v>
      </c>
      <c r="AO223" s="5">
        <v>0</v>
      </c>
      <c r="AP223" s="5">
        <v>0</v>
      </c>
      <c r="AQ223" s="5">
        <v>0</v>
      </c>
      <c r="AR223" s="5">
        <v>0</v>
      </c>
      <c r="AS223" s="5">
        <v>0</v>
      </c>
      <c r="AT223" s="5"/>
      <c r="AU223" s="5">
        <v>0</v>
      </c>
      <c r="AV223" s="5" t="s">
        <v>541</v>
      </c>
      <c r="AW223" s="5"/>
      <c r="AX223" s="5"/>
      <c r="AY223" s="5"/>
      <c r="AZ223" s="5"/>
      <c r="BA223" s="5"/>
      <c r="BB223" s="5"/>
      <c r="BC223" s="5"/>
      <c r="BD223" s="5"/>
      <c r="BE223" s="5"/>
      <c r="BF223" s="5"/>
      <c r="BG223" s="5"/>
      <c r="BH223" s="5"/>
      <c r="BI223" s="5"/>
      <c r="BJ223" s="5"/>
      <c r="BK223" s="5"/>
      <c r="BL223" s="5"/>
      <c r="BM223" s="5"/>
      <c r="BN223" s="5"/>
      <c r="BO223" s="5"/>
      <c r="BP223" s="5"/>
      <c r="BQ223" s="5"/>
      <c r="BR223" s="5"/>
      <c r="BS223" s="5"/>
      <c r="BT223" s="5"/>
      <c r="BU223" s="5"/>
      <c r="BV223" s="5"/>
      <c r="BW223" s="5"/>
      <c r="BX223" s="5"/>
      <c r="BY223" s="5"/>
      <c r="BZ223" s="5"/>
      <c r="CA223" s="5"/>
      <c r="CB223" s="5"/>
      <c r="CC223" s="5"/>
      <c r="CD223" s="5"/>
      <c r="CE223" s="5"/>
      <c r="CF223" s="5"/>
      <c r="CG223" s="5"/>
      <c r="CH223" s="5"/>
      <c r="CI223" s="5"/>
      <c r="CJ223" s="5"/>
      <c r="CK223" s="5"/>
      <c r="CL223" s="5"/>
      <c r="CM223" s="5"/>
      <c r="CN223" s="5"/>
      <c r="CO223" s="5"/>
      <c r="CP223" s="5"/>
      <c r="CQ223" s="5"/>
      <c r="CR223" s="5"/>
      <c r="CS223" s="5"/>
      <c r="CT223" s="5"/>
      <c r="CU223" s="5"/>
      <c r="CV223" s="5"/>
      <c r="CW223" s="5"/>
      <c r="CX223" s="5"/>
      <c r="CY223" s="5"/>
      <c r="CZ223" s="5"/>
      <c r="DA223" s="5"/>
      <c r="DB223" s="5"/>
      <c r="DC223" s="5"/>
      <c r="DD223" s="5"/>
      <c r="DE223" s="5"/>
      <c r="DF223" s="5"/>
      <c r="DG223" s="5"/>
      <c r="DH223" s="5"/>
      <c r="DI223" s="5"/>
      <c r="DJ223" s="5"/>
      <c r="DK223" s="5"/>
      <c r="DL223" s="5"/>
      <c r="DM223" s="5"/>
      <c r="DN223" s="5"/>
      <c r="DO223" s="5"/>
      <c r="DP223" s="5"/>
      <c r="DQ223" s="5"/>
      <c r="DR223" s="5"/>
      <c r="DS223" s="5"/>
      <c r="DT223" s="5"/>
      <c r="DU223" s="5"/>
      <c r="DV223" s="5"/>
      <c r="DW223" s="5"/>
      <c r="DX223" s="5"/>
      <c r="DY223" s="5"/>
      <c r="DZ223" s="5"/>
      <c r="EA223" s="5"/>
      <c r="EB223" s="5"/>
      <c r="EC223" s="5"/>
      <c r="ED223" s="5"/>
      <c r="EE223" s="5"/>
      <c r="EF223" s="5"/>
      <c r="EG223" s="5"/>
      <c r="EH223" s="5"/>
      <c r="EI223" s="5"/>
      <c r="EJ223" s="5"/>
      <c r="EK223" s="5"/>
      <c r="EL223" s="5"/>
      <c r="EM223" s="5"/>
      <c r="EN223" s="5"/>
      <c r="EO223" s="5"/>
      <c r="EP223" s="5"/>
      <c r="EQ223" s="5"/>
      <c r="ER223" s="5"/>
      <c r="ES223" s="5"/>
      <c r="ET223" s="5"/>
      <c r="EU223" s="5"/>
      <c r="EV223" s="5"/>
      <c r="EW223" s="5"/>
      <c r="EX223" s="5"/>
      <c r="EY223" s="5"/>
      <c r="EZ223" s="5"/>
      <c r="FA223" s="5"/>
      <c r="FB223" s="5"/>
      <c r="FC223" s="5"/>
      <c r="FD223" s="5"/>
      <c r="FE223" s="5"/>
      <c r="FF223" s="5"/>
      <c r="FG223" s="5"/>
      <c r="FH223" s="5"/>
      <c r="FI223" s="5"/>
      <c r="FJ223" s="5"/>
      <c r="FK223" s="5"/>
      <c r="FL223" s="5"/>
      <c r="FM223" s="5"/>
      <c r="FN223" s="5"/>
      <c r="FO223" s="5"/>
      <c r="FP223" s="5"/>
      <c r="FQ223" s="5"/>
      <c r="FR223" s="5"/>
      <c r="FS223" s="5"/>
      <c r="FT223" s="5"/>
      <c r="FU223" s="5"/>
      <c r="FV223" s="5"/>
      <c r="FW223" s="5"/>
      <c r="FX223" s="5"/>
      <c r="FY223" s="5"/>
      <c r="FZ223" s="5"/>
      <c r="GA223" s="5"/>
      <c r="GB223" s="5"/>
      <c r="GC223" s="5"/>
      <c r="GD223" s="5"/>
      <c r="GE223" s="5"/>
      <c r="GF223" s="5"/>
      <c r="GG223" s="5"/>
      <c r="GH223" s="5"/>
      <c r="GI223" s="5"/>
      <c r="GJ223" s="5"/>
      <c r="GK223" s="5"/>
      <c r="GL223" s="5"/>
      <c r="GM223" s="5"/>
      <c r="GN223" s="5"/>
      <c r="GO223" s="5"/>
      <c r="GP223" s="5"/>
      <c r="GQ223" s="5"/>
      <c r="GR223" s="5"/>
      <c r="GS223" s="5"/>
      <c r="GT223" s="5"/>
      <c r="GU223" s="5"/>
      <c r="GV223" s="5"/>
      <c r="GW223" s="5"/>
      <c r="GX223" s="5"/>
      <c r="GY223" s="5"/>
      <c r="GZ223" s="5"/>
      <c r="HA223" s="5"/>
      <c r="HB223" s="5"/>
      <c r="HC223" s="5"/>
      <c r="HD223" s="5"/>
      <c r="HE223" s="5"/>
      <c r="HF223" s="5"/>
      <c r="HG223" s="5"/>
      <c r="HH223" s="5"/>
      <c r="HI223" s="5"/>
      <c r="HJ223" s="5"/>
      <c r="HK223" s="5"/>
      <c r="HL223" s="5"/>
      <c r="HM223" s="5"/>
      <c r="HN223" s="5"/>
      <c r="HO223" s="5"/>
      <c r="HP223" s="5"/>
      <c r="HQ223" s="5"/>
      <c r="HR223" s="5"/>
      <c r="HS223" s="5"/>
      <c r="HT223" s="5"/>
      <c r="HU223" s="5"/>
      <c r="HV223" s="5"/>
      <c r="HW223" s="5"/>
      <c r="HX223" s="5"/>
      <c r="HY223" s="5"/>
      <c r="HZ223" s="5"/>
      <c r="IA223" s="5"/>
      <c r="IB223" s="5"/>
      <c r="IC223" s="5"/>
      <c r="ID223" s="5"/>
      <c r="IE223" s="5"/>
      <c r="IF223" s="5"/>
      <c r="IG223" s="5"/>
      <c r="IH223" s="5"/>
      <c r="II223" s="5"/>
      <c r="IJ223" s="5"/>
      <c r="IK223" s="5"/>
      <c r="IL223" s="5"/>
      <c r="IM223" s="5"/>
      <c r="IN223" s="5"/>
      <c r="IO223" s="5"/>
      <c r="IP223" s="5"/>
      <c r="IQ223" s="5"/>
      <c r="IR223" s="5"/>
      <c r="IS223" s="5"/>
      <c r="IT223" s="5"/>
      <c r="IU223" s="5"/>
      <c r="IV223" s="5"/>
    </row>
    <row r="224" spans="1:256" s="29" customFormat="1" hidden="1" outlineLevel="1">
      <c r="A224" s="171"/>
      <c r="B224" s="171"/>
      <c r="C224" s="1051"/>
      <c r="D224" s="169"/>
      <c r="E224" s="169"/>
      <c r="F224" s="5">
        <v>11</v>
      </c>
      <c r="G224" s="5"/>
      <c r="H224" s="5"/>
      <c r="I224" s="5" t="e">
        <v>#N/A</v>
      </c>
      <c r="J224" s="5"/>
      <c r="K224" s="5"/>
      <c r="L224" s="5"/>
      <c r="M224" s="5"/>
      <c r="N224" s="5"/>
      <c r="O224" s="5"/>
      <c r="P224" s="5"/>
      <c r="Q224" s="5"/>
      <c r="R224" s="5"/>
      <c r="S224" s="5"/>
      <c r="T224" s="5"/>
      <c r="U224" s="5"/>
      <c r="V224" s="5"/>
      <c r="W224" s="5"/>
      <c r="X224" s="5"/>
      <c r="Y224" s="5"/>
      <c r="Z224" s="5"/>
      <c r="AA224" s="5"/>
      <c r="AB224" s="5">
        <v>0</v>
      </c>
      <c r="AC224" s="5">
        <v>0</v>
      </c>
      <c r="AD224" s="5">
        <v>0</v>
      </c>
      <c r="AE224" s="5">
        <v>0</v>
      </c>
      <c r="AF224" s="5">
        <v>0</v>
      </c>
      <c r="AG224" s="5">
        <v>0</v>
      </c>
      <c r="AH224" s="5">
        <v>0</v>
      </c>
      <c r="AI224" s="5">
        <v>0</v>
      </c>
      <c r="AJ224" s="5">
        <v>0</v>
      </c>
      <c r="AK224" s="5">
        <v>0</v>
      </c>
      <c r="AL224" s="5">
        <v>0</v>
      </c>
      <c r="AM224" s="5">
        <v>0</v>
      </c>
      <c r="AN224" s="5">
        <v>0</v>
      </c>
      <c r="AO224" s="5">
        <v>0</v>
      </c>
      <c r="AP224" s="5">
        <v>0</v>
      </c>
      <c r="AQ224" s="5">
        <v>0</v>
      </c>
      <c r="AR224" s="5">
        <v>0</v>
      </c>
      <c r="AS224" s="5">
        <v>0</v>
      </c>
      <c r="AT224" s="5"/>
      <c r="AU224" s="5">
        <v>0</v>
      </c>
      <c r="AV224" s="5" t="s">
        <v>541</v>
      </c>
      <c r="AW224" s="5"/>
      <c r="AX224" s="5"/>
      <c r="AY224" s="5"/>
      <c r="AZ224" s="5"/>
      <c r="BA224" s="5"/>
      <c r="BB224" s="5"/>
      <c r="BC224" s="5"/>
      <c r="BD224" s="5"/>
      <c r="BE224" s="5"/>
      <c r="BF224" s="5"/>
      <c r="BG224" s="5"/>
      <c r="BH224" s="5"/>
      <c r="BI224" s="5"/>
      <c r="BJ224" s="5"/>
      <c r="BK224" s="5"/>
      <c r="BL224" s="5"/>
      <c r="BM224" s="5"/>
      <c r="BN224" s="5"/>
      <c r="BO224" s="5"/>
      <c r="BP224" s="5"/>
      <c r="BQ224" s="5"/>
      <c r="BR224" s="5"/>
      <c r="BS224" s="5"/>
      <c r="BT224" s="5"/>
      <c r="BU224" s="5"/>
      <c r="BV224" s="5"/>
      <c r="BW224" s="5"/>
      <c r="BX224" s="5"/>
      <c r="BY224" s="5"/>
      <c r="BZ224" s="5"/>
      <c r="CA224" s="5"/>
      <c r="CB224" s="5"/>
      <c r="CC224" s="5"/>
      <c r="CD224" s="5"/>
      <c r="CE224" s="5"/>
      <c r="CF224" s="5"/>
      <c r="CG224" s="5"/>
      <c r="CH224" s="5"/>
      <c r="CI224" s="5"/>
      <c r="CJ224" s="5"/>
      <c r="CK224" s="5"/>
      <c r="CL224" s="5"/>
      <c r="CM224" s="5"/>
      <c r="CN224" s="5"/>
      <c r="CO224" s="5"/>
      <c r="CP224" s="5"/>
      <c r="CQ224" s="5"/>
      <c r="CR224" s="5"/>
      <c r="CS224" s="5"/>
      <c r="CT224" s="5"/>
      <c r="CU224" s="5"/>
      <c r="CV224" s="5"/>
      <c r="CW224" s="5"/>
      <c r="CX224" s="5"/>
      <c r="CY224" s="5"/>
      <c r="CZ224" s="5"/>
      <c r="DA224" s="5"/>
      <c r="DB224" s="5"/>
      <c r="DC224" s="5"/>
      <c r="DD224" s="5"/>
      <c r="DE224" s="5"/>
      <c r="DF224" s="5"/>
      <c r="DG224" s="5"/>
      <c r="DH224" s="5"/>
      <c r="DI224" s="5"/>
      <c r="DJ224" s="5"/>
      <c r="DK224" s="5"/>
      <c r="DL224" s="5"/>
      <c r="DM224" s="5"/>
      <c r="DN224" s="5"/>
      <c r="DO224" s="5"/>
      <c r="DP224" s="5"/>
      <c r="DQ224" s="5"/>
      <c r="DR224" s="5"/>
      <c r="DS224" s="5"/>
      <c r="DT224" s="5"/>
      <c r="DU224" s="5"/>
      <c r="DV224" s="5"/>
      <c r="DW224" s="5"/>
      <c r="DX224" s="5"/>
      <c r="DY224" s="5"/>
      <c r="DZ224" s="5"/>
      <c r="EA224" s="5"/>
      <c r="EB224" s="5"/>
      <c r="EC224" s="5"/>
      <c r="ED224" s="5"/>
      <c r="EE224" s="5"/>
      <c r="EF224" s="5"/>
      <c r="EG224" s="5"/>
      <c r="EH224" s="5"/>
      <c r="EI224" s="5"/>
      <c r="EJ224" s="5"/>
      <c r="EK224" s="5"/>
      <c r="EL224" s="5"/>
      <c r="EM224" s="5"/>
      <c r="EN224" s="5"/>
      <c r="EO224" s="5"/>
      <c r="EP224" s="5"/>
      <c r="EQ224" s="5"/>
      <c r="ER224" s="5"/>
      <c r="ES224" s="5"/>
      <c r="ET224" s="5"/>
      <c r="EU224" s="5"/>
      <c r="EV224" s="5"/>
      <c r="EW224" s="5"/>
      <c r="EX224" s="5"/>
      <c r="EY224" s="5"/>
      <c r="EZ224" s="5"/>
      <c r="FA224" s="5"/>
      <c r="FB224" s="5"/>
      <c r="FC224" s="5"/>
      <c r="FD224" s="5"/>
      <c r="FE224" s="5"/>
      <c r="FF224" s="5"/>
      <c r="FG224" s="5"/>
      <c r="FH224" s="5"/>
      <c r="FI224" s="5"/>
      <c r="FJ224" s="5"/>
      <c r="FK224" s="5"/>
      <c r="FL224" s="5"/>
      <c r="FM224" s="5"/>
      <c r="FN224" s="5"/>
      <c r="FO224" s="5"/>
      <c r="FP224" s="5"/>
      <c r="FQ224" s="5"/>
      <c r="FR224" s="5"/>
      <c r="FS224" s="5"/>
      <c r="FT224" s="5"/>
      <c r="FU224" s="5"/>
      <c r="FV224" s="5"/>
      <c r="FW224" s="5"/>
      <c r="FX224" s="5"/>
      <c r="FY224" s="5"/>
      <c r="FZ224" s="5"/>
      <c r="GA224" s="5"/>
      <c r="GB224" s="5"/>
      <c r="GC224" s="5"/>
      <c r="GD224" s="5"/>
      <c r="GE224" s="5"/>
      <c r="GF224" s="5"/>
      <c r="GG224" s="5"/>
      <c r="GH224" s="5"/>
      <c r="GI224" s="5"/>
      <c r="GJ224" s="5"/>
      <c r="GK224" s="5"/>
      <c r="GL224" s="5"/>
      <c r="GM224" s="5"/>
      <c r="GN224" s="5"/>
      <c r="GO224" s="5"/>
      <c r="GP224" s="5"/>
      <c r="GQ224" s="5"/>
      <c r="GR224" s="5"/>
      <c r="GS224" s="5"/>
      <c r="GT224" s="5"/>
      <c r="GU224" s="5"/>
      <c r="GV224" s="5"/>
      <c r="GW224" s="5"/>
      <c r="GX224" s="5"/>
      <c r="GY224" s="5"/>
      <c r="GZ224" s="5"/>
      <c r="HA224" s="5"/>
      <c r="HB224" s="5"/>
      <c r="HC224" s="5"/>
      <c r="HD224" s="5"/>
      <c r="HE224" s="5"/>
      <c r="HF224" s="5"/>
      <c r="HG224" s="5"/>
      <c r="HH224" s="5"/>
      <c r="HI224" s="5"/>
      <c r="HJ224" s="5"/>
      <c r="HK224" s="5"/>
      <c r="HL224" s="5"/>
      <c r="HM224" s="5"/>
      <c r="HN224" s="5"/>
      <c r="HO224" s="5"/>
      <c r="HP224" s="5"/>
      <c r="HQ224" s="5"/>
      <c r="HR224" s="5"/>
      <c r="HS224" s="5"/>
      <c r="HT224" s="5"/>
      <c r="HU224" s="5"/>
      <c r="HV224" s="5"/>
      <c r="HW224" s="5"/>
      <c r="HX224" s="5"/>
      <c r="HY224" s="5"/>
      <c r="HZ224" s="5"/>
      <c r="IA224" s="5"/>
      <c r="IB224" s="5"/>
      <c r="IC224" s="5"/>
      <c r="ID224" s="5"/>
      <c r="IE224" s="5"/>
      <c r="IF224" s="5"/>
      <c r="IG224" s="5"/>
      <c r="IH224" s="5"/>
      <c r="II224" s="5"/>
      <c r="IJ224" s="5"/>
      <c r="IK224" s="5"/>
      <c r="IL224" s="5"/>
      <c r="IM224" s="5"/>
      <c r="IN224" s="5"/>
      <c r="IO224" s="5"/>
      <c r="IP224" s="5"/>
      <c r="IQ224" s="5"/>
      <c r="IR224" s="5"/>
      <c r="IS224" s="5"/>
      <c r="IT224" s="5"/>
      <c r="IU224" s="5"/>
      <c r="IV224" s="5"/>
    </row>
    <row r="225" spans="1:256" s="29" customFormat="1" hidden="1" outlineLevel="1">
      <c r="A225" s="171"/>
      <c r="B225" s="171"/>
      <c r="C225" s="1051"/>
      <c r="D225" s="169"/>
      <c r="E225" s="169"/>
      <c r="F225" s="5">
        <v>12</v>
      </c>
      <c r="G225" s="5"/>
      <c r="H225" s="5"/>
      <c r="I225" s="5" t="e">
        <v>#N/A</v>
      </c>
      <c r="J225" s="5"/>
      <c r="K225" s="5"/>
      <c r="L225" s="5"/>
      <c r="M225" s="5"/>
      <c r="N225" s="5"/>
      <c r="O225" s="5"/>
      <c r="P225" s="5"/>
      <c r="Q225" s="5"/>
      <c r="R225" s="5"/>
      <c r="S225" s="5"/>
      <c r="T225" s="5"/>
      <c r="U225" s="5"/>
      <c r="V225" s="5"/>
      <c r="W225" s="5"/>
      <c r="X225" s="5"/>
      <c r="Y225" s="5"/>
      <c r="Z225" s="5"/>
      <c r="AA225" s="5"/>
      <c r="AB225" s="5">
        <v>0</v>
      </c>
      <c r="AC225" s="5">
        <v>0</v>
      </c>
      <c r="AD225" s="5">
        <v>0</v>
      </c>
      <c r="AE225" s="5">
        <v>0</v>
      </c>
      <c r="AF225" s="5">
        <v>0</v>
      </c>
      <c r="AG225" s="5">
        <v>0</v>
      </c>
      <c r="AH225" s="5">
        <v>0</v>
      </c>
      <c r="AI225" s="5">
        <v>0</v>
      </c>
      <c r="AJ225" s="5">
        <v>0</v>
      </c>
      <c r="AK225" s="5">
        <v>0</v>
      </c>
      <c r="AL225" s="5">
        <v>0</v>
      </c>
      <c r="AM225" s="5">
        <v>0</v>
      </c>
      <c r="AN225" s="5">
        <v>0</v>
      </c>
      <c r="AO225" s="5">
        <v>0</v>
      </c>
      <c r="AP225" s="5">
        <v>0</v>
      </c>
      <c r="AQ225" s="5">
        <v>0</v>
      </c>
      <c r="AR225" s="5">
        <v>0</v>
      </c>
      <c r="AS225" s="5">
        <v>0</v>
      </c>
      <c r="AT225" s="5"/>
      <c r="AU225" s="5">
        <v>0</v>
      </c>
      <c r="AV225" s="5" t="s">
        <v>541</v>
      </c>
      <c r="AW225" s="5"/>
      <c r="AX225" s="5"/>
      <c r="AY225" s="5"/>
      <c r="AZ225" s="5"/>
      <c r="BA225" s="5"/>
      <c r="BB225" s="5"/>
      <c r="BC225" s="5"/>
      <c r="BD225" s="5"/>
      <c r="BE225" s="5"/>
      <c r="BF225" s="5"/>
      <c r="BG225" s="5"/>
      <c r="BH225" s="5"/>
      <c r="BI225" s="5"/>
      <c r="BJ225" s="5"/>
      <c r="BK225" s="5"/>
      <c r="BL225" s="5"/>
      <c r="BM225" s="5"/>
      <c r="BN225" s="5"/>
      <c r="BO225" s="5"/>
      <c r="BP225" s="5"/>
      <c r="BQ225" s="5"/>
      <c r="BR225" s="5"/>
      <c r="BS225" s="5"/>
      <c r="BT225" s="5"/>
      <c r="BU225" s="5"/>
      <c r="BV225" s="5"/>
      <c r="BW225" s="5"/>
      <c r="BX225" s="5"/>
      <c r="BY225" s="5"/>
      <c r="BZ225" s="5"/>
      <c r="CA225" s="5"/>
      <c r="CB225" s="5"/>
      <c r="CC225" s="5"/>
      <c r="CD225" s="5"/>
      <c r="CE225" s="5"/>
      <c r="CF225" s="5"/>
      <c r="CG225" s="5"/>
      <c r="CH225" s="5"/>
      <c r="CI225" s="5"/>
      <c r="CJ225" s="5"/>
      <c r="CK225" s="5"/>
      <c r="CL225" s="5"/>
      <c r="CM225" s="5"/>
      <c r="CN225" s="5"/>
      <c r="CO225" s="5"/>
      <c r="CP225" s="5"/>
      <c r="CQ225" s="5"/>
      <c r="CR225" s="5"/>
      <c r="CS225" s="5"/>
      <c r="CT225" s="5"/>
      <c r="CU225" s="5"/>
      <c r="CV225" s="5"/>
      <c r="CW225" s="5"/>
      <c r="CX225" s="5"/>
      <c r="CY225" s="5"/>
      <c r="CZ225" s="5"/>
      <c r="DA225" s="5"/>
      <c r="DB225" s="5"/>
      <c r="DC225" s="5"/>
      <c r="DD225" s="5"/>
      <c r="DE225" s="5"/>
      <c r="DF225" s="5"/>
      <c r="DG225" s="5"/>
      <c r="DH225" s="5"/>
      <c r="DI225" s="5"/>
      <c r="DJ225" s="5"/>
      <c r="DK225" s="5"/>
      <c r="DL225" s="5"/>
      <c r="DM225" s="5"/>
      <c r="DN225" s="5"/>
      <c r="DO225" s="5"/>
      <c r="DP225" s="5"/>
      <c r="DQ225" s="5"/>
      <c r="DR225" s="5"/>
      <c r="DS225" s="5"/>
      <c r="DT225" s="5"/>
      <c r="DU225" s="5"/>
      <c r="DV225" s="5"/>
      <c r="DW225" s="5"/>
      <c r="DX225" s="5"/>
      <c r="DY225" s="5"/>
      <c r="DZ225" s="5"/>
      <c r="EA225" s="5"/>
      <c r="EB225" s="5"/>
      <c r="EC225" s="5"/>
      <c r="ED225" s="5"/>
      <c r="EE225" s="5"/>
      <c r="EF225" s="5"/>
      <c r="EG225" s="5"/>
      <c r="EH225" s="5"/>
      <c r="EI225" s="5"/>
      <c r="EJ225" s="5"/>
      <c r="EK225" s="5"/>
      <c r="EL225" s="5"/>
      <c r="EM225" s="5"/>
      <c r="EN225" s="5"/>
      <c r="EO225" s="5"/>
      <c r="EP225" s="5"/>
      <c r="EQ225" s="5"/>
      <c r="ER225" s="5"/>
      <c r="ES225" s="5"/>
      <c r="ET225" s="5"/>
      <c r="EU225" s="5"/>
      <c r="EV225" s="5"/>
      <c r="EW225" s="5"/>
      <c r="EX225" s="5"/>
      <c r="EY225" s="5"/>
      <c r="EZ225" s="5"/>
      <c r="FA225" s="5"/>
      <c r="FB225" s="5"/>
      <c r="FC225" s="5"/>
      <c r="FD225" s="5"/>
      <c r="FE225" s="5"/>
      <c r="FF225" s="5"/>
      <c r="FG225" s="5"/>
      <c r="FH225" s="5"/>
      <c r="FI225" s="5"/>
      <c r="FJ225" s="5"/>
      <c r="FK225" s="5"/>
      <c r="FL225" s="5"/>
      <c r="FM225" s="5"/>
      <c r="FN225" s="5"/>
      <c r="FO225" s="5"/>
      <c r="FP225" s="5"/>
      <c r="FQ225" s="5"/>
      <c r="FR225" s="5"/>
      <c r="FS225" s="5"/>
      <c r="FT225" s="5"/>
      <c r="FU225" s="5"/>
      <c r="FV225" s="5"/>
      <c r="FW225" s="5"/>
      <c r="FX225" s="5"/>
      <c r="FY225" s="5"/>
      <c r="FZ225" s="5"/>
      <c r="GA225" s="5"/>
      <c r="GB225" s="5"/>
      <c r="GC225" s="5"/>
      <c r="GD225" s="5"/>
      <c r="GE225" s="5"/>
      <c r="GF225" s="5"/>
      <c r="GG225" s="5"/>
      <c r="GH225" s="5"/>
      <c r="GI225" s="5"/>
      <c r="GJ225" s="5"/>
      <c r="GK225" s="5"/>
      <c r="GL225" s="5"/>
      <c r="GM225" s="5"/>
      <c r="GN225" s="5"/>
      <c r="GO225" s="5"/>
      <c r="GP225" s="5"/>
      <c r="GQ225" s="5"/>
      <c r="GR225" s="5"/>
      <c r="GS225" s="5"/>
      <c r="GT225" s="5"/>
      <c r="GU225" s="5"/>
      <c r="GV225" s="5"/>
      <c r="GW225" s="5"/>
      <c r="GX225" s="5"/>
      <c r="GY225" s="5"/>
      <c r="GZ225" s="5"/>
      <c r="HA225" s="5"/>
      <c r="HB225" s="5"/>
      <c r="HC225" s="5"/>
      <c r="HD225" s="5"/>
      <c r="HE225" s="5"/>
      <c r="HF225" s="5"/>
      <c r="HG225" s="5"/>
      <c r="HH225" s="5"/>
      <c r="HI225" s="5"/>
      <c r="HJ225" s="5"/>
      <c r="HK225" s="5"/>
      <c r="HL225" s="5"/>
      <c r="HM225" s="5"/>
      <c r="HN225" s="5"/>
      <c r="HO225" s="5"/>
      <c r="HP225" s="5"/>
      <c r="HQ225" s="5"/>
      <c r="HR225" s="5"/>
      <c r="HS225" s="5"/>
      <c r="HT225" s="5"/>
      <c r="HU225" s="5"/>
      <c r="HV225" s="5"/>
      <c r="HW225" s="5"/>
      <c r="HX225" s="5"/>
      <c r="HY225" s="5"/>
      <c r="HZ225" s="5"/>
      <c r="IA225" s="5"/>
      <c r="IB225" s="5"/>
      <c r="IC225" s="5"/>
      <c r="ID225" s="5"/>
      <c r="IE225" s="5"/>
      <c r="IF225" s="5"/>
      <c r="IG225" s="5"/>
      <c r="IH225" s="5"/>
      <c r="II225" s="5"/>
      <c r="IJ225" s="5"/>
      <c r="IK225" s="5"/>
      <c r="IL225" s="5"/>
      <c r="IM225" s="5"/>
      <c r="IN225" s="5"/>
      <c r="IO225" s="5"/>
      <c r="IP225" s="5"/>
      <c r="IQ225" s="5"/>
      <c r="IR225" s="5"/>
      <c r="IS225" s="5"/>
      <c r="IT225" s="5"/>
      <c r="IU225" s="5"/>
      <c r="IV225" s="5"/>
    </row>
    <row r="226" spans="1:256" s="29" customFormat="1" hidden="1" outlineLevel="1">
      <c r="A226" s="171"/>
      <c r="B226" s="171"/>
      <c r="C226" s="1051"/>
      <c r="D226" s="169"/>
      <c r="E226" s="169"/>
      <c r="F226" s="5">
        <v>13</v>
      </c>
      <c r="G226" s="5"/>
      <c r="H226" s="5"/>
      <c r="I226" s="5" t="e">
        <v>#N/A</v>
      </c>
      <c r="J226" s="5"/>
      <c r="K226" s="5"/>
      <c r="L226" s="5"/>
      <c r="M226" s="5"/>
      <c r="N226" s="5"/>
      <c r="O226" s="5"/>
      <c r="P226" s="5"/>
      <c r="Q226" s="5"/>
      <c r="R226" s="5"/>
      <c r="S226" s="5"/>
      <c r="T226" s="5"/>
      <c r="U226" s="5"/>
      <c r="V226" s="5"/>
      <c r="W226" s="5"/>
      <c r="X226" s="5"/>
      <c r="Y226" s="5"/>
      <c r="Z226" s="5"/>
      <c r="AA226" s="5"/>
      <c r="AB226" s="5">
        <v>0</v>
      </c>
      <c r="AC226" s="5">
        <v>0</v>
      </c>
      <c r="AD226" s="5">
        <v>0</v>
      </c>
      <c r="AE226" s="5">
        <v>0</v>
      </c>
      <c r="AF226" s="5">
        <v>0</v>
      </c>
      <c r="AG226" s="5">
        <v>0</v>
      </c>
      <c r="AH226" s="5">
        <v>0</v>
      </c>
      <c r="AI226" s="5">
        <v>0</v>
      </c>
      <c r="AJ226" s="5">
        <v>0</v>
      </c>
      <c r="AK226" s="5">
        <v>0</v>
      </c>
      <c r="AL226" s="5">
        <v>0</v>
      </c>
      <c r="AM226" s="5">
        <v>0</v>
      </c>
      <c r="AN226" s="5">
        <v>0</v>
      </c>
      <c r="AO226" s="5">
        <v>0</v>
      </c>
      <c r="AP226" s="5">
        <v>0</v>
      </c>
      <c r="AQ226" s="5">
        <v>0</v>
      </c>
      <c r="AR226" s="5">
        <v>0</v>
      </c>
      <c r="AS226" s="5">
        <v>0</v>
      </c>
      <c r="AT226" s="5"/>
      <c r="AU226" s="5">
        <v>0</v>
      </c>
      <c r="AV226" s="5" t="s">
        <v>541</v>
      </c>
      <c r="AW226" s="5"/>
      <c r="AX226" s="5"/>
      <c r="AY226" s="5"/>
      <c r="AZ226" s="5"/>
      <c r="BA226" s="5"/>
      <c r="BB226" s="5"/>
      <c r="BC226" s="5"/>
      <c r="BD226" s="5"/>
      <c r="BE226" s="5"/>
      <c r="BF226" s="5"/>
      <c r="BG226" s="5"/>
      <c r="BH226" s="5"/>
      <c r="BI226" s="5"/>
      <c r="BJ226" s="5"/>
      <c r="BK226" s="5"/>
      <c r="BL226" s="5"/>
      <c r="BM226" s="5"/>
      <c r="BN226" s="5"/>
      <c r="BO226" s="5"/>
      <c r="BP226" s="5"/>
      <c r="BQ226" s="5"/>
      <c r="BR226" s="5"/>
      <c r="BS226" s="5"/>
      <c r="BT226" s="5"/>
      <c r="BU226" s="5"/>
      <c r="BV226" s="5"/>
      <c r="BW226" s="5"/>
      <c r="BX226" s="5"/>
      <c r="BY226" s="5"/>
      <c r="BZ226" s="5"/>
      <c r="CA226" s="5"/>
      <c r="CB226" s="5"/>
      <c r="CC226" s="5"/>
      <c r="CD226" s="5"/>
      <c r="CE226" s="5"/>
      <c r="CF226" s="5"/>
      <c r="CG226" s="5"/>
      <c r="CH226" s="5"/>
      <c r="CI226" s="5"/>
      <c r="CJ226" s="5"/>
      <c r="CK226" s="5"/>
      <c r="CL226" s="5"/>
      <c r="CM226" s="5"/>
      <c r="CN226" s="5"/>
      <c r="CO226" s="5"/>
      <c r="CP226" s="5"/>
      <c r="CQ226" s="5"/>
      <c r="CR226" s="5"/>
      <c r="CS226" s="5"/>
      <c r="CT226" s="5"/>
      <c r="CU226" s="5"/>
      <c r="CV226" s="5"/>
      <c r="CW226" s="5"/>
      <c r="CX226" s="5"/>
      <c r="CY226" s="5"/>
      <c r="CZ226" s="5"/>
      <c r="DA226" s="5"/>
      <c r="DB226" s="5"/>
      <c r="DC226" s="5"/>
      <c r="DD226" s="5"/>
      <c r="DE226" s="5"/>
      <c r="DF226" s="5"/>
      <c r="DG226" s="5"/>
      <c r="DH226" s="5"/>
      <c r="DI226" s="5"/>
      <c r="DJ226" s="5"/>
      <c r="DK226" s="5"/>
      <c r="DL226" s="5"/>
      <c r="DM226" s="5"/>
      <c r="DN226" s="5"/>
      <c r="DO226" s="5"/>
      <c r="DP226" s="5"/>
      <c r="DQ226" s="5"/>
      <c r="DR226" s="5"/>
      <c r="DS226" s="5"/>
      <c r="DT226" s="5"/>
      <c r="DU226" s="5"/>
      <c r="DV226" s="5"/>
      <c r="DW226" s="5"/>
      <c r="DX226" s="5"/>
      <c r="DY226" s="5"/>
      <c r="DZ226" s="5"/>
      <c r="EA226" s="5"/>
      <c r="EB226" s="5"/>
      <c r="EC226" s="5"/>
      <c r="ED226" s="5"/>
      <c r="EE226" s="5"/>
      <c r="EF226" s="5"/>
      <c r="EG226" s="5"/>
      <c r="EH226" s="5"/>
      <c r="EI226" s="5"/>
      <c r="EJ226" s="5"/>
      <c r="EK226" s="5"/>
      <c r="EL226" s="5"/>
      <c r="EM226" s="5"/>
      <c r="EN226" s="5"/>
      <c r="EO226" s="5"/>
      <c r="EP226" s="5"/>
      <c r="EQ226" s="5"/>
      <c r="ER226" s="5"/>
      <c r="ES226" s="5"/>
      <c r="ET226" s="5"/>
      <c r="EU226" s="5"/>
      <c r="EV226" s="5"/>
      <c r="EW226" s="5"/>
      <c r="EX226" s="5"/>
      <c r="EY226" s="5"/>
      <c r="EZ226" s="5"/>
      <c r="FA226" s="5"/>
      <c r="FB226" s="5"/>
      <c r="FC226" s="5"/>
      <c r="FD226" s="5"/>
      <c r="FE226" s="5"/>
      <c r="FF226" s="5"/>
      <c r="FG226" s="5"/>
      <c r="FH226" s="5"/>
      <c r="FI226" s="5"/>
      <c r="FJ226" s="5"/>
      <c r="FK226" s="5"/>
      <c r="FL226" s="5"/>
      <c r="FM226" s="5"/>
      <c r="FN226" s="5"/>
      <c r="FO226" s="5"/>
      <c r="FP226" s="5"/>
      <c r="FQ226" s="5"/>
      <c r="FR226" s="5"/>
      <c r="FS226" s="5"/>
      <c r="FT226" s="5"/>
      <c r="FU226" s="5"/>
      <c r="FV226" s="5"/>
      <c r="FW226" s="5"/>
      <c r="FX226" s="5"/>
      <c r="FY226" s="5"/>
      <c r="FZ226" s="5"/>
      <c r="GA226" s="5"/>
      <c r="GB226" s="5"/>
      <c r="GC226" s="5"/>
      <c r="GD226" s="5"/>
      <c r="GE226" s="5"/>
      <c r="GF226" s="5"/>
      <c r="GG226" s="5"/>
      <c r="GH226" s="5"/>
      <c r="GI226" s="5"/>
      <c r="GJ226" s="5"/>
      <c r="GK226" s="5"/>
      <c r="GL226" s="5"/>
      <c r="GM226" s="5"/>
      <c r="GN226" s="5"/>
      <c r="GO226" s="5"/>
      <c r="GP226" s="5"/>
      <c r="GQ226" s="5"/>
      <c r="GR226" s="5"/>
      <c r="GS226" s="5"/>
      <c r="GT226" s="5"/>
      <c r="GU226" s="5"/>
      <c r="GV226" s="5"/>
      <c r="GW226" s="5"/>
      <c r="GX226" s="5"/>
      <c r="GY226" s="5"/>
      <c r="GZ226" s="5"/>
      <c r="HA226" s="5"/>
      <c r="HB226" s="5"/>
      <c r="HC226" s="5"/>
      <c r="HD226" s="5"/>
      <c r="HE226" s="5"/>
      <c r="HF226" s="5"/>
      <c r="HG226" s="5"/>
      <c r="HH226" s="5"/>
      <c r="HI226" s="5"/>
      <c r="HJ226" s="5"/>
      <c r="HK226" s="5"/>
      <c r="HL226" s="5"/>
      <c r="HM226" s="5"/>
      <c r="HN226" s="5"/>
      <c r="HO226" s="5"/>
      <c r="HP226" s="5"/>
      <c r="HQ226" s="5"/>
      <c r="HR226" s="5"/>
      <c r="HS226" s="5"/>
      <c r="HT226" s="5"/>
      <c r="HU226" s="5"/>
      <c r="HV226" s="5"/>
      <c r="HW226" s="5"/>
      <c r="HX226" s="5"/>
      <c r="HY226" s="5"/>
      <c r="HZ226" s="5"/>
      <c r="IA226" s="5"/>
      <c r="IB226" s="5"/>
      <c r="IC226" s="5"/>
      <c r="ID226" s="5"/>
      <c r="IE226" s="5"/>
      <c r="IF226" s="5"/>
      <c r="IG226" s="5"/>
      <c r="IH226" s="5"/>
      <c r="II226" s="5"/>
      <c r="IJ226" s="5"/>
      <c r="IK226" s="5"/>
      <c r="IL226" s="5"/>
      <c r="IM226" s="5"/>
      <c r="IN226" s="5"/>
      <c r="IO226" s="5"/>
      <c r="IP226" s="5"/>
      <c r="IQ226" s="5"/>
      <c r="IR226" s="5"/>
      <c r="IS226" s="5"/>
      <c r="IT226" s="5"/>
      <c r="IU226" s="5"/>
      <c r="IV226" s="5"/>
    </row>
    <row r="227" spans="1:256" s="29" customFormat="1" hidden="1" outlineLevel="1">
      <c r="A227" s="171"/>
      <c r="B227" s="171"/>
      <c r="C227" s="1051"/>
      <c r="D227" s="169"/>
      <c r="E227" s="169"/>
      <c r="F227" s="5">
        <v>14</v>
      </c>
      <c r="G227" s="5"/>
      <c r="H227" s="5"/>
      <c r="I227" s="5" t="e">
        <v>#N/A</v>
      </c>
      <c r="J227" s="5"/>
      <c r="K227" s="5"/>
      <c r="L227" s="5"/>
      <c r="M227" s="5"/>
      <c r="N227" s="5"/>
      <c r="O227" s="5"/>
      <c r="P227" s="5"/>
      <c r="Q227" s="5"/>
      <c r="R227" s="5"/>
      <c r="S227" s="5"/>
      <c r="T227" s="5"/>
      <c r="U227" s="5"/>
      <c r="V227" s="5"/>
      <c r="W227" s="5"/>
      <c r="X227" s="5"/>
      <c r="Y227" s="5"/>
      <c r="Z227" s="5"/>
      <c r="AA227" s="5"/>
      <c r="AB227" s="5">
        <v>0</v>
      </c>
      <c r="AC227" s="5">
        <v>0</v>
      </c>
      <c r="AD227" s="5">
        <v>0</v>
      </c>
      <c r="AE227" s="5">
        <v>0</v>
      </c>
      <c r="AF227" s="5">
        <v>0</v>
      </c>
      <c r="AG227" s="5">
        <v>0</v>
      </c>
      <c r="AH227" s="5">
        <v>0</v>
      </c>
      <c r="AI227" s="5">
        <v>0</v>
      </c>
      <c r="AJ227" s="5">
        <v>0</v>
      </c>
      <c r="AK227" s="5">
        <v>0</v>
      </c>
      <c r="AL227" s="5">
        <v>0</v>
      </c>
      <c r="AM227" s="5">
        <v>0</v>
      </c>
      <c r="AN227" s="5">
        <v>0</v>
      </c>
      <c r="AO227" s="5">
        <v>0</v>
      </c>
      <c r="AP227" s="5">
        <v>0</v>
      </c>
      <c r="AQ227" s="5">
        <v>0</v>
      </c>
      <c r="AR227" s="5">
        <v>0</v>
      </c>
      <c r="AS227" s="5">
        <v>0</v>
      </c>
      <c r="AT227" s="5"/>
      <c r="AU227" s="5">
        <v>0</v>
      </c>
      <c r="AV227" s="5" t="s">
        <v>541</v>
      </c>
      <c r="AW227" s="5"/>
      <c r="AX227" s="5"/>
      <c r="AY227" s="5"/>
      <c r="AZ227" s="5"/>
      <c r="BA227" s="5"/>
      <c r="BB227" s="5"/>
      <c r="BC227" s="5"/>
      <c r="BD227" s="5"/>
      <c r="BE227" s="5"/>
      <c r="BF227" s="5"/>
      <c r="BG227" s="5"/>
      <c r="BH227" s="5"/>
      <c r="BI227" s="5"/>
      <c r="BJ227" s="5"/>
      <c r="BK227" s="5"/>
      <c r="BL227" s="5"/>
      <c r="BM227" s="5"/>
      <c r="BN227" s="5"/>
      <c r="BO227" s="5"/>
      <c r="BP227" s="5"/>
      <c r="BQ227" s="5"/>
      <c r="BR227" s="5"/>
      <c r="BS227" s="5"/>
      <c r="BT227" s="5"/>
      <c r="BU227" s="5"/>
      <c r="BV227" s="5"/>
      <c r="BW227" s="5"/>
      <c r="BX227" s="5"/>
      <c r="BY227" s="5"/>
      <c r="BZ227" s="5"/>
      <c r="CA227" s="5"/>
      <c r="CB227" s="5"/>
      <c r="CC227" s="5"/>
      <c r="CD227" s="5"/>
      <c r="CE227" s="5"/>
      <c r="CF227" s="5"/>
      <c r="CG227" s="5"/>
      <c r="CH227" s="5"/>
      <c r="CI227" s="5"/>
      <c r="CJ227" s="5"/>
      <c r="CK227" s="5"/>
      <c r="CL227" s="5"/>
      <c r="CM227" s="5"/>
      <c r="CN227" s="5"/>
      <c r="CO227" s="5"/>
      <c r="CP227" s="5"/>
      <c r="CQ227" s="5"/>
      <c r="CR227" s="5"/>
      <c r="CS227" s="5"/>
      <c r="CT227" s="5"/>
      <c r="CU227" s="5"/>
      <c r="CV227" s="5"/>
      <c r="CW227" s="5"/>
      <c r="CX227" s="5"/>
      <c r="CY227" s="5"/>
      <c r="CZ227" s="5"/>
      <c r="DA227" s="5"/>
      <c r="DB227" s="5"/>
      <c r="DC227" s="5"/>
      <c r="DD227" s="5"/>
      <c r="DE227" s="5"/>
      <c r="DF227" s="5"/>
      <c r="DG227" s="5"/>
      <c r="DH227" s="5"/>
      <c r="DI227" s="5"/>
      <c r="DJ227" s="5"/>
      <c r="DK227" s="5"/>
      <c r="DL227" s="5"/>
      <c r="DM227" s="5"/>
      <c r="DN227" s="5"/>
      <c r="DO227" s="5"/>
      <c r="DP227" s="5"/>
      <c r="DQ227" s="5"/>
      <c r="DR227" s="5"/>
      <c r="DS227" s="5"/>
      <c r="DT227" s="5"/>
      <c r="DU227" s="5"/>
      <c r="DV227" s="5"/>
      <c r="DW227" s="5"/>
      <c r="DX227" s="5"/>
      <c r="DY227" s="5"/>
      <c r="DZ227" s="5"/>
      <c r="EA227" s="5"/>
      <c r="EB227" s="5"/>
      <c r="EC227" s="5"/>
      <c r="ED227" s="5"/>
      <c r="EE227" s="5"/>
      <c r="EF227" s="5"/>
      <c r="EG227" s="5"/>
      <c r="EH227" s="5"/>
      <c r="EI227" s="5"/>
      <c r="EJ227" s="5"/>
      <c r="EK227" s="5"/>
      <c r="EL227" s="5"/>
      <c r="EM227" s="5"/>
      <c r="EN227" s="5"/>
      <c r="EO227" s="5"/>
      <c r="EP227" s="5"/>
      <c r="EQ227" s="5"/>
      <c r="ER227" s="5"/>
      <c r="ES227" s="5"/>
      <c r="ET227" s="5"/>
      <c r="EU227" s="5"/>
      <c r="EV227" s="5"/>
      <c r="EW227" s="5"/>
      <c r="EX227" s="5"/>
      <c r="EY227" s="5"/>
      <c r="EZ227" s="5"/>
      <c r="FA227" s="5"/>
      <c r="FB227" s="5"/>
      <c r="FC227" s="5"/>
      <c r="FD227" s="5"/>
      <c r="FE227" s="5"/>
      <c r="FF227" s="5"/>
      <c r="FG227" s="5"/>
      <c r="FH227" s="5"/>
      <c r="FI227" s="5"/>
      <c r="FJ227" s="5"/>
      <c r="FK227" s="5"/>
      <c r="FL227" s="5"/>
      <c r="FM227" s="5"/>
      <c r="FN227" s="5"/>
      <c r="FO227" s="5"/>
      <c r="FP227" s="5"/>
      <c r="FQ227" s="5"/>
      <c r="FR227" s="5"/>
      <c r="FS227" s="5"/>
      <c r="FT227" s="5"/>
      <c r="FU227" s="5"/>
      <c r="FV227" s="5"/>
      <c r="FW227" s="5"/>
      <c r="FX227" s="5"/>
      <c r="FY227" s="5"/>
      <c r="FZ227" s="5"/>
      <c r="GA227" s="5"/>
      <c r="GB227" s="5"/>
      <c r="GC227" s="5"/>
      <c r="GD227" s="5"/>
      <c r="GE227" s="5"/>
      <c r="GF227" s="5"/>
      <c r="GG227" s="5"/>
      <c r="GH227" s="5"/>
      <c r="GI227" s="5"/>
      <c r="GJ227" s="5"/>
      <c r="GK227" s="5"/>
      <c r="GL227" s="5"/>
      <c r="GM227" s="5"/>
      <c r="GN227" s="5"/>
      <c r="GO227" s="5"/>
      <c r="GP227" s="5"/>
      <c r="GQ227" s="5"/>
      <c r="GR227" s="5"/>
      <c r="GS227" s="5"/>
      <c r="GT227" s="5"/>
      <c r="GU227" s="5"/>
      <c r="GV227" s="5"/>
      <c r="GW227" s="5"/>
      <c r="GX227" s="5"/>
      <c r="GY227" s="5"/>
      <c r="GZ227" s="5"/>
      <c r="HA227" s="5"/>
      <c r="HB227" s="5"/>
      <c r="HC227" s="5"/>
      <c r="HD227" s="5"/>
      <c r="HE227" s="5"/>
      <c r="HF227" s="5"/>
      <c r="HG227" s="5"/>
      <c r="HH227" s="5"/>
      <c r="HI227" s="5"/>
      <c r="HJ227" s="5"/>
      <c r="HK227" s="5"/>
      <c r="HL227" s="5"/>
      <c r="HM227" s="5"/>
      <c r="HN227" s="5"/>
      <c r="HO227" s="5"/>
      <c r="HP227" s="5"/>
      <c r="HQ227" s="5"/>
      <c r="HR227" s="5"/>
      <c r="HS227" s="5"/>
      <c r="HT227" s="5"/>
      <c r="HU227" s="5"/>
      <c r="HV227" s="5"/>
      <c r="HW227" s="5"/>
      <c r="HX227" s="5"/>
      <c r="HY227" s="5"/>
      <c r="HZ227" s="5"/>
      <c r="IA227" s="5"/>
      <c r="IB227" s="5"/>
      <c r="IC227" s="5"/>
      <c r="ID227" s="5"/>
      <c r="IE227" s="5"/>
      <c r="IF227" s="5"/>
      <c r="IG227" s="5"/>
      <c r="IH227" s="5"/>
      <c r="II227" s="5"/>
      <c r="IJ227" s="5"/>
      <c r="IK227" s="5"/>
      <c r="IL227" s="5"/>
      <c r="IM227" s="5"/>
      <c r="IN227" s="5"/>
      <c r="IO227" s="5"/>
      <c r="IP227" s="5"/>
      <c r="IQ227" s="5"/>
      <c r="IR227" s="5"/>
      <c r="IS227" s="5"/>
      <c r="IT227" s="5"/>
      <c r="IU227" s="5"/>
      <c r="IV227" s="5"/>
    </row>
    <row r="228" spans="1:256" s="29" customFormat="1" hidden="1" outlineLevel="1">
      <c r="A228" s="171"/>
      <c r="B228" s="171"/>
      <c r="C228" s="1051"/>
      <c r="D228" s="169"/>
      <c r="E228" s="169"/>
      <c r="F228" s="5">
        <v>15</v>
      </c>
      <c r="G228" s="5"/>
      <c r="H228" s="5"/>
      <c r="I228" s="5" t="e">
        <v>#N/A</v>
      </c>
      <c r="J228" s="5"/>
      <c r="K228" s="5"/>
      <c r="L228" s="5"/>
      <c r="M228" s="5"/>
      <c r="N228" s="5"/>
      <c r="O228" s="5"/>
      <c r="P228" s="5"/>
      <c r="Q228" s="5"/>
      <c r="R228" s="5"/>
      <c r="S228" s="5"/>
      <c r="T228" s="5"/>
      <c r="U228" s="5"/>
      <c r="V228" s="5"/>
      <c r="W228" s="5"/>
      <c r="X228" s="5"/>
      <c r="Y228" s="5"/>
      <c r="Z228" s="5"/>
      <c r="AA228" s="5"/>
      <c r="AB228" s="5">
        <v>0</v>
      </c>
      <c r="AC228" s="5">
        <v>0</v>
      </c>
      <c r="AD228" s="5">
        <v>0</v>
      </c>
      <c r="AE228" s="5">
        <v>0</v>
      </c>
      <c r="AF228" s="5">
        <v>0</v>
      </c>
      <c r="AG228" s="5">
        <v>0</v>
      </c>
      <c r="AH228" s="5">
        <v>0</v>
      </c>
      <c r="AI228" s="5">
        <v>0</v>
      </c>
      <c r="AJ228" s="5">
        <v>0</v>
      </c>
      <c r="AK228" s="5">
        <v>0</v>
      </c>
      <c r="AL228" s="5">
        <v>0</v>
      </c>
      <c r="AM228" s="5">
        <v>0</v>
      </c>
      <c r="AN228" s="5">
        <v>0</v>
      </c>
      <c r="AO228" s="5">
        <v>0</v>
      </c>
      <c r="AP228" s="5">
        <v>0</v>
      </c>
      <c r="AQ228" s="5">
        <v>0</v>
      </c>
      <c r="AR228" s="5">
        <v>0</v>
      </c>
      <c r="AS228" s="5">
        <v>0</v>
      </c>
      <c r="AT228" s="5"/>
      <c r="AU228" s="5">
        <v>0</v>
      </c>
      <c r="AV228" s="5" t="s">
        <v>541</v>
      </c>
      <c r="AW228" s="5"/>
      <c r="AX228" s="5"/>
      <c r="AY228" s="5"/>
      <c r="AZ228" s="5"/>
      <c r="BA228" s="5"/>
      <c r="BB228" s="5"/>
      <c r="BC228" s="5"/>
      <c r="BD228" s="5"/>
      <c r="BE228" s="5"/>
      <c r="BF228" s="5"/>
      <c r="BG228" s="5"/>
      <c r="BH228" s="5"/>
      <c r="BI228" s="5"/>
      <c r="BJ228" s="5"/>
      <c r="BK228" s="5"/>
      <c r="BL228" s="5"/>
      <c r="BM228" s="5"/>
      <c r="BN228" s="5"/>
      <c r="BO228" s="5"/>
      <c r="BP228" s="5"/>
      <c r="BQ228" s="5"/>
      <c r="BR228" s="5"/>
      <c r="BS228" s="5"/>
      <c r="BT228" s="5"/>
      <c r="BU228" s="5"/>
      <c r="BV228" s="5"/>
      <c r="BW228" s="5"/>
      <c r="BX228" s="5"/>
      <c r="BY228" s="5"/>
      <c r="BZ228" s="5"/>
      <c r="CA228" s="5"/>
      <c r="CB228" s="5"/>
      <c r="CC228" s="5"/>
      <c r="CD228" s="5"/>
      <c r="CE228" s="5"/>
      <c r="CF228" s="5"/>
      <c r="CG228" s="5"/>
      <c r="CH228" s="5"/>
      <c r="CI228" s="5"/>
      <c r="CJ228" s="5"/>
      <c r="CK228" s="5"/>
      <c r="CL228" s="5"/>
      <c r="CM228" s="5"/>
      <c r="CN228" s="5"/>
      <c r="CO228" s="5"/>
      <c r="CP228" s="5"/>
      <c r="CQ228" s="5"/>
      <c r="CR228" s="5"/>
      <c r="CS228" s="5"/>
      <c r="CT228" s="5"/>
      <c r="CU228" s="5"/>
      <c r="CV228" s="5"/>
      <c r="CW228" s="5"/>
      <c r="CX228" s="5"/>
      <c r="CY228" s="5"/>
      <c r="CZ228" s="5"/>
      <c r="DA228" s="5"/>
      <c r="DB228" s="5"/>
      <c r="DC228" s="5"/>
      <c r="DD228" s="5"/>
      <c r="DE228" s="5"/>
      <c r="DF228" s="5"/>
      <c r="DG228" s="5"/>
      <c r="DH228" s="5"/>
      <c r="DI228" s="5"/>
      <c r="DJ228" s="5"/>
      <c r="DK228" s="5"/>
      <c r="DL228" s="5"/>
      <c r="DM228" s="5"/>
      <c r="DN228" s="5"/>
      <c r="DO228" s="5"/>
      <c r="DP228" s="5"/>
      <c r="DQ228" s="5"/>
      <c r="DR228" s="5"/>
      <c r="DS228" s="5"/>
      <c r="DT228" s="5"/>
      <c r="DU228" s="5"/>
      <c r="DV228" s="5"/>
      <c r="DW228" s="5"/>
      <c r="DX228" s="5"/>
      <c r="DY228" s="5"/>
      <c r="DZ228" s="5"/>
      <c r="EA228" s="5"/>
      <c r="EB228" s="5"/>
      <c r="EC228" s="5"/>
      <c r="ED228" s="5"/>
      <c r="EE228" s="5"/>
      <c r="EF228" s="5"/>
      <c r="EG228" s="5"/>
      <c r="EH228" s="5"/>
      <c r="EI228" s="5"/>
      <c r="EJ228" s="5"/>
      <c r="EK228" s="5"/>
      <c r="EL228" s="5"/>
      <c r="EM228" s="5"/>
      <c r="EN228" s="5"/>
      <c r="EO228" s="5"/>
      <c r="EP228" s="5"/>
      <c r="EQ228" s="5"/>
      <c r="ER228" s="5"/>
      <c r="ES228" s="5"/>
      <c r="ET228" s="5"/>
      <c r="EU228" s="5"/>
      <c r="EV228" s="5"/>
      <c r="EW228" s="5"/>
      <c r="EX228" s="5"/>
      <c r="EY228" s="5"/>
      <c r="EZ228" s="5"/>
      <c r="FA228" s="5"/>
      <c r="FB228" s="5"/>
      <c r="FC228" s="5"/>
      <c r="FD228" s="5"/>
      <c r="FE228" s="5"/>
      <c r="FF228" s="5"/>
      <c r="FG228" s="5"/>
      <c r="FH228" s="5"/>
      <c r="FI228" s="5"/>
      <c r="FJ228" s="5"/>
      <c r="FK228" s="5"/>
      <c r="FL228" s="5"/>
      <c r="FM228" s="5"/>
      <c r="FN228" s="5"/>
      <c r="FO228" s="5"/>
      <c r="FP228" s="5"/>
      <c r="FQ228" s="5"/>
      <c r="FR228" s="5"/>
      <c r="FS228" s="5"/>
      <c r="FT228" s="5"/>
      <c r="FU228" s="5"/>
      <c r="FV228" s="5"/>
      <c r="FW228" s="5"/>
      <c r="FX228" s="5"/>
      <c r="FY228" s="5"/>
      <c r="FZ228" s="5"/>
      <c r="GA228" s="5"/>
      <c r="GB228" s="5"/>
      <c r="GC228" s="5"/>
      <c r="GD228" s="5"/>
      <c r="GE228" s="5"/>
      <c r="GF228" s="5"/>
      <c r="GG228" s="5"/>
      <c r="GH228" s="5"/>
      <c r="GI228" s="5"/>
      <c r="GJ228" s="5"/>
      <c r="GK228" s="5"/>
      <c r="GL228" s="5"/>
      <c r="GM228" s="5"/>
      <c r="GN228" s="5"/>
      <c r="GO228" s="5"/>
      <c r="GP228" s="5"/>
      <c r="GQ228" s="5"/>
      <c r="GR228" s="5"/>
      <c r="GS228" s="5"/>
      <c r="GT228" s="5"/>
      <c r="GU228" s="5"/>
      <c r="GV228" s="5"/>
      <c r="GW228" s="5"/>
      <c r="GX228" s="5"/>
      <c r="GY228" s="5"/>
      <c r="GZ228" s="5"/>
      <c r="HA228" s="5"/>
      <c r="HB228" s="5"/>
      <c r="HC228" s="5"/>
      <c r="HD228" s="5"/>
      <c r="HE228" s="5"/>
      <c r="HF228" s="5"/>
      <c r="HG228" s="5"/>
      <c r="HH228" s="5"/>
      <c r="HI228" s="5"/>
      <c r="HJ228" s="5"/>
      <c r="HK228" s="5"/>
      <c r="HL228" s="5"/>
      <c r="HM228" s="5"/>
      <c r="HN228" s="5"/>
      <c r="HO228" s="5"/>
      <c r="HP228" s="5"/>
      <c r="HQ228" s="5"/>
      <c r="HR228" s="5"/>
      <c r="HS228" s="5"/>
      <c r="HT228" s="5"/>
      <c r="HU228" s="5"/>
      <c r="HV228" s="5"/>
      <c r="HW228" s="5"/>
      <c r="HX228" s="5"/>
      <c r="HY228" s="5"/>
      <c r="HZ228" s="5"/>
      <c r="IA228" s="5"/>
      <c r="IB228" s="5"/>
      <c r="IC228" s="5"/>
      <c r="ID228" s="5"/>
      <c r="IE228" s="5"/>
      <c r="IF228" s="5"/>
      <c r="IG228" s="5"/>
      <c r="IH228" s="5"/>
      <c r="II228" s="5"/>
      <c r="IJ228" s="5"/>
      <c r="IK228" s="5"/>
      <c r="IL228" s="5"/>
      <c r="IM228" s="5"/>
      <c r="IN228" s="5"/>
      <c r="IO228" s="5"/>
      <c r="IP228" s="5"/>
      <c r="IQ228" s="5"/>
      <c r="IR228" s="5"/>
      <c r="IS228" s="5"/>
      <c r="IT228" s="5"/>
      <c r="IU228" s="5"/>
      <c r="IV228" s="5"/>
    </row>
    <row r="229" spans="1:256" s="29" customFormat="1" hidden="1" outlineLevel="1">
      <c r="A229" s="171"/>
      <c r="B229" s="171"/>
      <c r="C229" s="1051"/>
      <c r="D229" s="169"/>
      <c r="E229" s="169"/>
      <c r="F229" s="5">
        <v>16</v>
      </c>
      <c r="G229" s="5"/>
      <c r="H229" s="5"/>
      <c r="I229" s="5" t="e">
        <v>#N/A</v>
      </c>
      <c r="J229" s="5"/>
      <c r="K229" s="5"/>
      <c r="L229" s="5"/>
      <c r="M229" s="5"/>
      <c r="N229" s="5"/>
      <c r="O229" s="5"/>
      <c r="P229" s="5"/>
      <c r="Q229" s="5"/>
      <c r="R229" s="5"/>
      <c r="S229" s="5"/>
      <c r="T229" s="5"/>
      <c r="U229" s="5"/>
      <c r="V229" s="5"/>
      <c r="W229" s="5"/>
      <c r="X229" s="5"/>
      <c r="Y229" s="5"/>
      <c r="Z229" s="5"/>
      <c r="AA229" s="5"/>
      <c r="AB229" s="5">
        <v>0</v>
      </c>
      <c r="AC229" s="5">
        <v>0</v>
      </c>
      <c r="AD229" s="5">
        <v>0</v>
      </c>
      <c r="AE229" s="5">
        <v>0</v>
      </c>
      <c r="AF229" s="5">
        <v>0</v>
      </c>
      <c r="AG229" s="5">
        <v>0</v>
      </c>
      <c r="AH229" s="5">
        <v>0</v>
      </c>
      <c r="AI229" s="5">
        <v>0</v>
      </c>
      <c r="AJ229" s="5">
        <v>0</v>
      </c>
      <c r="AK229" s="5">
        <v>0</v>
      </c>
      <c r="AL229" s="5">
        <v>0</v>
      </c>
      <c r="AM229" s="5">
        <v>0</v>
      </c>
      <c r="AN229" s="5">
        <v>0</v>
      </c>
      <c r="AO229" s="5">
        <v>0</v>
      </c>
      <c r="AP229" s="5">
        <v>0</v>
      </c>
      <c r="AQ229" s="5">
        <v>0</v>
      </c>
      <c r="AR229" s="5">
        <v>0</v>
      </c>
      <c r="AS229" s="5">
        <v>0</v>
      </c>
      <c r="AT229" s="5"/>
      <c r="AU229" s="5">
        <v>0</v>
      </c>
      <c r="AV229" s="5" t="s">
        <v>541</v>
      </c>
      <c r="AW229" s="5"/>
      <c r="AX229" s="5"/>
      <c r="AY229" s="5"/>
      <c r="AZ229" s="5"/>
      <c r="BA229" s="5"/>
      <c r="BB229" s="5"/>
      <c r="BC229" s="5"/>
      <c r="BD229" s="5"/>
      <c r="BE229" s="5"/>
      <c r="BF229" s="5"/>
      <c r="BG229" s="5"/>
      <c r="BH229" s="5"/>
      <c r="BI229" s="5"/>
      <c r="BJ229" s="5"/>
      <c r="BK229" s="5"/>
      <c r="BL229" s="5"/>
      <c r="BM229" s="5"/>
      <c r="BN229" s="5"/>
      <c r="BO229" s="5"/>
      <c r="BP229" s="5"/>
      <c r="BQ229" s="5"/>
      <c r="BR229" s="5"/>
      <c r="BS229" s="5"/>
      <c r="BT229" s="5"/>
      <c r="BU229" s="5"/>
      <c r="BV229" s="5"/>
      <c r="BW229" s="5"/>
      <c r="BX229" s="5"/>
      <c r="BY229" s="5"/>
      <c r="BZ229" s="5"/>
      <c r="CA229" s="5"/>
      <c r="CB229" s="5"/>
      <c r="CC229" s="5"/>
      <c r="CD229" s="5"/>
      <c r="CE229" s="5"/>
      <c r="CF229" s="5"/>
      <c r="CG229" s="5"/>
      <c r="CH229" s="5"/>
      <c r="CI229" s="5"/>
      <c r="CJ229" s="5"/>
      <c r="CK229" s="5"/>
      <c r="CL229" s="5"/>
      <c r="CM229" s="5"/>
      <c r="CN229" s="5"/>
      <c r="CO229" s="5"/>
      <c r="CP229" s="5"/>
      <c r="CQ229" s="5"/>
      <c r="CR229" s="5"/>
      <c r="CS229" s="5"/>
      <c r="CT229" s="5"/>
      <c r="CU229" s="5"/>
      <c r="CV229" s="5"/>
      <c r="CW229" s="5"/>
      <c r="CX229" s="5"/>
      <c r="CY229" s="5"/>
      <c r="CZ229" s="5"/>
      <c r="DA229" s="5"/>
      <c r="DB229" s="5"/>
      <c r="DC229" s="5"/>
      <c r="DD229" s="5"/>
      <c r="DE229" s="5"/>
      <c r="DF229" s="5"/>
      <c r="DG229" s="5"/>
      <c r="DH229" s="5"/>
      <c r="DI229" s="5"/>
      <c r="DJ229" s="5"/>
      <c r="DK229" s="5"/>
      <c r="DL229" s="5"/>
      <c r="DM229" s="5"/>
      <c r="DN229" s="5"/>
      <c r="DO229" s="5"/>
      <c r="DP229" s="5"/>
      <c r="DQ229" s="5"/>
      <c r="DR229" s="5"/>
      <c r="DS229" s="5"/>
      <c r="DT229" s="5"/>
      <c r="DU229" s="5"/>
      <c r="DV229" s="5"/>
      <c r="DW229" s="5"/>
      <c r="DX229" s="5"/>
      <c r="DY229" s="5"/>
      <c r="DZ229" s="5"/>
      <c r="EA229" s="5"/>
      <c r="EB229" s="5"/>
      <c r="EC229" s="5"/>
      <c r="ED229" s="5"/>
      <c r="EE229" s="5"/>
      <c r="EF229" s="5"/>
      <c r="EG229" s="5"/>
      <c r="EH229" s="5"/>
      <c r="EI229" s="5"/>
      <c r="EJ229" s="5"/>
      <c r="EK229" s="5"/>
      <c r="EL229" s="5"/>
      <c r="EM229" s="5"/>
      <c r="EN229" s="5"/>
      <c r="EO229" s="5"/>
      <c r="EP229" s="5"/>
      <c r="EQ229" s="5"/>
      <c r="ER229" s="5"/>
      <c r="ES229" s="5"/>
      <c r="ET229" s="5"/>
      <c r="EU229" s="5"/>
      <c r="EV229" s="5"/>
      <c r="EW229" s="5"/>
      <c r="EX229" s="5"/>
      <c r="EY229" s="5"/>
      <c r="EZ229" s="5"/>
      <c r="FA229" s="5"/>
      <c r="FB229" s="5"/>
      <c r="FC229" s="5"/>
      <c r="FD229" s="5"/>
      <c r="FE229" s="5"/>
      <c r="FF229" s="5"/>
      <c r="FG229" s="5"/>
      <c r="FH229" s="5"/>
      <c r="FI229" s="5"/>
      <c r="FJ229" s="5"/>
      <c r="FK229" s="5"/>
      <c r="FL229" s="5"/>
      <c r="FM229" s="5"/>
      <c r="FN229" s="5"/>
      <c r="FO229" s="5"/>
      <c r="FP229" s="5"/>
      <c r="FQ229" s="5"/>
      <c r="FR229" s="5"/>
      <c r="FS229" s="5"/>
      <c r="FT229" s="5"/>
      <c r="FU229" s="5"/>
      <c r="FV229" s="5"/>
      <c r="FW229" s="5"/>
      <c r="FX229" s="5"/>
      <c r="FY229" s="5"/>
      <c r="FZ229" s="5"/>
      <c r="GA229" s="5"/>
      <c r="GB229" s="5"/>
      <c r="GC229" s="5"/>
      <c r="GD229" s="5"/>
      <c r="GE229" s="5"/>
      <c r="GF229" s="5"/>
      <c r="GG229" s="5"/>
      <c r="GH229" s="5"/>
      <c r="GI229" s="5"/>
      <c r="GJ229" s="5"/>
      <c r="GK229" s="5"/>
      <c r="GL229" s="5"/>
      <c r="GM229" s="5"/>
      <c r="GN229" s="5"/>
      <c r="GO229" s="5"/>
      <c r="GP229" s="5"/>
      <c r="GQ229" s="5"/>
      <c r="GR229" s="5"/>
      <c r="GS229" s="5"/>
      <c r="GT229" s="5"/>
      <c r="GU229" s="5"/>
      <c r="GV229" s="5"/>
      <c r="GW229" s="5"/>
      <c r="GX229" s="5"/>
      <c r="GY229" s="5"/>
      <c r="GZ229" s="5"/>
      <c r="HA229" s="5"/>
      <c r="HB229" s="5"/>
      <c r="HC229" s="5"/>
      <c r="HD229" s="5"/>
      <c r="HE229" s="5"/>
      <c r="HF229" s="5"/>
      <c r="HG229" s="5"/>
      <c r="HH229" s="5"/>
      <c r="HI229" s="5"/>
      <c r="HJ229" s="5"/>
      <c r="HK229" s="5"/>
      <c r="HL229" s="5"/>
      <c r="HM229" s="5"/>
      <c r="HN229" s="5"/>
      <c r="HO229" s="5"/>
      <c r="HP229" s="5"/>
      <c r="HQ229" s="5"/>
      <c r="HR229" s="5"/>
      <c r="HS229" s="5"/>
      <c r="HT229" s="5"/>
      <c r="HU229" s="5"/>
      <c r="HV229" s="5"/>
      <c r="HW229" s="5"/>
      <c r="HX229" s="5"/>
      <c r="HY229" s="5"/>
      <c r="HZ229" s="5"/>
      <c r="IA229" s="5"/>
      <c r="IB229" s="5"/>
      <c r="IC229" s="5"/>
      <c r="ID229" s="5"/>
      <c r="IE229" s="5"/>
      <c r="IF229" s="5"/>
      <c r="IG229" s="5"/>
      <c r="IH229" s="5"/>
      <c r="II229" s="5"/>
      <c r="IJ229" s="5"/>
      <c r="IK229" s="5"/>
      <c r="IL229" s="5"/>
      <c r="IM229" s="5"/>
      <c r="IN229" s="5"/>
      <c r="IO229" s="5"/>
      <c r="IP229" s="5"/>
      <c r="IQ229" s="5"/>
      <c r="IR229" s="5"/>
      <c r="IS229" s="5"/>
      <c r="IT229" s="5"/>
      <c r="IU229" s="5"/>
      <c r="IV229" s="5"/>
    </row>
    <row r="230" spans="1:256" s="29" customFormat="1" hidden="1" outlineLevel="1">
      <c r="A230" s="171"/>
      <c r="B230" s="171"/>
      <c r="C230" s="1051"/>
      <c r="D230" s="169"/>
      <c r="E230" s="169"/>
      <c r="F230" s="5">
        <v>17</v>
      </c>
      <c r="G230" s="5"/>
      <c r="H230" s="5"/>
      <c r="I230" s="5" t="e">
        <v>#N/A</v>
      </c>
      <c r="J230" s="5"/>
      <c r="K230" s="5"/>
      <c r="L230" s="5"/>
      <c r="M230" s="5"/>
      <c r="N230" s="5"/>
      <c r="O230" s="5"/>
      <c r="P230" s="5"/>
      <c r="Q230" s="5"/>
      <c r="R230" s="5"/>
      <c r="S230" s="5"/>
      <c r="T230" s="5"/>
      <c r="U230" s="5"/>
      <c r="V230" s="5"/>
      <c r="W230" s="5"/>
      <c r="X230" s="5"/>
      <c r="Y230" s="5"/>
      <c r="Z230" s="5"/>
      <c r="AA230" s="5"/>
      <c r="AB230" s="5">
        <v>0</v>
      </c>
      <c r="AC230" s="5">
        <v>0</v>
      </c>
      <c r="AD230" s="5">
        <v>0</v>
      </c>
      <c r="AE230" s="5">
        <v>0</v>
      </c>
      <c r="AF230" s="5">
        <v>0</v>
      </c>
      <c r="AG230" s="5">
        <v>0</v>
      </c>
      <c r="AH230" s="5">
        <v>0</v>
      </c>
      <c r="AI230" s="5">
        <v>0</v>
      </c>
      <c r="AJ230" s="5">
        <v>0</v>
      </c>
      <c r="AK230" s="5">
        <v>0</v>
      </c>
      <c r="AL230" s="5">
        <v>0</v>
      </c>
      <c r="AM230" s="5">
        <v>0</v>
      </c>
      <c r="AN230" s="5">
        <v>0</v>
      </c>
      <c r="AO230" s="5">
        <v>0</v>
      </c>
      <c r="AP230" s="5">
        <v>0</v>
      </c>
      <c r="AQ230" s="5">
        <v>0</v>
      </c>
      <c r="AR230" s="5">
        <v>0</v>
      </c>
      <c r="AS230" s="5">
        <v>0</v>
      </c>
      <c r="AT230" s="5"/>
      <c r="AU230" s="5">
        <v>0</v>
      </c>
      <c r="AV230" s="5" t="s">
        <v>541</v>
      </c>
      <c r="AW230" s="5"/>
      <c r="AX230" s="5"/>
      <c r="AY230" s="5"/>
      <c r="AZ230" s="5"/>
      <c r="BA230" s="5"/>
      <c r="BB230" s="5"/>
      <c r="BC230" s="5"/>
      <c r="BD230" s="5"/>
      <c r="BE230" s="5"/>
      <c r="BF230" s="5"/>
      <c r="BG230" s="5"/>
      <c r="BH230" s="5"/>
      <c r="BI230" s="5"/>
      <c r="BJ230" s="5"/>
      <c r="BK230" s="5"/>
      <c r="BL230" s="5"/>
      <c r="BM230" s="5"/>
      <c r="BN230" s="5"/>
      <c r="BO230" s="5"/>
      <c r="BP230" s="5"/>
      <c r="BQ230" s="5"/>
      <c r="BR230" s="5"/>
      <c r="BS230" s="5"/>
      <c r="BT230" s="5"/>
      <c r="BU230" s="5"/>
      <c r="BV230" s="5"/>
      <c r="BW230" s="5"/>
      <c r="BX230" s="5"/>
      <c r="BY230" s="5"/>
      <c r="BZ230" s="5"/>
      <c r="CA230" s="5"/>
      <c r="CB230" s="5"/>
      <c r="CC230" s="5"/>
      <c r="CD230" s="5"/>
      <c r="CE230" s="5"/>
      <c r="CF230" s="5"/>
      <c r="CG230" s="5"/>
      <c r="CH230" s="5"/>
      <c r="CI230" s="5"/>
      <c r="CJ230" s="5"/>
      <c r="CK230" s="5"/>
      <c r="CL230" s="5"/>
      <c r="CM230" s="5"/>
      <c r="CN230" s="5"/>
      <c r="CO230" s="5"/>
      <c r="CP230" s="5"/>
      <c r="CQ230" s="5"/>
      <c r="CR230" s="5"/>
      <c r="CS230" s="5"/>
      <c r="CT230" s="5"/>
      <c r="CU230" s="5"/>
      <c r="CV230" s="5"/>
      <c r="CW230" s="5"/>
      <c r="CX230" s="5"/>
      <c r="CY230" s="5"/>
      <c r="CZ230" s="5"/>
      <c r="DA230" s="5"/>
      <c r="DB230" s="5"/>
      <c r="DC230" s="5"/>
      <c r="DD230" s="5"/>
      <c r="DE230" s="5"/>
      <c r="DF230" s="5"/>
      <c r="DG230" s="5"/>
      <c r="DH230" s="5"/>
      <c r="DI230" s="5"/>
      <c r="DJ230" s="5"/>
      <c r="DK230" s="5"/>
      <c r="DL230" s="5"/>
      <c r="DM230" s="5"/>
      <c r="DN230" s="5"/>
      <c r="DO230" s="5"/>
      <c r="DP230" s="5"/>
      <c r="DQ230" s="5"/>
      <c r="DR230" s="5"/>
      <c r="DS230" s="5"/>
      <c r="DT230" s="5"/>
      <c r="DU230" s="5"/>
      <c r="DV230" s="5"/>
      <c r="DW230" s="5"/>
      <c r="DX230" s="5"/>
      <c r="DY230" s="5"/>
      <c r="DZ230" s="5"/>
      <c r="EA230" s="5"/>
      <c r="EB230" s="5"/>
      <c r="EC230" s="5"/>
      <c r="ED230" s="5"/>
      <c r="EE230" s="5"/>
      <c r="EF230" s="5"/>
      <c r="EG230" s="5"/>
      <c r="EH230" s="5"/>
      <c r="EI230" s="5"/>
      <c r="EJ230" s="5"/>
      <c r="EK230" s="5"/>
      <c r="EL230" s="5"/>
      <c r="EM230" s="5"/>
      <c r="EN230" s="5"/>
      <c r="EO230" s="5"/>
      <c r="EP230" s="5"/>
      <c r="EQ230" s="5"/>
      <c r="ER230" s="5"/>
      <c r="ES230" s="5"/>
      <c r="ET230" s="5"/>
      <c r="EU230" s="5"/>
      <c r="EV230" s="5"/>
      <c r="EW230" s="5"/>
      <c r="EX230" s="5"/>
      <c r="EY230" s="5"/>
      <c r="EZ230" s="5"/>
      <c r="FA230" s="5"/>
      <c r="FB230" s="5"/>
      <c r="FC230" s="5"/>
      <c r="FD230" s="5"/>
      <c r="FE230" s="5"/>
      <c r="FF230" s="5"/>
      <c r="FG230" s="5"/>
      <c r="FH230" s="5"/>
      <c r="FI230" s="5"/>
      <c r="FJ230" s="5"/>
      <c r="FK230" s="5"/>
      <c r="FL230" s="5"/>
      <c r="FM230" s="5"/>
      <c r="FN230" s="5"/>
      <c r="FO230" s="5"/>
      <c r="FP230" s="5"/>
      <c r="FQ230" s="5"/>
      <c r="FR230" s="5"/>
      <c r="FS230" s="5"/>
      <c r="FT230" s="5"/>
      <c r="FU230" s="5"/>
      <c r="FV230" s="5"/>
      <c r="FW230" s="5"/>
      <c r="FX230" s="5"/>
      <c r="FY230" s="5"/>
      <c r="FZ230" s="5"/>
      <c r="GA230" s="5"/>
      <c r="GB230" s="5"/>
      <c r="GC230" s="5"/>
      <c r="GD230" s="5"/>
      <c r="GE230" s="5"/>
      <c r="GF230" s="5"/>
      <c r="GG230" s="5"/>
      <c r="GH230" s="5"/>
      <c r="GI230" s="5"/>
      <c r="GJ230" s="5"/>
      <c r="GK230" s="5"/>
      <c r="GL230" s="5"/>
      <c r="GM230" s="5"/>
      <c r="GN230" s="5"/>
      <c r="GO230" s="5"/>
      <c r="GP230" s="5"/>
      <c r="GQ230" s="5"/>
      <c r="GR230" s="5"/>
      <c r="GS230" s="5"/>
      <c r="GT230" s="5"/>
      <c r="GU230" s="5"/>
      <c r="GV230" s="5"/>
      <c r="GW230" s="5"/>
      <c r="GX230" s="5"/>
      <c r="GY230" s="5"/>
      <c r="GZ230" s="5"/>
      <c r="HA230" s="5"/>
      <c r="HB230" s="5"/>
      <c r="HC230" s="5"/>
      <c r="HD230" s="5"/>
      <c r="HE230" s="5"/>
      <c r="HF230" s="5"/>
      <c r="HG230" s="5"/>
      <c r="HH230" s="5"/>
      <c r="HI230" s="5"/>
      <c r="HJ230" s="5"/>
      <c r="HK230" s="5"/>
      <c r="HL230" s="5"/>
      <c r="HM230" s="5"/>
      <c r="HN230" s="5"/>
      <c r="HO230" s="5"/>
      <c r="HP230" s="5"/>
      <c r="HQ230" s="5"/>
      <c r="HR230" s="5"/>
      <c r="HS230" s="5"/>
      <c r="HT230" s="5"/>
      <c r="HU230" s="5"/>
      <c r="HV230" s="5"/>
      <c r="HW230" s="5"/>
      <c r="HX230" s="5"/>
      <c r="HY230" s="5"/>
      <c r="HZ230" s="5"/>
      <c r="IA230" s="5"/>
      <c r="IB230" s="5"/>
      <c r="IC230" s="5"/>
      <c r="ID230" s="5"/>
      <c r="IE230" s="5"/>
      <c r="IF230" s="5"/>
      <c r="IG230" s="5"/>
      <c r="IH230" s="5"/>
      <c r="II230" s="5"/>
      <c r="IJ230" s="5"/>
      <c r="IK230" s="5"/>
      <c r="IL230" s="5"/>
      <c r="IM230" s="5"/>
      <c r="IN230" s="5"/>
      <c r="IO230" s="5"/>
      <c r="IP230" s="5"/>
      <c r="IQ230" s="5"/>
      <c r="IR230" s="5"/>
      <c r="IS230" s="5"/>
      <c r="IT230" s="5"/>
      <c r="IU230" s="5"/>
      <c r="IV230" s="5"/>
    </row>
    <row r="231" spans="1:256" s="29" customFormat="1" hidden="1" outlineLevel="1">
      <c r="A231" s="171"/>
      <c r="B231" s="171"/>
      <c r="C231" s="1051"/>
      <c r="D231" s="169"/>
      <c r="F231" s="5">
        <v>18</v>
      </c>
      <c r="G231" s="5"/>
      <c r="H231" s="5"/>
      <c r="I231" s="5" t="e">
        <v>#N/A</v>
      </c>
      <c r="J231" s="5"/>
      <c r="K231" s="5"/>
      <c r="L231" s="5"/>
      <c r="M231" s="5"/>
      <c r="N231" s="5"/>
      <c r="O231" s="5"/>
      <c r="P231" s="5"/>
      <c r="Q231" s="5"/>
      <c r="R231" s="5"/>
      <c r="S231" s="5"/>
      <c r="T231" s="5"/>
      <c r="U231" s="5"/>
      <c r="V231" s="5"/>
      <c r="W231" s="5"/>
      <c r="X231" s="5"/>
      <c r="Y231" s="5"/>
      <c r="Z231" s="5"/>
      <c r="AA231" s="5"/>
      <c r="AB231" s="5">
        <v>0</v>
      </c>
      <c r="AC231" s="5">
        <v>0</v>
      </c>
      <c r="AD231" s="5">
        <v>0</v>
      </c>
      <c r="AE231" s="5">
        <v>0</v>
      </c>
      <c r="AF231" s="5">
        <v>0</v>
      </c>
      <c r="AG231" s="5">
        <v>0</v>
      </c>
      <c r="AH231" s="5">
        <v>0</v>
      </c>
      <c r="AI231" s="5">
        <v>0</v>
      </c>
      <c r="AJ231" s="5">
        <v>0</v>
      </c>
      <c r="AK231" s="5">
        <v>0</v>
      </c>
      <c r="AL231" s="5">
        <v>0</v>
      </c>
      <c r="AM231" s="5">
        <v>0</v>
      </c>
      <c r="AN231" s="5">
        <v>0</v>
      </c>
      <c r="AO231" s="5">
        <v>0</v>
      </c>
      <c r="AP231" s="5">
        <v>0</v>
      </c>
      <c r="AQ231" s="5">
        <v>0</v>
      </c>
      <c r="AR231" s="5">
        <v>0</v>
      </c>
      <c r="AS231" s="5">
        <v>0</v>
      </c>
      <c r="AT231" s="5"/>
      <c r="AU231" s="5">
        <v>0</v>
      </c>
      <c r="AV231" s="5" t="s">
        <v>541</v>
      </c>
      <c r="AW231" s="5"/>
      <c r="AX231" s="5"/>
      <c r="AY231" s="5"/>
      <c r="AZ231" s="5"/>
      <c r="BA231" s="5"/>
      <c r="BB231" s="5"/>
      <c r="BC231" s="5"/>
      <c r="BD231" s="5"/>
      <c r="BE231" s="5"/>
      <c r="BF231" s="5"/>
      <c r="BG231" s="5"/>
      <c r="BH231" s="5"/>
      <c r="BI231" s="5"/>
      <c r="BJ231" s="5"/>
      <c r="BK231" s="5"/>
      <c r="BL231" s="5"/>
      <c r="BM231" s="5"/>
      <c r="BN231" s="5"/>
      <c r="BO231" s="5"/>
      <c r="BP231" s="5"/>
      <c r="BQ231" s="5"/>
      <c r="BR231" s="5"/>
      <c r="BS231" s="5"/>
      <c r="BT231" s="5"/>
      <c r="BU231" s="5"/>
      <c r="BV231" s="5"/>
      <c r="BW231" s="5"/>
      <c r="BX231" s="5"/>
      <c r="BY231" s="5"/>
      <c r="BZ231" s="5"/>
      <c r="CA231" s="5"/>
      <c r="CB231" s="5"/>
      <c r="CC231" s="5"/>
      <c r="CD231" s="5"/>
      <c r="CE231" s="5"/>
      <c r="CF231" s="5"/>
      <c r="CG231" s="5"/>
      <c r="CH231" s="5"/>
      <c r="CI231" s="5"/>
      <c r="CJ231" s="5"/>
      <c r="CK231" s="5"/>
      <c r="CL231" s="5"/>
      <c r="CM231" s="5"/>
      <c r="CN231" s="5"/>
      <c r="CO231" s="5"/>
      <c r="CP231" s="5"/>
      <c r="CQ231" s="5"/>
      <c r="CR231" s="5"/>
      <c r="CS231" s="5"/>
      <c r="CT231" s="5"/>
      <c r="CU231" s="5"/>
      <c r="CV231" s="5"/>
      <c r="CW231" s="5"/>
      <c r="CX231" s="5"/>
      <c r="CY231" s="5"/>
      <c r="CZ231" s="5"/>
      <c r="DA231" s="5"/>
      <c r="DB231" s="5"/>
      <c r="DC231" s="5"/>
      <c r="DD231" s="5"/>
      <c r="DE231" s="5"/>
      <c r="DF231" s="5"/>
      <c r="DG231" s="5"/>
      <c r="DH231" s="5"/>
      <c r="DI231" s="5"/>
      <c r="DJ231" s="5"/>
      <c r="DK231" s="5"/>
      <c r="DL231" s="5"/>
      <c r="DM231" s="5"/>
      <c r="DN231" s="5"/>
      <c r="DO231" s="5"/>
      <c r="DP231" s="5"/>
      <c r="DQ231" s="5"/>
      <c r="DR231" s="5"/>
      <c r="DS231" s="5"/>
      <c r="DT231" s="5"/>
      <c r="DU231" s="5"/>
      <c r="DV231" s="5"/>
      <c r="DW231" s="5"/>
      <c r="DX231" s="5"/>
      <c r="DY231" s="5"/>
      <c r="DZ231" s="5"/>
      <c r="EA231" s="5"/>
      <c r="EB231" s="5"/>
      <c r="EC231" s="5"/>
      <c r="ED231" s="5"/>
      <c r="EE231" s="5"/>
      <c r="EF231" s="5"/>
      <c r="EG231" s="5"/>
      <c r="EH231" s="5"/>
      <c r="EI231" s="5"/>
      <c r="EJ231" s="5"/>
      <c r="EK231" s="5"/>
      <c r="EL231" s="5"/>
      <c r="EM231" s="5"/>
      <c r="EN231" s="5"/>
      <c r="EO231" s="5"/>
      <c r="EP231" s="5"/>
      <c r="EQ231" s="5"/>
      <c r="ER231" s="5"/>
      <c r="ES231" s="5"/>
      <c r="ET231" s="5"/>
      <c r="EU231" s="5"/>
      <c r="EV231" s="5"/>
      <c r="EW231" s="5"/>
      <c r="EX231" s="5"/>
      <c r="EY231" s="5"/>
      <c r="EZ231" s="5"/>
      <c r="FA231" s="5"/>
      <c r="FB231" s="5"/>
      <c r="FC231" s="5"/>
      <c r="FD231" s="5"/>
      <c r="FE231" s="5"/>
      <c r="FF231" s="5"/>
      <c r="FG231" s="5"/>
      <c r="FH231" s="5"/>
      <c r="FI231" s="5"/>
      <c r="FJ231" s="5"/>
      <c r="FK231" s="5"/>
      <c r="FL231" s="5"/>
      <c r="FM231" s="5"/>
      <c r="FN231" s="5"/>
      <c r="FO231" s="5"/>
      <c r="FP231" s="5"/>
      <c r="FQ231" s="5"/>
      <c r="FR231" s="5"/>
      <c r="FS231" s="5"/>
      <c r="FT231" s="5"/>
      <c r="FU231" s="5"/>
      <c r="FV231" s="5"/>
      <c r="FW231" s="5"/>
      <c r="FX231" s="5"/>
      <c r="FY231" s="5"/>
      <c r="FZ231" s="5"/>
      <c r="GA231" s="5"/>
      <c r="GB231" s="5"/>
      <c r="GC231" s="5"/>
      <c r="GD231" s="5"/>
      <c r="GE231" s="5"/>
      <c r="GF231" s="5"/>
      <c r="GG231" s="5"/>
      <c r="GH231" s="5"/>
      <c r="GI231" s="5"/>
      <c r="GJ231" s="5"/>
      <c r="GK231" s="5"/>
      <c r="GL231" s="5"/>
      <c r="GM231" s="5"/>
      <c r="GN231" s="5"/>
      <c r="GO231" s="5"/>
      <c r="GP231" s="5"/>
      <c r="GQ231" s="5"/>
      <c r="GR231" s="5"/>
      <c r="GS231" s="5"/>
      <c r="GT231" s="5"/>
      <c r="GU231" s="5"/>
      <c r="GV231" s="5"/>
      <c r="GW231" s="5"/>
      <c r="GX231" s="5"/>
      <c r="GY231" s="5"/>
      <c r="GZ231" s="5"/>
      <c r="HA231" s="5"/>
      <c r="HB231" s="5"/>
      <c r="HC231" s="5"/>
      <c r="HD231" s="5"/>
      <c r="HE231" s="5"/>
      <c r="HF231" s="5"/>
      <c r="HG231" s="5"/>
      <c r="HH231" s="5"/>
      <c r="HI231" s="5"/>
      <c r="HJ231" s="5"/>
      <c r="HK231" s="5"/>
      <c r="HL231" s="5"/>
      <c r="HM231" s="5"/>
      <c r="HN231" s="5"/>
      <c r="HO231" s="5"/>
      <c r="HP231" s="5"/>
      <c r="HQ231" s="5"/>
      <c r="HR231" s="5"/>
      <c r="HS231" s="5"/>
      <c r="HT231" s="5"/>
      <c r="HU231" s="5"/>
      <c r="HV231" s="5"/>
      <c r="HW231" s="5"/>
      <c r="HX231" s="5"/>
      <c r="HY231" s="5"/>
      <c r="HZ231" s="5"/>
      <c r="IA231" s="5"/>
      <c r="IB231" s="5"/>
      <c r="IC231" s="5"/>
      <c r="ID231" s="5"/>
      <c r="IE231" s="5"/>
      <c r="IF231" s="5"/>
      <c r="IG231" s="5"/>
      <c r="IH231" s="5"/>
      <c r="II231" s="5"/>
      <c r="IJ231" s="5"/>
      <c r="IK231" s="5"/>
      <c r="IL231" s="5"/>
      <c r="IM231" s="5"/>
      <c r="IN231" s="5"/>
      <c r="IO231" s="5"/>
      <c r="IP231" s="5"/>
      <c r="IQ231" s="5"/>
      <c r="IR231" s="5"/>
      <c r="IS231" s="5"/>
      <c r="IT231" s="5"/>
      <c r="IU231" s="5"/>
      <c r="IV231" s="5"/>
    </row>
    <row r="232" spans="1:256" s="29" customFormat="1" hidden="1" outlineLevel="1">
      <c r="A232" s="171"/>
      <c r="B232" s="171"/>
      <c r="C232" s="1051"/>
      <c r="D232" s="169"/>
      <c r="E232" s="169"/>
      <c r="F232" s="5">
        <v>19</v>
      </c>
      <c r="G232" s="5"/>
      <c r="H232" s="5"/>
      <c r="I232" s="5" t="e">
        <v>#N/A</v>
      </c>
      <c r="J232" s="5"/>
      <c r="K232" s="5"/>
      <c r="L232" s="5"/>
      <c r="M232" s="5"/>
      <c r="N232" s="5"/>
      <c r="O232" s="5"/>
      <c r="P232" s="5"/>
      <c r="Q232" s="5"/>
      <c r="R232" s="5"/>
      <c r="S232" s="5"/>
      <c r="T232" s="5"/>
      <c r="U232" s="5"/>
      <c r="V232" s="5"/>
      <c r="W232" s="5"/>
      <c r="X232" s="5"/>
      <c r="Y232" s="5"/>
      <c r="Z232" s="5"/>
      <c r="AA232" s="5"/>
      <c r="AB232" s="5">
        <v>0</v>
      </c>
      <c r="AC232" s="5">
        <v>0</v>
      </c>
      <c r="AD232" s="5">
        <v>0</v>
      </c>
      <c r="AE232" s="5">
        <v>0</v>
      </c>
      <c r="AF232" s="5">
        <v>0</v>
      </c>
      <c r="AG232" s="5">
        <v>0</v>
      </c>
      <c r="AH232" s="5">
        <v>0</v>
      </c>
      <c r="AI232" s="5">
        <v>0</v>
      </c>
      <c r="AJ232" s="5">
        <v>0</v>
      </c>
      <c r="AK232" s="5">
        <v>0</v>
      </c>
      <c r="AL232" s="5">
        <v>0</v>
      </c>
      <c r="AM232" s="5">
        <v>0</v>
      </c>
      <c r="AN232" s="5">
        <v>0</v>
      </c>
      <c r="AO232" s="5">
        <v>0</v>
      </c>
      <c r="AP232" s="5">
        <v>0</v>
      </c>
      <c r="AQ232" s="5">
        <v>0</v>
      </c>
      <c r="AR232" s="5">
        <v>0</v>
      </c>
      <c r="AS232" s="5">
        <v>0</v>
      </c>
      <c r="AT232" s="5"/>
      <c r="AU232" s="5">
        <v>0</v>
      </c>
      <c r="AV232" s="5" t="s">
        <v>541</v>
      </c>
      <c r="AW232" s="5"/>
      <c r="AX232" s="5"/>
      <c r="AY232" s="5"/>
      <c r="AZ232" s="5"/>
      <c r="BA232" s="5"/>
      <c r="BB232" s="5"/>
      <c r="BC232" s="5"/>
      <c r="BD232" s="5"/>
      <c r="BE232" s="5"/>
      <c r="BF232" s="5"/>
      <c r="BG232" s="5"/>
      <c r="BH232" s="5"/>
      <c r="BI232" s="5"/>
      <c r="BJ232" s="5"/>
      <c r="BK232" s="5"/>
      <c r="BL232" s="5"/>
      <c r="BM232" s="5"/>
      <c r="BN232" s="5"/>
      <c r="BO232" s="5"/>
      <c r="BP232" s="5"/>
      <c r="BQ232" s="5"/>
      <c r="BR232" s="5"/>
      <c r="BS232" s="5"/>
      <c r="BT232" s="5"/>
      <c r="BU232" s="5"/>
      <c r="BV232" s="5"/>
      <c r="BW232" s="5"/>
      <c r="BX232" s="5"/>
      <c r="BY232" s="5"/>
      <c r="BZ232" s="5"/>
      <c r="CA232" s="5"/>
      <c r="CB232" s="5"/>
      <c r="CC232" s="5"/>
      <c r="CD232" s="5"/>
      <c r="CE232" s="5"/>
      <c r="CF232" s="5"/>
      <c r="CG232" s="5"/>
      <c r="CH232" s="5"/>
      <c r="CI232" s="5"/>
      <c r="CJ232" s="5"/>
      <c r="CK232" s="5"/>
      <c r="CL232" s="5"/>
      <c r="CM232" s="5"/>
      <c r="CN232" s="5"/>
      <c r="CO232" s="5"/>
      <c r="CP232" s="5"/>
      <c r="CQ232" s="5"/>
      <c r="CR232" s="5"/>
      <c r="CS232" s="5"/>
      <c r="CT232" s="5"/>
      <c r="CU232" s="5"/>
      <c r="CV232" s="5"/>
      <c r="CW232" s="5"/>
      <c r="CX232" s="5"/>
      <c r="CY232" s="5"/>
      <c r="CZ232" s="5"/>
      <c r="DA232" s="5"/>
      <c r="DB232" s="5"/>
      <c r="DC232" s="5"/>
      <c r="DD232" s="5"/>
      <c r="DE232" s="5"/>
      <c r="DF232" s="5"/>
      <c r="DG232" s="5"/>
      <c r="DH232" s="5"/>
      <c r="DI232" s="5"/>
      <c r="DJ232" s="5"/>
      <c r="DK232" s="5"/>
      <c r="DL232" s="5"/>
      <c r="DM232" s="5"/>
      <c r="DN232" s="5"/>
      <c r="DO232" s="5"/>
      <c r="DP232" s="5"/>
      <c r="DQ232" s="5"/>
      <c r="DR232" s="5"/>
      <c r="DS232" s="5"/>
      <c r="DT232" s="5"/>
      <c r="DU232" s="5"/>
      <c r="DV232" s="5"/>
      <c r="DW232" s="5"/>
      <c r="DX232" s="5"/>
      <c r="DY232" s="5"/>
      <c r="DZ232" s="5"/>
      <c r="EA232" s="5"/>
      <c r="EB232" s="5"/>
      <c r="EC232" s="5"/>
      <c r="ED232" s="5"/>
      <c r="EE232" s="5"/>
      <c r="EF232" s="5"/>
      <c r="EG232" s="5"/>
      <c r="EH232" s="5"/>
      <c r="EI232" s="5"/>
      <c r="EJ232" s="5"/>
      <c r="EK232" s="5"/>
      <c r="EL232" s="5"/>
      <c r="EM232" s="5"/>
      <c r="EN232" s="5"/>
      <c r="EO232" s="5"/>
      <c r="EP232" s="5"/>
      <c r="EQ232" s="5"/>
      <c r="ER232" s="5"/>
      <c r="ES232" s="5"/>
      <c r="ET232" s="5"/>
      <c r="EU232" s="5"/>
      <c r="EV232" s="5"/>
      <c r="EW232" s="5"/>
      <c r="EX232" s="5"/>
      <c r="EY232" s="5"/>
      <c r="EZ232" s="5"/>
      <c r="FA232" s="5"/>
      <c r="FB232" s="5"/>
      <c r="FC232" s="5"/>
      <c r="FD232" s="5"/>
      <c r="FE232" s="5"/>
      <c r="FF232" s="5"/>
      <c r="FG232" s="5"/>
      <c r="FH232" s="5"/>
      <c r="FI232" s="5"/>
      <c r="FJ232" s="5"/>
      <c r="FK232" s="5"/>
      <c r="FL232" s="5"/>
      <c r="FM232" s="5"/>
      <c r="FN232" s="5"/>
      <c r="FO232" s="5"/>
      <c r="FP232" s="5"/>
      <c r="FQ232" s="5"/>
      <c r="FR232" s="5"/>
      <c r="FS232" s="5"/>
      <c r="FT232" s="5"/>
      <c r="FU232" s="5"/>
      <c r="FV232" s="5"/>
      <c r="FW232" s="5"/>
      <c r="FX232" s="5"/>
      <c r="FY232" s="5"/>
      <c r="FZ232" s="5"/>
      <c r="GA232" s="5"/>
      <c r="GB232" s="5"/>
      <c r="GC232" s="5"/>
      <c r="GD232" s="5"/>
      <c r="GE232" s="5"/>
      <c r="GF232" s="5"/>
      <c r="GG232" s="5"/>
      <c r="GH232" s="5"/>
      <c r="GI232" s="5"/>
      <c r="GJ232" s="5"/>
      <c r="GK232" s="5"/>
      <c r="GL232" s="5"/>
      <c r="GM232" s="5"/>
      <c r="GN232" s="5"/>
      <c r="GO232" s="5"/>
      <c r="GP232" s="5"/>
      <c r="GQ232" s="5"/>
      <c r="GR232" s="5"/>
      <c r="GS232" s="5"/>
      <c r="GT232" s="5"/>
      <c r="GU232" s="5"/>
      <c r="GV232" s="5"/>
      <c r="GW232" s="5"/>
      <c r="GX232" s="5"/>
      <c r="GY232" s="5"/>
      <c r="GZ232" s="5"/>
      <c r="HA232" s="5"/>
      <c r="HB232" s="5"/>
      <c r="HC232" s="5"/>
      <c r="HD232" s="5"/>
      <c r="HE232" s="5"/>
      <c r="HF232" s="5"/>
      <c r="HG232" s="5"/>
      <c r="HH232" s="5"/>
      <c r="HI232" s="5"/>
      <c r="HJ232" s="5"/>
      <c r="HK232" s="5"/>
      <c r="HL232" s="5"/>
      <c r="HM232" s="5"/>
      <c r="HN232" s="5"/>
      <c r="HO232" s="5"/>
      <c r="HP232" s="5"/>
      <c r="HQ232" s="5"/>
      <c r="HR232" s="5"/>
      <c r="HS232" s="5"/>
      <c r="HT232" s="5"/>
      <c r="HU232" s="5"/>
      <c r="HV232" s="5"/>
      <c r="HW232" s="5"/>
      <c r="HX232" s="5"/>
      <c r="HY232" s="5"/>
      <c r="HZ232" s="5"/>
      <c r="IA232" s="5"/>
      <c r="IB232" s="5"/>
      <c r="IC232" s="5"/>
      <c r="ID232" s="5"/>
      <c r="IE232" s="5"/>
      <c r="IF232" s="5"/>
      <c r="IG232" s="5"/>
      <c r="IH232" s="5"/>
      <c r="II232" s="5"/>
      <c r="IJ232" s="5"/>
      <c r="IK232" s="5"/>
      <c r="IL232" s="5"/>
      <c r="IM232" s="5"/>
      <c r="IN232" s="5"/>
      <c r="IO232" s="5"/>
      <c r="IP232" s="5"/>
      <c r="IQ232" s="5"/>
      <c r="IR232" s="5"/>
      <c r="IS232" s="5"/>
      <c r="IT232" s="5"/>
      <c r="IU232" s="5"/>
      <c r="IV232" s="5"/>
    </row>
    <row r="233" spans="1:256" s="29" customFormat="1" hidden="1" outlineLevel="1">
      <c r="A233" s="171"/>
      <c r="B233" s="171"/>
      <c r="C233" s="1051"/>
      <c r="D233" s="169"/>
      <c r="E233" s="169"/>
      <c r="F233" s="5">
        <v>20</v>
      </c>
      <c r="G233" s="5"/>
      <c r="H233" s="5"/>
      <c r="I233" s="5" t="e">
        <v>#N/A</v>
      </c>
      <c r="J233" s="5"/>
      <c r="K233" s="5"/>
      <c r="L233" s="5"/>
      <c r="M233" s="5"/>
      <c r="N233" s="5"/>
      <c r="O233" s="5"/>
      <c r="P233" s="5"/>
      <c r="Q233" s="5"/>
      <c r="R233" s="5"/>
      <c r="S233" s="5"/>
      <c r="T233" s="5"/>
      <c r="U233" s="5"/>
      <c r="V233" s="5"/>
      <c r="W233" s="5"/>
      <c r="X233" s="5"/>
      <c r="Y233" s="5"/>
      <c r="Z233" s="5"/>
      <c r="AA233" s="5"/>
      <c r="AB233" s="5">
        <v>0</v>
      </c>
      <c r="AC233" s="5">
        <v>0</v>
      </c>
      <c r="AD233" s="5">
        <v>0</v>
      </c>
      <c r="AE233" s="5">
        <v>0</v>
      </c>
      <c r="AF233" s="5">
        <v>0</v>
      </c>
      <c r="AG233" s="5">
        <v>0</v>
      </c>
      <c r="AH233" s="5">
        <v>0</v>
      </c>
      <c r="AI233" s="5">
        <v>0</v>
      </c>
      <c r="AJ233" s="5">
        <v>0</v>
      </c>
      <c r="AK233" s="5">
        <v>0</v>
      </c>
      <c r="AL233" s="5">
        <v>0</v>
      </c>
      <c r="AM233" s="5">
        <v>0</v>
      </c>
      <c r="AN233" s="5">
        <v>0</v>
      </c>
      <c r="AO233" s="5">
        <v>0</v>
      </c>
      <c r="AP233" s="5">
        <v>0</v>
      </c>
      <c r="AQ233" s="5">
        <v>0</v>
      </c>
      <c r="AR233" s="5">
        <v>0</v>
      </c>
      <c r="AS233" s="5">
        <v>0</v>
      </c>
      <c r="AT233" s="5"/>
      <c r="AU233" s="5">
        <v>0</v>
      </c>
      <c r="AV233" s="5" t="s">
        <v>541</v>
      </c>
      <c r="AW233" s="5"/>
      <c r="AX233" s="5"/>
      <c r="AY233" s="5"/>
      <c r="AZ233" s="5"/>
      <c r="BA233" s="5"/>
      <c r="BB233" s="5"/>
      <c r="BC233" s="5"/>
      <c r="BD233" s="5"/>
      <c r="BE233" s="5"/>
      <c r="BF233" s="5"/>
      <c r="BG233" s="5"/>
      <c r="BH233" s="5"/>
      <c r="BI233" s="5"/>
      <c r="BJ233" s="5"/>
      <c r="BK233" s="5"/>
      <c r="BL233" s="5"/>
      <c r="BM233" s="5"/>
      <c r="BN233" s="5"/>
      <c r="BO233" s="5"/>
      <c r="BP233" s="5"/>
      <c r="BQ233" s="5"/>
      <c r="BR233" s="5"/>
      <c r="BS233" s="5"/>
      <c r="BT233" s="5"/>
      <c r="BU233" s="5"/>
      <c r="BV233" s="5"/>
      <c r="BW233" s="5"/>
      <c r="BX233" s="5"/>
      <c r="BY233" s="5"/>
      <c r="BZ233" s="5"/>
      <c r="CA233" s="5"/>
      <c r="CB233" s="5"/>
      <c r="CC233" s="5"/>
      <c r="CD233" s="5"/>
      <c r="CE233" s="5"/>
      <c r="CF233" s="5"/>
      <c r="CG233" s="5"/>
      <c r="CH233" s="5"/>
      <c r="CI233" s="5"/>
      <c r="CJ233" s="5"/>
      <c r="CK233" s="5"/>
      <c r="CL233" s="5"/>
      <c r="CM233" s="5"/>
      <c r="CN233" s="5"/>
      <c r="CO233" s="5"/>
      <c r="CP233" s="5"/>
      <c r="CQ233" s="5"/>
      <c r="CR233" s="5"/>
      <c r="CS233" s="5"/>
      <c r="CT233" s="5"/>
      <c r="CU233" s="5"/>
      <c r="CV233" s="5"/>
      <c r="CW233" s="5"/>
      <c r="CX233" s="5"/>
      <c r="CY233" s="5"/>
      <c r="CZ233" s="5"/>
      <c r="DA233" s="5"/>
      <c r="DB233" s="5"/>
      <c r="DC233" s="5"/>
      <c r="DD233" s="5"/>
      <c r="DE233" s="5"/>
      <c r="DF233" s="5"/>
      <c r="DG233" s="5"/>
      <c r="DH233" s="5"/>
      <c r="DI233" s="5"/>
      <c r="DJ233" s="5"/>
      <c r="DK233" s="5"/>
      <c r="DL233" s="5"/>
      <c r="DM233" s="5"/>
      <c r="DN233" s="5"/>
      <c r="DO233" s="5"/>
      <c r="DP233" s="5"/>
      <c r="DQ233" s="5"/>
      <c r="DR233" s="5"/>
      <c r="DS233" s="5"/>
      <c r="DT233" s="5"/>
      <c r="DU233" s="5"/>
      <c r="DV233" s="5"/>
      <c r="DW233" s="5"/>
      <c r="DX233" s="5"/>
      <c r="DY233" s="5"/>
      <c r="DZ233" s="5"/>
      <c r="EA233" s="5"/>
      <c r="EB233" s="5"/>
      <c r="EC233" s="5"/>
      <c r="ED233" s="5"/>
      <c r="EE233" s="5"/>
      <c r="EF233" s="5"/>
      <c r="EG233" s="5"/>
      <c r="EH233" s="5"/>
      <c r="EI233" s="5"/>
      <c r="EJ233" s="5"/>
      <c r="EK233" s="5"/>
      <c r="EL233" s="5"/>
      <c r="EM233" s="5"/>
      <c r="EN233" s="5"/>
      <c r="EO233" s="5"/>
      <c r="EP233" s="5"/>
      <c r="EQ233" s="5"/>
      <c r="ER233" s="5"/>
      <c r="ES233" s="5"/>
      <c r="ET233" s="5"/>
      <c r="EU233" s="5"/>
      <c r="EV233" s="5"/>
      <c r="EW233" s="5"/>
      <c r="EX233" s="5"/>
      <c r="EY233" s="5"/>
      <c r="EZ233" s="5"/>
      <c r="FA233" s="5"/>
      <c r="FB233" s="5"/>
      <c r="FC233" s="5"/>
      <c r="FD233" s="5"/>
      <c r="FE233" s="5"/>
      <c r="FF233" s="5"/>
      <c r="FG233" s="5"/>
      <c r="FH233" s="5"/>
      <c r="FI233" s="5"/>
      <c r="FJ233" s="5"/>
      <c r="FK233" s="5"/>
      <c r="FL233" s="5"/>
      <c r="FM233" s="5"/>
      <c r="FN233" s="5"/>
      <c r="FO233" s="5"/>
      <c r="FP233" s="5"/>
      <c r="FQ233" s="5"/>
      <c r="FR233" s="5"/>
      <c r="FS233" s="5"/>
      <c r="FT233" s="5"/>
      <c r="FU233" s="5"/>
      <c r="FV233" s="5"/>
      <c r="FW233" s="5"/>
      <c r="FX233" s="5"/>
      <c r="FY233" s="5"/>
      <c r="FZ233" s="5"/>
      <c r="GA233" s="5"/>
      <c r="GB233" s="5"/>
      <c r="GC233" s="5"/>
      <c r="GD233" s="5"/>
      <c r="GE233" s="5"/>
      <c r="GF233" s="5"/>
      <c r="GG233" s="5"/>
      <c r="GH233" s="5"/>
      <c r="GI233" s="5"/>
      <c r="GJ233" s="5"/>
      <c r="GK233" s="5"/>
      <c r="GL233" s="5"/>
      <c r="GM233" s="5"/>
      <c r="GN233" s="5"/>
      <c r="GO233" s="5"/>
      <c r="GP233" s="5"/>
      <c r="GQ233" s="5"/>
      <c r="GR233" s="5"/>
      <c r="GS233" s="5"/>
      <c r="GT233" s="5"/>
      <c r="GU233" s="5"/>
      <c r="GV233" s="5"/>
      <c r="GW233" s="5"/>
      <c r="GX233" s="5"/>
      <c r="GY233" s="5"/>
      <c r="GZ233" s="5"/>
      <c r="HA233" s="5"/>
      <c r="HB233" s="5"/>
      <c r="HC233" s="5"/>
      <c r="HD233" s="5"/>
      <c r="HE233" s="5"/>
      <c r="HF233" s="5"/>
      <c r="HG233" s="5"/>
      <c r="HH233" s="5"/>
      <c r="HI233" s="5"/>
      <c r="HJ233" s="5"/>
      <c r="HK233" s="5"/>
      <c r="HL233" s="5"/>
      <c r="HM233" s="5"/>
      <c r="HN233" s="5"/>
      <c r="HO233" s="5"/>
      <c r="HP233" s="5"/>
      <c r="HQ233" s="5"/>
      <c r="HR233" s="5"/>
      <c r="HS233" s="5"/>
      <c r="HT233" s="5"/>
      <c r="HU233" s="5"/>
      <c r="HV233" s="5"/>
      <c r="HW233" s="5"/>
      <c r="HX233" s="5"/>
      <c r="HY233" s="5"/>
      <c r="HZ233" s="5"/>
      <c r="IA233" s="5"/>
      <c r="IB233" s="5"/>
      <c r="IC233" s="5"/>
      <c r="ID233" s="5"/>
      <c r="IE233" s="5"/>
      <c r="IF233" s="5"/>
      <c r="IG233" s="5"/>
      <c r="IH233" s="5"/>
      <c r="II233" s="5"/>
      <c r="IJ233" s="5"/>
      <c r="IK233" s="5"/>
      <c r="IL233" s="5"/>
      <c r="IM233" s="5"/>
      <c r="IN233" s="5"/>
      <c r="IO233" s="5"/>
      <c r="IP233" s="5"/>
      <c r="IQ233" s="5"/>
      <c r="IR233" s="5"/>
      <c r="IS233" s="5"/>
      <c r="IT233" s="5"/>
      <c r="IU233" s="5"/>
      <c r="IV233" s="5"/>
    </row>
    <row r="234" spans="1:256" s="29" customFormat="1" hidden="1" outlineLevel="1">
      <c r="A234" s="171"/>
      <c r="B234" s="171"/>
      <c r="C234" s="1051"/>
      <c r="D234" s="169"/>
      <c r="E234" s="169"/>
      <c r="F234" s="5"/>
      <c r="G234" s="5"/>
      <c r="H234" s="5"/>
      <c r="I234" s="5"/>
      <c r="J234" s="5"/>
      <c r="K234" s="5"/>
      <c r="L234" s="5"/>
      <c r="M234" s="5"/>
      <c r="N234" s="5"/>
      <c r="O234" s="5"/>
      <c r="P234" s="5"/>
      <c r="Q234" s="5"/>
      <c r="R234" s="5"/>
      <c r="S234" s="5"/>
      <c r="T234" s="5"/>
      <c r="U234" s="5"/>
      <c r="V234" s="5"/>
      <c r="W234" s="5"/>
      <c r="X234" s="5"/>
      <c r="Y234" s="5"/>
      <c r="Z234" s="5"/>
      <c r="AA234" s="5"/>
      <c r="AB234" s="5"/>
      <c r="AC234" s="5"/>
      <c r="AD234" s="5"/>
      <c r="AE234" s="5"/>
      <c r="AF234" s="5"/>
      <c r="AG234" s="5"/>
      <c r="AH234" s="5"/>
      <c r="AI234" s="5"/>
      <c r="AJ234" s="5"/>
      <c r="AK234" s="5"/>
      <c r="AL234" s="5"/>
      <c r="AM234" s="5"/>
      <c r="AN234" s="5"/>
      <c r="AO234" s="5"/>
      <c r="AP234" s="5"/>
      <c r="AQ234" s="5"/>
      <c r="AR234" s="5"/>
      <c r="AS234" s="5"/>
      <c r="AT234" s="5"/>
      <c r="AU234" s="5"/>
      <c r="AV234" s="5"/>
      <c r="AW234" s="5"/>
      <c r="AX234" s="5"/>
      <c r="AY234" s="5"/>
      <c r="AZ234" s="5"/>
      <c r="BA234" s="5"/>
      <c r="BB234" s="5"/>
      <c r="BC234" s="5"/>
      <c r="BD234" s="5"/>
      <c r="BE234" s="5"/>
      <c r="BF234" s="5"/>
      <c r="BG234" s="5"/>
      <c r="BH234" s="5"/>
      <c r="BI234" s="5"/>
      <c r="BJ234" s="5"/>
      <c r="BK234" s="5"/>
      <c r="BL234" s="5"/>
      <c r="BM234" s="5"/>
      <c r="BN234" s="5"/>
      <c r="BO234" s="5"/>
      <c r="BP234" s="5"/>
      <c r="BQ234" s="5"/>
      <c r="BR234" s="5"/>
      <c r="BS234" s="5"/>
      <c r="BT234" s="5"/>
      <c r="BU234" s="5"/>
      <c r="BV234" s="5"/>
      <c r="BW234" s="5"/>
      <c r="BX234" s="5"/>
      <c r="BY234" s="5"/>
      <c r="BZ234" s="5"/>
      <c r="CA234" s="5"/>
      <c r="CB234" s="5"/>
      <c r="CC234" s="5"/>
      <c r="CD234" s="5"/>
      <c r="CE234" s="5"/>
      <c r="CF234" s="5"/>
      <c r="CG234" s="5"/>
      <c r="CH234" s="5"/>
      <c r="CI234" s="5"/>
      <c r="CJ234" s="5"/>
      <c r="CK234" s="5"/>
      <c r="CL234" s="5"/>
      <c r="CM234" s="5"/>
      <c r="CN234" s="5"/>
      <c r="CO234" s="5"/>
      <c r="CP234" s="5"/>
      <c r="CQ234" s="5"/>
      <c r="CR234" s="5"/>
      <c r="CS234" s="5"/>
      <c r="CT234" s="5"/>
      <c r="CU234" s="5"/>
      <c r="CV234" s="5"/>
      <c r="CW234" s="5"/>
      <c r="CX234" s="5"/>
      <c r="CY234" s="5"/>
      <c r="CZ234" s="5"/>
      <c r="DA234" s="5"/>
      <c r="DB234" s="5"/>
      <c r="DC234" s="5"/>
      <c r="DD234" s="5"/>
      <c r="DE234" s="5"/>
      <c r="DF234" s="5"/>
      <c r="DG234" s="5"/>
      <c r="DH234" s="5"/>
      <c r="DI234" s="5"/>
      <c r="DJ234" s="5"/>
      <c r="DK234" s="5"/>
      <c r="DL234" s="5"/>
      <c r="DM234" s="5"/>
      <c r="DN234" s="5"/>
      <c r="DO234" s="5"/>
      <c r="DP234" s="5"/>
      <c r="DQ234" s="5"/>
      <c r="DR234" s="5"/>
      <c r="DS234" s="5"/>
      <c r="DT234" s="5"/>
      <c r="DU234" s="5"/>
      <c r="DV234" s="5"/>
      <c r="DW234" s="5"/>
      <c r="DX234" s="5"/>
      <c r="DY234" s="5"/>
      <c r="DZ234" s="5"/>
      <c r="EA234" s="5"/>
      <c r="EB234" s="5"/>
      <c r="EC234" s="5"/>
      <c r="ED234" s="5"/>
      <c r="EE234" s="5"/>
      <c r="EF234" s="5"/>
      <c r="EG234" s="5"/>
      <c r="EH234" s="5"/>
      <c r="EI234" s="5"/>
      <c r="EJ234" s="5"/>
      <c r="EK234" s="5"/>
      <c r="EL234" s="5"/>
      <c r="EM234" s="5"/>
      <c r="EN234" s="5"/>
      <c r="EO234" s="5"/>
      <c r="EP234" s="5"/>
      <c r="EQ234" s="5"/>
      <c r="ER234" s="5"/>
      <c r="ES234" s="5"/>
      <c r="ET234" s="5"/>
      <c r="EU234" s="5"/>
      <c r="EV234" s="5"/>
      <c r="EW234" s="5"/>
      <c r="EX234" s="5"/>
      <c r="EY234" s="5"/>
      <c r="EZ234" s="5"/>
      <c r="FA234" s="5"/>
      <c r="FB234" s="5"/>
      <c r="FC234" s="5"/>
      <c r="FD234" s="5"/>
      <c r="FE234" s="5"/>
      <c r="FF234" s="5"/>
      <c r="FG234" s="5"/>
      <c r="FH234" s="5"/>
      <c r="FI234" s="5"/>
      <c r="FJ234" s="5"/>
      <c r="FK234" s="5"/>
      <c r="FL234" s="5"/>
      <c r="FM234" s="5"/>
      <c r="FN234" s="5"/>
      <c r="FO234" s="5"/>
      <c r="FP234" s="5"/>
      <c r="FQ234" s="5"/>
      <c r="FR234" s="5"/>
      <c r="FS234" s="5"/>
      <c r="FT234" s="5"/>
      <c r="FU234" s="5"/>
      <c r="FV234" s="5"/>
      <c r="FW234" s="5"/>
      <c r="FX234" s="5"/>
      <c r="FY234" s="5"/>
      <c r="FZ234" s="5"/>
      <c r="GA234" s="5"/>
      <c r="GB234" s="5"/>
      <c r="GC234" s="5"/>
      <c r="GD234" s="5"/>
      <c r="GE234" s="5"/>
      <c r="GF234" s="5"/>
      <c r="GG234" s="5"/>
      <c r="GH234" s="5"/>
      <c r="GI234" s="5"/>
      <c r="GJ234" s="5"/>
      <c r="GK234" s="5"/>
      <c r="GL234" s="5"/>
      <c r="GM234" s="5"/>
      <c r="GN234" s="5"/>
      <c r="GO234" s="5"/>
      <c r="GP234" s="5"/>
      <c r="GQ234" s="5"/>
      <c r="GR234" s="5"/>
      <c r="GS234" s="5"/>
      <c r="GT234" s="5"/>
      <c r="GU234" s="5"/>
      <c r="GV234" s="5"/>
      <c r="GW234" s="5"/>
      <c r="GX234" s="5"/>
      <c r="GY234" s="5"/>
      <c r="GZ234" s="5"/>
      <c r="HA234" s="5"/>
      <c r="HB234" s="5"/>
      <c r="HC234" s="5"/>
      <c r="HD234" s="5"/>
      <c r="HE234" s="5"/>
      <c r="HF234" s="5"/>
      <c r="HG234" s="5"/>
      <c r="HH234" s="5"/>
      <c r="HI234" s="5"/>
      <c r="HJ234" s="5"/>
      <c r="HK234" s="5"/>
      <c r="HL234" s="5"/>
      <c r="HM234" s="5"/>
      <c r="HN234" s="5"/>
      <c r="HO234" s="5"/>
      <c r="HP234" s="5"/>
      <c r="HQ234" s="5"/>
      <c r="HR234" s="5"/>
      <c r="HS234" s="5"/>
      <c r="HT234" s="5"/>
      <c r="HU234" s="5"/>
      <c r="HV234" s="5"/>
      <c r="HW234" s="5"/>
      <c r="HX234" s="5"/>
      <c r="HY234" s="5"/>
      <c r="HZ234" s="5"/>
      <c r="IA234" s="5"/>
      <c r="IB234" s="5"/>
      <c r="IC234" s="5"/>
      <c r="ID234" s="5"/>
      <c r="IE234" s="5"/>
      <c r="IF234" s="5"/>
      <c r="IG234" s="5"/>
      <c r="IH234" s="5"/>
      <c r="II234" s="5"/>
      <c r="IJ234" s="5"/>
      <c r="IK234" s="5"/>
      <c r="IL234" s="5"/>
      <c r="IM234" s="5"/>
      <c r="IN234" s="5"/>
      <c r="IO234" s="5"/>
      <c r="IP234" s="5"/>
      <c r="IQ234" s="5"/>
      <c r="IR234" s="5"/>
      <c r="IS234" s="5"/>
      <c r="IT234" s="5"/>
      <c r="IU234" s="5"/>
      <c r="IV234" s="5"/>
    </row>
    <row r="235" spans="1:256" s="29" customFormat="1" collapsed="1">
      <c r="A235" s="171"/>
      <c r="B235" s="171"/>
      <c r="C235" s="1051"/>
      <c r="D235" s="169"/>
      <c r="E235" s="169"/>
      <c r="F235" s="5"/>
      <c r="G235" s="5"/>
      <c r="H235" s="5"/>
      <c r="I235" s="5"/>
      <c r="J235" s="5"/>
      <c r="K235" s="5"/>
      <c r="L235" s="5"/>
      <c r="M235" s="5"/>
      <c r="N235" s="5"/>
      <c r="O235" s="5"/>
      <c r="P235" s="5"/>
      <c r="Q235" s="5"/>
      <c r="R235" s="5"/>
      <c r="S235" s="5"/>
      <c r="T235" s="5"/>
      <c r="U235" s="5"/>
      <c r="V235" s="5"/>
      <c r="W235" s="5"/>
      <c r="X235" s="5"/>
      <c r="Y235" s="5"/>
      <c r="Z235" s="5"/>
      <c r="AA235" s="5"/>
      <c r="AB235" s="5"/>
      <c r="AC235" s="5"/>
      <c r="AD235" s="5"/>
      <c r="AE235" s="5"/>
      <c r="AF235" s="5"/>
      <c r="AG235" s="5"/>
      <c r="AH235" s="5"/>
      <c r="AI235" s="5"/>
      <c r="AJ235" s="5"/>
      <c r="AK235" s="5"/>
      <c r="AL235" s="5"/>
      <c r="AM235" s="5"/>
      <c r="AN235" s="5"/>
      <c r="AO235" s="5"/>
      <c r="AP235" s="5"/>
      <c r="AQ235" s="5"/>
      <c r="AR235" s="5"/>
      <c r="AS235" s="5"/>
      <c r="AT235" s="5"/>
      <c r="AU235" s="5"/>
      <c r="AV235" s="5"/>
      <c r="AW235" s="5"/>
      <c r="AX235" s="5"/>
      <c r="AY235" s="5"/>
      <c r="AZ235" s="5"/>
      <c r="BA235" s="5"/>
      <c r="BB235" s="5"/>
      <c r="BC235" s="5"/>
      <c r="BD235" s="5"/>
      <c r="BE235" s="5"/>
      <c r="BF235" s="5"/>
      <c r="BG235" s="5"/>
      <c r="BH235" s="5"/>
      <c r="BI235" s="5"/>
      <c r="BJ235" s="5"/>
      <c r="BK235" s="5"/>
      <c r="BL235" s="5"/>
      <c r="BM235" s="5"/>
      <c r="BN235" s="5"/>
      <c r="BO235" s="5"/>
      <c r="BP235" s="5"/>
      <c r="BQ235" s="5"/>
      <c r="BR235" s="5"/>
      <c r="BS235" s="5"/>
      <c r="BT235" s="5"/>
      <c r="BU235" s="5"/>
      <c r="BV235" s="5"/>
      <c r="BW235" s="5"/>
      <c r="BX235" s="5"/>
      <c r="BY235" s="5"/>
      <c r="BZ235" s="5"/>
      <c r="CA235" s="5"/>
      <c r="CB235" s="5"/>
      <c r="CC235" s="5"/>
      <c r="CD235" s="5"/>
      <c r="CE235" s="5"/>
      <c r="CF235" s="5"/>
      <c r="CG235" s="5"/>
      <c r="CH235" s="5"/>
      <c r="CI235" s="5"/>
      <c r="CJ235" s="5"/>
      <c r="CK235" s="5"/>
      <c r="CL235" s="5"/>
      <c r="CM235" s="5"/>
      <c r="CN235" s="5"/>
      <c r="CO235" s="5"/>
      <c r="CP235" s="5"/>
      <c r="CQ235" s="5"/>
      <c r="CR235" s="5"/>
      <c r="CS235" s="5"/>
      <c r="CT235" s="5"/>
      <c r="CU235" s="5"/>
      <c r="CV235" s="5"/>
      <c r="CW235" s="5"/>
      <c r="CX235" s="5"/>
      <c r="CY235" s="5"/>
      <c r="CZ235" s="5"/>
      <c r="DA235" s="5"/>
      <c r="DB235" s="5"/>
      <c r="DC235" s="5"/>
      <c r="DD235" s="5"/>
      <c r="DE235" s="5"/>
      <c r="DF235" s="5"/>
      <c r="DG235" s="5"/>
      <c r="DH235" s="5"/>
      <c r="DI235" s="5"/>
      <c r="DJ235" s="5"/>
      <c r="DK235" s="5"/>
      <c r="DL235" s="5"/>
      <c r="DM235" s="5"/>
      <c r="DN235" s="5"/>
      <c r="DO235" s="5"/>
      <c r="DP235" s="5"/>
      <c r="DQ235" s="5"/>
      <c r="DR235" s="5"/>
      <c r="DS235" s="5"/>
      <c r="DT235" s="5"/>
      <c r="DU235" s="5"/>
      <c r="DV235" s="5"/>
      <c r="DW235" s="5"/>
      <c r="DX235" s="5"/>
      <c r="DY235" s="5"/>
      <c r="DZ235" s="5"/>
      <c r="EA235" s="5"/>
      <c r="EB235" s="5"/>
      <c r="EC235" s="5"/>
      <c r="ED235" s="5"/>
      <c r="EE235" s="5"/>
      <c r="EF235" s="5"/>
      <c r="EG235" s="5"/>
      <c r="EH235" s="5"/>
      <c r="EI235" s="5"/>
      <c r="EJ235" s="5"/>
      <c r="EK235" s="5"/>
      <c r="EL235" s="5"/>
      <c r="EM235" s="5"/>
      <c r="EN235" s="5"/>
      <c r="EO235" s="5"/>
      <c r="EP235" s="5"/>
      <c r="EQ235" s="5"/>
      <c r="ER235" s="5"/>
      <c r="ES235" s="5"/>
      <c r="ET235" s="5"/>
      <c r="EU235" s="5"/>
      <c r="EV235" s="5"/>
      <c r="EW235" s="5"/>
      <c r="EX235" s="5"/>
      <c r="EY235" s="5"/>
      <c r="EZ235" s="5"/>
      <c r="FA235" s="5"/>
      <c r="FB235" s="5"/>
      <c r="FC235" s="5"/>
      <c r="FD235" s="5"/>
      <c r="FE235" s="5"/>
      <c r="FF235" s="5"/>
      <c r="FG235" s="5"/>
      <c r="FH235" s="5"/>
      <c r="FI235" s="5"/>
      <c r="FJ235" s="5"/>
      <c r="FK235" s="5"/>
      <c r="FL235" s="5"/>
      <c r="FM235" s="5"/>
      <c r="FN235" s="5"/>
      <c r="FO235" s="5"/>
      <c r="FP235" s="5"/>
      <c r="FQ235" s="5"/>
      <c r="FR235" s="5"/>
      <c r="FS235" s="5"/>
      <c r="FT235" s="5"/>
      <c r="FU235" s="5"/>
      <c r="FV235" s="5"/>
      <c r="FW235" s="5"/>
      <c r="FX235" s="5"/>
      <c r="FY235" s="5"/>
      <c r="FZ235" s="5"/>
      <c r="GA235" s="5"/>
      <c r="GB235" s="5"/>
      <c r="GC235" s="5"/>
      <c r="GD235" s="5"/>
      <c r="GE235" s="5"/>
      <c r="GF235" s="5"/>
      <c r="GG235" s="5"/>
      <c r="GH235" s="5"/>
      <c r="GI235" s="5"/>
      <c r="GJ235" s="5"/>
      <c r="GK235" s="5"/>
      <c r="GL235" s="5"/>
      <c r="GM235" s="5"/>
      <c r="GN235" s="5"/>
      <c r="GO235" s="5"/>
      <c r="GP235" s="5"/>
      <c r="GQ235" s="5"/>
      <c r="GR235" s="5"/>
      <c r="GS235" s="5"/>
      <c r="GT235" s="5"/>
      <c r="GU235" s="5"/>
      <c r="GV235" s="5"/>
      <c r="GW235" s="5"/>
      <c r="GX235" s="5"/>
      <c r="GY235" s="5"/>
      <c r="GZ235" s="5"/>
      <c r="HA235" s="5"/>
      <c r="HB235" s="5"/>
      <c r="HC235" s="5"/>
      <c r="HD235" s="5"/>
      <c r="HE235" s="5"/>
      <c r="HF235" s="5"/>
      <c r="HG235" s="5"/>
      <c r="HH235" s="5"/>
      <c r="HI235" s="5"/>
      <c r="HJ235" s="5"/>
      <c r="HK235" s="5"/>
      <c r="HL235" s="5"/>
      <c r="HM235" s="5"/>
      <c r="HN235" s="5"/>
      <c r="HO235" s="5"/>
      <c r="HP235" s="5"/>
      <c r="HQ235" s="5"/>
      <c r="HR235" s="5"/>
      <c r="HS235" s="5"/>
      <c r="HT235" s="5"/>
      <c r="HU235" s="5"/>
      <c r="HV235" s="5"/>
      <c r="HW235" s="5"/>
      <c r="HX235" s="5"/>
      <c r="HY235" s="5"/>
      <c r="HZ235" s="5"/>
      <c r="IA235" s="5"/>
      <c r="IB235" s="5"/>
      <c r="IC235" s="5"/>
      <c r="ID235" s="5"/>
      <c r="IE235" s="5"/>
      <c r="IF235" s="5"/>
      <c r="IG235" s="5"/>
      <c r="IH235" s="5"/>
      <c r="II235" s="5"/>
      <c r="IJ235" s="5"/>
      <c r="IK235" s="5"/>
      <c r="IL235" s="5"/>
      <c r="IM235" s="5"/>
      <c r="IN235" s="5"/>
      <c r="IO235" s="5"/>
      <c r="IP235" s="5"/>
      <c r="IQ235" s="5"/>
      <c r="IR235" s="5"/>
      <c r="IS235" s="5"/>
      <c r="IT235" s="5"/>
      <c r="IU235" s="5"/>
      <c r="IV235" s="5"/>
    </row>
    <row r="236" spans="1:256" s="29" customFormat="1">
      <c r="A236" s="171"/>
      <c r="B236" s="171"/>
      <c r="C236" s="1051"/>
      <c r="D236" s="169"/>
      <c r="E236" s="29" t="s">
        <v>1663</v>
      </c>
      <c r="F236" s="5"/>
      <c r="G236" s="5"/>
      <c r="H236" s="5"/>
      <c r="I236" s="5"/>
      <c r="J236" s="5"/>
      <c r="K236" s="5"/>
      <c r="L236" s="5"/>
      <c r="M236" s="5"/>
      <c r="N236" s="5"/>
      <c r="O236" s="5"/>
      <c r="P236" s="5"/>
      <c r="Q236" s="5"/>
      <c r="R236" s="5"/>
      <c r="W236" s="5"/>
      <c r="X236" s="5"/>
      <c r="Y236" s="5"/>
      <c r="Z236" s="5"/>
      <c r="AA236" s="5"/>
      <c r="AB236" s="29">
        <v>38968066.986931622</v>
      </c>
      <c r="AC236" s="29">
        <v>56112715.938968055</v>
      </c>
      <c r="AD236" s="29">
        <v>69269619.860991254</v>
      </c>
      <c r="AE236" s="29">
        <v>64587105.919792987</v>
      </c>
      <c r="AF236" s="29">
        <v>57735006.8082252</v>
      </c>
      <c r="AG236" s="29">
        <v>54915360.292394809</v>
      </c>
      <c r="AH236" s="29">
        <v>56467329.908845074</v>
      </c>
      <c r="AI236" s="29">
        <v>57858047.408728547</v>
      </c>
      <c r="AJ236" s="29">
        <v>58917307.30513455</v>
      </c>
      <c r="AK236" s="29">
        <v>60234397.662097156</v>
      </c>
      <c r="AL236" s="29">
        <v>61709807.541812435</v>
      </c>
      <c r="AM236" s="29">
        <v>63228322.036678903</v>
      </c>
      <c r="AN236" s="29">
        <v>64791388.088608086</v>
      </c>
      <c r="AO236" s="29">
        <v>64297887.764040872</v>
      </c>
      <c r="AP236" s="29">
        <v>65220508.775802329</v>
      </c>
      <c r="AQ236" s="29">
        <v>66882067.212633133</v>
      </c>
      <c r="AR236" s="29">
        <v>68594720.689839408</v>
      </c>
      <c r="AS236" s="29">
        <v>70360228.853639141</v>
      </c>
      <c r="AT236" s="5"/>
      <c r="AU236" s="5"/>
      <c r="AV236" s="5"/>
      <c r="AW236" s="5"/>
      <c r="AX236" s="5"/>
      <c r="AY236" s="5"/>
      <c r="AZ236" s="5"/>
      <c r="BA236" s="5"/>
      <c r="BB236" s="5"/>
      <c r="BC236" s="5"/>
      <c r="BD236" s="5"/>
      <c r="BE236" s="5"/>
      <c r="BF236" s="5"/>
      <c r="BG236" s="5"/>
      <c r="BH236" s="5"/>
      <c r="BI236" s="5"/>
      <c r="BJ236" s="5"/>
      <c r="BK236" s="5"/>
      <c r="BL236" s="5"/>
      <c r="BM236" s="5"/>
      <c r="BN236" s="5"/>
      <c r="BO236" s="5"/>
      <c r="BP236" s="5"/>
      <c r="BQ236" s="5"/>
      <c r="BR236" s="5"/>
      <c r="BS236" s="5"/>
      <c r="BT236" s="5"/>
      <c r="BU236" s="5"/>
      <c r="BV236" s="5"/>
      <c r="BW236" s="5"/>
      <c r="BX236" s="5"/>
      <c r="BY236" s="5"/>
      <c r="BZ236" s="5"/>
      <c r="CA236" s="5"/>
      <c r="CB236" s="5"/>
      <c r="CC236" s="5"/>
      <c r="CD236" s="5"/>
      <c r="CE236" s="5"/>
      <c r="CF236" s="5"/>
      <c r="CG236" s="5"/>
      <c r="CH236" s="5"/>
      <c r="CI236" s="5"/>
      <c r="CJ236" s="5"/>
      <c r="CK236" s="5"/>
      <c r="CL236" s="5"/>
      <c r="CM236" s="5"/>
      <c r="CN236" s="5"/>
      <c r="CO236" s="5"/>
      <c r="CP236" s="5"/>
      <c r="CQ236" s="5"/>
      <c r="CR236" s="5"/>
      <c r="CS236" s="5"/>
      <c r="CT236" s="5"/>
      <c r="CU236" s="5"/>
      <c r="CV236" s="5"/>
      <c r="CW236" s="5"/>
      <c r="CX236" s="5"/>
      <c r="CY236" s="5"/>
      <c r="CZ236" s="5"/>
      <c r="DA236" s="5"/>
      <c r="DB236" s="5"/>
      <c r="DC236" s="5"/>
      <c r="DD236" s="5"/>
      <c r="DE236" s="5"/>
      <c r="DF236" s="5"/>
      <c r="DG236" s="5"/>
      <c r="DH236" s="5"/>
      <c r="DI236" s="5"/>
      <c r="DJ236" s="5"/>
      <c r="DK236" s="5"/>
      <c r="DL236" s="5"/>
      <c r="DM236" s="5"/>
      <c r="DN236" s="5"/>
      <c r="DO236" s="5"/>
      <c r="DP236" s="5"/>
      <c r="DQ236" s="5"/>
      <c r="DR236" s="5"/>
      <c r="DS236" s="5"/>
      <c r="DT236" s="5"/>
      <c r="DU236" s="5"/>
      <c r="DV236" s="5"/>
      <c r="DW236" s="5"/>
      <c r="DX236" s="5"/>
      <c r="DY236" s="5"/>
      <c r="DZ236" s="5"/>
      <c r="EA236" s="5"/>
      <c r="EB236" s="5"/>
      <c r="EC236" s="5"/>
      <c r="ED236" s="5"/>
      <c r="EE236" s="5"/>
      <c r="EF236" s="5"/>
      <c r="EG236" s="5"/>
      <c r="EH236" s="5"/>
      <c r="EI236" s="5"/>
      <c r="EJ236" s="5"/>
      <c r="EK236" s="5"/>
      <c r="EL236" s="5"/>
      <c r="EM236" s="5"/>
      <c r="EN236" s="5"/>
      <c r="EO236" s="5"/>
      <c r="EP236" s="5"/>
      <c r="EQ236" s="5"/>
      <c r="ER236" s="5"/>
      <c r="ES236" s="5"/>
      <c r="ET236" s="5"/>
      <c r="EU236" s="5"/>
      <c r="EV236" s="5"/>
      <c r="EW236" s="5"/>
      <c r="EX236" s="5"/>
      <c r="EY236" s="5"/>
      <c r="EZ236" s="5"/>
      <c r="FA236" s="5"/>
      <c r="FB236" s="5"/>
      <c r="FC236" s="5"/>
      <c r="FD236" s="5"/>
      <c r="FE236" s="5"/>
      <c r="FF236" s="5"/>
      <c r="FG236" s="5"/>
      <c r="FH236" s="5"/>
      <c r="FI236" s="5"/>
      <c r="FJ236" s="5"/>
      <c r="FK236" s="5"/>
      <c r="FL236" s="5"/>
      <c r="FM236" s="5"/>
      <c r="FN236" s="5"/>
      <c r="FO236" s="5"/>
      <c r="FP236" s="5"/>
      <c r="FQ236" s="5"/>
      <c r="FR236" s="5"/>
      <c r="FS236" s="5"/>
      <c r="FT236" s="5"/>
      <c r="FU236" s="5"/>
      <c r="FV236" s="5"/>
      <c r="FW236" s="5"/>
      <c r="FX236" s="5"/>
      <c r="FY236" s="5"/>
      <c r="FZ236" s="5"/>
      <c r="GA236" s="5"/>
      <c r="GB236" s="5"/>
      <c r="GC236" s="5"/>
      <c r="GD236" s="5"/>
      <c r="GE236" s="5"/>
      <c r="GF236" s="5"/>
      <c r="GG236" s="5"/>
      <c r="GH236" s="5"/>
      <c r="GI236" s="5"/>
      <c r="GJ236" s="5"/>
      <c r="GK236" s="5"/>
      <c r="GL236" s="5"/>
      <c r="GM236" s="5"/>
      <c r="GN236" s="5"/>
      <c r="GO236" s="5"/>
      <c r="GP236" s="5"/>
      <c r="GQ236" s="5"/>
      <c r="GR236" s="5"/>
      <c r="GS236" s="5"/>
      <c r="GT236" s="5"/>
      <c r="GU236" s="5"/>
      <c r="GV236" s="5"/>
      <c r="GW236" s="5"/>
      <c r="GX236" s="5"/>
      <c r="GY236" s="5"/>
      <c r="GZ236" s="5"/>
      <c r="HA236" s="5"/>
      <c r="HB236" s="5"/>
      <c r="HC236" s="5"/>
      <c r="HD236" s="5"/>
      <c r="HE236" s="5"/>
      <c r="HF236" s="5"/>
      <c r="HG236" s="5"/>
      <c r="HH236" s="5"/>
      <c r="HI236" s="5"/>
      <c r="HJ236" s="5"/>
      <c r="HK236" s="5"/>
      <c r="HL236" s="5"/>
      <c r="HM236" s="5"/>
      <c r="HN236" s="5"/>
      <c r="HO236" s="5"/>
      <c r="HP236" s="5"/>
      <c r="HQ236" s="5"/>
      <c r="HR236" s="5"/>
      <c r="HS236" s="5"/>
      <c r="HT236" s="5"/>
      <c r="HU236" s="5"/>
      <c r="HV236" s="5"/>
      <c r="HW236" s="5"/>
      <c r="HX236" s="5"/>
      <c r="HY236" s="5"/>
      <c r="HZ236" s="5"/>
      <c r="IA236" s="5"/>
      <c r="IB236" s="5"/>
      <c r="IC236" s="5"/>
      <c r="ID236" s="5"/>
      <c r="IE236" s="5"/>
      <c r="IF236" s="5"/>
      <c r="IG236" s="5"/>
      <c r="IH236" s="5"/>
      <c r="II236" s="5"/>
      <c r="IJ236" s="5"/>
      <c r="IK236" s="5"/>
      <c r="IL236" s="5"/>
      <c r="IM236" s="5"/>
      <c r="IN236" s="5"/>
      <c r="IO236" s="5"/>
      <c r="IP236" s="5"/>
      <c r="IQ236" s="5"/>
      <c r="IR236" s="5"/>
      <c r="IS236" s="5"/>
      <c r="IT236" s="5"/>
      <c r="IU236" s="5"/>
      <c r="IV236" s="5"/>
    </row>
    <row r="237" spans="1:256" s="29" customFormat="1" outlineLevel="1">
      <c r="A237" s="171"/>
      <c r="B237" s="171"/>
      <c r="C237" s="1051"/>
      <c r="D237" s="169"/>
      <c r="E237" s="169"/>
      <c r="F237" s="5" t="s">
        <v>1587</v>
      </c>
      <c r="G237" s="5" t="s">
        <v>1588</v>
      </c>
      <c r="H237" s="5"/>
      <c r="I237" s="5"/>
      <c r="J237" s="5"/>
      <c r="K237" s="5"/>
      <c r="L237" s="5"/>
      <c r="M237" s="5"/>
      <c r="N237" s="5"/>
      <c r="O237" s="5"/>
      <c r="P237" s="5"/>
      <c r="Q237" s="5"/>
      <c r="R237" s="5"/>
      <c r="S237" s="5"/>
      <c r="T237" s="5"/>
      <c r="U237" s="5"/>
      <c r="V237" s="5"/>
      <c r="W237" s="5"/>
      <c r="X237" s="5"/>
      <c r="Y237" s="5"/>
      <c r="Z237" s="5"/>
      <c r="AA237" s="5"/>
      <c r="AB237" s="5"/>
      <c r="AC237" s="5"/>
      <c r="AD237" s="5"/>
      <c r="AE237" s="5"/>
      <c r="AF237" s="5"/>
      <c r="AG237" s="5"/>
      <c r="AH237" s="5"/>
      <c r="AI237" s="5"/>
      <c r="AJ237" s="5"/>
      <c r="AK237" s="5"/>
      <c r="AL237" s="5"/>
      <c r="AM237" s="5"/>
      <c r="AN237" s="5"/>
      <c r="AO237" s="5"/>
      <c r="AP237" s="5"/>
      <c r="AQ237" s="5"/>
      <c r="AR237" s="5"/>
      <c r="AS237" s="5"/>
      <c r="AT237" s="5"/>
      <c r="AU237" s="5"/>
      <c r="AV237" s="5"/>
      <c r="AW237" s="5"/>
      <c r="AX237" s="5"/>
      <c r="AY237" s="5"/>
      <c r="AZ237" s="5"/>
      <c r="BA237" s="5"/>
      <c r="BB237" s="5"/>
      <c r="BC237" s="5"/>
      <c r="BD237" s="5"/>
      <c r="BE237" s="5"/>
      <c r="BF237" s="5"/>
      <c r="BG237" s="5"/>
      <c r="BH237" s="5"/>
      <c r="BI237" s="5"/>
      <c r="BJ237" s="5"/>
      <c r="BK237" s="5"/>
      <c r="BL237" s="5"/>
      <c r="BM237" s="5"/>
      <c r="BN237" s="5"/>
      <c r="BO237" s="5"/>
      <c r="BP237" s="5"/>
      <c r="BQ237" s="5"/>
      <c r="BR237" s="5"/>
      <c r="BS237" s="5"/>
      <c r="BT237" s="5"/>
      <c r="BU237" s="5"/>
      <c r="BV237" s="5"/>
      <c r="BW237" s="5"/>
      <c r="BX237" s="5"/>
      <c r="BY237" s="5"/>
      <c r="BZ237" s="5"/>
      <c r="CA237" s="5"/>
      <c r="CB237" s="5"/>
      <c r="CC237" s="5"/>
      <c r="CD237" s="5"/>
      <c r="CE237" s="5"/>
      <c r="CF237" s="5"/>
      <c r="CG237" s="5"/>
      <c r="CH237" s="5"/>
      <c r="CI237" s="5"/>
      <c r="CJ237" s="5"/>
      <c r="CK237" s="5"/>
      <c r="CL237" s="5"/>
      <c r="CM237" s="5"/>
      <c r="CN237" s="5"/>
      <c r="CO237" s="5"/>
      <c r="CP237" s="5"/>
      <c r="CQ237" s="5"/>
      <c r="CR237" s="5"/>
      <c r="CS237" s="5"/>
      <c r="CT237" s="5"/>
      <c r="CU237" s="5"/>
      <c r="CV237" s="5"/>
      <c r="CW237" s="5"/>
      <c r="CX237" s="5"/>
      <c r="CY237" s="5"/>
      <c r="CZ237" s="5"/>
      <c r="DA237" s="5"/>
      <c r="DB237" s="5"/>
      <c r="DC237" s="5"/>
      <c r="DD237" s="5"/>
      <c r="DE237" s="5"/>
      <c r="DF237" s="5"/>
      <c r="DG237" s="5"/>
      <c r="DH237" s="5"/>
      <c r="DI237" s="5"/>
      <c r="DJ237" s="5"/>
      <c r="DK237" s="5"/>
      <c r="DL237" s="5"/>
      <c r="DM237" s="5"/>
      <c r="DN237" s="5"/>
      <c r="DO237" s="5"/>
      <c r="DP237" s="5"/>
      <c r="DQ237" s="5"/>
      <c r="DR237" s="5"/>
      <c r="DS237" s="5"/>
      <c r="DT237" s="5"/>
      <c r="DU237" s="5"/>
      <c r="DV237" s="5"/>
      <c r="DW237" s="5"/>
      <c r="DX237" s="5"/>
      <c r="DY237" s="5"/>
      <c r="DZ237" s="5"/>
      <c r="EA237" s="5"/>
      <c r="EB237" s="5"/>
      <c r="EC237" s="5"/>
      <c r="ED237" s="5"/>
      <c r="EE237" s="5"/>
      <c r="EF237" s="5"/>
      <c r="EG237" s="5"/>
      <c r="EH237" s="5"/>
      <c r="EI237" s="5"/>
      <c r="EJ237" s="5"/>
      <c r="EK237" s="5"/>
      <c r="EL237" s="5"/>
      <c r="EM237" s="5"/>
      <c r="EN237" s="5"/>
      <c r="EO237" s="5"/>
      <c r="EP237" s="5"/>
      <c r="EQ237" s="5"/>
      <c r="ER237" s="5"/>
      <c r="ES237" s="5"/>
      <c r="ET237" s="5"/>
      <c r="EU237" s="5"/>
      <c r="EV237" s="5"/>
      <c r="EW237" s="5"/>
      <c r="EX237" s="5"/>
      <c r="EY237" s="5"/>
      <c r="EZ237" s="5"/>
      <c r="FA237" s="5"/>
      <c r="FB237" s="5"/>
      <c r="FC237" s="5"/>
      <c r="FD237" s="5"/>
      <c r="FE237" s="5"/>
      <c r="FF237" s="5"/>
      <c r="FG237" s="5"/>
      <c r="FH237" s="5"/>
      <c r="FI237" s="5"/>
      <c r="FJ237" s="5"/>
      <c r="FK237" s="5"/>
      <c r="FL237" s="5"/>
      <c r="FM237" s="5"/>
      <c r="FN237" s="5"/>
      <c r="FO237" s="5"/>
      <c r="FP237" s="5"/>
      <c r="FQ237" s="5"/>
      <c r="FR237" s="5"/>
      <c r="FS237" s="5"/>
      <c r="FT237" s="5"/>
      <c r="FU237" s="5"/>
      <c r="FV237" s="5"/>
      <c r="FW237" s="5"/>
      <c r="FX237" s="5"/>
      <c r="FY237" s="5"/>
      <c r="FZ237" s="5"/>
      <c r="GA237" s="5"/>
      <c r="GB237" s="5"/>
      <c r="GC237" s="5"/>
      <c r="GD237" s="5"/>
      <c r="GE237" s="5"/>
      <c r="GF237" s="5"/>
      <c r="GG237" s="5"/>
      <c r="GH237" s="5"/>
      <c r="GI237" s="5"/>
      <c r="GJ237" s="5"/>
      <c r="GK237" s="5"/>
      <c r="GL237" s="5"/>
      <c r="GM237" s="5"/>
      <c r="GN237" s="5"/>
      <c r="GO237" s="5"/>
      <c r="GP237" s="5"/>
      <c r="GQ237" s="5"/>
      <c r="GR237" s="5"/>
      <c r="GS237" s="5"/>
      <c r="GT237" s="5"/>
      <c r="GU237" s="5"/>
      <c r="GV237" s="5"/>
      <c r="GW237" s="5"/>
      <c r="GX237" s="5"/>
      <c r="GY237" s="5"/>
      <c r="GZ237" s="5"/>
      <c r="HA237" s="5"/>
      <c r="HB237" s="5"/>
      <c r="HC237" s="5"/>
      <c r="HD237" s="5"/>
      <c r="HE237" s="5"/>
      <c r="HF237" s="5"/>
      <c r="HG237" s="5"/>
      <c r="HH237" s="5"/>
      <c r="HI237" s="5"/>
      <c r="HJ237" s="5"/>
      <c r="HK237" s="5"/>
      <c r="HL237" s="5"/>
      <c r="HM237" s="5"/>
      <c r="HN237" s="5"/>
      <c r="HO237" s="5"/>
      <c r="HP237" s="5"/>
      <c r="HQ237" s="5"/>
      <c r="HR237" s="5"/>
      <c r="HS237" s="5"/>
      <c r="HT237" s="5"/>
      <c r="HU237" s="5"/>
      <c r="HV237" s="5"/>
      <c r="HW237" s="5"/>
      <c r="HX237" s="5"/>
      <c r="HY237" s="5"/>
      <c r="HZ237" s="5"/>
      <c r="IA237" s="5"/>
      <c r="IB237" s="5"/>
      <c r="IC237" s="5"/>
      <c r="ID237" s="5"/>
      <c r="IE237" s="5"/>
      <c r="IF237" s="5"/>
      <c r="IG237" s="5"/>
      <c r="IH237" s="5"/>
      <c r="II237" s="5"/>
      <c r="IJ237" s="5"/>
      <c r="IK237" s="5"/>
      <c r="IL237" s="5"/>
      <c r="IM237" s="5"/>
      <c r="IN237" s="5"/>
      <c r="IO237" s="5"/>
      <c r="IP237" s="5"/>
      <c r="IQ237" s="5"/>
      <c r="IR237" s="5"/>
      <c r="IS237" s="5"/>
      <c r="IT237" s="5"/>
      <c r="IU237" s="5"/>
      <c r="IV237" s="5"/>
    </row>
    <row r="238" spans="1:256" s="29" customFormat="1" outlineLevel="1">
      <c r="A238" s="171"/>
      <c r="B238" s="171"/>
      <c r="C238" s="1051"/>
      <c r="D238" s="169"/>
      <c r="E238" s="169"/>
      <c r="F238" s="5">
        <v>1</v>
      </c>
      <c r="G238" s="5">
        <v>70</v>
      </c>
      <c r="H238" s="5"/>
      <c r="I238" s="5" t="s">
        <v>1619</v>
      </c>
      <c r="J238" s="5">
        <v>0</v>
      </c>
      <c r="K238" s="5">
        <v>0</v>
      </c>
      <c r="L238" s="5">
        <v>0</v>
      </c>
      <c r="M238" s="5">
        <v>0</v>
      </c>
      <c r="N238" s="5">
        <v>0</v>
      </c>
      <c r="O238" s="5">
        <v>0</v>
      </c>
      <c r="P238" s="5">
        <v>0</v>
      </c>
      <c r="Q238" s="5"/>
      <c r="R238" s="5"/>
      <c r="S238" s="5"/>
      <c r="T238" s="5"/>
      <c r="U238" s="5"/>
      <c r="V238" s="5"/>
      <c r="W238" s="5"/>
      <c r="X238" s="5"/>
      <c r="Y238" s="5"/>
      <c r="Z238" s="5"/>
      <c r="AA238" s="5"/>
      <c r="AB238" s="5">
        <v>12197927.09</v>
      </c>
      <c r="AC238" s="5">
        <v>11957255.960000001</v>
      </c>
      <c r="AD238" s="5">
        <v>12246219.46325</v>
      </c>
      <c r="AE238" s="5">
        <v>12552374.949831249</v>
      </c>
      <c r="AF238" s="5">
        <v>12866184.323577028</v>
      </c>
      <c r="AG238" s="5">
        <v>13187838.931666452</v>
      </c>
      <c r="AH238" s="5">
        <v>13517534.904958112</v>
      </c>
      <c r="AI238" s="5">
        <v>13855473.277582064</v>
      </c>
      <c r="AJ238" s="5">
        <v>14201860.109521613</v>
      </c>
      <c r="AK238" s="5">
        <v>14556906.612259652</v>
      </c>
      <c r="AL238" s="5">
        <v>14920829.277566142</v>
      </c>
      <c r="AM238" s="5">
        <v>15293850.009505294</v>
      </c>
      <c r="AN238" s="5">
        <v>15676196.259742927</v>
      </c>
      <c r="AO238" s="5">
        <v>16068101.166236497</v>
      </c>
      <c r="AP238" s="5">
        <v>16469803.695392409</v>
      </c>
      <c r="AQ238" s="5">
        <v>16881548.787777219</v>
      </c>
      <c r="AR238" s="5">
        <v>17303587.507471647</v>
      </c>
      <c r="AS238" s="5">
        <v>17736177.195158437</v>
      </c>
      <c r="AT238" s="5"/>
      <c r="AU238" s="5"/>
      <c r="AV238" s="5"/>
      <c r="AW238" s="5"/>
      <c r="AX238" s="5"/>
      <c r="AY238" s="5"/>
      <c r="AZ238" s="5"/>
      <c r="BA238" s="5"/>
      <c r="BB238" s="5"/>
      <c r="BC238" s="5"/>
      <c r="BD238" s="5"/>
      <c r="BE238" s="5"/>
      <c r="BF238" s="5"/>
      <c r="BG238" s="5"/>
      <c r="BH238" s="5"/>
      <c r="BI238" s="5"/>
      <c r="BJ238" s="5"/>
      <c r="BK238" s="5"/>
      <c r="BL238" s="5"/>
      <c r="BM238" s="5"/>
      <c r="BN238" s="5"/>
      <c r="BO238" s="5"/>
      <c r="BP238" s="5"/>
      <c r="BQ238" s="5"/>
      <c r="BR238" s="5"/>
      <c r="BS238" s="5"/>
      <c r="BT238" s="5"/>
      <c r="BU238" s="5"/>
      <c r="BV238" s="5"/>
      <c r="BW238" s="5"/>
      <c r="BX238" s="5"/>
      <c r="BY238" s="5"/>
      <c r="BZ238" s="5"/>
      <c r="CA238" s="5"/>
      <c r="CB238" s="5"/>
      <c r="CC238" s="5"/>
      <c r="CD238" s="5"/>
      <c r="CE238" s="5"/>
      <c r="CF238" s="5"/>
      <c r="CG238" s="5"/>
      <c r="CH238" s="5"/>
      <c r="CI238" s="5"/>
      <c r="CJ238" s="5"/>
      <c r="CK238" s="5"/>
      <c r="CL238" s="5"/>
      <c r="CM238" s="5"/>
      <c r="CN238" s="5"/>
      <c r="CO238" s="5"/>
      <c r="CP238" s="5"/>
      <c r="CQ238" s="5"/>
      <c r="CR238" s="5"/>
      <c r="CS238" s="5"/>
      <c r="CT238" s="5"/>
      <c r="CU238" s="5"/>
      <c r="CV238" s="5"/>
      <c r="CW238" s="5"/>
      <c r="CX238" s="5"/>
      <c r="CY238" s="5"/>
      <c r="CZ238" s="5"/>
      <c r="DA238" s="5"/>
      <c r="DB238" s="5"/>
      <c r="DC238" s="5"/>
      <c r="DD238" s="5"/>
      <c r="DE238" s="5"/>
      <c r="DF238" s="5"/>
      <c r="DG238" s="5"/>
      <c r="DH238" s="5"/>
      <c r="DI238" s="5"/>
      <c r="DJ238" s="5"/>
      <c r="DK238" s="5"/>
      <c r="DL238" s="5"/>
      <c r="DM238" s="5"/>
      <c r="DN238" s="5"/>
      <c r="DO238" s="5"/>
      <c r="DP238" s="5"/>
      <c r="DQ238" s="5"/>
      <c r="DR238" s="5"/>
      <c r="DS238" s="5"/>
      <c r="DT238" s="5"/>
      <c r="DU238" s="5"/>
      <c r="DV238" s="5"/>
      <c r="DW238" s="5"/>
      <c r="DX238" s="5"/>
      <c r="DY238" s="5"/>
      <c r="DZ238" s="5"/>
      <c r="EA238" s="5"/>
      <c r="EB238" s="5"/>
      <c r="EC238" s="5"/>
      <c r="ED238" s="5"/>
      <c r="EE238" s="5"/>
      <c r="EF238" s="5"/>
      <c r="EG238" s="5"/>
      <c r="EH238" s="5"/>
      <c r="EI238" s="5"/>
      <c r="EJ238" s="5"/>
      <c r="EK238" s="5"/>
      <c r="EL238" s="5"/>
      <c r="EM238" s="5"/>
      <c r="EN238" s="5"/>
      <c r="EO238" s="5"/>
      <c r="EP238" s="5"/>
      <c r="EQ238" s="5"/>
      <c r="ER238" s="5"/>
      <c r="ES238" s="5"/>
      <c r="ET238" s="5"/>
      <c r="EU238" s="5"/>
      <c r="EV238" s="5"/>
      <c r="EW238" s="5"/>
      <c r="EX238" s="5"/>
      <c r="EY238" s="5"/>
      <c r="EZ238" s="5"/>
      <c r="FA238" s="5"/>
      <c r="FB238" s="5"/>
      <c r="FC238" s="5"/>
      <c r="FD238" s="5"/>
      <c r="FE238" s="5"/>
      <c r="FF238" s="5"/>
      <c r="FG238" s="5"/>
      <c r="FH238" s="5"/>
      <c r="FI238" s="5"/>
      <c r="FJ238" s="5"/>
      <c r="FK238" s="5"/>
      <c r="FL238" s="5"/>
      <c r="FM238" s="5"/>
      <c r="FN238" s="5"/>
      <c r="FO238" s="5"/>
      <c r="FP238" s="5"/>
      <c r="FQ238" s="5"/>
      <c r="FR238" s="5"/>
      <c r="FS238" s="5"/>
      <c r="FT238" s="5"/>
      <c r="FU238" s="5"/>
      <c r="FV238" s="5"/>
      <c r="FW238" s="5"/>
      <c r="FX238" s="5"/>
      <c r="FY238" s="5"/>
      <c r="FZ238" s="5"/>
      <c r="GA238" s="5"/>
      <c r="GB238" s="5"/>
      <c r="GC238" s="5"/>
      <c r="GD238" s="5"/>
      <c r="GE238" s="5"/>
      <c r="GF238" s="5"/>
      <c r="GG238" s="5"/>
      <c r="GH238" s="5"/>
      <c r="GI238" s="5"/>
      <c r="GJ238" s="5"/>
      <c r="GK238" s="5"/>
      <c r="GL238" s="5"/>
      <c r="GM238" s="5"/>
      <c r="GN238" s="5"/>
      <c r="GO238" s="5"/>
      <c r="GP238" s="5"/>
      <c r="GQ238" s="5"/>
      <c r="GR238" s="5"/>
      <c r="GS238" s="5"/>
      <c r="GT238" s="5"/>
      <c r="GU238" s="5"/>
      <c r="GV238" s="5"/>
      <c r="GW238" s="5"/>
      <c r="GX238" s="5"/>
      <c r="GY238" s="5"/>
      <c r="GZ238" s="5"/>
      <c r="HA238" s="5"/>
      <c r="HB238" s="5"/>
      <c r="HC238" s="5"/>
      <c r="HD238" s="5"/>
      <c r="HE238" s="5"/>
      <c r="HF238" s="5"/>
      <c r="HG238" s="5"/>
      <c r="HH238" s="5"/>
      <c r="HI238" s="5"/>
      <c r="HJ238" s="5"/>
      <c r="HK238" s="5"/>
      <c r="HL238" s="5"/>
      <c r="HM238" s="5"/>
      <c r="HN238" s="5"/>
      <c r="HO238" s="5"/>
      <c r="HP238" s="5"/>
      <c r="HQ238" s="5"/>
      <c r="HR238" s="5"/>
      <c r="HS238" s="5"/>
      <c r="HT238" s="5"/>
      <c r="HU238" s="5"/>
      <c r="HV238" s="5"/>
      <c r="HW238" s="5"/>
      <c r="HX238" s="5"/>
      <c r="HY238" s="5"/>
      <c r="HZ238" s="5"/>
      <c r="IA238" s="5"/>
      <c r="IB238" s="5"/>
      <c r="IC238" s="5"/>
      <c r="ID238" s="5"/>
      <c r="IE238" s="5"/>
      <c r="IF238" s="5"/>
      <c r="IG238" s="5"/>
      <c r="IH238" s="5"/>
      <c r="II238" s="5"/>
      <c r="IJ238" s="5"/>
      <c r="IK238" s="5"/>
      <c r="IL238" s="5"/>
      <c r="IM238" s="5"/>
      <c r="IN238" s="5"/>
      <c r="IO238" s="5"/>
      <c r="IP238" s="5"/>
      <c r="IQ238" s="5"/>
      <c r="IR238" s="5"/>
      <c r="IS238" s="5"/>
      <c r="IT238" s="5"/>
      <c r="IU238" s="5"/>
      <c r="IV238" s="5"/>
    </row>
    <row r="239" spans="1:256" s="29" customFormat="1" outlineLevel="1">
      <c r="A239" s="171"/>
      <c r="B239" s="171"/>
      <c r="C239" s="1051"/>
      <c r="D239" s="169"/>
      <c r="E239" s="169"/>
      <c r="F239" s="5">
        <v>2</v>
      </c>
      <c r="G239" s="5">
        <v>74</v>
      </c>
      <c r="H239" s="5"/>
      <c r="I239" s="5" t="s">
        <v>1623</v>
      </c>
      <c r="J239" s="5">
        <v>0</v>
      </c>
      <c r="K239" s="5">
        <v>0</v>
      </c>
      <c r="L239" s="5">
        <v>0</v>
      </c>
      <c r="M239" s="5">
        <v>0</v>
      </c>
      <c r="N239" s="5">
        <v>0</v>
      </c>
      <c r="O239" s="5">
        <v>0</v>
      </c>
      <c r="P239" s="5">
        <v>0</v>
      </c>
      <c r="Q239" s="5"/>
      <c r="R239" s="5"/>
      <c r="S239" s="5"/>
      <c r="T239" s="5"/>
      <c r="U239" s="5"/>
      <c r="V239" s="5"/>
      <c r="W239" s="5"/>
      <c r="X239" s="5"/>
      <c r="Y239" s="5"/>
      <c r="Z239" s="5"/>
      <c r="AA239" s="5"/>
      <c r="AB239" s="5">
        <v>2425185</v>
      </c>
      <c r="AC239" s="5">
        <v>5885501.8750000019</v>
      </c>
      <c r="AD239" s="5">
        <v>8595539.7916666679</v>
      </c>
      <c r="AE239" s="5">
        <v>9419510.0331442188</v>
      </c>
      <c r="AF239" s="5">
        <v>7202991.4796284065</v>
      </c>
      <c r="AG239" s="5">
        <v>5921803.9433682756</v>
      </c>
      <c r="AH239" s="5">
        <v>6210577.094439555</v>
      </c>
      <c r="AI239" s="5">
        <v>6513603.6711605676</v>
      </c>
      <c r="AJ239" s="5">
        <v>6831591.6556458268</v>
      </c>
      <c r="AK239" s="5">
        <v>7165284.3104087235</v>
      </c>
      <c r="AL239" s="5">
        <v>7515461.9393763933</v>
      </c>
      <c r="AM239" s="5">
        <v>7882943.7368792268</v>
      </c>
      <c r="AN239" s="5">
        <v>8268589.7290119166</v>
      </c>
      <c r="AO239" s="5">
        <v>8673302.8119825199</v>
      </c>
      <c r="AP239" s="5">
        <v>9098030.892297022</v>
      </c>
      <c r="AQ239" s="5">
        <v>9543769.133869011</v>
      </c>
      <c r="AR239" s="5">
        <v>10011562.317398667</v>
      </c>
      <c r="AS239" s="5">
        <v>10502507.317632306</v>
      </c>
      <c r="AT239" s="5"/>
      <c r="AU239" s="5"/>
      <c r="AV239" s="5"/>
      <c r="AW239" s="5"/>
      <c r="AX239" s="5"/>
      <c r="AY239" s="5"/>
      <c r="AZ239" s="5"/>
      <c r="BA239" s="5"/>
      <c r="BB239" s="5"/>
      <c r="BC239" s="5"/>
      <c r="BD239" s="5"/>
      <c r="BE239" s="5"/>
      <c r="BF239" s="5"/>
      <c r="BG239" s="5"/>
      <c r="BH239" s="5"/>
      <c r="BI239" s="5"/>
      <c r="BJ239" s="5"/>
      <c r="BK239" s="5"/>
      <c r="BL239" s="5"/>
      <c r="BM239" s="5"/>
      <c r="BN239" s="5"/>
      <c r="BO239" s="5"/>
      <c r="BP239" s="5"/>
      <c r="BQ239" s="5"/>
      <c r="BR239" s="5"/>
      <c r="BS239" s="5"/>
      <c r="BT239" s="5"/>
      <c r="BU239" s="5"/>
      <c r="BV239" s="5"/>
      <c r="BW239" s="5"/>
      <c r="BX239" s="5"/>
      <c r="BY239" s="5"/>
      <c r="BZ239" s="5"/>
      <c r="CA239" s="5"/>
      <c r="CB239" s="5"/>
      <c r="CC239" s="5"/>
      <c r="CD239" s="5"/>
      <c r="CE239" s="5"/>
      <c r="CF239" s="5"/>
      <c r="CG239" s="5"/>
      <c r="CH239" s="5"/>
      <c r="CI239" s="5"/>
      <c r="CJ239" s="5"/>
      <c r="CK239" s="5"/>
      <c r="CL239" s="5"/>
      <c r="CM239" s="5"/>
      <c r="CN239" s="5"/>
      <c r="CO239" s="5"/>
      <c r="CP239" s="5"/>
      <c r="CQ239" s="5"/>
      <c r="CR239" s="5"/>
      <c r="CS239" s="5"/>
      <c r="CT239" s="5"/>
      <c r="CU239" s="5"/>
      <c r="CV239" s="5"/>
      <c r="CW239" s="5"/>
      <c r="CX239" s="5"/>
      <c r="CY239" s="5"/>
      <c r="CZ239" s="5"/>
      <c r="DA239" s="5"/>
      <c r="DB239" s="5"/>
      <c r="DC239" s="5"/>
      <c r="DD239" s="5"/>
      <c r="DE239" s="5"/>
      <c r="DF239" s="5"/>
      <c r="DG239" s="5"/>
      <c r="DH239" s="5"/>
      <c r="DI239" s="5"/>
      <c r="DJ239" s="5"/>
      <c r="DK239" s="5"/>
      <c r="DL239" s="5"/>
      <c r="DM239" s="5"/>
      <c r="DN239" s="5"/>
      <c r="DO239" s="5"/>
      <c r="DP239" s="5"/>
      <c r="DQ239" s="5"/>
      <c r="DR239" s="5"/>
      <c r="DS239" s="5"/>
      <c r="DT239" s="5"/>
      <c r="DU239" s="5"/>
      <c r="DV239" s="5"/>
      <c r="DW239" s="5"/>
      <c r="DX239" s="5"/>
      <c r="DY239" s="5"/>
      <c r="DZ239" s="5"/>
      <c r="EA239" s="5"/>
      <c r="EB239" s="5"/>
      <c r="EC239" s="5"/>
      <c r="ED239" s="5"/>
      <c r="EE239" s="5"/>
      <c r="EF239" s="5"/>
      <c r="EG239" s="5"/>
      <c r="EH239" s="5"/>
      <c r="EI239" s="5"/>
      <c r="EJ239" s="5"/>
      <c r="EK239" s="5"/>
      <c r="EL239" s="5"/>
      <c r="EM239" s="5"/>
      <c r="EN239" s="5"/>
      <c r="EO239" s="5"/>
      <c r="EP239" s="5"/>
      <c r="EQ239" s="5"/>
      <c r="ER239" s="5"/>
      <c r="ES239" s="5"/>
      <c r="ET239" s="5"/>
      <c r="EU239" s="5"/>
      <c r="EV239" s="5"/>
      <c r="EW239" s="5"/>
      <c r="EX239" s="5"/>
      <c r="EY239" s="5"/>
      <c r="EZ239" s="5"/>
      <c r="FA239" s="5"/>
      <c r="FB239" s="5"/>
      <c r="FC239" s="5"/>
      <c r="FD239" s="5"/>
      <c r="FE239" s="5"/>
      <c r="FF239" s="5"/>
      <c r="FG239" s="5"/>
      <c r="FH239" s="5"/>
      <c r="FI239" s="5"/>
      <c r="FJ239" s="5"/>
      <c r="FK239" s="5"/>
      <c r="FL239" s="5"/>
      <c r="FM239" s="5"/>
      <c r="FN239" s="5"/>
      <c r="FO239" s="5"/>
      <c r="FP239" s="5"/>
      <c r="FQ239" s="5"/>
      <c r="FR239" s="5"/>
      <c r="FS239" s="5"/>
      <c r="FT239" s="5"/>
      <c r="FU239" s="5"/>
      <c r="FV239" s="5"/>
      <c r="FW239" s="5"/>
      <c r="FX239" s="5"/>
      <c r="FY239" s="5"/>
      <c r="FZ239" s="5"/>
      <c r="GA239" s="5"/>
      <c r="GB239" s="5"/>
      <c r="GC239" s="5"/>
      <c r="GD239" s="5"/>
      <c r="GE239" s="5"/>
      <c r="GF239" s="5"/>
      <c r="GG239" s="5"/>
      <c r="GH239" s="5"/>
      <c r="GI239" s="5"/>
      <c r="GJ239" s="5"/>
      <c r="GK239" s="5"/>
      <c r="GL239" s="5"/>
      <c r="GM239" s="5"/>
      <c r="GN239" s="5"/>
      <c r="GO239" s="5"/>
      <c r="GP239" s="5"/>
      <c r="GQ239" s="5"/>
      <c r="GR239" s="5"/>
      <c r="GS239" s="5"/>
      <c r="GT239" s="5"/>
      <c r="GU239" s="5"/>
      <c r="GV239" s="5"/>
      <c r="GW239" s="5"/>
      <c r="GX239" s="5"/>
      <c r="GY239" s="5"/>
      <c r="GZ239" s="5"/>
      <c r="HA239" s="5"/>
      <c r="HB239" s="5"/>
      <c r="HC239" s="5"/>
      <c r="HD239" s="5"/>
      <c r="HE239" s="5"/>
      <c r="HF239" s="5"/>
      <c r="HG239" s="5"/>
      <c r="HH239" s="5"/>
      <c r="HI239" s="5"/>
      <c r="HJ239" s="5"/>
      <c r="HK239" s="5"/>
      <c r="HL239" s="5"/>
      <c r="HM239" s="5"/>
      <c r="HN239" s="5"/>
      <c r="HO239" s="5"/>
      <c r="HP239" s="5"/>
      <c r="HQ239" s="5"/>
      <c r="HR239" s="5"/>
      <c r="HS239" s="5"/>
      <c r="HT239" s="5"/>
      <c r="HU239" s="5"/>
      <c r="HV239" s="5"/>
      <c r="HW239" s="5"/>
      <c r="HX239" s="5"/>
      <c r="HY239" s="5"/>
      <c r="HZ239" s="5"/>
      <c r="IA239" s="5"/>
      <c r="IB239" s="5"/>
      <c r="IC239" s="5"/>
      <c r="ID239" s="5"/>
      <c r="IE239" s="5"/>
      <c r="IF239" s="5"/>
      <c r="IG239" s="5"/>
      <c r="IH239" s="5"/>
      <c r="II239" s="5"/>
      <c r="IJ239" s="5"/>
      <c r="IK239" s="5"/>
      <c r="IL239" s="5"/>
      <c r="IM239" s="5"/>
      <c r="IN239" s="5"/>
      <c r="IO239" s="5"/>
      <c r="IP239" s="5"/>
      <c r="IQ239" s="5"/>
      <c r="IR239" s="5"/>
      <c r="IS239" s="5"/>
      <c r="IT239" s="5"/>
      <c r="IU239" s="5"/>
      <c r="IV239" s="5"/>
    </row>
    <row r="240" spans="1:256" s="29" customFormat="1" outlineLevel="1">
      <c r="A240" s="171"/>
      <c r="B240" s="171"/>
      <c r="C240" s="1051"/>
      <c r="D240" s="169"/>
      <c r="E240" s="169"/>
      <c r="F240" s="5">
        <v>3</v>
      </c>
      <c r="G240" s="5">
        <v>77</v>
      </c>
      <c r="H240" s="5"/>
      <c r="I240" s="5" t="s">
        <v>1625</v>
      </c>
      <c r="J240" s="5">
        <v>0</v>
      </c>
      <c r="K240" s="5">
        <v>0</v>
      </c>
      <c r="L240" s="5">
        <v>0</v>
      </c>
      <c r="M240" s="5">
        <v>0</v>
      </c>
      <c r="N240" s="5">
        <v>0</v>
      </c>
      <c r="O240" s="5">
        <v>0</v>
      </c>
      <c r="P240" s="5">
        <v>0</v>
      </c>
      <c r="Q240" s="5"/>
      <c r="R240" s="5"/>
      <c r="S240" s="5"/>
      <c r="T240" s="5"/>
      <c r="U240" s="5"/>
      <c r="V240" s="5"/>
      <c r="W240" s="5"/>
      <c r="X240" s="5"/>
      <c r="Y240" s="5"/>
      <c r="Z240" s="5"/>
      <c r="AA240" s="5"/>
      <c r="AB240" s="5">
        <v>5156305.5599999996</v>
      </c>
      <c r="AC240" s="5">
        <v>3892766.0143593624</v>
      </c>
      <c r="AD240" s="5">
        <v>6103028.11675</v>
      </c>
      <c r="AE240" s="5">
        <v>4471064.0982500007</v>
      </c>
      <c r="AF240" s="5">
        <v>3972647.0024999999</v>
      </c>
      <c r="AG240" s="5">
        <v>4046501.7525000004</v>
      </c>
      <c r="AH240" s="5">
        <v>4120356.5025000009</v>
      </c>
      <c r="AI240" s="5">
        <v>4194211.2525000004</v>
      </c>
      <c r="AJ240" s="5">
        <v>3911287.9738875004</v>
      </c>
      <c r="AK240" s="5">
        <v>3860069.6084125005</v>
      </c>
      <c r="AL240" s="5">
        <v>3925728.2171625011</v>
      </c>
      <c r="AM240" s="5">
        <v>3991386.8259125007</v>
      </c>
      <c r="AN240" s="5">
        <v>4057045.4346625009</v>
      </c>
      <c r="AO240" s="5">
        <v>2020328.5144125</v>
      </c>
      <c r="AP240" s="5">
        <v>1351845.4145375004</v>
      </c>
      <c r="AQ240" s="5">
        <v>1373037.5357875002</v>
      </c>
      <c r="AR240" s="5">
        <v>1394229.6570375003</v>
      </c>
      <c r="AS240" s="5">
        <v>1415421.7782875001</v>
      </c>
      <c r="AT240" s="5"/>
      <c r="AU240" s="5"/>
      <c r="AV240" s="5"/>
      <c r="AW240" s="5"/>
      <c r="AX240" s="5"/>
      <c r="AY240" s="5"/>
      <c r="AZ240" s="5"/>
      <c r="BA240" s="5"/>
      <c r="BB240" s="5"/>
      <c r="BC240" s="5"/>
      <c r="BD240" s="5"/>
      <c r="BE240" s="5"/>
      <c r="BF240" s="5"/>
      <c r="BG240" s="5"/>
      <c r="BH240" s="5"/>
      <c r="BI240" s="5"/>
      <c r="BJ240" s="5"/>
      <c r="BK240" s="5"/>
      <c r="BL240" s="5"/>
      <c r="BM240" s="5"/>
      <c r="BN240" s="5"/>
      <c r="BO240" s="5"/>
      <c r="BP240" s="5"/>
      <c r="BQ240" s="5"/>
      <c r="BR240" s="5"/>
      <c r="BS240" s="5"/>
      <c r="BT240" s="5"/>
      <c r="BU240" s="5"/>
      <c r="BV240" s="5"/>
      <c r="BW240" s="5"/>
      <c r="BX240" s="5"/>
      <c r="BY240" s="5"/>
      <c r="BZ240" s="5"/>
      <c r="CA240" s="5"/>
      <c r="CB240" s="5"/>
      <c r="CC240" s="5"/>
      <c r="CD240" s="5"/>
      <c r="CE240" s="5"/>
      <c r="CF240" s="5"/>
      <c r="CG240" s="5"/>
      <c r="CH240" s="5"/>
      <c r="CI240" s="5"/>
      <c r="CJ240" s="5"/>
      <c r="CK240" s="5"/>
      <c r="CL240" s="5"/>
      <c r="CM240" s="5"/>
      <c r="CN240" s="5"/>
      <c r="CO240" s="5"/>
      <c r="CP240" s="5"/>
      <c r="CQ240" s="5"/>
      <c r="CR240" s="5"/>
      <c r="CS240" s="5"/>
      <c r="CT240" s="5"/>
      <c r="CU240" s="5"/>
      <c r="CV240" s="5"/>
      <c r="CW240" s="5"/>
      <c r="CX240" s="5"/>
      <c r="CY240" s="5"/>
      <c r="CZ240" s="5"/>
      <c r="DA240" s="5"/>
      <c r="DB240" s="5"/>
      <c r="DC240" s="5"/>
      <c r="DD240" s="5"/>
      <c r="DE240" s="5"/>
      <c r="DF240" s="5"/>
      <c r="DG240" s="5"/>
      <c r="DH240" s="5"/>
      <c r="DI240" s="5"/>
      <c r="DJ240" s="5"/>
      <c r="DK240" s="5"/>
      <c r="DL240" s="5"/>
      <c r="DM240" s="5"/>
      <c r="DN240" s="5"/>
      <c r="DO240" s="5"/>
      <c r="DP240" s="5"/>
      <c r="DQ240" s="5"/>
      <c r="DR240" s="5"/>
      <c r="DS240" s="5"/>
      <c r="DT240" s="5"/>
      <c r="DU240" s="5"/>
      <c r="DV240" s="5"/>
      <c r="DW240" s="5"/>
      <c r="DX240" s="5"/>
      <c r="DY240" s="5"/>
      <c r="DZ240" s="5"/>
      <c r="EA240" s="5"/>
      <c r="EB240" s="5"/>
      <c r="EC240" s="5"/>
      <c r="ED240" s="5"/>
      <c r="EE240" s="5"/>
      <c r="EF240" s="5"/>
      <c r="EG240" s="5"/>
      <c r="EH240" s="5"/>
      <c r="EI240" s="5"/>
      <c r="EJ240" s="5"/>
      <c r="EK240" s="5"/>
      <c r="EL240" s="5"/>
      <c r="EM240" s="5"/>
      <c r="EN240" s="5"/>
      <c r="EO240" s="5"/>
      <c r="EP240" s="5"/>
      <c r="EQ240" s="5"/>
      <c r="ER240" s="5"/>
      <c r="ES240" s="5"/>
      <c r="ET240" s="5"/>
      <c r="EU240" s="5"/>
      <c r="EV240" s="5"/>
      <c r="EW240" s="5"/>
      <c r="EX240" s="5"/>
      <c r="EY240" s="5"/>
      <c r="EZ240" s="5"/>
      <c r="FA240" s="5"/>
      <c r="FB240" s="5"/>
      <c r="FC240" s="5"/>
      <c r="FD240" s="5"/>
      <c r="FE240" s="5"/>
      <c r="FF240" s="5"/>
      <c r="FG240" s="5"/>
      <c r="FH240" s="5"/>
      <c r="FI240" s="5"/>
      <c r="FJ240" s="5"/>
      <c r="FK240" s="5"/>
      <c r="FL240" s="5"/>
      <c r="FM240" s="5"/>
      <c r="FN240" s="5"/>
      <c r="FO240" s="5"/>
      <c r="FP240" s="5"/>
      <c r="FQ240" s="5"/>
      <c r="FR240" s="5"/>
      <c r="FS240" s="5"/>
      <c r="FT240" s="5"/>
      <c r="FU240" s="5"/>
      <c r="FV240" s="5"/>
      <c r="FW240" s="5"/>
      <c r="FX240" s="5"/>
      <c r="FY240" s="5"/>
      <c r="FZ240" s="5"/>
      <c r="GA240" s="5"/>
      <c r="GB240" s="5"/>
      <c r="GC240" s="5"/>
      <c r="GD240" s="5"/>
      <c r="GE240" s="5"/>
      <c r="GF240" s="5"/>
      <c r="GG240" s="5"/>
      <c r="GH240" s="5"/>
      <c r="GI240" s="5"/>
      <c r="GJ240" s="5"/>
      <c r="GK240" s="5"/>
      <c r="GL240" s="5"/>
      <c r="GM240" s="5"/>
      <c r="GN240" s="5"/>
      <c r="GO240" s="5"/>
      <c r="GP240" s="5"/>
      <c r="GQ240" s="5"/>
      <c r="GR240" s="5"/>
      <c r="GS240" s="5"/>
      <c r="GT240" s="5"/>
      <c r="GU240" s="5"/>
      <c r="GV240" s="5"/>
      <c r="GW240" s="5"/>
      <c r="GX240" s="5"/>
      <c r="GY240" s="5"/>
      <c r="GZ240" s="5"/>
      <c r="HA240" s="5"/>
      <c r="HB240" s="5"/>
      <c r="HC240" s="5"/>
      <c r="HD240" s="5"/>
      <c r="HE240" s="5"/>
      <c r="HF240" s="5"/>
      <c r="HG240" s="5"/>
      <c r="HH240" s="5"/>
      <c r="HI240" s="5"/>
      <c r="HJ240" s="5"/>
      <c r="HK240" s="5"/>
      <c r="HL240" s="5"/>
      <c r="HM240" s="5"/>
      <c r="HN240" s="5"/>
      <c r="HO240" s="5"/>
      <c r="HP240" s="5"/>
      <c r="HQ240" s="5"/>
      <c r="HR240" s="5"/>
      <c r="HS240" s="5"/>
      <c r="HT240" s="5"/>
      <c r="HU240" s="5"/>
      <c r="HV240" s="5"/>
      <c r="HW240" s="5"/>
      <c r="HX240" s="5"/>
      <c r="HY240" s="5"/>
      <c r="HZ240" s="5"/>
      <c r="IA240" s="5"/>
      <c r="IB240" s="5"/>
      <c r="IC240" s="5"/>
      <c r="ID240" s="5"/>
      <c r="IE240" s="5"/>
      <c r="IF240" s="5"/>
      <c r="IG240" s="5"/>
      <c r="IH240" s="5"/>
      <c r="II240" s="5"/>
      <c r="IJ240" s="5"/>
      <c r="IK240" s="5"/>
      <c r="IL240" s="5"/>
      <c r="IM240" s="5"/>
      <c r="IN240" s="5"/>
      <c r="IO240" s="5"/>
      <c r="IP240" s="5"/>
      <c r="IQ240" s="5"/>
      <c r="IR240" s="5"/>
      <c r="IS240" s="5"/>
      <c r="IT240" s="5"/>
      <c r="IU240" s="5"/>
      <c r="IV240" s="5"/>
    </row>
    <row r="241" spans="1:256" s="29" customFormat="1" outlineLevel="1">
      <c r="A241" s="171"/>
      <c r="B241" s="171"/>
      <c r="C241" s="1051"/>
      <c r="D241" s="169"/>
      <c r="E241" s="169"/>
      <c r="F241" s="5">
        <v>4</v>
      </c>
      <c r="G241" s="5">
        <v>78</v>
      </c>
      <c r="H241" s="5"/>
      <c r="I241" s="5" t="s">
        <v>1626</v>
      </c>
      <c r="J241" s="5">
        <v>0</v>
      </c>
      <c r="K241" s="5">
        <v>0</v>
      </c>
      <c r="L241" s="5">
        <v>0</v>
      </c>
      <c r="M241" s="5">
        <v>0</v>
      </c>
      <c r="N241" s="5">
        <v>0</v>
      </c>
      <c r="O241" s="5">
        <v>0</v>
      </c>
      <c r="P241" s="5">
        <v>0</v>
      </c>
      <c r="Q241" s="5"/>
      <c r="R241" s="5"/>
      <c r="S241" s="5"/>
      <c r="T241" s="5"/>
      <c r="U241" s="5"/>
      <c r="V241" s="5"/>
      <c r="W241" s="5"/>
      <c r="X241" s="5"/>
      <c r="Y241" s="5"/>
      <c r="Z241" s="5"/>
      <c r="AA241" s="5"/>
      <c r="AB241" s="5">
        <v>182309.85937499997</v>
      </c>
      <c r="AC241" s="5">
        <v>1034087.807625</v>
      </c>
      <c r="AD241" s="5">
        <v>1523621.15599125</v>
      </c>
      <c r="AE241" s="5">
        <v>1704102.5135652185</v>
      </c>
      <c r="AF241" s="5">
        <v>1728799.9236748982</v>
      </c>
      <c r="AG241" s="5">
        <v>1753880.2837094448</v>
      </c>
      <c r="AH241" s="5">
        <v>1779243.8313797193</v>
      </c>
      <c r="AI241" s="5">
        <v>1804891.0406098338</v>
      </c>
      <c r="AJ241" s="5">
        <v>1815980.0597031908</v>
      </c>
      <c r="AK241" s="5">
        <v>1811981.8346824821</v>
      </c>
      <c r="AL241" s="5">
        <v>1806957.2816219397</v>
      </c>
      <c r="AM241" s="5">
        <v>1800868.2502716428</v>
      </c>
      <c r="AN241" s="5">
        <v>1793665.0089803003</v>
      </c>
      <c r="AO241" s="5">
        <v>1785179.5914491506</v>
      </c>
      <c r="AP241" s="5">
        <v>1775613.3679966086</v>
      </c>
      <c r="AQ241" s="5">
        <v>1764789.9418082549</v>
      </c>
      <c r="AR241" s="5">
        <v>1752664.1898899537</v>
      </c>
      <c r="AS241" s="5">
        <v>1739178.0129288563</v>
      </c>
      <c r="AT241" s="5"/>
      <c r="AU241" s="5"/>
      <c r="AV241" s="5"/>
      <c r="AW241" s="5"/>
      <c r="AX241" s="5"/>
      <c r="AY241" s="5"/>
      <c r="AZ241" s="5"/>
      <c r="BA241" s="5"/>
      <c r="BB241" s="5"/>
      <c r="BC241" s="5"/>
      <c r="BD241" s="5"/>
      <c r="BE241" s="5"/>
      <c r="BF241" s="5"/>
      <c r="BG241" s="5"/>
      <c r="BH241" s="5"/>
      <c r="BI241" s="5"/>
      <c r="BJ241" s="5"/>
      <c r="BK241" s="5"/>
      <c r="BL241" s="5"/>
      <c r="BM241" s="5"/>
      <c r="BN241" s="5"/>
      <c r="BO241" s="5"/>
      <c r="BP241" s="5"/>
      <c r="BQ241" s="5"/>
      <c r="BR241" s="5"/>
      <c r="BS241" s="5"/>
      <c r="BT241" s="5"/>
      <c r="BU241" s="5"/>
      <c r="BV241" s="5"/>
      <c r="BW241" s="5"/>
      <c r="BX241" s="5"/>
      <c r="BY241" s="5"/>
      <c r="BZ241" s="5"/>
      <c r="CA241" s="5"/>
      <c r="CB241" s="5"/>
      <c r="CC241" s="5"/>
      <c r="CD241" s="5"/>
      <c r="CE241" s="5"/>
      <c r="CF241" s="5"/>
      <c r="CG241" s="5"/>
      <c r="CH241" s="5"/>
      <c r="CI241" s="5"/>
      <c r="CJ241" s="5"/>
      <c r="CK241" s="5"/>
      <c r="CL241" s="5"/>
      <c r="CM241" s="5"/>
      <c r="CN241" s="5"/>
      <c r="CO241" s="5"/>
      <c r="CP241" s="5"/>
      <c r="CQ241" s="5"/>
      <c r="CR241" s="5"/>
      <c r="CS241" s="5"/>
      <c r="CT241" s="5"/>
      <c r="CU241" s="5"/>
      <c r="CV241" s="5"/>
      <c r="CW241" s="5"/>
      <c r="CX241" s="5"/>
      <c r="CY241" s="5"/>
      <c r="CZ241" s="5"/>
      <c r="DA241" s="5"/>
      <c r="DB241" s="5"/>
      <c r="DC241" s="5"/>
      <c r="DD241" s="5"/>
      <c r="DE241" s="5"/>
      <c r="DF241" s="5"/>
      <c r="DG241" s="5"/>
      <c r="DH241" s="5"/>
      <c r="DI241" s="5"/>
      <c r="DJ241" s="5"/>
      <c r="DK241" s="5"/>
      <c r="DL241" s="5"/>
      <c r="DM241" s="5"/>
      <c r="DN241" s="5"/>
      <c r="DO241" s="5"/>
      <c r="DP241" s="5"/>
      <c r="DQ241" s="5"/>
      <c r="DR241" s="5"/>
      <c r="DS241" s="5"/>
      <c r="DT241" s="5"/>
      <c r="DU241" s="5"/>
      <c r="DV241" s="5"/>
      <c r="DW241" s="5"/>
      <c r="DX241" s="5"/>
      <c r="DY241" s="5"/>
      <c r="DZ241" s="5"/>
      <c r="EA241" s="5"/>
      <c r="EB241" s="5"/>
      <c r="EC241" s="5"/>
      <c r="ED241" s="5"/>
      <c r="EE241" s="5"/>
      <c r="EF241" s="5"/>
      <c r="EG241" s="5"/>
      <c r="EH241" s="5"/>
      <c r="EI241" s="5"/>
      <c r="EJ241" s="5"/>
      <c r="EK241" s="5"/>
      <c r="EL241" s="5"/>
      <c r="EM241" s="5"/>
      <c r="EN241" s="5"/>
      <c r="EO241" s="5"/>
      <c r="EP241" s="5"/>
      <c r="EQ241" s="5"/>
      <c r="ER241" s="5"/>
      <c r="ES241" s="5"/>
      <c r="ET241" s="5"/>
      <c r="EU241" s="5"/>
      <c r="EV241" s="5"/>
      <c r="EW241" s="5"/>
      <c r="EX241" s="5"/>
      <c r="EY241" s="5"/>
      <c r="EZ241" s="5"/>
      <c r="FA241" s="5"/>
      <c r="FB241" s="5"/>
      <c r="FC241" s="5"/>
      <c r="FD241" s="5"/>
      <c r="FE241" s="5"/>
      <c r="FF241" s="5"/>
      <c r="FG241" s="5"/>
      <c r="FH241" s="5"/>
      <c r="FI241" s="5"/>
      <c r="FJ241" s="5"/>
      <c r="FK241" s="5"/>
      <c r="FL241" s="5"/>
      <c r="FM241" s="5"/>
      <c r="FN241" s="5"/>
      <c r="FO241" s="5"/>
      <c r="FP241" s="5"/>
      <c r="FQ241" s="5"/>
      <c r="FR241" s="5"/>
      <c r="FS241" s="5"/>
      <c r="FT241" s="5"/>
      <c r="FU241" s="5"/>
      <c r="FV241" s="5"/>
      <c r="FW241" s="5"/>
      <c r="FX241" s="5"/>
      <c r="FY241" s="5"/>
      <c r="FZ241" s="5"/>
      <c r="GA241" s="5"/>
      <c r="GB241" s="5"/>
      <c r="GC241" s="5"/>
      <c r="GD241" s="5"/>
      <c r="GE241" s="5"/>
      <c r="GF241" s="5"/>
      <c r="GG241" s="5"/>
      <c r="GH241" s="5"/>
      <c r="GI241" s="5"/>
      <c r="GJ241" s="5"/>
      <c r="GK241" s="5"/>
      <c r="GL241" s="5"/>
      <c r="GM241" s="5"/>
      <c r="GN241" s="5"/>
      <c r="GO241" s="5"/>
      <c r="GP241" s="5"/>
      <c r="GQ241" s="5"/>
      <c r="GR241" s="5"/>
      <c r="GS241" s="5"/>
      <c r="GT241" s="5"/>
      <c r="GU241" s="5"/>
      <c r="GV241" s="5"/>
      <c r="GW241" s="5"/>
      <c r="GX241" s="5"/>
      <c r="GY241" s="5"/>
      <c r="GZ241" s="5"/>
      <c r="HA241" s="5"/>
      <c r="HB241" s="5"/>
      <c r="HC241" s="5"/>
      <c r="HD241" s="5"/>
      <c r="HE241" s="5"/>
      <c r="HF241" s="5"/>
      <c r="HG241" s="5"/>
      <c r="HH241" s="5"/>
      <c r="HI241" s="5"/>
      <c r="HJ241" s="5"/>
      <c r="HK241" s="5"/>
      <c r="HL241" s="5"/>
      <c r="HM241" s="5"/>
      <c r="HN241" s="5"/>
      <c r="HO241" s="5"/>
      <c r="HP241" s="5"/>
      <c r="HQ241" s="5"/>
      <c r="HR241" s="5"/>
      <c r="HS241" s="5"/>
      <c r="HT241" s="5"/>
      <c r="HU241" s="5"/>
      <c r="HV241" s="5"/>
      <c r="HW241" s="5"/>
      <c r="HX241" s="5"/>
      <c r="HY241" s="5"/>
      <c r="HZ241" s="5"/>
      <c r="IA241" s="5"/>
      <c r="IB241" s="5"/>
      <c r="IC241" s="5"/>
      <c r="ID241" s="5"/>
      <c r="IE241" s="5"/>
      <c r="IF241" s="5"/>
      <c r="IG241" s="5"/>
      <c r="IH241" s="5"/>
      <c r="II241" s="5"/>
      <c r="IJ241" s="5"/>
      <c r="IK241" s="5"/>
      <c r="IL241" s="5"/>
      <c r="IM241" s="5"/>
      <c r="IN241" s="5"/>
      <c r="IO241" s="5"/>
      <c r="IP241" s="5"/>
      <c r="IQ241" s="5"/>
      <c r="IR241" s="5"/>
      <c r="IS241" s="5"/>
      <c r="IT241" s="5"/>
      <c r="IU241" s="5"/>
      <c r="IV241" s="5"/>
    </row>
    <row r="242" spans="1:256" s="29" customFormat="1" outlineLevel="1">
      <c r="A242" s="171"/>
      <c r="B242" s="171"/>
      <c r="C242" s="1051"/>
      <c r="D242" s="169"/>
      <c r="E242" s="169"/>
      <c r="F242" s="5">
        <v>5</v>
      </c>
      <c r="G242" s="5">
        <v>79</v>
      </c>
      <c r="H242" s="5"/>
      <c r="I242" s="5" t="s">
        <v>1627</v>
      </c>
      <c r="J242" s="5">
        <v>0</v>
      </c>
      <c r="K242" s="5">
        <v>0</v>
      </c>
      <c r="L242" s="5">
        <v>0</v>
      </c>
      <c r="M242" s="5">
        <v>0</v>
      </c>
      <c r="N242" s="5">
        <v>0</v>
      </c>
      <c r="O242" s="5">
        <v>0</v>
      </c>
      <c r="P242" s="5">
        <v>0</v>
      </c>
      <c r="Q242" s="5"/>
      <c r="R242" s="5"/>
      <c r="S242" s="5"/>
      <c r="T242" s="5"/>
      <c r="U242" s="5"/>
      <c r="V242" s="5"/>
      <c r="W242" s="5"/>
      <c r="X242" s="5"/>
      <c r="Y242" s="5"/>
      <c r="Z242" s="5"/>
      <c r="AA242" s="5"/>
      <c r="AB242" s="5">
        <v>1884610</v>
      </c>
      <c r="AC242" s="5">
        <v>1931670</v>
      </c>
      <c r="AD242" s="5">
        <v>1979900.0000000002</v>
      </c>
      <c r="AE242" s="5">
        <v>2029430.0000000002</v>
      </c>
      <c r="AF242" s="5">
        <v>2080129.9999999998</v>
      </c>
      <c r="AG242" s="5">
        <v>2132130</v>
      </c>
      <c r="AH242" s="5">
        <v>2185430</v>
      </c>
      <c r="AI242" s="5">
        <v>2240030</v>
      </c>
      <c r="AJ242" s="5">
        <v>2296060</v>
      </c>
      <c r="AK242" s="5">
        <v>2353520</v>
      </c>
      <c r="AL242" s="5">
        <v>2412280</v>
      </c>
      <c r="AM242" s="5">
        <v>2472600</v>
      </c>
      <c r="AN242" s="5">
        <v>2534480</v>
      </c>
      <c r="AO242" s="5">
        <v>2597790</v>
      </c>
      <c r="AP242" s="5">
        <v>2662790</v>
      </c>
      <c r="AQ242" s="5">
        <v>2729350</v>
      </c>
      <c r="AR242" s="5">
        <v>2797600</v>
      </c>
      <c r="AS242" s="5">
        <v>2867540</v>
      </c>
      <c r="AT242" s="5"/>
      <c r="AU242" s="5"/>
      <c r="AV242" s="5"/>
      <c r="AW242" s="5"/>
      <c r="AX242" s="5"/>
      <c r="AY242" s="5"/>
      <c r="AZ242" s="5"/>
      <c r="BA242" s="5"/>
      <c r="BB242" s="5"/>
      <c r="BC242" s="5"/>
      <c r="BD242" s="5"/>
      <c r="BE242" s="5"/>
      <c r="BF242" s="5"/>
      <c r="BG242" s="5"/>
      <c r="BH242" s="5"/>
      <c r="BI242" s="5"/>
      <c r="BJ242" s="5"/>
      <c r="BK242" s="5"/>
      <c r="BL242" s="5"/>
      <c r="BM242" s="5"/>
      <c r="BN242" s="5"/>
      <c r="BO242" s="5"/>
      <c r="BP242" s="5"/>
      <c r="BQ242" s="5"/>
      <c r="BR242" s="5"/>
      <c r="BS242" s="5"/>
      <c r="BT242" s="5"/>
      <c r="BU242" s="5"/>
      <c r="BV242" s="5"/>
      <c r="BW242" s="5"/>
      <c r="BX242" s="5"/>
      <c r="BY242" s="5"/>
      <c r="BZ242" s="5"/>
      <c r="CA242" s="5"/>
      <c r="CB242" s="5"/>
      <c r="CC242" s="5"/>
      <c r="CD242" s="5"/>
      <c r="CE242" s="5"/>
      <c r="CF242" s="5"/>
      <c r="CG242" s="5"/>
      <c r="CH242" s="5"/>
      <c r="CI242" s="5"/>
      <c r="CJ242" s="5"/>
      <c r="CK242" s="5"/>
      <c r="CL242" s="5"/>
      <c r="CM242" s="5"/>
      <c r="CN242" s="5"/>
      <c r="CO242" s="5"/>
      <c r="CP242" s="5"/>
      <c r="CQ242" s="5"/>
      <c r="CR242" s="5"/>
      <c r="CS242" s="5"/>
      <c r="CT242" s="5"/>
      <c r="CU242" s="5"/>
      <c r="CV242" s="5"/>
      <c r="CW242" s="5"/>
      <c r="CX242" s="5"/>
      <c r="CY242" s="5"/>
      <c r="CZ242" s="5"/>
      <c r="DA242" s="5"/>
      <c r="DB242" s="5"/>
      <c r="DC242" s="5"/>
      <c r="DD242" s="5"/>
      <c r="DE242" s="5"/>
      <c r="DF242" s="5"/>
      <c r="DG242" s="5"/>
      <c r="DH242" s="5"/>
      <c r="DI242" s="5"/>
      <c r="DJ242" s="5"/>
      <c r="DK242" s="5"/>
      <c r="DL242" s="5"/>
      <c r="DM242" s="5"/>
      <c r="DN242" s="5"/>
      <c r="DO242" s="5"/>
      <c r="DP242" s="5"/>
      <c r="DQ242" s="5"/>
      <c r="DR242" s="5"/>
      <c r="DS242" s="5"/>
      <c r="DT242" s="5"/>
      <c r="DU242" s="5"/>
      <c r="DV242" s="5"/>
      <c r="DW242" s="5"/>
      <c r="DX242" s="5"/>
      <c r="DY242" s="5"/>
      <c r="DZ242" s="5"/>
      <c r="EA242" s="5"/>
      <c r="EB242" s="5"/>
      <c r="EC242" s="5"/>
      <c r="ED242" s="5"/>
      <c r="EE242" s="5"/>
      <c r="EF242" s="5"/>
      <c r="EG242" s="5"/>
      <c r="EH242" s="5"/>
      <c r="EI242" s="5"/>
      <c r="EJ242" s="5"/>
      <c r="EK242" s="5"/>
      <c r="EL242" s="5"/>
      <c r="EM242" s="5"/>
      <c r="EN242" s="5"/>
      <c r="EO242" s="5"/>
      <c r="EP242" s="5"/>
      <c r="EQ242" s="5"/>
      <c r="ER242" s="5"/>
      <c r="ES242" s="5"/>
      <c r="ET242" s="5"/>
      <c r="EU242" s="5"/>
      <c r="EV242" s="5"/>
      <c r="EW242" s="5"/>
      <c r="EX242" s="5"/>
      <c r="EY242" s="5"/>
      <c r="EZ242" s="5"/>
      <c r="FA242" s="5"/>
      <c r="FB242" s="5"/>
      <c r="FC242" s="5"/>
      <c r="FD242" s="5"/>
      <c r="FE242" s="5"/>
      <c r="FF242" s="5"/>
      <c r="FG242" s="5"/>
      <c r="FH242" s="5"/>
      <c r="FI242" s="5"/>
      <c r="FJ242" s="5"/>
      <c r="FK242" s="5"/>
      <c r="FL242" s="5"/>
      <c r="FM242" s="5"/>
      <c r="FN242" s="5"/>
      <c r="FO242" s="5"/>
      <c r="FP242" s="5"/>
      <c r="FQ242" s="5"/>
      <c r="FR242" s="5"/>
      <c r="FS242" s="5"/>
      <c r="FT242" s="5"/>
      <c r="FU242" s="5"/>
      <c r="FV242" s="5"/>
      <c r="FW242" s="5"/>
      <c r="FX242" s="5"/>
      <c r="FY242" s="5"/>
      <c r="FZ242" s="5"/>
      <c r="GA242" s="5"/>
      <c r="GB242" s="5"/>
      <c r="GC242" s="5"/>
      <c r="GD242" s="5"/>
      <c r="GE242" s="5"/>
      <c r="GF242" s="5"/>
      <c r="GG242" s="5"/>
      <c r="GH242" s="5"/>
      <c r="GI242" s="5"/>
      <c r="GJ242" s="5"/>
      <c r="GK242" s="5"/>
      <c r="GL242" s="5"/>
      <c r="GM242" s="5"/>
      <c r="GN242" s="5"/>
      <c r="GO242" s="5"/>
      <c r="GP242" s="5"/>
      <c r="GQ242" s="5"/>
      <c r="GR242" s="5"/>
      <c r="GS242" s="5"/>
      <c r="GT242" s="5"/>
      <c r="GU242" s="5"/>
      <c r="GV242" s="5"/>
      <c r="GW242" s="5"/>
      <c r="GX242" s="5"/>
      <c r="GY242" s="5"/>
      <c r="GZ242" s="5"/>
      <c r="HA242" s="5"/>
      <c r="HB242" s="5"/>
      <c r="HC242" s="5"/>
      <c r="HD242" s="5"/>
      <c r="HE242" s="5"/>
      <c r="HF242" s="5"/>
      <c r="HG242" s="5"/>
      <c r="HH242" s="5"/>
      <c r="HI242" s="5"/>
      <c r="HJ242" s="5"/>
      <c r="HK242" s="5"/>
      <c r="HL242" s="5"/>
      <c r="HM242" s="5"/>
      <c r="HN242" s="5"/>
      <c r="HO242" s="5"/>
      <c r="HP242" s="5"/>
      <c r="HQ242" s="5"/>
      <c r="HR242" s="5"/>
      <c r="HS242" s="5"/>
      <c r="HT242" s="5"/>
      <c r="HU242" s="5"/>
      <c r="HV242" s="5"/>
      <c r="HW242" s="5"/>
      <c r="HX242" s="5"/>
      <c r="HY242" s="5"/>
      <c r="HZ242" s="5"/>
      <c r="IA242" s="5"/>
      <c r="IB242" s="5"/>
      <c r="IC242" s="5"/>
      <c r="ID242" s="5"/>
      <c r="IE242" s="5"/>
      <c r="IF242" s="5"/>
      <c r="IG242" s="5"/>
      <c r="IH242" s="5"/>
      <c r="II242" s="5"/>
      <c r="IJ242" s="5"/>
      <c r="IK242" s="5"/>
      <c r="IL242" s="5"/>
      <c r="IM242" s="5"/>
      <c r="IN242" s="5"/>
      <c r="IO242" s="5"/>
      <c r="IP242" s="5"/>
      <c r="IQ242" s="5"/>
      <c r="IR242" s="5"/>
      <c r="IS242" s="5"/>
      <c r="IT242" s="5"/>
      <c r="IU242" s="5"/>
      <c r="IV242" s="5"/>
    </row>
    <row r="243" spans="1:256" s="29" customFormat="1" outlineLevel="1">
      <c r="A243" s="171"/>
      <c r="B243" s="171"/>
      <c r="C243" s="1051"/>
      <c r="D243" s="169"/>
      <c r="E243" s="169"/>
      <c r="F243" s="5">
        <v>6</v>
      </c>
      <c r="G243" s="5">
        <v>80</v>
      </c>
      <c r="H243" s="5"/>
      <c r="I243" s="5" t="s">
        <v>923</v>
      </c>
      <c r="J243" s="5">
        <v>0</v>
      </c>
      <c r="K243" s="5">
        <v>0</v>
      </c>
      <c r="L243" s="5">
        <v>0</v>
      </c>
      <c r="M243" s="5">
        <v>0</v>
      </c>
      <c r="N243" s="5">
        <v>0</v>
      </c>
      <c r="O243" s="5">
        <v>0</v>
      </c>
      <c r="P243" s="5">
        <v>0</v>
      </c>
      <c r="Q243" s="5"/>
      <c r="R243" s="5"/>
      <c r="S243" s="5"/>
      <c r="T243" s="5"/>
      <c r="U243" s="5"/>
      <c r="V243" s="5"/>
      <c r="W243" s="5"/>
      <c r="X243" s="5"/>
      <c r="Y243" s="5"/>
      <c r="Z243" s="5"/>
      <c r="AA243" s="5"/>
      <c r="AB243" s="5">
        <v>7921440</v>
      </c>
      <c r="AC243" s="5">
        <v>5678022.8000000007</v>
      </c>
      <c r="AD243" s="5">
        <v>5820800</v>
      </c>
      <c r="AE243" s="5">
        <v>5967242.6666666651</v>
      </c>
      <c r="AF243" s="5">
        <v>0</v>
      </c>
      <c r="AG243" s="5">
        <v>0</v>
      </c>
      <c r="AH243" s="5">
        <v>0</v>
      </c>
      <c r="AI243" s="5">
        <v>0</v>
      </c>
      <c r="AJ243" s="5">
        <v>0</v>
      </c>
      <c r="AK243" s="5">
        <v>0</v>
      </c>
      <c r="AL243" s="5">
        <v>0</v>
      </c>
      <c r="AM243" s="5">
        <v>0</v>
      </c>
      <c r="AN243" s="5">
        <v>0</v>
      </c>
      <c r="AO243" s="5">
        <v>0</v>
      </c>
      <c r="AP243" s="5">
        <v>0</v>
      </c>
      <c r="AQ243" s="5">
        <v>0</v>
      </c>
      <c r="AR243" s="5">
        <v>0</v>
      </c>
      <c r="AS243" s="5">
        <v>0</v>
      </c>
      <c r="AT243" s="5"/>
      <c r="AU243" s="5"/>
      <c r="AV243" s="5"/>
      <c r="AW243" s="5"/>
      <c r="AX243" s="5"/>
      <c r="AY243" s="5"/>
      <c r="AZ243" s="5"/>
      <c r="BA243" s="5"/>
      <c r="BB243" s="5"/>
      <c r="BC243" s="5"/>
      <c r="BD243" s="5"/>
      <c r="BE243" s="5"/>
      <c r="BF243" s="5"/>
      <c r="BG243" s="5"/>
      <c r="BH243" s="5"/>
      <c r="BI243" s="5"/>
      <c r="BJ243" s="5"/>
      <c r="BK243" s="5"/>
      <c r="BL243" s="5"/>
      <c r="BM243" s="5"/>
      <c r="BN243" s="5"/>
      <c r="BO243" s="5"/>
      <c r="BP243" s="5"/>
      <c r="BQ243" s="5"/>
      <c r="BR243" s="5"/>
      <c r="BS243" s="5"/>
      <c r="BT243" s="5"/>
      <c r="BU243" s="5"/>
      <c r="BV243" s="5"/>
      <c r="BW243" s="5"/>
      <c r="BX243" s="5"/>
      <c r="BY243" s="5"/>
      <c r="BZ243" s="5"/>
      <c r="CA243" s="5"/>
      <c r="CB243" s="5"/>
      <c r="CC243" s="5"/>
      <c r="CD243" s="5"/>
      <c r="CE243" s="5"/>
      <c r="CF243" s="5"/>
      <c r="CG243" s="5"/>
      <c r="CH243" s="5"/>
      <c r="CI243" s="5"/>
      <c r="CJ243" s="5"/>
      <c r="CK243" s="5"/>
      <c r="CL243" s="5"/>
      <c r="CM243" s="5"/>
      <c r="CN243" s="5"/>
      <c r="CO243" s="5"/>
      <c r="CP243" s="5"/>
      <c r="CQ243" s="5"/>
      <c r="CR243" s="5"/>
      <c r="CS243" s="5"/>
      <c r="CT243" s="5"/>
      <c r="CU243" s="5"/>
      <c r="CV243" s="5"/>
      <c r="CW243" s="5"/>
      <c r="CX243" s="5"/>
      <c r="CY243" s="5"/>
      <c r="CZ243" s="5"/>
      <c r="DA243" s="5"/>
      <c r="DB243" s="5"/>
      <c r="DC243" s="5"/>
      <c r="DD243" s="5"/>
      <c r="DE243" s="5"/>
      <c r="DF243" s="5"/>
      <c r="DG243" s="5"/>
      <c r="DH243" s="5"/>
      <c r="DI243" s="5"/>
      <c r="DJ243" s="5"/>
      <c r="DK243" s="5"/>
      <c r="DL243" s="5"/>
      <c r="DM243" s="5"/>
      <c r="DN243" s="5"/>
      <c r="DO243" s="5"/>
      <c r="DP243" s="5"/>
      <c r="DQ243" s="5"/>
      <c r="DR243" s="5"/>
      <c r="DS243" s="5"/>
      <c r="DT243" s="5"/>
      <c r="DU243" s="5"/>
      <c r="DV243" s="5"/>
      <c r="DW243" s="5"/>
      <c r="DX243" s="5"/>
      <c r="DY243" s="5"/>
      <c r="DZ243" s="5"/>
      <c r="EA243" s="5"/>
      <c r="EB243" s="5"/>
      <c r="EC243" s="5"/>
      <c r="ED243" s="5"/>
      <c r="EE243" s="5"/>
      <c r="EF243" s="5"/>
      <c r="EG243" s="5"/>
      <c r="EH243" s="5"/>
      <c r="EI243" s="5"/>
      <c r="EJ243" s="5"/>
      <c r="EK243" s="5"/>
      <c r="EL243" s="5"/>
      <c r="EM243" s="5"/>
      <c r="EN243" s="5"/>
      <c r="EO243" s="5"/>
      <c r="EP243" s="5"/>
      <c r="EQ243" s="5"/>
      <c r="ER243" s="5"/>
      <c r="ES243" s="5"/>
      <c r="ET243" s="5"/>
      <c r="EU243" s="5"/>
      <c r="EV243" s="5"/>
      <c r="EW243" s="5"/>
      <c r="EX243" s="5"/>
      <c r="EY243" s="5"/>
      <c r="EZ243" s="5"/>
      <c r="FA243" s="5"/>
      <c r="FB243" s="5"/>
      <c r="FC243" s="5"/>
      <c r="FD243" s="5"/>
      <c r="FE243" s="5"/>
      <c r="FF243" s="5"/>
      <c r="FG243" s="5"/>
      <c r="FH243" s="5"/>
      <c r="FI243" s="5"/>
      <c r="FJ243" s="5"/>
      <c r="FK243" s="5"/>
      <c r="FL243" s="5"/>
      <c r="FM243" s="5"/>
      <c r="FN243" s="5"/>
      <c r="FO243" s="5"/>
      <c r="FP243" s="5"/>
      <c r="FQ243" s="5"/>
      <c r="FR243" s="5"/>
      <c r="FS243" s="5"/>
      <c r="FT243" s="5"/>
      <c r="FU243" s="5"/>
      <c r="FV243" s="5"/>
      <c r="FW243" s="5"/>
      <c r="FX243" s="5"/>
      <c r="FY243" s="5"/>
      <c r="FZ243" s="5"/>
      <c r="GA243" s="5"/>
      <c r="GB243" s="5"/>
      <c r="GC243" s="5"/>
      <c r="GD243" s="5"/>
      <c r="GE243" s="5"/>
      <c r="GF243" s="5"/>
      <c r="GG243" s="5"/>
      <c r="GH243" s="5"/>
      <c r="GI243" s="5"/>
      <c r="GJ243" s="5"/>
      <c r="GK243" s="5"/>
      <c r="GL243" s="5"/>
      <c r="GM243" s="5"/>
      <c r="GN243" s="5"/>
      <c r="GO243" s="5"/>
      <c r="GP243" s="5"/>
      <c r="GQ243" s="5"/>
      <c r="GR243" s="5"/>
      <c r="GS243" s="5"/>
      <c r="GT243" s="5"/>
      <c r="GU243" s="5"/>
      <c r="GV243" s="5"/>
      <c r="GW243" s="5"/>
      <c r="GX243" s="5"/>
      <c r="GY243" s="5"/>
      <c r="GZ243" s="5"/>
      <c r="HA243" s="5"/>
      <c r="HB243" s="5"/>
      <c r="HC243" s="5"/>
      <c r="HD243" s="5"/>
      <c r="HE243" s="5"/>
      <c r="HF243" s="5"/>
      <c r="HG243" s="5"/>
      <c r="HH243" s="5"/>
      <c r="HI243" s="5"/>
      <c r="HJ243" s="5"/>
      <c r="HK243" s="5"/>
      <c r="HL243" s="5"/>
      <c r="HM243" s="5"/>
      <c r="HN243" s="5"/>
      <c r="HO243" s="5"/>
      <c r="HP243" s="5"/>
      <c r="HQ243" s="5"/>
      <c r="HR243" s="5"/>
      <c r="HS243" s="5"/>
      <c r="HT243" s="5"/>
      <c r="HU243" s="5"/>
      <c r="HV243" s="5"/>
      <c r="HW243" s="5"/>
      <c r="HX243" s="5"/>
      <c r="HY243" s="5"/>
      <c r="HZ243" s="5"/>
      <c r="IA243" s="5"/>
      <c r="IB243" s="5"/>
      <c r="IC243" s="5"/>
      <c r="ID243" s="5"/>
      <c r="IE243" s="5"/>
      <c r="IF243" s="5"/>
      <c r="IG243" s="5"/>
      <c r="IH243" s="5"/>
      <c r="II243" s="5"/>
      <c r="IJ243" s="5"/>
      <c r="IK243" s="5"/>
      <c r="IL243" s="5"/>
      <c r="IM243" s="5"/>
      <c r="IN243" s="5"/>
      <c r="IO243" s="5"/>
      <c r="IP243" s="5"/>
      <c r="IQ243" s="5"/>
      <c r="IR243" s="5"/>
      <c r="IS243" s="5"/>
      <c r="IT243" s="5"/>
      <c r="IU243" s="5"/>
      <c r="IV243" s="5"/>
    </row>
    <row r="244" spans="1:256" s="29" customFormat="1" outlineLevel="1">
      <c r="A244" s="171"/>
      <c r="B244" s="171"/>
      <c r="C244" s="1051"/>
      <c r="D244" s="169"/>
      <c r="E244" s="169"/>
      <c r="F244" s="5">
        <v>7</v>
      </c>
      <c r="G244" s="5">
        <v>81</v>
      </c>
      <c r="H244" s="5"/>
      <c r="I244" s="5" t="s">
        <v>1628</v>
      </c>
      <c r="J244" s="5">
        <v>0</v>
      </c>
      <c r="K244" s="5">
        <v>0</v>
      </c>
      <c r="L244" s="5">
        <v>0</v>
      </c>
      <c r="M244" s="5">
        <v>0</v>
      </c>
      <c r="N244" s="5">
        <v>0</v>
      </c>
      <c r="O244" s="5">
        <v>0</v>
      </c>
      <c r="P244" s="5">
        <v>0</v>
      </c>
      <c r="Q244" s="5"/>
      <c r="R244" s="5"/>
      <c r="S244" s="5"/>
      <c r="T244" s="5"/>
      <c r="U244" s="5"/>
      <c r="V244" s="5"/>
      <c r="W244" s="5"/>
      <c r="X244" s="5"/>
      <c r="Y244" s="5"/>
      <c r="Z244" s="5"/>
      <c r="AA244" s="5"/>
      <c r="AB244" s="5">
        <v>0</v>
      </c>
      <c r="AC244" s="5">
        <v>0</v>
      </c>
      <c r="AD244" s="5">
        <v>2813700</v>
      </c>
      <c r="AE244" s="5">
        <v>5627400</v>
      </c>
      <c r="AF244" s="5">
        <v>5627400</v>
      </c>
      <c r="AG244" s="5">
        <v>3481980</v>
      </c>
      <c r="AH244" s="5">
        <v>3570126.7433636505</v>
      </c>
      <c r="AI244" s="5">
        <v>3660504.932159387</v>
      </c>
      <c r="AJ244" s="5">
        <v>3753171.0556972702</v>
      </c>
      <c r="AK244" s="5">
        <v>3848183.033321043</v>
      </c>
      <c r="AL244" s="5">
        <v>3945600.2506096284</v>
      </c>
      <c r="AM244" s="5">
        <v>4045483.5964950281</v>
      </c>
      <c r="AN244" s="5">
        <v>4147895.5013198997</v>
      </c>
      <c r="AO244" s="5">
        <v>4252899.9758585496</v>
      </c>
      <c r="AP244" s="5">
        <v>4360562.6513257483</v>
      </c>
      <c r="AQ244" s="5">
        <v>4470950.8203983838</v>
      </c>
      <c r="AR244" s="5">
        <v>4584133.4792755637</v>
      </c>
      <c r="AS244" s="5">
        <v>4700181.3708034931</v>
      </c>
      <c r="AT244" s="5"/>
      <c r="AU244" s="5"/>
      <c r="AV244" s="5"/>
      <c r="AW244" s="5"/>
      <c r="AX244" s="5"/>
      <c r="AY244" s="5"/>
      <c r="AZ244" s="5"/>
      <c r="BA244" s="5"/>
      <c r="BB244" s="5"/>
      <c r="BC244" s="5"/>
      <c r="BD244" s="5"/>
      <c r="BE244" s="5"/>
      <c r="BF244" s="5"/>
      <c r="BG244" s="5"/>
      <c r="BH244" s="5"/>
      <c r="BI244" s="5"/>
      <c r="BJ244" s="5"/>
      <c r="BK244" s="5"/>
      <c r="BL244" s="5"/>
      <c r="BM244" s="5"/>
      <c r="BN244" s="5"/>
      <c r="BO244" s="5"/>
      <c r="BP244" s="5"/>
      <c r="BQ244" s="5"/>
      <c r="BR244" s="5"/>
      <c r="BS244" s="5"/>
      <c r="BT244" s="5"/>
      <c r="BU244" s="5"/>
      <c r="BV244" s="5"/>
      <c r="BW244" s="5"/>
      <c r="BX244" s="5"/>
      <c r="BY244" s="5"/>
      <c r="BZ244" s="5"/>
      <c r="CA244" s="5"/>
      <c r="CB244" s="5"/>
      <c r="CC244" s="5"/>
      <c r="CD244" s="5"/>
      <c r="CE244" s="5"/>
      <c r="CF244" s="5"/>
      <c r="CG244" s="5"/>
      <c r="CH244" s="5"/>
      <c r="CI244" s="5"/>
      <c r="CJ244" s="5"/>
      <c r="CK244" s="5"/>
      <c r="CL244" s="5"/>
      <c r="CM244" s="5"/>
      <c r="CN244" s="5"/>
      <c r="CO244" s="5"/>
      <c r="CP244" s="5"/>
      <c r="CQ244" s="5"/>
      <c r="CR244" s="5"/>
      <c r="CS244" s="5"/>
      <c r="CT244" s="5"/>
      <c r="CU244" s="5"/>
      <c r="CV244" s="5"/>
      <c r="CW244" s="5"/>
      <c r="CX244" s="5"/>
      <c r="CY244" s="5"/>
      <c r="CZ244" s="5"/>
      <c r="DA244" s="5"/>
      <c r="DB244" s="5"/>
      <c r="DC244" s="5"/>
      <c r="DD244" s="5"/>
      <c r="DE244" s="5"/>
      <c r="DF244" s="5"/>
      <c r="DG244" s="5"/>
      <c r="DH244" s="5"/>
      <c r="DI244" s="5"/>
      <c r="DJ244" s="5"/>
      <c r="DK244" s="5"/>
      <c r="DL244" s="5"/>
      <c r="DM244" s="5"/>
      <c r="DN244" s="5"/>
      <c r="DO244" s="5"/>
      <c r="DP244" s="5"/>
      <c r="DQ244" s="5"/>
      <c r="DR244" s="5"/>
      <c r="DS244" s="5"/>
      <c r="DT244" s="5"/>
      <c r="DU244" s="5"/>
      <c r="DV244" s="5"/>
      <c r="DW244" s="5"/>
      <c r="DX244" s="5"/>
      <c r="DY244" s="5"/>
      <c r="DZ244" s="5"/>
      <c r="EA244" s="5"/>
      <c r="EB244" s="5"/>
      <c r="EC244" s="5"/>
      <c r="ED244" s="5"/>
      <c r="EE244" s="5"/>
      <c r="EF244" s="5"/>
      <c r="EG244" s="5"/>
      <c r="EH244" s="5"/>
      <c r="EI244" s="5"/>
      <c r="EJ244" s="5"/>
      <c r="EK244" s="5"/>
      <c r="EL244" s="5"/>
      <c r="EM244" s="5"/>
      <c r="EN244" s="5"/>
      <c r="EO244" s="5"/>
      <c r="EP244" s="5"/>
      <c r="EQ244" s="5"/>
      <c r="ER244" s="5"/>
      <c r="ES244" s="5"/>
      <c r="ET244" s="5"/>
      <c r="EU244" s="5"/>
      <c r="EV244" s="5"/>
      <c r="EW244" s="5"/>
      <c r="EX244" s="5"/>
      <c r="EY244" s="5"/>
      <c r="EZ244" s="5"/>
      <c r="FA244" s="5"/>
      <c r="FB244" s="5"/>
      <c r="FC244" s="5"/>
      <c r="FD244" s="5"/>
      <c r="FE244" s="5"/>
      <c r="FF244" s="5"/>
      <c r="FG244" s="5"/>
      <c r="FH244" s="5"/>
      <c r="FI244" s="5"/>
      <c r="FJ244" s="5"/>
      <c r="FK244" s="5"/>
      <c r="FL244" s="5"/>
      <c r="FM244" s="5"/>
      <c r="FN244" s="5"/>
      <c r="FO244" s="5"/>
      <c r="FP244" s="5"/>
      <c r="FQ244" s="5"/>
      <c r="FR244" s="5"/>
      <c r="FS244" s="5"/>
      <c r="FT244" s="5"/>
      <c r="FU244" s="5"/>
      <c r="FV244" s="5"/>
      <c r="FW244" s="5"/>
      <c r="FX244" s="5"/>
      <c r="FY244" s="5"/>
      <c r="FZ244" s="5"/>
      <c r="GA244" s="5"/>
      <c r="GB244" s="5"/>
      <c r="GC244" s="5"/>
      <c r="GD244" s="5"/>
      <c r="GE244" s="5"/>
      <c r="GF244" s="5"/>
      <c r="GG244" s="5"/>
      <c r="GH244" s="5"/>
      <c r="GI244" s="5"/>
      <c r="GJ244" s="5"/>
      <c r="GK244" s="5"/>
      <c r="GL244" s="5"/>
      <c r="GM244" s="5"/>
      <c r="GN244" s="5"/>
      <c r="GO244" s="5"/>
      <c r="GP244" s="5"/>
      <c r="GQ244" s="5"/>
      <c r="GR244" s="5"/>
      <c r="GS244" s="5"/>
      <c r="GT244" s="5"/>
      <c r="GU244" s="5"/>
      <c r="GV244" s="5"/>
      <c r="GW244" s="5"/>
      <c r="GX244" s="5"/>
      <c r="GY244" s="5"/>
      <c r="GZ244" s="5"/>
      <c r="HA244" s="5"/>
      <c r="HB244" s="5"/>
      <c r="HC244" s="5"/>
      <c r="HD244" s="5"/>
      <c r="HE244" s="5"/>
      <c r="HF244" s="5"/>
      <c r="HG244" s="5"/>
      <c r="HH244" s="5"/>
      <c r="HI244" s="5"/>
      <c r="HJ244" s="5"/>
      <c r="HK244" s="5"/>
      <c r="HL244" s="5"/>
      <c r="HM244" s="5"/>
      <c r="HN244" s="5"/>
      <c r="HO244" s="5"/>
      <c r="HP244" s="5"/>
      <c r="HQ244" s="5"/>
      <c r="HR244" s="5"/>
      <c r="HS244" s="5"/>
      <c r="HT244" s="5"/>
      <c r="HU244" s="5"/>
      <c r="HV244" s="5"/>
      <c r="HW244" s="5"/>
      <c r="HX244" s="5"/>
      <c r="HY244" s="5"/>
      <c r="HZ244" s="5"/>
      <c r="IA244" s="5"/>
      <c r="IB244" s="5"/>
      <c r="IC244" s="5"/>
      <c r="ID244" s="5"/>
      <c r="IE244" s="5"/>
      <c r="IF244" s="5"/>
      <c r="IG244" s="5"/>
      <c r="IH244" s="5"/>
      <c r="II244" s="5"/>
      <c r="IJ244" s="5"/>
      <c r="IK244" s="5"/>
      <c r="IL244" s="5"/>
      <c r="IM244" s="5"/>
      <c r="IN244" s="5"/>
      <c r="IO244" s="5"/>
      <c r="IP244" s="5"/>
      <c r="IQ244" s="5"/>
      <c r="IR244" s="5"/>
      <c r="IS244" s="5"/>
      <c r="IT244" s="5"/>
      <c r="IU244" s="5"/>
      <c r="IV244" s="5"/>
    </row>
    <row r="245" spans="1:256" s="29" customFormat="1" outlineLevel="1">
      <c r="A245" s="171"/>
      <c r="B245" s="171"/>
      <c r="C245" s="1051"/>
      <c r="D245" s="169"/>
      <c r="E245" s="169"/>
      <c r="F245" s="5">
        <v>8</v>
      </c>
      <c r="G245" s="5">
        <v>82</v>
      </c>
      <c r="H245" s="5"/>
      <c r="I245" s="5" t="s">
        <v>1629</v>
      </c>
      <c r="J245" s="5">
        <v>0</v>
      </c>
      <c r="K245" s="5">
        <v>0</v>
      </c>
      <c r="L245" s="5">
        <v>0</v>
      </c>
      <c r="M245" s="5">
        <v>0</v>
      </c>
      <c r="N245" s="5">
        <v>0</v>
      </c>
      <c r="O245" s="5">
        <v>0</v>
      </c>
      <c r="P245" s="5">
        <v>0</v>
      </c>
      <c r="Q245" s="5"/>
      <c r="R245" s="5"/>
      <c r="S245" s="5"/>
      <c r="T245" s="5"/>
      <c r="U245" s="5"/>
      <c r="V245" s="5"/>
      <c r="W245" s="5"/>
      <c r="X245" s="5"/>
      <c r="Y245" s="5"/>
      <c r="Z245" s="5"/>
      <c r="AA245" s="5"/>
      <c r="AB245" s="5">
        <v>0</v>
      </c>
      <c r="AC245" s="5">
        <v>0</v>
      </c>
      <c r="AD245" s="5">
        <v>1333333.3333333333</v>
      </c>
      <c r="AE245" s="5">
        <v>1333333.3333333333</v>
      </c>
      <c r="AF245" s="5">
        <v>1333333.3333333333</v>
      </c>
      <c r="AG245" s="5">
        <v>0</v>
      </c>
      <c r="AH245" s="5">
        <v>0</v>
      </c>
      <c r="AI245" s="5">
        <v>0</v>
      </c>
      <c r="AJ245" s="5">
        <v>0</v>
      </c>
      <c r="AK245" s="5">
        <v>0</v>
      </c>
      <c r="AL245" s="5">
        <v>0</v>
      </c>
      <c r="AM245" s="5">
        <v>0</v>
      </c>
      <c r="AN245" s="5">
        <v>0</v>
      </c>
      <c r="AO245" s="5">
        <v>0</v>
      </c>
      <c r="AP245" s="5">
        <v>0</v>
      </c>
      <c r="AQ245" s="5">
        <v>0</v>
      </c>
      <c r="AR245" s="5">
        <v>0</v>
      </c>
      <c r="AS245" s="5">
        <v>0</v>
      </c>
      <c r="AT245" s="5"/>
      <c r="AU245" s="5"/>
      <c r="AV245" s="5"/>
      <c r="AW245" s="5"/>
      <c r="AX245" s="5"/>
      <c r="AY245" s="5"/>
      <c r="AZ245" s="5"/>
      <c r="BA245" s="5"/>
      <c r="BB245" s="5"/>
      <c r="BC245" s="5"/>
      <c r="BD245" s="5"/>
      <c r="BE245" s="5"/>
      <c r="BF245" s="5"/>
      <c r="BG245" s="5"/>
      <c r="BH245" s="5"/>
      <c r="BI245" s="5"/>
      <c r="BJ245" s="5"/>
      <c r="BK245" s="5"/>
      <c r="BL245" s="5"/>
      <c r="BM245" s="5"/>
      <c r="BN245" s="5"/>
      <c r="BO245" s="5"/>
      <c r="BP245" s="5"/>
      <c r="BQ245" s="5"/>
      <c r="BR245" s="5"/>
      <c r="BS245" s="5"/>
      <c r="BT245" s="5"/>
      <c r="BU245" s="5"/>
      <c r="BV245" s="5"/>
      <c r="BW245" s="5"/>
      <c r="BX245" s="5"/>
      <c r="BY245" s="5"/>
      <c r="BZ245" s="5"/>
      <c r="CA245" s="5"/>
      <c r="CB245" s="5"/>
      <c r="CC245" s="5"/>
      <c r="CD245" s="5"/>
      <c r="CE245" s="5"/>
      <c r="CF245" s="5"/>
      <c r="CG245" s="5"/>
      <c r="CH245" s="5"/>
      <c r="CI245" s="5"/>
      <c r="CJ245" s="5"/>
      <c r="CK245" s="5"/>
      <c r="CL245" s="5"/>
      <c r="CM245" s="5"/>
      <c r="CN245" s="5"/>
      <c r="CO245" s="5"/>
      <c r="CP245" s="5"/>
      <c r="CQ245" s="5"/>
      <c r="CR245" s="5"/>
      <c r="CS245" s="5"/>
      <c r="CT245" s="5"/>
      <c r="CU245" s="5"/>
      <c r="CV245" s="5"/>
      <c r="CW245" s="5"/>
      <c r="CX245" s="5"/>
      <c r="CY245" s="5"/>
      <c r="CZ245" s="5"/>
      <c r="DA245" s="5"/>
      <c r="DB245" s="5"/>
      <c r="DC245" s="5"/>
      <c r="DD245" s="5"/>
      <c r="DE245" s="5"/>
      <c r="DF245" s="5"/>
      <c r="DG245" s="5"/>
      <c r="DH245" s="5"/>
      <c r="DI245" s="5"/>
      <c r="DJ245" s="5"/>
      <c r="DK245" s="5"/>
      <c r="DL245" s="5"/>
      <c r="DM245" s="5"/>
      <c r="DN245" s="5"/>
      <c r="DO245" s="5"/>
      <c r="DP245" s="5"/>
      <c r="DQ245" s="5"/>
      <c r="DR245" s="5"/>
      <c r="DS245" s="5"/>
      <c r="DT245" s="5"/>
      <c r="DU245" s="5"/>
      <c r="DV245" s="5"/>
      <c r="DW245" s="5"/>
      <c r="DX245" s="5"/>
      <c r="DY245" s="5"/>
      <c r="DZ245" s="5"/>
      <c r="EA245" s="5"/>
      <c r="EB245" s="5"/>
      <c r="EC245" s="5"/>
      <c r="ED245" s="5"/>
      <c r="EE245" s="5"/>
      <c r="EF245" s="5"/>
      <c r="EG245" s="5"/>
      <c r="EH245" s="5"/>
      <c r="EI245" s="5"/>
      <c r="EJ245" s="5"/>
      <c r="EK245" s="5"/>
      <c r="EL245" s="5"/>
      <c r="EM245" s="5"/>
      <c r="EN245" s="5"/>
      <c r="EO245" s="5"/>
      <c r="EP245" s="5"/>
      <c r="EQ245" s="5"/>
      <c r="ER245" s="5"/>
      <c r="ES245" s="5"/>
      <c r="ET245" s="5"/>
      <c r="EU245" s="5"/>
      <c r="EV245" s="5"/>
      <c r="EW245" s="5"/>
      <c r="EX245" s="5"/>
      <c r="EY245" s="5"/>
      <c r="EZ245" s="5"/>
      <c r="FA245" s="5"/>
      <c r="FB245" s="5"/>
      <c r="FC245" s="5"/>
      <c r="FD245" s="5"/>
      <c r="FE245" s="5"/>
      <c r="FF245" s="5"/>
      <c r="FG245" s="5"/>
      <c r="FH245" s="5"/>
      <c r="FI245" s="5"/>
      <c r="FJ245" s="5"/>
      <c r="FK245" s="5"/>
      <c r="FL245" s="5"/>
      <c r="FM245" s="5"/>
      <c r="FN245" s="5"/>
      <c r="FO245" s="5"/>
      <c r="FP245" s="5"/>
      <c r="FQ245" s="5"/>
      <c r="FR245" s="5"/>
      <c r="FS245" s="5"/>
      <c r="FT245" s="5"/>
      <c r="FU245" s="5"/>
      <c r="FV245" s="5"/>
      <c r="FW245" s="5"/>
      <c r="FX245" s="5"/>
      <c r="FY245" s="5"/>
      <c r="FZ245" s="5"/>
      <c r="GA245" s="5"/>
      <c r="GB245" s="5"/>
      <c r="GC245" s="5"/>
      <c r="GD245" s="5"/>
      <c r="GE245" s="5"/>
      <c r="GF245" s="5"/>
      <c r="GG245" s="5"/>
      <c r="GH245" s="5"/>
      <c r="GI245" s="5"/>
      <c r="GJ245" s="5"/>
      <c r="GK245" s="5"/>
      <c r="GL245" s="5"/>
      <c r="GM245" s="5"/>
      <c r="GN245" s="5"/>
      <c r="GO245" s="5"/>
      <c r="GP245" s="5"/>
      <c r="GQ245" s="5"/>
      <c r="GR245" s="5"/>
      <c r="GS245" s="5"/>
      <c r="GT245" s="5"/>
      <c r="GU245" s="5"/>
      <c r="GV245" s="5"/>
      <c r="GW245" s="5"/>
      <c r="GX245" s="5"/>
      <c r="GY245" s="5"/>
      <c r="GZ245" s="5"/>
      <c r="HA245" s="5"/>
      <c r="HB245" s="5"/>
      <c r="HC245" s="5"/>
      <c r="HD245" s="5"/>
      <c r="HE245" s="5"/>
      <c r="HF245" s="5"/>
      <c r="HG245" s="5"/>
      <c r="HH245" s="5"/>
      <c r="HI245" s="5"/>
      <c r="HJ245" s="5"/>
      <c r="HK245" s="5"/>
      <c r="HL245" s="5"/>
      <c r="HM245" s="5"/>
      <c r="HN245" s="5"/>
      <c r="HO245" s="5"/>
      <c r="HP245" s="5"/>
      <c r="HQ245" s="5"/>
      <c r="HR245" s="5"/>
      <c r="HS245" s="5"/>
      <c r="HT245" s="5"/>
      <c r="HU245" s="5"/>
      <c r="HV245" s="5"/>
      <c r="HW245" s="5"/>
      <c r="HX245" s="5"/>
      <c r="HY245" s="5"/>
      <c r="HZ245" s="5"/>
      <c r="IA245" s="5"/>
      <c r="IB245" s="5"/>
      <c r="IC245" s="5"/>
      <c r="ID245" s="5"/>
      <c r="IE245" s="5"/>
      <c r="IF245" s="5"/>
      <c r="IG245" s="5"/>
      <c r="IH245" s="5"/>
      <c r="II245" s="5"/>
      <c r="IJ245" s="5"/>
      <c r="IK245" s="5"/>
      <c r="IL245" s="5"/>
      <c r="IM245" s="5"/>
      <c r="IN245" s="5"/>
      <c r="IO245" s="5"/>
      <c r="IP245" s="5"/>
      <c r="IQ245" s="5"/>
      <c r="IR245" s="5"/>
      <c r="IS245" s="5"/>
      <c r="IT245" s="5"/>
      <c r="IU245" s="5"/>
      <c r="IV245" s="5"/>
    </row>
    <row r="246" spans="1:256" s="29" customFormat="1" outlineLevel="1">
      <c r="A246" s="171"/>
      <c r="B246" s="171"/>
      <c r="C246" s="1051"/>
      <c r="D246" s="169"/>
      <c r="E246" s="169"/>
      <c r="F246" s="5">
        <v>9</v>
      </c>
      <c r="G246" s="5">
        <v>139</v>
      </c>
      <c r="H246" s="5"/>
      <c r="I246" s="5" t="s">
        <v>1646</v>
      </c>
      <c r="J246" s="5">
        <v>0</v>
      </c>
      <c r="K246" s="5">
        <v>0</v>
      </c>
      <c r="L246" s="5">
        <v>0</v>
      </c>
      <c r="M246" s="5">
        <v>0</v>
      </c>
      <c r="N246" s="5">
        <v>0</v>
      </c>
      <c r="O246" s="5">
        <v>0</v>
      </c>
      <c r="P246" s="5">
        <v>0</v>
      </c>
      <c r="Q246" s="5"/>
      <c r="R246" s="5"/>
      <c r="S246" s="5"/>
      <c r="T246" s="5"/>
      <c r="U246" s="5"/>
      <c r="V246" s="5"/>
      <c r="W246" s="5"/>
      <c r="X246" s="5"/>
      <c r="Y246" s="5"/>
      <c r="Z246" s="5"/>
      <c r="AA246" s="5"/>
      <c r="AB246" s="5">
        <v>4300504.4289604733</v>
      </c>
      <c r="AC246" s="5">
        <v>8416165.7384483404</v>
      </c>
      <c r="AD246" s="5">
        <v>8020000.0000000019</v>
      </c>
      <c r="AE246" s="5">
        <v>7466179.4982189396</v>
      </c>
      <c r="AF246" s="5">
        <v>7655186.7320733713</v>
      </c>
      <c r="AG246" s="5">
        <v>7848978.7068328187</v>
      </c>
      <c r="AH246" s="5">
        <v>8047676.548789965</v>
      </c>
      <c r="AI246" s="5">
        <v>8251404.4505642056</v>
      </c>
      <c r="AJ246" s="5">
        <v>8460289.7487260476</v>
      </c>
      <c r="AK246" s="5">
        <v>8674463.0033866353</v>
      </c>
      <c r="AL246" s="5">
        <v>8894058.0798020698</v>
      </c>
      <c r="AM246" s="5">
        <v>9119212.2320435271</v>
      </c>
      <c r="AN246" s="5">
        <v>9350066.1887855548</v>
      </c>
      <c r="AO246" s="5">
        <v>9586764.2412660476</v>
      </c>
      <c r="AP246" s="5">
        <v>9829454.3334729839</v>
      </c>
      <c r="AQ246" s="5">
        <v>10078288.154614223</v>
      </c>
      <c r="AR246" s="5">
        <v>10333421.233928204</v>
      </c>
      <c r="AS246" s="5">
        <v>10595013.037894789</v>
      </c>
      <c r="AT246" s="5"/>
      <c r="AU246" s="5"/>
      <c r="AV246" s="5"/>
      <c r="AW246" s="5"/>
      <c r="AX246" s="5"/>
      <c r="AY246" s="5"/>
      <c r="AZ246" s="5"/>
      <c r="BA246" s="5"/>
      <c r="BB246" s="5"/>
      <c r="BC246" s="5"/>
      <c r="BD246" s="5"/>
      <c r="BE246" s="5"/>
      <c r="BF246" s="5"/>
      <c r="BG246" s="5"/>
      <c r="BH246" s="5"/>
      <c r="BI246" s="5"/>
      <c r="BJ246" s="5"/>
      <c r="BK246" s="5"/>
      <c r="BL246" s="5"/>
      <c r="BM246" s="5"/>
      <c r="BN246" s="5"/>
      <c r="BO246" s="5"/>
      <c r="BP246" s="5"/>
      <c r="BQ246" s="5"/>
      <c r="BR246" s="5"/>
      <c r="BS246" s="5"/>
      <c r="BT246" s="5"/>
      <c r="BU246" s="5"/>
      <c r="BV246" s="5"/>
      <c r="BW246" s="5"/>
      <c r="BX246" s="5"/>
      <c r="BY246" s="5"/>
      <c r="BZ246" s="5"/>
      <c r="CA246" s="5"/>
      <c r="CB246" s="5"/>
      <c r="CC246" s="5"/>
      <c r="CD246" s="5"/>
      <c r="CE246" s="5"/>
      <c r="CF246" s="5"/>
      <c r="CG246" s="5"/>
      <c r="CH246" s="5"/>
      <c r="CI246" s="5"/>
      <c r="CJ246" s="5"/>
      <c r="CK246" s="5"/>
      <c r="CL246" s="5"/>
      <c r="CM246" s="5"/>
      <c r="CN246" s="5"/>
      <c r="CO246" s="5"/>
      <c r="CP246" s="5"/>
      <c r="CQ246" s="5"/>
      <c r="CR246" s="5"/>
      <c r="CS246" s="5"/>
      <c r="CT246" s="5"/>
      <c r="CU246" s="5"/>
      <c r="CV246" s="5"/>
      <c r="CW246" s="5"/>
      <c r="CX246" s="5"/>
      <c r="CY246" s="5"/>
      <c r="CZ246" s="5"/>
      <c r="DA246" s="5"/>
      <c r="DB246" s="5"/>
      <c r="DC246" s="5"/>
      <c r="DD246" s="5"/>
      <c r="DE246" s="5"/>
      <c r="DF246" s="5"/>
      <c r="DG246" s="5"/>
      <c r="DH246" s="5"/>
      <c r="DI246" s="5"/>
      <c r="DJ246" s="5"/>
      <c r="DK246" s="5"/>
      <c r="DL246" s="5"/>
      <c r="DM246" s="5"/>
      <c r="DN246" s="5"/>
      <c r="DO246" s="5"/>
      <c r="DP246" s="5"/>
      <c r="DQ246" s="5"/>
      <c r="DR246" s="5"/>
      <c r="DS246" s="5"/>
      <c r="DT246" s="5"/>
      <c r="DU246" s="5"/>
      <c r="DV246" s="5"/>
      <c r="DW246" s="5"/>
      <c r="DX246" s="5"/>
      <c r="DY246" s="5"/>
      <c r="DZ246" s="5"/>
      <c r="EA246" s="5"/>
      <c r="EB246" s="5"/>
      <c r="EC246" s="5"/>
      <c r="ED246" s="5"/>
      <c r="EE246" s="5"/>
      <c r="EF246" s="5"/>
      <c r="EG246" s="5"/>
      <c r="EH246" s="5"/>
      <c r="EI246" s="5"/>
      <c r="EJ246" s="5"/>
      <c r="EK246" s="5"/>
      <c r="EL246" s="5"/>
      <c r="EM246" s="5"/>
      <c r="EN246" s="5"/>
      <c r="EO246" s="5"/>
      <c r="EP246" s="5"/>
      <c r="EQ246" s="5"/>
      <c r="ER246" s="5"/>
      <c r="ES246" s="5"/>
      <c r="ET246" s="5"/>
      <c r="EU246" s="5"/>
      <c r="EV246" s="5"/>
      <c r="EW246" s="5"/>
      <c r="EX246" s="5"/>
      <c r="EY246" s="5"/>
      <c r="EZ246" s="5"/>
      <c r="FA246" s="5"/>
      <c r="FB246" s="5"/>
      <c r="FC246" s="5"/>
      <c r="FD246" s="5"/>
      <c r="FE246" s="5"/>
      <c r="FF246" s="5"/>
      <c r="FG246" s="5"/>
      <c r="FH246" s="5"/>
      <c r="FI246" s="5"/>
      <c r="FJ246" s="5"/>
      <c r="FK246" s="5"/>
      <c r="FL246" s="5"/>
      <c r="FM246" s="5"/>
      <c r="FN246" s="5"/>
      <c r="FO246" s="5"/>
      <c r="FP246" s="5"/>
      <c r="FQ246" s="5"/>
      <c r="FR246" s="5"/>
      <c r="FS246" s="5"/>
      <c r="FT246" s="5"/>
      <c r="FU246" s="5"/>
      <c r="FV246" s="5"/>
      <c r="FW246" s="5"/>
      <c r="FX246" s="5"/>
      <c r="FY246" s="5"/>
      <c r="FZ246" s="5"/>
      <c r="GA246" s="5"/>
      <c r="GB246" s="5"/>
      <c r="GC246" s="5"/>
      <c r="GD246" s="5"/>
      <c r="GE246" s="5"/>
      <c r="GF246" s="5"/>
      <c r="GG246" s="5"/>
      <c r="GH246" s="5"/>
      <c r="GI246" s="5"/>
      <c r="GJ246" s="5"/>
      <c r="GK246" s="5"/>
      <c r="GL246" s="5"/>
      <c r="GM246" s="5"/>
      <c r="GN246" s="5"/>
      <c r="GO246" s="5"/>
      <c r="GP246" s="5"/>
      <c r="GQ246" s="5"/>
      <c r="GR246" s="5"/>
      <c r="GS246" s="5"/>
      <c r="GT246" s="5"/>
      <c r="GU246" s="5"/>
      <c r="GV246" s="5"/>
      <c r="GW246" s="5"/>
      <c r="GX246" s="5"/>
      <c r="GY246" s="5"/>
      <c r="GZ246" s="5"/>
      <c r="HA246" s="5"/>
      <c r="HB246" s="5"/>
      <c r="HC246" s="5"/>
      <c r="HD246" s="5"/>
      <c r="HE246" s="5"/>
      <c r="HF246" s="5"/>
      <c r="HG246" s="5"/>
      <c r="HH246" s="5"/>
      <c r="HI246" s="5"/>
      <c r="HJ246" s="5"/>
      <c r="HK246" s="5"/>
      <c r="HL246" s="5"/>
      <c r="HM246" s="5"/>
      <c r="HN246" s="5"/>
      <c r="HO246" s="5"/>
      <c r="HP246" s="5"/>
      <c r="HQ246" s="5"/>
      <c r="HR246" s="5"/>
      <c r="HS246" s="5"/>
      <c r="HT246" s="5"/>
      <c r="HU246" s="5"/>
      <c r="HV246" s="5"/>
      <c r="HW246" s="5"/>
      <c r="HX246" s="5"/>
      <c r="HY246" s="5"/>
      <c r="HZ246" s="5"/>
      <c r="IA246" s="5"/>
      <c r="IB246" s="5"/>
      <c r="IC246" s="5"/>
      <c r="ID246" s="5"/>
      <c r="IE246" s="5"/>
      <c r="IF246" s="5"/>
      <c r="IG246" s="5"/>
      <c r="IH246" s="5"/>
      <c r="II246" s="5"/>
      <c r="IJ246" s="5"/>
      <c r="IK246" s="5"/>
      <c r="IL246" s="5"/>
      <c r="IM246" s="5"/>
      <c r="IN246" s="5"/>
      <c r="IO246" s="5"/>
      <c r="IP246" s="5"/>
      <c r="IQ246" s="5"/>
      <c r="IR246" s="5"/>
      <c r="IS246" s="5"/>
      <c r="IT246" s="5"/>
      <c r="IU246" s="5"/>
      <c r="IV246" s="5"/>
    </row>
    <row r="247" spans="1:256" s="29" customFormat="1" outlineLevel="1">
      <c r="A247" s="171"/>
      <c r="B247" s="171"/>
      <c r="C247" s="1051"/>
      <c r="D247" s="169"/>
      <c r="E247" s="169"/>
      <c r="F247" s="5">
        <v>10</v>
      </c>
      <c r="G247" s="5">
        <v>141</v>
      </c>
      <c r="H247" s="5"/>
      <c r="I247" s="5" t="s">
        <v>1648</v>
      </c>
      <c r="J247" s="5">
        <v>0</v>
      </c>
      <c r="K247" s="5">
        <v>0</v>
      </c>
      <c r="L247" s="5">
        <v>0</v>
      </c>
      <c r="M247" s="5">
        <v>0</v>
      </c>
      <c r="N247" s="5">
        <v>0</v>
      </c>
      <c r="O247" s="5">
        <v>0</v>
      </c>
      <c r="P247" s="5">
        <v>0</v>
      </c>
      <c r="Q247" s="5"/>
      <c r="R247" s="5"/>
      <c r="S247" s="5"/>
      <c r="T247" s="5"/>
      <c r="U247" s="5"/>
      <c r="V247" s="5"/>
      <c r="W247" s="5"/>
      <c r="X247" s="5"/>
      <c r="Y247" s="5"/>
      <c r="Z247" s="5"/>
      <c r="AA247" s="5"/>
      <c r="AB247" s="5">
        <v>1505288.8011234193</v>
      </c>
      <c r="AC247" s="5">
        <v>3528868.9259024481</v>
      </c>
      <c r="AD247" s="5">
        <v>5900000.0000000009</v>
      </c>
      <c r="AE247" s="5">
        <v>6049359.2110941308</v>
      </c>
      <c r="AF247" s="5">
        <v>6202499.4686185429</v>
      </c>
      <c r="AG247" s="5">
        <v>6359516.4902193286</v>
      </c>
      <c r="AH247" s="5">
        <v>6520508.4166463204</v>
      </c>
      <c r="AI247" s="5">
        <v>6685575.8730942793</v>
      </c>
      <c r="AJ247" s="5">
        <v>6854822.0320968712</v>
      </c>
      <c r="AK247" s="5">
        <v>7028352.6780129159</v>
      </c>
      <c r="AL247" s="5">
        <v>7206276.2731450023</v>
      </c>
      <c r="AM247" s="5">
        <v>7388704.0255320007</v>
      </c>
      <c r="AN247" s="5">
        <v>7575749.9584576776</v>
      </c>
      <c r="AO247" s="5">
        <v>7767530.9817189686</v>
      </c>
      <c r="AP247" s="5">
        <v>7964166.9646984227</v>
      </c>
      <c r="AQ247" s="5">
        <v>8165780.8112864355</v>
      </c>
      <c r="AR247" s="5">
        <v>8372498.5367002226</v>
      </c>
      <c r="AS247" s="5">
        <v>8584449.3462473899</v>
      </c>
      <c r="AT247" s="5"/>
      <c r="AU247" s="5"/>
      <c r="AV247" s="5"/>
      <c r="AW247" s="5"/>
      <c r="AX247" s="5"/>
      <c r="AY247" s="5"/>
      <c r="AZ247" s="5"/>
      <c r="BA247" s="5"/>
      <c r="BB247" s="5"/>
      <c r="BC247" s="5"/>
      <c r="BD247" s="5"/>
      <c r="BE247" s="5"/>
      <c r="BF247" s="5"/>
      <c r="BG247" s="5"/>
      <c r="BH247" s="5"/>
      <c r="BI247" s="5"/>
      <c r="BJ247" s="5"/>
      <c r="BK247" s="5"/>
      <c r="BL247" s="5"/>
      <c r="BM247" s="5"/>
      <c r="BN247" s="5"/>
      <c r="BO247" s="5"/>
      <c r="BP247" s="5"/>
      <c r="BQ247" s="5"/>
      <c r="BR247" s="5"/>
      <c r="BS247" s="5"/>
      <c r="BT247" s="5"/>
      <c r="BU247" s="5"/>
      <c r="BV247" s="5"/>
      <c r="BW247" s="5"/>
      <c r="BX247" s="5"/>
      <c r="BY247" s="5"/>
      <c r="BZ247" s="5"/>
      <c r="CA247" s="5"/>
      <c r="CB247" s="5"/>
      <c r="CC247" s="5"/>
      <c r="CD247" s="5"/>
      <c r="CE247" s="5"/>
      <c r="CF247" s="5"/>
      <c r="CG247" s="5"/>
      <c r="CH247" s="5"/>
      <c r="CI247" s="5"/>
      <c r="CJ247" s="5"/>
      <c r="CK247" s="5"/>
      <c r="CL247" s="5"/>
      <c r="CM247" s="5"/>
      <c r="CN247" s="5"/>
      <c r="CO247" s="5"/>
      <c r="CP247" s="5"/>
      <c r="CQ247" s="5"/>
      <c r="CR247" s="5"/>
      <c r="CS247" s="5"/>
      <c r="CT247" s="5"/>
      <c r="CU247" s="5"/>
      <c r="CV247" s="5"/>
      <c r="CW247" s="5"/>
      <c r="CX247" s="5"/>
      <c r="CY247" s="5"/>
      <c r="CZ247" s="5"/>
      <c r="DA247" s="5"/>
      <c r="DB247" s="5"/>
      <c r="DC247" s="5"/>
      <c r="DD247" s="5"/>
      <c r="DE247" s="5"/>
      <c r="DF247" s="5"/>
      <c r="DG247" s="5"/>
      <c r="DH247" s="5"/>
      <c r="DI247" s="5"/>
      <c r="DJ247" s="5"/>
      <c r="DK247" s="5"/>
      <c r="DL247" s="5"/>
      <c r="DM247" s="5"/>
      <c r="DN247" s="5"/>
      <c r="DO247" s="5"/>
      <c r="DP247" s="5"/>
      <c r="DQ247" s="5"/>
      <c r="DR247" s="5"/>
      <c r="DS247" s="5"/>
      <c r="DT247" s="5"/>
      <c r="DU247" s="5"/>
      <c r="DV247" s="5"/>
      <c r="DW247" s="5"/>
      <c r="DX247" s="5"/>
      <c r="DY247" s="5"/>
      <c r="DZ247" s="5"/>
      <c r="EA247" s="5"/>
      <c r="EB247" s="5"/>
      <c r="EC247" s="5"/>
      <c r="ED247" s="5"/>
      <c r="EE247" s="5"/>
      <c r="EF247" s="5"/>
      <c r="EG247" s="5"/>
      <c r="EH247" s="5"/>
      <c r="EI247" s="5"/>
      <c r="EJ247" s="5"/>
      <c r="EK247" s="5"/>
      <c r="EL247" s="5"/>
      <c r="EM247" s="5"/>
      <c r="EN247" s="5"/>
      <c r="EO247" s="5"/>
      <c r="EP247" s="5"/>
      <c r="EQ247" s="5"/>
      <c r="ER247" s="5"/>
      <c r="ES247" s="5"/>
      <c r="ET247" s="5"/>
      <c r="EU247" s="5"/>
      <c r="EV247" s="5"/>
      <c r="EW247" s="5"/>
      <c r="EX247" s="5"/>
      <c r="EY247" s="5"/>
      <c r="EZ247" s="5"/>
      <c r="FA247" s="5"/>
      <c r="FB247" s="5"/>
      <c r="FC247" s="5"/>
      <c r="FD247" s="5"/>
      <c r="FE247" s="5"/>
      <c r="FF247" s="5"/>
      <c r="FG247" s="5"/>
      <c r="FH247" s="5"/>
      <c r="FI247" s="5"/>
      <c r="FJ247" s="5"/>
      <c r="FK247" s="5"/>
      <c r="FL247" s="5"/>
      <c r="FM247" s="5"/>
      <c r="FN247" s="5"/>
      <c r="FO247" s="5"/>
      <c r="FP247" s="5"/>
      <c r="FQ247" s="5"/>
      <c r="FR247" s="5"/>
      <c r="FS247" s="5"/>
      <c r="FT247" s="5"/>
      <c r="FU247" s="5"/>
      <c r="FV247" s="5"/>
      <c r="FW247" s="5"/>
      <c r="FX247" s="5"/>
      <c r="FY247" s="5"/>
      <c r="FZ247" s="5"/>
      <c r="GA247" s="5"/>
      <c r="GB247" s="5"/>
      <c r="GC247" s="5"/>
      <c r="GD247" s="5"/>
      <c r="GE247" s="5"/>
      <c r="GF247" s="5"/>
      <c r="GG247" s="5"/>
      <c r="GH247" s="5"/>
      <c r="GI247" s="5"/>
      <c r="GJ247" s="5"/>
      <c r="GK247" s="5"/>
      <c r="GL247" s="5"/>
      <c r="GM247" s="5"/>
      <c r="GN247" s="5"/>
      <c r="GO247" s="5"/>
      <c r="GP247" s="5"/>
      <c r="GQ247" s="5"/>
      <c r="GR247" s="5"/>
      <c r="GS247" s="5"/>
      <c r="GT247" s="5"/>
      <c r="GU247" s="5"/>
      <c r="GV247" s="5"/>
      <c r="GW247" s="5"/>
      <c r="GX247" s="5"/>
      <c r="GY247" s="5"/>
      <c r="GZ247" s="5"/>
      <c r="HA247" s="5"/>
      <c r="HB247" s="5"/>
      <c r="HC247" s="5"/>
      <c r="HD247" s="5"/>
      <c r="HE247" s="5"/>
      <c r="HF247" s="5"/>
      <c r="HG247" s="5"/>
      <c r="HH247" s="5"/>
      <c r="HI247" s="5"/>
      <c r="HJ247" s="5"/>
      <c r="HK247" s="5"/>
      <c r="HL247" s="5"/>
      <c r="HM247" s="5"/>
      <c r="HN247" s="5"/>
      <c r="HO247" s="5"/>
      <c r="HP247" s="5"/>
      <c r="HQ247" s="5"/>
      <c r="HR247" s="5"/>
      <c r="HS247" s="5"/>
      <c r="HT247" s="5"/>
      <c r="HU247" s="5"/>
      <c r="HV247" s="5"/>
      <c r="HW247" s="5"/>
      <c r="HX247" s="5"/>
      <c r="HY247" s="5"/>
      <c r="HZ247" s="5"/>
      <c r="IA247" s="5"/>
      <c r="IB247" s="5"/>
      <c r="IC247" s="5"/>
      <c r="ID247" s="5"/>
      <c r="IE247" s="5"/>
      <c r="IF247" s="5"/>
      <c r="IG247" s="5"/>
      <c r="IH247" s="5"/>
      <c r="II247" s="5"/>
      <c r="IJ247" s="5"/>
      <c r="IK247" s="5"/>
      <c r="IL247" s="5"/>
      <c r="IM247" s="5"/>
      <c r="IN247" s="5"/>
      <c r="IO247" s="5"/>
      <c r="IP247" s="5"/>
      <c r="IQ247" s="5"/>
      <c r="IR247" s="5"/>
      <c r="IS247" s="5"/>
      <c r="IT247" s="5"/>
      <c r="IU247" s="5"/>
      <c r="IV247" s="5"/>
    </row>
    <row r="248" spans="1:256" s="29" customFormat="1" outlineLevel="1">
      <c r="A248" s="171"/>
      <c r="B248" s="171"/>
      <c r="C248" s="1051"/>
      <c r="D248" s="169"/>
      <c r="E248" s="169"/>
      <c r="F248" s="5">
        <v>11</v>
      </c>
      <c r="G248" s="5">
        <v>142</v>
      </c>
      <c r="H248" s="5"/>
      <c r="I248" s="5" t="s">
        <v>1649</v>
      </c>
      <c r="J248" s="5">
        <v>0</v>
      </c>
      <c r="K248" s="5">
        <v>0</v>
      </c>
      <c r="L248" s="5">
        <v>0</v>
      </c>
      <c r="M248" s="5">
        <v>0</v>
      </c>
      <c r="N248" s="5">
        <v>0</v>
      </c>
      <c r="O248" s="5">
        <v>0</v>
      </c>
      <c r="P248" s="5">
        <v>0</v>
      </c>
      <c r="Q248" s="5"/>
      <c r="R248" s="5"/>
      <c r="S248" s="5"/>
      <c r="T248" s="5"/>
      <c r="U248" s="5"/>
      <c r="V248" s="5"/>
      <c r="W248" s="5"/>
      <c r="X248" s="5"/>
      <c r="Y248" s="5"/>
      <c r="Z248" s="5"/>
      <c r="AA248" s="5"/>
      <c r="AB248" s="5">
        <v>0</v>
      </c>
      <c r="AC248" s="5">
        <v>943600.00000000023</v>
      </c>
      <c r="AD248" s="5">
        <v>1887200.0000000007</v>
      </c>
      <c r="AE248" s="5">
        <v>1887200.0000000007</v>
      </c>
      <c r="AF248" s="5">
        <v>1887200.0000000007</v>
      </c>
      <c r="AG248" s="5">
        <v>1887200.0000000007</v>
      </c>
      <c r="AH248" s="5">
        <v>1887200.0000000007</v>
      </c>
      <c r="AI248" s="5">
        <v>1887200.0000000007</v>
      </c>
      <c r="AJ248" s="5">
        <v>1887200.0000000007</v>
      </c>
      <c r="AK248" s="5">
        <v>1887200.0000000007</v>
      </c>
      <c r="AL248" s="5">
        <v>1887200.0000000007</v>
      </c>
      <c r="AM248" s="5">
        <v>1887200.0000000007</v>
      </c>
      <c r="AN248" s="5">
        <v>1887200.0000000007</v>
      </c>
      <c r="AO248" s="5">
        <v>1887200.0000000007</v>
      </c>
      <c r="AP248" s="5">
        <v>1887200.0000000007</v>
      </c>
      <c r="AQ248" s="5">
        <v>1887200.0000000007</v>
      </c>
      <c r="AR248" s="5">
        <v>1887200.0000000007</v>
      </c>
      <c r="AS248" s="5">
        <v>1887200.0000000007</v>
      </c>
      <c r="AT248" s="5"/>
      <c r="AU248" s="5"/>
      <c r="AV248" s="5"/>
      <c r="AW248" s="5"/>
      <c r="AX248" s="5"/>
      <c r="AY248" s="5"/>
      <c r="AZ248" s="5"/>
      <c r="BA248" s="5"/>
      <c r="BB248" s="5"/>
      <c r="BC248" s="5"/>
      <c r="BD248" s="5"/>
      <c r="BE248" s="5"/>
      <c r="BF248" s="5"/>
      <c r="BG248" s="5"/>
      <c r="BH248" s="5"/>
      <c r="BI248" s="5"/>
      <c r="BJ248" s="5"/>
      <c r="BK248" s="5"/>
      <c r="BL248" s="5"/>
      <c r="BM248" s="5"/>
      <c r="BN248" s="5"/>
      <c r="BO248" s="5"/>
      <c r="BP248" s="5"/>
      <c r="BQ248" s="5"/>
      <c r="BR248" s="5"/>
      <c r="BS248" s="5"/>
      <c r="BT248" s="5"/>
      <c r="BU248" s="5"/>
      <c r="BV248" s="5"/>
      <c r="BW248" s="5"/>
      <c r="BX248" s="5"/>
      <c r="BY248" s="5"/>
      <c r="BZ248" s="5"/>
      <c r="CA248" s="5"/>
      <c r="CB248" s="5"/>
      <c r="CC248" s="5"/>
      <c r="CD248" s="5"/>
      <c r="CE248" s="5"/>
      <c r="CF248" s="5"/>
      <c r="CG248" s="5"/>
      <c r="CH248" s="5"/>
      <c r="CI248" s="5"/>
      <c r="CJ248" s="5"/>
      <c r="CK248" s="5"/>
      <c r="CL248" s="5"/>
      <c r="CM248" s="5"/>
      <c r="CN248" s="5"/>
      <c r="CO248" s="5"/>
      <c r="CP248" s="5"/>
      <c r="CQ248" s="5"/>
      <c r="CR248" s="5"/>
      <c r="CS248" s="5"/>
      <c r="CT248" s="5"/>
      <c r="CU248" s="5"/>
      <c r="CV248" s="5"/>
      <c r="CW248" s="5"/>
      <c r="CX248" s="5"/>
      <c r="CY248" s="5"/>
      <c r="CZ248" s="5"/>
      <c r="DA248" s="5"/>
      <c r="DB248" s="5"/>
      <c r="DC248" s="5"/>
      <c r="DD248" s="5"/>
      <c r="DE248" s="5"/>
      <c r="DF248" s="5"/>
      <c r="DG248" s="5"/>
      <c r="DH248" s="5"/>
      <c r="DI248" s="5"/>
      <c r="DJ248" s="5"/>
      <c r="DK248" s="5"/>
      <c r="DL248" s="5"/>
      <c r="DM248" s="5"/>
      <c r="DN248" s="5"/>
      <c r="DO248" s="5"/>
      <c r="DP248" s="5"/>
      <c r="DQ248" s="5"/>
      <c r="DR248" s="5"/>
      <c r="DS248" s="5"/>
      <c r="DT248" s="5"/>
      <c r="DU248" s="5"/>
      <c r="DV248" s="5"/>
      <c r="DW248" s="5"/>
      <c r="DX248" s="5"/>
      <c r="DY248" s="5"/>
      <c r="DZ248" s="5"/>
      <c r="EA248" s="5"/>
      <c r="EB248" s="5"/>
      <c r="EC248" s="5"/>
      <c r="ED248" s="5"/>
      <c r="EE248" s="5"/>
      <c r="EF248" s="5"/>
      <c r="EG248" s="5"/>
      <c r="EH248" s="5"/>
      <c r="EI248" s="5"/>
      <c r="EJ248" s="5"/>
      <c r="EK248" s="5"/>
      <c r="EL248" s="5"/>
      <c r="EM248" s="5"/>
      <c r="EN248" s="5"/>
      <c r="EO248" s="5"/>
      <c r="EP248" s="5"/>
      <c r="EQ248" s="5"/>
      <c r="ER248" s="5"/>
      <c r="ES248" s="5"/>
      <c r="ET248" s="5"/>
      <c r="EU248" s="5"/>
      <c r="EV248" s="5"/>
      <c r="EW248" s="5"/>
      <c r="EX248" s="5"/>
      <c r="EY248" s="5"/>
      <c r="EZ248" s="5"/>
      <c r="FA248" s="5"/>
      <c r="FB248" s="5"/>
      <c r="FC248" s="5"/>
      <c r="FD248" s="5"/>
      <c r="FE248" s="5"/>
      <c r="FF248" s="5"/>
      <c r="FG248" s="5"/>
      <c r="FH248" s="5"/>
      <c r="FI248" s="5"/>
      <c r="FJ248" s="5"/>
      <c r="FK248" s="5"/>
      <c r="FL248" s="5"/>
      <c r="FM248" s="5"/>
      <c r="FN248" s="5"/>
      <c r="FO248" s="5"/>
      <c r="FP248" s="5"/>
      <c r="FQ248" s="5"/>
      <c r="FR248" s="5"/>
      <c r="FS248" s="5"/>
      <c r="FT248" s="5"/>
      <c r="FU248" s="5"/>
      <c r="FV248" s="5"/>
      <c r="FW248" s="5"/>
      <c r="FX248" s="5"/>
      <c r="FY248" s="5"/>
      <c r="FZ248" s="5"/>
      <c r="GA248" s="5"/>
      <c r="GB248" s="5"/>
      <c r="GC248" s="5"/>
      <c r="GD248" s="5"/>
      <c r="GE248" s="5"/>
      <c r="GF248" s="5"/>
      <c r="GG248" s="5"/>
      <c r="GH248" s="5"/>
      <c r="GI248" s="5"/>
      <c r="GJ248" s="5"/>
      <c r="GK248" s="5"/>
      <c r="GL248" s="5"/>
      <c r="GM248" s="5"/>
      <c r="GN248" s="5"/>
      <c r="GO248" s="5"/>
      <c r="GP248" s="5"/>
      <c r="GQ248" s="5"/>
      <c r="GR248" s="5"/>
      <c r="GS248" s="5"/>
      <c r="GT248" s="5"/>
      <c r="GU248" s="5"/>
      <c r="GV248" s="5"/>
      <c r="GW248" s="5"/>
      <c r="GX248" s="5"/>
      <c r="GY248" s="5"/>
      <c r="GZ248" s="5"/>
      <c r="HA248" s="5"/>
      <c r="HB248" s="5"/>
      <c r="HC248" s="5"/>
      <c r="HD248" s="5"/>
      <c r="HE248" s="5"/>
      <c r="HF248" s="5"/>
      <c r="HG248" s="5"/>
      <c r="HH248" s="5"/>
      <c r="HI248" s="5"/>
      <c r="HJ248" s="5"/>
      <c r="HK248" s="5"/>
      <c r="HL248" s="5"/>
      <c r="HM248" s="5"/>
      <c r="HN248" s="5"/>
      <c r="HO248" s="5"/>
      <c r="HP248" s="5"/>
      <c r="HQ248" s="5"/>
      <c r="HR248" s="5"/>
      <c r="HS248" s="5"/>
      <c r="HT248" s="5"/>
      <c r="HU248" s="5"/>
      <c r="HV248" s="5"/>
      <c r="HW248" s="5"/>
      <c r="HX248" s="5"/>
      <c r="HY248" s="5"/>
      <c r="HZ248" s="5"/>
      <c r="IA248" s="5"/>
      <c r="IB248" s="5"/>
      <c r="IC248" s="5"/>
      <c r="ID248" s="5"/>
      <c r="IE248" s="5"/>
      <c r="IF248" s="5"/>
      <c r="IG248" s="5"/>
      <c r="IH248" s="5"/>
      <c r="II248" s="5"/>
      <c r="IJ248" s="5"/>
      <c r="IK248" s="5"/>
      <c r="IL248" s="5"/>
      <c r="IM248" s="5"/>
      <c r="IN248" s="5"/>
      <c r="IO248" s="5"/>
      <c r="IP248" s="5"/>
      <c r="IQ248" s="5"/>
      <c r="IR248" s="5"/>
      <c r="IS248" s="5"/>
      <c r="IT248" s="5"/>
      <c r="IU248" s="5"/>
      <c r="IV248" s="5"/>
    </row>
    <row r="249" spans="1:256" s="29" customFormat="1" outlineLevel="1">
      <c r="A249" s="171"/>
      <c r="B249" s="171"/>
      <c r="C249" s="1051"/>
      <c r="D249" s="169"/>
      <c r="E249" s="169"/>
      <c r="F249" s="5">
        <v>12</v>
      </c>
      <c r="G249" s="5">
        <v>143</v>
      </c>
      <c r="H249" s="5"/>
      <c r="I249" s="5" t="s">
        <v>1650</v>
      </c>
      <c r="J249" s="5">
        <v>0</v>
      </c>
      <c r="K249" s="5">
        <v>0</v>
      </c>
      <c r="L249" s="5">
        <v>0</v>
      </c>
      <c r="M249" s="5">
        <v>0</v>
      </c>
      <c r="N249" s="5">
        <v>0</v>
      </c>
      <c r="O249" s="5">
        <v>0</v>
      </c>
      <c r="P249" s="5">
        <v>0</v>
      </c>
      <c r="Q249" s="5"/>
      <c r="R249" s="5"/>
      <c r="S249" s="5"/>
      <c r="T249" s="5"/>
      <c r="U249" s="5"/>
      <c r="V249" s="5"/>
      <c r="W249" s="5"/>
      <c r="X249" s="5"/>
      <c r="Y249" s="5"/>
      <c r="Z249" s="5"/>
      <c r="AA249" s="5"/>
      <c r="AB249" s="5">
        <v>3019496.2499999995</v>
      </c>
      <c r="AC249" s="5">
        <v>4871853.1874999991</v>
      </c>
      <c r="AD249" s="5">
        <v>4124999.9999999995</v>
      </c>
      <c r="AE249" s="5">
        <v>4740625</v>
      </c>
      <c r="AF249" s="5">
        <v>4859140.6249999991</v>
      </c>
      <c r="AG249" s="5">
        <v>4980619.1406249981</v>
      </c>
      <c r="AH249" s="5">
        <v>5105134.6191406231</v>
      </c>
      <c r="AI249" s="5">
        <v>5232762.9846191378</v>
      </c>
      <c r="AJ249" s="5">
        <v>5363582.0592346154</v>
      </c>
      <c r="AK249" s="5">
        <v>5497671.6107154805</v>
      </c>
      <c r="AL249" s="5">
        <v>5635113.400983368</v>
      </c>
      <c r="AM249" s="5">
        <v>5775991.2360079503</v>
      </c>
      <c r="AN249" s="5">
        <v>5920391.0169081502</v>
      </c>
      <c r="AO249" s="5">
        <v>6068400.7923308508</v>
      </c>
      <c r="AP249" s="5">
        <v>6220110.8121391218</v>
      </c>
      <c r="AQ249" s="5">
        <v>6375613.5824426012</v>
      </c>
      <c r="AR249" s="5">
        <v>6535003.9220036631</v>
      </c>
      <c r="AS249" s="5">
        <v>6698379.0200537546</v>
      </c>
      <c r="AT249" s="5"/>
      <c r="AU249" s="5"/>
      <c r="AV249" s="5"/>
      <c r="AW249" s="5"/>
      <c r="AX249" s="5"/>
      <c r="AY249" s="5"/>
      <c r="AZ249" s="5"/>
      <c r="BA249" s="5"/>
      <c r="BB249" s="5"/>
      <c r="BC249" s="5"/>
      <c r="BD249" s="5"/>
      <c r="BE249" s="5"/>
      <c r="BF249" s="5"/>
      <c r="BG249" s="5"/>
      <c r="BH249" s="5"/>
      <c r="BI249" s="5"/>
      <c r="BJ249" s="5"/>
      <c r="BK249" s="5"/>
      <c r="BL249" s="5"/>
      <c r="BM249" s="5"/>
      <c r="BN249" s="5"/>
      <c r="BO249" s="5"/>
      <c r="BP249" s="5"/>
      <c r="BQ249" s="5"/>
      <c r="BR249" s="5"/>
      <c r="BS249" s="5"/>
      <c r="BT249" s="5"/>
      <c r="BU249" s="5"/>
      <c r="BV249" s="5"/>
      <c r="BW249" s="5"/>
      <c r="BX249" s="5"/>
      <c r="BY249" s="5"/>
      <c r="BZ249" s="5"/>
      <c r="CA249" s="5"/>
      <c r="CB249" s="5"/>
      <c r="CC249" s="5"/>
      <c r="CD249" s="5"/>
      <c r="CE249" s="5"/>
      <c r="CF249" s="5"/>
      <c r="CG249" s="5"/>
      <c r="CH249" s="5"/>
      <c r="CI249" s="5"/>
      <c r="CJ249" s="5"/>
      <c r="CK249" s="5"/>
      <c r="CL249" s="5"/>
      <c r="CM249" s="5"/>
      <c r="CN249" s="5"/>
      <c r="CO249" s="5"/>
      <c r="CP249" s="5"/>
      <c r="CQ249" s="5"/>
      <c r="CR249" s="5"/>
      <c r="CS249" s="5"/>
      <c r="CT249" s="5"/>
      <c r="CU249" s="5"/>
      <c r="CV249" s="5"/>
      <c r="CW249" s="5"/>
      <c r="CX249" s="5"/>
      <c r="CY249" s="5"/>
      <c r="CZ249" s="5"/>
      <c r="DA249" s="5"/>
      <c r="DB249" s="5"/>
      <c r="DC249" s="5"/>
      <c r="DD249" s="5"/>
      <c r="DE249" s="5"/>
      <c r="DF249" s="5"/>
      <c r="DG249" s="5"/>
      <c r="DH249" s="5"/>
      <c r="DI249" s="5"/>
      <c r="DJ249" s="5"/>
      <c r="DK249" s="5"/>
      <c r="DL249" s="5"/>
      <c r="DM249" s="5"/>
      <c r="DN249" s="5"/>
      <c r="DO249" s="5"/>
      <c r="DP249" s="5"/>
      <c r="DQ249" s="5"/>
      <c r="DR249" s="5"/>
      <c r="DS249" s="5"/>
      <c r="DT249" s="5"/>
      <c r="DU249" s="5"/>
      <c r="DV249" s="5"/>
      <c r="DW249" s="5"/>
      <c r="DX249" s="5"/>
      <c r="DY249" s="5"/>
      <c r="DZ249" s="5"/>
      <c r="EA249" s="5"/>
      <c r="EB249" s="5"/>
      <c r="EC249" s="5"/>
      <c r="ED249" s="5"/>
      <c r="EE249" s="5"/>
      <c r="EF249" s="5"/>
      <c r="EG249" s="5"/>
      <c r="EH249" s="5"/>
      <c r="EI249" s="5"/>
      <c r="EJ249" s="5"/>
      <c r="EK249" s="5"/>
      <c r="EL249" s="5"/>
      <c r="EM249" s="5"/>
      <c r="EN249" s="5"/>
      <c r="EO249" s="5"/>
      <c r="EP249" s="5"/>
      <c r="EQ249" s="5"/>
      <c r="ER249" s="5"/>
      <c r="ES249" s="5"/>
      <c r="ET249" s="5"/>
      <c r="EU249" s="5"/>
      <c r="EV249" s="5"/>
      <c r="EW249" s="5"/>
      <c r="EX249" s="5"/>
      <c r="EY249" s="5"/>
      <c r="EZ249" s="5"/>
      <c r="FA249" s="5"/>
      <c r="FB249" s="5"/>
      <c r="FC249" s="5"/>
      <c r="FD249" s="5"/>
      <c r="FE249" s="5"/>
      <c r="FF249" s="5"/>
      <c r="FG249" s="5"/>
      <c r="FH249" s="5"/>
      <c r="FI249" s="5"/>
      <c r="FJ249" s="5"/>
      <c r="FK249" s="5"/>
      <c r="FL249" s="5"/>
      <c r="FM249" s="5"/>
      <c r="FN249" s="5"/>
      <c r="FO249" s="5"/>
      <c r="FP249" s="5"/>
      <c r="FQ249" s="5"/>
      <c r="FR249" s="5"/>
      <c r="FS249" s="5"/>
      <c r="FT249" s="5"/>
      <c r="FU249" s="5"/>
      <c r="FV249" s="5"/>
      <c r="FW249" s="5"/>
      <c r="FX249" s="5"/>
      <c r="FY249" s="5"/>
      <c r="FZ249" s="5"/>
      <c r="GA249" s="5"/>
      <c r="GB249" s="5"/>
      <c r="GC249" s="5"/>
      <c r="GD249" s="5"/>
      <c r="GE249" s="5"/>
      <c r="GF249" s="5"/>
      <c r="GG249" s="5"/>
      <c r="GH249" s="5"/>
      <c r="GI249" s="5"/>
      <c r="GJ249" s="5"/>
      <c r="GK249" s="5"/>
      <c r="GL249" s="5"/>
      <c r="GM249" s="5"/>
      <c r="GN249" s="5"/>
      <c r="GO249" s="5"/>
      <c r="GP249" s="5"/>
      <c r="GQ249" s="5"/>
      <c r="GR249" s="5"/>
      <c r="GS249" s="5"/>
      <c r="GT249" s="5"/>
      <c r="GU249" s="5"/>
      <c r="GV249" s="5"/>
      <c r="GW249" s="5"/>
      <c r="GX249" s="5"/>
      <c r="GY249" s="5"/>
      <c r="GZ249" s="5"/>
      <c r="HA249" s="5"/>
      <c r="HB249" s="5"/>
      <c r="HC249" s="5"/>
      <c r="HD249" s="5"/>
      <c r="HE249" s="5"/>
      <c r="HF249" s="5"/>
      <c r="HG249" s="5"/>
      <c r="HH249" s="5"/>
      <c r="HI249" s="5"/>
      <c r="HJ249" s="5"/>
      <c r="HK249" s="5"/>
      <c r="HL249" s="5"/>
      <c r="HM249" s="5"/>
      <c r="HN249" s="5"/>
      <c r="HO249" s="5"/>
      <c r="HP249" s="5"/>
      <c r="HQ249" s="5"/>
      <c r="HR249" s="5"/>
      <c r="HS249" s="5"/>
      <c r="HT249" s="5"/>
      <c r="HU249" s="5"/>
      <c r="HV249" s="5"/>
      <c r="HW249" s="5"/>
      <c r="HX249" s="5"/>
      <c r="HY249" s="5"/>
      <c r="HZ249" s="5"/>
      <c r="IA249" s="5"/>
      <c r="IB249" s="5"/>
      <c r="IC249" s="5"/>
      <c r="ID249" s="5"/>
      <c r="IE249" s="5"/>
      <c r="IF249" s="5"/>
      <c r="IG249" s="5"/>
      <c r="IH249" s="5"/>
      <c r="II249" s="5"/>
      <c r="IJ249" s="5"/>
      <c r="IK249" s="5"/>
      <c r="IL249" s="5"/>
      <c r="IM249" s="5"/>
      <c r="IN249" s="5"/>
      <c r="IO249" s="5"/>
      <c r="IP249" s="5"/>
      <c r="IQ249" s="5"/>
      <c r="IR249" s="5"/>
      <c r="IS249" s="5"/>
      <c r="IT249" s="5"/>
      <c r="IU249" s="5"/>
      <c r="IV249" s="5"/>
    </row>
    <row r="250" spans="1:256" s="29" customFormat="1" outlineLevel="1">
      <c r="A250" s="171"/>
      <c r="B250" s="171"/>
      <c r="C250" s="1051"/>
      <c r="D250" s="169"/>
      <c r="E250" s="169"/>
      <c r="F250" s="5">
        <v>13</v>
      </c>
      <c r="G250" s="5">
        <v>144</v>
      </c>
      <c r="H250" s="5"/>
      <c r="I250" s="5" t="s">
        <v>1651</v>
      </c>
      <c r="J250" s="5">
        <v>0</v>
      </c>
      <c r="K250" s="5">
        <v>0</v>
      </c>
      <c r="L250" s="5">
        <v>0</v>
      </c>
      <c r="M250" s="5">
        <v>0</v>
      </c>
      <c r="N250" s="5">
        <v>0</v>
      </c>
      <c r="O250" s="5">
        <v>0</v>
      </c>
      <c r="P250" s="5">
        <v>0</v>
      </c>
      <c r="Q250" s="5"/>
      <c r="R250" s="5"/>
      <c r="S250" s="5"/>
      <c r="T250" s="5"/>
      <c r="U250" s="5"/>
      <c r="V250" s="5"/>
      <c r="W250" s="5"/>
      <c r="X250" s="5"/>
      <c r="Y250" s="5"/>
      <c r="Z250" s="5"/>
      <c r="AA250" s="5"/>
      <c r="AB250" s="5">
        <v>62000</v>
      </c>
      <c r="AC250" s="5">
        <v>62000</v>
      </c>
      <c r="AD250" s="5">
        <v>15000</v>
      </c>
      <c r="AE250" s="5">
        <v>15000</v>
      </c>
      <c r="AF250" s="5">
        <v>987000</v>
      </c>
      <c r="AG250" s="5">
        <v>1974000</v>
      </c>
      <c r="AH250" s="5">
        <v>1974000</v>
      </c>
      <c r="AI250" s="5">
        <v>1974000</v>
      </c>
      <c r="AJ250" s="5">
        <v>1974000</v>
      </c>
      <c r="AK250" s="5">
        <v>1974000</v>
      </c>
      <c r="AL250" s="5">
        <v>1974000</v>
      </c>
      <c r="AM250" s="5">
        <v>1974000</v>
      </c>
      <c r="AN250" s="5">
        <v>1974000</v>
      </c>
      <c r="AO250" s="5">
        <v>1974000</v>
      </c>
      <c r="AP250" s="5">
        <v>1974000</v>
      </c>
      <c r="AQ250" s="5">
        <v>1974000</v>
      </c>
      <c r="AR250" s="5">
        <v>1974000</v>
      </c>
      <c r="AS250" s="5">
        <v>1974000</v>
      </c>
      <c r="AT250" s="5"/>
      <c r="AU250" s="5"/>
      <c r="AV250" s="5"/>
      <c r="AW250" s="5"/>
      <c r="AX250" s="5"/>
      <c r="AY250" s="5"/>
      <c r="AZ250" s="5"/>
      <c r="BA250" s="5"/>
      <c r="BB250" s="5"/>
      <c r="BC250" s="5"/>
      <c r="BD250" s="5"/>
      <c r="BE250" s="5"/>
      <c r="BF250" s="5"/>
      <c r="BG250" s="5"/>
      <c r="BH250" s="5"/>
      <c r="BI250" s="5"/>
      <c r="BJ250" s="5"/>
      <c r="BK250" s="5"/>
      <c r="BL250" s="5"/>
      <c r="BM250" s="5"/>
      <c r="BN250" s="5"/>
      <c r="BO250" s="5"/>
      <c r="BP250" s="5"/>
      <c r="BQ250" s="5"/>
      <c r="BR250" s="5"/>
      <c r="BS250" s="5"/>
      <c r="BT250" s="5"/>
      <c r="BU250" s="5"/>
      <c r="BV250" s="5"/>
      <c r="BW250" s="5"/>
      <c r="BX250" s="5"/>
      <c r="BY250" s="5"/>
      <c r="BZ250" s="5"/>
      <c r="CA250" s="5"/>
      <c r="CB250" s="5"/>
      <c r="CC250" s="5"/>
      <c r="CD250" s="5"/>
      <c r="CE250" s="5"/>
      <c r="CF250" s="5"/>
      <c r="CG250" s="5"/>
      <c r="CH250" s="5"/>
      <c r="CI250" s="5"/>
      <c r="CJ250" s="5"/>
      <c r="CK250" s="5"/>
      <c r="CL250" s="5"/>
      <c r="CM250" s="5"/>
      <c r="CN250" s="5"/>
      <c r="CO250" s="5"/>
      <c r="CP250" s="5"/>
      <c r="CQ250" s="5"/>
      <c r="CR250" s="5"/>
      <c r="CS250" s="5"/>
      <c r="CT250" s="5"/>
      <c r="CU250" s="5"/>
      <c r="CV250" s="5"/>
      <c r="CW250" s="5"/>
      <c r="CX250" s="5"/>
      <c r="CY250" s="5"/>
      <c r="CZ250" s="5"/>
      <c r="DA250" s="5"/>
      <c r="DB250" s="5"/>
      <c r="DC250" s="5"/>
      <c r="DD250" s="5"/>
      <c r="DE250" s="5"/>
      <c r="DF250" s="5"/>
      <c r="DG250" s="5"/>
      <c r="DH250" s="5"/>
      <c r="DI250" s="5"/>
      <c r="DJ250" s="5"/>
      <c r="DK250" s="5"/>
      <c r="DL250" s="5"/>
      <c r="DM250" s="5"/>
      <c r="DN250" s="5"/>
      <c r="DO250" s="5"/>
      <c r="DP250" s="5"/>
      <c r="DQ250" s="5"/>
      <c r="DR250" s="5"/>
      <c r="DS250" s="5"/>
      <c r="DT250" s="5"/>
      <c r="DU250" s="5"/>
      <c r="DV250" s="5"/>
      <c r="DW250" s="5"/>
      <c r="DX250" s="5"/>
      <c r="DY250" s="5"/>
      <c r="DZ250" s="5"/>
      <c r="EA250" s="5"/>
      <c r="EB250" s="5"/>
      <c r="EC250" s="5"/>
      <c r="ED250" s="5"/>
      <c r="EE250" s="5"/>
      <c r="EF250" s="5"/>
      <c r="EG250" s="5"/>
      <c r="EH250" s="5"/>
      <c r="EI250" s="5"/>
      <c r="EJ250" s="5"/>
      <c r="EK250" s="5"/>
      <c r="EL250" s="5"/>
      <c r="EM250" s="5"/>
      <c r="EN250" s="5"/>
      <c r="EO250" s="5"/>
      <c r="EP250" s="5"/>
      <c r="EQ250" s="5"/>
      <c r="ER250" s="5"/>
      <c r="ES250" s="5"/>
      <c r="ET250" s="5"/>
      <c r="EU250" s="5"/>
      <c r="EV250" s="5"/>
      <c r="EW250" s="5"/>
      <c r="EX250" s="5"/>
      <c r="EY250" s="5"/>
      <c r="EZ250" s="5"/>
      <c r="FA250" s="5"/>
      <c r="FB250" s="5"/>
      <c r="FC250" s="5"/>
      <c r="FD250" s="5"/>
      <c r="FE250" s="5"/>
      <c r="FF250" s="5"/>
      <c r="FG250" s="5"/>
      <c r="FH250" s="5"/>
      <c r="FI250" s="5"/>
      <c r="FJ250" s="5"/>
      <c r="FK250" s="5"/>
      <c r="FL250" s="5"/>
      <c r="FM250" s="5"/>
      <c r="FN250" s="5"/>
      <c r="FO250" s="5"/>
      <c r="FP250" s="5"/>
      <c r="FQ250" s="5"/>
      <c r="FR250" s="5"/>
      <c r="FS250" s="5"/>
      <c r="FT250" s="5"/>
      <c r="FU250" s="5"/>
      <c r="FV250" s="5"/>
      <c r="FW250" s="5"/>
      <c r="FX250" s="5"/>
      <c r="FY250" s="5"/>
      <c r="FZ250" s="5"/>
      <c r="GA250" s="5"/>
      <c r="GB250" s="5"/>
      <c r="GC250" s="5"/>
      <c r="GD250" s="5"/>
      <c r="GE250" s="5"/>
      <c r="GF250" s="5"/>
      <c r="GG250" s="5"/>
      <c r="GH250" s="5"/>
      <c r="GI250" s="5"/>
      <c r="GJ250" s="5"/>
      <c r="GK250" s="5"/>
      <c r="GL250" s="5"/>
      <c r="GM250" s="5"/>
      <c r="GN250" s="5"/>
      <c r="GO250" s="5"/>
      <c r="GP250" s="5"/>
      <c r="GQ250" s="5"/>
      <c r="GR250" s="5"/>
      <c r="GS250" s="5"/>
      <c r="GT250" s="5"/>
      <c r="GU250" s="5"/>
      <c r="GV250" s="5"/>
      <c r="GW250" s="5"/>
      <c r="GX250" s="5"/>
      <c r="GY250" s="5"/>
      <c r="GZ250" s="5"/>
      <c r="HA250" s="5"/>
      <c r="HB250" s="5"/>
      <c r="HC250" s="5"/>
      <c r="HD250" s="5"/>
      <c r="HE250" s="5"/>
      <c r="HF250" s="5"/>
      <c r="HG250" s="5"/>
      <c r="HH250" s="5"/>
      <c r="HI250" s="5"/>
      <c r="HJ250" s="5"/>
      <c r="HK250" s="5"/>
      <c r="HL250" s="5"/>
      <c r="HM250" s="5"/>
      <c r="HN250" s="5"/>
      <c r="HO250" s="5"/>
      <c r="HP250" s="5"/>
      <c r="HQ250" s="5"/>
      <c r="HR250" s="5"/>
      <c r="HS250" s="5"/>
      <c r="HT250" s="5"/>
      <c r="HU250" s="5"/>
      <c r="HV250" s="5"/>
      <c r="HW250" s="5"/>
      <c r="HX250" s="5"/>
      <c r="HY250" s="5"/>
      <c r="HZ250" s="5"/>
      <c r="IA250" s="5"/>
      <c r="IB250" s="5"/>
      <c r="IC250" s="5"/>
      <c r="ID250" s="5"/>
      <c r="IE250" s="5"/>
      <c r="IF250" s="5"/>
      <c r="IG250" s="5"/>
      <c r="IH250" s="5"/>
      <c r="II250" s="5"/>
      <c r="IJ250" s="5"/>
      <c r="IK250" s="5"/>
      <c r="IL250" s="5"/>
      <c r="IM250" s="5"/>
      <c r="IN250" s="5"/>
      <c r="IO250" s="5"/>
      <c r="IP250" s="5"/>
      <c r="IQ250" s="5"/>
      <c r="IR250" s="5"/>
      <c r="IS250" s="5"/>
      <c r="IT250" s="5"/>
      <c r="IU250" s="5"/>
      <c r="IV250" s="5"/>
    </row>
    <row r="251" spans="1:256" s="29" customFormat="1" outlineLevel="1">
      <c r="A251" s="171"/>
      <c r="B251" s="171"/>
      <c r="C251" s="1051"/>
      <c r="D251" s="169"/>
      <c r="E251" s="169"/>
      <c r="F251" s="5">
        <v>14</v>
      </c>
      <c r="G251" s="5">
        <v>146</v>
      </c>
      <c r="H251" s="5"/>
      <c r="I251" s="5" t="s">
        <v>1653</v>
      </c>
      <c r="J251" s="5">
        <v>0</v>
      </c>
      <c r="K251" s="5">
        <v>0</v>
      </c>
      <c r="L251" s="5">
        <v>0</v>
      </c>
      <c r="M251" s="5">
        <v>0</v>
      </c>
      <c r="N251" s="5">
        <v>0</v>
      </c>
      <c r="O251" s="5">
        <v>0</v>
      </c>
      <c r="P251" s="5">
        <v>0</v>
      </c>
      <c r="Q251" s="5"/>
      <c r="R251" s="5"/>
      <c r="S251" s="5"/>
      <c r="T251" s="5"/>
      <c r="U251" s="5"/>
      <c r="V251" s="5"/>
      <c r="W251" s="5"/>
      <c r="X251" s="5"/>
      <c r="Y251" s="5"/>
      <c r="Z251" s="5"/>
      <c r="AA251" s="5"/>
      <c r="AB251" s="5">
        <v>0</v>
      </c>
      <c r="AC251" s="5">
        <v>7590000</v>
      </c>
      <c r="AD251" s="5">
        <v>7590000</v>
      </c>
      <c r="AE251" s="5">
        <v>0</v>
      </c>
      <c r="AF251" s="5">
        <v>0</v>
      </c>
      <c r="AG251" s="5">
        <v>0</v>
      </c>
      <c r="AH251" s="5">
        <v>0</v>
      </c>
      <c r="AI251" s="5">
        <v>0</v>
      </c>
      <c r="AJ251" s="5">
        <v>0</v>
      </c>
      <c r="AK251" s="5">
        <v>0</v>
      </c>
      <c r="AL251" s="5">
        <v>0</v>
      </c>
      <c r="AM251" s="5">
        <v>0</v>
      </c>
      <c r="AN251" s="5">
        <v>0</v>
      </c>
      <c r="AO251" s="5">
        <v>0</v>
      </c>
      <c r="AP251" s="5">
        <v>0</v>
      </c>
      <c r="AQ251" s="5">
        <v>0</v>
      </c>
      <c r="AR251" s="5">
        <v>0</v>
      </c>
      <c r="AS251" s="5">
        <v>0</v>
      </c>
      <c r="AT251" s="5"/>
      <c r="AU251" s="5"/>
      <c r="AV251" s="5"/>
      <c r="AW251" s="5"/>
      <c r="AX251" s="5"/>
      <c r="AY251" s="5"/>
      <c r="AZ251" s="5"/>
      <c r="BA251" s="5"/>
      <c r="BB251" s="5"/>
      <c r="BC251" s="5"/>
      <c r="BD251" s="5"/>
      <c r="BE251" s="5"/>
      <c r="BF251" s="5"/>
      <c r="BG251" s="5"/>
      <c r="BH251" s="5"/>
      <c r="BI251" s="5"/>
      <c r="BJ251" s="5"/>
      <c r="BK251" s="5"/>
      <c r="BL251" s="5"/>
      <c r="BM251" s="5"/>
      <c r="BN251" s="5"/>
      <c r="BO251" s="5"/>
      <c r="BP251" s="5"/>
      <c r="BQ251" s="5"/>
      <c r="BR251" s="5"/>
      <c r="BS251" s="5"/>
      <c r="BT251" s="5"/>
      <c r="BU251" s="5"/>
      <c r="BV251" s="5"/>
      <c r="BW251" s="5"/>
      <c r="BX251" s="5"/>
      <c r="BY251" s="5"/>
      <c r="BZ251" s="5"/>
      <c r="CA251" s="5"/>
      <c r="CB251" s="5"/>
      <c r="CC251" s="5"/>
      <c r="CD251" s="5"/>
      <c r="CE251" s="5"/>
      <c r="CF251" s="5"/>
      <c r="CG251" s="5"/>
      <c r="CH251" s="5"/>
      <c r="CI251" s="5"/>
      <c r="CJ251" s="5"/>
      <c r="CK251" s="5"/>
      <c r="CL251" s="5"/>
      <c r="CM251" s="5"/>
      <c r="CN251" s="5"/>
      <c r="CO251" s="5"/>
      <c r="CP251" s="5"/>
      <c r="CQ251" s="5"/>
      <c r="CR251" s="5"/>
      <c r="CS251" s="5"/>
      <c r="CT251" s="5"/>
      <c r="CU251" s="5"/>
      <c r="CV251" s="5"/>
      <c r="CW251" s="5"/>
      <c r="CX251" s="5"/>
      <c r="CY251" s="5"/>
      <c r="CZ251" s="5"/>
      <c r="DA251" s="5"/>
      <c r="DB251" s="5"/>
      <c r="DC251" s="5"/>
      <c r="DD251" s="5"/>
      <c r="DE251" s="5"/>
      <c r="DF251" s="5"/>
      <c r="DG251" s="5"/>
      <c r="DH251" s="5"/>
      <c r="DI251" s="5"/>
      <c r="DJ251" s="5"/>
      <c r="DK251" s="5"/>
      <c r="DL251" s="5"/>
      <c r="DM251" s="5"/>
      <c r="DN251" s="5"/>
      <c r="DO251" s="5"/>
      <c r="DP251" s="5"/>
      <c r="DQ251" s="5"/>
      <c r="DR251" s="5"/>
      <c r="DS251" s="5"/>
      <c r="DT251" s="5"/>
      <c r="DU251" s="5"/>
      <c r="DV251" s="5"/>
      <c r="DW251" s="5"/>
      <c r="DX251" s="5"/>
      <c r="DY251" s="5"/>
      <c r="DZ251" s="5"/>
      <c r="EA251" s="5"/>
      <c r="EB251" s="5"/>
      <c r="EC251" s="5"/>
      <c r="ED251" s="5"/>
      <c r="EE251" s="5"/>
      <c r="EF251" s="5"/>
      <c r="EG251" s="5"/>
      <c r="EH251" s="5"/>
      <c r="EI251" s="5"/>
      <c r="EJ251" s="5"/>
      <c r="EK251" s="5"/>
      <c r="EL251" s="5"/>
      <c r="EM251" s="5"/>
      <c r="EN251" s="5"/>
      <c r="EO251" s="5"/>
      <c r="EP251" s="5"/>
      <c r="EQ251" s="5"/>
      <c r="ER251" s="5"/>
      <c r="ES251" s="5"/>
      <c r="ET251" s="5"/>
      <c r="EU251" s="5"/>
      <c r="EV251" s="5"/>
      <c r="EW251" s="5"/>
      <c r="EX251" s="5"/>
      <c r="EY251" s="5"/>
      <c r="EZ251" s="5"/>
      <c r="FA251" s="5"/>
      <c r="FB251" s="5"/>
      <c r="FC251" s="5"/>
      <c r="FD251" s="5"/>
      <c r="FE251" s="5"/>
      <c r="FF251" s="5"/>
      <c r="FG251" s="5"/>
      <c r="FH251" s="5"/>
      <c r="FI251" s="5"/>
      <c r="FJ251" s="5"/>
      <c r="FK251" s="5"/>
      <c r="FL251" s="5"/>
      <c r="FM251" s="5"/>
      <c r="FN251" s="5"/>
      <c r="FO251" s="5"/>
      <c r="FP251" s="5"/>
      <c r="FQ251" s="5"/>
      <c r="FR251" s="5"/>
      <c r="FS251" s="5"/>
      <c r="FT251" s="5"/>
      <c r="FU251" s="5"/>
      <c r="FV251" s="5"/>
      <c r="FW251" s="5"/>
      <c r="FX251" s="5"/>
      <c r="FY251" s="5"/>
      <c r="FZ251" s="5"/>
      <c r="GA251" s="5"/>
      <c r="GB251" s="5"/>
      <c r="GC251" s="5"/>
      <c r="GD251" s="5"/>
      <c r="GE251" s="5"/>
      <c r="GF251" s="5"/>
      <c r="GG251" s="5"/>
      <c r="GH251" s="5"/>
      <c r="GI251" s="5"/>
      <c r="GJ251" s="5"/>
      <c r="GK251" s="5"/>
      <c r="GL251" s="5"/>
      <c r="GM251" s="5"/>
      <c r="GN251" s="5"/>
      <c r="GO251" s="5"/>
      <c r="GP251" s="5"/>
      <c r="GQ251" s="5"/>
      <c r="GR251" s="5"/>
      <c r="GS251" s="5"/>
      <c r="GT251" s="5"/>
      <c r="GU251" s="5"/>
      <c r="GV251" s="5"/>
      <c r="GW251" s="5"/>
      <c r="GX251" s="5"/>
      <c r="GY251" s="5"/>
      <c r="GZ251" s="5"/>
      <c r="HA251" s="5"/>
      <c r="HB251" s="5"/>
      <c r="HC251" s="5"/>
      <c r="HD251" s="5"/>
      <c r="HE251" s="5"/>
      <c r="HF251" s="5"/>
      <c r="HG251" s="5"/>
      <c r="HH251" s="5"/>
      <c r="HI251" s="5"/>
      <c r="HJ251" s="5"/>
      <c r="HK251" s="5"/>
      <c r="HL251" s="5"/>
      <c r="HM251" s="5"/>
      <c r="HN251" s="5"/>
      <c r="HO251" s="5"/>
      <c r="HP251" s="5"/>
      <c r="HQ251" s="5"/>
      <c r="HR251" s="5"/>
      <c r="HS251" s="5"/>
      <c r="HT251" s="5"/>
      <c r="HU251" s="5"/>
      <c r="HV251" s="5"/>
      <c r="HW251" s="5"/>
      <c r="HX251" s="5"/>
      <c r="HY251" s="5"/>
      <c r="HZ251" s="5"/>
      <c r="IA251" s="5"/>
      <c r="IB251" s="5"/>
      <c r="IC251" s="5"/>
      <c r="ID251" s="5"/>
      <c r="IE251" s="5"/>
      <c r="IF251" s="5"/>
      <c r="IG251" s="5"/>
      <c r="IH251" s="5"/>
      <c r="II251" s="5"/>
      <c r="IJ251" s="5"/>
      <c r="IK251" s="5"/>
      <c r="IL251" s="5"/>
      <c r="IM251" s="5"/>
      <c r="IN251" s="5"/>
      <c r="IO251" s="5"/>
      <c r="IP251" s="5"/>
      <c r="IQ251" s="5"/>
      <c r="IR251" s="5"/>
      <c r="IS251" s="5"/>
      <c r="IT251" s="5"/>
      <c r="IU251" s="5"/>
      <c r="IV251" s="5"/>
    </row>
    <row r="252" spans="1:256" s="29" customFormat="1" outlineLevel="1">
      <c r="A252" s="171"/>
      <c r="B252" s="171"/>
      <c r="C252" s="1051"/>
      <c r="D252" s="169"/>
      <c r="E252" s="169"/>
      <c r="F252" s="5">
        <v>15</v>
      </c>
      <c r="G252" s="5">
        <v>211</v>
      </c>
      <c r="H252" s="5"/>
      <c r="I252" s="5" t="s">
        <v>1661</v>
      </c>
      <c r="J252" s="5">
        <v>0</v>
      </c>
      <c r="K252" s="5">
        <v>0</v>
      </c>
      <c r="L252" s="5">
        <v>0</v>
      </c>
      <c r="M252" s="5">
        <v>0</v>
      </c>
      <c r="N252" s="5">
        <v>0</v>
      </c>
      <c r="O252" s="5">
        <v>0</v>
      </c>
      <c r="P252" s="5">
        <v>0</v>
      </c>
      <c r="Q252" s="5"/>
      <c r="R252" s="5"/>
      <c r="S252" s="5"/>
      <c r="T252" s="5"/>
      <c r="U252" s="5"/>
      <c r="V252" s="5"/>
      <c r="W252" s="5"/>
      <c r="X252" s="5"/>
      <c r="Y252" s="5"/>
      <c r="Z252" s="5"/>
      <c r="AA252" s="5"/>
      <c r="AB252" s="5">
        <v>312999.99747273343</v>
      </c>
      <c r="AC252" s="5">
        <v>320923.6301329016</v>
      </c>
      <c r="AD252" s="5">
        <v>316278</v>
      </c>
      <c r="AE252" s="5">
        <v>324284.61568922532</v>
      </c>
      <c r="AF252" s="5">
        <v>332493.91981961613</v>
      </c>
      <c r="AG252" s="5">
        <v>340911.04347348952</v>
      </c>
      <c r="AH252" s="5">
        <v>349541.24762712972</v>
      </c>
      <c r="AI252" s="5">
        <v>358389.92643906974</v>
      </c>
      <c r="AJ252" s="5">
        <v>367462.61062161595</v>
      </c>
      <c r="AK252" s="5">
        <v>376764.97089772345</v>
      </c>
      <c r="AL252" s="5">
        <v>386302.82154538226</v>
      </c>
      <c r="AM252" s="5">
        <v>396082.12403173052</v>
      </c>
      <c r="AN252" s="5">
        <v>406108.99073916557</v>
      </c>
      <c r="AO252" s="5">
        <v>416389.68878578173</v>
      </c>
      <c r="AP252" s="5">
        <v>426930.64394252322</v>
      </c>
      <c r="AQ252" s="5">
        <v>437738.44464950025</v>
      </c>
      <c r="AR252" s="5">
        <v>448819.8461339784</v>
      </c>
      <c r="AS252" s="5">
        <v>460181.77463261568</v>
      </c>
      <c r="AT252" s="5"/>
      <c r="AU252" s="5"/>
      <c r="AV252" s="5"/>
      <c r="AW252" s="5"/>
      <c r="AX252" s="5"/>
      <c r="AY252" s="5"/>
      <c r="AZ252" s="5"/>
      <c r="BA252" s="5"/>
      <c r="BB252" s="5"/>
      <c r="BC252" s="5"/>
      <c r="BD252" s="5"/>
      <c r="BE252" s="5"/>
      <c r="BF252" s="5"/>
      <c r="BG252" s="5"/>
      <c r="BH252" s="5"/>
      <c r="BI252" s="5"/>
      <c r="BJ252" s="5"/>
      <c r="BK252" s="5"/>
      <c r="BL252" s="5"/>
      <c r="BM252" s="5"/>
      <c r="BN252" s="5"/>
      <c r="BO252" s="5"/>
      <c r="BP252" s="5"/>
      <c r="BQ252" s="5"/>
      <c r="BR252" s="5"/>
      <c r="BS252" s="5"/>
      <c r="BT252" s="5"/>
      <c r="BU252" s="5"/>
      <c r="BV252" s="5"/>
      <c r="BW252" s="5"/>
      <c r="BX252" s="5"/>
      <c r="BY252" s="5"/>
      <c r="BZ252" s="5"/>
      <c r="CA252" s="5"/>
      <c r="CB252" s="5"/>
      <c r="CC252" s="5"/>
      <c r="CD252" s="5"/>
      <c r="CE252" s="5"/>
      <c r="CF252" s="5"/>
      <c r="CG252" s="5"/>
      <c r="CH252" s="5"/>
      <c r="CI252" s="5"/>
      <c r="CJ252" s="5"/>
      <c r="CK252" s="5"/>
      <c r="CL252" s="5"/>
      <c r="CM252" s="5"/>
      <c r="CN252" s="5"/>
      <c r="CO252" s="5"/>
      <c r="CP252" s="5"/>
      <c r="CQ252" s="5"/>
      <c r="CR252" s="5"/>
      <c r="CS252" s="5"/>
      <c r="CT252" s="5"/>
      <c r="CU252" s="5"/>
      <c r="CV252" s="5"/>
      <c r="CW252" s="5"/>
      <c r="CX252" s="5"/>
      <c r="CY252" s="5"/>
      <c r="CZ252" s="5"/>
      <c r="DA252" s="5"/>
      <c r="DB252" s="5"/>
      <c r="DC252" s="5"/>
      <c r="DD252" s="5"/>
      <c r="DE252" s="5"/>
      <c r="DF252" s="5"/>
      <c r="DG252" s="5"/>
      <c r="DH252" s="5"/>
      <c r="DI252" s="5"/>
      <c r="DJ252" s="5"/>
      <c r="DK252" s="5"/>
      <c r="DL252" s="5"/>
      <c r="DM252" s="5"/>
      <c r="DN252" s="5"/>
      <c r="DO252" s="5"/>
      <c r="DP252" s="5"/>
      <c r="DQ252" s="5"/>
      <c r="DR252" s="5"/>
      <c r="DS252" s="5"/>
      <c r="DT252" s="5"/>
      <c r="DU252" s="5"/>
      <c r="DV252" s="5"/>
      <c r="DW252" s="5"/>
      <c r="DX252" s="5"/>
      <c r="DY252" s="5"/>
      <c r="DZ252" s="5"/>
      <c r="EA252" s="5"/>
      <c r="EB252" s="5"/>
      <c r="EC252" s="5"/>
      <c r="ED252" s="5"/>
      <c r="EE252" s="5"/>
      <c r="EF252" s="5"/>
      <c r="EG252" s="5"/>
      <c r="EH252" s="5"/>
      <c r="EI252" s="5"/>
      <c r="EJ252" s="5"/>
      <c r="EK252" s="5"/>
      <c r="EL252" s="5"/>
      <c r="EM252" s="5"/>
      <c r="EN252" s="5"/>
      <c r="EO252" s="5"/>
      <c r="EP252" s="5"/>
      <c r="EQ252" s="5"/>
      <c r="ER252" s="5"/>
      <c r="ES252" s="5"/>
      <c r="ET252" s="5"/>
      <c r="EU252" s="5"/>
      <c r="EV252" s="5"/>
      <c r="EW252" s="5"/>
      <c r="EX252" s="5"/>
      <c r="EY252" s="5"/>
      <c r="EZ252" s="5"/>
      <c r="FA252" s="5"/>
      <c r="FB252" s="5"/>
      <c r="FC252" s="5"/>
      <c r="FD252" s="5"/>
      <c r="FE252" s="5"/>
      <c r="FF252" s="5"/>
      <c r="FG252" s="5"/>
      <c r="FH252" s="5"/>
      <c r="FI252" s="5"/>
      <c r="FJ252" s="5"/>
      <c r="FK252" s="5"/>
      <c r="FL252" s="5"/>
      <c r="FM252" s="5"/>
      <c r="FN252" s="5"/>
      <c r="FO252" s="5"/>
      <c r="FP252" s="5"/>
      <c r="FQ252" s="5"/>
      <c r="FR252" s="5"/>
      <c r="FS252" s="5"/>
      <c r="FT252" s="5"/>
      <c r="FU252" s="5"/>
      <c r="FV252" s="5"/>
      <c r="FW252" s="5"/>
      <c r="FX252" s="5"/>
      <c r="FY252" s="5"/>
      <c r="FZ252" s="5"/>
      <c r="GA252" s="5"/>
      <c r="GB252" s="5"/>
      <c r="GC252" s="5"/>
      <c r="GD252" s="5"/>
      <c r="GE252" s="5"/>
      <c r="GF252" s="5"/>
      <c r="GG252" s="5"/>
      <c r="GH252" s="5"/>
      <c r="GI252" s="5"/>
      <c r="GJ252" s="5"/>
      <c r="GK252" s="5"/>
      <c r="GL252" s="5"/>
      <c r="GM252" s="5"/>
      <c r="GN252" s="5"/>
      <c r="GO252" s="5"/>
      <c r="GP252" s="5"/>
      <c r="GQ252" s="5"/>
      <c r="GR252" s="5"/>
      <c r="GS252" s="5"/>
      <c r="GT252" s="5"/>
      <c r="GU252" s="5"/>
      <c r="GV252" s="5"/>
      <c r="GW252" s="5"/>
      <c r="GX252" s="5"/>
      <c r="GY252" s="5"/>
      <c r="GZ252" s="5"/>
      <c r="HA252" s="5"/>
      <c r="HB252" s="5"/>
      <c r="HC252" s="5"/>
      <c r="HD252" s="5"/>
      <c r="HE252" s="5"/>
      <c r="HF252" s="5"/>
      <c r="HG252" s="5"/>
      <c r="HH252" s="5"/>
      <c r="HI252" s="5"/>
      <c r="HJ252" s="5"/>
      <c r="HK252" s="5"/>
      <c r="HL252" s="5"/>
      <c r="HM252" s="5"/>
      <c r="HN252" s="5"/>
      <c r="HO252" s="5"/>
      <c r="HP252" s="5"/>
      <c r="HQ252" s="5"/>
      <c r="HR252" s="5"/>
      <c r="HS252" s="5"/>
      <c r="HT252" s="5"/>
      <c r="HU252" s="5"/>
      <c r="HV252" s="5"/>
      <c r="HW252" s="5"/>
      <c r="HX252" s="5"/>
      <c r="HY252" s="5"/>
      <c r="HZ252" s="5"/>
      <c r="IA252" s="5"/>
      <c r="IB252" s="5"/>
      <c r="IC252" s="5"/>
      <c r="ID252" s="5"/>
      <c r="IE252" s="5"/>
      <c r="IF252" s="5"/>
      <c r="IG252" s="5"/>
      <c r="IH252" s="5"/>
      <c r="II252" s="5"/>
      <c r="IJ252" s="5"/>
      <c r="IK252" s="5"/>
      <c r="IL252" s="5"/>
      <c r="IM252" s="5"/>
      <c r="IN252" s="5"/>
      <c r="IO252" s="5"/>
      <c r="IP252" s="5"/>
      <c r="IQ252" s="5"/>
      <c r="IR252" s="5"/>
      <c r="IS252" s="5"/>
      <c r="IT252" s="5"/>
      <c r="IU252" s="5"/>
      <c r="IV252" s="5"/>
    </row>
    <row r="253" spans="1:256" s="29" customFormat="1" outlineLevel="1">
      <c r="A253" s="171"/>
      <c r="B253" s="171"/>
      <c r="C253" s="1051"/>
      <c r="D253" s="169"/>
      <c r="E253" s="169"/>
      <c r="F253" s="5">
        <v>16</v>
      </c>
      <c r="G253" s="5">
        <v>212</v>
      </c>
      <c r="H253" s="5"/>
      <c r="I253" s="5" t="s">
        <v>1662</v>
      </c>
      <c r="J253" s="5">
        <v>0</v>
      </c>
      <c r="K253" s="5">
        <v>0</v>
      </c>
      <c r="L253" s="5">
        <v>0</v>
      </c>
      <c r="M253" s="5">
        <v>0</v>
      </c>
      <c r="N253" s="5">
        <v>0</v>
      </c>
      <c r="O253" s="5">
        <v>0</v>
      </c>
      <c r="P253" s="5">
        <v>0</v>
      </c>
      <c r="Q253" s="5"/>
      <c r="R253" s="5"/>
      <c r="S253" s="5"/>
      <c r="T253" s="5"/>
      <c r="U253" s="5"/>
      <c r="V253" s="5"/>
      <c r="W253" s="5"/>
      <c r="X253" s="5"/>
      <c r="Y253" s="5"/>
      <c r="Z253" s="5"/>
      <c r="AA253" s="5"/>
      <c r="AB253" s="5">
        <v>0</v>
      </c>
      <c r="AC253" s="5">
        <v>0</v>
      </c>
      <c r="AD253" s="5">
        <v>1000000.0000000001</v>
      </c>
      <c r="AE253" s="5">
        <v>1000000.0000000001</v>
      </c>
      <c r="AF253" s="5">
        <v>1000000.0000000001</v>
      </c>
      <c r="AG253" s="5">
        <v>1000000.0000000001</v>
      </c>
      <c r="AH253" s="5">
        <v>1200000</v>
      </c>
      <c r="AI253" s="5">
        <v>1200000</v>
      </c>
      <c r="AJ253" s="5">
        <v>1200000</v>
      </c>
      <c r="AK253" s="5">
        <v>1200000</v>
      </c>
      <c r="AL253" s="5">
        <v>1200000</v>
      </c>
      <c r="AM253" s="5">
        <v>1200000</v>
      </c>
      <c r="AN253" s="5">
        <v>1200000</v>
      </c>
      <c r="AO253" s="5">
        <v>1200000</v>
      </c>
      <c r="AP253" s="5">
        <v>1200000</v>
      </c>
      <c r="AQ253" s="5">
        <v>1200000</v>
      </c>
      <c r="AR253" s="5">
        <v>1200000</v>
      </c>
      <c r="AS253" s="5">
        <v>1200000</v>
      </c>
      <c r="AT253" s="5"/>
      <c r="AU253" s="5"/>
      <c r="AV253" s="5"/>
      <c r="AW253" s="5"/>
      <c r="AX253" s="5"/>
      <c r="AY253" s="5"/>
      <c r="AZ253" s="5"/>
      <c r="BA253" s="5"/>
      <c r="BB253" s="5"/>
      <c r="BC253" s="5"/>
      <c r="BD253" s="5"/>
      <c r="BE253" s="5"/>
      <c r="BF253" s="5"/>
      <c r="BG253" s="5"/>
      <c r="BH253" s="5"/>
      <c r="BI253" s="5"/>
      <c r="BJ253" s="5"/>
      <c r="BK253" s="5"/>
      <c r="BL253" s="5"/>
      <c r="BM253" s="5"/>
      <c r="BN253" s="5"/>
      <c r="BO253" s="5"/>
      <c r="BP253" s="5"/>
      <c r="BQ253" s="5"/>
      <c r="BR253" s="5"/>
      <c r="BS253" s="5"/>
      <c r="BT253" s="5"/>
      <c r="BU253" s="5"/>
      <c r="BV253" s="5"/>
      <c r="BW253" s="5"/>
      <c r="BX253" s="5"/>
      <c r="BY253" s="5"/>
      <c r="BZ253" s="5"/>
      <c r="CA253" s="5"/>
      <c r="CB253" s="5"/>
      <c r="CC253" s="5"/>
      <c r="CD253" s="5"/>
      <c r="CE253" s="5"/>
      <c r="CF253" s="5"/>
      <c r="CG253" s="5"/>
      <c r="CH253" s="5"/>
      <c r="CI253" s="5"/>
      <c r="CJ253" s="5"/>
      <c r="CK253" s="5"/>
      <c r="CL253" s="5"/>
      <c r="CM253" s="5"/>
      <c r="CN253" s="5"/>
      <c r="CO253" s="5"/>
      <c r="CP253" s="5"/>
      <c r="CQ253" s="5"/>
      <c r="CR253" s="5"/>
      <c r="CS253" s="5"/>
      <c r="CT253" s="5"/>
      <c r="CU253" s="5"/>
      <c r="CV253" s="5"/>
      <c r="CW253" s="5"/>
      <c r="CX253" s="5"/>
      <c r="CY253" s="5"/>
      <c r="CZ253" s="5"/>
      <c r="DA253" s="5"/>
      <c r="DB253" s="5"/>
      <c r="DC253" s="5"/>
      <c r="DD253" s="5"/>
      <c r="DE253" s="5"/>
      <c r="DF253" s="5"/>
      <c r="DG253" s="5"/>
      <c r="DH253" s="5"/>
      <c r="DI253" s="5"/>
      <c r="DJ253" s="5"/>
      <c r="DK253" s="5"/>
      <c r="DL253" s="5"/>
      <c r="DM253" s="5"/>
      <c r="DN253" s="5"/>
      <c r="DO253" s="5"/>
      <c r="DP253" s="5"/>
      <c r="DQ253" s="5"/>
      <c r="DR253" s="5"/>
      <c r="DS253" s="5"/>
      <c r="DT253" s="5"/>
      <c r="DU253" s="5"/>
      <c r="DV253" s="5"/>
      <c r="DW253" s="5"/>
      <c r="DX253" s="5"/>
      <c r="DY253" s="5"/>
      <c r="DZ253" s="5"/>
      <c r="EA253" s="5"/>
      <c r="EB253" s="5"/>
      <c r="EC253" s="5"/>
      <c r="ED253" s="5"/>
      <c r="EE253" s="5"/>
      <c r="EF253" s="5"/>
      <c r="EG253" s="5"/>
      <c r="EH253" s="5"/>
      <c r="EI253" s="5"/>
      <c r="EJ253" s="5"/>
      <c r="EK253" s="5"/>
      <c r="EL253" s="5"/>
      <c r="EM253" s="5"/>
      <c r="EN253" s="5"/>
      <c r="EO253" s="5"/>
      <c r="EP253" s="5"/>
      <c r="EQ253" s="5"/>
      <c r="ER253" s="5"/>
      <c r="ES253" s="5"/>
      <c r="ET253" s="5"/>
      <c r="EU253" s="5"/>
      <c r="EV253" s="5"/>
      <c r="EW253" s="5"/>
      <c r="EX253" s="5"/>
      <c r="EY253" s="5"/>
      <c r="EZ253" s="5"/>
      <c r="FA253" s="5"/>
      <c r="FB253" s="5"/>
      <c r="FC253" s="5"/>
      <c r="FD253" s="5"/>
      <c r="FE253" s="5"/>
      <c r="FF253" s="5"/>
      <c r="FG253" s="5"/>
      <c r="FH253" s="5"/>
      <c r="FI253" s="5"/>
      <c r="FJ253" s="5"/>
      <c r="FK253" s="5"/>
      <c r="FL253" s="5"/>
      <c r="FM253" s="5"/>
      <c r="FN253" s="5"/>
      <c r="FO253" s="5"/>
      <c r="FP253" s="5"/>
      <c r="FQ253" s="5"/>
      <c r="FR253" s="5"/>
      <c r="FS253" s="5"/>
      <c r="FT253" s="5"/>
      <c r="FU253" s="5"/>
      <c r="FV253" s="5"/>
      <c r="FW253" s="5"/>
      <c r="FX253" s="5"/>
      <c r="FY253" s="5"/>
      <c r="FZ253" s="5"/>
      <c r="GA253" s="5"/>
      <c r="GB253" s="5"/>
      <c r="GC253" s="5"/>
      <c r="GD253" s="5"/>
      <c r="GE253" s="5"/>
      <c r="GF253" s="5"/>
      <c r="GG253" s="5"/>
      <c r="GH253" s="5"/>
      <c r="GI253" s="5"/>
      <c r="GJ253" s="5"/>
      <c r="GK253" s="5"/>
      <c r="GL253" s="5"/>
      <c r="GM253" s="5"/>
      <c r="GN253" s="5"/>
      <c r="GO253" s="5"/>
      <c r="GP253" s="5"/>
      <c r="GQ253" s="5"/>
      <c r="GR253" s="5"/>
      <c r="GS253" s="5"/>
      <c r="GT253" s="5"/>
      <c r="GU253" s="5"/>
      <c r="GV253" s="5"/>
      <c r="GW253" s="5"/>
      <c r="GX253" s="5"/>
      <c r="GY253" s="5"/>
      <c r="GZ253" s="5"/>
      <c r="HA253" s="5"/>
      <c r="HB253" s="5"/>
      <c r="HC253" s="5"/>
      <c r="HD253" s="5"/>
      <c r="HE253" s="5"/>
      <c r="HF253" s="5"/>
      <c r="HG253" s="5"/>
      <c r="HH253" s="5"/>
      <c r="HI253" s="5"/>
      <c r="HJ253" s="5"/>
      <c r="HK253" s="5"/>
      <c r="HL253" s="5"/>
      <c r="HM253" s="5"/>
      <c r="HN253" s="5"/>
      <c r="HO253" s="5"/>
      <c r="HP253" s="5"/>
      <c r="HQ253" s="5"/>
      <c r="HR253" s="5"/>
      <c r="HS253" s="5"/>
      <c r="HT253" s="5"/>
      <c r="HU253" s="5"/>
      <c r="HV253" s="5"/>
      <c r="HW253" s="5"/>
      <c r="HX253" s="5"/>
      <c r="HY253" s="5"/>
      <c r="HZ253" s="5"/>
      <c r="IA253" s="5"/>
      <c r="IB253" s="5"/>
      <c r="IC253" s="5"/>
      <c r="ID253" s="5"/>
      <c r="IE253" s="5"/>
      <c r="IF253" s="5"/>
      <c r="IG253" s="5"/>
      <c r="IH253" s="5"/>
      <c r="II253" s="5"/>
      <c r="IJ253" s="5"/>
      <c r="IK253" s="5"/>
      <c r="IL253" s="5"/>
      <c r="IM253" s="5"/>
      <c r="IN253" s="5"/>
      <c r="IO253" s="5"/>
      <c r="IP253" s="5"/>
      <c r="IQ253" s="5"/>
      <c r="IR253" s="5"/>
      <c r="IS253" s="5"/>
      <c r="IT253" s="5"/>
      <c r="IU253" s="5"/>
      <c r="IV253" s="5"/>
    </row>
    <row r="254" spans="1:256" s="29" customFormat="1" outlineLevel="1">
      <c r="A254" s="171"/>
      <c r="B254" s="171"/>
      <c r="C254" s="1051"/>
      <c r="D254" s="169"/>
      <c r="E254" s="169"/>
      <c r="F254" s="5">
        <v>17</v>
      </c>
      <c r="G254" s="5" t="e">
        <v>#N/A</v>
      </c>
      <c r="H254" s="5"/>
      <c r="I254" s="5" t="s">
        <v>541</v>
      </c>
      <c r="J254" s="5" t="s">
        <v>541</v>
      </c>
      <c r="K254" s="5" t="s">
        <v>541</v>
      </c>
      <c r="L254" s="5" t="s">
        <v>541</v>
      </c>
      <c r="M254" s="5" t="s">
        <v>541</v>
      </c>
      <c r="N254" s="5" t="s">
        <v>541</v>
      </c>
      <c r="O254" s="5" t="s">
        <v>541</v>
      </c>
      <c r="P254" s="5" t="s">
        <v>541</v>
      </c>
      <c r="Q254" s="5"/>
      <c r="R254" s="5"/>
      <c r="S254" s="5"/>
      <c r="T254" s="5"/>
      <c r="U254" s="5"/>
      <c r="V254" s="5"/>
      <c r="W254" s="5"/>
      <c r="X254" s="5"/>
      <c r="Y254" s="5"/>
      <c r="Z254" s="5"/>
      <c r="AA254" s="5"/>
      <c r="AB254" s="5" t="s">
        <v>541</v>
      </c>
      <c r="AC254" s="5" t="s">
        <v>541</v>
      </c>
      <c r="AD254" s="5" t="s">
        <v>541</v>
      </c>
      <c r="AE254" s="5" t="s">
        <v>541</v>
      </c>
      <c r="AF254" s="5" t="s">
        <v>541</v>
      </c>
      <c r="AG254" s="5" t="s">
        <v>541</v>
      </c>
      <c r="AH254" s="5" t="s">
        <v>541</v>
      </c>
      <c r="AI254" s="5" t="s">
        <v>541</v>
      </c>
      <c r="AJ254" s="5" t="s">
        <v>541</v>
      </c>
      <c r="AK254" s="5" t="s">
        <v>541</v>
      </c>
      <c r="AL254" s="5" t="s">
        <v>541</v>
      </c>
      <c r="AM254" s="5" t="s">
        <v>541</v>
      </c>
      <c r="AN254" s="5" t="s">
        <v>541</v>
      </c>
      <c r="AO254" s="5" t="s">
        <v>541</v>
      </c>
      <c r="AP254" s="5" t="s">
        <v>541</v>
      </c>
      <c r="AQ254" s="5" t="s">
        <v>541</v>
      </c>
      <c r="AR254" s="5" t="s">
        <v>541</v>
      </c>
      <c r="AS254" s="5" t="s">
        <v>541</v>
      </c>
      <c r="AT254" s="5"/>
      <c r="AU254" s="5"/>
      <c r="AV254" s="5"/>
      <c r="AW254" s="5"/>
      <c r="AX254" s="5"/>
      <c r="AY254" s="5"/>
      <c r="AZ254" s="5"/>
      <c r="BA254" s="5"/>
      <c r="BB254" s="5"/>
      <c r="BC254" s="5"/>
      <c r="BD254" s="5"/>
      <c r="BE254" s="5"/>
      <c r="BF254" s="5"/>
      <c r="BG254" s="5"/>
      <c r="BH254" s="5"/>
      <c r="BI254" s="5"/>
      <c r="BJ254" s="5"/>
      <c r="BK254" s="5"/>
      <c r="BL254" s="5"/>
      <c r="BM254" s="5"/>
      <c r="BN254" s="5"/>
      <c r="BO254" s="5"/>
      <c r="BP254" s="5"/>
      <c r="BQ254" s="5"/>
      <c r="BR254" s="5"/>
      <c r="BS254" s="5"/>
      <c r="BT254" s="5"/>
      <c r="BU254" s="5"/>
      <c r="BV254" s="5"/>
      <c r="BW254" s="5"/>
      <c r="BX254" s="5"/>
      <c r="BY254" s="5"/>
      <c r="BZ254" s="5"/>
      <c r="CA254" s="5"/>
      <c r="CB254" s="5"/>
      <c r="CC254" s="5"/>
      <c r="CD254" s="5"/>
      <c r="CE254" s="5"/>
      <c r="CF254" s="5"/>
      <c r="CG254" s="5"/>
      <c r="CH254" s="5"/>
      <c r="CI254" s="5"/>
      <c r="CJ254" s="5"/>
      <c r="CK254" s="5"/>
      <c r="CL254" s="5"/>
      <c r="CM254" s="5"/>
      <c r="CN254" s="5"/>
      <c r="CO254" s="5"/>
      <c r="CP254" s="5"/>
      <c r="CQ254" s="5"/>
      <c r="CR254" s="5"/>
      <c r="CS254" s="5"/>
      <c r="CT254" s="5"/>
      <c r="CU254" s="5"/>
      <c r="CV254" s="5"/>
      <c r="CW254" s="5"/>
      <c r="CX254" s="5"/>
      <c r="CY254" s="5"/>
      <c r="CZ254" s="5"/>
      <c r="DA254" s="5"/>
      <c r="DB254" s="5"/>
      <c r="DC254" s="5"/>
      <c r="DD254" s="5"/>
      <c r="DE254" s="5"/>
      <c r="DF254" s="5"/>
      <c r="DG254" s="5"/>
      <c r="DH254" s="5"/>
      <c r="DI254" s="5"/>
      <c r="DJ254" s="5"/>
      <c r="DK254" s="5"/>
      <c r="DL254" s="5"/>
      <c r="DM254" s="5"/>
      <c r="DN254" s="5"/>
      <c r="DO254" s="5"/>
      <c r="DP254" s="5"/>
      <c r="DQ254" s="5"/>
      <c r="DR254" s="5"/>
      <c r="DS254" s="5"/>
      <c r="DT254" s="5"/>
      <c r="DU254" s="5"/>
      <c r="DV254" s="5"/>
      <c r="DW254" s="5"/>
      <c r="DX254" s="5"/>
      <c r="DY254" s="5"/>
      <c r="DZ254" s="5"/>
      <c r="EA254" s="5"/>
      <c r="EB254" s="5"/>
      <c r="EC254" s="5"/>
      <c r="ED254" s="5"/>
      <c r="EE254" s="5"/>
      <c r="EF254" s="5"/>
      <c r="EG254" s="5"/>
      <c r="EH254" s="5"/>
      <c r="EI254" s="5"/>
      <c r="EJ254" s="5"/>
      <c r="EK254" s="5"/>
      <c r="EL254" s="5"/>
      <c r="EM254" s="5"/>
      <c r="EN254" s="5"/>
      <c r="EO254" s="5"/>
      <c r="EP254" s="5"/>
      <c r="EQ254" s="5"/>
      <c r="ER254" s="5"/>
      <c r="ES254" s="5"/>
      <c r="ET254" s="5"/>
      <c r="EU254" s="5"/>
      <c r="EV254" s="5"/>
      <c r="EW254" s="5"/>
      <c r="EX254" s="5"/>
      <c r="EY254" s="5"/>
      <c r="EZ254" s="5"/>
      <c r="FA254" s="5"/>
      <c r="FB254" s="5"/>
      <c r="FC254" s="5"/>
      <c r="FD254" s="5"/>
      <c r="FE254" s="5"/>
      <c r="FF254" s="5"/>
      <c r="FG254" s="5"/>
      <c r="FH254" s="5"/>
      <c r="FI254" s="5"/>
      <c r="FJ254" s="5"/>
      <c r="FK254" s="5"/>
      <c r="FL254" s="5"/>
      <c r="FM254" s="5"/>
      <c r="FN254" s="5"/>
      <c r="FO254" s="5"/>
      <c r="FP254" s="5"/>
      <c r="FQ254" s="5"/>
      <c r="FR254" s="5"/>
      <c r="FS254" s="5"/>
      <c r="FT254" s="5"/>
      <c r="FU254" s="5"/>
      <c r="FV254" s="5"/>
      <c r="FW254" s="5"/>
      <c r="FX254" s="5"/>
      <c r="FY254" s="5"/>
      <c r="FZ254" s="5"/>
      <c r="GA254" s="5"/>
      <c r="GB254" s="5"/>
      <c r="GC254" s="5"/>
      <c r="GD254" s="5"/>
      <c r="GE254" s="5"/>
      <c r="GF254" s="5"/>
      <c r="GG254" s="5"/>
      <c r="GH254" s="5"/>
      <c r="GI254" s="5"/>
      <c r="GJ254" s="5"/>
      <c r="GK254" s="5"/>
      <c r="GL254" s="5"/>
      <c r="GM254" s="5"/>
      <c r="GN254" s="5"/>
      <c r="GO254" s="5"/>
      <c r="GP254" s="5"/>
      <c r="GQ254" s="5"/>
      <c r="GR254" s="5"/>
      <c r="GS254" s="5"/>
      <c r="GT254" s="5"/>
      <c r="GU254" s="5"/>
      <c r="GV254" s="5"/>
      <c r="GW254" s="5"/>
      <c r="GX254" s="5"/>
      <c r="GY254" s="5"/>
      <c r="GZ254" s="5"/>
      <c r="HA254" s="5"/>
      <c r="HB254" s="5"/>
      <c r="HC254" s="5"/>
      <c r="HD254" s="5"/>
      <c r="HE254" s="5"/>
      <c r="HF254" s="5"/>
      <c r="HG254" s="5"/>
      <c r="HH254" s="5"/>
      <c r="HI254" s="5"/>
      <c r="HJ254" s="5"/>
      <c r="HK254" s="5"/>
      <c r="HL254" s="5"/>
      <c r="HM254" s="5"/>
      <c r="HN254" s="5"/>
      <c r="HO254" s="5"/>
      <c r="HP254" s="5"/>
      <c r="HQ254" s="5"/>
      <c r="HR254" s="5"/>
      <c r="HS254" s="5"/>
      <c r="HT254" s="5"/>
      <c r="HU254" s="5"/>
      <c r="HV254" s="5"/>
      <c r="HW254" s="5"/>
      <c r="HX254" s="5"/>
      <c r="HY254" s="5"/>
      <c r="HZ254" s="5"/>
      <c r="IA254" s="5"/>
      <c r="IB254" s="5"/>
      <c r="IC254" s="5"/>
      <c r="ID254" s="5"/>
      <c r="IE254" s="5"/>
      <c r="IF254" s="5"/>
      <c r="IG254" s="5"/>
      <c r="IH254" s="5"/>
      <c r="II254" s="5"/>
      <c r="IJ254" s="5"/>
      <c r="IK254" s="5"/>
      <c r="IL254" s="5"/>
      <c r="IM254" s="5"/>
      <c r="IN254" s="5"/>
      <c r="IO254" s="5"/>
      <c r="IP254" s="5"/>
      <c r="IQ254" s="5"/>
      <c r="IR254" s="5"/>
      <c r="IS254" s="5"/>
      <c r="IT254" s="5"/>
      <c r="IU254" s="5"/>
      <c r="IV254" s="5"/>
    </row>
    <row r="255" spans="1:256" s="29" customFormat="1" outlineLevel="1">
      <c r="A255" s="171"/>
      <c r="B255" s="171"/>
      <c r="C255" s="1051"/>
      <c r="D255" s="169"/>
      <c r="E255" s="169"/>
      <c r="F255" s="5">
        <v>18</v>
      </c>
      <c r="G255" s="5" t="e">
        <v>#N/A</v>
      </c>
      <c r="H255" s="5"/>
      <c r="I255" s="5" t="s">
        <v>541</v>
      </c>
      <c r="J255" s="5" t="s">
        <v>541</v>
      </c>
      <c r="K255" s="5" t="s">
        <v>541</v>
      </c>
      <c r="L255" s="5" t="s">
        <v>541</v>
      </c>
      <c r="M255" s="5" t="s">
        <v>541</v>
      </c>
      <c r="N255" s="5" t="s">
        <v>541</v>
      </c>
      <c r="O255" s="5" t="s">
        <v>541</v>
      </c>
      <c r="P255" s="5" t="s">
        <v>541</v>
      </c>
      <c r="Q255" s="5"/>
      <c r="R255" s="5"/>
      <c r="S255" s="5"/>
      <c r="T255" s="5"/>
      <c r="U255" s="5"/>
      <c r="V255" s="5"/>
      <c r="W255" s="5"/>
      <c r="X255" s="5"/>
      <c r="Y255" s="5"/>
      <c r="Z255" s="5"/>
      <c r="AA255" s="5"/>
      <c r="AB255" s="5" t="s">
        <v>541</v>
      </c>
      <c r="AC255" s="5" t="s">
        <v>541</v>
      </c>
      <c r="AD255" s="5" t="s">
        <v>541</v>
      </c>
      <c r="AE255" s="5" t="s">
        <v>541</v>
      </c>
      <c r="AF255" s="5" t="s">
        <v>541</v>
      </c>
      <c r="AG255" s="5" t="s">
        <v>541</v>
      </c>
      <c r="AH255" s="5" t="s">
        <v>541</v>
      </c>
      <c r="AI255" s="5" t="s">
        <v>541</v>
      </c>
      <c r="AJ255" s="5" t="s">
        <v>541</v>
      </c>
      <c r="AK255" s="5" t="s">
        <v>541</v>
      </c>
      <c r="AL255" s="5" t="s">
        <v>541</v>
      </c>
      <c r="AM255" s="5" t="s">
        <v>541</v>
      </c>
      <c r="AN255" s="5" t="s">
        <v>541</v>
      </c>
      <c r="AO255" s="5" t="s">
        <v>541</v>
      </c>
      <c r="AP255" s="5" t="s">
        <v>541</v>
      </c>
      <c r="AQ255" s="5" t="s">
        <v>541</v>
      </c>
      <c r="AR255" s="5" t="s">
        <v>541</v>
      </c>
      <c r="AS255" s="5" t="s">
        <v>541</v>
      </c>
      <c r="AT255" s="5"/>
      <c r="AU255" s="5"/>
      <c r="AV255" s="5"/>
      <c r="AW255" s="5"/>
      <c r="AX255" s="5"/>
      <c r="AY255" s="5"/>
      <c r="AZ255" s="5"/>
      <c r="BA255" s="5"/>
      <c r="BB255" s="5"/>
      <c r="BC255" s="5"/>
      <c r="BD255" s="5"/>
      <c r="BE255" s="5"/>
      <c r="BF255" s="5"/>
      <c r="BG255" s="5"/>
      <c r="BH255" s="5"/>
      <c r="BI255" s="5"/>
      <c r="BJ255" s="5"/>
      <c r="BK255" s="5"/>
      <c r="BL255" s="5"/>
      <c r="BM255" s="5"/>
      <c r="BN255" s="5"/>
      <c r="BO255" s="5"/>
      <c r="BP255" s="5"/>
      <c r="BQ255" s="5"/>
      <c r="BR255" s="5"/>
      <c r="BS255" s="5"/>
      <c r="BT255" s="5"/>
      <c r="BU255" s="5"/>
      <c r="BV255" s="5"/>
      <c r="BW255" s="5"/>
      <c r="BX255" s="5"/>
      <c r="BY255" s="5"/>
      <c r="BZ255" s="5"/>
      <c r="CA255" s="5"/>
      <c r="CB255" s="5"/>
      <c r="CC255" s="5"/>
      <c r="CD255" s="5"/>
      <c r="CE255" s="5"/>
      <c r="CF255" s="5"/>
      <c r="CG255" s="5"/>
      <c r="CH255" s="5"/>
      <c r="CI255" s="5"/>
      <c r="CJ255" s="5"/>
      <c r="CK255" s="5"/>
      <c r="CL255" s="5"/>
      <c r="CM255" s="5"/>
      <c r="CN255" s="5"/>
      <c r="CO255" s="5"/>
      <c r="CP255" s="5"/>
      <c r="CQ255" s="5"/>
      <c r="CR255" s="5"/>
      <c r="CS255" s="5"/>
      <c r="CT255" s="5"/>
      <c r="CU255" s="5"/>
      <c r="CV255" s="5"/>
      <c r="CW255" s="5"/>
      <c r="CX255" s="5"/>
      <c r="CY255" s="5"/>
      <c r="CZ255" s="5"/>
      <c r="DA255" s="5"/>
      <c r="DB255" s="5"/>
      <c r="DC255" s="5"/>
      <c r="DD255" s="5"/>
      <c r="DE255" s="5"/>
      <c r="DF255" s="5"/>
      <c r="DG255" s="5"/>
      <c r="DH255" s="5"/>
      <c r="DI255" s="5"/>
      <c r="DJ255" s="5"/>
      <c r="DK255" s="5"/>
      <c r="DL255" s="5"/>
      <c r="DM255" s="5"/>
      <c r="DN255" s="5"/>
      <c r="DO255" s="5"/>
      <c r="DP255" s="5"/>
      <c r="DQ255" s="5"/>
      <c r="DR255" s="5"/>
      <c r="DS255" s="5"/>
      <c r="DT255" s="5"/>
      <c r="DU255" s="5"/>
      <c r="DV255" s="5"/>
      <c r="DW255" s="5"/>
      <c r="DX255" s="5"/>
      <c r="DY255" s="5"/>
      <c r="DZ255" s="5"/>
      <c r="EA255" s="5"/>
      <c r="EB255" s="5"/>
      <c r="EC255" s="5"/>
      <c r="ED255" s="5"/>
      <c r="EE255" s="5"/>
      <c r="EF255" s="5"/>
      <c r="EG255" s="5"/>
      <c r="EH255" s="5"/>
      <c r="EI255" s="5"/>
      <c r="EJ255" s="5"/>
      <c r="EK255" s="5"/>
      <c r="EL255" s="5"/>
      <c r="EM255" s="5"/>
      <c r="EN255" s="5"/>
      <c r="EO255" s="5"/>
      <c r="EP255" s="5"/>
      <c r="EQ255" s="5"/>
      <c r="ER255" s="5"/>
      <c r="ES255" s="5"/>
      <c r="ET255" s="5"/>
      <c r="EU255" s="5"/>
      <c r="EV255" s="5"/>
      <c r="EW255" s="5"/>
      <c r="EX255" s="5"/>
      <c r="EY255" s="5"/>
      <c r="EZ255" s="5"/>
      <c r="FA255" s="5"/>
      <c r="FB255" s="5"/>
      <c r="FC255" s="5"/>
      <c r="FD255" s="5"/>
      <c r="FE255" s="5"/>
      <c r="FF255" s="5"/>
      <c r="FG255" s="5"/>
      <c r="FH255" s="5"/>
      <c r="FI255" s="5"/>
      <c r="FJ255" s="5"/>
      <c r="FK255" s="5"/>
      <c r="FL255" s="5"/>
      <c r="FM255" s="5"/>
      <c r="FN255" s="5"/>
      <c r="FO255" s="5"/>
      <c r="FP255" s="5"/>
      <c r="FQ255" s="5"/>
      <c r="FR255" s="5"/>
      <c r="FS255" s="5"/>
      <c r="FT255" s="5"/>
      <c r="FU255" s="5"/>
      <c r="FV255" s="5"/>
      <c r="FW255" s="5"/>
      <c r="FX255" s="5"/>
      <c r="FY255" s="5"/>
      <c r="FZ255" s="5"/>
      <c r="GA255" s="5"/>
      <c r="GB255" s="5"/>
      <c r="GC255" s="5"/>
      <c r="GD255" s="5"/>
      <c r="GE255" s="5"/>
      <c r="GF255" s="5"/>
      <c r="GG255" s="5"/>
      <c r="GH255" s="5"/>
      <c r="GI255" s="5"/>
      <c r="GJ255" s="5"/>
      <c r="GK255" s="5"/>
      <c r="GL255" s="5"/>
      <c r="GM255" s="5"/>
      <c r="GN255" s="5"/>
      <c r="GO255" s="5"/>
      <c r="GP255" s="5"/>
      <c r="GQ255" s="5"/>
      <c r="GR255" s="5"/>
      <c r="GS255" s="5"/>
      <c r="GT255" s="5"/>
      <c r="GU255" s="5"/>
      <c r="GV255" s="5"/>
      <c r="GW255" s="5"/>
      <c r="GX255" s="5"/>
      <c r="GY255" s="5"/>
      <c r="GZ255" s="5"/>
      <c r="HA255" s="5"/>
      <c r="HB255" s="5"/>
      <c r="HC255" s="5"/>
      <c r="HD255" s="5"/>
      <c r="HE255" s="5"/>
      <c r="HF255" s="5"/>
      <c r="HG255" s="5"/>
      <c r="HH255" s="5"/>
      <c r="HI255" s="5"/>
      <c r="HJ255" s="5"/>
      <c r="HK255" s="5"/>
      <c r="HL255" s="5"/>
      <c r="HM255" s="5"/>
      <c r="HN255" s="5"/>
      <c r="HO255" s="5"/>
      <c r="HP255" s="5"/>
      <c r="HQ255" s="5"/>
      <c r="HR255" s="5"/>
      <c r="HS255" s="5"/>
      <c r="HT255" s="5"/>
      <c r="HU255" s="5"/>
      <c r="HV255" s="5"/>
      <c r="HW255" s="5"/>
      <c r="HX255" s="5"/>
      <c r="HY255" s="5"/>
      <c r="HZ255" s="5"/>
      <c r="IA255" s="5"/>
      <c r="IB255" s="5"/>
      <c r="IC255" s="5"/>
      <c r="ID255" s="5"/>
      <c r="IE255" s="5"/>
      <c r="IF255" s="5"/>
      <c r="IG255" s="5"/>
      <c r="IH255" s="5"/>
      <c r="II255" s="5"/>
      <c r="IJ255" s="5"/>
      <c r="IK255" s="5"/>
      <c r="IL255" s="5"/>
      <c r="IM255" s="5"/>
      <c r="IN255" s="5"/>
      <c r="IO255" s="5"/>
      <c r="IP255" s="5"/>
      <c r="IQ255" s="5"/>
      <c r="IR255" s="5"/>
      <c r="IS255" s="5"/>
      <c r="IT255" s="5"/>
      <c r="IU255" s="5"/>
      <c r="IV255" s="5"/>
    </row>
    <row r="256" spans="1:256" s="29" customFormat="1" outlineLevel="1">
      <c r="A256" s="171"/>
      <c r="B256" s="171"/>
      <c r="C256" s="1051"/>
      <c r="D256" s="169"/>
      <c r="E256" s="169"/>
      <c r="F256" s="5">
        <v>19</v>
      </c>
      <c r="G256" s="5" t="e">
        <v>#N/A</v>
      </c>
      <c r="H256" s="5"/>
      <c r="I256" s="5" t="s">
        <v>541</v>
      </c>
      <c r="J256" s="5" t="s">
        <v>541</v>
      </c>
      <c r="K256" s="5" t="s">
        <v>541</v>
      </c>
      <c r="L256" s="5" t="s">
        <v>541</v>
      </c>
      <c r="M256" s="5" t="s">
        <v>541</v>
      </c>
      <c r="N256" s="5" t="s">
        <v>541</v>
      </c>
      <c r="O256" s="5" t="s">
        <v>541</v>
      </c>
      <c r="P256" s="5" t="s">
        <v>541</v>
      </c>
      <c r="Q256" s="5"/>
      <c r="R256" s="5"/>
      <c r="S256" s="5"/>
      <c r="T256" s="5"/>
      <c r="U256" s="5"/>
      <c r="V256" s="5"/>
      <c r="W256" s="5"/>
      <c r="X256" s="5"/>
      <c r="Y256" s="5"/>
      <c r="Z256" s="5"/>
      <c r="AA256" s="5"/>
      <c r="AB256" s="5" t="s">
        <v>541</v>
      </c>
      <c r="AC256" s="5" t="s">
        <v>541</v>
      </c>
      <c r="AD256" s="5" t="s">
        <v>541</v>
      </c>
      <c r="AE256" s="5" t="s">
        <v>541</v>
      </c>
      <c r="AF256" s="5" t="s">
        <v>541</v>
      </c>
      <c r="AG256" s="5" t="s">
        <v>541</v>
      </c>
      <c r="AH256" s="5" t="s">
        <v>541</v>
      </c>
      <c r="AI256" s="5" t="s">
        <v>541</v>
      </c>
      <c r="AJ256" s="5" t="s">
        <v>541</v>
      </c>
      <c r="AK256" s="5" t="s">
        <v>541</v>
      </c>
      <c r="AL256" s="5" t="s">
        <v>541</v>
      </c>
      <c r="AM256" s="5" t="s">
        <v>541</v>
      </c>
      <c r="AN256" s="5" t="s">
        <v>541</v>
      </c>
      <c r="AO256" s="5" t="s">
        <v>541</v>
      </c>
      <c r="AP256" s="5" t="s">
        <v>541</v>
      </c>
      <c r="AQ256" s="5" t="s">
        <v>541</v>
      </c>
      <c r="AR256" s="5" t="s">
        <v>541</v>
      </c>
      <c r="AS256" s="5" t="s">
        <v>541</v>
      </c>
      <c r="AT256" s="5"/>
      <c r="AU256" s="5"/>
      <c r="AV256" s="5"/>
      <c r="AW256" s="5"/>
      <c r="AX256" s="5"/>
      <c r="AY256" s="5"/>
      <c r="AZ256" s="5"/>
      <c r="BA256" s="5"/>
      <c r="BB256" s="5"/>
      <c r="BC256" s="5"/>
      <c r="BD256" s="5"/>
      <c r="BE256" s="5"/>
      <c r="BF256" s="5"/>
      <c r="BG256" s="5"/>
      <c r="BH256" s="5"/>
      <c r="BI256" s="5"/>
      <c r="BJ256" s="5"/>
      <c r="BK256" s="5"/>
      <c r="BL256" s="5"/>
      <c r="BM256" s="5"/>
      <c r="BN256" s="5"/>
      <c r="BO256" s="5"/>
      <c r="BP256" s="5"/>
      <c r="BQ256" s="5"/>
      <c r="BR256" s="5"/>
      <c r="BS256" s="5"/>
      <c r="BT256" s="5"/>
      <c r="BU256" s="5"/>
      <c r="BV256" s="5"/>
      <c r="BW256" s="5"/>
      <c r="BX256" s="5"/>
      <c r="BY256" s="5"/>
      <c r="BZ256" s="5"/>
      <c r="CA256" s="5"/>
      <c r="CB256" s="5"/>
      <c r="CC256" s="5"/>
      <c r="CD256" s="5"/>
      <c r="CE256" s="5"/>
      <c r="CF256" s="5"/>
      <c r="CG256" s="5"/>
      <c r="CH256" s="5"/>
      <c r="CI256" s="5"/>
      <c r="CJ256" s="5"/>
      <c r="CK256" s="5"/>
      <c r="CL256" s="5"/>
      <c r="CM256" s="5"/>
      <c r="CN256" s="5"/>
      <c r="CO256" s="5"/>
      <c r="CP256" s="5"/>
      <c r="CQ256" s="5"/>
      <c r="CR256" s="5"/>
      <c r="CS256" s="5"/>
      <c r="CT256" s="5"/>
      <c r="CU256" s="5"/>
      <c r="CV256" s="5"/>
      <c r="CW256" s="5"/>
      <c r="CX256" s="5"/>
      <c r="CY256" s="5"/>
      <c r="CZ256" s="5"/>
      <c r="DA256" s="5"/>
      <c r="DB256" s="5"/>
      <c r="DC256" s="5"/>
      <c r="DD256" s="5"/>
      <c r="DE256" s="5"/>
      <c r="DF256" s="5"/>
      <c r="DG256" s="5"/>
      <c r="DH256" s="5"/>
      <c r="DI256" s="5"/>
      <c r="DJ256" s="5"/>
      <c r="DK256" s="5"/>
      <c r="DL256" s="5"/>
      <c r="DM256" s="5"/>
      <c r="DN256" s="5"/>
      <c r="DO256" s="5"/>
      <c r="DP256" s="5"/>
      <c r="DQ256" s="5"/>
      <c r="DR256" s="5"/>
      <c r="DS256" s="5"/>
      <c r="DT256" s="5"/>
      <c r="DU256" s="5"/>
      <c r="DV256" s="5"/>
      <c r="DW256" s="5"/>
      <c r="DX256" s="5"/>
      <c r="DY256" s="5"/>
      <c r="DZ256" s="5"/>
      <c r="EA256" s="5"/>
      <c r="EB256" s="5"/>
      <c r="EC256" s="5"/>
      <c r="ED256" s="5"/>
      <c r="EE256" s="5"/>
      <c r="EF256" s="5"/>
      <c r="EG256" s="5"/>
      <c r="EH256" s="5"/>
      <c r="EI256" s="5"/>
      <c r="EJ256" s="5"/>
      <c r="EK256" s="5"/>
      <c r="EL256" s="5"/>
      <c r="EM256" s="5"/>
      <c r="EN256" s="5"/>
      <c r="EO256" s="5"/>
      <c r="EP256" s="5"/>
      <c r="EQ256" s="5"/>
      <c r="ER256" s="5"/>
      <c r="ES256" s="5"/>
      <c r="ET256" s="5"/>
      <c r="EU256" s="5"/>
      <c r="EV256" s="5"/>
      <c r="EW256" s="5"/>
      <c r="EX256" s="5"/>
      <c r="EY256" s="5"/>
      <c r="EZ256" s="5"/>
      <c r="FA256" s="5"/>
      <c r="FB256" s="5"/>
      <c r="FC256" s="5"/>
      <c r="FD256" s="5"/>
      <c r="FE256" s="5"/>
      <c r="FF256" s="5"/>
      <c r="FG256" s="5"/>
      <c r="FH256" s="5"/>
      <c r="FI256" s="5"/>
      <c r="FJ256" s="5"/>
      <c r="FK256" s="5"/>
      <c r="FL256" s="5"/>
      <c r="FM256" s="5"/>
      <c r="FN256" s="5"/>
      <c r="FO256" s="5"/>
      <c r="FP256" s="5"/>
      <c r="FQ256" s="5"/>
      <c r="FR256" s="5"/>
      <c r="FS256" s="5"/>
      <c r="FT256" s="5"/>
      <c r="FU256" s="5"/>
      <c r="FV256" s="5"/>
      <c r="FW256" s="5"/>
      <c r="FX256" s="5"/>
      <c r="FY256" s="5"/>
      <c r="FZ256" s="5"/>
      <c r="GA256" s="5"/>
      <c r="GB256" s="5"/>
      <c r="GC256" s="5"/>
      <c r="GD256" s="5"/>
      <c r="GE256" s="5"/>
      <c r="GF256" s="5"/>
      <c r="GG256" s="5"/>
      <c r="GH256" s="5"/>
      <c r="GI256" s="5"/>
      <c r="GJ256" s="5"/>
      <c r="GK256" s="5"/>
      <c r="GL256" s="5"/>
      <c r="GM256" s="5"/>
      <c r="GN256" s="5"/>
      <c r="GO256" s="5"/>
      <c r="GP256" s="5"/>
      <c r="GQ256" s="5"/>
      <c r="GR256" s="5"/>
      <c r="GS256" s="5"/>
      <c r="GT256" s="5"/>
      <c r="GU256" s="5"/>
      <c r="GV256" s="5"/>
      <c r="GW256" s="5"/>
      <c r="GX256" s="5"/>
      <c r="GY256" s="5"/>
      <c r="GZ256" s="5"/>
      <c r="HA256" s="5"/>
      <c r="HB256" s="5"/>
      <c r="HC256" s="5"/>
      <c r="HD256" s="5"/>
      <c r="HE256" s="5"/>
      <c r="HF256" s="5"/>
      <c r="HG256" s="5"/>
      <c r="HH256" s="5"/>
      <c r="HI256" s="5"/>
      <c r="HJ256" s="5"/>
      <c r="HK256" s="5"/>
      <c r="HL256" s="5"/>
      <c r="HM256" s="5"/>
      <c r="HN256" s="5"/>
      <c r="HO256" s="5"/>
      <c r="HP256" s="5"/>
      <c r="HQ256" s="5"/>
      <c r="HR256" s="5"/>
      <c r="HS256" s="5"/>
      <c r="HT256" s="5"/>
      <c r="HU256" s="5"/>
      <c r="HV256" s="5"/>
      <c r="HW256" s="5"/>
      <c r="HX256" s="5"/>
      <c r="HY256" s="5"/>
      <c r="HZ256" s="5"/>
      <c r="IA256" s="5"/>
      <c r="IB256" s="5"/>
      <c r="IC256" s="5"/>
      <c r="ID256" s="5"/>
      <c r="IE256" s="5"/>
      <c r="IF256" s="5"/>
      <c r="IG256" s="5"/>
      <c r="IH256" s="5"/>
      <c r="II256" s="5"/>
      <c r="IJ256" s="5"/>
      <c r="IK256" s="5"/>
      <c r="IL256" s="5"/>
      <c r="IM256" s="5"/>
      <c r="IN256" s="5"/>
      <c r="IO256" s="5"/>
      <c r="IP256" s="5"/>
      <c r="IQ256" s="5"/>
      <c r="IR256" s="5"/>
      <c r="IS256" s="5"/>
      <c r="IT256" s="5"/>
      <c r="IU256" s="5"/>
      <c r="IV256" s="5"/>
    </row>
    <row r="257" spans="1:256" s="29" customFormat="1" outlineLevel="1">
      <c r="A257" s="171"/>
      <c r="B257" s="171"/>
      <c r="C257" s="1051"/>
      <c r="D257" s="169"/>
      <c r="E257" s="169"/>
      <c r="F257" s="5">
        <v>20</v>
      </c>
      <c r="G257" s="5" t="e">
        <v>#N/A</v>
      </c>
      <c r="H257" s="5"/>
      <c r="I257" s="5" t="s">
        <v>541</v>
      </c>
      <c r="J257" s="5" t="s">
        <v>541</v>
      </c>
      <c r="K257" s="5" t="s">
        <v>541</v>
      </c>
      <c r="L257" s="5" t="s">
        <v>541</v>
      </c>
      <c r="M257" s="5" t="s">
        <v>541</v>
      </c>
      <c r="N257" s="5" t="s">
        <v>541</v>
      </c>
      <c r="O257" s="5" t="s">
        <v>541</v>
      </c>
      <c r="P257" s="5" t="s">
        <v>541</v>
      </c>
      <c r="Q257" s="5"/>
      <c r="R257" s="5"/>
      <c r="S257" s="5"/>
      <c r="T257" s="5"/>
      <c r="U257" s="5"/>
      <c r="V257" s="5"/>
      <c r="W257" s="5"/>
      <c r="X257" s="5"/>
      <c r="Y257" s="5"/>
      <c r="Z257" s="5"/>
      <c r="AA257" s="5"/>
      <c r="AB257" s="5" t="s">
        <v>541</v>
      </c>
      <c r="AC257" s="5" t="s">
        <v>541</v>
      </c>
      <c r="AD257" s="5" t="s">
        <v>541</v>
      </c>
      <c r="AE257" s="5" t="s">
        <v>541</v>
      </c>
      <c r="AF257" s="5" t="s">
        <v>541</v>
      </c>
      <c r="AG257" s="5" t="s">
        <v>541</v>
      </c>
      <c r="AH257" s="5" t="s">
        <v>541</v>
      </c>
      <c r="AI257" s="5" t="s">
        <v>541</v>
      </c>
      <c r="AJ257" s="5" t="s">
        <v>541</v>
      </c>
      <c r="AK257" s="5" t="s">
        <v>541</v>
      </c>
      <c r="AL257" s="5" t="s">
        <v>541</v>
      </c>
      <c r="AM257" s="5" t="s">
        <v>541</v>
      </c>
      <c r="AN257" s="5" t="s">
        <v>541</v>
      </c>
      <c r="AO257" s="5" t="s">
        <v>541</v>
      </c>
      <c r="AP257" s="5" t="s">
        <v>541</v>
      </c>
      <c r="AQ257" s="5" t="s">
        <v>541</v>
      </c>
      <c r="AR257" s="5" t="s">
        <v>541</v>
      </c>
      <c r="AS257" s="5" t="s">
        <v>541</v>
      </c>
      <c r="AT257" s="5"/>
      <c r="AU257" s="5"/>
      <c r="AV257" s="5"/>
      <c r="AW257" s="5"/>
      <c r="AX257" s="5"/>
      <c r="AY257" s="5"/>
      <c r="AZ257" s="5"/>
      <c r="BA257" s="5"/>
      <c r="BB257" s="5"/>
      <c r="BC257" s="5"/>
      <c r="BD257" s="5"/>
      <c r="BE257" s="5"/>
      <c r="BF257" s="5"/>
      <c r="BG257" s="5"/>
      <c r="BH257" s="5"/>
      <c r="BI257" s="5"/>
      <c r="BJ257" s="5"/>
      <c r="BK257" s="5"/>
      <c r="BL257" s="5"/>
      <c r="BM257" s="5"/>
      <c r="BN257" s="5"/>
      <c r="BO257" s="5"/>
      <c r="BP257" s="5"/>
      <c r="BQ257" s="5"/>
      <c r="BR257" s="5"/>
      <c r="BS257" s="5"/>
      <c r="BT257" s="5"/>
      <c r="BU257" s="5"/>
      <c r="BV257" s="5"/>
      <c r="BW257" s="5"/>
      <c r="BX257" s="5"/>
      <c r="BY257" s="5"/>
      <c r="BZ257" s="5"/>
      <c r="CA257" s="5"/>
      <c r="CB257" s="5"/>
      <c r="CC257" s="5"/>
      <c r="CD257" s="5"/>
      <c r="CE257" s="5"/>
      <c r="CF257" s="5"/>
      <c r="CG257" s="5"/>
      <c r="CH257" s="5"/>
      <c r="CI257" s="5"/>
      <c r="CJ257" s="5"/>
      <c r="CK257" s="5"/>
      <c r="CL257" s="5"/>
      <c r="CM257" s="5"/>
      <c r="CN257" s="5"/>
      <c r="CO257" s="5"/>
      <c r="CP257" s="5"/>
      <c r="CQ257" s="5"/>
      <c r="CR257" s="5"/>
      <c r="CS257" s="5"/>
      <c r="CT257" s="5"/>
      <c r="CU257" s="5"/>
      <c r="CV257" s="5"/>
      <c r="CW257" s="5"/>
      <c r="CX257" s="5"/>
      <c r="CY257" s="5"/>
      <c r="CZ257" s="5"/>
      <c r="DA257" s="5"/>
      <c r="DB257" s="5"/>
      <c r="DC257" s="5"/>
      <c r="DD257" s="5"/>
      <c r="DE257" s="5"/>
      <c r="DF257" s="5"/>
      <c r="DG257" s="5"/>
      <c r="DH257" s="5"/>
      <c r="DI257" s="5"/>
      <c r="DJ257" s="5"/>
      <c r="DK257" s="5"/>
      <c r="DL257" s="5"/>
      <c r="DM257" s="5"/>
      <c r="DN257" s="5"/>
      <c r="DO257" s="5"/>
      <c r="DP257" s="5"/>
      <c r="DQ257" s="5"/>
      <c r="DR257" s="5"/>
      <c r="DS257" s="5"/>
      <c r="DT257" s="5"/>
      <c r="DU257" s="5"/>
      <c r="DV257" s="5"/>
      <c r="DW257" s="5"/>
      <c r="DX257" s="5"/>
      <c r="DY257" s="5"/>
      <c r="DZ257" s="5"/>
      <c r="EA257" s="5"/>
      <c r="EB257" s="5"/>
      <c r="EC257" s="5"/>
      <c r="ED257" s="5"/>
      <c r="EE257" s="5"/>
      <c r="EF257" s="5"/>
      <c r="EG257" s="5"/>
      <c r="EH257" s="5"/>
      <c r="EI257" s="5"/>
      <c r="EJ257" s="5"/>
      <c r="EK257" s="5"/>
      <c r="EL257" s="5"/>
      <c r="EM257" s="5"/>
      <c r="EN257" s="5"/>
      <c r="EO257" s="5"/>
      <c r="EP257" s="5"/>
      <c r="EQ257" s="5"/>
      <c r="ER257" s="5"/>
      <c r="ES257" s="5"/>
      <c r="ET257" s="5"/>
      <c r="EU257" s="5"/>
      <c r="EV257" s="5"/>
      <c r="EW257" s="5"/>
      <c r="EX257" s="5"/>
      <c r="EY257" s="5"/>
      <c r="EZ257" s="5"/>
      <c r="FA257" s="5"/>
      <c r="FB257" s="5"/>
      <c r="FC257" s="5"/>
      <c r="FD257" s="5"/>
      <c r="FE257" s="5"/>
      <c r="FF257" s="5"/>
      <c r="FG257" s="5"/>
      <c r="FH257" s="5"/>
      <c r="FI257" s="5"/>
      <c r="FJ257" s="5"/>
      <c r="FK257" s="5"/>
      <c r="FL257" s="5"/>
      <c r="FM257" s="5"/>
      <c r="FN257" s="5"/>
      <c r="FO257" s="5"/>
      <c r="FP257" s="5"/>
      <c r="FQ257" s="5"/>
      <c r="FR257" s="5"/>
      <c r="FS257" s="5"/>
      <c r="FT257" s="5"/>
      <c r="FU257" s="5"/>
      <c r="FV257" s="5"/>
      <c r="FW257" s="5"/>
      <c r="FX257" s="5"/>
      <c r="FY257" s="5"/>
      <c r="FZ257" s="5"/>
      <c r="GA257" s="5"/>
      <c r="GB257" s="5"/>
      <c r="GC257" s="5"/>
      <c r="GD257" s="5"/>
      <c r="GE257" s="5"/>
      <c r="GF257" s="5"/>
      <c r="GG257" s="5"/>
      <c r="GH257" s="5"/>
      <c r="GI257" s="5"/>
      <c r="GJ257" s="5"/>
      <c r="GK257" s="5"/>
      <c r="GL257" s="5"/>
      <c r="GM257" s="5"/>
      <c r="GN257" s="5"/>
      <c r="GO257" s="5"/>
      <c r="GP257" s="5"/>
      <c r="GQ257" s="5"/>
      <c r="GR257" s="5"/>
      <c r="GS257" s="5"/>
      <c r="GT257" s="5"/>
      <c r="GU257" s="5"/>
      <c r="GV257" s="5"/>
      <c r="GW257" s="5"/>
      <c r="GX257" s="5"/>
      <c r="GY257" s="5"/>
      <c r="GZ257" s="5"/>
      <c r="HA257" s="5"/>
      <c r="HB257" s="5"/>
      <c r="HC257" s="5"/>
      <c r="HD257" s="5"/>
      <c r="HE257" s="5"/>
      <c r="HF257" s="5"/>
      <c r="HG257" s="5"/>
      <c r="HH257" s="5"/>
      <c r="HI257" s="5"/>
      <c r="HJ257" s="5"/>
      <c r="HK257" s="5"/>
      <c r="HL257" s="5"/>
      <c r="HM257" s="5"/>
      <c r="HN257" s="5"/>
      <c r="HO257" s="5"/>
      <c r="HP257" s="5"/>
      <c r="HQ257" s="5"/>
      <c r="HR257" s="5"/>
      <c r="HS257" s="5"/>
      <c r="HT257" s="5"/>
      <c r="HU257" s="5"/>
      <c r="HV257" s="5"/>
      <c r="HW257" s="5"/>
      <c r="HX257" s="5"/>
      <c r="HY257" s="5"/>
      <c r="HZ257" s="5"/>
      <c r="IA257" s="5"/>
      <c r="IB257" s="5"/>
      <c r="IC257" s="5"/>
      <c r="ID257" s="5"/>
      <c r="IE257" s="5"/>
      <c r="IF257" s="5"/>
      <c r="IG257" s="5"/>
      <c r="IH257" s="5"/>
      <c r="II257" s="5"/>
      <c r="IJ257" s="5"/>
      <c r="IK257" s="5"/>
      <c r="IL257" s="5"/>
      <c r="IM257" s="5"/>
      <c r="IN257" s="5"/>
      <c r="IO257" s="5"/>
      <c r="IP257" s="5"/>
      <c r="IQ257" s="5"/>
      <c r="IR257" s="5"/>
      <c r="IS257" s="5"/>
      <c r="IT257" s="5"/>
      <c r="IU257" s="5"/>
      <c r="IV257" s="5"/>
    </row>
    <row r="258" spans="1:256" s="29" customFormat="1" outlineLevel="1">
      <c r="A258" s="171"/>
      <c r="B258" s="171"/>
      <c r="C258" s="1051"/>
      <c r="D258" s="169"/>
      <c r="E258" s="169"/>
      <c r="F258" s="5">
        <v>21</v>
      </c>
      <c r="G258" s="5" t="e">
        <v>#N/A</v>
      </c>
      <c r="H258" s="5"/>
      <c r="I258" s="5" t="s">
        <v>541</v>
      </c>
      <c r="J258" s="5" t="s">
        <v>541</v>
      </c>
      <c r="K258" s="5" t="s">
        <v>541</v>
      </c>
      <c r="L258" s="5" t="s">
        <v>541</v>
      </c>
      <c r="M258" s="5" t="s">
        <v>541</v>
      </c>
      <c r="N258" s="5" t="s">
        <v>541</v>
      </c>
      <c r="O258" s="5" t="s">
        <v>541</v>
      </c>
      <c r="P258" s="5" t="s">
        <v>541</v>
      </c>
      <c r="Q258" s="5"/>
      <c r="R258" s="5"/>
      <c r="S258" s="5"/>
      <c r="T258" s="5"/>
      <c r="U258" s="5"/>
      <c r="V258" s="5"/>
      <c r="W258" s="5"/>
      <c r="X258" s="5"/>
      <c r="Y258" s="5"/>
      <c r="Z258" s="5"/>
      <c r="AA258" s="5"/>
      <c r="AB258" s="5" t="s">
        <v>541</v>
      </c>
      <c r="AC258" s="5" t="s">
        <v>541</v>
      </c>
      <c r="AD258" s="5" t="s">
        <v>541</v>
      </c>
      <c r="AE258" s="5" t="s">
        <v>541</v>
      </c>
      <c r="AF258" s="5" t="s">
        <v>541</v>
      </c>
      <c r="AG258" s="5" t="s">
        <v>541</v>
      </c>
      <c r="AH258" s="5" t="s">
        <v>541</v>
      </c>
      <c r="AI258" s="5" t="s">
        <v>541</v>
      </c>
      <c r="AJ258" s="5" t="s">
        <v>541</v>
      </c>
      <c r="AK258" s="5" t="s">
        <v>541</v>
      </c>
      <c r="AL258" s="5" t="s">
        <v>541</v>
      </c>
      <c r="AM258" s="5" t="s">
        <v>541</v>
      </c>
      <c r="AN258" s="5" t="s">
        <v>541</v>
      </c>
      <c r="AO258" s="5" t="s">
        <v>541</v>
      </c>
      <c r="AP258" s="5" t="s">
        <v>541</v>
      </c>
      <c r="AQ258" s="5" t="s">
        <v>541</v>
      </c>
      <c r="AR258" s="5" t="s">
        <v>541</v>
      </c>
      <c r="AS258" s="5" t="s">
        <v>541</v>
      </c>
      <c r="AT258" s="5"/>
      <c r="AU258" s="5"/>
      <c r="AV258" s="5"/>
      <c r="AW258" s="5"/>
      <c r="AX258" s="5"/>
      <c r="AY258" s="5"/>
      <c r="AZ258" s="5"/>
      <c r="BA258" s="5"/>
      <c r="BB258" s="5"/>
      <c r="BC258" s="5"/>
      <c r="BD258" s="5"/>
      <c r="BE258" s="5"/>
      <c r="BF258" s="5"/>
      <c r="BG258" s="5"/>
      <c r="BH258" s="5"/>
      <c r="BI258" s="5"/>
      <c r="BJ258" s="5"/>
      <c r="BK258" s="5"/>
      <c r="BL258" s="5"/>
      <c r="BM258" s="5"/>
      <c r="BN258" s="5"/>
      <c r="BO258" s="5"/>
      <c r="BP258" s="5"/>
      <c r="BQ258" s="5"/>
      <c r="BR258" s="5"/>
      <c r="BS258" s="5"/>
      <c r="BT258" s="5"/>
      <c r="BU258" s="5"/>
      <c r="BV258" s="5"/>
      <c r="BW258" s="5"/>
      <c r="BX258" s="5"/>
      <c r="BY258" s="5"/>
      <c r="BZ258" s="5"/>
      <c r="CA258" s="5"/>
      <c r="CB258" s="5"/>
      <c r="CC258" s="5"/>
      <c r="CD258" s="5"/>
      <c r="CE258" s="5"/>
      <c r="CF258" s="5"/>
      <c r="CG258" s="5"/>
      <c r="CH258" s="5"/>
      <c r="CI258" s="5"/>
      <c r="CJ258" s="5"/>
      <c r="CK258" s="5"/>
      <c r="CL258" s="5"/>
      <c r="CM258" s="5"/>
      <c r="CN258" s="5"/>
      <c r="CO258" s="5"/>
      <c r="CP258" s="5"/>
      <c r="CQ258" s="5"/>
      <c r="CR258" s="5"/>
      <c r="CS258" s="5"/>
      <c r="CT258" s="5"/>
      <c r="CU258" s="5"/>
      <c r="CV258" s="5"/>
      <c r="CW258" s="5"/>
      <c r="CX258" s="5"/>
      <c r="CY258" s="5"/>
      <c r="CZ258" s="5"/>
      <c r="DA258" s="5"/>
      <c r="DB258" s="5"/>
      <c r="DC258" s="5"/>
      <c r="DD258" s="5"/>
      <c r="DE258" s="5"/>
      <c r="DF258" s="5"/>
      <c r="DG258" s="5"/>
      <c r="DH258" s="5"/>
      <c r="DI258" s="5"/>
      <c r="DJ258" s="5"/>
      <c r="DK258" s="5"/>
      <c r="DL258" s="5"/>
      <c r="DM258" s="5"/>
      <c r="DN258" s="5"/>
      <c r="DO258" s="5"/>
      <c r="DP258" s="5"/>
      <c r="DQ258" s="5"/>
      <c r="DR258" s="5"/>
      <c r="DS258" s="5"/>
      <c r="DT258" s="5"/>
      <c r="DU258" s="5"/>
      <c r="DV258" s="5"/>
      <c r="DW258" s="5"/>
      <c r="DX258" s="5"/>
      <c r="DY258" s="5"/>
      <c r="DZ258" s="5"/>
      <c r="EA258" s="5"/>
      <c r="EB258" s="5"/>
      <c r="EC258" s="5"/>
      <c r="ED258" s="5"/>
      <c r="EE258" s="5"/>
      <c r="EF258" s="5"/>
      <c r="EG258" s="5"/>
      <c r="EH258" s="5"/>
      <c r="EI258" s="5"/>
      <c r="EJ258" s="5"/>
      <c r="EK258" s="5"/>
      <c r="EL258" s="5"/>
      <c r="EM258" s="5"/>
      <c r="EN258" s="5"/>
      <c r="EO258" s="5"/>
      <c r="EP258" s="5"/>
      <c r="EQ258" s="5"/>
      <c r="ER258" s="5"/>
      <c r="ES258" s="5"/>
      <c r="ET258" s="5"/>
      <c r="EU258" s="5"/>
      <c r="EV258" s="5"/>
      <c r="EW258" s="5"/>
      <c r="EX258" s="5"/>
      <c r="EY258" s="5"/>
      <c r="EZ258" s="5"/>
      <c r="FA258" s="5"/>
      <c r="FB258" s="5"/>
      <c r="FC258" s="5"/>
      <c r="FD258" s="5"/>
      <c r="FE258" s="5"/>
      <c r="FF258" s="5"/>
      <c r="FG258" s="5"/>
      <c r="FH258" s="5"/>
      <c r="FI258" s="5"/>
      <c r="FJ258" s="5"/>
      <c r="FK258" s="5"/>
      <c r="FL258" s="5"/>
      <c r="FM258" s="5"/>
      <c r="FN258" s="5"/>
      <c r="FO258" s="5"/>
      <c r="FP258" s="5"/>
      <c r="FQ258" s="5"/>
      <c r="FR258" s="5"/>
      <c r="FS258" s="5"/>
      <c r="FT258" s="5"/>
      <c r="FU258" s="5"/>
      <c r="FV258" s="5"/>
      <c r="FW258" s="5"/>
      <c r="FX258" s="5"/>
      <c r="FY258" s="5"/>
      <c r="FZ258" s="5"/>
      <c r="GA258" s="5"/>
      <c r="GB258" s="5"/>
      <c r="GC258" s="5"/>
      <c r="GD258" s="5"/>
      <c r="GE258" s="5"/>
      <c r="GF258" s="5"/>
      <c r="GG258" s="5"/>
      <c r="GH258" s="5"/>
      <c r="GI258" s="5"/>
      <c r="GJ258" s="5"/>
      <c r="GK258" s="5"/>
      <c r="GL258" s="5"/>
      <c r="GM258" s="5"/>
      <c r="GN258" s="5"/>
      <c r="GO258" s="5"/>
      <c r="GP258" s="5"/>
      <c r="GQ258" s="5"/>
      <c r="GR258" s="5"/>
      <c r="GS258" s="5"/>
      <c r="GT258" s="5"/>
      <c r="GU258" s="5"/>
      <c r="GV258" s="5"/>
      <c r="GW258" s="5"/>
      <c r="GX258" s="5"/>
      <c r="GY258" s="5"/>
      <c r="GZ258" s="5"/>
      <c r="HA258" s="5"/>
      <c r="HB258" s="5"/>
      <c r="HC258" s="5"/>
      <c r="HD258" s="5"/>
      <c r="HE258" s="5"/>
      <c r="HF258" s="5"/>
      <c r="HG258" s="5"/>
      <c r="HH258" s="5"/>
      <c r="HI258" s="5"/>
      <c r="HJ258" s="5"/>
      <c r="HK258" s="5"/>
      <c r="HL258" s="5"/>
      <c r="HM258" s="5"/>
      <c r="HN258" s="5"/>
      <c r="HO258" s="5"/>
      <c r="HP258" s="5"/>
      <c r="HQ258" s="5"/>
      <c r="HR258" s="5"/>
      <c r="HS258" s="5"/>
      <c r="HT258" s="5"/>
      <c r="HU258" s="5"/>
      <c r="HV258" s="5"/>
      <c r="HW258" s="5"/>
      <c r="HX258" s="5"/>
      <c r="HY258" s="5"/>
      <c r="HZ258" s="5"/>
      <c r="IA258" s="5"/>
      <c r="IB258" s="5"/>
      <c r="IC258" s="5"/>
      <c r="ID258" s="5"/>
      <c r="IE258" s="5"/>
      <c r="IF258" s="5"/>
      <c r="IG258" s="5"/>
      <c r="IH258" s="5"/>
      <c r="II258" s="5"/>
      <c r="IJ258" s="5"/>
      <c r="IK258" s="5"/>
      <c r="IL258" s="5"/>
      <c r="IM258" s="5"/>
      <c r="IN258" s="5"/>
      <c r="IO258" s="5"/>
      <c r="IP258" s="5"/>
      <c r="IQ258" s="5"/>
      <c r="IR258" s="5"/>
      <c r="IS258" s="5"/>
      <c r="IT258" s="5"/>
      <c r="IU258" s="5"/>
      <c r="IV258" s="5"/>
    </row>
    <row r="259" spans="1:256" s="29" customFormat="1" outlineLevel="1">
      <c r="A259" s="171"/>
      <c r="B259" s="171"/>
      <c r="C259" s="1051"/>
      <c r="D259" s="169"/>
      <c r="E259" s="169"/>
      <c r="F259" s="5">
        <v>22</v>
      </c>
      <c r="G259" s="5" t="e">
        <v>#N/A</v>
      </c>
      <c r="H259" s="5"/>
      <c r="I259" s="5" t="s">
        <v>541</v>
      </c>
      <c r="J259" s="5" t="s">
        <v>541</v>
      </c>
      <c r="K259" s="5" t="s">
        <v>541</v>
      </c>
      <c r="L259" s="5" t="s">
        <v>541</v>
      </c>
      <c r="M259" s="5" t="s">
        <v>541</v>
      </c>
      <c r="N259" s="5" t="s">
        <v>541</v>
      </c>
      <c r="O259" s="5" t="s">
        <v>541</v>
      </c>
      <c r="P259" s="5" t="s">
        <v>541</v>
      </c>
      <c r="Q259" s="5"/>
      <c r="R259" s="5"/>
      <c r="S259" s="5"/>
      <c r="T259" s="5"/>
      <c r="U259" s="5"/>
      <c r="V259" s="5"/>
      <c r="W259" s="5"/>
      <c r="X259" s="5"/>
      <c r="Y259" s="5"/>
      <c r="Z259" s="5"/>
      <c r="AA259" s="5"/>
      <c r="AB259" s="5" t="s">
        <v>541</v>
      </c>
      <c r="AC259" s="5" t="s">
        <v>541</v>
      </c>
      <c r="AD259" s="5" t="s">
        <v>541</v>
      </c>
      <c r="AE259" s="5" t="s">
        <v>541</v>
      </c>
      <c r="AF259" s="5" t="s">
        <v>541</v>
      </c>
      <c r="AG259" s="5" t="s">
        <v>541</v>
      </c>
      <c r="AH259" s="5" t="s">
        <v>541</v>
      </c>
      <c r="AI259" s="5" t="s">
        <v>541</v>
      </c>
      <c r="AJ259" s="5" t="s">
        <v>541</v>
      </c>
      <c r="AK259" s="5" t="s">
        <v>541</v>
      </c>
      <c r="AL259" s="5" t="s">
        <v>541</v>
      </c>
      <c r="AM259" s="5" t="s">
        <v>541</v>
      </c>
      <c r="AN259" s="5" t="s">
        <v>541</v>
      </c>
      <c r="AO259" s="5" t="s">
        <v>541</v>
      </c>
      <c r="AP259" s="5" t="s">
        <v>541</v>
      </c>
      <c r="AQ259" s="5" t="s">
        <v>541</v>
      </c>
      <c r="AR259" s="5" t="s">
        <v>541</v>
      </c>
      <c r="AS259" s="5" t="s">
        <v>541</v>
      </c>
      <c r="AT259" s="5"/>
      <c r="AU259" s="5"/>
      <c r="AV259" s="5"/>
      <c r="AW259" s="5"/>
      <c r="AX259" s="5"/>
      <c r="AY259" s="5"/>
      <c r="AZ259" s="5"/>
      <c r="BA259" s="5"/>
      <c r="BB259" s="5"/>
      <c r="BC259" s="5"/>
      <c r="BD259" s="5"/>
      <c r="BE259" s="5"/>
      <c r="BF259" s="5"/>
      <c r="BG259" s="5"/>
      <c r="BH259" s="5"/>
      <c r="BI259" s="5"/>
      <c r="BJ259" s="5"/>
      <c r="BK259" s="5"/>
      <c r="BL259" s="5"/>
      <c r="BM259" s="5"/>
      <c r="BN259" s="5"/>
      <c r="BO259" s="5"/>
      <c r="BP259" s="5"/>
      <c r="BQ259" s="5"/>
      <c r="BR259" s="5"/>
      <c r="BS259" s="5"/>
      <c r="BT259" s="5"/>
      <c r="BU259" s="5"/>
      <c r="BV259" s="5"/>
      <c r="BW259" s="5"/>
      <c r="BX259" s="5"/>
      <c r="BY259" s="5"/>
      <c r="BZ259" s="5"/>
      <c r="CA259" s="5"/>
      <c r="CB259" s="5"/>
      <c r="CC259" s="5"/>
      <c r="CD259" s="5"/>
      <c r="CE259" s="5"/>
      <c r="CF259" s="5"/>
      <c r="CG259" s="5"/>
      <c r="CH259" s="5"/>
      <c r="CI259" s="5"/>
      <c r="CJ259" s="5"/>
      <c r="CK259" s="5"/>
      <c r="CL259" s="5"/>
      <c r="CM259" s="5"/>
      <c r="CN259" s="5"/>
      <c r="CO259" s="5"/>
      <c r="CP259" s="5"/>
      <c r="CQ259" s="5"/>
      <c r="CR259" s="5"/>
      <c r="CS259" s="5"/>
      <c r="CT259" s="5"/>
      <c r="CU259" s="5"/>
      <c r="CV259" s="5"/>
      <c r="CW259" s="5"/>
      <c r="CX259" s="5"/>
      <c r="CY259" s="5"/>
      <c r="CZ259" s="5"/>
      <c r="DA259" s="5"/>
      <c r="DB259" s="5"/>
      <c r="DC259" s="5"/>
      <c r="DD259" s="5"/>
      <c r="DE259" s="5"/>
      <c r="DF259" s="5"/>
      <c r="DG259" s="5"/>
      <c r="DH259" s="5"/>
      <c r="DI259" s="5"/>
      <c r="DJ259" s="5"/>
      <c r="DK259" s="5"/>
      <c r="DL259" s="5"/>
      <c r="DM259" s="5"/>
      <c r="DN259" s="5"/>
      <c r="DO259" s="5"/>
      <c r="DP259" s="5"/>
      <c r="DQ259" s="5"/>
      <c r="DR259" s="5"/>
      <c r="DS259" s="5"/>
      <c r="DT259" s="5"/>
      <c r="DU259" s="5"/>
      <c r="DV259" s="5"/>
      <c r="DW259" s="5"/>
      <c r="DX259" s="5"/>
      <c r="DY259" s="5"/>
      <c r="DZ259" s="5"/>
      <c r="EA259" s="5"/>
      <c r="EB259" s="5"/>
      <c r="EC259" s="5"/>
      <c r="ED259" s="5"/>
      <c r="EE259" s="5"/>
      <c r="EF259" s="5"/>
      <c r="EG259" s="5"/>
      <c r="EH259" s="5"/>
      <c r="EI259" s="5"/>
      <c r="EJ259" s="5"/>
      <c r="EK259" s="5"/>
      <c r="EL259" s="5"/>
      <c r="EM259" s="5"/>
      <c r="EN259" s="5"/>
      <c r="EO259" s="5"/>
      <c r="EP259" s="5"/>
      <c r="EQ259" s="5"/>
      <c r="ER259" s="5"/>
      <c r="ES259" s="5"/>
      <c r="ET259" s="5"/>
      <c r="EU259" s="5"/>
      <c r="EV259" s="5"/>
      <c r="EW259" s="5"/>
      <c r="EX259" s="5"/>
      <c r="EY259" s="5"/>
      <c r="EZ259" s="5"/>
      <c r="FA259" s="5"/>
      <c r="FB259" s="5"/>
      <c r="FC259" s="5"/>
      <c r="FD259" s="5"/>
      <c r="FE259" s="5"/>
      <c r="FF259" s="5"/>
      <c r="FG259" s="5"/>
      <c r="FH259" s="5"/>
      <c r="FI259" s="5"/>
      <c r="FJ259" s="5"/>
      <c r="FK259" s="5"/>
      <c r="FL259" s="5"/>
      <c r="FM259" s="5"/>
      <c r="FN259" s="5"/>
      <c r="FO259" s="5"/>
      <c r="FP259" s="5"/>
      <c r="FQ259" s="5"/>
      <c r="FR259" s="5"/>
      <c r="FS259" s="5"/>
      <c r="FT259" s="5"/>
      <c r="FU259" s="5"/>
      <c r="FV259" s="5"/>
      <c r="FW259" s="5"/>
      <c r="FX259" s="5"/>
      <c r="FY259" s="5"/>
      <c r="FZ259" s="5"/>
      <c r="GA259" s="5"/>
      <c r="GB259" s="5"/>
      <c r="GC259" s="5"/>
      <c r="GD259" s="5"/>
      <c r="GE259" s="5"/>
      <c r="GF259" s="5"/>
      <c r="GG259" s="5"/>
      <c r="GH259" s="5"/>
      <c r="GI259" s="5"/>
      <c r="GJ259" s="5"/>
      <c r="GK259" s="5"/>
      <c r="GL259" s="5"/>
      <c r="GM259" s="5"/>
      <c r="GN259" s="5"/>
      <c r="GO259" s="5"/>
      <c r="GP259" s="5"/>
      <c r="GQ259" s="5"/>
      <c r="GR259" s="5"/>
      <c r="GS259" s="5"/>
      <c r="GT259" s="5"/>
      <c r="GU259" s="5"/>
      <c r="GV259" s="5"/>
      <c r="GW259" s="5"/>
      <c r="GX259" s="5"/>
      <c r="GY259" s="5"/>
      <c r="GZ259" s="5"/>
      <c r="HA259" s="5"/>
      <c r="HB259" s="5"/>
      <c r="HC259" s="5"/>
      <c r="HD259" s="5"/>
      <c r="HE259" s="5"/>
      <c r="HF259" s="5"/>
      <c r="HG259" s="5"/>
      <c r="HH259" s="5"/>
      <c r="HI259" s="5"/>
      <c r="HJ259" s="5"/>
      <c r="HK259" s="5"/>
      <c r="HL259" s="5"/>
      <c r="HM259" s="5"/>
      <c r="HN259" s="5"/>
      <c r="HO259" s="5"/>
      <c r="HP259" s="5"/>
      <c r="HQ259" s="5"/>
      <c r="HR259" s="5"/>
      <c r="HS259" s="5"/>
      <c r="HT259" s="5"/>
      <c r="HU259" s="5"/>
      <c r="HV259" s="5"/>
      <c r="HW259" s="5"/>
      <c r="HX259" s="5"/>
      <c r="HY259" s="5"/>
      <c r="HZ259" s="5"/>
      <c r="IA259" s="5"/>
      <c r="IB259" s="5"/>
      <c r="IC259" s="5"/>
      <c r="ID259" s="5"/>
      <c r="IE259" s="5"/>
      <c r="IF259" s="5"/>
      <c r="IG259" s="5"/>
      <c r="IH259" s="5"/>
      <c r="II259" s="5"/>
      <c r="IJ259" s="5"/>
      <c r="IK259" s="5"/>
      <c r="IL259" s="5"/>
      <c r="IM259" s="5"/>
      <c r="IN259" s="5"/>
      <c r="IO259" s="5"/>
      <c r="IP259" s="5"/>
      <c r="IQ259" s="5"/>
      <c r="IR259" s="5"/>
      <c r="IS259" s="5"/>
      <c r="IT259" s="5"/>
      <c r="IU259" s="5"/>
      <c r="IV259" s="5"/>
    </row>
    <row r="260" spans="1:256" s="29" customFormat="1" outlineLevel="1">
      <c r="A260" s="171"/>
      <c r="B260" s="171"/>
      <c r="C260" s="1051"/>
      <c r="D260" s="169"/>
      <c r="E260" s="169"/>
      <c r="F260" s="5">
        <v>23</v>
      </c>
      <c r="G260" s="5" t="e">
        <v>#N/A</v>
      </c>
      <c r="H260" s="5"/>
      <c r="I260" s="5" t="s">
        <v>541</v>
      </c>
      <c r="J260" s="5" t="s">
        <v>541</v>
      </c>
      <c r="K260" s="5" t="s">
        <v>541</v>
      </c>
      <c r="L260" s="5" t="s">
        <v>541</v>
      </c>
      <c r="M260" s="5" t="s">
        <v>541</v>
      </c>
      <c r="N260" s="5" t="s">
        <v>541</v>
      </c>
      <c r="O260" s="5" t="s">
        <v>541</v>
      </c>
      <c r="P260" s="5" t="s">
        <v>541</v>
      </c>
      <c r="Q260" s="5"/>
      <c r="R260" s="5"/>
      <c r="S260" s="5"/>
      <c r="T260" s="5"/>
      <c r="U260" s="5"/>
      <c r="V260" s="5"/>
      <c r="W260" s="5"/>
      <c r="X260" s="5"/>
      <c r="Y260" s="5"/>
      <c r="Z260" s="5"/>
      <c r="AA260" s="5"/>
      <c r="AB260" s="5" t="s">
        <v>541</v>
      </c>
      <c r="AC260" s="5" t="s">
        <v>541</v>
      </c>
      <c r="AD260" s="5" t="s">
        <v>541</v>
      </c>
      <c r="AE260" s="5" t="s">
        <v>541</v>
      </c>
      <c r="AF260" s="5" t="s">
        <v>541</v>
      </c>
      <c r="AG260" s="5" t="s">
        <v>541</v>
      </c>
      <c r="AH260" s="5" t="s">
        <v>541</v>
      </c>
      <c r="AI260" s="5" t="s">
        <v>541</v>
      </c>
      <c r="AJ260" s="5" t="s">
        <v>541</v>
      </c>
      <c r="AK260" s="5" t="s">
        <v>541</v>
      </c>
      <c r="AL260" s="5" t="s">
        <v>541</v>
      </c>
      <c r="AM260" s="5" t="s">
        <v>541</v>
      </c>
      <c r="AN260" s="5" t="s">
        <v>541</v>
      </c>
      <c r="AO260" s="5" t="s">
        <v>541</v>
      </c>
      <c r="AP260" s="5" t="s">
        <v>541</v>
      </c>
      <c r="AQ260" s="5" t="s">
        <v>541</v>
      </c>
      <c r="AR260" s="5" t="s">
        <v>541</v>
      </c>
      <c r="AS260" s="5" t="s">
        <v>541</v>
      </c>
      <c r="AT260" s="5"/>
      <c r="AU260" s="5"/>
      <c r="AV260" s="5"/>
      <c r="AW260" s="5"/>
      <c r="AX260" s="5"/>
      <c r="AY260" s="5"/>
      <c r="AZ260" s="5"/>
      <c r="BA260" s="5"/>
      <c r="BB260" s="5"/>
      <c r="BC260" s="5"/>
      <c r="BD260" s="5"/>
      <c r="BE260" s="5"/>
      <c r="BF260" s="5"/>
      <c r="BG260" s="5"/>
      <c r="BH260" s="5"/>
      <c r="BI260" s="5"/>
      <c r="BJ260" s="5"/>
      <c r="BK260" s="5"/>
      <c r="BL260" s="5"/>
      <c r="BM260" s="5"/>
      <c r="BN260" s="5"/>
      <c r="BO260" s="5"/>
      <c r="BP260" s="5"/>
      <c r="BQ260" s="5"/>
      <c r="BR260" s="5"/>
      <c r="BS260" s="5"/>
      <c r="BT260" s="5"/>
      <c r="BU260" s="5"/>
      <c r="BV260" s="5"/>
      <c r="BW260" s="5"/>
      <c r="BX260" s="5"/>
      <c r="BY260" s="5"/>
      <c r="BZ260" s="5"/>
      <c r="CA260" s="5"/>
      <c r="CB260" s="5"/>
      <c r="CC260" s="5"/>
      <c r="CD260" s="5"/>
      <c r="CE260" s="5"/>
      <c r="CF260" s="5"/>
      <c r="CG260" s="5"/>
      <c r="CH260" s="5"/>
      <c r="CI260" s="5"/>
      <c r="CJ260" s="5"/>
      <c r="CK260" s="5"/>
      <c r="CL260" s="5"/>
      <c r="CM260" s="5"/>
      <c r="CN260" s="5"/>
      <c r="CO260" s="5"/>
      <c r="CP260" s="5"/>
      <c r="CQ260" s="5"/>
      <c r="CR260" s="5"/>
      <c r="CS260" s="5"/>
      <c r="CT260" s="5"/>
      <c r="CU260" s="5"/>
      <c r="CV260" s="5"/>
      <c r="CW260" s="5"/>
      <c r="CX260" s="5"/>
      <c r="CY260" s="5"/>
      <c r="CZ260" s="5"/>
      <c r="DA260" s="5"/>
      <c r="DB260" s="5"/>
      <c r="DC260" s="5"/>
      <c r="DD260" s="5"/>
      <c r="DE260" s="5"/>
      <c r="DF260" s="5"/>
      <c r="DG260" s="5"/>
      <c r="DH260" s="5"/>
      <c r="DI260" s="5"/>
      <c r="DJ260" s="5"/>
      <c r="DK260" s="5"/>
      <c r="DL260" s="5"/>
      <c r="DM260" s="5"/>
      <c r="DN260" s="5"/>
      <c r="DO260" s="5"/>
      <c r="DP260" s="5"/>
      <c r="DQ260" s="5"/>
      <c r="DR260" s="5"/>
      <c r="DS260" s="5"/>
      <c r="DT260" s="5"/>
      <c r="DU260" s="5"/>
      <c r="DV260" s="5"/>
      <c r="DW260" s="5"/>
      <c r="DX260" s="5"/>
      <c r="DY260" s="5"/>
      <c r="DZ260" s="5"/>
      <c r="EA260" s="5"/>
      <c r="EB260" s="5"/>
      <c r="EC260" s="5"/>
      <c r="ED260" s="5"/>
      <c r="EE260" s="5"/>
      <c r="EF260" s="5"/>
      <c r="EG260" s="5"/>
      <c r="EH260" s="5"/>
      <c r="EI260" s="5"/>
      <c r="EJ260" s="5"/>
      <c r="EK260" s="5"/>
      <c r="EL260" s="5"/>
      <c r="EM260" s="5"/>
      <c r="EN260" s="5"/>
      <c r="EO260" s="5"/>
      <c r="EP260" s="5"/>
      <c r="EQ260" s="5"/>
      <c r="ER260" s="5"/>
      <c r="ES260" s="5"/>
      <c r="ET260" s="5"/>
      <c r="EU260" s="5"/>
      <c r="EV260" s="5"/>
      <c r="EW260" s="5"/>
      <c r="EX260" s="5"/>
      <c r="EY260" s="5"/>
      <c r="EZ260" s="5"/>
      <c r="FA260" s="5"/>
      <c r="FB260" s="5"/>
      <c r="FC260" s="5"/>
      <c r="FD260" s="5"/>
      <c r="FE260" s="5"/>
      <c r="FF260" s="5"/>
      <c r="FG260" s="5"/>
      <c r="FH260" s="5"/>
      <c r="FI260" s="5"/>
      <c r="FJ260" s="5"/>
      <c r="FK260" s="5"/>
      <c r="FL260" s="5"/>
      <c r="FM260" s="5"/>
      <c r="FN260" s="5"/>
      <c r="FO260" s="5"/>
      <c r="FP260" s="5"/>
      <c r="FQ260" s="5"/>
      <c r="FR260" s="5"/>
      <c r="FS260" s="5"/>
      <c r="FT260" s="5"/>
      <c r="FU260" s="5"/>
      <c r="FV260" s="5"/>
      <c r="FW260" s="5"/>
      <c r="FX260" s="5"/>
      <c r="FY260" s="5"/>
      <c r="FZ260" s="5"/>
      <c r="GA260" s="5"/>
      <c r="GB260" s="5"/>
      <c r="GC260" s="5"/>
      <c r="GD260" s="5"/>
      <c r="GE260" s="5"/>
      <c r="GF260" s="5"/>
      <c r="GG260" s="5"/>
      <c r="GH260" s="5"/>
      <c r="GI260" s="5"/>
      <c r="GJ260" s="5"/>
      <c r="GK260" s="5"/>
      <c r="GL260" s="5"/>
      <c r="GM260" s="5"/>
      <c r="GN260" s="5"/>
      <c r="GO260" s="5"/>
      <c r="GP260" s="5"/>
      <c r="GQ260" s="5"/>
      <c r="GR260" s="5"/>
      <c r="GS260" s="5"/>
      <c r="GT260" s="5"/>
      <c r="GU260" s="5"/>
      <c r="GV260" s="5"/>
      <c r="GW260" s="5"/>
      <c r="GX260" s="5"/>
      <c r="GY260" s="5"/>
      <c r="GZ260" s="5"/>
      <c r="HA260" s="5"/>
      <c r="HB260" s="5"/>
      <c r="HC260" s="5"/>
      <c r="HD260" s="5"/>
      <c r="HE260" s="5"/>
      <c r="HF260" s="5"/>
      <c r="HG260" s="5"/>
      <c r="HH260" s="5"/>
      <c r="HI260" s="5"/>
      <c r="HJ260" s="5"/>
      <c r="HK260" s="5"/>
      <c r="HL260" s="5"/>
      <c r="HM260" s="5"/>
      <c r="HN260" s="5"/>
      <c r="HO260" s="5"/>
      <c r="HP260" s="5"/>
      <c r="HQ260" s="5"/>
      <c r="HR260" s="5"/>
      <c r="HS260" s="5"/>
      <c r="HT260" s="5"/>
      <c r="HU260" s="5"/>
      <c r="HV260" s="5"/>
      <c r="HW260" s="5"/>
      <c r="HX260" s="5"/>
      <c r="HY260" s="5"/>
      <c r="HZ260" s="5"/>
      <c r="IA260" s="5"/>
      <c r="IB260" s="5"/>
      <c r="IC260" s="5"/>
      <c r="ID260" s="5"/>
      <c r="IE260" s="5"/>
      <c r="IF260" s="5"/>
      <c r="IG260" s="5"/>
      <c r="IH260" s="5"/>
      <c r="II260" s="5"/>
      <c r="IJ260" s="5"/>
      <c r="IK260" s="5"/>
      <c r="IL260" s="5"/>
      <c r="IM260" s="5"/>
      <c r="IN260" s="5"/>
      <c r="IO260" s="5"/>
      <c r="IP260" s="5"/>
      <c r="IQ260" s="5"/>
      <c r="IR260" s="5"/>
      <c r="IS260" s="5"/>
      <c r="IT260" s="5"/>
      <c r="IU260" s="5"/>
      <c r="IV260" s="5"/>
    </row>
    <row r="261" spans="1:256" s="29" customFormat="1" outlineLevel="1">
      <c r="A261" s="171"/>
      <c r="B261" s="171"/>
      <c r="C261" s="1051"/>
      <c r="D261" s="169"/>
      <c r="E261" s="169"/>
      <c r="F261" s="5">
        <v>24</v>
      </c>
      <c r="G261" s="5" t="e">
        <v>#N/A</v>
      </c>
      <c r="H261" s="5"/>
      <c r="I261" s="5" t="s">
        <v>541</v>
      </c>
      <c r="J261" s="5" t="s">
        <v>541</v>
      </c>
      <c r="K261" s="5" t="s">
        <v>541</v>
      </c>
      <c r="L261" s="5" t="s">
        <v>541</v>
      </c>
      <c r="M261" s="5" t="s">
        <v>541</v>
      </c>
      <c r="N261" s="5" t="s">
        <v>541</v>
      </c>
      <c r="O261" s="5" t="s">
        <v>541</v>
      </c>
      <c r="P261" s="5" t="s">
        <v>541</v>
      </c>
      <c r="Q261" s="5"/>
      <c r="R261" s="5"/>
      <c r="S261" s="5"/>
      <c r="T261" s="5"/>
      <c r="U261" s="5"/>
      <c r="V261" s="5"/>
      <c r="W261" s="5"/>
      <c r="X261" s="5"/>
      <c r="Y261" s="5"/>
      <c r="Z261" s="5"/>
      <c r="AA261" s="5"/>
      <c r="AB261" s="5" t="s">
        <v>541</v>
      </c>
      <c r="AC261" s="5" t="s">
        <v>541</v>
      </c>
      <c r="AD261" s="5" t="s">
        <v>541</v>
      </c>
      <c r="AE261" s="5" t="s">
        <v>541</v>
      </c>
      <c r="AF261" s="5" t="s">
        <v>541</v>
      </c>
      <c r="AG261" s="5" t="s">
        <v>541</v>
      </c>
      <c r="AH261" s="5" t="s">
        <v>541</v>
      </c>
      <c r="AI261" s="5" t="s">
        <v>541</v>
      </c>
      <c r="AJ261" s="5" t="s">
        <v>541</v>
      </c>
      <c r="AK261" s="5" t="s">
        <v>541</v>
      </c>
      <c r="AL261" s="5" t="s">
        <v>541</v>
      </c>
      <c r="AM261" s="5" t="s">
        <v>541</v>
      </c>
      <c r="AN261" s="5" t="s">
        <v>541</v>
      </c>
      <c r="AO261" s="5" t="s">
        <v>541</v>
      </c>
      <c r="AP261" s="5" t="s">
        <v>541</v>
      </c>
      <c r="AQ261" s="5" t="s">
        <v>541</v>
      </c>
      <c r="AR261" s="5" t="s">
        <v>541</v>
      </c>
      <c r="AS261" s="5" t="s">
        <v>541</v>
      </c>
      <c r="AT261" s="5"/>
      <c r="AU261" s="5"/>
      <c r="AV261" s="5"/>
      <c r="AW261" s="5"/>
      <c r="AX261" s="5"/>
      <c r="AY261" s="5"/>
      <c r="AZ261" s="5"/>
      <c r="BA261" s="5"/>
      <c r="BB261" s="5"/>
      <c r="BC261" s="5"/>
      <c r="BD261" s="5"/>
      <c r="BE261" s="5"/>
      <c r="BF261" s="5"/>
      <c r="BG261" s="5"/>
      <c r="BH261" s="5"/>
      <c r="BI261" s="5"/>
      <c r="BJ261" s="5"/>
      <c r="BK261" s="5"/>
      <c r="BL261" s="5"/>
      <c r="BM261" s="5"/>
      <c r="BN261" s="5"/>
      <c r="BO261" s="5"/>
      <c r="BP261" s="5"/>
      <c r="BQ261" s="5"/>
      <c r="BR261" s="5"/>
      <c r="BS261" s="5"/>
      <c r="BT261" s="5"/>
      <c r="BU261" s="5"/>
      <c r="BV261" s="5"/>
      <c r="BW261" s="5"/>
      <c r="BX261" s="5"/>
      <c r="BY261" s="5"/>
      <c r="BZ261" s="5"/>
      <c r="CA261" s="5"/>
      <c r="CB261" s="5"/>
      <c r="CC261" s="5"/>
      <c r="CD261" s="5"/>
      <c r="CE261" s="5"/>
      <c r="CF261" s="5"/>
      <c r="CG261" s="5"/>
      <c r="CH261" s="5"/>
      <c r="CI261" s="5"/>
      <c r="CJ261" s="5"/>
      <c r="CK261" s="5"/>
      <c r="CL261" s="5"/>
      <c r="CM261" s="5"/>
      <c r="CN261" s="5"/>
      <c r="CO261" s="5"/>
      <c r="CP261" s="5"/>
      <c r="CQ261" s="5"/>
      <c r="CR261" s="5"/>
      <c r="CS261" s="5"/>
      <c r="CT261" s="5"/>
      <c r="CU261" s="5"/>
      <c r="CV261" s="5"/>
      <c r="CW261" s="5"/>
      <c r="CX261" s="5"/>
      <c r="CY261" s="5"/>
      <c r="CZ261" s="5"/>
      <c r="DA261" s="5"/>
      <c r="DB261" s="5"/>
      <c r="DC261" s="5"/>
      <c r="DD261" s="5"/>
      <c r="DE261" s="5"/>
      <c r="DF261" s="5"/>
      <c r="DG261" s="5"/>
      <c r="DH261" s="5"/>
      <c r="DI261" s="5"/>
      <c r="DJ261" s="5"/>
      <c r="DK261" s="5"/>
      <c r="DL261" s="5"/>
      <c r="DM261" s="5"/>
      <c r="DN261" s="5"/>
      <c r="DO261" s="5"/>
      <c r="DP261" s="5"/>
      <c r="DQ261" s="5"/>
      <c r="DR261" s="5"/>
      <c r="DS261" s="5"/>
      <c r="DT261" s="5"/>
      <c r="DU261" s="5"/>
      <c r="DV261" s="5"/>
      <c r="DW261" s="5"/>
      <c r="DX261" s="5"/>
      <c r="DY261" s="5"/>
      <c r="DZ261" s="5"/>
      <c r="EA261" s="5"/>
      <c r="EB261" s="5"/>
      <c r="EC261" s="5"/>
      <c r="ED261" s="5"/>
      <c r="EE261" s="5"/>
      <c r="EF261" s="5"/>
      <c r="EG261" s="5"/>
      <c r="EH261" s="5"/>
      <c r="EI261" s="5"/>
      <c r="EJ261" s="5"/>
      <c r="EK261" s="5"/>
      <c r="EL261" s="5"/>
      <c r="EM261" s="5"/>
      <c r="EN261" s="5"/>
      <c r="EO261" s="5"/>
      <c r="EP261" s="5"/>
      <c r="EQ261" s="5"/>
      <c r="ER261" s="5"/>
      <c r="ES261" s="5"/>
      <c r="ET261" s="5"/>
      <c r="EU261" s="5"/>
      <c r="EV261" s="5"/>
      <c r="EW261" s="5"/>
      <c r="EX261" s="5"/>
      <c r="EY261" s="5"/>
      <c r="EZ261" s="5"/>
      <c r="FA261" s="5"/>
      <c r="FB261" s="5"/>
      <c r="FC261" s="5"/>
      <c r="FD261" s="5"/>
      <c r="FE261" s="5"/>
      <c r="FF261" s="5"/>
      <c r="FG261" s="5"/>
      <c r="FH261" s="5"/>
      <c r="FI261" s="5"/>
      <c r="FJ261" s="5"/>
      <c r="FK261" s="5"/>
      <c r="FL261" s="5"/>
      <c r="FM261" s="5"/>
      <c r="FN261" s="5"/>
      <c r="FO261" s="5"/>
      <c r="FP261" s="5"/>
      <c r="FQ261" s="5"/>
      <c r="FR261" s="5"/>
      <c r="FS261" s="5"/>
      <c r="FT261" s="5"/>
      <c r="FU261" s="5"/>
      <c r="FV261" s="5"/>
      <c r="FW261" s="5"/>
      <c r="FX261" s="5"/>
      <c r="FY261" s="5"/>
      <c r="FZ261" s="5"/>
      <c r="GA261" s="5"/>
      <c r="GB261" s="5"/>
      <c r="GC261" s="5"/>
      <c r="GD261" s="5"/>
      <c r="GE261" s="5"/>
      <c r="GF261" s="5"/>
      <c r="GG261" s="5"/>
      <c r="GH261" s="5"/>
      <c r="GI261" s="5"/>
      <c r="GJ261" s="5"/>
      <c r="GK261" s="5"/>
      <c r="GL261" s="5"/>
      <c r="GM261" s="5"/>
      <c r="GN261" s="5"/>
      <c r="GO261" s="5"/>
      <c r="GP261" s="5"/>
      <c r="GQ261" s="5"/>
      <c r="GR261" s="5"/>
      <c r="GS261" s="5"/>
      <c r="GT261" s="5"/>
      <c r="GU261" s="5"/>
      <c r="GV261" s="5"/>
      <c r="GW261" s="5"/>
      <c r="GX261" s="5"/>
      <c r="GY261" s="5"/>
      <c r="GZ261" s="5"/>
      <c r="HA261" s="5"/>
      <c r="HB261" s="5"/>
      <c r="HC261" s="5"/>
      <c r="HD261" s="5"/>
      <c r="HE261" s="5"/>
      <c r="HF261" s="5"/>
      <c r="HG261" s="5"/>
      <c r="HH261" s="5"/>
      <c r="HI261" s="5"/>
      <c r="HJ261" s="5"/>
      <c r="HK261" s="5"/>
      <c r="HL261" s="5"/>
      <c r="HM261" s="5"/>
      <c r="HN261" s="5"/>
      <c r="HO261" s="5"/>
      <c r="HP261" s="5"/>
      <c r="HQ261" s="5"/>
      <c r="HR261" s="5"/>
      <c r="HS261" s="5"/>
      <c r="HT261" s="5"/>
      <c r="HU261" s="5"/>
      <c r="HV261" s="5"/>
      <c r="HW261" s="5"/>
      <c r="HX261" s="5"/>
      <c r="HY261" s="5"/>
      <c r="HZ261" s="5"/>
      <c r="IA261" s="5"/>
      <c r="IB261" s="5"/>
      <c r="IC261" s="5"/>
      <c r="ID261" s="5"/>
      <c r="IE261" s="5"/>
      <c r="IF261" s="5"/>
      <c r="IG261" s="5"/>
      <c r="IH261" s="5"/>
      <c r="II261" s="5"/>
      <c r="IJ261" s="5"/>
      <c r="IK261" s="5"/>
      <c r="IL261" s="5"/>
      <c r="IM261" s="5"/>
      <c r="IN261" s="5"/>
      <c r="IO261" s="5"/>
      <c r="IP261" s="5"/>
      <c r="IQ261" s="5"/>
      <c r="IR261" s="5"/>
      <c r="IS261" s="5"/>
      <c r="IT261" s="5"/>
      <c r="IU261" s="5"/>
      <c r="IV261" s="5"/>
    </row>
    <row r="262" spans="1:256" s="29" customFormat="1" outlineLevel="1">
      <c r="A262" s="171"/>
      <c r="B262" s="171"/>
      <c r="C262" s="1051"/>
      <c r="D262" s="169"/>
      <c r="E262" s="169"/>
      <c r="F262" s="5">
        <v>25</v>
      </c>
      <c r="G262" s="5" t="e">
        <v>#N/A</v>
      </c>
      <c r="H262" s="5"/>
      <c r="I262" s="5" t="s">
        <v>541</v>
      </c>
      <c r="J262" s="5" t="s">
        <v>541</v>
      </c>
      <c r="K262" s="5" t="s">
        <v>541</v>
      </c>
      <c r="L262" s="5" t="s">
        <v>541</v>
      </c>
      <c r="M262" s="5" t="s">
        <v>541</v>
      </c>
      <c r="N262" s="5" t="s">
        <v>541</v>
      </c>
      <c r="O262" s="5" t="s">
        <v>541</v>
      </c>
      <c r="P262" s="5" t="s">
        <v>541</v>
      </c>
      <c r="Q262" s="5"/>
      <c r="R262" s="5"/>
      <c r="S262" s="5"/>
      <c r="T262" s="5"/>
      <c r="U262" s="5"/>
      <c r="V262" s="5"/>
      <c r="W262" s="5"/>
      <c r="X262" s="5"/>
      <c r="Y262" s="5"/>
      <c r="Z262" s="5"/>
      <c r="AA262" s="5"/>
      <c r="AB262" s="5" t="s">
        <v>541</v>
      </c>
      <c r="AC262" s="5" t="s">
        <v>541</v>
      </c>
      <c r="AD262" s="5" t="s">
        <v>541</v>
      </c>
      <c r="AE262" s="5" t="s">
        <v>541</v>
      </c>
      <c r="AF262" s="5" t="s">
        <v>541</v>
      </c>
      <c r="AG262" s="5" t="s">
        <v>541</v>
      </c>
      <c r="AH262" s="5" t="s">
        <v>541</v>
      </c>
      <c r="AI262" s="5" t="s">
        <v>541</v>
      </c>
      <c r="AJ262" s="5" t="s">
        <v>541</v>
      </c>
      <c r="AK262" s="5" t="s">
        <v>541</v>
      </c>
      <c r="AL262" s="5" t="s">
        <v>541</v>
      </c>
      <c r="AM262" s="5" t="s">
        <v>541</v>
      </c>
      <c r="AN262" s="5" t="s">
        <v>541</v>
      </c>
      <c r="AO262" s="5" t="s">
        <v>541</v>
      </c>
      <c r="AP262" s="5" t="s">
        <v>541</v>
      </c>
      <c r="AQ262" s="5" t="s">
        <v>541</v>
      </c>
      <c r="AR262" s="5" t="s">
        <v>541</v>
      </c>
      <c r="AS262" s="5" t="s">
        <v>541</v>
      </c>
      <c r="AT262" s="5"/>
      <c r="AU262" s="5"/>
      <c r="AV262" s="5"/>
      <c r="AW262" s="5"/>
      <c r="AX262" s="5"/>
      <c r="AY262" s="5"/>
      <c r="AZ262" s="5"/>
      <c r="BA262" s="5"/>
      <c r="BB262" s="5"/>
      <c r="BC262" s="5"/>
      <c r="BD262" s="5"/>
      <c r="BE262" s="5"/>
      <c r="BF262" s="5"/>
      <c r="BG262" s="5"/>
      <c r="BH262" s="5"/>
      <c r="BI262" s="5"/>
      <c r="BJ262" s="5"/>
      <c r="BK262" s="5"/>
      <c r="BL262" s="5"/>
      <c r="BM262" s="5"/>
      <c r="BN262" s="5"/>
      <c r="BO262" s="5"/>
      <c r="BP262" s="5"/>
      <c r="BQ262" s="5"/>
      <c r="BR262" s="5"/>
      <c r="BS262" s="5"/>
      <c r="BT262" s="5"/>
      <c r="BU262" s="5"/>
      <c r="BV262" s="5"/>
      <c r="BW262" s="5"/>
      <c r="BX262" s="5"/>
      <c r="BY262" s="5"/>
      <c r="BZ262" s="5"/>
      <c r="CA262" s="5"/>
      <c r="CB262" s="5"/>
      <c r="CC262" s="5"/>
      <c r="CD262" s="5"/>
      <c r="CE262" s="5"/>
      <c r="CF262" s="5"/>
      <c r="CG262" s="5"/>
      <c r="CH262" s="5"/>
      <c r="CI262" s="5"/>
      <c r="CJ262" s="5"/>
      <c r="CK262" s="5"/>
      <c r="CL262" s="5"/>
      <c r="CM262" s="5"/>
      <c r="CN262" s="5"/>
      <c r="CO262" s="5"/>
      <c r="CP262" s="5"/>
      <c r="CQ262" s="5"/>
      <c r="CR262" s="5"/>
      <c r="CS262" s="5"/>
      <c r="CT262" s="5"/>
      <c r="CU262" s="5"/>
      <c r="CV262" s="5"/>
      <c r="CW262" s="5"/>
      <c r="CX262" s="5"/>
      <c r="CY262" s="5"/>
      <c r="CZ262" s="5"/>
      <c r="DA262" s="5"/>
      <c r="DB262" s="5"/>
      <c r="DC262" s="5"/>
      <c r="DD262" s="5"/>
      <c r="DE262" s="5"/>
      <c r="DF262" s="5"/>
      <c r="DG262" s="5"/>
      <c r="DH262" s="5"/>
      <c r="DI262" s="5"/>
      <c r="DJ262" s="5"/>
      <c r="DK262" s="5"/>
      <c r="DL262" s="5"/>
      <c r="DM262" s="5"/>
      <c r="DN262" s="5"/>
      <c r="DO262" s="5"/>
      <c r="DP262" s="5"/>
      <c r="DQ262" s="5"/>
      <c r="DR262" s="5"/>
      <c r="DS262" s="5"/>
      <c r="DT262" s="5"/>
      <c r="DU262" s="5"/>
      <c r="DV262" s="5"/>
      <c r="DW262" s="5"/>
      <c r="DX262" s="5"/>
      <c r="DY262" s="5"/>
      <c r="DZ262" s="5"/>
      <c r="EA262" s="5"/>
      <c r="EB262" s="5"/>
      <c r="EC262" s="5"/>
      <c r="ED262" s="5"/>
      <c r="EE262" s="5"/>
      <c r="EF262" s="5"/>
      <c r="EG262" s="5"/>
      <c r="EH262" s="5"/>
      <c r="EI262" s="5"/>
      <c r="EJ262" s="5"/>
      <c r="EK262" s="5"/>
      <c r="EL262" s="5"/>
      <c r="EM262" s="5"/>
      <c r="EN262" s="5"/>
      <c r="EO262" s="5"/>
      <c r="EP262" s="5"/>
      <c r="EQ262" s="5"/>
      <c r="ER262" s="5"/>
      <c r="ES262" s="5"/>
      <c r="ET262" s="5"/>
      <c r="EU262" s="5"/>
      <c r="EV262" s="5"/>
      <c r="EW262" s="5"/>
      <c r="EX262" s="5"/>
      <c r="EY262" s="5"/>
      <c r="EZ262" s="5"/>
      <c r="FA262" s="5"/>
      <c r="FB262" s="5"/>
      <c r="FC262" s="5"/>
      <c r="FD262" s="5"/>
      <c r="FE262" s="5"/>
      <c r="FF262" s="5"/>
      <c r="FG262" s="5"/>
      <c r="FH262" s="5"/>
      <c r="FI262" s="5"/>
      <c r="FJ262" s="5"/>
      <c r="FK262" s="5"/>
      <c r="FL262" s="5"/>
      <c r="FM262" s="5"/>
      <c r="FN262" s="5"/>
      <c r="FO262" s="5"/>
      <c r="FP262" s="5"/>
      <c r="FQ262" s="5"/>
      <c r="FR262" s="5"/>
      <c r="FS262" s="5"/>
      <c r="FT262" s="5"/>
      <c r="FU262" s="5"/>
      <c r="FV262" s="5"/>
      <c r="FW262" s="5"/>
      <c r="FX262" s="5"/>
      <c r="FY262" s="5"/>
      <c r="FZ262" s="5"/>
      <c r="GA262" s="5"/>
      <c r="GB262" s="5"/>
      <c r="GC262" s="5"/>
      <c r="GD262" s="5"/>
      <c r="GE262" s="5"/>
      <c r="GF262" s="5"/>
      <c r="GG262" s="5"/>
      <c r="GH262" s="5"/>
      <c r="GI262" s="5"/>
      <c r="GJ262" s="5"/>
      <c r="GK262" s="5"/>
      <c r="GL262" s="5"/>
      <c r="GM262" s="5"/>
      <c r="GN262" s="5"/>
      <c r="GO262" s="5"/>
      <c r="GP262" s="5"/>
      <c r="GQ262" s="5"/>
      <c r="GR262" s="5"/>
      <c r="GS262" s="5"/>
      <c r="GT262" s="5"/>
      <c r="GU262" s="5"/>
      <c r="GV262" s="5"/>
      <c r="GW262" s="5"/>
      <c r="GX262" s="5"/>
      <c r="GY262" s="5"/>
      <c r="GZ262" s="5"/>
      <c r="HA262" s="5"/>
      <c r="HB262" s="5"/>
      <c r="HC262" s="5"/>
      <c r="HD262" s="5"/>
      <c r="HE262" s="5"/>
      <c r="HF262" s="5"/>
      <c r="HG262" s="5"/>
      <c r="HH262" s="5"/>
      <c r="HI262" s="5"/>
      <c r="HJ262" s="5"/>
      <c r="HK262" s="5"/>
      <c r="HL262" s="5"/>
      <c r="HM262" s="5"/>
      <c r="HN262" s="5"/>
      <c r="HO262" s="5"/>
      <c r="HP262" s="5"/>
      <c r="HQ262" s="5"/>
      <c r="HR262" s="5"/>
      <c r="HS262" s="5"/>
      <c r="HT262" s="5"/>
      <c r="HU262" s="5"/>
      <c r="HV262" s="5"/>
      <c r="HW262" s="5"/>
      <c r="HX262" s="5"/>
      <c r="HY262" s="5"/>
      <c r="HZ262" s="5"/>
      <c r="IA262" s="5"/>
      <c r="IB262" s="5"/>
      <c r="IC262" s="5"/>
      <c r="ID262" s="5"/>
      <c r="IE262" s="5"/>
      <c r="IF262" s="5"/>
      <c r="IG262" s="5"/>
      <c r="IH262" s="5"/>
      <c r="II262" s="5"/>
      <c r="IJ262" s="5"/>
      <c r="IK262" s="5"/>
      <c r="IL262" s="5"/>
      <c r="IM262" s="5"/>
      <c r="IN262" s="5"/>
      <c r="IO262" s="5"/>
      <c r="IP262" s="5"/>
      <c r="IQ262" s="5"/>
      <c r="IR262" s="5"/>
      <c r="IS262" s="5"/>
      <c r="IT262" s="5"/>
      <c r="IU262" s="5"/>
      <c r="IV262" s="5"/>
    </row>
    <row r="263" spans="1:256" s="29" customFormat="1" outlineLevel="1">
      <c r="A263" s="171"/>
      <c r="B263" s="171"/>
      <c r="C263" s="1051"/>
      <c r="D263" s="169"/>
      <c r="E263" s="169"/>
      <c r="F263" s="5">
        <v>26</v>
      </c>
      <c r="G263" s="5" t="e">
        <v>#N/A</v>
      </c>
      <c r="H263" s="5"/>
      <c r="I263" s="5" t="s">
        <v>541</v>
      </c>
      <c r="J263" s="5" t="s">
        <v>541</v>
      </c>
      <c r="K263" s="5" t="s">
        <v>541</v>
      </c>
      <c r="L263" s="5" t="s">
        <v>541</v>
      </c>
      <c r="M263" s="5" t="s">
        <v>541</v>
      </c>
      <c r="N263" s="5" t="s">
        <v>541</v>
      </c>
      <c r="O263" s="5" t="s">
        <v>541</v>
      </c>
      <c r="P263" s="5" t="s">
        <v>541</v>
      </c>
      <c r="Q263" s="5"/>
      <c r="R263" s="5"/>
      <c r="S263" s="5"/>
      <c r="T263" s="5"/>
      <c r="U263" s="5"/>
      <c r="V263" s="5"/>
      <c r="W263" s="5"/>
      <c r="X263" s="5"/>
      <c r="Y263" s="5"/>
      <c r="Z263" s="5"/>
      <c r="AA263" s="5"/>
      <c r="AB263" s="5" t="s">
        <v>541</v>
      </c>
      <c r="AC263" s="5" t="s">
        <v>541</v>
      </c>
      <c r="AD263" s="5" t="s">
        <v>541</v>
      </c>
      <c r="AE263" s="5" t="s">
        <v>541</v>
      </c>
      <c r="AF263" s="5" t="s">
        <v>541</v>
      </c>
      <c r="AG263" s="5" t="s">
        <v>541</v>
      </c>
      <c r="AH263" s="5" t="s">
        <v>541</v>
      </c>
      <c r="AI263" s="5" t="s">
        <v>541</v>
      </c>
      <c r="AJ263" s="5" t="s">
        <v>541</v>
      </c>
      <c r="AK263" s="5" t="s">
        <v>541</v>
      </c>
      <c r="AL263" s="5" t="s">
        <v>541</v>
      </c>
      <c r="AM263" s="5" t="s">
        <v>541</v>
      </c>
      <c r="AN263" s="5" t="s">
        <v>541</v>
      </c>
      <c r="AO263" s="5" t="s">
        <v>541</v>
      </c>
      <c r="AP263" s="5" t="s">
        <v>541</v>
      </c>
      <c r="AQ263" s="5" t="s">
        <v>541</v>
      </c>
      <c r="AR263" s="5" t="s">
        <v>541</v>
      </c>
      <c r="AS263" s="5" t="s">
        <v>541</v>
      </c>
      <c r="AT263" s="5"/>
      <c r="AU263" s="5"/>
      <c r="AV263" s="5"/>
      <c r="AW263" s="5"/>
      <c r="AX263" s="5"/>
      <c r="AY263" s="5"/>
      <c r="AZ263" s="5"/>
      <c r="BA263" s="5"/>
      <c r="BB263" s="5"/>
      <c r="BC263" s="5"/>
      <c r="BD263" s="5"/>
      <c r="BE263" s="5"/>
      <c r="BF263" s="5"/>
      <c r="BG263" s="5"/>
      <c r="BH263" s="5"/>
      <c r="BI263" s="5"/>
      <c r="BJ263" s="5"/>
      <c r="BK263" s="5"/>
      <c r="BL263" s="5"/>
      <c r="BM263" s="5"/>
      <c r="BN263" s="5"/>
      <c r="BO263" s="5"/>
      <c r="BP263" s="5"/>
      <c r="BQ263" s="5"/>
      <c r="BR263" s="5"/>
      <c r="BS263" s="5"/>
      <c r="BT263" s="5"/>
      <c r="BU263" s="5"/>
      <c r="BV263" s="5"/>
      <c r="BW263" s="5"/>
      <c r="BX263" s="5"/>
      <c r="BY263" s="5"/>
      <c r="BZ263" s="5"/>
      <c r="CA263" s="5"/>
      <c r="CB263" s="5"/>
      <c r="CC263" s="5"/>
      <c r="CD263" s="5"/>
      <c r="CE263" s="5"/>
      <c r="CF263" s="5"/>
      <c r="CG263" s="5"/>
      <c r="CH263" s="5"/>
      <c r="CI263" s="5"/>
      <c r="CJ263" s="5"/>
      <c r="CK263" s="5"/>
      <c r="CL263" s="5"/>
      <c r="CM263" s="5"/>
      <c r="CN263" s="5"/>
      <c r="CO263" s="5"/>
      <c r="CP263" s="5"/>
      <c r="CQ263" s="5"/>
      <c r="CR263" s="5"/>
      <c r="CS263" s="5"/>
      <c r="CT263" s="5"/>
      <c r="CU263" s="5"/>
      <c r="CV263" s="5"/>
      <c r="CW263" s="5"/>
      <c r="CX263" s="5"/>
      <c r="CY263" s="5"/>
      <c r="CZ263" s="5"/>
      <c r="DA263" s="5"/>
      <c r="DB263" s="5"/>
      <c r="DC263" s="5"/>
      <c r="DD263" s="5"/>
      <c r="DE263" s="5"/>
      <c r="DF263" s="5"/>
      <c r="DG263" s="5"/>
      <c r="DH263" s="5"/>
      <c r="DI263" s="5"/>
      <c r="DJ263" s="5"/>
      <c r="DK263" s="5"/>
      <c r="DL263" s="5"/>
      <c r="DM263" s="5"/>
      <c r="DN263" s="5"/>
      <c r="DO263" s="5"/>
      <c r="DP263" s="5"/>
      <c r="DQ263" s="5"/>
      <c r="DR263" s="5"/>
      <c r="DS263" s="5"/>
      <c r="DT263" s="5"/>
      <c r="DU263" s="5"/>
      <c r="DV263" s="5"/>
      <c r="DW263" s="5"/>
      <c r="DX263" s="5"/>
      <c r="DY263" s="5"/>
      <c r="DZ263" s="5"/>
      <c r="EA263" s="5"/>
      <c r="EB263" s="5"/>
      <c r="EC263" s="5"/>
      <c r="ED263" s="5"/>
      <c r="EE263" s="5"/>
      <c r="EF263" s="5"/>
      <c r="EG263" s="5"/>
      <c r="EH263" s="5"/>
      <c r="EI263" s="5"/>
      <c r="EJ263" s="5"/>
      <c r="EK263" s="5"/>
      <c r="EL263" s="5"/>
      <c r="EM263" s="5"/>
      <c r="EN263" s="5"/>
      <c r="EO263" s="5"/>
      <c r="EP263" s="5"/>
      <c r="EQ263" s="5"/>
      <c r="ER263" s="5"/>
      <c r="ES263" s="5"/>
      <c r="ET263" s="5"/>
      <c r="EU263" s="5"/>
      <c r="EV263" s="5"/>
      <c r="EW263" s="5"/>
      <c r="EX263" s="5"/>
      <c r="EY263" s="5"/>
      <c r="EZ263" s="5"/>
      <c r="FA263" s="5"/>
      <c r="FB263" s="5"/>
      <c r="FC263" s="5"/>
      <c r="FD263" s="5"/>
      <c r="FE263" s="5"/>
      <c r="FF263" s="5"/>
      <c r="FG263" s="5"/>
      <c r="FH263" s="5"/>
      <c r="FI263" s="5"/>
      <c r="FJ263" s="5"/>
      <c r="FK263" s="5"/>
      <c r="FL263" s="5"/>
      <c r="FM263" s="5"/>
      <c r="FN263" s="5"/>
      <c r="FO263" s="5"/>
      <c r="FP263" s="5"/>
      <c r="FQ263" s="5"/>
      <c r="FR263" s="5"/>
      <c r="FS263" s="5"/>
      <c r="FT263" s="5"/>
      <c r="FU263" s="5"/>
      <c r="FV263" s="5"/>
      <c r="FW263" s="5"/>
      <c r="FX263" s="5"/>
      <c r="FY263" s="5"/>
      <c r="FZ263" s="5"/>
      <c r="GA263" s="5"/>
      <c r="GB263" s="5"/>
      <c r="GC263" s="5"/>
      <c r="GD263" s="5"/>
      <c r="GE263" s="5"/>
      <c r="GF263" s="5"/>
      <c r="GG263" s="5"/>
      <c r="GH263" s="5"/>
      <c r="GI263" s="5"/>
      <c r="GJ263" s="5"/>
      <c r="GK263" s="5"/>
      <c r="GL263" s="5"/>
      <c r="GM263" s="5"/>
      <c r="GN263" s="5"/>
      <c r="GO263" s="5"/>
      <c r="GP263" s="5"/>
      <c r="GQ263" s="5"/>
      <c r="GR263" s="5"/>
      <c r="GS263" s="5"/>
      <c r="GT263" s="5"/>
      <c r="GU263" s="5"/>
      <c r="GV263" s="5"/>
      <c r="GW263" s="5"/>
      <c r="GX263" s="5"/>
      <c r="GY263" s="5"/>
      <c r="GZ263" s="5"/>
      <c r="HA263" s="5"/>
      <c r="HB263" s="5"/>
      <c r="HC263" s="5"/>
      <c r="HD263" s="5"/>
      <c r="HE263" s="5"/>
      <c r="HF263" s="5"/>
      <c r="HG263" s="5"/>
      <c r="HH263" s="5"/>
      <c r="HI263" s="5"/>
      <c r="HJ263" s="5"/>
      <c r="HK263" s="5"/>
      <c r="HL263" s="5"/>
      <c r="HM263" s="5"/>
      <c r="HN263" s="5"/>
      <c r="HO263" s="5"/>
      <c r="HP263" s="5"/>
      <c r="HQ263" s="5"/>
      <c r="HR263" s="5"/>
      <c r="HS263" s="5"/>
      <c r="HT263" s="5"/>
      <c r="HU263" s="5"/>
      <c r="HV263" s="5"/>
      <c r="HW263" s="5"/>
      <c r="HX263" s="5"/>
      <c r="HY263" s="5"/>
      <c r="HZ263" s="5"/>
      <c r="IA263" s="5"/>
      <c r="IB263" s="5"/>
      <c r="IC263" s="5"/>
      <c r="ID263" s="5"/>
      <c r="IE263" s="5"/>
      <c r="IF263" s="5"/>
      <c r="IG263" s="5"/>
      <c r="IH263" s="5"/>
      <c r="II263" s="5"/>
      <c r="IJ263" s="5"/>
      <c r="IK263" s="5"/>
      <c r="IL263" s="5"/>
      <c r="IM263" s="5"/>
      <c r="IN263" s="5"/>
      <c r="IO263" s="5"/>
      <c r="IP263" s="5"/>
      <c r="IQ263" s="5"/>
      <c r="IR263" s="5"/>
      <c r="IS263" s="5"/>
      <c r="IT263" s="5"/>
      <c r="IU263" s="5"/>
      <c r="IV263" s="5"/>
    </row>
    <row r="264" spans="1:256" s="29" customFormat="1" outlineLevel="1">
      <c r="A264" s="171"/>
      <c r="B264" s="171"/>
      <c r="C264" s="1051"/>
      <c r="D264" s="169"/>
      <c r="E264" s="169"/>
      <c r="F264" s="5">
        <v>27</v>
      </c>
      <c r="G264" s="5" t="e">
        <v>#N/A</v>
      </c>
      <c r="H264" s="5"/>
      <c r="I264" s="5" t="s">
        <v>541</v>
      </c>
      <c r="J264" s="5" t="s">
        <v>541</v>
      </c>
      <c r="K264" s="5" t="s">
        <v>541</v>
      </c>
      <c r="L264" s="5" t="s">
        <v>541</v>
      </c>
      <c r="M264" s="5" t="s">
        <v>541</v>
      </c>
      <c r="N264" s="5" t="s">
        <v>541</v>
      </c>
      <c r="O264" s="5" t="s">
        <v>541</v>
      </c>
      <c r="P264" s="5" t="s">
        <v>541</v>
      </c>
      <c r="Q264" s="5"/>
      <c r="R264" s="5"/>
      <c r="S264" s="5"/>
      <c r="T264" s="5"/>
      <c r="U264" s="5"/>
      <c r="V264" s="5"/>
      <c r="W264" s="5"/>
      <c r="X264" s="5"/>
      <c r="Y264" s="5"/>
      <c r="Z264" s="5"/>
      <c r="AA264" s="5"/>
      <c r="AB264" s="5" t="s">
        <v>541</v>
      </c>
      <c r="AC264" s="5" t="s">
        <v>541</v>
      </c>
      <c r="AD264" s="5" t="s">
        <v>541</v>
      </c>
      <c r="AE264" s="5" t="s">
        <v>541</v>
      </c>
      <c r="AF264" s="5" t="s">
        <v>541</v>
      </c>
      <c r="AG264" s="5" t="s">
        <v>541</v>
      </c>
      <c r="AH264" s="5" t="s">
        <v>541</v>
      </c>
      <c r="AI264" s="5" t="s">
        <v>541</v>
      </c>
      <c r="AJ264" s="5" t="s">
        <v>541</v>
      </c>
      <c r="AK264" s="5" t="s">
        <v>541</v>
      </c>
      <c r="AL264" s="5" t="s">
        <v>541</v>
      </c>
      <c r="AM264" s="5" t="s">
        <v>541</v>
      </c>
      <c r="AN264" s="5" t="s">
        <v>541</v>
      </c>
      <c r="AO264" s="5" t="s">
        <v>541</v>
      </c>
      <c r="AP264" s="5" t="s">
        <v>541</v>
      </c>
      <c r="AQ264" s="5" t="s">
        <v>541</v>
      </c>
      <c r="AR264" s="5" t="s">
        <v>541</v>
      </c>
      <c r="AS264" s="5" t="s">
        <v>541</v>
      </c>
      <c r="AT264" s="5"/>
      <c r="AU264" s="5"/>
      <c r="AV264" s="5"/>
      <c r="AW264" s="5"/>
      <c r="AX264" s="5"/>
      <c r="AY264" s="5"/>
      <c r="AZ264" s="5"/>
      <c r="BA264" s="5"/>
      <c r="BB264" s="5"/>
      <c r="BC264" s="5"/>
      <c r="BD264" s="5"/>
      <c r="BE264" s="5"/>
      <c r="BF264" s="5"/>
      <c r="BG264" s="5"/>
      <c r="BH264" s="5"/>
      <c r="BI264" s="5"/>
      <c r="BJ264" s="5"/>
      <c r="BK264" s="5"/>
      <c r="BL264" s="5"/>
      <c r="BM264" s="5"/>
      <c r="BN264" s="5"/>
      <c r="BO264" s="5"/>
      <c r="BP264" s="5"/>
      <c r="BQ264" s="5"/>
      <c r="BR264" s="5"/>
      <c r="BS264" s="5"/>
      <c r="BT264" s="5"/>
      <c r="BU264" s="5"/>
      <c r="BV264" s="5"/>
      <c r="BW264" s="5"/>
      <c r="BX264" s="5"/>
      <c r="BY264" s="5"/>
      <c r="BZ264" s="5"/>
      <c r="CA264" s="5"/>
      <c r="CB264" s="5"/>
      <c r="CC264" s="5"/>
      <c r="CD264" s="5"/>
      <c r="CE264" s="5"/>
      <c r="CF264" s="5"/>
      <c r="CG264" s="5"/>
      <c r="CH264" s="5"/>
      <c r="CI264" s="5"/>
      <c r="CJ264" s="5"/>
      <c r="CK264" s="5"/>
      <c r="CL264" s="5"/>
      <c r="CM264" s="5"/>
      <c r="CN264" s="5"/>
      <c r="CO264" s="5"/>
      <c r="CP264" s="5"/>
      <c r="CQ264" s="5"/>
      <c r="CR264" s="5"/>
      <c r="CS264" s="5"/>
      <c r="CT264" s="5"/>
      <c r="CU264" s="5"/>
      <c r="CV264" s="5"/>
      <c r="CW264" s="5"/>
      <c r="CX264" s="5"/>
      <c r="CY264" s="5"/>
      <c r="CZ264" s="5"/>
      <c r="DA264" s="5"/>
      <c r="DB264" s="5"/>
      <c r="DC264" s="5"/>
      <c r="DD264" s="5"/>
      <c r="DE264" s="5"/>
      <c r="DF264" s="5"/>
      <c r="DG264" s="5"/>
      <c r="DH264" s="5"/>
      <c r="DI264" s="5"/>
      <c r="DJ264" s="5"/>
      <c r="DK264" s="5"/>
      <c r="DL264" s="5"/>
      <c r="DM264" s="5"/>
      <c r="DN264" s="5"/>
      <c r="DO264" s="5"/>
      <c r="DP264" s="5"/>
      <c r="DQ264" s="5"/>
      <c r="DR264" s="5"/>
      <c r="DS264" s="5"/>
      <c r="DT264" s="5"/>
      <c r="DU264" s="5"/>
      <c r="DV264" s="5"/>
      <c r="DW264" s="5"/>
      <c r="DX264" s="5"/>
      <c r="DY264" s="5"/>
      <c r="DZ264" s="5"/>
      <c r="EA264" s="5"/>
      <c r="EB264" s="5"/>
      <c r="EC264" s="5"/>
      <c r="ED264" s="5"/>
      <c r="EE264" s="5"/>
      <c r="EF264" s="5"/>
      <c r="EG264" s="5"/>
      <c r="EH264" s="5"/>
      <c r="EI264" s="5"/>
      <c r="EJ264" s="5"/>
      <c r="EK264" s="5"/>
      <c r="EL264" s="5"/>
      <c r="EM264" s="5"/>
      <c r="EN264" s="5"/>
      <c r="EO264" s="5"/>
      <c r="EP264" s="5"/>
      <c r="EQ264" s="5"/>
      <c r="ER264" s="5"/>
      <c r="ES264" s="5"/>
      <c r="ET264" s="5"/>
      <c r="EU264" s="5"/>
      <c r="EV264" s="5"/>
      <c r="EW264" s="5"/>
      <c r="EX264" s="5"/>
      <c r="EY264" s="5"/>
      <c r="EZ264" s="5"/>
      <c r="FA264" s="5"/>
      <c r="FB264" s="5"/>
      <c r="FC264" s="5"/>
      <c r="FD264" s="5"/>
      <c r="FE264" s="5"/>
      <c r="FF264" s="5"/>
      <c r="FG264" s="5"/>
      <c r="FH264" s="5"/>
      <c r="FI264" s="5"/>
      <c r="FJ264" s="5"/>
      <c r="FK264" s="5"/>
      <c r="FL264" s="5"/>
      <c r="FM264" s="5"/>
      <c r="FN264" s="5"/>
      <c r="FO264" s="5"/>
      <c r="FP264" s="5"/>
      <c r="FQ264" s="5"/>
      <c r="FR264" s="5"/>
      <c r="FS264" s="5"/>
      <c r="FT264" s="5"/>
      <c r="FU264" s="5"/>
      <c r="FV264" s="5"/>
      <c r="FW264" s="5"/>
      <c r="FX264" s="5"/>
      <c r="FY264" s="5"/>
      <c r="FZ264" s="5"/>
      <c r="GA264" s="5"/>
      <c r="GB264" s="5"/>
      <c r="GC264" s="5"/>
      <c r="GD264" s="5"/>
      <c r="GE264" s="5"/>
      <c r="GF264" s="5"/>
      <c r="GG264" s="5"/>
      <c r="GH264" s="5"/>
      <c r="GI264" s="5"/>
      <c r="GJ264" s="5"/>
      <c r="GK264" s="5"/>
      <c r="GL264" s="5"/>
      <c r="GM264" s="5"/>
      <c r="GN264" s="5"/>
      <c r="GO264" s="5"/>
      <c r="GP264" s="5"/>
      <c r="GQ264" s="5"/>
      <c r="GR264" s="5"/>
      <c r="GS264" s="5"/>
      <c r="GT264" s="5"/>
      <c r="GU264" s="5"/>
      <c r="GV264" s="5"/>
      <c r="GW264" s="5"/>
      <c r="GX264" s="5"/>
      <c r="GY264" s="5"/>
      <c r="GZ264" s="5"/>
      <c r="HA264" s="5"/>
      <c r="HB264" s="5"/>
      <c r="HC264" s="5"/>
      <c r="HD264" s="5"/>
      <c r="HE264" s="5"/>
      <c r="HF264" s="5"/>
      <c r="HG264" s="5"/>
      <c r="HH264" s="5"/>
      <c r="HI264" s="5"/>
      <c r="HJ264" s="5"/>
      <c r="HK264" s="5"/>
      <c r="HL264" s="5"/>
      <c r="HM264" s="5"/>
      <c r="HN264" s="5"/>
      <c r="HO264" s="5"/>
      <c r="HP264" s="5"/>
      <c r="HQ264" s="5"/>
      <c r="HR264" s="5"/>
      <c r="HS264" s="5"/>
      <c r="HT264" s="5"/>
      <c r="HU264" s="5"/>
      <c r="HV264" s="5"/>
      <c r="HW264" s="5"/>
      <c r="HX264" s="5"/>
      <c r="HY264" s="5"/>
      <c r="HZ264" s="5"/>
      <c r="IA264" s="5"/>
      <c r="IB264" s="5"/>
      <c r="IC264" s="5"/>
      <c r="ID264" s="5"/>
      <c r="IE264" s="5"/>
      <c r="IF264" s="5"/>
      <c r="IG264" s="5"/>
      <c r="IH264" s="5"/>
      <c r="II264" s="5"/>
      <c r="IJ264" s="5"/>
      <c r="IK264" s="5"/>
      <c r="IL264" s="5"/>
      <c r="IM264" s="5"/>
      <c r="IN264" s="5"/>
      <c r="IO264" s="5"/>
      <c r="IP264" s="5"/>
      <c r="IQ264" s="5"/>
      <c r="IR264" s="5"/>
      <c r="IS264" s="5"/>
      <c r="IT264" s="5"/>
      <c r="IU264" s="5"/>
      <c r="IV264" s="5"/>
    </row>
    <row r="265" spans="1:256" s="29" customFormat="1" outlineLevel="1">
      <c r="A265" s="171"/>
      <c r="B265" s="171"/>
      <c r="C265" s="1051"/>
      <c r="D265" s="169"/>
      <c r="E265" s="169"/>
      <c r="F265" s="5">
        <v>28</v>
      </c>
      <c r="G265" s="5" t="e">
        <v>#N/A</v>
      </c>
      <c r="H265" s="5"/>
      <c r="I265" s="5" t="s">
        <v>541</v>
      </c>
      <c r="J265" s="5" t="s">
        <v>541</v>
      </c>
      <c r="K265" s="5" t="s">
        <v>541</v>
      </c>
      <c r="L265" s="5" t="s">
        <v>541</v>
      </c>
      <c r="M265" s="5" t="s">
        <v>541</v>
      </c>
      <c r="N265" s="5" t="s">
        <v>541</v>
      </c>
      <c r="O265" s="5" t="s">
        <v>541</v>
      </c>
      <c r="P265" s="5" t="s">
        <v>541</v>
      </c>
      <c r="Q265" s="5"/>
      <c r="R265" s="5"/>
      <c r="S265" s="5"/>
      <c r="T265" s="5"/>
      <c r="U265" s="5"/>
      <c r="V265" s="5"/>
      <c r="W265" s="5"/>
      <c r="X265" s="5"/>
      <c r="Y265" s="5"/>
      <c r="Z265" s="5"/>
      <c r="AA265" s="5"/>
      <c r="AB265" s="5" t="s">
        <v>541</v>
      </c>
      <c r="AC265" s="5" t="s">
        <v>541</v>
      </c>
      <c r="AD265" s="5" t="s">
        <v>541</v>
      </c>
      <c r="AE265" s="5" t="s">
        <v>541</v>
      </c>
      <c r="AF265" s="5" t="s">
        <v>541</v>
      </c>
      <c r="AG265" s="5" t="s">
        <v>541</v>
      </c>
      <c r="AH265" s="5" t="s">
        <v>541</v>
      </c>
      <c r="AI265" s="5" t="s">
        <v>541</v>
      </c>
      <c r="AJ265" s="5" t="s">
        <v>541</v>
      </c>
      <c r="AK265" s="5" t="s">
        <v>541</v>
      </c>
      <c r="AL265" s="5" t="s">
        <v>541</v>
      </c>
      <c r="AM265" s="5" t="s">
        <v>541</v>
      </c>
      <c r="AN265" s="5" t="s">
        <v>541</v>
      </c>
      <c r="AO265" s="5" t="s">
        <v>541</v>
      </c>
      <c r="AP265" s="5" t="s">
        <v>541</v>
      </c>
      <c r="AQ265" s="5" t="s">
        <v>541</v>
      </c>
      <c r="AR265" s="5" t="s">
        <v>541</v>
      </c>
      <c r="AS265" s="5" t="s">
        <v>541</v>
      </c>
      <c r="AT265" s="5"/>
      <c r="AU265" s="5"/>
      <c r="AV265" s="5"/>
      <c r="AW265" s="5"/>
      <c r="AX265" s="5"/>
      <c r="AY265" s="5"/>
      <c r="AZ265" s="5"/>
      <c r="BA265" s="5"/>
      <c r="BB265" s="5"/>
      <c r="BC265" s="5"/>
      <c r="BD265" s="5"/>
      <c r="BE265" s="5"/>
      <c r="BF265" s="5"/>
      <c r="BG265" s="5"/>
      <c r="BH265" s="5"/>
      <c r="BI265" s="5"/>
      <c r="BJ265" s="5"/>
      <c r="BK265" s="5"/>
      <c r="BL265" s="5"/>
      <c r="BM265" s="5"/>
      <c r="BN265" s="5"/>
      <c r="BO265" s="5"/>
      <c r="BP265" s="5"/>
      <c r="BQ265" s="5"/>
      <c r="BR265" s="5"/>
      <c r="BS265" s="5"/>
      <c r="BT265" s="5"/>
      <c r="BU265" s="5"/>
      <c r="BV265" s="5"/>
      <c r="BW265" s="5"/>
      <c r="BX265" s="5"/>
      <c r="BY265" s="5"/>
      <c r="BZ265" s="5"/>
      <c r="CA265" s="5"/>
      <c r="CB265" s="5"/>
      <c r="CC265" s="5"/>
      <c r="CD265" s="5"/>
      <c r="CE265" s="5"/>
      <c r="CF265" s="5"/>
      <c r="CG265" s="5"/>
      <c r="CH265" s="5"/>
      <c r="CI265" s="5"/>
      <c r="CJ265" s="5"/>
      <c r="CK265" s="5"/>
      <c r="CL265" s="5"/>
      <c r="CM265" s="5"/>
      <c r="CN265" s="5"/>
      <c r="CO265" s="5"/>
      <c r="CP265" s="5"/>
      <c r="CQ265" s="5"/>
      <c r="CR265" s="5"/>
      <c r="CS265" s="5"/>
      <c r="CT265" s="5"/>
      <c r="CU265" s="5"/>
      <c r="CV265" s="5"/>
      <c r="CW265" s="5"/>
      <c r="CX265" s="5"/>
      <c r="CY265" s="5"/>
      <c r="CZ265" s="5"/>
      <c r="DA265" s="5"/>
      <c r="DB265" s="5"/>
      <c r="DC265" s="5"/>
      <c r="DD265" s="5"/>
      <c r="DE265" s="5"/>
      <c r="DF265" s="5"/>
      <c r="DG265" s="5"/>
      <c r="DH265" s="5"/>
      <c r="DI265" s="5"/>
      <c r="DJ265" s="5"/>
      <c r="DK265" s="5"/>
      <c r="DL265" s="5"/>
      <c r="DM265" s="5"/>
      <c r="DN265" s="5"/>
      <c r="DO265" s="5"/>
      <c r="DP265" s="5"/>
      <c r="DQ265" s="5"/>
      <c r="DR265" s="5"/>
      <c r="DS265" s="5"/>
      <c r="DT265" s="5"/>
      <c r="DU265" s="5"/>
      <c r="DV265" s="5"/>
      <c r="DW265" s="5"/>
      <c r="DX265" s="5"/>
      <c r="DY265" s="5"/>
      <c r="DZ265" s="5"/>
      <c r="EA265" s="5"/>
      <c r="EB265" s="5"/>
      <c r="EC265" s="5"/>
      <c r="ED265" s="5"/>
      <c r="EE265" s="5"/>
      <c r="EF265" s="5"/>
      <c r="EG265" s="5"/>
      <c r="EH265" s="5"/>
      <c r="EI265" s="5"/>
      <c r="EJ265" s="5"/>
      <c r="EK265" s="5"/>
      <c r="EL265" s="5"/>
      <c r="EM265" s="5"/>
      <c r="EN265" s="5"/>
      <c r="EO265" s="5"/>
      <c r="EP265" s="5"/>
      <c r="EQ265" s="5"/>
      <c r="ER265" s="5"/>
      <c r="ES265" s="5"/>
      <c r="ET265" s="5"/>
      <c r="EU265" s="5"/>
      <c r="EV265" s="5"/>
      <c r="EW265" s="5"/>
      <c r="EX265" s="5"/>
      <c r="EY265" s="5"/>
      <c r="EZ265" s="5"/>
      <c r="FA265" s="5"/>
      <c r="FB265" s="5"/>
      <c r="FC265" s="5"/>
      <c r="FD265" s="5"/>
      <c r="FE265" s="5"/>
      <c r="FF265" s="5"/>
      <c r="FG265" s="5"/>
      <c r="FH265" s="5"/>
      <c r="FI265" s="5"/>
      <c r="FJ265" s="5"/>
      <c r="FK265" s="5"/>
      <c r="FL265" s="5"/>
      <c r="FM265" s="5"/>
      <c r="FN265" s="5"/>
      <c r="FO265" s="5"/>
      <c r="FP265" s="5"/>
      <c r="FQ265" s="5"/>
      <c r="FR265" s="5"/>
      <c r="FS265" s="5"/>
      <c r="FT265" s="5"/>
      <c r="FU265" s="5"/>
      <c r="FV265" s="5"/>
      <c r="FW265" s="5"/>
      <c r="FX265" s="5"/>
      <c r="FY265" s="5"/>
      <c r="FZ265" s="5"/>
      <c r="GA265" s="5"/>
      <c r="GB265" s="5"/>
      <c r="GC265" s="5"/>
      <c r="GD265" s="5"/>
      <c r="GE265" s="5"/>
      <c r="GF265" s="5"/>
      <c r="GG265" s="5"/>
      <c r="GH265" s="5"/>
      <c r="GI265" s="5"/>
      <c r="GJ265" s="5"/>
      <c r="GK265" s="5"/>
      <c r="GL265" s="5"/>
      <c r="GM265" s="5"/>
      <c r="GN265" s="5"/>
      <c r="GO265" s="5"/>
      <c r="GP265" s="5"/>
      <c r="GQ265" s="5"/>
      <c r="GR265" s="5"/>
      <c r="GS265" s="5"/>
      <c r="GT265" s="5"/>
      <c r="GU265" s="5"/>
      <c r="GV265" s="5"/>
      <c r="GW265" s="5"/>
      <c r="GX265" s="5"/>
      <c r="GY265" s="5"/>
      <c r="GZ265" s="5"/>
      <c r="HA265" s="5"/>
      <c r="HB265" s="5"/>
      <c r="HC265" s="5"/>
      <c r="HD265" s="5"/>
      <c r="HE265" s="5"/>
      <c r="HF265" s="5"/>
      <c r="HG265" s="5"/>
      <c r="HH265" s="5"/>
      <c r="HI265" s="5"/>
      <c r="HJ265" s="5"/>
      <c r="HK265" s="5"/>
      <c r="HL265" s="5"/>
      <c r="HM265" s="5"/>
      <c r="HN265" s="5"/>
      <c r="HO265" s="5"/>
      <c r="HP265" s="5"/>
      <c r="HQ265" s="5"/>
      <c r="HR265" s="5"/>
      <c r="HS265" s="5"/>
      <c r="HT265" s="5"/>
      <c r="HU265" s="5"/>
      <c r="HV265" s="5"/>
      <c r="HW265" s="5"/>
      <c r="HX265" s="5"/>
      <c r="HY265" s="5"/>
      <c r="HZ265" s="5"/>
      <c r="IA265" s="5"/>
      <c r="IB265" s="5"/>
      <c r="IC265" s="5"/>
      <c r="ID265" s="5"/>
      <c r="IE265" s="5"/>
      <c r="IF265" s="5"/>
      <c r="IG265" s="5"/>
      <c r="IH265" s="5"/>
      <c r="II265" s="5"/>
      <c r="IJ265" s="5"/>
      <c r="IK265" s="5"/>
      <c r="IL265" s="5"/>
      <c r="IM265" s="5"/>
      <c r="IN265" s="5"/>
      <c r="IO265" s="5"/>
      <c r="IP265" s="5"/>
      <c r="IQ265" s="5"/>
      <c r="IR265" s="5"/>
      <c r="IS265" s="5"/>
      <c r="IT265" s="5"/>
      <c r="IU265" s="5"/>
      <c r="IV265" s="5"/>
    </row>
    <row r="266" spans="1:256" s="29" customFormat="1" outlineLevel="1">
      <c r="A266" s="171"/>
      <c r="B266" s="171"/>
      <c r="C266" s="1051"/>
      <c r="D266" s="169"/>
      <c r="E266" s="169"/>
      <c r="F266" s="5">
        <v>29</v>
      </c>
      <c r="G266" s="5" t="e">
        <v>#N/A</v>
      </c>
      <c r="H266" s="5"/>
      <c r="I266" s="5" t="s">
        <v>541</v>
      </c>
      <c r="J266" s="5" t="s">
        <v>541</v>
      </c>
      <c r="K266" s="5" t="s">
        <v>541</v>
      </c>
      <c r="L266" s="5" t="s">
        <v>541</v>
      </c>
      <c r="M266" s="5" t="s">
        <v>541</v>
      </c>
      <c r="N266" s="5" t="s">
        <v>541</v>
      </c>
      <c r="O266" s="5" t="s">
        <v>541</v>
      </c>
      <c r="P266" s="5" t="s">
        <v>541</v>
      </c>
      <c r="Q266" s="5"/>
      <c r="R266" s="5"/>
      <c r="S266" s="5"/>
      <c r="T266" s="5"/>
      <c r="U266" s="5"/>
      <c r="V266" s="5"/>
      <c r="W266" s="5"/>
      <c r="X266" s="5"/>
      <c r="Y266" s="5"/>
      <c r="Z266" s="5"/>
      <c r="AA266" s="5"/>
      <c r="AB266" s="5" t="s">
        <v>541</v>
      </c>
      <c r="AC266" s="5" t="s">
        <v>541</v>
      </c>
      <c r="AD266" s="5" t="s">
        <v>541</v>
      </c>
      <c r="AE266" s="5" t="s">
        <v>541</v>
      </c>
      <c r="AF266" s="5" t="s">
        <v>541</v>
      </c>
      <c r="AG266" s="5" t="s">
        <v>541</v>
      </c>
      <c r="AH266" s="5" t="s">
        <v>541</v>
      </c>
      <c r="AI266" s="5" t="s">
        <v>541</v>
      </c>
      <c r="AJ266" s="5" t="s">
        <v>541</v>
      </c>
      <c r="AK266" s="5" t="s">
        <v>541</v>
      </c>
      <c r="AL266" s="5" t="s">
        <v>541</v>
      </c>
      <c r="AM266" s="5" t="s">
        <v>541</v>
      </c>
      <c r="AN266" s="5" t="s">
        <v>541</v>
      </c>
      <c r="AO266" s="5" t="s">
        <v>541</v>
      </c>
      <c r="AP266" s="5" t="s">
        <v>541</v>
      </c>
      <c r="AQ266" s="5" t="s">
        <v>541</v>
      </c>
      <c r="AR266" s="5" t="s">
        <v>541</v>
      </c>
      <c r="AS266" s="5" t="s">
        <v>541</v>
      </c>
      <c r="AT266" s="5"/>
      <c r="AU266" s="5"/>
      <c r="AV266" s="5"/>
      <c r="AW266" s="5"/>
      <c r="AX266" s="5"/>
      <c r="AY266" s="5"/>
      <c r="AZ266" s="5"/>
      <c r="BA266" s="5"/>
      <c r="BB266" s="5"/>
      <c r="BC266" s="5"/>
      <c r="BD266" s="5"/>
      <c r="BE266" s="5"/>
      <c r="BF266" s="5"/>
      <c r="BG266" s="5"/>
      <c r="BH266" s="5"/>
      <c r="BI266" s="5"/>
      <c r="BJ266" s="5"/>
      <c r="BK266" s="5"/>
      <c r="BL266" s="5"/>
      <c r="BM266" s="5"/>
      <c r="BN266" s="5"/>
      <c r="BO266" s="5"/>
      <c r="BP266" s="5"/>
      <c r="BQ266" s="5"/>
      <c r="BR266" s="5"/>
      <c r="BS266" s="5"/>
      <c r="BT266" s="5"/>
      <c r="BU266" s="5"/>
      <c r="BV266" s="5"/>
      <c r="BW266" s="5"/>
      <c r="BX266" s="5"/>
      <c r="BY266" s="5"/>
      <c r="BZ266" s="5"/>
      <c r="CA266" s="5"/>
      <c r="CB266" s="5"/>
      <c r="CC266" s="5"/>
      <c r="CD266" s="5"/>
      <c r="CE266" s="5"/>
      <c r="CF266" s="5"/>
      <c r="CG266" s="5"/>
      <c r="CH266" s="5"/>
      <c r="CI266" s="5"/>
      <c r="CJ266" s="5"/>
      <c r="CK266" s="5"/>
      <c r="CL266" s="5"/>
      <c r="CM266" s="5"/>
      <c r="CN266" s="5"/>
      <c r="CO266" s="5"/>
      <c r="CP266" s="5"/>
      <c r="CQ266" s="5"/>
      <c r="CR266" s="5"/>
      <c r="CS266" s="5"/>
      <c r="CT266" s="5"/>
      <c r="CU266" s="5"/>
      <c r="CV266" s="5"/>
      <c r="CW266" s="5"/>
      <c r="CX266" s="5"/>
      <c r="CY266" s="5"/>
      <c r="CZ266" s="5"/>
      <c r="DA266" s="5"/>
      <c r="DB266" s="5"/>
      <c r="DC266" s="5"/>
      <c r="DD266" s="5"/>
      <c r="DE266" s="5"/>
      <c r="DF266" s="5"/>
      <c r="DG266" s="5"/>
      <c r="DH266" s="5"/>
      <c r="DI266" s="5"/>
      <c r="DJ266" s="5"/>
      <c r="DK266" s="5"/>
      <c r="DL266" s="5"/>
      <c r="DM266" s="5"/>
      <c r="DN266" s="5"/>
      <c r="DO266" s="5"/>
      <c r="DP266" s="5"/>
      <c r="DQ266" s="5"/>
      <c r="DR266" s="5"/>
      <c r="DS266" s="5"/>
      <c r="DT266" s="5"/>
      <c r="DU266" s="5"/>
      <c r="DV266" s="5"/>
      <c r="DW266" s="5"/>
      <c r="DX266" s="5"/>
      <c r="DY266" s="5"/>
      <c r="DZ266" s="5"/>
      <c r="EA266" s="5"/>
      <c r="EB266" s="5"/>
      <c r="EC266" s="5"/>
      <c r="ED266" s="5"/>
      <c r="EE266" s="5"/>
      <c r="EF266" s="5"/>
      <c r="EG266" s="5"/>
      <c r="EH266" s="5"/>
      <c r="EI266" s="5"/>
      <c r="EJ266" s="5"/>
      <c r="EK266" s="5"/>
      <c r="EL266" s="5"/>
      <c r="EM266" s="5"/>
      <c r="EN266" s="5"/>
      <c r="EO266" s="5"/>
      <c r="EP266" s="5"/>
      <c r="EQ266" s="5"/>
      <c r="ER266" s="5"/>
      <c r="ES266" s="5"/>
      <c r="ET266" s="5"/>
      <c r="EU266" s="5"/>
      <c r="EV266" s="5"/>
      <c r="EW266" s="5"/>
      <c r="EX266" s="5"/>
      <c r="EY266" s="5"/>
      <c r="EZ266" s="5"/>
      <c r="FA266" s="5"/>
      <c r="FB266" s="5"/>
      <c r="FC266" s="5"/>
      <c r="FD266" s="5"/>
      <c r="FE266" s="5"/>
      <c r="FF266" s="5"/>
      <c r="FG266" s="5"/>
      <c r="FH266" s="5"/>
      <c r="FI266" s="5"/>
      <c r="FJ266" s="5"/>
      <c r="FK266" s="5"/>
      <c r="FL266" s="5"/>
      <c r="FM266" s="5"/>
      <c r="FN266" s="5"/>
      <c r="FO266" s="5"/>
      <c r="FP266" s="5"/>
      <c r="FQ266" s="5"/>
      <c r="FR266" s="5"/>
      <c r="FS266" s="5"/>
      <c r="FT266" s="5"/>
      <c r="FU266" s="5"/>
      <c r="FV266" s="5"/>
      <c r="FW266" s="5"/>
      <c r="FX266" s="5"/>
      <c r="FY266" s="5"/>
      <c r="FZ266" s="5"/>
      <c r="GA266" s="5"/>
      <c r="GB266" s="5"/>
      <c r="GC266" s="5"/>
      <c r="GD266" s="5"/>
      <c r="GE266" s="5"/>
      <c r="GF266" s="5"/>
      <c r="GG266" s="5"/>
      <c r="GH266" s="5"/>
      <c r="GI266" s="5"/>
      <c r="GJ266" s="5"/>
      <c r="GK266" s="5"/>
      <c r="GL266" s="5"/>
      <c r="GM266" s="5"/>
      <c r="GN266" s="5"/>
      <c r="GO266" s="5"/>
      <c r="GP266" s="5"/>
      <c r="GQ266" s="5"/>
      <c r="GR266" s="5"/>
      <c r="GS266" s="5"/>
      <c r="GT266" s="5"/>
      <c r="GU266" s="5"/>
      <c r="GV266" s="5"/>
      <c r="GW266" s="5"/>
      <c r="GX266" s="5"/>
      <c r="GY266" s="5"/>
      <c r="GZ266" s="5"/>
      <c r="HA266" s="5"/>
      <c r="HB266" s="5"/>
      <c r="HC266" s="5"/>
      <c r="HD266" s="5"/>
      <c r="HE266" s="5"/>
      <c r="HF266" s="5"/>
      <c r="HG266" s="5"/>
      <c r="HH266" s="5"/>
      <c r="HI266" s="5"/>
      <c r="HJ266" s="5"/>
      <c r="HK266" s="5"/>
      <c r="HL266" s="5"/>
      <c r="HM266" s="5"/>
      <c r="HN266" s="5"/>
      <c r="HO266" s="5"/>
      <c r="HP266" s="5"/>
      <c r="HQ266" s="5"/>
      <c r="HR266" s="5"/>
      <c r="HS266" s="5"/>
      <c r="HT266" s="5"/>
      <c r="HU266" s="5"/>
      <c r="HV266" s="5"/>
      <c r="HW266" s="5"/>
      <c r="HX266" s="5"/>
      <c r="HY266" s="5"/>
      <c r="HZ266" s="5"/>
      <c r="IA266" s="5"/>
      <c r="IB266" s="5"/>
      <c r="IC266" s="5"/>
      <c r="ID266" s="5"/>
      <c r="IE266" s="5"/>
      <c r="IF266" s="5"/>
      <c r="IG266" s="5"/>
      <c r="IH266" s="5"/>
      <c r="II266" s="5"/>
      <c r="IJ266" s="5"/>
      <c r="IK266" s="5"/>
      <c r="IL266" s="5"/>
      <c r="IM266" s="5"/>
      <c r="IN266" s="5"/>
      <c r="IO266" s="5"/>
      <c r="IP266" s="5"/>
      <c r="IQ266" s="5"/>
      <c r="IR266" s="5"/>
      <c r="IS266" s="5"/>
      <c r="IT266" s="5"/>
      <c r="IU266" s="5"/>
      <c r="IV266" s="5"/>
    </row>
    <row r="267" spans="1:256" s="29" customFormat="1" outlineLevel="1">
      <c r="A267" s="171"/>
      <c r="B267" s="171"/>
      <c r="C267" s="1051"/>
      <c r="D267" s="169"/>
      <c r="E267" s="169"/>
      <c r="F267" s="5">
        <v>30</v>
      </c>
      <c r="G267" s="5" t="e">
        <v>#N/A</v>
      </c>
      <c r="H267" s="5"/>
      <c r="I267" s="5" t="s">
        <v>541</v>
      </c>
      <c r="J267" s="5" t="s">
        <v>541</v>
      </c>
      <c r="K267" s="5" t="s">
        <v>541</v>
      </c>
      <c r="L267" s="5" t="s">
        <v>541</v>
      </c>
      <c r="M267" s="5" t="s">
        <v>541</v>
      </c>
      <c r="N267" s="5" t="s">
        <v>541</v>
      </c>
      <c r="O267" s="5" t="s">
        <v>541</v>
      </c>
      <c r="P267" s="5" t="s">
        <v>541</v>
      </c>
      <c r="Q267" s="5"/>
      <c r="R267" s="5"/>
      <c r="S267" s="5"/>
      <c r="T267" s="5"/>
      <c r="U267" s="5"/>
      <c r="V267" s="5"/>
      <c r="W267" s="5"/>
      <c r="X267" s="5"/>
      <c r="Y267" s="5"/>
      <c r="Z267" s="5"/>
      <c r="AA267" s="5"/>
      <c r="AB267" s="5" t="s">
        <v>541</v>
      </c>
      <c r="AC267" s="5" t="s">
        <v>541</v>
      </c>
      <c r="AD267" s="5" t="s">
        <v>541</v>
      </c>
      <c r="AE267" s="5" t="s">
        <v>541</v>
      </c>
      <c r="AF267" s="5" t="s">
        <v>541</v>
      </c>
      <c r="AG267" s="5" t="s">
        <v>541</v>
      </c>
      <c r="AH267" s="5" t="s">
        <v>541</v>
      </c>
      <c r="AI267" s="5" t="s">
        <v>541</v>
      </c>
      <c r="AJ267" s="5" t="s">
        <v>541</v>
      </c>
      <c r="AK267" s="5" t="s">
        <v>541</v>
      </c>
      <c r="AL267" s="5" t="s">
        <v>541</v>
      </c>
      <c r="AM267" s="5" t="s">
        <v>541</v>
      </c>
      <c r="AN267" s="5" t="s">
        <v>541</v>
      </c>
      <c r="AO267" s="5" t="s">
        <v>541</v>
      </c>
      <c r="AP267" s="5" t="s">
        <v>541</v>
      </c>
      <c r="AQ267" s="5" t="s">
        <v>541</v>
      </c>
      <c r="AR267" s="5" t="s">
        <v>541</v>
      </c>
      <c r="AS267" s="5" t="s">
        <v>541</v>
      </c>
      <c r="AT267" s="5"/>
      <c r="AU267" s="5"/>
      <c r="AV267" s="5"/>
      <c r="AW267" s="5"/>
      <c r="AX267" s="5"/>
      <c r="AY267" s="5"/>
      <c r="AZ267" s="5"/>
      <c r="BA267" s="5"/>
      <c r="BB267" s="5"/>
      <c r="BC267" s="5"/>
      <c r="BD267" s="5"/>
      <c r="BE267" s="5"/>
      <c r="BF267" s="5"/>
      <c r="BG267" s="5"/>
      <c r="BH267" s="5"/>
      <c r="BI267" s="5"/>
      <c r="BJ267" s="5"/>
      <c r="BK267" s="5"/>
      <c r="BL267" s="5"/>
      <c r="BM267" s="5"/>
      <c r="BN267" s="5"/>
      <c r="BO267" s="5"/>
      <c r="BP267" s="5"/>
      <c r="BQ267" s="5"/>
      <c r="BR267" s="5"/>
      <c r="BS267" s="5"/>
      <c r="BT267" s="5"/>
      <c r="BU267" s="5"/>
      <c r="BV267" s="5"/>
      <c r="BW267" s="5"/>
      <c r="BX267" s="5"/>
      <c r="BY267" s="5"/>
      <c r="BZ267" s="5"/>
      <c r="CA267" s="5"/>
      <c r="CB267" s="5"/>
      <c r="CC267" s="5"/>
      <c r="CD267" s="5"/>
      <c r="CE267" s="5"/>
      <c r="CF267" s="5"/>
      <c r="CG267" s="5"/>
      <c r="CH267" s="5"/>
      <c r="CI267" s="5"/>
      <c r="CJ267" s="5"/>
      <c r="CK267" s="5"/>
      <c r="CL267" s="5"/>
      <c r="CM267" s="5"/>
      <c r="CN267" s="5"/>
      <c r="CO267" s="5"/>
      <c r="CP267" s="5"/>
      <c r="CQ267" s="5"/>
      <c r="CR267" s="5"/>
      <c r="CS267" s="5"/>
      <c r="CT267" s="5"/>
      <c r="CU267" s="5"/>
      <c r="CV267" s="5"/>
      <c r="CW267" s="5"/>
      <c r="CX267" s="5"/>
      <c r="CY267" s="5"/>
      <c r="CZ267" s="5"/>
      <c r="DA267" s="5"/>
      <c r="DB267" s="5"/>
      <c r="DC267" s="5"/>
      <c r="DD267" s="5"/>
      <c r="DE267" s="5"/>
      <c r="DF267" s="5"/>
      <c r="DG267" s="5"/>
      <c r="DH267" s="5"/>
      <c r="DI267" s="5"/>
      <c r="DJ267" s="5"/>
      <c r="DK267" s="5"/>
      <c r="DL267" s="5"/>
      <c r="DM267" s="5"/>
      <c r="DN267" s="5"/>
      <c r="DO267" s="5"/>
      <c r="DP267" s="5"/>
      <c r="DQ267" s="5"/>
      <c r="DR267" s="5"/>
      <c r="DS267" s="5"/>
      <c r="DT267" s="5"/>
      <c r="DU267" s="5"/>
      <c r="DV267" s="5"/>
      <c r="DW267" s="5"/>
      <c r="DX267" s="5"/>
      <c r="DY267" s="5"/>
      <c r="DZ267" s="5"/>
      <c r="EA267" s="5"/>
      <c r="EB267" s="5"/>
      <c r="EC267" s="5"/>
      <c r="ED267" s="5"/>
      <c r="EE267" s="5"/>
      <c r="EF267" s="5"/>
      <c r="EG267" s="5"/>
      <c r="EH267" s="5"/>
      <c r="EI267" s="5"/>
      <c r="EJ267" s="5"/>
      <c r="EK267" s="5"/>
      <c r="EL267" s="5"/>
      <c r="EM267" s="5"/>
      <c r="EN267" s="5"/>
      <c r="EO267" s="5"/>
      <c r="EP267" s="5"/>
      <c r="EQ267" s="5"/>
      <c r="ER267" s="5"/>
      <c r="ES267" s="5"/>
      <c r="ET267" s="5"/>
      <c r="EU267" s="5"/>
      <c r="EV267" s="5"/>
      <c r="EW267" s="5"/>
      <c r="EX267" s="5"/>
      <c r="EY267" s="5"/>
      <c r="EZ267" s="5"/>
      <c r="FA267" s="5"/>
      <c r="FB267" s="5"/>
      <c r="FC267" s="5"/>
      <c r="FD267" s="5"/>
      <c r="FE267" s="5"/>
      <c r="FF267" s="5"/>
      <c r="FG267" s="5"/>
      <c r="FH267" s="5"/>
      <c r="FI267" s="5"/>
      <c r="FJ267" s="5"/>
      <c r="FK267" s="5"/>
      <c r="FL267" s="5"/>
      <c r="FM267" s="5"/>
      <c r="FN267" s="5"/>
      <c r="FO267" s="5"/>
      <c r="FP267" s="5"/>
      <c r="FQ267" s="5"/>
      <c r="FR267" s="5"/>
      <c r="FS267" s="5"/>
      <c r="FT267" s="5"/>
      <c r="FU267" s="5"/>
      <c r="FV267" s="5"/>
      <c r="FW267" s="5"/>
      <c r="FX267" s="5"/>
      <c r="FY267" s="5"/>
      <c r="FZ267" s="5"/>
      <c r="GA267" s="5"/>
      <c r="GB267" s="5"/>
      <c r="GC267" s="5"/>
      <c r="GD267" s="5"/>
      <c r="GE267" s="5"/>
      <c r="GF267" s="5"/>
      <c r="GG267" s="5"/>
      <c r="GH267" s="5"/>
      <c r="GI267" s="5"/>
      <c r="GJ267" s="5"/>
      <c r="GK267" s="5"/>
      <c r="GL267" s="5"/>
      <c r="GM267" s="5"/>
      <c r="GN267" s="5"/>
      <c r="GO267" s="5"/>
      <c r="GP267" s="5"/>
      <c r="GQ267" s="5"/>
      <c r="GR267" s="5"/>
      <c r="GS267" s="5"/>
      <c r="GT267" s="5"/>
      <c r="GU267" s="5"/>
      <c r="GV267" s="5"/>
      <c r="GW267" s="5"/>
      <c r="GX267" s="5"/>
      <c r="GY267" s="5"/>
      <c r="GZ267" s="5"/>
      <c r="HA267" s="5"/>
      <c r="HB267" s="5"/>
      <c r="HC267" s="5"/>
      <c r="HD267" s="5"/>
      <c r="HE267" s="5"/>
      <c r="HF267" s="5"/>
      <c r="HG267" s="5"/>
      <c r="HH267" s="5"/>
      <c r="HI267" s="5"/>
      <c r="HJ267" s="5"/>
      <c r="HK267" s="5"/>
      <c r="HL267" s="5"/>
      <c r="HM267" s="5"/>
      <c r="HN267" s="5"/>
      <c r="HO267" s="5"/>
      <c r="HP267" s="5"/>
      <c r="HQ267" s="5"/>
      <c r="HR267" s="5"/>
      <c r="HS267" s="5"/>
      <c r="HT267" s="5"/>
      <c r="HU267" s="5"/>
      <c r="HV267" s="5"/>
      <c r="HW267" s="5"/>
      <c r="HX267" s="5"/>
      <c r="HY267" s="5"/>
      <c r="HZ267" s="5"/>
      <c r="IA267" s="5"/>
      <c r="IB267" s="5"/>
      <c r="IC267" s="5"/>
      <c r="ID267" s="5"/>
      <c r="IE267" s="5"/>
      <c r="IF267" s="5"/>
      <c r="IG267" s="5"/>
      <c r="IH267" s="5"/>
      <c r="II267" s="5"/>
      <c r="IJ267" s="5"/>
      <c r="IK267" s="5"/>
      <c r="IL267" s="5"/>
      <c r="IM267" s="5"/>
      <c r="IN267" s="5"/>
      <c r="IO267" s="5"/>
      <c r="IP267" s="5"/>
      <c r="IQ267" s="5"/>
      <c r="IR267" s="5"/>
      <c r="IS267" s="5"/>
      <c r="IT267" s="5"/>
      <c r="IU267" s="5"/>
      <c r="IV267" s="5"/>
    </row>
    <row r="268" spans="1:256" s="29" customFormat="1" outlineLevel="1">
      <c r="A268" s="171"/>
      <c r="B268" s="171"/>
      <c r="C268" s="1051"/>
      <c r="D268" s="169"/>
      <c r="E268" s="169"/>
      <c r="F268" s="5">
        <v>31</v>
      </c>
      <c r="G268" s="5" t="e">
        <v>#N/A</v>
      </c>
      <c r="H268" s="5"/>
      <c r="I268" s="5" t="s">
        <v>541</v>
      </c>
      <c r="J268" s="5" t="s">
        <v>541</v>
      </c>
      <c r="K268" s="5" t="s">
        <v>541</v>
      </c>
      <c r="L268" s="5" t="s">
        <v>541</v>
      </c>
      <c r="M268" s="5" t="s">
        <v>541</v>
      </c>
      <c r="N268" s="5" t="s">
        <v>541</v>
      </c>
      <c r="O268" s="5" t="s">
        <v>541</v>
      </c>
      <c r="P268" s="5" t="s">
        <v>541</v>
      </c>
      <c r="Q268" s="5"/>
      <c r="R268" s="5"/>
      <c r="S268" s="5"/>
      <c r="T268" s="5"/>
      <c r="U268" s="5"/>
      <c r="V268" s="5"/>
      <c r="W268" s="5"/>
      <c r="X268" s="5"/>
      <c r="Y268" s="5"/>
      <c r="Z268" s="5"/>
      <c r="AA268" s="5"/>
      <c r="AB268" s="5" t="s">
        <v>541</v>
      </c>
      <c r="AC268" s="5" t="s">
        <v>541</v>
      </c>
      <c r="AD268" s="5" t="s">
        <v>541</v>
      </c>
      <c r="AE268" s="5" t="s">
        <v>541</v>
      </c>
      <c r="AF268" s="5" t="s">
        <v>541</v>
      </c>
      <c r="AG268" s="5" t="s">
        <v>541</v>
      </c>
      <c r="AH268" s="5" t="s">
        <v>541</v>
      </c>
      <c r="AI268" s="5" t="s">
        <v>541</v>
      </c>
      <c r="AJ268" s="5" t="s">
        <v>541</v>
      </c>
      <c r="AK268" s="5" t="s">
        <v>541</v>
      </c>
      <c r="AL268" s="5" t="s">
        <v>541</v>
      </c>
      <c r="AM268" s="5" t="s">
        <v>541</v>
      </c>
      <c r="AN268" s="5" t="s">
        <v>541</v>
      </c>
      <c r="AO268" s="5" t="s">
        <v>541</v>
      </c>
      <c r="AP268" s="5" t="s">
        <v>541</v>
      </c>
      <c r="AQ268" s="5" t="s">
        <v>541</v>
      </c>
      <c r="AR268" s="5" t="s">
        <v>541</v>
      </c>
      <c r="AS268" s="5" t="s">
        <v>541</v>
      </c>
      <c r="AT268" s="5"/>
      <c r="AU268" s="5"/>
      <c r="AV268" s="5"/>
      <c r="AW268" s="5"/>
      <c r="AX268" s="5"/>
      <c r="AY268" s="5"/>
      <c r="AZ268" s="5"/>
      <c r="BA268" s="5"/>
      <c r="BB268" s="5"/>
      <c r="BC268" s="5"/>
      <c r="BD268" s="5"/>
      <c r="BE268" s="5"/>
      <c r="BF268" s="5"/>
      <c r="BG268" s="5"/>
      <c r="BH268" s="5"/>
      <c r="BI268" s="5"/>
      <c r="BJ268" s="5"/>
      <c r="BK268" s="5"/>
      <c r="BL268" s="5"/>
      <c r="BM268" s="5"/>
      <c r="BN268" s="5"/>
      <c r="BO268" s="5"/>
      <c r="BP268" s="5"/>
      <c r="BQ268" s="5"/>
      <c r="BR268" s="5"/>
      <c r="BS268" s="5"/>
      <c r="BT268" s="5"/>
      <c r="BU268" s="5"/>
      <c r="BV268" s="5"/>
      <c r="BW268" s="5"/>
      <c r="BX268" s="5"/>
      <c r="BY268" s="5"/>
      <c r="BZ268" s="5"/>
      <c r="CA268" s="5"/>
      <c r="CB268" s="5"/>
      <c r="CC268" s="5"/>
      <c r="CD268" s="5"/>
      <c r="CE268" s="5"/>
      <c r="CF268" s="5"/>
      <c r="CG268" s="5"/>
      <c r="CH268" s="5"/>
      <c r="CI268" s="5"/>
      <c r="CJ268" s="5"/>
      <c r="CK268" s="5"/>
      <c r="CL268" s="5"/>
      <c r="CM268" s="5"/>
      <c r="CN268" s="5"/>
      <c r="CO268" s="5"/>
      <c r="CP268" s="5"/>
      <c r="CQ268" s="5"/>
      <c r="CR268" s="5"/>
      <c r="CS268" s="5"/>
      <c r="CT268" s="5"/>
      <c r="CU268" s="5"/>
      <c r="CV268" s="5"/>
      <c r="CW268" s="5"/>
      <c r="CX268" s="5"/>
      <c r="CY268" s="5"/>
      <c r="CZ268" s="5"/>
      <c r="DA268" s="5"/>
      <c r="DB268" s="5"/>
      <c r="DC268" s="5"/>
      <c r="DD268" s="5"/>
      <c r="DE268" s="5"/>
      <c r="DF268" s="5"/>
      <c r="DG268" s="5"/>
      <c r="DH268" s="5"/>
      <c r="DI268" s="5"/>
      <c r="DJ268" s="5"/>
      <c r="DK268" s="5"/>
      <c r="DL268" s="5"/>
      <c r="DM268" s="5"/>
      <c r="DN268" s="5"/>
      <c r="DO268" s="5"/>
      <c r="DP268" s="5"/>
      <c r="DQ268" s="5"/>
      <c r="DR268" s="5"/>
      <c r="DS268" s="5"/>
      <c r="DT268" s="5"/>
      <c r="DU268" s="5"/>
      <c r="DV268" s="5"/>
      <c r="DW268" s="5"/>
      <c r="DX268" s="5"/>
      <c r="DY268" s="5"/>
      <c r="DZ268" s="5"/>
      <c r="EA268" s="5"/>
      <c r="EB268" s="5"/>
      <c r="EC268" s="5"/>
      <c r="ED268" s="5"/>
      <c r="EE268" s="5"/>
      <c r="EF268" s="5"/>
      <c r="EG268" s="5"/>
      <c r="EH268" s="5"/>
      <c r="EI268" s="5"/>
      <c r="EJ268" s="5"/>
      <c r="EK268" s="5"/>
      <c r="EL268" s="5"/>
      <c r="EM268" s="5"/>
      <c r="EN268" s="5"/>
      <c r="EO268" s="5"/>
      <c r="EP268" s="5"/>
      <c r="EQ268" s="5"/>
      <c r="ER268" s="5"/>
      <c r="ES268" s="5"/>
      <c r="ET268" s="5"/>
      <c r="EU268" s="5"/>
      <c r="EV268" s="5"/>
      <c r="EW268" s="5"/>
      <c r="EX268" s="5"/>
      <c r="EY268" s="5"/>
      <c r="EZ268" s="5"/>
      <c r="FA268" s="5"/>
      <c r="FB268" s="5"/>
      <c r="FC268" s="5"/>
      <c r="FD268" s="5"/>
      <c r="FE268" s="5"/>
      <c r="FF268" s="5"/>
      <c r="FG268" s="5"/>
      <c r="FH268" s="5"/>
      <c r="FI268" s="5"/>
      <c r="FJ268" s="5"/>
      <c r="FK268" s="5"/>
      <c r="FL268" s="5"/>
      <c r="FM268" s="5"/>
      <c r="FN268" s="5"/>
      <c r="FO268" s="5"/>
      <c r="FP268" s="5"/>
      <c r="FQ268" s="5"/>
      <c r="FR268" s="5"/>
      <c r="FS268" s="5"/>
      <c r="FT268" s="5"/>
      <c r="FU268" s="5"/>
      <c r="FV268" s="5"/>
      <c r="FW268" s="5"/>
      <c r="FX268" s="5"/>
      <c r="FY268" s="5"/>
      <c r="FZ268" s="5"/>
      <c r="GA268" s="5"/>
      <c r="GB268" s="5"/>
      <c r="GC268" s="5"/>
      <c r="GD268" s="5"/>
      <c r="GE268" s="5"/>
      <c r="GF268" s="5"/>
      <c r="GG268" s="5"/>
      <c r="GH268" s="5"/>
      <c r="GI268" s="5"/>
      <c r="GJ268" s="5"/>
      <c r="GK268" s="5"/>
      <c r="GL268" s="5"/>
      <c r="GM268" s="5"/>
      <c r="GN268" s="5"/>
      <c r="GO268" s="5"/>
      <c r="GP268" s="5"/>
      <c r="GQ268" s="5"/>
      <c r="GR268" s="5"/>
      <c r="GS268" s="5"/>
      <c r="GT268" s="5"/>
      <c r="GU268" s="5"/>
      <c r="GV268" s="5"/>
      <c r="GW268" s="5"/>
      <c r="GX268" s="5"/>
      <c r="GY268" s="5"/>
      <c r="GZ268" s="5"/>
      <c r="HA268" s="5"/>
      <c r="HB268" s="5"/>
      <c r="HC268" s="5"/>
      <c r="HD268" s="5"/>
      <c r="HE268" s="5"/>
      <c r="HF268" s="5"/>
      <c r="HG268" s="5"/>
      <c r="HH268" s="5"/>
      <c r="HI268" s="5"/>
      <c r="HJ268" s="5"/>
      <c r="HK268" s="5"/>
      <c r="HL268" s="5"/>
      <c r="HM268" s="5"/>
      <c r="HN268" s="5"/>
      <c r="HO268" s="5"/>
      <c r="HP268" s="5"/>
      <c r="HQ268" s="5"/>
      <c r="HR268" s="5"/>
      <c r="HS268" s="5"/>
      <c r="HT268" s="5"/>
      <c r="HU268" s="5"/>
      <c r="HV268" s="5"/>
      <c r="HW268" s="5"/>
      <c r="HX268" s="5"/>
      <c r="HY268" s="5"/>
      <c r="HZ268" s="5"/>
      <c r="IA268" s="5"/>
      <c r="IB268" s="5"/>
      <c r="IC268" s="5"/>
      <c r="ID268" s="5"/>
      <c r="IE268" s="5"/>
      <c r="IF268" s="5"/>
      <c r="IG268" s="5"/>
      <c r="IH268" s="5"/>
      <c r="II268" s="5"/>
      <c r="IJ268" s="5"/>
      <c r="IK268" s="5"/>
      <c r="IL268" s="5"/>
      <c r="IM268" s="5"/>
      <c r="IN268" s="5"/>
      <c r="IO268" s="5"/>
      <c r="IP268" s="5"/>
      <c r="IQ268" s="5"/>
      <c r="IR268" s="5"/>
      <c r="IS268" s="5"/>
      <c r="IT268" s="5"/>
      <c r="IU268" s="5"/>
      <c r="IV268" s="5"/>
    </row>
    <row r="269" spans="1:256" s="29" customFormat="1">
      <c r="A269" s="171"/>
      <c r="B269" s="171"/>
      <c r="C269" s="1051"/>
      <c r="D269" s="169"/>
      <c r="E269" s="169"/>
      <c r="F269" s="5">
        <v>32</v>
      </c>
      <c r="G269" s="5" t="e">
        <v>#N/A</v>
      </c>
      <c r="H269" s="5"/>
      <c r="I269" s="5" t="s">
        <v>541</v>
      </c>
      <c r="J269" s="5" t="s">
        <v>541</v>
      </c>
      <c r="K269" s="5" t="s">
        <v>541</v>
      </c>
      <c r="L269" s="5" t="s">
        <v>541</v>
      </c>
      <c r="M269" s="5" t="s">
        <v>541</v>
      </c>
      <c r="N269" s="5" t="s">
        <v>541</v>
      </c>
      <c r="O269" s="5" t="s">
        <v>541</v>
      </c>
      <c r="P269" s="5" t="s">
        <v>541</v>
      </c>
      <c r="Q269" s="5"/>
      <c r="R269" s="5"/>
      <c r="S269" s="5"/>
      <c r="T269" s="5"/>
      <c r="U269" s="5"/>
      <c r="V269" s="5"/>
      <c r="W269" s="5"/>
      <c r="X269" s="5"/>
      <c r="Y269" s="5"/>
      <c r="Z269" s="5"/>
      <c r="AA269" s="5"/>
      <c r="AB269" s="5" t="s">
        <v>541</v>
      </c>
      <c r="AC269" s="5" t="s">
        <v>541</v>
      </c>
      <c r="AD269" s="5" t="s">
        <v>541</v>
      </c>
      <c r="AE269" s="5" t="s">
        <v>541</v>
      </c>
      <c r="AF269" s="5" t="s">
        <v>541</v>
      </c>
      <c r="AG269" s="5" t="s">
        <v>541</v>
      </c>
      <c r="AH269" s="5" t="s">
        <v>541</v>
      </c>
      <c r="AI269" s="5" t="s">
        <v>541</v>
      </c>
      <c r="AJ269" s="5" t="s">
        <v>541</v>
      </c>
      <c r="AK269" s="5" t="s">
        <v>541</v>
      </c>
      <c r="AL269" s="5" t="s">
        <v>541</v>
      </c>
      <c r="AM269" s="5" t="s">
        <v>541</v>
      </c>
      <c r="AN269" s="5" t="s">
        <v>541</v>
      </c>
      <c r="AO269" s="5" t="s">
        <v>541</v>
      </c>
      <c r="AP269" s="5" t="s">
        <v>541</v>
      </c>
      <c r="AQ269" s="5" t="s">
        <v>541</v>
      </c>
      <c r="AR269" s="5" t="s">
        <v>541</v>
      </c>
      <c r="AS269" s="5" t="s">
        <v>541</v>
      </c>
      <c r="AT269" s="5"/>
      <c r="AU269" s="5"/>
      <c r="AV269" s="5"/>
      <c r="AW269" s="5"/>
      <c r="AX269" s="5"/>
      <c r="AY269" s="5"/>
      <c r="AZ269" s="5"/>
      <c r="BA269" s="5"/>
      <c r="BB269" s="5"/>
      <c r="BC269" s="5"/>
      <c r="BD269" s="5"/>
      <c r="BE269" s="5"/>
      <c r="BF269" s="5"/>
      <c r="BG269" s="5"/>
      <c r="BH269" s="5"/>
      <c r="BI269" s="5"/>
      <c r="BJ269" s="5"/>
      <c r="BK269" s="5"/>
      <c r="BL269" s="5"/>
      <c r="BM269" s="5"/>
      <c r="BN269" s="5"/>
      <c r="BO269" s="5"/>
      <c r="BP269" s="5"/>
      <c r="BQ269" s="5"/>
      <c r="BR269" s="5"/>
      <c r="BS269" s="5"/>
      <c r="BT269" s="5"/>
      <c r="BU269" s="5"/>
      <c r="BV269" s="5"/>
      <c r="BW269" s="5"/>
      <c r="BX269" s="5"/>
      <c r="BY269" s="5"/>
      <c r="BZ269" s="5"/>
      <c r="CA269" s="5"/>
      <c r="CB269" s="5"/>
      <c r="CC269" s="5"/>
      <c r="CD269" s="5"/>
      <c r="CE269" s="5"/>
      <c r="CF269" s="5"/>
      <c r="CG269" s="5"/>
      <c r="CH269" s="5"/>
      <c r="CI269" s="5"/>
      <c r="CJ269" s="5"/>
      <c r="CK269" s="5"/>
      <c r="CL269" s="5"/>
      <c r="CM269" s="5"/>
      <c r="CN269" s="5"/>
      <c r="CO269" s="5"/>
      <c r="CP269" s="5"/>
      <c r="CQ269" s="5"/>
      <c r="CR269" s="5"/>
      <c r="CS269" s="5"/>
      <c r="CT269" s="5"/>
      <c r="CU269" s="5"/>
      <c r="CV269" s="5"/>
      <c r="CW269" s="5"/>
      <c r="CX269" s="5"/>
      <c r="CY269" s="5"/>
      <c r="CZ269" s="5"/>
      <c r="DA269" s="5"/>
      <c r="DB269" s="5"/>
      <c r="DC269" s="5"/>
      <c r="DD269" s="5"/>
      <c r="DE269" s="5"/>
      <c r="DF269" s="5"/>
      <c r="DG269" s="5"/>
      <c r="DH269" s="5"/>
      <c r="DI269" s="5"/>
      <c r="DJ269" s="5"/>
      <c r="DK269" s="5"/>
      <c r="DL269" s="5"/>
      <c r="DM269" s="5"/>
      <c r="DN269" s="5"/>
      <c r="DO269" s="5"/>
      <c r="DP269" s="5"/>
      <c r="DQ269" s="5"/>
      <c r="DR269" s="5"/>
      <c r="DS269" s="5"/>
      <c r="DT269" s="5"/>
      <c r="DU269" s="5"/>
      <c r="DV269" s="5"/>
      <c r="DW269" s="5"/>
      <c r="DX269" s="5"/>
      <c r="DY269" s="5"/>
      <c r="DZ269" s="5"/>
      <c r="EA269" s="5"/>
      <c r="EB269" s="5"/>
      <c r="EC269" s="5"/>
      <c r="ED269" s="5"/>
      <c r="EE269" s="5"/>
      <c r="EF269" s="5"/>
      <c r="EG269" s="5"/>
      <c r="EH269" s="5"/>
      <c r="EI269" s="5"/>
      <c r="EJ269" s="5"/>
      <c r="EK269" s="5"/>
      <c r="EL269" s="5"/>
      <c r="EM269" s="5"/>
      <c r="EN269" s="5"/>
      <c r="EO269" s="5"/>
      <c r="EP269" s="5"/>
      <c r="EQ269" s="5"/>
      <c r="ER269" s="5"/>
      <c r="ES269" s="5"/>
      <c r="ET269" s="5"/>
      <c r="EU269" s="5"/>
      <c r="EV269" s="5"/>
      <c r="EW269" s="5"/>
      <c r="EX269" s="5"/>
      <c r="EY269" s="5"/>
      <c r="EZ269" s="5"/>
      <c r="FA269" s="5"/>
      <c r="FB269" s="5"/>
      <c r="FC269" s="5"/>
      <c r="FD269" s="5"/>
      <c r="FE269" s="5"/>
      <c r="FF269" s="5"/>
      <c r="FG269" s="5"/>
      <c r="FH269" s="5"/>
      <c r="FI269" s="5"/>
      <c r="FJ269" s="5"/>
      <c r="FK269" s="5"/>
      <c r="FL269" s="5"/>
      <c r="FM269" s="5"/>
      <c r="FN269" s="5"/>
      <c r="FO269" s="5"/>
      <c r="FP269" s="5"/>
      <c r="FQ269" s="5"/>
      <c r="FR269" s="5"/>
      <c r="FS269" s="5"/>
      <c r="FT269" s="5"/>
      <c r="FU269" s="5"/>
      <c r="FV269" s="5"/>
      <c r="FW269" s="5"/>
      <c r="FX269" s="5"/>
      <c r="FY269" s="5"/>
      <c r="FZ269" s="5"/>
      <c r="GA269" s="5"/>
      <c r="GB269" s="5"/>
      <c r="GC269" s="5"/>
      <c r="GD269" s="5"/>
      <c r="GE269" s="5"/>
      <c r="GF269" s="5"/>
      <c r="GG269" s="5"/>
      <c r="GH269" s="5"/>
      <c r="GI269" s="5"/>
      <c r="GJ269" s="5"/>
      <c r="GK269" s="5"/>
      <c r="GL269" s="5"/>
      <c r="GM269" s="5"/>
      <c r="GN269" s="5"/>
      <c r="GO269" s="5"/>
      <c r="GP269" s="5"/>
      <c r="GQ269" s="5"/>
      <c r="GR269" s="5"/>
      <c r="GS269" s="5"/>
      <c r="GT269" s="5"/>
      <c r="GU269" s="5"/>
      <c r="GV269" s="5"/>
      <c r="GW269" s="5"/>
      <c r="GX269" s="5"/>
      <c r="GY269" s="5"/>
      <c r="GZ269" s="5"/>
      <c r="HA269" s="5"/>
      <c r="HB269" s="5"/>
      <c r="HC269" s="5"/>
      <c r="HD269" s="5"/>
      <c r="HE269" s="5"/>
      <c r="HF269" s="5"/>
      <c r="HG269" s="5"/>
      <c r="HH269" s="5"/>
      <c r="HI269" s="5"/>
      <c r="HJ269" s="5"/>
      <c r="HK269" s="5"/>
      <c r="HL269" s="5"/>
      <c r="HM269" s="5"/>
      <c r="HN269" s="5"/>
      <c r="HO269" s="5"/>
      <c r="HP269" s="5"/>
      <c r="HQ269" s="5"/>
      <c r="HR269" s="5"/>
      <c r="HS269" s="5"/>
      <c r="HT269" s="5"/>
      <c r="HU269" s="5"/>
      <c r="HV269" s="5"/>
      <c r="HW269" s="5"/>
      <c r="HX269" s="5"/>
      <c r="HY269" s="5"/>
      <c r="HZ269" s="5"/>
      <c r="IA269" s="5"/>
      <c r="IB269" s="5"/>
      <c r="IC269" s="5"/>
      <c r="ID269" s="5"/>
      <c r="IE269" s="5"/>
      <c r="IF269" s="5"/>
      <c r="IG269" s="5"/>
      <c r="IH269" s="5"/>
      <c r="II269" s="5"/>
      <c r="IJ269" s="5"/>
      <c r="IK269" s="5"/>
      <c r="IL269" s="5"/>
      <c r="IM269" s="5"/>
      <c r="IN269" s="5"/>
      <c r="IO269" s="5"/>
      <c r="IP269" s="5"/>
      <c r="IQ269" s="5"/>
      <c r="IR269" s="5"/>
      <c r="IS269" s="5"/>
      <c r="IT269" s="5"/>
      <c r="IU269" s="5"/>
      <c r="IV269" s="5"/>
    </row>
    <row r="270" spans="1:256" s="29" customFormat="1">
      <c r="A270" s="171"/>
      <c r="B270" s="171"/>
      <c r="C270" s="1051"/>
      <c r="D270" s="169"/>
      <c r="E270" s="169"/>
      <c r="F270" s="5">
        <v>33</v>
      </c>
      <c r="G270" s="5" t="e">
        <v>#N/A</v>
      </c>
      <c r="H270" s="5"/>
      <c r="I270" s="5" t="s">
        <v>541</v>
      </c>
      <c r="J270" s="5" t="s">
        <v>541</v>
      </c>
      <c r="K270" s="5" t="s">
        <v>541</v>
      </c>
      <c r="L270" s="5" t="s">
        <v>541</v>
      </c>
      <c r="M270" s="5" t="s">
        <v>541</v>
      </c>
      <c r="N270" s="5" t="s">
        <v>541</v>
      </c>
      <c r="O270" s="5" t="s">
        <v>541</v>
      </c>
      <c r="P270" s="5" t="s">
        <v>541</v>
      </c>
      <c r="Q270" s="5"/>
      <c r="R270" s="5"/>
      <c r="S270" s="5"/>
      <c r="T270" s="5"/>
      <c r="U270" s="5"/>
      <c r="V270" s="5"/>
      <c r="W270" s="5"/>
      <c r="X270" s="5"/>
      <c r="Y270" s="5"/>
      <c r="Z270" s="5"/>
      <c r="AA270" s="5"/>
      <c r="AB270" s="5" t="s">
        <v>541</v>
      </c>
      <c r="AC270" s="5" t="s">
        <v>541</v>
      </c>
      <c r="AD270" s="5" t="s">
        <v>541</v>
      </c>
      <c r="AE270" s="5" t="s">
        <v>541</v>
      </c>
      <c r="AF270" s="5" t="s">
        <v>541</v>
      </c>
      <c r="AG270" s="5" t="s">
        <v>541</v>
      </c>
      <c r="AH270" s="5" t="s">
        <v>541</v>
      </c>
      <c r="AI270" s="5" t="s">
        <v>541</v>
      </c>
      <c r="AJ270" s="5" t="s">
        <v>541</v>
      </c>
      <c r="AK270" s="5" t="s">
        <v>541</v>
      </c>
      <c r="AL270" s="5" t="s">
        <v>541</v>
      </c>
      <c r="AM270" s="5" t="s">
        <v>541</v>
      </c>
      <c r="AN270" s="5" t="s">
        <v>541</v>
      </c>
      <c r="AO270" s="5" t="s">
        <v>541</v>
      </c>
      <c r="AP270" s="5" t="s">
        <v>541</v>
      </c>
      <c r="AQ270" s="5" t="s">
        <v>541</v>
      </c>
      <c r="AR270" s="5" t="s">
        <v>541</v>
      </c>
      <c r="AS270" s="5" t="s">
        <v>541</v>
      </c>
      <c r="AT270" s="5"/>
      <c r="AU270" s="5"/>
      <c r="AV270" s="5"/>
      <c r="AW270" s="5"/>
      <c r="AX270" s="5"/>
      <c r="AY270" s="5"/>
      <c r="AZ270" s="5"/>
      <c r="BA270" s="5"/>
      <c r="BB270" s="5"/>
      <c r="BC270" s="5"/>
      <c r="BD270" s="5"/>
      <c r="BE270" s="5"/>
      <c r="BF270" s="5"/>
      <c r="BG270" s="5"/>
      <c r="BH270" s="5"/>
      <c r="BI270" s="5"/>
      <c r="BJ270" s="5"/>
      <c r="BK270" s="5"/>
      <c r="BL270" s="5"/>
      <c r="BM270" s="5"/>
      <c r="BN270" s="5"/>
      <c r="BO270" s="5"/>
      <c r="BP270" s="5"/>
      <c r="BQ270" s="5"/>
      <c r="BR270" s="5"/>
      <c r="BS270" s="5"/>
      <c r="BT270" s="5"/>
      <c r="BU270" s="5"/>
      <c r="BV270" s="5"/>
      <c r="BW270" s="5"/>
      <c r="BX270" s="5"/>
      <c r="BY270" s="5"/>
      <c r="BZ270" s="5"/>
      <c r="CA270" s="5"/>
      <c r="CB270" s="5"/>
      <c r="CC270" s="5"/>
      <c r="CD270" s="5"/>
      <c r="CE270" s="5"/>
      <c r="CF270" s="5"/>
      <c r="CG270" s="5"/>
      <c r="CH270" s="5"/>
      <c r="CI270" s="5"/>
      <c r="CJ270" s="5"/>
      <c r="CK270" s="5"/>
      <c r="CL270" s="5"/>
      <c r="CM270" s="5"/>
      <c r="CN270" s="5"/>
      <c r="CO270" s="5"/>
      <c r="CP270" s="5"/>
      <c r="CQ270" s="5"/>
      <c r="CR270" s="5"/>
      <c r="CS270" s="5"/>
      <c r="CT270" s="5"/>
      <c r="CU270" s="5"/>
      <c r="CV270" s="5"/>
      <c r="CW270" s="5"/>
      <c r="CX270" s="5"/>
      <c r="CY270" s="5"/>
      <c r="CZ270" s="5"/>
      <c r="DA270" s="5"/>
      <c r="DB270" s="5"/>
      <c r="DC270" s="5"/>
      <c r="DD270" s="5"/>
      <c r="DE270" s="5"/>
      <c r="DF270" s="5"/>
      <c r="DG270" s="5"/>
      <c r="DH270" s="5"/>
      <c r="DI270" s="5"/>
      <c r="DJ270" s="5"/>
      <c r="DK270" s="5"/>
      <c r="DL270" s="5"/>
      <c r="DM270" s="5"/>
      <c r="DN270" s="5"/>
      <c r="DO270" s="5"/>
      <c r="DP270" s="5"/>
      <c r="DQ270" s="5"/>
      <c r="DR270" s="5"/>
      <c r="DS270" s="5"/>
      <c r="DT270" s="5"/>
      <c r="DU270" s="5"/>
      <c r="DV270" s="5"/>
      <c r="DW270" s="5"/>
      <c r="DX270" s="5"/>
      <c r="DY270" s="5"/>
      <c r="DZ270" s="5"/>
      <c r="EA270" s="5"/>
      <c r="EB270" s="5"/>
      <c r="EC270" s="5"/>
      <c r="ED270" s="5"/>
      <c r="EE270" s="5"/>
      <c r="EF270" s="5"/>
      <c r="EG270" s="5"/>
      <c r="EH270" s="5"/>
      <c r="EI270" s="5"/>
      <c r="EJ270" s="5"/>
      <c r="EK270" s="5"/>
      <c r="EL270" s="5"/>
      <c r="EM270" s="5"/>
      <c r="EN270" s="5"/>
      <c r="EO270" s="5"/>
      <c r="EP270" s="5"/>
      <c r="EQ270" s="5"/>
      <c r="ER270" s="5"/>
      <c r="ES270" s="5"/>
      <c r="ET270" s="5"/>
      <c r="EU270" s="5"/>
      <c r="EV270" s="5"/>
      <c r="EW270" s="5"/>
      <c r="EX270" s="5"/>
      <c r="EY270" s="5"/>
      <c r="EZ270" s="5"/>
      <c r="FA270" s="5"/>
      <c r="FB270" s="5"/>
      <c r="FC270" s="5"/>
      <c r="FD270" s="5"/>
      <c r="FE270" s="5"/>
      <c r="FF270" s="5"/>
      <c r="FG270" s="5"/>
      <c r="FH270" s="5"/>
      <c r="FI270" s="5"/>
      <c r="FJ270" s="5"/>
      <c r="FK270" s="5"/>
      <c r="FL270" s="5"/>
      <c r="FM270" s="5"/>
      <c r="FN270" s="5"/>
      <c r="FO270" s="5"/>
      <c r="FP270" s="5"/>
      <c r="FQ270" s="5"/>
      <c r="FR270" s="5"/>
      <c r="FS270" s="5"/>
      <c r="FT270" s="5"/>
      <c r="FU270" s="5"/>
      <c r="FV270" s="5"/>
      <c r="FW270" s="5"/>
      <c r="FX270" s="5"/>
      <c r="FY270" s="5"/>
      <c r="FZ270" s="5"/>
      <c r="GA270" s="5"/>
      <c r="GB270" s="5"/>
      <c r="GC270" s="5"/>
      <c r="GD270" s="5"/>
      <c r="GE270" s="5"/>
      <c r="GF270" s="5"/>
      <c r="GG270" s="5"/>
      <c r="GH270" s="5"/>
      <c r="GI270" s="5"/>
      <c r="GJ270" s="5"/>
      <c r="GK270" s="5"/>
      <c r="GL270" s="5"/>
      <c r="GM270" s="5"/>
      <c r="GN270" s="5"/>
      <c r="GO270" s="5"/>
      <c r="GP270" s="5"/>
      <c r="GQ270" s="5"/>
      <c r="GR270" s="5"/>
      <c r="GS270" s="5"/>
      <c r="GT270" s="5"/>
      <c r="GU270" s="5"/>
      <c r="GV270" s="5"/>
      <c r="GW270" s="5"/>
      <c r="GX270" s="5"/>
      <c r="GY270" s="5"/>
      <c r="GZ270" s="5"/>
      <c r="HA270" s="5"/>
      <c r="HB270" s="5"/>
      <c r="HC270" s="5"/>
      <c r="HD270" s="5"/>
      <c r="HE270" s="5"/>
      <c r="HF270" s="5"/>
      <c r="HG270" s="5"/>
      <c r="HH270" s="5"/>
      <c r="HI270" s="5"/>
      <c r="HJ270" s="5"/>
      <c r="HK270" s="5"/>
      <c r="HL270" s="5"/>
      <c r="HM270" s="5"/>
      <c r="HN270" s="5"/>
      <c r="HO270" s="5"/>
      <c r="HP270" s="5"/>
      <c r="HQ270" s="5"/>
      <c r="HR270" s="5"/>
      <c r="HS270" s="5"/>
      <c r="HT270" s="5"/>
      <c r="HU270" s="5"/>
      <c r="HV270" s="5"/>
      <c r="HW270" s="5"/>
      <c r="HX270" s="5"/>
      <c r="HY270" s="5"/>
      <c r="HZ270" s="5"/>
      <c r="IA270" s="5"/>
      <c r="IB270" s="5"/>
      <c r="IC270" s="5"/>
      <c r="ID270" s="5"/>
      <c r="IE270" s="5"/>
      <c r="IF270" s="5"/>
      <c r="IG270" s="5"/>
      <c r="IH270" s="5"/>
      <c r="II270" s="5"/>
      <c r="IJ270" s="5"/>
      <c r="IK270" s="5"/>
      <c r="IL270" s="5"/>
      <c r="IM270" s="5"/>
      <c r="IN270" s="5"/>
      <c r="IO270" s="5"/>
      <c r="IP270" s="5"/>
      <c r="IQ270" s="5"/>
      <c r="IR270" s="5"/>
      <c r="IS270" s="5"/>
      <c r="IT270" s="5"/>
      <c r="IU270" s="5"/>
      <c r="IV270" s="5"/>
    </row>
    <row r="271" spans="1:256" s="29" customFormat="1">
      <c r="A271" s="171"/>
      <c r="B271" s="171"/>
      <c r="C271" s="1051"/>
      <c r="D271" s="169"/>
      <c r="E271" s="169"/>
      <c r="F271" s="5">
        <v>34</v>
      </c>
      <c r="G271" s="5" t="e">
        <v>#N/A</v>
      </c>
      <c r="H271" s="5"/>
      <c r="I271" s="5" t="s">
        <v>541</v>
      </c>
      <c r="J271" s="5" t="s">
        <v>541</v>
      </c>
      <c r="K271" s="5" t="s">
        <v>541</v>
      </c>
      <c r="L271" s="5" t="s">
        <v>541</v>
      </c>
      <c r="M271" s="5" t="s">
        <v>541</v>
      </c>
      <c r="N271" s="5" t="s">
        <v>541</v>
      </c>
      <c r="O271" s="5" t="s">
        <v>541</v>
      </c>
      <c r="P271" s="5" t="s">
        <v>541</v>
      </c>
      <c r="Q271" s="5"/>
      <c r="R271" s="5"/>
      <c r="S271" s="5"/>
      <c r="T271" s="5"/>
      <c r="U271" s="5"/>
      <c r="V271" s="5"/>
      <c r="W271" s="5"/>
      <c r="X271" s="5"/>
      <c r="Y271" s="5"/>
      <c r="Z271" s="5"/>
      <c r="AA271" s="5"/>
      <c r="AB271" s="5" t="s">
        <v>541</v>
      </c>
      <c r="AC271" s="5" t="s">
        <v>541</v>
      </c>
      <c r="AD271" s="5" t="s">
        <v>541</v>
      </c>
      <c r="AE271" s="5" t="s">
        <v>541</v>
      </c>
      <c r="AF271" s="5" t="s">
        <v>541</v>
      </c>
      <c r="AG271" s="5" t="s">
        <v>541</v>
      </c>
      <c r="AH271" s="5" t="s">
        <v>541</v>
      </c>
      <c r="AI271" s="5" t="s">
        <v>541</v>
      </c>
      <c r="AJ271" s="5" t="s">
        <v>541</v>
      </c>
      <c r="AK271" s="5" t="s">
        <v>541</v>
      </c>
      <c r="AL271" s="5" t="s">
        <v>541</v>
      </c>
      <c r="AM271" s="5" t="s">
        <v>541</v>
      </c>
      <c r="AN271" s="5" t="s">
        <v>541</v>
      </c>
      <c r="AO271" s="5" t="s">
        <v>541</v>
      </c>
      <c r="AP271" s="5" t="s">
        <v>541</v>
      </c>
      <c r="AQ271" s="5" t="s">
        <v>541</v>
      </c>
      <c r="AR271" s="5" t="s">
        <v>541</v>
      </c>
      <c r="AS271" s="5" t="s">
        <v>541</v>
      </c>
      <c r="AT271" s="5"/>
      <c r="AU271" s="5"/>
      <c r="AV271" s="5"/>
      <c r="AW271" s="5"/>
      <c r="AX271" s="5"/>
      <c r="AY271" s="5"/>
      <c r="AZ271" s="5"/>
      <c r="BA271" s="5"/>
      <c r="BB271" s="5"/>
      <c r="BC271" s="5"/>
      <c r="BD271" s="5"/>
      <c r="BE271" s="5"/>
      <c r="BF271" s="5"/>
      <c r="BG271" s="5"/>
      <c r="BH271" s="5"/>
      <c r="BI271" s="5"/>
      <c r="BJ271" s="5"/>
      <c r="BK271" s="5"/>
      <c r="BL271" s="5"/>
      <c r="BM271" s="5"/>
      <c r="BN271" s="5"/>
      <c r="BO271" s="5"/>
      <c r="BP271" s="5"/>
      <c r="BQ271" s="5"/>
      <c r="BR271" s="5"/>
      <c r="BS271" s="5"/>
      <c r="BT271" s="5"/>
      <c r="BU271" s="5"/>
      <c r="BV271" s="5"/>
      <c r="BW271" s="5"/>
      <c r="BX271" s="5"/>
      <c r="BY271" s="5"/>
      <c r="BZ271" s="5"/>
      <c r="CA271" s="5"/>
      <c r="CB271" s="5"/>
      <c r="CC271" s="5"/>
      <c r="CD271" s="5"/>
      <c r="CE271" s="5"/>
      <c r="CF271" s="5"/>
      <c r="CG271" s="5"/>
      <c r="CH271" s="5"/>
      <c r="CI271" s="5"/>
      <c r="CJ271" s="5"/>
      <c r="CK271" s="5"/>
      <c r="CL271" s="5"/>
      <c r="CM271" s="5"/>
      <c r="CN271" s="5"/>
      <c r="CO271" s="5"/>
      <c r="CP271" s="5"/>
      <c r="CQ271" s="5"/>
      <c r="CR271" s="5"/>
      <c r="CS271" s="5"/>
      <c r="CT271" s="5"/>
      <c r="CU271" s="5"/>
      <c r="CV271" s="5"/>
      <c r="CW271" s="5"/>
      <c r="CX271" s="5"/>
      <c r="CY271" s="5"/>
      <c r="CZ271" s="5"/>
      <c r="DA271" s="5"/>
      <c r="DB271" s="5"/>
      <c r="DC271" s="5"/>
      <c r="DD271" s="5"/>
      <c r="DE271" s="5"/>
      <c r="DF271" s="5"/>
      <c r="DG271" s="5"/>
      <c r="DH271" s="5"/>
      <c r="DI271" s="5"/>
      <c r="DJ271" s="5"/>
      <c r="DK271" s="5"/>
      <c r="DL271" s="5"/>
      <c r="DM271" s="5"/>
      <c r="DN271" s="5"/>
      <c r="DO271" s="5"/>
      <c r="DP271" s="5"/>
      <c r="DQ271" s="5"/>
      <c r="DR271" s="5"/>
      <c r="DS271" s="5"/>
      <c r="DT271" s="5"/>
      <c r="DU271" s="5"/>
      <c r="DV271" s="5"/>
      <c r="DW271" s="5"/>
      <c r="DX271" s="5"/>
      <c r="DY271" s="5"/>
      <c r="DZ271" s="5"/>
      <c r="EA271" s="5"/>
      <c r="EB271" s="5"/>
      <c r="EC271" s="5"/>
      <c r="ED271" s="5"/>
      <c r="EE271" s="5"/>
      <c r="EF271" s="5"/>
      <c r="EG271" s="5"/>
      <c r="EH271" s="5"/>
      <c r="EI271" s="5"/>
      <c r="EJ271" s="5"/>
      <c r="EK271" s="5"/>
      <c r="EL271" s="5"/>
      <c r="EM271" s="5"/>
      <c r="EN271" s="5"/>
      <c r="EO271" s="5"/>
      <c r="EP271" s="5"/>
      <c r="EQ271" s="5"/>
      <c r="ER271" s="5"/>
      <c r="ES271" s="5"/>
      <c r="ET271" s="5"/>
      <c r="EU271" s="5"/>
      <c r="EV271" s="5"/>
      <c r="EW271" s="5"/>
      <c r="EX271" s="5"/>
      <c r="EY271" s="5"/>
      <c r="EZ271" s="5"/>
      <c r="FA271" s="5"/>
      <c r="FB271" s="5"/>
      <c r="FC271" s="5"/>
      <c r="FD271" s="5"/>
      <c r="FE271" s="5"/>
      <c r="FF271" s="5"/>
      <c r="FG271" s="5"/>
      <c r="FH271" s="5"/>
      <c r="FI271" s="5"/>
      <c r="FJ271" s="5"/>
      <c r="FK271" s="5"/>
      <c r="FL271" s="5"/>
      <c r="FM271" s="5"/>
      <c r="FN271" s="5"/>
      <c r="FO271" s="5"/>
      <c r="FP271" s="5"/>
      <c r="FQ271" s="5"/>
      <c r="FR271" s="5"/>
      <c r="FS271" s="5"/>
      <c r="FT271" s="5"/>
      <c r="FU271" s="5"/>
      <c r="FV271" s="5"/>
      <c r="FW271" s="5"/>
      <c r="FX271" s="5"/>
      <c r="FY271" s="5"/>
      <c r="FZ271" s="5"/>
      <c r="GA271" s="5"/>
      <c r="GB271" s="5"/>
      <c r="GC271" s="5"/>
      <c r="GD271" s="5"/>
      <c r="GE271" s="5"/>
      <c r="GF271" s="5"/>
      <c r="GG271" s="5"/>
      <c r="GH271" s="5"/>
      <c r="GI271" s="5"/>
      <c r="GJ271" s="5"/>
      <c r="GK271" s="5"/>
      <c r="GL271" s="5"/>
      <c r="GM271" s="5"/>
      <c r="GN271" s="5"/>
      <c r="GO271" s="5"/>
      <c r="GP271" s="5"/>
      <c r="GQ271" s="5"/>
      <c r="GR271" s="5"/>
      <c r="GS271" s="5"/>
      <c r="GT271" s="5"/>
      <c r="GU271" s="5"/>
      <c r="GV271" s="5"/>
      <c r="GW271" s="5"/>
      <c r="GX271" s="5"/>
      <c r="GY271" s="5"/>
      <c r="GZ271" s="5"/>
      <c r="HA271" s="5"/>
      <c r="HB271" s="5"/>
      <c r="HC271" s="5"/>
      <c r="HD271" s="5"/>
      <c r="HE271" s="5"/>
      <c r="HF271" s="5"/>
      <c r="HG271" s="5"/>
      <c r="HH271" s="5"/>
      <c r="HI271" s="5"/>
      <c r="HJ271" s="5"/>
      <c r="HK271" s="5"/>
      <c r="HL271" s="5"/>
      <c r="HM271" s="5"/>
      <c r="HN271" s="5"/>
      <c r="HO271" s="5"/>
      <c r="HP271" s="5"/>
      <c r="HQ271" s="5"/>
      <c r="HR271" s="5"/>
      <c r="HS271" s="5"/>
      <c r="HT271" s="5"/>
      <c r="HU271" s="5"/>
      <c r="HV271" s="5"/>
      <c r="HW271" s="5"/>
      <c r="HX271" s="5"/>
      <c r="HY271" s="5"/>
      <c r="HZ271" s="5"/>
      <c r="IA271" s="5"/>
      <c r="IB271" s="5"/>
      <c r="IC271" s="5"/>
      <c r="ID271" s="5"/>
      <c r="IE271" s="5"/>
      <c r="IF271" s="5"/>
      <c r="IG271" s="5"/>
      <c r="IH271" s="5"/>
      <c r="II271" s="5"/>
      <c r="IJ271" s="5"/>
      <c r="IK271" s="5"/>
      <c r="IL271" s="5"/>
      <c r="IM271" s="5"/>
      <c r="IN271" s="5"/>
      <c r="IO271" s="5"/>
      <c r="IP271" s="5"/>
      <c r="IQ271" s="5"/>
      <c r="IR271" s="5"/>
      <c r="IS271" s="5"/>
      <c r="IT271" s="5"/>
      <c r="IU271" s="5"/>
      <c r="IV271" s="5"/>
    </row>
    <row r="272" spans="1:256" s="29" customFormat="1">
      <c r="A272" s="171"/>
      <c r="B272" s="171"/>
      <c r="C272" s="1051"/>
      <c r="D272" s="169"/>
      <c r="E272" s="169"/>
      <c r="F272" s="5">
        <v>35</v>
      </c>
      <c r="G272" s="5" t="e">
        <v>#N/A</v>
      </c>
      <c r="H272" s="5"/>
      <c r="I272" s="5" t="s">
        <v>541</v>
      </c>
      <c r="J272" s="5" t="s">
        <v>541</v>
      </c>
      <c r="K272" s="5" t="s">
        <v>541</v>
      </c>
      <c r="L272" s="5" t="s">
        <v>541</v>
      </c>
      <c r="M272" s="5" t="s">
        <v>541</v>
      </c>
      <c r="N272" s="5" t="s">
        <v>541</v>
      </c>
      <c r="O272" s="5" t="s">
        <v>541</v>
      </c>
      <c r="P272" s="5" t="s">
        <v>541</v>
      </c>
      <c r="Q272" s="5"/>
      <c r="R272" s="5"/>
      <c r="S272" s="5"/>
      <c r="T272" s="5"/>
      <c r="U272" s="5"/>
      <c r="V272" s="5"/>
      <c r="W272" s="5"/>
      <c r="X272" s="5"/>
      <c r="Y272" s="5"/>
      <c r="Z272" s="5"/>
      <c r="AA272" s="5"/>
      <c r="AB272" s="5" t="s">
        <v>541</v>
      </c>
      <c r="AC272" s="5" t="s">
        <v>541</v>
      </c>
      <c r="AD272" s="5" t="s">
        <v>541</v>
      </c>
      <c r="AE272" s="5" t="s">
        <v>541</v>
      </c>
      <c r="AF272" s="5" t="s">
        <v>541</v>
      </c>
      <c r="AG272" s="5" t="s">
        <v>541</v>
      </c>
      <c r="AH272" s="5" t="s">
        <v>541</v>
      </c>
      <c r="AI272" s="5" t="s">
        <v>541</v>
      </c>
      <c r="AJ272" s="5" t="s">
        <v>541</v>
      </c>
      <c r="AK272" s="5" t="s">
        <v>541</v>
      </c>
      <c r="AL272" s="5" t="s">
        <v>541</v>
      </c>
      <c r="AM272" s="5" t="s">
        <v>541</v>
      </c>
      <c r="AN272" s="5" t="s">
        <v>541</v>
      </c>
      <c r="AO272" s="5" t="s">
        <v>541</v>
      </c>
      <c r="AP272" s="5" t="s">
        <v>541</v>
      </c>
      <c r="AQ272" s="5" t="s">
        <v>541</v>
      </c>
      <c r="AR272" s="5" t="s">
        <v>541</v>
      </c>
      <c r="AS272" s="5" t="s">
        <v>541</v>
      </c>
      <c r="AT272" s="5"/>
      <c r="AU272" s="5"/>
      <c r="AV272" s="5"/>
      <c r="AW272" s="5"/>
      <c r="AX272" s="5"/>
      <c r="AY272" s="5"/>
      <c r="AZ272" s="5"/>
      <c r="BA272" s="5"/>
      <c r="BB272" s="5"/>
      <c r="BC272" s="5"/>
      <c r="BD272" s="5"/>
      <c r="BE272" s="5"/>
      <c r="BF272" s="5"/>
      <c r="BG272" s="5"/>
      <c r="BH272" s="5"/>
      <c r="BI272" s="5"/>
      <c r="BJ272" s="5"/>
      <c r="BK272" s="5"/>
      <c r="BL272" s="5"/>
      <c r="BM272" s="5"/>
      <c r="BN272" s="5"/>
      <c r="BO272" s="5"/>
      <c r="BP272" s="5"/>
      <c r="BQ272" s="5"/>
      <c r="BR272" s="5"/>
      <c r="BS272" s="5"/>
      <c r="BT272" s="5"/>
      <c r="BU272" s="5"/>
      <c r="BV272" s="5"/>
      <c r="BW272" s="5"/>
      <c r="BX272" s="5"/>
      <c r="BY272" s="5"/>
      <c r="BZ272" s="5"/>
      <c r="CA272" s="5"/>
      <c r="CB272" s="5"/>
      <c r="CC272" s="5"/>
      <c r="CD272" s="5"/>
      <c r="CE272" s="5"/>
      <c r="CF272" s="5"/>
      <c r="CG272" s="5"/>
      <c r="CH272" s="5"/>
      <c r="CI272" s="5"/>
      <c r="CJ272" s="5"/>
      <c r="CK272" s="5"/>
      <c r="CL272" s="5"/>
      <c r="CM272" s="5"/>
      <c r="CN272" s="5"/>
      <c r="CO272" s="5"/>
      <c r="CP272" s="5"/>
      <c r="CQ272" s="5"/>
      <c r="CR272" s="5"/>
      <c r="CS272" s="5"/>
      <c r="CT272" s="5"/>
      <c r="CU272" s="5"/>
      <c r="CV272" s="5"/>
      <c r="CW272" s="5"/>
      <c r="CX272" s="5"/>
      <c r="CY272" s="5"/>
      <c r="CZ272" s="5"/>
      <c r="DA272" s="5"/>
      <c r="DB272" s="5"/>
      <c r="DC272" s="5"/>
      <c r="DD272" s="5"/>
      <c r="DE272" s="5"/>
      <c r="DF272" s="5"/>
      <c r="DG272" s="5"/>
      <c r="DH272" s="5"/>
      <c r="DI272" s="5"/>
      <c r="DJ272" s="5"/>
      <c r="DK272" s="5"/>
      <c r="DL272" s="5"/>
      <c r="DM272" s="5"/>
      <c r="DN272" s="5"/>
      <c r="DO272" s="5"/>
      <c r="DP272" s="5"/>
      <c r="DQ272" s="5"/>
      <c r="DR272" s="5"/>
      <c r="DS272" s="5"/>
      <c r="DT272" s="5"/>
      <c r="DU272" s="5"/>
      <c r="DV272" s="5"/>
      <c r="DW272" s="5"/>
      <c r="DX272" s="5"/>
      <c r="DY272" s="5"/>
      <c r="DZ272" s="5"/>
      <c r="EA272" s="5"/>
      <c r="EB272" s="5"/>
      <c r="EC272" s="5"/>
      <c r="ED272" s="5"/>
      <c r="EE272" s="5"/>
      <c r="EF272" s="5"/>
      <c r="EG272" s="5"/>
      <c r="EH272" s="5"/>
      <c r="EI272" s="5"/>
      <c r="EJ272" s="5"/>
      <c r="EK272" s="5"/>
      <c r="EL272" s="5"/>
      <c r="EM272" s="5"/>
      <c r="EN272" s="5"/>
      <c r="EO272" s="5"/>
      <c r="EP272" s="5"/>
      <c r="EQ272" s="5"/>
      <c r="ER272" s="5"/>
      <c r="ES272" s="5"/>
      <c r="ET272" s="5"/>
      <c r="EU272" s="5"/>
      <c r="EV272" s="5"/>
      <c r="EW272" s="5"/>
      <c r="EX272" s="5"/>
      <c r="EY272" s="5"/>
      <c r="EZ272" s="5"/>
      <c r="FA272" s="5"/>
      <c r="FB272" s="5"/>
      <c r="FC272" s="5"/>
      <c r="FD272" s="5"/>
      <c r="FE272" s="5"/>
      <c r="FF272" s="5"/>
      <c r="FG272" s="5"/>
      <c r="FH272" s="5"/>
      <c r="FI272" s="5"/>
      <c r="FJ272" s="5"/>
      <c r="FK272" s="5"/>
      <c r="FL272" s="5"/>
      <c r="FM272" s="5"/>
      <c r="FN272" s="5"/>
      <c r="FO272" s="5"/>
      <c r="FP272" s="5"/>
      <c r="FQ272" s="5"/>
      <c r="FR272" s="5"/>
      <c r="FS272" s="5"/>
      <c r="FT272" s="5"/>
      <c r="FU272" s="5"/>
      <c r="FV272" s="5"/>
      <c r="FW272" s="5"/>
      <c r="FX272" s="5"/>
      <c r="FY272" s="5"/>
      <c r="FZ272" s="5"/>
      <c r="GA272" s="5"/>
      <c r="GB272" s="5"/>
      <c r="GC272" s="5"/>
      <c r="GD272" s="5"/>
      <c r="GE272" s="5"/>
      <c r="GF272" s="5"/>
      <c r="GG272" s="5"/>
      <c r="GH272" s="5"/>
      <c r="GI272" s="5"/>
      <c r="GJ272" s="5"/>
      <c r="GK272" s="5"/>
      <c r="GL272" s="5"/>
      <c r="GM272" s="5"/>
      <c r="GN272" s="5"/>
      <c r="GO272" s="5"/>
      <c r="GP272" s="5"/>
      <c r="GQ272" s="5"/>
      <c r="GR272" s="5"/>
      <c r="GS272" s="5"/>
      <c r="GT272" s="5"/>
      <c r="GU272" s="5"/>
      <c r="GV272" s="5"/>
      <c r="GW272" s="5"/>
      <c r="GX272" s="5"/>
      <c r="GY272" s="5"/>
      <c r="GZ272" s="5"/>
      <c r="HA272" s="5"/>
      <c r="HB272" s="5"/>
      <c r="HC272" s="5"/>
      <c r="HD272" s="5"/>
      <c r="HE272" s="5"/>
      <c r="HF272" s="5"/>
      <c r="HG272" s="5"/>
      <c r="HH272" s="5"/>
      <c r="HI272" s="5"/>
      <c r="HJ272" s="5"/>
      <c r="HK272" s="5"/>
      <c r="HL272" s="5"/>
      <c r="HM272" s="5"/>
      <c r="HN272" s="5"/>
      <c r="HO272" s="5"/>
      <c r="HP272" s="5"/>
      <c r="HQ272" s="5"/>
      <c r="HR272" s="5"/>
      <c r="HS272" s="5"/>
      <c r="HT272" s="5"/>
      <c r="HU272" s="5"/>
      <c r="HV272" s="5"/>
      <c r="HW272" s="5"/>
      <c r="HX272" s="5"/>
      <c r="HY272" s="5"/>
      <c r="HZ272" s="5"/>
      <c r="IA272" s="5"/>
      <c r="IB272" s="5"/>
      <c r="IC272" s="5"/>
      <c r="ID272" s="5"/>
      <c r="IE272" s="5"/>
      <c r="IF272" s="5"/>
      <c r="IG272" s="5"/>
      <c r="IH272" s="5"/>
      <c r="II272" s="5"/>
      <c r="IJ272" s="5"/>
      <c r="IK272" s="5"/>
      <c r="IL272" s="5"/>
      <c r="IM272" s="5"/>
      <c r="IN272" s="5"/>
      <c r="IO272" s="5"/>
      <c r="IP272" s="5"/>
      <c r="IQ272" s="5"/>
      <c r="IR272" s="5"/>
      <c r="IS272" s="5"/>
      <c r="IT272" s="5"/>
      <c r="IU272" s="5"/>
      <c r="IV272" s="5"/>
    </row>
    <row r="273" spans="1:256" s="29" customFormat="1">
      <c r="A273" s="171"/>
      <c r="B273" s="171"/>
      <c r="C273" s="1051"/>
      <c r="D273" s="169"/>
      <c r="E273" s="169"/>
      <c r="F273" s="5">
        <v>36</v>
      </c>
      <c r="G273" s="5" t="e">
        <v>#N/A</v>
      </c>
      <c r="H273" s="5"/>
      <c r="I273" s="5" t="s">
        <v>541</v>
      </c>
      <c r="J273" s="5" t="s">
        <v>541</v>
      </c>
      <c r="K273" s="5" t="s">
        <v>541</v>
      </c>
      <c r="L273" s="5" t="s">
        <v>541</v>
      </c>
      <c r="M273" s="5" t="s">
        <v>541</v>
      </c>
      <c r="N273" s="5" t="s">
        <v>541</v>
      </c>
      <c r="O273" s="5" t="s">
        <v>541</v>
      </c>
      <c r="P273" s="5" t="s">
        <v>541</v>
      </c>
      <c r="Q273" s="5"/>
      <c r="R273" s="5"/>
      <c r="S273" s="5"/>
      <c r="T273" s="5"/>
      <c r="U273" s="5"/>
      <c r="V273" s="5"/>
      <c r="W273" s="5"/>
      <c r="X273" s="5"/>
      <c r="Y273" s="5"/>
      <c r="Z273" s="5"/>
      <c r="AA273" s="5"/>
      <c r="AB273" s="5" t="s">
        <v>541</v>
      </c>
      <c r="AC273" s="5" t="s">
        <v>541</v>
      </c>
      <c r="AD273" s="5" t="s">
        <v>541</v>
      </c>
      <c r="AE273" s="5" t="s">
        <v>541</v>
      </c>
      <c r="AF273" s="5" t="s">
        <v>541</v>
      </c>
      <c r="AG273" s="5" t="s">
        <v>541</v>
      </c>
      <c r="AH273" s="5" t="s">
        <v>541</v>
      </c>
      <c r="AI273" s="5" t="s">
        <v>541</v>
      </c>
      <c r="AJ273" s="5" t="s">
        <v>541</v>
      </c>
      <c r="AK273" s="5" t="s">
        <v>541</v>
      </c>
      <c r="AL273" s="5" t="s">
        <v>541</v>
      </c>
      <c r="AM273" s="5" t="s">
        <v>541</v>
      </c>
      <c r="AN273" s="5" t="s">
        <v>541</v>
      </c>
      <c r="AO273" s="5" t="s">
        <v>541</v>
      </c>
      <c r="AP273" s="5" t="s">
        <v>541</v>
      </c>
      <c r="AQ273" s="5" t="s">
        <v>541</v>
      </c>
      <c r="AR273" s="5" t="s">
        <v>541</v>
      </c>
      <c r="AS273" s="5" t="s">
        <v>541</v>
      </c>
      <c r="AT273" s="5"/>
      <c r="AU273" s="5"/>
      <c r="AV273" s="5"/>
      <c r="AW273" s="5"/>
      <c r="AX273" s="5"/>
      <c r="AY273" s="5"/>
      <c r="AZ273" s="5"/>
      <c r="BA273" s="5"/>
      <c r="BB273" s="5"/>
      <c r="BC273" s="5"/>
      <c r="BD273" s="5"/>
      <c r="BE273" s="5"/>
      <c r="BF273" s="5"/>
      <c r="BG273" s="5"/>
      <c r="BH273" s="5"/>
      <c r="BI273" s="5"/>
      <c r="BJ273" s="5"/>
      <c r="BK273" s="5"/>
      <c r="BL273" s="5"/>
      <c r="BM273" s="5"/>
      <c r="BN273" s="5"/>
      <c r="BO273" s="5"/>
      <c r="BP273" s="5"/>
      <c r="BQ273" s="5"/>
      <c r="BR273" s="5"/>
      <c r="BS273" s="5"/>
      <c r="BT273" s="5"/>
      <c r="BU273" s="5"/>
      <c r="BV273" s="5"/>
      <c r="BW273" s="5"/>
      <c r="BX273" s="5"/>
      <c r="BY273" s="5"/>
      <c r="BZ273" s="5"/>
      <c r="CA273" s="5"/>
      <c r="CB273" s="5"/>
      <c r="CC273" s="5"/>
      <c r="CD273" s="5"/>
      <c r="CE273" s="5"/>
      <c r="CF273" s="5"/>
      <c r="CG273" s="5"/>
      <c r="CH273" s="5"/>
      <c r="CI273" s="5"/>
      <c r="CJ273" s="5"/>
      <c r="CK273" s="5"/>
      <c r="CL273" s="5"/>
      <c r="CM273" s="5"/>
      <c r="CN273" s="5"/>
      <c r="CO273" s="5"/>
      <c r="CP273" s="5"/>
      <c r="CQ273" s="5"/>
      <c r="CR273" s="5"/>
      <c r="CS273" s="5"/>
      <c r="CT273" s="5"/>
      <c r="CU273" s="5"/>
      <c r="CV273" s="5"/>
      <c r="CW273" s="5"/>
      <c r="CX273" s="5"/>
      <c r="CY273" s="5"/>
      <c r="CZ273" s="5"/>
      <c r="DA273" s="5"/>
      <c r="DB273" s="5"/>
      <c r="DC273" s="5"/>
      <c r="DD273" s="5"/>
      <c r="DE273" s="5"/>
      <c r="DF273" s="5"/>
      <c r="DG273" s="5"/>
      <c r="DH273" s="5"/>
      <c r="DI273" s="5"/>
      <c r="DJ273" s="5"/>
      <c r="DK273" s="5"/>
      <c r="DL273" s="5"/>
      <c r="DM273" s="5"/>
      <c r="DN273" s="5"/>
      <c r="DO273" s="5"/>
      <c r="DP273" s="5"/>
      <c r="DQ273" s="5"/>
      <c r="DR273" s="5"/>
      <c r="DS273" s="5"/>
      <c r="DT273" s="5"/>
      <c r="DU273" s="5"/>
      <c r="DV273" s="5"/>
      <c r="DW273" s="5"/>
      <c r="DX273" s="5"/>
      <c r="DY273" s="5"/>
      <c r="DZ273" s="5"/>
      <c r="EA273" s="5"/>
      <c r="EB273" s="5"/>
      <c r="EC273" s="5"/>
      <c r="ED273" s="5"/>
      <c r="EE273" s="5"/>
      <c r="EF273" s="5"/>
      <c r="EG273" s="5"/>
      <c r="EH273" s="5"/>
      <c r="EI273" s="5"/>
      <c r="EJ273" s="5"/>
      <c r="EK273" s="5"/>
      <c r="EL273" s="5"/>
      <c r="EM273" s="5"/>
      <c r="EN273" s="5"/>
      <c r="EO273" s="5"/>
      <c r="EP273" s="5"/>
      <c r="EQ273" s="5"/>
      <c r="ER273" s="5"/>
      <c r="ES273" s="5"/>
      <c r="ET273" s="5"/>
      <c r="EU273" s="5"/>
      <c r="EV273" s="5"/>
      <c r="EW273" s="5"/>
      <c r="EX273" s="5"/>
      <c r="EY273" s="5"/>
      <c r="EZ273" s="5"/>
      <c r="FA273" s="5"/>
      <c r="FB273" s="5"/>
      <c r="FC273" s="5"/>
      <c r="FD273" s="5"/>
      <c r="FE273" s="5"/>
      <c r="FF273" s="5"/>
      <c r="FG273" s="5"/>
      <c r="FH273" s="5"/>
      <c r="FI273" s="5"/>
      <c r="FJ273" s="5"/>
      <c r="FK273" s="5"/>
      <c r="FL273" s="5"/>
      <c r="FM273" s="5"/>
      <c r="FN273" s="5"/>
      <c r="FO273" s="5"/>
      <c r="FP273" s="5"/>
      <c r="FQ273" s="5"/>
      <c r="FR273" s="5"/>
      <c r="FS273" s="5"/>
      <c r="FT273" s="5"/>
      <c r="FU273" s="5"/>
      <c r="FV273" s="5"/>
      <c r="FW273" s="5"/>
      <c r="FX273" s="5"/>
      <c r="FY273" s="5"/>
      <c r="FZ273" s="5"/>
      <c r="GA273" s="5"/>
      <c r="GB273" s="5"/>
      <c r="GC273" s="5"/>
      <c r="GD273" s="5"/>
      <c r="GE273" s="5"/>
      <c r="GF273" s="5"/>
      <c r="GG273" s="5"/>
      <c r="GH273" s="5"/>
      <c r="GI273" s="5"/>
      <c r="GJ273" s="5"/>
      <c r="GK273" s="5"/>
      <c r="GL273" s="5"/>
      <c r="GM273" s="5"/>
      <c r="GN273" s="5"/>
      <c r="GO273" s="5"/>
      <c r="GP273" s="5"/>
      <c r="GQ273" s="5"/>
      <c r="GR273" s="5"/>
      <c r="GS273" s="5"/>
      <c r="GT273" s="5"/>
      <c r="GU273" s="5"/>
      <c r="GV273" s="5"/>
      <c r="GW273" s="5"/>
      <c r="GX273" s="5"/>
      <c r="GY273" s="5"/>
      <c r="GZ273" s="5"/>
      <c r="HA273" s="5"/>
      <c r="HB273" s="5"/>
      <c r="HC273" s="5"/>
      <c r="HD273" s="5"/>
      <c r="HE273" s="5"/>
      <c r="HF273" s="5"/>
      <c r="HG273" s="5"/>
      <c r="HH273" s="5"/>
      <c r="HI273" s="5"/>
      <c r="HJ273" s="5"/>
      <c r="HK273" s="5"/>
      <c r="HL273" s="5"/>
      <c r="HM273" s="5"/>
      <c r="HN273" s="5"/>
      <c r="HO273" s="5"/>
      <c r="HP273" s="5"/>
      <c r="HQ273" s="5"/>
      <c r="HR273" s="5"/>
      <c r="HS273" s="5"/>
      <c r="HT273" s="5"/>
      <c r="HU273" s="5"/>
      <c r="HV273" s="5"/>
      <c r="HW273" s="5"/>
      <c r="HX273" s="5"/>
      <c r="HY273" s="5"/>
      <c r="HZ273" s="5"/>
      <c r="IA273" s="5"/>
      <c r="IB273" s="5"/>
      <c r="IC273" s="5"/>
      <c r="ID273" s="5"/>
      <c r="IE273" s="5"/>
      <c r="IF273" s="5"/>
      <c r="IG273" s="5"/>
      <c r="IH273" s="5"/>
      <c r="II273" s="5"/>
      <c r="IJ273" s="5"/>
      <c r="IK273" s="5"/>
      <c r="IL273" s="5"/>
      <c r="IM273" s="5"/>
      <c r="IN273" s="5"/>
      <c r="IO273" s="5"/>
      <c r="IP273" s="5"/>
      <c r="IQ273" s="5"/>
      <c r="IR273" s="5"/>
      <c r="IS273" s="5"/>
      <c r="IT273" s="5"/>
      <c r="IU273" s="5"/>
      <c r="IV273" s="5"/>
    </row>
    <row r="274" spans="1:256" s="29" customFormat="1">
      <c r="A274" s="171"/>
      <c r="B274" s="171"/>
      <c r="C274" s="1051"/>
      <c r="D274" s="169"/>
      <c r="E274" s="169"/>
      <c r="F274" s="5">
        <v>37</v>
      </c>
      <c r="G274" s="5" t="e">
        <v>#N/A</v>
      </c>
      <c r="H274" s="5"/>
      <c r="I274" s="5" t="s">
        <v>541</v>
      </c>
      <c r="J274" s="5" t="s">
        <v>541</v>
      </c>
      <c r="K274" s="5" t="s">
        <v>541</v>
      </c>
      <c r="L274" s="5" t="s">
        <v>541</v>
      </c>
      <c r="M274" s="5" t="s">
        <v>541</v>
      </c>
      <c r="N274" s="5" t="s">
        <v>541</v>
      </c>
      <c r="O274" s="5" t="s">
        <v>541</v>
      </c>
      <c r="P274" s="5" t="s">
        <v>541</v>
      </c>
      <c r="Q274" s="5"/>
      <c r="R274" s="5"/>
      <c r="S274" s="5"/>
      <c r="T274" s="5"/>
      <c r="U274" s="5"/>
      <c r="V274" s="5"/>
      <c r="W274" s="5"/>
      <c r="X274" s="5"/>
      <c r="Y274" s="5"/>
      <c r="Z274" s="5"/>
      <c r="AA274" s="5"/>
      <c r="AB274" s="5" t="s">
        <v>541</v>
      </c>
      <c r="AC274" s="5" t="s">
        <v>541</v>
      </c>
      <c r="AD274" s="5" t="s">
        <v>541</v>
      </c>
      <c r="AE274" s="5" t="s">
        <v>541</v>
      </c>
      <c r="AF274" s="5" t="s">
        <v>541</v>
      </c>
      <c r="AG274" s="5" t="s">
        <v>541</v>
      </c>
      <c r="AH274" s="5" t="s">
        <v>541</v>
      </c>
      <c r="AI274" s="5" t="s">
        <v>541</v>
      </c>
      <c r="AJ274" s="5" t="s">
        <v>541</v>
      </c>
      <c r="AK274" s="5" t="s">
        <v>541</v>
      </c>
      <c r="AL274" s="5" t="s">
        <v>541</v>
      </c>
      <c r="AM274" s="5" t="s">
        <v>541</v>
      </c>
      <c r="AN274" s="5" t="s">
        <v>541</v>
      </c>
      <c r="AO274" s="5" t="s">
        <v>541</v>
      </c>
      <c r="AP274" s="5" t="s">
        <v>541</v>
      </c>
      <c r="AQ274" s="5" t="s">
        <v>541</v>
      </c>
      <c r="AR274" s="5" t="s">
        <v>541</v>
      </c>
      <c r="AS274" s="5" t="s">
        <v>541</v>
      </c>
      <c r="AT274" s="5"/>
      <c r="AU274" s="5"/>
      <c r="AV274" s="5"/>
      <c r="AW274" s="5"/>
      <c r="AX274" s="5"/>
      <c r="AY274" s="5"/>
      <c r="AZ274" s="5"/>
      <c r="BA274" s="5"/>
      <c r="BB274" s="5"/>
      <c r="BC274" s="5"/>
      <c r="BD274" s="5"/>
      <c r="BE274" s="5"/>
      <c r="BF274" s="5"/>
      <c r="BG274" s="5"/>
      <c r="BH274" s="5"/>
      <c r="BI274" s="5"/>
      <c r="BJ274" s="5"/>
      <c r="BK274" s="5"/>
      <c r="BL274" s="5"/>
      <c r="BM274" s="5"/>
      <c r="BN274" s="5"/>
      <c r="BO274" s="5"/>
      <c r="BP274" s="5"/>
      <c r="BQ274" s="5"/>
      <c r="BR274" s="5"/>
      <c r="BS274" s="5"/>
      <c r="BT274" s="5"/>
      <c r="BU274" s="5"/>
      <c r="BV274" s="5"/>
      <c r="BW274" s="5"/>
      <c r="BX274" s="5"/>
      <c r="BY274" s="5"/>
      <c r="BZ274" s="5"/>
      <c r="CA274" s="5"/>
      <c r="CB274" s="5"/>
      <c r="CC274" s="5"/>
      <c r="CD274" s="5"/>
      <c r="CE274" s="5"/>
      <c r="CF274" s="5"/>
      <c r="CG274" s="5"/>
      <c r="CH274" s="5"/>
      <c r="CI274" s="5"/>
      <c r="CJ274" s="5"/>
      <c r="CK274" s="5"/>
      <c r="CL274" s="5"/>
      <c r="CM274" s="5"/>
      <c r="CN274" s="5"/>
      <c r="CO274" s="5"/>
      <c r="CP274" s="5"/>
      <c r="CQ274" s="5"/>
      <c r="CR274" s="5"/>
      <c r="CS274" s="5"/>
      <c r="CT274" s="5"/>
      <c r="CU274" s="5"/>
      <c r="CV274" s="5"/>
      <c r="CW274" s="5"/>
      <c r="CX274" s="5"/>
      <c r="CY274" s="5"/>
      <c r="CZ274" s="5"/>
      <c r="DA274" s="5"/>
      <c r="DB274" s="5"/>
      <c r="DC274" s="5"/>
      <c r="DD274" s="5"/>
      <c r="DE274" s="5"/>
      <c r="DF274" s="5"/>
      <c r="DG274" s="5"/>
      <c r="DH274" s="5"/>
      <c r="DI274" s="5"/>
      <c r="DJ274" s="5"/>
      <c r="DK274" s="5"/>
      <c r="DL274" s="5"/>
      <c r="DM274" s="5"/>
      <c r="DN274" s="5"/>
      <c r="DO274" s="5"/>
      <c r="DP274" s="5"/>
      <c r="DQ274" s="5"/>
      <c r="DR274" s="5"/>
      <c r="DS274" s="5"/>
      <c r="DT274" s="5"/>
      <c r="DU274" s="5"/>
      <c r="DV274" s="5"/>
      <c r="DW274" s="5"/>
      <c r="DX274" s="5"/>
      <c r="DY274" s="5"/>
      <c r="DZ274" s="5"/>
      <c r="EA274" s="5"/>
      <c r="EB274" s="5"/>
      <c r="EC274" s="5"/>
      <c r="ED274" s="5"/>
      <c r="EE274" s="5"/>
      <c r="EF274" s="5"/>
      <c r="EG274" s="5"/>
      <c r="EH274" s="5"/>
      <c r="EI274" s="5"/>
      <c r="EJ274" s="5"/>
      <c r="EK274" s="5"/>
      <c r="EL274" s="5"/>
      <c r="EM274" s="5"/>
      <c r="EN274" s="5"/>
      <c r="EO274" s="5"/>
      <c r="EP274" s="5"/>
      <c r="EQ274" s="5"/>
      <c r="ER274" s="5"/>
      <c r="ES274" s="5"/>
      <c r="ET274" s="5"/>
      <c r="EU274" s="5"/>
      <c r="EV274" s="5"/>
      <c r="EW274" s="5"/>
      <c r="EX274" s="5"/>
      <c r="EY274" s="5"/>
      <c r="EZ274" s="5"/>
      <c r="FA274" s="5"/>
      <c r="FB274" s="5"/>
      <c r="FC274" s="5"/>
      <c r="FD274" s="5"/>
      <c r="FE274" s="5"/>
      <c r="FF274" s="5"/>
      <c r="FG274" s="5"/>
      <c r="FH274" s="5"/>
      <c r="FI274" s="5"/>
      <c r="FJ274" s="5"/>
      <c r="FK274" s="5"/>
      <c r="FL274" s="5"/>
      <c r="FM274" s="5"/>
      <c r="FN274" s="5"/>
      <c r="FO274" s="5"/>
      <c r="FP274" s="5"/>
      <c r="FQ274" s="5"/>
      <c r="FR274" s="5"/>
      <c r="FS274" s="5"/>
      <c r="FT274" s="5"/>
      <c r="FU274" s="5"/>
      <c r="FV274" s="5"/>
      <c r="FW274" s="5"/>
      <c r="FX274" s="5"/>
      <c r="FY274" s="5"/>
      <c r="FZ274" s="5"/>
      <c r="GA274" s="5"/>
      <c r="GB274" s="5"/>
      <c r="GC274" s="5"/>
      <c r="GD274" s="5"/>
      <c r="GE274" s="5"/>
      <c r="GF274" s="5"/>
      <c r="GG274" s="5"/>
      <c r="GH274" s="5"/>
      <c r="GI274" s="5"/>
      <c r="GJ274" s="5"/>
      <c r="GK274" s="5"/>
      <c r="GL274" s="5"/>
      <c r="GM274" s="5"/>
      <c r="GN274" s="5"/>
      <c r="GO274" s="5"/>
      <c r="GP274" s="5"/>
      <c r="GQ274" s="5"/>
      <c r="GR274" s="5"/>
      <c r="GS274" s="5"/>
      <c r="GT274" s="5"/>
      <c r="GU274" s="5"/>
      <c r="GV274" s="5"/>
      <c r="GW274" s="5"/>
      <c r="GX274" s="5"/>
      <c r="GY274" s="5"/>
      <c r="GZ274" s="5"/>
      <c r="HA274" s="5"/>
      <c r="HB274" s="5"/>
      <c r="HC274" s="5"/>
      <c r="HD274" s="5"/>
      <c r="HE274" s="5"/>
      <c r="HF274" s="5"/>
      <c r="HG274" s="5"/>
      <c r="HH274" s="5"/>
      <c r="HI274" s="5"/>
      <c r="HJ274" s="5"/>
      <c r="HK274" s="5"/>
      <c r="HL274" s="5"/>
      <c r="HM274" s="5"/>
      <c r="HN274" s="5"/>
      <c r="HO274" s="5"/>
      <c r="HP274" s="5"/>
      <c r="HQ274" s="5"/>
      <c r="HR274" s="5"/>
      <c r="HS274" s="5"/>
      <c r="HT274" s="5"/>
      <c r="HU274" s="5"/>
      <c r="HV274" s="5"/>
      <c r="HW274" s="5"/>
      <c r="HX274" s="5"/>
      <c r="HY274" s="5"/>
      <c r="HZ274" s="5"/>
      <c r="IA274" s="5"/>
      <c r="IB274" s="5"/>
      <c r="IC274" s="5"/>
      <c r="ID274" s="5"/>
      <c r="IE274" s="5"/>
      <c r="IF274" s="5"/>
      <c r="IG274" s="5"/>
      <c r="IH274" s="5"/>
      <c r="II274" s="5"/>
      <c r="IJ274" s="5"/>
      <c r="IK274" s="5"/>
      <c r="IL274" s="5"/>
      <c r="IM274" s="5"/>
      <c r="IN274" s="5"/>
      <c r="IO274" s="5"/>
      <c r="IP274" s="5"/>
      <c r="IQ274" s="5"/>
      <c r="IR274" s="5"/>
      <c r="IS274" s="5"/>
      <c r="IT274" s="5"/>
      <c r="IU274" s="5"/>
      <c r="IV274" s="5"/>
    </row>
    <row r="275" spans="1:256" s="29" customFormat="1">
      <c r="A275" s="171"/>
      <c r="B275" s="171"/>
      <c r="C275" s="1051"/>
      <c r="D275" s="169"/>
      <c r="E275" s="169"/>
      <c r="F275" s="5">
        <v>38</v>
      </c>
      <c r="G275" s="5" t="e">
        <v>#N/A</v>
      </c>
      <c r="H275" s="5"/>
      <c r="I275" s="5" t="s">
        <v>541</v>
      </c>
      <c r="J275" s="5" t="s">
        <v>541</v>
      </c>
      <c r="K275" s="5" t="s">
        <v>541</v>
      </c>
      <c r="L275" s="5" t="s">
        <v>541</v>
      </c>
      <c r="M275" s="5" t="s">
        <v>541</v>
      </c>
      <c r="N275" s="5" t="s">
        <v>541</v>
      </c>
      <c r="O275" s="5" t="s">
        <v>541</v>
      </c>
      <c r="P275" s="5" t="s">
        <v>541</v>
      </c>
      <c r="Q275" s="5"/>
      <c r="R275" s="5"/>
      <c r="S275" s="5"/>
      <c r="T275" s="5"/>
      <c r="U275" s="5"/>
      <c r="V275" s="5"/>
      <c r="W275" s="5"/>
      <c r="X275" s="5"/>
      <c r="Y275" s="5"/>
      <c r="Z275" s="5"/>
      <c r="AA275" s="5"/>
      <c r="AB275" s="5" t="s">
        <v>541</v>
      </c>
      <c r="AC275" s="5" t="s">
        <v>541</v>
      </c>
      <c r="AD275" s="5" t="s">
        <v>541</v>
      </c>
      <c r="AE275" s="5" t="s">
        <v>541</v>
      </c>
      <c r="AF275" s="5" t="s">
        <v>541</v>
      </c>
      <c r="AG275" s="5" t="s">
        <v>541</v>
      </c>
      <c r="AH275" s="5" t="s">
        <v>541</v>
      </c>
      <c r="AI275" s="5" t="s">
        <v>541</v>
      </c>
      <c r="AJ275" s="5" t="s">
        <v>541</v>
      </c>
      <c r="AK275" s="5" t="s">
        <v>541</v>
      </c>
      <c r="AL275" s="5" t="s">
        <v>541</v>
      </c>
      <c r="AM275" s="5" t="s">
        <v>541</v>
      </c>
      <c r="AN275" s="5" t="s">
        <v>541</v>
      </c>
      <c r="AO275" s="5" t="s">
        <v>541</v>
      </c>
      <c r="AP275" s="5" t="s">
        <v>541</v>
      </c>
      <c r="AQ275" s="5" t="s">
        <v>541</v>
      </c>
      <c r="AR275" s="5" t="s">
        <v>541</v>
      </c>
      <c r="AS275" s="5" t="s">
        <v>541</v>
      </c>
      <c r="AT275" s="5"/>
      <c r="AU275" s="5"/>
      <c r="AV275" s="5"/>
      <c r="AW275" s="5"/>
      <c r="AX275" s="5"/>
      <c r="AY275" s="5"/>
      <c r="AZ275" s="5"/>
      <c r="BA275" s="5"/>
      <c r="BB275" s="5"/>
      <c r="BC275" s="5"/>
      <c r="BD275" s="5"/>
      <c r="BE275" s="5"/>
      <c r="BF275" s="5"/>
      <c r="BG275" s="5"/>
      <c r="BH275" s="5"/>
      <c r="BI275" s="5"/>
      <c r="BJ275" s="5"/>
      <c r="BK275" s="5"/>
      <c r="BL275" s="5"/>
      <c r="BM275" s="5"/>
      <c r="BN275" s="5"/>
      <c r="BO275" s="5"/>
      <c r="BP275" s="5"/>
      <c r="BQ275" s="5"/>
      <c r="BR275" s="5"/>
      <c r="BS275" s="5"/>
      <c r="BT275" s="5"/>
      <c r="BU275" s="5"/>
      <c r="BV275" s="5"/>
      <c r="BW275" s="5"/>
      <c r="BX275" s="5"/>
      <c r="BY275" s="5"/>
      <c r="BZ275" s="5"/>
      <c r="CA275" s="5"/>
      <c r="CB275" s="5"/>
      <c r="CC275" s="5"/>
      <c r="CD275" s="5"/>
      <c r="CE275" s="5"/>
      <c r="CF275" s="5"/>
      <c r="CG275" s="5"/>
      <c r="CH275" s="5"/>
      <c r="CI275" s="5"/>
      <c r="CJ275" s="5"/>
      <c r="CK275" s="5"/>
      <c r="CL275" s="5"/>
      <c r="CM275" s="5"/>
      <c r="CN275" s="5"/>
      <c r="CO275" s="5"/>
      <c r="CP275" s="5"/>
      <c r="CQ275" s="5"/>
      <c r="CR275" s="5"/>
      <c r="CS275" s="5"/>
      <c r="CT275" s="5"/>
      <c r="CU275" s="5"/>
      <c r="CV275" s="5"/>
      <c r="CW275" s="5"/>
      <c r="CX275" s="5"/>
      <c r="CY275" s="5"/>
      <c r="CZ275" s="5"/>
      <c r="DA275" s="5"/>
      <c r="DB275" s="5"/>
      <c r="DC275" s="5"/>
      <c r="DD275" s="5"/>
      <c r="DE275" s="5"/>
      <c r="DF275" s="5"/>
      <c r="DG275" s="5"/>
      <c r="DH275" s="5"/>
      <c r="DI275" s="5"/>
      <c r="DJ275" s="5"/>
      <c r="DK275" s="5"/>
      <c r="DL275" s="5"/>
      <c r="DM275" s="5"/>
      <c r="DN275" s="5"/>
      <c r="DO275" s="5"/>
      <c r="DP275" s="5"/>
      <c r="DQ275" s="5"/>
      <c r="DR275" s="5"/>
      <c r="DS275" s="5"/>
      <c r="DT275" s="5"/>
      <c r="DU275" s="5"/>
      <c r="DV275" s="5"/>
      <c r="DW275" s="5"/>
      <c r="DX275" s="5"/>
      <c r="DY275" s="5"/>
      <c r="DZ275" s="5"/>
      <c r="EA275" s="5"/>
      <c r="EB275" s="5"/>
      <c r="EC275" s="5"/>
      <c r="ED275" s="5"/>
      <c r="EE275" s="5"/>
      <c r="EF275" s="5"/>
      <c r="EG275" s="5"/>
      <c r="EH275" s="5"/>
      <c r="EI275" s="5"/>
      <c r="EJ275" s="5"/>
      <c r="EK275" s="5"/>
      <c r="EL275" s="5"/>
      <c r="EM275" s="5"/>
      <c r="EN275" s="5"/>
      <c r="EO275" s="5"/>
      <c r="EP275" s="5"/>
      <c r="EQ275" s="5"/>
      <c r="ER275" s="5"/>
      <c r="ES275" s="5"/>
      <c r="ET275" s="5"/>
      <c r="EU275" s="5"/>
      <c r="EV275" s="5"/>
      <c r="EW275" s="5"/>
      <c r="EX275" s="5"/>
      <c r="EY275" s="5"/>
      <c r="EZ275" s="5"/>
      <c r="FA275" s="5"/>
      <c r="FB275" s="5"/>
      <c r="FC275" s="5"/>
      <c r="FD275" s="5"/>
      <c r="FE275" s="5"/>
      <c r="FF275" s="5"/>
      <c r="FG275" s="5"/>
      <c r="FH275" s="5"/>
      <c r="FI275" s="5"/>
      <c r="FJ275" s="5"/>
      <c r="FK275" s="5"/>
      <c r="FL275" s="5"/>
      <c r="FM275" s="5"/>
      <c r="FN275" s="5"/>
      <c r="FO275" s="5"/>
      <c r="FP275" s="5"/>
      <c r="FQ275" s="5"/>
      <c r="FR275" s="5"/>
      <c r="FS275" s="5"/>
      <c r="FT275" s="5"/>
      <c r="FU275" s="5"/>
      <c r="FV275" s="5"/>
      <c r="FW275" s="5"/>
      <c r="FX275" s="5"/>
      <c r="FY275" s="5"/>
      <c r="FZ275" s="5"/>
      <c r="GA275" s="5"/>
      <c r="GB275" s="5"/>
      <c r="GC275" s="5"/>
      <c r="GD275" s="5"/>
      <c r="GE275" s="5"/>
      <c r="GF275" s="5"/>
      <c r="GG275" s="5"/>
      <c r="GH275" s="5"/>
      <c r="GI275" s="5"/>
      <c r="GJ275" s="5"/>
      <c r="GK275" s="5"/>
      <c r="GL275" s="5"/>
      <c r="GM275" s="5"/>
      <c r="GN275" s="5"/>
      <c r="GO275" s="5"/>
      <c r="GP275" s="5"/>
      <c r="GQ275" s="5"/>
      <c r="GR275" s="5"/>
      <c r="GS275" s="5"/>
      <c r="GT275" s="5"/>
      <c r="GU275" s="5"/>
      <c r="GV275" s="5"/>
      <c r="GW275" s="5"/>
      <c r="GX275" s="5"/>
      <c r="GY275" s="5"/>
      <c r="GZ275" s="5"/>
      <c r="HA275" s="5"/>
      <c r="HB275" s="5"/>
      <c r="HC275" s="5"/>
      <c r="HD275" s="5"/>
      <c r="HE275" s="5"/>
      <c r="HF275" s="5"/>
      <c r="HG275" s="5"/>
      <c r="HH275" s="5"/>
      <c r="HI275" s="5"/>
      <c r="HJ275" s="5"/>
      <c r="HK275" s="5"/>
      <c r="HL275" s="5"/>
      <c r="HM275" s="5"/>
      <c r="HN275" s="5"/>
      <c r="HO275" s="5"/>
      <c r="HP275" s="5"/>
      <c r="HQ275" s="5"/>
      <c r="HR275" s="5"/>
      <c r="HS275" s="5"/>
      <c r="HT275" s="5"/>
      <c r="HU275" s="5"/>
      <c r="HV275" s="5"/>
      <c r="HW275" s="5"/>
      <c r="HX275" s="5"/>
      <c r="HY275" s="5"/>
      <c r="HZ275" s="5"/>
      <c r="IA275" s="5"/>
      <c r="IB275" s="5"/>
      <c r="IC275" s="5"/>
      <c r="ID275" s="5"/>
      <c r="IE275" s="5"/>
      <c r="IF275" s="5"/>
      <c r="IG275" s="5"/>
      <c r="IH275" s="5"/>
      <c r="II275" s="5"/>
      <c r="IJ275" s="5"/>
      <c r="IK275" s="5"/>
      <c r="IL275" s="5"/>
      <c r="IM275" s="5"/>
      <c r="IN275" s="5"/>
      <c r="IO275" s="5"/>
      <c r="IP275" s="5"/>
      <c r="IQ275" s="5"/>
      <c r="IR275" s="5"/>
      <c r="IS275" s="5"/>
      <c r="IT275" s="5"/>
      <c r="IU275" s="5"/>
      <c r="IV275" s="5"/>
    </row>
    <row r="276" spans="1:256" s="29" customFormat="1">
      <c r="A276" s="171"/>
      <c r="B276" s="171"/>
      <c r="C276" s="1051"/>
      <c r="D276" s="169"/>
      <c r="E276" s="169"/>
      <c r="F276" s="5">
        <v>39</v>
      </c>
      <c r="G276" s="5" t="e">
        <v>#N/A</v>
      </c>
      <c r="H276" s="5"/>
      <c r="I276" s="5" t="s">
        <v>541</v>
      </c>
      <c r="J276" s="5" t="s">
        <v>541</v>
      </c>
      <c r="K276" s="5" t="s">
        <v>541</v>
      </c>
      <c r="L276" s="5" t="s">
        <v>541</v>
      </c>
      <c r="M276" s="5" t="s">
        <v>541</v>
      </c>
      <c r="N276" s="5" t="s">
        <v>541</v>
      </c>
      <c r="O276" s="5" t="s">
        <v>541</v>
      </c>
      <c r="P276" s="5" t="s">
        <v>541</v>
      </c>
      <c r="Q276" s="5"/>
      <c r="R276" s="5"/>
      <c r="S276" s="5"/>
      <c r="T276" s="5"/>
      <c r="U276" s="5"/>
      <c r="V276" s="5"/>
      <c r="W276" s="5"/>
      <c r="X276" s="5"/>
      <c r="Y276" s="5"/>
      <c r="Z276" s="5"/>
      <c r="AA276" s="5"/>
      <c r="AB276" s="5" t="s">
        <v>541</v>
      </c>
      <c r="AC276" s="5" t="s">
        <v>541</v>
      </c>
      <c r="AD276" s="5" t="s">
        <v>541</v>
      </c>
      <c r="AE276" s="5" t="s">
        <v>541</v>
      </c>
      <c r="AF276" s="5" t="s">
        <v>541</v>
      </c>
      <c r="AG276" s="5" t="s">
        <v>541</v>
      </c>
      <c r="AH276" s="5" t="s">
        <v>541</v>
      </c>
      <c r="AI276" s="5" t="s">
        <v>541</v>
      </c>
      <c r="AJ276" s="5" t="s">
        <v>541</v>
      </c>
      <c r="AK276" s="5" t="s">
        <v>541</v>
      </c>
      <c r="AL276" s="5" t="s">
        <v>541</v>
      </c>
      <c r="AM276" s="5" t="s">
        <v>541</v>
      </c>
      <c r="AN276" s="5" t="s">
        <v>541</v>
      </c>
      <c r="AO276" s="5" t="s">
        <v>541</v>
      </c>
      <c r="AP276" s="5" t="s">
        <v>541</v>
      </c>
      <c r="AQ276" s="5" t="s">
        <v>541</v>
      </c>
      <c r="AR276" s="5" t="s">
        <v>541</v>
      </c>
      <c r="AS276" s="5" t="s">
        <v>541</v>
      </c>
      <c r="AT276" s="5"/>
      <c r="AU276" s="5"/>
      <c r="AV276" s="5"/>
      <c r="AW276" s="5"/>
      <c r="AX276" s="5"/>
      <c r="AY276" s="5"/>
      <c r="AZ276" s="5"/>
      <c r="BA276" s="5"/>
      <c r="BB276" s="5"/>
      <c r="BC276" s="5"/>
      <c r="BD276" s="5"/>
      <c r="BE276" s="5"/>
      <c r="BF276" s="5"/>
      <c r="BG276" s="5"/>
      <c r="BH276" s="5"/>
      <c r="BI276" s="5"/>
      <c r="BJ276" s="5"/>
      <c r="BK276" s="5"/>
      <c r="BL276" s="5"/>
      <c r="BM276" s="5"/>
      <c r="BN276" s="5"/>
      <c r="BO276" s="5"/>
      <c r="BP276" s="5"/>
      <c r="BQ276" s="5"/>
      <c r="BR276" s="5"/>
      <c r="BS276" s="5"/>
      <c r="BT276" s="5"/>
      <c r="BU276" s="5"/>
      <c r="BV276" s="5"/>
      <c r="BW276" s="5"/>
      <c r="BX276" s="5"/>
      <c r="BY276" s="5"/>
      <c r="BZ276" s="5"/>
      <c r="CA276" s="5"/>
      <c r="CB276" s="5"/>
      <c r="CC276" s="5"/>
      <c r="CD276" s="5"/>
      <c r="CE276" s="5"/>
      <c r="CF276" s="5"/>
      <c r="CG276" s="5"/>
      <c r="CH276" s="5"/>
      <c r="CI276" s="5"/>
      <c r="CJ276" s="5"/>
      <c r="CK276" s="5"/>
      <c r="CL276" s="5"/>
      <c r="CM276" s="5"/>
      <c r="CN276" s="5"/>
      <c r="CO276" s="5"/>
      <c r="CP276" s="5"/>
      <c r="CQ276" s="5"/>
      <c r="CR276" s="5"/>
      <c r="CS276" s="5"/>
      <c r="CT276" s="5"/>
      <c r="CU276" s="5"/>
      <c r="CV276" s="5"/>
      <c r="CW276" s="5"/>
      <c r="CX276" s="5"/>
      <c r="CY276" s="5"/>
      <c r="CZ276" s="5"/>
      <c r="DA276" s="5"/>
      <c r="DB276" s="5"/>
      <c r="DC276" s="5"/>
      <c r="DD276" s="5"/>
      <c r="DE276" s="5"/>
      <c r="DF276" s="5"/>
      <c r="DG276" s="5"/>
      <c r="DH276" s="5"/>
      <c r="DI276" s="5"/>
      <c r="DJ276" s="5"/>
      <c r="DK276" s="5"/>
      <c r="DL276" s="5"/>
      <c r="DM276" s="5"/>
      <c r="DN276" s="5"/>
      <c r="DO276" s="5"/>
      <c r="DP276" s="5"/>
      <c r="DQ276" s="5"/>
      <c r="DR276" s="5"/>
      <c r="DS276" s="5"/>
      <c r="DT276" s="5"/>
      <c r="DU276" s="5"/>
      <c r="DV276" s="5"/>
      <c r="DW276" s="5"/>
      <c r="DX276" s="5"/>
      <c r="DY276" s="5"/>
      <c r="DZ276" s="5"/>
      <c r="EA276" s="5"/>
      <c r="EB276" s="5"/>
      <c r="EC276" s="5"/>
      <c r="ED276" s="5"/>
      <c r="EE276" s="5"/>
      <c r="EF276" s="5"/>
      <c r="EG276" s="5"/>
      <c r="EH276" s="5"/>
      <c r="EI276" s="5"/>
      <c r="EJ276" s="5"/>
      <c r="EK276" s="5"/>
      <c r="EL276" s="5"/>
      <c r="EM276" s="5"/>
      <c r="EN276" s="5"/>
      <c r="EO276" s="5"/>
      <c r="EP276" s="5"/>
      <c r="EQ276" s="5"/>
      <c r="ER276" s="5"/>
      <c r="ES276" s="5"/>
      <c r="ET276" s="5"/>
      <c r="EU276" s="5"/>
      <c r="EV276" s="5"/>
      <c r="EW276" s="5"/>
      <c r="EX276" s="5"/>
      <c r="EY276" s="5"/>
      <c r="EZ276" s="5"/>
      <c r="FA276" s="5"/>
      <c r="FB276" s="5"/>
      <c r="FC276" s="5"/>
      <c r="FD276" s="5"/>
      <c r="FE276" s="5"/>
      <c r="FF276" s="5"/>
      <c r="FG276" s="5"/>
      <c r="FH276" s="5"/>
      <c r="FI276" s="5"/>
      <c r="FJ276" s="5"/>
      <c r="FK276" s="5"/>
      <c r="FL276" s="5"/>
      <c r="FM276" s="5"/>
      <c r="FN276" s="5"/>
      <c r="FO276" s="5"/>
      <c r="FP276" s="5"/>
      <c r="FQ276" s="5"/>
      <c r="FR276" s="5"/>
      <c r="FS276" s="5"/>
      <c r="FT276" s="5"/>
      <c r="FU276" s="5"/>
      <c r="FV276" s="5"/>
      <c r="FW276" s="5"/>
      <c r="FX276" s="5"/>
      <c r="FY276" s="5"/>
      <c r="FZ276" s="5"/>
      <c r="GA276" s="5"/>
      <c r="GB276" s="5"/>
      <c r="GC276" s="5"/>
      <c r="GD276" s="5"/>
      <c r="GE276" s="5"/>
      <c r="GF276" s="5"/>
      <c r="GG276" s="5"/>
      <c r="GH276" s="5"/>
      <c r="GI276" s="5"/>
      <c r="GJ276" s="5"/>
      <c r="GK276" s="5"/>
      <c r="GL276" s="5"/>
      <c r="GM276" s="5"/>
      <c r="GN276" s="5"/>
      <c r="GO276" s="5"/>
      <c r="GP276" s="5"/>
      <c r="GQ276" s="5"/>
      <c r="GR276" s="5"/>
      <c r="GS276" s="5"/>
      <c r="GT276" s="5"/>
      <c r="GU276" s="5"/>
      <c r="GV276" s="5"/>
      <c r="GW276" s="5"/>
      <c r="GX276" s="5"/>
      <c r="GY276" s="5"/>
      <c r="GZ276" s="5"/>
      <c r="HA276" s="5"/>
      <c r="HB276" s="5"/>
      <c r="HC276" s="5"/>
      <c r="HD276" s="5"/>
      <c r="HE276" s="5"/>
      <c r="HF276" s="5"/>
      <c r="HG276" s="5"/>
      <c r="HH276" s="5"/>
      <c r="HI276" s="5"/>
      <c r="HJ276" s="5"/>
      <c r="HK276" s="5"/>
      <c r="HL276" s="5"/>
      <c r="HM276" s="5"/>
      <c r="HN276" s="5"/>
      <c r="HO276" s="5"/>
      <c r="HP276" s="5"/>
      <c r="HQ276" s="5"/>
      <c r="HR276" s="5"/>
      <c r="HS276" s="5"/>
      <c r="HT276" s="5"/>
      <c r="HU276" s="5"/>
      <c r="HV276" s="5"/>
      <c r="HW276" s="5"/>
      <c r="HX276" s="5"/>
      <c r="HY276" s="5"/>
      <c r="HZ276" s="5"/>
      <c r="IA276" s="5"/>
      <c r="IB276" s="5"/>
      <c r="IC276" s="5"/>
      <c r="ID276" s="5"/>
      <c r="IE276" s="5"/>
      <c r="IF276" s="5"/>
      <c r="IG276" s="5"/>
      <c r="IH276" s="5"/>
      <c r="II276" s="5"/>
      <c r="IJ276" s="5"/>
      <c r="IK276" s="5"/>
      <c r="IL276" s="5"/>
      <c r="IM276" s="5"/>
      <c r="IN276" s="5"/>
      <c r="IO276" s="5"/>
      <c r="IP276" s="5"/>
      <c r="IQ276" s="5"/>
      <c r="IR276" s="5"/>
      <c r="IS276" s="5"/>
      <c r="IT276" s="5"/>
      <c r="IU276" s="5"/>
      <c r="IV276" s="5"/>
    </row>
    <row r="277" spans="1:256" s="29" customFormat="1">
      <c r="A277" s="171"/>
      <c r="B277" s="171"/>
      <c r="C277" s="1051"/>
      <c r="D277" s="169"/>
      <c r="E277" s="169"/>
      <c r="F277" s="5">
        <v>40</v>
      </c>
      <c r="G277" s="5" t="e">
        <v>#N/A</v>
      </c>
      <c r="H277" s="5"/>
      <c r="I277" s="5" t="s">
        <v>541</v>
      </c>
      <c r="J277" s="5" t="s">
        <v>541</v>
      </c>
      <c r="K277" s="5" t="s">
        <v>541</v>
      </c>
      <c r="L277" s="5" t="s">
        <v>541</v>
      </c>
      <c r="M277" s="5" t="s">
        <v>541</v>
      </c>
      <c r="N277" s="5" t="s">
        <v>541</v>
      </c>
      <c r="O277" s="5" t="s">
        <v>541</v>
      </c>
      <c r="P277" s="5" t="s">
        <v>541</v>
      </c>
      <c r="Q277" s="5"/>
      <c r="R277" s="5"/>
      <c r="S277" s="5"/>
      <c r="T277" s="5"/>
      <c r="U277" s="5"/>
      <c r="V277" s="5"/>
      <c r="W277" s="5"/>
      <c r="X277" s="5"/>
      <c r="Y277" s="5"/>
      <c r="Z277" s="5"/>
      <c r="AA277" s="5"/>
      <c r="AB277" s="5" t="s">
        <v>541</v>
      </c>
      <c r="AC277" s="5" t="s">
        <v>541</v>
      </c>
      <c r="AD277" s="5" t="s">
        <v>541</v>
      </c>
      <c r="AE277" s="5" t="s">
        <v>541</v>
      </c>
      <c r="AF277" s="5" t="s">
        <v>541</v>
      </c>
      <c r="AG277" s="5" t="s">
        <v>541</v>
      </c>
      <c r="AH277" s="5" t="s">
        <v>541</v>
      </c>
      <c r="AI277" s="5" t="s">
        <v>541</v>
      </c>
      <c r="AJ277" s="5" t="s">
        <v>541</v>
      </c>
      <c r="AK277" s="5" t="s">
        <v>541</v>
      </c>
      <c r="AL277" s="5" t="s">
        <v>541</v>
      </c>
      <c r="AM277" s="5" t="s">
        <v>541</v>
      </c>
      <c r="AN277" s="5" t="s">
        <v>541</v>
      </c>
      <c r="AO277" s="5" t="s">
        <v>541</v>
      </c>
      <c r="AP277" s="5" t="s">
        <v>541</v>
      </c>
      <c r="AQ277" s="5" t="s">
        <v>541</v>
      </c>
      <c r="AR277" s="5" t="s">
        <v>541</v>
      </c>
      <c r="AS277" s="5" t="s">
        <v>541</v>
      </c>
      <c r="AT277" s="5"/>
      <c r="AU277" s="5"/>
      <c r="AV277" s="5"/>
      <c r="AW277" s="5"/>
      <c r="AX277" s="5"/>
      <c r="AY277" s="5"/>
      <c r="AZ277" s="5"/>
      <c r="BA277" s="5"/>
      <c r="BB277" s="5"/>
      <c r="BC277" s="5"/>
      <c r="BD277" s="5"/>
      <c r="BE277" s="5"/>
      <c r="BF277" s="5"/>
      <c r="BG277" s="5"/>
      <c r="BH277" s="5"/>
      <c r="BI277" s="5"/>
      <c r="BJ277" s="5"/>
      <c r="BK277" s="5"/>
      <c r="BL277" s="5"/>
      <c r="BM277" s="5"/>
      <c r="BN277" s="5"/>
      <c r="BO277" s="5"/>
      <c r="BP277" s="5"/>
      <c r="BQ277" s="5"/>
      <c r="BR277" s="5"/>
      <c r="BS277" s="5"/>
      <c r="BT277" s="5"/>
      <c r="BU277" s="5"/>
      <c r="BV277" s="5"/>
      <c r="BW277" s="5"/>
      <c r="BX277" s="5"/>
      <c r="BY277" s="5"/>
      <c r="BZ277" s="5"/>
      <c r="CA277" s="5"/>
      <c r="CB277" s="5"/>
      <c r="CC277" s="5"/>
      <c r="CD277" s="5"/>
      <c r="CE277" s="5"/>
      <c r="CF277" s="5"/>
      <c r="CG277" s="5"/>
      <c r="CH277" s="5"/>
      <c r="CI277" s="5"/>
      <c r="CJ277" s="5"/>
      <c r="CK277" s="5"/>
      <c r="CL277" s="5"/>
      <c r="CM277" s="5"/>
      <c r="CN277" s="5"/>
      <c r="CO277" s="5"/>
      <c r="CP277" s="5"/>
      <c r="CQ277" s="5"/>
      <c r="CR277" s="5"/>
      <c r="CS277" s="5"/>
      <c r="CT277" s="5"/>
      <c r="CU277" s="5"/>
      <c r="CV277" s="5"/>
      <c r="CW277" s="5"/>
      <c r="CX277" s="5"/>
      <c r="CY277" s="5"/>
      <c r="CZ277" s="5"/>
      <c r="DA277" s="5"/>
      <c r="DB277" s="5"/>
      <c r="DC277" s="5"/>
      <c r="DD277" s="5"/>
      <c r="DE277" s="5"/>
      <c r="DF277" s="5"/>
      <c r="DG277" s="5"/>
      <c r="DH277" s="5"/>
      <c r="DI277" s="5"/>
      <c r="DJ277" s="5"/>
      <c r="DK277" s="5"/>
      <c r="DL277" s="5"/>
      <c r="DM277" s="5"/>
      <c r="DN277" s="5"/>
      <c r="DO277" s="5"/>
      <c r="DP277" s="5"/>
      <c r="DQ277" s="5"/>
      <c r="DR277" s="5"/>
      <c r="DS277" s="5"/>
      <c r="DT277" s="5"/>
      <c r="DU277" s="5"/>
      <c r="DV277" s="5"/>
      <c r="DW277" s="5"/>
      <c r="DX277" s="5"/>
      <c r="DY277" s="5"/>
      <c r="DZ277" s="5"/>
      <c r="EA277" s="5"/>
      <c r="EB277" s="5"/>
      <c r="EC277" s="5"/>
      <c r="ED277" s="5"/>
      <c r="EE277" s="5"/>
      <c r="EF277" s="5"/>
      <c r="EG277" s="5"/>
      <c r="EH277" s="5"/>
      <c r="EI277" s="5"/>
      <c r="EJ277" s="5"/>
      <c r="EK277" s="5"/>
      <c r="EL277" s="5"/>
      <c r="EM277" s="5"/>
      <c r="EN277" s="5"/>
      <c r="EO277" s="5"/>
      <c r="EP277" s="5"/>
      <c r="EQ277" s="5"/>
      <c r="ER277" s="5"/>
      <c r="ES277" s="5"/>
      <c r="ET277" s="5"/>
      <c r="EU277" s="5"/>
      <c r="EV277" s="5"/>
      <c r="EW277" s="5"/>
      <c r="EX277" s="5"/>
      <c r="EY277" s="5"/>
      <c r="EZ277" s="5"/>
      <c r="FA277" s="5"/>
      <c r="FB277" s="5"/>
      <c r="FC277" s="5"/>
      <c r="FD277" s="5"/>
      <c r="FE277" s="5"/>
      <c r="FF277" s="5"/>
      <c r="FG277" s="5"/>
      <c r="FH277" s="5"/>
      <c r="FI277" s="5"/>
      <c r="FJ277" s="5"/>
      <c r="FK277" s="5"/>
      <c r="FL277" s="5"/>
      <c r="FM277" s="5"/>
      <c r="FN277" s="5"/>
      <c r="FO277" s="5"/>
      <c r="FP277" s="5"/>
      <c r="FQ277" s="5"/>
      <c r="FR277" s="5"/>
      <c r="FS277" s="5"/>
      <c r="FT277" s="5"/>
      <c r="FU277" s="5"/>
      <c r="FV277" s="5"/>
      <c r="FW277" s="5"/>
      <c r="FX277" s="5"/>
      <c r="FY277" s="5"/>
      <c r="FZ277" s="5"/>
      <c r="GA277" s="5"/>
      <c r="GB277" s="5"/>
      <c r="GC277" s="5"/>
      <c r="GD277" s="5"/>
      <c r="GE277" s="5"/>
      <c r="GF277" s="5"/>
      <c r="GG277" s="5"/>
      <c r="GH277" s="5"/>
      <c r="GI277" s="5"/>
      <c r="GJ277" s="5"/>
      <c r="GK277" s="5"/>
      <c r="GL277" s="5"/>
      <c r="GM277" s="5"/>
      <c r="GN277" s="5"/>
      <c r="GO277" s="5"/>
      <c r="GP277" s="5"/>
      <c r="GQ277" s="5"/>
      <c r="GR277" s="5"/>
      <c r="GS277" s="5"/>
      <c r="GT277" s="5"/>
      <c r="GU277" s="5"/>
      <c r="GV277" s="5"/>
      <c r="GW277" s="5"/>
      <c r="GX277" s="5"/>
      <c r="GY277" s="5"/>
      <c r="GZ277" s="5"/>
      <c r="HA277" s="5"/>
      <c r="HB277" s="5"/>
      <c r="HC277" s="5"/>
      <c r="HD277" s="5"/>
      <c r="HE277" s="5"/>
      <c r="HF277" s="5"/>
      <c r="HG277" s="5"/>
      <c r="HH277" s="5"/>
      <c r="HI277" s="5"/>
      <c r="HJ277" s="5"/>
      <c r="HK277" s="5"/>
      <c r="HL277" s="5"/>
      <c r="HM277" s="5"/>
      <c r="HN277" s="5"/>
      <c r="HO277" s="5"/>
      <c r="HP277" s="5"/>
      <c r="HQ277" s="5"/>
      <c r="HR277" s="5"/>
      <c r="HS277" s="5"/>
      <c r="HT277" s="5"/>
      <c r="HU277" s="5"/>
      <c r="HV277" s="5"/>
      <c r="HW277" s="5"/>
      <c r="HX277" s="5"/>
      <c r="HY277" s="5"/>
      <c r="HZ277" s="5"/>
      <c r="IA277" s="5"/>
      <c r="IB277" s="5"/>
      <c r="IC277" s="5"/>
      <c r="ID277" s="5"/>
      <c r="IE277" s="5"/>
      <c r="IF277" s="5"/>
      <c r="IG277" s="5"/>
      <c r="IH277" s="5"/>
      <c r="II277" s="5"/>
      <c r="IJ277" s="5"/>
      <c r="IK277" s="5"/>
      <c r="IL277" s="5"/>
      <c r="IM277" s="5"/>
      <c r="IN277" s="5"/>
      <c r="IO277" s="5"/>
      <c r="IP277" s="5"/>
      <c r="IQ277" s="5"/>
      <c r="IR277" s="5"/>
      <c r="IS277" s="5"/>
      <c r="IT277" s="5"/>
      <c r="IU277" s="5"/>
      <c r="IV277" s="5"/>
    </row>
    <row r="278" spans="1:256" s="29" customFormat="1">
      <c r="A278" s="171"/>
      <c r="B278" s="171"/>
      <c r="C278" s="1051"/>
      <c r="D278" s="169"/>
      <c r="E278" s="169"/>
      <c r="F278" s="5">
        <v>41</v>
      </c>
      <c r="G278" s="5" t="e">
        <v>#N/A</v>
      </c>
      <c r="H278" s="5"/>
      <c r="I278" s="5" t="s">
        <v>541</v>
      </c>
      <c r="J278" s="5" t="s">
        <v>541</v>
      </c>
      <c r="K278" s="5" t="s">
        <v>541</v>
      </c>
      <c r="L278" s="5" t="s">
        <v>541</v>
      </c>
      <c r="M278" s="5" t="s">
        <v>541</v>
      </c>
      <c r="N278" s="5" t="s">
        <v>541</v>
      </c>
      <c r="O278" s="5" t="s">
        <v>541</v>
      </c>
      <c r="P278" s="5" t="s">
        <v>541</v>
      </c>
      <c r="Q278" s="5"/>
      <c r="R278" s="5"/>
      <c r="S278" s="5"/>
      <c r="T278" s="5"/>
      <c r="U278" s="5"/>
      <c r="V278" s="5"/>
      <c r="W278" s="5"/>
      <c r="X278" s="5"/>
      <c r="Y278" s="5"/>
      <c r="Z278" s="5"/>
      <c r="AA278" s="5"/>
      <c r="AB278" s="5" t="s">
        <v>541</v>
      </c>
      <c r="AC278" s="5" t="s">
        <v>541</v>
      </c>
      <c r="AD278" s="5" t="s">
        <v>541</v>
      </c>
      <c r="AE278" s="5" t="s">
        <v>541</v>
      </c>
      <c r="AF278" s="5" t="s">
        <v>541</v>
      </c>
      <c r="AG278" s="5" t="s">
        <v>541</v>
      </c>
      <c r="AH278" s="5" t="s">
        <v>541</v>
      </c>
      <c r="AI278" s="5" t="s">
        <v>541</v>
      </c>
      <c r="AJ278" s="5" t="s">
        <v>541</v>
      </c>
      <c r="AK278" s="5" t="s">
        <v>541</v>
      </c>
      <c r="AL278" s="5" t="s">
        <v>541</v>
      </c>
      <c r="AM278" s="5" t="s">
        <v>541</v>
      </c>
      <c r="AN278" s="5" t="s">
        <v>541</v>
      </c>
      <c r="AO278" s="5" t="s">
        <v>541</v>
      </c>
      <c r="AP278" s="5" t="s">
        <v>541</v>
      </c>
      <c r="AQ278" s="5" t="s">
        <v>541</v>
      </c>
      <c r="AR278" s="5" t="s">
        <v>541</v>
      </c>
      <c r="AS278" s="5" t="s">
        <v>541</v>
      </c>
      <c r="AT278" s="5"/>
      <c r="AU278" s="5"/>
      <c r="AV278" s="5"/>
      <c r="AW278" s="5"/>
      <c r="AX278" s="5"/>
      <c r="AY278" s="5"/>
      <c r="AZ278" s="5"/>
      <c r="BA278" s="5"/>
      <c r="BB278" s="5"/>
      <c r="BC278" s="5"/>
      <c r="BD278" s="5"/>
      <c r="BE278" s="5"/>
      <c r="BF278" s="5"/>
      <c r="BG278" s="5"/>
      <c r="BH278" s="5"/>
      <c r="BI278" s="5"/>
      <c r="BJ278" s="5"/>
      <c r="BK278" s="5"/>
      <c r="BL278" s="5"/>
      <c r="BM278" s="5"/>
      <c r="BN278" s="5"/>
      <c r="BO278" s="5"/>
      <c r="BP278" s="5"/>
      <c r="BQ278" s="5"/>
      <c r="BR278" s="5"/>
      <c r="BS278" s="5"/>
      <c r="BT278" s="5"/>
      <c r="BU278" s="5"/>
      <c r="BV278" s="5"/>
      <c r="BW278" s="5"/>
      <c r="BX278" s="5"/>
      <c r="BY278" s="5"/>
      <c r="BZ278" s="5"/>
      <c r="CA278" s="5"/>
      <c r="CB278" s="5"/>
      <c r="CC278" s="5"/>
      <c r="CD278" s="5"/>
      <c r="CE278" s="5"/>
      <c r="CF278" s="5"/>
      <c r="CG278" s="5"/>
      <c r="CH278" s="5"/>
      <c r="CI278" s="5"/>
      <c r="CJ278" s="5"/>
      <c r="CK278" s="5"/>
      <c r="CL278" s="5"/>
      <c r="CM278" s="5"/>
      <c r="CN278" s="5"/>
      <c r="CO278" s="5"/>
      <c r="CP278" s="5"/>
      <c r="CQ278" s="5"/>
      <c r="CR278" s="5"/>
      <c r="CS278" s="5"/>
      <c r="CT278" s="5"/>
      <c r="CU278" s="5"/>
      <c r="CV278" s="5"/>
      <c r="CW278" s="5"/>
      <c r="CX278" s="5"/>
      <c r="CY278" s="5"/>
      <c r="CZ278" s="5"/>
      <c r="DA278" s="5"/>
      <c r="DB278" s="5"/>
      <c r="DC278" s="5"/>
      <c r="DD278" s="5"/>
      <c r="DE278" s="5"/>
      <c r="DF278" s="5"/>
      <c r="DG278" s="5"/>
      <c r="DH278" s="5"/>
      <c r="DI278" s="5"/>
      <c r="DJ278" s="5"/>
      <c r="DK278" s="5"/>
      <c r="DL278" s="5"/>
      <c r="DM278" s="5"/>
      <c r="DN278" s="5"/>
      <c r="DO278" s="5"/>
      <c r="DP278" s="5"/>
      <c r="DQ278" s="5"/>
      <c r="DR278" s="5"/>
      <c r="DS278" s="5"/>
      <c r="DT278" s="5"/>
      <c r="DU278" s="5"/>
      <c r="DV278" s="5"/>
      <c r="DW278" s="5"/>
      <c r="DX278" s="5"/>
      <c r="DY278" s="5"/>
      <c r="DZ278" s="5"/>
      <c r="EA278" s="5"/>
      <c r="EB278" s="5"/>
      <c r="EC278" s="5"/>
      <c r="ED278" s="5"/>
      <c r="EE278" s="5"/>
      <c r="EF278" s="5"/>
      <c r="EG278" s="5"/>
      <c r="EH278" s="5"/>
      <c r="EI278" s="5"/>
      <c r="EJ278" s="5"/>
      <c r="EK278" s="5"/>
      <c r="EL278" s="5"/>
      <c r="EM278" s="5"/>
      <c r="EN278" s="5"/>
      <c r="EO278" s="5"/>
      <c r="EP278" s="5"/>
      <c r="EQ278" s="5"/>
      <c r="ER278" s="5"/>
      <c r="ES278" s="5"/>
      <c r="ET278" s="5"/>
      <c r="EU278" s="5"/>
      <c r="EV278" s="5"/>
      <c r="EW278" s="5"/>
      <c r="EX278" s="5"/>
      <c r="EY278" s="5"/>
      <c r="EZ278" s="5"/>
      <c r="FA278" s="5"/>
      <c r="FB278" s="5"/>
      <c r="FC278" s="5"/>
      <c r="FD278" s="5"/>
      <c r="FE278" s="5"/>
      <c r="FF278" s="5"/>
      <c r="FG278" s="5"/>
      <c r="FH278" s="5"/>
      <c r="FI278" s="5"/>
      <c r="FJ278" s="5"/>
      <c r="FK278" s="5"/>
      <c r="FL278" s="5"/>
      <c r="FM278" s="5"/>
      <c r="FN278" s="5"/>
      <c r="FO278" s="5"/>
      <c r="FP278" s="5"/>
      <c r="FQ278" s="5"/>
      <c r="FR278" s="5"/>
      <c r="FS278" s="5"/>
      <c r="FT278" s="5"/>
      <c r="FU278" s="5"/>
      <c r="FV278" s="5"/>
      <c r="FW278" s="5"/>
      <c r="FX278" s="5"/>
      <c r="FY278" s="5"/>
      <c r="FZ278" s="5"/>
      <c r="GA278" s="5"/>
      <c r="GB278" s="5"/>
      <c r="GC278" s="5"/>
      <c r="GD278" s="5"/>
      <c r="GE278" s="5"/>
      <c r="GF278" s="5"/>
      <c r="GG278" s="5"/>
      <c r="GH278" s="5"/>
      <c r="GI278" s="5"/>
      <c r="GJ278" s="5"/>
      <c r="GK278" s="5"/>
      <c r="GL278" s="5"/>
      <c r="GM278" s="5"/>
      <c r="GN278" s="5"/>
      <c r="GO278" s="5"/>
      <c r="GP278" s="5"/>
      <c r="GQ278" s="5"/>
      <c r="GR278" s="5"/>
      <c r="GS278" s="5"/>
      <c r="GT278" s="5"/>
      <c r="GU278" s="5"/>
      <c r="GV278" s="5"/>
      <c r="GW278" s="5"/>
      <c r="GX278" s="5"/>
      <c r="GY278" s="5"/>
      <c r="GZ278" s="5"/>
      <c r="HA278" s="5"/>
      <c r="HB278" s="5"/>
      <c r="HC278" s="5"/>
      <c r="HD278" s="5"/>
      <c r="HE278" s="5"/>
      <c r="HF278" s="5"/>
      <c r="HG278" s="5"/>
      <c r="HH278" s="5"/>
      <c r="HI278" s="5"/>
      <c r="HJ278" s="5"/>
      <c r="HK278" s="5"/>
      <c r="HL278" s="5"/>
      <c r="HM278" s="5"/>
      <c r="HN278" s="5"/>
      <c r="HO278" s="5"/>
      <c r="HP278" s="5"/>
      <c r="HQ278" s="5"/>
      <c r="HR278" s="5"/>
      <c r="HS278" s="5"/>
      <c r="HT278" s="5"/>
      <c r="HU278" s="5"/>
      <c r="HV278" s="5"/>
      <c r="HW278" s="5"/>
      <c r="HX278" s="5"/>
      <c r="HY278" s="5"/>
      <c r="HZ278" s="5"/>
      <c r="IA278" s="5"/>
      <c r="IB278" s="5"/>
      <c r="IC278" s="5"/>
      <c r="ID278" s="5"/>
      <c r="IE278" s="5"/>
      <c r="IF278" s="5"/>
      <c r="IG278" s="5"/>
      <c r="IH278" s="5"/>
      <c r="II278" s="5"/>
      <c r="IJ278" s="5"/>
      <c r="IK278" s="5"/>
      <c r="IL278" s="5"/>
      <c r="IM278" s="5"/>
      <c r="IN278" s="5"/>
      <c r="IO278" s="5"/>
      <c r="IP278" s="5"/>
      <c r="IQ278" s="5"/>
      <c r="IR278" s="5"/>
      <c r="IS278" s="5"/>
      <c r="IT278" s="5"/>
      <c r="IU278" s="5"/>
      <c r="IV278" s="5"/>
    </row>
    <row r="279" spans="1:256" s="29" customFormat="1">
      <c r="A279" s="171"/>
      <c r="B279" s="171"/>
      <c r="C279" s="1051"/>
      <c r="D279" s="169"/>
      <c r="E279" s="169"/>
      <c r="F279" s="5">
        <v>42</v>
      </c>
      <c r="G279" s="5" t="e">
        <v>#N/A</v>
      </c>
      <c r="H279" s="5"/>
      <c r="I279" s="5" t="s">
        <v>541</v>
      </c>
      <c r="J279" s="5" t="s">
        <v>541</v>
      </c>
      <c r="K279" s="5" t="s">
        <v>541</v>
      </c>
      <c r="L279" s="5" t="s">
        <v>541</v>
      </c>
      <c r="M279" s="5" t="s">
        <v>541</v>
      </c>
      <c r="N279" s="5" t="s">
        <v>541</v>
      </c>
      <c r="O279" s="5" t="s">
        <v>541</v>
      </c>
      <c r="P279" s="5" t="s">
        <v>541</v>
      </c>
      <c r="Q279" s="5"/>
      <c r="R279" s="5"/>
      <c r="S279" s="5"/>
      <c r="T279" s="5"/>
      <c r="U279" s="5"/>
      <c r="V279" s="5"/>
      <c r="W279" s="5"/>
      <c r="X279" s="5"/>
      <c r="Y279" s="5"/>
      <c r="Z279" s="5"/>
      <c r="AA279" s="5"/>
      <c r="AB279" s="5" t="s">
        <v>541</v>
      </c>
      <c r="AC279" s="5" t="s">
        <v>541</v>
      </c>
      <c r="AD279" s="5" t="s">
        <v>541</v>
      </c>
      <c r="AE279" s="5" t="s">
        <v>541</v>
      </c>
      <c r="AF279" s="5" t="s">
        <v>541</v>
      </c>
      <c r="AG279" s="5" t="s">
        <v>541</v>
      </c>
      <c r="AH279" s="5" t="s">
        <v>541</v>
      </c>
      <c r="AI279" s="5" t="s">
        <v>541</v>
      </c>
      <c r="AJ279" s="5" t="s">
        <v>541</v>
      </c>
      <c r="AK279" s="5" t="s">
        <v>541</v>
      </c>
      <c r="AL279" s="5" t="s">
        <v>541</v>
      </c>
      <c r="AM279" s="5" t="s">
        <v>541</v>
      </c>
      <c r="AN279" s="5" t="s">
        <v>541</v>
      </c>
      <c r="AO279" s="5" t="s">
        <v>541</v>
      </c>
      <c r="AP279" s="5" t="s">
        <v>541</v>
      </c>
      <c r="AQ279" s="5" t="s">
        <v>541</v>
      </c>
      <c r="AR279" s="5" t="s">
        <v>541</v>
      </c>
      <c r="AS279" s="5" t="s">
        <v>541</v>
      </c>
      <c r="AT279" s="5"/>
      <c r="AU279" s="5"/>
      <c r="AV279" s="5"/>
      <c r="AW279" s="5"/>
      <c r="AX279" s="5"/>
      <c r="AY279" s="5"/>
      <c r="AZ279" s="5"/>
      <c r="BA279" s="5"/>
      <c r="BB279" s="5"/>
      <c r="BC279" s="5"/>
      <c r="BD279" s="5"/>
      <c r="BE279" s="5"/>
      <c r="BF279" s="5"/>
      <c r="BG279" s="5"/>
      <c r="BH279" s="5"/>
      <c r="BI279" s="5"/>
      <c r="BJ279" s="5"/>
      <c r="BK279" s="5"/>
      <c r="BL279" s="5"/>
      <c r="BM279" s="5"/>
      <c r="BN279" s="5"/>
      <c r="BO279" s="5"/>
      <c r="BP279" s="5"/>
      <c r="BQ279" s="5"/>
      <c r="BR279" s="5"/>
      <c r="BS279" s="5"/>
      <c r="BT279" s="5"/>
      <c r="BU279" s="5"/>
      <c r="BV279" s="5"/>
      <c r="BW279" s="5"/>
      <c r="BX279" s="5"/>
      <c r="BY279" s="5"/>
      <c r="BZ279" s="5"/>
      <c r="CA279" s="5"/>
      <c r="CB279" s="5"/>
      <c r="CC279" s="5"/>
      <c r="CD279" s="5"/>
      <c r="CE279" s="5"/>
      <c r="CF279" s="5"/>
      <c r="CG279" s="5"/>
      <c r="CH279" s="5"/>
      <c r="CI279" s="5"/>
      <c r="CJ279" s="5"/>
      <c r="CK279" s="5"/>
      <c r="CL279" s="5"/>
      <c r="CM279" s="5"/>
      <c r="CN279" s="5"/>
      <c r="CO279" s="5"/>
      <c r="CP279" s="5"/>
      <c r="CQ279" s="5"/>
      <c r="CR279" s="5"/>
      <c r="CS279" s="5"/>
      <c r="CT279" s="5"/>
      <c r="CU279" s="5"/>
      <c r="CV279" s="5"/>
      <c r="CW279" s="5"/>
      <c r="CX279" s="5"/>
      <c r="CY279" s="5"/>
      <c r="CZ279" s="5"/>
      <c r="DA279" s="5"/>
      <c r="DB279" s="5"/>
      <c r="DC279" s="5"/>
      <c r="DD279" s="5"/>
      <c r="DE279" s="5"/>
      <c r="DF279" s="5"/>
      <c r="DG279" s="5"/>
      <c r="DH279" s="5"/>
      <c r="DI279" s="5"/>
      <c r="DJ279" s="5"/>
      <c r="DK279" s="5"/>
      <c r="DL279" s="5"/>
      <c r="DM279" s="5"/>
      <c r="DN279" s="5"/>
      <c r="DO279" s="5"/>
      <c r="DP279" s="5"/>
      <c r="DQ279" s="5"/>
      <c r="DR279" s="5"/>
      <c r="DS279" s="5"/>
      <c r="DT279" s="5"/>
      <c r="DU279" s="5"/>
      <c r="DV279" s="5"/>
      <c r="DW279" s="5"/>
      <c r="DX279" s="5"/>
      <c r="DY279" s="5"/>
      <c r="DZ279" s="5"/>
      <c r="EA279" s="5"/>
      <c r="EB279" s="5"/>
      <c r="EC279" s="5"/>
      <c r="ED279" s="5"/>
      <c r="EE279" s="5"/>
      <c r="EF279" s="5"/>
      <c r="EG279" s="5"/>
      <c r="EH279" s="5"/>
      <c r="EI279" s="5"/>
      <c r="EJ279" s="5"/>
      <c r="EK279" s="5"/>
      <c r="EL279" s="5"/>
      <c r="EM279" s="5"/>
      <c r="EN279" s="5"/>
      <c r="EO279" s="5"/>
      <c r="EP279" s="5"/>
      <c r="EQ279" s="5"/>
      <c r="ER279" s="5"/>
      <c r="ES279" s="5"/>
      <c r="ET279" s="5"/>
      <c r="EU279" s="5"/>
      <c r="EV279" s="5"/>
      <c r="EW279" s="5"/>
      <c r="EX279" s="5"/>
      <c r="EY279" s="5"/>
      <c r="EZ279" s="5"/>
      <c r="FA279" s="5"/>
      <c r="FB279" s="5"/>
      <c r="FC279" s="5"/>
      <c r="FD279" s="5"/>
      <c r="FE279" s="5"/>
      <c r="FF279" s="5"/>
      <c r="FG279" s="5"/>
      <c r="FH279" s="5"/>
      <c r="FI279" s="5"/>
      <c r="FJ279" s="5"/>
      <c r="FK279" s="5"/>
      <c r="FL279" s="5"/>
      <c r="FM279" s="5"/>
      <c r="FN279" s="5"/>
      <c r="FO279" s="5"/>
      <c r="FP279" s="5"/>
      <c r="FQ279" s="5"/>
      <c r="FR279" s="5"/>
      <c r="FS279" s="5"/>
      <c r="FT279" s="5"/>
      <c r="FU279" s="5"/>
      <c r="FV279" s="5"/>
      <c r="FW279" s="5"/>
      <c r="FX279" s="5"/>
      <c r="FY279" s="5"/>
      <c r="FZ279" s="5"/>
      <c r="GA279" s="5"/>
      <c r="GB279" s="5"/>
      <c r="GC279" s="5"/>
      <c r="GD279" s="5"/>
      <c r="GE279" s="5"/>
      <c r="GF279" s="5"/>
      <c r="GG279" s="5"/>
      <c r="GH279" s="5"/>
      <c r="GI279" s="5"/>
      <c r="GJ279" s="5"/>
      <c r="GK279" s="5"/>
      <c r="GL279" s="5"/>
      <c r="GM279" s="5"/>
      <c r="GN279" s="5"/>
      <c r="GO279" s="5"/>
      <c r="GP279" s="5"/>
      <c r="GQ279" s="5"/>
      <c r="GR279" s="5"/>
      <c r="GS279" s="5"/>
      <c r="GT279" s="5"/>
      <c r="GU279" s="5"/>
      <c r="GV279" s="5"/>
      <c r="GW279" s="5"/>
      <c r="GX279" s="5"/>
      <c r="GY279" s="5"/>
      <c r="GZ279" s="5"/>
      <c r="HA279" s="5"/>
      <c r="HB279" s="5"/>
      <c r="HC279" s="5"/>
      <c r="HD279" s="5"/>
      <c r="HE279" s="5"/>
      <c r="HF279" s="5"/>
      <c r="HG279" s="5"/>
      <c r="HH279" s="5"/>
      <c r="HI279" s="5"/>
      <c r="HJ279" s="5"/>
      <c r="HK279" s="5"/>
      <c r="HL279" s="5"/>
      <c r="HM279" s="5"/>
      <c r="HN279" s="5"/>
      <c r="HO279" s="5"/>
      <c r="HP279" s="5"/>
      <c r="HQ279" s="5"/>
      <c r="HR279" s="5"/>
      <c r="HS279" s="5"/>
      <c r="HT279" s="5"/>
      <c r="HU279" s="5"/>
      <c r="HV279" s="5"/>
      <c r="HW279" s="5"/>
      <c r="HX279" s="5"/>
      <c r="HY279" s="5"/>
      <c r="HZ279" s="5"/>
      <c r="IA279" s="5"/>
      <c r="IB279" s="5"/>
      <c r="IC279" s="5"/>
      <c r="ID279" s="5"/>
      <c r="IE279" s="5"/>
      <c r="IF279" s="5"/>
      <c r="IG279" s="5"/>
      <c r="IH279" s="5"/>
      <c r="II279" s="5"/>
      <c r="IJ279" s="5"/>
      <c r="IK279" s="5"/>
      <c r="IL279" s="5"/>
      <c r="IM279" s="5"/>
      <c r="IN279" s="5"/>
      <c r="IO279" s="5"/>
      <c r="IP279" s="5"/>
      <c r="IQ279" s="5"/>
      <c r="IR279" s="5"/>
      <c r="IS279" s="5"/>
      <c r="IT279" s="5"/>
      <c r="IU279" s="5"/>
      <c r="IV279" s="5"/>
    </row>
    <row r="280" spans="1:256" s="29" customFormat="1">
      <c r="A280" s="171"/>
      <c r="B280" s="171"/>
      <c r="C280" s="1051"/>
      <c r="D280" s="169"/>
      <c r="E280" s="169"/>
      <c r="F280" s="5">
        <v>43</v>
      </c>
      <c r="G280" s="5" t="e">
        <v>#N/A</v>
      </c>
      <c r="H280" s="5"/>
      <c r="I280" s="5" t="s">
        <v>541</v>
      </c>
      <c r="J280" s="5" t="s">
        <v>541</v>
      </c>
      <c r="K280" s="5" t="s">
        <v>541</v>
      </c>
      <c r="L280" s="5" t="s">
        <v>541</v>
      </c>
      <c r="M280" s="5" t="s">
        <v>541</v>
      </c>
      <c r="N280" s="5" t="s">
        <v>541</v>
      </c>
      <c r="O280" s="5" t="s">
        <v>541</v>
      </c>
      <c r="P280" s="5" t="s">
        <v>541</v>
      </c>
      <c r="Q280" s="5"/>
      <c r="R280" s="5"/>
      <c r="S280" s="5"/>
      <c r="T280" s="5"/>
      <c r="U280" s="5"/>
      <c r="V280" s="5"/>
      <c r="W280" s="5"/>
      <c r="X280" s="5"/>
      <c r="Y280" s="5"/>
      <c r="Z280" s="5"/>
      <c r="AA280" s="5"/>
      <c r="AB280" s="5" t="s">
        <v>541</v>
      </c>
      <c r="AC280" s="5" t="s">
        <v>541</v>
      </c>
      <c r="AD280" s="5" t="s">
        <v>541</v>
      </c>
      <c r="AE280" s="5" t="s">
        <v>541</v>
      </c>
      <c r="AF280" s="5" t="s">
        <v>541</v>
      </c>
      <c r="AG280" s="5" t="s">
        <v>541</v>
      </c>
      <c r="AH280" s="5" t="s">
        <v>541</v>
      </c>
      <c r="AI280" s="5" t="s">
        <v>541</v>
      </c>
      <c r="AJ280" s="5" t="s">
        <v>541</v>
      </c>
      <c r="AK280" s="5" t="s">
        <v>541</v>
      </c>
      <c r="AL280" s="5" t="s">
        <v>541</v>
      </c>
      <c r="AM280" s="5" t="s">
        <v>541</v>
      </c>
      <c r="AN280" s="5" t="s">
        <v>541</v>
      </c>
      <c r="AO280" s="5" t="s">
        <v>541</v>
      </c>
      <c r="AP280" s="5" t="s">
        <v>541</v>
      </c>
      <c r="AQ280" s="5" t="s">
        <v>541</v>
      </c>
      <c r="AR280" s="5" t="s">
        <v>541</v>
      </c>
      <c r="AS280" s="5" t="s">
        <v>541</v>
      </c>
      <c r="AT280" s="5"/>
      <c r="AU280" s="5"/>
      <c r="AV280" s="5"/>
      <c r="AW280" s="5"/>
      <c r="AX280" s="5"/>
      <c r="AY280" s="5"/>
      <c r="AZ280" s="5"/>
      <c r="BA280" s="5"/>
      <c r="BB280" s="5"/>
      <c r="BC280" s="5"/>
      <c r="BD280" s="5"/>
      <c r="BE280" s="5"/>
      <c r="BF280" s="5"/>
      <c r="BG280" s="5"/>
      <c r="BH280" s="5"/>
      <c r="BI280" s="5"/>
      <c r="BJ280" s="5"/>
      <c r="BK280" s="5"/>
      <c r="BL280" s="5"/>
      <c r="BM280" s="5"/>
      <c r="BN280" s="5"/>
      <c r="BO280" s="5"/>
      <c r="BP280" s="5"/>
      <c r="BQ280" s="5"/>
      <c r="BR280" s="5"/>
      <c r="BS280" s="5"/>
      <c r="BT280" s="5"/>
      <c r="BU280" s="5"/>
      <c r="BV280" s="5"/>
      <c r="BW280" s="5"/>
      <c r="BX280" s="5"/>
      <c r="BY280" s="5"/>
      <c r="BZ280" s="5"/>
      <c r="CA280" s="5"/>
      <c r="CB280" s="5"/>
      <c r="CC280" s="5"/>
      <c r="CD280" s="5"/>
      <c r="CE280" s="5"/>
      <c r="CF280" s="5"/>
      <c r="CG280" s="5"/>
      <c r="CH280" s="5"/>
      <c r="CI280" s="5"/>
      <c r="CJ280" s="5"/>
      <c r="CK280" s="5"/>
      <c r="CL280" s="5"/>
      <c r="CM280" s="5"/>
      <c r="CN280" s="5"/>
      <c r="CO280" s="5"/>
      <c r="CP280" s="5"/>
      <c r="CQ280" s="5"/>
      <c r="CR280" s="5"/>
      <c r="CS280" s="5"/>
      <c r="CT280" s="5"/>
      <c r="CU280" s="5"/>
      <c r="CV280" s="5"/>
      <c r="CW280" s="5"/>
      <c r="CX280" s="5"/>
      <c r="CY280" s="5"/>
      <c r="CZ280" s="5"/>
      <c r="DA280" s="5"/>
      <c r="DB280" s="5"/>
      <c r="DC280" s="5"/>
      <c r="DD280" s="5"/>
      <c r="DE280" s="5"/>
      <c r="DF280" s="5"/>
      <c r="DG280" s="5"/>
      <c r="DH280" s="5"/>
      <c r="DI280" s="5"/>
      <c r="DJ280" s="5"/>
      <c r="DK280" s="5"/>
      <c r="DL280" s="5"/>
      <c r="DM280" s="5"/>
      <c r="DN280" s="5"/>
      <c r="DO280" s="5"/>
      <c r="DP280" s="5"/>
      <c r="DQ280" s="5"/>
      <c r="DR280" s="5"/>
      <c r="DS280" s="5"/>
      <c r="DT280" s="5"/>
      <c r="DU280" s="5"/>
      <c r="DV280" s="5"/>
      <c r="DW280" s="5"/>
      <c r="DX280" s="5"/>
      <c r="DY280" s="5"/>
      <c r="DZ280" s="5"/>
      <c r="EA280" s="5"/>
      <c r="EB280" s="5"/>
      <c r="EC280" s="5"/>
      <c r="ED280" s="5"/>
      <c r="EE280" s="5"/>
      <c r="EF280" s="5"/>
      <c r="EG280" s="5"/>
      <c r="EH280" s="5"/>
      <c r="EI280" s="5"/>
      <c r="EJ280" s="5"/>
      <c r="EK280" s="5"/>
      <c r="EL280" s="5"/>
      <c r="EM280" s="5"/>
      <c r="EN280" s="5"/>
      <c r="EO280" s="5"/>
      <c r="EP280" s="5"/>
      <c r="EQ280" s="5"/>
      <c r="ER280" s="5"/>
      <c r="ES280" s="5"/>
      <c r="ET280" s="5"/>
      <c r="EU280" s="5"/>
      <c r="EV280" s="5"/>
      <c r="EW280" s="5"/>
      <c r="EX280" s="5"/>
      <c r="EY280" s="5"/>
      <c r="EZ280" s="5"/>
      <c r="FA280" s="5"/>
      <c r="FB280" s="5"/>
      <c r="FC280" s="5"/>
      <c r="FD280" s="5"/>
      <c r="FE280" s="5"/>
      <c r="FF280" s="5"/>
      <c r="FG280" s="5"/>
      <c r="FH280" s="5"/>
      <c r="FI280" s="5"/>
      <c r="FJ280" s="5"/>
      <c r="FK280" s="5"/>
      <c r="FL280" s="5"/>
      <c r="FM280" s="5"/>
      <c r="FN280" s="5"/>
      <c r="FO280" s="5"/>
      <c r="FP280" s="5"/>
      <c r="FQ280" s="5"/>
      <c r="FR280" s="5"/>
      <c r="FS280" s="5"/>
      <c r="FT280" s="5"/>
      <c r="FU280" s="5"/>
      <c r="FV280" s="5"/>
      <c r="FW280" s="5"/>
      <c r="FX280" s="5"/>
      <c r="FY280" s="5"/>
      <c r="FZ280" s="5"/>
      <c r="GA280" s="5"/>
      <c r="GB280" s="5"/>
      <c r="GC280" s="5"/>
      <c r="GD280" s="5"/>
      <c r="GE280" s="5"/>
      <c r="GF280" s="5"/>
      <c r="GG280" s="5"/>
      <c r="GH280" s="5"/>
      <c r="GI280" s="5"/>
      <c r="GJ280" s="5"/>
      <c r="GK280" s="5"/>
      <c r="GL280" s="5"/>
      <c r="GM280" s="5"/>
      <c r="GN280" s="5"/>
      <c r="GO280" s="5"/>
      <c r="GP280" s="5"/>
      <c r="GQ280" s="5"/>
      <c r="GR280" s="5"/>
      <c r="GS280" s="5"/>
      <c r="GT280" s="5"/>
      <c r="GU280" s="5"/>
      <c r="GV280" s="5"/>
      <c r="GW280" s="5"/>
      <c r="GX280" s="5"/>
      <c r="GY280" s="5"/>
      <c r="GZ280" s="5"/>
      <c r="HA280" s="5"/>
      <c r="HB280" s="5"/>
      <c r="HC280" s="5"/>
      <c r="HD280" s="5"/>
      <c r="HE280" s="5"/>
      <c r="HF280" s="5"/>
      <c r="HG280" s="5"/>
      <c r="HH280" s="5"/>
      <c r="HI280" s="5"/>
      <c r="HJ280" s="5"/>
      <c r="HK280" s="5"/>
      <c r="HL280" s="5"/>
      <c r="HM280" s="5"/>
      <c r="HN280" s="5"/>
      <c r="HO280" s="5"/>
      <c r="HP280" s="5"/>
      <c r="HQ280" s="5"/>
      <c r="HR280" s="5"/>
      <c r="HS280" s="5"/>
      <c r="HT280" s="5"/>
      <c r="HU280" s="5"/>
      <c r="HV280" s="5"/>
      <c r="HW280" s="5"/>
      <c r="HX280" s="5"/>
      <c r="HY280" s="5"/>
      <c r="HZ280" s="5"/>
      <c r="IA280" s="5"/>
      <c r="IB280" s="5"/>
      <c r="IC280" s="5"/>
      <c r="ID280" s="5"/>
      <c r="IE280" s="5"/>
      <c r="IF280" s="5"/>
      <c r="IG280" s="5"/>
      <c r="IH280" s="5"/>
      <c r="II280" s="5"/>
      <c r="IJ280" s="5"/>
      <c r="IK280" s="5"/>
      <c r="IL280" s="5"/>
      <c r="IM280" s="5"/>
      <c r="IN280" s="5"/>
      <c r="IO280" s="5"/>
      <c r="IP280" s="5"/>
      <c r="IQ280" s="5"/>
      <c r="IR280" s="5"/>
      <c r="IS280" s="5"/>
      <c r="IT280" s="5"/>
      <c r="IU280" s="5"/>
      <c r="IV280" s="5"/>
    </row>
    <row r="281" spans="1:256" s="29" customFormat="1">
      <c r="A281" s="171"/>
      <c r="B281" s="171"/>
      <c r="C281" s="1051"/>
      <c r="D281" s="169"/>
      <c r="E281" s="169"/>
      <c r="F281" s="5"/>
      <c r="G281" s="5"/>
      <c r="H281" s="5"/>
      <c r="I281" s="5"/>
      <c r="J281" s="5"/>
      <c r="K281" s="5"/>
      <c r="L281" s="5"/>
      <c r="M281" s="5"/>
      <c r="N281" s="5"/>
      <c r="O281" s="5"/>
      <c r="P281" s="5"/>
      <c r="Q281" s="5"/>
      <c r="R281" s="5"/>
      <c r="S281" s="5"/>
      <c r="T281" s="5"/>
      <c r="U281" s="5"/>
      <c r="V281" s="5"/>
      <c r="W281" s="5"/>
      <c r="X281" s="5"/>
      <c r="Y281" s="5"/>
      <c r="Z281" s="5"/>
      <c r="AA281" s="5"/>
      <c r="AB281" s="5"/>
      <c r="AC281" s="5"/>
      <c r="AD281" s="5"/>
      <c r="AE281" s="5"/>
      <c r="AF281" s="5"/>
      <c r="AG281" s="5"/>
      <c r="AH281" s="5"/>
      <c r="AI281" s="5"/>
      <c r="AJ281" s="5"/>
      <c r="AK281" s="5"/>
      <c r="AL281" s="5"/>
      <c r="AM281" s="5"/>
      <c r="AN281" s="5"/>
      <c r="AO281" s="5"/>
      <c r="AP281" s="5"/>
      <c r="AQ281" s="5"/>
      <c r="AR281" s="5"/>
      <c r="AS281" s="5"/>
      <c r="AT281" s="5"/>
      <c r="AU281" s="5"/>
      <c r="AV281" s="5"/>
      <c r="AW281" s="5"/>
      <c r="AX281" s="5"/>
      <c r="AY281" s="5"/>
      <c r="AZ281" s="5"/>
      <c r="BA281" s="5"/>
      <c r="BB281" s="5"/>
      <c r="BC281" s="5"/>
      <c r="BD281" s="5"/>
      <c r="BE281" s="5"/>
      <c r="BF281" s="5"/>
      <c r="BG281" s="5"/>
      <c r="BH281" s="5"/>
      <c r="BI281" s="5"/>
      <c r="BJ281" s="5"/>
      <c r="BK281" s="5"/>
      <c r="BL281" s="5"/>
      <c r="BM281" s="5"/>
      <c r="BN281" s="5"/>
      <c r="BO281" s="5"/>
      <c r="BP281" s="5"/>
      <c r="BQ281" s="5"/>
      <c r="BR281" s="5"/>
      <c r="BS281" s="5"/>
      <c r="BT281" s="5"/>
      <c r="BU281" s="5"/>
      <c r="BV281" s="5"/>
      <c r="BW281" s="5"/>
      <c r="BX281" s="5"/>
      <c r="BY281" s="5"/>
      <c r="BZ281" s="5"/>
      <c r="CA281" s="5"/>
      <c r="CB281" s="5"/>
      <c r="CC281" s="5"/>
      <c r="CD281" s="5"/>
      <c r="CE281" s="5"/>
      <c r="CF281" s="5"/>
      <c r="CG281" s="5"/>
      <c r="CH281" s="5"/>
      <c r="CI281" s="5"/>
      <c r="CJ281" s="5"/>
      <c r="CK281" s="5"/>
      <c r="CL281" s="5"/>
      <c r="CM281" s="5"/>
      <c r="CN281" s="5"/>
      <c r="CO281" s="5"/>
      <c r="CP281" s="5"/>
      <c r="CQ281" s="5"/>
      <c r="CR281" s="5"/>
      <c r="CS281" s="5"/>
      <c r="CT281" s="5"/>
      <c r="CU281" s="5"/>
      <c r="CV281" s="5"/>
      <c r="CW281" s="5"/>
      <c r="CX281" s="5"/>
      <c r="CY281" s="5"/>
      <c r="CZ281" s="5"/>
      <c r="DA281" s="5"/>
      <c r="DB281" s="5"/>
      <c r="DC281" s="5"/>
      <c r="DD281" s="5"/>
      <c r="DE281" s="5"/>
      <c r="DF281" s="5"/>
      <c r="DG281" s="5"/>
      <c r="DH281" s="5"/>
      <c r="DI281" s="5"/>
      <c r="DJ281" s="5"/>
      <c r="DK281" s="5"/>
      <c r="DL281" s="5"/>
      <c r="DM281" s="5"/>
      <c r="DN281" s="5"/>
      <c r="DO281" s="5"/>
      <c r="DP281" s="5"/>
      <c r="DQ281" s="5"/>
      <c r="DR281" s="5"/>
      <c r="DS281" s="5"/>
      <c r="DT281" s="5"/>
      <c r="DU281" s="5"/>
      <c r="DV281" s="5"/>
      <c r="DW281" s="5"/>
      <c r="DX281" s="5"/>
      <c r="DY281" s="5"/>
      <c r="DZ281" s="5"/>
      <c r="EA281" s="5"/>
      <c r="EB281" s="5"/>
      <c r="EC281" s="5"/>
      <c r="ED281" s="5"/>
      <c r="EE281" s="5"/>
      <c r="EF281" s="5"/>
      <c r="EG281" s="5"/>
      <c r="EH281" s="5"/>
      <c r="EI281" s="5"/>
      <c r="EJ281" s="5"/>
      <c r="EK281" s="5"/>
      <c r="EL281" s="5"/>
      <c r="EM281" s="5"/>
      <c r="EN281" s="5"/>
      <c r="EO281" s="5"/>
      <c r="EP281" s="5"/>
      <c r="EQ281" s="5"/>
      <c r="ER281" s="5"/>
      <c r="ES281" s="5"/>
      <c r="ET281" s="5"/>
      <c r="EU281" s="5"/>
      <c r="EV281" s="5"/>
      <c r="EW281" s="5"/>
      <c r="EX281" s="5"/>
      <c r="EY281" s="5"/>
      <c r="EZ281" s="5"/>
      <c r="FA281" s="5"/>
      <c r="FB281" s="5"/>
      <c r="FC281" s="5"/>
      <c r="FD281" s="5"/>
      <c r="FE281" s="5"/>
      <c r="FF281" s="5"/>
      <c r="FG281" s="5"/>
      <c r="FH281" s="5"/>
      <c r="FI281" s="5"/>
      <c r="FJ281" s="5"/>
      <c r="FK281" s="5"/>
      <c r="FL281" s="5"/>
      <c r="FM281" s="5"/>
      <c r="FN281" s="5"/>
      <c r="FO281" s="5"/>
      <c r="FP281" s="5"/>
      <c r="FQ281" s="5"/>
      <c r="FR281" s="5"/>
      <c r="FS281" s="5"/>
      <c r="FT281" s="5"/>
      <c r="FU281" s="5"/>
      <c r="FV281" s="5"/>
      <c r="FW281" s="5"/>
      <c r="FX281" s="5"/>
      <c r="FY281" s="5"/>
      <c r="FZ281" s="5"/>
      <c r="GA281" s="5"/>
      <c r="GB281" s="5"/>
      <c r="GC281" s="5"/>
      <c r="GD281" s="5"/>
      <c r="GE281" s="5"/>
      <c r="GF281" s="5"/>
      <c r="GG281" s="5"/>
      <c r="GH281" s="5"/>
      <c r="GI281" s="5"/>
      <c r="GJ281" s="5"/>
      <c r="GK281" s="5"/>
      <c r="GL281" s="5"/>
      <c r="GM281" s="5"/>
      <c r="GN281" s="5"/>
      <c r="GO281" s="5"/>
      <c r="GP281" s="5"/>
      <c r="GQ281" s="5"/>
      <c r="GR281" s="5"/>
      <c r="GS281" s="5"/>
      <c r="GT281" s="5"/>
      <c r="GU281" s="5"/>
      <c r="GV281" s="5"/>
      <c r="GW281" s="5"/>
      <c r="GX281" s="5"/>
      <c r="GY281" s="5"/>
      <c r="GZ281" s="5"/>
      <c r="HA281" s="5"/>
      <c r="HB281" s="5"/>
      <c r="HC281" s="5"/>
      <c r="HD281" s="5"/>
      <c r="HE281" s="5"/>
      <c r="HF281" s="5"/>
      <c r="HG281" s="5"/>
      <c r="HH281" s="5"/>
      <c r="HI281" s="5"/>
      <c r="HJ281" s="5"/>
      <c r="HK281" s="5"/>
      <c r="HL281" s="5"/>
      <c r="HM281" s="5"/>
      <c r="HN281" s="5"/>
      <c r="HO281" s="5"/>
      <c r="HP281" s="5"/>
      <c r="HQ281" s="5"/>
      <c r="HR281" s="5"/>
      <c r="HS281" s="5"/>
      <c r="HT281" s="5"/>
      <c r="HU281" s="5"/>
      <c r="HV281" s="5"/>
      <c r="HW281" s="5"/>
      <c r="HX281" s="5"/>
      <c r="HY281" s="5"/>
      <c r="HZ281" s="5"/>
      <c r="IA281" s="5"/>
      <c r="IB281" s="5"/>
      <c r="IC281" s="5"/>
      <c r="ID281" s="5"/>
      <c r="IE281" s="5"/>
      <c r="IF281" s="5"/>
      <c r="IG281" s="5"/>
      <c r="IH281" s="5"/>
      <c r="II281" s="5"/>
      <c r="IJ281" s="5"/>
      <c r="IK281" s="5"/>
      <c r="IL281" s="5"/>
      <c r="IM281" s="5"/>
      <c r="IN281" s="5"/>
      <c r="IO281" s="5"/>
      <c r="IP281" s="5"/>
      <c r="IQ281" s="5"/>
      <c r="IR281" s="5"/>
      <c r="IS281" s="5"/>
      <c r="IT281" s="5"/>
      <c r="IU281" s="5"/>
      <c r="IV281" s="5"/>
    </row>
    <row r="282" spans="1:256" s="29" customFormat="1">
      <c r="A282" s="171"/>
      <c r="B282" s="171"/>
      <c r="C282" s="1051"/>
      <c r="D282" s="169"/>
      <c r="E282" s="169"/>
      <c r="F282" s="5"/>
      <c r="G282" s="5"/>
      <c r="H282" s="5"/>
      <c r="I282" s="5"/>
      <c r="J282" s="5"/>
      <c r="K282" s="5"/>
      <c r="L282" s="5"/>
      <c r="M282" s="5"/>
      <c r="N282" s="5"/>
      <c r="O282" s="5"/>
      <c r="P282" s="5"/>
      <c r="Q282" s="5"/>
      <c r="R282" s="5"/>
      <c r="S282" s="5"/>
      <c r="T282" s="5"/>
      <c r="U282" s="5"/>
      <c r="V282" s="5"/>
      <c r="W282" s="5"/>
      <c r="X282" s="5"/>
      <c r="Y282" s="5"/>
      <c r="Z282" s="5"/>
      <c r="AA282" s="5"/>
      <c r="AB282" s="5"/>
      <c r="AC282" s="5"/>
      <c r="AD282" s="5"/>
      <c r="AE282" s="5"/>
      <c r="AF282" s="5"/>
      <c r="AG282" s="5"/>
      <c r="AH282" s="5"/>
      <c r="AI282" s="5"/>
      <c r="AJ282" s="5"/>
      <c r="AK282" s="5"/>
      <c r="AL282" s="5"/>
      <c r="AM282" s="5"/>
      <c r="AN282" s="5"/>
      <c r="AO282" s="5"/>
      <c r="AP282" s="5"/>
      <c r="AQ282" s="5"/>
      <c r="AR282" s="5"/>
      <c r="AS282" s="5"/>
      <c r="AT282" s="5"/>
      <c r="AU282" s="5"/>
      <c r="AV282" s="5"/>
      <c r="AW282" s="5"/>
      <c r="AX282" s="5"/>
      <c r="AY282" s="5"/>
      <c r="AZ282" s="5"/>
      <c r="BA282" s="5"/>
      <c r="BB282" s="5"/>
      <c r="BC282" s="5"/>
      <c r="BD282" s="5"/>
      <c r="BE282" s="5"/>
      <c r="BF282" s="5"/>
      <c r="BG282" s="5"/>
      <c r="BH282" s="5"/>
      <c r="BI282" s="5"/>
      <c r="BJ282" s="5"/>
      <c r="BK282" s="5"/>
      <c r="BL282" s="5"/>
      <c r="BM282" s="5"/>
      <c r="BN282" s="5"/>
      <c r="BO282" s="5"/>
      <c r="BP282" s="5"/>
      <c r="BQ282" s="5"/>
      <c r="BR282" s="5"/>
      <c r="BS282" s="5"/>
      <c r="BT282" s="5"/>
      <c r="BU282" s="5"/>
      <c r="BV282" s="5"/>
      <c r="BW282" s="5"/>
      <c r="BX282" s="5"/>
      <c r="BY282" s="5"/>
      <c r="BZ282" s="5"/>
      <c r="CA282" s="5"/>
      <c r="CB282" s="5"/>
      <c r="CC282" s="5"/>
      <c r="CD282" s="5"/>
      <c r="CE282" s="5"/>
      <c r="CF282" s="5"/>
      <c r="CG282" s="5"/>
      <c r="CH282" s="5"/>
      <c r="CI282" s="5"/>
      <c r="CJ282" s="5"/>
      <c r="CK282" s="5"/>
      <c r="CL282" s="5"/>
      <c r="CM282" s="5"/>
      <c r="CN282" s="5"/>
      <c r="CO282" s="5"/>
      <c r="CP282" s="5"/>
      <c r="CQ282" s="5"/>
      <c r="CR282" s="5"/>
      <c r="CS282" s="5"/>
      <c r="CT282" s="5"/>
      <c r="CU282" s="5"/>
      <c r="CV282" s="5"/>
      <c r="CW282" s="5"/>
      <c r="CX282" s="5"/>
      <c r="CY282" s="5"/>
      <c r="CZ282" s="5"/>
      <c r="DA282" s="5"/>
      <c r="DB282" s="5"/>
      <c r="DC282" s="5"/>
      <c r="DD282" s="5"/>
      <c r="DE282" s="5"/>
      <c r="DF282" s="5"/>
      <c r="DG282" s="5"/>
      <c r="DH282" s="5"/>
      <c r="DI282" s="5"/>
      <c r="DJ282" s="5"/>
      <c r="DK282" s="5"/>
      <c r="DL282" s="5"/>
      <c r="DM282" s="5"/>
      <c r="DN282" s="5"/>
      <c r="DO282" s="5"/>
      <c r="DP282" s="5"/>
      <c r="DQ282" s="5"/>
      <c r="DR282" s="5"/>
      <c r="DS282" s="5"/>
      <c r="DT282" s="5"/>
      <c r="DU282" s="5"/>
      <c r="DV282" s="5"/>
      <c r="DW282" s="5"/>
      <c r="DX282" s="5"/>
      <c r="DY282" s="5"/>
      <c r="DZ282" s="5"/>
      <c r="EA282" s="5"/>
      <c r="EB282" s="5"/>
      <c r="EC282" s="5"/>
      <c r="ED282" s="5"/>
      <c r="EE282" s="5"/>
      <c r="EF282" s="5"/>
      <c r="EG282" s="5"/>
      <c r="EH282" s="5"/>
      <c r="EI282" s="5"/>
      <c r="EJ282" s="5"/>
      <c r="EK282" s="5"/>
      <c r="EL282" s="5"/>
      <c r="EM282" s="5"/>
      <c r="EN282" s="5"/>
      <c r="EO282" s="5"/>
      <c r="EP282" s="5"/>
      <c r="EQ282" s="5"/>
      <c r="ER282" s="5"/>
      <c r="ES282" s="5"/>
      <c r="ET282" s="5"/>
      <c r="EU282" s="5"/>
      <c r="EV282" s="5"/>
      <c r="EW282" s="5"/>
      <c r="EX282" s="5"/>
      <c r="EY282" s="5"/>
      <c r="EZ282" s="5"/>
      <c r="FA282" s="5"/>
      <c r="FB282" s="5"/>
      <c r="FC282" s="5"/>
      <c r="FD282" s="5"/>
      <c r="FE282" s="5"/>
      <c r="FF282" s="5"/>
      <c r="FG282" s="5"/>
      <c r="FH282" s="5"/>
      <c r="FI282" s="5"/>
      <c r="FJ282" s="5"/>
      <c r="FK282" s="5"/>
      <c r="FL282" s="5"/>
      <c r="FM282" s="5"/>
      <c r="FN282" s="5"/>
      <c r="FO282" s="5"/>
      <c r="FP282" s="5"/>
      <c r="FQ282" s="5"/>
      <c r="FR282" s="5"/>
      <c r="FS282" s="5"/>
      <c r="FT282" s="5"/>
      <c r="FU282" s="5"/>
      <c r="FV282" s="5"/>
      <c r="FW282" s="5"/>
      <c r="FX282" s="5"/>
      <c r="FY282" s="5"/>
      <c r="FZ282" s="5"/>
      <c r="GA282" s="5"/>
      <c r="GB282" s="5"/>
      <c r="GC282" s="5"/>
      <c r="GD282" s="5"/>
      <c r="GE282" s="5"/>
      <c r="GF282" s="5"/>
      <c r="GG282" s="5"/>
      <c r="GH282" s="5"/>
      <c r="GI282" s="5"/>
      <c r="GJ282" s="5"/>
      <c r="GK282" s="5"/>
      <c r="GL282" s="5"/>
      <c r="GM282" s="5"/>
      <c r="GN282" s="5"/>
      <c r="GO282" s="5"/>
      <c r="GP282" s="5"/>
      <c r="GQ282" s="5"/>
      <c r="GR282" s="5"/>
      <c r="GS282" s="5"/>
      <c r="GT282" s="5"/>
      <c r="GU282" s="5"/>
      <c r="GV282" s="5"/>
      <c r="GW282" s="5"/>
      <c r="GX282" s="5"/>
      <c r="GY282" s="5"/>
      <c r="GZ282" s="5"/>
      <c r="HA282" s="5"/>
      <c r="HB282" s="5"/>
      <c r="HC282" s="5"/>
      <c r="HD282" s="5"/>
      <c r="HE282" s="5"/>
      <c r="HF282" s="5"/>
      <c r="HG282" s="5"/>
      <c r="HH282" s="5"/>
      <c r="HI282" s="5"/>
      <c r="HJ282" s="5"/>
      <c r="HK282" s="5"/>
      <c r="HL282" s="5"/>
      <c r="HM282" s="5"/>
      <c r="HN282" s="5"/>
      <c r="HO282" s="5"/>
      <c r="HP282" s="5"/>
      <c r="HQ282" s="5"/>
      <c r="HR282" s="5"/>
      <c r="HS282" s="5"/>
      <c r="HT282" s="5"/>
      <c r="HU282" s="5"/>
      <c r="HV282" s="5"/>
      <c r="HW282" s="5"/>
      <c r="HX282" s="5"/>
      <c r="HY282" s="5"/>
      <c r="HZ282" s="5"/>
      <c r="IA282" s="5"/>
      <c r="IB282" s="5"/>
      <c r="IC282" s="5"/>
      <c r="ID282" s="5"/>
      <c r="IE282" s="5"/>
      <c r="IF282" s="5"/>
      <c r="IG282" s="5"/>
      <c r="IH282" s="5"/>
      <c r="II282" s="5"/>
      <c r="IJ282" s="5"/>
      <c r="IK282" s="5"/>
      <c r="IL282" s="5"/>
      <c r="IM282" s="5"/>
      <c r="IN282" s="5"/>
      <c r="IO282" s="5"/>
      <c r="IP282" s="5"/>
      <c r="IQ282" s="5"/>
      <c r="IR282" s="5"/>
      <c r="IS282" s="5"/>
      <c r="IT282" s="5"/>
      <c r="IU282" s="5"/>
      <c r="IV282" s="5"/>
    </row>
    <row r="283" spans="1:256" s="29" customFormat="1">
      <c r="A283" s="171"/>
      <c r="B283" s="171">
        <v>0</v>
      </c>
      <c r="C283" s="1051"/>
      <c r="D283" s="169"/>
      <c r="E283" s="169"/>
      <c r="F283" s="169"/>
      <c r="G283" s="5" t="s">
        <v>42</v>
      </c>
      <c r="H283" s="5"/>
      <c r="I283" s="5"/>
      <c r="J283" s="5"/>
      <c r="K283" s="5"/>
      <c r="L283" s="5"/>
      <c r="M283" s="5"/>
      <c r="N283" s="5"/>
      <c r="O283" s="5"/>
      <c r="P283" s="5"/>
      <c r="Q283" s="5"/>
      <c r="R283" s="5"/>
      <c r="S283" s="5"/>
      <c r="T283" s="5"/>
      <c r="U283" s="5"/>
      <c r="V283" s="5"/>
      <c r="W283" s="5"/>
      <c r="X283" s="5"/>
      <c r="Y283" s="5"/>
      <c r="Z283" s="5"/>
      <c r="AA283" s="5"/>
      <c r="AB283" s="5">
        <v>0</v>
      </c>
      <c r="AC283" s="5">
        <v>0</v>
      </c>
      <c r="AD283" s="5">
        <v>0</v>
      </c>
      <c r="AE283" s="5">
        <v>0</v>
      </c>
      <c r="AF283" s="5">
        <v>0</v>
      </c>
      <c r="AG283" s="5">
        <v>0</v>
      </c>
      <c r="AH283" s="5">
        <v>0</v>
      </c>
      <c r="AI283" s="5">
        <v>0</v>
      </c>
      <c r="AJ283" s="5">
        <v>0</v>
      </c>
      <c r="AK283" s="5">
        <v>0</v>
      </c>
      <c r="AL283" s="5">
        <v>0</v>
      </c>
      <c r="AM283" s="5">
        <v>0</v>
      </c>
      <c r="AN283" s="5">
        <v>0</v>
      </c>
      <c r="AO283" s="5">
        <v>0</v>
      </c>
      <c r="AP283" s="5">
        <v>0</v>
      </c>
      <c r="AQ283" s="5">
        <v>0</v>
      </c>
      <c r="AR283" s="5">
        <v>0</v>
      </c>
      <c r="AS283" s="5">
        <v>0</v>
      </c>
      <c r="AT283" s="5"/>
      <c r="AU283" s="5"/>
      <c r="AV283" s="5"/>
      <c r="AW283" s="5"/>
      <c r="AX283" s="5"/>
      <c r="AY283" s="5"/>
      <c r="AZ283" s="5"/>
      <c r="BA283" s="5"/>
      <c r="BB283" s="5"/>
      <c r="BC283" s="5"/>
      <c r="BD283" s="5"/>
      <c r="BE283" s="5"/>
      <c r="BF283" s="5"/>
      <c r="BG283" s="5"/>
      <c r="BH283" s="5"/>
      <c r="BI283" s="5"/>
      <c r="BJ283" s="5"/>
      <c r="BK283" s="5"/>
      <c r="BL283" s="5"/>
      <c r="BM283" s="5"/>
      <c r="BN283" s="5"/>
      <c r="BO283" s="5"/>
      <c r="BP283" s="5"/>
      <c r="BQ283" s="5"/>
      <c r="BR283" s="5"/>
      <c r="BS283" s="5"/>
      <c r="BT283" s="5"/>
      <c r="BU283" s="5"/>
      <c r="BV283" s="5"/>
      <c r="BW283" s="5"/>
      <c r="BX283" s="5"/>
      <c r="BY283" s="5"/>
      <c r="BZ283" s="5"/>
      <c r="CA283" s="5"/>
      <c r="CB283" s="5"/>
      <c r="CC283" s="5"/>
      <c r="CD283" s="5"/>
      <c r="CE283" s="5"/>
      <c r="CF283" s="5"/>
      <c r="CG283" s="5"/>
      <c r="CH283" s="5"/>
      <c r="CI283" s="5"/>
      <c r="CJ283" s="5"/>
      <c r="CK283" s="5"/>
      <c r="CL283" s="5"/>
      <c r="CM283" s="5"/>
      <c r="CN283" s="5"/>
      <c r="CO283" s="5"/>
      <c r="CP283" s="5"/>
      <c r="CQ283" s="5"/>
      <c r="CR283" s="5"/>
      <c r="CS283" s="5"/>
      <c r="CT283" s="5"/>
      <c r="CU283" s="5"/>
      <c r="CV283" s="5"/>
      <c r="CW283" s="5"/>
      <c r="CX283" s="5"/>
      <c r="CY283" s="5"/>
      <c r="CZ283" s="5"/>
      <c r="DA283" s="5"/>
      <c r="DB283" s="5"/>
      <c r="DC283" s="5"/>
      <c r="DD283" s="5"/>
      <c r="DE283" s="5"/>
      <c r="DF283" s="5"/>
      <c r="DG283" s="5"/>
      <c r="DH283" s="5"/>
      <c r="DI283" s="5"/>
      <c r="DJ283" s="5"/>
      <c r="DK283" s="5"/>
      <c r="DL283" s="5"/>
      <c r="DM283" s="5"/>
      <c r="DN283" s="5"/>
      <c r="DO283" s="5"/>
      <c r="DP283" s="5"/>
      <c r="DQ283" s="5"/>
      <c r="DR283" s="5"/>
      <c r="DS283" s="5"/>
      <c r="DT283" s="5"/>
      <c r="DU283" s="5"/>
      <c r="DV283" s="5"/>
      <c r="DW283" s="5"/>
      <c r="DX283" s="5"/>
      <c r="DY283" s="5"/>
      <c r="DZ283" s="5"/>
      <c r="EA283" s="5"/>
      <c r="EB283" s="5"/>
      <c r="EC283" s="5"/>
      <c r="ED283" s="5"/>
      <c r="EE283" s="5"/>
      <c r="EF283" s="5"/>
      <c r="EG283" s="5"/>
      <c r="EH283" s="5"/>
      <c r="EI283" s="5"/>
      <c r="EJ283" s="5"/>
      <c r="EK283" s="5"/>
      <c r="EL283" s="5"/>
      <c r="EM283" s="5"/>
      <c r="EN283" s="5"/>
      <c r="EO283" s="5"/>
      <c r="EP283" s="5"/>
      <c r="EQ283" s="5"/>
      <c r="ER283" s="5"/>
      <c r="ES283" s="5"/>
      <c r="ET283" s="5"/>
      <c r="EU283" s="5"/>
      <c r="EV283" s="5"/>
      <c r="EW283" s="5"/>
      <c r="EX283" s="5"/>
      <c r="EY283" s="5"/>
      <c r="EZ283" s="5"/>
      <c r="FA283" s="5"/>
      <c r="FB283" s="5"/>
      <c r="FC283" s="5"/>
      <c r="FD283" s="5"/>
      <c r="FE283" s="5"/>
      <c r="FF283" s="5"/>
      <c r="FG283" s="5"/>
      <c r="FH283" s="5"/>
      <c r="FI283" s="5"/>
      <c r="FJ283" s="5"/>
      <c r="FK283" s="5"/>
      <c r="FL283" s="5"/>
      <c r="FM283" s="5"/>
      <c r="FN283" s="5"/>
      <c r="FO283" s="5"/>
      <c r="FP283" s="5"/>
      <c r="FQ283" s="5"/>
      <c r="FR283" s="5"/>
      <c r="FS283" s="5"/>
      <c r="FT283" s="5"/>
      <c r="FU283" s="5"/>
      <c r="FV283" s="5"/>
      <c r="FW283" s="5"/>
      <c r="FX283" s="5"/>
      <c r="FY283" s="5"/>
      <c r="FZ283" s="5"/>
      <c r="GA283" s="5"/>
      <c r="GB283" s="5"/>
      <c r="GC283" s="5"/>
      <c r="GD283" s="5"/>
      <c r="GE283" s="5"/>
      <c r="GF283" s="5"/>
      <c r="GG283" s="5"/>
      <c r="GH283" s="5"/>
      <c r="GI283" s="5"/>
      <c r="GJ283" s="5"/>
      <c r="GK283" s="5"/>
      <c r="GL283" s="5"/>
      <c r="GM283" s="5"/>
      <c r="GN283" s="5"/>
      <c r="GO283" s="5"/>
      <c r="GP283" s="5"/>
      <c r="GQ283" s="5"/>
      <c r="GR283" s="5"/>
      <c r="GS283" s="5"/>
      <c r="GT283" s="5"/>
      <c r="GU283" s="5"/>
      <c r="GV283" s="5"/>
      <c r="GW283" s="5"/>
      <c r="GX283" s="5"/>
      <c r="GY283" s="5"/>
      <c r="GZ283" s="5"/>
      <c r="HA283" s="5"/>
      <c r="HB283" s="5"/>
      <c r="HC283" s="5"/>
      <c r="HD283" s="5"/>
      <c r="HE283" s="5"/>
      <c r="HF283" s="5"/>
      <c r="HG283" s="5"/>
      <c r="HH283" s="5"/>
      <c r="HI283" s="5"/>
      <c r="HJ283" s="5"/>
      <c r="HK283" s="5"/>
      <c r="HL283" s="5"/>
      <c r="HM283" s="5"/>
      <c r="HN283" s="5"/>
      <c r="HO283" s="5"/>
      <c r="HP283" s="5"/>
      <c r="HQ283" s="5"/>
      <c r="HR283" s="5"/>
      <c r="HS283" s="5"/>
      <c r="HT283" s="5"/>
      <c r="HU283" s="5"/>
      <c r="HV283" s="5"/>
      <c r="HW283" s="5"/>
      <c r="HX283" s="5"/>
      <c r="HY283" s="5"/>
      <c r="HZ283" s="5"/>
      <c r="IA283" s="5"/>
      <c r="IB283" s="5"/>
      <c r="IC283" s="5"/>
      <c r="ID283" s="5"/>
      <c r="IE283" s="5"/>
      <c r="IF283" s="5"/>
      <c r="IG283" s="5"/>
      <c r="IH283" s="5"/>
      <c r="II283" s="5"/>
      <c r="IJ283" s="5"/>
      <c r="IK283" s="5"/>
      <c r="IL283" s="5"/>
      <c r="IM283" s="5"/>
      <c r="IN283" s="5"/>
      <c r="IO283" s="5"/>
      <c r="IP283" s="5"/>
      <c r="IQ283" s="5"/>
      <c r="IR283" s="5"/>
      <c r="IS283" s="5"/>
      <c r="IT283" s="5"/>
      <c r="IU283" s="5"/>
      <c r="IV283" s="5"/>
    </row>
    <row r="284" spans="1:256" s="29" customFormat="1">
      <c r="A284" s="171"/>
      <c r="B284" s="171">
        <v>0</v>
      </c>
      <c r="C284" s="1051"/>
      <c r="D284" s="169"/>
      <c r="E284" s="169"/>
      <c r="F284" s="169"/>
      <c r="G284" s="5" t="s">
        <v>42</v>
      </c>
      <c r="H284" s="5"/>
      <c r="I284" s="5"/>
      <c r="J284" s="5"/>
      <c r="K284" s="5"/>
      <c r="L284" s="5"/>
      <c r="M284" s="5"/>
      <c r="N284" s="5"/>
      <c r="O284" s="5"/>
      <c r="P284" s="5"/>
      <c r="Q284" s="5"/>
      <c r="R284" s="5"/>
      <c r="S284" s="5"/>
      <c r="T284" s="5"/>
      <c r="U284" s="5"/>
      <c r="V284" s="5"/>
      <c r="W284" s="5"/>
      <c r="X284" s="5"/>
      <c r="Y284" s="5"/>
      <c r="Z284" s="5"/>
      <c r="AA284" s="5"/>
      <c r="AB284" s="5">
        <v>0</v>
      </c>
      <c r="AC284" s="5">
        <v>0</v>
      </c>
      <c r="AD284" s="5">
        <v>0</v>
      </c>
      <c r="AE284" s="5">
        <v>0</v>
      </c>
      <c r="AF284" s="5">
        <v>0</v>
      </c>
      <c r="AG284" s="5">
        <v>0</v>
      </c>
      <c r="AH284" s="5">
        <v>0</v>
      </c>
      <c r="AI284" s="5">
        <v>0</v>
      </c>
      <c r="AJ284" s="5">
        <v>0</v>
      </c>
      <c r="AK284" s="5">
        <v>0</v>
      </c>
      <c r="AL284" s="5">
        <v>0</v>
      </c>
      <c r="AM284" s="5">
        <v>0</v>
      </c>
      <c r="AN284" s="5">
        <v>0</v>
      </c>
      <c r="AO284" s="5">
        <v>0</v>
      </c>
      <c r="AP284" s="5">
        <v>0</v>
      </c>
      <c r="AQ284" s="5">
        <v>0</v>
      </c>
      <c r="AR284" s="5">
        <v>0</v>
      </c>
      <c r="AS284" s="5">
        <v>0</v>
      </c>
      <c r="AT284" s="5"/>
      <c r="AU284" s="5"/>
      <c r="AV284" s="5"/>
      <c r="AW284" s="5"/>
      <c r="AX284" s="5"/>
      <c r="AY284" s="5"/>
      <c r="AZ284" s="5"/>
      <c r="BA284" s="5"/>
      <c r="BB284" s="5"/>
      <c r="BC284" s="5"/>
      <c r="BD284" s="5"/>
      <c r="BE284" s="5"/>
      <c r="BF284" s="5"/>
      <c r="BG284" s="5"/>
      <c r="BH284" s="5"/>
      <c r="BI284" s="5"/>
      <c r="BJ284" s="5"/>
      <c r="BK284" s="5"/>
      <c r="BL284" s="5"/>
      <c r="BM284" s="5"/>
      <c r="BN284" s="5"/>
      <c r="BO284" s="5"/>
      <c r="BP284" s="5"/>
      <c r="BQ284" s="5"/>
      <c r="BR284" s="5"/>
      <c r="BS284" s="5"/>
      <c r="BT284" s="5"/>
      <c r="BU284" s="5"/>
      <c r="BV284" s="5"/>
      <c r="BW284" s="5"/>
      <c r="BX284" s="5"/>
      <c r="BY284" s="5"/>
      <c r="BZ284" s="5"/>
      <c r="CA284" s="5"/>
      <c r="CB284" s="5"/>
      <c r="CC284" s="5"/>
      <c r="CD284" s="5"/>
      <c r="CE284" s="5"/>
      <c r="CF284" s="5"/>
      <c r="CG284" s="5"/>
      <c r="CH284" s="5"/>
      <c r="CI284" s="5"/>
      <c r="CJ284" s="5"/>
      <c r="CK284" s="5"/>
      <c r="CL284" s="5"/>
      <c r="CM284" s="5"/>
      <c r="CN284" s="5"/>
      <c r="CO284" s="5"/>
      <c r="CP284" s="5"/>
      <c r="CQ284" s="5"/>
      <c r="CR284" s="5"/>
      <c r="CS284" s="5"/>
      <c r="CT284" s="5"/>
      <c r="CU284" s="5"/>
      <c r="CV284" s="5"/>
      <c r="CW284" s="5"/>
      <c r="CX284" s="5"/>
      <c r="CY284" s="5"/>
      <c r="CZ284" s="5"/>
      <c r="DA284" s="5"/>
      <c r="DB284" s="5"/>
      <c r="DC284" s="5"/>
      <c r="DD284" s="5"/>
      <c r="DE284" s="5"/>
      <c r="DF284" s="5"/>
      <c r="DG284" s="5"/>
      <c r="DH284" s="5"/>
      <c r="DI284" s="5"/>
      <c r="DJ284" s="5"/>
      <c r="DK284" s="5"/>
      <c r="DL284" s="5"/>
      <c r="DM284" s="5"/>
      <c r="DN284" s="5"/>
      <c r="DO284" s="5"/>
      <c r="DP284" s="5"/>
      <c r="DQ284" s="5"/>
      <c r="DR284" s="5"/>
      <c r="DS284" s="5"/>
      <c r="DT284" s="5"/>
      <c r="DU284" s="5"/>
      <c r="DV284" s="5"/>
      <c r="DW284" s="5"/>
      <c r="DX284" s="5"/>
      <c r="DY284" s="5"/>
      <c r="DZ284" s="5"/>
      <c r="EA284" s="5"/>
      <c r="EB284" s="5"/>
      <c r="EC284" s="5"/>
      <c r="ED284" s="5"/>
      <c r="EE284" s="5"/>
      <c r="EF284" s="5"/>
      <c r="EG284" s="5"/>
      <c r="EH284" s="5"/>
      <c r="EI284" s="5"/>
      <c r="EJ284" s="5"/>
      <c r="EK284" s="5"/>
      <c r="EL284" s="5"/>
      <c r="EM284" s="5"/>
      <c r="EN284" s="5"/>
      <c r="EO284" s="5"/>
      <c r="EP284" s="5"/>
      <c r="EQ284" s="5"/>
      <c r="ER284" s="5"/>
      <c r="ES284" s="5"/>
      <c r="ET284" s="5"/>
      <c r="EU284" s="5"/>
      <c r="EV284" s="5"/>
      <c r="EW284" s="5"/>
      <c r="EX284" s="5"/>
      <c r="EY284" s="5"/>
      <c r="EZ284" s="5"/>
      <c r="FA284" s="5"/>
      <c r="FB284" s="5"/>
      <c r="FC284" s="5"/>
      <c r="FD284" s="5"/>
      <c r="FE284" s="5"/>
      <c r="FF284" s="5"/>
      <c r="FG284" s="5"/>
      <c r="FH284" s="5"/>
      <c r="FI284" s="5"/>
      <c r="FJ284" s="5"/>
      <c r="FK284" s="5"/>
      <c r="FL284" s="5"/>
      <c r="FM284" s="5"/>
      <c r="FN284" s="5"/>
      <c r="FO284" s="5"/>
      <c r="FP284" s="5"/>
      <c r="FQ284" s="5"/>
      <c r="FR284" s="5"/>
      <c r="FS284" s="5"/>
      <c r="FT284" s="5"/>
      <c r="FU284" s="5"/>
      <c r="FV284" s="5"/>
      <c r="FW284" s="5"/>
      <c r="FX284" s="5"/>
      <c r="FY284" s="5"/>
      <c r="FZ284" s="5"/>
      <c r="GA284" s="5"/>
      <c r="GB284" s="5"/>
      <c r="GC284" s="5"/>
      <c r="GD284" s="5"/>
      <c r="GE284" s="5"/>
      <c r="GF284" s="5"/>
      <c r="GG284" s="5"/>
      <c r="GH284" s="5"/>
      <c r="GI284" s="5"/>
      <c r="GJ284" s="5"/>
      <c r="GK284" s="5"/>
      <c r="GL284" s="5"/>
      <c r="GM284" s="5"/>
      <c r="GN284" s="5"/>
      <c r="GO284" s="5"/>
      <c r="GP284" s="5"/>
      <c r="GQ284" s="5"/>
      <c r="GR284" s="5"/>
      <c r="GS284" s="5"/>
      <c r="GT284" s="5"/>
      <c r="GU284" s="5"/>
      <c r="GV284" s="5"/>
      <c r="GW284" s="5"/>
      <c r="GX284" s="5"/>
      <c r="GY284" s="5"/>
      <c r="GZ284" s="5"/>
      <c r="HA284" s="5"/>
      <c r="HB284" s="5"/>
      <c r="HC284" s="5"/>
      <c r="HD284" s="5"/>
      <c r="HE284" s="5"/>
      <c r="HF284" s="5"/>
      <c r="HG284" s="5"/>
      <c r="HH284" s="5"/>
      <c r="HI284" s="5"/>
      <c r="HJ284" s="5"/>
      <c r="HK284" s="5"/>
      <c r="HL284" s="5"/>
      <c r="HM284" s="5"/>
      <c r="HN284" s="5"/>
      <c r="HO284" s="5"/>
      <c r="HP284" s="5"/>
      <c r="HQ284" s="5"/>
      <c r="HR284" s="5"/>
      <c r="HS284" s="5"/>
      <c r="HT284" s="5"/>
      <c r="HU284" s="5"/>
      <c r="HV284" s="5"/>
      <c r="HW284" s="5"/>
      <c r="HX284" s="5"/>
      <c r="HY284" s="5"/>
      <c r="HZ284" s="5"/>
      <c r="IA284" s="5"/>
      <c r="IB284" s="5"/>
      <c r="IC284" s="5"/>
      <c r="ID284" s="5"/>
      <c r="IE284" s="5"/>
      <c r="IF284" s="5"/>
      <c r="IG284" s="5"/>
      <c r="IH284" s="5"/>
      <c r="II284" s="5"/>
      <c r="IJ284" s="5"/>
      <c r="IK284" s="5"/>
      <c r="IL284" s="5"/>
      <c r="IM284" s="5"/>
      <c r="IN284" s="5"/>
      <c r="IO284" s="5"/>
      <c r="IP284" s="5"/>
      <c r="IQ284" s="5"/>
      <c r="IR284" s="5"/>
      <c r="IS284" s="5"/>
      <c r="IT284" s="5"/>
      <c r="IU284" s="5"/>
      <c r="IV284" s="5"/>
    </row>
    <row r="285" spans="1:256" s="29" customFormat="1">
      <c r="A285" s="171"/>
      <c r="B285" s="171"/>
      <c r="C285" s="1051"/>
      <c r="D285" s="169"/>
      <c r="G285" s="5"/>
      <c r="H285" s="5"/>
      <c r="I285" s="5"/>
      <c r="J285" s="5"/>
      <c r="K285" s="5"/>
      <c r="L285" s="5"/>
      <c r="M285" s="5"/>
      <c r="N285" s="5"/>
      <c r="O285" s="5"/>
      <c r="P285" s="5"/>
      <c r="Q285" s="5"/>
      <c r="R285" s="5"/>
      <c r="S285" s="5"/>
      <c r="T285" s="5"/>
      <c r="U285" s="5"/>
      <c r="V285" s="5"/>
      <c r="W285" s="5"/>
      <c r="X285" s="5"/>
      <c r="Y285" s="5"/>
      <c r="Z285" s="5"/>
      <c r="AA285" s="5"/>
      <c r="AB285" s="5"/>
      <c r="AC285" s="5"/>
      <c r="AD285" s="5"/>
      <c r="AE285" s="5"/>
      <c r="AF285" s="5"/>
      <c r="AG285" s="5"/>
      <c r="AH285" s="5"/>
      <c r="AI285" s="5"/>
      <c r="AJ285" s="5"/>
      <c r="AK285" s="5"/>
      <c r="AL285" s="5"/>
      <c r="AM285" s="5"/>
      <c r="AN285" s="5"/>
      <c r="AO285" s="5"/>
      <c r="AP285" s="5"/>
      <c r="AQ285" s="5"/>
      <c r="AR285" s="5"/>
      <c r="AS285" s="5"/>
      <c r="AT285" s="5"/>
      <c r="AU285" s="5"/>
      <c r="AV285" s="5"/>
      <c r="AW285" s="5"/>
      <c r="AX285" s="5"/>
      <c r="AY285" s="5"/>
      <c r="AZ285" s="5"/>
      <c r="BA285" s="5"/>
      <c r="BB285" s="5"/>
      <c r="BC285" s="5"/>
      <c r="BD285" s="5"/>
      <c r="BE285" s="5"/>
      <c r="BF285" s="5"/>
      <c r="BG285" s="5"/>
      <c r="BH285" s="5"/>
      <c r="BI285" s="5"/>
      <c r="BJ285" s="5"/>
      <c r="BK285" s="5"/>
      <c r="BL285" s="5"/>
      <c r="BM285" s="5"/>
      <c r="BN285" s="5"/>
      <c r="BO285" s="5"/>
      <c r="BP285" s="5"/>
      <c r="BQ285" s="5"/>
      <c r="BR285" s="5"/>
      <c r="BS285" s="5"/>
      <c r="BT285" s="5"/>
      <c r="BU285" s="5"/>
      <c r="BV285" s="5"/>
      <c r="BW285" s="5"/>
      <c r="BX285" s="5"/>
      <c r="BY285" s="5"/>
      <c r="BZ285" s="5"/>
      <c r="CA285" s="5"/>
      <c r="CB285" s="5"/>
      <c r="CC285" s="5"/>
      <c r="CD285" s="5"/>
      <c r="CE285" s="5"/>
      <c r="CF285" s="5"/>
      <c r="CG285" s="5"/>
      <c r="CH285" s="5"/>
      <c r="CI285" s="5"/>
      <c r="CJ285" s="5"/>
      <c r="CK285" s="5"/>
      <c r="CL285" s="5"/>
      <c r="CM285" s="5"/>
      <c r="CN285" s="5"/>
      <c r="CO285" s="5"/>
      <c r="CP285" s="5"/>
      <c r="CQ285" s="5"/>
      <c r="CR285" s="5"/>
      <c r="CS285" s="5"/>
      <c r="CT285" s="5"/>
      <c r="CU285" s="5"/>
      <c r="CV285" s="5"/>
      <c r="CW285" s="5"/>
      <c r="CX285" s="5"/>
      <c r="CY285" s="5"/>
      <c r="CZ285" s="5"/>
      <c r="DA285" s="5"/>
      <c r="DB285" s="5"/>
      <c r="DC285" s="5"/>
      <c r="DD285" s="5"/>
      <c r="DE285" s="5"/>
      <c r="DF285" s="5"/>
      <c r="DG285" s="5"/>
      <c r="DH285" s="5"/>
      <c r="DI285" s="5"/>
      <c r="DJ285" s="5"/>
      <c r="DK285" s="5"/>
      <c r="DL285" s="5"/>
      <c r="DM285" s="5"/>
      <c r="DN285" s="5"/>
      <c r="DO285" s="5"/>
      <c r="DP285" s="5"/>
      <c r="DQ285" s="5"/>
      <c r="DR285" s="5"/>
      <c r="DS285" s="5"/>
      <c r="DT285" s="5"/>
      <c r="DU285" s="5"/>
      <c r="DV285" s="5"/>
      <c r="DW285" s="5"/>
      <c r="DX285" s="5"/>
      <c r="DY285" s="5"/>
      <c r="DZ285" s="5"/>
      <c r="EA285" s="5"/>
      <c r="EB285" s="5"/>
      <c r="EC285" s="5"/>
      <c r="ED285" s="5"/>
      <c r="EE285" s="5"/>
      <c r="EF285" s="5"/>
      <c r="EG285" s="5"/>
      <c r="EH285" s="5"/>
      <c r="EI285" s="5"/>
      <c r="EJ285" s="5"/>
      <c r="EK285" s="5"/>
      <c r="EL285" s="5"/>
      <c r="EM285" s="5"/>
      <c r="EN285" s="5"/>
      <c r="EO285" s="5"/>
      <c r="EP285" s="5"/>
      <c r="EQ285" s="5"/>
      <c r="ER285" s="5"/>
      <c r="ES285" s="5"/>
      <c r="ET285" s="5"/>
      <c r="EU285" s="5"/>
      <c r="EV285" s="5"/>
      <c r="EW285" s="5"/>
      <c r="EX285" s="5"/>
      <c r="EY285" s="5"/>
      <c r="EZ285" s="5"/>
      <c r="FA285" s="5"/>
      <c r="FB285" s="5"/>
      <c r="FC285" s="5"/>
      <c r="FD285" s="5"/>
      <c r="FE285" s="5"/>
      <c r="FF285" s="5"/>
      <c r="FG285" s="5"/>
      <c r="FH285" s="5"/>
      <c r="FI285" s="5"/>
      <c r="FJ285" s="5"/>
      <c r="FK285" s="5"/>
      <c r="FL285" s="5"/>
      <c r="FM285" s="5"/>
      <c r="FN285" s="5"/>
      <c r="FO285" s="5"/>
      <c r="FP285" s="5"/>
      <c r="FQ285" s="5"/>
      <c r="FR285" s="5"/>
      <c r="FS285" s="5"/>
      <c r="FT285" s="5"/>
      <c r="FU285" s="5"/>
      <c r="FV285" s="5"/>
      <c r="FW285" s="5"/>
      <c r="FX285" s="5"/>
      <c r="FY285" s="5"/>
      <c r="FZ285" s="5"/>
      <c r="GA285" s="5"/>
      <c r="GB285" s="5"/>
      <c r="GC285" s="5"/>
      <c r="GD285" s="5"/>
      <c r="GE285" s="5"/>
      <c r="GF285" s="5"/>
      <c r="GG285" s="5"/>
      <c r="GH285" s="5"/>
      <c r="GI285" s="5"/>
      <c r="GJ285" s="5"/>
      <c r="GK285" s="5"/>
      <c r="GL285" s="5"/>
      <c r="GM285" s="5"/>
      <c r="GN285" s="5"/>
      <c r="GO285" s="5"/>
      <c r="GP285" s="5"/>
      <c r="GQ285" s="5"/>
      <c r="GR285" s="5"/>
      <c r="GS285" s="5"/>
      <c r="GT285" s="5"/>
      <c r="GU285" s="5"/>
      <c r="GV285" s="5"/>
      <c r="GW285" s="5"/>
      <c r="GX285" s="5"/>
      <c r="GY285" s="5"/>
      <c r="GZ285" s="5"/>
      <c r="HA285" s="5"/>
      <c r="HB285" s="5"/>
      <c r="HC285" s="5"/>
      <c r="HD285" s="5"/>
      <c r="HE285" s="5"/>
      <c r="HF285" s="5"/>
      <c r="HG285" s="5"/>
      <c r="HH285" s="5"/>
      <c r="HI285" s="5"/>
      <c r="HJ285" s="5"/>
      <c r="HK285" s="5"/>
      <c r="HL285" s="5"/>
      <c r="HM285" s="5"/>
      <c r="HN285" s="5"/>
      <c r="HO285" s="5"/>
      <c r="HP285" s="5"/>
      <c r="HQ285" s="5"/>
      <c r="HR285" s="5"/>
      <c r="HS285" s="5"/>
      <c r="HT285" s="5"/>
      <c r="HU285" s="5"/>
      <c r="HV285" s="5"/>
      <c r="HW285" s="5"/>
      <c r="HX285" s="5"/>
      <c r="HY285" s="5"/>
      <c r="HZ285" s="5"/>
      <c r="IA285" s="5"/>
      <c r="IB285" s="5"/>
      <c r="IC285" s="5"/>
      <c r="ID285" s="5"/>
      <c r="IE285" s="5"/>
      <c r="IF285" s="5"/>
      <c r="IG285" s="5"/>
      <c r="IH285" s="5"/>
      <c r="II285" s="5"/>
      <c r="IJ285" s="5"/>
      <c r="IK285" s="5"/>
      <c r="IL285" s="5"/>
      <c r="IM285" s="5"/>
      <c r="IN285" s="5"/>
      <c r="IO285" s="5"/>
      <c r="IP285" s="5"/>
      <c r="IQ285" s="5"/>
      <c r="IR285" s="5"/>
      <c r="IS285" s="5"/>
      <c r="IT285" s="5"/>
      <c r="IU285" s="5"/>
      <c r="IV285" s="5"/>
    </row>
    <row r="286" spans="1:256" s="29" customFormat="1">
      <c r="A286" s="171"/>
      <c r="B286" s="171"/>
      <c r="C286" s="1051"/>
      <c r="D286" s="169"/>
      <c r="G286" s="5"/>
      <c r="H286" s="5"/>
      <c r="I286" s="5"/>
      <c r="J286" s="5"/>
      <c r="K286" s="5"/>
      <c r="L286" s="5"/>
      <c r="M286" s="5"/>
      <c r="N286" s="5"/>
      <c r="O286" s="5"/>
      <c r="P286" s="5"/>
      <c r="Q286" s="5"/>
      <c r="R286" s="5"/>
      <c r="S286" s="5"/>
      <c r="T286" s="5"/>
      <c r="U286" s="5"/>
      <c r="V286" s="5"/>
      <c r="W286" s="5"/>
      <c r="X286" s="5"/>
      <c r="Y286" s="5"/>
      <c r="Z286" s="5"/>
      <c r="AA286" s="5"/>
      <c r="AB286" s="5"/>
      <c r="AC286" s="5"/>
      <c r="AD286" s="5"/>
      <c r="AE286" s="5"/>
      <c r="AF286" s="5"/>
      <c r="AG286" s="5"/>
      <c r="AH286" s="5"/>
      <c r="AI286" s="5"/>
      <c r="AJ286" s="5"/>
      <c r="AK286" s="5"/>
      <c r="AL286" s="5"/>
      <c r="AM286" s="5"/>
      <c r="AN286" s="5"/>
      <c r="AO286" s="5"/>
      <c r="AP286" s="5"/>
      <c r="AQ286" s="5"/>
      <c r="AR286" s="5"/>
      <c r="AS286" s="5"/>
      <c r="AT286" s="5"/>
      <c r="AU286" s="5"/>
      <c r="AV286" s="5"/>
      <c r="AW286" s="5"/>
      <c r="AX286" s="5"/>
      <c r="AY286" s="5"/>
      <c r="AZ286" s="5"/>
      <c r="BA286" s="5"/>
      <c r="BB286" s="5"/>
      <c r="BC286" s="5"/>
      <c r="BD286" s="5"/>
      <c r="BE286" s="5"/>
      <c r="BF286" s="5"/>
      <c r="BG286" s="5"/>
      <c r="BH286" s="5"/>
      <c r="BI286" s="5"/>
      <c r="BJ286" s="5"/>
      <c r="BK286" s="5"/>
      <c r="BL286" s="5"/>
      <c r="BM286" s="5"/>
      <c r="BN286" s="5"/>
      <c r="BO286" s="5"/>
      <c r="BP286" s="5"/>
      <c r="BQ286" s="5"/>
      <c r="BR286" s="5"/>
      <c r="BS286" s="5"/>
      <c r="BT286" s="5"/>
      <c r="BU286" s="5"/>
      <c r="BV286" s="5"/>
      <c r="BW286" s="5"/>
      <c r="BX286" s="5"/>
      <c r="BY286" s="5"/>
      <c r="BZ286" s="5"/>
      <c r="CA286" s="5"/>
      <c r="CB286" s="5"/>
      <c r="CC286" s="5"/>
      <c r="CD286" s="5"/>
      <c r="CE286" s="5"/>
      <c r="CF286" s="5"/>
      <c r="CG286" s="5"/>
      <c r="CH286" s="5"/>
      <c r="CI286" s="5"/>
      <c r="CJ286" s="5"/>
      <c r="CK286" s="5"/>
      <c r="CL286" s="5"/>
      <c r="CM286" s="5"/>
      <c r="CN286" s="5"/>
      <c r="CO286" s="5"/>
      <c r="CP286" s="5"/>
      <c r="CQ286" s="5"/>
      <c r="CR286" s="5"/>
      <c r="CS286" s="5"/>
      <c r="CT286" s="5"/>
      <c r="CU286" s="5"/>
      <c r="CV286" s="5"/>
      <c r="CW286" s="5"/>
      <c r="CX286" s="5"/>
      <c r="CY286" s="5"/>
      <c r="CZ286" s="5"/>
      <c r="DA286" s="5"/>
      <c r="DB286" s="5"/>
      <c r="DC286" s="5"/>
      <c r="DD286" s="5"/>
      <c r="DE286" s="5"/>
      <c r="DF286" s="5"/>
      <c r="DG286" s="5"/>
      <c r="DH286" s="5"/>
      <c r="DI286" s="5"/>
      <c r="DJ286" s="5"/>
      <c r="DK286" s="5"/>
      <c r="DL286" s="5"/>
      <c r="DM286" s="5"/>
      <c r="DN286" s="5"/>
      <c r="DO286" s="5"/>
      <c r="DP286" s="5"/>
      <c r="DQ286" s="5"/>
      <c r="DR286" s="5"/>
      <c r="DS286" s="5"/>
      <c r="DT286" s="5"/>
      <c r="DU286" s="5"/>
      <c r="DV286" s="5"/>
      <c r="DW286" s="5"/>
      <c r="DX286" s="5"/>
      <c r="DY286" s="5"/>
      <c r="DZ286" s="5"/>
      <c r="EA286" s="5"/>
      <c r="EB286" s="5"/>
      <c r="EC286" s="5"/>
      <c r="ED286" s="5"/>
      <c r="EE286" s="5"/>
      <c r="EF286" s="5"/>
      <c r="EG286" s="5"/>
      <c r="EH286" s="5"/>
      <c r="EI286" s="5"/>
      <c r="EJ286" s="5"/>
      <c r="EK286" s="5"/>
      <c r="EL286" s="5"/>
      <c r="EM286" s="5"/>
      <c r="EN286" s="5"/>
      <c r="EO286" s="5"/>
      <c r="EP286" s="5"/>
      <c r="EQ286" s="5"/>
      <c r="ER286" s="5"/>
      <c r="ES286" s="5"/>
      <c r="ET286" s="5"/>
      <c r="EU286" s="5"/>
      <c r="EV286" s="5"/>
      <c r="EW286" s="5"/>
      <c r="EX286" s="5"/>
      <c r="EY286" s="5"/>
      <c r="EZ286" s="5"/>
      <c r="FA286" s="5"/>
      <c r="FB286" s="5"/>
      <c r="FC286" s="5"/>
      <c r="FD286" s="5"/>
      <c r="FE286" s="5"/>
      <c r="FF286" s="5"/>
      <c r="FG286" s="5"/>
      <c r="FH286" s="5"/>
      <c r="FI286" s="5"/>
      <c r="FJ286" s="5"/>
      <c r="FK286" s="5"/>
      <c r="FL286" s="5"/>
      <c r="FM286" s="5"/>
      <c r="FN286" s="5"/>
      <c r="FO286" s="5"/>
      <c r="FP286" s="5"/>
      <c r="FQ286" s="5"/>
      <c r="FR286" s="5"/>
      <c r="FS286" s="5"/>
      <c r="FT286" s="5"/>
      <c r="FU286" s="5"/>
      <c r="FV286" s="5"/>
      <c r="FW286" s="5"/>
      <c r="FX286" s="5"/>
      <c r="FY286" s="5"/>
      <c r="FZ286" s="5"/>
      <c r="GA286" s="5"/>
      <c r="GB286" s="5"/>
      <c r="GC286" s="5"/>
      <c r="GD286" s="5"/>
      <c r="GE286" s="5"/>
      <c r="GF286" s="5"/>
      <c r="GG286" s="5"/>
      <c r="GH286" s="5"/>
      <c r="GI286" s="5"/>
      <c r="GJ286" s="5"/>
      <c r="GK286" s="5"/>
      <c r="GL286" s="5"/>
      <c r="GM286" s="5"/>
      <c r="GN286" s="5"/>
      <c r="GO286" s="5"/>
      <c r="GP286" s="5"/>
      <c r="GQ286" s="5"/>
      <c r="GR286" s="5"/>
      <c r="GS286" s="5"/>
      <c r="GT286" s="5"/>
      <c r="GU286" s="5"/>
      <c r="GV286" s="5"/>
      <c r="GW286" s="5"/>
      <c r="GX286" s="5"/>
      <c r="GY286" s="5"/>
      <c r="GZ286" s="5"/>
      <c r="HA286" s="5"/>
      <c r="HB286" s="5"/>
      <c r="HC286" s="5"/>
      <c r="HD286" s="5"/>
      <c r="HE286" s="5"/>
      <c r="HF286" s="5"/>
      <c r="HG286" s="5"/>
      <c r="HH286" s="5"/>
      <c r="HI286" s="5"/>
      <c r="HJ286" s="5"/>
      <c r="HK286" s="5"/>
      <c r="HL286" s="5"/>
      <c r="HM286" s="5"/>
      <c r="HN286" s="5"/>
      <c r="HO286" s="5"/>
      <c r="HP286" s="5"/>
      <c r="HQ286" s="5"/>
      <c r="HR286" s="5"/>
      <c r="HS286" s="5"/>
      <c r="HT286" s="5"/>
      <c r="HU286" s="5"/>
      <c r="HV286" s="5"/>
      <c r="HW286" s="5"/>
      <c r="HX286" s="5"/>
      <c r="HY286" s="5"/>
      <c r="HZ286" s="5"/>
      <c r="IA286" s="5"/>
      <c r="IB286" s="5"/>
      <c r="IC286" s="5"/>
      <c r="ID286" s="5"/>
      <c r="IE286" s="5"/>
      <c r="IF286" s="5"/>
      <c r="IG286" s="5"/>
      <c r="IH286" s="5"/>
      <c r="II286" s="5"/>
      <c r="IJ286" s="5"/>
      <c r="IK286" s="5"/>
      <c r="IL286" s="5"/>
      <c r="IM286" s="5"/>
      <c r="IN286" s="5"/>
      <c r="IO286" s="5"/>
      <c r="IP286" s="5"/>
      <c r="IQ286" s="5"/>
      <c r="IR286" s="5"/>
      <c r="IS286" s="5"/>
      <c r="IT286" s="5"/>
      <c r="IU286" s="5"/>
      <c r="IV286" s="5"/>
    </row>
    <row r="287" spans="1:256" s="29" customFormat="1">
      <c r="A287" s="171"/>
      <c r="B287" s="171"/>
      <c r="C287" s="1051"/>
      <c r="D287" s="169"/>
      <c r="F287" s="29" t="s">
        <v>1664</v>
      </c>
      <c r="G287" s="5"/>
      <c r="H287" s="5"/>
      <c r="I287" s="5"/>
      <c r="J287" s="5"/>
      <c r="K287" s="5"/>
      <c r="L287" s="5"/>
      <c r="M287" s="5"/>
      <c r="N287" s="5"/>
      <c r="O287" s="5"/>
      <c r="P287" s="5"/>
      <c r="Q287" s="5"/>
      <c r="R287" s="5"/>
      <c r="S287" s="5"/>
      <c r="T287" s="5"/>
      <c r="U287" s="5"/>
      <c r="V287" s="5"/>
      <c r="W287" s="5"/>
      <c r="X287" s="5"/>
      <c r="Y287" s="5"/>
      <c r="Z287" s="5"/>
      <c r="AA287" s="5"/>
      <c r="AB287" s="5">
        <v>38968066.986931622</v>
      </c>
      <c r="AC287" s="5">
        <v>56112715.938968055</v>
      </c>
      <c r="AD287" s="5">
        <v>69269619.860991254</v>
      </c>
      <c r="AE287" s="5">
        <v>64587105.919792987</v>
      </c>
      <c r="AF287" s="5">
        <v>57735006.8082252</v>
      </c>
      <c r="AG287" s="5">
        <v>54915360.292394809</v>
      </c>
      <c r="AH287" s="5">
        <v>56467329.908845074</v>
      </c>
      <c r="AI287" s="5">
        <v>57858047.408728547</v>
      </c>
      <c r="AJ287" s="5">
        <v>58917307.30513455</v>
      </c>
      <c r="AK287" s="5">
        <v>60234397.662097156</v>
      </c>
      <c r="AL287" s="5">
        <v>61709807.541812435</v>
      </c>
      <c r="AM287" s="5">
        <v>63228322.036678903</v>
      </c>
      <c r="AN287" s="5">
        <v>64791388.088608086</v>
      </c>
      <c r="AO287" s="5">
        <v>64297887.764040872</v>
      </c>
      <c r="AP287" s="5">
        <v>65220508.775802329</v>
      </c>
      <c r="AQ287" s="5">
        <v>66882067.212633133</v>
      </c>
      <c r="AR287" s="5">
        <v>68594720.689839408</v>
      </c>
      <c r="AS287" s="5">
        <v>70360228.853639141</v>
      </c>
      <c r="AT287" s="5"/>
      <c r="AU287" s="5"/>
      <c r="AV287" s="5"/>
      <c r="AW287" s="5"/>
      <c r="AX287" s="5"/>
      <c r="AY287" s="5"/>
      <c r="AZ287" s="5"/>
      <c r="BA287" s="5"/>
      <c r="BB287" s="5"/>
      <c r="BC287" s="5"/>
      <c r="BD287" s="5"/>
      <c r="BE287" s="5"/>
      <c r="BF287" s="5"/>
      <c r="BG287" s="5"/>
      <c r="BH287" s="5"/>
      <c r="BI287" s="5"/>
      <c r="BJ287" s="5"/>
      <c r="BK287" s="5"/>
      <c r="BL287" s="5"/>
      <c r="BM287" s="5"/>
      <c r="BN287" s="5"/>
      <c r="BO287" s="5"/>
      <c r="BP287" s="5"/>
      <c r="BQ287" s="5"/>
      <c r="BR287" s="5"/>
      <c r="BS287" s="5"/>
      <c r="BT287" s="5"/>
      <c r="BU287" s="5"/>
      <c r="BV287" s="5"/>
      <c r="BW287" s="5"/>
      <c r="BX287" s="5"/>
      <c r="BY287" s="5"/>
      <c r="BZ287" s="5"/>
      <c r="CA287" s="5"/>
      <c r="CB287" s="5"/>
      <c r="CC287" s="5"/>
      <c r="CD287" s="5"/>
      <c r="CE287" s="5"/>
      <c r="CF287" s="5"/>
      <c r="CG287" s="5"/>
      <c r="CH287" s="5"/>
      <c r="CI287" s="5"/>
      <c r="CJ287" s="5"/>
      <c r="CK287" s="5"/>
      <c r="CL287" s="5"/>
      <c r="CM287" s="5"/>
      <c r="CN287" s="5"/>
      <c r="CO287" s="5"/>
      <c r="CP287" s="5"/>
      <c r="CQ287" s="5"/>
      <c r="CR287" s="5"/>
      <c r="CS287" s="5"/>
      <c r="CT287" s="5"/>
      <c r="CU287" s="5"/>
      <c r="CV287" s="5"/>
      <c r="CW287" s="5"/>
      <c r="CX287" s="5"/>
      <c r="CY287" s="5"/>
      <c r="CZ287" s="5"/>
      <c r="DA287" s="5"/>
      <c r="DB287" s="5"/>
      <c r="DC287" s="5"/>
      <c r="DD287" s="5"/>
      <c r="DE287" s="5"/>
      <c r="DF287" s="5"/>
      <c r="DG287" s="5"/>
      <c r="DH287" s="5"/>
      <c r="DI287" s="5"/>
      <c r="DJ287" s="5"/>
      <c r="DK287" s="5"/>
      <c r="DL287" s="5"/>
      <c r="DM287" s="5"/>
      <c r="DN287" s="5"/>
      <c r="DO287" s="5"/>
      <c r="DP287" s="5"/>
      <c r="DQ287" s="5"/>
      <c r="DR287" s="5"/>
      <c r="DS287" s="5"/>
      <c r="DT287" s="5"/>
      <c r="DU287" s="5"/>
      <c r="DV287" s="5"/>
      <c r="DW287" s="5"/>
      <c r="DX287" s="5"/>
      <c r="DY287" s="5"/>
      <c r="DZ287" s="5"/>
      <c r="EA287" s="5"/>
      <c r="EB287" s="5"/>
      <c r="EC287" s="5"/>
      <c r="ED287" s="5"/>
      <c r="EE287" s="5"/>
      <c r="EF287" s="5"/>
      <c r="EG287" s="5"/>
      <c r="EH287" s="5"/>
      <c r="EI287" s="5"/>
      <c r="EJ287" s="5"/>
      <c r="EK287" s="5"/>
      <c r="EL287" s="5"/>
      <c r="EM287" s="5"/>
      <c r="EN287" s="5"/>
      <c r="EO287" s="5"/>
      <c r="EP287" s="5"/>
      <c r="EQ287" s="5"/>
      <c r="ER287" s="5"/>
      <c r="ES287" s="5"/>
      <c r="ET287" s="5"/>
      <c r="EU287" s="5"/>
      <c r="EV287" s="5"/>
      <c r="EW287" s="5"/>
      <c r="EX287" s="5"/>
      <c r="EY287" s="5"/>
      <c r="EZ287" s="5"/>
      <c r="FA287" s="5"/>
      <c r="FB287" s="5"/>
      <c r="FC287" s="5"/>
      <c r="FD287" s="5"/>
      <c r="FE287" s="5"/>
      <c r="FF287" s="5"/>
      <c r="FG287" s="5"/>
      <c r="FH287" s="5"/>
      <c r="FI287" s="5"/>
      <c r="FJ287" s="5"/>
      <c r="FK287" s="5"/>
      <c r="FL287" s="5"/>
      <c r="FM287" s="5"/>
      <c r="FN287" s="5"/>
      <c r="FO287" s="5"/>
      <c r="FP287" s="5"/>
      <c r="FQ287" s="5"/>
      <c r="FR287" s="5"/>
      <c r="FS287" s="5"/>
      <c r="FT287" s="5"/>
      <c r="FU287" s="5"/>
      <c r="FV287" s="5"/>
      <c r="FW287" s="5"/>
      <c r="FX287" s="5"/>
      <c r="FY287" s="5"/>
      <c r="FZ287" s="5"/>
      <c r="GA287" s="5"/>
      <c r="GB287" s="5"/>
      <c r="GC287" s="5"/>
      <c r="GD287" s="5"/>
      <c r="GE287" s="5"/>
      <c r="GF287" s="5"/>
      <c r="GG287" s="5"/>
      <c r="GH287" s="5"/>
      <c r="GI287" s="5"/>
      <c r="GJ287" s="5"/>
      <c r="GK287" s="5"/>
      <c r="GL287" s="5"/>
      <c r="GM287" s="5"/>
      <c r="GN287" s="5"/>
      <c r="GO287" s="5"/>
      <c r="GP287" s="5"/>
      <c r="GQ287" s="5"/>
      <c r="GR287" s="5"/>
      <c r="GS287" s="5"/>
      <c r="GT287" s="5"/>
      <c r="GU287" s="5"/>
      <c r="GV287" s="5"/>
      <c r="GW287" s="5"/>
      <c r="GX287" s="5"/>
      <c r="GY287" s="5"/>
      <c r="GZ287" s="5"/>
      <c r="HA287" s="5"/>
      <c r="HB287" s="5"/>
      <c r="HC287" s="5"/>
      <c r="HD287" s="5"/>
      <c r="HE287" s="5"/>
      <c r="HF287" s="5"/>
      <c r="HG287" s="5"/>
      <c r="HH287" s="5"/>
      <c r="HI287" s="5"/>
      <c r="HJ287" s="5"/>
      <c r="HK287" s="5"/>
      <c r="HL287" s="5"/>
      <c r="HM287" s="5"/>
      <c r="HN287" s="5"/>
      <c r="HO287" s="5"/>
      <c r="HP287" s="5"/>
      <c r="HQ287" s="5"/>
      <c r="HR287" s="5"/>
      <c r="HS287" s="5"/>
      <c r="HT287" s="5"/>
      <c r="HU287" s="5"/>
      <c r="HV287" s="5"/>
      <c r="HW287" s="5"/>
      <c r="HX287" s="5"/>
      <c r="HY287" s="5"/>
      <c r="HZ287" s="5"/>
      <c r="IA287" s="5"/>
      <c r="IB287" s="5"/>
      <c r="IC287" s="5"/>
      <c r="ID287" s="5"/>
      <c r="IE287" s="5"/>
      <c r="IF287" s="5"/>
      <c r="IG287" s="5"/>
      <c r="IH287" s="5"/>
      <c r="II287" s="5"/>
      <c r="IJ287" s="5"/>
      <c r="IK287" s="5"/>
      <c r="IL287" s="5"/>
      <c r="IM287" s="5"/>
      <c r="IN287" s="5"/>
      <c r="IO287" s="5"/>
      <c r="IP287" s="5"/>
      <c r="IQ287" s="5"/>
      <c r="IR287" s="5"/>
      <c r="IS287" s="5"/>
      <c r="IT287" s="5"/>
      <c r="IU287" s="5"/>
      <c r="IV287" s="5"/>
    </row>
    <row r="288" spans="1:256" s="29" customFormat="1">
      <c r="A288" s="171"/>
      <c r="B288" s="171"/>
      <c r="C288" s="1051"/>
      <c r="D288" s="169"/>
      <c r="F288" s="29" t="s">
        <v>1665</v>
      </c>
      <c r="G288" s="5"/>
      <c r="H288" s="5"/>
      <c r="I288" s="5"/>
      <c r="J288" s="5"/>
      <c r="K288" s="5"/>
      <c r="L288" s="5"/>
      <c r="M288" s="5"/>
      <c r="N288" s="5"/>
      <c r="O288" s="5"/>
      <c r="P288" s="5"/>
      <c r="Q288" s="5"/>
      <c r="R288" s="5"/>
      <c r="S288" s="5"/>
      <c r="T288" s="5"/>
      <c r="U288" s="5"/>
      <c r="V288" s="5"/>
      <c r="W288" s="5"/>
      <c r="X288" s="5"/>
      <c r="Y288" s="5"/>
      <c r="Z288" s="5"/>
      <c r="AA288" s="5"/>
      <c r="AB288" s="1154"/>
      <c r="AC288" s="1154"/>
      <c r="AD288" s="1154"/>
      <c r="AE288" s="1154"/>
      <c r="AF288" s="1154"/>
      <c r="AG288" s="1154"/>
      <c r="AH288" s="1154"/>
      <c r="AI288" s="1154"/>
      <c r="AJ288" s="1154"/>
      <c r="AK288" s="1154"/>
      <c r="AL288" s="1154"/>
      <c r="AM288" s="1154"/>
      <c r="AN288" s="1154"/>
      <c r="AO288" s="1154"/>
      <c r="AP288" s="1154"/>
      <c r="AQ288" s="1154"/>
      <c r="AR288" s="1154"/>
      <c r="AS288" s="1154"/>
      <c r="AT288" s="5"/>
      <c r="AU288" s="5"/>
      <c r="AV288" s="5"/>
      <c r="AW288" s="5"/>
      <c r="AX288" s="5"/>
      <c r="AY288" s="5"/>
      <c r="AZ288" s="5"/>
      <c r="BA288" s="5"/>
      <c r="BB288" s="5"/>
      <c r="BC288" s="5"/>
      <c r="BD288" s="5"/>
      <c r="BE288" s="5"/>
      <c r="BF288" s="5"/>
      <c r="BG288" s="5"/>
      <c r="BH288" s="5"/>
      <c r="BI288" s="5"/>
      <c r="BJ288" s="5"/>
      <c r="BK288" s="5"/>
      <c r="BL288" s="5"/>
      <c r="BM288" s="5"/>
      <c r="BN288" s="5"/>
      <c r="BO288" s="5"/>
      <c r="BP288" s="5"/>
      <c r="BQ288" s="5"/>
      <c r="BR288" s="5"/>
      <c r="BS288" s="5"/>
      <c r="BT288" s="5"/>
      <c r="BU288" s="5"/>
      <c r="BV288" s="5"/>
      <c r="BW288" s="5"/>
      <c r="BX288" s="5"/>
      <c r="BY288" s="5"/>
      <c r="BZ288" s="5"/>
      <c r="CA288" s="5"/>
      <c r="CB288" s="5"/>
      <c r="CC288" s="5"/>
      <c r="CD288" s="5"/>
      <c r="CE288" s="5"/>
      <c r="CF288" s="5"/>
      <c r="CG288" s="5"/>
      <c r="CH288" s="5"/>
      <c r="CI288" s="5"/>
      <c r="CJ288" s="5"/>
      <c r="CK288" s="5"/>
      <c r="CL288" s="5"/>
      <c r="CM288" s="5"/>
      <c r="CN288" s="5"/>
      <c r="CO288" s="5"/>
      <c r="CP288" s="5"/>
      <c r="CQ288" s="5"/>
      <c r="CR288" s="5"/>
      <c r="CS288" s="5"/>
      <c r="CT288" s="5"/>
      <c r="CU288" s="5"/>
      <c r="CV288" s="5"/>
      <c r="CW288" s="5"/>
      <c r="CX288" s="5"/>
      <c r="CY288" s="5"/>
      <c r="CZ288" s="5"/>
      <c r="DA288" s="5"/>
      <c r="DB288" s="5"/>
      <c r="DC288" s="5"/>
      <c r="DD288" s="5"/>
      <c r="DE288" s="5"/>
      <c r="DF288" s="5"/>
      <c r="DG288" s="5"/>
      <c r="DH288" s="5"/>
      <c r="DI288" s="5"/>
      <c r="DJ288" s="5"/>
      <c r="DK288" s="5"/>
      <c r="DL288" s="5"/>
      <c r="DM288" s="5"/>
      <c r="DN288" s="5"/>
      <c r="DO288" s="5"/>
      <c r="DP288" s="5"/>
      <c r="DQ288" s="5"/>
      <c r="DR288" s="5"/>
      <c r="DS288" s="5"/>
      <c r="DT288" s="5"/>
      <c r="DU288" s="5"/>
      <c r="DV288" s="5"/>
      <c r="DW288" s="5"/>
      <c r="DX288" s="5"/>
      <c r="DY288" s="5"/>
      <c r="DZ288" s="5"/>
      <c r="EA288" s="5"/>
      <c r="EB288" s="5"/>
      <c r="EC288" s="5"/>
      <c r="ED288" s="5"/>
      <c r="EE288" s="5"/>
      <c r="EF288" s="5"/>
      <c r="EG288" s="5"/>
      <c r="EH288" s="5"/>
      <c r="EI288" s="5"/>
      <c r="EJ288" s="5"/>
      <c r="EK288" s="5"/>
      <c r="EL288" s="5"/>
      <c r="EM288" s="5"/>
      <c r="EN288" s="5"/>
      <c r="EO288" s="5"/>
      <c r="EP288" s="5"/>
      <c r="EQ288" s="5"/>
      <c r="ER288" s="5"/>
      <c r="ES288" s="5"/>
      <c r="ET288" s="5"/>
      <c r="EU288" s="5"/>
      <c r="EV288" s="5"/>
      <c r="EW288" s="5"/>
      <c r="EX288" s="5"/>
      <c r="EY288" s="5"/>
      <c r="EZ288" s="5"/>
      <c r="FA288" s="5"/>
      <c r="FB288" s="5"/>
      <c r="FC288" s="5"/>
      <c r="FD288" s="5"/>
      <c r="FE288" s="5"/>
      <c r="FF288" s="5"/>
      <c r="FG288" s="5"/>
      <c r="FH288" s="5"/>
      <c r="FI288" s="5"/>
      <c r="FJ288" s="5"/>
      <c r="FK288" s="5"/>
      <c r="FL288" s="5"/>
      <c r="FM288" s="5"/>
      <c r="FN288" s="5"/>
      <c r="FO288" s="5"/>
      <c r="FP288" s="5"/>
      <c r="FQ288" s="5"/>
      <c r="FR288" s="5"/>
      <c r="FS288" s="5"/>
      <c r="FT288" s="5"/>
      <c r="FU288" s="5"/>
      <c r="FV288" s="5"/>
      <c r="FW288" s="5"/>
      <c r="FX288" s="5"/>
      <c r="FY288" s="5"/>
      <c r="FZ288" s="5"/>
      <c r="GA288" s="5"/>
      <c r="GB288" s="5"/>
      <c r="GC288" s="5"/>
      <c r="GD288" s="5"/>
      <c r="GE288" s="5"/>
      <c r="GF288" s="5"/>
      <c r="GG288" s="5"/>
      <c r="GH288" s="5"/>
      <c r="GI288" s="5"/>
      <c r="GJ288" s="5"/>
      <c r="GK288" s="5"/>
      <c r="GL288" s="5"/>
      <c r="GM288" s="5"/>
      <c r="GN288" s="5"/>
      <c r="GO288" s="5"/>
      <c r="GP288" s="5"/>
      <c r="GQ288" s="5"/>
      <c r="GR288" s="5"/>
      <c r="GS288" s="5"/>
      <c r="GT288" s="5"/>
      <c r="GU288" s="5"/>
      <c r="GV288" s="5"/>
      <c r="GW288" s="5"/>
      <c r="GX288" s="5"/>
      <c r="GY288" s="5"/>
      <c r="GZ288" s="5"/>
      <c r="HA288" s="5"/>
      <c r="HB288" s="5"/>
      <c r="HC288" s="5"/>
      <c r="HD288" s="5"/>
      <c r="HE288" s="5"/>
      <c r="HF288" s="5"/>
      <c r="HG288" s="5"/>
      <c r="HH288" s="5"/>
      <c r="HI288" s="5"/>
      <c r="HJ288" s="5"/>
      <c r="HK288" s="5"/>
      <c r="HL288" s="5"/>
      <c r="HM288" s="5"/>
      <c r="HN288" s="5"/>
      <c r="HO288" s="5"/>
      <c r="HP288" s="5"/>
      <c r="HQ288" s="5"/>
      <c r="HR288" s="5"/>
      <c r="HS288" s="5"/>
      <c r="HT288" s="5"/>
      <c r="HU288" s="5"/>
      <c r="HV288" s="5"/>
      <c r="HW288" s="5"/>
      <c r="HX288" s="5"/>
      <c r="HY288" s="5"/>
      <c r="HZ288" s="5"/>
      <c r="IA288" s="5"/>
      <c r="IB288" s="5"/>
      <c r="IC288" s="5"/>
      <c r="ID288" s="5"/>
      <c r="IE288" s="5"/>
      <c r="IF288" s="5"/>
      <c r="IG288" s="5"/>
      <c r="IH288" s="5"/>
      <c r="II288" s="5"/>
      <c r="IJ288" s="5"/>
      <c r="IK288" s="5"/>
      <c r="IL288" s="5"/>
      <c r="IM288" s="5"/>
      <c r="IN288" s="5"/>
      <c r="IO288" s="5"/>
      <c r="IP288" s="5"/>
      <c r="IQ288" s="5"/>
      <c r="IR288" s="5"/>
      <c r="IS288" s="5"/>
      <c r="IT288" s="5"/>
      <c r="IU288" s="5"/>
      <c r="IV288" s="5"/>
    </row>
    <row r="289" spans="1:256" s="29" customFormat="1">
      <c r="A289" s="171"/>
      <c r="B289" s="171"/>
      <c r="C289" s="1051"/>
      <c r="D289" s="169"/>
      <c r="F289" s="29" t="s">
        <v>1666</v>
      </c>
      <c r="G289" s="5"/>
      <c r="H289" s="5"/>
      <c r="I289" s="5"/>
      <c r="J289" s="5"/>
      <c r="K289" s="5"/>
      <c r="L289" s="5"/>
      <c r="M289" s="5"/>
      <c r="N289" s="5"/>
      <c r="O289" s="5"/>
      <c r="P289" s="5"/>
      <c r="Q289" s="5"/>
      <c r="R289" s="5"/>
      <c r="S289" s="5"/>
      <c r="T289" s="5"/>
      <c r="U289" s="5"/>
      <c r="V289" s="5"/>
      <c r="W289" s="5"/>
      <c r="X289" s="5"/>
      <c r="Y289" s="5"/>
      <c r="Z289" s="5"/>
      <c r="AA289" s="5"/>
      <c r="AB289" s="1154"/>
      <c r="AC289" s="1154"/>
      <c r="AD289" s="1154"/>
      <c r="AE289" s="1154"/>
      <c r="AF289" s="1154"/>
      <c r="AG289" s="1154"/>
      <c r="AH289" s="1154"/>
      <c r="AI289" s="1154"/>
      <c r="AJ289" s="1154"/>
      <c r="AK289" s="1154"/>
      <c r="AL289" s="1154"/>
      <c r="AM289" s="1154"/>
      <c r="AN289" s="1154"/>
      <c r="AO289" s="1154"/>
      <c r="AP289" s="1154"/>
      <c r="AQ289" s="1154"/>
      <c r="AR289" s="1154"/>
      <c r="AS289" s="1154"/>
      <c r="AT289" s="5"/>
      <c r="AU289" s="5"/>
      <c r="AV289" s="5"/>
      <c r="AW289" s="5"/>
      <c r="AX289" s="5"/>
      <c r="AY289" s="5"/>
      <c r="AZ289" s="5"/>
      <c r="BA289" s="5"/>
      <c r="BB289" s="5"/>
      <c r="BC289" s="5"/>
      <c r="BD289" s="5"/>
      <c r="BE289" s="5"/>
      <c r="BF289" s="5"/>
      <c r="BG289" s="5"/>
      <c r="BH289" s="5"/>
      <c r="BI289" s="5"/>
      <c r="BJ289" s="5"/>
      <c r="BK289" s="5"/>
      <c r="BL289" s="5"/>
      <c r="BM289" s="5"/>
      <c r="BN289" s="5"/>
      <c r="BO289" s="5"/>
      <c r="BP289" s="5"/>
      <c r="BQ289" s="5"/>
      <c r="BR289" s="5"/>
      <c r="BS289" s="5"/>
      <c r="BT289" s="5"/>
      <c r="BU289" s="5"/>
      <c r="BV289" s="5"/>
      <c r="BW289" s="5"/>
      <c r="BX289" s="5"/>
      <c r="BY289" s="5"/>
      <c r="BZ289" s="5"/>
      <c r="CA289" s="5"/>
      <c r="CB289" s="5"/>
      <c r="CC289" s="5"/>
      <c r="CD289" s="5"/>
      <c r="CE289" s="5"/>
      <c r="CF289" s="5"/>
      <c r="CG289" s="5"/>
      <c r="CH289" s="5"/>
      <c r="CI289" s="5"/>
      <c r="CJ289" s="5"/>
      <c r="CK289" s="5"/>
      <c r="CL289" s="5"/>
      <c r="CM289" s="5"/>
      <c r="CN289" s="5"/>
      <c r="CO289" s="5"/>
      <c r="CP289" s="5"/>
      <c r="CQ289" s="5"/>
      <c r="CR289" s="5"/>
      <c r="CS289" s="5"/>
      <c r="CT289" s="5"/>
      <c r="CU289" s="5"/>
      <c r="CV289" s="5"/>
      <c r="CW289" s="5"/>
      <c r="CX289" s="5"/>
      <c r="CY289" s="5"/>
      <c r="CZ289" s="5"/>
      <c r="DA289" s="5"/>
      <c r="DB289" s="5"/>
      <c r="DC289" s="5"/>
      <c r="DD289" s="5"/>
      <c r="DE289" s="5"/>
      <c r="DF289" s="5"/>
      <c r="DG289" s="5"/>
      <c r="DH289" s="5"/>
      <c r="DI289" s="5"/>
      <c r="DJ289" s="5"/>
      <c r="DK289" s="5"/>
      <c r="DL289" s="5"/>
      <c r="DM289" s="5"/>
      <c r="DN289" s="5"/>
      <c r="DO289" s="5"/>
      <c r="DP289" s="5"/>
      <c r="DQ289" s="5"/>
      <c r="DR289" s="5"/>
      <c r="DS289" s="5"/>
      <c r="DT289" s="5"/>
      <c r="DU289" s="5"/>
      <c r="DV289" s="5"/>
      <c r="DW289" s="5"/>
      <c r="DX289" s="5"/>
      <c r="DY289" s="5"/>
      <c r="DZ289" s="5"/>
      <c r="EA289" s="5"/>
      <c r="EB289" s="5"/>
      <c r="EC289" s="5"/>
      <c r="ED289" s="5"/>
      <c r="EE289" s="5"/>
      <c r="EF289" s="5"/>
      <c r="EG289" s="5"/>
      <c r="EH289" s="5"/>
      <c r="EI289" s="5"/>
      <c r="EJ289" s="5"/>
      <c r="EK289" s="5"/>
      <c r="EL289" s="5"/>
      <c r="EM289" s="5"/>
      <c r="EN289" s="5"/>
      <c r="EO289" s="5"/>
      <c r="EP289" s="5"/>
      <c r="EQ289" s="5"/>
      <c r="ER289" s="5"/>
      <c r="ES289" s="5"/>
      <c r="ET289" s="5"/>
      <c r="EU289" s="5"/>
      <c r="EV289" s="5"/>
      <c r="EW289" s="5"/>
      <c r="EX289" s="5"/>
      <c r="EY289" s="5"/>
      <c r="EZ289" s="5"/>
      <c r="FA289" s="5"/>
      <c r="FB289" s="5"/>
      <c r="FC289" s="5"/>
      <c r="FD289" s="5"/>
      <c r="FE289" s="5"/>
      <c r="FF289" s="5"/>
      <c r="FG289" s="5"/>
      <c r="FH289" s="5"/>
      <c r="FI289" s="5"/>
      <c r="FJ289" s="5"/>
      <c r="FK289" s="5"/>
      <c r="FL289" s="5"/>
      <c r="FM289" s="5"/>
      <c r="FN289" s="5"/>
      <c r="FO289" s="5"/>
      <c r="FP289" s="5"/>
      <c r="FQ289" s="5"/>
      <c r="FR289" s="5"/>
      <c r="FS289" s="5"/>
      <c r="FT289" s="5"/>
      <c r="FU289" s="5"/>
      <c r="FV289" s="5"/>
      <c r="FW289" s="5"/>
      <c r="FX289" s="5"/>
      <c r="FY289" s="5"/>
      <c r="FZ289" s="5"/>
      <c r="GA289" s="5"/>
      <c r="GB289" s="5"/>
      <c r="GC289" s="5"/>
      <c r="GD289" s="5"/>
      <c r="GE289" s="5"/>
      <c r="GF289" s="5"/>
      <c r="GG289" s="5"/>
      <c r="GH289" s="5"/>
      <c r="GI289" s="5"/>
      <c r="GJ289" s="5"/>
      <c r="GK289" s="5"/>
      <c r="GL289" s="5"/>
      <c r="GM289" s="5"/>
      <c r="GN289" s="5"/>
      <c r="GO289" s="5"/>
      <c r="GP289" s="5"/>
      <c r="GQ289" s="5"/>
      <c r="GR289" s="5"/>
      <c r="GS289" s="5"/>
      <c r="GT289" s="5"/>
      <c r="GU289" s="5"/>
      <c r="GV289" s="5"/>
      <c r="GW289" s="5"/>
      <c r="GX289" s="5"/>
      <c r="GY289" s="5"/>
      <c r="GZ289" s="5"/>
      <c r="HA289" s="5"/>
      <c r="HB289" s="5"/>
      <c r="HC289" s="5"/>
      <c r="HD289" s="5"/>
      <c r="HE289" s="5"/>
      <c r="HF289" s="5"/>
      <c r="HG289" s="5"/>
      <c r="HH289" s="5"/>
      <c r="HI289" s="5"/>
      <c r="HJ289" s="5"/>
      <c r="HK289" s="5"/>
      <c r="HL289" s="5"/>
      <c r="HM289" s="5"/>
      <c r="HN289" s="5"/>
      <c r="HO289" s="5"/>
      <c r="HP289" s="5"/>
      <c r="HQ289" s="5"/>
      <c r="HR289" s="5"/>
      <c r="HS289" s="5"/>
      <c r="HT289" s="5"/>
      <c r="HU289" s="5"/>
      <c r="HV289" s="5"/>
      <c r="HW289" s="5"/>
      <c r="HX289" s="5"/>
      <c r="HY289" s="5"/>
      <c r="HZ289" s="5"/>
      <c r="IA289" s="5"/>
      <c r="IB289" s="5"/>
      <c r="IC289" s="5"/>
      <c r="ID289" s="5"/>
      <c r="IE289" s="5"/>
      <c r="IF289" s="5"/>
      <c r="IG289" s="5"/>
      <c r="IH289" s="5"/>
      <c r="II289" s="5"/>
      <c r="IJ289" s="5"/>
      <c r="IK289" s="5"/>
      <c r="IL289" s="5"/>
      <c r="IM289" s="5"/>
      <c r="IN289" s="5"/>
      <c r="IO289" s="5"/>
      <c r="IP289" s="5"/>
      <c r="IQ289" s="5"/>
      <c r="IR289" s="5"/>
      <c r="IS289" s="5"/>
      <c r="IT289" s="5"/>
      <c r="IU289" s="5"/>
      <c r="IV289" s="5"/>
    </row>
    <row r="290" spans="1:256" s="29" customFormat="1">
      <c r="A290" s="171"/>
      <c r="B290" s="171"/>
      <c r="C290" s="1051"/>
      <c r="D290" s="169"/>
      <c r="F290" s="29" t="s">
        <v>1667</v>
      </c>
      <c r="G290" s="5"/>
      <c r="H290" s="5"/>
      <c r="I290" s="5"/>
      <c r="J290" s="5"/>
      <c r="K290" s="5"/>
      <c r="L290" s="5"/>
      <c r="M290" s="5"/>
      <c r="N290" s="5"/>
      <c r="O290" s="5"/>
      <c r="P290" s="5"/>
      <c r="Q290" s="5"/>
      <c r="R290" s="5"/>
      <c r="S290" s="5"/>
      <c r="T290" s="5"/>
      <c r="U290" s="5"/>
      <c r="V290" s="5"/>
      <c r="W290" s="5"/>
      <c r="X290" s="5"/>
      <c r="Y290" s="5"/>
      <c r="Z290" s="5"/>
      <c r="AA290" s="5"/>
      <c r="AB290" s="1154"/>
      <c r="AC290" s="1154"/>
      <c r="AD290" s="1154"/>
      <c r="AE290" s="1154"/>
      <c r="AF290" s="1154"/>
      <c r="AG290" s="1154"/>
      <c r="AH290" s="1154"/>
      <c r="AI290" s="1154"/>
      <c r="AJ290" s="1154"/>
      <c r="AK290" s="1154"/>
      <c r="AL290" s="1154"/>
      <c r="AM290" s="1154"/>
      <c r="AN290" s="1154"/>
      <c r="AO290" s="1154"/>
      <c r="AP290" s="1154"/>
      <c r="AQ290" s="1154"/>
      <c r="AR290" s="1154"/>
      <c r="AS290" s="1154"/>
      <c r="AT290" s="5"/>
      <c r="AU290" s="5"/>
      <c r="AV290" s="5"/>
      <c r="AW290" s="5"/>
      <c r="AX290" s="5"/>
      <c r="AY290" s="5"/>
      <c r="AZ290" s="5"/>
      <c r="BA290" s="5"/>
      <c r="BB290" s="5"/>
      <c r="BC290" s="5"/>
      <c r="BD290" s="5"/>
      <c r="BE290" s="5"/>
      <c r="BF290" s="5"/>
      <c r="BG290" s="5"/>
      <c r="BH290" s="5"/>
      <c r="BI290" s="5"/>
      <c r="BJ290" s="5"/>
      <c r="BK290" s="5"/>
      <c r="BL290" s="5"/>
      <c r="BM290" s="5"/>
      <c r="BN290" s="5"/>
      <c r="BO290" s="5"/>
      <c r="BP290" s="5"/>
      <c r="BQ290" s="5"/>
      <c r="BR290" s="5"/>
      <c r="BS290" s="5"/>
      <c r="BT290" s="5"/>
      <c r="BU290" s="5"/>
      <c r="BV290" s="5"/>
      <c r="BW290" s="5"/>
      <c r="BX290" s="5"/>
      <c r="BY290" s="5"/>
      <c r="BZ290" s="5"/>
      <c r="CA290" s="5"/>
      <c r="CB290" s="5"/>
      <c r="CC290" s="5"/>
      <c r="CD290" s="5"/>
      <c r="CE290" s="5"/>
      <c r="CF290" s="5"/>
      <c r="CG290" s="5"/>
      <c r="CH290" s="5"/>
      <c r="CI290" s="5"/>
      <c r="CJ290" s="5"/>
      <c r="CK290" s="5"/>
      <c r="CL290" s="5"/>
      <c r="CM290" s="5"/>
      <c r="CN290" s="5"/>
      <c r="CO290" s="5"/>
      <c r="CP290" s="5"/>
      <c r="CQ290" s="5"/>
      <c r="CR290" s="5"/>
      <c r="CS290" s="5"/>
      <c r="CT290" s="5"/>
      <c r="CU290" s="5"/>
      <c r="CV290" s="5"/>
      <c r="CW290" s="5"/>
      <c r="CX290" s="5"/>
      <c r="CY290" s="5"/>
      <c r="CZ290" s="5"/>
      <c r="DA290" s="5"/>
      <c r="DB290" s="5"/>
      <c r="DC290" s="5"/>
      <c r="DD290" s="5"/>
      <c r="DE290" s="5"/>
      <c r="DF290" s="5"/>
      <c r="DG290" s="5"/>
      <c r="DH290" s="5"/>
      <c r="DI290" s="5"/>
      <c r="DJ290" s="5"/>
      <c r="DK290" s="5"/>
      <c r="DL290" s="5"/>
      <c r="DM290" s="5"/>
      <c r="DN290" s="5"/>
      <c r="DO290" s="5"/>
      <c r="DP290" s="5"/>
      <c r="DQ290" s="5"/>
      <c r="DR290" s="5"/>
      <c r="DS290" s="5"/>
      <c r="DT290" s="5"/>
      <c r="DU290" s="5"/>
      <c r="DV290" s="5"/>
      <c r="DW290" s="5"/>
      <c r="DX290" s="5"/>
      <c r="DY290" s="5"/>
      <c r="DZ290" s="5"/>
      <c r="EA290" s="5"/>
      <c r="EB290" s="5"/>
      <c r="EC290" s="5"/>
      <c r="ED290" s="5"/>
      <c r="EE290" s="5"/>
      <c r="EF290" s="5"/>
      <c r="EG290" s="5"/>
      <c r="EH290" s="5"/>
      <c r="EI290" s="5"/>
      <c r="EJ290" s="5"/>
      <c r="EK290" s="5"/>
      <c r="EL290" s="5"/>
      <c r="EM290" s="5"/>
      <c r="EN290" s="5"/>
      <c r="EO290" s="5"/>
      <c r="EP290" s="5"/>
      <c r="EQ290" s="5"/>
      <c r="ER290" s="5"/>
      <c r="ES290" s="5"/>
      <c r="ET290" s="5"/>
      <c r="EU290" s="5"/>
      <c r="EV290" s="5"/>
      <c r="EW290" s="5"/>
      <c r="EX290" s="5"/>
      <c r="EY290" s="5"/>
      <c r="EZ290" s="5"/>
      <c r="FA290" s="5"/>
      <c r="FB290" s="5"/>
      <c r="FC290" s="5"/>
      <c r="FD290" s="5"/>
      <c r="FE290" s="5"/>
      <c r="FF290" s="5"/>
      <c r="FG290" s="5"/>
      <c r="FH290" s="5"/>
      <c r="FI290" s="5"/>
      <c r="FJ290" s="5"/>
      <c r="FK290" s="5"/>
      <c r="FL290" s="5"/>
      <c r="FM290" s="5"/>
      <c r="FN290" s="5"/>
      <c r="FO290" s="5"/>
      <c r="FP290" s="5"/>
      <c r="FQ290" s="5"/>
      <c r="FR290" s="5"/>
      <c r="FS290" s="5"/>
      <c r="FT290" s="5"/>
      <c r="FU290" s="5"/>
      <c r="FV290" s="5"/>
      <c r="FW290" s="5"/>
      <c r="FX290" s="5"/>
      <c r="FY290" s="5"/>
      <c r="FZ290" s="5"/>
      <c r="GA290" s="5"/>
      <c r="GB290" s="5"/>
      <c r="GC290" s="5"/>
      <c r="GD290" s="5"/>
      <c r="GE290" s="5"/>
      <c r="GF290" s="5"/>
      <c r="GG290" s="5"/>
      <c r="GH290" s="5"/>
      <c r="GI290" s="5"/>
      <c r="GJ290" s="5"/>
      <c r="GK290" s="5"/>
      <c r="GL290" s="5"/>
      <c r="GM290" s="5"/>
      <c r="GN290" s="5"/>
      <c r="GO290" s="5"/>
      <c r="GP290" s="5"/>
      <c r="GQ290" s="5"/>
      <c r="GR290" s="5"/>
      <c r="GS290" s="5"/>
      <c r="GT290" s="5"/>
      <c r="GU290" s="5"/>
      <c r="GV290" s="5"/>
      <c r="GW290" s="5"/>
      <c r="GX290" s="5"/>
      <c r="GY290" s="5"/>
      <c r="GZ290" s="5"/>
      <c r="HA290" s="5"/>
      <c r="HB290" s="5"/>
      <c r="HC290" s="5"/>
      <c r="HD290" s="5"/>
      <c r="HE290" s="5"/>
      <c r="HF290" s="5"/>
      <c r="HG290" s="5"/>
      <c r="HH290" s="5"/>
      <c r="HI290" s="5"/>
      <c r="HJ290" s="5"/>
      <c r="HK290" s="5"/>
      <c r="HL290" s="5"/>
      <c r="HM290" s="5"/>
      <c r="HN290" s="5"/>
      <c r="HO290" s="5"/>
      <c r="HP290" s="5"/>
      <c r="HQ290" s="5"/>
      <c r="HR290" s="5"/>
      <c r="HS290" s="5"/>
      <c r="HT290" s="5"/>
      <c r="HU290" s="5"/>
      <c r="HV290" s="5"/>
      <c r="HW290" s="5"/>
      <c r="HX290" s="5"/>
      <c r="HY290" s="5"/>
      <c r="HZ290" s="5"/>
      <c r="IA290" s="5"/>
      <c r="IB290" s="5"/>
      <c r="IC290" s="5"/>
      <c r="ID290" s="5"/>
      <c r="IE290" s="5"/>
      <c r="IF290" s="5"/>
      <c r="IG290" s="5"/>
      <c r="IH290" s="5"/>
      <c r="II290" s="5"/>
      <c r="IJ290" s="5"/>
      <c r="IK290" s="5"/>
      <c r="IL290" s="5"/>
      <c r="IM290" s="5"/>
      <c r="IN290" s="5"/>
      <c r="IO290" s="5"/>
      <c r="IP290" s="5"/>
      <c r="IQ290" s="5"/>
      <c r="IR290" s="5"/>
      <c r="IS290" s="5"/>
      <c r="IT290" s="5"/>
      <c r="IU290" s="5"/>
      <c r="IV290" s="5"/>
    </row>
    <row r="291" spans="1:256" s="29" customFormat="1">
      <c r="A291" s="171"/>
      <c r="B291" s="171"/>
      <c r="C291" s="1051"/>
      <c r="D291" s="169"/>
      <c r="F291" s="29" t="s">
        <v>1397</v>
      </c>
      <c r="G291" s="5"/>
      <c r="H291" s="5"/>
      <c r="I291" s="5"/>
      <c r="J291" s="5"/>
      <c r="K291" s="5"/>
      <c r="L291" s="5"/>
      <c r="M291" s="5"/>
      <c r="N291" s="5"/>
      <c r="O291" s="5"/>
      <c r="P291" s="5"/>
      <c r="Q291" s="5"/>
      <c r="R291" s="5"/>
      <c r="S291" s="5"/>
      <c r="T291" s="5"/>
      <c r="U291" s="5"/>
      <c r="V291" s="5"/>
      <c r="W291" s="5"/>
      <c r="X291" s="5"/>
      <c r="Y291" s="5"/>
      <c r="Z291" s="5"/>
      <c r="AA291" s="5"/>
      <c r="AB291" s="1155"/>
      <c r="AC291" s="1155"/>
      <c r="AD291" s="1155"/>
      <c r="AE291" s="1155"/>
      <c r="AF291" s="1155"/>
      <c r="AG291" s="1155"/>
      <c r="AH291" s="1155"/>
      <c r="AI291" s="1155"/>
      <c r="AJ291" s="1155"/>
      <c r="AK291" s="1155"/>
      <c r="AL291" s="1155"/>
      <c r="AM291" s="1155"/>
      <c r="AN291" s="1155"/>
      <c r="AO291" s="1155"/>
      <c r="AP291" s="1155"/>
      <c r="AQ291" s="1155"/>
      <c r="AR291" s="1155"/>
      <c r="AS291" s="1155"/>
      <c r="AT291" s="5"/>
      <c r="AU291" s="5"/>
      <c r="AV291" s="5"/>
      <c r="AW291" s="5"/>
      <c r="AX291" s="5"/>
      <c r="AY291" s="5"/>
      <c r="AZ291" s="5"/>
      <c r="BA291" s="5"/>
      <c r="BB291" s="5"/>
      <c r="BC291" s="5"/>
      <c r="BD291" s="5"/>
      <c r="BE291" s="5"/>
      <c r="BF291" s="5"/>
      <c r="BG291" s="5"/>
      <c r="BH291" s="5"/>
      <c r="BI291" s="5"/>
      <c r="BJ291" s="5"/>
      <c r="BK291" s="5"/>
      <c r="BL291" s="5"/>
      <c r="BM291" s="5"/>
      <c r="BN291" s="5"/>
      <c r="BO291" s="5"/>
      <c r="BP291" s="5"/>
      <c r="BQ291" s="5"/>
      <c r="BR291" s="5"/>
      <c r="BS291" s="5"/>
      <c r="BT291" s="5"/>
      <c r="BU291" s="5"/>
      <c r="BV291" s="5"/>
      <c r="BW291" s="5"/>
      <c r="BX291" s="5"/>
      <c r="BY291" s="5"/>
      <c r="BZ291" s="5"/>
      <c r="CA291" s="5"/>
      <c r="CB291" s="5"/>
      <c r="CC291" s="5"/>
      <c r="CD291" s="5"/>
      <c r="CE291" s="5"/>
      <c r="CF291" s="5"/>
      <c r="CG291" s="5"/>
      <c r="CH291" s="5"/>
      <c r="CI291" s="5"/>
      <c r="CJ291" s="5"/>
      <c r="CK291" s="5"/>
      <c r="CL291" s="5"/>
      <c r="CM291" s="5"/>
      <c r="CN291" s="5"/>
      <c r="CO291" s="5"/>
      <c r="CP291" s="5"/>
      <c r="CQ291" s="5"/>
      <c r="CR291" s="5"/>
      <c r="CS291" s="5"/>
      <c r="CT291" s="5"/>
      <c r="CU291" s="5"/>
      <c r="CV291" s="5"/>
      <c r="CW291" s="5"/>
      <c r="CX291" s="5"/>
      <c r="CY291" s="5"/>
      <c r="CZ291" s="5"/>
      <c r="DA291" s="5"/>
      <c r="DB291" s="5"/>
      <c r="DC291" s="5"/>
      <c r="DD291" s="5"/>
      <c r="DE291" s="5"/>
      <c r="DF291" s="5"/>
      <c r="DG291" s="5"/>
      <c r="DH291" s="5"/>
      <c r="DI291" s="5"/>
      <c r="DJ291" s="5"/>
      <c r="DK291" s="5"/>
      <c r="DL291" s="5"/>
      <c r="DM291" s="5"/>
      <c r="DN291" s="5"/>
      <c r="DO291" s="5"/>
      <c r="DP291" s="5"/>
      <c r="DQ291" s="5"/>
      <c r="DR291" s="5"/>
      <c r="DS291" s="5"/>
      <c r="DT291" s="5"/>
      <c r="DU291" s="5"/>
      <c r="DV291" s="5"/>
      <c r="DW291" s="5"/>
      <c r="DX291" s="5"/>
      <c r="DY291" s="5"/>
      <c r="DZ291" s="5"/>
      <c r="EA291" s="5"/>
      <c r="EB291" s="5"/>
      <c r="EC291" s="5"/>
      <c r="ED291" s="5"/>
      <c r="EE291" s="5"/>
      <c r="EF291" s="5"/>
      <c r="EG291" s="5"/>
      <c r="EH291" s="5"/>
      <c r="EI291" s="5"/>
      <c r="EJ291" s="5"/>
      <c r="EK291" s="5"/>
      <c r="EL291" s="5"/>
      <c r="EM291" s="5"/>
      <c r="EN291" s="5"/>
      <c r="EO291" s="5"/>
      <c r="EP291" s="5"/>
      <c r="EQ291" s="5"/>
      <c r="ER291" s="5"/>
      <c r="ES291" s="5"/>
      <c r="ET291" s="5"/>
      <c r="EU291" s="5"/>
      <c r="EV291" s="5"/>
      <c r="EW291" s="5"/>
      <c r="EX291" s="5"/>
      <c r="EY291" s="5"/>
      <c r="EZ291" s="5"/>
      <c r="FA291" s="5"/>
      <c r="FB291" s="5"/>
      <c r="FC291" s="5"/>
      <c r="FD291" s="5"/>
      <c r="FE291" s="5"/>
      <c r="FF291" s="5"/>
      <c r="FG291" s="5"/>
      <c r="FH291" s="5"/>
      <c r="FI291" s="5"/>
      <c r="FJ291" s="5"/>
      <c r="FK291" s="5"/>
      <c r="FL291" s="5"/>
      <c r="FM291" s="5"/>
      <c r="FN291" s="5"/>
      <c r="FO291" s="5"/>
      <c r="FP291" s="5"/>
      <c r="FQ291" s="5"/>
      <c r="FR291" s="5"/>
      <c r="FS291" s="5"/>
      <c r="FT291" s="5"/>
      <c r="FU291" s="5"/>
      <c r="FV291" s="5"/>
      <c r="FW291" s="5"/>
      <c r="FX291" s="5"/>
      <c r="FY291" s="5"/>
      <c r="FZ291" s="5"/>
      <c r="GA291" s="5"/>
      <c r="GB291" s="5"/>
      <c r="GC291" s="5"/>
      <c r="GD291" s="5"/>
      <c r="GE291" s="5"/>
      <c r="GF291" s="5"/>
      <c r="GG291" s="5"/>
      <c r="GH291" s="5"/>
      <c r="GI291" s="5"/>
      <c r="GJ291" s="5"/>
      <c r="GK291" s="5"/>
      <c r="GL291" s="5"/>
      <c r="GM291" s="5"/>
      <c r="GN291" s="5"/>
      <c r="GO291" s="5"/>
      <c r="GP291" s="5"/>
      <c r="GQ291" s="5"/>
      <c r="GR291" s="5"/>
      <c r="GS291" s="5"/>
      <c r="GT291" s="5"/>
      <c r="GU291" s="5"/>
      <c r="GV291" s="5"/>
      <c r="GW291" s="5"/>
      <c r="GX291" s="5"/>
      <c r="GY291" s="5"/>
      <c r="GZ291" s="5"/>
      <c r="HA291" s="5"/>
      <c r="HB291" s="5"/>
      <c r="HC291" s="5"/>
      <c r="HD291" s="5"/>
      <c r="HE291" s="5"/>
      <c r="HF291" s="5"/>
      <c r="HG291" s="5"/>
      <c r="HH291" s="5"/>
      <c r="HI291" s="5"/>
      <c r="HJ291" s="5"/>
      <c r="HK291" s="5"/>
      <c r="HL291" s="5"/>
      <c r="HM291" s="5"/>
      <c r="HN291" s="5"/>
      <c r="HO291" s="5"/>
      <c r="HP291" s="5"/>
      <c r="HQ291" s="5"/>
      <c r="HR291" s="5"/>
      <c r="HS291" s="5"/>
      <c r="HT291" s="5"/>
      <c r="HU291" s="5"/>
      <c r="HV291" s="5"/>
      <c r="HW291" s="5"/>
      <c r="HX291" s="5"/>
      <c r="HY291" s="5"/>
      <c r="HZ291" s="5"/>
      <c r="IA291" s="5"/>
      <c r="IB291" s="5"/>
      <c r="IC291" s="5"/>
      <c r="ID291" s="5"/>
      <c r="IE291" s="5"/>
      <c r="IF291" s="5"/>
      <c r="IG291" s="5"/>
      <c r="IH291" s="5"/>
      <c r="II291" s="5"/>
      <c r="IJ291" s="5"/>
      <c r="IK291" s="5"/>
      <c r="IL291" s="5"/>
      <c r="IM291" s="5"/>
      <c r="IN291" s="5"/>
      <c r="IO291" s="5"/>
      <c r="IP291" s="5"/>
      <c r="IQ291" s="5"/>
      <c r="IR291" s="5"/>
      <c r="IS291" s="5"/>
      <c r="IT291" s="5"/>
      <c r="IU291" s="5"/>
      <c r="IV291" s="5"/>
    </row>
    <row r="292" spans="1:256" s="29" customFormat="1">
      <c r="A292" s="171"/>
      <c r="B292" s="171"/>
      <c r="C292" s="1051"/>
      <c r="D292" s="169"/>
      <c r="F292" s="29" t="s">
        <v>1395</v>
      </c>
      <c r="G292" s="5"/>
      <c r="H292" s="5"/>
      <c r="I292" s="5"/>
      <c r="J292" s="5"/>
      <c r="K292" s="5"/>
      <c r="L292" s="5"/>
      <c r="M292" s="5"/>
      <c r="N292" s="5"/>
      <c r="O292" s="5"/>
      <c r="P292" s="5"/>
      <c r="Q292" s="5"/>
      <c r="R292" s="5"/>
      <c r="S292" s="5"/>
      <c r="T292" s="5"/>
      <c r="U292" s="5"/>
      <c r="V292" s="5"/>
      <c r="W292" s="5"/>
      <c r="X292" s="5"/>
      <c r="Y292" s="5"/>
      <c r="Z292" s="5"/>
      <c r="AA292" s="5"/>
      <c r="AB292" s="1155"/>
      <c r="AC292" s="1155"/>
      <c r="AD292" s="1155"/>
      <c r="AE292" s="1155"/>
      <c r="AF292" s="1155"/>
      <c r="AG292" s="1155"/>
      <c r="AH292" s="1155"/>
      <c r="AI292" s="1155"/>
      <c r="AJ292" s="1155"/>
      <c r="AK292" s="1155"/>
      <c r="AL292" s="1155"/>
      <c r="AM292" s="1155"/>
      <c r="AN292" s="1155"/>
      <c r="AO292" s="1155"/>
      <c r="AP292" s="1155"/>
      <c r="AQ292" s="1155"/>
      <c r="AR292" s="1155"/>
      <c r="AS292" s="1155"/>
      <c r="AT292" s="5"/>
      <c r="AU292" s="5"/>
      <c r="AV292" s="5"/>
      <c r="AW292" s="5"/>
      <c r="AX292" s="5"/>
      <c r="AY292" s="5"/>
      <c r="AZ292" s="5"/>
      <c r="BA292" s="5"/>
      <c r="BB292" s="5"/>
      <c r="BC292" s="5"/>
      <c r="BD292" s="5"/>
      <c r="BE292" s="5"/>
      <c r="BF292" s="5"/>
      <c r="BG292" s="5"/>
      <c r="BH292" s="5"/>
      <c r="BI292" s="5"/>
      <c r="BJ292" s="5"/>
      <c r="BK292" s="5"/>
      <c r="BL292" s="5"/>
      <c r="BM292" s="5"/>
      <c r="BN292" s="5"/>
      <c r="BO292" s="5"/>
      <c r="BP292" s="5"/>
      <c r="BQ292" s="5"/>
      <c r="BR292" s="5"/>
      <c r="BS292" s="5"/>
      <c r="BT292" s="5"/>
      <c r="BU292" s="5"/>
      <c r="BV292" s="5"/>
      <c r="BW292" s="5"/>
      <c r="BX292" s="5"/>
      <c r="BY292" s="5"/>
      <c r="BZ292" s="5"/>
      <c r="CA292" s="5"/>
      <c r="CB292" s="5"/>
      <c r="CC292" s="5"/>
      <c r="CD292" s="5"/>
      <c r="CE292" s="5"/>
      <c r="CF292" s="5"/>
      <c r="CG292" s="5"/>
      <c r="CH292" s="5"/>
      <c r="CI292" s="5"/>
      <c r="CJ292" s="5"/>
      <c r="CK292" s="5"/>
      <c r="CL292" s="5"/>
      <c r="CM292" s="5"/>
      <c r="CN292" s="5"/>
      <c r="CO292" s="5"/>
      <c r="CP292" s="5"/>
      <c r="CQ292" s="5"/>
      <c r="CR292" s="5"/>
      <c r="CS292" s="5"/>
      <c r="CT292" s="5"/>
      <c r="CU292" s="5"/>
      <c r="CV292" s="5"/>
      <c r="CW292" s="5"/>
      <c r="CX292" s="5"/>
      <c r="CY292" s="5"/>
      <c r="CZ292" s="5"/>
      <c r="DA292" s="5"/>
      <c r="DB292" s="5"/>
      <c r="DC292" s="5"/>
      <c r="DD292" s="5"/>
      <c r="DE292" s="5"/>
      <c r="DF292" s="5"/>
      <c r="DG292" s="5"/>
      <c r="DH292" s="5"/>
      <c r="DI292" s="5"/>
      <c r="DJ292" s="5"/>
      <c r="DK292" s="5"/>
      <c r="DL292" s="5"/>
      <c r="DM292" s="5"/>
      <c r="DN292" s="5"/>
      <c r="DO292" s="5"/>
      <c r="DP292" s="5"/>
      <c r="DQ292" s="5"/>
      <c r="DR292" s="5"/>
      <c r="DS292" s="5"/>
      <c r="DT292" s="5"/>
      <c r="DU292" s="5"/>
      <c r="DV292" s="5"/>
      <c r="DW292" s="5"/>
      <c r="DX292" s="5"/>
      <c r="DY292" s="5"/>
      <c r="DZ292" s="5"/>
      <c r="EA292" s="5"/>
      <c r="EB292" s="5"/>
      <c r="EC292" s="5"/>
      <c r="ED292" s="5"/>
      <c r="EE292" s="5"/>
      <c r="EF292" s="5"/>
      <c r="EG292" s="5"/>
      <c r="EH292" s="5"/>
      <c r="EI292" s="5"/>
      <c r="EJ292" s="5"/>
      <c r="EK292" s="5"/>
      <c r="EL292" s="5"/>
      <c r="EM292" s="5"/>
      <c r="EN292" s="5"/>
      <c r="EO292" s="5"/>
      <c r="EP292" s="5"/>
      <c r="EQ292" s="5"/>
      <c r="ER292" s="5"/>
      <c r="ES292" s="5"/>
      <c r="ET292" s="5"/>
      <c r="EU292" s="5"/>
      <c r="EV292" s="5"/>
      <c r="EW292" s="5"/>
      <c r="EX292" s="5"/>
      <c r="EY292" s="5"/>
      <c r="EZ292" s="5"/>
      <c r="FA292" s="5"/>
      <c r="FB292" s="5"/>
      <c r="FC292" s="5"/>
      <c r="FD292" s="5"/>
      <c r="FE292" s="5"/>
      <c r="FF292" s="5"/>
      <c r="FG292" s="5"/>
      <c r="FH292" s="5"/>
      <c r="FI292" s="5"/>
      <c r="FJ292" s="5"/>
      <c r="FK292" s="5"/>
      <c r="FL292" s="5"/>
      <c r="FM292" s="5"/>
      <c r="FN292" s="5"/>
      <c r="FO292" s="5"/>
      <c r="FP292" s="5"/>
      <c r="FQ292" s="5"/>
      <c r="FR292" s="5"/>
      <c r="FS292" s="5"/>
      <c r="FT292" s="5"/>
      <c r="FU292" s="5"/>
      <c r="FV292" s="5"/>
      <c r="FW292" s="5"/>
      <c r="FX292" s="5"/>
      <c r="FY292" s="5"/>
      <c r="FZ292" s="5"/>
      <c r="GA292" s="5"/>
      <c r="GB292" s="5"/>
      <c r="GC292" s="5"/>
      <c r="GD292" s="5"/>
      <c r="GE292" s="5"/>
      <c r="GF292" s="5"/>
      <c r="GG292" s="5"/>
      <c r="GH292" s="5"/>
      <c r="GI292" s="5"/>
      <c r="GJ292" s="5"/>
      <c r="GK292" s="5"/>
      <c r="GL292" s="5"/>
      <c r="GM292" s="5"/>
      <c r="GN292" s="5"/>
      <c r="GO292" s="5"/>
      <c r="GP292" s="5"/>
      <c r="GQ292" s="5"/>
      <c r="GR292" s="5"/>
      <c r="GS292" s="5"/>
      <c r="GT292" s="5"/>
      <c r="GU292" s="5"/>
      <c r="GV292" s="5"/>
      <c r="GW292" s="5"/>
      <c r="GX292" s="5"/>
      <c r="GY292" s="5"/>
      <c r="GZ292" s="5"/>
      <c r="HA292" s="5"/>
      <c r="HB292" s="5"/>
      <c r="HC292" s="5"/>
      <c r="HD292" s="5"/>
      <c r="HE292" s="5"/>
      <c r="HF292" s="5"/>
      <c r="HG292" s="5"/>
      <c r="HH292" s="5"/>
      <c r="HI292" s="5"/>
      <c r="HJ292" s="5"/>
      <c r="HK292" s="5"/>
      <c r="HL292" s="5"/>
      <c r="HM292" s="5"/>
      <c r="HN292" s="5"/>
      <c r="HO292" s="5"/>
      <c r="HP292" s="5"/>
      <c r="HQ292" s="5"/>
      <c r="HR292" s="5"/>
      <c r="HS292" s="5"/>
      <c r="HT292" s="5"/>
      <c r="HU292" s="5"/>
      <c r="HV292" s="5"/>
      <c r="HW292" s="5"/>
      <c r="HX292" s="5"/>
      <c r="HY292" s="5"/>
      <c r="HZ292" s="5"/>
      <c r="IA292" s="5"/>
      <c r="IB292" s="5"/>
      <c r="IC292" s="5"/>
      <c r="ID292" s="5"/>
      <c r="IE292" s="5"/>
      <c r="IF292" s="5"/>
      <c r="IG292" s="5"/>
      <c r="IH292" s="5"/>
      <c r="II292" s="5"/>
      <c r="IJ292" s="5"/>
      <c r="IK292" s="5"/>
      <c r="IL292" s="5"/>
      <c r="IM292" s="5"/>
      <c r="IN292" s="5"/>
      <c r="IO292" s="5"/>
      <c r="IP292" s="5"/>
      <c r="IQ292" s="5"/>
      <c r="IR292" s="5"/>
      <c r="IS292" s="5"/>
      <c r="IT292" s="5"/>
      <c r="IU292" s="5"/>
      <c r="IV292" s="5"/>
    </row>
    <row r="293" spans="1:256" s="29" customFormat="1">
      <c r="A293" s="171"/>
      <c r="B293" s="171"/>
      <c r="C293" s="1051"/>
      <c r="D293" s="169"/>
      <c r="G293" s="5"/>
      <c r="H293" s="5"/>
      <c r="I293" s="5"/>
      <c r="J293" s="5"/>
      <c r="K293" s="5"/>
      <c r="L293" s="5"/>
      <c r="M293" s="5"/>
      <c r="N293" s="5"/>
      <c r="O293" s="5"/>
      <c r="P293" s="5"/>
      <c r="Q293" s="5"/>
      <c r="R293" s="5"/>
      <c r="S293" s="5"/>
      <c r="T293" s="5"/>
      <c r="U293" s="26"/>
      <c r="V293" s="26"/>
      <c r="W293" s="26"/>
      <c r="X293" s="26"/>
      <c r="Y293" s="26"/>
      <c r="Z293" s="26"/>
      <c r="AA293" s="26"/>
      <c r="AB293" s="26"/>
      <c r="AC293" s="26"/>
      <c r="AD293" s="26"/>
      <c r="AE293" s="26"/>
      <c r="AF293" s="26"/>
      <c r="AG293" s="26"/>
      <c r="AH293" s="26"/>
      <c r="AI293" s="26"/>
      <c r="AJ293" s="26"/>
      <c r="AK293" s="26"/>
      <c r="AL293" s="26"/>
      <c r="AM293" s="26"/>
      <c r="AN293" s="26"/>
      <c r="AO293" s="26"/>
      <c r="AP293" s="26"/>
      <c r="AQ293" s="26"/>
      <c r="AR293" s="26"/>
      <c r="AS293" s="26"/>
      <c r="AT293" s="5"/>
      <c r="AU293" s="5"/>
      <c r="AV293" s="5"/>
      <c r="AW293" s="5"/>
      <c r="AX293" s="5"/>
      <c r="AY293" s="5"/>
      <c r="AZ293" s="5"/>
      <c r="BA293" s="5"/>
      <c r="BB293" s="5"/>
      <c r="BC293" s="5"/>
      <c r="BD293" s="5"/>
      <c r="BE293" s="5"/>
      <c r="BF293" s="5"/>
      <c r="BG293" s="5"/>
      <c r="BH293" s="5"/>
      <c r="BI293" s="5"/>
      <c r="BJ293" s="5"/>
      <c r="BK293" s="5"/>
      <c r="BL293" s="5"/>
      <c r="BM293" s="5"/>
      <c r="BN293" s="5"/>
      <c r="BO293" s="5"/>
      <c r="BP293" s="5"/>
      <c r="BQ293" s="5"/>
      <c r="BR293" s="5"/>
      <c r="BS293" s="5"/>
      <c r="BT293" s="5"/>
      <c r="BU293" s="5"/>
      <c r="BV293" s="5"/>
      <c r="BW293" s="5"/>
      <c r="BX293" s="5"/>
      <c r="BY293" s="5"/>
      <c r="BZ293" s="5"/>
      <c r="CA293" s="5"/>
      <c r="CB293" s="5"/>
      <c r="CC293" s="5"/>
      <c r="CD293" s="5"/>
      <c r="CE293" s="5"/>
      <c r="CF293" s="5"/>
      <c r="CG293" s="5"/>
      <c r="CH293" s="5"/>
      <c r="CI293" s="5"/>
      <c r="CJ293" s="5"/>
      <c r="CK293" s="5"/>
      <c r="CL293" s="5"/>
      <c r="CM293" s="5"/>
      <c r="CN293" s="5"/>
      <c r="CO293" s="5"/>
      <c r="CP293" s="5"/>
      <c r="CQ293" s="5"/>
      <c r="CR293" s="5"/>
      <c r="CS293" s="5"/>
      <c r="CT293" s="5"/>
      <c r="CU293" s="5"/>
      <c r="CV293" s="5"/>
      <c r="CW293" s="5"/>
      <c r="CX293" s="5"/>
      <c r="CY293" s="5"/>
      <c r="CZ293" s="5"/>
      <c r="DA293" s="5"/>
      <c r="DB293" s="5"/>
      <c r="DC293" s="5"/>
      <c r="DD293" s="5"/>
      <c r="DE293" s="5"/>
      <c r="DF293" s="5"/>
      <c r="DG293" s="5"/>
      <c r="DH293" s="5"/>
      <c r="DI293" s="5"/>
      <c r="DJ293" s="5"/>
      <c r="DK293" s="5"/>
      <c r="DL293" s="5"/>
      <c r="DM293" s="5"/>
      <c r="DN293" s="5"/>
      <c r="DO293" s="5"/>
      <c r="DP293" s="5"/>
      <c r="DQ293" s="5"/>
      <c r="DR293" s="5"/>
      <c r="DS293" s="5"/>
      <c r="DT293" s="5"/>
      <c r="DU293" s="5"/>
      <c r="DV293" s="5"/>
      <c r="DW293" s="5"/>
      <c r="DX293" s="5"/>
      <c r="DY293" s="5"/>
      <c r="DZ293" s="5"/>
      <c r="EA293" s="5"/>
      <c r="EB293" s="5"/>
      <c r="EC293" s="5"/>
      <c r="ED293" s="5"/>
      <c r="EE293" s="5"/>
      <c r="EF293" s="5"/>
      <c r="EG293" s="5"/>
      <c r="EH293" s="5"/>
      <c r="EI293" s="5"/>
      <c r="EJ293" s="5"/>
      <c r="EK293" s="5"/>
      <c r="EL293" s="5"/>
      <c r="EM293" s="5"/>
      <c r="EN293" s="5"/>
      <c r="EO293" s="5"/>
      <c r="EP293" s="5"/>
      <c r="EQ293" s="5"/>
      <c r="ER293" s="5"/>
      <c r="ES293" s="5"/>
      <c r="ET293" s="5"/>
      <c r="EU293" s="5"/>
      <c r="EV293" s="5"/>
      <c r="EW293" s="5"/>
      <c r="EX293" s="5"/>
      <c r="EY293" s="5"/>
      <c r="EZ293" s="5"/>
      <c r="FA293" s="5"/>
      <c r="FB293" s="5"/>
      <c r="FC293" s="5"/>
      <c r="FD293" s="5"/>
      <c r="FE293" s="5"/>
      <c r="FF293" s="5"/>
      <c r="FG293" s="5"/>
      <c r="FH293" s="5"/>
      <c r="FI293" s="5"/>
      <c r="FJ293" s="5"/>
      <c r="FK293" s="5"/>
      <c r="FL293" s="5"/>
      <c r="FM293" s="5"/>
      <c r="FN293" s="5"/>
      <c r="FO293" s="5"/>
      <c r="FP293" s="5"/>
      <c r="FQ293" s="5"/>
      <c r="FR293" s="5"/>
      <c r="FS293" s="5"/>
      <c r="FT293" s="5"/>
      <c r="FU293" s="5"/>
      <c r="FV293" s="5"/>
      <c r="FW293" s="5"/>
      <c r="FX293" s="5"/>
      <c r="FY293" s="5"/>
      <c r="FZ293" s="5"/>
      <c r="GA293" s="5"/>
      <c r="GB293" s="5"/>
      <c r="GC293" s="5"/>
      <c r="GD293" s="5"/>
      <c r="GE293" s="5"/>
      <c r="GF293" s="5"/>
      <c r="GG293" s="5"/>
      <c r="GH293" s="5"/>
      <c r="GI293" s="5"/>
      <c r="GJ293" s="5"/>
      <c r="GK293" s="5"/>
      <c r="GL293" s="5"/>
      <c r="GM293" s="5"/>
      <c r="GN293" s="5"/>
      <c r="GO293" s="5"/>
      <c r="GP293" s="5"/>
      <c r="GQ293" s="5"/>
      <c r="GR293" s="5"/>
      <c r="GS293" s="5"/>
      <c r="GT293" s="5"/>
      <c r="GU293" s="5"/>
      <c r="GV293" s="5"/>
      <c r="GW293" s="5"/>
      <c r="GX293" s="5"/>
      <c r="GY293" s="5"/>
      <c r="GZ293" s="5"/>
      <c r="HA293" s="5"/>
      <c r="HB293" s="5"/>
      <c r="HC293" s="5"/>
      <c r="HD293" s="5"/>
      <c r="HE293" s="5"/>
      <c r="HF293" s="5"/>
      <c r="HG293" s="5"/>
      <c r="HH293" s="5"/>
      <c r="HI293" s="5"/>
      <c r="HJ293" s="5"/>
      <c r="HK293" s="5"/>
      <c r="HL293" s="5"/>
      <c r="HM293" s="5"/>
      <c r="HN293" s="5"/>
      <c r="HO293" s="5"/>
      <c r="HP293" s="5"/>
      <c r="HQ293" s="5"/>
      <c r="HR293" s="5"/>
      <c r="HS293" s="5"/>
      <c r="HT293" s="5"/>
      <c r="HU293" s="5"/>
      <c r="HV293" s="5"/>
      <c r="HW293" s="5"/>
      <c r="HX293" s="5"/>
      <c r="HY293" s="5"/>
      <c r="HZ293" s="5"/>
      <c r="IA293" s="5"/>
      <c r="IB293" s="5"/>
      <c r="IC293" s="5"/>
      <c r="ID293" s="5"/>
      <c r="IE293" s="5"/>
      <c r="IF293" s="5"/>
      <c r="IG293" s="5"/>
      <c r="IH293" s="5"/>
      <c r="II293" s="5"/>
      <c r="IJ293" s="5"/>
      <c r="IK293" s="5"/>
      <c r="IL293" s="5"/>
      <c r="IM293" s="5"/>
      <c r="IN293" s="5"/>
      <c r="IO293" s="5"/>
      <c r="IP293" s="5"/>
      <c r="IQ293" s="5"/>
      <c r="IR293" s="5"/>
      <c r="IS293" s="5"/>
      <c r="IT293" s="5"/>
      <c r="IU293" s="5"/>
      <c r="IV293" s="5"/>
    </row>
    <row r="294" spans="1:256">
      <c r="E294" s="1052" t="s">
        <v>23</v>
      </c>
      <c r="F294" s="1149"/>
      <c r="G294" s="1149"/>
      <c r="H294" s="1149"/>
      <c r="I294" s="1149"/>
      <c r="J294" s="1150"/>
      <c r="K294" s="1150">
        <v>1996</v>
      </c>
      <c r="L294" s="1150">
        <v>1997</v>
      </c>
      <c r="M294" s="1150">
        <v>1998</v>
      </c>
      <c r="N294" s="1150">
        <v>1999</v>
      </c>
      <c r="O294" s="1150">
        <v>2000</v>
      </c>
      <c r="P294" s="1150">
        <v>2001</v>
      </c>
      <c r="Q294" s="1053">
        <v>2002</v>
      </c>
      <c r="R294" s="1053">
        <v>2003</v>
      </c>
      <c r="S294" s="1053">
        <v>2004</v>
      </c>
      <c r="T294" s="1053">
        <v>2005</v>
      </c>
      <c r="U294" s="1053">
        <v>2006</v>
      </c>
      <c r="V294" s="1053">
        <v>2007</v>
      </c>
      <c r="W294" s="1053">
        <v>2008</v>
      </c>
      <c r="X294" s="1053">
        <v>2009</v>
      </c>
      <c r="Y294" s="1053">
        <v>2010</v>
      </c>
      <c r="Z294" s="1053">
        <v>2011</v>
      </c>
      <c r="AA294" s="1053">
        <v>2012</v>
      </c>
      <c r="AB294" s="1053">
        <v>2013</v>
      </c>
      <c r="AC294" s="1053">
        <v>2014</v>
      </c>
      <c r="AD294" s="1053">
        <v>2015</v>
      </c>
      <c r="AE294" s="1053">
        <v>2016</v>
      </c>
      <c r="AF294" s="1053">
        <v>2017</v>
      </c>
      <c r="AG294" s="1053">
        <v>2018</v>
      </c>
      <c r="AH294" s="1053">
        <v>2019</v>
      </c>
      <c r="AI294" s="1053">
        <v>2020</v>
      </c>
      <c r="AJ294" s="1053">
        <v>2021</v>
      </c>
      <c r="AK294" s="1053">
        <v>2022</v>
      </c>
      <c r="AL294" s="1053">
        <v>2023</v>
      </c>
      <c r="AM294" s="1053">
        <v>2024</v>
      </c>
      <c r="AN294" s="1053">
        <v>2025</v>
      </c>
      <c r="AO294" s="1053">
        <v>2026</v>
      </c>
      <c r="AP294" s="1053">
        <v>2027</v>
      </c>
      <c r="AQ294" s="1053">
        <v>2028</v>
      </c>
      <c r="AR294" s="1053">
        <v>2029</v>
      </c>
      <c r="AS294" s="1053">
        <v>2030</v>
      </c>
    </row>
    <row r="295" spans="1:256" s="29" customFormat="1">
      <c r="A295" s="171"/>
      <c r="B295" s="171"/>
      <c r="C295" s="1051"/>
      <c r="D295" s="169"/>
      <c r="F295" s="29" t="s">
        <v>599</v>
      </c>
      <c r="G295" s="5"/>
      <c r="H295" s="5"/>
      <c r="I295" s="5"/>
      <c r="J295" s="5"/>
      <c r="K295" s="5"/>
      <c r="L295" s="5"/>
      <c r="M295" s="5"/>
      <c r="N295" s="5"/>
      <c r="O295" s="5"/>
      <c r="P295" s="5"/>
      <c r="Q295" s="5"/>
      <c r="R295" s="5"/>
      <c r="S295" s="5"/>
      <c r="T295" s="5"/>
      <c r="U295" s="5"/>
      <c r="V295" s="5"/>
      <c r="W295" s="5"/>
      <c r="X295" s="5"/>
      <c r="Y295" s="5"/>
      <c r="Z295" s="5"/>
      <c r="AA295" s="5"/>
      <c r="AB295" s="5"/>
      <c r="AC295" s="5"/>
      <c r="AD295" s="5"/>
      <c r="AE295" s="5"/>
      <c r="AF295" s="5"/>
      <c r="AG295" s="5"/>
      <c r="AH295" s="5"/>
      <c r="AI295" s="5"/>
      <c r="AJ295" s="5"/>
      <c r="AK295" s="5"/>
      <c r="AL295" s="5"/>
      <c r="AM295" s="5"/>
      <c r="AN295" s="5"/>
      <c r="AO295" s="5"/>
      <c r="AP295" s="5"/>
      <c r="AQ295" s="5"/>
      <c r="AR295" s="5"/>
      <c r="AS295" s="5"/>
      <c r="AT295" s="5"/>
      <c r="AU295" s="5"/>
      <c r="AV295" s="5"/>
      <c r="AW295" s="5"/>
      <c r="AX295" s="5"/>
      <c r="AY295" s="5"/>
      <c r="AZ295" s="5"/>
      <c r="BA295" s="5"/>
      <c r="BB295" s="5"/>
      <c r="BC295" s="5"/>
      <c r="BD295" s="5"/>
      <c r="BE295" s="5"/>
      <c r="BF295" s="5"/>
      <c r="BG295" s="5"/>
      <c r="BH295" s="5"/>
      <c r="BI295" s="5"/>
      <c r="BJ295" s="5"/>
      <c r="BK295" s="5"/>
      <c r="BL295" s="5"/>
      <c r="BM295" s="5"/>
      <c r="BN295" s="5"/>
      <c r="BO295" s="5"/>
      <c r="BP295" s="5"/>
      <c r="BQ295" s="5"/>
      <c r="BR295" s="5"/>
      <c r="BS295" s="5"/>
      <c r="BT295" s="5"/>
      <c r="BU295" s="5"/>
      <c r="BV295" s="5"/>
      <c r="BW295" s="5"/>
      <c r="BX295" s="5"/>
      <c r="BY295" s="5"/>
      <c r="BZ295" s="5"/>
      <c r="CA295" s="5"/>
      <c r="CB295" s="5"/>
      <c r="CC295" s="5"/>
      <c r="CD295" s="5"/>
      <c r="CE295" s="5"/>
      <c r="CF295" s="5"/>
      <c r="CG295" s="5"/>
      <c r="CH295" s="5"/>
      <c r="CI295" s="5"/>
      <c r="CJ295" s="5"/>
      <c r="CK295" s="5"/>
      <c r="CL295" s="5"/>
      <c r="CM295" s="5"/>
      <c r="CN295" s="5"/>
      <c r="CO295" s="5"/>
      <c r="CP295" s="5"/>
      <c r="CQ295" s="5"/>
      <c r="CR295" s="5"/>
      <c r="CS295" s="5"/>
      <c r="CT295" s="5"/>
      <c r="CU295" s="5"/>
      <c r="CV295" s="5"/>
      <c r="CW295" s="5"/>
      <c r="CX295" s="5"/>
      <c r="CY295" s="5"/>
      <c r="CZ295" s="5"/>
      <c r="DA295" s="5"/>
      <c r="DB295" s="5"/>
      <c r="DC295" s="5"/>
      <c r="DD295" s="5"/>
      <c r="DE295" s="5"/>
      <c r="DF295" s="5"/>
      <c r="DG295" s="5"/>
      <c r="DH295" s="5"/>
      <c r="DI295" s="5"/>
      <c r="DJ295" s="5"/>
      <c r="DK295" s="5"/>
      <c r="DL295" s="5"/>
      <c r="DM295" s="5"/>
      <c r="DN295" s="5"/>
      <c r="DO295" s="5"/>
      <c r="DP295" s="5"/>
      <c r="DQ295" s="5"/>
      <c r="DR295" s="5"/>
      <c r="DS295" s="5"/>
      <c r="DT295" s="5"/>
      <c r="DU295" s="5"/>
      <c r="DV295" s="5"/>
      <c r="DW295" s="5"/>
      <c r="DX295" s="5"/>
      <c r="DY295" s="5"/>
      <c r="DZ295" s="5"/>
      <c r="EA295" s="5"/>
      <c r="EB295" s="5"/>
      <c r="EC295" s="5"/>
      <c r="ED295" s="5"/>
      <c r="EE295" s="5"/>
      <c r="EF295" s="5"/>
      <c r="EG295" s="5"/>
      <c r="EH295" s="5"/>
      <c r="EI295" s="5"/>
      <c r="EJ295" s="5"/>
      <c r="EK295" s="5"/>
      <c r="EL295" s="5"/>
      <c r="EM295" s="5"/>
      <c r="EN295" s="5"/>
      <c r="EO295" s="5"/>
      <c r="EP295" s="5"/>
      <c r="EQ295" s="5"/>
      <c r="ER295" s="5"/>
      <c r="ES295" s="5"/>
      <c r="ET295" s="5"/>
      <c r="EU295" s="5"/>
      <c r="EV295" s="5"/>
      <c r="EW295" s="5"/>
      <c r="EX295" s="5"/>
      <c r="EY295" s="5"/>
      <c r="EZ295" s="5"/>
      <c r="FA295" s="5"/>
      <c r="FB295" s="5"/>
      <c r="FC295" s="5"/>
      <c r="FD295" s="5"/>
      <c r="FE295" s="5"/>
      <c r="FF295" s="5"/>
      <c r="FG295" s="5"/>
      <c r="FH295" s="5"/>
      <c r="FI295" s="5"/>
      <c r="FJ295" s="5"/>
      <c r="FK295" s="5"/>
      <c r="FL295" s="5"/>
      <c r="FM295" s="5"/>
      <c r="FN295" s="5"/>
      <c r="FO295" s="5"/>
      <c r="FP295" s="5"/>
      <c r="FQ295" s="5"/>
      <c r="FR295" s="5"/>
      <c r="FS295" s="5"/>
      <c r="FT295" s="5"/>
      <c r="FU295" s="5"/>
      <c r="FV295" s="5"/>
      <c r="FW295" s="5"/>
      <c r="FX295" s="5"/>
      <c r="FY295" s="5"/>
      <c r="FZ295" s="5"/>
      <c r="GA295" s="5"/>
      <c r="GB295" s="5"/>
      <c r="GC295" s="5"/>
      <c r="GD295" s="5"/>
      <c r="GE295" s="5"/>
      <c r="GF295" s="5"/>
      <c r="GG295" s="5"/>
      <c r="GH295" s="5"/>
      <c r="GI295" s="5"/>
      <c r="GJ295" s="5"/>
      <c r="GK295" s="5"/>
      <c r="GL295" s="5"/>
      <c r="GM295" s="5"/>
      <c r="GN295" s="5"/>
      <c r="GO295" s="5"/>
      <c r="GP295" s="5"/>
      <c r="GQ295" s="5"/>
      <c r="GR295" s="5"/>
      <c r="GS295" s="5"/>
      <c r="GT295" s="5"/>
      <c r="GU295" s="5"/>
      <c r="GV295" s="5"/>
      <c r="GW295" s="5"/>
      <c r="GX295" s="5"/>
      <c r="GY295" s="5"/>
      <c r="GZ295" s="5"/>
      <c r="HA295" s="5"/>
      <c r="HB295" s="5"/>
      <c r="HC295" s="5"/>
      <c r="HD295" s="5"/>
      <c r="HE295" s="5"/>
      <c r="HF295" s="5"/>
      <c r="HG295" s="5"/>
      <c r="HH295" s="5"/>
      <c r="HI295" s="5"/>
      <c r="HJ295" s="5"/>
      <c r="HK295" s="5"/>
      <c r="HL295" s="5"/>
      <c r="HM295" s="5"/>
      <c r="HN295" s="5"/>
      <c r="HO295" s="5"/>
      <c r="HP295" s="5"/>
      <c r="HQ295" s="5"/>
      <c r="HR295" s="5"/>
      <c r="HS295" s="5"/>
      <c r="HT295" s="5"/>
      <c r="HU295" s="5"/>
      <c r="HV295" s="5"/>
      <c r="HW295" s="5"/>
      <c r="HX295" s="5"/>
      <c r="HY295" s="5"/>
      <c r="HZ295" s="5"/>
      <c r="IA295" s="5"/>
      <c r="IB295" s="5"/>
      <c r="IC295" s="5"/>
      <c r="ID295" s="5"/>
      <c r="IE295" s="5"/>
      <c r="IF295" s="5"/>
      <c r="IG295" s="5"/>
      <c r="IH295" s="5"/>
      <c r="II295" s="5"/>
      <c r="IJ295" s="5"/>
      <c r="IK295" s="5"/>
      <c r="IL295" s="5"/>
      <c r="IM295" s="5"/>
      <c r="IN295" s="5"/>
      <c r="IO295" s="5"/>
      <c r="IP295" s="5"/>
      <c r="IQ295" s="5"/>
      <c r="IR295" s="5"/>
      <c r="IS295" s="5"/>
      <c r="IT295" s="5"/>
      <c r="IU295" s="5"/>
      <c r="IV295" s="5"/>
    </row>
    <row r="296" spans="1:256" s="29" customFormat="1">
      <c r="A296" s="171"/>
      <c r="B296" s="171"/>
      <c r="C296" s="1051"/>
      <c r="D296" s="169"/>
      <c r="G296" s="5" t="s">
        <v>1668</v>
      </c>
      <c r="H296" s="5"/>
      <c r="J296" s="5"/>
      <c r="K296" s="5"/>
      <c r="L296" s="5"/>
      <c r="M296" s="5"/>
      <c r="N296" s="5"/>
      <c r="O296" s="5"/>
      <c r="P296" s="5"/>
      <c r="Q296" s="5"/>
      <c r="R296" s="5"/>
      <c r="S296" s="5"/>
      <c r="T296" s="5"/>
      <c r="U296" s="5"/>
      <c r="V296" s="5"/>
      <c r="W296" s="5"/>
      <c r="X296" s="5"/>
      <c r="Y296" s="5"/>
      <c r="Z296" s="5">
        <v>0</v>
      </c>
      <c r="AA296" s="5">
        <v>0</v>
      </c>
      <c r="AB296" s="5">
        <v>38968066.986931622</v>
      </c>
      <c r="AC296" s="5">
        <v>56112715.938968047</v>
      </c>
      <c r="AD296" s="5">
        <v>69269619.860991254</v>
      </c>
      <c r="AE296" s="5">
        <v>64587105.919792987</v>
      </c>
      <c r="AF296" s="5">
        <v>57735006.808225192</v>
      </c>
      <c r="AG296" s="5">
        <v>54915360.292394809</v>
      </c>
      <c r="AH296" s="5">
        <v>56467329.908845074</v>
      </c>
      <c r="AI296" s="5">
        <v>57858047.408728547</v>
      </c>
      <c r="AJ296" s="5">
        <v>58917307.30513455</v>
      </c>
      <c r="AK296" s="5">
        <v>60234397.662097163</v>
      </c>
      <c r="AL296" s="5">
        <v>61709807.541812427</v>
      </c>
      <c r="AM296" s="5">
        <v>63228322.036678903</v>
      </c>
      <c r="AN296" s="5">
        <v>64791388.088608086</v>
      </c>
      <c r="AO296" s="5">
        <v>64297887.764040865</v>
      </c>
      <c r="AP296" s="5">
        <v>65220508.775802337</v>
      </c>
      <c r="AQ296" s="5">
        <v>66882067.212633133</v>
      </c>
      <c r="AR296" s="5">
        <v>68594720.689839393</v>
      </c>
      <c r="AS296" s="5">
        <v>70360228.853639141</v>
      </c>
      <c r="AT296" s="5"/>
      <c r="AU296" s="5"/>
      <c r="AV296" s="5"/>
      <c r="AW296" s="5"/>
      <c r="AX296" s="5"/>
      <c r="AY296" s="5"/>
      <c r="AZ296" s="5"/>
      <c r="BA296" s="5"/>
      <c r="BB296" s="5"/>
      <c r="BC296" s="5"/>
      <c r="BD296" s="5"/>
      <c r="BE296" s="5"/>
      <c r="BF296" s="5"/>
      <c r="BG296" s="5"/>
      <c r="BH296" s="5"/>
      <c r="BI296" s="5"/>
      <c r="BJ296" s="5"/>
      <c r="BK296" s="5"/>
      <c r="BL296" s="5"/>
      <c r="BM296" s="5"/>
      <c r="BN296" s="5"/>
      <c r="BO296" s="5"/>
      <c r="BP296" s="5"/>
      <c r="BQ296" s="5"/>
      <c r="BR296" s="5"/>
      <c r="BS296" s="5"/>
      <c r="BT296" s="5"/>
      <c r="BU296" s="5"/>
      <c r="BV296" s="5"/>
      <c r="BW296" s="5"/>
      <c r="BX296" s="5"/>
      <c r="BY296" s="5"/>
      <c r="BZ296" s="5"/>
      <c r="CA296" s="5"/>
      <c r="CB296" s="5"/>
      <c r="CC296" s="5"/>
      <c r="CD296" s="5"/>
      <c r="CE296" s="5"/>
      <c r="CF296" s="5"/>
      <c r="CG296" s="5"/>
      <c r="CH296" s="5"/>
      <c r="CI296" s="5"/>
      <c r="CJ296" s="5"/>
      <c r="CK296" s="5"/>
      <c r="CL296" s="5"/>
      <c r="CM296" s="5"/>
      <c r="CN296" s="5"/>
      <c r="CO296" s="5"/>
      <c r="CP296" s="5"/>
      <c r="CQ296" s="5"/>
      <c r="CR296" s="5"/>
      <c r="CS296" s="5"/>
      <c r="CT296" s="5"/>
      <c r="CU296" s="5"/>
      <c r="CV296" s="5"/>
      <c r="CW296" s="5"/>
      <c r="CX296" s="5"/>
      <c r="CY296" s="5"/>
      <c r="CZ296" s="5"/>
      <c r="DA296" s="5"/>
      <c r="DB296" s="5"/>
      <c r="DC296" s="5"/>
      <c r="DD296" s="5"/>
      <c r="DE296" s="5"/>
      <c r="DF296" s="5"/>
      <c r="DG296" s="5"/>
      <c r="DH296" s="5"/>
      <c r="DI296" s="5"/>
      <c r="DJ296" s="5"/>
      <c r="DK296" s="5"/>
      <c r="DL296" s="5"/>
      <c r="DM296" s="5"/>
      <c r="DN296" s="5"/>
      <c r="DO296" s="5"/>
      <c r="DP296" s="5"/>
      <c r="DQ296" s="5"/>
      <c r="DR296" s="5"/>
      <c r="DS296" s="5"/>
      <c r="DT296" s="5"/>
      <c r="DU296" s="5"/>
      <c r="DV296" s="5"/>
      <c r="DW296" s="5"/>
      <c r="DX296" s="5"/>
      <c r="DY296" s="5"/>
      <c r="DZ296" s="5"/>
      <c r="EA296" s="5"/>
      <c r="EB296" s="5"/>
      <c r="EC296" s="5"/>
      <c r="ED296" s="5"/>
      <c r="EE296" s="5"/>
      <c r="EF296" s="5"/>
      <c r="EG296" s="5"/>
      <c r="EH296" s="5"/>
      <c r="EI296" s="5"/>
      <c r="EJ296" s="5"/>
      <c r="EK296" s="5"/>
      <c r="EL296" s="5"/>
      <c r="EM296" s="5"/>
      <c r="EN296" s="5"/>
      <c r="EO296" s="5"/>
      <c r="EP296" s="5"/>
      <c r="EQ296" s="5"/>
      <c r="ER296" s="5"/>
      <c r="ES296" s="5"/>
      <c r="ET296" s="5"/>
      <c r="EU296" s="5"/>
      <c r="EV296" s="5"/>
      <c r="EW296" s="5"/>
      <c r="EX296" s="5"/>
      <c r="EY296" s="5"/>
      <c r="EZ296" s="5"/>
      <c r="FA296" s="5"/>
      <c r="FB296" s="5"/>
      <c r="FC296" s="5"/>
      <c r="FD296" s="5"/>
      <c r="FE296" s="5"/>
      <c r="FF296" s="5"/>
      <c r="FG296" s="5"/>
      <c r="FH296" s="5"/>
      <c r="FI296" s="5"/>
      <c r="FJ296" s="5"/>
      <c r="FK296" s="5"/>
      <c r="FL296" s="5"/>
      <c r="FM296" s="5"/>
      <c r="FN296" s="5"/>
      <c r="FO296" s="5"/>
      <c r="FP296" s="5"/>
      <c r="FQ296" s="5"/>
      <c r="FR296" s="5"/>
      <c r="FS296" s="5"/>
      <c r="FT296" s="5"/>
      <c r="FU296" s="5"/>
      <c r="FV296" s="5"/>
      <c r="FW296" s="5"/>
      <c r="FX296" s="5"/>
      <c r="FY296" s="5"/>
      <c r="FZ296" s="5"/>
      <c r="GA296" s="5"/>
      <c r="GB296" s="5"/>
      <c r="GC296" s="5"/>
      <c r="GD296" s="5"/>
      <c r="GE296" s="5"/>
      <c r="GF296" s="5"/>
      <c r="GG296" s="5"/>
      <c r="GH296" s="5"/>
      <c r="GI296" s="5"/>
      <c r="GJ296" s="5"/>
      <c r="GK296" s="5"/>
      <c r="GL296" s="5"/>
      <c r="GM296" s="5"/>
      <c r="GN296" s="5"/>
      <c r="GO296" s="5"/>
      <c r="GP296" s="5"/>
      <c r="GQ296" s="5"/>
      <c r="GR296" s="5"/>
      <c r="GS296" s="5"/>
      <c r="GT296" s="5"/>
      <c r="GU296" s="5"/>
      <c r="GV296" s="5"/>
      <c r="GW296" s="5"/>
      <c r="GX296" s="5"/>
      <c r="GY296" s="5"/>
      <c r="GZ296" s="5"/>
      <c r="HA296" s="5"/>
      <c r="HB296" s="5"/>
      <c r="HC296" s="5"/>
      <c r="HD296" s="5"/>
      <c r="HE296" s="5"/>
      <c r="HF296" s="5"/>
      <c r="HG296" s="5"/>
      <c r="HH296" s="5"/>
      <c r="HI296" s="5"/>
      <c r="HJ296" s="5"/>
      <c r="HK296" s="5"/>
      <c r="HL296" s="5"/>
      <c r="HM296" s="5"/>
      <c r="HN296" s="5"/>
      <c r="HO296" s="5"/>
      <c r="HP296" s="5"/>
      <c r="HQ296" s="5"/>
      <c r="HR296" s="5"/>
      <c r="HS296" s="5"/>
      <c r="HT296" s="5"/>
      <c r="HU296" s="5"/>
      <c r="HV296" s="5"/>
      <c r="HW296" s="5"/>
      <c r="HX296" s="5"/>
      <c r="HY296" s="5"/>
      <c r="HZ296" s="5"/>
      <c r="IA296" s="5"/>
      <c r="IB296" s="5"/>
      <c r="IC296" s="5"/>
      <c r="ID296" s="5"/>
      <c r="IE296" s="5"/>
      <c r="IF296" s="5"/>
      <c r="IG296" s="5"/>
      <c r="IH296" s="5"/>
      <c r="II296" s="5"/>
      <c r="IJ296" s="5"/>
      <c r="IK296" s="5"/>
      <c r="IL296" s="5"/>
      <c r="IM296" s="5"/>
      <c r="IN296" s="5"/>
      <c r="IO296" s="5"/>
      <c r="IP296" s="5"/>
      <c r="IQ296" s="5"/>
      <c r="IR296" s="5"/>
      <c r="IS296" s="5"/>
      <c r="IT296" s="5"/>
      <c r="IU296" s="5"/>
      <c r="IV296" s="5"/>
    </row>
    <row r="297" spans="1:256" s="29" customFormat="1">
      <c r="A297" s="171"/>
      <c r="B297" s="171"/>
      <c r="C297" s="1051"/>
      <c r="D297" s="169"/>
      <c r="G297" s="5"/>
      <c r="H297" s="5"/>
      <c r="I297" s="5"/>
      <c r="J297" s="5"/>
      <c r="K297" s="5"/>
      <c r="L297" s="5"/>
      <c r="M297" s="5"/>
      <c r="N297" s="5"/>
      <c r="O297" s="5"/>
      <c r="P297" s="5"/>
      <c r="Q297" s="5"/>
      <c r="R297" s="5"/>
      <c r="S297" s="5"/>
      <c r="T297" s="5"/>
      <c r="U297" s="5"/>
      <c r="V297" s="5"/>
      <c r="W297" s="5"/>
      <c r="X297" s="5"/>
      <c r="Y297" s="5"/>
      <c r="Z297" s="5"/>
      <c r="AA297" s="5"/>
      <c r="AB297" s="5"/>
      <c r="AC297" s="5"/>
      <c r="AD297" s="5"/>
      <c r="AE297" s="5"/>
      <c r="AF297" s="5"/>
      <c r="AG297" s="5"/>
      <c r="AH297" s="5"/>
      <c r="AI297" s="5"/>
      <c r="AJ297" s="5"/>
      <c r="AK297" s="5"/>
      <c r="AL297" s="5"/>
      <c r="AM297" s="5"/>
      <c r="AN297" s="5"/>
      <c r="AO297" s="5"/>
      <c r="AP297" s="5"/>
      <c r="AQ297" s="5"/>
      <c r="AR297" s="5"/>
      <c r="AS297" s="5"/>
      <c r="AT297" s="5"/>
      <c r="AU297" s="5"/>
      <c r="AV297" s="5"/>
      <c r="AW297" s="5"/>
      <c r="AX297" s="5"/>
      <c r="AY297" s="5"/>
      <c r="AZ297" s="5"/>
      <c r="BA297" s="5"/>
      <c r="BB297" s="5"/>
      <c r="BC297" s="5"/>
      <c r="BD297" s="5"/>
      <c r="BE297" s="5"/>
      <c r="BF297" s="5"/>
      <c r="BG297" s="5"/>
      <c r="BH297" s="5"/>
      <c r="BI297" s="5"/>
      <c r="BJ297" s="5"/>
      <c r="BK297" s="5"/>
      <c r="BL297" s="5"/>
      <c r="BM297" s="5"/>
      <c r="BN297" s="5"/>
      <c r="BO297" s="5"/>
      <c r="BP297" s="5"/>
      <c r="BQ297" s="5"/>
      <c r="BR297" s="5"/>
      <c r="BS297" s="5"/>
      <c r="BT297" s="5"/>
      <c r="BU297" s="5"/>
      <c r="BV297" s="5"/>
      <c r="BW297" s="5"/>
      <c r="BX297" s="5"/>
      <c r="BY297" s="5"/>
      <c r="BZ297" s="5"/>
      <c r="CA297" s="5"/>
      <c r="CB297" s="5"/>
      <c r="CC297" s="5"/>
      <c r="CD297" s="5"/>
      <c r="CE297" s="5"/>
      <c r="CF297" s="5"/>
      <c r="CG297" s="5"/>
      <c r="CH297" s="5"/>
      <c r="CI297" s="5"/>
      <c r="CJ297" s="5"/>
      <c r="CK297" s="5"/>
      <c r="CL297" s="5"/>
      <c r="CM297" s="5"/>
      <c r="CN297" s="5"/>
      <c r="CO297" s="5"/>
      <c r="CP297" s="5"/>
      <c r="CQ297" s="5"/>
      <c r="CR297" s="5"/>
      <c r="CS297" s="5"/>
      <c r="CT297" s="5"/>
      <c r="CU297" s="5"/>
      <c r="CV297" s="5"/>
      <c r="CW297" s="5"/>
      <c r="CX297" s="5"/>
      <c r="CY297" s="5"/>
      <c r="CZ297" s="5"/>
      <c r="DA297" s="5"/>
      <c r="DB297" s="5"/>
      <c r="DC297" s="5"/>
      <c r="DD297" s="5"/>
      <c r="DE297" s="5"/>
      <c r="DF297" s="5"/>
      <c r="DG297" s="5"/>
      <c r="DH297" s="5"/>
      <c r="DI297" s="5"/>
      <c r="DJ297" s="5"/>
      <c r="DK297" s="5"/>
      <c r="DL297" s="5"/>
      <c r="DM297" s="5"/>
      <c r="DN297" s="5"/>
      <c r="DO297" s="5"/>
      <c r="DP297" s="5"/>
      <c r="DQ297" s="5"/>
      <c r="DR297" s="5"/>
      <c r="DS297" s="5"/>
      <c r="DT297" s="5"/>
      <c r="DU297" s="5"/>
      <c r="DV297" s="5"/>
      <c r="DW297" s="5"/>
      <c r="DX297" s="5"/>
      <c r="DY297" s="5"/>
      <c r="DZ297" s="5"/>
      <c r="EA297" s="5"/>
      <c r="EB297" s="5"/>
      <c r="EC297" s="5"/>
      <c r="ED297" s="5"/>
      <c r="EE297" s="5"/>
      <c r="EF297" s="5"/>
      <c r="EG297" s="5"/>
      <c r="EH297" s="5"/>
      <c r="EI297" s="5"/>
      <c r="EJ297" s="5"/>
      <c r="EK297" s="5"/>
      <c r="EL297" s="5"/>
      <c r="EM297" s="5"/>
      <c r="EN297" s="5"/>
      <c r="EO297" s="5"/>
      <c r="EP297" s="5"/>
      <c r="EQ297" s="5"/>
      <c r="ER297" s="5"/>
      <c r="ES297" s="5"/>
      <c r="ET297" s="5"/>
      <c r="EU297" s="5"/>
      <c r="EV297" s="5"/>
      <c r="EW297" s="5"/>
      <c r="EX297" s="5"/>
      <c r="EY297" s="5"/>
      <c r="EZ297" s="5"/>
      <c r="FA297" s="5"/>
      <c r="FB297" s="5"/>
      <c r="FC297" s="5"/>
      <c r="FD297" s="5"/>
      <c r="FE297" s="5"/>
      <c r="FF297" s="5"/>
      <c r="FG297" s="5"/>
      <c r="FH297" s="5"/>
      <c r="FI297" s="5"/>
      <c r="FJ297" s="5"/>
      <c r="FK297" s="5"/>
      <c r="FL297" s="5"/>
      <c r="FM297" s="5"/>
      <c r="FN297" s="5"/>
      <c r="FO297" s="5"/>
      <c r="FP297" s="5"/>
      <c r="FQ297" s="5"/>
      <c r="FR297" s="5"/>
      <c r="FS297" s="5"/>
      <c r="FT297" s="5"/>
      <c r="FU297" s="5"/>
      <c r="FV297" s="5"/>
      <c r="FW297" s="5"/>
      <c r="FX297" s="5"/>
      <c r="FY297" s="5"/>
      <c r="FZ297" s="5"/>
      <c r="GA297" s="5"/>
      <c r="GB297" s="5"/>
      <c r="GC297" s="5"/>
      <c r="GD297" s="5"/>
      <c r="GE297" s="5"/>
      <c r="GF297" s="5"/>
      <c r="GG297" s="5"/>
      <c r="GH297" s="5"/>
      <c r="GI297" s="5"/>
      <c r="GJ297" s="5"/>
      <c r="GK297" s="5"/>
      <c r="GL297" s="5"/>
      <c r="GM297" s="5"/>
      <c r="GN297" s="5"/>
      <c r="GO297" s="5"/>
      <c r="GP297" s="5"/>
      <c r="GQ297" s="5"/>
      <c r="GR297" s="5"/>
      <c r="GS297" s="5"/>
      <c r="GT297" s="5"/>
      <c r="GU297" s="5"/>
      <c r="GV297" s="5"/>
      <c r="GW297" s="5"/>
      <c r="GX297" s="5"/>
      <c r="GY297" s="5"/>
      <c r="GZ297" s="5"/>
      <c r="HA297" s="5"/>
      <c r="HB297" s="5"/>
      <c r="HC297" s="5"/>
      <c r="HD297" s="5"/>
      <c r="HE297" s="5"/>
      <c r="HF297" s="5"/>
      <c r="HG297" s="5"/>
      <c r="HH297" s="5"/>
      <c r="HI297" s="5"/>
      <c r="HJ297" s="5"/>
      <c r="HK297" s="5"/>
      <c r="HL297" s="5"/>
      <c r="HM297" s="5"/>
      <c r="HN297" s="5"/>
      <c r="HO297" s="5"/>
      <c r="HP297" s="5"/>
      <c r="HQ297" s="5"/>
      <c r="HR297" s="5"/>
      <c r="HS297" s="5"/>
      <c r="HT297" s="5"/>
      <c r="HU297" s="5"/>
      <c r="HV297" s="5"/>
      <c r="HW297" s="5"/>
      <c r="HX297" s="5"/>
      <c r="HY297" s="5"/>
      <c r="HZ297" s="5"/>
      <c r="IA297" s="5"/>
      <c r="IB297" s="5"/>
      <c r="IC297" s="5"/>
      <c r="ID297" s="5"/>
      <c r="IE297" s="5"/>
      <c r="IF297" s="5"/>
      <c r="IG297" s="5"/>
      <c r="IH297" s="5"/>
      <c r="II297" s="5"/>
      <c r="IJ297" s="5"/>
      <c r="IK297" s="5"/>
      <c r="IL297" s="5"/>
      <c r="IM297" s="5"/>
      <c r="IN297" s="5"/>
      <c r="IO297" s="5"/>
      <c r="IP297" s="5"/>
      <c r="IQ297" s="5"/>
      <c r="IR297" s="5"/>
      <c r="IS297" s="5"/>
      <c r="IT297" s="5"/>
      <c r="IU297" s="5"/>
      <c r="IV297" s="5"/>
    </row>
    <row r="298" spans="1:256" s="29" customFormat="1">
      <c r="A298" s="171"/>
      <c r="B298" s="171"/>
      <c r="C298" s="1051"/>
      <c r="D298" s="169"/>
      <c r="F298" s="29" t="s">
        <v>1669</v>
      </c>
      <c r="G298" s="5"/>
      <c r="H298" s="5"/>
      <c r="I298" s="5"/>
      <c r="J298" s="5"/>
      <c r="K298" s="5"/>
      <c r="L298" s="5"/>
      <c r="M298" s="5"/>
      <c r="N298" s="5"/>
      <c r="O298" s="5"/>
      <c r="P298" s="5"/>
      <c r="Q298" s="5"/>
      <c r="R298" s="5"/>
      <c r="S298" s="5"/>
      <c r="T298" s="5"/>
      <c r="U298" s="5"/>
      <c r="V298" s="5"/>
      <c r="W298" s="5"/>
      <c r="X298" s="5"/>
      <c r="Y298" s="5"/>
      <c r="Z298" s="5"/>
      <c r="AA298" s="1156" t="s">
        <v>1670</v>
      </c>
      <c r="AB298" s="1157" t="s">
        <v>599</v>
      </c>
      <c r="AC298" s="1157" t="s">
        <v>599</v>
      </c>
      <c r="AD298" s="1157" t="s">
        <v>599</v>
      </c>
      <c r="AE298" s="1157" t="s">
        <v>599</v>
      </c>
      <c r="AF298" s="1157" t="s">
        <v>599</v>
      </c>
      <c r="AG298" s="1157" t="s">
        <v>599</v>
      </c>
      <c r="AH298" s="1157" t="s">
        <v>599</v>
      </c>
      <c r="AI298" s="1157" t="s">
        <v>599</v>
      </c>
      <c r="AJ298" s="1157" t="s">
        <v>599</v>
      </c>
      <c r="AK298" s="1157" t="s">
        <v>599</v>
      </c>
      <c r="AL298" s="1157" t="s">
        <v>599</v>
      </c>
      <c r="AM298" s="1157" t="s">
        <v>599</v>
      </c>
      <c r="AN298" s="1157" t="s">
        <v>599</v>
      </c>
      <c r="AO298" s="1157" t="s">
        <v>599</v>
      </c>
      <c r="AP298" s="1157" t="s">
        <v>599</v>
      </c>
      <c r="AQ298" s="1157" t="s">
        <v>599</v>
      </c>
      <c r="AR298" s="1157" t="s">
        <v>599</v>
      </c>
      <c r="AS298" s="1157" t="s">
        <v>599</v>
      </c>
      <c r="AT298" s="5"/>
      <c r="AU298" s="5"/>
      <c r="AV298" s="5"/>
      <c r="AW298" s="5"/>
      <c r="AX298" s="5"/>
      <c r="AY298" s="5"/>
      <c r="AZ298" s="5"/>
      <c r="BA298" s="5"/>
      <c r="BB298" s="5"/>
      <c r="BC298" s="5"/>
      <c r="BD298" s="5"/>
      <c r="BE298" s="5"/>
      <c r="BF298" s="5"/>
      <c r="BG298" s="5"/>
      <c r="BH298" s="5"/>
      <c r="BI298" s="5"/>
      <c r="BJ298" s="5"/>
      <c r="BK298" s="5"/>
      <c r="BL298" s="5"/>
      <c r="BM298" s="5"/>
      <c r="BN298" s="5"/>
      <c r="BO298" s="5"/>
      <c r="BP298" s="5"/>
      <c r="BQ298" s="5"/>
      <c r="BR298" s="5"/>
      <c r="BS298" s="5"/>
      <c r="BT298" s="5"/>
      <c r="BU298" s="5"/>
      <c r="BV298" s="5"/>
      <c r="BW298" s="5"/>
      <c r="BX298" s="5"/>
      <c r="BY298" s="5"/>
      <c r="BZ298" s="5"/>
      <c r="CA298" s="5"/>
      <c r="CB298" s="5"/>
      <c r="CC298" s="5"/>
      <c r="CD298" s="5"/>
      <c r="CE298" s="5"/>
      <c r="CF298" s="5"/>
      <c r="CG298" s="5"/>
      <c r="CH298" s="5"/>
      <c r="CI298" s="5"/>
      <c r="CJ298" s="5"/>
      <c r="CK298" s="5"/>
      <c r="CL298" s="5"/>
      <c r="CM298" s="5"/>
      <c r="CN298" s="5"/>
      <c r="CO298" s="5"/>
      <c r="CP298" s="5"/>
      <c r="CQ298" s="5"/>
      <c r="CR298" s="5"/>
      <c r="CS298" s="5"/>
      <c r="CT298" s="5"/>
      <c r="CU298" s="5"/>
      <c r="CV298" s="5"/>
      <c r="CW298" s="5"/>
      <c r="CX298" s="5"/>
      <c r="CY298" s="5"/>
      <c r="CZ298" s="5"/>
      <c r="DA298" s="5"/>
      <c r="DB298" s="5"/>
      <c r="DC298" s="5"/>
      <c r="DD298" s="5"/>
      <c r="DE298" s="5"/>
      <c r="DF298" s="5"/>
      <c r="DG298" s="5"/>
      <c r="DH298" s="5"/>
      <c r="DI298" s="5"/>
      <c r="DJ298" s="5"/>
      <c r="DK298" s="5"/>
      <c r="DL298" s="5"/>
      <c r="DM298" s="5"/>
      <c r="DN298" s="5"/>
      <c r="DO298" s="5"/>
      <c r="DP298" s="5"/>
      <c r="DQ298" s="5"/>
      <c r="DR298" s="5"/>
      <c r="DS298" s="5"/>
      <c r="DT298" s="5"/>
      <c r="DU298" s="5"/>
      <c r="DV298" s="5"/>
      <c r="DW298" s="5"/>
      <c r="DX298" s="5"/>
      <c r="DY298" s="5"/>
      <c r="DZ298" s="5"/>
      <c r="EA298" s="5"/>
      <c r="EB298" s="5"/>
      <c r="EC298" s="5"/>
      <c r="ED298" s="5"/>
      <c r="EE298" s="5"/>
      <c r="EF298" s="5"/>
      <c r="EG298" s="5"/>
      <c r="EH298" s="5"/>
      <c r="EI298" s="5"/>
      <c r="EJ298" s="5"/>
      <c r="EK298" s="5"/>
      <c r="EL298" s="5"/>
      <c r="EM298" s="5"/>
      <c r="EN298" s="5"/>
      <c r="EO298" s="5"/>
      <c r="EP298" s="5"/>
      <c r="EQ298" s="5"/>
      <c r="ER298" s="5"/>
      <c r="ES298" s="5"/>
      <c r="ET298" s="5"/>
      <c r="EU298" s="5"/>
      <c r="EV298" s="5"/>
      <c r="EW298" s="5"/>
      <c r="EX298" s="5"/>
      <c r="EY298" s="5"/>
      <c r="EZ298" s="5"/>
      <c r="FA298" s="5"/>
      <c r="FB298" s="5"/>
      <c r="FC298" s="5"/>
      <c r="FD298" s="5"/>
      <c r="FE298" s="5"/>
      <c r="FF298" s="5"/>
      <c r="FG298" s="5"/>
      <c r="FH298" s="5"/>
      <c r="FI298" s="5"/>
      <c r="FJ298" s="5"/>
      <c r="FK298" s="5"/>
      <c r="FL298" s="5"/>
      <c r="FM298" s="5"/>
      <c r="FN298" s="5"/>
      <c r="FO298" s="5"/>
      <c r="FP298" s="5"/>
      <c r="FQ298" s="5"/>
      <c r="FR298" s="5"/>
      <c r="FS298" s="5"/>
      <c r="FT298" s="5"/>
      <c r="FU298" s="5"/>
      <c r="FV298" s="5"/>
      <c r="FW298" s="5"/>
      <c r="FX298" s="5"/>
      <c r="FY298" s="5"/>
      <c r="FZ298" s="5"/>
      <c r="GA298" s="5"/>
      <c r="GB298" s="5"/>
      <c r="GC298" s="5"/>
      <c r="GD298" s="5"/>
      <c r="GE298" s="5"/>
      <c r="GF298" s="5"/>
      <c r="GG298" s="5"/>
      <c r="GH298" s="5"/>
      <c r="GI298" s="5"/>
      <c r="GJ298" s="5"/>
      <c r="GK298" s="5"/>
      <c r="GL298" s="5"/>
      <c r="GM298" s="5"/>
      <c r="GN298" s="5"/>
      <c r="GO298" s="5"/>
      <c r="GP298" s="5"/>
      <c r="GQ298" s="5"/>
      <c r="GR298" s="5"/>
      <c r="GS298" s="5"/>
      <c r="GT298" s="5"/>
      <c r="GU298" s="5"/>
      <c r="GV298" s="5"/>
      <c r="GW298" s="5"/>
      <c r="GX298" s="5"/>
      <c r="GY298" s="5"/>
      <c r="GZ298" s="5"/>
      <c r="HA298" s="5"/>
      <c r="HB298" s="5"/>
      <c r="HC298" s="5"/>
      <c r="HD298" s="5"/>
      <c r="HE298" s="5"/>
      <c r="HF298" s="5"/>
      <c r="HG298" s="5"/>
      <c r="HH298" s="5"/>
      <c r="HI298" s="5"/>
      <c r="HJ298" s="5"/>
      <c r="HK298" s="5"/>
      <c r="HL298" s="5"/>
      <c r="HM298" s="5"/>
      <c r="HN298" s="5"/>
      <c r="HO298" s="5"/>
      <c r="HP298" s="5"/>
      <c r="HQ298" s="5"/>
      <c r="HR298" s="5"/>
      <c r="HS298" s="5"/>
      <c r="HT298" s="5"/>
      <c r="HU298" s="5"/>
      <c r="HV298" s="5"/>
      <c r="HW298" s="5"/>
      <c r="HX298" s="5"/>
      <c r="HY298" s="5"/>
      <c r="HZ298" s="5"/>
      <c r="IA298" s="5"/>
      <c r="IB298" s="5"/>
      <c r="IC298" s="5"/>
      <c r="ID298" s="5"/>
      <c r="IE298" s="5"/>
      <c r="IF298" s="5"/>
      <c r="IG298" s="5"/>
      <c r="IH298" s="5"/>
      <c r="II298" s="5"/>
      <c r="IJ298" s="5"/>
      <c r="IK298" s="5"/>
      <c r="IL298" s="5"/>
      <c r="IM298" s="5"/>
      <c r="IN298" s="5"/>
      <c r="IO298" s="5"/>
      <c r="IP298" s="5"/>
      <c r="IQ298" s="5"/>
      <c r="IR298" s="5"/>
      <c r="IS298" s="5"/>
      <c r="IT298" s="5"/>
      <c r="IU298" s="5"/>
      <c r="IV298" s="5"/>
    </row>
    <row r="299" spans="1:256" s="29" customFormat="1">
      <c r="A299" s="171"/>
      <c r="B299" s="171"/>
      <c r="C299" s="1051"/>
      <c r="D299" s="169"/>
      <c r="G299" s="5" t="s">
        <v>1668</v>
      </c>
      <c r="H299" s="5"/>
      <c r="J299" s="5"/>
      <c r="K299" s="5"/>
      <c r="L299" s="5"/>
      <c r="M299" s="5"/>
      <c r="N299" s="5"/>
      <c r="O299" s="5"/>
      <c r="P299" s="5"/>
      <c r="Q299" s="5"/>
      <c r="R299" s="5"/>
      <c r="S299" s="5"/>
      <c r="T299" s="5"/>
      <c r="U299" s="5"/>
      <c r="V299" s="5"/>
      <c r="W299" s="5"/>
      <c r="X299" s="5"/>
      <c r="Y299" s="5"/>
      <c r="Z299" s="5"/>
      <c r="AA299" s="1079">
        <v>36463714.81000001</v>
      </c>
      <c r="AB299" s="966">
        <v>38968066.986931622</v>
      </c>
      <c r="AC299" s="966">
        <v>56112715.938968047</v>
      </c>
      <c r="AD299" s="966">
        <v>69269619.860991254</v>
      </c>
      <c r="AE299" s="966">
        <v>64587105.919792987</v>
      </c>
      <c r="AF299" s="966">
        <v>57735006.808225192</v>
      </c>
      <c r="AG299" s="966">
        <v>54915360.292394809</v>
      </c>
      <c r="AH299" s="966">
        <v>56467329.908845074</v>
      </c>
      <c r="AI299" s="966">
        <v>57858047.408728547</v>
      </c>
      <c r="AJ299" s="966">
        <v>58917307.30513455</v>
      </c>
      <c r="AK299" s="966">
        <v>60234397.662097163</v>
      </c>
      <c r="AL299" s="966">
        <v>61709807.541812427</v>
      </c>
      <c r="AM299" s="966">
        <v>63228322.036678903</v>
      </c>
      <c r="AN299" s="966">
        <v>64791388.088608086</v>
      </c>
      <c r="AO299" s="966">
        <v>64297887.764040865</v>
      </c>
      <c r="AP299" s="966">
        <v>65220508.775802337</v>
      </c>
      <c r="AQ299" s="966">
        <v>66882067.212633133</v>
      </c>
      <c r="AR299" s="966">
        <v>68594720.689839393</v>
      </c>
      <c r="AS299" s="966">
        <v>70360228.853639141</v>
      </c>
      <c r="AT299" s="5"/>
      <c r="AU299" s="5"/>
      <c r="AV299" s="5"/>
      <c r="AW299" s="5"/>
      <c r="AX299" s="5"/>
      <c r="AY299" s="5"/>
      <c r="AZ299" s="5"/>
      <c r="BA299" s="5"/>
      <c r="BB299" s="5"/>
      <c r="BC299" s="5"/>
      <c r="BD299" s="5"/>
      <c r="BE299" s="5"/>
      <c r="BF299" s="5"/>
      <c r="BG299" s="5"/>
      <c r="BH299" s="5"/>
      <c r="BI299" s="5"/>
      <c r="BJ299" s="5"/>
      <c r="BK299" s="5"/>
      <c r="BL299" s="5"/>
      <c r="BM299" s="5"/>
      <c r="BN299" s="5"/>
      <c r="BO299" s="5"/>
      <c r="BP299" s="5"/>
      <c r="BQ299" s="5"/>
      <c r="BR299" s="5"/>
      <c r="BS299" s="5"/>
      <c r="BT299" s="5"/>
      <c r="BU299" s="5"/>
      <c r="BV299" s="5"/>
      <c r="BW299" s="5"/>
      <c r="BX299" s="5"/>
      <c r="BY299" s="5"/>
      <c r="BZ299" s="5"/>
      <c r="CA299" s="5"/>
      <c r="CB299" s="5"/>
      <c r="CC299" s="5"/>
      <c r="CD299" s="5"/>
      <c r="CE299" s="5"/>
      <c r="CF299" s="5"/>
      <c r="CG299" s="5"/>
      <c r="CH299" s="5"/>
      <c r="CI299" s="5"/>
      <c r="CJ299" s="5"/>
      <c r="CK299" s="5"/>
      <c r="CL299" s="5"/>
      <c r="CM299" s="5"/>
      <c r="CN299" s="5"/>
      <c r="CO299" s="5"/>
      <c r="CP299" s="5"/>
      <c r="CQ299" s="5"/>
      <c r="CR299" s="5"/>
      <c r="CS299" s="5"/>
      <c r="CT299" s="5"/>
      <c r="CU299" s="5"/>
      <c r="CV299" s="5"/>
      <c r="CW299" s="5"/>
      <c r="CX299" s="5"/>
      <c r="CY299" s="5"/>
      <c r="CZ299" s="5"/>
      <c r="DA299" s="5"/>
      <c r="DB299" s="5"/>
      <c r="DC299" s="5"/>
      <c r="DD299" s="5"/>
      <c r="DE299" s="5"/>
      <c r="DF299" s="5"/>
      <c r="DG299" s="5"/>
      <c r="DH299" s="5"/>
      <c r="DI299" s="5"/>
      <c r="DJ299" s="5"/>
      <c r="DK299" s="5"/>
      <c r="DL299" s="5"/>
      <c r="DM299" s="5"/>
      <c r="DN299" s="5"/>
      <c r="DO299" s="5"/>
      <c r="DP299" s="5"/>
      <c r="DQ299" s="5"/>
      <c r="DR299" s="5"/>
      <c r="DS299" s="5"/>
      <c r="DT299" s="5"/>
      <c r="DU299" s="5"/>
      <c r="DV299" s="5"/>
      <c r="DW299" s="5"/>
      <c r="DX299" s="5"/>
      <c r="DY299" s="5"/>
      <c r="DZ299" s="5"/>
      <c r="EA299" s="5"/>
      <c r="EB299" s="5"/>
      <c r="EC299" s="5"/>
      <c r="ED299" s="5"/>
      <c r="EE299" s="5"/>
      <c r="EF299" s="5"/>
      <c r="EG299" s="5"/>
      <c r="EH299" s="5"/>
      <c r="EI299" s="5"/>
      <c r="EJ299" s="5"/>
      <c r="EK299" s="5"/>
      <c r="EL299" s="5"/>
      <c r="EM299" s="5"/>
      <c r="EN299" s="5"/>
      <c r="EO299" s="5"/>
      <c r="EP299" s="5"/>
      <c r="EQ299" s="5"/>
      <c r="ER299" s="5"/>
      <c r="ES299" s="5"/>
      <c r="ET299" s="5"/>
      <c r="EU299" s="5"/>
      <c r="EV299" s="5"/>
      <c r="EW299" s="5"/>
      <c r="EX299" s="5"/>
      <c r="EY299" s="5"/>
      <c r="EZ299" s="5"/>
      <c r="FA299" s="5"/>
      <c r="FB299" s="5"/>
      <c r="FC299" s="5"/>
      <c r="FD299" s="5"/>
      <c r="FE299" s="5"/>
      <c r="FF299" s="5"/>
      <c r="FG299" s="5"/>
      <c r="FH299" s="5"/>
      <c r="FI299" s="5"/>
      <c r="FJ299" s="5"/>
      <c r="FK299" s="5"/>
      <c r="FL299" s="5"/>
      <c r="FM299" s="5"/>
      <c r="FN299" s="5"/>
      <c r="FO299" s="5"/>
      <c r="FP299" s="5"/>
      <c r="FQ299" s="5"/>
      <c r="FR299" s="5"/>
      <c r="FS299" s="5"/>
      <c r="FT299" s="5"/>
      <c r="FU299" s="5"/>
      <c r="FV299" s="5"/>
      <c r="FW299" s="5"/>
      <c r="FX299" s="5"/>
      <c r="FY299" s="5"/>
      <c r="FZ299" s="5"/>
      <c r="GA299" s="5"/>
      <c r="GB299" s="5"/>
      <c r="GC299" s="5"/>
      <c r="GD299" s="5"/>
      <c r="GE299" s="5"/>
      <c r="GF299" s="5"/>
      <c r="GG299" s="5"/>
      <c r="GH299" s="5"/>
      <c r="GI299" s="5"/>
      <c r="GJ299" s="5"/>
      <c r="GK299" s="5"/>
      <c r="GL299" s="5"/>
      <c r="GM299" s="5"/>
      <c r="GN299" s="5"/>
      <c r="GO299" s="5"/>
      <c r="GP299" s="5"/>
      <c r="GQ299" s="5"/>
      <c r="GR299" s="5"/>
      <c r="GS299" s="5"/>
      <c r="GT299" s="5"/>
      <c r="GU299" s="5"/>
      <c r="GV299" s="5"/>
      <c r="GW299" s="5"/>
      <c r="GX299" s="5"/>
      <c r="GY299" s="5"/>
      <c r="GZ299" s="5"/>
      <c r="HA299" s="5"/>
      <c r="HB299" s="5"/>
      <c r="HC299" s="5"/>
      <c r="HD299" s="5"/>
      <c r="HE299" s="5"/>
      <c r="HF299" s="5"/>
      <c r="HG299" s="5"/>
      <c r="HH299" s="5"/>
      <c r="HI299" s="5"/>
      <c r="HJ299" s="5"/>
      <c r="HK299" s="5"/>
      <c r="HL299" s="5"/>
      <c r="HM299" s="5"/>
      <c r="HN299" s="5"/>
      <c r="HO299" s="5"/>
      <c r="HP299" s="5"/>
      <c r="HQ299" s="5"/>
      <c r="HR299" s="5"/>
      <c r="HS299" s="5"/>
      <c r="HT299" s="5"/>
      <c r="HU299" s="5"/>
      <c r="HV299" s="5"/>
      <c r="HW299" s="5"/>
      <c r="HX299" s="5"/>
      <c r="HY299" s="5"/>
      <c r="HZ299" s="5"/>
      <c r="IA299" s="5"/>
      <c r="IB299" s="5"/>
      <c r="IC299" s="5"/>
      <c r="ID299" s="5"/>
      <c r="IE299" s="5"/>
      <c r="IF299" s="5"/>
      <c r="IG299" s="5"/>
      <c r="IH299" s="5"/>
      <c r="II299" s="5"/>
      <c r="IJ299" s="5"/>
      <c r="IK299" s="5"/>
      <c r="IL299" s="5"/>
      <c r="IM299" s="5"/>
      <c r="IN299" s="5"/>
      <c r="IO299" s="5"/>
      <c r="IP299" s="5"/>
      <c r="IQ299" s="5"/>
      <c r="IR299" s="5"/>
      <c r="IS299" s="5"/>
      <c r="IT299" s="5"/>
      <c r="IU299" s="5"/>
      <c r="IV299" s="5"/>
    </row>
    <row r="300" spans="1:256" s="29" customFormat="1">
      <c r="A300" s="171"/>
      <c r="B300" s="171"/>
      <c r="C300" s="1051"/>
      <c r="D300" s="169"/>
      <c r="G300" s="5"/>
      <c r="H300" s="5"/>
      <c r="I300" s="5"/>
      <c r="J300" s="5"/>
      <c r="K300" s="5"/>
      <c r="L300" s="5"/>
      <c r="M300" s="5"/>
      <c r="N300" s="5"/>
      <c r="O300" s="5"/>
      <c r="P300" s="5"/>
      <c r="Q300" s="5"/>
      <c r="R300" s="5"/>
      <c r="S300" s="5"/>
      <c r="T300" s="5"/>
      <c r="U300" s="5"/>
      <c r="V300" s="5"/>
      <c r="W300" s="5"/>
      <c r="X300" s="5"/>
      <c r="Y300" s="5"/>
      <c r="Z300" s="5"/>
      <c r="AA300" s="5"/>
      <c r="AB300" s="5"/>
      <c r="AC300" s="5"/>
      <c r="AD300" s="5"/>
      <c r="AE300" s="5"/>
      <c r="AF300" s="5"/>
      <c r="AG300" s="5"/>
      <c r="AH300" s="5"/>
      <c r="AI300" s="5"/>
      <c r="AJ300" s="5"/>
      <c r="AK300" s="5"/>
      <c r="AL300" s="5"/>
      <c r="AM300" s="5"/>
      <c r="AN300" s="5"/>
      <c r="AO300" s="5"/>
      <c r="AP300" s="5"/>
      <c r="AQ300" s="5"/>
      <c r="AR300" s="5"/>
      <c r="AS300" s="5"/>
      <c r="AT300" s="5"/>
      <c r="AU300" s="5"/>
      <c r="AV300" s="5"/>
      <c r="AW300" s="5"/>
      <c r="AX300" s="5"/>
      <c r="AY300" s="5"/>
      <c r="AZ300" s="5"/>
      <c r="BA300" s="5"/>
      <c r="BB300" s="5"/>
      <c r="BC300" s="5"/>
      <c r="BD300" s="5"/>
      <c r="BE300" s="5"/>
      <c r="BF300" s="5"/>
      <c r="BG300" s="5"/>
      <c r="BH300" s="5"/>
      <c r="BI300" s="5"/>
      <c r="BJ300" s="5"/>
      <c r="BK300" s="5"/>
      <c r="BL300" s="5"/>
      <c r="BM300" s="5"/>
      <c r="BN300" s="5"/>
      <c r="BO300" s="5"/>
      <c r="BP300" s="5"/>
      <c r="BQ300" s="5"/>
      <c r="BR300" s="5"/>
      <c r="BS300" s="5"/>
      <c r="BT300" s="5"/>
      <c r="BU300" s="5"/>
      <c r="BV300" s="5"/>
      <c r="BW300" s="5"/>
      <c r="BX300" s="5"/>
      <c r="BY300" s="5"/>
      <c r="BZ300" s="5"/>
      <c r="CA300" s="5"/>
      <c r="CB300" s="5"/>
      <c r="CC300" s="5"/>
      <c r="CD300" s="5"/>
      <c r="CE300" s="5"/>
      <c r="CF300" s="5"/>
      <c r="CG300" s="5"/>
      <c r="CH300" s="5"/>
      <c r="CI300" s="5"/>
      <c r="CJ300" s="5"/>
      <c r="CK300" s="5"/>
      <c r="CL300" s="5"/>
      <c r="CM300" s="5"/>
      <c r="CN300" s="5"/>
      <c r="CO300" s="5"/>
      <c r="CP300" s="5"/>
      <c r="CQ300" s="5"/>
      <c r="CR300" s="5"/>
      <c r="CS300" s="5"/>
      <c r="CT300" s="5"/>
      <c r="CU300" s="5"/>
      <c r="CV300" s="5"/>
      <c r="CW300" s="5"/>
      <c r="CX300" s="5"/>
      <c r="CY300" s="5"/>
      <c r="CZ300" s="5"/>
      <c r="DA300" s="5"/>
      <c r="DB300" s="5"/>
      <c r="DC300" s="5"/>
      <c r="DD300" s="5"/>
      <c r="DE300" s="5"/>
      <c r="DF300" s="5"/>
      <c r="DG300" s="5"/>
      <c r="DH300" s="5"/>
      <c r="DI300" s="5"/>
      <c r="DJ300" s="5"/>
      <c r="DK300" s="5"/>
      <c r="DL300" s="5"/>
      <c r="DM300" s="5"/>
      <c r="DN300" s="5"/>
      <c r="DO300" s="5"/>
      <c r="DP300" s="5"/>
      <c r="DQ300" s="5"/>
      <c r="DR300" s="5"/>
      <c r="DS300" s="5"/>
      <c r="DT300" s="5"/>
      <c r="DU300" s="5"/>
      <c r="DV300" s="5"/>
      <c r="DW300" s="5"/>
      <c r="DX300" s="5"/>
      <c r="DY300" s="5"/>
      <c r="DZ300" s="5"/>
      <c r="EA300" s="5"/>
      <c r="EB300" s="5"/>
      <c r="EC300" s="5"/>
      <c r="ED300" s="5"/>
      <c r="EE300" s="5"/>
      <c r="EF300" s="5"/>
      <c r="EG300" s="5"/>
      <c r="EH300" s="5"/>
      <c r="EI300" s="5"/>
      <c r="EJ300" s="5"/>
      <c r="EK300" s="5"/>
      <c r="EL300" s="5"/>
      <c r="EM300" s="5"/>
      <c r="EN300" s="5"/>
      <c r="EO300" s="5"/>
      <c r="EP300" s="5"/>
      <c r="EQ300" s="5"/>
      <c r="ER300" s="5"/>
      <c r="ES300" s="5"/>
      <c r="ET300" s="5"/>
      <c r="EU300" s="5"/>
      <c r="EV300" s="5"/>
      <c r="EW300" s="5"/>
      <c r="EX300" s="5"/>
      <c r="EY300" s="5"/>
      <c r="EZ300" s="5"/>
      <c r="FA300" s="5"/>
      <c r="FB300" s="5"/>
      <c r="FC300" s="5"/>
      <c r="FD300" s="5"/>
      <c r="FE300" s="5"/>
      <c r="FF300" s="5"/>
      <c r="FG300" s="5"/>
      <c r="FH300" s="5"/>
      <c r="FI300" s="5"/>
      <c r="FJ300" s="5"/>
      <c r="FK300" s="5"/>
      <c r="FL300" s="5"/>
      <c r="FM300" s="5"/>
      <c r="FN300" s="5"/>
      <c r="FO300" s="5"/>
      <c r="FP300" s="5"/>
      <c r="FQ300" s="5"/>
      <c r="FR300" s="5"/>
      <c r="FS300" s="5"/>
      <c r="FT300" s="5"/>
      <c r="FU300" s="5"/>
      <c r="FV300" s="5"/>
      <c r="FW300" s="5"/>
      <c r="FX300" s="5"/>
      <c r="FY300" s="5"/>
      <c r="FZ300" s="5"/>
      <c r="GA300" s="5"/>
      <c r="GB300" s="5"/>
      <c r="GC300" s="5"/>
      <c r="GD300" s="5"/>
      <c r="GE300" s="5"/>
      <c r="GF300" s="5"/>
      <c r="GG300" s="5"/>
      <c r="GH300" s="5"/>
      <c r="GI300" s="5"/>
      <c r="GJ300" s="5"/>
      <c r="GK300" s="5"/>
      <c r="GL300" s="5"/>
      <c r="GM300" s="5"/>
      <c r="GN300" s="5"/>
      <c r="GO300" s="5"/>
      <c r="GP300" s="5"/>
      <c r="GQ300" s="5"/>
      <c r="GR300" s="5"/>
      <c r="GS300" s="5"/>
      <c r="GT300" s="5"/>
      <c r="GU300" s="5"/>
      <c r="GV300" s="5"/>
      <c r="GW300" s="5"/>
      <c r="GX300" s="5"/>
      <c r="GY300" s="5"/>
      <c r="GZ300" s="5"/>
      <c r="HA300" s="5"/>
      <c r="HB300" s="5"/>
      <c r="HC300" s="5"/>
      <c r="HD300" s="5"/>
      <c r="HE300" s="5"/>
      <c r="HF300" s="5"/>
      <c r="HG300" s="5"/>
      <c r="HH300" s="5"/>
      <c r="HI300" s="5"/>
      <c r="HJ300" s="5"/>
      <c r="HK300" s="5"/>
      <c r="HL300" s="5"/>
      <c r="HM300" s="5"/>
      <c r="HN300" s="5"/>
      <c r="HO300" s="5"/>
      <c r="HP300" s="5"/>
      <c r="HQ300" s="5"/>
      <c r="HR300" s="5"/>
      <c r="HS300" s="5"/>
      <c r="HT300" s="5"/>
      <c r="HU300" s="5"/>
      <c r="HV300" s="5"/>
      <c r="HW300" s="5"/>
      <c r="HX300" s="5"/>
      <c r="HY300" s="5"/>
      <c r="HZ300" s="5"/>
      <c r="IA300" s="5"/>
      <c r="IB300" s="5"/>
      <c r="IC300" s="5"/>
      <c r="ID300" s="5"/>
      <c r="IE300" s="5"/>
      <c r="IF300" s="5"/>
      <c r="IG300" s="5"/>
      <c r="IH300" s="5"/>
      <c r="II300" s="5"/>
      <c r="IJ300" s="5"/>
      <c r="IK300" s="5"/>
      <c r="IL300" s="5"/>
      <c r="IM300" s="5"/>
      <c r="IN300" s="5"/>
      <c r="IO300" s="5"/>
      <c r="IP300" s="5"/>
      <c r="IQ300" s="5"/>
      <c r="IR300" s="5"/>
      <c r="IS300" s="5"/>
      <c r="IT300" s="5"/>
      <c r="IU300" s="5"/>
      <c r="IV300" s="5"/>
    </row>
    <row r="301" spans="1:256" s="29" customFormat="1">
      <c r="A301" s="171"/>
      <c r="B301" s="171"/>
      <c r="C301" s="1051"/>
      <c r="D301" s="169"/>
      <c r="F301" s="29" t="s">
        <v>1671</v>
      </c>
      <c r="G301" s="5"/>
      <c r="H301" s="5"/>
      <c r="I301" s="5"/>
      <c r="J301" s="5"/>
      <c r="K301" s="5"/>
      <c r="L301" s="5"/>
      <c r="M301" s="5"/>
      <c r="N301" s="5"/>
      <c r="O301" s="5"/>
      <c r="P301" s="5"/>
      <c r="Q301" s="5"/>
      <c r="R301" s="5"/>
      <c r="S301" s="5"/>
      <c r="T301" s="5"/>
      <c r="U301" s="5"/>
      <c r="V301" s="5"/>
      <c r="W301" s="5"/>
      <c r="X301" s="5"/>
      <c r="Y301" s="5"/>
      <c r="Z301" s="5"/>
      <c r="AA301" s="5"/>
      <c r="AB301" s="5"/>
      <c r="AC301" s="5"/>
      <c r="AD301" s="5"/>
      <c r="AE301" s="5"/>
      <c r="AF301" s="5"/>
      <c r="AG301" s="5"/>
      <c r="AH301" s="5"/>
      <c r="AI301" s="5"/>
      <c r="AJ301" s="5"/>
      <c r="AK301" s="5"/>
      <c r="AL301" s="5"/>
      <c r="AM301" s="5"/>
      <c r="AN301" s="5"/>
      <c r="AO301" s="5"/>
      <c r="AP301" s="5"/>
      <c r="AQ301" s="5"/>
      <c r="AR301" s="5"/>
      <c r="AS301" s="5"/>
      <c r="AT301" s="5"/>
      <c r="AU301" s="5"/>
      <c r="AV301" s="5"/>
      <c r="AW301" s="5"/>
      <c r="AX301" s="5"/>
      <c r="AY301" s="5"/>
      <c r="AZ301" s="5"/>
      <c r="BA301" s="5"/>
      <c r="BB301" s="5"/>
      <c r="BC301" s="5"/>
      <c r="BD301" s="5"/>
      <c r="BE301" s="5"/>
      <c r="BF301" s="5"/>
      <c r="BG301" s="5"/>
      <c r="BH301" s="5"/>
      <c r="BI301" s="5"/>
      <c r="BJ301" s="5"/>
      <c r="BK301" s="5"/>
      <c r="BL301" s="5"/>
      <c r="BM301" s="5"/>
      <c r="BN301" s="5"/>
      <c r="BO301" s="5"/>
      <c r="BP301" s="5"/>
      <c r="BQ301" s="5"/>
      <c r="BR301" s="5"/>
      <c r="BS301" s="5"/>
      <c r="BT301" s="5"/>
      <c r="BU301" s="5"/>
      <c r="BV301" s="5"/>
      <c r="BW301" s="5"/>
      <c r="BX301" s="5"/>
      <c r="BY301" s="5"/>
      <c r="BZ301" s="5"/>
      <c r="CA301" s="5"/>
      <c r="CB301" s="5"/>
      <c r="CC301" s="5"/>
      <c r="CD301" s="5"/>
      <c r="CE301" s="5"/>
      <c r="CF301" s="5"/>
      <c r="CG301" s="5"/>
      <c r="CH301" s="5"/>
      <c r="CI301" s="5"/>
      <c r="CJ301" s="5"/>
      <c r="CK301" s="5"/>
      <c r="CL301" s="5"/>
      <c r="CM301" s="5"/>
      <c r="CN301" s="5"/>
      <c r="CO301" s="5"/>
      <c r="CP301" s="5"/>
      <c r="CQ301" s="5"/>
      <c r="CR301" s="5"/>
      <c r="CS301" s="5"/>
      <c r="CT301" s="5"/>
      <c r="CU301" s="5"/>
      <c r="CV301" s="5"/>
      <c r="CW301" s="5"/>
      <c r="CX301" s="5"/>
      <c r="CY301" s="5"/>
      <c r="CZ301" s="5"/>
      <c r="DA301" s="5"/>
      <c r="DB301" s="5"/>
      <c r="DC301" s="5"/>
      <c r="DD301" s="5"/>
      <c r="DE301" s="5"/>
      <c r="DF301" s="5"/>
      <c r="DG301" s="5"/>
      <c r="DH301" s="5"/>
      <c r="DI301" s="5"/>
      <c r="DJ301" s="5"/>
      <c r="DK301" s="5"/>
      <c r="DL301" s="5"/>
      <c r="DM301" s="5"/>
      <c r="DN301" s="5"/>
      <c r="DO301" s="5"/>
      <c r="DP301" s="5"/>
      <c r="DQ301" s="5"/>
      <c r="DR301" s="5"/>
      <c r="DS301" s="5"/>
      <c r="DT301" s="5"/>
      <c r="DU301" s="5"/>
      <c r="DV301" s="5"/>
      <c r="DW301" s="5"/>
      <c r="DX301" s="5"/>
      <c r="DY301" s="5"/>
      <c r="DZ301" s="5"/>
      <c r="EA301" s="5"/>
      <c r="EB301" s="5"/>
      <c r="EC301" s="5"/>
      <c r="ED301" s="5"/>
      <c r="EE301" s="5"/>
      <c r="EF301" s="5"/>
      <c r="EG301" s="5"/>
      <c r="EH301" s="5"/>
      <c r="EI301" s="5"/>
      <c r="EJ301" s="5"/>
      <c r="EK301" s="5"/>
      <c r="EL301" s="5"/>
      <c r="EM301" s="5"/>
      <c r="EN301" s="5"/>
      <c r="EO301" s="5"/>
      <c r="EP301" s="5"/>
      <c r="EQ301" s="5"/>
      <c r="ER301" s="5"/>
      <c r="ES301" s="5"/>
      <c r="ET301" s="5"/>
      <c r="EU301" s="5"/>
      <c r="EV301" s="5"/>
      <c r="EW301" s="5"/>
      <c r="EX301" s="5"/>
      <c r="EY301" s="5"/>
      <c r="EZ301" s="5"/>
      <c r="FA301" s="5"/>
      <c r="FB301" s="5"/>
      <c r="FC301" s="5"/>
      <c r="FD301" s="5"/>
      <c r="FE301" s="5"/>
      <c r="FF301" s="5"/>
      <c r="FG301" s="5"/>
      <c r="FH301" s="5"/>
      <c r="FI301" s="5"/>
      <c r="FJ301" s="5"/>
      <c r="FK301" s="5"/>
      <c r="FL301" s="5"/>
      <c r="FM301" s="5"/>
      <c r="FN301" s="5"/>
      <c r="FO301" s="5"/>
      <c r="FP301" s="5"/>
      <c r="FQ301" s="5"/>
      <c r="FR301" s="5"/>
      <c r="FS301" s="5"/>
      <c r="FT301" s="5"/>
      <c r="FU301" s="5"/>
      <c r="FV301" s="5"/>
      <c r="FW301" s="5"/>
      <c r="FX301" s="5"/>
      <c r="FY301" s="5"/>
      <c r="FZ301" s="5"/>
      <c r="GA301" s="5"/>
      <c r="GB301" s="5"/>
      <c r="GC301" s="5"/>
      <c r="GD301" s="5"/>
      <c r="GE301" s="5"/>
      <c r="GF301" s="5"/>
      <c r="GG301" s="5"/>
      <c r="GH301" s="5"/>
      <c r="GI301" s="5"/>
      <c r="GJ301" s="5"/>
      <c r="GK301" s="5"/>
      <c r="GL301" s="5"/>
      <c r="GM301" s="5"/>
      <c r="GN301" s="5"/>
      <c r="GO301" s="5"/>
      <c r="GP301" s="5"/>
      <c r="GQ301" s="5"/>
      <c r="GR301" s="5"/>
      <c r="GS301" s="5"/>
      <c r="GT301" s="5"/>
      <c r="GU301" s="5"/>
      <c r="GV301" s="5"/>
      <c r="GW301" s="5"/>
      <c r="GX301" s="5"/>
      <c r="GY301" s="5"/>
      <c r="GZ301" s="5"/>
      <c r="HA301" s="5"/>
      <c r="HB301" s="5"/>
      <c r="HC301" s="5"/>
      <c r="HD301" s="5"/>
      <c r="HE301" s="5"/>
      <c r="HF301" s="5"/>
      <c r="HG301" s="5"/>
      <c r="HH301" s="5"/>
      <c r="HI301" s="5"/>
      <c r="HJ301" s="5"/>
      <c r="HK301" s="5"/>
      <c r="HL301" s="5"/>
      <c r="HM301" s="5"/>
      <c r="HN301" s="5"/>
      <c r="HO301" s="5"/>
      <c r="HP301" s="5"/>
      <c r="HQ301" s="5"/>
      <c r="HR301" s="5"/>
      <c r="HS301" s="5"/>
      <c r="HT301" s="5"/>
      <c r="HU301" s="5"/>
      <c r="HV301" s="5"/>
      <c r="HW301" s="5"/>
      <c r="HX301" s="5"/>
      <c r="HY301" s="5"/>
      <c r="HZ301" s="5"/>
      <c r="IA301" s="5"/>
      <c r="IB301" s="5"/>
      <c r="IC301" s="5"/>
      <c r="ID301" s="5"/>
      <c r="IE301" s="5"/>
      <c r="IF301" s="5"/>
      <c r="IG301" s="5"/>
      <c r="IH301" s="5"/>
      <c r="II301" s="5"/>
      <c r="IJ301" s="5"/>
      <c r="IK301" s="5"/>
      <c r="IL301" s="5"/>
      <c r="IM301" s="5"/>
      <c r="IN301" s="5"/>
      <c r="IO301" s="5"/>
      <c r="IP301" s="5"/>
      <c r="IQ301" s="5"/>
      <c r="IR301" s="5"/>
      <c r="IS301" s="5"/>
      <c r="IT301" s="5"/>
      <c r="IU301" s="5"/>
      <c r="IV301" s="5"/>
    </row>
    <row r="302" spans="1:256" s="29" customFormat="1">
      <c r="A302" s="171"/>
      <c r="B302" s="171">
        <v>0</v>
      </c>
      <c r="C302" s="1051"/>
      <c r="D302" s="169"/>
      <c r="G302" s="5" t="s">
        <v>1672</v>
      </c>
      <c r="H302" s="5"/>
      <c r="I302" s="5"/>
      <c r="J302" s="5"/>
      <c r="K302" s="5"/>
      <c r="L302" s="5"/>
      <c r="M302" s="5"/>
      <c r="N302" s="5"/>
      <c r="O302" s="5"/>
      <c r="P302" s="5"/>
      <c r="Q302" s="5"/>
      <c r="R302" s="5"/>
      <c r="S302" s="5"/>
      <c r="T302" s="5"/>
      <c r="U302" s="5"/>
      <c r="V302" s="5"/>
      <c r="W302" s="5"/>
      <c r="X302" s="5"/>
      <c r="Y302" s="5"/>
      <c r="Z302" s="5"/>
      <c r="AA302" s="26"/>
      <c r="AB302" s="26">
        <v>0.76390182554751707</v>
      </c>
      <c r="AC302" s="26">
        <v>0.541397862296078</v>
      </c>
      <c r="AD302" s="26">
        <v>0.58346129143046366</v>
      </c>
      <c r="AE302" s="26">
        <v>0.66738487475069153</v>
      </c>
      <c r="AF302" s="26">
        <v>0.60295283550142864</v>
      </c>
      <c r="AG302" s="26">
        <v>0.55583965485648357</v>
      </c>
      <c r="AH302" s="26">
        <v>0.55577745799744549</v>
      </c>
      <c r="AI302" s="26">
        <v>0.55772214271343956</v>
      </c>
      <c r="AJ302" s="26">
        <v>0.55688137077500255</v>
      </c>
      <c r="AK302" s="26">
        <v>0.55775348809082292</v>
      </c>
      <c r="AL302" s="26">
        <v>0.5595035593482024</v>
      </c>
      <c r="AM302" s="26">
        <v>0.56125374319561294</v>
      </c>
      <c r="AN302" s="26">
        <v>0.56300494571640836</v>
      </c>
      <c r="AO302" s="26">
        <v>0.55052511506817525</v>
      </c>
      <c r="AP302" s="26">
        <v>0.54765972685575504</v>
      </c>
      <c r="AQ302" s="26">
        <v>0.54967568664947364</v>
      </c>
      <c r="AR302" s="26">
        <v>0.55170101679091677</v>
      </c>
      <c r="AS302" s="26">
        <v>0.55373619883835079</v>
      </c>
      <c r="AT302" s="5"/>
      <c r="AU302" s="5"/>
      <c r="AV302" s="5"/>
      <c r="AW302" s="5"/>
      <c r="AX302" s="5"/>
      <c r="AY302" s="5"/>
      <c r="AZ302" s="5"/>
      <c r="BA302" s="5"/>
      <c r="BB302" s="5"/>
      <c r="BC302" s="5"/>
      <c r="BD302" s="5"/>
      <c r="BE302" s="5"/>
      <c r="BF302" s="5"/>
      <c r="BG302" s="5"/>
      <c r="BH302" s="5"/>
      <c r="BI302" s="5"/>
      <c r="BJ302" s="5"/>
      <c r="BK302" s="5"/>
      <c r="BL302" s="5"/>
      <c r="BM302" s="5"/>
      <c r="BN302" s="5"/>
      <c r="BO302" s="5"/>
      <c r="BP302" s="5"/>
      <c r="BQ302" s="5"/>
      <c r="BR302" s="5"/>
      <c r="BS302" s="5"/>
      <c r="BT302" s="5"/>
      <c r="BU302" s="5"/>
      <c r="BV302" s="5"/>
      <c r="BW302" s="5"/>
      <c r="BX302" s="5"/>
      <c r="BY302" s="5"/>
      <c r="BZ302" s="5"/>
      <c r="CA302" s="5"/>
      <c r="CB302" s="5"/>
      <c r="CC302" s="5"/>
      <c r="CD302" s="5"/>
      <c r="CE302" s="5"/>
      <c r="CF302" s="5"/>
      <c r="CG302" s="5"/>
      <c r="CH302" s="5"/>
      <c r="CI302" s="5"/>
      <c r="CJ302" s="5"/>
      <c r="CK302" s="5"/>
      <c r="CL302" s="5"/>
      <c r="CM302" s="5"/>
      <c r="CN302" s="5"/>
      <c r="CO302" s="5"/>
      <c r="CP302" s="5"/>
      <c r="CQ302" s="5"/>
      <c r="CR302" s="5"/>
      <c r="CS302" s="5"/>
      <c r="CT302" s="5"/>
      <c r="CU302" s="5"/>
      <c r="CV302" s="5"/>
      <c r="CW302" s="5"/>
      <c r="CX302" s="5"/>
      <c r="CY302" s="5"/>
      <c r="CZ302" s="5"/>
      <c r="DA302" s="5"/>
      <c r="DB302" s="5"/>
      <c r="DC302" s="5"/>
      <c r="DD302" s="5"/>
      <c r="DE302" s="5"/>
      <c r="DF302" s="5"/>
      <c r="DG302" s="5"/>
      <c r="DH302" s="5"/>
      <c r="DI302" s="5"/>
      <c r="DJ302" s="5"/>
      <c r="DK302" s="5"/>
      <c r="DL302" s="5"/>
      <c r="DM302" s="5"/>
      <c r="DN302" s="5"/>
      <c r="DO302" s="5"/>
      <c r="DP302" s="5"/>
      <c r="DQ302" s="5"/>
      <c r="DR302" s="5"/>
      <c r="DS302" s="5"/>
      <c r="DT302" s="5"/>
      <c r="DU302" s="5"/>
      <c r="DV302" s="5"/>
      <c r="DW302" s="5"/>
      <c r="DX302" s="5"/>
      <c r="DY302" s="5"/>
      <c r="DZ302" s="5"/>
      <c r="EA302" s="5"/>
      <c r="EB302" s="5"/>
      <c r="EC302" s="5"/>
      <c r="ED302" s="5"/>
      <c r="EE302" s="5"/>
      <c r="EF302" s="5"/>
      <c r="EG302" s="5"/>
      <c r="EH302" s="5"/>
      <c r="EI302" s="5"/>
      <c r="EJ302" s="5"/>
      <c r="EK302" s="5"/>
      <c r="EL302" s="5"/>
      <c r="EM302" s="5"/>
      <c r="EN302" s="5"/>
      <c r="EO302" s="5"/>
      <c r="EP302" s="5"/>
      <c r="EQ302" s="5"/>
      <c r="ER302" s="5"/>
      <c r="ES302" s="5"/>
      <c r="ET302" s="5"/>
      <c r="EU302" s="5"/>
      <c r="EV302" s="5"/>
      <c r="EW302" s="5"/>
      <c r="EX302" s="5"/>
      <c r="EY302" s="5"/>
      <c r="EZ302" s="5"/>
      <c r="FA302" s="5"/>
      <c r="FB302" s="5"/>
      <c r="FC302" s="5"/>
      <c r="FD302" s="5"/>
      <c r="FE302" s="5"/>
      <c r="FF302" s="5"/>
      <c r="FG302" s="5"/>
      <c r="FH302" s="5"/>
      <c r="FI302" s="5"/>
      <c r="FJ302" s="5"/>
      <c r="FK302" s="5"/>
      <c r="FL302" s="5"/>
      <c r="FM302" s="5"/>
      <c r="FN302" s="5"/>
      <c r="FO302" s="5"/>
      <c r="FP302" s="5"/>
      <c r="FQ302" s="5"/>
      <c r="FR302" s="5"/>
      <c r="FS302" s="5"/>
      <c r="FT302" s="5"/>
      <c r="FU302" s="5"/>
      <c r="FV302" s="5"/>
      <c r="FW302" s="5"/>
      <c r="FX302" s="5"/>
      <c r="FY302" s="5"/>
      <c r="FZ302" s="5"/>
      <c r="GA302" s="5"/>
      <c r="GB302" s="5"/>
      <c r="GC302" s="5"/>
      <c r="GD302" s="5"/>
      <c r="GE302" s="5"/>
      <c r="GF302" s="5"/>
      <c r="GG302" s="5"/>
      <c r="GH302" s="5"/>
      <c r="GI302" s="5"/>
      <c r="GJ302" s="5"/>
      <c r="GK302" s="5"/>
      <c r="GL302" s="5"/>
      <c r="GM302" s="5"/>
      <c r="GN302" s="5"/>
      <c r="GO302" s="5"/>
      <c r="GP302" s="5"/>
      <c r="GQ302" s="5"/>
      <c r="GR302" s="5"/>
      <c r="GS302" s="5"/>
      <c r="GT302" s="5"/>
      <c r="GU302" s="5"/>
      <c r="GV302" s="5"/>
      <c r="GW302" s="5"/>
      <c r="GX302" s="5"/>
      <c r="GY302" s="5"/>
      <c r="GZ302" s="5"/>
      <c r="HA302" s="5"/>
      <c r="HB302" s="5"/>
      <c r="HC302" s="5"/>
      <c r="HD302" s="5"/>
      <c r="HE302" s="5"/>
      <c r="HF302" s="5"/>
      <c r="HG302" s="5"/>
      <c r="HH302" s="5"/>
      <c r="HI302" s="5"/>
      <c r="HJ302" s="5"/>
      <c r="HK302" s="5"/>
      <c r="HL302" s="5"/>
      <c r="HM302" s="5"/>
      <c r="HN302" s="5"/>
      <c r="HO302" s="5"/>
      <c r="HP302" s="5"/>
      <c r="HQ302" s="5"/>
      <c r="HR302" s="5"/>
      <c r="HS302" s="5"/>
      <c r="HT302" s="5"/>
      <c r="HU302" s="5"/>
      <c r="HV302" s="5"/>
      <c r="HW302" s="5"/>
      <c r="HX302" s="5"/>
      <c r="HY302" s="5"/>
      <c r="HZ302" s="5"/>
      <c r="IA302" s="5"/>
      <c r="IB302" s="5"/>
      <c r="IC302" s="5"/>
      <c r="ID302" s="5"/>
      <c r="IE302" s="5"/>
      <c r="IF302" s="5"/>
      <c r="IG302" s="5"/>
      <c r="IH302" s="5"/>
      <c r="II302" s="5"/>
      <c r="IJ302" s="5"/>
      <c r="IK302" s="5"/>
      <c r="IL302" s="5"/>
      <c r="IM302" s="5"/>
      <c r="IN302" s="5"/>
      <c r="IO302" s="5"/>
      <c r="IP302" s="5"/>
      <c r="IQ302" s="5"/>
      <c r="IR302" s="5"/>
      <c r="IS302" s="5"/>
      <c r="IT302" s="5"/>
      <c r="IU302" s="5"/>
      <c r="IV302" s="5"/>
    </row>
    <row r="303" spans="1:256" s="29" customFormat="1">
      <c r="A303" s="171"/>
      <c r="B303" s="171">
        <v>0</v>
      </c>
      <c r="C303" s="1051"/>
      <c r="D303" s="169"/>
      <c r="G303" s="5" t="s">
        <v>570</v>
      </c>
      <c r="H303" s="5"/>
      <c r="I303" s="5"/>
      <c r="J303" s="5"/>
      <c r="K303" s="5"/>
      <c r="L303" s="5"/>
      <c r="M303" s="5"/>
      <c r="N303" s="5"/>
      <c r="O303" s="5"/>
      <c r="P303" s="5"/>
      <c r="Q303" s="5"/>
      <c r="R303" s="5"/>
      <c r="S303" s="5"/>
      <c r="T303" s="5"/>
      <c r="U303" s="5"/>
      <c r="V303" s="5"/>
      <c r="W303" s="5"/>
      <c r="X303" s="5"/>
      <c r="Y303" s="5"/>
      <c r="Z303" s="5"/>
      <c r="AA303" s="26"/>
      <c r="AB303" s="26">
        <v>0.22806595675028848</v>
      </c>
      <c r="AC303" s="26">
        <v>0.45288287024800428</v>
      </c>
      <c r="AD303" s="26">
        <v>0.39753646772222873</v>
      </c>
      <c r="AE303" s="26">
        <v>0.31211127085252255</v>
      </c>
      <c r="AF303" s="26">
        <v>0.37396768476029618</v>
      </c>
      <c r="AG303" s="26">
        <v>0.41974256774327978</v>
      </c>
      <c r="AH303" s="26">
        <v>0.41678116572128637</v>
      </c>
      <c r="AI303" s="26">
        <v>0.41534314385888316</v>
      </c>
      <c r="AJ303" s="26">
        <v>0.4165141783035784</v>
      </c>
      <c r="AK303" s="26">
        <v>0.41606936011390117</v>
      </c>
      <c r="AL303" s="26">
        <v>0.4147905944543262</v>
      </c>
      <c r="AM303" s="26">
        <v>0.41350310511825122</v>
      </c>
      <c r="AN303" s="26">
        <v>0.41220612726534867</v>
      </c>
      <c r="AO303" s="26">
        <v>0.42433580579570163</v>
      </c>
      <c r="AP303" s="26">
        <v>0.42739519567581935</v>
      </c>
      <c r="AQ303" s="26">
        <v>0.42583735424618574</v>
      </c>
      <c r="AR303" s="26">
        <v>0.42426185863809268</v>
      </c>
      <c r="AS303" s="26">
        <v>0.42266834387446406</v>
      </c>
      <c r="AT303" s="5"/>
      <c r="AU303" s="5"/>
      <c r="AV303" s="5"/>
      <c r="AW303" s="5"/>
      <c r="AX303" s="5"/>
      <c r="AY303" s="5"/>
      <c r="AZ303" s="5"/>
      <c r="BA303" s="5"/>
      <c r="BB303" s="5"/>
      <c r="BC303" s="5"/>
      <c r="BD303" s="5"/>
      <c r="BE303" s="5"/>
      <c r="BF303" s="5"/>
      <c r="BG303" s="5"/>
      <c r="BH303" s="5"/>
      <c r="BI303" s="5"/>
      <c r="BJ303" s="5"/>
      <c r="BK303" s="5"/>
      <c r="BL303" s="5"/>
      <c r="BM303" s="5"/>
      <c r="BN303" s="5"/>
      <c r="BO303" s="5"/>
      <c r="BP303" s="5"/>
      <c r="BQ303" s="5"/>
      <c r="BR303" s="5"/>
      <c r="BS303" s="5"/>
      <c r="BT303" s="5"/>
      <c r="BU303" s="5"/>
      <c r="BV303" s="5"/>
      <c r="BW303" s="5"/>
      <c r="BX303" s="5"/>
      <c r="BY303" s="5"/>
      <c r="BZ303" s="5"/>
      <c r="CA303" s="5"/>
      <c r="CB303" s="5"/>
      <c r="CC303" s="5"/>
      <c r="CD303" s="5"/>
      <c r="CE303" s="5"/>
      <c r="CF303" s="5"/>
      <c r="CG303" s="5"/>
      <c r="CH303" s="5"/>
      <c r="CI303" s="5"/>
      <c r="CJ303" s="5"/>
      <c r="CK303" s="5"/>
      <c r="CL303" s="5"/>
      <c r="CM303" s="5"/>
      <c r="CN303" s="5"/>
      <c r="CO303" s="5"/>
      <c r="CP303" s="5"/>
      <c r="CQ303" s="5"/>
      <c r="CR303" s="5"/>
      <c r="CS303" s="5"/>
      <c r="CT303" s="5"/>
      <c r="CU303" s="5"/>
      <c r="CV303" s="5"/>
      <c r="CW303" s="5"/>
      <c r="CX303" s="5"/>
      <c r="CY303" s="5"/>
      <c r="CZ303" s="5"/>
      <c r="DA303" s="5"/>
      <c r="DB303" s="5"/>
      <c r="DC303" s="5"/>
      <c r="DD303" s="5"/>
      <c r="DE303" s="5"/>
      <c r="DF303" s="5"/>
      <c r="DG303" s="5"/>
      <c r="DH303" s="5"/>
      <c r="DI303" s="5"/>
      <c r="DJ303" s="5"/>
      <c r="DK303" s="5"/>
      <c r="DL303" s="5"/>
      <c r="DM303" s="5"/>
      <c r="DN303" s="5"/>
      <c r="DO303" s="5"/>
      <c r="DP303" s="5"/>
      <c r="DQ303" s="5"/>
      <c r="DR303" s="5"/>
      <c r="DS303" s="5"/>
      <c r="DT303" s="5"/>
      <c r="DU303" s="5"/>
      <c r="DV303" s="5"/>
      <c r="DW303" s="5"/>
      <c r="DX303" s="5"/>
      <c r="DY303" s="5"/>
      <c r="DZ303" s="5"/>
      <c r="EA303" s="5"/>
      <c r="EB303" s="5"/>
      <c r="EC303" s="5"/>
      <c r="ED303" s="5"/>
      <c r="EE303" s="5"/>
      <c r="EF303" s="5"/>
      <c r="EG303" s="5"/>
      <c r="EH303" s="5"/>
      <c r="EI303" s="5"/>
      <c r="EJ303" s="5"/>
      <c r="EK303" s="5"/>
      <c r="EL303" s="5"/>
      <c r="EM303" s="5"/>
      <c r="EN303" s="5"/>
      <c r="EO303" s="5"/>
      <c r="EP303" s="5"/>
      <c r="EQ303" s="5"/>
      <c r="ER303" s="5"/>
      <c r="ES303" s="5"/>
      <c r="ET303" s="5"/>
      <c r="EU303" s="5"/>
      <c r="EV303" s="5"/>
      <c r="EW303" s="5"/>
      <c r="EX303" s="5"/>
      <c r="EY303" s="5"/>
      <c r="EZ303" s="5"/>
      <c r="FA303" s="5"/>
      <c r="FB303" s="5"/>
      <c r="FC303" s="5"/>
      <c r="FD303" s="5"/>
      <c r="FE303" s="5"/>
      <c r="FF303" s="5"/>
      <c r="FG303" s="5"/>
      <c r="FH303" s="5"/>
      <c r="FI303" s="5"/>
      <c r="FJ303" s="5"/>
      <c r="FK303" s="5"/>
      <c r="FL303" s="5"/>
      <c r="FM303" s="5"/>
      <c r="FN303" s="5"/>
      <c r="FO303" s="5"/>
      <c r="FP303" s="5"/>
      <c r="FQ303" s="5"/>
      <c r="FR303" s="5"/>
      <c r="FS303" s="5"/>
      <c r="FT303" s="5"/>
      <c r="FU303" s="5"/>
      <c r="FV303" s="5"/>
      <c r="FW303" s="5"/>
      <c r="FX303" s="5"/>
      <c r="FY303" s="5"/>
      <c r="FZ303" s="5"/>
      <c r="GA303" s="5"/>
      <c r="GB303" s="5"/>
      <c r="GC303" s="5"/>
      <c r="GD303" s="5"/>
      <c r="GE303" s="5"/>
      <c r="GF303" s="5"/>
      <c r="GG303" s="5"/>
      <c r="GH303" s="5"/>
      <c r="GI303" s="5"/>
      <c r="GJ303" s="5"/>
      <c r="GK303" s="5"/>
      <c r="GL303" s="5"/>
      <c r="GM303" s="5"/>
      <c r="GN303" s="5"/>
      <c r="GO303" s="5"/>
      <c r="GP303" s="5"/>
      <c r="GQ303" s="5"/>
      <c r="GR303" s="5"/>
      <c r="GS303" s="5"/>
      <c r="GT303" s="5"/>
      <c r="GU303" s="5"/>
      <c r="GV303" s="5"/>
      <c r="GW303" s="5"/>
      <c r="GX303" s="5"/>
      <c r="GY303" s="5"/>
      <c r="GZ303" s="5"/>
      <c r="HA303" s="5"/>
      <c r="HB303" s="5"/>
      <c r="HC303" s="5"/>
      <c r="HD303" s="5"/>
      <c r="HE303" s="5"/>
      <c r="HF303" s="5"/>
      <c r="HG303" s="5"/>
      <c r="HH303" s="5"/>
      <c r="HI303" s="5"/>
      <c r="HJ303" s="5"/>
      <c r="HK303" s="5"/>
      <c r="HL303" s="5"/>
      <c r="HM303" s="5"/>
      <c r="HN303" s="5"/>
      <c r="HO303" s="5"/>
      <c r="HP303" s="5"/>
      <c r="HQ303" s="5"/>
      <c r="HR303" s="5"/>
      <c r="HS303" s="5"/>
      <c r="HT303" s="5"/>
      <c r="HU303" s="5"/>
      <c r="HV303" s="5"/>
      <c r="HW303" s="5"/>
      <c r="HX303" s="5"/>
      <c r="HY303" s="5"/>
      <c r="HZ303" s="5"/>
      <c r="IA303" s="5"/>
      <c r="IB303" s="5"/>
      <c r="IC303" s="5"/>
      <c r="ID303" s="5"/>
      <c r="IE303" s="5"/>
      <c r="IF303" s="5"/>
      <c r="IG303" s="5"/>
      <c r="IH303" s="5"/>
      <c r="II303" s="5"/>
      <c r="IJ303" s="5"/>
      <c r="IK303" s="5"/>
      <c r="IL303" s="5"/>
      <c r="IM303" s="5"/>
      <c r="IN303" s="5"/>
      <c r="IO303" s="5"/>
      <c r="IP303" s="5"/>
      <c r="IQ303" s="5"/>
      <c r="IR303" s="5"/>
      <c r="IS303" s="5"/>
      <c r="IT303" s="5"/>
      <c r="IU303" s="5"/>
      <c r="IV303" s="5"/>
    </row>
    <row r="304" spans="1:256" s="29" customFormat="1">
      <c r="A304" s="171"/>
      <c r="B304" s="171">
        <v>0</v>
      </c>
      <c r="C304" s="1051"/>
      <c r="D304" s="169"/>
      <c r="G304" s="5" t="s">
        <v>632</v>
      </c>
      <c r="H304" s="5"/>
      <c r="I304" s="5"/>
      <c r="J304" s="5"/>
      <c r="K304" s="5"/>
      <c r="L304" s="5"/>
      <c r="M304" s="5"/>
      <c r="N304" s="5"/>
      <c r="O304" s="5"/>
      <c r="P304" s="5"/>
      <c r="Q304" s="5"/>
      <c r="R304" s="5"/>
      <c r="S304" s="5"/>
      <c r="T304" s="5"/>
      <c r="U304" s="5"/>
      <c r="V304" s="5"/>
      <c r="W304" s="5"/>
      <c r="X304" s="5"/>
      <c r="Y304" s="5"/>
      <c r="Z304" s="5"/>
      <c r="AA304" s="26"/>
      <c r="AB304" s="26">
        <v>8.0322177021944496E-3</v>
      </c>
      <c r="AC304" s="26">
        <v>5.7192674559177203E-3</v>
      </c>
      <c r="AD304" s="26">
        <v>1.9002240847307617E-2</v>
      </c>
      <c r="AE304" s="26">
        <v>2.0503854396785925E-2</v>
      </c>
      <c r="AF304" s="26">
        <v>2.3079479738275177E-2</v>
      </c>
      <c r="AG304" s="26">
        <v>2.4417777400236651E-2</v>
      </c>
      <c r="AH304" s="26">
        <v>2.7441376281268137E-2</v>
      </c>
      <c r="AI304" s="26">
        <v>2.6934713427677281E-2</v>
      </c>
      <c r="AJ304" s="26">
        <v>2.6604450921419054E-2</v>
      </c>
      <c r="AK304" s="26">
        <v>2.617715179527591E-2</v>
      </c>
      <c r="AL304" s="26">
        <v>2.5705846197471405E-2</v>
      </c>
      <c r="AM304" s="26">
        <v>2.5243151686135834E-2</v>
      </c>
      <c r="AN304" s="26">
        <v>2.4788927018242979E-2</v>
      </c>
      <c r="AO304" s="26">
        <v>2.5139079136123121E-2</v>
      </c>
      <c r="AP304" s="26">
        <v>2.4945077468425614E-2</v>
      </c>
      <c r="AQ304" s="26">
        <v>2.4486959104340622E-2</v>
      </c>
      <c r="AR304" s="26">
        <v>2.4037124570990553E-2</v>
      </c>
      <c r="AS304" s="26">
        <v>2.3595457287185151E-2</v>
      </c>
      <c r="AT304" s="5"/>
      <c r="AU304" s="5"/>
      <c r="AV304" s="5"/>
      <c r="AW304" s="5"/>
      <c r="AX304" s="5"/>
      <c r="AY304" s="5"/>
      <c r="AZ304" s="5"/>
      <c r="BA304" s="5"/>
      <c r="BB304" s="5"/>
      <c r="BC304" s="5"/>
      <c r="BD304" s="5"/>
      <c r="BE304" s="5"/>
      <c r="BF304" s="5"/>
      <c r="BG304" s="5"/>
      <c r="BH304" s="5"/>
      <c r="BI304" s="5"/>
      <c r="BJ304" s="5"/>
      <c r="BK304" s="5"/>
      <c r="BL304" s="5"/>
      <c r="BM304" s="5"/>
      <c r="BN304" s="5"/>
      <c r="BO304" s="5"/>
      <c r="BP304" s="5"/>
      <c r="BQ304" s="5"/>
      <c r="BR304" s="5"/>
      <c r="BS304" s="5"/>
      <c r="BT304" s="5"/>
      <c r="BU304" s="5"/>
      <c r="BV304" s="5"/>
      <c r="BW304" s="5"/>
      <c r="BX304" s="5"/>
      <c r="BY304" s="5"/>
      <c r="BZ304" s="5"/>
      <c r="CA304" s="5"/>
      <c r="CB304" s="5"/>
      <c r="CC304" s="5"/>
      <c r="CD304" s="5"/>
      <c r="CE304" s="5"/>
      <c r="CF304" s="5"/>
      <c r="CG304" s="5"/>
      <c r="CH304" s="5"/>
      <c r="CI304" s="5"/>
      <c r="CJ304" s="5"/>
      <c r="CK304" s="5"/>
      <c r="CL304" s="5"/>
      <c r="CM304" s="5"/>
      <c r="CN304" s="5"/>
      <c r="CO304" s="5"/>
      <c r="CP304" s="5"/>
      <c r="CQ304" s="5"/>
      <c r="CR304" s="5"/>
      <c r="CS304" s="5"/>
      <c r="CT304" s="5"/>
      <c r="CU304" s="5"/>
      <c r="CV304" s="5"/>
      <c r="CW304" s="5"/>
      <c r="CX304" s="5"/>
      <c r="CY304" s="5"/>
      <c r="CZ304" s="5"/>
      <c r="DA304" s="5"/>
      <c r="DB304" s="5"/>
      <c r="DC304" s="5"/>
      <c r="DD304" s="5"/>
      <c r="DE304" s="5"/>
      <c r="DF304" s="5"/>
      <c r="DG304" s="5"/>
      <c r="DH304" s="5"/>
      <c r="DI304" s="5"/>
      <c r="DJ304" s="5"/>
      <c r="DK304" s="5"/>
      <c r="DL304" s="5"/>
      <c r="DM304" s="5"/>
      <c r="DN304" s="5"/>
      <c r="DO304" s="5"/>
      <c r="DP304" s="5"/>
      <c r="DQ304" s="5"/>
      <c r="DR304" s="5"/>
      <c r="DS304" s="5"/>
      <c r="DT304" s="5"/>
      <c r="DU304" s="5"/>
      <c r="DV304" s="5"/>
      <c r="DW304" s="5"/>
      <c r="DX304" s="5"/>
      <c r="DY304" s="5"/>
      <c r="DZ304" s="5"/>
      <c r="EA304" s="5"/>
      <c r="EB304" s="5"/>
      <c r="EC304" s="5"/>
      <c r="ED304" s="5"/>
      <c r="EE304" s="5"/>
      <c r="EF304" s="5"/>
      <c r="EG304" s="5"/>
      <c r="EH304" s="5"/>
      <c r="EI304" s="5"/>
      <c r="EJ304" s="5"/>
      <c r="EK304" s="5"/>
      <c r="EL304" s="5"/>
      <c r="EM304" s="5"/>
      <c r="EN304" s="5"/>
      <c r="EO304" s="5"/>
      <c r="EP304" s="5"/>
      <c r="EQ304" s="5"/>
      <c r="ER304" s="5"/>
      <c r="ES304" s="5"/>
      <c r="ET304" s="5"/>
      <c r="EU304" s="5"/>
      <c r="EV304" s="5"/>
      <c r="EW304" s="5"/>
      <c r="EX304" s="5"/>
      <c r="EY304" s="5"/>
      <c r="EZ304" s="5"/>
      <c r="FA304" s="5"/>
      <c r="FB304" s="5"/>
      <c r="FC304" s="5"/>
      <c r="FD304" s="5"/>
      <c r="FE304" s="5"/>
      <c r="FF304" s="5"/>
      <c r="FG304" s="5"/>
      <c r="FH304" s="5"/>
      <c r="FI304" s="5"/>
      <c r="FJ304" s="5"/>
      <c r="FK304" s="5"/>
      <c r="FL304" s="5"/>
      <c r="FM304" s="5"/>
      <c r="FN304" s="5"/>
      <c r="FO304" s="5"/>
      <c r="FP304" s="5"/>
      <c r="FQ304" s="5"/>
      <c r="FR304" s="5"/>
      <c r="FS304" s="5"/>
      <c r="FT304" s="5"/>
      <c r="FU304" s="5"/>
      <c r="FV304" s="5"/>
      <c r="FW304" s="5"/>
      <c r="FX304" s="5"/>
      <c r="FY304" s="5"/>
      <c r="FZ304" s="5"/>
      <c r="GA304" s="5"/>
      <c r="GB304" s="5"/>
      <c r="GC304" s="5"/>
      <c r="GD304" s="5"/>
      <c r="GE304" s="5"/>
      <c r="GF304" s="5"/>
      <c r="GG304" s="5"/>
      <c r="GH304" s="5"/>
      <c r="GI304" s="5"/>
      <c r="GJ304" s="5"/>
      <c r="GK304" s="5"/>
      <c r="GL304" s="5"/>
      <c r="GM304" s="5"/>
      <c r="GN304" s="5"/>
      <c r="GO304" s="5"/>
      <c r="GP304" s="5"/>
      <c r="GQ304" s="5"/>
      <c r="GR304" s="5"/>
      <c r="GS304" s="5"/>
      <c r="GT304" s="5"/>
      <c r="GU304" s="5"/>
      <c r="GV304" s="5"/>
      <c r="GW304" s="5"/>
      <c r="GX304" s="5"/>
      <c r="GY304" s="5"/>
      <c r="GZ304" s="5"/>
      <c r="HA304" s="5"/>
      <c r="HB304" s="5"/>
      <c r="HC304" s="5"/>
      <c r="HD304" s="5"/>
      <c r="HE304" s="5"/>
      <c r="HF304" s="5"/>
      <c r="HG304" s="5"/>
      <c r="HH304" s="5"/>
      <c r="HI304" s="5"/>
      <c r="HJ304" s="5"/>
      <c r="HK304" s="5"/>
      <c r="HL304" s="5"/>
      <c r="HM304" s="5"/>
      <c r="HN304" s="5"/>
      <c r="HO304" s="5"/>
      <c r="HP304" s="5"/>
      <c r="HQ304" s="5"/>
      <c r="HR304" s="5"/>
      <c r="HS304" s="5"/>
      <c r="HT304" s="5"/>
      <c r="HU304" s="5"/>
      <c r="HV304" s="5"/>
      <c r="HW304" s="5"/>
      <c r="HX304" s="5"/>
      <c r="HY304" s="5"/>
      <c r="HZ304" s="5"/>
      <c r="IA304" s="5"/>
      <c r="IB304" s="5"/>
      <c r="IC304" s="5"/>
      <c r="ID304" s="5"/>
      <c r="IE304" s="5"/>
      <c r="IF304" s="5"/>
      <c r="IG304" s="5"/>
      <c r="IH304" s="5"/>
      <c r="II304" s="5"/>
      <c r="IJ304" s="5"/>
      <c r="IK304" s="5"/>
      <c r="IL304" s="5"/>
      <c r="IM304" s="5"/>
      <c r="IN304" s="5"/>
      <c r="IO304" s="5"/>
      <c r="IP304" s="5"/>
      <c r="IQ304" s="5"/>
      <c r="IR304" s="5"/>
      <c r="IS304" s="5"/>
      <c r="IT304" s="5"/>
      <c r="IU304" s="5"/>
      <c r="IV304" s="5"/>
    </row>
    <row r="305" spans="1:256" s="29" customFormat="1">
      <c r="A305" s="171"/>
      <c r="B305" s="171"/>
      <c r="C305" s="1051"/>
      <c r="D305" s="169"/>
      <c r="G305" s="5"/>
      <c r="H305" s="5"/>
      <c r="I305" s="5"/>
      <c r="J305" s="5"/>
      <c r="K305" s="5"/>
      <c r="L305" s="5"/>
      <c r="M305" s="5"/>
      <c r="N305" s="5"/>
      <c r="O305" s="5"/>
      <c r="P305" s="5"/>
      <c r="Q305" s="5"/>
      <c r="R305" s="5"/>
      <c r="S305" s="5"/>
      <c r="T305" s="5"/>
      <c r="U305" s="5"/>
      <c r="V305" s="5"/>
      <c r="W305" s="5"/>
      <c r="X305" s="5"/>
      <c r="Y305" s="5"/>
      <c r="Z305" s="5"/>
      <c r="AA305" s="5"/>
      <c r="AB305" s="5"/>
      <c r="AC305" s="5"/>
      <c r="AD305" s="5"/>
      <c r="AE305" s="5"/>
      <c r="AF305" s="5"/>
      <c r="AG305" s="5"/>
      <c r="AH305" s="5"/>
      <c r="AI305" s="5"/>
      <c r="AJ305" s="5"/>
      <c r="AK305" s="5"/>
      <c r="AL305" s="5"/>
      <c r="AM305" s="5"/>
      <c r="AN305" s="5"/>
      <c r="AO305" s="5"/>
      <c r="AP305" s="5"/>
      <c r="AQ305" s="5"/>
      <c r="AR305" s="5"/>
      <c r="AS305" s="5"/>
      <c r="AT305" s="5"/>
      <c r="AU305" s="5"/>
      <c r="AV305" s="5"/>
      <c r="AW305" s="5"/>
      <c r="AX305" s="5"/>
      <c r="AY305" s="5"/>
      <c r="AZ305" s="5"/>
      <c r="BA305" s="5"/>
      <c r="BB305" s="5"/>
      <c r="BC305" s="5"/>
      <c r="BD305" s="5"/>
      <c r="BE305" s="5"/>
      <c r="BF305" s="5"/>
      <c r="BG305" s="5"/>
      <c r="BH305" s="5"/>
      <c r="BI305" s="5"/>
      <c r="BJ305" s="5"/>
      <c r="BK305" s="5"/>
      <c r="BL305" s="5"/>
      <c r="BM305" s="5"/>
      <c r="BN305" s="5"/>
      <c r="BO305" s="5"/>
      <c r="BP305" s="5"/>
      <c r="BQ305" s="5"/>
      <c r="BR305" s="5"/>
      <c r="BS305" s="5"/>
      <c r="BT305" s="5"/>
      <c r="BU305" s="5"/>
      <c r="BV305" s="5"/>
      <c r="BW305" s="5"/>
      <c r="BX305" s="5"/>
      <c r="BY305" s="5"/>
      <c r="BZ305" s="5"/>
      <c r="CA305" s="5"/>
      <c r="CB305" s="5"/>
      <c r="CC305" s="5"/>
      <c r="CD305" s="5"/>
      <c r="CE305" s="5"/>
      <c r="CF305" s="5"/>
      <c r="CG305" s="5"/>
      <c r="CH305" s="5"/>
      <c r="CI305" s="5"/>
      <c r="CJ305" s="5"/>
      <c r="CK305" s="5"/>
      <c r="CL305" s="5"/>
      <c r="CM305" s="5"/>
      <c r="CN305" s="5"/>
      <c r="CO305" s="5"/>
      <c r="CP305" s="5"/>
      <c r="CQ305" s="5"/>
      <c r="CR305" s="5"/>
      <c r="CS305" s="5"/>
      <c r="CT305" s="5"/>
      <c r="CU305" s="5"/>
      <c r="CV305" s="5"/>
      <c r="CW305" s="5"/>
      <c r="CX305" s="5"/>
      <c r="CY305" s="5"/>
      <c r="CZ305" s="5"/>
      <c r="DA305" s="5"/>
      <c r="DB305" s="5"/>
      <c r="DC305" s="5"/>
      <c r="DD305" s="5"/>
      <c r="DE305" s="5"/>
      <c r="DF305" s="5"/>
      <c r="DG305" s="5"/>
      <c r="DH305" s="5"/>
      <c r="DI305" s="5"/>
      <c r="DJ305" s="5"/>
      <c r="DK305" s="5"/>
      <c r="DL305" s="5"/>
      <c r="DM305" s="5"/>
      <c r="DN305" s="5"/>
      <c r="DO305" s="5"/>
      <c r="DP305" s="5"/>
      <c r="DQ305" s="5"/>
      <c r="DR305" s="5"/>
      <c r="DS305" s="5"/>
      <c r="DT305" s="5"/>
      <c r="DU305" s="5"/>
      <c r="DV305" s="5"/>
      <c r="DW305" s="5"/>
      <c r="DX305" s="5"/>
      <c r="DY305" s="5"/>
      <c r="DZ305" s="5"/>
      <c r="EA305" s="5"/>
      <c r="EB305" s="5"/>
      <c r="EC305" s="5"/>
      <c r="ED305" s="5"/>
      <c r="EE305" s="5"/>
      <c r="EF305" s="5"/>
      <c r="EG305" s="5"/>
      <c r="EH305" s="5"/>
      <c r="EI305" s="5"/>
      <c r="EJ305" s="5"/>
      <c r="EK305" s="5"/>
      <c r="EL305" s="5"/>
      <c r="EM305" s="5"/>
      <c r="EN305" s="5"/>
      <c r="EO305" s="5"/>
      <c r="EP305" s="5"/>
      <c r="EQ305" s="5"/>
      <c r="ER305" s="5"/>
      <c r="ES305" s="5"/>
      <c r="ET305" s="5"/>
      <c r="EU305" s="5"/>
      <c r="EV305" s="5"/>
      <c r="EW305" s="5"/>
      <c r="EX305" s="5"/>
      <c r="EY305" s="5"/>
      <c r="EZ305" s="5"/>
      <c r="FA305" s="5"/>
      <c r="FB305" s="5"/>
      <c r="FC305" s="5"/>
      <c r="FD305" s="5"/>
      <c r="FE305" s="5"/>
      <c r="FF305" s="5"/>
      <c r="FG305" s="5"/>
      <c r="FH305" s="5"/>
      <c r="FI305" s="5"/>
      <c r="FJ305" s="5"/>
      <c r="FK305" s="5"/>
      <c r="FL305" s="5"/>
      <c r="FM305" s="5"/>
      <c r="FN305" s="5"/>
      <c r="FO305" s="5"/>
      <c r="FP305" s="5"/>
      <c r="FQ305" s="5"/>
      <c r="FR305" s="5"/>
      <c r="FS305" s="5"/>
      <c r="FT305" s="5"/>
      <c r="FU305" s="5"/>
      <c r="FV305" s="5"/>
      <c r="FW305" s="5"/>
      <c r="FX305" s="5"/>
      <c r="FY305" s="5"/>
      <c r="FZ305" s="5"/>
      <c r="GA305" s="5"/>
      <c r="GB305" s="5"/>
      <c r="GC305" s="5"/>
      <c r="GD305" s="5"/>
      <c r="GE305" s="5"/>
      <c r="GF305" s="5"/>
      <c r="GG305" s="5"/>
      <c r="GH305" s="5"/>
      <c r="GI305" s="5"/>
      <c r="GJ305" s="5"/>
      <c r="GK305" s="5"/>
      <c r="GL305" s="5"/>
      <c r="GM305" s="5"/>
      <c r="GN305" s="5"/>
      <c r="GO305" s="5"/>
      <c r="GP305" s="5"/>
      <c r="GQ305" s="5"/>
      <c r="GR305" s="5"/>
      <c r="GS305" s="5"/>
      <c r="GT305" s="5"/>
      <c r="GU305" s="5"/>
      <c r="GV305" s="5"/>
      <c r="GW305" s="5"/>
      <c r="GX305" s="5"/>
      <c r="GY305" s="5"/>
      <c r="GZ305" s="5"/>
      <c r="HA305" s="5"/>
      <c r="HB305" s="5"/>
      <c r="HC305" s="5"/>
      <c r="HD305" s="5"/>
      <c r="HE305" s="5"/>
      <c r="HF305" s="5"/>
      <c r="HG305" s="5"/>
      <c r="HH305" s="5"/>
      <c r="HI305" s="5"/>
      <c r="HJ305" s="5"/>
      <c r="HK305" s="5"/>
      <c r="HL305" s="5"/>
      <c r="HM305" s="5"/>
      <c r="HN305" s="5"/>
      <c r="HO305" s="5"/>
      <c r="HP305" s="5"/>
      <c r="HQ305" s="5"/>
      <c r="HR305" s="5"/>
      <c r="HS305" s="5"/>
      <c r="HT305" s="5"/>
      <c r="HU305" s="5"/>
      <c r="HV305" s="5"/>
      <c r="HW305" s="5"/>
      <c r="HX305" s="5"/>
      <c r="HY305" s="5"/>
      <c r="HZ305" s="5"/>
      <c r="IA305" s="5"/>
      <c r="IB305" s="5"/>
      <c r="IC305" s="5"/>
      <c r="ID305" s="5"/>
      <c r="IE305" s="5"/>
      <c r="IF305" s="5"/>
      <c r="IG305" s="5"/>
      <c r="IH305" s="5"/>
      <c r="II305" s="5"/>
      <c r="IJ305" s="5"/>
      <c r="IK305" s="5"/>
      <c r="IL305" s="5"/>
      <c r="IM305" s="5"/>
      <c r="IN305" s="5"/>
      <c r="IO305" s="5"/>
      <c r="IP305" s="5"/>
      <c r="IQ305" s="5"/>
      <c r="IR305" s="5"/>
      <c r="IS305" s="5"/>
      <c r="IT305" s="5"/>
      <c r="IU305" s="5"/>
      <c r="IV305" s="5"/>
    </row>
    <row r="306" spans="1:256">
      <c r="E306" s="5"/>
      <c r="G306" s="169"/>
      <c r="H306" s="29"/>
    </row>
    <row r="337" spans="1:2">
      <c r="A337" s="229"/>
      <c r="B337" s="229"/>
    </row>
    <row r="338" spans="1:2">
      <c r="A338" s="229"/>
      <c r="B338" s="229"/>
    </row>
    <row r="339" spans="1:2">
      <c r="A339" s="229"/>
      <c r="B339" s="229"/>
    </row>
    <row r="340" spans="1:2">
      <c r="A340" s="229"/>
      <c r="B340" s="229"/>
    </row>
    <row r="341" spans="1:2">
      <c r="A341" s="229"/>
    </row>
    <row r="342" spans="1:2">
      <c r="A342" s="229"/>
      <c r="B342" s="229"/>
    </row>
    <row r="343" spans="1:2">
      <c r="A343" s="229"/>
      <c r="B343" s="229"/>
    </row>
    <row r="361" spans="1:2">
      <c r="A361" s="229"/>
      <c r="B361" s="229"/>
    </row>
    <row r="362" spans="1:2">
      <c r="A362" s="229"/>
      <c r="B362" s="229"/>
    </row>
    <row r="379" spans="1:2">
      <c r="A379" s="229"/>
      <c r="B379" s="229"/>
    </row>
    <row r="380" spans="1:2">
      <c r="A380" s="229"/>
      <c r="B380" s="229"/>
    </row>
    <row r="381" spans="1:2">
      <c r="A381" s="229"/>
      <c r="B381" s="229"/>
    </row>
    <row r="417" spans="1:2">
      <c r="A417" s="220"/>
      <c r="B417" s="220"/>
    </row>
  </sheetData>
  <conditionalFormatting sqref="B358 A20:B351">
    <cfRule type="cellIs" dxfId="175" priority="1" stopIfTrue="1" operator="greaterThan">
      <formula>0</formula>
    </cfRule>
  </conditionalFormatting>
  <conditionalFormatting sqref="B7:B18">
    <cfRule type="cellIs" dxfId="174" priority="2" stopIfTrue="1" operator="notEqual">
      <formula>0</formula>
    </cfRule>
  </conditionalFormatting>
  <printOptions horizontalCentered="1" verticalCentered="1" gridLines="1"/>
  <pageMargins left="0.2" right="0.2" top="0.2" bottom="0.2" header="0.2" footer="0.2"/>
  <pageSetup paperSize="17" scale="80" fitToHeight="2" orientation="landscape" r:id="rId1"/>
  <headerFooter alignWithMargins="0">
    <oddFooter>&amp;F</oddFooter>
  </headerFooter>
</worksheet>
</file>

<file path=xl/worksheets/sheet38.xml><?xml version="1.0" encoding="utf-8"?>
<worksheet xmlns="http://schemas.openxmlformats.org/spreadsheetml/2006/main" xmlns:r="http://schemas.openxmlformats.org/officeDocument/2006/relationships">
  <sheetPr codeName="Sheet58"/>
  <dimension ref="A1:BK75"/>
  <sheetViews>
    <sheetView workbookViewId="0"/>
  </sheetViews>
  <sheetFormatPr defaultColWidth="8.88671875" defaultRowHeight="15"/>
  <cols>
    <col min="1" max="1" width="8.88671875" style="28" customWidth="1"/>
    <col min="2" max="2" width="9.33203125" style="28" customWidth="1"/>
    <col min="3" max="3" width="12.6640625" style="20" customWidth="1"/>
    <col min="4" max="4" width="15.109375" style="120" customWidth="1"/>
    <col min="5" max="5" width="13.6640625" style="120" customWidth="1"/>
    <col min="6" max="6" width="14.6640625" style="120" customWidth="1"/>
    <col min="7" max="7" width="15.88671875" style="120" customWidth="1"/>
    <col min="8" max="8" width="2.77734375" style="28" customWidth="1"/>
    <col min="9" max="9" width="13.33203125" style="120" customWidth="1"/>
    <col min="10" max="10" width="12.33203125" style="120" bestFit="1" customWidth="1"/>
    <col min="11" max="11" width="13.6640625" style="120" bestFit="1" customWidth="1"/>
    <col min="12" max="12" width="8.33203125" style="120" bestFit="1" customWidth="1"/>
    <col min="13" max="13" width="11.5546875" style="120" customWidth="1"/>
    <col min="14" max="14" width="13.109375" style="120" bestFit="1" customWidth="1"/>
    <col min="15" max="15" width="13.77734375" style="120" customWidth="1"/>
    <col min="16" max="16" width="15.88671875" style="120" bestFit="1" customWidth="1"/>
    <col min="17" max="17" width="3.33203125" style="28" customWidth="1"/>
    <col min="18" max="18" width="13.6640625" style="120" bestFit="1" customWidth="1"/>
    <col min="19" max="19" width="8.33203125" style="120" bestFit="1" customWidth="1"/>
    <col min="20" max="20" width="13.21875" style="120" customWidth="1"/>
    <col min="21" max="21" width="13.109375" style="120" bestFit="1" customWidth="1"/>
    <col min="22" max="22" width="15.33203125" style="120" bestFit="1" customWidth="1"/>
    <col min="23" max="23" width="15.88671875" style="120" bestFit="1" customWidth="1"/>
    <col min="24" max="24" width="2.77734375" style="28" customWidth="1"/>
    <col min="25" max="25" width="12.88671875" style="120" bestFit="1" customWidth="1"/>
    <col min="26" max="26" width="13.88671875" style="120" customWidth="1"/>
    <col min="27" max="27" width="13.6640625" style="120" bestFit="1" customWidth="1"/>
    <col min="28" max="28" width="8.88671875" style="120" customWidth="1"/>
    <col min="29" max="29" width="14.21875" style="120" customWidth="1"/>
    <col min="30" max="30" width="13.109375" style="120" bestFit="1" customWidth="1"/>
    <col min="31" max="31" width="13.77734375" style="120" customWidth="1"/>
    <col min="32" max="32" width="16" style="120" bestFit="1" customWidth="1"/>
    <col min="33" max="33" width="2.77734375" style="28" customWidth="1"/>
    <col min="34" max="34" width="13.33203125" style="120" customWidth="1"/>
    <col min="35" max="35" width="12" style="120" bestFit="1" customWidth="1"/>
    <col min="36" max="36" width="12" style="120" customWidth="1"/>
    <col min="37" max="37" width="13.6640625" style="120" bestFit="1" customWidth="1"/>
    <col min="38" max="38" width="8.44140625" style="120" bestFit="1" customWidth="1"/>
    <col min="39" max="39" width="13.21875" style="120" bestFit="1" customWidth="1"/>
    <col min="40" max="40" width="12.109375" style="120" bestFit="1" customWidth="1"/>
    <col min="41" max="41" width="16" style="120" bestFit="1" customWidth="1"/>
    <col min="42" max="42" width="3.6640625" customWidth="1"/>
    <col min="43" max="48" width="15.6640625" style="120" customWidth="1"/>
    <col min="49" max="49" width="1.6640625" style="28" customWidth="1"/>
    <col min="50" max="50" width="13.33203125" style="454" customWidth="1"/>
    <col min="51" max="65" width="8.88671875" style="5"/>
    <col min="66" max="66" width="10.21875" style="5" bestFit="1" customWidth="1"/>
    <col min="67" max="16384" width="8.88671875" style="5"/>
  </cols>
  <sheetData>
    <row r="1" spans="1:50" ht="33">
      <c r="C1" s="670" t="s">
        <v>1673</v>
      </c>
      <c r="D1" s="675"/>
      <c r="E1" s="675"/>
    </row>
    <row r="2" spans="1:50" ht="15.75">
      <c r="C2" s="82" t="s">
        <v>1674</v>
      </c>
      <c r="D2" s="1158" t="s">
        <v>1675</v>
      </c>
    </row>
    <row r="3" spans="1:50" ht="15.75">
      <c r="C3" s="20" t="s">
        <v>1676</v>
      </c>
      <c r="D3" s="1159"/>
      <c r="F3" s="5"/>
      <c r="G3" s="5"/>
      <c r="K3" s="1159"/>
      <c r="L3" s="1160"/>
      <c r="M3" s="1160"/>
      <c r="N3" s="1160"/>
      <c r="O3" s="1160"/>
      <c r="P3" s="1160"/>
      <c r="R3" s="1159"/>
      <c r="S3" s="1160"/>
      <c r="T3" s="1160"/>
      <c r="U3" s="1160"/>
      <c r="V3" s="1160"/>
      <c r="W3" s="1160"/>
      <c r="Y3" s="5"/>
      <c r="Z3" s="5"/>
      <c r="AA3" s="5"/>
      <c r="AB3" s="1159"/>
      <c r="AC3" s="1160"/>
      <c r="AD3" s="1160"/>
      <c r="AE3" s="1160"/>
      <c r="AF3" s="1160"/>
      <c r="AH3" s="277" t="s">
        <v>1677</v>
      </c>
      <c r="AK3" s="1159"/>
      <c r="AL3" s="1160"/>
      <c r="AM3" s="1160"/>
      <c r="AN3" s="1160"/>
      <c r="AO3" s="1160"/>
      <c r="AQ3" s="1160"/>
      <c r="AR3" s="1160"/>
      <c r="AS3" s="1160"/>
      <c r="AT3" s="1160"/>
      <c r="AU3" s="1160"/>
      <c r="AV3" s="1160"/>
    </row>
    <row r="4" spans="1:50" ht="15.75">
      <c r="G4" s="1159"/>
      <c r="I4" s="5"/>
      <c r="J4" s="5"/>
      <c r="K4" s="5"/>
      <c r="L4" s="5"/>
      <c r="M4" s="5"/>
      <c r="N4" s="5"/>
      <c r="O4" s="5"/>
      <c r="P4" s="5"/>
      <c r="R4" s="5"/>
      <c r="S4" s="5"/>
      <c r="T4" s="5"/>
      <c r="U4" s="5"/>
      <c r="V4" s="5"/>
      <c r="W4" s="5"/>
      <c r="Y4" s="1159"/>
      <c r="Z4" s="1159"/>
      <c r="AA4" s="1159"/>
      <c r="AB4" s="5"/>
      <c r="AC4" s="5"/>
      <c r="AD4" s="5"/>
      <c r="AE4" s="5"/>
      <c r="AF4" s="5"/>
      <c r="AH4" s="5" t="s">
        <v>1678</v>
      </c>
      <c r="AI4" s="5"/>
      <c r="AJ4" s="5"/>
      <c r="AK4" s="5"/>
      <c r="AL4" s="5"/>
      <c r="AM4" s="5"/>
      <c r="AN4" s="5"/>
      <c r="AO4" s="5"/>
      <c r="AU4" s="1161" t="s">
        <v>1679</v>
      </c>
      <c r="AV4" s="1161"/>
    </row>
    <row r="5" spans="1:50" ht="15.75">
      <c r="C5" s="82" t="s">
        <v>1680</v>
      </c>
      <c r="D5" s="277"/>
      <c r="E5" s="277"/>
      <c r="F5" s="277"/>
      <c r="G5" s="1159"/>
      <c r="I5" s="1162" t="s">
        <v>1681</v>
      </c>
      <c r="J5" s="1163"/>
      <c r="K5" s="1163"/>
      <c r="L5" s="1163"/>
      <c r="M5" s="1163"/>
      <c r="N5" s="1163"/>
      <c r="O5" s="1163"/>
      <c r="P5" s="1164"/>
      <c r="R5" s="1163"/>
      <c r="S5" s="1163"/>
      <c r="T5" s="1163"/>
      <c r="U5" s="1163"/>
      <c r="V5" s="1163"/>
      <c r="W5" s="1164"/>
      <c r="Y5" s="1165" t="s">
        <v>1682</v>
      </c>
      <c r="Z5" s="1166"/>
      <c r="AA5" s="1166"/>
      <c r="AB5" s="1166"/>
      <c r="AC5" s="1166"/>
      <c r="AD5" s="1166"/>
      <c r="AE5" s="1166"/>
      <c r="AF5" s="1167"/>
      <c r="AH5" s="1168" t="s">
        <v>1683</v>
      </c>
      <c r="AI5" s="1169"/>
      <c r="AJ5" s="1169"/>
      <c r="AK5" s="1169"/>
      <c r="AL5" s="1169"/>
      <c r="AM5" s="1169"/>
      <c r="AN5" s="1169"/>
      <c r="AO5" s="1170"/>
      <c r="AQ5" s="1109" t="s">
        <v>1684</v>
      </c>
      <c r="AR5" s="1109"/>
      <c r="AS5" s="1109" t="s">
        <v>1685</v>
      </c>
      <c r="AT5" s="1109"/>
      <c r="AU5" s="1109" t="s">
        <v>1686</v>
      </c>
      <c r="AV5" s="1109"/>
      <c r="AX5" s="488" t="s">
        <v>1687</v>
      </c>
    </row>
    <row r="6" spans="1:50" ht="60">
      <c r="A6" s="73"/>
      <c r="B6" s="73"/>
      <c r="C6" s="1171" t="s">
        <v>23</v>
      </c>
      <c r="D6" s="1172" t="s">
        <v>1004</v>
      </c>
      <c r="E6" s="1172" t="s">
        <v>1688</v>
      </c>
      <c r="F6" s="1172" t="s">
        <v>1689</v>
      </c>
      <c r="G6" s="1172" t="s">
        <v>1690</v>
      </c>
      <c r="I6" s="1173" t="s">
        <v>1691</v>
      </c>
      <c r="J6" s="1173" t="s">
        <v>1692</v>
      </c>
      <c r="K6" s="1174" t="s">
        <v>1693</v>
      </c>
      <c r="L6" s="1173" t="s">
        <v>1694</v>
      </c>
      <c r="M6" s="1174" t="s">
        <v>1695</v>
      </c>
      <c r="N6" s="1173" t="s">
        <v>1696</v>
      </c>
      <c r="O6" s="1173" t="s">
        <v>947</v>
      </c>
      <c r="P6" s="1173" t="s">
        <v>948</v>
      </c>
      <c r="R6" s="1174" t="s">
        <v>1693</v>
      </c>
      <c r="S6" s="1173" t="s">
        <v>1694</v>
      </c>
      <c r="T6" s="1173" t="s">
        <v>1696</v>
      </c>
      <c r="U6" s="1173" t="s">
        <v>1697</v>
      </c>
      <c r="V6" s="1173" t="s">
        <v>947</v>
      </c>
      <c r="W6" s="1173" t="s">
        <v>948</v>
      </c>
      <c r="Y6" s="1173" t="s">
        <v>1691</v>
      </c>
      <c r="Z6" s="1173" t="s">
        <v>1692</v>
      </c>
      <c r="AA6" s="1174" t="s">
        <v>1693</v>
      </c>
      <c r="AB6" s="1173" t="s">
        <v>1694</v>
      </c>
      <c r="AC6" s="1174" t="s">
        <v>1695</v>
      </c>
      <c r="AD6" s="1173" t="s">
        <v>1696</v>
      </c>
      <c r="AE6" s="1173" t="s">
        <v>947</v>
      </c>
      <c r="AF6" s="1173" t="s">
        <v>948</v>
      </c>
      <c r="AH6" s="1173" t="s">
        <v>1698</v>
      </c>
      <c r="AI6" s="1173" t="s">
        <v>1699</v>
      </c>
      <c r="AJ6" s="1173" t="s">
        <v>1700</v>
      </c>
      <c r="AK6" s="1174" t="s">
        <v>1693</v>
      </c>
      <c r="AL6" s="1173" t="s">
        <v>1694</v>
      </c>
      <c r="AM6" s="1173" t="s">
        <v>1696</v>
      </c>
      <c r="AN6" s="1173" t="s">
        <v>947</v>
      </c>
      <c r="AO6" s="1173" t="s">
        <v>948</v>
      </c>
      <c r="AQ6" s="1173" t="s">
        <v>947</v>
      </c>
      <c r="AR6" s="1173" t="s">
        <v>948</v>
      </c>
      <c r="AS6" s="1173" t="s">
        <v>947</v>
      </c>
      <c r="AT6" s="1173" t="s">
        <v>948</v>
      </c>
      <c r="AU6" s="1173" t="s">
        <v>947</v>
      </c>
      <c r="AV6" s="1173" t="s">
        <v>948</v>
      </c>
      <c r="AX6" s="1175" t="s">
        <v>1701</v>
      </c>
    </row>
    <row r="7" spans="1:50" ht="30">
      <c r="C7" s="1176"/>
      <c r="D7" s="1177"/>
      <c r="E7" s="1177"/>
      <c r="F7" s="1177"/>
      <c r="G7" s="1172" t="s">
        <v>452</v>
      </c>
      <c r="I7" s="1173" t="s">
        <v>462</v>
      </c>
      <c r="J7" s="1172" t="s">
        <v>462</v>
      </c>
      <c r="K7" s="1173" t="s">
        <v>1702</v>
      </c>
      <c r="L7" s="1173" t="s">
        <v>1703</v>
      </c>
      <c r="M7" s="1173" t="s">
        <v>1704</v>
      </c>
      <c r="N7" s="1173" t="s">
        <v>1705</v>
      </c>
      <c r="O7" s="1173" t="s">
        <v>1706</v>
      </c>
      <c r="P7" s="1178" t="s">
        <v>1707</v>
      </c>
      <c r="R7" s="1173" t="s">
        <v>1708</v>
      </c>
      <c r="S7" s="1173" t="s">
        <v>1703</v>
      </c>
      <c r="T7" s="1173" t="s">
        <v>1709</v>
      </c>
      <c r="U7" s="1173" t="s">
        <v>1710</v>
      </c>
      <c r="V7" s="1173" t="s">
        <v>1711</v>
      </c>
      <c r="W7" s="1178" t="s">
        <v>1707</v>
      </c>
      <c r="X7" s="83"/>
      <c r="Y7" s="1172" t="s">
        <v>462</v>
      </c>
      <c r="Z7" s="1172" t="s">
        <v>462</v>
      </c>
      <c r="AA7" s="1173" t="s">
        <v>1702</v>
      </c>
      <c r="AB7" s="1173" t="s">
        <v>1703</v>
      </c>
      <c r="AC7" s="1172" t="s">
        <v>1704</v>
      </c>
      <c r="AD7" s="1173" t="s">
        <v>1705</v>
      </c>
      <c r="AE7" s="1173" t="s">
        <v>1706</v>
      </c>
      <c r="AF7" s="1178" t="s">
        <v>1707</v>
      </c>
      <c r="AG7" s="83"/>
      <c r="AH7" s="1173" t="s">
        <v>462</v>
      </c>
      <c r="AI7" s="1173" t="s">
        <v>462</v>
      </c>
      <c r="AJ7" s="1173" t="s">
        <v>462</v>
      </c>
      <c r="AK7" s="1173" t="s">
        <v>1712</v>
      </c>
      <c r="AL7" s="1173" t="s">
        <v>1703</v>
      </c>
      <c r="AM7" s="1173" t="s">
        <v>1713</v>
      </c>
      <c r="AN7" s="1173" t="s">
        <v>1706</v>
      </c>
      <c r="AO7" s="1173" t="s">
        <v>1714</v>
      </c>
      <c r="AQ7" s="1173"/>
      <c r="AR7" s="1173"/>
      <c r="AS7" s="1173"/>
      <c r="AT7" s="1173"/>
      <c r="AU7" s="1173"/>
      <c r="AV7" s="1173"/>
      <c r="AX7" s="1175"/>
    </row>
    <row r="8" spans="1:50">
      <c r="C8" s="1179">
        <v>1995</v>
      </c>
      <c r="D8" s="1180"/>
      <c r="E8" s="1180"/>
      <c r="F8" s="1180"/>
      <c r="G8" s="1181"/>
      <c r="H8" s="83"/>
      <c r="I8" s="1180"/>
      <c r="J8" s="1181"/>
      <c r="K8" s="1180"/>
      <c r="L8" s="1180"/>
      <c r="M8" s="1180"/>
      <c r="N8" s="1181"/>
      <c r="O8" s="1181"/>
      <c r="P8" s="1182"/>
      <c r="R8" s="1180"/>
      <c r="S8" s="1180"/>
      <c r="T8" s="1181"/>
      <c r="U8" s="1180"/>
      <c r="V8" s="1181"/>
      <c r="W8" s="1182"/>
      <c r="X8" s="83"/>
      <c r="Y8" s="1181"/>
      <c r="Z8" s="1181"/>
      <c r="AA8" s="1180"/>
      <c r="AB8" s="1180"/>
      <c r="AC8" s="1181"/>
      <c r="AD8" s="1181"/>
      <c r="AE8" s="1181"/>
      <c r="AF8" s="1182"/>
      <c r="AG8" s="83"/>
      <c r="AH8" s="1180"/>
      <c r="AI8" s="1180"/>
      <c r="AJ8" s="1180"/>
      <c r="AK8" s="1180"/>
      <c r="AL8" s="1180"/>
      <c r="AM8" s="1181"/>
      <c r="AN8" s="1181"/>
      <c r="AO8" s="1182"/>
      <c r="AQ8" s="1183"/>
      <c r="AR8" s="1182"/>
      <c r="AS8" s="1181"/>
      <c r="AT8" s="1181"/>
      <c r="AU8" s="1183"/>
      <c r="AV8" s="1182"/>
      <c r="AX8" s="1184"/>
    </row>
    <row r="9" spans="1:50">
      <c r="C9" s="1185">
        <v>1996</v>
      </c>
      <c r="D9" s="1186"/>
      <c r="E9" s="1186"/>
      <c r="F9" s="1186"/>
      <c r="G9" s="1187"/>
      <c r="H9" s="83"/>
      <c r="I9" s="1186"/>
      <c r="J9" s="1187"/>
      <c r="K9" s="1186"/>
      <c r="L9" s="1186"/>
      <c r="M9" s="1186"/>
      <c r="N9" s="1187"/>
      <c r="O9" s="1187"/>
      <c r="P9" s="1188"/>
      <c r="R9" s="1186"/>
      <c r="S9" s="1186"/>
      <c r="T9" s="1187"/>
      <c r="U9" s="1186"/>
      <c r="V9" s="1187"/>
      <c r="W9" s="1188"/>
      <c r="X9" s="83"/>
      <c r="Y9" s="1187"/>
      <c r="Z9" s="1187"/>
      <c r="AA9" s="1186"/>
      <c r="AB9" s="1186"/>
      <c r="AC9" s="1187"/>
      <c r="AD9" s="1187"/>
      <c r="AE9" s="1187"/>
      <c r="AF9" s="1188"/>
      <c r="AG9" s="83"/>
      <c r="AH9" s="1186"/>
      <c r="AI9" s="1186"/>
      <c r="AJ9" s="1186"/>
      <c r="AK9" s="1186"/>
      <c r="AL9" s="1186"/>
      <c r="AM9" s="1187"/>
      <c r="AN9" s="1187"/>
      <c r="AO9" s="1188"/>
      <c r="AQ9" s="1189"/>
      <c r="AR9" s="1188"/>
      <c r="AS9" s="1187"/>
      <c r="AT9" s="1187"/>
      <c r="AU9" s="1189"/>
      <c r="AV9" s="1188"/>
      <c r="AX9" s="1190"/>
    </row>
    <row r="10" spans="1:50">
      <c r="C10" s="1185">
        <v>1997</v>
      </c>
      <c r="D10" s="1186"/>
      <c r="E10" s="1186"/>
      <c r="F10" s="1186"/>
      <c r="G10" s="1187"/>
      <c r="H10" s="83"/>
      <c r="I10" s="1186"/>
      <c r="J10" s="1187"/>
      <c r="K10" s="1186"/>
      <c r="L10" s="1186"/>
      <c r="M10" s="1186"/>
      <c r="N10" s="1187"/>
      <c r="O10" s="1187"/>
      <c r="P10" s="1188"/>
      <c r="R10" s="1186"/>
      <c r="S10" s="1186"/>
      <c r="T10" s="1187"/>
      <c r="U10" s="1186"/>
      <c r="V10" s="1187"/>
      <c r="W10" s="1188"/>
      <c r="X10" s="83"/>
      <c r="Y10" s="1187"/>
      <c r="Z10" s="1187"/>
      <c r="AA10" s="1186"/>
      <c r="AB10" s="1186"/>
      <c r="AC10" s="1187"/>
      <c r="AD10" s="1187"/>
      <c r="AE10" s="1187"/>
      <c r="AF10" s="1188"/>
      <c r="AG10" s="83"/>
      <c r="AH10" s="1186"/>
      <c r="AI10" s="1186"/>
      <c r="AJ10" s="1186"/>
      <c r="AK10" s="1186"/>
      <c r="AL10" s="1186"/>
      <c r="AM10" s="1187"/>
      <c r="AN10" s="1187"/>
      <c r="AO10" s="1188"/>
      <c r="AQ10" s="1189"/>
      <c r="AR10" s="1188"/>
      <c r="AS10" s="1187"/>
      <c r="AT10" s="1187"/>
      <c r="AU10" s="1189"/>
      <c r="AV10" s="1188"/>
      <c r="AX10" s="1190"/>
    </row>
    <row r="11" spans="1:50">
      <c r="C11" s="1185">
        <v>1998</v>
      </c>
      <c r="D11" s="1186"/>
      <c r="E11" s="1186"/>
      <c r="F11" s="1186"/>
      <c r="G11" s="1187"/>
      <c r="H11" s="83"/>
      <c r="I11" s="1186"/>
      <c r="J11" s="1187"/>
      <c r="K11" s="1186"/>
      <c r="L11" s="1186"/>
      <c r="M11" s="1186"/>
      <c r="N11" s="1187"/>
      <c r="O11" s="1187"/>
      <c r="P11" s="1188"/>
      <c r="R11" s="1186"/>
      <c r="S11" s="1186"/>
      <c r="T11" s="1187"/>
      <c r="U11" s="1186"/>
      <c r="V11" s="1187"/>
      <c r="W11" s="1188"/>
      <c r="X11" s="83"/>
      <c r="Y11" s="1187"/>
      <c r="Z11" s="1187"/>
      <c r="AA11" s="1186"/>
      <c r="AB11" s="1186"/>
      <c r="AC11" s="1187"/>
      <c r="AD11" s="1187"/>
      <c r="AE11" s="1187"/>
      <c r="AF11" s="1188"/>
      <c r="AG11" s="83"/>
      <c r="AH11" s="1186"/>
      <c r="AI11" s="1186"/>
      <c r="AJ11" s="1186"/>
      <c r="AK11" s="1186"/>
      <c r="AL11" s="1186"/>
      <c r="AM11" s="1187"/>
      <c r="AN11" s="1187"/>
      <c r="AO11" s="1188"/>
      <c r="AQ11" s="1189"/>
      <c r="AR11" s="1188"/>
      <c r="AS11" s="1187"/>
      <c r="AT11" s="1187"/>
      <c r="AU11" s="1189"/>
      <c r="AV11" s="1188"/>
      <c r="AX11" s="1191"/>
    </row>
    <row r="12" spans="1:50">
      <c r="C12" s="1185">
        <v>1999</v>
      </c>
      <c r="D12" s="1186"/>
      <c r="E12" s="1186"/>
      <c r="F12" s="1186"/>
      <c r="G12" s="1187"/>
      <c r="H12" s="83"/>
      <c r="I12" s="1186"/>
      <c r="J12" s="1187"/>
      <c r="K12" s="1186"/>
      <c r="L12" s="1186"/>
      <c r="M12" s="1186"/>
      <c r="N12" s="1187"/>
      <c r="O12" s="1187"/>
      <c r="P12" s="1188"/>
      <c r="R12" s="1186"/>
      <c r="S12" s="1186"/>
      <c r="T12" s="1187"/>
      <c r="U12" s="1186"/>
      <c r="V12" s="1187"/>
      <c r="W12" s="1188"/>
      <c r="X12" s="83"/>
      <c r="Y12" s="1187"/>
      <c r="Z12" s="1187"/>
      <c r="AA12" s="1186"/>
      <c r="AB12" s="1186"/>
      <c r="AC12" s="1187"/>
      <c r="AD12" s="1187"/>
      <c r="AE12" s="1187"/>
      <c r="AF12" s="1188"/>
      <c r="AG12" s="83"/>
      <c r="AH12" s="1186"/>
      <c r="AI12" s="1186"/>
      <c r="AJ12" s="1186"/>
      <c r="AK12" s="1186"/>
      <c r="AL12" s="1186"/>
      <c r="AM12" s="1187"/>
      <c r="AN12" s="1187"/>
      <c r="AO12" s="1188"/>
      <c r="AQ12" s="1189"/>
      <c r="AR12" s="1188"/>
      <c r="AS12" s="1187"/>
      <c r="AT12" s="1187"/>
      <c r="AU12" s="1189"/>
      <c r="AV12" s="1188"/>
      <c r="AX12" s="1191"/>
    </row>
    <row r="13" spans="1:50">
      <c r="C13" s="1185">
        <v>2000</v>
      </c>
      <c r="D13" s="1186"/>
      <c r="E13" s="1186"/>
      <c r="F13" s="1186"/>
      <c r="G13" s="1187"/>
      <c r="H13" s="83"/>
      <c r="I13" s="1186"/>
      <c r="J13" s="1187"/>
      <c r="K13" s="1186"/>
      <c r="L13" s="1186"/>
      <c r="M13" s="1186"/>
      <c r="N13" s="1187"/>
      <c r="O13" s="1187"/>
      <c r="P13" s="1188"/>
      <c r="R13" s="1186"/>
      <c r="S13" s="1186"/>
      <c r="T13" s="1187"/>
      <c r="U13" s="1186"/>
      <c r="V13" s="1187"/>
      <c r="W13" s="1188"/>
      <c r="X13" s="83"/>
      <c r="Y13" s="1187"/>
      <c r="Z13" s="1187"/>
      <c r="AA13" s="1186"/>
      <c r="AB13" s="1186"/>
      <c r="AC13" s="1187"/>
      <c r="AD13" s="1187"/>
      <c r="AE13" s="1187"/>
      <c r="AF13" s="1188"/>
      <c r="AG13" s="83"/>
      <c r="AH13" s="1186"/>
      <c r="AI13" s="1186"/>
      <c r="AJ13" s="1186"/>
      <c r="AK13" s="1186"/>
      <c r="AL13" s="1186"/>
      <c r="AM13" s="1187"/>
      <c r="AN13" s="1187"/>
      <c r="AO13" s="1188"/>
      <c r="AQ13" s="1189"/>
      <c r="AR13" s="1188"/>
      <c r="AS13" s="1187"/>
      <c r="AT13" s="1187"/>
      <c r="AU13" s="1189"/>
      <c r="AV13" s="1188"/>
      <c r="AX13" s="1191"/>
    </row>
    <row r="14" spans="1:50">
      <c r="C14" s="1185">
        <v>2001</v>
      </c>
      <c r="D14" s="1186"/>
      <c r="E14" s="1186"/>
      <c r="F14" s="1186"/>
      <c r="G14" s="1187"/>
      <c r="H14" s="83"/>
      <c r="I14" s="1186"/>
      <c r="J14" s="1187"/>
      <c r="K14" s="1186"/>
      <c r="L14" s="1186"/>
      <c r="M14" s="1186"/>
      <c r="N14" s="1187"/>
      <c r="O14" s="1187"/>
      <c r="P14" s="1188"/>
      <c r="R14" s="1186"/>
      <c r="S14" s="1186"/>
      <c r="T14" s="1187"/>
      <c r="U14" s="1186"/>
      <c r="V14" s="1187"/>
      <c r="W14" s="1188"/>
      <c r="X14" s="83"/>
      <c r="Y14" s="1187"/>
      <c r="Z14" s="1187"/>
      <c r="AA14" s="1186"/>
      <c r="AB14" s="1186"/>
      <c r="AC14" s="1187"/>
      <c r="AD14" s="1187"/>
      <c r="AE14" s="1187"/>
      <c r="AF14" s="1188"/>
      <c r="AG14" s="83"/>
      <c r="AH14" s="1186"/>
      <c r="AI14" s="1186"/>
      <c r="AJ14" s="1186"/>
      <c r="AK14" s="1186"/>
      <c r="AL14" s="1186"/>
      <c r="AM14" s="1187"/>
      <c r="AN14" s="1187"/>
      <c r="AO14" s="1188"/>
      <c r="AQ14" s="1189"/>
      <c r="AR14" s="1188"/>
      <c r="AS14" s="1187"/>
      <c r="AT14" s="1187"/>
      <c r="AU14" s="1189"/>
      <c r="AV14" s="1188"/>
      <c r="AX14" s="1191"/>
    </row>
    <row r="15" spans="1:50">
      <c r="C15" s="1185">
        <v>2002</v>
      </c>
      <c r="D15" s="1186"/>
      <c r="E15" s="1186"/>
      <c r="F15" s="1186"/>
      <c r="G15" s="1187"/>
      <c r="H15" s="83"/>
      <c r="I15" s="1186"/>
      <c r="J15" s="1187"/>
      <c r="K15" s="1186"/>
      <c r="L15" s="1186"/>
      <c r="M15" s="1186"/>
      <c r="N15" s="1187"/>
      <c r="O15" s="1187"/>
      <c r="P15" s="1188"/>
      <c r="R15" s="1186"/>
      <c r="S15" s="1186"/>
      <c r="T15" s="1187"/>
      <c r="U15" s="1186"/>
      <c r="V15" s="1187"/>
      <c r="W15" s="1188"/>
      <c r="X15" s="83"/>
      <c r="Y15" s="1187"/>
      <c r="Z15" s="1187"/>
      <c r="AA15" s="1186"/>
      <c r="AB15" s="1186"/>
      <c r="AC15" s="1187"/>
      <c r="AD15" s="1187"/>
      <c r="AE15" s="1187"/>
      <c r="AF15" s="1188"/>
      <c r="AG15" s="83"/>
      <c r="AH15" s="1186"/>
      <c r="AI15" s="1186"/>
      <c r="AJ15" s="1186"/>
      <c r="AK15" s="1186"/>
      <c r="AL15" s="1186"/>
      <c r="AM15" s="1187"/>
      <c r="AN15" s="1187"/>
      <c r="AO15" s="1188"/>
      <c r="AQ15" s="1189"/>
      <c r="AR15" s="1188"/>
      <c r="AS15" s="1187"/>
      <c r="AT15" s="1187"/>
      <c r="AU15" s="1189"/>
      <c r="AV15" s="1188"/>
      <c r="AX15" s="1191"/>
    </row>
    <row r="16" spans="1:50">
      <c r="C16" s="1185">
        <v>2003</v>
      </c>
      <c r="D16" s="1186"/>
      <c r="E16" s="1186"/>
      <c r="F16" s="1186"/>
      <c r="G16" s="1187"/>
      <c r="H16" s="83"/>
      <c r="I16" s="1186"/>
      <c r="J16" s="1187"/>
      <c r="K16" s="1186"/>
      <c r="L16" s="1186"/>
      <c r="M16" s="1186"/>
      <c r="N16" s="1187"/>
      <c r="O16" s="1187"/>
      <c r="P16" s="1188"/>
      <c r="R16" s="1186"/>
      <c r="S16" s="1186"/>
      <c r="T16" s="1187"/>
      <c r="U16" s="1186"/>
      <c r="V16" s="1187"/>
      <c r="W16" s="1188"/>
      <c r="X16" s="83"/>
      <c r="Y16" s="1187"/>
      <c r="Z16" s="1187"/>
      <c r="AA16" s="1186"/>
      <c r="AB16" s="1186"/>
      <c r="AC16" s="1187"/>
      <c r="AD16" s="1187"/>
      <c r="AE16" s="1187"/>
      <c r="AF16" s="1188"/>
      <c r="AG16" s="83"/>
      <c r="AH16" s="1186"/>
      <c r="AI16" s="1186"/>
      <c r="AJ16" s="1186"/>
      <c r="AK16" s="1186"/>
      <c r="AL16" s="1186"/>
      <c r="AM16" s="1187"/>
      <c r="AN16" s="1187"/>
      <c r="AO16" s="1188"/>
      <c r="AQ16" s="1189"/>
      <c r="AR16" s="1188"/>
      <c r="AS16" s="1187"/>
      <c r="AT16" s="1187"/>
      <c r="AU16" s="1189"/>
      <c r="AV16" s="1188"/>
      <c r="AX16" s="1191"/>
    </row>
    <row r="17" spans="1:63">
      <c r="B17" s="456"/>
      <c r="C17" s="1185">
        <v>2004</v>
      </c>
      <c r="D17" s="1186"/>
      <c r="E17" s="1186"/>
      <c r="F17" s="1186"/>
      <c r="G17" s="1187"/>
      <c r="H17" s="83"/>
      <c r="I17" s="1186"/>
      <c r="J17" s="1187"/>
      <c r="K17" s="1186"/>
      <c r="L17" s="1186"/>
      <c r="M17" s="1186"/>
      <c r="N17" s="1187"/>
      <c r="O17" s="1187"/>
      <c r="P17" s="1188"/>
      <c r="R17" s="1186"/>
      <c r="S17" s="1186"/>
      <c r="T17" s="1187"/>
      <c r="U17" s="1186"/>
      <c r="V17" s="1187"/>
      <c r="W17" s="1188"/>
      <c r="X17" s="83"/>
      <c r="Y17" s="1187"/>
      <c r="Z17" s="1187"/>
      <c r="AA17" s="1186"/>
      <c r="AB17" s="1186"/>
      <c r="AC17" s="1187"/>
      <c r="AD17" s="1187"/>
      <c r="AE17" s="1187"/>
      <c r="AF17" s="1188"/>
      <c r="AG17" s="83"/>
      <c r="AH17" s="1186"/>
      <c r="AI17" s="1186"/>
      <c r="AJ17" s="1186"/>
      <c r="AK17" s="1186"/>
      <c r="AL17" s="1186"/>
      <c r="AM17" s="1187"/>
      <c r="AN17" s="1187"/>
      <c r="AO17" s="1188"/>
      <c r="AQ17" s="1189"/>
      <c r="AR17" s="1188"/>
      <c r="AS17" s="1187"/>
      <c r="AT17" s="1187"/>
      <c r="AU17" s="1189"/>
      <c r="AV17" s="1188"/>
      <c r="AX17" s="1192">
        <v>364545256.08000004</v>
      </c>
    </row>
    <row r="18" spans="1:63">
      <c r="C18" s="1185">
        <v>2005</v>
      </c>
      <c r="D18" s="1186"/>
      <c r="E18" s="1186"/>
      <c r="F18" s="1186"/>
      <c r="G18" s="1187"/>
      <c r="H18" s="83"/>
      <c r="I18" s="1186"/>
      <c r="J18" s="1187"/>
      <c r="K18" s="1186"/>
      <c r="L18" s="1186"/>
      <c r="M18" s="1186"/>
      <c r="N18" s="1187"/>
      <c r="O18" s="1187"/>
      <c r="P18" s="1188"/>
      <c r="R18" s="1186"/>
      <c r="S18" s="1186"/>
      <c r="T18" s="1187"/>
      <c r="U18" s="1186"/>
      <c r="V18" s="1187"/>
      <c r="W18" s="1188"/>
      <c r="X18" s="83"/>
      <c r="Y18" s="1187"/>
      <c r="Z18" s="1187"/>
      <c r="AA18" s="1186"/>
      <c r="AB18" s="1186"/>
      <c r="AC18" s="1187"/>
      <c r="AD18" s="1187"/>
      <c r="AE18" s="1187"/>
      <c r="AF18" s="1188"/>
      <c r="AG18" s="83"/>
      <c r="AH18" s="1186"/>
      <c r="AI18" s="1186"/>
      <c r="AJ18" s="1186"/>
      <c r="AK18" s="1186"/>
      <c r="AL18" s="1186"/>
      <c r="AM18" s="1187"/>
      <c r="AN18" s="1187"/>
      <c r="AO18" s="1188"/>
      <c r="AQ18" s="1189"/>
      <c r="AR18" s="1188"/>
      <c r="AS18" s="1187"/>
      <c r="AT18" s="1187"/>
      <c r="AU18" s="1189"/>
      <c r="AV18" s="1188"/>
      <c r="AX18" s="1192">
        <v>354092075.72000003</v>
      </c>
    </row>
    <row r="19" spans="1:63">
      <c r="C19" s="1185">
        <v>2006</v>
      </c>
      <c r="D19" s="1186"/>
      <c r="E19" s="1186"/>
      <c r="F19" s="1186"/>
      <c r="G19" s="1187"/>
      <c r="H19" s="83"/>
      <c r="I19" s="1186"/>
      <c r="J19" s="1187"/>
      <c r="K19" s="1186"/>
      <c r="L19" s="1186"/>
      <c r="M19" s="1186"/>
      <c r="N19" s="1187"/>
      <c r="O19" s="1187"/>
      <c r="P19" s="1188"/>
      <c r="R19" s="1186"/>
      <c r="S19" s="1186"/>
      <c r="T19" s="1187"/>
      <c r="U19" s="1186"/>
      <c r="V19" s="1187"/>
      <c r="W19" s="1188"/>
      <c r="X19" s="83"/>
      <c r="Y19" s="1187"/>
      <c r="Z19" s="1187"/>
      <c r="AA19" s="1186"/>
      <c r="AB19" s="1186"/>
      <c r="AC19" s="1187"/>
      <c r="AD19" s="1187"/>
      <c r="AE19" s="1187"/>
      <c r="AF19" s="1188"/>
      <c r="AG19" s="83"/>
      <c r="AH19" s="1186"/>
      <c r="AI19" s="1186"/>
      <c r="AJ19" s="1186"/>
      <c r="AK19" s="1186"/>
      <c r="AL19" s="1186"/>
      <c r="AM19" s="1187"/>
      <c r="AN19" s="1187"/>
      <c r="AO19" s="1188"/>
      <c r="AQ19" s="1189"/>
      <c r="AR19" s="1188"/>
      <c r="AS19" s="1187"/>
      <c r="AT19" s="1187"/>
      <c r="AU19" s="1189"/>
      <c r="AV19" s="1188"/>
      <c r="AX19" s="1192">
        <v>284117399.47000003</v>
      </c>
    </row>
    <row r="20" spans="1:63">
      <c r="C20" s="1185">
        <v>2007</v>
      </c>
      <c r="D20" s="1186"/>
      <c r="E20" s="1186"/>
      <c r="F20" s="1186"/>
      <c r="G20" s="1187"/>
      <c r="H20" s="83"/>
      <c r="I20" s="1186"/>
      <c r="J20" s="1187"/>
      <c r="K20" s="1186"/>
      <c r="L20" s="1186"/>
      <c r="M20" s="1186"/>
      <c r="N20" s="1187"/>
      <c r="O20" s="1187"/>
      <c r="P20" s="1188"/>
      <c r="R20" s="1186"/>
      <c r="S20" s="1186"/>
      <c r="T20" s="1187"/>
      <c r="U20" s="1186"/>
      <c r="V20" s="1187"/>
      <c r="W20" s="1188"/>
      <c r="X20" s="83"/>
      <c r="Y20" s="1187"/>
      <c r="Z20" s="1187"/>
      <c r="AA20" s="1186"/>
      <c r="AB20" s="1186"/>
      <c r="AC20" s="1187"/>
      <c r="AD20" s="1187"/>
      <c r="AE20" s="1187"/>
      <c r="AF20" s="1188"/>
      <c r="AG20" s="83"/>
      <c r="AH20" s="1186"/>
      <c r="AI20" s="1186"/>
      <c r="AJ20" s="1186"/>
      <c r="AK20" s="1186"/>
      <c r="AL20" s="1186"/>
      <c r="AM20" s="1187"/>
      <c r="AN20" s="1187"/>
      <c r="AO20" s="1188"/>
      <c r="AQ20" s="1189"/>
      <c r="AR20" s="1188"/>
      <c r="AS20" s="1187"/>
      <c r="AT20" s="1187"/>
      <c r="AU20" s="1189"/>
      <c r="AV20" s="1188"/>
      <c r="AX20" s="1192">
        <v>320989201.94</v>
      </c>
    </row>
    <row r="21" spans="1:63">
      <c r="A21" s="28" t="s">
        <v>1715</v>
      </c>
      <c r="C21" s="1185">
        <v>2008</v>
      </c>
      <c r="D21" s="1186"/>
      <c r="E21" s="1186"/>
      <c r="F21" s="1186"/>
      <c r="G21" s="1187"/>
      <c r="H21" s="83"/>
      <c r="I21" s="1186"/>
      <c r="J21" s="1187"/>
      <c r="K21" s="1186"/>
      <c r="L21" s="1186"/>
      <c r="M21" s="1186"/>
      <c r="N21" s="1187"/>
      <c r="O21" s="1187"/>
      <c r="P21" s="1188"/>
      <c r="R21" s="1186"/>
      <c r="S21" s="1186"/>
      <c r="T21" s="1187"/>
      <c r="U21" s="1186"/>
      <c r="V21" s="1187"/>
      <c r="W21" s="1188"/>
      <c r="X21" s="83"/>
      <c r="Y21" s="1187"/>
      <c r="Z21" s="1187"/>
      <c r="AA21" s="1186"/>
      <c r="AB21" s="1186"/>
      <c r="AC21" s="1187"/>
      <c r="AD21" s="1187"/>
      <c r="AE21" s="1187"/>
      <c r="AF21" s="1188"/>
      <c r="AG21" s="83"/>
      <c r="AH21" s="1186"/>
      <c r="AI21" s="1186"/>
      <c r="AJ21" s="1186"/>
      <c r="AK21" s="1186"/>
      <c r="AL21" s="1186"/>
      <c r="AM21" s="1187"/>
      <c r="AN21" s="1187"/>
      <c r="AO21" s="1188"/>
      <c r="AQ21" s="1189"/>
      <c r="AR21" s="1188"/>
      <c r="AS21" s="1187"/>
      <c r="AT21" s="1187"/>
      <c r="AU21" s="1189"/>
      <c r="AV21" s="1188"/>
      <c r="AX21" s="1192">
        <v>310146348.41000009</v>
      </c>
    </row>
    <row r="22" spans="1:63">
      <c r="A22" s="1193">
        <v>40</v>
      </c>
      <c r="C22" s="1185">
        <v>2009</v>
      </c>
      <c r="D22" s="1186"/>
      <c r="E22" s="1186"/>
      <c r="F22" s="1186"/>
      <c r="G22" s="1187"/>
      <c r="H22" s="83"/>
      <c r="I22" s="1186"/>
      <c r="J22" s="1187"/>
      <c r="K22" s="1186"/>
      <c r="L22" s="1186"/>
      <c r="M22" s="1186"/>
      <c r="N22" s="1187"/>
      <c r="O22" s="1187"/>
      <c r="P22" s="1188"/>
      <c r="R22" s="1186"/>
      <c r="S22" s="1186"/>
      <c r="T22" s="1187"/>
      <c r="U22" s="1186"/>
      <c r="V22" s="1187"/>
      <c r="W22" s="1188"/>
      <c r="X22" s="83"/>
      <c r="Y22" s="1187"/>
      <c r="Z22" s="1187"/>
      <c r="AA22" s="1186"/>
      <c r="AB22" s="1186"/>
      <c r="AC22" s="1187"/>
      <c r="AD22" s="1187"/>
      <c r="AE22" s="1187"/>
      <c r="AF22" s="1188"/>
      <c r="AG22" s="83"/>
      <c r="AH22" s="1186"/>
      <c r="AI22" s="1186"/>
      <c r="AJ22" s="1186"/>
      <c r="AK22" s="1186"/>
      <c r="AL22" s="1186"/>
      <c r="AM22" s="1187"/>
      <c r="AN22" s="1187"/>
      <c r="AO22" s="1188"/>
      <c r="AQ22" s="1189"/>
      <c r="AR22" s="1188"/>
      <c r="AS22" s="1187"/>
      <c r="AT22" s="1187"/>
      <c r="AU22" s="1189"/>
      <c r="AV22" s="1188"/>
      <c r="AX22" s="1192">
        <v>324142338.89999998</v>
      </c>
      <c r="BD22" s="5" t="s">
        <v>1716</v>
      </c>
    </row>
    <row r="23" spans="1:63">
      <c r="A23" s="1193">
        <v>40</v>
      </c>
      <c r="C23" s="1194">
        <v>2010</v>
      </c>
      <c r="D23" s="1195">
        <v>0</v>
      </c>
      <c r="E23" s="1196">
        <v>0</v>
      </c>
      <c r="F23" s="1196">
        <v>0</v>
      </c>
      <c r="G23" s="1197">
        <v>0</v>
      </c>
      <c r="H23" s="83"/>
      <c r="I23" s="1198">
        <v>0</v>
      </c>
      <c r="J23" s="1197">
        <v>0</v>
      </c>
      <c r="K23" s="1198">
        <v>0</v>
      </c>
      <c r="L23" s="1199">
        <v>0.23</v>
      </c>
      <c r="M23" s="1200">
        <v>55000000</v>
      </c>
      <c r="N23" s="1197">
        <v>-55000000</v>
      </c>
      <c r="O23" s="1201">
        <v>-82500000</v>
      </c>
      <c r="P23" s="1202">
        <v>117500000</v>
      </c>
      <c r="R23" s="1198">
        <v>0</v>
      </c>
      <c r="S23" s="1199">
        <v>0.25</v>
      </c>
      <c r="T23" s="1197">
        <v>0</v>
      </c>
      <c r="U23" s="820">
        <v>40000000</v>
      </c>
      <c r="V23" s="1201">
        <v>40000000</v>
      </c>
      <c r="W23" s="1202">
        <v>240000000</v>
      </c>
      <c r="X23" s="83"/>
      <c r="Y23" s="1197">
        <v>0</v>
      </c>
      <c r="Z23" s="1197">
        <v>0</v>
      </c>
      <c r="AA23" s="1198">
        <v>0</v>
      </c>
      <c r="AB23" s="1199">
        <v>0.23</v>
      </c>
      <c r="AC23" s="1197"/>
      <c r="AD23" s="1197">
        <v>0</v>
      </c>
      <c r="AE23" s="1201">
        <v>0</v>
      </c>
      <c r="AF23" s="1202">
        <v>200000000</v>
      </c>
      <c r="AG23" s="83"/>
      <c r="AH23" s="1198">
        <v>0</v>
      </c>
      <c r="AI23" s="1198">
        <v>0</v>
      </c>
      <c r="AJ23" s="1198">
        <v>0</v>
      </c>
      <c r="AK23" s="1198">
        <v>0</v>
      </c>
      <c r="AL23" s="1199">
        <v>0.17499999999999999</v>
      </c>
      <c r="AM23" s="1197">
        <v>0</v>
      </c>
      <c r="AN23" s="1201">
        <v>0</v>
      </c>
      <c r="AO23" s="1202">
        <v>85200000</v>
      </c>
      <c r="AQ23" s="1195">
        <v>0</v>
      </c>
      <c r="AR23" s="1203">
        <v>85200000</v>
      </c>
      <c r="AS23" s="1196">
        <v>0</v>
      </c>
      <c r="AT23" s="1196">
        <v>0</v>
      </c>
      <c r="AU23" s="1195">
        <v>0</v>
      </c>
      <c r="AV23" s="1203">
        <v>85200000</v>
      </c>
      <c r="AX23" s="1192">
        <v>296542307.79000002</v>
      </c>
      <c r="BD23" s="1204" t="s">
        <v>1717</v>
      </c>
      <c r="BE23" s="1204" t="s">
        <v>1718</v>
      </c>
      <c r="BF23" s="1204" t="s">
        <v>1719</v>
      </c>
      <c r="BG23" s="1204" t="s">
        <v>1720</v>
      </c>
      <c r="BH23" s="1204" t="s">
        <v>1721</v>
      </c>
      <c r="BI23" s="1204" t="s">
        <v>1722</v>
      </c>
      <c r="BJ23" s="1204" t="s">
        <v>1723</v>
      </c>
      <c r="BK23" s="1204" t="s">
        <v>1724</v>
      </c>
    </row>
    <row r="24" spans="1:63">
      <c r="A24" s="1193">
        <v>40</v>
      </c>
      <c r="C24" s="1194">
        <v>2011</v>
      </c>
      <c r="D24" s="1195">
        <v>0</v>
      </c>
      <c r="E24" s="1196">
        <v>0</v>
      </c>
      <c r="F24" s="1196">
        <v>0</v>
      </c>
      <c r="G24" s="1197">
        <v>0</v>
      </c>
      <c r="H24" s="83"/>
      <c r="I24" s="1198">
        <v>0</v>
      </c>
      <c r="J24" s="1197">
        <v>0</v>
      </c>
      <c r="K24" s="1198">
        <v>0</v>
      </c>
      <c r="L24" s="1199">
        <v>0.23</v>
      </c>
      <c r="M24" s="1200">
        <v>55000000</v>
      </c>
      <c r="N24" s="1197">
        <v>-55000000</v>
      </c>
      <c r="O24" s="1201">
        <v>-82500000</v>
      </c>
      <c r="P24" s="1202">
        <v>117500000</v>
      </c>
      <c r="R24" s="1198">
        <v>0</v>
      </c>
      <c r="S24" s="1199">
        <v>0.25</v>
      </c>
      <c r="T24" s="1197">
        <v>0</v>
      </c>
      <c r="U24" s="473">
        <v>40000000</v>
      </c>
      <c r="V24" s="1201">
        <v>40000000</v>
      </c>
      <c r="W24" s="1202">
        <v>240000000</v>
      </c>
      <c r="X24" s="83"/>
      <c r="Y24" s="1197">
        <v>0</v>
      </c>
      <c r="Z24" s="1197">
        <v>0</v>
      </c>
      <c r="AA24" s="1198">
        <v>0</v>
      </c>
      <c r="AB24" s="1199">
        <v>0.23</v>
      </c>
      <c r="AC24" s="1197"/>
      <c r="AD24" s="1197">
        <v>0</v>
      </c>
      <c r="AE24" s="1201">
        <v>0</v>
      </c>
      <c r="AF24" s="1202">
        <v>200000000</v>
      </c>
      <c r="AG24" s="83"/>
      <c r="AH24" s="1198">
        <v>0</v>
      </c>
      <c r="AI24" s="1198">
        <v>0</v>
      </c>
      <c r="AJ24" s="1198">
        <v>0</v>
      </c>
      <c r="AK24" s="1198">
        <v>0</v>
      </c>
      <c r="AL24" s="1199">
        <v>0.17499999999999999</v>
      </c>
      <c r="AM24" s="1197">
        <v>0</v>
      </c>
      <c r="AN24" s="1201">
        <v>0</v>
      </c>
      <c r="AO24" s="1202">
        <v>240800000</v>
      </c>
      <c r="AQ24" s="1195">
        <v>0</v>
      </c>
      <c r="AR24" s="1203">
        <v>240800000</v>
      </c>
      <c r="AS24" s="1196">
        <v>0</v>
      </c>
      <c r="AT24" s="1196">
        <v>0</v>
      </c>
      <c r="AU24" s="1195">
        <v>0</v>
      </c>
      <c r="AV24" s="1203">
        <v>240800000</v>
      </c>
      <c r="AX24" s="1192">
        <v>247794852.82999998</v>
      </c>
      <c r="BB24" s="20"/>
      <c r="BC24" s="120"/>
      <c r="BD24" s="120"/>
      <c r="BE24" s="120"/>
      <c r="BF24" s="120"/>
      <c r="BG24" s="28"/>
      <c r="BH24" s="120"/>
      <c r="BI24" s="120"/>
      <c r="BJ24" s="120"/>
      <c r="BK24" s="120"/>
    </row>
    <row r="25" spans="1:63" ht="15.75">
      <c r="A25" s="5">
        <v>41.2</v>
      </c>
      <c r="C25" s="1194">
        <v>2012</v>
      </c>
      <c r="D25" s="1195">
        <v>0</v>
      </c>
      <c r="E25" s="1196">
        <v>0</v>
      </c>
      <c r="F25" s="1196">
        <v>0</v>
      </c>
      <c r="G25" s="1197">
        <v>0</v>
      </c>
      <c r="H25" s="83"/>
      <c r="I25" s="1198">
        <v>0</v>
      </c>
      <c r="J25" s="1197">
        <v>0</v>
      </c>
      <c r="K25" s="1198">
        <v>0</v>
      </c>
      <c r="L25" s="1199">
        <v>0.23</v>
      </c>
      <c r="M25" s="1200">
        <v>55000000</v>
      </c>
      <c r="N25" s="1197">
        <v>-55000000</v>
      </c>
      <c r="O25" s="1201">
        <v>57400000</v>
      </c>
      <c r="P25" s="1202">
        <v>257400000</v>
      </c>
      <c r="R25" s="1198">
        <v>0</v>
      </c>
      <c r="S25" s="1199">
        <v>0.25</v>
      </c>
      <c r="T25" s="1197">
        <v>0</v>
      </c>
      <c r="U25" s="473">
        <v>40000000</v>
      </c>
      <c r="V25" s="1201">
        <v>214500000</v>
      </c>
      <c r="W25" s="1202">
        <v>414500000</v>
      </c>
      <c r="X25" s="83"/>
      <c r="Y25" s="1197">
        <v>0</v>
      </c>
      <c r="Z25" s="1197">
        <v>0</v>
      </c>
      <c r="AA25" s="1198">
        <v>0</v>
      </c>
      <c r="AB25" s="1199">
        <v>0.23</v>
      </c>
      <c r="AC25" s="1197"/>
      <c r="AD25" s="1197">
        <v>0</v>
      </c>
      <c r="AE25" s="1201">
        <v>139900000</v>
      </c>
      <c r="AF25" s="1202">
        <v>339900000</v>
      </c>
      <c r="AG25" s="83"/>
      <c r="AH25" s="1198">
        <v>0</v>
      </c>
      <c r="AI25" s="1198">
        <v>0</v>
      </c>
      <c r="AJ25" s="1198">
        <v>0</v>
      </c>
      <c r="AK25" s="1198">
        <v>0</v>
      </c>
      <c r="AL25" s="1199">
        <v>0.17499999999999999</v>
      </c>
      <c r="AM25" s="1197">
        <v>0</v>
      </c>
      <c r="AN25" s="1201">
        <v>85200000</v>
      </c>
      <c r="AO25" s="1202">
        <v>378600000</v>
      </c>
      <c r="AQ25" s="1195">
        <v>85200000</v>
      </c>
      <c r="AR25" s="1203">
        <v>378600000</v>
      </c>
      <c r="AS25" s="1196">
        <v>0</v>
      </c>
      <c r="AT25" s="1196">
        <v>0</v>
      </c>
      <c r="AU25" s="1195">
        <v>85200000</v>
      </c>
      <c r="AV25" s="1203">
        <v>378600000</v>
      </c>
      <c r="AX25" s="1192">
        <v>331894129.13999999</v>
      </c>
      <c r="BB25" s="20"/>
      <c r="BC25" s="82" t="s">
        <v>1725</v>
      </c>
      <c r="BD25" s="120"/>
      <c r="BE25" s="120"/>
      <c r="BF25" s="120"/>
      <c r="BG25" s="120"/>
      <c r="BH25" s="28"/>
      <c r="BI25" s="120"/>
      <c r="BJ25" s="28"/>
      <c r="BK25" s="120"/>
    </row>
    <row r="26" spans="1:63" ht="16.899999999999999" customHeight="1">
      <c r="A26" s="5">
        <v>42.436000000000007</v>
      </c>
      <c r="C26" s="1194">
        <v>2013</v>
      </c>
      <c r="D26" s="1195">
        <v>0</v>
      </c>
      <c r="E26" s="1196">
        <v>0</v>
      </c>
      <c r="F26" s="1196">
        <v>0</v>
      </c>
      <c r="G26" s="1197">
        <v>0</v>
      </c>
      <c r="H26" s="83"/>
      <c r="I26" s="1198">
        <v>0</v>
      </c>
      <c r="J26" s="1197">
        <v>0</v>
      </c>
      <c r="K26" s="1198">
        <v>0</v>
      </c>
      <c r="L26" s="1199">
        <v>0.23</v>
      </c>
      <c r="M26" s="1200">
        <v>55000000</v>
      </c>
      <c r="N26" s="1197">
        <v>-55000000</v>
      </c>
      <c r="O26" s="1201">
        <v>322300000</v>
      </c>
      <c r="P26" s="1202">
        <v>522300000</v>
      </c>
      <c r="R26" s="1198">
        <v>0</v>
      </c>
      <c r="S26" s="1199">
        <v>0.25</v>
      </c>
      <c r="T26" s="1197">
        <v>0</v>
      </c>
      <c r="U26" s="473">
        <v>40000000</v>
      </c>
      <c r="V26" s="1201">
        <v>551900000</v>
      </c>
      <c r="W26" s="1202">
        <v>751900000</v>
      </c>
      <c r="X26" s="83"/>
      <c r="Y26" s="1197">
        <v>0</v>
      </c>
      <c r="Z26" s="1197">
        <v>0</v>
      </c>
      <c r="AA26" s="1198">
        <v>0</v>
      </c>
      <c r="AB26" s="1199">
        <v>0.23</v>
      </c>
      <c r="AC26" s="1197"/>
      <c r="AD26" s="1197">
        <v>0</v>
      </c>
      <c r="AE26" s="1201">
        <v>404800000</v>
      </c>
      <c r="AF26" s="1202">
        <v>604800000</v>
      </c>
      <c r="AG26" s="83"/>
      <c r="AH26" s="1198">
        <v>0</v>
      </c>
      <c r="AI26" s="1198">
        <v>0</v>
      </c>
      <c r="AJ26" s="1198">
        <v>0</v>
      </c>
      <c r="AK26" s="1198">
        <v>0</v>
      </c>
      <c r="AL26" s="1199">
        <v>0.17499999999999999</v>
      </c>
      <c r="AM26" s="1197">
        <v>0</v>
      </c>
      <c r="AN26" s="1201">
        <v>240800000</v>
      </c>
      <c r="AO26" s="1202">
        <v>512400000</v>
      </c>
      <c r="AQ26" s="1195">
        <v>240800000</v>
      </c>
      <c r="AR26" s="1203">
        <v>512400000</v>
      </c>
      <c r="AS26" s="1196">
        <v>0</v>
      </c>
      <c r="AT26" s="1196">
        <v>0</v>
      </c>
      <c r="AU26" s="1195">
        <v>240800000</v>
      </c>
      <c r="AV26" s="1203">
        <v>512400000</v>
      </c>
      <c r="AX26" s="1192">
        <v>461182536.14999998</v>
      </c>
      <c r="BB26" s="1205" t="s">
        <v>23</v>
      </c>
      <c r="BC26" s="678"/>
      <c r="BD26" s="1130" t="s">
        <v>1726</v>
      </c>
      <c r="BE26" s="679"/>
      <c r="BF26" s="1130" t="s">
        <v>1727</v>
      </c>
      <c r="BG26" s="679"/>
      <c r="BH26" s="1130" t="s">
        <v>1728</v>
      </c>
      <c r="BI26" s="679"/>
      <c r="BJ26" s="1130" t="s">
        <v>1729</v>
      </c>
      <c r="BK26" s="679"/>
    </row>
    <row r="27" spans="1:63">
      <c r="A27" s="5">
        <v>43.709080000000007</v>
      </c>
      <c r="C27" s="1194">
        <v>2014</v>
      </c>
      <c r="D27" s="1195">
        <v>1578261896.1177189</v>
      </c>
      <c r="E27" s="1196">
        <v>154000018.23999998</v>
      </c>
      <c r="F27" s="1196">
        <v>28143443.999999996</v>
      </c>
      <c r="G27" s="1197">
        <v>1396118433.8777189</v>
      </c>
      <c r="H27" s="83"/>
      <c r="I27" s="1198">
        <v>26409500</v>
      </c>
      <c r="J27" s="1197">
        <v>153194099.9863756</v>
      </c>
      <c r="K27" s="1198">
        <v>1216514833.8913434</v>
      </c>
      <c r="L27" s="1199">
        <v>0.23</v>
      </c>
      <c r="M27" s="1200">
        <v>55000000</v>
      </c>
      <c r="N27" s="1197">
        <v>224798411.79500896</v>
      </c>
      <c r="O27" s="1201">
        <v>289300000</v>
      </c>
      <c r="P27" s="1202">
        <v>489300000</v>
      </c>
      <c r="R27" s="1198">
        <v>1396118433.8777189</v>
      </c>
      <c r="S27" s="1199">
        <v>0.25</v>
      </c>
      <c r="T27" s="1197">
        <v>349029608.46942973</v>
      </c>
      <c r="U27" s="473">
        <v>40000000</v>
      </c>
      <c r="V27" s="1201">
        <v>528800000</v>
      </c>
      <c r="W27" s="1202">
        <v>728800000</v>
      </c>
      <c r="X27" s="83"/>
      <c r="Y27" s="1197">
        <v>26409500</v>
      </c>
      <c r="Z27" s="1197">
        <v>153194099.9863756</v>
      </c>
      <c r="AA27" s="1198">
        <v>1216514833.8913434</v>
      </c>
      <c r="AB27" s="1199">
        <v>0.23</v>
      </c>
      <c r="AC27" s="1197"/>
      <c r="AD27" s="1197">
        <v>279798411.79500896</v>
      </c>
      <c r="AE27" s="1201">
        <v>371800000</v>
      </c>
      <c r="AF27" s="1202">
        <v>571800000</v>
      </c>
      <c r="AG27" s="83"/>
      <c r="AH27" s="1198">
        <v>268871550.59038019</v>
      </c>
      <c r="AI27" s="1198">
        <v>129139142</v>
      </c>
      <c r="AJ27" s="1198">
        <v>24054957.9863756</v>
      </c>
      <c r="AK27" s="1198">
        <v>974052783.30096316</v>
      </c>
      <c r="AL27" s="1199">
        <v>0.17499999999999999</v>
      </c>
      <c r="AM27" s="1197">
        <v>170459237.07766855</v>
      </c>
      <c r="AN27" s="1201">
        <v>208200000</v>
      </c>
      <c r="AO27" s="1202">
        <v>475000000</v>
      </c>
      <c r="AQ27" s="1195">
        <v>208200000</v>
      </c>
      <c r="AR27" s="1203">
        <v>475000000</v>
      </c>
      <c r="AS27" s="1196">
        <v>32600000</v>
      </c>
      <c r="AT27" s="1196">
        <v>37400000</v>
      </c>
      <c r="AU27" s="1195">
        <v>208200000</v>
      </c>
      <c r="AV27" s="1203">
        <v>475000000</v>
      </c>
      <c r="AX27" s="1192">
        <v>411218663.53228068</v>
      </c>
      <c r="BB27" s="1206" t="s">
        <v>1018</v>
      </c>
      <c r="BC27" s="1207" t="s">
        <v>1730</v>
      </c>
      <c r="BD27" s="1207" t="s">
        <v>1731</v>
      </c>
      <c r="BE27" s="1207" t="s">
        <v>1563</v>
      </c>
      <c r="BF27" s="1207" t="s">
        <v>1731</v>
      </c>
      <c r="BG27" s="1207" t="s">
        <v>1563</v>
      </c>
      <c r="BH27" s="1207" t="s">
        <v>1731</v>
      </c>
      <c r="BI27" s="1207" t="s">
        <v>1563</v>
      </c>
      <c r="BJ27" s="1207" t="s">
        <v>1731</v>
      </c>
      <c r="BK27" s="1207" t="s">
        <v>1563</v>
      </c>
    </row>
    <row r="28" spans="1:63">
      <c r="A28" s="5">
        <v>45.020352400000007</v>
      </c>
      <c r="C28" s="1194">
        <v>2015</v>
      </c>
      <c r="D28" s="1195">
        <v>1496705437.4908297</v>
      </c>
      <c r="E28" s="1196">
        <v>158500000</v>
      </c>
      <c r="F28" s="1196">
        <v>35120370</v>
      </c>
      <c r="G28" s="1197">
        <v>1303085067.4908297</v>
      </c>
      <c r="H28" s="83"/>
      <c r="I28" s="1198">
        <v>26565700</v>
      </c>
      <c r="J28" s="1197">
        <v>189669823.47961614</v>
      </c>
      <c r="K28" s="1198">
        <v>1086849544.0112135</v>
      </c>
      <c r="L28" s="1199">
        <v>0.23</v>
      </c>
      <c r="M28" s="1200">
        <v>55000000</v>
      </c>
      <c r="N28" s="1197">
        <v>194975395.12257913</v>
      </c>
      <c r="O28" s="1201">
        <v>281100000</v>
      </c>
      <c r="P28" s="1202">
        <v>481100000</v>
      </c>
      <c r="R28" s="1198">
        <v>1303085067.4908297</v>
      </c>
      <c r="S28" s="1199">
        <v>0.25</v>
      </c>
      <c r="T28" s="1197">
        <v>325771266.87270743</v>
      </c>
      <c r="U28" s="473">
        <v>40000000</v>
      </c>
      <c r="V28" s="1201">
        <v>529900000</v>
      </c>
      <c r="W28" s="1202">
        <v>729900000</v>
      </c>
      <c r="X28" s="83"/>
      <c r="Y28" s="1197">
        <v>26565700</v>
      </c>
      <c r="Z28" s="1197">
        <v>189669823.47961614</v>
      </c>
      <c r="AA28" s="1198">
        <v>1086849544.0112135</v>
      </c>
      <c r="AB28" s="1199">
        <v>0.23</v>
      </c>
      <c r="AC28" s="1197"/>
      <c r="AD28" s="1197">
        <v>249975395.12257913</v>
      </c>
      <c r="AE28" s="1201">
        <v>363600000</v>
      </c>
      <c r="AF28" s="1202">
        <v>563600000</v>
      </c>
      <c r="AG28" s="83"/>
      <c r="AH28" s="1198">
        <v>309953712.91256589</v>
      </c>
      <c r="AI28" s="1198">
        <v>162869710.47755736</v>
      </c>
      <c r="AJ28" s="1198">
        <v>26800113.002058778</v>
      </c>
      <c r="AK28" s="1198">
        <v>803461531.09864759</v>
      </c>
      <c r="AL28" s="1199">
        <v>0.17499999999999999</v>
      </c>
      <c r="AM28" s="1197">
        <v>140605767.94226333</v>
      </c>
      <c r="AN28" s="1201">
        <v>201300000</v>
      </c>
      <c r="AO28" s="1202">
        <v>471000000</v>
      </c>
      <c r="AQ28" s="1195">
        <v>201300000</v>
      </c>
      <c r="AR28" s="1203">
        <v>471000000</v>
      </c>
      <c r="AS28" s="1196">
        <v>6900000</v>
      </c>
      <c r="AT28" s="1196">
        <v>4000000</v>
      </c>
      <c r="AU28" s="1195">
        <v>201300000</v>
      </c>
      <c r="AV28" s="1203">
        <v>471000000</v>
      </c>
      <c r="AX28" s="1192">
        <v>404769699.36416018</v>
      </c>
      <c r="BB28" s="1185">
        <v>2008</v>
      </c>
      <c r="BC28" s="1208">
        <v>310.14634841000009</v>
      </c>
      <c r="BD28" s="1209">
        <v>209</v>
      </c>
      <c r="BE28" s="1209">
        <v>479.3</v>
      </c>
      <c r="BF28" s="1209">
        <v>209</v>
      </c>
      <c r="BG28" s="1209">
        <v>479.3</v>
      </c>
      <c r="BH28" s="1209">
        <v>209</v>
      </c>
      <c r="BI28" s="1209">
        <v>479.3</v>
      </c>
      <c r="BJ28" s="1209">
        <v>209</v>
      </c>
      <c r="BK28" s="1209">
        <v>479.3</v>
      </c>
    </row>
    <row r="29" spans="1:63">
      <c r="A29" s="5">
        <v>46.370962972000008</v>
      </c>
      <c r="C29" s="1194">
        <v>2016</v>
      </c>
      <c r="D29" s="1195">
        <v>1491755501.2444799</v>
      </c>
      <c r="E29" s="1196">
        <v>149000000</v>
      </c>
      <c r="F29" s="1196">
        <v>38779449.999999993</v>
      </c>
      <c r="G29" s="1197">
        <v>1303976051.2444799</v>
      </c>
      <c r="H29" s="83"/>
      <c r="I29" s="1198">
        <v>27644213</v>
      </c>
      <c r="J29" s="1197">
        <v>217282605.79585111</v>
      </c>
      <c r="K29" s="1198">
        <v>1059049232.4486288</v>
      </c>
      <c r="L29" s="1199">
        <v>0.23</v>
      </c>
      <c r="M29" s="1200">
        <v>55000000</v>
      </c>
      <c r="N29" s="1197">
        <v>188581323.46318462</v>
      </c>
      <c r="O29" s="1201">
        <v>279500000</v>
      </c>
      <c r="P29" s="1202">
        <v>479500000</v>
      </c>
      <c r="R29" s="1198">
        <v>1303976051.2444799</v>
      </c>
      <c r="S29" s="1199">
        <v>0.25</v>
      </c>
      <c r="T29" s="1197">
        <v>325994012.81111997</v>
      </c>
      <c r="U29" s="473">
        <v>40000000</v>
      </c>
      <c r="V29" s="1201">
        <v>536600000</v>
      </c>
      <c r="W29" s="1202">
        <v>736600000</v>
      </c>
      <c r="X29" s="83"/>
      <c r="Y29" s="1197">
        <v>27644213</v>
      </c>
      <c r="Z29" s="1197">
        <v>217282605.79585111</v>
      </c>
      <c r="AA29" s="1198">
        <v>1059049232.4486288</v>
      </c>
      <c r="AB29" s="1199">
        <v>0.23</v>
      </c>
      <c r="AC29" s="1197"/>
      <c r="AD29" s="1197">
        <v>243581323.46318462</v>
      </c>
      <c r="AE29" s="1201">
        <v>362000000</v>
      </c>
      <c r="AF29" s="1202">
        <v>562000000</v>
      </c>
      <c r="AG29" s="83"/>
      <c r="AH29" s="1198">
        <v>314561356.73639727</v>
      </c>
      <c r="AI29" s="1198">
        <v>181652561.44509637</v>
      </c>
      <c r="AJ29" s="1198">
        <v>35630044.350754753</v>
      </c>
      <c r="AK29" s="1198">
        <v>772132088.71223152</v>
      </c>
      <c r="AL29" s="1199">
        <v>0.17499999999999999</v>
      </c>
      <c r="AM29" s="1197">
        <v>135123115.5246405</v>
      </c>
      <c r="AN29" s="1201">
        <v>199300000</v>
      </c>
      <c r="AO29" s="1202">
        <v>479000000</v>
      </c>
      <c r="AQ29" s="1195">
        <v>199300000</v>
      </c>
      <c r="AR29" s="1203">
        <v>479000000</v>
      </c>
      <c r="AS29" s="1196">
        <v>2000000</v>
      </c>
      <c r="AT29" s="1196">
        <v>0</v>
      </c>
      <c r="AU29" s="1195">
        <v>199300000</v>
      </c>
      <c r="AV29" s="1203">
        <v>479000000</v>
      </c>
      <c r="AX29" s="1192">
        <v>410908731.92422372</v>
      </c>
      <c r="BB29" s="1194">
        <v>2009</v>
      </c>
      <c r="BC29" s="1198">
        <v>324.14233889999997</v>
      </c>
      <c r="BD29" s="1009">
        <v>0</v>
      </c>
      <c r="BE29" s="1009">
        <v>0</v>
      </c>
      <c r="BF29" s="120">
        <v>0</v>
      </c>
      <c r="BG29" s="120">
        <v>0</v>
      </c>
      <c r="BH29" s="120">
        <v>0</v>
      </c>
      <c r="BI29" s="120">
        <v>0</v>
      </c>
      <c r="BJ29" s="120">
        <v>0</v>
      </c>
      <c r="BK29" s="120">
        <v>0</v>
      </c>
    </row>
    <row r="30" spans="1:63">
      <c r="A30" s="5">
        <v>47.762091861160009</v>
      </c>
      <c r="C30" s="1194">
        <v>2017</v>
      </c>
      <c r="D30" s="1195">
        <v>1496879075.6633148</v>
      </c>
      <c r="E30" s="1196">
        <v>146500000</v>
      </c>
      <c r="F30" s="1196">
        <v>38779449.999999985</v>
      </c>
      <c r="G30" s="1197">
        <v>1311599625.6633148</v>
      </c>
      <c r="H30" s="83"/>
      <c r="I30" s="1198">
        <v>26923400</v>
      </c>
      <c r="J30" s="1197">
        <v>240937802.07268357</v>
      </c>
      <c r="K30" s="1198">
        <v>1043738423.5906312</v>
      </c>
      <c r="L30" s="1199">
        <v>0.23</v>
      </c>
      <c r="M30" s="1200">
        <v>55000000</v>
      </c>
      <c r="N30" s="1197">
        <v>185059837.42584521</v>
      </c>
      <c r="O30" s="1201">
        <v>287700000</v>
      </c>
      <c r="P30" s="1202">
        <v>487700000</v>
      </c>
      <c r="R30" s="1198">
        <v>1311599625.6633148</v>
      </c>
      <c r="S30" s="1199">
        <v>0.25</v>
      </c>
      <c r="T30" s="1197">
        <v>327899906.4158287</v>
      </c>
      <c r="U30" s="473">
        <v>40000000</v>
      </c>
      <c r="V30" s="1201">
        <v>553900000</v>
      </c>
      <c r="W30" s="1202">
        <v>753900000</v>
      </c>
      <c r="X30" s="83"/>
      <c r="Y30" s="1197">
        <v>26923400</v>
      </c>
      <c r="Z30" s="1197">
        <v>240937802.07268357</v>
      </c>
      <c r="AA30" s="1198">
        <v>1043738423.5906312</v>
      </c>
      <c r="AB30" s="1199">
        <v>0.23</v>
      </c>
      <c r="AC30" s="1197"/>
      <c r="AD30" s="1197">
        <v>240059837.42584521</v>
      </c>
      <c r="AE30" s="1201">
        <v>370200000</v>
      </c>
      <c r="AF30" s="1202">
        <v>570200000</v>
      </c>
      <c r="AG30" s="83"/>
      <c r="AH30" s="1198">
        <v>314245525.13721669</v>
      </c>
      <c r="AI30" s="1198">
        <v>201056069.06844461</v>
      </c>
      <c r="AJ30" s="1198">
        <v>39881733.004238963</v>
      </c>
      <c r="AK30" s="1198">
        <v>756416298.45341456</v>
      </c>
      <c r="AL30" s="1199">
        <v>0.17499999999999999</v>
      </c>
      <c r="AM30" s="1197">
        <v>132372852.22934754</v>
      </c>
      <c r="AN30" s="1201">
        <v>203500000</v>
      </c>
      <c r="AO30" s="1202">
        <v>497800000</v>
      </c>
      <c r="AQ30" s="1195">
        <v>203500000</v>
      </c>
      <c r="AR30" s="1203">
        <v>497800000</v>
      </c>
      <c r="AS30" s="1196">
        <v>0</v>
      </c>
      <c r="AT30" s="1196">
        <v>0</v>
      </c>
      <c r="AU30" s="1210">
        <v>203500000</v>
      </c>
      <c r="AV30" s="1211">
        <v>497800000</v>
      </c>
      <c r="AX30" s="1192">
        <v>416586346.70988292</v>
      </c>
      <c r="BB30" s="1194">
        <v>2010</v>
      </c>
      <c r="BC30" s="1198">
        <v>296.54230779</v>
      </c>
      <c r="BD30" s="1009">
        <v>0</v>
      </c>
      <c r="BE30" s="1009">
        <v>85.2</v>
      </c>
      <c r="BF30" s="120">
        <v>-82.5</v>
      </c>
      <c r="BG30" s="120">
        <v>117.5</v>
      </c>
      <c r="BH30" s="120">
        <v>40</v>
      </c>
      <c r="BI30" s="120">
        <v>240</v>
      </c>
      <c r="BJ30" s="120">
        <v>0</v>
      </c>
      <c r="BK30" s="120">
        <v>200</v>
      </c>
    </row>
    <row r="31" spans="1:63">
      <c r="A31" s="5">
        <v>49.194954616994814</v>
      </c>
      <c r="C31" s="1194">
        <v>2018</v>
      </c>
      <c r="D31" s="1195">
        <v>1535903936.1951528</v>
      </c>
      <c r="E31" s="1196">
        <v>146500000</v>
      </c>
      <c r="F31" s="1196">
        <v>39566849.999999993</v>
      </c>
      <c r="G31" s="1197">
        <v>1349837086.1951528</v>
      </c>
      <c r="H31" s="83"/>
      <c r="I31" s="1198">
        <v>27605200</v>
      </c>
      <c r="J31" s="1197">
        <v>261971342.11945736</v>
      </c>
      <c r="K31" s="1198">
        <v>1060260544.0756954</v>
      </c>
      <c r="L31" s="1199">
        <v>0.23</v>
      </c>
      <c r="M31" s="1200">
        <v>55000000</v>
      </c>
      <c r="N31" s="1197">
        <v>188859925.13740996</v>
      </c>
      <c r="O31" s="1201">
        <v>301300000</v>
      </c>
      <c r="P31" s="1202">
        <v>501300000</v>
      </c>
      <c r="R31" s="1198">
        <v>1349837086.1951528</v>
      </c>
      <c r="S31" s="1199">
        <v>0.25</v>
      </c>
      <c r="T31" s="1197">
        <v>337459271.54878819</v>
      </c>
      <c r="U31" s="473">
        <v>40000000</v>
      </c>
      <c r="V31" s="1201">
        <v>578500000</v>
      </c>
      <c r="W31" s="1202">
        <v>778500000</v>
      </c>
      <c r="X31" s="83"/>
      <c r="Y31" s="1197">
        <v>27605200</v>
      </c>
      <c r="Z31" s="1197">
        <v>261971342.11945736</v>
      </c>
      <c r="AA31" s="1198">
        <v>1060260544.0756954</v>
      </c>
      <c r="AB31" s="1199">
        <v>0.23</v>
      </c>
      <c r="AC31" s="1197"/>
      <c r="AD31" s="1197">
        <v>243859925.13740996</v>
      </c>
      <c r="AE31" s="1201">
        <v>383800000</v>
      </c>
      <c r="AF31" s="1202">
        <v>583800000</v>
      </c>
      <c r="AG31" s="83"/>
      <c r="AH31" s="1198">
        <v>323177609.52588409</v>
      </c>
      <c r="AI31" s="1198">
        <v>211838558.50527817</v>
      </c>
      <c r="AJ31" s="1198">
        <v>50132783.614179187</v>
      </c>
      <c r="AK31" s="1198">
        <v>764688134.54981136</v>
      </c>
      <c r="AL31" s="1199">
        <v>0.17499999999999999</v>
      </c>
      <c r="AM31" s="1197">
        <v>133820423.54621698</v>
      </c>
      <c r="AN31" s="1201">
        <v>212800000</v>
      </c>
      <c r="AO31" s="1202">
        <v>523500000</v>
      </c>
      <c r="AQ31" s="1195">
        <v>212800000</v>
      </c>
      <c r="AR31" s="1203">
        <v>523500000</v>
      </c>
      <c r="AS31" s="1196">
        <v>0</v>
      </c>
      <c r="AT31" s="1196">
        <v>0</v>
      </c>
      <c r="AU31" s="1210">
        <v>212800000</v>
      </c>
      <c r="AV31" s="1211">
        <v>523500000</v>
      </c>
      <c r="AX31" s="1192">
        <v>428743672.70404971</v>
      </c>
      <c r="BB31" s="1194">
        <v>2011</v>
      </c>
      <c r="BC31" s="1198">
        <v>247.79485283</v>
      </c>
      <c r="BD31" s="1009">
        <v>0</v>
      </c>
      <c r="BE31" s="1009">
        <v>240.8</v>
      </c>
      <c r="BF31" s="120">
        <v>-82.5</v>
      </c>
      <c r="BG31" s="120">
        <v>117.5</v>
      </c>
      <c r="BH31" s="120">
        <v>40</v>
      </c>
      <c r="BI31" s="120">
        <v>240</v>
      </c>
      <c r="BJ31" s="120">
        <v>0</v>
      </c>
      <c r="BK31" s="120">
        <v>200</v>
      </c>
    </row>
    <row r="32" spans="1:63">
      <c r="A32" s="5">
        <v>50.670803255504659</v>
      </c>
      <c r="C32" s="1194">
        <v>2019</v>
      </c>
      <c r="D32" s="1195">
        <v>1605231911.52563</v>
      </c>
      <c r="E32" s="1196">
        <v>151500000</v>
      </c>
      <c r="F32" s="1196">
        <v>41929049.999999993</v>
      </c>
      <c r="G32" s="1197">
        <v>1411802861.52563</v>
      </c>
      <c r="H32" s="83"/>
      <c r="I32" s="1198">
        <v>28571800</v>
      </c>
      <c r="J32" s="1197">
        <v>284294930.49020994</v>
      </c>
      <c r="K32" s="1198">
        <v>1098936131.0354199</v>
      </c>
      <c r="L32" s="1199">
        <v>0.23</v>
      </c>
      <c r="M32" s="1200">
        <v>55000000</v>
      </c>
      <c r="N32" s="1197">
        <v>197755310.13814661</v>
      </c>
      <c r="O32" s="1201">
        <v>316400000</v>
      </c>
      <c r="P32" s="1202">
        <v>516400000</v>
      </c>
      <c r="R32" s="1198">
        <v>1411802861.52563</v>
      </c>
      <c r="S32" s="1199">
        <v>0.25</v>
      </c>
      <c r="T32" s="1197">
        <v>352950715.3814075</v>
      </c>
      <c r="U32" s="473">
        <v>40000000</v>
      </c>
      <c r="V32" s="1201">
        <v>606700000</v>
      </c>
      <c r="W32" s="1202">
        <v>806700000</v>
      </c>
      <c r="X32" s="83"/>
      <c r="Y32" s="1197">
        <v>28571800</v>
      </c>
      <c r="Z32" s="1197">
        <v>284294930.49020994</v>
      </c>
      <c r="AA32" s="1198">
        <v>1098936131.0354199</v>
      </c>
      <c r="AB32" s="1199">
        <v>0.23</v>
      </c>
      <c r="AC32" s="1197"/>
      <c r="AD32" s="1197">
        <v>252755310.13814661</v>
      </c>
      <c r="AE32" s="1201">
        <v>398900000</v>
      </c>
      <c r="AF32" s="1202">
        <v>598900000</v>
      </c>
      <c r="AG32" s="83"/>
      <c r="AH32" s="1198">
        <v>330723339.27655625</v>
      </c>
      <c r="AI32" s="1198">
        <v>225388436.25615865</v>
      </c>
      <c r="AJ32" s="1198">
        <v>58906494.234051302</v>
      </c>
      <c r="AK32" s="1198">
        <v>796784591.75886381</v>
      </c>
      <c r="AL32" s="1199">
        <v>0.17499999999999999</v>
      </c>
      <c r="AM32" s="1197">
        <v>139437303.55780116</v>
      </c>
      <c r="AN32" s="1201">
        <v>224500000</v>
      </c>
      <c r="AO32" s="1202">
        <v>550400000</v>
      </c>
      <c r="AQ32" s="1195">
        <v>224500000</v>
      </c>
      <c r="AR32" s="1203">
        <v>550400000</v>
      </c>
      <c r="AS32" s="1196">
        <v>0</v>
      </c>
      <c r="AT32" s="1196">
        <v>0</v>
      </c>
      <c r="AU32" s="1210">
        <v>224500000</v>
      </c>
      <c r="AV32" s="1211">
        <v>550400000</v>
      </c>
      <c r="AX32" s="1192">
        <v>425344875.7451418</v>
      </c>
      <c r="BB32" s="1194">
        <v>2012</v>
      </c>
      <c r="BC32" s="1198">
        <v>331.89412913999996</v>
      </c>
      <c r="BD32" s="1009">
        <v>85.2</v>
      </c>
      <c r="BE32" s="1009">
        <v>378.6</v>
      </c>
      <c r="BF32" s="120">
        <v>57.4</v>
      </c>
      <c r="BG32" s="120">
        <v>257.39999999999998</v>
      </c>
      <c r="BH32" s="120">
        <v>214.5</v>
      </c>
      <c r="BI32" s="120">
        <v>414.5</v>
      </c>
      <c r="BJ32" s="120">
        <v>139.9</v>
      </c>
      <c r="BK32" s="120">
        <v>339.9</v>
      </c>
    </row>
    <row r="33" spans="1:63">
      <c r="A33" s="5">
        <v>52.190927353169798</v>
      </c>
      <c r="C33" s="1194">
        <v>2020</v>
      </c>
      <c r="D33" s="1195">
        <v>1690936546.2111986</v>
      </c>
      <c r="E33" s="1196">
        <v>162500000</v>
      </c>
      <c r="F33" s="1196">
        <v>44094399.999999993</v>
      </c>
      <c r="G33" s="1197">
        <v>1484342146.2111986</v>
      </c>
      <c r="H33" s="83"/>
      <c r="I33" s="1198">
        <v>29814800</v>
      </c>
      <c r="J33" s="1197">
        <v>315210346.47892183</v>
      </c>
      <c r="K33" s="1198">
        <v>1139316999.7322767</v>
      </c>
      <c r="L33" s="1199">
        <v>0.23</v>
      </c>
      <c r="M33" s="1200">
        <v>55000000</v>
      </c>
      <c r="N33" s="1197">
        <v>207042909.93842363</v>
      </c>
      <c r="O33" s="1201">
        <v>334100000</v>
      </c>
      <c r="P33" s="1202">
        <v>534100000</v>
      </c>
      <c r="R33" s="1198">
        <v>1484342146.2111986</v>
      </c>
      <c r="S33" s="1199">
        <v>0.25</v>
      </c>
      <c r="T33" s="1197">
        <v>371085536.55279964</v>
      </c>
      <c r="U33" s="473">
        <v>40000000</v>
      </c>
      <c r="V33" s="1201">
        <v>635400000</v>
      </c>
      <c r="W33" s="1202">
        <v>835400000</v>
      </c>
      <c r="X33" s="83"/>
      <c r="Y33" s="1197">
        <v>29814800</v>
      </c>
      <c r="Z33" s="1197">
        <v>315210346.47892183</v>
      </c>
      <c r="AA33" s="1198">
        <v>1139316999.7322767</v>
      </c>
      <c r="AB33" s="1199">
        <v>0.23</v>
      </c>
      <c r="AC33" s="1197"/>
      <c r="AD33" s="1197">
        <v>262042909.93842363</v>
      </c>
      <c r="AE33" s="1201">
        <v>416600000</v>
      </c>
      <c r="AF33" s="1202">
        <v>616600000</v>
      </c>
      <c r="AG33" s="83"/>
      <c r="AH33" s="1198">
        <v>330421753.72322059</v>
      </c>
      <c r="AI33" s="1198">
        <v>246401172.38146466</v>
      </c>
      <c r="AJ33" s="1198">
        <v>68809174.097457156</v>
      </c>
      <c r="AK33" s="1198">
        <v>838710046.00905609</v>
      </c>
      <c r="AL33" s="1199">
        <v>0.17499999999999999</v>
      </c>
      <c r="AM33" s="1197">
        <v>146774258.05158481</v>
      </c>
      <c r="AN33" s="1201">
        <v>237300000</v>
      </c>
      <c r="AO33" s="1202">
        <v>575500000</v>
      </c>
      <c r="AQ33" s="1195">
        <v>237300000</v>
      </c>
      <c r="AR33" s="1203">
        <v>575500000</v>
      </c>
      <c r="AS33" s="1196">
        <v>0</v>
      </c>
      <c r="AT33" s="1196">
        <v>0</v>
      </c>
      <c r="AU33" s="1210">
        <v>237300000</v>
      </c>
      <c r="AV33" s="1211">
        <v>575500000</v>
      </c>
      <c r="AX33" s="1192">
        <v>423437737.8897258</v>
      </c>
      <c r="BB33" s="1194">
        <v>2013</v>
      </c>
      <c r="BC33" s="1198">
        <v>461.18253614999998</v>
      </c>
      <c r="BD33" s="1009">
        <v>240.8</v>
      </c>
      <c r="BE33" s="1009">
        <v>512.4</v>
      </c>
      <c r="BF33" s="120">
        <v>322.3</v>
      </c>
      <c r="BG33" s="120">
        <v>522.29999999999995</v>
      </c>
      <c r="BH33" s="120">
        <v>551.9</v>
      </c>
      <c r="BI33" s="120">
        <v>751.9</v>
      </c>
      <c r="BJ33" s="120">
        <v>404.8</v>
      </c>
      <c r="BK33" s="120">
        <v>604.79999999999995</v>
      </c>
    </row>
    <row r="34" spans="1:63">
      <c r="A34" s="5">
        <v>53.756655173764891</v>
      </c>
      <c r="C34" s="1194">
        <v>2021</v>
      </c>
      <c r="D34" s="1195">
        <v>1786907049.5519495</v>
      </c>
      <c r="E34" s="1196">
        <v>177500000.00000003</v>
      </c>
      <c r="F34" s="1196">
        <v>44488099.999999978</v>
      </c>
      <c r="G34" s="1197">
        <v>1564918949.5519495</v>
      </c>
      <c r="H34" s="83"/>
      <c r="I34" s="1198">
        <v>31241300</v>
      </c>
      <c r="J34" s="1197">
        <v>343213227.03122306</v>
      </c>
      <c r="K34" s="1198">
        <v>1190464422.5207264</v>
      </c>
      <c r="L34" s="1199">
        <v>0.23</v>
      </c>
      <c r="M34" s="1200">
        <v>55000000</v>
      </c>
      <c r="N34" s="1197">
        <v>218806817.17976707</v>
      </c>
      <c r="O34" s="1201">
        <v>349900000</v>
      </c>
      <c r="P34" s="1202">
        <v>549900000</v>
      </c>
      <c r="R34" s="1198">
        <v>1564918949.5519495</v>
      </c>
      <c r="S34" s="1199">
        <v>0.25</v>
      </c>
      <c r="T34" s="1197">
        <v>391229737.38798738</v>
      </c>
      <c r="U34" s="473">
        <v>40000000</v>
      </c>
      <c r="V34" s="1201">
        <v>660400000</v>
      </c>
      <c r="W34" s="1202">
        <v>860400000</v>
      </c>
      <c r="X34" s="83"/>
      <c r="Y34" s="1197">
        <v>31241300</v>
      </c>
      <c r="Z34" s="1197">
        <v>343213227.03122306</v>
      </c>
      <c r="AA34" s="1198">
        <v>1190464422.5207264</v>
      </c>
      <c r="AB34" s="1199">
        <v>0.23</v>
      </c>
      <c r="AC34" s="1197"/>
      <c r="AD34" s="1197">
        <v>273806817.17976707</v>
      </c>
      <c r="AE34" s="1201">
        <v>432400000</v>
      </c>
      <c r="AF34" s="1202">
        <v>632400000</v>
      </c>
      <c r="AG34" s="83"/>
      <c r="AH34" s="1198">
        <v>332921878.58198529</v>
      </c>
      <c r="AI34" s="1198">
        <v>267283560.29318911</v>
      </c>
      <c r="AJ34" s="1198">
        <v>75929666.738033935</v>
      </c>
      <c r="AK34" s="1198">
        <v>888783843.93874133</v>
      </c>
      <c r="AL34" s="1199">
        <v>0.17499999999999999</v>
      </c>
      <c r="AM34" s="1197">
        <v>155537172.68927974</v>
      </c>
      <c r="AN34" s="1201">
        <v>248100000</v>
      </c>
      <c r="AO34" s="1202">
        <v>600000000</v>
      </c>
      <c r="AQ34" s="1195">
        <v>248100000</v>
      </c>
      <c r="AR34" s="1203">
        <v>600000000</v>
      </c>
      <c r="AS34" s="1196">
        <v>0</v>
      </c>
      <c r="AT34" s="1196">
        <v>0</v>
      </c>
      <c r="AU34" s="1210">
        <v>248100000</v>
      </c>
      <c r="AV34" s="1211">
        <v>600000000</v>
      </c>
      <c r="AX34" s="1192">
        <v>398920219.31636345</v>
      </c>
      <c r="BB34" s="1194">
        <v>2014</v>
      </c>
      <c r="BC34" s="1198">
        <v>411.21866353228069</v>
      </c>
      <c r="BD34" s="1009">
        <v>208.2</v>
      </c>
      <c r="BE34" s="1009">
        <v>475</v>
      </c>
      <c r="BF34" s="120">
        <v>289.3</v>
      </c>
      <c r="BG34" s="120">
        <v>489.3</v>
      </c>
      <c r="BH34" s="120">
        <v>528.79999999999995</v>
      </c>
      <c r="BI34" s="120">
        <v>728.8</v>
      </c>
      <c r="BJ34" s="120">
        <v>371.8</v>
      </c>
      <c r="BK34" s="120">
        <v>571.79999999999995</v>
      </c>
    </row>
    <row r="35" spans="1:63">
      <c r="A35" s="5">
        <v>55.369354828977841</v>
      </c>
      <c r="C35" s="1194">
        <v>2022</v>
      </c>
      <c r="D35" s="1195">
        <v>1876049123.1039674</v>
      </c>
      <c r="E35" s="1196">
        <v>197500000</v>
      </c>
      <c r="F35" s="1196">
        <v>45078649.999999978</v>
      </c>
      <c r="G35" s="1197">
        <v>1633470473.1039674</v>
      </c>
      <c r="H35" s="83"/>
      <c r="I35" s="1198">
        <v>31923500</v>
      </c>
      <c r="J35" s="1197">
        <v>360155078.65855134</v>
      </c>
      <c r="K35" s="1198">
        <v>1241391894.445416</v>
      </c>
      <c r="L35" s="1199">
        <v>0.23</v>
      </c>
      <c r="M35" s="1200">
        <v>55000000</v>
      </c>
      <c r="N35" s="1197">
        <v>230520135.72244567</v>
      </c>
      <c r="O35" s="1201">
        <v>362400000</v>
      </c>
      <c r="P35" s="1202">
        <v>562400000</v>
      </c>
      <c r="R35" s="1198">
        <v>1633470473.1039674</v>
      </c>
      <c r="S35" s="1199">
        <v>0.25</v>
      </c>
      <c r="T35" s="1197">
        <v>408367618.27599186</v>
      </c>
      <c r="U35" s="473">
        <v>40000000</v>
      </c>
      <c r="V35" s="1201">
        <v>683800000</v>
      </c>
      <c r="W35" s="1202">
        <v>883800000</v>
      </c>
      <c r="X35" s="83"/>
      <c r="Y35" s="1197">
        <v>31923500</v>
      </c>
      <c r="Z35" s="1197">
        <v>360155078.65855134</v>
      </c>
      <c r="AA35" s="1198">
        <v>1241391894.445416</v>
      </c>
      <c r="AB35" s="1199">
        <v>0.23</v>
      </c>
      <c r="AC35" s="1197"/>
      <c r="AD35" s="1197">
        <v>285520135.72244567</v>
      </c>
      <c r="AE35" s="1201">
        <v>444900000</v>
      </c>
      <c r="AF35" s="1202">
        <v>644900000</v>
      </c>
      <c r="AG35" s="83"/>
      <c r="AH35" s="1198">
        <v>338655196.1978389</v>
      </c>
      <c r="AI35" s="1198">
        <v>279409142.10982525</v>
      </c>
      <c r="AJ35" s="1198">
        <v>80745936.548726097</v>
      </c>
      <c r="AK35" s="1198">
        <v>934660198.24757707</v>
      </c>
      <c r="AL35" s="1199">
        <v>0.17499999999999999</v>
      </c>
      <c r="AM35" s="1197">
        <v>163565534.69332597</v>
      </c>
      <c r="AN35" s="1201">
        <v>256400000</v>
      </c>
      <c r="AO35" s="1202">
        <v>624600000</v>
      </c>
      <c r="AQ35" s="1195">
        <v>256400000</v>
      </c>
      <c r="AR35" s="1203">
        <v>624600000</v>
      </c>
      <c r="AS35" s="1196">
        <v>0</v>
      </c>
      <c r="AT35" s="1196">
        <v>0</v>
      </c>
      <c r="AU35" s="1210">
        <v>256400000</v>
      </c>
      <c r="AV35" s="1211">
        <v>624600000</v>
      </c>
      <c r="AX35" s="1192">
        <v>378486891.62797159</v>
      </c>
      <c r="BB35" s="1194">
        <v>2015</v>
      </c>
      <c r="BC35" s="1198">
        <v>404.7696993641602</v>
      </c>
      <c r="BD35" s="1009">
        <v>201.3</v>
      </c>
      <c r="BE35" s="1009">
        <v>471</v>
      </c>
      <c r="BF35" s="120">
        <v>281.10000000000002</v>
      </c>
      <c r="BG35" s="120">
        <v>481.1</v>
      </c>
      <c r="BH35" s="120">
        <v>529.9</v>
      </c>
      <c r="BI35" s="120">
        <v>729.9</v>
      </c>
      <c r="BJ35" s="120">
        <v>363.6</v>
      </c>
      <c r="BK35" s="120">
        <v>563.6</v>
      </c>
    </row>
    <row r="36" spans="1:63">
      <c r="A36" s="5">
        <v>57.030435473847177</v>
      </c>
      <c r="C36" s="1194">
        <v>2023</v>
      </c>
      <c r="D36" s="1195">
        <v>1962422971.96983</v>
      </c>
      <c r="E36" s="1196">
        <v>220499999.99999994</v>
      </c>
      <c r="F36" s="1196">
        <v>46062899.999999985</v>
      </c>
      <c r="G36" s="1197">
        <v>1695860071.96983</v>
      </c>
      <c r="H36" s="83"/>
      <c r="I36" s="1198">
        <v>32577200</v>
      </c>
      <c r="J36" s="1197">
        <v>386146434.27612346</v>
      </c>
      <c r="K36" s="1198">
        <v>1277136437.6937065</v>
      </c>
      <c r="L36" s="1199">
        <v>0.23</v>
      </c>
      <c r="M36" s="1200">
        <v>55000000</v>
      </c>
      <c r="N36" s="1197">
        <v>238741380.66955251</v>
      </c>
      <c r="O36" s="1201">
        <v>378500000</v>
      </c>
      <c r="P36" s="1202">
        <v>578500000</v>
      </c>
      <c r="R36" s="1198">
        <v>1695860071.96983</v>
      </c>
      <c r="S36" s="1199">
        <v>0.25</v>
      </c>
      <c r="T36" s="1197">
        <v>423965017.99245751</v>
      </c>
      <c r="U36" s="473">
        <v>40000000</v>
      </c>
      <c r="V36" s="1201">
        <v>708800000</v>
      </c>
      <c r="W36" s="1202">
        <v>908800000</v>
      </c>
      <c r="X36" s="83"/>
      <c r="Y36" s="1197">
        <v>32577200</v>
      </c>
      <c r="Z36" s="1197">
        <v>386146434.27612346</v>
      </c>
      <c r="AA36" s="1198">
        <v>1277136437.6937065</v>
      </c>
      <c r="AB36" s="1199">
        <v>0.23</v>
      </c>
      <c r="AC36" s="1197"/>
      <c r="AD36" s="1197">
        <v>293741380.66955251</v>
      </c>
      <c r="AE36" s="1201">
        <v>395900000</v>
      </c>
      <c r="AF36" s="1202">
        <v>595900000</v>
      </c>
      <c r="AG36" s="83"/>
      <c r="AH36" s="1198">
        <v>344170075.51898009</v>
      </c>
      <c r="AI36" s="1198">
        <v>300396524.00577968</v>
      </c>
      <c r="AJ36" s="1198">
        <v>85749910.270343766</v>
      </c>
      <c r="AK36" s="1198">
        <v>965543562.17472649</v>
      </c>
      <c r="AL36" s="1199">
        <v>0.17499999999999999</v>
      </c>
      <c r="AM36" s="1197">
        <v>168970123.38057712</v>
      </c>
      <c r="AN36" s="1201">
        <v>267500000</v>
      </c>
      <c r="AO36" s="1202">
        <v>645000000</v>
      </c>
      <c r="AQ36" s="1195">
        <v>267500000</v>
      </c>
      <c r="AR36" s="1203">
        <v>645000000</v>
      </c>
      <c r="AS36" s="1196">
        <v>0</v>
      </c>
      <c r="AT36" s="1196">
        <v>0</v>
      </c>
      <c r="AU36" s="1210">
        <v>267500000</v>
      </c>
      <c r="AV36" s="1211">
        <v>645000000</v>
      </c>
      <c r="AX36" s="1192">
        <v>365624149.71528649</v>
      </c>
      <c r="BB36" s="1194">
        <v>2016</v>
      </c>
      <c r="BC36" s="1198">
        <v>410.90873192422373</v>
      </c>
      <c r="BD36" s="1009">
        <v>199.3</v>
      </c>
      <c r="BE36" s="1009">
        <v>479</v>
      </c>
      <c r="BF36" s="120">
        <v>279.5</v>
      </c>
      <c r="BG36" s="120">
        <v>479.5</v>
      </c>
      <c r="BH36" s="120">
        <v>536.6</v>
      </c>
      <c r="BI36" s="120">
        <v>736.6</v>
      </c>
      <c r="BJ36" s="120">
        <v>362</v>
      </c>
      <c r="BK36" s="120">
        <v>562</v>
      </c>
    </row>
    <row r="37" spans="1:63">
      <c r="A37" s="5">
        <v>58.741348538062596</v>
      </c>
      <c r="C37" s="1194">
        <v>2024</v>
      </c>
      <c r="D37" s="1195">
        <v>2049063477.604882</v>
      </c>
      <c r="E37" s="1196">
        <v>243500000.00000006</v>
      </c>
      <c r="F37" s="1196">
        <v>46850300</v>
      </c>
      <c r="G37" s="1197">
        <v>1758713177.604882</v>
      </c>
      <c r="H37" s="83"/>
      <c r="I37" s="1198">
        <v>33234000</v>
      </c>
      <c r="J37" s="1197">
        <v>410646614.62157917</v>
      </c>
      <c r="K37" s="1198">
        <v>1314832562.9833028</v>
      </c>
      <c r="L37" s="1199">
        <v>0.23</v>
      </c>
      <c r="M37" s="1200">
        <v>55000000</v>
      </c>
      <c r="N37" s="1197">
        <v>247411489.48615968</v>
      </c>
      <c r="O37" s="1201">
        <v>398500000</v>
      </c>
      <c r="P37" s="1202">
        <v>598500000</v>
      </c>
      <c r="R37" s="1198">
        <v>1758713177.604882</v>
      </c>
      <c r="S37" s="1199">
        <v>0.25</v>
      </c>
      <c r="T37" s="1197">
        <v>439678294.4012205</v>
      </c>
      <c r="U37" s="473">
        <v>40000000</v>
      </c>
      <c r="V37" s="1201">
        <v>735000000</v>
      </c>
      <c r="W37" s="1202">
        <v>935000000</v>
      </c>
      <c r="X37" s="83"/>
      <c r="Y37" s="1197">
        <v>33234000</v>
      </c>
      <c r="Z37" s="1197">
        <v>410646614.62157917</v>
      </c>
      <c r="AA37" s="1198">
        <v>1314832562.9833028</v>
      </c>
      <c r="AB37" s="1199">
        <v>0.23</v>
      </c>
      <c r="AC37" s="1197"/>
      <c r="AD37" s="1197">
        <v>302411489.48615968</v>
      </c>
      <c r="AE37" s="1201">
        <v>269300000</v>
      </c>
      <c r="AF37" s="1202">
        <v>469300000</v>
      </c>
      <c r="AG37" s="83"/>
      <c r="AH37" s="1198">
        <v>349257864.46955192</v>
      </c>
      <c r="AI37" s="1198">
        <v>321212732.80394399</v>
      </c>
      <c r="AJ37" s="1198">
        <v>89433881.817635193</v>
      </c>
      <c r="AK37" s="1198">
        <v>998808698.51375091</v>
      </c>
      <c r="AL37" s="1199">
        <v>0.17499999999999999</v>
      </c>
      <c r="AM37" s="1197">
        <v>174791522.2399064</v>
      </c>
      <c r="AN37" s="1201">
        <v>280900000</v>
      </c>
      <c r="AO37" s="1202">
        <v>651400000</v>
      </c>
      <c r="AQ37" s="1195">
        <v>280900000</v>
      </c>
      <c r="AR37" s="1203">
        <v>651400000</v>
      </c>
      <c r="AS37" s="1196">
        <v>0</v>
      </c>
      <c r="AT37" s="1196">
        <v>0</v>
      </c>
      <c r="AU37" s="1210">
        <v>280900000</v>
      </c>
      <c r="AV37" s="1211">
        <v>651400000</v>
      </c>
      <c r="AX37" s="1192">
        <v>363407223.43967831</v>
      </c>
      <c r="BB37" s="1194">
        <v>2017</v>
      </c>
      <c r="BC37" s="1198">
        <v>416.58634670988289</v>
      </c>
      <c r="BD37" s="1009">
        <v>203.5</v>
      </c>
      <c r="BE37" s="1009">
        <v>497.8</v>
      </c>
      <c r="BF37" s="120">
        <v>287.7</v>
      </c>
      <c r="BG37" s="120">
        <v>487.7</v>
      </c>
      <c r="BH37" s="120">
        <v>553.9</v>
      </c>
      <c r="BI37" s="120">
        <v>753.9</v>
      </c>
      <c r="BJ37" s="120">
        <v>370.2</v>
      </c>
      <c r="BK37" s="120">
        <v>570.20000000000005</v>
      </c>
    </row>
    <row r="38" spans="1:63">
      <c r="A38" s="5">
        <v>60.503588994204478</v>
      </c>
      <c r="C38" s="1194">
        <v>2025</v>
      </c>
      <c r="D38" s="1195">
        <v>2142196398.3169994</v>
      </c>
      <c r="E38" s="1196">
        <v>262500000</v>
      </c>
      <c r="F38" s="1196">
        <v>46456599.999999993</v>
      </c>
      <c r="G38" s="1197">
        <v>1833239798.3169994</v>
      </c>
      <c r="H38" s="83"/>
      <c r="I38" s="1198">
        <v>33976800</v>
      </c>
      <c r="J38" s="1197">
        <v>420512845.31288713</v>
      </c>
      <c r="K38" s="1198">
        <v>1378750153.0041122</v>
      </c>
      <c r="L38" s="1199">
        <v>0.23</v>
      </c>
      <c r="M38" s="1200">
        <v>55000000</v>
      </c>
      <c r="N38" s="1197">
        <v>262112535.1909458</v>
      </c>
      <c r="O38" s="1201">
        <v>408300000</v>
      </c>
      <c r="P38" s="1202">
        <v>608300000</v>
      </c>
      <c r="R38" s="1198">
        <v>1833239798.3169994</v>
      </c>
      <c r="S38" s="1199">
        <v>0.25</v>
      </c>
      <c r="T38" s="1197">
        <v>458309949.57924986</v>
      </c>
      <c r="U38" s="473">
        <v>40000000</v>
      </c>
      <c r="V38" s="1201">
        <v>750600000</v>
      </c>
      <c r="W38" s="1202">
        <v>950600000</v>
      </c>
      <c r="X38" s="83"/>
      <c r="Y38" s="1197">
        <v>33976800</v>
      </c>
      <c r="Z38" s="1197">
        <v>420512845.31288713</v>
      </c>
      <c r="AA38" s="1198">
        <v>1378750153.0041122</v>
      </c>
      <c r="AB38" s="1199">
        <v>0.23</v>
      </c>
      <c r="AC38" s="1197">
        <v>130141086.61212255</v>
      </c>
      <c r="AD38" s="1197">
        <v>186971448.57882327</v>
      </c>
      <c r="AE38" s="1201">
        <v>239100000</v>
      </c>
      <c r="AF38" s="1202">
        <v>439100000</v>
      </c>
      <c r="AG38" s="83"/>
      <c r="AH38" s="1198">
        <v>353124104.521819</v>
      </c>
      <c r="AI38" s="1198">
        <v>327358097.46020663</v>
      </c>
      <c r="AJ38" s="1198">
        <v>93154747.852680519</v>
      </c>
      <c r="AK38" s="1198">
        <v>1059602848.4822932</v>
      </c>
      <c r="AL38" s="1199">
        <v>0.17499999999999999</v>
      </c>
      <c r="AM38" s="1197">
        <v>185430498.48440132</v>
      </c>
      <c r="AN38" s="1201">
        <v>284800000</v>
      </c>
      <c r="AO38" s="1202">
        <v>637900000</v>
      </c>
      <c r="AQ38" s="1195">
        <v>284800000</v>
      </c>
      <c r="AR38" s="1203">
        <v>637900000</v>
      </c>
      <c r="AS38" s="1196">
        <v>0</v>
      </c>
      <c r="AT38" s="1196">
        <v>13500000</v>
      </c>
      <c r="AU38" s="1210">
        <v>284800000</v>
      </c>
      <c r="AV38" s="1211">
        <v>651400000</v>
      </c>
      <c r="AX38" s="1192">
        <v>334053375.52129424</v>
      </c>
      <c r="BB38" s="1212">
        <v>2018</v>
      </c>
      <c r="BC38" s="1198">
        <v>428.74367270404969</v>
      </c>
      <c r="BD38" s="1009">
        <v>212.8</v>
      </c>
      <c r="BE38" s="1009">
        <v>523.5</v>
      </c>
      <c r="BF38" s="120">
        <v>301.3</v>
      </c>
      <c r="BG38" s="120">
        <v>501.3</v>
      </c>
      <c r="BH38" s="120">
        <v>578.5</v>
      </c>
      <c r="BI38" s="120">
        <v>778.5</v>
      </c>
      <c r="BJ38" s="120">
        <v>383.8</v>
      </c>
      <c r="BK38" s="120">
        <v>583.79999999999995</v>
      </c>
    </row>
    <row r="39" spans="1:63">
      <c r="A39" s="5">
        <v>62.318696664030611</v>
      </c>
      <c r="C39" s="1194">
        <v>2026</v>
      </c>
      <c r="D39" s="1195">
        <v>2253610522.5635567</v>
      </c>
      <c r="E39" s="1196">
        <v>295000000</v>
      </c>
      <c r="F39" s="1196">
        <v>64763649.999999978</v>
      </c>
      <c r="G39" s="1197">
        <v>1893846872.5635567</v>
      </c>
      <c r="H39" s="83"/>
      <c r="I39" s="1198">
        <v>34783200</v>
      </c>
      <c r="J39" s="1197">
        <v>434138336.37400615</v>
      </c>
      <c r="K39" s="1198">
        <v>1424925336.1895504</v>
      </c>
      <c r="L39" s="1199">
        <v>0.23</v>
      </c>
      <c r="M39" s="1200">
        <v>55000000</v>
      </c>
      <c r="N39" s="1197">
        <v>272732827.3235966</v>
      </c>
      <c r="O39" s="1201">
        <v>397400000</v>
      </c>
      <c r="P39" s="1202">
        <v>597400000</v>
      </c>
      <c r="R39" s="1198">
        <v>1893846872.5635567</v>
      </c>
      <c r="S39" s="1199">
        <v>0.25</v>
      </c>
      <c r="T39" s="1197">
        <v>473461718.14088917</v>
      </c>
      <c r="U39" s="473">
        <v>40000000</v>
      </c>
      <c r="V39" s="1201">
        <v>743000000</v>
      </c>
      <c r="W39" s="1202">
        <v>943000000</v>
      </c>
      <c r="X39" s="83"/>
      <c r="Y39" s="1197">
        <v>34783200</v>
      </c>
      <c r="Z39" s="1197">
        <v>434138336.37400615</v>
      </c>
      <c r="AA39" s="1198">
        <v>1424925336.1895504</v>
      </c>
      <c r="AB39" s="1199">
        <v>0.23</v>
      </c>
      <c r="AC39" s="1197">
        <v>163009214.48926219</v>
      </c>
      <c r="AD39" s="1197">
        <v>164723612.8343344</v>
      </c>
      <c r="AE39" s="1201">
        <v>208100000</v>
      </c>
      <c r="AF39" s="1202">
        <v>408100000</v>
      </c>
      <c r="AG39" s="83"/>
      <c r="AH39" s="1198">
        <v>369094280.48679829</v>
      </c>
      <c r="AI39" s="1198">
        <v>333196645.67104232</v>
      </c>
      <c r="AJ39" s="1198">
        <v>100941690.7029638</v>
      </c>
      <c r="AK39" s="1198">
        <v>1090614255.7027521</v>
      </c>
      <c r="AL39" s="1199">
        <v>0.17499999999999999</v>
      </c>
      <c r="AM39" s="1197">
        <v>190857494.74798161</v>
      </c>
      <c r="AN39" s="1201">
        <v>275100000</v>
      </c>
      <c r="AO39" s="1202">
        <v>609000000</v>
      </c>
      <c r="AQ39" s="1195">
        <v>275100000</v>
      </c>
      <c r="AR39" s="1203">
        <v>609000000</v>
      </c>
      <c r="AS39" s="1196">
        <v>9700000</v>
      </c>
      <c r="AT39" s="1196">
        <v>28900000</v>
      </c>
      <c r="AU39" s="1210">
        <v>284800000</v>
      </c>
      <c r="AV39" s="1211">
        <v>651400000</v>
      </c>
      <c r="AX39" s="1192">
        <v>409631717.78171819</v>
      </c>
      <c r="BB39" s="20"/>
      <c r="BC39" s="20"/>
      <c r="BD39" s="120"/>
      <c r="BE39" s="120"/>
      <c r="BF39" s="120"/>
      <c r="BG39" s="120"/>
      <c r="BH39" s="28"/>
      <c r="BI39" s="120"/>
      <c r="BJ39" s="28"/>
      <c r="BK39" s="120"/>
    </row>
    <row r="40" spans="1:63" ht="15.75">
      <c r="A40" s="5">
        <v>64.188257563951538</v>
      </c>
      <c r="C40" s="1194">
        <v>2027</v>
      </c>
      <c r="D40" s="1195">
        <v>2328522824.3309922</v>
      </c>
      <c r="E40" s="1196">
        <v>345000000</v>
      </c>
      <c r="F40" s="1196">
        <v>86417149.999999985</v>
      </c>
      <c r="G40" s="1197">
        <v>1897105674.3309922</v>
      </c>
      <c r="H40" s="83"/>
      <c r="I40" s="1198">
        <v>35503200</v>
      </c>
      <c r="J40" s="1197">
        <v>443971540.63091129</v>
      </c>
      <c r="K40" s="1198">
        <v>1417630933.7000809</v>
      </c>
      <c r="L40" s="1199">
        <v>0.23</v>
      </c>
      <c r="M40" s="1200">
        <v>55000000</v>
      </c>
      <c r="N40" s="1197">
        <v>271055114.75101864</v>
      </c>
      <c r="O40" s="1201">
        <v>374500000</v>
      </c>
      <c r="P40" s="1202">
        <v>574500000</v>
      </c>
      <c r="R40" s="1198">
        <v>1897105674.3309922</v>
      </c>
      <c r="S40" s="1199">
        <v>0.25</v>
      </c>
      <c r="T40" s="1197">
        <v>474276418.58274806</v>
      </c>
      <c r="U40" s="473">
        <v>40000000</v>
      </c>
      <c r="V40" s="1201">
        <v>722900000</v>
      </c>
      <c r="W40" s="1202">
        <v>922900000</v>
      </c>
      <c r="X40" s="83"/>
      <c r="Y40" s="1197">
        <v>35503200</v>
      </c>
      <c r="Z40" s="1197">
        <v>443971540.63091129</v>
      </c>
      <c r="AA40" s="1198">
        <v>1417630933.7000809</v>
      </c>
      <c r="AB40" s="1199">
        <v>0.23</v>
      </c>
      <c r="AC40" s="1197">
        <v>177382083.09714651</v>
      </c>
      <c r="AD40" s="1197">
        <v>148673031.65387213</v>
      </c>
      <c r="AE40" s="1201">
        <v>185000000</v>
      </c>
      <c r="AF40" s="1202">
        <v>385000000</v>
      </c>
      <c r="AG40" s="83"/>
      <c r="AH40" s="1198">
        <v>380000200.62325144</v>
      </c>
      <c r="AI40" s="1198">
        <v>340352252.13445133</v>
      </c>
      <c r="AJ40" s="1198">
        <v>103619288.49645995</v>
      </c>
      <c r="AK40" s="1198">
        <v>1073133933.0768294</v>
      </c>
      <c r="AL40" s="1199">
        <v>0.17499999999999999</v>
      </c>
      <c r="AM40" s="1197">
        <v>187798438.28844514</v>
      </c>
      <c r="AN40" s="1201">
        <v>259300000</v>
      </c>
      <c r="AO40" s="1202">
        <v>498500000</v>
      </c>
      <c r="AQ40" s="1195">
        <v>259300000</v>
      </c>
      <c r="AR40" s="1203">
        <v>498500000</v>
      </c>
      <c r="AS40" s="1196">
        <v>15800000</v>
      </c>
      <c r="AT40" s="1196">
        <v>110500000</v>
      </c>
      <c r="AU40" s="1210">
        <v>284800000</v>
      </c>
      <c r="AV40" s="1211">
        <v>651400000</v>
      </c>
      <c r="AX40" s="1192">
        <v>1120354395.6069605</v>
      </c>
      <c r="BB40" s="20"/>
      <c r="BC40" s="82" t="s">
        <v>1732</v>
      </c>
      <c r="BD40" s="120"/>
      <c r="BE40" s="120"/>
      <c r="BF40" s="120"/>
      <c r="BG40" s="120"/>
      <c r="BH40" s="28"/>
      <c r="BI40" s="120"/>
      <c r="BJ40" s="28"/>
      <c r="BK40" s="120"/>
    </row>
    <row r="41" spans="1:63" ht="14.45" customHeight="1">
      <c r="A41" s="5">
        <v>66.113905290870079</v>
      </c>
      <c r="C41" s="1194">
        <v>2028</v>
      </c>
      <c r="D41" s="1195">
        <v>2315718596.3037663</v>
      </c>
      <c r="E41" s="1196">
        <v>394999999.99999994</v>
      </c>
      <c r="F41" s="1196">
        <v>91141549.99999997</v>
      </c>
      <c r="G41" s="1197">
        <v>1829577046.3037663</v>
      </c>
      <c r="H41" s="83"/>
      <c r="I41" s="1198">
        <v>36242200</v>
      </c>
      <c r="J41" s="1197">
        <v>455763485.81452143</v>
      </c>
      <c r="K41" s="1198">
        <v>1337571360.4892449</v>
      </c>
      <c r="L41" s="1199">
        <v>0.23</v>
      </c>
      <c r="M41" s="1200">
        <v>55000000</v>
      </c>
      <c r="N41" s="1197">
        <v>252641412.91252637</v>
      </c>
      <c r="O41" s="1201">
        <v>357500000</v>
      </c>
      <c r="P41" s="1202">
        <v>557500000</v>
      </c>
      <c r="R41" s="1198">
        <v>1829577046.3037663</v>
      </c>
      <c r="S41" s="1199">
        <v>0.25</v>
      </c>
      <c r="T41" s="1197">
        <v>457394261.57594156</v>
      </c>
      <c r="U41" s="473">
        <v>40000000</v>
      </c>
      <c r="V41" s="1201">
        <v>711100000</v>
      </c>
      <c r="W41" s="1202">
        <v>911100000</v>
      </c>
      <c r="X41" s="83"/>
      <c r="Y41" s="1197">
        <v>36242200</v>
      </c>
      <c r="Z41" s="1197">
        <v>455763485.81452143</v>
      </c>
      <c r="AA41" s="1198">
        <v>1337571360.4892449</v>
      </c>
      <c r="AB41" s="1199">
        <v>0.23</v>
      </c>
      <c r="AC41" s="1197">
        <v>188691638.57914835</v>
      </c>
      <c r="AD41" s="1197">
        <v>118949774.33337802</v>
      </c>
      <c r="AE41" s="1201">
        <v>193000000</v>
      </c>
      <c r="AF41" s="1202">
        <v>393000000</v>
      </c>
      <c r="AG41" s="83"/>
      <c r="AH41" s="1198">
        <v>375713143.85415894</v>
      </c>
      <c r="AI41" s="1198">
        <v>347422812.53135288</v>
      </c>
      <c r="AJ41" s="1198">
        <v>108340673.28316857</v>
      </c>
      <c r="AK41" s="1198">
        <v>998100416.63508582</v>
      </c>
      <c r="AL41" s="1199">
        <v>0.17499999999999999</v>
      </c>
      <c r="AM41" s="1197">
        <v>174667572.91113999</v>
      </c>
      <c r="AN41" s="1201">
        <v>246500000</v>
      </c>
      <c r="AO41" s="1202">
        <v>323800000</v>
      </c>
      <c r="AQ41" s="1195">
        <v>246500000</v>
      </c>
      <c r="AR41" s="1203">
        <v>323800000</v>
      </c>
      <c r="AS41" s="1196">
        <v>12800000</v>
      </c>
      <c r="AT41" s="1196">
        <v>174700000</v>
      </c>
      <c r="AU41" s="1210">
        <v>284800000</v>
      </c>
      <c r="AV41" s="1211">
        <v>651400000</v>
      </c>
      <c r="AX41" s="1192">
        <v>2290435949.9884262</v>
      </c>
      <c r="BB41" s="1205" t="s">
        <v>23</v>
      </c>
      <c r="BC41" s="678"/>
      <c r="BD41" s="1130"/>
      <c r="BE41" s="679"/>
      <c r="BF41" s="1130" t="s">
        <v>1727</v>
      </c>
      <c r="BG41" s="679"/>
      <c r="BH41" s="1130" t="s">
        <v>1728</v>
      </c>
      <c r="BI41" s="679"/>
      <c r="BJ41" s="1130" t="s">
        <v>1729</v>
      </c>
      <c r="BK41" s="679"/>
    </row>
    <row r="42" spans="1:63">
      <c r="A42" s="5">
        <v>68.097322449596177</v>
      </c>
      <c r="C42" s="1194">
        <v>2029</v>
      </c>
      <c r="D42" s="1195">
        <v>2341646370.1179371</v>
      </c>
      <c r="E42" s="1196">
        <v>445000000</v>
      </c>
      <c r="F42" s="1196">
        <v>92322649.999999985</v>
      </c>
      <c r="G42" s="1197">
        <v>1804323720.1179371</v>
      </c>
      <c r="H42" s="83"/>
      <c r="I42" s="1198">
        <v>37001800</v>
      </c>
      <c r="J42" s="1197">
        <v>468151082.24663389</v>
      </c>
      <c r="K42" s="1198">
        <v>1299170837.8713031</v>
      </c>
      <c r="L42" s="1199">
        <v>0.23</v>
      </c>
      <c r="M42" s="1200">
        <v>55000000</v>
      </c>
      <c r="N42" s="1197">
        <v>243809292.71039975</v>
      </c>
      <c r="O42" s="1201">
        <v>227500000</v>
      </c>
      <c r="P42" s="1202">
        <v>427500000</v>
      </c>
      <c r="R42" s="1198">
        <v>1804323720.1179371</v>
      </c>
      <c r="S42" s="1199">
        <v>0.25</v>
      </c>
      <c r="T42" s="1197">
        <v>451080930.02948427</v>
      </c>
      <c r="U42" s="473">
        <v>40000000</v>
      </c>
      <c r="V42" s="1201">
        <v>480100000</v>
      </c>
      <c r="W42" s="1202">
        <v>680100000</v>
      </c>
      <c r="X42" s="83"/>
      <c r="Y42" s="1197">
        <v>37001800</v>
      </c>
      <c r="Z42" s="1197">
        <v>468151082.24663389</v>
      </c>
      <c r="AA42" s="1198">
        <v>1299170837.8713031</v>
      </c>
      <c r="AB42" s="1199">
        <v>0.23</v>
      </c>
      <c r="AC42" s="1197">
        <v>166806448.77054965</v>
      </c>
      <c r="AD42" s="1197">
        <v>132002843.93985009</v>
      </c>
      <c r="AE42" s="1201">
        <v>122100000</v>
      </c>
      <c r="AF42" s="1202">
        <v>322100000</v>
      </c>
      <c r="AG42" s="83"/>
      <c r="AH42" s="1198">
        <v>369181512.20288134</v>
      </c>
      <c r="AI42" s="1198">
        <v>354496126.50534379</v>
      </c>
      <c r="AJ42" s="1198">
        <v>113654955.74129006</v>
      </c>
      <c r="AK42" s="1198">
        <v>966991125.66842175</v>
      </c>
      <c r="AL42" s="1199">
        <v>0.17499999999999999</v>
      </c>
      <c r="AM42" s="1197">
        <v>169223446.99197379</v>
      </c>
      <c r="AN42" s="1201">
        <v>154600000</v>
      </c>
      <c r="AO42" s="1202">
        <v>154600000</v>
      </c>
      <c r="AQ42" s="1195">
        <v>154600000</v>
      </c>
      <c r="AR42" s="1203">
        <v>154600000</v>
      </c>
      <c r="AS42" s="1196">
        <v>91900000</v>
      </c>
      <c r="AT42" s="1196">
        <v>169200000</v>
      </c>
      <c r="AU42" s="1210">
        <v>284800000</v>
      </c>
      <c r="AV42" s="1211">
        <v>651400000</v>
      </c>
      <c r="AX42" s="1192">
        <v>3571366235.7650537</v>
      </c>
      <c r="BB42" s="1206" t="s">
        <v>1018</v>
      </c>
      <c r="BC42" s="1207"/>
      <c r="BD42" s="1213"/>
      <c r="BE42" s="1213"/>
      <c r="BF42" s="1207" t="s">
        <v>1731</v>
      </c>
      <c r="BG42" s="1207" t="s">
        <v>1563</v>
      </c>
      <c r="BH42" s="1207" t="s">
        <v>1731</v>
      </c>
      <c r="BI42" s="1207" t="s">
        <v>1563</v>
      </c>
      <c r="BJ42" s="1207" t="s">
        <v>1731</v>
      </c>
      <c r="BK42" s="1207" t="s">
        <v>1563</v>
      </c>
    </row>
    <row r="43" spans="1:63">
      <c r="A43" s="5">
        <v>70.140242123084064</v>
      </c>
      <c r="C43" s="1212">
        <v>2030</v>
      </c>
      <c r="D43" s="1214">
        <v>2353523458.5365543</v>
      </c>
      <c r="E43" s="1215">
        <v>495000000.00000012</v>
      </c>
      <c r="F43" s="1215">
        <v>98031299.999999955</v>
      </c>
      <c r="G43" s="1216">
        <v>1760492158.5365543</v>
      </c>
      <c r="H43" s="83"/>
      <c r="I43" s="1198">
        <v>37787200</v>
      </c>
      <c r="J43" s="1197">
        <v>494609610.30579513</v>
      </c>
      <c r="K43" s="1198">
        <v>1228095348.2307591</v>
      </c>
      <c r="L43" s="1199">
        <v>0.23</v>
      </c>
      <c r="M43" s="1200">
        <v>55000000</v>
      </c>
      <c r="N43" s="1197">
        <v>227461930.09307462</v>
      </c>
      <c r="O43" s="1201">
        <v>0</v>
      </c>
      <c r="P43" s="1202">
        <v>200000000</v>
      </c>
      <c r="R43" s="1198">
        <v>1760492158.5365543</v>
      </c>
      <c r="S43" s="1199">
        <v>0.25</v>
      </c>
      <c r="T43" s="1197">
        <v>440123039.63413858</v>
      </c>
      <c r="U43" s="473">
        <v>40000000</v>
      </c>
      <c r="V43" s="1201">
        <v>40000000</v>
      </c>
      <c r="W43" s="1202">
        <v>240000000</v>
      </c>
      <c r="X43" s="83"/>
      <c r="Y43" s="1197">
        <v>37787200</v>
      </c>
      <c r="Z43" s="1197">
        <v>494609610.30579513</v>
      </c>
      <c r="AA43" s="1198">
        <v>1228095348.2307591</v>
      </c>
      <c r="AB43" s="1199">
        <v>0.23</v>
      </c>
      <c r="AC43" s="1197">
        <v>160405222.74520841</v>
      </c>
      <c r="AD43" s="1197">
        <v>122056707.34786621</v>
      </c>
      <c r="AE43" s="1201">
        <v>0</v>
      </c>
      <c r="AF43" s="1202">
        <v>200000000</v>
      </c>
      <c r="AG43" s="83"/>
      <c r="AH43" s="1198">
        <v>382513314.86622107</v>
      </c>
      <c r="AI43" s="1198">
        <v>375345310.87684667</v>
      </c>
      <c r="AJ43" s="1198">
        <v>119264299.42894846</v>
      </c>
      <c r="AK43" s="1198">
        <v>883369233.36453819</v>
      </c>
      <c r="AL43" s="1217">
        <v>0.17499999999999999</v>
      </c>
      <c r="AM43" s="1216">
        <v>154589615.83879417</v>
      </c>
      <c r="AN43" s="1201">
        <v>0</v>
      </c>
      <c r="AO43" s="1202">
        <v>0</v>
      </c>
      <c r="AQ43" s="1195">
        <v>0</v>
      </c>
      <c r="AR43" s="1203">
        <v>0</v>
      </c>
      <c r="AS43" s="1196">
        <v>154600000</v>
      </c>
      <c r="AT43" s="1196">
        <v>154600000</v>
      </c>
      <c r="AU43" s="1210">
        <v>284800000</v>
      </c>
      <c r="AV43" s="1211">
        <v>651400000</v>
      </c>
      <c r="AX43" s="1218">
        <v>4436457825.8185463</v>
      </c>
      <c r="BB43" s="1185">
        <v>2008</v>
      </c>
      <c r="BC43" s="1209"/>
      <c r="BD43" s="1209"/>
      <c r="BE43" s="1209"/>
      <c r="BF43" s="1209">
        <v>0</v>
      </c>
      <c r="BG43" s="1209">
        <v>0</v>
      </c>
      <c r="BH43" s="1209">
        <v>0</v>
      </c>
      <c r="BI43" s="1209">
        <v>0</v>
      </c>
      <c r="BJ43" s="1209">
        <v>0</v>
      </c>
      <c r="BK43" s="1209">
        <v>0</v>
      </c>
    </row>
    <row r="44" spans="1:63">
      <c r="BB44" s="1194">
        <v>2009</v>
      </c>
      <c r="BC44" s="120"/>
      <c r="BD44" s="120"/>
      <c r="BE44" s="120"/>
      <c r="BF44" s="120">
        <v>0</v>
      </c>
      <c r="BG44" s="120">
        <v>0</v>
      </c>
      <c r="BH44" s="120">
        <v>0</v>
      </c>
      <c r="BI44" s="120">
        <v>0</v>
      </c>
      <c r="BJ44" s="120">
        <v>0</v>
      </c>
      <c r="BK44" s="120">
        <v>0</v>
      </c>
    </row>
    <row r="45" spans="1:63">
      <c r="BB45" s="1194">
        <v>2010</v>
      </c>
      <c r="BC45" s="120"/>
      <c r="BD45" s="120"/>
      <c r="BE45" s="120"/>
      <c r="BF45" s="120">
        <v>-82.5</v>
      </c>
      <c r="BG45" s="120">
        <v>32.299999999999997</v>
      </c>
      <c r="BH45" s="120">
        <v>40</v>
      </c>
      <c r="BI45" s="120">
        <v>154.80000000000001</v>
      </c>
      <c r="BJ45" s="120">
        <v>0</v>
      </c>
      <c r="BK45" s="120">
        <v>114.8</v>
      </c>
    </row>
    <row r="46" spans="1:63">
      <c r="BB46" s="1194">
        <v>2011</v>
      </c>
      <c r="BC46" s="120"/>
      <c r="BD46" s="120"/>
      <c r="BE46" s="120"/>
      <c r="BF46" s="120">
        <v>-82.5</v>
      </c>
      <c r="BG46" s="120">
        <v>-123.30000000000001</v>
      </c>
      <c r="BH46" s="120">
        <v>40</v>
      </c>
      <c r="BI46" s="120">
        <v>-0.80000000000001137</v>
      </c>
      <c r="BJ46" s="120">
        <v>0</v>
      </c>
      <c r="BK46" s="120">
        <v>-40.800000000000011</v>
      </c>
    </row>
    <row r="47" spans="1:63">
      <c r="BB47" s="1194">
        <v>2012</v>
      </c>
      <c r="BC47" s="120"/>
      <c r="BD47" s="120"/>
      <c r="BE47" s="120"/>
      <c r="BF47" s="120">
        <v>-27.800000000000004</v>
      </c>
      <c r="BG47" s="120">
        <v>-121.20000000000005</v>
      </c>
      <c r="BH47" s="120">
        <v>129.30000000000001</v>
      </c>
      <c r="BI47" s="120">
        <v>35.899999999999977</v>
      </c>
      <c r="BJ47" s="120">
        <v>54.7</v>
      </c>
      <c r="BK47" s="120">
        <v>-38.700000000000045</v>
      </c>
    </row>
    <row r="48" spans="1:63">
      <c r="BB48" s="1194">
        <v>2013</v>
      </c>
      <c r="BC48" s="120"/>
      <c r="BD48" s="120"/>
      <c r="BE48" s="120"/>
      <c r="BF48" s="120">
        <v>81.5</v>
      </c>
      <c r="BG48" s="120">
        <v>9.8999999999999773</v>
      </c>
      <c r="BH48" s="120">
        <v>311.09999999999997</v>
      </c>
      <c r="BI48" s="120">
        <v>239.5</v>
      </c>
      <c r="BJ48" s="120">
        <v>164</v>
      </c>
      <c r="BK48" s="120">
        <v>92.399999999999977</v>
      </c>
    </row>
    <row r="49" spans="17:63">
      <c r="BB49" s="1194">
        <v>2014</v>
      </c>
      <c r="BC49" s="120"/>
      <c r="BD49" s="120"/>
      <c r="BE49" s="120"/>
      <c r="BF49" s="120">
        <v>81.100000000000023</v>
      </c>
      <c r="BG49" s="120">
        <v>14.300000000000011</v>
      </c>
      <c r="BH49" s="120">
        <v>320.59999999999997</v>
      </c>
      <c r="BI49" s="120">
        <v>253.79999999999995</v>
      </c>
      <c r="BJ49" s="120">
        <v>163.60000000000002</v>
      </c>
      <c r="BK49" s="120">
        <v>96.799999999999955</v>
      </c>
    </row>
    <row r="50" spans="17:63">
      <c r="Q50" s="120"/>
      <c r="X50" s="120"/>
      <c r="Y50" s="28"/>
      <c r="AG50" s="120"/>
      <c r="AH50" s="28"/>
      <c r="AP50" s="120"/>
      <c r="AQ50"/>
      <c r="AW50" s="120"/>
      <c r="AX50" s="28"/>
      <c r="AY50" s="454"/>
      <c r="BB50" s="1194">
        <v>2015</v>
      </c>
      <c r="BC50" s="120"/>
      <c r="BD50" s="120"/>
      <c r="BE50" s="120"/>
      <c r="BF50" s="120">
        <v>79.800000000000011</v>
      </c>
      <c r="BG50" s="120">
        <v>10.100000000000023</v>
      </c>
      <c r="BH50" s="120">
        <v>328.59999999999997</v>
      </c>
      <c r="BI50" s="120">
        <v>258.89999999999998</v>
      </c>
      <c r="BJ50" s="120">
        <v>162.30000000000001</v>
      </c>
      <c r="BK50" s="120">
        <v>92.600000000000023</v>
      </c>
    </row>
    <row r="51" spans="17:63">
      <c r="Q51" s="120"/>
      <c r="X51" s="120"/>
      <c r="Y51" s="28"/>
      <c r="AG51" s="120"/>
      <c r="AH51" s="28"/>
      <c r="AP51" s="120"/>
      <c r="AQ51"/>
      <c r="AW51" s="120"/>
      <c r="AX51" s="28"/>
      <c r="AY51" s="454"/>
      <c r="BB51" s="1194">
        <v>2016</v>
      </c>
      <c r="BC51" s="120"/>
      <c r="BD51" s="120"/>
      <c r="BE51" s="120"/>
      <c r="BF51" s="120">
        <v>80.199999999999989</v>
      </c>
      <c r="BG51" s="120">
        <v>0.5</v>
      </c>
      <c r="BH51" s="120">
        <v>337.3</v>
      </c>
      <c r="BI51" s="120">
        <v>257.60000000000002</v>
      </c>
      <c r="BJ51" s="120">
        <v>162.69999999999999</v>
      </c>
      <c r="BK51" s="120">
        <v>83</v>
      </c>
    </row>
    <row r="52" spans="17:63">
      <c r="Q52" s="120"/>
      <c r="X52" s="120"/>
      <c r="Y52" s="28"/>
      <c r="AG52" s="120"/>
      <c r="AH52" s="28"/>
      <c r="AP52" s="120"/>
      <c r="AQ52"/>
      <c r="AW52" s="120"/>
      <c r="AX52" s="28"/>
      <c r="AY52" s="454"/>
      <c r="BB52" s="1194">
        <v>2017</v>
      </c>
      <c r="BC52" s="120"/>
      <c r="BD52" s="120"/>
      <c r="BE52" s="120"/>
      <c r="BF52" s="120">
        <v>84.199999999999989</v>
      </c>
      <c r="BG52" s="120">
        <v>-10.100000000000023</v>
      </c>
      <c r="BH52" s="120">
        <v>350.4</v>
      </c>
      <c r="BI52" s="120">
        <v>256.09999999999997</v>
      </c>
      <c r="BJ52" s="120">
        <v>166.7</v>
      </c>
      <c r="BK52" s="120">
        <v>72.400000000000034</v>
      </c>
    </row>
    <row r="53" spans="17:63">
      <c r="Q53" s="120"/>
      <c r="X53" s="120"/>
      <c r="Y53" s="28"/>
      <c r="AG53" s="120"/>
      <c r="AH53" s="28"/>
      <c r="AP53" s="120"/>
      <c r="AQ53"/>
      <c r="AW53" s="120"/>
      <c r="AX53" s="28"/>
      <c r="AY53" s="454"/>
      <c r="BB53" s="1212">
        <v>2018</v>
      </c>
      <c r="BC53" s="120"/>
      <c r="BD53" s="120"/>
      <c r="BE53" s="120"/>
      <c r="BF53" s="120">
        <v>88.5</v>
      </c>
      <c r="BG53" s="120">
        <v>-22.199999999999989</v>
      </c>
      <c r="BH53" s="120">
        <v>365.7</v>
      </c>
      <c r="BI53" s="120">
        <v>255</v>
      </c>
      <c r="BJ53" s="120">
        <v>171</v>
      </c>
      <c r="BK53" s="120">
        <v>60.299999999999955</v>
      </c>
    </row>
    <row r="54" spans="17:63">
      <c r="Q54" s="120"/>
      <c r="X54" s="120"/>
      <c r="Y54" s="28"/>
      <c r="AG54" s="120"/>
      <c r="AH54" s="28"/>
      <c r="AP54" s="120"/>
      <c r="AQ54"/>
      <c r="AW54" s="120"/>
      <c r="AX54" s="28"/>
      <c r="AY54" s="454"/>
      <c r="BB54" s="20"/>
      <c r="BC54" s="120"/>
      <c r="BD54" s="120"/>
      <c r="BE54" s="120"/>
      <c r="BF54" s="120"/>
      <c r="BG54" s="28"/>
      <c r="BH54" s="120"/>
      <c r="BI54" s="120"/>
    </row>
    <row r="55" spans="17:63">
      <c r="Q55" s="120"/>
      <c r="X55" s="120"/>
      <c r="Y55" s="28"/>
      <c r="AG55" s="120"/>
      <c r="AH55" s="28"/>
      <c r="AP55" s="120"/>
      <c r="AQ55"/>
      <c r="AW55" s="120"/>
      <c r="AX55" s="28"/>
      <c r="AY55" s="454"/>
      <c r="BB55" s="20"/>
      <c r="BC55" s="120"/>
      <c r="BD55" s="120"/>
      <c r="BE55" s="120"/>
      <c r="BF55" s="120"/>
      <c r="BG55" s="28"/>
      <c r="BH55" s="120"/>
      <c r="BI55" s="120"/>
      <c r="BJ55" s="120"/>
      <c r="BK55" s="120"/>
    </row>
    <row r="56" spans="17:63">
      <c r="Q56" s="120"/>
      <c r="X56" s="120"/>
      <c r="Y56" s="28"/>
      <c r="AG56" s="120"/>
      <c r="AH56" s="28"/>
      <c r="AP56" s="120"/>
      <c r="AQ56"/>
      <c r="AW56" s="120"/>
      <c r="AX56" s="28"/>
      <c r="AY56" s="454"/>
      <c r="BB56" s="20"/>
      <c r="BC56" s="120"/>
      <c r="BD56" s="120"/>
      <c r="BE56" s="120"/>
      <c r="BF56" s="120"/>
      <c r="BG56" s="28"/>
      <c r="BH56" s="120"/>
      <c r="BI56" s="120"/>
      <c r="BJ56" s="120"/>
      <c r="BK56" s="120"/>
    </row>
    <row r="57" spans="17:63">
      <c r="Q57" s="120"/>
      <c r="X57" s="120"/>
      <c r="Y57" s="28"/>
      <c r="AG57" s="120"/>
      <c r="AH57" s="28"/>
      <c r="AP57" s="120"/>
      <c r="AQ57"/>
      <c r="AW57" s="120"/>
      <c r="AX57" s="28"/>
      <c r="AY57" s="454"/>
      <c r="BB57" s="20"/>
      <c r="BC57" s="120"/>
      <c r="BD57" s="120"/>
      <c r="BE57" s="120"/>
      <c r="BF57" s="120"/>
      <c r="BG57" s="28"/>
      <c r="BH57" s="120"/>
      <c r="BI57" s="120"/>
      <c r="BJ57" s="120"/>
      <c r="BK57" s="120"/>
    </row>
    <row r="58" spans="17:63">
      <c r="Q58" s="120"/>
      <c r="X58" s="120"/>
      <c r="Y58" s="28"/>
      <c r="AG58" s="120"/>
      <c r="AH58" s="28"/>
      <c r="AP58" s="120"/>
      <c r="AQ58"/>
      <c r="AW58" s="120"/>
      <c r="AX58" s="28"/>
      <c r="AY58" s="454"/>
      <c r="BB58" s="20"/>
      <c r="BC58" s="120"/>
      <c r="BD58" s="120"/>
      <c r="BE58" s="120"/>
      <c r="BF58" s="120"/>
      <c r="BG58" s="28"/>
      <c r="BH58" s="120"/>
      <c r="BI58" s="120"/>
      <c r="BJ58" s="120"/>
      <c r="BK58" s="120"/>
    </row>
    <row r="59" spans="17:63">
      <c r="Q59" s="120"/>
      <c r="X59" s="120"/>
      <c r="Y59" s="28"/>
      <c r="AG59" s="120"/>
      <c r="AH59" s="28"/>
      <c r="AP59" s="120"/>
      <c r="AQ59"/>
      <c r="AW59" s="120"/>
      <c r="AX59" s="28"/>
      <c r="AY59" s="454"/>
      <c r="BB59" s="20"/>
      <c r="BC59" s="120"/>
      <c r="BD59" s="120"/>
      <c r="BE59" s="120"/>
      <c r="BF59" s="120"/>
      <c r="BG59" s="28"/>
      <c r="BH59" s="120"/>
      <c r="BI59" s="120"/>
      <c r="BJ59" s="120"/>
      <c r="BK59" s="120"/>
    </row>
    <row r="60" spans="17:63">
      <c r="Q60" s="120"/>
      <c r="X60" s="120"/>
      <c r="Y60" s="28"/>
      <c r="AG60" s="120"/>
      <c r="AH60" s="28"/>
      <c r="AP60" s="120"/>
      <c r="AQ60"/>
      <c r="AW60" s="120"/>
      <c r="AX60" s="28"/>
      <c r="AY60" s="454"/>
      <c r="BB60" s="20"/>
      <c r="BC60" s="120"/>
      <c r="BD60" s="120"/>
      <c r="BE60" s="120"/>
      <c r="BF60" s="120"/>
      <c r="BG60" s="28"/>
      <c r="BH60" s="120"/>
      <c r="BI60" s="120"/>
      <c r="BJ60" s="120"/>
      <c r="BK60" s="120"/>
    </row>
    <row r="61" spans="17:63">
      <c r="Q61" s="120"/>
      <c r="X61" s="120"/>
      <c r="Y61" s="28"/>
      <c r="AG61" s="120"/>
      <c r="AH61" s="28"/>
      <c r="AP61" s="120"/>
      <c r="AQ61"/>
      <c r="AW61" s="120"/>
      <c r="AX61" s="28"/>
      <c r="AY61" s="454"/>
      <c r="BB61" s="20"/>
      <c r="BC61" s="120"/>
      <c r="BD61" s="120"/>
      <c r="BE61" s="120"/>
      <c r="BF61" s="120"/>
      <c r="BG61" s="28"/>
      <c r="BH61" s="120"/>
      <c r="BI61" s="120"/>
      <c r="BJ61" s="120"/>
      <c r="BK61" s="120"/>
    </row>
    <row r="62" spans="17:63">
      <c r="Q62" s="120"/>
      <c r="X62" s="120"/>
      <c r="Y62" s="28"/>
      <c r="AG62" s="120"/>
      <c r="AH62" s="28"/>
      <c r="AP62" s="120"/>
      <c r="AQ62"/>
      <c r="AW62" s="120"/>
      <c r="AX62" s="28"/>
      <c r="AY62" s="454"/>
      <c r="BB62" s="20"/>
      <c r="BC62" s="120"/>
      <c r="BD62" s="120"/>
      <c r="BE62" s="120"/>
      <c r="BF62" s="120"/>
      <c r="BG62" s="28"/>
      <c r="BH62" s="120"/>
      <c r="BI62" s="120"/>
      <c r="BJ62" s="120"/>
      <c r="BK62" s="120"/>
    </row>
    <row r="63" spans="17:63">
      <c r="Q63" s="120"/>
      <c r="X63" s="120"/>
      <c r="Y63" s="28"/>
      <c r="AG63" s="120"/>
      <c r="AH63" s="28"/>
      <c r="AP63" s="120"/>
      <c r="AQ63"/>
      <c r="AW63" s="120"/>
      <c r="AX63" s="28"/>
      <c r="AY63" s="454"/>
      <c r="BB63" s="20"/>
      <c r="BC63" s="120"/>
      <c r="BD63" s="120"/>
      <c r="BE63" s="120"/>
      <c r="BF63" s="120"/>
      <c r="BG63" s="28"/>
      <c r="BH63" s="120"/>
      <c r="BI63" s="120"/>
      <c r="BJ63" s="120"/>
      <c r="BK63" s="120"/>
    </row>
    <row r="64" spans="17:63">
      <c r="Q64" s="120"/>
      <c r="X64" s="120"/>
      <c r="Y64" s="28"/>
      <c r="AG64" s="120"/>
      <c r="AH64" s="28"/>
      <c r="AP64" s="120"/>
      <c r="AQ64"/>
      <c r="AW64" s="120"/>
      <c r="AX64" s="28"/>
      <c r="AY64" s="454"/>
      <c r="BB64" s="20"/>
      <c r="BC64" s="120"/>
      <c r="BD64" s="120"/>
      <c r="BE64" s="120"/>
      <c r="BF64" s="120"/>
      <c r="BG64" s="28"/>
      <c r="BH64" s="120"/>
      <c r="BI64" s="120"/>
      <c r="BJ64" s="120"/>
      <c r="BK64" s="120"/>
    </row>
    <row r="65" spans="17:63">
      <c r="Q65" s="120"/>
      <c r="X65" s="120"/>
      <c r="Y65" s="28"/>
      <c r="AG65" s="120"/>
      <c r="AH65" s="28"/>
      <c r="AP65" s="120"/>
      <c r="AQ65"/>
      <c r="AW65" s="120"/>
      <c r="AX65" s="28"/>
      <c r="AY65" s="454"/>
      <c r="BB65" s="20"/>
      <c r="BC65" s="120"/>
      <c r="BD65" s="120"/>
      <c r="BE65" s="120"/>
      <c r="BF65" s="120"/>
      <c r="BG65" s="28"/>
      <c r="BH65" s="120"/>
      <c r="BI65" s="120"/>
      <c r="BJ65" s="120"/>
      <c r="BK65" s="120"/>
    </row>
    <row r="66" spans="17:63">
      <c r="BB66" s="20"/>
      <c r="BC66" s="120"/>
      <c r="BD66" s="120"/>
      <c r="BE66" s="120"/>
      <c r="BF66" s="120"/>
      <c r="BG66" s="28"/>
      <c r="BH66" s="120"/>
      <c r="BI66" s="120"/>
      <c r="BJ66" s="120"/>
      <c r="BK66" s="120"/>
    </row>
    <row r="67" spans="17:63">
      <c r="BB67" s="20"/>
      <c r="BC67" s="120"/>
      <c r="BD67" s="120"/>
      <c r="BE67" s="120"/>
      <c r="BF67" s="120"/>
      <c r="BG67" s="28"/>
      <c r="BH67" s="120"/>
      <c r="BI67" s="120"/>
      <c r="BJ67" s="120"/>
      <c r="BK67" s="120"/>
    </row>
    <row r="68" spans="17:63">
      <c r="BB68" s="20"/>
      <c r="BC68" s="120"/>
      <c r="BD68" s="120"/>
      <c r="BE68" s="120"/>
      <c r="BF68" s="120"/>
      <c r="BG68" s="28"/>
      <c r="BH68" s="120"/>
      <c r="BI68" s="120"/>
      <c r="BJ68" s="120"/>
      <c r="BK68" s="120"/>
    </row>
    <row r="69" spans="17:63">
      <c r="BB69" s="20"/>
      <c r="BC69" s="120"/>
      <c r="BD69" s="120"/>
      <c r="BE69" s="120"/>
      <c r="BF69" s="120"/>
      <c r="BG69" s="28"/>
      <c r="BH69" s="120"/>
      <c r="BI69" s="120"/>
      <c r="BJ69" s="120"/>
      <c r="BK69" s="120"/>
    </row>
    <row r="70" spans="17:63">
      <c r="BB70" s="20"/>
      <c r="BC70" s="120"/>
      <c r="BD70" s="120"/>
      <c r="BE70" s="120"/>
      <c r="BF70" s="120"/>
      <c r="BG70" s="28"/>
      <c r="BH70" s="120"/>
      <c r="BI70" s="120"/>
      <c r="BJ70" s="120"/>
      <c r="BK70" s="120"/>
    </row>
    <row r="71" spans="17:63">
      <c r="BB71" s="20"/>
      <c r="BC71" s="120"/>
      <c r="BD71" s="120"/>
      <c r="BE71" s="120"/>
      <c r="BF71" s="120"/>
      <c r="BG71" s="28"/>
      <c r="BH71" s="120"/>
      <c r="BI71" s="120"/>
      <c r="BJ71" s="120"/>
      <c r="BK71" s="120"/>
    </row>
    <row r="72" spans="17:63">
      <c r="BB72" s="20"/>
      <c r="BC72" s="120"/>
      <c r="BD72" s="120"/>
      <c r="BE72" s="120"/>
      <c r="BF72" s="120"/>
      <c r="BG72" s="28"/>
      <c r="BH72" s="120"/>
      <c r="BI72" s="120"/>
      <c r="BJ72" s="120"/>
      <c r="BK72" s="120"/>
    </row>
    <row r="73" spans="17:63">
      <c r="BB73" s="20"/>
      <c r="BC73" s="120"/>
      <c r="BD73" s="120"/>
      <c r="BE73" s="120"/>
      <c r="BF73" s="120"/>
      <c r="BG73" s="28"/>
      <c r="BH73" s="120"/>
      <c r="BI73" s="120"/>
      <c r="BJ73" s="120"/>
      <c r="BK73" s="120"/>
    </row>
    <row r="74" spans="17:63">
      <c r="BB74" s="20"/>
      <c r="BC74" s="120"/>
      <c r="BD74" s="120"/>
      <c r="BE74" s="120"/>
      <c r="BF74" s="120"/>
      <c r="BG74" s="28"/>
      <c r="BH74" s="120"/>
      <c r="BI74" s="120"/>
      <c r="BJ74" s="120"/>
      <c r="BK74" s="120"/>
    </row>
    <row r="75" spans="17:63">
      <c r="BB75" s="20"/>
      <c r="BC75" s="120"/>
      <c r="BD75" s="120"/>
      <c r="BE75" s="120"/>
      <c r="BF75" s="120"/>
      <c r="BG75" s="28"/>
      <c r="BH75" s="120"/>
      <c r="BI75" s="120"/>
      <c r="BJ75" s="120"/>
      <c r="BK75" s="120"/>
    </row>
  </sheetData>
  <conditionalFormatting sqref="D2">
    <cfRule type="cellIs" dxfId="173" priority="1" stopIfTrue="1" operator="equal">
      <formula>"ok"</formula>
    </cfRule>
    <cfRule type="cellIs" dxfId="172" priority="2" stopIfTrue="1" operator="notEqual">
      <formula>"ok"</formula>
    </cfRule>
  </conditionalFormatting>
  <printOptions horizontalCentered="1" gridLines="1"/>
  <pageMargins left="0.25" right="0.25" top="1" bottom="1" header="0.5" footer="0.5"/>
  <pageSetup paperSize="17" scale="57" fitToWidth="2" orientation="landscape" r:id="rId1"/>
  <headerFooter alignWithMargins="0">
    <oddFooter>&amp;F</oddFooter>
  </headerFooter>
  <colBreaks count="1" manualBreakCount="1">
    <brk id="23" max="42" man="1"/>
  </colBreaks>
  <drawing r:id="rId2"/>
</worksheet>
</file>

<file path=xl/worksheets/sheet39.xml><?xml version="1.0" encoding="utf-8"?>
<worksheet xmlns="http://schemas.openxmlformats.org/spreadsheetml/2006/main" xmlns:r="http://schemas.openxmlformats.org/officeDocument/2006/relationships">
  <sheetPr codeName="Sheet47"/>
  <dimension ref="A1:V473"/>
  <sheetViews>
    <sheetView workbookViewId="0"/>
  </sheetViews>
  <sheetFormatPr defaultRowHeight="15"/>
  <cols>
    <col min="1" max="2" width="7.44140625" style="954" customWidth="1"/>
    <col min="4" max="4" width="2.21875" customWidth="1"/>
    <col min="5" max="5" width="32.21875" customWidth="1"/>
    <col min="6" max="6" width="8.77734375" bestFit="1" customWidth="1"/>
    <col min="7" max="8" width="8.44140625" bestFit="1" customWidth="1"/>
    <col min="9" max="9" width="8.77734375" customWidth="1"/>
    <col min="11" max="11" width="12.21875" bestFit="1" customWidth="1"/>
    <col min="12" max="12" width="1.88671875" customWidth="1"/>
    <col min="13" max="13" width="19.6640625" customWidth="1"/>
    <col min="14" max="17" width="10.6640625" customWidth="1"/>
  </cols>
  <sheetData>
    <row r="1" spans="1:22" ht="16.5" thickBot="1">
      <c r="A1" s="1011" t="s">
        <v>14</v>
      </c>
      <c r="B1" s="1012" t="s">
        <v>15</v>
      </c>
    </row>
    <row r="2" spans="1:22" ht="15.75">
      <c r="F2" s="114">
        <v>2016</v>
      </c>
      <c r="G2" s="12">
        <v>2017</v>
      </c>
      <c r="H2" s="12">
        <v>2018</v>
      </c>
      <c r="I2" s="12">
        <v>2019</v>
      </c>
    </row>
    <row r="3" spans="1:22" ht="20.25">
      <c r="A3" s="954" t="s">
        <v>18</v>
      </c>
      <c r="L3" s="175" t="s">
        <v>1733</v>
      </c>
      <c r="M3" s="159"/>
      <c r="N3" s="159"/>
      <c r="O3" s="159"/>
      <c r="P3" s="159"/>
      <c r="Q3" s="159"/>
    </row>
    <row r="4" spans="1:22" ht="20.25">
      <c r="A4" s="1017">
        <v>0</v>
      </c>
      <c r="B4" s="398" t="s">
        <v>20</v>
      </c>
      <c r="D4" s="176" t="s">
        <v>1734</v>
      </c>
      <c r="E4" s="5"/>
      <c r="F4" s="5"/>
      <c r="G4" s="5"/>
      <c r="H4" s="5"/>
      <c r="I4" s="5"/>
      <c r="L4" s="1219" t="s">
        <v>1735</v>
      </c>
      <c r="M4" s="159"/>
      <c r="N4" s="159"/>
      <c r="O4" s="159"/>
      <c r="P4" s="159"/>
      <c r="Q4" s="159"/>
      <c r="S4" t="s">
        <v>881</v>
      </c>
    </row>
    <row r="5" spans="1:22" ht="15.75">
      <c r="A5" s="1019"/>
      <c r="B5" s="1019"/>
      <c r="D5" s="837"/>
      <c r="E5" s="837"/>
      <c r="F5" s="837" t="s">
        <v>1736</v>
      </c>
      <c r="G5" s="837" t="s">
        <v>1737</v>
      </c>
      <c r="H5" s="837" t="s">
        <v>1738</v>
      </c>
      <c r="I5" s="837" t="s">
        <v>1739</v>
      </c>
      <c r="L5" s="837"/>
      <c r="M5" s="837"/>
      <c r="N5" s="837" t="s">
        <v>1740</v>
      </c>
      <c r="O5" s="837" t="s">
        <v>1736</v>
      </c>
      <c r="P5" s="837" t="s">
        <v>1737</v>
      </c>
      <c r="Q5" s="837" t="s">
        <v>1738</v>
      </c>
      <c r="S5" s="837"/>
      <c r="T5" s="837"/>
      <c r="U5" s="837"/>
      <c r="V5" s="837"/>
    </row>
    <row r="6" spans="1:22" ht="15.75">
      <c r="A6" s="1020" t="s">
        <v>596</v>
      </c>
      <c r="B6" s="1021"/>
      <c r="D6" s="837"/>
      <c r="E6" s="837"/>
      <c r="F6" s="837" t="s">
        <v>444</v>
      </c>
      <c r="G6" s="837" t="s">
        <v>599</v>
      </c>
      <c r="H6" s="837" t="s">
        <v>599</v>
      </c>
      <c r="I6" s="837" t="s">
        <v>599</v>
      </c>
      <c r="L6" s="837"/>
      <c r="M6" s="837"/>
      <c r="N6" s="837" t="s">
        <v>444</v>
      </c>
      <c r="O6" s="837" t="s">
        <v>599</v>
      </c>
      <c r="P6" s="837" t="s">
        <v>599</v>
      </c>
      <c r="Q6" s="837" t="s">
        <v>599</v>
      </c>
      <c r="S6" s="837"/>
      <c r="T6" s="837"/>
      <c r="U6" s="837"/>
      <c r="V6" s="837"/>
    </row>
    <row r="7" spans="1:22">
      <c r="A7" s="1022"/>
      <c r="B7" s="1023"/>
      <c r="D7" t="s">
        <v>1004</v>
      </c>
      <c r="F7" s="1040">
        <v>1491.75550124448</v>
      </c>
      <c r="G7" s="1040">
        <v>1496.8790756633148</v>
      </c>
      <c r="H7" s="1040">
        <v>1535.9039361951527</v>
      </c>
      <c r="I7" s="1040">
        <v>1605.23191152563</v>
      </c>
      <c r="L7" t="s">
        <v>1004</v>
      </c>
      <c r="N7" s="1220">
        <v>1524.5300167123651</v>
      </c>
      <c r="O7" s="1220">
        <v>1572.5585686585098</v>
      </c>
      <c r="P7" s="1220">
        <v>1631.5896721248027</v>
      </c>
      <c r="Q7" s="1220">
        <v>1706.2088606412838</v>
      </c>
      <c r="S7" s="1220">
        <v>-32.774515467885067</v>
      </c>
      <c r="T7" s="1220">
        <v>-75.679492995195005</v>
      </c>
      <c r="U7" s="1220">
        <v>-95.685735929650036</v>
      </c>
      <c r="V7" s="1220">
        <v>-100.97694911565372</v>
      </c>
    </row>
    <row r="8" spans="1:22">
      <c r="A8" s="1024"/>
      <c r="B8" s="1023"/>
      <c r="E8" t="s">
        <v>1741</v>
      </c>
      <c r="F8" s="39">
        <v>149</v>
      </c>
      <c r="G8" s="39">
        <v>146.5</v>
      </c>
      <c r="H8" s="39">
        <v>146.5</v>
      </c>
      <c r="I8" s="39">
        <v>151.5</v>
      </c>
      <c r="M8" t="s">
        <v>1741</v>
      </c>
      <c r="N8" s="1221">
        <v>169.5</v>
      </c>
      <c r="O8" s="1221">
        <v>178.49999999999997</v>
      </c>
      <c r="P8" s="1221">
        <v>188.00000000000003</v>
      </c>
      <c r="Q8" s="1221">
        <v>198.5</v>
      </c>
      <c r="S8" s="1220">
        <v>-20.5</v>
      </c>
      <c r="T8" s="1220">
        <v>-31.999999999999972</v>
      </c>
      <c r="U8" s="1220">
        <v>-41.500000000000028</v>
      </c>
      <c r="V8" s="1220">
        <v>-47</v>
      </c>
    </row>
    <row r="9" spans="1:22">
      <c r="A9" s="1028"/>
      <c r="B9" s="1027"/>
      <c r="E9" t="s">
        <v>1742</v>
      </c>
      <c r="F9" s="39">
        <v>38.77944999999999</v>
      </c>
      <c r="G9" s="39">
        <v>38.779449999999983</v>
      </c>
      <c r="H9" s="39">
        <v>39.566849999999995</v>
      </c>
      <c r="I9" s="39">
        <v>41.929049999999989</v>
      </c>
      <c r="M9" t="s">
        <v>1742</v>
      </c>
      <c r="N9" s="1221">
        <v>30.668389999999992</v>
      </c>
      <c r="O9" s="1221">
        <v>31.116599999999998</v>
      </c>
      <c r="P9" s="1221">
        <v>32.523000000000003</v>
      </c>
      <c r="Q9" s="1221">
        <v>34.632600000000011</v>
      </c>
      <c r="S9" s="1220">
        <v>8.1110599999999984</v>
      </c>
      <c r="T9" s="1220">
        <v>7.6628499999999846</v>
      </c>
      <c r="U9" s="1220">
        <v>7.043849999999992</v>
      </c>
      <c r="V9" s="1220">
        <v>7.2964499999999788</v>
      </c>
    </row>
    <row r="10" spans="1:22" ht="15.75">
      <c r="A10" s="1132"/>
      <c r="B10" s="1133"/>
      <c r="D10" s="2" t="s">
        <v>1743</v>
      </c>
      <c r="E10" s="2"/>
      <c r="F10" s="1041">
        <v>1303.97605124448</v>
      </c>
      <c r="G10" s="1041">
        <v>1311.5996256633148</v>
      </c>
      <c r="H10" s="1041">
        <v>1349.8370861951528</v>
      </c>
      <c r="I10" s="1041">
        <v>1411.8028615256301</v>
      </c>
      <c r="L10" s="2" t="s">
        <v>1743</v>
      </c>
      <c r="M10" s="2"/>
      <c r="N10" s="1222">
        <v>1324.361626712365</v>
      </c>
      <c r="O10" s="1222">
        <v>1362.9419686585097</v>
      </c>
      <c r="P10" s="1222">
        <v>1411.0666721248028</v>
      </c>
      <c r="Q10" s="1222">
        <v>1473.0762606412839</v>
      </c>
      <c r="S10" s="1222">
        <v>-20.385575467885065</v>
      </c>
      <c r="T10" s="1222">
        <v>-51.342342995195018</v>
      </c>
      <c r="U10" s="1222">
        <v>-61.22958592965</v>
      </c>
      <c r="V10" s="1222">
        <v>-61.273399115653703</v>
      </c>
    </row>
    <row r="11" spans="1:22" ht="15.75">
      <c r="A11" s="1134"/>
      <c r="B11" s="1135"/>
      <c r="D11" t="s">
        <v>1744</v>
      </c>
      <c r="L11" t="s">
        <v>1744</v>
      </c>
      <c r="N11" s="37"/>
      <c r="O11" s="37"/>
      <c r="P11" s="37"/>
      <c r="Q11" s="37"/>
      <c r="S11" s="37"/>
      <c r="T11" s="37"/>
      <c r="U11" s="37"/>
      <c r="V11" s="37"/>
    </row>
    <row r="12" spans="1:22">
      <c r="E12" t="s">
        <v>1745</v>
      </c>
      <c r="F12" s="39">
        <v>314.56135673639727</v>
      </c>
      <c r="G12" s="39">
        <v>314.2455251372167</v>
      </c>
      <c r="H12" s="39">
        <v>323.17760952588407</v>
      </c>
      <c r="I12" s="39">
        <v>330.72333927655626</v>
      </c>
      <c r="M12" t="s">
        <v>1745</v>
      </c>
      <c r="N12" s="1221">
        <v>302.82689646694064</v>
      </c>
      <c r="O12" s="1221">
        <v>316.88356264401256</v>
      </c>
      <c r="P12" s="1221">
        <v>328.24168922933137</v>
      </c>
      <c r="Q12" s="1221">
        <v>339.13529926162971</v>
      </c>
      <c r="S12" s="1220">
        <v>11.734460269456633</v>
      </c>
      <c r="T12" s="1220">
        <v>-2.6380375067958539</v>
      </c>
      <c r="U12" s="1220">
        <v>-5.0640797034473053</v>
      </c>
      <c r="V12" s="1220">
        <v>-8.4119599850734517</v>
      </c>
    </row>
    <row r="13" spans="1:22">
      <c r="E13" t="s">
        <v>1746</v>
      </c>
      <c r="F13" s="39">
        <v>181.65256144509638</v>
      </c>
      <c r="G13" s="39">
        <v>201.0560690684446</v>
      </c>
      <c r="H13" s="39">
        <v>211.83855850527817</v>
      </c>
      <c r="I13" s="39">
        <v>225.38843625615866</v>
      </c>
      <c r="M13" t="s">
        <v>1746</v>
      </c>
      <c r="N13" s="1221">
        <v>227.74017338782195</v>
      </c>
      <c r="O13" s="1221">
        <v>224.94394344550591</v>
      </c>
      <c r="P13" s="1221">
        <v>238.43212156523603</v>
      </c>
      <c r="Q13" s="1221">
        <v>237.9307839103148</v>
      </c>
      <c r="S13" s="1220">
        <v>-46.087611942725573</v>
      </c>
      <c r="T13" s="1220">
        <v>-23.887874377061308</v>
      </c>
      <c r="U13" s="1220">
        <v>-26.593563059957859</v>
      </c>
      <c r="V13" s="1220">
        <v>-12.542347654156146</v>
      </c>
    </row>
    <row r="14" spans="1:22">
      <c r="E14" t="s">
        <v>1747</v>
      </c>
      <c r="F14" s="39">
        <v>35.630044350754751</v>
      </c>
      <c r="G14" s="39">
        <v>39.88173300423896</v>
      </c>
      <c r="H14" s="39">
        <v>50.132783614179189</v>
      </c>
      <c r="I14" s="39">
        <v>58.906494234051301</v>
      </c>
      <c r="K14" s="39"/>
      <c r="M14" t="s">
        <v>1747</v>
      </c>
      <c r="N14" s="1221">
        <v>33.048658629296867</v>
      </c>
      <c r="O14" s="1221">
        <v>31.887972745237622</v>
      </c>
      <c r="P14" s="1221">
        <v>32.862382997706838</v>
      </c>
      <c r="Q14" s="1221">
        <v>49.281919333827972</v>
      </c>
      <c r="S14" s="1220">
        <v>2.5813857214578846</v>
      </c>
      <c r="T14" s="1220">
        <v>7.9937602590013377</v>
      </c>
      <c r="U14" s="1220">
        <v>17.270400616472351</v>
      </c>
      <c r="V14" s="1220">
        <v>9.6245749002233296</v>
      </c>
    </row>
    <row r="15" spans="1:22" ht="15.75">
      <c r="D15" s="2" t="s">
        <v>1693</v>
      </c>
      <c r="E15" s="2"/>
      <c r="F15" s="29">
        <v>772.13208871223162</v>
      </c>
      <c r="G15" s="29">
        <v>756.41629845341458</v>
      </c>
      <c r="H15" s="29">
        <v>764.68813454981148</v>
      </c>
      <c r="I15" s="29">
        <v>796.78459175886383</v>
      </c>
      <c r="K15" s="39"/>
      <c r="L15" s="2" t="s">
        <v>1693</v>
      </c>
      <c r="M15" s="2"/>
      <c r="N15" s="1222">
        <v>760.74589822830558</v>
      </c>
      <c r="O15" s="1222">
        <v>789.22648982375358</v>
      </c>
      <c r="P15" s="1222">
        <v>811.53047833252867</v>
      </c>
      <c r="Q15" s="1222">
        <v>846.7282581355114</v>
      </c>
      <c r="S15" s="1222">
        <v>11.386190483925994</v>
      </c>
      <c r="T15" s="1222">
        <v>-32.810191370339197</v>
      </c>
      <c r="U15" s="1222">
        <v>-46.842343782717187</v>
      </c>
      <c r="V15" s="1222">
        <v>-49.943666376647435</v>
      </c>
    </row>
    <row r="16" spans="1:22">
      <c r="D16" t="s">
        <v>1694</v>
      </c>
      <c r="F16" s="38">
        <v>0.17499999999999999</v>
      </c>
      <c r="G16" s="38">
        <v>0.17499999999999999</v>
      </c>
      <c r="H16" s="38">
        <v>0.17499999999999999</v>
      </c>
      <c r="I16" s="38">
        <v>0.17499999999999999</v>
      </c>
      <c r="K16" s="1223"/>
      <c r="L16" t="s">
        <v>1694</v>
      </c>
      <c r="N16" s="1224">
        <v>0.17499999999999999</v>
      </c>
      <c r="O16" s="1224">
        <v>0.17499999999999999</v>
      </c>
      <c r="P16" s="1224">
        <v>0.17499999999999999</v>
      </c>
      <c r="Q16" s="1224">
        <v>0.17499999999999999</v>
      </c>
      <c r="S16" s="1225">
        <v>0.17499999999999999</v>
      </c>
      <c r="T16" s="1225">
        <v>0.17499999999999999</v>
      </c>
      <c r="U16" s="1225">
        <v>0.17499999999999999</v>
      </c>
      <c r="V16" s="1225">
        <v>0.17499999999999999</v>
      </c>
    </row>
    <row r="17" spans="2:22" ht="15.75">
      <c r="D17" s="2" t="s">
        <v>1696</v>
      </c>
      <c r="E17" s="2"/>
      <c r="F17" s="1041">
        <v>135.12311552464053</v>
      </c>
      <c r="G17" s="1041">
        <v>132.37285222934756</v>
      </c>
      <c r="H17" s="1041">
        <v>133.820423546217</v>
      </c>
      <c r="I17" s="1041">
        <v>139.43730355780116</v>
      </c>
      <c r="K17" s="39"/>
      <c r="L17" s="2" t="s">
        <v>1696</v>
      </c>
      <c r="M17" s="2"/>
      <c r="N17" s="1226">
        <v>133.13053218995347</v>
      </c>
      <c r="O17" s="1226">
        <v>138.11463571915687</v>
      </c>
      <c r="P17" s="1226">
        <v>142.01783370819251</v>
      </c>
      <c r="Q17" s="1226">
        <v>148.17744517371449</v>
      </c>
      <c r="S17" s="1226">
        <v>1.9925833346870487</v>
      </c>
      <c r="T17" s="1226">
        <v>-5.7417834898093592</v>
      </c>
      <c r="U17" s="1226">
        <v>-8.1974101619755064</v>
      </c>
      <c r="V17" s="1226">
        <v>-8.7401416159133003</v>
      </c>
    </row>
    <row r="18" spans="2:22">
      <c r="K18" s="39"/>
    </row>
    <row r="19" spans="2:22" ht="15.75">
      <c r="D19" s="2" t="s">
        <v>1748</v>
      </c>
      <c r="L19" s="2" t="s">
        <v>1749</v>
      </c>
    </row>
    <row r="20" spans="2:22">
      <c r="E20" t="s">
        <v>947</v>
      </c>
      <c r="F20" s="931">
        <v>201.30954163931432</v>
      </c>
      <c r="H20" t="s">
        <v>1750</v>
      </c>
      <c r="M20" t="s">
        <v>947</v>
      </c>
      <c r="N20" s="1227">
        <v>202.08785004953191</v>
      </c>
      <c r="S20" s="1227">
        <v>-0.97830841021763082</v>
      </c>
    </row>
    <row r="21" spans="2:22">
      <c r="E21" t="s">
        <v>1751</v>
      </c>
      <c r="F21" s="931">
        <v>471.03504307910566</v>
      </c>
      <c r="H21" t="s">
        <v>1752</v>
      </c>
      <c r="M21" t="s">
        <v>1751</v>
      </c>
      <c r="N21" s="1227">
        <v>486.95172420416009</v>
      </c>
      <c r="S21" s="1227">
        <v>-16.716681125054468</v>
      </c>
    </row>
    <row r="23" spans="2:22">
      <c r="B23" s="954">
        <v>0</v>
      </c>
      <c r="D23" t="s">
        <v>42</v>
      </c>
      <c r="F23" s="39">
        <v>0</v>
      </c>
      <c r="G23" s="39">
        <v>0</v>
      </c>
      <c r="H23" s="39">
        <v>0</v>
      </c>
      <c r="I23" s="39">
        <v>0</v>
      </c>
    </row>
    <row r="24" spans="2:22">
      <c r="U24" t="s">
        <v>42</v>
      </c>
    </row>
    <row r="25" spans="2:22">
      <c r="T25" s="1228">
        <v>-0.77830841021759056</v>
      </c>
      <c r="U25" s="1229">
        <v>-0.20000000000004026</v>
      </c>
    </row>
    <row r="26" spans="2:22" ht="20.25">
      <c r="D26" s="176" t="s">
        <v>1753</v>
      </c>
      <c r="E26" s="5"/>
      <c r="F26" s="5"/>
      <c r="G26" s="5"/>
      <c r="H26" s="5"/>
      <c r="I26" s="5"/>
      <c r="T26" s="1228">
        <v>-15.916681125054424</v>
      </c>
      <c r="U26" s="1229">
        <v>-0.80000000000004334</v>
      </c>
    </row>
    <row r="27" spans="2:22" ht="15.75">
      <c r="D27" s="837"/>
      <c r="E27" s="837"/>
      <c r="F27" s="837" t="s">
        <v>1736</v>
      </c>
      <c r="G27" s="837" t="s">
        <v>1737</v>
      </c>
      <c r="H27" s="837" t="s">
        <v>1738</v>
      </c>
      <c r="I27" s="837" t="s">
        <v>1739</v>
      </c>
    </row>
    <row r="28" spans="2:22" ht="15.75">
      <c r="D28" s="837"/>
      <c r="E28" s="837"/>
      <c r="F28" s="837" t="s">
        <v>444</v>
      </c>
      <c r="G28" s="837" t="s">
        <v>599</v>
      </c>
      <c r="H28" s="837" t="s">
        <v>599</v>
      </c>
      <c r="I28" s="837" t="s">
        <v>599</v>
      </c>
    </row>
    <row r="29" spans="2:22">
      <c r="D29" t="s">
        <v>1004</v>
      </c>
      <c r="F29" s="1040">
        <v>1491.75550124448</v>
      </c>
      <c r="G29" s="1040">
        <v>1496.8790756633148</v>
      </c>
      <c r="H29" s="1040">
        <v>1535.9039361951527</v>
      </c>
      <c r="I29" s="1040">
        <v>1605.23191152563</v>
      </c>
    </row>
    <row r="30" spans="2:22">
      <c r="E30" t="s">
        <v>1741</v>
      </c>
      <c r="F30" s="39">
        <v>149</v>
      </c>
      <c r="G30" s="39">
        <v>146.5</v>
      </c>
      <c r="H30" s="39">
        <v>146.5</v>
      </c>
      <c r="I30" s="39">
        <v>151.5</v>
      </c>
    </row>
    <row r="31" spans="2:22">
      <c r="E31" t="s">
        <v>1742</v>
      </c>
      <c r="F31" s="39">
        <v>38.77944999999999</v>
      </c>
      <c r="G31" s="39">
        <v>38.779449999999983</v>
      </c>
      <c r="H31" s="39">
        <v>39.566849999999995</v>
      </c>
      <c r="I31" s="39">
        <v>41.929049999999989</v>
      </c>
    </row>
    <row r="32" spans="2:22" ht="15.75">
      <c r="D32" s="2" t="s">
        <v>1743</v>
      </c>
      <c r="E32" s="2"/>
      <c r="F32" s="1041">
        <v>1303.97605124448</v>
      </c>
      <c r="G32" s="1041">
        <v>1311.5996256633148</v>
      </c>
      <c r="H32" s="1041">
        <v>1349.8370861951528</v>
      </c>
      <c r="I32" s="1041">
        <v>1411.8028615256301</v>
      </c>
    </row>
    <row r="33" spans="4:9">
      <c r="D33" t="s">
        <v>1744</v>
      </c>
    </row>
    <row r="34" spans="4:9">
      <c r="E34" s="1230" t="s">
        <v>44</v>
      </c>
      <c r="F34" s="39">
        <v>27.644213000000001</v>
      </c>
      <c r="G34" s="39">
        <v>26.923400000000001</v>
      </c>
      <c r="H34" s="39">
        <v>27.6052</v>
      </c>
      <c r="I34" s="39">
        <v>28.5718</v>
      </c>
    </row>
    <row r="35" spans="4:9">
      <c r="E35" t="s">
        <v>1746</v>
      </c>
      <c r="F35" s="39">
        <v>181.65256144509638</v>
      </c>
      <c r="G35" s="39">
        <v>201.0560690684446</v>
      </c>
      <c r="H35" s="39">
        <v>211.83855850527817</v>
      </c>
      <c r="I35" s="39">
        <v>225.38843625615866</v>
      </c>
    </row>
    <row r="36" spans="4:9">
      <c r="E36" t="s">
        <v>1747</v>
      </c>
      <c r="F36" s="39">
        <v>35.630044350754751</v>
      </c>
      <c r="G36" s="39">
        <v>39.88173300423896</v>
      </c>
      <c r="H36" s="39">
        <v>50.132783614179189</v>
      </c>
      <c r="I36" s="39">
        <v>58.906494234051301</v>
      </c>
    </row>
    <row r="37" spans="4:9" ht="15.75">
      <c r="D37" s="2" t="s">
        <v>1693</v>
      </c>
      <c r="E37" s="2"/>
      <c r="F37" s="29">
        <v>1059.0492324486288</v>
      </c>
      <c r="G37" s="29">
        <v>1043.7384235906313</v>
      </c>
      <c r="H37" s="29">
        <v>1060.2605440756954</v>
      </c>
      <c r="I37" s="29">
        <v>1098.9361310354202</v>
      </c>
    </row>
    <row r="38" spans="4:9">
      <c r="D38" t="s">
        <v>1694</v>
      </c>
      <c r="F38" s="38">
        <v>0.17499999999999999</v>
      </c>
      <c r="G38" s="38">
        <v>0.17499999999999999</v>
      </c>
      <c r="H38" s="38">
        <v>0.17499999999999999</v>
      </c>
      <c r="I38" s="38">
        <v>0.17499999999999999</v>
      </c>
    </row>
    <row r="39" spans="4:9" ht="15.75">
      <c r="D39" s="2" t="s">
        <v>1696</v>
      </c>
      <c r="E39" s="2"/>
      <c r="F39" s="1041">
        <v>185.33361567851003</v>
      </c>
      <c r="G39" s="1041">
        <v>182.65422412836048</v>
      </c>
      <c r="H39" s="1041">
        <v>185.54559521324668</v>
      </c>
      <c r="I39" s="1041">
        <v>192.31382293119853</v>
      </c>
    </row>
    <row r="41" spans="4:9" ht="15.75">
      <c r="D41" s="2" t="s">
        <v>1748</v>
      </c>
    </row>
    <row r="42" spans="4:9">
      <c r="E42" t="s">
        <v>947</v>
      </c>
      <c r="F42" s="1231">
        <v>276.66072774269026</v>
      </c>
      <c r="H42" t="s">
        <v>1750</v>
      </c>
    </row>
    <row r="43" spans="4:9">
      <c r="E43" t="s">
        <v>1751</v>
      </c>
      <c r="F43" s="1231">
        <v>649.69034648571642</v>
      </c>
      <c r="H43" t="s">
        <v>1752</v>
      </c>
    </row>
    <row r="44" spans="4:9">
      <c r="F44" s="931"/>
    </row>
    <row r="45" spans="4:9">
      <c r="F45" s="931"/>
    </row>
    <row r="46" spans="4:9" ht="20.25">
      <c r="D46" s="176" t="s">
        <v>1754</v>
      </c>
      <c r="E46" s="5"/>
      <c r="F46" s="5"/>
      <c r="G46" s="5"/>
      <c r="H46" s="5"/>
      <c r="I46" s="5"/>
    </row>
    <row r="47" spans="4:9" ht="15.75">
      <c r="D47" s="837"/>
      <c r="E47" s="837"/>
      <c r="F47" s="837" t="s">
        <v>1736</v>
      </c>
      <c r="G47" s="837" t="s">
        <v>1737</v>
      </c>
      <c r="H47" s="837" t="s">
        <v>1738</v>
      </c>
      <c r="I47" s="837" t="s">
        <v>1739</v>
      </c>
    </row>
    <row r="48" spans="4:9" ht="15.75">
      <c r="D48" s="837"/>
      <c r="E48" s="837"/>
      <c r="F48" s="837" t="s">
        <v>444</v>
      </c>
      <c r="G48" s="837" t="s">
        <v>599</v>
      </c>
      <c r="H48" s="837" t="s">
        <v>599</v>
      </c>
      <c r="I48" s="837" t="s">
        <v>599</v>
      </c>
    </row>
    <row r="49" spans="4:12">
      <c r="D49" t="s">
        <v>1004</v>
      </c>
      <c r="F49" s="1040">
        <v>1491.75550124448</v>
      </c>
      <c r="G49" s="1040">
        <v>1496.8790756633148</v>
      </c>
      <c r="H49" s="1040">
        <v>1535.9039361951527</v>
      </c>
      <c r="I49" s="1040">
        <v>1605.23191152563</v>
      </c>
    </row>
    <row r="50" spans="4:12">
      <c r="E50" t="s">
        <v>1741</v>
      </c>
      <c r="F50" s="39">
        <v>149</v>
      </c>
      <c r="G50" s="39">
        <v>146.5</v>
      </c>
      <c r="H50" s="39">
        <v>146.5</v>
      </c>
      <c r="I50" s="39">
        <v>151.5</v>
      </c>
    </row>
    <row r="51" spans="4:12">
      <c r="E51" t="s">
        <v>1742</v>
      </c>
      <c r="F51" s="39">
        <v>38.77944999999999</v>
      </c>
      <c r="G51" s="39">
        <v>38.779449999999983</v>
      </c>
      <c r="H51" s="39">
        <v>39.566849999999995</v>
      </c>
      <c r="I51" s="39">
        <v>41.929049999999989</v>
      </c>
    </row>
    <row r="52" spans="4:12" ht="15.75">
      <c r="D52" s="2" t="s">
        <v>1743</v>
      </c>
      <c r="E52" s="2"/>
      <c r="F52" s="1041">
        <v>1303.97605124448</v>
      </c>
      <c r="G52" s="1041">
        <v>1311.5996256633148</v>
      </c>
      <c r="H52" s="1041">
        <v>1349.8370861951528</v>
      </c>
      <c r="I52" s="1041">
        <v>1411.8028615256301</v>
      </c>
    </row>
    <row r="53" spans="4:12">
      <c r="D53" t="s">
        <v>1744</v>
      </c>
    </row>
    <row r="54" spans="4:12">
      <c r="E54" s="1230" t="s">
        <v>44</v>
      </c>
      <c r="F54" s="39">
        <v>27.644213000000001</v>
      </c>
      <c r="G54" s="39">
        <v>26.923400000000001</v>
      </c>
      <c r="H54" s="39">
        <v>27.6052</v>
      </c>
      <c r="I54" s="39">
        <v>28.5718</v>
      </c>
    </row>
    <row r="55" spans="4:12">
      <c r="E55" t="s">
        <v>1746</v>
      </c>
      <c r="F55" s="39">
        <v>181.65256144509638</v>
      </c>
      <c r="G55" s="39">
        <v>201.0560690684446</v>
      </c>
      <c r="H55" s="39">
        <v>211.83855850527817</v>
      </c>
      <c r="I55" s="39">
        <v>225.38843625615866</v>
      </c>
    </row>
    <row r="56" spans="4:12">
      <c r="E56" t="s">
        <v>1747</v>
      </c>
      <c r="F56" s="39">
        <v>35.630044350754751</v>
      </c>
      <c r="G56" s="39">
        <v>39.88173300423896</v>
      </c>
      <c r="H56" s="39">
        <v>50.132783614179189</v>
      </c>
      <c r="I56" s="39">
        <v>58.906494234051301</v>
      </c>
    </row>
    <row r="57" spans="4:12" ht="15.75">
      <c r="D57" s="2" t="s">
        <v>1693</v>
      </c>
      <c r="E57" s="2"/>
      <c r="F57" s="29">
        <v>1059.0492324486288</v>
      </c>
      <c r="G57" s="29">
        <v>1043.7384235906313</v>
      </c>
      <c r="H57" s="29">
        <v>1060.2605440756954</v>
      </c>
      <c r="I57" s="29">
        <v>1098.9361310354202</v>
      </c>
    </row>
    <row r="58" spans="4:12">
      <c r="D58" t="s">
        <v>1694</v>
      </c>
      <c r="F58" s="1232">
        <v>0.2</v>
      </c>
      <c r="G58" s="1232">
        <v>0.2</v>
      </c>
      <c r="H58" s="1232">
        <v>0.2</v>
      </c>
      <c r="I58" s="1232">
        <v>0.2</v>
      </c>
      <c r="K58" s="1233">
        <v>0.2</v>
      </c>
      <c r="L58" s="1233">
        <v>0.25</v>
      </c>
    </row>
    <row r="59" spans="4:12" ht="15.75">
      <c r="D59" s="2" t="s">
        <v>1696</v>
      </c>
      <c r="E59" s="2"/>
      <c r="F59" s="1041">
        <v>211.80984648972577</v>
      </c>
      <c r="G59" s="1041">
        <v>208.74768471812627</v>
      </c>
      <c r="H59" s="1041">
        <v>212.05210881513909</v>
      </c>
      <c r="I59" s="1041">
        <v>219.78722620708405</v>
      </c>
      <c r="K59" s="1234">
        <v>2.5000000000000001E-2</v>
      </c>
      <c r="L59" s="1234">
        <v>2.5000000000000001E-2</v>
      </c>
    </row>
    <row r="60" spans="4:12">
      <c r="K60" s="1235">
        <v>0.17500000000000002</v>
      </c>
      <c r="L60" s="1235">
        <v>0.22500000000000001</v>
      </c>
    </row>
    <row r="61" spans="4:12" ht="15.75">
      <c r="D61" s="2" t="s">
        <v>1748</v>
      </c>
    </row>
    <row r="62" spans="4:12">
      <c r="E62" t="s">
        <v>947</v>
      </c>
      <c r="F62" s="1231">
        <v>316.1836888487889</v>
      </c>
      <c r="H62" t="s">
        <v>1750</v>
      </c>
    </row>
    <row r="63" spans="4:12">
      <c r="E63" t="s">
        <v>1751</v>
      </c>
      <c r="F63" s="1231">
        <v>742.5032531265332</v>
      </c>
      <c r="H63" t="s">
        <v>1752</v>
      </c>
    </row>
    <row r="64" spans="4:12">
      <c r="F64" s="931"/>
    </row>
    <row r="65" spans="4:9">
      <c r="F65" s="931"/>
    </row>
    <row r="66" spans="4:9" ht="20.25">
      <c r="D66" s="176" t="s">
        <v>1755</v>
      </c>
      <c r="E66" s="5"/>
      <c r="F66" s="5"/>
      <c r="G66" s="5"/>
      <c r="H66" s="5"/>
      <c r="I66" s="5"/>
    </row>
    <row r="67" spans="4:9" ht="15.75">
      <c r="D67" s="837"/>
      <c r="E67" s="837"/>
      <c r="F67" s="837" t="s">
        <v>1736</v>
      </c>
      <c r="G67" s="837" t="s">
        <v>1737</v>
      </c>
      <c r="H67" s="837" t="s">
        <v>1738</v>
      </c>
      <c r="I67" s="837" t="s">
        <v>1739</v>
      </c>
    </row>
    <row r="68" spans="4:9" ht="15.75">
      <c r="D68" s="837"/>
      <c r="E68" s="837"/>
      <c r="F68" s="837" t="s">
        <v>444</v>
      </c>
      <c r="G68" s="837" t="s">
        <v>599</v>
      </c>
      <c r="H68" s="837" t="s">
        <v>599</v>
      </c>
      <c r="I68" s="837" t="s">
        <v>599</v>
      </c>
    </row>
    <row r="69" spans="4:9">
      <c r="D69" t="s">
        <v>1004</v>
      </c>
      <c r="F69" s="1040">
        <v>1491.75550124448</v>
      </c>
      <c r="G69" s="1040">
        <v>1496.8790756633148</v>
      </c>
      <c r="H69" s="1040">
        <v>1535.9039361951527</v>
      </c>
      <c r="I69" s="1040">
        <v>1605.23191152563</v>
      </c>
    </row>
    <row r="70" spans="4:9">
      <c r="E70" t="s">
        <v>1741</v>
      </c>
      <c r="F70" s="39">
        <v>149</v>
      </c>
      <c r="G70" s="39">
        <v>146.5</v>
      </c>
      <c r="H70" s="39">
        <v>146.5</v>
      </c>
      <c r="I70" s="39">
        <v>151.5</v>
      </c>
    </row>
    <row r="71" spans="4:9">
      <c r="E71" t="s">
        <v>1742</v>
      </c>
      <c r="F71" s="39">
        <v>38.77944999999999</v>
      </c>
      <c r="G71" s="39">
        <v>38.779449999999983</v>
      </c>
      <c r="H71" s="39">
        <v>39.566849999999995</v>
      </c>
      <c r="I71" s="39">
        <v>41.929049999999989</v>
      </c>
    </row>
    <row r="72" spans="4:9" ht="15.75">
      <c r="D72" s="2" t="s">
        <v>1743</v>
      </c>
      <c r="E72" s="2"/>
      <c r="F72" s="1041">
        <v>1303.97605124448</v>
      </c>
      <c r="G72" s="1041">
        <v>1311.5996256633148</v>
      </c>
      <c r="H72" s="1041">
        <v>1349.8370861951528</v>
      </c>
      <c r="I72" s="1041">
        <v>1411.8028615256301</v>
      </c>
    </row>
    <row r="73" spans="4:9">
      <c r="D73" t="s">
        <v>1744</v>
      </c>
    </row>
    <row r="74" spans="4:9">
      <c r="E74" s="1230" t="s">
        <v>44</v>
      </c>
      <c r="F74" s="39">
        <v>27.644213000000001</v>
      </c>
      <c r="G74" s="39">
        <v>26.923400000000001</v>
      </c>
      <c r="H74" s="39">
        <v>27.6052</v>
      </c>
      <c r="I74" s="39">
        <v>28.5718</v>
      </c>
    </row>
    <row r="75" spans="4:9">
      <c r="E75" t="s">
        <v>1746</v>
      </c>
      <c r="F75" s="39">
        <v>181.65256144509638</v>
      </c>
      <c r="G75" s="39">
        <v>201.0560690684446</v>
      </c>
      <c r="H75" s="39">
        <v>211.83855850527817</v>
      </c>
      <c r="I75" s="39">
        <v>225.38843625615866</v>
      </c>
    </row>
    <row r="76" spans="4:9">
      <c r="E76" t="s">
        <v>1747</v>
      </c>
      <c r="F76" s="39">
        <v>35.630044350754751</v>
      </c>
      <c r="G76" s="39">
        <v>39.88173300423896</v>
      </c>
      <c r="H76" s="39">
        <v>50.132783614179189</v>
      </c>
      <c r="I76" s="39">
        <v>58.906494234051301</v>
      </c>
    </row>
    <row r="77" spans="4:9" ht="15.75">
      <c r="D77" s="2" t="s">
        <v>1693</v>
      </c>
      <c r="E77" s="2"/>
      <c r="F77" s="29">
        <v>1059.0492324486288</v>
      </c>
      <c r="G77" s="29">
        <v>1043.7384235906313</v>
      </c>
      <c r="H77" s="29">
        <v>1060.2605440756954</v>
      </c>
      <c r="I77" s="29">
        <v>1098.9361310354202</v>
      </c>
    </row>
    <row r="78" spans="4:9">
      <c r="D78" t="s">
        <v>1694</v>
      </c>
      <c r="F78" s="1232">
        <v>0.22500000000000001</v>
      </c>
      <c r="G78" s="1232">
        <v>0.22500000000000001</v>
      </c>
      <c r="H78" s="1232">
        <v>0.22500000000000001</v>
      </c>
      <c r="I78" s="1232">
        <v>0.22500000000000001</v>
      </c>
    </row>
    <row r="79" spans="4:9" ht="15.75">
      <c r="D79" s="2" t="s">
        <v>1696</v>
      </c>
      <c r="E79" s="2"/>
      <c r="F79" s="1041">
        <v>238.28607730094149</v>
      </c>
      <c r="G79" s="1041">
        <v>234.84114530789205</v>
      </c>
      <c r="H79" s="1041">
        <v>238.55862241703147</v>
      </c>
      <c r="I79" s="1041">
        <v>247.26062948296956</v>
      </c>
    </row>
    <row r="81" spans="4:9" ht="15.75">
      <c r="D81" s="2" t="s">
        <v>1748</v>
      </c>
    </row>
    <row r="82" spans="4:9">
      <c r="E82" t="s">
        <v>947</v>
      </c>
      <c r="F82" s="1231">
        <v>355.7066499548875</v>
      </c>
      <c r="H82" t="s">
        <v>1750</v>
      </c>
    </row>
    <row r="83" spans="4:9">
      <c r="E83" t="s">
        <v>1751</v>
      </c>
      <c r="F83" s="1231">
        <v>835.31615976734986</v>
      </c>
      <c r="H83" t="s">
        <v>1752</v>
      </c>
    </row>
    <row r="84" spans="4:9">
      <c r="F84" s="931"/>
    </row>
    <row r="85" spans="4:9">
      <c r="F85" s="931"/>
    </row>
    <row r="86" spans="4:9" ht="20.25">
      <c r="D86" s="176" t="s">
        <v>1756</v>
      </c>
      <c r="E86" s="5"/>
      <c r="F86" s="5"/>
      <c r="G86" s="5"/>
      <c r="H86" s="5"/>
      <c r="I86" s="5"/>
    </row>
    <row r="87" spans="4:9" ht="15.75">
      <c r="D87" s="837"/>
      <c r="E87" s="837"/>
      <c r="F87" s="837" t="s">
        <v>1736</v>
      </c>
      <c r="G87" s="837" t="s">
        <v>1737</v>
      </c>
      <c r="H87" s="837" t="s">
        <v>1738</v>
      </c>
      <c r="I87" s="837" t="s">
        <v>1739</v>
      </c>
    </row>
    <row r="88" spans="4:9" ht="15.75">
      <c r="D88" s="837"/>
      <c r="E88" s="837"/>
      <c r="F88" s="837" t="s">
        <v>444</v>
      </c>
      <c r="G88" s="837" t="s">
        <v>599</v>
      </c>
      <c r="H88" s="837" t="s">
        <v>599</v>
      </c>
      <c r="I88" s="837" t="s">
        <v>599</v>
      </c>
    </row>
    <row r="89" spans="4:9">
      <c r="D89" t="s">
        <v>1004</v>
      </c>
      <c r="F89" s="1040">
        <v>1491.75550124448</v>
      </c>
      <c r="G89" s="1040">
        <v>1496.8790756633148</v>
      </c>
      <c r="H89" s="1040">
        <v>1535.9039361951527</v>
      </c>
      <c r="I89" s="1040">
        <v>1605.23191152563</v>
      </c>
    </row>
    <row r="90" spans="4:9">
      <c r="E90" t="s">
        <v>1741</v>
      </c>
      <c r="F90" s="39">
        <v>149</v>
      </c>
      <c r="G90" s="39">
        <v>146.5</v>
      </c>
      <c r="H90" s="39">
        <v>146.5</v>
      </c>
      <c r="I90" s="39">
        <v>151.5</v>
      </c>
    </row>
    <row r="91" spans="4:9">
      <c r="E91" t="s">
        <v>1742</v>
      </c>
      <c r="F91" s="39">
        <v>38.77944999999999</v>
      </c>
      <c r="G91" s="39">
        <v>38.779449999999983</v>
      </c>
      <c r="H91" s="39">
        <v>39.566849999999995</v>
      </c>
      <c r="I91" s="39">
        <v>41.929049999999989</v>
      </c>
    </row>
    <row r="92" spans="4:9" ht="15.75">
      <c r="D92" s="2" t="s">
        <v>1743</v>
      </c>
      <c r="E92" s="2"/>
      <c r="F92" s="1041">
        <v>1303.97605124448</v>
      </c>
      <c r="G92" s="1041">
        <v>1311.5996256633148</v>
      </c>
      <c r="H92" s="1041">
        <v>1349.8370861951528</v>
      </c>
      <c r="I92" s="1041">
        <v>1411.8028615256301</v>
      </c>
    </row>
    <row r="93" spans="4:9">
      <c r="D93" t="s">
        <v>1744</v>
      </c>
    </row>
    <row r="94" spans="4:9">
      <c r="E94" t="s">
        <v>1745</v>
      </c>
      <c r="F94" s="39">
        <v>314.56135673639727</v>
      </c>
      <c r="G94" s="39">
        <v>314.2455251372167</v>
      </c>
      <c r="H94" s="39">
        <v>323.17760952588407</v>
      </c>
      <c r="I94" s="39">
        <v>330.72333927655626</v>
      </c>
    </row>
    <row r="95" spans="4:9">
      <c r="E95" t="s">
        <v>1746</v>
      </c>
      <c r="F95" s="39">
        <v>181.65256144509638</v>
      </c>
      <c r="G95" s="39">
        <v>201.0560690684446</v>
      </c>
      <c r="H95" s="39">
        <v>211.83855850527817</v>
      </c>
      <c r="I95" s="39">
        <v>225.38843625615866</v>
      </c>
    </row>
    <row r="96" spans="4:9">
      <c r="E96" t="s">
        <v>1747</v>
      </c>
      <c r="F96" s="39">
        <v>35.630044350754751</v>
      </c>
      <c r="G96" s="39">
        <v>39.88173300423896</v>
      </c>
      <c r="H96" s="39">
        <v>50.132783614179189</v>
      </c>
      <c r="I96" s="39">
        <v>58.906494234051301</v>
      </c>
    </row>
    <row r="97" spans="4:9" ht="15.75">
      <c r="D97" s="2" t="s">
        <v>1693</v>
      </c>
      <c r="E97" s="2"/>
      <c r="F97" s="29">
        <v>772.13208871223162</v>
      </c>
      <c r="G97" s="29">
        <v>756.41629845341458</v>
      </c>
      <c r="H97" s="29">
        <v>764.68813454981148</v>
      </c>
      <c r="I97" s="29">
        <v>796.78459175886383</v>
      </c>
    </row>
    <row r="98" spans="4:9">
      <c r="D98" t="s">
        <v>1694</v>
      </c>
      <c r="F98" s="1232">
        <v>0.2</v>
      </c>
      <c r="G98" s="1232">
        <v>0.2</v>
      </c>
      <c r="H98" s="1232">
        <v>0.2</v>
      </c>
      <c r="I98" s="1232">
        <v>0.2</v>
      </c>
    </row>
    <row r="99" spans="4:9" ht="15.75">
      <c r="D99" s="2" t="s">
        <v>1696</v>
      </c>
      <c r="E99" s="2"/>
      <c r="F99" s="1041">
        <v>154.42641774244635</v>
      </c>
      <c r="G99" s="1041">
        <v>151.28325969068291</v>
      </c>
      <c r="H99" s="1041">
        <v>152.93762690996229</v>
      </c>
      <c r="I99" s="1041">
        <v>159.35691835177278</v>
      </c>
    </row>
    <row r="101" spans="4:9" ht="15.75">
      <c r="D101" s="2" t="s">
        <v>1748</v>
      </c>
    </row>
    <row r="102" spans="4:9">
      <c r="E102" t="s">
        <v>947</v>
      </c>
      <c r="F102" s="1231">
        <v>230.06804758778782</v>
      </c>
      <c r="H102" t="s">
        <v>1750</v>
      </c>
    </row>
    <row r="103" spans="4:9">
      <c r="E103" t="s">
        <v>1751</v>
      </c>
      <c r="F103" s="1231">
        <v>538.32576351897796</v>
      </c>
      <c r="H103" t="s">
        <v>1752</v>
      </c>
    </row>
    <row r="104" spans="4:9">
      <c r="F104" s="931"/>
    </row>
    <row r="105" spans="4:9">
      <c r="F105" s="931"/>
    </row>
    <row r="106" spans="4:9" ht="20.25">
      <c r="D106" s="176" t="s">
        <v>1757</v>
      </c>
      <c r="E106" s="5"/>
      <c r="F106" s="5"/>
      <c r="G106" s="5"/>
      <c r="H106" s="5"/>
      <c r="I106" s="5"/>
    </row>
    <row r="107" spans="4:9" ht="15.75">
      <c r="D107" s="837"/>
      <c r="E107" s="837"/>
      <c r="F107" s="837" t="s">
        <v>1736</v>
      </c>
      <c r="G107" s="837" t="s">
        <v>1737</v>
      </c>
      <c r="H107" s="837" t="s">
        <v>1738</v>
      </c>
      <c r="I107" s="837" t="s">
        <v>1739</v>
      </c>
    </row>
    <row r="108" spans="4:9" ht="15.75">
      <c r="D108" s="837"/>
      <c r="E108" s="837"/>
      <c r="F108" s="837" t="s">
        <v>444</v>
      </c>
      <c r="G108" s="837" t="s">
        <v>599</v>
      </c>
      <c r="H108" s="837" t="s">
        <v>599</v>
      </c>
      <c r="I108" s="837" t="s">
        <v>599</v>
      </c>
    </row>
    <row r="109" spans="4:9">
      <c r="D109" t="s">
        <v>1004</v>
      </c>
      <c r="F109" s="1040">
        <v>1491.75550124448</v>
      </c>
      <c r="G109" s="1040">
        <v>1496.8790756633148</v>
      </c>
      <c r="H109" s="1040">
        <v>1535.9039361951527</v>
      </c>
      <c r="I109" s="1040">
        <v>1605.23191152563</v>
      </c>
    </row>
    <row r="110" spans="4:9">
      <c r="E110" t="s">
        <v>1741</v>
      </c>
      <c r="F110" s="39">
        <v>149</v>
      </c>
      <c r="G110" s="39">
        <v>146.5</v>
      </c>
      <c r="H110" s="39">
        <v>146.5</v>
      </c>
      <c r="I110" s="39">
        <v>151.5</v>
      </c>
    </row>
    <row r="111" spans="4:9">
      <c r="E111" t="s">
        <v>1742</v>
      </c>
      <c r="F111" s="39">
        <v>38.77944999999999</v>
      </c>
      <c r="G111" s="39">
        <v>38.779449999999983</v>
      </c>
      <c r="H111" s="39">
        <v>39.566849999999995</v>
      </c>
      <c r="I111" s="39">
        <v>41.929049999999989</v>
      </c>
    </row>
    <row r="112" spans="4:9" ht="15.75">
      <c r="D112" s="2" t="s">
        <v>1743</v>
      </c>
      <c r="E112" s="2"/>
      <c r="F112" s="1041">
        <v>1303.97605124448</v>
      </c>
      <c r="G112" s="1041">
        <v>1311.5996256633148</v>
      </c>
      <c r="H112" s="1041">
        <v>1349.8370861951528</v>
      </c>
      <c r="I112" s="1041">
        <v>1411.8028615256301</v>
      </c>
    </row>
    <row r="113" spans="1:9">
      <c r="D113" t="s">
        <v>1744</v>
      </c>
    </row>
    <row r="114" spans="1:9">
      <c r="E114" t="s">
        <v>1745</v>
      </c>
      <c r="F114" s="39">
        <v>314.56135673639727</v>
      </c>
      <c r="G114" s="39">
        <v>314.2455251372167</v>
      </c>
      <c r="H114" s="39">
        <v>323.17760952588407</v>
      </c>
      <c r="I114" s="39">
        <v>330.72333927655626</v>
      </c>
    </row>
    <row r="115" spans="1:9">
      <c r="E115" t="s">
        <v>1746</v>
      </c>
      <c r="F115" s="39">
        <v>181.65256144509638</v>
      </c>
      <c r="G115" s="39">
        <v>201.0560690684446</v>
      </c>
      <c r="H115" s="39">
        <v>211.83855850527817</v>
      </c>
      <c r="I115" s="39">
        <v>225.38843625615866</v>
      </c>
    </row>
    <row r="116" spans="1:9">
      <c r="E116" t="s">
        <v>1747</v>
      </c>
      <c r="F116" s="39">
        <v>35.630044350754751</v>
      </c>
      <c r="G116" s="39">
        <v>39.88173300423896</v>
      </c>
      <c r="H116" s="39">
        <v>50.132783614179189</v>
      </c>
      <c r="I116" s="39">
        <v>58.906494234051301</v>
      </c>
    </row>
    <row r="117" spans="1:9" ht="15.75">
      <c r="D117" s="2" t="s">
        <v>1693</v>
      </c>
      <c r="E117" s="2"/>
      <c r="F117" s="29">
        <v>772.13208871223162</v>
      </c>
      <c r="G117" s="29">
        <v>756.41629845341458</v>
      </c>
      <c r="H117" s="29">
        <v>764.68813454981148</v>
      </c>
      <c r="I117" s="29">
        <v>796.78459175886383</v>
      </c>
    </row>
    <row r="118" spans="1:9">
      <c r="D118" t="s">
        <v>1694</v>
      </c>
      <c r="F118" s="1232">
        <v>0.22500000000000001</v>
      </c>
      <c r="G118" s="1232">
        <v>0.22500000000000001</v>
      </c>
      <c r="H118" s="1232">
        <v>0.22500000000000001</v>
      </c>
      <c r="I118" s="1232">
        <v>0.22500000000000001</v>
      </c>
    </row>
    <row r="119" spans="1:9" ht="15.75">
      <c r="D119" s="2" t="s">
        <v>1696</v>
      </c>
      <c r="E119" s="2"/>
      <c r="F119" s="1041">
        <v>173.72971996025211</v>
      </c>
      <c r="G119" s="1041">
        <v>170.19366715201829</v>
      </c>
      <c r="H119" s="1041">
        <v>172.05483027370758</v>
      </c>
      <c r="I119" s="1041">
        <v>179.27653314574437</v>
      </c>
    </row>
    <row r="121" spans="1:9" ht="15.75">
      <c r="D121" s="2" t="s">
        <v>1748</v>
      </c>
    </row>
    <row r="122" spans="1:9">
      <c r="E122" t="s">
        <v>947</v>
      </c>
      <c r="F122" s="1231">
        <v>258.82655353626126</v>
      </c>
      <c r="H122" t="s">
        <v>1750</v>
      </c>
    </row>
    <row r="123" spans="1:9">
      <c r="E123" t="s">
        <v>1751</v>
      </c>
      <c r="F123" s="1231">
        <v>605.61648395885027</v>
      </c>
      <c r="H123" t="s">
        <v>1752</v>
      </c>
    </row>
    <row r="124" spans="1:9">
      <c r="F124" s="931"/>
    </row>
    <row r="125" spans="1:9">
      <c r="F125" s="931"/>
    </row>
    <row r="126" spans="1:9">
      <c r="F126" s="931"/>
    </row>
    <row r="127" spans="1:9">
      <c r="F127" s="931"/>
    </row>
    <row r="128" spans="1:9" ht="20.25">
      <c r="A128" s="398"/>
      <c r="B128" s="398"/>
      <c r="D128" s="176" t="s">
        <v>1758</v>
      </c>
      <c r="E128" s="5"/>
      <c r="F128" s="5"/>
      <c r="G128" s="5"/>
      <c r="H128" s="5"/>
      <c r="I128" s="5"/>
    </row>
    <row r="129" spans="4:9" ht="15.75">
      <c r="D129" s="837"/>
      <c r="E129" s="837"/>
      <c r="F129" s="837" t="s">
        <v>1736</v>
      </c>
      <c r="G129" s="837" t="s">
        <v>1737</v>
      </c>
      <c r="H129" s="837" t="s">
        <v>1738</v>
      </c>
      <c r="I129" s="837" t="s">
        <v>1739</v>
      </c>
    </row>
    <row r="130" spans="4:9" ht="15.75">
      <c r="D130" s="837"/>
      <c r="E130" s="837"/>
      <c r="F130" s="837" t="s">
        <v>444</v>
      </c>
      <c r="G130" s="837" t="s">
        <v>599</v>
      </c>
      <c r="H130" s="837" t="s">
        <v>599</v>
      </c>
      <c r="I130" s="837" t="s">
        <v>599</v>
      </c>
    </row>
    <row r="131" spans="4:9">
      <c r="D131" t="s">
        <v>1004</v>
      </c>
      <c r="F131" s="1040">
        <v>1491.75550124448</v>
      </c>
      <c r="G131" s="1040">
        <v>1496.8790756633148</v>
      </c>
      <c r="H131" s="1040">
        <v>1535.9039361951527</v>
      </c>
      <c r="I131" s="1040">
        <v>1605.23191152563</v>
      </c>
    </row>
    <row r="132" spans="4:9">
      <c r="E132" t="s">
        <v>1741</v>
      </c>
      <c r="F132" s="39">
        <v>149</v>
      </c>
      <c r="G132" s="39">
        <v>146.5</v>
      </c>
      <c r="H132" s="39">
        <v>146.5</v>
      </c>
      <c r="I132" s="39">
        <v>151.5</v>
      </c>
    </row>
    <row r="133" spans="4:9">
      <c r="E133" t="s">
        <v>1742</v>
      </c>
      <c r="F133" s="39">
        <v>38.77944999999999</v>
      </c>
      <c r="G133" s="39">
        <v>38.779449999999983</v>
      </c>
      <c r="H133" s="39">
        <v>39.566849999999995</v>
      </c>
      <c r="I133" s="39">
        <v>41.929049999999989</v>
      </c>
    </row>
    <row r="134" spans="4:9" ht="15.75">
      <c r="D134" s="2" t="s">
        <v>1743</v>
      </c>
      <c r="E134" s="2"/>
      <c r="F134" s="1041">
        <v>1303.97605124448</v>
      </c>
      <c r="G134" s="1041">
        <v>1311.5996256633148</v>
      </c>
      <c r="H134" s="1041">
        <v>1349.8370861951528</v>
      </c>
      <c r="I134" s="1041">
        <v>1411.8028615256301</v>
      </c>
    </row>
    <row r="135" spans="4:9">
      <c r="D135" t="s">
        <v>1694</v>
      </c>
      <c r="F135" s="27">
        <v>0.25</v>
      </c>
      <c r="G135" s="27">
        <v>0.25</v>
      </c>
      <c r="H135" s="27">
        <v>0.25</v>
      </c>
      <c r="I135" s="27">
        <v>0.25</v>
      </c>
    </row>
    <row r="136" spans="4:9" ht="15.75">
      <c r="D136" s="2" t="s">
        <v>1696</v>
      </c>
      <c r="E136" s="2"/>
      <c r="F136" s="1041">
        <v>325.99401281112</v>
      </c>
      <c r="G136" s="1041">
        <v>327.8999064158287</v>
      </c>
      <c r="H136" s="1041">
        <v>337.45927154878819</v>
      </c>
      <c r="I136" s="1041">
        <v>352.95071538140752</v>
      </c>
    </row>
    <row r="137" spans="4:9">
      <c r="H137" s="5"/>
      <c r="I137" s="5"/>
    </row>
    <row r="138" spans="4:9" ht="15.75">
      <c r="D138" s="2" t="s">
        <v>1748</v>
      </c>
      <c r="E138" s="2"/>
      <c r="I138" s="5"/>
    </row>
    <row r="139" spans="4:9" ht="15.75">
      <c r="D139" s="2"/>
      <c r="E139" t="s">
        <v>947</v>
      </c>
      <c r="F139" s="1236">
        <v>325.99401281112</v>
      </c>
      <c r="H139" t="s">
        <v>1759</v>
      </c>
    </row>
    <row r="140" spans="4:9" ht="15.75">
      <c r="D140" s="2"/>
      <c r="E140" t="s">
        <v>1751</v>
      </c>
      <c r="F140" s="1237">
        <v>653.8939192269487</v>
      </c>
      <c r="H140" t="s">
        <v>1760</v>
      </c>
      <c r="I140" s="5"/>
    </row>
    <row r="141" spans="4:9" ht="15.75">
      <c r="D141" s="2"/>
      <c r="F141" s="1237"/>
      <c r="I141" s="5"/>
    </row>
    <row r="142" spans="4:9" ht="15.75">
      <c r="D142" s="2"/>
      <c r="E142" t="s">
        <v>947</v>
      </c>
      <c r="F142" s="1236">
        <v>489.94396601903435</v>
      </c>
      <c r="H142" t="s">
        <v>1750</v>
      </c>
      <c r="I142" s="5"/>
    </row>
    <row r="143" spans="4:9">
      <c r="E143" t="s">
        <v>1751</v>
      </c>
      <c r="F143" s="1231">
        <v>1167.8285484664407</v>
      </c>
      <c r="H143" t="s">
        <v>1752</v>
      </c>
      <c r="I143" s="5"/>
    </row>
    <row r="144" spans="4:9">
      <c r="H144" s="5"/>
      <c r="I144" s="5"/>
    </row>
    <row r="145" spans="1:9" ht="15.75">
      <c r="A145" s="398"/>
      <c r="B145" s="398"/>
      <c r="H145" s="5"/>
      <c r="I145" s="5"/>
    </row>
    <row r="147" spans="1:9" ht="15.75">
      <c r="E147" s="222" t="s">
        <v>1761</v>
      </c>
      <c r="F147" s="159"/>
      <c r="G147" s="159"/>
      <c r="H147" s="159"/>
      <c r="I147" s="159"/>
    </row>
    <row r="148" spans="1:9" ht="15.75">
      <c r="D148" s="159"/>
      <c r="E148" s="1238"/>
      <c r="F148" s="1239" t="s">
        <v>1731</v>
      </c>
      <c r="G148" s="1240" t="s">
        <v>1563</v>
      </c>
      <c r="H148" s="1240" t="s">
        <v>1762</v>
      </c>
    </row>
    <row r="149" spans="1:9">
      <c r="D149" s="159"/>
      <c r="E149" s="159" t="s">
        <v>545</v>
      </c>
      <c r="F149" s="1241">
        <v>1.4047658999999999</v>
      </c>
      <c r="G149" s="1241">
        <v>2.6159778</v>
      </c>
      <c r="H149" s="1241">
        <v>1.9717346541666665</v>
      </c>
    </row>
    <row r="150" spans="1:9">
      <c r="D150" s="159"/>
      <c r="E150" s="159" t="s">
        <v>942</v>
      </c>
      <c r="F150" s="1241">
        <v>1.5172807000000001</v>
      </c>
      <c r="G150" s="1241">
        <v>2.4894910000000001</v>
      </c>
      <c r="H150" s="1241">
        <v>1.9836322958333332</v>
      </c>
    </row>
    <row r="151" spans="1:9">
      <c r="D151" s="159"/>
      <c r="E151" s="159" t="s">
        <v>1763</v>
      </c>
      <c r="F151" s="1241">
        <v>1.4835299000000002</v>
      </c>
      <c r="G151" s="1241">
        <v>2.529042</v>
      </c>
      <c r="H151" s="1241">
        <v>1.9866838999999994</v>
      </c>
    </row>
    <row r="153" spans="1:9" ht="15.75">
      <c r="E153" s="2" t="s">
        <v>1764</v>
      </c>
    </row>
    <row r="154" spans="1:9" ht="15.75">
      <c r="E154" s="1238"/>
      <c r="F154" s="1239" t="s">
        <v>1731</v>
      </c>
      <c r="G154" s="1240" t="s">
        <v>1563</v>
      </c>
    </row>
    <row r="155" spans="1:9">
      <c r="E155" s="159" t="s">
        <v>545</v>
      </c>
      <c r="F155" s="1242">
        <v>-0.28754820176667745</v>
      </c>
      <c r="G155" s="1242">
        <v>0.32673927217940807</v>
      </c>
    </row>
    <row r="156" spans="1:9">
      <c r="E156" s="159" t="s">
        <v>942</v>
      </c>
      <c r="F156" s="1242">
        <v>-0.23509982006892896</v>
      </c>
      <c r="G156" s="1242">
        <v>0.25501636832049729</v>
      </c>
    </row>
    <row r="157" spans="1:9">
      <c r="E157" s="159" t="s">
        <v>1763</v>
      </c>
      <c r="F157" s="1242">
        <v>-0.25326323931049088</v>
      </c>
      <c r="G157" s="1242">
        <v>0.27299667551541579</v>
      </c>
    </row>
    <row r="159" spans="1:9" ht="15.75">
      <c r="E159" s="2" t="s">
        <v>1765</v>
      </c>
    </row>
    <row r="160" spans="1:9" ht="15.75">
      <c r="E160" s="1238"/>
      <c r="F160" s="1239" t="s">
        <v>1731</v>
      </c>
      <c r="G160" s="1240" t="s">
        <v>1563</v>
      </c>
    </row>
    <row r="161" spans="5:7">
      <c r="E161" s="159" t="s">
        <v>545</v>
      </c>
      <c r="F161" s="1242">
        <v>-0.17366711764705886</v>
      </c>
      <c r="G161" s="1242">
        <v>0.53881047058823539</v>
      </c>
    </row>
    <row r="162" spans="5:7">
      <c r="E162" s="159" t="s">
        <v>942</v>
      </c>
      <c r="F162" s="1242">
        <v>-0.10748194117647047</v>
      </c>
      <c r="G162" s="1242">
        <v>0.46440647058823542</v>
      </c>
    </row>
    <row r="163" spans="5:7">
      <c r="E163" s="159" t="s">
        <v>1763</v>
      </c>
      <c r="F163" s="1242">
        <v>-0.12733535294117634</v>
      </c>
      <c r="G163" s="1242">
        <v>0.48767176470588242</v>
      </c>
    </row>
    <row r="165" spans="5:7" ht="15.75">
      <c r="E165" s="2" t="s">
        <v>1766</v>
      </c>
    </row>
    <row r="166" spans="5:7" ht="15.75">
      <c r="E166" s="1238"/>
      <c r="F166" s="1239" t="s">
        <v>1731</v>
      </c>
      <c r="G166" s="1240" t="s">
        <v>1563</v>
      </c>
    </row>
    <row r="167" spans="5:7">
      <c r="E167" s="159" t="s">
        <v>545</v>
      </c>
      <c r="F167" s="1242">
        <v>-0.19727662857142864</v>
      </c>
      <c r="G167" s="1242">
        <v>0.49484445714285713</v>
      </c>
    </row>
    <row r="168" spans="5:7">
      <c r="E168" s="159" t="s">
        <v>942</v>
      </c>
      <c r="F168" s="1242">
        <v>-0.13298245714285706</v>
      </c>
      <c r="G168" s="1242">
        <v>0.42256628571428578</v>
      </c>
    </row>
    <row r="169" spans="5:7">
      <c r="E169" s="159" t="s">
        <v>1763</v>
      </c>
      <c r="F169" s="1242">
        <v>-0.15226862857142848</v>
      </c>
      <c r="G169" s="1242">
        <v>0.44516685714285714</v>
      </c>
    </row>
    <row r="448" spans="1:2">
      <c r="A448" s="1047"/>
      <c r="B448" s="1047"/>
    </row>
    <row r="449" spans="1:2">
      <c r="A449" s="1047"/>
      <c r="B449" s="1047"/>
    </row>
    <row r="450" spans="1:2">
      <c r="A450" s="1047"/>
      <c r="B450" s="1047"/>
    </row>
    <row r="451" spans="1:2">
      <c r="A451" s="1047"/>
      <c r="B451" s="1047"/>
    </row>
    <row r="452" spans="1:2">
      <c r="A452" s="1047"/>
    </row>
    <row r="453" spans="1:2">
      <c r="A453" s="1047"/>
      <c r="B453" s="1047"/>
    </row>
    <row r="454" spans="1:2">
      <c r="A454" s="1047"/>
      <c r="B454" s="1047"/>
    </row>
    <row r="470" spans="1:2">
      <c r="A470" s="1047"/>
      <c r="B470" s="1047"/>
    </row>
    <row r="471" spans="1:2">
      <c r="A471" s="1047"/>
      <c r="B471" s="1047"/>
    </row>
    <row r="472" spans="1:2">
      <c r="A472" s="1047"/>
      <c r="B472" s="1047"/>
    </row>
    <row r="473" spans="1:2">
      <c r="A473" s="1047"/>
      <c r="B473" s="1047"/>
    </row>
  </sheetData>
  <conditionalFormatting sqref="B7:B10 B12:B403">
    <cfRule type="cellIs" dxfId="171" priority="2" stopIfTrue="1" operator="notEqual">
      <formula>0</formula>
    </cfRule>
  </conditionalFormatting>
  <conditionalFormatting sqref="B509 B471 B404:B464 A13:A464">
    <cfRule type="cellIs" dxfId="170" priority="1" stopIfTrue="1" operator="greaterThan">
      <formula>0</formula>
    </cfRule>
  </conditionalFormatting>
  <printOptions gridLines="1"/>
  <pageMargins left="0.7" right="0.7" top="0.75" bottom="0.75" header="0.3" footer="0.3"/>
  <pageSetup scale="110" orientation="portrait" r:id="rId1"/>
  <headerFooter>
    <oddFooter>&amp;F</oddFooter>
  </headerFooter>
</worksheet>
</file>

<file path=xl/worksheets/sheet4.xml><?xml version="1.0" encoding="utf-8"?>
<worksheet xmlns="http://schemas.openxmlformats.org/spreadsheetml/2006/main" xmlns:r="http://schemas.openxmlformats.org/officeDocument/2006/relationships">
  <sheetPr codeName="Sheet104">
    <pageSetUpPr fitToPage="1"/>
  </sheetPr>
  <dimension ref="A1:D18"/>
  <sheetViews>
    <sheetView workbookViewId="0">
      <selection sqref="A1:C1"/>
    </sheetView>
  </sheetViews>
  <sheetFormatPr defaultColWidth="8.88671875" defaultRowHeight="354.75" customHeight="1"/>
  <cols>
    <col min="1" max="4" width="85.109375" style="64" customWidth="1"/>
    <col min="5" max="16384" width="8.88671875" style="64"/>
  </cols>
  <sheetData>
    <row r="1" spans="1:4" ht="45">
      <c r="A1" s="3671" t="s">
        <v>74</v>
      </c>
      <c r="B1" s="3671"/>
      <c r="C1" s="3671"/>
    </row>
    <row r="2" spans="1:4" ht="26.25">
      <c r="A2" s="65" t="s">
        <v>75</v>
      </c>
      <c r="B2" s="65" t="s">
        <v>76</v>
      </c>
      <c r="C2" s="65" t="s">
        <v>77</v>
      </c>
      <c r="D2" s="65"/>
    </row>
    <row r="3" spans="1:4" ht="354.4" customHeight="1">
      <c r="C3" s="65"/>
      <c r="D3" s="65"/>
    </row>
    <row r="4" spans="1:4" ht="26.25">
      <c r="A4" s="65" t="s">
        <v>28</v>
      </c>
      <c r="B4" s="65" t="s">
        <v>78</v>
      </c>
      <c r="C4" s="65" t="s">
        <v>79</v>
      </c>
    </row>
    <row r="5" spans="1:4" ht="354.75" customHeight="1">
      <c r="A5" s="65"/>
      <c r="B5" s="65"/>
      <c r="C5" s="65"/>
    </row>
    <row r="6" spans="1:4" ht="26.25">
      <c r="A6" s="65" t="s">
        <v>80</v>
      </c>
      <c r="B6" s="65" t="s">
        <v>81</v>
      </c>
      <c r="C6" s="65" t="s">
        <v>82</v>
      </c>
    </row>
    <row r="7" spans="1:4" ht="354.75" customHeight="1">
      <c r="A7" s="65"/>
      <c r="B7" s="65"/>
      <c r="C7" s="65"/>
    </row>
    <row r="8" spans="1:4" ht="26.25">
      <c r="A8" s="65" t="s">
        <v>83</v>
      </c>
      <c r="B8" s="65" t="s">
        <v>84</v>
      </c>
      <c r="C8" s="65" t="s">
        <v>85</v>
      </c>
    </row>
    <row r="9" spans="1:4" ht="354.75" customHeight="1">
      <c r="A9" s="66"/>
      <c r="B9" s="65"/>
      <c r="C9" s="65"/>
    </row>
    <row r="10" spans="1:4" ht="26.25">
      <c r="C10" s="65" t="s">
        <v>86</v>
      </c>
    </row>
    <row r="12" spans="1:4" ht="26.25">
      <c r="A12" s="65" t="s">
        <v>87</v>
      </c>
      <c r="B12" s="65" t="s">
        <v>80</v>
      </c>
      <c r="C12" s="65" t="s">
        <v>88</v>
      </c>
    </row>
    <row r="13" spans="1:4" ht="354.75" customHeight="1">
      <c r="A13" s="65"/>
      <c r="B13" s="66"/>
      <c r="C13" s="65"/>
    </row>
    <row r="14" spans="1:4" ht="26.25">
      <c r="A14" s="65"/>
      <c r="B14" s="65" t="s">
        <v>89</v>
      </c>
    </row>
    <row r="16" spans="1:4" ht="26.25">
      <c r="A16" s="65" t="s">
        <v>49</v>
      </c>
      <c r="B16" s="65" t="s">
        <v>90</v>
      </c>
      <c r="C16" s="65" t="s">
        <v>81</v>
      </c>
    </row>
    <row r="17" spans="1:3" ht="354.75" customHeight="1">
      <c r="A17" s="65"/>
      <c r="B17" s="65"/>
      <c r="C17" s="65"/>
    </row>
    <row r="18" spans="1:3" ht="15"/>
  </sheetData>
  <mergeCells count="1">
    <mergeCell ref="A1:C1"/>
  </mergeCells>
  <printOptions horizontalCentered="1"/>
  <pageMargins left="0.2" right="0.2" top="1.62" bottom="0.1" header="0.1" footer="0.1"/>
  <pageSetup scale="66" orientation="landscape" r:id="rId1"/>
  <headerFooter alignWithMargins="0">
    <oddFooter>&amp;C&amp;F&amp;R&amp;D</oddFooter>
  </headerFooter>
  <drawing r:id="rId2"/>
</worksheet>
</file>

<file path=xl/worksheets/sheet40.xml><?xml version="1.0" encoding="utf-8"?>
<worksheet xmlns="http://schemas.openxmlformats.org/spreadsheetml/2006/main" xmlns:r="http://schemas.openxmlformats.org/officeDocument/2006/relationships">
  <sheetPr codeName="Sheet69">
    <pageSetUpPr fitToPage="1"/>
  </sheetPr>
  <dimension ref="A1:GC936"/>
  <sheetViews>
    <sheetView zoomScale="70" zoomScaleNormal="70" workbookViewId="0"/>
  </sheetViews>
  <sheetFormatPr defaultColWidth="8.88671875" defaultRowHeight="15"/>
  <cols>
    <col min="1" max="1" width="8.88671875" style="383" customWidth="1"/>
    <col min="2" max="2" width="6.33203125" style="383" customWidth="1"/>
    <col min="3" max="3" width="6.88671875" style="159" customWidth="1"/>
    <col min="4" max="4" width="1.88671875" style="159" customWidth="1"/>
    <col min="5" max="5" width="35.109375" style="159" customWidth="1"/>
    <col min="6" max="6" width="12.33203125" style="159" customWidth="1"/>
    <col min="7" max="7" width="12.21875" style="159" customWidth="1"/>
    <col min="8" max="10" width="12.109375" style="159" bestFit="1" customWidth="1"/>
    <col min="11" max="13" width="12" style="159" bestFit="1" customWidth="1"/>
    <col min="14" max="15" width="13.77734375" style="159" bestFit="1" customWidth="1"/>
    <col min="16" max="16" width="13.21875" style="159" customWidth="1"/>
    <col min="17" max="17" width="13.77734375" style="159" customWidth="1"/>
    <col min="18" max="18" width="12.88671875" style="159" customWidth="1"/>
    <col min="19" max="19" width="15.44140625" style="159" customWidth="1"/>
    <col min="20" max="20" width="14.77734375" style="159" customWidth="1"/>
    <col min="21" max="21" width="12.88671875" style="159" customWidth="1"/>
    <col min="22" max="36" width="12" style="159" bestFit="1" customWidth="1"/>
    <col min="37" max="16384" width="8.88671875" style="159"/>
  </cols>
  <sheetData>
    <row r="1" spans="1:185" ht="33">
      <c r="A1" s="1243" t="s">
        <v>14</v>
      </c>
      <c r="B1" s="1244" t="s">
        <v>15</v>
      </c>
      <c r="D1" s="1245" t="s">
        <v>1767</v>
      </c>
    </row>
    <row r="3" spans="1:185" ht="15.75">
      <c r="A3" s="383" t="s">
        <v>18</v>
      </c>
      <c r="E3" s="222" t="s">
        <v>1768</v>
      </c>
      <c r="F3" s="222"/>
      <c r="G3" s="222"/>
    </row>
    <row r="4" spans="1:185" ht="15.75">
      <c r="A4" s="1246">
        <v>0</v>
      </c>
      <c r="B4" s="1247" t="s">
        <v>20</v>
      </c>
      <c r="E4" s="1248" t="s">
        <v>1675</v>
      </c>
      <c r="F4" s="222"/>
      <c r="G4" s="222"/>
    </row>
    <row r="5" spans="1:185" ht="15.75">
      <c r="A5" s="1249"/>
      <c r="B5" s="1249"/>
      <c r="M5" s="222"/>
      <c r="N5" s="222"/>
      <c r="Q5" s="1250">
        <v>235400000</v>
      </c>
      <c r="R5" s="1250">
        <v>246100000</v>
      </c>
    </row>
    <row r="6" spans="1:185" ht="15.75">
      <c r="A6" s="1251" t="s">
        <v>596</v>
      </c>
      <c r="B6" s="1252"/>
      <c r="Q6" s="1250">
        <v>573300000</v>
      </c>
      <c r="R6" s="1250">
        <v>602000000</v>
      </c>
    </row>
    <row r="7" spans="1:185">
      <c r="A7" s="1253"/>
      <c r="B7" s="1254"/>
    </row>
    <row r="8" spans="1:185" ht="18">
      <c r="A8" s="1255" t="s">
        <v>1769</v>
      </c>
      <c r="B8" s="1256">
        <v>0</v>
      </c>
      <c r="C8" s="1257">
        <v>0.2</v>
      </c>
      <c r="D8" s="1258" t="s">
        <v>1770</v>
      </c>
    </row>
    <row r="9" spans="1:185" ht="18">
      <c r="A9" s="1255"/>
      <c r="B9" s="1259"/>
      <c r="D9" s="1260" t="s">
        <v>1771</v>
      </c>
      <c r="E9" s="310"/>
      <c r="F9" s="310"/>
      <c r="G9" s="310"/>
      <c r="H9" s="310"/>
      <c r="I9" s="1261" t="s">
        <v>1772</v>
      </c>
      <c r="J9" s="1261" t="s">
        <v>1773</v>
      </c>
      <c r="K9" s="1261" t="s">
        <v>1774</v>
      </c>
      <c r="L9" s="1261" t="s">
        <v>1775</v>
      </c>
      <c r="M9" s="1261" t="s">
        <v>1776</v>
      </c>
      <c r="N9" s="1261" t="s">
        <v>1777</v>
      </c>
      <c r="O9" s="1261" t="s">
        <v>1778</v>
      </c>
      <c r="P9" s="1261" t="s">
        <v>1779</v>
      </c>
      <c r="Q9" s="1261" t="s">
        <v>1780</v>
      </c>
      <c r="R9" s="1262" t="s">
        <v>1781</v>
      </c>
      <c r="S9" s="1262" t="s">
        <v>1782</v>
      </c>
      <c r="T9" s="310"/>
      <c r="U9" s="310"/>
      <c r="V9" s="310"/>
      <c r="W9" s="310"/>
      <c r="X9" s="310"/>
      <c r="Y9" s="310"/>
      <c r="Z9" s="310"/>
      <c r="AA9" s="310"/>
      <c r="AB9" s="310"/>
      <c r="AC9" s="310"/>
      <c r="AD9" s="310"/>
      <c r="AE9" s="310"/>
      <c r="AF9" s="310"/>
      <c r="AG9" s="310"/>
      <c r="AH9" s="310"/>
      <c r="AI9" s="310"/>
      <c r="AJ9" s="310"/>
      <c r="AK9" s="310"/>
      <c r="AL9" s="310"/>
      <c r="AM9" s="310"/>
      <c r="AN9" s="310"/>
      <c r="AO9" s="310"/>
      <c r="AP9" s="310"/>
      <c r="AQ9" s="310"/>
      <c r="AR9" s="310"/>
      <c r="AS9" s="310"/>
      <c r="AT9" s="310"/>
      <c r="AU9" s="310"/>
      <c r="AV9" s="310"/>
      <c r="AW9" s="310"/>
      <c r="AX9" s="310"/>
      <c r="AY9" s="310"/>
      <c r="AZ9" s="310"/>
      <c r="BA9" s="310"/>
      <c r="BB9" s="310"/>
      <c r="BC9" s="310"/>
      <c r="BD9" s="310"/>
      <c r="BE9" s="310"/>
      <c r="BF9" s="310"/>
      <c r="BG9" s="310"/>
      <c r="BH9" s="310"/>
      <c r="BI9" s="310"/>
      <c r="BJ9" s="310"/>
      <c r="BK9" s="310"/>
      <c r="BL9" s="310"/>
      <c r="BM9" s="310"/>
      <c r="BN9" s="310"/>
      <c r="BO9" s="310"/>
      <c r="BP9" s="310"/>
      <c r="BQ9" s="310"/>
      <c r="BR9" s="310"/>
      <c r="BS9" s="310"/>
      <c r="BT9" s="310"/>
      <c r="BU9" s="310"/>
      <c r="BV9" s="310"/>
      <c r="BW9" s="310"/>
      <c r="BX9" s="310"/>
      <c r="BY9" s="310"/>
      <c r="BZ9" s="310"/>
      <c r="CA9" s="310"/>
      <c r="CB9" s="310"/>
      <c r="CC9" s="310"/>
      <c r="CD9" s="310"/>
      <c r="CE9" s="310"/>
      <c r="CF9" s="310"/>
      <c r="CG9" s="310"/>
      <c r="CH9" s="310"/>
      <c r="CI9" s="310"/>
      <c r="CJ9" s="310"/>
      <c r="CK9" s="310"/>
      <c r="CL9" s="310"/>
      <c r="CM9" s="310"/>
      <c r="CN9" s="310"/>
      <c r="CO9" s="310"/>
      <c r="CP9" s="310"/>
      <c r="CQ9" s="310"/>
      <c r="CR9" s="310"/>
      <c r="CS9" s="310"/>
      <c r="CT9" s="310"/>
      <c r="CU9" s="310"/>
      <c r="CV9" s="310"/>
      <c r="CW9" s="310"/>
      <c r="CX9" s="310"/>
      <c r="CY9" s="310"/>
      <c r="CZ9" s="310"/>
      <c r="DA9" s="310"/>
      <c r="DB9" s="310"/>
      <c r="DC9" s="310"/>
      <c r="DD9" s="310"/>
      <c r="DE9" s="310"/>
      <c r="DF9" s="310"/>
      <c r="DG9" s="310"/>
      <c r="DH9" s="310"/>
      <c r="DI9" s="310"/>
      <c r="DJ9" s="310"/>
      <c r="DK9" s="310"/>
      <c r="DL9" s="310"/>
      <c r="DM9" s="310"/>
      <c r="DN9" s="310"/>
      <c r="DO9" s="310"/>
      <c r="DP9" s="310"/>
      <c r="DQ9" s="310"/>
      <c r="DR9" s="310"/>
      <c r="DS9" s="310"/>
      <c r="DT9" s="310"/>
      <c r="DU9" s="310"/>
      <c r="DV9" s="310"/>
      <c r="DW9" s="310"/>
      <c r="DX9" s="310"/>
      <c r="DY9" s="310"/>
      <c r="DZ9" s="310"/>
      <c r="EA9" s="310"/>
      <c r="EB9" s="310"/>
      <c r="EC9" s="310"/>
      <c r="ED9" s="310"/>
      <c r="EE9" s="310"/>
      <c r="EF9" s="310"/>
      <c r="EG9" s="310"/>
      <c r="EH9" s="310"/>
      <c r="EI9" s="310"/>
      <c r="EJ9" s="310"/>
      <c r="EK9" s="310"/>
      <c r="EL9" s="310"/>
      <c r="EM9" s="310"/>
      <c r="EN9" s="310"/>
      <c r="EO9" s="310"/>
      <c r="EP9" s="310"/>
      <c r="EQ9" s="310"/>
      <c r="ER9" s="310"/>
      <c r="ES9" s="310"/>
      <c r="ET9" s="310"/>
      <c r="EU9" s="310"/>
      <c r="EV9" s="310"/>
      <c r="EW9" s="310"/>
      <c r="EX9" s="310"/>
      <c r="EY9" s="310"/>
      <c r="EZ9" s="310"/>
      <c r="FA9" s="310"/>
      <c r="FB9" s="310"/>
      <c r="FC9" s="310"/>
      <c r="FD9" s="310"/>
      <c r="FE9" s="310"/>
      <c r="FF9" s="310"/>
      <c r="FG9" s="310"/>
      <c r="FH9" s="310"/>
      <c r="FI9" s="310"/>
      <c r="FJ9" s="310"/>
      <c r="FK9" s="310"/>
      <c r="FL9" s="310"/>
      <c r="FM9" s="310"/>
      <c r="FN9" s="310"/>
      <c r="FO9" s="310"/>
      <c r="FP9" s="310"/>
      <c r="FQ9" s="310"/>
      <c r="FR9" s="310"/>
      <c r="FS9" s="310"/>
      <c r="FT9" s="310"/>
      <c r="FU9" s="310"/>
      <c r="FV9" s="310"/>
      <c r="FW9" s="310"/>
      <c r="FX9" s="310"/>
      <c r="FY9" s="310"/>
      <c r="FZ9" s="310"/>
      <c r="GA9" s="310"/>
      <c r="GB9" s="310"/>
      <c r="GC9" s="310"/>
    </row>
    <row r="10" spans="1:185" ht="15.75">
      <c r="A10" s="1255"/>
      <c r="B10" s="1259"/>
      <c r="D10" s="1145" t="s">
        <v>23</v>
      </c>
      <c r="E10" s="1263"/>
      <c r="F10" s="1264">
        <v>2000</v>
      </c>
      <c r="G10" s="1264">
        <v>2001</v>
      </c>
      <c r="H10" s="1264">
        <v>2002</v>
      </c>
      <c r="I10" s="1264">
        <v>2003</v>
      </c>
      <c r="J10" s="1264">
        <v>2004</v>
      </c>
      <c r="K10" s="1264">
        <v>2005</v>
      </c>
      <c r="L10" s="1264">
        <v>2006</v>
      </c>
      <c r="M10" s="1264">
        <v>2007</v>
      </c>
      <c r="N10" s="1264">
        <v>2008</v>
      </c>
      <c r="O10" s="1264">
        <v>2009</v>
      </c>
      <c r="P10" s="1264">
        <v>2010</v>
      </c>
      <c r="Q10" s="1264">
        <v>2011</v>
      </c>
      <c r="R10" s="1264">
        <v>2012</v>
      </c>
      <c r="S10" s="1264">
        <v>2013</v>
      </c>
      <c r="T10" s="1264">
        <v>2014</v>
      </c>
      <c r="U10" s="1264">
        <v>2015</v>
      </c>
      <c r="V10" s="1264">
        <v>2016</v>
      </c>
      <c r="W10" s="1264">
        <v>2017</v>
      </c>
      <c r="X10" s="1264">
        <v>2018</v>
      </c>
      <c r="Y10" s="1264">
        <v>2019</v>
      </c>
      <c r="Z10" s="1264">
        <v>2020</v>
      </c>
      <c r="AA10" s="1264">
        <v>2021</v>
      </c>
      <c r="AB10" s="1264">
        <v>2022</v>
      </c>
      <c r="AC10" s="1264">
        <v>2023</v>
      </c>
      <c r="AD10" s="1264">
        <v>2024</v>
      </c>
      <c r="AE10" s="1264">
        <v>2025</v>
      </c>
      <c r="AF10" s="1264">
        <v>2026</v>
      </c>
      <c r="AG10" s="1264">
        <v>2027</v>
      </c>
      <c r="AH10" s="1264">
        <v>2028</v>
      </c>
      <c r="AI10" s="1264">
        <v>2029</v>
      </c>
      <c r="AJ10" s="1264">
        <v>2030</v>
      </c>
      <c r="AK10" s="310"/>
      <c r="AL10" s="310"/>
      <c r="AM10" s="310"/>
      <c r="AN10" s="310"/>
      <c r="AO10" s="310"/>
      <c r="AP10" s="310"/>
      <c r="AQ10" s="310"/>
      <c r="AR10" s="310"/>
      <c r="AS10" s="310"/>
      <c r="AT10" s="310"/>
      <c r="AU10" s="310"/>
      <c r="AV10" s="310"/>
      <c r="AW10" s="310"/>
      <c r="AX10" s="310"/>
      <c r="AY10" s="310"/>
      <c r="AZ10" s="310"/>
      <c r="BA10" s="310"/>
      <c r="BB10" s="310"/>
      <c r="BC10" s="310"/>
      <c r="BD10" s="310"/>
      <c r="BE10" s="310"/>
      <c r="BF10" s="310"/>
      <c r="BG10" s="310"/>
      <c r="BH10" s="310"/>
      <c r="BI10" s="310"/>
      <c r="BJ10" s="310"/>
      <c r="BK10" s="310"/>
      <c r="BL10" s="310"/>
      <c r="BM10" s="310"/>
      <c r="BN10" s="310"/>
      <c r="BO10" s="310"/>
      <c r="BP10" s="310"/>
      <c r="BQ10" s="310"/>
      <c r="BR10" s="310"/>
      <c r="BS10" s="310"/>
      <c r="BT10" s="310"/>
      <c r="BU10" s="310"/>
      <c r="BV10" s="310"/>
      <c r="BW10" s="310"/>
      <c r="BX10" s="310"/>
      <c r="BY10" s="310"/>
      <c r="BZ10" s="310"/>
      <c r="CA10" s="310"/>
      <c r="CB10" s="310"/>
      <c r="CC10" s="310"/>
      <c r="CD10" s="310"/>
      <c r="CE10" s="310"/>
      <c r="CF10" s="310"/>
      <c r="CG10" s="310"/>
      <c r="CH10" s="310"/>
      <c r="CI10" s="310"/>
      <c r="CJ10" s="310"/>
      <c r="CK10" s="310"/>
      <c r="CL10" s="310"/>
      <c r="CM10" s="310"/>
      <c r="CN10" s="310"/>
      <c r="CO10" s="310"/>
      <c r="CP10" s="310"/>
      <c r="CQ10" s="310"/>
      <c r="CR10" s="310"/>
      <c r="CS10" s="310"/>
      <c r="CT10" s="310"/>
      <c r="CU10" s="310"/>
      <c r="CV10" s="310"/>
      <c r="CW10" s="310"/>
      <c r="CX10" s="310"/>
      <c r="CY10" s="310"/>
      <c r="CZ10" s="310"/>
      <c r="DA10" s="310"/>
      <c r="DB10" s="310"/>
      <c r="DC10" s="310"/>
      <c r="DD10" s="310"/>
      <c r="DE10" s="310"/>
      <c r="DF10" s="310"/>
      <c r="DG10" s="310"/>
      <c r="DH10" s="310"/>
      <c r="DI10" s="310"/>
      <c r="DJ10" s="310"/>
      <c r="DK10" s="310"/>
      <c r="DL10" s="310"/>
      <c r="DM10" s="310"/>
      <c r="DN10" s="310"/>
      <c r="DO10" s="310"/>
      <c r="DP10" s="310"/>
      <c r="DQ10" s="310"/>
      <c r="DR10" s="310"/>
      <c r="DS10" s="310"/>
      <c r="DT10" s="310"/>
      <c r="DU10" s="310"/>
      <c r="DV10" s="310"/>
      <c r="DW10" s="310"/>
      <c r="DX10" s="310"/>
      <c r="DY10" s="310"/>
      <c r="DZ10" s="310"/>
      <c r="EA10" s="310"/>
      <c r="EB10" s="310"/>
      <c r="EC10" s="310"/>
      <c r="ED10" s="310"/>
      <c r="EE10" s="310"/>
      <c r="EF10" s="310"/>
      <c r="EG10" s="310"/>
      <c r="EH10" s="310"/>
      <c r="EI10" s="310"/>
      <c r="EJ10" s="310"/>
      <c r="EK10" s="310"/>
      <c r="EL10" s="310"/>
      <c r="EM10" s="310"/>
      <c r="EN10" s="310"/>
      <c r="EO10" s="310"/>
      <c r="EP10" s="310"/>
      <c r="EQ10" s="310"/>
      <c r="ER10" s="310"/>
      <c r="ES10" s="310"/>
      <c r="ET10" s="310"/>
      <c r="EU10" s="310"/>
      <c r="EV10" s="310"/>
      <c r="EW10" s="310"/>
      <c r="EX10" s="310"/>
      <c r="EY10" s="310"/>
      <c r="EZ10" s="310"/>
      <c r="FA10" s="310"/>
      <c r="FB10" s="310"/>
      <c r="FC10" s="310"/>
      <c r="FD10" s="310"/>
      <c r="FE10" s="310"/>
      <c r="FF10" s="310"/>
      <c r="FG10" s="310"/>
      <c r="FH10" s="310"/>
      <c r="FI10" s="310"/>
      <c r="FJ10" s="310"/>
      <c r="FK10" s="310"/>
      <c r="FL10" s="310"/>
      <c r="FM10" s="310"/>
      <c r="FN10" s="310"/>
      <c r="FO10" s="310"/>
      <c r="FP10" s="310"/>
      <c r="FQ10" s="310"/>
      <c r="FR10" s="310"/>
      <c r="FS10" s="310"/>
      <c r="FT10" s="310"/>
      <c r="FU10" s="310"/>
      <c r="FV10" s="310"/>
      <c r="FW10" s="310"/>
      <c r="FX10" s="310"/>
      <c r="FY10" s="310"/>
      <c r="FZ10" s="310"/>
      <c r="GA10" s="310"/>
      <c r="GB10" s="310"/>
      <c r="GC10" s="310"/>
    </row>
    <row r="11" spans="1:185">
      <c r="A11" s="1255"/>
      <c r="B11" s="1265"/>
      <c r="D11" s="310" t="s">
        <v>1783</v>
      </c>
      <c r="E11" s="310"/>
      <c r="F11" s="1266"/>
      <c r="G11" s="1266"/>
      <c r="H11" s="1266"/>
      <c r="I11" s="310"/>
      <c r="J11" s="310"/>
      <c r="K11" s="310"/>
      <c r="L11" s="310"/>
      <c r="M11" s="310"/>
      <c r="N11" s="310"/>
      <c r="O11" s="310"/>
      <c r="P11" s="310"/>
      <c r="Q11" s="310"/>
      <c r="R11" s="310"/>
      <c r="S11" s="310"/>
      <c r="T11" s="310"/>
      <c r="U11" s="310"/>
      <c r="V11" s="310"/>
      <c r="W11" s="310"/>
      <c r="X11" s="310"/>
      <c r="Y11" s="310"/>
      <c r="Z11" s="310"/>
      <c r="AA11" s="310"/>
      <c r="AB11" s="310"/>
      <c r="AC11" s="310"/>
      <c r="AD11" s="310"/>
      <c r="AE11" s="310"/>
      <c r="AF11" s="310"/>
      <c r="AG11" s="310"/>
      <c r="AH11" s="310"/>
      <c r="AI11" s="310"/>
      <c r="AJ11" s="310"/>
      <c r="AK11" s="310"/>
      <c r="AL11" s="310"/>
      <c r="AM11" s="310"/>
      <c r="AN11" s="310"/>
      <c r="AO11" s="310"/>
      <c r="AP11" s="310"/>
      <c r="AQ11" s="310"/>
      <c r="AR11" s="310"/>
      <c r="AS11" s="310"/>
      <c r="AT11" s="310"/>
      <c r="AU11" s="310"/>
      <c r="AV11" s="310"/>
      <c r="AW11" s="310"/>
      <c r="AX11" s="310"/>
      <c r="AY11" s="310"/>
      <c r="AZ11" s="310"/>
      <c r="BA11" s="310"/>
      <c r="BB11" s="310"/>
      <c r="BC11" s="310"/>
      <c r="BD11" s="310"/>
      <c r="BE11" s="310"/>
      <c r="BF11" s="310"/>
      <c r="BG11" s="310"/>
      <c r="BH11" s="310"/>
      <c r="BI11" s="310"/>
      <c r="BJ11" s="310"/>
      <c r="BK11" s="310"/>
      <c r="BL11" s="310"/>
      <c r="BM11" s="310"/>
      <c r="BN11" s="310"/>
      <c r="BO11" s="310"/>
      <c r="BP11" s="310"/>
      <c r="BQ11" s="310"/>
      <c r="BR11" s="310"/>
      <c r="BS11" s="310"/>
      <c r="BT11" s="310"/>
      <c r="BU11" s="310"/>
      <c r="BV11" s="310"/>
      <c r="BW11" s="310"/>
      <c r="BX11" s="310"/>
      <c r="BY11" s="310"/>
      <c r="BZ11" s="310"/>
      <c r="CA11" s="310"/>
      <c r="CB11" s="310"/>
      <c r="CC11" s="310"/>
      <c r="CD11" s="310"/>
      <c r="CE11" s="310"/>
      <c r="CF11" s="310"/>
      <c r="CG11" s="310"/>
      <c r="CH11" s="310"/>
      <c r="CI11" s="310"/>
      <c r="CJ11" s="310"/>
      <c r="CK11" s="310"/>
      <c r="CL11" s="310"/>
      <c r="CM11" s="310"/>
      <c r="CN11" s="310"/>
      <c r="CO11" s="310"/>
      <c r="CP11" s="310"/>
      <c r="CQ11" s="310"/>
      <c r="CR11" s="310"/>
      <c r="CS11" s="310"/>
      <c r="CT11" s="310"/>
      <c r="CU11" s="310"/>
      <c r="CV11" s="310"/>
      <c r="CW11" s="310"/>
      <c r="CX11" s="310"/>
      <c r="CY11" s="310"/>
      <c r="CZ11" s="310"/>
      <c r="DA11" s="310"/>
      <c r="DB11" s="310"/>
      <c r="DC11" s="310"/>
      <c r="DD11" s="310"/>
      <c r="DE11" s="310"/>
      <c r="DF11" s="310"/>
      <c r="DG11" s="310"/>
      <c r="DH11" s="310"/>
      <c r="DI11" s="310"/>
      <c r="DJ11" s="310"/>
      <c r="DK11" s="310"/>
      <c r="DL11" s="310"/>
      <c r="DM11" s="310"/>
      <c r="DN11" s="310"/>
      <c r="DO11" s="310"/>
      <c r="DP11" s="310"/>
      <c r="DQ11" s="310"/>
      <c r="DR11" s="310"/>
      <c r="DS11" s="310"/>
      <c r="DT11" s="310"/>
      <c r="DU11" s="310"/>
      <c r="DV11" s="310"/>
      <c r="DW11" s="310"/>
      <c r="DX11" s="310"/>
      <c r="DY11" s="310"/>
      <c r="DZ11" s="310"/>
      <c r="EA11" s="310"/>
      <c r="EB11" s="310"/>
      <c r="EC11" s="310"/>
      <c r="ED11" s="310"/>
      <c r="EE11" s="310"/>
      <c r="EF11" s="310"/>
      <c r="EG11" s="310"/>
      <c r="EH11" s="310"/>
      <c r="EI11" s="310"/>
      <c r="EJ11" s="310"/>
      <c r="EK11" s="310"/>
      <c r="EL11" s="310"/>
      <c r="EM11" s="310"/>
      <c r="EN11" s="310"/>
      <c r="EO11" s="310"/>
      <c r="EP11" s="310"/>
      <c r="EQ11" s="310"/>
      <c r="ER11" s="310"/>
      <c r="ES11" s="310"/>
      <c r="ET11" s="310"/>
      <c r="EU11" s="310"/>
      <c r="EV11" s="310"/>
      <c r="EW11" s="310"/>
      <c r="EX11" s="310"/>
      <c r="EY11" s="310"/>
      <c r="EZ11" s="310"/>
      <c r="FA11" s="310"/>
      <c r="FB11" s="310"/>
      <c r="FC11" s="310"/>
      <c r="FD11" s="310"/>
      <c r="FE11" s="310"/>
      <c r="FF11" s="310"/>
      <c r="FG11" s="310"/>
      <c r="FH11" s="310"/>
      <c r="FI11" s="310"/>
      <c r="FJ11" s="310"/>
      <c r="FK11" s="310"/>
      <c r="FL11" s="310"/>
      <c r="FM11" s="310"/>
      <c r="FN11" s="310"/>
      <c r="FO11" s="310"/>
      <c r="FP11" s="310"/>
      <c r="FQ11" s="310"/>
      <c r="FR11" s="310"/>
      <c r="FS11" s="310"/>
      <c r="FT11" s="310"/>
      <c r="FU11" s="310"/>
      <c r="FV11" s="310"/>
      <c r="FW11" s="310"/>
      <c r="FX11" s="310"/>
      <c r="FY11" s="310"/>
      <c r="FZ11" s="310"/>
      <c r="GA11" s="310"/>
      <c r="GB11" s="310"/>
      <c r="GC11" s="310"/>
    </row>
    <row r="12" spans="1:185">
      <c r="A12" s="1255"/>
      <c r="B12" s="1265"/>
      <c r="D12" s="310"/>
      <c r="E12" s="310" t="s">
        <v>1313</v>
      </c>
      <c r="F12" s="1261">
        <v>120505000</v>
      </c>
      <c r="G12" s="1261">
        <v>120224000</v>
      </c>
      <c r="H12" s="1261">
        <v>132714000</v>
      </c>
      <c r="I12" s="1261">
        <v>148497000</v>
      </c>
      <c r="J12" s="1261">
        <v>159100000</v>
      </c>
      <c r="K12" s="1261">
        <v>153000000</v>
      </c>
      <c r="L12" s="1261">
        <v>158900000</v>
      </c>
      <c r="M12" s="1261">
        <v>167000000</v>
      </c>
      <c r="N12" s="1261">
        <v>209000000</v>
      </c>
      <c r="O12" s="1261">
        <v>216400000</v>
      </c>
      <c r="P12" s="1250">
        <v>218100000</v>
      </c>
      <c r="Q12" s="1267">
        <v>190900000</v>
      </c>
      <c r="R12" s="1262">
        <v>190430000</v>
      </c>
      <c r="S12" s="1262">
        <v>198000000</v>
      </c>
      <c r="T12" s="1262">
        <v>202100000</v>
      </c>
      <c r="U12" s="310">
        <v>201300000</v>
      </c>
      <c r="V12" s="310">
        <v>199300000</v>
      </c>
      <c r="W12" s="310">
        <v>203500000</v>
      </c>
      <c r="X12" s="310">
        <v>212800000</v>
      </c>
      <c r="Y12" s="310">
        <v>224500000</v>
      </c>
      <c r="Z12" s="310">
        <v>237300000</v>
      </c>
      <c r="AA12" s="310">
        <v>248100000</v>
      </c>
      <c r="AB12" s="310">
        <v>256400000</v>
      </c>
      <c r="AC12" s="310">
        <v>267500000</v>
      </c>
      <c r="AD12" s="310">
        <v>280900000</v>
      </c>
      <c r="AE12" s="310">
        <v>284800000</v>
      </c>
      <c r="AF12" s="310">
        <v>284800000</v>
      </c>
      <c r="AG12" s="310">
        <v>284800000</v>
      </c>
      <c r="AH12" s="310">
        <v>284800000</v>
      </c>
      <c r="AI12" s="310">
        <v>284800000</v>
      </c>
      <c r="AJ12" s="310">
        <v>284800000</v>
      </c>
      <c r="AK12" s="310"/>
      <c r="AL12" s="310"/>
      <c r="AM12" s="310"/>
      <c r="AN12" s="310"/>
      <c r="AO12" s="310"/>
      <c r="AP12" s="310"/>
      <c r="AQ12" s="310"/>
      <c r="AR12" s="310"/>
      <c r="AS12" s="310"/>
      <c r="AT12" s="310"/>
      <c r="AU12" s="310"/>
      <c r="AV12" s="310"/>
      <c r="AW12" s="310"/>
      <c r="AX12" s="310"/>
      <c r="AY12" s="310"/>
      <c r="AZ12" s="310"/>
      <c r="BA12" s="310"/>
      <c r="BB12" s="310"/>
      <c r="BC12" s="310"/>
      <c r="BD12" s="310"/>
      <c r="BE12" s="310"/>
      <c r="BF12" s="310"/>
      <c r="BG12" s="310"/>
      <c r="BH12" s="310"/>
      <c r="BI12" s="310"/>
      <c r="BJ12" s="310"/>
      <c r="BK12" s="310"/>
      <c r="BL12" s="310"/>
      <c r="BM12" s="310"/>
      <c r="BN12" s="310"/>
      <c r="BO12" s="310"/>
      <c r="BP12" s="310"/>
      <c r="BQ12" s="310"/>
      <c r="BR12" s="310"/>
      <c r="BS12" s="310"/>
      <c r="BT12" s="310"/>
      <c r="BU12" s="310"/>
      <c r="BV12" s="310"/>
      <c r="BW12" s="310"/>
      <c r="BX12" s="310"/>
      <c r="BY12" s="310"/>
      <c r="BZ12" s="310"/>
      <c r="CA12" s="310"/>
      <c r="CB12" s="310"/>
      <c r="CC12" s="310"/>
      <c r="CD12" s="310"/>
      <c r="CE12" s="310"/>
      <c r="CF12" s="310"/>
      <c r="CG12" s="310"/>
      <c r="CH12" s="310"/>
      <c r="CI12" s="310"/>
      <c r="CJ12" s="310"/>
      <c r="CK12" s="310"/>
      <c r="CL12" s="310"/>
      <c r="CM12" s="310"/>
      <c r="CN12" s="310"/>
      <c r="CO12" s="310"/>
      <c r="CP12" s="310"/>
      <c r="CQ12" s="310"/>
      <c r="CR12" s="310"/>
      <c r="CS12" s="310"/>
      <c r="CT12" s="310"/>
      <c r="CU12" s="310"/>
      <c r="CV12" s="310"/>
      <c r="CW12" s="310"/>
      <c r="CX12" s="310"/>
      <c r="CY12" s="310"/>
      <c r="CZ12" s="310"/>
      <c r="DA12" s="310"/>
      <c r="DB12" s="310"/>
      <c r="DC12" s="310"/>
      <c r="DD12" s="310"/>
      <c r="DE12" s="310"/>
      <c r="DF12" s="310"/>
      <c r="DG12" s="310"/>
      <c r="DH12" s="310"/>
      <c r="DI12" s="310"/>
      <c r="DJ12" s="310"/>
      <c r="DK12" s="310"/>
      <c r="DL12" s="310"/>
      <c r="DM12" s="310"/>
      <c r="DN12" s="310"/>
      <c r="DO12" s="310"/>
      <c r="DP12" s="310"/>
      <c r="DQ12" s="310"/>
      <c r="DR12" s="310"/>
      <c r="DS12" s="310"/>
      <c r="DT12" s="310"/>
      <c r="DU12" s="310"/>
      <c r="DV12" s="310"/>
      <c r="DW12" s="310"/>
      <c r="DX12" s="310"/>
      <c r="DY12" s="310"/>
      <c r="DZ12" s="310"/>
      <c r="EA12" s="310"/>
      <c r="EB12" s="310"/>
      <c r="EC12" s="310"/>
      <c r="ED12" s="310"/>
      <c r="EE12" s="310"/>
      <c r="EF12" s="310"/>
      <c r="EG12" s="310"/>
      <c r="EH12" s="310"/>
      <c r="EI12" s="310"/>
      <c r="EJ12" s="310"/>
      <c r="EK12" s="310"/>
      <c r="EL12" s="310"/>
      <c r="EM12" s="310"/>
      <c r="EN12" s="310"/>
      <c r="EO12" s="310"/>
      <c r="EP12" s="310"/>
      <c r="EQ12" s="310"/>
      <c r="ER12" s="310"/>
      <c r="ES12" s="310"/>
      <c r="ET12" s="310"/>
      <c r="EU12" s="310"/>
      <c r="EV12" s="310"/>
      <c r="EW12" s="310"/>
      <c r="EX12" s="310"/>
      <c r="EY12" s="310"/>
      <c r="EZ12" s="310"/>
      <c r="FA12" s="310"/>
      <c r="FB12" s="310"/>
      <c r="FC12" s="310"/>
      <c r="FD12" s="310"/>
      <c r="FE12" s="310"/>
      <c r="FF12" s="310"/>
      <c r="FG12" s="310"/>
      <c r="FH12" s="310"/>
      <c r="FI12" s="310"/>
      <c r="FJ12" s="310"/>
      <c r="FK12" s="310"/>
      <c r="FL12" s="310"/>
      <c r="FM12" s="310"/>
      <c r="FN12" s="310"/>
      <c r="FO12" s="310"/>
      <c r="FP12" s="310"/>
      <c r="FQ12" s="310"/>
      <c r="FR12" s="310"/>
      <c r="FS12" s="310"/>
      <c r="FT12" s="310"/>
      <c r="FU12" s="310"/>
      <c r="FV12" s="310"/>
      <c r="FW12" s="310"/>
      <c r="FX12" s="310"/>
      <c r="FY12" s="310"/>
      <c r="FZ12" s="310"/>
      <c r="GA12" s="310"/>
      <c r="GB12" s="310"/>
      <c r="GC12" s="310"/>
    </row>
    <row r="13" spans="1:185">
      <c r="A13" s="1255"/>
      <c r="B13" s="1265"/>
      <c r="D13" s="310"/>
      <c r="E13" s="310" t="s">
        <v>1314</v>
      </c>
      <c r="F13" s="1261"/>
      <c r="G13" s="1261">
        <v>288100000</v>
      </c>
      <c r="H13" s="1261">
        <v>318478000</v>
      </c>
      <c r="I13" s="1261">
        <v>353000000</v>
      </c>
      <c r="J13" s="1261">
        <v>377400000</v>
      </c>
      <c r="K13" s="1261">
        <v>382800000</v>
      </c>
      <c r="L13" s="1261">
        <v>390100000</v>
      </c>
      <c r="M13" s="1261">
        <v>411000000</v>
      </c>
      <c r="N13" s="1261">
        <v>479300000</v>
      </c>
      <c r="O13" s="1261">
        <v>534700000</v>
      </c>
      <c r="P13" s="1250">
        <v>541800000</v>
      </c>
      <c r="Q13" s="1267">
        <v>483100000</v>
      </c>
      <c r="R13" s="1262">
        <v>458300000</v>
      </c>
      <c r="S13" s="1262">
        <v>473500000</v>
      </c>
      <c r="T13" s="1262">
        <v>487000000</v>
      </c>
      <c r="U13" s="310">
        <v>471000000</v>
      </c>
      <c r="V13" s="310">
        <v>479000000</v>
      </c>
      <c r="W13" s="310">
        <v>497800000</v>
      </c>
      <c r="X13" s="310">
        <v>523500000</v>
      </c>
      <c r="Y13" s="310">
        <v>550400000</v>
      </c>
      <c r="Z13" s="310">
        <v>575500000</v>
      </c>
      <c r="AA13" s="310">
        <v>600000000</v>
      </c>
      <c r="AB13" s="310">
        <v>624600000</v>
      </c>
      <c r="AC13" s="310">
        <v>645000000</v>
      </c>
      <c r="AD13" s="310">
        <v>651400000</v>
      </c>
      <c r="AE13" s="310">
        <v>651400000</v>
      </c>
      <c r="AF13" s="310">
        <v>651400000</v>
      </c>
      <c r="AG13" s="310">
        <v>651400000</v>
      </c>
      <c r="AH13" s="310">
        <v>651400000</v>
      </c>
      <c r="AI13" s="310">
        <v>651400000</v>
      </c>
      <c r="AJ13" s="310">
        <v>651400000</v>
      </c>
      <c r="AK13" s="310"/>
      <c r="AL13" s="310"/>
      <c r="AM13" s="310"/>
      <c r="AN13" s="310"/>
      <c r="AO13" s="310"/>
      <c r="AP13" s="310"/>
      <c r="AQ13" s="310"/>
      <c r="AR13" s="310"/>
      <c r="AS13" s="310"/>
      <c r="AT13" s="310"/>
      <c r="AU13" s="310"/>
      <c r="AV13" s="310"/>
      <c r="AW13" s="310"/>
      <c r="AX13" s="310"/>
      <c r="AY13" s="310"/>
      <c r="AZ13" s="310"/>
      <c r="BA13" s="310"/>
      <c r="BB13" s="310"/>
      <c r="BC13" s="310"/>
      <c r="BD13" s="310"/>
      <c r="BE13" s="310"/>
      <c r="BF13" s="310"/>
      <c r="BG13" s="310"/>
      <c r="BH13" s="310"/>
      <c r="BI13" s="310"/>
      <c r="BJ13" s="310"/>
      <c r="BK13" s="310"/>
      <c r="BL13" s="310"/>
      <c r="BM13" s="310"/>
      <c r="BN13" s="310"/>
      <c r="BO13" s="310"/>
      <c r="BP13" s="310"/>
      <c r="BQ13" s="310"/>
      <c r="BR13" s="310"/>
      <c r="BS13" s="310"/>
      <c r="BT13" s="310"/>
      <c r="BU13" s="310"/>
      <c r="BV13" s="310"/>
      <c r="BW13" s="310"/>
      <c r="BX13" s="310"/>
      <c r="BY13" s="310"/>
      <c r="BZ13" s="310"/>
      <c r="CA13" s="310"/>
      <c r="CB13" s="310"/>
      <c r="CC13" s="310"/>
      <c r="CD13" s="310"/>
      <c r="CE13" s="310"/>
      <c r="CF13" s="310"/>
      <c r="CG13" s="310"/>
      <c r="CH13" s="310"/>
      <c r="CI13" s="310"/>
      <c r="CJ13" s="310"/>
      <c r="CK13" s="310"/>
      <c r="CL13" s="310"/>
      <c r="CM13" s="310"/>
      <c r="CN13" s="310"/>
      <c r="CO13" s="310"/>
      <c r="CP13" s="310"/>
      <c r="CQ13" s="310"/>
      <c r="CR13" s="310"/>
      <c r="CS13" s="310"/>
      <c r="CT13" s="310"/>
      <c r="CU13" s="310"/>
      <c r="CV13" s="310"/>
      <c r="CW13" s="310"/>
      <c r="CX13" s="310"/>
      <c r="CY13" s="310"/>
      <c r="CZ13" s="310"/>
      <c r="DA13" s="310"/>
      <c r="DB13" s="310"/>
      <c r="DC13" s="310"/>
      <c r="DD13" s="310"/>
      <c r="DE13" s="310"/>
      <c r="DF13" s="310"/>
      <c r="DG13" s="310"/>
      <c r="DH13" s="310"/>
      <c r="DI13" s="310"/>
      <c r="DJ13" s="310"/>
      <c r="DK13" s="310"/>
      <c r="DL13" s="310"/>
      <c r="DM13" s="310"/>
      <c r="DN13" s="310"/>
      <c r="DO13" s="310"/>
      <c r="DP13" s="310"/>
      <c r="DQ13" s="310"/>
      <c r="DR13" s="310"/>
      <c r="DS13" s="310"/>
      <c r="DT13" s="310"/>
      <c r="DU13" s="310"/>
      <c r="DV13" s="310"/>
      <c r="DW13" s="310"/>
      <c r="DX13" s="310"/>
      <c r="DY13" s="310"/>
      <c r="DZ13" s="310"/>
      <c r="EA13" s="310"/>
      <c r="EB13" s="310"/>
      <c r="EC13" s="310"/>
      <c r="ED13" s="310"/>
      <c r="EE13" s="310"/>
      <c r="EF13" s="310"/>
      <c r="EG13" s="310"/>
      <c r="EH13" s="310"/>
      <c r="EI13" s="310"/>
      <c r="EJ13" s="310"/>
      <c r="EK13" s="310"/>
      <c r="EL13" s="310"/>
      <c r="EM13" s="310"/>
      <c r="EN13" s="310"/>
      <c r="EO13" s="310"/>
      <c r="EP13" s="310"/>
      <c r="EQ13" s="310"/>
      <c r="ER13" s="310"/>
      <c r="ES13" s="310"/>
      <c r="ET13" s="310"/>
      <c r="EU13" s="310"/>
      <c r="EV13" s="310"/>
      <c r="EW13" s="310"/>
      <c r="EX13" s="310"/>
      <c r="EY13" s="310"/>
      <c r="EZ13" s="310"/>
      <c r="FA13" s="310"/>
      <c r="FB13" s="310"/>
      <c r="FC13" s="310"/>
      <c r="FD13" s="310"/>
      <c r="FE13" s="310"/>
      <c r="FF13" s="310"/>
      <c r="FG13" s="310"/>
      <c r="FH13" s="310"/>
      <c r="FI13" s="310"/>
      <c r="FJ13" s="310"/>
      <c r="FK13" s="310"/>
      <c r="FL13" s="310"/>
      <c r="FM13" s="310"/>
      <c r="FN13" s="310"/>
      <c r="FO13" s="310"/>
      <c r="FP13" s="310"/>
      <c r="FQ13" s="310"/>
      <c r="FR13" s="310"/>
      <c r="FS13" s="310"/>
      <c r="FT13" s="310"/>
      <c r="FU13" s="310"/>
      <c r="FV13" s="310"/>
      <c r="FW13" s="310"/>
      <c r="FX13" s="310"/>
      <c r="FY13" s="310"/>
      <c r="FZ13" s="310"/>
      <c r="GA13" s="310"/>
      <c r="GB13" s="310"/>
      <c r="GC13" s="310"/>
    </row>
    <row r="14" spans="1:185">
      <c r="A14" s="1268"/>
      <c r="B14" s="1269"/>
      <c r="D14" s="310" t="s">
        <v>1312</v>
      </c>
      <c r="E14" s="310"/>
      <c r="F14" s="1266"/>
      <c r="G14" s="1266"/>
      <c r="H14" s="1266"/>
      <c r="I14" s="310"/>
      <c r="J14" s="310"/>
      <c r="K14" s="310"/>
      <c r="L14" s="310"/>
      <c r="M14" s="310"/>
      <c r="N14" s="310"/>
      <c r="O14" s="310"/>
      <c r="P14" s="310"/>
      <c r="Q14" s="310"/>
      <c r="R14" s="310"/>
      <c r="S14" s="310"/>
      <c r="T14" s="310"/>
      <c r="U14" s="310"/>
      <c r="V14" s="310"/>
      <c r="W14" s="310"/>
      <c r="X14" s="310"/>
      <c r="Y14" s="310"/>
      <c r="Z14" s="310"/>
      <c r="AA14" s="310"/>
      <c r="AB14" s="310"/>
      <c r="AC14" s="310"/>
      <c r="AD14" s="310"/>
      <c r="AE14" s="310"/>
      <c r="AF14" s="310"/>
      <c r="AG14" s="310"/>
      <c r="AH14" s="310"/>
      <c r="AI14" s="310"/>
      <c r="AJ14" s="310"/>
      <c r="AK14" s="310"/>
      <c r="AL14" s="310"/>
      <c r="AM14" s="310"/>
      <c r="AN14" s="310"/>
      <c r="AO14" s="310"/>
      <c r="AP14" s="310"/>
      <c r="AQ14" s="310"/>
      <c r="AR14" s="310"/>
      <c r="AS14" s="310"/>
      <c r="AT14" s="310"/>
      <c r="AU14" s="310"/>
      <c r="AV14" s="310"/>
      <c r="AW14" s="310"/>
      <c r="AX14" s="310"/>
      <c r="AY14" s="310"/>
      <c r="AZ14" s="310"/>
      <c r="BA14" s="310"/>
      <c r="BB14" s="310"/>
      <c r="BC14" s="310"/>
      <c r="BD14" s="310"/>
      <c r="BE14" s="310"/>
      <c r="BF14" s="310"/>
      <c r="BG14" s="310"/>
      <c r="BH14" s="310"/>
      <c r="BI14" s="310"/>
      <c r="BJ14" s="310"/>
      <c r="BK14" s="310"/>
      <c r="BL14" s="310"/>
      <c r="BM14" s="310"/>
      <c r="BN14" s="310"/>
      <c r="BO14" s="310"/>
      <c r="BP14" s="310"/>
      <c r="BQ14" s="310"/>
      <c r="BR14" s="310"/>
      <c r="BS14" s="310"/>
      <c r="BT14" s="310"/>
      <c r="BU14" s="310"/>
      <c r="BV14" s="310"/>
      <c r="BW14" s="310"/>
      <c r="BX14" s="310"/>
      <c r="BY14" s="310"/>
      <c r="BZ14" s="310"/>
      <c r="CA14" s="310"/>
      <c r="CB14" s="310"/>
      <c r="CC14" s="310"/>
      <c r="CD14" s="310"/>
      <c r="CE14" s="310"/>
      <c r="CF14" s="310"/>
      <c r="CG14" s="310"/>
      <c r="CH14" s="310"/>
      <c r="CI14" s="310"/>
      <c r="CJ14" s="310"/>
      <c r="CK14" s="310"/>
      <c r="CL14" s="310"/>
      <c r="CM14" s="310"/>
      <c r="CN14" s="310"/>
      <c r="CO14" s="310"/>
      <c r="CP14" s="310"/>
      <c r="CQ14" s="310"/>
      <c r="CR14" s="310"/>
      <c r="CS14" s="310"/>
      <c r="CT14" s="310"/>
      <c r="CU14" s="310"/>
      <c r="CV14" s="310"/>
      <c r="CW14" s="310"/>
      <c r="CX14" s="310"/>
      <c r="CY14" s="310"/>
      <c r="CZ14" s="310"/>
      <c r="DA14" s="310"/>
      <c r="DB14" s="310"/>
      <c r="DC14" s="310"/>
      <c r="DD14" s="310"/>
      <c r="DE14" s="310"/>
      <c r="DF14" s="310"/>
      <c r="DG14" s="310"/>
      <c r="DH14" s="310"/>
      <c r="DI14" s="310"/>
      <c r="DJ14" s="310"/>
      <c r="DK14" s="310"/>
      <c r="DL14" s="310"/>
      <c r="DM14" s="310"/>
      <c r="DN14" s="310"/>
      <c r="DO14" s="310"/>
      <c r="DP14" s="310"/>
      <c r="DQ14" s="310"/>
      <c r="DR14" s="310"/>
      <c r="DS14" s="310"/>
      <c r="DT14" s="310"/>
      <c r="DU14" s="310"/>
      <c r="DV14" s="310"/>
      <c r="DW14" s="310"/>
      <c r="DX14" s="310"/>
      <c r="DY14" s="310"/>
      <c r="DZ14" s="310"/>
      <c r="EA14" s="310"/>
      <c r="EB14" s="310"/>
      <c r="EC14" s="310"/>
      <c r="ED14" s="310"/>
      <c r="EE14" s="310"/>
      <c r="EF14" s="310"/>
      <c r="EG14" s="310"/>
      <c r="EH14" s="310"/>
      <c r="EI14" s="310"/>
      <c r="EJ14" s="310"/>
      <c r="EK14" s="310"/>
      <c r="EL14" s="310"/>
      <c r="EM14" s="310"/>
      <c r="EN14" s="310"/>
      <c r="EO14" s="310"/>
      <c r="EP14" s="310"/>
      <c r="EQ14" s="310"/>
      <c r="ER14" s="310"/>
      <c r="ES14" s="310"/>
      <c r="ET14" s="310"/>
      <c r="EU14" s="310"/>
      <c r="EV14" s="310"/>
      <c r="EW14" s="310"/>
      <c r="EX14" s="310"/>
      <c r="EY14" s="310"/>
      <c r="EZ14" s="310"/>
      <c r="FA14" s="310"/>
      <c r="FB14" s="310"/>
      <c r="FC14" s="310"/>
      <c r="FD14" s="310"/>
      <c r="FE14" s="310"/>
      <c r="FF14" s="310"/>
      <c r="FG14" s="310"/>
      <c r="FH14" s="310"/>
      <c r="FI14" s="310"/>
      <c r="FJ14" s="310"/>
      <c r="FK14" s="310"/>
      <c r="FL14" s="310"/>
      <c r="FM14" s="310"/>
      <c r="FN14" s="310"/>
      <c r="FO14" s="310"/>
      <c r="FP14" s="310"/>
      <c r="FQ14" s="310"/>
      <c r="FR14" s="310"/>
      <c r="FS14" s="310"/>
      <c r="FT14" s="310"/>
      <c r="FU14" s="310"/>
      <c r="FV14" s="310"/>
      <c r="FW14" s="310"/>
      <c r="FX14" s="310"/>
      <c r="FY14" s="310"/>
      <c r="FZ14" s="310"/>
      <c r="GA14" s="310"/>
      <c r="GB14" s="310"/>
      <c r="GC14" s="310"/>
    </row>
    <row r="15" spans="1:185" ht="15.75">
      <c r="A15" s="1270"/>
      <c r="B15" s="1271"/>
      <c r="D15" s="310"/>
      <c r="E15" s="310" t="s">
        <v>1313</v>
      </c>
      <c r="F15" s="1266"/>
      <c r="G15" s="1266"/>
      <c r="H15" s="1266"/>
      <c r="I15" s="310">
        <v>148497000</v>
      </c>
      <c r="J15" s="310">
        <v>159100000</v>
      </c>
      <c r="K15" s="310">
        <v>153000000</v>
      </c>
      <c r="L15" s="310">
        <v>158900000</v>
      </c>
      <c r="M15" s="310">
        <v>167000000</v>
      </c>
      <c r="N15" s="310">
        <v>209000000</v>
      </c>
      <c r="O15" s="310">
        <v>216400000</v>
      </c>
      <c r="P15" s="310">
        <v>218100000</v>
      </c>
      <c r="Q15" s="310">
        <v>190900000</v>
      </c>
      <c r="R15" s="310">
        <v>190430000</v>
      </c>
      <c r="S15" s="310">
        <v>198000000</v>
      </c>
      <c r="T15" s="310">
        <v>202100000</v>
      </c>
      <c r="U15" s="310">
        <v>201300000</v>
      </c>
      <c r="V15" s="310">
        <v>199300000</v>
      </c>
      <c r="W15" s="310">
        <v>203500000</v>
      </c>
      <c r="X15" s="310">
        <v>212800000</v>
      </c>
      <c r="Y15" s="310">
        <v>224500000</v>
      </c>
      <c r="Z15" s="310">
        <v>237300000</v>
      </c>
      <c r="AA15" s="310">
        <v>248100000</v>
      </c>
      <c r="AB15" s="310">
        <v>256400000</v>
      </c>
      <c r="AC15" s="310">
        <v>267500000</v>
      </c>
      <c r="AD15" s="310">
        <v>280900000</v>
      </c>
      <c r="AE15" s="310">
        <v>284800000</v>
      </c>
      <c r="AF15" s="310">
        <v>284800000</v>
      </c>
      <c r="AG15" s="310">
        <v>284800000</v>
      </c>
      <c r="AH15" s="310">
        <v>284800000</v>
      </c>
      <c r="AI15" s="310">
        <v>284800000</v>
      </c>
      <c r="AJ15" s="310">
        <v>284800000</v>
      </c>
      <c r="AK15" s="310"/>
      <c r="AL15" s="310"/>
      <c r="AM15" s="310"/>
      <c r="AN15" s="310"/>
      <c r="AO15" s="310"/>
      <c r="AP15" s="310"/>
      <c r="AQ15" s="310"/>
      <c r="AR15" s="310"/>
      <c r="AS15" s="310"/>
      <c r="AT15" s="310"/>
      <c r="AU15" s="310"/>
      <c r="AV15" s="310"/>
      <c r="AW15" s="310"/>
      <c r="AX15" s="310"/>
      <c r="AY15" s="310"/>
      <c r="AZ15" s="310"/>
      <c r="BA15" s="310"/>
      <c r="BB15" s="310"/>
      <c r="BC15" s="310"/>
      <c r="BD15" s="310"/>
      <c r="BE15" s="310"/>
      <c r="BF15" s="310"/>
      <c r="BG15" s="310"/>
      <c r="BH15" s="310"/>
      <c r="BI15" s="310"/>
      <c r="BJ15" s="310"/>
      <c r="BK15" s="310"/>
      <c r="BL15" s="310"/>
      <c r="BM15" s="310"/>
      <c r="BN15" s="310"/>
      <c r="BO15" s="310"/>
      <c r="BP15" s="310"/>
      <c r="BQ15" s="310"/>
      <c r="BR15" s="310"/>
      <c r="BS15" s="310"/>
      <c r="BT15" s="310"/>
      <c r="BU15" s="310"/>
      <c r="BV15" s="310"/>
      <c r="BW15" s="310"/>
      <c r="BX15" s="310"/>
      <c r="BY15" s="310"/>
      <c r="BZ15" s="310"/>
      <c r="CA15" s="310"/>
      <c r="CB15" s="310"/>
      <c r="CC15" s="310"/>
      <c r="CD15" s="310"/>
      <c r="CE15" s="310"/>
      <c r="CF15" s="310"/>
      <c r="CG15" s="310"/>
      <c r="CH15" s="310"/>
      <c r="CI15" s="310"/>
      <c r="CJ15" s="310"/>
      <c r="CK15" s="310"/>
      <c r="CL15" s="310"/>
      <c r="CM15" s="310"/>
      <c r="CN15" s="310"/>
      <c r="CO15" s="310"/>
      <c r="CP15" s="310"/>
      <c r="CQ15" s="310"/>
      <c r="CR15" s="310"/>
      <c r="CS15" s="310"/>
      <c r="CT15" s="310"/>
      <c r="CU15" s="310"/>
      <c r="CV15" s="310"/>
      <c r="CW15" s="310"/>
      <c r="CX15" s="310"/>
      <c r="CY15" s="310"/>
      <c r="CZ15" s="310"/>
      <c r="DA15" s="310"/>
      <c r="DB15" s="310"/>
      <c r="DC15" s="310"/>
      <c r="DD15" s="310"/>
      <c r="DE15" s="310"/>
      <c r="DF15" s="310"/>
      <c r="DG15" s="310"/>
      <c r="DH15" s="310"/>
      <c r="DI15" s="310"/>
      <c r="DJ15" s="310"/>
      <c r="DK15" s="310"/>
      <c r="DL15" s="310"/>
      <c r="DM15" s="310"/>
      <c r="DN15" s="310"/>
      <c r="DO15" s="310"/>
      <c r="DP15" s="310"/>
      <c r="DQ15" s="310"/>
      <c r="DR15" s="310"/>
      <c r="DS15" s="310"/>
      <c r="DT15" s="310"/>
      <c r="DU15" s="310"/>
      <c r="DV15" s="310"/>
      <c r="DW15" s="310"/>
      <c r="DX15" s="310"/>
      <c r="DY15" s="310"/>
      <c r="DZ15" s="310"/>
      <c r="EA15" s="310"/>
      <c r="EB15" s="310"/>
      <c r="EC15" s="310"/>
      <c r="ED15" s="310"/>
      <c r="EE15" s="310"/>
      <c r="EF15" s="310"/>
      <c r="EG15" s="310"/>
      <c r="EH15" s="310"/>
      <c r="EI15" s="310"/>
      <c r="EJ15" s="310"/>
      <c r="EK15" s="310"/>
      <c r="EL15" s="310"/>
      <c r="EM15" s="310"/>
      <c r="EN15" s="310"/>
      <c r="EO15" s="310"/>
      <c r="EP15" s="310"/>
      <c r="EQ15" s="310"/>
      <c r="ER15" s="310"/>
      <c r="ES15" s="310"/>
      <c r="ET15" s="310"/>
      <c r="EU15" s="310"/>
      <c r="EV15" s="310"/>
      <c r="EW15" s="310"/>
      <c r="EX15" s="310"/>
      <c r="EY15" s="310"/>
      <c r="EZ15" s="310"/>
      <c r="FA15" s="310"/>
      <c r="FB15" s="310"/>
      <c r="FC15" s="310"/>
      <c r="FD15" s="310"/>
      <c r="FE15" s="310"/>
      <c r="FF15" s="310"/>
      <c r="FG15" s="310"/>
      <c r="FH15" s="310"/>
      <c r="FI15" s="310"/>
      <c r="FJ15" s="310"/>
      <c r="FK15" s="310"/>
      <c r="FL15" s="310"/>
      <c r="FM15" s="310"/>
      <c r="FN15" s="310"/>
      <c r="FO15" s="310"/>
      <c r="FP15" s="310"/>
      <c r="FQ15" s="310"/>
      <c r="FR15" s="310"/>
      <c r="FS15" s="310"/>
      <c r="FT15" s="310"/>
      <c r="FU15" s="310"/>
      <c r="FV15" s="310"/>
      <c r="FW15" s="310"/>
      <c r="FX15" s="310"/>
      <c r="FY15" s="310"/>
      <c r="FZ15" s="310"/>
      <c r="GA15" s="310"/>
      <c r="GB15" s="310"/>
      <c r="GC15" s="310"/>
    </row>
    <row r="16" spans="1:185">
      <c r="D16" s="310"/>
      <c r="E16" s="310" t="s">
        <v>1314</v>
      </c>
      <c r="F16" s="1266"/>
      <c r="G16" s="1266"/>
      <c r="H16" s="1266"/>
      <c r="I16" s="310">
        <v>148497000</v>
      </c>
      <c r="J16" s="310">
        <v>159100000</v>
      </c>
      <c r="K16" s="310">
        <v>153000000</v>
      </c>
      <c r="L16" s="310">
        <v>158900000</v>
      </c>
      <c r="M16" s="310">
        <v>167000000</v>
      </c>
      <c r="N16" s="310">
        <v>209000000</v>
      </c>
      <c r="O16" s="310">
        <v>216400000</v>
      </c>
      <c r="P16" s="310">
        <v>218100000</v>
      </c>
      <c r="Q16" s="310">
        <v>190900000</v>
      </c>
      <c r="R16" s="310">
        <v>190430000</v>
      </c>
      <c r="S16" s="310">
        <v>198000000</v>
      </c>
      <c r="T16" s="310">
        <v>202100000</v>
      </c>
      <c r="U16" s="310">
        <v>201300000</v>
      </c>
      <c r="V16" s="310">
        <v>199300000</v>
      </c>
      <c r="W16" s="310">
        <v>203500000</v>
      </c>
      <c r="X16" s="310">
        <v>212800000</v>
      </c>
      <c r="Y16" s="310">
        <v>224500000</v>
      </c>
      <c r="Z16" s="310">
        <v>237300000</v>
      </c>
      <c r="AA16" s="310">
        <v>248100000</v>
      </c>
      <c r="AB16" s="310">
        <v>256400000</v>
      </c>
      <c r="AC16" s="310">
        <v>267500000</v>
      </c>
      <c r="AD16" s="310">
        <v>280900000</v>
      </c>
      <c r="AE16" s="310">
        <v>284800000</v>
      </c>
      <c r="AF16" s="310">
        <v>284800000</v>
      </c>
      <c r="AG16" s="310">
        <v>284800000</v>
      </c>
      <c r="AH16" s="310">
        <v>284800000</v>
      </c>
      <c r="AI16" s="310">
        <v>284800000</v>
      </c>
      <c r="AJ16" s="310">
        <v>284800000</v>
      </c>
      <c r="AK16" s="310"/>
      <c r="AL16" s="310"/>
      <c r="AM16" s="310"/>
      <c r="AN16" s="310"/>
      <c r="AO16" s="310"/>
      <c r="AP16" s="310"/>
      <c r="AQ16" s="310"/>
      <c r="AR16" s="310"/>
      <c r="AS16" s="310"/>
      <c r="AT16" s="310"/>
      <c r="AU16" s="310"/>
      <c r="AV16" s="310"/>
      <c r="AW16" s="310"/>
      <c r="AX16" s="310"/>
      <c r="AY16" s="310"/>
      <c r="AZ16" s="310"/>
      <c r="BA16" s="310"/>
      <c r="BB16" s="310"/>
      <c r="BC16" s="310"/>
      <c r="BD16" s="310"/>
      <c r="BE16" s="310"/>
      <c r="BF16" s="310"/>
      <c r="BG16" s="310"/>
      <c r="BH16" s="310"/>
      <c r="BI16" s="310"/>
      <c r="BJ16" s="310"/>
      <c r="BK16" s="310"/>
      <c r="BL16" s="310"/>
      <c r="BM16" s="310"/>
      <c r="BN16" s="310"/>
      <c r="BO16" s="310"/>
      <c r="BP16" s="310"/>
      <c r="BQ16" s="310"/>
      <c r="BR16" s="310"/>
      <c r="BS16" s="310"/>
      <c r="BT16" s="310"/>
      <c r="BU16" s="310"/>
      <c r="BV16" s="310"/>
      <c r="BW16" s="310"/>
      <c r="BX16" s="310"/>
      <c r="BY16" s="310"/>
      <c r="BZ16" s="310"/>
      <c r="CA16" s="310"/>
      <c r="CB16" s="310"/>
      <c r="CC16" s="310"/>
      <c r="CD16" s="310"/>
      <c r="CE16" s="310"/>
      <c r="CF16" s="310"/>
      <c r="CG16" s="310"/>
      <c r="CH16" s="310"/>
      <c r="CI16" s="310"/>
      <c r="CJ16" s="310"/>
      <c r="CK16" s="310"/>
      <c r="CL16" s="310"/>
      <c r="CM16" s="310"/>
      <c r="CN16" s="310"/>
      <c r="CO16" s="310"/>
      <c r="CP16" s="310"/>
      <c r="CQ16" s="310"/>
      <c r="CR16" s="310"/>
      <c r="CS16" s="310"/>
      <c r="CT16" s="310"/>
      <c r="CU16" s="310"/>
      <c r="CV16" s="310"/>
      <c r="CW16" s="310"/>
      <c r="CX16" s="310"/>
      <c r="CY16" s="310"/>
      <c r="CZ16" s="310"/>
      <c r="DA16" s="310"/>
      <c r="DB16" s="310"/>
      <c r="DC16" s="310"/>
      <c r="DD16" s="310"/>
      <c r="DE16" s="310"/>
      <c r="DF16" s="310"/>
      <c r="DG16" s="310"/>
      <c r="DH16" s="310"/>
      <c r="DI16" s="310"/>
      <c r="DJ16" s="310"/>
      <c r="DK16" s="310"/>
      <c r="DL16" s="310"/>
      <c r="DM16" s="310"/>
      <c r="DN16" s="310"/>
      <c r="DO16" s="310"/>
      <c r="DP16" s="310"/>
      <c r="DQ16" s="310"/>
      <c r="DR16" s="310"/>
      <c r="DS16" s="310"/>
      <c r="DT16" s="310"/>
      <c r="DU16" s="310"/>
      <c r="DV16" s="310"/>
      <c r="DW16" s="310"/>
      <c r="DX16" s="310"/>
      <c r="DY16" s="310"/>
      <c r="DZ16" s="310"/>
      <c r="EA16" s="310"/>
      <c r="EB16" s="310"/>
      <c r="EC16" s="310"/>
      <c r="ED16" s="310"/>
      <c r="EE16" s="310"/>
      <c r="EF16" s="310"/>
      <c r="EG16" s="310"/>
      <c r="EH16" s="310"/>
      <c r="EI16" s="310"/>
      <c r="EJ16" s="310"/>
      <c r="EK16" s="310"/>
      <c r="EL16" s="310"/>
      <c r="EM16" s="310"/>
      <c r="EN16" s="310"/>
      <c r="EO16" s="310"/>
      <c r="EP16" s="310"/>
      <c r="EQ16" s="310"/>
      <c r="ER16" s="310"/>
      <c r="ES16" s="310"/>
      <c r="ET16" s="310"/>
      <c r="EU16" s="310"/>
      <c r="EV16" s="310"/>
      <c r="EW16" s="310"/>
      <c r="EX16" s="310"/>
      <c r="EY16" s="310"/>
      <c r="EZ16" s="310"/>
      <c r="FA16" s="310"/>
      <c r="FB16" s="310"/>
      <c r="FC16" s="310"/>
      <c r="FD16" s="310"/>
      <c r="FE16" s="310"/>
      <c r="FF16" s="310"/>
      <c r="FG16" s="310"/>
      <c r="FH16" s="310"/>
      <c r="FI16" s="310"/>
      <c r="FJ16" s="310"/>
      <c r="FK16" s="310"/>
      <c r="FL16" s="310"/>
      <c r="FM16" s="310"/>
      <c r="FN16" s="310"/>
      <c r="FO16" s="310"/>
      <c r="FP16" s="310"/>
      <c r="FQ16" s="310"/>
      <c r="FR16" s="310"/>
      <c r="FS16" s="310"/>
      <c r="FT16" s="310"/>
      <c r="FU16" s="310"/>
      <c r="FV16" s="310"/>
      <c r="FW16" s="310"/>
      <c r="FX16" s="310"/>
      <c r="FY16" s="310"/>
      <c r="FZ16" s="310"/>
      <c r="GA16" s="310"/>
      <c r="GB16" s="310"/>
      <c r="GC16" s="310"/>
    </row>
    <row r="17" spans="1:185">
      <c r="D17" s="310" t="s">
        <v>251</v>
      </c>
      <c r="E17" s="310"/>
      <c r="F17" s="1266"/>
      <c r="G17" s="1266"/>
      <c r="H17" s="1266"/>
      <c r="I17" s="310"/>
      <c r="J17" s="310"/>
      <c r="K17" s="310"/>
      <c r="L17" s="310"/>
      <c r="M17" s="310"/>
      <c r="N17" s="310"/>
      <c r="O17" s="310"/>
      <c r="P17" s="310"/>
      <c r="Q17" s="310"/>
      <c r="R17" s="310"/>
      <c r="S17" s="310"/>
      <c r="T17" s="310"/>
      <c r="U17" s="310"/>
      <c r="V17" s="310"/>
      <c r="W17" s="310"/>
      <c r="X17" s="310"/>
      <c r="Y17" s="310"/>
      <c r="Z17" s="310"/>
      <c r="AA17" s="310"/>
      <c r="AB17" s="310"/>
      <c r="AC17" s="310"/>
      <c r="AD17" s="310"/>
      <c r="AE17" s="310"/>
      <c r="AF17" s="310"/>
      <c r="AG17" s="310"/>
      <c r="AH17" s="310"/>
      <c r="AI17" s="310"/>
      <c r="AJ17" s="310"/>
      <c r="AK17" s="310"/>
      <c r="AL17" s="310"/>
      <c r="AM17" s="310"/>
      <c r="AN17" s="310"/>
      <c r="AO17" s="310"/>
      <c r="AP17" s="310"/>
      <c r="AQ17" s="310"/>
      <c r="AR17" s="310"/>
      <c r="AS17" s="310"/>
      <c r="AT17" s="310"/>
      <c r="AU17" s="310"/>
      <c r="AV17" s="310"/>
      <c r="AW17" s="310"/>
      <c r="AX17" s="310"/>
      <c r="AY17" s="310"/>
      <c r="AZ17" s="310"/>
      <c r="BA17" s="310"/>
      <c r="BB17" s="310"/>
      <c r="BC17" s="310"/>
      <c r="BD17" s="310"/>
      <c r="BE17" s="310"/>
      <c r="BF17" s="310"/>
      <c r="BG17" s="310"/>
      <c r="BH17" s="310"/>
      <c r="BI17" s="310"/>
      <c r="BJ17" s="310"/>
      <c r="BK17" s="310"/>
      <c r="BL17" s="310"/>
      <c r="BM17" s="310"/>
      <c r="BN17" s="310"/>
      <c r="BO17" s="310"/>
      <c r="BP17" s="310"/>
      <c r="BQ17" s="310"/>
      <c r="BR17" s="310"/>
      <c r="BS17" s="310"/>
      <c r="BT17" s="310"/>
      <c r="BU17" s="310"/>
      <c r="BV17" s="310"/>
      <c r="BW17" s="310"/>
      <c r="BX17" s="310"/>
      <c r="BY17" s="310"/>
      <c r="BZ17" s="310"/>
      <c r="CA17" s="310"/>
      <c r="CB17" s="310"/>
      <c r="CC17" s="310"/>
      <c r="CD17" s="310"/>
      <c r="CE17" s="310"/>
      <c r="CF17" s="310"/>
      <c r="CG17" s="310"/>
      <c r="CH17" s="310"/>
      <c r="CI17" s="310"/>
      <c r="CJ17" s="310"/>
      <c r="CK17" s="310"/>
      <c r="CL17" s="310"/>
      <c r="CM17" s="310"/>
      <c r="CN17" s="310"/>
      <c r="CO17" s="310"/>
      <c r="CP17" s="310"/>
      <c r="CQ17" s="310"/>
      <c r="CR17" s="310"/>
      <c r="CS17" s="310"/>
      <c r="CT17" s="310"/>
      <c r="CU17" s="310"/>
      <c r="CV17" s="310"/>
      <c r="CW17" s="310"/>
      <c r="CX17" s="310"/>
      <c r="CY17" s="310"/>
      <c r="CZ17" s="310"/>
      <c r="DA17" s="310"/>
      <c r="DB17" s="310"/>
      <c r="DC17" s="310"/>
      <c r="DD17" s="310"/>
      <c r="DE17" s="310"/>
      <c r="DF17" s="310"/>
      <c r="DG17" s="310"/>
      <c r="DH17" s="310"/>
      <c r="DI17" s="310"/>
      <c r="DJ17" s="310"/>
      <c r="DK17" s="310"/>
      <c r="DL17" s="310"/>
      <c r="DM17" s="310"/>
      <c r="DN17" s="310"/>
      <c r="DO17" s="310"/>
      <c r="DP17" s="310"/>
      <c r="DQ17" s="310"/>
      <c r="DR17" s="310"/>
      <c r="DS17" s="310"/>
      <c r="DT17" s="310"/>
      <c r="DU17" s="310"/>
      <c r="DV17" s="310"/>
      <c r="DW17" s="310"/>
      <c r="DX17" s="310"/>
      <c r="DY17" s="310"/>
      <c r="DZ17" s="310"/>
      <c r="EA17" s="310"/>
      <c r="EB17" s="310"/>
      <c r="EC17" s="310"/>
      <c r="ED17" s="310"/>
      <c r="EE17" s="310"/>
      <c r="EF17" s="310"/>
      <c r="EG17" s="310"/>
      <c r="EH17" s="310"/>
      <c r="EI17" s="310"/>
      <c r="EJ17" s="310"/>
      <c r="EK17" s="310"/>
      <c r="EL17" s="310"/>
      <c r="EM17" s="310"/>
      <c r="EN17" s="310"/>
      <c r="EO17" s="310"/>
      <c r="EP17" s="310"/>
      <c r="EQ17" s="310"/>
      <c r="ER17" s="310"/>
      <c r="ES17" s="310"/>
      <c r="ET17" s="310"/>
      <c r="EU17" s="310"/>
      <c r="EV17" s="310"/>
      <c r="EW17" s="310"/>
      <c r="EX17" s="310"/>
      <c r="EY17" s="310"/>
      <c r="EZ17" s="310"/>
      <c r="FA17" s="310"/>
      <c r="FB17" s="310"/>
      <c r="FC17" s="310"/>
      <c r="FD17" s="310"/>
      <c r="FE17" s="310"/>
      <c r="FF17" s="310"/>
      <c r="FG17" s="310"/>
      <c r="FH17" s="310"/>
      <c r="FI17" s="310"/>
      <c r="FJ17" s="310"/>
      <c r="FK17" s="310"/>
      <c r="FL17" s="310"/>
      <c r="FM17" s="310"/>
      <c r="FN17" s="310"/>
      <c r="FO17" s="310"/>
      <c r="FP17" s="310"/>
      <c r="FQ17" s="310"/>
      <c r="FR17" s="310"/>
      <c r="FS17" s="310"/>
      <c r="FT17" s="310"/>
      <c r="FU17" s="310"/>
      <c r="FV17" s="310"/>
      <c r="FW17" s="310"/>
      <c r="FX17" s="310"/>
      <c r="FY17" s="310"/>
      <c r="FZ17" s="310"/>
      <c r="GA17" s="310"/>
      <c r="GB17" s="310"/>
      <c r="GC17" s="310"/>
    </row>
    <row r="18" spans="1:185">
      <c r="D18" s="310"/>
      <c r="E18" s="310" t="s">
        <v>1313</v>
      </c>
      <c r="F18" s="1266"/>
      <c r="G18" s="1266"/>
      <c r="H18" s="1266"/>
      <c r="I18" s="1272" t="s">
        <v>1332</v>
      </c>
      <c r="J18" s="1272" t="s">
        <v>1332</v>
      </c>
      <c r="K18" s="1272" t="s">
        <v>1332</v>
      </c>
      <c r="L18" s="1272" t="s">
        <v>1332</v>
      </c>
      <c r="M18" s="1272" t="s">
        <v>1332</v>
      </c>
      <c r="N18" s="1272" t="s">
        <v>1332</v>
      </c>
      <c r="O18" s="1272" t="s">
        <v>1332</v>
      </c>
      <c r="P18" s="1272" t="s">
        <v>1332</v>
      </c>
      <c r="Q18" s="1272" t="s">
        <v>1332</v>
      </c>
      <c r="R18" s="1272" t="s">
        <v>1332</v>
      </c>
      <c r="S18" s="1272" t="s">
        <v>1332</v>
      </c>
      <c r="T18" s="1272" t="s">
        <v>1332</v>
      </c>
      <c r="U18" s="1272" t="s">
        <v>1332</v>
      </c>
      <c r="V18" s="1272" t="s">
        <v>1332</v>
      </c>
      <c r="W18" s="1272" t="s">
        <v>1332</v>
      </c>
      <c r="X18" s="1272" t="s">
        <v>1332</v>
      </c>
      <c r="Y18" s="1272" t="s">
        <v>1332</v>
      </c>
      <c r="Z18" s="1272" t="s">
        <v>1332</v>
      </c>
      <c r="AA18" s="1272" t="s">
        <v>1332</v>
      </c>
      <c r="AB18" s="1272" t="s">
        <v>1332</v>
      </c>
      <c r="AC18" s="1272" t="s">
        <v>1332</v>
      </c>
      <c r="AD18" s="1272" t="s">
        <v>1332</v>
      </c>
      <c r="AE18" s="1272" t="s">
        <v>1332</v>
      </c>
      <c r="AF18" s="1272" t="s">
        <v>1332</v>
      </c>
      <c r="AG18" s="1272" t="s">
        <v>1332</v>
      </c>
      <c r="AH18" s="1272" t="s">
        <v>1332</v>
      </c>
      <c r="AI18" s="1272" t="s">
        <v>1332</v>
      </c>
      <c r="AJ18" s="1272" t="s">
        <v>1332</v>
      </c>
      <c r="AK18" s="310"/>
      <c r="AL18" s="310"/>
      <c r="AM18" s="310"/>
      <c r="AN18" s="310"/>
      <c r="AO18" s="310"/>
      <c r="AP18" s="310"/>
      <c r="AQ18" s="310"/>
      <c r="AR18" s="310"/>
      <c r="AS18" s="310"/>
      <c r="AT18" s="310"/>
      <c r="AU18" s="310"/>
      <c r="AV18" s="310"/>
      <c r="AW18" s="310"/>
      <c r="AX18" s="310"/>
      <c r="AY18" s="310"/>
      <c r="AZ18" s="310"/>
      <c r="BA18" s="310"/>
      <c r="BB18" s="310"/>
      <c r="BC18" s="310"/>
      <c r="BD18" s="310"/>
      <c r="BE18" s="310"/>
      <c r="BF18" s="310"/>
      <c r="BG18" s="310"/>
      <c r="BH18" s="310"/>
      <c r="BI18" s="310"/>
      <c r="BJ18" s="310"/>
      <c r="BK18" s="310"/>
      <c r="BL18" s="310"/>
      <c r="BM18" s="310"/>
      <c r="BN18" s="310"/>
      <c r="BO18" s="310"/>
      <c r="BP18" s="310"/>
      <c r="BQ18" s="310"/>
      <c r="BR18" s="310"/>
      <c r="BS18" s="310"/>
      <c r="BT18" s="310"/>
      <c r="BU18" s="310"/>
      <c r="BV18" s="310"/>
      <c r="BW18" s="310"/>
      <c r="BX18" s="310"/>
      <c r="BY18" s="310"/>
      <c r="BZ18" s="310"/>
      <c r="CA18" s="310"/>
      <c r="CB18" s="310"/>
      <c r="CC18" s="310"/>
      <c r="CD18" s="310"/>
      <c r="CE18" s="310"/>
      <c r="CF18" s="310"/>
      <c r="CG18" s="310"/>
      <c r="CH18" s="310"/>
      <c r="CI18" s="310"/>
      <c r="CJ18" s="310"/>
      <c r="CK18" s="310"/>
      <c r="CL18" s="310"/>
      <c r="CM18" s="310"/>
      <c r="CN18" s="310"/>
      <c r="CO18" s="310"/>
      <c r="CP18" s="310"/>
      <c r="CQ18" s="310"/>
      <c r="CR18" s="310"/>
      <c r="CS18" s="310"/>
      <c r="CT18" s="310"/>
      <c r="CU18" s="310"/>
      <c r="CV18" s="310"/>
      <c r="CW18" s="310"/>
      <c r="CX18" s="310"/>
      <c r="CY18" s="310"/>
      <c r="CZ18" s="310"/>
      <c r="DA18" s="310"/>
      <c r="DB18" s="310"/>
      <c r="DC18" s="310"/>
      <c r="DD18" s="310"/>
      <c r="DE18" s="310"/>
      <c r="DF18" s="310"/>
      <c r="DG18" s="310"/>
      <c r="DH18" s="310"/>
      <c r="DI18" s="310"/>
      <c r="DJ18" s="310"/>
      <c r="DK18" s="310"/>
      <c r="DL18" s="310"/>
      <c r="DM18" s="310"/>
      <c r="DN18" s="310"/>
      <c r="DO18" s="310"/>
      <c r="DP18" s="310"/>
      <c r="DQ18" s="310"/>
      <c r="DR18" s="310"/>
      <c r="DS18" s="310"/>
      <c r="DT18" s="310"/>
      <c r="DU18" s="310"/>
      <c r="DV18" s="310"/>
      <c r="DW18" s="310"/>
      <c r="DX18" s="310"/>
      <c r="DY18" s="310"/>
      <c r="DZ18" s="310"/>
      <c r="EA18" s="310"/>
      <c r="EB18" s="310"/>
      <c r="EC18" s="310"/>
      <c r="ED18" s="310"/>
      <c r="EE18" s="310"/>
      <c r="EF18" s="310"/>
      <c r="EG18" s="310"/>
      <c r="EH18" s="310"/>
      <c r="EI18" s="310"/>
      <c r="EJ18" s="310"/>
      <c r="EK18" s="310"/>
      <c r="EL18" s="310"/>
      <c r="EM18" s="310"/>
      <c r="EN18" s="310"/>
      <c r="EO18" s="310"/>
      <c r="EP18" s="310"/>
      <c r="EQ18" s="310"/>
      <c r="ER18" s="310"/>
      <c r="ES18" s="310"/>
      <c r="ET18" s="310"/>
      <c r="EU18" s="310"/>
      <c r="EV18" s="310"/>
      <c r="EW18" s="310"/>
      <c r="EX18" s="310"/>
      <c r="EY18" s="310"/>
      <c r="EZ18" s="310"/>
      <c r="FA18" s="310"/>
      <c r="FB18" s="310"/>
      <c r="FC18" s="310"/>
      <c r="FD18" s="310"/>
      <c r="FE18" s="310"/>
      <c r="FF18" s="310"/>
      <c r="FG18" s="310"/>
      <c r="FH18" s="310"/>
      <c r="FI18" s="310"/>
      <c r="FJ18" s="310"/>
      <c r="FK18" s="310"/>
      <c r="FL18" s="310"/>
      <c r="FM18" s="310"/>
      <c r="FN18" s="310"/>
      <c r="FO18" s="310"/>
      <c r="FP18" s="310"/>
      <c r="FQ18" s="310"/>
      <c r="FR18" s="310"/>
      <c r="FS18" s="310"/>
      <c r="FT18" s="310"/>
      <c r="FU18" s="310"/>
      <c r="FV18" s="310"/>
      <c r="FW18" s="310"/>
      <c r="FX18" s="310"/>
      <c r="FY18" s="310"/>
      <c r="FZ18" s="310"/>
      <c r="GA18" s="310"/>
      <c r="GB18" s="310"/>
      <c r="GC18" s="310"/>
    </row>
    <row r="19" spans="1:185">
      <c r="D19" s="310"/>
      <c r="E19" s="310" t="s">
        <v>1314</v>
      </c>
      <c r="F19" s="1266"/>
      <c r="G19" s="1266"/>
      <c r="H19" s="1266"/>
      <c r="I19" s="1272" t="s">
        <v>1332</v>
      </c>
      <c r="J19" s="1272" t="s">
        <v>1332</v>
      </c>
      <c r="K19" s="1272" t="s">
        <v>1332</v>
      </c>
      <c r="L19" s="1272" t="s">
        <v>1332</v>
      </c>
      <c r="M19" s="1272" t="s">
        <v>1332</v>
      </c>
      <c r="N19" s="1272" t="s">
        <v>1332</v>
      </c>
      <c r="O19" s="1272" t="s">
        <v>1332</v>
      </c>
      <c r="P19" s="1272" t="s">
        <v>1332</v>
      </c>
      <c r="Q19" s="1272" t="s">
        <v>1332</v>
      </c>
      <c r="R19" s="1272" t="s">
        <v>1332</v>
      </c>
      <c r="S19" s="1272" t="s">
        <v>1332</v>
      </c>
      <c r="T19" s="1272" t="s">
        <v>1332</v>
      </c>
      <c r="U19" s="1272" t="s">
        <v>1332</v>
      </c>
      <c r="V19" s="1272" t="s">
        <v>1332</v>
      </c>
      <c r="W19" s="1272" t="s">
        <v>1332</v>
      </c>
      <c r="X19" s="1272" t="s">
        <v>1332</v>
      </c>
      <c r="Y19" s="1272" t="s">
        <v>1332</v>
      </c>
      <c r="Z19" s="1272" t="s">
        <v>1332</v>
      </c>
      <c r="AA19" s="1272" t="s">
        <v>1332</v>
      </c>
      <c r="AB19" s="1272" t="s">
        <v>1332</v>
      </c>
      <c r="AC19" s="1272" t="s">
        <v>1332</v>
      </c>
      <c r="AD19" s="1272" t="s">
        <v>1332</v>
      </c>
      <c r="AE19" s="1272" t="s">
        <v>1332</v>
      </c>
      <c r="AF19" s="1272" t="s">
        <v>1332</v>
      </c>
      <c r="AG19" s="1272" t="s">
        <v>1332</v>
      </c>
      <c r="AH19" s="1272" t="s">
        <v>1332</v>
      </c>
      <c r="AI19" s="1272" t="s">
        <v>1332</v>
      </c>
      <c r="AJ19" s="1272" t="s">
        <v>1332</v>
      </c>
      <c r="AK19" s="310"/>
      <c r="AL19" s="310"/>
      <c r="AM19" s="310"/>
      <c r="AN19" s="310"/>
      <c r="AO19" s="310"/>
      <c r="AP19" s="310"/>
      <c r="AQ19" s="310"/>
      <c r="AR19" s="310"/>
      <c r="AS19" s="310"/>
      <c r="AT19" s="310"/>
      <c r="AU19" s="310"/>
      <c r="AV19" s="310"/>
      <c r="AW19" s="310"/>
      <c r="AX19" s="310"/>
      <c r="AY19" s="310"/>
      <c r="AZ19" s="310"/>
      <c r="BA19" s="310"/>
      <c r="BB19" s="310"/>
      <c r="BC19" s="310"/>
      <c r="BD19" s="310"/>
      <c r="BE19" s="310"/>
      <c r="BF19" s="310"/>
      <c r="BG19" s="310"/>
      <c r="BH19" s="310"/>
      <c r="BI19" s="310"/>
      <c r="BJ19" s="310"/>
      <c r="BK19" s="310"/>
      <c r="BL19" s="310"/>
      <c r="BM19" s="310"/>
      <c r="BN19" s="310"/>
      <c r="BO19" s="310"/>
      <c r="BP19" s="310"/>
      <c r="BQ19" s="310"/>
      <c r="BR19" s="310"/>
      <c r="BS19" s="310"/>
      <c r="BT19" s="310"/>
      <c r="BU19" s="310"/>
      <c r="BV19" s="310"/>
      <c r="BW19" s="310"/>
      <c r="BX19" s="310"/>
      <c r="BY19" s="310"/>
      <c r="BZ19" s="310"/>
      <c r="CA19" s="310"/>
      <c r="CB19" s="310"/>
      <c r="CC19" s="310"/>
      <c r="CD19" s="310"/>
      <c r="CE19" s="310"/>
      <c r="CF19" s="310"/>
      <c r="CG19" s="310"/>
      <c r="CH19" s="310"/>
      <c r="CI19" s="310"/>
      <c r="CJ19" s="310"/>
      <c r="CK19" s="310"/>
      <c r="CL19" s="310"/>
      <c r="CM19" s="310"/>
      <c r="CN19" s="310"/>
      <c r="CO19" s="310"/>
      <c r="CP19" s="310"/>
      <c r="CQ19" s="310"/>
      <c r="CR19" s="310"/>
      <c r="CS19" s="310"/>
      <c r="CT19" s="310"/>
      <c r="CU19" s="310"/>
      <c r="CV19" s="310"/>
      <c r="CW19" s="310"/>
      <c r="CX19" s="310"/>
      <c r="CY19" s="310"/>
      <c r="CZ19" s="310"/>
      <c r="DA19" s="310"/>
      <c r="DB19" s="310"/>
      <c r="DC19" s="310"/>
      <c r="DD19" s="310"/>
      <c r="DE19" s="310"/>
      <c r="DF19" s="310"/>
      <c r="DG19" s="310"/>
      <c r="DH19" s="310"/>
      <c r="DI19" s="310"/>
      <c r="DJ19" s="310"/>
      <c r="DK19" s="310"/>
      <c r="DL19" s="310"/>
      <c r="DM19" s="310"/>
      <c r="DN19" s="310"/>
      <c r="DO19" s="310"/>
      <c r="DP19" s="310"/>
      <c r="DQ19" s="310"/>
      <c r="DR19" s="310"/>
      <c r="DS19" s="310"/>
      <c r="DT19" s="310"/>
      <c r="DU19" s="310"/>
      <c r="DV19" s="310"/>
      <c r="DW19" s="310"/>
      <c r="DX19" s="310"/>
      <c r="DY19" s="310"/>
      <c r="DZ19" s="310"/>
      <c r="EA19" s="310"/>
      <c r="EB19" s="310"/>
      <c r="EC19" s="310"/>
      <c r="ED19" s="310"/>
      <c r="EE19" s="310"/>
      <c r="EF19" s="310"/>
      <c r="EG19" s="310"/>
      <c r="EH19" s="310"/>
      <c r="EI19" s="310"/>
      <c r="EJ19" s="310"/>
      <c r="EK19" s="310"/>
      <c r="EL19" s="310"/>
      <c r="EM19" s="310"/>
      <c r="EN19" s="310"/>
      <c r="EO19" s="310"/>
      <c r="EP19" s="310"/>
      <c r="EQ19" s="310"/>
      <c r="ER19" s="310"/>
      <c r="ES19" s="310"/>
      <c r="ET19" s="310"/>
      <c r="EU19" s="310"/>
      <c r="EV19" s="310"/>
      <c r="EW19" s="310"/>
      <c r="EX19" s="310"/>
      <c r="EY19" s="310"/>
      <c r="EZ19" s="310"/>
      <c r="FA19" s="310"/>
      <c r="FB19" s="310"/>
      <c r="FC19" s="310"/>
      <c r="FD19" s="310"/>
      <c r="FE19" s="310"/>
      <c r="FF19" s="310"/>
      <c r="FG19" s="310"/>
      <c r="FH19" s="310"/>
      <c r="FI19" s="310"/>
      <c r="FJ19" s="310"/>
      <c r="FK19" s="310"/>
      <c r="FL19" s="310"/>
      <c r="FM19" s="310"/>
      <c r="FN19" s="310"/>
      <c r="FO19" s="310"/>
      <c r="FP19" s="310"/>
      <c r="FQ19" s="310"/>
      <c r="FR19" s="310"/>
      <c r="FS19" s="310"/>
      <c r="FT19" s="310"/>
      <c r="FU19" s="310"/>
      <c r="FV19" s="310"/>
      <c r="FW19" s="310"/>
      <c r="FX19" s="310"/>
      <c r="FY19" s="310"/>
      <c r="FZ19" s="310"/>
      <c r="GA19" s="310"/>
      <c r="GB19" s="310"/>
      <c r="GC19" s="310"/>
    </row>
    <row r="20" spans="1:185">
      <c r="D20" s="310" t="s">
        <v>260</v>
      </c>
      <c r="E20" s="310"/>
      <c r="F20" s="1266"/>
      <c r="G20" s="1266"/>
      <c r="H20" s="1266"/>
      <c r="I20" s="310"/>
      <c r="J20" s="310"/>
      <c r="K20" s="310"/>
      <c r="L20" s="310"/>
      <c r="M20" s="310"/>
      <c r="N20" s="310"/>
      <c r="O20" s="310"/>
      <c r="P20" s="310"/>
      <c r="Q20" s="310"/>
      <c r="R20" s="310"/>
      <c r="S20" s="310"/>
      <c r="T20" s="310"/>
      <c r="U20" s="310"/>
      <c r="V20" s="310"/>
      <c r="W20" s="310"/>
      <c r="X20" s="310"/>
      <c r="Y20" s="310"/>
      <c r="Z20" s="310"/>
      <c r="AA20" s="310"/>
      <c r="AB20" s="310"/>
      <c r="AC20" s="310"/>
      <c r="AD20" s="310"/>
      <c r="AE20" s="310"/>
      <c r="AF20" s="310"/>
      <c r="AG20" s="310"/>
      <c r="AH20" s="310"/>
      <c r="AI20" s="310"/>
      <c r="AJ20" s="310"/>
      <c r="AK20" s="310"/>
      <c r="AL20" s="310"/>
      <c r="AM20" s="310"/>
      <c r="AN20" s="310"/>
      <c r="AO20" s="310"/>
      <c r="AP20" s="310"/>
      <c r="AQ20" s="310"/>
      <c r="AR20" s="310"/>
      <c r="AS20" s="310"/>
      <c r="AT20" s="310"/>
      <c r="AU20" s="310"/>
      <c r="AV20" s="310"/>
      <c r="AW20" s="310"/>
      <c r="AX20" s="310"/>
      <c r="AY20" s="310"/>
      <c r="AZ20" s="310"/>
      <c r="BA20" s="310"/>
      <c r="BB20" s="310"/>
      <c r="BC20" s="310"/>
      <c r="BD20" s="310"/>
      <c r="BE20" s="310"/>
      <c r="BF20" s="310"/>
      <c r="BG20" s="310"/>
      <c r="BH20" s="310"/>
      <c r="BI20" s="310"/>
      <c r="BJ20" s="310"/>
      <c r="BK20" s="310"/>
      <c r="BL20" s="310"/>
      <c r="BM20" s="310"/>
      <c r="BN20" s="310"/>
      <c r="BO20" s="310"/>
      <c r="BP20" s="310"/>
      <c r="BQ20" s="310"/>
      <c r="BR20" s="310"/>
      <c r="BS20" s="310"/>
      <c r="BT20" s="310"/>
      <c r="BU20" s="310"/>
      <c r="BV20" s="310"/>
      <c r="BW20" s="310"/>
      <c r="BX20" s="310"/>
      <c r="BY20" s="310"/>
      <c r="BZ20" s="310"/>
      <c r="CA20" s="310"/>
      <c r="CB20" s="310"/>
      <c r="CC20" s="310"/>
      <c r="CD20" s="310"/>
      <c r="CE20" s="310"/>
      <c r="CF20" s="310"/>
      <c r="CG20" s="310"/>
      <c r="CH20" s="310"/>
      <c r="CI20" s="310"/>
      <c r="CJ20" s="310"/>
      <c r="CK20" s="310"/>
      <c r="CL20" s="310"/>
      <c r="CM20" s="310"/>
      <c r="CN20" s="310"/>
      <c r="CO20" s="310"/>
      <c r="CP20" s="310"/>
      <c r="CQ20" s="310"/>
      <c r="CR20" s="310"/>
      <c r="CS20" s="310"/>
      <c r="CT20" s="310"/>
      <c r="CU20" s="310"/>
      <c r="CV20" s="310"/>
      <c r="CW20" s="310"/>
      <c r="CX20" s="310"/>
      <c r="CY20" s="310"/>
      <c r="CZ20" s="310"/>
      <c r="DA20" s="310"/>
      <c r="DB20" s="310"/>
      <c r="DC20" s="310"/>
      <c r="DD20" s="310"/>
      <c r="DE20" s="310"/>
      <c r="DF20" s="310"/>
      <c r="DG20" s="310"/>
      <c r="DH20" s="310"/>
      <c r="DI20" s="310"/>
      <c r="DJ20" s="310"/>
      <c r="DK20" s="310"/>
      <c r="DL20" s="310"/>
      <c r="DM20" s="310"/>
      <c r="DN20" s="310"/>
      <c r="DO20" s="310"/>
      <c r="DP20" s="310"/>
      <c r="DQ20" s="310"/>
      <c r="DR20" s="310"/>
      <c r="DS20" s="310"/>
      <c r="DT20" s="310"/>
      <c r="DU20" s="310"/>
      <c r="DV20" s="310"/>
      <c r="DW20" s="310"/>
      <c r="DX20" s="310"/>
      <c r="DY20" s="310"/>
      <c r="DZ20" s="310"/>
      <c r="EA20" s="310"/>
      <c r="EB20" s="310"/>
      <c r="EC20" s="310"/>
      <c r="ED20" s="310"/>
      <c r="EE20" s="310"/>
      <c r="EF20" s="310"/>
      <c r="EG20" s="310"/>
      <c r="EH20" s="310"/>
      <c r="EI20" s="310"/>
      <c r="EJ20" s="310"/>
      <c r="EK20" s="310"/>
      <c r="EL20" s="310"/>
      <c r="EM20" s="310"/>
      <c r="EN20" s="310"/>
      <c r="EO20" s="310"/>
      <c r="EP20" s="310"/>
      <c r="EQ20" s="310"/>
      <c r="ER20" s="310"/>
      <c r="ES20" s="310"/>
      <c r="ET20" s="310"/>
      <c r="EU20" s="310"/>
      <c r="EV20" s="310"/>
      <c r="EW20" s="310"/>
      <c r="EX20" s="310"/>
      <c r="EY20" s="310"/>
      <c r="EZ20" s="310"/>
      <c r="FA20" s="310"/>
      <c r="FB20" s="310"/>
      <c r="FC20" s="310"/>
      <c r="FD20" s="310"/>
      <c r="FE20" s="310"/>
      <c r="FF20" s="310"/>
      <c r="FG20" s="310"/>
      <c r="FH20" s="310"/>
      <c r="FI20" s="310"/>
      <c r="FJ20" s="310"/>
      <c r="FK20" s="310"/>
      <c r="FL20" s="310"/>
      <c r="FM20" s="310"/>
      <c r="FN20" s="310"/>
      <c r="FO20" s="310"/>
      <c r="FP20" s="310"/>
      <c r="FQ20" s="310"/>
      <c r="FR20" s="310"/>
      <c r="FS20" s="310"/>
      <c r="FT20" s="310"/>
      <c r="FU20" s="310"/>
      <c r="FV20" s="310"/>
      <c r="FW20" s="310"/>
      <c r="FX20" s="310"/>
      <c r="FY20" s="310"/>
      <c r="FZ20" s="310"/>
      <c r="GA20" s="310"/>
      <c r="GB20" s="310"/>
      <c r="GC20" s="310"/>
    </row>
    <row r="21" spans="1:185">
      <c r="D21" s="310"/>
      <c r="E21" s="310" t="s">
        <v>1313</v>
      </c>
      <c r="F21" s="1266"/>
      <c r="G21" s="1266"/>
      <c r="H21" s="1266"/>
      <c r="I21" s="1261">
        <v>122535000</v>
      </c>
      <c r="J21" s="1261">
        <v>122940000</v>
      </c>
      <c r="K21" s="1261">
        <v>124203000</v>
      </c>
      <c r="L21" s="1261">
        <v>131811000</v>
      </c>
      <c r="M21" s="1261">
        <v>157483000</v>
      </c>
      <c r="N21" s="1261">
        <v>165400000</v>
      </c>
      <c r="O21" s="1261">
        <v>166277000</v>
      </c>
      <c r="P21" s="1261">
        <v>167943000</v>
      </c>
      <c r="Q21" s="1261">
        <v>165881000</v>
      </c>
      <c r="R21" s="1262">
        <v>173144000</v>
      </c>
      <c r="S21" s="1262">
        <v>170100000</v>
      </c>
      <c r="T21" s="310">
        <v>170800000</v>
      </c>
      <c r="U21" s="310">
        <v>175300000</v>
      </c>
      <c r="V21" s="310">
        <v>181900000</v>
      </c>
      <c r="W21" s="310">
        <v>188100000</v>
      </c>
      <c r="X21" s="310">
        <v>195500000</v>
      </c>
      <c r="Y21" s="310">
        <v>202900000</v>
      </c>
      <c r="Z21" s="310">
        <v>211000000</v>
      </c>
      <c r="AA21" s="310">
        <v>217000000</v>
      </c>
      <c r="AB21" s="310">
        <v>224600000</v>
      </c>
      <c r="AC21" s="310">
        <v>232300000</v>
      </c>
      <c r="AD21" s="310">
        <v>241600000</v>
      </c>
      <c r="AE21" s="310">
        <v>252100000</v>
      </c>
      <c r="AF21" s="310">
        <v>258600000</v>
      </c>
      <c r="AG21" s="310">
        <v>264800000</v>
      </c>
      <c r="AH21" s="310">
        <v>270400000</v>
      </c>
      <c r="AI21" s="310">
        <v>277400000</v>
      </c>
      <c r="AJ21" s="1273">
        <v>277400000</v>
      </c>
      <c r="AK21" s="310"/>
      <c r="AL21" s="310"/>
      <c r="AM21" s="310"/>
      <c r="AN21" s="310"/>
      <c r="AO21" s="310"/>
      <c r="AP21" s="310"/>
      <c r="AQ21" s="310"/>
      <c r="AR21" s="310"/>
      <c r="AS21" s="310"/>
      <c r="AT21" s="310"/>
      <c r="AU21" s="310"/>
      <c r="AV21" s="310"/>
      <c r="AW21" s="310"/>
      <c r="AX21" s="310"/>
      <c r="AY21" s="310"/>
      <c r="AZ21" s="310"/>
      <c r="BA21" s="310"/>
      <c r="BB21" s="310"/>
      <c r="BC21" s="310"/>
      <c r="BD21" s="310"/>
      <c r="BE21" s="310"/>
      <c r="BF21" s="310"/>
      <c r="BG21" s="310"/>
      <c r="BH21" s="310"/>
      <c r="BI21" s="310"/>
      <c r="BJ21" s="310"/>
      <c r="BK21" s="310"/>
      <c r="BL21" s="310"/>
      <c r="BM21" s="310"/>
      <c r="BN21" s="310"/>
      <c r="BO21" s="310"/>
      <c r="BP21" s="310"/>
      <c r="BQ21" s="310"/>
      <c r="BR21" s="310"/>
      <c r="BS21" s="310"/>
      <c r="BT21" s="310"/>
      <c r="BU21" s="310"/>
      <c r="BV21" s="310"/>
      <c r="BW21" s="310"/>
      <c r="BX21" s="310"/>
      <c r="BY21" s="310"/>
      <c r="BZ21" s="310"/>
      <c r="CA21" s="310"/>
      <c r="CB21" s="310"/>
      <c r="CC21" s="310"/>
      <c r="CD21" s="310"/>
      <c r="CE21" s="310"/>
      <c r="CF21" s="310"/>
      <c r="CG21" s="310"/>
      <c r="CH21" s="310"/>
      <c r="CI21" s="310"/>
      <c r="CJ21" s="310"/>
      <c r="CK21" s="310"/>
      <c r="CL21" s="310"/>
      <c r="CM21" s="310"/>
      <c r="CN21" s="310"/>
      <c r="CO21" s="310"/>
      <c r="CP21" s="310"/>
      <c r="CQ21" s="310"/>
      <c r="CR21" s="310"/>
      <c r="CS21" s="310"/>
      <c r="CT21" s="310"/>
      <c r="CU21" s="310"/>
      <c r="CV21" s="310"/>
      <c r="CW21" s="310"/>
      <c r="CX21" s="310"/>
      <c r="CY21" s="310"/>
      <c r="CZ21" s="310"/>
      <c r="DA21" s="310"/>
      <c r="DB21" s="310"/>
      <c r="DC21" s="310"/>
      <c r="DD21" s="310"/>
      <c r="DE21" s="310"/>
      <c r="DF21" s="310"/>
      <c r="DG21" s="310"/>
      <c r="DH21" s="310"/>
      <c r="DI21" s="310"/>
      <c r="DJ21" s="310"/>
      <c r="DK21" s="310"/>
      <c r="DL21" s="310"/>
      <c r="DM21" s="310"/>
      <c r="DN21" s="310"/>
      <c r="DO21" s="310"/>
      <c r="DP21" s="310"/>
      <c r="DQ21" s="310"/>
      <c r="DR21" s="310"/>
      <c r="DS21" s="310"/>
      <c r="DT21" s="310"/>
      <c r="DU21" s="310"/>
      <c r="DV21" s="310"/>
      <c r="DW21" s="310"/>
      <c r="DX21" s="310"/>
      <c r="DY21" s="310"/>
      <c r="DZ21" s="310"/>
      <c r="EA21" s="310"/>
      <c r="EB21" s="310"/>
      <c r="EC21" s="310"/>
      <c r="ED21" s="310"/>
      <c r="EE21" s="310"/>
      <c r="EF21" s="310"/>
      <c r="EG21" s="310"/>
      <c r="EH21" s="310"/>
      <c r="EI21" s="310"/>
      <c r="EJ21" s="310"/>
      <c r="EK21" s="310"/>
      <c r="EL21" s="310"/>
      <c r="EM21" s="310"/>
      <c r="EN21" s="310"/>
      <c r="EO21" s="310"/>
      <c r="EP21" s="310"/>
      <c r="EQ21" s="310"/>
      <c r="ER21" s="310"/>
      <c r="ES21" s="310"/>
      <c r="ET21" s="310"/>
      <c r="EU21" s="310"/>
      <c r="EV21" s="310"/>
      <c r="EW21" s="310"/>
      <c r="EX21" s="310"/>
      <c r="EY21" s="310"/>
      <c r="EZ21" s="310"/>
      <c r="FA21" s="310"/>
      <c r="FB21" s="310"/>
      <c r="FC21" s="310"/>
      <c r="FD21" s="310"/>
      <c r="FE21" s="310"/>
      <c r="FF21" s="310"/>
      <c r="FG21" s="310"/>
      <c r="FH21" s="310"/>
      <c r="FI21" s="310"/>
      <c r="FJ21" s="310"/>
      <c r="FK21" s="310"/>
      <c r="FL21" s="310"/>
      <c r="FM21" s="310"/>
      <c r="FN21" s="310"/>
      <c r="FO21" s="310"/>
      <c r="FP21" s="310"/>
      <c r="FQ21" s="310"/>
      <c r="FR21" s="310"/>
      <c r="FS21" s="310"/>
      <c r="FT21" s="310"/>
      <c r="FU21" s="310"/>
      <c r="FV21" s="310"/>
      <c r="FW21" s="310"/>
      <c r="FX21" s="310"/>
      <c r="FY21" s="310"/>
      <c r="FZ21" s="310"/>
      <c r="GA21" s="310"/>
      <c r="GB21" s="310"/>
      <c r="GC21" s="310"/>
    </row>
    <row r="22" spans="1:185">
      <c r="D22" s="310"/>
      <c r="E22" s="310" t="s">
        <v>1314</v>
      </c>
      <c r="F22" s="1266"/>
      <c r="G22" s="1266"/>
      <c r="H22" s="1266"/>
      <c r="I22" s="310">
        <v>122535000</v>
      </c>
      <c r="J22" s="310">
        <v>122940000</v>
      </c>
      <c r="K22" s="310">
        <v>124203000</v>
      </c>
      <c r="L22" s="310">
        <v>131811000</v>
      </c>
      <c r="M22" s="310">
        <v>157483000</v>
      </c>
      <c r="N22" s="310">
        <v>165400000</v>
      </c>
      <c r="O22" s="310">
        <v>166277000</v>
      </c>
      <c r="P22" s="310">
        <v>167943000</v>
      </c>
      <c r="Q22" s="310">
        <v>165881000</v>
      </c>
      <c r="R22" s="310">
        <v>173144000</v>
      </c>
      <c r="S22" s="310">
        <v>170100000</v>
      </c>
      <c r="T22" s="310">
        <v>170800000</v>
      </c>
      <c r="U22" s="310">
        <v>175300000</v>
      </c>
      <c r="V22" s="310">
        <v>181900000</v>
      </c>
      <c r="W22" s="310">
        <v>188100000</v>
      </c>
      <c r="X22" s="310">
        <v>195500000</v>
      </c>
      <c r="Y22" s="310">
        <v>202900000</v>
      </c>
      <c r="Z22" s="310">
        <v>211000000</v>
      </c>
      <c r="AA22" s="310">
        <v>217000000</v>
      </c>
      <c r="AB22" s="310">
        <v>224600000</v>
      </c>
      <c r="AC22" s="310">
        <v>232300000</v>
      </c>
      <c r="AD22" s="310">
        <v>241600000</v>
      </c>
      <c r="AE22" s="310">
        <v>252100000</v>
      </c>
      <c r="AF22" s="310">
        <v>258600000</v>
      </c>
      <c r="AG22" s="310">
        <v>264800000</v>
      </c>
      <c r="AH22" s="310">
        <v>270400000</v>
      </c>
      <c r="AI22" s="310">
        <v>277400000</v>
      </c>
      <c r="AJ22" s="1273">
        <v>277400000</v>
      </c>
      <c r="AK22" s="310"/>
      <c r="AL22" s="310"/>
      <c r="AM22" s="310"/>
      <c r="AN22" s="310"/>
      <c r="AO22" s="310"/>
      <c r="AP22" s="310"/>
      <c r="AQ22" s="310"/>
      <c r="AR22" s="310"/>
      <c r="AS22" s="310"/>
      <c r="AT22" s="310"/>
      <c r="AU22" s="310"/>
      <c r="AV22" s="310"/>
      <c r="AW22" s="310"/>
      <c r="AX22" s="310"/>
      <c r="AY22" s="310"/>
      <c r="AZ22" s="310"/>
      <c r="BA22" s="310"/>
      <c r="BB22" s="310"/>
      <c r="BC22" s="310"/>
      <c r="BD22" s="310"/>
      <c r="BE22" s="310"/>
      <c r="BF22" s="310"/>
      <c r="BG22" s="310"/>
      <c r="BH22" s="310"/>
      <c r="BI22" s="310"/>
      <c r="BJ22" s="310"/>
      <c r="BK22" s="310"/>
      <c r="BL22" s="310"/>
      <c r="BM22" s="310"/>
      <c r="BN22" s="310"/>
      <c r="BO22" s="310"/>
      <c r="BP22" s="310"/>
      <c r="BQ22" s="310"/>
      <c r="BR22" s="310"/>
      <c r="BS22" s="310"/>
      <c r="BT22" s="310"/>
      <c r="BU22" s="310"/>
      <c r="BV22" s="310"/>
      <c r="BW22" s="310"/>
      <c r="BX22" s="310"/>
      <c r="BY22" s="310"/>
      <c r="BZ22" s="310"/>
      <c r="CA22" s="310"/>
      <c r="CB22" s="310"/>
      <c r="CC22" s="310"/>
      <c r="CD22" s="310"/>
      <c r="CE22" s="310"/>
      <c r="CF22" s="310"/>
      <c r="CG22" s="310"/>
      <c r="CH22" s="310"/>
      <c r="CI22" s="310"/>
      <c r="CJ22" s="310"/>
      <c r="CK22" s="310"/>
      <c r="CL22" s="310"/>
      <c r="CM22" s="310"/>
      <c r="CN22" s="310"/>
      <c r="CO22" s="310"/>
      <c r="CP22" s="310"/>
      <c r="CQ22" s="310"/>
      <c r="CR22" s="310"/>
      <c r="CS22" s="310"/>
      <c r="CT22" s="310"/>
      <c r="CU22" s="310"/>
      <c r="CV22" s="310"/>
      <c r="CW22" s="310"/>
      <c r="CX22" s="310"/>
      <c r="CY22" s="310"/>
      <c r="CZ22" s="310"/>
      <c r="DA22" s="310"/>
      <c r="DB22" s="310"/>
      <c r="DC22" s="310"/>
      <c r="DD22" s="310"/>
      <c r="DE22" s="310"/>
      <c r="DF22" s="310"/>
      <c r="DG22" s="310"/>
      <c r="DH22" s="310"/>
      <c r="DI22" s="310"/>
      <c r="DJ22" s="310"/>
      <c r="DK22" s="310"/>
      <c r="DL22" s="310"/>
      <c r="DM22" s="310"/>
      <c r="DN22" s="310"/>
      <c r="DO22" s="310"/>
      <c r="DP22" s="310"/>
      <c r="DQ22" s="310"/>
      <c r="DR22" s="310"/>
      <c r="DS22" s="310"/>
      <c r="DT22" s="310"/>
      <c r="DU22" s="310"/>
      <c r="DV22" s="310"/>
      <c r="DW22" s="310"/>
      <c r="DX22" s="310"/>
      <c r="DY22" s="310"/>
      <c r="DZ22" s="310"/>
      <c r="EA22" s="310"/>
      <c r="EB22" s="310"/>
      <c r="EC22" s="310"/>
      <c r="ED22" s="310"/>
      <c r="EE22" s="310"/>
      <c r="EF22" s="310"/>
      <c r="EG22" s="310"/>
      <c r="EH22" s="310"/>
      <c r="EI22" s="310"/>
      <c r="EJ22" s="310"/>
      <c r="EK22" s="310"/>
      <c r="EL22" s="310"/>
      <c r="EM22" s="310"/>
      <c r="EN22" s="310"/>
      <c r="EO22" s="310"/>
      <c r="EP22" s="310"/>
      <c r="EQ22" s="310"/>
      <c r="ER22" s="310"/>
      <c r="ES22" s="310"/>
      <c r="ET22" s="310"/>
      <c r="EU22" s="310"/>
      <c r="EV22" s="310"/>
      <c r="EW22" s="310"/>
      <c r="EX22" s="310"/>
      <c r="EY22" s="310"/>
      <c r="EZ22" s="310"/>
      <c r="FA22" s="310"/>
      <c r="FB22" s="310"/>
      <c r="FC22" s="310"/>
      <c r="FD22" s="310"/>
      <c r="FE22" s="310"/>
      <c r="FF22" s="310"/>
      <c r="FG22" s="310"/>
      <c r="FH22" s="310"/>
      <c r="FI22" s="310"/>
      <c r="FJ22" s="310"/>
      <c r="FK22" s="310"/>
      <c r="FL22" s="310"/>
      <c r="FM22" s="310"/>
      <c r="FN22" s="310"/>
      <c r="FO22" s="310"/>
      <c r="FP22" s="310"/>
      <c r="FQ22" s="310"/>
      <c r="FR22" s="310"/>
      <c r="FS22" s="310"/>
      <c r="FT22" s="310"/>
      <c r="FU22" s="310"/>
      <c r="FV22" s="310"/>
      <c r="FW22" s="310"/>
      <c r="FX22" s="310"/>
      <c r="FY22" s="310"/>
      <c r="FZ22" s="310"/>
      <c r="GA22" s="310"/>
      <c r="GB22" s="310"/>
      <c r="GC22" s="310"/>
    </row>
    <row r="23" spans="1:185">
      <c r="D23" s="310" t="s">
        <v>262</v>
      </c>
      <c r="E23" s="310"/>
      <c r="F23" s="1266"/>
      <c r="G23" s="1266"/>
      <c r="H23" s="1266"/>
      <c r="I23" s="310"/>
      <c r="J23" s="310"/>
      <c r="K23" s="310"/>
      <c r="L23" s="310"/>
      <c r="M23" s="310"/>
      <c r="N23" s="310"/>
      <c r="O23" s="310"/>
      <c r="P23" s="310"/>
      <c r="Q23" s="310"/>
      <c r="R23" s="310"/>
      <c r="S23" s="310"/>
      <c r="T23" s="310"/>
      <c r="U23" s="310"/>
      <c r="V23" s="310"/>
      <c r="W23" s="310"/>
      <c r="X23" s="310"/>
      <c r="Y23" s="310"/>
      <c r="Z23" s="310"/>
      <c r="AA23" s="310"/>
      <c r="AB23" s="310"/>
      <c r="AC23" s="310"/>
      <c r="AD23" s="310"/>
      <c r="AE23" s="310"/>
      <c r="AF23" s="310"/>
      <c r="AG23" s="310"/>
      <c r="AH23" s="310"/>
      <c r="AI23" s="310"/>
      <c r="AJ23" s="310"/>
      <c r="AK23" s="310"/>
      <c r="AL23" s="310"/>
      <c r="AM23" s="310"/>
      <c r="AN23" s="310"/>
      <c r="AO23" s="310"/>
      <c r="AP23" s="310"/>
      <c r="AQ23" s="310"/>
      <c r="AR23" s="310"/>
      <c r="AS23" s="310"/>
      <c r="AT23" s="310"/>
      <c r="AU23" s="310"/>
      <c r="AV23" s="310"/>
      <c r="AW23" s="310"/>
      <c r="AX23" s="310"/>
      <c r="AY23" s="310"/>
      <c r="AZ23" s="310"/>
      <c r="BA23" s="310"/>
      <c r="BB23" s="310"/>
      <c r="BC23" s="310"/>
      <c r="BD23" s="310"/>
      <c r="BE23" s="310"/>
      <c r="BF23" s="310"/>
      <c r="BG23" s="310"/>
      <c r="BH23" s="310"/>
      <c r="BI23" s="310"/>
      <c r="BJ23" s="310"/>
      <c r="BK23" s="310"/>
      <c r="BL23" s="310"/>
      <c r="BM23" s="310"/>
      <c r="BN23" s="310"/>
      <c r="BO23" s="310"/>
      <c r="BP23" s="310"/>
      <c r="BQ23" s="310"/>
      <c r="BR23" s="310"/>
      <c r="BS23" s="310"/>
      <c r="BT23" s="310"/>
      <c r="BU23" s="310"/>
      <c r="BV23" s="310"/>
      <c r="BW23" s="310"/>
      <c r="BX23" s="310"/>
      <c r="BY23" s="310"/>
      <c r="BZ23" s="310"/>
      <c r="CA23" s="310"/>
      <c r="CB23" s="310"/>
      <c r="CC23" s="310"/>
      <c r="CD23" s="310"/>
      <c r="CE23" s="310"/>
      <c r="CF23" s="310"/>
      <c r="CG23" s="310"/>
      <c r="CH23" s="310"/>
      <c r="CI23" s="310"/>
      <c r="CJ23" s="310"/>
      <c r="CK23" s="310"/>
      <c r="CL23" s="310"/>
      <c r="CM23" s="310"/>
      <c r="CN23" s="310"/>
      <c r="CO23" s="310"/>
      <c r="CP23" s="310"/>
      <c r="CQ23" s="310"/>
      <c r="CR23" s="310"/>
      <c r="CS23" s="310"/>
      <c r="CT23" s="310"/>
      <c r="CU23" s="310"/>
      <c r="CV23" s="310"/>
      <c r="CW23" s="310"/>
      <c r="CX23" s="310"/>
      <c r="CY23" s="310"/>
      <c r="CZ23" s="310"/>
      <c r="DA23" s="310"/>
      <c r="DB23" s="310"/>
      <c r="DC23" s="310"/>
      <c r="DD23" s="310"/>
      <c r="DE23" s="310"/>
      <c r="DF23" s="310"/>
      <c r="DG23" s="310"/>
      <c r="DH23" s="310"/>
      <c r="DI23" s="310"/>
      <c r="DJ23" s="310"/>
      <c r="DK23" s="310"/>
      <c r="DL23" s="310"/>
      <c r="DM23" s="310"/>
      <c r="DN23" s="310"/>
      <c r="DO23" s="310"/>
      <c r="DP23" s="310"/>
      <c r="DQ23" s="310"/>
      <c r="DR23" s="310"/>
      <c r="DS23" s="310"/>
      <c r="DT23" s="310"/>
      <c r="DU23" s="310"/>
      <c r="DV23" s="310"/>
      <c r="DW23" s="310"/>
      <c r="DX23" s="310"/>
      <c r="DY23" s="310"/>
      <c r="DZ23" s="310"/>
      <c r="EA23" s="310"/>
      <c r="EB23" s="310"/>
      <c r="EC23" s="310"/>
      <c r="ED23" s="310"/>
      <c r="EE23" s="310"/>
      <c r="EF23" s="310"/>
      <c r="EG23" s="310"/>
      <c r="EH23" s="310"/>
      <c r="EI23" s="310"/>
      <c r="EJ23" s="310"/>
      <c r="EK23" s="310"/>
      <c r="EL23" s="310"/>
      <c r="EM23" s="310"/>
      <c r="EN23" s="310"/>
      <c r="EO23" s="310"/>
      <c r="EP23" s="310"/>
      <c r="EQ23" s="310"/>
      <c r="ER23" s="310"/>
      <c r="ES23" s="310"/>
      <c r="ET23" s="310"/>
      <c r="EU23" s="310"/>
      <c r="EV23" s="310"/>
      <c r="EW23" s="310"/>
      <c r="EX23" s="310"/>
      <c r="EY23" s="310"/>
      <c r="EZ23" s="310"/>
      <c r="FA23" s="310"/>
      <c r="FB23" s="310"/>
      <c r="FC23" s="310"/>
      <c r="FD23" s="310"/>
      <c r="FE23" s="310"/>
      <c r="FF23" s="310"/>
      <c r="FG23" s="310"/>
      <c r="FH23" s="310"/>
      <c r="FI23" s="310"/>
      <c r="FJ23" s="310"/>
      <c r="FK23" s="310"/>
      <c r="FL23" s="310"/>
      <c r="FM23" s="310"/>
      <c r="FN23" s="310"/>
      <c r="FO23" s="310"/>
      <c r="FP23" s="310"/>
      <c r="FQ23" s="310"/>
      <c r="FR23" s="310"/>
      <c r="FS23" s="310"/>
      <c r="FT23" s="310"/>
      <c r="FU23" s="310"/>
      <c r="FV23" s="310"/>
      <c r="FW23" s="310"/>
      <c r="FX23" s="310"/>
      <c r="FY23" s="310"/>
      <c r="FZ23" s="310"/>
      <c r="GA23" s="310"/>
      <c r="GB23" s="310"/>
      <c r="GC23" s="310"/>
    </row>
    <row r="24" spans="1:185">
      <c r="D24" s="310"/>
      <c r="E24" s="310" t="s">
        <v>1313</v>
      </c>
      <c r="F24" s="1266"/>
      <c r="G24" s="1266"/>
      <c r="H24" s="1266"/>
      <c r="I24" s="1261">
        <v>74217000</v>
      </c>
      <c r="J24" s="1261">
        <v>83544000</v>
      </c>
      <c r="K24" s="1261">
        <v>0</v>
      </c>
      <c r="L24" s="1261">
        <v>0</v>
      </c>
      <c r="M24" s="1261">
        <v>0</v>
      </c>
      <c r="N24" s="1261">
        <v>0</v>
      </c>
      <c r="O24" s="1261">
        <v>0</v>
      </c>
      <c r="P24" s="1261">
        <v>0</v>
      </c>
      <c r="Q24" s="1261">
        <v>0</v>
      </c>
      <c r="R24" s="1262">
        <v>0</v>
      </c>
      <c r="S24" s="310"/>
      <c r="T24" s="310"/>
      <c r="U24" s="310"/>
      <c r="V24" s="310"/>
      <c r="W24" s="310"/>
      <c r="X24" s="310"/>
      <c r="Y24" s="310"/>
      <c r="Z24" s="310"/>
      <c r="AA24" s="310"/>
      <c r="AB24" s="310"/>
      <c r="AC24" s="310"/>
      <c r="AD24" s="310"/>
      <c r="AE24" s="310"/>
      <c r="AF24" s="310"/>
      <c r="AG24" s="310"/>
      <c r="AH24" s="310"/>
      <c r="AI24" s="310"/>
      <c r="AJ24" s="310"/>
      <c r="AK24" s="310"/>
      <c r="AL24" s="310"/>
      <c r="AM24" s="310"/>
      <c r="AN24" s="310"/>
      <c r="AO24" s="310"/>
      <c r="AP24" s="310"/>
      <c r="AQ24" s="310"/>
      <c r="AR24" s="310"/>
      <c r="AS24" s="310"/>
      <c r="AT24" s="310"/>
      <c r="AU24" s="310"/>
      <c r="AV24" s="310"/>
      <c r="AW24" s="310"/>
      <c r="AX24" s="310"/>
      <c r="AY24" s="310"/>
      <c r="AZ24" s="310"/>
      <c r="BA24" s="310"/>
      <c r="BB24" s="310"/>
      <c r="BC24" s="310"/>
      <c r="BD24" s="310"/>
      <c r="BE24" s="310"/>
      <c r="BF24" s="310"/>
      <c r="BG24" s="310"/>
      <c r="BH24" s="310"/>
      <c r="BI24" s="310"/>
      <c r="BJ24" s="310"/>
      <c r="BK24" s="310"/>
      <c r="BL24" s="310"/>
      <c r="BM24" s="310"/>
      <c r="BN24" s="310"/>
      <c r="BO24" s="310"/>
      <c r="BP24" s="310"/>
      <c r="BQ24" s="310"/>
      <c r="BR24" s="310"/>
      <c r="BS24" s="310"/>
      <c r="BT24" s="310"/>
      <c r="BU24" s="310"/>
      <c r="BV24" s="310"/>
      <c r="BW24" s="310"/>
      <c r="BX24" s="310"/>
      <c r="BY24" s="310"/>
      <c r="BZ24" s="310"/>
      <c r="CA24" s="310"/>
      <c r="CB24" s="310"/>
      <c r="CC24" s="310"/>
      <c r="CD24" s="310"/>
      <c r="CE24" s="310"/>
      <c r="CF24" s="310"/>
      <c r="CG24" s="310"/>
      <c r="CH24" s="310"/>
      <c r="CI24" s="310"/>
      <c r="CJ24" s="310"/>
      <c r="CK24" s="310"/>
      <c r="CL24" s="310"/>
      <c r="CM24" s="310"/>
      <c r="CN24" s="310"/>
      <c r="CO24" s="310"/>
      <c r="CP24" s="310"/>
      <c r="CQ24" s="310"/>
      <c r="CR24" s="310"/>
      <c r="CS24" s="310"/>
      <c r="CT24" s="310"/>
      <c r="CU24" s="310"/>
      <c r="CV24" s="310"/>
      <c r="CW24" s="310"/>
      <c r="CX24" s="310"/>
      <c r="CY24" s="310"/>
      <c r="CZ24" s="310"/>
      <c r="DA24" s="310"/>
      <c r="DB24" s="310"/>
      <c r="DC24" s="310"/>
      <c r="DD24" s="310"/>
      <c r="DE24" s="310"/>
      <c r="DF24" s="310"/>
      <c r="DG24" s="310"/>
      <c r="DH24" s="310"/>
      <c r="DI24" s="310"/>
      <c r="DJ24" s="310"/>
      <c r="DK24" s="310"/>
      <c r="DL24" s="310"/>
      <c r="DM24" s="310"/>
      <c r="DN24" s="310"/>
      <c r="DO24" s="310"/>
      <c r="DP24" s="310"/>
      <c r="DQ24" s="310"/>
      <c r="DR24" s="310"/>
      <c r="DS24" s="310"/>
      <c r="DT24" s="310"/>
      <c r="DU24" s="310"/>
      <c r="DV24" s="310"/>
      <c r="DW24" s="310"/>
      <c r="DX24" s="310"/>
      <c r="DY24" s="310"/>
      <c r="DZ24" s="310"/>
      <c r="EA24" s="310"/>
      <c r="EB24" s="310"/>
      <c r="EC24" s="310"/>
      <c r="ED24" s="310"/>
      <c r="EE24" s="310"/>
      <c r="EF24" s="310"/>
      <c r="EG24" s="310"/>
      <c r="EH24" s="310"/>
      <c r="EI24" s="310"/>
      <c r="EJ24" s="310"/>
      <c r="EK24" s="310"/>
      <c r="EL24" s="310"/>
      <c r="EM24" s="310"/>
      <c r="EN24" s="310"/>
      <c r="EO24" s="310"/>
      <c r="EP24" s="310"/>
      <c r="EQ24" s="310"/>
      <c r="ER24" s="310"/>
      <c r="ES24" s="310"/>
      <c r="ET24" s="310"/>
      <c r="EU24" s="310"/>
      <c r="EV24" s="310"/>
      <c r="EW24" s="310"/>
      <c r="EX24" s="310"/>
      <c r="EY24" s="310"/>
      <c r="EZ24" s="310"/>
      <c r="FA24" s="310"/>
      <c r="FB24" s="310"/>
      <c r="FC24" s="310"/>
      <c r="FD24" s="310"/>
      <c r="FE24" s="310"/>
      <c r="FF24" s="310"/>
      <c r="FG24" s="310"/>
      <c r="FH24" s="310"/>
      <c r="FI24" s="310"/>
      <c r="FJ24" s="310"/>
      <c r="FK24" s="310"/>
      <c r="FL24" s="310"/>
      <c r="FM24" s="310"/>
      <c r="FN24" s="310"/>
      <c r="FO24" s="310"/>
      <c r="FP24" s="310"/>
      <c r="FQ24" s="310"/>
      <c r="FR24" s="310"/>
      <c r="FS24" s="310"/>
      <c r="FT24" s="310"/>
      <c r="FU24" s="310"/>
      <c r="FV24" s="310"/>
      <c r="FW24" s="310"/>
      <c r="FX24" s="310"/>
      <c r="FY24" s="310"/>
      <c r="FZ24" s="310"/>
      <c r="GA24" s="310"/>
      <c r="GB24" s="310"/>
      <c r="GC24" s="310"/>
    </row>
    <row r="25" spans="1:185">
      <c r="D25" s="310"/>
      <c r="E25" s="310" t="s">
        <v>1314</v>
      </c>
      <c r="F25" s="1274"/>
      <c r="G25" s="1274"/>
      <c r="H25" s="1274"/>
      <c r="I25" s="1275" t="s">
        <v>1332</v>
      </c>
      <c r="J25" s="1275" t="s">
        <v>1332</v>
      </c>
      <c r="K25" s="1275" t="s">
        <v>1332</v>
      </c>
      <c r="L25" s="1275" t="s">
        <v>1332</v>
      </c>
      <c r="M25" s="1275" t="s">
        <v>1332</v>
      </c>
      <c r="N25" s="1275" t="s">
        <v>1332</v>
      </c>
      <c r="O25" s="1275" t="s">
        <v>1332</v>
      </c>
      <c r="P25" s="1275" t="s">
        <v>1332</v>
      </c>
      <c r="Q25" s="1275" t="s">
        <v>1332</v>
      </c>
      <c r="R25" s="1275" t="s">
        <v>1332</v>
      </c>
      <c r="S25" s="1275" t="s">
        <v>1332</v>
      </c>
      <c r="T25" s="1275" t="s">
        <v>1332</v>
      </c>
      <c r="U25" s="1275" t="s">
        <v>1332</v>
      </c>
      <c r="V25" s="1275" t="s">
        <v>1332</v>
      </c>
      <c r="W25" s="1275" t="s">
        <v>1332</v>
      </c>
      <c r="X25" s="1275" t="s">
        <v>1332</v>
      </c>
      <c r="Y25" s="1275" t="s">
        <v>1332</v>
      </c>
      <c r="Z25" s="1275" t="s">
        <v>1332</v>
      </c>
      <c r="AA25" s="1275" t="s">
        <v>1332</v>
      </c>
      <c r="AB25" s="1275" t="s">
        <v>1332</v>
      </c>
      <c r="AC25" s="1275" t="s">
        <v>1332</v>
      </c>
      <c r="AD25" s="1275" t="s">
        <v>1332</v>
      </c>
      <c r="AE25" s="1275" t="s">
        <v>1332</v>
      </c>
      <c r="AF25" s="1275" t="s">
        <v>1332</v>
      </c>
      <c r="AG25" s="1275" t="s">
        <v>1332</v>
      </c>
      <c r="AH25" s="1275" t="s">
        <v>1332</v>
      </c>
      <c r="AI25" s="1275" t="s">
        <v>1332</v>
      </c>
      <c r="AJ25" s="1275" t="s">
        <v>1332</v>
      </c>
      <c r="AK25" s="310"/>
      <c r="AL25" s="310"/>
      <c r="AM25" s="310"/>
      <c r="AN25" s="310"/>
      <c r="AO25" s="310"/>
      <c r="AP25" s="310"/>
      <c r="AQ25" s="310"/>
      <c r="AR25" s="310"/>
      <c r="AS25" s="310"/>
      <c r="AT25" s="310"/>
      <c r="AU25" s="310"/>
      <c r="AV25" s="310"/>
      <c r="AW25" s="310"/>
      <c r="AX25" s="310"/>
      <c r="AY25" s="310"/>
      <c r="AZ25" s="310"/>
      <c r="BA25" s="310"/>
      <c r="BB25" s="310"/>
      <c r="BC25" s="310"/>
      <c r="BD25" s="310"/>
      <c r="BE25" s="310"/>
      <c r="BF25" s="310"/>
      <c r="BG25" s="310"/>
      <c r="BH25" s="310"/>
      <c r="BI25" s="310"/>
      <c r="BJ25" s="310"/>
      <c r="BK25" s="310"/>
      <c r="BL25" s="310"/>
      <c r="BM25" s="310"/>
      <c r="BN25" s="310"/>
      <c r="BO25" s="310"/>
      <c r="BP25" s="310"/>
      <c r="BQ25" s="310"/>
      <c r="BR25" s="310"/>
      <c r="BS25" s="310"/>
      <c r="BT25" s="310"/>
      <c r="BU25" s="310"/>
      <c r="BV25" s="310"/>
      <c r="BW25" s="310"/>
      <c r="BX25" s="310"/>
      <c r="BY25" s="310"/>
      <c r="BZ25" s="310"/>
      <c r="CA25" s="310"/>
      <c r="CB25" s="310"/>
      <c r="CC25" s="310"/>
      <c r="CD25" s="310"/>
      <c r="CE25" s="310"/>
      <c r="CF25" s="310"/>
      <c r="CG25" s="310"/>
      <c r="CH25" s="310"/>
      <c r="CI25" s="310"/>
      <c r="CJ25" s="310"/>
      <c r="CK25" s="310"/>
      <c r="CL25" s="310"/>
      <c r="CM25" s="310"/>
      <c r="CN25" s="310"/>
      <c r="CO25" s="310"/>
      <c r="CP25" s="310"/>
      <c r="CQ25" s="310"/>
      <c r="CR25" s="310"/>
      <c r="CS25" s="310"/>
      <c r="CT25" s="310"/>
      <c r="CU25" s="310"/>
      <c r="CV25" s="310"/>
      <c r="CW25" s="310"/>
      <c r="CX25" s="310"/>
      <c r="CY25" s="310"/>
      <c r="CZ25" s="310"/>
      <c r="DA25" s="310"/>
      <c r="DB25" s="310"/>
      <c r="DC25" s="310"/>
      <c r="DD25" s="310"/>
      <c r="DE25" s="310"/>
      <c r="DF25" s="310"/>
      <c r="DG25" s="310"/>
      <c r="DH25" s="310"/>
      <c r="DI25" s="310"/>
      <c r="DJ25" s="310"/>
      <c r="DK25" s="310"/>
      <c r="DL25" s="310"/>
      <c r="DM25" s="310"/>
      <c r="DN25" s="310"/>
      <c r="DO25" s="310"/>
      <c r="DP25" s="310"/>
      <c r="DQ25" s="310"/>
      <c r="DR25" s="310"/>
      <c r="DS25" s="310"/>
      <c r="DT25" s="310"/>
      <c r="DU25" s="310"/>
      <c r="DV25" s="310"/>
      <c r="DW25" s="310"/>
      <c r="DX25" s="310"/>
      <c r="DY25" s="310"/>
      <c r="DZ25" s="310"/>
      <c r="EA25" s="310"/>
      <c r="EB25" s="310"/>
      <c r="EC25" s="310"/>
      <c r="ED25" s="310"/>
      <c r="EE25" s="310"/>
      <c r="EF25" s="310"/>
      <c r="EG25" s="310"/>
      <c r="EH25" s="310"/>
      <c r="EI25" s="310"/>
      <c r="EJ25" s="310"/>
      <c r="EK25" s="310"/>
      <c r="EL25" s="310"/>
      <c r="EM25" s="310"/>
      <c r="EN25" s="310"/>
      <c r="EO25" s="310"/>
      <c r="EP25" s="310"/>
      <c r="EQ25" s="310"/>
      <c r="ER25" s="310"/>
      <c r="ES25" s="310"/>
      <c r="ET25" s="310"/>
      <c r="EU25" s="310"/>
      <c r="EV25" s="310"/>
      <c r="EW25" s="310"/>
      <c r="EX25" s="310"/>
      <c r="EY25" s="310"/>
      <c r="EZ25" s="310"/>
      <c r="FA25" s="310"/>
      <c r="FB25" s="310"/>
      <c r="FC25" s="310"/>
      <c r="FD25" s="310"/>
      <c r="FE25" s="310"/>
      <c r="FF25" s="310"/>
      <c r="FG25" s="310"/>
      <c r="FH25" s="310"/>
      <c r="FI25" s="310"/>
      <c r="FJ25" s="310"/>
      <c r="FK25" s="310"/>
      <c r="FL25" s="310"/>
      <c r="FM25" s="310"/>
      <c r="FN25" s="310"/>
      <c r="FO25" s="310"/>
      <c r="FP25" s="310"/>
      <c r="FQ25" s="310"/>
      <c r="FR25" s="310"/>
      <c r="FS25" s="310"/>
      <c r="FT25" s="310"/>
      <c r="FU25" s="310"/>
      <c r="FV25" s="310"/>
      <c r="FW25" s="310"/>
      <c r="FX25" s="310"/>
      <c r="FY25" s="310"/>
      <c r="FZ25" s="310"/>
      <c r="GA25" s="310"/>
      <c r="GB25" s="310"/>
      <c r="GC25" s="310"/>
    </row>
    <row r="26" spans="1:185">
      <c r="D26" s="310" t="s">
        <v>1784</v>
      </c>
      <c r="E26" s="310"/>
      <c r="F26" s="1266"/>
      <c r="G26" s="1266"/>
      <c r="H26" s="1266"/>
      <c r="I26" s="310"/>
      <c r="J26" s="310"/>
      <c r="K26" s="310"/>
      <c r="L26" s="310"/>
      <c r="M26" s="310"/>
      <c r="N26" s="310"/>
      <c r="O26" s="310"/>
      <c r="P26" s="310"/>
      <c r="Q26" s="310"/>
      <c r="R26" s="310"/>
      <c r="S26" s="310"/>
      <c r="T26" s="310"/>
      <c r="U26" s="310"/>
      <c r="V26" s="310"/>
      <c r="W26" s="310"/>
      <c r="X26" s="310"/>
      <c r="Y26" s="310"/>
      <c r="Z26" s="310"/>
      <c r="AA26" s="310"/>
      <c r="AB26" s="310"/>
      <c r="AC26" s="310"/>
      <c r="AD26" s="310"/>
      <c r="AE26" s="310"/>
      <c r="AF26" s="310"/>
      <c r="AG26" s="310"/>
      <c r="AH26" s="310"/>
      <c r="AI26" s="310"/>
      <c r="AJ26" s="310"/>
      <c r="AK26" s="310"/>
      <c r="AL26" s="310"/>
      <c r="AM26" s="310"/>
      <c r="AN26" s="310"/>
      <c r="AO26" s="310"/>
      <c r="AP26" s="310"/>
      <c r="AQ26" s="310"/>
      <c r="AR26" s="310"/>
      <c r="AS26" s="310"/>
      <c r="AT26" s="310"/>
      <c r="AU26" s="310"/>
      <c r="AV26" s="310"/>
      <c r="AW26" s="310"/>
      <c r="AX26" s="310"/>
      <c r="AY26" s="310"/>
      <c r="AZ26" s="310"/>
      <c r="BA26" s="310"/>
      <c r="BB26" s="310"/>
      <c r="BC26" s="310"/>
      <c r="BD26" s="310"/>
      <c r="BE26" s="310"/>
      <c r="BF26" s="310"/>
      <c r="BG26" s="310"/>
      <c r="BH26" s="310"/>
      <c r="BI26" s="310"/>
      <c r="BJ26" s="310"/>
      <c r="BK26" s="310"/>
      <c r="BL26" s="310"/>
      <c r="BM26" s="310"/>
      <c r="BN26" s="310"/>
      <c r="BO26" s="310"/>
      <c r="BP26" s="310"/>
      <c r="BQ26" s="310"/>
      <c r="BR26" s="310"/>
      <c r="BS26" s="310"/>
      <c r="BT26" s="310"/>
      <c r="BU26" s="310"/>
      <c r="BV26" s="310"/>
      <c r="BW26" s="310"/>
      <c r="BX26" s="310"/>
      <c r="BY26" s="310"/>
      <c r="BZ26" s="310"/>
      <c r="CA26" s="310"/>
      <c r="CB26" s="310"/>
      <c r="CC26" s="310"/>
      <c r="CD26" s="310"/>
      <c r="CE26" s="310"/>
      <c r="CF26" s="310"/>
      <c r="CG26" s="310"/>
      <c r="CH26" s="310"/>
      <c r="CI26" s="310"/>
      <c r="CJ26" s="310"/>
      <c r="CK26" s="310"/>
      <c r="CL26" s="310"/>
      <c r="CM26" s="310"/>
      <c r="CN26" s="310"/>
      <c r="CO26" s="310"/>
      <c r="CP26" s="310"/>
      <c r="CQ26" s="310"/>
      <c r="CR26" s="310"/>
      <c r="CS26" s="310"/>
      <c r="CT26" s="310"/>
      <c r="CU26" s="310"/>
      <c r="CV26" s="310"/>
      <c r="CW26" s="310"/>
      <c r="CX26" s="310"/>
      <c r="CY26" s="310"/>
      <c r="CZ26" s="310"/>
      <c r="DA26" s="310"/>
      <c r="DB26" s="310"/>
      <c r="DC26" s="310"/>
      <c r="DD26" s="310"/>
      <c r="DE26" s="310"/>
      <c r="DF26" s="310"/>
      <c r="DG26" s="310"/>
      <c r="DH26" s="310"/>
      <c r="DI26" s="310"/>
      <c r="DJ26" s="310"/>
      <c r="DK26" s="310"/>
      <c r="DL26" s="310"/>
      <c r="DM26" s="310"/>
      <c r="DN26" s="310"/>
      <c r="DO26" s="310"/>
      <c r="DP26" s="310"/>
      <c r="DQ26" s="310"/>
      <c r="DR26" s="310"/>
      <c r="DS26" s="310"/>
      <c r="DT26" s="310"/>
      <c r="DU26" s="310"/>
      <c r="DV26" s="310"/>
      <c r="DW26" s="310"/>
      <c r="DX26" s="310"/>
      <c r="DY26" s="310"/>
      <c r="DZ26" s="310"/>
      <c r="EA26" s="310"/>
      <c r="EB26" s="310"/>
      <c r="EC26" s="310"/>
      <c r="ED26" s="310"/>
      <c r="EE26" s="310"/>
      <c r="EF26" s="310"/>
      <c r="EG26" s="310"/>
      <c r="EH26" s="310"/>
      <c r="EI26" s="310"/>
      <c r="EJ26" s="310"/>
      <c r="EK26" s="310"/>
      <c r="EL26" s="310"/>
      <c r="EM26" s="310"/>
      <c r="EN26" s="310"/>
      <c r="EO26" s="310"/>
      <c r="EP26" s="310"/>
      <c r="EQ26" s="310"/>
      <c r="ER26" s="310"/>
      <c r="ES26" s="310"/>
      <c r="ET26" s="310"/>
      <c r="EU26" s="310"/>
      <c r="EV26" s="310"/>
      <c r="EW26" s="310"/>
      <c r="EX26" s="310"/>
      <c r="EY26" s="310"/>
      <c r="EZ26" s="310"/>
      <c r="FA26" s="310"/>
      <c r="FB26" s="310"/>
      <c r="FC26" s="310"/>
      <c r="FD26" s="310"/>
      <c r="FE26" s="310"/>
      <c r="FF26" s="310"/>
      <c r="FG26" s="310"/>
      <c r="FH26" s="310"/>
      <c r="FI26" s="310"/>
      <c r="FJ26" s="310"/>
      <c r="FK26" s="310"/>
      <c r="FL26" s="310"/>
      <c r="FM26" s="310"/>
      <c r="FN26" s="310"/>
      <c r="FO26" s="310"/>
      <c r="FP26" s="310"/>
      <c r="FQ26" s="310"/>
      <c r="FR26" s="310"/>
      <c r="FS26" s="310"/>
      <c r="FT26" s="310"/>
      <c r="FU26" s="310"/>
      <c r="FV26" s="310"/>
      <c r="FW26" s="310"/>
      <c r="FX26" s="310"/>
      <c r="FY26" s="310"/>
      <c r="FZ26" s="310"/>
      <c r="GA26" s="310"/>
      <c r="GB26" s="310"/>
      <c r="GC26" s="310"/>
    </row>
    <row r="27" spans="1:185">
      <c r="D27" s="310"/>
      <c r="E27" s="310" t="s">
        <v>1313</v>
      </c>
      <c r="F27" s="1266"/>
      <c r="G27" s="1266"/>
      <c r="H27" s="1266"/>
      <c r="I27" s="310"/>
      <c r="J27" s="310"/>
      <c r="K27" s="310"/>
      <c r="L27" s="310"/>
      <c r="M27" s="310"/>
      <c r="N27" s="310"/>
      <c r="O27" s="310"/>
      <c r="P27" s="310"/>
      <c r="Q27" s="310"/>
      <c r="R27" s="310"/>
      <c r="S27" s="310"/>
      <c r="T27" s="310"/>
      <c r="U27" s="310"/>
      <c r="V27" s="310"/>
      <c r="W27" s="310"/>
      <c r="X27" s="310"/>
      <c r="Y27" s="310"/>
      <c r="Z27" s="310"/>
      <c r="AA27" s="310"/>
      <c r="AB27" s="310"/>
      <c r="AC27" s="310"/>
      <c r="AD27" s="310"/>
      <c r="AE27" s="310"/>
      <c r="AF27" s="310"/>
      <c r="AG27" s="310"/>
      <c r="AH27" s="310"/>
      <c r="AI27" s="310"/>
      <c r="AJ27" s="310"/>
      <c r="AK27" s="310"/>
      <c r="AL27" s="310"/>
      <c r="AM27" s="310"/>
      <c r="AN27" s="310"/>
      <c r="AO27" s="310"/>
      <c r="AP27" s="310"/>
      <c r="AQ27" s="310"/>
      <c r="AR27" s="310"/>
      <c r="AS27" s="310"/>
      <c r="AT27" s="310"/>
      <c r="AU27" s="310"/>
      <c r="AV27" s="310"/>
      <c r="AW27" s="310"/>
      <c r="AX27" s="310"/>
      <c r="AY27" s="310"/>
      <c r="AZ27" s="310"/>
      <c r="BA27" s="310"/>
      <c r="BB27" s="310"/>
      <c r="BC27" s="310"/>
      <c r="BD27" s="310"/>
      <c r="BE27" s="310"/>
      <c r="BF27" s="310"/>
      <c r="BG27" s="310"/>
      <c r="BH27" s="310"/>
      <c r="BI27" s="310"/>
      <c r="BJ27" s="310"/>
      <c r="BK27" s="310"/>
      <c r="BL27" s="310"/>
      <c r="BM27" s="310"/>
      <c r="BN27" s="310"/>
      <c r="BO27" s="310"/>
      <c r="BP27" s="310"/>
      <c r="BQ27" s="310"/>
      <c r="BR27" s="310"/>
      <c r="BS27" s="310"/>
      <c r="BT27" s="310"/>
      <c r="BU27" s="310"/>
      <c r="BV27" s="310"/>
      <c r="BW27" s="310"/>
      <c r="BX27" s="310"/>
      <c r="BY27" s="310"/>
      <c r="BZ27" s="310"/>
      <c r="CA27" s="310"/>
      <c r="CB27" s="310"/>
      <c r="CC27" s="310"/>
      <c r="CD27" s="310"/>
      <c r="CE27" s="310"/>
      <c r="CF27" s="310"/>
      <c r="CG27" s="310"/>
      <c r="CH27" s="310"/>
      <c r="CI27" s="310"/>
      <c r="CJ27" s="310"/>
      <c r="CK27" s="310"/>
      <c r="CL27" s="310"/>
      <c r="CM27" s="310"/>
      <c r="CN27" s="310"/>
      <c r="CO27" s="310"/>
      <c r="CP27" s="310"/>
      <c r="CQ27" s="310"/>
      <c r="CR27" s="310"/>
      <c r="CS27" s="310"/>
      <c r="CT27" s="310"/>
      <c r="CU27" s="310"/>
      <c r="CV27" s="310"/>
      <c r="CW27" s="310"/>
      <c r="CX27" s="310"/>
      <c r="CY27" s="310"/>
      <c r="CZ27" s="310"/>
      <c r="DA27" s="310"/>
      <c r="DB27" s="310"/>
      <c r="DC27" s="310"/>
      <c r="DD27" s="310"/>
      <c r="DE27" s="310"/>
      <c r="DF27" s="310"/>
      <c r="DG27" s="310"/>
      <c r="DH27" s="310"/>
      <c r="DI27" s="310"/>
      <c r="DJ27" s="310"/>
      <c r="DK27" s="310"/>
      <c r="DL27" s="310"/>
      <c r="DM27" s="310"/>
      <c r="DN27" s="310"/>
      <c r="DO27" s="310"/>
      <c r="DP27" s="310"/>
      <c r="DQ27" s="310"/>
      <c r="DR27" s="310"/>
      <c r="DS27" s="310"/>
      <c r="DT27" s="310"/>
      <c r="DU27" s="310"/>
      <c r="DV27" s="310"/>
      <c r="DW27" s="310"/>
      <c r="DX27" s="310"/>
      <c r="DY27" s="310"/>
      <c r="DZ27" s="310"/>
      <c r="EA27" s="310"/>
      <c r="EB27" s="310"/>
      <c r="EC27" s="310"/>
      <c r="ED27" s="310"/>
      <c r="EE27" s="310"/>
      <c r="EF27" s="310"/>
      <c r="EG27" s="310"/>
      <c r="EH27" s="310"/>
      <c r="EI27" s="310"/>
      <c r="EJ27" s="310"/>
      <c r="EK27" s="310"/>
      <c r="EL27" s="310"/>
      <c r="EM27" s="310"/>
      <c r="EN27" s="310"/>
      <c r="EO27" s="310"/>
      <c r="EP27" s="310"/>
      <c r="EQ27" s="310"/>
      <c r="ER27" s="310"/>
      <c r="ES27" s="310"/>
      <c r="ET27" s="310"/>
      <c r="EU27" s="310"/>
      <c r="EV27" s="310"/>
      <c r="EW27" s="310"/>
      <c r="EX27" s="310"/>
      <c r="EY27" s="310"/>
      <c r="EZ27" s="310"/>
      <c r="FA27" s="310"/>
      <c r="FB27" s="310"/>
      <c r="FC27" s="310"/>
      <c r="FD27" s="310"/>
      <c r="FE27" s="310"/>
      <c r="FF27" s="310"/>
      <c r="FG27" s="310"/>
      <c r="FH27" s="310"/>
      <c r="FI27" s="310"/>
      <c r="FJ27" s="310"/>
      <c r="FK27" s="310"/>
      <c r="FL27" s="310"/>
      <c r="FM27" s="310"/>
      <c r="FN27" s="310"/>
      <c r="FO27" s="310"/>
      <c r="FP27" s="310"/>
      <c r="FQ27" s="310"/>
      <c r="FR27" s="310"/>
      <c r="FS27" s="310"/>
      <c r="FT27" s="310"/>
      <c r="FU27" s="310"/>
      <c r="FV27" s="310"/>
      <c r="FW27" s="310"/>
      <c r="FX27" s="310"/>
      <c r="FY27" s="310"/>
      <c r="FZ27" s="310"/>
      <c r="GA27" s="310"/>
      <c r="GB27" s="310"/>
      <c r="GC27" s="310"/>
    </row>
    <row r="28" spans="1:185">
      <c r="D28" s="310"/>
      <c r="E28" s="310" t="s">
        <v>1314</v>
      </c>
      <c r="F28" s="1266"/>
      <c r="G28" s="1266"/>
      <c r="H28" s="1266"/>
      <c r="I28" s="310"/>
      <c r="J28" s="310"/>
      <c r="K28" s="310"/>
      <c r="L28" s="310"/>
      <c r="M28" s="310"/>
      <c r="N28" s="310"/>
      <c r="O28" s="310"/>
      <c r="P28" s="310"/>
      <c r="Q28" s="310"/>
      <c r="R28" s="310"/>
      <c r="S28" s="310"/>
      <c r="T28" s="310"/>
      <c r="U28" s="310"/>
      <c r="V28" s="310"/>
      <c r="W28" s="310"/>
      <c r="X28" s="310"/>
      <c r="Y28" s="310"/>
      <c r="Z28" s="310"/>
      <c r="AA28" s="310"/>
      <c r="AB28" s="310"/>
      <c r="AC28" s="310"/>
      <c r="AD28" s="310"/>
      <c r="AE28" s="310"/>
      <c r="AF28" s="310"/>
      <c r="AG28" s="310"/>
      <c r="AH28" s="310"/>
      <c r="AI28" s="310"/>
      <c r="AJ28" s="310"/>
      <c r="AK28" s="310"/>
      <c r="AL28" s="310"/>
      <c r="AM28" s="310"/>
      <c r="AN28" s="310"/>
      <c r="AO28" s="310"/>
      <c r="AP28" s="310"/>
      <c r="AQ28" s="310"/>
      <c r="AR28" s="310"/>
      <c r="AS28" s="310"/>
      <c r="AT28" s="310"/>
      <c r="AU28" s="310"/>
      <c r="AV28" s="310"/>
      <c r="AW28" s="310"/>
      <c r="AX28" s="310"/>
      <c r="AY28" s="310"/>
      <c r="AZ28" s="310"/>
      <c r="BA28" s="310"/>
      <c r="BB28" s="310"/>
      <c r="BC28" s="310"/>
      <c r="BD28" s="310"/>
      <c r="BE28" s="310"/>
      <c r="BF28" s="310"/>
      <c r="BG28" s="310"/>
      <c r="BH28" s="310"/>
      <c r="BI28" s="310"/>
      <c r="BJ28" s="310"/>
      <c r="BK28" s="310"/>
      <c r="BL28" s="310"/>
      <c r="BM28" s="310"/>
      <c r="BN28" s="310"/>
      <c r="BO28" s="310"/>
      <c r="BP28" s="310"/>
      <c r="BQ28" s="310"/>
      <c r="BR28" s="310"/>
      <c r="BS28" s="310"/>
      <c r="BT28" s="310"/>
      <c r="BU28" s="310"/>
      <c r="BV28" s="310"/>
      <c r="BW28" s="310"/>
      <c r="BX28" s="310"/>
      <c r="BY28" s="310"/>
      <c r="BZ28" s="310"/>
      <c r="CA28" s="310"/>
      <c r="CB28" s="310"/>
      <c r="CC28" s="310"/>
      <c r="CD28" s="310"/>
      <c r="CE28" s="310"/>
      <c r="CF28" s="310"/>
      <c r="CG28" s="310"/>
      <c r="CH28" s="310"/>
      <c r="CI28" s="310"/>
      <c r="CJ28" s="310"/>
      <c r="CK28" s="310"/>
      <c r="CL28" s="310"/>
      <c r="CM28" s="310"/>
      <c r="CN28" s="310"/>
      <c r="CO28" s="310"/>
      <c r="CP28" s="310"/>
      <c r="CQ28" s="310"/>
      <c r="CR28" s="310"/>
      <c r="CS28" s="310"/>
      <c r="CT28" s="310"/>
      <c r="CU28" s="310"/>
      <c r="CV28" s="310"/>
      <c r="CW28" s="310"/>
      <c r="CX28" s="310"/>
      <c r="CY28" s="310"/>
      <c r="CZ28" s="310"/>
      <c r="DA28" s="310"/>
      <c r="DB28" s="310"/>
      <c r="DC28" s="310"/>
      <c r="DD28" s="310"/>
      <c r="DE28" s="310"/>
      <c r="DF28" s="310"/>
      <c r="DG28" s="310"/>
      <c r="DH28" s="310"/>
      <c r="DI28" s="310"/>
      <c r="DJ28" s="310"/>
      <c r="DK28" s="310"/>
      <c r="DL28" s="310"/>
      <c r="DM28" s="310"/>
      <c r="DN28" s="310"/>
      <c r="DO28" s="310"/>
      <c r="DP28" s="310"/>
      <c r="DQ28" s="310"/>
      <c r="DR28" s="310"/>
      <c r="DS28" s="310"/>
      <c r="DT28" s="310"/>
      <c r="DU28" s="310"/>
      <c r="DV28" s="310"/>
      <c r="DW28" s="310"/>
      <c r="DX28" s="310"/>
      <c r="DY28" s="310"/>
      <c r="DZ28" s="310"/>
      <c r="EA28" s="310"/>
      <c r="EB28" s="310"/>
      <c r="EC28" s="310"/>
      <c r="ED28" s="310"/>
      <c r="EE28" s="310"/>
      <c r="EF28" s="310"/>
      <c r="EG28" s="310"/>
      <c r="EH28" s="310"/>
      <c r="EI28" s="310"/>
      <c r="EJ28" s="310"/>
      <c r="EK28" s="310"/>
      <c r="EL28" s="310"/>
      <c r="EM28" s="310"/>
      <c r="EN28" s="310"/>
      <c r="EO28" s="310"/>
      <c r="EP28" s="310"/>
      <c r="EQ28" s="310"/>
      <c r="ER28" s="310"/>
      <c r="ES28" s="310"/>
      <c r="ET28" s="310"/>
      <c r="EU28" s="310"/>
      <c r="EV28" s="310"/>
      <c r="EW28" s="310"/>
      <c r="EX28" s="310"/>
      <c r="EY28" s="310"/>
      <c r="EZ28" s="310"/>
      <c r="FA28" s="310"/>
      <c r="FB28" s="310"/>
      <c r="FC28" s="310"/>
      <c r="FD28" s="310"/>
      <c r="FE28" s="310"/>
      <c r="FF28" s="310"/>
      <c r="FG28" s="310"/>
      <c r="FH28" s="310"/>
      <c r="FI28" s="310"/>
      <c r="FJ28" s="310"/>
      <c r="FK28" s="310"/>
      <c r="FL28" s="310"/>
      <c r="FM28" s="310"/>
      <c r="FN28" s="310"/>
      <c r="FO28" s="310"/>
      <c r="FP28" s="310"/>
      <c r="FQ28" s="310"/>
      <c r="FR28" s="310"/>
      <c r="FS28" s="310"/>
      <c r="FT28" s="310"/>
      <c r="FU28" s="310"/>
      <c r="FV28" s="310"/>
      <c r="FW28" s="310"/>
      <c r="FX28" s="310"/>
      <c r="FY28" s="310"/>
      <c r="FZ28" s="310"/>
      <c r="GA28" s="310"/>
      <c r="GB28" s="310"/>
      <c r="GC28" s="310"/>
    </row>
    <row r="29" spans="1:185">
      <c r="D29" s="310" t="s">
        <v>1785</v>
      </c>
      <c r="E29" s="310"/>
      <c r="F29" s="1266"/>
      <c r="G29" s="1266"/>
      <c r="H29" s="1266"/>
      <c r="I29" s="310"/>
      <c r="J29" s="310"/>
      <c r="K29" s="310"/>
      <c r="L29" s="310"/>
      <c r="M29" s="310"/>
      <c r="N29" s="310"/>
      <c r="O29" s="310"/>
      <c r="P29" s="310"/>
      <c r="Q29" s="310"/>
      <c r="R29" s="310"/>
      <c r="S29" s="310"/>
      <c r="T29" s="310"/>
      <c r="U29" s="310"/>
      <c r="V29" s="310"/>
      <c r="W29" s="310"/>
      <c r="X29" s="310"/>
      <c r="Y29" s="310"/>
      <c r="Z29" s="310"/>
      <c r="AA29" s="310"/>
      <c r="AB29" s="310"/>
      <c r="AC29" s="310"/>
      <c r="AD29" s="310"/>
      <c r="AE29" s="310"/>
      <c r="AF29" s="310"/>
      <c r="AG29" s="310"/>
      <c r="AH29" s="310"/>
      <c r="AI29" s="310"/>
      <c r="AJ29" s="310"/>
      <c r="AK29" s="310"/>
      <c r="AL29" s="310"/>
      <c r="AM29" s="310"/>
      <c r="AN29" s="310"/>
      <c r="AO29" s="310"/>
      <c r="AP29" s="310"/>
      <c r="AQ29" s="310"/>
      <c r="AR29" s="310"/>
      <c r="AS29" s="310"/>
      <c r="AT29" s="310"/>
      <c r="AU29" s="310"/>
      <c r="AV29" s="310"/>
      <c r="AW29" s="310"/>
      <c r="AX29" s="310"/>
      <c r="AY29" s="310"/>
      <c r="AZ29" s="310"/>
      <c r="BA29" s="310"/>
      <c r="BB29" s="310"/>
      <c r="BC29" s="310"/>
      <c r="BD29" s="310"/>
      <c r="BE29" s="310"/>
      <c r="BF29" s="310"/>
      <c r="BG29" s="310"/>
      <c r="BH29" s="310"/>
      <c r="BI29" s="310"/>
      <c r="BJ29" s="310"/>
      <c r="BK29" s="310"/>
      <c r="BL29" s="310"/>
      <c r="BM29" s="310"/>
      <c r="BN29" s="310"/>
      <c r="BO29" s="310"/>
      <c r="BP29" s="310"/>
      <c r="BQ29" s="310"/>
      <c r="BR29" s="310"/>
      <c r="BS29" s="310"/>
      <c r="BT29" s="310"/>
      <c r="BU29" s="310"/>
      <c r="BV29" s="310"/>
      <c r="BW29" s="310"/>
      <c r="BX29" s="310"/>
      <c r="BY29" s="310"/>
      <c r="BZ29" s="310"/>
      <c r="CA29" s="310"/>
      <c r="CB29" s="310"/>
      <c r="CC29" s="310"/>
      <c r="CD29" s="310"/>
      <c r="CE29" s="310"/>
      <c r="CF29" s="310"/>
      <c r="CG29" s="310"/>
      <c r="CH29" s="310"/>
      <c r="CI29" s="310"/>
      <c r="CJ29" s="310"/>
      <c r="CK29" s="310"/>
      <c r="CL29" s="310"/>
      <c r="CM29" s="310"/>
      <c r="CN29" s="310"/>
      <c r="CO29" s="310"/>
      <c r="CP29" s="310"/>
      <c r="CQ29" s="310"/>
      <c r="CR29" s="310"/>
      <c r="CS29" s="310"/>
      <c r="CT29" s="310"/>
      <c r="CU29" s="310"/>
      <c r="CV29" s="310"/>
      <c r="CW29" s="310"/>
      <c r="CX29" s="310"/>
      <c r="CY29" s="310"/>
      <c r="CZ29" s="310"/>
      <c r="DA29" s="310"/>
      <c r="DB29" s="310"/>
      <c r="DC29" s="310"/>
      <c r="DD29" s="310"/>
      <c r="DE29" s="310"/>
      <c r="DF29" s="310"/>
      <c r="DG29" s="310"/>
      <c r="DH29" s="310"/>
      <c r="DI29" s="310"/>
      <c r="DJ29" s="310"/>
      <c r="DK29" s="310"/>
      <c r="DL29" s="310"/>
      <c r="DM29" s="310"/>
      <c r="DN29" s="310"/>
      <c r="DO29" s="310"/>
      <c r="DP29" s="310"/>
      <c r="DQ29" s="310"/>
      <c r="DR29" s="310"/>
      <c r="DS29" s="310"/>
      <c r="DT29" s="310"/>
      <c r="DU29" s="310"/>
      <c r="DV29" s="310"/>
      <c r="DW29" s="310"/>
      <c r="DX29" s="310"/>
      <c r="DY29" s="310"/>
      <c r="DZ29" s="310"/>
      <c r="EA29" s="310"/>
      <c r="EB29" s="310"/>
      <c r="EC29" s="310"/>
      <c r="ED29" s="310"/>
      <c r="EE29" s="310"/>
      <c r="EF29" s="310"/>
      <c r="EG29" s="310"/>
      <c r="EH29" s="310"/>
      <c r="EI29" s="310"/>
      <c r="EJ29" s="310"/>
      <c r="EK29" s="310"/>
      <c r="EL29" s="310"/>
      <c r="EM29" s="310"/>
      <c r="EN29" s="310"/>
      <c r="EO29" s="310"/>
      <c r="EP29" s="310"/>
      <c r="EQ29" s="310"/>
      <c r="ER29" s="310"/>
      <c r="ES29" s="310"/>
      <c r="ET29" s="310"/>
      <c r="EU29" s="310"/>
      <c r="EV29" s="310"/>
      <c r="EW29" s="310"/>
      <c r="EX29" s="310"/>
      <c r="EY29" s="310"/>
      <c r="EZ29" s="310"/>
      <c r="FA29" s="310"/>
      <c r="FB29" s="310"/>
      <c r="FC29" s="310"/>
      <c r="FD29" s="310"/>
      <c r="FE29" s="310"/>
      <c r="FF29" s="310"/>
      <c r="FG29" s="310"/>
      <c r="FH29" s="310"/>
      <c r="FI29" s="310"/>
      <c r="FJ29" s="310"/>
      <c r="FK29" s="310"/>
      <c r="FL29" s="310"/>
      <c r="FM29" s="310"/>
      <c r="FN29" s="310"/>
      <c r="FO29" s="310"/>
      <c r="FP29" s="310"/>
      <c r="FQ29" s="310"/>
      <c r="FR29" s="310"/>
      <c r="FS29" s="310"/>
      <c r="FT29" s="310"/>
      <c r="FU29" s="310"/>
      <c r="FV29" s="310"/>
      <c r="FW29" s="310"/>
      <c r="FX29" s="310"/>
      <c r="FY29" s="310"/>
      <c r="FZ29" s="310"/>
      <c r="GA29" s="310"/>
      <c r="GB29" s="310"/>
      <c r="GC29" s="310"/>
    </row>
    <row r="30" spans="1:185">
      <c r="D30" s="310"/>
      <c r="E30" s="310" t="s">
        <v>1313</v>
      </c>
      <c r="F30" s="1266"/>
      <c r="G30" s="1266"/>
      <c r="H30" s="1266"/>
      <c r="I30" s="310"/>
      <c r="J30" s="310"/>
      <c r="K30" s="310"/>
      <c r="L30" s="310"/>
      <c r="M30" s="310"/>
      <c r="N30" s="310"/>
      <c r="O30" s="310"/>
      <c r="P30" s="310"/>
      <c r="Q30" s="310"/>
      <c r="R30" s="310"/>
      <c r="S30" s="310"/>
      <c r="T30" s="310"/>
      <c r="U30" s="310"/>
      <c r="V30" s="310"/>
      <c r="W30" s="310"/>
      <c r="X30" s="310"/>
      <c r="Y30" s="310"/>
      <c r="Z30" s="310"/>
      <c r="AA30" s="310"/>
      <c r="AB30" s="310"/>
      <c r="AC30" s="310"/>
      <c r="AD30" s="310"/>
      <c r="AE30" s="310"/>
      <c r="AF30" s="310"/>
      <c r="AG30" s="310"/>
      <c r="AH30" s="310"/>
      <c r="AI30" s="310"/>
      <c r="AJ30" s="310"/>
      <c r="AK30" s="310"/>
      <c r="AL30" s="310"/>
      <c r="AM30" s="310"/>
      <c r="AN30" s="310"/>
      <c r="AO30" s="310"/>
      <c r="AP30" s="310"/>
      <c r="AQ30" s="310"/>
      <c r="AR30" s="310"/>
      <c r="AS30" s="310"/>
      <c r="AT30" s="310"/>
      <c r="AU30" s="310"/>
      <c r="AV30" s="310"/>
      <c r="AW30" s="310"/>
      <c r="AX30" s="310"/>
      <c r="AY30" s="310"/>
      <c r="AZ30" s="310"/>
      <c r="BA30" s="310"/>
      <c r="BB30" s="310"/>
      <c r="BC30" s="310"/>
      <c r="BD30" s="310"/>
      <c r="BE30" s="310"/>
      <c r="BF30" s="310"/>
      <c r="BG30" s="310"/>
      <c r="BH30" s="310"/>
      <c r="BI30" s="310"/>
      <c r="BJ30" s="310"/>
      <c r="BK30" s="310"/>
      <c r="BL30" s="310"/>
      <c r="BM30" s="310"/>
      <c r="BN30" s="310"/>
      <c r="BO30" s="310"/>
      <c r="BP30" s="310"/>
      <c r="BQ30" s="310"/>
      <c r="BR30" s="310"/>
      <c r="BS30" s="310"/>
      <c r="BT30" s="310"/>
      <c r="BU30" s="310"/>
      <c r="BV30" s="310"/>
      <c r="BW30" s="310"/>
      <c r="BX30" s="310"/>
      <c r="BY30" s="310"/>
      <c r="BZ30" s="310"/>
      <c r="CA30" s="310"/>
      <c r="CB30" s="310"/>
      <c r="CC30" s="310"/>
      <c r="CD30" s="310"/>
      <c r="CE30" s="310"/>
      <c r="CF30" s="310"/>
      <c r="CG30" s="310"/>
      <c r="CH30" s="310"/>
      <c r="CI30" s="310"/>
      <c r="CJ30" s="310"/>
      <c r="CK30" s="310"/>
      <c r="CL30" s="310"/>
      <c r="CM30" s="310"/>
      <c r="CN30" s="310"/>
      <c r="CO30" s="310"/>
      <c r="CP30" s="310"/>
      <c r="CQ30" s="310"/>
      <c r="CR30" s="310"/>
      <c r="CS30" s="310"/>
      <c r="CT30" s="310"/>
      <c r="CU30" s="310"/>
      <c r="CV30" s="310"/>
      <c r="CW30" s="310"/>
      <c r="CX30" s="310"/>
      <c r="CY30" s="310"/>
      <c r="CZ30" s="310"/>
      <c r="DA30" s="310"/>
      <c r="DB30" s="310"/>
      <c r="DC30" s="310"/>
      <c r="DD30" s="310"/>
      <c r="DE30" s="310"/>
      <c r="DF30" s="310"/>
      <c r="DG30" s="310"/>
      <c r="DH30" s="310"/>
      <c r="DI30" s="310"/>
      <c r="DJ30" s="310"/>
      <c r="DK30" s="310"/>
      <c r="DL30" s="310"/>
      <c r="DM30" s="310"/>
      <c r="DN30" s="310"/>
      <c r="DO30" s="310"/>
      <c r="DP30" s="310"/>
      <c r="DQ30" s="310"/>
      <c r="DR30" s="310"/>
      <c r="DS30" s="310"/>
      <c r="DT30" s="310"/>
      <c r="DU30" s="310"/>
      <c r="DV30" s="310"/>
      <c r="DW30" s="310"/>
      <c r="DX30" s="310"/>
      <c r="DY30" s="310"/>
      <c r="DZ30" s="310"/>
      <c r="EA30" s="310"/>
      <c r="EB30" s="310"/>
      <c r="EC30" s="310"/>
      <c r="ED30" s="310"/>
      <c r="EE30" s="310"/>
      <c r="EF30" s="310"/>
      <c r="EG30" s="310"/>
      <c r="EH30" s="310"/>
      <c r="EI30" s="310"/>
      <c r="EJ30" s="310"/>
      <c r="EK30" s="310"/>
      <c r="EL30" s="310"/>
      <c r="EM30" s="310"/>
      <c r="EN30" s="310"/>
      <c r="EO30" s="310"/>
      <c r="EP30" s="310"/>
      <c r="EQ30" s="310"/>
      <c r="ER30" s="310"/>
      <c r="ES30" s="310"/>
      <c r="ET30" s="310"/>
      <c r="EU30" s="310"/>
      <c r="EV30" s="310"/>
      <c r="EW30" s="310"/>
      <c r="EX30" s="310"/>
      <c r="EY30" s="310"/>
      <c r="EZ30" s="310"/>
      <c r="FA30" s="310"/>
      <c r="FB30" s="310"/>
      <c r="FC30" s="310"/>
      <c r="FD30" s="310"/>
      <c r="FE30" s="310"/>
      <c r="FF30" s="310"/>
      <c r="FG30" s="310"/>
      <c r="FH30" s="310"/>
      <c r="FI30" s="310"/>
      <c r="FJ30" s="310"/>
      <c r="FK30" s="310"/>
      <c r="FL30" s="310"/>
      <c r="FM30" s="310"/>
      <c r="FN30" s="310"/>
      <c r="FO30" s="310"/>
      <c r="FP30" s="310"/>
      <c r="FQ30" s="310"/>
      <c r="FR30" s="310"/>
      <c r="FS30" s="310"/>
      <c r="FT30" s="310"/>
      <c r="FU30" s="310"/>
      <c r="FV30" s="310"/>
      <c r="FW30" s="310"/>
      <c r="FX30" s="310"/>
      <c r="FY30" s="310"/>
      <c r="FZ30" s="310"/>
      <c r="GA30" s="310"/>
      <c r="GB30" s="310"/>
      <c r="GC30" s="310"/>
    </row>
    <row r="31" spans="1:185" ht="15.75">
      <c r="A31" s="1276"/>
      <c r="B31" s="1276"/>
      <c r="D31" s="310"/>
      <c r="E31" s="310" t="s">
        <v>1314</v>
      </c>
      <c r="F31" s="1266"/>
      <c r="G31" s="1266"/>
      <c r="H31" s="1266"/>
      <c r="I31" s="310"/>
      <c r="J31" s="310"/>
      <c r="K31" s="310"/>
      <c r="L31" s="310"/>
      <c r="M31" s="310"/>
      <c r="N31" s="310"/>
      <c r="O31" s="310"/>
      <c r="P31" s="310"/>
      <c r="Q31" s="310"/>
      <c r="R31" s="310"/>
      <c r="S31" s="310"/>
      <c r="T31" s="310"/>
      <c r="U31" s="310"/>
      <c r="V31" s="310"/>
      <c r="W31" s="310"/>
      <c r="X31" s="310"/>
      <c r="Y31" s="310"/>
      <c r="Z31" s="310"/>
      <c r="AA31" s="310"/>
      <c r="AB31" s="310"/>
      <c r="AC31" s="310"/>
      <c r="AD31" s="310"/>
      <c r="AE31" s="310"/>
      <c r="AF31" s="310"/>
      <c r="AG31" s="310"/>
      <c r="AH31" s="310"/>
      <c r="AI31" s="310"/>
      <c r="AJ31" s="310"/>
      <c r="AK31" s="310"/>
      <c r="AL31" s="310"/>
      <c r="AM31" s="310"/>
      <c r="AN31" s="310"/>
      <c r="AO31" s="310"/>
      <c r="AP31" s="310"/>
      <c r="AQ31" s="310"/>
      <c r="AR31" s="310"/>
      <c r="AS31" s="310"/>
      <c r="AT31" s="310"/>
      <c r="AU31" s="310"/>
      <c r="AV31" s="310"/>
      <c r="AW31" s="310"/>
      <c r="AX31" s="310"/>
      <c r="AY31" s="310"/>
      <c r="AZ31" s="310"/>
      <c r="BA31" s="310"/>
      <c r="BB31" s="310"/>
      <c r="BC31" s="310"/>
      <c r="BD31" s="310"/>
      <c r="BE31" s="310"/>
      <c r="BF31" s="310"/>
      <c r="BG31" s="310"/>
      <c r="BH31" s="310"/>
      <c r="BI31" s="310"/>
      <c r="BJ31" s="310"/>
      <c r="BK31" s="310"/>
      <c r="BL31" s="310"/>
      <c r="BM31" s="310"/>
      <c r="BN31" s="310"/>
      <c r="BO31" s="310"/>
      <c r="BP31" s="310"/>
      <c r="BQ31" s="310"/>
      <c r="BR31" s="310"/>
      <c r="BS31" s="310"/>
      <c r="BT31" s="310"/>
      <c r="BU31" s="310"/>
      <c r="BV31" s="310"/>
      <c r="BW31" s="310"/>
      <c r="BX31" s="310"/>
      <c r="BY31" s="310"/>
      <c r="BZ31" s="310"/>
      <c r="CA31" s="310"/>
      <c r="CB31" s="310"/>
      <c r="CC31" s="310"/>
      <c r="CD31" s="310"/>
      <c r="CE31" s="310"/>
      <c r="CF31" s="310"/>
      <c r="CG31" s="310"/>
      <c r="CH31" s="310"/>
      <c r="CI31" s="310"/>
      <c r="CJ31" s="310"/>
      <c r="CK31" s="310"/>
      <c r="CL31" s="310"/>
      <c r="CM31" s="310"/>
      <c r="CN31" s="310"/>
      <c r="CO31" s="310"/>
      <c r="CP31" s="310"/>
      <c r="CQ31" s="310"/>
      <c r="CR31" s="310"/>
      <c r="CS31" s="310"/>
      <c r="CT31" s="310"/>
      <c r="CU31" s="310"/>
      <c r="CV31" s="310"/>
      <c r="CW31" s="310"/>
      <c r="CX31" s="310"/>
      <c r="CY31" s="310"/>
      <c r="CZ31" s="310"/>
      <c r="DA31" s="310"/>
      <c r="DB31" s="310"/>
      <c r="DC31" s="310"/>
      <c r="DD31" s="310"/>
      <c r="DE31" s="310"/>
      <c r="DF31" s="310"/>
      <c r="DG31" s="310"/>
      <c r="DH31" s="310"/>
      <c r="DI31" s="310"/>
      <c r="DJ31" s="310"/>
      <c r="DK31" s="310"/>
      <c r="DL31" s="310"/>
      <c r="DM31" s="310"/>
      <c r="DN31" s="310"/>
      <c r="DO31" s="310"/>
      <c r="DP31" s="310"/>
      <c r="DQ31" s="310"/>
      <c r="DR31" s="310"/>
      <c r="DS31" s="310"/>
      <c r="DT31" s="310"/>
      <c r="DU31" s="310"/>
      <c r="DV31" s="310"/>
      <c r="DW31" s="310"/>
      <c r="DX31" s="310"/>
      <c r="DY31" s="310"/>
      <c r="DZ31" s="310"/>
      <c r="EA31" s="310"/>
      <c r="EB31" s="310"/>
      <c r="EC31" s="310"/>
      <c r="ED31" s="310"/>
      <c r="EE31" s="310"/>
      <c r="EF31" s="310"/>
      <c r="EG31" s="310"/>
      <c r="EH31" s="310"/>
      <c r="EI31" s="310"/>
      <c r="EJ31" s="310"/>
      <c r="EK31" s="310"/>
      <c r="EL31" s="310"/>
      <c r="EM31" s="310"/>
      <c r="EN31" s="310"/>
      <c r="EO31" s="310"/>
      <c r="EP31" s="310"/>
      <c r="EQ31" s="310"/>
      <c r="ER31" s="310"/>
      <c r="ES31" s="310"/>
      <c r="ET31" s="310"/>
      <c r="EU31" s="310"/>
      <c r="EV31" s="310"/>
      <c r="EW31" s="310"/>
      <c r="EX31" s="310"/>
      <c r="EY31" s="310"/>
      <c r="EZ31" s="310"/>
      <c r="FA31" s="310"/>
      <c r="FB31" s="310"/>
      <c r="FC31" s="310"/>
      <c r="FD31" s="310"/>
      <c r="FE31" s="310"/>
      <c r="FF31" s="310"/>
      <c r="FG31" s="310"/>
      <c r="FH31" s="310"/>
      <c r="FI31" s="310"/>
      <c r="FJ31" s="310"/>
      <c r="FK31" s="310"/>
      <c r="FL31" s="310"/>
      <c r="FM31" s="310"/>
      <c r="FN31" s="310"/>
      <c r="FO31" s="310"/>
      <c r="FP31" s="310"/>
      <c r="FQ31" s="310"/>
      <c r="FR31" s="310"/>
      <c r="FS31" s="310"/>
      <c r="FT31" s="310"/>
      <c r="FU31" s="310"/>
      <c r="FV31" s="310"/>
      <c r="FW31" s="310"/>
      <c r="FX31" s="310"/>
      <c r="FY31" s="310"/>
      <c r="FZ31" s="310"/>
      <c r="GA31" s="310"/>
      <c r="GB31" s="310"/>
      <c r="GC31" s="310"/>
    </row>
    <row r="32" spans="1:185" ht="15.75">
      <c r="A32" s="1276"/>
      <c r="B32" s="1276"/>
      <c r="D32" s="310" t="s">
        <v>256</v>
      </c>
      <c r="E32" s="310"/>
      <c r="F32" s="1266"/>
      <c r="G32" s="1266"/>
      <c r="H32" s="1266"/>
      <c r="I32" s="310"/>
      <c r="J32" s="310"/>
      <c r="K32" s="310"/>
      <c r="L32" s="310"/>
      <c r="M32" s="310"/>
      <c r="N32" s="310"/>
      <c r="O32" s="310"/>
      <c r="P32" s="310"/>
      <c r="Q32" s="310"/>
      <c r="R32" s="310"/>
      <c r="S32" s="310"/>
      <c r="T32" s="310"/>
      <c r="U32" s="310"/>
      <c r="V32" s="310"/>
      <c r="W32" s="310"/>
      <c r="X32" s="310"/>
      <c r="Y32" s="310"/>
      <c r="Z32" s="310"/>
      <c r="AA32" s="310"/>
      <c r="AB32" s="310"/>
      <c r="AC32" s="310"/>
      <c r="AD32" s="310"/>
      <c r="AE32" s="310"/>
      <c r="AF32" s="310"/>
      <c r="AG32" s="310"/>
      <c r="AH32" s="310"/>
      <c r="AI32" s="310"/>
      <c r="AJ32" s="310"/>
      <c r="AK32" s="310"/>
      <c r="AL32" s="310"/>
      <c r="AM32" s="310"/>
      <c r="AN32" s="310"/>
      <c r="AO32" s="310"/>
      <c r="AP32" s="310"/>
      <c r="AQ32" s="310"/>
      <c r="AR32" s="310"/>
      <c r="AS32" s="310"/>
      <c r="AT32" s="310"/>
      <c r="AU32" s="310"/>
      <c r="AV32" s="310"/>
      <c r="AW32" s="310"/>
      <c r="AX32" s="310"/>
      <c r="AY32" s="310"/>
      <c r="AZ32" s="310"/>
      <c r="BA32" s="310"/>
      <c r="BB32" s="310"/>
      <c r="BC32" s="310"/>
      <c r="BD32" s="310"/>
      <c r="BE32" s="310"/>
      <c r="BF32" s="310"/>
      <c r="BG32" s="310"/>
      <c r="BH32" s="310"/>
      <c r="BI32" s="310"/>
      <c r="BJ32" s="310"/>
      <c r="BK32" s="310"/>
      <c r="BL32" s="310"/>
      <c r="BM32" s="310"/>
      <c r="BN32" s="310"/>
      <c r="BO32" s="310"/>
      <c r="BP32" s="310"/>
      <c r="BQ32" s="310"/>
      <c r="BR32" s="310"/>
      <c r="BS32" s="310"/>
      <c r="BT32" s="310"/>
      <c r="BU32" s="310"/>
      <c r="BV32" s="310"/>
      <c r="BW32" s="310"/>
      <c r="BX32" s="310"/>
      <c r="BY32" s="310"/>
      <c r="BZ32" s="310"/>
      <c r="CA32" s="310"/>
      <c r="CB32" s="310"/>
      <c r="CC32" s="310"/>
      <c r="CD32" s="310"/>
      <c r="CE32" s="310"/>
      <c r="CF32" s="310"/>
      <c r="CG32" s="310"/>
      <c r="CH32" s="310"/>
      <c r="CI32" s="310"/>
      <c r="CJ32" s="310"/>
      <c r="CK32" s="310"/>
      <c r="CL32" s="310"/>
      <c r="CM32" s="310"/>
      <c r="CN32" s="310"/>
      <c r="CO32" s="310"/>
      <c r="CP32" s="310"/>
      <c r="CQ32" s="310"/>
      <c r="CR32" s="310"/>
      <c r="CS32" s="310"/>
      <c r="CT32" s="310"/>
      <c r="CU32" s="310"/>
      <c r="CV32" s="310"/>
      <c r="CW32" s="310"/>
      <c r="CX32" s="310"/>
      <c r="CY32" s="310"/>
      <c r="CZ32" s="310"/>
      <c r="DA32" s="310"/>
      <c r="DB32" s="310"/>
      <c r="DC32" s="310"/>
      <c r="DD32" s="310"/>
      <c r="DE32" s="310"/>
      <c r="DF32" s="310"/>
      <c r="DG32" s="310"/>
      <c r="DH32" s="310"/>
      <c r="DI32" s="310"/>
      <c r="DJ32" s="310"/>
      <c r="DK32" s="310"/>
      <c r="DL32" s="310"/>
      <c r="DM32" s="310"/>
      <c r="DN32" s="310"/>
      <c r="DO32" s="310"/>
      <c r="DP32" s="310"/>
      <c r="DQ32" s="310"/>
      <c r="DR32" s="310"/>
      <c r="DS32" s="310"/>
      <c r="DT32" s="310"/>
      <c r="DU32" s="310"/>
      <c r="DV32" s="310"/>
      <c r="DW32" s="310"/>
      <c r="DX32" s="310"/>
      <c r="DY32" s="310"/>
      <c r="DZ32" s="310"/>
      <c r="EA32" s="310"/>
      <c r="EB32" s="310"/>
      <c r="EC32" s="310"/>
      <c r="ED32" s="310"/>
      <c r="EE32" s="310"/>
      <c r="EF32" s="310"/>
      <c r="EG32" s="310"/>
      <c r="EH32" s="310"/>
      <c r="EI32" s="310"/>
      <c r="EJ32" s="310"/>
      <c r="EK32" s="310"/>
      <c r="EL32" s="310"/>
      <c r="EM32" s="310"/>
      <c r="EN32" s="310"/>
      <c r="EO32" s="310"/>
      <c r="EP32" s="310"/>
      <c r="EQ32" s="310"/>
      <c r="ER32" s="310"/>
      <c r="ES32" s="310"/>
      <c r="ET32" s="310"/>
      <c r="EU32" s="310"/>
      <c r="EV32" s="310"/>
      <c r="EW32" s="310"/>
      <c r="EX32" s="310"/>
      <c r="EY32" s="310"/>
      <c r="EZ32" s="310"/>
      <c r="FA32" s="310"/>
      <c r="FB32" s="310"/>
      <c r="FC32" s="310"/>
      <c r="FD32" s="310"/>
      <c r="FE32" s="310"/>
      <c r="FF32" s="310"/>
      <c r="FG32" s="310"/>
      <c r="FH32" s="310"/>
      <c r="FI32" s="310"/>
      <c r="FJ32" s="310"/>
      <c r="FK32" s="310"/>
      <c r="FL32" s="310"/>
      <c r="FM32" s="310"/>
      <c r="FN32" s="310"/>
      <c r="FO32" s="310"/>
      <c r="FP32" s="310"/>
      <c r="FQ32" s="310"/>
      <c r="FR32" s="310"/>
      <c r="FS32" s="310"/>
      <c r="FT32" s="310"/>
      <c r="FU32" s="310"/>
      <c r="FV32" s="310"/>
      <c r="FW32" s="310"/>
      <c r="FX32" s="310"/>
      <c r="FY32" s="310"/>
      <c r="FZ32" s="310"/>
      <c r="GA32" s="310"/>
      <c r="GB32" s="310"/>
      <c r="GC32" s="310"/>
    </row>
    <row r="33" spans="1:185" ht="15.75">
      <c r="A33" s="1276"/>
      <c r="B33" s="1276"/>
      <c r="D33" s="310"/>
      <c r="E33" s="310" t="s">
        <v>1313</v>
      </c>
      <c r="F33" s="1266"/>
      <c r="G33" s="1266"/>
      <c r="H33" s="1266"/>
      <c r="I33" s="1261">
        <v>82266000</v>
      </c>
      <c r="J33" s="1261">
        <v>66378000</v>
      </c>
      <c r="K33" s="1261">
        <v>68776000</v>
      </c>
      <c r="L33" s="1261">
        <v>84363000</v>
      </c>
      <c r="M33" s="1261">
        <v>95198000</v>
      </c>
      <c r="N33" s="1261">
        <v>114652000</v>
      </c>
      <c r="O33" s="1261">
        <v>127638000</v>
      </c>
      <c r="P33" s="1261">
        <v>155806000</v>
      </c>
      <c r="Q33" s="1261">
        <v>168572000</v>
      </c>
      <c r="R33" s="1262">
        <v>182265000</v>
      </c>
      <c r="S33" s="1262">
        <v>196454000</v>
      </c>
      <c r="T33" s="1272">
        <v>198000000</v>
      </c>
      <c r="U33" s="1272">
        <v>198500000</v>
      </c>
      <c r="V33" s="1272">
        <v>204900000</v>
      </c>
      <c r="W33" s="1272">
        <v>209600000</v>
      </c>
      <c r="X33" s="1272">
        <v>200000000</v>
      </c>
      <c r="Y33" s="1272">
        <v>198500000</v>
      </c>
      <c r="Z33" s="1272">
        <v>196200000</v>
      </c>
      <c r="AA33" s="1272">
        <v>208200000</v>
      </c>
      <c r="AB33" s="1272">
        <v>217200000</v>
      </c>
      <c r="AC33" s="1272">
        <v>216900000</v>
      </c>
      <c r="AD33" s="1272">
        <v>209000000</v>
      </c>
      <c r="AE33" s="1272">
        <v>218900000</v>
      </c>
      <c r="AF33" s="1272">
        <v>223800000</v>
      </c>
      <c r="AG33" s="1272">
        <v>232900000</v>
      </c>
      <c r="AH33" s="1272">
        <v>188300000</v>
      </c>
      <c r="AI33" s="1272">
        <v>245800000</v>
      </c>
      <c r="AJ33" s="1272">
        <v>253900000</v>
      </c>
      <c r="AK33" s="310"/>
      <c r="AL33" s="310"/>
      <c r="AM33" s="310"/>
      <c r="AN33" s="310"/>
      <c r="AO33" s="310"/>
      <c r="AP33" s="310"/>
      <c r="AQ33" s="310"/>
      <c r="AR33" s="310"/>
      <c r="AS33" s="310"/>
      <c r="AT33" s="310"/>
      <c r="AU33" s="310"/>
      <c r="AV33" s="310"/>
      <c r="AW33" s="310"/>
      <c r="AX33" s="310"/>
      <c r="AY33" s="310"/>
      <c r="AZ33" s="310"/>
      <c r="BA33" s="310"/>
      <c r="BB33" s="310"/>
      <c r="BC33" s="310"/>
      <c r="BD33" s="310"/>
      <c r="BE33" s="310"/>
      <c r="BF33" s="310"/>
      <c r="BG33" s="310"/>
      <c r="BH33" s="310"/>
      <c r="BI33" s="310"/>
      <c r="BJ33" s="310"/>
      <c r="BK33" s="310"/>
      <c r="BL33" s="310"/>
      <c r="BM33" s="310"/>
      <c r="BN33" s="310"/>
      <c r="BO33" s="310"/>
      <c r="BP33" s="310"/>
      <c r="BQ33" s="310"/>
      <c r="BR33" s="310"/>
      <c r="BS33" s="310"/>
      <c r="BT33" s="310"/>
      <c r="BU33" s="310"/>
      <c r="BV33" s="310"/>
      <c r="BW33" s="310"/>
      <c r="BX33" s="310"/>
      <c r="BY33" s="310"/>
      <c r="BZ33" s="310"/>
      <c r="CA33" s="310"/>
      <c r="CB33" s="310"/>
      <c r="CC33" s="310"/>
      <c r="CD33" s="310"/>
      <c r="CE33" s="310"/>
      <c r="CF33" s="310"/>
      <c r="CG33" s="310"/>
      <c r="CH33" s="310"/>
      <c r="CI33" s="310"/>
      <c r="CJ33" s="310"/>
      <c r="CK33" s="310"/>
      <c r="CL33" s="310"/>
      <c r="CM33" s="310"/>
      <c r="CN33" s="310"/>
      <c r="CO33" s="310"/>
      <c r="CP33" s="310"/>
      <c r="CQ33" s="310"/>
      <c r="CR33" s="310"/>
      <c r="CS33" s="310"/>
      <c r="CT33" s="310"/>
      <c r="CU33" s="310"/>
      <c r="CV33" s="310"/>
      <c r="CW33" s="310"/>
      <c r="CX33" s="310"/>
      <c r="CY33" s="310"/>
      <c r="CZ33" s="310"/>
      <c r="DA33" s="310"/>
      <c r="DB33" s="310"/>
      <c r="DC33" s="310"/>
      <c r="DD33" s="310"/>
      <c r="DE33" s="310"/>
      <c r="DF33" s="310"/>
      <c r="DG33" s="310"/>
      <c r="DH33" s="310"/>
      <c r="DI33" s="310"/>
      <c r="DJ33" s="310"/>
      <c r="DK33" s="310"/>
      <c r="DL33" s="310"/>
      <c r="DM33" s="310"/>
      <c r="DN33" s="310"/>
      <c r="DO33" s="310"/>
      <c r="DP33" s="310"/>
      <c r="DQ33" s="310"/>
      <c r="DR33" s="310"/>
      <c r="DS33" s="310"/>
      <c r="DT33" s="310"/>
      <c r="DU33" s="310"/>
      <c r="DV33" s="310"/>
      <c r="DW33" s="310"/>
      <c r="DX33" s="310"/>
      <c r="DY33" s="310"/>
      <c r="DZ33" s="310"/>
      <c r="EA33" s="310"/>
      <c r="EB33" s="310"/>
      <c r="EC33" s="310"/>
      <c r="ED33" s="310"/>
      <c r="EE33" s="310"/>
      <c r="EF33" s="310"/>
      <c r="EG33" s="310"/>
      <c r="EH33" s="310"/>
      <c r="EI33" s="310"/>
      <c r="EJ33" s="310"/>
      <c r="EK33" s="310"/>
      <c r="EL33" s="310"/>
      <c r="EM33" s="310"/>
      <c r="EN33" s="310"/>
      <c r="EO33" s="310"/>
      <c r="EP33" s="310"/>
      <c r="EQ33" s="310"/>
      <c r="ER33" s="310"/>
      <c r="ES33" s="310"/>
      <c r="ET33" s="310"/>
      <c r="EU33" s="310"/>
      <c r="EV33" s="310"/>
      <c r="EW33" s="310"/>
      <c r="EX33" s="310"/>
      <c r="EY33" s="310"/>
      <c r="EZ33" s="310"/>
      <c r="FA33" s="310"/>
      <c r="FB33" s="310"/>
      <c r="FC33" s="310"/>
      <c r="FD33" s="310"/>
      <c r="FE33" s="310"/>
      <c r="FF33" s="310"/>
      <c r="FG33" s="310"/>
      <c r="FH33" s="310"/>
      <c r="FI33" s="310"/>
      <c r="FJ33" s="310"/>
      <c r="FK33" s="310"/>
      <c r="FL33" s="310"/>
      <c r="FM33" s="310"/>
      <c r="FN33" s="310"/>
      <c r="FO33" s="310"/>
      <c r="FP33" s="310"/>
      <c r="FQ33" s="310"/>
      <c r="FR33" s="310"/>
      <c r="FS33" s="310"/>
      <c r="FT33" s="310"/>
      <c r="FU33" s="310"/>
      <c r="FV33" s="310"/>
      <c r="FW33" s="310"/>
      <c r="FX33" s="310"/>
      <c r="FY33" s="310"/>
      <c r="FZ33" s="310"/>
      <c r="GA33" s="310"/>
      <c r="GB33" s="310"/>
      <c r="GC33" s="310"/>
    </row>
    <row r="34" spans="1:185" ht="15.75">
      <c r="A34" s="1276"/>
      <c r="B34" s="1276"/>
      <c r="D34" s="310"/>
      <c r="E34" s="310" t="s">
        <v>1314</v>
      </c>
      <c r="F34" s="1266"/>
      <c r="G34" s="1266"/>
      <c r="H34" s="1266"/>
      <c r="I34" s="1272">
        <v>82266000</v>
      </c>
      <c r="J34" s="1272">
        <v>66378000</v>
      </c>
      <c r="K34" s="1272">
        <v>68776000</v>
      </c>
      <c r="L34" s="1272">
        <v>84363000</v>
      </c>
      <c r="M34" s="1272">
        <v>95198000</v>
      </c>
      <c r="N34" s="1272">
        <v>114652000</v>
      </c>
      <c r="O34" s="1272">
        <v>127638000</v>
      </c>
      <c r="P34" s="1272">
        <v>155806000</v>
      </c>
      <c r="Q34" s="1272">
        <v>168572000</v>
      </c>
      <c r="R34" s="1272">
        <v>182265000</v>
      </c>
      <c r="S34" s="1272">
        <v>196454000</v>
      </c>
      <c r="T34" s="1272">
        <v>198000000</v>
      </c>
      <c r="U34" s="1272">
        <v>198500000</v>
      </c>
      <c r="V34" s="1272">
        <v>204900000</v>
      </c>
      <c r="W34" s="1272">
        <v>209600000</v>
      </c>
      <c r="X34" s="1272">
        <v>200000000</v>
      </c>
      <c r="Y34" s="1272">
        <v>198500000</v>
      </c>
      <c r="Z34" s="1272">
        <v>196200000</v>
      </c>
      <c r="AA34" s="1272">
        <v>208200000</v>
      </c>
      <c r="AB34" s="1272">
        <v>217200000</v>
      </c>
      <c r="AC34" s="1272">
        <v>216900000</v>
      </c>
      <c r="AD34" s="1272">
        <v>209000000</v>
      </c>
      <c r="AE34" s="1272">
        <v>218900000</v>
      </c>
      <c r="AF34" s="1272">
        <v>223800000</v>
      </c>
      <c r="AG34" s="1272">
        <v>232900000</v>
      </c>
      <c r="AH34" s="1272">
        <v>188300000</v>
      </c>
      <c r="AI34" s="1272">
        <v>245800000</v>
      </c>
      <c r="AJ34" s="1272">
        <v>253900000</v>
      </c>
      <c r="AK34" s="310"/>
      <c r="AL34" s="310"/>
      <c r="AM34" s="310"/>
      <c r="AN34" s="310"/>
      <c r="AO34" s="310"/>
      <c r="AP34" s="310"/>
      <c r="AQ34" s="310"/>
      <c r="AR34" s="310"/>
      <c r="AS34" s="310"/>
      <c r="AT34" s="310"/>
      <c r="AU34" s="310"/>
      <c r="AV34" s="310"/>
      <c r="AW34" s="310"/>
      <c r="AX34" s="310"/>
      <c r="AY34" s="310"/>
      <c r="AZ34" s="310"/>
      <c r="BA34" s="310"/>
      <c r="BB34" s="310"/>
      <c r="BC34" s="310"/>
      <c r="BD34" s="310"/>
      <c r="BE34" s="310"/>
      <c r="BF34" s="310"/>
      <c r="BG34" s="310"/>
      <c r="BH34" s="310"/>
      <c r="BI34" s="310"/>
      <c r="BJ34" s="310"/>
      <c r="BK34" s="310"/>
      <c r="BL34" s="310"/>
      <c r="BM34" s="310"/>
      <c r="BN34" s="310"/>
      <c r="BO34" s="310"/>
      <c r="BP34" s="310"/>
      <c r="BQ34" s="310"/>
      <c r="BR34" s="310"/>
      <c r="BS34" s="310"/>
      <c r="BT34" s="310"/>
      <c r="BU34" s="310"/>
      <c r="BV34" s="310"/>
      <c r="BW34" s="310"/>
      <c r="BX34" s="310"/>
      <c r="BY34" s="310"/>
      <c r="BZ34" s="310"/>
      <c r="CA34" s="310"/>
      <c r="CB34" s="310"/>
      <c r="CC34" s="310"/>
      <c r="CD34" s="310"/>
      <c r="CE34" s="310"/>
      <c r="CF34" s="310"/>
      <c r="CG34" s="310"/>
      <c r="CH34" s="310"/>
      <c r="CI34" s="310"/>
      <c r="CJ34" s="310"/>
      <c r="CK34" s="310"/>
      <c r="CL34" s="310"/>
      <c r="CM34" s="310"/>
      <c r="CN34" s="310"/>
      <c r="CO34" s="310"/>
      <c r="CP34" s="310"/>
      <c r="CQ34" s="310"/>
      <c r="CR34" s="310"/>
      <c r="CS34" s="310"/>
      <c r="CT34" s="310"/>
      <c r="CU34" s="310"/>
      <c r="CV34" s="310"/>
      <c r="CW34" s="310"/>
      <c r="CX34" s="310"/>
      <c r="CY34" s="310"/>
      <c r="CZ34" s="310"/>
      <c r="DA34" s="310"/>
      <c r="DB34" s="310"/>
      <c r="DC34" s="310"/>
      <c r="DD34" s="310"/>
      <c r="DE34" s="310"/>
      <c r="DF34" s="310"/>
      <c r="DG34" s="310"/>
      <c r="DH34" s="310"/>
      <c r="DI34" s="310"/>
      <c r="DJ34" s="310"/>
      <c r="DK34" s="310"/>
      <c r="DL34" s="310"/>
      <c r="DM34" s="310"/>
      <c r="DN34" s="310"/>
      <c r="DO34" s="310"/>
      <c r="DP34" s="310"/>
      <c r="DQ34" s="310"/>
      <c r="DR34" s="310"/>
      <c r="DS34" s="310"/>
      <c r="DT34" s="310"/>
      <c r="DU34" s="310"/>
      <c r="DV34" s="310"/>
      <c r="DW34" s="310"/>
      <c r="DX34" s="310"/>
      <c r="DY34" s="310"/>
      <c r="DZ34" s="310"/>
      <c r="EA34" s="310"/>
      <c r="EB34" s="310"/>
      <c r="EC34" s="310"/>
      <c r="ED34" s="310"/>
      <c r="EE34" s="310"/>
      <c r="EF34" s="310"/>
      <c r="EG34" s="310"/>
      <c r="EH34" s="310"/>
      <c r="EI34" s="310"/>
      <c r="EJ34" s="310"/>
      <c r="EK34" s="310"/>
      <c r="EL34" s="310"/>
      <c r="EM34" s="310"/>
      <c r="EN34" s="310"/>
      <c r="EO34" s="310"/>
      <c r="EP34" s="310"/>
      <c r="EQ34" s="310"/>
      <c r="ER34" s="310"/>
      <c r="ES34" s="310"/>
      <c r="ET34" s="310"/>
      <c r="EU34" s="310"/>
      <c r="EV34" s="310"/>
      <c r="EW34" s="310"/>
      <c r="EX34" s="310"/>
      <c r="EY34" s="310"/>
      <c r="EZ34" s="310"/>
      <c r="FA34" s="310"/>
      <c r="FB34" s="310"/>
      <c r="FC34" s="310"/>
      <c r="FD34" s="310"/>
      <c r="FE34" s="310"/>
      <c r="FF34" s="310"/>
      <c r="FG34" s="310"/>
      <c r="FH34" s="310"/>
      <c r="FI34" s="310"/>
      <c r="FJ34" s="310"/>
      <c r="FK34" s="310"/>
      <c r="FL34" s="310"/>
      <c r="FM34" s="310"/>
      <c r="FN34" s="310"/>
      <c r="FO34" s="310"/>
      <c r="FP34" s="310"/>
      <c r="FQ34" s="310"/>
      <c r="FR34" s="310"/>
      <c r="FS34" s="310"/>
      <c r="FT34" s="310"/>
      <c r="FU34" s="310"/>
      <c r="FV34" s="310"/>
      <c r="FW34" s="310"/>
      <c r="FX34" s="310"/>
      <c r="FY34" s="310"/>
      <c r="FZ34" s="310"/>
      <c r="GA34" s="310"/>
      <c r="GB34" s="310"/>
      <c r="GC34" s="310"/>
    </row>
    <row r="35" spans="1:185" ht="15.75">
      <c r="A35" s="1276"/>
      <c r="B35" s="1276"/>
      <c r="D35" s="310" t="s">
        <v>257</v>
      </c>
      <c r="E35" s="310"/>
      <c r="F35" s="1266"/>
      <c r="G35" s="1266"/>
      <c r="H35" s="1266"/>
      <c r="I35" s="310"/>
      <c r="J35" s="310"/>
      <c r="K35" s="310"/>
      <c r="L35" s="310"/>
      <c r="M35" s="310"/>
      <c r="N35" s="310"/>
      <c r="O35" s="310"/>
      <c r="P35" s="310"/>
      <c r="Q35" s="310"/>
      <c r="R35" s="310"/>
      <c r="S35" s="310"/>
      <c r="T35" s="310"/>
      <c r="U35" s="310"/>
      <c r="V35" s="310"/>
      <c r="W35" s="310"/>
      <c r="X35" s="310"/>
      <c r="Y35" s="310"/>
      <c r="Z35" s="310"/>
      <c r="AA35" s="310"/>
      <c r="AB35" s="310"/>
      <c r="AC35" s="310"/>
      <c r="AD35" s="310"/>
      <c r="AE35" s="310"/>
      <c r="AF35" s="310"/>
      <c r="AG35" s="310"/>
      <c r="AH35" s="310"/>
      <c r="AI35" s="310"/>
      <c r="AJ35" s="310"/>
      <c r="AK35" s="310"/>
      <c r="AL35" s="310"/>
      <c r="AM35" s="310"/>
      <c r="AN35" s="310"/>
      <c r="AO35" s="310"/>
      <c r="AP35" s="310"/>
      <c r="AQ35" s="310"/>
      <c r="AR35" s="310"/>
      <c r="AS35" s="310"/>
      <c r="AT35" s="310"/>
      <c r="AU35" s="310"/>
      <c r="AV35" s="310"/>
      <c r="AW35" s="310"/>
      <c r="AX35" s="310"/>
      <c r="AY35" s="310"/>
      <c r="AZ35" s="310"/>
      <c r="BA35" s="310"/>
      <c r="BB35" s="310"/>
      <c r="BC35" s="310"/>
      <c r="BD35" s="310"/>
      <c r="BE35" s="310"/>
      <c r="BF35" s="310"/>
      <c r="BG35" s="310"/>
      <c r="BH35" s="310"/>
      <c r="BI35" s="310"/>
      <c r="BJ35" s="310"/>
      <c r="BK35" s="310"/>
      <c r="BL35" s="310"/>
      <c r="BM35" s="310"/>
      <c r="BN35" s="310"/>
      <c r="BO35" s="310"/>
      <c r="BP35" s="310"/>
      <c r="BQ35" s="310"/>
      <c r="BR35" s="310"/>
      <c r="BS35" s="310"/>
      <c r="BT35" s="310"/>
      <c r="BU35" s="310"/>
      <c r="BV35" s="310"/>
      <c r="BW35" s="310"/>
      <c r="BX35" s="310"/>
      <c r="BY35" s="310"/>
      <c r="BZ35" s="310"/>
      <c r="CA35" s="310"/>
      <c r="CB35" s="310"/>
      <c r="CC35" s="310"/>
      <c r="CD35" s="310"/>
      <c r="CE35" s="310"/>
      <c r="CF35" s="310"/>
      <c r="CG35" s="310"/>
      <c r="CH35" s="310"/>
      <c r="CI35" s="310"/>
      <c r="CJ35" s="310"/>
      <c r="CK35" s="310"/>
      <c r="CL35" s="310"/>
      <c r="CM35" s="310"/>
      <c r="CN35" s="310"/>
      <c r="CO35" s="310"/>
      <c r="CP35" s="310"/>
      <c r="CQ35" s="310"/>
      <c r="CR35" s="310"/>
      <c r="CS35" s="310"/>
      <c r="CT35" s="310"/>
      <c r="CU35" s="310"/>
      <c r="CV35" s="310"/>
      <c r="CW35" s="310"/>
      <c r="CX35" s="310"/>
      <c r="CY35" s="310"/>
      <c r="CZ35" s="310"/>
      <c r="DA35" s="310"/>
      <c r="DB35" s="310"/>
      <c r="DC35" s="310"/>
      <c r="DD35" s="310"/>
      <c r="DE35" s="310"/>
      <c r="DF35" s="310"/>
      <c r="DG35" s="310"/>
      <c r="DH35" s="310"/>
      <c r="DI35" s="310"/>
      <c r="DJ35" s="310"/>
      <c r="DK35" s="310"/>
      <c r="DL35" s="310"/>
      <c r="DM35" s="310"/>
      <c r="DN35" s="310"/>
      <c r="DO35" s="310"/>
      <c r="DP35" s="310"/>
      <c r="DQ35" s="310"/>
      <c r="DR35" s="310"/>
      <c r="DS35" s="310"/>
      <c r="DT35" s="310"/>
      <c r="DU35" s="310"/>
      <c r="DV35" s="310"/>
      <c r="DW35" s="310"/>
      <c r="DX35" s="310"/>
      <c r="DY35" s="310"/>
      <c r="DZ35" s="310"/>
      <c r="EA35" s="310"/>
      <c r="EB35" s="310"/>
      <c r="EC35" s="310"/>
      <c r="ED35" s="310"/>
      <c r="EE35" s="310"/>
      <c r="EF35" s="310"/>
      <c r="EG35" s="310"/>
      <c r="EH35" s="310"/>
      <c r="EI35" s="310"/>
      <c r="EJ35" s="310"/>
      <c r="EK35" s="310"/>
      <c r="EL35" s="310"/>
      <c r="EM35" s="310"/>
      <c r="EN35" s="310"/>
      <c r="EO35" s="310"/>
      <c r="EP35" s="310"/>
      <c r="EQ35" s="310"/>
      <c r="ER35" s="310"/>
      <c r="ES35" s="310"/>
      <c r="ET35" s="310"/>
      <c r="EU35" s="310"/>
      <c r="EV35" s="310"/>
      <c r="EW35" s="310"/>
      <c r="EX35" s="310"/>
      <c r="EY35" s="310"/>
      <c r="EZ35" s="310"/>
      <c r="FA35" s="310"/>
      <c r="FB35" s="310"/>
      <c r="FC35" s="310"/>
      <c r="FD35" s="310"/>
      <c r="FE35" s="310"/>
      <c r="FF35" s="310"/>
      <c r="FG35" s="310"/>
      <c r="FH35" s="310"/>
      <c r="FI35" s="310"/>
      <c r="FJ35" s="310"/>
      <c r="FK35" s="310"/>
      <c r="FL35" s="310"/>
      <c r="FM35" s="310"/>
      <c r="FN35" s="310"/>
      <c r="FO35" s="310"/>
      <c r="FP35" s="310"/>
      <c r="FQ35" s="310"/>
      <c r="FR35" s="310"/>
      <c r="FS35" s="310"/>
      <c r="FT35" s="310"/>
      <c r="FU35" s="310"/>
      <c r="FV35" s="310"/>
      <c r="FW35" s="310"/>
      <c r="FX35" s="310"/>
      <c r="FY35" s="310"/>
      <c r="FZ35" s="310"/>
      <c r="GA35" s="310"/>
      <c r="GB35" s="310"/>
      <c r="GC35" s="310"/>
    </row>
    <row r="36" spans="1:185" ht="15.75">
      <c r="A36" s="1276"/>
      <c r="B36" s="1276"/>
      <c r="D36" s="310"/>
      <c r="E36" s="310" t="s">
        <v>1313</v>
      </c>
      <c r="F36" s="1266"/>
      <c r="G36" s="1266"/>
      <c r="H36" s="1266"/>
      <c r="I36" s="1261">
        <v>58514000</v>
      </c>
      <c r="J36" s="1261">
        <v>67963000</v>
      </c>
      <c r="K36" s="1261">
        <v>58062000</v>
      </c>
      <c r="L36" s="1261">
        <v>60204000</v>
      </c>
      <c r="M36" s="1261">
        <v>60463000</v>
      </c>
      <c r="N36" s="1261">
        <v>63291000</v>
      </c>
      <c r="O36" s="1261">
        <v>71660000</v>
      </c>
      <c r="P36" s="1261">
        <v>68329000</v>
      </c>
      <c r="Q36" s="1261">
        <v>78502000</v>
      </c>
      <c r="R36" s="1277">
        <v>45713000</v>
      </c>
      <c r="S36" s="1277">
        <v>61000000</v>
      </c>
      <c r="T36" s="159">
        <v>68400000</v>
      </c>
      <c r="U36" s="159">
        <v>71200000</v>
      </c>
      <c r="V36" s="159">
        <v>77200000</v>
      </c>
      <c r="W36" s="159">
        <v>82300000</v>
      </c>
      <c r="X36" s="159">
        <v>88600000</v>
      </c>
      <c r="Y36" s="159">
        <v>108400000</v>
      </c>
      <c r="Z36" s="159">
        <v>133500000</v>
      </c>
      <c r="AA36" s="159">
        <v>158400000</v>
      </c>
      <c r="AB36" s="159">
        <v>184900000</v>
      </c>
      <c r="AC36" s="159">
        <v>208200000</v>
      </c>
      <c r="AD36" s="159">
        <v>229200000</v>
      </c>
      <c r="AE36" s="159">
        <v>249500000</v>
      </c>
      <c r="AF36" s="159">
        <v>269200000</v>
      </c>
      <c r="AG36" s="159">
        <v>283900000</v>
      </c>
      <c r="AH36" s="159">
        <v>287200000</v>
      </c>
      <c r="AI36" s="159">
        <v>284500000</v>
      </c>
      <c r="AJ36" s="1273">
        <v>284500000</v>
      </c>
      <c r="AK36" s="310"/>
      <c r="AL36" s="310"/>
      <c r="AM36" s="310"/>
      <c r="AN36" s="310"/>
      <c r="AO36" s="310"/>
      <c r="AP36" s="310"/>
      <c r="AQ36" s="310"/>
      <c r="AR36" s="310"/>
      <c r="AS36" s="310"/>
      <c r="AT36" s="310"/>
      <c r="AU36" s="310"/>
      <c r="AV36" s="310"/>
      <c r="AW36" s="310"/>
      <c r="AX36" s="310"/>
      <c r="AY36" s="310"/>
      <c r="AZ36" s="310"/>
      <c r="BA36" s="310"/>
      <c r="BB36" s="310"/>
      <c r="BC36" s="310"/>
      <c r="BD36" s="310"/>
      <c r="BE36" s="310"/>
      <c r="BF36" s="310"/>
      <c r="BG36" s="310"/>
      <c r="BH36" s="310"/>
      <c r="BI36" s="310"/>
      <c r="BJ36" s="310"/>
      <c r="BK36" s="310"/>
      <c r="BL36" s="310"/>
      <c r="BM36" s="310"/>
      <c r="BN36" s="310"/>
      <c r="BO36" s="310"/>
      <c r="BP36" s="310"/>
      <c r="BQ36" s="310"/>
      <c r="BR36" s="310"/>
      <c r="BS36" s="310"/>
      <c r="BT36" s="310"/>
      <c r="BU36" s="310"/>
      <c r="BV36" s="310"/>
      <c r="BW36" s="310"/>
      <c r="BX36" s="310"/>
      <c r="BY36" s="310"/>
      <c r="BZ36" s="310"/>
      <c r="CA36" s="310"/>
      <c r="CB36" s="310"/>
      <c r="CC36" s="310"/>
      <c r="CD36" s="310"/>
      <c r="CE36" s="310"/>
      <c r="CF36" s="310"/>
      <c r="CG36" s="310"/>
      <c r="CH36" s="310"/>
      <c r="CI36" s="310"/>
      <c r="CJ36" s="310"/>
      <c r="CK36" s="310"/>
      <c r="CL36" s="310"/>
      <c r="CM36" s="310"/>
      <c r="CN36" s="310"/>
      <c r="CO36" s="310"/>
      <c r="CP36" s="310"/>
      <c r="CQ36" s="310"/>
      <c r="CR36" s="310"/>
      <c r="CS36" s="310"/>
      <c r="CT36" s="310"/>
      <c r="CU36" s="310"/>
      <c r="CV36" s="310"/>
      <c r="CW36" s="310"/>
      <c r="CX36" s="310"/>
      <c r="CY36" s="310"/>
      <c r="CZ36" s="310"/>
      <c r="DA36" s="310"/>
      <c r="DB36" s="310"/>
      <c r="DC36" s="310"/>
      <c r="DD36" s="310"/>
      <c r="DE36" s="310"/>
      <c r="DF36" s="310"/>
      <c r="DG36" s="310"/>
      <c r="DH36" s="310"/>
      <c r="DI36" s="310"/>
      <c r="DJ36" s="310"/>
      <c r="DK36" s="310"/>
      <c r="DL36" s="310"/>
      <c r="DM36" s="310"/>
      <c r="DN36" s="310"/>
      <c r="DO36" s="310"/>
      <c r="DP36" s="310"/>
      <c r="DQ36" s="310"/>
      <c r="DR36" s="310"/>
      <c r="DS36" s="310"/>
      <c r="DT36" s="310"/>
      <c r="DU36" s="310"/>
      <c r="DV36" s="310"/>
      <c r="DW36" s="310"/>
      <c r="DX36" s="310"/>
      <c r="DY36" s="310"/>
      <c r="DZ36" s="310"/>
      <c r="EA36" s="310"/>
      <c r="EB36" s="310"/>
      <c r="EC36" s="310"/>
      <c r="ED36" s="310"/>
      <c r="EE36" s="310"/>
      <c r="EF36" s="310"/>
      <c r="EG36" s="310"/>
      <c r="EH36" s="310"/>
      <c r="EI36" s="310"/>
      <c r="EJ36" s="310"/>
      <c r="EK36" s="310"/>
      <c r="EL36" s="310"/>
      <c r="EM36" s="310"/>
      <c r="EN36" s="310"/>
      <c r="EO36" s="310"/>
      <c r="EP36" s="310"/>
      <c r="EQ36" s="310"/>
      <c r="ER36" s="310"/>
      <c r="ES36" s="310"/>
      <c r="ET36" s="310"/>
      <c r="EU36" s="310"/>
      <c r="EV36" s="310"/>
      <c r="EW36" s="310"/>
      <c r="EX36" s="310"/>
      <c r="EY36" s="310"/>
      <c r="EZ36" s="310"/>
      <c r="FA36" s="310"/>
      <c r="FB36" s="310"/>
      <c r="FC36" s="310"/>
      <c r="FD36" s="310"/>
      <c r="FE36" s="310"/>
      <c r="FF36" s="310"/>
      <c r="FG36" s="310"/>
      <c r="FH36" s="310"/>
      <c r="FI36" s="310"/>
      <c r="FJ36" s="310"/>
      <c r="FK36" s="310"/>
      <c r="FL36" s="310"/>
      <c r="FM36" s="310"/>
      <c r="FN36" s="310"/>
      <c r="FO36" s="310"/>
      <c r="FP36" s="310"/>
      <c r="FQ36" s="310"/>
      <c r="FR36" s="310"/>
      <c r="FS36" s="310"/>
      <c r="FT36" s="310"/>
      <c r="FU36" s="310"/>
      <c r="FV36" s="310"/>
      <c r="FW36" s="310"/>
      <c r="FX36" s="310"/>
      <c r="FY36" s="310"/>
      <c r="FZ36" s="310"/>
      <c r="GA36" s="310"/>
      <c r="GB36" s="310"/>
      <c r="GC36" s="310"/>
    </row>
    <row r="37" spans="1:185" ht="15.75">
      <c r="A37" s="1276"/>
      <c r="B37" s="1276"/>
      <c r="D37" s="310"/>
      <c r="E37" s="310" t="s">
        <v>1314</v>
      </c>
      <c r="F37" s="1266"/>
      <c r="G37" s="1266"/>
      <c r="H37" s="1266"/>
      <c r="I37" s="310">
        <v>58514000</v>
      </c>
      <c r="J37" s="310">
        <v>67963000</v>
      </c>
      <c r="K37" s="310">
        <v>0</v>
      </c>
      <c r="L37" s="310">
        <v>60204000</v>
      </c>
      <c r="M37" s="310">
        <v>60463000</v>
      </c>
      <c r="N37" s="310">
        <v>63291000</v>
      </c>
      <c r="O37" s="310">
        <v>71660000</v>
      </c>
      <c r="P37" s="310">
        <v>68329000</v>
      </c>
      <c r="Q37" s="310">
        <v>78502000</v>
      </c>
      <c r="R37" s="310">
        <v>45713000</v>
      </c>
      <c r="S37" s="310">
        <v>61000000</v>
      </c>
      <c r="T37" s="310">
        <v>68400000</v>
      </c>
      <c r="U37" s="310">
        <v>71200000</v>
      </c>
      <c r="V37" s="310">
        <v>77200000</v>
      </c>
      <c r="W37" s="310">
        <v>82300000</v>
      </c>
      <c r="X37" s="310">
        <v>88600000</v>
      </c>
      <c r="Y37" s="310">
        <v>108400000</v>
      </c>
      <c r="Z37" s="310">
        <v>133500000</v>
      </c>
      <c r="AA37" s="310">
        <v>158400000</v>
      </c>
      <c r="AB37" s="310">
        <v>184900000</v>
      </c>
      <c r="AC37" s="310">
        <v>208200000</v>
      </c>
      <c r="AD37" s="310">
        <v>229200000</v>
      </c>
      <c r="AE37" s="310">
        <v>249500000</v>
      </c>
      <c r="AF37" s="310">
        <v>269200000</v>
      </c>
      <c r="AG37" s="310">
        <v>283900000</v>
      </c>
      <c r="AH37" s="310">
        <v>287200000</v>
      </c>
      <c r="AI37" s="310">
        <v>284500000</v>
      </c>
      <c r="AJ37" s="1273">
        <v>284500000</v>
      </c>
      <c r="AK37" s="310"/>
      <c r="AL37" s="310"/>
      <c r="AM37" s="310"/>
      <c r="AN37" s="310"/>
      <c r="AO37" s="310"/>
      <c r="AP37" s="310"/>
      <c r="AQ37" s="310"/>
      <c r="AR37" s="310"/>
      <c r="AS37" s="310"/>
      <c r="AT37" s="310"/>
      <c r="AU37" s="310"/>
      <c r="AV37" s="310"/>
      <c r="AW37" s="310"/>
      <c r="AX37" s="310"/>
      <c r="AY37" s="310"/>
      <c r="AZ37" s="310"/>
      <c r="BA37" s="310"/>
      <c r="BB37" s="310"/>
      <c r="BC37" s="310"/>
      <c r="BD37" s="310"/>
      <c r="BE37" s="310"/>
      <c r="BF37" s="310"/>
      <c r="BG37" s="310"/>
      <c r="BH37" s="310"/>
      <c r="BI37" s="310"/>
      <c r="BJ37" s="310"/>
      <c r="BK37" s="310"/>
      <c r="BL37" s="310"/>
      <c r="BM37" s="310"/>
      <c r="BN37" s="310"/>
      <c r="BO37" s="310"/>
      <c r="BP37" s="310"/>
      <c r="BQ37" s="310"/>
      <c r="BR37" s="310"/>
      <c r="BS37" s="310"/>
      <c r="BT37" s="310"/>
      <c r="BU37" s="310"/>
      <c r="BV37" s="310"/>
      <c r="BW37" s="310"/>
      <c r="BX37" s="310"/>
      <c r="BY37" s="310"/>
      <c r="BZ37" s="310"/>
      <c r="CA37" s="310"/>
      <c r="CB37" s="310"/>
      <c r="CC37" s="310"/>
      <c r="CD37" s="310"/>
      <c r="CE37" s="310"/>
      <c r="CF37" s="310"/>
      <c r="CG37" s="310"/>
      <c r="CH37" s="310"/>
      <c r="CI37" s="310"/>
      <c r="CJ37" s="310"/>
      <c r="CK37" s="310"/>
      <c r="CL37" s="310"/>
      <c r="CM37" s="310"/>
      <c r="CN37" s="310"/>
      <c r="CO37" s="310"/>
      <c r="CP37" s="310"/>
      <c r="CQ37" s="310"/>
      <c r="CR37" s="310"/>
      <c r="CS37" s="310"/>
      <c r="CT37" s="310"/>
      <c r="CU37" s="310"/>
      <c r="CV37" s="310"/>
      <c r="CW37" s="310"/>
      <c r="CX37" s="310"/>
      <c r="CY37" s="310"/>
      <c r="CZ37" s="310"/>
      <c r="DA37" s="310"/>
      <c r="DB37" s="310"/>
      <c r="DC37" s="310"/>
      <c r="DD37" s="310"/>
      <c r="DE37" s="310"/>
      <c r="DF37" s="310"/>
      <c r="DG37" s="310"/>
      <c r="DH37" s="310"/>
      <c r="DI37" s="310"/>
      <c r="DJ37" s="310"/>
      <c r="DK37" s="310"/>
      <c r="DL37" s="310"/>
      <c r="DM37" s="310"/>
      <c r="DN37" s="310"/>
      <c r="DO37" s="310"/>
      <c r="DP37" s="310"/>
      <c r="DQ37" s="310"/>
      <c r="DR37" s="310"/>
      <c r="DS37" s="310"/>
      <c r="DT37" s="310"/>
      <c r="DU37" s="310"/>
      <c r="DV37" s="310"/>
      <c r="DW37" s="310"/>
      <c r="DX37" s="310"/>
      <c r="DY37" s="310"/>
      <c r="DZ37" s="310"/>
      <c r="EA37" s="310"/>
      <c r="EB37" s="310"/>
      <c r="EC37" s="310"/>
      <c r="ED37" s="310"/>
      <c r="EE37" s="310"/>
      <c r="EF37" s="310"/>
      <c r="EG37" s="310"/>
      <c r="EH37" s="310"/>
      <c r="EI37" s="310"/>
      <c r="EJ37" s="310"/>
      <c r="EK37" s="310"/>
      <c r="EL37" s="310"/>
      <c r="EM37" s="310"/>
      <c r="EN37" s="310"/>
      <c r="EO37" s="310"/>
      <c r="EP37" s="310"/>
      <c r="EQ37" s="310"/>
      <c r="ER37" s="310"/>
      <c r="ES37" s="310"/>
      <c r="ET37" s="310"/>
      <c r="EU37" s="310"/>
      <c r="EV37" s="310"/>
      <c r="EW37" s="310"/>
      <c r="EX37" s="310"/>
      <c r="EY37" s="310"/>
      <c r="EZ37" s="310"/>
      <c r="FA37" s="310"/>
      <c r="FB37" s="310"/>
      <c r="FC37" s="310"/>
      <c r="FD37" s="310"/>
      <c r="FE37" s="310"/>
      <c r="FF37" s="310"/>
      <c r="FG37" s="310"/>
      <c r="FH37" s="310"/>
      <c r="FI37" s="310"/>
      <c r="FJ37" s="310"/>
      <c r="FK37" s="310"/>
      <c r="FL37" s="310"/>
      <c r="FM37" s="310"/>
      <c r="FN37" s="310"/>
      <c r="FO37" s="310"/>
      <c r="FP37" s="310"/>
      <c r="FQ37" s="310"/>
      <c r="FR37" s="310"/>
      <c r="FS37" s="310"/>
      <c r="FT37" s="310"/>
      <c r="FU37" s="310"/>
      <c r="FV37" s="310"/>
      <c r="FW37" s="310"/>
      <c r="FX37" s="310"/>
      <c r="FY37" s="310"/>
      <c r="FZ37" s="310"/>
      <c r="GA37" s="310"/>
      <c r="GB37" s="310"/>
      <c r="GC37" s="310"/>
    </row>
    <row r="38" spans="1:185" ht="15.75">
      <c r="A38" s="1276"/>
      <c r="B38" s="1276"/>
      <c r="D38" s="310" t="s">
        <v>253</v>
      </c>
      <c r="E38" s="310"/>
      <c r="F38" s="1266"/>
      <c r="G38" s="1266"/>
      <c r="H38" s="1266"/>
      <c r="I38" s="310"/>
      <c r="J38" s="310"/>
      <c r="K38" s="310"/>
      <c r="L38" s="310"/>
      <c r="M38" s="310"/>
      <c r="N38" s="310"/>
      <c r="O38" s="310"/>
      <c r="P38" s="310"/>
      <c r="Q38" s="310"/>
      <c r="R38" s="310"/>
      <c r="S38" s="310"/>
      <c r="T38" s="310"/>
      <c r="U38" s="310"/>
      <c r="V38" s="310"/>
      <c r="W38" s="310"/>
      <c r="X38" s="310"/>
      <c r="Y38" s="310"/>
      <c r="Z38" s="310"/>
      <c r="AA38" s="310"/>
      <c r="AB38" s="310"/>
      <c r="AC38" s="310"/>
      <c r="AD38" s="310"/>
      <c r="AE38" s="310"/>
      <c r="AF38" s="310"/>
      <c r="AG38" s="310"/>
      <c r="AH38" s="310"/>
      <c r="AI38" s="310"/>
      <c r="AJ38" s="310"/>
      <c r="AK38" s="310"/>
      <c r="AL38" s="310"/>
      <c r="AM38" s="310"/>
      <c r="AN38" s="310"/>
      <c r="AO38" s="310"/>
      <c r="AP38" s="310"/>
      <c r="AQ38" s="310"/>
      <c r="AR38" s="310"/>
      <c r="AS38" s="310"/>
      <c r="AT38" s="310"/>
      <c r="AU38" s="310"/>
      <c r="AV38" s="310"/>
      <c r="AW38" s="310"/>
      <c r="AX38" s="310"/>
      <c r="AY38" s="310"/>
      <c r="AZ38" s="310"/>
      <c r="BA38" s="310"/>
      <c r="BB38" s="310"/>
      <c r="BC38" s="310"/>
      <c r="BD38" s="310"/>
      <c r="BE38" s="310"/>
      <c r="BF38" s="310"/>
      <c r="BG38" s="310"/>
      <c r="BH38" s="310"/>
      <c r="BI38" s="310"/>
      <c r="BJ38" s="310"/>
      <c r="BK38" s="310"/>
      <c r="BL38" s="310"/>
      <c r="BM38" s="310"/>
      <c r="BN38" s="310"/>
      <c r="BO38" s="310"/>
      <c r="BP38" s="310"/>
      <c r="BQ38" s="310"/>
      <c r="BR38" s="310"/>
      <c r="BS38" s="310"/>
      <c r="BT38" s="310"/>
      <c r="BU38" s="310"/>
      <c r="BV38" s="310"/>
      <c r="BW38" s="310"/>
      <c r="BX38" s="310"/>
      <c r="BY38" s="310"/>
      <c r="BZ38" s="310"/>
      <c r="CA38" s="310"/>
      <c r="CB38" s="310"/>
      <c r="CC38" s="310"/>
      <c r="CD38" s="310"/>
      <c r="CE38" s="310"/>
      <c r="CF38" s="310"/>
      <c r="CG38" s="310"/>
      <c r="CH38" s="310"/>
      <c r="CI38" s="310"/>
      <c r="CJ38" s="310"/>
      <c r="CK38" s="310"/>
      <c r="CL38" s="310"/>
      <c r="CM38" s="310"/>
      <c r="CN38" s="310"/>
      <c r="CO38" s="310"/>
      <c r="CP38" s="310"/>
      <c r="CQ38" s="310"/>
      <c r="CR38" s="310"/>
      <c r="CS38" s="310"/>
      <c r="CT38" s="310"/>
      <c r="CU38" s="310"/>
      <c r="CV38" s="310"/>
      <c r="CW38" s="310"/>
      <c r="CX38" s="310"/>
      <c r="CY38" s="310"/>
      <c r="CZ38" s="310"/>
      <c r="DA38" s="310"/>
      <c r="DB38" s="310"/>
      <c r="DC38" s="310"/>
      <c r="DD38" s="310"/>
      <c r="DE38" s="310"/>
      <c r="DF38" s="310"/>
      <c r="DG38" s="310"/>
      <c r="DH38" s="310"/>
      <c r="DI38" s="310"/>
      <c r="DJ38" s="310"/>
      <c r="DK38" s="310"/>
      <c r="DL38" s="310"/>
      <c r="DM38" s="310"/>
      <c r="DN38" s="310"/>
      <c r="DO38" s="310"/>
      <c r="DP38" s="310"/>
      <c r="DQ38" s="310"/>
      <c r="DR38" s="310"/>
      <c r="DS38" s="310"/>
      <c r="DT38" s="310"/>
      <c r="DU38" s="310"/>
      <c r="DV38" s="310"/>
      <c r="DW38" s="310"/>
      <c r="DX38" s="310"/>
      <c r="DY38" s="310"/>
      <c r="DZ38" s="310"/>
      <c r="EA38" s="310"/>
      <c r="EB38" s="310"/>
      <c r="EC38" s="310"/>
      <c r="ED38" s="310"/>
      <c r="EE38" s="310"/>
      <c r="EF38" s="310"/>
      <c r="EG38" s="310"/>
      <c r="EH38" s="310"/>
      <c r="EI38" s="310"/>
      <c r="EJ38" s="310"/>
      <c r="EK38" s="310"/>
      <c r="EL38" s="310"/>
      <c r="EM38" s="310"/>
      <c r="EN38" s="310"/>
      <c r="EO38" s="310"/>
      <c r="EP38" s="310"/>
      <c r="EQ38" s="310"/>
      <c r="ER38" s="310"/>
      <c r="ES38" s="310"/>
      <c r="ET38" s="310"/>
      <c r="EU38" s="310"/>
      <c r="EV38" s="310"/>
      <c r="EW38" s="310"/>
      <c r="EX38" s="310"/>
      <c r="EY38" s="310"/>
      <c r="EZ38" s="310"/>
      <c r="FA38" s="310"/>
      <c r="FB38" s="310"/>
      <c r="FC38" s="310"/>
      <c r="FD38" s="310"/>
      <c r="FE38" s="310"/>
      <c r="FF38" s="310"/>
      <c r="FG38" s="310"/>
      <c r="FH38" s="310"/>
      <c r="FI38" s="310"/>
      <c r="FJ38" s="310"/>
      <c r="FK38" s="310"/>
      <c r="FL38" s="310"/>
      <c r="FM38" s="310"/>
      <c r="FN38" s="310"/>
      <c r="FO38" s="310"/>
      <c r="FP38" s="310"/>
      <c r="FQ38" s="310"/>
      <c r="FR38" s="310"/>
      <c r="FS38" s="310"/>
      <c r="FT38" s="310"/>
      <c r="FU38" s="310"/>
      <c r="FV38" s="310"/>
      <c r="FW38" s="310"/>
      <c r="FX38" s="310"/>
      <c r="FY38" s="310"/>
      <c r="FZ38" s="310"/>
      <c r="GA38" s="310"/>
      <c r="GB38" s="310"/>
      <c r="GC38" s="310"/>
    </row>
    <row r="39" spans="1:185" ht="15.75">
      <c r="A39" s="1276"/>
      <c r="B39" s="1276"/>
      <c r="D39" s="310"/>
      <c r="E39" s="310" t="s">
        <v>1313</v>
      </c>
      <c r="F39" s="1266"/>
      <c r="G39" s="1266"/>
      <c r="H39" s="1266"/>
      <c r="I39" s="1261">
        <v>10887000</v>
      </c>
      <c r="J39" s="1261">
        <v>10189000</v>
      </c>
      <c r="K39" s="1261">
        <v>9258000</v>
      </c>
      <c r="L39" s="1261">
        <v>9069000</v>
      </c>
      <c r="M39" s="1261">
        <v>8338000</v>
      </c>
      <c r="N39" s="1261">
        <v>7780000</v>
      </c>
      <c r="O39" s="1261">
        <v>6700000</v>
      </c>
      <c r="P39" s="1261">
        <v>5812000</v>
      </c>
      <c r="Q39" s="1261">
        <v>5097000</v>
      </c>
      <c r="R39" s="1262">
        <v>4458000</v>
      </c>
      <c r="S39" s="1262">
        <v>3792000</v>
      </c>
      <c r="T39" s="1272">
        <v>3000000</v>
      </c>
      <c r="U39" s="1272">
        <v>2600000</v>
      </c>
      <c r="V39" s="1272">
        <v>2200000</v>
      </c>
      <c r="W39" s="1272">
        <v>1800000</v>
      </c>
      <c r="X39" s="1272">
        <v>1500000</v>
      </c>
      <c r="Y39" s="1272">
        <v>1200000</v>
      </c>
      <c r="Z39" s="1272">
        <v>1000000</v>
      </c>
      <c r="AA39" s="1272">
        <v>800000</v>
      </c>
      <c r="AB39" s="1272">
        <v>700000</v>
      </c>
      <c r="AC39" s="1272">
        <v>600000</v>
      </c>
      <c r="AD39" s="1272">
        <v>600000</v>
      </c>
      <c r="AE39" s="1272">
        <v>600000</v>
      </c>
      <c r="AF39" s="1272">
        <v>500000</v>
      </c>
      <c r="AG39" s="1272">
        <v>500000</v>
      </c>
      <c r="AH39" s="1272">
        <v>500000</v>
      </c>
      <c r="AI39" s="1272">
        <v>400000</v>
      </c>
      <c r="AJ39" s="1272">
        <v>400000</v>
      </c>
      <c r="AK39" s="310"/>
      <c r="AL39" s="310"/>
      <c r="AM39" s="310"/>
      <c r="AN39" s="310"/>
      <c r="AO39" s="310"/>
      <c r="AP39" s="310"/>
      <c r="AQ39" s="310"/>
      <c r="AR39" s="310"/>
      <c r="AS39" s="310"/>
      <c r="AT39" s="310"/>
      <c r="AU39" s="310"/>
      <c r="AV39" s="310"/>
      <c r="AW39" s="310"/>
      <c r="AX39" s="310"/>
      <c r="AY39" s="310"/>
      <c r="AZ39" s="310"/>
      <c r="BA39" s="310"/>
      <c r="BB39" s="310"/>
      <c r="BC39" s="310"/>
      <c r="BD39" s="310"/>
      <c r="BE39" s="310"/>
      <c r="BF39" s="310"/>
      <c r="BG39" s="310"/>
      <c r="BH39" s="310"/>
      <c r="BI39" s="310"/>
      <c r="BJ39" s="310"/>
      <c r="BK39" s="310"/>
      <c r="BL39" s="310"/>
      <c r="BM39" s="310"/>
      <c r="BN39" s="310"/>
      <c r="BO39" s="310"/>
      <c r="BP39" s="310"/>
      <c r="BQ39" s="310"/>
      <c r="BR39" s="310"/>
      <c r="BS39" s="310"/>
      <c r="BT39" s="310"/>
      <c r="BU39" s="310"/>
      <c r="BV39" s="310"/>
      <c r="BW39" s="310"/>
      <c r="BX39" s="310"/>
      <c r="BY39" s="310"/>
      <c r="BZ39" s="310"/>
      <c r="CA39" s="310"/>
      <c r="CB39" s="310"/>
      <c r="CC39" s="310"/>
      <c r="CD39" s="310"/>
      <c r="CE39" s="310"/>
      <c r="CF39" s="310"/>
      <c r="CG39" s="310"/>
      <c r="CH39" s="310"/>
      <c r="CI39" s="310"/>
      <c r="CJ39" s="310"/>
      <c r="CK39" s="310"/>
      <c r="CL39" s="310"/>
      <c r="CM39" s="310"/>
      <c r="CN39" s="310"/>
      <c r="CO39" s="310"/>
      <c r="CP39" s="310"/>
      <c r="CQ39" s="310"/>
      <c r="CR39" s="310"/>
      <c r="CS39" s="310"/>
      <c r="CT39" s="310"/>
      <c r="CU39" s="310"/>
      <c r="CV39" s="310"/>
      <c r="CW39" s="310"/>
      <c r="CX39" s="310"/>
      <c r="CY39" s="310"/>
      <c r="CZ39" s="310"/>
      <c r="DA39" s="310"/>
      <c r="DB39" s="310"/>
      <c r="DC39" s="310"/>
      <c r="DD39" s="310"/>
      <c r="DE39" s="310"/>
      <c r="DF39" s="310"/>
      <c r="DG39" s="310"/>
      <c r="DH39" s="310"/>
      <c r="DI39" s="310"/>
      <c r="DJ39" s="310"/>
      <c r="DK39" s="310"/>
      <c r="DL39" s="310"/>
      <c r="DM39" s="310"/>
      <c r="DN39" s="310"/>
      <c r="DO39" s="310"/>
      <c r="DP39" s="310"/>
      <c r="DQ39" s="310"/>
      <c r="DR39" s="310"/>
      <c r="DS39" s="310"/>
      <c r="DT39" s="310"/>
      <c r="DU39" s="310"/>
      <c r="DV39" s="310"/>
      <c r="DW39" s="310"/>
      <c r="DX39" s="310"/>
      <c r="DY39" s="310"/>
      <c r="DZ39" s="310"/>
      <c r="EA39" s="310"/>
      <c r="EB39" s="310"/>
      <c r="EC39" s="310"/>
      <c r="ED39" s="310"/>
      <c r="EE39" s="310"/>
      <c r="EF39" s="310"/>
      <c r="EG39" s="310"/>
      <c r="EH39" s="310"/>
      <c r="EI39" s="310"/>
      <c r="EJ39" s="310"/>
      <c r="EK39" s="310"/>
      <c r="EL39" s="310"/>
      <c r="EM39" s="310"/>
      <c r="EN39" s="310"/>
      <c r="EO39" s="310"/>
      <c r="EP39" s="310"/>
      <c r="EQ39" s="310"/>
      <c r="ER39" s="310"/>
      <c r="ES39" s="310"/>
      <c r="ET39" s="310"/>
      <c r="EU39" s="310"/>
      <c r="EV39" s="310"/>
      <c r="EW39" s="310"/>
      <c r="EX39" s="310"/>
      <c r="EY39" s="310"/>
      <c r="EZ39" s="310"/>
      <c r="FA39" s="310"/>
      <c r="FB39" s="310"/>
      <c r="FC39" s="310"/>
      <c r="FD39" s="310"/>
      <c r="FE39" s="310"/>
      <c r="FF39" s="310"/>
      <c r="FG39" s="310"/>
      <c r="FH39" s="310"/>
      <c r="FI39" s="310"/>
      <c r="FJ39" s="310"/>
      <c r="FK39" s="310"/>
      <c r="FL39" s="310"/>
      <c r="FM39" s="310"/>
      <c r="FN39" s="310"/>
      <c r="FO39" s="310"/>
      <c r="FP39" s="310"/>
      <c r="FQ39" s="310"/>
      <c r="FR39" s="310"/>
      <c r="FS39" s="310"/>
      <c r="FT39" s="310"/>
      <c r="FU39" s="310"/>
      <c r="FV39" s="310"/>
      <c r="FW39" s="310"/>
      <c r="FX39" s="310"/>
      <c r="FY39" s="310"/>
      <c r="FZ39" s="310"/>
      <c r="GA39" s="310"/>
      <c r="GB39" s="310"/>
      <c r="GC39" s="310"/>
    </row>
    <row r="40" spans="1:185">
      <c r="D40" s="310"/>
      <c r="E40" s="310" t="s">
        <v>1314</v>
      </c>
      <c r="F40" s="1266"/>
      <c r="G40" s="1266"/>
      <c r="H40" s="1266"/>
      <c r="I40" s="1272">
        <v>10887000</v>
      </c>
      <c r="J40" s="1272">
        <v>10189000</v>
      </c>
      <c r="K40" s="1272">
        <v>9258000</v>
      </c>
      <c r="L40" s="1272">
        <v>9069000</v>
      </c>
      <c r="M40" s="1272">
        <v>8338000</v>
      </c>
      <c r="N40" s="1272">
        <v>7780000</v>
      </c>
      <c r="O40" s="1272">
        <v>6700000</v>
      </c>
      <c r="P40" s="1272">
        <v>5812000</v>
      </c>
      <c r="Q40" s="1272">
        <v>5097000</v>
      </c>
      <c r="R40" s="1272">
        <v>4458000</v>
      </c>
      <c r="S40" s="1272">
        <v>3792000</v>
      </c>
      <c r="T40" s="1272">
        <v>3000000</v>
      </c>
      <c r="U40" s="1272">
        <v>2600000</v>
      </c>
      <c r="V40" s="1272">
        <v>2200000</v>
      </c>
      <c r="W40" s="1272">
        <v>1800000</v>
      </c>
      <c r="X40" s="1272">
        <v>1500000</v>
      </c>
      <c r="Y40" s="1272">
        <v>1200000</v>
      </c>
      <c r="Z40" s="1272">
        <v>1000000</v>
      </c>
      <c r="AA40" s="1272">
        <v>800000</v>
      </c>
      <c r="AB40" s="1272">
        <v>700000</v>
      </c>
      <c r="AC40" s="1272">
        <v>600000</v>
      </c>
      <c r="AD40" s="1272">
        <v>600000</v>
      </c>
      <c r="AE40" s="1272">
        <v>600000</v>
      </c>
      <c r="AF40" s="1272">
        <v>500000</v>
      </c>
      <c r="AG40" s="1272">
        <v>500000</v>
      </c>
      <c r="AH40" s="1272">
        <v>500000</v>
      </c>
      <c r="AI40" s="1272">
        <v>400000</v>
      </c>
      <c r="AJ40" s="1272">
        <v>400000</v>
      </c>
      <c r="AK40" s="310"/>
      <c r="AL40" s="310"/>
      <c r="AM40" s="310"/>
      <c r="AN40" s="310"/>
      <c r="AO40" s="310"/>
      <c r="AP40" s="310"/>
      <c r="AQ40" s="310"/>
      <c r="AR40" s="310"/>
      <c r="AS40" s="310"/>
      <c r="AT40" s="310"/>
      <c r="AU40" s="310"/>
      <c r="AV40" s="310"/>
      <c r="AW40" s="310"/>
      <c r="AX40" s="310"/>
      <c r="AY40" s="310"/>
      <c r="AZ40" s="310"/>
      <c r="BA40" s="310"/>
      <c r="BB40" s="310"/>
      <c r="BC40" s="310"/>
      <c r="BD40" s="310"/>
      <c r="BE40" s="310"/>
      <c r="BF40" s="310"/>
      <c r="BG40" s="310"/>
      <c r="BH40" s="310"/>
      <c r="BI40" s="310"/>
      <c r="BJ40" s="310"/>
      <c r="BK40" s="310"/>
      <c r="BL40" s="310"/>
      <c r="BM40" s="310"/>
      <c r="BN40" s="310"/>
      <c r="BO40" s="310"/>
      <c r="BP40" s="310"/>
      <c r="BQ40" s="310"/>
      <c r="BR40" s="310"/>
      <c r="BS40" s="310"/>
      <c r="BT40" s="310"/>
      <c r="BU40" s="310"/>
      <c r="BV40" s="310"/>
      <c r="BW40" s="310"/>
      <c r="BX40" s="310"/>
      <c r="BY40" s="310"/>
      <c r="BZ40" s="310"/>
      <c r="CA40" s="310"/>
      <c r="CB40" s="310"/>
      <c r="CC40" s="310"/>
      <c r="CD40" s="310"/>
      <c r="CE40" s="310"/>
      <c r="CF40" s="310"/>
      <c r="CG40" s="310"/>
      <c r="CH40" s="310"/>
      <c r="CI40" s="310"/>
      <c r="CJ40" s="310"/>
      <c r="CK40" s="310"/>
      <c r="CL40" s="310"/>
      <c r="CM40" s="310"/>
      <c r="CN40" s="310"/>
      <c r="CO40" s="310"/>
      <c r="CP40" s="310"/>
      <c r="CQ40" s="310"/>
      <c r="CR40" s="310"/>
      <c r="CS40" s="310"/>
      <c r="CT40" s="310"/>
      <c r="CU40" s="310"/>
      <c r="CV40" s="310"/>
      <c r="CW40" s="310"/>
      <c r="CX40" s="310"/>
      <c r="CY40" s="310"/>
      <c r="CZ40" s="310"/>
      <c r="DA40" s="310"/>
      <c r="DB40" s="310"/>
      <c r="DC40" s="310"/>
      <c r="DD40" s="310"/>
      <c r="DE40" s="310"/>
      <c r="DF40" s="310"/>
      <c r="DG40" s="310"/>
      <c r="DH40" s="310"/>
      <c r="DI40" s="310"/>
      <c r="DJ40" s="310"/>
      <c r="DK40" s="310"/>
      <c r="DL40" s="310"/>
      <c r="DM40" s="310"/>
      <c r="DN40" s="310"/>
      <c r="DO40" s="310"/>
      <c r="DP40" s="310"/>
      <c r="DQ40" s="310"/>
      <c r="DR40" s="310"/>
      <c r="DS40" s="310"/>
      <c r="DT40" s="310"/>
      <c r="DU40" s="310"/>
      <c r="DV40" s="310"/>
      <c r="DW40" s="310"/>
      <c r="DX40" s="310"/>
      <c r="DY40" s="310"/>
      <c r="DZ40" s="310"/>
      <c r="EA40" s="310"/>
      <c r="EB40" s="310"/>
      <c r="EC40" s="310"/>
      <c r="ED40" s="310"/>
      <c r="EE40" s="310"/>
      <c r="EF40" s="310"/>
      <c r="EG40" s="310"/>
      <c r="EH40" s="310"/>
      <c r="EI40" s="310"/>
      <c r="EJ40" s="310"/>
      <c r="EK40" s="310"/>
      <c r="EL40" s="310"/>
      <c r="EM40" s="310"/>
      <c r="EN40" s="310"/>
      <c r="EO40" s="310"/>
      <c r="EP40" s="310"/>
      <c r="EQ40" s="310"/>
      <c r="ER40" s="310"/>
      <c r="ES40" s="310"/>
      <c r="ET40" s="310"/>
      <c r="EU40" s="310"/>
      <c r="EV40" s="310"/>
      <c r="EW40" s="310"/>
      <c r="EX40" s="310"/>
      <c r="EY40" s="310"/>
      <c r="EZ40" s="310"/>
      <c r="FA40" s="310"/>
      <c r="FB40" s="310"/>
      <c r="FC40" s="310"/>
      <c r="FD40" s="310"/>
      <c r="FE40" s="310"/>
      <c r="FF40" s="310"/>
      <c r="FG40" s="310"/>
      <c r="FH40" s="310"/>
      <c r="FI40" s="310"/>
      <c r="FJ40" s="310"/>
      <c r="FK40" s="310"/>
      <c r="FL40" s="310"/>
      <c r="FM40" s="310"/>
      <c r="FN40" s="310"/>
      <c r="FO40" s="310"/>
      <c r="FP40" s="310"/>
      <c r="FQ40" s="310"/>
      <c r="FR40" s="310"/>
      <c r="FS40" s="310"/>
      <c r="FT40" s="310"/>
      <c r="FU40" s="310"/>
      <c r="FV40" s="310"/>
      <c r="FW40" s="310"/>
      <c r="FX40" s="310"/>
      <c r="FY40" s="310"/>
      <c r="FZ40" s="310"/>
      <c r="GA40" s="310"/>
      <c r="GB40" s="310"/>
      <c r="GC40" s="310"/>
    </row>
    <row r="41" spans="1:185">
      <c r="D41" s="310" t="s">
        <v>1228</v>
      </c>
      <c r="E41" s="310"/>
      <c r="F41" s="1266"/>
      <c r="G41" s="1266"/>
      <c r="H41" s="1266"/>
      <c r="I41" s="310"/>
      <c r="J41" s="310"/>
      <c r="K41" s="310"/>
      <c r="L41" s="310"/>
      <c r="M41" s="310"/>
      <c r="N41" s="310"/>
      <c r="O41" s="310"/>
      <c r="P41" s="310"/>
      <c r="Q41" s="310"/>
      <c r="R41" s="310"/>
      <c r="S41" s="310"/>
      <c r="T41" s="310"/>
      <c r="U41" s="310"/>
      <c r="V41" s="310"/>
      <c r="W41" s="310"/>
      <c r="X41" s="310"/>
      <c r="Y41" s="310"/>
      <c r="Z41" s="310"/>
      <c r="AA41" s="310"/>
      <c r="AB41" s="310"/>
      <c r="AC41" s="310"/>
      <c r="AD41" s="310"/>
      <c r="AE41" s="310"/>
      <c r="AF41" s="310"/>
      <c r="AG41" s="310"/>
      <c r="AH41" s="310"/>
      <c r="AI41" s="310"/>
      <c r="AJ41" s="310"/>
      <c r="AK41" s="310"/>
      <c r="AL41" s="310"/>
      <c r="AM41" s="310"/>
      <c r="AN41" s="310"/>
      <c r="AO41" s="310"/>
      <c r="AP41" s="310"/>
      <c r="AQ41" s="310"/>
      <c r="AR41" s="310"/>
      <c r="AS41" s="310"/>
      <c r="AT41" s="310"/>
      <c r="AU41" s="310"/>
      <c r="AV41" s="310"/>
      <c r="AW41" s="310"/>
      <c r="AX41" s="310"/>
      <c r="AY41" s="310"/>
      <c r="AZ41" s="310"/>
      <c r="BA41" s="310"/>
      <c r="BB41" s="310"/>
      <c r="BC41" s="310"/>
      <c r="BD41" s="310"/>
      <c r="BE41" s="310"/>
      <c r="BF41" s="310"/>
      <c r="BG41" s="310"/>
      <c r="BH41" s="310"/>
      <c r="BI41" s="310"/>
      <c r="BJ41" s="310"/>
      <c r="BK41" s="310"/>
      <c r="BL41" s="310"/>
      <c r="BM41" s="310"/>
      <c r="BN41" s="310"/>
      <c r="BO41" s="310"/>
      <c r="BP41" s="310"/>
      <c r="BQ41" s="310"/>
      <c r="BR41" s="310"/>
      <c r="BS41" s="310"/>
      <c r="BT41" s="310"/>
      <c r="BU41" s="310"/>
      <c r="BV41" s="310"/>
      <c r="BW41" s="310"/>
      <c r="BX41" s="310"/>
      <c r="BY41" s="310"/>
      <c r="BZ41" s="310"/>
      <c r="CA41" s="310"/>
      <c r="CB41" s="310"/>
      <c r="CC41" s="310"/>
      <c r="CD41" s="310"/>
      <c r="CE41" s="310"/>
      <c r="CF41" s="310"/>
      <c r="CG41" s="310"/>
      <c r="CH41" s="310"/>
      <c r="CI41" s="310"/>
      <c r="CJ41" s="310"/>
      <c r="CK41" s="310"/>
      <c r="CL41" s="310"/>
      <c r="CM41" s="310"/>
      <c r="CN41" s="310"/>
      <c r="CO41" s="310"/>
      <c r="CP41" s="310"/>
      <c r="CQ41" s="310"/>
      <c r="CR41" s="310"/>
      <c r="CS41" s="310"/>
      <c r="CT41" s="310"/>
      <c r="CU41" s="310"/>
      <c r="CV41" s="310"/>
      <c r="CW41" s="310"/>
      <c r="CX41" s="310"/>
      <c r="CY41" s="310"/>
      <c r="CZ41" s="310"/>
      <c r="DA41" s="310"/>
      <c r="DB41" s="310"/>
      <c r="DC41" s="310"/>
      <c r="DD41" s="310"/>
      <c r="DE41" s="310"/>
      <c r="DF41" s="310"/>
      <c r="DG41" s="310"/>
      <c r="DH41" s="310"/>
      <c r="DI41" s="310"/>
      <c r="DJ41" s="310"/>
      <c r="DK41" s="310"/>
      <c r="DL41" s="310"/>
      <c r="DM41" s="310"/>
      <c r="DN41" s="310"/>
      <c r="DO41" s="310"/>
      <c r="DP41" s="310"/>
      <c r="DQ41" s="310"/>
      <c r="DR41" s="310"/>
      <c r="DS41" s="310"/>
      <c r="DT41" s="310"/>
      <c r="DU41" s="310"/>
      <c r="DV41" s="310"/>
      <c r="DW41" s="310"/>
      <c r="DX41" s="310"/>
      <c r="DY41" s="310"/>
      <c r="DZ41" s="310"/>
      <c r="EA41" s="310"/>
      <c r="EB41" s="310"/>
      <c r="EC41" s="310"/>
      <c r="ED41" s="310"/>
      <c r="EE41" s="310"/>
      <c r="EF41" s="310"/>
      <c r="EG41" s="310"/>
      <c r="EH41" s="310"/>
      <c r="EI41" s="310"/>
      <c r="EJ41" s="310"/>
      <c r="EK41" s="310"/>
      <c r="EL41" s="310"/>
      <c r="EM41" s="310"/>
      <c r="EN41" s="310"/>
      <c r="EO41" s="310"/>
      <c r="EP41" s="310"/>
      <c r="EQ41" s="310"/>
      <c r="ER41" s="310"/>
      <c r="ES41" s="310"/>
      <c r="ET41" s="310"/>
      <c r="EU41" s="310"/>
      <c r="EV41" s="310"/>
      <c r="EW41" s="310"/>
      <c r="EX41" s="310"/>
      <c r="EY41" s="310"/>
      <c r="EZ41" s="310"/>
      <c r="FA41" s="310"/>
      <c r="FB41" s="310"/>
      <c r="FC41" s="310"/>
      <c r="FD41" s="310"/>
      <c r="FE41" s="310"/>
      <c r="FF41" s="310"/>
      <c r="FG41" s="310"/>
      <c r="FH41" s="310"/>
      <c r="FI41" s="310"/>
      <c r="FJ41" s="310"/>
      <c r="FK41" s="310"/>
      <c r="FL41" s="310"/>
      <c r="FM41" s="310"/>
      <c r="FN41" s="310"/>
      <c r="FO41" s="310"/>
      <c r="FP41" s="310"/>
      <c r="FQ41" s="310"/>
      <c r="FR41" s="310"/>
      <c r="FS41" s="310"/>
      <c r="FT41" s="310"/>
      <c r="FU41" s="310"/>
      <c r="FV41" s="310"/>
      <c r="FW41" s="310"/>
      <c r="FX41" s="310"/>
      <c r="FY41" s="310"/>
      <c r="FZ41" s="310"/>
      <c r="GA41" s="310"/>
      <c r="GB41" s="310"/>
      <c r="GC41" s="310"/>
    </row>
    <row r="42" spans="1:185">
      <c r="D42" s="310"/>
      <c r="E42" s="310" t="s">
        <v>1313</v>
      </c>
      <c r="F42" s="1266"/>
      <c r="G42" s="1266"/>
      <c r="H42" s="1266"/>
      <c r="I42" s="310" t="s">
        <v>1332</v>
      </c>
      <c r="J42" s="310" t="s">
        <v>1332</v>
      </c>
      <c r="K42" s="310" t="s">
        <v>1332</v>
      </c>
      <c r="L42" s="310" t="s">
        <v>1332</v>
      </c>
      <c r="M42" s="310" t="s">
        <v>1332</v>
      </c>
      <c r="N42" s="310" t="s">
        <v>1332</v>
      </c>
      <c r="O42" s="310" t="s">
        <v>1332</v>
      </c>
      <c r="P42" s="310" t="s">
        <v>1332</v>
      </c>
      <c r="Q42" s="310" t="s">
        <v>1332</v>
      </c>
      <c r="R42" s="310" t="s">
        <v>1332</v>
      </c>
      <c r="S42" s="310" t="s">
        <v>1332</v>
      </c>
      <c r="T42" s="310" t="s">
        <v>1332</v>
      </c>
      <c r="U42" s="310" t="s">
        <v>1332</v>
      </c>
      <c r="V42" s="310" t="s">
        <v>1332</v>
      </c>
      <c r="W42" s="310" t="s">
        <v>1332</v>
      </c>
      <c r="X42" s="310" t="s">
        <v>1332</v>
      </c>
      <c r="Y42" s="310" t="s">
        <v>1332</v>
      </c>
      <c r="Z42" s="310" t="s">
        <v>1332</v>
      </c>
      <c r="AA42" s="310" t="s">
        <v>1332</v>
      </c>
      <c r="AB42" s="310" t="s">
        <v>1332</v>
      </c>
      <c r="AC42" s="310" t="s">
        <v>1332</v>
      </c>
      <c r="AD42" s="310" t="s">
        <v>1332</v>
      </c>
      <c r="AE42" s="310" t="s">
        <v>1332</v>
      </c>
      <c r="AF42" s="310" t="s">
        <v>1332</v>
      </c>
      <c r="AG42" s="310" t="s">
        <v>1332</v>
      </c>
      <c r="AH42" s="310" t="s">
        <v>1332</v>
      </c>
      <c r="AI42" s="310" t="s">
        <v>1332</v>
      </c>
      <c r="AJ42" s="310" t="s">
        <v>1332</v>
      </c>
      <c r="AK42" s="310"/>
      <c r="AL42" s="310"/>
      <c r="AM42" s="310"/>
      <c r="AN42" s="310"/>
      <c r="AO42" s="310"/>
      <c r="AP42" s="310"/>
      <c r="AQ42" s="310"/>
      <c r="AR42" s="310"/>
      <c r="AS42" s="310"/>
      <c r="AT42" s="310"/>
      <c r="AU42" s="310"/>
      <c r="AV42" s="310"/>
      <c r="AW42" s="310"/>
      <c r="AX42" s="310"/>
      <c r="AY42" s="310"/>
      <c r="AZ42" s="310"/>
      <c r="BA42" s="310"/>
      <c r="BB42" s="310"/>
      <c r="BC42" s="310"/>
      <c r="BD42" s="310"/>
      <c r="BE42" s="310"/>
      <c r="BF42" s="310"/>
      <c r="BG42" s="310"/>
      <c r="BH42" s="310"/>
      <c r="BI42" s="310"/>
      <c r="BJ42" s="310"/>
      <c r="BK42" s="310"/>
      <c r="BL42" s="310"/>
      <c r="BM42" s="310"/>
      <c r="BN42" s="310"/>
      <c r="BO42" s="310"/>
      <c r="BP42" s="310"/>
      <c r="BQ42" s="310"/>
      <c r="BR42" s="310"/>
      <c r="BS42" s="310"/>
      <c r="BT42" s="310"/>
      <c r="BU42" s="310"/>
      <c r="BV42" s="310"/>
      <c r="BW42" s="310"/>
      <c r="BX42" s="310"/>
      <c r="BY42" s="310"/>
      <c r="BZ42" s="310"/>
      <c r="CA42" s="310"/>
      <c r="CB42" s="310"/>
      <c r="CC42" s="310"/>
      <c r="CD42" s="310"/>
      <c r="CE42" s="310"/>
      <c r="CF42" s="310"/>
      <c r="CG42" s="310"/>
      <c r="CH42" s="310"/>
      <c r="CI42" s="310"/>
      <c r="CJ42" s="310"/>
      <c r="CK42" s="310"/>
      <c r="CL42" s="310"/>
      <c r="CM42" s="310"/>
      <c r="CN42" s="310"/>
      <c r="CO42" s="310"/>
      <c r="CP42" s="310"/>
      <c r="CQ42" s="310"/>
      <c r="CR42" s="310"/>
      <c r="CS42" s="310"/>
      <c r="CT42" s="310"/>
      <c r="CU42" s="310"/>
      <c r="CV42" s="310"/>
      <c r="CW42" s="310"/>
      <c r="CX42" s="310"/>
      <c r="CY42" s="310"/>
      <c r="CZ42" s="310"/>
      <c r="DA42" s="310"/>
      <c r="DB42" s="310"/>
      <c r="DC42" s="310"/>
      <c r="DD42" s="310"/>
      <c r="DE42" s="310"/>
      <c r="DF42" s="310"/>
      <c r="DG42" s="310"/>
      <c r="DH42" s="310"/>
      <c r="DI42" s="310"/>
      <c r="DJ42" s="310"/>
      <c r="DK42" s="310"/>
      <c r="DL42" s="310"/>
      <c r="DM42" s="310"/>
      <c r="DN42" s="310"/>
      <c r="DO42" s="310"/>
      <c r="DP42" s="310"/>
      <c r="DQ42" s="310"/>
      <c r="DR42" s="310"/>
      <c r="DS42" s="310"/>
      <c r="DT42" s="310"/>
      <c r="DU42" s="310"/>
      <c r="DV42" s="310"/>
      <c r="DW42" s="310"/>
      <c r="DX42" s="310"/>
      <c r="DY42" s="310"/>
      <c r="DZ42" s="310"/>
      <c r="EA42" s="310"/>
      <c r="EB42" s="310"/>
      <c r="EC42" s="310"/>
      <c r="ED42" s="310"/>
      <c r="EE42" s="310"/>
      <c r="EF42" s="310"/>
      <c r="EG42" s="310"/>
      <c r="EH42" s="310"/>
      <c r="EI42" s="310"/>
      <c r="EJ42" s="310"/>
      <c r="EK42" s="310"/>
      <c r="EL42" s="310"/>
      <c r="EM42" s="310"/>
      <c r="EN42" s="310"/>
      <c r="EO42" s="310"/>
      <c r="EP42" s="310"/>
      <c r="EQ42" s="310"/>
      <c r="ER42" s="310"/>
      <c r="ES42" s="310"/>
      <c r="ET42" s="310"/>
      <c r="EU42" s="310"/>
      <c r="EV42" s="310"/>
      <c r="EW42" s="310"/>
      <c r="EX42" s="310"/>
      <c r="EY42" s="310"/>
      <c r="EZ42" s="310"/>
      <c r="FA42" s="310"/>
      <c r="FB42" s="310"/>
      <c r="FC42" s="310"/>
      <c r="FD42" s="310"/>
      <c r="FE42" s="310"/>
      <c r="FF42" s="310"/>
      <c r="FG42" s="310"/>
      <c r="FH42" s="310"/>
      <c r="FI42" s="310"/>
      <c r="FJ42" s="310"/>
      <c r="FK42" s="310"/>
      <c r="FL42" s="310"/>
      <c r="FM42" s="310"/>
      <c r="FN42" s="310"/>
      <c r="FO42" s="310"/>
      <c r="FP42" s="310"/>
      <c r="FQ42" s="310"/>
      <c r="FR42" s="310"/>
      <c r="FS42" s="310"/>
      <c r="FT42" s="310"/>
      <c r="FU42" s="310"/>
      <c r="FV42" s="310"/>
      <c r="FW42" s="310"/>
      <c r="FX42" s="310"/>
      <c r="FY42" s="310"/>
      <c r="FZ42" s="310"/>
      <c r="GA42" s="310"/>
      <c r="GB42" s="310"/>
      <c r="GC42" s="310"/>
    </row>
    <row r="43" spans="1:185">
      <c r="D43" s="310"/>
      <c r="E43" s="310" t="s">
        <v>1314</v>
      </c>
      <c r="F43" s="1266"/>
      <c r="G43" s="1266"/>
      <c r="H43" s="1266"/>
      <c r="I43" s="310" t="s">
        <v>1332</v>
      </c>
      <c r="J43" s="310" t="s">
        <v>1332</v>
      </c>
      <c r="K43" s="310" t="s">
        <v>1332</v>
      </c>
      <c r="L43" s="310" t="s">
        <v>1332</v>
      </c>
      <c r="M43" s="310" t="s">
        <v>1332</v>
      </c>
      <c r="N43" s="310" t="s">
        <v>1332</v>
      </c>
      <c r="O43" s="310" t="s">
        <v>1332</v>
      </c>
      <c r="P43" s="310" t="s">
        <v>1332</v>
      </c>
      <c r="Q43" s="310" t="s">
        <v>1332</v>
      </c>
      <c r="R43" s="310" t="s">
        <v>1332</v>
      </c>
      <c r="S43" s="310" t="s">
        <v>1332</v>
      </c>
      <c r="T43" s="310" t="s">
        <v>1332</v>
      </c>
      <c r="U43" s="310" t="s">
        <v>1332</v>
      </c>
      <c r="V43" s="310" t="s">
        <v>1332</v>
      </c>
      <c r="W43" s="310" t="s">
        <v>1332</v>
      </c>
      <c r="X43" s="310" t="s">
        <v>1332</v>
      </c>
      <c r="Y43" s="310" t="s">
        <v>1332</v>
      </c>
      <c r="Z43" s="310" t="s">
        <v>1332</v>
      </c>
      <c r="AA43" s="310" t="s">
        <v>1332</v>
      </c>
      <c r="AB43" s="310" t="s">
        <v>1332</v>
      </c>
      <c r="AC43" s="310" t="s">
        <v>1332</v>
      </c>
      <c r="AD43" s="310" t="s">
        <v>1332</v>
      </c>
      <c r="AE43" s="310" t="s">
        <v>1332</v>
      </c>
      <c r="AF43" s="310" t="s">
        <v>1332</v>
      </c>
      <c r="AG43" s="310" t="s">
        <v>1332</v>
      </c>
      <c r="AH43" s="310" t="s">
        <v>1332</v>
      </c>
      <c r="AI43" s="310" t="s">
        <v>1332</v>
      </c>
      <c r="AJ43" s="310" t="s">
        <v>1332</v>
      </c>
      <c r="AK43" s="310"/>
      <c r="AL43" s="310"/>
      <c r="AM43" s="310"/>
      <c r="AN43" s="310"/>
      <c r="AO43" s="310"/>
      <c r="AP43" s="310"/>
      <c r="AQ43" s="310"/>
      <c r="AR43" s="310"/>
      <c r="AS43" s="310"/>
      <c r="AT43" s="310"/>
      <c r="AU43" s="310"/>
      <c r="AV43" s="310"/>
      <c r="AW43" s="310"/>
      <c r="AX43" s="310"/>
      <c r="AY43" s="310"/>
      <c r="AZ43" s="310"/>
      <c r="BA43" s="310"/>
      <c r="BB43" s="310"/>
      <c r="BC43" s="310"/>
      <c r="BD43" s="310"/>
      <c r="BE43" s="310"/>
      <c r="BF43" s="310"/>
      <c r="BG43" s="310"/>
      <c r="BH43" s="310"/>
      <c r="BI43" s="310"/>
      <c r="BJ43" s="310"/>
      <c r="BK43" s="310"/>
      <c r="BL43" s="310"/>
      <c r="BM43" s="310"/>
      <c r="BN43" s="310"/>
      <c r="BO43" s="310"/>
      <c r="BP43" s="310"/>
      <c r="BQ43" s="310"/>
      <c r="BR43" s="310"/>
      <c r="BS43" s="310"/>
      <c r="BT43" s="310"/>
      <c r="BU43" s="310"/>
      <c r="BV43" s="310"/>
      <c r="BW43" s="310"/>
      <c r="BX43" s="310"/>
      <c r="BY43" s="310"/>
      <c r="BZ43" s="310"/>
      <c r="CA43" s="310"/>
      <c r="CB43" s="310"/>
      <c r="CC43" s="310"/>
      <c r="CD43" s="310"/>
      <c r="CE43" s="310"/>
      <c r="CF43" s="310"/>
      <c r="CG43" s="310"/>
      <c r="CH43" s="310"/>
      <c r="CI43" s="310"/>
      <c r="CJ43" s="310"/>
      <c r="CK43" s="310"/>
      <c r="CL43" s="310"/>
      <c r="CM43" s="310"/>
      <c r="CN43" s="310"/>
      <c r="CO43" s="310"/>
      <c r="CP43" s="310"/>
      <c r="CQ43" s="310"/>
      <c r="CR43" s="310"/>
      <c r="CS43" s="310"/>
      <c r="CT43" s="310"/>
      <c r="CU43" s="310"/>
      <c r="CV43" s="310"/>
      <c r="CW43" s="310"/>
      <c r="CX43" s="310"/>
      <c r="CY43" s="310"/>
      <c r="CZ43" s="310"/>
      <c r="DA43" s="310"/>
      <c r="DB43" s="310"/>
      <c r="DC43" s="310"/>
      <c r="DD43" s="310"/>
      <c r="DE43" s="310"/>
      <c r="DF43" s="310"/>
      <c r="DG43" s="310"/>
      <c r="DH43" s="310"/>
      <c r="DI43" s="310"/>
      <c r="DJ43" s="310"/>
      <c r="DK43" s="310"/>
      <c r="DL43" s="310"/>
      <c r="DM43" s="310"/>
      <c r="DN43" s="310"/>
      <c r="DO43" s="310"/>
      <c r="DP43" s="310"/>
      <c r="DQ43" s="310"/>
      <c r="DR43" s="310"/>
      <c r="DS43" s="310"/>
      <c r="DT43" s="310"/>
      <c r="DU43" s="310"/>
      <c r="DV43" s="310"/>
      <c r="DW43" s="310"/>
      <c r="DX43" s="310"/>
      <c r="DY43" s="310"/>
      <c r="DZ43" s="310"/>
      <c r="EA43" s="310"/>
      <c r="EB43" s="310"/>
      <c r="EC43" s="310"/>
      <c r="ED43" s="310"/>
      <c r="EE43" s="310"/>
      <c r="EF43" s="310"/>
      <c r="EG43" s="310"/>
      <c r="EH43" s="310"/>
      <c r="EI43" s="310"/>
      <c r="EJ43" s="310"/>
      <c r="EK43" s="310"/>
      <c r="EL43" s="310"/>
      <c r="EM43" s="310"/>
      <c r="EN43" s="310"/>
      <c r="EO43" s="310"/>
      <c r="EP43" s="310"/>
      <c r="EQ43" s="310"/>
      <c r="ER43" s="310"/>
      <c r="ES43" s="310"/>
      <c r="ET43" s="310"/>
      <c r="EU43" s="310"/>
      <c r="EV43" s="310"/>
      <c r="EW43" s="310"/>
      <c r="EX43" s="310"/>
      <c r="EY43" s="310"/>
      <c r="EZ43" s="310"/>
      <c r="FA43" s="310"/>
      <c r="FB43" s="310"/>
      <c r="FC43" s="310"/>
      <c r="FD43" s="310"/>
      <c r="FE43" s="310"/>
      <c r="FF43" s="310"/>
      <c r="FG43" s="310"/>
      <c r="FH43" s="310"/>
      <c r="FI43" s="310"/>
      <c r="FJ43" s="310"/>
      <c r="FK43" s="310"/>
      <c r="FL43" s="310"/>
      <c r="FM43" s="310"/>
      <c r="FN43" s="310"/>
      <c r="FO43" s="310"/>
      <c r="FP43" s="310"/>
      <c r="FQ43" s="310"/>
      <c r="FR43" s="310"/>
      <c r="FS43" s="310"/>
      <c r="FT43" s="310"/>
      <c r="FU43" s="310"/>
      <c r="FV43" s="310"/>
      <c r="FW43" s="310"/>
      <c r="FX43" s="310"/>
      <c r="FY43" s="310"/>
      <c r="FZ43" s="310"/>
      <c r="GA43" s="310"/>
      <c r="GB43" s="310"/>
      <c r="GC43" s="310"/>
    </row>
    <row r="44" spans="1:185">
      <c r="D44" s="310" t="s">
        <v>271</v>
      </c>
      <c r="E44" s="310"/>
      <c r="F44" s="1266"/>
      <c r="G44" s="1266"/>
      <c r="H44" s="1266"/>
      <c r="I44" s="310"/>
      <c r="J44" s="310"/>
      <c r="K44" s="310"/>
      <c r="L44" s="310"/>
      <c r="M44" s="310"/>
      <c r="N44" s="310"/>
      <c r="O44" s="310"/>
      <c r="P44" s="310"/>
      <c r="Q44" s="310"/>
      <c r="R44" s="310"/>
      <c r="S44" s="310"/>
      <c r="T44" s="310"/>
      <c r="U44" s="310"/>
      <c r="V44" s="310"/>
      <c r="W44" s="310"/>
      <c r="X44" s="310"/>
      <c r="Y44" s="310"/>
      <c r="Z44" s="310"/>
      <c r="AA44" s="310"/>
      <c r="AB44" s="310"/>
      <c r="AC44" s="310"/>
      <c r="AD44" s="310"/>
      <c r="AE44" s="310"/>
      <c r="AF44" s="310"/>
      <c r="AG44" s="310"/>
      <c r="AH44" s="310"/>
      <c r="AI44" s="310"/>
      <c r="AJ44" s="310"/>
      <c r="AK44" s="310"/>
      <c r="AL44" s="310"/>
      <c r="AM44" s="310"/>
      <c r="AN44" s="310"/>
      <c r="AO44" s="310"/>
      <c r="AP44" s="310"/>
      <c r="AQ44" s="310"/>
      <c r="AR44" s="310"/>
      <c r="AS44" s="310"/>
      <c r="AT44" s="310"/>
      <c r="AU44" s="310"/>
      <c r="AV44" s="310"/>
      <c r="AW44" s="310"/>
      <c r="AX44" s="310"/>
      <c r="AY44" s="310"/>
      <c r="AZ44" s="310"/>
      <c r="BA44" s="310"/>
      <c r="BB44" s="310"/>
      <c r="BC44" s="310"/>
      <c r="BD44" s="310"/>
      <c r="BE44" s="310"/>
      <c r="BF44" s="310"/>
      <c r="BG44" s="310"/>
      <c r="BH44" s="310"/>
      <c r="BI44" s="310"/>
      <c r="BJ44" s="310"/>
      <c r="BK44" s="310"/>
      <c r="BL44" s="310"/>
      <c r="BM44" s="310"/>
      <c r="BN44" s="310"/>
      <c r="BO44" s="310"/>
      <c r="BP44" s="310"/>
      <c r="BQ44" s="310"/>
      <c r="BR44" s="310"/>
      <c r="BS44" s="310"/>
      <c r="BT44" s="310"/>
      <c r="BU44" s="310"/>
      <c r="BV44" s="310"/>
      <c r="BW44" s="310"/>
      <c r="BX44" s="310"/>
      <c r="BY44" s="310"/>
      <c r="BZ44" s="310"/>
      <c r="CA44" s="310"/>
      <c r="CB44" s="310"/>
      <c r="CC44" s="310"/>
      <c r="CD44" s="310"/>
      <c r="CE44" s="310"/>
      <c r="CF44" s="310"/>
      <c r="CG44" s="310"/>
      <c r="CH44" s="310"/>
      <c r="CI44" s="310"/>
      <c r="CJ44" s="310"/>
      <c r="CK44" s="310"/>
      <c r="CL44" s="310"/>
      <c r="CM44" s="310"/>
      <c r="CN44" s="310"/>
      <c r="CO44" s="310"/>
      <c r="CP44" s="310"/>
      <c r="CQ44" s="310"/>
      <c r="CR44" s="310"/>
      <c r="CS44" s="310"/>
      <c r="CT44" s="310"/>
      <c r="CU44" s="310"/>
      <c r="CV44" s="310"/>
      <c r="CW44" s="310"/>
      <c r="CX44" s="310"/>
      <c r="CY44" s="310"/>
      <c r="CZ44" s="310"/>
      <c r="DA44" s="310"/>
      <c r="DB44" s="310"/>
      <c r="DC44" s="310"/>
      <c r="DD44" s="310"/>
      <c r="DE44" s="310"/>
      <c r="DF44" s="310"/>
      <c r="DG44" s="310"/>
      <c r="DH44" s="310"/>
      <c r="DI44" s="310"/>
      <c r="DJ44" s="310"/>
      <c r="DK44" s="310"/>
      <c r="DL44" s="310"/>
      <c r="DM44" s="310"/>
      <c r="DN44" s="310"/>
      <c r="DO44" s="310"/>
      <c r="DP44" s="310"/>
      <c r="DQ44" s="310"/>
      <c r="DR44" s="310"/>
      <c r="DS44" s="310"/>
      <c r="DT44" s="310"/>
      <c r="DU44" s="310"/>
      <c r="DV44" s="310"/>
      <c r="DW44" s="310"/>
      <c r="DX44" s="310"/>
      <c r="DY44" s="310"/>
      <c r="DZ44" s="310"/>
      <c r="EA44" s="310"/>
      <c r="EB44" s="310"/>
      <c r="EC44" s="310"/>
      <c r="ED44" s="310"/>
      <c r="EE44" s="310"/>
      <c r="EF44" s="310"/>
      <c r="EG44" s="310"/>
      <c r="EH44" s="310"/>
      <c r="EI44" s="310"/>
      <c r="EJ44" s="310"/>
      <c r="EK44" s="310"/>
      <c r="EL44" s="310"/>
      <c r="EM44" s="310"/>
      <c r="EN44" s="310"/>
      <c r="EO44" s="310"/>
      <c r="EP44" s="310"/>
      <c r="EQ44" s="310"/>
      <c r="ER44" s="310"/>
      <c r="ES44" s="310"/>
      <c r="ET44" s="310"/>
      <c r="EU44" s="310"/>
      <c r="EV44" s="310"/>
      <c r="EW44" s="310"/>
      <c r="EX44" s="310"/>
      <c r="EY44" s="310"/>
      <c r="EZ44" s="310"/>
      <c r="FA44" s="310"/>
      <c r="FB44" s="310"/>
      <c r="FC44" s="310"/>
      <c r="FD44" s="310"/>
      <c r="FE44" s="310"/>
      <c r="FF44" s="310"/>
      <c r="FG44" s="310"/>
      <c r="FH44" s="310"/>
      <c r="FI44" s="310"/>
      <c r="FJ44" s="310"/>
      <c r="FK44" s="310"/>
      <c r="FL44" s="310"/>
      <c r="FM44" s="310"/>
      <c r="FN44" s="310"/>
      <c r="FO44" s="310"/>
      <c r="FP44" s="310"/>
      <c r="FQ44" s="310"/>
      <c r="FR44" s="310"/>
      <c r="FS44" s="310"/>
      <c r="FT44" s="310"/>
      <c r="FU44" s="310"/>
      <c r="FV44" s="310"/>
      <c r="FW44" s="310"/>
      <c r="FX44" s="310"/>
      <c r="FY44" s="310"/>
      <c r="FZ44" s="310"/>
      <c r="GA44" s="310"/>
      <c r="GB44" s="310"/>
      <c r="GC44" s="310"/>
    </row>
    <row r="45" spans="1:185">
      <c r="D45" s="310"/>
      <c r="E45" s="310" t="s">
        <v>1313</v>
      </c>
      <c r="F45" s="1266"/>
      <c r="G45" s="1266"/>
      <c r="H45" s="1266"/>
      <c r="I45" s="310" t="s">
        <v>1332</v>
      </c>
      <c r="J45" s="310" t="s">
        <v>1332</v>
      </c>
      <c r="K45" s="310" t="s">
        <v>1332</v>
      </c>
      <c r="L45" s="310" t="s">
        <v>1332</v>
      </c>
      <c r="M45" s="310" t="s">
        <v>1332</v>
      </c>
      <c r="N45" s="310" t="s">
        <v>1332</v>
      </c>
      <c r="O45" s="310" t="s">
        <v>1332</v>
      </c>
      <c r="P45" s="310" t="s">
        <v>1332</v>
      </c>
      <c r="Q45" s="310" t="s">
        <v>1332</v>
      </c>
      <c r="R45" s="310" t="s">
        <v>1332</v>
      </c>
      <c r="S45" s="310" t="s">
        <v>1332</v>
      </c>
      <c r="T45" s="310" t="s">
        <v>1332</v>
      </c>
      <c r="U45" s="310" t="s">
        <v>1332</v>
      </c>
      <c r="V45" s="310" t="s">
        <v>1332</v>
      </c>
      <c r="W45" s="310" t="s">
        <v>1332</v>
      </c>
      <c r="X45" s="310" t="s">
        <v>1332</v>
      </c>
      <c r="Y45" s="310" t="s">
        <v>1332</v>
      </c>
      <c r="Z45" s="310" t="s">
        <v>1332</v>
      </c>
      <c r="AA45" s="310" t="s">
        <v>1332</v>
      </c>
      <c r="AB45" s="310" t="s">
        <v>1332</v>
      </c>
      <c r="AC45" s="310" t="s">
        <v>1332</v>
      </c>
      <c r="AD45" s="310" t="s">
        <v>1332</v>
      </c>
      <c r="AE45" s="310" t="s">
        <v>1332</v>
      </c>
      <c r="AF45" s="310" t="s">
        <v>1332</v>
      </c>
      <c r="AG45" s="310" t="s">
        <v>1332</v>
      </c>
      <c r="AH45" s="310" t="s">
        <v>1332</v>
      </c>
      <c r="AI45" s="310" t="s">
        <v>1332</v>
      </c>
      <c r="AJ45" s="310" t="s">
        <v>1332</v>
      </c>
      <c r="AK45" s="310"/>
      <c r="AL45" s="310"/>
      <c r="AM45" s="310"/>
      <c r="AN45" s="310"/>
      <c r="AO45" s="310"/>
      <c r="AP45" s="310"/>
      <c r="AQ45" s="310"/>
      <c r="AR45" s="310"/>
      <c r="AS45" s="310"/>
      <c r="AT45" s="310"/>
      <c r="AU45" s="310"/>
      <c r="AV45" s="310"/>
      <c r="AW45" s="310"/>
      <c r="AX45" s="310"/>
      <c r="AY45" s="310"/>
      <c r="AZ45" s="310"/>
      <c r="BA45" s="310"/>
      <c r="BB45" s="310"/>
      <c r="BC45" s="310"/>
      <c r="BD45" s="310"/>
      <c r="BE45" s="310"/>
      <c r="BF45" s="310"/>
      <c r="BG45" s="310"/>
      <c r="BH45" s="310"/>
      <c r="BI45" s="310"/>
      <c r="BJ45" s="310"/>
      <c r="BK45" s="310"/>
      <c r="BL45" s="310"/>
      <c r="BM45" s="310"/>
      <c r="BN45" s="310"/>
      <c r="BO45" s="310"/>
      <c r="BP45" s="310"/>
      <c r="BQ45" s="310"/>
      <c r="BR45" s="310"/>
      <c r="BS45" s="310"/>
      <c r="BT45" s="310"/>
      <c r="BU45" s="310"/>
      <c r="BV45" s="310"/>
      <c r="BW45" s="310"/>
      <c r="BX45" s="310"/>
      <c r="BY45" s="310"/>
      <c r="BZ45" s="310"/>
      <c r="CA45" s="310"/>
      <c r="CB45" s="310"/>
      <c r="CC45" s="310"/>
      <c r="CD45" s="310"/>
      <c r="CE45" s="310"/>
      <c r="CF45" s="310"/>
      <c r="CG45" s="310"/>
      <c r="CH45" s="310"/>
      <c r="CI45" s="310"/>
      <c r="CJ45" s="310"/>
      <c r="CK45" s="310"/>
      <c r="CL45" s="310"/>
      <c r="CM45" s="310"/>
      <c r="CN45" s="310"/>
      <c r="CO45" s="310"/>
      <c r="CP45" s="310"/>
      <c r="CQ45" s="310"/>
      <c r="CR45" s="310"/>
      <c r="CS45" s="310"/>
      <c r="CT45" s="310"/>
      <c r="CU45" s="310"/>
      <c r="CV45" s="310"/>
      <c r="CW45" s="310"/>
      <c r="CX45" s="310"/>
      <c r="CY45" s="310"/>
      <c r="CZ45" s="310"/>
      <c r="DA45" s="310"/>
      <c r="DB45" s="310"/>
      <c r="DC45" s="310"/>
      <c r="DD45" s="310"/>
      <c r="DE45" s="310"/>
      <c r="DF45" s="310"/>
      <c r="DG45" s="310"/>
      <c r="DH45" s="310"/>
      <c r="DI45" s="310"/>
      <c r="DJ45" s="310"/>
      <c r="DK45" s="310"/>
      <c r="DL45" s="310"/>
      <c r="DM45" s="310"/>
      <c r="DN45" s="310"/>
      <c r="DO45" s="310"/>
      <c r="DP45" s="310"/>
      <c r="DQ45" s="310"/>
      <c r="DR45" s="310"/>
      <c r="DS45" s="310"/>
      <c r="DT45" s="310"/>
      <c r="DU45" s="310"/>
      <c r="DV45" s="310"/>
      <c r="DW45" s="310"/>
      <c r="DX45" s="310"/>
      <c r="DY45" s="310"/>
      <c r="DZ45" s="310"/>
      <c r="EA45" s="310"/>
      <c r="EB45" s="310"/>
      <c r="EC45" s="310"/>
      <c r="ED45" s="310"/>
      <c r="EE45" s="310"/>
      <c r="EF45" s="310"/>
      <c r="EG45" s="310"/>
      <c r="EH45" s="310"/>
      <c r="EI45" s="310"/>
      <c r="EJ45" s="310"/>
      <c r="EK45" s="310"/>
      <c r="EL45" s="310"/>
      <c r="EM45" s="310"/>
      <c r="EN45" s="310"/>
      <c r="EO45" s="310"/>
      <c r="EP45" s="310"/>
      <c r="EQ45" s="310"/>
      <c r="ER45" s="310"/>
      <c r="ES45" s="310"/>
      <c r="ET45" s="310"/>
      <c r="EU45" s="310"/>
      <c r="EV45" s="310"/>
      <c r="EW45" s="310"/>
      <c r="EX45" s="310"/>
      <c r="EY45" s="310"/>
      <c r="EZ45" s="310"/>
      <c r="FA45" s="310"/>
      <c r="FB45" s="310"/>
      <c r="FC45" s="310"/>
      <c r="FD45" s="310"/>
      <c r="FE45" s="310"/>
      <c r="FF45" s="310"/>
      <c r="FG45" s="310"/>
      <c r="FH45" s="310"/>
      <c r="FI45" s="310"/>
      <c r="FJ45" s="310"/>
      <c r="FK45" s="310"/>
      <c r="FL45" s="310"/>
      <c r="FM45" s="310"/>
      <c r="FN45" s="310"/>
      <c r="FO45" s="310"/>
      <c r="FP45" s="310"/>
      <c r="FQ45" s="310"/>
      <c r="FR45" s="310"/>
      <c r="FS45" s="310"/>
      <c r="FT45" s="310"/>
      <c r="FU45" s="310"/>
      <c r="FV45" s="310"/>
      <c r="FW45" s="310"/>
      <c r="FX45" s="310"/>
      <c r="FY45" s="310"/>
      <c r="FZ45" s="310"/>
      <c r="GA45" s="310"/>
      <c r="GB45" s="310"/>
      <c r="GC45" s="310"/>
    </row>
    <row r="46" spans="1:185">
      <c r="D46" s="310"/>
      <c r="E46" s="310" t="s">
        <v>1314</v>
      </c>
      <c r="F46" s="1266"/>
      <c r="G46" s="1266"/>
      <c r="H46" s="1266"/>
      <c r="I46" s="310" t="s">
        <v>1332</v>
      </c>
      <c r="J46" s="310" t="s">
        <v>1332</v>
      </c>
      <c r="K46" s="310" t="s">
        <v>1332</v>
      </c>
      <c r="L46" s="310" t="s">
        <v>1332</v>
      </c>
      <c r="M46" s="310" t="s">
        <v>1332</v>
      </c>
      <c r="N46" s="310" t="s">
        <v>1332</v>
      </c>
      <c r="O46" s="310" t="s">
        <v>1332</v>
      </c>
      <c r="P46" s="310" t="s">
        <v>1332</v>
      </c>
      <c r="Q46" s="310" t="s">
        <v>1332</v>
      </c>
      <c r="R46" s="310" t="s">
        <v>1332</v>
      </c>
      <c r="S46" s="310" t="s">
        <v>1332</v>
      </c>
      <c r="T46" s="310" t="s">
        <v>1332</v>
      </c>
      <c r="U46" s="310" t="s">
        <v>1332</v>
      </c>
      <c r="V46" s="310" t="s">
        <v>1332</v>
      </c>
      <c r="W46" s="310" t="s">
        <v>1332</v>
      </c>
      <c r="X46" s="310" t="s">
        <v>1332</v>
      </c>
      <c r="Y46" s="310" t="s">
        <v>1332</v>
      </c>
      <c r="Z46" s="310" t="s">
        <v>1332</v>
      </c>
      <c r="AA46" s="310" t="s">
        <v>1332</v>
      </c>
      <c r="AB46" s="310" t="s">
        <v>1332</v>
      </c>
      <c r="AC46" s="310" t="s">
        <v>1332</v>
      </c>
      <c r="AD46" s="310" t="s">
        <v>1332</v>
      </c>
      <c r="AE46" s="310" t="s">
        <v>1332</v>
      </c>
      <c r="AF46" s="310" t="s">
        <v>1332</v>
      </c>
      <c r="AG46" s="310" t="s">
        <v>1332</v>
      </c>
      <c r="AH46" s="310" t="s">
        <v>1332</v>
      </c>
      <c r="AI46" s="310" t="s">
        <v>1332</v>
      </c>
      <c r="AJ46" s="310" t="s">
        <v>1332</v>
      </c>
      <c r="AK46" s="310"/>
      <c r="AL46" s="310"/>
      <c r="AM46" s="310"/>
      <c r="AN46" s="310"/>
      <c r="AO46" s="310"/>
      <c r="AP46" s="310"/>
      <c r="AQ46" s="310"/>
      <c r="AR46" s="310"/>
      <c r="AS46" s="310"/>
      <c r="AT46" s="310"/>
      <c r="AU46" s="310"/>
      <c r="AV46" s="310"/>
      <c r="AW46" s="310"/>
      <c r="AX46" s="310"/>
      <c r="AY46" s="310"/>
      <c r="AZ46" s="310"/>
      <c r="BA46" s="310"/>
      <c r="BB46" s="310"/>
      <c r="BC46" s="310"/>
      <c r="BD46" s="310"/>
      <c r="BE46" s="310"/>
      <c r="BF46" s="310"/>
      <c r="BG46" s="310"/>
      <c r="BH46" s="310"/>
      <c r="BI46" s="310"/>
      <c r="BJ46" s="310"/>
      <c r="BK46" s="310"/>
      <c r="BL46" s="310"/>
      <c r="BM46" s="310"/>
      <c r="BN46" s="310"/>
      <c r="BO46" s="310"/>
      <c r="BP46" s="310"/>
      <c r="BQ46" s="310"/>
      <c r="BR46" s="310"/>
      <c r="BS46" s="310"/>
      <c r="BT46" s="310"/>
      <c r="BU46" s="310"/>
      <c r="BV46" s="310"/>
      <c r="BW46" s="310"/>
      <c r="BX46" s="310"/>
      <c r="BY46" s="310"/>
      <c r="BZ46" s="310"/>
      <c r="CA46" s="310"/>
      <c r="CB46" s="310"/>
      <c r="CC46" s="310"/>
      <c r="CD46" s="310"/>
      <c r="CE46" s="310"/>
      <c r="CF46" s="310"/>
      <c r="CG46" s="310"/>
      <c r="CH46" s="310"/>
      <c r="CI46" s="310"/>
      <c r="CJ46" s="310"/>
      <c r="CK46" s="310"/>
      <c r="CL46" s="310"/>
      <c r="CM46" s="310"/>
      <c r="CN46" s="310"/>
      <c r="CO46" s="310"/>
      <c r="CP46" s="310"/>
      <c r="CQ46" s="310"/>
      <c r="CR46" s="310"/>
      <c r="CS46" s="310"/>
      <c r="CT46" s="310"/>
      <c r="CU46" s="310"/>
      <c r="CV46" s="310"/>
      <c r="CW46" s="310"/>
      <c r="CX46" s="310"/>
      <c r="CY46" s="310"/>
      <c r="CZ46" s="310"/>
      <c r="DA46" s="310"/>
      <c r="DB46" s="310"/>
      <c r="DC46" s="310"/>
      <c r="DD46" s="310"/>
      <c r="DE46" s="310"/>
      <c r="DF46" s="310"/>
      <c r="DG46" s="310"/>
      <c r="DH46" s="310"/>
      <c r="DI46" s="310"/>
      <c r="DJ46" s="310"/>
      <c r="DK46" s="310"/>
      <c r="DL46" s="310"/>
      <c r="DM46" s="310"/>
      <c r="DN46" s="310"/>
      <c r="DO46" s="310"/>
      <c r="DP46" s="310"/>
      <c r="DQ46" s="310"/>
      <c r="DR46" s="310"/>
      <c r="DS46" s="310"/>
      <c r="DT46" s="310"/>
      <c r="DU46" s="310"/>
      <c r="DV46" s="310"/>
      <c r="DW46" s="310"/>
      <c r="DX46" s="310"/>
      <c r="DY46" s="310"/>
      <c r="DZ46" s="310"/>
      <c r="EA46" s="310"/>
      <c r="EB46" s="310"/>
      <c r="EC46" s="310"/>
      <c r="ED46" s="310"/>
      <c r="EE46" s="310"/>
      <c r="EF46" s="310"/>
      <c r="EG46" s="310"/>
      <c r="EH46" s="310"/>
      <c r="EI46" s="310"/>
      <c r="EJ46" s="310"/>
      <c r="EK46" s="310"/>
      <c r="EL46" s="310"/>
      <c r="EM46" s="310"/>
      <c r="EN46" s="310"/>
      <c r="EO46" s="310"/>
      <c r="EP46" s="310"/>
      <c r="EQ46" s="310"/>
      <c r="ER46" s="310"/>
      <c r="ES46" s="310"/>
      <c r="ET46" s="310"/>
      <c r="EU46" s="310"/>
      <c r="EV46" s="310"/>
      <c r="EW46" s="310"/>
      <c r="EX46" s="310"/>
      <c r="EY46" s="310"/>
      <c r="EZ46" s="310"/>
      <c r="FA46" s="310"/>
      <c r="FB46" s="310"/>
      <c r="FC46" s="310"/>
      <c r="FD46" s="310"/>
      <c r="FE46" s="310"/>
      <c r="FF46" s="310"/>
      <c r="FG46" s="310"/>
      <c r="FH46" s="310"/>
      <c r="FI46" s="310"/>
      <c r="FJ46" s="310"/>
      <c r="FK46" s="310"/>
      <c r="FL46" s="310"/>
      <c r="FM46" s="310"/>
      <c r="FN46" s="310"/>
      <c r="FO46" s="310"/>
      <c r="FP46" s="310"/>
      <c r="FQ46" s="310"/>
      <c r="FR46" s="310"/>
      <c r="FS46" s="310"/>
      <c r="FT46" s="310"/>
      <c r="FU46" s="310"/>
      <c r="FV46" s="310"/>
      <c r="FW46" s="310"/>
      <c r="FX46" s="310"/>
      <c r="FY46" s="310"/>
      <c r="FZ46" s="310"/>
      <c r="GA46" s="310"/>
      <c r="GB46" s="310"/>
      <c r="GC46" s="310"/>
    </row>
    <row r="47" spans="1:185">
      <c r="D47" s="310" t="s">
        <v>1253</v>
      </c>
      <c r="E47" s="310"/>
      <c r="F47" s="1266"/>
      <c r="G47" s="1266"/>
      <c r="H47" s="1266"/>
      <c r="I47" s="310"/>
      <c r="J47" s="310"/>
      <c r="K47" s="310"/>
      <c r="L47" s="310"/>
      <c r="M47" s="310"/>
      <c r="N47" s="310"/>
      <c r="O47" s="310"/>
      <c r="P47" s="310"/>
      <c r="Q47" s="310"/>
      <c r="R47" s="310"/>
      <c r="S47" s="310"/>
      <c r="T47" s="310"/>
      <c r="U47" s="310"/>
      <c r="V47" s="310"/>
      <c r="W47" s="310"/>
      <c r="X47" s="310"/>
      <c r="Y47" s="310"/>
      <c r="Z47" s="310"/>
      <c r="AA47" s="310"/>
      <c r="AB47" s="310"/>
      <c r="AC47" s="310"/>
      <c r="AD47" s="310"/>
      <c r="AE47" s="310"/>
      <c r="AF47" s="310"/>
      <c r="AG47" s="310"/>
      <c r="AH47" s="310"/>
      <c r="AI47" s="310"/>
      <c r="AJ47" s="310"/>
      <c r="AK47" s="310"/>
      <c r="AL47" s="310"/>
      <c r="AM47" s="310"/>
      <c r="AN47" s="310"/>
      <c r="AO47" s="310"/>
      <c r="AP47" s="310"/>
      <c r="AQ47" s="310"/>
      <c r="AR47" s="310"/>
      <c r="AS47" s="310"/>
      <c r="AT47" s="310"/>
      <c r="AU47" s="310"/>
      <c r="AV47" s="310"/>
      <c r="AW47" s="310"/>
      <c r="AX47" s="310"/>
      <c r="AY47" s="310"/>
      <c r="AZ47" s="310"/>
      <c r="BA47" s="310"/>
      <c r="BB47" s="310"/>
      <c r="BC47" s="310"/>
      <c r="BD47" s="310"/>
      <c r="BE47" s="310"/>
      <c r="BF47" s="310"/>
      <c r="BG47" s="310"/>
      <c r="BH47" s="310"/>
      <c r="BI47" s="310"/>
      <c r="BJ47" s="310"/>
      <c r="BK47" s="310"/>
      <c r="BL47" s="310"/>
      <c r="BM47" s="310"/>
      <c r="BN47" s="310"/>
      <c r="BO47" s="310"/>
      <c r="BP47" s="310"/>
      <c r="BQ47" s="310"/>
      <c r="BR47" s="310"/>
      <c r="BS47" s="310"/>
      <c r="BT47" s="310"/>
      <c r="BU47" s="310"/>
      <c r="BV47" s="310"/>
      <c r="BW47" s="310"/>
      <c r="BX47" s="310"/>
      <c r="BY47" s="310"/>
      <c r="BZ47" s="310"/>
      <c r="CA47" s="310"/>
      <c r="CB47" s="310"/>
      <c r="CC47" s="310"/>
      <c r="CD47" s="310"/>
      <c r="CE47" s="310"/>
      <c r="CF47" s="310"/>
      <c r="CG47" s="310"/>
      <c r="CH47" s="310"/>
      <c r="CI47" s="310"/>
      <c r="CJ47" s="310"/>
      <c r="CK47" s="310"/>
      <c r="CL47" s="310"/>
      <c r="CM47" s="310"/>
      <c r="CN47" s="310"/>
      <c r="CO47" s="310"/>
      <c r="CP47" s="310"/>
      <c r="CQ47" s="310"/>
      <c r="CR47" s="310"/>
      <c r="CS47" s="310"/>
      <c r="CT47" s="310"/>
      <c r="CU47" s="310"/>
      <c r="CV47" s="310"/>
      <c r="CW47" s="310"/>
      <c r="CX47" s="310"/>
      <c r="CY47" s="310"/>
      <c r="CZ47" s="310"/>
      <c r="DA47" s="310"/>
      <c r="DB47" s="310"/>
      <c r="DC47" s="310"/>
      <c r="DD47" s="310"/>
      <c r="DE47" s="310"/>
      <c r="DF47" s="310"/>
      <c r="DG47" s="310"/>
      <c r="DH47" s="310"/>
      <c r="DI47" s="310"/>
      <c r="DJ47" s="310"/>
      <c r="DK47" s="310"/>
      <c r="DL47" s="310"/>
      <c r="DM47" s="310"/>
      <c r="DN47" s="310"/>
      <c r="DO47" s="310"/>
      <c r="DP47" s="310"/>
      <c r="DQ47" s="310"/>
      <c r="DR47" s="310"/>
      <c r="DS47" s="310"/>
      <c r="DT47" s="310"/>
      <c r="DU47" s="310"/>
      <c r="DV47" s="310"/>
      <c r="DW47" s="310"/>
      <c r="DX47" s="310"/>
      <c r="DY47" s="310"/>
      <c r="DZ47" s="310"/>
      <c r="EA47" s="310"/>
      <c r="EB47" s="310"/>
      <c r="EC47" s="310"/>
      <c r="ED47" s="310"/>
      <c r="EE47" s="310"/>
      <c r="EF47" s="310"/>
      <c r="EG47" s="310"/>
      <c r="EH47" s="310"/>
      <c r="EI47" s="310"/>
      <c r="EJ47" s="310"/>
      <c r="EK47" s="310"/>
      <c r="EL47" s="310"/>
      <c r="EM47" s="310"/>
      <c r="EN47" s="310"/>
      <c r="EO47" s="310"/>
      <c r="EP47" s="310"/>
      <c r="EQ47" s="310"/>
      <c r="ER47" s="310"/>
      <c r="ES47" s="310"/>
      <c r="ET47" s="310"/>
      <c r="EU47" s="310"/>
      <c r="EV47" s="310"/>
      <c r="EW47" s="310"/>
      <c r="EX47" s="310"/>
      <c r="EY47" s="310"/>
      <c r="EZ47" s="310"/>
      <c r="FA47" s="310"/>
      <c r="FB47" s="310"/>
      <c r="FC47" s="310"/>
      <c r="FD47" s="310"/>
      <c r="FE47" s="310"/>
      <c r="FF47" s="310"/>
      <c r="FG47" s="310"/>
      <c r="FH47" s="310"/>
      <c r="FI47" s="310"/>
      <c r="FJ47" s="310"/>
      <c r="FK47" s="310"/>
      <c r="FL47" s="310"/>
      <c r="FM47" s="310"/>
      <c r="FN47" s="310"/>
      <c r="FO47" s="310"/>
      <c r="FP47" s="310"/>
      <c r="FQ47" s="310"/>
      <c r="FR47" s="310"/>
      <c r="FS47" s="310"/>
      <c r="FT47" s="310"/>
      <c r="FU47" s="310"/>
      <c r="FV47" s="310"/>
      <c r="FW47" s="310"/>
      <c r="FX47" s="310"/>
      <c r="FY47" s="310"/>
      <c r="FZ47" s="310"/>
      <c r="GA47" s="310"/>
      <c r="GB47" s="310"/>
      <c r="GC47" s="310"/>
    </row>
    <row r="48" spans="1:185">
      <c r="D48" s="310"/>
      <c r="E48" s="310" t="s">
        <v>1313</v>
      </c>
      <c r="F48" s="1266"/>
      <c r="G48" s="1266"/>
      <c r="H48" s="1266"/>
      <c r="I48" s="1261">
        <v>25000000</v>
      </c>
      <c r="J48" s="1261">
        <v>25000000</v>
      </c>
      <c r="K48" s="1261">
        <v>25126000</v>
      </c>
      <c r="L48" s="1261">
        <v>25298000</v>
      </c>
      <c r="M48" s="1261">
        <v>25624000</v>
      </c>
      <c r="N48" s="1261">
        <v>25172000</v>
      </c>
      <c r="O48" s="1261">
        <v>25000000</v>
      </c>
      <c r="P48" s="1261">
        <v>25189000</v>
      </c>
      <c r="Q48" s="1261">
        <v>25130000</v>
      </c>
      <c r="R48" s="1262">
        <v>25000000</v>
      </c>
      <c r="S48" s="1262">
        <v>25000000</v>
      </c>
      <c r="T48" s="310">
        <v>25000000</v>
      </c>
      <c r="U48" s="310">
        <v>25000000</v>
      </c>
      <c r="V48" s="310">
        <v>25000000</v>
      </c>
      <c r="W48" s="310">
        <v>25000000</v>
      </c>
      <c r="X48" s="310">
        <v>25000000</v>
      </c>
      <c r="Y48" s="310">
        <v>25000000</v>
      </c>
      <c r="Z48" s="310">
        <v>25000000</v>
      </c>
      <c r="AA48" s="310">
        <v>25000000</v>
      </c>
      <c r="AB48" s="310">
        <v>25000000</v>
      </c>
      <c r="AC48" s="310">
        <v>25000000</v>
      </c>
      <c r="AD48" s="310">
        <v>25000000</v>
      </c>
      <c r="AE48" s="310">
        <v>25000000</v>
      </c>
      <c r="AF48" s="310">
        <v>25000000</v>
      </c>
      <c r="AG48" s="310">
        <v>25000000</v>
      </c>
      <c r="AH48" s="310">
        <v>25000000</v>
      </c>
      <c r="AI48" s="310">
        <v>25000000</v>
      </c>
      <c r="AJ48" s="310">
        <v>25000000</v>
      </c>
      <c r="AK48" s="310"/>
      <c r="AL48" s="310"/>
      <c r="AM48" s="310"/>
      <c r="AN48" s="310"/>
      <c r="AO48" s="310"/>
      <c r="AP48" s="310"/>
      <c r="AQ48" s="310"/>
      <c r="AR48" s="310"/>
      <c r="AS48" s="310"/>
      <c r="AT48" s="310"/>
      <c r="AU48" s="310"/>
      <c r="AV48" s="310"/>
      <c r="AW48" s="310"/>
      <c r="AX48" s="310"/>
      <c r="AY48" s="310"/>
      <c r="AZ48" s="310"/>
      <c r="BA48" s="310"/>
      <c r="BB48" s="310"/>
      <c r="BC48" s="310"/>
      <c r="BD48" s="310"/>
      <c r="BE48" s="310"/>
      <c r="BF48" s="310"/>
      <c r="BG48" s="310"/>
      <c r="BH48" s="310"/>
      <c r="BI48" s="310"/>
      <c r="BJ48" s="310"/>
      <c r="BK48" s="310"/>
      <c r="BL48" s="310"/>
      <c r="BM48" s="310"/>
      <c r="BN48" s="310"/>
      <c r="BO48" s="310"/>
      <c r="BP48" s="310"/>
      <c r="BQ48" s="310"/>
      <c r="BR48" s="310"/>
      <c r="BS48" s="310"/>
      <c r="BT48" s="310"/>
      <c r="BU48" s="310"/>
      <c r="BV48" s="310"/>
      <c r="BW48" s="310"/>
      <c r="BX48" s="310"/>
      <c r="BY48" s="310"/>
      <c r="BZ48" s="310"/>
      <c r="CA48" s="310"/>
      <c r="CB48" s="310"/>
      <c r="CC48" s="310"/>
      <c r="CD48" s="310"/>
      <c r="CE48" s="310"/>
      <c r="CF48" s="310"/>
      <c r="CG48" s="310"/>
      <c r="CH48" s="310"/>
      <c r="CI48" s="310"/>
      <c r="CJ48" s="310"/>
      <c r="CK48" s="310"/>
      <c r="CL48" s="310"/>
      <c r="CM48" s="310"/>
      <c r="CN48" s="310"/>
      <c r="CO48" s="310"/>
      <c r="CP48" s="310"/>
      <c r="CQ48" s="310"/>
      <c r="CR48" s="310"/>
      <c r="CS48" s="310"/>
      <c r="CT48" s="310"/>
      <c r="CU48" s="310"/>
      <c r="CV48" s="310"/>
      <c r="CW48" s="310"/>
      <c r="CX48" s="310"/>
      <c r="CY48" s="310"/>
      <c r="CZ48" s="310"/>
      <c r="DA48" s="310"/>
      <c r="DB48" s="310"/>
      <c r="DC48" s="310"/>
      <c r="DD48" s="310"/>
      <c r="DE48" s="310"/>
      <c r="DF48" s="310"/>
      <c r="DG48" s="310"/>
      <c r="DH48" s="310"/>
      <c r="DI48" s="310"/>
      <c r="DJ48" s="310"/>
      <c r="DK48" s="310"/>
      <c r="DL48" s="310"/>
      <c r="DM48" s="310"/>
      <c r="DN48" s="310"/>
      <c r="DO48" s="310"/>
      <c r="DP48" s="310"/>
      <c r="DQ48" s="310"/>
      <c r="DR48" s="310"/>
      <c r="DS48" s="310"/>
      <c r="DT48" s="310"/>
      <c r="DU48" s="310"/>
      <c r="DV48" s="310"/>
      <c r="DW48" s="310"/>
      <c r="DX48" s="310"/>
      <c r="DY48" s="310"/>
      <c r="DZ48" s="310"/>
      <c r="EA48" s="310"/>
      <c r="EB48" s="310"/>
      <c r="EC48" s="310"/>
      <c r="ED48" s="310"/>
      <c r="EE48" s="310"/>
      <c r="EF48" s="310"/>
      <c r="EG48" s="310"/>
      <c r="EH48" s="310"/>
      <c r="EI48" s="310"/>
      <c r="EJ48" s="310"/>
      <c r="EK48" s="310"/>
      <c r="EL48" s="310"/>
      <c r="EM48" s="310"/>
      <c r="EN48" s="310"/>
      <c r="EO48" s="310"/>
      <c r="EP48" s="310"/>
      <c r="EQ48" s="310"/>
      <c r="ER48" s="310"/>
      <c r="ES48" s="310"/>
      <c r="ET48" s="310"/>
      <c r="EU48" s="310"/>
      <c r="EV48" s="310"/>
      <c r="EW48" s="310"/>
      <c r="EX48" s="310"/>
      <c r="EY48" s="310"/>
      <c r="EZ48" s="310"/>
      <c r="FA48" s="310"/>
      <c r="FB48" s="310"/>
      <c r="FC48" s="310"/>
      <c r="FD48" s="310"/>
      <c r="FE48" s="310"/>
      <c r="FF48" s="310"/>
      <c r="FG48" s="310"/>
      <c r="FH48" s="310"/>
      <c r="FI48" s="310"/>
      <c r="FJ48" s="310"/>
      <c r="FK48" s="310"/>
      <c r="FL48" s="310"/>
      <c r="FM48" s="310"/>
      <c r="FN48" s="310"/>
      <c r="FO48" s="310"/>
      <c r="FP48" s="310"/>
      <c r="FQ48" s="310"/>
      <c r="FR48" s="310"/>
      <c r="FS48" s="310"/>
      <c r="FT48" s="310"/>
      <c r="FU48" s="310"/>
      <c r="FV48" s="310"/>
      <c r="FW48" s="310"/>
      <c r="FX48" s="310"/>
      <c r="FY48" s="310"/>
      <c r="FZ48" s="310"/>
      <c r="GA48" s="310"/>
      <c r="GB48" s="310"/>
      <c r="GC48" s="310"/>
    </row>
    <row r="49" spans="4:185">
      <c r="D49" s="310"/>
      <c r="E49" s="310" t="s">
        <v>1314</v>
      </c>
      <c r="F49" s="1266"/>
      <c r="G49" s="1266"/>
      <c r="H49" s="1266"/>
      <c r="I49" s="310">
        <v>25000000</v>
      </c>
      <c r="J49" s="310">
        <v>25000000</v>
      </c>
      <c r="K49" s="310">
        <v>25126000</v>
      </c>
      <c r="L49" s="310">
        <v>25298000</v>
      </c>
      <c r="M49" s="310">
        <v>25624000</v>
      </c>
      <c r="N49" s="310">
        <v>25172000</v>
      </c>
      <c r="O49" s="310">
        <v>25000000</v>
      </c>
      <c r="P49" s="310">
        <v>25189000</v>
      </c>
      <c r="Q49" s="310">
        <v>25130000</v>
      </c>
      <c r="R49" s="310">
        <v>25000000</v>
      </c>
      <c r="S49" s="310">
        <v>25000000</v>
      </c>
      <c r="T49" s="310">
        <v>25000000</v>
      </c>
      <c r="U49" s="310">
        <v>25000000</v>
      </c>
      <c r="V49" s="310">
        <v>25000000</v>
      </c>
      <c r="W49" s="310">
        <v>25000000</v>
      </c>
      <c r="X49" s="310">
        <v>25000000</v>
      </c>
      <c r="Y49" s="310">
        <v>25000000</v>
      </c>
      <c r="Z49" s="310">
        <v>25000000</v>
      </c>
      <c r="AA49" s="310">
        <v>25000000</v>
      </c>
      <c r="AB49" s="310">
        <v>25000000</v>
      </c>
      <c r="AC49" s="310">
        <v>25000000</v>
      </c>
      <c r="AD49" s="310">
        <v>25000000</v>
      </c>
      <c r="AE49" s="310">
        <v>25000000</v>
      </c>
      <c r="AF49" s="310">
        <v>25000000</v>
      </c>
      <c r="AG49" s="310">
        <v>25000000</v>
      </c>
      <c r="AH49" s="310">
        <v>25000000</v>
      </c>
      <c r="AI49" s="310">
        <v>25000000</v>
      </c>
      <c r="AJ49" s="310">
        <v>25000000</v>
      </c>
      <c r="AK49" s="310"/>
      <c r="AL49" s="310"/>
      <c r="AM49" s="310"/>
      <c r="AN49" s="310"/>
      <c r="AO49" s="310"/>
      <c r="AP49" s="310"/>
      <c r="AQ49" s="310"/>
      <c r="AR49" s="310"/>
      <c r="AS49" s="310"/>
      <c r="AT49" s="310"/>
      <c r="AU49" s="310"/>
      <c r="AV49" s="310"/>
      <c r="AW49" s="310"/>
      <c r="AX49" s="310"/>
      <c r="AY49" s="310"/>
      <c r="AZ49" s="310"/>
      <c r="BA49" s="310"/>
      <c r="BB49" s="310"/>
      <c r="BC49" s="310"/>
      <c r="BD49" s="310"/>
      <c r="BE49" s="310"/>
      <c r="BF49" s="310"/>
      <c r="BG49" s="310"/>
      <c r="BH49" s="310"/>
      <c r="BI49" s="310"/>
      <c r="BJ49" s="310"/>
      <c r="BK49" s="310"/>
      <c r="BL49" s="310"/>
      <c r="BM49" s="310"/>
      <c r="BN49" s="310"/>
      <c r="BO49" s="310"/>
      <c r="BP49" s="310"/>
      <c r="BQ49" s="310"/>
      <c r="BR49" s="310"/>
      <c r="BS49" s="310"/>
      <c r="BT49" s="310"/>
      <c r="BU49" s="310"/>
      <c r="BV49" s="310"/>
      <c r="BW49" s="310"/>
      <c r="BX49" s="310"/>
      <c r="BY49" s="310"/>
      <c r="BZ49" s="310"/>
      <c r="CA49" s="310"/>
      <c r="CB49" s="310"/>
      <c r="CC49" s="310"/>
      <c r="CD49" s="310"/>
      <c r="CE49" s="310"/>
      <c r="CF49" s="310"/>
      <c r="CG49" s="310"/>
      <c r="CH49" s="310"/>
      <c r="CI49" s="310"/>
      <c r="CJ49" s="310"/>
      <c r="CK49" s="310"/>
      <c r="CL49" s="310"/>
      <c r="CM49" s="310"/>
      <c r="CN49" s="310"/>
      <c r="CO49" s="310"/>
      <c r="CP49" s="310"/>
      <c r="CQ49" s="310"/>
      <c r="CR49" s="310"/>
      <c r="CS49" s="310"/>
      <c r="CT49" s="310"/>
      <c r="CU49" s="310"/>
      <c r="CV49" s="310"/>
      <c r="CW49" s="310"/>
      <c r="CX49" s="310"/>
      <c r="CY49" s="310"/>
      <c r="CZ49" s="310"/>
      <c r="DA49" s="310"/>
      <c r="DB49" s="310"/>
      <c r="DC49" s="310"/>
      <c r="DD49" s="310"/>
      <c r="DE49" s="310"/>
      <c r="DF49" s="310"/>
      <c r="DG49" s="310"/>
      <c r="DH49" s="310"/>
      <c r="DI49" s="310"/>
      <c r="DJ49" s="310"/>
      <c r="DK49" s="310"/>
      <c r="DL49" s="310"/>
      <c r="DM49" s="310"/>
      <c r="DN49" s="310"/>
      <c r="DO49" s="310"/>
      <c r="DP49" s="310"/>
      <c r="DQ49" s="310"/>
      <c r="DR49" s="310"/>
      <c r="DS49" s="310"/>
      <c r="DT49" s="310"/>
      <c r="DU49" s="310"/>
      <c r="DV49" s="310"/>
      <c r="DW49" s="310"/>
      <c r="DX49" s="310"/>
      <c r="DY49" s="310"/>
      <c r="DZ49" s="310"/>
      <c r="EA49" s="310"/>
      <c r="EB49" s="310"/>
      <c r="EC49" s="310"/>
      <c r="ED49" s="310"/>
      <c r="EE49" s="310"/>
      <c r="EF49" s="310"/>
      <c r="EG49" s="310"/>
      <c r="EH49" s="310"/>
      <c r="EI49" s="310"/>
      <c r="EJ49" s="310"/>
      <c r="EK49" s="310"/>
      <c r="EL49" s="310"/>
      <c r="EM49" s="310"/>
      <c r="EN49" s="310"/>
      <c r="EO49" s="310"/>
      <c r="EP49" s="310"/>
      <c r="EQ49" s="310"/>
      <c r="ER49" s="310"/>
      <c r="ES49" s="310"/>
      <c r="ET49" s="310"/>
      <c r="EU49" s="310"/>
      <c r="EV49" s="310"/>
      <c r="EW49" s="310"/>
      <c r="EX49" s="310"/>
      <c r="EY49" s="310"/>
      <c r="EZ49" s="310"/>
      <c r="FA49" s="310"/>
      <c r="FB49" s="310"/>
      <c r="FC49" s="310"/>
      <c r="FD49" s="310"/>
      <c r="FE49" s="310"/>
      <c r="FF49" s="310"/>
      <c r="FG49" s="310"/>
      <c r="FH49" s="310"/>
      <c r="FI49" s="310"/>
      <c r="FJ49" s="310"/>
      <c r="FK49" s="310"/>
      <c r="FL49" s="310"/>
      <c r="FM49" s="310"/>
      <c r="FN49" s="310"/>
      <c r="FO49" s="310"/>
      <c r="FP49" s="310"/>
      <c r="FQ49" s="310"/>
      <c r="FR49" s="310"/>
      <c r="FS49" s="310"/>
      <c r="FT49" s="310"/>
      <c r="FU49" s="310"/>
      <c r="FV49" s="310"/>
      <c r="FW49" s="310"/>
      <c r="FX49" s="310"/>
      <c r="FY49" s="310"/>
      <c r="FZ49" s="310"/>
      <c r="GA49" s="310"/>
      <c r="GB49" s="310"/>
      <c r="GC49" s="310"/>
    </row>
    <row r="50" spans="4:185">
      <c r="D50" s="310" t="s">
        <v>1254</v>
      </c>
      <c r="E50" s="310"/>
      <c r="F50" s="1266"/>
      <c r="G50" s="1266"/>
      <c r="H50" s="1266"/>
      <c r="I50" s="310"/>
      <c r="J50" s="310"/>
      <c r="K50" s="310"/>
      <c r="L50" s="310"/>
      <c r="M50" s="310"/>
      <c r="N50" s="310"/>
      <c r="O50" s="310"/>
      <c r="P50" s="310"/>
      <c r="Q50" s="310"/>
      <c r="R50" s="310"/>
      <c r="S50" s="310"/>
      <c r="T50" s="310"/>
      <c r="U50" s="310"/>
      <c r="V50" s="310"/>
      <c r="W50" s="310"/>
      <c r="X50" s="310"/>
      <c r="Y50" s="310"/>
      <c r="Z50" s="310"/>
      <c r="AA50" s="310"/>
      <c r="AB50" s="310"/>
      <c r="AC50" s="310"/>
      <c r="AD50" s="310"/>
      <c r="AE50" s="310"/>
      <c r="AF50" s="310"/>
      <c r="AG50" s="310"/>
      <c r="AH50" s="310"/>
      <c r="AI50" s="310"/>
      <c r="AJ50" s="310"/>
      <c r="AK50" s="310"/>
      <c r="AL50" s="310"/>
      <c r="AM50" s="310"/>
      <c r="AN50" s="310"/>
      <c r="AO50" s="310"/>
      <c r="AP50" s="310"/>
      <c r="AQ50" s="310"/>
      <c r="AR50" s="310"/>
      <c r="AS50" s="310"/>
      <c r="AT50" s="310"/>
      <c r="AU50" s="310"/>
      <c r="AV50" s="310"/>
      <c r="AW50" s="310"/>
      <c r="AX50" s="310"/>
      <c r="AY50" s="310"/>
      <c r="AZ50" s="310"/>
      <c r="BA50" s="310"/>
      <c r="BB50" s="310"/>
      <c r="BC50" s="310"/>
      <c r="BD50" s="310"/>
      <c r="BE50" s="310"/>
      <c r="BF50" s="310"/>
      <c r="BG50" s="310"/>
      <c r="BH50" s="310"/>
      <c r="BI50" s="310"/>
      <c r="BJ50" s="310"/>
      <c r="BK50" s="310"/>
      <c r="BL50" s="310"/>
      <c r="BM50" s="310"/>
      <c r="BN50" s="310"/>
      <c r="BO50" s="310"/>
      <c r="BP50" s="310"/>
      <c r="BQ50" s="310"/>
      <c r="BR50" s="310"/>
      <c r="BS50" s="310"/>
      <c r="BT50" s="310"/>
      <c r="BU50" s="310"/>
      <c r="BV50" s="310"/>
      <c r="BW50" s="310"/>
      <c r="BX50" s="310"/>
      <c r="BY50" s="310"/>
      <c r="BZ50" s="310"/>
      <c r="CA50" s="310"/>
      <c r="CB50" s="310"/>
      <c r="CC50" s="310"/>
      <c r="CD50" s="310"/>
      <c r="CE50" s="310"/>
      <c r="CF50" s="310"/>
      <c r="CG50" s="310"/>
      <c r="CH50" s="310"/>
      <c r="CI50" s="310"/>
      <c r="CJ50" s="310"/>
      <c r="CK50" s="310"/>
      <c r="CL50" s="310"/>
      <c r="CM50" s="310"/>
      <c r="CN50" s="310"/>
      <c r="CO50" s="310"/>
      <c r="CP50" s="310"/>
      <c r="CQ50" s="310"/>
      <c r="CR50" s="310"/>
      <c r="CS50" s="310"/>
      <c r="CT50" s="310"/>
      <c r="CU50" s="310"/>
      <c r="CV50" s="310"/>
      <c r="CW50" s="310"/>
      <c r="CX50" s="310"/>
      <c r="CY50" s="310"/>
      <c r="CZ50" s="310"/>
      <c r="DA50" s="310"/>
      <c r="DB50" s="310"/>
      <c r="DC50" s="310"/>
      <c r="DD50" s="310"/>
      <c r="DE50" s="310"/>
      <c r="DF50" s="310"/>
      <c r="DG50" s="310"/>
      <c r="DH50" s="310"/>
      <c r="DI50" s="310"/>
      <c r="DJ50" s="310"/>
      <c r="DK50" s="310"/>
      <c r="DL50" s="310"/>
      <c r="DM50" s="310"/>
      <c r="DN50" s="310"/>
      <c r="DO50" s="310"/>
      <c r="DP50" s="310"/>
      <c r="DQ50" s="310"/>
      <c r="DR50" s="310"/>
      <c r="DS50" s="310"/>
      <c r="DT50" s="310"/>
      <c r="DU50" s="310"/>
      <c r="DV50" s="310"/>
      <c r="DW50" s="310"/>
      <c r="DX50" s="310"/>
      <c r="DY50" s="310"/>
      <c r="DZ50" s="310"/>
      <c r="EA50" s="310"/>
      <c r="EB50" s="310"/>
      <c r="EC50" s="310"/>
      <c r="ED50" s="310"/>
      <c r="EE50" s="310"/>
      <c r="EF50" s="310"/>
      <c r="EG50" s="310"/>
      <c r="EH50" s="310"/>
      <c r="EI50" s="310"/>
      <c r="EJ50" s="310"/>
      <c r="EK50" s="310"/>
      <c r="EL50" s="310"/>
      <c r="EM50" s="310"/>
      <c r="EN50" s="310"/>
      <c r="EO50" s="310"/>
      <c r="EP50" s="310"/>
      <c r="EQ50" s="310"/>
      <c r="ER50" s="310"/>
      <c r="ES50" s="310"/>
      <c r="ET50" s="310"/>
      <c r="EU50" s="310"/>
      <c r="EV50" s="310"/>
      <c r="EW50" s="310"/>
      <c r="EX50" s="310"/>
      <c r="EY50" s="310"/>
      <c r="EZ50" s="310"/>
      <c r="FA50" s="310"/>
      <c r="FB50" s="310"/>
      <c r="FC50" s="310"/>
      <c r="FD50" s="310"/>
      <c r="FE50" s="310"/>
      <c r="FF50" s="310"/>
      <c r="FG50" s="310"/>
      <c r="FH50" s="310"/>
      <c r="FI50" s="310"/>
      <c r="FJ50" s="310"/>
      <c r="FK50" s="310"/>
      <c r="FL50" s="310"/>
      <c r="FM50" s="310"/>
      <c r="FN50" s="310"/>
      <c r="FO50" s="310"/>
      <c r="FP50" s="310"/>
      <c r="FQ50" s="310"/>
      <c r="FR50" s="310"/>
      <c r="FS50" s="310"/>
      <c r="FT50" s="310"/>
      <c r="FU50" s="310"/>
      <c r="FV50" s="310"/>
      <c r="FW50" s="310"/>
      <c r="FX50" s="310"/>
      <c r="FY50" s="310"/>
      <c r="FZ50" s="310"/>
      <c r="GA50" s="310"/>
      <c r="GB50" s="310"/>
      <c r="GC50" s="310"/>
    </row>
    <row r="51" spans="4:185">
      <c r="D51" s="310"/>
      <c r="E51" s="310" t="s">
        <v>1313</v>
      </c>
      <c r="F51" s="1266"/>
      <c r="G51" s="1266"/>
      <c r="H51" s="1266"/>
      <c r="I51" s="310" t="s">
        <v>1332</v>
      </c>
      <c r="J51" s="310" t="s">
        <v>1332</v>
      </c>
      <c r="K51" s="310" t="s">
        <v>1332</v>
      </c>
      <c r="L51" s="310" t="s">
        <v>1332</v>
      </c>
      <c r="M51" s="310" t="s">
        <v>1332</v>
      </c>
      <c r="N51" s="310" t="s">
        <v>1332</v>
      </c>
      <c r="O51" s="310" t="s">
        <v>1332</v>
      </c>
      <c r="P51" s="310" t="s">
        <v>1332</v>
      </c>
      <c r="Q51" s="310" t="s">
        <v>1332</v>
      </c>
      <c r="R51" s="310" t="s">
        <v>1332</v>
      </c>
      <c r="S51" s="310" t="s">
        <v>1332</v>
      </c>
      <c r="T51" s="310" t="s">
        <v>1332</v>
      </c>
      <c r="U51" s="310" t="s">
        <v>1332</v>
      </c>
      <c r="V51" s="310" t="s">
        <v>1332</v>
      </c>
      <c r="W51" s="310" t="s">
        <v>1332</v>
      </c>
      <c r="X51" s="310" t="s">
        <v>1332</v>
      </c>
      <c r="Y51" s="310" t="s">
        <v>1332</v>
      </c>
      <c r="Z51" s="310" t="s">
        <v>1332</v>
      </c>
      <c r="AA51" s="310" t="s">
        <v>1332</v>
      </c>
      <c r="AB51" s="310" t="s">
        <v>1332</v>
      </c>
      <c r="AC51" s="310" t="s">
        <v>1332</v>
      </c>
      <c r="AD51" s="310" t="s">
        <v>1332</v>
      </c>
      <c r="AE51" s="310" t="s">
        <v>1332</v>
      </c>
      <c r="AF51" s="310" t="s">
        <v>1332</v>
      </c>
      <c r="AG51" s="310" t="s">
        <v>1332</v>
      </c>
      <c r="AH51" s="310" t="s">
        <v>1332</v>
      </c>
      <c r="AI51" s="310" t="s">
        <v>1332</v>
      </c>
      <c r="AJ51" s="310" t="s">
        <v>1332</v>
      </c>
      <c r="AK51" s="310"/>
      <c r="AL51" s="310"/>
      <c r="AM51" s="310"/>
      <c r="AN51" s="310"/>
      <c r="AO51" s="310"/>
      <c r="AP51" s="310"/>
      <c r="AQ51" s="310"/>
      <c r="AR51" s="310"/>
      <c r="AS51" s="310"/>
      <c r="AT51" s="310"/>
      <c r="AU51" s="310"/>
      <c r="AV51" s="310"/>
      <c r="AW51" s="310"/>
      <c r="AX51" s="310"/>
      <c r="AY51" s="310"/>
      <c r="AZ51" s="310"/>
      <c r="BA51" s="310"/>
      <c r="BB51" s="310"/>
      <c r="BC51" s="310"/>
      <c r="BD51" s="310"/>
      <c r="BE51" s="310"/>
      <c r="BF51" s="310"/>
      <c r="BG51" s="310"/>
      <c r="BH51" s="310"/>
      <c r="BI51" s="310"/>
      <c r="BJ51" s="310"/>
      <c r="BK51" s="310"/>
      <c r="BL51" s="310"/>
      <c r="BM51" s="310"/>
      <c r="BN51" s="310"/>
      <c r="BO51" s="310"/>
      <c r="BP51" s="310"/>
      <c r="BQ51" s="310"/>
      <c r="BR51" s="310"/>
      <c r="BS51" s="310"/>
      <c r="BT51" s="310"/>
      <c r="BU51" s="310"/>
      <c r="BV51" s="310"/>
      <c r="BW51" s="310"/>
      <c r="BX51" s="310"/>
      <c r="BY51" s="310"/>
      <c r="BZ51" s="310"/>
      <c r="CA51" s="310"/>
      <c r="CB51" s="310"/>
      <c r="CC51" s="310"/>
      <c r="CD51" s="310"/>
      <c r="CE51" s="310"/>
      <c r="CF51" s="310"/>
      <c r="CG51" s="310"/>
      <c r="CH51" s="310"/>
      <c r="CI51" s="310"/>
      <c r="CJ51" s="310"/>
      <c r="CK51" s="310"/>
      <c r="CL51" s="310"/>
      <c r="CM51" s="310"/>
      <c r="CN51" s="310"/>
      <c r="CO51" s="310"/>
      <c r="CP51" s="310"/>
      <c r="CQ51" s="310"/>
      <c r="CR51" s="310"/>
      <c r="CS51" s="310"/>
      <c r="CT51" s="310"/>
      <c r="CU51" s="310"/>
      <c r="CV51" s="310"/>
      <c r="CW51" s="310"/>
      <c r="CX51" s="310"/>
      <c r="CY51" s="310"/>
      <c r="CZ51" s="310"/>
      <c r="DA51" s="310"/>
      <c r="DB51" s="310"/>
      <c r="DC51" s="310"/>
      <c r="DD51" s="310"/>
      <c r="DE51" s="310"/>
      <c r="DF51" s="310"/>
      <c r="DG51" s="310"/>
      <c r="DH51" s="310"/>
      <c r="DI51" s="310"/>
      <c r="DJ51" s="310"/>
      <c r="DK51" s="310"/>
      <c r="DL51" s="310"/>
      <c r="DM51" s="310"/>
      <c r="DN51" s="310"/>
      <c r="DO51" s="310"/>
      <c r="DP51" s="310"/>
      <c r="DQ51" s="310"/>
      <c r="DR51" s="310"/>
      <c r="DS51" s="310"/>
      <c r="DT51" s="310"/>
      <c r="DU51" s="310"/>
      <c r="DV51" s="310"/>
      <c r="DW51" s="310"/>
      <c r="DX51" s="310"/>
      <c r="DY51" s="310"/>
      <c r="DZ51" s="310"/>
      <c r="EA51" s="310"/>
      <c r="EB51" s="310"/>
      <c r="EC51" s="310"/>
      <c r="ED51" s="310"/>
      <c r="EE51" s="310"/>
      <c r="EF51" s="310"/>
      <c r="EG51" s="310"/>
      <c r="EH51" s="310"/>
      <c r="EI51" s="310"/>
      <c r="EJ51" s="310"/>
      <c r="EK51" s="310"/>
      <c r="EL51" s="310"/>
      <c r="EM51" s="310"/>
      <c r="EN51" s="310"/>
      <c r="EO51" s="310"/>
      <c r="EP51" s="310"/>
      <c r="EQ51" s="310"/>
      <c r="ER51" s="310"/>
      <c r="ES51" s="310"/>
      <c r="ET51" s="310"/>
      <c r="EU51" s="310"/>
      <c r="EV51" s="310"/>
      <c r="EW51" s="310"/>
      <c r="EX51" s="310"/>
      <c r="EY51" s="310"/>
      <c r="EZ51" s="310"/>
      <c r="FA51" s="310"/>
      <c r="FB51" s="310"/>
      <c r="FC51" s="310"/>
      <c r="FD51" s="310"/>
      <c r="FE51" s="310"/>
      <c r="FF51" s="310"/>
      <c r="FG51" s="310"/>
      <c r="FH51" s="310"/>
      <c r="FI51" s="310"/>
      <c r="FJ51" s="310"/>
      <c r="FK51" s="310"/>
      <c r="FL51" s="310"/>
      <c r="FM51" s="310"/>
      <c r="FN51" s="310"/>
      <c r="FO51" s="310"/>
      <c r="FP51" s="310"/>
      <c r="FQ51" s="310"/>
      <c r="FR51" s="310"/>
      <c r="FS51" s="310"/>
      <c r="FT51" s="310"/>
      <c r="FU51" s="310"/>
      <c r="FV51" s="310"/>
      <c r="FW51" s="310"/>
      <c r="FX51" s="310"/>
      <c r="FY51" s="310"/>
      <c r="FZ51" s="310"/>
      <c r="GA51" s="310"/>
      <c r="GB51" s="310"/>
      <c r="GC51" s="310"/>
    </row>
    <row r="52" spans="4:185">
      <c r="D52" s="310"/>
      <c r="E52" s="310" t="s">
        <v>1314</v>
      </c>
      <c r="F52" s="1266"/>
      <c r="G52" s="1266"/>
      <c r="H52" s="1266"/>
      <c r="I52" s="310" t="s">
        <v>1332</v>
      </c>
      <c r="J52" s="310" t="s">
        <v>1332</v>
      </c>
      <c r="K52" s="310" t="s">
        <v>1332</v>
      </c>
      <c r="L52" s="310" t="s">
        <v>1332</v>
      </c>
      <c r="M52" s="310" t="s">
        <v>1332</v>
      </c>
      <c r="N52" s="310" t="s">
        <v>1332</v>
      </c>
      <c r="O52" s="310" t="s">
        <v>1332</v>
      </c>
      <c r="P52" s="310" t="s">
        <v>1332</v>
      </c>
      <c r="Q52" s="310" t="s">
        <v>1332</v>
      </c>
      <c r="R52" s="310" t="s">
        <v>1332</v>
      </c>
      <c r="S52" s="310" t="s">
        <v>1332</v>
      </c>
      <c r="T52" s="310" t="s">
        <v>1332</v>
      </c>
      <c r="U52" s="310" t="s">
        <v>1332</v>
      </c>
      <c r="V52" s="310" t="s">
        <v>1332</v>
      </c>
      <c r="W52" s="310" t="s">
        <v>1332</v>
      </c>
      <c r="X52" s="310" t="s">
        <v>1332</v>
      </c>
      <c r="Y52" s="310" t="s">
        <v>1332</v>
      </c>
      <c r="Z52" s="310" t="s">
        <v>1332</v>
      </c>
      <c r="AA52" s="310" t="s">
        <v>1332</v>
      </c>
      <c r="AB52" s="310" t="s">
        <v>1332</v>
      </c>
      <c r="AC52" s="310" t="s">
        <v>1332</v>
      </c>
      <c r="AD52" s="310" t="s">
        <v>1332</v>
      </c>
      <c r="AE52" s="310" t="s">
        <v>1332</v>
      </c>
      <c r="AF52" s="310" t="s">
        <v>1332</v>
      </c>
      <c r="AG52" s="310" t="s">
        <v>1332</v>
      </c>
      <c r="AH52" s="310" t="s">
        <v>1332</v>
      </c>
      <c r="AI52" s="310" t="s">
        <v>1332</v>
      </c>
      <c r="AJ52" s="310" t="s">
        <v>1332</v>
      </c>
      <c r="AK52" s="310"/>
      <c r="AL52" s="310"/>
      <c r="AM52" s="310"/>
      <c r="AN52" s="310"/>
      <c r="AO52" s="310"/>
      <c r="AP52" s="310"/>
      <c r="AQ52" s="310"/>
      <c r="AR52" s="310"/>
      <c r="AS52" s="310"/>
      <c r="AT52" s="310"/>
      <c r="AU52" s="310"/>
      <c r="AV52" s="310"/>
      <c r="AW52" s="310"/>
      <c r="AX52" s="310"/>
      <c r="AY52" s="310"/>
      <c r="AZ52" s="310"/>
      <c r="BA52" s="310"/>
      <c r="BB52" s="310"/>
      <c r="BC52" s="310"/>
      <c r="BD52" s="310"/>
      <c r="BE52" s="310"/>
      <c r="BF52" s="310"/>
      <c r="BG52" s="310"/>
      <c r="BH52" s="310"/>
      <c r="BI52" s="310"/>
      <c r="BJ52" s="310"/>
      <c r="BK52" s="310"/>
      <c r="BL52" s="310"/>
      <c r="BM52" s="310"/>
      <c r="BN52" s="310"/>
      <c r="BO52" s="310"/>
      <c r="BP52" s="310"/>
      <c r="BQ52" s="310"/>
      <c r="BR52" s="310"/>
      <c r="BS52" s="310"/>
      <c r="BT52" s="310"/>
      <c r="BU52" s="310"/>
      <c r="BV52" s="310"/>
      <c r="BW52" s="310"/>
      <c r="BX52" s="310"/>
      <c r="BY52" s="310"/>
      <c r="BZ52" s="310"/>
      <c r="CA52" s="310"/>
      <c r="CB52" s="310"/>
      <c r="CC52" s="310"/>
      <c r="CD52" s="310"/>
      <c r="CE52" s="310"/>
      <c r="CF52" s="310"/>
      <c r="CG52" s="310"/>
      <c r="CH52" s="310"/>
      <c r="CI52" s="310"/>
      <c r="CJ52" s="310"/>
      <c r="CK52" s="310"/>
      <c r="CL52" s="310"/>
      <c r="CM52" s="310"/>
      <c r="CN52" s="310"/>
      <c r="CO52" s="310"/>
      <c r="CP52" s="310"/>
      <c r="CQ52" s="310"/>
      <c r="CR52" s="310"/>
      <c r="CS52" s="310"/>
      <c r="CT52" s="310"/>
      <c r="CU52" s="310"/>
      <c r="CV52" s="310"/>
      <c r="CW52" s="310"/>
      <c r="CX52" s="310"/>
      <c r="CY52" s="310"/>
      <c r="CZ52" s="310"/>
      <c r="DA52" s="310"/>
      <c r="DB52" s="310"/>
      <c r="DC52" s="310"/>
      <c r="DD52" s="310"/>
      <c r="DE52" s="310"/>
      <c r="DF52" s="310"/>
      <c r="DG52" s="310"/>
      <c r="DH52" s="310"/>
      <c r="DI52" s="310"/>
      <c r="DJ52" s="310"/>
      <c r="DK52" s="310"/>
      <c r="DL52" s="310"/>
      <c r="DM52" s="310"/>
      <c r="DN52" s="310"/>
      <c r="DO52" s="310"/>
      <c r="DP52" s="310"/>
      <c r="DQ52" s="310"/>
      <c r="DR52" s="310"/>
      <c r="DS52" s="310"/>
      <c r="DT52" s="310"/>
      <c r="DU52" s="310"/>
      <c r="DV52" s="310"/>
      <c r="DW52" s="310"/>
      <c r="DX52" s="310"/>
      <c r="DY52" s="310"/>
      <c r="DZ52" s="310"/>
      <c r="EA52" s="310"/>
      <c r="EB52" s="310"/>
      <c r="EC52" s="310"/>
      <c r="ED52" s="310"/>
      <c r="EE52" s="310"/>
      <c r="EF52" s="310"/>
      <c r="EG52" s="310"/>
      <c r="EH52" s="310"/>
      <c r="EI52" s="310"/>
      <c r="EJ52" s="310"/>
      <c r="EK52" s="310"/>
      <c r="EL52" s="310"/>
      <c r="EM52" s="310"/>
      <c r="EN52" s="310"/>
      <c r="EO52" s="310"/>
      <c r="EP52" s="310"/>
      <c r="EQ52" s="310"/>
      <c r="ER52" s="310"/>
      <c r="ES52" s="310"/>
      <c r="ET52" s="310"/>
      <c r="EU52" s="310"/>
      <c r="EV52" s="310"/>
      <c r="EW52" s="310"/>
      <c r="EX52" s="310"/>
      <c r="EY52" s="310"/>
      <c r="EZ52" s="310"/>
      <c r="FA52" s="310"/>
      <c r="FB52" s="310"/>
      <c r="FC52" s="310"/>
      <c r="FD52" s="310"/>
      <c r="FE52" s="310"/>
      <c r="FF52" s="310"/>
      <c r="FG52" s="310"/>
      <c r="FH52" s="310"/>
      <c r="FI52" s="310"/>
      <c r="FJ52" s="310"/>
      <c r="FK52" s="310"/>
      <c r="FL52" s="310"/>
      <c r="FM52" s="310"/>
      <c r="FN52" s="310"/>
      <c r="FO52" s="310"/>
      <c r="FP52" s="310"/>
      <c r="FQ52" s="310"/>
      <c r="FR52" s="310"/>
      <c r="FS52" s="310"/>
      <c r="FT52" s="310"/>
      <c r="FU52" s="310"/>
      <c r="FV52" s="310"/>
      <c r="FW52" s="310"/>
      <c r="FX52" s="310"/>
      <c r="FY52" s="310"/>
      <c r="FZ52" s="310"/>
      <c r="GA52" s="310"/>
      <c r="GB52" s="310"/>
      <c r="GC52" s="310"/>
    </row>
    <row r="53" spans="4:185">
      <c r="D53" s="310" t="s">
        <v>1255</v>
      </c>
      <c r="E53" s="310"/>
      <c r="F53" s="1266"/>
      <c r="G53" s="1266"/>
      <c r="H53" s="1266"/>
      <c r="I53" s="310"/>
      <c r="J53" s="310"/>
      <c r="K53" s="310"/>
      <c r="L53" s="310"/>
      <c r="M53" s="310"/>
      <c r="N53" s="310"/>
      <c r="O53" s="310"/>
      <c r="P53" s="310"/>
      <c r="Q53" s="310"/>
      <c r="R53" s="310"/>
      <c r="S53" s="310"/>
      <c r="T53" s="310"/>
      <c r="U53" s="310"/>
      <c r="V53" s="310"/>
      <c r="W53" s="310"/>
      <c r="X53" s="310"/>
      <c r="Y53" s="310"/>
      <c r="Z53" s="310"/>
      <c r="AA53" s="310"/>
      <c r="AB53" s="310"/>
      <c r="AC53" s="310"/>
      <c r="AD53" s="310"/>
      <c r="AE53" s="310"/>
      <c r="AF53" s="310"/>
      <c r="AG53" s="310"/>
      <c r="AH53" s="310"/>
      <c r="AI53" s="310"/>
      <c r="AJ53" s="310"/>
      <c r="AK53" s="310"/>
      <c r="AL53" s="310"/>
      <c r="AM53" s="310"/>
      <c r="AN53" s="310"/>
      <c r="AO53" s="310"/>
      <c r="AP53" s="310"/>
      <c r="AQ53" s="310"/>
      <c r="AR53" s="310"/>
      <c r="AS53" s="310"/>
      <c r="AT53" s="310"/>
      <c r="AU53" s="310"/>
      <c r="AV53" s="310"/>
      <c r="AW53" s="310"/>
      <c r="AX53" s="310"/>
      <c r="AY53" s="310"/>
      <c r="AZ53" s="310"/>
      <c r="BA53" s="310"/>
      <c r="BB53" s="310"/>
      <c r="BC53" s="310"/>
      <c r="BD53" s="310"/>
      <c r="BE53" s="310"/>
      <c r="BF53" s="310"/>
      <c r="BG53" s="310"/>
      <c r="BH53" s="310"/>
      <c r="BI53" s="310"/>
      <c r="BJ53" s="310"/>
      <c r="BK53" s="310"/>
      <c r="BL53" s="310"/>
      <c r="BM53" s="310"/>
      <c r="BN53" s="310"/>
      <c r="BO53" s="310"/>
      <c r="BP53" s="310"/>
      <c r="BQ53" s="310"/>
      <c r="BR53" s="310"/>
      <c r="BS53" s="310"/>
      <c r="BT53" s="310"/>
      <c r="BU53" s="310"/>
      <c r="BV53" s="310"/>
      <c r="BW53" s="310"/>
      <c r="BX53" s="310"/>
      <c r="BY53" s="310"/>
      <c r="BZ53" s="310"/>
      <c r="CA53" s="310"/>
      <c r="CB53" s="310"/>
      <c r="CC53" s="310"/>
      <c r="CD53" s="310"/>
      <c r="CE53" s="310"/>
      <c r="CF53" s="310"/>
      <c r="CG53" s="310"/>
      <c r="CH53" s="310"/>
      <c r="CI53" s="310"/>
      <c r="CJ53" s="310"/>
      <c r="CK53" s="310"/>
      <c r="CL53" s="310"/>
      <c r="CM53" s="310"/>
      <c r="CN53" s="310"/>
      <c r="CO53" s="310"/>
      <c r="CP53" s="310"/>
      <c r="CQ53" s="310"/>
      <c r="CR53" s="310"/>
      <c r="CS53" s="310"/>
      <c r="CT53" s="310"/>
      <c r="CU53" s="310"/>
      <c r="CV53" s="310"/>
      <c r="CW53" s="310"/>
      <c r="CX53" s="310"/>
      <c r="CY53" s="310"/>
      <c r="CZ53" s="310"/>
      <c r="DA53" s="310"/>
      <c r="DB53" s="310"/>
      <c r="DC53" s="310"/>
      <c r="DD53" s="310"/>
      <c r="DE53" s="310"/>
      <c r="DF53" s="310"/>
      <c r="DG53" s="310"/>
      <c r="DH53" s="310"/>
      <c r="DI53" s="310"/>
      <c r="DJ53" s="310"/>
      <c r="DK53" s="310"/>
      <c r="DL53" s="310"/>
      <c r="DM53" s="310"/>
      <c r="DN53" s="310"/>
      <c r="DO53" s="310"/>
      <c r="DP53" s="310"/>
      <c r="DQ53" s="310"/>
      <c r="DR53" s="310"/>
      <c r="DS53" s="310"/>
      <c r="DT53" s="310"/>
      <c r="DU53" s="310"/>
      <c r="DV53" s="310"/>
      <c r="DW53" s="310"/>
      <c r="DX53" s="310"/>
      <c r="DY53" s="310"/>
      <c r="DZ53" s="310"/>
      <c r="EA53" s="310"/>
      <c r="EB53" s="310"/>
      <c r="EC53" s="310"/>
      <c r="ED53" s="310"/>
      <c r="EE53" s="310"/>
      <c r="EF53" s="310"/>
      <c r="EG53" s="310"/>
      <c r="EH53" s="310"/>
      <c r="EI53" s="310"/>
      <c r="EJ53" s="310"/>
      <c r="EK53" s="310"/>
      <c r="EL53" s="310"/>
      <c r="EM53" s="310"/>
      <c r="EN53" s="310"/>
      <c r="EO53" s="310"/>
      <c r="EP53" s="310"/>
      <c r="EQ53" s="310"/>
      <c r="ER53" s="310"/>
      <c r="ES53" s="310"/>
      <c r="ET53" s="310"/>
      <c r="EU53" s="310"/>
      <c r="EV53" s="310"/>
      <c r="EW53" s="310"/>
      <c r="EX53" s="310"/>
      <c r="EY53" s="310"/>
      <c r="EZ53" s="310"/>
      <c r="FA53" s="310"/>
      <c r="FB53" s="310"/>
      <c r="FC53" s="310"/>
      <c r="FD53" s="310"/>
      <c r="FE53" s="310"/>
      <c r="FF53" s="310"/>
      <c r="FG53" s="310"/>
      <c r="FH53" s="310"/>
      <c r="FI53" s="310"/>
      <c r="FJ53" s="310"/>
      <c r="FK53" s="310"/>
      <c r="FL53" s="310"/>
      <c r="FM53" s="310"/>
      <c r="FN53" s="310"/>
      <c r="FO53" s="310"/>
      <c r="FP53" s="310"/>
      <c r="FQ53" s="310"/>
      <c r="FR53" s="310"/>
      <c r="FS53" s="310"/>
      <c r="FT53" s="310"/>
      <c r="FU53" s="310"/>
      <c r="FV53" s="310"/>
      <c r="FW53" s="310"/>
      <c r="FX53" s="310"/>
      <c r="FY53" s="310"/>
      <c r="FZ53" s="310"/>
      <c r="GA53" s="310"/>
      <c r="GB53" s="310"/>
      <c r="GC53" s="310"/>
    </row>
    <row r="54" spans="4:185">
      <c r="D54" s="310"/>
      <c r="E54" s="310" t="s">
        <v>1313</v>
      </c>
      <c r="F54" s="1266"/>
      <c r="G54" s="1266"/>
      <c r="H54" s="1266"/>
      <c r="I54" s="310" t="s">
        <v>1332</v>
      </c>
      <c r="J54" s="310" t="s">
        <v>1332</v>
      </c>
      <c r="K54" s="310" t="s">
        <v>1332</v>
      </c>
      <c r="L54" s="310" t="s">
        <v>1332</v>
      </c>
      <c r="M54" s="310" t="s">
        <v>1332</v>
      </c>
      <c r="N54" s="310" t="s">
        <v>1332</v>
      </c>
      <c r="O54" s="310" t="s">
        <v>1332</v>
      </c>
      <c r="P54" s="310" t="s">
        <v>1332</v>
      </c>
      <c r="Q54" s="310" t="s">
        <v>1332</v>
      </c>
      <c r="R54" s="310" t="s">
        <v>1332</v>
      </c>
      <c r="S54" s="310" t="s">
        <v>1332</v>
      </c>
      <c r="T54" s="310" t="s">
        <v>1332</v>
      </c>
      <c r="U54" s="310" t="s">
        <v>1332</v>
      </c>
      <c r="V54" s="310" t="s">
        <v>1332</v>
      </c>
      <c r="W54" s="310" t="s">
        <v>1332</v>
      </c>
      <c r="X54" s="310" t="s">
        <v>1332</v>
      </c>
      <c r="Y54" s="310" t="s">
        <v>1332</v>
      </c>
      <c r="Z54" s="310" t="s">
        <v>1332</v>
      </c>
      <c r="AA54" s="310" t="s">
        <v>1332</v>
      </c>
      <c r="AB54" s="310" t="s">
        <v>1332</v>
      </c>
      <c r="AC54" s="310" t="s">
        <v>1332</v>
      </c>
      <c r="AD54" s="310" t="s">
        <v>1332</v>
      </c>
      <c r="AE54" s="310" t="s">
        <v>1332</v>
      </c>
      <c r="AF54" s="310" t="s">
        <v>1332</v>
      </c>
      <c r="AG54" s="310" t="s">
        <v>1332</v>
      </c>
      <c r="AH54" s="310" t="s">
        <v>1332</v>
      </c>
      <c r="AI54" s="310" t="s">
        <v>1332</v>
      </c>
      <c r="AJ54" s="310" t="s">
        <v>1332</v>
      </c>
      <c r="AK54" s="310"/>
      <c r="AL54" s="310"/>
      <c r="AM54" s="310"/>
      <c r="AN54" s="310"/>
      <c r="AO54" s="310"/>
      <c r="AP54" s="310"/>
      <c r="AQ54" s="310"/>
      <c r="AR54" s="310"/>
      <c r="AS54" s="310"/>
      <c r="AT54" s="310"/>
      <c r="AU54" s="310"/>
      <c r="AV54" s="310"/>
      <c r="AW54" s="310"/>
      <c r="AX54" s="310"/>
      <c r="AY54" s="310"/>
      <c r="AZ54" s="310"/>
      <c r="BA54" s="310"/>
      <c r="BB54" s="310"/>
      <c r="BC54" s="310"/>
      <c r="BD54" s="310"/>
      <c r="BE54" s="310"/>
      <c r="BF54" s="310"/>
      <c r="BG54" s="310"/>
      <c r="BH54" s="310"/>
      <c r="BI54" s="310"/>
      <c r="BJ54" s="310"/>
      <c r="BK54" s="310"/>
      <c r="BL54" s="310"/>
      <c r="BM54" s="310"/>
      <c r="BN54" s="310"/>
      <c r="BO54" s="310"/>
      <c r="BP54" s="310"/>
      <c r="BQ54" s="310"/>
      <c r="BR54" s="310"/>
      <c r="BS54" s="310"/>
      <c r="BT54" s="310"/>
      <c r="BU54" s="310"/>
      <c r="BV54" s="310"/>
      <c r="BW54" s="310"/>
      <c r="BX54" s="310"/>
      <c r="BY54" s="310"/>
      <c r="BZ54" s="310"/>
      <c r="CA54" s="310"/>
      <c r="CB54" s="310"/>
      <c r="CC54" s="310"/>
      <c r="CD54" s="310"/>
      <c r="CE54" s="310"/>
      <c r="CF54" s="310"/>
      <c r="CG54" s="310"/>
      <c r="CH54" s="310"/>
      <c r="CI54" s="310"/>
      <c r="CJ54" s="310"/>
      <c r="CK54" s="310"/>
      <c r="CL54" s="310"/>
      <c r="CM54" s="310"/>
      <c r="CN54" s="310"/>
      <c r="CO54" s="310"/>
      <c r="CP54" s="310"/>
      <c r="CQ54" s="310"/>
      <c r="CR54" s="310"/>
      <c r="CS54" s="310"/>
      <c r="CT54" s="310"/>
      <c r="CU54" s="310"/>
      <c r="CV54" s="310"/>
      <c r="CW54" s="310"/>
      <c r="CX54" s="310"/>
      <c r="CY54" s="310"/>
      <c r="CZ54" s="310"/>
      <c r="DA54" s="310"/>
      <c r="DB54" s="310"/>
      <c r="DC54" s="310"/>
      <c r="DD54" s="310"/>
      <c r="DE54" s="310"/>
      <c r="DF54" s="310"/>
      <c r="DG54" s="310"/>
      <c r="DH54" s="310"/>
      <c r="DI54" s="310"/>
      <c r="DJ54" s="310"/>
      <c r="DK54" s="310"/>
      <c r="DL54" s="310"/>
      <c r="DM54" s="310"/>
      <c r="DN54" s="310"/>
      <c r="DO54" s="310"/>
      <c r="DP54" s="310"/>
      <c r="DQ54" s="310"/>
      <c r="DR54" s="310"/>
      <c r="DS54" s="310"/>
      <c r="DT54" s="310"/>
      <c r="DU54" s="310"/>
      <c r="DV54" s="310"/>
      <c r="DW54" s="310"/>
      <c r="DX54" s="310"/>
      <c r="DY54" s="310"/>
      <c r="DZ54" s="310"/>
      <c r="EA54" s="310"/>
      <c r="EB54" s="310"/>
      <c r="EC54" s="310"/>
      <c r="ED54" s="310"/>
      <c r="EE54" s="310"/>
      <c r="EF54" s="310"/>
      <c r="EG54" s="310"/>
      <c r="EH54" s="310"/>
      <c r="EI54" s="310"/>
      <c r="EJ54" s="310"/>
      <c r="EK54" s="310"/>
      <c r="EL54" s="310"/>
      <c r="EM54" s="310"/>
      <c r="EN54" s="310"/>
      <c r="EO54" s="310"/>
      <c r="EP54" s="310"/>
      <c r="EQ54" s="310"/>
      <c r="ER54" s="310"/>
      <c r="ES54" s="310"/>
      <c r="ET54" s="310"/>
      <c r="EU54" s="310"/>
      <c r="EV54" s="310"/>
      <c r="EW54" s="310"/>
      <c r="EX54" s="310"/>
      <c r="EY54" s="310"/>
      <c r="EZ54" s="310"/>
      <c r="FA54" s="310"/>
      <c r="FB54" s="310"/>
      <c r="FC54" s="310"/>
      <c r="FD54" s="310"/>
      <c r="FE54" s="310"/>
      <c r="FF54" s="310"/>
      <c r="FG54" s="310"/>
      <c r="FH54" s="310"/>
      <c r="FI54" s="310"/>
      <c r="FJ54" s="310"/>
      <c r="FK54" s="310"/>
      <c r="FL54" s="310"/>
      <c r="FM54" s="310"/>
      <c r="FN54" s="310"/>
      <c r="FO54" s="310"/>
      <c r="FP54" s="310"/>
      <c r="FQ54" s="310"/>
      <c r="FR54" s="310"/>
      <c r="FS54" s="310"/>
      <c r="FT54" s="310"/>
      <c r="FU54" s="310"/>
      <c r="FV54" s="310"/>
      <c r="FW54" s="310"/>
      <c r="FX54" s="310"/>
      <c r="FY54" s="310"/>
      <c r="FZ54" s="310"/>
      <c r="GA54" s="310"/>
      <c r="GB54" s="310"/>
      <c r="GC54" s="310"/>
    </row>
    <row r="55" spans="4:185">
      <c r="D55" s="310"/>
      <c r="E55" s="310" t="s">
        <v>1314</v>
      </c>
      <c r="F55" s="1266"/>
      <c r="G55" s="1266"/>
      <c r="H55" s="1266"/>
      <c r="I55" s="310" t="s">
        <v>1332</v>
      </c>
      <c r="J55" s="310" t="s">
        <v>1332</v>
      </c>
      <c r="K55" s="310" t="s">
        <v>1332</v>
      </c>
      <c r="L55" s="310" t="s">
        <v>1332</v>
      </c>
      <c r="M55" s="310" t="s">
        <v>1332</v>
      </c>
      <c r="N55" s="310" t="s">
        <v>1332</v>
      </c>
      <c r="O55" s="310" t="s">
        <v>1332</v>
      </c>
      <c r="P55" s="310" t="s">
        <v>1332</v>
      </c>
      <c r="Q55" s="310" t="s">
        <v>1332</v>
      </c>
      <c r="R55" s="310" t="s">
        <v>1332</v>
      </c>
      <c r="S55" s="310" t="s">
        <v>1332</v>
      </c>
      <c r="T55" s="310" t="s">
        <v>1332</v>
      </c>
      <c r="U55" s="310" t="s">
        <v>1332</v>
      </c>
      <c r="V55" s="310" t="s">
        <v>1332</v>
      </c>
      <c r="W55" s="310" t="s">
        <v>1332</v>
      </c>
      <c r="X55" s="310" t="s">
        <v>1332</v>
      </c>
      <c r="Y55" s="310" t="s">
        <v>1332</v>
      </c>
      <c r="Z55" s="310" t="s">
        <v>1332</v>
      </c>
      <c r="AA55" s="310" t="s">
        <v>1332</v>
      </c>
      <c r="AB55" s="310" t="s">
        <v>1332</v>
      </c>
      <c r="AC55" s="310" t="s">
        <v>1332</v>
      </c>
      <c r="AD55" s="310" t="s">
        <v>1332</v>
      </c>
      <c r="AE55" s="310" t="s">
        <v>1332</v>
      </c>
      <c r="AF55" s="310" t="s">
        <v>1332</v>
      </c>
      <c r="AG55" s="310" t="s">
        <v>1332</v>
      </c>
      <c r="AH55" s="310" t="s">
        <v>1332</v>
      </c>
      <c r="AI55" s="310" t="s">
        <v>1332</v>
      </c>
      <c r="AJ55" s="310" t="s">
        <v>1332</v>
      </c>
      <c r="AK55" s="310"/>
      <c r="AL55" s="310"/>
      <c r="AM55" s="310"/>
      <c r="AN55" s="310"/>
      <c r="AO55" s="310"/>
      <c r="AP55" s="310"/>
      <c r="AQ55" s="310"/>
      <c r="AR55" s="310"/>
      <c r="AS55" s="310"/>
      <c r="AT55" s="310"/>
      <c r="AU55" s="310"/>
      <c r="AV55" s="310"/>
      <c r="AW55" s="310"/>
      <c r="AX55" s="310"/>
      <c r="AY55" s="310"/>
      <c r="AZ55" s="310"/>
      <c r="BA55" s="310"/>
      <c r="BB55" s="310"/>
      <c r="BC55" s="310"/>
      <c r="BD55" s="310"/>
      <c r="BE55" s="310"/>
      <c r="BF55" s="310"/>
      <c r="BG55" s="310"/>
      <c r="BH55" s="310"/>
      <c r="BI55" s="310"/>
      <c r="BJ55" s="310"/>
      <c r="BK55" s="310"/>
      <c r="BL55" s="310"/>
      <c r="BM55" s="310"/>
      <c r="BN55" s="310"/>
      <c r="BO55" s="310"/>
      <c r="BP55" s="310"/>
      <c r="BQ55" s="310"/>
      <c r="BR55" s="310"/>
      <c r="BS55" s="310"/>
      <c r="BT55" s="310"/>
      <c r="BU55" s="310"/>
      <c r="BV55" s="310"/>
      <c r="BW55" s="310"/>
      <c r="BX55" s="310"/>
      <c r="BY55" s="310"/>
      <c r="BZ55" s="310"/>
      <c r="CA55" s="310"/>
      <c r="CB55" s="310"/>
      <c r="CC55" s="310"/>
      <c r="CD55" s="310"/>
      <c r="CE55" s="310"/>
      <c r="CF55" s="310"/>
      <c r="CG55" s="310"/>
      <c r="CH55" s="310"/>
      <c r="CI55" s="310"/>
      <c r="CJ55" s="310"/>
      <c r="CK55" s="310"/>
      <c r="CL55" s="310"/>
      <c r="CM55" s="310"/>
      <c r="CN55" s="310"/>
      <c r="CO55" s="310"/>
      <c r="CP55" s="310"/>
      <c r="CQ55" s="310"/>
      <c r="CR55" s="310"/>
      <c r="CS55" s="310"/>
      <c r="CT55" s="310"/>
      <c r="CU55" s="310"/>
      <c r="CV55" s="310"/>
      <c r="CW55" s="310"/>
      <c r="CX55" s="310"/>
      <c r="CY55" s="310"/>
      <c r="CZ55" s="310"/>
      <c r="DA55" s="310"/>
      <c r="DB55" s="310"/>
      <c r="DC55" s="310"/>
      <c r="DD55" s="310"/>
      <c r="DE55" s="310"/>
      <c r="DF55" s="310"/>
      <c r="DG55" s="310"/>
      <c r="DH55" s="310"/>
      <c r="DI55" s="310"/>
      <c r="DJ55" s="310"/>
      <c r="DK55" s="310"/>
      <c r="DL55" s="310"/>
      <c r="DM55" s="310"/>
      <c r="DN55" s="310"/>
      <c r="DO55" s="310"/>
      <c r="DP55" s="310"/>
      <c r="DQ55" s="310"/>
      <c r="DR55" s="310"/>
      <c r="DS55" s="310"/>
      <c r="DT55" s="310"/>
      <c r="DU55" s="310"/>
      <c r="DV55" s="310"/>
      <c r="DW55" s="310"/>
      <c r="DX55" s="310"/>
      <c r="DY55" s="310"/>
      <c r="DZ55" s="310"/>
      <c r="EA55" s="310"/>
      <c r="EB55" s="310"/>
      <c r="EC55" s="310"/>
      <c r="ED55" s="310"/>
      <c r="EE55" s="310"/>
      <c r="EF55" s="310"/>
      <c r="EG55" s="310"/>
      <c r="EH55" s="310"/>
      <c r="EI55" s="310"/>
      <c r="EJ55" s="310"/>
      <c r="EK55" s="310"/>
      <c r="EL55" s="310"/>
      <c r="EM55" s="310"/>
      <c r="EN55" s="310"/>
      <c r="EO55" s="310"/>
      <c r="EP55" s="310"/>
      <c r="EQ55" s="310"/>
      <c r="ER55" s="310"/>
      <c r="ES55" s="310"/>
      <c r="ET55" s="310"/>
      <c r="EU55" s="310"/>
      <c r="EV55" s="310"/>
      <c r="EW55" s="310"/>
      <c r="EX55" s="310"/>
      <c r="EY55" s="310"/>
      <c r="EZ55" s="310"/>
      <c r="FA55" s="310"/>
      <c r="FB55" s="310"/>
      <c r="FC55" s="310"/>
      <c r="FD55" s="310"/>
      <c r="FE55" s="310"/>
      <c r="FF55" s="310"/>
      <c r="FG55" s="310"/>
      <c r="FH55" s="310"/>
      <c r="FI55" s="310"/>
      <c r="FJ55" s="310"/>
      <c r="FK55" s="310"/>
      <c r="FL55" s="310"/>
      <c r="FM55" s="310"/>
      <c r="FN55" s="310"/>
      <c r="FO55" s="310"/>
      <c r="FP55" s="310"/>
      <c r="FQ55" s="310"/>
      <c r="FR55" s="310"/>
      <c r="FS55" s="310"/>
      <c r="FT55" s="310"/>
      <c r="FU55" s="310"/>
      <c r="FV55" s="310"/>
      <c r="FW55" s="310"/>
      <c r="FX55" s="310"/>
      <c r="FY55" s="310"/>
      <c r="FZ55" s="310"/>
      <c r="GA55" s="310"/>
      <c r="GB55" s="310"/>
      <c r="GC55" s="310"/>
    </row>
    <row r="56" spans="4:185">
      <c r="D56" s="310" t="s">
        <v>1360</v>
      </c>
      <c r="E56" s="310"/>
      <c r="F56" s="1266"/>
      <c r="G56" s="1266"/>
      <c r="H56" s="1266"/>
      <c r="I56" s="310"/>
      <c r="J56" s="310"/>
      <c r="K56" s="310"/>
      <c r="L56" s="310"/>
      <c r="M56" s="310"/>
      <c r="N56" s="310"/>
      <c r="O56" s="310"/>
      <c r="P56" s="310"/>
      <c r="Q56" s="310"/>
      <c r="R56" s="310"/>
      <c r="S56" s="310"/>
      <c r="T56" s="310"/>
      <c r="U56" s="310"/>
      <c r="V56" s="310"/>
      <c r="W56" s="310"/>
      <c r="X56" s="310"/>
      <c r="Y56" s="310"/>
      <c r="Z56" s="310"/>
      <c r="AA56" s="310"/>
      <c r="AB56" s="310"/>
      <c r="AC56" s="310"/>
      <c r="AD56" s="310"/>
      <c r="AE56" s="310"/>
      <c r="AF56" s="310"/>
      <c r="AG56" s="310"/>
      <c r="AH56" s="310"/>
      <c r="AI56" s="310"/>
      <c r="AJ56" s="310"/>
      <c r="AK56" s="310"/>
      <c r="AL56" s="310"/>
      <c r="AM56" s="310"/>
      <c r="AN56" s="310"/>
      <c r="AO56" s="310"/>
      <c r="AP56" s="310"/>
      <c r="AQ56" s="310"/>
      <c r="AR56" s="310"/>
      <c r="AS56" s="310"/>
      <c r="AT56" s="310"/>
      <c r="AU56" s="310"/>
      <c r="AV56" s="310"/>
      <c r="AW56" s="310"/>
      <c r="AX56" s="310"/>
      <c r="AY56" s="310"/>
      <c r="AZ56" s="310"/>
      <c r="BA56" s="310"/>
      <c r="BB56" s="310"/>
      <c r="BC56" s="310"/>
      <c r="BD56" s="310"/>
      <c r="BE56" s="310"/>
      <c r="BF56" s="310"/>
      <c r="BG56" s="310"/>
      <c r="BH56" s="310"/>
      <c r="BI56" s="310"/>
      <c r="BJ56" s="310"/>
      <c r="BK56" s="310"/>
      <c r="BL56" s="310"/>
      <c r="BM56" s="310"/>
      <c r="BN56" s="310"/>
      <c r="BO56" s="310"/>
      <c r="BP56" s="310"/>
      <c r="BQ56" s="310"/>
      <c r="BR56" s="310"/>
      <c r="BS56" s="310"/>
      <c r="BT56" s="310"/>
      <c r="BU56" s="310"/>
      <c r="BV56" s="310"/>
      <c r="BW56" s="310"/>
      <c r="BX56" s="310"/>
      <c r="BY56" s="310"/>
      <c r="BZ56" s="310"/>
      <c r="CA56" s="310"/>
      <c r="CB56" s="310"/>
      <c r="CC56" s="310"/>
      <c r="CD56" s="310"/>
      <c r="CE56" s="310"/>
      <c r="CF56" s="310"/>
      <c r="CG56" s="310"/>
      <c r="CH56" s="310"/>
      <c r="CI56" s="310"/>
      <c r="CJ56" s="310"/>
      <c r="CK56" s="310"/>
      <c r="CL56" s="310"/>
      <c r="CM56" s="310"/>
      <c r="CN56" s="310"/>
      <c r="CO56" s="310"/>
      <c r="CP56" s="310"/>
      <c r="CQ56" s="310"/>
      <c r="CR56" s="310"/>
      <c r="CS56" s="310"/>
      <c r="CT56" s="310"/>
      <c r="CU56" s="310"/>
      <c r="CV56" s="310"/>
      <c r="CW56" s="310"/>
      <c r="CX56" s="310"/>
      <c r="CY56" s="310"/>
      <c r="CZ56" s="310"/>
      <c r="DA56" s="310"/>
      <c r="DB56" s="310"/>
      <c r="DC56" s="310"/>
      <c r="DD56" s="310"/>
      <c r="DE56" s="310"/>
      <c r="DF56" s="310"/>
      <c r="DG56" s="310"/>
      <c r="DH56" s="310"/>
      <c r="DI56" s="310"/>
      <c r="DJ56" s="310"/>
      <c r="DK56" s="310"/>
      <c r="DL56" s="310"/>
      <c r="DM56" s="310"/>
      <c r="DN56" s="310"/>
      <c r="DO56" s="310"/>
      <c r="DP56" s="310"/>
      <c r="DQ56" s="310"/>
      <c r="DR56" s="310"/>
      <c r="DS56" s="310"/>
      <c r="DT56" s="310"/>
      <c r="DU56" s="310"/>
      <c r="DV56" s="310"/>
      <c r="DW56" s="310"/>
      <c r="DX56" s="310"/>
      <c r="DY56" s="310"/>
      <c r="DZ56" s="310"/>
      <c r="EA56" s="310"/>
      <c r="EB56" s="310"/>
      <c r="EC56" s="310"/>
      <c r="ED56" s="310"/>
      <c r="EE56" s="310"/>
      <c r="EF56" s="310"/>
      <c r="EG56" s="310"/>
      <c r="EH56" s="310"/>
      <c r="EI56" s="310"/>
      <c r="EJ56" s="310"/>
      <c r="EK56" s="310"/>
      <c r="EL56" s="310"/>
      <c r="EM56" s="310"/>
      <c r="EN56" s="310"/>
      <c r="EO56" s="310"/>
      <c r="EP56" s="310"/>
      <c r="EQ56" s="310"/>
      <c r="ER56" s="310"/>
      <c r="ES56" s="310"/>
      <c r="ET56" s="310"/>
      <c r="EU56" s="310"/>
      <c r="EV56" s="310"/>
      <c r="EW56" s="310"/>
      <c r="EX56" s="310"/>
      <c r="EY56" s="310"/>
      <c r="EZ56" s="310"/>
      <c r="FA56" s="310"/>
      <c r="FB56" s="310"/>
      <c r="FC56" s="310"/>
      <c r="FD56" s="310"/>
      <c r="FE56" s="310"/>
      <c r="FF56" s="310"/>
      <c r="FG56" s="310"/>
      <c r="FH56" s="310"/>
      <c r="FI56" s="310"/>
      <c r="FJ56" s="310"/>
      <c r="FK56" s="310"/>
      <c r="FL56" s="310"/>
      <c r="FM56" s="310"/>
      <c r="FN56" s="310"/>
      <c r="FO56" s="310"/>
      <c r="FP56" s="310"/>
      <c r="FQ56" s="310"/>
      <c r="FR56" s="310"/>
      <c r="FS56" s="310"/>
      <c r="FT56" s="310"/>
      <c r="FU56" s="310"/>
      <c r="FV56" s="310"/>
      <c r="FW56" s="310"/>
      <c r="FX56" s="310"/>
      <c r="FY56" s="310"/>
      <c r="FZ56" s="310"/>
      <c r="GA56" s="310"/>
      <c r="GB56" s="310"/>
      <c r="GC56" s="310"/>
    </row>
    <row r="57" spans="4:185">
      <c r="D57" s="310"/>
      <c r="E57" s="310" t="s">
        <v>1313</v>
      </c>
      <c r="F57" s="1266"/>
      <c r="G57" s="1266"/>
      <c r="H57" s="1266"/>
      <c r="I57" s="310" t="s">
        <v>1332</v>
      </c>
      <c r="J57" s="310" t="s">
        <v>1332</v>
      </c>
      <c r="K57" s="310" t="s">
        <v>1332</v>
      </c>
      <c r="L57" s="310" t="s">
        <v>1332</v>
      </c>
      <c r="M57" s="310" t="s">
        <v>1332</v>
      </c>
      <c r="N57" s="310" t="s">
        <v>1332</v>
      </c>
      <c r="O57" s="310" t="s">
        <v>1332</v>
      </c>
      <c r="P57" s="310" t="s">
        <v>1332</v>
      </c>
      <c r="Q57" s="310" t="s">
        <v>1332</v>
      </c>
      <c r="R57" s="310" t="s">
        <v>1332</v>
      </c>
      <c r="S57" s="310" t="s">
        <v>1332</v>
      </c>
      <c r="T57" s="310" t="s">
        <v>1332</v>
      </c>
      <c r="U57" s="310" t="s">
        <v>1332</v>
      </c>
      <c r="V57" s="310" t="s">
        <v>1332</v>
      </c>
      <c r="W57" s="310" t="s">
        <v>1332</v>
      </c>
      <c r="X57" s="310" t="s">
        <v>1332</v>
      </c>
      <c r="Y57" s="310" t="s">
        <v>1332</v>
      </c>
      <c r="Z57" s="310" t="s">
        <v>1332</v>
      </c>
      <c r="AA57" s="310" t="s">
        <v>1332</v>
      </c>
      <c r="AB57" s="310" t="s">
        <v>1332</v>
      </c>
      <c r="AC57" s="310" t="s">
        <v>1332</v>
      </c>
      <c r="AD57" s="310" t="s">
        <v>1332</v>
      </c>
      <c r="AE57" s="310" t="s">
        <v>1332</v>
      </c>
      <c r="AF57" s="310" t="s">
        <v>1332</v>
      </c>
      <c r="AG57" s="310" t="s">
        <v>1332</v>
      </c>
      <c r="AH57" s="310" t="s">
        <v>1332</v>
      </c>
      <c r="AI57" s="310" t="s">
        <v>1332</v>
      </c>
      <c r="AJ57" s="310" t="s">
        <v>1332</v>
      </c>
      <c r="AK57" s="310"/>
      <c r="AL57" s="310"/>
      <c r="AM57" s="310"/>
      <c r="AN57" s="310"/>
      <c r="AO57" s="310"/>
      <c r="AP57" s="310"/>
      <c r="AQ57" s="310"/>
      <c r="AR57" s="310"/>
      <c r="AS57" s="310"/>
      <c r="AT57" s="310"/>
      <c r="AU57" s="310"/>
      <c r="AV57" s="310"/>
      <c r="AW57" s="310"/>
      <c r="AX57" s="310"/>
      <c r="AY57" s="310"/>
      <c r="AZ57" s="310"/>
      <c r="BA57" s="310"/>
      <c r="BB57" s="310"/>
      <c r="BC57" s="310"/>
      <c r="BD57" s="310"/>
      <c r="BE57" s="310"/>
      <c r="BF57" s="310"/>
      <c r="BG57" s="310"/>
      <c r="BH57" s="310"/>
      <c r="BI57" s="310"/>
      <c r="BJ57" s="310"/>
      <c r="BK57" s="310"/>
      <c r="BL57" s="310"/>
      <c r="BM57" s="310"/>
      <c r="BN57" s="310"/>
      <c r="BO57" s="310"/>
      <c r="BP57" s="310"/>
      <c r="BQ57" s="310"/>
      <c r="BR57" s="310"/>
      <c r="BS57" s="310"/>
      <c r="BT57" s="310"/>
      <c r="BU57" s="310"/>
      <c r="BV57" s="310"/>
      <c r="BW57" s="310"/>
      <c r="BX57" s="310"/>
      <c r="BY57" s="310"/>
      <c r="BZ57" s="310"/>
      <c r="CA57" s="310"/>
      <c r="CB57" s="310"/>
      <c r="CC57" s="310"/>
      <c r="CD57" s="310"/>
      <c r="CE57" s="310"/>
      <c r="CF57" s="310"/>
      <c r="CG57" s="310"/>
      <c r="CH57" s="310"/>
      <c r="CI57" s="310"/>
      <c r="CJ57" s="310"/>
      <c r="CK57" s="310"/>
      <c r="CL57" s="310"/>
      <c r="CM57" s="310"/>
      <c r="CN57" s="310"/>
      <c r="CO57" s="310"/>
      <c r="CP57" s="310"/>
      <c r="CQ57" s="310"/>
      <c r="CR57" s="310"/>
      <c r="CS57" s="310"/>
      <c r="CT57" s="310"/>
      <c r="CU57" s="310"/>
      <c r="CV57" s="310"/>
      <c r="CW57" s="310"/>
      <c r="CX57" s="310"/>
      <c r="CY57" s="310"/>
      <c r="CZ57" s="310"/>
      <c r="DA57" s="310"/>
      <c r="DB57" s="310"/>
      <c r="DC57" s="310"/>
      <c r="DD57" s="310"/>
      <c r="DE57" s="310"/>
      <c r="DF57" s="310"/>
      <c r="DG57" s="310"/>
      <c r="DH57" s="310"/>
      <c r="DI57" s="310"/>
      <c r="DJ57" s="310"/>
      <c r="DK57" s="310"/>
      <c r="DL57" s="310"/>
      <c r="DM57" s="310"/>
      <c r="DN57" s="310"/>
      <c r="DO57" s="310"/>
      <c r="DP57" s="310"/>
      <c r="DQ57" s="310"/>
      <c r="DR57" s="310"/>
      <c r="DS57" s="310"/>
      <c r="DT57" s="310"/>
      <c r="DU57" s="310"/>
      <c r="DV57" s="310"/>
      <c r="DW57" s="310"/>
      <c r="DX57" s="310"/>
      <c r="DY57" s="310"/>
      <c r="DZ57" s="310"/>
      <c r="EA57" s="310"/>
      <c r="EB57" s="310"/>
      <c r="EC57" s="310"/>
      <c r="ED57" s="310"/>
      <c r="EE57" s="310"/>
      <c r="EF57" s="310"/>
      <c r="EG57" s="310"/>
      <c r="EH57" s="310"/>
      <c r="EI57" s="310"/>
      <c r="EJ57" s="310"/>
      <c r="EK57" s="310"/>
      <c r="EL57" s="310"/>
      <c r="EM57" s="310"/>
      <c r="EN57" s="310"/>
      <c r="EO57" s="310"/>
      <c r="EP57" s="310"/>
      <c r="EQ57" s="310"/>
      <c r="ER57" s="310"/>
      <c r="ES57" s="310"/>
      <c r="ET57" s="310"/>
      <c r="EU57" s="310"/>
      <c r="EV57" s="310"/>
      <c r="EW57" s="310"/>
      <c r="EX57" s="310"/>
      <c r="EY57" s="310"/>
      <c r="EZ57" s="310"/>
      <c r="FA57" s="310"/>
      <c r="FB57" s="310"/>
      <c r="FC57" s="310"/>
      <c r="FD57" s="310"/>
      <c r="FE57" s="310"/>
      <c r="FF57" s="310"/>
      <c r="FG57" s="310"/>
      <c r="FH57" s="310"/>
      <c r="FI57" s="310"/>
      <c r="FJ57" s="310"/>
      <c r="FK57" s="310"/>
      <c r="FL57" s="310"/>
      <c r="FM57" s="310"/>
      <c r="FN57" s="310"/>
      <c r="FO57" s="310"/>
      <c r="FP57" s="310"/>
      <c r="FQ57" s="310"/>
      <c r="FR57" s="310"/>
      <c r="FS57" s="310"/>
      <c r="FT57" s="310"/>
      <c r="FU57" s="310"/>
      <c r="FV57" s="310"/>
      <c r="FW57" s="310"/>
      <c r="FX57" s="310"/>
      <c r="FY57" s="310"/>
      <c r="FZ57" s="310"/>
      <c r="GA57" s="310"/>
      <c r="GB57" s="310"/>
      <c r="GC57" s="310"/>
    </row>
    <row r="58" spans="4:185">
      <c r="D58" s="310"/>
      <c r="E58" s="310" t="s">
        <v>1314</v>
      </c>
      <c r="F58" s="1266"/>
      <c r="G58" s="1266"/>
      <c r="H58" s="1266"/>
      <c r="I58" s="310" t="s">
        <v>1332</v>
      </c>
      <c r="J58" s="310" t="s">
        <v>1332</v>
      </c>
      <c r="K58" s="310" t="s">
        <v>1332</v>
      </c>
      <c r="L58" s="310" t="s">
        <v>1332</v>
      </c>
      <c r="M58" s="310" t="s">
        <v>1332</v>
      </c>
      <c r="N58" s="310" t="s">
        <v>1332</v>
      </c>
      <c r="O58" s="310" t="s">
        <v>1332</v>
      </c>
      <c r="P58" s="310" t="s">
        <v>1332</v>
      </c>
      <c r="Q58" s="310" t="s">
        <v>1332</v>
      </c>
      <c r="R58" s="310" t="s">
        <v>1332</v>
      </c>
      <c r="S58" s="310" t="s">
        <v>1332</v>
      </c>
      <c r="T58" s="310" t="s">
        <v>1332</v>
      </c>
      <c r="U58" s="310" t="s">
        <v>1332</v>
      </c>
      <c r="V58" s="310" t="s">
        <v>1332</v>
      </c>
      <c r="W58" s="310" t="s">
        <v>1332</v>
      </c>
      <c r="X58" s="310" t="s">
        <v>1332</v>
      </c>
      <c r="Y58" s="310" t="s">
        <v>1332</v>
      </c>
      <c r="Z58" s="310" t="s">
        <v>1332</v>
      </c>
      <c r="AA58" s="310" t="s">
        <v>1332</v>
      </c>
      <c r="AB58" s="310" t="s">
        <v>1332</v>
      </c>
      <c r="AC58" s="310" t="s">
        <v>1332</v>
      </c>
      <c r="AD58" s="310" t="s">
        <v>1332</v>
      </c>
      <c r="AE58" s="310" t="s">
        <v>1332</v>
      </c>
      <c r="AF58" s="310" t="s">
        <v>1332</v>
      </c>
      <c r="AG58" s="310" t="s">
        <v>1332</v>
      </c>
      <c r="AH58" s="310" t="s">
        <v>1332</v>
      </c>
      <c r="AI58" s="310" t="s">
        <v>1332</v>
      </c>
      <c r="AJ58" s="310" t="s">
        <v>1332</v>
      </c>
      <c r="AK58" s="310"/>
      <c r="AL58" s="310"/>
      <c r="AM58" s="310"/>
      <c r="AN58" s="310"/>
      <c r="AO58" s="310"/>
      <c r="AP58" s="310"/>
      <c r="AQ58" s="310"/>
      <c r="AR58" s="310"/>
      <c r="AS58" s="310"/>
      <c r="AT58" s="310"/>
      <c r="AU58" s="310"/>
      <c r="AV58" s="310"/>
      <c r="AW58" s="310"/>
      <c r="AX58" s="310"/>
      <c r="AY58" s="310"/>
      <c r="AZ58" s="310"/>
      <c r="BA58" s="310"/>
      <c r="BB58" s="310"/>
      <c r="BC58" s="310"/>
      <c r="BD58" s="310"/>
      <c r="BE58" s="310"/>
      <c r="BF58" s="310"/>
      <c r="BG58" s="310"/>
      <c r="BH58" s="310"/>
      <c r="BI58" s="310"/>
      <c r="BJ58" s="310"/>
      <c r="BK58" s="310"/>
      <c r="BL58" s="310"/>
      <c r="BM58" s="310"/>
      <c r="BN58" s="310"/>
      <c r="BO58" s="310"/>
      <c r="BP58" s="310"/>
      <c r="BQ58" s="310"/>
      <c r="BR58" s="310"/>
      <c r="BS58" s="310"/>
      <c r="BT58" s="310"/>
      <c r="BU58" s="310"/>
      <c r="BV58" s="310"/>
      <c r="BW58" s="310"/>
      <c r="BX58" s="310"/>
      <c r="BY58" s="310"/>
      <c r="BZ58" s="310"/>
      <c r="CA58" s="310"/>
      <c r="CB58" s="310"/>
      <c r="CC58" s="310"/>
      <c r="CD58" s="310"/>
      <c r="CE58" s="310"/>
      <c r="CF58" s="310"/>
      <c r="CG58" s="310"/>
      <c r="CH58" s="310"/>
      <c r="CI58" s="310"/>
      <c r="CJ58" s="310"/>
      <c r="CK58" s="310"/>
      <c r="CL58" s="310"/>
      <c r="CM58" s="310"/>
      <c r="CN58" s="310"/>
      <c r="CO58" s="310"/>
      <c r="CP58" s="310"/>
      <c r="CQ58" s="310"/>
      <c r="CR58" s="310"/>
      <c r="CS58" s="310"/>
      <c r="CT58" s="310"/>
      <c r="CU58" s="310"/>
      <c r="CV58" s="310"/>
      <c r="CW58" s="310"/>
      <c r="CX58" s="310"/>
      <c r="CY58" s="310"/>
      <c r="CZ58" s="310"/>
      <c r="DA58" s="310"/>
      <c r="DB58" s="310"/>
      <c r="DC58" s="310"/>
      <c r="DD58" s="310"/>
      <c r="DE58" s="310"/>
      <c r="DF58" s="310"/>
      <c r="DG58" s="310"/>
      <c r="DH58" s="310"/>
      <c r="DI58" s="310"/>
      <c r="DJ58" s="310"/>
      <c r="DK58" s="310"/>
      <c r="DL58" s="310"/>
      <c r="DM58" s="310"/>
      <c r="DN58" s="310"/>
      <c r="DO58" s="310"/>
      <c r="DP58" s="310"/>
      <c r="DQ58" s="310"/>
      <c r="DR58" s="310"/>
      <c r="DS58" s="310"/>
      <c r="DT58" s="310"/>
      <c r="DU58" s="310"/>
      <c r="DV58" s="310"/>
      <c r="DW58" s="310"/>
      <c r="DX58" s="310"/>
      <c r="DY58" s="310"/>
      <c r="DZ58" s="310"/>
      <c r="EA58" s="310"/>
      <c r="EB58" s="310"/>
      <c r="EC58" s="310"/>
      <c r="ED58" s="310"/>
      <c r="EE58" s="310"/>
      <c r="EF58" s="310"/>
      <c r="EG58" s="310"/>
      <c r="EH58" s="310"/>
      <c r="EI58" s="310"/>
      <c r="EJ58" s="310"/>
      <c r="EK58" s="310"/>
      <c r="EL58" s="310"/>
      <c r="EM58" s="310"/>
      <c r="EN58" s="310"/>
      <c r="EO58" s="310"/>
      <c r="EP58" s="310"/>
      <c r="EQ58" s="310"/>
      <c r="ER58" s="310"/>
      <c r="ES58" s="310"/>
      <c r="ET58" s="310"/>
      <c r="EU58" s="310"/>
      <c r="EV58" s="310"/>
      <c r="EW58" s="310"/>
      <c r="EX58" s="310"/>
      <c r="EY58" s="310"/>
      <c r="EZ58" s="310"/>
      <c r="FA58" s="310"/>
      <c r="FB58" s="310"/>
      <c r="FC58" s="310"/>
      <c r="FD58" s="310"/>
      <c r="FE58" s="310"/>
      <c r="FF58" s="310"/>
      <c r="FG58" s="310"/>
      <c r="FH58" s="310"/>
      <c r="FI58" s="310"/>
      <c r="FJ58" s="310"/>
      <c r="FK58" s="310"/>
      <c r="FL58" s="310"/>
      <c r="FM58" s="310"/>
      <c r="FN58" s="310"/>
      <c r="FO58" s="310"/>
      <c r="FP58" s="310"/>
      <c r="FQ58" s="310"/>
      <c r="FR58" s="310"/>
      <c r="FS58" s="310"/>
      <c r="FT58" s="310"/>
      <c r="FU58" s="310"/>
      <c r="FV58" s="310"/>
      <c r="FW58" s="310"/>
      <c r="FX58" s="310"/>
      <c r="FY58" s="310"/>
      <c r="FZ58" s="310"/>
      <c r="GA58" s="310"/>
      <c r="GB58" s="310"/>
      <c r="GC58" s="310"/>
    </row>
    <row r="59" spans="4:185">
      <c r="D59" s="310" t="s">
        <v>1256</v>
      </c>
      <c r="E59" s="310"/>
      <c r="F59" s="1266"/>
      <c r="G59" s="1266"/>
      <c r="H59" s="1266"/>
      <c r="I59" s="310"/>
      <c r="J59" s="310"/>
      <c r="K59" s="310"/>
      <c r="L59" s="310"/>
      <c r="M59" s="310"/>
      <c r="N59" s="310"/>
      <c r="O59" s="310"/>
      <c r="P59" s="310"/>
      <c r="Q59" s="310"/>
      <c r="R59" s="310"/>
      <c r="S59" s="310"/>
      <c r="T59" s="310"/>
      <c r="U59" s="310"/>
      <c r="V59" s="310"/>
      <c r="W59" s="310"/>
      <c r="X59" s="310"/>
      <c r="Y59" s="310"/>
      <c r="Z59" s="310"/>
      <c r="AA59" s="310"/>
      <c r="AB59" s="310"/>
      <c r="AC59" s="310"/>
      <c r="AD59" s="310"/>
      <c r="AE59" s="310"/>
      <c r="AF59" s="310"/>
      <c r="AG59" s="310"/>
      <c r="AH59" s="310"/>
      <c r="AI59" s="310"/>
      <c r="AJ59" s="310"/>
      <c r="AK59" s="310"/>
      <c r="AL59" s="310"/>
      <c r="AM59" s="310"/>
      <c r="AN59" s="310"/>
      <c r="AO59" s="310"/>
      <c r="AP59" s="310"/>
      <c r="AQ59" s="310"/>
      <c r="AR59" s="310"/>
      <c r="AS59" s="310"/>
      <c r="AT59" s="310"/>
      <c r="AU59" s="310"/>
      <c r="AV59" s="310"/>
      <c r="AW59" s="310"/>
      <c r="AX59" s="310"/>
      <c r="AY59" s="310"/>
      <c r="AZ59" s="310"/>
      <c r="BA59" s="310"/>
      <c r="BB59" s="310"/>
      <c r="BC59" s="310"/>
      <c r="BD59" s="310"/>
      <c r="BE59" s="310"/>
      <c r="BF59" s="310"/>
      <c r="BG59" s="310"/>
      <c r="BH59" s="310"/>
      <c r="BI59" s="310"/>
      <c r="BJ59" s="310"/>
      <c r="BK59" s="310"/>
      <c r="BL59" s="310"/>
      <c r="BM59" s="310"/>
      <c r="BN59" s="310"/>
      <c r="BO59" s="310"/>
      <c r="BP59" s="310"/>
      <c r="BQ59" s="310"/>
      <c r="BR59" s="310"/>
      <c r="BS59" s="310"/>
      <c r="BT59" s="310"/>
      <c r="BU59" s="310"/>
      <c r="BV59" s="310"/>
      <c r="BW59" s="310"/>
      <c r="BX59" s="310"/>
      <c r="BY59" s="310"/>
      <c r="BZ59" s="310"/>
      <c r="CA59" s="310"/>
      <c r="CB59" s="310"/>
      <c r="CC59" s="310"/>
      <c r="CD59" s="310"/>
      <c r="CE59" s="310"/>
      <c r="CF59" s="310"/>
      <c r="CG59" s="310"/>
      <c r="CH59" s="310"/>
      <c r="CI59" s="310"/>
      <c r="CJ59" s="310"/>
      <c r="CK59" s="310"/>
      <c r="CL59" s="310"/>
      <c r="CM59" s="310"/>
      <c r="CN59" s="310"/>
      <c r="CO59" s="310"/>
      <c r="CP59" s="310"/>
      <c r="CQ59" s="310"/>
      <c r="CR59" s="310"/>
      <c r="CS59" s="310"/>
      <c r="CT59" s="310"/>
      <c r="CU59" s="310"/>
      <c r="CV59" s="310"/>
      <c r="CW59" s="310"/>
      <c r="CX59" s="310"/>
      <c r="CY59" s="310"/>
      <c r="CZ59" s="310"/>
      <c r="DA59" s="310"/>
      <c r="DB59" s="310"/>
      <c r="DC59" s="310"/>
      <c r="DD59" s="310"/>
      <c r="DE59" s="310"/>
      <c r="DF59" s="310"/>
      <c r="DG59" s="310"/>
      <c r="DH59" s="310"/>
      <c r="DI59" s="310"/>
      <c r="DJ59" s="310"/>
      <c r="DK59" s="310"/>
      <c r="DL59" s="310"/>
      <c r="DM59" s="310"/>
      <c r="DN59" s="310"/>
      <c r="DO59" s="310"/>
      <c r="DP59" s="310"/>
      <c r="DQ59" s="310"/>
      <c r="DR59" s="310"/>
      <c r="DS59" s="310"/>
      <c r="DT59" s="310"/>
      <c r="DU59" s="310"/>
      <c r="DV59" s="310"/>
      <c r="DW59" s="310"/>
      <c r="DX59" s="310"/>
      <c r="DY59" s="310"/>
      <c r="DZ59" s="310"/>
      <c r="EA59" s="310"/>
      <c r="EB59" s="310"/>
      <c r="EC59" s="310"/>
      <c r="ED59" s="310"/>
      <c r="EE59" s="310"/>
      <c r="EF59" s="310"/>
      <c r="EG59" s="310"/>
      <c r="EH59" s="310"/>
      <c r="EI59" s="310"/>
      <c r="EJ59" s="310"/>
      <c r="EK59" s="310"/>
      <c r="EL59" s="310"/>
      <c r="EM59" s="310"/>
      <c r="EN59" s="310"/>
      <c r="EO59" s="310"/>
      <c r="EP59" s="310"/>
      <c r="EQ59" s="310"/>
      <c r="ER59" s="310"/>
      <c r="ES59" s="310"/>
      <c r="ET59" s="310"/>
      <c r="EU59" s="310"/>
      <c r="EV59" s="310"/>
      <c r="EW59" s="310"/>
      <c r="EX59" s="310"/>
      <c r="EY59" s="310"/>
      <c r="EZ59" s="310"/>
      <c r="FA59" s="310"/>
      <c r="FB59" s="310"/>
      <c r="FC59" s="310"/>
      <c r="FD59" s="310"/>
      <c r="FE59" s="310"/>
      <c r="FF59" s="310"/>
      <c r="FG59" s="310"/>
      <c r="FH59" s="310"/>
      <c r="FI59" s="310"/>
      <c r="FJ59" s="310"/>
      <c r="FK59" s="310"/>
      <c r="FL59" s="310"/>
      <c r="FM59" s="310"/>
      <c r="FN59" s="310"/>
      <c r="FO59" s="310"/>
      <c r="FP59" s="310"/>
      <c r="FQ59" s="310"/>
      <c r="FR59" s="310"/>
      <c r="FS59" s="310"/>
      <c r="FT59" s="310"/>
      <c r="FU59" s="310"/>
      <c r="FV59" s="310"/>
      <c r="FW59" s="310"/>
      <c r="FX59" s="310"/>
      <c r="FY59" s="310"/>
      <c r="FZ59" s="310"/>
      <c r="GA59" s="310"/>
      <c r="GB59" s="310"/>
      <c r="GC59" s="310"/>
    </row>
    <row r="60" spans="4:185">
      <c r="D60" s="310"/>
      <c r="E60" s="310" t="s">
        <v>1313</v>
      </c>
      <c r="F60" s="1266"/>
      <c r="G60" s="1266"/>
      <c r="H60" s="1266"/>
      <c r="I60" s="1272" t="s">
        <v>1332</v>
      </c>
      <c r="J60" s="1272" t="s">
        <v>1332</v>
      </c>
      <c r="K60" s="1272" t="s">
        <v>1332</v>
      </c>
      <c r="L60" s="1272" t="s">
        <v>1332</v>
      </c>
      <c r="M60" s="1272" t="s">
        <v>1332</v>
      </c>
      <c r="N60" s="1272" t="s">
        <v>1332</v>
      </c>
      <c r="O60" s="1272" t="s">
        <v>1332</v>
      </c>
      <c r="P60" s="1272" t="s">
        <v>1332</v>
      </c>
      <c r="Q60" s="1272" t="s">
        <v>1332</v>
      </c>
      <c r="R60" s="1272" t="s">
        <v>1332</v>
      </c>
      <c r="S60" s="1272" t="s">
        <v>1332</v>
      </c>
      <c r="T60" s="1272" t="s">
        <v>1332</v>
      </c>
      <c r="U60" s="1272" t="s">
        <v>1332</v>
      </c>
      <c r="V60" s="1272" t="s">
        <v>1332</v>
      </c>
      <c r="W60" s="1272" t="s">
        <v>1332</v>
      </c>
      <c r="X60" s="1272" t="s">
        <v>1332</v>
      </c>
      <c r="Y60" s="1272" t="s">
        <v>1332</v>
      </c>
      <c r="Z60" s="1272" t="s">
        <v>1332</v>
      </c>
      <c r="AA60" s="1272" t="s">
        <v>1332</v>
      </c>
      <c r="AB60" s="1272" t="s">
        <v>1332</v>
      </c>
      <c r="AC60" s="1272" t="s">
        <v>1332</v>
      </c>
      <c r="AD60" s="1272" t="s">
        <v>1332</v>
      </c>
      <c r="AE60" s="1272" t="s">
        <v>1332</v>
      </c>
      <c r="AF60" s="1272" t="s">
        <v>1332</v>
      </c>
      <c r="AG60" s="1272" t="s">
        <v>1332</v>
      </c>
      <c r="AH60" s="1272" t="s">
        <v>1332</v>
      </c>
      <c r="AI60" s="1272" t="s">
        <v>1332</v>
      </c>
      <c r="AJ60" s="1272" t="s">
        <v>1332</v>
      </c>
      <c r="AK60" s="310"/>
      <c r="AL60" s="310"/>
      <c r="AM60" s="310"/>
      <c r="AN60" s="310"/>
      <c r="AO60" s="310"/>
      <c r="AP60" s="310"/>
      <c r="AQ60" s="310"/>
      <c r="AR60" s="310"/>
      <c r="AS60" s="310"/>
      <c r="AT60" s="310"/>
      <c r="AU60" s="310"/>
      <c r="AV60" s="310"/>
      <c r="AW60" s="310"/>
      <c r="AX60" s="310"/>
      <c r="AY60" s="310"/>
      <c r="AZ60" s="310"/>
      <c r="BA60" s="310"/>
      <c r="BB60" s="310"/>
      <c r="BC60" s="310"/>
      <c r="BD60" s="310"/>
      <c r="BE60" s="310"/>
      <c r="BF60" s="310"/>
      <c r="BG60" s="310"/>
      <c r="BH60" s="310"/>
      <c r="BI60" s="310"/>
      <c r="BJ60" s="310"/>
      <c r="BK60" s="310"/>
      <c r="BL60" s="310"/>
      <c r="BM60" s="310"/>
      <c r="BN60" s="310"/>
      <c r="BO60" s="310"/>
      <c r="BP60" s="310"/>
      <c r="BQ60" s="310"/>
      <c r="BR60" s="310"/>
      <c r="BS60" s="310"/>
      <c r="BT60" s="310"/>
      <c r="BU60" s="310"/>
      <c r="BV60" s="310"/>
      <c r="BW60" s="310"/>
      <c r="BX60" s="310"/>
      <c r="BY60" s="310"/>
      <c r="BZ60" s="310"/>
      <c r="CA60" s="310"/>
      <c r="CB60" s="310"/>
      <c r="CC60" s="310"/>
      <c r="CD60" s="310"/>
      <c r="CE60" s="310"/>
      <c r="CF60" s="310"/>
      <c r="CG60" s="310"/>
      <c r="CH60" s="310"/>
      <c r="CI60" s="310"/>
      <c r="CJ60" s="310"/>
      <c r="CK60" s="310"/>
      <c r="CL60" s="310"/>
      <c r="CM60" s="310"/>
      <c r="CN60" s="310"/>
      <c r="CO60" s="310"/>
      <c r="CP60" s="310"/>
      <c r="CQ60" s="310"/>
      <c r="CR60" s="310"/>
      <c r="CS60" s="310"/>
      <c r="CT60" s="310"/>
      <c r="CU60" s="310"/>
      <c r="CV60" s="310"/>
      <c r="CW60" s="310"/>
      <c r="CX60" s="310"/>
      <c r="CY60" s="310"/>
      <c r="CZ60" s="310"/>
      <c r="DA60" s="310"/>
      <c r="DB60" s="310"/>
      <c r="DC60" s="310"/>
      <c r="DD60" s="310"/>
      <c r="DE60" s="310"/>
      <c r="DF60" s="310"/>
      <c r="DG60" s="310"/>
      <c r="DH60" s="310"/>
      <c r="DI60" s="310"/>
      <c r="DJ60" s="310"/>
      <c r="DK60" s="310"/>
      <c r="DL60" s="310"/>
      <c r="DM60" s="310"/>
      <c r="DN60" s="310"/>
      <c r="DO60" s="310"/>
      <c r="DP60" s="310"/>
      <c r="DQ60" s="310"/>
      <c r="DR60" s="310"/>
      <c r="DS60" s="310"/>
      <c r="DT60" s="310"/>
      <c r="DU60" s="310"/>
      <c r="DV60" s="310"/>
      <c r="DW60" s="310"/>
      <c r="DX60" s="310"/>
      <c r="DY60" s="310"/>
      <c r="DZ60" s="310"/>
      <c r="EA60" s="310"/>
      <c r="EB60" s="310"/>
      <c r="EC60" s="310"/>
      <c r="ED60" s="310"/>
      <c r="EE60" s="310"/>
      <c r="EF60" s="310"/>
      <c r="EG60" s="310"/>
      <c r="EH60" s="310"/>
      <c r="EI60" s="310"/>
      <c r="EJ60" s="310"/>
      <c r="EK60" s="310"/>
      <c r="EL60" s="310"/>
      <c r="EM60" s="310"/>
      <c r="EN60" s="310"/>
      <c r="EO60" s="310"/>
      <c r="EP60" s="310"/>
      <c r="EQ60" s="310"/>
      <c r="ER60" s="310"/>
      <c r="ES60" s="310"/>
      <c r="ET60" s="310"/>
      <c r="EU60" s="310"/>
      <c r="EV60" s="310"/>
      <c r="EW60" s="310"/>
      <c r="EX60" s="310"/>
      <c r="EY60" s="310"/>
      <c r="EZ60" s="310"/>
      <c r="FA60" s="310"/>
      <c r="FB60" s="310"/>
      <c r="FC60" s="310"/>
      <c r="FD60" s="310"/>
      <c r="FE60" s="310"/>
      <c r="FF60" s="310"/>
      <c r="FG60" s="310"/>
      <c r="FH60" s="310"/>
      <c r="FI60" s="310"/>
      <c r="FJ60" s="310"/>
      <c r="FK60" s="310"/>
      <c r="FL60" s="310"/>
      <c r="FM60" s="310"/>
      <c r="FN60" s="310"/>
      <c r="FO60" s="310"/>
      <c r="FP60" s="310"/>
      <c r="FQ60" s="310"/>
      <c r="FR60" s="310"/>
      <c r="FS60" s="310"/>
      <c r="FT60" s="310"/>
      <c r="FU60" s="310"/>
      <c r="FV60" s="310"/>
      <c r="FW60" s="310"/>
      <c r="FX60" s="310"/>
      <c r="FY60" s="310"/>
      <c r="FZ60" s="310"/>
      <c r="GA60" s="310"/>
      <c r="GB60" s="310"/>
      <c r="GC60" s="310"/>
    </row>
    <row r="61" spans="4:185">
      <c r="D61" s="310"/>
      <c r="E61" s="310" t="s">
        <v>1314</v>
      </c>
      <c r="F61" s="1266"/>
      <c r="G61" s="1266"/>
      <c r="H61" s="1266"/>
      <c r="I61" s="1272" t="s">
        <v>1332</v>
      </c>
      <c r="J61" s="1272" t="s">
        <v>1332</v>
      </c>
      <c r="K61" s="1272" t="s">
        <v>1332</v>
      </c>
      <c r="L61" s="1272" t="s">
        <v>1332</v>
      </c>
      <c r="M61" s="1272" t="s">
        <v>1332</v>
      </c>
      <c r="N61" s="1272" t="s">
        <v>1332</v>
      </c>
      <c r="O61" s="1272" t="s">
        <v>1332</v>
      </c>
      <c r="P61" s="1272" t="s">
        <v>1332</v>
      </c>
      <c r="Q61" s="1272" t="s">
        <v>1332</v>
      </c>
      <c r="R61" s="1272" t="s">
        <v>1332</v>
      </c>
      <c r="S61" s="1272" t="s">
        <v>1332</v>
      </c>
      <c r="T61" s="1272" t="s">
        <v>1332</v>
      </c>
      <c r="U61" s="1272" t="s">
        <v>1332</v>
      </c>
      <c r="V61" s="1272" t="s">
        <v>1332</v>
      </c>
      <c r="W61" s="1272" t="s">
        <v>1332</v>
      </c>
      <c r="X61" s="1272" t="s">
        <v>1332</v>
      </c>
      <c r="Y61" s="1272" t="s">
        <v>1332</v>
      </c>
      <c r="Z61" s="1272" t="s">
        <v>1332</v>
      </c>
      <c r="AA61" s="1272" t="s">
        <v>1332</v>
      </c>
      <c r="AB61" s="1272" t="s">
        <v>1332</v>
      </c>
      <c r="AC61" s="1272" t="s">
        <v>1332</v>
      </c>
      <c r="AD61" s="1272" t="s">
        <v>1332</v>
      </c>
      <c r="AE61" s="1272" t="s">
        <v>1332</v>
      </c>
      <c r="AF61" s="1272" t="s">
        <v>1332</v>
      </c>
      <c r="AG61" s="1272" t="s">
        <v>1332</v>
      </c>
      <c r="AH61" s="1272" t="s">
        <v>1332</v>
      </c>
      <c r="AI61" s="1272" t="s">
        <v>1332</v>
      </c>
      <c r="AJ61" s="1272" t="s">
        <v>1332</v>
      </c>
      <c r="AK61" s="310"/>
      <c r="AL61" s="310"/>
      <c r="AM61" s="310"/>
      <c r="AN61" s="310"/>
      <c r="AO61" s="310"/>
      <c r="AP61" s="310"/>
      <c r="AQ61" s="310"/>
      <c r="AR61" s="310"/>
      <c r="AS61" s="310"/>
      <c r="AT61" s="310"/>
      <c r="AU61" s="310"/>
      <c r="AV61" s="310"/>
      <c r="AW61" s="310"/>
      <c r="AX61" s="310"/>
      <c r="AY61" s="310"/>
      <c r="AZ61" s="310"/>
      <c r="BA61" s="310"/>
      <c r="BB61" s="310"/>
      <c r="BC61" s="310"/>
      <c r="BD61" s="310"/>
      <c r="BE61" s="310"/>
      <c r="BF61" s="310"/>
      <c r="BG61" s="310"/>
      <c r="BH61" s="310"/>
      <c r="BI61" s="310"/>
      <c r="BJ61" s="310"/>
      <c r="BK61" s="310"/>
      <c r="BL61" s="310"/>
      <c r="BM61" s="310"/>
      <c r="BN61" s="310"/>
      <c r="BO61" s="310"/>
      <c r="BP61" s="310"/>
      <c r="BQ61" s="310"/>
      <c r="BR61" s="310"/>
      <c r="BS61" s="310"/>
      <c r="BT61" s="310"/>
      <c r="BU61" s="310"/>
      <c r="BV61" s="310"/>
      <c r="BW61" s="310"/>
      <c r="BX61" s="310"/>
      <c r="BY61" s="310"/>
      <c r="BZ61" s="310"/>
      <c r="CA61" s="310"/>
      <c r="CB61" s="310"/>
      <c r="CC61" s="310"/>
      <c r="CD61" s="310"/>
      <c r="CE61" s="310"/>
      <c r="CF61" s="310"/>
      <c r="CG61" s="310"/>
      <c r="CH61" s="310"/>
      <c r="CI61" s="310"/>
      <c r="CJ61" s="310"/>
      <c r="CK61" s="310"/>
      <c r="CL61" s="310"/>
      <c r="CM61" s="310"/>
      <c r="CN61" s="310"/>
      <c r="CO61" s="310"/>
      <c r="CP61" s="310"/>
      <c r="CQ61" s="310"/>
      <c r="CR61" s="310"/>
      <c r="CS61" s="310"/>
      <c r="CT61" s="310"/>
      <c r="CU61" s="310"/>
      <c r="CV61" s="310"/>
      <c r="CW61" s="310"/>
      <c r="CX61" s="310"/>
      <c r="CY61" s="310"/>
      <c r="CZ61" s="310"/>
      <c r="DA61" s="310"/>
      <c r="DB61" s="310"/>
      <c r="DC61" s="310"/>
      <c r="DD61" s="310"/>
      <c r="DE61" s="310"/>
      <c r="DF61" s="310"/>
      <c r="DG61" s="310"/>
      <c r="DH61" s="310"/>
      <c r="DI61" s="310"/>
      <c r="DJ61" s="310"/>
      <c r="DK61" s="310"/>
      <c r="DL61" s="310"/>
      <c r="DM61" s="310"/>
      <c r="DN61" s="310"/>
      <c r="DO61" s="310"/>
      <c r="DP61" s="310"/>
      <c r="DQ61" s="310"/>
      <c r="DR61" s="310"/>
      <c r="DS61" s="310"/>
      <c r="DT61" s="310"/>
      <c r="DU61" s="310"/>
      <c r="DV61" s="310"/>
      <c r="DW61" s="310"/>
      <c r="DX61" s="310"/>
      <c r="DY61" s="310"/>
      <c r="DZ61" s="310"/>
      <c r="EA61" s="310"/>
      <c r="EB61" s="310"/>
      <c r="EC61" s="310"/>
      <c r="ED61" s="310"/>
      <c r="EE61" s="310"/>
      <c r="EF61" s="310"/>
      <c r="EG61" s="310"/>
      <c r="EH61" s="310"/>
      <c r="EI61" s="310"/>
      <c r="EJ61" s="310"/>
      <c r="EK61" s="310"/>
      <c r="EL61" s="310"/>
      <c r="EM61" s="310"/>
      <c r="EN61" s="310"/>
      <c r="EO61" s="310"/>
      <c r="EP61" s="310"/>
      <c r="EQ61" s="310"/>
      <c r="ER61" s="310"/>
      <c r="ES61" s="310"/>
      <c r="ET61" s="310"/>
      <c r="EU61" s="310"/>
      <c r="EV61" s="310"/>
      <c r="EW61" s="310"/>
      <c r="EX61" s="310"/>
      <c r="EY61" s="310"/>
      <c r="EZ61" s="310"/>
      <c r="FA61" s="310"/>
      <c r="FB61" s="310"/>
      <c r="FC61" s="310"/>
      <c r="FD61" s="310"/>
      <c r="FE61" s="310"/>
      <c r="FF61" s="310"/>
      <c r="FG61" s="310"/>
      <c r="FH61" s="310"/>
      <c r="FI61" s="310"/>
      <c r="FJ61" s="310"/>
      <c r="FK61" s="310"/>
      <c r="FL61" s="310"/>
      <c r="FM61" s="310"/>
      <c r="FN61" s="310"/>
      <c r="FO61" s="310"/>
      <c r="FP61" s="310"/>
      <c r="FQ61" s="310"/>
      <c r="FR61" s="310"/>
      <c r="FS61" s="310"/>
      <c r="FT61" s="310"/>
      <c r="FU61" s="310"/>
      <c r="FV61" s="310"/>
      <c r="FW61" s="310"/>
      <c r="FX61" s="310"/>
      <c r="FY61" s="310"/>
      <c r="FZ61" s="310"/>
      <c r="GA61" s="310"/>
      <c r="GB61" s="310"/>
      <c r="GC61" s="310"/>
    </row>
    <row r="62" spans="4:185" ht="15" customHeight="1">
      <c r="D62" s="310"/>
      <c r="E62" s="310"/>
      <c r="F62" s="310"/>
      <c r="G62" s="310"/>
      <c r="H62" s="310"/>
      <c r="I62" s="310"/>
      <c r="J62" s="310"/>
      <c r="K62" s="310"/>
      <c r="L62" s="310"/>
      <c r="M62" s="310"/>
      <c r="N62" s="310"/>
      <c r="O62" s="310"/>
      <c r="P62" s="310"/>
      <c r="Q62" s="310"/>
      <c r="R62" s="310"/>
      <c r="S62" s="310"/>
      <c r="T62" s="310"/>
      <c r="U62" s="310"/>
      <c r="V62" s="310"/>
      <c r="W62" s="310"/>
      <c r="X62" s="310"/>
      <c r="Y62" s="310"/>
      <c r="Z62" s="310"/>
      <c r="AA62" s="310"/>
      <c r="AB62" s="310"/>
      <c r="AC62" s="310"/>
      <c r="AD62" s="310"/>
      <c r="AE62" s="310"/>
      <c r="AF62" s="310"/>
      <c r="AG62" s="310"/>
      <c r="AH62" s="310"/>
      <c r="AI62" s="310"/>
      <c r="AJ62" s="310"/>
      <c r="AK62" s="310"/>
      <c r="AL62" s="310"/>
      <c r="AM62" s="310"/>
      <c r="AN62" s="310"/>
      <c r="AO62" s="310"/>
      <c r="AP62" s="310"/>
      <c r="AQ62" s="310"/>
      <c r="AR62" s="310"/>
      <c r="AS62" s="310"/>
      <c r="AT62" s="310"/>
      <c r="AU62" s="310"/>
      <c r="AV62" s="310"/>
      <c r="AW62" s="310"/>
      <c r="AX62" s="310"/>
      <c r="AY62" s="310"/>
      <c r="AZ62" s="310"/>
      <c r="BA62" s="310"/>
      <c r="BB62" s="310"/>
      <c r="BC62" s="310"/>
      <c r="BD62" s="310"/>
      <c r="BE62" s="310"/>
      <c r="BF62" s="310"/>
      <c r="BG62" s="310"/>
      <c r="BH62" s="310"/>
      <c r="BI62" s="310"/>
      <c r="BJ62" s="310"/>
      <c r="BK62" s="310"/>
      <c r="BL62" s="310"/>
      <c r="BM62" s="310"/>
      <c r="BN62" s="310"/>
      <c r="BO62" s="310"/>
      <c r="BP62" s="310"/>
      <c r="BQ62" s="310"/>
      <c r="BR62" s="310"/>
      <c r="BS62" s="310"/>
      <c r="BT62" s="310"/>
      <c r="BU62" s="310"/>
      <c r="BV62" s="310"/>
      <c r="BW62" s="310"/>
      <c r="BX62" s="310"/>
      <c r="BY62" s="310"/>
      <c r="BZ62" s="310"/>
      <c r="CA62" s="310"/>
      <c r="CB62" s="310"/>
      <c r="CC62" s="310"/>
      <c r="CD62" s="310"/>
      <c r="CE62" s="310"/>
      <c r="CF62" s="310"/>
      <c r="CG62" s="310"/>
      <c r="CH62" s="310"/>
      <c r="CI62" s="310"/>
      <c r="CJ62" s="310"/>
      <c r="CK62" s="310"/>
      <c r="CL62" s="310"/>
      <c r="CM62" s="310"/>
      <c r="CN62" s="310"/>
      <c r="CO62" s="310"/>
      <c r="CP62" s="310"/>
      <c r="CQ62" s="310"/>
      <c r="CR62" s="310"/>
      <c r="CS62" s="310"/>
      <c r="CT62" s="310"/>
      <c r="CU62" s="310"/>
      <c r="CV62" s="310"/>
      <c r="CW62" s="310"/>
      <c r="CX62" s="310"/>
      <c r="CY62" s="310"/>
      <c r="CZ62" s="310"/>
      <c r="DA62" s="310"/>
      <c r="DB62" s="310"/>
      <c r="DC62" s="310"/>
      <c r="DD62" s="310"/>
      <c r="DE62" s="310"/>
      <c r="DF62" s="310"/>
      <c r="DG62" s="310"/>
      <c r="DH62" s="310"/>
      <c r="DI62" s="310"/>
      <c r="DJ62" s="310"/>
      <c r="DK62" s="310"/>
      <c r="DL62" s="310"/>
      <c r="DM62" s="310"/>
      <c r="DN62" s="310"/>
      <c r="DO62" s="310"/>
      <c r="DP62" s="310"/>
      <c r="DQ62" s="310"/>
      <c r="DR62" s="310"/>
      <c r="DS62" s="310"/>
      <c r="DT62" s="310"/>
      <c r="DU62" s="310"/>
      <c r="DV62" s="310"/>
      <c r="DW62" s="310"/>
      <c r="DX62" s="310"/>
      <c r="DY62" s="310"/>
      <c r="DZ62" s="310"/>
      <c r="EA62" s="310"/>
      <c r="EB62" s="310"/>
      <c r="EC62" s="310"/>
      <c r="ED62" s="310"/>
      <c r="EE62" s="310"/>
      <c r="EF62" s="310"/>
      <c r="EG62" s="310"/>
      <c r="EH62" s="310"/>
      <c r="EI62" s="310"/>
      <c r="EJ62" s="310"/>
      <c r="EK62" s="310"/>
      <c r="EL62" s="310"/>
      <c r="EM62" s="310"/>
      <c r="EN62" s="310"/>
      <c r="EO62" s="310"/>
      <c r="EP62" s="310"/>
      <c r="EQ62" s="310"/>
      <c r="ER62" s="310"/>
      <c r="ES62" s="310"/>
      <c r="ET62" s="310"/>
      <c r="EU62" s="310"/>
      <c r="EV62" s="310"/>
      <c r="EW62" s="310"/>
      <c r="EX62" s="310"/>
      <c r="EY62" s="310"/>
      <c r="EZ62" s="310"/>
      <c r="FA62" s="310"/>
      <c r="FB62" s="310"/>
      <c r="FC62" s="310"/>
      <c r="FD62" s="310"/>
      <c r="FE62" s="310"/>
      <c r="FF62" s="310"/>
      <c r="FG62" s="310"/>
      <c r="FH62" s="310"/>
      <c r="FI62" s="310"/>
      <c r="FJ62" s="310"/>
      <c r="FK62" s="310"/>
      <c r="FL62" s="310"/>
      <c r="FM62" s="310"/>
      <c r="FN62" s="310"/>
      <c r="FO62" s="310"/>
      <c r="FP62" s="310"/>
      <c r="FQ62" s="310"/>
      <c r="FR62" s="310"/>
      <c r="FS62" s="310"/>
      <c r="FT62" s="310"/>
      <c r="FU62" s="310"/>
      <c r="FV62" s="310"/>
      <c r="FW62" s="310"/>
      <c r="FX62" s="310"/>
      <c r="FY62" s="310"/>
      <c r="FZ62" s="310"/>
      <c r="GA62" s="310"/>
      <c r="GB62" s="310"/>
      <c r="GC62" s="310"/>
    </row>
    <row r="63" spans="4:185">
      <c r="D63" s="310"/>
      <c r="E63" s="310"/>
      <c r="F63" s="310"/>
      <c r="G63" s="310"/>
      <c r="H63" s="310"/>
      <c r="I63" s="310"/>
      <c r="J63" s="310"/>
      <c r="K63" s="310"/>
      <c r="L63" s="310"/>
      <c r="M63" s="310"/>
      <c r="N63" s="310"/>
      <c r="O63" s="310"/>
      <c r="P63" s="310"/>
      <c r="Q63" s="310"/>
      <c r="R63" s="310"/>
      <c r="S63" s="310"/>
      <c r="T63" s="310"/>
      <c r="U63" s="310"/>
      <c r="V63" s="310"/>
      <c r="W63" s="310"/>
      <c r="X63" s="310"/>
      <c r="Y63" s="310"/>
      <c r="Z63" s="310"/>
      <c r="AA63" s="310"/>
      <c r="AB63" s="310"/>
      <c r="AC63" s="310"/>
      <c r="AD63" s="310"/>
      <c r="AE63" s="310"/>
      <c r="AF63" s="310"/>
      <c r="AG63" s="310"/>
      <c r="AH63" s="310"/>
      <c r="AI63" s="310"/>
      <c r="AJ63" s="310"/>
      <c r="AK63" s="310"/>
      <c r="AL63" s="310"/>
      <c r="AM63" s="310"/>
      <c r="AN63" s="310"/>
      <c r="AO63" s="310"/>
      <c r="AP63" s="310"/>
      <c r="AQ63" s="310"/>
      <c r="AR63" s="310"/>
      <c r="AS63" s="310"/>
      <c r="AT63" s="310"/>
      <c r="AU63" s="310"/>
      <c r="AV63" s="310"/>
      <c r="AW63" s="310"/>
      <c r="AX63" s="310"/>
      <c r="AY63" s="310"/>
      <c r="AZ63" s="310"/>
      <c r="BA63" s="310"/>
      <c r="BB63" s="310"/>
      <c r="BC63" s="310"/>
      <c r="BD63" s="310"/>
      <c r="BE63" s="310"/>
      <c r="BF63" s="310"/>
      <c r="BG63" s="310"/>
      <c r="BH63" s="310"/>
      <c r="BI63" s="310"/>
      <c r="BJ63" s="310"/>
      <c r="BK63" s="310"/>
      <c r="BL63" s="310"/>
      <c r="BM63" s="310"/>
      <c r="BN63" s="310"/>
      <c r="BO63" s="310"/>
      <c r="BP63" s="310"/>
      <c r="BQ63" s="310"/>
      <c r="BR63" s="310"/>
      <c r="BS63" s="310"/>
      <c r="BT63" s="310"/>
      <c r="BU63" s="310"/>
      <c r="BV63" s="310"/>
      <c r="BW63" s="310"/>
      <c r="BX63" s="310"/>
      <c r="BY63" s="310"/>
      <c r="BZ63" s="310"/>
      <c r="CA63" s="310"/>
      <c r="CB63" s="310"/>
      <c r="CC63" s="310"/>
      <c r="CD63" s="310"/>
      <c r="CE63" s="310"/>
      <c r="CF63" s="310"/>
      <c r="CG63" s="310"/>
      <c r="CH63" s="310"/>
      <c r="CI63" s="310"/>
      <c r="CJ63" s="310"/>
      <c r="CK63" s="310"/>
      <c r="CL63" s="310"/>
      <c r="CM63" s="310"/>
      <c r="CN63" s="310"/>
      <c r="CO63" s="310"/>
      <c r="CP63" s="310"/>
      <c r="CQ63" s="310"/>
      <c r="CR63" s="310"/>
      <c r="CS63" s="310"/>
      <c r="CT63" s="310"/>
      <c r="CU63" s="310"/>
      <c r="CV63" s="310"/>
      <c r="CW63" s="310"/>
      <c r="CX63" s="310"/>
      <c r="CY63" s="310"/>
      <c r="CZ63" s="310"/>
      <c r="DA63" s="310"/>
      <c r="DB63" s="310"/>
      <c r="DC63" s="310"/>
      <c r="DD63" s="310"/>
      <c r="DE63" s="310"/>
      <c r="DF63" s="310"/>
      <c r="DG63" s="310"/>
      <c r="DH63" s="310"/>
      <c r="DI63" s="310"/>
      <c r="DJ63" s="310"/>
      <c r="DK63" s="310"/>
      <c r="DL63" s="310"/>
      <c r="DM63" s="310"/>
      <c r="DN63" s="310"/>
      <c r="DO63" s="310"/>
      <c r="DP63" s="310"/>
      <c r="DQ63" s="310"/>
      <c r="DR63" s="310"/>
      <c r="DS63" s="310"/>
      <c r="DT63" s="310"/>
      <c r="DU63" s="310"/>
      <c r="DV63" s="310"/>
      <c r="DW63" s="310"/>
      <c r="DX63" s="310"/>
      <c r="DY63" s="310"/>
      <c r="DZ63" s="310"/>
      <c r="EA63" s="310"/>
      <c r="EB63" s="310"/>
      <c r="EC63" s="310"/>
      <c r="ED63" s="310"/>
      <c r="EE63" s="310"/>
      <c r="EF63" s="310"/>
      <c r="EG63" s="310"/>
      <c r="EH63" s="310"/>
      <c r="EI63" s="310"/>
      <c r="EJ63" s="310"/>
      <c r="EK63" s="310"/>
      <c r="EL63" s="310"/>
      <c r="EM63" s="310"/>
      <c r="EN63" s="310"/>
      <c r="EO63" s="310"/>
      <c r="EP63" s="310"/>
      <c r="EQ63" s="310"/>
      <c r="ER63" s="310"/>
      <c r="ES63" s="310"/>
      <c r="ET63" s="310"/>
      <c r="EU63" s="310"/>
      <c r="EV63" s="310"/>
      <c r="EW63" s="310"/>
      <c r="EX63" s="310"/>
      <c r="EY63" s="310"/>
      <c r="EZ63" s="310"/>
      <c r="FA63" s="310"/>
      <c r="FB63" s="310"/>
      <c r="FC63" s="310"/>
      <c r="FD63" s="310"/>
      <c r="FE63" s="310"/>
      <c r="FF63" s="310"/>
      <c r="FG63" s="310"/>
      <c r="FH63" s="310"/>
      <c r="FI63" s="310"/>
      <c r="FJ63" s="310"/>
      <c r="FK63" s="310"/>
      <c r="FL63" s="310"/>
      <c r="FM63" s="310"/>
      <c r="FN63" s="310"/>
      <c r="FO63" s="310"/>
      <c r="FP63" s="310"/>
      <c r="FQ63" s="310"/>
      <c r="FR63" s="310"/>
      <c r="FS63" s="310"/>
      <c r="FT63" s="310"/>
      <c r="FU63" s="310"/>
      <c r="FV63" s="310"/>
      <c r="FW63" s="310"/>
      <c r="FX63" s="310"/>
      <c r="FY63" s="310"/>
      <c r="FZ63" s="310"/>
      <c r="GA63" s="310"/>
      <c r="GB63" s="310"/>
      <c r="GC63" s="310"/>
    </row>
    <row r="64" spans="4:185">
      <c r="D64" s="310"/>
      <c r="E64" s="310"/>
      <c r="F64" s="310"/>
      <c r="G64" s="310"/>
      <c r="H64" s="310"/>
      <c r="I64" s="310"/>
      <c r="J64" s="310"/>
      <c r="K64" s="310"/>
      <c r="L64" s="310"/>
      <c r="M64" s="310"/>
      <c r="N64" s="310"/>
      <c r="O64" s="310"/>
      <c r="P64" s="310"/>
      <c r="Q64" s="310"/>
      <c r="R64" s="310"/>
      <c r="S64" s="310"/>
      <c r="T64" s="310"/>
      <c r="U64" s="310"/>
      <c r="V64" s="310"/>
      <c r="W64" s="310"/>
      <c r="X64" s="310"/>
      <c r="Y64" s="310"/>
      <c r="Z64" s="310"/>
      <c r="AA64" s="310"/>
      <c r="AB64" s="310"/>
      <c r="AC64" s="310"/>
      <c r="AD64" s="310"/>
      <c r="AE64" s="310"/>
      <c r="AF64" s="310"/>
      <c r="AG64" s="310"/>
      <c r="AH64" s="310"/>
      <c r="AI64" s="310"/>
      <c r="AJ64" s="310"/>
      <c r="AK64" s="310"/>
      <c r="AL64" s="310"/>
      <c r="AM64" s="310"/>
      <c r="AN64" s="310"/>
      <c r="AO64" s="310"/>
      <c r="AP64" s="310"/>
      <c r="AQ64" s="310"/>
      <c r="AR64" s="310"/>
      <c r="AS64" s="310"/>
      <c r="AT64" s="310"/>
      <c r="AU64" s="310"/>
      <c r="AV64" s="310"/>
      <c r="AW64" s="310"/>
      <c r="AX64" s="310"/>
      <c r="AY64" s="310"/>
      <c r="AZ64" s="310"/>
      <c r="BA64" s="310"/>
      <c r="BB64" s="310"/>
      <c r="BC64" s="310"/>
      <c r="BD64" s="310"/>
      <c r="BE64" s="310"/>
      <c r="BF64" s="310"/>
      <c r="BG64" s="310"/>
      <c r="BH64" s="310"/>
      <c r="BI64" s="310"/>
      <c r="BJ64" s="310"/>
      <c r="BK64" s="310"/>
      <c r="BL64" s="310"/>
      <c r="BM64" s="310"/>
      <c r="BN64" s="310"/>
      <c r="BO64" s="310"/>
      <c r="BP64" s="310"/>
      <c r="BQ64" s="310"/>
      <c r="BR64" s="310"/>
      <c r="BS64" s="310"/>
      <c r="BT64" s="310"/>
      <c r="BU64" s="310"/>
      <c r="BV64" s="310"/>
      <c r="BW64" s="310"/>
      <c r="BX64" s="310"/>
      <c r="BY64" s="310"/>
      <c r="BZ64" s="310"/>
      <c r="CA64" s="310"/>
      <c r="CB64" s="310"/>
      <c r="CC64" s="310"/>
      <c r="CD64" s="310"/>
      <c r="CE64" s="310"/>
      <c r="CF64" s="310"/>
      <c r="CG64" s="310"/>
      <c r="CH64" s="310"/>
      <c r="CI64" s="310"/>
      <c r="CJ64" s="310"/>
      <c r="CK64" s="310"/>
      <c r="CL64" s="310"/>
      <c r="CM64" s="310"/>
      <c r="CN64" s="310"/>
      <c r="CO64" s="310"/>
      <c r="CP64" s="310"/>
      <c r="CQ64" s="310"/>
      <c r="CR64" s="310"/>
      <c r="CS64" s="310"/>
      <c r="CT64" s="310"/>
      <c r="CU64" s="310"/>
      <c r="CV64" s="310"/>
      <c r="CW64" s="310"/>
      <c r="CX64" s="310"/>
      <c r="CY64" s="310"/>
      <c r="CZ64" s="310"/>
      <c r="DA64" s="310"/>
      <c r="DB64" s="310"/>
      <c r="DC64" s="310"/>
      <c r="DD64" s="310"/>
      <c r="DE64" s="310"/>
      <c r="DF64" s="310"/>
      <c r="DG64" s="310"/>
      <c r="DH64" s="310"/>
      <c r="DI64" s="310"/>
      <c r="DJ64" s="310"/>
      <c r="DK64" s="310"/>
      <c r="DL64" s="310"/>
      <c r="DM64" s="310"/>
      <c r="DN64" s="310"/>
      <c r="DO64" s="310"/>
      <c r="DP64" s="310"/>
      <c r="DQ64" s="310"/>
      <c r="DR64" s="310"/>
      <c r="DS64" s="310"/>
      <c r="DT64" s="310"/>
      <c r="DU64" s="310"/>
      <c r="DV64" s="310"/>
      <c r="DW64" s="310"/>
      <c r="DX64" s="310"/>
      <c r="DY64" s="310"/>
      <c r="DZ64" s="310"/>
      <c r="EA64" s="310"/>
      <c r="EB64" s="310"/>
      <c r="EC64" s="310"/>
      <c r="ED64" s="310"/>
      <c r="EE64" s="310"/>
      <c r="EF64" s="310"/>
      <c r="EG64" s="310"/>
      <c r="EH64" s="310"/>
      <c r="EI64" s="310"/>
      <c r="EJ64" s="310"/>
      <c r="EK64" s="310"/>
      <c r="EL64" s="310"/>
      <c r="EM64" s="310"/>
      <c r="EN64" s="310"/>
      <c r="EO64" s="310"/>
      <c r="EP64" s="310"/>
      <c r="EQ64" s="310"/>
      <c r="ER64" s="310"/>
      <c r="ES64" s="310"/>
      <c r="ET64" s="310"/>
      <c r="EU64" s="310"/>
      <c r="EV64" s="310"/>
      <c r="EW64" s="310"/>
      <c r="EX64" s="310"/>
      <c r="EY64" s="310"/>
      <c r="EZ64" s="310"/>
      <c r="FA64" s="310"/>
      <c r="FB64" s="310"/>
      <c r="FC64" s="310"/>
      <c r="FD64" s="310"/>
      <c r="FE64" s="310"/>
      <c r="FF64" s="310"/>
      <c r="FG64" s="310"/>
      <c r="FH64" s="310"/>
      <c r="FI64" s="310"/>
      <c r="FJ64" s="310"/>
      <c r="FK64" s="310"/>
      <c r="FL64" s="310"/>
      <c r="FM64" s="310"/>
      <c r="FN64" s="310"/>
      <c r="FO64" s="310"/>
      <c r="FP64" s="310"/>
      <c r="FQ64" s="310"/>
      <c r="FR64" s="310"/>
      <c r="FS64" s="310"/>
      <c r="FT64" s="310"/>
      <c r="FU64" s="310"/>
      <c r="FV64" s="310"/>
      <c r="FW64" s="310"/>
      <c r="FX64" s="310"/>
      <c r="FY64" s="310"/>
      <c r="FZ64" s="310"/>
      <c r="GA64" s="310"/>
      <c r="GB64" s="310"/>
      <c r="GC64" s="310"/>
    </row>
    <row r="65" spans="4:185">
      <c r="D65" s="310"/>
      <c r="E65" s="310"/>
      <c r="F65" s="310"/>
      <c r="G65" s="310"/>
      <c r="H65" s="310"/>
      <c r="I65" s="310"/>
      <c r="J65" s="310"/>
      <c r="K65" s="310"/>
      <c r="L65" s="310"/>
      <c r="M65" s="310"/>
      <c r="N65" s="310"/>
      <c r="O65" s="310"/>
      <c r="P65" s="310"/>
      <c r="Q65" s="310"/>
      <c r="R65" s="310"/>
      <c r="S65" s="310"/>
      <c r="T65" s="310"/>
      <c r="U65" s="310"/>
      <c r="V65" s="310"/>
      <c r="W65" s="310"/>
      <c r="X65" s="310"/>
      <c r="Y65" s="310"/>
      <c r="Z65" s="310"/>
      <c r="AA65" s="310"/>
      <c r="AB65" s="310"/>
      <c r="AC65" s="310"/>
      <c r="AD65" s="310"/>
      <c r="AE65" s="310"/>
      <c r="AF65" s="310"/>
      <c r="AG65" s="310"/>
      <c r="AH65" s="310"/>
      <c r="AI65" s="310"/>
      <c r="AJ65" s="310"/>
      <c r="AK65" s="310"/>
      <c r="AL65" s="310"/>
      <c r="AM65" s="310"/>
      <c r="AN65" s="310"/>
      <c r="AO65" s="310"/>
      <c r="AP65" s="310"/>
      <c r="AQ65" s="310"/>
      <c r="AR65" s="310"/>
      <c r="AS65" s="310"/>
      <c r="AT65" s="310"/>
      <c r="AU65" s="310"/>
      <c r="AV65" s="310"/>
      <c r="AW65" s="310"/>
      <c r="AX65" s="310"/>
      <c r="AY65" s="310"/>
      <c r="AZ65" s="310"/>
      <c r="BA65" s="310"/>
      <c r="BB65" s="310"/>
      <c r="BC65" s="310"/>
      <c r="BD65" s="310"/>
      <c r="BE65" s="310"/>
      <c r="BF65" s="310"/>
      <c r="BG65" s="310"/>
      <c r="BH65" s="310"/>
      <c r="BI65" s="310"/>
      <c r="BJ65" s="310"/>
      <c r="BK65" s="310"/>
      <c r="BL65" s="310"/>
      <c r="BM65" s="310"/>
      <c r="BN65" s="310"/>
      <c r="BO65" s="310"/>
      <c r="BP65" s="310"/>
      <c r="BQ65" s="310"/>
      <c r="BR65" s="310"/>
      <c r="BS65" s="310"/>
      <c r="BT65" s="310"/>
      <c r="BU65" s="310"/>
      <c r="BV65" s="310"/>
      <c r="BW65" s="310"/>
      <c r="BX65" s="310"/>
      <c r="BY65" s="310"/>
      <c r="BZ65" s="310"/>
      <c r="CA65" s="310"/>
      <c r="CB65" s="310"/>
      <c r="CC65" s="310"/>
      <c r="CD65" s="310"/>
      <c r="CE65" s="310"/>
      <c r="CF65" s="310"/>
      <c r="CG65" s="310"/>
      <c r="CH65" s="310"/>
      <c r="CI65" s="310"/>
      <c r="CJ65" s="310"/>
      <c r="CK65" s="310"/>
      <c r="CL65" s="310"/>
      <c r="CM65" s="310"/>
      <c r="CN65" s="310"/>
      <c r="CO65" s="310"/>
      <c r="CP65" s="310"/>
      <c r="CQ65" s="310"/>
      <c r="CR65" s="310"/>
      <c r="CS65" s="310"/>
      <c r="CT65" s="310"/>
      <c r="CU65" s="310"/>
      <c r="CV65" s="310"/>
      <c r="CW65" s="310"/>
      <c r="CX65" s="310"/>
      <c r="CY65" s="310"/>
      <c r="CZ65" s="310"/>
      <c r="DA65" s="310"/>
      <c r="DB65" s="310"/>
      <c r="DC65" s="310"/>
      <c r="DD65" s="310"/>
      <c r="DE65" s="310"/>
      <c r="DF65" s="310"/>
      <c r="DG65" s="310"/>
      <c r="DH65" s="310"/>
      <c r="DI65" s="310"/>
      <c r="DJ65" s="310"/>
      <c r="DK65" s="310"/>
      <c r="DL65" s="310"/>
      <c r="DM65" s="310"/>
      <c r="DN65" s="310"/>
      <c r="DO65" s="310"/>
      <c r="DP65" s="310"/>
      <c r="DQ65" s="310"/>
      <c r="DR65" s="310"/>
      <c r="DS65" s="310"/>
      <c r="DT65" s="310"/>
      <c r="DU65" s="310"/>
      <c r="DV65" s="310"/>
      <c r="DW65" s="310"/>
      <c r="DX65" s="310"/>
      <c r="DY65" s="310"/>
      <c r="DZ65" s="310"/>
      <c r="EA65" s="310"/>
      <c r="EB65" s="310"/>
      <c r="EC65" s="310"/>
      <c r="ED65" s="310"/>
      <c r="EE65" s="310"/>
      <c r="EF65" s="310"/>
      <c r="EG65" s="310"/>
      <c r="EH65" s="310"/>
      <c r="EI65" s="310"/>
      <c r="EJ65" s="310"/>
      <c r="EK65" s="310"/>
      <c r="EL65" s="310"/>
      <c r="EM65" s="310"/>
      <c r="EN65" s="310"/>
      <c r="EO65" s="310"/>
      <c r="EP65" s="310"/>
      <c r="EQ65" s="310"/>
      <c r="ER65" s="310"/>
      <c r="ES65" s="310"/>
      <c r="ET65" s="310"/>
      <c r="EU65" s="310"/>
      <c r="EV65" s="310"/>
      <c r="EW65" s="310"/>
      <c r="EX65" s="310"/>
      <c r="EY65" s="310"/>
      <c r="EZ65" s="310"/>
      <c r="FA65" s="310"/>
      <c r="FB65" s="310"/>
      <c r="FC65" s="310"/>
      <c r="FD65" s="310"/>
      <c r="FE65" s="310"/>
      <c r="FF65" s="310"/>
      <c r="FG65" s="310"/>
      <c r="FH65" s="310"/>
      <c r="FI65" s="310"/>
      <c r="FJ65" s="310"/>
      <c r="FK65" s="310"/>
      <c r="FL65" s="310"/>
      <c r="FM65" s="310"/>
      <c r="FN65" s="310"/>
      <c r="FO65" s="310"/>
      <c r="FP65" s="310"/>
      <c r="FQ65" s="310"/>
      <c r="FR65" s="310"/>
      <c r="FS65" s="310"/>
      <c r="FT65" s="310"/>
      <c r="FU65" s="310"/>
      <c r="FV65" s="310"/>
      <c r="FW65" s="310"/>
      <c r="FX65" s="310"/>
      <c r="FY65" s="310"/>
      <c r="FZ65" s="310"/>
      <c r="GA65" s="310"/>
      <c r="GB65" s="310"/>
      <c r="GC65" s="310"/>
    </row>
    <row r="66" spans="4:185" ht="18">
      <c r="D66" s="1278" t="s">
        <v>1786</v>
      </c>
      <c r="E66" s="310"/>
      <c r="F66" s="310"/>
      <c r="G66" s="310"/>
      <c r="H66" s="310"/>
      <c r="I66" s="310"/>
      <c r="J66" s="310"/>
      <c r="K66" s="310"/>
      <c r="L66" s="310"/>
      <c r="M66" s="310"/>
      <c r="N66" s="310"/>
      <c r="O66" s="310"/>
      <c r="P66" s="310"/>
      <c r="Q66" s="310"/>
      <c r="R66" s="310"/>
      <c r="S66" s="310"/>
      <c r="T66" s="310"/>
      <c r="U66" s="310"/>
      <c r="V66" s="310"/>
      <c r="W66" s="310"/>
      <c r="X66" s="310"/>
      <c r="Y66" s="310"/>
      <c r="Z66" s="310"/>
      <c r="AA66" s="310"/>
      <c r="AB66" s="310"/>
      <c r="AC66" s="310"/>
      <c r="AD66" s="310"/>
      <c r="AE66" s="310"/>
      <c r="AF66" s="310"/>
      <c r="AG66" s="310"/>
      <c r="AH66" s="310"/>
      <c r="AI66" s="310"/>
      <c r="AJ66" s="310"/>
      <c r="AK66" s="310"/>
      <c r="AL66" s="310"/>
      <c r="AM66" s="310"/>
      <c r="AN66" s="310"/>
      <c r="AO66" s="310"/>
      <c r="AP66" s="310"/>
      <c r="AQ66" s="310"/>
      <c r="AR66" s="310"/>
      <c r="AS66" s="310"/>
      <c r="AT66" s="310"/>
      <c r="AU66" s="310"/>
      <c r="AV66" s="310"/>
      <c r="AW66" s="310"/>
      <c r="AX66" s="310"/>
      <c r="AY66" s="310"/>
      <c r="AZ66" s="310"/>
      <c r="BA66" s="310"/>
      <c r="BB66" s="310"/>
      <c r="BC66" s="310"/>
      <c r="BD66" s="310"/>
      <c r="BE66" s="310"/>
      <c r="BF66" s="310"/>
      <c r="BG66" s="310"/>
      <c r="BH66" s="310"/>
      <c r="BI66" s="310"/>
      <c r="BJ66" s="310"/>
      <c r="BK66" s="310"/>
      <c r="BL66" s="310"/>
      <c r="BM66" s="310"/>
      <c r="BN66" s="310"/>
      <c r="BO66" s="310"/>
      <c r="BP66" s="310"/>
      <c r="BQ66" s="310"/>
      <c r="BR66" s="310"/>
      <c r="BS66" s="310"/>
      <c r="BT66" s="310"/>
      <c r="BU66" s="310"/>
      <c r="BV66" s="310"/>
      <c r="BW66" s="310"/>
      <c r="BX66" s="310"/>
      <c r="BY66" s="310"/>
      <c r="BZ66" s="310"/>
      <c r="CA66" s="310"/>
      <c r="CB66" s="310"/>
      <c r="CC66" s="310"/>
      <c r="CD66" s="310"/>
      <c r="CE66" s="310"/>
      <c r="CF66" s="310"/>
      <c r="CG66" s="310"/>
      <c r="CH66" s="310"/>
      <c r="CI66" s="310"/>
      <c r="CJ66" s="310"/>
      <c r="CK66" s="310"/>
      <c r="CL66" s="310"/>
      <c r="CM66" s="310"/>
      <c r="CN66" s="310"/>
      <c r="CO66" s="310"/>
      <c r="CP66" s="310"/>
      <c r="CQ66" s="310"/>
      <c r="CR66" s="310"/>
      <c r="CS66" s="310"/>
      <c r="CT66" s="310"/>
      <c r="CU66" s="310"/>
      <c r="CV66" s="310"/>
      <c r="CW66" s="310"/>
      <c r="CX66" s="310"/>
      <c r="CY66" s="310"/>
      <c r="CZ66" s="310"/>
      <c r="DA66" s="310"/>
      <c r="DB66" s="310"/>
      <c r="DC66" s="310"/>
      <c r="DD66" s="310"/>
      <c r="DE66" s="310"/>
      <c r="DF66" s="310"/>
      <c r="DG66" s="310"/>
      <c r="DH66" s="310"/>
      <c r="DI66" s="310"/>
      <c r="DJ66" s="310"/>
      <c r="DK66" s="310"/>
      <c r="DL66" s="310"/>
      <c r="DM66" s="310"/>
      <c r="DN66" s="310"/>
      <c r="DO66" s="310"/>
      <c r="DP66" s="310"/>
      <c r="DQ66" s="310"/>
      <c r="DR66" s="310"/>
      <c r="DS66" s="310"/>
      <c r="DT66" s="310"/>
      <c r="DU66" s="310"/>
      <c r="DV66" s="310"/>
      <c r="DW66" s="310"/>
      <c r="DX66" s="310"/>
      <c r="DY66" s="310"/>
      <c r="DZ66" s="310"/>
      <c r="EA66" s="310"/>
      <c r="EB66" s="310"/>
      <c r="EC66" s="310"/>
      <c r="ED66" s="310"/>
      <c r="EE66" s="310"/>
      <c r="EF66" s="310"/>
      <c r="EG66" s="310"/>
      <c r="EH66" s="310"/>
      <c r="EI66" s="310"/>
      <c r="EJ66" s="310"/>
      <c r="EK66" s="310"/>
      <c r="EL66" s="310"/>
      <c r="EM66" s="310"/>
      <c r="EN66" s="310"/>
      <c r="EO66" s="310"/>
      <c r="EP66" s="310"/>
      <c r="EQ66" s="310"/>
      <c r="ER66" s="310"/>
      <c r="ES66" s="310"/>
      <c r="ET66" s="310"/>
      <c r="EU66" s="310"/>
      <c r="EV66" s="310"/>
      <c r="EW66" s="310"/>
      <c r="EX66" s="310"/>
      <c r="EY66" s="310"/>
      <c r="EZ66" s="310"/>
      <c r="FA66" s="310"/>
      <c r="FB66" s="310"/>
      <c r="FC66" s="310"/>
      <c r="FD66" s="310"/>
      <c r="FE66" s="310"/>
      <c r="FF66" s="310"/>
      <c r="FG66" s="310"/>
      <c r="FH66" s="310"/>
      <c r="FI66" s="310"/>
      <c r="FJ66" s="310"/>
      <c r="FK66" s="310"/>
      <c r="FL66" s="310"/>
      <c r="FM66" s="310"/>
      <c r="FN66" s="310"/>
      <c r="FO66" s="310"/>
      <c r="FP66" s="310"/>
      <c r="FQ66" s="310"/>
      <c r="FR66" s="310"/>
      <c r="FS66" s="310"/>
      <c r="FT66" s="310"/>
      <c r="FU66" s="310"/>
      <c r="FV66" s="310"/>
      <c r="FW66" s="310"/>
      <c r="FX66" s="310"/>
      <c r="FY66" s="310"/>
      <c r="FZ66" s="310"/>
      <c r="GA66" s="310"/>
      <c r="GB66" s="310"/>
      <c r="GC66" s="310"/>
    </row>
    <row r="67" spans="4:185" ht="18">
      <c r="D67" s="1278" t="s">
        <v>1787</v>
      </c>
      <c r="E67" s="310"/>
      <c r="F67" s="310"/>
      <c r="G67" s="310"/>
      <c r="H67" s="310"/>
      <c r="I67" s="310"/>
      <c r="J67" s="310"/>
      <c r="K67" s="310"/>
      <c r="L67" s="310"/>
      <c r="M67" s="310"/>
      <c r="N67" s="310"/>
      <c r="O67" s="310"/>
      <c r="P67" s="310"/>
      <c r="Q67" s="310"/>
      <c r="R67" s="310"/>
      <c r="S67" s="310"/>
      <c r="T67" s="310"/>
      <c r="U67" s="310"/>
      <c r="V67" s="310"/>
      <c r="W67" s="310"/>
      <c r="X67" s="310"/>
      <c r="Y67" s="310"/>
      <c r="Z67" s="310"/>
      <c r="AA67" s="310"/>
      <c r="AB67" s="310"/>
      <c r="AC67" s="310"/>
      <c r="AD67" s="310"/>
      <c r="AE67" s="310"/>
      <c r="AF67" s="310"/>
      <c r="AG67" s="310"/>
      <c r="AH67" s="310"/>
      <c r="AI67" s="310"/>
      <c r="AJ67" s="310"/>
      <c r="AK67" s="310"/>
      <c r="AL67" s="310"/>
      <c r="AM67" s="310"/>
      <c r="AN67" s="310"/>
      <c r="AO67" s="310"/>
      <c r="AP67" s="310"/>
      <c r="AQ67" s="310"/>
      <c r="AR67" s="310"/>
      <c r="AS67" s="310"/>
      <c r="AT67" s="310"/>
      <c r="AU67" s="310"/>
      <c r="AV67" s="310"/>
      <c r="AW67" s="310"/>
      <c r="AX67" s="310"/>
      <c r="AY67" s="310"/>
      <c r="AZ67" s="310"/>
      <c r="BA67" s="310"/>
      <c r="BB67" s="310"/>
      <c r="BC67" s="310"/>
      <c r="BD67" s="310"/>
      <c r="BE67" s="310"/>
      <c r="BF67" s="310"/>
      <c r="BG67" s="310"/>
      <c r="BH67" s="310"/>
      <c r="BI67" s="310"/>
      <c r="BJ67" s="310"/>
      <c r="BK67" s="310"/>
      <c r="BL67" s="310"/>
      <c r="BM67" s="310"/>
      <c r="BN67" s="310"/>
      <c r="BO67" s="310"/>
      <c r="BP67" s="310"/>
      <c r="BQ67" s="310"/>
      <c r="BR67" s="310"/>
      <c r="BS67" s="310"/>
      <c r="BT67" s="310"/>
      <c r="BU67" s="310"/>
      <c r="BV67" s="310"/>
      <c r="BW67" s="310"/>
      <c r="BX67" s="310"/>
      <c r="BY67" s="310"/>
      <c r="BZ67" s="310"/>
      <c r="CA67" s="310"/>
      <c r="CB67" s="310"/>
      <c r="CC67" s="310"/>
      <c r="CD67" s="310"/>
      <c r="CE67" s="310"/>
      <c r="CF67" s="310"/>
      <c r="CG67" s="310"/>
      <c r="CH67" s="310"/>
      <c r="CI67" s="310"/>
      <c r="CJ67" s="310"/>
      <c r="CK67" s="310"/>
      <c r="CL67" s="310"/>
      <c r="CM67" s="310"/>
      <c r="CN67" s="310"/>
      <c r="CO67" s="310"/>
      <c r="CP67" s="310"/>
      <c r="CQ67" s="310"/>
      <c r="CR67" s="310"/>
      <c r="CS67" s="310"/>
      <c r="CT67" s="310"/>
      <c r="CU67" s="310"/>
      <c r="CV67" s="310"/>
      <c r="CW67" s="310"/>
      <c r="CX67" s="310"/>
      <c r="CY67" s="310"/>
      <c r="CZ67" s="310"/>
      <c r="DA67" s="310"/>
      <c r="DB67" s="310"/>
      <c r="DC67" s="310"/>
      <c r="DD67" s="310"/>
      <c r="DE67" s="310"/>
      <c r="DF67" s="310"/>
      <c r="DG67" s="310"/>
      <c r="DH67" s="310"/>
      <c r="DI67" s="310"/>
      <c r="DJ67" s="310"/>
      <c r="DK67" s="310"/>
      <c r="DL67" s="310"/>
      <c r="DM67" s="310"/>
      <c r="DN67" s="310"/>
      <c r="DO67" s="310"/>
      <c r="DP67" s="310"/>
      <c r="DQ67" s="310"/>
      <c r="DR67" s="310"/>
      <c r="DS67" s="310"/>
      <c r="DT67" s="310"/>
      <c r="DU67" s="310"/>
      <c r="DV67" s="310"/>
      <c r="DW67" s="310"/>
      <c r="DX67" s="310"/>
      <c r="DY67" s="310"/>
      <c r="DZ67" s="310"/>
      <c r="EA67" s="310"/>
      <c r="EB67" s="310"/>
      <c r="EC67" s="310"/>
      <c r="ED67" s="310"/>
      <c r="EE67" s="310"/>
      <c r="EF67" s="310"/>
      <c r="EG67" s="310"/>
      <c r="EH67" s="310"/>
      <c r="EI67" s="310"/>
      <c r="EJ67" s="310"/>
      <c r="EK67" s="310"/>
      <c r="EL67" s="310"/>
      <c r="EM67" s="310"/>
      <c r="EN67" s="310"/>
      <c r="EO67" s="310"/>
      <c r="EP67" s="310"/>
      <c r="EQ67" s="310"/>
      <c r="ER67" s="310"/>
      <c r="ES67" s="310"/>
      <c r="ET67" s="310"/>
      <c r="EU67" s="310"/>
      <c r="EV67" s="310"/>
      <c r="EW67" s="310"/>
      <c r="EX67" s="310"/>
      <c r="EY67" s="310"/>
      <c r="EZ67" s="310"/>
      <c r="FA67" s="310"/>
      <c r="FB67" s="310"/>
      <c r="FC67" s="310"/>
      <c r="FD67" s="310"/>
      <c r="FE67" s="310"/>
      <c r="FF67" s="310"/>
      <c r="FG67" s="310"/>
      <c r="FH67" s="310"/>
      <c r="FI67" s="310"/>
      <c r="FJ67" s="310"/>
      <c r="FK67" s="310"/>
      <c r="FL67" s="310"/>
      <c r="FM67" s="310"/>
      <c r="FN67" s="310"/>
      <c r="FO67" s="310"/>
      <c r="FP67" s="310"/>
      <c r="FQ67" s="310"/>
      <c r="FR67" s="310"/>
      <c r="FS67" s="310"/>
      <c r="FT67" s="310"/>
      <c r="FU67" s="310"/>
      <c r="FV67" s="310"/>
      <c r="FW67" s="310"/>
      <c r="FX67" s="310"/>
      <c r="FY67" s="310"/>
      <c r="FZ67" s="310"/>
      <c r="GA67" s="310"/>
      <c r="GB67" s="310"/>
      <c r="GC67" s="310"/>
    </row>
    <row r="68" spans="4:185" ht="15.75">
      <c r="D68" s="1145" t="s">
        <v>23</v>
      </c>
      <c r="E68" s="1263"/>
      <c r="F68" s="1264">
        <v>2000</v>
      </c>
      <c r="G68" s="1264">
        <v>2001</v>
      </c>
      <c r="H68" s="1264">
        <v>2002</v>
      </c>
      <c r="I68" s="1264">
        <v>2003</v>
      </c>
      <c r="J68" s="1264">
        <v>2004</v>
      </c>
      <c r="K68" s="1264">
        <v>2005</v>
      </c>
      <c r="L68" s="1264">
        <v>2006</v>
      </c>
      <c r="M68" s="1264">
        <v>2007</v>
      </c>
      <c r="N68" s="1264">
        <v>2008</v>
      </c>
      <c r="O68" s="1264">
        <v>2009</v>
      </c>
      <c r="P68" s="1264">
        <v>2010</v>
      </c>
      <c r="Q68" s="1264">
        <v>2011</v>
      </c>
      <c r="R68" s="1264">
        <v>2012</v>
      </c>
      <c r="S68" s="1264">
        <v>2013</v>
      </c>
      <c r="T68" s="1264">
        <v>2014</v>
      </c>
      <c r="U68" s="1264">
        <v>2015</v>
      </c>
      <c r="V68" s="1264">
        <v>2016</v>
      </c>
      <c r="W68" s="1264">
        <v>2017</v>
      </c>
      <c r="X68" s="1264">
        <v>2018</v>
      </c>
      <c r="Y68" s="1264">
        <v>2019</v>
      </c>
      <c r="Z68" s="1264">
        <v>2020</v>
      </c>
      <c r="AA68" s="1264">
        <v>2021</v>
      </c>
      <c r="AB68" s="1264">
        <v>2022</v>
      </c>
      <c r="AC68" s="1264">
        <v>2023</v>
      </c>
      <c r="AD68" s="1264">
        <v>2024</v>
      </c>
      <c r="AE68" s="1264">
        <v>2025</v>
      </c>
      <c r="AF68" s="1264">
        <v>2026</v>
      </c>
      <c r="AG68" s="1264">
        <v>2027</v>
      </c>
      <c r="AH68" s="1264">
        <v>2028</v>
      </c>
      <c r="AI68" s="1264">
        <v>2029</v>
      </c>
      <c r="AJ68" s="1264">
        <v>2030</v>
      </c>
      <c r="AK68" s="310"/>
      <c r="AL68" s="310"/>
      <c r="AM68" s="310"/>
      <c r="AN68" s="310"/>
      <c r="AO68" s="310"/>
      <c r="AP68" s="310"/>
      <c r="AQ68" s="310"/>
      <c r="AR68" s="310"/>
      <c r="AS68" s="310"/>
      <c r="AT68" s="310"/>
      <c r="AU68" s="310"/>
      <c r="AV68" s="310"/>
      <c r="AW68" s="310"/>
      <c r="AX68" s="310"/>
      <c r="AY68" s="310"/>
      <c r="AZ68" s="310"/>
      <c r="BA68" s="310"/>
      <c r="BB68" s="310"/>
      <c r="BC68" s="310"/>
      <c r="BD68" s="310"/>
      <c r="BE68" s="310"/>
      <c r="BF68" s="310"/>
      <c r="BG68" s="310"/>
      <c r="BH68" s="310"/>
      <c r="BI68" s="310"/>
      <c r="BJ68" s="310"/>
      <c r="BK68" s="310"/>
      <c r="BL68" s="310"/>
      <c r="BM68" s="310"/>
      <c r="BN68" s="310"/>
      <c r="BO68" s="310"/>
      <c r="BP68" s="310"/>
      <c r="BQ68" s="310"/>
      <c r="BR68" s="310"/>
      <c r="BS68" s="310"/>
      <c r="BT68" s="310"/>
      <c r="BU68" s="310"/>
      <c r="BV68" s="310"/>
      <c r="BW68" s="310"/>
      <c r="BX68" s="310"/>
      <c r="BY68" s="310"/>
      <c r="BZ68" s="310"/>
      <c r="CA68" s="310"/>
      <c r="CB68" s="310"/>
      <c r="CC68" s="310"/>
      <c r="CD68" s="310"/>
      <c r="CE68" s="310"/>
      <c r="CF68" s="310"/>
      <c r="CG68" s="310"/>
      <c r="CH68" s="310"/>
      <c r="CI68" s="310"/>
      <c r="CJ68" s="310"/>
      <c r="CK68" s="310"/>
      <c r="CL68" s="310"/>
      <c r="CM68" s="310"/>
      <c r="CN68" s="310"/>
      <c r="CO68" s="310"/>
      <c r="CP68" s="310"/>
      <c r="CQ68" s="310"/>
      <c r="CR68" s="310"/>
      <c r="CS68" s="310"/>
      <c r="CT68" s="310"/>
      <c r="CU68" s="310"/>
      <c r="CV68" s="310"/>
      <c r="CW68" s="310"/>
      <c r="CX68" s="310"/>
      <c r="CY68" s="310"/>
      <c r="CZ68" s="310"/>
      <c r="DA68" s="310"/>
      <c r="DB68" s="310"/>
      <c r="DC68" s="310"/>
      <c r="DD68" s="310"/>
      <c r="DE68" s="310"/>
      <c r="DF68" s="310"/>
      <c r="DG68" s="310"/>
      <c r="DH68" s="310"/>
      <c r="DI68" s="310"/>
      <c r="DJ68" s="310"/>
      <c r="DK68" s="310"/>
      <c r="DL68" s="310"/>
      <c r="DM68" s="310"/>
      <c r="DN68" s="310"/>
      <c r="DO68" s="310"/>
      <c r="DP68" s="310"/>
      <c r="DQ68" s="310"/>
      <c r="DR68" s="310"/>
      <c r="DS68" s="310"/>
      <c r="DT68" s="310"/>
      <c r="DU68" s="310"/>
      <c r="DV68" s="310"/>
      <c r="DW68" s="310"/>
      <c r="DX68" s="310"/>
      <c r="DY68" s="310"/>
      <c r="DZ68" s="310"/>
      <c r="EA68" s="310"/>
      <c r="EB68" s="310"/>
      <c r="EC68" s="310"/>
      <c r="ED68" s="310"/>
      <c r="EE68" s="310"/>
      <c r="EF68" s="310"/>
      <c r="EG68" s="310"/>
      <c r="EH68" s="310"/>
      <c r="EI68" s="310"/>
      <c r="EJ68" s="310"/>
      <c r="EK68" s="310"/>
      <c r="EL68" s="310"/>
      <c r="EM68" s="310"/>
      <c r="EN68" s="310"/>
      <c r="EO68" s="310"/>
      <c r="EP68" s="310"/>
      <c r="EQ68" s="310"/>
      <c r="ER68" s="310"/>
      <c r="ES68" s="310"/>
      <c r="ET68" s="310"/>
      <c r="EU68" s="310"/>
      <c r="EV68" s="310"/>
      <c r="EW68" s="310"/>
      <c r="EX68" s="310"/>
      <c r="EY68" s="310"/>
      <c r="EZ68" s="310"/>
      <c r="FA68" s="310"/>
      <c r="FB68" s="310"/>
      <c r="FC68" s="310"/>
      <c r="FD68" s="310"/>
      <c r="FE68" s="310"/>
      <c r="FF68" s="310"/>
      <c r="FG68" s="310"/>
      <c r="FH68" s="310"/>
      <c r="FI68" s="310"/>
      <c r="FJ68" s="310"/>
      <c r="FK68" s="310"/>
      <c r="FL68" s="310"/>
      <c r="FM68" s="310"/>
      <c r="FN68" s="310"/>
      <c r="FO68" s="310"/>
      <c r="FP68" s="310"/>
      <c r="FQ68" s="310"/>
      <c r="FR68" s="310"/>
      <c r="FS68" s="310"/>
      <c r="FT68" s="310"/>
      <c r="FU68" s="310"/>
      <c r="FV68" s="310"/>
      <c r="FW68" s="310"/>
      <c r="FX68" s="310"/>
      <c r="FY68" s="310"/>
      <c r="FZ68" s="310"/>
      <c r="GA68" s="310"/>
      <c r="GB68" s="310"/>
      <c r="GC68" s="310"/>
    </row>
    <row r="69" spans="4:185">
      <c r="D69" s="310" t="s">
        <v>1783</v>
      </c>
      <c r="E69" s="310"/>
      <c r="F69" s="310"/>
      <c r="G69" s="310"/>
      <c r="I69" s="310"/>
      <c r="J69" s="310"/>
      <c r="K69" s="310"/>
      <c r="L69" s="310"/>
      <c r="M69" s="310"/>
      <c r="N69" s="310"/>
      <c r="O69" s="310"/>
      <c r="P69" s="310"/>
      <c r="Q69" s="310"/>
      <c r="R69" s="310"/>
      <c r="S69" s="310"/>
      <c r="T69" s="310"/>
      <c r="U69" s="310"/>
      <c r="V69" s="310"/>
      <c r="W69" s="310"/>
      <c r="X69" s="310"/>
      <c r="Y69" s="310"/>
      <c r="Z69" s="310"/>
      <c r="AA69" s="310"/>
      <c r="AB69" s="310"/>
      <c r="AC69" s="310"/>
      <c r="AD69" s="310"/>
      <c r="AE69" s="310"/>
      <c r="AF69" s="310"/>
      <c r="AG69" s="310"/>
      <c r="AH69" s="310"/>
      <c r="AI69" s="310"/>
      <c r="AJ69" s="310"/>
      <c r="AK69" s="310"/>
      <c r="AL69" s="310"/>
      <c r="AM69" s="310"/>
      <c r="AN69" s="310"/>
      <c r="AO69" s="310"/>
      <c r="AP69" s="310"/>
      <c r="AQ69" s="310"/>
      <c r="AR69" s="310"/>
      <c r="AS69" s="310"/>
      <c r="AT69" s="310"/>
      <c r="AU69" s="310"/>
      <c r="AV69" s="310"/>
      <c r="AW69" s="310"/>
      <c r="AX69" s="310"/>
      <c r="AY69" s="310"/>
      <c r="AZ69" s="310"/>
      <c r="BA69" s="310"/>
      <c r="BB69" s="310"/>
      <c r="BC69" s="310"/>
      <c r="BD69" s="310"/>
      <c r="BE69" s="310"/>
      <c r="BF69" s="310"/>
      <c r="BG69" s="310"/>
      <c r="BH69" s="310"/>
      <c r="BI69" s="310"/>
      <c r="BJ69" s="310"/>
      <c r="BK69" s="310"/>
      <c r="BL69" s="310"/>
      <c r="BM69" s="310"/>
      <c r="BN69" s="310"/>
      <c r="BO69" s="310"/>
      <c r="BP69" s="310"/>
      <c r="BQ69" s="310"/>
      <c r="BR69" s="310"/>
      <c r="BS69" s="310"/>
      <c r="BT69" s="310"/>
      <c r="BU69" s="310"/>
      <c r="BV69" s="310"/>
      <c r="BW69" s="310"/>
      <c r="BX69" s="310"/>
      <c r="BY69" s="310"/>
      <c r="BZ69" s="310"/>
      <c r="CA69" s="310"/>
      <c r="CB69" s="310"/>
      <c r="CC69" s="310"/>
      <c r="CD69" s="310"/>
      <c r="CE69" s="310"/>
      <c r="CF69" s="310"/>
      <c r="CG69" s="310"/>
      <c r="CH69" s="310"/>
      <c r="CI69" s="310"/>
      <c r="CJ69" s="310"/>
      <c r="CK69" s="310"/>
      <c r="CL69" s="310"/>
      <c r="CM69" s="310"/>
      <c r="CN69" s="310"/>
      <c r="CO69" s="310"/>
      <c r="CP69" s="310"/>
      <c r="CQ69" s="310"/>
      <c r="CR69" s="310"/>
      <c r="CS69" s="310"/>
      <c r="CT69" s="310"/>
      <c r="CU69" s="310"/>
      <c r="CV69" s="310"/>
      <c r="CW69" s="310"/>
      <c r="CX69" s="310"/>
      <c r="CY69" s="310"/>
      <c r="CZ69" s="310"/>
      <c r="DA69" s="310"/>
      <c r="DB69" s="310"/>
      <c r="DC69" s="310"/>
      <c r="DD69" s="310"/>
      <c r="DE69" s="310"/>
      <c r="DF69" s="310"/>
      <c r="DG69" s="310"/>
      <c r="DH69" s="310"/>
      <c r="DI69" s="310"/>
      <c r="DJ69" s="310"/>
      <c r="DK69" s="310"/>
      <c r="DL69" s="310"/>
      <c r="DM69" s="310"/>
      <c r="DN69" s="310"/>
      <c r="DO69" s="310"/>
      <c r="DP69" s="310"/>
      <c r="DQ69" s="310"/>
      <c r="DR69" s="310"/>
      <c r="DS69" s="310"/>
      <c r="DT69" s="310"/>
      <c r="DU69" s="310"/>
      <c r="DV69" s="310"/>
      <c r="DW69" s="310"/>
      <c r="DX69" s="310"/>
      <c r="DY69" s="310"/>
      <c r="DZ69" s="310"/>
      <c r="EA69" s="310"/>
      <c r="EB69" s="310"/>
      <c r="EC69" s="310"/>
      <c r="ED69" s="310"/>
      <c r="EE69" s="310"/>
      <c r="EF69" s="310"/>
      <c r="EG69" s="310"/>
      <c r="EH69" s="310"/>
      <c r="EI69" s="310"/>
      <c r="EJ69" s="310"/>
      <c r="EK69" s="310"/>
      <c r="EL69" s="310"/>
      <c r="EM69" s="310"/>
      <c r="EN69" s="310"/>
      <c r="EO69" s="310"/>
      <c r="EP69" s="310"/>
      <c r="EQ69" s="310"/>
      <c r="ER69" s="310"/>
      <c r="ES69" s="310"/>
      <c r="ET69" s="310"/>
      <c r="EU69" s="310"/>
      <c r="EV69" s="310"/>
      <c r="EW69" s="310"/>
      <c r="EX69" s="310"/>
      <c r="EY69" s="310"/>
      <c r="EZ69" s="310"/>
      <c r="FA69" s="310"/>
      <c r="FB69" s="310"/>
      <c r="FC69" s="310"/>
      <c r="FD69" s="310"/>
      <c r="FE69" s="310"/>
      <c r="FF69" s="310"/>
      <c r="FG69" s="310"/>
      <c r="FH69" s="310"/>
      <c r="FI69" s="310"/>
      <c r="FJ69" s="310"/>
      <c r="FK69" s="310"/>
      <c r="FL69" s="310"/>
      <c r="FM69" s="310"/>
      <c r="FN69" s="310"/>
      <c r="FO69" s="310"/>
      <c r="FP69" s="310"/>
      <c r="FQ69" s="310"/>
      <c r="FR69" s="310"/>
      <c r="FS69" s="310"/>
      <c r="FT69" s="310"/>
      <c r="FU69" s="310"/>
      <c r="FV69" s="310"/>
      <c r="FW69" s="310"/>
      <c r="FX69" s="310"/>
      <c r="FY69" s="310"/>
      <c r="FZ69" s="310"/>
      <c r="GA69" s="310"/>
      <c r="GB69" s="310"/>
      <c r="GC69" s="310"/>
    </row>
    <row r="70" spans="4:185">
      <c r="D70" s="310"/>
      <c r="E70" s="310" t="s">
        <v>1313</v>
      </c>
      <c r="F70" s="310">
        <v>120505000</v>
      </c>
      <c r="G70" s="310">
        <v>120224000</v>
      </c>
      <c r="H70" s="310">
        <v>132714000</v>
      </c>
      <c r="I70" s="310">
        <v>148497000</v>
      </c>
      <c r="J70" s="310">
        <v>159100000</v>
      </c>
      <c r="K70" s="310">
        <v>153000000</v>
      </c>
      <c r="L70" s="310">
        <v>158900000</v>
      </c>
      <c r="M70" s="310">
        <v>167000000</v>
      </c>
      <c r="N70" s="310">
        <v>209000000</v>
      </c>
      <c r="O70" s="310">
        <v>216400000</v>
      </c>
      <c r="P70" s="310">
        <v>218100000</v>
      </c>
      <c r="Q70" s="310">
        <v>190900000</v>
      </c>
      <c r="R70" s="310">
        <v>190430000</v>
      </c>
      <c r="S70" s="310">
        <v>198000000</v>
      </c>
      <c r="T70" s="310">
        <v>202100000</v>
      </c>
      <c r="U70" s="310">
        <v>201300000</v>
      </c>
      <c r="V70" s="310">
        <v>199300000</v>
      </c>
      <c r="W70" s="310">
        <v>203500000</v>
      </c>
      <c r="X70" s="310">
        <v>212800000</v>
      </c>
      <c r="Y70" s="310">
        <v>224500000</v>
      </c>
      <c r="Z70" s="310">
        <v>237400000</v>
      </c>
      <c r="AA70" s="310">
        <v>248000000</v>
      </c>
      <c r="AB70" s="310">
        <v>256300000</v>
      </c>
      <c r="AC70" s="310">
        <v>267500000</v>
      </c>
      <c r="AD70" s="310">
        <v>280900000</v>
      </c>
      <c r="AE70" s="310">
        <v>284800000</v>
      </c>
      <c r="AF70" s="310">
        <v>284800000</v>
      </c>
      <c r="AG70" s="310">
        <v>284800000</v>
      </c>
      <c r="AH70" s="310">
        <v>284800000</v>
      </c>
      <c r="AI70" s="310">
        <v>284800000</v>
      </c>
      <c r="AJ70" s="310">
        <v>284800000</v>
      </c>
      <c r="AK70" s="310"/>
      <c r="AL70" s="310"/>
      <c r="AM70" s="310"/>
      <c r="AN70" s="310"/>
      <c r="AO70" s="310"/>
      <c r="AP70" s="310"/>
      <c r="AQ70" s="310"/>
      <c r="AR70" s="310"/>
      <c r="AS70" s="310"/>
      <c r="AT70" s="310"/>
      <c r="AU70" s="310"/>
      <c r="AV70" s="310"/>
      <c r="AW70" s="310"/>
      <c r="AX70" s="310"/>
      <c r="AY70" s="310"/>
      <c r="AZ70" s="310"/>
      <c r="BA70" s="310"/>
      <c r="BB70" s="310"/>
      <c r="BC70" s="310"/>
      <c r="BD70" s="310"/>
      <c r="BE70" s="310"/>
      <c r="BF70" s="310"/>
      <c r="BG70" s="310"/>
      <c r="BH70" s="310"/>
      <c r="BI70" s="310"/>
      <c r="BJ70" s="310"/>
      <c r="BK70" s="310"/>
      <c r="BL70" s="310"/>
      <c r="BM70" s="310"/>
      <c r="BN70" s="310"/>
      <c r="BO70" s="310"/>
      <c r="BP70" s="310"/>
      <c r="BQ70" s="310"/>
      <c r="BR70" s="310"/>
      <c r="BS70" s="310"/>
      <c r="BT70" s="310"/>
      <c r="BU70" s="310"/>
      <c r="BV70" s="310"/>
      <c r="BW70" s="310"/>
      <c r="BX70" s="310"/>
      <c r="BY70" s="310"/>
      <c r="BZ70" s="310"/>
      <c r="CA70" s="310"/>
      <c r="CB70" s="310"/>
      <c r="CC70" s="310"/>
      <c r="CD70" s="310"/>
      <c r="CE70" s="310"/>
      <c r="CF70" s="310"/>
      <c r="CG70" s="310"/>
      <c r="CH70" s="310"/>
      <c r="CI70" s="310"/>
      <c r="CJ70" s="310"/>
      <c r="CK70" s="310"/>
      <c r="CL70" s="310"/>
      <c r="CM70" s="310"/>
      <c r="CN70" s="310"/>
      <c r="CO70" s="310"/>
      <c r="CP70" s="310"/>
      <c r="CQ70" s="310"/>
      <c r="CR70" s="310"/>
      <c r="CS70" s="310"/>
      <c r="CT70" s="310"/>
      <c r="CU70" s="310"/>
      <c r="CV70" s="310"/>
      <c r="CW70" s="310"/>
      <c r="CX70" s="310"/>
      <c r="CY70" s="310"/>
      <c r="CZ70" s="310"/>
      <c r="DA70" s="310"/>
      <c r="DB70" s="310"/>
      <c r="DC70" s="310"/>
      <c r="DD70" s="310"/>
      <c r="DE70" s="310"/>
      <c r="DF70" s="310"/>
      <c r="DG70" s="310"/>
      <c r="DH70" s="310"/>
      <c r="DI70" s="310"/>
      <c r="DJ70" s="310"/>
      <c r="DK70" s="310"/>
      <c r="DL70" s="310"/>
      <c r="DM70" s="310"/>
      <c r="DN70" s="310"/>
      <c r="DO70" s="310"/>
      <c r="DP70" s="310"/>
      <c r="DQ70" s="310"/>
      <c r="DR70" s="310"/>
      <c r="DS70" s="310"/>
      <c r="DT70" s="310"/>
      <c r="DU70" s="310"/>
      <c r="DV70" s="310"/>
      <c r="DW70" s="310"/>
      <c r="DX70" s="310"/>
      <c r="DY70" s="310"/>
      <c r="DZ70" s="310"/>
      <c r="EA70" s="310"/>
      <c r="EB70" s="310"/>
      <c r="EC70" s="310"/>
      <c r="ED70" s="310"/>
      <c r="EE70" s="310"/>
      <c r="EF70" s="310"/>
      <c r="EG70" s="310"/>
      <c r="EH70" s="310"/>
      <c r="EI70" s="310"/>
      <c r="EJ70" s="310"/>
      <c r="EK70" s="310"/>
      <c r="EL70" s="310"/>
      <c r="EM70" s="310"/>
      <c r="EN70" s="310"/>
      <c r="EO70" s="310"/>
      <c r="EP70" s="310"/>
      <c r="EQ70" s="310"/>
      <c r="ER70" s="310"/>
      <c r="ES70" s="310"/>
      <c r="ET70" s="310"/>
      <c r="EU70" s="310"/>
      <c r="EV70" s="310"/>
      <c r="EW70" s="310"/>
      <c r="EX70" s="310"/>
      <c r="EY70" s="310"/>
      <c r="EZ70" s="310"/>
      <c r="FA70" s="310"/>
      <c r="FB70" s="310"/>
      <c r="FC70" s="310"/>
      <c r="FD70" s="310"/>
      <c r="FE70" s="310"/>
      <c r="FF70" s="310"/>
      <c r="FG70" s="310"/>
      <c r="FH70" s="310"/>
      <c r="FI70" s="310"/>
      <c r="FJ70" s="310"/>
      <c r="FK70" s="310"/>
      <c r="FL70" s="310"/>
      <c r="FM70" s="310"/>
      <c r="FN70" s="310"/>
      <c r="FO70" s="310"/>
      <c r="FP70" s="310"/>
      <c r="FQ70" s="310"/>
      <c r="FR70" s="310"/>
      <c r="FS70" s="310"/>
      <c r="FT70" s="310"/>
      <c r="FU70" s="310"/>
      <c r="FV70" s="310"/>
      <c r="FW70" s="310"/>
      <c r="FX70" s="310"/>
      <c r="FY70" s="310"/>
      <c r="FZ70" s="310"/>
      <c r="GA70" s="310"/>
      <c r="GB70" s="310"/>
      <c r="GC70" s="310"/>
    </row>
    <row r="71" spans="4:185">
      <c r="D71" s="310"/>
      <c r="E71" s="310" t="s">
        <v>1314</v>
      </c>
      <c r="F71" s="310"/>
      <c r="G71" s="310">
        <v>288100000</v>
      </c>
      <c r="H71" s="310">
        <v>318478000</v>
      </c>
      <c r="I71" s="310">
        <v>353000000</v>
      </c>
      <c r="J71" s="310">
        <v>377400000</v>
      </c>
      <c r="K71" s="310">
        <v>382800000</v>
      </c>
      <c r="L71" s="310">
        <v>390100000</v>
      </c>
      <c r="M71" s="310">
        <v>411000000</v>
      </c>
      <c r="N71" s="310">
        <v>479300000</v>
      </c>
      <c r="O71" s="310">
        <v>534700000</v>
      </c>
      <c r="P71" s="310">
        <v>541800000</v>
      </c>
      <c r="Q71" s="310">
        <v>483100000</v>
      </c>
      <c r="R71" s="310">
        <v>458300000</v>
      </c>
      <c r="S71" s="310">
        <v>473500000</v>
      </c>
      <c r="T71" s="310">
        <v>487000000</v>
      </c>
      <c r="U71" s="310">
        <v>471100000</v>
      </c>
      <c r="V71" s="310">
        <v>479000000</v>
      </c>
      <c r="W71" s="310">
        <v>497800000</v>
      </c>
      <c r="X71" s="310">
        <v>523500000</v>
      </c>
      <c r="Y71" s="310">
        <v>550400000</v>
      </c>
      <c r="Z71" s="310">
        <v>575500000</v>
      </c>
      <c r="AA71" s="310">
        <v>600000000</v>
      </c>
      <c r="AB71" s="310">
        <v>624600000</v>
      </c>
      <c r="AC71" s="310">
        <v>645000000</v>
      </c>
      <c r="AD71" s="310">
        <v>651400000</v>
      </c>
      <c r="AE71" s="310">
        <v>651400000</v>
      </c>
      <c r="AF71" s="310">
        <v>651400000</v>
      </c>
      <c r="AG71" s="310">
        <v>651400000</v>
      </c>
      <c r="AH71" s="310">
        <v>651400000</v>
      </c>
      <c r="AI71" s="310">
        <v>651400000</v>
      </c>
      <c r="AJ71" s="310">
        <v>651400000</v>
      </c>
      <c r="AK71" s="310"/>
      <c r="AL71" s="310"/>
      <c r="AM71" s="310"/>
      <c r="AN71" s="310"/>
      <c r="AO71" s="310"/>
      <c r="AP71" s="310"/>
      <c r="AQ71" s="310"/>
      <c r="AR71" s="310"/>
      <c r="AS71" s="310"/>
      <c r="AT71" s="310"/>
      <c r="AU71" s="310"/>
      <c r="AV71" s="310"/>
      <c r="AW71" s="310"/>
      <c r="AX71" s="310"/>
      <c r="AY71" s="310"/>
      <c r="AZ71" s="310"/>
      <c r="BA71" s="310"/>
      <c r="BB71" s="310"/>
      <c r="BC71" s="310"/>
      <c r="BD71" s="310"/>
      <c r="BE71" s="310"/>
      <c r="BF71" s="310"/>
      <c r="BG71" s="310"/>
      <c r="BH71" s="310"/>
      <c r="BI71" s="310"/>
      <c r="BJ71" s="310"/>
      <c r="BK71" s="310"/>
      <c r="BL71" s="310"/>
      <c r="BM71" s="310"/>
      <c r="BN71" s="310"/>
      <c r="BO71" s="310"/>
      <c r="BP71" s="310"/>
      <c r="BQ71" s="310"/>
      <c r="BR71" s="310"/>
      <c r="BS71" s="310"/>
      <c r="BT71" s="310"/>
      <c r="BU71" s="310"/>
      <c r="BV71" s="310"/>
      <c r="BW71" s="310"/>
      <c r="BX71" s="310"/>
      <c r="BY71" s="310"/>
      <c r="BZ71" s="310"/>
      <c r="CA71" s="310"/>
      <c r="CB71" s="310"/>
      <c r="CC71" s="310"/>
      <c r="CD71" s="310"/>
      <c r="CE71" s="310"/>
      <c r="CF71" s="310"/>
      <c r="CG71" s="310"/>
      <c r="CH71" s="310"/>
      <c r="CI71" s="310"/>
      <c r="CJ71" s="310"/>
      <c r="CK71" s="310"/>
      <c r="CL71" s="310"/>
      <c r="CM71" s="310"/>
      <c r="CN71" s="310"/>
      <c r="CO71" s="310"/>
      <c r="CP71" s="310"/>
      <c r="CQ71" s="310"/>
      <c r="CR71" s="310"/>
      <c r="CS71" s="310"/>
      <c r="CT71" s="310"/>
      <c r="CU71" s="310"/>
      <c r="CV71" s="310"/>
      <c r="CW71" s="310"/>
      <c r="CX71" s="310"/>
      <c r="CY71" s="310"/>
      <c r="CZ71" s="310"/>
      <c r="DA71" s="310"/>
      <c r="DB71" s="310"/>
      <c r="DC71" s="310"/>
      <c r="DD71" s="310"/>
      <c r="DE71" s="310"/>
      <c r="DF71" s="310"/>
      <c r="DG71" s="310"/>
      <c r="DH71" s="310"/>
      <c r="DI71" s="310"/>
      <c r="DJ71" s="310"/>
      <c r="DK71" s="310"/>
      <c r="DL71" s="310"/>
      <c r="DM71" s="310"/>
      <c r="DN71" s="310"/>
      <c r="DO71" s="310"/>
      <c r="DP71" s="310"/>
      <c r="DQ71" s="310"/>
      <c r="DR71" s="310"/>
      <c r="DS71" s="310"/>
      <c r="DT71" s="310"/>
      <c r="DU71" s="310"/>
      <c r="DV71" s="310"/>
      <c r="DW71" s="310"/>
      <c r="DX71" s="310"/>
      <c r="DY71" s="310"/>
      <c r="DZ71" s="310"/>
      <c r="EA71" s="310"/>
      <c r="EB71" s="310"/>
      <c r="EC71" s="310"/>
      <c r="ED71" s="310"/>
      <c r="EE71" s="310"/>
      <c r="EF71" s="310"/>
      <c r="EG71" s="310"/>
      <c r="EH71" s="310"/>
      <c r="EI71" s="310"/>
      <c r="EJ71" s="310"/>
      <c r="EK71" s="310"/>
      <c r="EL71" s="310"/>
      <c r="EM71" s="310"/>
      <c r="EN71" s="310"/>
      <c r="EO71" s="310"/>
      <c r="EP71" s="310"/>
      <c r="EQ71" s="310"/>
      <c r="ER71" s="310"/>
      <c r="ES71" s="310"/>
      <c r="ET71" s="310"/>
      <c r="EU71" s="310"/>
      <c r="EV71" s="310"/>
      <c r="EW71" s="310"/>
      <c r="EX71" s="310"/>
      <c r="EY71" s="310"/>
      <c r="EZ71" s="310"/>
      <c r="FA71" s="310"/>
      <c r="FB71" s="310"/>
      <c r="FC71" s="310"/>
      <c r="FD71" s="310"/>
      <c r="FE71" s="310"/>
      <c r="FF71" s="310"/>
      <c r="FG71" s="310"/>
      <c r="FH71" s="310"/>
      <c r="FI71" s="310"/>
      <c r="FJ71" s="310"/>
      <c r="FK71" s="310"/>
      <c r="FL71" s="310"/>
      <c r="FM71" s="310"/>
      <c r="FN71" s="310"/>
      <c r="FO71" s="310"/>
      <c r="FP71" s="310"/>
      <c r="FQ71" s="310"/>
      <c r="FR71" s="310"/>
      <c r="FS71" s="310"/>
      <c r="FT71" s="310"/>
      <c r="FU71" s="310"/>
      <c r="FV71" s="310"/>
      <c r="FW71" s="310"/>
      <c r="FX71" s="310"/>
      <c r="FY71" s="310"/>
      <c r="FZ71" s="310"/>
      <c r="GA71" s="310"/>
      <c r="GB71" s="310"/>
      <c r="GC71" s="310"/>
    </row>
    <row r="72" spans="4:185">
      <c r="D72" s="310" t="s">
        <v>1312</v>
      </c>
      <c r="E72" s="310"/>
      <c r="F72" s="310"/>
      <c r="G72" s="310"/>
      <c r="H72" s="310"/>
      <c r="I72" s="310"/>
      <c r="J72" s="310"/>
      <c r="K72" s="310"/>
      <c r="L72" s="310"/>
      <c r="M72" s="310"/>
      <c r="N72" s="310"/>
      <c r="O72" s="310"/>
      <c r="P72" s="310"/>
      <c r="Q72" s="310"/>
      <c r="R72" s="310"/>
      <c r="S72" s="310"/>
      <c r="T72" s="310"/>
      <c r="U72" s="310"/>
      <c r="V72" s="310"/>
      <c r="W72" s="310"/>
      <c r="X72" s="310"/>
      <c r="Y72" s="310"/>
      <c r="Z72" s="310"/>
      <c r="AA72" s="310"/>
      <c r="AB72" s="310"/>
      <c r="AC72" s="310"/>
      <c r="AD72" s="310"/>
      <c r="AE72" s="310"/>
      <c r="AF72" s="310"/>
      <c r="AG72" s="310"/>
      <c r="AH72" s="310"/>
      <c r="AI72" s="310"/>
      <c r="AJ72" s="310"/>
      <c r="AK72" s="310"/>
      <c r="AL72" s="310"/>
      <c r="AM72" s="310"/>
      <c r="AN72" s="310"/>
      <c r="AO72" s="310"/>
      <c r="AP72" s="310"/>
      <c r="AQ72" s="310"/>
      <c r="AR72" s="310"/>
      <c r="AS72" s="310"/>
      <c r="AT72" s="310"/>
      <c r="AU72" s="310"/>
      <c r="AV72" s="310"/>
      <c r="AW72" s="310"/>
      <c r="AX72" s="310"/>
      <c r="AY72" s="310"/>
      <c r="AZ72" s="310"/>
      <c r="BA72" s="310"/>
      <c r="BB72" s="310"/>
      <c r="BC72" s="310"/>
      <c r="BD72" s="310"/>
      <c r="BE72" s="310"/>
      <c r="BF72" s="310"/>
      <c r="BG72" s="310"/>
      <c r="BH72" s="310"/>
      <c r="BI72" s="310"/>
      <c r="BJ72" s="310"/>
      <c r="BK72" s="310"/>
      <c r="BL72" s="310"/>
      <c r="BM72" s="310"/>
      <c r="BN72" s="310"/>
      <c r="BO72" s="310"/>
      <c r="BP72" s="310"/>
      <c r="BQ72" s="310"/>
      <c r="BR72" s="310"/>
      <c r="BS72" s="310"/>
      <c r="BT72" s="310"/>
      <c r="BU72" s="310"/>
      <c r="BV72" s="310"/>
      <c r="BW72" s="310"/>
      <c r="BX72" s="310"/>
      <c r="BY72" s="310"/>
      <c r="BZ72" s="310"/>
      <c r="CA72" s="310"/>
      <c r="CB72" s="310"/>
      <c r="CC72" s="310"/>
      <c r="CD72" s="310"/>
      <c r="CE72" s="310"/>
      <c r="CF72" s="310"/>
      <c r="CG72" s="310"/>
      <c r="CH72" s="310"/>
      <c r="CI72" s="310"/>
      <c r="CJ72" s="310"/>
      <c r="CK72" s="310"/>
      <c r="CL72" s="310"/>
      <c r="CM72" s="310"/>
      <c r="CN72" s="310"/>
      <c r="CO72" s="310"/>
      <c r="CP72" s="310"/>
      <c r="CQ72" s="310"/>
      <c r="CR72" s="310"/>
      <c r="CS72" s="310"/>
      <c r="CT72" s="310"/>
      <c r="CU72" s="310"/>
      <c r="CV72" s="310"/>
      <c r="CW72" s="310"/>
      <c r="CX72" s="310"/>
      <c r="CY72" s="310"/>
      <c r="CZ72" s="310"/>
      <c r="DA72" s="310"/>
      <c r="DB72" s="310"/>
      <c r="DC72" s="310"/>
      <c r="DD72" s="310"/>
      <c r="DE72" s="310"/>
      <c r="DF72" s="310"/>
      <c r="DG72" s="310"/>
      <c r="DH72" s="310"/>
      <c r="DI72" s="310"/>
      <c r="DJ72" s="310"/>
      <c r="DK72" s="310"/>
      <c r="DL72" s="310"/>
      <c r="DM72" s="310"/>
      <c r="DN72" s="310"/>
      <c r="DO72" s="310"/>
      <c r="DP72" s="310"/>
      <c r="DQ72" s="310"/>
      <c r="DR72" s="310"/>
      <c r="DS72" s="310"/>
      <c r="DT72" s="310"/>
      <c r="DU72" s="310"/>
      <c r="DV72" s="310"/>
      <c r="DW72" s="310"/>
      <c r="DX72" s="310"/>
      <c r="DY72" s="310"/>
      <c r="DZ72" s="310"/>
      <c r="EA72" s="310"/>
      <c r="EB72" s="310"/>
      <c r="EC72" s="310"/>
      <c r="ED72" s="310"/>
      <c r="EE72" s="310"/>
      <c r="EF72" s="310"/>
      <c r="EG72" s="310"/>
      <c r="EH72" s="310"/>
      <c r="EI72" s="310"/>
      <c r="EJ72" s="310"/>
      <c r="EK72" s="310"/>
      <c r="EL72" s="310"/>
      <c r="EM72" s="310"/>
      <c r="EN72" s="310"/>
      <c r="EO72" s="310"/>
      <c r="EP72" s="310"/>
      <c r="EQ72" s="310"/>
      <c r="ER72" s="310"/>
      <c r="ES72" s="310"/>
      <c r="ET72" s="310"/>
      <c r="EU72" s="310"/>
      <c r="EV72" s="310"/>
      <c r="EW72" s="310"/>
      <c r="EX72" s="310"/>
      <c r="EY72" s="310"/>
      <c r="EZ72" s="310"/>
      <c r="FA72" s="310"/>
      <c r="FB72" s="310"/>
      <c r="FC72" s="310"/>
      <c r="FD72" s="310"/>
      <c r="FE72" s="310"/>
      <c r="FF72" s="310"/>
      <c r="FG72" s="310"/>
      <c r="FH72" s="310"/>
      <c r="FI72" s="310"/>
      <c r="FJ72" s="310"/>
      <c r="FK72" s="310"/>
      <c r="FL72" s="310"/>
      <c r="FM72" s="310"/>
      <c r="FN72" s="310"/>
      <c r="FO72" s="310"/>
      <c r="FP72" s="310"/>
      <c r="FQ72" s="310"/>
      <c r="FR72" s="310"/>
      <c r="FS72" s="310"/>
      <c r="FT72" s="310"/>
      <c r="FU72" s="310"/>
      <c r="FV72" s="310"/>
      <c r="FW72" s="310"/>
      <c r="FX72" s="310"/>
      <c r="FY72" s="310"/>
      <c r="FZ72" s="310"/>
      <c r="GA72" s="310"/>
      <c r="GB72" s="310"/>
      <c r="GC72" s="310"/>
    </row>
    <row r="73" spans="4:185">
      <c r="D73" s="310"/>
      <c r="E73" s="310" t="s">
        <v>1313</v>
      </c>
      <c r="F73" s="310"/>
      <c r="G73" s="310"/>
      <c r="H73" s="310"/>
      <c r="I73" s="310">
        <v>148497000</v>
      </c>
      <c r="J73" s="310">
        <v>159100000</v>
      </c>
      <c r="K73" s="310">
        <v>153000000</v>
      </c>
      <c r="L73" s="310">
        <v>158900000</v>
      </c>
      <c r="M73" s="310">
        <v>167000000</v>
      </c>
      <c r="N73" s="310">
        <v>209000000</v>
      </c>
      <c r="O73" s="310">
        <v>216400000</v>
      </c>
      <c r="P73" s="310">
        <v>218100000</v>
      </c>
      <c r="Q73" s="310">
        <v>190900000</v>
      </c>
      <c r="R73" s="310">
        <v>190430000</v>
      </c>
      <c r="S73" s="310">
        <v>198000000</v>
      </c>
      <c r="T73" s="310">
        <v>202100000</v>
      </c>
      <c r="U73" s="310">
        <v>201300000</v>
      </c>
      <c r="V73" s="310">
        <v>199300000</v>
      </c>
      <c r="W73" s="310">
        <v>203500000</v>
      </c>
      <c r="X73" s="310">
        <v>212800000</v>
      </c>
      <c r="Y73" s="310">
        <v>224500000</v>
      </c>
      <c r="Z73" s="310">
        <v>237400000</v>
      </c>
      <c r="AA73" s="310">
        <v>248000000</v>
      </c>
      <c r="AB73" s="310">
        <v>256300000</v>
      </c>
      <c r="AC73" s="310">
        <v>267500000</v>
      </c>
      <c r="AD73" s="310">
        <v>280900000</v>
      </c>
      <c r="AE73" s="310">
        <v>284800000</v>
      </c>
      <c r="AF73" s="310">
        <v>284800000</v>
      </c>
      <c r="AG73" s="310">
        <v>284800000</v>
      </c>
      <c r="AH73" s="310">
        <v>284800000</v>
      </c>
      <c r="AI73" s="310">
        <v>284800000</v>
      </c>
      <c r="AJ73" s="310">
        <v>284800000</v>
      </c>
      <c r="AK73" s="310"/>
      <c r="AL73" s="310"/>
      <c r="AM73" s="310"/>
      <c r="AN73" s="310"/>
      <c r="AO73" s="310"/>
      <c r="AP73" s="310"/>
      <c r="AQ73" s="310"/>
      <c r="AR73" s="310"/>
      <c r="AS73" s="310"/>
      <c r="AT73" s="310"/>
      <c r="AU73" s="310"/>
      <c r="AV73" s="310"/>
      <c r="AW73" s="310"/>
      <c r="AX73" s="310"/>
      <c r="AY73" s="310"/>
      <c r="AZ73" s="310"/>
      <c r="BA73" s="310"/>
      <c r="BB73" s="310"/>
      <c r="BC73" s="310"/>
      <c r="BD73" s="310"/>
      <c r="BE73" s="310"/>
      <c r="BF73" s="310"/>
      <c r="BG73" s="310"/>
      <c r="BH73" s="310"/>
      <c r="BI73" s="310"/>
      <c r="BJ73" s="310"/>
      <c r="BK73" s="310"/>
      <c r="BL73" s="310"/>
      <c r="BM73" s="310"/>
      <c r="BN73" s="310"/>
      <c r="BO73" s="310"/>
      <c r="BP73" s="310"/>
      <c r="BQ73" s="310"/>
      <c r="BR73" s="310"/>
      <c r="BS73" s="310"/>
      <c r="BT73" s="310"/>
      <c r="BU73" s="310"/>
      <c r="BV73" s="310"/>
      <c r="BW73" s="310"/>
      <c r="BX73" s="310"/>
      <c r="BY73" s="310"/>
      <c r="BZ73" s="310"/>
      <c r="CA73" s="310"/>
      <c r="CB73" s="310"/>
      <c r="CC73" s="310"/>
      <c r="CD73" s="310"/>
      <c r="CE73" s="310"/>
      <c r="CF73" s="310"/>
      <c r="CG73" s="310"/>
      <c r="CH73" s="310"/>
      <c r="CI73" s="310"/>
      <c r="CJ73" s="310"/>
      <c r="CK73" s="310"/>
      <c r="CL73" s="310"/>
      <c r="CM73" s="310"/>
      <c r="CN73" s="310"/>
      <c r="CO73" s="310"/>
      <c r="CP73" s="310"/>
      <c r="CQ73" s="310"/>
      <c r="CR73" s="310"/>
      <c r="CS73" s="310"/>
      <c r="CT73" s="310"/>
      <c r="CU73" s="310"/>
      <c r="CV73" s="310"/>
      <c r="CW73" s="310"/>
      <c r="CX73" s="310"/>
      <c r="CY73" s="310"/>
      <c r="CZ73" s="310"/>
      <c r="DA73" s="310"/>
      <c r="DB73" s="310"/>
      <c r="DC73" s="310"/>
      <c r="DD73" s="310"/>
      <c r="DE73" s="310"/>
      <c r="DF73" s="310"/>
      <c r="DG73" s="310"/>
      <c r="DH73" s="310"/>
      <c r="DI73" s="310"/>
      <c r="DJ73" s="310"/>
      <c r="DK73" s="310"/>
      <c r="DL73" s="310"/>
      <c r="DM73" s="310"/>
      <c r="DN73" s="310"/>
      <c r="DO73" s="310"/>
      <c r="DP73" s="310"/>
      <c r="DQ73" s="310"/>
      <c r="DR73" s="310"/>
      <c r="DS73" s="310"/>
      <c r="DT73" s="310"/>
      <c r="DU73" s="310"/>
      <c r="DV73" s="310"/>
      <c r="DW73" s="310"/>
      <c r="DX73" s="310"/>
      <c r="DY73" s="310"/>
      <c r="DZ73" s="310"/>
      <c r="EA73" s="310"/>
      <c r="EB73" s="310"/>
      <c r="EC73" s="310"/>
      <c r="ED73" s="310"/>
      <c r="EE73" s="310"/>
      <c r="EF73" s="310"/>
      <c r="EG73" s="310"/>
      <c r="EH73" s="310"/>
      <c r="EI73" s="310"/>
      <c r="EJ73" s="310"/>
      <c r="EK73" s="310"/>
      <c r="EL73" s="310"/>
      <c r="EM73" s="310"/>
      <c r="EN73" s="310"/>
      <c r="EO73" s="310"/>
      <c r="EP73" s="310"/>
      <c r="EQ73" s="310"/>
      <c r="ER73" s="310"/>
      <c r="ES73" s="310"/>
      <c r="ET73" s="310"/>
      <c r="EU73" s="310"/>
      <c r="EV73" s="310"/>
      <c r="EW73" s="310"/>
      <c r="EX73" s="310"/>
      <c r="EY73" s="310"/>
      <c r="EZ73" s="310"/>
      <c r="FA73" s="310"/>
      <c r="FB73" s="310"/>
      <c r="FC73" s="310"/>
      <c r="FD73" s="310"/>
      <c r="FE73" s="310"/>
      <c r="FF73" s="310"/>
      <c r="FG73" s="310"/>
      <c r="FH73" s="310"/>
      <c r="FI73" s="310"/>
      <c r="FJ73" s="310"/>
      <c r="FK73" s="310"/>
      <c r="FL73" s="310"/>
      <c r="FM73" s="310"/>
      <c r="FN73" s="310"/>
      <c r="FO73" s="310"/>
      <c r="FP73" s="310"/>
      <c r="FQ73" s="310"/>
      <c r="FR73" s="310"/>
      <c r="FS73" s="310"/>
      <c r="FT73" s="310"/>
      <c r="FU73" s="310"/>
      <c r="FV73" s="310"/>
      <c r="FW73" s="310"/>
      <c r="FX73" s="310"/>
      <c r="FY73" s="310"/>
      <c r="FZ73" s="310"/>
      <c r="GA73" s="310"/>
      <c r="GB73" s="310"/>
      <c r="GC73" s="310"/>
    </row>
    <row r="74" spans="4:185">
      <c r="D74" s="310"/>
      <c r="E74" s="310" t="s">
        <v>1314</v>
      </c>
      <c r="F74" s="310"/>
      <c r="G74" s="310"/>
      <c r="H74" s="310"/>
      <c r="I74" s="310">
        <v>148497000</v>
      </c>
      <c r="J74" s="310">
        <v>159100000</v>
      </c>
      <c r="K74" s="310">
        <v>153000000</v>
      </c>
      <c r="L74" s="310">
        <v>158900000</v>
      </c>
      <c r="M74" s="310">
        <v>167000000</v>
      </c>
      <c r="N74" s="310">
        <v>209000000</v>
      </c>
      <c r="O74" s="310">
        <v>216400000</v>
      </c>
      <c r="P74" s="310">
        <v>218100000</v>
      </c>
      <c r="Q74" s="310">
        <v>190900000</v>
      </c>
      <c r="R74" s="310">
        <v>190430000</v>
      </c>
      <c r="S74" s="310">
        <v>198000000</v>
      </c>
      <c r="T74" s="310">
        <v>202100000</v>
      </c>
      <c r="U74" s="310">
        <v>201300000</v>
      </c>
      <c r="V74" s="310">
        <v>199300000</v>
      </c>
      <c r="W74" s="310">
        <v>203500000</v>
      </c>
      <c r="X74" s="310">
        <v>212800000</v>
      </c>
      <c r="Y74" s="310">
        <v>224500000</v>
      </c>
      <c r="Z74" s="310">
        <v>237400000</v>
      </c>
      <c r="AA74" s="310">
        <v>248000000</v>
      </c>
      <c r="AB74" s="310">
        <v>256300000</v>
      </c>
      <c r="AC74" s="310">
        <v>267500000</v>
      </c>
      <c r="AD74" s="310">
        <v>280900000</v>
      </c>
      <c r="AE74" s="310">
        <v>284800000</v>
      </c>
      <c r="AF74" s="310">
        <v>284800000</v>
      </c>
      <c r="AG74" s="310">
        <v>284800000</v>
      </c>
      <c r="AH74" s="310">
        <v>284800000</v>
      </c>
      <c r="AI74" s="310">
        <v>284800000</v>
      </c>
      <c r="AJ74" s="310">
        <v>284800000</v>
      </c>
      <c r="AK74" s="310"/>
      <c r="AL74" s="310"/>
      <c r="AM74" s="310"/>
      <c r="AN74" s="310"/>
      <c r="AO74" s="310"/>
      <c r="AP74" s="310"/>
      <c r="AQ74" s="310"/>
      <c r="AR74" s="310"/>
      <c r="AS74" s="310"/>
      <c r="AT74" s="310"/>
      <c r="AU74" s="310"/>
      <c r="AV74" s="310"/>
      <c r="AW74" s="310"/>
      <c r="AX74" s="310"/>
      <c r="AY74" s="310"/>
      <c r="AZ74" s="310"/>
      <c r="BA74" s="310"/>
      <c r="BB74" s="310"/>
      <c r="BC74" s="310"/>
      <c r="BD74" s="310"/>
      <c r="BE74" s="310"/>
      <c r="BF74" s="310"/>
      <c r="BG74" s="310"/>
      <c r="BH74" s="310"/>
      <c r="BI74" s="310"/>
      <c r="BJ74" s="310"/>
      <c r="BK74" s="310"/>
      <c r="BL74" s="310"/>
      <c r="BM74" s="310"/>
      <c r="BN74" s="310"/>
      <c r="BO74" s="310"/>
      <c r="BP74" s="310"/>
      <c r="BQ74" s="310"/>
      <c r="BR74" s="310"/>
      <c r="BS74" s="310"/>
      <c r="BT74" s="310"/>
      <c r="BU74" s="310"/>
      <c r="BV74" s="310"/>
      <c r="BW74" s="310"/>
      <c r="BX74" s="310"/>
      <c r="BY74" s="310"/>
      <c r="BZ74" s="310"/>
      <c r="CA74" s="310"/>
      <c r="CB74" s="310"/>
      <c r="CC74" s="310"/>
      <c r="CD74" s="310"/>
      <c r="CE74" s="310"/>
      <c r="CF74" s="310"/>
      <c r="CG74" s="310"/>
      <c r="CH74" s="310"/>
      <c r="CI74" s="310"/>
      <c r="CJ74" s="310"/>
      <c r="CK74" s="310"/>
      <c r="CL74" s="310"/>
      <c r="CM74" s="310"/>
      <c r="CN74" s="310"/>
      <c r="CO74" s="310"/>
      <c r="CP74" s="310"/>
      <c r="CQ74" s="310"/>
      <c r="CR74" s="310"/>
      <c r="CS74" s="310"/>
      <c r="CT74" s="310"/>
      <c r="CU74" s="310"/>
      <c r="CV74" s="310"/>
      <c r="CW74" s="310"/>
      <c r="CX74" s="310"/>
      <c r="CY74" s="310"/>
      <c r="CZ74" s="310"/>
      <c r="DA74" s="310"/>
      <c r="DB74" s="310"/>
      <c r="DC74" s="310"/>
      <c r="DD74" s="310"/>
      <c r="DE74" s="310"/>
      <c r="DF74" s="310"/>
      <c r="DG74" s="310"/>
      <c r="DH74" s="310"/>
      <c r="DI74" s="310"/>
      <c r="DJ74" s="310"/>
      <c r="DK74" s="310"/>
      <c r="DL74" s="310"/>
      <c r="DM74" s="310"/>
      <c r="DN74" s="310"/>
      <c r="DO74" s="310"/>
      <c r="DP74" s="310"/>
      <c r="DQ74" s="310"/>
      <c r="DR74" s="310"/>
      <c r="DS74" s="310"/>
      <c r="DT74" s="310"/>
      <c r="DU74" s="310"/>
      <c r="DV74" s="310"/>
      <c r="DW74" s="310"/>
      <c r="DX74" s="310"/>
      <c r="DY74" s="310"/>
      <c r="DZ74" s="310"/>
      <c r="EA74" s="310"/>
      <c r="EB74" s="310"/>
      <c r="EC74" s="310"/>
      <c r="ED74" s="310"/>
      <c r="EE74" s="310"/>
      <c r="EF74" s="310"/>
      <c r="EG74" s="310"/>
      <c r="EH74" s="310"/>
      <c r="EI74" s="310"/>
      <c r="EJ74" s="310"/>
      <c r="EK74" s="310"/>
      <c r="EL74" s="310"/>
      <c r="EM74" s="310"/>
      <c r="EN74" s="310"/>
      <c r="EO74" s="310"/>
      <c r="EP74" s="310"/>
      <c r="EQ74" s="310"/>
      <c r="ER74" s="310"/>
      <c r="ES74" s="310"/>
      <c r="ET74" s="310"/>
      <c r="EU74" s="310"/>
      <c r="EV74" s="310"/>
      <c r="EW74" s="310"/>
      <c r="EX74" s="310"/>
      <c r="EY74" s="310"/>
      <c r="EZ74" s="310"/>
      <c r="FA74" s="310"/>
      <c r="FB74" s="310"/>
      <c r="FC74" s="310"/>
      <c r="FD74" s="310"/>
      <c r="FE74" s="310"/>
      <c r="FF74" s="310"/>
      <c r="FG74" s="310"/>
      <c r="FH74" s="310"/>
      <c r="FI74" s="310"/>
      <c r="FJ74" s="310"/>
      <c r="FK74" s="310"/>
      <c r="FL74" s="310"/>
      <c r="FM74" s="310"/>
      <c r="FN74" s="310"/>
      <c r="FO74" s="310"/>
      <c r="FP74" s="310"/>
      <c r="FQ74" s="310"/>
      <c r="FR74" s="310"/>
      <c r="FS74" s="310"/>
      <c r="FT74" s="310"/>
      <c r="FU74" s="310"/>
      <c r="FV74" s="310"/>
      <c r="FW74" s="310"/>
      <c r="FX74" s="310"/>
      <c r="FY74" s="310"/>
      <c r="FZ74" s="310"/>
      <c r="GA74" s="310"/>
      <c r="GB74" s="310"/>
      <c r="GC74" s="310"/>
    </row>
    <row r="75" spans="4:185">
      <c r="D75" s="310" t="s">
        <v>251</v>
      </c>
      <c r="E75" s="310"/>
      <c r="F75" s="310"/>
      <c r="G75" s="310"/>
      <c r="H75" s="310"/>
      <c r="I75" s="310"/>
      <c r="J75" s="310"/>
      <c r="K75" s="310"/>
      <c r="L75" s="310"/>
      <c r="M75" s="310"/>
      <c r="N75" s="310"/>
      <c r="O75" s="310"/>
      <c r="P75" s="310"/>
      <c r="Q75" s="310"/>
      <c r="R75" s="310"/>
      <c r="S75" s="310"/>
      <c r="T75" s="310"/>
      <c r="U75" s="310"/>
      <c r="V75" s="310"/>
      <c r="W75" s="310"/>
      <c r="X75" s="310"/>
      <c r="Y75" s="310"/>
      <c r="Z75" s="310"/>
      <c r="AA75" s="310"/>
      <c r="AB75" s="310"/>
      <c r="AC75" s="310"/>
      <c r="AD75" s="310"/>
      <c r="AE75" s="310"/>
      <c r="AF75" s="310"/>
      <c r="AG75" s="310"/>
      <c r="AH75" s="310"/>
      <c r="AI75" s="310"/>
      <c r="AJ75" s="310"/>
      <c r="AK75" s="310"/>
      <c r="AL75" s="310"/>
      <c r="AM75" s="310"/>
      <c r="AN75" s="310"/>
      <c r="AO75" s="310"/>
      <c r="AP75" s="310"/>
      <c r="AQ75" s="310"/>
      <c r="AR75" s="310"/>
      <c r="AS75" s="310"/>
      <c r="AT75" s="310"/>
      <c r="AU75" s="310"/>
      <c r="AV75" s="310"/>
      <c r="AW75" s="310"/>
      <c r="AX75" s="310"/>
      <c r="AY75" s="310"/>
      <c r="AZ75" s="310"/>
      <c r="BA75" s="310"/>
      <c r="BB75" s="310"/>
      <c r="BC75" s="310"/>
      <c r="BD75" s="310"/>
      <c r="BE75" s="310"/>
      <c r="BF75" s="310"/>
      <c r="BG75" s="310"/>
      <c r="BH75" s="310"/>
      <c r="BI75" s="310"/>
      <c r="BJ75" s="310"/>
      <c r="BK75" s="310"/>
      <c r="BL75" s="310"/>
      <c r="BM75" s="310"/>
      <c r="BN75" s="310"/>
      <c r="BO75" s="310"/>
      <c r="BP75" s="310"/>
      <c r="BQ75" s="310"/>
      <c r="BR75" s="310"/>
      <c r="BS75" s="310"/>
      <c r="BT75" s="310"/>
      <c r="BU75" s="310"/>
      <c r="BV75" s="310"/>
      <c r="BW75" s="310"/>
      <c r="BX75" s="310"/>
      <c r="BY75" s="310"/>
      <c r="BZ75" s="310"/>
      <c r="CA75" s="310"/>
      <c r="CB75" s="310"/>
      <c r="CC75" s="310"/>
      <c r="CD75" s="310"/>
      <c r="CE75" s="310"/>
      <c r="CF75" s="310"/>
      <c r="CG75" s="310"/>
      <c r="CH75" s="310"/>
      <c r="CI75" s="310"/>
      <c r="CJ75" s="310"/>
      <c r="CK75" s="310"/>
      <c r="CL75" s="310"/>
      <c r="CM75" s="310"/>
      <c r="CN75" s="310"/>
      <c r="CO75" s="310"/>
      <c r="CP75" s="310"/>
      <c r="CQ75" s="310"/>
      <c r="CR75" s="310"/>
      <c r="CS75" s="310"/>
      <c r="CT75" s="310"/>
      <c r="CU75" s="310"/>
      <c r="CV75" s="310"/>
      <c r="CW75" s="310"/>
      <c r="CX75" s="310"/>
      <c r="CY75" s="310"/>
      <c r="CZ75" s="310"/>
      <c r="DA75" s="310"/>
      <c r="DB75" s="310"/>
      <c r="DC75" s="310"/>
      <c r="DD75" s="310"/>
      <c r="DE75" s="310"/>
      <c r="DF75" s="310"/>
      <c r="DG75" s="310"/>
      <c r="DH75" s="310"/>
      <c r="DI75" s="310"/>
      <c r="DJ75" s="310"/>
      <c r="DK75" s="310"/>
      <c r="DL75" s="310"/>
      <c r="DM75" s="310"/>
      <c r="DN75" s="310"/>
      <c r="DO75" s="310"/>
      <c r="DP75" s="310"/>
      <c r="DQ75" s="310"/>
      <c r="DR75" s="310"/>
      <c r="DS75" s="310"/>
      <c r="DT75" s="310"/>
      <c r="DU75" s="310"/>
      <c r="DV75" s="310"/>
      <c r="DW75" s="310"/>
      <c r="DX75" s="310"/>
      <c r="DY75" s="310"/>
      <c r="DZ75" s="310"/>
      <c r="EA75" s="310"/>
      <c r="EB75" s="310"/>
      <c r="EC75" s="310"/>
      <c r="ED75" s="310"/>
      <c r="EE75" s="310"/>
      <c r="EF75" s="310"/>
      <c r="EG75" s="310"/>
      <c r="EH75" s="310"/>
      <c r="EI75" s="310"/>
      <c r="EJ75" s="310"/>
      <c r="EK75" s="310"/>
      <c r="EL75" s="310"/>
      <c r="EM75" s="310"/>
      <c r="EN75" s="310"/>
      <c r="EO75" s="310"/>
      <c r="EP75" s="310"/>
      <c r="EQ75" s="310"/>
      <c r="ER75" s="310"/>
      <c r="ES75" s="310"/>
      <c r="ET75" s="310"/>
      <c r="EU75" s="310"/>
      <c r="EV75" s="310"/>
      <c r="EW75" s="310"/>
      <c r="EX75" s="310"/>
      <c r="EY75" s="310"/>
      <c r="EZ75" s="310"/>
      <c r="FA75" s="310"/>
      <c r="FB75" s="310"/>
      <c r="FC75" s="310"/>
      <c r="FD75" s="310"/>
      <c r="FE75" s="310"/>
      <c r="FF75" s="310"/>
      <c r="FG75" s="310"/>
      <c r="FH75" s="310"/>
      <c r="FI75" s="310"/>
      <c r="FJ75" s="310"/>
      <c r="FK75" s="310"/>
      <c r="FL75" s="310"/>
      <c r="FM75" s="310"/>
      <c r="FN75" s="310"/>
      <c r="FO75" s="310"/>
      <c r="FP75" s="310"/>
      <c r="FQ75" s="310"/>
      <c r="FR75" s="310"/>
      <c r="FS75" s="310"/>
      <c r="FT75" s="310"/>
      <c r="FU75" s="310"/>
      <c r="FV75" s="310"/>
      <c r="FW75" s="310"/>
      <c r="FX75" s="310"/>
      <c r="FY75" s="310"/>
      <c r="FZ75" s="310"/>
      <c r="GA75" s="310"/>
      <c r="GB75" s="310"/>
      <c r="GC75" s="310"/>
    </row>
    <row r="76" spans="4:185">
      <c r="D76" s="310"/>
      <c r="E76" s="310" t="s">
        <v>1313</v>
      </c>
      <c r="F76" s="310"/>
      <c r="G76" s="310"/>
      <c r="H76" s="310"/>
      <c r="I76" s="310" t="s">
        <v>1332</v>
      </c>
      <c r="J76" s="310" t="s">
        <v>1332</v>
      </c>
      <c r="K76" s="310" t="s">
        <v>1332</v>
      </c>
      <c r="L76" s="310" t="s">
        <v>1332</v>
      </c>
      <c r="M76" s="310" t="s">
        <v>1332</v>
      </c>
      <c r="N76" s="310" t="s">
        <v>1332</v>
      </c>
      <c r="O76" s="310" t="s">
        <v>1332</v>
      </c>
      <c r="P76" s="310" t="s">
        <v>1332</v>
      </c>
      <c r="Q76" s="310" t="s">
        <v>1332</v>
      </c>
      <c r="R76" s="310" t="s">
        <v>1332</v>
      </c>
      <c r="S76" s="310" t="s">
        <v>1332</v>
      </c>
      <c r="T76" s="310" t="s">
        <v>1332</v>
      </c>
      <c r="U76" s="310" t="s">
        <v>1332</v>
      </c>
      <c r="V76" s="310" t="s">
        <v>1332</v>
      </c>
      <c r="W76" s="310" t="s">
        <v>1332</v>
      </c>
      <c r="X76" s="310" t="s">
        <v>1332</v>
      </c>
      <c r="Y76" s="310" t="s">
        <v>1332</v>
      </c>
      <c r="Z76" s="310" t="s">
        <v>1332</v>
      </c>
      <c r="AA76" s="310" t="s">
        <v>1332</v>
      </c>
      <c r="AB76" s="310" t="s">
        <v>1332</v>
      </c>
      <c r="AC76" s="310" t="s">
        <v>1332</v>
      </c>
      <c r="AD76" s="310" t="s">
        <v>1332</v>
      </c>
      <c r="AE76" s="310" t="s">
        <v>1332</v>
      </c>
      <c r="AF76" s="310" t="s">
        <v>1332</v>
      </c>
      <c r="AG76" s="310" t="s">
        <v>1332</v>
      </c>
      <c r="AH76" s="310" t="s">
        <v>1332</v>
      </c>
      <c r="AI76" s="310" t="s">
        <v>1332</v>
      </c>
      <c r="AJ76" s="310" t="s">
        <v>1332</v>
      </c>
      <c r="AK76" s="310"/>
      <c r="AL76" s="310"/>
      <c r="AM76" s="310"/>
      <c r="AN76" s="310"/>
      <c r="AO76" s="310"/>
      <c r="AP76" s="310"/>
      <c r="AQ76" s="310"/>
      <c r="AR76" s="310"/>
      <c r="AS76" s="310"/>
      <c r="AT76" s="310"/>
      <c r="AU76" s="310"/>
      <c r="AV76" s="310"/>
      <c r="AW76" s="310"/>
      <c r="AX76" s="310"/>
      <c r="AY76" s="310"/>
      <c r="AZ76" s="310"/>
      <c r="BA76" s="310"/>
      <c r="BB76" s="310"/>
      <c r="BC76" s="310"/>
      <c r="BD76" s="310"/>
      <c r="BE76" s="310"/>
      <c r="BF76" s="310"/>
      <c r="BG76" s="310"/>
      <c r="BH76" s="310"/>
      <c r="BI76" s="310"/>
      <c r="BJ76" s="310"/>
      <c r="BK76" s="310"/>
      <c r="BL76" s="310"/>
      <c r="BM76" s="310"/>
      <c r="BN76" s="310"/>
      <c r="BO76" s="310"/>
      <c r="BP76" s="310"/>
      <c r="BQ76" s="310"/>
      <c r="BR76" s="310"/>
      <c r="BS76" s="310"/>
      <c r="BT76" s="310"/>
      <c r="BU76" s="310"/>
      <c r="BV76" s="310"/>
      <c r="BW76" s="310"/>
      <c r="BX76" s="310"/>
      <c r="BY76" s="310"/>
      <c r="BZ76" s="310"/>
      <c r="CA76" s="310"/>
      <c r="CB76" s="310"/>
      <c r="CC76" s="310"/>
      <c r="CD76" s="310"/>
      <c r="CE76" s="310"/>
      <c r="CF76" s="310"/>
      <c r="CG76" s="310"/>
      <c r="CH76" s="310"/>
      <c r="CI76" s="310"/>
      <c r="CJ76" s="310"/>
      <c r="CK76" s="310"/>
      <c r="CL76" s="310"/>
      <c r="CM76" s="310"/>
      <c r="CN76" s="310"/>
      <c r="CO76" s="310"/>
      <c r="CP76" s="310"/>
      <c r="CQ76" s="310"/>
      <c r="CR76" s="310"/>
      <c r="CS76" s="310"/>
      <c r="CT76" s="310"/>
      <c r="CU76" s="310"/>
      <c r="CV76" s="310"/>
      <c r="CW76" s="310"/>
      <c r="CX76" s="310"/>
      <c r="CY76" s="310"/>
      <c r="CZ76" s="310"/>
      <c r="DA76" s="310"/>
      <c r="DB76" s="310"/>
      <c r="DC76" s="310"/>
      <c r="DD76" s="310"/>
      <c r="DE76" s="310"/>
      <c r="DF76" s="310"/>
      <c r="DG76" s="310"/>
      <c r="DH76" s="310"/>
      <c r="DI76" s="310"/>
      <c r="DJ76" s="310"/>
      <c r="DK76" s="310"/>
      <c r="DL76" s="310"/>
      <c r="DM76" s="310"/>
      <c r="DN76" s="310"/>
      <c r="DO76" s="310"/>
      <c r="DP76" s="310"/>
      <c r="DQ76" s="310"/>
      <c r="DR76" s="310"/>
      <c r="DS76" s="310"/>
      <c r="DT76" s="310"/>
      <c r="DU76" s="310"/>
      <c r="DV76" s="310"/>
      <c r="DW76" s="310"/>
      <c r="DX76" s="310"/>
      <c r="DY76" s="310"/>
      <c r="DZ76" s="310"/>
      <c r="EA76" s="310"/>
      <c r="EB76" s="310"/>
      <c r="EC76" s="310"/>
      <c r="ED76" s="310"/>
      <c r="EE76" s="310"/>
      <c r="EF76" s="310"/>
      <c r="EG76" s="310"/>
      <c r="EH76" s="310"/>
      <c r="EI76" s="310"/>
      <c r="EJ76" s="310"/>
      <c r="EK76" s="310"/>
      <c r="EL76" s="310"/>
      <c r="EM76" s="310"/>
      <c r="EN76" s="310"/>
      <c r="EO76" s="310"/>
      <c r="EP76" s="310"/>
      <c r="EQ76" s="310"/>
      <c r="ER76" s="310"/>
      <c r="ES76" s="310"/>
      <c r="ET76" s="310"/>
      <c r="EU76" s="310"/>
      <c r="EV76" s="310"/>
      <c r="EW76" s="310"/>
      <c r="EX76" s="310"/>
      <c r="EY76" s="310"/>
      <c r="EZ76" s="310"/>
      <c r="FA76" s="310"/>
      <c r="FB76" s="310"/>
      <c r="FC76" s="310"/>
      <c r="FD76" s="310"/>
      <c r="FE76" s="310"/>
      <c r="FF76" s="310"/>
      <c r="FG76" s="310"/>
      <c r="FH76" s="310"/>
      <c r="FI76" s="310"/>
      <c r="FJ76" s="310"/>
      <c r="FK76" s="310"/>
      <c r="FL76" s="310"/>
      <c r="FM76" s="310"/>
      <c r="FN76" s="310"/>
      <c r="FO76" s="310"/>
      <c r="FP76" s="310"/>
      <c r="FQ76" s="310"/>
      <c r="FR76" s="310"/>
      <c r="FS76" s="310"/>
      <c r="FT76" s="310"/>
      <c r="FU76" s="310"/>
      <c r="FV76" s="310"/>
      <c r="FW76" s="310"/>
      <c r="FX76" s="310"/>
      <c r="FY76" s="310"/>
      <c r="FZ76" s="310"/>
      <c r="GA76" s="310"/>
      <c r="GB76" s="310"/>
      <c r="GC76" s="310"/>
    </row>
    <row r="77" spans="4:185">
      <c r="D77" s="310"/>
      <c r="E77" s="310" t="s">
        <v>1314</v>
      </c>
      <c r="F77" s="310"/>
      <c r="G77" s="310"/>
      <c r="H77" s="310"/>
      <c r="I77" s="310" t="s">
        <v>1332</v>
      </c>
      <c r="J77" s="310" t="s">
        <v>1332</v>
      </c>
      <c r="K77" s="310" t="s">
        <v>1332</v>
      </c>
      <c r="L77" s="310" t="s">
        <v>1332</v>
      </c>
      <c r="M77" s="310" t="s">
        <v>1332</v>
      </c>
      <c r="N77" s="310" t="s">
        <v>1332</v>
      </c>
      <c r="O77" s="310" t="s">
        <v>1332</v>
      </c>
      <c r="P77" s="310" t="s">
        <v>1332</v>
      </c>
      <c r="Q77" s="310" t="s">
        <v>1332</v>
      </c>
      <c r="R77" s="310" t="s">
        <v>1332</v>
      </c>
      <c r="S77" s="310" t="s">
        <v>1332</v>
      </c>
      <c r="T77" s="310" t="s">
        <v>1332</v>
      </c>
      <c r="U77" s="310" t="s">
        <v>1332</v>
      </c>
      <c r="V77" s="310" t="s">
        <v>1332</v>
      </c>
      <c r="W77" s="310" t="s">
        <v>1332</v>
      </c>
      <c r="X77" s="310" t="s">
        <v>1332</v>
      </c>
      <c r="Y77" s="310" t="s">
        <v>1332</v>
      </c>
      <c r="Z77" s="310" t="s">
        <v>1332</v>
      </c>
      <c r="AA77" s="310" t="s">
        <v>1332</v>
      </c>
      <c r="AB77" s="310" t="s">
        <v>1332</v>
      </c>
      <c r="AC77" s="310" t="s">
        <v>1332</v>
      </c>
      <c r="AD77" s="310" t="s">
        <v>1332</v>
      </c>
      <c r="AE77" s="310" t="s">
        <v>1332</v>
      </c>
      <c r="AF77" s="310" t="s">
        <v>1332</v>
      </c>
      <c r="AG77" s="310" t="s">
        <v>1332</v>
      </c>
      <c r="AH77" s="310" t="s">
        <v>1332</v>
      </c>
      <c r="AI77" s="310" t="s">
        <v>1332</v>
      </c>
      <c r="AJ77" s="310" t="s">
        <v>1332</v>
      </c>
      <c r="AK77" s="310"/>
      <c r="AL77" s="310"/>
      <c r="AM77" s="310"/>
      <c r="AN77" s="310"/>
      <c r="AO77" s="310"/>
      <c r="AP77" s="310"/>
      <c r="AQ77" s="310"/>
      <c r="AR77" s="310"/>
      <c r="AS77" s="310"/>
      <c r="AT77" s="310"/>
      <c r="AU77" s="310"/>
      <c r="AV77" s="310"/>
      <c r="AW77" s="310"/>
      <c r="AX77" s="310"/>
      <c r="AY77" s="310"/>
      <c r="AZ77" s="310"/>
      <c r="BA77" s="310"/>
      <c r="BB77" s="310"/>
      <c r="BC77" s="310"/>
      <c r="BD77" s="310"/>
      <c r="BE77" s="310"/>
      <c r="BF77" s="310"/>
      <c r="BG77" s="310"/>
      <c r="BH77" s="310"/>
      <c r="BI77" s="310"/>
      <c r="BJ77" s="310"/>
      <c r="BK77" s="310"/>
      <c r="BL77" s="310"/>
      <c r="BM77" s="310"/>
      <c r="BN77" s="310"/>
      <c r="BO77" s="310"/>
      <c r="BP77" s="310"/>
      <c r="BQ77" s="310"/>
      <c r="BR77" s="310"/>
      <c r="BS77" s="310"/>
      <c r="BT77" s="310"/>
      <c r="BU77" s="310"/>
      <c r="BV77" s="310"/>
      <c r="BW77" s="310"/>
      <c r="BX77" s="310"/>
      <c r="BY77" s="310"/>
      <c r="BZ77" s="310"/>
      <c r="CA77" s="310"/>
      <c r="CB77" s="310"/>
      <c r="CC77" s="310"/>
      <c r="CD77" s="310"/>
      <c r="CE77" s="310"/>
      <c r="CF77" s="310"/>
      <c r="CG77" s="310"/>
      <c r="CH77" s="310"/>
      <c r="CI77" s="310"/>
      <c r="CJ77" s="310"/>
      <c r="CK77" s="310"/>
      <c r="CL77" s="310"/>
      <c r="CM77" s="310"/>
      <c r="CN77" s="310"/>
      <c r="CO77" s="310"/>
      <c r="CP77" s="310"/>
      <c r="CQ77" s="310"/>
      <c r="CR77" s="310"/>
      <c r="CS77" s="310"/>
      <c r="CT77" s="310"/>
      <c r="CU77" s="310"/>
      <c r="CV77" s="310"/>
      <c r="CW77" s="310"/>
      <c r="CX77" s="310"/>
      <c r="CY77" s="310"/>
      <c r="CZ77" s="310"/>
      <c r="DA77" s="310"/>
      <c r="DB77" s="310"/>
      <c r="DC77" s="310"/>
      <c r="DD77" s="310"/>
      <c r="DE77" s="310"/>
      <c r="DF77" s="310"/>
      <c r="DG77" s="310"/>
      <c r="DH77" s="310"/>
      <c r="DI77" s="310"/>
      <c r="DJ77" s="310"/>
      <c r="DK77" s="310"/>
      <c r="DL77" s="310"/>
      <c r="DM77" s="310"/>
      <c r="DN77" s="310"/>
      <c r="DO77" s="310"/>
      <c r="DP77" s="310"/>
      <c r="DQ77" s="310"/>
      <c r="DR77" s="310"/>
      <c r="DS77" s="310"/>
      <c r="DT77" s="310"/>
      <c r="DU77" s="310"/>
      <c r="DV77" s="310"/>
      <c r="DW77" s="310"/>
      <c r="DX77" s="310"/>
      <c r="DY77" s="310"/>
      <c r="DZ77" s="310"/>
      <c r="EA77" s="310"/>
      <c r="EB77" s="310"/>
      <c r="EC77" s="310"/>
      <c r="ED77" s="310"/>
      <c r="EE77" s="310"/>
      <c r="EF77" s="310"/>
      <c r="EG77" s="310"/>
      <c r="EH77" s="310"/>
      <c r="EI77" s="310"/>
      <c r="EJ77" s="310"/>
      <c r="EK77" s="310"/>
      <c r="EL77" s="310"/>
      <c r="EM77" s="310"/>
      <c r="EN77" s="310"/>
      <c r="EO77" s="310"/>
      <c r="EP77" s="310"/>
      <c r="EQ77" s="310"/>
      <c r="ER77" s="310"/>
      <c r="ES77" s="310"/>
      <c r="ET77" s="310"/>
      <c r="EU77" s="310"/>
      <c r="EV77" s="310"/>
      <c r="EW77" s="310"/>
      <c r="EX77" s="310"/>
      <c r="EY77" s="310"/>
      <c r="EZ77" s="310"/>
      <c r="FA77" s="310"/>
      <c r="FB77" s="310"/>
      <c r="FC77" s="310"/>
      <c r="FD77" s="310"/>
      <c r="FE77" s="310"/>
      <c r="FF77" s="310"/>
      <c r="FG77" s="310"/>
      <c r="FH77" s="310"/>
      <c r="FI77" s="310"/>
      <c r="FJ77" s="310"/>
      <c r="FK77" s="310"/>
      <c r="FL77" s="310"/>
      <c r="FM77" s="310"/>
      <c r="FN77" s="310"/>
      <c r="FO77" s="310"/>
      <c r="FP77" s="310"/>
      <c r="FQ77" s="310"/>
      <c r="FR77" s="310"/>
      <c r="FS77" s="310"/>
      <c r="FT77" s="310"/>
      <c r="FU77" s="310"/>
      <c r="FV77" s="310"/>
      <c r="FW77" s="310"/>
      <c r="FX77" s="310"/>
      <c r="FY77" s="310"/>
      <c r="FZ77" s="310"/>
      <c r="GA77" s="310"/>
      <c r="GB77" s="310"/>
      <c r="GC77" s="310"/>
    </row>
    <row r="78" spans="4:185">
      <c r="D78" s="310" t="s">
        <v>260</v>
      </c>
      <c r="E78" s="310"/>
      <c r="F78" s="310"/>
      <c r="G78" s="310"/>
      <c r="H78" s="310"/>
      <c r="I78" s="310"/>
      <c r="J78" s="310"/>
      <c r="K78" s="310"/>
      <c r="L78" s="310"/>
      <c r="M78" s="310"/>
      <c r="N78" s="310"/>
      <c r="O78" s="310"/>
      <c r="P78" s="310"/>
      <c r="Q78" s="310"/>
      <c r="R78" s="310"/>
      <c r="S78" s="310"/>
      <c r="T78" s="310"/>
      <c r="U78" s="310"/>
      <c r="V78" s="310"/>
      <c r="W78" s="310"/>
      <c r="X78" s="310"/>
      <c r="Y78" s="310"/>
      <c r="Z78" s="310"/>
      <c r="AA78" s="310"/>
      <c r="AB78" s="310"/>
      <c r="AC78" s="310"/>
      <c r="AD78" s="310"/>
      <c r="AE78" s="310"/>
      <c r="AF78" s="310"/>
      <c r="AG78" s="310"/>
      <c r="AH78" s="310"/>
      <c r="AI78" s="310"/>
      <c r="AJ78" s="310"/>
      <c r="AK78" s="310"/>
      <c r="AL78" s="310"/>
      <c r="AM78" s="310"/>
      <c r="AN78" s="310"/>
      <c r="AO78" s="310"/>
      <c r="AP78" s="310"/>
      <c r="AQ78" s="310"/>
      <c r="AR78" s="310"/>
      <c r="AS78" s="310"/>
      <c r="AT78" s="310"/>
      <c r="AU78" s="310"/>
      <c r="AV78" s="310"/>
      <c r="AW78" s="310"/>
      <c r="AX78" s="310"/>
      <c r="AY78" s="310"/>
      <c r="AZ78" s="310"/>
      <c r="BA78" s="310"/>
      <c r="BB78" s="310"/>
      <c r="BC78" s="310"/>
      <c r="BD78" s="310"/>
      <c r="BE78" s="310"/>
      <c r="BF78" s="310"/>
      <c r="BG78" s="310"/>
      <c r="BH78" s="310"/>
      <c r="BI78" s="310"/>
      <c r="BJ78" s="310"/>
      <c r="BK78" s="310"/>
      <c r="BL78" s="310"/>
      <c r="BM78" s="310"/>
      <c r="BN78" s="310"/>
      <c r="BO78" s="310"/>
      <c r="BP78" s="310"/>
      <c r="BQ78" s="310"/>
      <c r="BR78" s="310"/>
      <c r="BS78" s="310"/>
      <c r="BT78" s="310"/>
      <c r="BU78" s="310"/>
      <c r="BV78" s="310"/>
      <c r="BW78" s="310"/>
      <c r="BX78" s="310"/>
      <c r="BY78" s="310"/>
      <c r="BZ78" s="310"/>
      <c r="CA78" s="310"/>
      <c r="CB78" s="310"/>
      <c r="CC78" s="310"/>
      <c r="CD78" s="310"/>
      <c r="CE78" s="310"/>
      <c r="CF78" s="310"/>
      <c r="CG78" s="310"/>
      <c r="CH78" s="310"/>
      <c r="CI78" s="310"/>
      <c r="CJ78" s="310"/>
      <c r="CK78" s="310"/>
      <c r="CL78" s="310"/>
      <c r="CM78" s="310"/>
      <c r="CN78" s="310"/>
      <c r="CO78" s="310"/>
      <c r="CP78" s="310"/>
      <c r="CQ78" s="310"/>
      <c r="CR78" s="310"/>
      <c r="CS78" s="310"/>
      <c r="CT78" s="310"/>
      <c r="CU78" s="310"/>
      <c r="CV78" s="310"/>
      <c r="CW78" s="310"/>
      <c r="CX78" s="310"/>
      <c r="CY78" s="310"/>
      <c r="CZ78" s="310"/>
      <c r="DA78" s="310"/>
      <c r="DB78" s="310"/>
      <c r="DC78" s="310"/>
      <c r="DD78" s="310"/>
      <c r="DE78" s="310"/>
      <c r="DF78" s="310"/>
      <c r="DG78" s="310"/>
      <c r="DH78" s="310"/>
      <c r="DI78" s="310"/>
      <c r="DJ78" s="310"/>
      <c r="DK78" s="310"/>
      <c r="DL78" s="310"/>
      <c r="DM78" s="310"/>
      <c r="DN78" s="310"/>
      <c r="DO78" s="310"/>
      <c r="DP78" s="310"/>
      <c r="DQ78" s="310"/>
      <c r="DR78" s="310"/>
      <c r="DS78" s="310"/>
      <c r="DT78" s="310"/>
      <c r="DU78" s="310"/>
      <c r="DV78" s="310"/>
      <c r="DW78" s="310"/>
      <c r="DX78" s="310"/>
      <c r="DY78" s="310"/>
      <c r="DZ78" s="310"/>
      <c r="EA78" s="310"/>
      <c r="EB78" s="310"/>
      <c r="EC78" s="310"/>
      <c r="ED78" s="310"/>
      <c r="EE78" s="310"/>
      <c r="EF78" s="310"/>
      <c r="EG78" s="310"/>
      <c r="EH78" s="310"/>
      <c r="EI78" s="310"/>
      <c r="EJ78" s="310"/>
      <c r="EK78" s="310"/>
      <c r="EL78" s="310"/>
      <c r="EM78" s="310"/>
      <c r="EN78" s="310"/>
      <c r="EO78" s="310"/>
      <c r="EP78" s="310"/>
      <c r="EQ78" s="310"/>
      <c r="ER78" s="310"/>
      <c r="ES78" s="310"/>
      <c r="ET78" s="310"/>
      <c r="EU78" s="310"/>
      <c r="EV78" s="310"/>
      <c r="EW78" s="310"/>
      <c r="EX78" s="310"/>
      <c r="EY78" s="310"/>
      <c r="EZ78" s="310"/>
      <c r="FA78" s="310"/>
      <c r="FB78" s="310"/>
      <c r="FC78" s="310"/>
      <c r="FD78" s="310"/>
      <c r="FE78" s="310"/>
      <c r="FF78" s="310"/>
      <c r="FG78" s="310"/>
      <c r="FH78" s="310"/>
      <c r="FI78" s="310"/>
      <c r="FJ78" s="310"/>
      <c r="FK78" s="310"/>
      <c r="FL78" s="310"/>
      <c r="FM78" s="310"/>
      <c r="FN78" s="310"/>
      <c r="FO78" s="310"/>
      <c r="FP78" s="310"/>
      <c r="FQ78" s="310"/>
      <c r="FR78" s="310"/>
      <c r="FS78" s="310"/>
      <c r="FT78" s="310"/>
      <c r="FU78" s="310"/>
      <c r="FV78" s="310"/>
      <c r="FW78" s="310"/>
      <c r="FX78" s="310"/>
      <c r="FY78" s="310"/>
      <c r="FZ78" s="310"/>
      <c r="GA78" s="310"/>
      <c r="GB78" s="310"/>
      <c r="GC78" s="310"/>
    </row>
    <row r="79" spans="4:185">
      <c r="D79" s="310"/>
      <c r="E79" s="310" t="s">
        <v>1313</v>
      </c>
      <c r="F79" s="310"/>
      <c r="G79" s="310"/>
      <c r="H79" s="310"/>
      <c r="I79" s="310">
        <v>122535000</v>
      </c>
      <c r="J79" s="310">
        <v>122940000</v>
      </c>
      <c r="K79" s="310">
        <v>124203000</v>
      </c>
      <c r="L79" s="310">
        <v>131811000</v>
      </c>
      <c r="M79" s="310">
        <v>157483000</v>
      </c>
      <c r="N79" s="310">
        <v>165400000</v>
      </c>
      <c r="O79" s="310">
        <v>166277000</v>
      </c>
      <c r="P79" s="310">
        <v>167943000</v>
      </c>
      <c r="Q79" s="310">
        <v>165881000</v>
      </c>
      <c r="R79" s="310">
        <v>173144000</v>
      </c>
      <c r="S79" s="310">
        <v>170100000</v>
      </c>
      <c r="T79" s="310">
        <v>170800000</v>
      </c>
      <c r="U79" s="310">
        <v>175300000</v>
      </c>
      <c r="V79" s="310">
        <v>181900000</v>
      </c>
      <c r="W79" s="310">
        <v>188100000</v>
      </c>
      <c r="X79" s="310">
        <v>195500000</v>
      </c>
      <c r="Y79" s="310">
        <v>202900000</v>
      </c>
      <c r="Z79" s="310">
        <v>211000000</v>
      </c>
      <c r="AA79" s="310">
        <v>217000000</v>
      </c>
      <c r="AB79" s="310">
        <v>224600000</v>
      </c>
      <c r="AC79" s="310">
        <v>232300000</v>
      </c>
      <c r="AD79" s="310">
        <v>241600000</v>
      </c>
      <c r="AE79" s="310">
        <v>252100000</v>
      </c>
      <c r="AF79" s="310">
        <v>258600000</v>
      </c>
      <c r="AG79" s="310">
        <v>264800000</v>
      </c>
      <c r="AH79" s="310">
        <v>270400000</v>
      </c>
      <c r="AI79" s="310">
        <v>277400000</v>
      </c>
      <c r="AJ79" s="310">
        <v>277400000</v>
      </c>
      <c r="AK79" s="310"/>
      <c r="AL79" s="310"/>
      <c r="AM79" s="310"/>
      <c r="AN79" s="310"/>
      <c r="AO79" s="310"/>
      <c r="AP79" s="310"/>
      <c r="AQ79" s="310"/>
      <c r="AR79" s="310"/>
      <c r="AS79" s="310"/>
      <c r="AT79" s="310"/>
      <c r="AU79" s="310"/>
      <c r="AV79" s="310"/>
      <c r="AW79" s="310"/>
      <c r="AX79" s="310"/>
      <c r="AY79" s="310"/>
      <c r="AZ79" s="310"/>
      <c r="BA79" s="310"/>
      <c r="BB79" s="310"/>
      <c r="BC79" s="310"/>
      <c r="BD79" s="310"/>
      <c r="BE79" s="310"/>
      <c r="BF79" s="310"/>
      <c r="BG79" s="310"/>
      <c r="BH79" s="310"/>
      <c r="BI79" s="310"/>
      <c r="BJ79" s="310"/>
      <c r="BK79" s="310"/>
      <c r="BL79" s="310"/>
      <c r="BM79" s="310"/>
      <c r="BN79" s="310"/>
      <c r="BO79" s="310"/>
      <c r="BP79" s="310"/>
      <c r="BQ79" s="310"/>
      <c r="BR79" s="310"/>
      <c r="BS79" s="310"/>
      <c r="BT79" s="310"/>
      <c r="BU79" s="310"/>
      <c r="BV79" s="310"/>
      <c r="BW79" s="310"/>
      <c r="BX79" s="310"/>
      <c r="BY79" s="310"/>
      <c r="BZ79" s="310"/>
      <c r="CA79" s="310"/>
      <c r="CB79" s="310"/>
      <c r="CC79" s="310"/>
      <c r="CD79" s="310"/>
      <c r="CE79" s="310"/>
      <c r="CF79" s="310"/>
      <c r="CG79" s="310"/>
      <c r="CH79" s="310"/>
      <c r="CI79" s="310"/>
      <c r="CJ79" s="310"/>
      <c r="CK79" s="310"/>
      <c r="CL79" s="310"/>
      <c r="CM79" s="310"/>
      <c r="CN79" s="310"/>
      <c r="CO79" s="310"/>
      <c r="CP79" s="310"/>
      <c r="CQ79" s="310"/>
      <c r="CR79" s="310"/>
      <c r="CS79" s="310"/>
      <c r="CT79" s="310"/>
      <c r="CU79" s="310"/>
      <c r="CV79" s="310"/>
      <c r="CW79" s="310"/>
      <c r="CX79" s="310"/>
      <c r="CY79" s="310"/>
      <c r="CZ79" s="310"/>
      <c r="DA79" s="310"/>
      <c r="DB79" s="310"/>
      <c r="DC79" s="310"/>
      <c r="DD79" s="310"/>
      <c r="DE79" s="310"/>
      <c r="DF79" s="310"/>
      <c r="DG79" s="310"/>
      <c r="DH79" s="310"/>
      <c r="DI79" s="310"/>
      <c r="DJ79" s="310"/>
      <c r="DK79" s="310"/>
      <c r="DL79" s="310"/>
      <c r="DM79" s="310"/>
      <c r="DN79" s="310"/>
      <c r="DO79" s="310"/>
      <c r="DP79" s="310"/>
      <c r="DQ79" s="310"/>
      <c r="DR79" s="310"/>
      <c r="DS79" s="310"/>
      <c r="DT79" s="310"/>
      <c r="DU79" s="310"/>
      <c r="DV79" s="310"/>
      <c r="DW79" s="310"/>
      <c r="DX79" s="310"/>
      <c r="DY79" s="310"/>
      <c r="DZ79" s="310"/>
      <c r="EA79" s="310"/>
      <c r="EB79" s="310"/>
      <c r="EC79" s="310"/>
      <c r="ED79" s="310"/>
      <c r="EE79" s="310"/>
      <c r="EF79" s="310"/>
      <c r="EG79" s="310"/>
      <c r="EH79" s="310"/>
      <c r="EI79" s="310"/>
      <c r="EJ79" s="310"/>
      <c r="EK79" s="310"/>
      <c r="EL79" s="310"/>
      <c r="EM79" s="310"/>
      <c r="EN79" s="310"/>
      <c r="EO79" s="310"/>
      <c r="EP79" s="310"/>
      <c r="EQ79" s="310"/>
      <c r="ER79" s="310"/>
      <c r="ES79" s="310"/>
      <c r="ET79" s="310"/>
      <c r="EU79" s="310"/>
      <c r="EV79" s="310"/>
      <c r="EW79" s="310"/>
      <c r="EX79" s="310"/>
      <c r="EY79" s="310"/>
      <c r="EZ79" s="310"/>
      <c r="FA79" s="310"/>
      <c r="FB79" s="310"/>
      <c r="FC79" s="310"/>
      <c r="FD79" s="310"/>
      <c r="FE79" s="310"/>
      <c r="FF79" s="310"/>
      <c r="FG79" s="310"/>
      <c r="FH79" s="310"/>
      <c r="FI79" s="310"/>
      <c r="FJ79" s="310"/>
      <c r="FK79" s="310"/>
      <c r="FL79" s="310"/>
      <c r="FM79" s="310"/>
      <c r="FN79" s="310"/>
      <c r="FO79" s="310"/>
      <c r="FP79" s="310"/>
      <c r="FQ79" s="310"/>
      <c r="FR79" s="310"/>
      <c r="FS79" s="310"/>
      <c r="FT79" s="310"/>
      <c r="FU79" s="310"/>
      <c r="FV79" s="310"/>
      <c r="FW79" s="310"/>
      <c r="FX79" s="310"/>
      <c r="FY79" s="310"/>
      <c r="FZ79" s="310"/>
      <c r="GA79" s="310"/>
      <c r="GB79" s="310"/>
      <c r="GC79" s="310"/>
    </row>
    <row r="80" spans="4:185">
      <c r="D80" s="310"/>
      <c r="E80" s="310" t="s">
        <v>1314</v>
      </c>
      <c r="F80" s="310"/>
      <c r="G80" s="310"/>
      <c r="H80" s="310"/>
      <c r="I80" s="310">
        <v>122535000</v>
      </c>
      <c r="J80" s="310">
        <v>122940000</v>
      </c>
      <c r="K80" s="310">
        <v>124203000</v>
      </c>
      <c r="L80" s="310">
        <v>131811000</v>
      </c>
      <c r="M80" s="310">
        <v>157483000</v>
      </c>
      <c r="N80" s="310">
        <v>165400000</v>
      </c>
      <c r="O80" s="310">
        <v>166277000</v>
      </c>
      <c r="P80" s="310">
        <v>167943000</v>
      </c>
      <c r="Q80" s="310">
        <v>165881000</v>
      </c>
      <c r="R80" s="310">
        <v>173144000</v>
      </c>
      <c r="S80" s="310">
        <v>170100000</v>
      </c>
      <c r="T80" s="310">
        <v>170800000</v>
      </c>
      <c r="U80" s="310">
        <v>175300000</v>
      </c>
      <c r="V80" s="310">
        <v>181900000</v>
      </c>
      <c r="W80" s="310">
        <v>188100000</v>
      </c>
      <c r="X80" s="310">
        <v>195500000</v>
      </c>
      <c r="Y80" s="310">
        <v>202900000</v>
      </c>
      <c r="Z80" s="310">
        <v>211000000</v>
      </c>
      <c r="AA80" s="310">
        <v>217000000</v>
      </c>
      <c r="AB80" s="310">
        <v>224600000</v>
      </c>
      <c r="AC80" s="310">
        <v>232300000</v>
      </c>
      <c r="AD80" s="310">
        <v>241600000</v>
      </c>
      <c r="AE80" s="310">
        <v>252100000</v>
      </c>
      <c r="AF80" s="310">
        <v>258600000</v>
      </c>
      <c r="AG80" s="310">
        <v>264800000</v>
      </c>
      <c r="AH80" s="310">
        <v>270400000</v>
      </c>
      <c r="AI80" s="310">
        <v>277400000</v>
      </c>
      <c r="AJ80" s="310">
        <v>277400000</v>
      </c>
      <c r="AK80" s="310"/>
      <c r="AL80" s="310"/>
      <c r="AM80" s="310"/>
      <c r="AN80" s="310"/>
      <c r="AO80" s="310"/>
      <c r="AP80" s="310"/>
      <c r="AQ80" s="310"/>
      <c r="AR80" s="310"/>
      <c r="AS80" s="310"/>
      <c r="AT80" s="310"/>
      <c r="AU80" s="310"/>
      <c r="AV80" s="310"/>
      <c r="AW80" s="310"/>
      <c r="AX80" s="310"/>
      <c r="AY80" s="310"/>
      <c r="AZ80" s="310"/>
      <c r="BA80" s="310"/>
      <c r="BB80" s="310"/>
      <c r="BC80" s="310"/>
      <c r="BD80" s="310"/>
      <c r="BE80" s="310"/>
      <c r="BF80" s="310"/>
      <c r="BG80" s="310"/>
      <c r="BH80" s="310"/>
      <c r="BI80" s="310"/>
      <c r="BJ80" s="310"/>
      <c r="BK80" s="310"/>
      <c r="BL80" s="310"/>
      <c r="BM80" s="310"/>
      <c r="BN80" s="310"/>
      <c r="BO80" s="310"/>
      <c r="BP80" s="310"/>
      <c r="BQ80" s="310"/>
      <c r="BR80" s="310"/>
      <c r="BS80" s="310"/>
      <c r="BT80" s="310"/>
      <c r="BU80" s="310"/>
      <c r="BV80" s="310"/>
      <c r="BW80" s="310"/>
      <c r="BX80" s="310"/>
      <c r="BY80" s="310"/>
      <c r="BZ80" s="310"/>
      <c r="CA80" s="310"/>
      <c r="CB80" s="310"/>
      <c r="CC80" s="310"/>
      <c r="CD80" s="310"/>
      <c r="CE80" s="310"/>
      <c r="CF80" s="310"/>
      <c r="CG80" s="310"/>
      <c r="CH80" s="310"/>
      <c r="CI80" s="310"/>
      <c r="CJ80" s="310"/>
      <c r="CK80" s="310"/>
      <c r="CL80" s="310"/>
      <c r="CM80" s="310"/>
      <c r="CN80" s="310"/>
      <c r="CO80" s="310"/>
      <c r="CP80" s="310"/>
      <c r="CQ80" s="310"/>
      <c r="CR80" s="310"/>
      <c r="CS80" s="310"/>
      <c r="CT80" s="310"/>
      <c r="CU80" s="310"/>
      <c r="CV80" s="310"/>
      <c r="CW80" s="310"/>
      <c r="CX80" s="310"/>
      <c r="CY80" s="310"/>
      <c r="CZ80" s="310"/>
      <c r="DA80" s="310"/>
      <c r="DB80" s="310"/>
      <c r="DC80" s="310"/>
      <c r="DD80" s="310"/>
      <c r="DE80" s="310"/>
      <c r="DF80" s="310"/>
      <c r="DG80" s="310"/>
      <c r="DH80" s="310"/>
      <c r="DI80" s="310"/>
      <c r="DJ80" s="310"/>
      <c r="DK80" s="310"/>
      <c r="DL80" s="310"/>
      <c r="DM80" s="310"/>
      <c r="DN80" s="310"/>
      <c r="DO80" s="310"/>
      <c r="DP80" s="310"/>
      <c r="DQ80" s="310"/>
      <c r="DR80" s="310"/>
      <c r="DS80" s="310"/>
      <c r="DT80" s="310"/>
      <c r="DU80" s="310"/>
      <c r="DV80" s="310"/>
      <c r="DW80" s="310"/>
      <c r="DX80" s="310"/>
      <c r="DY80" s="310"/>
      <c r="DZ80" s="310"/>
      <c r="EA80" s="310"/>
      <c r="EB80" s="310"/>
      <c r="EC80" s="310"/>
      <c r="ED80" s="310"/>
      <c r="EE80" s="310"/>
      <c r="EF80" s="310"/>
      <c r="EG80" s="310"/>
      <c r="EH80" s="310"/>
      <c r="EI80" s="310"/>
      <c r="EJ80" s="310"/>
      <c r="EK80" s="310"/>
      <c r="EL80" s="310"/>
      <c r="EM80" s="310"/>
      <c r="EN80" s="310"/>
      <c r="EO80" s="310"/>
      <c r="EP80" s="310"/>
      <c r="EQ80" s="310"/>
      <c r="ER80" s="310"/>
      <c r="ES80" s="310"/>
      <c r="ET80" s="310"/>
      <c r="EU80" s="310"/>
      <c r="EV80" s="310"/>
      <c r="EW80" s="310"/>
      <c r="EX80" s="310"/>
      <c r="EY80" s="310"/>
      <c r="EZ80" s="310"/>
      <c r="FA80" s="310"/>
      <c r="FB80" s="310"/>
      <c r="FC80" s="310"/>
      <c r="FD80" s="310"/>
      <c r="FE80" s="310"/>
      <c r="FF80" s="310"/>
      <c r="FG80" s="310"/>
      <c r="FH80" s="310"/>
      <c r="FI80" s="310"/>
      <c r="FJ80" s="310"/>
      <c r="FK80" s="310"/>
      <c r="FL80" s="310"/>
      <c r="FM80" s="310"/>
      <c r="FN80" s="310"/>
      <c r="FO80" s="310"/>
      <c r="FP80" s="310"/>
      <c r="FQ80" s="310"/>
      <c r="FR80" s="310"/>
      <c r="FS80" s="310"/>
      <c r="FT80" s="310"/>
      <c r="FU80" s="310"/>
      <c r="FV80" s="310"/>
      <c r="FW80" s="310"/>
      <c r="FX80" s="310"/>
      <c r="FY80" s="310"/>
      <c r="FZ80" s="310"/>
      <c r="GA80" s="310"/>
      <c r="GB80" s="310"/>
      <c r="GC80" s="310"/>
    </row>
    <row r="81" spans="4:185">
      <c r="D81" s="310" t="s">
        <v>262</v>
      </c>
      <c r="E81" s="310"/>
      <c r="F81" s="310"/>
      <c r="G81" s="310"/>
      <c r="H81" s="310"/>
      <c r="I81" s="310"/>
      <c r="J81" s="310"/>
      <c r="K81" s="310"/>
      <c r="L81" s="310"/>
      <c r="M81" s="310"/>
      <c r="N81" s="310"/>
      <c r="O81" s="310"/>
      <c r="P81" s="310"/>
      <c r="Q81" s="310"/>
      <c r="R81" s="310"/>
      <c r="S81" s="310"/>
      <c r="T81" s="310"/>
      <c r="U81" s="310"/>
      <c r="V81" s="310"/>
      <c r="W81" s="310"/>
      <c r="X81" s="310"/>
      <c r="Y81" s="310"/>
      <c r="Z81" s="310"/>
      <c r="AA81" s="310"/>
      <c r="AB81" s="310"/>
      <c r="AC81" s="310"/>
      <c r="AD81" s="310"/>
      <c r="AE81" s="310"/>
      <c r="AF81" s="310"/>
      <c r="AG81" s="310"/>
      <c r="AH81" s="310"/>
      <c r="AI81" s="310"/>
      <c r="AJ81" s="310"/>
      <c r="AK81" s="310"/>
      <c r="AL81" s="310"/>
      <c r="AM81" s="310"/>
      <c r="AN81" s="310"/>
      <c r="AO81" s="310"/>
      <c r="AP81" s="310"/>
      <c r="AQ81" s="310"/>
      <c r="AR81" s="310"/>
      <c r="AS81" s="310"/>
      <c r="AT81" s="310"/>
      <c r="AU81" s="310"/>
      <c r="AV81" s="310"/>
      <c r="AW81" s="310"/>
      <c r="AX81" s="310"/>
      <c r="AY81" s="310"/>
      <c r="AZ81" s="310"/>
      <c r="BA81" s="310"/>
      <c r="BB81" s="310"/>
      <c r="BC81" s="310"/>
      <c r="BD81" s="310"/>
      <c r="BE81" s="310"/>
      <c r="BF81" s="310"/>
      <c r="BG81" s="310"/>
      <c r="BH81" s="310"/>
      <c r="BI81" s="310"/>
      <c r="BJ81" s="310"/>
      <c r="BK81" s="310"/>
      <c r="BL81" s="310"/>
      <c r="BM81" s="310"/>
      <c r="BN81" s="310"/>
      <c r="BO81" s="310"/>
      <c r="BP81" s="310"/>
      <c r="BQ81" s="310"/>
      <c r="BR81" s="310"/>
      <c r="BS81" s="310"/>
      <c r="BT81" s="310"/>
      <c r="BU81" s="310"/>
      <c r="BV81" s="310"/>
      <c r="BW81" s="310"/>
      <c r="BX81" s="310"/>
      <c r="BY81" s="310"/>
      <c r="BZ81" s="310"/>
      <c r="CA81" s="310"/>
      <c r="CB81" s="310"/>
      <c r="CC81" s="310"/>
      <c r="CD81" s="310"/>
      <c r="CE81" s="310"/>
      <c r="CF81" s="310"/>
      <c r="CG81" s="310"/>
      <c r="CH81" s="310"/>
      <c r="CI81" s="310"/>
      <c r="CJ81" s="310"/>
      <c r="CK81" s="310"/>
      <c r="CL81" s="310"/>
      <c r="CM81" s="310"/>
      <c r="CN81" s="310"/>
      <c r="CO81" s="310"/>
      <c r="CP81" s="310"/>
      <c r="CQ81" s="310"/>
      <c r="CR81" s="310"/>
      <c r="CS81" s="310"/>
      <c r="CT81" s="310"/>
      <c r="CU81" s="310"/>
      <c r="CV81" s="310"/>
      <c r="CW81" s="310"/>
      <c r="CX81" s="310"/>
      <c r="CY81" s="310"/>
      <c r="CZ81" s="310"/>
      <c r="DA81" s="310"/>
      <c r="DB81" s="310"/>
      <c r="DC81" s="310"/>
      <c r="DD81" s="310"/>
      <c r="DE81" s="310"/>
      <c r="DF81" s="310"/>
      <c r="DG81" s="310"/>
      <c r="DH81" s="310"/>
      <c r="DI81" s="310"/>
      <c r="DJ81" s="310"/>
      <c r="DK81" s="310"/>
      <c r="DL81" s="310"/>
      <c r="DM81" s="310"/>
      <c r="DN81" s="310"/>
      <c r="DO81" s="310"/>
      <c r="DP81" s="310"/>
      <c r="DQ81" s="310"/>
      <c r="DR81" s="310"/>
      <c r="DS81" s="310"/>
      <c r="DT81" s="310"/>
      <c r="DU81" s="310"/>
      <c r="DV81" s="310"/>
      <c r="DW81" s="310"/>
      <c r="DX81" s="310"/>
      <c r="DY81" s="310"/>
      <c r="DZ81" s="310"/>
      <c r="EA81" s="310"/>
      <c r="EB81" s="310"/>
      <c r="EC81" s="310"/>
      <c r="ED81" s="310"/>
      <c r="EE81" s="310"/>
      <c r="EF81" s="310"/>
      <c r="EG81" s="310"/>
      <c r="EH81" s="310"/>
      <c r="EI81" s="310"/>
      <c r="EJ81" s="310"/>
      <c r="EK81" s="310"/>
      <c r="EL81" s="310"/>
      <c r="EM81" s="310"/>
      <c r="EN81" s="310"/>
      <c r="EO81" s="310"/>
      <c r="EP81" s="310"/>
      <c r="EQ81" s="310"/>
      <c r="ER81" s="310"/>
      <c r="ES81" s="310"/>
      <c r="ET81" s="310"/>
      <c r="EU81" s="310"/>
      <c r="EV81" s="310"/>
      <c r="EW81" s="310"/>
      <c r="EX81" s="310"/>
      <c r="EY81" s="310"/>
      <c r="EZ81" s="310"/>
      <c r="FA81" s="310"/>
      <c r="FB81" s="310"/>
      <c r="FC81" s="310"/>
      <c r="FD81" s="310"/>
      <c r="FE81" s="310"/>
      <c r="FF81" s="310"/>
      <c r="FG81" s="310"/>
      <c r="FH81" s="310"/>
      <c r="FI81" s="310"/>
      <c r="FJ81" s="310"/>
      <c r="FK81" s="310"/>
      <c r="FL81" s="310"/>
      <c r="FM81" s="310"/>
      <c r="FN81" s="310"/>
      <c r="FO81" s="310"/>
      <c r="FP81" s="310"/>
      <c r="FQ81" s="310"/>
      <c r="FR81" s="310"/>
      <c r="FS81" s="310"/>
      <c r="FT81" s="310"/>
      <c r="FU81" s="310"/>
      <c r="FV81" s="310"/>
      <c r="FW81" s="310"/>
      <c r="FX81" s="310"/>
      <c r="FY81" s="310"/>
      <c r="FZ81" s="310"/>
      <c r="GA81" s="310"/>
      <c r="GB81" s="310"/>
      <c r="GC81" s="310"/>
    </row>
    <row r="82" spans="4:185">
      <c r="D82" s="310"/>
      <c r="E82" s="310" t="s">
        <v>1313</v>
      </c>
      <c r="F82" s="310"/>
      <c r="G82" s="310"/>
      <c r="H82" s="310"/>
      <c r="I82" s="310">
        <v>74217000</v>
      </c>
      <c r="J82" s="310">
        <v>83544000</v>
      </c>
      <c r="K82" s="310">
        <v>0</v>
      </c>
      <c r="L82" s="310">
        <v>0</v>
      </c>
      <c r="M82" s="310">
        <v>0</v>
      </c>
      <c r="N82" s="310">
        <v>0</v>
      </c>
      <c r="O82" s="310">
        <v>0</v>
      </c>
      <c r="P82" s="310">
        <v>0</v>
      </c>
      <c r="Q82" s="310">
        <v>0</v>
      </c>
      <c r="R82" s="310">
        <v>0</v>
      </c>
      <c r="S82" s="310"/>
      <c r="T82" s="310"/>
      <c r="U82" s="310"/>
      <c r="V82" s="310"/>
      <c r="W82" s="310"/>
      <c r="X82" s="310"/>
      <c r="Y82" s="310"/>
      <c r="Z82" s="310"/>
      <c r="AA82" s="310"/>
      <c r="AB82" s="310"/>
      <c r="AC82" s="310"/>
      <c r="AD82" s="310"/>
      <c r="AE82" s="310"/>
      <c r="AF82" s="310"/>
      <c r="AG82" s="310"/>
      <c r="AH82" s="310"/>
      <c r="AI82" s="310"/>
      <c r="AJ82" s="310"/>
      <c r="AK82" s="310"/>
      <c r="AL82" s="310"/>
      <c r="AM82" s="310"/>
      <c r="AN82" s="310"/>
      <c r="AO82" s="310"/>
      <c r="AP82" s="310"/>
      <c r="AQ82" s="310"/>
      <c r="AR82" s="310"/>
      <c r="AS82" s="310"/>
      <c r="AT82" s="310"/>
      <c r="AU82" s="310"/>
      <c r="AV82" s="310"/>
      <c r="AW82" s="310"/>
      <c r="AX82" s="310"/>
      <c r="AY82" s="310"/>
      <c r="AZ82" s="310"/>
      <c r="BA82" s="310"/>
      <c r="BB82" s="310"/>
      <c r="BC82" s="310"/>
      <c r="BD82" s="310"/>
      <c r="BE82" s="310"/>
      <c r="BF82" s="310"/>
      <c r="BG82" s="310"/>
      <c r="BH82" s="310"/>
      <c r="BI82" s="310"/>
      <c r="BJ82" s="310"/>
      <c r="BK82" s="310"/>
      <c r="BL82" s="310"/>
      <c r="BM82" s="310"/>
      <c r="BN82" s="310"/>
      <c r="BO82" s="310"/>
      <c r="BP82" s="310"/>
      <c r="BQ82" s="310"/>
      <c r="BR82" s="310"/>
      <c r="BS82" s="310"/>
      <c r="BT82" s="310"/>
      <c r="BU82" s="310"/>
      <c r="BV82" s="310"/>
      <c r="BW82" s="310"/>
      <c r="BX82" s="310"/>
      <c r="BY82" s="310"/>
      <c r="BZ82" s="310"/>
      <c r="CA82" s="310"/>
      <c r="CB82" s="310"/>
      <c r="CC82" s="310"/>
      <c r="CD82" s="310"/>
      <c r="CE82" s="310"/>
      <c r="CF82" s="310"/>
      <c r="CG82" s="310"/>
      <c r="CH82" s="310"/>
      <c r="CI82" s="310"/>
      <c r="CJ82" s="310"/>
      <c r="CK82" s="310"/>
      <c r="CL82" s="310"/>
      <c r="CM82" s="310"/>
      <c r="CN82" s="310"/>
      <c r="CO82" s="310"/>
      <c r="CP82" s="310"/>
      <c r="CQ82" s="310"/>
      <c r="CR82" s="310"/>
      <c r="CS82" s="310"/>
      <c r="CT82" s="310"/>
      <c r="CU82" s="310"/>
      <c r="CV82" s="310"/>
      <c r="CW82" s="310"/>
      <c r="CX82" s="310"/>
      <c r="CY82" s="310"/>
      <c r="CZ82" s="310"/>
      <c r="DA82" s="310"/>
      <c r="DB82" s="310"/>
      <c r="DC82" s="310"/>
      <c r="DD82" s="310"/>
      <c r="DE82" s="310"/>
      <c r="DF82" s="310"/>
      <c r="DG82" s="310"/>
      <c r="DH82" s="310"/>
      <c r="DI82" s="310"/>
      <c r="DJ82" s="310"/>
      <c r="DK82" s="310"/>
      <c r="DL82" s="310"/>
      <c r="DM82" s="310"/>
      <c r="DN82" s="310"/>
      <c r="DO82" s="310"/>
      <c r="DP82" s="310"/>
      <c r="DQ82" s="310"/>
      <c r="DR82" s="310"/>
      <c r="DS82" s="310"/>
      <c r="DT82" s="310"/>
      <c r="DU82" s="310"/>
      <c r="DV82" s="310"/>
      <c r="DW82" s="310"/>
      <c r="DX82" s="310"/>
      <c r="DY82" s="310"/>
      <c r="DZ82" s="310"/>
      <c r="EA82" s="310"/>
      <c r="EB82" s="310"/>
      <c r="EC82" s="310"/>
      <c r="ED82" s="310"/>
      <c r="EE82" s="310"/>
      <c r="EF82" s="310"/>
      <c r="EG82" s="310"/>
      <c r="EH82" s="310"/>
      <c r="EI82" s="310"/>
      <c r="EJ82" s="310"/>
      <c r="EK82" s="310"/>
      <c r="EL82" s="310"/>
      <c r="EM82" s="310"/>
      <c r="EN82" s="310"/>
      <c r="EO82" s="310"/>
      <c r="EP82" s="310"/>
      <c r="EQ82" s="310"/>
      <c r="ER82" s="310"/>
      <c r="ES82" s="310"/>
      <c r="ET82" s="310"/>
      <c r="EU82" s="310"/>
      <c r="EV82" s="310"/>
      <c r="EW82" s="310"/>
      <c r="EX82" s="310"/>
      <c r="EY82" s="310"/>
      <c r="EZ82" s="310"/>
      <c r="FA82" s="310"/>
      <c r="FB82" s="310"/>
      <c r="FC82" s="310"/>
      <c r="FD82" s="310"/>
      <c r="FE82" s="310"/>
      <c r="FF82" s="310"/>
      <c r="FG82" s="310"/>
      <c r="FH82" s="310"/>
      <c r="FI82" s="310"/>
      <c r="FJ82" s="310"/>
      <c r="FK82" s="310"/>
      <c r="FL82" s="310"/>
      <c r="FM82" s="310"/>
      <c r="FN82" s="310"/>
      <c r="FO82" s="310"/>
      <c r="FP82" s="310"/>
      <c r="FQ82" s="310"/>
      <c r="FR82" s="310"/>
      <c r="FS82" s="310"/>
      <c r="FT82" s="310"/>
      <c r="FU82" s="310"/>
      <c r="FV82" s="310"/>
      <c r="FW82" s="310"/>
      <c r="FX82" s="310"/>
      <c r="FY82" s="310"/>
      <c r="FZ82" s="310"/>
      <c r="GA82" s="310"/>
      <c r="GB82" s="310"/>
      <c r="GC82" s="310"/>
    </row>
    <row r="83" spans="4:185">
      <c r="D83" s="310"/>
      <c r="E83" s="310" t="s">
        <v>1314</v>
      </c>
      <c r="F83" s="310"/>
      <c r="G83" s="310"/>
      <c r="H83" s="310"/>
      <c r="I83" s="310" t="s">
        <v>1332</v>
      </c>
      <c r="J83" s="310" t="s">
        <v>1332</v>
      </c>
      <c r="K83" s="310" t="s">
        <v>1332</v>
      </c>
      <c r="L83" s="310" t="s">
        <v>1332</v>
      </c>
      <c r="M83" s="310" t="s">
        <v>1332</v>
      </c>
      <c r="N83" s="310" t="s">
        <v>1332</v>
      </c>
      <c r="O83" s="310" t="s">
        <v>1332</v>
      </c>
      <c r="P83" s="310" t="s">
        <v>1332</v>
      </c>
      <c r="Q83" s="310" t="s">
        <v>1332</v>
      </c>
      <c r="R83" s="310" t="s">
        <v>1332</v>
      </c>
      <c r="S83" s="310" t="s">
        <v>1332</v>
      </c>
      <c r="T83" s="310" t="s">
        <v>1332</v>
      </c>
      <c r="U83" s="310" t="s">
        <v>1332</v>
      </c>
      <c r="V83" s="310" t="s">
        <v>1332</v>
      </c>
      <c r="W83" s="310" t="s">
        <v>1332</v>
      </c>
      <c r="X83" s="310" t="s">
        <v>1332</v>
      </c>
      <c r="Y83" s="310" t="s">
        <v>1332</v>
      </c>
      <c r="Z83" s="310" t="s">
        <v>1332</v>
      </c>
      <c r="AA83" s="310" t="s">
        <v>1332</v>
      </c>
      <c r="AB83" s="310" t="s">
        <v>1332</v>
      </c>
      <c r="AC83" s="310" t="s">
        <v>1332</v>
      </c>
      <c r="AD83" s="310" t="s">
        <v>1332</v>
      </c>
      <c r="AE83" s="310" t="s">
        <v>1332</v>
      </c>
      <c r="AF83" s="310" t="s">
        <v>1332</v>
      </c>
      <c r="AG83" s="310" t="s">
        <v>1332</v>
      </c>
      <c r="AH83" s="310" t="s">
        <v>1332</v>
      </c>
      <c r="AI83" s="310" t="s">
        <v>1332</v>
      </c>
      <c r="AJ83" s="310" t="s">
        <v>1332</v>
      </c>
      <c r="AK83" s="310"/>
      <c r="AL83" s="310"/>
      <c r="AM83" s="310"/>
      <c r="AN83" s="310"/>
      <c r="AO83" s="310"/>
      <c r="AP83" s="310"/>
      <c r="AQ83" s="310"/>
      <c r="AR83" s="310"/>
      <c r="AS83" s="310"/>
      <c r="AT83" s="310"/>
      <c r="AU83" s="310"/>
      <c r="AV83" s="310"/>
      <c r="AW83" s="310"/>
      <c r="AX83" s="310"/>
      <c r="AY83" s="310"/>
      <c r="AZ83" s="310"/>
      <c r="BA83" s="310"/>
      <c r="BB83" s="310"/>
      <c r="BC83" s="310"/>
      <c r="BD83" s="310"/>
      <c r="BE83" s="310"/>
      <c r="BF83" s="310"/>
      <c r="BG83" s="310"/>
      <c r="BH83" s="310"/>
      <c r="BI83" s="310"/>
      <c r="BJ83" s="310"/>
      <c r="BK83" s="310"/>
      <c r="BL83" s="310"/>
      <c r="BM83" s="310"/>
      <c r="BN83" s="310"/>
      <c r="BO83" s="310"/>
      <c r="BP83" s="310"/>
      <c r="BQ83" s="310"/>
      <c r="BR83" s="310"/>
      <c r="BS83" s="310"/>
      <c r="BT83" s="310"/>
      <c r="BU83" s="310"/>
      <c r="BV83" s="310"/>
      <c r="BW83" s="310"/>
      <c r="BX83" s="310"/>
      <c r="BY83" s="310"/>
      <c r="BZ83" s="310"/>
      <c r="CA83" s="310"/>
      <c r="CB83" s="310"/>
      <c r="CC83" s="310"/>
      <c r="CD83" s="310"/>
      <c r="CE83" s="310"/>
      <c r="CF83" s="310"/>
      <c r="CG83" s="310"/>
      <c r="CH83" s="310"/>
      <c r="CI83" s="310"/>
      <c r="CJ83" s="310"/>
      <c r="CK83" s="310"/>
      <c r="CL83" s="310"/>
      <c r="CM83" s="310"/>
      <c r="CN83" s="310"/>
      <c r="CO83" s="310"/>
      <c r="CP83" s="310"/>
      <c r="CQ83" s="310"/>
      <c r="CR83" s="310"/>
      <c r="CS83" s="310"/>
      <c r="CT83" s="310"/>
      <c r="CU83" s="310"/>
      <c r="CV83" s="310"/>
      <c r="CW83" s="310"/>
      <c r="CX83" s="310"/>
      <c r="CY83" s="310"/>
      <c r="CZ83" s="310"/>
      <c r="DA83" s="310"/>
      <c r="DB83" s="310"/>
      <c r="DC83" s="310"/>
      <c r="DD83" s="310"/>
      <c r="DE83" s="310"/>
      <c r="DF83" s="310"/>
      <c r="DG83" s="310"/>
      <c r="DH83" s="310"/>
      <c r="DI83" s="310"/>
      <c r="DJ83" s="310"/>
      <c r="DK83" s="310"/>
      <c r="DL83" s="310"/>
      <c r="DM83" s="310"/>
      <c r="DN83" s="310"/>
      <c r="DO83" s="310"/>
      <c r="DP83" s="310"/>
      <c r="DQ83" s="310"/>
      <c r="DR83" s="310"/>
      <c r="DS83" s="310"/>
      <c r="DT83" s="310"/>
      <c r="DU83" s="310"/>
      <c r="DV83" s="310"/>
      <c r="DW83" s="310"/>
      <c r="DX83" s="310"/>
      <c r="DY83" s="310"/>
      <c r="DZ83" s="310"/>
      <c r="EA83" s="310"/>
      <c r="EB83" s="310"/>
      <c r="EC83" s="310"/>
      <c r="ED83" s="310"/>
      <c r="EE83" s="310"/>
      <c r="EF83" s="310"/>
      <c r="EG83" s="310"/>
      <c r="EH83" s="310"/>
      <c r="EI83" s="310"/>
      <c r="EJ83" s="310"/>
      <c r="EK83" s="310"/>
      <c r="EL83" s="310"/>
      <c r="EM83" s="310"/>
      <c r="EN83" s="310"/>
      <c r="EO83" s="310"/>
      <c r="EP83" s="310"/>
      <c r="EQ83" s="310"/>
      <c r="ER83" s="310"/>
      <c r="ES83" s="310"/>
      <c r="ET83" s="310"/>
      <c r="EU83" s="310"/>
      <c r="EV83" s="310"/>
      <c r="EW83" s="310"/>
      <c r="EX83" s="310"/>
      <c r="EY83" s="310"/>
      <c r="EZ83" s="310"/>
      <c r="FA83" s="310"/>
      <c r="FB83" s="310"/>
      <c r="FC83" s="310"/>
      <c r="FD83" s="310"/>
      <c r="FE83" s="310"/>
      <c r="FF83" s="310"/>
      <c r="FG83" s="310"/>
      <c r="FH83" s="310"/>
      <c r="FI83" s="310"/>
      <c r="FJ83" s="310"/>
      <c r="FK83" s="310"/>
      <c r="FL83" s="310"/>
      <c r="FM83" s="310"/>
      <c r="FN83" s="310"/>
      <c r="FO83" s="310"/>
      <c r="FP83" s="310"/>
      <c r="FQ83" s="310"/>
      <c r="FR83" s="310"/>
      <c r="FS83" s="310"/>
      <c r="FT83" s="310"/>
      <c r="FU83" s="310"/>
      <c r="FV83" s="310"/>
      <c r="FW83" s="310"/>
      <c r="FX83" s="310"/>
      <c r="FY83" s="310"/>
      <c r="FZ83" s="310"/>
      <c r="GA83" s="310"/>
      <c r="GB83" s="310"/>
      <c r="GC83" s="310"/>
    </row>
    <row r="84" spans="4:185">
      <c r="D84" s="310" t="s">
        <v>1784</v>
      </c>
      <c r="E84" s="310"/>
      <c r="F84" s="310"/>
      <c r="G84" s="310"/>
      <c r="H84" s="310"/>
      <c r="I84" s="310"/>
      <c r="J84" s="310"/>
      <c r="K84" s="310"/>
      <c r="L84" s="310"/>
      <c r="M84" s="310"/>
      <c r="N84" s="310"/>
      <c r="O84" s="310"/>
      <c r="P84" s="310"/>
      <c r="Q84" s="310"/>
      <c r="R84" s="310"/>
      <c r="S84" s="310"/>
      <c r="T84" s="310"/>
      <c r="U84" s="310"/>
      <c r="V84" s="310"/>
      <c r="W84" s="310"/>
      <c r="X84" s="310"/>
      <c r="Y84" s="310"/>
      <c r="Z84" s="310"/>
      <c r="AA84" s="310"/>
      <c r="AB84" s="310"/>
      <c r="AC84" s="310"/>
      <c r="AD84" s="310"/>
      <c r="AE84" s="310"/>
      <c r="AF84" s="310"/>
      <c r="AG84" s="310"/>
      <c r="AH84" s="310"/>
      <c r="AI84" s="310"/>
      <c r="AJ84" s="310"/>
      <c r="AK84" s="310"/>
      <c r="AL84" s="310"/>
      <c r="AM84" s="310"/>
      <c r="AN84" s="310"/>
      <c r="AO84" s="310"/>
      <c r="AP84" s="310"/>
      <c r="AQ84" s="310"/>
      <c r="AR84" s="310"/>
      <c r="AS84" s="310"/>
      <c r="AT84" s="310"/>
      <c r="AU84" s="310"/>
      <c r="AV84" s="310"/>
      <c r="AW84" s="310"/>
      <c r="AX84" s="310"/>
      <c r="AY84" s="310"/>
      <c r="AZ84" s="310"/>
      <c r="BA84" s="310"/>
      <c r="BB84" s="310"/>
      <c r="BC84" s="310"/>
      <c r="BD84" s="310"/>
      <c r="BE84" s="310"/>
      <c r="BF84" s="310"/>
      <c r="BG84" s="310"/>
      <c r="BH84" s="310"/>
      <c r="BI84" s="310"/>
      <c r="BJ84" s="310"/>
      <c r="BK84" s="310"/>
      <c r="BL84" s="310"/>
      <c r="BM84" s="310"/>
      <c r="BN84" s="310"/>
      <c r="BO84" s="310"/>
      <c r="BP84" s="310"/>
      <c r="BQ84" s="310"/>
      <c r="BR84" s="310"/>
      <c r="BS84" s="310"/>
      <c r="BT84" s="310"/>
      <c r="BU84" s="310"/>
      <c r="BV84" s="310"/>
      <c r="BW84" s="310"/>
      <c r="BX84" s="310"/>
      <c r="BY84" s="310"/>
      <c r="BZ84" s="310"/>
      <c r="CA84" s="310"/>
      <c r="CB84" s="310"/>
      <c r="CC84" s="310"/>
      <c r="CD84" s="310"/>
      <c r="CE84" s="310"/>
      <c r="CF84" s="310"/>
      <c r="CG84" s="310"/>
      <c r="CH84" s="310"/>
      <c r="CI84" s="310"/>
      <c r="CJ84" s="310"/>
      <c r="CK84" s="310"/>
      <c r="CL84" s="310"/>
      <c r="CM84" s="310"/>
      <c r="CN84" s="310"/>
      <c r="CO84" s="310"/>
      <c r="CP84" s="310"/>
      <c r="CQ84" s="310"/>
      <c r="CR84" s="310"/>
      <c r="CS84" s="310"/>
      <c r="CT84" s="310"/>
      <c r="CU84" s="310"/>
      <c r="CV84" s="310"/>
      <c r="CW84" s="310"/>
      <c r="CX84" s="310"/>
      <c r="CY84" s="310"/>
      <c r="CZ84" s="310"/>
      <c r="DA84" s="310"/>
      <c r="DB84" s="310"/>
      <c r="DC84" s="310"/>
      <c r="DD84" s="310"/>
      <c r="DE84" s="310"/>
      <c r="DF84" s="310"/>
      <c r="DG84" s="310"/>
      <c r="DH84" s="310"/>
      <c r="DI84" s="310"/>
      <c r="DJ84" s="310"/>
      <c r="DK84" s="310"/>
      <c r="DL84" s="310"/>
      <c r="DM84" s="310"/>
      <c r="DN84" s="310"/>
      <c r="DO84" s="310"/>
      <c r="DP84" s="310"/>
      <c r="DQ84" s="310"/>
      <c r="DR84" s="310"/>
      <c r="DS84" s="310"/>
      <c r="DT84" s="310"/>
      <c r="DU84" s="310"/>
      <c r="DV84" s="310"/>
      <c r="DW84" s="310"/>
      <c r="DX84" s="310"/>
      <c r="DY84" s="310"/>
      <c r="DZ84" s="310"/>
      <c r="EA84" s="310"/>
      <c r="EB84" s="310"/>
      <c r="EC84" s="310"/>
      <c r="ED84" s="310"/>
      <c r="EE84" s="310"/>
      <c r="EF84" s="310"/>
      <c r="EG84" s="310"/>
      <c r="EH84" s="310"/>
      <c r="EI84" s="310"/>
      <c r="EJ84" s="310"/>
      <c r="EK84" s="310"/>
      <c r="EL84" s="310"/>
      <c r="EM84" s="310"/>
      <c r="EN84" s="310"/>
      <c r="EO84" s="310"/>
      <c r="EP84" s="310"/>
      <c r="EQ84" s="310"/>
      <c r="ER84" s="310"/>
      <c r="ES84" s="310"/>
      <c r="ET84" s="310"/>
      <c r="EU84" s="310"/>
      <c r="EV84" s="310"/>
      <c r="EW84" s="310"/>
      <c r="EX84" s="310"/>
      <c r="EY84" s="310"/>
      <c r="EZ84" s="310"/>
      <c r="FA84" s="310"/>
      <c r="FB84" s="310"/>
      <c r="FC84" s="310"/>
      <c r="FD84" s="310"/>
      <c r="FE84" s="310"/>
      <c r="FF84" s="310"/>
      <c r="FG84" s="310"/>
      <c r="FH84" s="310"/>
      <c r="FI84" s="310"/>
      <c r="FJ84" s="310"/>
      <c r="FK84" s="310"/>
      <c r="FL84" s="310"/>
      <c r="FM84" s="310"/>
      <c r="FN84" s="310"/>
      <c r="FO84" s="310"/>
      <c r="FP84" s="310"/>
      <c r="FQ84" s="310"/>
      <c r="FR84" s="310"/>
      <c r="FS84" s="310"/>
      <c r="FT84" s="310"/>
      <c r="FU84" s="310"/>
      <c r="FV84" s="310"/>
      <c r="FW84" s="310"/>
      <c r="FX84" s="310"/>
      <c r="FY84" s="310"/>
      <c r="FZ84" s="310"/>
      <c r="GA84" s="310"/>
      <c r="GB84" s="310"/>
      <c r="GC84" s="310"/>
    </row>
    <row r="85" spans="4:185">
      <c r="D85" s="310"/>
      <c r="E85" s="310" t="s">
        <v>1313</v>
      </c>
      <c r="F85" s="310"/>
      <c r="G85" s="310"/>
      <c r="H85" s="310"/>
      <c r="I85" s="310"/>
      <c r="J85" s="310"/>
      <c r="K85" s="310"/>
      <c r="L85" s="310"/>
      <c r="M85" s="310"/>
      <c r="N85" s="310"/>
      <c r="O85" s="310"/>
      <c r="P85" s="310"/>
      <c r="Q85" s="310"/>
      <c r="R85" s="310"/>
      <c r="S85" s="310"/>
      <c r="T85" s="310"/>
      <c r="U85" s="310"/>
      <c r="V85" s="310"/>
      <c r="W85" s="310"/>
      <c r="X85" s="310"/>
      <c r="Y85" s="310"/>
      <c r="Z85" s="310"/>
      <c r="AA85" s="310"/>
      <c r="AB85" s="310"/>
      <c r="AC85" s="310"/>
      <c r="AD85" s="310"/>
      <c r="AE85" s="310"/>
      <c r="AF85" s="310"/>
      <c r="AG85" s="310"/>
      <c r="AH85" s="310"/>
      <c r="AI85" s="310"/>
      <c r="AJ85" s="310"/>
      <c r="AK85" s="310"/>
      <c r="AL85" s="310"/>
      <c r="AM85" s="310"/>
      <c r="AN85" s="310"/>
      <c r="AO85" s="310"/>
      <c r="AP85" s="310"/>
      <c r="AQ85" s="310"/>
      <c r="AR85" s="310"/>
      <c r="AS85" s="310"/>
      <c r="AT85" s="310"/>
      <c r="AU85" s="310"/>
      <c r="AV85" s="310"/>
      <c r="AW85" s="310"/>
      <c r="AX85" s="310"/>
      <c r="AY85" s="310"/>
      <c r="AZ85" s="310"/>
      <c r="BA85" s="310"/>
      <c r="BB85" s="310"/>
      <c r="BC85" s="310"/>
      <c r="BD85" s="310"/>
      <c r="BE85" s="310"/>
      <c r="BF85" s="310"/>
      <c r="BG85" s="310"/>
      <c r="BH85" s="310"/>
      <c r="BI85" s="310"/>
      <c r="BJ85" s="310"/>
      <c r="BK85" s="310"/>
      <c r="BL85" s="310"/>
      <c r="BM85" s="310"/>
      <c r="BN85" s="310"/>
      <c r="BO85" s="310"/>
      <c r="BP85" s="310"/>
      <c r="BQ85" s="310"/>
      <c r="BR85" s="310"/>
      <c r="BS85" s="310"/>
      <c r="BT85" s="310"/>
      <c r="BU85" s="310"/>
      <c r="BV85" s="310"/>
      <c r="BW85" s="310"/>
      <c r="BX85" s="310"/>
      <c r="BY85" s="310"/>
      <c r="BZ85" s="310"/>
      <c r="CA85" s="310"/>
      <c r="CB85" s="310"/>
      <c r="CC85" s="310"/>
      <c r="CD85" s="310"/>
      <c r="CE85" s="310"/>
      <c r="CF85" s="310"/>
      <c r="CG85" s="310"/>
      <c r="CH85" s="310"/>
      <c r="CI85" s="310"/>
      <c r="CJ85" s="310"/>
      <c r="CK85" s="310"/>
      <c r="CL85" s="310"/>
      <c r="CM85" s="310"/>
      <c r="CN85" s="310"/>
      <c r="CO85" s="310"/>
      <c r="CP85" s="310"/>
      <c r="CQ85" s="310"/>
      <c r="CR85" s="310"/>
      <c r="CS85" s="310"/>
      <c r="CT85" s="310"/>
      <c r="CU85" s="310"/>
      <c r="CV85" s="310"/>
      <c r="CW85" s="310"/>
      <c r="CX85" s="310"/>
      <c r="CY85" s="310"/>
      <c r="CZ85" s="310"/>
      <c r="DA85" s="310"/>
      <c r="DB85" s="310"/>
      <c r="DC85" s="310"/>
      <c r="DD85" s="310"/>
      <c r="DE85" s="310"/>
      <c r="DF85" s="310"/>
      <c r="DG85" s="310"/>
      <c r="DH85" s="310"/>
      <c r="DI85" s="310"/>
      <c r="DJ85" s="310"/>
      <c r="DK85" s="310"/>
      <c r="DL85" s="310"/>
      <c r="DM85" s="310"/>
      <c r="DN85" s="310"/>
      <c r="DO85" s="310"/>
      <c r="DP85" s="310"/>
      <c r="DQ85" s="310"/>
      <c r="DR85" s="310"/>
      <c r="DS85" s="310"/>
      <c r="DT85" s="310"/>
      <c r="DU85" s="310"/>
      <c r="DV85" s="310"/>
      <c r="DW85" s="310"/>
      <c r="DX85" s="310"/>
      <c r="DY85" s="310"/>
      <c r="DZ85" s="310"/>
      <c r="EA85" s="310"/>
      <c r="EB85" s="310"/>
      <c r="EC85" s="310"/>
      <c r="ED85" s="310"/>
      <c r="EE85" s="310"/>
      <c r="EF85" s="310"/>
      <c r="EG85" s="310"/>
      <c r="EH85" s="310"/>
      <c r="EI85" s="310"/>
      <c r="EJ85" s="310"/>
      <c r="EK85" s="310"/>
      <c r="EL85" s="310"/>
      <c r="EM85" s="310"/>
      <c r="EN85" s="310"/>
      <c r="EO85" s="310"/>
      <c r="EP85" s="310"/>
      <c r="EQ85" s="310"/>
      <c r="ER85" s="310"/>
      <c r="ES85" s="310"/>
      <c r="ET85" s="310"/>
      <c r="EU85" s="310"/>
      <c r="EV85" s="310"/>
      <c r="EW85" s="310"/>
      <c r="EX85" s="310"/>
      <c r="EY85" s="310"/>
      <c r="EZ85" s="310"/>
      <c r="FA85" s="310"/>
      <c r="FB85" s="310"/>
      <c r="FC85" s="310"/>
      <c r="FD85" s="310"/>
      <c r="FE85" s="310"/>
      <c r="FF85" s="310"/>
      <c r="FG85" s="310"/>
      <c r="FH85" s="310"/>
      <c r="FI85" s="310"/>
      <c r="FJ85" s="310"/>
      <c r="FK85" s="310"/>
      <c r="FL85" s="310"/>
      <c r="FM85" s="310"/>
      <c r="FN85" s="310"/>
      <c r="FO85" s="310"/>
      <c r="FP85" s="310"/>
      <c r="FQ85" s="310"/>
      <c r="FR85" s="310"/>
      <c r="FS85" s="310"/>
      <c r="FT85" s="310"/>
      <c r="FU85" s="310"/>
      <c r="FV85" s="310"/>
      <c r="FW85" s="310"/>
      <c r="FX85" s="310"/>
      <c r="FY85" s="310"/>
      <c r="FZ85" s="310"/>
      <c r="GA85" s="310"/>
      <c r="GB85" s="310"/>
      <c r="GC85" s="310"/>
    </row>
    <row r="86" spans="4:185">
      <c r="D86" s="310"/>
      <c r="E86" s="310" t="s">
        <v>1314</v>
      </c>
      <c r="F86" s="310"/>
      <c r="G86" s="310"/>
      <c r="H86" s="310"/>
      <c r="I86" s="310"/>
      <c r="J86" s="310"/>
      <c r="K86" s="310"/>
      <c r="L86" s="310"/>
      <c r="M86" s="310"/>
      <c r="N86" s="310"/>
      <c r="O86" s="310"/>
      <c r="P86" s="310"/>
      <c r="Q86" s="310"/>
      <c r="R86" s="310"/>
      <c r="S86" s="310"/>
      <c r="T86" s="310"/>
      <c r="U86" s="310"/>
      <c r="V86" s="310"/>
      <c r="W86" s="310"/>
      <c r="X86" s="310"/>
      <c r="Y86" s="310"/>
      <c r="Z86" s="310"/>
      <c r="AA86" s="310"/>
      <c r="AB86" s="310"/>
      <c r="AC86" s="310"/>
      <c r="AD86" s="310"/>
      <c r="AE86" s="310"/>
      <c r="AF86" s="310"/>
      <c r="AG86" s="310"/>
      <c r="AH86" s="310"/>
      <c r="AI86" s="310"/>
      <c r="AJ86" s="310"/>
      <c r="AK86" s="310"/>
      <c r="AL86" s="310"/>
      <c r="AM86" s="310"/>
      <c r="AN86" s="310"/>
      <c r="AO86" s="310"/>
      <c r="AP86" s="310"/>
      <c r="AQ86" s="310"/>
      <c r="AR86" s="310"/>
      <c r="AS86" s="310"/>
      <c r="AT86" s="310"/>
      <c r="AU86" s="310"/>
      <c r="AV86" s="310"/>
      <c r="AW86" s="310"/>
      <c r="AX86" s="310"/>
      <c r="AY86" s="310"/>
      <c r="AZ86" s="310"/>
      <c r="BA86" s="310"/>
      <c r="BB86" s="310"/>
      <c r="BC86" s="310"/>
      <c r="BD86" s="310"/>
      <c r="BE86" s="310"/>
      <c r="BF86" s="310"/>
      <c r="BG86" s="310"/>
      <c r="BH86" s="310"/>
      <c r="BI86" s="310"/>
      <c r="BJ86" s="310"/>
      <c r="BK86" s="310"/>
      <c r="BL86" s="310"/>
      <c r="BM86" s="310"/>
      <c r="BN86" s="310"/>
      <c r="BO86" s="310"/>
      <c r="BP86" s="310"/>
      <c r="BQ86" s="310"/>
      <c r="BR86" s="310"/>
      <c r="BS86" s="310"/>
      <c r="BT86" s="310"/>
      <c r="BU86" s="310"/>
      <c r="BV86" s="310"/>
      <c r="BW86" s="310"/>
      <c r="BX86" s="310"/>
      <c r="BY86" s="310"/>
      <c r="BZ86" s="310"/>
      <c r="CA86" s="310"/>
      <c r="CB86" s="310"/>
      <c r="CC86" s="310"/>
      <c r="CD86" s="310"/>
      <c r="CE86" s="310"/>
      <c r="CF86" s="310"/>
      <c r="CG86" s="310"/>
      <c r="CH86" s="310"/>
      <c r="CI86" s="310"/>
      <c r="CJ86" s="310"/>
      <c r="CK86" s="310"/>
      <c r="CL86" s="310"/>
      <c r="CM86" s="310"/>
      <c r="CN86" s="310"/>
      <c r="CO86" s="310"/>
      <c r="CP86" s="310"/>
      <c r="CQ86" s="310"/>
      <c r="CR86" s="310"/>
      <c r="CS86" s="310"/>
      <c r="CT86" s="310"/>
      <c r="CU86" s="310"/>
      <c r="CV86" s="310"/>
      <c r="CW86" s="310"/>
      <c r="CX86" s="310"/>
      <c r="CY86" s="310"/>
      <c r="CZ86" s="310"/>
      <c r="DA86" s="310"/>
      <c r="DB86" s="310"/>
      <c r="DC86" s="310"/>
      <c r="DD86" s="310"/>
      <c r="DE86" s="310"/>
      <c r="DF86" s="310"/>
      <c r="DG86" s="310"/>
      <c r="DH86" s="310"/>
      <c r="DI86" s="310"/>
      <c r="DJ86" s="310"/>
      <c r="DK86" s="310"/>
      <c r="DL86" s="310"/>
      <c r="DM86" s="310"/>
      <c r="DN86" s="310"/>
      <c r="DO86" s="310"/>
      <c r="DP86" s="310"/>
      <c r="DQ86" s="310"/>
      <c r="DR86" s="310"/>
      <c r="DS86" s="310"/>
      <c r="DT86" s="310"/>
      <c r="DU86" s="310"/>
      <c r="DV86" s="310"/>
      <c r="DW86" s="310"/>
      <c r="DX86" s="310"/>
      <c r="DY86" s="310"/>
      <c r="DZ86" s="310"/>
      <c r="EA86" s="310"/>
      <c r="EB86" s="310"/>
      <c r="EC86" s="310"/>
      <c r="ED86" s="310"/>
      <c r="EE86" s="310"/>
      <c r="EF86" s="310"/>
      <c r="EG86" s="310"/>
      <c r="EH86" s="310"/>
      <c r="EI86" s="310"/>
      <c r="EJ86" s="310"/>
      <c r="EK86" s="310"/>
      <c r="EL86" s="310"/>
      <c r="EM86" s="310"/>
      <c r="EN86" s="310"/>
      <c r="EO86" s="310"/>
      <c r="EP86" s="310"/>
      <c r="EQ86" s="310"/>
      <c r="ER86" s="310"/>
      <c r="ES86" s="310"/>
      <c r="ET86" s="310"/>
      <c r="EU86" s="310"/>
      <c r="EV86" s="310"/>
      <c r="EW86" s="310"/>
      <c r="EX86" s="310"/>
      <c r="EY86" s="310"/>
      <c r="EZ86" s="310"/>
      <c r="FA86" s="310"/>
      <c r="FB86" s="310"/>
      <c r="FC86" s="310"/>
      <c r="FD86" s="310"/>
      <c r="FE86" s="310"/>
      <c r="FF86" s="310"/>
      <c r="FG86" s="310"/>
      <c r="FH86" s="310"/>
      <c r="FI86" s="310"/>
      <c r="FJ86" s="310"/>
      <c r="FK86" s="310"/>
      <c r="FL86" s="310"/>
      <c r="FM86" s="310"/>
      <c r="FN86" s="310"/>
      <c r="FO86" s="310"/>
      <c r="FP86" s="310"/>
      <c r="FQ86" s="310"/>
      <c r="FR86" s="310"/>
      <c r="FS86" s="310"/>
      <c r="FT86" s="310"/>
      <c r="FU86" s="310"/>
      <c r="FV86" s="310"/>
      <c r="FW86" s="310"/>
      <c r="FX86" s="310"/>
      <c r="FY86" s="310"/>
      <c r="FZ86" s="310"/>
      <c r="GA86" s="310"/>
      <c r="GB86" s="310"/>
      <c r="GC86" s="310"/>
    </row>
    <row r="87" spans="4:185">
      <c r="D87" s="310" t="s">
        <v>1785</v>
      </c>
      <c r="E87" s="310"/>
      <c r="F87" s="310"/>
      <c r="G87" s="310"/>
      <c r="H87" s="310"/>
      <c r="I87" s="310"/>
      <c r="J87" s="310"/>
      <c r="K87" s="310"/>
      <c r="L87" s="310"/>
      <c r="M87" s="310"/>
      <c r="N87" s="310"/>
      <c r="O87" s="310"/>
      <c r="P87" s="310"/>
      <c r="Q87" s="310"/>
      <c r="R87" s="310"/>
      <c r="S87" s="310"/>
      <c r="T87" s="310"/>
      <c r="U87" s="310"/>
      <c r="V87" s="310"/>
      <c r="W87" s="310"/>
      <c r="X87" s="310"/>
      <c r="Y87" s="310"/>
      <c r="Z87" s="310"/>
      <c r="AA87" s="310"/>
      <c r="AB87" s="310"/>
      <c r="AC87" s="310"/>
      <c r="AD87" s="310"/>
      <c r="AE87" s="310"/>
      <c r="AF87" s="310"/>
      <c r="AG87" s="310"/>
      <c r="AH87" s="310"/>
      <c r="AI87" s="310"/>
      <c r="AJ87" s="310"/>
      <c r="AK87" s="310"/>
      <c r="AL87" s="310"/>
      <c r="AM87" s="310"/>
      <c r="AN87" s="310"/>
      <c r="AO87" s="310"/>
      <c r="AP87" s="310"/>
      <c r="AQ87" s="310"/>
      <c r="AR87" s="310"/>
      <c r="AS87" s="310"/>
      <c r="AT87" s="310"/>
      <c r="AU87" s="310"/>
      <c r="AV87" s="310"/>
      <c r="AW87" s="310"/>
      <c r="AX87" s="310"/>
      <c r="AY87" s="310"/>
      <c r="AZ87" s="310"/>
      <c r="BA87" s="310"/>
      <c r="BB87" s="310"/>
      <c r="BC87" s="310"/>
      <c r="BD87" s="310"/>
      <c r="BE87" s="310"/>
      <c r="BF87" s="310"/>
      <c r="BG87" s="310"/>
      <c r="BH87" s="310"/>
      <c r="BI87" s="310"/>
      <c r="BJ87" s="310"/>
      <c r="BK87" s="310"/>
      <c r="BL87" s="310"/>
      <c r="BM87" s="310"/>
      <c r="BN87" s="310"/>
      <c r="BO87" s="310"/>
      <c r="BP87" s="310"/>
      <c r="BQ87" s="310"/>
      <c r="BR87" s="310"/>
      <c r="BS87" s="310"/>
      <c r="BT87" s="310"/>
      <c r="BU87" s="310"/>
      <c r="BV87" s="310"/>
      <c r="BW87" s="310"/>
      <c r="BX87" s="310"/>
      <c r="BY87" s="310"/>
      <c r="BZ87" s="310"/>
      <c r="CA87" s="310"/>
      <c r="CB87" s="310"/>
      <c r="CC87" s="310"/>
      <c r="CD87" s="310"/>
      <c r="CE87" s="310"/>
      <c r="CF87" s="310"/>
      <c r="CG87" s="310"/>
      <c r="CH87" s="310"/>
      <c r="CI87" s="310"/>
      <c r="CJ87" s="310"/>
      <c r="CK87" s="310"/>
      <c r="CL87" s="310"/>
      <c r="CM87" s="310"/>
      <c r="CN87" s="310"/>
      <c r="CO87" s="310"/>
      <c r="CP87" s="310"/>
      <c r="CQ87" s="310"/>
      <c r="CR87" s="310"/>
      <c r="CS87" s="310"/>
      <c r="CT87" s="310"/>
      <c r="CU87" s="310"/>
      <c r="CV87" s="310"/>
      <c r="CW87" s="310"/>
      <c r="CX87" s="310"/>
      <c r="CY87" s="310"/>
      <c r="CZ87" s="310"/>
      <c r="DA87" s="310"/>
      <c r="DB87" s="310"/>
      <c r="DC87" s="310"/>
      <c r="DD87" s="310"/>
      <c r="DE87" s="310"/>
      <c r="DF87" s="310"/>
      <c r="DG87" s="310"/>
      <c r="DH87" s="310"/>
      <c r="DI87" s="310"/>
      <c r="DJ87" s="310"/>
      <c r="DK87" s="310"/>
      <c r="DL87" s="310"/>
      <c r="DM87" s="310"/>
      <c r="DN87" s="310"/>
      <c r="DO87" s="310"/>
      <c r="DP87" s="310"/>
      <c r="DQ87" s="310"/>
      <c r="DR87" s="310"/>
      <c r="DS87" s="310"/>
      <c r="DT87" s="310"/>
      <c r="DU87" s="310"/>
      <c r="DV87" s="310"/>
      <c r="DW87" s="310"/>
      <c r="DX87" s="310"/>
      <c r="DY87" s="310"/>
      <c r="DZ87" s="310"/>
      <c r="EA87" s="310"/>
      <c r="EB87" s="310"/>
      <c r="EC87" s="310"/>
      <c r="ED87" s="310"/>
      <c r="EE87" s="310"/>
      <c r="EF87" s="310"/>
      <c r="EG87" s="310"/>
      <c r="EH87" s="310"/>
      <c r="EI87" s="310"/>
      <c r="EJ87" s="310"/>
      <c r="EK87" s="310"/>
      <c r="EL87" s="310"/>
      <c r="EM87" s="310"/>
      <c r="EN87" s="310"/>
      <c r="EO87" s="310"/>
      <c r="EP87" s="310"/>
      <c r="EQ87" s="310"/>
      <c r="ER87" s="310"/>
      <c r="ES87" s="310"/>
      <c r="ET87" s="310"/>
      <c r="EU87" s="310"/>
      <c r="EV87" s="310"/>
      <c r="EW87" s="310"/>
      <c r="EX87" s="310"/>
      <c r="EY87" s="310"/>
      <c r="EZ87" s="310"/>
      <c r="FA87" s="310"/>
      <c r="FB87" s="310"/>
      <c r="FC87" s="310"/>
      <c r="FD87" s="310"/>
      <c r="FE87" s="310"/>
      <c r="FF87" s="310"/>
      <c r="FG87" s="310"/>
      <c r="FH87" s="310"/>
      <c r="FI87" s="310"/>
      <c r="FJ87" s="310"/>
      <c r="FK87" s="310"/>
      <c r="FL87" s="310"/>
      <c r="FM87" s="310"/>
      <c r="FN87" s="310"/>
      <c r="FO87" s="310"/>
      <c r="FP87" s="310"/>
      <c r="FQ87" s="310"/>
      <c r="FR87" s="310"/>
      <c r="FS87" s="310"/>
      <c r="FT87" s="310"/>
      <c r="FU87" s="310"/>
      <c r="FV87" s="310"/>
      <c r="FW87" s="310"/>
      <c r="FX87" s="310"/>
      <c r="FY87" s="310"/>
      <c r="FZ87" s="310"/>
      <c r="GA87" s="310"/>
      <c r="GB87" s="310"/>
      <c r="GC87" s="310"/>
    </row>
    <row r="88" spans="4:185">
      <c r="D88" s="310"/>
      <c r="E88" s="310" t="s">
        <v>1313</v>
      </c>
      <c r="F88" s="310"/>
      <c r="G88" s="310"/>
      <c r="H88" s="310"/>
      <c r="I88" s="310"/>
      <c r="J88" s="310"/>
      <c r="K88" s="310"/>
      <c r="L88" s="310"/>
      <c r="M88" s="310"/>
      <c r="N88" s="310"/>
      <c r="O88" s="310"/>
      <c r="P88" s="310"/>
      <c r="Q88" s="310"/>
      <c r="R88" s="310"/>
      <c r="S88" s="310"/>
      <c r="T88" s="310"/>
      <c r="U88" s="310"/>
      <c r="V88" s="310"/>
      <c r="W88" s="310"/>
      <c r="X88" s="310"/>
      <c r="Y88" s="310"/>
      <c r="Z88" s="310"/>
      <c r="AA88" s="310"/>
      <c r="AB88" s="310"/>
      <c r="AC88" s="310"/>
      <c r="AD88" s="310"/>
      <c r="AE88" s="310"/>
      <c r="AF88" s="310"/>
      <c r="AG88" s="310"/>
      <c r="AH88" s="310"/>
      <c r="AI88" s="310"/>
      <c r="AJ88" s="310"/>
      <c r="AK88" s="310"/>
      <c r="AL88" s="310"/>
      <c r="AM88" s="310"/>
      <c r="AN88" s="310"/>
      <c r="AO88" s="310"/>
      <c r="AP88" s="310"/>
      <c r="AQ88" s="310"/>
      <c r="AR88" s="310"/>
      <c r="AS88" s="310"/>
      <c r="AT88" s="310"/>
      <c r="AU88" s="310"/>
      <c r="AV88" s="310"/>
      <c r="AW88" s="310"/>
      <c r="AX88" s="310"/>
      <c r="AY88" s="310"/>
      <c r="AZ88" s="310"/>
      <c r="BA88" s="310"/>
      <c r="BB88" s="310"/>
      <c r="BC88" s="310"/>
      <c r="BD88" s="310"/>
      <c r="BE88" s="310"/>
      <c r="BF88" s="310"/>
      <c r="BG88" s="310"/>
      <c r="BH88" s="310"/>
      <c r="BI88" s="310"/>
      <c r="BJ88" s="310"/>
      <c r="BK88" s="310"/>
      <c r="BL88" s="310"/>
      <c r="BM88" s="310"/>
      <c r="BN88" s="310"/>
      <c r="BO88" s="310"/>
      <c r="BP88" s="310"/>
      <c r="BQ88" s="310"/>
      <c r="BR88" s="310"/>
      <c r="BS88" s="310"/>
      <c r="BT88" s="310"/>
      <c r="BU88" s="310"/>
      <c r="BV88" s="310"/>
      <c r="BW88" s="310"/>
      <c r="BX88" s="310"/>
      <c r="BY88" s="310"/>
      <c r="BZ88" s="310"/>
      <c r="CA88" s="310"/>
      <c r="CB88" s="310"/>
      <c r="CC88" s="310"/>
      <c r="CD88" s="310"/>
      <c r="CE88" s="310"/>
      <c r="CF88" s="310"/>
      <c r="CG88" s="310"/>
      <c r="CH88" s="310"/>
      <c r="CI88" s="310"/>
      <c r="CJ88" s="310"/>
      <c r="CK88" s="310"/>
      <c r="CL88" s="310"/>
      <c r="CM88" s="310"/>
      <c r="CN88" s="310"/>
      <c r="CO88" s="310"/>
      <c r="CP88" s="310"/>
      <c r="CQ88" s="310"/>
      <c r="CR88" s="310"/>
      <c r="CS88" s="310"/>
      <c r="CT88" s="310"/>
      <c r="CU88" s="310"/>
      <c r="CV88" s="310"/>
      <c r="CW88" s="310"/>
      <c r="CX88" s="310"/>
      <c r="CY88" s="310"/>
      <c r="CZ88" s="310"/>
      <c r="DA88" s="310"/>
      <c r="DB88" s="310"/>
      <c r="DC88" s="310"/>
      <c r="DD88" s="310"/>
      <c r="DE88" s="310"/>
      <c r="DF88" s="310"/>
      <c r="DG88" s="310"/>
      <c r="DH88" s="310"/>
      <c r="DI88" s="310"/>
      <c r="DJ88" s="310"/>
      <c r="DK88" s="310"/>
      <c r="DL88" s="310"/>
      <c r="DM88" s="310"/>
      <c r="DN88" s="310"/>
      <c r="DO88" s="310"/>
      <c r="DP88" s="310"/>
      <c r="DQ88" s="310"/>
      <c r="DR88" s="310"/>
      <c r="DS88" s="310"/>
      <c r="DT88" s="310"/>
      <c r="DU88" s="310"/>
      <c r="DV88" s="310"/>
      <c r="DW88" s="310"/>
      <c r="DX88" s="310"/>
      <c r="DY88" s="310"/>
      <c r="DZ88" s="310"/>
      <c r="EA88" s="310"/>
      <c r="EB88" s="310"/>
      <c r="EC88" s="310"/>
      <c r="ED88" s="310"/>
      <c r="EE88" s="310"/>
      <c r="EF88" s="310"/>
      <c r="EG88" s="310"/>
      <c r="EH88" s="310"/>
      <c r="EI88" s="310"/>
      <c r="EJ88" s="310"/>
      <c r="EK88" s="310"/>
      <c r="EL88" s="310"/>
      <c r="EM88" s="310"/>
      <c r="EN88" s="310"/>
      <c r="EO88" s="310"/>
      <c r="EP88" s="310"/>
      <c r="EQ88" s="310"/>
      <c r="ER88" s="310"/>
      <c r="ES88" s="310"/>
      <c r="ET88" s="310"/>
      <c r="EU88" s="310"/>
      <c r="EV88" s="310"/>
      <c r="EW88" s="310"/>
      <c r="EX88" s="310"/>
      <c r="EY88" s="310"/>
      <c r="EZ88" s="310"/>
      <c r="FA88" s="310"/>
      <c r="FB88" s="310"/>
      <c r="FC88" s="310"/>
      <c r="FD88" s="310"/>
      <c r="FE88" s="310"/>
      <c r="FF88" s="310"/>
      <c r="FG88" s="310"/>
      <c r="FH88" s="310"/>
      <c r="FI88" s="310"/>
      <c r="FJ88" s="310"/>
      <c r="FK88" s="310"/>
      <c r="FL88" s="310"/>
      <c r="FM88" s="310"/>
      <c r="FN88" s="310"/>
      <c r="FO88" s="310"/>
      <c r="FP88" s="310"/>
      <c r="FQ88" s="310"/>
      <c r="FR88" s="310"/>
      <c r="FS88" s="310"/>
      <c r="FT88" s="310"/>
      <c r="FU88" s="310"/>
      <c r="FV88" s="310"/>
      <c r="FW88" s="310"/>
      <c r="FX88" s="310"/>
      <c r="FY88" s="310"/>
      <c r="FZ88" s="310"/>
      <c r="GA88" s="310"/>
      <c r="GB88" s="310"/>
      <c r="GC88" s="310"/>
    </row>
    <row r="89" spans="4:185">
      <c r="D89" s="310"/>
      <c r="E89" s="310" t="s">
        <v>1314</v>
      </c>
      <c r="F89" s="310"/>
      <c r="G89" s="310"/>
      <c r="H89" s="310"/>
      <c r="I89" s="310"/>
      <c r="J89" s="310"/>
      <c r="K89" s="310"/>
      <c r="L89" s="310"/>
      <c r="M89" s="310"/>
      <c r="N89" s="310"/>
      <c r="O89" s="310"/>
      <c r="P89" s="310"/>
      <c r="Q89" s="310"/>
      <c r="R89" s="310"/>
      <c r="S89" s="310"/>
      <c r="T89" s="310"/>
      <c r="U89" s="310"/>
      <c r="V89" s="310"/>
      <c r="W89" s="310"/>
      <c r="X89" s="310"/>
      <c r="Y89" s="310"/>
      <c r="Z89" s="310"/>
      <c r="AA89" s="310"/>
      <c r="AB89" s="310"/>
      <c r="AC89" s="310"/>
      <c r="AD89" s="310"/>
      <c r="AE89" s="310"/>
      <c r="AF89" s="310"/>
      <c r="AG89" s="310"/>
      <c r="AH89" s="310"/>
      <c r="AI89" s="310"/>
      <c r="AJ89" s="310"/>
      <c r="AK89" s="310"/>
      <c r="AL89" s="310"/>
      <c r="AM89" s="310"/>
      <c r="AN89" s="310"/>
      <c r="AO89" s="310"/>
      <c r="AP89" s="310"/>
      <c r="AQ89" s="310"/>
      <c r="AR89" s="310"/>
      <c r="AS89" s="310"/>
      <c r="AT89" s="310"/>
      <c r="AU89" s="310"/>
      <c r="AV89" s="310"/>
      <c r="AW89" s="310"/>
      <c r="AX89" s="310"/>
      <c r="AY89" s="310"/>
      <c r="AZ89" s="310"/>
      <c r="BA89" s="310"/>
      <c r="BB89" s="310"/>
      <c r="BC89" s="310"/>
      <c r="BD89" s="310"/>
      <c r="BE89" s="310"/>
      <c r="BF89" s="310"/>
      <c r="BG89" s="310"/>
      <c r="BH89" s="310"/>
      <c r="BI89" s="310"/>
      <c r="BJ89" s="310"/>
      <c r="BK89" s="310"/>
      <c r="BL89" s="310"/>
      <c r="BM89" s="310"/>
      <c r="BN89" s="310"/>
      <c r="BO89" s="310"/>
      <c r="BP89" s="310"/>
      <c r="BQ89" s="310"/>
      <c r="BR89" s="310"/>
      <c r="BS89" s="310"/>
      <c r="BT89" s="310"/>
      <c r="BU89" s="310"/>
      <c r="BV89" s="310"/>
      <c r="BW89" s="310"/>
      <c r="BX89" s="310"/>
      <c r="BY89" s="310"/>
      <c r="BZ89" s="310"/>
      <c r="CA89" s="310"/>
      <c r="CB89" s="310"/>
      <c r="CC89" s="310"/>
      <c r="CD89" s="310"/>
      <c r="CE89" s="310"/>
      <c r="CF89" s="310"/>
      <c r="CG89" s="310"/>
      <c r="CH89" s="310"/>
      <c r="CI89" s="310"/>
      <c r="CJ89" s="310"/>
      <c r="CK89" s="310"/>
      <c r="CL89" s="310"/>
      <c r="CM89" s="310"/>
      <c r="CN89" s="310"/>
      <c r="CO89" s="310"/>
      <c r="CP89" s="310"/>
      <c r="CQ89" s="310"/>
      <c r="CR89" s="310"/>
      <c r="CS89" s="310"/>
      <c r="CT89" s="310"/>
      <c r="CU89" s="310"/>
      <c r="CV89" s="310"/>
      <c r="CW89" s="310"/>
      <c r="CX89" s="310"/>
      <c r="CY89" s="310"/>
      <c r="CZ89" s="310"/>
      <c r="DA89" s="310"/>
      <c r="DB89" s="310"/>
      <c r="DC89" s="310"/>
      <c r="DD89" s="310"/>
      <c r="DE89" s="310"/>
      <c r="DF89" s="310"/>
      <c r="DG89" s="310"/>
      <c r="DH89" s="310"/>
      <c r="DI89" s="310"/>
      <c r="DJ89" s="310"/>
      <c r="DK89" s="310"/>
      <c r="DL89" s="310"/>
      <c r="DM89" s="310"/>
      <c r="DN89" s="310"/>
      <c r="DO89" s="310"/>
      <c r="DP89" s="310"/>
      <c r="DQ89" s="310"/>
      <c r="DR89" s="310"/>
      <c r="DS89" s="310"/>
      <c r="DT89" s="310"/>
      <c r="DU89" s="310"/>
      <c r="DV89" s="310"/>
      <c r="DW89" s="310"/>
      <c r="DX89" s="310"/>
      <c r="DY89" s="310"/>
      <c r="DZ89" s="310"/>
      <c r="EA89" s="310"/>
      <c r="EB89" s="310"/>
      <c r="EC89" s="310"/>
      <c r="ED89" s="310"/>
      <c r="EE89" s="310"/>
      <c r="EF89" s="310"/>
      <c r="EG89" s="310"/>
      <c r="EH89" s="310"/>
      <c r="EI89" s="310"/>
      <c r="EJ89" s="310"/>
      <c r="EK89" s="310"/>
      <c r="EL89" s="310"/>
      <c r="EM89" s="310"/>
      <c r="EN89" s="310"/>
      <c r="EO89" s="310"/>
      <c r="EP89" s="310"/>
      <c r="EQ89" s="310"/>
      <c r="ER89" s="310"/>
      <c r="ES89" s="310"/>
      <c r="ET89" s="310"/>
      <c r="EU89" s="310"/>
      <c r="EV89" s="310"/>
      <c r="EW89" s="310"/>
      <c r="EX89" s="310"/>
      <c r="EY89" s="310"/>
      <c r="EZ89" s="310"/>
      <c r="FA89" s="310"/>
      <c r="FB89" s="310"/>
      <c r="FC89" s="310"/>
      <c r="FD89" s="310"/>
      <c r="FE89" s="310"/>
      <c r="FF89" s="310"/>
      <c r="FG89" s="310"/>
      <c r="FH89" s="310"/>
      <c r="FI89" s="310"/>
      <c r="FJ89" s="310"/>
      <c r="FK89" s="310"/>
      <c r="FL89" s="310"/>
      <c r="FM89" s="310"/>
      <c r="FN89" s="310"/>
      <c r="FO89" s="310"/>
      <c r="FP89" s="310"/>
      <c r="FQ89" s="310"/>
      <c r="FR89" s="310"/>
      <c r="FS89" s="310"/>
      <c r="FT89" s="310"/>
      <c r="FU89" s="310"/>
      <c r="FV89" s="310"/>
      <c r="FW89" s="310"/>
      <c r="FX89" s="310"/>
      <c r="FY89" s="310"/>
      <c r="FZ89" s="310"/>
      <c r="GA89" s="310"/>
      <c r="GB89" s="310"/>
      <c r="GC89" s="310"/>
    </row>
    <row r="90" spans="4:185">
      <c r="D90" s="310" t="s">
        <v>256</v>
      </c>
      <c r="E90" s="310"/>
      <c r="F90" s="310"/>
      <c r="G90" s="310"/>
      <c r="H90" s="310"/>
      <c r="I90" s="310"/>
      <c r="J90" s="310"/>
      <c r="K90" s="310"/>
      <c r="L90" s="310"/>
      <c r="M90" s="310"/>
      <c r="N90" s="310"/>
      <c r="O90" s="310"/>
      <c r="P90" s="310"/>
      <c r="Q90" s="310"/>
      <c r="R90" s="310"/>
      <c r="S90" s="310"/>
      <c r="T90" s="310"/>
      <c r="U90" s="310"/>
      <c r="V90" s="310"/>
      <c r="W90" s="310"/>
      <c r="X90" s="310"/>
      <c r="Y90" s="310"/>
      <c r="Z90" s="310"/>
      <c r="AA90" s="310"/>
      <c r="AB90" s="310"/>
      <c r="AC90" s="310"/>
      <c r="AD90" s="310"/>
      <c r="AE90" s="310"/>
      <c r="AF90" s="310"/>
      <c r="AG90" s="310"/>
      <c r="AH90" s="310"/>
      <c r="AI90" s="310"/>
      <c r="AJ90" s="310"/>
      <c r="AK90" s="310"/>
      <c r="AL90" s="310"/>
      <c r="AM90" s="310"/>
      <c r="AN90" s="310"/>
      <c r="AO90" s="310"/>
      <c r="AP90" s="310"/>
      <c r="AQ90" s="310"/>
      <c r="AR90" s="310"/>
      <c r="AS90" s="310"/>
      <c r="AT90" s="310"/>
      <c r="AU90" s="310"/>
      <c r="AV90" s="310"/>
      <c r="AW90" s="310"/>
      <c r="AX90" s="310"/>
      <c r="AY90" s="310"/>
      <c r="AZ90" s="310"/>
      <c r="BA90" s="310"/>
      <c r="BB90" s="310"/>
      <c r="BC90" s="310"/>
      <c r="BD90" s="310"/>
      <c r="BE90" s="310"/>
      <c r="BF90" s="310"/>
      <c r="BG90" s="310"/>
      <c r="BH90" s="310"/>
      <c r="BI90" s="310"/>
      <c r="BJ90" s="310"/>
      <c r="BK90" s="310"/>
      <c r="BL90" s="310"/>
      <c r="BM90" s="310"/>
      <c r="BN90" s="310"/>
      <c r="BO90" s="310"/>
      <c r="BP90" s="310"/>
      <c r="BQ90" s="310"/>
      <c r="BR90" s="310"/>
      <c r="BS90" s="310"/>
      <c r="BT90" s="310"/>
      <c r="BU90" s="310"/>
      <c r="BV90" s="310"/>
      <c r="BW90" s="310"/>
      <c r="BX90" s="310"/>
      <c r="BY90" s="310"/>
      <c r="BZ90" s="310"/>
      <c r="CA90" s="310"/>
      <c r="CB90" s="310"/>
      <c r="CC90" s="310"/>
      <c r="CD90" s="310"/>
      <c r="CE90" s="310"/>
      <c r="CF90" s="310"/>
      <c r="CG90" s="310"/>
      <c r="CH90" s="310"/>
      <c r="CI90" s="310"/>
      <c r="CJ90" s="310"/>
      <c r="CK90" s="310"/>
      <c r="CL90" s="310"/>
      <c r="CM90" s="310"/>
      <c r="CN90" s="310"/>
      <c r="CO90" s="310"/>
      <c r="CP90" s="310"/>
      <c r="CQ90" s="310"/>
      <c r="CR90" s="310"/>
      <c r="CS90" s="310"/>
      <c r="CT90" s="310"/>
      <c r="CU90" s="310"/>
      <c r="CV90" s="310"/>
      <c r="CW90" s="310"/>
      <c r="CX90" s="310"/>
      <c r="CY90" s="310"/>
      <c r="CZ90" s="310"/>
      <c r="DA90" s="310"/>
      <c r="DB90" s="310"/>
      <c r="DC90" s="310"/>
      <c r="DD90" s="310"/>
      <c r="DE90" s="310"/>
      <c r="DF90" s="310"/>
      <c r="DG90" s="310"/>
      <c r="DH90" s="310"/>
      <c r="DI90" s="310"/>
      <c r="DJ90" s="310"/>
      <c r="DK90" s="310"/>
      <c r="DL90" s="310"/>
      <c r="DM90" s="310"/>
      <c r="DN90" s="310"/>
      <c r="DO90" s="310"/>
      <c r="DP90" s="310"/>
      <c r="DQ90" s="310"/>
      <c r="DR90" s="310"/>
      <c r="DS90" s="310"/>
      <c r="DT90" s="310"/>
      <c r="DU90" s="310"/>
      <c r="DV90" s="310"/>
      <c r="DW90" s="310"/>
      <c r="DX90" s="310"/>
      <c r="DY90" s="310"/>
      <c r="DZ90" s="310"/>
      <c r="EA90" s="310"/>
      <c r="EB90" s="310"/>
      <c r="EC90" s="310"/>
      <c r="ED90" s="310"/>
      <c r="EE90" s="310"/>
      <c r="EF90" s="310"/>
      <c r="EG90" s="310"/>
      <c r="EH90" s="310"/>
      <c r="EI90" s="310"/>
      <c r="EJ90" s="310"/>
      <c r="EK90" s="310"/>
      <c r="EL90" s="310"/>
      <c r="EM90" s="310"/>
      <c r="EN90" s="310"/>
      <c r="EO90" s="310"/>
      <c r="EP90" s="310"/>
      <c r="EQ90" s="310"/>
      <c r="ER90" s="310"/>
      <c r="ES90" s="310"/>
      <c r="ET90" s="310"/>
      <c r="EU90" s="310"/>
      <c r="EV90" s="310"/>
      <c r="EW90" s="310"/>
      <c r="EX90" s="310"/>
      <c r="EY90" s="310"/>
      <c r="EZ90" s="310"/>
      <c r="FA90" s="310"/>
      <c r="FB90" s="310"/>
      <c r="FC90" s="310"/>
      <c r="FD90" s="310"/>
      <c r="FE90" s="310"/>
      <c r="FF90" s="310"/>
      <c r="FG90" s="310"/>
      <c r="FH90" s="310"/>
      <c r="FI90" s="310"/>
      <c r="FJ90" s="310"/>
      <c r="FK90" s="310"/>
      <c r="FL90" s="310"/>
      <c r="FM90" s="310"/>
      <c r="FN90" s="310"/>
      <c r="FO90" s="310"/>
      <c r="FP90" s="310"/>
      <c r="FQ90" s="310"/>
      <c r="FR90" s="310"/>
      <c r="FS90" s="310"/>
      <c r="FT90" s="310"/>
      <c r="FU90" s="310"/>
      <c r="FV90" s="310"/>
      <c r="FW90" s="310"/>
      <c r="FX90" s="310"/>
      <c r="FY90" s="310"/>
      <c r="FZ90" s="310"/>
      <c r="GA90" s="310"/>
      <c r="GB90" s="310"/>
      <c r="GC90" s="310"/>
    </row>
    <row r="91" spans="4:185">
      <c r="D91" s="310"/>
      <c r="E91" s="310" t="s">
        <v>1313</v>
      </c>
      <c r="F91" s="310"/>
      <c r="G91" s="310"/>
      <c r="H91" s="310"/>
      <c r="I91" s="310">
        <v>82266000</v>
      </c>
      <c r="J91" s="310">
        <v>66378000</v>
      </c>
      <c r="K91" s="310">
        <v>68776000</v>
      </c>
      <c r="L91" s="310">
        <v>84363000</v>
      </c>
      <c r="M91" s="310">
        <v>95198000</v>
      </c>
      <c r="N91" s="310">
        <v>114652000</v>
      </c>
      <c r="O91" s="310">
        <v>127638000</v>
      </c>
      <c r="P91" s="310">
        <v>155806000</v>
      </c>
      <c r="Q91" s="310">
        <v>168572000</v>
      </c>
      <c r="R91" s="310">
        <v>182265000</v>
      </c>
      <c r="S91" s="310">
        <v>196454000</v>
      </c>
      <c r="T91" s="310">
        <v>198000000</v>
      </c>
      <c r="U91" s="310">
        <v>198500000</v>
      </c>
      <c r="V91" s="310">
        <v>204900000</v>
      </c>
      <c r="W91" s="310">
        <v>209600000</v>
      </c>
      <c r="X91" s="310">
        <v>200000000</v>
      </c>
      <c r="Y91" s="310">
        <v>198500000</v>
      </c>
      <c r="Z91" s="310">
        <v>196200000</v>
      </c>
      <c r="AA91" s="310">
        <v>208200000</v>
      </c>
      <c r="AB91" s="310">
        <v>217200000</v>
      </c>
      <c r="AC91" s="310">
        <v>216900000</v>
      </c>
      <c r="AD91" s="310">
        <v>209000000</v>
      </c>
      <c r="AE91" s="310">
        <v>218900000</v>
      </c>
      <c r="AF91" s="310">
        <v>223800000</v>
      </c>
      <c r="AG91" s="310">
        <v>232900000</v>
      </c>
      <c r="AH91" s="310">
        <v>188300000</v>
      </c>
      <c r="AI91" s="310">
        <v>245800000</v>
      </c>
      <c r="AJ91" s="310">
        <v>253900000</v>
      </c>
      <c r="AK91" s="310"/>
      <c r="AL91" s="310"/>
      <c r="AM91" s="310"/>
      <c r="AN91" s="310"/>
      <c r="AO91" s="310"/>
      <c r="AP91" s="310"/>
      <c r="AQ91" s="310"/>
      <c r="AR91" s="310"/>
      <c r="AS91" s="310"/>
      <c r="AT91" s="310"/>
      <c r="AU91" s="310"/>
      <c r="AV91" s="310"/>
      <c r="AW91" s="310"/>
      <c r="AX91" s="310"/>
      <c r="AY91" s="310"/>
      <c r="AZ91" s="310"/>
      <c r="BA91" s="310"/>
      <c r="BB91" s="310"/>
      <c r="BC91" s="310"/>
      <c r="BD91" s="310"/>
      <c r="BE91" s="310"/>
      <c r="BF91" s="310"/>
      <c r="BG91" s="310"/>
      <c r="BH91" s="310"/>
      <c r="BI91" s="310"/>
      <c r="BJ91" s="310"/>
      <c r="BK91" s="310"/>
      <c r="BL91" s="310"/>
      <c r="BM91" s="310"/>
      <c r="BN91" s="310"/>
      <c r="BO91" s="310"/>
      <c r="BP91" s="310"/>
      <c r="BQ91" s="310"/>
      <c r="BR91" s="310"/>
      <c r="BS91" s="310"/>
      <c r="BT91" s="310"/>
      <c r="BU91" s="310"/>
      <c r="BV91" s="310"/>
      <c r="BW91" s="310"/>
      <c r="BX91" s="310"/>
      <c r="BY91" s="310"/>
      <c r="BZ91" s="310"/>
      <c r="CA91" s="310"/>
      <c r="CB91" s="310"/>
      <c r="CC91" s="310"/>
      <c r="CD91" s="310"/>
      <c r="CE91" s="310"/>
      <c r="CF91" s="310"/>
      <c r="CG91" s="310"/>
      <c r="CH91" s="310"/>
      <c r="CI91" s="310"/>
      <c r="CJ91" s="310"/>
      <c r="CK91" s="310"/>
      <c r="CL91" s="310"/>
      <c r="CM91" s="310"/>
      <c r="CN91" s="310"/>
      <c r="CO91" s="310"/>
      <c r="CP91" s="310"/>
      <c r="CQ91" s="310"/>
      <c r="CR91" s="310"/>
      <c r="CS91" s="310"/>
      <c r="CT91" s="310"/>
      <c r="CU91" s="310"/>
      <c r="CV91" s="310"/>
      <c r="CW91" s="310"/>
      <c r="CX91" s="310"/>
      <c r="CY91" s="310"/>
      <c r="CZ91" s="310"/>
      <c r="DA91" s="310"/>
      <c r="DB91" s="310"/>
      <c r="DC91" s="310"/>
      <c r="DD91" s="310"/>
      <c r="DE91" s="310"/>
      <c r="DF91" s="310"/>
      <c r="DG91" s="310"/>
      <c r="DH91" s="310"/>
      <c r="DI91" s="310"/>
      <c r="DJ91" s="310"/>
      <c r="DK91" s="310"/>
      <c r="DL91" s="310"/>
      <c r="DM91" s="310"/>
      <c r="DN91" s="310"/>
      <c r="DO91" s="310"/>
      <c r="DP91" s="310"/>
      <c r="DQ91" s="310"/>
      <c r="DR91" s="310"/>
      <c r="DS91" s="310"/>
      <c r="DT91" s="310"/>
      <c r="DU91" s="310"/>
      <c r="DV91" s="310"/>
      <c r="DW91" s="310"/>
      <c r="DX91" s="310"/>
      <c r="DY91" s="310"/>
      <c r="DZ91" s="310"/>
      <c r="EA91" s="310"/>
      <c r="EB91" s="310"/>
      <c r="EC91" s="310"/>
      <c r="ED91" s="310"/>
      <c r="EE91" s="310"/>
      <c r="EF91" s="310"/>
      <c r="EG91" s="310"/>
      <c r="EH91" s="310"/>
      <c r="EI91" s="310"/>
      <c r="EJ91" s="310"/>
      <c r="EK91" s="310"/>
      <c r="EL91" s="310"/>
      <c r="EM91" s="310"/>
      <c r="EN91" s="310"/>
      <c r="EO91" s="310"/>
      <c r="EP91" s="310"/>
      <c r="EQ91" s="310"/>
      <c r="ER91" s="310"/>
      <c r="ES91" s="310"/>
      <c r="ET91" s="310"/>
      <c r="EU91" s="310"/>
      <c r="EV91" s="310"/>
      <c r="EW91" s="310"/>
      <c r="EX91" s="310"/>
      <c r="EY91" s="310"/>
      <c r="EZ91" s="310"/>
      <c r="FA91" s="310"/>
      <c r="FB91" s="310"/>
      <c r="FC91" s="310"/>
      <c r="FD91" s="310"/>
      <c r="FE91" s="310"/>
      <c r="FF91" s="310"/>
      <c r="FG91" s="310"/>
      <c r="FH91" s="310"/>
      <c r="FI91" s="310"/>
      <c r="FJ91" s="310"/>
      <c r="FK91" s="310"/>
      <c r="FL91" s="310"/>
      <c r="FM91" s="310"/>
      <c r="FN91" s="310"/>
      <c r="FO91" s="310"/>
      <c r="FP91" s="310"/>
      <c r="FQ91" s="310"/>
      <c r="FR91" s="310"/>
      <c r="FS91" s="310"/>
      <c r="FT91" s="310"/>
      <c r="FU91" s="310"/>
      <c r="FV91" s="310"/>
      <c r="FW91" s="310"/>
      <c r="FX91" s="310"/>
      <c r="FY91" s="310"/>
      <c r="FZ91" s="310"/>
      <c r="GA91" s="310"/>
      <c r="GB91" s="310"/>
      <c r="GC91" s="310"/>
    </row>
    <row r="92" spans="4:185">
      <c r="D92" s="310"/>
      <c r="E92" s="310" t="s">
        <v>1314</v>
      </c>
      <c r="F92" s="310"/>
      <c r="G92" s="310"/>
      <c r="H92" s="310"/>
      <c r="I92" s="310">
        <v>82266000</v>
      </c>
      <c r="J92" s="310">
        <v>66378000</v>
      </c>
      <c r="K92" s="310">
        <v>68776000</v>
      </c>
      <c r="L92" s="310">
        <v>84363000</v>
      </c>
      <c r="M92" s="310">
        <v>95198000</v>
      </c>
      <c r="N92" s="310">
        <v>114652000</v>
      </c>
      <c r="O92" s="310">
        <v>127638000</v>
      </c>
      <c r="P92" s="310">
        <v>155806000</v>
      </c>
      <c r="Q92" s="310">
        <v>168572000</v>
      </c>
      <c r="R92" s="310">
        <v>182265000</v>
      </c>
      <c r="S92" s="310">
        <v>196454000</v>
      </c>
      <c r="T92" s="310">
        <v>198000000</v>
      </c>
      <c r="U92" s="310">
        <v>198500000</v>
      </c>
      <c r="V92" s="310">
        <v>204900000</v>
      </c>
      <c r="W92" s="310">
        <v>209600000</v>
      </c>
      <c r="X92" s="310">
        <v>200000000</v>
      </c>
      <c r="Y92" s="310">
        <v>198500000</v>
      </c>
      <c r="Z92" s="310">
        <v>196200000</v>
      </c>
      <c r="AA92" s="310">
        <v>208200000</v>
      </c>
      <c r="AB92" s="310">
        <v>217200000</v>
      </c>
      <c r="AC92" s="310">
        <v>216900000</v>
      </c>
      <c r="AD92" s="310">
        <v>209000000</v>
      </c>
      <c r="AE92" s="310">
        <v>218900000</v>
      </c>
      <c r="AF92" s="310">
        <v>223800000</v>
      </c>
      <c r="AG92" s="310">
        <v>232900000</v>
      </c>
      <c r="AH92" s="310">
        <v>188300000</v>
      </c>
      <c r="AI92" s="310">
        <v>245800000</v>
      </c>
      <c r="AJ92" s="310">
        <v>253900000</v>
      </c>
      <c r="AK92" s="310"/>
      <c r="AL92" s="310"/>
      <c r="AM92" s="310"/>
      <c r="AN92" s="310"/>
      <c r="AO92" s="310"/>
      <c r="AP92" s="310"/>
      <c r="AQ92" s="310"/>
      <c r="AR92" s="310"/>
      <c r="AS92" s="310"/>
      <c r="AT92" s="310"/>
      <c r="AU92" s="310"/>
      <c r="AV92" s="310"/>
      <c r="AW92" s="310"/>
      <c r="AX92" s="310"/>
      <c r="AY92" s="310"/>
      <c r="AZ92" s="310"/>
      <c r="BA92" s="310"/>
      <c r="BB92" s="310"/>
      <c r="BC92" s="310"/>
      <c r="BD92" s="310"/>
      <c r="BE92" s="310"/>
      <c r="BF92" s="310"/>
      <c r="BG92" s="310"/>
      <c r="BH92" s="310"/>
      <c r="BI92" s="310"/>
      <c r="BJ92" s="310"/>
      <c r="BK92" s="310"/>
      <c r="BL92" s="310"/>
      <c r="BM92" s="310"/>
      <c r="BN92" s="310"/>
      <c r="BO92" s="310"/>
      <c r="BP92" s="310"/>
      <c r="BQ92" s="310"/>
      <c r="BR92" s="310"/>
      <c r="BS92" s="310"/>
      <c r="BT92" s="310"/>
      <c r="BU92" s="310"/>
      <c r="BV92" s="310"/>
      <c r="BW92" s="310"/>
      <c r="BX92" s="310"/>
      <c r="BY92" s="310"/>
      <c r="BZ92" s="310"/>
      <c r="CA92" s="310"/>
      <c r="CB92" s="310"/>
      <c r="CC92" s="310"/>
      <c r="CD92" s="310"/>
      <c r="CE92" s="310"/>
      <c r="CF92" s="310"/>
      <c r="CG92" s="310"/>
      <c r="CH92" s="310"/>
      <c r="CI92" s="310"/>
      <c r="CJ92" s="310"/>
      <c r="CK92" s="310"/>
      <c r="CL92" s="310"/>
      <c r="CM92" s="310"/>
      <c r="CN92" s="310"/>
      <c r="CO92" s="310"/>
      <c r="CP92" s="310"/>
      <c r="CQ92" s="310"/>
      <c r="CR92" s="310"/>
      <c r="CS92" s="310"/>
      <c r="CT92" s="310"/>
      <c r="CU92" s="310"/>
      <c r="CV92" s="310"/>
      <c r="CW92" s="310"/>
      <c r="CX92" s="310"/>
      <c r="CY92" s="310"/>
      <c r="CZ92" s="310"/>
      <c r="DA92" s="310"/>
      <c r="DB92" s="310"/>
      <c r="DC92" s="310"/>
      <c r="DD92" s="310"/>
      <c r="DE92" s="310"/>
      <c r="DF92" s="310"/>
      <c r="DG92" s="310"/>
      <c r="DH92" s="310"/>
      <c r="DI92" s="310"/>
      <c r="DJ92" s="310"/>
      <c r="DK92" s="310"/>
      <c r="DL92" s="310"/>
      <c r="DM92" s="310"/>
      <c r="DN92" s="310"/>
      <c r="DO92" s="310"/>
      <c r="DP92" s="310"/>
      <c r="DQ92" s="310"/>
      <c r="DR92" s="310"/>
      <c r="DS92" s="310"/>
      <c r="DT92" s="310"/>
      <c r="DU92" s="310"/>
      <c r="DV92" s="310"/>
      <c r="DW92" s="310"/>
      <c r="DX92" s="310"/>
      <c r="DY92" s="310"/>
      <c r="DZ92" s="310"/>
      <c r="EA92" s="310"/>
      <c r="EB92" s="310"/>
      <c r="EC92" s="310"/>
      <c r="ED92" s="310"/>
      <c r="EE92" s="310"/>
      <c r="EF92" s="310"/>
      <c r="EG92" s="310"/>
      <c r="EH92" s="310"/>
      <c r="EI92" s="310"/>
      <c r="EJ92" s="310"/>
      <c r="EK92" s="310"/>
      <c r="EL92" s="310"/>
      <c r="EM92" s="310"/>
      <c r="EN92" s="310"/>
      <c r="EO92" s="310"/>
      <c r="EP92" s="310"/>
      <c r="EQ92" s="310"/>
      <c r="ER92" s="310"/>
      <c r="ES92" s="310"/>
      <c r="ET92" s="310"/>
      <c r="EU92" s="310"/>
      <c r="EV92" s="310"/>
      <c r="EW92" s="310"/>
      <c r="EX92" s="310"/>
      <c r="EY92" s="310"/>
      <c r="EZ92" s="310"/>
      <c r="FA92" s="310"/>
      <c r="FB92" s="310"/>
      <c r="FC92" s="310"/>
      <c r="FD92" s="310"/>
      <c r="FE92" s="310"/>
      <c r="FF92" s="310"/>
      <c r="FG92" s="310"/>
      <c r="FH92" s="310"/>
      <c r="FI92" s="310"/>
      <c r="FJ92" s="310"/>
      <c r="FK92" s="310"/>
      <c r="FL92" s="310"/>
      <c r="FM92" s="310"/>
      <c r="FN92" s="310"/>
      <c r="FO92" s="310"/>
      <c r="FP92" s="310"/>
      <c r="FQ92" s="310"/>
      <c r="FR92" s="310"/>
      <c r="FS92" s="310"/>
      <c r="FT92" s="310"/>
      <c r="FU92" s="310"/>
      <c r="FV92" s="310"/>
      <c r="FW92" s="310"/>
      <c r="FX92" s="310"/>
      <c r="FY92" s="310"/>
      <c r="FZ92" s="310"/>
      <c r="GA92" s="310"/>
      <c r="GB92" s="310"/>
      <c r="GC92" s="310"/>
    </row>
    <row r="93" spans="4:185">
      <c r="D93" s="310" t="s">
        <v>257</v>
      </c>
      <c r="E93" s="310"/>
      <c r="F93" s="310"/>
      <c r="G93" s="310"/>
      <c r="H93" s="310"/>
      <c r="I93" s="310"/>
      <c r="J93" s="310"/>
      <c r="K93" s="310"/>
      <c r="L93" s="310"/>
      <c r="M93" s="310"/>
      <c r="N93" s="310"/>
      <c r="O93" s="310"/>
      <c r="P93" s="310"/>
      <c r="Q93" s="310"/>
      <c r="R93" s="310"/>
      <c r="S93" s="310"/>
      <c r="T93" s="310"/>
      <c r="U93" s="310"/>
      <c r="V93" s="310"/>
      <c r="W93" s="310"/>
      <c r="X93" s="310"/>
      <c r="Y93" s="310"/>
      <c r="Z93" s="310"/>
      <c r="AA93" s="310"/>
      <c r="AB93" s="310"/>
      <c r="AC93" s="310"/>
      <c r="AD93" s="310"/>
      <c r="AE93" s="310"/>
      <c r="AF93" s="310"/>
      <c r="AG93" s="310"/>
      <c r="AH93" s="310"/>
      <c r="AI93" s="310"/>
      <c r="AJ93" s="310"/>
      <c r="AK93" s="310"/>
      <c r="AL93" s="310"/>
      <c r="AM93" s="310"/>
      <c r="AN93" s="310"/>
      <c r="AO93" s="310"/>
      <c r="AP93" s="310"/>
      <c r="AQ93" s="310"/>
      <c r="AR93" s="310"/>
      <c r="AS93" s="310"/>
      <c r="AT93" s="310"/>
      <c r="AU93" s="310"/>
      <c r="AV93" s="310"/>
      <c r="AW93" s="310"/>
      <c r="AX93" s="310"/>
      <c r="AY93" s="310"/>
      <c r="AZ93" s="310"/>
      <c r="BA93" s="310"/>
      <c r="BB93" s="310"/>
      <c r="BC93" s="310"/>
      <c r="BD93" s="310"/>
      <c r="BE93" s="310"/>
      <c r="BF93" s="310"/>
      <c r="BG93" s="310"/>
      <c r="BH93" s="310"/>
      <c r="BI93" s="310"/>
      <c r="BJ93" s="310"/>
      <c r="BK93" s="310"/>
      <c r="BL93" s="310"/>
      <c r="BM93" s="310"/>
      <c r="BN93" s="310"/>
      <c r="BO93" s="310"/>
      <c r="BP93" s="310"/>
      <c r="BQ93" s="310"/>
      <c r="BR93" s="310"/>
      <c r="BS93" s="310"/>
      <c r="BT93" s="310"/>
      <c r="BU93" s="310"/>
      <c r="BV93" s="310"/>
      <c r="BW93" s="310"/>
      <c r="BX93" s="310"/>
      <c r="BY93" s="310"/>
      <c r="BZ93" s="310"/>
      <c r="CA93" s="310"/>
      <c r="CB93" s="310"/>
      <c r="CC93" s="310"/>
      <c r="CD93" s="310"/>
      <c r="CE93" s="310"/>
      <c r="CF93" s="310"/>
      <c r="CG93" s="310"/>
      <c r="CH93" s="310"/>
      <c r="CI93" s="310"/>
      <c r="CJ93" s="310"/>
      <c r="CK93" s="310"/>
      <c r="CL93" s="310"/>
      <c r="CM93" s="310"/>
      <c r="CN93" s="310"/>
      <c r="CO93" s="310"/>
      <c r="CP93" s="310"/>
      <c r="CQ93" s="310"/>
      <c r="CR93" s="310"/>
      <c r="CS93" s="310"/>
      <c r="CT93" s="310"/>
      <c r="CU93" s="310"/>
      <c r="CV93" s="310"/>
      <c r="CW93" s="310"/>
      <c r="CX93" s="310"/>
      <c r="CY93" s="310"/>
      <c r="CZ93" s="310"/>
      <c r="DA93" s="310"/>
      <c r="DB93" s="310"/>
      <c r="DC93" s="310"/>
      <c r="DD93" s="310"/>
      <c r="DE93" s="310"/>
      <c r="DF93" s="310"/>
      <c r="DG93" s="310"/>
      <c r="DH93" s="310"/>
      <c r="DI93" s="310"/>
      <c r="DJ93" s="310"/>
      <c r="DK93" s="310"/>
      <c r="DL93" s="310"/>
      <c r="DM93" s="310"/>
      <c r="DN93" s="310"/>
      <c r="DO93" s="310"/>
      <c r="DP93" s="310"/>
      <c r="DQ93" s="310"/>
      <c r="DR93" s="310"/>
      <c r="DS93" s="310"/>
      <c r="DT93" s="310"/>
      <c r="DU93" s="310"/>
      <c r="DV93" s="310"/>
      <c r="DW93" s="310"/>
      <c r="DX93" s="310"/>
      <c r="DY93" s="310"/>
      <c r="DZ93" s="310"/>
      <c r="EA93" s="310"/>
      <c r="EB93" s="310"/>
      <c r="EC93" s="310"/>
      <c r="ED93" s="310"/>
      <c r="EE93" s="310"/>
      <c r="EF93" s="310"/>
      <c r="EG93" s="310"/>
      <c r="EH93" s="310"/>
      <c r="EI93" s="310"/>
      <c r="EJ93" s="310"/>
      <c r="EK93" s="310"/>
      <c r="EL93" s="310"/>
      <c r="EM93" s="310"/>
      <c r="EN93" s="310"/>
      <c r="EO93" s="310"/>
      <c r="EP93" s="310"/>
      <c r="EQ93" s="310"/>
      <c r="ER93" s="310"/>
      <c r="ES93" s="310"/>
      <c r="ET93" s="310"/>
      <c r="EU93" s="310"/>
      <c r="EV93" s="310"/>
      <c r="EW93" s="310"/>
      <c r="EX93" s="310"/>
      <c r="EY93" s="310"/>
      <c r="EZ93" s="310"/>
      <c r="FA93" s="310"/>
      <c r="FB93" s="310"/>
      <c r="FC93" s="310"/>
      <c r="FD93" s="310"/>
      <c r="FE93" s="310"/>
      <c r="FF93" s="310"/>
      <c r="FG93" s="310"/>
      <c r="FH93" s="310"/>
      <c r="FI93" s="310"/>
      <c r="FJ93" s="310"/>
      <c r="FK93" s="310"/>
      <c r="FL93" s="310"/>
      <c r="FM93" s="310"/>
      <c r="FN93" s="310"/>
      <c r="FO93" s="310"/>
      <c r="FP93" s="310"/>
      <c r="FQ93" s="310"/>
      <c r="FR93" s="310"/>
      <c r="FS93" s="310"/>
      <c r="FT93" s="310"/>
      <c r="FU93" s="310"/>
      <c r="FV93" s="310"/>
      <c r="FW93" s="310"/>
      <c r="FX93" s="310"/>
      <c r="FY93" s="310"/>
      <c r="FZ93" s="310"/>
      <c r="GA93" s="310"/>
      <c r="GB93" s="310"/>
      <c r="GC93" s="310"/>
    </row>
    <row r="94" spans="4:185">
      <c r="D94" s="310"/>
      <c r="E94" s="310" t="s">
        <v>1313</v>
      </c>
      <c r="F94" s="310"/>
      <c r="G94" s="310"/>
      <c r="H94" s="310"/>
      <c r="I94" s="310">
        <v>58514000</v>
      </c>
      <c r="J94" s="310">
        <v>67963000</v>
      </c>
      <c r="K94" s="310">
        <v>58062000</v>
      </c>
      <c r="L94" s="310">
        <v>60204000</v>
      </c>
      <c r="M94" s="310">
        <v>60463000</v>
      </c>
      <c r="N94" s="310">
        <v>63291000</v>
      </c>
      <c r="O94" s="310">
        <v>71660000</v>
      </c>
      <c r="P94" s="310">
        <v>68329000</v>
      </c>
      <c r="Q94" s="310">
        <v>78502000</v>
      </c>
      <c r="R94" s="310">
        <v>45713000</v>
      </c>
      <c r="S94" s="310">
        <v>61000000</v>
      </c>
      <c r="T94" s="310">
        <v>68400000</v>
      </c>
      <c r="U94" s="310">
        <v>71200000</v>
      </c>
      <c r="V94" s="310">
        <v>77200000</v>
      </c>
      <c r="W94" s="310">
        <v>82300000</v>
      </c>
      <c r="X94" s="310">
        <v>88600000</v>
      </c>
      <c r="Y94" s="310">
        <v>108400000</v>
      </c>
      <c r="Z94" s="310">
        <v>133500000</v>
      </c>
      <c r="AA94" s="310">
        <v>158400000</v>
      </c>
      <c r="AB94" s="310">
        <v>184900000</v>
      </c>
      <c r="AC94" s="310">
        <v>208200000</v>
      </c>
      <c r="AD94" s="310">
        <v>229200000</v>
      </c>
      <c r="AE94" s="310">
        <v>249500000</v>
      </c>
      <c r="AF94" s="310">
        <v>269200000</v>
      </c>
      <c r="AG94" s="310">
        <v>283900000</v>
      </c>
      <c r="AH94" s="310">
        <v>287200000</v>
      </c>
      <c r="AI94" s="310">
        <v>284500000</v>
      </c>
      <c r="AJ94" s="310">
        <v>284500000</v>
      </c>
      <c r="AK94" s="310"/>
      <c r="AL94" s="310"/>
      <c r="AM94" s="310"/>
      <c r="AN94" s="310"/>
      <c r="AO94" s="310"/>
      <c r="AP94" s="310"/>
      <c r="AQ94" s="310"/>
      <c r="AR94" s="310"/>
      <c r="AS94" s="310"/>
      <c r="AT94" s="310"/>
      <c r="AU94" s="310"/>
      <c r="AV94" s="310"/>
      <c r="AW94" s="310"/>
      <c r="AX94" s="310"/>
      <c r="AY94" s="310"/>
      <c r="AZ94" s="310"/>
      <c r="BA94" s="310"/>
      <c r="BB94" s="310"/>
      <c r="BC94" s="310"/>
      <c r="BD94" s="310"/>
      <c r="BE94" s="310"/>
      <c r="BF94" s="310"/>
      <c r="BG94" s="310"/>
      <c r="BH94" s="310"/>
      <c r="BI94" s="310"/>
      <c r="BJ94" s="310"/>
      <c r="BK94" s="310"/>
      <c r="BL94" s="310"/>
      <c r="BM94" s="310"/>
      <c r="BN94" s="310"/>
      <c r="BO94" s="310"/>
      <c r="BP94" s="310"/>
      <c r="BQ94" s="310"/>
      <c r="BR94" s="310"/>
      <c r="BS94" s="310"/>
      <c r="BT94" s="310"/>
      <c r="BU94" s="310"/>
      <c r="BV94" s="310"/>
      <c r="BW94" s="310"/>
      <c r="BX94" s="310"/>
      <c r="BY94" s="310"/>
      <c r="BZ94" s="310"/>
      <c r="CA94" s="310"/>
      <c r="CB94" s="310"/>
      <c r="CC94" s="310"/>
      <c r="CD94" s="310"/>
      <c r="CE94" s="310"/>
      <c r="CF94" s="310"/>
      <c r="CG94" s="310"/>
      <c r="CH94" s="310"/>
      <c r="CI94" s="310"/>
      <c r="CJ94" s="310"/>
      <c r="CK94" s="310"/>
      <c r="CL94" s="310"/>
      <c r="CM94" s="310"/>
      <c r="CN94" s="310"/>
      <c r="CO94" s="310"/>
      <c r="CP94" s="310"/>
      <c r="CQ94" s="310"/>
      <c r="CR94" s="310"/>
      <c r="CS94" s="310"/>
      <c r="CT94" s="310"/>
      <c r="CU94" s="310"/>
      <c r="CV94" s="310"/>
      <c r="CW94" s="310"/>
      <c r="CX94" s="310"/>
      <c r="CY94" s="310"/>
      <c r="CZ94" s="310"/>
      <c r="DA94" s="310"/>
      <c r="DB94" s="310"/>
      <c r="DC94" s="310"/>
      <c r="DD94" s="310"/>
      <c r="DE94" s="310"/>
      <c r="DF94" s="310"/>
      <c r="DG94" s="310"/>
      <c r="DH94" s="310"/>
      <c r="DI94" s="310"/>
      <c r="DJ94" s="310"/>
      <c r="DK94" s="310"/>
      <c r="DL94" s="310"/>
      <c r="DM94" s="310"/>
      <c r="DN94" s="310"/>
      <c r="DO94" s="310"/>
      <c r="DP94" s="310"/>
      <c r="DQ94" s="310"/>
      <c r="DR94" s="310"/>
      <c r="DS94" s="310"/>
      <c r="DT94" s="310"/>
      <c r="DU94" s="310"/>
      <c r="DV94" s="310"/>
      <c r="DW94" s="310"/>
      <c r="DX94" s="310"/>
      <c r="DY94" s="310"/>
      <c r="DZ94" s="310"/>
      <c r="EA94" s="310"/>
      <c r="EB94" s="310"/>
      <c r="EC94" s="310"/>
      <c r="ED94" s="310"/>
      <c r="EE94" s="310"/>
      <c r="EF94" s="310"/>
      <c r="EG94" s="310"/>
      <c r="EH94" s="310"/>
      <c r="EI94" s="310"/>
      <c r="EJ94" s="310"/>
      <c r="EK94" s="310"/>
      <c r="EL94" s="310"/>
      <c r="EM94" s="310"/>
      <c r="EN94" s="310"/>
      <c r="EO94" s="310"/>
      <c r="EP94" s="310"/>
      <c r="EQ94" s="310"/>
      <c r="ER94" s="310"/>
      <c r="ES94" s="310"/>
      <c r="ET94" s="310"/>
      <c r="EU94" s="310"/>
      <c r="EV94" s="310"/>
      <c r="EW94" s="310"/>
      <c r="EX94" s="310"/>
      <c r="EY94" s="310"/>
      <c r="EZ94" s="310"/>
      <c r="FA94" s="310"/>
      <c r="FB94" s="310"/>
      <c r="FC94" s="310"/>
      <c r="FD94" s="310"/>
      <c r="FE94" s="310"/>
      <c r="FF94" s="310"/>
      <c r="FG94" s="310"/>
      <c r="FH94" s="310"/>
      <c r="FI94" s="310"/>
      <c r="FJ94" s="310"/>
      <c r="FK94" s="310"/>
      <c r="FL94" s="310"/>
      <c r="FM94" s="310"/>
      <c r="FN94" s="310"/>
      <c r="FO94" s="310"/>
      <c r="FP94" s="310"/>
      <c r="FQ94" s="310"/>
      <c r="FR94" s="310"/>
      <c r="FS94" s="310"/>
      <c r="FT94" s="310"/>
      <c r="FU94" s="310"/>
      <c r="FV94" s="310"/>
      <c r="FW94" s="310"/>
      <c r="FX94" s="310"/>
      <c r="FY94" s="310"/>
      <c r="FZ94" s="310"/>
      <c r="GA94" s="310"/>
      <c r="GB94" s="310"/>
      <c r="GC94" s="310"/>
    </row>
    <row r="95" spans="4:185">
      <c r="D95" s="310"/>
      <c r="E95" s="310" t="s">
        <v>1314</v>
      </c>
      <c r="F95" s="310"/>
      <c r="G95" s="310"/>
      <c r="H95" s="310"/>
      <c r="I95" s="310">
        <v>58514000</v>
      </c>
      <c r="J95" s="310">
        <v>67963000</v>
      </c>
      <c r="K95" s="310">
        <v>0</v>
      </c>
      <c r="L95" s="310">
        <v>60204000</v>
      </c>
      <c r="M95" s="310">
        <v>60463000</v>
      </c>
      <c r="N95" s="310">
        <v>63291000</v>
      </c>
      <c r="O95" s="310">
        <v>71660000</v>
      </c>
      <c r="P95" s="310">
        <v>68329000</v>
      </c>
      <c r="Q95" s="310">
        <v>78502000</v>
      </c>
      <c r="R95" s="310">
        <v>45713000</v>
      </c>
      <c r="S95" s="310">
        <v>61000000</v>
      </c>
      <c r="T95" s="310">
        <v>68400000</v>
      </c>
      <c r="U95" s="310">
        <v>71200000</v>
      </c>
      <c r="V95" s="310">
        <v>77200000</v>
      </c>
      <c r="W95" s="310">
        <v>82300000</v>
      </c>
      <c r="X95" s="310">
        <v>88600000</v>
      </c>
      <c r="Y95" s="310">
        <v>108400000</v>
      </c>
      <c r="Z95" s="310">
        <v>133500000</v>
      </c>
      <c r="AA95" s="310">
        <v>158400000</v>
      </c>
      <c r="AB95" s="310">
        <v>184900000</v>
      </c>
      <c r="AC95" s="310">
        <v>208200000</v>
      </c>
      <c r="AD95" s="310">
        <v>229200000</v>
      </c>
      <c r="AE95" s="310">
        <v>249500000</v>
      </c>
      <c r="AF95" s="310">
        <v>269200000</v>
      </c>
      <c r="AG95" s="310">
        <v>283900000</v>
      </c>
      <c r="AH95" s="310">
        <v>287200000</v>
      </c>
      <c r="AI95" s="310">
        <v>284500000</v>
      </c>
      <c r="AJ95" s="310">
        <v>284500000</v>
      </c>
      <c r="AK95" s="310"/>
      <c r="AL95" s="310"/>
      <c r="AM95" s="310"/>
      <c r="AN95" s="310"/>
      <c r="AO95" s="310"/>
      <c r="AP95" s="310"/>
      <c r="AQ95" s="310"/>
      <c r="AR95" s="310"/>
      <c r="AS95" s="310"/>
      <c r="AT95" s="310"/>
      <c r="AU95" s="310"/>
      <c r="AV95" s="310"/>
      <c r="AW95" s="310"/>
      <c r="AX95" s="310"/>
      <c r="AY95" s="310"/>
      <c r="AZ95" s="310"/>
      <c r="BA95" s="310"/>
      <c r="BB95" s="310"/>
      <c r="BC95" s="310"/>
      <c r="BD95" s="310"/>
      <c r="BE95" s="310"/>
      <c r="BF95" s="310"/>
      <c r="BG95" s="310"/>
      <c r="BH95" s="310"/>
      <c r="BI95" s="310"/>
      <c r="BJ95" s="310"/>
      <c r="BK95" s="310"/>
      <c r="BL95" s="310"/>
      <c r="BM95" s="310"/>
      <c r="BN95" s="310"/>
      <c r="BO95" s="310"/>
      <c r="BP95" s="310"/>
      <c r="BQ95" s="310"/>
      <c r="BR95" s="310"/>
      <c r="BS95" s="310"/>
      <c r="BT95" s="310"/>
      <c r="BU95" s="310"/>
      <c r="BV95" s="310"/>
      <c r="BW95" s="310"/>
      <c r="BX95" s="310"/>
      <c r="BY95" s="310"/>
      <c r="BZ95" s="310"/>
      <c r="CA95" s="310"/>
      <c r="CB95" s="310"/>
      <c r="CC95" s="310"/>
      <c r="CD95" s="310"/>
      <c r="CE95" s="310"/>
      <c r="CF95" s="310"/>
      <c r="CG95" s="310"/>
      <c r="CH95" s="310"/>
      <c r="CI95" s="310"/>
      <c r="CJ95" s="310"/>
      <c r="CK95" s="310"/>
      <c r="CL95" s="310"/>
      <c r="CM95" s="310"/>
      <c r="CN95" s="310"/>
      <c r="CO95" s="310"/>
      <c r="CP95" s="310"/>
      <c r="CQ95" s="310"/>
      <c r="CR95" s="310"/>
      <c r="CS95" s="310"/>
      <c r="CT95" s="310"/>
      <c r="CU95" s="310"/>
      <c r="CV95" s="310"/>
      <c r="CW95" s="310"/>
      <c r="CX95" s="310"/>
      <c r="CY95" s="310"/>
      <c r="CZ95" s="310"/>
      <c r="DA95" s="310"/>
      <c r="DB95" s="310"/>
      <c r="DC95" s="310"/>
      <c r="DD95" s="310"/>
      <c r="DE95" s="310"/>
      <c r="DF95" s="310"/>
      <c r="DG95" s="310"/>
      <c r="DH95" s="310"/>
      <c r="DI95" s="310"/>
      <c r="DJ95" s="310"/>
      <c r="DK95" s="310"/>
      <c r="DL95" s="310"/>
      <c r="DM95" s="310"/>
      <c r="DN95" s="310"/>
      <c r="DO95" s="310"/>
      <c r="DP95" s="310"/>
      <c r="DQ95" s="310"/>
      <c r="DR95" s="310"/>
      <c r="DS95" s="310"/>
      <c r="DT95" s="310"/>
      <c r="DU95" s="310"/>
      <c r="DV95" s="310"/>
      <c r="DW95" s="310"/>
      <c r="DX95" s="310"/>
      <c r="DY95" s="310"/>
      <c r="DZ95" s="310"/>
      <c r="EA95" s="310"/>
      <c r="EB95" s="310"/>
      <c r="EC95" s="310"/>
      <c r="ED95" s="310"/>
      <c r="EE95" s="310"/>
      <c r="EF95" s="310"/>
      <c r="EG95" s="310"/>
      <c r="EH95" s="310"/>
      <c r="EI95" s="310"/>
      <c r="EJ95" s="310"/>
      <c r="EK95" s="310"/>
      <c r="EL95" s="310"/>
      <c r="EM95" s="310"/>
      <c r="EN95" s="310"/>
      <c r="EO95" s="310"/>
      <c r="EP95" s="310"/>
      <c r="EQ95" s="310"/>
      <c r="ER95" s="310"/>
      <c r="ES95" s="310"/>
      <c r="ET95" s="310"/>
      <c r="EU95" s="310"/>
      <c r="EV95" s="310"/>
      <c r="EW95" s="310"/>
      <c r="EX95" s="310"/>
      <c r="EY95" s="310"/>
      <c r="EZ95" s="310"/>
      <c r="FA95" s="310"/>
      <c r="FB95" s="310"/>
      <c r="FC95" s="310"/>
      <c r="FD95" s="310"/>
      <c r="FE95" s="310"/>
      <c r="FF95" s="310"/>
      <c r="FG95" s="310"/>
      <c r="FH95" s="310"/>
      <c r="FI95" s="310"/>
      <c r="FJ95" s="310"/>
      <c r="FK95" s="310"/>
      <c r="FL95" s="310"/>
      <c r="FM95" s="310"/>
      <c r="FN95" s="310"/>
      <c r="FO95" s="310"/>
      <c r="FP95" s="310"/>
      <c r="FQ95" s="310"/>
      <c r="FR95" s="310"/>
      <c r="FS95" s="310"/>
      <c r="FT95" s="310"/>
      <c r="FU95" s="310"/>
      <c r="FV95" s="310"/>
      <c r="FW95" s="310"/>
      <c r="FX95" s="310"/>
      <c r="FY95" s="310"/>
      <c r="FZ95" s="310"/>
      <c r="GA95" s="310"/>
      <c r="GB95" s="310"/>
      <c r="GC95" s="310"/>
    </row>
    <row r="96" spans="4:185">
      <c r="D96" s="310" t="s">
        <v>253</v>
      </c>
      <c r="E96" s="310"/>
      <c r="F96" s="310"/>
      <c r="G96" s="310"/>
      <c r="H96" s="310"/>
      <c r="I96" s="310"/>
      <c r="J96" s="310"/>
      <c r="K96" s="310"/>
      <c r="L96" s="310"/>
      <c r="M96" s="310"/>
      <c r="N96" s="310"/>
      <c r="O96" s="310"/>
      <c r="P96" s="310"/>
      <c r="Q96" s="310"/>
      <c r="R96" s="310"/>
      <c r="S96" s="310"/>
      <c r="T96" s="310"/>
      <c r="U96" s="310"/>
      <c r="V96" s="310"/>
      <c r="W96" s="310"/>
      <c r="X96" s="310"/>
      <c r="Y96" s="310"/>
      <c r="Z96" s="310"/>
      <c r="AA96" s="310"/>
      <c r="AB96" s="310"/>
      <c r="AC96" s="310"/>
      <c r="AD96" s="310"/>
      <c r="AE96" s="310"/>
      <c r="AF96" s="310"/>
      <c r="AG96" s="310"/>
      <c r="AH96" s="310"/>
      <c r="AI96" s="310"/>
      <c r="AJ96" s="310"/>
      <c r="AK96" s="310"/>
      <c r="AL96" s="310"/>
      <c r="AM96" s="310"/>
      <c r="AN96" s="310"/>
      <c r="AO96" s="310"/>
      <c r="AP96" s="310"/>
      <c r="AQ96" s="310"/>
      <c r="AR96" s="310"/>
      <c r="AS96" s="310"/>
      <c r="AT96" s="310"/>
      <c r="AU96" s="310"/>
      <c r="AV96" s="310"/>
      <c r="AW96" s="310"/>
      <c r="AX96" s="310"/>
      <c r="AY96" s="310"/>
      <c r="AZ96" s="310"/>
      <c r="BA96" s="310"/>
      <c r="BB96" s="310"/>
      <c r="BC96" s="310"/>
      <c r="BD96" s="310"/>
      <c r="BE96" s="310"/>
      <c r="BF96" s="310"/>
      <c r="BG96" s="310"/>
      <c r="BH96" s="310"/>
      <c r="BI96" s="310"/>
      <c r="BJ96" s="310"/>
      <c r="BK96" s="310"/>
      <c r="BL96" s="310"/>
      <c r="BM96" s="310"/>
      <c r="BN96" s="310"/>
      <c r="BO96" s="310"/>
      <c r="BP96" s="310"/>
      <c r="BQ96" s="310"/>
      <c r="BR96" s="310"/>
      <c r="BS96" s="310"/>
      <c r="BT96" s="310"/>
      <c r="BU96" s="310"/>
      <c r="BV96" s="310"/>
      <c r="BW96" s="310"/>
      <c r="BX96" s="310"/>
      <c r="BY96" s="310"/>
      <c r="BZ96" s="310"/>
      <c r="CA96" s="310"/>
      <c r="CB96" s="310"/>
      <c r="CC96" s="310"/>
      <c r="CD96" s="310"/>
      <c r="CE96" s="310"/>
      <c r="CF96" s="310"/>
      <c r="CG96" s="310"/>
      <c r="CH96" s="310"/>
      <c r="CI96" s="310"/>
      <c r="CJ96" s="310"/>
      <c r="CK96" s="310"/>
      <c r="CL96" s="310"/>
      <c r="CM96" s="310"/>
      <c r="CN96" s="310"/>
      <c r="CO96" s="310"/>
      <c r="CP96" s="310"/>
      <c r="CQ96" s="310"/>
      <c r="CR96" s="310"/>
      <c r="CS96" s="310"/>
      <c r="CT96" s="310"/>
      <c r="CU96" s="310"/>
      <c r="CV96" s="310"/>
      <c r="CW96" s="310"/>
      <c r="CX96" s="310"/>
      <c r="CY96" s="310"/>
      <c r="CZ96" s="310"/>
      <c r="DA96" s="310"/>
      <c r="DB96" s="310"/>
      <c r="DC96" s="310"/>
      <c r="DD96" s="310"/>
      <c r="DE96" s="310"/>
      <c r="DF96" s="310"/>
      <c r="DG96" s="310"/>
      <c r="DH96" s="310"/>
      <c r="DI96" s="310"/>
      <c r="DJ96" s="310"/>
      <c r="DK96" s="310"/>
      <c r="DL96" s="310"/>
      <c r="DM96" s="310"/>
      <c r="DN96" s="310"/>
      <c r="DO96" s="310"/>
      <c r="DP96" s="310"/>
      <c r="DQ96" s="310"/>
      <c r="DR96" s="310"/>
      <c r="DS96" s="310"/>
      <c r="DT96" s="310"/>
      <c r="DU96" s="310"/>
      <c r="DV96" s="310"/>
      <c r="DW96" s="310"/>
      <c r="DX96" s="310"/>
      <c r="DY96" s="310"/>
      <c r="DZ96" s="310"/>
      <c r="EA96" s="310"/>
      <c r="EB96" s="310"/>
      <c r="EC96" s="310"/>
      <c r="ED96" s="310"/>
      <c r="EE96" s="310"/>
      <c r="EF96" s="310"/>
      <c r="EG96" s="310"/>
      <c r="EH96" s="310"/>
      <c r="EI96" s="310"/>
      <c r="EJ96" s="310"/>
      <c r="EK96" s="310"/>
      <c r="EL96" s="310"/>
      <c r="EM96" s="310"/>
      <c r="EN96" s="310"/>
      <c r="EO96" s="310"/>
      <c r="EP96" s="310"/>
      <c r="EQ96" s="310"/>
      <c r="ER96" s="310"/>
      <c r="ES96" s="310"/>
      <c r="ET96" s="310"/>
      <c r="EU96" s="310"/>
      <c r="EV96" s="310"/>
      <c r="EW96" s="310"/>
      <c r="EX96" s="310"/>
      <c r="EY96" s="310"/>
      <c r="EZ96" s="310"/>
      <c r="FA96" s="310"/>
      <c r="FB96" s="310"/>
      <c r="FC96" s="310"/>
      <c r="FD96" s="310"/>
      <c r="FE96" s="310"/>
      <c r="FF96" s="310"/>
      <c r="FG96" s="310"/>
      <c r="FH96" s="310"/>
      <c r="FI96" s="310"/>
      <c r="FJ96" s="310"/>
      <c r="FK96" s="310"/>
      <c r="FL96" s="310"/>
      <c r="FM96" s="310"/>
      <c r="FN96" s="310"/>
      <c r="FO96" s="310"/>
      <c r="FP96" s="310"/>
      <c r="FQ96" s="310"/>
      <c r="FR96" s="310"/>
      <c r="FS96" s="310"/>
      <c r="FT96" s="310"/>
      <c r="FU96" s="310"/>
      <c r="FV96" s="310"/>
      <c r="FW96" s="310"/>
      <c r="FX96" s="310"/>
      <c r="FY96" s="310"/>
      <c r="FZ96" s="310"/>
      <c r="GA96" s="310"/>
      <c r="GB96" s="310"/>
      <c r="GC96" s="310"/>
    </row>
    <row r="97" spans="4:185">
      <c r="D97" s="310"/>
      <c r="E97" s="310" t="s">
        <v>1313</v>
      </c>
      <c r="F97" s="310"/>
      <c r="G97" s="310"/>
      <c r="H97" s="310"/>
      <c r="I97" s="310">
        <v>10887000</v>
      </c>
      <c r="J97" s="310">
        <v>10189000</v>
      </c>
      <c r="K97" s="310">
        <v>9258000</v>
      </c>
      <c r="L97" s="310">
        <v>9069000</v>
      </c>
      <c r="M97" s="310">
        <v>8338000</v>
      </c>
      <c r="N97" s="310">
        <v>7780000</v>
      </c>
      <c r="O97" s="310">
        <v>6700000</v>
      </c>
      <c r="P97" s="310">
        <v>5812000</v>
      </c>
      <c r="Q97" s="310">
        <v>5097000</v>
      </c>
      <c r="R97" s="310">
        <v>4458000</v>
      </c>
      <c r="S97" s="310">
        <v>3792000</v>
      </c>
      <c r="T97" s="310">
        <v>3000000</v>
      </c>
      <c r="U97" s="310">
        <v>2600000</v>
      </c>
      <c r="V97" s="310">
        <v>2200000</v>
      </c>
      <c r="W97" s="310">
        <v>1800000</v>
      </c>
      <c r="X97" s="310">
        <v>1500000</v>
      </c>
      <c r="Y97" s="310">
        <v>1200000</v>
      </c>
      <c r="Z97" s="310">
        <v>1000000</v>
      </c>
      <c r="AA97" s="310">
        <v>800000</v>
      </c>
      <c r="AB97" s="310">
        <v>700000</v>
      </c>
      <c r="AC97" s="310">
        <v>600000</v>
      </c>
      <c r="AD97" s="310">
        <v>600000</v>
      </c>
      <c r="AE97" s="310">
        <v>600000</v>
      </c>
      <c r="AF97" s="310">
        <v>500000</v>
      </c>
      <c r="AG97" s="310">
        <v>500000</v>
      </c>
      <c r="AH97" s="310">
        <v>500000</v>
      </c>
      <c r="AI97" s="310">
        <v>400000</v>
      </c>
      <c r="AJ97" s="310">
        <v>400000</v>
      </c>
      <c r="AK97" s="310"/>
      <c r="AL97" s="310"/>
      <c r="AM97" s="310"/>
      <c r="AN97" s="310"/>
      <c r="AO97" s="310"/>
      <c r="AP97" s="310"/>
      <c r="AQ97" s="310"/>
      <c r="AR97" s="310"/>
      <c r="AS97" s="310"/>
      <c r="AT97" s="310"/>
      <c r="AU97" s="310"/>
      <c r="AV97" s="310"/>
      <c r="AW97" s="310"/>
      <c r="AX97" s="310"/>
      <c r="AY97" s="310"/>
      <c r="AZ97" s="310"/>
      <c r="BA97" s="310"/>
      <c r="BB97" s="310"/>
      <c r="BC97" s="310"/>
      <c r="BD97" s="310"/>
      <c r="BE97" s="310"/>
      <c r="BF97" s="310"/>
      <c r="BG97" s="310"/>
      <c r="BH97" s="310"/>
      <c r="BI97" s="310"/>
      <c r="BJ97" s="310"/>
      <c r="BK97" s="310"/>
      <c r="BL97" s="310"/>
      <c r="BM97" s="310"/>
      <c r="BN97" s="310"/>
      <c r="BO97" s="310"/>
      <c r="BP97" s="310"/>
      <c r="BQ97" s="310"/>
      <c r="BR97" s="310"/>
      <c r="BS97" s="310"/>
      <c r="BT97" s="310"/>
      <c r="BU97" s="310"/>
      <c r="BV97" s="310"/>
      <c r="BW97" s="310"/>
      <c r="BX97" s="310"/>
      <c r="BY97" s="310"/>
      <c r="BZ97" s="310"/>
      <c r="CA97" s="310"/>
      <c r="CB97" s="310"/>
      <c r="CC97" s="310"/>
      <c r="CD97" s="310"/>
      <c r="CE97" s="310"/>
      <c r="CF97" s="310"/>
      <c r="CG97" s="310"/>
      <c r="CH97" s="310"/>
      <c r="CI97" s="310"/>
      <c r="CJ97" s="310"/>
      <c r="CK97" s="310"/>
      <c r="CL97" s="310"/>
      <c r="CM97" s="310"/>
      <c r="CN97" s="310"/>
      <c r="CO97" s="310"/>
      <c r="CP97" s="310"/>
      <c r="CQ97" s="310"/>
      <c r="CR97" s="310"/>
      <c r="CS97" s="310"/>
      <c r="CT97" s="310"/>
      <c r="CU97" s="310"/>
      <c r="CV97" s="310"/>
      <c r="CW97" s="310"/>
      <c r="CX97" s="310"/>
      <c r="CY97" s="310"/>
      <c r="CZ97" s="310"/>
      <c r="DA97" s="310"/>
      <c r="DB97" s="310"/>
      <c r="DC97" s="310"/>
      <c r="DD97" s="310"/>
      <c r="DE97" s="310"/>
      <c r="DF97" s="310"/>
      <c r="DG97" s="310"/>
      <c r="DH97" s="310"/>
      <c r="DI97" s="310"/>
      <c r="DJ97" s="310"/>
      <c r="DK97" s="310"/>
      <c r="DL97" s="310"/>
      <c r="DM97" s="310"/>
      <c r="DN97" s="310"/>
      <c r="DO97" s="310"/>
      <c r="DP97" s="310"/>
      <c r="DQ97" s="310"/>
      <c r="DR97" s="310"/>
      <c r="DS97" s="310"/>
      <c r="DT97" s="310"/>
      <c r="DU97" s="310"/>
      <c r="DV97" s="310"/>
      <c r="DW97" s="310"/>
      <c r="DX97" s="310"/>
      <c r="DY97" s="310"/>
      <c r="DZ97" s="310"/>
      <c r="EA97" s="310"/>
      <c r="EB97" s="310"/>
      <c r="EC97" s="310"/>
      <c r="ED97" s="310"/>
      <c r="EE97" s="310"/>
      <c r="EF97" s="310"/>
      <c r="EG97" s="310"/>
      <c r="EH97" s="310"/>
      <c r="EI97" s="310"/>
      <c r="EJ97" s="310"/>
      <c r="EK97" s="310"/>
      <c r="EL97" s="310"/>
      <c r="EM97" s="310"/>
      <c r="EN97" s="310"/>
      <c r="EO97" s="310"/>
      <c r="EP97" s="310"/>
      <c r="EQ97" s="310"/>
      <c r="ER97" s="310"/>
      <c r="ES97" s="310"/>
      <c r="ET97" s="310"/>
      <c r="EU97" s="310"/>
      <c r="EV97" s="310"/>
      <c r="EW97" s="310"/>
      <c r="EX97" s="310"/>
      <c r="EY97" s="310"/>
      <c r="EZ97" s="310"/>
      <c r="FA97" s="310"/>
      <c r="FB97" s="310"/>
      <c r="FC97" s="310"/>
      <c r="FD97" s="310"/>
      <c r="FE97" s="310"/>
      <c r="FF97" s="310"/>
      <c r="FG97" s="310"/>
      <c r="FH97" s="310"/>
      <c r="FI97" s="310"/>
      <c r="FJ97" s="310"/>
      <c r="FK97" s="310"/>
      <c r="FL97" s="310"/>
      <c r="FM97" s="310"/>
      <c r="FN97" s="310"/>
      <c r="FO97" s="310"/>
      <c r="FP97" s="310"/>
      <c r="FQ97" s="310"/>
      <c r="FR97" s="310"/>
      <c r="FS97" s="310"/>
      <c r="FT97" s="310"/>
      <c r="FU97" s="310"/>
      <c r="FV97" s="310"/>
      <c r="FW97" s="310"/>
      <c r="FX97" s="310"/>
      <c r="FY97" s="310"/>
      <c r="FZ97" s="310"/>
      <c r="GA97" s="310"/>
      <c r="GB97" s="310"/>
      <c r="GC97" s="310"/>
    </row>
    <row r="98" spans="4:185">
      <c r="D98" s="310"/>
      <c r="E98" s="310" t="s">
        <v>1314</v>
      </c>
      <c r="F98" s="310"/>
      <c r="G98" s="310"/>
      <c r="H98" s="310"/>
      <c r="I98" s="310">
        <v>10887000</v>
      </c>
      <c r="J98" s="310">
        <v>10189000</v>
      </c>
      <c r="K98" s="310">
        <v>9258000</v>
      </c>
      <c r="L98" s="310">
        <v>9069000</v>
      </c>
      <c r="M98" s="310">
        <v>8338000</v>
      </c>
      <c r="N98" s="310">
        <v>7780000</v>
      </c>
      <c r="O98" s="310">
        <v>6700000</v>
      </c>
      <c r="P98" s="310">
        <v>5812000</v>
      </c>
      <c r="Q98" s="310">
        <v>5097000</v>
      </c>
      <c r="R98" s="310">
        <v>4458000</v>
      </c>
      <c r="S98" s="310">
        <v>3792000</v>
      </c>
      <c r="T98" s="310">
        <v>3000000</v>
      </c>
      <c r="U98" s="310">
        <v>2600000</v>
      </c>
      <c r="V98" s="310">
        <v>2200000</v>
      </c>
      <c r="W98" s="310">
        <v>1800000</v>
      </c>
      <c r="X98" s="310">
        <v>1500000</v>
      </c>
      <c r="Y98" s="310">
        <v>1200000</v>
      </c>
      <c r="Z98" s="310">
        <v>1000000</v>
      </c>
      <c r="AA98" s="310">
        <v>800000</v>
      </c>
      <c r="AB98" s="310">
        <v>700000</v>
      </c>
      <c r="AC98" s="310">
        <v>600000</v>
      </c>
      <c r="AD98" s="310">
        <v>600000</v>
      </c>
      <c r="AE98" s="310">
        <v>600000</v>
      </c>
      <c r="AF98" s="310">
        <v>500000</v>
      </c>
      <c r="AG98" s="310">
        <v>500000</v>
      </c>
      <c r="AH98" s="310">
        <v>500000</v>
      </c>
      <c r="AI98" s="310">
        <v>400000</v>
      </c>
      <c r="AJ98" s="310">
        <v>400000</v>
      </c>
      <c r="AK98" s="310"/>
      <c r="AL98" s="310"/>
      <c r="AM98" s="310"/>
      <c r="AN98" s="310"/>
      <c r="AO98" s="310"/>
      <c r="AP98" s="310"/>
      <c r="AQ98" s="310"/>
      <c r="AR98" s="310"/>
      <c r="AS98" s="310"/>
      <c r="AT98" s="310"/>
      <c r="AU98" s="310"/>
      <c r="AV98" s="310"/>
      <c r="AW98" s="310"/>
      <c r="AX98" s="310"/>
      <c r="AY98" s="310"/>
      <c r="AZ98" s="310"/>
      <c r="BA98" s="310"/>
      <c r="BB98" s="310"/>
      <c r="BC98" s="310"/>
      <c r="BD98" s="310"/>
      <c r="BE98" s="310"/>
      <c r="BF98" s="310"/>
      <c r="BG98" s="310"/>
      <c r="BH98" s="310"/>
      <c r="BI98" s="310"/>
      <c r="BJ98" s="310"/>
      <c r="BK98" s="310"/>
      <c r="BL98" s="310"/>
      <c r="BM98" s="310"/>
      <c r="BN98" s="310"/>
      <c r="BO98" s="310"/>
      <c r="BP98" s="310"/>
      <c r="BQ98" s="310"/>
      <c r="BR98" s="310"/>
      <c r="BS98" s="310"/>
      <c r="BT98" s="310"/>
      <c r="BU98" s="310"/>
      <c r="BV98" s="310"/>
      <c r="BW98" s="310"/>
      <c r="BX98" s="310"/>
      <c r="BY98" s="310"/>
      <c r="BZ98" s="310"/>
      <c r="CA98" s="310"/>
      <c r="CB98" s="310"/>
      <c r="CC98" s="310"/>
      <c r="CD98" s="310"/>
      <c r="CE98" s="310"/>
      <c r="CF98" s="310"/>
      <c r="CG98" s="310"/>
      <c r="CH98" s="310"/>
      <c r="CI98" s="310"/>
      <c r="CJ98" s="310"/>
      <c r="CK98" s="310"/>
      <c r="CL98" s="310"/>
      <c r="CM98" s="310"/>
      <c r="CN98" s="310"/>
      <c r="CO98" s="310"/>
      <c r="CP98" s="310"/>
      <c r="CQ98" s="310"/>
      <c r="CR98" s="310"/>
      <c r="CS98" s="310"/>
      <c r="CT98" s="310"/>
      <c r="CU98" s="310"/>
      <c r="CV98" s="310"/>
      <c r="CW98" s="310"/>
      <c r="CX98" s="310"/>
      <c r="CY98" s="310"/>
      <c r="CZ98" s="310"/>
      <c r="DA98" s="310"/>
      <c r="DB98" s="310"/>
      <c r="DC98" s="310"/>
      <c r="DD98" s="310"/>
      <c r="DE98" s="310"/>
      <c r="DF98" s="310"/>
      <c r="DG98" s="310"/>
      <c r="DH98" s="310"/>
      <c r="DI98" s="310"/>
      <c r="DJ98" s="310"/>
      <c r="DK98" s="310"/>
      <c r="DL98" s="310"/>
      <c r="DM98" s="310"/>
      <c r="DN98" s="310"/>
      <c r="DO98" s="310"/>
      <c r="DP98" s="310"/>
      <c r="DQ98" s="310"/>
      <c r="DR98" s="310"/>
      <c r="DS98" s="310"/>
      <c r="DT98" s="310"/>
      <c r="DU98" s="310"/>
      <c r="DV98" s="310"/>
      <c r="DW98" s="310"/>
      <c r="DX98" s="310"/>
      <c r="DY98" s="310"/>
      <c r="DZ98" s="310"/>
      <c r="EA98" s="310"/>
      <c r="EB98" s="310"/>
      <c r="EC98" s="310"/>
      <c r="ED98" s="310"/>
      <c r="EE98" s="310"/>
      <c r="EF98" s="310"/>
      <c r="EG98" s="310"/>
      <c r="EH98" s="310"/>
      <c r="EI98" s="310"/>
      <c r="EJ98" s="310"/>
      <c r="EK98" s="310"/>
      <c r="EL98" s="310"/>
      <c r="EM98" s="310"/>
      <c r="EN98" s="310"/>
      <c r="EO98" s="310"/>
      <c r="EP98" s="310"/>
      <c r="EQ98" s="310"/>
      <c r="ER98" s="310"/>
      <c r="ES98" s="310"/>
      <c r="ET98" s="310"/>
      <c r="EU98" s="310"/>
      <c r="EV98" s="310"/>
      <c r="EW98" s="310"/>
      <c r="EX98" s="310"/>
      <c r="EY98" s="310"/>
      <c r="EZ98" s="310"/>
      <c r="FA98" s="310"/>
      <c r="FB98" s="310"/>
      <c r="FC98" s="310"/>
      <c r="FD98" s="310"/>
      <c r="FE98" s="310"/>
      <c r="FF98" s="310"/>
      <c r="FG98" s="310"/>
      <c r="FH98" s="310"/>
      <c r="FI98" s="310"/>
      <c r="FJ98" s="310"/>
      <c r="FK98" s="310"/>
      <c r="FL98" s="310"/>
      <c r="FM98" s="310"/>
      <c r="FN98" s="310"/>
      <c r="FO98" s="310"/>
      <c r="FP98" s="310"/>
      <c r="FQ98" s="310"/>
      <c r="FR98" s="310"/>
      <c r="FS98" s="310"/>
      <c r="FT98" s="310"/>
      <c r="FU98" s="310"/>
      <c r="FV98" s="310"/>
      <c r="FW98" s="310"/>
      <c r="FX98" s="310"/>
      <c r="FY98" s="310"/>
      <c r="FZ98" s="310"/>
      <c r="GA98" s="310"/>
      <c r="GB98" s="310"/>
      <c r="GC98" s="310"/>
    </row>
    <row r="99" spans="4:185">
      <c r="D99" s="310" t="s">
        <v>1228</v>
      </c>
      <c r="E99" s="310"/>
      <c r="F99" s="310"/>
      <c r="G99" s="310"/>
      <c r="H99" s="310"/>
      <c r="I99" s="310"/>
      <c r="J99" s="310"/>
      <c r="K99" s="310"/>
      <c r="L99" s="310"/>
      <c r="M99" s="310"/>
      <c r="N99" s="310"/>
      <c r="O99" s="310"/>
      <c r="P99" s="310"/>
      <c r="Q99" s="310"/>
      <c r="R99" s="310"/>
      <c r="S99" s="310"/>
      <c r="T99" s="310"/>
      <c r="U99" s="310"/>
      <c r="V99" s="310"/>
      <c r="W99" s="310"/>
      <c r="X99" s="310"/>
      <c r="Y99" s="310"/>
      <c r="Z99" s="310"/>
      <c r="AA99" s="310"/>
      <c r="AB99" s="310"/>
      <c r="AC99" s="310"/>
      <c r="AD99" s="310"/>
      <c r="AE99" s="310"/>
      <c r="AF99" s="310"/>
      <c r="AG99" s="310"/>
      <c r="AH99" s="310"/>
      <c r="AI99" s="310"/>
      <c r="AJ99" s="310"/>
      <c r="AK99" s="310"/>
      <c r="AL99" s="310"/>
      <c r="AM99" s="310"/>
      <c r="AN99" s="310"/>
      <c r="AO99" s="310"/>
      <c r="AP99" s="310"/>
      <c r="AQ99" s="310"/>
      <c r="AR99" s="310"/>
      <c r="AS99" s="310"/>
      <c r="AT99" s="310"/>
      <c r="AU99" s="310"/>
      <c r="AV99" s="310"/>
      <c r="AW99" s="310"/>
      <c r="AX99" s="310"/>
      <c r="AY99" s="310"/>
      <c r="AZ99" s="310"/>
      <c r="BA99" s="310"/>
      <c r="BB99" s="310"/>
      <c r="BC99" s="310"/>
      <c r="BD99" s="310"/>
      <c r="BE99" s="310"/>
      <c r="BF99" s="310"/>
      <c r="BG99" s="310"/>
      <c r="BH99" s="310"/>
      <c r="BI99" s="310"/>
      <c r="BJ99" s="310"/>
      <c r="BK99" s="310"/>
      <c r="BL99" s="310"/>
      <c r="BM99" s="310"/>
      <c r="BN99" s="310"/>
      <c r="BO99" s="310"/>
      <c r="BP99" s="310"/>
      <c r="BQ99" s="310"/>
      <c r="BR99" s="310"/>
      <c r="BS99" s="310"/>
      <c r="BT99" s="310"/>
      <c r="BU99" s="310"/>
      <c r="BV99" s="310"/>
      <c r="BW99" s="310"/>
      <c r="BX99" s="310"/>
      <c r="BY99" s="310"/>
      <c r="BZ99" s="310"/>
      <c r="CA99" s="310"/>
      <c r="CB99" s="310"/>
      <c r="CC99" s="310"/>
      <c r="CD99" s="310"/>
      <c r="CE99" s="310"/>
      <c r="CF99" s="310"/>
      <c r="CG99" s="310"/>
      <c r="CH99" s="310"/>
      <c r="CI99" s="310"/>
      <c r="CJ99" s="310"/>
      <c r="CK99" s="310"/>
      <c r="CL99" s="310"/>
      <c r="CM99" s="310"/>
      <c r="CN99" s="310"/>
      <c r="CO99" s="310"/>
      <c r="CP99" s="310"/>
      <c r="CQ99" s="310"/>
      <c r="CR99" s="310"/>
      <c r="CS99" s="310"/>
      <c r="CT99" s="310"/>
      <c r="CU99" s="310"/>
      <c r="CV99" s="310"/>
      <c r="CW99" s="310"/>
      <c r="CX99" s="310"/>
      <c r="CY99" s="310"/>
      <c r="CZ99" s="310"/>
      <c r="DA99" s="310"/>
      <c r="DB99" s="310"/>
      <c r="DC99" s="310"/>
      <c r="DD99" s="310"/>
      <c r="DE99" s="310"/>
      <c r="DF99" s="310"/>
      <c r="DG99" s="310"/>
      <c r="DH99" s="310"/>
      <c r="DI99" s="310"/>
      <c r="DJ99" s="310"/>
      <c r="DK99" s="310"/>
      <c r="DL99" s="310"/>
      <c r="DM99" s="310"/>
      <c r="DN99" s="310"/>
      <c r="DO99" s="310"/>
      <c r="DP99" s="310"/>
      <c r="DQ99" s="310"/>
      <c r="DR99" s="310"/>
      <c r="DS99" s="310"/>
      <c r="DT99" s="310"/>
      <c r="DU99" s="310"/>
      <c r="DV99" s="310"/>
      <c r="DW99" s="310"/>
      <c r="DX99" s="310"/>
      <c r="DY99" s="310"/>
      <c r="DZ99" s="310"/>
      <c r="EA99" s="310"/>
      <c r="EB99" s="310"/>
      <c r="EC99" s="310"/>
      <c r="ED99" s="310"/>
      <c r="EE99" s="310"/>
      <c r="EF99" s="310"/>
      <c r="EG99" s="310"/>
      <c r="EH99" s="310"/>
      <c r="EI99" s="310"/>
      <c r="EJ99" s="310"/>
      <c r="EK99" s="310"/>
      <c r="EL99" s="310"/>
      <c r="EM99" s="310"/>
      <c r="EN99" s="310"/>
      <c r="EO99" s="310"/>
      <c r="EP99" s="310"/>
      <c r="EQ99" s="310"/>
      <c r="ER99" s="310"/>
      <c r="ES99" s="310"/>
      <c r="ET99" s="310"/>
      <c r="EU99" s="310"/>
      <c r="EV99" s="310"/>
      <c r="EW99" s="310"/>
      <c r="EX99" s="310"/>
      <c r="EY99" s="310"/>
      <c r="EZ99" s="310"/>
      <c r="FA99" s="310"/>
      <c r="FB99" s="310"/>
      <c r="FC99" s="310"/>
      <c r="FD99" s="310"/>
      <c r="FE99" s="310"/>
      <c r="FF99" s="310"/>
      <c r="FG99" s="310"/>
      <c r="FH99" s="310"/>
      <c r="FI99" s="310"/>
      <c r="FJ99" s="310"/>
      <c r="FK99" s="310"/>
      <c r="FL99" s="310"/>
      <c r="FM99" s="310"/>
      <c r="FN99" s="310"/>
      <c r="FO99" s="310"/>
      <c r="FP99" s="310"/>
      <c r="FQ99" s="310"/>
      <c r="FR99" s="310"/>
      <c r="FS99" s="310"/>
      <c r="FT99" s="310"/>
      <c r="FU99" s="310"/>
      <c r="FV99" s="310"/>
      <c r="FW99" s="310"/>
      <c r="FX99" s="310"/>
      <c r="FY99" s="310"/>
      <c r="FZ99" s="310"/>
      <c r="GA99" s="310"/>
      <c r="GB99" s="310"/>
      <c r="GC99" s="310"/>
    </row>
    <row r="100" spans="4:185">
      <c r="D100" s="310"/>
      <c r="E100" s="310" t="s">
        <v>1313</v>
      </c>
      <c r="F100" s="310"/>
      <c r="G100" s="310"/>
      <c r="H100" s="310"/>
      <c r="I100" s="310" t="s">
        <v>1332</v>
      </c>
      <c r="J100" s="310" t="s">
        <v>1332</v>
      </c>
      <c r="K100" s="310" t="s">
        <v>1332</v>
      </c>
      <c r="L100" s="310" t="s">
        <v>1332</v>
      </c>
      <c r="M100" s="310" t="s">
        <v>1332</v>
      </c>
      <c r="N100" s="310" t="s">
        <v>1332</v>
      </c>
      <c r="O100" s="310" t="s">
        <v>1332</v>
      </c>
      <c r="P100" s="310" t="s">
        <v>1332</v>
      </c>
      <c r="Q100" s="310" t="s">
        <v>1332</v>
      </c>
      <c r="R100" s="310" t="s">
        <v>1332</v>
      </c>
      <c r="S100" s="310" t="s">
        <v>1332</v>
      </c>
      <c r="T100" s="310" t="s">
        <v>1332</v>
      </c>
      <c r="U100" s="310" t="s">
        <v>1332</v>
      </c>
      <c r="V100" s="310" t="s">
        <v>1332</v>
      </c>
      <c r="W100" s="310" t="s">
        <v>1332</v>
      </c>
      <c r="X100" s="310" t="s">
        <v>1332</v>
      </c>
      <c r="Y100" s="310" t="s">
        <v>1332</v>
      </c>
      <c r="Z100" s="310" t="s">
        <v>1332</v>
      </c>
      <c r="AA100" s="310" t="s">
        <v>1332</v>
      </c>
      <c r="AB100" s="310" t="s">
        <v>1332</v>
      </c>
      <c r="AC100" s="310" t="s">
        <v>1332</v>
      </c>
      <c r="AD100" s="310" t="s">
        <v>1332</v>
      </c>
      <c r="AE100" s="310" t="s">
        <v>1332</v>
      </c>
      <c r="AF100" s="310" t="s">
        <v>1332</v>
      </c>
      <c r="AG100" s="310" t="s">
        <v>1332</v>
      </c>
      <c r="AH100" s="310" t="s">
        <v>1332</v>
      </c>
      <c r="AI100" s="310" t="s">
        <v>1332</v>
      </c>
      <c r="AJ100" s="310" t="s">
        <v>1332</v>
      </c>
      <c r="AK100" s="310"/>
      <c r="AL100" s="310"/>
      <c r="AM100" s="310"/>
      <c r="AN100" s="310"/>
      <c r="AO100" s="310"/>
      <c r="AP100" s="310"/>
      <c r="AQ100" s="310"/>
      <c r="AR100" s="310"/>
      <c r="AS100" s="310"/>
      <c r="AT100" s="310"/>
      <c r="AU100" s="310"/>
      <c r="AV100" s="310"/>
      <c r="AW100" s="310"/>
      <c r="AX100" s="310"/>
      <c r="AY100" s="310"/>
      <c r="AZ100" s="310"/>
      <c r="BA100" s="310"/>
      <c r="BB100" s="310"/>
      <c r="BC100" s="310"/>
      <c r="BD100" s="310"/>
      <c r="BE100" s="310"/>
      <c r="BF100" s="310"/>
      <c r="BG100" s="310"/>
      <c r="BH100" s="310"/>
      <c r="BI100" s="310"/>
      <c r="BJ100" s="310"/>
      <c r="BK100" s="310"/>
      <c r="BL100" s="310"/>
      <c r="BM100" s="310"/>
      <c r="BN100" s="310"/>
      <c r="BO100" s="310"/>
      <c r="BP100" s="310"/>
      <c r="BQ100" s="310"/>
      <c r="BR100" s="310"/>
      <c r="BS100" s="310"/>
      <c r="BT100" s="310"/>
      <c r="BU100" s="310"/>
      <c r="BV100" s="310"/>
      <c r="BW100" s="310"/>
      <c r="BX100" s="310"/>
      <c r="BY100" s="310"/>
      <c r="BZ100" s="310"/>
      <c r="CA100" s="310"/>
      <c r="CB100" s="310"/>
      <c r="CC100" s="310"/>
      <c r="CD100" s="310"/>
      <c r="CE100" s="310"/>
      <c r="CF100" s="310"/>
      <c r="CG100" s="310"/>
      <c r="CH100" s="310"/>
      <c r="CI100" s="310"/>
      <c r="CJ100" s="310"/>
      <c r="CK100" s="310"/>
      <c r="CL100" s="310"/>
      <c r="CM100" s="310"/>
      <c r="CN100" s="310"/>
      <c r="CO100" s="310"/>
      <c r="CP100" s="310"/>
      <c r="CQ100" s="310"/>
      <c r="CR100" s="310"/>
      <c r="CS100" s="310"/>
      <c r="CT100" s="310"/>
      <c r="CU100" s="310"/>
      <c r="CV100" s="310"/>
      <c r="CW100" s="310"/>
      <c r="CX100" s="310"/>
      <c r="CY100" s="310"/>
      <c r="CZ100" s="310"/>
      <c r="DA100" s="310"/>
      <c r="DB100" s="310"/>
      <c r="DC100" s="310"/>
      <c r="DD100" s="310"/>
      <c r="DE100" s="310"/>
      <c r="DF100" s="310"/>
      <c r="DG100" s="310"/>
      <c r="DH100" s="310"/>
      <c r="DI100" s="310"/>
      <c r="DJ100" s="310"/>
      <c r="DK100" s="310"/>
      <c r="DL100" s="310"/>
      <c r="DM100" s="310"/>
      <c r="DN100" s="310"/>
      <c r="DO100" s="310"/>
      <c r="DP100" s="310"/>
      <c r="DQ100" s="310"/>
      <c r="DR100" s="310"/>
      <c r="DS100" s="310"/>
      <c r="DT100" s="310"/>
      <c r="DU100" s="310"/>
      <c r="DV100" s="310"/>
      <c r="DW100" s="310"/>
      <c r="DX100" s="310"/>
      <c r="DY100" s="310"/>
      <c r="DZ100" s="310"/>
      <c r="EA100" s="310"/>
      <c r="EB100" s="310"/>
      <c r="EC100" s="310"/>
      <c r="ED100" s="310"/>
      <c r="EE100" s="310"/>
      <c r="EF100" s="310"/>
      <c r="EG100" s="310"/>
      <c r="EH100" s="310"/>
      <c r="EI100" s="310"/>
      <c r="EJ100" s="310"/>
      <c r="EK100" s="310"/>
      <c r="EL100" s="310"/>
      <c r="EM100" s="310"/>
      <c r="EN100" s="310"/>
      <c r="EO100" s="310"/>
      <c r="EP100" s="310"/>
      <c r="EQ100" s="310"/>
      <c r="ER100" s="310"/>
      <c r="ES100" s="310"/>
      <c r="ET100" s="310"/>
      <c r="EU100" s="310"/>
      <c r="EV100" s="310"/>
      <c r="EW100" s="310"/>
      <c r="EX100" s="310"/>
      <c r="EY100" s="310"/>
      <c r="EZ100" s="310"/>
      <c r="FA100" s="310"/>
      <c r="FB100" s="310"/>
      <c r="FC100" s="310"/>
      <c r="FD100" s="310"/>
      <c r="FE100" s="310"/>
      <c r="FF100" s="310"/>
      <c r="FG100" s="310"/>
      <c r="FH100" s="310"/>
      <c r="FI100" s="310"/>
      <c r="FJ100" s="310"/>
      <c r="FK100" s="310"/>
      <c r="FL100" s="310"/>
      <c r="FM100" s="310"/>
      <c r="FN100" s="310"/>
      <c r="FO100" s="310"/>
      <c r="FP100" s="310"/>
      <c r="FQ100" s="310"/>
      <c r="FR100" s="310"/>
      <c r="FS100" s="310"/>
      <c r="FT100" s="310"/>
      <c r="FU100" s="310"/>
      <c r="FV100" s="310"/>
      <c r="FW100" s="310"/>
      <c r="FX100" s="310"/>
      <c r="FY100" s="310"/>
      <c r="FZ100" s="310"/>
      <c r="GA100" s="310"/>
      <c r="GB100" s="310"/>
      <c r="GC100" s="310"/>
    </row>
    <row r="101" spans="4:185">
      <c r="D101" s="310"/>
      <c r="E101" s="310" t="s">
        <v>1314</v>
      </c>
      <c r="F101" s="310"/>
      <c r="G101" s="310"/>
      <c r="H101" s="310"/>
      <c r="I101" s="310" t="s">
        <v>1332</v>
      </c>
      <c r="J101" s="310" t="s">
        <v>1332</v>
      </c>
      <c r="K101" s="310" t="s">
        <v>1332</v>
      </c>
      <c r="L101" s="310" t="s">
        <v>1332</v>
      </c>
      <c r="M101" s="310" t="s">
        <v>1332</v>
      </c>
      <c r="N101" s="310" t="s">
        <v>1332</v>
      </c>
      <c r="O101" s="310" t="s">
        <v>1332</v>
      </c>
      <c r="P101" s="310" t="s">
        <v>1332</v>
      </c>
      <c r="Q101" s="310" t="s">
        <v>1332</v>
      </c>
      <c r="R101" s="310" t="s">
        <v>1332</v>
      </c>
      <c r="S101" s="310" t="s">
        <v>1332</v>
      </c>
      <c r="T101" s="310" t="s">
        <v>1332</v>
      </c>
      <c r="U101" s="310" t="s">
        <v>1332</v>
      </c>
      <c r="V101" s="310" t="s">
        <v>1332</v>
      </c>
      <c r="W101" s="310" t="s">
        <v>1332</v>
      </c>
      <c r="X101" s="310" t="s">
        <v>1332</v>
      </c>
      <c r="Y101" s="310" t="s">
        <v>1332</v>
      </c>
      <c r="Z101" s="310" t="s">
        <v>1332</v>
      </c>
      <c r="AA101" s="310" t="s">
        <v>1332</v>
      </c>
      <c r="AB101" s="310" t="s">
        <v>1332</v>
      </c>
      <c r="AC101" s="310" t="s">
        <v>1332</v>
      </c>
      <c r="AD101" s="310" t="s">
        <v>1332</v>
      </c>
      <c r="AE101" s="310" t="s">
        <v>1332</v>
      </c>
      <c r="AF101" s="310" t="s">
        <v>1332</v>
      </c>
      <c r="AG101" s="310" t="s">
        <v>1332</v>
      </c>
      <c r="AH101" s="310" t="s">
        <v>1332</v>
      </c>
      <c r="AI101" s="310" t="s">
        <v>1332</v>
      </c>
      <c r="AJ101" s="310" t="s">
        <v>1332</v>
      </c>
      <c r="AK101" s="310"/>
      <c r="AL101" s="310"/>
      <c r="AM101" s="310"/>
      <c r="AN101" s="310"/>
      <c r="AO101" s="310"/>
      <c r="AP101" s="310"/>
      <c r="AQ101" s="310"/>
      <c r="AR101" s="310"/>
      <c r="AS101" s="310"/>
      <c r="AT101" s="310"/>
      <c r="AU101" s="310"/>
      <c r="AV101" s="310"/>
      <c r="AW101" s="310"/>
      <c r="AX101" s="310"/>
      <c r="AY101" s="310"/>
      <c r="AZ101" s="310"/>
      <c r="BA101" s="310"/>
      <c r="BB101" s="310"/>
      <c r="BC101" s="310"/>
      <c r="BD101" s="310"/>
      <c r="BE101" s="310"/>
      <c r="BF101" s="310"/>
      <c r="BG101" s="310"/>
      <c r="BH101" s="310"/>
      <c r="BI101" s="310"/>
      <c r="BJ101" s="310"/>
      <c r="BK101" s="310"/>
      <c r="BL101" s="310"/>
      <c r="BM101" s="310"/>
      <c r="BN101" s="310"/>
      <c r="BO101" s="310"/>
      <c r="BP101" s="310"/>
      <c r="BQ101" s="310"/>
      <c r="BR101" s="310"/>
      <c r="BS101" s="310"/>
      <c r="BT101" s="310"/>
      <c r="BU101" s="310"/>
      <c r="BV101" s="310"/>
      <c r="BW101" s="310"/>
      <c r="BX101" s="310"/>
      <c r="BY101" s="310"/>
      <c r="BZ101" s="310"/>
      <c r="CA101" s="310"/>
      <c r="CB101" s="310"/>
      <c r="CC101" s="310"/>
      <c r="CD101" s="310"/>
      <c r="CE101" s="310"/>
      <c r="CF101" s="310"/>
      <c r="CG101" s="310"/>
      <c r="CH101" s="310"/>
      <c r="CI101" s="310"/>
      <c r="CJ101" s="310"/>
      <c r="CK101" s="310"/>
      <c r="CL101" s="310"/>
      <c r="CM101" s="310"/>
      <c r="CN101" s="310"/>
      <c r="CO101" s="310"/>
      <c r="CP101" s="310"/>
      <c r="CQ101" s="310"/>
      <c r="CR101" s="310"/>
      <c r="CS101" s="310"/>
      <c r="CT101" s="310"/>
      <c r="CU101" s="310"/>
      <c r="CV101" s="310"/>
      <c r="CW101" s="310"/>
      <c r="CX101" s="310"/>
      <c r="CY101" s="310"/>
      <c r="CZ101" s="310"/>
      <c r="DA101" s="310"/>
      <c r="DB101" s="310"/>
      <c r="DC101" s="310"/>
      <c r="DD101" s="310"/>
      <c r="DE101" s="310"/>
      <c r="DF101" s="310"/>
      <c r="DG101" s="310"/>
      <c r="DH101" s="310"/>
      <c r="DI101" s="310"/>
      <c r="DJ101" s="310"/>
      <c r="DK101" s="310"/>
      <c r="DL101" s="310"/>
      <c r="DM101" s="310"/>
      <c r="DN101" s="310"/>
      <c r="DO101" s="310"/>
      <c r="DP101" s="310"/>
      <c r="DQ101" s="310"/>
      <c r="DR101" s="310"/>
      <c r="DS101" s="310"/>
      <c r="DT101" s="310"/>
      <c r="DU101" s="310"/>
      <c r="DV101" s="310"/>
      <c r="DW101" s="310"/>
      <c r="DX101" s="310"/>
      <c r="DY101" s="310"/>
      <c r="DZ101" s="310"/>
      <c r="EA101" s="310"/>
      <c r="EB101" s="310"/>
      <c r="EC101" s="310"/>
      <c r="ED101" s="310"/>
      <c r="EE101" s="310"/>
      <c r="EF101" s="310"/>
      <c r="EG101" s="310"/>
      <c r="EH101" s="310"/>
      <c r="EI101" s="310"/>
      <c r="EJ101" s="310"/>
      <c r="EK101" s="310"/>
      <c r="EL101" s="310"/>
      <c r="EM101" s="310"/>
      <c r="EN101" s="310"/>
      <c r="EO101" s="310"/>
      <c r="EP101" s="310"/>
      <c r="EQ101" s="310"/>
      <c r="ER101" s="310"/>
      <c r="ES101" s="310"/>
      <c r="ET101" s="310"/>
      <c r="EU101" s="310"/>
      <c r="EV101" s="310"/>
      <c r="EW101" s="310"/>
      <c r="EX101" s="310"/>
      <c r="EY101" s="310"/>
      <c r="EZ101" s="310"/>
      <c r="FA101" s="310"/>
      <c r="FB101" s="310"/>
      <c r="FC101" s="310"/>
      <c r="FD101" s="310"/>
      <c r="FE101" s="310"/>
      <c r="FF101" s="310"/>
      <c r="FG101" s="310"/>
      <c r="FH101" s="310"/>
      <c r="FI101" s="310"/>
      <c r="FJ101" s="310"/>
      <c r="FK101" s="310"/>
      <c r="FL101" s="310"/>
      <c r="FM101" s="310"/>
      <c r="FN101" s="310"/>
      <c r="FO101" s="310"/>
      <c r="FP101" s="310"/>
      <c r="FQ101" s="310"/>
      <c r="FR101" s="310"/>
      <c r="FS101" s="310"/>
      <c r="FT101" s="310"/>
      <c r="FU101" s="310"/>
      <c r="FV101" s="310"/>
      <c r="FW101" s="310"/>
      <c r="FX101" s="310"/>
      <c r="FY101" s="310"/>
      <c r="FZ101" s="310"/>
      <c r="GA101" s="310"/>
      <c r="GB101" s="310"/>
      <c r="GC101" s="310"/>
    </row>
    <row r="102" spans="4:185">
      <c r="D102" s="310" t="s">
        <v>271</v>
      </c>
      <c r="E102" s="310"/>
      <c r="F102" s="310"/>
      <c r="G102" s="310"/>
      <c r="H102" s="310"/>
      <c r="I102" s="310"/>
      <c r="J102" s="310"/>
      <c r="K102" s="310"/>
      <c r="L102" s="310"/>
      <c r="M102" s="310"/>
      <c r="N102" s="310"/>
      <c r="O102" s="310"/>
      <c r="P102" s="310"/>
      <c r="Q102" s="310"/>
      <c r="R102" s="310"/>
      <c r="S102" s="310"/>
      <c r="T102" s="310"/>
      <c r="U102" s="310"/>
      <c r="V102" s="310"/>
      <c r="W102" s="310"/>
      <c r="X102" s="310"/>
      <c r="Y102" s="310"/>
      <c r="Z102" s="310"/>
      <c r="AA102" s="310"/>
      <c r="AB102" s="310"/>
      <c r="AC102" s="310"/>
      <c r="AD102" s="310"/>
      <c r="AE102" s="310"/>
      <c r="AF102" s="310"/>
      <c r="AG102" s="310"/>
      <c r="AH102" s="310"/>
      <c r="AI102" s="310"/>
      <c r="AJ102" s="310"/>
      <c r="AK102" s="310"/>
      <c r="AL102" s="310"/>
      <c r="AM102" s="310"/>
      <c r="AN102" s="310"/>
      <c r="AO102" s="310"/>
      <c r="AP102" s="310"/>
      <c r="AQ102" s="310"/>
      <c r="AR102" s="310"/>
      <c r="AS102" s="310"/>
      <c r="AT102" s="310"/>
      <c r="AU102" s="310"/>
      <c r="AV102" s="310"/>
      <c r="AW102" s="310"/>
      <c r="AX102" s="310"/>
      <c r="AY102" s="310"/>
      <c r="AZ102" s="310"/>
      <c r="BA102" s="310"/>
      <c r="BB102" s="310"/>
      <c r="BC102" s="310"/>
      <c r="BD102" s="310"/>
      <c r="BE102" s="310"/>
      <c r="BF102" s="310"/>
      <c r="BG102" s="310"/>
      <c r="BH102" s="310"/>
      <c r="BI102" s="310"/>
      <c r="BJ102" s="310"/>
      <c r="BK102" s="310"/>
      <c r="BL102" s="310"/>
      <c r="BM102" s="310"/>
      <c r="BN102" s="310"/>
      <c r="BO102" s="310"/>
      <c r="BP102" s="310"/>
      <c r="BQ102" s="310"/>
      <c r="BR102" s="310"/>
      <c r="BS102" s="310"/>
      <c r="BT102" s="310"/>
      <c r="BU102" s="310"/>
      <c r="BV102" s="310"/>
      <c r="BW102" s="310"/>
      <c r="BX102" s="310"/>
      <c r="BY102" s="310"/>
      <c r="BZ102" s="310"/>
      <c r="CA102" s="310"/>
      <c r="CB102" s="310"/>
      <c r="CC102" s="310"/>
      <c r="CD102" s="310"/>
      <c r="CE102" s="310"/>
      <c r="CF102" s="310"/>
      <c r="CG102" s="310"/>
      <c r="CH102" s="310"/>
      <c r="CI102" s="310"/>
      <c r="CJ102" s="310"/>
      <c r="CK102" s="310"/>
      <c r="CL102" s="310"/>
      <c r="CM102" s="310"/>
      <c r="CN102" s="310"/>
      <c r="CO102" s="310"/>
      <c r="CP102" s="310"/>
      <c r="CQ102" s="310"/>
      <c r="CR102" s="310"/>
      <c r="CS102" s="310"/>
      <c r="CT102" s="310"/>
      <c r="CU102" s="310"/>
      <c r="CV102" s="310"/>
      <c r="CW102" s="310"/>
      <c r="CX102" s="310"/>
      <c r="CY102" s="310"/>
      <c r="CZ102" s="310"/>
      <c r="DA102" s="310"/>
      <c r="DB102" s="310"/>
      <c r="DC102" s="310"/>
      <c r="DD102" s="310"/>
      <c r="DE102" s="310"/>
      <c r="DF102" s="310"/>
      <c r="DG102" s="310"/>
      <c r="DH102" s="310"/>
      <c r="DI102" s="310"/>
      <c r="DJ102" s="310"/>
      <c r="DK102" s="310"/>
      <c r="DL102" s="310"/>
      <c r="DM102" s="310"/>
      <c r="DN102" s="310"/>
      <c r="DO102" s="310"/>
      <c r="DP102" s="310"/>
      <c r="DQ102" s="310"/>
      <c r="DR102" s="310"/>
      <c r="DS102" s="310"/>
      <c r="DT102" s="310"/>
      <c r="DU102" s="310"/>
      <c r="DV102" s="310"/>
      <c r="DW102" s="310"/>
      <c r="DX102" s="310"/>
      <c r="DY102" s="310"/>
      <c r="DZ102" s="310"/>
      <c r="EA102" s="310"/>
      <c r="EB102" s="310"/>
      <c r="EC102" s="310"/>
      <c r="ED102" s="310"/>
      <c r="EE102" s="310"/>
      <c r="EF102" s="310"/>
      <c r="EG102" s="310"/>
      <c r="EH102" s="310"/>
      <c r="EI102" s="310"/>
      <c r="EJ102" s="310"/>
      <c r="EK102" s="310"/>
      <c r="EL102" s="310"/>
      <c r="EM102" s="310"/>
      <c r="EN102" s="310"/>
      <c r="EO102" s="310"/>
      <c r="EP102" s="310"/>
      <c r="EQ102" s="310"/>
      <c r="ER102" s="310"/>
      <c r="ES102" s="310"/>
      <c r="ET102" s="310"/>
      <c r="EU102" s="310"/>
      <c r="EV102" s="310"/>
      <c r="EW102" s="310"/>
      <c r="EX102" s="310"/>
      <c r="EY102" s="310"/>
      <c r="EZ102" s="310"/>
      <c r="FA102" s="310"/>
      <c r="FB102" s="310"/>
      <c r="FC102" s="310"/>
      <c r="FD102" s="310"/>
      <c r="FE102" s="310"/>
      <c r="FF102" s="310"/>
      <c r="FG102" s="310"/>
      <c r="FH102" s="310"/>
      <c r="FI102" s="310"/>
      <c r="FJ102" s="310"/>
      <c r="FK102" s="310"/>
      <c r="FL102" s="310"/>
      <c r="FM102" s="310"/>
      <c r="FN102" s="310"/>
      <c r="FO102" s="310"/>
      <c r="FP102" s="310"/>
      <c r="FQ102" s="310"/>
      <c r="FR102" s="310"/>
      <c r="FS102" s="310"/>
      <c r="FT102" s="310"/>
      <c r="FU102" s="310"/>
      <c r="FV102" s="310"/>
      <c r="FW102" s="310"/>
      <c r="FX102" s="310"/>
      <c r="FY102" s="310"/>
      <c r="FZ102" s="310"/>
      <c r="GA102" s="310"/>
      <c r="GB102" s="310"/>
      <c r="GC102" s="310"/>
    </row>
    <row r="103" spans="4:185">
      <c r="D103" s="310"/>
      <c r="E103" s="310" t="s">
        <v>1313</v>
      </c>
      <c r="F103" s="310"/>
      <c r="G103" s="310"/>
      <c r="H103" s="310"/>
      <c r="I103" s="310" t="s">
        <v>1332</v>
      </c>
      <c r="J103" s="310" t="s">
        <v>1332</v>
      </c>
      <c r="K103" s="310" t="s">
        <v>1332</v>
      </c>
      <c r="L103" s="310" t="s">
        <v>1332</v>
      </c>
      <c r="M103" s="310" t="s">
        <v>1332</v>
      </c>
      <c r="N103" s="310" t="s">
        <v>1332</v>
      </c>
      <c r="O103" s="310" t="s">
        <v>1332</v>
      </c>
      <c r="P103" s="310" t="s">
        <v>1332</v>
      </c>
      <c r="Q103" s="310" t="s">
        <v>1332</v>
      </c>
      <c r="R103" s="310" t="s">
        <v>1332</v>
      </c>
      <c r="S103" s="310" t="s">
        <v>1332</v>
      </c>
      <c r="T103" s="310" t="s">
        <v>1332</v>
      </c>
      <c r="U103" s="310" t="s">
        <v>1332</v>
      </c>
      <c r="V103" s="310" t="s">
        <v>1332</v>
      </c>
      <c r="W103" s="310" t="s">
        <v>1332</v>
      </c>
      <c r="X103" s="310" t="s">
        <v>1332</v>
      </c>
      <c r="Y103" s="310" t="s">
        <v>1332</v>
      </c>
      <c r="Z103" s="310" t="s">
        <v>1332</v>
      </c>
      <c r="AA103" s="310" t="s">
        <v>1332</v>
      </c>
      <c r="AB103" s="310" t="s">
        <v>1332</v>
      </c>
      <c r="AC103" s="310" t="s">
        <v>1332</v>
      </c>
      <c r="AD103" s="310" t="s">
        <v>1332</v>
      </c>
      <c r="AE103" s="310" t="s">
        <v>1332</v>
      </c>
      <c r="AF103" s="310" t="s">
        <v>1332</v>
      </c>
      <c r="AG103" s="310" t="s">
        <v>1332</v>
      </c>
      <c r="AH103" s="310" t="s">
        <v>1332</v>
      </c>
      <c r="AI103" s="310" t="s">
        <v>1332</v>
      </c>
      <c r="AJ103" s="310" t="s">
        <v>1332</v>
      </c>
      <c r="AK103" s="310"/>
      <c r="AL103" s="310"/>
      <c r="AM103" s="310"/>
      <c r="AN103" s="310"/>
      <c r="AO103" s="310"/>
      <c r="AP103" s="310"/>
      <c r="AQ103" s="310"/>
      <c r="AR103" s="310"/>
      <c r="AS103" s="310"/>
      <c r="AT103" s="310"/>
      <c r="AU103" s="310"/>
      <c r="AV103" s="310"/>
      <c r="AW103" s="310"/>
      <c r="AX103" s="310"/>
      <c r="AY103" s="310"/>
      <c r="AZ103" s="310"/>
      <c r="BA103" s="310"/>
      <c r="BB103" s="310"/>
      <c r="BC103" s="310"/>
      <c r="BD103" s="310"/>
      <c r="BE103" s="310"/>
      <c r="BF103" s="310"/>
      <c r="BG103" s="310"/>
      <c r="BH103" s="310"/>
      <c r="BI103" s="310"/>
      <c r="BJ103" s="310"/>
      <c r="BK103" s="310"/>
      <c r="BL103" s="310"/>
      <c r="BM103" s="310"/>
      <c r="BN103" s="310"/>
      <c r="BO103" s="310"/>
      <c r="BP103" s="310"/>
      <c r="BQ103" s="310"/>
      <c r="BR103" s="310"/>
      <c r="BS103" s="310"/>
      <c r="BT103" s="310"/>
      <c r="BU103" s="310"/>
      <c r="BV103" s="310"/>
      <c r="BW103" s="310"/>
      <c r="BX103" s="310"/>
      <c r="BY103" s="310"/>
      <c r="BZ103" s="310"/>
      <c r="CA103" s="310"/>
      <c r="CB103" s="310"/>
      <c r="CC103" s="310"/>
      <c r="CD103" s="310"/>
      <c r="CE103" s="310"/>
      <c r="CF103" s="310"/>
      <c r="CG103" s="310"/>
      <c r="CH103" s="310"/>
      <c r="CI103" s="310"/>
      <c r="CJ103" s="310"/>
      <c r="CK103" s="310"/>
      <c r="CL103" s="310"/>
      <c r="CM103" s="310"/>
      <c r="CN103" s="310"/>
      <c r="CO103" s="310"/>
      <c r="CP103" s="310"/>
      <c r="CQ103" s="310"/>
      <c r="CR103" s="310"/>
      <c r="CS103" s="310"/>
      <c r="CT103" s="310"/>
      <c r="CU103" s="310"/>
      <c r="CV103" s="310"/>
      <c r="CW103" s="310"/>
      <c r="CX103" s="310"/>
      <c r="CY103" s="310"/>
      <c r="CZ103" s="310"/>
      <c r="DA103" s="310"/>
      <c r="DB103" s="310"/>
      <c r="DC103" s="310"/>
      <c r="DD103" s="310"/>
      <c r="DE103" s="310"/>
      <c r="DF103" s="310"/>
      <c r="DG103" s="310"/>
      <c r="DH103" s="310"/>
      <c r="DI103" s="310"/>
      <c r="DJ103" s="310"/>
      <c r="DK103" s="310"/>
      <c r="DL103" s="310"/>
      <c r="DM103" s="310"/>
      <c r="DN103" s="310"/>
      <c r="DO103" s="310"/>
      <c r="DP103" s="310"/>
      <c r="DQ103" s="310"/>
      <c r="DR103" s="310"/>
      <c r="DS103" s="310"/>
      <c r="DT103" s="310"/>
      <c r="DU103" s="310"/>
      <c r="DV103" s="310"/>
      <c r="DW103" s="310"/>
      <c r="DX103" s="310"/>
      <c r="DY103" s="310"/>
      <c r="DZ103" s="310"/>
      <c r="EA103" s="310"/>
      <c r="EB103" s="310"/>
      <c r="EC103" s="310"/>
      <c r="ED103" s="310"/>
      <c r="EE103" s="310"/>
      <c r="EF103" s="310"/>
      <c r="EG103" s="310"/>
      <c r="EH103" s="310"/>
      <c r="EI103" s="310"/>
      <c r="EJ103" s="310"/>
      <c r="EK103" s="310"/>
      <c r="EL103" s="310"/>
      <c r="EM103" s="310"/>
      <c r="EN103" s="310"/>
      <c r="EO103" s="310"/>
      <c r="EP103" s="310"/>
      <c r="EQ103" s="310"/>
      <c r="ER103" s="310"/>
      <c r="ES103" s="310"/>
      <c r="ET103" s="310"/>
      <c r="EU103" s="310"/>
      <c r="EV103" s="310"/>
      <c r="EW103" s="310"/>
      <c r="EX103" s="310"/>
      <c r="EY103" s="310"/>
      <c r="EZ103" s="310"/>
      <c r="FA103" s="310"/>
      <c r="FB103" s="310"/>
      <c r="FC103" s="310"/>
      <c r="FD103" s="310"/>
      <c r="FE103" s="310"/>
      <c r="FF103" s="310"/>
      <c r="FG103" s="310"/>
      <c r="FH103" s="310"/>
      <c r="FI103" s="310"/>
      <c r="FJ103" s="310"/>
      <c r="FK103" s="310"/>
      <c r="FL103" s="310"/>
      <c r="FM103" s="310"/>
      <c r="FN103" s="310"/>
      <c r="FO103" s="310"/>
      <c r="FP103" s="310"/>
      <c r="FQ103" s="310"/>
      <c r="FR103" s="310"/>
      <c r="FS103" s="310"/>
      <c r="FT103" s="310"/>
      <c r="FU103" s="310"/>
      <c r="FV103" s="310"/>
      <c r="FW103" s="310"/>
      <c r="FX103" s="310"/>
      <c r="FY103" s="310"/>
      <c r="FZ103" s="310"/>
      <c r="GA103" s="310"/>
      <c r="GB103" s="310"/>
      <c r="GC103" s="310"/>
    </row>
    <row r="104" spans="4:185">
      <c r="D104" s="310"/>
      <c r="E104" s="310" t="s">
        <v>1314</v>
      </c>
      <c r="F104" s="310"/>
      <c r="G104" s="310"/>
      <c r="H104" s="310"/>
      <c r="I104" s="310" t="s">
        <v>1332</v>
      </c>
      <c r="J104" s="310" t="s">
        <v>1332</v>
      </c>
      <c r="K104" s="310" t="s">
        <v>1332</v>
      </c>
      <c r="L104" s="310" t="s">
        <v>1332</v>
      </c>
      <c r="M104" s="310" t="s">
        <v>1332</v>
      </c>
      <c r="N104" s="310" t="s">
        <v>1332</v>
      </c>
      <c r="O104" s="310" t="s">
        <v>1332</v>
      </c>
      <c r="P104" s="310" t="s">
        <v>1332</v>
      </c>
      <c r="Q104" s="310" t="s">
        <v>1332</v>
      </c>
      <c r="R104" s="310" t="s">
        <v>1332</v>
      </c>
      <c r="S104" s="310" t="s">
        <v>1332</v>
      </c>
      <c r="T104" s="310" t="s">
        <v>1332</v>
      </c>
      <c r="U104" s="310" t="s">
        <v>1332</v>
      </c>
      <c r="V104" s="310" t="s">
        <v>1332</v>
      </c>
      <c r="W104" s="310" t="s">
        <v>1332</v>
      </c>
      <c r="X104" s="310" t="s">
        <v>1332</v>
      </c>
      <c r="Y104" s="310" t="s">
        <v>1332</v>
      </c>
      <c r="Z104" s="310" t="s">
        <v>1332</v>
      </c>
      <c r="AA104" s="310" t="s">
        <v>1332</v>
      </c>
      <c r="AB104" s="310" t="s">
        <v>1332</v>
      </c>
      <c r="AC104" s="310" t="s">
        <v>1332</v>
      </c>
      <c r="AD104" s="310" t="s">
        <v>1332</v>
      </c>
      <c r="AE104" s="310" t="s">
        <v>1332</v>
      </c>
      <c r="AF104" s="310" t="s">
        <v>1332</v>
      </c>
      <c r="AG104" s="310" t="s">
        <v>1332</v>
      </c>
      <c r="AH104" s="310" t="s">
        <v>1332</v>
      </c>
      <c r="AI104" s="310" t="s">
        <v>1332</v>
      </c>
      <c r="AJ104" s="310" t="s">
        <v>1332</v>
      </c>
      <c r="AK104" s="310"/>
      <c r="AL104" s="310"/>
      <c r="AM104" s="310"/>
      <c r="AN104" s="310"/>
      <c r="AO104" s="310"/>
      <c r="AP104" s="310"/>
      <c r="AQ104" s="310"/>
      <c r="AR104" s="310"/>
      <c r="AS104" s="310"/>
      <c r="AT104" s="310"/>
      <c r="AU104" s="310"/>
      <c r="AV104" s="310"/>
      <c r="AW104" s="310"/>
      <c r="AX104" s="310"/>
      <c r="AY104" s="310"/>
      <c r="AZ104" s="310"/>
      <c r="BA104" s="310"/>
      <c r="BB104" s="310"/>
      <c r="BC104" s="310"/>
      <c r="BD104" s="310"/>
      <c r="BE104" s="310"/>
      <c r="BF104" s="310"/>
      <c r="BG104" s="310"/>
      <c r="BH104" s="310"/>
      <c r="BI104" s="310"/>
      <c r="BJ104" s="310"/>
      <c r="BK104" s="310"/>
      <c r="BL104" s="310"/>
      <c r="BM104" s="310"/>
      <c r="BN104" s="310"/>
      <c r="BO104" s="310"/>
      <c r="BP104" s="310"/>
      <c r="BQ104" s="310"/>
      <c r="BR104" s="310"/>
      <c r="BS104" s="310"/>
      <c r="BT104" s="310"/>
      <c r="BU104" s="310"/>
      <c r="BV104" s="310"/>
      <c r="BW104" s="310"/>
      <c r="BX104" s="310"/>
      <c r="BY104" s="310"/>
      <c r="BZ104" s="310"/>
      <c r="CA104" s="310"/>
      <c r="CB104" s="310"/>
      <c r="CC104" s="310"/>
      <c r="CD104" s="310"/>
      <c r="CE104" s="310"/>
      <c r="CF104" s="310"/>
      <c r="CG104" s="310"/>
      <c r="CH104" s="310"/>
      <c r="CI104" s="310"/>
      <c r="CJ104" s="310"/>
      <c r="CK104" s="310"/>
      <c r="CL104" s="310"/>
      <c r="CM104" s="310"/>
      <c r="CN104" s="310"/>
      <c r="CO104" s="310"/>
      <c r="CP104" s="310"/>
      <c r="CQ104" s="310"/>
      <c r="CR104" s="310"/>
      <c r="CS104" s="310"/>
      <c r="CT104" s="310"/>
      <c r="CU104" s="310"/>
      <c r="CV104" s="310"/>
      <c r="CW104" s="310"/>
      <c r="CX104" s="310"/>
      <c r="CY104" s="310"/>
      <c r="CZ104" s="310"/>
      <c r="DA104" s="310"/>
      <c r="DB104" s="310"/>
      <c r="DC104" s="310"/>
      <c r="DD104" s="310"/>
      <c r="DE104" s="310"/>
      <c r="DF104" s="310"/>
      <c r="DG104" s="310"/>
      <c r="DH104" s="310"/>
      <c r="DI104" s="310"/>
      <c r="DJ104" s="310"/>
      <c r="DK104" s="310"/>
      <c r="DL104" s="310"/>
      <c r="DM104" s="310"/>
      <c r="DN104" s="310"/>
      <c r="DO104" s="310"/>
      <c r="DP104" s="310"/>
      <c r="DQ104" s="310"/>
      <c r="DR104" s="310"/>
      <c r="DS104" s="310"/>
      <c r="DT104" s="310"/>
      <c r="DU104" s="310"/>
      <c r="DV104" s="310"/>
      <c r="DW104" s="310"/>
      <c r="DX104" s="310"/>
      <c r="DY104" s="310"/>
      <c r="DZ104" s="310"/>
      <c r="EA104" s="310"/>
      <c r="EB104" s="310"/>
      <c r="EC104" s="310"/>
      <c r="ED104" s="310"/>
      <c r="EE104" s="310"/>
      <c r="EF104" s="310"/>
      <c r="EG104" s="310"/>
      <c r="EH104" s="310"/>
      <c r="EI104" s="310"/>
      <c r="EJ104" s="310"/>
      <c r="EK104" s="310"/>
      <c r="EL104" s="310"/>
      <c r="EM104" s="310"/>
      <c r="EN104" s="310"/>
      <c r="EO104" s="310"/>
      <c r="EP104" s="310"/>
      <c r="EQ104" s="310"/>
      <c r="ER104" s="310"/>
      <c r="ES104" s="310"/>
      <c r="ET104" s="310"/>
      <c r="EU104" s="310"/>
      <c r="EV104" s="310"/>
      <c r="EW104" s="310"/>
      <c r="EX104" s="310"/>
      <c r="EY104" s="310"/>
      <c r="EZ104" s="310"/>
      <c r="FA104" s="310"/>
      <c r="FB104" s="310"/>
      <c r="FC104" s="310"/>
      <c r="FD104" s="310"/>
      <c r="FE104" s="310"/>
      <c r="FF104" s="310"/>
      <c r="FG104" s="310"/>
      <c r="FH104" s="310"/>
      <c r="FI104" s="310"/>
      <c r="FJ104" s="310"/>
      <c r="FK104" s="310"/>
      <c r="FL104" s="310"/>
      <c r="FM104" s="310"/>
      <c r="FN104" s="310"/>
      <c r="FO104" s="310"/>
      <c r="FP104" s="310"/>
      <c r="FQ104" s="310"/>
      <c r="FR104" s="310"/>
      <c r="FS104" s="310"/>
      <c r="FT104" s="310"/>
      <c r="FU104" s="310"/>
      <c r="FV104" s="310"/>
      <c r="FW104" s="310"/>
      <c r="FX104" s="310"/>
      <c r="FY104" s="310"/>
      <c r="FZ104" s="310"/>
      <c r="GA104" s="310"/>
      <c r="GB104" s="310"/>
      <c r="GC104" s="310"/>
    </row>
    <row r="105" spans="4:185">
      <c r="D105" s="310" t="s">
        <v>1253</v>
      </c>
      <c r="E105" s="310"/>
      <c r="F105" s="310"/>
      <c r="G105" s="310"/>
      <c r="H105" s="310"/>
      <c r="I105" s="310"/>
      <c r="J105" s="310"/>
      <c r="K105" s="310"/>
      <c r="L105" s="310"/>
      <c r="M105" s="310"/>
      <c r="N105" s="310"/>
      <c r="O105" s="310"/>
      <c r="P105" s="310"/>
      <c r="Q105" s="310"/>
      <c r="R105" s="310"/>
      <c r="S105" s="310"/>
      <c r="T105" s="310"/>
      <c r="U105" s="310"/>
      <c r="V105" s="310"/>
      <c r="W105" s="310"/>
      <c r="X105" s="310"/>
      <c r="Y105" s="310"/>
      <c r="Z105" s="310"/>
      <c r="AA105" s="310"/>
      <c r="AB105" s="310"/>
      <c r="AC105" s="310"/>
      <c r="AD105" s="310"/>
      <c r="AE105" s="310"/>
      <c r="AF105" s="310"/>
      <c r="AG105" s="310"/>
      <c r="AH105" s="310"/>
      <c r="AI105" s="310"/>
      <c r="AJ105" s="310"/>
      <c r="AK105" s="310"/>
      <c r="AL105" s="310"/>
      <c r="AM105" s="310"/>
      <c r="AN105" s="310"/>
      <c r="AO105" s="310"/>
      <c r="AP105" s="310"/>
      <c r="AQ105" s="310"/>
      <c r="AR105" s="310"/>
      <c r="AS105" s="310"/>
      <c r="AT105" s="310"/>
      <c r="AU105" s="310"/>
      <c r="AV105" s="310"/>
      <c r="AW105" s="310"/>
      <c r="AX105" s="310"/>
      <c r="AY105" s="310"/>
      <c r="AZ105" s="310"/>
      <c r="BA105" s="310"/>
      <c r="BB105" s="310"/>
      <c r="BC105" s="310"/>
      <c r="BD105" s="310"/>
      <c r="BE105" s="310"/>
      <c r="BF105" s="310"/>
      <c r="BG105" s="310"/>
      <c r="BH105" s="310"/>
      <c r="BI105" s="310"/>
      <c r="BJ105" s="310"/>
      <c r="BK105" s="310"/>
      <c r="BL105" s="310"/>
      <c r="BM105" s="310"/>
      <c r="BN105" s="310"/>
      <c r="BO105" s="310"/>
      <c r="BP105" s="310"/>
      <c r="BQ105" s="310"/>
      <c r="BR105" s="310"/>
      <c r="BS105" s="310"/>
      <c r="BT105" s="310"/>
      <c r="BU105" s="310"/>
      <c r="BV105" s="310"/>
      <c r="BW105" s="310"/>
      <c r="BX105" s="310"/>
      <c r="BY105" s="310"/>
      <c r="BZ105" s="310"/>
      <c r="CA105" s="310"/>
      <c r="CB105" s="310"/>
      <c r="CC105" s="310"/>
      <c r="CD105" s="310"/>
      <c r="CE105" s="310"/>
      <c r="CF105" s="310"/>
      <c r="CG105" s="310"/>
      <c r="CH105" s="310"/>
      <c r="CI105" s="310"/>
      <c r="CJ105" s="310"/>
      <c r="CK105" s="310"/>
      <c r="CL105" s="310"/>
      <c r="CM105" s="310"/>
      <c r="CN105" s="310"/>
      <c r="CO105" s="310"/>
      <c r="CP105" s="310"/>
      <c r="CQ105" s="310"/>
      <c r="CR105" s="310"/>
      <c r="CS105" s="310"/>
      <c r="CT105" s="310"/>
      <c r="CU105" s="310"/>
      <c r="CV105" s="310"/>
      <c r="CW105" s="310"/>
      <c r="CX105" s="310"/>
      <c r="CY105" s="310"/>
      <c r="CZ105" s="310"/>
      <c r="DA105" s="310"/>
      <c r="DB105" s="310"/>
      <c r="DC105" s="310"/>
      <c r="DD105" s="310"/>
      <c r="DE105" s="310"/>
      <c r="DF105" s="310"/>
      <c r="DG105" s="310"/>
      <c r="DH105" s="310"/>
      <c r="DI105" s="310"/>
      <c r="DJ105" s="310"/>
      <c r="DK105" s="310"/>
      <c r="DL105" s="310"/>
      <c r="DM105" s="310"/>
      <c r="DN105" s="310"/>
      <c r="DO105" s="310"/>
      <c r="DP105" s="310"/>
      <c r="DQ105" s="310"/>
      <c r="DR105" s="310"/>
      <c r="DS105" s="310"/>
      <c r="DT105" s="310"/>
      <c r="DU105" s="310"/>
      <c r="DV105" s="310"/>
      <c r="DW105" s="310"/>
      <c r="DX105" s="310"/>
      <c r="DY105" s="310"/>
      <c r="DZ105" s="310"/>
      <c r="EA105" s="310"/>
      <c r="EB105" s="310"/>
      <c r="EC105" s="310"/>
      <c r="ED105" s="310"/>
      <c r="EE105" s="310"/>
      <c r="EF105" s="310"/>
      <c r="EG105" s="310"/>
      <c r="EH105" s="310"/>
      <c r="EI105" s="310"/>
      <c r="EJ105" s="310"/>
      <c r="EK105" s="310"/>
      <c r="EL105" s="310"/>
      <c r="EM105" s="310"/>
      <c r="EN105" s="310"/>
      <c r="EO105" s="310"/>
      <c r="EP105" s="310"/>
      <c r="EQ105" s="310"/>
      <c r="ER105" s="310"/>
      <c r="ES105" s="310"/>
      <c r="ET105" s="310"/>
      <c r="EU105" s="310"/>
      <c r="EV105" s="310"/>
      <c r="EW105" s="310"/>
      <c r="EX105" s="310"/>
      <c r="EY105" s="310"/>
      <c r="EZ105" s="310"/>
      <c r="FA105" s="310"/>
      <c r="FB105" s="310"/>
      <c r="FC105" s="310"/>
      <c r="FD105" s="310"/>
      <c r="FE105" s="310"/>
      <c r="FF105" s="310"/>
      <c r="FG105" s="310"/>
      <c r="FH105" s="310"/>
      <c r="FI105" s="310"/>
      <c r="FJ105" s="310"/>
      <c r="FK105" s="310"/>
      <c r="FL105" s="310"/>
      <c r="FM105" s="310"/>
      <c r="FN105" s="310"/>
      <c r="FO105" s="310"/>
      <c r="FP105" s="310"/>
      <c r="FQ105" s="310"/>
      <c r="FR105" s="310"/>
      <c r="FS105" s="310"/>
      <c r="FT105" s="310"/>
      <c r="FU105" s="310"/>
      <c r="FV105" s="310"/>
      <c r="FW105" s="310"/>
      <c r="FX105" s="310"/>
      <c r="FY105" s="310"/>
      <c r="FZ105" s="310"/>
      <c r="GA105" s="310"/>
      <c r="GB105" s="310"/>
      <c r="GC105" s="310"/>
    </row>
    <row r="106" spans="4:185">
      <c r="D106" s="310"/>
      <c r="E106" s="310" t="s">
        <v>1313</v>
      </c>
      <c r="F106" s="310"/>
      <c r="G106" s="310"/>
      <c r="H106" s="310"/>
      <c r="I106" s="310">
        <v>25000000</v>
      </c>
      <c r="J106" s="310">
        <v>25000000</v>
      </c>
      <c r="K106" s="310">
        <v>25126000</v>
      </c>
      <c r="L106" s="310">
        <v>25298000</v>
      </c>
      <c r="M106" s="310">
        <v>25624000</v>
      </c>
      <c r="N106" s="310">
        <v>25172000</v>
      </c>
      <c r="O106" s="310">
        <v>25000000</v>
      </c>
      <c r="P106" s="310">
        <v>25189000</v>
      </c>
      <c r="Q106" s="310">
        <v>25130000</v>
      </c>
      <c r="R106" s="310">
        <v>25000000</v>
      </c>
      <c r="S106" s="310">
        <v>25000000</v>
      </c>
      <c r="T106" s="310">
        <v>25000000</v>
      </c>
      <c r="U106" s="310">
        <v>25000000</v>
      </c>
      <c r="V106" s="310">
        <v>25000000</v>
      </c>
      <c r="W106" s="310">
        <v>25000000</v>
      </c>
      <c r="X106" s="310">
        <v>25000000</v>
      </c>
      <c r="Y106" s="310">
        <v>25000000</v>
      </c>
      <c r="Z106" s="310">
        <v>25000000</v>
      </c>
      <c r="AA106" s="310">
        <v>25000000</v>
      </c>
      <c r="AB106" s="310">
        <v>25000000</v>
      </c>
      <c r="AC106" s="310">
        <v>25000000</v>
      </c>
      <c r="AD106" s="310">
        <v>25000000</v>
      </c>
      <c r="AE106" s="310">
        <v>25000000</v>
      </c>
      <c r="AF106" s="310">
        <v>25000000</v>
      </c>
      <c r="AG106" s="310">
        <v>25000000</v>
      </c>
      <c r="AH106" s="310">
        <v>25000000</v>
      </c>
      <c r="AI106" s="310">
        <v>25000000</v>
      </c>
      <c r="AJ106" s="310">
        <v>25000000</v>
      </c>
      <c r="AK106" s="310"/>
      <c r="AL106" s="310"/>
      <c r="AM106" s="310"/>
      <c r="AN106" s="310"/>
      <c r="AO106" s="310"/>
      <c r="AP106" s="310"/>
      <c r="AQ106" s="310"/>
      <c r="AR106" s="310"/>
      <c r="AS106" s="310"/>
      <c r="AT106" s="310"/>
      <c r="AU106" s="310"/>
      <c r="AV106" s="310"/>
      <c r="AW106" s="310"/>
      <c r="AX106" s="310"/>
      <c r="AY106" s="310"/>
      <c r="AZ106" s="310"/>
      <c r="BA106" s="310"/>
      <c r="BB106" s="310"/>
      <c r="BC106" s="310"/>
      <c r="BD106" s="310"/>
      <c r="BE106" s="310"/>
      <c r="BF106" s="310"/>
      <c r="BG106" s="310"/>
      <c r="BH106" s="310"/>
      <c r="BI106" s="310"/>
      <c r="BJ106" s="310"/>
      <c r="BK106" s="310"/>
      <c r="BL106" s="310"/>
      <c r="BM106" s="310"/>
      <c r="BN106" s="310"/>
      <c r="BO106" s="310"/>
      <c r="BP106" s="310"/>
      <c r="BQ106" s="310"/>
      <c r="BR106" s="310"/>
      <c r="BS106" s="310"/>
      <c r="BT106" s="310"/>
      <c r="BU106" s="310"/>
      <c r="BV106" s="310"/>
      <c r="BW106" s="310"/>
      <c r="BX106" s="310"/>
      <c r="BY106" s="310"/>
      <c r="BZ106" s="310"/>
      <c r="CA106" s="310"/>
      <c r="CB106" s="310"/>
      <c r="CC106" s="310"/>
      <c r="CD106" s="310"/>
      <c r="CE106" s="310"/>
      <c r="CF106" s="310"/>
      <c r="CG106" s="310"/>
      <c r="CH106" s="310"/>
      <c r="CI106" s="310"/>
      <c r="CJ106" s="310"/>
      <c r="CK106" s="310"/>
      <c r="CL106" s="310"/>
      <c r="CM106" s="310"/>
      <c r="CN106" s="310"/>
      <c r="CO106" s="310"/>
      <c r="CP106" s="310"/>
      <c r="CQ106" s="310"/>
      <c r="CR106" s="310"/>
      <c r="CS106" s="310"/>
      <c r="CT106" s="310"/>
      <c r="CU106" s="310"/>
      <c r="CV106" s="310"/>
      <c r="CW106" s="310"/>
      <c r="CX106" s="310"/>
      <c r="CY106" s="310"/>
      <c r="CZ106" s="310"/>
      <c r="DA106" s="310"/>
      <c r="DB106" s="310"/>
      <c r="DC106" s="310"/>
      <c r="DD106" s="310"/>
      <c r="DE106" s="310"/>
      <c r="DF106" s="310"/>
      <c r="DG106" s="310"/>
      <c r="DH106" s="310"/>
      <c r="DI106" s="310"/>
      <c r="DJ106" s="310"/>
      <c r="DK106" s="310"/>
      <c r="DL106" s="310"/>
      <c r="DM106" s="310"/>
      <c r="DN106" s="310"/>
      <c r="DO106" s="310"/>
      <c r="DP106" s="310"/>
      <c r="DQ106" s="310"/>
      <c r="DR106" s="310"/>
      <c r="DS106" s="310"/>
      <c r="DT106" s="310"/>
      <c r="DU106" s="310"/>
      <c r="DV106" s="310"/>
      <c r="DW106" s="310"/>
      <c r="DX106" s="310"/>
      <c r="DY106" s="310"/>
      <c r="DZ106" s="310"/>
      <c r="EA106" s="310"/>
      <c r="EB106" s="310"/>
      <c r="EC106" s="310"/>
      <c r="ED106" s="310"/>
      <c r="EE106" s="310"/>
      <c r="EF106" s="310"/>
      <c r="EG106" s="310"/>
      <c r="EH106" s="310"/>
      <c r="EI106" s="310"/>
      <c r="EJ106" s="310"/>
      <c r="EK106" s="310"/>
      <c r="EL106" s="310"/>
      <c r="EM106" s="310"/>
      <c r="EN106" s="310"/>
      <c r="EO106" s="310"/>
      <c r="EP106" s="310"/>
      <c r="EQ106" s="310"/>
      <c r="ER106" s="310"/>
      <c r="ES106" s="310"/>
      <c r="ET106" s="310"/>
      <c r="EU106" s="310"/>
      <c r="EV106" s="310"/>
      <c r="EW106" s="310"/>
      <c r="EX106" s="310"/>
      <c r="EY106" s="310"/>
      <c r="EZ106" s="310"/>
      <c r="FA106" s="310"/>
      <c r="FB106" s="310"/>
      <c r="FC106" s="310"/>
      <c r="FD106" s="310"/>
      <c r="FE106" s="310"/>
      <c r="FF106" s="310"/>
      <c r="FG106" s="310"/>
      <c r="FH106" s="310"/>
      <c r="FI106" s="310"/>
      <c r="FJ106" s="310"/>
      <c r="FK106" s="310"/>
      <c r="FL106" s="310"/>
      <c r="FM106" s="310"/>
      <c r="FN106" s="310"/>
      <c r="FO106" s="310"/>
      <c r="FP106" s="310"/>
      <c r="FQ106" s="310"/>
      <c r="FR106" s="310"/>
      <c r="FS106" s="310"/>
      <c r="FT106" s="310"/>
      <c r="FU106" s="310"/>
      <c r="FV106" s="310"/>
      <c r="FW106" s="310"/>
      <c r="FX106" s="310"/>
      <c r="FY106" s="310"/>
      <c r="FZ106" s="310"/>
      <c r="GA106" s="310"/>
      <c r="GB106" s="310"/>
      <c r="GC106" s="310"/>
    </row>
    <row r="107" spans="4:185">
      <c r="D107" s="310"/>
      <c r="E107" s="310" t="s">
        <v>1314</v>
      </c>
      <c r="F107" s="310"/>
      <c r="G107" s="310"/>
      <c r="H107" s="310"/>
      <c r="I107" s="310">
        <v>25000000</v>
      </c>
      <c r="J107" s="310">
        <v>25000000</v>
      </c>
      <c r="K107" s="310">
        <v>25126000</v>
      </c>
      <c r="L107" s="310">
        <v>25298000</v>
      </c>
      <c r="M107" s="310">
        <v>25624000</v>
      </c>
      <c r="N107" s="310">
        <v>25172000</v>
      </c>
      <c r="O107" s="310">
        <v>25000000</v>
      </c>
      <c r="P107" s="310">
        <v>25189000</v>
      </c>
      <c r="Q107" s="310">
        <v>25130000</v>
      </c>
      <c r="R107" s="310">
        <v>25000000</v>
      </c>
      <c r="S107" s="310">
        <v>25000000</v>
      </c>
      <c r="T107" s="310">
        <v>25000000</v>
      </c>
      <c r="U107" s="310">
        <v>25000000</v>
      </c>
      <c r="V107" s="310">
        <v>25000000</v>
      </c>
      <c r="W107" s="310">
        <v>25000000</v>
      </c>
      <c r="X107" s="310">
        <v>25000000</v>
      </c>
      <c r="Y107" s="310">
        <v>25000000</v>
      </c>
      <c r="Z107" s="310">
        <v>25000000</v>
      </c>
      <c r="AA107" s="310">
        <v>25000000</v>
      </c>
      <c r="AB107" s="310">
        <v>25000000</v>
      </c>
      <c r="AC107" s="310">
        <v>25000000</v>
      </c>
      <c r="AD107" s="310">
        <v>25000000</v>
      </c>
      <c r="AE107" s="310">
        <v>25000000</v>
      </c>
      <c r="AF107" s="310">
        <v>25000000</v>
      </c>
      <c r="AG107" s="310">
        <v>25000000</v>
      </c>
      <c r="AH107" s="310">
        <v>25000000</v>
      </c>
      <c r="AI107" s="310">
        <v>25000000</v>
      </c>
      <c r="AJ107" s="310">
        <v>25000000</v>
      </c>
      <c r="AK107" s="310"/>
      <c r="AL107" s="310"/>
      <c r="AM107" s="310"/>
      <c r="AN107" s="310"/>
      <c r="AO107" s="310"/>
      <c r="AP107" s="310"/>
      <c r="AQ107" s="310"/>
      <c r="AR107" s="310"/>
      <c r="AS107" s="310"/>
      <c r="AT107" s="310"/>
      <c r="AU107" s="310"/>
      <c r="AV107" s="310"/>
      <c r="AW107" s="310"/>
      <c r="AX107" s="310"/>
      <c r="AY107" s="310"/>
      <c r="AZ107" s="310"/>
      <c r="BA107" s="310"/>
      <c r="BB107" s="310"/>
      <c r="BC107" s="310"/>
      <c r="BD107" s="310"/>
      <c r="BE107" s="310"/>
      <c r="BF107" s="310"/>
      <c r="BG107" s="310"/>
      <c r="BH107" s="310"/>
      <c r="BI107" s="310"/>
      <c r="BJ107" s="310"/>
      <c r="BK107" s="310"/>
      <c r="BL107" s="310"/>
      <c r="BM107" s="310"/>
      <c r="BN107" s="310"/>
      <c r="BO107" s="310"/>
      <c r="BP107" s="310"/>
      <c r="BQ107" s="310"/>
      <c r="BR107" s="310"/>
      <c r="BS107" s="310"/>
      <c r="BT107" s="310"/>
      <c r="BU107" s="310"/>
      <c r="BV107" s="310"/>
      <c r="BW107" s="310"/>
      <c r="BX107" s="310"/>
      <c r="BY107" s="310"/>
      <c r="BZ107" s="310"/>
      <c r="CA107" s="310"/>
      <c r="CB107" s="310"/>
      <c r="CC107" s="310"/>
      <c r="CD107" s="310"/>
      <c r="CE107" s="310"/>
      <c r="CF107" s="310"/>
      <c r="CG107" s="310"/>
      <c r="CH107" s="310"/>
      <c r="CI107" s="310"/>
      <c r="CJ107" s="310"/>
      <c r="CK107" s="310"/>
      <c r="CL107" s="310"/>
      <c r="CM107" s="310"/>
      <c r="CN107" s="310"/>
      <c r="CO107" s="310"/>
      <c r="CP107" s="310"/>
      <c r="CQ107" s="310"/>
      <c r="CR107" s="310"/>
      <c r="CS107" s="310"/>
      <c r="CT107" s="310"/>
      <c r="CU107" s="310"/>
      <c r="CV107" s="310"/>
      <c r="CW107" s="310"/>
      <c r="CX107" s="310"/>
      <c r="CY107" s="310"/>
      <c r="CZ107" s="310"/>
      <c r="DA107" s="310"/>
      <c r="DB107" s="310"/>
      <c r="DC107" s="310"/>
      <c r="DD107" s="310"/>
      <c r="DE107" s="310"/>
      <c r="DF107" s="310"/>
      <c r="DG107" s="310"/>
      <c r="DH107" s="310"/>
      <c r="DI107" s="310"/>
      <c r="DJ107" s="310"/>
      <c r="DK107" s="310"/>
      <c r="DL107" s="310"/>
      <c r="DM107" s="310"/>
      <c r="DN107" s="310"/>
      <c r="DO107" s="310"/>
      <c r="DP107" s="310"/>
      <c r="DQ107" s="310"/>
      <c r="DR107" s="310"/>
      <c r="DS107" s="310"/>
      <c r="DT107" s="310"/>
      <c r="DU107" s="310"/>
      <c r="DV107" s="310"/>
      <c r="DW107" s="310"/>
      <c r="DX107" s="310"/>
      <c r="DY107" s="310"/>
      <c r="DZ107" s="310"/>
      <c r="EA107" s="310"/>
      <c r="EB107" s="310"/>
      <c r="EC107" s="310"/>
      <c r="ED107" s="310"/>
      <c r="EE107" s="310"/>
      <c r="EF107" s="310"/>
      <c r="EG107" s="310"/>
      <c r="EH107" s="310"/>
      <c r="EI107" s="310"/>
      <c r="EJ107" s="310"/>
      <c r="EK107" s="310"/>
      <c r="EL107" s="310"/>
      <c r="EM107" s="310"/>
      <c r="EN107" s="310"/>
      <c r="EO107" s="310"/>
      <c r="EP107" s="310"/>
      <c r="EQ107" s="310"/>
      <c r="ER107" s="310"/>
      <c r="ES107" s="310"/>
      <c r="ET107" s="310"/>
      <c r="EU107" s="310"/>
      <c r="EV107" s="310"/>
      <c r="EW107" s="310"/>
      <c r="EX107" s="310"/>
      <c r="EY107" s="310"/>
      <c r="EZ107" s="310"/>
      <c r="FA107" s="310"/>
      <c r="FB107" s="310"/>
      <c r="FC107" s="310"/>
      <c r="FD107" s="310"/>
      <c r="FE107" s="310"/>
      <c r="FF107" s="310"/>
      <c r="FG107" s="310"/>
      <c r="FH107" s="310"/>
      <c r="FI107" s="310"/>
      <c r="FJ107" s="310"/>
      <c r="FK107" s="310"/>
      <c r="FL107" s="310"/>
      <c r="FM107" s="310"/>
      <c r="FN107" s="310"/>
      <c r="FO107" s="310"/>
      <c r="FP107" s="310"/>
      <c r="FQ107" s="310"/>
      <c r="FR107" s="310"/>
      <c r="FS107" s="310"/>
      <c r="FT107" s="310"/>
      <c r="FU107" s="310"/>
      <c r="FV107" s="310"/>
      <c r="FW107" s="310"/>
      <c r="FX107" s="310"/>
      <c r="FY107" s="310"/>
      <c r="FZ107" s="310"/>
      <c r="GA107" s="310"/>
      <c r="GB107" s="310"/>
      <c r="GC107" s="310"/>
    </row>
    <row r="108" spans="4:185">
      <c r="D108" s="310" t="s">
        <v>1254</v>
      </c>
      <c r="E108" s="310"/>
      <c r="F108" s="310"/>
      <c r="G108" s="310"/>
      <c r="H108" s="310"/>
      <c r="I108" s="310"/>
      <c r="J108" s="310"/>
      <c r="K108" s="310"/>
      <c r="L108" s="310"/>
      <c r="M108" s="310"/>
      <c r="N108" s="310"/>
      <c r="O108" s="310"/>
      <c r="P108" s="310"/>
      <c r="Q108" s="310"/>
      <c r="R108" s="310"/>
      <c r="S108" s="310"/>
      <c r="T108" s="310"/>
      <c r="U108" s="310"/>
      <c r="V108" s="310"/>
      <c r="W108" s="310"/>
      <c r="X108" s="310"/>
      <c r="Y108" s="310"/>
      <c r="Z108" s="310"/>
      <c r="AA108" s="310"/>
      <c r="AB108" s="310"/>
      <c r="AC108" s="310"/>
      <c r="AD108" s="310"/>
      <c r="AE108" s="310"/>
      <c r="AF108" s="310"/>
      <c r="AG108" s="310"/>
      <c r="AH108" s="310"/>
      <c r="AI108" s="310"/>
      <c r="AJ108" s="310"/>
      <c r="AK108" s="310"/>
      <c r="AL108" s="310"/>
      <c r="AM108" s="310"/>
      <c r="AN108" s="310"/>
      <c r="AO108" s="310"/>
      <c r="AP108" s="310"/>
      <c r="AQ108" s="310"/>
      <c r="AR108" s="310"/>
      <c r="AS108" s="310"/>
      <c r="AT108" s="310"/>
      <c r="AU108" s="310"/>
      <c r="AV108" s="310"/>
      <c r="AW108" s="310"/>
      <c r="AX108" s="310"/>
      <c r="AY108" s="310"/>
      <c r="AZ108" s="310"/>
      <c r="BA108" s="310"/>
      <c r="BB108" s="310"/>
      <c r="BC108" s="310"/>
      <c r="BD108" s="310"/>
      <c r="BE108" s="310"/>
      <c r="BF108" s="310"/>
      <c r="BG108" s="310"/>
      <c r="BH108" s="310"/>
      <c r="BI108" s="310"/>
      <c r="BJ108" s="310"/>
      <c r="BK108" s="310"/>
      <c r="BL108" s="310"/>
      <c r="BM108" s="310"/>
      <c r="BN108" s="310"/>
      <c r="BO108" s="310"/>
      <c r="BP108" s="310"/>
      <c r="BQ108" s="310"/>
      <c r="BR108" s="310"/>
      <c r="BS108" s="310"/>
      <c r="BT108" s="310"/>
      <c r="BU108" s="310"/>
      <c r="BV108" s="310"/>
      <c r="BW108" s="310"/>
      <c r="BX108" s="310"/>
      <c r="BY108" s="310"/>
      <c r="BZ108" s="310"/>
      <c r="CA108" s="310"/>
      <c r="CB108" s="310"/>
      <c r="CC108" s="310"/>
      <c r="CD108" s="310"/>
      <c r="CE108" s="310"/>
      <c r="CF108" s="310"/>
      <c r="CG108" s="310"/>
      <c r="CH108" s="310"/>
      <c r="CI108" s="310"/>
      <c r="CJ108" s="310"/>
      <c r="CK108" s="310"/>
      <c r="CL108" s="310"/>
      <c r="CM108" s="310"/>
      <c r="CN108" s="310"/>
      <c r="CO108" s="310"/>
      <c r="CP108" s="310"/>
      <c r="CQ108" s="310"/>
      <c r="CR108" s="310"/>
      <c r="CS108" s="310"/>
      <c r="CT108" s="310"/>
      <c r="CU108" s="310"/>
      <c r="CV108" s="310"/>
      <c r="CW108" s="310"/>
      <c r="CX108" s="310"/>
      <c r="CY108" s="310"/>
      <c r="CZ108" s="310"/>
      <c r="DA108" s="310"/>
      <c r="DB108" s="310"/>
      <c r="DC108" s="310"/>
      <c r="DD108" s="310"/>
      <c r="DE108" s="310"/>
      <c r="DF108" s="310"/>
      <c r="DG108" s="310"/>
      <c r="DH108" s="310"/>
      <c r="DI108" s="310"/>
      <c r="DJ108" s="310"/>
      <c r="DK108" s="310"/>
      <c r="DL108" s="310"/>
      <c r="DM108" s="310"/>
      <c r="DN108" s="310"/>
      <c r="DO108" s="310"/>
      <c r="DP108" s="310"/>
      <c r="DQ108" s="310"/>
      <c r="DR108" s="310"/>
      <c r="DS108" s="310"/>
      <c r="DT108" s="310"/>
      <c r="DU108" s="310"/>
      <c r="DV108" s="310"/>
      <c r="DW108" s="310"/>
      <c r="DX108" s="310"/>
      <c r="DY108" s="310"/>
      <c r="DZ108" s="310"/>
      <c r="EA108" s="310"/>
      <c r="EB108" s="310"/>
      <c r="EC108" s="310"/>
      <c r="ED108" s="310"/>
      <c r="EE108" s="310"/>
      <c r="EF108" s="310"/>
      <c r="EG108" s="310"/>
      <c r="EH108" s="310"/>
      <c r="EI108" s="310"/>
      <c r="EJ108" s="310"/>
      <c r="EK108" s="310"/>
      <c r="EL108" s="310"/>
      <c r="EM108" s="310"/>
      <c r="EN108" s="310"/>
      <c r="EO108" s="310"/>
      <c r="EP108" s="310"/>
      <c r="EQ108" s="310"/>
      <c r="ER108" s="310"/>
      <c r="ES108" s="310"/>
      <c r="ET108" s="310"/>
      <c r="EU108" s="310"/>
      <c r="EV108" s="310"/>
      <c r="EW108" s="310"/>
      <c r="EX108" s="310"/>
      <c r="EY108" s="310"/>
      <c r="EZ108" s="310"/>
      <c r="FA108" s="310"/>
      <c r="FB108" s="310"/>
      <c r="FC108" s="310"/>
      <c r="FD108" s="310"/>
      <c r="FE108" s="310"/>
      <c r="FF108" s="310"/>
      <c r="FG108" s="310"/>
      <c r="FH108" s="310"/>
      <c r="FI108" s="310"/>
      <c r="FJ108" s="310"/>
      <c r="FK108" s="310"/>
      <c r="FL108" s="310"/>
      <c r="FM108" s="310"/>
      <c r="FN108" s="310"/>
      <c r="FO108" s="310"/>
      <c r="FP108" s="310"/>
      <c r="FQ108" s="310"/>
      <c r="FR108" s="310"/>
      <c r="FS108" s="310"/>
      <c r="FT108" s="310"/>
      <c r="FU108" s="310"/>
      <c r="FV108" s="310"/>
      <c r="FW108" s="310"/>
      <c r="FX108" s="310"/>
      <c r="FY108" s="310"/>
      <c r="FZ108" s="310"/>
      <c r="GA108" s="310"/>
      <c r="GB108" s="310"/>
      <c r="GC108" s="310"/>
    </row>
    <row r="109" spans="4:185">
      <c r="D109" s="310"/>
      <c r="E109" s="310" t="s">
        <v>1313</v>
      </c>
      <c r="F109" s="310"/>
      <c r="G109" s="310"/>
      <c r="H109" s="310"/>
      <c r="I109" s="310" t="s">
        <v>1332</v>
      </c>
      <c r="J109" s="310" t="s">
        <v>1332</v>
      </c>
      <c r="K109" s="310" t="s">
        <v>1332</v>
      </c>
      <c r="L109" s="310" t="s">
        <v>1332</v>
      </c>
      <c r="M109" s="310" t="s">
        <v>1332</v>
      </c>
      <c r="N109" s="310" t="s">
        <v>1332</v>
      </c>
      <c r="O109" s="310" t="s">
        <v>1332</v>
      </c>
      <c r="P109" s="310" t="s">
        <v>1332</v>
      </c>
      <c r="Q109" s="310" t="s">
        <v>1332</v>
      </c>
      <c r="R109" s="310" t="s">
        <v>1332</v>
      </c>
      <c r="S109" s="310" t="s">
        <v>1332</v>
      </c>
      <c r="T109" s="310" t="s">
        <v>1332</v>
      </c>
      <c r="U109" s="310" t="s">
        <v>1332</v>
      </c>
      <c r="V109" s="310" t="s">
        <v>1332</v>
      </c>
      <c r="W109" s="310" t="s">
        <v>1332</v>
      </c>
      <c r="X109" s="310" t="s">
        <v>1332</v>
      </c>
      <c r="Y109" s="310" t="s">
        <v>1332</v>
      </c>
      <c r="Z109" s="310" t="s">
        <v>1332</v>
      </c>
      <c r="AA109" s="310" t="s">
        <v>1332</v>
      </c>
      <c r="AB109" s="310" t="s">
        <v>1332</v>
      </c>
      <c r="AC109" s="310" t="s">
        <v>1332</v>
      </c>
      <c r="AD109" s="310" t="s">
        <v>1332</v>
      </c>
      <c r="AE109" s="310" t="s">
        <v>1332</v>
      </c>
      <c r="AF109" s="310" t="s">
        <v>1332</v>
      </c>
      <c r="AG109" s="310" t="s">
        <v>1332</v>
      </c>
      <c r="AH109" s="310" t="s">
        <v>1332</v>
      </c>
      <c r="AI109" s="310" t="s">
        <v>1332</v>
      </c>
      <c r="AJ109" s="310" t="s">
        <v>1332</v>
      </c>
      <c r="AK109" s="310"/>
      <c r="AL109" s="310"/>
      <c r="AM109" s="310"/>
      <c r="AN109" s="310"/>
      <c r="AO109" s="310"/>
      <c r="AP109" s="310"/>
      <c r="AQ109" s="310"/>
      <c r="AR109" s="310"/>
      <c r="AS109" s="310"/>
      <c r="AT109" s="310"/>
      <c r="AU109" s="310"/>
      <c r="AV109" s="310"/>
      <c r="AW109" s="310"/>
      <c r="AX109" s="310"/>
      <c r="AY109" s="310"/>
      <c r="AZ109" s="310"/>
      <c r="BA109" s="310"/>
      <c r="BB109" s="310"/>
      <c r="BC109" s="310"/>
      <c r="BD109" s="310"/>
      <c r="BE109" s="310"/>
      <c r="BF109" s="310"/>
      <c r="BG109" s="310"/>
      <c r="BH109" s="310"/>
      <c r="BI109" s="310"/>
      <c r="BJ109" s="310"/>
      <c r="BK109" s="310"/>
      <c r="BL109" s="310"/>
      <c r="BM109" s="310"/>
      <c r="BN109" s="310"/>
      <c r="BO109" s="310"/>
      <c r="BP109" s="310"/>
      <c r="BQ109" s="310"/>
      <c r="BR109" s="310"/>
      <c r="BS109" s="310"/>
      <c r="BT109" s="310"/>
      <c r="BU109" s="310"/>
      <c r="BV109" s="310"/>
      <c r="BW109" s="310"/>
      <c r="BX109" s="310"/>
      <c r="BY109" s="310"/>
      <c r="BZ109" s="310"/>
      <c r="CA109" s="310"/>
      <c r="CB109" s="310"/>
      <c r="CC109" s="310"/>
      <c r="CD109" s="310"/>
      <c r="CE109" s="310"/>
      <c r="CF109" s="310"/>
      <c r="CG109" s="310"/>
      <c r="CH109" s="310"/>
      <c r="CI109" s="310"/>
      <c r="CJ109" s="310"/>
      <c r="CK109" s="310"/>
      <c r="CL109" s="310"/>
      <c r="CM109" s="310"/>
      <c r="CN109" s="310"/>
      <c r="CO109" s="310"/>
      <c r="CP109" s="310"/>
      <c r="CQ109" s="310"/>
      <c r="CR109" s="310"/>
      <c r="CS109" s="310"/>
      <c r="CT109" s="310"/>
      <c r="CU109" s="310"/>
      <c r="CV109" s="310"/>
      <c r="CW109" s="310"/>
      <c r="CX109" s="310"/>
      <c r="CY109" s="310"/>
      <c r="CZ109" s="310"/>
      <c r="DA109" s="310"/>
      <c r="DB109" s="310"/>
      <c r="DC109" s="310"/>
      <c r="DD109" s="310"/>
      <c r="DE109" s="310"/>
      <c r="DF109" s="310"/>
      <c r="DG109" s="310"/>
      <c r="DH109" s="310"/>
      <c r="DI109" s="310"/>
      <c r="DJ109" s="310"/>
      <c r="DK109" s="310"/>
      <c r="DL109" s="310"/>
      <c r="DM109" s="310"/>
      <c r="DN109" s="310"/>
      <c r="DO109" s="310"/>
      <c r="DP109" s="310"/>
      <c r="DQ109" s="310"/>
      <c r="DR109" s="310"/>
      <c r="DS109" s="310"/>
      <c r="DT109" s="310"/>
      <c r="DU109" s="310"/>
      <c r="DV109" s="310"/>
      <c r="DW109" s="310"/>
      <c r="DX109" s="310"/>
      <c r="DY109" s="310"/>
      <c r="DZ109" s="310"/>
      <c r="EA109" s="310"/>
      <c r="EB109" s="310"/>
      <c r="EC109" s="310"/>
      <c r="ED109" s="310"/>
      <c r="EE109" s="310"/>
      <c r="EF109" s="310"/>
      <c r="EG109" s="310"/>
      <c r="EH109" s="310"/>
      <c r="EI109" s="310"/>
      <c r="EJ109" s="310"/>
      <c r="EK109" s="310"/>
      <c r="EL109" s="310"/>
      <c r="EM109" s="310"/>
      <c r="EN109" s="310"/>
      <c r="EO109" s="310"/>
      <c r="EP109" s="310"/>
      <c r="EQ109" s="310"/>
      <c r="ER109" s="310"/>
      <c r="ES109" s="310"/>
      <c r="ET109" s="310"/>
      <c r="EU109" s="310"/>
      <c r="EV109" s="310"/>
      <c r="EW109" s="310"/>
      <c r="EX109" s="310"/>
      <c r="EY109" s="310"/>
      <c r="EZ109" s="310"/>
      <c r="FA109" s="310"/>
      <c r="FB109" s="310"/>
      <c r="FC109" s="310"/>
      <c r="FD109" s="310"/>
      <c r="FE109" s="310"/>
      <c r="FF109" s="310"/>
      <c r="FG109" s="310"/>
      <c r="FH109" s="310"/>
      <c r="FI109" s="310"/>
      <c r="FJ109" s="310"/>
      <c r="FK109" s="310"/>
      <c r="FL109" s="310"/>
      <c r="FM109" s="310"/>
      <c r="FN109" s="310"/>
      <c r="FO109" s="310"/>
      <c r="FP109" s="310"/>
      <c r="FQ109" s="310"/>
      <c r="FR109" s="310"/>
      <c r="FS109" s="310"/>
      <c r="FT109" s="310"/>
      <c r="FU109" s="310"/>
      <c r="FV109" s="310"/>
      <c r="FW109" s="310"/>
      <c r="FX109" s="310"/>
      <c r="FY109" s="310"/>
      <c r="FZ109" s="310"/>
      <c r="GA109" s="310"/>
      <c r="GB109" s="310"/>
      <c r="GC109" s="310"/>
    </row>
    <row r="110" spans="4:185">
      <c r="D110" s="310"/>
      <c r="E110" s="310" t="s">
        <v>1314</v>
      </c>
      <c r="F110" s="310"/>
      <c r="G110" s="310"/>
      <c r="H110" s="310"/>
      <c r="I110" s="310" t="s">
        <v>1332</v>
      </c>
      <c r="J110" s="310" t="s">
        <v>1332</v>
      </c>
      <c r="K110" s="310" t="s">
        <v>1332</v>
      </c>
      <c r="L110" s="310" t="s">
        <v>1332</v>
      </c>
      <c r="M110" s="310" t="s">
        <v>1332</v>
      </c>
      <c r="N110" s="310" t="s">
        <v>1332</v>
      </c>
      <c r="O110" s="310" t="s">
        <v>1332</v>
      </c>
      <c r="P110" s="310" t="s">
        <v>1332</v>
      </c>
      <c r="Q110" s="310" t="s">
        <v>1332</v>
      </c>
      <c r="R110" s="310" t="s">
        <v>1332</v>
      </c>
      <c r="S110" s="310" t="s">
        <v>1332</v>
      </c>
      <c r="T110" s="310" t="s">
        <v>1332</v>
      </c>
      <c r="U110" s="310" t="s">
        <v>1332</v>
      </c>
      <c r="V110" s="310" t="s">
        <v>1332</v>
      </c>
      <c r="W110" s="310" t="s">
        <v>1332</v>
      </c>
      <c r="X110" s="310" t="s">
        <v>1332</v>
      </c>
      <c r="Y110" s="310" t="s">
        <v>1332</v>
      </c>
      <c r="Z110" s="310" t="s">
        <v>1332</v>
      </c>
      <c r="AA110" s="310" t="s">
        <v>1332</v>
      </c>
      <c r="AB110" s="310" t="s">
        <v>1332</v>
      </c>
      <c r="AC110" s="310" t="s">
        <v>1332</v>
      </c>
      <c r="AD110" s="310" t="s">
        <v>1332</v>
      </c>
      <c r="AE110" s="310" t="s">
        <v>1332</v>
      </c>
      <c r="AF110" s="310" t="s">
        <v>1332</v>
      </c>
      <c r="AG110" s="310" t="s">
        <v>1332</v>
      </c>
      <c r="AH110" s="310" t="s">
        <v>1332</v>
      </c>
      <c r="AI110" s="310" t="s">
        <v>1332</v>
      </c>
      <c r="AJ110" s="310" t="s">
        <v>1332</v>
      </c>
      <c r="AK110" s="310"/>
      <c r="AL110" s="310"/>
      <c r="AM110" s="310"/>
      <c r="AN110" s="310"/>
      <c r="AO110" s="310"/>
      <c r="AP110" s="310"/>
      <c r="AQ110" s="310"/>
      <c r="AR110" s="310"/>
      <c r="AS110" s="310"/>
      <c r="AT110" s="310"/>
      <c r="AU110" s="310"/>
      <c r="AV110" s="310"/>
      <c r="AW110" s="310"/>
      <c r="AX110" s="310"/>
      <c r="AY110" s="310"/>
      <c r="AZ110" s="310"/>
      <c r="BA110" s="310"/>
      <c r="BB110" s="310"/>
      <c r="BC110" s="310"/>
      <c r="BD110" s="310"/>
      <c r="BE110" s="310"/>
      <c r="BF110" s="310"/>
      <c r="BG110" s="310"/>
      <c r="BH110" s="310"/>
      <c r="BI110" s="310"/>
      <c r="BJ110" s="310"/>
      <c r="BK110" s="310"/>
      <c r="BL110" s="310"/>
      <c r="BM110" s="310"/>
      <c r="BN110" s="310"/>
      <c r="BO110" s="310"/>
      <c r="BP110" s="310"/>
      <c r="BQ110" s="310"/>
      <c r="BR110" s="310"/>
      <c r="BS110" s="310"/>
      <c r="BT110" s="310"/>
      <c r="BU110" s="310"/>
      <c r="BV110" s="310"/>
      <c r="BW110" s="310"/>
      <c r="BX110" s="310"/>
      <c r="BY110" s="310"/>
      <c r="BZ110" s="310"/>
      <c r="CA110" s="310"/>
      <c r="CB110" s="310"/>
      <c r="CC110" s="310"/>
      <c r="CD110" s="310"/>
      <c r="CE110" s="310"/>
      <c r="CF110" s="310"/>
      <c r="CG110" s="310"/>
      <c r="CH110" s="310"/>
      <c r="CI110" s="310"/>
      <c r="CJ110" s="310"/>
      <c r="CK110" s="310"/>
      <c r="CL110" s="310"/>
      <c r="CM110" s="310"/>
      <c r="CN110" s="310"/>
      <c r="CO110" s="310"/>
      <c r="CP110" s="310"/>
      <c r="CQ110" s="310"/>
      <c r="CR110" s="310"/>
      <c r="CS110" s="310"/>
      <c r="CT110" s="310"/>
      <c r="CU110" s="310"/>
      <c r="CV110" s="310"/>
      <c r="CW110" s="310"/>
      <c r="CX110" s="310"/>
      <c r="CY110" s="310"/>
      <c r="CZ110" s="310"/>
      <c r="DA110" s="310"/>
      <c r="DB110" s="310"/>
      <c r="DC110" s="310"/>
      <c r="DD110" s="310"/>
      <c r="DE110" s="310"/>
      <c r="DF110" s="310"/>
      <c r="DG110" s="310"/>
      <c r="DH110" s="310"/>
      <c r="DI110" s="310"/>
      <c r="DJ110" s="310"/>
      <c r="DK110" s="310"/>
      <c r="DL110" s="310"/>
      <c r="DM110" s="310"/>
      <c r="DN110" s="310"/>
      <c r="DO110" s="310"/>
      <c r="DP110" s="310"/>
      <c r="DQ110" s="310"/>
      <c r="DR110" s="310"/>
      <c r="DS110" s="310"/>
      <c r="DT110" s="310"/>
      <c r="DU110" s="310"/>
      <c r="DV110" s="310"/>
      <c r="DW110" s="310"/>
      <c r="DX110" s="310"/>
      <c r="DY110" s="310"/>
      <c r="DZ110" s="310"/>
      <c r="EA110" s="310"/>
      <c r="EB110" s="310"/>
      <c r="EC110" s="310"/>
      <c r="ED110" s="310"/>
      <c r="EE110" s="310"/>
      <c r="EF110" s="310"/>
      <c r="EG110" s="310"/>
      <c r="EH110" s="310"/>
      <c r="EI110" s="310"/>
      <c r="EJ110" s="310"/>
      <c r="EK110" s="310"/>
      <c r="EL110" s="310"/>
      <c r="EM110" s="310"/>
      <c r="EN110" s="310"/>
      <c r="EO110" s="310"/>
      <c r="EP110" s="310"/>
      <c r="EQ110" s="310"/>
      <c r="ER110" s="310"/>
      <c r="ES110" s="310"/>
      <c r="ET110" s="310"/>
      <c r="EU110" s="310"/>
      <c r="EV110" s="310"/>
      <c r="EW110" s="310"/>
      <c r="EX110" s="310"/>
      <c r="EY110" s="310"/>
      <c r="EZ110" s="310"/>
      <c r="FA110" s="310"/>
      <c r="FB110" s="310"/>
      <c r="FC110" s="310"/>
      <c r="FD110" s="310"/>
      <c r="FE110" s="310"/>
      <c r="FF110" s="310"/>
      <c r="FG110" s="310"/>
      <c r="FH110" s="310"/>
      <c r="FI110" s="310"/>
      <c r="FJ110" s="310"/>
      <c r="FK110" s="310"/>
      <c r="FL110" s="310"/>
      <c r="FM110" s="310"/>
      <c r="FN110" s="310"/>
      <c r="FO110" s="310"/>
      <c r="FP110" s="310"/>
      <c r="FQ110" s="310"/>
      <c r="FR110" s="310"/>
      <c r="FS110" s="310"/>
      <c r="FT110" s="310"/>
      <c r="FU110" s="310"/>
      <c r="FV110" s="310"/>
      <c r="FW110" s="310"/>
      <c r="FX110" s="310"/>
      <c r="FY110" s="310"/>
      <c r="FZ110" s="310"/>
      <c r="GA110" s="310"/>
      <c r="GB110" s="310"/>
      <c r="GC110" s="310"/>
    </row>
    <row r="111" spans="4:185">
      <c r="D111" s="310" t="s">
        <v>1255</v>
      </c>
      <c r="E111" s="310"/>
      <c r="F111" s="310"/>
      <c r="G111" s="310"/>
      <c r="H111" s="310"/>
      <c r="I111" s="310"/>
      <c r="J111" s="310"/>
      <c r="K111" s="310"/>
      <c r="L111" s="310"/>
      <c r="M111" s="310"/>
      <c r="N111" s="310"/>
      <c r="O111" s="310"/>
      <c r="P111" s="310"/>
      <c r="Q111" s="310"/>
      <c r="R111" s="310"/>
      <c r="S111" s="310"/>
      <c r="T111" s="310"/>
      <c r="U111" s="310"/>
      <c r="V111" s="310"/>
      <c r="W111" s="310"/>
      <c r="X111" s="310"/>
      <c r="Y111" s="310"/>
      <c r="Z111" s="310"/>
      <c r="AA111" s="310"/>
      <c r="AB111" s="310"/>
      <c r="AC111" s="310"/>
      <c r="AD111" s="310"/>
      <c r="AE111" s="310"/>
      <c r="AF111" s="310"/>
      <c r="AG111" s="310"/>
      <c r="AH111" s="310"/>
      <c r="AI111" s="310"/>
      <c r="AJ111" s="310"/>
      <c r="AK111" s="310"/>
      <c r="AL111" s="310"/>
      <c r="AM111" s="310"/>
      <c r="AN111" s="310"/>
      <c r="AO111" s="310"/>
      <c r="AP111" s="310"/>
      <c r="AQ111" s="310"/>
      <c r="AR111" s="310"/>
      <c r="AS111" s="310"/>
      <c r="AT111" s="310"/>
      <c r="AU111" s="310"/>
      <c r="AV111" s="310"/>
      <c r="AW111" s="310"/>
      <c r="AX111" s="310"/>
      <c r="AY111" s="310"/>
      <c r="AZ111" s="310"/>
      <c r="BA111" s="310"/>
      <c r="BB111" s="310"/>
      <c r="BC111" s="310"/>
      <c r="BD111" s="310"/>
      <c r="BE111" s="310"/>
      <c r="BF111" s="310"/>
      <c r="BG111" s="310"/>
      <c r="BH111" s="310"/>
      <c r="BI111" s="310"/>
      <c r="BJ111" s="310"/>
      <c r="BK111" s="310"/>
      <c r="BL111" s="310"/>
      <c r="BM111" s="310"/>
      <c r="BN111" s="310"/>
      <c r="BO111" s="310"/>
      <c r="BP111" s="310"/>
      <c r="BQ111" s="310"/>
      <c r="BR111" s="310"/>
      <c r="BS111" s="310"/>
      <c r="BT111" s="310"/>
      <c r="BU111" s="310"/>
      <c r="BV111" s="310"/>
      <c r="BW111" s="310"/>
      <c r="BX111" s="310"/>
      <c r="BY111" s="310"/>
      <c r="BZ111" s="310"/>
      <c r="CA111" s="310"/>
      <c r="CB111" s="310"/>
      <c r="CC111" s="310"/>
      <c r="CD111" s="310"/>
      <c r="CE111" s="310"/>
      <c r="CF111" s="310"/>
      <c r="CG111" s="310"/>
      <c r="CH111" s="310"/>
      <c r="CI111" s="310"/>
      <c r="CJ111" s="310"/>
      <c r="CK111" s="310"/>
      <c r="CL111" s="310"/>
      <c r="CM111" s="310"/>
      <c r="CN111" s="310"/>
      <c r="CO111" s="310"/>
      <c r="CP111" s="310"/>
      <c r="CQ111" s="310"/>
      <c r="CR111" s="310"/>
      <c r="CS111" s="310"/>
      <c r="CT111" s="310"/>
      <c r="CU111" s="310"/>
      <c r="CV111" s="310"/>
      <c r="CW111" s="310"/>
      <c r="CX111" s="310"/>
      <c r="CY111" s="310"/>
      <c r="CZ111" s="310"/>
      <c r="DA111" s="310"/>
      <c r="DB111" s="310"/>
      <c r="DC111" s="310"/>
      <c r="DD111" s="310"/>
      <c r="DE111" s="310"/>
      <c r="DF111" s="310"/>
      <c r="DG111" s="310"/>
      <c r="DH111" s="310"/>
      <c r="DI111" s="310"/>
      <c r="DJ111" s="310"/>
      <c r="DK111" s="310"/>
      <c r="DL111" s="310"/>
      <c r="DM111" s="310"/>
      <c r="DN111" s="310"/>
      <c r="DO111" s="310"/>
      <c r="DP111" s="310"/>
      <c r="DQ111" s="310"/>
      <c r="DR111" s="310"/>
      <c r="DS111" s="310"/>
      <c r="DT111" s="310"/>
      <c r="DU111" s="310"/>
      <c r="DV111" s="310"/>
      <c r="DW111" s="310"/>
      <c r="DX111" s="310"/>
      <c r="DY111" s="310"/>
      <c r="DZ111" s="310"/>
      <c r="EA111" s="310"/>
      <c r="EB111" s="310"/>
      <c r="EC111" s="310"/>
      <c r="ED111" s="310"/>
      <c r="EE111" s="310"/>
      <c r="EF111" s="310"/>
      <c r="EG111" s="310"/>
      <c r="EH111" s="310"/>
      <c r="EI111" s="310"/>
      <c r="EJ111" s="310"/>
      <c r="EK111" s="310"/>
      <c r="EL111" s="310"/>
      <c r="EM111" s="310"/>
      <c r="EN111" s="310"/>
      <c r="EO111" s="310"/>
      <c r="EP111" s="310"/>
      <c r="EQ111" s="310"/>
      <c r="ER111" s="310"/>
      <c r="ES111" s="310"/>
      <c r="ET111" s="310"/>
      <c r="EU111" s="310"/>
      <c r="EV111" s="310"/>
      <c r="EW111" s="310"/>
      <c r="EX111" s="310"/>
      <c r="EY111" s="310"/>
      <c r="EZ111" s="310"/>
      <c r="FA111" s="310"/>
      <c r="FB111" s="310"/>
      <c r="FC111" s="310"/>
      <c r="FD111" s="310"/>
      <c r="FE111" s="310"/>
      <c r="FF111" s="310"/>
      <c r="FG111" s="310"/>
      <c r="FH111" s="310"/>
      <c r="FI111" s="310"/>
      <c r="FJ111" s="310"/>
      <c r="FK111" s="310"/>
      <c r="FL111" s="310"/>
      <c r="FM111" s="310"/>
      <c r="FN111" s="310"/>
      <c r="FO111" s="310"/>
      <c r="FP111" s="310"/>
      <c r="FQ111" s="310"/>
      <c r="FR111" s="310"/>
      <c r="FS111" s="310"/>
      <c r="FT111" s="310"/>
      <c r="FU111" s="310"/>
      <c r="FV111" s="310"/>
      <c r="FW111" s="310"/>
      <c r="FX111" s="310"/>
      <c r="FY111" s="310"/>
      <c r="FZ111" s="310"/>
      <c r="GA111" s="310"/>
      <c r="GB111" s="310"/>
      <c r="GC111" s="310"/>
    </row>
    <row r="112" spans="4:185">
      <c r="D112" s="310"/>
      <c r="E112" s="310" t="s">
        <v>1313</v>
      </c>
      <c r="F112" s="310"/>
      <c r="G112" s="310"/>
      <c r="H112" s="310"/>
      <c r="I112" s="310" t="s">
        <v>1332</v>
      </c>
      <c r="J112" s="310" t="s">
        <v>1332</v>
      </c>
      <c r="K112" s="310" t="s">
        <v>1332</v>
      </c>
      <c r="L112" s="310" t="s">
        <v>1332</v>
      </c>
      <c r="M112" s="310" t="s">
        <v>1332</v>
      </c>
      <c r="N112" s="310" t="s">
        <v>1332</v>
      </c>
      <c r="O112" s="310" t="s">
        <v>1332</v>
      </c>
      <c r="P112" s="310" t="s">
        <v>1332</v>
      </c>
      <c r="Q112" s="310" t="s">
        <v>1332</v>
      </c>
      <c r="R112" s="310" t="s">
        <v>1332</v>
      </c>
      <c r="S112" s="310" t="s">
        <v>1332</v>
      </c>
      <c r="T112" s="310" t="s">
        <v>1332</v>
      </c>
      <c r="U112" s="310" t="s">
        <v>1332</v>
      </c>
      <c r="V112" s="310" t="s">
        <v>1332</v>
      </c>
      <c r="W112" s="310" t="s">
        <v>1332</v>
      </c>
      <c r="X112" s="310" t="s">
        <v>1332</v>
      </c>
      <c r="Y112" s="310" t="s">
        <v>1332</v>
      </c>
      <c r="Z112" s="310" t="s">
        <v>1332</v>
      </c>
      <c r="AA112" s="310" t="s">
        <v>1332</v>
      </c>
      <c r="AB112" s="310" t="s">
        <v>1332</v>
      </c>
      <c r="AC112" s="310" t="s">
        <v>1332</v>
      </c>
      <c r="AD112" s="310" t="s">
        <v>1332</v>
      </c>
      <c r="AE112" s="310" t="s">
        <v>1332</v>
      </c>
      <c r="AF112" s="310" t="s">
        <v>1332</v>
      </c>
      <c r="AG112" s="310" t="s">
        <v>1332</v>
      </c>
      <c r="AH112" s="310" t="s">
        <v>1332</v>
      </c>
      <c r="AI112" s="310" t="s">
        <v>1332</v>
      </c>
      <c r="AJ112" s="310" t="s">
        <v>1332</v>
      </c>
      <c r="AK112" s="310"/>
      <c r="AL112" s="310"/>
      <c r="AM112" s="310"/>
      <c r="AN112" s="310"/>
      <c r="AO112" s="310"/>
      <c r="AP112" s="310"/>
      <c r="AQ112" s="310"/>
      <c r="AR112" s="310"/>
      <c r="AS112" s="310"/>
      <c r="AT112" s="310"/>
      <c r="AU112" s="310"/>
      <c r="AV112" s="310"/>
      <c r="AW112" s="310"/>
      <c r="AX112" s="310"/>
      <c r="AY112" s="310"/>
      <c r="AZ112" s="310"/>
      <c r="BA112" s="310"/>
      <c r="BB112" s="310"/>
      <c r="BC112" s="310"/>
      <c r="BD112" s="310"/>
      <c r="BE112" s="310"/>
      <c r="BF112" s="310"/>
      <c r="BG112" s="310"/>
      <c r="BH112" s="310"/>
      <c r="BI112" s="310"/>
      <c r="BJ112" s="310"/>
      <c r="BK112" s="310"/>
      <c r="BL112" s="310"/>
      <c r="BM112" s="310"/>
      <c r="BN112" s="310"/>
      <c r="BO112" s="310"/>
      <c r="BP112" s="310"/>
      <c r="BQ112" s="310"/>
      <c r="BR112" s="310"/>
      <c r="BS112" s="310"/>
      <c r="BT112" s="310"/>
      <c r="BU112" s="310"/>
      <c r="BV112" s="310"/>
      <c r="BW112" s="310"/>
      <c r="BX112" s="310"/>
      <c r="BY112" s="310"/>
      <c r="BZ112" s="310"/>
      <c r="CA112" s="310"/>
      <c r="CB112" s="310"/>
      <c r="CC112" s="310"/>
      <c r="CD112" s="310"/>
      <c r="CE112" s="310"/>
      <c r="CF112" s="310"/>
      <c r="CG112" s="310"/>
      <c r="CH112" s="310"/>
      <c r="CI112" s="310"/>
      <c r="CJ112" s="310"/>
      <c r="CK112" s="310"/>
      <c r="CL112" s="310"/>
      <c r="CM112" s="310"/>
      <c r="CN112" s="310"/>
      <c r="CO112" s="310"/>
      <c r="CP112" s="310"/>
      <c r="CQ112" s="310"/>
      <c r="CR112" s="310"/>
      <c r="CS112" s="310"/>
      <c r="CT112" s="310"/>
      <c r="CU112" s="310"/>
      <c r="CV112" s="310"/>
      <c r="CW112" s="310"/>
      <c r="CX112" s="310"/>
      <c r="CY112" s="310"/>
      <c r="CZ112" s="310"/>
      <c r="DA112" s="310"/>
      <c r="DB112" s="310"/>
      <c r="DC112" s="310"/>
      <c r="DD112" s="310"/>
      <c r="DE112" s="310"/>
      <c r="DF112" s="310"/>
      <c r="DG112" s="310"/>
      <c r="DH112" s="310"/>
      <c r="DI112" s="310"/>
      <c r="DJ112" s="310"/>
      <c r="DK112" s="310"/>
      <c r="DL112" s="310"/>
      <c r="DM112" s="310"/>
      <c r="DN112" s="310"/>
      <c r="DO112" s="310"/>
      <c r="DP112" s="310"/>
      <c r="DQ112" s="310"/>
      <c r="DR112" s="310"/>
      <c r="DS112" s="310"/>
      <c r="DT112" s="310"/>
      <c r="DU112" s="310"/>
      <c r="DV112" s="310"/>
      <c r="DW112" s="310"/>
      <c r="DX112" s="310"/>
      <c r="DY112" s="310"/>
      <c r="DZ112" s="310"/>
      <c r="EA112" s="310"/>
      <c r="EB112" s="310"/>
      <c r="EC112" s="310"/>
      <c r="ED112" s="310"/>
      <c r="EE112" s="310"/>
      <c r="EF112" s="310"/>
      <c r="EG112" s="310"/>
      <c r="EH112" s="310"/>
      <c r="EI112" s="310"/>
      <c r="EJ112" s="310"/>
      <c r="EK112" s="310"/>
      <c r="EL112" s="310"/>
      <c r="EM112" s="310"/>
      <c r="EN112" s="310"/>
      <c r="EO112" s="310"/>
      <c r="EP112" s="310"/>
      <c r="EQ112" s="310"/>
      <c r="ER112" s="310"/>
      <c r="ES112" s="310"/>
      <c r="ET112" s="310"/>
      <c r="EU112" s="310"/>
      <c r="EV112" s="310"/>
      <c r="EW112" s="310"/>
      <c r="EX112" s="310"/>
      <c r="EY112" s="310"/>
      <c r="EZ112" s="310"/>
      <c r="FA112" s="310"/>
      <c r="FB112" s="310"/>
      <c r="FC112" s="310"/>
      <c r="FD112" s="310"/>
      <c r="FE112" s="310"/>
      <c r="FF112" s="310"/>
      <c r="FG112" s="310"/>
      <c r="FH112" s="310"/>
      <c r="FI112" s="310"/>
      <c r="FJ112" s="310"/>
      <c r="FK112" s="310"/>
      <c r="FL112" s="310"/>
      <c r="FM112" s="310"/>
      <c r="FN112" s="310"/>
      <c r="FO112" s="310"/>
      <c r="FP112" s="310"/>
      <c r="FQ112" s="310"/>
      <c r="FR112" s="310"/>
      <c r="FS112" s="310"/>
      <c r="FT112" s="310"/>
      <c r="FU112" s="310"/>
      <c r="FV112" s="310"/>
      <c r="FW112" s="310"/>
      <c r="FX112" s="310"/>
      <c r="FY112" s="310"/>
      <c r="FZ112" s="310"/>
      <c r="GA112" s="310"/>
      <c r="GB112" s="310"/>
      <c r="GC112" s="310"/>
    </row>
    <row r="113" spans="4:185">
      <c r="D113" s="310"/>
      <c r="E113" s="310" t="s">
        <v>1314</v>
      </c>
      <c r="F113" s="310"/>
      <c r="G113" s="310"/>
      <c r="H113" s="310"/>
      <c r="I113" s="310" t="s">
        <v>1332</v>
      </c>
      <c r="J113" s="310" t="s">
        <v>1332</v>
      </c>
      <c r="K113" s="310" t="s">
        <v>1332</v>
      </c>
      <c r="L113" s="310" t="s">
        <v>1332</v>
      </c>
      <c r="M113" s="310" t="s">
        <v>1332</v>
      </c>
      <c r="N113" s="310" t="s">
        <v>1332</v>
      </c>
      <c r="O113" s="310" t="s">
        <v>1332</v>
      </c>
      <c r="P113" s="310" t="s">
        <v>1332</v>
      </c>
      <c r="Q113" s="310" t="s">
        <v>1332</v>
      </c>
      <c r="R113" s="310" t="s">
        <v>1332</v>
      </c>
      <c r="S113" s="310" t="s">
        <v>1332</v>
      </c>
      <c r="T113" s="310" t="s">
        <v>1332</v>
      </c>
      <c r="U113" s="310" t="s">
        <v>1332</v>
      </c>
      <c r="V113" s="310" t="s">
        <v>1332</v>
      </c>
      <c r="W113" s="310" t="s">
        <v>1332</v>
      </c>
      <c r="X113" s="310" t="s">
        <v>1332</v>
      </c>
      <c r="Y113" s="310" t="s">
        <v>1332</v>
      </c>
      <c r="Z113" s="310" t="s">
        <v>1332</v>
      </c>
      <c r="AA113" s="310" t="s">
        <v>1332</v>
      </c>
      <c r="AB113" s="310" t="s">
        <v>1332</v>
      </c>
      <c r="AC113" s="310" t="s">
        <v>1332</v>
      </c>
      <c r="AD113" s="310" t="s">
        <v>1332</v>
      </c>
      <c r="AE113" s="310" t="s">
        <v>1332</v>
      </c>
      <c r="AF113" s="310" t="s">
        <v>1332</v>
      </c>
      <c r="AG113" s="310" t="s">
        <v>1332</v>
      </c>
      <c r="AH113" s="310" t="s">
        <v>1332</v>
      </c>
      <c r="AI113" s="310" t="s">
        <v>1332</v>
      </c>
      <c r="AJ113" s="310" t="s">
        <v>1332</v>
      </c>
      <c r="AK113" s="310"/>
      <c r="AL113" s="310"/>
      <c r="AM113" s="310"/>
      <c r="AN113" s="310"/>
      <c r="AO113" s="310"/>
      <c r="AP113" s="310"/>
      <c r="AQ113" s="310"/>
      <c r="AR113" s="310"/>
      <c r="AS113" s="310"/>
      <c r="AT113" s="310"/>
      <c r="AU113" s="310"/>
      <c r="AV113" s="310"/>
      <c r="AW113" s="310"/>
      <c r="AX113" s="310"/>
      <c r="AY113" s="310"/>
      <c r="AZ113" s="310"/>
      <c r="BA113" s="310"/>
      <c r="BB113" s="310"/>
      <c r="BC113" s="310"/>
      <c r="BD113" s="310"/>
      <c r="BE113" s="310"/>
      <c r="BF113" s="310"/>
      <c r="BG113" s="310"/>
      <c r="BH113" s="310"/>
      <c r="BI113" s="310"/>
      <c r="BJ113" s="310"/>
      <c r="BK113" s="310"/>
      <c r="BL113" s="310"/>
      <c r="BM113" s="310"/>
      <c r="BN113" s="310"/>
      <c r="BO113" s="310"/>
      <c r="BP113" s="310"/>
      <c r="BQ113" s="310"/>
      <c r="BR113" s="310"/>
      <c r="BS113" s="310"/>
      <c r="BT113" s="310"/>
      <c r="BU113" s="310"/>
      <c r="BV113" s="310"/>
      <c r="BW113" s="310"/>
      <c r="BX113" s="310"/>
      <c r="BY113" s="310"/>
      <c r="BZ113" s="310"/>
      <c r="CA113" s="310"/>
      <c r="CB113" s="310"/>
      <c r="CC113" s="310"/>
      <c r="CD113" s="310"/>
      <c r="CE113" s="310"/>
      <c r="CF113" s="310"/>
      <c r="CG113" s="310"/>
      <c r="CH113" s="310"/>
      <c r="CI113" s="310"/>
      <c r="CJ113" s="310"/>
      <c r="CK113" s="310"/>
      <c r="CL113" s="310"/>
      <c r="CM113" s="310"/>
      <c r="CN113" s="310"/>
      <c r="CO113" s="310"/>
      <c r="CP113" s="310"/>
      <c r="CQ113" s="310"/>
      <c r="CR113" s="310"/>
      <c r="CS113" s="310"/>
      <c r="CT113" s="310"/>
      <c r="CU113" s="310"/>
      <c r="CV113" s="310"/>
      <c r="CW113" s="310"/>
      <c r="CX113" s="310"/>
      <c r="CY113" s="310"/>
      <c r="CZ113" s="310"/>
      <c r="DA113" s="310"/>
      <c r="DB113" s="310"/>
      <c r="DC113" s="310"/>
      <c r="DD113" s="310"/>
      <c r="DE113" s="310"/>
      <c r="DF113" s="310"/>
      <c r="DG113" s="310"/>
      <c r="DH113" s="310"/>
      <c r="DI113" s="310"/>
      <c r="DJ113" s="310"/>
      <c r="DK113" s="310"/>
      <c r="DL113" s="310"/>
      <c r="DM113" s="310"/>
      <c r="DN113" s="310"/>
      <c r="DO113" s="310"/>
      <c r="DP113" s="310"/>
      <c r="DQ113" s="310"/>
      <c r="DR113" s="310"/>
      <c r="DS113" s="310"/>
      <c r="DT113" s="310"/>
      <c r="DU113" s="310"/>
      <c r="DV113" s="310"/>
      <c r="DW113" s="310"/>
      <c r="DX113" s="310"/>
      <c r="DY113" s="310"/>
      <c r="DZ113" s="310"/>
      <c r="EA113" s="310"/>
      <c r="EB113" s="310"/>
      <c r="EC113" s="310"/>
      <c r="ED113" s="310"/>
      <c r="EE113" s="310"/>
      <c r="EF113" s="310"/>
      <c r="EG113" s="310"/>
      <c r="EH113" s="310"/>
      <c r="EI113" s="310"/>
      <c r="EJ113" s="310"/>
      <c r="EK113" s="310"/>
      <c r="EL113" s="310"/>
      <c r="EM113" s="310"/>
      <c r="EN113" s="310"/>
      <c r="EO113" s="310"/>
      <c r="EP113" s="310"/>
      <c r="EQ113" s="310"/>
      <c r="ER113" s="310"/>
      <c r="ES113" s="310"/>
      <c r="ET113" s="310"/>
      <c r="EU113" s="310"/>
      <c r="EV113" s="310"/>
      <c r="EW113" s="310"/>
      <c r="EX113" s="310"/>
      <c r="EY113" s="310"/>
      <c r="EZ113" s="310"/>
      <c r="FA113" s="310"/>
      <c r="FB113" s="310"/>
      <c r="FC113" s="310"/>
      <c r="FD113" s="310"/>
      <c r="FE113" s="310"/>
      <c r="FF113" s="310"/>
      <c r="FG113" s="310"/>
      <c r="FH113" s="310"/>
      <c r="FI113" s="310"/>
      <c r="FJ113" s="310"/>
      <c r="FK113" s="310"/>
      <c r="FL113" s="310"/>
      <c r="FM113" s="310"/>
      <c r="FN113" s="310"/>
      <c r="FO113" s="310"/>
      <c r="FP113" s="310"/>
      <c r="FQ113" s="310"/>
      <c r="FR113" s="310"/>
      <c r="FS113" s="310"/>
      <c r="FT113" s="310"/>
      <c r="FU113" s="310"/>
      <c r="FV113" s="310"/>
      <c r="FW113" s="310"/>
      <c r="FX113" s="310"/>
      <c r="FY113" s="310"/>
      <c r="FZ113" s="310"/>
      <c r="GA113" s="310"/>
      <c r="GB113" s="310"/>
      <c r="GC113" s="310"/>
    </row>
    <row r="114" spans="4:185">
      <c r="D114" s="310" t="s">
        <v>1360</v>
      </c>
      <c r="E114" s="310"/>
      <c r="F114" s="310"/>
      <c r="G114" s="310"/>
      <c r="H114" s="310"/>
      <c r="I114" s="310"/>
      <c r="J114" s="310"/>
      <c r="K114" s="310"/>
      <c r="L114" s="310"/>
      <c r="M114" s="310"/>
      <c r="N114" s="310"/>
      <c r="O114" s="310"/>
      <c r="P114" s="310"/>
      <c r="Q114" s="310"/>
      <c r="R114" s="310"/>
      <c r="S114" s="310"/>
      <c r="T114" s="310"/>
      <c r="U114" s="310"/>
      <c r="V114" s="310"/>
      <c r="W114" s="310"/>
      <c r="X114" s="310"/>
      <c r="Y114" s="310"/>
      <c r="Z114" s="310"/>
      <c r="AA114" s="310"/>
      <c r="AB114" s="310"/>
      <c r="AC114" s="310"/>
      <c r="AD114" s="310"/>
      <c r="AE114" s="310"/>
      <c r="AF114" s="310"/>
      <c r="AG114" s="310"/>
      <c r="AH114" s="310"/>
      <c r="AI114" s="310"/>
      <c r="AJ114" s="310"/>
      <c r="AK114" s="310"/>
      <c r="AL114" s="310"/>
      <c r="AM114" s="310"/>
      <c r="AN114" s="310"/>
      <c r="AO114" s="310"/>
      <c r="AP114" s="310"/>
      <c r="AQ114" s="310"/>
      <c r="AR114" s="310"/>
      <c r="AS114" s="310"/>
      <c r="AT114" s="310"/>
      <c r="AU114" s="310"/>
      <c r="AV114" s="310"/>
      <c r="AW114" s="310"/>
      <c r="AX114" s="310"/>
      <c r="AY114" s="310"/>
      <c r="AZ114" s="310"/>
      <c r="BA114" s="310"/>
      <c r="BB114" s="310"/>
      <c r="BC114" s="310"/>
      <c r="BD114" s="310"/>
      <c r="BE114" s="310"/>
      <c r="BF114" s="310"/>
      <c r="BG114" s="310"/>
      <c r="BH114" s="310"/>
      <c r="BI114" s="310"/>
      <c r="BJ114" s="310"/>
      <c r="BK114" s="310"/>
      <c r="BL114" s="310"/>
      <c r="BM114" s="310"/>
      <c r="BN114" s="310"/>
      <c r="BO114" s="310"/>
      <c r="BP114" s="310"/>
      <c r="BQ114" s="310"/>
      <c r="BR114" s="310"/>
      <c r="BS114" s="310"/>
      <c r="BT114" s="310"/>
      <c r="BU114" s="310"/>
      <c r="BV114" s="310"/>
      <c r="BW114" s="310"/>
      <c r="BX114" s="310"/>
      <c r="BY114" s="310"/>
      <c r="BZ114" s="310"/>
      <c r="CA114" s="310"/>
      <c r="CB114" s="310"/>
      <c r="CC114" s="310"/>
      <c r="CD114" s="310"/>
      <c r="CE114" s="310"/>
      <c r="CF114" s="310"/>
      <c r="CG114" s="310"/>
      <c r="CH114" s="310"/>
      <c r="CI114" s="310"/>
      <c r="CJ114" s="310"/>
      <c r="CK114" s="310"/>
      <c r="CL114" s="310"/>
      <c r="CM114" s="310"/>
      <c r="CN114" s="310"/>
      <c r="CO114" s="310"/>
      <c r="CP114" s="310"/>
      <c r="CQ114" s="310"/>
      <c r="CR114" s="310"/>
      <c r="CS114" s="310"/>
      <c r="CT114" s="310"/>
      <c r="CU114" s="310"/>
      <c r="CV114" s="310"/>
      <c r="CW114" s="310"/>
      <c r="CX114" s="310"/>
      <c r="CY114" s="310"/>
      <c r="CZ114" s="310"/>
      <c r="DA114" s="310"/>
      <c r="DB114" s="310"/>
      <c r="DC114" s="310"/>
      <c r="DD114" s="310"/>
      <c r="DE114" s="310"/>
      <c r="DF114" s="310"/>
      <c r="DG114" s="310"/>
      <c r="DH114" s="310"/>
      <c r="DI114" s="310"/>
      <c r="DJ114" s="310"/>
      <c r="DK114" s="310"/>
      <c r="DL114" s="310"/>
      <c r="DM114" s="310"/>
      <c r="DN114" s="310"/>
      <c r="DO114" s="310"/>
      <c r="DP114" s="310"/>
      <c r="DQ114" s="310"/>
      <c r="DR114" s="310"/>
      <c r="DS114" s="310"/>
      <c r="DT114" s="310"/>
      <c r="DU114" s="310"/>
      <c r="DV114" s="310"/>
      <c r="DW114" s="310"/>
      <c r="DX114" s="310"/>
      <c r="DY114" s="310"/>
      <c r="DZ114" s="310"/>
      <c r="EA114" s="310"/>
      <c r="EB114" s="310"/>
      <c r="EC114" s="310"/>
      <c r="ED114" s="310"/>
      <c r="EE114" s="310"/>
      <c r="EF114" s="310"/>
      <c r="EG114" s="310"/>
      <c r="EH114" s="310"/>
      <c r="EI114" s="310"/>
      <c r="EJ114" s="310"/>
      <c r="EK114" s="310"/>
      <c r="EL114" s="310"/>
      <c r="EM114" s="310"/>
      <c r="EN114" s="310"/>
      <c r="EO114" s="310"/>
      <c r="EP114" s="310"/>
      <c r="EQ114" s="310"/>
      <c r="ER114" s="310"/>
      <c r="ES114" s="310"/>
      <c r="ET114" s="310"/>
      <c r="EU114" s="310"/>
      <c r="EV114" s="310"/>
      <c r="EW114" s="310"/>
      <c r="EX114" s="310"/>
      <c r="EY114" s="310"/>
      <c r="EZ114" s="310"/>
      <c r="FA114" s="310"/>
      <c r="FB114" s="310"/>
      <c r="FC114" s="310"/>
      <c r="FD114" s="310"/>
      <c r="FE114" s="310"/>
      <c r="FF114" s="310"/>
      <c r="FG114" s="310"/>
      <c r="FH114" s="310"/>
      <c r="FI114" s="310"/>
      <c r="FJ114" s="310"/>
      <c r="FK114" s="310"/>
      <c r="FL114" s="310"/>
      <c r="FM114" s="310"/>
      <c r="FN114" s="310"/>
      <c r="FO114" s="310"/>
      <c r="FP114" s="310"/>
      <c r="FQ114" s="310"/>
      <c r="FR114" s="310"/>
      <c r="FS114" s="310"/>
      <c r="FT114" s="310"/>
      <c r="FU114" s="310"/>
      <c r="FV114" s="310"/>
      <c r="FW114" s="310"/>
      <c r="FX114" s="310"/>
      <c r="FY114" s="310"/>
      <c r="FZ114" s="310"/>
      <c r="GA114" s="310"/>
      <c r="GB114" s="310"/>
      <c r="GC114" s="310"/>
    </row>
    <row r="115" spans="4:185">
      <c r="D115" s="310"/>
      <c r="E115" s="310" t="s">
        <v>1313</v>
      </c>
      <c r="F115" s="310"/>
      <c r="G115" s="310"/>
      <c r="H115" s="310"/>
      <c r="I115" s="310" t="s">
        <v>1332</v>
      </c>
      <c r="J115" s="310" t="s">
        <v>1332</v>
      </c>
      <c r="K115" s="310" t="s">
        <v>1332</v>
      </c>
      <c r="L115" s="310" t="s">
        <v>1332</v>
      </c>
      <c r="M115" s="310" t="s">
        <v>1332</v>
      </c>
      <c r="N115" s="310" t="s">
        <v>1332</v>
      </c>
      <c r="O115" s="310" t="s">
        <v>1332</v>
      </c>
      <c r="P115" s="310" t="s">
        <v>1332</v>
      </c>
      <c r="Q115" s="310" t="s">
        <v>1332</v>
      </c>
      <c r="R115" s="310" t="s">
        <v>1332</v>
      </c>
      <c r="S115" s="310" t="s">
        <v>1332</v>
      </c>
      <c r="T115" s="310" t="s">
        <v>1332</v>
      </c>
      <c r="U115" s="310" t="s">
        <v>1332</v>
      </c>
      <c r="V115" s="310" t="s">
        <v>1332</v>
      </c>
      <c r="W115" s="310" t="s">
        <v>1332</v>
      </c>
      <c r="X115" s="310" t="s">
        <v>1332</v>
      </c>
      <c r="Y115" s="310" t="s">
        <v>1332</v>
      </c>
      <c r="Z115" s="310" t="s">
        <v>1332</v>
      </c>
      <c r="AA115" s="310" t="s">
        <v>1332</v>
      </c>
      <c r="AB115" s="310" t="s">
        <v>1332</v>
      </c>
      <c r="AC115" s="310" t="s">
        <v>1332</v>
      </c>
      <c r="AD115" s="310" t="s">
        <v>1332</v>
      </c>
      <c r="AE115" s="310" t="s">
        <v>1332</v>
      </c>
      <c r="AF115" s="310" t="s">
        <v>1332</v>
      </c>
      <c r="AG115" s="310" t="s">
        <v>1332</v>
      </c>
      <c r="AH115" s="310" t="s">
        <v>1332</v>
      </c>
      <c r="AI115" s="310" t="s">
        <v>1332</v>
      </c>
      <c r="AJ115" s="310" t="s">
        <v>1332</v>
      </c>
      <c r="AK115" s="310"/>
      <c r="AL115" s="310"/>
      <c r="AM115" s="310"/>
      <c r="AN115" s="310"/>
      <c r="AO115" s="310"/>
      <c r="AP115" s="310"/>
      <c r="AQ115" s="310"/>
      <c r="AR115" s="310"/>
      <c r="AS115" s="310"/>
      <c r="AT115" s="310"/>
      <c r="AU115" s="310"/>
      <c r="AV115" s="310"/>
      <c r="AW115" s="310"/>
      <c r="AX115" s="310"/>
      <c r="AY115" s="310"/>
      <c r="AZ115" s="310"/>
      <c r="BA115" s="310"/>
      <c r="BB115" s="310"/>
      <c r="BC115" s="310"/>
      <c r="BD115" s="310"/>
      <c r="BE115" s="310"/>
      <c r="BF115" s="310"/>
      <c r="BG115" s="310"/>
      <c r="BH115" s="310"/>
      <c r="BI115" s="310"/>
      <c r="BJ115" s="310"/>
      <c r="BK115" s="310"/>
      <c r="BL115" s="310"/>
      <c r="BM115" s="310"/>
      <c r="BN115" s="310"/>
      <c r="BO115" s="310"/>
      <c r="BP115" s="310"/>
      <c r="BQ115" s="310"/>
      <c r="BR115" s="310"/>
      <c r="BS115" s="310"/>
      <c r="BT115" s="310"/>
      <c r="BU115" s="310"/>
      <c r="BV115" s="310"/>
      <c r="BW115" s="310"/>
      <c r="BX115" s="310"/>
      <c r="BY115" s="310"/>
      <c r="BZ115" s="310"/>
      <c r="CA115" s="310"/>
      <c r="CB115" s="310"/>
      <c r="CC115" s="310"/>
      <c r="CD115" s="310"/>
      <c r="CE115" s="310"/>
      <c r="CF115" s="310"/>
      <c r="CG115" s="310"/>
      <c r="CH115" s="310"/>
      <c r="CI115" s="310"/>
      <c r="CJ115" s="310"/>
      <c r="CK115" s="310"/>
      <c r="CL115" s="310"/>
      <c r="CM115" s="310"/>
      <c r="CN115" s="310"/>
      <c r="CO115" s="310"/>
      <c r="CP115" s="310"/>
      <c r="CQ115" s="310"/>
      <c r="CR115" s="310"/>
      <c r="CS115" s="310"/>
      <c r="CT115" s="310"/>
      <c r="CU115" s="310"/>
      <c r="CV115" s="310"/>
      <c r="CW115" s="310"/>
      <c r="CX115" s="310"/>
      <c r="CY115" s="310"/>
      <c r="CZ115" s="310"/>
      <c r="DA115" s="310"/>
      <c r="DB115" s="310"/>
      <c r="DC115" s="310"/>
      <c r="DD115" s="310"/>
      <c r="DE115" s="310"/>
      <c r="DF115" s="310"/>
      <c r="DG115" s="310"/>
      <c r="DH115" s="310"/>
      <c r="DI115" s="310"/>
      <c r="DJ115" s="310"/>
      <c r="DK115" s="310"/>
      <c r="DL115" s="310"/>
      <c r="DM115" s="310"/>
      <c r="DN115" s="310"/>
      <c r="DO115" s="310"/>
      <c r="DP115" s="310"/>
      <c r="DQ115" s="310"/>
      <c r="DR115" s="310"/>
      <c r="DS115" s="310"/>
      <c r="DT115" s="310"/>
      <c r="DU115" s="310"/>
      <c r="DV115" s="310"/>
      <c r="DW115" s="310"/>
      <c r="DX115" s="310"/>
      <c r="DY115" s="310"/>
      <c r="DZ115" s="310"/>
      <c r="EA115" s="310"/>
      <c r="EB115" s="310"/>
      <c r="EC115" s="310"/>
      <c r="ED115" s="310"/>
      <c r="EE115" s="310"/>
      <c r="EF115" s="310"/>
      <c r="EG115" s="310"/>
      <c r="EH115" s="310"/>
      <c r="EI115" s="310"/>
      <c r="EJ115" s="310"/>
      <c r="EK115" s="310"/>
      <c r="EL115" s="310"/>
      <c r="EM115" s="310"/>
      <c r="EN115" s="310"/>
      <c r="EO115" s="310"/>
      <c r="EP115" s="310"/>
      <c r="EQ115" s="310"/>
      <c r="ER115" s="310"/>
      <c r="ES115" s="310"/>
      <c r="ET115" s="310"/>
      <c r="EU115" s="310"/>
      <c r="EV115" s="310"/>
      <c r="EW115" s="310"/>
      <c r="EX115" s="310"/>
      <c r="EY115" s="310"/>
      <c r="EZ115" s="310"/>
      <c r="FA115" s="310"/>
      <c r="FB115" s="310"/>
      <c r="FC115" s="310"/>
      <c r="FD115" s="310"/>
      <c r="FE115" s="310"/>
      <c r="FF115" s="310"/>
      <c r="FG115" s="310"/>
      <c r="FH115" s="310"/>
      <c r="FI115" s="310"/>
      <c r="FJ115" s="310"/>
      <c r="FK115" s="310"/>
      <c r="FL115" s="310"/>
      <c r="FM115" s="310"/>
      <c r="FN115" s="310"/>
      <c r="FO115" s="310"/>
      <c r="FP115" s="310"/>
      <c r="FQ115" s="310"/>
      <c r="FR115" s="310"/>
      <c r="FS115" s="310"/>
      <c r="FT115" s="310"/>
      <c r="FU115" s="310"/>
      <c r="FV115" s="310"/>
      <c r="FW115" s="310"/>
      <c r="FX115" s="310"/>
      <c r="FY115" s="310"/>
      <c r="FZ115" s="310"/>
      <c r="GA115" s="310"/>
      <c r="GB115" s="310"/>
      <c r="GC115" s="310"/>
    </row>
    <row r="116" spans="4:185">
      <c r="D116" s="310"/>
      <c r="E116" s="310" t="s">
        <v>1314</v>
      </c>
      <c r="F116" s="310"/>
      <c r="G116" s="310"/>
      <c r="H116" s="310"/>
      <c r="I116" s="310" t="s">
        <v>1332</v>
      </c>
      <c r="J116" s="310" t="s">
        <v>1332</v>
      </c>
      <c r="K116" s="310" t="s">
        <v>1332</v>
      </c>
      <c r="L116" s="310" t="s">
        <v>1332</v>
      </c>
      <c r="M116" s="310" t="s">
        <v>1332</v>
      </c>
      <c r="N116" s="310" t="s">
        <v>1332</v>
      </c>
      <c r="O116" s="310" t="s">
        <v>1332</v>
      </c>
      <c r="P116" s="310" t="s">
        <v>1332</v>
      </c>
      <c r="Q116" s="310" t="s">
        <v>1332</v>
      </c>
      <c r="R116" s="310" t="s">
        <v>1332</v>
      </c>
      <c r="S116" s="310" t="s">
        <v>1332</v>
      </c>
      <c r="T116" s="310" t="s">
        <v>1332</v>
      </c>
      <c r="U116" s="310" t="s">
        <v>1332</v>
      </c>
      <c r="V116" s="310" t="s">
        <v>1332</v>
      </c>
      <c r="W116" s="310" t="s">
        <v>1332</v>
      </c>
      <c r="X116" s="310" t="s">
        <v>1332</v>
      </c>
      <c r="Y116" s="310" t="s">
        <v>1332</v>
      </c>
      <c r="Z116" s="310" t="s">
        <v>1332</v>
      </c>
      <c r="AA116" s="310" t="s">
        <v>1332</v>
      </c>
      <c r="AB116" s="310" t="s">
        <v>1332</v>
      </c>
      <c r="AC116" s="310" t="s">
        <v>1332</v>
      </c>
      <c r="AD116" s="310" t="s">
        <v>1332</v>
      </c>
      <c r="AE116" s="310" t="s">
        <v>1332</v>
      </c>
      <c r="AF116" s="310" t="s">
        <v>1332</v>
      </c>
      <c r="AG116" s="310" t="s">
        <v>1332</v>
      </c>
      <c r="AH116" s="310" t="s">
        <v>1332</v>
      </c>
      <c r="AI116" s="310" t="s">
        <v>1332</v>
      </c>
      <c r="AJ116" s="310" t="s">
        <v>1332</v>
      </c>
      <c r="AK116" s="310"/>
      <c r="AL116" s="310"/>
      <c r="AM116" s="310"/>
      <c r="AN116" s="310"/>
      <c r="AO116" s="310"/>
      <c r="AP116" s="310"/>
      <c r="AQ116" s="310"/>
      <c r="AR116" s="310"/>
      <c r="AS116" s="310"/>
      <c r="AT116" s="310"/>
      <c r="AU116" s="310"/>
      <c r="AV116" s="310"/>
      <c r="AW116" s="310"/>
      <c r="AX116" s="310"/>
      <c r="AY116" s="310"/>
      <c r="AZ116" s="310"/>
      <c r="BA116" s="310"/>
      <c r="BB116" s="310"/>
      <c r="BC116" s="310"/>
      <c r="BD116" s="310"/>
      <c r="BE116" s="310"/>
      <c r="BF116" s="310"/>
      <c r="BG116" s="310"/>
      <c r="BH116" s="310"/>
      <c r="BI116" s="310"/>
      <c r="BJ116" s="310"/>
      <c r="BK116" s="310"/>
      <c r="BL116" s="310"/>
      <c r="BM116" s="310"/>
      <c r="BN116" s="310"/>
      <c r="BO116" s="310"/>
      <c r="BP116" s="310"/>
      <c r="BQ116" s="310"/>
      <c r="BR116" s="310"/>
      <c r="BS116" s="310"/>
      <c r="BT116" s="310"/>
      <c r="BU116" s="310"/>
      <c r="BV116" s="310"/>
      <c r="BW116" s="310"/>
      <c r="BX116" s="310"/>
      <c r="BY116" s="310"/>
      <c r="BZ116" s="310"/>
      <c r="CA116" s="310"/>
      <c r="CB116" s="310"/>
      <c r="CC116" s="310"/>
      <c r="CD116" s="310"/>
      <c r="CE116" s="310"/>
      <c r="CF116" s="310"/>
      <c r="CG116" s="310"/>
      <c r="CH116" s="310"/>
      <c r="CI116" s="310"/>
      <c r="CJ116" s="310"/>
      <c r="CK116" s="310"/>
      <c r="CL116" s="310"/>
      <c r="CM116" s="310"/>
      <c r="CN116" s="310"/>
      <c r="CO116" s="310"/>
      <c r="CP116" s="310"/>
      <c r="CQ116" s="310"/>
      <c r="CR116" s="310"/>
      <c r="CS116" s="310"/>
      <c r="CT116" s="310"/>
      <c r="CU116" s="310"/>
      <c r="CV116" s="310"/>
      <c r="CW116" s="310"/>
      <c r="CX116" s="310"/>
      <c r="CY116" s="310"/>
      <c r="CZ116" s="310"/>
      <c r="DA116" s="310"/>
      <c r="DB116" s="310"/>
      <c r="DC116" s="310"/>
      <c r="DD116" s="310"/>
      <c r="DE116" s="310"/>
      <c r="DF116" s="310"/>
      <c r="DG116" s="310"/>
      <c r="DH116" s="310"/>
      <c r="DI116" s="310"/>
      <c r="DJ116" s="310"/>
      <c r="DK116" s="310"/>
      <c r="DL116" s="310"/>
      <c r="DM116" s="310"/>
      <c r="DN116" s="310"/>
      <c r="DO116" s="310"/>
      <c r="DP116" s="310"/>
      <c r="DQ116" s="310"/>
      <c r="DR116" s="310"/>
      <c r="DS116" s="310"/>
      <c r="DT116" s="310"/>
      <c r="DU116" s="310"/>
      <c r="DV116" s="310"/>
      <c r="DW116" s="310"/>
      <c r="DX116" s="310"/>
      <c r="DY116" s="310"/>
      <c r="DZ116" s="310"/>
      <c r="EA116" s="310"/>
      <c r="EB116" s="310"/>
      <c r="EC116" s="310"/>
      <c r="ED116" s="310"/>
      <c r="EE116" s="310"/>
      <c r="EF116" s="310"/>
      <c r="EG116" s="310"/>
      <c r="EH116" s="310"/>
      <c r="EI116" s="310"/>
      <c r="EJ116" s="310"/>
      <c r="EK116" s="310"/>
      <c r="EL116" s="310"/>
      <c r="EM116" s="310"/>
      <c r="EN116" s="310"/>
      <c r="EO116" s="310"/>
      <c r="EP116" s="310"/>
      <c r="EQ116" s="310"/>
      <c r="ER116" s="310"/>
      <c r="ES116" s="310"/>
      <c r="ET116" s="310"/>
      <c r="EU116" s="310"/>
      <c r="EV116" s="310"/>
      <c r="EW116" s="310"/>
      <c r="EX116" s="310"/>
      <c r="EY116" s="310"/>
      <c r="EZ116" s="310"/>
      <c r="FA116" s="310"/>
      <c r="FB116" s="310"/>
      <c r="FC116" s="310"/>
      <c r="FD116" s="310"/>
      <c r="FE116" s="310"/>
      <c r="FF116" s="310"/>
      <c r="FG116" s="310"/>
      <c r="FH116" s="310"/>
      <c r="FI116" s="310"/>
      <c r="FJ116" s="310"/>
      <c r="FK116" s="310"/>
      <c r="FL116" s="310"/>
      <c r="FM116" s="310"/>
      <c r="FN116" s="310"/>
      <c r="FO116" s="310"/>
      <c r="FP116" s="310"/>
      <c r="FQ116" s="310"/>
      <c r="FR116" s="310"/>
      <c r="FS116" s="310"/>
      <c r="FT116" s="310"/>
      <c r="FU116" s="310"/>
      <c r="FV116" s="310"/>
      <c r="FW116" s="310"/>
      <c r="FX116" s="310"/>
      <c r="FY116" s="310"/>
      <c r="FZ116" s="310"/>
      <c r="GA116" s="310"/>
      <c r="GB116" s="310"/>
      <c r="GC116" s="310"/>
    </row>
    <row r="117" spans="4:185">
      <c r="D117" s="310" t="s">
        <v>1256</v>
      </c>
      <c r="E117" s="310"/>
      <c r="F117" s="310"/>
      <c r="G117" s="310"/>
      <c r="H117" s="310"/>
      <c r="I117" s="310"/>
      <c r="J117" s="310"/>
      <c r="K117" s="310"/>
      <c r="L117" s="310"/>
      <c r="M117" s="310"/>
      <c r="N117" s="310"/>
      <c r="O117" s="310"/>
      <c r="P117" s="310"/>
      <c r="Q117" s="310"/>
      <c r="R117" s="310"/>
      <c r="S117" s="310"/>
      <c r="T117" s="310"/>
      <c r="U117" s="310"/>
      <c r="V117" s="310"/>
      <c r="W117" s="310"/>
      <c r="X117" s="310"/>
      <c r="Y117" s="310"/>
      <c r="Z117" s="310"/>
      <c r="AA117" s="310"/>
      <c r="AB117" s="310"/>
      <c r="AC117" s="310"/>
      <c r="AD117" s="310"/>
      <c r="AE117" s="310"/>
      <c r="AF117" s="310"/>
      <c r="AG117" s="310"/>
      <c r="AH117" s="310"/>
      <c r="AI117" s="310"/>
      <c r="AJ117" s="310"/>
      <c r="AK117" s="310"/>
      <c r="AL117" s="310"/>
      <c r="AM117" s="310"/>
      <c r="AN117" s="310"/>
      <c r="AO117" s="310"/>
      <c r="AP117" s="310"/>
      <c r="AQ117" s="310"/>
      <c r="AR117" s="310"/>
      <c r="AS117" s="310"/>
      <c r="AT117" s="310"/>
      <c r="AU117" s="310"/>
      <c r="AV117" s="310"/>
      <c r="AW117" s="310"/>
      <c r="AX117" s="310"/>
      <c r="AY117" s="310"/>
      <c r="AZ117" s="310"/>
      <c r="BA117" s="310"/>
      <c r="BB117" s="310"/>
      <c r="BC117" s="310"/>
      <c r="BD117" s="310"/>
      <c r="BE117" s="310"/>
      <c r="BF117" s="310"/>
      <c r="BG117" s="310"/>
      <c r="BH117" s="310"/>
      <c r="BI117" s="310"/>
      <c r="BJ117" s="310"/>
      <c r="BK117" s="310"/>
      <c r="BL117" s="310"/>
      <c r="BM117" s="310"/>
      <c r="BN117" s="310"/>
      <c r="BO117" s="310"/>
      <c r="BP117" s="310"/>
      <c r="BQ117" s="310"/>
      <c r="BR117" s="310"/>
      <c r="BS117" s="310"/>
      <c r="BT117" s="310"/>
      <c r="BU117" s="310"/>
      <c r="BV117" s="310"/>
      <c r="BW117" s="310"/>
      <c r="BX117" s="310"/>
      <c r="BY117" s="310"/>
      <c r="BZ117" s="310"/>
      <c r="CA117" s="310"/>
      <c r="CB117" s="310"/>
      <c r="CC117" s="310"/>
      <c r="CD117" s="310"/>
      <c r="CE117" s="310"/>
      <c r="CF117" s="310"/>
      <c r="CG117" s="310"/>
      <c r="CH117" s="310"/>
      <c r="CI117" s="310"/>
      <c r="CJ117" s="310"/>
      <c r="CK117" s="310"/>
      <c r="CL117" s="310"/>
      <c r="CM117" s="310"/>
      <c r="CN117" s="310"/>
      <c r="CO117" s="310"/>
      <c r="CP117" s="310"/>
      <c r="CQ117" s="310"/>
      <c r="CR117" s="310"/>
      <c r="CS117" s="310"/>
      <c r="CT117" s="310"/>
      <c r="CU117" s="310"/>
      <c r="CV117" s="310"/>
      <c r="CW117" s="310"/>
      <c r="CX117" s="310"/>
      <c r="CY117" s="310"/>
      <c r="CZ117" s="310"/>
      <c r="DA117" s="310"/>
      <c r="DB117" s="310"/>
      <c r="DC117" s="310"/>
      <c r="DD117" s="310"/>
      <c r="DE117" s="310"/>
      <c r="DF117" s="310"/>
      <c r="DG117" s="310"/>
      <c r="DH117" s="310"/>
      <c r="DI117" s="310"/>
      <c r="DJ117" s="310"/>
      <c r="DK117" s="310"/>
      <c r="DL117" s="310"/>
      <c r="DM117" s="310"/>
      <c r="DN117" s="310"/>
      <c r="DO117" s="310"/>
      <c r="DP117" s="310"/>
      <c r="DQ117" s="310"/>
      <c r="DR117" s="310"/>
      <c r="DS117" s="310"/>
      <c r="DT117" s="310"/>
      <c r="DU117" s="310"/>
      <c r="DV117" s="310"/>
      <c r="DW117" s="310"/>
      <c r="DX117" s="310"/>
      <c r="DY117" s="310"/>
      <c r="DZ117" s="310"/>
      <c r="EA117" s="310"/>
      <c r="EB117" s="310"/>
      <c r="EC117" s="310"/>
      <c r="ED117" s="310"/>
      <c r="EE117" s="310"/>
      <c r="EF117" s="310"/>
      <c r="EG117" s="310"/>
      <c r="EH117" s="310"/>
      <c r="EI117" s="310"/>
      <c r="EJ117" s="310"/>
      <c r="EK117" s="310"/>
      <c r="EL117" s="310"/>
      <c r="EM117" s="310"/>
      <c r="EN117" s="310"/>
      <c r="EO117" s="310"/>
      <c r="EP117" s="310"/>
      <c r="EQ117" s="310"/>
      <c r="ER117" s="310"/>
      <c r="ES117" s="310"/>
      <c r="ET117" s="310"/>
      <c r="EU117" s="310"/>
      <c r="EV117" s="310"/>
      <c r="EW117" s="310"/>
      <c r="EX117" s="310"/>
      <c r="EY117" s="310"/>
      <c r="EZ117" s="310"/>
      <c r="FA117" s="310"/>
      <c r="FB117" s="310"/>
      <c r="FC117" s="310"/>
      <c r="FD117" s="310"/>
      <c r="FE117" s="310"/>
      <c r="FF117" s="310"/>
      <c r="FG117" s="310"/>
      <c r="FH117" s="310"/>
      <c r="FI117" s="310"/>
      <c r="FJ117" s="310"/>
      <c r="FK117" s="310"/>
      <c r="FL117" s="310"/>
      <c r="FM117" s="310"/>
      <c r="FN117" s="310"/>
      <c r="FO117" s="310"/>
      <c r="FP117" s="310"/>
      <c r="FQ117" s="310"/>
      <c r="FR117" s="310"/>
      <c r="FS117" s="310"/>
      <c r="FT117" s="310"/>
      <c r="FU117" s="310"/>
      <c r="FV117" s="310"/>
      <c r="FW117" s="310"/>
      <c r="FX117" s="310"/>
      <c r="FY117" s="310"/>
      <c r="FZ117" s="310"/>
      <c r="GA117" s="310"/>
      <c r="GB117" s="310"/>
      <c r="GC117" s="310"/>
    </row>
    <row r="118" spans="4:185">
      <c r="D118" s="310"/>
      <c r="E118" s="310" t="s">
        <v>1313</v>
      </c>
      <c r="F118" s="310"/>
      <c r="G118" s="310"/>
      <c r="H118" s="310"/>
      <c r="I118" s="310" t="s">
        <v>1332</v>
      </c>
      <c r="J118" s="310" t="s">
        <v>1332</v>
      </c>
      <c r="K118" s="310" t="s">
        <v>1332</v>
      </c>
      <c r="L118" s="310" t="s">
        <v>1332</v>
      </c>
      <c r="M118" s="310" t="s">
        <v>1332</v>
      </c>
      <c r="N118" s="310" t="s">
        <v>1332</v>
      </c>
      <c r="O118" s="310" t="s">
        <v>1332</v>
      </c>
      <c r="P118" s="310" t="s">
        <v>1332</v>
      </c>
      <c r="Q118" s="310" t="s">
        <v>1332</v>
      </c>
      <c r="R118" s="310" t="s">
        <v>1332</v>
      </c>
      <c r="S118" s="310" t="s">
        <v>1332</v>
      </c>
      <c r="T118" s="310" t="s">
        <v>1332</v>
      </c>
      <c r="U118" s="310" t="s">
        <v>1332</v>
      </c>
      <c r="V118" s="310" t="s">
        <v>1332</v>
      </c>
      <c r="W118" s="310" t="s">
        <v>1332</v>
      </c>
      <c r="X118" s="310" t="s">
        <v>1332</v>
      </c>
      <c r="Y118" s="310" t="s">
        <v>1332</v>
      </c>
      <c r="Z118" s="310" t="s">
        <v>1332</v>
      </c>
      <c r="AA118" s="310" t="s">
        <v>1332</v>
      </c>
      <c r="AB118" s="310" t="s">
        <v>1332</v>
      </c>
      <c r="AC118" s="310" t="s">
        <v>1332</v>
      </c>
      <c r="AD118" s="310" t="s">
        <v>1332</v>
      </c>
      <c r="AE118" s="310" t="s">
        <v>1332</v>
      </c>
      <c r="AF118" s="310" t="s">
        <v>1332</v>
      </c>
      <c r="AG118" s="310" t="s">
        <v>1332</v>
      </c>
      <c r="AH118" s="310" t="s">
        <v>1332</v>
      </c>
      <c r="AI118" s="310" t="s">
        <v>1332</v>
      </c>
      <c r="AJ118" s="310" t="s">
        <v>1332</v>
      </c>
      <c r="AK118" s="310"/>
      <c r="AL118" s="310"/>
      <c r="AM118" s="310"/>
      <c r="AN118" s="310"/>
      <c r="AO118" s="310"/>
      <c r="AP118" s="310"/>
      <c r="AQ118" s="310"/>
      <c r="AR118" s="310"/>
      <c r="AS118" s="310"/>
      <c r="AT118" s="310"/>
      <c r="AU118" s="310"/>
      <c r="AV118" s="310"/>
      <c r="AW118" s="310"/>
      <c r="AX118" s="310"/>
      <c r="AY118" s="310"/>
      <c r="AZ118" s="310"/>
      <c r="BA118" s="310"/>
      <c r="BB118" s="310"/>
      <c r="BC118" s="310"/>
      <c r="BD118" s="310"/>
      <c r="BE118" s="310"/>
      <c r="BF118" s="310"/>
      <c r="BG118" s="310"/>
      <c r="BH118" s="310"/>
      <c r="BI118" s="310"/>
      <c r="BJ118" s="310"/>
      <c r="BK118" s="310"/>
      <c r="BL118" s="310"/>
      <c r="BM118" s="310"/>
      <c r="BN118" s="310"/>
      <c r="BO118" s="310"/>
      <c r="BP118" s="310"/>
      <c r="BQ118" s="310"/>
      <c r="BR118" s="310"/>
      <c r="BS118" s="310"/>
      <c r="BT118" s="310"/>
      <c r="BU118" s="310"/>
      <c r="BV118" s="310"/>
      <c r="BW118" s="310"/>
      <c r="BX118" s="310"/>
      <c r="BY118" s="310"/>
      <c r="BZ118" s="310"/>
      <c r="CA118" s="310"/>
      <c r="CB118" s="310"/>
      <c r="CC118" s="310"/>
      <c r="CD118" s="310"/>
      <c r="CE118" s="310"/>
      <c r="CF118" s="310"/>
      <c r="CG118" s="310"/>
      <c r="CH118" s="310"/>
      <c r="CI118" s="310"/>
      <c r="CJ118" s="310"/>
      <c r="CK118" s="310"/>
      <c r="CL118" s="310"/>
      <c r="CM118" s="310"/>
      <c r="CN118" s="310"/>
      <c r="CO118" s="310"/>
      <c r="CP118" s="310"/>
      <c r="CQ118" s="310"/>
      <c r="CR118" s="310"/>
      <c r="CS118" s="310"/>
      <c r="CT118" s="310"/>
      <c r="CU118" s="310"/>
      <c r="CV118" s="310"/>
      <c r="CW118" s="310"/>
      <c r="CX118" s="310"/>
      <c r="CY118" s="310"/>
      <c r="CZ118" s="310"/>
      <c r="DA118" s="310"/>
      <c r="DB118" s="310"/>
      <c r="DC118" s="310"/>
      <c r="DD118" s="310"/>
      <c r="DE118" s="310"/>
      <c r="DF118" s="310"/>
      <c r="DG118" s="310"/>
      <c r="DH118" s="310"/>
      <c r="DI118" s="310"/>
      <c r="DJ118" s="310"/>
      <c r="DK118" s="310"/>
      <c r="DL118" s="310"/>
      <c r="DM118" s="310"/>
      <c r="DN118" s="310"/>
      <c r="DO118" s="310"/>
      <c r="DP118" s="310"/>
      <c r="DQ118" s="310"/>
      <c r="DR118" s="310"/>
      <c r="DS118" s="310"/>
      <c r="DT118" s="310"/>
      <c r="DU118" s="310"/>
      <c r="DV118" s="310"/>
      <c r="DW118" s="310"/>
      <c r="DX118" s="310"/>
      <c r="DY118" s="310"/>
      <c r="DZ118" s="310"/>
      <c r="EA118" s="310"/>
      <c r="EB118" s="310"/>
      <c r="EC118" s="310"/>
      <c r="ED118" s="310"/>
      <c r="EE118" s="310"/>
      <c r="EF118" s="310"/>
      <c r="EG118" s="310"/>
      <c r="EH118" s="310"/>
      <c r="EI118" s="310"/>
      <c r="EJ118" s="310"/>
      <c r="EK118" s="310"/>
      <c r="EL118" s="310"/>
      <c r="EM118" s="310"/>
      <c r="EN118" s="310"/>
      <c r="EO118" s="310"/>
      <c r="EP118" s="310"/>
      <c r="EQ118" s="310"/>
      <c r="ER118" s="310"/>
      <c r="ES118" s="310"/>
      <c r="ET118" s="310"/>
      <c r="EU118" s="310"/>
      <c r="EV118" s="310"/>
      <c r="EW118" s="310"/>
      <c r="EX118" s="310"/>
      <c r="EY118" s="310"/>
      <c r="EZ118" s="310"/>
      <c r="FA118" s="310"/>
      <c r="FB118" s="310"/>
      <c r="FC118" s="310"/>
      <c r="FD118" s="310"/>
      <c r="FE118" s="310"/>
      <c r="FF118" s="310"/>
      <c r="FG118" s="310"/>
      <c r="FH118" s="310"/>
      <c r="FI118" s="310"/>
      <c r="FJ118" s="310"/>
      <c r="FK118" s="310"/>
      <c r="FL118" s="310"/>
      <c r="FM118" s="310"/>
      <c r="FN118" s="310"/>
      <c r="FO118" s="310"/>
      <c r="FP118" s="310"/>
      <c r="FQ118" s="310"/>
      <c r="FR118" s="310"/>
      <c r="FS118" s="310"/>
      <c r="FT118" s="310"/>
      <c r="FU118" s="310"/>
      <c r="FV118" s="310"/>
      <c r="FW118" s="310"/>
      <c r="FX118" s="310"/>
      <c r="FY118" s="310"/>
      <c r="FZ118" s="310"/>
      <c r="GA118" s="310"/>
      <c r="GB118" s="310"/>
      <c r="GC118" s="310"/>
    </row>
    <row r="119" spans="4:185">
      <c r="D119" s="310"/>
      <c r="E119" s="310" t="s">
        <v>1314</v>
      </c>
      <c r="F119" s="310"/>
      <c r="G119" s="310"/>
      <c r="H119" s="310"/>
      <c r="I119" s="310" t="s">
        <v>1332</v>
      </c>
      <c r="J119" s="310" t="s">
        <v>1332</v>
      </c>
      <c r="K119" s="310" t="s">
        <v>1332</v>
      </c>
      <c r="L119" s="310" t="s">
        <v>1332</v>
      </c>
      <c r="M119" s="310" t="s">
        <v>1332</v>
      </c>
      <c r="N119" s="310" t="s">
        <v>1332</v>
      </c>
      <c r="O119" s="310" t="s">
        <v>1332</v>
      </c>
      <c r="P119" s="310" t="s">
        <v>1332</v>
      </c>
      <c r="Q119" s="310" t="s">
        <v>1332</v>
      </c>
      <c r="R119" s="310" t="s">
        <v>1332</v>
      </c>
      <c r="S119" s="310" t="s">
        <v>1332</v>
      </c>
      <c r="T119" s="310" t="s">
        <v>1332</v>
      </c>
      <c r="U119" s="310" t="s">
        <v>1332</v>
      </c>
      <c r="V119" s="310" t="s">
        <v>1332</v>
      </c>
      <c r="W119" s="310" t="s">
        <v>1332</v>
      </c>
      <c r="X119" s="310" t="s">
        <v>1332</v>
      </c>
      <c r="Y119" s="310" t="s">
        <v>1332</v>
      </c>
      <c r="Z119" s="310" t="s">
        <v>1332</v>
      </c>
      <c r="AA119" s="310" t="s">
        <v>1332</v>
      </c>
      <c r="AB119" s="310" t="s">
        <v>1332</v>
      </c>
      <c r="AC119" s="310" t="s">
        <v>1332</v>
      </c>
      <c r="AD119" s="310" t="s">
        <v>1332</v>
      </c>
      <c r="AE119" s="310" t="s">
        <v>1332</v>
      </c>
      <c r="AF119" s="310" t="s">
        <v>1332</v>
      </c>
      <c r="AG119" s="310" t="s">
        <v>1332</v>
      </c>
      <c r="AH119" s="310" t="s">
        <v>1332</v>
      </c>
      <c r="AI119" s="310" t="s">
        <v>1332</v>
      </c>
      <c r="AJ119" s="310" t="s">
        <v>1332</v>
      </c>
      <c r="AK119" s="310"/>
      <c r="AL119" s="310"/>
      <c r="AM119" s="310"/>
      <c r="AN119" s="310"/>
      <c r="AO119" s="310"/>
      <c r="AP119" s="310"/>
      <c r="AQ119" s="310"/>
      <c r="AR119" s="310"/>
      <c r="AS119" s="310"/>
      <c r="AT119" s="310"/>
      <c r="AU119" s="310"/>
      <c r="AV119" s="310"/>
      <c r="AW119" s="310"/>
      <c r="AX119" s="310"/>
      <c r="AY119" s="310"/>
      <c r="AZ119" s="310"/>
      <c r="BA119" s="310"/>
      <c r="BB119" s="310"/>
      <c r="BC119" s="310"/>
      <c r="BD119" s="310"/>
      <c r="BE119" s="310"/>
      <c r="BF119" s="310"/>
      <c r="BG119" s="310"/>
      <c r="BH119" s="310"/>
      <c r="BI119" s="310"/>
      <c r="BJ119" s="310"/>
      <c r="BK119" s="310"/>
      <c r="BL119" s="310"/>
      <c r="BM119" s="310"/>
      <c r="BN119" s="310"/>
      <c r="BO119" s="310"/>
      <c r="BP119" s="310"/>
      <c r="BQ119" s="310"/>
      <c r="BR119" s="310"/>
      <c r="BS119" s="310"/>
      <c r="BT119" s="310"/>
      <c r="BU119" s="310"/>
      <c r="BV119" s="310"/>
      <c r="BW119" s="310"/>
      <c r="BX119" s="310"/>
      <c r="BY119" s="310"/>
      <c r="BZ119" s="310"/>
      <c r="CA119" s="310"/>
      <c r="CB119" s="310"/>
      <c r="CC119" s="310"/>
      <c r="CD119" s="310"/>
      <c r="CE119" s="310"/>
      <c r="CF119" s="310"/>
      <c r="CG119" s="310"/>
      <c r="CH119" s="310"/>
      <c r="CI119" s="310"/>
      <c r="CJ119" s="310"/>
      <c r="CK119" s="310"/>
      <c r="CL119" s="310"/>
      <c r="CM119" s="310"/>
      <c r="CN119" s="310"/>
      <c r="CO119" s="310"/>
      <c r="CP119" s="310"/>
      <c r="CQ119" s="310"/>
      <c r="CR119" s="310"/>
      <c r="CS119" s="310"/>
      <c r="CT119" s="310"/>
      <c r="CU119" s="310"/>
      <c r="CV119" s="310"/>
      <c r="CW119" s="310"/>
      <c r="CX119" s="310"/>
      <c r="CY119" s="310"/>
      <c r="CZ119" s="310"/>
      <c r="DA119" s="310"/>
      <c r="DB119" s="310"/>
      <c r="DC119" s="310"/>
      <c r="DD119" s="310"/>
      <c r="DE119" s="310"/>
      <c r="DF119" s="310"/>
      <c r="DG119" s="310"/>
      <c r="DH119" s="310"/>
      <c r="DI119" s="310"/>
      <c r="DJ119" s="310"/>
      <c r="DK119" s="310"/>
      <c r="DL119" s="310"/>
      <c r="DM119" s="310"/>
      <c r="DN119" s="310"/>
      <c r="DO119" s="310"/>
      <c r="DP119" s="310"/>
      <c r="DQ119" s="310"/>
      <c r="DR119" s="310"/>
      <c r="DS119" s="310"/>
      <c r="DT119" s="310"/>
      <c r="DU119" s="310"/>
      <c r="DV119" s="310"/>
      <c r="DW119" s="310"/>
      <c r="DX119" s="310"/>
      <c r="DY119" s="310"/>
      <c r="DZ119" s="310"/>
      <c r="EA119" s="310"/>
      <c r="EB119" s="310"/>
      <c r="EC119" s="310"/>
      <c r="ED119" s="310"/>
      <c r="EE119" s="310"/>
      <c r="EF119" s="310"/>
      <c r="EG119" s="310"/>
      <c r="EH119" s="310"/>
      <c r="EI119" s="310"/>
      <c r="EJ119" s="310"/>
      <c r="EK119" s="310"/>
      <c r="EL119" s="310"/>
      <c r="EM119" s="310"/>
      <c r="EN119" s="310"/>
      <c r="EO119" s="310"/>
      <c r="EP119" s="310"/>
      <c r="EQ119" s="310"/>
      <c r="ER119" s="310"/>
      <c r="ES119" s="310"/>
      <c r="ET119" s="310"/>
      <c r="EU119" s="310"/>
      <c r="EV119" s="310"/>
      <c r="EW119" s="310"/>
      <c r="EX119" s="310"/>
      <c r="EY119" s="310"/>
      <c r="EZ119" s="310"/>
      <c r="FA119" s="310"/>
      <c r="FB119" s="310"/>
      <c r="FC119" s="310"/>
      <c r="FD119" s="310"/>
      <c r="FE119" s="310"/>
      <c r="FF119" s="310"/>
      <c r="FG119" s="310"/>
      <c r="FH119" s="310"/>
      <c r="FI119" s="310"/>
      <c r="FJ119" s="310"/>
      <c r="FK119" s="310"/>
      <c r="FL119" s="310"/>
      <c r="FM119" s="310"/>
      <c r="FN119" s="310"/>
      <c r="FO119" s="310"/>
      <c r="FP119" s="310"/>
      <c r="FQ119" s="310"/>
      <c r="FR119" s="310"/>
      <c r="FS119" s="310"/>
      <c r="FT119" s="310"/>
      <c r="FU119" s="310"/>
      <c r="FV119" s="310"/>
      <c r="FW119" s="310"/>
      <c r="FX119" s="310"/>
      <c r="FY119" s="310"/>
      <c r="FZ119" s="310"/>
      <c r="GA119" s="310"/>
      <c r="GB119" s="310"/>
      <c r="GC119" s="310"/>
    </row>
    <row r="120" spans="4:185">
      <c r="D120" s="310"/>
      <c r="E120" s="310"/>
      <c r="F120" s="310"/>
      <c r="G120" s="310"/>
      <c r="H120" s="310"/>
      <c r="I120" s="310"/>
      <c r="J120" s="310"/>
      <c r="K120" s="310"/>
      <c r="L120" s="310"/>
      <c r="M120" s="310"/>
      <c r="N120" s="310"/>
      <c r="O120" s="310"/>
      <c r="P120" s="310"/>
      <c r="Q120" s="310"/>
      <c r="R120" s="310"/>
      <c r="S120" s="310"/>
      <c r="T120" s="310"/>
      <c r="U120" s="310"/>
      <c r="V120" s="310"/>
      <c r="W120" s="310"/>
      <c r="X120" s="310"/>
      <c r="Y120" s="310"/>
      <c r="Z120" s="310"/>
      <c r="AA120" s="310"/>
      <c r="AB120" s="310"/>
      <c r="AC120" s="310"/>
      <c r="AD120" s="310"/>
      <c r="AE120" s="310"/>
      <c r="AF120" s="310"/>
      <c r="AG120" s="310"/>
      <c r="AH120" s="310"/>
      <c r="AI120" s="310"/>
      <c r="AJ120" s="310"/>
      <c r="AK120" s="310"/>
      <c r="AL120" s="310"/>
      <c r="AM120" s="310"/>
      <c r="AN120" s="310"/>
      <c r="AO120" s="310"/>
      <c r="AP120" s="310"/>
      <c r="AQ120" s="310"/>
      <c r="AR120" s="310"/>
      <c r="AS120" s="310"/>
      <c r="AT120" s="310"/>
      <c r="AU120" s="310"/>
      <c r="AV120" s="310"/>
      <c r="AW120" s="310"/>
      <c r="AX120" s="310"/>
      <c r="AY120" s="310"/>
      <c r="AZ120" s="310"/>
      <c r="BA120" s="310"/>
      <c r="BB120" s="310"/>
      <c r="BC120" s="310"/>
      <c r="BD120" s="310"/>
      <c r="BE120" s="310"/>
      <c r="BF120" s="310"/>
      <c r="BG120" s="310"/>
      <c r="BH120" s="310"/>
      <c r="BI120" s="310"/>
      <c r="BJ120" s="310"/>
      <c r="BK120" s="310"/>
      <c r="BL120" s="310"/>
      <c r="BM120" s="310"/>
      <c r="BN120" s="310"/>
      <c r="BO120" s="310"/>
      <c r="BP120" s="310"/>
      <c r="BQ120" s="310"/>
      <c r="BR120" s="310"/>
      <c r="BS120" s="310"/>
      <c r="BT120" s="310"/>
      <c r="BU120" s="310"/>
      <c r="BV120" s="310"/>
      <c r="BW120" s="310"/>
      <c r="BX120" s="310"/>
      <c r="BY120" s="310"/>
      <c r="BZ120" s="310"/>
      <c r="CA120" s="310"/>
      <c r="CB120" s="310"/>
      <c r="CC120" s="310"/>
      <c r="CD120" s="310"/>
      <c r="CE120" s="310"/>
      <c r="CF120" s="310"/>
      <c r="CG120" s="310"/>
      <c r="CH120" s="310"/>
      <c r="CI120" s="310"/>
      <c r="CJ120" s="310"/>
      <c r="CK120" s="310"/>
      <c r="CL120" s="310"/>
      <c r="CM120" s="310"/>
      <c r="CN120" s="310"/>
      <c r="CO120" s="310"/>
      <c r="CP120" s="310"/>
      <c r="CQ120" s="310"/>
      <c r="CR120" s="310"/>
      <c r="CS120" s="310"/>
      <c r="CT120" s="310"/>
      <c r="CU120" s="310"/>
      <c r="CV120" s="310"/>
      <c r="CW120" s="310"/>
      <c r="CX120" s="310"/>
      <c r="CY120" s="310"/>
      <c r="CZ120" s="310"/>
      <c r="DA120" s="310"/>
      <c r="DB120" s="310"/>
      <c r="DC120" s="310"/>
      <c r="DD120" s="310"/>
      <c r="DE120" s="310"/>
      <c r="DF120" s="310"/>
      <c r="DG120" s="310"/>
      <c r="DH120" s="310"/>
      <c r="DI120" s="310"/>
      <c r="DJ120" s="310"/>
      <c r="DK120" s="310"/>
      <c r="DL120" s="310"/>
      <c r="DM120" s="310"/>
      <c r="DN120" s="310"/>
      <c r="DO120" s="310"/>
      <c r="DP120" s="310"/>
      <c r="DQ120" s="310"/>
      <c r="DR120" s="310"/>
      <c r="DS120" s="310"/>
      <c r="DT120" s="310"/>
      <c r="DU120" s="310"/>
      <c r="DV120" s="310"/>
      <c r="DW120" s="310"/>
      <c r="DX120" s="310"/>
      <c r="DY120" s="310"/>
      <c r="DZ120" s="310"/>
      <c r="EA120" s="310"/>
      <c r="EB120" s="310"/>
      <c r="EC120" s="310"/>
      <c r="ED120" s="310"/>
      <c r="EE120" s="310"/>
      <c r="EF120" s="310"/>
      <c r="EG120" s="310"/>
      <c r="EH120" s="310"/>
      <c r="EI120" s="310"/>
      <c r="EJ120" s="310"/>
      <c r="EK120" s="310"/>
      <c r="EL120" s="310"/>
      <c r="EM120" s="310"/>
      <c r="EN120" s="310"/>
      <c r="EO120" s="310"/>
      <c r="EP120" s="310"/>
      <c r="EQ120" s="310"/>
      <c r="ER120" s="310"/>
      <c r="ES120" s="310"/>
      <c r="ET120" s="310"/>
      <c r="EU120" s="310"/>
      <c r="EV120" s="310"/>
      <c r="EW120" s="310"/>
      <c r="EX120" s="310"/>
      <c r="EY120" s="310"/>
      <c r="EZ120" s="310"/>
      <c r="FA120" s="310"/>
      <c r="FB120" s="310"/>
      <c r="FC120" s="310"/>
      <c r="FD120" s="310"/>
      <c r="FE120" s="310"/>
      <c r="FF120" s="310"/>
      <c r="FG120" s="310"/>
      <c r="FH120" s="310"/>
      <c r="FI120" s="310"/>
      <c r="FJ120" s="310"/>
      <c r="FK120" s="310"/>
      <c r="FL120" s="310"/>
      <c r="FM120" s="310"/>
      <c r="FN120" s="310"/>
      <c r="FO120" s="310"/>
      <c r="FP120" s="310"/>
      <c r="FQ120" s="310"/>
      <c r="FR120" s="310"/>
      <c r="FS120" s="310"/>
      <c r="FT120" s="310"/>
      <c r="FU120" s="310"/>
      <c r="FV120" s="310"/>
      <c r="FW120" s="310"/>
      <c r="FX120" s="310"/>
      <c r="FY120" s="310"/>
      <c r="FZ120" s="310"/>
      <c r="GA120" s="310"/>
      <c r="GB120" s="310"/>
      <c r="GC120" s="310"/>
    </row>
    <row r="121" spans="4:185">
      <c r="D121" s="310"/>
      <c r="E121" s="310"/>
      <c r="F121" s="310"/>
      <c r="G121" s="310"/>
      <c r="H121" s="310"/>
      <c r="I121" s="310"/>
      <c r="J121" s="310"/>
      <c r="K121" s="310"/>
      <c r="L121" s="310"/>
      <c r="M121" s="310"/>
      <c r="N121" s="310"/>
      <c r="O121" s="310"/>
      <c r="P121" s="310"/>
      <c r="Q121" s="310"/>
      <c r="R121" s="310"/>
      <c r="S121" s="310"/>
      <c r="T121" s="310"/>
      <c r="U121" s="310"/>
      <c r="V121" s="310"/>
      <c r="W121" s="310"/>
      <c r="X121" s="310"/>
      <c r="Y121" s="310"/>
      <c r="Z121" s="310"/>
      <c r="AA121" s="310"/>
      <c r="AB121" s="310"/>
      <c r="AC121" s="310"/>
      <c r="AD121" s="310"/>
      <c r="AE121" s="310"/>
      <c r="AF121" s="310"/>
      <c r="AG121" s="310"/>
      <c r="AH121" s="310"/>
      <c r="AI121" s="310"/>
      <c r="AJ121" s="310"/>
      <c r="AK121" s="310"/>
      <c r="AL121" s="310"/>
      <c r="AM121" s="310"/>
      <c r="AN121" s="310"/>
      <c r="AO121" s="310"/>
      <c r="AP121" s="310"/>
      <c r="AQ121" s="310"/>
      <c r="AR121" s="310"/>
      <c r="AS121" s="310"/>
      <c r="AT121" s="310"/>
      <c r="AU121" s="310"/>
      <c r="AV121" s="310"/>
      <c r="AW121" s="310"/>
      <c r="AX121" s="310"/>
      <c r="AY121" s="310"/>
      <c r="AZ121" s="310"/>
      <c r="BA121" s="310"/>
      <c r="BB121" s="310"/>
      <c r="BC121" s="310"/>
      <c r="BD121" s="310"/>
      <c r="BE121" s="310"/>
      <c r="BF121" s="310"/>
      <c r="BG121" s="310"/>
      <c r="BH121" s="310"/>
      <c r="BI121" s="310"/>
      <c r="BJ121" s="310"/>
      <c r="BK121" s="310"/>
      <c r="BL121" s="310"/>
      <c r="BM121" s="310"/>
      <c r="BN121" s="310"/>
      <c r="BO121" s="310"/>
      <c r="BP121" s="310"/>
      <c r="BQ121" s="310"/>
      <c r="BR121" s="310"/>
      <c r="BS121" s="310"/>
      <c r="BT121" s="310"/>
      <c r="BU121" s="310"/>
      <c r="BV121" s="310"/>
      <c r="BW121" s="310"/>
      <c r="BX121" s="310"/>
      <c r="BY121" s="310"/>
      <c r="BZ121" s="310"/>
      <c r="CA121" s="310"/>
      <c r="CB121" s="310"/>
      <c r="CC121" s="310"/>
      <c r="CD121" s="310"/>
      <c r="CE121" s="310"/>
      <c r="CF121" s="310"/>
      <c r="CG121" s="310"/>
      <c r="CH121" s="310"/>
      <c r="CI121" s="310"/>
      <c r="CJ121" s="310"/>
      <c r="CK121" s="310"/>
      <c r="CL121" s="310"/>
      <c r="CM121" s="310"/>
      <c r="CN121" s="310"/>
      <c r="CO121" s="310"/>
      <c r="CP121" s="310"/>
      <c r="CQ121" s="310"/>
      <c r="CR121" s="310"/>
      <c r="CS121" s="310"/>
      <c r="CT121" s="310"/>
      <c r="CU121" s="310"/>
      <c r="CV121" s="310"/>
      <c r="CW121" s="310"/>
      <c r="CX121" s="310"/>
      <c r="CY121" s="310"/>
      <c r="CZ121" s="310"/>
      <c r="DA121" s="310"/>
      <c r="DB121" s="310"/>
      <c r="DC121" s="310"/>
      <c r="DD121" s="310"/>
      <c r="DE121" s="310"/>
      <c r="DF121" s="310"/>
      <c r="DG121" s="310"/>
      <c r="DH121" s="310"/>
      <c r="DI121" s="310"/>
      <c r="DJ121" s="310"/>
      <c r="DK121" s="310"/>
      <c r="DL121" s="310"/>
      <c r="DM121" s="310"/>
      <c r="DN121" s="310"/>
      <c r="DO121" s="310"/>
      <c r="DP121" s="310"/>
      <c r="DQ121" s="310"/>
      <c r="DR121" s="310"/>
      <c r="DS121" s="310"/>
      <c r="DT121" s="310"/>
      <c r="DU121" s="310"/>
      <c r="DV121" s="310"/>
      <c r="DW121" s="310"/>
      <c r="DX121" s="310"/>
      <c r="DY121" s="310"/>
      <c r="DZ121" s="310"/>
      <c r="EA121" s="310"/>
      <c r="EB121" s="310"/>
      <c r="EC121" s="310"/>
      <c r="ED121" s="310"/>
      <c r="EE121" s="310"/>
      <c r="EF121" s="310"/>
      <c r="EG121" s="310"/>
      <c r="EH121" s="310"/>
      <c r="EI121" s="310"/>
      <c r="EJ121" s="310"/>
      <c r="EK121" s="310"/>
      <c r="EL121" s="310"/>
      <c r="EM121" s="310"/>
      <c r="EN121" s="310"/>
      <c r="EO121" s="310"/>
      <c r="EP121" s="310"/>
      <c r="EQ121" s="310"/>
      <c r="ER121" s="310"/>
      <c r="ES121" s="310"/>
      <c r="ET121" s="310"/>
      <c r="EU121" s="310"/>
      <c r="EV121" s="310"/>
      <c r="EW121" s="310"/>
      <c r="EX121" s="310"/>
      <c r="EY121" s="310"/>
      <c r="EZ121" s="310"/>
      <c r="FA121" s="310"/>
      <c r="FB121" s="310"/>
      <c r="FC121" s="310"/>
      <c r="FD121" s="310"/>
      <c r="FE121" s="310"/>
      <c r="FF121" s="310"/>
      <c r="FG121" s="310"/>
      <c r="FH121" s="310"/>
      <c r="FI121" s="310"/>
      <c r="FJ121" s="310"/>
      <c r="FK121" s="310"/>
      <c r="FL121" s="310"/>
      <c r="FM121" s="310"/>
      <c r="FN121" s="310"/>
      <c r="FO121" s="310"/>
      <c r="FP121" s="310"/>
      <c r="FQ121" s="310"/>
      <c r="FR121" s="310"/>
      <c r="FS121" s="310"/>
      <c r="FT121" s="310"/>
      <c r="FU121" s="310"/>
      <c r="FV121" s="310"/>
      <c r="FW121" s="310"/>
      <c r="FX121" s="310"/>
      <c r="FY121" s="310"/>
      <c r="FZ121" s="310"/>
      <c r="GA121" s="310"/>
      <c r="GB121" s="310"/>
      <c r="GC121" s="310"/>
    </row>
    <row r="122" spans="4:185">
      <c r="D122" s="310"/>
      <c r="E122" s="310"/>
      <c r="F122" s="310"/>
      <c r="G122" s="310"/>
      <c r="H122" s="310"/>
      <c r="I122" s="310"/>
      <c r="J122" s="310"/>
      <c r="K122" s="310"/>
      <c r="L122" s="310"/>
      <c r="M122" s="310"/>
      <c r="N122" s="310"/>
      <c r="O122" s="310"/>
      <c r="P122" s="310"/>
      <c r="Q122" s="310"/>
      <c r="R122" s="310"/>
      <c r="S122" s="310"/>
      <c r="T122" s="310"/>
      <c r="U122" s="310"/>
      <c r="V122" s="310"/>
      <c r="W122" s="310"/>
      <c r="X122" s="310"/>
      <c r="Y122" s="310"/>
      <c r="Z122" s="310"/>
      <c r="AA122" s="310"/>
      <c r="AB122" s="310"/>
      <c r="AC122" s="310"/>
      <c r="AD122" s="310"/>
      <c r="AE122" s="310"/>
      <c r="AF122" s="310"/>
      <c r="AG122" s="310"/>
      <c r="AH122" s="310"/>
      <c r="AI122" s="310"/>
      <c r="AJ122" s="310"/>
      <c r="AK122" s="310"/>
      <c r="AL122" s="310"/>
      <c r="AM122" s="310"/>
      <c r="AN122" s="310"/>
      <c r="AO122" s="310"/>
      <c r="AP122" s="310"/>
      <c r="AQ122" s="310"/>
      <c r="AR122" s="310"/>
      <c r="AS122" s="310"/>
      <c r="AT122" s="310"/>
      <c r="AU122" s="310"/>
      <c r="AV122" s="310"/>
      <c r="AW122" s="310"/>
      <c r="AX122" s="310"/>
      <c r="AY122" s="310"/>
      <c r="AZ122" s="310"/>
      <c r="BA122" s="310"/>
      <c r="BB122" s="310"/>
      <c r="BC122" s="310"/>
      <c r="BD122" s="310"/>
      <c r="BE122" s="310"/>
      <c r="BF122" s="310"/>
      <c r="BG122" s="310"/>
      <c r="BH122" s="310"/>
      <c r="BI122" s="310"/>
      <c r="BJ122" s="310"/>
      <c r="BK122" s="310"/>
      <c r="BL122" s="310"/>
      <c r="BM122" s="310"/>
      <c r="BN122" s="310"/>
      <c r="BO122" s="310"/>
      <c r="BP122" s="310"/>
      <c r="BQ122" s="310"/>
      <c r="BR122" s="310"/>
      <c r="BS122" s="310"/>
      <c r="BT122" s="310"/>
      <c r="BU122" s="310"/>
      <c r="BV122" s="310"/>
      <c r="BW122" s="310"/>
      <c r="BX122" s="310"/>
      <c r="BY122" s="310"/>
      <c r="BZ122" s="310"/>
      <c r="CA122" s="310"/>
      <c r="CB122" s="310"/>
      <c r="CC122" s="310"/>
      <c r="CD122" s="310"/>
      <c r="CE122" s="310"/>
      <c r="CF122" s="310"/>
      <c r="CG122" s="310"/>
      <c r="CH122" s="310"/>
      <c r="CI122" s="310"/>
      <c r="CJ122" s="310"/>
      <c r="CK122" s="310"/>
      <c r="CL122" s="310"/>
      <c r="CM122" s="310"/>
      <c r="CN122" s="310"/>
      <c r="CO122" s="310"/>
      <c r="CP122" s="310"/>
      <c r="CQ122" s="310"/>
      <c r="CR122" s="310"/>
      <c r="CS122" s="310"/>
      <c r="CT122" s="310"/>
      <c r="CU122" s="310"/>
      <c r="CV122" s="310"/>
      <c r="CW122" s="310"/>
      <c r="CX122" s="310"/>
      <c r="CY122" s="310"/>
      <c r="CZ122" s="310"/>
      <c r="DA122" s="310"/>
      <c r="DB122" s="310"/>
      <c r="DC122" s="310"/>
      <c r="DD122" s="310"/>
      <c r="DE122" s="310"/>
      <c r="DF122" s="310"/>
      <c r="DG122" s="310"/>
      <c r="DH122" s="310"/>
      <c r="DI122" s="310"/>
      <c r="DJ122" s="310"/>
      <c r="DK122" s="310"/>
      <c r="DL122" s="310"/>
      <c r="DM122" s="310"/>
      <c r="DN122" s="310"/>
      <c r="DO122" s="310"/>
      <c r="DP122" s="310"/>
      <c r="DQ122" s="310"/>
      <c r="DR122" s="310"/>
      <c r="DS122" s="310"/>
      <c r="DT122" s="310"/>
      <c r="DU122" s="310"/>
      <c r="DV122" s="310"/>
      <c r="DW122" s="310"/>
      <c r="DX122" s="310"/>
      <c r="DY122" s="310"/>
      <c r="DZ122" s="310"/>
      <c r="EA122" s="310"/>
      <c r="EB122" s="310"/>
      <c r="EC122" s="310"/>
      <c r="ED122" s="310"/>
      <c r="EE122" s="310"/>
      <c r="EF122" s="310"/>
      <c r="EG122" s="310"/>
      <c r="EH122" s="310"/>
      <c r="EI122" s="310"/>
      <c r="EJ122" s="310"/>
      <c r="EK122" s="310"/>
      <c r="EL122" s="310"/>
      <c r="EM122" s="310"/>
      <c r="EN122" s="310"/>
      <c r="EO122" s="310"/>
      <c r="EP122" s="310"/>
      <c r="EQ122" s="310"/>
      <c r="ER122" s="310"/>
      <c r="ES122" s="310"/>
      <c r="ET122" s="310"/>
      <c r="EU122" s="310"/>
      <c r="EV122" s="310"/>
      <c r="EW122" s="310"/>
      <c r="EX122" s="310"/>
      <c r="EY122" s="310"/>
      <c r="EZ122" s="310"/>
      <c r="FA122" s="310"/>
      <c r="FB122" s="310"/>
      <c r="FC122" s="310"/>
      <c r="FD122" s="310"/>
      <c r="FE122" s="310"/>
      <c r="FF122" s="310"/>
      <c r="FG122" s="310"/>
      <c r="FH122" s="310"/>
      <c r="FI122" s="310"/>
      <c r="FJ122" s="310"/>
      <c r="FK122" s="310"/>
      <c r="FL122" s="310"/>
      <c r="FM122" s="310"/>
      <c r="FN122" s="310"/>
      <c r="FO122" s="310"/>
      <c r="FP122" s="310"/>
      <c r="FQ122" s="310"/>
      <c r="FR122" s="310"/>
      <c r="FS122" s="310"/>
      <c r="FT122" s="310"/>
      <c r="FU122" s="310"/>
      <c r="FV122" s="310"/>
      <c r="FW122" s="310"/>
      <c r="FX122" s="310"/>
      <c r="FY122" s="310"/>
      <c r="FZ122" s="310"/>
      <c r="GA122" s="310"/>
      <c r="GB122" s="310"/>
      <c r="GC122" s="310"/>
    </row>
    <row r="123" spans="4:185">
      <c r="D123" s="310"/>
      <c r="E123" s="310"/>
      <c r="F123" s="310"/>
      <c r="G123" s="310"/>
      <c r="H123" s="310"/>
      <c r="I123" s="310"/>
      <c r="J123" s="310"/>
      <c r="K123" s="310"/>
      <c r="L123" s="310"/>
      <c r="M123" s="310"/>
      <c r="N123" s="310"/>
      <c r="O123" s="310"/>
      <c r="P123" s="310"/>
      <c r="Q123" s="310"/>
      <c r="R123" s="310"/>
      <c r="S123" s="310"/>
      <c r="T123" s="310"/>
      <c r="U123" s="310"/>
      <c r="V123" s="310"/>
      <c r="W123" s="310"/>
      <c r="X123" s="310"/>
      <c r="Y123" s="310"/>
      <c r="Z123" s="310"/>
      <c r="AA123" s="310"/>
      <c r="AB123" s="310"/>
      <c r="AC123" s="310"/>
      <c r="AD123" s="310"/>
      <c r="AE123" s="310"/>
      <c r="AF123" s="310"/>
      <c r="AG123" s="310"/>
      <c r="AH123" s="310"/>
      <c r="AI123" s="310"/>
      <c r="AJ123" s="310"/>
      <c r="AK123" s="310"/>
      <c r="AL123" s="310"/>
      <c r="AM123" s="310"/>
      <c r="AN123" s="310"/>
      <c r="AO123" s="310"/>
      <c r="AP123" s="310"/>
      <c r="AQ123" s="310"/>
      <c r="AR123" s="310"/>
      <c r="AS123" s="310"/>
      <c r="AT123" s="310"/>
      <c r="AU123" s="310"/>
      <c r="AV123" s="310"/>
      <c r="AW123" s="310"/>
      <c r="AX123" s="310"/>
      <c r="AY123" s="310"/>
      <c r="AZ123" s="310"/>
      <c r="BA123" s="310"/>
      <c r="BB123" s="310"/>
      <c r="BC123" s="310"/>
      <c r="BD123" s="310"/>
      <c r="BE123" s="310"/>
      <c r="BF123" s="310"/>
      <c r="BG123" s="310"/>
      <c r="BH123" s="310"/>
      <c r="BI123" s="310"/>
      <c r="BJ123" s="310"/>
      <c r="BK123" s="310"/>
      <c r="BL123" s="310"/>
      <c r="BM123" s="310"/>
      <c r="BN123" s="310"/>
      <c r="BO123" s="310"/>
      <c r="BP123" s="310"/>
      <c r="BQ123" s="310"/>
      <c r="BR123" s="310"/>
      <c r="BS123" s="310"/>
      <c r="BT123" s="310"/>
      <c r="BU123" s="310"/>
      <c r="BV123" s="310"/>
      <c r="BW123" s="310"/>
      <c r="BX123" s="310"/>
      <c r="BY123" s="310"/>
      <c r="BZ123" s="310"/>
      <c r="CA123" s="310"/>
      <c r="CB123" s="310"/>
      <c r="CC123" s="310"/>
      <c r="CD123" s="310"/>
      <c r="CE123" s="310"/>
      <c r="CF123" s="310"/>
      <c r="CG123" s="310"/>
      <c r="CH123" s="310"/>
      <c r="CI123" s="310"/>
      <c r="CJ123" s="310"/>
      <c r="CK123" s="310"/>
      <c r="CL123" s="310"/>
      <c r="CM123" s="310"/>
      <c r="CN123" s="310"/>
      <c r="CO123" s="310"/>
      <c r="CP123" s="310"/>
      <c r="CQ123" s="310"/>
      <c r="CR123" s="310"/>
      <c r="CS123" s="310"/>
      <c r="CT123" s="310"/>
      <c r="CU123" s="310"/>
      <c r="CV123" s="310"/>
      <c r="CW123" s="310"/>
      <c r="CX123" s="310"/>
      <c r="CY123" s="310"/>
      <c r="CZ123" s="310"/>
      <c r="DA123" s="310"/>
      <c r="DB123" s="310"/>
      <c r="DC123" s="310"/>
      <c r="DD123" s="310"/>
      <c r="DE123" s="310"/>
      <c r="DF123" s="310"/>
      <c r="DG123" s="310"/>
      <c r="DH123" s="310"/>
      <c r="DI123" s="310"/>
      <c r="DJ123" s="310"/>
      <c r="DK123" s="310"/>
      <c r="DL123" s="310"/>
      <c r="DM123" s="310"/>
      <c r="DN123" s="310"/>
      <c r="DO123" s="310"/>
      <c r="DP123" s="310"/>
      <c r="DQ123" s="310"/>
      <c r="DR123" s="310"/>
      <c r="DS123" s="310"/>
      <c r="DT123" s="310"/>
      <c r="DU123" s="310"/>
      <c r="DV123" s="310"/>
      <c r="DW123" s="310"/>
      <c r="DX123" s="310"/>
      <c r="DY123" s="310"/>
      <c r="DZ123" s="310"/>
      <c r="EA123" s="310"/>
      <c r="EB123" s="310"/>
      <c r="EC123" s="310"/>
      <c r="ED123" s="310"/>
      <c r="EE123" s="310"/>
      <c r="EF123" s="310"/>
      <c r="EG123" s="310"/>
      <c r="EH123" s="310"/>
      <c r="EI123" s="310"/>
      <c r="EJ123" s="310"/>
      <c r="EK123" s="310"/>
      <c r="EL123" s="310"/>
      <c r="EM123" s="310"/>
      <c r="EN123" s="310"/>
      <c r="EO123" s="310"/>
      <c r="EP123" s="310"/>
      <c r="EQ123" s="310"/>
      <c r="ER123" s="310"/>
      <c r="ES123" s="310"/>
      <c r="ET123" s="310"/>
      <c r="EU123" s="310"/>
      <c r="EV123" s="310"/>
      <c r="EW123" s="310"/>
      <c r="EX123" s="310"/>
      <c r="EY123" s="310"/>
      <c r="EZ123" s="310"/>
      <c r="FA123" s="310"/>
      <c r="FB123" s="310"/>
      <c r="FC123" s="310"/>
      <c r="FD123" s="310"/>
      <c r="FE123" s="310"/>
      <c r="FF123" s="310"/>
      <c r="FG123" s="310"/>
      <c r="FH123" s="310"/>
      <c r="FI123" s="310"/>
      <c r="FJ123" s="310"/>
      <c r="FK123" s="310"/>
      <c r="FL123" s="310"/>
      <c r="FM123" s="310"/>
      <c r="FN123" s="310"/>
      <c r="FO123" s="310"/>
      <c r="FP123" s="310"/>
      <c r="FQ123" s="310"/>
      <c r="FR123" s="310"/>
      <c r="FS123" s="310"/>
      <c r="FT123" s="310"/>
      <c r="FU123" s="310"/>
      <c r="FV123" s="310"/>
      <c r="FW123" s="310"/>
      <c r="FX123" s="310"/>
      <c r="FY123" s="310"/>
      <c r="FZ123" s="310"/>
      <c r="GA123" s="310"/>
      <c r="GB123" s="310"/>
      <c r="GC123" s="310"/>
    </row>
    <row r="124" spans="4:185" ht="18">
      <c r="D124" s="1278"/>
      <c r="E124" s="310"/>
      <c r="F124" s="310"/>
      <c r="G124" s="310"/>
      <c r="H124" s="310"/>
      <c r="I124" s="310"/>
      <c r="J124" s="310"/>
      <c r="K124" s="310"/>
      <c r="L124" s="310"/>
      <c r="M124" s="310"/>
      <c r="N124" s="310"/>
      <c r="O124" s="310"/>
      <c r="P124" s="310"/>
      <c r="Q124" s="310"/>
      <c r="R124" s="310"/>
      <c r="S124" s="310"/>
      <c r="T124" s="310"/>
      <c r="U124" s="310"/>
      <c r="V124" s="310"/>
      <c r="W124" s="310"/>
      <c r="X124" s="310"/>
      <c r="Y124" s="310"/>
      <c r="Z124" s="310"/>
      <c r="AA124" s="310"/>
      <c r="AB124" s="310"/>
      <c r="AC124" s="310"/>
      <c r="AD124" s="310"/>
      <c r="AE124" s="310"/>
      <c r="AF124" s="310"/>
      <c r="AG124" s="310"/>
      <c r="AH124" s="310"/>
      <c r="AI124" s="310"/>
      <c r="AJ124" s="310"/>
      <c r="AK124" s="310"/>
      <c r="AL124" s="310"/>
      <c r="AM124" s="310"/>
      <c r="AN124" s="310"/>
      <c r="AO124" s="310"/>
      <c r="AP124" s="310"/>
      <c r="AQ124" s="310"/>
      <c r="AR124" s="310"/>
      <c r="AS124" s="310"/>
      <c r="AT124" s="310"/>
      <c r="AU124" s="310"/>
      <c r="AV124" s="310"/>
      <c r="AW124" s="310"/>
      <c r="AX124" s="310"/>
      <c r="AY124" s="310"/>
      <c r="AZ124" s="310"/>
      <c r="BA124" s="310"/>
      <c r="BB124" s="310"/>
      <c r="BC124" s="310"/>
      <c r="BD124" s="310"/>
      <c r="BE124" s="310"/>
      <c r="BF124" s="310"/>
      <c r="BG124" s="310"/>
      <c r="BH124" s="310"/>
      <c r="BI124" s="310"/>
      <c r="BJ124" s="310"/>
      <c r="BK124" s="310"/>
      <c r="BL124" s="310"/>
      <c r="BM124" s="310"/>
      <c r="BN124" s="310"/>
      <c r="BO124" s="310"/>
      <c r="BP124" s="310"/>
      <c r="BQ124" s="310"/>
      <c r="BR124" s="310"/>
      <c r="BS124" s="310"/>
      <c r="BT124" s="310"/>
      <c r="BU124" s="310"/>
      <c r="BV124" s="310"/>
      <c r="BW124" s="310"/>
      <c r="BX124" s="310"/>
      <c r="BY124" s="310"/>
      <c r="BZ124" s="310"/>
      <c r="CA124" s="310"/>
      <c r="CB124" s="310"/>
      <c r="CC124" s="310"/>
      <c r="CD124" s="310"/>
      <c r="CE124" s="310"/>
      <c r="CF124" s="310"/>
      <c r="CG124" s="310"/>
      <c r="CH124" s="310"/>
      <c r="CI124" s="310"/>
      <c r="CJ124" s="310"/>
      <c r="CK124" s="310"/>
      <c r="CL124" s="310"/>
      <c r="CM124" s="310"/>
      <c r="CN124" s="310"/>
      <c r="CO124" s="310"/>
      <c r="CP124" s="310"/>
      <c r="CQ124" s="310"/>
      <c r="CR124" s="310"/>
      <c r="CS124" s="310"/>
      <c r="CT124" s="310"/>
      <c r="CU124" s="310"/>
      <c r="CV124" s="310"/>
      <c r="CW124" s="310"/>
      <c r="CX124" s="310"/>
      <c r="CY124" s="310"/>
      <c r="CZ124" s="310"/>
      <c r="DA124" s="310"/>
      <c r="DB124" s="310"/>
      <c r="DC124" s="310"/>
      <c r="DD124" s="310"/>
      <c r="DE124" s="310"/>
      <c r="DF124" s="310"/>
      <c r="DG124" s="310"/>
      <c r="DH124" s="310"/>
      <c r="DI124" s="310"/>
      <c r="DJ124" s="310"/>
      <c r="DK124" s="310"/>
      <c r="DL124" s="310"/>
      <c r="DM124" s="310"/>
      <c r="DN124" s="310"/>
      <c r="DO124" s="310"/>
      <c r="DP124" s="310"/>
      <c r="DQ124" s="310"/>
      <c r="DR124" s="310"/>
      <c r="DS124" s="310"/>
      <c r="DT124" s="310"/>
      <c r="DU124" s="310"/>
      <c r="DV124" s="310"/>
      <c r="DW124" s="310"/>
      <c r="DX124" s="310"/>
      <c r="DY124" s="310"/>
      <c r="DZ124" s="310"/>
      <c r="EA124" s="310"/>
      <c r="EB124" s="310"/>
      <c r="EC124" s="310"/>
      <c r="ED124" s="310"/>
      <c r="EE124" s="310"/>
      <c r="EF124" s="310"/>
      <c r="EG124" s="310"/>
      <c r="EH124" s="310"/>
      <c r="EI124" s="310"/>
      <c r="EJ124" s="310"/>
      <c r="EK124" s="310"/>
      <c r="EL124" s="310"/>
      <c r="EM124" s="310"/>
      <c r="EN124" s="310"/>
      <c r="EO124" s="310"/>
      <c r="EP124" s="310"/>
      <c r="EQ124" s="310"/>
      <c r="ER124" s="310"/>
      <c r="ES124" s="310"/>
      <c r="ET124" s="310"/>
      <c r="EU124" s="310"/>
      <c r="EV124" s="310"/>
      <c r="EW124" s="310"/>
      <c r="EX124" s="310"/>
      <c r="EY124" s="310"/>
      <c r="EZ124" s="310"/>
      <c r="FA124" s="310"/>
      <c r="FB124" s="310"/>
      <c r="FC124" s="310"/>
      <c r="FD124" s="310"/>
      <c r="FE124" s="310"/>
      <c r="FF124" s="310"/>
      <c r="FG124" s="310"/>
      <c r="FH124" s="310"/>
      <c r="FI124" s="310"/>
      <c r="FJ124" s="310"/>
      <c r="FK124" s="310"/>
      <c r="FL124" s="310"/>
      <c r="FM124" s="310"/>
      <c r="FN124" s="310"/>
      <c r="FO124" s="310"/>
      <c r="FP124" s="310"/>
      <c r="FQ124" s="310"/>
      <c r="FR124" s="310"/>
      <c r="FS124" s="310"/>
      <c r="FT124" s="310"/>
      <c r="FU124" s="310"/>
      <c r="FV124" s="310"/>
      <c r="FW124" s="310"/>
      <c r="FX124" s="310"/>
      <c r="FY124" s="310"/>
      <c r="FZ124" s="310"/>
      <c r="GA124" s="310"/>
      <c r="GB124" s="310"/>
      <c r="GC124" s="310"/>
    </row>
    <row r="125" spans="4:185" ht="18">
      <c r="D125" s="1278" t="s">
        <v>25</v>
      </c>
      <c r="E125" s="310"/>
      <c r="F125" s="310"/>
      <c r="G125" s="310"/>
      <c r="H125" s="310"/>
      <c r="I125" s="310"/>
      <c r="J125" s="310"/>
      <c r="K125" s="310"/>
      <c r="L125" s="310"/>
      <c r="M125" s="310"/>
      <c r="N125" s="310"/>
      <c r="O125" s="310"/>
      <c r="P125" s="310"/>
      <c r="Q125" s="310"/>
      <c r="R125" s="310"/>
      <c r="S125" s="310"/>
      <c r="T125" s="310"/>
      <c r="U125" s="310"/>
      <c r="V125" s="310"/>
      <c r="W125" s="310"/>
      <c r="X125" s="310"/>
      <c r="Y125" s="310"/>
      <c r="Z125" s="310"/>
      <c r="AA125" s="310"/>
      <c r="AB125" s="310"/>
      <c r="AC125" s="310"/>
      <c r="AD125" s="310"/>
      <c r="AE125" s="310"/>
      <c r="AF125" s="310"/>
      <c r="AG125" s="310"/>
      <c r="AH125" s="310"/>
      <c r="AI125" s="310"/>
      <c r="AJ125" s="310"/>
      <c r="AK125" s="310"/>
      <c r="AL125" s="310"/>
      <c r="AM125" s="310"/>
      <c r="AN125" s="310"/>
      <c r="AO125" s="310"/>
      <c r="AP125" s="310"/>
      <c r="AQ125" s="310"/>
      <c r="AR125" s="310"/>
      <c r="AS125" s="310"/>
      <c r="AT125" s="310"/>
      <c r="AU125" s="310"/>
      <c r="AV125" s="310"/>
      <c r="AW125" s="310"/>
      <c r="AX125" s="310"/>
      <c r="AY125" s="310"/>
      <c r="AZ125" s="310"/>
      <c r="BA125" s="310"/>
      <c r="BB125" s="310"/>
      <c r="BC125" s="310"/>
      <c r="BD125" s="310"/>
      <c r="BE125" s="310"/>
      <c r="BF125" s="310"/>
      <c r="BG125" s="310"/>
      <c r="BH125" s="310"/>
      <c r="BI125" s="310"/>
      <c r="BJ125" s="310"/>
      <c r="BK125" s="310"/>
      <c r="BL125" s="310"/>
      <c r="BM125" s="310"/>
      <c r="BN125" s="310"/>
      <c r="BO125" s="310"/>
      <c r="BP125" s="310"/>
      <c r="BQ125" s="310"/>
      <c r="BR125" s="310"/>
      <c r="BS125" s="310"/>
      <c r="BT125" s="310"/>
      <c r="BU125" s="310"/>
      <c r="BV125" s="310"/>
      <c r="BW125" s="310"/>
      <c r="BX125" s="310"/>
      <c r="BY125" s="310"/>
      <c r="BZ125" s="310"/>
      <c r="CA125" s="310"/>
      <c r="CB125" s="310"/>
      <c r="CC125" s="310"/>
      <c r="CD125" s="310"/>
      <c r="CE125" s="310"/>
      <c r="CF125" s="310"/>
      <c r="CG125" s="310"/>
      <c r="CH125" s="310"/>
      <c r="CI125" s="310"/>
      <c r="CJ125" s="310"/>
      <c r="CK125" s="310"/>
      <c r="CL125" s="310"/>
      <c r="CM125" s="310"/>
      <c r="CN125" s="310"/>
      <c r="CO125" s="310"/>
      <c r="CP125" s="310"/>
      <c r="CQ125" s="310"/>
      <c r="CR125" s="310"/>
      <c r="CS125" s="310"/>
      <c r="CT125" s="310"/>
      <c r="CU125" s="310"/>
      <c r="CV125" s="310"/>
      <c r="CW125" s="310"/>
      <c r="CX125" s="310"/>
      <c r="CY125" s="310"/>
      <c r="CZ125" s="310"/>
      <c r="DA125" s="310"/>
      <c r="DB125" s="310"/>
      <c r="DC125" s="310"/>
      <c r="DD125" s="310"/>
      <c r="DE125" s="310"/>
      <c r="DF125" s="310"/>
      <c r="DG125" s="310"/>
      <c r="DH125" s="310"/>
      <c r="DI125" s="310"/>
      <c r="DJ125" s="310"/>
      <c r="DK125" s="310"/>
      <c r="DL125" s="310"/>
      <c r="DM125" s="310"/>
      <c r="DN125" s="310"/>
      <c r="DO125" s="310"/>
      <c r="DP125" s="310"/>
      <c r="DQ125" s="310"/>
      <c r="DR125" s="310"/>
      <c r="DS125" s="310"/>
      <c r="DT125" s="310"/>
      <c r="DU125" s="310"/>
      <c r="DV125" s="310"/>
      <c r="DW125" s="310"/>
      <c r="DX125" s="310"/>
      <c r="DY125" s="310"/>
      <c r="DZ125" s="310"/>
      <c r="EA125" s="310"/>
      <c r="EB125" s="310"/>
      <c r="EC125" s="310"/>
      <c r="ED125" s="310"/>
      <c r="EE125" s="310"/>
      <c r="EF125" s="310"/>
      <c r="EG125" s="310"/>
      <c r="EH125" s="310"/>
      <c r="EI125" s="310"/>
      <c r="EJ125" s="310"/>
      <c r="EK125" s="310"/>
      <c r="EL125" s="310"/>
      <c r="EM125" s="310"/>
      <c r="EN125" s="310"/>
      <c r="EO125" s="310"/>
      <c r="EP125" s="310"/>
      <c r="EQ125" s="310"/>
      <c r="ER125" s="310"/>
      <c r="ES125" s="310"/>
      <c r="ET125" s="310"/>
      <c r="EU125" s="310"/>
      <c r="EV125" s="310"/>
      <c r="EW125" s="310"/>
      <c r="EX125" s="310"/>
      <c r="EY125" s="310"/>
      <c r="EZ125" s="310"/>
      <c r="FA125" s="310"/>
      <c r="FB125" s="310"/>
      <c r="FC125" s="310"/>
      <c r="FD125" s="310"/>
      <c r="FE125" s="310"/>
      <c r="FF125" s="310"/>
      <c r="FG125" s="310"/>
      <c r="FH125" s="310"/>
      <c r="FI125" s="310"/>
      <c r="FJ125" s="310"/>
      <c r="FK125" s="310"/>
      <c r="FL125" s="310"/>
      <c r="FM125" s="310"/>
      <c r="FN125" s="310"/>
      <c r="FO125" s="310"/>
      <c r="FP125" s="310"/>
      <c r="FQ125" s="310"/>
      <c r="FR125" s="310"/>
      <c r="FS125" s="310"/>
      <c r="FT125" s="310"/>
      <c r="FU125" s="310"/>
      <c r="FV125" s="310"/>
      <c r="FW125" s="310"/>
      <c r="FX125" s="310"/>
      <c r="FY125" s="310"/>
      <c r="FZ125" s="310"/>
      <c r="GA125" s="310"/>
      <c r="GB125" s="310"/>
      <c r="GC125" s="310"/>
    </row>
    <row r="126" spans="4:185" ht="15.75">
      <c r="D126" s="1145" t="s">
        <v>23</v>
      </c>
      <c r="E126" s="1263"/>
      <c r="F126" s="1264">
        <v>2000</v>
      </c>
      <c r="G126" s="1264">
        <v>2001</v>
      </c>
      <c r="H126" s="1264">
        <v>2002</v>
      </c>
      <c r="I126" s="1264">
        <v>2003</v>
      </c>
      <c r="J126" s="1264">
        <v>2004</v>
      </c>
      <c r="K126" s="1264">
        <v>2005</v>
      </c>
      <c r="L126" s="1264">
        <v>2006</v>
      </c>
      <c r="M126" s="1264">
        <v>2007</v>
      </c>
      <c r="N126" s="1264">
        <v>2008</v>
      </c>
      <c r="O126" s="1264">
        <v>2009</v>
      </c>
      <c r="P126" s="1264">
        <v>2010</v>
      </c>
      <c r="Q126" s="1264">
        <v>2011</v>
      </c>
      <c r="R126" s="1264">
        <v>2012</v>
      </c>
      <c r="S126" s="1264">
        <v>2013</v>
      </c>
      <c r="T126" s="1264">
        <v>2014</v>
      </c>
      <c r="U126" s="1264">
        <v>2015</v>
      </c>
      <c r="V126" s="1264">
        <v>2016</v>
      </c>
      <c r="W126" s="1264">
        <v>2017</v>
      </c>
      <c r="X126" s="1264">
        <v>2018</v>
      </c>
      <c r="Y126" s="1264">
        <v>2019</v>
      </c>
      <c r="Z126" s="1264">
        <v>2020</v>
      </c>
      <c r="AA126" s="1264">
        <v>2021</v>
      </c>
      <c r="AB126" s="1264">
        <v>2022</v>
      </c>
      <c r="AC126" s="1264">
        <v>2023</v>
      </c>
      <c r="AD126" s="1264">
        <v>2024</v>
      </c>
      <c r="AE126" s="1264">
        <v>2025</v>
      </c>
      <c r="AF126" s="1264">
        <v>2026</v>
      </c>
      <c r="AG126" s="1264">
        <v>2027</v>
      </c>
      <c r="AH126" s="1264">
        <v>2028</v>
      </c>
      <c r="AI126" s="1264">
        <v>2029</v>
      </c>
      <c r="AJ126" s="1264">
        <v>2030</v>
      </c>
      <c r="AK126" s="310"/>
      <c r="AL126" s="310"/>
      <c r="AM126" s="310"/>
      <c r="AN126" s="310"/>
      <c r="AO126" s="310"/>
      <c r="AP126" s="310"/>
      <c r="AQ126" s="310"/>
      <c r="AR126" s="310"/>
      <c r="AS126" s="310"/>
      <c r="AT126" s="310"/>
      <c r="AU126" s="310"/>
      <c r="AV126" s="310"/>
      <c r="AW126" s="310"/>
      <c r="AX126" s="310"/>
      <c r="AY126" s="310"/>
      <c r="AZ126" s="310"/>
      <c r="BA126" s="310"/>
      <c r="BB126" s="310"/>
      <c r="BC126" s="310"/>
      <c r="BD126" s="310"/>
      <c r="BE126" s="310"/>
      <c r="BF126" s="310"/>
      <c r="BG126" s="310"/>
      <c r="BH126" s="310"/>
      <c r="BI126" s="310"/>
      <c r="BJ126" s="310"/>
      <c r="BK126" s="310"/>
      <c r="BL126" s="310"/>
      <c r="BM126" s="310"/>
      <c r="BN126" s="310"/>
      <c r="BO126" s="310"/>
      <c r="BP126" s="310"/>
      <c r="BQ126" s="310"/>
      <c r="BR126" s="310"/>
      <c r="BS126" s="310"/>
      <c r="BT126" s="310"/>
      <c r="BU126" s="310"/>
      <c r="BV126" s="310"/>
      <c r="BW126" s="310"/>
      <c r="BX126" s="310"/>
      <c r="BY126" s="310"/>
      <c r="BZ126" s="310"/>
      <c r="CA126" s="310"/>
      <c r="CB126" s="310"/>
      <c r="CC126" s="310"/>
      <c r="CD126" s="310"/>
      <c r="CE126" s="310"/>
      <c r="CF126" s="310"/>
      <c r="CG126" s="310"/>
      <c r="CH126" s="310"/>
      <c r="CI126" s="310"/>
      <c r="CJ126" s="310"/>
      <c r="CK126" s="310"/>
      <c r="CL126" s="310"/>
      <c r="CM126" s="310"/>
      <c r="CN126" s="310"/>
      <c r="CO126" s="310"/>
      <c r="CP126" s="310"/>
      <c r="CQ126" s="310"/>
      <c r="CR126" s="310"/>
      <c r="CS126" s="310"/>
      <c r="CT126" s="310"/>
      <c r="CU126" s="310"/>
      <c r="CV126" s="310"/>
      <c r="CW126" s="310"/>
      <c r="CX126" s="310"/>
      <c r="CY126" s="310"/>
      <c r="CZ126" s="310"/>
      <c r="DA126" s="310"/>
      <c r="DB126" s="310"/>
      <c r="DC126" s="310"/>
      <c r="DD126" s="310"/>
      <c r="DE126" s="310"/>
      <c r="DF126" s="310"/>
      <c r="DG126" s="310"/>
      <c r="DH126" s="310"/>
      <c r="DI126" s="310"/>
      <c r="DJ126" s="310"/>
      <c r="DK126" s="310"/>
      <c r="DL126" s="310"/>
      <c r="DM126" s="310"/>
      <c r="DN126" s="310"/>
      <c r="DO126" s="310"/>
      <c r="DP126" s="310"/>
      <c r="DQ126" s="310"/>
      <c r="DR126" s="310"/>
      <c r="DS126" s="310"/>
      <c r="DT126" s="310"/>
      <c r="DU126" s="310"/>
      <c r="DV126" s="310"/>
      <c r="DW126" s="310"/>
      <c r="DX126" s="310"/>
      <c r="DY126" s="310"/>
      <c r="DZ126" s="310"/>
      <c r="EA126" s="310"/>
      <c r="EB126" s="310"/>
      <c r="EC126" s="310"/>
      <c r="ED126" s="310"/>
      <c r="EE126" s="310"/>
      <c r="EF126" s="310"/>
      <c r="EG126" s="310"/>
      <c r="EH126" s="310"/>
      <c r="EI126" s="310"/>
      <c r="EJ126" s="310"/>
      <c r="EK126" s="310"/>
      <c r="EL126" s="310"/>
      <c r="EM126" s="310"/>
      <c r="EN126" s="310"/>
      <c r="EO126" s="310"/>
      <c r="EP126" s="310"/>
      <c r="EQ126" s="310"/>
      <c r="ER126" s="310"/>
      <c r="ES126" s="310"/>
      <c r="ET126" s="310"/>
      <c r="EU126" s="310"/>
      <c r="EV126" s="310"/>
      <c r="EW126" s="310"/>
      <c r="EX126" s="310"/>
      <c r="EY126" s="310"/>
      <c r="EZ126" s="310"/>
      <c r="FA126" s="310"/>
      <c r="FB126" s="310"/>
      <c r="FC126" s="310"/>
      <c r="FD126" s="310"/>
      <c r="FE126" s="310"/>
      <c r="FF126" s="310"/>
      <c r="FG126" s="310"/>
      <c r="FH126" s="310"/>
      <c r="FI126" s="310"/>
      <c r="FJ126" s="310"/>
      <c r="FK126" s="310"/>
      <c r="FL126" s="310"/>
      <c r="FM126" s="310"/>
      <c r="FN126" s="310"/>
      <c r="FO126" s="310"/>
      <c r="FP126" s="310"/>
      <c r="FQ126" s="310"/>
      <c r="FR126" s="310"/>
      <c r="FS126" s="310"/>
      <c r="FT126" s="310"/>
      <c r="FU126" s="310"/>
      <c r="FV126" s="310"/>
      <c r="FW126" s="310"/>
      <c r="FX126" s="310"/>
      <c r="FY126" s="310"/>
      <c r="FZ126" s="310"/>
      <c r="GA126" s="310"/>
      <c r="GB126" s="310"/>
      <c r="GC126" s="310"/>
    </row>
    <row r="127" spans="4:185">
      <c r="D127" s="310" t="s">
        <v>1783</v>
      </c>
      <c r="E127" s="310"/>
      <c r="F127" s="310"/>
      <c r="G127" s="310"/>
      <c r="H127" s="310"/>
      <c r="I127" s="310"/>
      <c r="J127" s="310"/>
      <c r="K127" s="310"/>
      <c r="L127" s="310"/>
      <c r="M127" s="310"/>
      <c r="N127" s="310"/>
      <c r="O127" s="310"/>
      <c r="P127" s="310"/>
      <c r="Q127" s="310"/>
      <c r="R127" s="310"/>
      <c r="S127" s="310"/>
      <c r="T127" s="310"/>
      <c r="U127" s="310"/>
      <c r="V127" s="310"/>
      <c r="W127" s="310"/>
      <c r="X127" s="310"/>
      <c r="Y127" s="310"/>
      <c r="Z127" s="310"/>
      <c r="AA127" s="310"/>
      <c r="AB127" s="310"/>
      <c r="AC127" s="310"/>
      <c r="AD127" s="310"/>
      <c r="AE127" s="310"/>
      <c r="AF127" s="310"/>
      <c r="AG127" s="310"/>
      <c r="AH127" s="310"/>
      <c r="AI127" s="310"/>
      <c r="AJ127" s="310"/>
      <c r="AK127" s="310"/>
      <c r="AL127" s="310"/>
      <c r="AM127" s="310"/>
      <c r="AN127" s="310"/>
      <c r="AO127" s="310"/>
      <c r="AP127" s="310"/>
      <c r="AQ127" s="310"/>
      <c r="AR127" s="310"/>
      <c r="AS127" s="310"/>
      <c r="AT127" s="310"/>
      <c r="AU127" s="310"/>
      <c r="AV127" s="310"/>
      <c r="AW127" s="310"/>
      <c r="AX127" s="310"/>
      <c r="AY127" s="310"/>
      <c r="AZ127" s="310"/>
      <c r="BA127" s="310"/>
      <c r="BB127" s="310"/>
      <c r="BC127" s="310"/>
      <c r="BD127" s="310"/>
      <c r="BE127" s="310"/>
      <c r="BF127" s="310"/>
      <c r="BG127" s="310"/>
      <c r="BH127" s="310"/>
      <c r="BI127" s="310"/>
      <c r="BJ127" s="310"/>
      <c r="BK127" s="310"/>
      <c r="BL127" s="310"/>
      <c r="BM127" s="310"/>
      <c r="BN127" s="310"/>
      <c r="BO127" s="310"/>
      <c r="BP127" s="310"/>
      <c r="BQ127" s="310"/>
      <c r="BR127" s="310"/>
      <c r="BS127" s="310"/>
      <c r="BT127" s="310"/>
      <c r="BU127" s="310"/>
      <c r="BV127" s="310"/>
      <c r="BW127" s="310"/>
      <c r="BX127" s="310"/>
      <c r="BY127" s="310"/>
      <c r="BZ127" s="310"/>
      <c r="CA127" s="310"/>
      <c r="CB127" s="310"/>
      <c r="CC127" s="310"/>
      <c r="CD127" s="310"/>
      <c r="CE127" s="310"/>
      <c r="CF127" s="310"/>
      <c r="CG127" s="310"/>
      <c r="CH127" s="310"/>
      <c r="CI127" s="310"/>
      <c r="CJ127" s="310"/>
      <c r="CK127" s="310"/>
      <c r="CL127" s="310"/>
      <c r="CM127" s="310"/>
      <c r="CN127" s="310"/>
      <c r="CO127" s="310"/>
      <c r="CP127" s="310"/>
      <c r="CQ127" s="310"/>
      <c r="CR127" s="310"/>
      <c r="CS127" s="310"/>
      <c r="CT127" s="310"/>
      <c r="CU127" s="310"/>
      <c r="CV127" s="310"/>
      <c r="CW127" s="310"/>
      <c r="CX127" s="310"/>
      <c r="CY127" s="310"/>
      <c r="CZ127" s="310"/>
      <c r="DA127" s="310"/>
      <c r="DB127" s="310"/>
      <c r="DC127" s="310"/>
      <c r="DD127" s="310"/>
      <c r="DE127" s="310"/>
      <c r="DF127" s="310"/>
      <c r="DG127" s="310"/>
      <c r="DH127" s="310"/>
      <c r="DI127" s="310"/>
      <c r="DJ127" s="310"/>
      <c r="DK127" s="310"/>
      <c r="DL127" s="310"/>
      <c r="DM127" s="310"/>
      <c r="DN127" s="310"/>
      <c r="DO127" s="310"/>
      <c r="DP127" s="310"/>
      <c r="DQ127" s="310"/>
      <c r="DR127" s="310"/>
      <c r="DS127" s="310"/>
      <c r="DT127" s="310"/>
      <c r="DU127" s="310"/>
      <c r="DV127" s="310"/>
      <c r="DW127" s="310"/>
      <c r="DX127" s="310"/>
      <c r="DY127" s="310"/>
      <c r="DZ127" s="310"/>
      <c r="EA127" s="310"/>
      <c r="EB127" s="310"/>
      <c r="EC127" s="310"/>
      <c r="ED127" s="310"/>
      <c r="EE127" s="310"/>
      <c r="EF127" s="310"/>
      <c r="EG127" s="310"/>
      <c r="EH127" s="310"/>
      <c r="EI127" s="310"/>
      <c r="EJ127" s="310"/>
      <c r="EK127" s="310"/>
      <c r="EL127" s="310"/>
      <c r="EM127" s="310"/>
      <c r="EN127" s="310"/>
      <c r="EO127" s="310"/>
      <c r="EP127" s="310"/>
      <c r="EQ127" s="310"/>
      <c r="ER127" s="310"/>
      <c r="ES127" s="310"/>
      <c r="ET127" s="310"/>
      <c r="EU127" s="310"/>
      <c r="EV127" s="310"/>
      <c r="EW127" s="310"/>
      <c r="EX127" s="310"/>
      <c r="EY127" s="310"/>
      <c r="EZ127" s="310"/>
      <c r="FA127" s="310"/>
      <c r="FB127" s="310"/>
      <c r="FC127" s="310"/>
      <c r="FD127" s="310"/>
      <c r="FE127" s="310"/>
      <c r="FF127" s="310"/>
      <c r="FG127" s="310"/>
      <c r="FH127" s="310"/>
      <c r="FI127" s="310"/>
      <c r="FJ127" s="310"/>
      <c r="FK127" s="310"/>
      <c r="FL127" s="310"/>
      <c r="FM127" s="310"/>
      <c r="FN127" s="310"/>
      <c r="FO127" s="310"/>
      <c r="FP127" s="310"/>
      <c r="FQ127" s="310"/>
      <c r="FR127" s="310"/>
      <c r="FS127" s="310"/>
      <c r="FT127" s="310"/>
      <c r="FU127" s="310"/>
      <c r="FV127" s="310"/>
      <c r="FW127" s="310"/>
      <c r="FX127" s="310"/>
      <c r="FY127" s="310"/>
      <c r="FZ127" s="310"/>
      <c r="GA127" s="310"/>
      <c r="GB127" s="310"/>
      <c r="GC127" s="310"/>
    </row>
    <row r="128" spans="4:185">
      <c r="D128" s="310"/>
      <c r="E128" s="310" t="s">
        <v>1313</v>
      </c>
      <c r="F128" s="310"/>
      <c r="G128" s="310"/>
      <c r="H128" s="310"/>
      <c r="I128" s="310"/>
      <c r="J128" s="310"/>
      <c r="K128" s="310"/>
      <c r="L128" s="310"/>
      <c r="M128" s="310"/>
      <c r="N128" s="310"/>
      <c r="O128" s="310"/>
      <c r="P128" s="310">
        <v>0</v>
      </c>
      <c r="Q128" s="310">
        <v>0</v>
      </c>
      <c r="R128" s="310">
        <v>0</v>
      </c>
      <c r="S128" s="310">
        <v>0</v>
      </c>
      <c r="T128" s="310">
        <v>0</v>
      </c>
      <c r="U128" s="310">
        <v>0</v>
      </c>
      <c r="V128" s="310">
        <v>0</v>
      </c>
      <c r="W128" s="310">
        <v>0</v>
      </c>
      <c r="X128" s="310">
        <v>0</v>
      </c>
      <c r="Y128" s="310">
        <v>0</v>
      </c>
      <c r="Z128" s="310">
        <v>-100000</v>
      </c>
      <c r="AA128" s="310">
        <v>100000</v>
      </c>
      <c r="AB128" s="310">
        <v>100000</v>
      </c>
      <c r="AC128" s="310">
        <v>0</v>
      </c>
      <c r="AD128" s="310">
        <v>0</v>
      </c>
      <c r="AE128" s="310">
        <v>0</v>
      </c>
      <c r="AF128" s="310">
        <v>0</v>
      </c>
      <c r="AG128" s="310">
        <v>0</v>
      </c>
      <c r="AH128" s="310">
        <v>0</v>
      </c>
      <c r="AI128" s="310">
        <v>0</v>
      </c>
      <c r="AJ128" s="310">
        <v>0</v>
      </c>
      <c r="AK128" s="310"/>
      <c r="AL128" s="310"/>
      <c r="AM128" s="310"/>
      <c r="AN128" s="310"/>
      <c r="AO128" s="310"/>
      <c r="AP128" s="310"/>
      <c r="AQ128" s="310"/>
      <c r="AR128" s="310"/>
      <c r="AS128" s="310"/>
      <c r="AT128" s="310"/>
      <c r="AU128" s="310"/>
      <c r="AV128" s="310"/>
      <c r="AW128" s="310"/>
      <c r="AX128" s="310"/>
      <c r="AY128" s="310"/>
      <c r="AZ128" s="310"/>
      <c r="BA128" s="310"/>
      <c r="BB128" s="310"/>
      <c r="BC128" s="310"/>
      <c r="BD128" s="310"/>
      <c r="BE128" s="310"/>
      <c r="BF128" s="310"/>
      <c r="BG128" s="310"/>
      <c r="BH128" s="310"/>
      <c r="BI128" s="310"/>
      <c r="BJ128" s="310"/>
      <c r="BK128" s="310"/>
      <c r="BL128" s="310"/>
      <c r="BM128" s="310"/>
      <c r="BN128" s="310"/>
      <c r="BO128" s="310"/>
      <c r="BP128" s="310"/>
      <c r="BQ128" s="310"/>
      <c r="BR128" s="310"/>
      <c r="BS128" s="310"/>
      <c r="BT128" s="310"/>
      <c r="BU128" s="310"/>
      <c r="BV128" s="310"/>
      <c r="BW128" s="310"/>
      <c r="BX128" s="310"/>
      <c r="BY128" s="310"/>
      <c r="BZ128" s="310"/>
      <c r="CA128" s="310"/>
      <c r="CB128" s="310"/>
      <c r="CC128" s="310"/>
      <c r="CD128" s="310"/>
      <c r="CE128" s="310"/>
      <c r="CF128" s="310"/>
      <c r="CG128" s="310"/>
      <c r="CH128" s="310"/>
      <c r="CI128" s="310"/>
      <c r="CJ128" s="310"/>
      <c r="CK128" s="310"/>
      <c r="CL128" s="310"/>
      <c r="CM128" s="310"/>
      <c r="CN128" s="310"/>
      <c r="CO128" s="310"/>
      <c r="CP128" s="310"/>
      <c r="CQ128" s="310"/>
      <c r="CR128" s="310"/>
      <c r="CS128" s="310"/>
      <c r="CT128" s="310"/>
      <c r="CU128" s="310"/>
      <c r="CV128" s="310"/>
      <c r="CW128" s="310"/>
      <c r="CX128" s="310"/>
      <c r="CY128" s="310"/>
      <c r="CZ128" s="310"/>
      <c r="DA128" s="310"/>
      <c r="DB128" s="310"/>
      <c r="DC128" s="310"/>
      <c r="DD128" s="310"/>
      <c r="DE128" s="310"/>
      <c r="DF128" s="310"/>
      <c r="DG128" s="310"/>
      <c r="DH128" s="310"/>
      <c r="DI128" s="310"/>
      <c r="DJ128" s="310"/>
      <c r="DK128" s="310"/>
      <c r="DL128" s="310"/>
      <c r="DM128" s="310"/>
      <c r="DN128" s="310"/>
      <c r="DO128" s="310"/>
      <c r="DP128" s="310"/>
      <c r="DQ128" s="310"/>
      <c r="DR128" s="310"/>
      <c r="DS128" s="310"/>
      <c r="DT128" s="310"/>
      <c r="DU128" s="310"/>
      <c r="DV128" s="310"/>
      <c r="DW128" s="310"/>
      <c r="DX128" s="310"/>
      <c r="DY128" s="310"/>
      <c r="DZ128" s="310"/>
      <c r="EA128" s="310"/>
      <c r="EB128" s="310"/>
      <c r="EC128" s="310"/>
      <c r="ED128" s="310"/>
      <c r="EE128" s="310"/>
      <c r="EF128" s="310"/>
      <c r="EG128" s="310"/>
      <c r="EH128" s="310"/>
      <c r="EI128" s="310"/>
      <c r="EJ128" s="310"/>
      <c r="EK128" s="310"/>
      <c r="EL128" s="310"/>
      <c r="EM128" s="310"/>
      <c r="EN128" s="310"/>
      <c r="EO128" s="310"/>
      <c r="EP128" s="310"/>
      <c r="EQ128" s="310"/>
      <c r="ER128" s="310"/>
      <c r="ES128" s="310"/>
      <c r="ET128" s="310"/>
      <c r="EU128" s="310"/>
      <c r="EV128" s="310"/>
      <c r="EW128" s="310"/>
      <c r="EX128" s="310"/>
      <c r="EY128" s="310"/>
      <c r="EZ128" s="310"/>
      <c r="FA128" s="310"/>
      <c r="FB128" s="310"/>
      <c r="FC128" s="310"/>
      <c r="FD128" s="310"/>
      <c r="FE128" s="310"/>
      <c r="FF128" s="310"/>
      <c r="FG128" s="310"/>
      <c r="FH128" s="310"/>
      <c r="FI128" s="310"/>
      <c r="FJ128" s="310"/>
      <c r="FK128" s="310"/>
      <c r="FL128" s="310"/>
      <c r="FM128" s="310"/>
      <c r="FN128" s="310"/>
      <c r="FO128" s="310"/>
      <c r="FP128" s="310"/>
      <c r="FQ128" s="310"/>
      <c r="FR128" s="310"/>
      <c r="FS128" s="310"/>
      <c r="FT128" s="310"/>
      <c r="FU128" s="310"/>
      <c r="FV128" s="310"/>
      <c r="FW128" s="310"/>
      <c r="FX128" s="310"/>
      <c r="FY128" s="310"/>
      <c r="FZ128" s="310"/>
      <c r="GA128" s="310"/>
      <c r="GB128" s="310"/>
      <c r="GC128" s="310"/>
    </row>
    <row r="129" spans="4:185">
      <c r="D129" s="310"/>
      <c r="E129" s="310" t="s">
        <v>1314</v>
      </c>
      <c r="F129" s="310"/>
      <c r="G129" s="310"/>
      <c r="H129" s="310"/>
      <c r="I129" s="310"/>
      <c r="J129" s="310"/>
      <c r="K129" s="310"/>
      <c r="L129" s="310"/>
      <c r="M129" s="310"/>
      <c r="N129" s="310"/>
      <c r="O129" s="310"/>
      <c r="P129" s="310">
        <v>0</v>
      </c>
      <c r="Q129" s="310">
        <v>0</v>
      </c>
      <c r="R129" s="310">
        <v>0</v>
      </c>
      <c r="S129" s="310">
        <v>0</v>
      </c>
      <c r="T129" s="310">
        <v>0</v>
      </c>
      <c r="U129" s="310">
        <v>-100000</v>
      </c>
      <c r="V129" s="310">
        <v>0</v>
      </c>
      <c r="W129" s="310">
        <v>0</v>
      </c>
      <c r="X129" s="310">
        <v>0</v>
      </c>
      <c r="Y129" s="310">
        <v>0</v>
      </c>
      <c r="Z129" s="310">
        <v>0</v>
      </c>
      <c r="AA129" s="310">
        <v>0</v>
      </c>
      <c r="AB129" s="310">
        <v>0</v>
      </c>
      <c r="AC129" s="310">
        <v>0</v>
      </c>
      <c r="AD129" s="310">
        <v>0</v>
      </c>
      <c r="AE129" s="310">
        <v>0</v>
      </c>
      <c r="AF129" s="310">
        <v>0</v>
      </c>
      <c r="AG129" s="310">
        <v>0</v>
      </c>
      <c r="AH129" s="310">
        <v>0</v>
      </c>
      <c r="AI129" s="310">
        <v>0</v>
      </c>
      <c r="AJ129" s="310">
        <v>0</v>
      </c>
      <c r="AK129" s="310"/>
      <c r="AL129" s="310"/>
      <c r="AM129" s="310"/>
      <c r="AN129" s="310"/>
      <c r="AO129" s="310"/>
      <c r="AP129" s="310"/>
      <c r="AQ129" s="310"/>
      <c r="AR129" s="310"/>
      <c r="AS129" s="310"/>
      <c r="AT129" s="310"/>
      <c r="AU129" s="310"/>
      <c r="AV129" s="310"/>
      <c r="AW129" s="310"/>
      <c r="AX129" s="310"/>
      <c r="AY129" s="310"/>
      <c r="AZ129" s="310"/>
      <c r="BA129" s="310"/>
      <c r="BB129" s="310"/>
      <c r="BC129" s="310"/>
      <c r="BD129" s="310"/>
      <c r="BE129" s="310"/>
      <c r="BF129" s="310"/>
      <c r="BG129" s="310"/>
      <c r="BH129" s="310"/>
      <c r="BI129" s="310"/>
      <c r="BJ129" s="310"/>
      <c r="BK129" s="310"/>
      <c r="BL129" s="310"/>
      <c r="BM129" s="310"/>
      <c r="BN129" s="310"/>
      <c r="BO129" s="310"/>
      <c r="BP129" s="310"/>
      <c r="BQ129" s="310"/>
      <c r="BR129" s="310"/>
      <c r="BS129" s="310"/>
      <c r="BT129" s="310"/>
      <c r="BU129" s="310"/>
      <c r="BV129" s="310"/>
      <c r="BW129" s="310"/>
      <c r="BX129" s="310"/>
      <c r="BY129" s="310"/>
      <c r="BZ129" s="310"/>
      <c r="CA129" s="310"/>
      <c r="CB129" s="310"/>
      <c r="CC129" s="310"/>
      <c r="CD129" s="310"/>
      <c r="CE129" s="310"/>
      <c r="CF129" s="310"/>
      <c r="CG129" s="310"/>
      <c r="CH129" s="310"/>
      <c r="CI129" s="310"/>
      <c r="CJ129" s="310"/>
      <c r="CK129" s="310"/>
      <c r="CL129" s="310"/>
      <c r="CM129" s="310"/>
      <c r="CN129" s="310"/>
      <c r="CO129" s="310"/>
      <c r="CP129" s="310"/>
      <c r="CQ129" s="310"/>
      <c r="CR129" s="310"/>
      <c r="CS129" s="310"/>
      <c r="CT129" s="310"/>
      <c r="CU129" s="310"/>
      <c r="CV129" s="310"/>
      <c r="CW129" s="310"/>
      <c r="CX129" s="310"/>
      <c r="CY129" s="310"/>
      <c r="CZ129" s="310"/>
      <c r="DA129" s="310"/>
      <c r="DB129" s="310"/>
      <c r="DC129" s="310"/>
      <c r="DD129" s="310"/>
      <c r="DE129" s="310"/>
      <c r="DF129" s="310"/>
      <c r="DG129" s="310"/>
      <c r="DH129" s="310"/>
      <c r="DI129" s="310"/>
      <c r="DJ129" s="310"/>
      <c r="DK129" s="310"/>
      <c r="DL129" s="310"/>
      <c r="DM129" s="310"/>
      <c r="DN129" s="310"/>
      <c r="DO129" s="310"/>
      <c r="DP129" s="310"/>
      <c r="DQ129" s="310"/>
      <c r="DR129" s="310"/>
      <c r="DS129" s="310"/>
      <c r="DT129" s="310"/>
      <c r="DU129" s="310"/>
      <c r="DV129" s="310"/>
      <c r="DW129" s="310"/>
      <c r="DX129" s="310"/>
      <c r="DY129" s="310"/>
      <c r="DZ129" s="310"/>
      <c r="EA129" s="310"/>
      <c r="EB129" s="310"/>
      <c r="EC129" s="310"/>
      <c r="ED129" s="310"/>
      <c r="EE129" s="310"/>
      <c r="EF129" s="310"/>
      <c r="EG129" s="310"/>
      <c r="EH129" s="310"/>
      <c r="EI129" s="310"/>
      <c r="EJ129" s="310"/>
      <c r="EK129" s="310"/>
      <c r="EL129" s="310"/>
      <c r="EM129" s="310"/>
      <c r="EN129" s="310"/>
      <c r="EO129" s="310"/>
      <c r="EP129" s="310"/>
      <c r="EQ129" s="310"/>
      <c r="ER129" s="310"/>
      <c r="ES129" s="310"/>
      <c r="ET129" s="310"/>
      <c r="EU129" s="310"/>
      <c r="EV129" s="310"/>
      <c r="EW129" s="310"/>
      <c r="EX129" s="310"/>
      <c r="EY129" s="310"/>
      <c r="EZ129" s="310"/>
      <c r="FA129" s="310"/>
      <c r="FB129" s="310"/>
      <c r="FC129" s="310"/>
      <c r="FD129" s="310"/>
      <c r="FE129" s="310"/>
      <c r="FF129" s="310"/>
      <c r="FG129" s="310"/>
      <c r="FH129" s="310"/>
      <c r="FI129" s="310"/>
      <c r="FJ129" s="310"/>
      <c r="FK129" s="310"/>
      <c r="FL129" s="310"/>
      <c r="FM129" s="310"/>
      <c r="FN129" s="310"/>
      <c r="FO129" s="310"/>
      <c r="FP129" s="310"/>
      <c r="FQ129" s="310"/>
      <c r="FR129" s="310"/>
      <c r="FS129" s="310"/>
      <c r="FT129" s="310"/>
      <c r="FU129" s="310"/>
      <c r="FV129" s="310"/>
      <c r="FW129" s="310"/>
      <c r="FX129" s="310"/>
      <c r="FY129" s="310"/>
      <c r="FZ129" s="310"/>
      <c r="GA129" s="310"/>
      <c r="GB129" s="310"/>
      <c r="GC129" s="310"/>
    </row>
    <row r="130" spans="4:185">
      <c r="D130" s="310" t="s">
        <v>1312</v>
      </c>
      <c r="E130" s="310"/>
      <c r="F130" s="310"/>
      <c r="G130" s="310"/>
      <c r="H130" s="310"/>
      <c r="I130" s="310"/>
      <c r="J130" s="310"/>
      <c r="K130" s="310"/>
      <c r="L130" s="310"/>
      <c r="M130" s="310"/>
      <c r="N130" s="310"/>
      <c r="O130" s="310"/>
      <c r="P130" s="310"/>
      <c r="Q130" s="310"/>
      <c r="R130" s="310"/>
      <c r="S130" s="310"/>
      <c r="T130" s="310"/>
      <c r="U130" s="310"/>
      <c r="V130" s="310"/>
      <c r="W130" s="310"/>
      <c r="X130" s="310"/>
      <c r="Y130" s="310"/>
      <c r="Z130" s="310"/>
      <c r="AA130" s="310"/>
      <c r="AB130" s="310"/>
      <c r="AC130" s="310"/>
      <c r="AD130" s="310"/>
      <c r="AE130" s="310"/>
      <c r="AF130" s="310"/>
      <c r="AG130" s="310"/>
      <c r="AH130" s="310"/>
      <c r="AI130" s="310"/>
      <c r="AJ130" s="310"/>
      <c r="AK130" s="310"/>
      <c r="AL130" s="310"/>
      <c r="AM130" s="310"/>
      <c r="AN130" s="310"/>
      <c r="AO130" s="310"/>
      <c r="AP130" s="310"/>
      <c r="AQ130" s="310"/>
      <c r="AR130" s="310"/>
      <c r="AS130" s="310"/>
      <c r="AT130" s="310"/>
      <c r="AU130" s="310"/>
      <c r="AV130" s="310"/>
      <c r="AW130" s="310"/>
      <c r="AX130" s="310"/>
      <c r="AY130" s="310"/>
      <c r="AZ130" s="310"/>
      <c r="BA130" s="310"/>
      <c r="BB130" s="310"/>
      <c r="BC130" s="310"/>
      <c r="BD130" s="310"/>
      <c r="BE130" s="310"/>
      <c r="BF130" s="310"/>
      <c r="BG130" s="310"/>
      <c r="BH130" s="310"/>
      <c r="BI130" s="310"/>
      <c r="BJ130" s="310"/>
      <c r="BK130" s="310"/>
      <c r="BL130" s="310"/>
      <c r="BM130" s="310"/>
      <c r="BN130" s="310"/>
      <c r="BO130" s="310"/>
      <c r="BP130" s="310"/>
      <c r="BQ130" s="310"/>
      <c r="BR130" s="310"/>
      <c r="BS130" s="310"/>
      <c r="BT130" s="310"/>
      <c r="BU130" s="310"/>
      <c r="BV130" s="310"/>
      <c r="BW130" s="310"/>
      <c r="BX130" s="310"/>
      <c r="BY130" s="310"/>
      <c r="BZ130" s="310"/>
      <c r="CA130" s="310"/>
      <c r="CB130" s="310"/>
      <c r="CC130" s="310"/>
      <c r="CD130" s="310"/>
      <c r="CE130" s="310"/>
      <c r="CF130" s="310"/>
      <c r="CG130" s="310"/>
      <c r="CH130" s="310"/>
      <c r="CI130" s="310"/>
      <c r="CJ130" s="310"/>
      <c r="CK130" s="310"/>
      <c r="CL130" s="310"/>
      <c r="CM130" s="310"/>
      <c r="CN130" s="310"/>
      <c r="CO130" s="310"/>
      <c r="CP130" s="310"/>
      <c r="CQ130" s="310"/>
      <c r="CR130" s="310"/>
      <c r="CS130" s="310"/>
      <c r="CT130" s="310"/>
      <c r="CU130" s="310"/>
      <c r="CV130" s="310"/>
      <c r="CW130" s="310"/>
      <c r="CX130" s="310"/>
      <c r="CY130" s="310"/>
      <c r="CZ130" s="310"/>
      <c r="DA130" s="310"/>
      <c r="DB130" s="310"/>
      <c r="DC130" s="310"/>
      <c r="DD130" s="310"/>
      <c r="DE130" s="310"/>
      <c r="DF130" s="310"/>
      <c r="DG130" s="310"/>
      <c r="DH130" s="310"/>
      <c r="DI130" s="310"/>
      <c r="DJ130" s="310"/>
      <c r="DK130" s="310"/>
      <c r="DL130" s="310"/>
      <c r="DM130" s="310"/>
      <c r="DN130" s="310"/>
      <c r="DO130" s="310"/>
      <c r="DP130" s="310"/>
      <c r="DQ130" s="310"/>
      <c r="DR130" s="310"/>
      <c r="DS130" s="310"/>
      <c r="DT130" s="310"/>
      <c r="DU130" s="310"/>
      <c r="DV130" s="310"/>
      <c r="DW130" s="310"/>
      <c r="DX130" s="310"/>
      <c r="DY130" s="310"/>
      <c r="DZ130" s="310"/>
      <c r="EA130" s="310"/>
      <c r="EB130" s="310"/>
      <c r="EC130" s="310"/>
      <c r="ED130" s="310"/>
      <c r="EE130" s="310"/>
      <c r="EF130" s="310"/>
      <c r="EG130" s="310"/>
      <c r="EH130" s="310"/>
      <c r="EI130" s="310"/>
      <c r="EJ130" s="310"/>
      <c r="EK130" s="310"/>
      <c r="EL130" s="310"/>
      <c r="EM130" s="310"/>
      <c r="EN130" s="310"/>
      <c r="EO130" s="310"/>
      <c r="EP130" s="310"/>
      <c r="EQ130" s="310"/>
      <c r="ER130" s="310"/>
      <c r="ES130" s="310"/>
      <c r="ET130" s="310"/>
      <c r="EU130" s="310"/>
      <c r="EV130" s="310"/>
      <c r="EW130" s="310"/>
      <c r="EX130" s="310"/>
      <c r="EY130" s="310"/>
      <c r="EZ130" s="310"/>
      <c r="FA130" s="310"/>
      <c r="FB130" s="310"/>
      <c r="FC130" s="310"/>
      <c r="FD130" s="310"/>
      <c r="FE130" s="310"/>
      <c r="FF130" s="310"/>
      <c r="FG130" s="310"/>
      <c r="FH130" s="310"/>
      <c r="FI130" s="310"/>
      <c r="FJ130" s="310"/>
      <c r="FK130" s="310"/>
      <c r="FL130" s="310"/>
      <c r="FM130" s="310"/>
      <c r="FN130" s="310"/>
      <c r="FO130" s="310"/>
      <c r="FP130" s="310"/>
      <c r="FQ130" s="310"/>
      <c r="FR130" s="310"/>
      <c r="FS130" s="310"/>
      <c r="FT130" s="310"/>
      <c r="FU130" s="310"/>
      <c r="FV130" s="310"/>
      <c r="FW130" s="310"/>
      <c r="FX130" s="310"/>
      <c r="FY130" s="310"/>
      <c r="FZ130" s="310"/>
      <c r="GA130" s="310"/>
      <c r="GB130" s="310"/>
      <c r="GC130" s="310"/>
    </row>
    <row r="131" spans="4:185">
      <c r="D131" s="310"/>
      <c r="E131" s="310" t="s">
        <v>1313</v>
      </c>
      <c r="F131" s="310"/>
      <c r="G131" s="310"/>
      <c r="H131" s="310"/>
      <c r="I131" s="310"/>
      <c r="J131" s="310"/>
      <c r="K131" s="310"/>
      <c r="L131" s="310"/>
      <c r="M131" s="310"/>
      <c r="N131" s="310"/>
      <c r="O131" s="310"/>
      <c r="P131" s="310">
        <v>0</v>
      </c>
      <c r="Q131" s="310">
        <v>0</v>
      </c>
      <c r="R131" s="310">
        <v>0</v>
      </c>
      <c r="S131" s="310">
        <v>0</v>
      </c>
      <c r="T131" s="310">
        <v>0</v>
      </c>
      <c r="U131" s="310">
        <v>0</v>
      </c>
      <c r="V131" s="310">
        <v>0</v>
      </c>
      <c r="W131" s="310">
        <v>0</v>
      </c>
      <c r="X131" s="310">
        <v>0</v>
      </c>
      <c r="Y131" s="310">
        <v>0</v>
      </c>
      <c r="Z131" s="310">
        <v>-100000</v>
      </c>
      <c r="AA131" s="310">
        <v>100000</v>
      </c>
      <c r="AB131" s="310">
        <v>100000</v>
      </c>
      <c r="AC131" s="310">
        <v>0</v>
      </c>
      <c r="AD131" s="310">
        <v>0</v>
      </c>
      <c r="AE131" s="310">
        <v>0</v>
      </c>
      <c r="AF131" s="310">
        <v>0</v>
      </c>
      <c r="AG131" s="310">
        <v>0</v>
      </c>
      <c r="AH131" s="310">
        <v>0</v>
      </c>
      <c r="AI131" s="310">
        <v>0</v>
      </c>
      <c r="AJ131" s="310">
        <v>0</v>
      </c>
      <c r="AK131" s="310"/>
      <c r="AL131" s="310"/>
      <c r="AM131" s="310"/>
      <c r="AN131" s="310"/>
      <c r="AO131" s="310"/>
      <c r="AP131" s="310"/>
      <c r="AQ131" s="310"/>
      <c r="AR131" s="310"/>
      <c r="AS131" s="310"/>
      <c r="AT131" s="310"/>
      <c r="AU131" s="310"/>
      <c r="AV131" s="310"/>
      <c r="AW131" s="310"/>
      <c r="AX131" s="310"/>
      <c r="AY131" s="310"/>
      <c r="AZ131" s="310"/>
      <c r="BA131" s="310"/>
      <c r="BB131" s="310"/>
      <c r="BC131" s="310"/>
      <c r="BD131" s="310"/>
      <c r="BE131" s="310"/>
      <c r="BF131" s="310"/>
      <c r="BG131" s="310"/>
      <c r="BH131" s="310"/>
      <c r="BI131" s="310"/>
      <c r="BJ131" s="310"/>
      <c r="BK131" s="310"/>
      <c r="BL131" s="310"/>
      <c r="BM131" s="310"/>
      <c r="BN131" s="310"/>
      <c r="BO131" s="310"/>
      <c r="BP131" s="310"/>
      <c r="BQ131" s="310"/>
      <c r="BR131" s="310"/>
      <c r="BS131" s="310"/>
      <c r="BT131" s="310"/>
      <c r="BU131" s="310"/>
      <c r="BV131" s="310"/>
      <c r="BW131" s="310"/>
      <c r="BX131" s="310"/>
      <c r="BY131" s="310"/>
      <c r="BZ131" s="310"/>
      <c r="CA131" s="310"/>
      <c r="CB131" s="310"/>
      <c r="CC131" s="310"/>
      <c r="CD131" s="310"/>
      <c r="CE131" s="310"/>
      <c r="CF131" s="310"/>
      <c r="CG131" s="310"/>
      <c r="CH131" s="310"/>
      <c r="CI131" s="310"/>
      <c r="CJ131" s="310"/>
      <c r="CK131" s="310"/>
      <c r="CL131" s="310"/>
      <c r="CM131" s="310"/>
      <c r="CN131" s="310"/>
      <c r="CO131" s="310"/>
      <c r="CP131" s="310"/>
      <c r="CQ131" s="310"/>
      <c r="CR131" s="310"/>
      <c r="CS131" s="310"/>
      <c r="CT131" s="310"/>
      <c r="CU131" s="310"/>
      <c r="CV131" s="310"/>
      <c r="CW131" s="310"/>
      <c r="CX131" s="310"/>
      <c r="CY131" s="310"/>
      <c r="CZ131" s="310"/>
      <c r="DA131" s="310"/>
      <c r="DB131" s="310"/>
      <c r="DC131" s="310"/>
      <c r="DD131" s="310"/>
      <c r="DE131" s="310"/>
      <c r="DF131" s="310"/>
      <c r="DG131" s="310"/>
      <c r="DH131" s="310"/>
      <c r="DI131" s="310"/>
      <c r="DJ131" s="310"/>
      <c r="DK131" s="310"/>
      <c r="DL131" s="310"/>
      <c r="DM131" s="310"/>
      <c r="DN131" s="310"/>
      <c r="DO131" s="310"/>
      <c r="DP131" s="310"/>
      <c r="DQ131" s="310"/>
      <c r="DR131" s="310"/>
      <c r="DS131" s="310"/>
      <c r="DT131" s="310"/>
      <c r="DU131" s="310"/>
      <c r="DV131" s="310"/>
      <c r="DW131" s="310"/>
      <c r="DX131" s="310"/>
      <c r="DY131" s="310"/>
      <c r="DZ131" s="310"/>
      <c r="EA131" s="310"/>
      <c r="EB131" s="310"/>
      <c r="EC131" s="310"/>
      <c r="ED131" s="310"/>
      <c r="EE131" s="310"/>
      <c r="EF131" s="310"/>
      <c r="EG131" s="310"/>
      <c r="EH131" s="310"/>
      <c r="EI131" s="310"/>
      <c r="EJ131" s="310"/>
      <c r="EK131" s="310"/>
      <c r="EL131" s="310"/>
      <c r="EM131" s="310"/>
      <c r="EN131" s="310"/>
      <c r="EO131" s="310"/>
      <c r="EP131" s="310"/>
      <c r="EQ131" s="310"/>
      <c r="ER131" s="310"/>
      <c r="ES131" s="310"/>
      <c r="ET131" s="310"/>
      <c r="EU131" s="310"/>
      <c r="EV131" s="310"/>
      <c r="EW131" s="310"/>
      <c r="EX131" s="310"/>
      <c r="EY131" s="310"/>
      <c r="EZ131" s="310"/>
      <c r="FA131" s="310"/>
      <c r="FB131" s="310"/>
      <c r="FC131" s="310"/>
      <c r="FD131" s="310"/>
      <c r="FE131" s="310"/>
      <c r="FF131" s="310"/>
      <c r="FG131" s="310"/>
      <c r="FH131" s="310"/>
      <c r="FI131" s="310"/>
      <c r="FJ131" s="310"/>
      <c r="FK131" s="310"/>
      <c r="FL131" s="310"/>
      <c r="FM131" s="310"/>
      <c r="FN131" s="310"/>
      <c r="FO131" s="310"/>
      <c r="FP131" s="310"/>
      <c r="FQ131" s="310"/>
      <c r="FR131" s="310"/>
      <c r="FS131" s="310"/>
      <c r="FT131" s="310"/>
      <c r="FU131" s="310"/>
      <c r="FV131" s="310"/>
      <c r="FW131" s="310"/>
      <c r="FX131" s="310"/>
      <c r="FY131" s="310"/>
      <c r="FZ131" s="310"/>
      <c r="GA131" s="310"/>
      <c r="GB131" s="310"/>
      <c r="GC131" s="310"/>
    </row>
    <row r="132" spans="4:185">
      <c r="D132" s="310"/>
      <c r="E132" s="310" t="s">
        <v>1314</v>
      </c>
      <c r="F132" s="310"/>
      <c r="G132" s="310"/>
      <c r="H132" s="310"/>
      <c r="I132" s="310"/>
      <c r="J132" s="310"/>
      <c r="K132" s="310"/>
      <c r="L132" s="310"/>
      <c r="M132" s="310"/>
      <c r="N132" s="310"/>
      <c r="O132" s="310"/>
      <c r="P132" s="310">
        <v>0</v>
      </c>
      <c r="Q132" s="310">
        <v>0</v>
      </c>
      <c r="R132" s="310">
        <v>0</v>
      </c>
      <c r="S132" s="310">
        <v>0</v>
      </c>
      <c r="T132" s="310">
        <v>0</v>
      </c>
      <c r="U132" s="310">
        <v>0</v>
      </c>
      <c r="V132" s="310">
        <v>0</v>
      </c>
      <c r="W132" s="310">
        <v>0</v>
      </c>
      <c r="X132" s="310">
        <v>0</v>
      </c>
      <c r="Y132" s="310">
        <v>0</v>
      </c>
      <c r="Z132" s="310">
        <v>-100000</v>
      </c>
      <c r="AA132" s="310">
        <v>100000</v>
      </c>
      <c r="AB132" s="310">
        <v>100000</v>
      </c>
      <c r="AC132" s="310">
        <v>0</v>
      </c>
      <c r="AD132" s="310">
        <v>0</v>
      </c>
      <c r="AE132" s="310">
        <v>0</v>
      </c>
      <c r="AF132" s="310">
        <v>0</v>
      </c>
      <c r="AG132" s="310">
        <v>0</v>
      </c>
      <c r="AH132" s="310">
        <v>0</v>
      </c>
      <c r="AI132" s="310">
        <v>0</v>
      </c>
      <c r="AJ132" s="310">
        <v>0</v>
      </c>
      <c r="AK132" s="310"/>
      <c r="AL132" s="310"/>
      <c r="AM132" s="310"/>
      <c r="AN132" s="310"/>
      <c r="AO132" s="310"/>
      <c r="AP132" s="310"/>
      <c r="AQ132" s="310"/>
      <c r="AR132" s="310"/>
      <c r="AS132" s="310"/>
      <c r="AT132" s="310"/>
      <c r="AU132" s="310"/>
      <c r="AV132" s="310"/>
      <c r="AW132" s="310"/>
      <c r="AX132" s="310"/>
      <c r="AY132" s="310"/>
      <c r="AZ132" s="310"/>
      <c r="BA132" s="310"/>
      <c r="BB132" s="310"/>
      <c r="BC132" s="310"/>
      <c r="BD132" s="310"/>
      <c r="BE132" s="310"/>
      <c r="BF132" s="310"/>
      <c r="BG132" s="310"/>
      <c r="BH132" s="310"/>
      <c r="BI132" s="310"/>
      <c r="BJ132" s="310"/>
      <c r="BK132" s="310"/>
      <c r="BL132" s="310"/>
      <c r="BM132" s="310"/>
      <c r="BN132" s="310"/>
      <c r="BO132" s="310"/>
      <c r="BP132" s="310"/>
      <c r="BQ132" s="310"/>
      <c r="BR132" s="310"/>
      <c r="BS132" s="310"/>
      <c r="BT132" s="310"/>
      <c r="BU132" s="310"/>
      <c r="BV132" s="310"/>
      <c r="BW132" s="310"/>
      <c r="BX132" s="310"/>
      <c r="BY132" s="310"/>
      <c r="BZ132" s="310"/>
      <c r="CA132" s="310"/>
      <c r="CB132" s="310"/>
      <c r="CC132" s="310"/>
      <c r="CD132" s="310"/>
      <c r="CE132" s="310"/>
      <c r="CF132" s="310"/>
      <c r="CG132" s="310"/>
      <c r="CH132" s="310"/>
      <c r="CI132" s="310"/>
      <c r="CJ132" s="310"/>
      <c r="CK132" s="310"/>
      <c r="CL132" s="310"/>
      <c r="CM132" s="310"/>
      <c r="CN132" s="310"/>
      <c r="CO132" s="310"/>
      <c r="CP132" s="310"/>
      <c r="CQ132" s="310"/>
      <c r="CR132" s="310"/>
      <c r="CS132" s="310"/>
      <c r="CT132" s="310"/>
      <c r="CU132" s="310"/>
      <c r="CV132" s="310"/>
      <c r="CW132" s="310"/>
      <c r="CX132" s="310"/>
      <c r="CY132" s="310"/>
      <c r="CZ132" s="310"/>
      <c r="DA132" s="310"/>
      <c r="DB132" s="310"/>
      <c r="DC132" s="310"/>
      <c r="DD132" s="310"/>
      <c r="DE132" s="310"/>
      <c r="DF132" s="310"/>
      <c r="DG132" s="310"/>
      <c r="DH132" s="310"/>
      <c r="DI132" s="310"/>
      <c r="DJ132" s="310"/>
      <c r="DK132" s="310"/>
      <c r="DL132" s="310"/>
      <c r="DM132" s="310"/>
      <c r="DN132" s="310"/>
      <c r="DO132" s="310"/>
      <c r="DP132" s="310"/>
      <c r="DQ132" s="310"/>
      <c r="DR132" s="310"/>
      <c r="DS132" s="310"/>
      <c r="DT132" s="310"/>
      <c r="DU132" s="310"/>
      <c r="DV132" s="310"/>
      <c r="DW132" s="310"/>
      <c r="DX132" s="310"/>
      <c r="DY132" s="310"/>
      <c r="DZ132" s="310"/>
      <c r="EA132" s="310"/>
      <c r="EB132" s="310"/>
      <c r="EC132" s="310"/>
      <c r="ED132" s="310"/>
      <c r="EE132" s="310"/>
      <c r="EF132" s="310"/>
      <c r="EG132" s="310"/>
      <c r="EH132" s="310"/>
      <c r="EI132" s="310"/>
      <c r="EJ132" s="310"/>
      <c r="EK132" s="310"/>
      <c r="EL132" s="310"/>
      <c r="EM132" s="310"/>
      <c r="EN132" s="310"/>
      <c r="EO132" s="310"/>
      <c r="EP132" s="310"/>
      <c r="EQ132" s="310"/>
      <c r="ER132" s="310"/>
      <c r="ES132" s="310"/>
      <c r="ET132" s="310"/>
      <c r="EU132" s="310"/>
      <c r="EV132" s="310"/>
      <c r="EW132" s="310"/>
      <c r="EX132" s="310"/>
      <c r="EY132" s="310"/>
      <c r="EZ132" s="310"/>
      <c r="FA132" s="310"/>
      <c r="FB132" s="310"/>
      <c r="FC132" s="310"/>
      <c r="FD132" s="310"/>
      <c r="FE132" s="310"/>
      <c r="FF132" s="310"/>
      <c r="FG132" s="310"/>
      <c r="FH132" s="310"/>
      <c r="FI132" s="310"/>
      <c r="FJ132" s="310"/>
      <c r="FK132" s="310"/>
      <c r="FL132" s="310"/>
      <c r="FM132" s="310"/>
      <c r="FN132" s="310"/>
      <c r="FO132" s="310"/>
      <c r="FP132" s="310"/>
      <c r="FQ132" s="310"/>
      <c r="FR132" s="310"/>
      <c r="FS132" s="310"/>
      <c r="FT132" s="310"/>
      <c r="FU132" s="310"/>
      <c r="FV132" s="310"/>
      <c r="FW132" s="310"/>
      <c r="FX132" s="310"/>
      <c r="FY132" s="310"/>
      <c r="FZ132" s="310"/>
      <c r="GA132" s="310"/>
      <c r="GB132" s="310"/>
      <c r="GC132" s="310"/>
    </row>
    <row r="133" spans="4:185">
      <c r="D133" s="310" t="s">
        <v>251</v>
      </c>
      <c r="E133" s="310"/>
      <c r="F133" s="310"/>
      <c r="G133" s="310"/>
      <c r="H133" s="310"/>
      <c r="I133" s="310"/>
      <c r="J133" s="310"/>
      <c r="K133" s="310"/>
      <c r="L133" s="310"/>
      <c r="M133" s="310"/>
      <c r="N133" s="310"/>
      <c r="O133" s="310"/>
      <c r="P133" s="310"/>
      <c r="Q133" s="310"/>
      <c r="R133" s="310"/>
      <c r="S133" s="310"/>
      <c r="T133" s="310"/>
      <c r="U133" s="310"/>
      <c r="V133" s="310"/>
      <c r="W133" s="310"/>
      <c r="X133" s="310"/>
      <c r="Y133" s="310"/>
      <c r="Z133" s="310"/>
      <c r="AA133" s="310"/>
      <c r="AB133" s="310"/>
      <c r="AC133" s="310"/>
      <c r="AD133" s="310"/>
      <c r="AE133" s="310"/>
      <c r="AF133" s="310"/>
      <c r="AG133" s="310"/>
      <c r="AH133" s="310"/>
      <c r="AI133" s="310"/>
      <c r="AJ133" s="310"/>
      <c r="AK133" s="310"/>
      <c r="AL133" s="310"/>
      <c r="AM133" s="310"/>
      <c r="AN133" s="310"/>
      <c r="AO133" s="310"/>
      <c r="AP133" s="310"/>
      <c r="AQ133" s="310"/>
      <c r="AR133" s="310"/>
      <c r="AS133" s="310"/>
      <c r="AT133" s="310"/>
      <c r="AU133" s="310"/>
      <c r="AV133" s="310"/>
      <c r="AW133" s="310"/>
      <c r="AX133" s="310"/>
      <c r="AY133" s="310"/>
      <c r="AZ133" s="310"/>
      <c r="BA133" s="310"/>
      <c r="BB133" s="310"/>
      <c r="BC133" s="310"/>
      <c r="BD133" s="310"/>
      <c r="BE133" s="310"/>
      <c r="BF133" s="310"/>
      <c r="BG133" s="310"/>
      <c r="BH133" s="310"/>
      <c r="BI133" s="310"/>
      <c r="BJ133" s="310"/>
      <c r="BK133" s="310"/>
      <c r="BL133" s="310"/>
      <c r="BM133" s="310"/>
      <c r="BN133" s="310"/>
      <c r="BO133" s="310"/>
      <c r="BP133" s="310"/>
      <c r="BQ133" s="310"/>
      <c r="BR133" s="310"/>
      <c r="BS133" s="310"/>
      <c r="BT133" s="310"/>
      <c r="BU133" s="310"/>
      <c r="BV133" s="310"/>
      <c r="BW133" s="310"/>
      <c r="BX133" s="310"/>
      <c r="BY133" s="310"/>
      <c r="BZ133" s="310"/>
      <c r="CA133" s="310"/>
      <c r="CB133" s="310"/>
      <c r="CC133" s="310"/>
      <c r="CD133" s="310"/>
      <c r="CE133" s="310"/>
      <c r="CF133" s="310"/>
      <c r="CG133" s="310"/>
      <c r="CH133" s="310"/>
      <c r="CI133" s="310"/>
      <c r="CJ133" s="310"/>
      <c r="CK133" s="310"/>
      <c r="CL133" s="310"/>
      <c r="CM133" s="310"/>
      <c r="CN133" s="310"/>
      <c r="CO133" s="310"/>
      <c r="CP133" s="310"/>
      <c r="CQ133" s="310"/>
      <c r="CR133" s="310"/>
      <c r="CS133" s="310"/>
      <c r="CT133" s="310"/>
      <c r="CU133" s="310"/>
      <c r="CV133" s="310"/>
      <c r="CW133" s="310"/>
      <c r="CX133" s="310"/>
      <c r="CY133" s="310"/>
      <c r="CZ133" s="310"/>
      <c r="DA133" s="310"/>
      <c r="DB133" s="310"/>
      <c r="DC133" s="310"/>
      <c r="DD133" s="310"/>
      <c r="DE133" s="310"/>
      <c r="DF133" s="310"/>
      <c r="DG133" s="310"/>
      <c r="DH133" s="310"/>
      <c r="DI133" s="310"/>
      <c r="DJ133" s="310"/>
      <c r="DK133" s="310"/>
      <c r="DL133" s="310"/>
      <c r="DM133" s="310"/>
      <c r="DN133" s="310"/>
      <c r="DO133" s="310"/>
      <c r="DP133" s="310"/>
      <c r="DQ133" s="310"/>
      <c r="DR133" s="310"/>
      <c r="DS133" s="310"/>
      <c r="DT133" s="310"/>
      <c r="DU133" s="310"/>
      <c r="DV133" s="310"/>
      <c r="DW133" s="310"/>
      <c r="DX133" s="310"/>
      <c r="DY133" s="310"/>
      <c r="DZ133" s="310"/>
      <c r="EA133" s="310"/>
      <c r="EB133" s="310"/>
      <c r="EC133" s="310"/>
      <c r="ED133" s="310"/>
      <c r="EE133" s="310"/>
      <c r="EF133" s="310"/>
      <c r="EG133" s="310"/>
      <c r="EH133" s="310"/>
      <c r="EI133" s="310"/>
      <c r="EJ133" s="310"/>
      <c r="EK133" s="310"/>
      <c r="EL133" s="310"/>
      <c r="EM133" s="310"/>
      <c r="EN133" s="310"/>
      <c r="EO133" s="310"/>
      <c r="EP133" s="310"/>
      <c r="EQ133" s="310"/>
      <c r="ER133" s="310"/>
      <c r="ES133" s="310"/>
      <c r="ET133" s="310"/>
      <c r="EU133" s="310"/>
      <c r="EV133" s="310"/>
      <c r="EW133" s="310"/>
      <c r="EX133" s="310"/>
      <c r="EY133" s="310"/>
      <c r="EZ133" s="310"/>
      <c r="FA133" s="310"/>
      <c r="FB133" s="310"/>
      <c r="FC133" s="310"/>
      <c r="FD133" s="310"/>
      <c r="FE133" s="310"/>
      <c r="FF133" s="310"/>
      <c r="FG133" s="310"/>
      <c r="FH133" s="310"/>
      <c r="FI133" s="310"/>
      <c r="FJ133" s="310"/>
      <c r="FK133" s="310"/>
      <c r="FL133" s="310"/>
      <c r="FM133" s="310"/>
      <c r="FN133" s="310"/>
      <c r="FO133" s="310"/>
      <c r="FP133" s="310"/>
      <c r="FQ133" s="310"/>
      <c r="FR133" s="310"/>
      <c r="FS133" s="310"/>
      <c r="FT133" s="310"/>
      <c r="FU133" s="310"/>
      <c r="FV133" s="310"/>
      <c r="FW133" s="310"/>
      <c r="FX133" s="310"/>
      <c r="FY133" s="310"/>
      <c r="FZ133" s="310"/>
      <c r="GA133" s="310"/>
      <c r="GB133" s="310"/>
      <c r="GC133" s="310"/>
    </row>
    <row r="134" spans="4:185">
      <c r="D134" s="310"/>
      <c r="E134" s="310" t="s">
        <v>1313</v>
      </c>
      <c r="F134" s="310"/>
      <c r="G134" s="310"/>
      <c r="H134" s="310"/>
      <c r="I134" s="310"/>
      <c r="J134" s="310"/>
      <c r="K134" s="310"/>
      <c r="L134" s="310"/>
      <c r="M134" s="310"/>
      <c r="N134" s="310"/>
      <c r="O134" s="310"/>
      <c r="P134" s="310" t="e">
        <v>#VALUE!</v>
      </c>
      <c r="Q134" s="310" t="e">
        <v>#VALUE!</v>
      </c>
      <c r="R134" s="310" t="e">
        <v>#VALUE!</v>
      </c>
      <c r="S134" s="310" t="e">
        <v>#VALUE!</v>
      </c>
      <c r="T134" s="310" t="e">
        <v>#VALUE!</v>
      </c>
      <c r="U134" s="310" t="e">
        <v>#VALUE!</v>
      </c>
      <c r="V134" s="310" t="e">
        <v>#VALUE!</v>
      </c>
      <c r="W134" s="310" t="e">
        <v>#VALUE!</v>
      </c>
      <c r="X134" s="310" t="e">
        <v>#VALUE!</v>
      </c>
      <c r="Y134" s="310" t="e">
        <v>#VALUE!</v>
      </c>
      <c r="Z134" s="310" t="e">
        <v>#VALUE!</v>
      </c>
      <c r="AA134" s="310" t="e">
        <v>#VALUE!</v>
      </c>
      <c r="AB134" s="310" t="e">
        <v>#VALUE!</v>
      </c>
      <c r="AC134" s="310" t="e">
        <v>#VALUE!</v>
      </c>
      <c r="AD134" s="310" t="e">
        <v>#VALUE!</v>
      </c>
      <c r="AE134" s="310" t="e">
        <v>#VALUE!</v>
      </c>
      <c r="AF134" s="310" t="e">
        <v>#VALUE!</v>
      </c>
      <c r="AG134" s="310" t="e">
        <v>#VALUE!</v>
      </c>
      <c r="AH134" s="310" t="e">
        <v>#VALUE!</v>
      </c>
      <c r="AI134" s="310" t="e">
        <v>#VALUE!</v>
      </c>
      <c r="AJ134" s="310" t="e">
        <v>#VALUE!</v>
      </c>
      <c r="AK134" s="310"/>
      <c r="AL134" s="310"/>
      <c r="AM134" s="310"/>
      <c r="AN134" s="310"/>
      <c r="AO134" s="310"/>
      <c r="AP134" s="310"/>
      <c r="AQ134" s="310"/>
      <c r="AR134" s="310"/>
      <c r="AS134" s="310"/>
      <c r="AT134" s="310"/>
      <c r="AU134" s="310"/>
      <c r="AV134" s="310"/>
      <c r="AW134" s="310"/>
      <c r="AX134" s="310"/>
      <c r="AY134" s="310"/>
      <c r="AZ134" s="310"/>
      <c r="BA134" s="310"/>
      <c r="BB134" s="310"/>
      <c r="BC134" s="310"/>
      <c r="BD134" s="310"/>
      <c r="BE134" s="310"/>
      <c r="BF134" s="310"/>
      <c r="BG134" s="310"/>
      <c r="BH134" s="310"/>
      <c r="BI134" s="310"/>
      <c r="BJ134" s="310"/>
      <c r="BK134" s="310"/>
      <c r="BL134" s="310"/>
      <c r="BM134" s="310"/>
      <c r="BN134" s="310"/>
      <c r="BO134" s="310"/>
      <c r="BP134" s="310"/>
      <c r="BQ134" s="310"/>
      <c r="BR134" s="310"/>
      <c r="BS134" s="310"/>
      <c r="BT134" s="310"/>
      <c r="BU134" s="310"/>
      <c r="BV134" s="310"/>
      <c r="BW134" s="310"/>
      <c r="BX134" s="310"/>
      <c r="BY134" s="310"/>
      <c r="BZ134" s="310"/>
      <c r="CA134" s="310"/>
      <c r="CB134" s="310"/>
      <c r="CC134" s="310"/>
      <c r="CD134" s="310"/>
      <c r="CE134" s="310"/>
      <c r="CF134" s="310"/>
      <c r="CG134" s="310"/>
      <c r="CH134" s="310"/>
      <c r="CI134" s="310"/>
      <c r="CJ134" s="310"/>
      <c r="CK134" s="310"/>
      <c r="CL134" s="310"/>
      <c r="CM134" s="310"/>
      <c r="CN134" s="310"/>
      <c r="CO134" s="310"/>
      <c r="CP134" s="310"/>
      <c r="CQ134" s="310"/>
      <c r="CR134" s="310"/>
      <c r="CS134" s="310"/>
      <c r="CT134" s="310"/>
      <c r="CU134" s="310"/>
      <c r="CV134" s="310"/>
      <c r="CW134" s="310"/>
      <c r="CX134" s="310"/>
      <c r="CY134" s="310"/>
      <c r="CZ134" s="310"/>
      <c r="DA134" s="310"/>
      <c r="DB134" s="310"/>
      <c r="DC134" s="310"/>
      <c r="DD134" s="310"/>
      <c r="DE134" s="310"/>
      <c r="DF134" s="310"/>
      <c r="DG134" s="310"/>
      <c r="DH134" s="310"/>
      <c r="DI134" s="310"/>
      <c r="DJ134" s="310"/>
      <c r="DK134" s="310"/>
      <c r="DL134" s="310"/>
      <c r="DM134" s="310"/>
      <c r="DN134" s="310"/>
      <c r="DO134" s="310"/>
      <c r="DP134" s="310"/>
      <c r="DQ134" s="310"/>
      <c r="DR134" s="310"/>
      <c r="DS134" s="310"/>
      <c r="DT134" s="310"/>
      <c r="DU134" s="310"/>
      <c r="DV134" s="310"/>
      <c r="DW134" s="310"/>
      <c r="DX134" s="310"/>
      <c r="DY134" s="310"/>
      <c r="DZ134" s="310"/>
      <c r="EA134" s="310"/>
      <c r="EB134" s="310"/>
      <c r="EC134" s="310"/>
      <c r="ED134" s="310"/>
      <c r="EE134" s="310"/>
      <c r="EF134" s="310"/>
      <c r="EG134" s="310"/>
      <c r="EH134" s="310"/>
      <c r="EI134" s="310"/>
      <c r="EJ134" s="310"/>
      <c r="EK134" s="310"/>
      <c r="EL134" s="310"/>
      <c r="EM134" s="310"/>
      <c r="EN134" s="310"/>
      <c r="EO134" s="310"/>
      <c r="EP134" s="310"/>
      <c r="EQ134" s="310"/>
      <c r="ER134" s="310"/>
      <c r="ES134" s="310"/>
      <c r="ET134" s="310"/>
      <c r="EU134" s="310"/>
      <c r="EV134" s="310"/>
      <c r="EW134" s="310"/>
      <c r="EX134" s="310"/>
      <c r="EY134" s="310"/>
      <c r="EZ134" s="310"/>
      <c r="FA134" s="310"/>
      <c r="FB134" s="310"/>
      <c r="FC134" s="310"/>
      <c r="FD134" s="310"/>
      <c r="FE134" s="310"/>
      <c r="FF134" s="310"/>
      <c r="FG134" s="310"/>
      <c r="FH134" s="310"/>
      <c r="FI134" s="310"/>
      <c r="FJ134" s="310"/>
      <c r="FK134" s="310"/>
      <c r="FL134" s="310"/>
      <c r="FM134" s="310"/>
      <c r="FN134" s="310"/>
      <c r="FO134" s="310"/>
      <c r="FP134" s="310"/>
      <c r="FQ134" s="310"/>
      <c r="FR134" s="310"/>
      <c r="FS134" s="310"/>
      <c r="FT134" s="310"/>
      <c r="FU134" s="310"/>
      <c r="FV134" s="310"/>
      <c r="FW134" s="310"/>
      <c r="FX134" s="310"/>
      <c r="FY134" s="310"/>
      <c r="FZ134" s="310"/>
      <c r="GA134" s="310"/>
      <c r="GB134" s="310"/>
      <c r="GC134" s="310"/>
    </row>
    <row r="135" spans="4:185">
      <c r="D135" s="310"/>
      <c r="E135" s="310" t="s">
        <v>1314</v>
      </c>
      <c r="F135" s="310"/>
      <c r="G135" s="310"/>
      <c r="H135" s="310"/>
      <c r="I135" s="310"/>
      <c r="J135" s="310"/>
      <c r="K135" s="310"/>
      <c r="L135" s="310"/>
      <c r="M135" s="310"/>
      <c r="N135" s="310"/>
      <c r="O135" s="310"/>
      <c r="P135" s="310" t="e">
        <v>#VALUE!</v>
      </c>
      <c r="Q135" s="310" t="e">
        <v>#VALUE!</v>
      </c>
      <c r="R135" s="310" t="e">
        <v>#VALUE!</v>
      </c>
      <c r="S135" s="310" t="e">
        <v>#VALUE!</v>
      </c>
      <c r="T135" s="310" t="e">
        <v>#VALUE!</v>
      </c>
      <c r="U135" s="310" t="e">
        <v>#VALUE!</v>
      </c>
      <c r="V135" s="310" t="e">
        <v>#VALUE!</v>
      </c>
      <c r="W135" s="310" t="e">
        <v>#VALUE!</v>
      </c>
      <c r="X135" s="310" t="e">
        <v>#VALUE!</v>
      </c>
      <c r="Y135" s="310" t="e">
        <v>#VALUE!</v>
      </c>
      <c r="Z135" s="310" t="e">
        <v>#VALUE!</v>
      </c>
      <c r="AA135" s="310" t="e">
        <v>#VALUE!</v>
      </c>
      <c r="AB135" s="310" t="e">
        <v>#VALUE!</v>
      </c>
      <c r="AC135" s="310" t="e">
        <v>#VALUE!</v>
      </c>
      <c r="AD135" s="310" t="e">
        <v>#VALUE!</v>
      </c>
      <c r="AE135" s="310" t="e">
        <v>#VALUE!</v>
      </c>
      <c r="AF135" s="310" t="e">
        <v>#VALUE!</v>
      </c>
      <c r="AG135" s="310" t="e">
        <v>#VALUE!</v>
      </c>
      <c r="AH135" s="310" t="e">
        <v>#VALUE!</v>
      </c>
      <c r="AI135" s="310" t="e">
        <v>#VALUE!</v>
      </c>
      <c r="AJ135" s="310" t="e">
        <v>#VALUE!</v>
      </c>
      <c r="AK135" s="310"/>
      <c r="AL135" s="310"/>
      <c r="AM135" s="310"/>
      <c r="AN135" s="310"/>
      <c r="AO135" s="310"/>
      <c r="AP135" s="310"/>
      <c r="AQ135" s="310"/>
      <c r="AR135" s="310"/>
      <c r="AS135" s="310"/>
      <c r="AT135" s="310"/>
      <c r="AU135" s="310"/>
      <c r="AV135" s="310"/>
      <c r="AW135" s="310"/>
      <c r="AX135" s="310"/>
      <c r="AY135" s="310"/>
      <c r="AZ135" s="310"/>
      <c r="BA135" s="310"/>
      <c r="BB135" s="310"/>
      <c r="BC135" s="310"/>
      <c r="BD135" s="310"/>
      <c r="BE135" s="310"/>
      <c r="BF135" s="310"/>
      <c r="BG135" s="310"/>
      <c r="BH135" s="310"/>
      <c r="BI135" s="310"/>
      <c r="BJ135" s="310"/>
      <c r="BK135" s="310"/>
      <c r="BL135" s="310"/>
      <c r="BM135" s="310"/>
      <c r="BN135" s="310"/>
      <c r="BO135" s="310"/>
      <c r="BP135" s="310"/>
      <c r="BQ135" s="310"/>
      <c r="BR135" s="310"/>
      <c r="BS135" s="310"/>
      <c r="BT135" s="310"/>
      <c r="BU135" s="310"/>
      <c r="BV135" s="310"/>
      <c r="BW135" s="310"/>
      <c r="BX135" s="310"/>
      <c r="BY135" s="310"/>
      <c r="BZ135" s="310"/>
      <c r="CA135" s="310"/>
      <c r="CB135" s="310"/>
      <c r="CC135" s="310"/>
      <c r="CD135" s="310"/>
      <c r="CE135" s="310"/>
      <c r="CF135" s="310"/>
      <c r="CG135" s="310"/>
      <c r="CH135" s="310"/>
      <c r="CI135" s="310"/>
      <c r="CJ135" s="310"/>
      <c r="CK135" s="310"/>
      <c r="CL135" s="310"/>
      <c r="CM135" s="310"/>
      <c r="CN135" s="310"/>
      <c r="CO135" s="310"/>
      <c r="CP135" s="310"/>
      <c r="CQ135" s="310"/>
      <c r="CR135" s="310"/>
      <c r="CS135" s="310"/>
      <c r="CT135" s="310"/>
      <c r="CU135" s="310"/>
      <c r="CV135" s="310"/>
      <c r="CW135" s="310"/>
      <c r="CX135" s="310"/>
      <c r="CY135" s="310"/>
      <c r="CZ135" s="310"/>
      <c r="DA135" s="310"/>
      <c r="DB135" s="310"/>
      <c r="DC135" s="310"/>
      <c r="DD135" s="310"/>
      <c r="DE135" s="310"/>
      <c r="DF135" s="310"/>
      <c r="DG135" s="310"/>
      <c r="DH135" s="310"/>
      <c r="DI135" s="310"/>
      <c r="DJ135" s="310"/>
      <c r="DK135" s="310"/>
      <c r="DL135" s="310"/>
      <c r="DM135" s="310"/>
      <c r="DN135" s="310"/>
      <c r="DO135" s="310"/>
      <c r="DP135" s="310"/>
      <c r="DQ135" s="310"/>
      <c r="DR135" s="310"/>
      <c r="DS135" s="310"/>
      <c r="DT135" s="310"/>
      <c r="DU135" s="310"/>
      <c r="DV135" s="310"/>
      <c r="DW135" s="310"/>
      <c r="DX135" s="310"/>
      <c r="DY135" s="310"/>
      <c r="DZ135" s="310"/>
      <c r="EA135" s="310"/>
      <c r="EB135" s="310"/>
      <c r="EC135" s="310"/>
      <c r="ED135" s="310"/>
      <c r="EE135" s="310"/>
      <c r="EF135" s="310"/>
      <c r="EG135" s="310"/>
      <c r="EH135" s="310"/>
      <c r="EI135" s="310"/>
      <c r="EJ135" s="310"/>
      <c r="EK135" s="310"/>
      <c r="EL135" s="310"/>
      <c r="EM135" s="310"/>
      <c r="EN135" s="310"/>
      <c r="EO135" s="310"/>
      <c r="EP135" s="310"/>
      <c r="EQ135" s="310"/>
      <c r="ER135" s="310"/>
      <c r="ES135" s="310"/>
      <c r="ET135" s="310"/>
      <c r="EU135" s="310"/>
      <c r="EV135" s="310"/>
      <c r="EW135" s="310"/>
      <c r="EX135" s="310"/>
      <c r="EY135" s="310"/>
      <c r="EZ135" s="310"/>
      <c r="FA135" s="310"/>
      <c r="FB135" s="310"/>
      <c r="FC135" s="310"/>
      <c r="FD135" s="310"/>
      <c r="FE135" s="310"/>
      <c r="FF135" s="310"/>
      <c r="FG135" s="310"/>
      <c r="FH135" s="310"/>
      <c r="FI135" s="310"/>
      <c r="FJ135" s="310"/>
      <c r="FK135" s="310"/>
      <c r="FL135" s="310"/>
      <c r="FM135" s="310"/>
      <c r="FN135" s="310"/>
      <c r="FO135" s="310"/>
      <c r="FP135" s="310"/>
      <c r="FQ135" s="310"/>
      <c r="FR135" s="310"/>
      <c r="FS135" s="310"/>
      <c r="FT135" s="310"/>
      <c r="FU135" s="310"/>
      <c r="FV135" s="310"/>
      <c r="FW135" s="310"/>
      <c r="FX135" s="310"/>
      <c r="FY135" s="310"/>
      <c r="FZ135" s="310"/>
      <c r="GA135" s="310"/>
      <c r="GB135" s="310"/>
      <c r="GC135" s="310"/>
    </row>
    <row r="136" spans="4:185">
      <c r="D136" s="310" t="s">
        <v>260</v>
      </c>
      <c r="E136" s="310"/>
      <c r="F136" s="310"/>
      <c r="G136" s="310"/>
      <c r="H136" s="310"/>
      <c r="I136" s="310"/>
      <c r="J136" s="310"/>
      <c r="K136" s="310"/>
      <c r="L136" s="310"/>
      <c r="M136" s="310"/>
      <c r="N136" s="310"/>
      <c r="O136" s="310"/>
      <c r="P136" s="310"/>
      <c r="Q136" s="310"/>
      <c r="R136" s="310"/>
      <c r="S136" s="310"/>
      <c r="T136" s="310"/>
      <c r="U136" s="310"/>
      <c r="V136" s="310"/>
      <c r="W136" s="310"/>
      <c r="X136" s="310"/>
      <c r="Y136" s="310"/>
      <c r="Z136" s="310"/>
      <c r="AA136" s="310"/>
      <c r="AB136" s="310"/>
      <c r="AC136" s="310"/>
      <c r="AD136" s="310"/>
      <c r="AE136" s="310"/>
      <c r="AF136" s="310"/>
      <c r="AG136" s="310"/>
      <c r="AH136" s="310"/>
      <c r="AI136" s="310"/>
      <c r="AJ136" s="310"/>
      <c r="AK136" s="310"/>
      <c r="AL136" s="310"/>
      <c r="AM136" s="310"/>
      <c r="AN136" s="310"/>
      <c r="AO136" s="310"/>
      <c r="AP136" s="310"/>
      <c r="AQ136" s="310"/>
      <c r="AR136" s="310"/>
      <c r="AS136" s="310"/>
      <c r="AT136" s="310"/>
      <c r="AU136" s="310"/>
      <c r="AV136" s="310"/>
      <c r="AW136" s="310"/>
      <c r="AX136" s="310"/>
      <c r="AY136" s="310"/>
      <c r="AZ136" s="310"/>
      <c r="BA136" s="310"/>
      <c r="BB136" s="310"/>
      <c r="BC136" s="310"/>
      <c r="BD136" s="310"/>
      <c r="BE136" s="310"/>
      <c r="BF136" s="310"/>
      <c r="BG136" s="310"/>
      <c r="BH136" s="310"/>
      <c r="BI136" s="310"/>
      <c r="BJ136" s="310"/>
      <c r="BK136" s="310"/>
      <c r="BL136" s="310"/>
      <c r="BM136" s="310"/>
      <c r="BN136" s="310"/>
      <c r="BO136" s="310"/>
      <c r="BP136" s="310"/>
      <c r="BQ136" s="310"/>
      <c r="BR136" s="310"/>
      <c r="BS136" s="310"/>
      <c r="BT136" s="310"/>
      <c r="BU136" s="310"/>
      <c r="BV136" s="310"/>
      <c r="BW136" s="310"/>
      <c r="BX136" s="310"/>
      <c r="BY136" s="310"/>
      <c r="BZ136" s="310"/>
      <c r="CA136" s="310"/>
      <c r="CB136" s="310"/>
      <c r="CC136" s="310"/>
      <c r="CD136" s="310"/>
      <c r="CE136" s="310"/>
      <c r="CF136" s="310"/>
      <c r="CG136" s="310"/>
      <c r="CH136" s="310"/>
      <c r="CI136" s="310"/>
      <c r="CJ136" s="310"/>
      <c r="CK136" s="310"/>
      <c r="CL136" s="310"/>
      <c r="CM136" s="310"/>
      <c r="CN136" s="310"/>
      <c r="CO136" s="310"/>
      <c r="CP136" s="310"/>
      <c r="CQ136" s="310"/>
      <c r="CR136" s="310"/>
      <c r="CS136" s="310"/>
      <c r="CT136" s="310"/>
      <c r="CU136" s="310"/>
      <c r="CV136" s="310"/>
      <c r="CW136" s="310"/>
      <c r="CX136" s="310"/>
      <c r="CY136" s="310"/>
      <c r="CZ136" s="310"/>
      <c r="DA136" s="310"/>
      <c r="DB136" s="310"/>
      <c r="DC136" s="310"/>
      <c r="DD136" s="310"/>
      <c r="DE136" s="310"/>
      <c r="DF136" s="310"/>
      <c r="DG136" s="310"/>
      <c r="DH136" s="310"/>
      <c r="DI136" s="310"/>
      <c r="DJ136" s="310"/>
      <c r="DK136" s="310"/>
      <c r="DL136" s="310"/>
      <c r="DM136" s="310"/>
      <c r="DN136" s="310"/>
      <c r="DO136" s="310"/>
      <c r="DP136" s="310"/>
      <c r="DQ136" s="310"/>
      <c r="DR136" s="310"/>
      <c r="DS136" s="310"/>
      <c r="DT136" s="310"/>
      <c r="DU136" s="310"/>
      <c r="DV136" s="310"/>
      <c r="DW136" s="310"/>
      <c r="DX136" s="310"/>
      <c r="DY136" s="310"/>
      <c r="DZ136" s="310"/>
      <c r="EA136" s="310"/>
      <c r="EB136" s="310"/>
      <c r="EC136" s="310"/>
      <c r="ED136" s="310"/>
      <c r="EE136" s="310"/>
      <c r="EF136" s="310"/>
      <c r="EG136" s="310"/>
      <c r="EH136" s="310"/>
      <c r="EI136" s="310"/>
      <c r="EJ136" s="310"/>
      <c r="EK136" s="310"/>
      <c r="EL136" s="310"/>
      <c r="EM136" s="310"/>
      <c r="EN136" s="310"/>
      <c r="EO136" s="310"/>
      <c r="EP136" s="310"/>
      <c r="EQ136" s="310"/>
      <c r="ER136" s="310"/>
      <c r="ES136" s="310"/>
      <c r="ET136" s="310"/>
      <c r="EU136" s="310"/>
      <c r="EV136" s="310"/>
      <c r="EW136" s="310"/>
      <c r="EX136" s="310"/>
      <c r="EY136" s="310"/>
      <c r="EZ136" s="310"/>
      <c r="FA136" s="310"/>
      <c r="FB136" s="310"/>
      <c r="FC136" s="310"/>
      <c r="FD136" s="310"/>
      <c r="FE136" s="310"/>
      <c r="FF136" s="310"/>
      <c r="FG136" s="310"/>
      <c r="FH136" s="310"/>
      <c r="FI136" s="310"/>
      <c r="FJ136" s="310"/>
      <c r="FK136" s="310"/>
      <c r="FL136" s="310"/>
      <c r="FM136" s="310"/>
      <c r="FN136" s="310"/>
      <c r="FO136" s="310"/>
      <c r="FP136" s="310"/>
      <c r="FQ136" s="310"/>
      <c r="FR136" s="310"/>
      <c r="FS136" s="310"/>
      <c r="FT136" s="310"/>
      <c r="FU136" s="310"/>
      <c r="FV136" s="310"/>
      <c r="FW136" s="310"/>
      <c r="FX136" s="310"/>
      <c r="FY136" s="310"/>
      <c r="FZ136" s="310"/>
      <c r="GA136" s="310"/>
      <c r="GB136" s="310"/>
      <c r="GC136" s="310"/>
    </row>
    <row r="137" spans="4:185">
      <c r="D137" s="310"/>
      <c r="E137" s="310" t="s">
        <v>1313</v>
      </c>
      <c r="F137" s="310"/>
      <c r="G137" s="310"/>
      <c r="H137" s="310"/>
      <c r="I137" s="310"/>
      <c r="J137" s="310"/>
      <c r="K137" s="310"/>
      <c r="L137" s="310"/>
      <c r="M137" s="310"/>
      <c r="N137" s="310"/>
      <c r="O137" s="310"/>
      <c r="P137" s="310">
        <v>0</v>
      </c>
      <c r="Q137" s="310">
        <v>0</v>
      </c>
      <c r="R137" s="310">
        <v>0</v>
      </c>
      <c r="S137" s="310">
        <v>0</v>
      </c>
      <c r="T137" s="310">
        <v>0</v>
      </c>
      <c r="U137" s="310">
        <v>0</v>
      </c>
      <c r="V137" s="310">
        <v>0</v>
      </c>
      <c r="W137" s="310">
        <v>0</v>
      </c>
      <c r="X137" s="310">
        <v>0</v>
      </c>
      <c r="Y137" s="310">
        <v>0</v>
      </c>
      <c r="Z137" s="310">
        <v>0</v>
      </c>
      <c r="AA137" s="310">
        <v>0</v>
      </c>
      <c r="AB137" s="310">
        <v>0</v>
      </c>
      <c r="AC137" s="310">
        <v>0</v>
      </c>
      <c r="AD137" s="310">
        <v>0</v>
      </c>
      <c r="AE137" s="310">
        <v>0</v>
      </c>
      <c r="AF137" s="310">
        <v>0</v>
      </c>
      <c r="AG137" s="310">
        <v>0</v>
      </c>
      <c r="AH137" s="310">
        <v>0</v>
      </c>
      <c r="AI137" s="310">
        <v>0</v>
      </c>
      <c r="AJ137" s="310">
        <v>0</v>
      </c>
      <c r="AK137" s="310"/>
      <c r="AL137" s="310"/>
      <c r="AM137" s="310"/>
      <c r="AN137" s="310"/>
      <c r="AO137" s="310"/>
      <c r="AP137" s="310"/>
      <c r="AQ137" s="310"/>
      <c r="AR137" s="310"/>
      <c r="AS137" s="310"/>
      <c r="AT137" s="310"/>
      <c r="AU137" s="310"/>
      <c r="AV137" s="310"/>
      <c r="AW137" s="310"/>
      <c r="AX137" s="310"/>
      <c r="AY137" s="310"/>
      <c r="AZ137" s="310"/>
      <c r="BA137" s="310"/>
      <c r="BB137" s="310"/>
      <c r="BC137" s="310"/>
      <c r="BD137" s="310"/>
      <c r="BE137" s="310"/>
      <c r="BF137" s="310"/>
      <c r="BG137" s="310"/>
      <c r="BH137" s="310"/>
      <c r="BI137" s="310"/>
      <c r="BJ137" s="310"/>
      <c r="BK137" s="310"/>
      <c r="BL137" s="310"/>
      <c r="BM137" s="310"/>
      <c r="BN137" s="310"/>
      <c r="BO137" s="310"/>
      <c r="BP137" s="310"/>
      <c r="BQ137" s="310"/>
      <c r="BR137" s="310"/>
      <c r="BS137" s="310"/>
      <c r="BT137" s="310"/>
      <c r="BU137" s="310"/>
      <c r="BV137" s="310"/>
      <c r="BW137" s="310"/>
      <c r="BX137" s="310"/>
      <c r="BY137" s="310"/>
      <c r="BZ137" s="310"/>
      <c r="CA137" s="310"/>
      <c r="CB137" s="310"/>
      <c r="CC137" s="310"/>
      <c r="CD137" s="310"/>
      <c r="CE137" s="310"/>
      <c r="CF137" s="310"/>
      <c r="CG137" s="310"/>
      <c r="CH137" s="310"/>
      <c r="CI137" s="310"/>
      <c r="CJ137" s="310"/>
      <c r="CK137" s="310"/>
      <c r="CL137" s="310"/>
      <c r="CM137" s="310"/>
      <c r="CN137" s="310"/>
      <c r="CO137" s="310"/>
      <c r="CP137" s="310"/>
      <c r="CQ137" s="310"/>
      <c r="CR137" s="310"/>
      <c r="CS137" s="310"/>
      <c r="CT137" s="310"/>
      <c r="CU137" s="310"/>
      <c r="CV137" s="310"/>
      <c r="CW137" s="310"/>
      <c r="CX137" s="310"/>
      <c r="CY137" s="310"/>
      <c r="CZ137" s="310"/>
      <c r="DA137" s="310"/>
      <c r="DB137" s="310"/>
      <c r="DC137" s="310"/>
      <c r="DD137" s="310"/>
      <c r="DE137" s="310"/>
      <c r="DF137" s="310"/>
      <c r="DG137" s="310"/>
      <c r="DH137" s="310"/>
      <c r="DI137" s="310"/>
      <c r="DJ137" s="310"/>
      <c r="DK137" s="310"/>
      <c r="DL137" s="310"/>
      <c r="DM137" s="310"/>
      <c r="DN137" s="310"/>
      <c r="DO137" s="310"/>
      <c r="DP137" s="310"/>
      <c r="DQ137" s="310"/>
      <c r="DR137" s="310"/>
      <c r="DS137" s="310"/>
      <c r="DT137" s="310"/>
      <c r="DU137" s="310"/>
      <c r="DV137" s="310"/>
      <c r="DW137" s="310"/>
      <c r="DX137" s="310"/>
      <c r="DY137" s="310"/>
      <c r="DZ137" s="310"/>
      <c r="EA137" s="310"/>
      <c r="EB137" s="310"/>
      <c r="EC137" s="310"/>
      <c r="ED137" s="310"/>
      <c r="EE137" s="310"/>
      <c r="EF137" s="310"/>
      <c r="EG137" s="310"/>
      <c r="EH137" s="310"/>
      <c r="EI137" s="310"/>
      <c r="EJ137" s="310"/>
      <c r="EK137" s="310"/>
      <c r="EL137" s="310"/>
      <c r="EM137" s="310"/>
      <c r="EN137" s="310"/>
      <c r="EO137" s="310"/>
      <c r="EP137" s="310"/>
      <c r="EQ137" s="310"/>
      <c r="ER137" s="310"/>
      <c r="ES137" s="310"/>
      <c r="ET137" s="310"/>
      <c r="EU137" s="310"/>
      <c r="EV137" s="310"/>
      <c r="EW137" s="310"/>
      <c r="EX137" s="310"/>
      <c r="EY137" s="310"/>
      <c r="EZ137" s="310"/>
      <c r="FA137" s="310"/>
      <c r="FB137" s="310"/>
      <c r="FC137" s="310"/>
      <c r="FD137" s="310"/>
      <c r="FE137" s="310"/>
      <c r="FF137" s="310"/>
      <c r="FG137" s="310"/>
      <c r="FH137" s="310"/>
      <c r="FI137" s="310"/>
      <c r="FJ137" s="310"/>
      <c r="FK137" s="310"/>
      <c r="FL137" s="310"/>
      <c r="FM137" s="310"/>
      <c r="FN137" s="310"/>
      <c r="FO137" s="310"/>
      <c r="FP137" s="310"/>
      <c r="FQ137" s="310"/>
      <c r="FR137" s="310"/>
      <c r="FS137" s="310"/>
      <c r="FT137" s="310"/>
      <c r="FU137" s="310"/>
      <c r="FV137" s="310"/>
      <c r="FW137" s="310"/>
      <c r="FX137" s="310"/>
      <c r="FY137" s="310"/>
      <c r="FZ137" s="310"/>
      <c r="GA137" s="310"/>
      <c r="GB137" s="310"/>
      <c r="GC137" s="310"/>
    </row>
    <row r="138" spans="4:185">
      <c r="D138" s="310"/>
      <c r="E138" s="310" t="s">
        <v>1314</v>
      </c>
      <c r="F138" s="310"/>
      <c r="G138" s="310"/>
      <c r="H138" s="310"/>
      <c r="I138" s="310"/>
      <c r="J138" s="310"/>
      <c r="K138" s="310"/>
      <c r="L138" s="310"/>
      <c r="M138" s="310"/>
      <c r="N138" s="310"/>
      <c r="O138" s="310"/>
      <c r="P138" s="310">
        <v>0</v>
      </c>
      <c r="Q138" s="310">
        <v>0</v>
      </c>
      <c r="R138" s="310">
        <v>0</v>
      </c>
      <c r="S138" s="310">
        <v>0</v>
      </c>
      <c r="T138" s="310">
        <v>0</v>
      </c>
      <c r="U138" s="310">
        <v>0</v>
      </c>
      <c r="V138" s="310">
        <v>0</v>
      </c>
      <c r="W138" s="310">
        <v>0</v>
      </c>
      <c r="X138" s="310">
        <v>0</v>
      </c>
      <c r="Y138" s="310">
        <v>0</v>
      </c>
      <c r="Z138" s="310">
        <v>0</v>
      </c>
      <c r="AA138" s="310">
        <v>0</v>
      </c>
      <c r="AB138" s="310">
        <v>0</v>
      </c>
      <c r="AC138" s="310">
        <v>0</v>
      </c>
      <c r="AD138" s="310">
        <v>0</v>
      </c>
      <c r="AE138" s="310">
        <v>0</v>
      </c>
      <c r="AF138" s="310">
        <v>0</v>
      </c>
      <c r="AG138" s="310">
        <v>0</v>
      </c>
      <c r="AH138" s="310">
        <v>0</v>
      </c>
      <c r="AI138" s="310">
        <v>0</v>
      </c>
      <c r="AJ138" s="310">
        <v>0</v>
      </c>
      <c r="AK138" s="310"/>
      <c r="AL138" s="310"/>
      <c r="AM138" s="310"/>
      <c r="AN138" s="310"/>
      <c r="AO138" s="310"/>
      <c r="AP138" s="310"/>
      <c r="AQ138" s="310"/>
      <c r="AR138" s="310"/>
      <c r="AS138" s="310"/>
      <c r="AT138" s="310"/>
      <c r="AU138" s="310"/>
      <c r="AV138" s="310"/>
      <c r="AW138" s="310"/>
      <c r="AX138" s="310"/>
      <c r="AY138" s="310"/>
      <c r="AZ138" s="310"/>
      <c r="BA138" s="310"/>
      <c r="BB138" s="310"/>
      <c r="BC138" s="310"/>
      <c r="BD138" s="310"/>
      <c r="BE138" s="310"/>
      <c r="BF138" s="310"/>
      <c r="BG138" s="310"/>
      <c r="BH138" s="310"/>
      <c r="BI138" s="310"/>
      <c r="BJ138" s="310"/>
      <c r="BK138" s="310"/>
      <c r="BL138" s="310"/>
      <c r="BM138" s="310"/>
      <c r="BN138" s="310"/>
      <c r="BO138" s="310"/>
      <c r="BP138" s="310"/>
      <c r="BQ138" s="310"/>
      <c r="BR138" s="310"/>
      <c r="BS138" s="310"/>
      <c r="BT138" s="310"/>
      <c r="BU138" s="310"/>
      <c r="BV138" s="310"/>
      <c r="BW138" s="310"/>
      <c r="BX138" s="310"/>
      <c r="BY138" s="310"/>
      <c r="BZ138" s="310"/>
      <c r="CA138" s="310"/>
      <c r="CB138" s="310"/>
      <c r="CC138" s="310"/>
      <c r="CD138" s="310"/>
      <c r="CE138" s="310"/>
      <c r="CF138" s="310"/>
      <c r="CG138" s="310"/>
      <c r="CH138" s="310"/>
      <c r="CI138" s="310"/>
      <c r="CJ138" s="310"/>
      <c r="CK138" s="310"/>
      <c r="CL138" s="310"/>
      <c r="CM138" s="310"/>
      <c r="CN138" s="310"/>
      <c r="CO138" s="310"/>
      <c r="CP138" s="310"/>
      <c r="CQ138" s="310"/>
      <c r="CR138" s="310"/>
      <c r="CS138" s="310"/>
      <c r="CT138" s="310"/>
      <c r="CU138" s="310"/>
      <c r="CV138" s="310"/>
      <c r="CW138" s="310"/>
      <c r="CX138" s="310"/>
      <c r="CY138" s="310"/>
      <c r="CZ138" s="310"/>
      <c r="DA138" s="310"/>
      <c r="DB138" s="310"/>
      <c r="DC138" s="310"/>
      <c r="DD138" s="310"/>
      <c r="DE138" s="310"/>
      <c r="DF138" s="310"/>
      <c r="DG138" s="310"/>
      <c r="DH138" s="310"/>
      <c r="DI138" s="310"/>
      <c r="DJ138" s="310"/>
      <c r="DK138" s="310"/>
      <c r="DL138" s="310"/>
      <c r="DM138" s="310"/>
      <c r="DN138" s="310"/>
      <c r="DO138" s="310"/>
      <c r="DP138" s="310"/>
      <c r="DQ138" s="310"/>
      <c r="DR138" s="310"/>
      <c r="DS138" s="310"/>
      <c r="DT138" s="310"/>
      <c r="DU138" s="310"/>
      <c r="DV138" s="310"/>
      <c r="DW138" s="310"/>
      <c r="DX138" s="310"/>
      <c r="DY138" s="310"/>
      <c r="DZ138" s="310"/>
      <c r="EA138" s="310"/>
      <c r="EB138" s="310"/>
      <c r="EC138" s="310"/>
      <c r="ED138" s="310"/>
      <c r="EE138" s="310"/>
      <c r="EF138" s="310"/>
      <c r="EG138" s="310"/>
      <c r="EH138" s="310"/>
      <c r="EI138" s="310"/>
      <c r="EJ138" s="310"/>
      <c r="EK138" s="310"/>
      <c r="EL138" s="310"/>
      <c r="EM138" s="310"/>
      <c r="EN138" s="310"/>
      <c r="EO138" s="310"/>
      <c r="EP138" s="310"/>
      <c r="EQ138" s="310"/>
      <c r="ER138" s="310"/>
      <c r="ES138" s="310"/>
      <c r="ET138" s="310"/>
      <c r="EU138" s="310"/>
      <c r="EV138" s="310"/>
      <c r="EW138" s="310"/>
      <c r="EX138" s="310"/>
      <c r="EY138" s="310"/>
      <c r="EZ138" s="310"/>
      <c r="FA138" s="310"/>
      <c r="FB138" s="310"/>
      <c r="FC138" s="310"/>
      <c r="FD138" s="310"/>
      <c r="FE138" s="310"/>
      <c r="FF138" s="310"/>
      <c r="FG138" s="310"/>
      <c r="FH138" s="310"/>
      <c r="FI138" s="310"/>
      <c r="FJ138" s="310"/>
      <c r="FK138" s="310"/>
      <c r="FL138" s="310"/>
      <c r="FM138" s="310"/>
      <c r="FN138" s="310"/>
      <c r="FO138" s="310"/>
      <c r="FP138" s="310"/>
      <c r="FQ138" s="310"/>
      <c r="FR138" s="310"/>
      <c r="FS138" s="310"/>
      <c r="FT138" s="310"/>
      <c r="FU138" s="310"/>
      <c r="FV138" s="310"/>
      <c r="FW138" s="310"/>
      <c r="FX138" s="310"/>
      <c r="FY138" s="310"/>
      <c r="FZ138" s="310"/>
      <c r="GA138" s="310"/>
      <c r="GB138" s="310"/>
      <c r="GC138" s="310"/>
    </row>
    <row r="139" spans="4:185">
      <c r="D139" s="310" t="s">
        <v>262</v>
      </c>
      <c r="E139" s="310"/>
      <c r="F139" s="310"/>
      <c r="G139" s="310"/>
      <c r="H139" s="310"/>
      <c r="I139" s="310"/>
      <c r="J139" s="310"/>
      <c r="K139" s="310"/>
      <c r="L139" s="310"/>
      <c r="M139" s="310"/>
      <c r="N139" s="310"/>
      <c r="O139" s="310"/>
      <c r="P139" s="310"/>
      <c r="Q139" s="310"/>
      <c r="R139" s="310"/>
      <c r="S139" s="310"/>
      <c r="T139" s="310"/>
      <c r="U139" s="310"/>
      <c r="V139" s="310"/>
      <c r="W139" s="310"/>
      <c r="X139" s="310"/>
      <c r="Y139" s="310"/>
      <c r="Z139" s="310"/>
      <c r="AA139" s="310"/>
      <c r="AB139" s="310"/>
      <c r="AC139" s="310"/>
      <c r="AD139" s="310"/>
      <c r="AE139" s="310"/>
      <c r="AF139" s="310"/>
      <c r="AG139" s="310"/>
      <c r="AH139" s="310"/>
      <c r="AI139" s="310"/>
      <c r="AJ139" s="310"/>
      <c r="AK139" s="310"/>
      <c r="AL139" s="310"/>
      <c r="AM139" s="310"/>
      <c r="AN139" s="310"/>
      <c r="AO139" s="310"/>
      <c r="AP139" s="310"/>
      <c r="AQ139" s="310"/>
      <c r="AR139" s="310"/>
      <c r="AS139" s="310"/>
      <c r="AT139" s="310"/>
      <c r="AU139" s="310"/>
      <c r="AV139" s="310"/>
      <c r="AW139" s="310"/>
      <c r="AX139" s="310"/>
      <c r="AY139" s="310"/>
      <c r="AZ139" s="310"/>
      <c r="BA139" s="310"/>
      <c r="BB139" s="310"/>
      <c r="BC139" s="310"/>
      <c r="BD139" s="310"/>
      <c r="BE139" s="310"/>
      <c r="BF139" s="310"/>
      <c r="BG139" s="310"/>
      <c r="BH139" s="310"/>
      <c r="BI139" s="310"/>
      <c r="BJ139" s="310"/>
      <c r="BK139" s="310"/>
      <c r="BL139" s="310"/>
      <c r="BM139" s="310"/>
      <c r="BN139" s="310"/>
      <c r="BO139" s="310"/>
      <c r="BP139" s="310"/>
      <c r="BQ139" s="310"/>
      <c r="BR139" s="310"/>
      <c r="BS139" s="310"/>
      <c r="BT139" s="310"/>
      <c r="BU139" s="310"/>
      <c r="BV139" s="310"/>
      <c r="BW139" s="310"/>
      <c r="BX139" s="310"/>
      <c r="BY139" s="310"/>
      <c r="BZ139" s="310"/>
      <c r="CA139" s="310"/>
      <c r="CB139" s="310"/>
      <c r="CC139" s="310"/>
      <c r="CD139" s="310"/>
      <c r="CE139" s="310"/>
      <c r="CF139" s="310"/>
      <c r="CG139" s="310"/>
      <c r="CH139" s="310"/>
      <c r="CI139" s="310"/>
      <c r="CJ139" s="310"/>
      <c r="CK139" s="310"/>
      <c r="CL139" s="310"/>
      <c r="CM139" s="310"/>
      <c r="CN139" s="310"/>
      <c r="CO139" s="310"/>
      <c r="CP139" s="310"/>
      <c r="CQ139" s="310"/>
      <c r="CR139" s="310"/>
      <c r="CS139" s="310"/>
      <c r="CT139" s="310"/>
      <c r="CU139" s="310"/>
      <c r="CV139" s="310"/>
      <c r="CW139" s="310"/>
      <c r="CX139" s="310"/>
      <c r="CY139" s="310"/>
      <c r="CZ139" s="310"/>
      <c r="DA139" s="310"/>
      <c r="DB139" s="310"/>
      <c r="DC139" s="310"/>
      <c r="DD139" s="310"/>
      <c r="DE139" s="310"/>
      <c r="DF139" s="310"/>
      <c r="DG139" s="310"/>
      <c r="DH139" s="310"/>
      <c r="DI139" s="310"/>
      <c r="DJ139" s="310"/>
      <c r="DK139" s="310"/>
      <c r="DL139" s="310"/>
      <c r="DM139" s="310"/>
      <c r="DN139" s="310"/>
      <c r="DO139" s="310"/>
      <c r="DP139" s="310"/>
      <c r="DQ139" s="310"/>
      <c r="DR139" s="310"/>
      <c r="DS139" s="310"/>
      <c r="DT139" s="310"/>
      <c r="DU139" s="310"/>
      <c r="DV139" s="310"/>
      <c r="DW139" s="310"/>
      <c r="DX139" s="310"/>
      <c r="DY139" s="310"/>
      <c r="DZ139" s="310"/>
      <c r="EA139" s="310"/>
      <c r="EB139" s="310"/>
      <c r="EC139" s="310"/>
      <c r="ED139" s="310"/>
      <c r="EE139" s="310"/>
      <c r="EF139" s="310"/>
      <c r="EG139" s="310"/>
      <c r="EH139" s="310"/>
      <c r="EI139" s="310"/>
      <c r="EJ139" s="310"/>
      <c r="EK139" s="310"/>
      <c r="EL139" s="310"/>
      <c r="EM139" s="310"/>
      <c r="EN139" s="310"/>
      <c r="EO139" s="310"/>
      <c r="EP139" s="310"/>
      <c r="EQ139" s="310"/>
      <c r="ER139" s="310"/>
      <c r="ES139" s="310"/>
      <c r="ET139" s="310"/>
      <c r="EU139" s="310"/>
      <c r="EV139" s="310"/>
      <c r="EW139" s="310"/>
      <c r="EX139" s="310"/>
      <c r="EY139" s="310"/>
      <c r="EZ139" s="310"/>
      <c r="FA139" s="310"/>
      <c r="FB139" s="310"/>
      <c r="FC139" s="310"/>
      <c r="FD139" s="310"/>
      <c r="FE139" s="310"/>
      <c r="FF139" s="310"/>
      <c r="FG139" s="310"/>
      <c r="FH139" s="310"/>
      <c r="FI139" s="310"/>
      <c r="FJ139" s="310"/>
      <c r="FK139" s="310"/>
      <c r="FL139" s="310"/>
      <c r="FM139" s="310"/>
      <c r="FN139" s="310"/>
      <c r="FO139" s="310"/>
      <c r="FP139" s="310"/>
      <c r="FQ139" s="310"/>
      <c r="FR139" s="310"/>
      <c r="FS139" s="310"/>
      <c r="FT139" s="310"/>
      <c r="FU139" s="310"/>
      <c r="FV139" s="310"/>
      <c r="FW139" s="310"/>
      <c r="FX139" s="310"/>
      <c r="FY139" s="310"/>
      <c r="FZ139" s="310"/>
      <c r="GA139" s="310"/>
      <c r="GB139" s="310"/>
      <c r="GC139" s="310"/>
    </row>
    <row r="140" spans="4:185">
      <c r="D140" s="310"/>
      <c r="E140" s="310" t="s">
        <v>1313</v>
      </c>
      <c r="F140" s="310"/>
      <c r="G140" s="310"/>
      <c r="H140" s="310"/>
      <c r="I140" s="310"/>
      <c r="J140" s="310"/>
      <c r="K140" s="310"/>
      <c r="L140" s="310"/>
      <c r="M140" s="310"/>
      <c r="N140" s="310"/>
      <c r="O140" s="310"/>
      <c r="P140" s="310">
        <v>0</v>
      </c>
      <c r="Q140" s="310">
        <v>0</v>
      </c>
      <c r="R140" s="310">
        <v>0</v>
      </c>
      <c r="S140" s="310">
        <v>0</v>
      </c>
      <c r="T140" s="310">
        <v>0</v>
      </c>
      <c r="U140" s="310">
        <v>0</v>
      </c>
      <c r="V140" s="310">
        <v>0</v>
      </c>
      <c r="W140" s="310">
        <v>0</v>
      </c>
      <c r="X140" s="310">
        <v>0</v>
      </c>
      <c r="Y140" s="310">
        <v>0</v>
      </c>
      <c r="Z140" s="310">
        <v>0</v>
      </c>
      <c r="AA140" s="310">
        <v>0</v>
      </c>
      <c r="AB140" s="310">
        <v>0</v>
      </c>
      <c r="AC140" s="310">
        <v>0</v>
      </c>
      <c r="AD140" s="310">
        <v>0</v>
      </c>
      <c r="AE140" s="310">
        <v>0</v>
      </c>
      <c r="AF140" s="310">
        <v>0</v>
      </c>
      <c r="AG140" s="310">
        <v>0</v>
      </c>
      <c r="AH140" s="310">
        <v>0</v>
      </c>
      <c r="AI140" s="310">
        <v>0</v>
      </c>
      <c r="AJ140" s="310">
        <v>0</v>
      </c>
      <c r="AK140" s="310"/>
      <c r="AL140" s="310"/>
      <c r="AM140" s="310"/>
      <c r="AN140" s="310"/>
      <c r="AO140" s="310"/>
      <c r="AP140" s="310"/>
      <c r="AQ140" s="310"/>
      <c r="AR140" s="310"/>
      <c r="AS140" s="310"/>
      <c r="AT140" s="310"/>
      <c r="AU140" s="310"/>
      <c r="AV140" s="310"/>
      <c r="AW140" s="310"/>
      <c r="AX140" s="310"/>
      <c r="AY140" s="310"/>
      <c r="AZ140" s="310"/>
      <c r="BA140" s="310"/>
      <c r="BB140" s="310"/>
      <c r="BC140" s="310"/>
      <c r="BD140" s="310"/>
      <c r="BE140" s="310"/>
      <c r="BF140" s="310"/>
      <c r="BG140" s="310"/>
      <c r="BH140" s="310"/>
      <c r="BI140" s="310"/>
      <c r="BJ140" s="310"/>
      <c r="BK140" s="310"/>
      <c r="BL140" s="310"/>
      <c r="BM140" s="310"/>
      <c r="BN140" s="310"/>
      <c r="BO140" s="310"/>
      <c r="BP140" s="310"/>
      <c r="BQ140" s="310"/>
      <c r="BR140" s="310"/>
      <c r="BS140" s="310"/>
      <c r="BT140" s="310"/>
      <c r="BU140" s="310"/>
      <c r="BV140" s="310"/>
      <c r="BW140" s="310"/>
      <c r="BX140" s="310"/>
      <c r="BY140" s="310"/>
      <c r="BZ140" s="310"/>
      <c r="CA140" s="310"/>
      <c r="CB140" s="310"/>
      <c r="CC140" s="310"/>
      <c r="CD140" s="310"/>
      <c r="CE140" s="310"/>
      <c r="CF140" s="310"/>
      <c r="CG140" s="310"/>
      <c r="CH140" s="310"/>
      <c r="CI140" s="310"/>
      <c r="CJ140" s="310"/>
      <c r="CK140" s="310"/>
      <c r="CL140" s="310"/>
      <c r="CM140" s="310"/>
      <c r="CN140" s="310"/>
      <c r="CO140" s="310"/>
      <c r="CP140" s="310"/>
      <c r="CQ140" s="310"/>
      <c r="CR140" s="310"/>
      <c r="CS140" s="310"/>
      <c r="CT140" s="310"/>
      <c r="CU140" s="310"/>
      <c r="CV140" s="310"/>
      <c r="CW140" s="310"/>
      <c r="CX140" s="310"/>
      <c r="CY140" s="310"/>
      <c r="CZ140" s="310"/>
      <c r="DA140" s="310"/>
      <c r="DB140" s="310"/>
      <c r="DC140" s="310"/>
      <c r="DD140" s="310"/>
      <c r="DE140" s="310"/>
      <c r="DF140" s="310"/>
      <c r="DG140" s="310"/>
      <c r="DH140" s="310"/>
      <c r="DI140" s="310"/>
      <c r="DJ140" s="310"/>
      <c r="DK140" s="310"/>
      <c r="DL140" s="310"/>
      <c r="DM140" s="310"/>
      <c r="DN140" s="310"/>
      <c r="DO140" s="310"/>
      <c r="DP140" s="310"/>
      <c r="DQ140" s="310"/>
      <c r="DR140" s="310"/>
      <c r="DS140" s="310"/>
      <c r="DT140" s="310"/>
      <c r="DU140" s="310"/>
      <c r="DV140" s="310"/>
      <c r="DW140" s="310"/>
      <c r="DX140" s="310"/>
      <c r="DY140" s="310"/>
      <c r="DZ140" s="310"/>
      <c r="EA140" s="310"/>
      <c r="EB140" s="310"/>
      <c r="EC140" s="310"/>
      <c r="ED140" s="310"/>
      <c r="EE140" s="310"/>
      <c r="EF140" s="310"/>
      <c r="EG140" s="310"/>
      <c r="EH140" s="310"/>
      <c r="EI140" s="310"/>
      <c r="EJ140" s="310"/>
      <c r="EK140" s="310"/>
      <c r="EL140" s="310"/>
      <c r="EM140" s="310"/>
      <c r="EN140" s="310"/>
      <c r="EO140" s="310"/>
      <c r="EP140" s="310"/>
      <c r="EQ140" s="310"/>
      <c r="ER140" s="310"/>
      <c r="ES140" s="310"/>
      <c r="ET140" s="310"/>
      <c r="EU140" s="310"/>
      <c r="EV140" s="310"/>
      <c r="EW140" s="310"/>
      <c r="EX140" s="310"/>
      <c r="EY140" s="310"/>
      <c r="EZ140" s="310"/>
      <c r="FA140" s="310"/>
      <c r="FB140" s="310"/>
      <c r="FC140" s="310"/>
      <c r="FD140" s="310"/>
      <c r="FE140" s="310"/>
      <c r="FF140" s="310"/>
      <c r="FG140" s="310"/>
      <c r="FH140" s="310"/>
      <c r="FI140" s="310"/>
      <c r="FJ140" s="310"/>
      <c r="FK140" s="310"/>
      <c r="FL140" s="310"/>
      <c r="FM140" s="310"/>
      <c r="FN140" s="310"/>
      <c r="FO140" s="310"/>
      <c r="FP140" s="310"/>
      <c r="FQ140" s="310"/>
      <c r="FR140" s="310"/>
      <c r="FS140" s="310"/>
      <c r="FT140" s="310"/>
      <c r="FU140" s="310"/>
      <c r="FV140" s="310"/>
      <c r="FW140" s="310"/>
      <c r="FX140" s="310"/>
      <c r="FY140" s="310"/>
      <c r="FZ140" s="310"/>
      <c r="GA140" s="310"/>
      <c r="GB140" s="310"/>
      <c r="GC140" s="310"/>
    </row>
    <row r="141" spans="4:185">
      <c r="D141" s="310"/>
      <c r="E141" s="310" t="s">
        <v>1314</v>
      </c>
      <c r="F141" s="310"/>
      <c r="G141" s="310"/>
      <c r="H141" s="310"/>
      <c r="I141" s="310"/>
      <c r="J141" s="310"/>
      <c r="K141" s="310"/>
      <c r="L141" s="310"/>
      <c r="M141" s="310"/>
      <c r="N141" s="310"/>
      <c r="O141" s="310"/>
      <c r="P141" s="310" t="e">
        <v>#VALUE!</v>
      </c>
      <c r="Q141" s="310" t="e">
        <v>#VALUE!</v>
      </c>
      <c r="R141" s="310" t="e">
        <v>#VALUE!</v>
      </c>
      <c r="S141" s="310" t="e">
        <v>#VALUE!</v>
      </c>
      <c r="T141" s="310" t="e">
        <v>#VALUE!</v>
      </c>
      <c r="U141" s="310" t="e">
        <v>#VALUE!</v>
      </c>
      <c r="V141" s="310" t="e">
        <v>#VALUE!</v>
      </c>
      <c r="W141" s="310" t="e">
        <v>#VALUE!</v>
      </c>
      <c r="X141" s="310" t="e">
        <v>#VALUE!</v>
      </c>
      <c r="Y141" s="310" t="e">
        <v>#VALUE!</v>
      </c>
      <c r="Z141" s="310" t="e">
        <v>#VALUE!</v>
      </c>
      <c r="AA141" s="310" t="e">
        <v>#VALUE!</v>
      </c>
      <c r="AB141" s="310" t="e">
        <v>#VALUE!</v>
      </c>
      <c r="AC141" s="310" t="e">
        <v>#VALUE!</v>
      </c>
      <c r="AD141" s="310" t="e">
        <v>#VALUE!</v>
      </c>
      <c r="AE141" s="310" t="e">
        <v>#VALUE!</v>
      </c>
      <c r="AF141" s="310" t="e">
        <v>#VALUE!</v>
      </c>
      <c r="AG141" s="310" t="e">
        <v>#VALUE!</v>
      </c>
      <c r="AH141" s="310" t="e">
        <v>#VALUE!</v>
      </c>
      <c r="AI141" s="310" t="e">
        <v>#VALUE!</v>
      </c>
      <c r="AJ141" s="310" t="e">
        <v>#VALUE!</v>
      </c>
      <c r="AK141" s="310"/>
      <c r="AL141" s="310"/>
      <c r="AM141" s="310"/>
      <c r="AN141" s="310"/>
      <c r="AO141" s="310"/>
      <c r="AP141" s="310"/>
      <c r="AQ141" s="310"/>
      <c r="AR141" s="310"/>
      <c r="AS141" s="310"/>
      <c r="AT141" s="310"/>
      <c r="AU141" s="310"/>
      <c r="AV141" s="310"/>
      <c r="AW141" s="310"/>
      <c r="AX141" s="310"/>
      <c r="AY141" s="310"/>
      <c r="AZ141" s="310"/>
      <c r="BA141" s="310"/>
      <c r="BB141" s="310"/>
      <c r="BC141" s="310"/>
      <c r="BD141" s="310"/>
      <c r="BE141" s="310"/>
      <c r="BF141" s="310"/>
      <c r="BG141" s="310"/>
      <c r="BH141" s="310"/>
      <c r="BI141" s="310"/>
      <c r="BJ141" s="310"/>
      <c r="BK141" s="310"/>
      <c r="BL141" s="310"/>
      <c r="BM141" s="310"/>
      <c r="BN141" s="310"/>
      <c r="BO141" s="310"/>
      <c r="BP141" s="310"/>
      <c r="BQ141" s="310"/>
      <c r="BR141" s="310"/>
      <c r="BS141" s="310"/>
      <c r="BT141" s="310"/>
      <c r="BU141" s="310"/>
      <c r="BV141" s="310"/>
      <c r="BW141" s="310"/>
      <c r="BX141" s="310"/>
      <c r="BY141" s="310"/>
      <c r="BZ141" s="310"/>
      <c r="CA141" s="310"/>
      <c r="CB141" s="310"/>
      <c r="CC141" s="310"/>
      <c r="CD141" s="310"/>
      <c r="CE141" s="310"/>
      <c r="CF141" s="310"/>
      <c r="CG141" s="310"/>
      <c r="CH141" s="310"/>
      <c r="CI141" s="310"/>
      <c r="CJ141" s="310"/>
      <c r="CK141" s="310"/>
      <c r="CL141" s="310"/>
      <c r="CM141" s="310"/>
      <c r="CN141" s="310"/>
      <c r="CO141" s="310"/>
      <c r="CP141" s="310"/>
      <c r="CQ141" s="310"/>
      <c r="CR141" s="310"/>
      <c r="CS141" s="310"/>
      <c r="CT141" s="310"/>
      <c r="CU141" s="310"/>
      <c r="CV141" s="310"/>
      <c r="CW141" s="310"/>
      <c r="CX141" s="310"/>
      <c r="CY141" s="310"/>
      <c r="CZ141" s="310"/>
      <c r="DA141" s="310"/>
      <c r="DB141" s="310"/>
      <c r="DC141" s="310"/>
      <c r="DD141" s="310"/>
      <c r="DE141" s="310"/>
      <c r="DF141" s="310"/>
      <c r="DG141" s="310"/>
      <c r="DH141" s="310"/>
      <c r="DI141" s="310"/>
      <c r="DJ141" s="310"/>
      <c r="DK141" s="310"/>
      <c r="DL141" s="310"/>
      <c r="DM141" s="310"/>
      <c r="DN141" s="310"/>
      <c r="DO141" s="310"/>
      <c r="DP141" s="310"/>
      <c r="DQ141" s="310"/>
      <c r="DR141" s="310"/>
      <c r="DS141" s="310"/>
      <c r="DT141" s="310"/>
      <c r="DU141" s="310"/>
      <c r="DV141" s="310"/>
      <c r="DW141" s="310"/>
      <c r="DX141" s="310"/>
      <c r="DY141" s="310"/>
      <c r="DZ141" s="310"/>
      <c r="EA141" s="310"/>
      <c r="EB141" s="310"/>
      <c r="EC141" s="310"/>
      <c r="ED141" s="310"/>
      <c r="EE141" s="310"/>
      <c r="EF141" s="310"/>
      <c r="EG141" s="310"/>
      <c r="EH141" s="310"/>
      <c r="EI141" s="310"/>
      <c r="EJ141" s="310"/>
      <c r="EK141" s="310"/>
      <c r="EL141" s="310"/>
      <c r="EM141" s="310"/>
      <c r="EN141" s="310"/>
      <c r="EO141" s="310"/>
      <c r="EP141" s="310"/>
      <c r="EQ141" s="310"/>
      <c r="ER141" s="310"/>
      <c r="ES141" s="310"/>
      <c r="ET141" s="310"/>
      <c r="EU141" s="310"/>
      <c r="EV141" s="310"/>
      <c r="EW141" s="310"/>
      <c r="EX141" s="310"/>
      <c r="EY141" s="310"/>
      <c r="EZ141" s="310"/>
      <c r="FA141" s="310"/>
      <c r="FB141" s="310"/>
      <c r="FC141" s="310"/>
      <c r="FD141" s="310"/>
      <c r="FE141" s="310"/>
      <c r="FF141" s="310"/>
      <c r="FG141" s="310"/>
      <c r="FH141" s="310"/>
      <c r="FI141" s="310"/>
      <c r="FJ141" s="310"/>
      <c r="FK141" s="310"/>
      <c r="FL141" s="310"/>
      <c r="FM141" s="310"/>
      <c r="FN141" s="310"/>
      <c r="FO141" s="310"/>
      <c r="FP141" s="310"/>
      <c r="FQ141" s="310"/>
      <c r="FR141" s="310"/>
      <c r="FS141" s="310"/>
      <c r="FT141" s="310"/>
      <c r="FU141" s="310"/>
      <c r="FV141" s="310"/>
      <c r="FW141" s="310"/>
      <c r="FX141" s="310"/>
      <c r="FY141" s="310"/>
      <c r="FZ141" s="310"/>
      <c r="GA141" s="310"/>
      <c r="GB141" s="310"/>
      <c r="GC141" s="310"/>
    </row>
    <row r="142" spans="4:185">
      <c r="D142" s="310" t="s">
        <v>1784</v>
      </c>
      <c r="E142" s="310"/>
      <c r="F142" s="310"/>
      <c r="G142" s="310"/>
      <c r="H142" s="310"/>
      <c r="I142" s="310"/>
      <c r="J142" s="310"/>
      <c r="K142" s="310"/>
      <c r="L142" s="310"/>
      <c r="M142" s="310"/>
      <c r="N142" s="310"/>
      <c r="O142" s="310"/>
      <c r="P142" s="310"/>
      <c r="Q142" s="310"/>
      <c r="R142" s="310"/>
      <c r="S142" s="310"/>
      <c r="T142" s="310"/>
      <c r="U142" s="310"/>
      <c r="V142" s="310"/>
      <c r="W142" s="310"/>
      <c r="X142" s="310"/>
      <c r="Y142" s="310"/>
      <c r="Z142" s="310"/>
      <c r="AA142" s="310"/>
      <c r="AB142" s="310"/>
      <c r="AC142" s="310"/>
      <c r="AD142" s="310"/>
      <c r="AE142" s="310"/>
      <c r="AF142" s="310"/>
      <c r="AG142" s="310"/>
      <c r="AH142" s="310"/>
      <c r="AI142" s="310"/>
      <c r="AJ142" s="310"/>
      <c r="AK142" s="310"/>
      <c r="AL142" s="310"/>
      <c r="AM142" s="310"/>
      <c r="AN142" s="310"/>
      <c r="AO142" s="310"/>
      <c r="AP142" s="310"/>
      <c r="AQ142" s="310"/>
      <c r="AR142" s="310"/>
      <c r="AS142" s="310"/>
      <c r="AT142" s="310"/>
      <c r="AU142" s="310"/>
      <c r="AV142" s="310"/>
      <c r="AW142" s="310"/>
      <c r="AX142" s="310"/>
      <c r="AY142" s="310"/>
      <c r="AZ142" s="310"/>
      <c r="BA142" s="310"/>
      <c r="BB142" s="310"/>
      <c r="BC142" s="310"/>
      <c r="BD142" s="310"/>
      <c r="BE142" s="310"/>
      <c r="BF142" s="310"/>
      <c r="BG142" s="310"/>
      <c r="BH142" s="310"/>
      <c r="BI142" s="310"/>
      <c r="BJ142" s="310"/>
      <c r="BK142" s="310"/>
      <c r="BL142" s="310"/>
      <c r="BM142" s="310"/>
      <c r="BN142" s="310"/>
      <c r="BO142" s="310"/>
      <c r="BP142" s="310"/>
      <c r="BQ142" s="310"/>
      <c r="BR142" s="310"/>
      <c r="BS142" s="310"/>
      <c r="BT142" s="310"/>
      <c r="BU142" s="310"/>
      <c r="BV142" s="310"/>
      <c r="BW142" s="310"/>
      <c r="BX142" s="310"/>
      <c r="BY142" s="310"/>
      <c r="BZ142" s="310"/>
      <c r="CA142" s="310"/>
      <c r="CB142" s="310"/>
      <c r="CC142" s="310"/>
      <c r="CD142" s="310"/>
      <c r="CE142" s="310"/>
      <c r="CF142" s="310"/>
      <c r="CG142" s="310"/>
      <c r="CH142" s="310"/>
      <c r="CI142" s="310"/>
      <c r="CJ142" s="310"/>
      <c r="CK142" s="310"/>
      <c r="CL142" s="310"/>
      <c r="CM142" s="310"/>
      <c r="CN142" s="310"/>
      <c r="CO142" s="310"/>
      <c r="CP142" s="310"/>
      <c r="CQ142" s="310"/>
      <c r="CR142" s="310"/>
      <c r="CS142" s="310"/>
      <c r="CT142" s="310"/>
      <c r="CU142" s="310"/>
      <c r="CV142" s="310"/>
      <c r="CW142" s="310"/>
      <c r="CX142" s="310"/>
      <c r="CY142" s="310"/>
      <c r="CZ142" s="310"/>
      <c r="DA142" s="310"/>
      <c r="DB142" s="310"/>
      <c r="DC142" s="310"/>
      <c r="DD142" s="310"/>
      <c r="DE142" s="310"/>
      <c r="DF142" s="310"/>
      <c r="DG142" s="310"/>
      <c r="DH142" s="310"/>
      <c r="DI142" s="310"/>
      <c r="DJ142" s="310"/>
      <c r="DK142" s="310"/>
      <c r="DL142" s="310"/>
      <c r="DM142" s="310"/>
      <c r="DN142" s="310"/>
      <c r="DO142" s="310"/>
      <c r="DP142" s="310"/>
      <c r="DQ142" s="310"/>
      <c r="DR142" s="310"/>
      <c r="DS142" s="310"/>
      <c r="DT142" s="310"/>
      <c r="DU142" s="310"/>
      <c r="DV142" s="310"/>
      <c r="DW142" s="310"/>
      <c r="DX142" s="310"/>
      <c r="DY142" s="310"/>
      <c r="DZ142" s="310"/>
      <c r="EA142" s="310"/>
      <c r="EB142" s="310"/>
      <c r="EC142" s="310"/>
      <c r="ED142" s="310"/>
      <c r="EE142" s="310"/>
      <c r="EF142" s="310"/>
      <c r="EG142" s="310"/>
      <c r="EH142" s="310"/>
      <c r="EI142" s="310"/>
      <c r="EJ142" s="310"/>
      <c r="EK142" s="310"/>
      <c r="EL142" s="310"/>
      <c r="EM142" s="310"/>
      <c r="EN142" s="310"/>
      <c r="EO142" s="310"/>
      <c r="EP142" s="310"/>
      <c r="EQ142" s="310"/>
      <c r="ER142" s="310"/>
      <c r="ES142" s="310"/>
      <c r="ET142" s="310"/>
      <c r="EU142" s="310"/>
      <c r="EV142" s="310"/>
      <c r="EW142" s="310"/>
      <c r="EX142" s="310"/>
      <c r="EY142" s="310"/>
      <c r="EZ142" s="310"/>
      <c r="FA142" s="310"/>
      <c r="FB142" s="310"/>
      <c r="FC142" s="310"/>
      <c r="FD142" s="310"/>
      <c r="FE142" s="310"/>
      <c r="FF142" s="310"/>
      <c r="FG142" s="310"/>
      <c r="FH142" s="310"/>
      <c r="FI142" s="310"/>
      <c r="FJ142" s="310"/>
      <c r="FK142" s="310"/>
      <c r="FL142" s="310"/>
      <c r="FM142" s="310"/>
      <c r="FN142" s="310"/>
      <c r="FO142" s="310"/>
      <c r="FP142" s="310"/>
      <c r="FQ142" s="310"/>
      <c r="FR142" s="310"/>
      <c r="FS142" s="310"/>
      <c r="FT142" s="310"/>
      <c r="FU142" s="310"/>
      <c r="FV142" s="310"/>
      <c r="FW142" s="310"/>
      <c r="FX142" s="310"/>
      <c r="FY142" s="310"/>
      <c r="FZ142" s="310"/>
      <c r="GA142" s="310"/>
      <c r="GB142" s="310"/>
      <c r="GC142" s="310"/>
    </row>
    <row r="143" spans="4:185">
      <c r="D143" s="310"/>
      <c r="E143" s="310" t="s">
        <v>1313</v>
      </c>
      <c r="F143" s="310"/>
      <c r="G143" s="310"/>
      <c r="H143" s="310"/>
      <c r="I143" s="310"/>
      <c r="J143" s="310"/>
      <c r="K143" s="310"/>
      <c r="L143" s="310"/>
      <c r="M143" s="310"/>
      <c r="N143" s="310"/>
      <c r="O143" s="310"/>
      <c r="P143" s="310">
        <v>0</v>
      </c>
      <c r="Q143" s="310">
        <v>0</v>
      </c>
      <c r="R143" s="310">
        <v>0</v>
      </c>
      <c r="S143" s="310">
        <v>0</v>
      </c>
      <c r="T143" s="310">
        <v>0</v>
      </c>
      <c r="U143" s="310">
        <v>0</v>
      </c>
      <c r="V143" s="310">
        <v>0</v>
      </c>
      <c r="W143" s="310">
        <v>0</v>
      </c>
      <c r="X143" s="310">
        <v>0</v>
      </c>
      <c r="Y143" s="310">
        <v>0</v>
      </c>
      <c r="Z143" s="310">
        <v>0</v>
      </c>
      <c r="AA143" s="310">
        <v>0</v>
      </c>
      <c r="AB143" s="310">
        <v>0</v>
      </c>
      <c r="AC143" s="310">
        <v>0</v>
      </c>
      <c r="AD143" s="310">
        <v>0</v>
      </c>
      <c r="AE143" s="310">
        <v>0</v>
      </c>
      <c r="AF143" s="310">
        <v>0</v>
      </c>
      <c r="AG143" s="310">
        <v>0</v>
      </c>
      <c r="AH143" s="310">
        <v>0</v>
      </c>
      <c r="AI143" s="310">
        <v>0</v>
      </c>
      <c r="AJ143" s="310">
        <v>0</v>
      </c>
      <c r="AK143" s="310"/>
      <c r="AL143" s="310"/>
      <c r="AM143" s="310"/>
      <c r="AN143" s="310"/>
      <c r="AO143" s="310"/>
      <c r="AP143" s="310"/>
      <c r="AQ143" s="310"/>
      <c r="AR143" s="310"/>
      <c r="AS143" s="310"/>
      <c r="AT143" s="310"/>
      <c r="AU143" s="310"/>
      <c r="AV143" s="310"/>
      <c r="AW143" s="310"/>
      <c r="AX143" s="310"/>
      <c r="AY143" s="310"/>
      <c r="AZ143" s="310"/>
      <c r="BA143" s="310"/>
      <c r="BB143" s="310"/>
      <c r="BC143" s="310"/>
      <c r="BD143" s="310"/>
      <c r="BE143" s="310"/>
      <c r="BF143" s="310"/>
      <c r="BG143" s="310"/>
      <c r="BH143" s="310"/>
      <c r="BI143" s="310"/>
      <c r="BJ143" s="310"/>
      <c r="BK143" s="310"/>
      <c r="BL143" s="310"/>
      <c r="BM143" s="310"/>
      <c r="BN143" s="310"/>
      <c r="BO143" s="310"/>
      <c r="BP143" s="310"/>
      <c r="BQ143" s="310"/>
      <c r="BR143" s="310"/>
      <c r="BS143" s="310"/>
      <c r="BT143" s="310"/>
      <c r="BU143" s="310"/>
      <c r="BV143" s="310"/>
      <c r="BW143" s="310"/>
      <c r="BX143" s="310"/>
      <c r="BY143" s="310"/>
      <c r="BZ143" s="310"/>
      <c r="CA143" s="310"/>
      <c r="CB143" s="310"/>
      <c r="CC143" s="310"/>
      <c r="CD143" s="310"/>
      <c r="CE143" s="310"/>
      <c r="CF143" s="310"/>
      <c r="CG143" s="310"/>
      <c r="CH143" s="310"/>
      <c r="CI143" s="310"/>
      <c r="CJ143" s="310"/>
      <c r="CK143" s="310"/>
      <c r="CL143" s="310"/>
      <c r="CM143" s="310"/>
      <c r="CN143" s="310"/>
      <c r="CO143" s="310"/>
      <c r="CP143" s="310"/>
      <c r="CQ143" s="310"/>
      <c r="CR143" s="310"/>
      <c r="CS143" s="310"/>
      <c r="CT143" s="310"/>
      <c r="CU143" s="310"/>
      <c r="CV143" s="310"/>
      <c r="CW143" s="310"/>
      <c r="CX143" s="310"/>
      <c r="CY143" s="310"/>
      <c r="CZ143" s="310"/>
      <c r="DA143" s="310"/>
      <c r="DB143" s="310"/>
      <c r="DC143" s="310"/>
      <c r="DD143" s="310"/>
      <c r="DE143" s="310"/>
      <c r="DF143" s="310"/>
      <c r="DG143" s="310"/>
      <c r="DH143" s="310"/>
      <c r="DI143" s="310"/>
      <c r="DJ143" s="310"/>
      <c r="DK143" s="310"/>
      <c r="DL143" s="310"/>
      <c r="DM143" s="310"/>
      <c r="DN143" s="310"/>
      <c r="DO143" s="310"/>
      <c r="DP143" s="310"/>
      <c r="DQ143" s="310"/>
      <c r="DR143" s="310"/>
      <c r="DS143" s="310"/>
      <c r="DT143" s="310"/>
      <c r="DU143" s="310"/>
      <c r="DV143" s="310"/>
      <c r="DW143" s="310"/>
      <c r="DX143" s="310"/>
      <c r="DY143" s="310"/>
      <c r="DZ143" s="310"/>
      <c r="EA143" s="310"/>
      <c r="EB143" s="310"/>
      <c r="EC143" s="310"/>
      <c r="ED143" s="310"/>
      <c r="EE143" s="310"/>
      <c r="EF143" s="310"/>
      <c r="EG143" s="310"/>
      <c r="EH143" s="310"/>
      <c r="EI143" s="310"/>
      <c r="EJ143" s="310"/>
      <c r="EK143" s="310"/>
      <c r="EL143" s="310"/>
      <c r="EM143" s="310"/>
      <c r="EN143" s="310"/>
      <c r="EO143" s="310"/>
      <c r="EP143" s="310"/>
      <c r="EQ143" s="310"/>
      <c r="ER143" s="310"/>
      <c r="ES143" s="310"/>
      <c r="ET143" s="310"/>
      <c r="EU143" s="310"/>
      <c r="EV143" s="310"/>
      <c r="EW143" s="310"/>
      <c r="EX143" s="310"/>
      <c r="EY143" s="310"/>
      <c r="EZ143" s="310"/>
      <c r="FA143" s="310"/>
      <c r="FB143" s="310"/>
      <c r="FC143" s="310"/>
      <c r="FD143" s="310"/>
      <c r="FE143" s="310"/>
      <c r="FF143" s="310"/>
      <c r="FG143" s="310"/>
      <c r="FH143" s="310"/>
      <c r="FI143" s="310"/>
      <c r="FJ143" s="310"/>
      <c r="FK143" s="310"/>
      <c r="FL143" s="310"/>
      <c r="FM143" s="310"/>
      <c r="FN143" s="310"/>
      <c r="FO143" s="310"/>
      <c r="FP143" s="310"/>
      <c r="FQ143" s="310"/>
      <c r="FR143" s="310"/>
      <c r="FS143" s="310"/>
      <c r="FT143" s="310"/>
      <c r="FU143" s="310"/>
      <c r="FV143" s="310"/>
      <c r="FW143" s="310"/>
      <c r="FX143" s="310"/>
      <c r="FY143" s="310"/>
      <c r="FZ143" s="310"/>
      <c r="GA143" s="310"/>
      <c r="GB143" s="310"/>
      <c r="GC143" s="310"/>
    </row>
    <row r="144" spans="4:185">
      <c r="D144" s="310"/>
      <c r="E144" s="310" t="s">
        <v>1314</v>
      </c>
      <c r="F144" s="310"/>
      <c r="G144" s="310"/>
      <c r="H144" s="310"/>
      <c r="I144" s="310"/>
      <c r="J144" s="310"/>
      <c r="K144" s="310"/>
      <c r="L144" s="310"/>
      <c r="M144" s="310"/>
      <c r="N144" s="310"/>
      <c r="O144" s="310"/>
      <c r="P144" s="310">
        <v>0</v>
      </c>
      <c r="Q144" s="310">
        <v>0</v>
      </c>
      <c r="R144" s="310">
        <v>0</v>
      </c>
      <c r="S144" s="310">
        <v>0</v>
      </c>
      <c r="T144" s="310">
        <v>0</v>
      </c>
      <c r="U144" s="310">
        <v>0</v>
      </c>
      <c r="V144" s="310">
        <v>0</v>
      </c>
      <c r="W144" s="310">
        <v>0</v>
      </c>
      <c r="X144" s="310">
        <v>0</v>
      </c>
      <c r="Y144" s="310">
        <v>0</v>
      </c>
      <c r="Z144" s="310">
        <v>0</v>
      </c>
      <c r="AA144" s="310">
        <v>0</v>
      </c>
      <c r="AB144" s="310">
        <v>0</v>
      </c>
      <c r="AC144" s="310">
        <v>0</v>
      </c>
      <c r="AD144" s="310">
        <v>0</v>
      </c>
      <c r="AE144" s="310">
        <v>0</v>
      </c>
      <c r="AF144" s="310">
        <v>0</v>
      </c>
      <c r="AG144" s="310">
        <v>0</v>
      </c>
      <c r="AH144" s="310">
        <v>0</v>
      </c>
      <c r="AI144" s="310">
        <v>0</v>
      </c>
      <c r="AJ144" s="310">
        <v>0</v>
      </c>
      <c r="AK144" s="310"/>
      <c r="AL144" s="310"/>
      <c r="AM144" s="310"/>
      <c r="AN144" s="310"/>
      <c r="AO144" s="310"/>
      <c r="AP144" s="310"/>
      <c r="AQ144" s="310"/>
      <c r="AR144" s="310"/>
      <c r="AS144" s="310"/>
      <c r="AT144" s="310"/>
      <c r="AU144" s="310"/>
      <c r="AV144" s="310"/>
      <c r="AW144" s="310"/>
      <c r="AX144" s="310"/>
      <c r="AY144" s="310"/>
      <c r="AZ144" s="310"/>
      <c r="BA144" s="310"/>
      <c r="BB144" s="310"/>
      <c r="BC144" s="310"/>
      <c r="BD144" s="310"/>
      <c r="BE144" s="310"/>
      <c r="BF144" s="310"/>
      <c r="BG144" s="310"/>
      <c r="BH144" s="310"/>
      <c r="BI144" s="310"/>
      <c r="BJ144" s="310"/>
      <c r="BK144" s="310"/>
      <c r="BL144" s="310"/>
      <c r="BM144" s="310"/>
      <c r="BN144" s="310"/>
      <c r="BO144" s="310"/>
      <c r="BP144" s="310"/>
      <c r="BQ144" s="310"/>
      <c r="BR144" s="310"/>
      <c r="BS144" s="310"/>
      <c r="BT144" s="310"/>
      <c r="BU144" s="310"/>
      <c r="BV144" s="310"/>
      <c r="BW144" s="310"/>
      <c r="BX144" s="310"/>
      <c r="BY144" s="310"/>
      <c r="BZ144" s="310"/>
      <c r="CA144" s="310"/>
      <c r="CB144" s="310"/>
      <c r="CC144" s="310"/>
      <c r="CD144" s="310"/>
      <c r="CE144" s="310"/>
      <c r="CF144" s="310"/>
      <c r="CG144" s="310"/>
      <c r="CH144" s="310"/>
      <c r="CI144" s="310"/>
      <c r="CJ144" s="310"/>
      <c r="CK144" s="310"/>
      <c r="CL144" s="310"/>
      <c r="CM144" s="310"/>
      <c r="CN144" s="310"/>
      <c r="CO144" s="310"/>
      <c r="CP144" s="310"/>
      <c r="CQ144" s="310"/>
      <c r="CR144" s="310"/>
      <c r="CS144" s="310"/>
      <c r="CT144" s="310"/>
      <c r="CU144" s="310"/>
      <c r="CV144" s="310"/>
      <c r="CW144" s="310"/>
      <c r="CX144" s="310"/>
      <c r="CY144" s="310"/>
      <c r="CZ144" s="310"/>
      <c r="DA144" s="310"/>
      <c r="DB144" s="310"/>
      <c r="DC144" s="310"/>
      <c r="DD144" s="310"/>
      <c r="DE144" s="310"/>
      <c r="DF144" s="310"/>
      <c r="DG144" s="310"/>
      <c r="DH144" s="310"/>
      <c r="DI144" s="310"/>
      <c r="DJ144" s="310"/>
      <c r="DK144" s="310"/>
      <c r="DL144" s="310"/>
      <c r="DM144" s="310"/>
      <c r="DN144" s="310"/>
      <c r="DO144" s="310"/>
      <c r="DP144" s="310"/>
      <c r="DQ144" s="310"/>
      <c r="DR144" s="310"/>
      <c r="DS144" s="310"/>
      <c r="DT144" s="310"/>
      <c r="DU144" s="310"/>
      <c r="DV144" s="310"/>
      <c r="DW144" s="310"/>
      <c r="DX144" s="310"/>
      <c r="DY144" s="310"/>
      <c r="DZ144" s="310"/>
      <c r="EA144" s="310"/>
      <c r="EB144" s="310"/>
      <c r="EC144" s="310"/>
      <c r="ED144" s="310"/>
      <c r="EE144" s="310"/>
      <c r="EF144" s="310"/>
      <c r="EG144" s="310"/>
      <c r="EH144" s="310"/>
      <c r="EI144" s="310"/>
      <c r="EJ144" s="310"/>
      <c r="EK144" s="310"/>
      <c r="EL144" s="310"/>
      <c r="EM144" s="310"/>
      <c r="EN144" s="310"/>
      <c r="EO144" s="310"/>
      <c r="EP144" s="310"/>
      <c r="EQ144" s="310"/>
      <c r="ER144" s="310"/>
      <c r="ES144" s="310"/>
      <c r="ET144" s="310"/>
      <c r="EU144" s="310"/>
      <c r="EV144" s="310"/>
      <c r="EW144" s="310"/>
      <c r="EX144" s="310"/>
      <c r="EY144" s="310"/>
      <c r="EZ144" s="310"/>
      <c r="FA144" s="310"/>
      <c r="FB144" s="310"/>
      <c r="FC144" s="310"/>
      <c r="FD144" s="310"/>
      <c r="FE144" s="310"/>
      <c r="FF144" s="310"/>
      <c r="FG144" s="310"/>
      <c r="FH144" s="310"/>
      <c r="FI144" s="310"/>
      <c r="FJ144" s="310"/>
      <c r="FK144" s="310"/>
      <c r="FL144" s="310"/>
      <c r="FM144" s="310"/>
      <c r="FN144" s="310"/>
      <c r="FO144" s="310"/>
      <c r="FP144" s="310"/>
      <c r="FQ144" s="310"/>
      <c r="FR144" s="310"/>
      <c r="FS144" s="310"/>
      <c r="FT144" s="310"/>
      <c r="FU144" s="310"/>
      <c r="FV144" s="310"/>
      <c r="FW144" s="310"/>
      <c r="FX144" s="310"/>
      <c r="FY144" s="310"/>
      <c r="FZ144" s="310"/>
      <c r="GA144" s="310"/>
      <c r="GB144" s="310"/>
      <c r="GC144" s="310"/>
    </row>
    <row r="145" spans="4:185">
      <c r="D145" s="310" t="s">
        <v>1785</v>
      </c>
      <c r="E145" s="310"/>
      <c r="F145" s="310"/>
      <c r="G145" s="310"/>
      <c r="H145" s="310"/>
      <c r="I145" s="310"/>
      <c r="J145" s="310"/>
      <c r="K145" s="310"/>
      <c r="L145" s="310"/>
      <c r="M145" s="310"/>
      <c r="N145" s="310"/>
      <c r="O145" s="310"/>
      <c r="P145" s="310"/>
      <c r="Q145" s="310"/>
      <c r="R145" s="310"/>
      <c r="S145" s="310"/>
      <c r="T145" s="310"/>
      <c r="U145" s="310"/>
      <c r="V145" s="310"/>
      <c r="W145" s="310"/>
      <c r="X145" s="310"/>
      <c r="Y145" s="310"/>
      <c r="Z145" s="310"/>
      <c r="AA145" s="310"/>
      <c r="AB145" s="310"/>
      <c r="AC145" s="310"/>
      <c r="AD145" s="310"/>
      <c r="AE145" s="310"/>
      <c r="AF145" s="310"/>
      <c r="AG145" s="310"/>
      <c r="AH145" s="310"/>
      <c r="AI145" s="310"/>
      <c r="AJ145" s="310"/>
      <c r="AK145" s="310"/>
      <c r="AL145" s="310"/>
      <c r="AM145" s="310"/>
      <c r="AN145" s="310"/>
      <c r="AO145" s="310"/>
      <c r="AP145" s="310"/>
      <c r="AQ145" s="310"/>
      <c r="AR145" s="310"/>
      <c r="AS145" s="310"/>
      <c r="AT145" s="310"/>
      <c r="AU145" s="310"/>
      <c r="AV145" s="310"/>
      <c r="AW145" s="310"/>
      <c r="AX145" s="310"/>
      <c r="AY145" s="310"/>
      <c r="AZ145" s="310"/>
      <c r="BA145" s="310"/>
      <c r="BB145" s="310"/>
      <c r="BC145" s="310"/>
      <c r="BD145" s="310"/>
      <c r="BE145" s="310"/>
      <c r="BF145" s="310"/>
      <c r="BG145" s="310"/>
      <c r="BH145" s="310"/>
      <c r="BI145" s="310"/>
      <c r="BJ145" s="310"/>
      <c r="BK145" s="310"/>
      <c r="BL145" s="310"/>
      <c r="BM145" s="310"/>
      <c r="BN145" s="310"/>
      <c r="BO145" s="310"/>
      <c r="BP145" s="310"/>
      <c r="BQ145" s="310"/>
      <c r="BR145" s="310"/>
      <c r="BS145" s="310"/>
      <c r="BT145" s="310"/>
      <c r="BU145" s="310"/>
      <c r="BV145" s="310"/>
      <c r="BW145" s="310"/>
      <c r="BX145" s="310"/>
      <c r="BY145" s="310"/>
      <c r="BZ145" s="310"/>
      <c r="CA145" s="310"/>
      <c r="CB145" s="310"/>
      <c r="CC145" s="310"/>
      <c r="CD145" s="310"/>
      <c r="CE145" s="310"/>
      <c r="CF145" s="310"/>
      <c r="CG145" s="310"/>
      <c r="CH145" s="310"/>
      <c r="CI145" s="310"/>
      <c r="CJ145" s="310"/>
      <c r="CK145" s="310"/>
      <c r="CL145" s="310"/>
      <c r="CM145" s="310"/>
      <c r="CN145" s="310"/>
      <c r="CO145" s="310"/>
      <c r="CP145" s="310"/>
      <c r="CQ145" s="310"/>
      <c r="CR145" s="310"/>
      <c r="CS145" s="310"/>
      <c r="CT145" s="310"/>
      <c r="CU145" s="310"/>
      <c r="CV145" s="310"/>
      <c r="CW145" s="310"/>
      <c r="CX145" s="310"/>
      <c r="CY145" s="310"/>
      <c r="CZ145" s="310"/>
      <c r="DA145" s="310"/>
      <c r="DB145" s="310"/>
      <c r="DC145" s="310"/>
      <c r="DD145" s="310"/>
      <c r="DE145" s="310"/>
      <c r="DF145" s="310"/>
      <c r="DG145" s="310"/>
      <c r="DH145" s="310"/>
      <c r="DI145" s="310"/>
      <c r="DJ145" s="310"/>
      <c r="DK145" s="310"/>
      <c r="DL145" s="310"/>
      <c r="DM145" s="310"/>
      <c r="DN145" s="310"/>
      <c r="DO145" s="310"/>
      <c r="DP145" s="310"/>
      <c r="DQ145" s="310"/>
      <c r="DR145" s="310"/>
      <c r="DS145" s="310"/>
      <c r="DT145" s="310"/>
      <c r="DU145" s="310"/>
      <c r="DV145" s="310"/>
      <c r="DW145" s="310"/>
      <c r="DX145" s="310"/>
      <c r="DY145" s="310"/>
      <c r="DZ145" s="310"/>
      <c r="EA145" s="310"/>
      <c r="EB145" s="310"/>
      <c r="EC145" s="310"/>
      <c r="ED145" s="310"/>
      <c r="EE145" s="310"/>
      <c r="EF145" s="310"/>
      <c r="EG145" s="310"/>
      <c r="EH145" s="310"/>
      <c r="EI145" s="310"/>
      <c r="EJ145" s="310"/>
      <c r="EK145" s="310"/>
      <c r="EL145" s="310"/>
      <c r="EM145" s="310"/>
      <c r="EN145" s="310"/>
      <c r="EO145" s="310"/>
      <c r="EP145" s="310"/>
      <c r="EQ145" s="310"/>
      <c r="ER145" s="310"/>
      <c r="ES145" s="310"/>
      <c r="ET145" s="310"/>
      <c r="EU145" s="310"/>
      <c r="EV145" s="310"/>
      <c r="EW145" s="310"/>
      <c r="EX145" s="310"/>
      <c r="EY145" s="310"/>
      <c r="EZ145" s="310"/>
      <c r="FA145" s="310"/>
      <c r="FB145" s="310"/>
      <c r="FC145" s="310"/>
      <c r="FD145" s="310"/>
      <c r="FE145" s="310"/>
      <c r="FF145" s="310"/>
      <c r="FG145" s="310"/>
      <c r="FH145" s="310"/>
      <c r="FI145" s="310"/>
      <c r="FJ145" s="310"/>
      <c r="FK145" s="310"/>
      <c r="FL145" s="310"/>
      <c r="FM145" s="310"/>
      <c r="FN145" s="310"/>
      <c r="FO145" s="310"/>
      <c r="FP145" s="310"/>
      <c r="FQ145" s="310"/>
      <c r="FR145" s="310"/>
      <c r="FS145" s="310"/>
      <c r="FT145" s="310"/>
      <c r="FU145" s="310"/>
      <c r="FV145" s="310"/>
      <c r="FW145" s="310"/>
      <c r="FX145" s="310"/>
      <c r="FY145" s="310"/>
      <c r="FZ145" s="310"/>
      <c r="GA145" s="310"/>
      <c r="GB145" s="310"/>
      <c r="GC145" s="310"/>
    </row>
    <row r="146" spans="4:185">
      <c r="D146" s="310"/>
      <c r="E146" s="310" t="s">
        <v>1313</v>
      </c>
      <c r="F146" s="310"/>
      <c r="G146" s="310"/>
      <c r="H146" s="310"/>
      <c r="I146" s="310"/>
      <c r="J146" s="310"/>
      <c r="K146" s="310"/>
      <c r="L146" s="310"/>
      <c r="M146" s="310"/>
      <c r="N146" s="310"/>
      <c r="O146" s="310"/>
      <c r="P146" s="310">
        <v>0</v>
      </c>
      <c r="Q146" s="310">
        <v>0</v>
      </c>
      <c r="R146" s="310">
        <v>0</v>
      </c>
      <c r="S146" s="310">
        <v>0</v>
      </c>
      <c r="T146" s="310">
        <v>0</v>
      </c>
      <c r="U146" s="310">
        <v>0</v>
      </c>
      <c r="V146" s="310">
        <v>0</v>
      </c>
      <c r="W146" s="310">
        <v>0</v>
      </c>
      <c r="X146" s="310">
        <v>0</v>
      </c>
      <c r="Y146" s="310">
        <v>0</v>
      </c>
      <c r="Z146" s="310">
        <v>0</v>
      </c>
      <c r="AA146" s="310">
        <v>0</v>
      </c>
      <c r="AB146" s="310">
        <v>0</v>
      </c>
      <c r="AC146" s="310">
        <v>0</v>
      </c>
      <c r="AD146" s="310">
        <v>0</v>
      </c>
      <c r="AE146" s="310">
        <v>0</v>
      </c>
      <c r="AF146" s="310">
        <v>0</v>
      </c>
      <c r="AG146" s="310">
        <v>0</v>
      </c>
      <c r="AH146" s="310">
        <v>0</v>
      </c>
      <c r="AI146" s="310">
        <v>0</v>
      </c>
      <c r="AJ146" s="310">
        <v>0</v>
      </c>
      <c r="AK146" s="310"/>
      <c r="AL146" s="310"/>
      <c r="AM146" s="310"/>
      <c r="AN146" s="310"/>
      <c r="AO146" s="310"/>
      <c r="AP146" s="310"/>
      <c r="AQ146" s="310"/>
      <c r="AR146" s="310"/>
      <c r="AS146" s="310"/>
      <c r="AT146" s="310"/>
      <c r="AU146" s="310"/>
      <c r="AV146" s="310"/>
      <c r="AW146" s="310"/>
      <c r="AX146" s="310"/>
      <c r="AY146" s="310"/>
      <c r="AZ146" s="310"/>
      <c r="BA146" s="310"/>
      <c r="BB146" s="310"/>
      <c r="BC146" s="310"/>
      <c r="BD146" s="310"/>
      <c r="BE146" s="310"/>
      <c r="BF146" s="310"/>
      <c r="BG146" s="310"/>
      <c r="BH146" s="310"/>
      <c r="BI146" s="310"/>
      <c r="BJ146" s="310"/>
      <c r="BK146" s="310"/>
      <c r="BL146" s="310"/>
      <c r="BM146" s="310"/>
      <c r="BN146" s="310"/>
      <c r="BO146" s="310"/>
      <c r="BP146" s="310"/>
      <c r="BQ146" s="310"/>
      <c r="BR146" s="310"/>
      <c r="BS146" s="310"/>
      <c r="BT146" s="310"/>
      <c r="BU146" s="310"/>
      <c r="BV146" s="310"/>
      <c r="BW146" s="310"/>
      <c r="BX146" s="310"/>
      <c r="BY146" s="310"/>
      <c r="BZ146" s="310"/>
      <c r="CA146" s="310"/>
      <c r="CB146" s="310"/>
      <c r="CC146" s="310"/>
      <c r="CD146" s="310"/>
      <c r="CE146" s="310"/>
      <c r="CF146" s="310"/>
      <c r="CG146" s="310"/>
      <c r="CH146" s="310"/>
      <c r="CI146" s="310"/>
      <c r="CJ146" s="310"/>
      <c r="CK146" s="310"/>
      <c r="CL146" s="310"/>
      <c r="CM146" s="310"/>
      <c r="CN146" s="310"/>
      <c r="CO146" s="310"/>
      <c r="CP146" s="310"/>
      <c r="CQ146" s="310"/>
      <c r="CR146" s="310"/>
      <c r="CS146" s="310"/>
      <c r="CT146" s="310"/>
      <c r="CU146" s="310"/>
      <c r="CV146" s="310"/>
      <c r="CW146" s="310"/>
      <c r="CX146" s="310"/>
      <c r="CY146" s="310"/>
      <c r="CZ146" s="310"/>
      <c r="DA146" s="310"/>
      <c r="DB146" s="310"/>
      <c r="DC146" s="310"/>
      <c r="DD146" s="310"/>
      <c r="DE146" s="310"/>
      <c r="DF146" s="310"/>
      <c r="DG146" s="310"/>
      <c r="DH146" s="310"/>
      <c r="DI146" s="310"/>
      <c r="DJ146" s="310"/>
      <c r="DK146" s="310"/>
      <c r="DL146" s="310"/>
      <c r="DM146" s="310"/>
      <c r="DN146" s="310"/>
      <c r="DO146" s="310"/>
      <c r="DP146" s="310"/>
      <c r="DQ146" s="310"/>
      <c r="DR146" s="310"/>
      <c r="DS146" s="310"/>
      <c r="DT146" s="310"/>
      <c r="DU146" s="310"/>
      <c r="DV146" s="310"/>
      <c r="DW146" s="310"/>
      <c r="DX146" s="310"/>
      <c r="DY146" s="310"/>
      <c r="DZ146" s="310"/>
      <c r="EA146" s="310"/>
      <c r="EB146" s="310"/>
      <c r="EC146" s="310"/>
      <c r="ED146" s="310"/>
      <c r="EE146" s="310"/>
      <c r="EF146" s="310"/>
      <c r="EG146" s="310"/>
      <c r="EH146" s="310"/>
      <c r="EI146" s="310"/>
      <c r="EJ146" s="310"/>
      <c r="EK146" s="310"/>
      <c r="EL146" s="310"/>
      <c r="EM146" s="310"/>
      <c r="EN146" s="310"/>
      <c r="EO146" s="310"/>
      <c r="EP146" s="310"/>
      <c r="EQ146" s="310"/>
      <c r="ER146" s="310"/>
      <c r="ES146" s="310"/>
      <c r="ET146" s="310"/>
      <c r="EU146" s="310"/>
      <c r="EV146" s="310"/>
      <c r="EW146" s="310"/>
      <c r="EX146" s="310"/>
      <c r="EY146" s="310"/>
      <c r="EZ146" s="310"/>
      <c r="FA146" s="310"/>
      <c r="FB146" s="310"/>
      <c r="FC146" s="310"/>
      <c r="FD146" s="310"/>
      <c r="FE146" s="310"/>
      <c r="FF146" s="310"/>
      <c r="FG146" s="310"/>
      <c r="FH146" s="310"/>
      <c r="FI146" s="310"/>
      <c r="FJ146" s="310"/>
      <c r="FK146" s="310"/>
      <c r="FL146" s="310"/>
      <c r="FM146" s="310"/>
      <c r="FN146" s="310"/>
      <c r="FO146" s="310"/>
      <c r="FP146" s="310"/>
      <c r="FQ146" s="310"/>
      <c r="FR146" s="310"/>
      <c r="FS146" s="310"/>
      <c r="FT146" s="310"/>
      <c r="FU146" s="310"/>
      <c r="FV146" s="310"/>
      <c r="FW146" s="310"/>
      <c r="FX146" s="310"/>
      <c r="FY146" s="310"/>
      <c r="FZ146" s="310"/>
      <c r="GA146" s="310"/>
      <c r="GB146" s="310"/>
      <c r="GC146" s="310"/>
    </row>
    <row r="147" spans="4:185">
      <c r="D147" s="310"/>
      <c r="E147" s="310" t="s">
        <v>1314</v>
      </c>
      <c r="F147" s="310"/>
      <c r="G147" s="310"/>
      <c r="H147" s="310"/>
      <c r="I147" s="310"/>
      <c r="J147" s="310"/>
      <c r="K147" s="310"/>
      <c r="L147" s="310"/>
      <c r="M147" s="310"/>
      <c r="N147" s="310"/>
      <c r="O147" s="310"/>
      <c r="P147" s="310">
        <v>0</v>
      </c>
      <c r="Q147" s="310">
        <v>0</v>
      </c>
      <c r="R147" s="310">
        <v>0</v>
      </c>
      <c r="S147" s="310">
        <v>0</v>
      </c>
      <c r="T147" s="310">
        <v>0</v>
      </c>
      <c r="U147" s="310">
        <v>0</v>
      </c>
      <c r="V147" s="310">
        <v>0</v>
      </c>
      <c r="W147" s="310">
        <v>0</v>
      </c>
      <c r="X147" s="310">
        <v>0</v>
      </c>
      <c r="Y147" s="310">
        <v>0</v>
      </c>
      <c r="Z147" s="310">
        <v>0</v>
      </c>
      <c r="AA147" s="310">
        <v>0</v>
      </c>
      <c r="AB147" s="310">
        <v>0</v>
      </c>
      <c r="AC147" s="310">
        <v>0</v>
      </c>
      <c r="AD147" s="310">
        <v>0</v>
      </c>
      <c r="AE147" s="310">
        <v>0</v>
      </c>
      <c r="AF147" s="310">
        <v>0</v>
      </c>
      <c r="AG147" s="310">
        <v>0</v>
      </c>
      <c r="AH147" s="310">
        <v>0</v>
      </c>
      <c r="AI147" s="310">
        <v>0</v>
      </c>
      <c r="AJ147" s="310">
        <v>0</v>
      </c>
      <c r="AK147" s="310"/>
      <c r="AL147" s="310"/>
      <c r="AM147" s="310"/>
      <c r="AN147" s="310"/>
      <c r="AO147" s="310"/>
      <c r="AP147" s="310"/>
      <c r="AQ147" s="310"/>
      <c r="AR147" s="310"/>
      <c r="AS147" s="310"/>
      <c r="AT147" s="310"/>
      <c r="AU147" s="310"/>
      <c r="AV147" s="310"/>
      <c r="AW147" s="310"/>
      <c r="AX147" s="310"/>
      <c r="AY147" s="310"/>
      <c r="AZ147" s="310"/>
      <c r="BA147" s="310"/>
      <c r="BB147" s="310"/>
      <c r="BC147" s="310"/>
      <c r="BD147" s="310"/>
      <c r="BE147" s="310"/>
      <c r="BF147" s="310"/>
      <c r="BG147" s="310"/>
      <c r="BH147" s="310"/>
      <c r="BI147" s="310"/>
      <c r="BJ147" s="310"/>
      <c r="BK147" s="310"/>
      <c r="BL147" s="310"/>
      <c r="BM147" s="310"/>
      <c r="BN147" s="310"/>
      <c r="BO147" s="310"/>
      <c r="BP147" s="310"/>
      <c r="BQ147" s="310"/>
      <c r="BR147" s="310"/>
      <c r="BS147" s="310"/>
      <c r="BT147" s="310"/>
      <c r="BU147" s="310"/>
      <c r="BV147" s="310"/>
      <c r="BW147" s="310"/>
      <c r="BX147" s="310"/>
      <c r="BY147" s="310"/>
      <c r="BZ147" s="310"/>
      <c r="CA147" s="310"/>
      <c r="CB147" s="310"/>
      <c r="CC147" s="310"/>
      <c r="CD147" s="310"/>
      <c r="CE147" s="310"/>
      <c r="CF147" s="310"/>
      <c r="CG147" s="310"/>
      <c r="CH147" s="310"/>
      <c r="CI147" s="310"/>
      <c r="CJ147" s="310"/>
      <c r="CK147" s="310"/>
      <c r="CL147" s="310"/>
      <c r="CM147" s="310"/>
      <c r="CN147" s="310"/>
      <c r="CO147" s="310"/>
      <c r="CP147" s="310"/>
      <c r="CQ147" s="310"/>
      <c r="CR147" s="310"/>
      <c r="CS147" s="310"/>
      <c r="CT147" s="310"/>
      <c r="CU147" s="310"/>
      <c r="CV147" s="310"/>
      <c r="CW147" s="310"/>
      <c r="CX147" s="310"/>
      <c r="CY147" s="310"/>
      <c r="CZ147" s="310"/>
      <c r="DA147" s="310"/>
      <c r="DB147" s="310"/>
      <c r="DC147" s="310"/>
      <c r="DD147" s="310"/>
      <c r="DE147" s="310"/>
      <c r="DF147" s="310"/>
      <c r="DG147" s="310"/>
      <c r="DH147" s="310"/>
      <c r="DI147" s="310"/>
      <c r="DJ147" s="310"/>
      <c r="DK147" s="310"/>
      <c r="DL147" s="310"/>
      <c r="DM147" s="310"/>
      <c r="DN147" s="310"/>
      <c r="DO147" s="310"/>
      <c r="DP147" s="310"/>
      <c r="DQ147" s="310"/>
      <c r="DR147" s="310"/>
      <c r="DS147" s="310"/>
      <c r="DT147" s="310"/>
      <c r="DU147" s="310"/>
      <c r="DV147" s="310"/>
      <c r="DW147" s="310"/>
      <c r="DX147" s="310"/>
      <c r="DY147" s="310"/>
      <c r="DZ147" s="310"/>
      <c r="EA147" s="310"/>
      <c r="EB147" s="310"/>
      <c r="EC147" s="310"/>
      <c r="ED147" s="310"/>
      <c r="EE147" s="310"/>
      <c r="EF147" s="310"/>
      <c r="EG147" s="310"/>
      <c r="EH147" s="310"/>
      <c r="EI147" s="310"/>
      <c r="EJ147" s="310"/>
      <c r="EK147" s="310"/>
      <c r="EL147" s="310"/>
      <c r="EM147" s="310"/>
      <c r="EN147" s="310"/>
      <c r="EO147" s="310"/>
      <c r="EP147" s="310"/>
      <c r="EQ147" s="310"/>
      <c r="ER147" s="310"/>
      <c r="ES147" s="310"/>
      <c r="ET147" s="310"/>
      <c r="EU147" s="310"/>
      <c r="EV147" s="310"/>
      <c r="EW147" s="310"/>
      <c r="EX147" s="310"/>
      <c r="EY147" s="310"/>
      <c r="EZ147" s="310"/>
      <c r="FA147" s="310"/>
      <c r="FB147" s="310"/>
      <c r="FC147" s="310"/>
      <c r="FD147" s="310"/>
      <c r="FE147" s="310"/>
      <c r="FF147" s="310"/>
      <c r="FG147" s="310"/>
      <c r="FH147" s="310"/>
      <c r="FI147" s="310"/>
      <c r="FJ147" s="310"/>
      <c r="FK147" s="310"/>
      <c r="FL147" s="310"/>
      <c r="FM147" s="310"/>
      <c r="FN147" s="310"/>
      <c r="FO147" s="310"/>
      <c r="FP147" s="310"/>
      <c r="FQ147" s="310"/>
      <c r="FR147" s="310"/>
      <c r="FS147" s="310"/>
      <c r="FT147" s="310"/>
      <c r="FU147" s="310"/>
      <c r="FV147" s="310"/>
      <c r="FW147" s="310"/>
      <c r="FX147" s="310"/>
      <c r="FY147" s="310"/>
      <c r="FZ147" s="310"/>
      <c r="GA147" s="310"/>
      <c r="GB147" s="310"/>
      <c r="GC147" s="310"/>
    </row>
    <row r="148" spans="4:185">
      <c r="D148" s="310" t="s">
        <v>256</v>
      </c>
      <c r="E148" s="310"/>
      <c r="F148" s="310"/>
      <c r="G148" s="310"/>
      <c r="H148" s="310"/>
      <c r="I148" s="310"/>
      <c r="J148" s="310"/>
      <c r="K148" s="310"/>
      <c r="L148" s="310"/>
      <c r="M148" s="310"/>
      <c r="N148" s="310"/>
      <c r="O148" s="310"/>
      <c r="P148" s="310"/>
      <c r="Q148" s="310"/>
      <c r="R148" s="310"/>
      <c r="S148" s="310"/>
      <c r="T148" s="310"/>
      <c r="U148" s="310"/>
      <c r="V148" s="310"/>
      <c r="W148" s="310"/>
      <c r="X148" s="310"/>
      <c r="Y148" s="310"/>
      <c r="Z148" s="310"/>
      <c r="AA148" s="310"/>
      <c r="AB148" s="310"/>
      <c r="AC148" s="310"/>
      <c r="AD148" s="310"/>
      <c r="AE148" s="310"/>
      <c r="AF148" s="310"/>
      <c r="AG148" s="310"/>
      <c r="AH148" s="310"/>
      <c r="AI148" s="310"/>
      <c r="AJ148" s="310"/>
      <c r="AK148" s="310"/>
      <c r="AL148" s="310"/>
      <c r="AM148" s="310"/>
      <c r="AN148" s="310"/>
      <c r="AO148" s="310"/>
      <c r="AP148" s="310"/>
      <c r="AQ148" s="310"/>
      <c r="AR148" s="310"/>
      <c r="AS148" s="310"/>
      <c r="AT148" s="310"/>
      <c r="AU148" s="310"/>
      <c r="AV148" s="310"/>
      <c r="AW148" s="310"/>
      <c r="AX148" s="310"/>
      <c r="AY148" s="310"/>
      <c r="AZ148" s="310"/>
      <c r="BA148" s="310"/>
      <c r="BB148" s="310"/>
      <c r="BC148" s="310"/>
      <c r="BD148" s="310"/>
      <c r="BE148" s="310"/>
      <c r="BF148" s="310"/>
      <c r="BG148" s="310"/>
      <c r="BH148" s="310"/>
      <c r="BI148" s="310"/>
      <c r="BJ148" s="310"/>
      <c r="BK148" s="310"/>
      <c r="BL148" s="310"/>
      <c r="BM148" s="310"/>
      <c r="BN148" s="310"/>
      <c r="BO148" s="310"/>
      <c r="BP148" s="310"/>
      <c r="BQ148" s="310"/>
      <c r="BR148" s="310"/>
      <c r="BS148" s="310"/>
      <c r="BT148" s="310"/>
      <c r="BU148" s="310"/>
      <c r="BV148" s="310"/>
      <c r="BW148" s="310"/>
      <c r="BX148" s="310"/>
      <c r="BY148" s="310"/>
      <c r="BZ148" s="310"/>
      <c r="CA148" s="310"/>
      <c r="CB148" s="310"/>
      <c r="CC148" s="310"/>
      <c r="CD148" s="310"/>
      <c r="CE148" s="310"/>
      <c r="CF148" s="310"/>
      <c r="CG148" s="310"/>
      <c r="CH148" s="310"/>
      <c r="CI148" s="310"/>
      <c r="CJ148" s="310"/>
      <c r="CK148" s="310"/>
      <c r="CL148" s="310"/>
      <c r="CM148" s="310"/>
      <c r="CN148" s="310"/>
      <c r="CO148" s="310"/>
      <c r="CP148" s="310"/>
      <c r="CQ148" s="310"/>
      <c r="CR148" s="310"/>
      <c r="CS148" s="310"/>
      <c r="CT148" s="310"/>
      <c r="CU148" s="310"/>
      <c r="CV148" s="310"/>
      <c r="CW148" s="310"/>
      <c r="CX148" s="310"/>
      <c r="CY148" s="310"/>
      <c r="CZ148" s="310"/>
      <c r="DA148" s="310"/>
      <c r="DB148" s="310"/>
      <c r="DC148" s="310"/>
      <c r="DD148" s="310"/>
      <c r="DE148" s="310"/>
      <c r="DF148" s="310"/>
      <c r="DG148" s="310"/>
      <c r="DH148" s="310"/>
      <c r="DI148" s="310"/>
      <c r="DJ148" s="310"/>
      <c r="DK148" s="310"/>
      <c r="DL148" s="310"/>
      <c r="DM148" s="310"/>
      <c r="DN148" s="310"/>
      <c r="DO148" s="310"/>
      <c r="DP148" s="310"/>
      <c r="DQ148" s="310"/>
      <c r="DR148" s="310"/>
      <c r="DS148" s="310"/>
      <c r="DT148" s="310"/>
      <c r="DU148" s="310"/>
      <c r="DV148" s="310"/>
      <c r="DW148" s="310"/>
      <c r="DX148" s="310"/>
      <c r="DY148" s="310"/>
      <c r="DZ148" s="310"/>
      <c r="EA148" s="310"/>
      <c r="EB148" s="310"/>
      <c r="EC148" s="310"/>
      <c r="ED148" s="310"/>
      <c r="EE148" s="310"/>
      <c r="EF148" s="310"/>
      <c r="EG148" s="310"/>
      <c r="EH148" s="310"/>
      <c r="EI148" s="310"/>
      <c r="EJ148" s="310"/>
      <c r="EK148" s="310"/>
      <c r="EL148" s="310"/>
      <c r="EM148" s="310"/>
      <c r="EN148" s="310"/>
      <c r="EO148" s="310"/>
      <c r="EP148" s="310"/>
      <c r="EQ148" s="310"/>
      <c r="ER148" s="310"/>
      <c r="ES148" s="310"/>
      <c r="ET148" s="310"/>
      <c r="EU148" s="310"/>
      <c r="EV148" s="310"/>
      <c r="EW148" s="310"/>
      <c r="EX148" s="310"/>
      <c r="EY148" s="310"/>
      <c r="EZ148" s="310"/>
      <c r="FA148" s="310"/>
      <c r="FB148" s="310"/>
      <c r="FC148" s="310"/>
      <c r="FD148" s="310"/>
      <c r="FE148" s="310"/>
      <c r="FF148" s="310"/>
      <c r="FG148" s="310"/>
      <c r="FH148" s="310"/>
      <c r="FI148" s="310"/>
      <c r="FJ148" s="310"/>
      <c r="FK148" s="310"/>
      <c r="FL148" s="310"/>
      <c r="FM148" s="310"/>
      <c r="FN148" s="310"/>
      <c r="FO148" s="310"/>
      <c r="FP148" s="310"/>
      <c r="FQ148" s="310"/>
      <c r="FR148" s="310"/>
      <c r="FS148" s="310"/>
      <c r="FT148" s="310"/>
      <c r="FU148" s="310"/>
      <c r="FV148" s="310"/>
      <c r="FW148" s="310"/>
      <c r="FX148" s="310"/>
      <c r="FY148" s="310"/>
      <c r="FZ148" s="310"/>
      <c r="GA148" s="310"/>
      <c r="GB148" s="310"/>
      <c r="GC148" s="310"/>
    </row>
    <row r="149" spans="4:185">
      <c r="D149" s="310"/>
      <c r="E149" s="310" t="s">
        <v>1313</v>
      </c>
      <c r="F149" s="310"/>
      <c r="G149" s="310"/>
      <c r="H149" s="310"/>
      <c r="I149" s="310"/>
      <c r="J149" s="310"/>
      <c r="K149" s="310"/>
      <c r="L149" s="310"/>
      <c r="M149" s="310"/>
      <c r="N149" s="310"/>
      <c r="O149" s="310"/>
      <c r="P149" s="310">
        <v>0</v>
      </c>
      <c r="Q149" s="310">
        <v>0</v>
      </c>
      <c r="R149" s="310">
        <v>0</v>
      </c>
      <c r="S149" s="310">
        <v>0</v>
      </c>
      <c r="T149" s="310">
        <v>0</v>
      </c>
      <c r="U149" s="310">
        <v>0</v>
      </c>
      <c r="V149" s="310">
        <v>0</v>
      </c>
      <c r="W149" s="310">
        <v>0</v>
      </c>
      <c r="X149" s="310">
        <v>0</v>
      </c>
      <c r="Y149" s="310">
        <v>0</v>
      </c>
      <c r="Z149" s="310">
        <v>0</v>
      </c>
      <c r="AA149" s="310">
        <v>0</v>
      </c>
      <c r="AB149" s="310">
        <v>0</v>
      </c>
      <c r="AC149" s="310">
        <v>0</v>
      </c>
      <c r="AD149" s="310">
        <v>0</v>
      </c>
      <c r="AE149" s="310">
        <v>0</v>
      </c>
      <c r="AF149" s="310">
        <v>0</v>
      </c>
      <c r="AG149" s="310">
        <v>0</v>
      </c>
      <c r="AH149" s="310">
        <v>0</v>
      </c>
      <c r="AI149" s="310">
        <v>0</v>
      </c>
      <c r="AJ149" s="310">
        <v>0</v>
      </c>
      <c r="AK149" s="310"/>
      <c r="AL149" s="310"/>
      <c r="AM149" s="310"/>
      <c r="AN149" s="310"/>
      <c r="AO149" s="310"/>
      <c r="AP149" s="310"/>
      <c r="AQ149" s="310"/>
      <c r="AR149" s="310"/>
      <c r="AS149" s="310"/>
      <c r="AT149" s="310"/>
      <c r="AU149" s="310"/>
      <c r="AV149" s="310"/>
      <c r="AW149" s="310"/>
      <c r="AX149" s="310"/>
      <c r="AY149" s="310"/>
      <c r="AZ149" s="310"/>
      <c r="BA149" s="310"/>
      <c r="BB149" s="310"/>
      <c r="BC149" s="310"/>
      <c r="BD149" s="310"/>
      <c r="BE149" s="310"/>
      <c r="BF149" s="310"/>
      <c r="BG149" s="310"/>
      <c r="BH149" s="310"/>
      <c r="BI149" s="310"/>
      <c r="BJ149" s="310"/>
      <c r="BK149" s="310"/>
      <c r="BL149" s="310"/>
      <c r="BM149" s="310"/>
      <c r="BN149" s="310"/>
      <c r="BO149" s="310"/>
      <c r="BP149" s="310"/>
      <c r="BQ149" s="310"/>
      <c r="BR149" s="310"/>
      <c r="BS149" s="310"/>
      <c r="BT149" s="310"/>
      <c r="BU149" s="310"/>
      <c r="BV149" s="310"/>
      <c r="BW149" s="310"/>
      <c r="BX149" s="310"/>
      <c r="BY149" s="310"/>
      <c r="BZ149" s="310"/>
      <c r="CA149" s="310"/>
      <c r="CB149" s="310"/>
      <c r="CC149" s="310"/>
      <c r="CD149" s="310"/>
      <c r="CE149" s="310"/>
      <c r="CF149" s="310"/>
      <c r="CG149" s="310"/>
      <c r="CH149" s="310"/>
      <c r="CI149" s="310"/>
      <c r="CJ149" s="310"/>
      <c r="CK149" s="310"/>
      <c r="CL149" s="310"/>
      <c r="CM149" s="310"/>
      <c r="CN149" s="310"/>
      <c r="CO149" s="310"/>
      <c r="CP149" s="310"/>
      <c r="CQ149" s="310"/>
      <c r="CR149" s="310"/>
      <c r="CS149" s="310"/>
      <c r="CT149" s="310"/>
      <c r="CU149" s="310"/>
      <c r="CV149" s="310"/>
      <c r="CW149" s="310"/>
      <c r="CX149" s="310"/>
      <c r="CY149" s="310"/>
      <c r="CZ149" s="310"/>
      <c r="DA149" s="310"/>
      <c r="DB149" s="310"/>
      <c r="DC149" s="310"/>
      <c r="DD149" s="310"/>
      <c r="DE149" s="310"/>
      <c r="DF149" s="310"/>
      <c r="DG149" s="310"/>
      <c r="DH149" s="310"/>
      <c r="DI149" s="310"/>
      <c r="DJ149" s="310"/>
      <c r="DK149" s="310"/>
      <c r="DL149" s="310"/>
      <c r="DM149" s="310"/>
      <c r="DN149" s="310"/>
      <c r="DO149" s="310"/>
      <c r="DP149" s="310"/>
      <c r="DQ149" s="310"/>
      <c r="DR149" s="310"/>
      <c r="DS149" s="310"/>
      <c r="DT149" s="310"/>
      <c r="DU149" s="310"/>
      <c r="DV149" s="310"/>
      <c r="DW149" s="310"/>
      <c r="DX149" s="310"/>
      <c r="DY149" s="310"/>
      <c r="DZ149" s="310"/>
      <c r="EA149" s="310"/>
      <c r="EB149" s="310"/>
      <c r="EC149" s="310"/>
      <c r="ED149" s="310"/>
      <c r="EE149" s="310"/>
      <c r="EF149" s="310"/>
      <c r="EG149" s="310"/>
      <c r="EH149" s="310"/>
      <c r="EI149" s="310"/>
      <c r="EJ149" s="310"/>
      <c r="EK149" s="310"/>
      <c r="EL149" s="310"/>
      <c r="EM149" s="310"/>
      <c r="EN149" s="310"/>
      <c r="EO149" s="310"/>
      <c r="EP149" s="310"/>
      <c r="EQ149" s="310"/>
      <c r="ER149" s="310"/>
      <c r="ES149" s="310"/>
      <c r="ET149" s="310"/>
      <c r="EU149" s="310"/>
      <c r="EV149" s="310"/>
      <c r="EW149" s="310"/>
      <c r="EX149" s="310"/>
      <c r="EY149" s="310"/>
      <c r="EZ149" s="310"/>
      <c r="FA149" s="310"/>
      <c r="FB149" s="310"/>
      <c r="FC149" s="310"/>
      <c r="FD149" s="310"/>
      <c r="FE149" s="310"/>
      <c r="FF149" s="310"/>
      <c r="FG149" s="310"/>
      <c r="FH149" s="310"/>
      <c r="FI149" s="310"/>
      <c r="FJ149" s="310"/>
      <c r="FK149" s="310"/>
      <c r="FL149" s="310"/>
      <c r="FM149" s="310"/>
      <c r="FN149" s="310"/>
      <c r="FO149" s="310"/>
      <c r="FP149" s="310"/>
      <c r="FQ149" s="310"/>
      <c r="FR149" s="310"/>
      <c r="FS149" s="310"/>
      <c r="FT149" s="310"/>
      <c r="FU149" s="310"/>
      <c r="FV149" s="310"/>
      <c r="FW149" s="310"/>
      <c r="FX149" s="310"/>
      <c r="FY149" s="310"/>
      <c r="FZ149" s="310"/>
      <c r="GA149" s="310"/>
      <c r="GB149" s="310"/>
      <c r="GC149" s="310"/>
    </row>
    <row r="150" spans="4:185">
      <c r="D150" s="310"/>
      <c r="E150" s="310" t="s">
        <v>1314</v>
      </c>
      <c r="F150" s="310"/>
      <c r="G150" s="310"/>
      <c r="H150" s="310"/>
      <c r="I150" s="310"/>
      <c r="J150" s="310"/>
      <c r="K150" s="310"/>
      <c r="L150" s="310"/>
      <c r="M150" s="310"/>
      <c r="N150" s="310"/>
      <c r="O150" s="310"/>
      <c r="P150" s="310">
        <v>0</v>
      </c>
      <c r="Q150" s="310">
        <v>0</v>
      </c>
      <c r="R150" s="310">
        <v>0</v>
      </c>
      <c r="S150" s="310">
        <v>0</v>
      </c>
      <c r="T150" s="310">
        <v>0</v>
      </c>
      <c r="U150" s="310">
        <v>0</v>
      </c>
      <c r="V150" s="310">
        <v>0</v>
      </c>
      <c r="W150" s="310">
        <v>0</v>
      </c>
      <c r="X150" s="310">
        <v>0</v>
      </c>
      <c r="Y150" s="310">
        <v>0</v>
      </c>
      <c r="Z150" s="310">
        <v>0</v>
      </c>
      <c r="AA150" s="310">
        <v>0</v>
      </c>
      <c r="AB150" s="310">
        <v>0</v>
      </c>
      <c r="AC150" s="310">
        <v>0</v>
      </c>
      <c r="AD150" s="310">
        <v>0</v>
      </c>
      <c r="AE150" s="310">
        <v>0</v>
      </c>
      <c r="AF150" s="310">
        <v>0</v>
      </c>
      <c r="AG150" s="310">
        <v>0</v>
      </c>
      <c r="AH150" s="310">
        <v>0</v>
      </c>
      <c r="AI150" s="310">
        <v>0</v>
      </c>
      <c r="AJ150" s="310">
        <v>0</v>
      </c>
      <c r="AK150" s="310"/>
      <c r="AL150" s="310"/>
      <c r="AM150" s="310"/>
      <c r="AN150" s="310"/>
      <c r="AO150" s="310"/>
      <c r="AP150" s="310"/>
      <c r="AQ150" s="310"/>
      <c r="AR150" s="310"/>
      <c r="AS150" s="310"/>
      <c r="AT150" s="310"/>
      <c r="AU150" s="310"/>
      <c r="AV150" s="310"/>
      <c r="AW150" s="310"/>
      <c r="AX150" s="310"/>
      <c r="AY150" s="310"/>
      <c r="AZ150" s="310"/>
      <c r="BA150" s="310"/>
      <c r="BB150" s="310"/>
      <c r="BC150" s="310"/>
      <c r="BD150" s="310"/>
      <c r="BE150" s="310"/>
      <c r="BF150" s="310"/>
      <c r="BG150" s="310"/>
      <c r="BH150" s="310"/>
      <c r="BI150" s="310"/>
      <c r="BJ150" s="310"/>
      <c r="BK150" s="310"/>
      <c r="BL150" s="310"/>
      <c r="BM150" s="310"/>
      <c r="BN150" s="310"/>
      <c r="BO150" s="310"/>
      <c r="BP150" s="310"/>
      <c r="BQ150" s="310"/>
      <c r="BR150" s="310"/>
      <c r="BS150" s="310"/>
      <c r="BT150" s="310"/>
      <c r="BU150" s="310"/>
      <c r="BV150" s="310"/>
      <c r="BW150" s="310"/>
      <c r="BX150" s="310"/>
      <c r="BY150" s="310"/>
      <c r="BZ150" s="310"/>
      <c r="CA150" s="310"/>
      <c r="CB150" s="310"/>
      <c r="CC150" s="310"/>
      <c r="CD150" s="310"/>
      <c r="CE150" s="310"/>
      <c r="CF150" s="310"/>
      <c r="CG150" s="310"/>
      <c r="CH150" s="310"/>
      <c r="CI150" s="310"/>
      <c r="CJ150" s="310"/>
      <c r="CK150" s="310"/>
      <c r="CL150" s="310"/>
      <c r="CM150" s="310"/>
      <c r="CN150" s="310"/>
      <c r="CO150" s="310"/>
      <c r="CP150" s="310"/>
      <c r="CQ150" s="310"/>
      <c r="CR150" s="310"/>
      <c r="CS150" s="310"/>
      <c r="CT150" s="310"/>
      <c r="CU150" s="310"/>
      <c r="CV150" s="310"/>
      <c r="CW150" s="310"/>
      <c r="CX150" s="310"/>
      <c r="CY150" s="310"/>
      <c r="CZ150" s="310"/>
      <c r="DA150" s="310"/>
      <c r="DB150" s="310"/>
      <c r="DC150" s="310"/>
      <c r="DD150" s="310"/>
      <c r="DE150" s="310"/>
      <c r="DF150" s="310"/>
      <c r="DG150" s="310"/>
      <c r="DH150" s="310"/>
      <c r="DI150" s="310"/>
      <c r="DJ150" s="310"/>
      <c r="DK150" s="310"/>
      <c r="DL150" s="310"/>
      <c r="DM150" s="310"/>
      <c r="DN150" s="310"/>
      <c r="DO150" s="310"/>
      <c r="DP150" s="310"/>
      <c r="DQ150" s="310"/>
      <c r="DR150" s="310"/>
      <c r="DS150" s="310"/>
      <c r="DT150" s="310"/>
      <c r="DU150" s="310"/>
      <c r="DV150" s="310"/>
      <c r="DW150" s="310"/>
      <c r="DX150" s="310"/>
      <c r="DY150" s="310"/>
      <c r="DZ150" s="310"/>
      <c r="EA150" s="310"/>
      <c r="EB150" s="310"/>
      <c r="EC150" s="310"/>
      <c r="ED150" s="310"/>
      <c r="EE150" s="310"/>
      <c r="EF150" s="310"/>
      <c r="EG150" s="310"/>
      <c r="EH150" s="310"/>
      <c r="EI150" s="310"/>
      <c r="EJ150" s="310"/>
      <c r="EK150" s="310"/>
      <c r="EL150" s="310"/>
      <c r="EM150" s="310"/>
      <c r="EN150" s="310"/>
      <c r="EO150" s="310"/>
      <c r="EP150" s="310"/>
      <c r="EQ150" s="310"/>
      <c r="ER150" s="310"/>
      <c r="ES150" s="310"/>
      <c r="ET150" s="310"/>
      <c r="EU150" s="310"/>
      <c r="EV150" s="310"/>
      <c r="EW150" s="310"/>
      <c r="EX150" s="310"/>
      <c r="EY150" s="310"/>
      <c r="EZ150" s="310"/>
      <c r="FA150" s="310"/>
      <c r="FB150" s="310"/>
      <c r="FC150" s="310"/>
      <c r="FD150" s="310"/>
      <c r="FE150" s="310"/>
      <c r="FF150" s="310"/>
      <c r="FG150" s="310"/>
      <c r="FH150" s="310"/>
      <c r="FI150" s="310"/>
      <c r="FJ150" s="310"/>
      <c r="FK150" s="310"/>
      <c r="FL150" s="310"/>
      <c r="FM150" s="310"/>
      <c r="FN150" s="310"/>
      <c r="FO150" s="310"/>
      <c r="FP150" s="310"/>
      <c r="FQ150" s="310"/>
      <c r="FR150" s="310"/>
      <c r="FS150" s="310"/>
      <c r="FT150" s="310"/>
      <c r="FU150" s="310"/>
      <c r="FV150" s="310"/>
      <c r="FW150" s="310"/>
      <c r="FX150" s="310"/>
      <c r="FY150" s="310"/>
      <c r="FZ150" s="310"/>
      <c r="GA150" s="310"/>
      <c r="GB150" s="310"/>
      <c r="GC150" s="310"/>
    </row>
    <row r="151" spans="4:185">
      <c r="D151" s="310" t="s">
        <v>257</v>
      </c>
      <c r="E151" s="310"/>
      <c r="F151" s="310"/>
      <c r="G151" s="310"/>
      <c r="H151" s="310"/>
      <c r="I151" s="310"/>
      <c r="J151" s="310"/>
      <c r="K151" s="310"/>
      <c r="L151" s="310"/>
      <c r="M151" s="310"/>
      <c r="N151" s="310"/>
      <c r="O151" s="310"/>
      <c r="P151" s="310"/>
      <c r="Q151" s="310"/>
      <c r="R151" s="310"/>
      <c r="S151" s="310"/>
      <c r="T151" s="310"/>
      <c r="U151" s="310"/>
      <c r="V151" s="310"/>
      <c r="W151" s="310"/>
      <c r="X151" s="310"/>
      <c r="Y151" s="310"/>
      <c r="Z151" s="310"/>
      <c r="AA151" s="310"/>
      <c r="AB151" s="310"/>
      <c r="AC151" s="310"/>
      <c r="AD151" s="310"/>
      <c r="AE151" s="310"/>
      <c r="AF151" s="310"/>
      <c r="AG151" s="310"/>
      <c r="AH151" s="310"/>
      <c r="AI151" s="310"/>
      <c r="AJ151" s="310"/>
      <c r="AK151" s="310"/>
      <c r="AL151" s="310"/>
      <c r="AM151" s="310"/>
      <c r="AN151" s="310"/>
      <c r="AO151" s="310"/>
      <c r="AP151" s="310"/>
      <c r="AQ151" s="310"/>
      <c r="AR151" s="310"/>
      <c r="AS151" s="310"/>
      <c r="AT151" s="310"/>
      <c r="AU151" s="310"/>
      <c r="AV151" s="310"/>
      <c r="AW151" s="310"/>
      <c r="AX151" s="310"/>
      <c r="AY151" s="310"/>
      <c r="AZ151" s="310"/>
      <c r="BA151" s="310"/>
      <c r="BB151" s="310"/>
      <c r="BC151" s="310"/>
      <c r="BD151" s="310"/>
      <c r="BE151" s="310"/>
      <c r="BF151" s="310"/>
      <c r="BG151" s="310"/>
      <c r="BH151" s="310"/>
      <c r="BI151" s="310"/>
      <c r="BJ151" s="310"/>
      <c r="BK151" s="310"/>
      <c r="BL151" s="310"/>
      <c r="BM151" s="310"/>
      <c r="BN151" s="310"/>
      <c r="BO151" s="310"/>
      <c r="BP151" s="310"/>
      <c r="BQ151" s="310"/>
      <c r="BR151" s="310"/>
      <c r="BS151" s="310"/>
      <c r="BT151" s="310"/>
      <c r="BU151" s="310"/>
      <c r="BV151" s="310"/>
      <c r="BW151" s="310"/>
      <c r="BX151" s="310"/>
      <c r="BY151" s="310"/>
      <c r="BZ151" s="310"/>
      <c r="CA151" s="310"/>
      <c r="CB151" s="310"/>
      <c r="CC151" s="310"/>
      <c r="CD151" s="310"/>
      <c r="CE151" s="310"/>
      <c r="CF151" s="310"/>
      <c r="CG151" s="310"/>
      <c r="CH151" s="310"/>
      <c r="CI151" s="310"/>
      <c r="CJ151" s="310"/>
      <c r="CK151" s="310"/>
      <c r="CL151" s="310"/>
      <c r="CM151" s="310"/>
      <c r="CN151" s="310"/>
      <c r="CO151" s="310"/>
      <c r="CP151" s="310"/>
      <c r="CQ151" s="310"/>
      <c r="CR151" s="310"/>
      <c r="CS151" s="310"/>
      <c r="CT151" s="310"/>
      <c r="CU151" s="310"/>
      <c r="CV151" s="310"/>
      <c r="CW151" s="310"/>
      <c r="CX151" s="310"/>
      <c r="CY151" s="310"/>
      <c r="CZ151" s="310"/>
      <c r="DA151" s="310"/>
      <c r="DB151" s="310"/>
      <c r="DC151" s="310"/>
      <c r="DD151" s="310"/>
      <c r="DE151" s="310"/>
      <c r="DF151" s="310"/>
      <c r="DG151" s="310"/>
      <c r="DH151" s="310"/>
      <c r="DI151" s="310"/>
      <c r="DJ151" s="310"/>
      <c r="DK151" s="310"/>
      <c r="DL151" s="310"/>
      <c r="DM151" s="310"/>
      <c r="DN151" s="310"/>
      <c r="DO151" s="310"/>
      <c r="DP151" s="310"/>
      <c r="DQ151" s="310"/>
      <c r="DR151" s="310"/>
      <c r="DS151" s="310"/>
      <c r="DT151" s="310"/>
      <c r="DU151" s="310"/>
      <c r="DV151" s="310"/>
      <c r="DW151" s="310"/>
      <c r="DX151" s="310"/>
      <c r="DY151" s="310"/>
      <c r="DZ151" s="310"/>
      <c r="EA151" s="310"/>
      <c r="EB151" s="310"/>
      <c r="EC151" s="310"/>
      <c r="ED151" s="310"/>
      <c r="EE151" s="310"/>
      <c r="EF151" s="310"/>
      <c r="EG151" s="310"/>
      <c r="EH151" s="310"/>
      <c r="EI151" s="310"/>
      <c r="EJ151" s="310"/>
      <c r="EK151" s="310"/>
      <c r="EL151" s="310"/>
      <c r="EM151" s="310"/>
      <c r="EN151" s="310"/>
      <c r="EO151" s="310"/>
      <c r="EP151" s="310"/>
      <c r="EQ151" s="310"/>
      <c r="ER151" s="310"/>
      <c r="ES151" s="310"/>
      <c r="ET151" s="310"/>
      <c r="EU151" s="310"/>
      <c r="EV151" s="310"/>
      <c r="EW151" s="310"/>
      <c r="EX151" s="310"/>
      <c r="EY151" s="310"/>
      <c r="EZ151" s="310"/>
      <c r="FA151" s="310"/>
      <c r="FB151" s="310"/>
      <c r="FC151" s="310"/>
      <c r="FD151" s="310"/>
      <c r="FE151" s="310"/>
      <c r="FF151" s="310"/>
      <c r="FG151" s="310"/>
      <c r="FH151" s="310"/>
      <c r="FI151" s="310"/>
      <c r="FJ151" s="310"/>
      <c r="FK151" s="310"/>
      <c r="FL151" s="310"/>
      <c r="FM151" s="310"/>
      <c r="FN151" s="310"/>
      <c r="FO151" s="310"/>
      <c r="FP151" s="310"/>
      <c r="FQ151" s="310"/>
      <c r="FR151" s="310"/>
      <c r="FS151" s="310"/>
      <c r="FT151" s="310"/>
      <c r="FU151" s="310"/>
      <c r="FV151" s="310"/>
      <c r="FW151" s="310"/>
      <c r="FX151" s="310"/>
      <c r="FY151" s="310"/>
      <c r="FZ151" s="310"/>
      <c r="GA151" s="310"/>
      <c r="GB151" s="310"/>
      <c r="GC151" s="310"/>
    </row>
    <row r="152" spans="4:185">
      <c r="D152" s="310"/>
      <c r="E152" s="310" t="s">
        <v>1313</v>
      </c>
      <c r="F152" s="310"/>
      <c r="G152" s="310"/>
      <c r="H152" s="310"/>
      <c r="I152" s="310"/>
      <c r="J152" s="310"/>
      <c r="K152" s="310"/>
      <c r="L152" s="310"/>
      <c r="M152" s="310"/>
      <c r="N152" s="310"/>
      <c r="O152" s="310"/>
      <c r="P152" s="310">
        <v>0</v>
      </c>
      <c r="Q152" s="310">
        <v>0</v>
      </c>
      <c r="R152" s="310">
        <v>0</v>
      </c>
      <c r="S152" s="310">
        <v>0</v>
      </c>
      <c r="T152" s="310">
        <v>0</v>
      </c>
      <c r="U152" s="310">
        <v>0</v>
      </c>
      <c r="V152" s="310">
        <v>0</v>
      </c>
      <c r="W152" s="310">
        <v>0</v>
      </c>
      <c r="X152" s="310">
        <v>0</v>
      </c>
      <c r="Y152" s="310">
        <v>0</v>
      </c>
      <c r="Z152" s="310">
        <v>0</v>
      </c>
      <c r="AA152" s="310">
        <v>0</v>
      </c>
      <c r="AB152" s="310">
        <v>0</v>
      </c>
      <c r="AC152" s="310">
        <v>0</v>
      </c>
      <c r="AD152" s="310">
        <v>0</v>
      </c>
      <c r="AE152" s="310">
        <v>0</v>
      </c>
      <c r="AF152" s="310">
        <v>0</v>
      </c>
      <c r="AG152" s="310">
        <v>0</v>
      </c>
      <c r="AH152" s="310">
        <v>0</v>
      </c>
      <c r="AI152" s="310">
        <v>0</v>
      </c>
      <c r="AJ152" s="310">
        <v>0</v>
      </c>
      <c r="AK152" s="310"/>
      <c r="AL152" s="310"/>
      <c r="AM152" s="310"/>
      <c r="AN152" s="310"/>
      <c r="AO152" s="310"/>
      <c r="AP152" s="310"/>
      <c r="AQ152" s="310"/>
      <c r="AR152" s="310"/>
      <c r="AS152" s="310"/>
      <c r="AT152" s="310"/>
      <c r="AU152" s="310"/>
      <c r="AV152" s="310"/>
      <c r="AW152" s="310"/>
      <c r="AX152" s="310"/>
      <c r="AY152" s="310"/>
      <c r="AZ152" s="310"/>
      <c r="BA152" s="310"/>
      <c r="BB152" s="310"/>
      <c r="BC152" s="310"/>
      <c r="BD152" s="310"/>
      <c r="BE152" s="310"/>
      <c r="BF152" s="310"/>
      <c r="BG152" s="310"/>
      <c r="BH152" s="310"/>
      <c r="BI152" s="310"/>
      <c r="BJ152" s="310"/>
      <c r="BK152" s="310"/>
      <c r="BL152" s="310"/>
      <c r="BM152" s="310"/>
      <c r="BN152" s="310"/>
      <c r="BO152" s="310"/>
      <c r="BP152" s="310"/>
      <c r="BQ152" s="310"/>
      <c r="BR152" s="310"/>
      <c r="BS152" s="310"/>
      <c r="BT152" s="310"/>
      <c r="BU152" s="310"/>
      <c r="BV152" s="310"/>
      <c r="BW152" s="310"/>
      <c r="BX152" s="310"/>
      <c r="BY152" s="310"/>
      <c r="BZ152" s="310"/>
      <c r="CA152" s="310"/>
      <c r="CB152" s="310"/>
      <c r="CC152" s="310"/>
      <c r="CD152" s="310"/>
      <c r="CE152" s="310"/>
      <c r="CF152" s="310"/>
      <c r="CG152" s="310"/>
      <c r="CH152" s="310"/>
      <c r="CI152" s="310"/>
      <c r="CJ152" s="310"/>
      <c r="CK152" s="310"/>
      <c r="CL152" s="310"/>
      <c r="CM152" s="310"/>
      <c r="CN152" s="310"/>
      <c r="CO152" s="310"/>
      <c r="CP152" s="310"/>
      <c r="CQ152" s="310"/>
      <c r="CR152" s="310"/>
      <c r="CS152" s="310"/>
      <c r="CT152" s="310"/>
      <c r="CU152" s="310"/>
      <c r="CV152" s="310"/>
      <c r="CW152" s="310"/>
      <c r="CX152" s="310"/>
      <c r="CY152" s="310"/>
      <c r="CZ152" s="310"/>
      <c r="DA152" s="310"/>
      <c r="DB152" s="310"/>
      <c r="DC152" s="310"/>
      <c r="DD152" s="310"/>
      <c r="DE152" s="310"/>
      <c r="DF152" s="310"/>
      <c r="DG152" s="310"/>
      <c r="DH152" s="310"/>
      <c r="DI152" s="310"/>
      <c r="DJ152" s="310"/>
      <c r="DK152" s="310"/>
      <c r="DL152" s="310"/>
      <c r="DM152" s="310"/>
      <c r="DN152" s="310"/>
      <c r="DO152" s="310"/>
      <c r="DP152" s="310"/>
      <c r="DQ152" s="310"/>
      <c r="DR152" s="310"/>
      <c r="DS152" s="310"/>
      <c r="DT152" s="310"/>
      <c r="DU152" s="310"/>
      <c r="DV152" s="310"/>
      <c r="DW152" s="310"/>
      <c r="DX152" s="310"/>
      <c r="DY152" s="310"/>
      <c r="DZ152" s="310"/>
      <c r="EA152" s="310"/>
      <c r="EB152" s="310"/>
      <c r="EC152" s="310"/>
      <c r="ED152" s="310"/>
      <c r="EE152" s="310"/>
      <c r="EF152" s="310"/>
      <c r="EG152" s="310"/>
      <c r="EH152" s="310"/>
      <c r="EI152" s="310"/>
      <c r="EJ152" s="310"/>
      <c r="EK152" s="310"/>
      <c r="EL152" s="310"/>
      <c r="EM152" s="310"/>
      <c r="EN152" s="310"/>
      <c r="EO152" s="310"/>
      <c r="EP152" s="310"/>
      <c r="EQ152" s="310"/>
      <c r="ER152" s="310"/>
      <c r="ES152" s="310"/>
      <c r="ET152" s="310"/>
      <c r="EU152" s="310"/>
      <c r="EV152" s="310"/>
      <c r="EW152" s="310"/>
      <c r="EX152" s="310"/>
      <c r="EY152" s="310"/>
      <c r="EZ152" s="310"/>
      <c r="FA152" s="310"/>
      <c r="FB152" s="310"/>
      <c r="FC152" s="310"/>
      <c r="FD152" s="310"/>
      <c r="FE152" s="310"/>
      <c r="FF152" s="310"/>
      <c r="FG152" s="310"/>
      <c r="FH152" s="310"/>
      <c r="FI152" s="310"/>
      <c r="FJ152" s="310"/>
      <c r="FK152" s="310"/>
      <c r="FL152" s="310"/>
      <c r="FM152" s="310"/>
      <c r="FN152" s="310"/>
      <c r="FO152" s="310"/>
      <c r="FP152" s="310"/>
      <c r="FQ152" s="310"/>
      <c r="FR152" s="310"/>
      <c r="FS152" s="310"/>
      <c r="FT152" s="310"/>
      <c r="FU152" s="310"/>
      <c r="FV152" s="310"/>
      <c r="FW152" s="310"/>
      <c r="FX152" s="310"/>
      <c r="FY152" s="310"/>
      <c r="FZ152" s="310"/>
      <c r="GA152" s="310"/>
      <c r="GB152" s="310"/>
      <c r="GC152" s="310"/>
    </row>
    <row r="153" spans="4:185">
      <c r="D153" s="310"/>
      <c r="E153" s="310" t="s">
        <v>1314</v>
      </c>
      <c r="F153" s="310"/>
      <c r="G153" s="310"/>
      <c r="H153" s="310"/>
      <c r="I153" s="310"/>
      <c r="J153" s="310"/>
      <c r="K153" s="310"/>
      <c r="L153" s="310"/>
      <c r="M153" s="310"/>
      <c r="N153" s="310"/>
      <c r="O153" s="310"/>
      <c r="P153" s="310">
        <v>0</v>
      </c>
      <c r="Q153" s="310">
        <v>0</v>
      </c>
      <c r="R153" s="310">
        <v>0</v>
      </c>
      <c r="S153" s="310">
        <v>0</v>
      </c>
      <c r="T153" s="310">
        <v>0</v>
      </c>
      <c r="U153" s="310">
        <v>0</v>
      </c>
      <c r="V153" s="310">
        <v>0</v>
      </c>
      <c r="W153" s="310">
        <v>0</v>
      </c>
      <c r="X153" s="310">
        <v>0</v>
      </c>
      <c r="Y153" s="310">
        <v>0</v>
      </c>
      <c r="Z153" s="310">
        <v>0</v>
      </c>
      <c r="AA153" s="310">
        <v>0</v>
      </c>
      <c r="AB153" s="310">
        <v>0</v>
      </c>
      <c r="AC153" s="310">
        <v>0</v>
      </c>
      <c r="AD153" s="310">
        <v>0</v>
      </c>
      <c r="AE153" s="310">
        <v>0</v>
      </c>
      <c r="AF153" s="310">
        <v>0</v>
      </c>
      <c r="AG153" s="310">
        <v>0</v>
      </c>
      <c r="AH153" s="310">
        <v>0</v>
      </c>
      <c r="AI153" s="310">
        <v>0</v>
      </c>
      <c r="AJ153" s="310">
        <v>0</v>
      </c>
      <c r="AK153" s="310"/>
      <c r="AL153" s="310"/>
      <c r="AM153" s="310"/>
      <c r="AN153" s="310"/>
      <c r="AO153" s="310"/>
      <c r="AP153" s="310"/>
      <c r="AQ153" s="310"/>
      <c r="AR153" s="310"/>
      <c r="AS153" s="310"/>
      <c r="AT153" s="310"/>
      <c r="AU153" s="310"/>
      <c r="AV153" s="310"/>
      <c r="AW153" s="310"/>
      <c r="AX153" s="310"/>
      <c r="AY153" s="310"/>
      <c r="AZ153" s="310"/>
      <c r="BA153" s="310"/>
      <c r="BB153" s="310"/>
      <c r="BC153" s="310"/>
      <c r="BD153" s="310"/>
      <c r="BE153" s="310"/>
      <c r="BF153" s="310"/>
      <c r="BG153" s="310"/>
      <c r="BH153" s="310"/>
      <c r="BI153" s="310"/>
      <c r="BJ153" s="310"/>
      <c r="BK153" s="310"/>
      <c r="BL153" s="310"/>
      <c r="BM153" s="310"/>
      <c r="BN153" s="310"/>
      <c r="BO153" s="310"/>
      <c r="BP153" s="310"/>
      <c r="BQ153" s="310"/>
      <c r="BR153" s="310"/>
      <c r="BS153" s="310"/>
      <c r="BT153" s="310"/>
      <c r="BU153" s="310"/>
      <c r="BV153" s="310"/>
      <c r="BW153" s="310"/>
      <c r="BX153" s="310"/>
      <c r="BY153" s="310"/>
      <c r="BZ153" s="310"/>
      <c r="CA153" s="310"/>
      <c r="CB153" s="310"/>
      <c r="CC153" s="310"/>
      <c r="CD153" s="310"/>
      <c r="CE153" s="310"/>
      <c r="CF153" s="310"/>
      <c r="CG153" s="310"/>
      <c r="CH153" s="310"/>
      <c r="CI153" s="310"/>
      <c r="CJ153" s="310"/>
      <c r="CK153" s="310"/>
      <c r="CL153" s="310"/>
      <c r="CM153" s="310"/>
      <c r="CN153" s="310"/>
      <c r="CO153" s="310"/>
      <c r="CP153" s="310"/>
      <c r="CQ153" s="310"/>
      <c r="CR153" s="310"/>
      <c r="CS153" s="310"/>
      <c r="CT153" s="310"/>
      <c r="CU153" s="310"/>
      <c r="CV153" s="310"/>
      <c r="CW153" s="310"/>
      <c r="CX153" s="310"/>
      <c r="CY153" s="310"/>
      <c r="CZ153" s="310"/>
      <c r="DA153" s="310"/>
      <c r="DB153" s="310"/>
      <c r="DC153" s="310"/>
      <c r="DD153" s="310"/>
      <c r="DE153" s="310"/>
      <c r="DF153" s="310"/>
      <c r="DG153" s="310"/>
      <c r="DH153" s="310"/>
      <c r="DI153" s="310"/>
      <c r="DJ153" s="310"/>
      <c r="DK153" s="310"/>
      <c r="DL153" s="310"/>
      <c r="DM153" s="310"/>
      <c r="DN153" s="310"/>
      <c r="DO153" s="310"/>
      <c r="DP153" s="310"/>
      <c r="DQ153" s="310"/>
      <c r="DR153" s="310"/>
      <c r="DS153" s="310"/>
      <c r="DT153" s="310"/>
      <c r="DU153" s="310"/>
      <c r="DV153" s="310"/>
      <c r="DW153" s="310"/>
      <c r="DX153" s="310"/>
      <c r="DY153" s="310"/>
      <c r="DZ153" s="310"/>
      <c r="EA153" s="310"/>
      <c r="EB153" s="310"/>
      <c r="EC153" s="310"/>
      <c r="ED153" s="310"/>
      <c r="EE153" s="310"/>
      <c r="EF153" s="310"/>
      <c r="EG153" s="310"/>
      <c r="EH153" s="310"/>
      <c r="EI153" s="310"/>
      <c r="EJ153" s="310"/>
      <c r="EK153" s="310"/>
      <c r="EL153" s="310"/>
      <c r="EM153" s="310"/>
      <c r="EN153" s="310"/>
      <c r="EO153" s="310"/>
      <c r="EP153" s="310"/>
      <c r="EQ153" s="310"/>
      <c r="ER153" s="310"/>
      <c r="ES153" s="310"/>
      <c r="ET153" s="310"/>
      <c r="EU153" s="310"/>
      <c r="EV153" s="310"/>
      <c r="EW153" s="310"/>
      <c r="EX153" s="310"/>
      <c r="EY153" s="310"/>
      <c r="EZ153" s="310"/>
      <c r="FA153" s="310"/>
      <c r="FB153" s="310"/>
      <c r="FC153" s="310"/>
      <c r="FD153" s="310"/>
      <c r="FE153" s="310"/>
      <c r="FF153" s="310"/>
      <c r="FG153" s="310"/>
      <c r="FH153" s="310"/>
      <c r="FI153" s="310"/>
      <c r="FJ153" s="310"/>
      <c r="FK153" s="310"/>
      <c r="FL153" s="310"/>
      <c r="FM153" s="310"/>
      <c r="FN153" s="310"/>
      <c r="FO153" s="310"/>
      <c r="FP153" s="310"/>
      <c r="FQ153" s="310"/>
      <c r="FR153" s="310"/>
      <c r="FS153" s="310"/>
      <c r="FT153" s="310"/>
      <c r="FU153" s="310"/>
      <c r="FV153" s="310"/>
      <c r="FW153" s="310"/>
      <c r="FX153" s="310"/>
      <c r="FY153" s="310"/>
      <c r="FZ153" s="310"/>
      <c r="GA153" s="310"/>
      <c r="GB153" s="310"/>
      <c r="GC153" s="310"/>
    </row>
    <row r="154" spans="4:185">
      <c r="D154" s="310" t="s">
        <v>253</v>
      </c>
      <c r="E154" s="310"/>
      <c r="F154" s="310"/>
      <c r="G154" s="310"/>
      <c r="H154" s="310"/>
      <c r="I154" s="310"/>
      <c r="J154" s="310"/>
      <c r="K154" s="310"/>
      <c r="L154" s="310"/>
      <c r="M154" s="310"/>
      <c r="N154" s="310"/>
      <c r="O154" s="310"/>
      <c r="P154" s="310"/>
      <c r="Q154" s="310"/>
      <c r="R154" s="310"/>
      <c r="S154" s="310"/>
      <c r="T154" s="310"/>
      <c r="U154" s="310"/>
      <c r="V154" s="310"/>
      <c r="W154" s="310"/>
      <c r="X154" s="310"/>
      <c r="Y154" s="310"/>
      <c r="Z154" s="310"/>
      <c r="AA154" s="310"/>
      <c r="AB154" s="310"/>
      <c r="AC154" s="310"/>
      <c r="AD154" s="310"/>
      <c r="AE154" s="310"/>
      <c r="AF154" s="310"/>
      <c r="AG154" s="310"/>
      <c r="AH154" s="310"/>
      <c r="AI154" s="310"/>
      <c r="AJ154" s="310"/>
      <c r="AK154" s="310"/>
      <c r="AL154" s="310"/>
      <c r="AM154" s="310"/>
      <c r="AN154" s="310"/>
      <c r="AO154" s="310"/>
      <c r="AP154" s="310"/>
      <c r="AQ154" s="310"/>
      <c r="AR154" s="310"/>
      <c r="AS154" s="310"/>
      <c r="AT154" s="310"/>
      <c r="AU154" s="310"/>
      <c r="AV154" s="310"/>
      <c r="AW154" s="310"/>
      <c r="AX154" s="310"/>
      <c r="AY154" s="310"/>
      <c r="AZ154" s="310"/>
      <c r="BA154" s="310"/>
      <c r="BB154" s="310"/>
      <c r="BC154" s="310"/>
      <c r="BD154" s="310"/>
      <c r="BE154" s="310"/>
      <c r="BF154" s="310"/>
      <c r="BG154" s="310"/>
      <c r="BH154" s="310"/>
      <c r="BI154" s="310"/>
      <c r="BJ154" s="310"/>
      <c r="BK154" s="310"/>
      <c r="BL154" s="310"/>
      <c r="BM154" s="310"/>
      <c r="BN154" s="310"/>
      <c r="BO154" s="310"/>
      <c r="BP154" s="310"/>
      <c r="BQ154" s="310"/>
      <c r="BR154" s="310"/>
      <c r="BS154" s="310"/>
      <c r="BT154" s="310"/>
      <c r="BU154" s="310"/>
      <c r="BV154" s="310"/>
      <c r="BW154" s="310"/>
      <c r="BX154" s="310"/>
      <c r="BY154" s="310"/>
      <c r="BZ154" s="310"/>
      <c r="CA154" s="310"/>
      <c r="CB154" s="310"/>
      <c r="CC154" s="310"/>
      <c r="CD154" s="310"/>
      <c r="CE154" s="310"/>
      <c r="CF154" s="310"/>
      <c r="CG154" s="310"/>
      <c r="CH154" s="310"/>
      <c r="CI154" s="310"/>
      <c r="CJ154" s="310"/>
      <c r="CK154" s="310"/>
      <c r="CL154" s="310"/>
      <c r="CM154" s="310"/>
      <c r="CN154" s="310"/>
      <c r="CO154" s="310"/>
      <c r="CP154" s="310"/>
      <c r="CQ154" s="310"/>
      <c r="CR154" s="310"/>
      <c r="CS154" s="310"/>
      <c r="CT154" s="310"/>
      <c r="CU154" s="310"/>
      <c r="CV154" s="310"/>
      <c r="CW154" s="310"/>
      <c r="CX154" s="310"/>
      <c r="CY154" s="310"/>
      <c r="CZ154" s="310"/>
      <c r="DA154" s="310"/>
      <c r="DB154" s="310"/>
      <c r="DC154" s="310"/>
      <c r="DD154" s="310"/>
      <c r="DE154" s="310"/>
      <c r="DF154" s="310"/>
      <c r="DG154" s="310"/>
      <c r="DH154" s="310"/>
      <c r="DI154" s="310"/>
      <c r="DJ154" s="310"/>
      <c r="DK154" s="310"/>
      <c r="DL154" s="310"/>
      <c r="DM154" s="310"/>
      <c r="DN154" s="310"/>
      <c r="DO154" s="310"/>
      <c r="DP154" s="310"/>
      <c r="DQ154" s="310"/>
      <c r="DR154" s="310"/>
      <c r="DS154" s="310"/>
      <c r="DT154" s="310"/>
      <c r="DU154" s="310"/>
      <c r="DV154" s="310"/>
      <c r="DW154" s="310"/>
      <c r="DX154" s="310"/>
      <c r="DY154" s="310"/>
      <c r="DZ154" s="310"/>
      <c r="EA154" s="310"/>
      <c r="EB154" s="310"/>
      <c r="EC154" s="310"/>
      <c r="ED154" s="310"/>
      <c r="EE154" s="310"/>
      <c r="EF154" s="310"/>
      <c r="EG154" s="310"/>
      <c r="EH154" s="310"/>
      <c r="EI154" s="310"/>
      <c r="EJ154" s="310"/>
      <c r="EK154" s="310"/>
      <c r="EL154" s="310"/>
      <c r="EM154" s="310"/>
      <c r="EN154" s="310"/>
      <c r="EO154" s="310"/>
      <c r="EP154" s="310"/>
      <c r="EQ154" s="310"/>
      <c r="ER154" s="310"/>
      <c r="ES154" s="310"/>
      <c r="ET154" s="310"/>
      <c r="EU154" s="310"/>
      <c r="EV154" s="310"/>
      <c r="EW154" s="310"/>
      <c r="EX154" s="310"/>
      <c r="EY154" s="310"/>
      <c r="EZ154" s="310"/>
      <c r="FA154" s="310"/>
      <c r="FB154" s="310"/>
      <c r="FC154" s="310"/>
      <c r="FD154" s="310"/>
      <c r="FE154" s="310"/>
      <c r="FF154" s="310"/>
      <c r="FG154" s="310"/>
      <c r="FH154" s="310"/>
      <c r="FI154" s="310"/>
      <c r="FJ154" s="310"/>
      <c r="FK154" s="310"/>
      <c r="FL154" s="310"/>
      <c r="FM154" s="310"/>
      <c r="FN154" s="310"/>
      <c r="FO154" s="310"/>
      <c r="FP154" s="310"/>
      <c r="FQ154" s="310"/>
      <c r="FR154" s="310"/>
      <c r="FS154" s="310"/>
      <c r="FT154" s="310"/>
      <c r="FU154" s="310"/>
      <c r="FV154" s="310"/>
      <c r="FW154" s="310"/>
      <c r="FX154" s="310"/>
      <c r="FY154" s="310"/>
      <c r="FZ154" s="310"/>
      <c r="GA154" s="310"/>
      <c r="GB154" s="310"/>
      <c r="GC154" s="310"/>
    </row>
    <row r="155" spans="4:185">
      <c r="D155" s="310"/>
      <c r="E155" s="310" t="s">
        <v>1313</v>
      </c>
      <c r="F155" s="310"/>
      <c r="G155" s="310"/>
      <c r="H155" s="310"/>
      <c r="I155" s="310"/>
      <c r="J155" s="310"/>
      <c r="K155" s="310"/>
      <c r="L155" s="310"/>
      <c r="M155" s="310"/>
      <c r="N155" s="310"/>
      <c r="O155" s="310"/>
      <c r="P155" s="310">
        <v>0</v>
      </c>
      <c r="Q155" s="310">
        <v>0</v>
      </c>
      <c r="R155" s="310">
        <v>0</v>
      </c>
      <c r="S155" s="310">
        <v>0</v>
      </c>
      <c r="T155" s="310">
        <v>0</v>
      </c>
      <c r="U155" s="310">
        <v>0</v>
      </c>
      <c r="V155" s="310">
        <v>0</v>
      </c>
      <c r="W155" s="310">
        <v>0</v>
      </c>
      <c r="X155" s="310">
        <v>0</v>
      </c>
      <c r="Y155" s="310">
        <v>0</v>
      </c>
      <c r="Z155" s="310">
        <v>0</v>
      </c>
      <c r="AA155" s="310">
        <v>0</v>
      </c>
      <c r="AB155" s="310">
        <v>0</v>
      </c>
      <c r="AC155" s="310">
        <v>0</v>
      </c>
      <c r="AD155" s="310">
        <v>0</v>
      </c>
      <c r="AE155" s="310">
        <v>0</v>
      </c>
      <c r="AF155" s="310">
        <v>0</v>
      </c>
      <c r="AG155" s="310">
        <v>0</v>
      </c>
      <c r="AH155" s="310">
        <v>0</v>
      </c>
      <c r="AI155" s="310">
        <v>0</v>
      </c>
      <c r="AJ155" s="310">
        <v>0</v>
      </c>
      <c r="AK155" s="310"/>
      <c r="AL155" s="310"/>
      <c r="AM155" s="310"/>
      <c r="AN155" s="310"/>
      <c r="AO155" s="310"/>
      <c r="AP155" s="310"/>
      <c r="AQ155" s="310"/>
      <c r="AR155" s="310"/>
      <c r="AS155" s="310"/>
      <c r="AT155" s="310"/>
      <c r="AU155" s="310"/>
      <c r="AV155" s="310"/>
      <c r="AW155" s="310"/>
      <c r="AX155" s="310"/>
      <c r="AY155" s="310"/>
      <c r="AZ155" s="310"/>
      <c r="BA155" s="310"/>
      <c r="BB155" s="310"/>
      <c r="BC155" s="310"/>
      <c r="BD155" s="310"/>
      <c r="BE155" s="310"/>
      <c r="BF155" s="310"/>
      <c r="BG155" s="310"/>
      <c r="BH155" s="310"/>
      <c r="BI155" s="310"/>
      <c r="BJ155" s="310"/>
      <c r="BK155" s="310"/>
      <c r="BL155" s="310"/>
      <c r="BM155" s="310"/>
      <c r="BN155" s="310"/>
      <c r="BO155" s="310"/>
      <c r="BP155" s="310"/>
      <c r="BQ155" s="310"/>
      <c r="BR155" s="310"/>
      <c r="BS155" s="310"/>
      <c r="BT155" s="310"/>
      <c r="BU155" s="310"/>
      <c r="BV155" s="310"/>
      <c r="BW155" s="310"/>
      <c r="BX155" s="310"/>
      <c r="BY155" s="310"/>
      <c r="BZ155" s="310"/>
      <c r="CA155" s="310"/>
      <c r="CB155" s="310"/>
      <c r="CC155" s="310"/>
      <c r="CD155" s="310"/>
      <c r="CE155" s="310"/>
      <c r="CF155" s="310"/>
      <c r="CG155" s="310"/>
      <c r="CH155" s="310"/>
      <c r="CI155" s="310"/>
      <c r="CJ155" s="310"/>
      <c r="CK155" s="310"/>
      <c r="CL155" s="310"/>
      <c r="CM155" s="310"/>
      <c r="CN155" s="310"/>
      <c r="CO155" s="310"/>
      <c r="CP155" s="310"/>
      <c r="CQ155" s="310"/>
      <c r="CR155" s="310"/>
      <c r="CS155" s="310"/>
      <c r="CT155" s="310"/>
      <c r="CU155" s="310"/>
      <c r="CV155" s="310"/>
      <c r="CW155" s="310"/>
      <c r="CX155" s="310"/>
      <c r="CY155" s="310"/>
      <c r="CZ155" s="310"/>
      <c r="DA155" s="310"/>
      <c r="DB155" s="310"/>
      <c r="DC155" s="310"/>
      <c r="DD155" s="310"/>
      <c r="DE155" s="310"/>
      <c r="DF155" s="310"/>
      <c r="DG155" s="310"/>
      <c r="DH155" s="310"/>
      <c r="DI155" s="310"/>
      <c r="DJ155" s="310"/>
      <c r="DK155" s="310"/>
      <c r="DL155" s="310"/>
      <c r="DM155" s="310"/>
      <c r="DN155" s="310"/>
      <c r="DO155" s="310"/>
      <c r="DP155" s="310"/>
      <c r="DQ155" s="310"/>
      <c r="DR155" s="310"/>
      <c r="DS155" s="310"/>
      <c r="DT155" s="310"/>
      <c r="DU155" s="310"/>
      <c r="DV155" s="310"/>
      <c r="DW155" s="310"/>
      <c r="DX155" s="310"/>
      <c r="DY155" s="310"/>
      <c r="DZ155" s="310"/>
      <c r="EA155" s="310"/>
      <c r="EB155" s="310"/>
      <c r="EC155" s="310"/>
      <c r="ED155" s="310"/>
      <c r="EE155" s="310"/>
      <c r="EF155" s="310"/>
      <c r="EG155" s="310"/>
      <c r="EH155" s="310"/>
      <c r="EI155" s="310"/>
      <c r="EJ155" s="310"/>
      <c r="EK155" s="310"/>
      <c r="EL155" s="310"/>
      <c r="EM155" s="310"/>
      <c r="EN155" s="310"/>
      <c r="EO155" s="310"/>
      <c r="EP155" s="310"/>
      <c r="EQ155" s="310"/>
      <c r="ER155" s="310"/>
      <c r="ES155" s="310"/>
      <c r="ET155" s="310"/>
      <c r="EU155" s="310"/>
      <c r="EV155" s="310"/>
      <c r="EW155" s="310"/>
      <c r="EX155" s="310"/>
      <c r="EY155" s="310"/>
      <c r="EZ155" s="310"/>
      <c r="FA155" s="310"/>
      <c r="FB155" s="310"/>
      <c r="FC155" s="310"/>
      <c r="FD155" s="310"/>
      <c r="FE155" s="310"/>
      <c r="FF155" s="310"/>
      <c r="FG155" s="310"/>
      <c r="FH155" s="310"/>
      <c r="FI155" s="310"/>
      <c r="FJ155" s="310"/>
      <c r="FK155" s="310"/>
      <c r="FL155" s="310"/>
      <c r="FM155" s="310"/>
      <c r="FN155" s="310"/>
      <c r="FO155" s="310"/>
      <c r="FP155" s="310"/>
      <c r="FQ155" s="310"/>
      <c r="FR155" s="310"/>
      <c r="FS155" s="310"/>
      <c r="FT155" s="310"/>
      <c r="FU155" s="310"/>
      <c r="FV155" s="310"/>
      <c r="FW155" s="310"/>
      <c r="FX155" s="310"/>
      <c r="FY155" s="310"/>
      <c r="FZ155" s="310"/>
      <c r="GA155" s="310"/>
      <c r="GB155" s="310"/>
      <c r="GC155" s="310"/>
    </row>
    <row r="156" spans="4:185">
      <c r="D156" s="310"/>
      <c r="E156" s="310" t="s">
        <v>1314</v>
      </c>
      <c r="F156" s="310"/>
      <c r="G156" s="310"/>
      <c r="H156" s="310"/>
      <c r="I156" s="310"/>
      <c r="J156" s="310"/>
      <c r="K156" s="310"/>
      <c r="L156" s="310"/>
      <c r="M156" s="310"/>
      <c r="N156" s="310"/>
      <c r="O156" s="310"/>
      <c r="P156" s="310">
        <v>0</v>
      </c>
      <c r="Q156" s="310">
        <v>0</v>
      </c>
      <c r="R156" s="310">
        <v>0</v>
      </c>
      <c r="S156" s="310">
        <v>0</v>
      </c>
      <c r="T156" s="310">
        <v>0</v>
      </c>
      <c r="U156" s="310">
        <v>0</v>
      </c>
      <c r="V156" s="310">
        <v>0</v>
      </c>
      <c r="W156" s="310">
        <v>0</v>
      </c>
      <c r="X156" s="310">
        <v>0</v>
      </c>
      <c r="Y156" s="310">
        <v>0</v>
      </c>
      <c r="Z156" s="310">
        <v>0</v>
      </c>
      <c r="AA156" s="310">
        <v>0</v>
      </c>
      <c r="AB156" s="310">
        <v>0</v>
      </c>
      <c r="AC156" s="310">
        <v>0</v>
      </c>
      <c r="AD156" s="310">
        <v>0</v>
      </c>
      <c r="AE156" s="310">
        <v>0</v>
      </c>
      <c r="AF156" s="310">
        <v>0</v>
      </c>
      <c r="AG156" s="310">
        <v>0</v>
      </c>
      <c r="AH156" s="310">
        <v>0</v>
      </c>
      <c r="AI156" s="310">
        <v>0</v>
      </c>
      <c r="AJ156" s="310">
        <v>0</v>
      </c>
      <c r="AK156" s="310"/>
      <c r="AL156" s="310"/>
      <c r="AM156" s="310"/>
      <c r="AN156" s="310"/>
      <c r="AO156" s="310"/>
      <c r="AP156" s="310"/>
      <c r="AQ156" s="310"/>
      <c r="AR156" s="310"/>
      <c r="AS156" s="310"/>
      <c r="AT156" s="310"/>
      <c r="AU156" s="310"/>
      <c r="AV156" s="310"/>
      <c r="AW156" s="310"/>
      <c r="AX156" s="310"/>
      <c r="AY156" s="310"/>
      <c r="AZ156" s="310"/>
      <c r="BA156" s="310"/>
      <c r="BB156" s="310"/>
      <c r="BC156" s="310"/>
      <c r="BD156" s="310"/>
      <c r="BE156" s="310"/>
      <c r="BF156" s="310"/>
      <c r="BG156" s="310"/>
      <c r="BH156" s="310"/>
      <c r="BI156" s="310"/>
      <c r="BJ156" s="310"/>
      <c r="BK156" s="310"/>
      <c r="BL156" s="310"/>
      <c r="BM156" s="310"/>
      <c r="BN156" s="310"/>
      <c r="BO156" s="310"/>
      <c r="BP156" s="310"/>
      <c r="BQ156" s="310"/>
      <c r="BR156" s="310"/>
      <c r="BS156" s="310"/>
      <c r="BT156" s="310"/>
      <c r="BU156" s="310"/>
      <c r="BV156" s="310"/>
      <c r="BW156" s="310"/>
      <c r="BX156" s="310"/>
      <c r="BY156" s="310"/>
      <c r="BZ156" s="310"/>
      <c r="CA156" s="310"/>
      <c r="CB156" s="310"/>
      <c r="CC156" s="310"/>
      <c r="CD156" s="310"/>
      <c r="CE156" s="310"/>
      <c r="CF156" s="310"/>
      <c r="CG156" s="310"/>
      <c r="CH156" s="310"/>
      <c r="CI156" s="310"/>
      <c r="CJ156" s="310"/>
      <c r="CK156" s="310"/>
      <c r="CL156" s="310"/>
      <c r="CM156" s="310"/>
      <c r="CN156" s="310"/>
      <c r="CO156" s="310"/>
      <c r="CP156" s="310"/>
      <c r="CQ156" s="310"/>
      <c r="CR156" s="310"/>
      <c r="CS156" s="310"/>
      <c r="CT156" s="310"/>
      <c r="CU156" s="310"/>
      <c r="CV156" s="310"/>
      <c r="CW156" s="310"/>
      <c r="CX156" s="310"/>
      <c r="CY156" s="310"/>
      <c r="CZ156" s="310"/>
      <c r="DA156" s="310"/>
      <c r="DB156" s="310"/>
      <c r="DC156" s="310"/>
      <c r="DD156" s="310"/>
      <c r="DE156" s="310"/>
      <c r="DF156" s="310"/>
      <c r="DG156" s="310"/>
      <c r="DH156" s="310"/>
      <c r="DI156" s="310"/>
      <c r="DJ156" s="310"/>
      <c r="DK156" s="310"/>
      <c r="DL156" s="310"/>
      <c r="DM156" s="310"/>
      <c r="DN156" s="310"/>
      <c r="DO156" s="310"/>
      <c r="DP156" s="310"/>
      <c r="DQ156" s="310"/>
      <c r="DR156" s="310"/>
      <c r="DS156" s="310"/>
      <c r="DT156" s="310"/>
      <c r="DU156" s="310"/>
      <c r="DV156" s="310"/>
      <c r="DW156" s="310"/>
      <c r="DX156" s="310"/>
      <c r="DY156" s="310"/>
      <c r="DZ156" s="310"/>
      <c r="EA156" s="310"/>
      <c r="EB156" s="310"/>
      <c r="EC156" s="310"/>
      <c r="ED156" s="310"/>
      <c r="EE156" s="310"/>
      <c r="EF156" s="310"/>
      <c r="EG156" s="310"/>
      <c r="EH156" s="310"/>
      <c r="EI156" s="310"/>
      <c r="EJ156" s="310"/>
      <c r="EK156" s="310"/>
      <c r="EL156" s="310"/>
      <c r="EM156" s="310"/>
      <c r="EN156" s="310"/>
      <c r="EO156" s="310"/>
      <c r="EP156" s="310"/>
      <c r="EQ156" s="310"/>
      <c r="ER156" s="310"/>
      <c r="ES156" s="310"/>
      <c r="ET156" s="310"/>
      <c r="EU156" s="310"/>
      <c r="EV156" s="310"/>
      <c r="EW156" s="310"/>
      <c r="EX156" s="310"/>
      <c r="EY156" s="310"/>
      <c r="EZ156" s="310"/>
      <c r="FA156" s="310"/>
      <c r="FB156" s="310"/>
      <c r="FC156" s="310"/>
      <c r="FD156" s="310"/>
      <c r="FE156" s="310"/>
      <c r="FF156" s="310"/>
      <c r="FG156" s="310"/>
      <c r="FH156" s="310"/>
      <c r="FI156" s="310"/>
      <c r="FJ156" s="310"/>
      <c r="FK156" s="310"/>
      <c r="FL156" s="310"/>
      <c r="FM156" s="310"/>
      <c r="FN156" s="310"/>
      <c r="FO156" s="310"/>
      <c r="FP156" s="310"/>
      <c r="FQ156" s="310"/>
      <c r="FR156" s="310"/>
      <c r="FS156" s="310"/>
      <c r="FT156" s="310"/>
      <c r="FU156" s="310"/>
      <c r="FV156" s="310"/>
      <c r="FW156" s="310"/>
      <c r="FX156" s="310"/>
      <c r="FY156" s="310"/>
      <c r="FZ156" s="310"/>
      <c r="GA156" s="310"/>
      <c r="GB156" s="310"/>
      <c r="GC156" s="310"/>
    </row>
    <row r="157" spans="4:185">
      <c r="D157" s="310" t="s">
        <v>1228</v>
      </c>
      <c r="E157" s="310"/>
      <c r="F157" s="310"/>
      <c r="G157" s="310"/>
      <c r="H157" s="310"/>
      <c r="I157" s="310"/>
      <c r="J157" s="310"/>
      <c r="K157" s="310"/>
      <c r="L157" s="310"/>
      <c r="M157" s="310"/>
      <c r="N157" s="310"/>
      <c r="O157" s="310"/>
      <c r="P157" s="310"/>
      <c r="Q157" s="310"/>
      <c r="R157" s="310"/>
      <c r="S157" s="310"/>
      <c r="T157" s="310"/>
      <c r="U157" s="310"/>
      <c r="V157" s="310"/>
      <c r="W157" s="310"/>
      <c r="X157" s="310"/>
      <c r="Y157" s="310"/>
      <c r="Z157" s="310"/>
      <c r="AA157" s="310"/>
      <c r="AB157" s="310"/>
      <c r="AC157" s="310"/>
      <c r="AD157" s="310"/>
      <c r="AE157" s="310"/>
      <c r="AF157" s="310"/>
      <c r="AG157" s="310"/>
      <c r="AH157" s="310"/>
      <c r="AI157" s="310"/>
      <c r="AJ157" s="310"/>
      <c r="AK157" s="310"/>
      <c r="AL157" s="310"/>
      <c r="AM157" s="310"/>
      <c r="AN157" s="310"/>
      <c r="AO157" s="310"/>
      <c r="AP157" s="310"/>
      <c r="AQ157" s="310"/>
      <c r="AR157" s="310"/>
      <c r="AS157" s="310"/>
      <c r="AT157" s="310"/>
      <c r="AU157" s="310"/>
      <c r="AV157" s="310"/>
      <c r="AW157" s="310"/>
      <c r="AX157" s="310"/>
      <c r="AY157" s="310"/>
      <c r="AZ157" s="310"/>
      <c r="BA157" s="310"/>
      <c r="BB157" s="310"/>
      <c r="BC157" s="310"/>
      <c r="BD157" s="310"/>
      <c r="BE157" s="310"/>
      <c r="BF157" s="310"/>
      <c r="BG157" s="310"/>
      <c r="BH157" s="310"/>
      <c r="BI157" s="310"/>
      <c r="BJ157" s="310"/>
      <c r="BK157" s="310"/>
      <c r="BL157" s="310"/>
      <c r="BM157" s="310"/>
      <c r="BN157" s="310"/>
      <c r="BO157" s="310"/>
      <c r="BP157" s="310"/>
      <c r="BQ157" s="310"/>
      <c r="BR157" s="310"/>
      <c r="BS157" s="310"/>
      <c r="BT157" s="310"/>
      <c r="BU157" s="310"/>
      <c r="BV157" s="310"/>
      <c r="BW157" s="310"/>
      <c r="BX157" s="310"/>
      <c r="BY157" s="310"/>
      <c r="BZ157" s="310"/>
      <c r="CA157" s="310"/>
      <c r="CB157" s="310"/>
      <c r="CC157" s="310"/>
      <c r="CD157" s="310"/>
      <c r="CE157" s="310"/>
      <c r="CF157" s="310"/>
      <c r="CG157" s="310"/>
      <c r="CH157" s="310"/>
      <c r="CI157" s="310"/>
      <c r="CJ157" s="310"/>
      <c r="CK157" s="310"/>
      <c r="CL157" s="310"/>
      <c r="CM157" s="310"/>
      <c r="CN157" s="310"/>
      <c r="CO157" s="310"/>
      <c r="CP157" s="310"/>
      <c r="CQ157" s="310"/>
      <c r="CR157" s="310"/>
      <c r="CS157" s="310"/>
      <c r="CT157" s="310"/>
      <c r="CU157" s="310"/>
      <c r="CV157" s="310"/>
      <c r="CW157" s="310"/>
      <c r="CX157" s="310"/>
      <c r="CY157" s="310"/>
      <c r="CZ157" s="310"/>
      <c r="DA157" s="310"/>
      <c r="DB157" s="310"/>
      <c r="DC157" s="310"/>
      <c r="DD157" s="310"/>
      <c r="DE157" s="310"/>
      <c r="DF157" s="310"/>
      <c r="DG157" s="310"/>
      <c r="DH157" s="310"/>
      <c r="DI157" s="310"/>
      <c r="DJ157" s="310"/>
      <c r="DK157" s="310"/>
      <c r="DL157" s="310"/>
      <c r="DM157" s="310"/>
      <c r="DN157" s="310"/>
      <c r="DO157" s="310"/>
      <c r="DP157" s="310"/>
      <c r="DQ157" s="310"/>
      <c r="DR157" s="310"/>
      <c r="DS157" s="310"/>
      <c r="DT157" s="310"/>
      <c r="DU157" s="310"/>
      <c r="DV157" s="310"/>
      <c r="DW157" s="310"/>
      <c r="DX157" s="310"/>
      <c r="DY157" s="310"/>
      <c r="DZ157" s="310"/>
      <c r="EA157" s="310"/>
      <c r="EB157" s="310"/>
      <c r="EC157" s="310"/>
      <c r="ED157" s="310"/>
      <c r="EE157" s="310"/>
      <c r="EF157" s="310"/>
      <c r="EG157" s="310"/>
      <c r="EH157" s="310"/>
      <c r="EI157" s="310"/>
      <c r="EJ157" s="310"/>
      <c r="EK157" s="310"/>
      <c r="EL157" s="310"/>
      <c r="EM157" s="310"/>
      <c r="EN157" s="310"/>
      <c r="EO157" s="310"/>
      <c r="EP157" s="310"/>
      <c r="EQ157" s="310"/>
      <c r="ER157" s="310"/>
      <c r="ES157" s="310"/>
      <c r="ET157" s="310"/>
      <c r="EU157" s="310"/>
      <c r="EV157" s="310"/>
      <c r="EW157" s="310"/>
      <c r="EX157" s="310"/>
      <c r="EY157" s="310"/>
      <c r="EZ157" s="310"/>
      <c r="FA157" s="310"/>
      <c r="FB157" s="310"/>
      <c r="FC157" s="310"/>
      <c r="FD157" s="310"/>
      <c r="FE157" s="310"/>
      <c r="FF157" s="310"/>
      <c r="FG157" s="310"/>
      <c r="FH157" s="310"/>
      <c r="FI157" s="310"/>
      <c r="FJ157" s="310"/>
      <c r="FK157" s="310"/>
      <c r="FL157" s="310"/>
      <c r="FM157" s="310"/>
      <c r="FN157" s="310"/>
      <c r="FO157" s="310"/>
      <c r="FP157" s="310"/>
      <c r="FQ157" s="310"/>
      <c r="FR157" s="310"/>
      <c r="FS157" s="310"/>
      <c r="FT157" s="310"/>
      <c r="FU157" s="310"/>
      <c r="FV157" s="310"/>
      <c r="FW157" s="310"/>
      <c r="FX157" s="310"/>
      <c r="FY157" s="310"/>
      <c r="FZ157" s="310"/>
      <c r="GA157" s="310"/>
      <c r="GB157" s="310"/>
      <c r="GC157" s="310"/>
    </row>
    <row r="158" spans="4:185">
      <c r="D158" s="310"/>
      <c r="E158" s="310" t="s">
        <v>1313</v>
      </c>
      <c r="F158" s="310"/>
      <c r="G158" s="310"/>
      <c r="H158" s="310"/>
      <c r="I158" s="310"/>
      <c r="J158" s="310"/>
      <c r="K158" s="310"/>
      <c r="L158" s="310"/>
      <c r="M158" s="310"/>
      <c r="N158" s="310"/>
      <c r="O158" s="310"/>
      <c r="P158" s="310" t="e">
        <v>#VALUE!</v>
      </c>
      <c r="Q158" s="310" t="e">
        <v>#VALUE!</v>
      </c>
      <c r="R158" s="310" t="e">
        <v>#VALUE!</v>
      </c>
      <c r="S158" s="310" t="e">
        <v>#VALUE!</v>
      </c>
      <c r="T158" s="310" t="e">
        <v>#VALUE!</v>
      </c>
      <c r="U158" s="310" t="e">
        <v>#VALUE!</v>
      </c>
      <c r="V158" s="310" t="e">
        <v>#VALUE!</v>
      </c>
      <c r="W158" s="310" t="e">
        <v>#VALUE!</v>
      </c>
      <c r="X158" s="310" t="e">
        <v>#VALUE!</v>
      </c>
      <c r="Y158" s="310" t="e">
        <v>#VALUE!</v>
      </c>
      <c r="Z158" s="310" t="e">
        <v>#VALUE!</v>
      </c>
      <c r="AA158" s="310" t="e">
        <v>#VALUE!</v>
      </c>
      <c r="AB158" s="310" t="e">
        <v>#VALUE!</v>
      </c>
      <c r="AC158" s="310" t="e">
        <v>#VALUE!</v>
      </c>
      <c r="AD158" s="310" t="e">
        <v>#VALUE!</v>
      </c>
      <c r="AE158" s="310" t="e">
        <v>#VALUE!</v>
      </c>
      <c r="AF158" s="310" t="e">
        <v>#VALUE!</v>
      </c>
      <c r="AG158" s="310" t="e">
        <v>#VALUE!</v>
      </c>
      <c r="AH158" s="310" t="e">
        <v>#VALUE!</v>
      </c>
      <c r="AI158" s="310" t="e">
        <v>#VALUE!</v>
      </c>
      <c r="AJ158" s="310" t="e">
        <v>#VALUE!</v>
      </c>
      <c r="AK158" s="310"/>
      <c r="AL158" s="310"/>
      <c r="AM158" s="310"/>
      <c r="AN158" s="310"/>
      <c r="AO158" s="310"/>
      <c r="AP158" s="310"/>
      <c r="AQ158" s="310"/>
      <c r="AR158" s="310"/>
      <c r="AS158" s="310"/>
      <c r="AT158" s="310"/>
      <c r="AU158" s="310"/>
      <c r="AV158" s="310"/>
      <c r="AW158" s="310"/>
      <c r="AX158" s="310"/>
      <c r="AY158" s="310"/>
      <c r="AZ158" s="310"/>
      <c r="BA158" s="310"/>
      <c r="BB158" s="310"/>
      <c r="BC158" s="310"/>
      <c r="BD158" s="310"/>
      <c r="BE158" s="310"/>
      <c r="BF158" s="310"/>
      <c r="BG158" s="310"/>
      <c r="BH158" s="310"/>
      <c r="BI158" s="310"/>
      <c r="BJ158" s="310"/>
      <c r="BK158" s="310"/>
      <c r="BL158" s="310"/>
      <c r="BM158" s="310"/>
      <c r="BN158" s="310"/>
      <c r="BO158" s="310"/>
      <c r="BP158" s="310"/>
      <c r="BQ158" s="310"/>
      <c r="BR158" s="310"/>
      <c r="BS158" s="310"/>
      <c r="BT158" s="310"/>
      <c r="BU158" s="310"/>
      <c r="BV158" s="310"/>
      <c r="BW158" s="310"/>
      <c r="BX158" s="310"/>
      <c r="BY158" s="310"/>
      <c r="BZ158" s="310"/>
      <c r="CA158" s="310"/>
      <c r="CB158" s="310"/>
      <c r="CC158" s="310"/>
      <c r="CD158" s="310"/>
      <c r="CE158" s="310"/>
      <c r="CF158" s="310"/>
      <c r="CG158" s="310"/>
      <c r="CH158" s="310"/>
      <c r="CI158" s="310"/>
      <c r="CJ158" s="310"/>
      <c r="CK158" s="310"/>
      <c r="CL158" s="310"/>
      <c r="CM158" s="310"/>
      <c r="CN158" s="310"/>
      <c r="CO158" s="310"/>
      <c r="CP158" s="310"/>
      <c r="CQ158" s="310"/>
      <c r="CR158" s="310"/>
      <c r="CS158" s="310"/>
      <c r="CT158" s="310"/>
      <c r="CU158" s="310"/>
      <c r="CV158" s="310"/>
      <c r="CW158" s="310"/>
      <c r="CX158" s="310"/>
      <c r="CY158" s="310"/>
      <c r="CZ158" s="310"/>
      <c r="DA158" s="310"/>
      <c r="DB158" s="310"/>
      <c r="DC158" s="310"/>
      <c r="DD158" s="310"/>
      <c r="DE158" s="310"/>
      <c r="DF158" s="310"/>
      <c r="DG158" s="310"/>
      <c r="DH158" s="310"/>
      <c r="DI158" s="310"/>
      <c r="DJ158" s="310"/>
      <c r="DK158" s="310"/>
      <c r="DL158" s="310"/>
      <c r="DM158" s="310"/>
      <c r="DN158" s="310"/>
      <c r="DO158" s="310"/>
      <c r="DP158" s="310"/>
      <c r="DQ158" s="310"/>
      <c r="DR158" s="310"/>
      <c r="DS158" s="310"/>
      <c r="DT158" s="310"/>
      <c r="DU158" s="310"/>
      <c r="DV158" s="310"/>
      <c r="DW158" s="310"/>
      <c r="DX158" s="310"/>
      <c r="DY158" s="310"/>
      <c r="DZ158" s="310"/>
      <c r="EA158" s="310"/>
      <c r="EB158" s="310"/>
      <c r="EC158" s="310"/>
      <c r="ED158" s="310"/>
      <c r="EE158" s="310"/>
      <c r="EF158" s="310"/>
      <c r="EG158" s="310"/>
      <c r="EH158" s="310"/>
      <c r="EI158" s="310"/>
      <c r="EJ158" s="310"/>
      <c r="EK158" s="310"/>
      <c r="EL158" s="310"/>
      <c r="EM158" s="310"/>
      <c r="EN158" s="310"/>
      <c r="EO158" s="310"/>
      <c r="EP158" s="310"/>
      <c r="EQ158" s="310"/>
      <c r="ER158" s="310"/>
      <c r="ES158" s="310"/>
      <c r="ET158" s="310"/>
      <c r="EU158" s="310"/>
      <c r="EV158" s="310"/>
      <c r="EW158" s="310"/>
      <c r="EX158" s="310"/>
      <c r="EY158" s="310"/>
      <c r="EZ158" s="310"/>
      <c r="FA158" s="310"/>
      <c r="FB158" s="310"/>
      <c r="FC158" s="310"/>
      <c r="FD158" s="310"/>
      <c r="FE158" s="310"/>
      <c r="FF158" s="310"/>
      <c r="FG158" s="310"/>
      <c r="FH158" s="310"/>
      <c r="FI158" s="310"/>
      <c r="FJ158" s="310"/>
      <c r="FK158" s="310"/>
      <c r="FL158" s="310"/>
      <c r="FM158" s="310"/>
      <c r="FN158" s="310"/>
      <c r="FO158" s="310"/>
      <c r="FP158" s="310"/>
      <c r="FQ158" s="310"/>
      <c r="FR158" s="310"/>
      <c r="FS158" s="310"/>
      <c r="FT158" s="310"/>
      <c r="FU158" s="310"/>
      <c r="FV158" s="310"/>
      <c r="FW158" s="310"/>
      <c r="FX158" s="310"/>
      <c r="FY158" s="310"/>
      <c r="FZ158" s="310"/>
      <c r="GA158" s="310"/>
      <c r="GB158" s="310"/>
      <c r="GC158" s="310"/>
    </row>
    <row r="159" spans="4:185">
      <c r="D159" s="310"/>
      <c r="E159" s="310" t="s">
        <v>1314</v>
      </c>
      <c r="F159" s="310"/>
      <c r="G159" s="310"/>
      <c r="H159" s="310"/>
      <c r="I159" s="310"/>
      <c r="J159" s="310"/>
      <c r="K159" s="310"/>
      <c r="L159" s="310"/>
      <c r="M159" s="310"/>
      <c r="N159" s="310"/>
      <c r="O159" s="310"/>
      <c r="P159" s="310" t="e">
        <v>#VALUE!</v>
      </c>
      <c r="Q159" s="310" t="e">
        <v>#VALUE!</v>
      </c>
      <c r="R159" s="310" t="e">
        <v>#VALUE!</v>
      </c>
      <c r="S159" s="310" t="e">
        <v>#VALUE!</v>
      </c>
      <c r="T159" s="310" t="e">
        <v>#VALUE!</v>
      </c>
      <c r="U159" s="310" t="e">
        <v>#VALUE!</v>
      </c>
      <c r="V159" s="310" t="e">
        <v>#VALUE!</v>
      </c>
      <c r="W159" s="310" t="e">
        <v>#VALUE!</v>
      </c>
      <c r="X159" s="310" t="e">
        <v>#VALUE!</v>
      </c>
      <c r="Y159" s="310" t="e">
        <v>#VALUE!</v>
      </c>
      <c r="Z159" s="310" t="e">
        <v>#VALUE!</v>
      </c>
      <c r="AA159" s="310" t="e">
        <v>#VALUE!</v>
      </c>
      <c r="AB159" s="310" t="e">
        <v>#VALUE!</v>
      </c>
      <c r="AC159" s="310" t="e">
        <v>#VALUE!</v>
      </c>
      <c r="AD159" s="310" t="e">
        <v>#VALUE!</v>
      </c>
      <c r="AE159" s="310" t="e">
        <v>#VALUE!</v>
      </c>
      <c r="AF159" s="310" t="e">
        <v>#VALUE!</v>
      </c>
      <c r="AG159" s="310" t="e">
        <v>#VALUE!</v>
      </c>
      <c r="AH159" s="310" t="e">
        <v>#VALUE!</v>
      </c>
      <c r="AI159" s="310" t="e">
        <v>#VALUE!</v>
      </c>
      <c r="AJ159" s="310" t="e">
        <v>#VALUE!</v>
      </c>
      <c r="AK159" s="310"/>
      <c r="AL159" s="310"/>
      <c r="AM159" s="310"/>
      <c r="AN159" s="310"/>
      <c r="AO159" s="310"/>
      <c r="AP159" s="310"/>
      <c r="AQ159" s="310"/>
      <c r="AR159" s="310"/>
      <c r="AS159" s="310"/>
      <c r="AT159" s="310"/>
      <c r="AU159" s="310"/>
      <c r="AV159" s="310"/>
      <c r="AW159" s="310"/>
      <c r="AX159" s="310"/>
      <c r="AY159" s="310"/>
      <c r="AZ159" s="310"/>
      <c r="BA159" s="310"/>
      <c r="BB159" s="310"/>
      <c r="BC159" s="310"/>
      <c r="BD159" s="310"/>
      <c r="BE159" s="310"/>
      <c r="BF159" s="310"/>
      <c r="BG159" s="310"/>
      <c r="BH159" s="310"/>
      <c r="BI159" s="310"/>
      <c r="BJ159" s="310"/>
      <c r="BK159" s="310"/>
      <c r="BL159" s="310"/>
      <c r="BM159" s="310"/>
      <c r="BN159" s="310"/>
      <c r="BO159" s="310"/>
      <c r="BP159" s="310"/>
      <c r="BQ159" s="310"/>
      <c r="BR159" s="310"/>
      <c r="BS159" s="310"/>
      <c r="BT159" s="310"/>
      <c r="BU159" s="310"/>
      <c r="BV159" s="310"/>
      <c r="BW159" s="310"/>
      <c r="BX159" s="310"/>
      <c r="BY159" s="310"/>
      <c r="BZ159" s="310"/>
      <c r="CA159" s="310"/>
      <c r="CB159" s="310"/>
      <c r="CC159" s="310"/>
      <c r="CD159" s="310"/>
      <c r="CE159" s="310"/>
      <c r="CF159" s="310"/>
      <c r="CG159" s="310"/>
      <c r="CH159" s="310"/>
      <c r="CI159" s="310"/>
      <c r="CJ159" s="310"/>
      <c r="CK159" s="310"/>
      <c r="CL159" s="310"/>
      <c r="CM159" s="310"/>
      <c r="CN159" s="310"/>
      <c r="CO159" s="310"/>
      <c r="CP159" s="310"/>
      <c r="CQ159" s="310"/>
      <c r="CR159" s="310"/>
      <c r="CS159" s="310"/>
      <c r="CT159" s="310"/>
      <c r="CU159" s="310"/>
      <c r="CV159" s="310"/>
      <c r="CW159" s="310"/>
      <c r="CX159" s="310"/>
      <c r="CY159" s="310"/>
      <c r="CZ159" s="310"/>
      <c r="DA159" s="310"/>
      <c r="DB159" s="310"/>
      <c r="DC159" s="310"/>
      <c r="DD159" s="310"/>
      <c r="DE159" s="310"/>
      <c r="DF159" s="310"/>
      <c r="DG159" s="310"/>
      <c r="DH159" s="310"/>
      <c r="DI159" s="310"/>
      <c r="DJ159" s="310"/>
      <c r="DK159" s="310"/>
      <c r="DL159" s="310"/>
      <c r="DM159" s="310"/>
      <c r="DN159" s="310"/>
      <c r="DO159" s="310"/>
      <c r="DP159" s="310"/>
      <c r="DQ159" s="310"/>
      <c r="DR159" s="310"/>
      <c r="DS159" s="310"/>
      <c r="DT159" s="310"/>
      <c r="DU159" s="310"/>
      <c r="DV159" s="310"/>
      <c r="DW159" s="310"/>
      <c r="DX159" s="310"/>
      <c r="DY159" s="310"/>
      <c r="DZ159" s="310"/>
      <c r="EA159" s="310"/>
      <c r="EB159" s="310"/>
      <c r="EC159" s="310"/>
      <c r="ED159" s="310"/>
      <c r="EE159" s="310"/>
      <c r="EF159" s="310"/>
      <c r="EG159" s="310"/>
      <c r="EH159" s="310"/>
      <c r="EI159" s="310"/>
      <c r="EJ159" s="310"/>
      <c r="EK159" s="310"/>
      <c r="EL159" s="310"/>
      <c r="EM159" s="310"/>
      <c r="EN159" s="310"/>
      <c r="EO159" s="310"/>
      <c r="EP159" s="310"/>
      <c r="EQ159" s="310"/>
      <c r="ER159" s="310"/>
      <c r="ES159" s="310"/>
      <c r="ET159" s="310"/>
      <c r="EU159" s="310"/>
      <c r="EV159" s="310"/>
      <c r="EW159" s="310"/>
      <c r="EX159" s="310"/>
      <c r="EY159" s="310"/>
      <c r="EZ159" s="310"/>
      <c r="FA159" s="310"/>
      <c r="FB159" s="310"/>
      <c r="FC159" s="310"/>
      <c r="FD159" s="310"/>
      <c r="FE159" s="310"/>
      <c r="FF159" s="310"/>
      <c r="FG159" s="310"/>
      <c r="FH159" s="310"/>
      <c r="FI159" s="310"/>
      <c r="FJ159" s="310"/>
      <c r="FK159" s="310"/>
      <c r="FL159" s="310"/>
      <c r="FM159" s="310"/>
      <c r="FN159" s="310"/>
      <c r="FO159" s="310"/>
      <c r="FP159" s="310"/>
      <c r="FQ159" s="310"/>
      <c r="FR159" s="310"/>
      <c r="FS159" s="310"/>
      <c r="FT159" s="310"/>
      <c r="FU159" s="310"/>
      <c r="FV159" s="310"/>
      <c r="FW159" s="310"/>
      <c r="FX159" s="310"/>
      <c r="FY159" s="310"/>
      <c r="FZ159" s="310"/>
      <c r="GA159" s="310"/>
      <c r="GB159" s="310"/>
      <c r="GC159" s="310"/>
    </row>
    <row r="160" spans="4:185">
      <c r="D160" s="310" t="s">
        <v>271</v>
      </c>
      <c r="E160" s="310"/>
      <c r="F160" s="310"/>
      <c r="G160" s="310"/>
      <c r="H160" s="310"/>
      <c r="I160" s="310"/>
      <c r="J160" s="310"/>
      <c r="K160" s="310"/>
      <c r="L160" s="310"/>
      <c r="M160" s="310"/>
      <c r="N160" s="310"/>
      <c r="O160" s="310"/>
      <c r="P160" s="310"/>
      <c r="Q160" s="310"/>
      <c r="R160" s="310"/>
      <c r="S160" s="310"/>
      <c r="T160" s="310"/>
      <c r="U160" s="310"/>
      <c r="V160" s="310"/>
      <c r="W160" s="310"/>
      <c r="X160" s="310"/>
      <c r="Y160" s="310"/>
      <c r="Z160" s="310"/>
      <c r="AA160" s="310"/>
      <c r="AB160" s="310"/>
      <c r="AC160" s="310"/>
      <c r="AD160" s="310"/>
      <c r="AE160" s="310"/>
      <c r="AF160" s="310"/>
      <c r="AG160" s="310"/>
      <c r="AH160" s="310"/>
      <c r="AI160" s="310"/>
      <c r="AJ160" s="310"/>
      <c r="AK160" s="310"/>
      <c r="AL160" s="310"/>
      <c r="AM160" s="310"/>
      <c r="AN160" s="310"/>
      <c r="AO160" s="310"/>
      <c r="AP160" s="310"/>
      <c r="AQ160" s="310"/>
      <c r="AR160" s="310"/>
      <c r="AS160" s="310"/>
      <c r="AT160" s="310"/>
      <c r="AU160" s="310"/>
      <c r="AV160" s="310"/>
      <c r="AW160" s="310"/>
      <c r="AX160" s="310"/>
      <c r="AY160" s="310"/>
      <c r="AZ160" s="310"/>
      <c r="BA160" s="310"/>
      <c r="BB160" s="310"/>
      <c r="BC160" s="310"/>
      <c r="BD160" s="310"/>
      <c r="BE160" s="310"/>
      <c r="BF160" s="310"/>
      <c r="BG160" s="310"/>
      <c r="BH160" s="310"/>
      <c r="BI160" s="310"/>
      <c r="BJ160" s="310"/>
      <c r="BK160" s="310"/>
      <c r="BL160" s="310"/>
      <c r="BM160" s="310"/>
      <c r="BN160" s="310"/>
      <c r="BO160" s="310"/>
      <c r="BP160" s="310"/>
      <c r="BQ160" s="310"/>
      <c r="BR160" s="310"/>
      <c r="BS160" s="310"/>
      <c r="BT160" s="310"/>
      <c r="BU160" s="310"/>
      <c r="BV160" s="310"/>
      <c r="BW160" s="310"/>
      <c r="BX160" s="310"/>
      <c r="BY160" s="310"/>
      <c r="BZ160" s="310"/>
      <c r="CA160" s="310"/>
      <c r="CB160" s="310"/>
      <c r="CC160" s="310"/>
      <c r="CD160" s="310"/>
      <c r="CE160" s="310"/>
      <c r="CF160" s="310"/>
      <c r="CG160" s="310"/>
      <c r="CH160" s="310"/>
      <c r="CI160" s="310"/>
      <c r="CJ160" s="310"/>
      <c r="CK160" s="310"/>
      <c r="CL160" s="310"/>
      <c r="CM160" s="310"/>
      <c r="CN160" s="310"/>
      <c r="CO160" s="310"/>
      <c r="CP160" s="310"/>
      <c r="CQ160" s="310"/>
      <c r="CR160" s="310"/>
      <c r="CS160" s="310"/>
      <c r="CT160" s="310"/>
      <c r="CU160" s="310"/>
      <c r="CV160" s="310"/>
      <c r="CW160" s="310"/>
      <c r="CX160" s="310"/>
      <c r="CY160" s="310"/>
      <c r="CZ160" s="310"/>
      <c r="DA160" s="310"/>
      <c r="DB160" s="310"/>
      <c r="DC160" s="310"/>
      <c r="DD160" s="310"/>
      <c r="DE160" s="310"/>
      <c r="DF160" s="310"/>
      <c r="DG160" s="310"/>
      <c r="DH160" s="310"/>
      <c r="DI160" s="310"/>
      <c r="DJ160" s="310"/>
      <c r="DK160" s="310"/>
      <c r="DL160" s="310"/>
      <c r="DM160" s="310"/>
      <c r="DN160" s="310"/>
      <c r="DO160" s="310"/>
      <c r="DP160" s="310"/>
      <c r="DQ160" s="310"/>
      <c r="DR160" s="310"/>
      <c r="DS160" s="310"/>
      <c r="DT160" s="310"/>
      <c r="DU160" s="310"/>
      <c r="DV160" s="310"/>
      <c r="DW160" s="310"/>
      <c r="DX160" s="310"/>
      <c r="DY160" s="310"/>
      <c r="DZ160" s="310"/>
      <c r="EA160" s="310"/>
      <c r="EB160" s="310"/>
      <c r="EC160" s="310"/>
      <c r="ED160" s="310"/>
      <c r="EE160" s="310"/>
      <c r="EF160" s="310"/>
      <c r="EG160" s="310"/>
      <c r="EH160" s="310"/>
      <c r="EI160" s="310"/>
      <c r="EJ160" s="310"/>
      <c r="EK160" s="310"/>
      <c r="EL160" s="310"/>
      <c r="EM160" s="310"/>
      <c r="EN160" s="310"/>
      <c r="EO160" s="310"/>
      <c r="EP160" s="310"/>
      <c r="EQ160" s="310"/>
      <c r="ER160" s="310"/>
      <c r="ES160" s="310"/>
      <c r="ET160" s="310"/>
      <c r="EU160" s="310"/>
      <c r="EV160" s="310"/>
      <c r="EW160" s="310"/>
      <c r="EX160" s="310"/>
      <c r="EY160" s="310"/>
      <c r="EZ160" s="310"/>
      <c r="FA160" s="310"/>
      <c r="FB160" s="310"/>
      <c r="FC160" s="310"/>
      <c r="FD160" s="310"/>
      <c r="FE160" s="310"/>
      <c r="FF160" s="310"/>
      <c r="FG160" s="310"/>
      <c r="FH160" s="310"/>
      <c r="FI160" s="310"/>
      <c r="FJ160" s="310"/>
      <c r="FK160" s="310"/>
      <c r="FL160" s="310"/>
      <c r="FM160" s="310"/>
      <c r="FN160" s="310"/>
      <c r="FO160" s="310"/>
      <c r="FP160" s="310"/>
      <c r="FQ160" s="310"/>
      <c r="FR160" s="310"/>
      <c r="FS160" s="310"/>
      <c r="FT160" s="310"/>
      <c r="FU160" s="310"/>
      <c r="FV160" s="310"/>
      <c r="FW160" s="310"/>
      <c r="FX160" s="310"/>
      <c r="FY160" s="310"/>
      <c r="FZ160" s="310"/>
      <c r="GA160" s="310"/>
      <c r="GB160" s="310"/>
      <c r="GC160" s="310"/>
    </row>
    <row r="161" spans="4:185">
      <c r="D161" s="310"/>
      <c r="E161" s="310" t="s">
        <v>1313</v>
      </c>
      <c r="F161" s="310"/>
      <c r="G161" s="310"/>
      <c r="H161" s="310"/>
      <c r="I161" s="310"/>
      <c r="J161" s="310"/>
      <c r="K161" s="310"/>
      <c r="L161" s="310"/>
      <c r="M161" s="310"/>
      <c r="N161" s="310"/>
      <c r="O161" s="310"/>
      <c r="P161" s="310" t="e">
        <v>#VALUE!</v>
      </c>
      <c r="Q161" s="310" t="e">
        <v>#VALUE!</v>
      </c>
      <c r="R161" s="310" t="e">
        <v>#VALUE!</v>
      </c>
      <c r="S161" s="310" t="e">
        <v>#VALUE!</v>
      </c>
      <c r="T161" s="310" t="e">
        <v>#VALUE!</v>
      </c>
      <c r="U161" s="310" t="e">
        <v>#VALUE!</v>
      </c>
      <c r="V161" s="310" t="e">
        <v>#VALUE!</v>
      </c>
      <c r="W161" s="310" t="e">
        <v>#VALUE!</v>
      </c>
      <c r="X161" s="310" t="e">
        <v>#VALUE!</v>
      </c>
      <c r="Y161" s="310" t="e">
        <v>#VALUE!</v>
      </c>
      <c r="Z161" s="310" t="e">
        <v>#VALUE!</v>
      </c>
      <c r="AA161" s="310" t="e">
        <v>#VALUE!</v>
      </c>
      <c r="AB161" s="310" t="e">
        <v>#VALUE!</v>
      </c>
      <c r="AC161" s="310" t="e">
        <v>#VALUE!</v>
      </c>
      <c r="AD161" s="310" t="e">
        <v>#VALUE!</v>
      </c>
      <c r="AE161" s="310" t="e">
        <v>#VALUE!</v>
      </c>
      <c r="AF161" s="310" t="e">
        <v>#VALUE!</v>
      </c>
      <c r="AG161" s="310" t="e">
        <v>#VALUE!</v>
      </c>
      <c r="AH161" s="310" t="e">
        <v>#VALUE!</v>
      </c>
      <c r="AI161" s="310" t="e">
        <v>#VALUE!</v>
      </c>
      <c r="AJ161" s="310" t="e">
        <v>#VALUE!</v>
      </c>
      <c r="AK161" s="310"/>
      <c r="AL161" s="310"/>
      <c r="AM161" s="310"/>
      <c r="AN161" s="310"/>
      <c r="AO161" s="310"/>
      <c r="AP161" s="310"/>
      <c r="AQ161" s="310"/>
      <c r="AR161" s="310"/>
      <c r="AS161" s="310"/>
      <c r="AT161" s="310"/>
      <c r="AU161" s="310"/>
      <c r="AV161" s="310"/>
      <c r="AW161" s="310"/>
      <c r="AX161" s="310"/>
      <c r="AY161" s="310"/>
      <c r="AZ161" s="310"/>
      <c r="BA161" s="310"/>
      <c r="BB161" s="310"/>
      <c r="BC161" s="310"/>
      <c r="BD161" s="310"/>
      <c r="BE161" s="310"/>
      <c r="BF161" s="310"/>
      <c r="BG161" s="310"/>
      <c r="BH161" s="310"/>
      <c r="BI161" s="310"/>
      <c r="BJ161" s="310"/>
      <c r="BK161" s="310"/>
      <c r="BL161" s="310"/>
      <c r="BM161" s="310"/>
      <c r="BN161" s="310"/>
      <c r="BO161" s="310"/>
      <c r="BP161" s="310"/>
      <c r="BQ161" s="310"/>
      <c r="BR161" s="310"/>
      <c r="BS161" s="310"/>
      <c r="BT161" s="310"/>
      <c r="BU161" s="310"/>
      <c r="BV161" s="310"/>
      <c r="BW161" s="310"/>
      <c r="BX161" s="310"/>
      <c r="BY161" s="310"/>
      <c r="BZ161" s="310"/>
      <c r="CA161" s="310"/>
      <c r="CB161" s="310"/>
      <c r="CC161" s="310"/>
      <c r="CD161" s="310"/>
      <c r="CE161" s="310"/>
      <c r="CF161" s="310"/>
      <c r="CG161" s="310"/>
      <c r="CH161" s="310"/>
      <c r="CI161" s="310"/>
      <c r="CJ161" s="310"/>
      <c r="CK161" s="310"/>
      <c r="CL161" s="310"/>
      <c r="CM161" s="310"/>
      <c r="CN161" s="310"/>
      <c r="CO161" s="310"/>
      <c r="CP161" s="310"/>
      <c r="CQ161" s="310"/>
      <c r="CR161" s="310"/>
      <c r="CS161" s="310"/>
      <c r="CT161" s="310"/>
      <c r="CU161" s="310"/>
      <c r="CV161" s="310"/>
      <c r="CW161" s="310"/>
      <c r="CX161" s="310"/>
      <c r="CY161" s="310"/>
      <c r="CZ161" s="310"/>
      <c r="DA161" s="310"/>
      <c r="DB161" s="310"/>
      <c r="DC161" s="310"/>
      <c r="DD161" s="310"/>
      <c r="DE161" s="310"/>
      <c r="DF161" s="310"/>
      <c r="DG161" s="310"/>
      <c r="DH161" s="310"/>
      <c r="DI161" s="310"/>
      <c r="DJ161" s="310"/>
      <c r="DK161" s="310"/>
      <c r="DL161" s="310"/>
      <c r="DM161" s="310"/>
      <c r="DN161" s="310"/>
      <c r="DO161" s="310"/>
      <c r="DP161" s="310"/>
      <c r="DQ161" s="310"/>
      <c r="DR161" s="310"/>
      <c r="DS161" s="310"/>
      <c r="DT161" s="310"/>
      <c r="DU161" s="310"/>
      <c r="DV161" s="310"/>
      <c r="DW161" s="310"/>
      <c r="DX161" s="310"/>
      <c r="DY161" s="310"/>
      <c r="DZ161" s="310"/>
      <c r="EA161" s="310"/>
      <c r="EB161" s="310"/>
      <c r="EC161" s="310"/>
      <c r="ED161" s="310"/>
      <c r="EE161" s="310"/>
      <c r="EF161" s="310"/>
      <c r="EG161" s="310"/>
      <c r="EH161" s="310"/>
      <c r="EI161" s="310"/>
      <c r="EJ161" s="310"/>
      <c r="EK161" s="310"/>
      <c r="EL161" s="310"/>
      <c r="EM161" s="310"/>
      <c r="EN161" s="310"/>
      <c r="EO161" s="310"/>
      <c r="EP161" s="310"/>
      <c r="EQ161" s="310"/>
      <c r="ER161" s="310"/>
      <c r="ES161" s="310"/>
      <c r="ET161" s="310"/>
      <c r="EU161" s="310"/>
      <c r="EV161" s="310"/>
      <c r="EW161" s="310"/>
      <c r="EX161" s="310"/>
      <c r="EY161" s="310"/>
      <c r="EZ161" s="310"/>
      <c r="FA161" s="310"/>
      <c r="FB161" s="310"/>
      <c r="FC161" s="310"/>
      <c r="FD161" s="310"/>
      <c r="FE161" s="310"/>
      <c r="FF161" s="310"/>
      <c r="FG161" s="310"/>
      <c r="FH161" s="310"/>
      <c r="FI161" s="310"/>
      <c r="FJ161" s="310"/>
      <c r="FK161" s="310"/>
      <c r="FL161" s="310"/>
      <c r="FM161" s="310"/>
      <c r="FN161" s="310"/>
      <c r="FO161" s="310"/>
      <c r="FP161" s="310"/>
      <c r="FQ161" s="310"/>
      <c r="FR161" s="310"/>
      <c r="FS161" s="310"/>
      <c r="FT161" s="310"/>
      <c r="FU161" s="310"/>
      <c r="FV161" s="310"/>
      <c r="FW161" s="310"/>
      <c r="FX161" s="310"/>
      <c r="FY161" s="310"/>
      <c r="FZ161" s="310"/>
      <c r="GA161" s="310"/>
      <c r="GB161" s="310"/>
      <c r="GC161" s="310"/>
    </row>
    <row r="162" spans="4:185">
      <c r="D162" s="310"/>
      <c r="E162" s="310" t="s">
        <v>1314</v>
      </c>
      <c r="F162" s="310"/>
      <c r="G162" s="310"/>
      <c r="H162" s="310"/>
      <c r="I162" s="310"/>
      <c r="J162" s="310"/>
      <c r="K162" s="310"/>
      <c r="L162" s="310"/>
      <c r="M162" s="310"/>
      <c r="N162" s="310"/>
      <c r="O162" s="310"/>
      <c r="P162" s="310" t="e">
        <v>#VALUE!</v>
      </c>
      <c r="Q162" s="310" t="e">
        <v>#VALUE!</v>
      </c>
      <c r="R162" s="310" t="e">
        <v>#VALUE!</v>
      </c>
      <c r="S162" s="310" t="e">
        <v>#VALUE!</v>
      </c>
      <c r="T162" s="310" t="e">
        <v>#VALUE!</v>
      </c>
      <c r="U162" s="310" t="e">
        <v>#VALUE!</v>
      </c>
      <c r="V162" s="310" t="e">
        <v>#VALUE!</v>
      </c>
      <c r="W162" s="310" t="e">
        <v>#VALUE!</v>
      </c>
      <c r="X162" s="310" t="e">
        <v>#VALUE!</v>
      </c>
      <c r="Y162" s="310" t="e">
        <v>#VALUE!</v>
      </c>
      <c r="Z162" s="310" t="e">
        <v>#VALUE!</v>
      </c>
      <c r="AA162" s="310" t="e">
        <v>#VALUE!</v>
      </c>
      <c r="AB162" s="310" t="e">
        <v>#VALUE!</v>
      </c>
      <c r="AC162" s="310" t="e">
        <v>#VALUE!</v>
      </c>
      <c r="AD162" s="310" t="e">
        <v>#VALUE!</v>
      </c>
      <c r="AE162" s="310" t="e">
        <v>#VALUE!</v>
      </c>
      <c r="AF162" s="310" t="e">
        <v>#VALUE!</v>
      </c>
      <c r="AG162" s="310" t="e">
        <v>#VALUE!</v>
      </c>
      <c r="AH162" s="310" t="e">
        <v>#VALUE!</v>
      </c>
      <c r="AI162" s="310" t="e">
        <v>#VALUE!</v>
      </c>
      <c r="AJ162" s="310" t="e">
        <v>#VALUE!</v>
      </c>
      <c r="AK162" s="310"/>
      <c r="AL162" s="310"/>
      <c r="AM162" s="310"/>
      <c r="AN162" s="310"/>
      <c r="AO162" s="310"/>
      <c r="AP162" s="310"/>
      <c r="AQ162" s="310"/>
      <c r="AR162" s="310"/>
      <c r="AS162" s="310"/>
      <c r="AT162" s="310"/>
      <c r="AU162" s="310"/>
      <c r="AV162" s="310"/>
      <c r="AW162" s="310"/>
      <c r="AX162" s="310"/>
      <c r="AY162" s="310"/>
      <c r="AZ162" s="310"/>
      <c r="BA162" s="310"/>
      <c r="BB162" s="310"/>
      <c r="BC162" s="310"/>
      <c r="BD162" s="310"/>
      <c r="BE162" s="310"/>
      <c r="BF162" s="310"/>
      <c r="BG162" s="310"/>
      <c r="BH162" s="310"/>
      <c r="BI162" s="310"/>
      <c r="BJ162" s="310"/>
      <c r="BK162" s="310"/>
      <c r="BL162" s="310"/>
      <c r="BM162" s="310"/>
      <c r="BN162" s="310"/>
      <c r="BO162" s="310"/>
      <c r="BP162" s="310"/>
      <c r="BQ162" s="310"/>
      <c r="BR162" s="310"/>
      <c r="BS162" s="310"/>
      <c r="BT162" s="310"/>
      <c r="BU162" s="310"/>
      <c r="BV162" s="310"/>
      <c r="BW162" s="310"/>
      <c r="BX162" s="310"/>
      <c r="BY162" s="310"/>
      <c r="BZ162" s="310"/>
      <c r="CA162" s="310"/>
      <c r="CB162" s="310"/>
      <c r="CC162" s="310"/>
      <c r="CD162" s="310"/>
      <c r="CE162" s="310"/>
      <c r="CF162" s="310"/>
      <c r="CG162" s="310"/>
      <c r="CH162" s="310"/>
      <c r="CI162" s="310"/>
      <c r="CJ162" s="310"/>
      <c r="CK162" s="310"/>
      <c r="CL162" s="310"/>
      <c r="CM162" s="310"/>
      <c r="CN162" s="310"/>
      <c r="CO162" s="310"/>
      <c r="CP162" s="310"/>
      <c r="CQ162" s="310"/>
      <c r="CR162" s="310"/>
      <c r="CS162" s="310"/>
      <c r="CT162" s="310"/>
      <c r="CU162" s="310"/>
      <c r="CV162" s="310"/>
      <c r="CW162" s="310"/>
      <c r="CX162" s="310"/>
      <c r="CY162" s="310"/>
      <c r="CZ162" s="310"/>
      <c r="DA162" s="310"/>
      <c r="DB162" s="310"/>
      <c r="DC162" s="310"/>
      <c r="DD162" s="310"/>
      <c r="DE162" s="310"/>
      <c r="DF162" s="310"/>
      <c r="DG162" s="310"/>
      <c r="DH162" s="310"/>
      <c r="DI162" s="310"/>
      <c r="DJ162" s="310"/>
      <c r="DK162" s="310"/>
      <c r="DL162" s="310"/>
      <c r="DM162" s="310"/>
      <c r="DN162" s="310"/>
      <c r="DO162" s="310"/>
      <c r="DP162" s="310"/>
      <c r="DQ162" s="310"/>
      <c r="DR162" s="310"/>
      <c r="DS162" s="310"/>
      <c r="DT162" s="310"/>
      <c r="DU162" s="310"/>
      <c r="DV162" s="310"/>
      <c r="DW162" s="310"/>
      <c r="DX162" s="310"/>
      <c r="DY162" s="310"/>
      <c r="DZ162" s="310"/>
      <c r="EA162" s="310"/>
      <c r="EB162" s="310"/>
      <c r="EC162" s="310"/>
      <c r="ED162" s="310"/>
      <c r="EE162" s="310"/>
      <c r="EF162" s="310"/>
      <c r="EG162" s="310"/>
      <c r="EH162" s="310"/>
      <c r="EI162" s="310"/>
      <c r="EJ162" s="310"/>
      <c r="EK162" s="310"/>
      <c r="EL162" s="310"/>
      <c r="EM162" s="310"/>
      <c r="EN162" s="310"/>
      <c r="EO162" s="310"/>
      <c r="EP162" s="310"/>
      <c r="EQ162" s="310"/>
      <c r="ER162" s="310"/>
      <c r="ES162" s="310"/>
      <c r="ET162" s="310"/>
      <c r="EU162" s="310"/>
      <c r="EV162" s="310"/>
      <c r="EW162" s="310"/>
      <c r="EX162" s="310"/>
      <c r="EY162" s="310"/>
      <c r="EZ162" s="310"/>
      <c r="FA162" s="310"/>
      <c r="FB162" s="310"/>
      <c r="FC162" s="310"/>
      <c r="FD162" s="310"/>
      <c r="FE162" s="310"/>
      <c r="FF162" s="310"/>
      <c r="FG162" s="310"/>
      <c r="FH162" s="310"/>
      <c r="FI162" s="310"/>
      <c r="FJ162" s="310"/>
      <c r="FK162" s="310"/>
      <c r="FL162" s="310"/>
      <c r="FM162" s="310"/>
      <c r="FN162" s="310"/>
      <c r="FO162" s="310"/>
      <c r="FP162" s="310"/>
      <c r="FQ162" s="310"/>
      <c r="FR162" s="310"/>
      <c r="FS162" s="310"/>
      <c r="FT162" s="310"/>
      <c r="FU162" s="310"/>
      <c r="FV162" s="310"/>
      <c r="FW162" s="310"/>
      <c r="FX162" s="310"/>
      <c r="FY162" s="310"/>
      <c r="FZ162" s="310"/>
      <c r="GA162" s="310"/>
      <c r="GB162" s="310"/>
      <c r="GC162" s="310"/>
    </row>
    <row r="163" spans="4:185">
      <c r="D163" s="310" t="s">
        <v>1253</v>
      </c>
      <c r="E163" s="310"/>
      <c r="F163" s="310"/>
      <c r="G163" s="310"/>
      <c r="H163" s="310"/>
      <c r="I163" s="310"/>
      <c r="J163" s="310"/>
      <c r="K163" s="310"/>
      <c r="L163" s="310"/>
      <c r="M163" s="310"/>
      <c r="N163" s="310"/>
      <c r="O163" s="310"/>
      <c r="P163" s="310"/>
      <c r="Q163" s="310"/>
      <c r="R163" s="310"/>
      <c r="S163" s="310"/>
      <c r="T163" s="310"/>
      <c r="U163" s="310"/>
      <c r="V163" s="310"/>
      <c r="W163" s="310"/>
      <c r="X163" s="310"/>
      <c r="Y163" s="310"/>
      <c r="Z163" s="310"/>
      <c r="AA163" s="310"/>
      <c r="AB163" s="310"/>
      <c r="AC163" s="310"/>
      <c r="AD163" s="310"/>
      <c r="AE163" s="310"/>
      <c r="AF163" s="310"/>
      <c r="AG163" s="310"/>
      <c r="AH163" s="310"/>
      <c r="AI163" s="310"/>
      <c r="AJ163" s="310"/>
      <c r="AK163" s="310"/>
      <c r="AL163" s="310"/>
      <c r="AM163" s="310"/>
      <c r="AN163" s="310"/>
      <c r="AO163" s="310"/>
      <c r="AP163" s="310"/>
      <c r="AQ163" s="310"/>
      <c r="AR163" s="310"/>
      <c r="AS163" s="310"/>
      <c r="AT163" s="310"/>
      <c r="AU163" s="310"/>
      <c r="AV163" s="310"/>
      <c r="AW163" s="310"/>
      <c r="AX163" s="310"/>
      <c r="AY163" s="310"/>
      <c r="AZ163" s="310"/>
      <c r="BA163" s="310"/>
      <c r="BB163" s="310"/>
      <c r="BC163" s="310"/>
      <c r="BD163" s="310"/>
      <c r="BE163" s="310"/>
      <c r="BF163" s="310"/>
      <c r="BG163" s="310"/>
      <c r="BH163" s="310"/>
      <c r="BI163" s="310"/>
      <c r="BJ163" s="310"/>
      <c r="BK163" s="310"/>
      <c r="BL163" s="310"/>
      <c r="BM163" s="310"/>
      <c r="BN163" s="310"/>
      <c r="BO163" s="310"/>
      <c r="BP163" s="310"/>
      <c r="BQ163" s="310"/>
      <c r="BR163" s="310"/>
      <c r="BS163" s="310"/>
      <c r="BT163" s="310"/>
      <c r="BU163" s="310"/>
      <c r="BV163" s="310"/>
      <c r="BW163" s="310"/>
      <c r="BX163" s="310"/>
      <c r="BY163" s="310"/>
      <c r="BZ163" s="310"/>
      <c r="CA163" s="310"/>
      <c r="CB163" s="310"/>
      <c r="CC163" s="310"/>
      <c r="CD163" s="310"/>
      <c r="CE163" s="310"/>
      <c r="CF163" s="310"/>
      <c r="CG163" s="310"/>
      <c r="CH163" s="310"/>
      <c r="CI163" s="310"/>
      <c r="CJ163" s="310"/>
      <c r="CK163" s="310"/>
      <c r="CL163" s="310"/>
      <c r="CM163" s="310"/>
      <c r="CN163" s="310"/>
      <c r="CO163" s="310"/>
      <c r="CP163" s="310"/>
      <c r="CQ163" s="310"/>
      <c r="CR163" s="310"/>
      <c r="CS163" s="310"/>
      <c r="CT163" s="310"/>
      <c r="CU163" s="310"/>
      <c r="CV163" s="310"/>
      <c r="CW163" s="310"/>
      <c r="CX163" s="310"/>
      <c r="CY163" s="310"/>
      <c r="CZ163" s="310"/>
      <c r="DA163" s="310"/>
      <c r="DB163" s="310"/>
      <c r="DC163" s="310"/>
      <c r="DD163" s="310"/>
      <c r="DE163" s="310"/>
      <c r="DF163" s="310"/>
      <c r="DG163" s="310"/>
      <c r="DH163" s="310"/>
      <c r="DI163" s="310"/>
      <c r="DJ163" s="310"/>
      <c r="DK163" s="310"/>
      <c r="DL163" s="310"/>
      <c r="DM163" s="310"/>
      <c r="DN163" s="310"/>
      <c r="DO163" s="310"/>
      <c r="DP163" s="310"/>
      <c r="DQ163" s="310"/>
      <c r="DR163" s="310"/>
      <c r="DS163" s="310"/>
      <c r="DT163" s="310"/>
      <c r="DU163" s="310"/>
      <c r="DV163" s="310"/>
      <c r="DW163" s="310"/>
      <c r="DX163" s="310"/>
      <c r="DY163" s="310"/>
      <c r="DZ163" s="310"/>
      <c r="EA163" s="310"/>
      <c r="EB163" s="310"/>
      <c r="EC163" s="310"/>
      <c r="ED163" s="310"/>
      <c r="EE163" s="310"/>
      <c r="EF163" s="310"/>
      <c r="EG163" s="310"/>
      <c r="EH163" s="310"/>
      <c r="EI163" s="310"/>
      <c r="EJ163" s="310"/>
      <c r="EK163" s="310"/>
      <c r="EL163" s="310"/>
      <c r="EM163" s="310"/>
      <c r="EN163" s="310"/>
      <c r="EO163" s="310"/>
      <c r="EP163" s="310"/>
      <c r="EQ163" s="310"/>
      <c r="ER163" s="310"/>
      <c r="ES163" s="310"/>
      <c r="ET163" s="310"/>
      <c r="EU163" s="310"/>
      <c r="EV163" s="310"/>
      <c r="EW163" s="310"/>
      <c r="EX163" s="310"/>
      <c r="EY163" s="310"/>
      <c r="EZ163" s="310"/>
      <c r="FA163" s="310"/>
      <c r="FB163" s="310"/>
      <c r="FC163" s="310"/>
      <c r="FD163" s="310"/>
      <c r="FE163" s="310"/>
      <c r="FF163" s="310"/>
      <c r="FG163" s="310"/>
      <c r="FH163" s="310"/>
      <c r="FI163" s="310"/>
      <c r="FJ163" s="310"/>
      <c r="FK163" s="310"/>
      <c r="FL163" s="310"/>
      <c r="FM163" s="310"/>
      <c r="FN163" s="310"/>
      <c r="FO163" s="310"/>
      <c r="FP163" s="310"/>
      <c r="FQ163" s="310"/>
      <c r="FR163" s="310"/>
      <c r="FS163" s="310"/>
      <c r="FT163" s="310"/>
      <c r="FU163" s="310"/>
      <c r="FV163" s="310"/>
      <c r="FW163" s="310"/>
      <c r="FX163" s="310"/>
      <c r="FY163" s="310"/>
      <c r="FZ163" s="310"/>
      <c r="GA163" s="310"/>
      <c r="GB163" s="310"/>
      <c r="GC163" s="310"/>
    </row>
    <row r="164" spans="4:185">
      <c r="D164" s="310"/>
      <c r="E164" s="310" t="s">
        <v>1313</v>
      </c>
      <c r="F164" s="310"/>
      <c r="G164" s="310"/>
      <c r="H164" s="310"/>
      <c r="I164" s="310"/>
      <c r="J164" s="310"/>
      <c r="K164" s="310"/>
      <c r="L164" s="310"/>
      <c r="M164" s="310"/>
      <c r="N164" s="310"/>
      <c r="O164" s="310"/>
      <c r="P164" s="310">
        <v>0</v>
      </c>
      <c r="Q164" s="310">
        <v>0</v>
      </c>
      <c r="R164" s="310">
        <v>0</v>
      </c>
      <c r="S164" s="310">
        <v>0</v>
      </c>
      <c r="T164" s="310">
        <v>0</v>
      </c>
      <c r="U164" s="310">
        <v>0</v>
      </c>
      <c r="V164" s="310">
        <v>0</v>
      </c>
      <c r="W164" s="310">
        <v>0</v>
      </c>
      <c r="X164" s="310">
        <v>0</v>
      </c>
      <c r="Y164" s="310">
        <v>0</v>
      </c>
      <c r="Z164" s="310">
        <v>0</v>
      </c>
      <c r="AA164" s="310">
        <v>0</v>
      </c>
      <c r="AB164" s="310">
        <v>0</v>
      </c>
      <c r="AC164" s="310">
        <v>0</v>
      </c>
      <c r="AD164" s="310">
        <v>0</v>
      </c>
      <c r="AE164" s="310">
        <v>0</v>
      </c>
      <c r="AF164" s="310">
        <v>0</v>
      </c>
      <c r="AG164" s="310">
        <v>0</v>
      </c>
      <c r="AH164" s="310">
        <v>0</v>
      </c>
      <c r="AI164" s="310">
        <v>0</v>
      </c>
      <c r="AJ164" s="310">
        <v>0</v>
      </c>
      <c r="AK164" s="310"/>
      <c r="AL164" s="310"/>
      <c r="AM164" s="310"/>
      <c r="AN164" s="310"/>
      <c r="AO164" s="310"/>
      <c r="AP164" s="310"/>
      <c r="AQ164" s="310"/>
      <c r="AR164" s="310"/>
      <c r="AS164" s="310"/>
      <c r="AT164" s="310"/>
      <c r="AU164" s="310"/>
      <c r="AV164" s="310"/>
      <c r="AW164" s="310"/>
      <c r="AX164" s="310"/>
      <c r="AY164" s="310"/>
      <c r="AZ164" s="310"/>
      <c r="BA164" s="310"/>
      <c r="BB164" s="310"/>
      <c r="BC164" s="310"/>
      <c r="BD164" s="310"/>
      <c r="BE164" s="310"/>
      <c r="BF164" s="310"/>
      <c r="BG164" s="310"/>
      <c r="BH164" s="310"/>
      <c r="BI164" s="310"/>
      <c r="BJ164" s="310"/>
      <c r="BK164" s="310"/>
      <c r="BL164" s="310"/>
      <c r="BM164" s="310"/>
      <c r="BN164" s="310"/>
      <c r="BO164" s="310"/>
      <c r="BP164" s="310"/>
      <c r="BQ164" s="310"/>
      <c r="BR164" s="310"/>
      <c r="BS164" s="310"/>
      <c r="BT164" s="310"/>
      <c r="BU164" s="310"/>
      <c r="BV164" s="310"/>
      <c r="BW164" s="310"/>
      <c r="BX164" s="310"/>
      <c r="BY164" s="310"/>
      <c r="BZ164" s="310"/>
      <c r="CA164" s="310"/>
      <c r="CB164" s="310"/>
      <c r="CC164" s="310"/>
      <c r="CD164" s="310"/>
      <c r="CE164" s="310"/>
      <c r="CF164" s="310"/>
      <c r="CG164" s="310"/>
      <c r="CH164" s="310"/>
      <c r="CI164" s="310"/>
      <c r="CJ164" s="310"/>
      <c r="CK164" s="310"/>
      <c r="CL164" s="310"/>
      <c r="CM164" s="310"/>
      <c r="CN164" s="310"/>
      <c r="CO164" s="310"/>
      <c r="CP164" s="310"/>
      <c r="CQ164" s="310"/>
      <c r="CR164" s="310"/>
      <c r="CS164" s="310"/>
      <c r="CT164" s="310"/>
      <c r="CU164" s="310"/>
      <c r="CV164" s="310"/>
      <c r="CW164" s="310"/>
      <c r="CX164" s="310"/>
      <c r="CY164" s="310"/>
      <c r="CZ164" s="310"/>
      <c r="DA164" s="310"/>
      <c r="DB164" s="310"/>
      <c r="DC164" s="310"/>
      <c r="DD164" s="310"/>
      <c r="DE164" s="310"/>
      <c r="DF164" s="310"/>
      <c r="DG164" s="310"/>
      <c r="DH164" s="310"/>
      <c r="DI164" s="310"/>
      <c r="DJ164" s="310"/>
      <c r="DK164" s="310"/>
      <c r="DL164" s="310"/>
      <c r="DM164" s="310"/>
      <c r="DN164" s="310"/>
      <c r="DO164" s="310"/>
      <c r="DP164" s="310"/>
      <c r="DQ164" s="310"/>
      <c r="DR164" s="310"/>
      <c r="DS164" s="310"/>
      <c r="DT164" s="310"/>
      <c r="DU164" s="310"/>
      <c r="DV164" s="310"/>
      <c r="DW164" s="310"/>
      <c r="DX164" s="310"/>
      <c r="DY164" s="310"/>
      <c r="DZ164" s="310"/>
      <c r="EA164" s="310"/>
      <c r="EB164" s="310"/>
      <c r="EC164" s="310"/>
      <c r="ED164" s="310"/>
      <c r="EE164" s="310"/>
      <c r="EF164" s="310"/>
      <c r="EG164" s="310"/>
      <c r="EH164" s="310"/>
      <c r="EI164" s="310"/>
      <c r="EJ164" s="310"/>
      <c r="EK164" s="310"/>
      <c r="EL164" s="310"/>
      <c r="EM164" s="310"/>
      <c r="EN164" s="310"/>
      <c r="EO164" s="310"/>
      <c r="EP164" s="310"/>
      <c r="EQ164" s="310"/>
      <c r="ER164" s="310"/>
      <c r="ES164" s="310"/>
      <c r="ET164" s="310"/>
      <c r="EU164" s="310"/>
      <c r="EV164" s="310"/>
      <c r="EW164" s="310"/>
      <c r="EX164" s="310"/>
      <c r="EY164" s="310"/>
      <c r="EZ164" s="310"/>
      <c r="FA164" s="310"/>
      <c r="FB164" s="310"/>
      <c r="FC164" s="310"/>
      <c r="FD164" s="310"/>
      <c r="FE164" s="310"/>
      <c r="FF164" s="310"/>
      <c r="FG164" s="310"/>
      <c r="FH164" s="310"/>
      <c r="FI164" s="310"/>
      <c r="FJ164" s="310"/>
      <c r="FK164" s="310"/>
      <c r="FL164" s="310"/>
      <c r="FM164" s="310"/>
      <c r="FN164" s="310"/>
      <c r="FO164" s="310"/>
      <c r="FP164" s="310"/>
      <c r="FQ164" s="310"/>
      <c r="FR164" s="310"/>
      <c r="FS164" s="310"/>
      <c r="FT164" s="310"/>
      <c r="FU164" s="310"/>
      <c r="FV164" s="310"/>
      <c r="FW164" s="310"/>
      <c r="FX164" s="310"/>
      <c r="FY164" s="310"/>
      <c r="FZ164" s="310"/>
      <c r="GA164" s="310"/>
      <c r="GB164" s="310"/>
      <c r="GC164" s="310"/>
    </row>
    <row r="165" spans="4:185">
      <c r="D165" s="310"/>
      <c r="E165" s="310" t="s">
        <v>1314</v>
      </c>
      <c r="F165" s="310"/>
      <c r="G165" s="310"/>
      <c r="H165" s="310"/>
      <c r="I165" s="310"/>
      <c r="J165" s="310"/>
      <c r="K165" s="310"/>
      <c r="L165" s="310"/>
      <c r="M165" s="310"/>
      <c r="N165" s="310"/>
      <c r="O165" s="310"/>
      <c r="P165" s="310">
        <v>0</v>
      </c>
      <c r="Q165" s="310">
        <v>0</v>
      </c>
      <c r="R165" s="310">
        <v>0</v>
      </c>
      <c r="S165" s="310">
        <v>0</v>
      </c>
      <c r="T165" s="310">
        <v>0</v>
      </c>
      <c r="U165" s="310">
        <v>0</v>
      </c>
      <c r="V165" s="310">
        <v>0</v>
      </c>
      <c r="W165" s="310">
        <v>0</v>
      </c>
      <c r="X165" s="310">
        <v>0</v>
      </c>
      <c r="Y165" s="310">
        <v>0</v>
      </c>
      <c r="Z165" s="310">
        <v>0</v>
      </c>
      <c r="AA165" s="310">
        <v>0</v>
      </c>
      <c r="AB165" s="310">
        <v>0</v>
      </c>
      <c r="AC165" s="310">
        <v>0</v>
      </c>
      <c r="AD165" s="310">
        <v>0</v>
      </c>
      <c r="AE165" s="310">
        <v>0</v>
      </c>
      <c r="AF165" s="310">
        <v>0</v>
      </c>
      <c r="AG165" s="310">
        <v>0</v>
      </c>
      <c r="AH165" s="310">
        <v>0</v>
      </c>
      <c r="AI165" s="310">
        <v>0</v>
      </c>
      <c r="AJ165" s="310">
        <v>0</v>
      </c>
      <c r="AK165" s="310"/>
      <c r="AL165" s="310"/>
      <c r="AM165" s="310"/>
      <c r="AN165" s="310"/>
      <c r="AO165" s="310"/>
      <c r="AP165" s="310"/>
      <c r="AQ165" s="310"/>
      <c r="AR165" s="310"/>
      <c r="AS165" s="310"/>
      <c r="AT165" s="310"/>
      <c r="AU165" s="310"/>
      <c r="AV165" s="310"/>
      <c r="AW165" s="310"/>
      <c r="AX165" s="310"/>
      <c r="AY165" s="310"/>
      <c r="AZ165" s="310"/>
      <c r="BA165" s="310"/>
      <c r="BB165" s="310"/>
      <c r="BC165" s="310"/>
      <c r="BD165" s="310"/>
      <c r="BE165" s="310"/>
      <c r="BF165" s="310"/>
      <c r="BG165" s="310"/>
      <c r="BH165" s="310"/>
      <c r="BI165" s="310"/>
      <c r="BJ165" s="310"/>
      <c r="BK165" s="310"/>
      <c r="BL165" s="310"/>
      <c r="BM165" s="310"/>
      <c r="BN165" s="310"/>
      <c r="BO165" s="310"/>
      <c r="BP165" s="310"/>
      <c r="BQ165" s="310"/>
      <c r="BR165" s="310"/>
      <c r="BS165" s="310"/>
      <c r="BT165" s="310"/>
      <c r="BU165" s="310"/>
      <c r="BV165" s="310"/>
      <c r="BW165" s="310"/>
      <c r="BX165" s="310"/>
      <c r="BY165" s="310"/>
      <c r="BZ165" s="310"/>
      <c r="CA165" s="310"/>
      <c r="CB165" s="310"/>
      <c r="CC165" s="310"/>
      <c r="CD165" s="310"/>
      <c r="CE165" s="310"/>
      <c r="CF165" s="310"/>
      <c r="CG165" s="310"/>
      <c r="CH165" s="310"/>
      <c r="CI165" s="310"/>
      <c r="CJ165" s="310"/>
      <c r="CK165" s="310"/>
      <c r="CL165" s="310"/>
      <c r="CM165" s="310"/>
      <c r="CN165" s="310"/>
      <c r="CO165" s="310"/>
      <c r="CP165" s="310"/>
      <c r="CQ165" s="310"/>
      <c r="CR165" s="310"/>
      <c r="CS165" s="310"/>
      <c r="CT165" s="310"/>
      <c r="CU165" s="310"/>
      <c r="CV165" s="310"/>
      <c r="CW165" s="310"/>
      <c r="CX165" s="310"/>
      <c r="CY165" s="310"/>
      <c r="CZ165" s="310"/>
      <c r="DA165" s="310"/>
      <c r="DB165" s="310"/>
      <c r="DC165" s="310"/>
      <c r="DD165" s="310"/>
      <c r="DE165" s="310"/>
      <c r="DF165" s="310"/>
      <c r="DG165" s="310"/>
      <c r="DH165" s="310"/>
      <c r="DI165" s="310"/>
      <c r="DJ165" s="310"/>
      <c r="DK165" s="310"/>
      <c r="DL165" s="310"/>
      <c r="DM165" s="310"/>
      <c r="DN165" s="310"/>
      <c r="DO165" s="310"/>
      <c r="DP165" s="310"/>
      <c r="DQ165" s="310"/>
      <c r="DR165" s="310"/>
      <c r="DS165" s="310"/>
      <c r="DT165" s="310"/>
      <c r="DU165" s="310"/>
      <c r="DV165" s="310"/>
      <c r="DW165" s="310"/>
      <c r="DX165" s="310"/>
      <c r="DY165" s="310"/>
      <c r="DZ165" s="310"/>
      <c r="EA165" s="310"/>
      <c r="EB165" s="310"/>
      <c r="EC165" s="310"/>
      <c r="ED165" s="310"/>
      <c r="EE165" s="310"/>
      <c r="EF165" s="310"/>
      <c r="EG165" s="310"/>
      <c r="EH165" s="310"/>
      <c r="EI165" s="310"/>
      <c r="EJ165" s="310"/>
      <c r="EK165" s="310"/>
      <c r="EL165" s="310"/>
      <c r="EM165" s="310"/>
      <c r="EN165" s="310"/>
      <c r="EO165" s="310"/>
      <c r="EP165" s="310"/>
      <c r="EQ165" s="310"/>
      <c r="ER165" s="310"/>
      <c r="ES165" s="310"/>
      <c r="ET165" s="310"/>
      <c r="EU165" s="310"/>
      <c r="EV165" s="310"/>
      <c r="EW165" s="310"/>
      <c r="EX165" s="310"/>
      <c r="EY165" s="310"/>
      <c r="EZ165" s="310"/>
      <c r="FA165" s="310"/>
      <c r="FB165" s="310"/>
      <c r="FC165" s="310"/>
      <c r="FD165" s="310"/>
      <c r="FE165" s="310"/>
      <c r="FF165" s="310"/>
      <c r="FG165" s="310"/>
      <c r="FH165" s="310"/>
      <c r="FI165" s="310"/>
      <c r="FJ165" s="310"/>
      <c r="FK165" s="310"/>
      <c r="FL165" s="310"/>
      <c r="FM165" s="310"/>
      <c r="FN165" s="310"/>
      <c r="FO165" s="310"/>
      <c r="FP165" s="310"/>
      <c r="FQ165" s="310"/>
      <c r="FR165" s="310"/>
      <c r="FS165" s="310"/>
      <c r="FT165" s="310"/>
      <c r="FU165" s="310"/>
      <c r="FV165" s="310"/>
      <c r="FW165" s="310"/>
      <c r="FX165" s="310"/>
      <c r="FY165" s="310"/>
      <c r="FZ165" s="310"/>
      <c r="GA165" s="310"/>
      <c r="GB165" s="310"/>
      <c r="GC165" s="310"/>
    </row>
    <row r="166" spans="4:185">
      <c r="D166" s="310" t="s">
        <v>1254</v>
      </c>
      <c r="E166" s="310"/>
      <c r="F166" s="310"/>
      <c r="G166" s="310"/>
      <c r="H166" s="310"/>
      <c r="I166" s="310"/>
      <c r="J166" s="310"/>
      <c r="K166" s="310"/>
      <c r="L166" s="310"/>
      <c r="M166" s="310"/>
      <c r="N166" s="310"/>
      <c r="O166" s="310"/>
      <c r="P166" s="310"/>
      <c r="Q166" s="310"/>
      <c r="R166" s="310"/>
      <c r="S166" s="310"/>
      <c r="T166" s="310"/>
      <c r="U166" s="310"/>
      <c r="V166" s="310"/>
      <c r="W166" s="310"/>
      <c r="X166" s="310"/>
      <c r="Y166" s="310"/>
      <c r="Z166" s="310"/>
      <c r="AA166" s="310"/>
      <c r="AB166" s="310"/>
      <c r="AC166" s="310"/>
      <c r="AD166" s="310"/>
      <c r="AE166" s="310"/>
      <c r="AF166" s="310"/>
      <c r="AG166" s="310"/>
      <c r="AH166" s="310"/>
      <c r="AI166" s="310"/>
      <c r="AJ166" s="310"/>
      <c r="AK166" s="310"/>
      <c r="AL166" s="310"/>
      <c r="AM166" s="310"/>
      <c r="AN166" s="310"/>
      <c r="AO166" s="310"/>
      <c r="AP166" s="310"/>
      <c r="AQ166" s="310"/>
      <c r="AR166" s="310"/>
      <c r="AS166" s="310"/>
      <c r="AT166" s="310"/>
      <c r="AU166" s="310"/>
      <c r="AV166" s="310"/>
      <c r="AW166" s="310"/>
      <c r="AX166" s="310"/>
      <c r="AY166" s="310"/>
      <c r="AZ166" s="310"/>
      <c r="BA166" s="310"/>
      <c r="BB166" s="310"/>
      <c r="BC166" s="310"/>
      <c r="BD166" s="310"/>
      <c r="BE166" s="310"/>
      <c r="BF166" s="310"/>
      <c r="BG166" s="310"/>
      <c r="BH166" s="310"/>
      <c r="BI166" s="310"/>
      <c r="BJ166" s="310"/>
      <c r="BK166" s="310"/>
      <c r="BL166" s="310"/>
      <c r="BM166" s="310"/>
      <c r="BN166" s="310"/>
      <c r="BO166" s="310"/>
      <c r="BP166" s="310"/>
      <c r="BQ166" s="310"/>
      <c r="BR166" s="310"/>
      <c r="BS166" s="310"/>
      <c r="BT166" s="310"/>
      <c r="BU166" s="310"/>
      <c r="BV166" s="310"/>
      <c r="BW166" s="310"/>
      <c r="BX166" s="310"/>
      <c r="BY166" s="310"/>
      <c r="BZ166" s="310"/>
      <c r="CA166" s="310"/>
      <c r="CB166" s="310"/>
      <c r="CC166" s="310"/>
      <c r="CD166" s="310"/>
      <c r="CE166" s="310"/>
      <c r="CF166" s="310"/>
      <c r="CG166" s="310"/>
      <c r="CH166" s="310"/>
      <c r="CI166" s="310"/>
      <c r="CJ166" s="310"/>
      <c r="CK166" s="310"/>
      <c r="CL166" s="310"/>
      <c r="CM166" s="310"/>
      <c r="CN166" s="310"/>
      <c r="CO166" s="310"/>
      <c r="CP166" s="310"/>
      <c r="CQ166" s="310"/>
      <c r="CR166" s="310"/>
      <c r="CS166" s="310"/>
      <c r="CT166" s="310"/>
      <c r="CU166" s="310"/>
      <c r="CV166" s="310"/>
      <c r="CW166" s="310"/>
      <c r="CX166" s="310"/>
      <c r="CY166" s="310"/>
      <c r="CZ166" s="310"/>
      <c r="DA166" s="310"/>
      <c r="DB166" s="310"/>
      <c r="DC166" s="310"/>
      <c r="DD166" s="310"/>
      <c r="DE166" s="310"/>
      <c r="DF166" s="310"/>
      <c r="DG166" s="310"/>
      <c r="DH166" s="310"/>
      <c r="DI166" s="310"/>
      <c r="DJ166" s="310"/>
      <c r="DK166" s="310"/>
      <c r="DL166" s="310"/>
      <c r="DM166" s="310"/>
      <c r="DN166" s="310"/>
      <c r="DO166" s="310"/>
      <c r="DP166" s="310"/>
      <c r="DQ166" s="310"/>
      <c r="DR166" s="310"/>
      <c r="DS166" s="310"/>
      <c r="DT166" s="310"/>
      <c r="DU166" s="310"/>
      <c r="DV166" s="310"/>
      <c r="DW166" s="310"/>
      <c r="DX166" s="310"/>
      <c r="DY166" s="310"/>
      <c r="DZ166" s="310"/>
      <c r="EA166" s="310"/>
      <c r="EB166" s="310"/>
      <c r="EC166" s="310"/>
      <c r="ED166" s="310"/>
      <c r="EE166" s="310"/>
      <c r="EF166" s="310"/>
      <c r="EG166" s="310"/>
      <c r="EH166" s="310"/>
      <c r="EI166" s="310"/>
      <c r="EJ166" s="310"/>
      <c r="EK166" s="310"/>
      <c r="EL166" s="310"/>
      <c r="EM166" s="310"/>
      <c r="EN166" s="310"/>
      <c r="EO166" s="310"/>
      <c r="EP166" s="310"/>
      <c r="EQ166" s="310"/>
      <c r="ER166" s="310"/>
      <c r="ES166" s="310"/>
      <c r="ET166" s="310"/>
      <c r="EU166" s="310"/>
      <c r="EV166" s="310"/>
      <c r="EW166" s="310"/>
      <c r="EX166" s="310"/>
      <c r="EY166" s="310"/>
      <c r="EZ166" s="310"/>
      <c r="FA166" s="310"/>
      <c r="FB166" s="310"/>
      <c r="FC166" s="310"/>
      <c r="FD166" s="310"/>
      <c r="FE166" s="310"/>
      <c r="FF166" s="310"/>
      <c r="FG166" s="310"/>
      <c r="FH166" s="310"/>
      <c r="FI166" s="310"/>
      <c r="FJ166" s="310"/>
      <c r="FK166" s="310"/>
      <c r="FL166" s="310"/>
      <c r="FM166" s="310"/>
      <c r="FN166" s="310"/>
      <c r="FO166" s="310"/>
      <c r="FP166" s="310"/>
      <c r="FQ166" s="310"/>
      <c r="FR166" s="310"/>
      <c r="FS166" s="310"/>
      <c r="FT166" s="310"/>
      <c r="FU166" s="310"/>
      <c r="FV166" s="310"/>
      <c r="FW166" s="310"/>
      <c r="FX166" s="310"/>
      <c r="FY166" s="310"/>
      <c r="FZ166" s="310"/>
      <c r="GA166" s="310"/>
      <c r="GB166" s="310"/>
      <c r="GC166" s="310"/>
    </row>
    <row r="167" spans="4:185">
      <c r="D167" s="310"/>
      <c r="E167" s="310" t="s">
        <v>1313</v>
      </c>
      <c r="F167" s="310"/>
      <c r="G167" s="310"/>
      <c r="H167" s="310"/>
      <c r="I167" s="310"/>
      <c r="J167" s="310"/>
      <c r="K167" s="310"/>
      <c r="L167" s="310"/>
      <c r="M167" s="310"/>
      <c r="N167" s="310"/>
      <c r="O167" s="310"/>
      <c r="P167" s="310" t="e">
        <v>#VALUE!</v>
      </c>
      <c r="Q167" s="310" t="e">
        <v>#VALUE!</v>
      </c>
      <c r="R167" s="310" t="e">
        <v>#VALUE!</v>
      </c>
      <c r="S167" s="310" t="e">
        <v>#VALUE!</v>
      </c>
      <c r="T167" s="310" t="e">
        <v>#VALUE!</v>
      </c>
      <c r="U167" s="310" t="e">
        <v>#VALUE!</v>
      </c>
      <c r="V167" s="310" t="e">
        <v>#VALUE!</v>
      </c>
      <c r="W167" s="310" t="e">
        <v>#VALUE!</v>
      </c>
      <c r="X167" s="310" t="e">
        <v>#VALUE!</v>
      </c>
      <c r="Y167" s="310" t="e">
        <v>#VALUE!</v>
      </c>
      <c r="Z167" s="310" t="e">
        <v>#VALUE!</v>
      </c>
      <c r="AA167" s="310" t="e">
        <v>#VALUE!</v>
      </c>
      <c r="AB167" s="310" t="e">
        <v>#VALUE!</v>
      </c>
      <c r="AC167" s="310" t="e">
        <v>#VALUE!</v>
      </c>
      <c r="AD167" s="310" t="e">
        <v>#VALUE!</v>
      </c>
      <c r="AE167" s="310" t="e">
        <v>#VALUE!</v>
      </c>
      <c r="AF167" s="310" t="e">
        <v>#VALUE!</v>
      </c>
      <c r="AG167" s="310" t="e">
        <v>#VALUE!</v>
      </c>
      <c r="AH167" s="310" t="e">
        <v>#VALUE!</v>
      </c>
      <c r="AI167" s="310" t="e">
        <v>#VALUE!</v>
      </c>
      <c r="AJ167" s="310" t="e">
        <v>#VALUE!</v>
      </c>
      <c r="AK167" s="310"/>
      <c r="AL167" s="310"/>
      <c r="AM167" s="310"/>
      <c r="AN167" s="310"/>
      <c r="AO167" s="310"/>
      <c r="AP167" s="310"/>
      <c r="AQ167" s="310"/>
      <c r="AR167" s="310"/>
      <c r="AS167" s="310"/>
      <c r="AT167" s="310"/>
      <c r="AU167" s="310"/>
      <c r="AV167" s="310"/>
      <c r="AW167" s="310"/>
      <c r="AX167" s="310"/>
      <c r="AY167" s="310"/>
      <c r="AZ167" s="310"/>
      <c r="BA167" s="310"/>
      <c r="BB167" s="310"/>
      <c r="BC167" s="310"/>
      <c r="BD167" s="310"/>
      <c r="BE167" s="310"/>
      <c r="BF167" s="310"/>
      <c r="BG167" s="310"/>
      <c r="BH167" s="310"/>
      <c r="BI167" s="310"/>
      <c r="BJ167" s="310"/>
      <c r="BK167" s="310"/>
      <c r="BL167" s="310"/>
      <c r="BM167" s="310"/>
      <c r="BN167" s="310"/>
      <c r="BO167" s="310"/>
      <c r="BP167" s="310"/>
      <c r="BQ167" s="310"/>
      <c r="BR167" s="310"/>
      <c r="BS167" s="310"/>
      <c r="BT167" s="310"/>
      <c r="BU167" s="310"/>
      <c r="BV167" s="310"/>
      <c r="BW167" s="310"/>
      <c r="BX167" s="310"/>
      <c r="BY167" s="310"/>
      <c r="BZ167" s="310"/>
      <c r="CA167" s="310"/>
      <c r="CB167" s="310"/>
      <c r="CC167" s="310"/>
      <c r="CD167" s="310"/>
      <c r="CE167" s="310"/>
      <c r="CF167" s="310"/>
      <c r="CG167" s="310"/>
      <c r="CH167" s="310"/>
      <c r="CI167" s="310"/>
      <c r="CJ167" s="310"/>
      <c r="CK167" s="310"/>
      <c r="CL167" s="310"/>
      <c r="CM167" s="310"/>
      <c r="CN167" s="310"/>
      <c r="CO167" s="310"/>
      <c r="CP167" s="310"/>
      <c r="CQ167" s="310"/>
      <c r="CR167" s="310"/>
      <c r="CS167" s="310"/>
      <c r="CT167" s="310"/>
      <c r="CU167" s="310"/>
      <c r="CV167" s="310"/>
      <c r="CW167" s="310"/>
      <c r="CX167" s="310"/>
      <c r="CY167" s="310"/>
      <c r="CZ167" s="310"/>
      <c r="DA167" s="310"/>
      <c r="DB167" s="310"/>
      <c r="DC167" s="310"/>
      <c r="DD167" s="310"/>
      <c r="DE167" s="310"/>
      <c r="DF167" s="310"/>
      <c r="DG167" s="310"/>
      <c r="DH167" s="310"/>
      <c r="DI167" s="310"/>
      <c r="DJ167" s="310"/>
      <c r="DK167" s="310"/>
      <c r="DL167" s="310"/>
      <c r="DM167" s="310"/>
      <c r="DN167" s="310"/>
      <c r="DO167" s="310"/>
      <c r="DP167" s="310"/>
      <c r="DQ167" s="310"/>
      <c r="DR167" s="310"/>
      <c r="DS167" s="310"/>
      <c r="DT167" s="310"/>
      <c r="DU167" s="310"/>
      <c r="DV167" s="310"/>
      <c r="DW167" s="310"/>
      <c r="DX167" s="310"/>
      <c r="DY167" s="310"/>
      <c r="DZ167" s="310"/>
      <c r="EA167" s="310"/>
      <c r="EB167" s="310"/>
      <c r="EC167" s="310"/>
      <c r="ED167" s="310"/>
      <c r="EE167" s="310"/>
      <c r="EF167" s="310"/>
      <c r="EG167" s="310"/>
      <c r="EH167" s="310"/>
      <c r="EI167" s="310"/>
      <c r="EJ167" s="310"/>
      <c r="EK167" s="310"/>
      <c r="EL167" s="310"/>
      <c r="EM167" s="310"/>
      <c r="EN167" s="310"/>
      <c r="EO167" s="310"/>
      <c r="EP167" s="310"/>
      <c r="EQ167" s="310"/>
      <c r="ER167" s="310"/>
      <c r="ES167" s="310"/>
      <c r="ET167" s="310"/>
      <c r="EU167" s="310"/>
      <c r="EV167" s="310"/>
      <c r="EW167" s="310"/>
      <c r="EX167" s="310"/>
      <c r="EY167" s="310"/>
      <c r="EZ167" s="310"/>
      <c r="FA167" s="310"/>
      <c r="FB167" s="310"/>
      <c r="FC167" s="310"/>
      <c r="FD167" s="310"/>
      <c r="FE167" s="310"/>
      <c r="FF167" s="310"/>
      <c r="FG167" s="310"/>
      <c r="FH167" s="310"/>
      <c r="FI167" s="310"/>
      <c r="FJ167" s="310"/>
      <c r="FK167" s="310"/>
      <c r="FL167" s="310"/>
      <c r="FM167" s="310"/>
      <c r="FN167" s="310"/>
      <c r="FO167" s="310"/>
      <c r="FP167" s="310"/>
      <c r="FQ167" s="310"/>
      <c r="FR167" s="310"/>
      <c r="FS167" s="310"/>
      <c r="FT167" s="310"/>
      <c r="FU167" s="310"/>
      <c r="FV167" s="310"/>
      <c r="FW167" s="310"/>
      <c r="FX167" s="310"/>
      <c r="FY167" s="310"/>
      <c r="FZ167" s="310"/>
      <c r="GA167" s="310"/>
      <c r="GB167" s="310"/>
      <c r="GC167" s="310"/>
    </row>
    <row r="168" spans="4:185">
      <c r="D168" s="310"/>
      <c r="E168" s="310" t="s">
        <v>1314</v>
      </c>
      <c r="F168" s="310"/>
      <c r="G168" s="310"/>
      <c r="H168" s="310"/>
      <c r="I168" s="310"/>
      <c r="J168" s="310"/>
      <c r="K168" s="310"/>
      <c r="L168" s="310"/>
      <c r="M168" s="310"/>
      <c r="N168" s="310"/>
      <c r="O168" s="310"/>
      <c r="P168" s="310" t="e">
        <v>#VALUE!</v>
      </c>
      <c r="Q168" s="310" t="e">
        <v>#VALUE!</v>
      </c>
      <c r="R168" s="310" t="e">
        <v>#VALUE!</v>
      </c>
      <c r="S168" s="310" t="e">
        <v>#VALUE!</v>
      </c>
      <c r="T168" s="310" t="e">
        <v>#VALUE!</v>
      </c>
      <c r="U168" s="310" t="e">
        <v>#VALUE!</v>
      </c>
      <c r="V168" s="310" t="e">
        <v>#VALUE!</v>
      </c>
      <c r="W168" s="310" t="e">
        <v>#VALUE!</v>
      </c>
      <c r="X168" s="310" t="e">
        <v>#VALUE!</v>
      </c>
      <c r="Y168" s="310" t="e">
        <v>#VALUE!</v>
      </c>
      <c r="Z168" s="310" t="e">
        <v>#VALUE!</v>
      </c>
      <c r="AA168" s="310" t="e">
        <v>#VALUE!</v>
      </c>
      <c r="AB168" s="310" t="e">
        <v>#VALUE!</v>
      </c>
      <c r="AC168" s="310" t="e">
        <v>#VALUE!</v>
      </c>
      <c r="AD168" s="310" t="e">
        <v>#VALUE!</v>
      </c>
      <c r="AE168" s="310" t="e">
        <v>#VALUE!</v>
      </c>
      <c r="AF168" s="310" t="e">
        <v>#VALUE!</v>
      </c>
      <c r="AG168" s="310" t="e">
        <v>#VALUE!</v>
      </c>
      <c r="AH168" s="310" t="e">
        <v>#VALUE!</v>
      </c>
      <c r="AI168" s="310" t="e">
        <v>#VALUE!</v>
      </c>
      <c r="AJ168" s="310" t="e">
        <v>#VALUE!</v>
      </c>
      <c r="AK168" s="310"/>
      <c r="AL168" s="310"/>
      <c r="AM168" s="310"/>
      <c r="AN168" s="310"/>
      <c r="AO168" s="310"/>
      <c r="AP168" s="310"/>
      <c r="AQ168" s="310"/>
      <c r="AR168" s="310"/>
      <c r="AS168" s="310"/>
      <c r="AT168" s="310"/>
      <c r="AU168" s="310"/>
      <c r="AV168" s="310"/>
      <c r="AW168" s="310"/>
      <c r="AX168" s="310"/>
      <c r="AY168" s="310"/>
      <c r="AZ168" s="310"/>
      <c r="BA168" s="310"/>
      <c r="BB168" s="310"/>
      <c r="BC168" s="310"/>
      <c r="BD168" s="310"/>
      <c r="BE168" s="310"/>
      <c r="BF168" s="310"/>
      <c r="BG168" s="310"/>
      <c r="BH168" s="310"/>
      <c r="BI168" s="310"/>
      <c r="BJ168" s="310"/>
      <c r="BK168" s="310"/>
      <c r="BL168" s="310"/>
      <c r="BM168" s="310"/>
      <c r="BN168" s="310"/>
      <c r="BO168" s="310"/>
      <c r="BP168" s="310"/>
      <c r="BQ168" s="310"/>
      <c r="BR168" s="310"/>
      <c r="BS168" s="310"/>
      <c r="BT168" s="310"/>
      <c r="BU168" s="310"/>
      <c r="BV168" s="310"/>
      <c r="BW168" s="310"/>
      <c r="BX168" s="310"/>
      <c r="BY168" s="310"/>
      <c r="BZ168" s="310"/>
      <c r="CA168" s="310"/>
      <c r="CB168" s="310"/>
      <c r="CC168" s="310"/>
      <c r="CD168" s="310"/>
      <c r="CE168" s="310"/>
      <c r="CF168" s="310"/>
      <c r="CG168" s="310"/>
      <c r="CH168" s="310"/>
      <c r="CI168" s="310"/>
      <c r="CJ168" s="310"/>
      <c r="CK168" s="310"/>
      <c r="CL168" s="310"/>
      <c r="CM168" s="310"/>
      <c r="CN168" s="310"/>
      <c r="CO168" s="310"/>
      <c r="CP168" s="310"/>
      <c r="CQ168" s="310"/>
      <c r="CR168" s="310"/>
      <c r="CS168" s="310"/>
      <c r="CT168" s="310"/>
      <c r="CU168" s="310"/>
      <c r="CV168" s="310"/>
      <c r="CW168" s="310"/>
      <c r="CX168" s="310"/>
      <c r="CY168" s="310"/>
      <c r="CZ168" s="310"/>
      <c r="DA168" s="310"/>
      <c r="DB168" s="310"/>
      <c r="DC168" s="310"/>
      <c r="DD168" s="310"/>
      <c r="DE168" s="310"/>
      <c r="DF168" s="310"/>
      <c r="DG168" s="310"/>
      <c r="DH168" s="310"/>
      <c r="DI168" s="310"/>
      <c r="DJ168" s="310"/>
      <c r="DK168" s="310"/>
      <c r="DL168" s="310"/>
      <c r="DM168" s="310"/>
      <c r="DN168" s="310"/>
      <c r="DO168" s="310"/>
      <c r="DP168" s="310"/>
      <c r="DQ168" s="310"/>
      <c r="DR168" s="310"/>
      <c r="DS168" s="310"/>
      <c r="DT168" s="310"/>
      <c r="DU168" s="310"/>
      <c r="DV168" s="310"/>
      <c r="DW168" s="310"/>
      <c r="DX168" s="310"/>
      <c r="DY168" s="310"/>
      <c r="DZ168" s="310"/>
      <c r="EA168" s="310"/>
      <c r="EB168" s="310"/>
      <c r="EC168" s="310"/>
      <c r="ED168" s="310"/>
      <c r="EE168" s="310"/>
      <c r="EF168" s="310"/>
      <c r="EG168" s="310"/>
      <c r="EH168" s="310"/>
      <c r="EI168" s="310"/>
      <c r="EJ168" s="310"/>
      <c r="EK168" s="310"/>
      <c r="EL168" s="310"/>
      <c r="EM168" s="310"/>
      <c r="EN168" s="310"/>
      <c r="EO168" s="310"/>
      <c r="EP168" s="310"/>
      <c r="EQ168" s="310"/>
      <c r="ER168" s="310"/>
      <c r="ES168" s="310"/>
      <c r="ET168" s="310"/>
      <c r="EU168" s="310"/>
      <c r="EV168" s="310"/>
      <c r="EW168" s="310"/>
      <c r="EX168" s="310"/>
      <c r="EY168" s="310"/>
      <c r="EZ168" s="310"/>
      <c r="FA168" s="310"/>
      <c r="FB168" s="310"/>
      <c r="FC168" s="310"/>
      <c r="FD168" s="310"/>
      <c r="FE168" s="310"/>
      <c r="FF168" s="310"/>
      <c r="FG168" s="310"/>
      <c r="FH168" s="310"/>
      <c r="FI168" s="310"/>
      <c r="FJ168" s="310"/>
      <c r="FK168" s="310"/>
      <c r="FL168" s="310"/>
      <c r="FM168" s="310"/>
      <c r="FN168" s="310"/>
      <c r="FO168" s="310"/>
      <c r="FP168" s="310"/>
      <c r="FQ168" s="310"/>
      <c r="FR168" s="310"/>
      <c r="FS168" s="310"/>
      <c r="FT168" s="310"/>
      <c r="FU168" s="310"/>
      <c r="FV168" s="310"/>
      <c r="FW168" s="310"/>
      <c r="FX168" s="310"/>
      <c r="FY168" s="310"/>
      <c r="FZ168" s="310"/>
      <c r="GA168" s="310"/>
      <c r="GB168" s="310"/>
      <c r="GC168" s="310"/>
    </row>
    <row r="169" spans="4:185">
      <c r="D169" s="310" t="s">
        <v>1255</v>
      </c>
      <c r="E169" s="310"/>
      <c r="F169" s="310"/>
      <c r="G169" s="310"/>
      <c r="H169" s="310"/>
      <c r="I169" s="310"/>
      <c r="J169" s="310"/>
      <c r="K169" s="310"/>
      <c r="L169" s="310"/>
      <c r="M169" s="310"/>
      <c r="N169" s="310"/>
      <c r="O169" s="310"/>
      <c r="P169" s="310"/>
      <c r="Q169" s="310"/>
      <c r="R169" s="310"/>
      <c r="S169" s="310"/>
      <c r="T169" s="310"/>
      <c r="U169" s="310"/>
      <c r="V169" s="310"/>
      <c r="W169" s="310"/>
      <c r="X169" s="310"/>
      <c r="Y169" s="310"/>
      <c r="Z169" s="310"/>
      <c r="AA169" s="310"/>
      <c r="AB169" s="310"/>
      <c r="AC169" s="310"/>
      <c r="AD169" s="310"/>
      <c r="AE169" s="310"/>
      <c r="AF169" s="310"/>
      <c r="AG169" s="310"/>
      <c r="AH169" s="310"/>
      <c r="AI169" s="310"/>
      <c r="AJ169" s="310"/>
      <c r="AK169" s="310"/>
      <c r="AL169" s="310"/>
      <c r="AM169" s="310"/>
      <c r="AN169" s="310"/>
      <c r="AO169" s="310"/>
      <c r="AP169" s="310"/>
      <c r="AQ169" s="310"/>
      <c r="AR169" s="310"/>
      <c r="AS169" s="310"/>
      <c r="AT169" s="310"/>
      <c r="AU169" s="310"/>
      <c r="AV169" s="310"/>
      <c r="AW169" s="310"/>
      <c r="AX169" s="310"/>
      <c r="AY169" s="310"/>
      <c r="AZ169" s="310"/>
      <c r="BA169" s="310"/>
      <c r="BB169" s="310"/>
      <c r="BC169" s="310"/>
      <c r="BD169" s="310"/>
      <c r="BE169" s="310"/>
      <c r="BF169" s="310"/>
      <c r="BG169" s="310"/>
      <c r="BH169" s="310"/>
      <c r="BI169" s="310"/>
      <c r="BJ169" s="310"/>
      <c r="BK169" s="310"/>
      <c r="BL169" s="310"/>
      <c r="BM169" s="310"/>
      <c r="BN169" s="310"/>
      <c r="BO169" s="310"/>
      <c r="BP169" s="310"/>
      <c r="BQ169" s="310"/>
      <c r="BR169" s="310"/>
      <c r="BS169" s="310"/>
      <c r="BT169" s="310"/>
      <c r="BU169" s="310"/>
      <c r="BV169" s="310"/>
      <c r="BW169" s="310"/>
      <c r="BX169" s="310"/>
      <c r="BY169" s="310"/>
      <c r="BZ169" s="310"/>
      <c r="CA169" s="310"/>
      <c r="CB169" s="310"/>
      <c r="CC169" s="310"/>
      <c r="CD169" s="310"/>
      <c r="CE169" s="310"/>
      <c r="CF169" s="310"/>
      <c r="CG169" s="310"/>
      <c r="CH169" s="310"/>
      <c r="CI169" s="310"/>
      <c r="CJ169" s="310"/>
      <c r="CK169" s="310"/>
      <c r="CL169" s="310"/>
      <c r="CM169" s="310"/>
      <c r="CN169" s="310"/>
      <c r="CO169" s="310"/>
      <c r="CP169" s="310"/>
      <c r="CQ169" s="310"/>
      <c r="CR169" s="310"/>
      <c r="CS169" s="310"/>
      <c r="CT169" s="310"/>
      <c r="CU169" s="310"/>
      <c r="CV169" s="310"/>
      <c r="CW169" s="310"/>
      <c r="CX169" s="310"/>
      <c r="CY169" s="310"/>
      <c r="CZ169" s="310"/>
      <c r="DA169" s="310"/>
      <c r="DB169" s="310"/>
      <c r="DC169" s="310"/>
      <c r="DD169" s="310"/>
      <c r="DE169" s="310"/>
      <c r="DF169" s="310"/>
      <c r="DG169" s="310"/>
      <c r="DH169" s="310"/>
      <c r="DI169" s="310"/>
      <c r="DJ169" s="310"/>
      <c r="DK169" s="310"/>
      <c r="DL169" s="310"/>
      <c r="DM169" s="310"/>
      <c r="DN169" s="310"/>
      <c r="DO169" s="310"/>
      <c r="DP169" s="310"/>
      <c r="DQ169" s="310"/>
      <c r="DR169" s="310"/>
      <c r="DS169" s="310"/>
      <c r="DT169" s="310"/>
      <c r="DU169" s="310"/>
      <c r="DV169" s="310"/>
      <c r="DW169" s="310"/>
      <c r="DX169" s="310"/>
      <c r="DY169" s="310"/>
      <c r="DZ169" s="310"/>
      <c r="EA169" s="310"/>
      <c r="EB169" s="310"/>
      <c r="EC169" s="310"/>
      <c r="ED169" s="310"/>
      <c r="EE169" s="310"/>
      <c r="EF169" s="310"/>
      <c r="EG169" s="310"/>
      <c r="EH169" s="310"/>
      <c r="EI169" s="310"/>
      <c r="EJ169" s="310"/>
      <c r="EK169" s="310"/>
      <c r="EL169" s="310"/>
      <c r="EM169" s="310"/>
      <c r="EN169" s="310"/>
      <c r="EO169" s="310"/>
      <c r="EP169" s="310"/>
      <c r="EQ169" s="310"/>
      <c r="ER169" s="310"/>
      <c r="ES169" s="310"/>
      <c r="ET169" s="310"/>
      <c r="EU169" s="310"/>
      <c r="EV169" s="310"/>
      <c r="EW169" s="310"/>
      <c r="EX169" s="310"/>
      <c r="EY169" s="310"/>
      <c r="EZ169" s="310"/>
      <c r="FA169" s="310"/>
      <c r="FB169" s="310"/>
      <c r="FC169" s="310"/>
      <c r="FD169" s="310"/>
      <c r="FE169" s="310"/>
      <c r="FF169" s="310"/>
      <c r="FG169" s="310"/>
      <c r="FH169" s="310"/>
      <c r="FI169" s="310"/>
      <c r="FJ169" s="310"/>
      <c r="FK169" s="310"/>
      <c r="FL169" s="310"/>
      <c r="FM169" s="310"/>
      <c r="FN169" s="310"/>
      <c r="FO169" s="310"/>
      <c r="FP169" s="310"/>
      <c r="FQ169" s="310"/>
      <c r="FR169" s="310"/>
      <c r="FS169" s="310"/>
      <c r="FT169" s="310"/>
      <c r="FU169" s="310"/>
      <c r="FV169" s="310"/>
      <c r="FW169" s="310"/>
      <c r="FX169" s="310"/>
      <c r="FY169" s="310"/>
      <c r="FZ169" s="310"/>
      <c r="GA169" s="310"/>
      <c r="GB169" s="310"/>
      <c r="GC169" s="310"/>
    </row>
    <row r="170" spans="4:185">
      <c r="D170" s="310"/>
      <c r="E170" s="310" t="s">
        <v>1313</v>
      </c>
      <c r="F170" s="310"/>
      <c r="G170" s="310"/>
      <c r="H170" s="310"/>
      <c r="I170" s="310"/>
      <c r="J170" s="310"/>
      <c r="K170" s="310"/>
      <c r="L170" s="310"/>
      <c r="M170" s="310"/>
      <c r="N170" s="310"/>
      <c r="O170" s="310"/>
      <c r="P170" s="310" t="e">
        <v>#VALUE!</v>
      </c>
      <c r="Q170" s="310" t="e">
        <v>#VALUE!</v>
      </c>
      <c r="R170" s="310" t="e">
        <v>#VALUE!</v>
      </c>
      <c r="S170" s="310" t="e">
        <v>#VALUE!</v>
      </c>
      <c r="T170" s="310" t="e">
        <v>#VALUE!</v>
      </c>
      <c r="U170" s="310" t="e">
        <v>#VALUE!</v>
      </c>
      <c r="V170" s="310" t="e">
        <v>#VALUE!</v>
      </c>
      <c r="W170" s="310" t="e">
        <v>#VALUE!</v>
      </c>
      <c r="X170" s="310" t="e">
        <v>#VALUE!</v>
      </c>
      <c r="Y170" s="310" t="e">
        <v>#VALUE!</v>
      </c>
      <c r="Z170" s="310" t="e">
        <v>#VALUE!</v>
      </c>
      <c r="AA170" s="310" t="e">
        <v>#VALUE!</v>
      </c>
      <c r="AB170" s="310" t="e">
        <v>#VALUE!</v>
      </c>
      <c r="AC170" s="310" t="e">
        <v>#VALUE!</v>
      </c>
      <c r="AD170" s="310" t="e">
        <v>#VALUE!</v>
      </c>
      <c r="AE170" s="310" t="e">
        <v>#VALUE!</v>
      </c>
      <c r="AF170" s="310" t="e">
        <v>#VALUE!</v>
      </c>
      <c r="AG170" s="310" t="e">
        <v>#VALUE!</v>
      </c>
      <c r="AH170" s="310" t="e">
        <v>#VALUE!</v>
      </c>
      <c r="AI170" s="310" t="e">
        <v>#VALUE!</v>
      </c>
      <c r="AJ170" s="310" t="e">
        <v>#VALUE!</v>
      </c>
      <c r="AK170" s="310"/>
      <c r="AL170" s="310"/>
      <c r="AM170" s="310"/>
      <c r="AN170" s="310"/>
      <c r="AO170" s="310"/>
      <c r="AP170" s="310"/>
      <c r="AQ170" s="310"/>
      <c r="AR170" s="310"/>
      <c r="AS170" s="310"/>
      <c r="AT170" s="310"/>
      <c r="AU170" s="310"/>
      <c r="AV170" s="310"/>
      <c r="AW170" s="310"/>
      <c r="AX170" s="310"/>
      <c r="AY170" s="310"/>
      <c r="AZ170" s="310"/>
      <c r="BA170" s="310"/>
      <c r="BB170" s="310"/>
      <c r="BC170" s="310"/>
      <c r="BD170" s="310"/>
      <c r="BE170" s="310"/>
      <c r="BF170" s="310"/>
      <c r="BG170" s="310"/>
      <c r="BH170" s="310"/>
      <c r="BI170" s="310"/>
      <c r="BJ170" s="310"/>
      <c r="BK170" s="310"/>
      <c r="BL170" s="310"/>
      <c r="BM170" s="310"/>
      <c r="BN170" s="310"/>
      <c r="BO170" s="310"/>
      <c r="BP170" s="310"/>
      <c r="BQ170" s="310"/>
      <c r="BR170" s="310"/>
      <c r="BS170" s="310"/>
      <c r="BT170" s="310"/>
      <c r="BU170" s="310"/>
      <c r="BV170" s="310"/>
      <c r="BW170" s="310"/>
      <c r="BX170" s="310"/>
      <c r="BY170" s="310"/>
      <c r="BZ170" s="310"/>
      <c r="CA170" s="310"/>
      <c r="CB170" s="310"/>
      <c r="CC170" s="310"/>
      <c r="CD170" s="310"/>
      <c r="CE170" s="310"/>
      <c r="CF170" s="310"/>
      <c r="CG170" s="310"/>
      <c r="CH170" s="310"/>
      <c r="CI170" s="310"/>
      <c r="CJ170" s="310"/>
      <c r="CK170" s="310"/>
      <c r="CL170" s="310"/>
      <c r="CM170" s="310"/>
      <c r="CN170" s="310"/>
      <c r="CO170" s="310"/>
      <c r="CP170" s="310"/>
      <c r="CQ170" s="310"/>
      <c r="CR170" s="310"/>
      <c r="CS170" s="310"/>
      <c r="CT170" s="310"/>
      <c r="CU170" s="310"/>
      <c r="CV170" s="310"/>
      <c r="CW170" s="310"/>
      <c r="CX170" s="310"/>
      <c r="CY170" s="310"/>
      <c r="CZ170" s="310"/>
      <c r="DA170" s="310"/>
      <c r="DB170" s="310"/>
      <c r="DC170" s="310"/>
      <c r="DD170" s="310"/>
      <c r="DE170" s="310"/>
      <c r="DF170" s="310"/>
      <c r="DG170" s="310"/>
      <c r="DH170" s="310"/>
      <c r="DI170" s="310"/>
      <c r="DJ170" s="310"/>
      <c r="DK170" s="310"/>
      <c r="DL170" s="310"/>
      <c r="DM170" s="310"/>
      <c r="DN170" s="310"/>
      <c r="DO170" s="310"/>
      <c r="DP170" s="310"/>
      <c r="DQ170" s="310"/>
      <c r="DR170" s="310"/>
      <c r="DS170" s="310"/>
      <c r="DT170" s="310"/>
      <c r="DU170" s="310"/>
      <c r="DV170" s="310"/>
      <c r="DW170" s="310"/>
      <c r="DX170" s="310"/>
      <c r="DY170" s="310"/>
      <c r="DZ170" s="310"/>
      <c r="EA170" s="310"/>
      <c r="EB170" s="310"/>
      <c r="EC170" s="310"/>
      <c r="ED170" s="310"/>
      <c r="EE170" s="310"/>
      <c r="EF170" s="310"/>
      <c r="EG170" s="310"/>
      <c r="EH170" s="310"/>
      <c r="EI170" s="310"/>
      <c r="EJ170" s="310"/>
      <c r="EK170" s="310"/>
      <c r="EL170" s="310"/>
      <c r="EM170" s="310"/>
      <c r="EN170" s="310"/>
      <c r="EO170" s="310"/>
      <c r="EP170" s="310"/>
      <c r="EQ170" s="310"/>
      <c r="ER170" s="310"/>
      <c r="ES170" s="310"/>
      <c r="ET170" s="310"/>
      <c r="EU170" s="310"/>
      <c r="EV170" s="310"/>
      <c r="EW170" s="310"/>
      <c r="EX170" s="310"/>
      <c r="EY170" s="310"/>
      <c r="EZ170" s="310"/>
      <c r="FA170" s="310"/>
      <c r="FB170" s="310"/>
      <c r="FC170" s="310"/>
      <c r="FD170" s="310"/>
      <c r="FE170" s="310"/>
      <c r="FF170" s="310"/>
      <c r="FG170" s="310"/>
      <c r="FH170" s="310"/>
      <c r="FI170" s="310"/>
      <c r="FJ170" s="310"/>
      <c r="FK170" s="310"/>
      <c r="FL170" s="310"/>
      <c r="FM170" s="310"/>
      <c r="FN170" s="310"/>
      <c r="FO170" s="310"/>
      <c r="FP170" s="310"/>
      <c r="FQ170" s="310"/>
      <c r="FR170" s="310"/>
      <c r="FS170" s="310"/>
      <c r="FT170" s="310"/>
      <c r="FU170" s="310"/>
      <c r="FV170" s="310"/>
      <c r="FW170" s="310"/>
      <c r="FX170" s="310"/>
      <c r="FY170" s="310"/>
      <c r="FZ170" s="310"/>
      <c r="GA170" s="310"/>
      <c r="GB170" s="310"/>
      <c r="GC170" s="310"/>
    </row>
    <row r="171" spans="4:185">
      <c r="D171" s="310"/>
      <c r="E171" s="310" t="s">
        <v>1314</v>
      </c>
      <c r="F171" s="310"/>
      <c r="G171" s="310"/>
      <c r="H171" s="310"/>
      <c r="I171" s="310"/>
      <c r="J171" s="310"/>
      <c r="K171" s="310"/>
      <c r="L171" s="310"/>
      <c r="M171" s="310"/>
      <c r="N171" s="310"/>
      <c r="O171" s="310"/>
      <c r="P171" s="310" t="e">
        <v>#VALUE!</v>
      </c>
      <c r="Q171" s="310" t="e">
        <v>#VALUE!</v>
      </c>
      <c r="R171" s="310" t="e">
        <v>#VALUE!</v>
      </c>
      <c r="S171" s="310" t="e">
        <v>#VALUE!</v>
      </c>
      <c r="T171" s="310" t="e">
        <v>#VALUE!</v>
      </c>
      <c r="U171" s="310" t="e">
        <v>#VALUE!</v>
      </c>
      <c r="V171" s="310" t="e">
        <v>#VALUE!</v>
      </c>
      <c r="W171" s="310" t="e">
        <v>#VALUE!</v>
      </c>
      <c r="X171" s="310" t="e">
        <v>#VALUE!</v>
      </c>
      <c r="Y171" s="310" t="e">
        <v>#VALUE!</v>
      </c>
      <c r="Z171" s="310" t="e">
        <v>#VALUE!</v>
      </c>
      <c r="AA171" s="310" t="e">
        <v>#VALUE!</v>
      </c>
      <c r="AB171" s="310" t="e">
        <v>#VALUE!</v>
      </c>
      <c r="AC171" s="310" t="e">
        <v>#VALUE!</v>
      </c>
      <c r="AD171" s="310" t="e">
        <v>#VALUE!</v>
      </c>
      <c r="AE171" s="310" t="e">
        <v>#VALUE!</v>
      </c>
      <c r="AF171" s="310" t="e">
        <v>#VALUE!</v>
      </c>
      <c r="AG171" s="310" t="e">
        <v>#VALUE!</v>
      </c>
      <c r="AH171" s="310" t="e">
        <v>#VALUE!</v>
      </c>
      <c r="AI171" s="310" t="e">
        <v>#VALUE!</v>
      </c>
      <c r="AJ171" s="310" t="e">
        <v>#VALUE!</v>
      </c>
      <c r="AK171" s="310"/>
      <c r="AL171" s="310"/>
      <c r="AM171" s="310"/>
      <c r="AN171" s="310"/>
      <c r="AO171" s="310"/>
      <c r="AP171" s="310"/>
      <c r="AQ171" s="310"/>
      <c r="AR171" s="310"/>
      <c r="AS171" s="310"/>
      <c r="AT171" s="310"/>
      <c r="AU171" s="310"/>
      <c r="AV171" s="310"/>
      <c r="AW171" s="310"/>
      <c r="AX171" s="310"/>
      <c r="AY171" s="310"/>
      <c r="AZ171" s="310"/>
      <c r="BA171" s="310"/>
      <c r="BB171" s="310"/>
      <c r="BC171" s="310"/>
      <c r="BD171" s="310"/>
      <c r="BE171" s="310"/>
      <c r="BF171" s="310"/>
      <c r="BG171" s="310"/>
      <c r="BH171" s="310"/>
      <c r="BI171" s="310"/>
      <c r="BJ171" s="310"/>
      <c r="BK171" s="310"/>
      <c r="BL171" s="310"/>
      <c r="BM171" s="310"/>
      <c r="BN171" s="310"/>
      <c r="BO171" s="310"/>
      <c r="BP171" s="310"/>
      <c r="BQ171" s="310"/>
      <c r="BR171" s="310"/>
      <c r="BS171" s="310"/>
      <c r="BT171" s="310"/>
      <c r="BU171" s="310"/>
      <c r="BV171" s="310"/>
      <c r="BW171" s="310"/>
      <c r="BX171" s="310"/>
      <c r="BY171" s="310"/>
      <c r="BZ171" s="310"/>
      <c r="CA171" s="310"/>
      <c r="CB171" s="310"/>
      <c r="CC171" s="310"/>
      <c r="CD171" s="310"/>
      <c r="CE171" s="310"/>
      <c r="CF171" s="310"/>
      <c r="CG171" s="310"/>
      <c r="CH171" s="310"/>
      <c r="CI171" s="310"/>
      <c r="CJ171" s="310"/>
      <c r="CK171" s="310"/>
      <c r="CL171" s="310"/>
      <c r="CM171" s="310"/>
      <c r="CN171" s="310"/>
      <c r="CO171" s="310"/>
      <c r="CP171" s="310"/>
      <c r="CQ171" s="310"/>
      <c r="CR171" s="310"/>
      <c r="CS171" s="310"/>
      <c r="CT171" s="310"/>
      <c r="CU171" s="310"/>
      <c r="CV171" s="310"/>
      <c r="CW171" s="310"/>
      <c r="CX171" s="310"/>
      <c r="CY171" s="310"/>
      <c r="CZ171" s="310"/>
      <c r="DA171" s="310"/>
      <c r="DB171" s="310"/>
      <c r="DC171" s="310"/>
      <c r="DD171" s="310"/>
      <c r="DE171" s="310"/>
      <c r="DF171" s="310"/>
      <c r="DG171" s="310"/>
      <c r="DH171" s="310"/>
      <c r="DI171" s="310"/>
      <c r="DJ171" s="310"/>
      <c r="DK171" s="310"/>
      <c r="DL171" s="310"/>
      <c r="DM171" s="310"/>
      <c r="DN171" s="310"/>
      <c r="DO171" s="310"/>
      <c r="DP171" s="310"/>
      <c r="DQ171" s="310"/>
      <c r="DR171" s="310"/>
      <c r="DS171" s="310"/>
      <c r="DT171" s="310"/>
      <c r="DU171" s="310"/>
      <c r="DV171" s="310"/>
      <c r="DW171" s="310"/>
      <c r="DX171" s="310"/>
      <c r="DY171" s="310"/>
      <c r="DZ171" s="310"/>
      <c r="EA171" s="310"/>
      <c r="EB171" s="310"/>
      <c r="EC171" s="310"/>
      <c r="ED171" s="310"/>
      <c r="EE171" s="310"/>
      <c r="EF171" s="310"/>
      <c r="EG171" s="310"/>
      <c r="EH171" s="310"/>
      <c r="EI171" s="310"/>
      <c r="EJ171" s="310"/>
      <c r="EK171" s="310"/>
      <c r="EL171" s="310"/>
      <c r="EM171" s="310"/>
      <c r="EN171" s="310"/>
      <c r="EO171" s="310"/>
      <c r="EP171" s="310"/>
      <c r="EQ171" s="310"/>
      <c r="ER171" s="310"/>
      <c r="ES171" s="310"/>
      <c r="ET171" s="310"/>
      <c r="EU171" s="310"/>
      <c r="EV171" s="310"/>
      <c r="EW171" s="310"/>
      <c r="EX171" s="310"/>
      <c r="EY171" s="310"/>
      <c r="EZ171" s="310"/>
      <c r="FA171" s="310"/>
      <c r="FB171" s="310"/>
      <c r="FC171" s="310"/>
      <c r="FD171" s="310"/>
      <c r="FE171" s="310"/>
      <c r="FF171" s="310"/>
      <c r="FG171" s="310"/>
      <c r="FH171" s="310"/>
      <c r="FI171" s="310"/>
      <c r="FJ171" s="310"/>
      <c r="FK171" s="310"/>
      <c r="FL171" s="310"/>
      <c r="FM171" s="310"/>
      <c r="FN171" s="310"/>
      <c r="FO171" s="310"/>
      <c r="FP171" s="310"/>
      <c r="FQ171" s="310"/>
      <c r="FR171" s="310"/>
      <c r="FS171" s="310"/>
      <c r="FT171" s="310"/>
      <c r="FU171" s="310"/>
      <c r="FV171" s="310"/>
      <c r="FW171" s="310"/>
      <c r="FX171" s="310"/>
      <c r="FY171" s="310"/>
      <c r="FZ171" s="310"/>
      <c r="GA171" s="310"/>
      <c r="GB171" s="310"/>
      <c r="GC171" s="310"/>
    </row>
    <row r="172" spans="4:185">
      <c r="D172" s="310" t="s">
        <v>1360</v>
      </c>
      <c r="E172" s="310"/>
      <c r="F172" s="310"/>
      <c r="G172" s="310"/>
      <c r="H172" s="310"/>
      <c r="I172" s="310"/>
      <c r="J172" s="310"/>
      <c r="K172" s="310"/>
      <c r="L172" s="310"/>
      <c r="M172" s="310"/>
      <c r="N172" s="310"/>
      <c r="O172" s="310"/>
      <c r="P172" s="310"/>
      <c r="Q172" s="310"/>
      <c r="R172" s="310"/>
      <c r="S172" s="310"/>
      <c r="T172" s="310"/>
      <c r="U172" s="310"/>
      <c r="V172" s="310"/>
      <c r="W172" s="310"/>
      <c r="X172" s="310"/>
      <c r="Y172" s="310"/>
      <c r="Z172" s="310"/>
      <c r="AA172" s="310"/>
      <c r="AB172" s="310"/>
      <c r="AC172" s="310"/>
      <c r="AD172" s="310"/>
      <c r="AE172" s="310"/>
      <c r="AF172" s="310"/>
      <c r="AG172" s="310"/>
      <c r="AH172" s="310"/>
      <c r="AI172" s="310"/>
      <c r="AJ172" s="310"/>
      <c r="AK172" s="310"/>
      <c r="AL172" s="310"/>
      <c r="AM172" s="310"/>
      <c r="AN172" s="310"/>
      <c r="AO172" s="310"/>
      <c r="AP172" s="310"/>
      <c r="AQ172" s="310"/>
      <c r="AR172" s="310"/>
      <c r="AS172" s="310"/>
      <c r="AT172" s="310"/>
      <c r="AU172" s="310"/>
      <c r="AV172" s="310"/>
      <c r="AW172" s="310"/>
      <c r="AX172" s="310"/>
      <c r="AY172" s="310"/>
      <c r="AZ172" s="310"/>
      <c r="BA172" s="310"/>
      <c r="BB172" s="310"/>
      <c r="BC172" s="310"/>
      <c r="BD172" s="310"/>
      <c r="BE172" s="310"/>
      <c r="BF172" s="310"/>
      <c r="BG172" s="310"/>
      <c r="BH172" s="310"/>
      <c r="BI172" s="310"/>
      <c r="BJ172" s="310"/>
      <c r="BK172" s="310"/>
      <c r="BL172" s="310"/>
      <c r="BM172" s="310"/>
      <c r="BN172" s="310"/>
      <c r="BO172" s="310"/>
      <c r="BP172" s="310"/>
      <c r="BQ172" s="310"/>
      <c r="BR172" s="310"/>
      <c r="BS172" s="310"/>
      <c r="BT172" s="310"/>
      <c r="BU172" s="310"/>
      <c r="BV172" s="310"/>
      <c r="BW172" s="310"/>
      <c r="BX172" s="310"/>
      <c r="BY172" s="310"/>
      <c r="BZ172" s="310"/>
      <c r="CA172" s="310"/>
      <c r="CB172" s="310"/>
      <c r="CC172" s="310"/>
      <c r="CD172" s="310"/>
      <c r="CE172" s="310"/>
      <c r="CF172" s="310"/>
      <c r="CG172" s="310"/>
      <c r="CH172" s="310"/>
      <c r="CI172" s="310"/>
      <c r="CJ172" s="310"/>
      <c r="CK172" s="310"/>
      <c r="CL172" s="310"/>
      <c r="CM172" s="310"/>
      <c r="CN172" s="310"/>
      <c r="CO172" s="310"/>
      <c r="CP172" s="310"/>
      <c r="CQ172" s="310"/>
      <c r="CR172" s="310"/>
      <c r="CS172" s="310"/>
      <c r="CT172" s="310"/>
      <c r="CU172" s="310"/>
      <c r="CV172" s="310"/>
      <c r="CW172" s="310"/>
      <c r="CX172" s="310"/>
      <c r="CY172" s="310"/>
      <c r="CZ172" s="310"/>
      <c r="DA172" s="310"/>
      <c r="DB172" s="310"/>
      <c r="DC172" s="310"/>
      <c r="DD172" s="310"/>
      <c r="DE172" s="310"/>
      <c r="DF172" s="310"/>
      <c r="DG172" s="310"/>
      <c r="DH172" s="310"/>
      <c r="DI172" s="310"/>
      <c r="DJ172" s="310"/>
      <c r="DK172" s="310"/>
      <c r="DL172" s="310"/>
      <c r="DM172" s="310"/>
      <c r="DN172" s="310"/>
      <c r="DO172" s="310"/>
      <c r="DP172" s="310"/>
      <c r="DQ172" s="310"/>
      <c r="DR172" s="310"/>
      <c r="DS172" s="310"/>
      <c r="DT172" s="310"/>
      <c r="DU172" s="310"/>
      <c r="DV172" s="310"/>
      <c r="DW172" s="310"/>
      <c r="DX172" s="310"/>
      <c r="DY172" s="310"/>
      <c r="DZ172" s="310"/>
      <c r="EA172" s="310"/>
      <c r="EB172" s="310"/>
      <c r="EC172" s="310"/>
      <c r="ED172" s="310"/>
      <c r="EE172" s="310"/>
      <c r="EF172" s="310"/>
      <c r="EG172" s="310"/>
      <c r="EH172" s="310"/>
      <c r="EI172" s="310"/>
      <c r="EJ172" s="310"/>
      <c r="EK172" s="310"/>
      <c r="EL172" s="310"/>
      <c r="EM172" s="310"/>
      <c r="EN172" s="310"/>
      <c r="EO172" s="310"/>
      <c r="EP172" s="310"/>
      <c r="EQ172" s="310"/>
      <c r="ER172" s="310"/>
      <c r="ES172" s="310"/>
      <c r="ET172" s="310"/>
      <c r="EU172" s="310"/>
      <c r="EV172" s="310"/>
      <c r="EW172" s="310"/>
      <c r="EX172" s="310"/>
      <c r="EY172" s="310"/>
      <c r="EZ172" s="310"/>
      <c r="FA172" s="310"/>
      <c r="FB172" s="310"/>
      <c r="FC172" s="310"/>
      <c r="FD172" s="310"/>
      <c r="FE172" s="310"/>
      <c r="FF172" s="310"/>
      <c r="FG172" s="310"/>
      <c r="FH172" s="310"/>
      <c r="FI172" s="310"/>
      <c r="FJ172" s="310"/>
      <c r="FK172" s="310"/>
      <c r="FL172" s="310"/>
      <c r="FM172" s="310"/>
      <c r="FN172" s="310"/>
      <c r="FO172" s="310"/>
      <c r="FP172" s="310"/>
      <c r="FQ172" s="310"/>
      <c r="FR172" s="310"/>
      <c r="FS172" s="310"/>
      <c r="FT172" s="310"/>
      <c r="FU172" s="310"/>
      <c r="FV172" s="310"/>
      <c r="FW172" s="310"/>
      <c r="FX172" s="310"/>
      <c r="FY172" s="310"/>
      <c r="FZ172" s="310"/>
      <c r="GA172" s="310"/>
      <c r="GB172" s="310"/>
      <c r="GC172" s="310"/>
    </row>
    <row r="173" spans="4:185">
      <c r="D173" s="310"/>
      <c r="E173" s="310" t="s">
        <v>1313</v>
      </c>
      <c r="F173" s="310"/>
      <c r="G173" s="310"/>
      <c r="H173" s="310"/>
      <c r="I173" s="310"/>
      <c r="J173" s="310"/>
      <c r="K173" s="310"/>
      <c r="L173" s="310"/>
      <c r="M173" s="310"/>
      <c r="N173" s="310"/>
      <c r="O173" s="310"/>
      <c r="P173" s="310" t="e">
        <v>#VALUE!</v>
      </c>
      <c r="Q173" s="310" t="e">
        <v>#VALUE!</v>
      </c>
      <c r="R173" s="310" t="e">
        <v>#VALUE!</v>
      </c>
      <c r="S173" s="310" t="e">
        <v>#VALUE!</v>
      </c>
      <c r="T173" s="310" t="e">
        <v>#VALUE!</v>
      </c>
      <c r="U173" s="310" t="e">
        <v>#VALUE!</v>
      </c>
      <c r="V173" s="310" t="e">
        <v>#VALUE!</v>
      </c>
      <c r="W173" s="310" t="e">
        <v>#VALUE!</v>
      </c>
      <c r="X173" s="310" t="e">
        <v>#VALUE!</v>
      </c>
      <c r="Y173" s="310" t="e">
        <v>#VALUE!</v>
      </c>
      <c r="Z173" s="310" t="e">
        <v>#VALUE!</v>
      </c>
      <c r="AA173" s="310" t="e">
        <v>#VALUE!</v>
      </c>
      <c r="AB173" s="310" t="e">
        <v>#VALUE!</v>
      </c>
      <c r="AC173" s="310" t="e">
        <v>#VALUE!</v>
      </c>
      <c r="AD173" s="310" t="e">
        <v>#VALUE!</v>
      </c>
      <c r="AE173" s="310" t="e">
        <v>#VALUE!</v>
      </c>
      <c r="AF173" s="310" t="e">
        <v>#VALUE!</v>
      </c>
      <c r="AG173" s="310" t="e">
        <v>#VALUE!</v>
      </c>
      <c r="AH173" s="310" t="e">
        <v>#VALUE!</v>
      </c>
      <c r="AI173" s="310" t="e">
        <v>#VALUE!</v>
      </c>
      <c r="AJ173" s="310" t="e">
        <v>#VALUE!</v>
      </c>
      <c r="AK173" s="310"/>
      <c r="AL173" s="310"/>
      <c r="AM173" s="310"/>
      <c r="AN173" s="310"/>
      <c r="AO173" s="310"/>
      <c r="AP173" s="310"/>
      <c r="AQ173" s="310"/>
      <c r="AR173" s="310"/>
      <c r="AS173" s="310"/>
      <c r="AT173" s="310"/>
      <c r="AU173" s="310"/>
      <c r="AV173" s="310"/>
      <c r="AW173" s="310"/>
      <c r="AX173" s="310"/>
      <c r="AY173" s="310"/>
      <c r="AZ173" s="310"/>
      <c r="BA173" s="310"/>
      <c r="BB173" s="310"/>
      <c r="BC173" s="310"/>
      <c r="BD173" s="310"/>
      <c r="BE173" s="310"/>
      <c r="BF173" s="310"/>
      <c r="BG173" s="310"/>
      <c r="BH173" s="310"/>
      <c r="BI173" s="310"/>
      <c r="BJ173" s="310"/>
      <c r="BK173" s="310"/>
      <c r="BL173" s="310"/>
      <c r="BM173" s="310"/>
      <c r="BN173" s="310"/>
      <c r="BO173" s="310"/>
      <c r="BP173" s="310"/>
      <c r="BQ173" s="310"/>
      <c r="BR173" s="310"/>
      <c r="BS173" s="310"/>
      <c r="BT173" s="310"/>
      <c r="BU173" s="310"/>
      <c r="BV173" s="310"/>
      <c r="BW173" s="310"/>
      <c r="BX173" s="310"/>
      <c r="BY173" s="310"/>
      <c r="BZ173" s="310"/>
      <c r="CA173" s="310"/>
      <c r="CB173" s="310"/>
      <c r="CC173" s="310"/>
      <c r="CD173" s="310"/>
      <c r="CE173" s="310"/>
      <c r="CF173" s="310"/>
      <c r="CG173" s="310"/>
      <c r="CH173" s="310"/>
      <c r="CI173" s="310"/>
      <c r="CJ173" s="310"/>
      <c r="CK173" s="310"/>
      <c r="CL173" s="310"/>
      <c r="CM173" s="310"/>
      <c r="CN173" s="310"/>
      <c r="CO173" s="310"/>
      <c r="CP173" s="310"/>
      <c r="CQ173" s="310"/>
      <c r="CR173" s="310"/>
      <c r="CS173" s="310"/>
      <c r="CT173" s="310"/>
      <c r="CU173" s="310"/>
      <c r="CV173" s="310"/>
      <c r="CW173" s="310"/>
      <c r="CX173" s="310"/>
      <c r="CY173" s="310"/>
      <c r="CZ173" s="310"/>
      <c r="DA173" s="310"/>
      <c r="DB173" s="310"/>
      <c r="DC173" s="310"/>
      <c r="DD173" s="310"/>
      <c r="DE173" s="310"/>
      <c r="DF173" s="310"/>
      <c r="DG173" s="310"/>
      <c r="DH173" s="310"/>
      <c r="DI173" s="310"/>
      <c r="DJ173" s="310"/>
      <c r="DK173" s="310"/>
      <c r="DL173" s="310"/>
      <c r="DM173" s="310"/>
      <c r="DN173" s="310"/>
      <c r="DO173" s="310"/>
      <c r="DP173" s="310"/>
      <c r="DQ173" s="310"/>
      <c r="DR173" s="310"/>
      <c r="DS173" s="310"/>
      <c r="DT173" s="310"/>
      <c r="DU173" s="310"/>
      <c r="DV173" s="310"/>
      <c r="DW173" s="310"/>
      <c r="DX173" s="310"/>
      <c r="DY173" s="310"/>
      <c r="DZ173" s="310"/>
      <c r="EA173" s="310"/>
      <c r="EB173" s="310"/>
      <c r="EC173" s="310"/>
      <c r="ED173" s="310"/>
      <c r="EE173" s="310"/>
      <c r="EF173" s="310"/>
      <c r="EG173" s="310"/>
      <c r="EH173" s="310"/>
      <c r="EI173" s="310"/>
      <c r="EJ173" s="310"/>
      <c r="EK173" s="310"/>
      <c r="EL173" s="310"/>
      <c r="EM173" s="310"/>
      <c r="EN173" s="310"/>
      <c r="EO173" s="310"/>
      <c r="EP173" s="310"/>
      <c r="EQ173" s="310"/>
      <c r="ER173" s="310"/>
      <c r="ES173" s="310"/>
      <c r="ET173" s="310"/>
      <c r="EU173" s="310"/>
      <c r="EV173" s="310"/>
      <c r="EW173" s="310"/>
      <c r="EX173" s="310"/>
      <c r="EY173" s="310"/>
      <c r="EZ173" s="310"/>
      <c r="FA173" s="310"/>
      <c r="FB173" s="310"/>
      <c r="FC173" s="310"/>
      <c r="FD173" s="310"/>
      <c r="FE173" s="310"/>
      <c r="FF173" s="310"/>
      <c r="FG173" s="310"/>
      <c r="FH173" s="310"/>
      <c r="FI173" s="310"/>
      <c r="FJ173" s="310"/>
      <c r="FK173" s="310"/>
      <c r="FL173" s="310"/>
      <c r="FM173" s="310"/>
      <c r="FN173" s="310"/>
      <c r="FO173" s="310"/>
      <c r="FP173" s="310"/>
      <c r="FQ173" s="310"/>
      <c r="FR173" s="310"/>
      <c r="FS173" s="310"/>
      <c r="FT173" s="310"/>
      <c r="FU173" s="310"/>
      <c r="FV173" s="310"/>
      <c r="FW173" s="310"/>
      <c r="FX173" s="310"/>
      <c r="FY173" s="310"/>
      <c r="FZ173" s="310"/>
      <c r="GA173" s="310"/>
      <c r="GB173" s="310"/>
      <c r="GC173" s="310"/>
    </row>
    <row r="174" spans="4:185">
      <c r="D174" s="310"/>
      <c r="E174" s="310" t="s">
        <v>1314</v>
      </c>
      <c r="F174" s="310"/>
      <c r="G174" s="310"/>
      <c r="H174" s="310"/>
      <c r="I174" s="310"/>
      <c r="J174" s="310"/>
      <c r="K174" s="310"/>
      <c r="L174" s="310"/>
      <c r="M174" s="310"/>
      <c r="N174" s="310"/>
      <c r="O174" s="310"/>
      <c r="P174" s="310" t="e">
        <v>#VALUE!</v>
      </c>
      <c r="Q174" s="310" t="e">
        <v>#VALUE!</v>
      </c>
      <c r="R174" s="310" t="e">
        <v>#VALUE!</v>
      </c>
      <c r="S174" s="310" t="e">
        <v>#VALUE!</v>
      </c>
      <c r="T174" s="310" t="e">
        <v>#VALUE!</v>
      </c>
      <c r="U174" s="310" t="e">
        <v>#VALUE!</v>
      </c>
      <c r="V174" s="310" t="e">
        <v>#VALUE!</v>
      </c>
      <c r="W174" s="310" t="e">
        <v>#VALUE!</v>
      </c>
      <c r="X174" s="310" t="e">
        <v>#VALUE!</v>
      </c>
      <c r="Y174" s="310" t="e">
        <v>#VALUE!</v>
      </c>
      <c r="Z174" s="310" t="e">
        <v>#VALUE!</v>
      </c>
      <c r="AA174" s="310" t="e">
        <v>#VALUE!</v>
      </c>
      <c r="AB174" s="310" t="e">
        <v>#VALUE!</v>
      </c>
      <c r="AC174" s="310" t="e">
        <v>#VALUE!</v>
      </c>
      <c r="AD174" s="310" t="e">
        <v>#VALUE!</v>
      </c>
      <c r="AE174" s="310" t="e">
        <v>#VALUE!</v>
      </c>
      <c r="AF174" s="310" t="e">
        <v>#VALUE!</v>
      </c>
      <c r="AG174" s="310" t="e">
        <v>#VALUE!</v>
      </c>
      <c r="AH174" s="310" t="e">
        <v>#VALUE!</v>
      </c>
      <c r="AI174" s="310" t="e">
        <v>#VALUE!</v>
      </c>
      <c r="AJ174" s="310" t="e">
        <v>#VALUE!</v>
      </c>
      <c r="AK174" s="310"/>
      <c r="AL174" s="310"/>
      <c r="AM174" s="310"/>
      <c r="AN174" s="310"/>
      <c r="AO174" s="310"/>
      <c r="AP174" s="310"/>
      <c r="AQ174" s="310"/>
      <c r="AR174" s="310"/>
      <c r="AS174" s="310"/>
      <c r="AT174" s="310"/>
      <c r="AU174" s="310"/>
      <c r="AV174" s="310"/>
      <c r="AW174" s="310"/>
      <c r="AX174" s="310"/>
      <c r="AY174" s="310"/>
      <c r="AZ174" s="310"/>
      <c r="BA174" s="310"/>
      <c r="BB174" s="310"/>
      <c r="BC174" s="310"/>
      <c r="BD174" s="310"/>
      <c r="BE174" s="310"/>
      <c r="BF174" s="310"/>
      <c r="BG174" s="310"/>
      <c r="BH174" s="310"/>
      <c r="BI174" s="310"/>
      <c r="BJ174" s="310"/>
      <c r="BK174" s="310"/>
      <c r="BL174" s="310"/>
      <c r="BM174" s="310"/>
      <c r="BN174" s="310"/>
      <c r="BO174" s="310"/>
      <c r="BP174" s="310"/>
      <c r="BQ174" s="310"/>
      <c r="BR174" s="310"/>
      <c r="BS174" s="310"/>
      <c r="BT174" s="310"/>
      <c r="BU174" s="310"/>
      <c r="BV174" s="310"/>
      <c r="BW174" s="310"/>
      <c r="BX174" s="310"/>
      <c r="BY174" s="310"/>
      <c r="BZ174" s="310"/>
      <c r="CA174" s="310"/>
      <c r="CB174" s="310"/>
      <c r="CC174" s="310"/>
      <c r="CD174" s="310"/>
      <c r="CE174" s="310"/>
      <c r="CF174" s="310"/>
      <c r="CG174" s="310"/>
      <c r="CH174" s="310"/>
      <c r="CI174" s="310"/>
      <c r="CJ174" s="310"/>
      <c r="CK174" s="310"/>
      <c r="CL174" s="310"/>
      <c r="CM174" s="310"/>
      <c r="CN174" s="310"/>
      <c r="CO174" s="310"/>
      <c r="CP174" s="310"/>
      <c r="CQ174" s="310"/>
      <c r="CR174" s="310"/>
      <c r="CS174" s="310"/>
      <c r="CT174" s="310"/>
      <c r="CU174" s="310"/>
      <c r="CV174" s="310"/>
      <c r="CW174" s="310"/>
      <c r="CX174" s="310"/>
      <c r="CY174" s="310"/>
      <c r="CZ174" s="310"/>
      <c r="DA174" s="310"/>
      <c r="DB174" s="310"/>
      <c r="DC174" s="310"/>
      <c r="DD174" s="310"/>
      <c r="DE174" s="310"/>
      <c r="DF174" s="310"/>
      <c r="DG174" s="310"/>
      <c r="DH174" s="310"/>
      <c r="DI174" s="310"/>
      <c r="DJ174" s="310"/>
      <c r="DK174" s="310"/>
      <c r="DL174" s="310"/>
      <c r="DM174" s="310"/>
      <c r="DN174" s="310"/>
      <c r="DO174" s="310"/>
      <c r="DP174" s="310"/>
      <c r="DQ174" s="310"/>
      <c r="DR174" s="310"/>
      <c r="DS174" s="310"/>
      <c r="DT174" s="310"/>
      <c r="DU174" s="310"/>
      <c r="DV174" s="310"/>
      <c r="DW174" s="310"/>
      <c r="DX174" s="310"/>
      <c r="DY174" s="310"/>
      <c r="DZ174" s="310"/>
      <c r="EA174" s="310"/>
      <c r="EB174" s="310"/>
      <c r="EC174" s="310"/>
      <c r="ED174" s="310"/>
      <c r="EE174" s="310"/>
      <c r="EF174" s="310"/>
      <c r="EG174" s="310"/>
      <c r="EH174" s="310"/>
      <c r="EI174" s="310"/>
      <c r="EJ174" s="310"/>
      <c r="EK174" s="310"/>
      <c r="EL174" s="310"/>
      <c r="EM174" s="310"/>
      <c r="EN174" s="310"/>
      <c r="EO174" s="310"/>
      <c r="EP174" s="310"/>
      <c r="EQ174" s="310"/>
      <c r="ER174" s="310"/>
      <c r="ES174" s="310"/>
      <c r="ET174" s="310"/>
      <c r="EU174" s="310"/>
      <c r="EV174" s="310"/>
      <c r="EW174" s="310"/>
      <c r="EX174" s="310"/>
      <c r="EY174" s="310"/>
      <c r="EZ174" s="310"/>
      <c r="FA174" s="310"/>
      <c r="FB174" s="310"/>
      <c r="FC174" s="310"/>
      <c r="FD174" s="310"/>
      <c r="FE174" s="310"/>
      <c r="FF174" s="310"/>
      <c r="FG174" s="310"/>
      <c r="FH174" s="310"/>
      <c r="FI174" s="310"/>
      <c r="FJ174" s="310"/>
      <c r="FK174" s="310"/>
      <c r="FL174" s="310"/>
      <c r="FM174" s="310"/>
      <c r="FN174" s="310"/>
      <c r="FO174" s="310"/>
      <c r="FP174" s="310"/>
      <c r="FQ174" s="310"/>
      <c r="FR174" s="310"/>
      <c r="FS174" s="310"/>
      <c r="FT174" s="310"/>
      <c r="FU174" s="310"/>
      <c r="FV174" s="310"/>
      <c r="FW174" s="310"/>
      <c r="FX174" s="310"/>
      <c r="FY174" s="310"/>
      <c r="FZ174" s="310"/>
      <c r="GA174" s="310"/>
      <c r="GB174" s="310"/>
      <c r="GC174" s="310"/>
    </row>
    <row r="175" spans="4:185">
      <c r="D175" s="310" t="s">
        <v>1256</v>
      </c>
      <c r="E175" s="310"/>
      <c r="F175" s="310"/>
      <c r="G175" s="310"/>
      <c r="H175" s="310"/>
      <c r="I175" s="310"/>
      <c r="J175" s="310"/>
      <c r="K175" s="310"/>
      <c r="L175" s="310"/>
      <c r="M175" s="310"/>
      <c r="N175" s="310"/>
      <c r="O175" s="310"/>
      <c r="P175" s="310"/>
      <c r="Q175" s="310"/>
      <c r="R175" s="310"/>
      <c r="S175" s="310"/>
      <c r="T175" s="310"/>
      <c r="U175" s="310"/>
      <c r="V175" s="310"/>
      <c r="W175" s="310"/>
      <c r="X175" s="310"/>
      <c r="Y175" s="310"/>
      <c r="Z175" s="310"/>
      <c r="AA175" s="310"/>
      <c r="AB175" s="310"/>
      <c r="AC175" s="310"/>
      <c r="AD175" s="310"/>
      <c r="AE175" s="310"/>
      <c r="AF175" s="310"/>
      <c r="AG175" s="310"/>
      <c r="AH175" s="310"/>
      <c r="AI175" s="310"/>
      <c r="AJ175" s="310"/>
      <c r="AK175" s="310"/>
      <c r="AL175" s="310"/>
      <c r="AM175" s="310"/>
      <c r="AN175" s="310"/>
      <c r="AO175" s="310"/>
      <c r="AP175" s="310"/>
      <c r="AQ175" s="310"/>
      <c r="AR175" s="310"/>
      <c r="AS175" s="310"/>
      <c r="AT175" s="310"/>
      <c r="AU175" s="310"/>
      <c r="AV175" s="310"/>
      <c r="AW175" s="310"/>
      <c r="AX175" s="310"/>
      <c r="AY175" s="310"/>
      <c r="AZ175" s="310"/>
      <c r="BA175" s="310"/>
      <c r="BB175" s="310"/>
      <c r="BC175" s="310"/>
      <c r="BD175" s="310"/>
      <c r="BE175" s="310"/>
      <c r="BF175" s="310"/>
      <c r="BG175" s="310"/>
      <c r="BH175" s="310"/>
      <c r="BI175" s="310"/>
      <c r="BJ175" s="310"/>
      <c r="BK175" s="310"/>
      <c r="BL175" s="310"/>
      <c r="BM175" s="310"/>
      <c r="BN175" s="310"/>
      <c r="BO175" s="310"/>
      <c r="BP175" s="310"/>
      <c r="BQ175" s="310"/>
      <c r="BR175" s="310"/>
      <c r="BS175" s="310"/>
      <c r="BT175" s="310"/>
      <c r="BU175" s="310"/>
      <c r="BV175" s="310"/>
      <c r="BW175" s="310"/>
      <c r="BX175" s="310"/>
      <c r="BY175" s="310"/>
      <c r="BZ175" s="310"/>
      <c r="CA175" s="310"/>
      <c r="CB175" s="310"/>
      <c r="CC175" s="310"/>
      <c r="CD175" s="310"/>
      <c r="CE175" s="310"/>
      <c r="CF175" s="310"/>
      <c r="CG175" s="310"/>
      <c r="CH175" s="310"/>
      <c r="CI175" s="310"/>
      <c r="CJ175" s="310"/>
      <c r="CK175" s="310"/>
      <c r="CL175" s="310"/>
      <c r="CM175" s="310"/>
      <c r="CN175" s="310"/>
      <c r="CO175" s="310"/>
      <c r="CP175" s="310"/>
      <c r="CQ175" s="310"/>
      <c r="CR175" s="310"/>
      <c r="CS175" s="310"/>
      <c r="CT175" s="310"/>
      <c r="CU175" s="310"/>
      <c r="CV175" s="310"/>
      <c r="CW175" s="310"/>
      <c r="CX175" s="310"/>
      <c r="CY175" s="310"/>
      <c r="CZ175" s="310"/>
      <c r="DA175" s="310"/>
      <c r="DB175" s="310"/>
      <c r="DC175" s="310"/>
      <c r="DD175" s="310"/>
      <c r="DE175" s="310"/>
      <c r="DF175" s="310"/>
      <c r="DG175" s="310"/>
      <c r="DH175" s="310"/>
      <c r="DI175" s="310"/>
      <c r="DJ175" s="310"/>
      <c r="DK175" s="310"/>
      <c r="DL175" s="310"/>
      <c r="DM175" s="310"/>
      <c r="DN175" s="310"/>
      <c r="DO175" s="310"/>
      <c r="DP175" s="310"/>
      <c r="DQ175" s="310"/>
      <c r="DR175" s="310"/>
      <c r="DS175" s="310"/>
      <c r="DT175" s="310"/>
      <c r="DU175" s="310"/>
      <c r="DV175" s="310"/>
      <c r="DW175" s="310"/>
      <c r="DX175" s="310"/>
      <c r="DY175" s="310"/>
      <c r="DZ175" s="310"/>
      <c r="EA175" s="310"/>
      <c r="EB175" s="310"/>
      <c r="EC175" s="310"/>
      <c r="ED175" s="310"/>
      <c r="EE175" s="310"/>
      <c r="EF175" s="310"/>
      <c r="EG175" s="310"/>
      <c r="EH175" s="310"/>
      <c r="EI175" s="310"/>
      <c r="EJ175" s="310"/>
      <c r="EK175" s="310"/>
      <c r="EL175" s="310"/>
      <c r="EM175" s="310"/>
      <c r="EN175" s="310"/>
      <c r="EO175" s="310"/>
      <c r="EP175" s="310"/>
      <c r="EQ175" s="310"/>
      <c r="ER175" s="310"/>
      <c r="ES175" s="310"/>
      <c r="ET175" s="310"/>
      <c r="EU175" s="310"/>
      <c r="EV175" s="310"/>
      <c r="EW175" s="310"/>
      <c r="EX175" s="310"/>
      <c r="EY175" s="310"/>
      <c r="EZ175" s="310"/>
      <c r="FA175" s="310"/>
      <c r="FB175" s="310"/>
      <c r="FC175" s="310"/>
      <c r="FD175" s="310"/>
      <c r="FE175" s="310"/>
      <c r="FF175" s="310"/>
      <c r="FG175" s="310"/>
      <c r="FH175" s="310"/>
      <c r="FI175" s="310"/>
      <c r="FJ175" s="310"/>
      <c r="FK175" s="310"/>
      <c r="FL175" s="310"/>
      <c r="FM175" s="310"/>
      <c r="FN175" s="310"/>
      <c r="FO175" s="310"/>
      <c r="FP175" s="310"/>
      <c r="FQ175" s="310"/>
      <c r="FR175" s="310"/>
      <c r="FS175" s="310"/>
      <c r="FT175" s="310"/>
      <c r="FU175" s="310"/>
      <c r="FV175" s="310"/>
      <c r="FW175" s="310"/>
      <c r="FX175" s="310"/>
      <c r="FY175" s="310"/>
      <c r="FZ175" s="310"/>
      <c r="GA175" s="310"/>
      <c r="GB175" s="310"/>
      <c r="GC175" s="310"/>
    </row>
    <row r="176" spans="4:185">
      <c r="D176" s="310"/>
      <c r="E176" s="310" t="s">
        <v>1313</v>
      </c>
      <c r="F176" s="310"/>
      <c r="G176" s="310"/>
      <c r="H176" s="310"/>
      <c r="I176" s="310"/>
      <c r="J176" s="310"/>
      <c r="K176" s="310"/>
      <c r="L176" s="310"/>
      <c r="M176" s="310"/>
      <c r="N176" s="310"/>
      <c r="O176" s="310"/>
      <c r="P176" s="310" t="e">
        <v>#VALUE!</v>
      </c>
      <c r="Q176" s="310" t="e">
        <v>#VALUE!</v>
      </c>
      <c r="R176" s="310" t="e">
        <v>#VALUE!</v>
      </c>
      <c r="S176" s="310" t="e">
        <v>#VALUE!</v>
      </c>
      <c r="T176" s="310" t="e">
        <v>#VALUE!</v>
      </c>
      <c r="U176" s="310" t="e">
        <v>#VALUE!</v>
      </c>
      <c r="V176" s="310" t="e">
        <v>#VALUE!</v>
      </c>
      <c r="W176" s="310" t="e">
        <v>#VALUE!</v>
      </c>
      <c r="X176" s="310" t="e">
        <v>#VALUE!</v>
      </c>
      <c r="Y176" s="310" t="e">
        <v>#VALUE!</v>
      </c>
      <c r="Z176" s="310" t="e">
        <v>#VALUE!</v>
      </c>
      <c r="AA176" s="310" t="e">
        <v>#VALUE!</v>
      </c>
      <c r="AB176" s="310" t="e">
        <v>#VALUE!</v>
      </c>
      <c r="AC176" s="310" t="e">
        <v>#VALUE!</v>
      </c>
      <c r="AD176" s="310" t="e">
        <v>#VALUE!</v>
      </c>
      <c r="AE176" s="310" t="e">
        <v>#VALUE!</v>
      </c>
      <c r="AF176" s="310" t="e">
        <v>#VALUE!</v>
      </c>
      <c r="AG176" s="310" t="e">
        <v>#VALUE!</v>
      </c>
      <c r="AH176" s="310" t="e">
        <v>#VALUE!</v>
      </c>
      <c r="AI176" s="310" t="e">
        <v>#VALUE!</v>
      </c>
      <c r="AJ176" s="310" t="e">
        <v>#VALUE!</v>
      </c>
      <c r="AK176" s="310"/>
      <c r="AL176" s="310"/>
      <c r="AM176" s="310"/>
      <c r="AN176" s="310"/>
      <c r="AO176" s="310"/>
      <c r="AP176" s="310"/>
      <c r="AQ176" s="310"/>
      <c r="AR176" s="310"/>
      <c r="AS176" s="310"/>
      <c r="AT176" s="310"/>
      <c r="AU176" s="310"/>
      <c r="AV176" s="310"/>
      <c r="AW176" s="310"/>
      <c r="AX176" s="310"/>
      <c r="AY176" s="310"/>
      <c r="AZ176" s="310"/>
      <c r="BA176" s="310"/>
      <c r="BB176" s="310"/>
      <c r="BC176" s="310"/>
      <c r="BD176" s="310"/>
      <c r="BE176" s="310"/>
      <c r="BF176" s="310"/>
      <c r="BG176" s="310"/>
      <c r="BH176" s="310"/>
      <c r="BI176" s="310"/>
      <c r="BJ176" s="310"/>
      <c r="BK176" s="310"/>
      <c r="BL176" s="310"/>
      <c r="BM176" s="310"/>
      <c r="BN176" s="310"/>
      <c r="BO176" s="310"/>
      <c r="BP176" s="310"/>
      <c r="BQ176" s="310"/>
      <c r="BR176" s="310"/>
      <c r="BS176" s="310"/>
      <c r="BT176" s="310"/>
      <c r="BU176" s="310"/>
      <c r="BV176" s="310"/>
      <c r="BW176" s="310"/>
      <c r="BX176" s="310"/>
      <c r="BY176" s="310"/>
      <c r="BZ176" s="310"/>
      <c r="CA176" s="310"/>
      <c r="CB176" s="310"/>
      <c r="CC176" s="310"/>
      <c r="CD176" s="310"/>
      <c r="CE176" s="310"/>
      <c r="CF176" s="310"/>
      <c r="CG176" s="310"/>
      <c r="CH176" s="310"/>
      <c r="CI176" s="310"/>
      <c r="CJ176" s="310"/>
      <c r="CK176" s="310"/>
      <c r="CL176" s="310"/>
      <c r="CM176" s="310"/>
      <c r="CN176" s="310"/>
      <c r="CO176" s="310"/>
      <c r="CP176" s="310"/>
      <c r="CQ176" s="310"/>
      <c r="CR176" s="310"/>
      <c r="CS176" s="310"/>
      <c r="CT176" s="310"/>
      <c r="CU176" s="310"/>
      <c r="CV176" s="310"/>
      <c r="CW176" s="310"/>
      <c r="CX176" s="310"/>
      <c r="CY176" s="310"/>
      <c r="CZ176" s="310"/>
      <c r="DA176" s="310"/>
      <c r="DB176" s="310"/>
      <c r="DC176" s="310"/>
      <c r="DD176" s="310"/>
      <c r="DE176" s="310"/>
      <c r="DF176" s="310"/>
      <c r="DG176" s="310"/>
      <c r="DH176" s="310"/>
      <c r="DI176" s="310"/>
      <c r="DJ176" s="310"/>
      <c r="DK176" s="310"/>
      <c r="DL176" s="310"/>
      <c r="DM176" s="310"/>
      <c r="DN176" s="310"/>
      <c r="DO176" s="310"/>
      <c r="DP176" s="310"/>
      <c r="DQ176" s="310"/>
      <c r="DR176" s="310"/>
      <c r="DS176" s="310"/>
      <c r="DT176" s="310"/>
      <c r="DU176" s="310"/>
      <c r="DV176" s="310"/>
      <c r="DW176" s="310"/>
      <c r="DX176" s="310"/>
      <c r="DY176" s="310"/>
      <c r="DZ176" s="310"/>
      <c r="EA176" s="310"/>
      <c r="EB176" s="310"/>
      <c r="EC176" s="310"/>
      <c r="ED176" s="310"/>
      <c r="EE176" s="310"/>
      <c r="EF176" s="310"/>
      <c r="EG176" s="310"/>
      <c r="EH176" s="310"/>
      <c r="EI176" s="310"/>
      <c r="EJ176" s="310"/>
      <c r="EK176" s="310"/>
      <c r="EL176" s="310"/>
      <c r="EM176" s="310"/>
      <c r="EN176" s="310"/>
      <c r="EO176" s="310"/>
      <c r="EP176" s="310"/>
      <c r="EQ176" s="310"/>
      <c r="ER176" s="310"/>
      <c r="ES176" s="310"/>
      <c r="ET176" s="310"/>
      <c r="EU176" s="310"/>
      <c r="EV176" s="310"/>
      <c r="EW176" s="310"/>
      <c r="EX176" s="310"/>
      <c r="EY176" s="310"/>
      <c r="EZ176" s="310"/>
      <c r="FA176" s="310"/>
      <c r="FB176" s="310"/>
      <c r="FC176" s="310"/>
      <c r="FD176" s="310"/>
      <c r="FE176" s="310"/>
      <c r="FF176" s="310"/>
      <c r="FG176" s="310"/>
      <c r="FH176" s="310"/>
      <c r="FI176" s="310"/>
      <c r="FJ176" s="310"/>
      <c r="FK176" s="310"/>
      <c r="FL176" s="310"/>
      <c r="FM176" s="310"/>
      <c r="FN176" s="310"/>
      <c r="FO176" s="310"/>
      <c r="FP176" s="310"/>
      <c r="FQ176" s="310"/>
      <c r="FR176" s="310"/>
      <c r="FS176" s="310"/>
      <c r="FT176" s="310"/>
      <c r="FU176" s="310"/>
      <c r="FV176" s="310"/>
      <c r="FW176" s="310"/>
      <c r="FX176" s="310"/>
      <c r="FY176" s="310"/>
      <c r="FZ176" s="310"/>
      <c r="GA176" s="310"/>
      <c r="GB176" s="310"/>
      <c r="GC176" s="310"/>
    </row>
    <row r="177" spans="4:185">
      <c r="D177" s="310"/>
      <c r="E177" s="310" t="s">
        <v>1314</v>
      </c>
      <c r="F177" s="310"/>
      <c r="G177" s="310"/>
      <c r="H177" s="310"/>
      <c r="I177" s="310"/>
      <c r="J177" s="310"/>
      <c r="K177" s="310"/>
      <c r="L177" s="310"/>
      <c r="M177" s="310"/>
      <c r="N177" s="310"/>
      <c r="O177" s="310"/>
      <c r="P177" s="310" t="e">
        <v>#VALUE!</v>
      </c>
      <c r="Q177" s="310" t="e">
        <v>#VALUE!</v>
      </c>
      <c r="R177" s="310" t="e">
        <v>#VALUE!</v>
      </c>
      <c r="S177" s="310" t="e">
        <v>#VALUE!</v>
      </c>
      <c r="T177" s="310" t="e">
        <v>#VALUE!</v>
      </c>
      <c r="U177" s="310" t="e">
        <v>#VALUE!</v>
      </c>
      <c r="V177" s="310" t="e">
        <v>#VALUE!</v>
      </c>
      <c r="W177" s="310" t="e">
        <v>#VALUE!</v>
      </c>
      <c r="X177" s="310" t="e">
        <v>#VALUE!</v>
      </c>
      <c r="Y177" s="310" t="e">
        <v>#VALUE!</v>
      </c>
      <c r="Z177" s="310" t="e">
        <v>#VALUE!</v>
      </c>
      <c r="AA177" s="310" t="e">
        <v>#VALUE!</v>
      </c>
      <c r="AB177" s="310" t="e">
        <v>#VALUE!</v>
      </c>
      <c r="AC177" s="310" t="e">
        <v>#VALUE!</v>
      </c>
      <c r="AD177" s="310" t="e">
        <v>#VALUE!</v>
      </c>
      <c r="AE177" s="310" t="e">
        <v>#VALUE!</v>
      </c>
      <c r="AF177" s="310" t="e">
        <v>#VALUE!</v>
      </c>
      <c r="AG177" s="310" t="e">
        <v>#VALUE!</v>
      </c>
      <c r="AH177" s="310" t="e">
        <v>#VALUE!</v>
      </c>
      <c r="AI177" s="310" t="e">
        <v>#VALUE!</v>
      </c>
      <c r="AJ177" s="310" t="e">
        <v>#VALUE!</v>
      </c>
      <c r="AK177" s="310"/>
      <c r="AL177" s="310"/>
      <c r="AM177" s="310"/>
      <c r="AN177" s="310"/>
      <c r="AO177" s="310"/>
      <c r="AP177" s="310"/>
      <c r="AQ177" s="310"/>
      <c r="AR177" s="310"/>
      <c r="AS177" s="310"/>
      <c r="AT177" s="310"/>
      <c r="AU177" s="310"/>
      <c r="AV177" s="310"/>
      <c r="AW177" s="310"/>
      <c r="AX177" s="310"/>
      <c r="AY177" s="310"/>
      <c r="AZ177" s="310"/>
      <c r="BA177" s="310"/>
      <c r="BB177" s="310"/>
      <c r="BC177" s="310"/>
      <c r="BD177" s="310"/>
      <c r="BE177" s="310"/>
      <c r="BF177" s="310"/>
      <c r="BG177" s="310"/>
      <c r="BH177" s="310"/>
      <c r="BI177" s="310"/>
      <c r="BJ177" s="310"/>
      <c r="BK177" s="310"/>
      <c r="BL177" s="310"/>
      <c r="BM177" s="310"/>
      <c r="BN177" s="310"/>
      <c r="BO177" s="310"/>
      <c r="BP177" s="310"/>
      <c r="BQ177" s="310"/>
      <c r="BR177" s="310"/>
      <c r="BS177" s="310"/>
      <c r="BT177" s="310"/>
      <c r="BU177" s="310"/>
      <c r="BV177" s="310"/>
      <c r="BW177" s="310"/>
      <c r="BX177" s="310"/>
      <c r="BY177" s="310"/>
      <c r="BZ177" s="310"/>
      <c r="CA177" s="310"/>
      <c r="CB177" s="310"/>
      <c r="CC177" s="310"/>
      <c r="CD177" s="310"/>
      <c r="CE177" s="310"/>
      <c r="CF177" s="310"/>
      <c r="CG177" s="310"/>
      <c r="CH177" s="310"/>
      <c r="CI177" s="310"/>
      <c r="CJ177" s="310"/>
      <c r="CK177" s="310"/>
      <c r="CL177" s="310"/>
      <c r="CM177" s="310"/>
      <c r="CN177" s="310"/>
      <c r="CO177" s="310"/>
      <c r="CP177" s="310"/>
      <c r="CQ177" s="310"/>
      <c r="CR177" s="310"/>
      <c r="CS177" s="310"/>
      <c r="CT177" s="310"/>
      <c r="CU177" s="310"/>
      <c r="CV177" s="310"/>
      <c r="CW177" s="310"/>
      <c r="CX177" s="310"/>
      <c r="CY177" s="310"/>
      <c r="CZ177" s="310"/>
      <c r="DA177" s="310"/>
      <c r="DB177" s="310"/>
      <c r="DC177" s="310"/>
      <c r="DD177" s="310"/>
      <c r="DE177" s="310"/>
      <c r="DF177" s="310"/>
      <c r="DG177" s="310"/>
      <c r="DH177" s="310"/>
      <c r="DI177" s="310"/>
      <c r="DJ177" s="310"/>
      <c r="DK177" s="310"/>
      <c r="DL177" s="310"/>
      <c r="DM177" s="310"/>
      <c r="DN177" s="310"/>
      <c r="DO177" s="310"/>
      <c r="DP177" s="310"/>
      <c r="DQ177" s="310"/>
      <c r="DR177" s="310"/>
      <c r="DS177" s="310"/>
      <c r="DT177" s="310"/>
      <c r="DU177" s="310"/>
      <c r="DV177" s="310"/>
      <c r="DW177" s="310"/>
      <c r="DX177" s="310"/>
      <c r="DY177" s="310"/>
      <c r="DZ177" s="310"/>
      <c r="EA177" s="310"/>
      <c r="EB177" s="310"/>
      <c r="EC177" s="310"/>
      <c r="ED177" s="310"/>
      <c r="EE177" s="310"/>
      <c r="EF177" s="310"/>
      <c r="EG177" s="310"/>
      <c r="EH177" s="310"/>
      <c r="EI177" s="310"/>
      <c r="EJ177" s="310"/>
      <c r="EK177" s="310"/>
      <c r="EL177" s="310"/>
      <c r="EM177" s="310"/>
      <c r="EN177" s="310"/>
      <c r="EO177" s="310"/>
      <c r="EP177" s="310"/>
      <c r="EQ177" s="310"/>
      <c r="ER177" s="310"/>
      <c r="ES177" s="310"/>
      <c r="ET177" s="310"/>
      <c r="EU177" s="310"/>
      <c r="EV177" s="310"/>
      <c r="EW177" s="310"/>
      <c r="EX177" s="310"/>
      <c r="EY177" s="310"/>
      <c r="EZ177" s="310"/>
      <c r="FA177" s="310"/>
      <c r="FB177" s="310"/>
      <c r="FC177" s="310"/>
      <c r="FD177" s="310"/>
      <c r="FE177" s="310"/>
      <c r="FF177" s="310"/>
      <c r="FG177" s="310"/>
      <c r="FH177" s="310"/>
      <c r="FI177" s="310"/>
      <c r="FJ177" s="310"/>
      <c r="FK177" s="310"/>
      <c r="FL177" s="310"/>
      <c r="FM177" s="310"/>
      <c r="FN177" s="310"/>
      <c r="FO177" s="310"/>
      <c r="FP177" s="310"/>
      <c r="FQ177" s="310"/>
      <c r="FR177" s="310"/>
      <c r="FS177" s="310"/>
      <c r="FT177" s="310"/>
      <c r="FU177" s="310"/>
      <c r="FV177" s="310"/>
      <c r="FW177" s="310"/>
      <c r="FX177" s="310"/>
      <c r="FY177" s="310"/>
      <c r="FZ177" s="310"/>
      <c r="GA177" s="310"/>
      <c r="GB177" s="310"/>
      <c r="GC177" s="310"/>
    </row>
    <row r="178" spans="4:185">
      <c r="D178" s="310"/>
      <c r="E178" s="310"/>
      <c r="F178" s="310"/>
      <c r="G178" s="310"/>
      <c r="H178" s="310"/>
      <c r="I178" s="310"/>
      <c r="J178" s="310"/>
      <c r="K178" s="310"/>
      <c r="L178" s="310"/>
      <c r="M178" s="310"/>
      <c r="N178" s="310"/>
      <c r="O178" s="310"/>
      <c r="P178" s="310"/>
      <c r="Q178" s="310"/>
      <c r="R178" s="310"/>
      <c r="S178" s="310"/>
      <c r="T178" s="310"/>
      <c r="U178" s="310"/>
      <c r="V178" s="310"/>
      <c r="W178" s="310"/>
      <c r="X178" s="310"/>
      <c r="Y178" s="310"/>
      <c r="Z178" s="310"/>
      <c r="AA178" s="310"/>
      <c r="AB178" s="310"/>
      <c r="AC178" s="310"/>
      <c r="AD178" s="310"/>
      <c r="AE178" s="310"/>
      <c r="AF178" s="310"/>
      <c r="AG178" s="310"/>
      <c r="AH178" s="310"/>
      <c r="AI178" s="310"/>
      <c r="AJ178" s="310"/>
      <c r="AK178" s="310"/>
      <c r="AL178" s="310"/>
      <c r="AM178" s="310"/>
      <c r="AN178" s="310"/>
      <c r="AO178" s="310"/>
      <c r="AP178" s="310"/>
      <c r="AQ178" s="310"/>
      <c r="AR178" s="310"/>
      <c r="AS178" s="310"/>
      <c r="AT178" s="310"/>
      <c r="AU178" s="310"/>
      <c r="AV178" s="310"/>
      <c r="AW178" s="310"/>
      <c r="AX178" s="310"/>
      <c r="AY178" s="310"/>
      <c r="AZ178" s="310"/>
      <c r="BA178" s="310"/>
      <c r="BB178" s="310"/>
      <c r="BC178" s="310"/>
      <c r="BD178" s="310"/>
      <c r="BE178" s="310"/>
      <c r="BF178" s="310"/>
      <c r="BG178" s="310"/>
      <c r="BH178" s="310"/>
      <c r="BI178" s="310"/>
      <c r="BJ178" s="310"/>
      <c r="BK178" s="310"/>
      <c r="BL178" s="310"/>
      <c r="BM178" s="310"/>
      <c r="BN178" s="310"/>
      <c r="BO178" s="310"/>
      <c r="BP178" s="310"/>
      <c r="BQ178" s="310"/>
      <c r="BR178" s="310"/>
      <c r="BS178" s="310"/>
      <c r="BT178" s="310"/>
      <c r="BU178" s="310"/>
      <c r="BV178" s="310"/>
      <c r="BW178" s="310"/>
      <c r="BX178" s="310"/>
      <c r="BY178" s="310"/>
      <c r="BZ178" s="310"/>
      <c r="CA178" s="310"/>
      <c r="CB178" s="310"/>
      <c r="CC178" s="310"/>
      <c r="CD178" s="310"/>
      <c r="CE178" s="310"/>
      <c r="CF178" s="310"/>
      <c r="CG178" s="310"/>
      <c r="CH178" s="310"/>
      <c r="CI178" s="310"/>
      <c r="CJ178" s="310"/>
      <c r="CK178" s="310"/>
      <c r="CL178" s="310"/>
      <c r="CM178" s="310"/>
      <c r="CN178" s="310"/>
      <c r="CO178" s="310"/>
      <c r="CP178" s="310"/>
      <c r="CQ178" s="310"/>
      <c r="CR178" s="310"/>
      <c r="CS178" s="310"/>
      <c r="CT178" s="310"/>
      <c r="CU178" s="310"/>
      <c r="CV178" s="310"/>
      <c r="CW178" s="310"/>
      <c r="CX178" s="310"/>
      <c r="CY178" s="310"/>
      <c r="CZ178" s="310"/>
      <c r="DA178" s="310"/>
      <c r="DB178" s="310"/>
      <c r="DC178" s="310"/>
      <c r="DD178" s="310"/>
      <c r="DE178" s="310"/>
      <c r="DF178" s="310"/>
      <c r="DG178" s="310"/>
      <c r="DH178" s="310"/>
      <c r="DI178" s="310"/>
      <c r="DJ178" s="310"/>
      <c r="DK178" s="310"/>
      <c r="DL178" s="310"/>
      <c r="DM178" s="310"/>
      <c r="DN178" s="310"/>
      <c r="DO178" s="310"/>
      <c r="DP178" s="310"/>
      <c r="DQ178" s="310"/>
      <c r="DR178" s="310"/>
      <c r="DS178" s="310"/>
      <c r="DT178" s="310"/>
      <c r="DU178" s="310"/>
      <c r="DV178" s="310"/>
      <c r="DW178" s="310"/>
      <c r="DX178" s="310"/>
      <c r="DY178" s="310"/>
      <c r="DZ178" s="310"/>
      <c r="EA178" s="310"/>
      <c r="EB178" s="310"/>
      <c r="EC178" s="310"/>
      <c r="ED178" s="310"/>
      <c r="EE178" s="310"/>
      <c r="EF178" s="310"/>
      <c r="EG178" s="310"/>
      <c r="EH178" s="310"/>
      <c r="EI178" s="310"/>
      <c r="EJ178" s="310"/>
      <c r="EK178" s="310"/>
      <c r="EL178" s="310"/>
      <c r="EM178" s="310"/>
      <c r="EN178" s="310"/>
      <c r="EO178" s="310"/>
      <c r="EP178" s="310"/>
      <c r="EQ178" s="310"/>
      <c r="ER178" s="310"/>
      <c r="ES178" s="310"/>
      <c r="ET178" s="310"/>
      <c r="EU178" s="310"/>
      <c r="EV178" s="310"/>
      <c r="EW178" s="310"/>
      <c r="EX178" s="310"/>
      <c r="EY178" s="310"/>
      <c r="EZ178" s="310"/>
      <c r="FA178" s="310"/>
      <c r="FB178" s="310"/>
      <c r="FC178" s="310"/>
      <c r="FD178" s="310"/>
      <c r="FE178" s="310"/>
      <c r="FF178" s="310"/>
      <c r="FG178" s="310"/>
      <c r="FH178" s="310"/>
      <c r="FI178" s="310"/>
      <c r="FJ178" s="310"/>
      <c r="FK178" s="310"/>
      <c r="FL178" s="310"/>
      <c r="FM178" s="310"/>
      <c r="FN178" s="310"/>
      <c r="FO178" s="310"/>
      <c r="FP178" s="310"/>
      <c r="FQ178" s="310"/>
      <c r="FR178" s="310"/>
      <c r="FS178" s="310"/>
      <c r="FT178" s="310"/>
      <c r="FU178" s="310"/>
      <c r="FV178" s="310"/>
      <c r="FW178" s="310"/>
      <c r="FX178" s="310"/>
      <c r="FY178" s="310"/>
      <c r="FZ178" s="310"/>
      <c r="GA178" s="310"/>
      <c r="GB178" s="310"/>
      <c r="GC178" s="310"/>
    </row>
    <row r="179" spans="4:185">
      <c r="D179" s="310"/>
      <c r="E179" s="310"/>
      <c r="F179" s="310"/>
      <c r="G179" s="310"/>
      <c r="H179" s="310"/>
      <c r="I179" s="310"/>
      <c r="J179" s="310"/>
      <c r="K179" s="310"/>
      <c r="L179" s="310"/>
      <c r="M179" s="310"/>
      <c r="N179" s="310"/>
      <c r="O179" s="310"/>
      <c r="P179" s="310"/>
      <c r="Q179" s="310"/>
      <c r="R179" s="310"/>
      <c r="S179" s="310"/>
      <c r="T179" s="310"/>
      <c r="U179" s="310"/>
      <c r="V179" s="310"/>
      <c r="W179" s="310"/>
      <c r="X179" s="310"/>
      <c r="Y179" s="310"/>
      <c r="Z179" s="310"/>
      <c r="AA179" s="310"/>
      <c r="AB179" s="310"/>
      <c r="AC179" s="310"/>
      <c r="AD179" s="310"/>
      <c r="AE179" s="310"/>
      <c r="AF179" s="310"/>
      <c r="AG179" s="310"/>
      <c r="AH179" s="310"/>
      <c r="AI179" s="310"/>
      <c r="AJ179" s="310"/>
      <c r="AK179" s="310"/>
      <c r="AL179" s="310"/>
      <c r="AM179" s="310"/>
      <c r="AN179" s="310"/>
      <c r="AO179" s="310"/>
      <c r="AP179" s="310"/>
      <c r="AQ179" s="310"/>
      <c r="AR179" s="310"/>
      <c r="AS179" s="310"/>
      <c r="AT179" s="310"/>
      <c r="AU179" s="310"/>
      <c r="AV179" s="310"/>
      <c r="AW179" s="310"/>
      <c r="AX179" s="310"/>
      <c r="AY179" s="310"/>
      <c r="AZ179" s="310"/>
      <c r="BA179" s="310"/>
      <c r="BB179" s="310"/>
      <c r="BC179" s="310"/>
      <c r="BD179" s="310"/>
      <c r="BE179" s="310"/>
      <c r="BF179" s="310"/>
      <c r="BG179" s="310"/>
      <c r="BH179" s="310"/>
      <c r="BI179" s="310"/>
      <c r="BJ179" s="310"/>
      <c r="BK179" s="310"/>
      <c r="BL179" s="310"/>
      <c r="BM179" s="310"/>
      <c r="BN179" s="310"/>
      <c r="BO179" s="310"/>
      <c r="BP179" s="310"/>
      <c r="BQ179" s="310"/>
      <c r="BR179" s="310"/>
      <c r="BS179" s="310"/>
      <c r="BT179" s="310"/>
      <c r="BU179" s="310"/>
      <c r="BV179" s="310"/>
      <c r="BW179" s="310"/>
      <c r="BX179" s="310"/>
      <c r="BY179" s="310"/>
      <c r="BZ179" s="310"/>
      <c r="CA179" s="310"/>
      <c r="CB179" s="310"/>
      <c r="CC179" s="310"/>
      <c r="CD179" s="310"/>
      <c r="CE179" s="310"/>
      <c r="CF179" s="310"/>
      <c r="CG179" s="310"/>
      <c r="CH179" s="310"/>
      <c r="CI179" s="310"/>
      <c r="CJ179" s="310"/>
      <c r="CK179" s="310"/>
      <c r="CL179" s="310"/>
      <c r="CM179" s="310"/>
      <c r="CN179" s="310"/>
      <c r="CO179" s="310"/>
      <c r="CP179" s="310"/>
      <c r="CQ179" s="310"/>
      <c r="CR179" s="310"/>
      <c r="CS179" s="310"/>
      <c r="CT179" s="310"/>
      <c r="CU179" s="310"/>
      <c r="CV179" s="310"/>
      <c r="CW179" s="310"/>
      <c r="CX179" s="310"/>
      <c r="CY179" s="310"/>
      <c r="CZ179" s="310"/>
      <c r="DA179" s="310"/>
      <c r="DB179" s="310"/>
      <c r="DC179" s="310"/>
      <c r="DD179" s="310"/>
      <c r="DE179" s="310"/>
      <c r="DF179" s="310"/>
      <c r="DG179" s="310"/>
      <c r="DH179" s="310"/>
      <c r="DI179" s="310"/>
      <c r="DJ179" s="310"/>
      <c r="DK179" s="310"/>
      <c r="DL179" s="310"/>
      <c r="DM179" s="310"/>
      <c r="DN179" s="310"/>
      <c r="DO179" s="310"/>
      <c r="DP179" s="310"/>
      <c r="DQ179" s="310"/>
      <c r="DR179" s="310"/>
      <c r="DS179" s="310"/>
      <c r="DT179" s="310"/>
      <c r="DU179" s="310"/>
      <c r="DV179" s="310"/>
      <c r="DW179" s="310"/>
      <c r="DX179" s="310"/>
      <c r="DY179" s="310"/>
      <c r="DZ179" s="310"/>
      <c r="EA179" s="310"/>
      <c r="EB179" s="310"/>
      <c r="EC179" s="310"/>
      <c r="ED179" s="310"/>
      <c r="EE179" s="310"/>
      <c r="EF179" s="310"/>
      <c r="EG179" s="310"/>
      <c r="EH179" s="310"/>
      <c r="EI179" s="310"/>
      <c r="EJ179" s="310"/>
      <c r="EK179" s="310"/>
      <c r="EL179" s="310"/>
      <c r="EM179" s="310"/>
      <c r="EN179" s="310"/>
      <c r="EO179" s="310"/>
      <c r="EP179" s="310"/>
      <c r="EQ179" s="310"/>
      <c r="ER179" s="310"/>
      <c r="ES179" s="310"/>
      <c r="ET179" s="310"/>
      <c r="EU179" s="310"/>
      <c r="EV179" s="310"/>
      <c r="EW179" s="310"/>
      <c r="EX179" s="310"/>
      <c r="EY179" s="310"/>
      <c r="EZ179" s="310"/>
      <c r="FA179" s="310"/>
      <c r="FB179" s="310"/>
      <c r="FC179" s="310"/>
      <c r="FD179" s="310"/>
      <c r="FE179" s="310"/>
      <c r="FF179" s="310"/>
      <c r="FG179" s="310"/>
      <c r="FH179" s="310"/>
      <c r="FI179" s="310"/>
      <c r="FJ179" s="310"/>
      <c r="FK179" s="310"/>
      <c r="FL179" s="310"/>
      <c r="FM179" s="310"/>
      <c r="FN179" s="310"/>
      <c r="FO179" s="310"/>
      <c r="FP179" s="310"/>
      <c r="FQ179" s="310"/>
      <c r="FR179" s="310"/>
      <c r="FS179" s="310"/>
      <c r="FT179" s="310"/>
      <c r="FU179" s="310"/>
      <c r="FV179" s="310"/>
      <c r="FW179" s="310"/>
      <c r="FX179" s="310"/>
      <c r="FY179" s="310"/>
      <c r="FZ179" s="310"/>
      <c r="GA179" s="310"/>
      <c r="GB179" s="310"/>
      <c r="GC179" s="310"/>
    </row>
    <row r="180" spans="4:185">
      <c r="D180" s="310"/>
      <c r="E180" s="310"/>
      <c r="F180" s="310"/>
      <c r="G180" s="310"/>
      <c r="H180" s="310"/>
      <c r="I180" s="310"/>
      <c r="J180" s="310"/>
      <c r="K180" s="310"/>
      <c r="L180" s="310"/>
      <c r="M180" s="310"/>
      <c r="N180" s="310"/>
      <c r="O180" s="310"/>
      <c r="P180" s="310"/>
      <c r="Q180" s="310"/>
      <c r="R180" s="310"/>
      <c r="S180" s="310"/>
      <c r="T180" s="310"/>
      <c r="U180" s="310"/>
      <c r="V180" s="310"/>
      <c r="W180" s="310"/>
      <c r="X180" s="310"/>
      <c r="Y180" s="310"/>
      <c r="Z180" s="310"/>
      <c r="AA180" s="310"/>
      <c r="AB180" s="310"/>
      <c r="AC180" s="310"/>
      <c r="AD180" s="310"/>
      <c r="AE180" s="310"/>
      <c r="AF180" s="310"/>
      <c r="AG180" s="310"/>
      <c r="AH180" s="310"/>
      <c r="AI180" s="310"/>
      <c r="AJ180" s="310"/>
      <c r="AK180" s="310"/>
      <c r="AL180" s="310"/>
      <c r="AM180" s="310"/>
      <c r="AN180" s="310"/>
      <c r="AO180" s="310"/>
      <c r="AP180" s="310"/>
      <c r="AQ180" s="310"/>
      <c r="AR180" s="310"/>
      <c r="AS180" s="310"/>
      <c r="AT180" s="310"/>
      <c r="AU180" s="310"/>
      <c r="AV180" s="310"/>
      <c r="AW180" s="310"/>
      <c r="AX180" s="310"/>
      <c r="AY180" s="310"/>
      <c r="AZ180" s="310"/>
      <c r="BA180" s="310"/>
      <c r="BB180" s="310"/>
      <c r="BC180" s="310"/>
      <c r="BD180" s="310"/>
      <c r="BE180" s="310"/>
      <c r="BF180" s="310"/>
      <c r="BG180" s="310"/>
      <c r="BH180" s="310"/>
      <c r="BI180" s="310"/>
      <c r="BJ180" s="310"/>
      <c r="BK180" s="310"/>
      <c r="BL180" s="310"/>
      <c r="BM180" s="310"/>
      <c r="BN180" s="310"/>
      <c r="BO180" s="310"/>
      <c r="BP180" s="310"/>
      <c r="BQ180" s="310"/>
      <c r="BR180" s="310"/>
      <c r="BS180" s="310"/>
      <c r="BT180" s="310"/>
      <c r="BU180" s="310"/>
      <c r="BV180" s="310"/>
      <c r="BW180" s="310"/>
      <c r="BX180" s="310"/>
      <c r="BY180" s="310"/>
      <c r="BZ180" s="310"/>
      <c r="CA180" s="310"/>
      <c r="CB180" s="310"/>
      <c r="CC180" s="310"/>
      <c r="CD180" s="310"/>
      <c r="CE180" s="310"/>
      <c r="CF180" s="310"/>
      <c r="CG180" s="310"/>
      <c r="CH180" s="310"/>
      <c r="CI180" s="310"/>
      <c r="CJ180" s="310"/>
      <c r="CK180" s="310"/>
      <c r="CL180" s="310"/>
      <c r="CM180" s="310"/>
      <c r="CN180" s="310"/>
      <c r="CO180" s="310"/>
      <c r="CP180" s="310"/>
      <c r="CQ180" s="310"/>
      <c r="CR180" s="310"/>
      <c r="CS180" s="310"/>
      <c r="CT180" s="310"/>
      <c r="CU180" s="310"/>
      <c r="CV180" s="310"/>
      <c r="CW180" s="310"/>
      <c r="CX180" s="310"/>
      <c r="CY180" s="310"/>
      <c r="CZ180" s="310"/>
      <c r="DA180" s="310"/>
      <c r="DB180" s="310"/>
      <c r="DC180" s="310"/>
      <c r="DD180" s="310"/>
      <c r="DE180" s="310"/>
      <c r="DF180" s="310"/>
      <c r="DG180" s="310"/>
      <c r="DH180" s="310"/>
      <c r="DI180" s="310"/>
      <c r="DJ180" s="310"/>
      <c r="DK180" s="310"/>
      <c r="DL180" s="310"/>
      <c r="DM180" s="310"/>
      <c r="DN180" s="310"/>
      <c r="DO180" s="310"/>
      <c r="DP180" s="310"/>
      <c r="DQ180" s="310"/>
      <c r="DR180" s="310"/>
      <c r="DS180" s="310"/>
      <c r="DT180" s="310"/>
      <c r="DU180" s="310"/>
      <c r="DV180" s="310"/>
      <c r="DW180" s="310"/>
      <c r="DX180" s="310"/>
      <c r="DY180" s="310"/>
      <c r="DZ180" s="310"/>
      <c r="EA180" s="310"/>
      <c r="EB180" s="310"/>
      <c r="EC180" s="310"/>
      <c r="ED180" s="310"/>
      <c r="EE180" s="310"/>
      <c r="EF180" s="310"/>
      <c r="EG180" s="310"/>
      <c r="EH180" s="310"/>
      <c r="EI180" s="310"/>
      <c r="EJ180" s="310"/>
      <c r="EK180" s="310"/>
      <c r="EL180" s="310"/>
      <c r="EM180" s="310"/>
      <c r="EN180" s="310"/>
      <c r="EO180" s="310"/>
      <c r="EP180" s="310"/>
      <c r="EQ180" s="310"/>
      <c r="ER180" s="310"/>
      <c r="ES180" s="310"/>
      <c r="ET180" s="310"/>
      <c r="EU180" s="310"/>
      <c r="EV180" s="310"/>
      <c r="EW180" s="310"/>
      <c r="EX180" s="310"/>
      <c r="EY180" s="310"/>
      <c r="EZ180" s="310"/>
      <c r="FA180" s="310"/>
      <c r="FB180" s="310"/>
      <c r="FC180" s="310"/>
      <c r="FD180" s="310"/>
      <c r="FE180" s="310"/>
      <c r="FF180" s="310"/>
      <c r="FG180" s="310"/>
      <c r="FH180" s="310"/>
      <c r="FI180" s="310"/>
      <c r="FJ180" s="310"/>
      <c r="FK180" s="310"/>
      <c r="FL180" s="310"/>
      <c r="FM180" s="310"/>
      <c r="FN180" s="310"/>
      <c r="FO180" s="310"/>
      <c r="FP180" s="310"/>
      <c r="FQ180" s="310"/>
      <c r="FR180" s="310"/>
      <c r="FS180" s="310"/>
      <c r="FT180" s="310"/>
      <c r="FU180" s="310"/>
      <c r="FV180" s="310"/>
      <c r="FW180" s="310"/>
      <c r="FX180" s="310"/>
      <c r="FY180" s="310"/>
      <c r="FZ180" s="310"/>
      <c r="GA180" s="310"/>
      <c r="GB180" s="310"/>
      <c r="GC180" s="310"/>
    </row>
    <row r="181" spans="4:185">
      <c r="D181" s="310"/>
      <c r="E181" s="310"/>
      <c r="F181" s="310"/>
      <c r="G181" s="310"/>
      <c r="H181" s="310"/>
      <c r="I181" s="310"/>
      <c r="J181" s="310"/>
      <c r="K181" s="310"/>
      <c r="L181" s="310"/>
      <c r="M181" s="310"/>
      <c r="N181" s="310"/>
      <c r="O181" s="310"/>
      <c r="P181" s="310"/>
      <c r="Q181" s="310"/>
      <c r="R181" s="310"/>
      <c r="S181" s="310"/>
      <c r="T181" s="310"/>
      <c r="U181" s="310"/>
      <c r="V181" s="310"/>
      <c r="W181" s="310"/>
      <c r="X181" s="310"/>
      <c r="Y181" s="310"/>
      <c r="Z181" s="310"/>
      <c r="AA181" s="310"/>
      <c r="AB181" s="310"/>
      <c r="AC181" s="310"/>
      <c r="AD181" s="310"/>
      <c r="AE181" s="310"/>
      <c r="AF181" s="310"/>
      <c r="AG181" s="310"/>
      <c r="AH181" s="310"/>
      <c r="AI181" s="310"/>
      <c r="AJ181" s="310"/>
      <c r="AK181" s="310"/>
      <c r="AL181" s="310"/>
      <c r="AM181" s="310"/>
      <c r="AN181" s="310"/>
      <c r="AO181" s="310"/>
      <c r="AP181" s="310"/>
      <c r="AQ181" s="310"/>
      <c r="AR181" s="310"/>
      <c r="AS181" s="310"/>
      <c r="AT181" s="310"/>
      <c r="AU181" s="310"/>
      <c r="AV181" s="310"/>
      <c r="AW181" s="310"/>
      <c r="AX181" s="310"/>
      <c r="AY181" s="310"/>
      <c r="AZ181" s="310"/>
      <c r="BA181" s="310"/>
      <c r="BB181" s="310"/>
      <c r="BC181" s="310"/>
      <c r="BD181" s="310"/>
      <c r="BE181" s="310"/>
      <c r="BF181" s="310"/>
      <c r="BG181" s="310"/>
      <c r="BH181" s="310"/>
      <c r="BI181" s="310"/>
      <c r="BJ181" s="310"/>
      <c r="BK181" s="310"/>
      <c r="BL181" s="310"/>
      <c r="BM181" s="310"/>
      <c r="BN181" s="310"/>
      <c r="BO181" s="310"/>
      <c r="BP181" s="310"/>
      <c r="BQ181" s="310"/>
      <c r="BR181" s="310"/>
      <c r="BS181" s="310"/>
      <c r="BT181" s="310"/>
      <c r="BU181" s="310"/>
      <c r="BV181" s="310"/>
      <c r="BW181" s="310"/>
      <c r="BX181" s="310"/>
      <c r="BY181" s="310"/>
      <c r="BZ181" s="310"/>
      <c r="CA181" s="310"/>
      <c r="CB181" s="310"/>
      <c r="CC181" s="310"/>
      <c r="CD181" s="310"/>
      <c r="CE181" s="310"/>
      <c r="CF181" s="310"/>
      <c r="CG181" s="310"/>
      <c r="CH181" s="310"/>
      <c r="CI181" s="310"/>
      <c r="CJ181" s="310"/>
      <c r="CK181" s="310"/>
      <c r="CL181" s="310"/>
      <c r="CM181" s="310"/>
      <c r="CN181" s="310"/>
      <c r="CO181" s="310"/>
      <c r="CP181" s="310"/>
      <c r="CQ181" s="310"/>
      <c r="CR181" s="310"/>
      <c r="CS181" s="310"/>
      <c r="CT181" s="310"/>
      <c r="CU181" s="310"/>
      <c r="CV181" s="310"/>
      <c r="CW181" s="310"/>
      <c r="CX181" s="310"/>
      <c r="CY181" s="310"/>
      <c r="CZ181" s="310"/>
      <c r="DA181" s="310"/>
      <c r="DB181" s="310"/>
      <c r="DC181" s="310"/>
      <c r="DD181" s="310"/>
      <c r="DE181" s="310"/>
      <c r="DF181" s="310"/>
      <c r="DG181" s="310"/>
      <c r="DH181" s="310"/>
      <c r="DI181" s="310"/>
      <c r="DJ181" s="310"/>
      <c r="DK181" s="310"/>
      <c r="DL181" s="310"/>
      <c r="DM181" s="310"/>
      <c r="DN181" s="310"/>
      <c r="DO181" s="310"/>
      <c r="DP181" s="310"/>
      <c r="DQ181" s="310"/>
      <c r="DR181" s="310"/>
      <c r="DS181" s="310"/>
      <c r="DT181" s="310"/>
      <c r="DU181" s="310"/>
      <c r="DV181" s="310"/>
      <c r="DW181" s="310"/>
      <c r="DX181" s="310"/>
      <c r="DY181" s="310"/>
      <c r="DZ181" s="310"/>
      <c r="EA181" s="310"/>
      <c r="EB181" s="310"/>
      <c r="EC181" s="310"/>
      <c r="ED181" s="310"/>
      <c r="EE181" s="310"/>
      <c r="EF181" s="310"/>
      <c r="EG181" s="310"/>
      <c r="EH181" s="310"/>
      <c r="EI181" s="310"/>
      <c r="EJ181" s="310"/>
      <c r="EK181" s="310"/>
      <c r="EL181" s="310"/>
      <c r="EM181" s="310"/>
      <c r="EN181" s="310"/>
      <c r="EO181" s="310"/>
      <c r="EP181" s="310"/>
      <c r="EQ181" s="310"/>
      <c r="ER181" s="310"/>
      <c r="ES181" s="310"/>
      <c r="ET181" s="310"/>
      <c r="EU181" s="310"/>
      <c r="EV181" s="310"/>
      <c r="EW181" s="310"/>
      <c r="EX181" s="310"/>
      <c r="EY181" s="310"/>
      <c r="EZ181" s="310"/>
      <c r="FA181" s="310"/>
      <c r="FB181" s="310"/>
      <c r="FC181" s="310"/>
      <c r="FD181" s="310"/>
      <c r="FE181" s="310"/>
      <c r="FF181" s="310"/>
      <c r="FG181" s="310"/>
      <c r="FH181" s="310"/>
      <c r="FI181" s="310"/>
      <c r="FJ181" s="310"/>
      <c r="FK181" s="310"/>
      <c r="FL181" s="310"/>
      <c r="FM181" s="310"/>
      <c r="FN181" s="310"/>
      <c r="FO181" s="310"/>
      <c r="FP181" s="310"/>
      <c r="FQ181" s="310"/>
      <c r="FR181" s="310"/>
      <c r="FS181" s="310"/>
      <c r="FT181" s="310"/>
      <c r="FU181" s="310"/>
      <c r="FV181" s="310"/>
      <c r="FW181" s="310"/>
      <c r="FX181" s="310"/>
      <c r="FY181" s="310"/>
      <c r="FZ181" s="310"/>
      <c r="GA181" s="310"/>
      <c r="GB181" s="310"/>
      <c r="GC181" s="310"/>
    </row>
    <row r="182" spans="4:185">
      <c r="D182" s="310"/>
      <c r="E182" s="310"/>
      <c r="F182" s="310"/>
      <c r="G182" s="310"/>
      <c r="H182" s="310"/>
      <c r="I182" s="310"/>
      <c r="J182" s="310"/>
      <c r="K182" s="310"/>
      <c r="L182" s="310"/>
      <c r="M182" s="310"/>
      <c r="N182" s="310"/>
      <c r="O182" s="310"/>
      <c r="P182" s="310"/>
      <c r="Q182" s="310"/>
      <c r="R182" s="310"/>
      <c r="S182" s="310"/>
      <c r="T182" s="310"/>
      <c r="U182" s="310"/>
      <c r="V182" s="310"/>
      <c r="W182" s="310"/>
      <c r="X182" s="310"/>
      <c r="Y182" s="310"/>
      <c r="Z182" s="310"/>
      <c r="AA182" s="310"/>
      <c r="AB182" s="310"/>
      <c r="AC182" s="310"/>
      <c r="AD182" s="310"/>
      <c r="AE182" s="310"/>
      <c r="AF182" s="310"/>
      <c r="AG182" s="310"/>
      <c r="AH182" s="310"/>
      <c r="AI182" s="310"/>
      <c r="AJ182" s="310"/>
      <c r="AK182" s="310"/>
      <c r="AL182" s="310"/>
      <c r="AM182" s="310"/>
      <c r="AN182" s="310"/>
      <c r="AO182" s="310"/>
      <c r="AP182" s="310"/>
      <c r="AQ182" s="310"/>
      <c r="AR182" s="310"/>
      <c r="AS182" s="310"/>
      <c r="AT182" s="310"/>
      <c r="AU182" s="310"/>
      <c r="AV182" s="310"/>
      <c r="AW182" s="310"/>
      <c r="AX182" s="310"/>
      <c r="AY182" s="310"/>
      <c r="AZ182" s="310"/>
      <c r="BA182" s="310"/>
      <c r="BB182" s="310"/>
      <c r="BC182" s="310"/>
      <c r="BD182" s="310"/>
      <c r="BE182" s="310"/>
      <c r="BF182" s="310"/>
      <c r="BG182" s="310"/>
      <c r="BH182" s="310"/>
      <c r="BI182" s="310"/>
      <c r="BJ182" s="310"/>
      <c r="BK182" s="310"/>
      <c r="BL182" s="310"/>
      <c r="BM182" s="310"/>
      <c r="BN182" s="310"/>
      <c r="BO182" s="310"/>
      <c r="BP182" s="310"/>
      <c r="BQ182" s="310"/>
      <c r="BR182" s="310"/>
      <c r="BS182" s="310"/>
      <c r="BT182" s="310"/>
      <c r="BU182" s="310"/>
      <c r="BV182" s="310"/>
      <c r="BW182" s="310"/>
      <c r="BX182" s="310"/>
      <c r="BY182" s="310"/>
      <c r="BZ182" s="310"/>
      <c r="CA182" s="310"/>
      <c r="CB182" s="310"/>
      <c r="CC182" s="310"/>
      <c r="CD182" s="310"/>
      <c r="CE182" s="310"/>
      <c r="CF182" s="310"/>
      <c r="CG182" s="310"/>
      <c r="CH182" s="310"/>
      <c r="CI182" s="310"/>
      <c r="CJ182" s="310"/>
      <c r="CK182" s="310"/>
      <c r="CL182" s="310"/>
      <c r="CM182" s="310"/>
      <c r="CN182" s="310"/>
      <c r="CO182" s="310"/>
      <c r="CP182" s="310"/>
      <c r="CQ182" s="310"/>
      <c r="CR182" s="310"/>
      <c r="CS182" s="310"/>
      <c r="CT182" s="310"/>
      <c r="CU182" s="310"/>
      <c r="CV182" s="310"/>
      <c r="CW182" s="310"/>
      <c r="CX182" s="310"/>
      <c r="CY182" s="310"/>
      <c r="CZ182" s="310"/>
      <c r="DA182" s="310"/>
      <c r="DB182" s="310"/>
      <c r="DC182" s="310"/>
      <c r="DD182" s="310"/>
      <c r="DE182" s="310"/>
      <c r="DF182" s="310"/>
      <c r="DG182" s="310"/>
      <c r="DH182" s="310"/>
      <c r="DI182" s="310"/>
      <c r="DJ182" s="310"/>
      <c r="DK182" s="310"/>
      <c r="DL182" s="310"/>
      <c r="DM182" s="310"/>
      <c r="DN182" s="310"/>
      <c r="DO182" s="310"/>
      <c r="DP182" s="310"/>
      <c r="DQ182" s="310"/>
      <c r="DR182" s="310"/>
      <c r="DS182" s="310"/>
      <c r="DT182" s="310"/>
      <c r="DU182" s="310"/>
      <c r="DV182" s="310"/>
      <c r="DW182" s="310"/>
      <c r="DX182" s="310"/>
      <c r="DY182" s="310"/>
      <c r="DZ182" s="310"/>
      <c r="EA182" s="310"/>
      <c r="EB182" s="310"/>
      <c r="EC182" s="310"/>
      <c r="ED182" s="310"/>
      <c r="EE182" s="310"/>
      <c r="EF182" s="310"/>
      <c r="EG182" s="310"/>
      <c r="EH182" s="310"/>
      <c r="EI182" s="310"/>
      <c r="EJ182" s="310"/>
      <c r="EK182" s="310"/>
      <c r="EL182" s="310"/>
      <c r="EM182" s="310"/>
      <c r="EN182" s="310"/>
      <c r="EO182" s="310"/>
      <c r="EP182" s="310"/>
      <c r="EQ182" s="310"/>
      <c r="ER182" s="310"/>
      <c r="ES182" s="310"/>
      <c r="ET182" s="310"/>
      <c r="EU182" s="310"/>
      <c r="EV182" s="310"/>
      <c r="EW182" s="310"/>
      <c r="EX182" s="310"/>
      <c r="EY182" s="310"/>
      <c r="EZ182" s="310"/>
      <c r="FA182" s="310"/>
      <c r="FB182" s="310"/>
      <c r="FC182" s="310"/>
      <c r="FD182" s="310"/>
      <c r="FE182" s="310"/>
      <c r="FF182" s="310"/>
      <c r="FG182" s="310"/>
      <c r="FH182" s="310"/>
      <c r="FI182" s="310"/>
      <c r="FJ182" s="310"/>
      <c r="FK182" s="310"/>
      <c r="FL182" s="310"/>
      <c r="FM182" s="310"/>
      <c r="FN182" s="310"/>
      <c r="FO182" s="310"/>
      <c r="FP182" s="310"/>
      <c r="FQ182" s="310"/>
      <c r="FR182" s="310"/>
      <c r="FS182" s="310"/>
      <c r="FT182" s="310"/>
      <c r="FU182" s="310"/>
      <c r="FV182" s="310"/>
      <c r="FW182" s="310"/>
      <c r="FX182" s="310"/>
      <c r="FY182" s="310"/>
      <c r="FZ182" s="310"/>
      <c r="GA182" s="310"/>
      <c r="GB182" s="310"/>
      <c r="GC182" s="310"/>
    </row>
    <row r="183" spans="4:185">
      <c r="D183" s="310"/>
      <c r="E183" s="310"/>
      <c r="F183" s="310"/>
      <c r="G183" s="310"/>
      <c r="H183" s="310"/>
      <c r="I183" s="310"/>
      <c r="J183" s="310"/>
      <c r="K183" s="310"/>
      <c r="L183" s="310"/>
      <c r="M183" s="310"/>
      <c r="N183" s="310"/>
      <c r="O183" s="310"/>
      <c r="P183" s="310"/>
      <c r="Q183" s="310"/>
      <c r="R183" s="310"/>
      <c r="S183" s="310"/>
      <c r="T183" s="310"/>
      <c r="U183" s="310"/>
      <c r="V183" s="310"/>
      <c r="W183" s="310"/>
      <c r="X183" s="310"/>
      <c r="Y183" s="310"/>
      <c r="Z183" s="310"/>
      <c r="AA183" s="310"/>
      <c r="AB183" s="310"/>
      <c r="AC183" s="310"/>
      <c r="AD183" s="310"/>
      <c r="AE183" s="310"/>
      <c r="AF183" s="310"/>
      <c r="AG183" s="310"/>
      <c r="AH183" s="310"/>
      <c r="AI183" s="310"/>
      <c r="AJ183" s="310"/>
      <c r="AK183" s="310"/>
      <c r="AL183" s="310"/>
      <c r="AM183" s="310"/>
      <c r="AN183" s="310"/>
      <c r="AO183" s="310"/>
      <c r="AP183" s="310"/>
      <c r="AQ183" s="310"/>
      <c r="AR183" s="310"/>
      <c r="AS183" s="310"/>
      <c r="AT183" s="310"/>
      <c r="AU183" s="310"/>
      <c r="AV183" s="310"/>
      <c r="AW183" s="310"/>
      <c r="AX183" s="310"/>
      <c r="AY183" s="310"/>
      <c r="AZ183" s="310"/>
      <c r="BA183" s="310"/>
      <c r="BB183" s="310"/>
      <c r="BC183" s="310"/>
      <c r="BD183" s="310"/>
      <c r="BE183" s="310"/>
      <c r="BF183" s="310"/>
      <c r="BG183" s="310"/>
      <c r="BH183" s="310"/>
      <c r="BI183" s="310"/>
      <c r="BJ183" s="310"/>
      <c r="BK183" s="310"/>
      <c r="BL183" s="310"/>
      <c r="BM183" s="310"/>
      <c r="BN183" s="310"/>
      <c r="BO183" s="310"/>
      <c r="BP183" s="310"/>
      <c r="BQ183" s="310"/>
      <c r="BR183" s="310"/>
      <c r="BS183" s="310"/>
      <c r="BT183" s="310"/>
      <c r="BU183" s="310"/>
      <c r="BV183" s="310"/>
      <c r="BW183" s="310"/>
      <c r="BX183" s="310"/>
      <c r="BY183" s="310"/>
      <c r="BZ183" s="310"/>
      <c r="CA183" s="310"/>
      <c r="CB183" s="310"/>
      <c r="CC183" s="310"/>
      <c r="CD183" s="310"/>
      <c r="CE183" s="310"/>
      <c r="CF183" s="310"/>
      <c r="CG183" s="310"/>
      <c r="CH183" s="310"/>
      <c r="CI183" s="310"/>
      <c r="CJ183" s="310"/>
      <c r="CK183" s="310"/>
      <c r="CL183" s="310"/>
      <c r="CM183" s="310"/>
      <c r="CN183" s="310"/>
      <c r="CO183" s="310"/>
      <c r="CP183" s="310"/>
      <c r="CQ183" s="310"/>
      <c r="CR183" s="310"/>
      <c r="CS183" s="310"/>
      <c r="CT183" s="310"/>
      <c r="CU183" s="310"/>
      <c r="CV183" s="310"/>
      <c r="CW183" s="310"/>
      <c r="CX183" s="310"/>
      <c r="CY183" s="310"/>
      <c r="CZ183" s="310"/>
      <c r="DA183" s="310"/>
      <c r="DB183" s="310"/>
      <c r="DC183" s="310"/>
      <c r="DD183" s="310"/>
      <c r="DE183" s="310"/>
      <c r="DF183" s="310"/>
      <c r="DG183" s="310"/>
      <c r="DH183" s="310"/>
      <c r="DI183" s="310"/>
      <c r="DJ183" s="310"/>
      <c r="DK183" s="310"/>
      <c r="DL183" s="310"/>
      <c r="DM183" s="310"/>
      <c r="DN183" s="310"/>
      <c r="DO183" s="310"/>
      <c r="DP183" s="310"/>
      <c r="DQ183" s="310"/>
      <c r="DR183" s="310"/>
      <c r="DS183" s="310"/>
      <c r="DT183" s="310"/>
      <c r="DU183" s="310"/>
      <c r="DV183" s="310"/>
      <c r="DW183" s="310"/>
      <c r="DX183" s="310"/>
      <c r="DY183" s="310"/>
      <c r="DZ183" s="310"/>
      <c r="EA183" s="310"/>
      <c r="EB183" s="310"/>
      <c r="EC183" s="310"/>
      <c r="ED183" s="310"/>
      <c r="EE183" s="310"/>
      <c r="EF183" s="310"/>
      <c r="EG183" s="310"/>
      <c r="EH183" s="310"/>
      <c r="EI183" s="310"/>
      <c r="EJ183" s="310"/>
      <c r="EK183" s="310"/>
      <c r="EL183" s="310"/>
      <c r="EM183" s="310"/>
      <c r="EN183" s="310"/>
      <c r="EO183" s="310"/>
      <c r="EP183" s="310"/>
      <c r="EQ183" s="310"/>
      <c r="ER183" s="310"/>
      <c r="ES183" s="310"/>
      <c r="ET183" s="310"/>
      <c r="EU183" s="310"/>
      <c r="EV183" s="310"/>
      <c r="EW183" s="310"/>
      <c r="EX183" s="310"/>
      <c r="EY183" s="310"/>
      <c r="EZ183" s="310"/>
      <c r="FA183" s="310"/>
      <c r="FB183" s="310"/>
      <c r="FC183" s="310"/>
      <c r="FD183" s="310"/>
      <c r="FE183" s="310"/>
      <c r="FF183" s="310"/>
      <c r="FG183" s="310"/>
      <c r="FH183" s="310"/>
      <c r="FI183" s="310"/>
      <c r="FJ183" s="310"/>
      <c r="FK183" s="310"/>
      <c r="FL183" s="310"/>
      <c r="FM183" s="310"/>
      <c r="FN183" s="310"/>
      <c r="FO183" s="310"/>
      <c r="FP183" s="310"/>
      <c r="FQ183" s="310"/>
      <c r="FR183" s="310"/>
      <c r="FS183" s="310"/>
      <c r="FT183" s="310"/>
      <c r="FU183" s="310"/>
      <c r="FV183" s="310"/>
      <c r="FW183" s="310"/>
      <c r="FX183" s="310"/>
      <c r="FY183" s="310"/>
      <c r="FZ183" s="310"/>
      <c r="GA183" s="310"/>
      <c r="GB183" s="310"/>
      <c r="GC183" s="310"/>
    </row>
    <row r="184" spans="4:185">
      <c r="D184" s="310"/>
      <c r="E184" s="310"/>
      <c r="F184" s="310"/>
      <c r="G184" s="310"/>
      <c r="H184" s="310"/>
      <c r="I184" s="310"/>
      <c r="J184" s="310"/>
      <c r="K184" s="310"/>
      <c r="L184" s="310"/>
      <c r="M184" s="310"/>
      <c r="N184" s="310"/>
      <c r="O184" s="310"/>
      <c r="P184" s="310"/>
      <c r="Q184" s="310"/>
      <c r="R184" s="310"/>
      <c r="S184" s="310"/>
      <c r="T184" s="310"/>
      <c r="U184" s="310"/>
      <c r="V184" s="310"/>
      <c r="W184" s="310"/>
      <c r="X184" s="310"/>
      <c r="Y184" s="310"/>
      <c r="Z184" s="310"/>
      <c r="AA184" s="310"/>
      <c r="AB184" s="310"/>
      <c r="AC184" s="310"/>
      <c r="AD184" s="310"/>
      <c r="AE184" s="310"/>
      <c r="AF184" s="310"/>
      <c r="AG184" s="310"/>
      <c r="AH184" s="310"/>
      <c r="AI184" s="310"/>
      <c r="AJ184" s="310"/>
      <c r="AK184" s="310"/>
      <c r="AL184" s="310"/>
      <c r="AM184" s="310"/>
      <c r="AN184" s="310"/>
      <c r="AO184" s="310"/>
      <c r="AP184" s="310"/>
      <c r="AQ184" s="310"/>
      <c r="AR184" s="310"/>
      <c r="AS184" s="310"/>
      <c r="AT184" s="310"/>
      <c r="AU184" s="310"/>
      <c r="AV184" s="310"/>
      <c r="AW184" s="310"/>
      <c r="AX184" s="310"/>
      <c r="AY184" s="310"/>
      <c r="AZ184" s="310"/>
      <c r="BA184" s="310"/>
      <c r="BB184" s="310"/>
      <c r="BC184" s="310"/>
      <c r="BD184" s="310"/>
      <c r="BE184" s="310"/>
      <c r="BF184" s="310"/>
      <c r="BG184" s="310"/>
      <c r="BH184" s="310"/>
      <c r="BI184" s="310"/>
      <c r="BJ184" s="310"/>
      <c r="BK184" s="310"/>
      <c r="BL184" s="310"/>
      <c r="BM184" s="310"/>
      <c r="BN184" s="310"/>
      <c r="BO184" s="310"/>
      <c r="BP184" s="310"/>
      <c r="BQ184" s="310"/>
      <c r="BR184" s="310"/>
      <c r="BS184" s="310"/>
      <c r="BT184" s="310"/>
      <c r="BU184" s="310"/>
      <c r="BV184" s="310"/>
      <c r="BW184" s="310"/>
      <c r="BX184" s="310"/>
      <c r="BY184" s="310"/>
      <c r="BZ184" s="310"/>
      <c r="CA184" s="310"/>
      <c r="CB184" s="310"/>
      <c r="CC184" s="310"/>
      <c r="CD184" s="310"/>
      <c r="CE184" s="310"/>
      <c r="CF184" s="310"/>
      <c r="CG184" s="310"/>
      <c r="CH184" s="310"/>
      <c r="CI184" s="310"/>
      <c r="CJ184" s="310"/>
      <c r="CK184" s="310"/>
      <c r="CL184" s="310"/>
      <c r="CM184" s="310"/>
      <c r="CN184" s="310"/>
      <c r="CO184" s="310"/>
      <c r="CP184" s="310"/>
      <c r="CQ184" s="310"/>
      <c r="CR184" s="310"/>
      <c r="CS184" s="310"/>
      <c r="CT184" s="310"/>
      <c r="CU184" s="310"/>
      <c r="CV184" s="310"/>
      <c r="CW184" s="310"/>
      <c r="CX184" s="310"/>
      <c r="CY184" s="310"/>
      <c r="CZ184" s="310"/>
      <c r="DA184" s="310"/>
      <c r="DB184" s="310"/>
      <c r="DC184" s="310"/>
      <c r="DD184" s="310"/>
      <c r="DE184" s="310"/>
      <c r="DF184" s="310"/>
      <c r="DG184" s="310"/>
      <c r="DH184" s="310"/>
      <c r="DI184" s="310"/>
      <c r="DJ184" s="310"/>
      <c r="DK184" s="310"/>
      <c r="DL184" s="310"/>
      <c r="DM184" s="310"/>
      <c r="DN184" s="310"/>
      <c r="DO184" s="310"/>
      <c r="DP184" s="310"/>
      <c r="DQ184" s="310"/>
      <c r="DR184" s="310"/>
      <c r="DS184" s="310"/>
      <c r="DT184" s="310"/>
      <c r="DU184" s="310"/>
      <c r="DV184" s="310"/>
      <c r="DW184" s="310"/>
      <c r="DX184" s="310"/>
      <c r="DY184" s="310"/>
      <c r="DZ184" s="310"/>
      <c r="EA184" s="310"/>
      <c r="EB184" s="310"/>
      <c r="EC184" s="310"/>
      <c r="ED184" s="310"/>
      <c r="EE184" s="310"/>
      <c r="EF184" s="310"/>
      <c r="EG184" s="310"/>
      <c r="EH184" s="310"/>
      <c r="EI184" s="310"/>
      <c r="EJ184" s="310"/>
      <c r="EK184" s="310"/>
      <c r="EL184" s="310"/>
      <c r="EM184" s="310"/>
      <c r="EN184" s="310"/>
      <c r="EO184" s="310"/>
      <c r="EP184" s="310"/>
      <c r="EQ184" s="310"/>
      <c r="ER184" s="310"/>
      <c r="ES184" s="310"/>
      <c r="ET184" s="310"/>
      <c r="EU184" s="310"/>
      <c r="EV184" s="310"/>
      <c r="EW184" s="310"/>
      <c r="EX184" s="310"/>
      <c r="EY184" s="310"/>
      <c r="EZ184" s="310"/>
      <c r="FA184" s="310"/>
      <c r="FB184" s="310"/>
      <c r="FC184" s="310"/>
      <c r="FD184" s="310"/>
      <c r="FE184" s="310"/>
      <c r="FF184" s="310"/>
      <c r="FG184" s="310"/>
      <c r="FH184" s="310"/>
      <c r="FI184" s="310"/>
      <c r="FJ184" s="310"/>
      <c r="FK184" s="310"/>
      <c r="FL184" s="310"/>
      <c r="FM184" s="310"/>
      <c r="FN184" s="310"/>
      <c r="FO184" s="310"/>
      <c r="FP184" s="310"/>
      <c r="FQ184" s="310"/>
      <c r="FR184" s="310"/>
      <c r="FS184" s="310"/>
      <c r="FT184" s="310"/>
      <c r="FU184" s="310"/>
      <c r="FV184" s="310"/>
      <c r="FW184" s="310"/>
      <c r="FX184" s="310"/>
      <c r="FY184" s="310"/>
      <c r="FZ184" s="310"/>
      <c r="GA184" s="310"/>
      <c r="GB184" s="310"/>
      <c r="GC184" s="310"/>
    </row>
    <row r="185" spans="4:185">
      <c r="D185" s="310"/>
      <c r="E185" s="310"/>
      <c r="F185" s="310"/>
      <c r="G185" s="310"/>
      <c r="H185" s="310"/>
      <c r="I185" s="310"/>
      <c r="J185" s="310"/>
      <c r="K185" s="310"/>
      <c r="L185" s="310"/>
      <c r="M185" s="310"/>
      <c r="N185" s="310"/>
      <c r="O185" s="310"/>
      <c r="P185" s="310"/>
      <c r="Q185" s="310"/>
      <c r="R185" s="310"/>
      <c r="S185" s="310"/>
      <c r="T185" s="310"/>
      <c r="U185" s="310"/>
      <c r="V185" s="310"/>
      <c r="W185" s="310"/>
      <c r="X185" s="310"/>
      <c r="Y185" s="310"/>
      <c r="Z185" s="310"/>
      <c r="AA185" s="310"/>
      <c r="AB185" s="310"/>
      <c r="AC185" s="310"/>
      <c r="AD185" s="310"/>
      <c r="AE185" s="310"/>
      <c r="AF185" s="310"/>
      <c r="AG185" s="310"/>
      <c r="AH185" s="310"/>
      <c r="AI185" s="310"/>
      <c r="AJ185" s="310"/>
      <c r="AK185" s="310"/>
      <c r="AL185" s="310"/>
      <c r="AM185" s="310"/>
      <c r="AN185" s="310"/>
      <c r="AO185" s="310"/>
      <c r="AP185" s="310"/>
      <c r="AQ185" s="310"/>
      <c r="AR185" s="310"/>
      <c r="AS185" s="310"/>
      <c r="AT185" s="310"/>
      <c r="AU185" s="310"/>
      <c r="AV185" s="310"/>
      <c r="AW185" s="310"/>
      <c r="AX185" s="310"/>
      <c r="AY185" s="310"/>
      <c r="AZ185" s="310"/>
      <c r="BA185" s="310"/>
      <c r="BB185" s="310"/>
      <c r="BC185" s="310"/>
      <c r="BD185" s="310"/>
      <c r="BE185" s="310"/>
      <c r="BF185" s="310"/>
      <c r="BG185" s="310"/>
      <c r="BH185" s="310"/>
      <c r="BI185" s="310"/>
      <c r="BJ185" s="310"/>
      <c r="BK185" s="310"/>
      <c r="BL185" s="310"/>
      <c r="BM185" s="310"/>
      <c r="BN185" s="310"/>
      <c r="BO185" s="310"/>
      <c r="BP185" s="310"/>
      <c r="BQ185" s="310"/>
      <c r="BR185" s="310"/>
      <c r="BS185" s="310"/>
      <c r="BT185" s="310"/>
      <c r="BU185" s="310"/>
      <c r="BV185" s="310"/>
      <c r="BW185" s="310"/>
      <c r="BX185" s="310"/>
      <c r="BY185" s="310"/>
      <c r="BZ185" s="310"/>
      <c r="CA185" s="310"/>
      <c r="CB185" s="310"/>
      <c r="CC185" s="310"/>
      <c r="CD185" s="310"/>
      <c r="CE185" s="310"/>
      <c r="CF185" s="310"/>
      <c r="CG185" s="310"/>
      <c r="CH185" s="310"/>
      <c r="CI185" s="310"/>
      <c r="CJ185" s="310"/>
      <c r="CK185" s="310"/>
      <c r="CL185" s="310"/>
      <c r="CM185" s="310"/>
      <c r="CN185" s="310"/>
      <c r="CO185" s="310"/>
      <c r="CP185" s="310"/>
      <c r="CQ185" s="310"/>
      <c r="CR185" s="310"/>
      <c r="CS185" s="310"/>
      <c r="CT185" s="310"/>
      <c r="CU185" s="310"/>
      <c r="CV185" s="310"/>
      <c r="CW185" s="310"/>
      <c r="CX185" s="310"/>
      <c r="CY185" s="310"/>
      <c r="CZ185" s="310"/>
      <c r="DA185" s="310"/>
      <c r="DB185" s="310"/>
      <c r="DC185" s="310"/>
      <c r="DD185" s="310"/>
      <c r="DE185" s="310"/>
      <c r="DF185" s="310"/>
      <c r="DG185" s="310"/>
      <c r="DH185" s="310"/>
      <c r="DI185" s="310"/>
      <c r="DJ185" s="310"/>
      <c r="DK185" s="310"/>
      <c r="DL185" s="310"/>
      <c r="DM185" s="310"/>
      <c r="DN185" s="310"/>
      <c r="DO185" s="310"/>
      <c r="DP185" s="310"/>
      <c r="DQ185" s="310"/>
      <c r="DR185" s="310"/>
      <c r="DS185" s="310"/>
      <c r="DT185" s="310"/>
      <c r="DU185" s="310"/>
      <c r="DV185" s="310"/>
      <c r="DW185" s="310"/>
      <c r="DX185" s="310"/>
      <c r="DY185" s="310"/>
      <c r="DZ185" s="310"/>
      <c r="EA185" s="310"/>
      <c r="EB185" s="310"/>
      <c r="EC185" s="310"/>
      <c r="ED185" s="310"/>
      <c r="EE185" s="310"/>
      <c r="EF185" s="310"/>
      <c r="EG185" s="310"/>
      <c r="EH185" s="310"/>
      <c r="EI185" s="310"/>
      <c r="EJ185" s="310"/>
      <c r="EK185" s="310"/>
      <c r="EL185" s="310"/>
      <c r="EM185" s="310"/>
      <c r="EN185" s="310"/>
      <c r="EO185" s="310"/>
      <c r="EP185" s="310"/>
      <c r="EQ185" s="310"/>
      <c r="ER185" s="310"/>
      <c r="ES185" s="310"/>
      <c r="ET185" s="310"/>
      <c r="EU185" s="310"/>
      <c r="EV185" s="310"/>
      <c r="EW185" s="310"/>
      <c r="EX185" s="310"/>
      <c r="EY185" s="310"/>
      <c r="EZ185" s="310"/>
      <c r="FA185" s="310"/>
      <c r="FB185" s="310"/>
      <c r="FC185" s="310"/>
      <c r="FD185" s="310"/>
      <c r="FE185" s="310"/>
      <c r="FF185" s="310"/>
      <c r="FG185" s="310"/>
      <c r="FH185" s="310"/>
      <c r="FI185" s="310"/>
      <c r="FJ185" s="310"/>
      <c r="FK185" s="310"/>
      <c r="FL185" s="310"/>
      <c r="FM185" s="310"/>
      <c r="FN185" s="310"/>
      <c r="FO185" s="310"/>
      <c r="FP185" s="310"/>
      <c r="FQ185" s="310"/>
      <c r="FR185" s="310"/>
      <c r="FS185" s="310"/>
      <c r="FT185" s="310"/>
      <c r="FU185" s="310"/>
      <c r="FV185" s="310"/>
      <c r="FW185" s="310"/>
      <c r="FX185" s="310"/>
      <c r="FY185" s="310"/>
      <c r="FZ185" s="310"/>
      <c r="GA185" s="310"/>
      <c r="GB185" s="310"/>
      <c r="GC185" s="310"/>
    </row>
    <row r="186" spans="4:185">
      <c r="D186" s="310"/>
      <c r="E186" s="310"/>
      <c r="F186" s="310"/>
      <c r="G186" s="310"/>
      <c r="H186" s="310"/>
      <c r="I186" s="310"/>
      <c r="J186" s="310"/>
      <c r="K186" s="310"/>
      <c r="L186" s="310"/>
      <c r="M186" s="310"/>
      <c r="N186" s="310"/>
      <c r="O186" s="310"/>
      <c r="P186" s="310"/>
      <c r="Q186" s="310"/>
      <c r="R186" s="310"/>
      <c r="S186" s="310"/>
      <c r="T186" s="310"/>
      <c r="U186" s="310"/>
      <c r="V186" s="310"/>
      <c r="W186" s="310"/>
      <c r="X186" s="310"/>
      <c r="Y186" s="310"/>
      <c r="Z186" s="310"/>
      <c r="AA186" s="310"/>
      <c r="AB186" s="310"/>
      <c r="AC186" s="310"/>
      <c r="AD186" s="310"/>
      <c r="AE186" s="310"/>
      <c r="AF186" s="310"/>
      <c r="AG186" s="310"/>
      <c r="AH186" s="310"/>
      <c r="AI186" s="310"/>
      <c r="AJ186" s="310"/>
      <c r="AK186" s="310"/>
      <c r="AL186" s="310"/>
      <c r="AM186" s="310"/>
      <c r="AN186" s="310"/>
      <c r="AO186" s="310"/>
      <c r="AP186" s="310"/>
      <c r="AQ186" s="310"/>
      <c r="AR186" s="310"/>
      <c r="AS186" s="310"/>
      <c r="AT186" s="310"/>
      <c r="AU186" s="310"/>
      <c r="AV186" s="310"/>
      <c r="AW186" s="310"/>
      <c r="AX186" s="310"/>
      <c r="AY186" s="310"/>
      <c r="AZ186" s="310"/>
      <c r="BA186" s="310"/>
      <c r="BB186" s="310"/>
      <c r="BC186" s="310"/>
      <c r="BD186" s="310"/>
      <c r="BE186" s="310"/>
      <c r="BF186" s="310"/>
      <c r="BG186" s="310"/>
      <c r="BH186" s="310"/>
      <c r="BI186" s="310"/>
      <c r="BJ186" s="310"/>
      <c r="BK186" s="310"/>
      <c r="BL186" s="310"/>
      <c r="BM186" s="310"/>
      <c r="BN186" s="310"/>
      <c r="BO186" s="310"/>
      <c r="BP186" s="310"/>
      <c r="BQ186" s="310"/>
      <c r="BR186" s="310"/>
      <c r="BS186" s="310"/>
      <c r="BT186" s="310"/>
      <c r="BU186" s="310"/>
      <c r="BV186" s="310"/>
      <c r="BW186" s="310"/>
      <c r="BX186" s="310"/>
      <c r="BY186" s="310"/>
      <c r="BZ186" s="310"/>
      <c r="CA186" s="310"/>
      <c r="CB186" s="310"/>
      <c r="CC186" s="310"/>
      <c r="CD186" s="310"/>
      <c r="CE186" s="310"/>
      <c r="CF186" s="310"/>
      <c r="CG186" s="310"/>
      <c r="CH186" s="310"/>
      <c r="CI186" s="310"/>
      <c r="CJ186" s="310"/>
      <c r="CK186" s="310"/>
      <c r="CL186" s="310"/>
      <c r="CM186" s="310"/>
      <c r="CN186" s="310"/>
      <c r="CO186" s="310"/>
      <c r="CP186" s="310"/>
      <c r="CQ186" s="310"/>
      <c r="CR186" s="310"/>
      <c r="CS186" s="310"/>
      <c r="CT186" s="310"/>
      <c r="CU186" s="310"/>
      <c r="CV186" s="310"/>
      <c r="CW186" s="310"/>
      <c r="CX186" s="310"/>
      <c r="CY186" s="310"/>
      <c r="CZ186" s="310"/>
      <c r="DA186" s="310"/>
      <c r="DB186" s="310"/>
      <c r="DC186" s="310"/>
      <c r="DD186" s="310"/>
      <c r="DE186" s="310"/>
      <c r="DF186" s="310"/>
      <c r="DG186" s="310"/>
      <c r="DH186" s="310"/>
      <c r="DI186" s="310"/>
      <c r="DJ186" s="310"/>
      <c r="DK186" s="310"/>
      <c r="DL186" s="310"/>
      <c r="DM186" s="310"/>
      <c r="DN186" s="310"/>
      <c r="DO186" s="310"/>
      <c r="DP186" s="310"/>
      <c r="DQ186" s="310"/>
      <c r="DR186" s="310"/>
      <c r="DS186" s="310"/>
      <c r="DT186" s="310"/>
      <c r="DU186" s="310"/>
      <c r="DV186" s="310"/>
      <c r="DW186" s="310"/>
      <c r="DX186" s="310"/>
      <c r="DY186" s="310"/>
      <c r="DZ186" s="310"/>
      <c r="EA186" s="310"/>
      <c r="EB186" s="310"/>
      <c r="EC186" s="310"/>
      <c r="ED186" s="310"/>
      <c r="EE186" s="310"/>
      <c r="EF186" s="310"/>
      <c r="EG186" s="310"/>
      <c r="EH186" s="310"/>
      <c r="EI186" s="310"/>
      <c r="EJ186" s="310"/>
      <c r="EK186" s="310"/>
      <c r="EL186" s="310"/>
      <c r="EM186" s="310"/>
      <c r="EN186" s="310"/>
      <c r="EO186" s="310"/>
      <c r="EP186" s="310"/>
      <c r="EQ186" s="310"/>
      <c r="ER186" s="310"/>
      <c r="ES186" s="310"/>
      <c r="ET186" s="310"/>
      <c r="EU186" s="310"/>
      <c r="EV186" s="310"/>
      <c r="EW186" s="310"/>
      <c r="EX186" s="310"/>
      <c r="EY186" s="310"/>
      <c r="EZ186" s="310"/>
      <c r="FA186" s="310"/>
      <c r="FB186" s="310"/>
      <c r="FC186" s="310"/>
      <c r="FD186" s="310"/>
      <c r="FE186" s="310"/>
      <c r="FF186" s="310"/>
      <c r="FG186" s="310"/>
      <c r="FH186" s="310"/>
      <c r="FI186" s="310"/>
      <c r="FJ186" s="310"/>
      <c r="FK186" s="310"/>
      <c r="FL186" s="310"/>
      <c r="FM186" s="310"/>
      <c r="FN186" s="310"/>
      <c r="FO186" s="310"/>
      <c r="FP186" s="310"/>
      <c r="FQ186" s="310"/>
      <c r="FR186" s="310"/>
      <c r="FS186" s="310"/>
      <c r="FT186" s="310"/>
      <c r="FU186" s="310"/>
      <c r="FV186" s="310"/>
      <c r="FW186" s="310"/>
      <c r="FX186" s="310"/>
      <c r="FY186" s="310"/>
      <c r="FZ186" s="310"/>
      <c r="GA186" s="310"/>
      <c r="GB186" s="310"/>
      <c r="GC186" s="310"/>
    </row>
    <row r="187" spans="4:185">
      <c r="D187" s="310"/>
      <c r="E187" s="310"/>
      <c r="F187" s="310"/>
      <c r="G187" s="310"/>
      <c r="H187" s="310"/>
      <c r="I187" s="310"/>
      <c r="J187" s="310"/>
      <c r="K187" s="310"/>
      <c r="L187" s="310"/>
      <c r="M187" s="310"/>
      <c r="N187" s="310"/>
      <c r="O187" s="310"/>
      <c r="P187" s="310"/>
      <c r="Q187" s="310"/>
      <c r="R187" s="310"/>
      <c r="S187" s="310"/>
      <c r="T187" s="310"/>
      <c r="U187" s="310"/>
      <c r="V187" s="310"/>
      <c r="W187" s="310"/>
      <c r="X187" s="310"/>
      <c r="Y187" s="310"/>
      <c r="Z187" s="310"/>
      <c r="AA187" s="310"/>
      <c r="AB187" s="310"/>
      <c r="AC187" s="310"/>
      <c r="AD187" s="310"/>
      <c r="AE187" s="310"/>
      <c r="AF187" s="310"/>
      <c r="AG187" s="310"/>
      <c r="AH187" s="310"/>
      <c r="AI187" s="310"/>
      <c r="AJ187" s="310"/>
      <c r="AK187" s="310"/>
      <c r="AL187" s="310"/>
      <c r="AM187" s="310"/>
      <c r="AN187" s="310"/>
      <c r="AO187" s="310"/>
      <c r="AP187" s="310"/>
      <c r="AQ187" s="310"/>
      <c r="AR187" s="310"/>
      <c r="AS187" s="310"/>
      <c r="AT187" s="310"/>
      <c r="AU187" s="310"/>
      <c r="AV187" s="310"/>
      <c r="AW187" s="310"/>
      <c r="AX187" s="310"/>
      <c r="AY187" s="310"/>
      <c r="AZ187" s="310"/>
      <c r="BA187" s="310"/>
      <c r="BB187" s="310"/>
      <c r="BC187" s="310"/>
      <c r="BD187" s="310"/>
      <c r="BE187" s="310"/>
      <c r="BF187" s="310"/>
      <c r="BG187" s="310"/>
      <c r="BH187" s="310"/>
      <c r="BI187" s="310"/>
      <c r="BJ187" s="310"/>
      <c r="BK187" s="310"/>
      <c r="BL187" s="310"/>
      <c r="BM187" s="310"/>
      <c r="BN187" s="310"/>
      <c r="BO187" s="310"/>
      <c r="BP187" s="310"/>
      <c r="BQ187" s="310"/>
      <c r="BR187" s="310"/>
      <c r="BS187" s="310"/>
      <c r="BT187" s="310"/>
      <c r="BU187" s="310"/>
      <c r="BV187" s="310"/>
      <c r="BW187" s="310"/>
      <c r="BX187" s="310"/>
      <c r="BY187" s="310"/>
      <c r="BZ187" s="310"/>
      <c r="CA187" s="310"/>
      <c r="CB187" s="310"/>
      <c r="CC187" s="310"/>
      <c r="CD187" s="310"/>
      <c r="CE187" s="310"/>
      <c r="CF187" s="310"/>
      <c r="CG187" s="310"/>
      <c r="CH187" s="310"/>
      <c r="CI187" s="310"/>
      <c r="CJ187" s="310"/>
      <c r="CK187" s="310"/>
      <c r="CL187" s="310"/>
      <c r="CM187" s="310"/>
      <c r="CN187" s="310"/>
      <c r="CO187" s="310"/>
      <c r="CP187" s="310"/>
      <c r="CQ187" s="310"/>
      <c r="CR187" s="310"/>
      <c r="CS187" s="310"/>
      <c r="CT187" s="310"/>
      <c r="CU187" s="310"/>
      <c r="CV187" s="310"/>
      <c r="CW187" s="310"/>
      <c r="CX187" s="310"/>
      <c r="CY187" s="310"/>
      <c r="CZ187" s="310"/>
      <c r="DA187" s="310"/>
      <c r="DB187" s="310"/>
      <c r="DC187" s="310"/>
      <c r="DD187" s="310"/>
      <c r="DE187" s="310"/>
      <c r="DF187" s="310"/>
      <c r="DG187" s="310"/>
      <c r="DH187" s="310"/>
      <c r="DI187" s="310"/>
      <c r="DJ187" s="310"/>
      <c r="DK187" s="310"/>
      <c r="DL187" s="310"/>
      <c r="DM187" s="310"/>
      <c r="DN187" s="310"/>
      <c r="DO187" s="310"/>
      <c r="DP187" s="310"/>
      <c r="DQ187" s="310"/>
      <c r="DR187" s="310"/>
      <c r="DS187" s="310"/>
      <c r="DT187" s="310"/>
      <c r="DU187" s="310"/>
      <c r="DV187" s="310"/>
      <c r="DW187" s="310"/>
      <c r="DX187" s="310"/>
      <c r="DY187" s="310"/>
      <c r="DZ187" s="310"/>
      <c r="EA187" s="310"/>
      <c r="EB187" s="310"/>
      <c r="EC187" s="310"/>
      <c r="ED187" s="310"/>
      <c r="EE187" s="310"/>
      <c r="EF187" s="310"/>
      <c r="EG187" s="310"/>
      <c r="EH187" s="310"/>
      <c r="EI187" s="310"/>
      <c r="EJ187" s="310"/>
      <c r="EK187" s="310"/>
      <c r="EL187" s="310"/>
      <c r="EM187" s="310"/>
      <c r="EN187" s="310"/>
      <c r="EO187" s="310"/>
      <c r="EP187" s="310"/>
      <c r="EQ187" s="310"/>
      <c r="ER187" s="310"/>
      <c r="ES187" s="310"/>
      <c r="ET187" s="310"/>
      <c r="EU187" s="310"/>
      <c r="EV187" s="310"/>
      <c r="EW187" s="310"/>
      <c r="EX187" s="310"/>
      <c r="EY187" s="310"/>
      <c r="EZ187" s="310"/>
      <c r="FA187" s="310"/>
      <c r="FB187" s="310"/>
      <c r="FC187" s="310"/>
      <c r="FD187" s="310"/>
      <c r="FE187" s="310"/>
      <c r="FF187" s="310"/>
      <c r="FG187" s="310"/>
      <c r="FH187" s="310"/>
      <c r="FI187" s="310"/>
      <c r="FJ187" s="310"/>
      <c r="FK187" s="310"/>
      <c r="FL187" s="310"/>
      <c r="FM187" s="310"/>
      <c r="FN187" s="310"/>
      <c r="FO187" s="310"/>
      <c r="FP187" s="310"/>
      <c r="FQ187" s="310"/>
      <c r="FR187" s="310"/>
      <c r="FS187" s="310"/>
      <c r="FT187" s="310"/>
      <c r="FU187" s="310"/>
      <c r="FV187" s="310"/>
      <c r="FW187" s="310"/>
      <c r="FX187" s="310"/>
      <c r="FY187" s="310"/>
      <c r="FZ187" s="310"/>
      <c r="GA187" s="310"/>
      <c r="GB187" s="310"/>
      <c r="GC187" s="310"/>
    </row>
    <row r="188" spans="4:185">
      <c r="D188" s="310"/>
      <c r="E188" s="310"/>
      <c r="F188" s="310"/>
      <c r="G188" s="310"/>
      <c r="H188" s="310"/>
      <c r="I188" s="310"/>
      <c r="J188" s="310"/>
      <c r="K188" s="310"/>
      <c r="L188" s="310"/>
      <c r="M188" s="310"/>
      <c r="N188" s="310"/>
      <c r="O188" s="310"/>
      <c r="P188" s="310"/>
      <c r="Q188" s="310"/>
      <c r="R188" s="310"/>
      <c r="S188" s="310"/>
      <c r="T188" s="310"/>
      <c r="U188" s="310"/>
      <c r="V188" s="310"/>
      <c r="W188" s="310"/>
      <c r="X188" s="310"/>
      <c r="Y188" s="310"/>
      <c r="Z188" s="310"/>
      <c r="AA188" s="310"/>
      <c r="AB188" s="310"/>
      <c r="AC188" s="310"/>
      <c r="AD188" s="310"/>
      <c r="AE188" s="310"/>
      <c r="AF188" s="310"/>
      <c r="AG188" s="310"/>
      <c r="AH188" s="310"/>
      <c r="AI188" s="310"/>
      <c r="AJ188" s="310"/>
      <c r="AK188" s="310"/>
      <c r="AL188" s="310"/>
      <c r="AM188" s="310"/>
      <c r="AN188" s="310"/>
      <c r="AO188" s="310"/>
      <c r="AP188" s="310"/>
      <c r="AQ188" s="310"/>
      <c r="AR188" s="310"/>
      <c r="AS188" s="310"/>
      <c r="AT188" s="310"/>
      <c r="AU188" s="310"/>
      <c r="AV188" s="310"/>
      <c r="AW188" s="310"/>
      <c r="AX188" s="310"/>
      <c r="AY188" s="310"/>
      <c r="AZ188" s="310"/>
      <c r="BA188" s="310"/>
      <c r="BB188" s="310"/>
      <c r="BC188" s="310"/>
      <c r="BD188" s="310"/>
      <c r="BE188" s="310"/>
      <c r="BF188" s="310"/>
      <c r="BG188" s="310"/>
      <c r="BH188" s="310"/>
      <c r="BI188" s="310"/>
      <c r="BJ188" s="310"/>
      <c r="BK188" s="310"/>
      <c r="BL188" s="310"/>
      <c r="BM188" s="310"/>
      <c r="BN188" s="310"/>
      <c r="BO188" s="310"/>
      <c r="BP188" s="310"/>
      <c r="BQ188" s="310"/>
      <c r="BR188" s="310"/>
      <c r="BS188" s="310"/>
      <c r="BT188" s="310"/>
      <c r="BU188" s="310"/>
      <c r="BV188" s="310"/>
      <c r="BW188" s="310"/>
      <c r="BX188" s="310"/>
      <c r="BY188" s="310"/>
      <c r="BZ188" s="310"/>
      <c r="CA188" s="310"/>
      <c r="CB188" s="310"/>
      <c r="CC188" s="310"/>
      <c r="CD188" s="310"/>
      <c r="CE188" s="310"/>
      <c r="CF188" s="310"/>
      <c r="CG188" s="310"/>
      <c r="CH188" s="310"/>
      <c r="CI188" s="310"/>
      <c r="CJ188" s="310"/>
      <c r="CK188" s="310"/>
      <c r="CL188" s="310"/>
      <c r="CM188" s="310"/>
      <c r="CN188" s="310"/>
      <c r="CO188" s="310"/>
      <c r="CP188" s="310"/>
      <c r="CQ188" s="310"/>
      <c r="CR188" s="310"/>
      <c r="CS188" s="310"/>
      <c r="CT188" s="310"/>
      <c r="CU188" s="310"/>
      <c r="CV188" s="310"/>
      <c r="CW188" s="310"/>
      <c r="CX188" s="310"/>
      <c r="CY188" s="310"/>
      <c r="CZ188" s="310"/>
      <c r="DA188" s="310"/>
      <c r="DB188" s="310"/>
      <c r="DC188" s="310"/>
      <c r="DD188" s="310"/>
      <c r="DE188" s="310"/>
      <c r="DF188" s="310"/>
      <c r="DG188" s="310"/>
      <c r="DH188" s="310"/>
      <c r="DI188" s="310"/>
      <c r="DJ188" s="310"/>
      <c r="DK188" s="310"/>
      <c r="DL188" s="310"/>
      <c r="DM188" s="310"/>
      <c r="DN188" s="310"/>
      <c r="DO188" s="310"/>
      <c r="DP188" s="310"/>
      <c r="DQ188" s="310"/>
      <c r="DR188" s="310"/>
      <c r="DS188" s="310"/>
      <c r="DT188" s="310"/>
      <c r="DU188" s="310"/>
      <c r="DV188" s="310"/>
      <c r="DW188" s="310"/>
      <c r="DX188" s="310"/>
      <c r="DY188" s="310"/>
      <c r="DZ188" s="310"/>
      <c r="EA188" s="310"/>
      <c r="EB188" s="310"/>
      <c r="EC188" s="310"/>
      <c r="ED188" s="310"/>
      <c r="EE188" s="310"/>
      <c r="EF188" s="310"/>
      <c r="EG188" s="310"/>
      <c r="EH188" s="310"/>
      <c r="EI188" s="310"/>
      <c r="EJ188" s="310"/>
      <c r="EK188" s="310"/>
      <c r="EL188" s="310"/>
      <c r="EM188" s="310"/>
      <c r="EN188" s="310"/>
      <c r="EO188" s="310"/>
      <c r="EP188" s="310"/>
      <c r="EQ188" s="310"/>
      <c r="ER188" s="310"/>
      <c r="ES188" s="310"/>
      <c r="ET188" s="310"/>
      <c r="EU188" s="310"/>
      <c r="EV188" s="310"/>
      <c r="EW188" s="310"/>
      <c r="EX188" s="310"/>
      <c r="EY188" s="310"/>
      <c r="EZ188" s="310"/>
      <c r="FA188" s="310"/>
      <c r="FB188" s="310"/>
      <c r="FC188" s="310"/>
      <c r="FD188" s="310"/>
      <c r="FE188" s="310"/>
      <c r="FF188" s="310"/>
      <c r="FG188" s="310"/>
      <c r="FH188" s="310"/>
      <c r="FI188" s="310"/>
      <c r="FJ188" s="310"/>
      <c r="FK188" s="310"/>
      <c r="FL188" s="310"/>
      <c r="FM188" s="310"/>
      <c r="FN188" s="310"/>
      <c r="FO188" s="310"/>
      <c r="FP188" s="310"/>
      <c r="FQ188" s="310"/>
      <c r="FR188" s="310"/>
      <c r="FS188" s="310"/>
      <c r="FT188" s="310"/>
      <c r="FU188" s="310"/>
      <c r="FV188" s="310"/>
      <c r="FW188" s="310"/>
      <c r="FX188" s="310"/>
      <c r="FY188" s="310"/>
      <c r="FZ188" s="310"/>
      <c r="GA188" s="310"/>
      <c r="GB188" s="310"/>
      <c r="GC188" s="310"/>
    </row>
    <row r="189" spans="4:185">
      <c r="D189" s="310"/>
      <c r="E189" s="310"/>
      <c r="F189" s="310"/>
      <c r="G189" s="310"/>
      <c r="H189" s="310"/>
      <c r="I189" s="310"/>
      <c r="J189" s="310"/>
      <c r="K189" s="310"/>
      <c r="L189" s="310"/>
      <c r="M189" s="310"/>
      <c r="N189" s="310"/>
      <c r="O189" s="310"/>
      <c r="P189" s="310"/>
      <c r="Q189" s="310"/>
      <c r="R189" s="310"/>
      <c r="S189" s="310"/>
      <c r="T189" s="310"/>
      <c r="U189" s="310"/>
      <c r="V189" s="310"/>
      <c r="W189" s="310"/>
      <c r="X189" s="310"/>
      <c r="Y189" s="310"/>
      <c r="Z189" s="310"/>
      <c r="AA189" s="310"/>
      <c r="AB189" s="310"/>
      <c r="AC189" s="310"/>
      <c r="AD189" s="310"/>
      <c r="AE189" s="310"/>
      <c r="AF189" s="310"/>
      <c r="AG189" s="310"/>
      <c r="AH189" s="310"/>
      <c r="AI189" s="310"/>
      <c r="AJ189" s="310"/>
      <c r="AK189" s="310"/>
      <c r="AL189" s="310"/>
      <c r="AM189" s="310"/>
      <c r="AN189" s="310"/>
      <c r="AO189" s="310"/>
      <c r="AP189" s="310"/>
      <c r="AQ189" s="310"/>
      <c r="AR189" s="310"/>
      <c r="AS189" s="310"/>
      <c r="AT189" s="310"/>
      <c r="AU189" s="310"/>
      <c r="AV189" s="310"/>
      <c r="AW189" s="310"/>
      <c r="AX189" s="310"/>
      <c r="AY189" s="310"/>
      <c r="AZ189" s="310"/>
      <c r="BA189" s="310"/>
      <c r="BB189" s="310"/>
      <c r="BC189" s="310"/>
      <c r="BD189" s="310"/>
      <c r="BE189" s="310"/>
      <c r="BF189" s="310"/>
      <c r="BG189" s="310"/>
      <c r="BH189" s="310"/>
      <c r="BI189" s="310"/>
      <c r="BJ189" s="310"/>
      <c r="BK189" s="310"/>
      <c r="BL189" s="310"/>
      <c r="BM189" s="310"/>
      <c r="BN189" s="310"/>
      <c r="BO189" s="310"/>
      <c r="BP189" s="310"/>
      <c r="BQ189" s="310"/>
      <c r="BR189" s="310"/>
      <c r="BS189" s="310"/>
      <c r="BT189" s="310"/>
      <c r="BU189" s="310"/>
      <c r="BV189" s="310"/>
      <c r="BW189" s="310"/>
      <c r="BX189" s="310"/>
      <c r="BY189" s="310"/>
      <c r="BZ189" s="310"/>
      <c r="CA189" s="310"/>
      <c r="CB189" s="310"/>
      <c r="CC189" s="310"/>
      <c r="CD189" s="310"/>
      <c r="CE189" s="310"/>
      <c r="CF189" s="310"/>
      <c r="CG189" s="310"/>
      <c r="CH189" s="310"/>
      <c r="CI189" s="310"/>
      <c r="CJ189" s="310"/>
      <c r="CK189" s="310"/>
      <c r="CL189" s="310"/>
      <c r="CM189" s="310"/>
      <c r="CN189" s="310"/>
      <c r="CO189" s="310"/>
      <c r="CP189" s="310"/>
      <c r="CQ189" s="310"/>
      <c r="CR189" s="310"/>
      <c r="CS189" s="310"/>
      <c r="CT189" s="310"/>
      <c r="CU189" s="310"/>
      <c r="CV189" s="310"/>
      <c r="CW189" s="310"/>
      <c r="CX189" s="310"/>
      <c r="CY189" s="310"/>
      <c r="CZ189" s="310"/>
      <c r="DA189" s="310"/>
      <c r="DB189" s="310"/>
      <c r="DC189" s="310"/>
      <c r="DD189" s="310"/>
      <c r="DE189" s="310"/>
      <c r="DF189" s="310"/>
      <c r="DG189" s="310"/>
      <c r="DH189" s="310"/>
      <c r="DI189" s="310"/>
      <c r="DJ189" s="310"/>
      <c r="DK189" s="310"/>
      <c r="DL189" s="310"/>
      <c r="DM189" s="310"/>
      <c r="DN189" s="310"/>
      <c r="DO189" s="310"/>
      <c r="DP189" s="310"/>
      <c r="DQ189" s="310"/>
      <c r="DR189" s="310"/>
      <c r="DS189" s="310"/>
      <c r="DT189" s="310"/>
      <c r="DU189" s="310"/>
      <c r="DV189" s="310"/>
      <c r="DW189" s="310"/>
      <c r="DX189" s="310"/>
      <c r="DY189" s="310"/>
      <c r="DZ189" s="310"/>
      <c r="EA189" s="310"/>
      <c r="EB189" s="310"/>
      <c r="EC189" s="310"/>
      <c r="ED189" s="310"/>
      <c r="EE189" s="310"/>
      <c r="EF189" s="310"/>
      <c r="EG189" s="310"/>
      <c r="EH189" s="310"/>
      <c r="EI189" s="310"/>
      <c r="EJ189" s="310"/>
      <c r="EK189" s="310"/>
      <c r="EL189" s="310"/>
      <c r="EM189" s="310"/>
      <c r="EN189" s="310"/>
      <c r="EO189" s="310"/>
      <c r="EP189" s="310"/>
      <c r="EQ189" s="310"/>
      <c r="ER189" s="310"/>
      <c r="ES189" s="310"/>
      <c r="ET189" s="310"/>
      <c r="EU189" s="310"/>
      <c r="EV189" s="310"/>
      <c r="EW189" s="310"/>
      <c r="EX189" s="310"/>
      <c r="EY189" s="310"/>
      <c r="EZ189" s="310"/>
      <c r="FA189" s="310"/>
      <c r="FB189" s="310"/>
      <c r="FC189" s="310"/>
      <c r="FD189" s="310"/>
      <c r="FE189" s="310"/>
      <c r="FF189" s="310"/>
      <c r="FG189" s="310"/>
      <c r="FH189" s="310"/>
      <c r="FI189" s="310"/>
      <c r="FJ189" s="310"/>
      <c r="FK189" s="310"/>
      <c r="FL189" s="310"/>
      <c r="FM189" s="310"/>
      <c r="FN189" s="310"/>
      <c r="FO189" s="310"/>
      <c r="FP189" s="310"/>
      <c r="FQ189" s="310"/>
      <c r="FR189" s="310"/>
      <c r="FS189" s="310"/>
      <c r="FT189" s="310"/>
      <c r="FU189" s="310"/>
      <c r="FV189" s="310"/>
      <c r="FW189" s="310"/>
      <c r="FX189" s="310"/>
      <c r="FY189" s="310"/>
      <c r="FZ189" s="310"/>
      <c r="GA189" s="310"/>
      <c r="GB189" s="310"/>
      <c r="GC189" s="310"/>
    </row>
    <row r="190" spans="4:185">
      <c r="D190" s="310"/>
      <c r="E190" s="310"/>
      <c r="F190" s="310"/>
      <c r="G190" s="310"/>
      <c r="H190" s="310"/>
      <c r="I190" s="310"/>
      <c r="J190" s="310"/>
      <c r="K190" s="310"/>
      <c r="L190" s="310"/>
      <c r="M190" s="310"/>
      <c r="N190" s="310"/>
      <c r="O190" s="310"/>
      <c r="P190" s="310"/>
      <c r="Q190" s="310"/>
      <c r="R190" s="310"/>
      <c r="S190" s="310"/>
      <c r="T190" s="310"/>
      <c r="U190" s="310"/>
      <c r="V190" s="310"/>
      <c r="W190" s="310"/>
      <c r="X190" s="310"/>
      <c r="Y190" s="310"/>
      <c r="Z190" s="310"/>
      <c r="AA190" s="310"/>
      <c r="AB190" s="310"/>
      <c r="AC190" s="310"/>
      <c r="AD190" s="310"/>
      <c r="AE190" s="310"/>
      <c r="AF190" s="310"/>
      <c r="AG190" s="310"/>
      <c r="AH190" s="310"/>
      <c r="AI190" s="310"/>
      <c r="AJ190" s="310"/>
      <c r="AK190" s="310"/>
      <c r="AL190" s="310"/>
      <c r="AM190" s="310"/>
      <c r="AN190" s="310"/>
      <c r="AO190" s="310"/>
      <c r="AP190" s="310"/>
      <c r="AQ190" s="310"/>
      <c r="AR190" s="310"/>
      <c r="AS190" s="310"/>
      <c r="AT190" s="310"/>
      <c r="AU190" s="310"/>
      <c r="AV190" s="310"/>
      <c r="AW190" s="310"/>
      <c r="AX190" s="310"/>
      <c r="AY190" s="310"/>
      <c r="AZ190" s="310"/>
      <c r="BA190" s="310"/>
      <c r="BB190" s="310"/>
      <c r="BC190" s="310"/>
      <c r="BD190" s="310"/>
      <c r="BE190" s="310"/>
      <c r="BF190" s="310"/>
      <c r="BG190" s="310"/>
      <c r="BH190" s="310"/>
      <c r="BI190" s="310"/>
      <c r="BJ190" s="310"/>
      <c r="BK190" s="310"/>
      <c r="BL190" s="310"/>
      <c r="BM190" s="310"/>
      <c r="BN190" s="310"/>
      <c r="BO190" s="310"/>
      <c r="BP190" s="310"/>
      <c r="BQ190" s="310"/>
      <c r="BR190" s="310"/>
      <c r="BS190" s="310"/>
      <c r="BT190" s="310"/>
      <c r="BU190" s="310"/>
      <c r="BV190" s="310"/>
      <c r="BW190" s="310"/>
      <c r="BX190" s="310"/>
      <c r="BY190" s="310"/>
      <c r="BZ190" s="310"/>
      <c r="CA190" s="310"/>
      <c r="CB190" s="310"/>
      <c r="CC190" s="310"/>
      <c r="CD190" s="310"/>
      <c r="CE190" s="310"/>
      <c r="CF190" s="310"/>
      <c r="CG190" s="310"/>
      <c r="CH190" s="310"/>
      <c r="CI190" s="310"/>
      <c r="CJ190" s="310"/>
      <c r="CK190" s="310"/>
      <c r="CL190" s="310"/>
      <c r="CM190" s="310"/>
      <c r="CN190" s="310"/>
      <c r="CO190" s="310"/>
      <c r="CP190" s="310"/>
      <c r="CQ190" s="310"/>
      <c r="CR190" s="310"/>
      <c r="CS190" s="310"/>
      <c r="CT190" s="310"/>
      <c r="CU190" s="310"/>
      <c r="CV190" s="310"/>
      <c r="CW190" s="310"/>
      <c r="CX190" s="310"/>
      <c r="CY190" s="310"/>
      <c r="CZ190" s="310"/>
      <c r="DA190" s="310"/>
      <c r="DB190" s="310"/>
      <c r="DC190" s="310"/>
      <c r="DD190" s="310"/>
      <c r="DE190" s="310"/>
      <c r="DF190" s="310"/>
      <c r="DG190" s="310"/>
      <c r="DH190" s="310"/>
      <c r="DI190" s="310"/>
      <c r="DJ190" s="310"/>
      <c r="DK190" s="310"/>
      <c r="DL190" s="310"/>
      <c r="DM190" s="310"/>
      <c r="DN190" s="310"/>
      <c r="DO190" s="310"/>
      <c r="DP190" s="310"/>
      <c r="DQ190" s="310"/>
      <c r="DR190" s="310"/>
      <c r="DS190" s="310"/>
      <c r="DT190" s="310"/>
      <c r="DU190" s="310"/>
      <c r="DV190" s="310"/>
      <c r="DW190" s="310"/>
      <c r="DX190" s="310"/>
      <c r="DY190" s="310"/>
      <c r="DZ190" s="310"/>
      <c r="EA190" s="310"/>
      <c r="EB190" s="310"/>
      <c r="EC190" s="310"/>
      <c r="ED190" s="310"/>
      <c r="EE190" s="310"/>
      <c r="EF190" s="310"/>
      <c r="EG190" s="310"/>
      <c r="EH190" s="310"/>
      <c r="EI190" s="310"/>
      <c r="EJ190" s="310"/>
      <c r="EK190" s="310"/>
      <c r="EL190" s="310"/>
      <c r="EM190" s="310"/>
      <c r="EN190" s="310"/>
      <c r="EO190" s="310"/>
      <c r="EP190" s="310"/>
      <c r="EQ190" s="310"/>
      <c r="ER190" s="310"/>
      <c r="ES190" s="310"/>
      <c r="ET190" s="310"/>
      <c r="EU190" s="310"/>
      <c r="EV190" s="310"/>
      <c r="EW190" s="310"/>
      <c r="EX190" s="310"/>
      <c r="EY190" s="310"/>
      <c r="EZ190" s="310"/>
      <c r="FA190" s="310"/>
      <c r="FB190" s="310"/>
      <c r="FC190" s="310"/>
      <c r="FD190" s="310"/>
      <c r="FE190" s="310"/>
      <c r="FF190" s="310"/>
      <c r="FG190" s="310"/>
      <c r="FH190" s="310"/>
      <c r="FI190" s="310"/>
      <c r="FJ190" s="310"/>
      <c r="FK190" s="310"/>
      <c r="FL190" s="310"/>
      <c r="FM190" s="310"/>
      <c r="FN190" s="310"/>
      <c r="FO190" s="310"/>
      <c r="FP190" s="310"/>
      <c r="FQ190" s="310"/>
      <c r="FR190" s="310"/>
      <c r="FS190" s="310"/>
      <c r="FT190" s="310"/>
      <c r="FU190" s="310"/>
      <c r="FV190" s="310"/>
      <c r="FW190" s="310"/>
      <c r="FX190" s="310"/>
      <c r="FY190" s="310"/>
      <c r="FZ190" s="310"/>
      <c r="GA190" s="310"/>
      <c r="GB190" s="310"/>
      <c r="GC190" s="310"/>
    </row>
    <row r="191" spans="4:185">
      <c r="D191" s="310"/>
      <c r="E191" s="310"/>
      <c r="F191" s="310"/>
      <c r="G191" s="310"/>
      <c r="H191" s="310"/>
      <c r="I191" s="310"/>
      <c r="J191" s="310"/>
      <c r="K191" s="310"/>
      <c r="L191" s="310"/>
      <c r="M191" s="310"/>
      <c r="N191" s="310"/>
      <c r="O191" s="310"/>
      <c r="P191" s="310"/>
      <c r="Q191" s="310"/>
      <c r="R191" s="310"/>
      <c r="S191" s="310"/>
      <c r="T191" s="310"/>
      <c r="U191" s="310"/>
      <c r="V191" s="310"/>
      <c r="W191" s="310"/>
      <c r="X191" s="310"/>
      <c r="Y191" s="310"/>
      <c r="Z191" s="310"/>
      <c r="AA191" s="310"/>
      <c r="AB191" s="310"/>
      <c r="AC191" s="310"/>
      <c r="AD191" s="310"/>
      <c r="AE191" s="310"/>
      <c r="AF191" s="310"/>
      <c r="AG191" s="310"/>
      <c r="AH191" s="310"/>
      <c r="AI191" s="310"/>
      <c r="AJ191" s="310"/>
      <c r="AK191" s="310"/>
      <c r="AL191" s="310"/>
      <c r="AM191" s="310"/>
      <c r="AN191" s="310"/>
      <c r="AO191" s="310"/>
      <c r="AP191" s="310"/>
      <c r="AQ191" s="310"/>
      <c r="AR191" s="310"/>
      <c r="AS191" s="310"/>
      <c r="AT191" s="310"/>
      <c r="AU191" s="310"/>
      <c r="AV191" s="310"/>
      <c r="AW191" s="310"/>
      <c r="AX191" s="310"/>
      <c r="AY191" s="310"/>
      <c r="AZ191" s="310"/>
      <c r="BA191" s="310"/>
      <c r="BB191" s="310"/>
      <c r="BC191" s="310"/>
      <c r="BD191" s="310"/>
      <c r="BE191" s="310"/>
      <c r="BF191" s="310"/>
      <c r="BG191" s="310"/>
      <c r="BH191" s="310"/>
      <c r="BI191" s="310"/>
      <c r="BJ191" s="310"/>
      <c r="BK191" s="310"/>
      <c r="BL191" s="310"/>
      <c r="BM191" s="310"/>
      <c r="BN191" s="310"/>
      <c r="BO191" s="310"/>
      <c r="BP191" s="310"/>
      <c r="BQ191" s="310"/>
      <c r="BR191" s="310"/>
      <c r="BS191" s="310"/>
      <c r="BT191" s="310"/>
      <c r="BU191" s="310"/>
      <c r="BV191" s="310"/>
      <c r="BW191" s="310"/>
      <c r="BX191" s="310"/>
      <c r="BY191" s="310"/>
      <c r="BZ191" s="310"/>
      <c r="CA191" s="310"/>
      <c r="CB191" s="310"/>
      <c r="CC191" s="310"/>
      <c r="CD191" s="310"/>
      <c r="CE191" s="310"/>
      <c r="CF191" s="310"/>
      <c r="CG191" s="310"/>
      <c r="CH191" s="310"/>
      <c r="CI191" s="310"/>
      <c r="CJ191" s="310"/>
      <c r="CK191" s="310"/>
      <c r="CL191" s="310"/>
      <c r="CM191" s="310"/>
      <c r="CN191" s="310"/>
      <c r="CO191" s="310"/>
      <c r="CP191" s="310"/>
      <c r="CQ191" s="310"/>
      <c r="CR191" s="310"/>
      <c r="CS191" s="310"/>
      <c r="CT191" s="310"/>
      <c r="CU191" s="310"/>
      <c r="CV191" s="310"/>
      <c r="CW191" s="310"/>
      <c r="CX191" s="310"/>
      <c r="CY191" s="310"/>
      <c r="CZ191" s="310"/>
      <c r="DA191" s="310"/>
      <c r="DB191" s="310"/>
      <c r="DC191" s="310"/>
      <c r="DD191" s="310"/>
      <c r="DE191" s="310"/>
      <c r="DF191" s="310"/>
      <c r="DG191" s="310"/>
      <c r="DH191" s="310"/>
      <c r="DI191" s="310"/>
      <c r="DJ191" s="310"/>
      <c r="DK191" s="310"/>
      <c r="DL191" s="310"/>
      <c r="DM191" s="310"/>
      <c r="DN191" s="310"/>
      <c r="DO191" s="310"/>
      <c r="DP191" s="310"/>
      <c r="DQ191" s="310"/>
      <c r="DR191" s="310"/>
      <c r="DS191" s="310"/>
      <c r="DT191" s="310"/>
      <c r="DU191" s="310"/>
      <c r="DV191" s="310"/>
      <c r="DW191" s="310"/>
      <c r="DX191" s="310"/>
      <c r="DY191" s="310"/>
      <c r="DZ191" s="310"/>
      <c r="EA191" s="310"/>
      <c r="EB191" s="310"/>
      <c r="EC191" s="310"/>
      <c r="ED191" s="310"/>
      <c r="EE191" s="310"/>
      <c r="EF191" s="310"/>
      <c r="EG191" s="310"/>
      <c r="EH191" s="310"/>
      <c r="EI191" s="310"/>
      <c r="EJ191" s="310"/>
      <c r="EK191" s="310"/>
      <c r="EL191" s="310"/>
      <c r="EM191" s="310"/>
      <c r="EN191" s="310"/>
      <c r="EO191" s="310"/>
      <c r="EP191" s="310"/>
      <c r="EQ191" s="310"/>
      <c r="ER191" s="310"/>
      <c r="ES191" s="310"/>
      <c r="ET191" s="310"/>
      <c r="EU191" s="310"/>
      <c r="EV191" s="310"/>
      <c r="EW191" s="310"/>
      <c r="EX191" s="310"/>
      <c r="EY191" s="310"/>
      <c r="EZ191" s="310"/>
      <c r="FA191" s="310"/>
      <c r="FB191" s="310"/>
      <c r="FC191" s="310"/>
      <c r="FD191" s="310"/>
      <c r="FE191" s="310"/>
      <c r="FF191" s="310"/>
      <c r="FG191" s="310"/>
      <c r="FH191" s="310"/>
      <c r="FI191" s="310"/>
      <c r="FJ191" s="310"/>
      <c r="FK191" s="310"/>
      <c r="FL191" s="310"/>
      <c r="FM191" s="310"/>
      <c r="FN191" s="310"/>
      <c r="FO191" s="310"/>
      <c r="FP191" s="310"/>
      <c r="FQ191" s="310"/>
      <c r="FR191" s="310"/>
      <c r="FS191" s="310"/>
      <c r="FT191" s="310"/>
      <c r="FU191" s="310"/>
      <c r="FV191" s="310"/>
      <c r="FW191" s="310"/>
      <c r="FX191" s="310"/>
      <c r="FY191" s="310"/>
      <c r="FZ191" s="310"/>
      <c r="GA191" s="310"/>
      <c r="GB191" s="310"/>
      <c r="GC191" s="310"/>
    </row>
    <row r="192" spans="4:185">
      <c r="D192" s="310"/>
      <c r="E192" s="310"/>
      <c r="F192" s="310"/>
      <c r="G192" s="310"/>
      <c r="H192" s="310"/>
      <c r="I192" s="310"/>
      <c r="J192" s="310"/>
      <c r="K192" s="310"/>
      <c r="L192" s="310"/>
      <c r="M192" s="310"/>
      <c r="N192" s="310"/>
      <c r="O192" s="310"/>
      <c r="P192" s="310"/>
      <c r="Q192" s="310"/>
      <c r="R192" s="310"/>
      <c r="S192" s="310"/>
      <c r="T192" s="310"/>
      <c r="U192" s="310"/>
      <c r="V192" s="310"/>
      <c r="W192" s="310"/>
      <c r="X192" s="310"/>
      <c r="Y192" s="310"/>
      <c r="Z192" s="310"/>
      <c r="AA192" s="310"/>
      <c r="AB192" s="310"/>
      <c r="AC192" s="310"/>
      <c r="AD192" s="310"/>
      <c r="AE192" s="310"/>
      <c r="AF192" s="310"/>
      <c r="AG192" s="310"/>
      <c r="AH192" s="310"/>
      <c r="AI192" s="310"/>
      <c r="AJ192" s="310"/>
      <c r="AK192" s="310"/>
      <c r="AL192" s="310"/>
      <c r="AM192" s="310"/>
      <c r="AN192" s="310"/>
      <c r="AO192" s="310"/>
      <c r="AP192" s="310"/>
      <c r="AQ192" s="310"/>
      <c r="AR192" s="310"/>
      <c r="AS192" s="310"/>
      <c r="AT192" s="310"/>
      <c r="AU192" s="310"/>
      <c r="AV192" s="310"/>
      <c r="AW192" s="310"/>
      <c r="AX192" s="310"/>
      <c r="AY192" s="310"/>
      <c r="AZ192" s="310"/>
      <c r="BA192" s="310"/>
      <c r="BB192" s="310"/>
      <c r="BC192" s="310"/>
      <c r="BD192" s="310"/>
      <c r="BE192" s="310"/>
      <c r="BF192" s="310"/>
      <c r="BG192" s="310"/>
      <c r="BH192" s="310"/>
      <c r="BI192" s="310"/>
      <c r="BJ192" s="310"/>
      <c r="BK192" s="310"/>
      <c r="BL192" s="310"/>
      <c r="BM192" s="310"/>
      <c r="BN192" s="310"/>
      <c r="BO192" s="310"/>
      <c r="BP192" s="310"/>
      <c r="BQ192" s="310"/>
      <c r="BR192" s="310"/>
      <c r="BS192" s="310"/>
      <c r="BT192" s="310"/>
      <c r="BU192" s="310"/>
      <c r="BV192" s="310"/>
      <c r="BW192" s="310"/>
      <c r="BX192" s="310"/>
      <c r="BY192" s="310"/>
      <c r="BZ192" s="310"/>
      <c r="CA192" s="310"/>
      <c r="CB192" s="310"/>
      <c r="CC192" s="310"/>
      <c r="CD192" s="310"/>
      <c r="CE192" s="310"/>
      <c r="CF192" s="310"/>
      <c r="CG192" s="310"/>
      <c r="CH192" s="310"/>
      <c r="CI192" s="310"/>
      <c r="CJ192" s="310"/>
      <c r="CK192" s="310"/>
      <c r="CL192" s="310"/>
      <c r="CM192" s="310"/>
      <c r="CN192" s="310"/>
      <c r="CO192" s="310"/>
      <c r="CP192" s="310"/>
      <c r="CQ192" s="310"/>
      <c r="CR192" s="310"/>
      <c r="CS192" s="310"/>
      <c r="CT192" s="310"/>
      <c r="CU192" s="310"/>
      <c r="CV192" s="310"/>
      <c r="CW192" s="310"/>
      <c r="CX192" s="310"/>
      <c r="CY192" s="310"/>
      <c r="CZ192" s="310"/>
      <c r="DA192" s="310"/>
      <c r="DB192" s="310"/>
      <c r="DC192" s="310"/>
      <c r="DD192" s="310"/>
      <c r="DE192" s="310"/>
      <c r="DF192" s="310"/>
      <c r="DG192" s="310"/>
      <c r="DH192" s="310"/>
      <c r="DI192" s="310"/>
      <c r="DJ192" s="310"/>
      <c r="DK192" s="310"/>
      <c r="DL192" s="310"/>
      <c r="DM192" s="310"/>
      <c r="DN192" s="310"/>
      <c r="DO192" s="310"/>
      <c r="DP192" s="310"/>
      <c r="DQ192" s="310"/>
      <c r="DR192" s="310"/>
      <c r="DS192" s="310"/>
      <c r="DT192" s="310"/>
      <c r="DU192" s="310"/>
      <c r="DV192" s="310"/>
      <c r="DW192" s="310"/>
      <c r="DX192" s="310"/>
      <c r="DY192" s="310"/>
      <c r="DZ192" s="310"/>
      <c r="EA192" s="310"/>
      <c r="EB192" s="310"/>
      <c r="EC192" s="310"/>
      <c r="ED192" s="310"/>
      <c r="EE192" s="310"/>
      <c r="EF192" s="310"/>
      <c r="EG192" s="310"/>
      <c r="EH192" s="310"/>
      <c r="EI192" s="310"/>
      <c r="EJ192" s="310"/>
      <c r="EK192" s="310"/>
      <c r="EL192" s="310"/>
      <c r="EM192" s="310"/>
      <c r="EN192" s="310"/>
      <c r="EO192" s="310"/>
      <c r="EP192" s="310"/>
      <c r="EQ192" s="310"/>
      <c r="ER192" s="310"/>
      <c r="ES192" s="310"/>
      <c r="ET192" s="310"/>
      <c r="EU192" s="310"/>
      <c r="EV192" s="310"/>
      <c r="EW192" s="310"/>
      <c r="EX192" s="310"/>
      <c r="EY192" s="310"/>
      <c r="EZ192" s="310"/>
      <c r="FA192" s="310"/>
      <c r="FB192" s="310"/>
      <c r="FC192" s="310"/>
      <c r="FD192" s="310"/>
      <c r="FE192" s="310"/>
      <c r="FF192" s="310"/>
      <c r="FG192" s="310"/>
      <c r="FH192" s="310"/>
      <c r="FI192" s="310"/>
      <c r="FJ192" s="310"/>
      <c r="FK192" s="310"/>
      <c r="FL192" s="310"/>
      <c r="FM192" s="310"/>
      <c r="FN192" s="310"/>
      <c r="FO192" s="310"/>
      <c r="FP192" s="310"/>
      <c r="FQ192" s="310"/>
      <c r="FR192" s="310"/>
      <c r="FS192" s="310"/>
      <c r="FT192" s="310"/>
      <c r="FU192" s="310"/>
      <c r="FV192" s="310"/>
      <c r="FW192" s="310"/>
      <c r="FX192" s="310"/>
      <c r="FY192" s="310"/>
      <c r="FZ192" s="310"/>
      <c r="GA192" s="310"/>
      <c r="GB192" s="310"/>
      <c r="GC192" s="310"/>
    </row>
    <row r="193" spans="4:185">
      <c r="D193" s="310"/>
      <c r="E193" s="310"/>
      <c r="F193" s="310"/>
      <c r="G193" s="310"/>
      <c r="H193" s="310"/>
      <c r="I193" s="310"/>
      <c r="J193" s="310"/>
      <c r="K193" s="310"/>
      <c r="L193" s="310"/>
      <c r="M193" s="310"/>
      <c r="N193" s="310"/>
      <c r="O193" s="310"/>
      <c r="P193" s="310"/>
      <c r="Q193" s="310"/>
      <c r="R193" s="310"/>
      <c r="S193" s="310"/>
      <c r="T193" s="310"/>
      <c r="U193" s="310"/>
      <c r="V193" s="310"/>
      <c r="W193" s="310"/>
      <c r="X193" s="310"/>
      <c r="Y193" s="310"/>
      <c r="Z193" s="310"/>
      <c r="AA193" s="310"/>
      <c r="AB193" s="310"/>
      <c r="AC193" s="310"/>
      <c r="AD193" s="310"/>
      <c r="AE193" s="310"/>
      <c r="AF193" s="310"/>
      <c r="AG193" s="310"/>
      <c r="AH193" s="310"/>
      <c r="AI193" s="310"/>
      <c r="AJ193" s="310"/>
      <c r="AK193" s="310"/>
      <c r="AL193" s="310"/>
      <c r="AM193" s="310"/>
      <c r="AN193" s="310"/>
      <c r="AO193" s="310"/>
      <c r="AP193" s="310"/>
      <c r="AQ193" s="310"/>
      <c r="AR193" s="310"/>
      <c r="AS193" s="310"/>
      <c r="AT193" s="310"/>
      <c r="AU193" s="310"/>
      <c r="AV193" s="310"/>
      <c r="AW193" s="310"/>
      <c r="AX193" s="310"/>
      <c r="AY193" s="310"/>
      <c r="AZ193" s="310"/>
      <c r="BA193" s="310"/>
      <c r="BB193" s="310"/>
      <c r="BC193" s="310"/>
      <c r="BD193" s="310"/>
      <c r="BE193" s="310"/>
      <c r="BF193" s="310"/>
      <c r="BG193" s="310"/>
      <c r="BH193" s="310"/>
      <c r="BI193" s="310"/>
      <c r="BJ193" s="310"/>
      <c r="BK193" s="310"/>
      <c r="BL193" s="310"/>
      <c r="BM193" s="310"/>
      <c r="BN193" s="310"/>
      <c r="BO193" s="310"/>
      <c r="BP193" s="310"/>
      <c r="BQ193" s="310"/>
      <c r="BR193" s="310"/>
      <c r="BS193" s="310"/>
      <c r="BT193" s="310"/>
      <c r="BU193" s="310"/>
      <c r="BV193" s="310"/>
      <c r="BW193" s="310"/>
      <c r="BX193" s="310"/>
      <c r="BY193" s="310"/>
      <c r="BZ193" s="310"/>
      <c r="CA193" s="310"/>
      <c r="CB193" s="310"/>
      <c r="CC193" s="310"/>
      <c r="CD193" s="310"/>
      <c r="CE193" s="310"/>
      <c r="CF193" s="310"/>
      <c r="CG193" s="310"/>
      <c r="CH193" s="310"/>
      <c r="CI193" s="310"/>
      <c r="CJ193" s="310"/>
      <c r="CK193" s="310"/>
      <c r="CL193" s="310"/>
      <c r="CM193" s="310"/>
      <c r="CN193" s="310"/>
      <c r="CO193" s="310"/>
      <c r="CP193" s="310"/>
      <c r="CQ193" s="310"/>
      <c r="CR193" s="310"/>
      <c r="CS193" s="310"/>
      <c r="CT193" s="310"/>
      <c r="CU193" s="310"/>
      <c r="CV193" s="310"/>
      <c r="CW193" s="310"/>
      <c r="CX193" s="310"/>
      <c r="CY193" s="310"/>
      <c r="CZ193" s="310"/>
      <c r="DA193" s="310"/>
      <c r="DB193" s="310"/>
      <c r="DC193" s="310"/>
      <c r="DD193" s="310"/>
      <c r="DE193" s="310"/>
      <c r="DF193" s="310"/>
      <c r="DG193" s="310"/>
      <c r="DH193" s="310"/>
      <c r="DI193" s="310"/>
      <c r="DJ193" s="310"/>
      <c r="DK193" s="310"/>
      <c r="DL193" s="310"/>
      <c r="DM193" s="310"/>
      <c r="DN193" s="310"/>
      <c r="DO193" s="310"/>
      <c r="DP193" s="310"/>
      <c r="DQ193" s="310"/>
      <c r="DR193" s="310"/>
      <c r="DS193" s="310"/>
      <c r="DT193" s="310"/>
      <c r="DU193" s="310"/>
      <c r="DV193" s="310"/>
      <c r="DW193" s="310"/>
      <c r="DX193" s="310"/>
      <c r="DY193" s="310"/>
      <c r="DZ193" s="310"/>
      <c r="EA193" s="310"/>
      <c r="EB193" s="310"/>
      <c r="EC193" s="310"/>
      <c r="ED193" s="310"/>
      <c r="EE193" s="310"/>
      <c r="EF193" s="310"/>
      <c r="EG193" s="310"/>
      <c r="EH193" s="310"/>
      <c r="EI193" s="310"/>
      <c r="EJ193" s="310"/>
      <c r="EK193" s="310"/>
      <c r="EL193" s="310"/>
      <c r="EM193" s="310"/>
      <c r="EN193" s="310"/>
      <c r="EO193" s="310"/>
      <c r="EP193" s="310"/>
      <c r="EQ193" s="310"/>
      <c r="ER193" s="310"/>
      <c r="ES193" s="310"/>
      <c r="ET193" s="310"/>
      <c r="EU193" s="310"/>
      <c r="EV193" s="310"/>
      <c r="EW193" s="310"/>
      <c r="EX193" s="310"/>
      <c r="EY193" s="310"/>
      <c r="EZ193" s="310"/>
      <c r="FA193" s="310"/>
      <c r="FB193" s="310"/>
      <c r="FC193" s="310"/>
      <c r="FD193" s="310"/>
      <c r="FE193" s="310"/>
      <c r="FF193" s="310"/>
      <c r="FG193" s="310"/>
      <c r="FH193" s="310"/>
      <c r="FI193" s="310"/>
      <c r="FJ193" s="310"/>
      <c r="FK193" s="310"/>
      <c r="FL193" s="310"/>
      <c r="FM193" s="310"/>
      <c r="FN193" s="310"/>
      <c r="FO193" s="310"/>
      <c r="FP193" s="310"/>
      <c r="FQ193" s="310"/>
      <c r="FR193" s="310"/>
      <c r="FS193" s="310"/>
      <c r="FT193" s="310"/>
      <c r="FU193" s="310"/>
      <c r="FV193" s="310"/>
      <c r="FW193" s="310"/>
      <c r="FX193" s="310"/>
      <c r="FY193" s="310"/>
      <c r="FZ193" s="310"/>
      <c r="GA193" s="310"/>
      <c r="GB193" s="310"/>
      <c r="GC193" s="310"/>
    </row>
    <row r="194" spans="4:185">
      <c r="D194" s="310"/>
      <c r="E194" s="310"/>
      <c r="F194" s="310"/>
      <c r="G194" s="310"/>
      <c r="H194" s="310"/>
      <c r="I194" s="310"/>
      <c r="J194" s="310"/>
      <c r="K194" s="310"/>
      <c r="L194" s="310"/>
      <c r="M194" s="310"/>
      <c r="N194" s="310"/>
      <c r="O194" s="310"/>
      <c r="P194" s="310"/>
      <c r="Q194" s="310"/>
      <c r="R194" s="310"/>
      <c r="S194" s="310"/>
      <c r="T194" s="310"/>
      <c r="U194" s="310"/>
      <c r="V194" s="310"/>
      <c r="W194" s="310"/>
      <c r="X194" s="310"/>
      <c r="Y194" s="310"/>
      <c r="Z194" s="310"/>
      <c r="AA194" s="310"/>
      <c r="AB194" s="310"/>
      <c r="AC194" s="310"/>
      <c r="AD194" s="310"/>
      <c r="AE194" s="310"/>
      <c r="AF194" s="310"/>
      <c r="AG194" s="310"/>
      <c r="AH194" s="310"/>
      <c r="AI194" s="310"/>
      <c r="AJ194" s="310"/>
      <c r="AK194" s="310"/>
      <c r="AL194" s="310"/>
      <c r="AM194" s="310"/>
      <c r="AN194" s="310"/>
      <c r="AO194" s="310"/>
      <c r="AP194" s="310"/>
      <c r="AQ194" s="310"/>
      <c r="AR194" s="310"/>
      <c r="AS194" s="310"/>
      <c r="AT194" s="310"/>
      <c r="AU194" s="310"/>
      <c r="AV194" s="310"/>
      <c r="AW194" s="310"/>
      <c r="AX194" s="310"/>
      <c r="AY194" s="310"/>
      <c r="AZ194" s="310"/>
      <c r="BA194" s="310"/>
      <c r="BB194" s="310"/>
      <c r="BC194" s="310"/>
      <c r="BD194" s="310"/>
      <c r="BE194" s="310"/>
      <c r="BF194" s="310"/>
      <c r="BG194" s="310"/>
      <c r="BH194" s="310"/>
      <c r="BI194" s="310"/>
      <c r="BJ194" s="310"/>
      <c r="BK194" s="310"/>
      <c r="BL194" s="310"/>
      <c r="BM194" s="310"/>
      <c r="BN194" s="310"/>
      <c r="BO194" s="310"/>
      <c r="BP194" s="310"/>
      <c r="BQ194" s="310"/>
      <c r="BR194" s="310"/>
      <c r="BS194" s="310"/>
      <c r="BT194" s="310"/>
      <c r="BU194" s="310"/>
      <c r="BV194" s="310"/>
      <c r="BW194" s="310"/>
      <c r="BX194" s="310"/>
      <c r="BY194" s="310"/>
      <c r="BZ194" s="310"/>
      <c r="CA194" s="310"/>
      <c r="CB194" s="310"/>
      <c r="CC194" s="310"/>
      <c r="CD194" s="310"/>
      <c r="CE194" s="310"/>
      <c r="CF194" s="310"/>
      <c r="CG194" s="310"/>
      <c r="CH194" s="310"/>
      <c r="CI194" s="310"/>
      <c r="CJ194" s="310"/>
      <c r="CK194" s="310"/>
      <c r="CL194" s="310"/>
      <c r="CM194" s="310"/>
      <c r="CN194" s="310"/>
      <c r="CO194" s="310"/>
      <c r="CP194" s="310"/>
      <c r="CQ194" s="310"/>
      <c r="CR194" s="310"/>
      <c r="CS194" s="310"/>
      <c r="CT194" s="310"/>
      <c r="CU194" s="310"/>
      <c r="CV194" s="310"/>
      <c r="CW194" s="310"/>
      <c r="CX194" s="310"/>
      <c r="CY194" s="310"/>
      <c r="CZ194" s="310"/>
      <c r="DA194" s="310"/>
      <c r="DB194" s="310"/>
      <c r="DC194" s="310"/>
      <c r="DD194" s="310"/>
      <c r="DE194" s="310"/>
      <c r="DF194" s="310"/>
      <c r="DG194" s="310"/>
      <c r="DH194" s="310"/>
      <c r="DI194" s="310"/>
      <c r="DJ194" s="310"/>
      <c r="DK194" s="310"/>
      <c r="DL194" s="310"/>
      <c r="DM194" s="310"/>
      <c r="DN194" s="310"/>
      <c r="DO194" s="310"/>
      <c r="DP194" s="310"/>
      <c r="DQ194" s="310"/>
      <c r="DR194" s="310"/>
      <c r="DS194" s="310"/>
      <c r="DT194" s="310"/>
      <c r="DU194" s="310"/>
      <c r="DV194" s="310"/>
      <c r="DW194" s="310"/>
      <c r="DX194" s="310"/>
      <c r="DY194" s="310"/>
      <c r="DZ194" s="310"/>
      <c r="EA194" s="310"/>
      <c r="EB194" s="310"/>
      <c r="EC194" s="310"/>
      <c r="ED194" s="310"/>
      <c r="EE194" s="310"/>
      <c r="EF194" s="310"/>
      <c r="EG194" s="310"/>
      <c r="EH194" s="310"/>
      <c r="EI194" s="310"/>
      <c r="EJ194" s="310"/>
      <c r="EK194" s="310"/>
      <c r="EL194" s="310"/>
      <c r="EM194" s="310"/>
      <c r="EN194" s="310"/>
      <c r="EO194" s="310"/>
      <c r="EP194" s="310"/>
      <c r="EQ194" s="310"/>
      <c r="ER194" s="310"/>
      <c r="ES194" s="310"/>
      <c r="ET194" s="310"/>
      <c r="EU194" s="310"/>
      <c r="EV194" s="310"/>
      <c r="EW194" s="310"/>
      <c r="EX194" s="310"/>
      <c r="EY194" s="310"/>
      <c r="EZ194" s="310"/>
      <c r="FA194" s="310"/>
      <c r="FB194" s="310"/>
      <c r="FC194" s="310"/>
      <c r="FD194" s="310"/>
      <c r="FE194" s="310"/>
      <c r="FF194" s="310"/>
      <c r="FG194" s="310"/>
      <c r="FH194" s="310"/>
      <c r="FI194" s="310"/>
      <c r="FJ194" s="310"/>
      <c r="FK194" s="310"/>
      <c r="FL194" s="310"/>
      <c r="FM194" s="310"/>
      <c r="FN194" s="310"/>
      <c r="FO194" s="310"/>
      <c r="FP194" s="310"/>
      <c r="FQ194" s="310"/>
      <c r="FR194" s="310"/>
      <c r="FS194" s="310"/>
      <c r="FT194" s="310"/>
      <c r="FU194" s="310"/>
      <c r="FV194" s="310"/>
      <c r="FW194" s="310"/>
      <c r="FX194" s="310"/>
      <c r="FY194" s="310"/>
      <c r="FZ194" s="310"/>
      <c r="GA194" s="310"/>
      <c r="GB194" s="310"/>
      <c r="GC194" s="310"/>
    </row>
    <row r="195" spans="4:185">
      <c r="D195" s="310"/>
      <c r="E195" s="310"/>
      <c r="F195" s="310"/>
      <c r="G195" s="310"/>
      <c r="H195" s="310"/>
      <c r="I195" s="310"/>
      <c r="J195" s="310"/>
      <c r="K195" s="310"/>
      <c r="L195" s="310"/>
      <c r="M195" s="310"/>
      <c r="N195" s="310"/>
      <c r="O195" s="310"/>
      <c r="P195" s="310"/>
      <c r="Q195" s="310"/>
      <c r="R195" s="310"/>
      <c r="S195" s="310"/>
      <c r="T195" s="310"/>
      <c r="U195" s="310"/>
      <c r="V195" s="310"/>
      <c r="W195" s="310"/>
      <c r="X195" s="310"/>
      <c r="Y195" s="310"/>
      <c r="Z195" s="310"/>
      <c r="AA195" s="310"/>
      <c r="AB195" s="310"/>
      <c r="AC195" s="310"/>
      <c r="AD195" s="310"/>
      <c r="AE195" s="310"/>
      <c r="AF195" s="310"/>
      <c r="AG195" s="310"/>
      <c r="AH195" s="310"/>
      <c r="AI195" s="310"/>
      <c r="AJ195" s="310"/>
      <c r="AK195" s="310"/>
      <c r="AL195" s="310"/>
      <c r="AM195" s="310"/>
      <c r="AN195" s="310"/>
      <c r="AO195" s="310"/>
      <c r="AP195" s="310"/>
      <c r="AQ195" s="310"/>
      <c r="AR195" s="310"/>
      <c r="AS195" s="310"/>
      <c r="AT195" s="310"/>
      <c r="AU195" s="310"/>
      <c r="AV195" s="310"/>
      <c r="AW195" s="310"/>
      <c r="AX195" s="310"/>
      <c r="AY195" s="310"/>
      <c r="AZ195" s="310"/>
      <c r="BA195" s="310"/>
      <c r="BB195" s="310"/>
      <c r="BC195" s="310"/>
      <c r="BD195" s="310"/>
      <c r="BE195" s="310"/>
      <c r="BF195" s="310"/>
      <c r="BG195" s="310"/>
      <c r="BH195" s="310"/>
      <c r="BI195" s="310"/>
      <c r="BJ195" s="310"/>
      <c r="BK195" s="310"/>
      <c r="BL195" s="310"/>
      <c r="BM195" s="310"/>
      <c r="BN195" s="310"/>
      <c r="BO195" s="310"/>
      <c r="BP195" s="310"/>
      <c r="BQ195" s="310"/>
      <c r="BR195" s="310"/>
      <c r="BS195" s="310"/>
      <c r="BT195" s="310"/>
      <c r="BU195" s="310"/>
      <c r="BV195" s="310"/>
      <c r="BW195" s="310"/>
      <c r="BX195" s="310"/>
      <c r="BY195" s="310"/>
      <c r="BZ195" s="310"/>
      <c r="CA195" s="310"/>
      <c r="CB195" s="310"/>
      <c r="CC195" s="310"/>
      <c r="CD195" s="310"/>
      <c r="CE195" s="310"/>
      <c r="CF195" s="310"/>
      <c r="CG195" s="310"/>
      <c r="CH195" s="310"/>
      <c r="CI195" s="310"/>
      <c r="CJ195" s="310"/>
      <c r="CK195" s="310"/>
      <c r="CL195" s="310"/>
      <c r="CM195" s="310"/>
      <c r="CN195" s="310"/>
      <c r="CO195" s="310"/>
      <c r="CP195" s="310"/>
      <c r="CQ195" s="310"/>
      <c r="CR195" s="310"/>
      <c r="CS195" s="310"/>
      <c r="CT195" s="310"/>
      <c r="CU195" s="310"/>
      <c r="CV195" s="310"/>
      <c r="CW195" s="310"/>
      <c r="CX195" s="310"/>
      <c r="CY195" s="310"/>
      <c r="CZ195" s="310"/>
      <c r="DA195" s="310"/>
      <c r="DB195" s="310"/>
      <c r="DC195" s="310"/>
      <c r="DD195" s="310"/>
      <c r="DE195" s="310"/>
      <c r="DF195" s="310"/>
      <c r="DG195" s="310"/>
      <c r="DH195" s="310"/>
      <c r="DI195" s="310"/>
      <c r="DJ195" s="310"/>
      <c r="DK195" s="310"/>
      <c r="DL195" s="310"/>
      <c r="DM195" s="310"/>
      <c r="DN195" s="310"/>
      <c r="DO195" s="310"/>
      <c r="DP195" s="310"/>
      <c r="DQ195" s="310"/>
      <c r="DR195" s="310"/>
      <c r="DS195" s="310"/>
      <c r="DT195" s="310"/>
      <c r="DU195" s="310"/>
      <c r="DV195" s="310"/>
      <c r="DW195" s="310"/>
      <c r="DX195" s="310"/>
      <c r="DY195" s="310"/>
      <c r="DZ195" s="310"/>
      <c r="EA195" s="310"/>
      <c r="EB195" s="310"/>
      <c r="EC195" s="310"/>
      <c r="ED195" s="310"/>
      <c r="EE195" s="310"/>
      <c r="EF195" s="310"/>
      <c r="EG195" s="310"/>
      <c r="EH195" s="310"/>
      <c r="EI195" s="310"/>
      <c r="EJ195" s="310"/>
      <c r="EK195" s="310"/>
      <c r="EL195" s="310"/>
      <c r="EM195" s="310"/>
      <c r="EN195" s="310"/>
      <c r="EO195" s="310"/>
      <c r="EP195" s="310"/>
      <c r="EQ195" s="310"/>
      <c r="ER195" s="310"/>
      <c r="ES195" s="310"/>
      <c r="ET195" s="310"/>
      <c r="EU195" s="310"/>
      <c r="EV195" s="310"/>
      <c r="EW195" s="310"/>
      <c r="EX195" s="310"/>
      <c r="EY195" s="310"/>
      <c r="EZ195" s="310"/>
      <c r="FA195" s="310"/>
      <c r="FB195" s="310"/>
      <c r="FC195" s="310"/>
      <c r="FD195" s="310"/>
      <c r="FE195" s="310"/>
      <c r="FF195" s="310"/>
      <c r="FG195" s="310"/>
      <c r="FH195" s="310"/>
      <c r="FI195" s="310"/>
      <c r="FJ195" s="310"/>
      <c r="FK195" s="310"/>
      <c r="FL195" s="310"/>
      <c r="FM195" s="310"/>
      <c r="FN195" s="310"/>
      <c r="FO195" s="310"/>
      <c r="FP195" s="310"/>
      <c r="FQ195" s="310"/>
      <c r="FR195" s="310"/>
      <c r="FS195" s="310"/>
      <c r="FT195" s="310"/>
      <c r="FU195" s="310"/>
      <c r="FV195" s="310"/>
      <c r="FW195" s="310"/>
      <c r="FX195" s="310"/>
      <c r="FY195" s="310"/>
      <c r="FZ195" s="310"/>
      <c r="GA195" s="310"/>
      <c r="GB195" s="310"/>
      <c r="GC195" s="310"/>
    </row>
    <row r="196" spans="4:185">
      <c r="D196" s="310"/>
      <c r="E196" s="310"/>
      <c r="F196" s="310"/>
      <c r="G196" s="310"/>
      <c r="H196" s="310"/>
      <c r="I196" s="310"/>
      <c r="J196" s="310"/>
      <c r="K196" s="310"/>
      <c r="L196" s="310"/>
      <c r="M196" s="310"/>
      <c r="N196" s="310"/>
      <c r="O196" s="310"/>
      <c r="P196" s="310"/>
      <c r="Q196" s="310"/>
      <c r="R196" s="310"/>
      <c r="S196" s="310"/>
      <c r="T196" s="310"/>
      <c r="U196" s="310"/>
      <c r="V196" s="310"/>
      <c r="W196" s="310"/>
      <c r="X196" s="310"/>
      <c r="Y196" s="310"/>
      <c r="Z196" s="310"/>
      <c r="AA196" s="310"/>
      <c r="AB196" s="310"/>
      <c r="AC196" s="310"/>
      <c r="AD196" s="310"/>
      <c r="AE196" s="310"/>
      <c r="AF196" s="310"/>
      <c r="AG196" s="310"/>
      <c r="AH196" s="310"/>
      <c r="AI196" s="310"/>
      <c r="AJ196" s="310"/>
      <c r="AK196" s="310"/>
      <c r="AL196" s="310"/>
      <c r="AM196" s="310"/>
      <c r="AN196" s="310"/>
      <c r="AO196" s="310"/>
      <c r="AP196" s="310"/>
      <c r="AQ196" s="310"/>
      <c r="AR196" s="310"/>
      <c r="AS196" s="310"/>
      <c r="AT196" s="310"/>
      <c r="AU196" s="310"/>
      <c r="AV196" s="310"/>
      <c r="AW196" s="310"/>
      <c r="AX196" s="310"/>
      <c r="AY196" s="310"/>
      <c r="AZ196" s="310"/>
      <c r="BA196" s="310"/>
      <c r="BB196" s="310"/>
      <c r="BC196" s="310"/>
      <c r="BD196" s="310"/>
      <c r="BE196" s="310"/>
      <c r="BF196" s="310"/>
      <c r="BG196" s="310"/>
      <c r="BH196" s="310"/>
      <c r="BI196" s="310"/>
      <c r="BJ196" s="310"/>
      <c r="BK196" s="310"/>
      <c r="BL196" s="310"/>
      <c r="BM196" s="310"/>
      <c r="BN196" s="310"/>
      <c r="BO196" s="310"/>
      <c r="BP196" s="310"/>
      <c r="BQ196" s="310"/>
      <c r="BR196" s="310"/>
      <c r="BS196" s="310"/>
      <c r="BT196" s="310"/>
      <c r="BU196" s="310"/>
      <c r="BV196" s="310"/>
      <c r="BW196" s="310"/>
      <c r="BX196" s="310"/>
      <c r="BY196" s="310"/>
      <c r="BZ196" s="310"/>
      <c r="CA196" s="310"/>
      <c r="CB196" s="310"/>
      <c r="CC196" s="310"/>
      <c r="CD196" s="310"/>
      <c r="CE196" s="310"/>
      <c r="CF196" s="310"/>
      <c r="CG196" s="310"/>
      <c r="CH196" s="310"/>
      <c r="CI196" s="310"/>
      <c r="CJ196" s="310"/>
      <c r="CK196" s="310"/>
      <c r="CL196" s="310"/>
      <c r="CM196" s="310"/>
      <c r="CN196" s="310"/>
      <c r="CO196" s="310"/>
      <c r="CP196" s="310"/>
      <c r="CQ196" s="310"/>
      <c r="CR196" s="310"/>
      <c r="CS196" s="310"/>
      <c r="CT196" s="310"/>
      <c r="CU196" s="310"/>
      <c r="CV196" s="310"/>
      <c r="CW196" s="310"/>
      <c r="CX196" s="310"/>
      <c r="CY196" s="310"/>
      <c r="CZ196" s="310"/>
      <c r="DA196" s="310"/>
      <c r="DB196" s="310"/>
      <c r="DC196" s="310"/>
      <c r="DD196" s="310"/>
      <c r="DE196" s="310"/>
      <c r="DF196" s="310"/>
      <c r="DG196" s="310"/>
      <c r="DH196" s="310"/>
      <c r="DI196" s="310"/>
      <c r="DJ196" s="310"/>
      <c r="DK196" s="310"/>
      <c r="DL196" s="310"/>
      <c r="DM196" s="310"/>
      <c r="DN196" s="310"/>
      <c r="DO196" s="310"/>
      <c r="DP196" s="310"/>
      <c r="DQ196" s="310"/>
      <c r="DR196" s="310"/>
      <c r="DS196" s="310"/>
      <c r="DT196" s="310"/>
      <c r="DU196" s="310"/>
      <c r="DV196" s="310"/>
      <c r="DW196" s="310"/>
      <c r="DX196" s="310"/>
      <c r="DY196" s="310"/>
      <c r="DZ196" s="310"/>
      <c r="EA196" s="310"/>
      <c r="EB196" s="310"/>
      <c r="EC196" s="310"/>
      <c r="ED196" s="310"/>
      <c r="EE196" s="310"/>
      <c r="EF196" s="310"/>
      <c r="EG196" s="310"/>
      <c r="EH196" s="310"/>
      <c r="EI196" s="310"/>
      <c r="EJ196" s="310"/>
      <c r="EK196" s="310"/>
      <c r="EL196" s="310"/>
      <c r="EM196" s="310"/>
      <c r="EN196" s="310"/>
      <c r="EO196" s="310"/>
      <c r="EP196" s="310"/>
      <c r="EQ196" s="310"/>
      <c r="ER196" s="310"/>
      <c r="ES196" s="310"/>
      <c r="ET196" s="310"/>
      <c r="EU196" s="310"/>
      <c r="EV196" s="310"/>
      <c r="EW196" s="310"/>
      <c r="EX196" s="310"/>
      <c r="EY196" s="310"/>
      <c r="EZ196" s="310"/>
      <c r="FA196" s="310"/>
      <c r="FB196" s="310"/>
      <c r="FC196" s="310"/>
      <c r="FD196" s="310"/>
      <c r="FE196" s="310"/>
      <c r="FF196" s="310"/>
      <c r="FG196" s="310"/>
      <c r="FH196" s="310"/>
      <c r="FI196" s="310"/>
      <c r="FJ196" s="310"/>
      <c r="FK196" s="310"/>
      <c r="FL196" s="310"/>
      <c r="FM196" s="310"/>
      <c r="FN196" s="310"/>
      <c r="FO196" s="310"/>
      <c r="FP196" s="310"/>
      <c r="FQ196" s="310"/>
      <c r="FR196" s="310"/>
      <c r="FS196" s="310"/>
      <c r="FT196" s="310"/>
      <c r="FU196" s="310"/>
      <c r="FV196" s="310"/>
      <c r="FW196" s="310"/>
      <c r="FX196" s="310"/>
      <c r="FY196" s="310"/>
      <c r="FZ196" s="310"/>
      <c r="GA196" s="310"/>
      <c r="GB196" s="310"/>
      <c r="GC196" s="310"/>
    </row>
    <row r="197" spans="4:185">
      <c r="D197" s="310"/>
      <c r="E197" s="310"/>
      <c r="F197" s="310"/>
      <c r="G197" s="310"/>
      <c r="H197" s="310"/>
      <c r="I197" s="310"/>
      <c r="J197" s="310"/>
      <c r="K197" s="310"/>
      <c r="L197" s="310"/>
      <c r="M197" s="310"/>
      <c r="N197" s="310"/>
      <c r="O197" s="310"/>
      <c r="P197" s="310"/>
      <c r="Q197" s="310"/>
      <c r="R197" s="310"/>
      <c r="S197" s="310"/>
      <c r="T197" s="310"/>
      <c r="U197" s="310"/>
      <c r="V197" s="310"/>
      <c r="W197" s="310"/>
      <c r="X197" s="310"/>
      <c r="Y197" s="310"/>
      <c r="Z197" s="310"/>
      <c r="AA197" s="310"/>
      <c r="AB197" s="310"/>
      <c r="AC197" s="310"/>
      <c r="AD197" s="310"/>
      <c r="AE197" s="310"/>
      <c r="AF197" s="310"/>
      <c r="AG197" s="310"/>
      <c r="AH197" s="310"/>
      <c r="AI197" s="310"/>
      <c r="AJ197" s="310"/>
      <c r="AK197" s="310"/>
      <c r="AL197" s="310"/>
      <c r="AM197" s="310"/>
      <c r="AN197" s="310"/>
      <c r="AO197" s="310"/>
      <c r="AP197" s="310"/>
      <c r="AQ197" s="310"/>
      <c r="AR197" s="310"/>
      <c r="AS197" s="310"/>
      <c r="AT197" s="310"/>
      <c r="AU197" s="310"/>
      <c r="AV197" s="310"/>
      <c r="AW197" s="310"/>
      <c r="AX197" s="310"/>
      <c r="AY197" s="310"/>
      <c r="AZ197" s="310"/>
      <c r="BA197" s="310"/>
      <c r="BB197" s="310"/>
      <c r="BC197" s="310"/>
      <c r="BD197" s="310"/>
      <c r="BE197" s="310"/>
      <c r="BF197" s="310"/>
      <c r="BG197" s="310"/>
      <c r="BH197" s="310"/>
      <c r="BI197" s="310"/>
      <c r="BJ197" s="310"/>
      <c r="BK197" s="310"/>
      <c r="BL197" s="310"/>
      <c r="BM197" s="310"/>
      <c r="BN197" s="310"/>
      <c r="BO197" s="310"/>
      <c r="BP197" s="310"/>
      <c r="BQ197" s="310"/>
      <c r="BR197" s="310"/>
      <c r="BS197" s="310"/>
      <c r="BT197" s="310"/>
      <c r="BU197" s="310"/>
      <c r="BV197" s="310"/>
      <c r="BW197" s="310"/>
      <c r="BX197" s="310"/>
      <c r="BY197" s="310"/>
      <c r="BZ197" s="310"/>
      <c r="CA197" s="310"/>
      <c r="CB197" s="310"/>
      <c r="CC197" s="310"/>
      <c r="CD197" s="310"/>
      <c r="CE197" s="310"/>
      <c r="CF197" s="310"/>
      <c r="CG197" s="310"/>
      <c r="CH197" s="310"/>
      <c r="CI197" s="310"/>
      <c r="CJ197" s="310"/>
      <c r="CK197" s="310"/>
      <c r="CL197" s="310"/>
      <c r="CM197" s="310"/>
      <c r="CN197" s="310"/>
      <c r="CO197" s="310"/>
      <c r="CP197" s="310"/>
      <c r="CQ197" s="310"/>
      <c r="CR197" s="310"/>
      <c r="CS197" s="310"/>
      <c r="CT197" s="310"/>
      <c r="CU197" s="310"/>
      <c r="CV197" s="310"/>
      <c r="CW197" s="310"/>
      <c r="CX197" s="310"/>
      <c r="CY197" s="310"/>
      <c r="CZ197" s="310"/>
      <c r="DA197" s="310"/>
      <c r="DB197" s="310"/>
      <c r="DC197" s="310"/>
      <c r="DD197" s="310"/>
      <c r="DE197" s="310"/>
      <c r="DF197" s="310"/>
      <c r="DG197" s="310"/>
      <c r="DH197" s="310"/>
      <c r="DI197" s="310"/>
      <c r="DJ197" s="310"/>
      <c r="DK197" s="310"/>
      <c r="DL197" s="310"/>
      <c r="DM197" s="310"/>
      <c r="DN197" s="310"/>
      <c r="DO197" s="310"/>
      <c r="DP197" s="310"/>
      <c r="DQ197" s="310"/>
      <c r="DR197" s="310"/>
      <c r="DS197" s="310"/>
      <c r="DT197" s="310"/>
      <c r="DU197" s="310"/>
      <c r="DV197" s="310"/>
      <c r="DW197" s="310"/>
      <c r="DX197" s="310"/>
      <c r="DY197" s="310"/>
      <c r="DZ197" s="310"/>
      <c r="EA197" s="310"/>
      <c r="EB197" s="310"/>
      <c r="EC197" s="310"/>
      <c r="ED197" s="310"/>
      <c r="EE197" s="310"/>
      <c r="EF197" s="310"/>
      <c r="EG197" s="310"/>
      <c r="EH197" s="310"/>
      <c r="EI197" s="310"/>
      <c r="EJ197" s="310"/>
      <c r="EK197" s="310"/>
      <c r="EL197" s="310"/>
      <c r="EM197" s="310"/>
      <c r="EN197" s="310"/>
      <c r="EO197" s="310"/>
      <c r="EP197" s="310"/>
      <c r="EQ197" s="310"/>
      <c r="ER197" s="310"/>
      <c r="ES197" s="310"/>
      <c r="ET197" s="310"/>
      <c r="EU197" s="310"/>
      <c r="EV197" s="310"/>
      <c r="EW197" s="310"/>
      <c r="EX197" s="310"/>
      <c r="EY197" s="310"/>
      <c r="EZ197" s="310"/>
      <c r="FA197" s="310"/>
      <c r="FB197" s="310"/>
      <c r="FC197" s="310"/>
      <c r="FD197" s="310"/>
      <c r="FE197" s="310"/>
      <c r="FF197" s="310"/>
      <c r="FG197" s="310"/>
      <c r="FH197" s="310"/>
      <c r="FI197" s="310"/>
      <c r="FJ197" s="310"/>
      <c r="FK197" s="310"/>
      <c r="FL197" s="310"/>
      <c r="FM197" s="310"/>
      <c r="FN197" s="310"/>
      <c r="FO197" s="310"/>
      <c r="FP197" s="310"/>
      <c r="FQ197" s="310"/>
      <c r="FR197" s="310"/>
      <c r="FS197" s="310"/>
      <c r="FT197" s="310"/>
      <c r="FU197" s="310"/>
      <c r="FV197" s="310"/>
      <c r="FW197" s="310"/>
      <c r="FX197" s="310"/>
      <c r="FY197" s="310"/>
      <c r="FZ197" s="310"/>
      <c r="GA197" s="310"/>
      <c r="GB197" s="310"/>
      <c r="GC197" s="310"/>
    </row>
    <row r="198" spans="4:185">
      <c r="D198" s="310"/>
      <c r="E198" s="310"/>
      <c r="F198" s="310"/>
      <c r="G198" s="310"/>
      <c r="H198" s="310"/>
      <c r="I198" s="310"/>
      <c r="J198" s="310"/>
      <c r="K198" s="310"/>
      <c r="L198" s="310"/>
      <c r="M198" s="310"/>
      <c r="N198" s="310"/>
      <c r="O198" s="310"/>
      <c r="P198" s="310"/>
      <c r="Q198" s="310"/>
      <c r="R198" s="310"/>
      <c r="S198" s="310"/>
      <c r="T198" s="310"/>
      <c r="U198" s="310"/>
      <c r="V198" s="310"/>
      <c r="W198" s="310"/>
      <c r="X198" s="310"/>
      <c r="Y198" s="310"/>
      <c r="Z198" s="310"/>
      <c r="AA198" s="310"/>
      <c r="AB198" s="310"/>
      <c r="AC198" s="310"/>
      <c r="AD198" s="310"/>
      <c r="AE198" s="310"/>
      <c r="AF198" s="310"/>
      <c r="AG198" s="310"/>
      <c r="AH198" s="310"/>
      <c r="AI198" s="310"/>
      <c r="AJ198" s="310"/>
      <c r="AK198" s="310"/>
      <c r="AL198" s="310"/>
      <c r="AM198" s="310"/>
      <c r="AN198" s="310"/>
      <c r="AO198" s="310"/>
      <c r="AP198" s="310"/>
      <c r="AQ198" s="310"/>
      <c r="AR198" s="310"/>
      <c r="AS198" s="310"/>
      <c r="AT198" s="310"/>
      <c r="AU198" s="310"/>
      <c r="AV198" s="310"/>
      <c r="AW198" s="310"/>
      <c r="AX198" s="310"/>
      <c r="AY198" s="310"/>
      <c r="AZ198" s="310"/>
      <c r="BA198" s="310"/>
      <c r="BB198" s="310"/>
      <c r="BC198" s="310"/>
      <c r="BD198" s="310"/>
      <c r="BE198" s="310"/>
      <c r="BF198" s="310"/>
      <c r="BG198" s="310"/>
      <c r="BH198" s="310"/>
      <c r="BI198" s="310"/>
      <c r="BJ198" s="310"/>
      <c r="BK198" s="310"/>
      <c r="BL198" s="310"/>
      <c r="BM198" s="310"/>
      <c r="BN198" s="310"/>
      <c r="BO198" s="310"/>
      <c r="BP198" s="310"/>
      <c r="BQ198" s="310"/>
      <c r="BR198" s="310"/>
      <c r="BS198" s="310"/>
      <c r="BT198" s="310"/>
      <c r="BU198" s="310"/>
      <c r="BV198" s="310"/>
      <c r="BW198" s="310"/>
      <c r="BX198" s="310"/>
      <c r="BY198" s="310"/>
      <c r="BZ198" s="310"/>
      <c r="CA198" s="310"/>
      <c r="CB198" s="310"/>
      <c r="CC198" s="310"/>
      <c r="CD198" s="310"/>
      <c r="CE198" s="310"/>
      <c r="CF198" s="310"/>
      <c r="CG198" s="310"/>
      <c r="CH198" s="310"/>
      <c r="CI198" s="310"/>
      <c r="CJ198" s="310"/>
      <c r="CK198" s="310"/>
      <c r="CL198" s="310"/>
      <c r="CM198" s="310"/>
      <c r="CN198" s="310"/>
      <c r="CO198" s="310"/>
      <c r="CP198" s="310"/>
      <c r="CQ198" s="310"/>
      <c r="CR198" s="310"/>
      <c r="CS198" s="310"/>
      <c r="CT198" s="310"/>
      <c r="CU198" s="310"/>
      <c r="CV198" s="310"/>
      <c r="CW198" s="310"/>
      <c r="CX198" s="310"/>
      <c r="CY198" s="310"/>
      <c r="CZ198" s="310"/>
      <c r="DA198" s="310"/>
      <c r="DB198" s="310"/>
      <c r="DC198" s="310"/>
      <c r="DD198" s="310"/>
      <c r="DE198" s="310"/>
      <c r="DF198" s="310"/>
      <c r="DG198" s="310"/>
      <c r="DH198" s="310"/>
      <c r="DI198" s="310"/>
      <c r="DJ198" s="310"/>
      <c r="DK198" s="310"/>
      <c r="DL198" s="310"/>
      <c r="DM198" s="310"/>
      <c r="DN198" s="310"/>
      <c r="DO198" s="310"/>
      <c r="DP198" s="310"/>
      <c r="DQ198" s="310"/>
      <c r="DR198" s="310"/>
      <c r="DS198" s="310"/>
      <c r="DT198" s="310"/>
      <c r="DU198" s="310"/>
      <c r="DV198" s="310"/>
      <c r="DW198" s="310"/>
      <c r="DX198" s="310"/>
      <c r="DY198" s="310"/>
      <c r="DZ198" s="310"/>
      <c r="EA198" s="310"/>
      <c r="EB198" s="310"/>
      <c r="EC198" s="310"/>
      <c r="ED198" s="310"/>
      <c r="EE198" s="310"/>
      <c r="EF198" s="310"/>
      <c r="EG198" s="310"/>
      <c r="EH198" s="310"/>
      <c r="EI198" s="310"/>
      <c r="EJ198" s="310"/>
      <c r="EK198" s="310"/>
      <c r="EL198" s="310"/>
      <c r="EM198" s="310"/>
      <c r="EN198" s="310"/>
      <c r="EO198" s="310"/>
      <c r="EP198" s="310"/>
      <c r="EQ198" s="310"/>
      <c r="ER198" s="310"/>
      <c r="ES198" s="310"/>
      <c r="ET198" s="310"/>
      <c r="EU198" s="310"/>
      <c r="EV198" s="310"/>
      <c r="EW198" s="310"/>
      <c r="EX198" s="310"/>
      <c r="EY198" s="310"/>
      <c r="EZ198" s="310"/>
      <c r="FA198" s="310"/>
      <c r="FB198" s="310"/>
      <c r="FC198" s="310"/>
      <c r="FD198" s="310"/>
      <c r="FE198" s="310"/>
      <c r="FF198" s="310"/>
      <c r="FG198" s="310"/>
      <c r="FH198" s="310"/>
      <c r="FI198" s="310"/>
      <c r="FJ198" s="310"/>
      <c r="FK198" s="310"/>
      <c r="FL198" s="310"/>
      <c r="FM198" s="310"/>
      <c r="FN198" s="310"/>
      <c r="FO198" s="310"/>
      <c r="FP198" s="310"/>
      <c r="FQ198" s="310"/>
      <c r="FR198" s="310"/>
      <c r="FS198" s="310"/>
      <c r="FT198" s="310"/>
      <c r="FU198" s="310"/>
      <c r="FV198" s="310"/>
      <c r="FW198" s="310"/>
      <c r="FX198" s="310"/>
      <c r="FY198" s="310"/>
      <c r="FZ198" s="310"/>
      <c r="GA198" s="310"/>
      <c r="GB198" s="310"/>
      <c r="GC198" s="310"/>
    </row>
    <row r="199" spans="4:185">
      <c r="D199" s="310"/>
      <c r="E199" s="310"/>
      <c r="F199" s="310"/>
      <c r="G199" s="310"/>
      <c r="H199" s="310"/>
      <c r="I199" s="310"/>
      <c r="J199" s="310"/>
      <c r="K199" s="310"/>
      <c r="L199" s="310"/>
      <c r="M199" s="310"/>
      <c r="N199" s="310"/>
      <c r="O199" s="310"/>
      <c r="P199" s="310"/>
      <c r="Q199" s="310"/>
      <c r="R199" s="310"/>
      <c r="S199" s="310"/>
      <c r="T199" s="310"/>
      <c r="U199" s="310"/>
      <c r="V199" s="310"/>
      <c r="W199" s="310"/>
      <c r="X199" s="310"/>
      <c r="Y199" s="310"/>
      <c r="Z199" s="310"/>
      <c r="AA199" s="310"/>
      <c r="AB199" s="310"/>
      <c r="AC199" s="310"/>
      <c r="AD199" s="310"/>
      <c r="AE199" s="310"/>
      <c r="AF199" s="310"/>
      <c r="AG199" s="310"/>
      <c r="AH199" s="310"/>
      <c r="AI199" s="310"/>
      <c r="AJ199" s="310"/>
      <c r="AK199" s="310"/>
      <c r="AL199" s="310"/>
      <c r="AM199" s="310"/>
      <c r="AN199" s="310"/>
      <c r="AO199" s="310"/>
      <c r="AP199" s="310"/>
      <c r="AQ199" s="310"/>
      <c r="AR199" s="310"/>
      <c r="AS199" s="310"/>
      <c r="AT199" s="310"/>
      <c r="AU199" s="310"/>
      <c r="AV199" s="310"/>
      <c r="AW199" s="310"/>
      <c r="AX199" s="310"/>
      <c r="AY199" s="310"/>
      <c r="AZ199" s="310"/>
      <c r="BA199" s="310"/>
      <c r="BB199" s="310"/>
      <c r="BC199" s="310"/>
      <c r="BD199" s="310"/>
      <c r="BE199" s="310"/>
      <c r="BF199" s="310"/>
      <c r="BG199" s="310"/>
      <c r="BH199" s="310"/>
      <c r="BI199" s="310"/>
      <c r="BJ199" s="310"/>
      <c r="BK199" s="310"/>
      <c r="BL199" s="310"/>
      <c r="BM199" s="310"/>
      <c r="BN199" s="310"/>
      <c r="BO199" s="310"/>
      <c r="BP199" s="310"/>
      <c r="BQ199" s="310"/>
      <c r="BR199" s="310"/>
      <c r="BS199" s="310"/>
      <c r="BT199" s="310"/>
      <c r="BU199" s="310"/>
      <c r="BV199" s="310"/>
      <c r="BW199" s="310"/>
      <c r="BX199" s="310"/>
      <c r="BY199" s="310"/>
      <c r="BZ199" s="310"/>
      <c r="CA199" s="310"/>
      <c r="CB199" s="310"/>
      <c r="CC199" s="310"/>
      <c r="CD199" s="310"/>
      <c r="CE199" s="310"/>
      <c r="CF199" s="310"/>
      <c r="CG199" s="310"/>
      <c r="CH199" s="310"/>
      <c r="CI199" s="310"/>
      <c r="CJ199" s="310"/>
      <c r="CK199" s="310"/>
      <c r="CL199" s="310"/>
      <c r="CM199" s="310"/>
      <c r="CN199" s="310"/>
      <c r="CO199" s="310"/>
      <c r="CP199" s="310"/>
      <c r="CQ199" s="310"/>
      <c r="CR199" s="310"/>
      <c r="CS199" s="310"/>
      <c r="CT199" s="310"/>
      <c r="CU199" s="310"/>
      <c r="CV199" s="310"/>
      <c r="CW199" s="310"/>
      <c r="CX199" s="310"/>
      <c r="CY199" s="310"/>
      <c r="CZ199" s="310"/>
      <c r="DA199" s="310"/>
      <c r="DB199" s="310"/>
      <c r="DC199" s="310"/>
      <c r="DD199" s="310"/>
      <c r="DE199" s="310"/>
      <c r="DF199" s="310"/>
      <c r="DG199" s="310"/>
      <c r="DH199" s="310"/>
      <c r="DI199" s="310"/>
      <c r="DJ199" s="310"/>
      <c r="DK199" s="310"/>
      <c r="DL199" s="310"/>
      <c r="DM199" s="310"/>
      <c r="DN199" s="310"/>
      <c r="DO199" s="310"/>
      <c r="DP199" s="310"/>
      <c r="DQ199" s="310"/>
      <c r="DR199" s="310"/>
      <c r="DS199" s="310"/>
      <c r="DT199" s="310"/>
      <c r="DU199" s="310"/>
      <c r="DV199" s="310"/>
      <c r="DW199" s="310"/>
      <c r="DX199" s="310"/>
      <c r="DY199" s="310"/>
      <c r="DZ199" s="310"/>
      <c r="EA199" s="310"/>
      <c r="EB199" s="310"/>
      <c r="EC199" s="310"/>
      <c r="ED199" s="310"/>
      <c r="EE199" s="310"/>
      <c r="EF199" s="310"/>
      <c r="EG199" s="310"/>
      <c r="EH199" s="310"/>
      <c r="EI199" s="310"/>
      <c r="EJ199" s="310"/>
      <c r="EK199" s="310"/>
      <c r="EL199" s="310"/>
      <c r="EM199" s="310"/>
      <c r="EN199" s="310"/>
      <c r="EO199" s="310"/>
      <c r="EP199" s="310"/>
      <c r="EQ199" s="310"/>
      <c r="ER199" s="310"/>
      <c r="ES199" s="310"/>
      <c r="ET199" s="310"/>
      <c r="EU199" s="310"/>
      <c r="EV199" s="310"/>
      <c r="EW199" s="310"/>
      <c r="EX199" s="310"/>
      <c r="EY199" s="310"/>
      <c r="EZ199" s="310"/>
      <c r="FA199" s="310"/>
      <c r="FB199" s="310"/>
      <c r="FC199" s="310"/>
      <c r="FD199" s="310"/>
      <c r="FE199" s="310"/>
      <c r="FF199" s="310"/>
      <c r="FG199" s="310"/>
      <c r="FH199" s="310"/>
      <c r="FI199" s="310"/>
      <c r="FJ199" s="310"/>
      <c r="FK199" s="310"/>
      <c r="FL199" s="310"/>
      <c r="FM199" s="310"/>
      <c r="FN199" s="310"/>
      <c r="FO199" s="310"/>
      <c r="FP199" s="310"/>
      <c r="FQ199" s="310"/>
      <c r="FR199" s="310"/>
      <c r="FS199" s="310"/>
      <c r="FT199" s="310"/>
      <c r="FU199" s="310"/>
      <c r="FV199" s="310"/>
      <c r="FW199" s="310"/>
      <c r="FX199" s="310"/>
      <c r="FY199" s="310"/>
      <c r="FZ199" s="310"/>
      <c r="GA199" s="310"/>
      <c r="GB199" s="310"/>
      <c r="GC199" s="310"/>
    </row>
    <row r="200" spans="4:185">
      <c r="D200" s="310"/>
      <c r="E200" s="310"/>
      <c r="F200" s="310"/>
      <c r="G200" s="310"/>
      <c r="H200" s="310"/>
      <c r="I200" s="310"/>
      <c r="J200" s="310"/>
      <c r="K200" s="310"/>
      <c r="L200" s="310"/>
      <c r="M200" s="310"/>
      <c r="N200" s="310"/>
      <c r="O200" s="310"/>
      <c r="P200" s="310"/>
      <c r="Q200" s="310"/>
      <c r="R200" s="310"/>
      <c r="S200" s="310"/>
      <c r="T200" s="310"/>
      <c r="U200" s="310"/>
      <c r="V200" s="310"/>
      <c r="W200" s="310"/>
      <c r="X200" s="310"/>
      <c r="Y200" s="310"/>
      <c r="Z200" s="310"/>
      <c r="AA200" s="310"/>
      <c r="AB200" s="310"/>
      <c r="AC200" s="310"/>
      <c r="AD200" s="310"/>
      <c r="AE200" s="310"/>
      <c r="AF200" s="310"/>
      <c r="AG200" s="310"/>
      <c r="AH200" s="310"/>
      <c r="AI200" s="310"/>
      <c r="AJ200" s="310"/>
      <c r="AK200" s="310"/>
      <c r="AL200" s="310"/>
      <c r="AM200" s="310"/>
      <c r="AN200" s="310"/>
      <c r="AO200" s="310"/>
      <c r="AP200" s="310"/>
      <c r="AQ200" s="310"/>
      <c r="AR200" s="310"/>
      <c r="AS200" s="310"/>
      <c r="AT200" s="310"/>
      <c r="AU200" s="310"/>
      <c r="AV200" s="310"/>
      <c r="AW200" s="310"/>
      <c r="AX200" s="310"/>
      <c r="AY200" s="310"/>
      <c r="AZ200" s="310"/>
      <c r="BA200" s="310"/>
      <c r="BB200" s="310"/>
      <c r="BC200" s="310"/>
      <c r="BD200" s="310"/>
      <c r="BE200" s="310"/>
      <c r="BF200" s="310"/>
      <c r="BG200" s="310"/>
      <c r="BH200" s="310"/>
      <c r="BI200" s="310"/>
      <c r="BJ200" s="310"/>
      <c r="BK200" s="310"/>
      <c r="BL200" s="310"/>
      <c r="BM200" s="310"/>
      <c r="BN200" s="310"/>
      <c r="BO200" s="310"/>
      <c r="BP200" s="310"/>
      <c r="BQ200" s="310"/>
      <c r="BR200" s="310"/>
      <c r="BS200" s="310"/>
      <c r="BT200" s="310"/>
      <c r="BU200" s="310"/>
      <c r="BV200" s="310"/>
      <c r="BW200" s="310"/>
      <c r="BX200" s="310"/>
      <c r="BY200" s="310"/>
      <c r="BZ200" s="310"/>
      <c r="CA200" s="310"/>
      <c r="CB200" s="310"/>
      <c r="CC200" s="310"/>
      <c r="CD200" s="310"/>
      <c r="CE200" s="310"/>
      <c r="CF200" s="310"/>
      <c r="CG200" s="310"/>
      <c r="CH200" s="310"/>
      <c r="CI200" s="310"/>
      <c r="CJ200" s="310"/>
      <c r="CK200" s="310"/>
      <c r="CL200" s="310"/>
      <c r="CM200" s="310"/>
      <c r="CN200" s="310"/>
      <c r="CO200" s="310"/>
      <c r="CP200" s="310"/>
      <c r="CQ200" s="310"/>
      <c r="CR200" s="310"/>
      <c r="CS200" s="310"/>
      <c r="CT200" s="310"/>
      <c r="CU200" s="310"/>
      <c r="CV200" s="310"/>
      <c r="CW200" s="310"/>
      <c r="CX200" s="310"/>
      <c r="CY200" s="310"/>
      <c r="CZ200" s="310"/>
      <c r="DA200" s="310"/>
      <c r="DB200" s="310"/>
      <c r="DC200" s="310"/>
      <c r="DD200" s="310"/>
      <c r="DE200" s="310"/>
      <c r="DF200" s="310"/>
      <c r="DG200" s="310"/>
      <c r="DH200" s="310"/>
      <c r="DI200" s="310"/>
      <c r="DJ200" s="310"/>
      <c r="DK200" s="310"/>
      <c r="DL200" s="310"/>
      <c r="DM200" s="310"/>
      <c r="DN200" s="310"/>
      <c r="DO200" s="310"/>
      <c r="DP200" s="310"/>
      <c r="DQ200" s="310"/>
      <c r="DR200" s="310"/>
      <c r="DS200" s="310"/>
      <c r="DT200" s="310"/>
      <c r="DU200" s="310"/>
      <c r="DV200" s="310"/>
      <c r="DW200" s="310"/>
      <c r="DX200" s="310"/>
      <c r="DY200" s="310"/>
      <c r="DZ200" s="310"/>
      <c r="EA200" s="310"/>
      <c r="EB200" s="310"/>
      <c r="EC200" s="310"/>
      <c r="ED200" s="310"/>
      <c r="EE200" s="310"/>
      <c r="EF200" s="310"/>
      <c r="EG200" s="310"/>
      <c r="EH200" s="310"/>
      <c r="EI200" s="310"/>
      <c r="EJ200" s="310"/>
      <c r="EK200" s="310"/>
      <c r="EL200" s="310"/>
      <c r="EM200" s="310"/>
      <c r="EN200" s="310"/>
      <c r="EO200" s="310"/>
      <c r="EP200" s="310"/>
      <c r="EQ200" s="310"/>
      <c r="ER200" s="310"/>
      <c r="ES200" s="310"/>
      <c r="ET200" s="310"/>
      <c r="EU200" s="310"/>
      <c r="EV200" s="310"/>
      <c r="EW200" s="310"/>
      <c r="EX200" s="310"/>
      <c r="EY200" s="310"/>
      <c r="EZ200" s="310"/>
      <c r="FA200" s="310"/>
      <c r="FB200" s="310"/>
      <c r="FC200" s="310"/>
      <c r="FD200" s="310"/>
      <c r="FE200" s="310"/>
      <c r="FF200" s="310"/>
      <c r="FG200" s="310"/>
      <c r="FH200" s="310"/>
      <c r="FI200" s="310"/>
      <c r="FJ200" s="310"/>
      <c r="FK200" s="310"/>
      <c r="FL200" s="310"/>
      <c r="FM200" s="310"/>
      <c r="FN200" s="310"/>
      <c r="FO200" s="310"/>
      <c r="FP200" s="310"/>
      <c r="FQ200" s="310"/>
      <c r="FR200" s="310"/>
      <c r="FS200" s="310"/>
      <c r="FT200" s="310"/>
      <c r="FU200" s="310"/>
      <c r="FV200" s="310"/>
      <c r="FW200" s="310"/>
      <c r="FX200" s="310"/>
      <c r="FY200" s="310"/>
      <c r="FZ200" s="310"/>
      <c r="GA200" s="310"/>
      <c r="GB200" s="310"/>
      <c r="GC200" s="310"/>
    </row>
    <row r="201" spans="4:185">
      <c r="D201" s="310"/>
      <c r="E201" s="310"/>
      <c r="F201" s="310"/>
      <c r="G201" s="310"/>
      <c r="H201" s="310"/>
      <c r="I201" s="310"/>
      <c r="J201" s="310"/>
      <c r="K201" s="310"/>
      <c r="L201" s="310"/>
      <c r="M201" s="310"/>
      <c r="N201" s="310"/>
      <c r="O201" s="310"/>
      <c r="P201" s="310"/>
      <c r="Q201" s="310"/>
      <c r="R201" s="310"/>
      <c r="S201" s="310"/>
      <c r="T201" s="310"/>
      <c r="U201" s="310"/>
      <c r="V201" s="310"/>
      <c r="W201" s="310"/>
      <c r="X201" s="310"/>
      <c r="Y201" s="310"/>
      <c r="Z201" s="310"/>
      <c r="AA201" s="310"/>
      <c r="AB201" s="310"/>
      <c r="AC201" s="310"/>
      <c r="AD201" s="310"/>
      <c r="AE201" s="310"/>
      <c r="AF201" s="310"/>
      <c r="AG201" s="310"/>
      <c r="AH201" s="310"/>
      <c r="AI201" s="310"/>
      <c r="AJ201" s="310"/>
      <c r="AK201" s="310"/>
      <c r="AL201" s="310"/>
      <c r="AM201" s="310"/>
      <c r="AN201" s="310"/>
      <c r="AO201" s="310"/>
      <c r="AP201" s="310"/>
      <c r="AQ201" s="310"/>
      <c r="AR201" s="310"/>
      <c r="AS201" s="310"/>
      <c r="AT201" s="310"/>
      <c r="AU201" s="310"/>
      <c r="AV201" s="310"/>
      <c r="AW201" s="310"/>
      <c r="AX201" s="310"/>
      <c r="AY201" s="310"/>
      <c r="AZ201" s="310"/>
      <c r="BA201" s="310"/>
      <c r="BB201" s="310"/>
      <c r="BC201" s="310"/>
      <c r="BD201" s="310"/>
      <c r="BE201" s="310"/>
      <c r="BF201" s="310"/>
      <c r="BG201" s="310"/>
      <c r="BH201" s="310"/>
      <c r="BI201" s="310"/>
      <c r="BJ201" s="310"/>
      <c r="BK201" s="310"/>
      <c r="BL201" s="310"/>
      <c r="BM201" s="310"/>
      <c r="BN201" s="310"/>
      <c r="BO201" s="310"/>
      <c r="BP201" s="310"/>
      <c r="BQ201" s="310"/>
      <c r="BR201" s="310"/>
      <c r="BS201" s="310"/>
      <c r="BT201" s="310"/>
      <c r="BU201" s="310"/>
      <c r="BV201" s="310"/>
      <c r="BW201" s="310"/>
      <c r="BX201" s="310"/>
      <c r="BY201" s="310"/>
      <c r="BZ201" s="310"/>
      <c r="CA201" s="310"/>
      <c r="CB201" s="310"/>
      <c r="CC201" s="310"/>
      <c r="CD201" s="310"/>
      <c r="CE201" s="310"/>
      <c r="CF201" s="310"/>
      <c r="CG201" s="310"/>
      <c r="CH201" s="310"/>
      <c r="CI201" s="310"/>
      <c r="CJ201" s="310"/>
      <c r="CK201" s="310"/>
      <c r="CL201" s="310"/>
      <c r="CM201" s="310"/>
      <c r="CN201" s="310"/>
      <c r="CO201" s="310"/>
      <c r="CP201" s="310"/>
      <c r="CQ201" s="310"/>
      <c r="CR201" s="310"/>
      <c r="CS201" s="310"/>
      <c r="CT201" s="310"/>
      <c r="CU201" s="310"/>
      <c r="CV201" s="310"/>
      <c r="CW201" s="310"/>
      <c r="CX201" s="310"/>
      <c r="CY201" s="310"/>
      <c r="CZ201" s="310"/>
      <c r="DA201" s="310"/>
      <c r="DB201" s="310"/>
      <c r="DC201" s="310"/>
      <c r="DD201" s="310"/>
      <c r="DE201" s="310"/>
      <c r="DF201" s="310"/>
      <c r="DG201" s="310"/>
      <c r="DH201" s="310"/>
      <c r="DI201" s="310"/>
      <c r="DJ201" s="310"/>
      <c r="DK201" s="310"/>
      <c r="DL201" s="310"/>
      <c r="DM201" s="310"/>
      <c r="DN201" s="310"/>
      <c r="DO201" s="310"/>
      <c r="DP201" s="310"/>
      <c r="DQ201" s="310"/>
      <c r="DR201" s="310"/>
      <c r="DS201" s="310"/>
      <c r="DT201" s="310"/>
      <c r="DU201" s="310"/>
      <c r="DV201" s="310"/>
      <c r="DW201" s="310"/>
      <c r="DX201" s="310"/>
      <c r="DY201" s="310"/>
      <c r="DZ201" s="310"/>
      <c r="EA201" s="310"/>
      <c r="EB201" s="310"/>
      <c r="EC201" s="310"/>
      <c r="ED201" s="310"/>
      <c r="EE201" s="310"/>
      <c r="EF201" s="310"/>
      <c r="EG201" s="310"/>
      <c r="EH201" s="310"/>
      <c r="EI201" s="310"/>
      <c r="EJ201" s="310"/>
      <c r="EK201" s="310"/>
      <c r="EL201" s="310"/>
      <c r="EM201" s="310"/>
      <c r="EN201" s="310"/>
      <c r="EO201" s="310"/>
      <c r="EP201" s="310"/>
      <c r="EQ201" s="310"/>
      <c r="ER201" s="310"/>
      <c r="ES201" s="310"/>
      <c r="ET201" s="310"/>
      <c r="EU201" s="310"/>
      <c r="EV201" s="310"/>
      <c r="EW201" s="310"/>
      <c r="EX201" s="310"/>
      <c r="EY201" s="310"/>
      <c r="EZ201" s="310"/>
      <c r="FA201" s="310"/>
      <c r="FB201" s="310"/>
      <c r="FC201" s="310"/>
      <c r="FD201" s="310"/>
      <c r="FE201" s="310"/>
      <c r="FF201" s="310"/>
      <c r="FG201" s="310"/>
      <c r="FH201" s="310"/>
      <c r="FI201" s="310"/>
      <c r="FJ201" s="310"/>
      <c r="FK201" s="310"/>
      <c r="FL201" s="310"/>
      <c r="FM201" s="310"/>
      <c r="FN201" s="310"/>
      <c r="FO201" s="310"/>
      <c r="FP201" s="310"/>
      <c r="FQ201" s="310"/>
      <c r="FR201" s="310"/>
      <c r="FS201" s="310"/>
      <c r="FT201" s="310"/>
      <c r="FU201" s="310"/>
      <c r="FV201" s="310"/>
      <c r="FW201" s="310"/>
      <c r="FX201" s="310"/>
      <c r="FY201" s="310"/>
      <c r="FZ201" s="310"/>
      <c r="GA201" s="310"/>
      <c r="GB201" s="310"/>
      <c r="GC201" s="310"/>
    </row>
    <row r="202" spans="4:185">
      <c r="D202" s="310"/>
      <c r="E202" s="310"/>
      <c r="F202" s="310"/>
      <c r="G202" s="310"/>
      <c r="H202" s="310"/>
      <c r="I202" s="310"/>
      <c r="J202" s="310"/>
      <c r="K202" s="310"/>
      <c r="L202" s="310"/>
      <c r="M202" s="310"/>
      <c r="N202" s="310"/>
      <c r="O202" s="310"/>
      <c r="P202" s="310"/>
      <c r="Q202" s="310"/>
      <c r="R202" s="310"/>
      <c r="S202" s="310"/>
      <c r="T202" s="310"/>
      <c r="U202" s="310"/>
      <c r="V202" s="310"/>
      <c r="W202" s="310"/>
      <c r="X202" s="310"/>
      <c r="Y202" s="310"/>
      <c r="Z202" s="310"/>
      <c r="AA202" s="310"/>
      <c r="AB202" s="310"/>
      <c r="AC202" s="310"/>
      <c r="AD202" s="310"/>
      <c r="AE202" s="310"/>
      <c r="AF202" s="310"/>
      <c r="AG202" s="310"/>
      <c r="AH202" s="310"/>
      <c r="AI202" s="310"/>
      <c r="AJ202" s="310"/>
      <c r="AK202" s="310"/>
      <c r="AL202" s="310"/>
      <c r="AM202" s="310"/>
      <c r="AN202" s="310"/>
      <c r="AO202" s="310"/>
      <c r="AP202" s="310"/>
      <c r="AQ202" s="310"/>
      <c r="AR202" s="310"/>
      <c r="AS202" s="310"/>
      <c r="AT202" s="310"/>
      <c r="AU202" s="310"/>
      <c r="AV202" s="310"/>
      <c r="AW202" s="310"/>
      <c r="AX202" s="310"/>
      <c r="AY202" s="310"/>
      <c r="AZ202" s="310"/>
      <c r="BA202" s="310"/>
      <c r="BB202" s="310"/>
      <c r="BC202" s="310"/>
      <c r="BD202" s="310"/>
      <c r="BE202" s="310"/>
      <c r="BF202" s="310"/>
      <c r="BG202" s="310"/>
      <c r="BH202" s="310"/>
      <c r="BI202" s="310"/>
      <c r="BJ202" s="310"/>
      <c r="BK202" s="310"/>
      <c r="BL202" s="310"/>
      <c r="BM202" s="310"/>
      <c r="BN202" s="310"/>
      <c r="BO202" s="310"/>
      <c r="BP202" s="310"/>
      <c r="BQ202" s="310"/>
      <c r="BR202" s="310"/>
      <c r="BS202" s="310"/>
      <c r="BT202" s="310"/>
      <c r="BU202" s="310"/>
      <c r="BV202" s="310"/>
      <c r="BW202" s="310"/>
      <c r="BX202" s="310"/>
      <c r="BY202" s="310"/>
      <c r="BZ202" s="310"/>
      <c r="CA202" s="310"/>
      <c r="CB202" s="310"/>
      <c r="CC202" s="310"/>
      <c r="CD202" s="310"/>
      <c r="CE202" s="310"/>
      <c r="CF202" s="310"/>
      <c r="CG202" s="310"/>
      <c r="CH202" s="310"/>
      <c r="CI202" s="310"/>
      <c r="CJ202" s="310"/>
      <c r="CK202" s="310"/>
      <c r="CL202" s="310"/>
      <c r="CM202" s="310"/>
      <c r="CN202" s="310"/>
      <c r="CO202" s="310"/>
      <c r="CP202" s="310"/>
      <c r="CQ202" s="310"/>
      <c r="CR202" s="310"/>
      <c r="CS202" s="310"/>
      <c r="CT202" s="310"/>
      <c r="CU202" s="310"/>
      <c r="CV202" s="310"/>
      <c r="CW202" s="310"/>
      <c r="CX202" s="310"/>
      <c r="CY202" s="310"/>
      <c r="CZ202" s="310"/>
      <c r="DA202" s="310"/>
      <c r="DB202" s="310"/>
      <c r="DC202" s="310"/>
      <c r="DD202" s="310"/>
      <c r="DE202" s="310"/>
      <c r="DF202" s="310"/>
      <c r="DG202" s="310"/>
      <c r="DH202" s="310"/>
      <c r="DI202" s="310"/>
      <c r="DJ202" s="310"/>
      <c r="DK202" s="310"/>
      <c r="DL202" s="310"/>
      <c r="DM202" s="310"/>
      <c r="DN202" s="310"/>
      <c r="DO202" s="310"/>
      <c r="DP202" s="310"/>
      <c r="DQ202" s="310"/>
      <c r="DR202" s="310"/>
      <c r="DS202" s="310"/>
      <c r="DT202" s="310"/>
      <c r="DU202" s="310"/>
      <c r="DV202" s="310"/>
      <c r="DW202" s="310"/>
      <c r="DX202" s="310"/>
      <c r="DY202" s="310"/>
      <c r="DZ202" s="310"/>
      <c r="EA202" s="310"/>
      <c r="EB202" s="310"/>
      <c r="EC202" s="310"/>
      <c r="ED202" s="310"/>
      <c r="EE202" s="310"/>
      <c r="EF202" s="310"/>
      <c r="EG202" s="310"/>
      <c r="EH202" s="310"/>
      <c r="EI202" s="310"/>
      <c r="EJ202" s="310"/>
      <c r="EK202" s="310"/>
      <c r="EL202" s="310"/>
      <c r="EM202" s="310"/>
      <c r="EN202" s="310"/>
      <c r="EO202" s="310"/>
      <c r="EP202" s="310"/>
      <c r="EQ202" s="310"/>
      <c r="ER202" s="310"/>
      <c r="ES202" s="310"/>
      <c r="ET202" s="310"/>
      <c r="EU202" s="310"/>
      <c r="EV202" s="310"/>
      <c r="EW202" s="310"/>
      <c r="EX202" s="310"/>
      <c r="EY202" s="310"/>
      <c r="EZ202" s="310"/>
      <c r="FA202" s="310"/>
      <c r="FB202" s="310"/>
      <c r="FC202" s="310"/>
      <c r="FD202" s="310"/>
      <c r="FE202" s="310"/>
      <c r="FF202" s="310"/>
      <c r="FG202" s="310"/>
      <c r="FH202" s="310"/>
      <c r="FI202" s="310"/>
      <c r="FJ202" s="310"/>
      <c r="FK202" s="310"/>
      <c r="FL202" s="310"/>
      <c r="FM202" s="310"/>
      <c r="FN202" s="310"/>
      <c r="FO202" s="310"/>
      <c r="FP202" s="310"/>
      <c r="FQ202" s="310"/>
      <c r="FR202" s="310"/>
      <c r="FS202" s="310"/>
      <c r="FT202" s="310"/>
      <c r="FU202" s="310"/>
      <c r="FV202" s="310"/>
      <c r="FW202" s="310"/>
      <c r="FX202" s="310"/>
      <c r="FY202" s="310"/>
      <c r="FZ202" s="310"/>
      <c r="GA202" s="310"/>
      <c r="GB202" s="310"/>
      <c r="GC202" s="310"/>
    </row>
    <row r="203" spans="4:185">
      <c r="D203" s="310"/>
      <c r="E203" s="310"/>
      <c r="F203" s="310"/>
      <c r="G203" s="310"/>
      <c r="H203" s="310"/>
      <c r="I203" s="310"/>
      <c r="J203" s="310"/>
      <c r="K203" s="310"/>
      <c r="L203" s="310"/>
      <c r="M203" s="310"/>
      <c r="N203" s="310"/>
      <c r="O203" s="310"/>
      <c r="P203" s="310"/>
      <c r="Q203" s="310"/>
      <c r="R203" s="310"/>
      <c r="S203" s="310"/>
      <c r="T203" s="310"/>
      <c r="U203" s="310"/>
      <c r="V203" s="310"/>
      <c r="W203" s="310"/>
      <c r="X203" s="310"/>
      <c r="Y203" s="310"/>
      <c r="Z203" s="310"/>
      <c r="AA203" s="310"/>
      <c r="AB203" s="310"/>
      <c r="AC203" s="310"/>
      <c r="AD203" s="310"/>
      <c r="AE203" s="310"/>
      <c r="AF203" s="310"/>
      <c r="AG203" s="310"/>
      <c r="AH203" s="310"/>
      <c r="AI203" s="310"/>
      <c r="AJ203" s="310"/>
      <c r="AK203" s="310"/>
      <c r="AL203" s="310"/>
      <c r="AM203" s="310"/>
      <c r="AN203" s="310"/>
      <c r="AO203" s="310"/>
      <c r="AP203" s="310"/>
      <c r="AQ203" s="310"/>
      <c r="AR203" s="310"/>
      <c r="AS203" s="310"/>
      <c r="AT203" s="310"/>
      <c r="AU203" s="310"/>
      <c r="AV203" s="310"/>
      <c r="AW203" s="310"/>
      <c r="AX203" s="310"/>
      <c r="AY203" s="310"/>
      <c r="AZ203" s="310"/>
      <c r="BA203" s="310"/>
      <c r="BB203" s="310"/>
      <c r="BC203" s="310"/>
      <c r="BD203" s="310"/>
      <c r="BE203" s="310"/>
      <c r="BF203" s="310"/>
      <c r="BG203" s="310"/>
      <c r="BH203" s="310"/>
      <c r="BI203" s="310"/>
      <c r="BJ203" s="310"/>
      <c r="BK203" s="310"/>
      <c r="BL203" s="310"/>
      <c r="BM203" s="310"/>
      <c r="BN203" s="310"/>
      <c r="BO203" s="310"/>
      <c r="BP203" s="310"/>
      <c r="BQ203" s="310"/>
      <c r="BR203" s="310"/>
      <c r="BS203" s="310"/>
      <c r="BT203" s="310"/>
      <c r="BU203" s="310"/>
      <c r="BV203" s="310"/>
      <c r="BW203" s="310"/>
      <c r="BX203" s="310"/>
      <c r="BY203" s="310"/>
      <c r="BZ203" s="310"/>
      <c r="CA203" s="310"/>
      <c r="CB203" s="310"/>
      <c r="CC203" s="310"/>
      <c r="CD203" s="310"/>
      <c r="CE203" s="310"/>
      <c r="CF203" s="310"/>
      <c r="CG203" s="310"/>
      <c r="CH203" s="310"/>
      <c r="CI203" s="310"/>
      <c r="CJ203" s="310"/>
      <c r="CK203" s="310"/>
      <c r="CL203" s="310"/>
      <c r="CM203" s="310"/>
      <c r="CN203" s="310"/>
      <c r="CO203" s="310"/>
      <c r="CP203" s="310"/>
      <c r="CQ203" s="310"/>
      <c r="CR203" s="310"/>
      <c r="CS203" s="310"/>
      <c r="CT203" s="310"/>
      <c r="CU203" s="310"/>
      <c r="CV203" s="310"/>
      <c r="CW203" s="310"/>
      <c r="CX203" s="310"/>
      <c r="CY203" s="310"/>
      <c r="CZ203" s="310"/>
      <c r="DA203" s="310"/>
      <c r="DB203" s="310"/>
      <c r="DC203" s="310"/>
      <c r="DD203" s="310"/>
      <c r="DE203" s="310"/>
      <c r="DF203" s="310"/>
      <c r="DG203" s="310"/>
      <c r="DH203" s="310"/>
      <c r="DI203" s="310"/>
      <c r="DJ203" s="310"/>
      <c r="DK203" s="310"/>
      <c r="DL203" s="310"/>
      <c r="DM203" s="310"/>
      <c r="DN203" s="310"/>
      <c r="DO203" s="310"/>
      <c r="DP203" s="310"/>
      <c r="DQ203" s="310"/>
      <c r="DR203" s="310"/>
      <c r="DS203" s="310"/>
      <c r="DT203" s="310"/>
      <c r="DU203" s="310"/>
      <c r="DV203" s="310"/>
      <c r="DW203" s="310"/>
      <c r="DX203" s="310"/>
      <c r="DY203" s="310"/>
      <c r="DZ203" s="310"/>
      <c r="EA203" s="310"/>
      <c r="EB203" s="310"/>
      <c r="EC203" s="310"/>
      <c r="ED203" s="310"/>
      <c r="EE203" s="310"/>
      <c r="EF203" s="310"/>
      <c r="EG203" s="310"/>
      <c r="EH203" s="310"/>
      <c r="EI203" s="310"/>
      <c r="EJ203" s="310"/>
      <c r="EK203" s="310"/>
      <c r="EL203" s="310"/>
      <c r="EM203" s="310"/>
      <c r="EN203" s="310"/>
      <c r="EO203" s="310"/>
      <c r="EP203" s="310"/>
      <c r="EQ203" s="310"/>
      <c r="ER203" s="310"/>
      <c r="ES203" s="310"/>
      <c r="ET203" s="310"/>
      <c r="EU203" s="310"/>
      <c r="EV203" s="310"/>
      <c r="EW203" s="310"/>
      <c r="EX203" s="310"/>
      <c r="EY203" s="310"/>
      <c r="EZ203" s="310"/>
      <c r="FA203" s="310"/>
      <c r="FB203" s="310"/>
      <c r="FC203" s="310"/>
      <c r="FD203" s="310"/>
      <c r="FE203" s="310"/>
      <c r="FF203" s="310"/>
      <c r="FG203" s="310"/>
      <c r="FH203" s="310"/>
      <c r="FI203" s="310"/>
      <c r="FJ203" s="310"/>
      <c r="FK203" s="310"/>
      <c r="FL203" s="310"/>
      <c r="FM203" s="310"/>
      <c r="FN203" s="310"/>
      <c r="FO203" s="310"/>
      <c r="FP203" s="310"/>
      <c r="FQ203" s="310"/>
      <c r="FR203" s="310"/>
      <c r="FS203" s="310"/>
      <c r="FT203" s="310"/>
      <c r="FU203" s="310"/>
      <c r="FV203" s="310"/>
      <c r="FW203" s="310"/>
      <c r="FX203" s="310"/>
      <c r="FY203" s="310"/>
      <c r="FZ203" s="310"/>
      <c r="GA203" s="310"/>
      <c r="GB203" s="310"/>
      <c r="GC203" s="310"/>
    </row>
    <row r="204" spans="4:185">
      <c r="D204" s="310"/>
      <c r="E204" s="310"/>
      <c r="F204" s="310"/>
      <c r="G204" s="310"/>
      <c r="H204" s="310"/>
      <c r="I204" s="310"/>
      <c r="J204" s="310"/>
      <c r="K204" s="310"/>
      <c r="L204" s="310"/>
      <c r="M204" s="310"/>
      <c r="N204" s="310"/>
      <c r="O204" s="310"/>
      <c r="P204" s="310"/>
      <c r="Q204" s="310"/>
      <c r="R204" s="310"/>
      <c r="S204" s="310"/>
      <c r="T204" s="310"/>
      <c r="U204" s="310"/>
      <c r="V204" s="310"/>
      <c r="W204" s="310"/>
      <c r="X204" s="310"/>
      <c r="Y204" s="310"/>
      <c r="Z204" s="310"/>
      <c r="AA204" s="310"/>
      <c r="AB204" s="310"/>
      <c r="AC204" s="310"/>
      <c r="AD204" s="310"/>
      <c r="AE204" s="310"/>
      <c r="AF204" s="310"/>
      <c r="AG204" s="310"/>
      <c r="AH204" s="310"/>
      <c r="AI204" s="310"/>
      <c r="AJ204" s="310"/>
      <c r="AK204" s="310"/>
      <c r="AL204" s="310"/>
      <c r="AM204" s="310"/>
      <c r="AN204" s="310"/>
      <c r="AO204" s="310"/>
      <c r="AP204" s="310"/>
      <c r="AQ204" s="310"/>
      <c r="AR204" s="310"/>
      <c r="AS204" s="310"/>
      <c r="AT204" s="310"/>
      <c r="AU204" s="310"/>
      <c r="AV204" s="310"/>
      <c r="AW204" s="310"/>
      <c r="AX204" s="310"/>
      <c r="AY204" s="310"/>
      <c r="AZ204" s="310"/>
      <c r="BA204" s="310"/>
      <c r="BB204" s="310"/>
      <c r="BC204" s="310"/>
      <c r="BD204" s="310"/>
      <c r="BE204" s="310"/>
      <c r="BF204" s="310"/>
      <c r="BG204" s="310"/>
      <c r="BH204" s="310"/>
      <c r="BI204" s="310"/>
      <c r="BJ204" s="310"/>
      <c r="BK204" s="310"/>
      <c r="BL204" s="310"/>
      <c r="BM204" s="310"/>
      <c r="BN204" s="310"/>
      <c r="BO204" s="310"/>
      <c r="BP204" s="310"/>
      <c r="BQ204" s="310"/>
      <c r="BR204" s="310"/>
      <c r="BS204" s="310"/>
      <c r="BT204" s="310"/>
      <c r="BU204" s="310"/>
      <c r="BV204" s="310"/>
      <c r="BW204" s="310"/>
      <c r="BX204" s="310"/>
      <c r="BY204" s="310"/>
      <c r="BZ204" s="310"/>
      <c r="CA204" s="310"/>
      <c r="CB204" s="310"/>
      <c r="CC204" s="310"/>
      <c r="CD204" s="310"/>
      <c r="CE204" s="310"/>
      <c r="CF204" s="310"/>
      <c r="CG204" s="310"/>
      <c r="CH204" s="310"/>
      <c r="CI204" s="310"/>
      <c r="CJ204" s="310"/>
      <c r="CK204" s="310"/>
      <c r="CL204" s="310"/>
      <c r="CM204" s="310"/>
      <c r="CN204" s="310"/>
      <c r="CO204" s="310"/>
      <c r="CP204" s="310"/>
      <c r="CQ204" s="310"/>
      <c r="CR204" s="310"/>
      <c r="CS204" s="310"/>
      <c r="CT204" s="310"/>
      <c r="CU204" s="310"/>
      <c r="CV204" s="310"/>
      <c r="CW204" s="310"/>
      <c r="CX204" s="310"/>
      <c r="CY204" s="310"/>
      <c r="CZ204" s="310"/>
      <c r="DA204" s="310"/>
      <c r="DB204" s="310"/>
      <c r="DC204" s="310"/>
      <c r="DD204" s="310"/>
      <c r="DE204" s="310"/>
      <c r="DF204" s="310"/>
      <c r="DG204" s="310"/>
      <c r="DH204" s="310"/>
      <c r="DI204" s="310"/>
      <c r="DJ204" s="310"/>
      <c r="DK204" s="310"/>
      <c r="DL204" s="310"/>
      <c r="DM204" s="310"/>
      <c r="DN204" s="310"/>
      <c r="DO204" s="310"/>
      <c r="DP204" s="310"/>
      <c r="DQ204" s="310"/>
      <c r="DR204" s="310"/>
      <c r="DS204" s="310"/>
      <c r="DT204" s="310"/>
      <c r="DU204" s="310"/>
      <c r="DV204" s="310"/>
      <c r="DW204" s="310"/>
      <c r="DX204" s="310"/>
      <c r="DY204" s="310"/>
      <c r="DZ204" s="310"/>
      <c r="EA204" s="310"/>
      <c r="EB204" s="310"/>
      <c r="EC204" s="310"/>
      <c r="ED204" s="310"/>
      <c r="EE204" s="310"/>
      <c r="EF204" s="310"/>
      <c r="EG204" s="310"/>
      <c r="EH204" s="310"/>
      <c r="EI204" s="310"/>
      <c r="EJ204" s="310"/>
      <c r="EK204" s="310"/>
      <c r="EL204" s="310"/>
      <c r="EM204" s="310"/>
      <c r="EN204" s="310"/>
      <c r="EO204" s="310"/>
      <c r="EP204" s="310"/>
      <c r="EQ204" s="310"/>
      <c r="ER204" s="310"/>
      <c r="ES204" s="310"/>
      <c r="ET204" s="310"/>
      <c r="EU204" s="310"/>
      <c r="EV204" s="310"/>
      <c r="EW204" s="310"/>
      <c r="EX204" s="310"/>
      <c r="EY204" s="310"/>
      <c r="EZ204" s="310"/>
      <c r="FA204" s="310"/>
      <c r="FB204" s="310"/>
      <c r="FC204" s="310"/>
      <c r="FD204" s="310"/>
      <c r="FE204" s="310"/>
      <c r="FF204" s="310"/>
      <c r="FG204" s="310"/>
      <c r="FH204" s="310"/>
      <c r="FI204" s="310"/>
      <c r="FJ204" s="310"/>
      <c r="FK204" s="310"/>
      <c r="FL204" s="310"/>
      <c r="FM204" s="310"/>
      <c r="FN204" s="310"/>
      <c r="FO204" s="310"/>
      <c r="FP204" s="310"/>
      <c r="FQ204" s="310"/>
      <c r="FR204" s="310"/>
      <c r="FS204" s="310"/>
      <c r="FT204" s="310"/>
      <c r="FU204" s="310"/>
      <c r="FV204" s="310"/>
      <c r="FW204" s="310"/>
      <c r="FX204" s="310"/>
      <c r="FY204" s="310"/>
      <c r="FZ204" s="310"/>
      <c r="GA204" s="310"/>
      <c r="GB204" s="310"/>
      <c r="GC204" s="310"/>
    </row>
    <row r="205" spans="4:185">
      <c r="D205" s="310"/>
      <c r="E205" s="310"/>
      <c r="F205" s="310"/>
      <c r="G205" s="310"/>
      <c r="H205" s="310"/>
      <c r="I205" s="310"/>
      <c r="J205" s="310"/>
      <c r="K205" s="310"/>
      <c r="L205" s="310"/>
      <c r="M205" s="310"/>
      <c r="N205" s="310"/>
      <c r="O205" s="310"/>
      <c r="P205" s="310"/>
      <c r="Q205" s="310"/>
      <c r="R205" s="310"/>
      <c r="S205" s="310"/>
      <c r="T205" s="310"/>
      <c r="U205" s="310"/>
      <c r="V205" s="310"/>
      <c r="W205" s="310"/>
      <c r="X205" s="310"/>
      <c r="Y205" s="310"/>
      <c r="Z205" s="310"/>
      <c r="AA205" s="310"/>
      <c r="AB205" s="310"/>
      <c r="AC205" s="310"/>
      <c r="AD205" s="310"/>
      <c r="AE205" s="310"/>
      <c r="AF205" s="310"/>
      <c r="AG205" s="310"/>
      <c r="AH205" s="310"/>
      <c r="AI205" s="310"/>
      <c r="AJ205" s="310"/>
      <c r="AK205" s="310"/>
      <c r="AL205" s="310"/>
      <c r="AM205" s="310"/>
      <c r="AN205" s="310"/>
      <c r="AO205" s="310"/>
      <c r="AP205" s="310"/>
      <c r="AQ205" s="310"/>
      <c r="AR205" s="310"/>
      <c r="AS205" s="310"/>
      <c r="AT205" s="310"/>
      <c r="AU205" s="310"/>
      <c r="AV205" s="310"/>
      <c r="AW205" s="310"/>
      <c r="AX205" s="310"/>
      <c r="AY205" s="310"/>
      <c r="AZ205" s="310"/>
      <c r="BA205" s="310"/>
      <c r="BB205" s="310"/>
      <c r="BC205" s="310"/>
      <c r="BD205" s="310"/>
      <c r="BE205" s="310"/>
      <c r="BF205" s="310"/>
      <c r="BG205" s="310"/>
      <c r="BH205" s="310"/>
      <c r="BI205" s="310"/>
      <c r="BJ205" s="310"/>
      <c r="BK205" s="310"/>
      <c r="BL205" s="310"/>
      <c r="BM205" s="310"/>
      <c r="BN205" s="310"/>
      <c r="BO205" s="310"/>
      <c r="BP205" s="310"/>
      <c r="BQ205" s="310"/>
      <c r="BR205" s="310"/>
      <c r="BS205" s="310"/>
      <c r="BT205" s="310"/>
      <c r="BU205" s="310"/>
      <c r="BV205" s="310"/>
      <c r="BW205" s="310"/>
      <c r="BX205" s="310"/>
      <c r="BY205" s="310"/>
      <c r="BZ205" s="310"/>
      <c r="CA205" s="310"/>
      <c r="CB205" s="310"/>
      <c r="CC205" s="310"/>
      <c r="CD205" s="310"/>
      <c r="CE205" s="310"/>
      <c r="CF205" s="310"/>
      <c r="CG205" s="310"/>
      <c r="CH205" s="310"/>
      <c r="CI205" s="310"/>
      <c r="CJ205" s="310"/>
      <c r="CK205" s="310"/>
      <c r="CL205" s="310"/>
      <c r="CM205" s="310"/>
      <c r="CN205" s="310"/>
      <c r="CO205" s="310"/>
      <c r="CP205" s="310"/>
      <c r="CQ205" s="310"/>
      <c r="CR205" s="310"/>
      <c r="CS205" s="310"/>
      <c r="CT205" s="310"/>
      <c r="CU205" s="310"/>
      <c r="CV205" s="310"/>
      <c r="CW205" s="310"/>
      <c r="CX205" s="310"/>
      <c r="CY205" s="310"/>
      <c r="CZ205" s="310"/>
      <c r="DA205" s="310"/>
      <c r="DB205" s="310"/>
      <c r="DC205" s="310"/>
      <c r="DD205" s="310"/>
      <c r="DE205" s="310"/>
      <c r="DF205" s="310"/>
      <c r="DG205" s="310"/>
      <c r="DH205" s="310"/>
      <c r="DI205" s="310"/>
      <c r="DJ205" s="310"/>
      <c r="DK205" s="310"/>
      <c r="DL205" s="310"/>
      <c r="DM205" s="310"/>
      <c r="DN205" s="310"/>
      <c r="DO205" s="310"/>
      <c r="DP205" s="310"/>
      <c r="DQ205" s="310"/>
      <c r="DR205" s="310"/>
      <c r="DS205" s="310"/>
      <c r="DT205" s="310"/>
      <c r="DU205" s="310"/>
      <c r="DV205" s="310"/>
      <c r="DW205" s="310"/>
      <c r="DX205" s="310"/>
      <c r="DY205" s="310"/>
      <c r="DZ205" s="310"/>
      <c r="EA205" s="310"/>
      <c r="EB205" s="310"/>
      <c r="EC205" s="310"/>
      <c r="ED205" s="310"/>
      <c r="EE205" s="310"/>
      <c r="EF205" s="310"/>
      <c r="EG205" s="310"/>
      <c r="EH205" s="310"/>
      <c r="EI205" s="310"/>
      <c r="EJ205" s="310"/>
      <c r="EK205" s="310"/>
      <c r="EL205" s="310"/>
      <c r="EM205" s="310"/>
      <c r="EN205" s="310"/>
      <c r="EO205" s="310"/>
      <c r="EP205" s="310"/>
      <c r="EQ205" s="310"/>
      <c r="ER205" s="310"/>
      <c r="ES205" s="310"/>
      <c r="ET205" s="310"/>
      <c r="EU205" s="310"/>
      <c r="EV205" s="310"/>
      <c r="EW205" s="310"/>
      <c r="EX205" s="310"/>
      <c r="EY205" s="310"/>
      <c r="EZ205" s="310"/>
      <c r="FA205" s="310"/>
      <c r="FB205" s="310"/>
      <c r="FC205" s="310"/>
      <c r="FD205" s="310"/>
      <c r="FE205" s="310"/>
      <c r="FF205" s="310"/>
      <c r="FG205" s="310"/>
      <c r="FH205" s="310"/>
      <c r="FI205" s="310"/>
      <c r="FJ205" s="310"/>
      <c r="FK205" s="310"/>
      <c r="FL205" s="310"/>
      <c r="FM205" s="310"/>
      <c r="FN205" s="310"/>
      <c r="FO205" s="310"/>
      <c r="FP205" s="310"/>
      <c r="FQ205" s="310"/>
      <c r="FR205" s="310"/>
      <c r="FS205" s="310"/>
      <c r="FT205" s="310"/>
      <c r="FU205" s="310"/>
      <c r="FV205" s="310"/>
      <c r="FW205" s="310"/>
      <c r="FX205" s="310"/>
      <c r="FY205" s="310"/>
      <c r="FZ205" s="310"/>
      <c r="GA205" s="310"/>
      <c r="GB205" s="310"/>
      <c r="GC205" s="310"/>
    </row>
    <row r="206" spans="4:185">
      <c r="D206" s="310"/>
      <c r="E206" s="310"/>
      <c r="F206" s="310"/>
      <c r="G206" s="310"/>
      <c r="H206" s="310"/>
      <c r="I206" s="310"/>
      <c r="J206" s="310"/>
      <c r="K206" s="310"/>
      <c r="L206" s="310"/>
      <c r="M206" s="310"/>
      <c r="N206" s="310"/>
      <c r="O206" s="310"/>
      <c r="P206" s="310"/>
      <c r="Q206" s="310"/>
      <c r="R206" s="310"/>
      <c r="S206" s="310"/>
      <c r="T206" s="310"/>
      <c r="U206" s="310"/>
      <c r="V206" s="310"/>
      <c r="W206" s="310"/>
      <c r="X206" s="310"/>
      <c r="Y206" s="310"/>
      <c r="Z206" s="310"/>
      <c r="AA206" s="310"/>
      <c r="AB206" s="310"/>
      <c r="AC206" s="310"/>
      <c r="AD206" s="310"/>
      <c r="AE206" s="310"/>
      <c r="AF206" s="310"/>
      <c r="AG206" s="310"/>
      <c r="AH206" s="310"/>
      <c r="AI206" s="310"/>
      <c r="AJ206" s="310"/>
      <c r="AK206" s="310"/>
      <c r="AL206" s="310"/>
      <c r="AM206" s="310"/>
      <c r="AN206" s="310"/>
      <c r="AO206" s="310"/>
      <c r="AP206" s="310"/>
      <c r="AQ206" s="310"/>
      <c r="AR206" s="310"/>
      <c r="AS206" s="310"/>
      <c r="AT206" s="310"/>
      <c r="AU206" s="310"/>
      <c r="AV206" s="310"/>
      <c r="AW206" s="310"/>
      <c r="AX206" s="310"/>
      <c r="AY206" s="310"/>
      <c r="AZ206" s="310"/>
      <c r="BA206" s="310"/>
      <c r="BB206" s="310"/>
      <c r="BC206" s="310"/>
      <c r="BD206" s="310"/>
      <c r="BE206" s="310"/>
      <c r="BF206" s="310"/>
      <c r="BG206" s="310"/>
      <c r="BH206" s="310"/>
      <c r="BI206" s="310"/>
      <c r="BJ206" s="310"/>
      <c r="BK206" s="310"/>
      <c r="BL206" s="310"/>
      <c r="BM206" s="310"/>
      <c r="BN206" s="310"/>
      <c r="BO206" s="310"/>
      <c r="BP206" s="310"/>
      <c r="BQ206" s="310"/>
      <c r="BR206" s="310"/>
      <c r="BS206" s="310"/>
      <c r="BT206" s="310"/>
      <c r="BU206" s="310"/>
      <c r="BV206" s="310"/>
      <c r="BW206" s="310"/>
      <c r="BX206" s="310"/>
      <c r="BY206" s="310"/>
      <c r="BZ206" s="310"/>
      <c r="CA206" s="310"/>
      <c r="CB206" s="310"/>
      <c r="CC206" s="310"/>
      <c r="CD206" s="310"/>
      <c r="CE206" s="310"/>
      <c r="CF206" s="310"/>
      <c r="CG206" s="310"/>
      <c r="CH206" s="310"/>
      <c r="CI206" s="310"/>
      <c r="CJ206" s="310"/>
      <c r="CK206" s="310"/>
      <c r="CL206" s="310"/>
      <c r="CM206" s="310"/>
      <c r="CN206" s="310"/>
      <c r="CO206" s="310"/>
      <c r="CP206" s="310"/>
      <c r="CQ206" s="310"/>
      <c r="CR206" s="310"/>
      <c r="CS206" s="310"/>
      <c r="CT206" s="310"/>
      <c r="CU206" s="310"/>
      <c r="CV206" s="310"/>
      <c r="CW206" s="310"/>
      <c r="CX206" s="310"/>
      <c r="CY206" s="310"/>
      <c r="CZ206" s="310"/>
      <c r="DA206" s="310"/>
      <c r="DB206" s="310"/>
      <c r="DC206" s="310"/>
      <c r="DD206" s="310"/>
      <c r="DE206" s="310"/>
      <c r="DF206" s="310"/>
      <c r="DG206" s="310"/>
      <c r="DH206" s="310"/>
      <c r="DI206" s="310"/>
      <c r="DJ206" s="310"/>
      <c r="DK206" s="310"/>
      <c r="DL206" s="310"/>
      <c r="DM206" s="310"/>
      <c r="DN206" s="310"/>
      <c r="DO206" s="310"/>
      <c r="DP206" s="310"/>
      <c r="DQ206" s="310"/>
      <c r="DR206" s="310"/>
      <c r="DS206" s="310"/>
      <c r="DT206" s="310"/>
      <c r="DU206" s="310"/>
      <c r="DV206" s="310"/>
      <c r="DW206" s="310"/>
      <c r="DX206" s="310"/>
      <c r="DY206" s="310"/>
      <c r="DZ206" s="310"/>
      <c r="EA206" s="310"/>
      <c r="EB206" s="310"/>
      <c r="EC206" s="310"/>
      <c r="ED206" s="310"/>
      <c r="EE206" s="310"/>
      <c r="EF206" s="310"/>
      <c r="EG206" s="310"/>
      <c r="EH206" s="310"/>
      <c r="EI206" s="310"/>
      <c r="EJ206" s="310"/>
      <c r="EK206" s="310"/>
      <c r="EL206" s="310"/>
      <c r="EM206" s="310"/>
      <c r="EN206" s="310"/>
      <c r="EO206" s="310"/>
      <c r="EP206" s="310"/>
      <c r="EQ206" s="310"/>
      <c r="ER206" s="310"/>
      <c r="ES206" s="310"/>
      <c r="ET206" s="310"/>
      <c r="EU206" s="310"/>
      <c r="EV206" s="310"/>
      <c r="EW206" s="310"/>
      <c r="EX206" s="310"/>
      <c r="EY206" s="310"/>
      <c r="EZ206" s="310"/>
      <c r="FA206" s="310"/>
      <c r="FB206" s="310"/>
      <c r="FC206" s="310"/>
      <c r="FD206" s="310"/>
      <c r="FE206" s="310"/>
      <c r="FF206" s="310"/>
      <c r="FG206" s="310"/>
      <c r="FH206" s="310"/>
      <c r="FI206" s="310"/>
      <c r="FJ206" s="310"/>
      <c r="FK206" s="310"/>
      <c r="FL206" s="310"/>
      <c r="FM206" s="310"/>
      <c r="FN206" s="310"/>
      <c r="FO206" s="310"/>
      <c r="FP206" s="310"/>
      <c r="FQ206" s="310"/>
      <c r="FR206" s="310"/>
      <c r="FS206" s="310"/>
      <c r="FT206" s="310"/>
      <c r="FU206" s="310"/>
      <c r="FV206" s="310"/>
      <c r="FW206" s="310"/>
      <c r="FX206" s="310"/>
      <c r="FY206" s="310"/>
      <c r="FZ206" s="310"/>
      <c r="GA206" s="310"/>
      <c r="GB206" s="310"/>
      <c r="GC206" s="310"/>
    </row>
    <row r="207" spans="4:185">
      <c r="D207" s="310"/>
      <c r="E207" s="310"/>
      <c r="F207" s="310"/>
      <c r="G207" s="310"/>
      <c r="H207" s="310"/>
      <c r="I207" s="310"/>
      <c r="J207" s="310"/>
      <c r="K207" s="310"/>
      <c r="L207" s="310"/>
      <c r="M207" s="310"/>
      <c r="N207" s="310"/>
      <c r="O207" s="310"/>
      <c r="P207" s="310"/>
      <c r="Q207" s="310"/>
      <c r="R207" s="310"/>
      <c r="S207" s="310"/>
      <c r="T207" s="310"/>
      <c r="U207" s="310"/>
      <c r="V207" s="310"/>
      <c r="W207" s="310"/>
      <c r="X207" s="310"/>
      <c r="Y207" s="310"/>
      <c r="Z207" s="310"/>
      <c r="AA207" s="310"/>
      <c r="AB207" s="310"/>
      <c r="AC207" s="310"/>
      <c r="AD207" s="310"/>
      <c r="AE207" s="310"/>
      <c r="AF207" s="310"/>
      <c r="AG207" s="310"/>
      <c r="AH207" s="310"/>
      <c r="AI207" s="310"/>
      <c r="AJ207" s="310"/>
      <c r="AK207" s="310"/>
      <c r="AL207" s="310"/>
      <c r="AM207" s="310"/>
      <c r="AN207" s="310"/>
      <c r="AO207" s="310"/>
      <c r="AP207" s="310"/>
      <c r="AQ207" s="310"/>
      <c r="AR207" s="310"/>
      <c r="AS207" s="310"/>
      <c r="AT207" s="310"/>
      <c r="AU207" s="310"/>
      <c r="AV207" s="310"/>
      <c r="AW207" s="310"/>
      <c r="AX207" s="310"/>
      <c r="AY207" s="310"/>
      <c r="AZ207" s="310"/>
      <c r="BA207" s="310"/>
      <c r="BB207" s="310"/>
      <c r="BC207" s="310"/>
      <c r="BD207" s="310"/>
      <c r="BE207" s="310"/>
      <c r="BF207" s="310"/>
      <c r="BG207" s="310"/>
      <c r="BH207" s="310"/>
      <c r="BI207" s="310"/>
      <c r="BJ207" s="310"/>
      <c r="BK207" s="310"/>
      <c r="BL207" s="310"/>
      <c r="BM207" s="310"/>
      <c r="BN207" s="310"/>
      <c r="BO207" s="310"/>
      <c r="BP207" s="310"/>
      <c r="BQ207" s="310"/>
      <c r="BR207" s="310"/>
      <c r="BS207" s="310"/>
      <c r="BT207" s="310"/>
      <c r="BU207" s="310"/>
      <c r="BV207" s="310"/>
      <c r="BW207" s="310"/>
      <c r="BX207" s="310"/>
      <c r="BY207" s="310"/>
      <c r="BZ207" s="310"/>
      <c r="CA207" s="310"/>
      <c r="CB207" s="310"/>
      <c r="CC207" s="310"/>
      <c r="CD207" s="310"/>
      <c r="CE207" s="310"/>
      <c r="CF207" s="310"/>
      <c r="CG207" s="310"/>
      <c r="CH207" s="310"/>
      <c r="CI207" s="310"/>
      <c r="CJ207" s="310"/>
      <c r="CK207" s="310"/>
      <c r="CL207" s="310"/>
      <c r="CM207" s="310"/>
      <c r="CN207" s="310"/>
      <c r="CO207" s="310"/>
      <c r="CP207" s="310"/>
      <c r="CQ207" s="310"/>
      <c r="CR207" s="310"/>
      <c r="CS207" s="310"/>
      <c r="CT207" s="310"/>
      <c r="CU207" s="310"/>
      <c r="CV207" s="310"/>
      <c r="CW207" s="310"/>
      <c r="CX207" s="310"/>
      <c r="CY207" s="310"/>
      <c r="CZ207" s="310"/>
      <c r="DA207" s="310"/>
      <c r="DB207" s="310"/>
      <c r="DC207" s="310"/>
      <c r="DD207" s="310"/>
      <c r="DE207" s="310"/>
      <c r="DF207" s="310"/>
      <c r="DG207" s="310"/>
      <c r="DH207" s="310"/>
      <c r="DI207" s="310"/>
      <c r="DJ207" s="310"/>
      <c r="DK207" s="310"/>
      <c r="DL207" s="310"/>
      <c r="DM207" s="310"/>
      <c r="DN207" s="310"/>
      <c r="DO207" s="310"/>
      <c r="DP207" s="310"/>
      <c r="DQ207" s="310"/>
      <c r="DR207" s="310"/>
      <c r="DS207" s="310"/>
      <c r="DT207" s="310"/>
      <c r="DU207" s="310"/>
      <c r="DV207" s="310"/>
      <c r="DW207" s="310"/>
      <c r="DX207" s="310"/>
      <c r="DY207" s="310"/>
      <c r="DZ207" s="310"/>
      <c r="EA207" s="310"/>
      <c r="EB207" s="310"/>
      <c r="EC207" s="310"/>
      <c r="ED207" s="310"/>
      <c r="EE207" s="310"/>
      <c r="EF207" s="310"/>
      <c r="EG207" s="310"/>
      <c r="EH207" s="310"/>
      <c r="EI207" s="310"/>
      <c r="EJ207" s="310"/>
      <c r="EK207" s="310"/>
      <c r="EL207" s="310"/>
      <c r="EM207" s="310"/>
      <c r="EN207" s="310"/>
      <c r="EO207" s="310"/>
      <c r="EP207" s="310"/>
      <c r="EQ207" s="310"/>
      <c r="ER207" s="310"/>
      <c r="ES207" s="310"/>
      <c r="ET207" s="310"/>
      <c r="EU207" s="310"/>
      <c r="EV207" s="310"/>
      <c r="EW207" s="310"/>
      <c r="EX207" s="310"/>
      <c r="EY207" s="310"/>
      <c r="EZ207" s="310"/>
      <c r="FA207" s="310"/>
      <c r="FB207" s="310"/>
      <c r="FC207" s="310"/>
      <c r="FD207" s="310"/>
      <c r="FE207" s="310"/>
      <c r="FF207" s="310"/>
      <c r="FG207" s="310"/>
      <c r="FH207" s="310"/>
      <c r="FI207" s="310"/>
      <c r="FJ207" s="310"/>
      <c r="FK207" s="310"/>
      <c r="FL207" s="310"/>
      <c r="FM207" s="310"/>
      <c r="FN207" s="310"/>
      <c r="FO207" s="310"/>
      <c r="FP207" s="310"/>
      <c r="FQ207" s="310"/>
      <c r="FR207" s="310"/>
      <c r="FS207" s="310"/>
      <c r="FT207" s="310"/>
      <c r="FU207" s="310"/>
      <c r="FV207" s="310"/>
      <c r="FW207" s="310"/>
      <c r="FX207" s="310"/>
      <c r="FY207" s="310"/>
      <c r="FZ207" s="310"/>
      <c r="GA207" s="310"/>
      <c r="GB207" s="310"/>
      <c r="GC207" s="310"/>
    </row>
    <row r="208" spans="4:185">
      <c r="D208" s="310"/>
      <c r="E208" s="310"/>
      <c r="F208" s="310"/>
      <c r="G208" s="310"/>
      <c r="H208" s="310"/>
      <c r="I208" s="310"/>
      <c r="J208" s="310"/>
      <c r="K208" s="310"/>
      <c r="L208" s="310"/>
      <c r="M208" s="310"/>
      <c r="N208" s="310"/>
      <c r="O208" s="310"/>
      <c r="P208" s="310"/>
      <c r="Q208" s="310"/>
      <c r="R208" s="310"/>
      <c r="S208" s="310"/>
      <c r="T208" s="310"/>
      <c r="U208" s="310"/>
      <c r="V208" s="310"/>
      <c r="W208" s="310"/>
      <c r="X208" s="310"/>
      <c r="Y208" s="310"/>
      <c r="Z208" s="310"/>
      <c r="AA208" s="310"/>
      <c r="AB208" s="310"/>
      <c r="AC208" s="310"/>
      <c r="AD208" s="310"/>
      <c r="AE208" s="310"/>
      <c r="AF208" s="310"/>
      <c r="AG208" s="310"/>
      <c r="AH208" s="310"/>
      <c r="AI208" s="310"/>
      <c r="AJ208" s="310"/>
      <c r="AK208" s="310"/>
      <c r="AL208" s="310"/>
      <c r="AM208" s="310"/>
      <c r="AN208" s="310"/>
      <c r="AO208" s="310"/>
      <c r="AP208" s="310"/>
      <c r="AQ208" s="310"/>
      <c r="AR208" s="310"/>
      <c r="AS208" s="310"/>
      <c r="AT208" s="310"/>
      <c r="AU208" s="310"/>
      <c r="AV208" s="310"/>
      <c r="AW208" s="310"/>
      <c r="AX208" s="310"/>
      <c r="AY208" s="310"/>
      <c r="AZ208" s="310"/>
      <c r="BA208" s="310"/>
      <c r="BB208" s="310"/>
      <c r="BC208" s="310"/>
      <c r="BD208" s="310"/>
      <c r="BE208" s="310"/>
      <c r="BF208" s="310"/>
      <c r="BG208" s="310"/>
      <c r="BH208" s="310"/>
      <c r="BI208" s="310"/>
      <c r="BJ208" s="310"/>
      <c r="BK208" s="310"/>
      <c r="BL208" s="310"/>
      <c r="BM208" s="310"/>
      <c r="BN208" s="310"/>
      <c r="BO208" s="310"/>
      <c r="BP208" s="310"/>
      <c r="BQ208" s="310"/>
      <c r="BR208" s="310"/>
      <c r="BS208" s="310"/>
      <c r="BT208" s="310"/>
      <c r="BU208" s="310"/>
      <c r="BV208" s="310"/>
      <c r="BW208" s="310"/>
      <c r="BX208" s="310"/>
      <c r="BY208" s="310"/>
      <c r="BZ208" s="310"/>
      <c r="CA208" s="310"/>
      <c r="CB208" s="310"/>
      <c r="CC208" s="310"/>
      <c r="CD208" s="310"/>
      <c r="CE208" s="310"/>
      <c r="CF208" s="310"/>
      <c r="CG208" s="310"/>
      <c r="CH208" s="310"/>
      <c r="CI208" s="310"/>
      <c r="CJ208" s="310"/>
      <c r="CK208" s="310"/>
      <c r="CL208" s="310"/>
      <c r="CM208" s="310"/>
      <c r="CN208" s="310"/>
      <c r="CO208" s="310"/>
      <c r="CP208" s="310"/>
      <c r="CQ208" s="310"/>
      <c r="CR208" s="310"/>
      <c r="CS208" s="310"/>
      <c r="CT208" s="310"/>
      <c r="CU208" s="310"/>
      <c r="CV208" s="310"/>
      <c r="CW208" s="310"/>
      <c r="CX208" s="310"/>
      <c r="CY208" s="310"/>
      <c r="CZ208" s="310"/>
      <c r="DA208" s="310"/>
      <c r="DB208" s="310"/>
      <c r="DC208" s="310"/>
      <c r="DD208" s="310"/>
      <c r="DE208" s="310"/>
      <c r="DF208" s="310"/>
      <c r="DG208" s="310"/>
      <c r="DH208" s="310"/>
      <c r="DI208" s="310"/>
      <c r="DJ208" s="310"/>
      <c r="DK208" s="310"/>
      <c r="DL208" s="310"/>
      <c r="DM208" s="310"/>
      <c r="DN208" s="310"/>
      <c r="DO208" s="310"/>
      <c r="DP208" s="310"/>
      <c r="DQ208" s="310"/>
      <c r="DR208" s="310"/>
      <c r="DS208" s="310"/>
      <c r="DT208" s="310"/>
      <c r="DU208" s="310"/>
      <c r="DV208" s="310"/>
      <c r="DW208" s="310"/>
      <c r="DX208" s="310"/>
      <c r="DY208" s="310"/>
      <c r="DZ208" s="310"/>
      <c r="EA208" s="310"/>
      <c r="EB208" s="310"/>
      <c r="EC208" s="310"/>
      <c r="ED208" s="310"/>
      <c r="EE208" s="310"/>
      <c r="EF208" s="310"/>
      <c r="EG208" s="310"/>
      <c r="EH208" s="310"/>
      <c r="EI208" s="310"/>
      <c r="EJ208" s="310"/>
      <c r="EK208" s="310"/>
      <c r="EL208" s="310"/>
      <c r="EM208" s="310"/>
      <c r="EN208" s="310"/>
      <c r="EO208" s="310"/>
      <c r="EP208" s="310"/>
      <c r="EQ208" s="310"/>
      <c r="ER208" s="310"/>
      <c r="ES208" s="310"/>
      <c r="ET208" s="310"/>
      <c r="EU208" s="310"/>
      <c r="EV208" s="310"/>
      <c r="EW208" s="310"/>
      <c r="EX208" s="310"/>
      <c r="EY208" s="310"/>
      <c r="EZ208" s="310"/>
      <c r="FA208" s="310"/>
      <c r="FB208" s="310"/>
      <c r="FC208" s="310"/>
      <c r="FD208" s="310"/>
      <c r="FE208" s="310"/>
      <c r="FF208" s="310"/>
      <c r="FG208" s="310"/>
      <c r="FH208" s="310"/>
      <c r="FI208" s="310"/>
      <c r="FJ208" s="310"/>
      <c r="FK208" s="310"/>
      <c r="FL208" s="310"/>
      <c r="FM208" s="310"/>
      <c r="FN208" s="310"/>
      <c r="FO208" s="310"/>
      <c r="FP208" s="310"/>
      <c r="FQ208" s="310"/>
      <c r="FR208" s="310"/>
      <c r="FS208" s="310"/>
      <c r="FT208" s="310"/>
      <c r="FU208" s="310"/>
      <c r="FV208" s="310"/>
      <c r="FW208" s="310"/>
      <c r="FX208" s="310"/>
      <c r="FY208" s="310"/>
      <c r="FZ208" s="310"/>
      <c r="GA208" s="310"/>
      <c r="GB208" s="310"/>
      <c r="GC208" s="310"/>
    </row>
    <row r="209" spans="4:185">
      <c r="D209" s="310"/>
      <c r="E209" s="310"/>
      <c r="F209" s="310"/>
      <c r="G209" s="310"/>
      <c r="H209" s="310"/>
      <c r="I209" s="310"/>
      <c r="J209" s="310"/>
      <c r="K209" s="310"/>
      <c r="L209" s="310"/>
      <c r="M209" s="310"/>
      <c r="N209" s="310"/>
      <c r="O209" s="310"/>
      <c r="P209" s="310"/>
      <c r="Q209" s="310"/>
      <c r="R209" s="310"/>
      <c r="S209" s="310"/>
      <c r="T209" s="310"/>
      <c r="U209" s="310"/>
      <c r="V209" s="310"/>
      <c r="W209" s="310"/>
      <c r="X209" s="310"/>
      <c r="Y209" s="310"/>
      <c r="Z209" s="310"/>
      <c r="AA209" s="310"/>
      <c r="AB209" s="310"/>
      <c r="AC209" s="310"/>
      <c r="AD209" s="310"/>
      <c r="AE209" s="310"/>
      <c r="AF209" s="310"/>
      <c r="AG209" s="310"/>
      <c r="AH209" s="310"/>
      <c r="AI209" s="310"/>
      <c r="AJ209" s="310"/>
      <c r="AK209" s="310"/>
      <c r="AL209" s="310"/>
      <c r="AM209" s="310"/>
      <c r="AN209" s="310"/>
      <c r="AO209" s="310"/>
      <c r="AP209" s="310"/>
      <c r="AQ209" s="310"/>
      <c r="AR209" s="310"/>
      <c r="AS209" s="310"/>
      <c r="AT209" s="310"/>
      <c r="AU209" s="310"/>
      <c r="AV209" s="310"/>
      <c r="AW209" s="310"/>
      <c r="AX209" s="310"/>
      <c r="AY209" s="310"/>
      <c r="AZ209" s="310"/>
      <c r="BA209" s="310"/>
      <c r="BB209" s="310"/>
      <c r="BC209" s="310"/>
      <c r="BD209" s="310"/>
      <c r="BE209" s="310"/>
      <c r="BF209" s="310"/>
      <c r="BG209" s="310"/>
      <c r="BH209" s="310"/>
      <c r="BI209" s="310"/>
      <c r="BJ209" s="310"/>
      <c r="BK209" s="310"/>
      <c r="BL209" s="310"/>
      <c r="BM209" s="310"/>
      <c r="BN209" s="310"/>
      <c r="BO209" s="310"/>
      <c r="BP209" s="310"/>
      <c r="BQ209" s="310"/>
      <c r="BR209" s="310"/>
      <c r="BS209" s="310"/>
      <c r="BT209" s="310"/>
      <c r="BU209" s="310"/>
      <c r="BV209" s="310"/>
      <c r="BW209" s="310"/>
      <c r="BX209" s="310"/>
      <c r="BY209" s="310"/>
      <c r="BZ209" s="310"/>
      <c r="CA209" s="310"/>
      <c r="CB209" s="310"/>
      <c r="CC209" s="310"/>
      <c r="CD209" s="310"/>
      <c r="CE209" s="310"/>
      <c r="CF209" s="310"/>
      <c r="CG209" s="310"/>
      <c r="CH209" s="310"/>
      <c r="CI209" s="310"/>
      <c r="CJ209" s="310"/>
      <c r="CK209" s="310"/>
      <c r="CL209" s="310"/>
      <c r="CM209" s="310"/>
      <c r="CN209" s="310"/>
      <c r="CO209" s="310"/>
      <c r="CP209" s="310"/>
      <c r="CQ209" s="310"/>
      <c r="CR209" s="310"/>
      <c r="CS209" s="310"/>
      <c r="CT209" s="310"/>
      <c r="CU209" s="310"/>
      <c r="CV209" s="310"/>
      <c r="CW209" s="310"/>
      <c r="CX209" s="310"/>
      <c r="CY209" s="310"/>
      <c r="CZ209" s="310"/>
      <c r="DA209" s="310"/>
      <c r="DB209" s="310"/>
      <c r="DC209" s="310"/>
      <c r="DD209" s="310"/>
      <c r="DE209" s="310"/>
      <c r="DF209" s="310"/>
      <c r="DG209" s="310"/>
      <c r="DH209" s="310"/>
      <c r="DI209" s="310"/>
      <c r="DJ209" s="310"/>
      <c r="DK209" s="310"/>
      <c r="DL209" s="310"/>
      <c r="DM209" s="310"/>
      <c r="DN209" s="310"/>
      <c r="DO209" s="310"/>
      <c r="DP209" s="310"/>
      <c r="DQ209" s="310"/>
      <c r="DR209" s="310"/>
      <c r="DS209" s="310"/>
      <c r="DT209" s="310"/>
      <c r="DU209" s="310"/>
      <c r="DV209" s="310"/>
      <c r="DW209" s="310"/>
      <c r="DX209" s="310"/>
      <c r="DY209" s="310"/>
      <c r="DZ209" s="310"/>
      <c r="EA209" s="310"/>
      <c r="EB209" s="310"/>
      <c r="EC209" s="310"/>
      <c r="ED209" s="310"/>
      <c r="EE209" s="310"/>
      <c r="EF209" s="310"/>
      <c r="EG209" s="310"/>
      <c r="EH209" s="310"/>
      <c r="EI209" s="310"/>
      <c r="EJ209" s="310"/>
      <c r="EK209" s="310"/>
      <c r="EL209" s="310"/>
      <c r="EM209" s="310"/>
      <c r="EN209" s="310"/>
      <c r="EO209" s="310"/>
      <c r="EP209" s="310"/>
      <c r="EQ209" s="310"/>
      <c r="ER209" s="310"/>
      <c r="ES209" s="310"/>
      <c r="ET209" s="310"/>
      <c r="EU209" s="310"/>
      <c r="EV209" s="310"/>
      <c r="EW209" s="310"/>
      <c r="EX209" s="310"/>
      <c r="EY209" s="310"/>
      <c r="EZ209" s="310"/>
      <c r="FA209" s="310"/>
      <c r="FB209" s="310"/>
      <c r="FC209" s="310"/>
      <c r="FD209" s="310"/>
      <c r="FE209" s="310"/>
      <c r="FF209" s="310"/>
      <c r="FG209" s="310"/>
      <c r="FH209" s="310"/>
      <c r="FI209" s="310"/>
      <c r="FJ209" s="310"/>
      <c r="FK209" s="310"/>
      <c r="FL209" s="310"/>
      <c r="FM209" s="310"/>
      <c r="FN209" s="310"/>
      <c r="FO209" s="310"/>
      <c r="FP209" s="310"/>
      <c r="FQ209" s="310"/>
      <c r="FR209" s="310"/>
      <c r="FS209" s="310"/>
      <c r="FT209" s="310"/>
      <c r="FU209" s="310"/>
      <c r="FV209" s="310"/>
      <c r="FW209" s="310"/>
      <c r="FX209" s="310"/>
      <c r="FY209" s="310"/>
      <c r="FZ209" s="310"/>
      <c r="GA209" s="310"/>
      <c r="GB209" s="310"/>
      <c r="GC209" s="310"/>
    </row>
    <row r="210" spans="4:185">
      <c r="D210" s="310"/>
      <c r="E210" s="310"/>
      <c r="F210" s="310"/>
      <c r="G210" s="310"/>
      <c r="H210" s="310"/>
      <c r="I210" s="310"/>
      <c r="J210" s="310"/>
      <c r="K210" s="310"/>
      <c r="L210" s="310"/>
      <c r="M210" s="310"/>
      <c r="N210" s="310"/>
      <c r="O210" s="310"/>
      <c r="P210" s="310"/>
      <c r="Q210" s="310"/>
      <c r="R210" s="310"/>
      <c r="S210" s="310"/>
      <c r="T210" s="310"/>
      <c r="U210" s="310"/>
      <c r="V210" s="310"/>
      <c r="W210" s="310"/>
      <c r="X210" s="310"/>
      <c r="Y210" s="310"/>
      <c r="Z210" s="310"/>
      <c r="AA210" s="310"/>
      <c r="AB210" s="310"/>
      <c r="AC210" s="310"/>
      <c r="AD210" s="310"/>
      <c r="AE210" s="310"/>
      <c r="AF210" s="310"/>
      <c r="AG210" s="310"/>
      <c r="AH210" s="310"/>
      <c r="AI210" s="310"/>
      <c r="AJ210" s="310"/>
      <c r="AK210" s="310"/>
      <c r="AL210" s="310"/>
      <c r="AM210" s="310"/>
      <c r="AN210" s="310"/>
      <c r="AO210" s="310"/>
      <c r="AP210" s="310"/>
      <c r="AQ210" s="310"/>
      <c r="AR210" s="310"/>
      <c r="AS210" s="310"/>
      <c r="AT210" s="310"/>
      <c r="AU210" s="310"/>
      <c r="AV210" s="310"/>
      <c r="AW210" s="310"/>
      <c r="AX210" s="310"/>
      <c r="AY210" s="310"/>
      <c r="AZ210" s="310"/>
      <c r="BA210" s="310"/>
      <c r="BB210" s="310"/>
      <c r="BC210" s="310"/>
      <c r="BD210" s="310"/>
      <c r="BE210" s="310"/>
      <c r="BF210" s="310"/>
      <c r="BG210" s="310"/>
      <c r="BH210" s="310"/>
      <c r="BI210" s="310"/>
      <c r="BJ210" s="310"/>
      <c r="BK210" s="310"/>
      <c r="BL210" s="310"/>
      <c r="BM210" s="310"/>
      <c r="BN210" s="310"/>
      <c r="BO210" s="310"/>
      <c r="BP210" s="310"/>
      <c r="BQ210" s="310"/>
      <c r="BR210" s="310"/>
      <c r="BS210" s="310"/>
      <c r="BT210" s="310"/>
      <c r="BU210" s="310"/>
      <c r="BV210" s="310"/>
      <c r="BW210" s="310"/>
      <c r="BX210" s="310"/>
      <c r="BY210" s="310"/>
      <c r="BZ210" s="310"/>
      <c r="CA210" s="310"/>
      <c r="CB210" s="310"/>
      <c r="CC210" s="310"/>
      <c r="CD210" s="310"/>
      <c r="CE210" s="310"/>
      <c r="CF210" s="310"/>
      <c r="CG210" s="310"/>
      <c r="CH210" s="310"/>
      <c r="CI210" s="310"/>
      <c r="CJ210" s="310"/>
      <c r="CK210" s="310"/>
      <c r="CL210" s="310"/>
      <c r="CM210" s="310"/>
      <c r="CN210" s="310"/>
      <c r="CO210" s="310"/>
      <c r="CP210" s="310"/>
      <c r="CQ210" s="310"/>
      <c r="CR210" s="310"/>
      <c r="CS210" s="310"/>
      <c r="CT210" s="310"/>
      <c r="CU210" s="310"/>
      <c r="CV210" s="310"/>
      <c r="CW210" s="310"/>
      <c r="CX210" s="310"/>
      <c r="CY210" s="310"/>
      <c r="CZ210" s="310"/>
      <c r="DA210" s="310"/>
      <c r="DB210" s="310"/>
      <c r="DC210" s="310"/>
      <c r="DD210" s="310"/>
      <c r="DE210" s="310"/>
      <c r="DF210" s="310"/>
      <c r="DG210" s="310"/>
      <c r="DH210" s="310"/>
      <c r="DI210" s="310"/>
      <c r="DJ210" s="310"/>
      <c r="DK210" s="310"/>
      <c r="DL210" s="310"/>
      <c r="DM210" s="310"/>
      <c r="DN210" s="310"/>
      <c r="DO210" s="310"/>
      <c r="DP210" s="310"/>
      <c r="DQ210" s="310"/>
      <c r="DR210" s="310"/>
      <c r="DS210" s="310"/>
      <c r="DT210" s="310"/>
      <c r="DU210" s="310"/>
      <c r="DV210" s="310"/>
      <c r="DW210" s="310"/>
      <c r="DX210" s="310"/>
      <c r="DY210" s="310"/>
      <c r="DZ210" s="310"/>
      <c r="EA210" s="310"/>
      <c r="EB210" s="310"/>
      <c r="EC210" s="310"/>
      <c r="ED210" s="310"/>
      <c r="EE210" s="310"/>
      <c r="EF210" s="310"/>
      <c r="EG210" s="310"/>
      <c r="EH210" s="310"/>
      <c r="EI210" s="310"/>
      <c r="EJ210" s="310"/>
      <c r="EK210" s="310"/>
      <c r="EL210" s="310"/>
      <c r="EM210" s="310"/>
      <c r="EN210" s="310"/>
      <c r="EO210" s="310"/>
      <c r="EP210" s="310"/>
      <c r="EQ210" s="310"/>
      <c r="ER210" s="310"/>
      <c r="ES210" s="310"/>
      <c r="ET210" s="310"/>
      <c r="EU210" s="310"/>
      <c r="EV210" s="310"/>
      <c r="EW210" s="310"/>
      <c r="EX210" s="310"/>
      <c r="EY210" s="310"/>
      <c r="EZ210" s="310"/>
      <c r="FA210" s="310"/>
      <c r="FB210" s="310"/>
      <c r="FC210" s="310"/>
      <c r="FD210" s="310"/>
      <c r="FE210" s="310"/>
      <c r="FF210" s="310"/>
      <c r="FG210" s="310"/>
      <c r="FH210" s="310"/>
      <c r="FI210" s="310"/>
      <c r="FJ210" s="310"/>
      <c r="FK210" s="310"/>
      <c r="FL210" s="310"/>
      <c r="FM210" s="310"/>
      <c r="FN210" s="310"/>
      <c r="FO210" s="310"/>
      <c r="FP210" s="310"/>
      <c r="FQ210" s="310"/>
      <c r="FR210" s="310"/>
      <c r="FS210" s="310"/>
      <c r="FT210" s="310"/>
      <c r="FU210" s="310"/>
      <c r="FV210" s="310"/>
      <c r="FW210" s="310"/>
      <c r="FX210" s="310"/>
      <c r="FY210" s="310"/>
      <c r="FZ210" s="310"/>
      <c r="GA210" s="310"/>
      <c r="GB210" s="310"/>
      <c r="GC210" s="310"/>
    </row>
    <row r="211" spans="4:185">
      <c r="D211" s="310"/>
      <c r="E211" s="310"/>
      <c r="F211" s="310"/>
      <c r="G211" s="310"/>
      <c r="H211" s="310"/>
      <c r="I211" s="310"/>
      <c r="J211" s="310"/>
      <c r="K211" s="310"/>
      <c r="L211" s="310"/>
      <c r="M211" s="310"/>
      <c r="N211" s="310"/>
      <c r="O211" s="310"/>
      <c r="P211" s="310"/>
      <c r="Q211" s="310"/>
      <c r="R211" s="310"/>
      <c r="S211" s="310"/>
      <c r="T211" s="310"/>
      <c r="U211" s="310"/>
      <c r="V211" s="310"/>
      <c r="W211" s="310"/>
      <c r="X211" s="310"/>
      <c r="Y211" s="310"/>
      <c r="Z211" s="310"/>
      <c r="AA211" s="310"/>
      <c r="AB211" s="310"/>
      <c r="AC211" s="310"/>
      <c r="AD211" s="310"/>
      <c r="AE211" s="310"/>
      <c r="AF211" s="310"/>
      <c r="AG211" s="310"/>
      <c r="AH211" s="310"/>
      <c r="AI211" s="310"/>
      <c r="AJ211" s="310"/>
      <c r="AK211" s="310"/>
      <c r="AL211" s="310"/>
      <c r="AM211" s="310"/>
      <c r="AN211" s="310"/>
      <c r="AO211" s="310"/>
      <c r="AP211" s="310"/>
      <c r="AQ211" s="310"/>
      <c r="AR211" s="310"/>
      <c r="AS211" s="310"/>
      <c r="AT211" s="310"/>
      <c r="AU211" s="310"/>
      <c r="AV211" s="310"/>
      <c r="AW211" s="310"/>
      <c r="AX211" s="310"/>
      <c r="AY211" s="310"/>
      <c r="AZ211" s="310"/>
      <c r="BA211" s="310"/>
      <c r="BB211" s="310"/>
      <c r="BC211" s="310"/>
      <c r="BD211" s="310"/>
      <c r="BE211" s="310"/>
      <c r="BF211" s="310"/>
      <c r="BG211" s="310"/>
      <c r="BH211" s="310"/>
      <c r="BI211" s="310"/>
      <c r="BJ211" s="310"/>
      <c r="BK211" s="310"/>
      <c r="BL211" s="310"/>
      <c r="BM211" s="310"/>
      <c r="BN211" s="310"/>
      <c r="BO211" s="310"/>
      <c r="BP211" s="310"/>
      <c r="BQ211" s="310"/>
      <c r="BR211" s="310"/>
      <c r="BS211" s="310"/>
      <c r="BT211" s="310"/>
      <c r="BU211" s="310"/>
      <c r="BV211" s="310"/>
      <c r="BW211" s="310"/>
      <c r="BX211" s="310"/>
      <c r="BY211" s="310"/>
      <c r="BZ211" s="310"/>
      <c r="CA211" s="310"/>
      <c r="CB211" s="310"/>
      <c r="CC211" s="310"/>
      <c r="CD211" s="310"/>
      <c r="CE211" s="310"/>
      <c r="CF211" s="310"/>
      <c r="CG211" s="310"/>
      <c r="CH211" s="310"/>
      <c r="CI211" s="310"/>
      <c r="CJ211" s="310"/>
      <c r="CK211" s="310"/>
      <c r="CL211" s="310"/>
      <c r="CM211" s="310"/>
      <c r="CN211" s="310"/>
      <c r="CO211" s="310"/>
      <c r="CP211" s="310"/>
      <c r="CQ211" s="310"/>
      <c r="CR211" s="310"/>
      <c r="CS211" s="310"/>
      <c r="CT211" s="310"/>
      <c r="CU211" s="310"/>
      <c r="CV211" s="310"/>
      <c r="CW211" s="310"/>
      <c r="CX211" s="310"/>
      <c r="CY211" s="310"/>
      <c r="CZ211" s="310"/>
      <c r="DA211" s="310"/>
      <c r="DB211" s="310"/>
      <c r="DC211" s="310"/>
      <c r="DD211" s="310"/>
      <c r="DE211" s="310"/>
      <c r="DF211" s="310"/>
      <c r="DG211" s="310"/>
      <c r="DH211" s="310"/>
      <c r="DI211" s="310"/>
      <c r="DJ211" s="310"/>
      <c r="DK211" s="310"/>
      <c r="DL211" s="310"/>
      <c r="DM211" s="310"/>
      <c r="DN211" s="310"/>
      <c r="DO211" s="310"/>
      <c r="DP211" s="310"/>
      <c r="DQ211" s="310"/>
      <c r="DR211" s="310"/>
      <c r="DS211" s="310"/>
      <c r="DT211" s="310"/>
      <c r="DU211" s="310"/>
      <c r="DV211" s="310"/>
      <c r="DW211" s="310"/>
      <c r="DX211" s="310"/>
      <c r="DY211" s="310"/>
      <c r="DZ211" s="310"/>
      <c r="EA211" s="310"/>
      <c r="EB211" s="310"/>
      <c r="EC211" s="310"/>
      <c r="ED211" s="310"/>
      <c r="EE211" s="310"/>
      <c r="EF211" s="310"/>
      <c r="EG211" s="310"/>
      <c r="EH211" s="310"/>
      <c r="EI211" s="310"/>
      <c r="EJ211" s="310"/>
      <c r="EK211" s="310"/>
      <c r="EL211" s="310"/>
      <c r="EM211" s="310"/>
      <c r="EN211" s="310"/>
      <c r="EO211" s="310"/>
      <c r="EP211" s="310"/>
      <c r="EQ211" s="310"/>
      <c r="ER211" s="310"/>
      <c r="ES211" s="310"/>
      <c r="ET211" s="310"/>
      <c r="EU211" s="310"/>
      <c r="EV211" s="310"/>
      <c r="EW211" s="310"/>
      <c r="EX211" s="310"/>
      <c r="EY211" s="310"/>
      <c r="EZ211" s="310"/>
      <c r="FA211" s="310"/>
      <c r="FB211" s="310"/>
      <c r="FC211" s="310"/>
      <c r="FD211" s="310"/>
      <c r="FE211" s="310"/>
      <c r="FF211" s="310"/>
      <c r="FG211" s="310"/>
      <c r="FH211" s="310"/>
      <c r="FI211" s="310"/>
      <c r="FJ211" s="310"/>
      <c r="FK211" s="310"/>
      <c r="FL211" s="310"/>
      <c r="FM211" s="310"/>
      <c r="FN211" s="310"/>
      <c r="FO211" s="310"/>
      <c r="FP211" s="310"/>
      <c r="FQ211" s="310"/>
      <c r="FR211" s="310"/>
      <c r="FS211" s="310"/>
      <c r="FT211" s="310"/>
      <c r="FU211" s="310"/>
      <c r="FV211" s="310"/>
      <c r="FW211" s="310"/>
      <c r="FX211" s="310"/>
      <c r="FY211" s="310"/>
      <c r="FZ211" s="310"/>
      <c r="GA211" s="310"/>
      <c r="GB211" s="310"/>
      <c r="GC211" s="310"/>
    </row>
    <row r="212" spans="4:185">
      <c r="D212" s="310"/>
      <c r="E212" s="310"/>
      <c r="F212" s="310"/>
      <c r="G212" s="310"/>
      <c r="H212" s="310"/>
      <c r="I212" s="310"/>
      <c r="J212" s="310"/>
      <c r="K212" s="310"/>
      <c r="L212" s="310"/>
      <c r="M212" s="310"/>
      <c r="N212" s="310"/>
      <c r="O212" s="310"/>
      <c r="P212" s="310"/>
      <c r="Q212" s="310"/>
      <c r="R212" s="310"/>
      <c r="S212" s="310"/>
      <c r="T212" s="310"/>
      <c r="U212" s="310"/>
      <c r="V212" s="310"/>
      <c r="W212" s="310"/>
      <c r="X212" s="310"/>
      <c r="Y212" s="310"/>
      <c r="Z212" s="310"/>
      <c r="AA212" s="310"/>
      <c r="AB212" s="310"/>
      <c r="AC212" s="310"/>
      <c r="AD212" s="310"/>
      <c r="AE212" s="310"/>
      <c r="AF212" s="310"/>
      <c r="AG212" s="310"/>
      <c r="AH212" s="310"/>
      <c r="AI212" s="310"/>
      <c r="AJ212" s="310"/>
      <c r="AK212" s="310"/>
      <c r="AL212" s="310"/>
      <c r="AM212" s="310"/>
      <c r="AN212" s="310"/>
      <c r="AO212" s="310"/>
      <c r="AP212" s="310"/>
      <c r="AQ212" s="310"/>
      <c r="AR212" s="310"/>
      <c r="AS212" s="310"/>
      <c r="AT212" s="310"/>
      <c r="AU212" s="310"/>
      <c r="AV212" s="310"/>
      <c r="AW212" s="310"/>
      <c r="AX212" s="310"/>
      <c r="AY212" s="310"/>
      <c r="AZ212" s="310"/>
      <c r="BA212" s="310"/>
      <c r="BB212" s="310"/>
      <c r="BC212" s="310"/>
      <c r="BD212" s="310"/>
      <c r="BE212" s="310"/>
      <c r="BF212" s="310"/>
      <c r="BG212" s="310"/>
      <c r="BH212" s="310"/>
      <c r="BI212" s="310"/>
      <c r="BJ212" s="310"/>
      <c r="BK212" s="310"/>
      <c r="BL212" s="310"/>
      <c r="BM212" s="310"/>
      <c r="BN212" s="310"/>
      <c r="BO212" s="310"/>
      <c r="BP212" s="310"/>
      <c r="BQ212" s="310"/>
      <c r="BR212" s="310"/>
      <c r="BS212" s="310"/>
      <c r="BT212" s="310"/>
      <c r="BU212" s="310"/>
      <c r="BV212" s="310"/>
      <c r="BW212" s="310"/>
      <c r="BX212" s="310"/>
      <c r="BY212" s="310"/>
      <c r="BZ212" s="310"/>
      <c r="CA212" s="310"/>
      <c r="CB212" s="310"/>
      <c r="CC212" s="310"/>
      <c r="CD212" s="310"/>
      <c r="CE212" s="310"/>
      <c r="CF212" s="310"/>
      <c r="CG212" s="310"/>
      <c r="CH212" s="310"/>
      <c r="CI212" s="310"/>
      <c r="CJ212" s="310"/>
      <c r="CK212" s="310"/>
      <c r="CL212" s="310"/>
      <c r="CM212" s="310"/>
      <c r="CN212" s="310"/>
      <c r="CO212" s="310"/>
      <c r="CP212" s="310"/>
      <c r="CQ212" s="310"/>
      <c r="CR212" s="310"/>
      <c r="CS212" s="310"/>
      <c r="CT212" s="310"/>
      <c r="CU212" s="310"/>
      <c r="CV212" s="310"/>
      <c r="CW212" s="310"/>
      <c r="CX212" s="310"/>
      <c r="CY212" s="310"/>
      <c r="CZ212" s="310"/>
      <c r="DA212" s="310"/>
      <c r="DB212" s="310"/>
      <c r="DC212" s="310"/>
      <c r="DD212" s="310"/>
      <c r="DE212" s="310"/>
      <c r="DF212" s="310"/>
      <c r="DG212" s="310"/>
      <c r="DH212" s="310"/>
      <c r="DI212" s="310"/>
      <c r="DJ212" s="310"/>
      <c r="DK212" s="310"/>
      <c r="DL212" s="310"/>
      <c r="DM212" s="310"/>
      <c r="DN212" s="310"/>
      <c r="DO212" s="310"/>
      <c r="DP212" s="310"/>
      <c r="DQ212" s="310"/>
      <c r="DR212" s="310"/>
      <c r="DS212" s="310"/>
      <c r="DT212" s="310"/>
      <c r="DU212" s="310"/>
      <c r="DV212" s="310"/>
      <c r="DW212" s="310"/>
      <c r="DX212" s="310"/>
      <c r="DY212" s="310"/>
      <c r="DZ212" s="310"/>
      <c r="EA212" s="310"/>
      <c r="EB212" s="310"/>
      <c r="EC212" s="310"/>
      <c r="ED212" s="310"/>
      <c r="EE212" s="310"/>
      <c r="EF212" s="310"/>
      <c r="EG212" s="310"/>
      <c r="EH212" s="310"/>
      <c r="EI212" s="310"/>
      <c r="EJ212" s="310"/>
      <c r="EK212" s="310"/>
      <c r="EL212" s="310"/>
      <c r="EM212" s="310"/>
      <c r="EN212" s="310"/>
      <c r="EO212" s="310"/>
      <c r="EP212" s="310"/>
      <c r="EQ212" s="310"/>
      <c r="ER212" s="310"/>
      <c r="ES212" s="310"/>
      <c r="ET212" s="310"/>
      <c r="EU212" s="310"/>
      <c r="EV212" s="310"/>
      <c r="EW212" s="310"/>
      <c r="EX212" s="310"/>
      <c r="EY212" s="310"/>
      <c r="EZ212" s="310"/>
      <c r="FA212" s="310"/>
      <c r="FB212" s="310"/>
      <c r="FC212" s="310"/>
      <c r="FD212" s="310"/>
      <c r="FE212" s="310"/>
      <c r="FF212" s="310"/>
      <c r="FG212" s="310"/>
      <c r="FH212" s="310"/>
      <c r="FI212" s="310"/>
      <c r="FJ212" s="310"/>
      <c r="FK212" s="310"/>
      <c r="FL212" s="310"/>
      <c r="FM212" s="310"/>
      <c r="FN212" s="310"/>
      <c r="FO212" s="310"/>
      <c r="FP212" s="310"/>
      <c r="FQ212" s="310"/>
      <c r="FR212" s="310"/>
      <c r="FS212" s="310"/>
      <c r="FT212" s="310"/>
      <c r="FU212" s="310"/>
      <c r="FV212" s="310"/>
      <c r="FW212" s="310"/>
      <c r="FX212" s="310"/>
      <c r="FY212" s="310"/>
      <c r="FZ212" s="310"/>
      <c r="GA212" s="310"/>
      <c r="GB212" s="310"/>
      <c r="GC212" s="310"/>
    </row>
    <row r="213" spans="4:185">
      <c r="D213" s="310"/>
      <c r="E213" s="310"/>
      <c r="F213" s="310"/>
      <c r="G213" s="310"/>
      <c r="H213" s="310"/>
      <c r="I213" s="310"/>
      <c r="J213" s="310"/>
      <c r="K213" s="310"/>
      <c r="L213" s="310"/>
      <c r="M213" s="310"/>
      <c r="N213" s="310"/>
      <c r="O213" s="310"/>
      <c r="P213" s="310"/>
      <c r="Q213" s="310"/>
      <c r="R213" s="310"/>
      <c r="S213" s="310"/>
      <c r="T213" s="310"/>
      <c r="U213" s="310"/>
      <c r="V213" s="310"/>
      <c r="W213" s="310"/>
      <c r="X213" s="310"/>
      <c r="Y213" s="310"/>
      <c r="Z213" s="310"/>
      <c r="AA213" s="310"/>
      <c r="AB213" s="310"/>
      <c r="AC213" s="310"/>
      <c r="AD213" s="310"/>
      <c r="AE213" s="310"/>
      <c r="AF213" s="310"/>
      <c r="AG213" s="310"/>
      <c r="AH213" s="310"/>
      <c r="AI213" s="310"/>
      <c r="AJ213" s="310"/>
      <c r="AK213" s="310"/>
      <c r="AL213" s="310"/>
      <c r="AM213" s="310"/>
      <c r="AN213" s="310"/>
      <c r="AO213" s="310"/>
      <c r="AP213" s="310"/>
      <c r="AQ213" s="310"/>
      <c r="AR213" s="310"/>
      <c r="AS213" s="310"/>
      <c r="AT213" s="310"/>
      <c r="AU213" s="310"/>
      <c r="AV213" s="310"/>
      <c r="AW213" s="310"/>
      <c r="AX213" s="310"/>
      <c r="AY213" s="310"/>
      <c r="AZ213" s="310"/>
      <c r="BA213" s="310"/>
      <c r="BB213" s="310"/>
      <c r="BC213" s="310"/>
      <c r="BD213" s="310"/>
      <c r="BE213" s="310"/>
      <c r="BF213" s="310"/>
      <c r="BG213" s="310"/>
      <c r="BH213" s="310"/>
      <c r="BI213" s="310"/>
      <c r="BJ213" s="310"/>
      <c r="BK213" s="310"/>
      <c r="BL213" s="310"/>
      <c r="BM213" s="310"/>
      <c r="BN213" s="310"/>
      <c r="BO213" s="310"/>
      <c r="BP213" s="310"/>
      <c r="BQ213" s="310"/>
      <c r="BR213" s="310"/>
      <c r="BS213" s="310"/>
      <c r="BT213" s="310"/>
      <c r="BU213" s="310"/>
      <c r="BV213" s="310"/>
      <c r="BW213" s="310"/>
      <c r="BX213" s="310"/>
      <c r="BY213" s="310"/>
      <c r="BZ213" s="310"/>
      <c r="CA213" s="310"/>
      <c r="CB213" s="310"/>
      <c r="CC213" s="310"/>
      <c r="CD213" s="310"/>
      <c r="CE213" s="310"/>
      <c r="CF213" s="310"/>
      <c r="CG213" s="310"/>
      <c r="CH213" s="310"/>
      <c r="CI213" s="310"/>
      <c r="CJ213" s="310"/>
      <c r="CK213" s="310"/>
      <c r="CL213" s="310"/>
      <c r="CM213" s="310"/>
      <c r="CN213" s="310"/>
      <c r="CO213" s="310"/>
      <c r="CP213" s="310"/>
      <c r="CQ213" s="310"/>
      <c r="CR213" s="310"/>
      <c r="CS213" s="310"/>
      <c r="CT213" s="310"/>
      <c r="CU213" s="310"/>
      <c r="CV213" s="310"/>
      <c r="CW213" s="310"/>
      <c r="CX213" s="310"/>
      <c r="CY213" s="310"/>
      <c r="CZ213" s="310"/>
      <c r="DA213" s="310"/>
      <c r="DB213" s="310"/>
      <c r="DC213" s="310"/>
      <c r="DD213" s="310"/>
      <c r="DE213" s="310"/>
      <c r="DF213" s="310"/>
      <c r="DG213" s="310"/>
      <c r="DH213" s="310"/>
      <c r="DI213" s="310"/>
      <c r="DJ213" s="310"/>
      <c r="DK213" s="310"/>
      <c r="DL213" s="310"/>
      <c r="DM213" s="310"/>
      <c r="DN213" s="310"/>
      <c r="DO213" s="310"/>
      <c r="DP213" s="310"/>
      <c r="DQ213" s="310"/>
      <c r="DR213" s="310"/>
      <c r="DS213" s="310"/>
      <c r="DT213" s="310"/>
      <c r="DU213" s="310"/>
      <c r="DV213" s="310"/>
      <c r="DW213" s="310"/>
      <c r="DX213" s="310"/>
      <c r="DY213" s="310"/>
      <c r="DZ213" s="310"/>
      <c r="EA213" s="310"/>
      <c r="EB213" s="310"/>
      <c r="EC213" s="310"/>
      <c r="ED213" s="310"/>
      <c r="EE213" s="310"/>
      <c r="EF213" s="310"/>
      <c r="EG213" s="310"/>
      <c r="EH213" s="310"/>
      <c r="EI213" s="310"/>
      <c r="EJ213" s="310"/>
      <c r="EK213" s="310"/>
      <c r="EL213" s="310"/>
      <c r="EM213" s="310"/>
      <c r="EN213" s="310"/>
      <c r="EO213" s="310"/>
      <c r="EP213" s="310"/>
      <c r="EQ213" s="310"/>
      <c r="ER213" s="310"/>
      <c r="ES213" s="310"/>
      <c r="ET213" s="310"/>
      <c r="EU213" s="310"/>
      <c r="EV213" s="310"/>
      <c r="EW213" s="310"/>
      <c r="EX213" s="310"/>
      <c r="EY213" s="310"/>
      <c r="EZ213" s="310"/>
      <c r="FA213" s="310"/>
      <c r="FB213" s="310"/>
      <c r="FC213" s="310"/>
      <c r="FD213" s="310"/>
      <c r="FE213" s="310"/>
      <c r="FF213" s="310"/>
      <c r="FG213" s="310"/>
      <c r="FH213" s="310"/>
      <c r="FI213" s="310"/>
      <c r="FJ213" s="310"/>
      <c r="FK213" s="310"/>
      <c r="FL213" s="310"/>
      <c r="FM213" s="310"/>
      <c r="FN213" s="310"/>
      <c r="FO213" s="310"/>
      <c r="FP213" s="310"/>
      <c r="FQ213" s="310"/>
      <c r="FR213" s="310"/>
      <c r="FS213" s="310"/>
      <c r="FT213" s="310"/>
      <c r="FU213" s="310"/>
      <c r="FV213" s="310"/>
      <c r="FW213" s="310"/>
      <c r="FX213" s="310"/>
      <c r="FY213" s="310"/>
      <c r="FZ213" s="310"/>
      <c r="GA213" s="310"/>
      <c r="GB213" s="310"/>
      <c r="GC213" s="310"/>
    </row>
    <row r="214" spans="4:185">
      <c r="D214" s="310"/>
      <c r="E214" s="310"/>
      <c r="F214" s="310"/>
      <c r="G214" s="310"/>
      <c r="H214" s="310"/>
      <c r="I214" s="310"/>
      <c r="J214" s="310"/>
      <c r="K214" s="310"/>
      <c r="L214" s="310"/>
      <c r="M214" s="310"/>
      <c r="N214" s="310"/>
      <c r="O214" s="310"/>
      <c r="P214" s="310"/>
      <c r="Q214" s="310"/>
      <c r="R214" s="310"/>
      <c r="S214" s="310"/>
      <c r="T214" s="310"/>
      <c r="U214" s="310"/>
      <c r="V214" s="310"/>
      <c r="W214" s="310"/>
      <c r="X214" s="310"/>
      <c r="Y214" s="310"/>
      <c r="Z214" s="310"/>
      <c r="AA214" s="310"/>
      <c r="AB214" s="310"/>
      <c r="AC214" s="310"/>
      <c r="AD214" s="310"/>
      <c r="AE214" s="310"/>
      <c r="AF214" s="310"/>
      <c r="AG214" s="310"/>
      <c r="AH214" s="310"/>
      <c r="AI214" s="310"/>
      <c r="AJ214" s="310"/>
      <c r="AK214" s="310"/>
      <c r="AL214" s="310"/>
      <c r="AM214" s="310"/>
      <c r="AN214" s="310"/>
      <c r="AO214" s="310"/>
      <c r="AP214" s="310"/>
      <c r="AQ214" s="310"/>
      <c r="AR214" s="310"/>
      <c r="AS214" s="310"/>
      <c r="AT214" s="310"/>
      <c r="AU214" s="310"/>
      <c r="AV214" s="310"/>
      <c r="AW214" s="310"/>
      <c r="AX214" s="310"/>
      <c r="AY214" s="310"/>
      <c r="AZ214" s="310"/>
      <c r="BA214" s="310"/>
      <c r="BB214" s="310"/>
      <c r="BC214" s="310"/>
      <c r="BD214" s="310"/>
      <c r="BE214" s="310"/>
      <c r="BF214" s="310"/>
      <c r="BG214" s="310"/>
      <c r="BH214" s="310"/>
      <c r="BI214" s="310"/>
      <c r="BJ214" s="310"/>
      <c r="BK214" s="310"/>
      <c r="BL214" s="310"/>
      <c r="BM214" s="310"/>
      <c r="BN214" s="310"/>
      <c r="BO214" s="310"/>
      <c r="BP214" s="310"/>
      <c r="BQ214" s="310"/>
      <c r="BR214" s="310"/>
      <c r="BS214" s="310"/>
      <c r="BT214" s="310"/>
      <c r="BU214" s="310"/>
      <c r="BV214" s="310"/>
      <c r="BW214" s="310"/>
      <c r="BX214" s="310"/>
      <c r="BY214" s="310"/>
      <c r="BZ214" s="310"/>
      <c r="CA214" s="310"/>
      <c r="CB214" s="310"/>
      <c r="CC214" s="310"/>
      <c r="CD214" s="310"/>
      <c r="CE214" s="310"/>
      <c r="CF214" s="310"/>
      <c r="CG214" s="310"/>
      <c r="CH214" s="310"/>
      <c r="CI214" s="310"/>
      <c r="CJ214" s="310"/>
      <c r="CK214" s="310"/>
      <c r="CL214" s="310"/>
      <c r="CM214" s="310"/>
      <c r="CN214" s="310"/>
      <c r="CO214" s="310"/>
      <c r="CP214" s="310"/>
      <c r="CQ214" s="310"/>
      <c r="CR214" s="310"/>
      <c r="CS214" s="310"/>
      <c r="CT214" s="310"/>
      <c r="CU214" s="310"/>
      <c r="CV214" s="310"/>
      <c r="CW214" s="310"/>
      <c r="CX214" s="310"/>
      <c r="CY214" s="310"/>
      <c r="CZ214" s="310"/>
      <c r="DA214" s="310"/>
      <c r="DB214" s="310"/>
      <c r="DC214" s="310"/>
      <c r="DD214" s="310"/>
      <c r="DE214" s="310"/>
      <c r="DF214" s="310"/>
      <c r="DG214" s="310"/>
      <c r="DH214" s="310"/>
      <c r="DI214" s="310"/>
      <c r="DJ214" s="310"/>
      <c r="DK214" s="310"/>
      <c r="DL214" s="310"/>
      <c r="DM214" s="310"/>
      <c r="DN214" s="310"/>
      <c r="DO214" s="310"/>
      <c r="DP214" s="310"/>
      <c r="DQ214" s="310"/>
      <c r="DR214" s="310"/>
      <c r="DS214" s="310"/>
      <c r="DT214" s="310"/>
      <c r="DU214" s="310"/>
      <c r="DV214" s="310"/>
      <c r="DW214" s="310"/>
      <c r="DX214" s="310"/>
      <c r="DY214" s="310"/>
      <c r="DZ214" s="310"/>
      <c r="EA214" s="310"/>
      <c r="EB214" s="310"/>
      <c r="EC214" s="310"/>
      <c r="ED214" s="310"/>
      <c r="EE214" s="310"/>
      <c r="EF214" s="310"/>
      <c r="EG214" s="310"/>
      <c r="EH214" s="310"/>
      <c r="EI214" s="310"/>
      <c r="EJ214" s="310"/>
      <c r="EK214" s="310"/>
      <c r="EL214" s="310"/>
      <c r="EM214" s="310"/>
      <c r="EN214" s="310"/>
      <c r="EO214" s="310"/>
      <c r="EP214" s="310"/>
      <c r="EQ214" s="310"/>
      <c r="ER214" s="310"/>
      <c r="ES214" s="310"/>
      <c r="ET214" s="310"/>
      <c r="EU214" s="310"/>
      <c r="EV214" s="310"/>
      <c r="EW214" s="310"/>
      <c r="EX214" s="310"/>
      <c r="EY214" s="310"/>
      <c r="EZ214" s="310"/>
      <c r="FA214" s="310"/>
      <c r="FB214" s="310"/>
      <c r="FC214" s="310"/>
      <c r="FD214" s="310"/>
      <c r="FE214" s="310"/>
      <c r="FF214" s="310"/>
      <c r="FG214" s="310"/>
      <c r="FH214" s="310"/>
      <c r="FI214" s="310"/>
      <c r="FJ214" s="310"/>
      <c r="FK214" s="310"/>
      <c r="FL214" s="310"/>
      <c r="FM214" s="310"/>
      <c r="FN214" s="310"/>
      <c r="FO214" s="310"/>
      <c r="FP214" s="310"/>
      <c r="FQ214" s="310"/>
      <c r="FR214" s="310"/>
      <c r="FS214" s="310"/>
      <c r="FT214" s="310"/>
      <c r="FU214" s="310"/>
      <c r="FV214" s="310"/>
      <c r="FW214" s="310"/>
      <c r="FX214" s="310"/>
      <c r="FY214" s="310"/>
      <c r="FZ214" s="310"/>
      <c r="GA214" s="310"/>
      <c r="GB214" s="310"/>
      <c r="GC214" s="310"/>
    </row>
    <row r="215" spans="4:185">
      <c r="D215" s="310"/>
      <c r="E215" s="310"/>
      <c r="F215" s="310"/>
      <c r="G215" s="310"/>
      <c r="H215" s="310"/>
      <c r="I215" s="310"/>
      <c r="J215" s="310"/>
      <c r="K215" s="310"/>
      <c r="L215" s="310"/>
      <c r="M215" s="310"/>
      <c r="N215" s="310"/>
      <c r="O215" s="310"/>
      <c r="P215" s="310"/>
      <c r="Q215" s="310"/>
      <c r="R215" s="310"/>
      <c r="S215" s="310"/>
      <c r="T215" s="310"/>
      <c r="U215" s="310"/>
      <c r="V215" s="310"/>
      <c r="W215" s="310"/>
      <c r="X215" s="310"/>
      <c r="Y215" s="310"/>
      <c r="Z215" s="310"/>
      <c r="AA215" s="310"/>
      <c r="AB215" s="310"/>
      <c r="AC215" s="310"/>
      <c r="AD215" s="310"/>
      <c r="AE215" s="310"/>
      <c r="AF215" s="310"/>
      <c r="AG215" s="310"/>
      <c r="AH215" s="310"/>
      <c r="AI215" s="310"/>
      <c r="AJ215" s="310"/>
      <c r="AK215" s="310"/>
      <c r="AL215" s="310"/>
      <c r="AM215" s="310"/>
      <c r="AN215" s="310"/>
      <c r="AO215" s="310"/>
      <c r="AP215" s="310"/>
      <c r="AQ215" s="310"/>
      <c r="AR215" s="310"/>
      <c r="AS215" s="310"/>
      <c r="AT215" s="310"/>
      <c r="AU215" s="310"/>
      <c r="AV215" s="310"/>
      <c r="AW215" s="310"/>
      <c r="AX215" s="310"/>
      <c r="AY215" s="310"/>
      <c r="AZ215" s="310"/>
      <c r="BA215" s="310"/>
      <c r="BB215" s="310"/>
      <c r="BC215" s="310"/>
      <c r="BD215" s="310"/>
      <c r="BE215" s="310"/>
      <c r="BF215" s="310"/>
      <c r="BG215" s="310"/>
      <c r="BH215" s="310"/>
      <c r="BI215" s="310"/>
      <c r="BJ215" s="310"/>
      <c r="BK215" s="310"/>
      <c r="BL215" s="310"/>
      <c r="BM215" s="310"/>
      <c r="BN215" s="310"/>
      <c r="BO215" s="310"/>
      <c r="BP215" s="310"/>
      <c r="BQ215" s="310"/>
      <c r="BR215" s="310"/>
      <c r="BS215" s="310"/>
      <c r="BT215" s="310"/>
      <c r="BU215" s="310"/>
      <c r="BV215" s="310"/>
      <c r="BW215" s="310"/>
      <c r="BX215" s="310"/>
      <c r="BY215" s="310"/>
      <c r="BZ215" s="310"/>
      <c r="CA215" s="310"/>
      <c r="CB215" s="310"/>
      <c r="CC215" s="310"/>
      <c r="CD215" s="310"/>
      <c r="CE215" s="310"/>
      <c r="CF215" s="310"/>
      <c r="CG215" s="310"/>
      <c r="CH215" s="310"/>
      <c r="CI215" s="310"/>
      <c r="CJ215" s="310"/>
      <c r="CK215" s="310"/>
      <c r="CL215" s="310"/>
      <c r="CM215" s="310"/>
      <c r="CN215" s="310"/>
      <c r="CO215" s="310"/>
      <c r="CP215" s="310"/>
      <c r="CQ215" s="310"/>
      <c r="CR215" s="310"/>
      <c r="CS215" s="310"/>
      <c r="CT215" s="310"/>
      <c r="CU215" s="310"/>
      <c r="CV215" s="310"/>
      <c r="CW215" s="310"/>
      <c r="CX215" s="310"/>
      <c r="CY215" s="310"/>
      <c r="CZ215" s="310"/>
      <c r="DA215" s="310"/>
      <c r="DB215" s="310"/>
      <c r="DC215" s="310"/>
      <c r="DD215" s="310"/>
      <c r="DE215" s="310"/>
      <c r="DF215" s="310"/>
      <c r="DG215" s="310"/>
      <c r="DH215" s="310"/>
      <c r="DI215" s="310"/>
      <c r="DJ215" s="310"/>
      <c r="DK215" s="310"/>
      <c r="DL215" s="310"/>
      <c r="DM215" s="310"/>
      <c r="DN215" s="310"/>
      <c r="DO215" s="310"/>
      <c r="DP215" s="310"/>
      <c r="DQ215" s="310"/>
      <c r="DR215" s="310"/>
      <c r="DS215" s="310"/>
      <c r="DT215" s="310"/>
      <c r="DU215" s="310"/>
      <c r="DV215" s="310"/>
      <c r="DW215" s="310"/>
      <c r="DX215" s="310"/>
      <c r="DY215" s="310"/>
      <c r="DZ215" s="310"/>
      <c r="EA215" s="310"/>
      <c r="EB215" s="310"/>
      <c r="EC215" s="310"/>
      <c r="ED215" s="310"/>
      <c r="EE215" s="310"/>
      <c r="EF215" s="310"/>
      <c r="EG215" s="310"/>
      <c r="EH215" s="310"/>
      <c r="EI215" s="310"/>
      <c r="EJ215" s="310"/>
      <c r="EK215" s="310"/>
      <c r="EL215" s="310"/>
      <c r="EM215" s="310"/>
      <c r="EN215" s="310"/>
      <c r="EO215" s="310"/>
      <c r="EP215" s="310"/>
      <c r="EQ215" s="310"/>
      <c r="ER215" s="310"/>
      <c r="ES215" s="310"/>
      <c r="ET215" s="310"/>
      <c r="EU215" s="310"/>
      <c r="EV215" s="310"/>
      <c r="EW215" s="310"/>
      <c r="EX215" s="310"/>
      <c r="EY215" s="310"/>
      <c r="EZ215" s="310"/>
      <c r="FA215" s="310"/>
      <c r="FB215" s="310"/>
      <c r="FC215" s="310"/>
      <c r="FD215" s="310"/>
      <c r="FE215" s="310"/>
      <c r="FF215" s="310"/>
      <c r="FG215" s="310"/>
      <c r="FH215" s="310"/>
      <c r="FI215" s="310"/>
      <c r="FJ215" s="310"/>
      <c r="FK215" s="310"/>
      <c r="FL215" s="310"/>
      <c r="FM215" s="310"/>
      <c r="FN215" s="310"/>
      <c r="FO215" s="310"/>
      <c r="FP215" s="310"/>
      <c r="FQ215" s="310"/>
      <c r="FR215" s="310"/>
      <c r="FS215" s="310"/>
      <c r="FT215" s="310"/>
      <c r="FU215" s="310"/>
      <c r="FV215" s="310"/>
      <c r="FW215" s="310"/>
      <c r="FX215" s="310"/>
      <c r="FY215" s="310"/>
      <c r="FZ215" s="310"/>
      <c r="GA215" s="310"/>
      <c r="GB215" s="310"/>
      <c r="GC215" s="310"/>
    </row>
    <row r="216" spans="4:185">
      <c r="D216" s="310"/>
      <c r="E216" s="310"/>
      <c r="F216" s="310"/>
      <c r="G216" s="310"/>
      <c r="H216" s="310"/>
      <c r="I216" s="310"/>
      <c r="J216" s="310"/>
      <c r="K216" s="310"/>
      <c r="L216" s="310"/>
      <c r="M216" s="310"/>
      <c r="N216" s="310"/>
      <c r="O216" s="310"/>
      <c r="P216" s="310"/>
      <c r="Q216" s="310"/>
      <c r="R216" s="310"/>
      <c r="S216" s="310"/>
      <c r="T216" s="310"/>
      <c r="U216" s="310"/>
      <c r="V216" s="310"/>
      <c r="W216" s="310"/>
      <c r="X216" s="310"/>
      <c r="Y216" s="310"/>
      <c r="Z216" s="310"/>
      <c r="AA216" s="310"/>
      <c r="AB216" s="310"/>
      <c r="AC216" s="310"/>
      <c r="AD216" s="310"/>
      <c r="AE216" s="310"/>
      <c r="AF216" s="310"/>
      <c r="AG216" s="310"/>
      <c r="AH216" s="310"/>
      <c r="AI216" s="310"/>
      <c r="AJ216" s="310"/>
      <c r="AK216" s="310"/>
      <c r="AL216" s="310"/>
      <c r="AM216" s="310"/>
      <c r="AN216" s="310"/>
      <c r="AO216" s="310"/>
      <c r="AP216" s="310"/>
      <c r="AQ216" s="310"/>
      <c r="AR216" s="310"/>
      <c r="AS216" s="310"/>
      <c r="AT216" s="310"/>
      <c r="AU216" s="310"/>
      <c r="AV216" s="310"/>
      <c r="AW216" s="310"/>
      <c r="AX216" s="310"/>
      <c r="AY216" s="310"/>
      <c r="AZ216" s="310"/>
      <c r="BA216" s="310"/>
      <c r="BB216" s="310"/>
      <c r="BC216" s="310"/>
      <c r="BD216" s="310"/>
      <c r="BE216" s="310"/>
      <c r="BF216" s="310"/>
      <c r="BG216" s="310"/>
      <c r="BH216" s="310"/>
      <c r="BI216" s="310"/>
      <c r="BJ216" s="310"/>
      <c r="BK216" s="310"/>
      <c r="BL216" s="310"/>
      <c r="BM216" s="310"/>
      <c r="BN216" s="310"/>
      <c r="BO216" s="310"/>
      <c r="BP216" s="310"/>
      <c r="BQ216" s="310"/>
      <c r="BR216" s="310"/>
      <c r="BS216" s="310"/>
      <c r="BT216" s="310"/>
      <c r="BU216" s="310"/>
      <c r="BV216" s="310"/>
      <c r="BW216" s="310"/>
      <c r="BX216" s="310"/>
      <c r="BY216" s="310"/>
      <c r="BZ216" s="310"/>
      <c r="CA216" s="310"/>
      <c r="CB216" s="310"/>
      <c r="CC216" s="310"/>
      <c r="CD216" s="310"/>
      <c r="CE216" s="310"/>
      <c r="CF216" s="310"/>
      <c r="CG216" s="310"/>
      <c r="CH216" s="310"/>
      <c r="CI216" s="310"/>
      <c r="CJ216" s="310"/>
      <c r="CK216" s="310"/>
      <c r="CL216" s="310"/>
      <c r="CM216" s="310"/>
      <c r="CN216" s="310"/>
      <c r="CO216" s="310"/>
      <c r="CP216" s="310"/>
      <c r="CQ216" s="310"/>
      <c r="CR216" s="310"/>
      <c r="CS216" s="310"/>
      <c r="CT216" s="310"/>
      <c r="CU216" s="310"/>
      <c r="CV216" s="310"/>
      <c r="CW216" s="310"/>
      <c r="CX216" s="310"/>
      <c r="CY216" s="310"/>
      <c r="CZ216" s="310"/>
      <c r="DA216" s="310"/>
      <c r="DB216" s="310"/>
      <c r="DC216" s="310"/>
      <c r="DD216" s="310"/>
      <c r="DE216" s="310"/>
      <c r="DF216" s="310"/>
      <c r="DG216" s="310"/>
      <c r="DH216" s="310"/>
      <c r="DI216" s="310"/>
      <c r="DJ216" s="310"/>
      <c r="DK216" s="310"/>
      <c r="DL216" s="310"/>
      <c r="DM216" s="310"/>
      <c r="DN216" s="310"/>
      <c r="DO216" s="310"/>
      <c r="DP216" s="310"/>
      <c r="DQ216" s="310"/>
      <c r="DR216" s="310"/>
      <c r="DS216" s="310"/>
      <c r="DT216" s="310"/>
      <c r="DU216" s="310"/>
      <c r="DV216" s="310"/>
      <c r="DW216" s="310"/>
      <c r="DX216" s="310"/>
      <c r="DY216" s="310"/>
      <c r="DZ216" s="310"/>
      <c r="EA216" s="310"/>
      <c r="EB216" s="310"/>
      <c r="EC216" s="310"/>
      <c r="ED216" s="310"/>
      <c r="EE216" s="310"/>
      <c r="EF216" s="310"/>
      <c r="EG216" s="310"/>
      <c r="EH216" s="310"/>
      <c r="EI216" s="310"/>
      <c r="EJ216" s="310"/>
      <c r="EK216" s="310"/>
      <c r="EL216" s="310"/>
      <c r="EM216" s="310"/>
      <c r="EN216" s="310"/>
      <c r="EO216" s="310"/>
      <c r="EP216" s="310"/>
      <c r="EQ216" s="310"/>
      <c r="ER216" s="310"/>
      <c r="ES216" s="310"/>
      <c r="ET216" s="310"/>
      <c r="EU216" s="310"/>
      <c r="EV216" s="310"/>
      <c r="EW216" s="310"/>
      <c r="EX216" s="310"/>
      <c r="EY216" s="310"/>
      <c r="EZ216" s="310"/>
      <c r="FA216" s="310"/>
      <c r="FB216" s="310"/>
      <c r="FC216" s="310"/>
      <c r="FD216" s="310"/>
      <c r="FE216" s="310"/>
      <c r="FF216" s="310"/>
      <c r="FG216" s="310"/>
      <c r="FH216" s="310"/>
      <c r="FI216" s="310"/>
      <c r="FJ216" s="310"/>
      <c r="FK216" s="310"/>
      <c r="FL216" s="310"/>
      <c r="FM216" s="310"/>
      <c r="FN216" s="310"/>
      <c r="FO216" s="310"/>
      <c r="FP216" s="310"/>
      <c r="FQ216" s="310"/>
      <c r="FR216" s="310"/>
      <c r="FS216" s="310"/>
      <c r="FT216" s="310"/>
      <c r="FU216" s="310"/>
      <c r="FV216" s="310"/>
      <c r="FW216" s="310"/>
      <c r="FX216" s="310"/>
      <c r="FY216" s="310"/>
      <c r="FZ216" s="310"/>
      <c r="GA216" s="310"/>
      <c r="GB216" s="310"/>
      <c r="GC216" s="310"/>
    </row>
    <row r="217" spans="4:185">
      <c r="D217" s="310"/>
      <c r="E217" s="310"/>
      <c r="F217" s="310"/>
      <c r="G217" s="310"/>
      <c r="H217" s="310"/>
      <c r="I217" s="310"/>
      <c r="J217" s="310"/>
      <c r="K217" s="310"/>
      <c r="L217" s="310"/>
      <c r="M217" s="310"/>
      <c r="N217" s="310"/>
      <c r="O217" s="310"/>
      <c r="P217" s="310"/>
      <c r="Q217" s="310"/>
      <c r="R217" s="310"/>
      <c r="S217" s="310"/>
      <c r="T217" s="310"/>
      <c r="U217" s="310"/>
      <c r="V217" s="310"/>
      <c r="W217" s="310"/>
      <c r="X217" s="310"/>
      <c r="Y217" s="310"/>
      <c r="Z217" s="310"/>
      <c r="AA217" s="310"/>
      <c r="AB217" s="310"/>
      <c r="AC217" s="310"/>
      <c r="AD217" s="310"/>
      <c r="AE217" s="310"/>
      <c r="AF217" s="310"/>
      <c r="AG217" s="310"/>
      <c r="AH217" s="310"/>
      <c r="AI217" s="310"/>
      <c r="AJ217" s="310"/>
      <c r="AK217" s="310"/>
      <c r="AL217" s="310"/>
      <c r="AM217" s="310"/>
      <c r="AN217" s="310"/>
      <c r="AO217" s="310"/>
      <c r="AP217" s="310"/>
      <c r="AQ217" s="310"/>
      <c r="AR217" s="310"/>
      <c r="AS217" s="310"/>
      <c r="AT217" s="310"/>
      <c r="AU217" s="310"/>
      <c r="AV217" s="310"/>
      <c r="AW217" s="310"/>
      <c r="AX217" s="310"/>
      <c r="AY217" s="310"/>
      <c r="AZ217" s="310"/>
      <c r="BA217" s="310"/>
      <c r="BB217" s="310"/>
      <c r="BC217" s="310"/>
      <c r="BD217" s="310"/>
      <c r="BE217" s="310"/>
      <c r="BF217" s="310"/>
      <c r="BG217" s="310"/>
      <c r="BH217" s="310"/>
      <c r="BI217" s="310"/>
      <c r="BJ217" s="310"/>
      <c r="BK217" s="310"/>
      <c r="BL217" s="310"/>
      <c r="BM217" s="310"/>
      <c r="BN217" s="310"/>
      <c r="BO217" s="310"/>
      <c r="BP217" s="310"/>
      <c r="BQ217" s="310"/>
      <c r="BR217" s="310"/>
      <c r="BS217" s="310"/>
      <c r="BT217" s="310"/>
      <c r="BU217" s="310"/>
      <c r="BV217" s="310"/>
      <c r="BW217" s="310"/>
      <c r="BX217" s="310"/>
      <c r="BY217" s="310"/>
      <c r="BZ217" s="310"/>
      <c r="CA217" s="310"/>
      <c r="CB217" s="310"/>
      <c r="CC217" s="310"/>
      <c r="CD217" s="310"/>
      <c r="CE217" s="310"/>
      <c r="CF217" s="310"/>
      <c r="CG217" s="310"/>
      <c r="CH217" s="310"/>
      <c r="CI217" s="310"/>
      <c r="CJ217" s="310"/>
      <c r="CK217" s="310"/>
      <c r="CL217" s="310"/>
      <c r="CM217" s="310"/>
      <c r="CN217" s="310"/>
      <c r="CO217" s="310"/>
      <c r="CP217" s="310"/>
      <c r="CQ217" s="310"/>
      <c r="CR217" s="310"/>
      <c r="CS217" s="310"/>
      <c r="CT217" s="310"/>
      <c r="CU217" s="310"/>
      <c r="CV217" s="310"/>
      <c r="CW217" s="310"/>
      <c r="CX217" s="310"/>
      <c r="CY217" s="310"/>
      <c r="CZ217" s="310"/>
      <c r="DA217" s="310"/>
      <c r="DB217" s="310"/>
      <c r="DC217" s="310"/>
      <c r="DD217" s="310"/>
      <c r="DE217" s="310"/>
      <c r="DF217" s="310"/>
      <c r="DG217" s="310"/>
      <c r="DH217" s="310"/>
      <c r="DI217" s="310"/>
      <c r="DJ217" s="310"/>
      <c r="DK217" s="310"/>
      <c r="DL217" s="310"/>
      <c r="DM217" s="310"/>
      <c r="DN217" s="310"/>
      <c r="DO217" s="310"/>
      <c r="DP217" s="310"/>
      <c r="DQ217" s="310"/>
      <c r="DR217" s="310"/>
      <c r="DS217" s="310"/>
      <c r="DT217" s="310"/>
      <c r="DU217" s="310"/>
      <c r="DV217" s="310"/>
      <c r="DW217" s="310"/>
      <c r="DX217" s="310"/>
      <c r="DY217" s="310"/>
      <c r="DZ217" s="310"/>
      <c r="EA217" s="310"/>
      <c r="EB217" s="310"/>
      <c r="EC217" s="310"/>
      <c r="ED217" s="310"/>
      <c r="EE217" s="310"/>
      <c r="EF217" s="310"/>
      <c r="EG217" s="310"/>
      <c r="EH217" s="310"/>
      <c r="EI217" s="310"/>
      <c r="EJ217" s="310"/>
      <c r="EK217" s="310"/>
      <c r="EL217" s="310"/>
      <c r="EM217" s="310"/>
      <c r="EN217" s="310"/>
      <c r="EO217" s="310"/>
      <c r="EP217" s="310"/>
      <c r="EQ217" s="310"/>
      <c r="ER217" s="310"/>
      <c r="ES217" s="310"/>
      <c r="ET217" s="310"/>
      <c r="EU217" s="310"/>
      <c r="EV217" s="310"/>
      <c r="EW217" s="310"/>
      <c r="EX217" s="310"/>
      <c r="EY217" s="310"/>
      <c r="EZ217" s="310"/>
      <c r="FA217" s="310"/>
      <c r="FB217" s="310"/>
      <c r="FC217" s="310"/>
      <c r="FD217" s="310"/>
      <c r="FE217" s="310"/>
      <c r="FF217" s="310"/>
      <c r="FG217" s="310"/>
      <c r="FH217" s="310"/>
      <c r="FI217" s="310"/>
      <c r="FJ217" s="310"/>
      <c r="FK217" s="310"/>
      <c r="FL217" s="310"/>
      <c r="FM217" s="310"/>
      <c r="FN217" s="310"/>
      <c r="FO217" s="310"/>
      <c r="FP217" s="310"/>
      <c r="FQ217" s="310"/>
      <c r="FR217" s="310"/>
      <c r="FS217" s="310"/>
      <c r="FT217" s="310"/>
      <c r="FU217" s="310"/>
      <c r="FV217" s="310"/>
      <c r="FW217" s="310"/>
      <c r="FX217" s="310"/>
      <c r="FY217" s="310"/>
      <c r="FZ217" s="310"/>
      <c r="GA217" s="310"/>
      <c r="GB217" s="310"/>
      <c r="GC217" s="310"/>
    </row>
    <row r="218" spans="4:185">
      <c r="D218" s="310"/>
      <c r="E218" s="310"/>
      <c r="F218" s="310"/>
      <c r="G218" s="310"/>
      <c r="H218" s="310"/>
      <c r="I218" s="310"/>
      <c r="J218" s="310"/>
      <c r="K218" s="310"/>
      <c r="L218" s="310"/>
      <c r="M218" s="310"/>
      <c r="N218" s="310"/>
      <c r="O218" s="310"/>
      <c r="P218" s="310"/>
      <c r="Q218" s="310"/>
      <c r="R218" s="310"/>
      <c r="S218" s="310"/>
      <c r="T218" s="310"/>
      <c r="U218" s="310"/>
      <c r="V218" s="310"/>
      <c r="W218" s="310"/>
      <c r="X218" s="310"/>
      <c r="Y218" s="310"/>
      <c r="Z218" s="310"/>
      <c r="AA218" s="310"/>
      <c r="AB218" s="310"/>
      <c r="AC218" s="310"/>
      <c r="AD218" s="310"/>
      <c r="AE218" s="310"/>
      <c r="AF218" s="310"/>
      <c r="AG218" s="310"/>
      <c r="AH218" s="310"/>
      <c r="AI218" s="310"/>
      <c r="AJ218" s="310"/>
      <c r="AK218" s="310"/>
      <c r="AL218" s="310"/>
      <c r="AM218" s="310"/>
      <c r="AN218" s="310"/>
      <c r="AO218" s="310"/>
      <c r="AP218" s="310"/>
      <c r="AQ218" s="310"/>
      <c r="AR218" s="310"/>
      <c r="AS218" s="310"/>
      <c r="AT218" s="310"/>
      <c r="AU218" s="310"/>
      <c r="AV218" s="310"/>
      <c r="AW218" s="310"/>
      <c r="AX218" s="310"/>
      <c r="AY218" s="310"/>
      <c r="AZ218" s="310"/>
      <c r="BA218" s="310"/>
      <c r="BB218" s="310"/>
      <c r="BC218" s="310"/>
      <c r="BD218" s="310"/>
      <c r="BE218" s="310"/>
      <c r="BF218" s="310"/>
      <c r="BG218" s="310"/>
      <c r="BH218" s="310"/>
      <c r="BI218" s="310"/>
      <c r="BJ218" s="310"/>
      <c r="BK218" s="310"/>
      <c r="BL218" s="310"/>
      <c r="BM218" s="310"/>
      <c r="BN218" s="310"/>
      <c r="BO218" s="310"/>
      <c r="BP218" s="310"/>
      <c r="BQ218" s="310"/>
      <c r="BR218" s="310"/>
      <c r="BS218" s="310"/>
      <c r="BT218" s="310"/>
      <c r="BU218" s="310"/>
      <c r="BV218" s="310"/>
      <c r="BW218" s="310"/>
      <c r="BX218" s="310"/>
      <c r="BY218" s="310"/>
      <c r="BZ218" s="310"/>
      <c r="CA218" s="310"/>
      <c r="CB218" s="310"/>
      <c r="CC218" s="310"/>
      <c r="CD218" s="310"/>
      <c r="CE218" s="310"/>
      <c r="CF218" s="310"/>
      <c r="CG218" s="310"/>
      <c r="CH218" s="310"/>
      <c r="CI218" s="310"/>
      <c r="CJ218" s="310"/>
      <c r="CK218" s="310"/>
      <c r="CL218" s="310"/>
      <c r="CM218" s="310"/>
      <c r="CN218" s="310"/>
      <c r="CO218" s="310"/>
      <c r="CP218" s="310"/>
      <c r="CQ218" s="310"/>
      <c r="CR218" s="310"/>
      <c r="CS218" s="310"/>
      <c r="CT218" s="310"/>
      <c r="CU218" s="310"/>
      <c r="CV218" s="310"/>
      <c r="CW218" s="310"/>
      <c r="CX218" s="310"/>
      <c r="CY218" s="310"/>
      <c r="CZ218" s="310"/>
      <c r="DA218" s="310"/>
      <c r="DB218" s="310"/>
      <c r="DC218" s="310"/>
      <c r="DD218" s="310"/>
      <c r="DE218" s="310"/>
      <c r="DF218" s="310"/>
      <c r="DG218" s="310"/>
      <c r="DH218" s="310"/>
      <c r="DI218" s="310"/>
      <c r="DJ218" s="310"/>
      <c r="DK218" s="310"/>
      <c r="DL218" s="310"/>
      <c r="DM218" s="310"/>
      <c r="DN218" s="310"/>
      <c r="DO218" s="310"/>
      <c r="DP218" s="310"/>
      <c r="DQ218" s="310"/>
      <c r="DR218" s="310"/>
      <c r="DS218" s="310"/>
      <c r="DT218" s="310"/>
      <c r="DU218" s="310"/>
      <c r="DV218" s="310"/>
      <c r="DW218" s="310"/>
      <c r="DX218" s="310"/>
      <c r="DY218" s="310"/>
      <c r="DZ218" s="310"/>
      <c r="EA218" s="310"/>
      <c r="EB218" s="310"/>
      <c r="EC218" s="310"/>
      <c r="ED218" s="310"/>
      <c r="EE218" s="310"/>
      <c r="EF218" s="310"/>
      <c r="EG218" s="310"/>
      <c r="EH218" s="310"/>
      <c r="EI218" s="310"/>
      <c r="EJ218" s="310"/>
      <c r="EK218" s="310"/>
      <c r="EL218" s="310"/>
      <c r="EM218" s="310"/>
      <c r="EN218" s="310"/>
      <c r="EO218" s="310"/>
      <c r="EP218" s="310"/>
      <c r="EQ218" s="310"/>
      <c r="ER218" s="310"/>
      <c r="ES218" s="310"/>
      <c r="ET218" s="310"/>
      <c r="EU218" s="310"/>
      <c r="EV218" s="310"/>
      <c r="EW218" s="310"/>
      <c r="EX218" s="310"/>
      <c r="EY218" s="310"/>
      <c r="EZ218" s="310"/>
      <c r="FA218" s="310"/>
      <c r="FB218" s="310"/>
      <c r="FC218" s="310"/>
      <c r="FD218" s="310"/>
      <c r="FE218" s="310"/>
      <c r="FF218" s="310"/>
      <c r="FG218" s="310"/>
      <c r="FH218" s="310"/>
      <c r="FI218" s="310"/>
      <c r="FJ218" s="310"/>
      <c r="FK218" s="310"/>
      <c r="FL218" s="310"/>
      <c r="FM218" s="310"/>
      <c r="FN218" s="310"/>
      <c r="FO218" s="310"/>
      <c r="FP218" s="310"/>
      <c r="FQ218" s="310"/>
      <c r="FR218" s="310"/>
      <c r="FS218" s="310"/>
      <c r="FT218" s="310"/>
      <c r="FU218" s="310"/>
      <c r="FV218" s="310"/>
      <c r="FW218" s="310"/>
      <c r="FX218" s="310"/>
      <c r="FY218" s="310"/>
      <c r="FZ218" s="310"/>
      <c r="GA218" s="310"/>
      <c r="GB218" s="310"/>
      <c r="GC218" s="310"/>
    </row>
    <row r="219" spans="4:185">
      <c r="D219" s="310"/>
      <c r="E219" s="310"/>
      <c r="F219" s="310"/>
      <c r="G219" s="310"/>
      <c r="H219" s="310"/>
      <c r="I219" s="310"/>
      <c r="J219" s="310"/>
      <c r="K219" s="310"/>
      <c r="L219" s="310"/>
      <c r="M219" s="310"/>
      <c r="N219" s="310"/>
      <c r="O219" s="310"/>
      <c r="P219" s="310"/>
      <c r="Q219" s="310"/>
      <c r="R219" s="310"/>
      <c r="S219" s="310"/>
      <c r="T219" s="310"/>
      <c r="U219" s="310"/>
      <c r="V219" s="310"/>
      <c r="W219" s="310"/>
      <c r="X219" s="310"/>
      <c r="Y219" s="310"/>
      <c r="Z219" s="310"/>
      <c r="AA219" s="310"/>
      <c r="AB219" s="310"/>
      <c r="AC219" s="310"/>
      <c r="AD219" s="310"/>
      <c r="AE219" s="310"/>
      <c r="AF219" s="310"/>
      <c r="AG219" s="310"/>
      <c r="AH219" s="310"/>
      <c r="AI219" s="310"/>
      <c r="AJ219" s="310"/>
      <c r="AK219" s="310"/>
      <c r="AL219" s="310"/>
      <c r="AM219" s="310"/>
      <c r="AN219" s="310"/>
      <c r="AO219" s="310"/>
      <c r="AP219" s="310"/>
      <c r="AQ219" s="310"/>
      <c r="AR219" s="310"/>
      <c r="AS219" s="310"/>
      <c r="AT219" s="310"/>
      <c r="AU219" s="310"/>
      <c r="AV219" s="310"/>
      <c r="AW219" s="310"/>
      <c r="AX219" s="310"/>
      <c r="AY219" s="310"/>
      <c r="AZ219" s="310"/>
      <c r="BA219" s="310"/>
      <c r="BB219" s="310"/>
      <c r="BC219" s="310"/>
      <c r="BD219" s="310"/>
      <c r="BE219" s="310"/>
      <c r="BF219" s="310"/>
      <c r="BG219" s="310"/>
      <c r="BH219" s="310"/>
      <c r="BI219" s="310"/>
      <c r="BJ219" s="310"/>
      <c r="BK219" s="310"/>
      <c r="BL219" s="310"/>
      <c r="BM219" s="310"/>
      <c r="BN219" s="310"/>
      <c r="BO219" s="310"/>
      <c r="BP219" s="310"/>
      <c r="BQ219" s="310"/>
      <c r="BR219" s="310"/>
      <c r="BS219" s="310"/>
      <c r="BT219" s="310"/>
      <c r="BU219" s="310"/>
      <c r="BV219" s="310"/>
      <c r="BW219" s="310"/>
      <c r="BX219" s="310"/>
      <c r="BY219" s="310"/>
      <c r="BZ219" s="310"/>
      <c r="CA219" s="310"/>
      <c r="CB219" s="310"/>
      <c r="CC219" s="310"/>
      <c r="CD219" s="310"/>
      <c r="CE219" s="310"/>
      <c r="CF219" s="310"/>
      <c r="CG219" s="310"/>
      <c r="CH219" s="310"/>
      <c r="CI219" s="310"/>
      <c r="CJ219" s="310"/>
      <c r="CK219" s="310"/>
      <c r="CL219" s="310"/>
      <c r="CM219" s="310"/>
      <c r="CN219" s="310"/>
      <c r="CO219" s="310"/>
      <c r="CP219" s="310"/>
      <c r="CQ219" s="310"/>
      <c r="CR219" s="310"/>
      <c r="CS219" s="310"/>
      <c r="CT219" s="310"/>
      <c r="CU219" s="310"/>
      <c r="CV219" s="310"/>
      <c r="CW219" s="310"/>
      <c r="CX219" s="310"/>
      <c r="CY219" s="310"/>
      <c r="CZ219" s="310"/>
      <c r="DA219" s="310"/>
      <c r="DB219" s="310"/>
      <c r="DC219" s="310"/>
      <c r="DD219" s="310"/>
      <c r="DE219" s="310"/>
      <c r="DF219" s="310"/>
      <c r="DG219" s="310"/>
      <c r="DH219" s="310"/>
      <c r="DI219" s="310"/>
      <c r="DJ219" s="310"/>
      <c r="DK219" s="310"/>
      <c r="DL219" s="310"/>
      <c r="DM219" s="310"/>
      <c r="DN219" s="310"/>
      <c r="DO219" s="310"/>
      <c r="DP219" s="310"/>
      <c r="DQ219" s="310"/>
      <c r="DR219" s="310"/>
      <c r="DS219" s="310"/>
      <c r="DT219" s="310"/>
      <c r="DU219" s="310"/>
      <c r="DV219" s="310"/>
      <c r="DW219" s="310"/>
      <c r="DX219" s="310"/>
      <c r="DY219" s="310"/>
      <c r="DZ219" s="310"/>
      <c r="EA219" s="310"/>
      <c r="EB219" s="310"/>
      <c r="EC219" s="310"/>
      <c r="ED219" s="310"/>
      <c r="EE219" s="310"/>
      <c r="EF219" s="310"/>
      <c r="EG219" s="310"/>
      <c r="EH219" s="310"/>
      <c r="EI219" s="310"/>
      <c r="EJ219" s="310"/>
      <c r="EK219" s="310"/>
      <c r="EL219" s="310"/>
      <c r="EM219" s="310"/>
      <c r="EN219" s="310"/>
      <c r="EO219" s="310"/>
      <c r="EP219" s="310"/>
      <c r="EQ219" s="310"/>
      <c r="ER219" s="310"/>
      <c r="ES219" s="310"/>
      <c r="ET219" s="310"/>
      <c r="EU219" s="310"/>
      <c r="EV219" s="310"/>
      <c r="EW219" s="310"/>
      <c r="EX219" s="310"/>
      <c r="EY219" s="310"/>
      <c r="EZ219" s="310"/>
      <c r="FA219" s="310"/>
      <c r="FB219" s="310"/>
      <c r="FC219" s="310"/>
      <c r="FD219" s="310"/>
      <c r="FE219" s="310"/>
      <c r="FF219" s="310"/>
      <c r="FG219" s="310"/>
      <c r="FH219" s="310"/>
      <c r="FI219" s="310"/>
      <c r="FJ219" s="310"/>
      <c r="FK219" s="310"/>
      <c r="FL219" s="310"/>
      <c r="FM219" s="310"/>
      <c r="FN219" s="310"/>
      <c r="FO219" s="310"/>
      <c r="FP219" s="310"/>
      <c r="FQ219" s="310"/>
      <c r="FR219" s="310"/>
      <c r="FS219" s="310"/>
      <c r="FT219" s="310"/>
      <c r="FU219" s="310"/>
      <c r="FV219" s="310"/>
      <c r="FW219" s="310"/>
      <c r="FX219" s="310"/>
      <c r="FY219" s="310"/>
      <c r="FZ219" s="310"/>
      <c r="GA219" s="310"/>
      <c r="GB219" s="310"/>
      <c r="GC219" s="310"/>
    </row>
    <row r="220" spans="4:185">
      <c r="D220" s="310"/>
      <c r="E220" s="310"/>
      <c r="F220" s="310"/>
      <c r="G220" s="310"/>
      <c r="H220" s="310"/>
      <c r="I220" s="310"/>
      <c r="J220" s="310"/>
      <c r="K220" s="310"/>
      <c r="L220" s="310"/>
      <c r="M220" s="310"/>
      <c r="N220" s="310"/>
      <c r="O220" s="310"/>
      <c r="P220" s="310"/>
      <c r="Q220" s="310"/>
      <c r="R220" s="310"/>
      <c r="S220" s="310"/>
      <c r="T220" s="310"/>
      <c r="U220" s="310"/>
      <c r="V220" s="310"/>
      <c r="W220" s="310"/>
      <c r="X220" s="310"/>
      <c r="Y220" s="310"/>
      <c r="Z220" s="310"/>
      <c r="AA220" s="310"/>
      <c r="AB220" s="310"/>
      <c r="AC220" s="310"/>
      <c r="AD220" s="310"/>
      <c r="AE220" s="310"/>
      <c r="AF220" s="310"/>
      <c r="AG220" s="310"/>
      <c r="AH220" s="310"/>
      <c r="AI220" s="310"/>
      <c r="AJ220" s="310"/>
      <c r="AK220" s="310"/>
      <c r="AL220" s="310"/>
      <c r="AM220" s="310"/>
      <c r="AN220" s="310"/>
      <c r="AO220" s="310"/>
      <c r="AP220" s="310"/>
      <c r="AQ220" s="310"/>
      <c r="AR220" s="310"/>
      <c r="AS220" s="310"/>
      <c r="AT220" s="310"/>
      <c r="AU220" s="310"/>
      <c r="AV220" s="310"/>
      <c r="AW220" s="310"/>
      <c r="AX220" s="310"/>
      <c r="AY220" s="310"/>
      <c r="AZ220" s="310"/>
      <c r="BA220" s="310"/>
      <c r="BB220" s="310"/>
      <c r="BC220" s="310"/>
      <c r="BD220" s="310"/>
      <c r="BE220" s="310"/>
      <c r="BF220" s="310"/>
      <c r="BG220" s="310"/>
      <c r="BH220" s="310"/>
      <c r="BI220" s="310"/>
      <c r="BJ220" s="310"/>
      <c r="BK220" s="310"/>
      <c r="BL220" s="310"/>
      <c r="BM220" s="310"/>
      <c r="BN220" s="310"/>
      <c r="BO220" s="310"/>
      <c r="BP220" s="310"/>
      <c r="BQ220" s="310"/>
      <c r="BR220" s="310"/>
      <c r="BS220" s="310"/>
      <c r="BT220" s="310"/>
      <c r="BU220" s="310"/>
      <c r="BV220" s="310"/>
      <c r="BW220" s="310"/>
      <c r="BX220" s="310"/>
      <c r="BY220" s="310"/>
      <c r="BZ220" s="310"/>
      <c r="CA220" s="310"/>
      <c r="CB220" s="310"/>
      <c r="CC220" s="310"/>
      <c r="CD220" s="310"/>
      <c r="CE220" s="310"/>
      <c r="CF220" s="310"/>
      <c r="CG220" s="310"/>
      <c r="CH220" s="310"/>
      <c r="CI220" s="310"/>
      <c r="CJ220" s="310"/>
      <c r="CK220" s="310"/>
      <c r="CL220" s="310"/>
      <c r="CM220" s="310"/>
      <c r="CN220" s="310"/>
      <c r="CO220" s="310"/>
      <c r="CP220" s="310"/>
      <c r="CQ220" s="310"/>
      <c r="CR220" s="310"/>
      <c r="CS220" s="310"/>
      <c r="CT220" s="310"/>
      <c r="CU220" s="310"/>
      <c r="CV220" s="310"/>
      <c r="CW220" s="310"/>
      <c r="CX220" s="310"/>
      <c r="CY220" s="310"/>
      <c r="CZ220" s="310"/>
      <c r="DA220" s="310"/>
      <c r="DB220" s="310"/>
      <c r="DC220" s="310"/>
      <c r="DD220" s="310"/>
      <c r="DE220" s="310"/>
      <c r="DF220" s="310"/>
      <c r="DG220" s="310"/>
      <c r="DH220" s="310"/>
      <c r="DI220" s="310"/>
      <c r="DJ220" s="310"/>
      <c r="DK220" s="310"/>
      <c r="DL220" s="310"/>
      <c r="DM220" s="310"/>
      <c r="DN220" s="310"/>
      <c r="DO220" s="310"/>
      <c r="DP220" s="310"/>
      <c r="DQ220" s="310"/>
      <c r="DR220" s="310"/>
      <c r="DS220" s="310"/>
      <c r="DT220" s="310"/>
      <c r="DU220" s="310"/>
      <c r="DV220" s="310"/>
      <c r="DW220" s="310"/>
      <c r="DX220" s="310"/>
      <c r="DY220" s="310"/>
      <c r="DZ220" s="310"/>
      <c r="EA220" s="310"/>
      <c r="EB220" s="310"/>
      <c r="EC220" s="310"/>
      <c r="ED220" s="310"/>
      <c r="EE220" s="310"/>
      <c r="EF220" s="310"/>
      <c r="EG220" s="310"/>
      <c r="EH220" s="310"/>
      <c r="EI220" s="310"/>
      <c r="EJ220" s="310"/>
      <c r="EK220" s="310"/>
      <c r="EL220" s="310"/>
      <c r="EM220" s="310"/>
      <c r="EN220" s="310"/>
      <c r="EO220" s="310"/>
      <c r="EP220" s="310"/>
      <c r="EQ220" s="310"/>
      <c r="ER220" s="310"/>
      <c r="ES220" s="310"/>
      <c r="ET220" s="310"/>
      <c r="EU220" s="310"/>
      <c r="EV220" s="310"/>
      <c r="EW220" s="310"/>
      <c r="EX220" s="310"/>
      <c r="EY220" s="310"/>
      <c r="EZ220" s="310"/>
      <c r="FA220" s="310"/>
      <c r="FB220" s="310"/>
      <c r="FC220" s="310"/>
      <c r="FD220" s="310"/>
      <c r="FE220" s="310"/>
      <c r="FF220" s="310"/>
      <c r="FG220" s="310"/>
      <c r="FH220" s="310"/>
      <c r="FI220" s="310"/>
      <c r="FJ220" s="310"/>
      <c r="FK220" s="310"/>
      <c r="FL220" s="310"/>
      <c r="FM220" s="310"/>
      <c r="FN220" s="310"/>
      <c r="FO220" s="310"/>
      <c r="FP220" s="310"/>
      <c r="FQ220" s="310"/>
      <c r="FR220" s="310"/>
      <c r="FS220" s="310"/>
      <c r="FT220" s="310"/>
      <c r="FU220" s="310"/>
      <c r="FV220" s="310"/>
      <c r="FW220" s="310"/>
      <c r="FX220" s="310"/>
      <c r="FY220" s="310"/>
      <c r="FZ220" s="310"/>
      <c r="GA220" s="310"/>
      <c r="GB220" s="310"/>
      <c r="GC220" s="310"/>
    </row>
    <row r="221" spans="4:185">
      <c r="D221" s="310"/>
      <c r="E221" s="310"/>
      <c r="F221" s="310"/>
      <c r="G221" s="310"/>
      <c r="H221" s="310"/>
      <c r="I221" s="310"/>
      <c r="J221" s="310"/>
      <c r="K221" s="310"/>
      <c r="L221" s="310"/>
      <c r="M221" s="310"/>
      <c r="N221" s="310"/>
      <c r="O221" s="310"/>
      <c r="P221" s="310"/>
      <c r="Q221" s="310"/>
      <c r="R221" s="310"/>
      <c r="S221" s="310"/>
      <c r="T221" s="310"/>
      <c r="U221" s="310"/>
      <c r="V221" s="310"/>
      <c r="W221" s="310"/>
      <c r="X221" s="310"/>
      <c r="Y221" s="310"/>
      <c r="Z221" s="310"/>
      <c r="AA221" s="310"/>
      <c r="AB221" s="310"/>
      <c r="AC221" s="310"/>
      <c r="AD221" s="310"/>
      <c r="AE221" s="310"/>
      <c r="AF221" s="310"/>
      <c r="AG221" s="310"/>
      <c r="AH221" s="310"/>
      <c r="AI221" s="310"/>
      <c r="AJ221" s="310"/>
      <c r="AK221" s="310"/>
      <c r="AL221" s="310"/>
      <c r="AM221" s="310"/>
      <c r="AN221" s="310"/>
      <c r="AO221" s="310"/>
      <c r="AP221" s="310"/>
      <c r="AQ221" s="310"/>
      <c r="AR221" s="310"/>
      <c r="AS221" s="310"/>
      <c r="AT221" s="310"/>
      <c r="AU221" s="310"/>
      <c r="AV221" s="310"/>
      <c r="AW221" s="310"/>
      <c r="AX221" s="310"/>
      <c r="AY221" s="310"/>
      <c r="AZ221" s="310"/>
      <c r="BA221" s="310"/>
      <c r="BB221" s="310"/>
      <c r="BC221" s="310"/>
      <c r="BD221" s="310"/>
      <c r="BE221" s="310"/>
      <c r="BF221" s="310"/>
      <c r="BG221" s="310"/>
      <c r="BH221" s="310"/>
      <c r="BI221" s="310"/>
      <c r="BJ221" s="310"/>
      <c r="BK221" s="310"/>
      <c r="BL221" s="310"/>
      <c r="BM221" s="310"/>
      <c r="BN221" s="310"/>
      <c r="BO221" s="310"/>
      <c r="BP221" s="310"/>
      <c r="BQ221" s="310"/>
      <c r="BR221" s="310"/>
      <c r="BS221" s="310"/>
      <c r="BT221" s="310"/>
      <c r="BU221" s="310"/>
      <c r="BV221" s="310"/>
      <c r="BW221" s="310"/>
      <c r="BX221" s="310"/>
      <c r="BY221" s="310"/>
      <c r="BZ221" s="310"/>
      <c r="CA221" s="310"/>
      <c r="CB221" s="310"/>
      <c r="CC221" s="310"/>
      <c r="CD221" s="310"/>
      <c r="CE221" s="310"/>
      <c r="CF221" s="310"/>
      <c r="CG221" s="310"/>
      <c r="CH221" s="310"/>
      <c r="CI221" s="310"/>
      <c r="CJ221" s="310"/>
      <c r="CK221" s="310"/>
      <c r="CL221" s="310"/>
      <c r="CM221" s="310"/>
      <c r="CN221" s="310"/>
      <c r="CO221" s="310"/>
      <c r="CP221" s="310"/>
      <c r="CQ221" s="310"/>
      <c r="CR221" s="310"/>
      <c r="CS221" s="310"/>
      <c r="CT221" s="310"/>
      <c r="CU221" s="310"/>
      <c r="CV221" s="310"/>
      <c r="CW221" s="310"/>
      <c r="CX221" s="310"/>
      <c r="CY221" s="310"/>
      <c r="CZ221" s="310"/>
      <c r="DA221" s="310"/>
      <c r="DB221" s="310"/>
      <c r="DC221" s="310"/>
      <c r="DD221" s="310"/>
      <c r="DE221" s="310"/>
      <c r="DF221" s="310"/>
      <c r="DG221" s="310"/>
      <c r="DH221" s="310"/>
      <c r="DI221" s="310"/>
      <c r="DJ221" s="310"/>
      <c r="DK221" s="310"/>
      <c r="DL221" s="310"/>
      <c r="DM221" s="310"/>
      <c r="DN221" s="310"/>
      <c r="DO221" s="310"/>
      <c r="DP221" s="310"/>
      <c r="DQ221" s="310"/>
      <c r="DR221" s="310"/>
      <c r="DS221" s="310"/>
      <c r="DT221" s="310"/>
      <c r="DU221" s="310"/>
      <c r="DV221" s="310"/>
      <c r="DW221" s="310"/>
      <c r="DX221" s="310"/>
      <c r="DY221" s="310"/>
      <c r="DZ221" s="310"/>
      <c r="EA221" s="310"/>
      <c r="EB221" s="310"/>
      <c r="EC221" s="310"/>
      <c r="ED221" s="310"/>
      <c r="EE221" s="310"/>
      <c r="EF221" s="310"/>
      <c r="EG221" s="310"/>
      <c r="EH221" s="310"/>
      <c r="EI221" s="310"/>
      <c r="EJ221" s="310"/>
      <c r="EK221" s="310"/>
      <c r="EL221" s="310"/>
      <c r="EM221" s="310"/>
      <c r="EN221" s="310"/>
      <c r="EO221" s="310"/>
      <c r="EP221" s="310"/>
      <c r="EQ221" s="310"/>
      <c r="ER221" s="310"/>
      <c r="ES221" s="310"/>
      <c r="ET221" s="310"/>
      <c r="EU221" s="310"/>
      <c r="EV221" s="310"/>
      <c r="EW221" s="310"/>
      <c r="EX221" s="310"/>
      <c r="EY221" s="310"/>
      <c r="EZ221" s="310"/>
      <c r="FA221" s="310"/>
      <c r="FB221" s="310"/>
      <c r="FC221" s="310"/>
      <c r="FD221" s="310"/>
      <c r="FE221" s="310"/>
      <c r="FF221" s="310"/>
      <c r="FG221" s="310"/>
      <c r="FH221" s="310"/>
      <c r="FI221" s="310"/>
      <c r="FJ221" s="310"/>
      <c r="FK221" s="310"/>
      <c r="FL221" s="310"/>
      <c r="FM221" s="310"/>
      <c r="FN221" s="310"/>
      <c r="FO221" s="310"/>
      <c r="FP221" s="310"/>
      <c r="FQ221" s="310"/>
      <c r="FR221" s="310"/>
      <c r="FS221" s="310"/>
      <c r="FT221" s="310"/>
      <c r="FU221" s="310"/>
      <c r="FV221" s="310"/>
      <c r="FW221" s="310"/>
      <c r="FX221" s="310"/>
      <c r="FY221" s="310"/>
      <c r="FZ221" s="310"/>
      <c r="GA221" s="310"/>
      <c r="GB221" s="310"/>
      <c r="GC221" s="310"/>
    </row>
    <row r="222" spans="4:185">
      <c r="D222" s="310"/>
      <c r="E222" s="310"/>
      <c r="F222" s="310"/>
      <c r="G222" s="310"/>
      <c r="H222" s="310"/>
      <c r="I222" s="310"/>
      <c r="J222" s="310"/>
      <c r="K222" s="310"/>
      <c r="L222" s="310"/>
      <c r="M222" s="310"/>
      <c r="N222" s="310"/>
      <c r="O222" s="310"/>
      <c r="P222" s="310"/>
      <c r="Q222" s="310"/>
      <c r="R222" s="310"/>
      <c r="S222" s="310"/>
      <c r="T222" s="310"/>
      <c r="U222" s="310"/>
      <c r="V222" s="310"/>
      <c r="W222" s="310"/>
      <c r="X222" s="310"/>
      <c r="Y222" s="310"/>
      <c r="Z222" s="310"/>
      <c r="AA222" s="310"/>
      <c r="AB222" s="310"/>
      <c r="AC222" s="310"/>
      <c r="AD222" s="310"/>
      <c r="AE222" s="310"/>
      <c r="AF222" s="310"/>
      <c r="AG222" s="310"/>
      <c r="AH222" s="310"/>
      <c r="AI222" s="310"/>
      <c r="AJ222" s="310"/>
      <c r="AK222" s="310"/>
      <c r="AL222" s="310"/>
      <c r="AM222" s="310"/>
      <c r="AN222" s="310"/>
      <c r="AO222" s="310"/>
      <c r="AP222" s="310"/>
      <c r="AQ222" s="310"/>
      <c r="AR222" s="310"/>
      <c r="AS222" s="310"/>
      <c r="AT222" s="310"/>
      <c r="AU222" s="310"/>
      <c r="AV222" s="310"/>
      <c r="AW222" s="310"/>
      <c r="AX222" s="310"/>
      <c r="AY222" s="310"/>
      <c r="AZ222" s="310"/>
      <c r="BA222" s="310"/>
      <c r="BB222" s="310"/>
      <c r="BC222" s="310"/>
      <c r="BD222" s="310"/>
      <c r="BE222" s="310"/>
      <c r="BF222" s="310"/>
      <c r="BG222" s="310"/>
      <c r="BH222" s="310"/>
      <c r="BI222" s="310"/>
      <c r="BJ222" s="310"/>
      <c r="BK222" s="310"/>
      <c r="BL222" s="310"/>
      <c r="BM222" s="310"/>
      <c r="BN222" s="310"/>
      <c r="BO222" s="310"/>
      <c r="BP222" s="310"/>
      <c r="BQ222" s="310"/>
      <c r="BR222" s="310"/>
      <c r="BS222" s="310"/>
      <c r="BT222" s="310"/>
      <c r="BU222" s="310"/>
      <c r="BV222" s="310"/>
      <c r="BW222" s="310"/>
      <c r="BX222" s="310"/>
      <c r="BY222" s="310"/>
      <c r="BZ222" s="310"/>
      <c r="CA222" s="310"/>
      <c r="CB222" s="310"/>
      <c r="CC222" s="310"/>
      <c r="CD222" s="310"/>
      <c r="CE222" s="310"/>
      <c r="CF222" s="310"/>
      <c r="CG222" s="310"/>
      <c r="CH222" s="310"/>
      <c r="CI222" s="310"/>
      <c r="CJ222" s="310"/>
      <c r="CK222" s="310"/>
      <c r="CL222" s="310"/>
      <c r="CM222" s="310"/>
      <c r="CN222" s="310"/>
      <c r="CO222" s="310"/>
      <c r="CP222" s="310"/>
      <c r="CQ222" s="310"/>
      <c r="CR222" s="310"/>
      <c r="CS222" s="310"/>
      <c r="CT222" s="310"/>
      <c r="CU222" s="310"/>
      <c r="CV222" s="310"/>
      <c r="CW222" s="310"/>
      <c r="CX222" s="310"/>
      <c r="CY222" s="310"/>
      <c r="CZ222" s="310"/>
      <c r="DA222" s="310"/>
      <c r="DB222" s="310"/>
      <c r="DC222" s="310"/>
      <c r="DD222" s="310"/>
      <c r="DE222" s="310"/>
      <c r="DF222" s="310"/>
      <c r="DG222" s="310"/>
      <c r="DH222" s="310"/>
      <c r="DI222" s="310"/>
      <c r="DJ222" s="310"/>
      <c r="DK222" s="310"/>
      <c r="DL222" s="310"/>
      <c r="DM222" s="310"/>
      <c r="DN222" s="310"/>
      <c r="DO222" s="310"/>
      <c r="DP222" s="310"/>
      <c r="DQ222" s="310"/>
      <c r="DR222" s="310"/>
      <c r="DS222" s="310"/>
      <c r="DT222" s="310"/>
      <c r="DU222" s="310"/>
      <c r="DV222" s="310"/>
      <c r="DW222" s="310"/>
      <c r="DX222" s="310"/>
      <c r="DY222" s="310"/>
      <c r="DZ222" s="310"/>
      <c r="EA222" s="310"/>
      <c r="EB222" s="310"/>
      <c r="EC222" s="310"/>
      <c r="ED222" s="310"/>
      <c r="EE222" s="310"/>
      <c r="EF222" s="310"/>
      <c r="EG222" s="310"/>
      <c r="EH222" s="310"/>
      <c r="EI222" s="310"/>
      <c r="EJ222" s="310"/>
      <c r="EK222" s="310"/>
      <c r="EL222" s="310"/>
      <c r="EM222" s="310"/>
      <c r="EN222" s="310"/>
      <c r="EO222" s="310"/>
      <c r="EP222" s="310"/>
      <c r="EQ222" s="310"/>
      <c r="ER222" s="310"/>
      <c r="ES222" s="310"/>
      <c r="ET222" s="310"/>
      <c r="EU222" s="310"/>
      <c r="EV222" s="310"/>
      <c r="EW222" s="310"/>
      <c r="EX222" s="310"/>
      <c r="EY222" s="310"/>
      <c r="EZ222" s="310"/>
      <c r="FA222" s="310"/>
      <c r="FB222" s="310"/>
      <c r="FC222" s="310"/>
      <c r="FD222" s="310"/>
      <c r="FE222" s="310"/>
      <c r="FF222" s="310"/>
      <c r="FG222" s="310"/>
      <c r="FH222" s="310"/>
      <c r="FI222" s="310"/>
      <c r="FJ222" s="310"/>
      <c r="FK222" s="310"/>
      <c r="FL222" s="310"/>
      <c r="FM222" s="310"/>
      <c r="FN222" s="310"/>
      <c r="FO222" s="310"/>
      <c r="FP222" s="310"/>
      <c r="FQ222" s="310"/>
      <c r="FR222" s="310"/>
      <c r="FS222" s="310"/>
      <c r="FT222" s="310"/>
      <c r="FU222" s="310"/>
      <c r="FV222" s="310"/>
      <c r="FW222" s="310"/>
      <c r="FX222" s="310"/>
      <c r="FY222" s="310"/>
      <c r="FZ222" s="310"/>
      <c r="GA222" s="310"/>
      <c r="GB222" s="310"/>
      <c r="GC222" s="310"/>
    </row>
    <row r="223" spans="4:185">
      <c r="D223" s="310"/>
      <c r="E223" s="310"/>
      <c r="F223" s="310"/>
      <c r="G223" s="310"/>
      <c r="H223" s="310"/>
      <c r="I223" s="310"/>
      <c r="J223" s="310"/>
      <c r="K223" s="310"/>
      <c r="L223" s="310"/>
      <c r="M223" s="310"/>
      <c r="N223" s="310"/>
      <c r="O223" s="310"/>
      <c r="P223" s="310"/>
      <c r="Q223" s="310"/>
      <c r="R223" s="310"/>
      <c r="S223" s="310"/>
      <c r="T223" s="310"/>
      <c r="U223" s="310"/>
      <c r="V223" s="310"/>
      <c r="W223" s="310"/>
      <c r="X223" s="310"/>
      <c r="Y223" s="310"/>
      <c r="Z223" s="310"/>
      <c r="AA223" s="310"/>
      <c r="AB223" s="310"/>
      <c r="AC223" s="310"/>
      <c r="AD223" s="310"/>
      <c r="AE223" s="310"/>
      <c r="AF223" s="310"/>
      <c r="AG223" s="310"/>
      <c r="AH223" s="310"/>
      <c r="AI223" s="310"/>
      <c r="AJ223" s="310"/>
      <c r="AK223" s="310"/>
      <c r="AL223" s="310"/>
      <c r="AM223" s="310"/>
      <c r="AN223" s="310"/>
      <c r="AO223" s="310"/>
      <c r="AP223" s="310"/>
      <c r="AQ223" s="310"/>
      <c r="AR223" s="310"/>
      <c r="AS223" s="310"/>
      <c r="AT223" s="310"/>
      <c r="AU223" s="310"/>
      <c r="AV223" s="310"/>
      <c r="AW223" s="310"/>
      <c r="AX223" s="310"/>
      <c r="AY223" s="310"/>
      <c r="AZ223" s="310"/>
      <c r="BA223" s="310"/>
      <c r="BB223" s="310"/>
      <c r="BC223" s="310"/>
      <c r="BD223" s="310"/>
      <c r="BE223" s="310"/>
      <c r="BF223" s="310"/>
      <c r="BG223" s="310"/>
      <c r="BH223" s="310"/>
      <c r="BI223" s="310"/>
      <c r="BJ223" s="310"/>
      <c r="BK223" s="310"/>
      <c r="BL223" s="310"/>
      <c r="BM223" s="310"/>
      <c r="BN223" s="310"/>
      <c r="BO223" s="310"/>
      <c r="BP223" s="310"/>
      <c r="BQ223" s="310"/>
      <c r="BR223" s="310"/>
      <c r="BS223" s="310"/>
      <c r="BT223" s="310"/>
      <c r="BU223" s="310"/>
      <c r="BV223" s="310"/>
      <c r="BW223" s="310"/>
      <c r="BX223" s="310"/>
      <c r="BY223" s="310"/>
      <c r="BZ223" s="310"/>
      <c r="CA223" s="310"/>
      <c r="CB223" s="310"/>
      <c r="CC223" s="310"/>
      <c r="CD223" s="310"/>
      <c r="CE223" s="310"/>
      <c r="CF223" s="310"/>
      <c r="CG223" s="310"/>
      <c r="CH223" s="310"/>
      <c r="CI223" s="310"/>
      <c r="CJ223" s="310"/>
      <c r="CK223" s="310"/>
      <c r="CL223" s="310"/>
      <c r="CM223" s="310"/>
      <c r="CN223" s="310"/>
      <c r="CO223" s="310"/>
      <c r="CP223" s="310"/>
      <c r="CQ223" s="310"/>
      <c r="CR223" s="310"/>
      <c r="CS223" s="310"/>
      <c r="CT223" s="310"/>
      <c r="CU223" s="310"/>
      <c r="CV223" s="310"/>
      <c r="CW223" s="310"/>
      <c r="CX223" s="310"/>
      <c r="CY223" s="310"/>
      <c r="CZ223" s="310"/>
      <c r="DA223" s="310"/>
      <c r="DB223" s="310"/>
      <c r="DC223" s="310"/>
      <c r="DD223" s="310"/>
      <c r="DE223" s="310"/>
      <c r="DF223" s="310"/>
      <c r="DG223" s="310"/>
      <c r="DH223" s="310"/>
      <c r="DI223" s="310"/>
      <c r="DJ223" s="310"/>
      <c r="DK223" s="310"/>
      <c r="DL223" s="310"/>
      <c r="DM223" s="310"/>
      <c r="DN223" s="310"/>
      <c r="DO223" s="310"/>
      <c r="DP223" s="310"/>
      <c r="DQ223" s="310"/>
      <c r="DR223" s="310"/>
      <c r="DS223" s="310"/>
      <c r="DT223" s="310"/>
      <c r="DU223" s="310"/>
      <c r="DV223" s="310"/>
      <c r="DW223" s="310"/>
      <c r="DX223" s="310"/>
      <c r="DY223" s="310"/>
      <c r="DZ223" s="310"/>
      <c r="EA223" s="310"/>
      <c r="EB223" s="310"/>
      <c r="EC223" s="310"/>
      <c r="ED223" s="310"/>
      <c r="EE223" s="310"/>
      <c r="EF223" s="310"/>
      <c r="EG223" s="310"/>
      <c r="EH223" s="310"/>
      <c r="EI223" s="310"/>
      <c r="EJ223" s="310"/>
      <c r="EK223" s="310"/>
      <c r="EL223" s="310"/>
      <c r="EM223" s="310"/>
      <c r="EN223" s="310"/>
      <c r="EO223" s="310"/>
      <c r="EP223" s="310"/>
      <c r="EQ223" s="310"/>
      <c r="ER223" s="310"/>
      <c r="ES223" s="310"/>
      <c r="ET223" s="310"/>
      <c r="EU223" s="310"/>
      <c r="EV223" s="310"/>
      <c r="EW223" s="310"/>
      <c r="EX223" s="310"/>
      <c r="EY223" s="310"/>
      <c r="EZ223" s="310"/>
      <c r="FA223" s="310"/>
      <c r="FB223" s="310"/>
      <c r="FC223" s="310"/>
      <c r="FD223" s="310"/>
      <c r="FE223" s="310"/>
      <c r="FF223" s="310"/>
      <c r="FG223" s="310"/>
      <c r="FH223" s="310"/>
      <c r="FI223" s="310"/>
      <c r="FJ223" s="310"/>
      <c r="FK223" s="310"/>
      <c r="FL223" s="310"/>
      <c r="FM223" s="310"/>
      <c r="FN223" s="310"/>
      <c r="FO223" s="310"/>
      <c r="FP223" s="310"/>
      <c r="FQ223" s="310"/>
      <c r="FR223" s="310"/>
      <c r="FS223" s="310"/>
      <c r="FT223" s="310"/>
      <c r="FU223" s="310"/>
      <c r="FV223" s="310"/>
      <c r="FW223" s="310"/>
      <c r="FX223" s="310"/>
      <c r="FY223" s="310"/>
      <c r="FZ223" s="310"/>
      <c r="GA223" s="310"/>
      <c r="GB223" s="310"/>
      <c r="GC223" s="310"/>
    </row>
    <row r="224" spans="4:185">
      <c r="D224" s="310"/>
      <c r="E224" s="310"/>
      <c r="F224" s="310"/>
      <c r="G224" s="310"/>
      <c r="H224" s="310"/>
      <c r="I224" s="310"/>
      <c r="J224" s="310"/>
      <c r="K224" s="310"/>
      <c r="L224" s="310"/>
      <c r="M224" s="310"/>
      <c r="N224" s="310"/>
      <c r="O224" s="310"/>
      <c r="P224" s="310"/>
      <c r="Q224" s="310"/>
      <c r="R224" s="310"/>
      <c r="S224" s="310"/>
      <c r="T224" s="310"/>
      <c r="U224" s="310"/>
      <c r="V224" s="310"/>
      <c r="W224" s="310"/>
      <c r="X224" s="310"/>
      <c r="Y224" s="310"/>
      <c r="Z224" s="310"/>
      <c r="AA224" s="310"/>
      <c r="AB224" s="310"/>
      <c r="AC224" s="310"/>
      <c r="AD224" s="310"/>
      <c r="AE224" s="310"/>
      <c r="AF224" s="310"/>
      <c r="AG224" s="310"/>
      <c r="AH224" s="310"/>
      <c r="AI224" s="310"/>
      <c r="AJ224" s="310"/>
      <c r="AK224" s="310"/>
      <c r="AL224" s="310"/>
      <c r="AM224" s="310"/>
      <c r="AN224" s="310"/>
      <c r="AO224" s="310"/>
      <c r="AP224" s="310"/>
      <c r="AQ224" s="310"/>
      <c r="AR224" s="310"/>
      <c r="AS224" s="310"/>
      <c r="AT224" s="310"/>
      <c r="AU224" s="310"/>
      <c r="AV224" s="310"/>
      <c r="AW224" s="310"/>
      <c r="AX224" s="310"/>
      <c r="AY224" s="310"/>
      <c r="AZ224" s="310"/>
      <c r="BA224" s="310"/>
      <c r="BB224" s="310"/>
      <c r="BC224" s="310"/>
      <c r="BD224" s="310"/>
      <c r="BE224" s="310"/>
      <c r="BF224" s="310"/>
      <c r="BG224" s="310"/>
      <c r="BH224" s="310"/>
      <c r="BI224" s="310"/>
      <c r="BJ224" s="310"/>
      <c r="BK224" s="310"/>
      <c r="BL224" s="310"/>
      <c r="BM224" s="310"/>
      <c r="BN224" s="310"/>
      <c r="BO224" s="310"/>
      <c r="BP224" s="310"/>
      <c r="BQ224" s="310"/>
      <c r="BR224" s="310"/>
      <c r="BS224" s="310"/>
      <c r="BT224" s="310"/>
      <c r="BU224" s="310"/>
      <c r="BV224" s="310"/>
      <c r="BW224" s="310"/>
      <c r="BX224" s="310"/>
      <c r="BY224" s="310"/>
      <c r="BZ224" s="310"/>
      <c r="CA224" s="310"/>
      <c r="CB224" s="310"/>
      <c r="CC224" s="310"/>
      <c r="CD224" s="310"/>
      <c r="CE224" s="310"/>
      <c r="CF224" s="310"/>
      <c r="CG224" s="310"/>
      <c r="CH224" s="310"/>
      <c r="CI224" s="310"/>
      <c r="CJ224" s="310"/>
      <c r="CK224" s="310"/>
      <c r="CL224" s="310"/>
      <c r="CM224" s="310"/>
      <c r="CN224" s="310"/>
      <c r="CO224" s="310"/>
      <c r="CP224" s="310"/>
      <c r="CQ224" s="310"/>
      <c r="CR224" s="310"/>
      <c r="CS224" s="310"/>
      <c r="CT224" s="310"/>
      <c r="CU224" s="310"/>
      <c r="CV224" s="310"/>
      <c r="CW224" s="310"/>
      <c r="CX224" s="310"/>
      <c r="CY224" s="310"/>
      <c r="CZ224" s="310"/>
      <c r="DA224" s="310"/>
      <c r="DB224" s="310"/>
      <c r="DC224" s="310"/>
      <c r="DD224" s="310"/>
      <c r="DE224" s="310"/>
      <c r="DF224" s="310"/>
      <c r="DG224" s="310"/>
      <c r="DH224" s="310"/>
      <c r="DI224" s="310"/>
      <c r="DJ224" s="310"/>
      <c r="DK224" s="310"/>
      <c r="DL224" s="310"/>
      <c r="DM224" s="310"/>
      <c r="DN224" s="310"/>
      <c r="DO224" s="310"/>
      <c r="DP224" s="310"/>
      <c r="DQ224" s="310"/>
      <c r="DR224" s="310"/>
      <c r="DS224" s="310"/>
      <c r="DT224" s="310"/>
      <c r="DU224" s="310"/>
      <c r="DV224" s="310"/>
      <c r="DW224" s="310"/>
      <c r="DX224" s="310"/>
      <c r="DY224" s="310"/>
      <c r="DZ224" s="310"/>
      <c r="EA224" s="310"/>
      <c r="EB224" s="310"/>
      <c r="EC224" s="310"/>
      <c r="ED224" s="310"/>
      <c r="EE224" s="310"/>
      <c r="EF224" s="310"/>
      <c r="EG224" s="310"/>
      <c r="EH224" s="310"/>
      <c r="EI224" s="310"/>
      <c r="EJ224" s="310"/>
      <c r="EK224" s="310"/>
      <c r="EL224" s="310"/>
      <c r="EM224" s="310"/>
      <c r="EN224" s="310"/>
      <c r="EO224" s="310"/>
      <c r="EP224" s="310"/>
      <c r="EQ224" s="310"/>
      <c r="ER224" s="310"/>
      <c r="ES224" s="310"/>
      <c r="ET224" s="310"/>
      <c r="EU224" s="310"/>
      <c r="EV224" s="310"/>
      <c r="EW224" s="310"/>
      <c r="EX224" s="310"/>
      <c r="EY224" s="310"/>
      <c r="EZ224" s="310"/>
      <c r="FA224" s="310"/>
      <c r="FB224" s="310"/>
      <c r="FC224" s="310"/>
      <c r="FD224" s="310"/>
      <c r="FE224" s="310"/>
      <c r="FF224" s="310"/>
      <c r="FG224" s="310"/>
      <c r="FH224" s="310"/>
      <c r="FI224" s="310"/>
      <c r="FJ224" s="310"/>
      <c r="FK224" s="310"/>
      <c r="FL224" s="310"/>
      <c r="FM224" s="310"/>
      <c r="FN224" s="310"/>
      <c r="FO224" s="310"/>
      <c r="FP224" s="310"/>
      <c r="FQ224" s="310"/>
      <c r="FR224" s="310"/>
      <c r="FS224" s="310"/>
      <c r="FT224" s="310"/>
      <c r="FU224" s="310"/>
      <c r="FV224" s="310"/>
      <c r="FW224" s="310"/>
      <c r="FX224" s="310"/>
      <c r="FY224" s="310"/>
      <c r="FZ224" s="310"/>
      <c r="GA224" s="310"/>
      <c r="GB224" s="310"/>
      <c r="GC224" s="310"/>
    </row>
    <row r="225" spans="4:185">
      <c r="D225" s="310"/>
      <c r="E225" s="310"/>
      <c r="F225" s="310"/>
      <c r="G225" s="310"/>
      <c r="H225" s="310"/>
      <c r="I225" s="310"/>
      <c r="J225" s="310"/>
      <c r="K225" s="310"/>
      <c r="L225" s="310"/>
      <c r="M225" s="310"/>
      <c r="N225" s="310"/>
      <c r="O225" s="310"/>
      <c r="P225" s="310"/>
      <c r="Q225" s="310"/>
      <c r="R225" s="310"/>
      <c r="S225" s="310"/>
      <c r="T225" s="310"/>
      <c r="U225" s="310"/>
      <c r="V225" s="310"/>
      <c r="W225" s="310"/>
      <c r="X225" s="310"/>
      <c r="Y225" s="310"/>
      <c r="Z225" s="310"/>
      <c r="AA225" s="310"/>
      <c r="AB225" s="310"/>
      <c r="AC225" s="310"/>
      <c r="AD225" s="310"/>
      <c r="AE225" s="310"/>
      <c r="AF225" s="310"/>
      <c r="AG225" s="310"/>
      <c r="AH225" s="310"/>
      <c r="AI225" s="310"/>
      <c r="AJ225" s="310"/>
      <c r="AK225" s="310"/>
      <c r="AL225" s="310"/>
      <c r="AM225" s="310"/>
      <c r="AN225" s="310"/>
      <c r="AO225" s="310"/>
      <c r="AP225" s="310"/>
      <c r="AQ225" s="310"/>
      <c r="AR225" s="310"/>
      <c r="AS225" s="310"/>
      <c r="AT225" s="310"/>
      <c r="AU225" s="310"/>
      <c r="AV225" s="310"/>
      <c r="AW225" s="310"/>
      <c r="AX225" s="310"/>
      <c r="AY225" s="310"/>
      <c r="AZ225" s="310"/>
      <c r="BA225" s="310"/>
      <c r="BB225" s="310"/>
      <c r="BC225" s="310"/>
      <c r="BD225" s="310"/>
      <c r="BE225" s="310"/>
      <c r="BF225" s="310"/>
      <c r="BG225" s="310"/>
      <c r="BH225" s="310"/>
      <c r="BI225" s="310"/>
      <c r="BJ225" s="310"/>
      <c r="BK225" s="310"/>
      <c r="BL225" s="310"/>
      <c r="BM225" s="310"/>
      <c r="BN225" s="310"/>
      <c r="BO225" s="310"/>
      <c r="BP225" s="310"/>
      <c r="BQ225" s="310"/>
      <c r="BR225" s="310"/>
      <c r="BS225" s="310"/>
      <c r="BT225" s="310"/>
      <c r="BU225" s="310"/>
      <c r="BV225" s="310"/>
      <c r="BW225" s="310"/>
      <c r="BX225" s="310"/>
      <c r="BY225" s="310"/>
      <c r="BZ225" s="310"/>
      <c r="CA225" s="310"/>
      <c r="CB225" s="310"/>
      <c r="CC225" s="310"/>
      <c r="CD225" s="310"/>
      <c r="CE225" s="310"/>
      <c r="CF225" s="310"/>
      <c r="CG225" s="310"/>
      <c r="CH225" s="310"/>
      <c r="CI225" s="310"/>
      <c r="CJ225" s="310"/>
      <c r="CK225" s="310"/>
      <c r="CL225" s="310"/>
      <c r="CM225" s="310"/>
      <c r="CN225" s="310"/>
      <c r="CO225" s="310"/>
      <c r="CP225" s="310"/>
      <c r="CQ225" s="310"/>
      <c r="CR225" s="310"/>
      <c r="CS225" s="310"/>
      <c r="CT225" s="310"/>
      <c r="CU225" s="310"/>
      <c r="CV225" s="310"/>
      <c r="CW225" s="310"/>
      <c r="CX225" s="310"/>
      <c r="CY225" s="310"/>
      <c r="CZ225" s="310"/>
      <c r="DA225" s="310"/>
      <c r="DB225" s="310"/>
      <c r="DC225" s="310"/>
      <c r="DD225" s="310"/>
      <c r="DE225" s="310"/>
      <c r="DF225" s="310"/>
      <c r="DG225" s="310"/>
      <c r="DH225" s="310"/>
      <c r="DI225" s="310"/>
      <c r="DJ225" s="310"/>
      <c r="DK225" s="310"/>
      <c r="DL225" s="310"/>
      <c r="DM225" s="310"/>
      <c r="DN225" s="310"/>
      <c r="DO225" s="310"/>
      <c r="DP225" s="310"/>
      <c r="DQ225" s="310"/>
      <c r="DR225" s="310"/>
      <c r="DS225" s="310"/>
      <c r="DT225" s="310"/>
      <c r="DU225" s="310"/>
      <c r="DV225" s="310"/>
      <c r="DW225" s="310"/>
      <c r="DX225" s="310"/>
      <c r="DY225" s="310"/>
      <c r="DZ225" s="310"/>
      <c r="EA225" s="310"/>
      <c r="EB225" s="310"/>
      <c r="EC225" s="310"/>
      <c r="ED225" s="310"/>
      <c r="EE225" s="310"/>
      <c r="EF225" s="310"/>
      <c r="EG225" s="310"/>
      <c r="EH225" s="310"/>
      <c r="EI225" s="310"/>
      <c r="EJ225" s="310"/>
      <c r="EK225" s="310"/>
      <c r="EL225" s="310"/>
      <c r="EM225" s="310"/>
      <c r="EN225" s="310"/>
      <c r="EO225" s="310"/>
      <c r="EP225" s="310"/>
      <c r="EQ225" s="310"/>
      <c r="ER225" s="310"/>
      <c r="ES225" s="310"/>
      <c r="ET225" s="310"/>
      <c r="EU225" s="310"/>
      <c r="EV225" s="310"/>
      <c r="EW225" s="310"/>
      <c r="EX225" s="310"/>
      <c r="EY225" s="310"/>
      <c r="EZ225" s="310"/>
      <c r="FA225" s="310"/>
      <c r="FB225" s="310"/>
      <c r="FC225" s="310"/>
      <c r="FD225" s="310"/>
      <c r="FE225" s="310"/>
      <c r="FF225" s="310"/>
      <c r="FG225" s="310"/>
      <c r="FH225" s="310"/>
      <c r="FI225" s="310"/>
      <c r="FJ225" s="310"/>
      <c r="FK225" s="310"/>
      <c r="FL225" s="310"/>
      <c r="FM225" s="310"/>
      <c r="FN225" s="310"/>
      <c r="FO225" s="310"/>
      <c r="FP225" s="310"/>
      <c r="FQ225" s="310"/>
      <c r="FR225" s="310"/>
      <c r="FS225" s="310"/>
      <c r="FT225" s="310"/>
      <c r="FU225" s="310"/>
      <c r="FV225" s="310"/>
      <c r="FW225" s="310"/>
      <c r="FX225" s="310"/>
      <c r="FY225" s="310"/>
      <c r="FZ225" s="310"/>
      <c r="GA225" s="310"/>
      <c r="GB225" s="310"/>
      <c r="GC225" s="310"/>
    </row>
    <row r="226" spans="4:185">
      <c r="D226" s="310"/>
      <c r="E226" s="310"/>
      <c r="F226" s="310"/>
      <c r="G226" s="310"/>
      <c r="H226" s="310"/>
      <c r="I226" s="310"/>
      <c r="J226" s="310"/>
      <c r="K226" s="310"/>
      <c r="L226" s="310"/>
      <c r="M226" s="310"/>
      <c r="N226" s="310"/>
      <c r="O226" s="310"/>
      <c r="P226" s="310"/>
      <c r="Q226" s="310"/>
      <c r="R226" s="310"/>
      <c r="S226" s="310"/>
      <c r="T226" s="310"/>
      <c r="U226" s="310"/>
      <c r="V226" s="310"/>
      <c r="W226" s="310"/>
      <c r="X226" s="310"/>
      <c r="Y226" s="310"/>
      <c r="Z226" s="310"/>
      <c r="AA226" s="310"/>
      <c r="AB226" s="310"/>
      <c r="AC226" s="310"/>
      <c r="AD226" s="310"/>
      <c r="AE226" s="310"/>
      <c r="AF226" s="310"/>
      <c r="AG226" s="310"/>
      <c r="AH226" s="310"/>
      <c r="AI226" s="310"/>
      <c r="AJ226" s="310"/>
      <c r="AK226" s="310"/>
      <c r="AL226" s="310"/>
      <c r="AM226" s="310"/>
      <c r="AN226" s="310"/>
      <c r="AO226" s="310"/>
      <c r="AP226" s="310"/>
      <c r="AQ226" s="310"/>
      <c r="AR226" s="310"/>
      <c r="AS226" s="310"/>
      <c r="AT226" s="310"/>
      <c r="AU226" s="310"/>
      <c r="AV226" s="310"/>
      <c r="AW226" s="310"/>
      <c r="AX226" s="310"/>
      <c r="AY226" s="310"/>
      <c r="AZ226" s="310"/>
      <c r="BA226" s="310"/>
      <c r="BB226" s="310"/>
      <c r="BC226" s="310"/>
      <c r="BD226" s="310"/>
      <c r="BE226" s="310"/>
      <c r="BF226" s="310"/>
      <c r="BG226" s="310"/>
      <c r="BH226" s="310"/>
      <c r="BI226" s="310"/>
      <c r="BJ226" s="310"/>
      <c r="BK226" s="310"/>
      <c r="BL226" s="310"/>
      <c r="BM226" s="310"/>
      <c r="BN226" s="310"/>
      <c r="BO226" s="310"/>
      <c r="BP226" s="310"/>
      <c r="BQ226" s="310"/>
      <c r="BR226" s="310"/>
      <c r="BS226" s="310"/>
      <c r="BT226" s="310"/>
      <c r="BU226" s="310"/>
      <c r="BV226" s="310"/>
      <c r="BW226" s="310"/>
      <c r="BX226" s="310"/>
      <c r="BY226" s="310"/>
      <c r="BZ226" s="310"/>
      <c r="CA226" s="310"/>
      <c r="CB226" s="310"/>
      <c r="CC226" s="310"/>
      <c r="CD226" s="310"/>
      <c r="CE226" s="310"/>
      <c r="CF226" s="310"/>
      <c r="CG226" s="310"/>
      <c r="CH226" s="310"/>
      <c r="CI226" s="310"/>
      <c r="CJ226" s="310"/>
      <c r="CK226" s="310"/>
      <c r="CL226" s="310"/>
      <c r="CM226" s="310"/>
      <c r="CN226" s="310"/>
      <c r="CO226" s="310"/>
      <c r="CP226" s="310"/>
      <c r="CQ226" s="310"/>
      <c r="CR226" s="310"/>
      <c r="CS226" s="310"/>
      <c r="CT226" s="310"/>
      <c r="CU226" s="310"/>
      <c r="CV226" s="310"/>
      <c r="CW226" s="310"/>
      <c r="CX226" s="310"/>
      <c r="CY226" s="310"/>
      <c r="CZ226" s="310"/>
      <c r="DA226" s="310"/>
      <c r="DB226" s="310"/>
      <c r="DC226" s="310"/>
      <c r="DD226" s="310"/>
      <c r="DE226" s="310"/>
      <c r="DF226" s="310"/>
      <c r="DG226" s="310"/>
      <c r="DH226" s="310"/>
      <c r="DI226" s="310"/>
      <c r="DJ226" s="310"/>
      <c r="DK226" s="310"/>
      <c r="DL226" s="310"/>
      <c r="DM226" s="310"/>
      <c r="DN226" s="310"/>
      <c r="DO226" s="310"/>
      <c r="DP226" s="310"/>
      <c r="DQ226" s="310"/>
      <c r="DR226" s="310"/>
      <c r="DS226" s="310"/>
      <c r="DT226" s="310"/>
      <c r="DU226" s="310"/>
      <c r="DV226" s="310"/>
      <c r="DW226" s="310"/>
      <c r="DX226" s="310"/>
      <c r="DY226" s="310"/>
      <c r="DZ226" s="310"/>
      <c r="EA226" s="310"/>
      <c r="EB226" s="310"/>
      <c r="EC226" s="310"/>
      <c r="ED226" s="310"/>
      <c r="EE226" s="310"/>
      <c r="EF226" s="310"/>
      <c r="EG226" s="310"/>
      <c r="EH226" s="310"/>
      <c r="EI226" s="310"/>
      <c r="EJ226" s="310"/>
      <c r="EK226" s="310"/>
      <c r="EL226" s="310"/>
      <c r="EM226" s="310"/>
      <c r="EN226" s="310"/>
      <c r="EO226" s="310"/>
      <c r="EP226" s="310"/>
      <c r="EQ226" s="310"/>
      <c r="ER226" s="310"/>
      <c r="ES226" s="310"/>
      <c r="ET226" s="310"/>
      <c r="EU226" s="310"/>
      <c r="EV226" s="310"/>
      <c r="EW226" s="310"/>
      <c r="EX226" s="310"/>
      <c r="EY226" s="310"/>
      <c r="EZ226" s="310"/>
      <c r="FA226" s="310"/>
      <c r="FB226" s="310"/>
      <c r="FC226" s="310"/>
      <c r="FD226" s="310"/>
      <c r="FE226" s="310"/>
      <c r="FF226" s="310"/>
      <c r="FG226" s="310"/>
      <c r="FH226" s="310"/>
      <c r="FI226" s="310"/>
      <c r="FJ226" s="310"/>
      <c r="FK226" s="310"/>
      <c r="FL226" s="310"/>
      <c r="FM226" s="310"/>
      <c r="FN226" s="310"/>
      <c r="FO226" s="310"/>
      <c r="FP226" s="310"/>
      <c r="FQ226" s="310"/>
      <c r="FR226" s="310"/>
      <c r="FS226" s="310"/>
      <c r="FT226" s="310"/>
      <c r="FU226" s="310"/>
      <c r="FV226" s="310"/>
      <c r="FW226" s="310"/>
      <c r="FX226" s="310"/>
      <c r="FY226" s="310"/>
      <c r="FZ226" s="310"/>
      <c r="GA226" s="310"/>
      <c r="GB226" s="310"/>
      <c r="GC226" s="310"/>
    </row>
    <row r="227" spans="4:185">
      <c r="D227" s="310"/>
      <c r="E227" s="310"/>
      <c r="F227" s="310"/>
      <c r="G227" s="310"/>
      <c r="H227" s="310"/>
      <c r="I227" s="310"/>
      <c r="J227" s="310"/>
      <c r="K227" s="310"/>
      <c r="L227" s="310"/>
      <c r="M227" s="310"/>
      <c r="N227" s="310"/>
      <c r="O227" s="310"/>
      <c r="P227" s="310"/>
      <c r="Q227" s="310"/>
      <c r="R227" s="310"/>
      <c r="S227" s="310"/>
      <c r="T227" s="310"/>
      <c r="U227" s="310"/>
      <c r="V227" s="310"/>
      <c r="W227" s="310"/>
      <c r="X227" s="310"/>
      <c r="Y227" s="310"/>
      <c r="Z227" s="310"/>
      <c r="AA227" s="310"/>
      <c r="AB227" s="310"/>
      <c r="AC227" s="310"/>
      <c r="AD227" s="310"/>
      <c r="AE227" s="310"/>
      <c r="AF227" s="310"/>
      <c r="AG227" s="310"/>
      <c r="AH227" s="310"/>
      <c r="AI227" s="310"/>
      <c r="AJ227" s="310"/>
      <c r="AK227" s="310"/>
      <c r="AL227" s="310"/>
      <c r="AM227" s="310"/>
      <c r="AN227" s="310"/>
      <c r="AO227" s="310"/>
      <c r="AP227" s="310"/>
      <c r="AQ227" s="310"/>
      <c r="AR227" s="310"/>
      <c r="AS227" s="310"/>
      <c r="AT227" s="310"/>
      <c r="AU227" s="310"/>
      <c r="AV227" s="310"/>
      <c r="AW227" s="310"/>
      <c r="AX227" s="310"/>
      <c r="AY227" s="310"/>
      <c r="AZ227" s="310"/>
      <c r="BA227" s="310"/>
      <c r="BB227" s="310"/>
      <c r="BC227" s="310"/>
      <c r="BD227" s="310"/>
      <c r="BE227" s="310"/>
      <c r="BF227" s="310"/>
      <c r="BG227" s="310"/>
      <c r="BH227" s="310"/>
      <c r="BI227" s="310"/>
      <c r="BJ227" s="310"/>
      <c r="BK227" s="310"/>
      <c r="BL227" s="310"/>
      <c r="BM227" s="310"/>
      <c r="BN227" s="310"/>
      <c r="BO227" s="310"/>
      <c r="BP227" s="310"/>
      <c r="BQ227" s="310"/>
      <c r="BR227" s="310"/>
      <c r="BS227" s="310"/>
      <c r="BT227" s="310"/>
      <c r="BU227" s="310"/>
      <c r="BV227" s="310"/>
      <c r="BW227" s="310"/>
      <c r="BX227" s="310"/>
      <c r="BY227" s="310"/>
      <c r="BZ227" s="310"/>
      <c r="CA227" s="310"/>
      <c r="CB227" s="310"/>
      <c r="CC227" s="310"/>
      <c r="CD227" s="310"/>
      <c r="CE227" s="310"/>
      <c r="CF227" s="310"/>
      <c r="CG227" s="310"/>
      <c r="CH227" s="310"/>
      <c r="CI227" s="310"/>
      <c r="CJ227" s="310"/>
      <c r="CK227" s="310"/>
      <c r="CL227" s="310"/>
      <c r="CM227" s="310"/>
      <c r="CN227" s="310"/>
      <c r="CO227" s="310"/>
      <c r="CP227" s="310"/>
      <c r="CQ227" s="310"/>
      <c r="CR227" s="310"/>
      <c r="CS227" s="310"/>
      <c r="CT227" s="310"/>
      <c r="CU227" s="310"/>
      <c r="CV227" s="310"/>
      <c r="CW227" s="310"/>
      <c r="CX227" s="310"/>
      <c r="CY227" s="310"/>
      <c r="CZ227" s="310"/>
      <c r="DA227" s="310"/>
      <c r="DB227" s="310"/>
      <c r="DC227" s="310"/>
      <c r="DD227" s="310"/>
      <c r="DE227" s="310"/>
      <c r="DF227" s="310"/>
      <c r="DG227" s="310"/>
      <c r="DH227" s="310"/>
      <c r="DI227" s="310"/>
      <c r="DJ227" s="310"/>
      <c r="DK227" s="310"/>
      <c r="DL227" s="310"/>
      <c r="DM227" s="310"/>
      <c r="DN227" s="310"/>
      <c r="DO227" s="310"/>
      <c r="DP227" s="310"/>
      <c r="DQ227" s="310"/>
      <c r="DR227" s="310"/>
      <c r="DS227" s="310"/>
      <c r="DT227" s="310"/>
      <c r="DU227" s="310"/>
      <c r="DV227" s="310"/>
      <c r="DW227" s="310"/>
      <c r="DX227" s="310"/>
      <c r="DY227" s="310"/>
      <c r="DZ227" s="310"/>
      <c r="EA227" s="310"/>
      <c r="EB227" s="310"/>
      <c r="EC227" s="310"/>
      <c r="ED227" s="310"/>
      <c r="EE227" s="310"/>
      <c r="EF227" s="310"/>
      <c r="EG227" s="310"/>
      <c r="EH227" s="310"/>
      <c r="EI227" s="310"/>
      <c r="EJ227" s="310"/>
      <c r="EK227" s="310"/>
      <c r="EL227" s="310"/>
      <c r="EM227" s="310"/>
      <c r="EN227" s="310"/>
      <c r="EO227" s="310"/>
      <c r="EP227" s="310"/>
      <c r="EQ227" s="310"/>
      <c r="ER227" s="310"/>
      <c r="ES227" s="310"/>
      <c r="ET227" s="310"/>
      <c r="EU227" s="310"/>
      <c r="EV227" s="310"/>
      <c r="EW227" s="310"/>
      <c r="EX227" s="310"/>
      <c r="EY227" s="310"/>
      <c r="EZ227" s="310"/>
      <c r="FA227" s="310"/>
      <c r="FB227" s="310"/>
      <c r="FC227" s="310"/>
      <c r="FD227" s="310"/>
      <c r="FE227" s="310"/>
      <c r="FF227" s="310"/>
      <c r="FG227" s="310"/>
      <c r="FH227" s="310"/>
      <c r="FI227" s="310"/>
      <c r="FJ227" s="310"/>
      <c r="FK227" s="310"/>
      <c r="FL227" s="310"/>
      <c r="FM227" s="310"/>
      <c r="FN227" s="310"/>
      <c r="FO227" s="310"/>
      <c r="FP227" s="310"/>
      <c r="FQ227" s="310"/>
      <c r="FR227" s="310"/>
      <c r="FS227" s="310"/>
      <c r="FT227" s="310"/>
      <c r="FU227" s="310"/>
      <c r="FV227" s="310"/>
      <c r="FW227" s="310"/>
      <c r="FX227" s="310"/>
      <c r="FY227" s="310"/>
      <c r="FZ227" s="310"/>
      <c r="GA227" s="310"/>
      <c r="GB227" s="310"/>
      <c r="GC227" s="310"/>
    </row>
    <row r="228" spans="4:185">
      <c r="D228" s="310"/>
      <c r="E228" s="310"/>
      <c r="F228" s="310"/>
      <c r="G228" s="310"/>
      <c r="H228" s="310"/>
      <c r="I228" s="310"/>
      <c r="J228" s="310"/>
      <c r="K228" s="310"/>
      <c r="L228" s="310"/>
      <c r="M228" s="310"/>
      <c r="N228" s="310"/>
      <c r="O228" s="310"/>
      <c r="P228" s="310"/>
      <c r="Q228" s="310"/>
      <c r="R228" s="310"/>
      <c r="S228" s="310"/>
      <c r="T228" s="310"/>
      <c r="U228" s="310"/>
      <c r="V228" s="310"/>
      <c r="W228" s="310"/>
      <c r="X228" s="310"/>
      <c r="Y228" s="310"/>
      <c r="Z228" s="310"/>
      <c r="AA228" s="310"/>
      <c r="AB228" s="310"/>
      <c r="AC228" s="310"/>
      <c r="AD228" s="310"/>
      <c r="AE228" s="310"/>
      <c r="AF228" s="310"/>
      <c r="AG228" s="310"/>
      <c r="AH228" s="310"/>
      <c r="AI228" s="310"/>
      <c r="AJ228" s="310"/>
      <c r="AK228" s="310"/>
      <c r="AL228" s="310"/>
      <c r="AM228" s="310"/>
      <c r="AN228" s="310"/>
      <c r="AO228" s="310"/>
      <c r="AP228" s="310"/>
      <c r="AQ228" s="310"/>
      <c r="AR228" s="310"/>
      <c r="AS228" s="310"/>
      <c r="AT228" s="310"/>
      <c r="AU228" s="310"/>
      <c r="AV228" s="310"/>
      <c r="AW228" s="310"/>
      <c r="AX228" s="310"/>
      <c r="AY228" s="310"/>
      <c r="AZ228" s="310"/>
      <c r="BA228" s="310"/>
      <c r="BB228" s="310"/>
      <c r="BC228" s="310"/>
      <c r="BD228" s="310"/>
      <c r="BE228" s="310"/>
      <c r="BF228" s="310"/>
      <c r="BG228" s="310"/>
      <c r="BH228" s="310"/>
      <c r="BI228" s="310"/>
      <c r="BJ228" s="310"/>
      <c r="BK228" s="310"/>
      <c r="BL228" s="310"/>
      <c r="BM228" s="310"/>
      <c r="BN228" s="310"/>
      <c r="BO228" s="310"/>
      <c r="BP228" s="310"/>
      <c r="BQ228" s="310"/>
      <c r="BR228" s="310"/>
      <c r="BS228" s="310"/>
      <c r="BT228" s="310"/>
      <c r="BU228" s="310"/>
      <c r="BV228" s="310"/>
      <c r="BW228" s="310"/>
      <c r="BX228" s="310"/>
      <c r="BY228" s="310"/>
      <c r="BZ228" s="310"/>
      <c r="CA228" s="310"/>
      <c r="CB228" s="310"/>
      <c r="CC228" s="310"/>
      <c r="CD228" s="310"/>
      <c r="CE228" s="310"/>
      <c r="CF228" s="310"/>
      <c r="CG228" s="310"/>
      <c r="CH228" s="310"/>
      <c r="CI228" s="310"/>
      <c r="CJ228" s="310"/>
      <c r="CK228" s="310"/>
      <c r="CL228" s="310"/>
      <c r="CM228" s="310"/>
      <c r="CN228" s="310"/>
      <c r="CO228" s="310"/>
      <c r="CP228" s="310"/>
      <c r="CQ228" s="310"/>
      <c r="CR228" s="310"/>
      <c r="CS228" s="310"/>
      <c r="CT228" s="310"/>
      <c r="CU228" s="310"/>
      <c r="CV228" s="310"/>
      <c r="CW228" s="310"/>
      <c r="CX228" s="310"/>
      <c r="CY228" s="310"/>
      <c r="CZ228" s="310"/>
      <c r="DA228" s="310"/>
      <c r="DB228" s="310"/>
      <c r="DC228" s="310"/>
      <c r="DD228" s="310"/>
      <c r="DE228" s="310"/>
      <c r="DF228" s="310"/>
      <c r="DG228" s="310"/>
      <c r="DH228" s="310"/>
      <c r="DI228" s="310"/>
      <c r="DJ228" s="310"/>
      <c r="DK228" s="310"/>
      <c r="DL228" s="310"/>
      <c r="DM228" s="310"/>
      <c r="DN228" s="310"/>
      <c r="DO228" s="310"/>
      <c r="DP228" s="310"/>
      <c r="DQ228" s="310"/>
      <c r="DR228" s="310"/>
      <c r="DS228" s="310"/>
      <c r="DT228" s="310"/>
      <c r="DU228" s="310"/>
      <c r="DV228" s="310"/>
      <c r="DW228" s="310"/>
      <c r="DX228" s="310"/>
      <c r="DY228" s="310"/>
      <c r="DZ228" s="310"/>
      <c r="EA228" s="310"/>
      <c r="EB228" s="310"/>
      <c r="EC228" s="310"/>
      <c r="ED228" s="310"/>
      <c r="EE228" s="310"/>
      <c r="EF228" s="310"/>
      <c r="EG228" s="310"/>
      <c r="EH228" s="310"/>
      <c r="EI228" s="310"/>
      <c r="EJ228" s="310"/>
      <c r="EK228" s="310"/>
      <c r="EL228" s="310"/>
      <c r="EM228" s="310"/>
      <c r="EN228" s="310"/>
      <c r="EO228" s="310"/>
      <c r="EP228" s="310"/>
      <c r="EQ228" s="310"/>
      <c r="ER228" s="310"/>
      <c r="ES228" s="310"/>
      <c r="ET228" s="310"/>
      <c r="EU228" s="310"/>
      <c r="EV228" s="310"/>
      <c r="EW228" s="310"/>
      <c r="EX228" s="310"/>
      <c r="EY228" s="310"/>
      <c r="EZ228" s="310"/>
      <c r="FA228" s="310"/>
      <c r="FB228" s="310"/>
      <c r="FC228" s="310"/>
      <c r="FD228" s="310"/>
      <c r="FE228" s="310"/>
      <c r="FF228" s="310"/>
      <c r="FG228" s="310"/>
      <c r="FH228" s="310"/>
      <c r="FI228" s="310"/>
      <c r="FJ228" s="310"/>
      <c r="FK228" s="310"/>
      <c r="FL228" s="310"/>
      <c r="FM228" s="310"/>
      <c r="FN228" s="310"/>
      <c r="FO228" s="310"/>
      <c r="FP228" s="310"/>
      <c r="FQ228" s="310"/>
      <c r="FR228" s="310"/>
      <c r="FS228" s="310"/>
      <c r="FT228" s="310"/>
      <c r="FU228" s="310"/>
      <c r="FV228" s="310"/>
      <c r="FW228" s="310"/>
      <c r="FX228" s="310"/>
      <c r="FY228" s="310"/>
      <c r="FZ228" s="310"/>
      <c r="GA228" s="310"/>
      <c r="GB228" s="310"/>
      <c r="GC228" s="310"/>
    </row>
    <row r="229" spans="4:185">
      <c r="D229" s="310"/>
      <c r="E229" s="310"/>
      <c r="F229" s="310"/>
      <c r="G229" s="310"/>
      <c r="H229" s="310"/>
      <c r="I229" s="310"/>
      <c r="J229" s="310"/>
      <c r="K229" s="310"/>
      <c r="L229" s="310"/>
      <c r="M229" s="310"/>
      <c r="N229" s="310"/>
      <c r="O229" s="310"/>
      <c r="P229" s="310"/>
      <c r="Q229" s="310"/>
      <c r="R229" s="310"/>
      <c r="S229" s="310"/>
      <c r="T229" s="310"/>
      <c r="U229" s="310"/>
      <c r="V229" s="310"/>
      <c r="W229" s="310"/>
      <c r="X229" s="310"/>
      <c r="Y229" s="310"/>
      <c r="Z229" s="310"/>
      <c r="AA229" s="310"/>
      <c r="AB229" s="310"/>
      <c r="AC229" s="310"/>
      <c r="AD229" s="310"/>
      <c r="AE229" s="310"/>
      <c r="AF229" s="310"/>
      <c r="AG229" s="310"/>
      <c r="AH229" s="310"/>
      <c r="AI229" s="310"/>
      <c r="AJ229" s="310"/>
      <c r="AK229" s="310"/>
      <c r="AL229" s="310"/>
      <c r="AM229" s="310"/>
      <c r="AN229" s="310"/>
      <c r="AO229" s="310"/>
      <c r="AP229" s="310"/>
      <c r="AQ229" s="310"/>
      <c r="AR229" s="310"/>
      <c r="AS229" s="310"/>
      <c r="AT229" s="310"/>
      <c r="AU229" s="310"/>
      <c r="AV229" s="310"/>
      <c r="AW229" s="310"/>
      <c r="AX229" s="310"/>
      <c r="AY229" s="310"/>
      <c r="AZ229" s="310"/>
      <c r="BA229" s="310"/>
      <c r="BB229" s="310"/>
      <c r="BC229" s="310"/>
      <c r="BD229" s="310"/>
      <c r="BE229" s="310"/>
      <c r="BF229" s="310"/>
      <c r="BG229" s="310"/>
      <c r="BH229" s="310"/>
      <c r="BI229" s="310"/>
      <c r="BJ229" s="310"/>
      <c r="BK229" s="310"/>
      <c r="BL229" s="310"/>
      <c r="BM229" s="310"/>
      <c r="BN229" s="310"/>
      <c r="BO229" s="310"/>
      <c r="BP229" s="310"/>
      <c r="BQ229" s="310"/>
      <c r="BR229" s="310"/>
      <c r="BS229" s="310"/>
      <c r="BT229" s="310"/>
      <c r="BU229" s="310"/>
      <c r="BV229" s="310"/>
      <c r="BW229" s="310"/>
      <c r="BX229" s="310"/>
      <c r="BY229" s="310"/>
      <c r="BZ229" s="310"/>
      <c r="CA229" s="310"/>
      <c r="CB229" s="310"/>
      <c r="CC229" s="310"/>
      <c r="CD229" s="310"/>
      <c r="CE229" s="310"/>
      <c r="CF229" s="310"/>
      <c r="CG229" s="310"/>
      <c r="CH229" s="310"/>
      <c r="CI229" s="310"/>
      <c r="CJ229" s="310"/>
      <c r="CK229" s="310"/>
      <c r="CL229" s="310"/>
      <c r="CM229" s="310"/>
      <c r="CN229" s="310"/>
      <c r="CO229" s="310"/>
      <c r="CP229" s="310"/>
      <c r="CQ229" s="310"/>
      <c r="CR229" s="310"/>
      <c r="CS229" s="310"/>
      <c r="CT229" s="310"/>
      <c r="CU229" s="310"/>
      <c r="CV229" s="310"/>
      <c r="CW229" s="310"/>
      <c r="CX229" s="310"/>
      <c r="CY229" s="310"/>
      <c r="CZ229" s="310"/>
      <c r="DA229" s="310"/>
      <c r="DB229" s="310"/>
      <c r="DC229" s="310"/>
      <c r="DD229" s="310"/>
      <c r="DE229" s="310"/>
      <c r="DF229" s="310"/>
      <c r="DG229" s="310"/>
      <c r="DH229" s="310"/>
      <c r="DI229" s="310"/>
      <c r="DJ229" s="310"/>
      <c r="DK229" s="310"/>
      <c r="DL229" s="310"/>
      <c r="DM229" s="310"/>
      <c r="DN229" s="310"/>
      <c r="DO229" s="310"/>
      <c r="DP229" s="310"/>
      <c r="DQ229" s="310"/>
      <c r="DR229" s="310"/>
      <c r="DS229" s="310"/>
      <c r="DT229" s="310"/>
      <c r="DU229" s="310"/>
      <c r="DV229" s="310"/>
      <c r="DW229" s="310"/>
      <c r="DX229" s="310"/>
      <c r="DY229" s="310"/>
      <c r="DZ229" s="310"/>
      <c r="EA229" s="310"/>
      <c r="EB229" s="310"/>
      <c r="EC229" s="310"/>
      <c r="ED229" s="310"/>
      <c r="EE229" s="310"/>
      <c r="EF229" s="310"/>
      <c r="EG229" s="310"/>
      <c r="EH229" s="310"/>
      <c r="EI229" s="310"/>
      <c r="EJ229" s="310"/>
      <c r="EK229" s="310"/>
      <c r="EL229" s="310"/>
      <c r="EM229" s="310"/>
      <c r="EN229" s="310"/>
      <c r="EO229" s="310"/>
      <c r="EP229" s="310"/>
      <c r="EQ229" s="310"/>
      <c r="ER229" s="310"/>
      <c r="ES229" s="310"/>
      <c r="ET229" s="310"/>
      <c r="EU229" s="310"/>
      <c r="EV229" s="310"/>
      <c r="EW229" s="310"/>
      <c r="EX229" s="310"/>
      <c r="EY229" s="310"/>
      <c r="EZ229" s="310"/>
      <c r="FA229" s="310"/>
      <c r="FB229" s="310"/>
      <c r="FC229" s="310"/>
      <c r="FD229" s="310"/>
      <c r="FE229" s="310"/>
      <c r="FF229" s="310"/>
      <c r="FG229" s="310"/>
      <c r="FH229" s="310"/>
      <c r="FI229" s="310"/>
      <c r="FJ229" s="310"/>
      <c r="FK229" s="310"/>
      <c r="FL229" s="310"/>
      <c r="FM229" s="310"/>
      <c r="FN229" s="310"/>
      <c r="FO229" s="310"/>
      <c r="FP229" s="310"/>
      <c r="FQ229" s="310"/>
      <c r="FR229" s="310"/>
      <c r="FS229" s="310"/>
      <c r="FT229" s="310"/>
      <c r="FU229" s="310"/>
      <c r="FV229" s="310"/>
      <c r="FW229" s="310"/>
      <c r="FX229" s="310"/>
      <c r="FY229" s="310"/>
      <c r="FZ229" s="310"/>
      <c r="GA229" s="310"/>
      <c r="GB229" s="310"/>
      <c r="GC229" s="310"/>
    </row>
    <row r="230" spans="4:185">
      <c r="D230" s="310"/>
      <c r="E230" s="310"/>
      <c r="F230" s="310"/>
      <c r="G230" s="310"/>
      <c r="H230" s="310"/>
      <c r="I230" s="310"/>
      <c r="J230" s="310"/>
      <c r="K230" s="310"/>
      <c r="L230" s="310"/>
      <c r="M230" s="310"/>
      <c r="N230" s="310"/>
      <c r="O230" s="310"/>
      <c r="P230" s="310"/>
      <c r="Q230" s="310"/>
      <c r="R230" s="310"/>
      <c r="S230" s="310"/>
      <c r="T230" s="310"/>
      <c r="U230" s="310"/>
      <c r="V230" s="310"/>
      <c r="W230" s="310"/>
      <c r="X230" s="310"/>
      <c r="Y230" s="310"/>
      <c r="Z230" s="310"/>
      <c r="AA230" s="310"/>
      <c r="AB230" s="310"/>
      <c r="AC230" s="310"/>
      <c r="AD230" s="310"/>
      <c r="AE230" s="310"/>
      <c r="AF230" s="310"/>
      <c r="AG230" s="310"/>
      <c r="AH230" s="310"/>
      <c r="AI230" s="310"/>
      <c r="AJ230" s="310"/>
      <c r="AK230" s="310"/>
      <c r="AL230" s="310"/>
      <c r="AM230" s="310"/>
      <c r="AN230" s="310"/>
      <c r="AO230" s="310"/>
      <c r="AP230" s="310"/>
      <c r="AQ230" s="310"/>
      <c r="AR230" s="310"/>
      <c r="AS230" s="310"/>
      <c r="AT230" s="310"/>
      <c r="AU230" s="310"/>
      <c r="AV230" s="310"/>
      <c r="AW230" s="310"/>
      <c r="AX230" s="310"/>
      <c r="AY230" s="310"/>
      <c r="AZ230" s="310"/>
      <c r="BA230" s="310"/>
      <c r="BB230" s="310"/>
      <c r="BC230" s="310"/>
      <c r="BD230" s="310"/>
      <c r="BE230" s="310"/>
      <c r="BF230" s="310"/>
      <c r="BG230" s="310"/>
      <c r="BH230" s="310"/>
      <c r="BI230" s="310"/>
      <c r="BJ230" s="310"/>
      <c r="BK230" s="310"/>
      <c r="BL230" s="310"/>
      <c r="BM230" s="310"/>
      <c r="BN230" s="310"/>
      <c r="BO230" s="310"/>
      <c r="BP230" s="310"/>
      <c r="BQ230" s="310"/>
      <c r="BR230" s="310"/>
      <c r="BS230" s="310"/>
      <c r="BT230" s="310"/>
      <c r="BU230" s="310"/>
      <c r="BV230" s="310"/>
      <c r="BW230" s="310"/>
      <c r="BX230" s="310"/>
      <c r="BY230" s="310"/>
      <c r="BZ230" s="310"/>
      <c r="CA230" s="310"/>
      <c r="CB230" s="310"/>
      <c r="CC230" s="310"/>
      <c r="CD230" s="310"/>
      <c r="CE230" s="310"/>
      <c r="CF230" s="310"/>
      <c r="CG230" s="310"/>
      <c r="CH230" s="310"/>
      <c r="CI230" s="310"/>
      <c r="CJ230" s="310"/>
      <c r="CK230" s="310"/>
      <c r="CL230" s="310"/>
      <c r="CM230" s="310"/>
      <c r="CN230" s="310"/>
      <c r="CO230" s="310"/>
      <c r="CP230" s="310"/>
      <c r="CQ230" s="310"/>
      <c r="CR230" s="310"/>
      <c r="CS230" s="310"/>
      <c r="CT230" s="310"/>
      <c r="CU230" s="310"/>
      <c r="CV230" s="310"/>
      <c r="CW230" s="310"/>
      <c r="CX230" s="310"/>
      <c r="CY230" s="310"/>
      <c r="CZ230" s="310"/>
      <c r="DA230" s="310"/>
      <c r="DB230" s="310"/>
      <c r="DC230" s="310"/>
      <c r="DD230" s="310"/>
      <c r="DE230" s="310"/>
      <c r="DF230" s="310"/>
      <c r="DG230" s="310"/>
      <c r="DH230" s="310"/>
      <c r="DI230" s="310"/>
      <c r="DJ230" s="310"/>
      <c r="DK230" s="310"/>
      <c r="DL230" s="310"/>
      <c r="DM230" s="310"/>
      <c r="DN230" s="310"/>
      <c r="DO230" s="310"/>
      <c r="DP230" s="310"/>
      <c r="DQ230" s="310"/>
      <c r="DR230" s="310"/>
      <c r="DS230" s="310"/>
      <c r="DT230" s="310"/>
      <c r="DU230" s="310"/>
      <c r="DV230" s="310"/>
      <c r="DW230" s="310"/>
      <c r="DX230" s="310"/>
      <c r="DY230" s="310"/>
      <c r="DZ230" s="310"/>
      <c r="EA230" s="310"/>
      <c r="EB230" s="310"/>
      <c r="EC230" s="310"/>
      <c r="ED230" s="310"/>
      <c r="EE230" s="310"/>
      <c r="EF230" s="310"/>
      <c r="EG230" s="310"/>
      <c r="EH230" s="310"/>
      <c r="EI230" s="310"/>
      <c r="EJ230" s="310"/>
      <c r="EK230" s="310"/>
      <c r="EL230" s="310"/>
      <c r="EM230" s="310"/>
      <c r="EN230" s="310"/>
      <c r="EO230" s="310"/>
      <c r="EP230" s="310"/>
      <c r="EQ230" s="310"/>
      <c r="ER230" s="310"/>
      <c r="ES230" s="310"/>
      <c r="ET230" s="310"/>
      <c r="EU230" s="310"/>
      <c r="EV230" s="310"/>
      <c r="EW230" s="310"/>
      <c r="EX230" s="310"/>
      <c r="EY230" s="310"/>
      <c r="EZ230" s="310"/>
      <c r="FA230" s="310"/>
      <c r="FB230" s="310"/>
      <c r="FC230" s="310"/>
      <c r="FD230" s="310"/>
      <c r="FE230" s="310"/>
      <c r="FF230" s="310"/>
      <c r="FG230" s="310"/>
      <c r="FH230" s="310"/>
      <c r="FI230" s="310"/>
      <c r="FJ230" s="310"/>
      <c r="FK230" s="310"/>
      <c r="FL230" s="310"/>
      <c r="FM230" s="310"/>
      <c r="FN230" s="310"/>
      <c r="FO230" s="310"/>
      <c r="FP230" s="310"/>
      <c r="FQ230" s="310"/>
      <c r="FR230" s="310"/>
      <c r="FS230" s="310"/>
      <c r="FT230" s="310"/>
      <c r="FU230" s="310"/>
      <c r="FV230" s="310"/>
      <c r="FW230" s="310"/>
      <c r="FX230" s="310"/>
      <c r="FY230" s="310"/>
      <c r="FZ230" s="310"/>
      <c r="GA230" s="310"/>
      <c r="GB230" s="310"/>
      <c r="GC230" s="310"/>
    </row>
    <row r="231" spans="4:185">
      <c r="D231" s="310"/>
      <c r="E231" s="310"/>
      <c r="F231" s="310"/>
      <c r="G231" s="310"/>
      <c r="H231" s="310"/>
      <c r="I231" s="310"/>
      <c r="J231" s="310"/>
      <c r="K231" s="310"/>
      <c r="L231" s="310"/>
      <c r="M231" s="310"/>
      <c r="N231" s="310"/>
      <c r="O231" s="310"/>
      <c r="P231" s="310"/>
      <c r="Q231" s="310"/>
      <c r="R231" s="310"/>
      <c r="S231" s="310"/>
      <c r="T231" s="310"/>
      <c r="U231" s="310"/>
      <c r="V231" s="310"/>
      <c r="W231" s="310"/>
      <c r="X231" s="310"/>
      <c r="Y231" s="310"/>
      <c r="Z231" s="310"/>
      <c r="AA231" s="310"/>
      <c r="AB231" s="310"/>
      <c r="AC231" s="310"/>
      <c r="AD231" s="310"/>
      <c r="AE231" s="310"/>
      <c r="AF231" s="310"/>
      <c r="AG231" s="310"/>
      <c r="AH231" s="310"/>
      <c r="AI231" s="310"/>
      <c r="AJ231" s="310"/>
      <c r="AK231" s="310"/>
      <c r="AL231" s="310"/>
      <c r="AM231" s="310"/>
      <c r="AN231" s="310"/>
      <c r="AO231" s="310"/>
      <c r="AP231" s="310"/>
      <c r="AQ231" s="310"/>
      <c r="AR231" s="310"/>
      <c r="AS231" s="310"/>
      <c r="AT231" s="310"/>
      <c r="AU231" s="310"/>
      <c r="AV231" s="310"/>
      <c r="AW231" s="310"/>
      <c r="AX231" s="310"/>
      <c r="AY231" s="310"/>
      <c r="AZ231" s="310"/>
      <c r="BA231" s="310"/>
      <c r="BB231" s="310"/>
      <c r="BC231" s="310"/>
      <c r="BD231" s="310"/>
      <c r="BE231" s="310"/>
      <c r="BF231" s="310"/>
      <c r="BG231" s="310"/>
      <c r="BH231" s="310"/>
      <c r="BI231" s="310"/>
      <c r="BJ231" s="310"/>
      <c r="BK231" s="310"/>
      <c r="BL231" s="310"/>
      <c r="BM231" s="310"/>
      <c r="BN231" s="310"/>
      <c r="BO231" s="310"/>
      <c r="BP231" s="310"/>
      <c r="BQ231" s="310"/>
      <c r="BR231" s="310"/>
      <c r="BS231" s="310"/>
      <c r="BT231" s="310"/>
      <c r="BU231" s="310"/>
      <c r="BV231" s="310"/>
      <c r="BW231" s="310"/>
      <c r="BX231" s="310"/>
      <c r="BY231" s="310"/>
      <c r="BZ231" s="310"/>
      <c r="CA231" s="310"/>
      <c r="CB231" s="310"/>
      <c r="CC231" s="310"/>
      <c r="CD231" s="310"/>
      <c r="CE231" s="310"/>
      <c r="CF231" s="310"/>
      <c r="CG231" s="310"/>
      <c r="CH231" s="310"/>
      <c r="CI231" s="310"/>
      <c r="CJ231" s="310"/>
      <c r="CK231" s="310"/>
      <c r="CL231" s="310"/>
      <c r="CM231" s="310"/>
      <c r="CN231" s="310"/>
      <c r="CO231" s="310"/>
      <c r="CP231" s="310"/>
      <c r="CQ231" s="310"/>
      <c r="CR231" s="310"/>
      <c r="CS231" s="310"/>
      <c r="CT231" s="310"/>
      <c r="CU231" s="310"/>
      <c r="CV231" s="310"/>
      <c r="CW231" s="310"/>
      <c r="CX231" s="310"/>
      <c r="CY231" s="310"/>
      <c r="CZ231" s="310"/>
      <c r="DA231" s="310"/>
      <c r="DB231" s="310"/>
      <c r="DC231" s="310"/>
      <c r="DD231" s="310"/>
      <c r="DE231" s="310"/>
      <c r="DF231" s="310"/>
      <c r="DG231" s="310"/>
      <c r="DH231" s="310"/>
      <c r="DI231" s="310"/>
      <c r="DJ231" s="310"/>
      <c r="DK231" s="310"/>
      <c r="DL231" s="310"/>
      <c r="DM231" s="310"/>
      <c r="DN231" s="310"/>
      <c r="DO231" s="310"/>
      <c r="DP231" s="310"/>
      <c r="DQ231" s="310"/>
      <c r="DR231" s="310"/>
      <c r="DS231" s="310"/>
      <c r="DT231" s="310"/>
      <c r="DU231" s="310"/>
      <c r="DV231" s="310"/>
      <c r="DW231" s="310"/>
      <c r="DX231" s="310"/>
      <c r="DY231" s="310"/>
      <c r="DZ231" s="310"/>
      <c r="EA231" s="310"/>
      <c r="EB231" s="310"/>
      <c r="EC231" s="310"/>
      <c r="ED231" s="310"/>
      <c r="EE231" s="310"/>
      <c r="EF231" s="310"/>
      <c r="EG231" s="310"/>
      <c r="EH231" s="310"/>
      <c r="EI231" s="310"/>
      <c r="EJ231" s="310"/>
      <c r="EK231" s="310"/>
      <c r="EL231" s="310"/>
      <c r="EM231" s="310"/>
      <c r="EN231" s="310"/>
      <c r="EO231" s="310"/>
      <c r="EP231" s="310"/>
      <c r="EQ231" s="310"/>
      <c r="ER231" s="310"/>
      <c r="ES231" s="310"/>
      <c r="ET231" s="310"/>
      <c r="EU231" s="310"/>
      <c r="EV231" s="310"/>
      <c r="EW231" s="310"/>
      <c r="EX231" s="310"/>
      <c r="EY231" s="310"/>
      <c r="EZ231" s="310"/>
      <c r="FA231" s="310"/>
      <c r="FB231" s="310"/>
      <c r="FC231" s="310"/>
      <c r="FD231" s="310"/>
      <c r="FE231" s="310"/>
      <c r="FF231" s="310"/>
      <c r="FG231" s="310"/>
      <c r="FH231" s="310"/>
      <c r="FI231" s="310"/>
      <c r="FJ231" s="310"/>
      <c r="FK231" s="310"/>
      <c r="FL231" s="310"/>
      <c r="FM231" s="310"/>
      <c r="FN231" s="310"/>
      <c r="FO231" s="310"/>
      <c r="FP231" s="310"/>
      <c r="FQ231" s="310"/>
      <c r="FR231" s="310"/>
      <c r="FS231" s="310"/>
      <c r="FT231" s="310"/>
      <c r="FU231" s="310"/>
      <c r="FV231" s="310"/>
      <c r="FW231" s="310"/>
      <c r="FX231" s="310"/>
      <c r="FY231" s="310"/>
      <c r="FZ231" s="310"/>
      <c r="GA231" s="310"/>
      <c r="GB231" s="310"/>
      <c r="GC231" s="310"/>
    </row>
    <row r="232" spans="4:185">
      <c r="D232" s="310"/>
      <c r="E232" s="310"/>
      <c r="F232" s="310"/>
      <c r="G232" s="310"/>
      <c r="H232" s="310"/>
      <c r="I232" s="310"/>
      <c r="J232" s="310"/>
      <c r="K232" s="310"/>
      <c r="L232" s="310"/>
      <c r="M232" s="310"/>
      <c r="N232" s="310"/>
      <c r="O232" s="310"/>
      <c r="P232" s="310"/>
      <c r="Q232" s="310"/>
      <c r="R232" s="310"/>
      <c r="S232" s="310"/>
      <c r="T232" s="310"/>
      <c r="U232" s="310"/>
      <c r="V232" s="310"/>
      <c r="W232" s="310"/>
      <c r="X232" s="310"/>
      <c r="Y232" s="310"/>
      <c r="Z232" s="310"/>
      <c r="AA232" s="310"/>
      <c r="AB232" s="310"/>
      <c r="AC232" s="310"/>
      <c r="AD232" s="310"/>
      <c r="AE232" s="310"/>
      <c r="AF232" s="310"/>
      <c r="AG232" s="310"/>
      <c r="AH232" s="310"/>
      <c r="AI232" s="310"/>
      <c r="AJ232" s="310"/>
      <c r="AK232" s="310"/>
      <c r="AL232" s="310"/>
      <c r="AM232" s="310"/>
      <c r="AN232" s="310"/>
      <c r="AO232" s="310"/>
      <c r="AP232" s="310"/>
      <c r="AQ232" s="310"/>
      <c r="AR232" s="310"/>
      <c r="AS232" s="310"/>
      <c r="AT232" s="310"/>
      <c r="AU232" s="310"/>
      <c r="AV232" s="310"/>
      <c r="AW232" s="310"/>
      <c r="AX232" s="310"/>
      <c r="AY232" s="310"/>
      <c r="AZ232" s="310"/>
      <c r="BA232" s="310"/>
      <c r="BB232" s="310"/>
      <c r="BC232" s="310"/>
      <c r="BD232" s="310"/>
      <c r="BE232" s="310"/>
      <c r="BF232" s="310"/>
      <c r="BG232" s="310"/>
      <c r="BH232" s="310"/>
      <c r="BI232" s="310"/>
      <c r="BJ232" s="310"/>
      <c r="BK232" s="310"/>
      <c r="BL232" s="310"/>
      <c r="BM232" s="310"/>
      <c r="BN232" s="310"/>
      <c r="BO232" s="310"/>
      <c r="BP232" s="310"/>
      <c r="BQ232" s="310"/>
      <c r="BR232" s="310"/>
      <c r="BS232" s="310"/>
      <c r="BT232" s="310"/>
      <c r="BU232" s="310"/>
      <c r="BV232" s="310"/>
      <c r="BW232" s="310"/>
      <c r="BX232" s="310"/>
      <c r="BY232" s="310"/>
      <c r="BZ232" s="310"/>
      <c r="CA232" s="310"/>
      <c r="CB232" s="310"/>
      <c r="CC232" s="310"/>
      <c r="CD232" s="310"/>
      <c r="CE232" s="310"/>
      <c r="CF232" s="310"/>
      <c r="CG232" s="310"/>
      <c r="CH232" s="310"/>
      <c r="CI232" s="310"/>
      <c r="CJ232" s="310"/>
      <c r="CK232" s="310"/>
      <c r="CL232" s="310"/>
      <c r="CM232" s="310"/>
      <c r="CN232" s="310"/>
      <c r="CO232" s="310"/>
      <c r="CP232" s="310"/>
      <c r="CQ232" s="310"/>
      <c r="CR232" s="310"/>
      <c r="CS232" s="310"/>
      <c r="CT232" s="310"/>
      <c r="CU232" s="310"/>
      <c r="CV232" s="310"/>
      <c r="CW232" s="310"/>
      <c r="CX232" s="310"/>
      <c r="CY232" s="310"/>
      <c r="CZ232" s="310"/>
      <c r="DA232" s="310"/>
      <c r="DB232" s="310"/>
      <c r="DC232" s="310"/>
      <c r="DD232" s="310"/>
      <c r="DE232" s="310"/>
      <c r="DF232" s="310"/>
      <c r="DG232" s="310"/>
      <c r="DH232" s="310"/>
      <c r="DI232" s="310"/>
      <c r="DJ232" s="310"/>
      <c r="DK232" s="310"/>
      <c r="DL232" s="310"/>
      <c r="DM232" s="310"/>
      <c r="DN232" s="310"/>
      <c r="DO232" s="310"/>
      <c r="DP232" s="310"/>
      <c r="DQ232" s="310"/>
      <c r="DR232" s="310"/>
      <c r="DS232" s="310"/>
      <c r="DT232" s="310"/>
      <c r="DU232" s="310"/>
      <c r="DV232" s="310"/>
      <c r="DW232" s="310"/>
      <c r="DX232" s="310"/>
      <c r="DY232" s="310"/>
      <c r="DZ232" s="310"/>
      <c r="EA232" s="310"/>
      <c r="EB232" s="310"/>
      <c r="EC232" s="310"/>
      <c r="ED232" s="310"/>
      <c r="EE232" s="310"/>
      <c r="EF232" s="310"/>
      <c r="EG232" s="310"/>
      <c r="EH232" s="310"/>
      <c r="EI232" s="310"/>
      <c r="EJ232" s="310"/>
      <c r="EK232" s="310"/>
      <c r="EL232" s="310"/>
      <c r="EM232" s="310"/>
      <c r="EN232" s="310"/>
      <c r="EO232" s="310"/>
      <c r="EP232" s="310"/>
      <c r="EQ232" s="310"/>
      <c r="ER232" s="310"/>
      <c r="ES232" s="310"/>
      <c r="ET232" s="310"/>
      <c r="EU232" s="310"/>
      <c r="EV232" s="310"/>
      <c r="EW232" s="310"/>
      <c r="EX232" s="310"/>
      <c r="EY232" s="310"/>
      <c r="EZ232" s="310"/>
      <c r="FA232" s="310"/>
      <c r="FB232" s="310"/>
      <c r="FC232" s="310"/>
      <c r="FD232" s="310"/>
      <c r="FE232" s="310"/>
      <c r="FF232" s="310"/>
      <c r="FG232" s="310"/>
      <c r="FH232" s="310"/>
      <c r="FI232" s="310"/>
      <c r="FJ232" s="310"/>
      <c r="FK232" s="310"/>
      <c r="FL232" s="310"/>
      <c r="FM232" s="310"/>
      <c r="FN232" s="310"/>
      <c r="FO232" s="310"/>
      <c r="FP232" s="310"/>
      <c r="FQ232" s="310"/>
      <c r="FR232" s="310"/>
      <c r="FS232" s="310"/>
      <c r="FT232" s="310"/>
      <c r="FU232" s="310"/>
      <c r="FV232" s="310"/>
      <c r="FW232" s="310"/>
      <c r="FX232" s="310"/>
      <c r="FY232" s="310"/>
      <c r="FZ232" s="310"/>
      <c r="GA232" s="310"/>
      <c r="GB232" s="310"/>
      <c r="GC232" s="310"/>
    </row>
    <row r="233" spans="4:185">
      <c r="D233" s="310"/>
      <c r="E233" s="310"/>
      <c r="F233" s="310"/>
      <c r="G233" s="310"/>
      <c r="H233" s="310"/>
      <c r="I233" s="310"/>
      <c r="J233" s="310"/>
      <c r="K233" s="310"/>
      <c r="L233" s="310"/>
      <c r="M233" s="310"/>
      <c r="N233" s="310"/>
      <c r="O233" s="310"/>
      <c r="P233" s="310"/>
      <c r="Q233" s="310"/>
      <c r="R233" s="310"/>
      <c r="S233" s="310"/>
      <c r="T233" s="310"/>
      <c r="U233" s="310"/>
      <c r="V233" s="310"/>
      <c r="W233" s="310"/>
      <c r="X233" s="310"/>
      <c r="Y233" s="310"/>
      <c r="Z233" s="310"/>
      <c r="AA233" s="310"/>
      <c r="AB233" s="310"/>
      <c r="AC233" s="310"/>
      <c r="AD233" s="310"/>
      <c r="AE233" s="310"/>
      <c r="AF233" s="310"/>
      <c r="AG233" s="310"/>
      <c r="AH233" s="310"/>
      <c r="AI233" s="310"/>
      <c r="AJ233" s="310"/>
      <c r="AK233" s="310"/>
      <c r="AL233" s="310"/>
      <c r="AM233" s="310"/>
      <c r="AN233" s="310"/>
      <c r="AO233" s="310"/>
      <c r="AP233" s="310"/>
      <c r="AQ233" s="310"/>
      <c r="AR233" s="310"/>
      <c r="AS233" s="310"/>
      <c r="AT233" s="310"/>
      <c r="AU233" s="310"/>
      <c r="AV233" s="310"/>
      <c r="AW233" s="310"/>
      <c r="AX233" s="310"/>
      <c r="AY233" s="310"/>
      <c r="AZ233" s="310"/>
      <c r="BA233" s="310"/>
      <c r="BB233" s="310"/>
      <c r="BC233" s="310"/>
      <c r="BD233" s="310"/>
      <c r="BE233" s="310"/>
      <c r="BF233" s="310"/>
      <c r="BG233" s="310"/>
      <c r="BH233" s="310"/>
      <c r="BI233" s="310"/>
      <c r="BJ233" s="310"/>
      <c r="BK233" s="310"/>
      <c r="BL233" s="310"/>
      <c r="BM233" s="310"/>
      <c r="BN233" s="310"/>
      <c r="BO233" s="310"/>
      <c r="BP233" s="310"/>
      <c r="BQ233" s="310"/>
      <c r="BR233" s="310"/>
      <c r="BS233" s="310"/>
      <c r="BT233" s="310"/>
      <c r="BU233" s="310"/>
      <c r="BV233" s="310"/>
      <c r="BW233" s="310"/>
      <c r="BX233" s="310"/>
      <c r="BY233" s="310"/>
      <c r="BZ233" s="310"/>
      <c r="CA233" s="310"/>
      <c r="CB233" s="310"/>
      <c r="CC233" s="310"/>
      <c r="CD233" s="310"/>
      <c r="CE233" s="310"/>
      <c r="CF233" s="310"/>
      <c r="CG233" s="310"/>
      <c r="CH233" s="310"/>
      <c r="CI233" s="310"/>
      <c r="CJ233" s="310"/>
      <c r="CK233" s="310"/>
      <c r="CL233" s="310"/>
      <c r="CM233" s="310"/>
      <c r="CN233" s="310"/>
      <c r="CO233" s="310"/>
      <c r="CP233" s="310"/>
      <c r="CQ233" s="310"/>
      <c r="CR233" s="310"/>
      <c r="CS233" s="310"/>
      <c r="CT233" s="310"/>
      <c r="CU233" s="310"/>
      <c r="CV233" s="310"/>
      <c r="CW233" s="310"/>
      <c r="CX233" s="310"/>
      <c r="CY233" s="310"/>
      <c r="CZ233" s="310"/>
      <c r="DA233" s="310"/>
      <c r="DB233" s="310"/>
      <c r="DC233" s="310"/>
      <c r="DD233" s="310"/>
      <c r="DE233" s="310"/>
      <c r="DF233" s="310"/>
      <c r="DG233" s="310"/>
      <c r="DH233" s="310"/>
      <c r="DI233" s="310"/>
      <c r="DJ233" s="310"/>
      <c r="DK233" s="310"/>
      <c r="DL233" s="310"/>
      <c r="DM233" s="310"/>
      <c r="DN233" s="310"/>
      <c r="DO233" s="310"/>
      <c r="DP233" s="310"/>
      <c r="DQ233" s="310"/>
      <c r="DR233" s="310"/>
      <c r="DS233" s="310"/>
      <c r="DT233" s="310"/>
      <c r="DU233" s="310"/>
      <c r="DV233" s="310"/>
      <c r="DW233" s="310"/>
      <c r="DX233" s="310"/>
      <c r="DY233" s="310"/>
      <c r="DZ233" s="310"/>
      <c r="EA233" s="310"/>
      <c r="EB233" s="310"/>
      <c r="EC233" s="310"/>
      <c r="ED233" s="310"/>
      <c r="EE233" s="310"/>
      <c r="EF233" s="310"/>
      <c r="EG233" s="310"/>
      <c r="EH233" s="310"/>
      <c r="EI233" s="310"/>
      <c r="EJ233" s="310"/>
      <c r="EK233" s="310"/>
      <c r="EL233" s="310"/>
      <c r="EM233" s="310"/>
      <c r="EN233" s="310"/>
      <c r="EO233" s="310"/>
      <c r="EP233" s="310"/>
      <c r="EQ233" s="310"/>
      <c r="ER233" s="310"/>
      <c r="ES233" s="310"/>
      <c r="ET233" s="310"/>
      <c r="EU233" s="310"/>
      <c r="EV233" s="310"/>
      <c r="EW233" s="310"/>
      <c r="EX233" s="310"/>
      <c r="EY233" s="310"/>
      <c r="EZ233" s="310"/>
      <c r="FA233" s="310"/>
      <c r="FB233" s="310"/>
      <c r="FC233" s="310"/>
      <c r="FD233" s="310"/>
      <c r="FE233" s="310"/>
      <c r="FF233" s="310"/>
      <c r="FG233" s="310"/>
      <c r="FH233" s="310"/>
      <c r="FI233" s="310"/>
      <c r="FJ233" s="310"/>
      <c r="FK233" s="310"/>
      <c r="FL233" s="310"/>
      <c r="FM233" s="310"/>
      <c r="FN233" s="310"/>
      <c r="FO233" s="310"/>
      <c r="FP233" s="310"/>
      <c r="FQ233" s="310"/>
      <c r="FR233" s="310"/>
      <c r="FS233" s="310"/>
      <c r="FT233" s="310"/>
      <c r="FU233" s="310"/>
      <c r="FV233" s="310"/>
      <c r="FW233" s="310"/>
      <c r="FX233" s="310"/>
      <c r="FY233" s="310"/>
      <c r="FZ233" s="310"/>
      <c r="GA233" s="310"/>
      <c r="GB233" s="310"/>
      <c r="GC233" s="310"/>
    </row>
    <row r="234" spans="4:185">
      <c r="D234" s="310"/>
      <c r="E234" s="310"/>
      <c r="F234" s="310"/>
      <c r="G234" s="310"/>
      <c r="H234" s="310"/>
      <c r="I234" s="310"/>
      <c r="J234" s="310"/>
      <c r="K234" s="310"/>
      <c r="L234" s="310"/>
      <c r="M234" s="310"/>
      <c r="N234" s="310"/>
      <c r="O234" s="310"/>
      <c r="P234" s="310"/>
      <c r="Q234" s="310"/>
      <c r="R234" s="310"/>
      <c r="S234" s="310"/>
      <c r="T234" s="310"/>
      <c r="U234" s="310"/>
      <c r="V234" s="310"/>
      <c r="W234" s="310"/>
      <c r="X234" s="310"/>
      <c r="Y234" s="310"/>
      <c r="Z234" s="310"/>
      <c r="AA234" s="310"/>
      <c r="AB234" s="310"/>
      <c r="AC234" s="310"/>
      <c r="AD234" s="310"/>
      <c r="AE234" s="310"/>
      <c r="AF234" s="310"/>
      <c r="AG234" s="310"/>
      <c r="AH234" s="310"/>
      <c r="AI234" s="310"/>
      <c r="AJ234" s="310"/>
      <c r="AK234" s="310"/>
      <c r="AL234" s="310"/>
      <c r="AM234" s="310"/>
      <c r="AN234" s="310"/>
      <c r="AO234" s="310"/>
      <c r="AP234" s="310"/>
      <c r="AQ234" s="310"/>
      <c r="AR234" s="310"/>
      <c r="AS234" s="310"/>
      <c r="AT234" s="310"/>
      <c r="AU234" s="310"/>
      <c r="AV234" s="310"/>
      <c r="AW234" s="310"/>
      <c r="AX234" s="310"/>
      <c r="AY234" s="310"/>
      <c r="AZ234" s="310"/>
      <c r="BA234" s="310"/>
      <c r="BB234" s="310"/>
      <c r="BC234" s="310"/>
      <c r="BD234" s="310"/>
      <c r="BE234" s="310"/>
      <c r="BF234" s="310"/>
      <c r="BG234" s="310"/>
      <c r="BH234" s="310"/>
      <c r="BI234" s="310"/>
      <c r="BJ234" s="310"/>
      <c r="BK234" s="310"/>
      <c r="BL234" s="310"/>
      <c r="BM234" s="310"/>
      <c r="BN234" s="310"/>
      <c r="BO234" s="310"/>
      <c r="BP234" s="310"/>
      <c r="BQ234" s="310"/>
      <c r="BR234" s="310"/>
      <c r="BS234" s="310"/>
      <c r="BT234" s="310"/>
      <c r="BU234" s="310"/>
      <c r="BV234" s="310"/>
      <c r="BW234" s="310"/>
      <c r="BX234" s="310"/>
      <c r="BY234" s="310"/>
      <c r="BZ234" s="310"/>
      <c r="CA234" s="310"/>
      <c r="CB234" s="310"/>
      <c r="CC234" s="310"/>
      <c r="CD234" s="310"/>
      <c r="CE234" s="310"/>
      <c r="CF234" s="310"/>
      <c r="CG234" s="310"/>
      <c r="CH234" s="310"/>
      <c r="CI234" s="310"/>
      <c r="CJ234" s="310"/>
      <c r="CK234" s="310"/>
      <c r="CL234" s="310"/>
      <c r="CM234" s="310"/>
      <c r="CN234" s="310"/>
      <c r="CO234" s="310"/>
      <c r="CP234" s="310"/>
      <c r="CQ234" s="310"/>
      <c r="CR234" s="310"/>
      <c r="CS234" s="310"/>
      <c r="CT234" s="310"/>
      <c r="CU234" s="310"/>
      <c r="CV234" s="310"/>
      <c r="CW234" s="310"/>
      <c r="CX234" s="310"/>
      <c r="CY234" s="310"/>
      <c r="CZ234" s="310"/>
      <c r="DA234" s="310"/>
      <c r="DB234" s="310"/>
      <c r="DC234" s="310"/>
      <c r="DD234" s="310"/>
      <c r="DE234" s="310"/>
      <c r="DF234" s="310"/>
      <c r="DG234" s="310"/>
      <c r="DH234" s="310"/>
      <c r="DI234" s="310"/>
      <c r="DJ234" s="310"/>
      <c r="DK234" s="310"/>
      <c r="DL234" s="310"/>
      <c r="DM234" s="310"/>
      <c r="DN234" s="310"/>
      <c r="DO234" s="310"/>
      <c r="DP234" s="310"/>
      <c r="DQ234" s="310"/>
      <c r="DR234" s="310"/>
      <c r="DS234" s="310"/>
      <c r="DT234" s="310"/>
      <c r="DU234" s="310"/>
      <c r="DV234" s="310"/>
      <c r="DW234" s="310"/>
      <c r="DX234" s="310"/>
      <c r="DY234" s="310"/>
      <c r="DZ234" s="310"/>
      <c r="EA234" s="310"/>
      <c r="EB234" s="310"/>
      <c r="EC234" s="310"/>
      <c r="ED234" s="310"/>
      <c r="EE234" s="310"/>
      <c r="EF234" s="310"/>
      <c r="EG234" s="310"/>
      <c r="EH234" s="310"/>
      <c r="EI234" s="310"/>
      <c r="EJ234" s="310"/>
      <c r="EK234" s="310"/>
      <c r="EL234" s="310"/>
      <c r="EM234" s="310"/>
      <c r="EN234" s="310"/>
      <c r="EO234" s="310"/>
      <c r="EP234" s="310"/>
      <c r="EQ234" s="310"/>
      <c r="ER234" s="310"/>
      <c r="ES234" s="310"/>
      <c r="ET234" s="310"/>
      <c r="EU234" s="310"/>
      <c r="EV234" s="310"/>
      <c r="EW234" s="310"/>
      <c r="EX234" s="310"/>
      <c r="EY234" s="310"/>
      <c r="EZ234" s="310"/>
      <c r="FA234" s="310"/>
      <c r="FB234" s="310"/>
      <c r="FC234" s="310"/>
      <c r="FD234" s="310"/>
      <c r="FE234" s="310"/>
      <c r="FF234" s="310"/>
      <c r="FG234" s="310"/>
      <c r="FH234" s="310"/>
      <c r="FI234" s="310"/>
      <c r="FJ234" s="310"/>
      <c r="FK234" s="310"/>
      <c r="FL234" s="310"/>
      <c r="FM234" s="310"/>
      <c r="FN234" s="310"/>
      <c r="FO234" s="310"/>
      <c r="FP234" s="310"/>
      <c r="FQ234" s="310"/>
      <c r="FR234" s="310"/>
      <c r="FS234" s="310"/>
      <c r="FT234" s="310"/>
      <c r="FU234" s="310"/>
      <c r="FV234" s="310"/>
      <c r="FW234" s="310"/>
      <c r="FX234" s="310"/>
      <c r="FY234" s="310"/>
      <c r="FZ234" s="310"/>
      <c r="GA234" s="310"/>
      <c r="GB234" s="310"/>
      <c r="GC234" s="310"/>
    </row>
    <row r="235" spans="4:185">
      <c r="D235" s="310"/>
      <c r="E235" s="310"/>
      <c r="F235" s="310"/>
      <c r="G235" s="310"/>
      <c r="H235" s="310"/>
      <c r="I235" s="310"/>
      <c r="J235" s="310"/>
      <c r="K235" s="310"/>
      <c r="L235" s="310"/>
      <c r="M235" s="310"/>
      <c r="N235" s="310"/>
      <c r="O235" s="310"/>
      <c r="P235" s="310"/>
      <c r="Q235" s="310"/>
      <c r="R235" s="310"/>
      <c r="S235" s="310"/>
      <c r="T235" s="310"/>
      <c r="U235" s="310"/>
      <c r="V235" s="310"/>
      <c r="W235" s="310"/>
      <c r="X235" s="310"/>
      <c r="Y235" s="310"/>
      <c r="Z235" s="310"/>
      <c r="AA235" s="310"/>
      <c r="AB235" s="310"/>
      <c r="AC235" s="310"/>
      <c r="AD235" s="310"/>
      <c r="AE235" s="310"/>
      <c r="AF235" s="310"/>
      <c r="AG235" s="310"/>
      <c r="AH235" s="310"/>
      <c r="AI235" s="310"/>
      <c r="AJ235" s="310"/>
      <c r="AK235" s="310"/>
      <c r="AL235" s="310"/>
      <c r="AM235" s="310"/>
      <c r="AN235" s="310"/>
      <c r="AO235" s="310"/>
      <c r="AP235" s="310"/>
      <c r="AQ235" s="310"/>
      <c r="AR235" s="310"/>
      <c r="AS235" s="310"/>
      <c r="AT235" s="310"/>
      <c r="AU235" s="310"/>
      <c r="AV235" s="310"/>
      <c r="AW235" s="310"/>
      <c r="AX235" s="310"/>
      <c r="AY235" s="310"/>
      <c r="AZ235" s="310"/>
      <c r="BA235" s="310"/>
      <c r="BB235" s="310"/>
      <c r="BC235" s="310"/>
      <c r="BD235" s="310"/>
      <c r="BE235" s="310"/>
      <c r="BF235" s="310"/>
      <c r="BG235" s="310"/>
      <c r="BH235" s="310"/>
      <c r="BI235" s="310"/>
      <c r="BJ235" s="310"/>
      <c r="BK235" s="310"/>
      <c r="BL235" s="310"/>
      <c r="BM235" s="310"/>
      <c r="BN235" s="310"/>
      <c r="BO235" s="310"/>
      <c r="BP235" s="310"/>
      <c r="BQ235" s="310"/>
      <c r="BR235" s="310"/>
      <c r="BS235" s="310"/>
      <c r="BT235" s="310"/>
      <c r="BU235" s="310"/>
      <c r="BV235" s="310"/>
      <c r="BW235" s="310"/>
      <c r="BX235" s="310"/>
      <c r="BY235" s="310"/>
      <c r="BZ235" s="310"/>
      <c r="CA235" s="310"/>
      <c r="CB235" s="310"/>
      <c r="CC235" s="310"/>
      <c r="CD235" s="310"/>
      <c r="CE235" s="310"/>
      <c r="CF235" s="310"/>
      <c r="CG235" s="310"/>
      <c r="CH235" s="310"/>
      <c r="CI235" s="310"/>
      <c r="CJ235" s="310"/>
      <c r="CK235" s="310"/>
      <c r="CL235" s="310"/>
      <c r="CM235" s="310"/>
      <c r="CN235" s="310"/>
      <c r="CO235" s="310"/>
      <c r="CP235" s="310"/>
      <c r="CQ235" s="310"/>
      <c r="CR235" s="310"/>
      <c r="CS235" s="310"/>
      <c r="CT235" s="310"/>
      <c r="CU235" s="310"/>
      <c r="CV235" s="310"/>
      <c r="CW235" s="310"/>
      <c r="CX235" s="310"/>
      <c r="CY235" s="310"/>
      <c r="CZ235" s="310"/>
      <c r="DA235" s="310"/>
      <c r="DB235" s="310"/>
      <c r="DC235" s="310"/>
      <c r="DD235" s="310"/>
      <c r="DE235" s="310"/>
      <c r="DF235" s="310"/>
      <c r="DG235" s="310"/>
      <c r="DH235" s="310"/>
      <c r="DI235" s="310"/>
      <c r="DJ235" s="310"/>
      <c r="DK235" s="310"/>
      <c r="DL235" s="310"/>
      <c r="DM235" s="310"/>
      <c r="DN235" s="310"/>
      <c r="DO235" s="310"/>
      <c r="DP235" s="310"/>
      <c r="DQ235" s="310"/>
      <c r="DR235" s="310"/>
      <c r="DS235" s="310"/>
      <c r="DT235" s="310"/>
      <c r="DU235" s="310"/>
      <c r="DV235" s="310"/>
      <c r="DW235" s="310"/>
      <c r="DX235" s="310"/>
      <c r="DY235" s="310"/>
      <c r="DZ235" s="310"/>
      <c r="EA235" s="310"/>
      <c r="EB235" s="310"/>
      <c r="EC235" s="310"/>
      <c r="ED235" s="310"/>
      <c r="EE235" s="310"/>
      <c r="EF235" s="310"/>
      <c r="EG235" s="310"/>
      <c r="EH235" s="310"/>
      <c r="EI235" s="310"/>
      <c r="EJ235" s="310"/>
      <c r="EK235" s="310"/>
      <c r="EL235" s="310"/>
      <c r="EM235" s="310"/>
      <c r="EN235" s="310"/>
      <c r="EO235" s="310"/>
      <c r="EP235" s="310"/>
      <c r="EQ235" s="310"/>
      <c r="ER235" s="310"/>
      <c r="ES235" s="310"/>
      <c r="ET235" s="310"/>
      <c r="EU235" s="310"/>
      <c r="EV235" s="310"/>
      <c r="EW235" s="310"/>
      <c r="EX235" s="310"/>
      <c r="EY235" s="310"/>
      <c r="EZ235" s="310"/>
      <c r="FA235" s="310"/>
      <c r="FB235" s="310"/>
      <c r="FC235" s="310"/>
      <c r="FD235" s="310"/>
      <c r="FE235" s="310"/>
      <c r="FF235" s="310"/>
      <c r="FG235" s="310"/>
      <c r="FH235" s="310"/>
      <c r="FI235" s="310"/>
      <c r="FJ235" s="310"/>
      <c r="FK235" s="310"/>
      <c r="FL235" s="310"/>
      <c r="FM235" s="310"/>
      <c r="FN235" s="310"/>
      <c r="FO235" s="310"/>
      <c r="FP235" s="310"/>
      <c r="FQ235" s="310"/>
      <c r="FR235" s="310"/>
      <c r="FS235" s="310"/>
      <c r="FT235" s="310"/>
      <c r="FU235" s="310"/>
      <c r="FV235" s="310"/>
      <c r="FW235" s="310"/>
      <c r="FX235" s="310"/>
      <c r="FY235" s="310"/>
      <c r="FZ235" s="310"/>
      <c r="GA235" s="310"/>
      <c r="GB235" s="310"/>
      <c r="GC235" s="310"/>
    </row>
    <row r="236" spans="4:185">
      <c r="D236" s="310"/>
      <c r="E236" s="310"/>
      <c r="F236" s="310"/>
      <c r="G236" s="310"/>
      <c r="H236" s="310"/>
      <c r="I236" s="310"/>
      <c r="J236" s="310"/>
      <c r="K236" s="310"/>
      <c r="L236" s="310"/>
      <c r="M236" s="310"/>
      <c r="N236" s="310"/>
      <c r="O236" s="310"/>
      <c r="P236" s="310"/>
      <c r="Q236" s="310"/>
      <c r="R236" s="310"/>
      <c r="S236" s="310"/>
      <c r="T236" s="310"/>
      <c r="U236" s="310"/>
      <c r="V236" s="310"/>
      <c r="W236" s="310"/>
      <c r="X236" s="310"/>
      <c r="Y236" s="310"/>
      <c r="Z236" s="310"/>
      <c r="AA236" s="310"/>
      <c r="AB236" s="310"/>
      <c r="AC236" s="310"/>
      <c r="AD236" s="310"/>
      <c r="AE236" s="310"/>
      <c r="AF236" s="310"/>
      <c r="AG236" s="310"/>
      <c r="AH236" s="310"/>
      <c r="AI236" s="310"/>
      <c r="AJ236" s="310"/>
      <c r="AK236" s="310"/>
      <c r="AL236" s="310"/>
      <c r="AM236" s="310"/>
      <c r="AN236" s="310"/>
      <c r="AO236" s="310"/>
      <c r="AP236" s="310"/>
      <c r="AQ236" s="310"/>
      <c r="AR236" s="310"/>
      <c r="AS236" s="310"/>
      <c r="AT236" s="310"/>
      <c r="AU236" s="310"/>
      <c r="AV236" s="310"/>
      <c r="AW236" s="310"/>
      <c r="AX236" s="310"/>
      <c r="AY236" s="310"/>
      <c r="AZ236" s="310"/>
      <c r="BA236" s="310"/>
      <c r="BB236" s="310"/>
      <c r="BC236" s="310"/>
      <c r="BD236" s="310"/>
      <c r="BE236" s="310"/>
      <c r="BF236" s="310"/>
      <c r="BG236" s="310"/>
      <c r="BH236" s="310"/>
      <c r="BI236" s="310"/>
      <c r="BJ236" s="310"/>
      <c r="BK236" s="310"/>
      <c r="BL236" s="310"/>
      <c r="BM236" s="310"/>
      <c r="BN236" s="310"/>
      <c r="BO236" s="310"/>
      <c r="BP236" s="310"/>
      <c r="BQ236" s="310"/>
      <c r="BR236" s="310"/>
      <c r="BS236" s="310"/>
      <c r="BT236" s="310"/>
      <c r="BU236" s="310"/>
      <c r="BV236" s="310"/>
      <c r="BW236" s="310"/>
      <c r="BX236" s="310"/>
      <c r="BY236" s="310"/>
      <c r="BZ236" s="310"/>
      <c r="CA236" s="310"/>
      <c r="CB236" s="310"/>
      <c r="CC236" s="310"/>
      <c r="CD236" s="310"/>
      <c r="CE236" s="310"/>
      <c r="CF236" s="310"/>
      <c r="CG236" s="310"/>
      <c r="CH236" s="310"/>
      <c r="CI236" s="310"/>
      <c r="CJ236" s="310"/>
      <c r="CK236" s="310"/>
      <c r="CL236" s="310"/>
      <c r="CM236" s="310"/>
      <c r="CN236" s="310"/>
      <c r="CO236" s="310"/>
      <c r="CP236" s="310"/>
      <c r="CQ236" s="310"/>
      <c r="CR236" s="310"/>
      <c r="CS236" s="310"/>
      <c r="CT236" s="310"/>
      <c r="CU236" s="310"/>
      <c r="CV236" s="310"/>
      <c r="CW236" s="310"/>
      <c r="CX236" s="310"/>
      <c r="CY236" s="310"/>
      <c r="CZ236" s="310"/>
      <c r="DA236" s="310"/>
      <c r="DB236" s="310"/>
      <c r="DC236" s="310"/>
      <c r="DD236" s="310"/>
      <c r="DE236" s="310"/>
      <c r="DF236" s="310"/>
      <c r="DG236" s="310"/>
      <c r="DH236" s="310"/>
      <c r="DI236" s="310"/>
      <c r="DJ236" s="310"/>
      <c r="DK236" s="310"/>
      <c r="DL236" s="310"/>
      <c r="DM236" s="310"/>
      <c r="DN236" s="310"/>
      <c r="DO236" s="310"/>
      <c r="DP236" s="310"/>
      <c r="DQ236" s="310"/>
      <c r="DR236" s="310"/>
      <c r="DS236" s="310"/>
      <c r="DT236" s="310"/>
      <c r="DU236" s="310"/>
      <c r="DV236" s="310"/>
      <c r="DW236" s="310"/>
      <c r="DX236" s="310"/>
      <c r="DY236" s="310"/>
      <c r="DZ236" s="310"/>
      <c r="EA236" s="310"/>
      <c r="EB236" s="310"/>
      <c r="EC236" s="310"/>
      <c r="ED236" s="310"/>
      <c r="EE236" s="310"/>
      <c r="EF236" s="310"/>
      <c r="EG236" s="310"/>
      <c r="EH236" s="310"/>
      <c r="EI236" s="310"/>
      <c r="EJ236" s="310"/>
      <c r="EK236" s="310"/>
      <c r="EL236" s="310"/>
      <c r="EM236" s="310"/>
      <c r="EN236" s="310"/>
      <c r="EO236" s="310"/>
      <c r="EP236" s="310"/>
      <c r="EQ236" s="310"/>
      <c r="ER236" s="310"/>
      <c r="ES236" s="310"/>
      <c r="ET236" s="310"/>
      <c r="EU236" s="310"/>
      <c r="EV236" s="310"/>
      <c r="EW236" s="310"/>
      <c r="EX236" s="310"/>
      <c r="EY236" s="310"/>
      <c r="EZ236" s="310"/>
      <c r="FA236" s="310"/>
      <c r="FB236" s="310"/>
      <c r="FC236" s="310"/>
      <c r="FD236" s="310"/>
      <c r="FE236" s="310"/>
      <c r="FF236" s="310"/>
      <c r="FG236" s="310"/>
      <c r="FH236" s="310"/>
      <c r="FI236" s="310"/>
      <c r="FJ236" s="310"/>
      <c r="FK236" s="310"/>
      <c r="FL236" s="310"/>
      <c r="FM236" s="310"/>
      <c r="FN236" s="310"/>
      <c r="FO236" s="310"/>
      <c r="FP236" s="310"/>
      <c r="FQ236" s="310"/>
      <c r="FR236" s="310"/>
      <c r="FS236" s="310"/>
      <c r="FT236" s="310"/>
      <c r="FU236" s="310"/>
      <c r="FV236" s="310"/>
      <c r="FW236" s="310"/>
      <c r="FX236" s="310"/>
      <c r="FY236" s="310"/>
      <c r="FZ236" s="310"/>
      <c r="GA236" s="310"/>
      <c r="GB236" s="310"/>
      <c r="GC236" s="310"/>
    </row>
    <row r="237" spans="4:185">
      <c r="D237" s="310"/>
      <c r="E237" s="310"/>
      <c r="F237" s="310"/>
      <c r="G237" s="310"/>
      <c r="H237" s="310"/>
      <c r="I237" s="310"/>
      <c r="J237" s="310"/>
      <c r="K237" s="310"/>
      <c r="L237" s="310"/>
      <c r="M237" s="310"/>
      <c r="N237" s="310"/>
      <c r="O237" s="310"/>
      <c r="P237" s="310"/>
      <c r="Q237" s="310"/>
      <c r="R237" s="310"/>
      <c r="S237" s="310"/>
      <c r="T237" s="310"/>
      <c r="U237" s="310"/>
      <c r="V237" s="310"/>
      <c r="W237" s="310"/>
      <c r="X237" s="310"/>
      <c r="Y237" s="310"/>
      <c r="Z237" s="310"/>
      <c r="AA237" s="310"/>
      <c r="AB237" s="310"/>
      <c r="AC237" s="310"/>
      <c r="AD237" s="310"/>
      <c r="AE237" s="310"/>
      <c r="AF237" s="310"/>
      <c r="AG237" s="310"/>
      <c r="AH237" s="310"/>
      <c r="AI237" s="310"/>
      <c r="AJ237" s="310"/>
      <c r="AK237" s="310"/>
      <c r="AL237" s="310"/>
      <c r="AM237" s="310"/>
      <c r="AN237" s="310"/>
      <c r="AO237" s="310"/>
      <c r="AP237" s="310"/>
      <c r="AQ237" s="310"/>
      <c r="AR237" s="310"/>
      <c r="AS237" s="310"/>
      <c r="AT237" s="310"/>
      <c r="AU237" s="310"/>
      <c r="AV237" s="310"/>
      <c r="AW237" s="310"/>
      <c r="AX237" s="310"/>
      <c r="AY237" s="310"/>
      <c r="AZ237" s="310"/>
      <c r="BA237" s="310"/>
      <c r="BB237" s="310"/>
      <c r="BC237" s="310"/>
      <c r="BD237" s="310"/>
      <c r="BE237" s="310"/>
      <c r="BF237" s="310"/>
      <c r="BG237" s="310"/>
      <c r="BH237" s="310"/>
      <c r="BI237" s="310"/>
      <c r="BJ237" s="310"/>
      <c r="BK237" s="310"/>
      <c r="BL237" s="310"/>
      <c r="BM237" s="310"/>
      <c r="BN237" s="310"/>
      <c r="BO237" s="310"/>
      <c r="BP237" s="310"/>
      <c r="BQ237" s="310"/>
      <c r="BR237" s="310"/>
      <c r="BS237" s="310"/>
      <c r="BT237" s="310"/>
      <c r="BU237" s="310"/>
      <c r="BV237" s="310"/>
      <c r="BW237" s="310"/>
      <c r="BX237" s="310"/>
      <c r="BY237" s="310"/>
      <c r="BZ237" s="310"/>
      <c r="CA237" s="310"/>
      <c r="CB237" s="310"/>
      <c r="CC237" s="310"/>
      <c r="CD237" s="310"/>
      <c r="CE237" s="310"/>
      <c r="CF237" s="310"/>
      <c r="CG237" s="310"/>
      <c r="CH237" s="310"/>
      <c r="CI237" s="310"/>
      <c r="CJ237" s="310"/>
      <c r="CK237" s="310"/>
      <c r="CL237" s="310"/>
      <c r="CM237" s="310"/>
      <c r="CN237" s="310"/>
      <c r="CO237" s="310"/>
      <c r="CP237" s="310"/>
      <c r="CQ237" s="310"/>
      <c r="CR237" s="310"/>
      <c r="CS237" s="310"/>
      <c r="CT237" s="310"/>
      <c r="CU237" s="310"/>
      <c r="CV237" s="310"/>
      <c r="CW237" s="310"/>
      <c r="CX237" s="310"/>
      <c r="CY237" s="310"/>
      <c r="CZ237" s="310"/>
      <c r="DA237" s="310"/>
      <c r="DB237" s="310"/>
      <c r="DC237" s="310"/>
      <c r="DD237" s="310"/>
      <c r="DE237" s="310"/>
      <c r="DF237" s="310"/>
      <c r="DG237" s="310"/>
      <c r="DH237" s="310"/>
      <c r="DI237" s="310"/>
      <c r="DJ237" s="310"/>
      <c r="DK237" s="310"/>
      <c r="DL237" s="310"/>
      <c r="DM237" s="310"/>
      <c r="DN237" s="310"/>
      <c r="DO237" s="310"/>
      <c r="DP237" s="310"/>
      <c r="DQ237" s="310"/>
      <c r="DR237" s="310"/>
      <c r="DS237" s="310"/>
      <c r="DT237" s="310"/>
      <c r="DU237" s="310"/>
      <c r="DV237" s="310"/>
      <c r="DW237" s="310"/>
      <c r="DX237" s="310"/>
      <c r="DY237" s="310"/>
      <c r="DZ237" s="310"/>
      <c r="EA237" s="310"/>
      <c r="EB237" s="310"/>
      <c r="EC237" s="310"/>
      <c r="ED237" s="310"/>
      <c r="EE237" s="310"/>
      <c r="EF237" s="310"/>
      <c r="EG237" s="310"/>
      <c r="EH237" s="310"/>
      <c r="EI237" s="310"/>
      <c r="EJ237" s="310"/>
      <c r="EK237" s="310"/>
      <c r="EL237" s="310"/>
      <c r="EM237" s="310"/>
      <c r="EN237" s="310"/>
      <c r="EO237" s="310"/>
      <c r="EP237" s="310"/>
      <c r="EQ237" s="310"/>
      <c r="ER237" s="310"/>
      <c r="ES237" s="310"/>
      <c r="ET237" s="310"/>
      <c r="EU237" s="310"/>
      <c r="EV237" s="310"/>
      <c r="EW237" s="310"/>
      <c r="EX237" s="310"/>
      <c r="EY237" s="310"/>
      <c r="EZ237" s="310"/>
      <c r="FA237" s="310"/>
      <c r="FB237" s="310"/>
      <c r="FC237" s="310"/>
      <c r="FD237" s="310"/>
      <c r="FE237" s="310"/>
      <c r="FF237" s="310"/>
      <c r="FG237" s="310"/>
      <c r="FH237" s="310"/>
      <c r="FI237" s="310"/>
      <c r="FJ237" s="310"/>
      <c r="FK237" s="310"/>
      <c r="FL237" s="310"/>
      <c r="FM237" s="310"/>
      <c r="FN237" s="310"/>
      <c r="FO237" s="310"/>
      <c r="FP237" s="310"/>
      <c r="FQ237" s="310"/>
      <c r="FR237" s="310"/>
      <c r="FS237" s="310"/>
      <c r="FT237" s="310"/>
      <c r="FU237" s="310"/>
      <c r="FV237" s="310"/>
      <c r="FW237" s="310"/>
      <c r="FX237" s="310"/>
      <c r="FY237" s="310"/>
      <c r="FZ237" s="310"/>
      <c r="GA237" s="310"/>
      <c r="GB237" s="310"/>
      <c r="GC237" s="310"/>
    </row>
    <row r="238" spans="4:185">
      <c r="D238" s="310"/>
      <c r="E238" s="310"/>
      <c r="F238" s="310"/>
      <c r="G238" s="310"/>
      <c r="H238" s="310"/>
      <c r="I238" s="310"/>
      <c r="J238" s="310"/>
      <c r="K238" s="310"/>
      <c r="L238" s="310"/>
      <c r="M238" s="310"/>
      <c r="N238" s="310"/>
      <c r="O238" s="310"/>
      <c r="P238" s="310"/>
      <c r="Q238" s="310"/>
      <c r="R238" s="310"/>
      <c r="S238" s="310"/>
      <c r="T238" s="310"/>
      <c r="U238" s="310"/>
      <c r="V238" s="310"/>
      <c r="W238" s="310"/>
      <c r="X238" s="310"/>
      <c r="Y238" s="310"/>
      <c r="Z238" s="310"/>
      <c r="AA238" s="310"/>
      <c r="AB238" s="310"/>
      <c r="AC238" s="310"/>
      <c r="AD238" s="310"/>
      <c r="AE238" s="310"/>
      <c r="AF238" s="310"/>
      <c r="AG238" s="310"/>
      <c r="AH238" s="310"/>
      <c r="AI238" s="310"/>
      <c r="AJ238" s="310"/>
      <c r="AK238" s="310"/>
      <c r="AL238" s="310"/>
      <c r="AM238" s="310"/>
      <c r="AN238" s="310"/>
      <c r="AO238" s="310"/>
      <c r="AP238" s="310"/>
      <c r="AQ238" s="310"/>
      <c r="AR238" s="310"/>
      <c r="AS238" s="310"/>
      <c r="AT238" s="310"/>
      <c r="AU238" s="310"/>
      <c r="AV238" s="310"/>
      <c r="AW238" s="310"/>
      <c r="AX238" s="310"/>
      <c r="AY238" s="310"/>
      <c r="AZ238" s="310"/>
      <c r="BA238" s="310"/>
      <c r="BB238" s="310"/>
      <c r="BC238" s="310"/>
      <c r="BD238" s="310"/>
      <c r="BE238" s="310"/>
      <c r="BF238" s="310"/>
      <c r="BG238" s="310"/>
      <c r="BH238" s="310"/>
      <c r="BI238" s="310"/>
      <c r="BJ238" s="310"/>
      <c r="BK238" s="310"/>
      <c r="BL238" s="310"/>
      <c r="BM238" s="310"/>
      <c r="BN238" s="310"/>
      <c r="BO238" s="310"/>
      <c r="BP238" s="310"/>
      <c r="BQ238" s="310"/>
      <c r="BR238" s="310"/>
      <c r="BS238" s="310"/>
      <c r="BT238" s="310"/>
      <c r="BU238" s="310"/>
      <c r="BV238" s="310"/>
      <c r="BW238" s="310"/>
      <c r="BX238" s="310"/>
      <c r="BY238" s="310"/>
      <c r="BZ238" s="310"/>
      <c r="CA238" s="310"/>
      <c r="CB238" s="310"/>
      <c r="CC238" s="310"/>
      <c r="CD238" s="310"/>
      <c r="CE238" s="310"/>
      <c r="CF238" s="310"/>
      <c r="CG238" s="310"/>
      <c r="CH238" s="310"/>
      <c r="CI238" s="310"/>
      <c r="CJ238" s="310"/>
      <c r="CK238" s="310"/>
      <c r="CL238" s="310"/>
      <c r="CM238" s="310"/>
      <c r="CN238" s="310"/>
      <c r="CO238" s="310"/>
      <c r="CP238" s="310"/>
      <c r="CQ238" s="310"/>
      <c r="CR238" s="310"/>
      <c r="CS238" s="310"/>
      <c r="CT238" s="310"/>
      <c r="CU238" s="310"/>
      <c r="CV238" s="310"/>
      <c r="CW238" s="310"/>
      <c r="CX238" s="310"/>
      <c r="CY238" s="310"/>
      <c r="CZ238" s="310"/>
      <c r="DA238" s="310"/>
      <c r="DB238" s="310"/>
      <c r="DC238" s="310"/>
      <c r="DD238" s="310"/>
      <c r="DE238" s="310"/>
      <c r="DF238" s="310"/>
      <c r="DG238" s="310"/>
      <c r="DH238" s="310"/>
      <c r="DI238" s="310"/>
      <c r="DJ238" s="310"/>
      <c r="DK238" s="310"/>
      <c r="DL238" s="310"/>
      <c r="DM238" s="310"/>
      <c r="DN238" s="310"/>
      <c r="DO238" s="310"/>
      <c r="DP238" s="310"/>
      <c r="DQ238" s="310"/>
      <c r="DR238" s="310"/>
      <c r="DS238" s="310"/>
      <c r="DT238" s="310"/>
      <c r="DU238" s="310"/>
      <c r="DV238" s="310"/>
      <c r="DW238" s="310"/>
      <c r="DX238" s="310"/>
      <c r="DY238" s="310"/>
      <c r="DZ238" s="310"/>
      <c r="EA238" s="310"/>
      <c r="EB238" s="310"/>
      <c r="EC238" s="310"/>
      <c r="ED238" s="310"/>
      <c r="EE238" s="310"/>
      <c r="EF238" s="310"/>
      <c r="EG238" s="310"/>
      <c r="EH238" s="310"/>
      <c r="EI238" s="310"/>
      <c r="EJ238" s="310"/>
      <c r="EK238" s="310"/>
      <c r="EL238" s="310"/>
      <c r="EM238" s="310"/>
      <c r="EN238" s="310"/>
      <c r="EO238" s="310"/>
      <c r="EP238" s="310"/>
      <c r="EQ238" s="310"/>
      <c r="ER238" s="310"/>
      <c r="ES238" s="310"/>
      <c r="ET238" s="310"/>
      <c r="EU238" s="310"/>
      <c r="EV238" s="310"/>
      <c r="EW238" s="310"/>
      <c r="EX238" s="310"/>
      <c r="EY238" s="310"/>
      <c r="EZ238" s="310"/>
      <c r="FA238" s="310"/>
      <c r="FB238" s="310"/>
      <c r="FC238" s="310"/>
      <c r="FD238" s="310"/>
      <c r="FE238" s="310"/>
      <c r="FF238" s="310"/>
      <c r="FG238" s="310"/>
      <c r="FH238" s="310"/>
      <c r="FI238" s="310"/>
      <c r="FJ238" s="310"/>
      <c r="FK238" s="310"/>
      <c r="FL238" s="310"/>
      <c r="FM238" s="310"/>
      <c r="FN238" s="310"/>
      <c r="FO238" s="310"/>
      <c r="FP238" s="310"/>
      <c r="FQ238" s="310"/>
      <c r="FR238" s="310"/>
      <c r="FS238" s="310"/>
      <c r="FT238" s="310"/>
      <c r="FU238" s="310"/>
      <c r="FV238" s="310"/>
      <c r="FW238" s="310"/>
      <c r="FX238" s="310"/>
      <c r="FY238" s="310"/>
      <c r="FZ238" s="310"/>
      <c r="GA238" s="310"/>
      <c r="GB238" s="310"/>
      <c r="GC238" s="310"/>
    </row>
    <row r="239" spans="4:185">
      <c r="D239" s="310"/>
      <c r="E239" s="310"/>
      <c r="F239" s="310"/>
      <c r="G239" s="310"/>
      <c r="H239" s="310"/>
      <c r="I239" s="310"/>
      <c r="J239" s="310"/>
      <c r="K239" s="310"/>
      <c r="L239" s="310"/>
      <c r="M239" s="310"/>
      <c r="N239" s="310"/>
      <c r="O239" s="310"/>
      <c r="P239" s="310"/>
      <c r="Q239" s="310"/>
      <c r="R239" s="310"/>
      <c r="S239" s="310"/>
      <c r="T239" s="310"/>
      <c r="U239" s="310"/>
      <c r="V239" s="310"/>
      <c r="W239" s="310"/>
      <c r="X239" s="310"/>
      <c r="Y239" s="310"/>
      <c r="Z239" s="310"/>
      <c r="AA239" s="310"/>
      <c r="AB239" s="310"/>
      <c r="AC239" s="310"/>
      <c r="AD239" s="310"/>
      <c r="AE239" s="310"/>
      <c r="AF239" s="310"/>
      <c r="AG239" s="310"/>
      <c r="AH239" s="310"/>
      <c r="AI239" s="310"/>
      <c r="AJ239" s="310"/>
      <c r="AK239" s="310"/>
      <c r="AL239" s="310"/>
      <c r="AM239" s="310"/>
      <c r="AN239" s="310"/>
      <c r="AO239" s="310"/>
      <c r="AP239" s="310"/>
      <c r="AQ239" s="310"/>
      <c r="AR239" s="310"/>
      <c r="AS239" s="310"/>
      <c r="AT239" s="310"/>
      <c r="AU239" s="310"/>
      <c r="AV239" s="310"/>
      <c r="AW239" s="310"/>
      <c r="AX239" s="310"/>
      <c r="AY239" s="310"/>
      <c r="AZ239" s="310"/>
      <c r="BA239" s="310"/>
      <c r="BB239" s="310"/>
      <c r="BC239" s="310"/>
      <c r="BD239" s="310"/>
      <c r="BE239" s="310"/>
      <c r="BF239" s="310"/>
      <c r="BG239" s="310"/>
      <c r="BH239" s="310"/>
      <c r="BI239" s="310"/>
      <c r="BJ239" s="310"/>
      <c r="BK239" s="310"/>
      <c r="BL239" s="310"/>
      <c r="BM239" s="310"/>
      <c r="BN239" s="310"/>
      <c r="BO239" s="310"/>
      <c r="BP239" s="310"/>
      <c r="BQ239" s="310"/>
      <c r="BR239" s="310"/>
      <c r="BS239" s="310"/>
      <c r="BT239" s="310"/>
      <c r="BU239" s="310"/>
      <c r="BV239" s="310"/>
      <c r="BW239" s="310"/>
      <c r="BX239" s="310"/>
      <c r="BY239" s="310"/>
      <c r="BZ239" s="310"/>
      <c r="CA239" s="310"/>
      <c r="CB239" s="310"/>
      <c r="CC239" s="310"/>
      <c r="CD239" s="310"/>
      <c r="CE239" s="310"/>
      <c r="CF239" s="310"/>
      <c r="CG239" s="310"/>
      <c r="CH239" s="310"/>
      <c r="CI239" s="310"/>
      <c r="CJ239" s="310"/>
      <c r="CK239" s="310"/>
      <c r="CL239" s="310"/>
      <c r="CM239" s="310"/>
      <c r="CN239" s="310"/>
      <c r="CO239" s="310"/>
      <c r="CP239" s="310"/>
      <c r="CQ239" s="310"/>
      <c r="CR239" s="310"/>
      <c r="CS239" s="310"/>
      <c r="CT239" s="310"/>
      <c r="CU239" s="310"/>
      <c r="CV239" s="310"/>
      <c r="CW239" s="310"/>
      <c r="CX239" s="310"/>
      <c r="CY239" s="310"/>
      <c r="CZ239" s="310"/>
      <c r="DA239" s="310"/>
      <c r="DB239" s="310"/>
      <c r="DC239" s="310"/>
      <c r="DD239" s="310"/>
      <c r="DE239" s="310"/>
      <c r="DF239" s="310"/>
      <c r="DG239" s="310"/>
      <c r="DH239" s="310"/>
      <c r="DI239" s="310"/>
      <c r="DJ239" s="310"/>
      <c r="DK239" s="310"/>
      <c r="DL239" s="310"/>
      <c r="DM239" s="310"/>
      <c r="DN239" s="310"/>
      <c r="DO239" s="310"/>
      <c r="DP239" s="310"/>
      <c r="DQ239" s="310"/>
      <c r="DR239" s="310"/>
      <c r="DS239" s="310"/>
      <c r="DT239" s="310"/>
      <c r="DU239" s="310"/>
      <c r="DV239" s="310"/>
      <c r="DW239" s="310"/>
      <c r="DX239" s="310"/>
      <c r="DY239" s="310"/>
      <c r="DZ239" s="310"/>
      <c r="EA239" s="310"/>
      <c r="EB239" s="310"/>
      <c r="EC239" s="310"/>
      <c r="ED239" s="310"/>
      <c r="EE239" s="310"/>
      <c r="EF239" s="310"/>
      <c r="EG239" s="310"/>
      <c r="EH239" s="310"/>
      <c r="EI239" s="310"/>
      <c r="EJ239" s="310"/>
      <c r="EK239" s="310"/>
      <c r="EL239" s="310"/>
      <c r="EM239" s="310"/>
      <c r="EN239" s="310"/>
      <c r="EO239" s="310"/>
      <c r="EP239" s="310"/>
      <c r="EQ239" s="310"/>
      <c r="ER239" s="310"/>
      <c r="ES239" s="310"/>
      <c r="ET239" s="310"/>
      <c r="EU239" s="310"/>
      <c r="EV239" s="310"/>
      <c r="EW239" s="310"/>
      <c r="EX239" s="310"/>
      <c r="EY239" s="310"/>
      <c r="EZ239" s="310"/>
      <c r="FA239" s="310"/>
      <c r="FB239" s="310"/>
      <c r="FC239" s="310"/>
      <c r="FD239" s="310"/>
      <c r="FE239" s="310"/>
      <c r="FF239" s="310"/>
      <c r="FG239" s="310"/>
      <c r="FH239" s="310"/>
      <c r="FI239" s="310"/>
      <c r="FJ239" s="310"/>
      <c r="FK239" s="310"/>
      <c r="FL239" s="310"/>
      <c r="FM239" s="310"/>
      <c r="FN239" s="310"/>
      <c r="FO239" s="310"/>
      <c r="FP239" s="310"/>
      <c r="FQ239" s="310"/>
      <c r="FR239" s="310"/>
      <c r="FS239" s="310"/>
      <c r="FT239" s="310"/>
      <c r="FU239" s="310"/>
      <c r="FV239" s="310"/>
      <c r="FW239" s="310"/>
      <c r="FX239" s="310"/>
      <c r="FY239" s="310"/>
      <c r="FZ239" s="310"/>
      <c r="GA239" s="310"/>
      <c r="GB239" s="310"/>
      <c r="GC239" s="310"/>
    </row>
    <row r="240" spans="4:185">
      <c r="D240" s="310"/>
      <c r="E240" s="310"/>
      <c r="F240" s="310"/>
      <c r="G240" s="310"/>
      <c r="H240" s="310"/>
      <c r="I240" s="310"/>
      <c r="J240" s="310"/>
      <c r="K240" s="310"/>
      <c r="L240" s="310"/>
      <c r="M240" s="310"/>
      <c r="N240" s="310"/>
      <c r="O240" s="310"/>
      <c r="P240" s="310"/>
      <c r="Q240" s="310"/>
      <c r="R240" s="310"/>
      <c r="S240" s="310"/>
      <c r="T240" s="310"/>
      <c r="U240" s="310"/>
      <c r="V240" s="310"/>
      <c r="W240" s="310"/>
      <c r="X240" s="310"/>
      <c r="Y240" s="310"/>
      <c r="Z240" s="310"/>
      <c r="AA240" s="310"/>
      <c r="AB240" s="310"/>
      <c r="AC240" s="310"/>
      <c r="AD240" s="310"/>
      <c r="AE240" s="310"/>
      <c r="AF240" s="310"/>
      <c r="AG240" s="310"/>
      <c r="AH240" s="310"/>
      <c r="AI240" s="310"/>
      <c r="AJ240" s="310"/>
      <c r="AK240" s="310"/>
      <c r="AL240" s="310"/>
      <c r="AM240" s="310"/>
      <c r="AN240" s="310"/>
      <c r="AO240" s="310"/>
      <c r="AP240" s="310"/>
      <c r="AQ240" s="310"/>
      <c r="AR240" s="310"/>
      <c r="AS240" s="310"/>
      <c r="AT240" s="310"/>
      <c r="AU240" s="310"/>
      <c r="AV240" s="310"/>
      <c r="AW240" s="310"/>
      <c r="AX240" s="310"/>
      <c r="AY240" s="310"/>
      <c r="AZ240" s="310"/>
      <c r="BA240" s="310"/>
      <c r="BB240" s="310"/>
      <c r="BC240" s="310"/>
      <c r="BD240" s="310"/>
      <c r="BE240" s="310"/>
      <c r="BF240" s="310"/>
      <c r="BG240" s="310"/>
      <c r="BH240" s="310"/>
      <c r="BI240" s="310"/>
      <c r="BJ240" s="310"/>
      <c r="BK240" s="310"/>
      <c r="BL240" s="310"/>
      <c r="BM240" s="310"/>
      <c r="BN240" s="310"/>
      <c r="BO240" s="310"/>
      <c r="BP240" s="310"/>
      <c r="BQ240" s="310"/>
      <c r="BR240" s="310"/>
      <c r="BS240" s="310"/>
      <c r="BT240" s="310"/>
      <c r="BU240" s="310"/>
      <c r="BV240" s="310"/>
      <c r="BW240" s="310"/>
      <c r="BX240" s="310"/>
      <c r="BY240" s="310"/>
      <c r="BZ240" s="310"/>
      <c r="CA240" s="310"/>
      <c r="CB240" s="310"/>
      <c r="CC240" s="310"/>
      <c r="CD240" s="310"/>
      <c r="CE240" s="310"/>
      <c r="CF240" s="310"/>
      <c r="CG240" s="310"/>
      <c r="CH240" s="310"/>
      <c r="CI240" s="310"/>
      <c r="CJ240" s="310"/>
      <c r="CK240" s="310"/>
      <c r="CL240" s="310"/>
      <c r="CM240" s="310"/>
      <c r="CN240" s="310"/>
      <c r="CO240" s="310"/>
      <c r="CP240" s="310"/>
      <c r="CQ240" s="310"/>
      <c r="CR240" s="310"/>
      <c r="CS240" s="310"/>
      <c r="CT240" s="310"/>
      <c r="CU240" s="310"/>
      <c r="CV240" s="310"/>
      <c r="CW240" s="310"/>
      <c r="CX240" s="310"/>
      <c r="CY240" s="310"/>
      <c r="CZ240" s="310"/>
      <c r="DA240" s="310"/>
      <c r="DB240" s="310"/>
      <c r="DC240" s="310"/>
      <c r="DD240" s="310"/>
      <c r="DE240" s="310"/>
      <c r="DF240" s="310"/>
      <c r="DG240" s="310"/>
      <c r="DH240" s="310"/>
      <c r="DI240" s="310"/>
      <c r="DJ240" s="310"/>
      <c r="DK240" s="310"/>
      <c r="DL240" s="310"/>
      <c r="DM240" s="310"/>
      <c r="DN240" s="310"/>
      <c r="DO240" s="310"/>
      <c r="DP240" s="310"/>
      <c r="DQ240" s="310"/>
      <c r="DR240" s="310"/>
      <c r="DS240" s="310"/>
      <c r="DT240" s="310"/>
      <c r="DU240" s="310"/>
      <c r="DV240" s="310"/>
      <c r="DW240" s="310"/>
      <c r="DX240" s="310"/>
      <c r="DY240" s="310"/>
      <c r="DZ240" s="310"/>
      <c r="EA240" s="310"/>
      <c r="EB240" s="310"/>
      <c r="EC240" s="310"/>
      <c r="ED240" s="310"/>
      <c r="EE240" s="310"/>
      <c r="EF240" s="310"/>
      <c r="EG240" s="310"/>
      <c r="EH240" s="310"/>
      <c r="EI240" s="310"/>
      <c r="EJ240" s="310"/>
      <c r="EK240" s="310"/>
      <c r="EL240" s="310"/>
      <c r="EM240" s="310"/>
      <c r="EN240" s="310"/>
      <c r="EO240" s="310"/>
      <c r="EP240" s="310"/>
      <c r="EQ240" s="310"/>
      <c r="ER240" s="310"/>
      <c r="ES240" s="310"/>
      <c r="ET240" s="310"/>
      <c r="EU240" s="310"/>
      <c r="EV240" s="310"/>
      <c r="EW240" s="310"/>
      <c r="EX240" s="310"/>
      <c r="EY240" s="310"/>
      <c r="EZ240" s="310"/>
      <c r="FA240" s="310"/>
      <c r="FB240" s="310"/>
      <c r="FC240" s="310"/>
      <c r="FD240" s="310"/>
      <c r="FE240" s="310"/>
      <c r="FF240" s="310"/>
      <c r="FG240" s="310"/>
      <c r="FH240" s="310"/>
      <c r="FI240" s="310"/>
      <c r="FJ240" s="310"/>
      <c r="FK240" s="310"/>
      <c r="FL240" s="310"/>
      <c r="FM240" s="310"/>
      <c r="FN240" s="310"/>
      <c r="FO240" s="310"/>
      <c r="FP240" s="310"/>
      <c r="FQ240" s="310"/>
      <c r="FR240" s="310"/>
      <c r="FS240" s="310"/>
      <c r="FT240" s="310"/>
      <c r="FU240" s="310"/>
      <c r="FV240" s="310"/>
      <c r="FW240" s="310"/>
      <c r="FX240" s="310"/>
      <c r="FY240" s="310"/>
      <c r="FZ240" s="310"/>
      <c r="GA240" s="310"/>
      <c r="GB240" s="310"/>
      <c r="GC240" s="310"/>
    </row>
    <row r="241" spans="4:185">
      <c r="D241" s="310"/>
      <c r="E241" s="310"/>
      <c r="F241" s="310"/>
      <c r="G241" s="310"/>
      <c r="H241" s="310"/>
      <c r="I241" s="310"/>
      <c r="J241" s="310"/>
      <c r="K241" s="310"/>
      <c r="L241" s="310"/>
      <c r="M241" s="310"/>
      <c r="N241" s="310"/>
      <c r="O241" s="310"/>
      <c r="P241" s="310"/>
      <c r="Q241" s="310"/>
      <c r="R241" s="310"/>
      <c r="S241" s="310"/>
      <c r="T241" s="310"/>
      <c r="U241" s="310"/>
      <c r="V241" s="310"/>
      <c r="W241" s="310"/>
      <c r="X241" s="310"/>
      <c r="Y241" s="310"/>
      <c r="Z241" s="310"/>
      <c r="AA241" s="310"/>
      <c r="AB241" s="310"/>
      <c r="AC241" s="310"/>
      <c r="AD241" s="310"/>
      <c r="AE241" s="310"/>
      <c r="AF241" s="310"/>
      <c r="AG241" s="310"/>
      <c r="AH241" s="310"/>
      <c r="AI241" s="310"/>
      <c r="AJ241" s="310"/>
      <c r="AK241" s="310"/>
      <c r="AL241" s="310"/>
      <c r="AM241" s="310"/>
      <c r="AN241" s="310"/>
      <c r="AO241" s="310"/>
      <c r="AP241" s="310"/>
      <c r="AQ241" s="310"/>
      <c r="AR241" s="310"/>
      <c r="AS241" s="310"/>
      <c r="AT241" s="310"/>
      <c r="AU241" s="310"/>
      <c r="AV241" s="310"/>
      <c r="AW241" s="310"/>
      <c r="AX241" s="310"/>
      <c r="AY241" s="310"/>
      <c r="AZ241" s="310"/>
      <c r="BA241" s="310"/>
      <c r="BB241" s="310"/>
      <c r="BC241" s="310"/>
      <c r="BD241" s="310"/>
      <c r="BE241" s="310"/>
      <c r="BF241" s="310"/>
      <c r="BG241" s="310"/>
      <c r="BH241" s="310"/>
      <c r="BI241" s="310"/>
      <c r="BJ241" s="310"/>
      <c r="BK241" s="310"/>
      <c r="BL241" s="310"/>
      <c r="BM241" s="310"/>
      <c r="BN241" s="310"/>
      <c r="BO241" s="310"/>
      <c r="BP241" s="310"/>
      <c r="BQ241" s="310"/>
      <c r="BR241" s="310"/>
      <c r="BS241" s="310"/>
      <c r="BT241" s="310"/>
      <c r="BU241" s="310"/>
      <c r="BV241" s="310"/>
      <c r="BW241" s="310"/>
      <c r="BX241" s="310"/>
      <c r="BY241" s="310"/>
      <c r="BZ241" s="310"/>
      <c r="CA241" s="310"/>
      <c r="CB241" s="310"/>
      <c r="CC241" s="310"/>
      <c r="CD241" s="310"/>
      <c r="CE241" s="310"/>
      <c r="CF241" s="310"/>
      <c r="CG241" s="310"/>
      <c r="CH241" s="310"/>
      <c r="CI241" s="310"/>
      <c r="CJ241" s="310"/>
      <c r="CK241" s="310"/>
      <c r="CL241" s="310"/>
      <c r="CM241" s="310"/>
      <c r="CN241" s="310"/>
      <c r="CO241" s="310"/>
      <c r="CP241" s="310"/>
      <c r="CQ241" s="310"/>
      <c r="CR241" s="310"/>
      <c r="CS241" s="310"/>
      <c r="CT241" s="310"/>
      <c r="CU241" s="310"/>
      <c r="CV241" s="310"/>
      <c r="CW241" s="310"/>
      <c r="CX241" s="310"/>
      <c r="CY241" s="310"/>
      <c r="CZ241" s="310"/>
      <c r="DA241" s="310"/>
      <c r="DB241" s="310"/>
      <c r="DC241" s="310"/>
      <c r="DD241" s="310"/>
      <c r="DE241" s="310"/>
      <c r="DF241" s="310"/>
      <c r="DG241" s="310"/>
      <c r="DH241" s="310"/>
      <c r="DI241" s="310"/>
      <c r="DJ241" s="310"/>
      <c r="DK241" s="310"/>
      <c r="DL241" s="310"/>
      <c r="DM241" s="310"/>
      <c r="DN241" s="310"/>
      <c r="DO241" s="310"/>
      <c r="DP241" s="310"/>
      <c r="DQ241" s="310"/>
      <c r="DR241" s="310"/>
      <c r="DS241" s="310"/>
      <c r="DT241" s="310"/>
      <c r="DU241" s="310"/>
      <c r="DV241" s="310"/>
      <c r="DW241" s="310"/>
      <c r="DX241" s="310"/>
      <c r="DY241" s="310"/>
      <c r="DZ241" s="310"/>
      <c r="EA241" s="310"/>
      <c r="EB241" s="310"/>
      <c r="EC241" s="310"/>
      <c r="ED241" s="310"/>
      <c r="EE241" s="310"/>
      <c r="EF241" s="310"/>
      <c r="EG241" s="310"/>
      <c r="EH241" s="310"/>
      <c r="EI241" s="310"/>
      <c r="EJ241" s="310"/>
      <c r="EK241" s="310"/>
      <c r="EL241" s="310"/>
      <c r="EM241" s="310"/>
      <c r="EN241" s="310"/>
      <c r="EO241" s="310"/>
      <c r="EP241" s="310"/>
      <c r="EQ241" s="310"/>
      <c r="ER241" s="310"/>
      <c r="ES241" s="310"/>
      <c r="ET241" s="310"/>
      <c r="EU241" s="310"/>
      <c r="EV241" s="310"/>
      <c r="EW241" s="310"/>
      <c r="EX241" s="310"/>
      <c r="EY241" s="310"/>
      <c r="EZ241" s="310"/>
      <c r="FA241" s="310"/>
      <c r="FB241" s="310"/>
      <c r="FC241" s="310"/>
      <c r="FD241" s="310"/>
      <c r="FE241" s="310"/>
      <c r="FF241" s="310"/>
      <c r="FG241" s="310"/>
      <c r="FH241" s="310"/>
      <c r="FI241" s="310"/>
      <c r="FJ241" s="310"/>
      <c r="FK241" s="310"/>
      <c r="FL241" s="310"/>
      <c r="FM241" s="310"/>
      <c r="FN241" s="310"/>
      <c r="FO241" s="310"/>
      <c r="FP241" s="310"/>
      <c r="FQ241" s="310"/>
      <c r="FR241" s="310"/>
      <c r="FS241" s="310"/>
      <c r="FT241" s="310"/>
      <c r="FU241" s="310"/>
      <c r="FV241" s="310"/>
      <c r="FW241" s="310"/>
      <c r="FX241" s="310"/>
      <c r="FY241" s="310"/>
      <c r="FZ241" s="310"/>
      <c r="GA241" s="310"/>
      <c r="GB241" s="310"/>
      <c r="GC241" s="310"/>
    </row>
    <row r="242" spans="4:185">
      <c r="D242" s="310"/>
      <c r="E242" s="310"/>
      <c r="F242" s="310"/>
      <c r="G242" s="310"/>
      <c r="H242" s="310"/>
      <c r="I242" s="310"/>
      <c r="J242" s="310"/>
      <c r="K242" s="310"/>
      <c r="L242" s="310"/>
      <c r="M242" s="310"/>
      <c r="N242" s="310"/>
      <c r="O242" s="310"/>
      <c r="P242" s="310"/>
      <c r="Q242" s="310"/>
      <c r="R242" s="310"/>
      <c r="S242" s="310"/>
      <c r="T242" s="310"/>
      <c r="U242" s="310"/>
      <c r="V242" s="310"/>
      <c r="W242" s="310"/>
      <c r="X242" s="310"/>
      <c r="Y242" s="310"/>
      <c r="Z242" s="310"/>
      <c r="AA242" s="310"/>
      <c r="AB242" s="310"/>
      <c r="AC242" s="310"/>
      <c r="AD242" s="310"/>
      <c r="AE242" s="310"/>
      <c r="AF242" s="310"/>
      <c r="AG242" s="310"/>
      <c r="AH242" s="310"/>
      <c r="AI242" s="310"/>
      <c r="AJ242" s="310"/>
      <c r="AK242" s="310"/>
      <c r="AL242" s="310"/>
      <c r="AM242" s="310"/>
      <c r="AN242" s="310"/>
      <c r="AO242" s="310"/>
      <c r="AP242" s="310"/>
      <c r="AQ242" s="310"/>
      <c r="AR242" s="310"/>
      <c r="AS242" s="310"/>
      <c r="AT242" s="310"/>
      <c r="AU242" s="310"/>
      <c r="AV242" s="310"/>
      <c r="AW242" s="310"/>
      <c r="AX242" s="310"/>
      <c r="AY242" s="310"/>
      <c r="AZ242" s="310"/>
      <c r="BA242" s="310"/>
      <c r="BB242" s="310"/>
      <c r="BC242" s="310"/>
      <c r="BD242" s="310"/>
      <c r="BE242" s="310"/>
      <c r="BF242" s="310"/>
      <c r="BG242" s="310"/>
      <c r="BH242" s="310"/>
      <c r="BI242" s="310"/>
      <c r="BJ242" s="310"/>
      <c r="BK242" s="310"/>
      <c r="BL242" s="310"/>
      <c r="BM242" s="310"/>
      <c r="BN242" s="310"/>
      <c r="BO242" s="310"/>
      <c r="BP242" s="310"/>
      <c r="BQ242" s="310"/>
      <c r="BR242" s="310"/>
      <c r="BS242" s="310"/>
      <c r="BT242" s="310"/>
      <c r="BU242" s="310"/>
      <c r="BV242" s="310"/>
      <c r="BW242" s="310"/>
      <c r="BX242" s="310"/>
      <c r="BY242" s="310"/>
      <c r="BZ242" s="310"/>
      <c r="CA242" s="310"/>
      <c r="CB242" s="310"/>
      <c r="CC242" s="310"/>
      <c r="CD242" s="310"/>
      <c r="CE242" s="310"/>
      <c r="CF242" s="310"/>
      <c r="CG242" s="310"/>
      <c r="CH242" s="310"/>
      <c r="CI242" s="310"/>
      <c r="CJ242" s="310"/>
      <c r="CK242" s="310"/>
      <c r="CL242" s="310"/>
      <c r="CM242" s="310"/>
      <c r="CN242" s="310"/>
      <c r="CO242" s="310"/>
      <c r="CP242" s="310"/>
      <c r="CQ242" s="310"/>
      <c r="CR242" s="310"/>
      <c r="CS242" s="310"/>
      <c r="CT242" s="310"/>
      <c r="CU242" s="310"/>
      <c r="CV242" s="310"/>
      <c r="CW242" s="310"/>
      <c r="CX242" s="310"/>
      <c r="CY242" s="310"/>
      <c r="CZ242" s="310"/>
      <c r="DA242" s="310"/>
      <c r="DB242" s="310"/>
      <c r="DC242" s="310"/>
      <c r="DD242" s="310"/>
      <c r="DE242" s="310"/>
      <c r="DF242" s="310"/>
      <c r="DG242" s="310"/>
      <c r="DH242" s="310"/>
      <c r="DI242" s="310"/>
      <c r="DJ242" s="310"/>
      <c r="DK242" s="310"/>
      <c r="DL242" s="310"/>
      <c r="DM242" s="310"/>
      <c r="DN242" s="310"/>
      <c r="DO242" s="310"/>
      <c r="DP242" s="310"/>
      <c r="DQ242" s="310"/>
      <c r="DR242" s="310"/>
      <c r="DS242" s="310"/>
      <c r="DT242" s="310"/>
      <c r="DU242" s="310"/>
      <c r="DV242" s="310"/>
      <c r="DW242" s="310"/>
      <c r="DX242" s="310"/>
      <c r="DY242" s="310"/>
      <c r="DZ242" s="310"/>
      <c r="EA242" s="310"/>
      <c r="EB242" s="310"/>
      <c r="EC242" s="310"/>
      <c r="ED242" s="310"/>
      <c r="EE242" s="310"/>
      <c r="EF242" s="310"/>
      <c r="EG242" s="310"/>
      <c r="EH242" s="310"/>
      <c r="EI242" s="310"/>
      <c r="EJ242" s="310"/>
      <c r="EK242" s="310"/>
      <c r="EL242" s="310"/>
      <c r="EM242" s="310"/>
      <c r="EN242" s="310"/>
      <c r="EO242" s="310"/>
      <c r="EP242" s="310"/>
      <c r="EQ242" s="310"/>
      <c r="ER242" s="310"/>
      <c r="ES242" s="310"/>
      <c r="ET242" s="310"/>
      <c r="EU242" s="310"/>
      <c r="EV242" s="310"/>
      <c r="EW242" s="310"/>
      <c r="EX242" s="310"/>
      <c r="EY242" s="310"/>
      <c r="EZ242" s="310"/>
      <c r="FA242" s="310"/>
      <c r="FB242" s="310"/>
      <c r="FC242" s="310"/>
      <c r="FD242" s="310"/>
      <c r="FE242" s="310"/>
      <c r="FF242" s="310"/>
      <c r="FG242" s="310"/>
      <c r="FH242" s="310"/>
      <c r="FI242" s="310"/>
      <c r="FJ242" s="310"/>
      <c r="FK242" s="310"/>
      <c r="FL242" s="310"/>
      <c r="FM242" s="310"/>
      <c r="FN242" s="310"/>
      <c r="FO242" s="310"/>
      <c r="FP242" s="310"/>
      <c r="FQ242" s="310"/>
      <c r="FR242" s="310"/>
      <c r="FS242" s="310"/>
      <c r="FT242" s="310"/>
      <c r="FU242" s="310"/>
      <c r="FV242" s="310"/>
      <c r="FW242" s="310"/>
      <c r="FX242" s="310"/>
      <c r="FY242" s="310"/>
      <c r="FZ242" s="310"/>
      <c r="GA242" s="310"/>
      <c r="GB242" s="310"/>
      <c r="GC242" s="310"/>
    </row>
    <row r="243" spans="4:185">
      <c r="D243" s="310"/>
      <c r="E243" s="310"/>
      <c r="F243" s="310"/>
      <c r="G243" s="310"/>
      <c r="H243" s="310"/>
      <c r="I243" s="310"/>
      <c r="J243" s="310"/>
      <c r="K243" s="310"/>
      <c r="L243" s="310"/>
      <c r="M243" s="310"/>
      <c r="N243" s="310"/>
      <c r="O243" s="310"/>
      <c r="P243" s="310"/>
      <c r="Q243" s="310"/>
      <c r="R243" s="310"/>
      <c r="S243" s="310"/>
      <c r="T243" s="310"/>
      <c r="U243" s="310"/>
      <c r="V243" s="310"/>
      <c r="W243" s="310"/>
      <c r="X243" s="310"/>
      <c r="Y243" s="310"/>
      <c r="Z243" s="310"/>
      <c r="AA243" s="310"/>
      <c r="AB243" s="310"/>
      <c r="AC243" s="310"/>
      <c r="AD243" s="310"/>
      <c r="AE243" s="310"/>
      <c r="AF243" s="310"/>
      <c r="AG243" s="310"/>
      <c r="AH243" s="310"/>
      <c r="AI243" s="310"/>
      <c r="AJ243" s="310"/>
      <c r="AK243" s="310"/>
      <c r="AL243" s="310"/>
      <c r="AM243" s="310"/>
      <c r="AN243" s="310"/>
      <c r="AO243" s="310"/>
      <c r="AP243" s="310"/>
      <c r="AQ243" s="310"/>
      <c r="AR243" s="310"/>
      <c r="AS243" s="310"/>
      <c r="AT243" s="310"/>
      <c r="AU243" s="310"/>
      <c r="AV243" s="310"/>
      <c r="AW243" s="310"/>
      <c r="AX243" s="310"/>
      <c r="AY243" s="310"/>
      <c r="AZ243" s="310"/>
      <c r="BA243" s="310"/>
      <c r="BB243" s="310"/>
      <c r="BC243" s="310"/>
      <c r="BD243" s="310"/>
      <c r="BE243" s="310"/>
      <c r="BF243" s="310"/>
      <c r="BG243" s="310"/>
      <c r="BH243" s="310"/>
      <c r="BI243" s="310"/>
      <c r="BJ243" s="310"/>
      <c r="BK243" s="310"/>
      <c r="BL243" s="310"/>
      <c r="BM243" s="310"/>
      <c r="BN243" s="310"/>
      <c r="BO243" s="310"/>
      <c r="BP243" s="310"/>
      <c r="BQ243" s="310"/>
      <c r="BR243" s="310"/>
      <c r="BS243" s="310"/>
      <c r="BT243" s="310"/>
      <c r="BU243" s="310"/>
      <c r="BV243" s="310"/>
      <c r="BW243" s="310"/>
      <c r="BX243" s="310"/>
      <c r="BY243" s="310"/>
      <c r="BZ243" s="310"/>
      <c r="CA243" s="310"/>
      <c r="CB243" s="310"/>
      <c r="CC243" s="310"/>
      <c r="CD243" s="310"/>
      <c r="CE243" s="310"/>
      <c r="CF243" s="310"/>
      <c r="CG243" s="310"/>
      <c r="CH243" s="310"/>
      <c r="CI243" s="310"/>
      <c r="CJ243" s="310"/>
      <c r="CK243" s="310"/>
      <c r="CL243" s="310"/>
      <c r="CM243" s="310"/>
      <c r="CN243" s="310"/>
      <c r="CO243" s="310"/>
      <c r="CP243" s="310"/>
      <c r="CQ243" s="310"/>
      <c r="CR243" s="310"/>
      <c r="CS243" s="310"/>
      <c r="CT243" s="310"/>
      <c r="CU243" s="310"/>
      <c r="CV243" s="310"/>
      <c r="CW243" s="310"/>
      <c r="CX243" s="310"/>
      <c r="CY243" s="310"/>
      <c r="CZ243" s="310"/>
      <c r="DA243" s="310"/>
      <c r="DB243" s="310"/>
      <c r="DC243" s="310"/>
      <c r="DD243" s="310"/>
      <c r="DE243" s="310"/>
      <c r="DF243" s="310"/>
      <c r="DG243" s="310"/>
      <c r="DH243" s="310"/>
      <c r="DI243" s="310"/>
      <c r="DJ243" s="310"/>
      <c r="DK243" s="310"/>
      <c r="DL243" s="310"/>
      <c r="DM243" s="310"/>
      <c r="DN243" s="310"/>
      <c r="DO243" s="310"/>
      <c r="DP243" s="310"/>
      <c r="DQ243" s="310"/>
      <c r="DR243" s="310"/>
      <c r="DS243" s="310"/>
      <c r="DT243" s="310"/>
      <c r="DU243" s="310"/>
      <c r="DV243" s="310"/>
      <c r="DW243" s="310"/>
      <c r="DX243" s="310"/>
      <c r="DY243" s="310"/>
      <c r="DZ243" s="310"/>
      <c r="EA243" s="310"/>
      <c r="EB243" s="310"/>
      <c r="EC243" s="310"/>
      <c r="ED243" s="310"/>
      <c r="EE243" s="310"/>
      <c r="EF243" s="310"/>
      <c r="EG243" s="310"/>
      <c r="EH243" s="310"/>
      <c r="EI243" s="310"/>
      <c r="EJ243" s="310"/>
      <c r="EK243" s="310"/>
      <c r="EL243" s="310"/>
      <c r="EM243" s="310"/>
      <c r="EN243" s="310"/>
      <c r="EO243" s="310"/>
      <c r="EP243" s="310"/>
      <c r="EQ243" s="310"/>
      <c r="ER243" s="310"/>
      <c r="ES243" s="310"/>
      <c r="ET243" s="310"/>
      <c r="EU243" s="310"/>
      <c r="EV243" s="310"/>
      <c r="EW243" s="310"/>
      <c r="EX243" s="310"/>
      <c r="EY243" s="310"/>
      <c r="EZ243" s="310"/>
      <c r="FA243" s="310"/>
      <c r="FB243" s="310"/>
      <c r="FC243" s="310"/>
      <c r="FD243" s="310"/>
      <c r="FE243" s="310"/>
      <c r="FF243" s="310"/>
      <c r="FG243" s="310"/>
      <c r="FH243" s="310"/>
      <c r="FI243" s="310"/>
      <c r="FJ243" s="310"/>
      <c r="FK243" s="310"/>
      <c r="FL243" s="310"/>
      <c r="FM243" s="310"/>
      <c r="FN243" s="310"/>
      <c r="FO243" s="310"/>
      <c r="FP243" s="310"/>
      <c r="FQ243" s="310"/>
      <c r="FR243" s="310"/>
      <c r="FS243" s="310"/>
      <c r="FT243" s="310"/>
      <c r="FU243" s="310"/>
      <c r="FV243" s="310"/>
      <c r="FW243" s="310"/>
      <c r="FX243" s="310"/>
      <c r="FY243" s="310"/>
      <c r="FZ243" s="310"/>
      <c r="GA243" s="310"/>
      <c r="GB243" s="310"/>
      <c r="GC243" s="310"/>
    </row>
    <row r="244" spans="4:185">
      <c r="D244" s="310"/>
      <c r="E244" s="310"/>
      <c r="F244" s="310"/>
      <c r="G244" s="310"/>
      <c r="H244" s="310"/>
      <c r="I244" s="310"/>
      <c r="J244" s="310"/>
      <c r="K244" s="310"/>
      <c r="L244" s="310"/>
      <c r="M244" s="310"/>
      <c r="N244" s="310"/>
      <c r="O244" s="310"/>
      <c r="P244" s="310"/>
      <c r="Q244" s="310"/>
      <c r="R244" s="310"/>
      <c r="S244" s="310"/>
      <c r="T244" s="310"/>
      <c r="U244" s="310"/>
      <c r="V244" s="310"/>
      <c r="W244" s="310"/>
      <c r="X244" s="310"/>
      <c r="Y244" s="310"/>
      <c r="Z244" s="310"/>
      <c r="AA244" s="310"/>
      <c r="AB244" s="310"/>
      <c r="AC244" s="310"/>
      <c r="AD244" s="310"/>
      <c r="AE244" s="310"/>
      <c r="AF244" s="310"/>
      <c r="AG244" s="310"/>
      <c r="AH244" s="310"/>
      <c r="AI244" s="310"/>
      <c r="AJ244" s="310"/>
      <c r="AK244" s="310"/>
      <c r="AL244" s="310"/>
      <c r="AM244" s="310"/>
      <c r="AN244" s="310"/>
      <c r="AO244" s="310"/>
      <c r="AP244" s="310"/>
      <c r="AQ244" s="310"/>
      <c r="AR244" s="310"/>
      <c r="AS244" s="310"/>
      <c r="AT244" s="310"/>
      <c r="AU244" s="310"/>
      <c r="AV244" s="310"/>
      <c r="AW244" s="310"/>
      <c r="AX244" s="310"/>
      <c r="AY244" s="310"/>
      <c r="AZ244" s="310"/>
      <c r="BA244" s="310"/>
      <c r="BB244" s="310"/>
      <c r="BC244" s="310"/>
      <c r="BD244" s="310"/>
      <c r="BE244" s="310"/>
      <c r="BF244" s="310"/>
      <c r="BG244" s="310"/>
      <c r="BH244" s="310"/>
      <c r="BI244" s="310"/>
      <c r="BJ244" s="310"/>
      <c r="BK244" s="310"/>
      <c r="BL244" s="310"/>
      <c r="BM244" s="310"/>
      <c r="BN244" s="310"/>
      <c r="BO244" s="310"/>
      <c r="BP244" s="310"/>
      <c r="BQ244" s="310"/>
      <c r="BR244" s="310"/>
      <c r="BS244" s="310"/>
      <c r="BT244" s="310"/>
      <c r="BU244" s="310"/>
      <c r="BV244" s="310"/>
      <c r="BW244" s="310"/>
      <c r="BX244" s="310"/>
      <c r="BY244" s="310"/>
      <c r="BZ244" s="310"/>
      <c r="CA244" s="310"/>
      <c r="CB244" s="310"/>
      <c r="CC244" s="310"/>
      <c r="CD244" s="310"/>
      <c r="CE244" s="310"/>
      <c r="CF244" s="310"/>
      <c r="CG244" s="310"/>
      <c r="CH244" s="310"/>
      <c r="CI244" s="310"/>
      <c r="CJ244" s="310"/>
      <c r="CK244" s="310"/>
      <c r="CL244" s="310"/>
      <c r="CM244" s="310"/>
      <c r="CN244" s="310"/>
      <c r="CO244" s="310"/>
      <c r="CP244" s="310"/>
      <c r="CQ244" s="310"/>
      <c r="CR244" s="310"/>
      <c r="CS244" s="310"/>
      <c r="CT244" s="310"/>
      <c r="CU244" s="310"/>
      <c r="CV244" s="310"/>
      <c r="CW244" s="310"/>
      <c r="CX244" s="310"/>
      <c r="CY244" s="310"/>
      <c r="CZ244" s="310"/>
      <c r="DA244" s="310"/>
      <c r="DB244" s="310"/>
      <c r="DC244" s="310"/>
      <c r="DD244" s="310"/>
      <c r="DE244" s="310"/>
      <c r="DF244" s="310"/>
      <c r="DG244" s="310"/>
      <c r="DH244" s="310"/>
      <c r="DI244" s="310"/>
      <c r="DJ244" s="310"/>
      <c r="DK244" s="310"/>
      <c r="DL244" s="310"/>
      <c r="DM244" s="310"/>
      <c r="DN244" s="310"/>
      <c r="DO244" s="310"/>
      <c r="DP244" s="310"/>
      <c r="DQ244" s="310"/>
      <c r="DR244" s="310"/>
      <c r="DS244" s="310"/>
      <c r="DT244" s="310"/>
      <c r="DU244" s="310"/>
      <c r="DV244" s="310"/>
      <c r="DW244" s="310"/>
      <c r="DX244" s="310"/>
      <c r="DY244" s="310"/>
      <c r="DZ244" s="310"/>
      <c r="EA244" s="310"/>
      <c r="EB244" s="310"/>
      <c r="EC244" s="310"/>
      <c r="ED244" s="310"/>
      <c r="EE244" s="310"/>
      <c r="EF244" s="310"/>
      <c r="EG244" s="310"/>
      <c r="EH244" s="310"/>
      <c r="EI244" s="310"/>
      <c r="EJ244" s="310"/>
      <c r="EK244" s="310"/>
      <c r="EL244" s="310"/>
      <c r="EM244" s="310"/>
      <c r="EN244" s="310"/>
      <c r="EO244" s="310"/>
      <c r="EP244" s="310"/>
      <c r="EQ244" s="310"/>
      <c r="ER244" s="310"/>
      <c r="ES244" s="310"/>
      <c r="ET244" s="310"/>
      <c r="EU244" s="310"/>
      <c r="EV244" s="310"/>
      <c r="EW244" s="310"/>
      <c r="EX244" s="310"/>
      <c r="EY244" s="310"/>
      <c r="EZ244" s="310"/>
      <c r="FA244" s="310"/>
      <c r="FB244" s="310"/>
      <c r="FC244" s="310"/>
      <c r="FD244" s="310"/>
      <c r="FE244" s="310"/>
      <c r="FF244" s="310"/>
      <c r="FG244" s="310"/>
      <c r="FH244" s="310"/>
      <c r="FI244" s="310"/>
      <c r="FJ244" s="310"/>
      <c r="FK244" s="310"/>
      <c r="FL244" s="310"/>
      <c r="FM244" s="310"/>
      <c r="FN244" s="310"/>
      <c r="FO244" s="310"/>
      <c r="FP244" s="310"/>
      <c r="FQ244" s="310"/>
      <c r="FR244" s="310"/>
      <c r="FS244" s="310"/>
      <c r="FT244" s="310"/>
      <c r="FU244" s="310"/>
      <c r="FV244" s="310"/>
      <c r="FW244" s="310"/>
      <c r="FX244" s="310"/>
      <c r="FY244" s="310"/>
      <c r="FZ244" s="310"/>
      <c r="GA244" s="310"/>
      <c r="GB244" s="310"/>
      <c r="GC244" s="310"/>
    </row>
    <row r="245" spans="4:185">
      <c r="D245" s="310"/>
      <c r="E245" s="310"/>
      <c r="F245" s="310"/>
      <c r="G245" s="310"/>
      <c r="H245" s="310"/>
      <c r="I245" s="310"/>
      <c r="J245" s="310"/>
      <c r="K245" s="310"/>
      <c r="L245" s="310"/>
      <c r="M245" s="310"/>
      <c r="N245" s="310"/>
      <c r="O245" s="310"/>
      <c r="P245" s="310"/>
      <c r="Q245" s="310"/>
      <c r="R245" s="310"/>
      <c r="S245" s="310"/>
      <c r="T245" s="310"/>
      <c r="U245" s="310"/>
      <c r="V245" s="310"/>
      <c r="W245" s="310"/>
      <c r="X245" s="310"/>
      <c r="Y245" s="310"/>
      <c r="Z245" s="310"/>
      <c r="AA245" s="310"/>
      <c r="AB245" s="310"/>
      <c r="AC245" s="310"/>
      <c r="AD245" s="310"/>
      <c r="AE245" s="310"/>
      <c r="AF245" s="310"/>
      <c r="AG245" s="310"/>
      <c r="AH245" s="310"/>
      <c r="AI245" s="310"/>
      <c r="AJ245" s="310"/>
      <c r="AK245" s="310"/>
      <c r="AL245" s="310"/>
      <c r="AM245" s="310"/>
      <c r="AN245" s="310"/>
      <c r="AO245" s="310"/>
      <c r="AP245" s="310"/>
      <c r="AQ245" s="310"/>
      <c r="AR245" s="310"/>
      <c r="AS245" s="310"/>
      <c r="AT245" s="310"/>
      <c r="AU245" s="310"/>
      <c r="AV245" s="310"/>
      <c r="AW245" s="310"/>
      <c r="AX245" s="310"/>
      <c r="AY245" s="310"/>
      <c r="AZ245" s="310"/>
      <c r="BA245" s="310"/>
      <c r="BB245" s="310"/>
      <c r="BC245" s="310"/>
      <c r="BD245" s="310"/>
      <c r="BE245" s="310"/>
      <c r="BF245" s="310"/>
      <c r="BG245" s="310"/>
      <c r="BH245" s="310"/>
      <c r="BI245" s="310"/>
      <c r="BJ245" s="310"/>
      <c r="BK245" s="310"/>
      <c r="BL245" s="310"/>
      <c r="BM245" s="310"/>
      <c r="BN245" s="310"/>
      <c r="BO245" s="310"/>
      <c r="BP245" s="310"/>
      <c r="BQ245" s="310"/>
      <c r="BR245" s="310"/>
      <c r="BS245" s="310"/>
      <c r="BT245" s="310"/>
      <c r="BU245" s="310"/>
      <c r="BV245" s="310"/>
      <c r="BW245" s="310"/>
      <c r="BX245" s="310"/>
      <c r="BY245" s="310"/>
      <c r="BZ245" s="310"/>
      <c r="CA245" s="310"/>
      <c r="CB245" s="310"/>
      <c r="CC245" s="310"/>
      <c r="CD245" s="310"/>
      <c r="CE245" s="310"/>
      <c r="CF245" s="310"/>
      <c r="CG245" s="310"/>
      <c r="CH245" s="310"/>
      <c r="CI245" s="310"/>
      <c r="CJ245" s="310"/>
      <c r="CK245" s="310"/>
      <c r="CL245" s="310"/>
      <c r="CM245" s="310"/>
      <c r="CN245" s="310"/>
      <c r="CO245" s="310"/>
      <c r="CP245" s="310"/>
      <c r="CQ245" s="310"/>
      <c r="CR245" s="310"/>
      <c r="CS245" s="310"/>
      <c r="CT245" s="310"/>
      <c r="CU245" s="310"/>
      <c r="CV245" s="310"/>
      <c r="CW245" s="310"/>
      <c r="CX245" s="310"/>
      <c r="CY245" s="310"/>
      <c r="CZ245" s="310"/>
      <c r="DA245" s="310"/>
      <c r="DB245" s="310"/>
      <c r="DC245" s="310"/>
      <c r="DD245" s="310"/>
      <c r="DE245" s="310"/>
      <c r="DF245" s="310"/>
      <c r="DG245" s="310"/>
      <c r="DH245" s="310"/>
      <c r="DI245" s="310"/>
      <c r="DJ245" s="310"/>
      <c r="DK245" s="310"/>
      <c r="DL245" s="310"/>
      <c r="DM245" s="310"/>
      <c r="DN245" s="310"/>
      <c r="DO245" s="310"/>
      <c r="DP245" s="310"/>
      <c r="DQ245" s="310"/>
      <c r="DR245" s="310"/>
      <c r="DS245" s="310"/>
      <c r="DT245" s="310"/>
      <c r="DU245" s="310"/>
      <c r="DV245" s="310"/>
      <c r="DW245" s="310"/>
      <c r="DX245" s="310"/>
      <c r="DY245" s="310"/>
      <c r="DZ245" s="310"/>
      <c r="EA245" s="310"/>
      <c r="EB245" s="310"/>
      <c r="EC245" s="310"/>
      <c r="ED245" s="310"/>
      <c r="EE245" s="310"/>
      <c r="EF245" s="310"/>
      <c r="EG245" s="310"/>
      <c r="EH245" s="310"/>
      <c r="EI245" s="310"/>
      <c r="EJ245" s="310"/>
      <c r="EK245" s="310"/>
      <c r="EL245" s="310"/>
      <c r="EM245" s="310"/>
      <c r="EN245" s="310"/>
      <c r="EO245" s="310"/>
      <c r="EP245" s="310"/>
      <c r="EQ245" s="310"/>
      <c r="ER245" s="310"/>
      <c r="ES245" s="310"/>
      <c r="ET245" s="310"/>
      <c r="EU245" s="310"/>
      <c r="EV245" s="310"/>
      <c r="EW245" s="310"/>
      <c r="EX245" s="310"/>
      <c r="EY245" s="310"/>
      <c r="EZ245" s="310"/>
      <c r="FA245" s="310"/>
      <c r="FB245" s="310"/>
      <c r="FC245" s="310"/>
      <c r="FD245" s="310"/>
      <c r="FE245" s="310"/>
      <c r="FF245" s="310"/>
      <c r="FG245" s="310"/>
      <c r="FH245" s="310"/>
      <c r="FI245" s="310"/>
      <c r="FJ245" s="310"/>
      <c r="FK245" s="310"/>
      <c r="FL245" s="310"/>
      <c r="FM245" s="310"/>
      <c r="FN245" s="310"/>
      <c r="FO245" s="310"/>
      <c r="FP245" s="310"/>
      <c r="FQ245" s="310"/>
      <c r="FR245" s="310"/>
      <c r="FS245" s="310"/>
      <c r="FT245" s="310"/>
      <c r="FU245" s="310"/>
      <c r="FV245" s="310"/>
      <c r="FW245" s="310"/>
      <c r="FX245" s="310"/>
      <c r="FY245" s="310"/>
      <c r="FZ245" s="310"/>
      <c r="GA245" s="310"/>
      <c r="GB245" s="310"/>
      <c r="GC245" s="310"/>
    </row>
    <row r="246" spans="4:185">
      <c r="D246" s="310"/>
      <c r="E246" s="310"/>
      <c r="F246" s="310"/>
      <c r="G246" s="310"/>
      <c r="H246" s="310"/>
      <c r="I246" s="310"/>
      <c r="J246" s="310"/>
      <c r="K246" s="310"/>
      <c r="L246" s="310"/>
      <c r="M246" s="310"/>
      <c r="N246" s="310"/>
      <c r="O246" s="310"/>
      <c r="P246" s="310"/>
      <c r="Q246" s="310"/>
      <c r="R246" s="310"/>
      <c r="S246" s="310"/>
      <c r="T246" s="310"/>
      <c r="U246" s="310"/>
      <c r="V246" s="310"/>
      <c r="W246" s="310"/>
      <c r="X246" s="310"/>
      <c r="Y246" s="310"/>
      <c r="Z246" s="310"/>
      <c r="AA246" s="310"/>
      <c r="AB246" s="310"/>
      <c r="AC246" s="310"/>
      <c r="AD246" s="310"/>
      <c r="AE246" s="310"/>
      <c r="AF246" s="310"/>
      <c r="AG246" s="310"/>
      <c r="AH246" s="310"/>
      <c r="AI246" s="310"/>
      <c r="AJ246" s="310"/>
      <c r="AK246" s="310"/>
      <c r="AL246" s="310"/>
      <c r="AM246" s="310"/>
      <c r="AN246" s="310"/>
      <c r="AO246" s="310"/>
      <c r="AP246" s="310"/>
      <c r="AQ246" s="310"/>
      <c r="AR246" s="310"/>
      <c r="AS246" s="310"/>
      <c r="AT246" s="310"/>
      <c r="AU246" s="310"/>
      <c r="AV246" s="310"/>
      <c r="AW246" s="310"/>
      <c r="AX246" s="310"/>
      <c r="AY246" s="310"/>
      <c r="AZ246" s="310"/>
      <c r="BA246" s="310"/>
      <c r="BB246" s="310"/>
      <c r="BC246" s="310"/>
      <c r="BD246" s="310"/>
      <c r="BE246" s="310"/>
      <c r="BF246" s="310"/>
      <c r="BG246" s="310"/>
      <c r="BH246" s="310"/>
      <c r="BI246" s="310"/>
      <c r="BJ246" s="310"/>
      <c r="BK246" s="310"/>
      <c r="BL246" s="310"/>
      <c r="BM246" s="310"/>
      <c r="BN246" s="310"/>
      <c r="BO246" s="310"/>
      <c r="BP246" s="310"/>
      <c r="BQ246" s="310"/>
      <c r="BR246" s="310"/>
      <c r="BS246" s="310"/>
      <c r="BT246" s="310"/>
      <c r="BU246" s="310"/>
      <c r="BV246" s="310"/>
      <c r="BW246" s="310"/>
      <c r="BX246" s="310"/>
      <c r="BY246" s="310"/>
      <c r="BZ246" s="310"/>
      <c r="CA246" s="310"/>
      <c r="CB246" s="310"/>
      <c r="CC246" s="310"/>
      <c r="CD246" s="310"/>
      <c r="CE246" s="310"/>
      <c r="CF246" s="310"/>
      <c r="CG246" s="310"/>
      <c r="CH246" s="310"/>
      <c r="CI246" s="310"/>
      <c r="CJ246" s="310"/>
      <c r="CK246" s="310"/>
      <c r="CL246" s="310"/>
      <c r="CM246" s="310"/>
      <c r="CN246" s="310"/>
      <c r="CO246" s="310"/>
      <c r="CP246" s="310"/>
      <c r="CQ246" s="310"/>
      <c r="CR246" s="310"/>
      <c r="CS246" s="310"/>
      <c r="CT246" s="310"/>
      <c r="CU246" s="310"/>
      <c r="CV246" s="310"/>
      <c r="CW246" s="310"/>
      <c r="CX246" s="310"/>
      <c r="CY246" s="310"/>
      <c r="CZ246" s="310"/>
      <c r="DA246" s="310"/>
      <c r="DB246" s="310"/>
      <c r="DC246" s="310"/>
      <c r="DD246" s="310"/>
      <c r="DE246" s="310"/>
      <c r="DF246" s="310"/>
      <c r="DG246" s="310"/>
      <c r="DH246" s="310"/>
      <c r="DI246" s="310"/>
      <c r="DJ246" s="310"/>
      <c r="DK246" s="310"/>
      <c r="DL246" s="310"/>
      <c r="DM246" s="310"/>
      <c r="DN246" s="310"/>
      <c r="DO246" s="310"/>
      <c r="DP246" s="310"/>
      <c r="DQ246" s="310"/>
      <c r="DR246" s="310"/>
      <c r="DS246" s="310"/>
      <c r="DT246" s="310"/>
      <c r="DU246" s="310"/>
      <c r="DV246" s="310"/>
      <c r="DW246" s="310"/>
      <c r="DX246" s="310"/>
      <c r="DY246" s="310"/>
      <c r="DZ246" s="310"/>
      <c r="EA246" s="310"/>
      <c r="EB246" s="310"/>
      <c r="EC246" s="310"/>
      <c r="ED246" s="310"/>
      <c r="EE246" s="310"/>
      <c r="EF246" s="310"/>
      <c r="EG246" s="310"/>
      <c r="EH246" s="310"/>
      <c r="EI246" s="310"/>
      <c r="EJ246" s="310"/>
      <c r="EK246" s="310"/>
      <c r="EL246" s="310"/>
      <c r="EM246" s="310"/>
      <c r="EN246" s="310"/>
      <c r="EO246" s="310"/>
      <c r="EP246" s="310"/>
      <c r="EQ246" s="310"/>
      <c r="ER246" s="310"/>
      <c r="ES246" s="310"/>
      <c r="ET246" s="310"/>
      <c r="EU246" s="310"/>
      <c r="EV246" s="310"/>
      <c r="EW246" s="310"/>
      <c r="EX246" s="310"/>
      <c r="EY246" s="310"/>
      <c r="EZ246" s="310"/>
      <c r="FA246" s="310"/>
      <c r="FB246" s="310"/>
      <c r="FC246" s="310"/>
      <c r="FD246" s="310"/>
      <c r="FE246" s="310"/>
      <c r="FF246" s="310"/>
      <c r="FG246" s="310"/>
      <c r="FH246" s="310"/>
      <c r="FI246" s="310"/>
      <c r="FJ246" s="310"/>
      <c r="FK246" s="310"/>
      <c r="FL246" s="310"/>
      <c r="FM246" s="310"/>
      <c r="FN246" s="310"/>
      <c r="FO246" s="310"/>
      <c r="FP246" s="310"/>
      <c r="FQ246" s="310"/>
      <c r="FR246" s="310"/>
      <c r="FS246" s="310"/>
      <c r="FT246" s="310"/>
      <c r="FU246" s="310"/>
      <c r="FV246" s="310"/>
      <c r="FW246" s="310"/>
      <c r="FX246" s="310"/>
      <c r="FY246" s="310"/>
      <c r="FZ246" s="310"/>
      <c r="GA246" s="310"/>
      <c r="GB246" s="310"/>
      <c r="GC246" s="310"/>
    </row>
    <row r="247" spans="4:185">
      <c r="D247" s="310"/>
      <c r="E247" s="310"/>
      <c r="F247" s="310"/>
      <c r="G247" s="310"/>
      <c r="H247" s="310"/>
      <c r="I247" s="310"/>
      <c r="J247" s="310"/>
      <c r="K247" s="310"/>
      <c r="L247" s="310"/>
      <c r="M247" s="310"/>
      <c r="N247" s="310"/>
      <c r="O247" s="310"/>
      <c r="P247" s="310"/>
      <c r="Q247" s="310"/>
      <c r="R247" s="310"/>
      <c r="S247" s="310"/>
      <c r="T247" s="310"/>
      <c r="U247" s="310"/>
      <c r="V247" s="310"/>
      <c r="W247" s="310"/>
      <c r="X247" s="310"/>
      <c r="Y247" s="310"/>
      <c r="Z247" s="310"/>
      <c r="AA247" s="310"/>
      <c r="AB247" s="310"/>
      <c r="AC247" s="310"/>
      <c r="AD247" s="310"/>
      <c r="AE247" s="310"/>
      <c r="AF247" s="310"/>
      <c r="AG247" s="310"/>
      <c r="AH247" s="310"/>
      <c r="AI247" s="310"/>
      <c r="AJ247" s="310"/>
      <c r="AK247" s="310"/>
      <c r="AL247" s="310"/>
      <c r="AM247" s="310"/>
      <c r="AN247" s="310"/>
      <c r="AO247" s="310"/>
      <c r="AP247" s="310"/>
      <c r="AQ247" s="310"/>
      <c r="AR247" s="310"/>
      <c r="AS247" s="310"/>
      <c r="AT247" s="310"/>
      <c r="AU247" s="310"/>
      <c r="AV247" s="310"/>
      <c r="AW247" s="310"/>
      <c r="AX247" s="310"/>
      <c r="AY247" s="310"/>
      <c r="AZ247" s="310"/>
      <c r="BA247" s="310"/>
      <c r="BB247" s="310"/>
      <c r="BC247" s="310"/>
      <c r="BD247" s="310"/>
      <c r="BE247" s="310"/>
      <c r="BF247" s="310"/>
      <c r="BG247" s="310"/>
      <c r="BH247" s="310"/>
      <c r="BI247" s="310"/>
      <c r="BJ247" s="310"/>
      <c r="BK247" s="310"/>
      <c r="BL247" s="310"/>
      <c r="BM247" s="310"/>
      <c r="BN247" s="310"/>
      <c r="BO247" s="310"/>
      <c r="BP247" s="310"/>
      <c r="BQ247" s="310"/>
      <c r="BR247" s="310"/>
      <c r="BS247" s="310"/>
      <c r="BT247" s="310"/>
      <c r="BU247" s="310"/>
      <c r="BV247" s="310"/>
      <c r="BW247" s="310"/>
      <c r="BX247" s="310"/>
      <c r="BY247" s="310"/>
      <c r="BZ247" s="310"/>
      <c r="CA247" s="310"/>
      <c r="CB247" s="310"/>
      <c r="CC247" s="310"/>
      <c r="CD247" s="310"/>
      <c r="CE247" s="310"/>
      <c r="CF247" s="310"/>
      <c r="CG247" s="310"/>
      <c r="CH247" s="310"/>
      <c r="CI247" s="310"/>
      <c r="CJ247" s="310"/>
      <c r="CK247" s="310"/>
      <c r="CL247" s="310"/>
      <c r="CM247" s="310"/>
      <c r="CN247" s="310"/>
      <c r="CO247" s="310"/>
      <c r="CP247" s="310"/>
      <c r="CQ247" s="310"/>
      <c r="CR247" s="310"/>
      <c r="CS247" s="310"/>
      <c r="CT247" s="310"/>
      <c r="CU247" s="310"/>
      <c r="CV247" s="310"/>
      <c r="CW247" s="310"/>
      <c r="CX247" s="310"/>
      <c r="CY247" s="310"/>
      <c r="CZ247" s="310"/>
      <c r="DA247" s="310"/>
      <c r="DB247" s="310"/>
      <c r="DC247" s="310"/>
      <c r="DD247" s="310"/>
      <c r="DE247" s="310"/>
      <c r="DF247" s="310"/>
      <c r="DG247" s="310"/>
      <c r="DH247" s="310"/>
      <c r="DI247" s="310"/>
      <c r="DJ247" s="310"/>
      <c r="DK247" s="310"/>
      <c r="DL247" s="310"/>
      <c r="DM247" s="310"/>
      <c r="DN247" s="310"/>
      <c r="DO247" s="310"/>
      <c r="DP247" s="310"/>
      <c r="DQ247" s="310"/>
      <c r="DR247" s="310"/>
      <c r="DS247" s="310"/>
      <c r="DT247" s="310"/>
      <c r="DU247" s="310"/>
      <c r="DV247" s="310"/>
      <c r="DW247" s="310"/>
      <c r="DX247" s="310"/>
      <c r="DY247" s="310"/>
      <c r="DZ247" s="310"/>
      <c r="EA247" s="310"/>
      <c r="EB247" s="310"/>
      <c r="EC247" s="310"/>
      <c r="ED247" s="310"/>
      <c r="EE247" s="310"/>
      <c r="EF247" s="310"/>
      <c r="EG247" s="310"/>
      <c r="EH247" s="310"/>
      <c r="EI247" s="310"/>
      <c r="EJ247" s="310"/>
      <c r="EK247" s="310"/>
      <c r="EL247" s="310"/>
      <c r="EM247" s="310"/>
      <c r="EN247" s="310"/>
      <c r="EO247" s="310"/>
      <c r="EP247" s="310"/>
      <c r="EQ247" s="310"/>
      <c r="ER247" s="310"/>
      <c r="ES247" s="310"/>
      <c r="ET247" s="310"/>
      <c r="EU247" s="310"/>
      <c r="EV247" s="310"/>
      <c r="EW247" s="310"/>
      <c r="EX247" s="310"/>
      <c r="EY247" s="310"/>
      <c r="EZ247" s="310"/>
      <c r="FA247" s="310"/>
      <c r="FB247" s="310"/>
      <c r="FC247" s="310"/>
      <c r="FD247" s="310"/>
      <c r="FE247" s="310"/>
      <c r="FF247" s="310"/>
      <c r="FG247" s="310"/>
      <c r="FH247" s="310"/>
      <c r="FI247" s="310"/>
      <c r="FJ247" s="310"/>
      <c r="FK247" s="310"/>
      <c r="FL247" s="310"/>
      <c r="FM247" s="310"/>
      <c r="FN247" s="310"/>
      <c r="FO247" s="310"/>
      <c r="FP247" s="310"/>
      <c r="FQ247" s="310"/>
      <c r="FR247" s="310"/>
      <c r="FS247" s="310"/>
      <c r="FT247" s="310"/>
      <c r="FU247" s="310"/>
      <c r="FV247" s="310"/>
      <c r="FW247" s="310"/>
      <c r="FX247" s="310"/>
      <c r="FY247" s="310"/>
      <c r="FZ247" s="310"/>
      <c r="GA247" s="310"/>
      <c r="GB247" s="310"/>
      <c r="GC247" s="310"/>
    </row>
    <row r="248" spans="4:185">
      <c r="D248" s="310"/>
      <c r="E248" s="310"/>
      <c r="F248" s="310"/>
      <c r="G248" s="310"/>
      <c r="H248" s="310"/>
      <c r="I248" s="310"/>
      <c r="J248" s="310"/>
      <c r="K248" s="310"/>
      <c r="L248" s="310"/>
      <c r="M248" s="310"/>
      <c r="N248" s="310"/>
      <c r="O248" s="310"/>
      <c r="P248" s="310"/>
      <c r="Q248" s="310"/>
      <c r="R248" s="310"/>
      <c r="S248" s="310"/>
      <c r="T248" s="310"/>
      <c r="U248" s="310"/>
      <c r="V248" s="310"/>
      <c r="W248" s="310"/>
      <c r="X248" s="310"/>
      <c r="Y248" s="310"/>
      <c r="Z248" s="310"/>
      <c r="AA248" s="310"/>
      <c r="AB248" s="310"/>
      <c r="AC248" s="310"/>
      <c r="AD248" s="310"/>
      <c r="AE248" s="310"/>
      <c r="AF248" s="310"/>
      <c r="AG248" s="310"/>
      <c r="AH248" s="310"/>
      <c r="AI248" s="310"/>
      <c r="AJ248" s="310"/>
      <c r="AK248" s="310"/>
      <c r="AL248" s="310"/>
      <c r="AM248" s="310"/>
      <c r="AN248" s="310"/>
      <c r="AO248" s="310"/>
      <c r="AP248" s="310"/>
      <c r="AQ248" s="310"/>
      <c r="AR248" s="310"/>
      <c r="AS248" s="310"/>
      <c r="AT248" s="310"/>
      <c r="AU248" s="310"/>
      <c r="AV248" s="310"/>
      <c r="AW248" s="310"/>
      <c r="AX248" s="310"/>
      <c r="AY248" s="310"/>
      <c r="AZ248" s="310"/>
      <c r="BA248" s="310"/>
      <c r="BB248" s="310"/>
      <c r="BC248" s="310"/>
      <c r="BD248" s="310"/>
      <c r="BE248" s="310"/>
      <c r="BF248" s="310"/>
      <c r="BG248" s="310"/>
      <c r="BH248" s="310"/>
      <c r="BI248" s="310"/>
      <c r="BJ248" s="310"/>
      <c r="BK248" s="310"/>
      <c r="BL248" s="310"/>
      <c r="BM248" s="310"/>
      <c r="BN248" s="310"/>
      <c r="BO248" s="310"/>
      <c r="BP248" s="310"/>
      <c r="BQ248" s="310"/>
      <c r="BR248" s="310"/>
      <c r="BS248" s="310"/>
      <c r="BT248" s="310"/>
      <c r="BU248" s="310"/>
      <c r="BV248" s="310"/>
      <c r="BW248" s="310"/>
      <c r="BX248" s="310"/>
      <c r="BY248" s="310"/>
      <c r="BZ248" s="310"/>
      <c r="CA248" s="310"/>
      <c r="CB248" s="310"/>
      <c r="CC248" s="310"/>
      <c r="CD248" s="310"/>
      <c r="CE248" s="310"/>
      <c r="CF248" s="310"/>
      <c r="CG248" s="310"/>
      <c r="CH248" s="310"/>
      <c r="CI248" s="310"/>
      <c r="CJ248" s="310"/>
      <c r="CK248" s="310"/>
      <c r="CL248" s="310"/>
      <c r="CM248" s="310"/>
      <c r="CN248" s="310"/>
      <c r="CO248" s="310"/>
      <c r="CP248" s="310"/>
      <c r="CQ248" s="310"/>
      <c r="CR248" s="310"/>
      <c r="CS248" s="310"/>
      <c r="CT248" s="310"/>
      <c r="CU248" s="310"/>
      <c r="CV248" s="310"/>
      <c r="CW248" s="310"/>
      <c r="CX248" s="310"/>
      <c r="CY248" s="310"/>
      <c r="CZ248" s="310"/>
      <c r="DA248" s="310"/>
      <c r="DB248" s="310"/>
      <c r="DC248" s="310"/>
      <c r="DD248" s="310"/>
      <c r="DE248" s="310"/>
      <c r="DF248" s="310"/>
      <c r="DG248" s="310"/>
      <c r="DH248" s="310"/>
      <c r="DI248" s="310"/>
      <c r="DJ248" s="310"/>
      <c r="DK248" s="310"/>
      <c r="DL248" s="310"/>
      <c r="DM248" s="310"/>
      <c r="DN248" s="310"/>
      <c r="DO248" s="310"/>
      <c r="DP248" s="310"/>
      <c r="DQ248" s="310"/>
      <c r="DR248" s="310"/>
      <c r="DS248" s="310"/>
      <c r="DT248" s="310"/>
      <c r="DU248" s="310"/>
      <c r="DV248" s="310"/>
      <c r="DW248" s="310"/>
      <c r="DX248" s="310"/>
      <c r="DY248" s="310"/>
      <c r="DZ248" s="310"/>
      <c r="EA248" s="310"/>
      <c r="EB248" s="310"/>
      <c r="EC248" s="310"/>
      <c r="ED248" s="310"/>
      <c r="EE248" s="310"/>
      <c r="EF248" s="310"/>
      <c r="EG248" s="310"/>
      <c r="EH248" s="310"/>
      <c r="EI248" s="310"/>
      <c r="EJ248" s="310"/>
      <c r="EK248" s="310"/>
      <c r="EL248" s="310"/>
      <c r="EM248" s="310"/>
      <c r="EN248" s="310"/>
      <c r="EO248" s="310"/>
      <c r="EP248" s="310"/>
      <c r="EQ248" s="310"/>
      <c r="ER248" s="310"/>
      <c r="ES248" s="310"/>
      <c r="ET248" s="310"/>
      <c r="EU248" s="310"/>
      <c r="EV248" s="310"/>
      <c r="EW248" s="310"/>
      <c r="EX248" s="310"/>
      <c r="EY248" s="310"/>
      <c r="EZ248" s="310"/>
      <c r="FA248" s="310"/>
      <c r="FB248" s="310"/>
      <c r="FC248" s="310"/>
      <c r="FD248" s="310"/>
      <c r="FE248" s="310"/>
      <c r="FF248" s="310"/>
      <c r="FG248" s="310"/>
      <c r="FH248" s="310"/>
      <c r="FI248" s="310"/>
      <c r="FJ248" s="310"/>
      <c r="FK248" s="310"/>
      <c r="FL248" s="310"/>
      <c r="FM248" s="310"/>
      <c r="FN248" s="310"/>
      <c r="FO248" s="310"/>
      <c r="FP248" s="310"/>
      <c r="FQ248" s="310"/>
      <c r="FR248" s="310"/>
      <c r="FS248" s="310"/>
      <c r="FT248" s="310"/>
      <c r="FU248" s="310"/>
      <c r="FV248" s="310"/>
      <c r="FW248" s="310"/>
      <c r="FX248" s="310"/>
      <c r="FY248" s="310"/>
      <c r="FZ248" s="310"/>
      <c r="GA248" s="310"/>
      <c r="GB248" s="310"/>
      <c r="GC248" s="310"/>
    </row>
    <row r="249" spans="4:185">
      <c r="D249" s="310"/>
      <c r="E249" s="310"/>
      <c r="F249" s="310"/>
      <c r="G249" s="310"/>
      <c r="H249" s="310"/>
      <c r="I249" s="310"/>
      <c r="J249" s="310"/>
      <c r="K249" s="310"/>
      <c r="L249" s="310"/>
      <c r="M249" s="310"/>
      <c r="N249" s="310"/>
      <c r="O249" s="310"/>
      <c r="P249" s="310"/>
      <c r="Q249" s="310"/>
      <c r="R249" s="310"/>
      <c r="S249" s="310"/>
      <c r="T249" s="310"/>
      <c r="U249" s="310"/>
      <c r="V249" s="310"/>
      <c r="W249" s="310"/>
      <c r="X249" s="310"/>
      <c r="Y249" s="310"/>
      <c r="Z249" s="310"/>
      <c r="AA249" s="310"/>
      <c r="AB249" s="310"/>
      <c r="AC249" s="310"/>
      <c r="AD249" s="310"/>
      <c r="AE249" s="310"/>
      <c r="AF249" s="310"/>
      <c r="AG249" s="310"/>
      <c r="AH249" s="310"/>
      <c r="AI249" s="310"/>
      <c r="AJ249" s="310"/>
      <c r="AK249" s="310"/>
      <c r="AL249" s="310"/>
      <c r="AM249" s="310"/>
      <c r="AN249" s="310"/>
      <c r="AO249" s="310"/>
      <c r="AP249" s="310"/>
      <c r="AQ249" s="310"/>
      <c r="AR249" s="310"/>
      <c r="AS249" s="310"/>
      <c r="AT249" s="310"/>
      <c r="AU249" s="310"/>
      <c r="AV249" s="310"/>
      <c r="AW249" s="310"/>
      <c r="AX249" s="310"/>
      <c r="AY249" s="310"/>
      <c r="AZ249" s="310"/>
      <c r="BA249" s="310"/>
      <c r="BB249" s="310"/>
      <c r="BC249" s="310"/>
      <c r="BD249" s="310"/>
      <c r="BE249" s="310"/>
      <c r="BF249" s="310"/>
      <c r="BG249" s="310"/>
      <c r="BH249" s="310"/>
      <c r="BI249" s="310"/>
      <c r="BJ249" s="310"/>
      <c r="BK249" s="310"/>
      <c r="BL249" s="310"/>
      <c r="BM249" s="310"/>
      <c r="BN249" s="310"/>
      <c r="BO249" s="310"/>
      <c r="BP249" s="310"/>
      <c r="BQ249" s="310"/>
      <c r="BR249" s="310"/>
      <c r="BS249" s="310"/>
      <c r="BT249" s="310"/>
      <c r="BU249" s="310"/>
      <c r="BV249" s="310"/>
      <c r="BW249" s="310"/>
      <c r="BX249" s="310"/>
      <c r="BY249" s="310"/>
      <c r="BZ249" s="310"/>
      <c r="CA249" s="310"/>
      <c r="CB249" s="310"/>
      <c r="CC249" s="310"/>
      <c r="CD249" s="310"/>
      <c r="CE249" s="310"/>
      <c r="CF249" s="310"/>
      <c r="CG249" s="310"/>
      <c r="CH249" s="310"/>
      <c r="CI249" s="310"/>
      <c r="CJ249" s="310"/>
      <c r="CK249" s="310"/>
      <c r="CL249" s="310"/>
      <c r="CM249" s="310"/>
      <c r="CN249" s="310"/>
      <c r="CO249" s="310"/>
      <c r="CP249" s="310"/>
      <c r="CQ249" s="310"/>
      <c r="CR249" s="310"/>
      <c r="CS249" s="310"/>
      <c r="CT249" s="310"/>
      <c r="CU249" s="310"/>
      <c r="CV249" s="310"/>
      <c r="CW249" s="310"/>
      <c r="CX249" s="310"/>
      <c r="CY249" s="310"/>
      <c r="CZ249" s="310"/>
      <c r="DA249" s="310"/>
      <c r="DB249" s="310"/>
      <c r="DC249" s="310"/>
      <c r="DD249" s="310"/>
      <c r="DE249" s="310"/>
      <c r="DF249" s="310"/>
      <c r="DG249" s="310"/>
      <c r="DH249" s="310"/>
      <c r="DI249" s="310"/>
      <c r="DJ249" s="310"/>
      <c r="DK249" s="310"/>
      <c r="DL249" s="310"/>
      <c r="DM249" s="310"/>
      <c r="DN249" s="310"/>
      <c r="DO249" s="310"/>
      <c r="DP249" s="310"/>
      <c r="DQ249" s="310"/>
      <c r="DR249" s="310"/>
      <c r="DS249" s="310"/>
      <c r="DT249" s="310"/>
      <c r="DU249" s="310"/>
      <c r="DV249" s="310"/>
      <c r="DW249" s="310"/>
      <c r="DX249" s="310"/>
      <c r="DY249" s="310"/>
      <c r="DZ249" s="310"/>
      <c r="EA249" s="310"/>
      <c r="EB249" s="310"/>
      <c r="EC249" s="310"/>
      <c r="ED249" s="310"/>
      <c r="EE249" s="310"/>
      <c r="EF249" s="310"/>
      <c r="EG249" s="310"/>
      <c r="EH249" s="310"/>
      <c r="EI249" s="310"/>
      <c r="EJ249" s="310"/>
      <c r="EK249" s="310"/>
      <c r="EL249" s="310"/>
      <c r="EM249" s="310"/>
      <c r="EN249" s="310"/>
      <c r="EO249" s="310"/>
      <c r="EP249" s="310"/>
      <c r="EQ249" s="310"/>
      <c r="ER249" s="310"/>
      <c r="ES249" s="310"/>
      <c r="ET249" s="310"/>
      <c r="EU249" s="310"/>
      <c r="EV249" s="310"/>
      <c r="EW249" s="310"/>
      <c r="EX249" s="310"/>
      <c r="EY249" s="310"/>
      <c r="EZ249" s="310"/>
      <c r="FA249" s="310"/>
      <c r="FB249" s="310"/>
      <c r="FC249" s="310"/>
      <c r="FD249" s="310"/>
      <c r="FE249" s="310"/>
      <c r="FF249" s="310"/>
      <c r="FG249" s="310"/>
      <c r="FH249" s="310"/>
      <c r="FI249" s="310"/>
      <c r="FJ249" s="310"/>
      <c r="FK249" s="310"/>
      <c r="FL249" s="310"/>
      <c r="FM249" s="310"/>
      <c r="FN249" s="310"/>
      <c r="FO249" s="310"/>
      <c r="FP249" s="310"/>
      <c r="FQ249" s="310"/>
      <c r="FR249" s="310"/>
      <c r="FS249" s="310"/>
      <c r="FT249" s="310"/>
      <c r="FU249" s="310"/>
      <c r="FV249" s="310"/>
      <c r="FW249" s="310"/>
      <c r="FX249" s="310"/>
      <c r="FY249" s="310"/>
      <c r="FZ249" s="310"/>
      <c r="GA249" s="310"/>
      <c r="GB249" s="310"/>
      <c r="GC249" s="310"/>
    </row>
    <row r="250" spans="4:185">
      <c r="D250" s="310"/>
      <c r="E250" s="310"/>
      <c r="F250" s="310"/>
      <c r="G250" s="310"/>
      <c r="H250" s="310"/>
      <c r="I250" s="310"/>
      <c r="J250" s="310"/>
      <c r="K250" s="310"/>
      <c r="L250" s="310"/>
      <c r="M250" s="310"/>
      <c r="N250" s="310"/>
      <c r="O250" s="310"/>
      <c r="P250" s="310"/>
      <c r="Q250" s="310"/>
      <c r="R250" s="310"/>
      <c r="S250" s="310"/>
      <c r="T250" s="310"/>
      <c r="U250" s="310"/>
      <c r="V250" s="310"/>
      <c r="W250" s="310"/>
      <c r="X250" s="310"/>
      <c r="Y250" s="310"/>
      <c r="Z250" s="310"/>
      <c r="AA250" s="310"/>
      <c r="AB250" s="310"/>
      <c r="AC250" s="310"/>
      <c r="AD250" s="310"/>
      <c r="AE250" s="310"/>
      <c r="AF250" s="310"/>
      <c r="AG250" s="310"/>
      <c r="AH250" s="310"/>
      <c r="AI250" s="310"/>
      <c r="AJ250" s="310"/>
      <c r="AK250" s="310"/>
      <c r="AL250" s="310"/>
      <c r="AM250" s="310"/>
      <c r="AN250" s="310"/>
      <c r="AO250" s="310"/>
      <c r="AP250" s="310"/>
      <c r="AQ250" s="310"/>
      <c r="AR250" s="310"/>
      <c r="AS250" s="310"/>
      <c r="AT250" s="310"/>
      <c r="AU250" s="310"/>
      <c r="AV250" s="310"/>
      <c r="AW250" s="310"/>
      <c r="AX250" s="310"/>
      <c r="AY250" s="310"/>
      <c r="AZ250" s="310"/>
      <c r="BA250" s="310"/>
      <c r="BB250" s="310"/>
      <c r="BC250" s="310"/>
      <c r="BD250" s="310"/>
      <c r="BE250" s="310"/>
      <c r="BF250" s="310"/>
      <c r="BG250" s="310"/>
      <c r="BH250" s="310"/>
      <c r="BI250" s="310"/>
      <c r="BJ250" s="310"/>
      <c r="BK250" s="310"/>
      <c r="BL250" s="310"/>
      <c r="BM250" s="310"/>
      <c r="BN250" s="310"/>
      <c r="BO250" s="310"/>
      <c r="BP250" s="310"/>
      <c r="BQ250" s="310"/>
      <c r="BR250" s="310"/>
      <c r="BS250" s="310"/>
      <c r="BT250" s="310"/>
      <c r="BU250" s="310"/>
      <c r="BV250" s="310"/>
      <c r="BW250" s="310"/>
      <c r="BX250" s="310"/>
      <c r="BY250" s="310"/>
      <c r="BZ250" s="310"/>
      <c r="CA250" s="310"/>
      <c r="CB250" s="310"/>
      <c r="CC250" s="310"/>
      <c r="CD250" s="310"/>
      <c r="CE250" s="310"/>
      <c r="CF250" s="310"/>
      <c r="CG250" s="310"/>
      <c r="CH250" s="310"/>
      <c r="CI250" s="310"/>
      <c r="CJ250" s="310"/>
      <c r="CK250" s="310"/>
      <c r="CL250" s="310"/>
      <c r="CM250" s="310"/>
      <c r="CN250" s="310"/>
      <c r="CO250" s="310"/>
      <c r="CP250" s="310"/>
      <c r="CQ250" s="310"/>
      <c r="CR250" s="310"/>
      <c r="CS250" s="310"/>
      <c r="CT250" s="310"/>
      <c r="CU250" s="310"/>
      <c r="CV250" s="310"/>
      <c r="CW250" s="310"/>
      <c r="CX250" s="310"/>
      <c r="CY250" s="310"/>
      <c r="CZ250" s="310"/>
      <c r="DA250" s="310"/>
      <c r="DB250" s="310"/>
      <c r="DC250" s="310"/>
      <c r="DD250" s="310"/>
      <c r="DE250" s="310"/>
      <c r="DF250" s="310"/>
      <c r="DG250" s="310"/>
      <c r="DH250" s="310"/>
      <c r="DI250" s="310"/>
      <c r="DJ250" s="310"/>
      <c r="DK250" s="310"/>
      <c r="DL250" s="310"/>
      <c r="DM250" s="310"/>
      <c r="DN250" s="310"/>
      <c r="DO250" s="310"/>
      <c r="DP250" s="310"/>
      <c r="DQ250" s="310"/>
      <c r="DR250" s="310"/>
      <c r="DS250" s="310"/>
      <c r="DT250" s="310"/>
      <c r="DU250" s="310"/>
      <c r="DV250" s="310"/>
      <c r="DW250" s="310"/>
      <c r="DX250" s="310"/>
      <c r="DY250" s="310"/>
      <c r="DZ250" s="310"/>
      <c r="EA250" s="310"/>
      <c r="EB250" s="310"/>
      <c r="EC250" s="310"/>
      <c r="ED250" s="310"/>
      <c r="EE250" s="310"/>
      <c r="EF250" s="310"/>
      <c r="EG250" s="310"/>
      <c r="EH250" s="310"/>
      <c r="EI250" s="310"/>
      <c r="EJ250" s="310"/>
      <c r="EK250" s="310"/>
      <c r="EL250" s="310"/>
      <c r="EM250" s="310"/>
      <c r="EN250" s="310"/>
      <c r="EO250" s="310"/>
      <c r="EP250" s="310"/>
      <c r="EQ250" s="310"/>
      <c r="ER250" s="310"/>
      <c r="ES250" s="310"/>
      <c r="ET250" s="310"/>
      <c r="EU250" s="310"/>
      <c r="EV250" s="310"/>
      <c r="EW250" s="310"/>
      <c r="EX250" s="310"/>
      <c r="EY250" s="310"/>
      <c r="EZ250" s="310"/>
      <c r="FA250" s="310"/>
      <c r="FB250" s="310"/>
      <c r="FC250" s="310"/>
      <c r="FD250" s="310"/>
      <c r="FE250" s="310"/>
      <c r="FF250" s="310"/>
      <c r="FG250" s="310"/>
      <c r="FH250" s="310"/>
      <c r="FI250" s="310"/>
      <c r="FJ250" s="310"/>
      <c r="FK250" s="310"/>
      <c r="FL250" s="310"/>
      <c r="FM250" s="310"/>
      <c r="FN250" s="310"/>
      <c r="FO250" s="310"/>
      <c r="FP250" s="310"/>
      <c r="FQ250" s="310"/>
      <c r="FR250" s="310"/>
      <c r="FS250" s="310"/>
      <c r="FT250" s="310"/>
      <c r="FU250" s="310"/>
      <c r="FV250" s="310"/>
      <c r="FW250" s="310"/>
      <c r="FX250" s="310"/>
      <c r="FY250" s="310"/>
      <c r="FZ250" s="310"/>
      <c r="GA250" s="310"/>
      <c r="GB250" s="310"/>
      <c r="GC250" s="310"/>
    </row>
    <row r="251" spans="4:185">
      <c r="D251" s="310"/>
      <c r="E251" s="310"/>
      <c r="F251" s="310"/>
      <c r="G251" s="310"/>
      <c r="H251" s="310"/>
      <c r="I251" s="310"/>
      <c r="J251" s="310"/>
      <c r="K251" s="310"/>
      <c r="L251" s="310"/>
      <c r="M251" s="310"/>
      <c r="N251" s="310"/>
      <c r="O251" s="310"/>
      <c r="P251" s="310"/>
      <c r="Q251" s="310"/>
      <c r="R251" s="310"/>
      <c r="S251" s="310"/>
      <c r="T251" s="310"/>
      <c r="U251" s="310"/>
      <c r="V251" s="310"/>
      <c r="W251" s="310"/>
      <c r="X251" s="310"/>
      <c r="Y251" s="310"/>
      <c r="Z251" s="310"/>
      <c r="AA251" s="310"/>
      <c r="AB251" s="310"/>
      <c r="AC251" s="310"/>
      <c r="AD251" s="310"/>
      <c r="AE251" s="310"/>
      <c r="AF251" s="310"/>
      <c r="AG251" s="310"/>
      <c r="AH251" s="310"/>
      <c r="AI251" s="310"/>
      <c r="AJ251" s="310"/>
      <c r="AK251" s="310"/>
      <c r="AL251" s="310"/>
      <c r="AM251" s="310"/>
      <c r="AN251" s="310"/>
      <c r="AO251" s="310"/>
      <c r="AP251" s="310"/>
      <c r="AQ251" s="310"/>
      <c r="AR251" s="310"/>
      <c r="AS251" s="310"/>
      <c r="AT251" s="310"/>
      <c r="AU251" s="310"/>
      <c r="AV251" s="310"/>
      <c r="AW251" s="310"/>
      <c r="AX251" s="310"/>
      <c r="AY251" s="310"/>
      <c r="AZ251" s="310"/>
      <c r="BA251" s="310"/>
      <c r="BB251" s="310"/>
      <c r="BC251" s="310"/>
      <c r="BD251" s="310"/>
      <c r="BE251" s="310"/>
      <c r="BF251" s="310"/>
      <c r="BG251" s="310"/>
      <c r="BH251" s="310"/>
      <c r="BI251" s="310"/>
      <c r="BJ251" s="310"/>
      <c r="BK251" s="310"/>
      <c r="BL251" s="310"/>
      <c r="BM251" s="310"/>
      <c r="BN251" s="310"/>
      <c r="BO251" s="310"/>
      <c r="BP251" s="310"/>
      <c r="BQ251" s="310"/>
      <c r="BR251" s="310"/>
      <c r="BS251" s="310"/>
      <c r="BT251" s="310"/>
      <c r="BU251" s="310"/>
      <c r="BV251" s="310"/>
      <c r="BW251" s="310"/>
      <c r="BX251" s="310"/>
      <c r="BY251" s="310"/>
      <c r="BZ251" s="310"/>
      <c r="CA251" s="310"/>
      <c r="CB251" s="310"/>
      <c r="CC251" s="310"/>
      <c r="CD251" s="310"/>
      <c r="CE251" s="310"/>
      <c r="CF251" s="310"/>
      <c r="CG251" s="310"/>
      <c r="CH251" s="310"/>
      <c r="CI251" s="310"/>
      <c r="CJ251" s="310"/>
      <c r="CK251" s="310"/>
      <c r="CL251" s="310"/>
      <c r="CM251" s="310"/>
      <c r="CN251" s="310"/>
      <c r="CO251" s="310"/>
      <c r="CP251" s="310"/>
      <c r="CQ251" s="310"/>
      <c r="CR251" s="310"/>
      <c r="CS251" s="310"/>
      <c r="CT251" s="310"/>
      <c r="CU251" s="310"/>
      <c r="CV251" s="310"/>
      <c r="CW251" s="310"/>
      <c r="CX251" s="310"/>
      <c r="CY251" s="310"/>
      <c r="CZ251" s="310"/>
      <c r="DA251" s="310"/>
      <c r="DB251" s="310"/>
      <c r="DC251" s="310"/>
      <c r="DD251" s="310"/>
      <c r="DE251" s="310"/>
      <c r="DF251" s="310"/>
      <c r="DG251" s="310"/>
      <c r="DH251" s="310"/>
      <c r="DI251" s="310"/>
      <c r="DJ251" s="310"/>
      <c r="DK251" s="310"/>
      <c r="DL251" s="310"/>
      <c r="DM251" s="310"/>
      <c r="DN251" s="310"/>
      <c r="DO251" s="310"/>
      <c r="DP251" s="310"/>
      <c r="DQ251" s="310"/>
      <c r="DR251" s="310"/>
      <c r="DS251" s="310"/>
      <c r="DT251" s="310"/>
      <c r="DU251" s="310"/>
      <c r="DV251" s="310"/>
      <c r="DW251" s="310"/>
      <c r="DX251" s="310"/>
      <c r="DY251" s="310"/>
      <c r="DZ251" s="310"/>
      <c r="EA251" s="310"/>
      <c r="EB251" s="310"/>
      <c r="EC251" s="310"/>
      <c r="ED251" s="310"/>
      <c r="EE251" s="310"/>
      <c r="EF251" s="310"/>
      <c r="EG251" s="310"/>
      <c r="EH251" s="310"/>
      <c r="EI251" s="310"/>
      <c r="EJ251" s="310"/>
      <c r="EK251" s="310"/>
      <c r="EL251" s="310"/>
      <c r="EM251" s="310"/>
      <c r="EN251" s="310"/>
      <c r="EO251" s="310"/>
      <c r="EP251" s="310"/>
      <c r="EQ251" s="310"/>
      <c r="ER251" s="310"/>
      <c r="ES251" s="310"/>
      <c r="ET251" s="310"/>
      <c r="EU251" s="310"/>
      <c r="EV251" s="310"/>
      <c r="EW251" s="310"/>
      <c r="EX251" s="310"/>
      <c r="EY251" s="310"/>
      <c r="EZ251" s="310"/>
      <c r="FA251" s="310"/>
      <c r="FB251" s="310"/>
      <c r="FC251" s="310"/>
      <c r="FD251" s="310"/>
      <c r="FE251" s="310"/>
      <c r="FF251" s="310"/>
      <c r="FG251" s="310"/>
      <c r="FH251" s="310"/>
      <c r="FI251" s="310"/>
      <c r="FJ251" s="310"/>
      <c r="FK251" s="310"/>
      <c r="FL251" s="310"/>
      <c r="FM251" s="310"/>
      <c r="FN251" s="310"/>
      <c r="FO251" s="310"/>
      <c r="FP251" s="310"/>
      <c r="FQ251" s="310"/>
      <c r="FR251" s="310"/>
      <c r="FS251" s="310"/>
      <c r="FT251" s="310"/>
      <c r="FU251" s="310"/>
      <c r="FV251" s="310"/>
      <c r="FW251" s="310"/>
      <c r="FX251" s="310"/>
      <c r="FY251" s="310"/>
      <c r="FZ251" s="310"/>
      <c r="GA251" s="310"/>
      <c r="GB251" s="310"/>
      <c r="GC251" s="310"/>
    </row>
    <row r="252" spans="4:185">
      <c r="D252" s="310"/>
      <c r="E252" s="310"/>
      <c r="F252" s="310"/>
      <c r="G252" s="310"/>
      <c r="H252" s="310"/>
      <c r="I252" s="310"/>
      <c r="J252" s="310"/>
      <c r="K252" s="310"/>
      <c r="L252" s="310"/>
      <c r="M252" s="310"/>
      <c r="N252" s="310"/>
      <c r="O252" s="310"/>
      <c r="P252" s="310"/>
      <c r="Q252" s="310"/>
      <c r="R252" s="310"/>
      <c r="S252" s="310"/>
      <c r="T252" s="310"/>
      <c r="U252" s="310"/>
      <c r="V252" s="310"/>
      <c r="W252" s="310"/>
      <c r="X252" s="310"/>
      <c r="Y252" s="310"/>
      <c r="Z252" s="310"/>
      <c r="AA252" s="310"/>
      <c r="AB252" s="310"/>
      <c r="AC252" s="310"/>
      <c r="AD252" s="310"/>
      <c r="AE252" s="310"/>
      <c r="AF252" s="310"/>
      <c r="AG252" s="310"/>
      <c r="AH252" s="310"/>
      <c r="AI252" s="310"/>
      <c r="AJ252" s="310"/>
      <c r="AK252" s="310"/>
      <c r="AL252" s="310"/>
      <c r="AM252" s="310"/>
      <c r="AN252" s="310"/>
      <c r="AO252" s="310"/>
      <c r="AP252" s="310"/>
      <c r="AQ252" s="310"/>
      <c r="AR252" s="310"/>
      <c r="AS252" s="310"/>
      <c r="AT252" s="310"/>
      <c r="AU252" s="310"/>
      <c r="AV252" s="310"/>
      <c r="AW252" s="310"/>
      <c r="AX252" s="310"/>
      <c r="AY252" s="310"/>
      <c r="AZ252" s="310"/>
      <c r="BA252" s="310"/>
      <c r="BB252" s="310"/>
      <c r="BC252" s="310"/>
      <c r="BD252" s="310"/>
      <c r="BE252" s="310"/>
      <c r="BF252" s="310"/>
      <c r="BG252" s="310"/>
      <c r="BH252" s="310"/>
      <c r="BI252" s="310"/>
      <c r="BJ252" s="310"/>
      <c r="BK252" s="310"/>
      <c r="BL252" s="310"/>
      <c r="BM252" s="310"/>
      <c r="BN252" s="310"/>
      <c r="BO252" s="310"/>
      <c r="BP252" s="310"/>
      <c r="BQ252" s="310"/>
      <c r="BR252" s="310"/>
      <c r="BS252" s="310"/>
      <c r="BT252" s="310"/>
      <c r="BU252" s="310"/>
      <c r="BV252" s="310"/>
      <c r="BW252" s="310"/>
      <c r="BX252" s="310"/>
      <c r="BY252" s="310"/>
      <c r="BZ252" s="310"/>
      <c r="CA252" s="310"/>
      <c r="CB252" s="310"/>
      <c r="CC252" s="310"/>
      <c r="CD252" s="310"/>
      <c r="CE252" s="310"/>
      <c r="CF252" s="310"/>
      <c r="CG252" s="310"/>
      <c r="CH252" s="310"/>
      <c r="CI252" s="310"/>
      <c r="CJ252" s="310"/>
      <c r="CK252" s="310"/>
      <c r="CL252" s="310"/>
      <c r="CM252" s="310"/>
      <c r="CN252" s="310"/>
      <c r="CO252" s="310"/>
      <c r="CP252" s="310"/>
      <c r="CQ252" s="310"/>
      <c r="CR252" s="310"/>
      <c r="CS252" s="310"/>
      <c r="CT252" s="310"/>
      <c r="CU252" s="310"/>
      <c r="CV252" s="310"/>
      <c r="CW252" s="310"/>
      <c r="CX252" s="310"/>
      <c r="CY252" s="310"/>
      <c r="CZ252" s="310"/>
      <c r="DA252" s="310"/>
      <c r="DB252" s="310"/>
      <c r="DC252" s="310"/>
      <c r="DD252" s="310"/>
      <c r="DE252" s="310"/>
      <c r="DF252" s="310"/>
      <c r="DG252" s="310"/>
      <c r="DH252" s="310"/>
      <c r="DI252" s="310"/>
      <c r="DJ252" s="310"/>
      <c r="DK252" s="310"/>
      <c r="DL252" s="310"/>
      <c r="DM252" s="310"/>
      <c r="DN252" s="310"/>
      <c r="DO252" s="310"/>
      <c r="DP252" s="310"/>
      <c r="DQ252" s="310"/>
      <c r="DR252" s="310"/>
      <c r="DS252" s="310"/>
      <c r="DT252" s="310"/>
      <c r="DU252" s="310"/>
      <c r="DV252" s="310"/>
      <c r="DW252" s="310"/>
      <c r="DX252" s="310"/>
      <c r="DY252" s="310"/>
      <c r="DZ252" s="310"/>
      <c r="EA252" s="310"/>
      <c r="EB252" s="310"/>
      <c r="EC252" s="310"/>
      <c r="ED252" s="310"/>
      <c r="EE252" s="310"/>
      <c r="EF252" s="310"/>
      <c r="EG252" s="310"/>
      <c r="EH252" s="310"/>
      <c r="EI252" s="310"/>
      <c r="EJ252" s="310"/>
      <c r="EK252" s="310"/>
      <c r="EL252" s="310"/>
      <c r="EM252" s="310"/>
      <c r="EN252" s="310"/>
      <c r="EO252" s="310"/>
      <c r="EP252" s="310"/>
      <c r="EQ252" s="310"/>
      <c r="ER252" s="310"/>
      <c r="ES252" s="310"/>
      <c r="ET252" s="310"/>
      <c r="EU252" s="310"/>
      <c r="EV252" s="310"/>
      <c r="EW252" s="310"/>
      <c r="EX252" s="310"/>
      <c r="EY252" s="310"/>
      <c r="EZ252" s="310"/>
      <c r="FA252" s="310"/>
      <c r="FB252" s="310"/>
      <c r="FC252" s="310"/>
      <c r="FD252" s="310"/>
      <c r="FE252" s="310"/>
      <c r="FF252" s="310"/>
      <c r="FG252" s="310"/>
      <c r="FH252" s="310"/>
      <c r="FI252" s="310"/>
      <c r="FJ252" s="310"/>
      <c r="FK252" s="310"/>
      <c r="FL252" s="310"/>
      <c r="FM252" s="310"/>
      <c r="FN252" s="310"/>
      <c r="FO252" s="310"/>
      <c r="FP252" s="310"/>
      <c r="FQ252" s="310"/>
      <c r="FR252" s="310"/>
      <c r="FS252" s="310"/>
      <c r="FT252" s="310"/>
      <c r="FU252" s="310"/>
      <c r="FV252" s="310"/>
      <c r="FW252" s="310"/>
      <c r="FX252" s="310"/>
      <c r="FY252" s="310"/>
      <c r="FZ252" s="310"/>
      <c r="GA252" s="310"/>
      <c r="GB252" s="310"/>
      <c r="GC252" s="310"/>
    </row>
    <row r="253" spans="4:185">
      <c r="D253" s="310"/>
      <c r="E253" s="310"/>
      <c r="F253" s="310"/>
      <c r="G253" s="310"/>
      <c r="H253" s="310"/>
      <c r="I253" s="310"/>
      <c r="J253" s="310"/>
      <c r="K253" s="310"/>
      <c r="L253" s="310"/>
      <c r="M253" s="310"/>
      <c r="N253" s="310"/>
      <c r="O253" s="310"/>
      <c r="P253" s="310"/>
      <c r="Q253" s="310"/>
      <c r="R253" s="310"/>
      <c r="S253" s="310"/>
      <c r="T253" s="310"/>
      <c r="U253" s="310"/>
      <c r="V253" s="310"/>
      <c r="W253" s="310"/>
      <c r="X253" s="310"/>
      <c r="Y253" s="310"/>
      <c r="Z253" s="310"/>
      <c r="AA253" s="310"/>
      <c r="AB253" s="310"/>
      <c r="AC253" s="310"/>
      <c r="AD253" s="310"/>
      <c r="AE253" s="310"/>
      <c r="AF253" s="310"/>
      <c r="AG253" s="310"/>
      <c r="AH253" s="310"/>
      <c r="AI253" s="310"/>
      <c r="AJ253" s="310"/>
      <c r="AK253" s="310"/>
      <c r="AL253" s="310"/>
      <c r="AM253" s="310"/>
      <c r="AN253" s="310"/>
      <c r="AO253" s="310"/>
      <c r="AP253" s="310"/>
      <c r="AQ253" s="310"/>
      <c r="AR253" s="310"/>
      <c r="AS253" s="310"/>
      <c r="AT253" s="310"/>
      <c r="AU253" s="310"/>
      <c r="AV253" s="310"/>
      <c r="AW253" s="310"/>
      <c r="AX253" s="310"/>
      <c r="AY253" s="310"/>
      <c r="AZ253" s="310"/>
      <c r="BA253" s="310"/>
      <c r="BB253" s="310"/>
      <c r="BC253" s="310"/>
      <c r="BD253" s="310"/>
      <c r="BE253" s="310"/>
      <c r="BF253" s="310"/>
      <c r="BG253" s="310"/>
      <c r="BH253" s="310"/>
      <c r="BI253" s="310"/>
      <c r="BJ253" s="310"/>
      <c r="BK253" s="310"/>
      <c r="BL253" s="310"/>
      <c r="BM253" s="310"/>
      <c r="BN253" s="310"/>
      <c r="BO253" s="310"/>
      <c r="BP253" s="310"/>
      <c r="BQ253" s="310"/>
      <c r="BR253" s="310"/>
      <c r="BS253" s="310"/>
      <c r="BT253" s="310"/>
      <c r="BU253" s="310"/>
      <c r="BV253" s="310"/>
      <c r="BW253" s="310"/>
      <c r="BX253" s="310"/>
      <c r="BY253" s="310"/>
      <c r="BZ253" s="310"/>
      <c r="CA253" s="310"/>
      <c r="CB253" s="310"/>
      <c r="CC253" s="310"/>
      <c r="CD253" s="310"/>
      <c r="CE253" s="310"/>
      <c r="CF253" s="310"/>
      <c r="CG253" s="310"/>
      <c r="CH253" s="310"/>
      <c r="CI253" s="310"/>
      <c r="CJ253" s="310"/>
      <c r="CK253" s="310"/>
      <c r="CL253" s="310"/>
      <c r="CM253" s="310"/>
      <c r="CN253" s="310"/>
      <c r="CO253" s="310"/>
      <c r="CP253" s="310"/>
      <c r="CQ253" s="310"/>
      <c r="CR253" s="310"/>
      <c r="CS253" s="310"/>
      <c r="CT253" s="310"/>
      <c r="CU253" s="310"/>
      <c r="CV253" s="310"/>
      <c r="CW253" s="310"/>
      <c r="CX253" s="310"/>
      <c r="CY253" s="310"/>
      <c r="CZ253" s="310"/>
      <c r="DA253" s="310"/>
      <c r="DB253" s="310"/>
      <c r="DC253" s="310"/>
      <c r="DD253" s="310"/>
      <c r="DE253" s="310"/>
      <c r="DF253" s="310"/>
      <c r="DG253" s="310"/>
      <c r="DH253" s="310"/>
      <c r="DI253" s="310"/>
      <c r="DJ253" s="310"/>
      <c r="DK253" s="310"/>
      <c r="DL253" s="310"/>
      <c r="DM253" s="310"/>
      <c r="DN253" s="310"/>
      <c r="DO253" s="310"/>
      <c r="DP253" s="310"/>
      <c r="DQ253" s="310"/>
      <c r="DR253" s="310"/>
      <c r="DS253" s="310"/>
      <c r="DT253" s="310"/>
      <c r="DU253" s="310"/>
      <c r="DV253" s="310"/>
      <c r="DW253" s="310"/>
      <c r="DX253" s="310"/>
      <c r="DY253" s="310"/>
      <c r="DZ253" s="310"/>
      <c r="EA253" s="310"/>
      <c r="EB253" s="310"/>
      <c r="EC253" s="310"/>
      <c r="ED253" s="310"/>
      <c r="EE253" s="310"/>
      <c r="EF253" s="310"/>
      <c r="EG253" s="310"/>
      <c r="EH253" s="310"/>
      <c r="EI253" s="310"/>
      <c r="EJ253" s="310"/>
      <c r="EK253" s="310"/>
      <c r="EL253" s="310"/>
      <c r="EM253" s="310"/>
      <c r="EN253" s="310"/>
      <c r="EO253" s="310"/>
      <c r="EP253" s="310"/>
      <c r="EQ253" s="310"/>
      <c r="ER253" s="310"/>
      <c r="ES253" s="310"/>
      <c r="ET253" s="310"/>
      <c r="EU253" s="310"/>
      <c r="EV253" s="310"/>
      <c r="EW253" s="310"/>
      <c r="EX253" s="310"/>
      <c r="EY253" s="310"/>
      <c r="EZ253" s="310"/>
      <c r="FA253" s="310"/>
      <c r="FB253" s="310"/>
      <c r="FC253" s="310"/>
      <c r="FD253" s="310"/>
      <c r="FE253" s="310"/>
      <c r="FF253" s="310"/>
      <c r="FG253" s="310"/>
      <c r="FH253" s="310"/>
      <c r="FI253" s="310"/>
      <c r="FJ253" s="310"/>
      <c r="FK253" s="310"/>
      <c r="FL253" s="310"/>
      <c r="FM253" s="310"/>
      <c r="FN253" s="310"/>
      <c r="FO253" s="310"/>
      <c r="FP253" s="310"/>
      <c r="FQ253" s="310"/>
      <c r="FR253" s="310"/>
      <c r="FS253" s="310"/>
      <c r="FT253" s="310"/>
      <c r="FU253" s="310"/>
      <c r="FV253" s="310"/>
      <c r="FW253" s="310"/>
      <c r="FX253" s="310"/>
      <c r="FY253" s="310"/>
      <c r="FZ253" s="310"/>
      <c r="GA253" s="310"/>
      <c r="GB253" s="310"/>
      <c r="GC253" s="310"/>
    </row>
    <row r="254" spans="4:185">
      <c r="D254" s="310"/>
      <c r="E254" s="310"/>
      <c r="F254" s="310"/>
      <c r="G254" s="310"/>
      <c r="H254" s="310"/>
      <c r="I254" s="310"/>
      <c r="J254" s="310"/>
      <c r="K254" s="310"/>
      <c r="L254" s="310"/>
      <c r="M254" s="310"/>
      <c r="N254" s="310"/>
      <c r="O254" s="310"/>
      <c r="P254" s="310"/>
      <c r="Q254" s="310"/>
      <c r="R254" s="310"/>
      <c r="S254" s="310"/>
      <c r="T254" s="310"/>
      <c r="U254" s="310"/>
      <c r="V254" s="310"/>
      <c r="W254" s="310"/>
      <c r="X254" s="310"/>
      <c r="Y254" s="310"/>
      <c r="Z254" s="310"/>
      <c r="AA254" s="310"/>
      <c r="AB254" s="310"/>
      <c r="AC254" s="310"/>
      <c r="AD254" s="310"/>
      <c r="AE254" s="310"/>
      <c r="AF254" s="310"/>
      <c r="AG254" s="310"/>
      <c r="AH254" s="310"/>
      <c r="AI254" s="310"/>
      <c r="AJ254" s="310"/>
      <c r="AK254" s="310"/>
      <c r="AL254" s="310"/>
      <c r="AM254" s="310"/>
      <c r="AN254" s="310"/>
      <c r="AO254" s="310"/>
      <c r="AP254" s="310"/>
      <c r="AQ254" s="310"/>
      <c r="AR254" s="310"/>
      <c r="AS254" s="310"/>
      <c r="AT254" s="310"/>
      <c r="AU254" s="310"/>
      <c r="AV254" s="310"/>
      <c r="AW254" s="310"/>
      <c r="AX254" s="310"/>
      <c r="AY254" s="310"/>
      <c r="AZ254" s="310"/>
      <c r="BA254" s="310"/>
      <c r="BB254" s="310"/>
      <c r="BC254" s="310"/>
      <c r="BD254" s="310"/>
      <c r="BE254" s="310"/>
      <c r="BF254" s="310"/>
      <c r="BG254" s="310"/>
      <c r="BH254" s="310"/>
      <c r="BI254" s="310"/>
      <c r="BJ254" s="310"/>
      <c r="BK254" s="310"/>
      <c r="BL254" s="310"/>
      <c r="BM254" s="310"/>
      <c r="BN254" s="310"/>
      <c r="BO254" s="310"/>
      <c r="BP254" s="310"/>
      <c r="BQ254" s="310"/>
      <c r="BR254" s="310"/>
      <c r="BS254" s="310"/>
      <c r="BT254" s="310"/>
      <c r="BU254" s="310"/>
      <c r="BV254" s="310"/>
      <c r="BW254" s="310"/>
      <c r="BX254" s="310"/>
      <c r="BY254" s="310"/>
      <c r="BZ254" s="310"/>
      <c r="CA254" s="310"/>
      <c r="CB254" s="310"/>
      <c r="CC254" s="310"/>
      <c r="CD254" s="310"/>
      <c r="CE254" s="310"/>
      <c r="CF254" s="310"/>
      <c r="CG254" s="310"/>
      <c r="CH254" s="310"/>
      <c r="CI254" s="310"/>
      <c r="CJ254" s="310"/>
      <c r="CK254" s="310"/>
      <c r="CL254" s="310"/>
      <c r="CM254" s="310"/>
      <c r="CN254" s="310"/>
      <c r="CO254" s="310"/>
      <c r="CP254" s="310"/>
      <c r="CQ254" s="310"/>
      <c r="CR254" s="310"/>
      <c r="CS254" s="310"/>
      <c r="CT254" s="310"/>
      <c r="CU254" s="310"/>
      <c r="CV254" s="310"/>
      <c r="CW254" s="310"/>
      <c r="CX254" s="310"/>
      <c r="CY254" s="310"/>
      <c r="CZ254" s="310"/>
      <c r="DA254" s="310"/>
      <c r="DB254" s="310"/>
      <c r="DC254" s="310"/>
      <c r="DD254" s="310"/>
      <c r="DE254" s="310"/>
      <c r="DF254" s="310"/>
      <c r="DG254" s="310"/>
      <c r="DH254" s="310"/>
      <c r="DI254" s="310"/>
      <c r="DJ254" s="310"/>
      <c r="DK254" s="310"/>
      <c r="DL254" s="310"/>
      <c r="DM254" s="310"/>
      <c r="DN254" s="310"/>
      <c r="DO254" s="310"/>
      <c r="DP254" s="310"/>
      <c r="DQ254" s="310"/>
      <c r="DR254" s="310"/>
      <c r="DS254" s="310"/>
      <c r="DT254" s="310"/>
      <c r="DU254" s="310"/>
      <c r="DV254" s="310"/>
      <c r="DW254" s="310"/>
      <c r="DX254" s="310"/>
      <c r="DY254" s="310"/>
      <c r="DZ254" s="310"/>
      <c r="EA254" s="310"/>
      <c r="EB254" s="310"/>
      <c r="EC254" s="310"/>
      <c r="ED254" s="310"/>
      <c r="EE254" s="310"/>
      <c r="EF254" s="310"/>
      <c r="EG254" s="310"/>
      <c r="EH254" s="310"/>
      <c r="EI254" s="310"/>
      <c r="EJ254" s="310"/>
      <c r="EK254" s="310"/>
      <c r="EL254" s="310"/>
      <c r="EM254" s="310"/>
      <c r="EN254" s="310"/>
      <c r="EO254" s="310"/>
      <c r="EP254" s="310"/>
      <c r="EQ254" s="310"/>
      <c r="ER254" s="310"/>
      <c r="ES254" s="310"/>
      <c r="ET254" s="310"/>
      <c r="EU254" s="310"/>
      <c r="EV254" s="310"/>
      <c r="EW254" s="310"/>
      <c r="EX254" s="310"/>
      <c r="EY254" s="310"/>
      <c r="EZ254" s="310"/>
      <c r="FA254" s="310"/>
      <c r="FB254" s="310"/>
      <c r="FC254" s="310"/>
      <c r="FD254" s="310"/>
      <c r="FE254" s="310"/>
      <c r="FF254" s="310"/>
      <c r="FG254" s="310"/>
      <c r="FH254" s="310"/>
      <c r="FI254" s="310"/>
      <c r="FJ254" s="310"/>
      <c r="FK254" s="310"/>
      <c r="FL254" s="310"/>
      <c r="FM254" s="310"/>
      <c r="FN254" s="310"/>
      <c r="FO254" s="310"/>
      <c r="FP254" s="310"/>
      <c r="FQ254" s="310"/>
      <c r="FR254" s="310"/>
      <c r="FS254" s="310"/>
      <c r="FT254" s="310"/>
      <c r="FU254" s="310"/>
      <c r="FV254" s="310"/>
      <c r="FW254" s="310"/>
      <c r="FX254" s="310"/>
      <c r="FY254" s="310"/>
      <c r="FZ254" s="310"/>
      <c r="GA254" s="310"/>
      <c r="GB254" s="310"/>
      <c r="GC254" s="310"/>
    </row>
    <row r="255" spans="4:185">
      <c r="D255" s="310"/>
      <c r="E255" s="310"/>
      <c r="F255" s="310"/>
      <c r="G255" s="310"/>
      <c r="H255" s="310"/>
      <c r="I255" s="310"/>
      <c r="J255" s="310"/>
      <c r="K255" s="310"/>
      <c r="L255" s="310"/>
      <c r="M255" s="310"/>
      <c r="N255" s="310"/>
      <c r="O255" s="310"/>
      <c r="P255" s="310"/>
      <c r="Q255" s="310"/>
      <c r="R255" s="310"/>
      <c r="S255" s="310"/>
      <c r="T255" s="310"/>
      <c r="U255" s="310"/>
      <c r="V255" s="310"/>
      <c r="W255" s="310"/>
      <c r="X255" s="310"/>
      <c r="Y255" s="310"/>
      <c r="Z255" s="310"/>
      <c r="AA255" s="310"/>
      <c r="AB255" s="310"/>
      <c r="AC255" s="310"/>
      <c r="AD255" s="310"/>
      <c r="AE255" s="310"/>
      <c r="AF255" s="310"/>
      <c r="AG255" s="310"/>
      <c r="AH255" s="310"/>
      <c r="AI255" s="310"/>
      <c r="AJ255" s="310"/>
      <c r="AK255" s="310"/>
      <c r="AL255" s="310"/>
      <c r="AM255" s="310"/>
      <c r="AN255" s="310"/>
      <c r="AO255" s="310"/>
      <c r="AP255" s="310"/>
      <c r="AQ255" s="310"/>
      <c r="AR255" s="310"/>
      <c r="AS255" s="310"/>
      <c r="AT255" s="310"/>
      <c r="AU255" s="310"/>
      <c r="AV255" s="310"/>
      <c r="AW255" s="310"/>
      <c r="AX255" s="310"/>
      <c r="AY255" s="310"/>
      <c r="AZ255" s="310"/>
      <c r="BA255" s="310"/>
      <c r="BB255" s="310"/>
      <c r="BC255" s="310"/>
      <c r="BD255" s="310"/>
      <c r="BE255" s="310"/>
      <c r="BF255" s="310"/>
      <c r="BG255" s="310"/>
      <c r="BH255" s="310"/>
      <c r="BI255" s="310"/>
      <c r="BJ255" s="310"/>
      <c r="BK255" s="310"/>
      <c r="BL255" s="310"/>
      <c r="BM255" s="310"/>
      <c r="BN255" s="310"/>
      <c r="BO255" s="310"/>
      <c r="BP255" s="310"/>
      <c r="BQ255" s="310"/>
      <c r="BR255" s="310"/>
      <c r="BS255" s="310"/>
      <c r="BT255" s="310"/>
      <c r="BU255" s="310"/>
      <c r="BV255" s="310"/>
      <c r="BW255" s="310"/>
      <c r="BX255" s="310"/>
      <c r="BY255" s="310"/>
      <c r="BZ255" s="310"/>
      <c r="CA255" s="310"/>
      <c r="CB255" s="310"/>
      <c r="CC255" s="310"/>
      <c r="CD255" s="310"/>
      <c r="CE255" s="310"/>
      <c r="CF255" s="310"/>
      <c r="CG255" s="310"/>
      <c r="CH255" s="310"/>
      <c r="CI255" s="310"/>
      <c r="CJ255" s="310"/>
      <c r="CK255" s="310"/>
      <c r="CL255" s="310"/>
      <c r="CM255" s="310"/>
      <c r="CN255" s="310"/>
      <c r="CO255" s="310"/>
      <c r="CP255" s="310"/>
      <c r="CQ255" s="310"/>
      <c r="CR255" s="310"/>
      <c r="CS255" s="310"/>
      <c r="CT255" s="310"/>
      <c r="CU255" s="310"/>
      <c r="CV255" s="310"/>
      <c r="CW255" s="310"/>
      <c r="CX255" s="310"/>
      <c r="CY255" s="310"/>
      <c r="CZ255" s="310"/>
      <c r="DA255" s="310"/>
      <c r="DB255" s="310"/>
      <c r="DC255" s="310"/>
      <c r="DD255" s="310"/>
      <c r="DE255" s="310"/>
      <c r="DF255" s="310"/>
      <c r="DG255" s="310"/>
      <c r="DH255" s="310"/>
      <c r="DI255" s="310"/>
      <c r="DJ255" s="310"/>
      <c r="DK255" s="310"/>
      <c r="DL255" s="310"/>
      <c r="DM255" s="310"/>
      <c r="DN255" s="310"/>
      <c r="DO255" s="310"/>
      <c r="DP255" s="310"/>
      <c r="DQ255" s="310"/>
      <c r="DR255" s="310"/>
      <c r="DS255" s="310"/>
      <c r="DT255" s="310"/>
      <c r="DU255" s="310"/>
      <c r="DV255" s="310"/>
      <c r="DW255" s="310"/>
      <c r="DX255" s="310"/>
      <c r="DY255" s="310"/>
      <c r="DZ255" s="310"/>
      <c r="EA255" s="310"/>
      <c r="EB255" s="310"/>
      <c r="EC255" s="310"/>
      <c r="ED255" s="310"/>
      <c r="EE255" s="310"/>
      <c r="EF255" s="310"/>
      <c r="EG255" s="310"/>
      <c r="EH255" s="310"/>
      <c r="EI255" s="310"/>
      <c r="EJ255" s="310"/>
      <c r="EK255" s="310"/>
      <c r="EL255" s="310"/>
      <c r="EM255" s="310"/>
      <c r="EN255" s="310"/>
      <c r="EO255" s="310"/>
      <c r="EP255" s="310"/>
      <c r="EQ255" s="310"/>
      <c r="ER255" s="310"/>
      <c r="ES255" s="310"/>
      <c r="ET255" s="310"/>
      <c r="EU255" s="310"/>
      <c r="EV255" s="310"/>
      <c r="EW255" s="310"/>
      <c r="EX255" s="310"/>
      <c r="EY255" s="310"/>
      <c r="EZ255" s="310"/>
      <c r="FA255" s="310"/>
      <c r="FB255" s="310"/>
      <c r="FC255" s="310"/>
      <c r="FD255" s="310"/>
      <c r="FE255" s="310"/>
      <c r="FF255" s="310"/>
      <c r="FG255" s="310"/>
      <c r="FH255" s="310"/>
      <c r="FI255" s="310"/>
      <c r="FJ255" s="310"/>
      <c r="FK255" s="310"/>
      <c r="FL255" s="310"/>
      <c r="FM255" s="310"/>
      <c r="FN255" s="310"/>
      <c r="FO255" s="310"/>
      <c r="FP255" s="310"/>
      <c r="FQ255" s="310"/>
      <c r="FR255" s="310"/>
      <c r="FS255" s="310"/>
      <c r="FT255" s="310"/>
      <c r="FU255" s="310"/>
      <c r="FV255" s="310"/>
      <c r="FW255" s="310"/>
      <c r="FX255" s="310"/>
      <c r="FY255" s="310"/>
      <c r="FZ255" s="310"/>
      <c r="GA255" s="310"/>
      <c r="GB255" s="310"/>
      <c r="GC255" s="310"/>
    </row>
    <row r="256" spans="4:185">
      <c r="D256" s="310"/>
      <c r="E256" s="310"/>
      <c r="F256" s="310"/>
      <c r="G256" s="310"/>
      <c r="H256" s="310"/>
      <c r="I256" s="310"/>
      <c r="J256" s="310"/>
      <c r="K256" s="310"/>
      <c r="L256" s="310"/>
      <c r="M256" s="310"/>
      <c r="N256" s="310"/>
      <c r="O256" s="310"/>
      <c r="P256" s="310"/>
      <c r="Q256" s="310"/>
      <c r="R256" s="310"/>
      <c r="S256" s="310"/>
      <c r="T256" s="310"/>
      <c r="U256" s="310"/>
      <c r="V256" s="310"/>
      <c r="W256" s="310"/>
      <c r="X256" s="310"/>
      <c r="Y256" s="310"/>
      <c r="Z256" s="310"/>
      <c r="AA256" s="310"/>
      <c r="AB256" s="310"/>
      <c r="AC256" s="310"/>
      <c r="AD256" s="310"/>
      <c r="AE256" s="310"/>
      <c r="AF256" s="310"/>
      <c r="AG256" s="310"/>
      <c r="AH256" s="310"/>
      <c r="AI256" s="310"/>
      <c r="AJ256" s="310"/>
      <c r="AK256" s="310"/>
      <c r="AL256" s="310"/>
      <c r="AM256" s="310"/>
      <c r="AN256" s="310"/>
      <c r="AO256" s="310"/>
      <c r="AP256" s="310"/>
      <c r="AQ256" s="310"/>
      <c r="AR256" s="310"/>
      <c r="AS256" s="310"/>
      <c r="AT256" s="310"/>
      <c r="AU256" s="310"/>
      <c r="AV256" s="310"/>
      <c r="AW256" s="310"/>
      <c r="AX256" s="310"/>
      <c r="AY256" s="310"/>
      <c r="AZ256" s="310"/>
      <c r="BA256" s="310"/>
      <c r="BB256" s="310"/>
      <c r="BC256" s="310"/>
      <c r="BD256" s="310"/>
      <c r="BE256" s="310"/>
      <c r="BF256" s="310"/>
      <c r="BG256" s="310"/>
      <c r="BH256" s="310"/>
      <c r="BI256" s="310"/>
      <c r="BJ256" s="310"/>
      <c r="BK256" s="310"/>
      <c r="BL256" s="310"/>
      <c r="BM256" s="310"/>
      <c r="BN256" s="310"/>
      <c r="BO256" s="310"/>
      <c r="BP256" s="310"/>
      <c r="BQ256" s="310"/>
      <c r="BR256" s="310"/>
      <c r="BS256" s="310"/>
      <c r="BT256" s="310"/>
      <c r="BU256" s="310"/>
      <c r="BV256" s="310"/>
      <c r="BW256" s="310"/>
      <c r="BX256" s="310"/>
      <c r="BY256" s="310"/>
      <c r="BZ256" s="310"/>
      <c r="CA256" s="310"/>
      <c r="CB256" s="310"/>
      <c r="CC256" s="310"/>
      <c r="CD256" s="310"/>
      <c r="CE256" s="310"/>
      <c r="CF256" s="310"/>
      <c r="CG256" s="310"/>
      <c r="CH256" s="310"/>
      <c r="CI256" s="310"/>
      <c r="CJ256" s="310"/>
      <c r="CK256" s="310"/>
      <c r="CL256" s="310"/>
      <c r="CM256" s="310"/>
      <c r="CN256" s="310"/>
      <c r="CO256" s="310"/>
      <c r="CP256" s="310"/>
      <c r="CQ256" s="310"/>
      <c r="CR256" s="310"/>
      <c r="CS256" s="310"/>
      <c r="CT256" s="310"/>
      <c r="CU256" s="310"/>
      <c r="CV256" s="310"/>
      <c r="CW256" s="310"/>
      <c r="CX256" s="310"/>
      <c r="CY256" s="310"/>
      <c r="CZ256" s="310"/>
      <c r="DA256" s="310"/>
      <c r="DB256" s="310"/>
      <c r="DC256" s="310"/>
      <c r="DD256" s="310"/>
      <c r="DE256" s="310"/>
      <c r="DF256" s="310"/>
      <c r="DG256" s="310"/>
      <c r="DH256" s="310"/>
      <c r="DI256" s="310"/>
      <c r="DJ256" s="310"/>
      <c r="DK256" s="310"/>
      <c r="DL256" s="310"/>
      <c r="DM256" s="310"/>
      <c r="DN256" s="310"/>
      <c r="DO256" s="310"/>
      <c r="DP256" s="310"/>
      <c r="DQ256" s="310"/>
      <c r="DR256" s="310"/>
      <c r="DS256" s="310"/>
      <c r="DT256" s="310"/>
      <c r="DU256" s="310"/>
      <c r="DV256" s="310"/>
      <c r="DW256" s="310"/>
      <c r="DX256" s="310"/>
      <c r="DY256" s="310"/>
      <c r="DZ256" s="310"/>
      <c r="EA256" s="310"/>
      <c r="EB256" s="310"/>
      <c r="EC256" s="310"/>
      <c r="ED256" s="310"/>
      <c r="EE256" s="310"/>
      <c r="EF256" s="310"/>
      <c r="EG256" s="310"/>
      <c r="EH256" s="310"/>
      <c r="EI256" s="310"/>
      <c r="EJ256" s="310"/>
      <c r="EK256" s="310"/>
      <c r="EL256" s="310"/>
      <c r="EM256" s="310"/>
      <c r="EN256" s="310"/>
      <c r="EO256" s="310"/>
      <c r="EP256" s="310"/>
      <c r="EQ256" s="310"/>
      <c r="ER256" s="310"/>
      <c r="ES256" s="310"/>
      <c r="ET256" s="310"/>
      <c r="EU256" s="310"/>
      <c r="EV256" s="310"/>
      <c r="EW256" s="310"/>
      <c r="EX256" s="310"/>
      <c r="EY256" s="310"/>
      <c r="EZ256" s="310"/>
      <c r="FA256" s="310"/>
      <c r="FB256" s="310"/>
      <c r="FC256" s="310"/>
      <c r="FD256" s="310"/>
      <c r="FE256" s="310"/>
      <c r="FF256" s="310"/>
      <c r="FG256" s="310"/>
      <c r="FH256" s="310"/>
      <c r="FI256" s="310"/>
      <c r="FJ256" s="310"/>
      <c r="FK256" s="310"/>
      <c r="FL256" s="310"/>
      <c r="FM256" s="310"/>
      <c r="FN256" s="310"/>
      <c r="FO256" s="310"/>
      <c r="FP256" s="310"/>
      <c r="FQ256" s="310"/>
      <c r="FR256" s="310"/>
      <c r="FS256" s="310"/>
      <c r="FT256" s="310"/>
      <c r="FU256" s="310"/>
      <c r="FV256" s="310"/>
      <c r="FW256" s="310"/>
      <c r="FX256" s="310"/>
      <c r="FY256" s="310"/>
      <c r="FZ256" s="310"/>
      <c r="GA256" s="310"/>
      <c r="GB256" s="310"/>
      <c r="GC256" s="310"/>
    </row>
    <row r="257" spans="4:185">
      <c r="D257" s="310"/>
      <c r="E257" s="310"/>
      <c r="F257" s="310"/>
      <c r="G257" s="310"/>
      <c r="H257" s="310"/>
      <c r="I257" s="310"/>
      <c r="J257" s="310"/>
      <c r="K257" s="310"/>
      <c r="L257" s="310"/>
      <c r="M257" s="310"/>
      <c r="N257" s="310"/>
      <c r="O257" s="310"/>
      <c r="P257" s="310"/>
      <c r="Q257" s="310"/>
      <c r="R257" s="310"/>
      <c r="S257" s="310"/>
      <c r="T257" s="310"/>
      <c r="U257" s="310"/>
      <c r="V257" s="310"/>
      <c r="W257" s="310"/>
      <c r="X257" s="310"/>
      <c r="Y257" s="310"/>
      <c r="Z257" s="310"/>
      <c r="AA257" s="310"/>
      <c r="AB257" s="310"/>
      <c r="AC257" s="310"/>
      <c r="AD257" s="310"/>
      <c r="AE257" s="310"/>
      <c r="AF257" s="310"/>
      <c r="AG257" s="310"/>
      <c r="AH257" s="310"/>
      <c r="AI257" s="310"/>
      <c r="AJ257" s="310"/>
      <c r="AK257" s="310"/>
      <c r="AL257" s="310"/>
      <c r="AM257" s="310"/>
      <c r="AN257" s="310"/>
      <c r="AO257" s="310"/>
      <c r="AP257" s="310"/>
      <c r="AQ257" s="310"/>
      <c r="AR257" s="310"/>
      <c r="AS257" s="310"/>
      <c r="AT257" s="310"/>
      <c r="AU257" s="310"/>
      <c r="AV257" s="310"/>
      <c r="AW257" s="310"/>
      <c r="AX257" s="310"/>
      <c r="AY257" s="310"/>
      <c r="AZ257" s="310"/>
      <c r="BA257" s="310"/>
      <c r="BB257" s="310"/>
      <c r="BC257" s="310"/>
      <c r="BD257" s="310"/>
      <c r="BE257" s="310"/>
      <c r="BF257" s="310"/>
      <c r="BG257" s="310"/>
      <c r="BH257" s="310"/>
      <c r="BI257" s="310"/>
      <c r="BJ257" s="310"/>
      <c r="BK257" s="310"/>
      <c r="BL257" s="310"/>
      <c r="BM257" s="310"/>
      <c r="BN257" s="310"/>
      <c r="BO257" s="310"/>
      <c r="BP257" s="310"/>
      <c r="BQ257" s="310"/>
      <c r="BR257" s="310"/>
      <c r="BS257" s="310"/>
      <c r="BT257" s="310"/>
      <c r="BU257" s="310"/>
      <c r="BV257" s="310"/>
      <c r="BW257" s="310"/>
      <c r="BX257" s="310"/>
      <c r="BY257" s="310"/>
      <c r="BZ257" s="310"/>
      <c r="CA257" s="310"/>
      <c r="CB257" s="310"/>
      <c r="CC257" s="310"/>
      <c r="CD257" s="310"/>
      <c r="CE257" s="310"/>
      <c r="CF257" s="310"/>
      <c r="CG257" s="310"/>
      <c r="CH257" s="310"/>
      <c r="CI257" s="310"/>
      <c r="CJ257" s="310"/>
      <c r="CK257" s="310"/>
      <c r="CL257" s="310"/>
      <c r="CM257" s="310"/>
      <c r="CN257" s="310"/>
      <c r="CO257" s="310"/>
      <c r="CP257" s="310"/>
      <c r="CQ257" s="310"/>
      <c r="CR257" s="310"/>
      <c r="CS257" s="310"/>
      <c r="CT257" s="310"/>
      <c r="CU257" s="310"/>
      <c r="CV257" s="310"/>
      <c r="CW257" s="310"/>
      <c r="CX257" s="310"/>
      <c r="CY257" s="310"/>
      <c r="CZ257" s="310"/>
      <c r="DA257" s="310"/>
      <c r="DB257" s="310"/>
      <c r="DC257" s="310"/>
      <c r="DD257" s="310"/>
      <c r="DE257" s="310"/>
      <c r="DF257" s="310"/>
      <c r="DG257" s="310"/>
      <c r="DH257" s="310"/>
      <c r="DI257" s="310"/>
      <c r="DJ257" s="310"/>
      <c r="DK257" s="310"/>
      <c r="DL257" s="310"/>
      <c r="DM257" s="310"/>
      <c r="DN257" s="310"/>
      <c r="DO257" s="310"/>
      <c r="DP257" s="310"/>
      <c r="DQ257" s="310"/>
      <c r="DR257" s="310"/>
      <c r="DS257" s="310"/>
      <c r="DT257" s="310"/>
      <c r="DU257" s="310"/>
      <c r="DV257" s="310"/>
      <c r="DW257" s="310"/>
      <c r="DX257" s="310"/>
      <c r="DY257" s="310"/>
      <c r="DZ257" s="310"/>
      <c r="EA257" s="310"/>
      <c r="EB257" s="310"/>
      <c r="EC257" s="310"/>
      <c r="ED257" s="310"/>
      <c r="EE257" s="310"/>
      <c r="EF257" s="310"/>
      <c r="EG257" s="310"/>
      <c r="EH257" s="310"/>
      <c r="EI257" s="310"/>
      <c r="EJ257" s="310"/>
      <c r="EK257" s="310"/>
      <c r="EL257" s="310"/>
      <c r="EM257" s="310"/>
      <c r="EN257" s="310"/>
      <c r="EO257" s="310"/>
      <c r="EP257" s="310"/>
      <c r="EQ257" s="310"/>
      <c r="ER257" s="310"/>
      <c r="ES257" s="310"/>
      <c r="ET257" s="310"/>
      <c r="EU257" s="310"/>
      <c r="EV257" s="310"/>
      <c r="EW257" s="310"/>
      <c r="EX257" s="310"/>
      <c r="EY257" s="310"/>
      <c r="EZ257" s="310"/>
      <c r="FA257" s="310"/>
      <c r="FB257" s="310"/>
      <c r="FC257" s="310"/>
      <c r="FD257" s="310"/>
      <c r="FE257" s="310"/>
      <c r="FF257" s="310"/>
      <c r="FG257" s="310"/>
      <c r="FH257" s="310"/>
      <c r="FI257" s="310"/>
      <c r="FJ257" s="310"/>
      <c r="FK257" s="310"/>
      <c r="FL257" s="310"/>
      <c r="FM257" s="310"/>
      <c r="FN257" s="310"/>
      <c r="FO257" s="310"/>
      <c r="FP257" s="310"/>
      <c r="FQ257" s="310"/>
      <c r="FR257" s="310"/>
      <c r="FS257" s="310"/>
      <c r="FT257" s="310"/>
      <c r="FU257" s="310"/>
      <c r="FV257" s="310"/>
      <c r="FW257" s="310"/>
      <c r="FX257" s="310"/>
      <c r="FY257" s="310"/>
      <c r="FZ257" s="310"/>
      <c r="GA257" s="310"/>
      <c r="GB257" s="310"/>
      <c r="GC257" s="310"/>
    </row>
    <row r="258" spans="4:185">
      <c r="D258" s="310"/>
      <c r="E258" s="310"/>
      <c r="F258" s="310"/>
      <c r="G258" s="310"/>
      <c r="H258" s="310"/>
      <c r="J258" s="310"/>
      <c r="K258" s="310"/>
      <c r="L258" s="310"/>
      <c r="M258" s="310"/>
      <c r="N258" s="310"/>
      <c r="O258" s="310"/>
      <c r="P258" s="310"/>
      <c r="Q258" s="310"/>
      <c r="R258" s="310"/>
      <c r="S258" s="310"/>
      <c r="T258" s="310"/>
      <c r="U258" s="310"/>
      <c r="V258" s="310"/>
      <c r="W258" s="310"/>
      <c r="X258" s="310"/>
      <c r="Y258" s="310"/>
      <c r="Z258" s="310"/>
      <c r="AA258" s="310"/>
      <c r="AB258" s="310"/>
      <c r="AC258" s="310"/>
      <c r="AD258" s="310"/>
      <c r="AE258" s="310"/>
      <c r="AF258" s="310"/>
      <c r="AG258" s="310"/>
      <c r="AH258" s="310"/>
      <c r="AI258" s="310"/>
      <c r="AJ258" s="310"/>
      <c r="AK258" s="310"/>
      <c r="AL258" s="310"/>
      <c r="AM258" s="310"/>
      <c r="AN258" s="310"/>
      <c r="AO258" s="310"/>
      <c r="AP258" s="310"/>
      <c r="AQ258" s="310"/>
      <c r="AR258" s="310"/>
      <c r="AS258" s="310"/>
      <c r="AT258" s="310"/>
      <c r="AU258" s="310"/>
      <c r="AV258" s="310"/>
      <c r="AW258" s="310"/>
      <c r="AX258" s="310"/>
      <c r="AY258" s="310"/>
      <c r="AZ258" s="310"/>
      <c r="BA258" s="310"/>
      <c r="BB258" s="310"/>
      <c r="BC258" s="310"/>
      <c r="BD258" s="310"/>
      <c r="BE258" s="310"/>
      <c r="BF258" s="310"/>
      <c r="BG258" s="310"/>
      <c r="BH258" s="310"/>
      <c r="BI258" s="310"/>
      <c r="BJ258" s="310"/>
      <c r="BK258" s="310"/>
      <c r="BL258" s="310"/>
      <c r="BM258" s="310"/>
      <c r="BN258" s="310"/>
      <c r="BO258" s="310"/>
      <c r="BP258" s="310"/>
      <c r="BQ258" s="310"/>
      <c r="BR258" s="310"/>
      <c r="BS258" s="310"/>
      <c r="BT258" s="310"/>
      <c r="BU258" s="310"/>
      <c r="BV258" s="310"/>
      <c r="BW258" s="310"/>
      <c r="BX258" s="310"/>
      <c r="BY258" s="310"/>
      <c r="BZ258" s="310"/>
      <c r="CA258" s="310"/>
      <c r="CB258" s="310"/>
      <c r="CC258" s="310"/>
      <c r="CD258" s="310"/>
      <c r="CE258" s="310"/>
      <c r="CF258" s="310"/>
      <c r="CG258" s="310"/>
      <c r="CH258" s="310"/>
      <c r="CI258" s="310"/>
      <c r="CJ258" s="310"/>
      <c r="CK258" s="310"/>
      <c r="CL258" s="310"/>
      <c r="CM258" s="310"/>
      <c r="CN258" s="310"/>
      <c r="CO258" s="310"/>
      <c r="CP258" s="310"/>
      <c r="CQ258" s="310"/>
      <c r="CR258" s="310"/>
      <c r="CS258" s="310"/>
      <c r="CT258" s="310"/>
      <c r="CU258" s="310"/>
      <c r="CV258" s="310"/>
      <c r="CW258" s="310"/>
      <c r="CX258" s="310"/>
      <c r="CY258" s="310"/>
      <c r="CZ258" s="310"/>
      <c r="DA258" s="310"/>
      <c r="DB258" s="310"/>
      <c r="DC258" s="310"/>
      <c r="DD258" s="310"/>
      <c r="DE258" s="310"/>
      <c r="DF258" s="310"/>
      <c r="DG258" s="310"/>
      <c r="DH258" s="310"/>
      <c r="DI258" s="310"/>
      <c r="DJ258" s="310"/>
      <c r="DK258" s="310"/>
      <c r="DL258" s="310"/>
      <c r="DM258" s="310"/>
      <c r="DN258" s="310"/>
      <c r="DO258" s="310"/>
      <c r="DP258" s="310"/>
      <c r="DQ258" s="310"/>
      <c r="DR258" s="310"/>
      <c r="DS258" s="310"/>
      <c r="DT258" s="310"/>
      <c r="DU258" s="310"/>
      <c r="DV258" s="310"/>
      <c r="DW258" s="310"/>
      <c r="DX258" s="310"/>
      <c r="DY258" s="310"/>
      <c r="DZ258" s="310"/>
      <c r="EA258" s="310"/>
      <c r="EB258" s="310"/>
      <c r="EC258" s="310"/>
      <c r="ED258" s="310"/>
      <c r="EE258" s="310"/>
      <c r="EF258" s="310"/>
      <c r="EG258" s="310"/>
      <c r="EH258" s="310"/>
      <c r="EI258" s="310"/>
      <c r="EJ258" s="310"/>
      <c r="EK258" s="310"/>
      <c r="EL258" s="310"/>
      <c r="EM258" s="310"/>
      <c r="EN258" s="310"/>
      <c r="EO258" s="310"/>
      <c r="EP258" s="310"/>
      <c r="EQ258" s="310"/>
      <c r="ER258" s="310"/>
      <c r="ES258" s="310"/>
      <c r="ET258" s="310"/>
      <c r="EU258" s="310"/>
      <c r="EV258" s="310"/>
      <c r="EW258" s="310"/>
      <c r="EX258" s="310"/>
      <c r="EY258" s="310"/>
      <c r="EZ258" s="310"/>
      <c r="FA258" s="310"/>
      <c r="FB258" s="310"/>
      <c r="FC258" s="310"/>
      <c r="FD258" s="310"/>
      <c r="FE258" s="310"/>
      <c r="FF258" s="310"/>
      <c r="FG258" s="310"/>
      <c r="FH258" s="310"/>
      <c r="FI258" s="310"/>
      <c r="FJ258" s="310"/>
      <c r="FK258" s="310"/>
      <c r="FL258" s="310"/>
      <c r="FM258" s="310"/>
      <c r="FN258" s="310"/>
      <c r="FO258" s="310"/>
      <c r="FP258" s="310"/>
      <c r="FQ258" s="310"/>
      <c r="FR258" s="310"/>
      <c r="FS258" s="310"/>
      <c r="FT258" s="310"/>
      <c r="FU258" s="310"/>
      <c r="FV258" s="310"/>
      <c r="FW258" s="310"/>
      <c r="FX258" s="310"/>
      <c r="FY258" s="310"/>
      <c r="FZ258" s="310"/>
      <c r="GA258" s="310"/>
      <c r="GB258" s="310"/>
      <c r="GC258" s="310"/>
    </row>
    <row r="259" spans="4:185">
      <c r="D259" s="310"/>
      <c r="E259" s="310"/>
      <c r="F259" s="310"/>
      <c r="G259" s="310"/>
      <c r="H259" s="310"/>
      <c r="I259" s="310"/>
      <c r="J259" s="310"/>
      <c r="K259" s="310"/>
      <c r="L259" s="310"/>
      <c r="M259" s="310"/>
      <c r="N259" s="310"/>
      <c r="O259" s="310"/>
      <c r="P259" s="310"/>
      <c r="Q259" s="310"/>
      <c r="R259" s="310"/>
      <c r="S259" s="310"/>
      <c r="T259" s="310"/>
      <c r="U259" s="310"/>
      <c r="V259" s="310"/>
      <c r="W259" s="310"/>
      <c r="X259" s="310"/>
      <c r="Y259" s="310"/>
      <c r="Z259" s="310"/>
      <c r="AA259" s="310"/>
      <c r="AB259" s="310"/>
      <c r="AC259" s="310"/>
      <c r="AD259" s="310"/>
      <c r="AE259" s="310"/>
      <c r="AF259" s="310"/>
      <c r="AG259" s="310"/>
      <c r="AH259" s="310"/>
      <c r="AI259" s="310"/>
      <c r="AJ259" s="310"/>
      <c r="AK259" s="310"/>
      <c r="AL259" s="310"/>
      <c r="AM259" s="310"/>
      <c r="AN259" s="310"/>
      <c r="AO259" s="310"/>
      <c r="AP259" s="310"/>
      <c r="AQ259" s="310"/>
      <c r="AR259" s="310"/>
      <c r="AS259" s="310"/>
      <c r="AT259" s="310"/>
      <c r="AU259" s="310"/>
      <c r="AV259" s="310"/>
      <c r="AW259" s="310"/>
      <c r="AX259" s="310"/>
      <c r="AY259" s="310"/>
      <c r="AZ259" s="310"/>
      <c r="BA259" s="310"/>
      <c r="BB259" s="310"/>
      <c r="BC259" s="310"/>
      <c r="BD259" s="310"/>
      <c r="BE259" s="310"/>
      <c r="BF259" s="310"/>
      <c r="BG259" s="310"/>
      <c r="BH259" s="310"/>
      <c r="BI259" s="310"/>
      <c r="BJ259" s="310"/>
      <c r="BK259" s="310"/>
      <c r="BL259" s="310"/>
      <c r="BM259" s="310"/>
      <c r="BN259" s="310"/>
      <c r="BO259" s="310"/>
      <c r="BP259" s="310"/>
      <c r="BQ259" s="310"/>
      <c r="BR259" s="310"/>
      <c r="BS259" s="310"/>
      <c r="BT259" s="310"/>
      <c r="BU259" s="310"/>
      <c r="BV259" s="310"/>
      <c r="BW259" s="310"/>
      <c r="BX259" s="310"/>
      <c r="BY259" s="310"/>
      <c r="BZ259" s="310"/>
      <c r="CA259" s="310"/>
      <c r="CB259" s="310"/>
      <c r="CC259" s="310"/>
      <c r="CD259" s="310"/>
      <c r="CE259" s="310"/>
      <c r="CF259" s="310"/>
      <c r="CG259" s="310"/>
      <c r="CH259" s="310"/>
      <c r="CI259" s="310"/>
      <c r="CJ259" s="310"/>
      <c r="CK259" s="310"/>
      <c r="CL259" s="310"/>
      <c r="CM259" s="310"/>
      <c r="CN259" s="310"/>
      <c r="CO259" s="310"/>
      <c r="CP259" s="310"/>
      <c r="CQ259" s="310"/>
      <c r="CR259" s="310"/>
      <c r="CS259" s="310"/>
      <c r="CT259" s="310"/>
      <c r="CU259" s="310"/>
      <c r="CV259" s="310"/>
      <c r="CW259" s="310"/>
      <c r="CX259" s="310"/>
      <c r="CY259" s="310"/>
      <c r="CZ259" s="310"/>
      <c r="DA259" s="310"/>
      <c r="DB259" s="310"/>
      <c r="DC259" s="310"/>
      <c r="DD259" s="310"/>
      <c r="DE259" s="310"/>
      <c r="DF259" s="310"/>
      <c r="DG259" s="310"/>
      <c r="DH259" s="310"/>
      <c r="DI259" s="310"/>
      <c r="DJ259" s="310"/>
      <c r="DK259" s="310"/>
      <c r="DL259" s="310"/>
      <c r="DM259" s="310"/>
      <c r="DN259" s="310"/>
      <c r="DO259" s="310"/>
      <c r="DP259" s="310"/>
      <c r="DQ259" s="310"/>
      <c r="DR259" s="310"/>
      <c r="DS259" s="310"/>
      <c r="DT259" s="310"/>
      <c r="DU259" s="310"/>
      <c r="DV259" s="310"/>
      <c r="DW259" s="310"/>
      <c r="DX259" s="310"/>
      <c r="DY259" s="310"/>
      <c r="DZ259" s="310"/>
      <c r="EA259" s="310"/>
      <c r="EB259" s="310"/>
      <c r="EC259" s="310"/>
      <c r="ED259" s="310"/>
      <c r="EE259" s="310"/>
      <c r="EF259" s="310"/>
      <c r="EG259" s="310"/>
      <c r="EH259" s="310"/>
      <c r="EI259" s="310"/>
      <c r="EJ259" s="310"/>
      <c r="EK259" s="310"/>
      <c r="EL259" s="310"/>
      <c r="EM259" s="310"/>
      <c r="EN259" s="310"/>
      <c r="EO259" s="310"/>
      <c r="EP259" s="310"/>
      <c r="EQ259" s="310"/>
      <c r="ER259" s="310"/>
      <c r="ES259" s="310"/>
      <c r="ET259" s="310"/>
      <c r="EU259" s="310"/>
      <c r="EV259" s="310"/>
      <c r="EW259" s="310"/>
      <c r="EX259" s="310"/>
      <c r="EY259" s="310"/>
      <c r="EZ259" s="310"/>
      <c r="FA259" s="310"/>
      <c r="FB259" s="310"/>
      <c r="FC259" s="310"/>
      <c r="FD259" s="310"/>
      <c r="FE259" s="310"/>
      <c r="FF259" s="310"/>
      <c r="FG259" s="310"/>
      <c r="FH259" s="310"/>
      <c r="FI259" s="310"/>
      <c r="FJ259" s="310"/>
      <c r="FK259" s="310"/>
      <c r="FL259" s="310"/>
      <c r="FM259" s="310"/>
      <c r="FN259" s="310"/>
      <c r="FO259" s="310"/>
      <c r="FP259" s="310"/>
      <c r="FQ259" s="310"/>
      <c r="FR259" s="310"/>
      <c r="FS259" s="310"/>
      <c r="FT259" s="310"/>
      <c r="FU259" s="310"/>
      <c r="FV259" s="310"/>
      <c r="FW259" s="310"/>
      <c r="FX259" s="310"/>
      <c r="FY259" s="310"/>
      <c r="FZ259" s="310"/>
      <c r="GA259" s="310"/>
      <c r="GB259" s="310"/>
      <c r="GC259" s="310"/>
    </row>
    <row r="260" spans="4:185">
      <c r="D260" s="310"/>
      <c r="E260" s="310"/>
      <c r="F260" s="310"/>
      <c r="G260" s="310"/>
      <c r="H260" s="310"/>
      <c r="I260" s="310"/>
      <c r="J260" s="310"/>
      <c r="K260" s="310"/>
      <c r="L260" s="310"/>
      <c r="M260" s="310"/>
      <c r="N260" s="310"/>
      <c r="O260" s="310"/>
      <c r="P260" s="310"/>
      <c r="Q260" s="310"/>
      <c r="R260" s="310"/>
      <c r="S260" s="310"/>
      <c r="T260" s="310"/>
      <c r="U260" s="310"/>
      <c r="V260" s="310"/>
      <c r="W260" s="310"/>
      <c r="X260" s="310"/>
      <c r="Y260" s="310"/>
      <c r="Z260" s="310"/>
      <c r="AA260" s="310"/>
      <c r="AB260" s="310"/>
      <c r="AC260" s="310"/>
      <c r="AD260" s="310"/>
      <c r="AE260" s="310"/>
      <c r="AF260" s="310"/>
      <c r="AG260" s="310"/>
      <c r="AH260" s="310"/>
      <c r="AI260" s="310"/>
      <c r="AJ260" s="310"/>
      <c r="AK260" s="310"/>
      <c r="AL260" s="310"/>
      <c r="AM260" s="310"/>
      <c r="AN260" s="310"/>
      <c r="AO260" s="310"/>
      <c r="AP260" s="310"/>
      <c r="AQ260" s="310"/>
      <c r="AR260" s="310"/>
      <c r="AS260" s="310"/>
      <c r="AT260" s="310"/>
      <c r="AU260" s="310"/>
      <c r="AV260" s="310"/>
      <c r="AW260" s="310"/>
      <c r="AX260" s="310"/>
      <c r="AY260" s="310"/>
      <c r="AZ260" s="310"/>
      <c r="BA260" s="310"/>
      <c r="BB260" s="310"/>
      <c r="BC260" s="310"/>
      <c r="BD260" s="310"/>
      <c r="BE260" s="310"/>
      <c r="BF260" s="310"/>
      <c r="BG260" s="310"/>
      <c r="BH260" s="310"/>
      <c r="BI260" s="310"/>
      <c r="BJ260" s="310"/>
      <c r="BK260" s="310"/>
      <c r="BL260" s="310"/>
      <c r="BM260" s="310"/>
      <c r="BN260" s="310"/>
      <c r="BO260" s="310"/>
      <c r="BP260" s="310"/>
      <c r="BQ260" s="310"/>
      <c r="BR260" s="310"/>
      <c r="BS260" s="310"/>
      <c r="BT260" s="310"/>
      <c r="BU260" s="310"/>
      <c r="BV260" s="310"/>
      <c r="BW260" s="310"/>
      <c r="BX260" s="310"/>
      <c r="BY260" s="310"/>
      <c r="BZ260" s="310"/>
      <c r="CA260" s="310"/>
      <c r="CB260" s="310"/>
      <c r="CC260" s="310"/>
      <c r="CD260" s="310"/>
      <c r="CE260" s="310"/>
      <c r="CF260" s="310"/>
      <c r="CG260" s="310"/>
      <c r="CH260" s="310"/>
      <c r="CI260" s="310"/>
      <c r="CJ260" s="310"/>
      <c r="CK260" s="310"/>
      <c r="CL260" s="310"/>
      <c r="CM260" s="310"/>
      <c r="CN260" s="310"/>
      <c r="CO260" s="310"/>
      <c r="CP260" s="310"/>
      <c r="CQ260" s="310"/>
      <c r="CR260" s="310"/>
      <c r="CS260" s="310"/>
      <c r="CT260" s="310"/>
      <c r="CU260" s="310"/>
      <c r="CV260" s="310"/>
      <c r="CW260" s="310"/>
      <c r="CX260" s="310"/>
      <c r="CY260" s="310"/>
      <c r="CZ260" s="310"/>
      <c r="DA260" s="310"/>
      <c r="DB260" s="310"/>
      <c r="DC260" s="310"/>
      <c r="DD260" s="310"/>
      <c r="DE260" s="310"/>
      <c r="DF260" s="310"/>
      <c r="DG260" s="310"/>
      <c r="DH260" s="310"/>
      <c r="DI260" s="310"/>
      <c r="DJ260" s="310"/>
      <c r="DK260" s="310"/>
      <c r="DL260" s="310"/>
      <c r="DM260" s="310"/>
      <c r="DN260" s="310"/>
      <c r="DO260" s="310"/>
      <c r="DP260" s="310"/>
      <c r="DQ260" s="310"/>
      <c r="DR260" s="310"/>
      <c r="DS260" s="310"/>
      <c r="DT260" s="310"/>
      <c r="DU260" s="310"/>
      <c r="DV260" s="310"/>
      <c r="DW260" s="310"/>
      <c r="DX260" s="310"/>
      <c r="DY260" s="310"/>
      <c r="DZ260" s="310"/>
      <c r="EA260" s="310"/>
      <c r="EB260" s="310"/>
      <c r="EC260" s="310"/>
      <c r="ED260" s="310"/>
      <c r="EE260" s="310"/>
      <c r="EF260" s="310"/>
      <c r="EG260" s="310"/>
      <c r="EH260" s="310"/>
      <c r="EI260" s="310"/>
      <c r="EJ260" s="310"/>
      <c r="EK260" s="310"/>
      <c r="EL260" s="310"/>
      <c r="EM260" s="310"/>
      <c r="EN260" s="310"/>
      <c r="EO260" s="310"/>
      <c r="EP260" s="310"/>
      <c r="EQ260" s="310"/>
      <c r="ER260" s="310"/>
      <c r="ES260" s="310"/>
      <c r="ET260" s="310"/>
      <c r="EU260" s="310"/>
      <c r="EV260" s="310"/>
      <c r="EW260" s="310"/>
      <c r="EX260" s="310"/>
      <c r="EY260" s="310"/>
      <c r="EZ260" s="310"/>
      <c r="FA260" s="310"/>
      <c r="FB260" s="310"/>
      <c r="FC260" s="310"/>
      <c r="FD260" s="310"/>
      <c r="FE260" s="310"/>
      <c r="FF260" s="310"/>
      <c r="FG260" s="310"/>
      <c r="FH260" s="310"/>
      <c r="FI260" s="310"/>
      <c r="FJ260" s="310"/>
      <c r="FK260" s="310"/>
      <c r="FL260" s="310"/>
      <c r="FM260" s="310"/>
      <c r="FN260" s="310"/>
      <c r="FO260" s="310"/>
      <c r="FP260" s="310"/>
      <c r="FQ260" s="310"/>
      <c r="FR260" s="310"/>
      <c r="FS260" s="310"/>
      <c r="FT260" s="310"/>
      <c r="FU260" s="310"/>
      <c r="FV260" s="310"/>
      <c r="FW260" s="310"/>
      <c r="FX260" s="310"/>
      <c r="FY260" s="310"/>
      <c r="FZ260" s="310"/>
      <c r="GA260" s="310"/>
      <c r="GB260" s="310"/>
      <c r="GC260" s="310"/>
    </row>
    <row r="261" spans="4:185">
      <c r="D261" s="310"/>
      <c r="E261" s="310"/>
      <c r="F261" s="310"/>
      <c r="G261" s="310"/>
      <c r="H261" s="310"/>
      <c r="I261" s="310"/>
      <c r="J261" s="310"/>
      <c r="K261" s="310"/>
      <c r="L261" s="310"/>
      <c r="M261" s="310"/>
      <c r="N261" s="310"/>
      <c r="O261" s="310"/>
      <c r="P261" s="310"/>
      <c r="Q261" s="310"/>
      <c r="R261" s="310"/>
      <c r="S261" s="310"/>
      <c r="T261" s="310"/>
      <c r="U261" s="310"/>
      <c r="V261" s="310"/>
      <c r="W261" s="310"/>
      <c r="X261" s="310"/>
      <c r="Y261" s="310"/>
      <c r="Z261" s="310"/>
      <c r="AA261" s="310"/>
      <c r="AB261" s="310"/>
      <c r="AC261" s="310"/>
      <c r="AD261" s="310"/>
      <c r="AE261" s="310"/>
      <c r="AF261" s="310"/>
      <c r="AG261" s="310"/>
      <c r="AH261" s="310"/>
      <c r="AI261" s="310"/>
      <c r="AJ261" s="310"/>
      <c r="AK261" s="310"/>
      <c r="AL261" s="310"/>
      <c r="AM261" s="310"/>
      <c r="AN261" s="310"/>
      <c r="AO261" s="310"/>
      <c r="AP261" s="310"/>
      <c r="AQ261" s="310"/>
      <c r="AR261" s="310"/>
      <c r="AS261" s="310"/>
      <c r="AT261" s="310"/>
      <c r="AU261" s="310"/>
      <c r="AV261" s="310"/>
      <c r="AW261" s="310"/>
      <c r="AX261" s="310"/>
      <c r="AY261" s="310"/>
      <c r="AZ261" s="310"/>
      <c r="BA261" s="310"/>
      <c r="BB261" s="310"/>
      <c r="BC261" s="310"/>
      <c r="BD261" s="310"/>
      <c r="BE261" s="310"/>
      <c r="BF261" s="310"/>
      <c r="BG261" s="310"/>
      <c r="BH261" s="310"/>
      <c r="BI261" s="310"/>
      <c r="BJ261" s="310"/>
      <c r="BK261" s="310"/>
      <c r="BL261" s="310"/>
      <c r="BM261" s="310"/>
      <c r="BN261" s="310"/>
      <c r="BO261" s="310"/>
      <c r="BP261" s="310"/>
      <c r="BQ261" s="310"/>
      <c r="BR261" s="310"/>
      <c r="BS261" s="310"/>
      <c r="BT261" s="310"/>
      <c r="BU261" s="310"/>
      <c r="BV261" s="310"/>
      <c r="BW261" s="310"/>
      <c r="BX261" s="310"/>
      <c r="BY261" s="310"/>
      <c r="BZ261" s="310"/>
      <c r="CA261" s="310"/>
      <c r="CB261" s="310"/>
      <c r="CC261" s="310"/>
      <c r="CD261" s="310"/>
      <c r="CE261" s="310"/>
      <c r="CF261" s="310"/>
      <c r="CG261" s="310"/>
      <c r="CH261" s="310"/>
      <c r="CI261" s="310"/>
      <c r="CJ261" s="310"/>
      <c r="CK261" s="310"/>
      <c r="CL261" s="310"/>
      <c r="CM261" s="310"/>
      <c r="CN261" s="310"/>
      <c r="CO261" s="310"/>
      <c r="CP261" s="310"/>
      <c r="CQ261" s="310"/>
      <c r="CR261" s="310"/>
      <c r="CS261" s="310"/>
      <c r="CT261" s="310"/>
      <c r="CU261" s="310"/>
      <c r="CV261" s="310"/>
      <c r="CW261" s="310"/>
      <c r="CX261" s="310"/>
      <c r="CY261" s="310"/>
      <c r="CZ261" s="310"/>
      <c r="DA261" s="310"/>
      <c r="DB261" s="310"/>
      <c r="DC261" s="310"/>
      <c r="DD261" s="310"/>
      <c r="DE261" s="310"/>
      <c r="DF261" s="310"/>
      <c r="DG261" s="310"/>
      <c r="DH261" s="310"/>
      <c r="DI261" s="310"/>
      <c r="DJ261" s="310"/>
      <c r="DK261" s="310"/>
      <c r="DL261" s="310"/>
      <c r="DM261" s="310"/>
      <c r="DN261" s="310"/>
      <c r="DO261" s="310"/>
      <c r="DP261" s="310"/>
      <c r="DQ261" s="310"/>
      <c r="DR261" s="310"/>
      <c r="DS261" s="310"/>
      <c r="DT261" s="310"/>
      <c r="DU261" s="310"/>
      <c r="DV261" s="310"/>
      <c r="DW261" s="310"/>
      <c r="DX261" s="310"/>
      <c r="DY261" s="310"/>
      <c r="DZ261" s="310"/>
      <c r="EA261" s="310"/>
      <c r="EB261" s="310"/>
      <c r="EC261" s="310"/>
      <c r="ED261" s="310"/>
      <c r="EE261" s="310"/>
      <c r="EF261" s="310"/>
      <c r="EG261" s="310"/>
      <c r="EH261" s="310"/>
      <c r="EI261" s="310"/>
      <c r="EJ261" s="310"/>
      <c r="EK261" s="310"/>
      <c r="EL261" s="310"/>
      <c r="EM261" s="310"/>
      <c r="EN261" s="310"/>
      <c r="EO261" s="310"/>
      <c r="EP261" s="310"/>
      <c r="EQ261" s="310"/>
      <c r="ER261" s="310"/>
      <c r="ES261" s="310"/>
      <c r="ET261" s="310"/>
      <c r="EU261" s="310"/>
      <c r="EV261" s="310"/>
      <c r="EW261" s="310"/>
      <c r="EX261" s="310"/>
      <c r="EY261" s="310"/>
      <c r="EZ261" s="310"/>
      <c r="FA261" s="310"/>
      <c r="FB261" s="310"/>
      <c r="FC261" s="310"/>
      <c r="FD261" s="310"/>
      <c r="FE261" s="310"/>
      <c r="FF261" s="310"/>
      <c r="FG261" s="310"/>
      <c r="FH261" s="310"/>
      <c r="FI261" s="310"/>
      <c r="FJ261" s="310"/>
      <c r="FK261" s="310"/>
      <c r="FL261" s="310"/>
      <c r="FM261" s="310"/>
      <c r="FN261" s="310"/>
      <c r="FO261" s="310"/>
      <c r="FP261" s="310"/>
      <c r="FQ261" s="310"/>
      <c r="FR261" s="310"/>
      <c r="FS261" s="310"/>
      <c r="FT261" s="310"/>
      <c r="FU261" s="310"/>
      <c r="FV261" s="310"/>
      <c r="FW261" s="310"/>
      <c r="FX261" s="310"/>
      <c r="FY261" s="310"/>
      <c r="FZ261" s="310"/>
      <c r="GA261" s="310"/>
      <c r="GB261" s="310"/>
      <c r="GC261" s="310"/>
    </row>
    <row r="262" spans="4:185">
      <c r="D262" s="310"/>
      <c r="E262" s="310"/>
      <c r="F262" s="310"/>
      <c r="G262" s="310"/>
      <c r="H262" s="310"/>
      <c r="I262" s="310"/>
      <c r="J262" s="310"/>
      <c r="K262" s="310"/>
      <c r="L262" s="310"/>
      <c r="M262" s="310"/>
      <c r="N262" s="310"/>
      <c r="O262" s="310"/>
      <c r="P262" s="310"/>
      <c r="Q262" s="310"/>
      <c r="R262" s="310"/>
      <c r="S262" s="310"/>
      <c r="T262" s="310"/>
      <c r="U262" s="310"/>
      <c r="V262" s="310"/>
      <c r="W262" s="310"/>
      <c r="X262" s="310"/>
      <c r="Y262" s="310"/>
      <c r="Z262" s="310"/>
      <c r="AA262" s="310"/>
      <c r="AB262" s="310"/>
      <c r="AC262" s="310"/>
      <c r="AD262" s="310"/>
      <c r="AE262" s="310"/>
      <c r="AF262" s="310"/>
      <c r="AG262" s="310"/>
      <c r="AH262" s="310"/>
      <c r="AI262" s="310"/>
      <c r="AJ262" s="310"/>
      <c r="AK262" s="310"/>
      <c r="AL262" s="310"/>
      <c r="AM262" s="310"/>
      <c r="AN262" s="310"/>
      <c r="AO262" s="310"/>
      <c r="AP262" s="310"/>
      <c r="AQ262" s="310"/>
      <c r="AR262" s="310"/>
      <c r="AS262" s="310"/>
      <c r="AT262" s="310"/>
      <c r="AU262" s="310"/>
      <c r="AV262" s="310"/>
      <c r="AW262" s="310"/>
      <c r="AX262" s="310"/>
      <c r="AY262" s="310"/>
      <c r="AZ262" s="310"/>
      <c r="BA262" s="310"/>
      <c r="BB262" s="310"/>
      <c r="BC262" s="310"/>
      <c r="BD262" s="310"/>
      <c r="BE262" s="310"/>
      <c r="BF262" s="310"/>
      <c r="BG262" s="310"/>
      <c r="BH262" s="310"/>
      <c r="BI262" s="310"/>
      <c r="BJ262" s="310"/>
      <c r="BK262" s="310"/>
      <c r="BL262" s="310"/>
      <c r="BM262" s="310"/>
      <c r="BN262" s="310"/>
      <c r="BO262" s="310"/>
      <c r="BP262" s="310"/>
      <c r="BQ262" s="310"/>
      <c r="BR262" s="310"/>
      <c r="BS262" s="310"/>
      <c r="BT262" s="310"/>
      <c r="BU262" s="310"/>
      <c r="BV262" s="310"/>
      <c r="BW262" s="310"/>
      <c r="BX262" s="310"/>
      <c r="BY262" s="310"/>
      <c r="BZ262" s="310"/>
      <c r="CA262" s="310"/>
      <c r="CB262" s="310"/>
      <c r="CC262" s="310"/>
      <c r="CD262" s="310"/>
      <c r="CE262" s="310"/>
      <c r="CF262" s="310"/>
      <c r="CG262" s="310"/>
      <c r="CH262" s="310"/>
      <c r="CI262" s="310"/>
      <c r="CJ262" s="310"/>
      <c r="CK262" s="310"/>
      <c r="CL262" s="310"/>
      <c r="CM262" s="310"/>
      <c r="CN262" s="310"/>
      <c r="CO262" s="310"/>
      <c r="CP262" s="310"/>
      <c r="CQ262" s="310"/>
      <c r="CR262" s="310"/>
      <c r="CS262" s="310"/>
      <c r="CT262" s="310"/>
      <c r="CU262" s="310"/>
      <c r="CV262" s="310"/>
      <c r="CW262" s="310"/>
      <c r="CX262" s="310"/>
      <c r="CY262" s="310"/>
      <c r="CZ262" s="310"/>
      <c r="DA262" s="310"/>
      <c r="DB262" s="310"/>
      <c r="DC262" s="310"/>
      <c r="DD262" s="310"/>
      <c r="DE262" s="310"/>
      <c r="DF262" s="310"/>
      <c r="DG262" s="310"/>
      <c r="DH262" s="310"/>
      <c r="DI262" s="310"/>
      <c r="DJ262" s="310"/>
      <c r="DK262" s="310"/>
      <c r="DL262" s="310"/>
      <c r="DM262" s="310"/>
      <c r="DN262" s="310"/>
      <c r="DO262" s="310"/>
      <c r="DP262" s="310"/>
      <c r="DQ262" s="310"/>
      <c r="DR262" s="310"/>
      <c r="DS262" s="310"/>
      <c r="DT262" s="310"/>
      <c r="DU262" s="310"/>
      <c r="DV262" s="310"/>
      <c r="DW262" s="310"/>
      <c r="DX262" s="310"/>
      <c r="DY262" s="310"/>
      <c r="DZ262" s="310"/>
      <c r="EA262" s="310"/>
      <c r="EB262" s="310"/>
      <c r="EC262" s="310"/>
      <c r="ED262" s="310"/>
      <c r="EE262" s="310"/>
      <c r="EF262" s="310"/>
      <c r="EG262" s="310"/>
      <c r="EH262" s="310"/>
      <c r="EI262" s="310"/>
      <c r="EJ262" s="310"/>
      <c r="EK262" s="310"/>
      <c r="EL262" s="310"/>
      <c r="EM262" s="310"/>
      <c r="EN262" s="310"/>
      <c r="EO262" s="310"/>
      <c r="EP262" s="310"/>
      <c r="EQ262" s="310"/>
      <c r="ER262" s="310"/>
      <c r="ES262" s="310"/>
      <c r="ET262" s="310"/>
      <c r="EU262" s="310"/>
      <c r="EV262" s="310"/>
      <c r="EW262" s="310"/>
      <c r="EX262" s="310"/>
      <c r="EY262" s="310"/>
      <c r="EZ262" s="310"/>
      <c r="FA262" s="310"/>
      <c r="FB262" s="310"/>
      <c r="FC262" s="310"/>
      <c r="FD262" s="310"/>
      <c r="FE262" s="310"/>
      <c r="FF262" s="310"/>
      <c r="FG262" s="310"/>
      <c r="FH262" s="310"/>
      <c r="FI262" s="310"/>
      <c r="FJ262" s="310"/>
      <c r="FK262" s="310"/>
      <c r="FL262" s="310"/>
      <c r="FM262" s="310"/>
      <c r="FN262" s="310"/>
      <c r="FO262" s="310"/>
      <c r="FP262" s="310"/>
      <c r="FQ262" s="310"/>
      <c r="FR262" s="310"/>
      <c r="FS262" s="310"/>
      <c r="FT262" s="310"/>
      <c r="FU262" s="310"/>
      <c r="FV262" s="310"/>
      <c r="FW262" s="310"/>
      <c r="FX262" s="310"/>
      <c r="FY262" s="310"/>
      <c r="FZ262" s="310"/>
      <c r="GA262" s="310"/>
      <c r="GB262" s="310"/>
      <c r="GC262" s="310"/>
    </row>
    <row r="263" spans="4:185">
      <c r="D263" s="310"/>
      <c r="E263" s="310"/>
      <c r="F263" s="310"/>
      <c r="G263" s="310"/>
      <c r="H263" s="310"/>
      <c r="I263" s="310"/>
      <c r="J263" s="310"/>
      <c r="K263" s="310"/>
      <c r="L263" s="310"/>
      <c r="M263" s="310"/>
      <c r="N263" s="310"/>
      <c r="O263" s="310"/>
      <c r="P263" s="310"/>
      <c r="Q263" s="310"/>
      <c r="R263" s="310"/>
      <c r="S263" s="310"/>
      <c r="T263" s="310"/>
      <c r="U263" s="310"/>
      <c r="V263" s="310"/>
      <c r="W263" s="310"/>
      <c r="X263" s="310"/>
      <c r="Y263" s="310"/>
      <c r="Z263" s="310"/>
      <c r="AA263" s="310"/>
      <c r="AB263" s="310"/>
      <c r="AC263" s="310"/>
      <c r="AD263" s="310"/>
      <c r="AE263" s="310"/>
      <c r="AF263" s="310"/>
      <c r="AG263" s="310"/>
      <c r="AH263" s="310"/>
      <c r="AI263" s="310"/>
      <c r="AJ263" s="310"/>
      <c r="AK263" s="310"/>
      <c r="AL263" s="310"/>
      <c r="AM263" s="310"/>
      <c r="AN263" s="310"/>
      <c r="AO263" s="310"/>
      <c r="AP263" s="310"/>
      <c r="AQ263" s="310"/>
      <c r="AR263" s="310"/>
      <c r="AS263" s="310"/>
      <c r="AT263" s="310"/>
      <c r="AU263" s="310"/>
      <c r="AV263" s="310"/>
      <c r="AW263" s="310"/>
      <c r="AX263" s="310"/>
      <c r="AY263" s="310"/>
      <c r="AZ263" s="310"/>
      <c r="BA263" s="310"/>
      <c r="BB263" s="310"/>
      <c r="BC263" s="310"/>
      <c r="BD263" s="310"/>
      <c r="BE263" s="310"/>
      <c r="BF263" s="310"/>
      <c r="BG263" s="310"/>
      <c r="BH263" s="310"/>
      <c r="BI263" s="310"/>
      <c r="BJ263" s="310"/>
      <c r="BK263" s="310"/>
      <c r="BL263" s="310"/>
      <c r="BM263" s="310"/>
      <c r="BN263" s="310"/>
      <c r="BO263" s="310"/>
      <c r="BP263" s="310"/>
      <c r="BQ263" s="310"/>
      <c r="BR263" s="310"/>
      <c r="BS263" s="310"/>
      <c r="BT263" s="310"/>
      <c r="BU263" s="310"/>
      <c r="BV263" s="310"/>
      <c r="BW263" s="310"/>
      <c r="BX263" s="310"/>
      <c r="BY263" s="310"/>
      <c r="BZ263" s="310"/>
      <c r="CA263" s="310"/>
      <c r="CB263" s="310"/>
      <c r="CC263" s="310"/>
      <c r="CD263" s="310"/>
      <c r="CE263" s="310"/>
      <c r="CF263" s="310"/>
      <c r="CG263" s="310"/>
      <c r="CH263" s="310"/>
      <c r="CI263" s="310"/>
      <c r="CJ263" s="310"/>
      <c r="CK263" s="310"/>
      <c r="CL263" s="310"/>
      <c r="CM263" s="310"/>
      <c r="CN263" s="310"/>
      <c r="CO263" s="310"/>
      <c r="CP263" s="310"/>
      <c r="CQ263" s="310"/>
      <c r="CR263" s="310"/>
      <c r="CS263" s="310"/>
      <c r="CT263" s="310"/>
      <c r="CU263" s="310"/>
      <c r="CV263" s="310"/>
      <c r="CW263" s="310"/>
      <c r="CX263" s="310"/>
      <c r="CY263" s="310"/>
      <c r="CZ263" s="310"/>
      <c r="DA263" s="310"/>
      <c r="DB263" s="310"/>
      <c r="DC263" s="310"/>
      <c r="DD263" s="310"/>
      <c r="DE263" s="310"/>
      <c r="DF263" s="310"/>
      <c r="DG263" s="310"/>
      <c r="DH263" s="310"/>
      <c r="DI263" s="310"/>
      <c r="DJ263" s="310"/>
      <c r="DK263" s="310"/>
      <c r="DL263" s="310"/>
      <c r="DM263" s="310"/>
      <c r="DN263" s="310"/>
      <c r="DO263" s="310"/>
      <c r="DP263" s="310"/>
      <c r="DQ263" s="310"/>
      <c r="DR263" s="310"/>
      <c r="DS263" s="310"/>
      <c r="DT263" s="310"/>
      <c r="DU263" s="310"/>
      <c r="DV263" s="310"/>
      <c r="DW263" s="310"/>
      <c r="DX263" s="310"/>
      <c r="DY263" s="310"/>
      <c r="DZ263" s="310"/>
      <c r="EA263" s="310"/>
      <c r="EB263" s="310"/>
      <c r="EC263" s="310"/>
      <c r="ED263" s="310"/>
      <c r="EE263" s="310"/>
      <c r="EF263" s="310"/>
      <c r="EG263" s="310"/>
      <c r="EH263" s="310"/>
      <c r="EI263" s="310"/>
      <c r="EJ263" s="310"/>
      <c r="EK263" s="310"/>
      <c r="EL263" s="310"/>
      <c r="EM263" s="310"/>
      <c r="EN263" s="310"/>
      <c r="EO263" s="310"/>
      <c r="EP263" s="310"/>
      <c r="EQ263" s="310"/>
      <c r="ER263" s="310"/>
      <c r="ES263" s="310"/>
      <c r="ET263" s="310"/>
      <c r="EU263" s="310"/>
      <c r="EV263" s="310"/>
      <c r="EW263" s="310"/>
      <c r="EX263" s="310"/>
      <c r="EY263" s="310"/>
      <c r="EZ263" s="310"/>
      <c r="FA263" s="310"/>
      <c r="FB263" s="310"/>
      <c r="FC263" s="310"/>
      <c r="FD263" s="310"/>
      <c r="FE263" s="310"/>
      <c r="FF263" s="310"/>
      <c r="FG263" s="310"/>
      <c r="FH263" s="310"/>
      <c r="FI263" s="310"/>
      <c r="FJ263" s="310"/>
      <c r="FK263" s="310"/>
      <c r="FL263" s="310"/>
      <c r="FM263" s="310"/>
      <c r="FN263" s="310"/>
      <c r="FO263" s="310"/>
      <c r="FP263" s="310"/>
      <c r="FQ263" s="310"/>
      <c r="FR263" s="310"/>
      <c r="FS263" s="310"/>
      <c r="FT263" s="310"/>
      <c r="FU263" s="310"/>
      <c r="FV263" s="310"/>
      <c r="FW263" s="310"/>
      <c r="FX263" s="310"/>
      <c r="FY263" s="310"/>
      <c r="FZ263" s="310"/>
      <c r="GA263" s="310"/>
      <c r="GB263" s="310"/>
      <c r="GC263" s="310"/>
    </row>
    <row r="264" spans="4:185">
      <c r="D264" s="310"/>
      <c r="E264" s="310"/>
      <c r="F264" s="310"/>
      <c r="G264" s="310"/>
      <c r="H264" s="310"/>
      <c r="I264" s="310"/>
      <c r="J264" s="310"/>
      <c r="K264" s="310"/>
      <c r="L264" s="310"/>
      <c r="M264" s="310"/>
      <c r="N264" s="310"/>
      <c r="O264" s="310"/>
      <c r="P264" s="310"/>
      <c r="Q264" s="310"/>
      <c r="R264" s="310"/>
      <c r="S264" s="310"/>
      <c r="T264" s="310"/>
      <c r="U264" s="310"/>
      <c r="V264" s="310"/>
      <c r="W264" s="310"/>
      <c r="X264" s="310"/>
      <c r="Y264" s="310"/>
      <c r="Z264" s="310"/>
      <c r="AA264" s="310"/>
      <c r="AB264" s="310"/>
      <c r="AC264" s="310"/>
      <c r="AD264" s="310"/>
      <c r="AE264" s="310"/>
      <c r="AF264" s="310"/>
      <c r="AG264" s="310"/>
      <c r="AH264" s="310"/>
      <c r="AI264" s="310"/>
      <c r="AJ264" s="310"/>
      <c r="AK264" s="310"/>
      <c r="AL264" s="310"/>
      <c r="AM264" s="310"/>
      <c r="AN264" s="310"/>
      <c r="AO264" s="310"/>
      <c r="AP264" s="310"/>
      <c r="AQ264" s="310"/>
      <c r="AR264" s="310"/>
      <c r="AS264" s="310"/>
      <c r="AT264" s="310"/>
      <c r="AU264" s="310"/>
      <c r="AV264" s="310"/>
      <c r="AW264" s="310"/>
      <c r="AX264" s="310"/>
      <c r="AY264" s="310"/>
      <c r="AZ264" s="310"/>
      <c r="BA264" s="310"/>
      <c r="BB264" s="310"/>
      <c r="BC264" s="310"/>
      <c r="BD264" s="310"/>
      <c r="BE264" s="310"/>
      <c r="BF264" s="310"/>
      <c r="BG264" s="310"/>
      <c r="BH264" s="310"/>
      <c r="BI264" s="310"/>
      <c r="BJ264" s="310"/>
      <c r="BK264" s="310"/>
      <c r="BL264" s="310"/>
      <c r="BM264" s="310"/>
      <c r="BN264" s="310"/>
      <c r="BO264" s="310"/>
      <c r="BP264" s="310"/>
      <c r="BQ264" s="310"/>
      <c r="BR264" s="310"/>
      <c r="BS264" s="310"/>
      <c r="BT264" s="310"/>
      <c r="BU264" s="310"/>
      <c r="BV264" s="310"/>
      <c r="BW264" s="310"/>
      <c r="BX264" s="310"/>
      <c r="BY264" s="310"/>
      <c r="BZ264" s="310"/>
      <c r="CA264" s="310"/>
      <c r="CB264" s="310"/>
      <c r="CC264" s="310"/>
      <c r="CD264" s="310"/>
      <c r="CE264" s="310"/>
      <c r="CF264" s="310"/>
      <c r="CG264" s="310"/>
      <c r="CH264" s="310"/>
      <c r="CI264" s="310"/>
      <c r="CJ264" s="310"/>
      <c r="CK264" s="310"/>
      <c r="CL264" s="310"/>
      <c r="CM264" s="310"/>
      <c r="CN264" s="310"/>
      <c r="CO264" s="310"/>
      <c r="CP264" s="310"/>
      <c r="CQ264" s="310"/>
      <c r="CR264" s="310"/>
      <c r="CS264" s="310"/>
      <c r="CT264" s="310"/>
      <c r="CU264" s="310"/>
      <c r="CV264" s="310"/>
      <c r="CW264" s="310"/>
      <c r="CX264" s="310"/>
      <c r="CY264" s="310"/>
      <c r="CZ264" s="310"/>
      <c r="DA264" s="310"/>
      <c r="DB264" s="310"/>
      <c r="DC264" s="310"/>
      <c r="DD264" s="310"/>
      <c r="DE264" s="310"/>
      <c r="DF264" s="310"/>
      <c r="DG264" s="310"/>
      <c r="DH264" s="310"/>
      <c r="DI264" s="310"/>
      <c r="DJ264" s="310"/>
      <c r="DK264" s="310"/>
      <c r="DL264" s="310"/>
      <c r="DM264" s="310"/>
      <c r="DN264" s="310"/>
      <c r="DO264" s="310"/>
      <c r="DP264" s="310"/>
      <c r="DQ264" s="310"/>
      <c r="DR264" s="310"/>
      <c r="DS264" s="310"/>
      <c r="DT264" s="310"/>
      <c r="DU264" s="310"/>
      <c r="DV264" s="310"/>
      <c r="DW264" s="310"/>
      <c r="DX264" s="310"/>
      <c r="DY264" s="310"/>
      <c r="DZ264" s="310"/>
      <c r="EA264" s="310"/>
      <c r="EB264" s="310"/>
      <c r="EC264" s="310"/>
      <c r="ED264" s="310"/>
      <c r="EE264" s="310"/>
      <c r="EF264" s="310"/>
      <c r="EG264" s="310"/>
      <c r="EH264" s="310"/>
      <c r="EI264" s="310"/>
      <c r="EJ264" s="310"/>
      <c r="EK264" s="310"/>
      <c r="EL264" s="310"/>
      <c r="EM264" s="310"/>
      <c r="EN264" s="310"/>
      <c r="EO264" s="310"/>
      <c r="EP264" s="310"/>
      <c r="EQ264" s="310"/>
      <c r="ER264" s="310"/>
      <c r="ES264" s="310"/>
      <c r="ET264" s="310"/>
      <c r="EU264" s="310"/>
      <c r="EV264" s="310"/>
      <c r="EW264" s="310"/>
      <c r="EX264" s="310"/>
      <c r="EY264" s="310"/>
      <c r="EZ264" s="310"/>
      <c r="FA264" s="310"/>
      <c r="FB264" s="310"/>
      <c r="FC264" s="310"/>
      <c r="FD264" s="310"/>
      <c r="FE264" s="310"/>
      <c r="FF264" s="310"/>
      <c r="FG264" s="310"/>
      <c r="FH264" s="310"/>
      <c r="FI264" s="310"/>
      <c r="FJ264" s="310"/>
      <c r="FK264" s="310"/>
      <c r="FL264" s="310"/>
      <c r="FM264" s="310"/>
      <c r="FN264" s="310"/>
      <c r="FO264" s="310"/>
      <c r="FP264" s="310"/>
      <c r="FQ264" s="310"/>
      <c r="FR264" s="310"/>
      <c r="FS264" s="310"/>
      <c r="FT264" s="310"/>
      <c r="FU264" s="310"/>
      <c r="FV264" s="310"/>
      <c r="FW264" s="310"/>
      <c r="FX264" s="310"/>
      <c r="FY264" s="310"/>
      <c r="FZ264" s="310"/>
      <c r="GA264" s="310"/>
      <c r="GB264" s="310"/>
      <c r="GC264" s="310"/>
    </row>
    <row r="265" spans="4:185">
      <c r="D265" s="310"/>
      <c r="E265" s="310"/>
      <c r="F265" s="310"/>
      <c r="G265" s="310"/>
      <c r="H265" s="310"/>
      <c r="I265" s="310"/>
      <c r="J265" s="310"/>
      <c r="K265" s="310"/>
      <c r="L265" s="310"/>
      <c r="M265" s="310"/>
      <c r="N265" s="310"/>
      <c r="O265" s="310"/>
      <c r="P265" s="310"/>
      <c r="Q265" s="310"/>
      <c r="R265" s="310"/>
      <c r="S265" s="310"/>
      <c r="T265" s="310"/>
      <c r="U265" s="310"/>
      <c r="V265" s="310"/>
      <c r="W265" s="310"/>
      <c r="X265" s="310"/>
      <c r="Y265" s="310"/>
      <c r="Z265" s="310"/>
      <c r="AA265" s="310"/>
      <c r="AB265" s="310"/>
      <c r="AC265" s="310"/>
      <c r="AD265" s="310"/>
      <c r="AE265" s="310"/>
      <c r="AF265" s="310"/>
      <c r="AG265" s="310"/>
      <c r="AH265" s="310"/>
      <c r="AI265" s="310"/>
      <c r="AJ265" s="310"/>
      <c r="AK265" s="310"/>
      <c r="AL265" s="310"/>
      <c r="AM265" s="310"/>
      <c r="AN265" s="310"/>
      <c r="AO265" s="310"/>
      <c r="AP265" s="310"/>
      <c r="AQ265" s="310"/>
      <c r="AR265" s="310"/>
      <c r="AS265" s="310"/>
      <c r="AT265" s="310"/>
      <c r="AU265" s="310"/>
      <c r="AV265" s="310"/>
      <c r="AW265" s="310"/>
      <c r="AX265" s="310"/>
      <c r="AY265" s="310"/>
      <c r="AZ265" s="310"/>
      <c r="BA265" s="310"/>
      <c r="BB265" s="310"/>
      <c r="BC265" s="310"/>
      <c r="BD265" s="310"/>
      <c r="BE265" s="310"/>
      <c r="BF265" s="310"/>
      <c r="BG265" s="310"/>
      <c r="BH265" s="310"/>
      <c r="BI265" s="310"/>
      <c r="BJ265" s="310"/>
      <c r="BK265" s="310"/>
      <c r="BL265" s="310"/>
      <c r="BM265" s="310"/>
      <c r="BN265" s="310"/>
      <c r="BO265" s="310"/>
      <c r="BP265" s="310"/>
      <c r="BQ265" s="310"/>
      <c r="BR265" s="310"/>
      <c r="BS265" s="310"/>
      <c r="BT265" s="310"/>
      <c r="BU265" s="310"/>
      <c r="BV265" s="310"/>
      <c r="BW265" s="310"/>
      <c r="BX265" s="310"/>
      <c r="BY265" s="310"/>
      <c r="BZ265" s="310"/>
      <c r="CA265" s="310"/>
      <c r="CB265" s="310"/>
      <c r="CC265" s="310"/>
      <c r="CD265" s="310"/>
      <c r="CE265" s="310"/>
      <c r="CF265" s="310"/>
      <c r="CG265" s="310"/>
      <c r="CH265" s="310"/>
      <c r="CI265" s="310"/>
      <c r="CJ265" s="310"/>
      <c r="CK265" s="310"/>
      <c r="CL265" s="310"/>
      <c r="CM265" s="310"/>
      <c r="CN265" s="310"/>
      <c r="CO265" s="310"/>
      <c r="CP265" s="310"/>
      <c r="CQ265" s="310"/>
      <c r="CR265" s="310"/>
      <c r="CS265" s="310"/>
      <c r="CT265" s="310"/>
      <c r="CU265" s="310"/>
      <c r="CV265" s="310"/>
      <c r="CW265" s="310"/>
      <c r="CX265" s="310"/>
      <c r="CY265" s="310"/>
      <c r="CZ265" s="310"/>
      <c r="DA265" s="310"/>
      <c r="DB265" s="310"/>
      <c r="DC265" s="310"/>
      <c r="DD265" s="310"/>
      <c r="DE265" s="310"/>
      <c r="DF265" s="310"/>
      <c r="DG265" s="310"/>
      <c r="DH265" s="310"/>
      <c r="DI265" s="310"/>
      <c r="DJ265" s="310"/>
      <c r="DK265" s="310"/>
      <c r="DL265" s="310"/>
      <c r="DM265" s="310"/>
      <c r="DN265" s="310"/>
      <c r="DO265" s="310"/>
      <c r="DP265" s="310"/>
      <c r="DQ265" s="310"/>
      <c r="DR265" s="310"/>
      <c r="DS265" s="310"/>
      <c r="DT265" s="310"/>
      <c r="DU265" s="310"/>
      <c r="DV265" s="310"/>
      <c r="DW265" s="310"/>
      <c r="DX265" s="310"/>
      <c r="DY265" s="310"/>
      <c r="DZ265" s="310"/>
      <c r="EA265" s="310"/>
      <c r="EB265" s="310"/>
      <c r="EC265" s="310"/>
      <c r="ED265" s="310"/>
      <c r="EE265" s="310"/>
      <c r="EF265" s="310"/>
      <c r="EG265" s="310"/>
      <c r="EH265" s="310"/>
      <c r="EI265" s="310"/>
      <c r="EJ265" s="310"/>
      <c r="EK265" s="310"/>
      <c r="EL265" s="310"/>
      <c r="EM265" s="310"/>
      <c r="EN265" s="310"/>
      <c r="EO265" s="310"/>
      <c r="EP265" s="310"/>
      <c r="EQ265" s="310"/>
      <c r="ER265" s="310"/>
      <c r="ES265" s="310"/>
      <c r="ET265" s="310"/>
      <c r="EU265" s="310"/>
      <c r="EV265" s="310"/>
      <c r="EW265" s="310"/>
      <c r="EX265" s="310"/>
      <c r="EY265" s="310"/>
      <c r="EZ265" s="310"/>
      <c r="FA265" s="310"/>
      <c r="FB265" s="310"/>
      <c r="FC265" s="310"/>
      <c r="FD265" s="310"/>
      <c r="FE265" s="310"/>
      <c r="FF265" s="310"/>
      <c r="FG265" s="310"/>
      <c r="FH265" s="310"/>
      <c r="FI265" s="310"/>
      <c r="FJ265" s="310"/>
      <c r="FK265" s="310"/>
      <c r="FL265" s="310"/>
      <c r="FM265" s="310"/>
      <c r="FN265" s="310"/>
      <c r="FO265" s="310"/>
      <c r="FP265" s="310"/>
      <c r="FQ265" s="310"/>
      <c r="FR265" s="310"/>
      <c r="FS265" s="310"/>
      <c r="FT265" s="310"/>
      <c r="FU265" s="310"/>
      <c r="FV265" s="310"/>
      <c r="FW265" s="310"/>
      <c r="FX265" s="310"/>
      <c r="FY265" s="310"/>
      <c r="FZ265" s="310"/>
      <c r="GA265" s="310"/>
      <c r="GB265" s="310"/>
      <c r="GC265" s="310"/>
    </row>
    <row r="266" spans="4:185">
      <c r="D266" s="310"/>
      <c r="E266" s="310"/>
      <c r="F266" s="310"/>
      <c r="G266" s="310"/>
      <c r="H266" s="310"/>
      <c r="I266" s="310"/>
      <c r="J266" s="310"/>
      <c r="K266" s="310"/>
      <c r="L266" s="310"/>
      <c r="M266" s="310"/>
      <c r="N266" s="310"/>
      <c r="O266" s="310"/>
      <c r="P266" s="310"/>
      <c r="Q266" s="310"/>
      <c r="R266" s="310"/>
      <c r="S266" s="310"/>
      <c r="T266" s="310"/>
      <c r="U266" s="310"/>
      <c r="V266" s="310"/>
      <c r="W266" s="310"/>
      <c r="X266" s="310"/>
      <c r="Y266" s="310"/>
      <c r="Z266" s="310"/>
      <c r="AA266" s="310"/>
      <c r="AB266" s="310"/>
      <c r="AC266" s="310"/>
      <c r="AD266" s="310"/>
      <c r="AE266" s="310"/>
      <c r="AF266" s="310"/>
      <c r="AG266" s="310"/>
      <c r="AH266" s="310"/>
      <c r="AI266" s="310"/>
      <c r="AJ266" s="310"/>
      <c r="AK266" s="310"/>
      <c r="AL266" s="310"/>
      <c r="AM266" s="310"/>
      <c r="AN266" s="310"/>
      <c r="AO266" s="310"/>
      <c r="AP266" s="310"/>
      <c r="AQ266" s="310"/>
      <c r="AR266" s="310"/>
      <c r="AS266" s="310"/>
      <c r="AT266" s="310"/>
      <c r="AU266" s="310"/>
      <c r="AV266" s="310"/>
      <c r="AW266" s="310"/>
      <c r="AX266" s="310"/>
      <c r="AY266" s="310"/>
      <c r="AZ266" s="310"/>
      <c r="BA266" s="310"/>
      <c r="BB266" s="310"/>
      <c r="BC266" s="310"/>
      <c r="BD266" s="310"/>
      <c r="BE266" s="310"/>
      <c r="BF266" s="310"/>
      <c r="BG266" s="310"/>
      <c r="BH266" s="310"/>
      <c r="BI266" s="310"/>
      <c r="BJ266" s="310"/>
      <c r="BK266" s="310"/>
      <c r="BL266" s="310"/>
      <c r="BM266" s="310"/>
      <c r="BN266" s="310"/>
      <c r="BO266" s="310"/>
      <c r="BP266" s="310"/>
      <c r="BQ266" s="310"/>
      <c r="BR266" s="310"/>
      <c r="BS266" s="310"/>
      <c r="BT266" s="310"/>
      <c r="BU266" s="310"/>
      <c r="BV266" s="310"/>
      <c r="BW266" s="310"/>
      <c r="BX266" s="310"/>
      <c r="BY266" s="310"/>
      <c r="BZ266" s="310"/>
      <c r="CA266" s="310"/>
      <c r="CB266" s="310"/>
      <c r="CC266" s="310"/>
      <c r="CD266" s="310"/>
      <c r="CE266" s="310"/>
      <c r="CF266" s="310"/>
      <c r="CG266" s="310"/>
      <c r="CH266" s="310"/>
      <c r="CI266" s="310"/>
      <c r="CJ266" s="310"/>
      <c r="CK266" s="310"/>
      <c r="CL266" s="310"/>
      <c r="CM266" s="310"/>
      <c r="CN266" s="310"/>
      <c r="CO266" s="310"/>
      <c r="CP266" s="310"/>
      <c r="CQ266" s="310"/>
      <c r="CR266" s="310"/>
      <c r="CS266" s="310"/>
      <c r="CT266" s="310"/>
      <c r="CU266" s="310"/>
      <c r="CV266" s="310"/>
      <c r="CW266" s="310"/>
      <c r="CX266" s="310"/>
      <c r="CY266" s="310"/>
      <c r="CZ266" s="310"/>
      <c r="DA266" s="310"/>
      <c r="DB266" s="310"/>
      <c r="DC266" s="310"/>
      <c r="DD266" s="310"/>
      <c r="DE266" s="310"/>
      <c r="DF266" s="310"/>
      <c r="DG266" s="310"/>
      <c r="DH266" s="310"/>
      <c r="DI266" s="310"/>
      <c r="DJ266" s="310"/>
      <c r="DK266" s="310"/>
      <c r="DL266" s="310"/>
      <c r="DM266" s="310"/>
      <c r="DN266" s="310"/>
      <c r="DO266" s="310"/>
      <c r="DP266" s="310"/>
      <c r="DQ266" s="310"/>
      <c r="DR266" s="310"/>
      <c r="DS266" s="310"/>
      <c r="DT266" s="310"/>
      <c r="DU266" s="310"/>
      <c r="DV266" s="310"/>
      <c r="DW266" s="310"/>
      <c r="DX266" s="310"/>
      <c r="DY266" s="310"/>
      <c r="DZ266" s="310"/>
      <c r="EA266" s="310"/>
      <c r="EB266" s="310"/>
      <c r="EC266" s="310"/>
      <c r="ED266" s="310"/>
      <c r="EE266" s="310"/>
      <c r="EF266" s="310"/>
      <c r="EG266" s="310"/>
      <c r="EH266" s="310"/>
      <c r="EI266" s="310"/>
      <c r="EJ266" s="310"/>
      <c r="EK266" s="310"/>
      <c r="EL266" s="310"/>
      <c r="EM266" s="310"/>
      <c r="EN266" s="310"/>
      <c r="EO266" s="310"/>
      <c r="EP266" s="310"/>
      <c r="EQ266" s="310"/>
      <c r="ER266" s="310"/>
      <c r="ES266" s="310"/>
      <c r="ET266" s="310"/>
      <c r="EU266" s="310"/>
      <c r="EV266" s="310"/>
      <c r="EW266" s="310"/>
      <c r="EX266" s="310"/>
      <c r="EY266" s="310"/>
      <c r="EZ266" s="310"/>
      <c r="FA266" s="310"/>
      <c r="FB266" s="310"/>
      <c r="FC266" s="310"/>
      <c r="FD266" s="310"/>
      <c r="FE266" s="310"/>
      <c r="FF266" s="310"/>
      <c r="FG266" s="310"/>
      <c r="FH266" s="310"/>
      <c r="FI266" s="310"/>
      <c r="FJ266" s="310"/>
      <c r="FK266" s="310"/>
      <c r="FL266" s="310"/>
      <c r="FM266" s="310"/>
      <c r="FN266" s="310"/>
      <c r="FO266" s="310"/>
      <c r="FP266" s="310"/>
      <c r="FQ266" s="310"/>
      <c r="FR266" s="310"/>
      <c r="FS266" s="310"/>
      <c r="FT266" s="310"/>
      <c r="FU266" s="310"/>
      <c r="FV266" s="310"/>
      <c r="FW266" s="310"/>
      <c r="FX266" s="310"/>
      <c r="FY266" s="310"/>
      <c r="FZ266" s="310"/>
      <c r="GA266" s="310"/>
      <c r="GB266" s="310"/>
      <c r="GC266" s="310"/>
    </row>
    <row r="267" spans="4:185">
      <c r="D267" s="310"/>
      <c r="E267" s="310"/>
      <c r="F267" s="310"/>
      <c r="G267" s="310"/>
      <c r="H267" s="310"/>
      <c r="I267" s="310"/>
      <c r="J267" s="310"/>
      <c r="K267" s="310"/>
      <c r="L267" s="310"/>
      <c r="M267" s="310"/>
      <c r="N267" s="310"/>
      <c r="O267" s="310"/>
      <c r="P267" s="310"/>
      <c r="Q267" s="310"/>
      <c r="R267" s="310"/>
      <c r="S267" s="310"/>
      <c r="T267" s="310"/>
      <c r="U267" s="310"/>
      <c r="V267" s="310"/>
      <c r="W267" s="310"/>
      <c r="X267" s="310"/>
      <c r="Y267" s="310"/>
      <c r="Z267" s="310"/>
      <c r="AA267" s="310"/>
      <c r="AB267" s="310"/>
      <c r="AC267" s="310"/>
      <c r="AD267" s="310"/>
      <c r="AE267" s="310"/>
      <c r="AF267" s="310"/>
      <c r="AG267" s="310"/>
      <c r="AH267" s="310"/>
      <c r="AI267" s="310"/>
      <c r="AJ267" s="310"/>
      <c r="AK267" s="310"/>
      <c r="AL267" s="310"/>
      <c r="AM267" s="310"/>
      <c r="AN267" s="310"/>
      <c r="AO267" s="310"/>
      <c r="AP267" s="310"/>
      <c r="AQ267" s="310"/>
      <c r="AR267" s="310"/>
      <c r="AS267" s="310"/>
      <c r="AT267" s="310"/>
      <c r="AU267" s="310"/>
      <c r="AV267" s="310"/>
      <c r="AW267" s="310"/>
      <c r="AX267" s="310"/>
      <c r="AY267" s="310"/>
      <c r="AZ267" s="310"/>
      <c r="BA267" s="310"/>
      <c r="BB267" s="310"/>
      <c r="BC267" s="310"/>
      <c r="BD267" s="310"/>
      <c r="BE267" s="310"/>
      <c r="BF267" s="310"/>
      <c r="BG267" s="310"/>
      <c r="BH267" s="310"/>
      <c r="BI267" s="310"/>
      <c r="BJ267" s="310"/>
      <c r="BK267" s="310"/>
      <c r="BL267" s="310"/>
      <c r="BM267" s="310"/>
      <c r="BN267" s="310"/>
      <c r="BO267" s="310"/>
      <c r="BP267" s="310"/>
      <c r="BQ267" s="310"/>
      <c r="BR267" s="310"/>
      <c r="BS267" s="310"/>
      <c r="BT267" s="310"/>
      <c r="BU267" s="310"/>
      <c r="BV267" s="310"/>
      <c r="BW267" s="310"/>
      <c r="BX267" s="310"/>
      <c r="BY267" s="310"/>
      <c r="BZ267" s="310"/>
      <c r="CA267" s="310"/>
      <c r="CB267" s="310"/>
      <c r="CC267" s="310"/>
      <c r="CD267" s="310"/>
      <c r="CE267" s="310"/>
      <c r="CF267" s="310"/>
      <c r="CG267" s="310"/>
      <c r="CH267" s="310"/>
      <c r="CI267" s="310"/>
      <c r="CJ267" s="310"/>
      <c r="CK267" s="310"/>
      <c r="CL267" s="310"/>
      <c r="CM267" s="310"/>
      <c r="CN267" s="310"/>
      <c r="CO267" s="310"/>
      <c r="CP267" s="310"/>
      <c r="CQ267" s="310"/>
      <c r="CR267" s="310"/>
      <c r="CS267" s="310"/>
      <c r="CT267" s="310"/>
      <c r="CU267" s="310"/>
      <c r="CV267" s="310"/>
      <c r="CW267" s="310"/>
      <c r="CX267" s="310"/>
      <c r="CY267" s="310"/>
      <c r="CZ267" s="310"/>
      <c r="DA267" s="310"/>
      <c r="DB267" s="310"/>
      <c r="DC267" s="310"/>
      <c r="DD267" s="310"/>
      <c r="DE267" s="310"/>
      <c r="DF267" s="310"/>
      <c r="DG267" s="310"/>
      <c r="DH267" s="310"/>
      <c r="DI267" s="310"/>
      <c r="DJ267" s="310"/>
      <c r="DK267" s="310"/>
      <c r="DL267" s="310"/>
      <c r="DM267" s="310"/>
      <c r="DN267" s="310"/>
      <c r="DO267" s="310"/>
      <c r="DP267" s="310"/>
      <c r="DQ267" s="310"/>
      <c r="DR267" s="310"/>
      <c r="DS267" s="310"/>
      <c r="DT267" s="310"/>
      <c r="DU267" s="310"/>
      <c r="DV267" s="310"/>
      <c r="DW267" s="310"/>
      <c r="DX267" s="310"/>
      <c r="DY267" s="310"/>
      <c r="DZ267" s="310"/>
      <c r="EA267" s="310"/>
      <c r="EB267" s="310"/>
      <c r="EC267" s="310"/>
      <c r="ED267" s="310"/>
      <c r="EE267" s="310"/>
      <c r="EF267" s="310"/>
      <c r="EG267" s="310"/>
      <c r="EH267" s="310"/>
      <c r="EI267" s="310"/>
      <c r="EJ267" s="310"/>
      <c r="EK267" s="310"/>
      <c r="EL267" s="310"/>
      <c r="EM267" s="310"/>
      <c r="EN267" s="310"/>
      <c r="EO267" s="310"/>
      <c r="EP267" s="310"/>
      <c r="EQ267" s="310"/>
      <c r="ER267" s="310"/>
      <c r="ES267" s="310"/>
      <c r="ET267" s="310"/>
      <c r="EU267" s="310"/>
      <c r="EV267" s="310"/>
      <c r="EW267" s="310"/>
      <c r="EX267" s="310"/>
      <c r="EY267" s="310"/>
      <c r="EZ267" s="310"/>
      <c r="FA267" s="310"/>
      <c r="FB267" s="310"/>
      <c r="FC267" s="310"/>
      <c r="FD267" s="310"/>
      <c r="FE267" s="310"/>
      <c r="FF267" s="310"/>
      <c r="FG267" s="310"/>
      <c r="FH267" s="310"/>
      <c r="FI267" s="310"/>
      <c r="FJ267" s="310"/>
      <c r="FK267" s="310"/>
      <c r="FL267" s="310"/>
      <c r="FM267" s="310"/>
      <c r="FN267" s="310"/>
      <c r="FO267" s="310"/>
      <c r="FP267" s="310"/>
      <c r="FQ267" s="310"/>
      <c r="FR267" s="310"/>
      <c r="FS267" s="310"/>
      <c r="FT267" s="310"/>
      <c r="FU267" s="310"/>
      <c r="FV267" s="310"/>
      <c r="FW267" s="310"/>
      <c r="FX267" s="310"/>
      <c r="FY267" s="310"/>
      <c r="FZ267" s="310"/>
      <c r="GA267" s="310"/>
      <c r="GB267" s="310"/>
      <c r="GC267" s="310"/>
    </row>
    <row r="268" spans="4:185">
      <c r="D268" s="310"/>
      <c r="E268" s="310"/>
      <c r="F268" s="310"/>
      <c r="G268" s="310"/>
      <c r="H268" s="310"/>
      <c r="I268" s="310"/>
      <c r="J268" s="310"/>
      <c r="K268" s="310"/>
      <c r="L268" s="310"/>
      <c r="M268" s="310"/>
      <c r="N268" s="310"/>
      <c r="O268" s="310"/>
      <c r="P268" s="310"/>
      <c r="Q268" s="310"/>
      <c r="R268" s="310"/>
      <c r="S268" s="310"/>
      <c r="T268" s="310"/>
      <c r="U268" s="310"/>
      <c r="V268" s="310"/>
      <c r="W268" s="310"/>
      <c r="X268" s="310"/>
      <c r="Y268" s="310"/>
      <c r="Z268" s="310"/>
      <c r="AA268" s="310"/>
      <c r="AB268" s="310"/>
      <c r="AC268" s="310"/>
      <c r="AD268" s="310"/>
      <c r="AE268" s="310"/>
      <c r="AF268" s="310"/>
      <c r="AG268" s="310"/>
      <c r="AH268" s="310"/>
      <c r="AI268" s="310"/>
      <c r="AJ268" s="310"/>
      <c r="AK268" s="310"/>
      <c r="AL268" s="310"/>
      <c r="AM268" s="310"/>
      <c r="AN268" s="310"/>
      <c r="AO268" s="310"/>
      <c r="AP268" s="310"/>
      <c r="AQ268" s="310"/>
      <c r="AR268" s="310"/>
      <c r="AS268" s="310"/>
      <c r="AT268" s="310"/>
      <c r="AU268" s="310"/>
      <c r="AV268" s="310"/>
      <c r="AW268" s="310"/>
      <c r="AX268" s="310"/>
      <c r="AY268" s="310"/>
      <c r="AZ268" s="310"/>
      <c r="BA268" s="310"/>
      <c r="BB268" s="310"/>
      <c r="BC268" s="310"/>
      <c r="BD268" s="310"/>
      <c r="BE268" s="310"/>
      <c r="BF268" s="310"/>
      <c r="BG268" s="310"/>
      <c r="BH268" s="310"/>
      <c r="BI268" s="310"/>
      <c r="BJ268" s="310"/>
      <c r="BK268" s="310"/>
      <c r="BL268" s="310"/>
      <c r="BM268" s="310"/>
      <c r="BN268" s="310"/>
      <c r="BO268" s="310"/>
      <c r="BP268" s="310"/>
      <c r="BQ268" s="310"/>
      <c r="BR268" s="310"/>
      <c r="BS268" s="310"/>
      <c r="BT268" s="310"/>
      <c r="BU268" s="310"/>
      <c r="BV268" s="310"/>
      <c r="BW268" s="310"/>
      <c r="BX268" s="310"/>
      <c r="BY268" s="310"/>
      <c r="BZ268" s="310"/>
      <c r="CA268" s="310"/>
      <c r="CB268" s="310"/>
      <c r="CC268" s="310"/>
      <c r="CD268" s="310"/>
      <c r="CE268" s="310"/>
      <c r="CF268" s="310"/>
      <c r="CG268" s="310"/>
      <c r="CH268" s="310"/>
      <c r="CI268" s="310"/>
      <c r="CJ268" s="310"/>
      <c r="CK268" s="310"/>
      <c r="CL268" s="310"/>
      <c r="CM268" s="310"/>
      <c r="CN268" s="310"/>
      <c r="CO268" s="310"/>
      <c r="CP268" s="310"/>
      <c r="CQ268" s="310"/>
      <c r="CR268" s="310"/>
      <c r="CS268" s="310"/>
      <c r="CT268" s="310"/>
      <c r="CU268" s="310"/>
      <c r="CV268" s="310"/>
      <c r="CW268" s="310"/>
      <c r="CX268" s="310"/>
      <c r="CY268" s="310"/>
      <c r="CZ268" s="310"/>
      <c r="DA268" s="310"/>
      <c r="DB268" s="310"/>
      <c r="DC268" s="310"/>
      <c r="DD268" s="310"/>
      <c r="DE268" s="310"/>
      <c r="DF268" s="310"/>
      <c r="DG268" s="310"/>
      <c r="DH268" s="310"/>
      <c r="DI268" s="310"/>
      <c r="DJ268" s="310"/>
      <c r="DK268" s="310"/>
      <c r="DL268" s="310"/>
      <c r="DM268" s="310"/>
      <c r="DN268" s="310"/>
      <c r="DO268" s="310"/>
      <c r="DP268" s="310"/>
      <c r="DQ268" s="310"/>
      <c r="DR268" s="310"/>
      <c r="DS268" s="310"/>
      <c r="DT268" s="310"/>
      <c r="DU268" s="310"/>
      <c r="DV268" s="310"/>
      <c r="DW268" s="310"/>
      <c r="DX268" s="310"/>
      <c r="DY268" s="310"/>
      <c r="DZ268" s="310"/>
      <c r="EA268" s="310"/>
      <c r="EB268" s="310"/>
      <c r="EC268" s="310"/>
      <c r="ED268" s="310"/>
      <c r="EE268" s="310"/>
      <c r="EF268" s="310"/>
      <c r="EG268" s="310"/>
      <c r="EH268" s="310"/>
      <c r="EI268" s="310"/>
      <c r="EJ268" s="310"/>
      <c r="EK268" s="310"/>
      <c r="EL268" s="310"/>
      <c r="EM268" s="310"/>
      <c r="EN268" s="310"/>
      <c r="EO268" s="310"/>
      <c r="EP268" s="310"/>
      <c r="EQ268" s="310"/>
      <c r="ER268" s="310"/>
      <c r="ES268" s="310"/>
      <c r="ET268" s="310"/>
      <c r="EU268" s="310"/>
      <c r="EV268" s="310"/>
      <c r="EW268" s="310"/>
      <c r="EX268" s="310"/>
      <c r="EY268" s="310"/>
      <c r="EZ268" s="310"/>
      <c r="FA268" s="310"/>
      <c r="FB268" s="310"/>
      <c r="FC268" s="310"/>
      <c r="FD268" s="310"/>
      <c r="FE268" s="310"/>
      <c r="FF268" s="310"/>
      <c r="FG268" s="310"/>
      <c r="FH268" s="310"/>
      <c r="FI268" s="310"/>
      <c r="FJ268" s="310"/>
      <c r="FK268" s="310"/>
      <c r="FL268" s="310"/>
      <c r="FM268" s="310"/>
      <c r="FN268" s="310"/>
      <c r="FO268" s="310"/>
      <c r="FP268" s="310"/>
      <c r="FQ268" s="310"/>
      <c r="FR268" s="310"/>
      <c r="FS268" s="310"/>
      <c r="FT268" s="310"/>
      <c r="FU268" s="310"/>
      <c r="FV268" s="310"/>
      <c r="FW268" s="310"/>
      <c r="FX268" s="310"/>
      <c r="FY268" s="310"/>
      <c r="FZ268" s="310"/>
      <c r="GA268" s="310"/>
      <c r="GB268" s="310"/>
      <c r="GC268" s="310"/>
    </row>
    <row r="269" spans="4:185">
      <c r="D269" s="310"/>
      <c r="E269" s="310"/>
      <c r="F269" s="310"/>
      <c r="G269" s="310"/>
      <c r="H269" s="310"/>
      <c r="I269" s="310"/>
      <c r="J269" s="310"/>
      <c r="K269" s="310"/>
      <c r="L269" s="310"/>
      <c r="M269" s="310"/>
      <c r="N269" s="310"/>
      <c r="O269" s="310"/>
      <c r="P269" s="310"/>
      <c r="Q269" s="310"/>
      <c r="R269" s="310"/>
      <c r="S269" s="310"/>
      <c r="T269" s="310"/>
      <c r="U269" s="310"/>
      <c r="V269" s="310"/>
      <c r="W269" s="310"/>
      <c r="X269" s="310"/>
      <c r="Y269" s="310"/>
      <c r="Z269" s="310"/>
      <c r="AA269" s="310"/>
      <c r="AB269" s="310"/>
      <c r="AC269" s="310"/>
      <c r="AD269" s="310"/>
      <c r="AE269" s="310"/>
      <c r="AF269" s="310"/>
      <c r="AG269" s="310"/>
      <c r="AH269" s="310"/>
      <c r="AI269" s="310"/>
      <c r="AJ269" s="310"/>
      <c r="AK269" s="310"/>
      <c r="AL269" s="310"/>
      <c r="AM269" s="310"/>
      <c r="AN269" s="310"/>
      <c r="AO269" s="310"/>
      <c r="AP269" s="310"/>
      <c r="AQ269" s="310"/>
      <c r="AR269" s="310"/>
      <c r="AS269" s="310"/>
      <c r="AT269" s="310"/>
      <c r="AU269" s="310"/>
      <c r="AV269" s="310"/>
      <c r="AW269" s="310"/>
      <c r="AX269" s="310"/>
      <c r="AY269" s="310"/>
      <c r="AZ269" s="310"/>
      <c r="BA269" s="310"/>
      <c r="BB269" s="310"/>
      <c r="BC269" s="310"/>
      <c r="BD269" s="310"/>
      <c r="BE269" s="310"/>
      <c r="BF269" s="310"/>
      <c r="BG269" s="310"/>
      <c r="BH269" s="310"/>
      <c r="BI269" s="310"/>
      <c r="BJ269" s="310"/>
      <c r="BK269" s="310"/>
      <c r="BL269" s="310"/>
      <c r="BM269" s="310"/>
      <c r="BN269" s="310"/>
      <c r="BO269" s="310"/>
      <c r="BP269" s="310"/>
      <c r="BQ269" s="310"/>
      <c r="BR269" s="310"/>
      <c r="BS269" s="310"/>
      <c r="BT269" s="310"/>
      <c r="BU269" s="310"/>
      <c r="BV269" s="310"/>
      <c r="BW269" s="310"/>
      <c r="BX269" s="310"/>
      <c r="BY269" s="310"/>
      <c r="BZ269" s="310"/>
      <c r="CA269" s="310"/>
      <c r="CB269" s="310"/>
      <c r="CC269" s="310"/>
      <c r="CD269" s="310"/>
      <c r="CE269" s="310"/>
      <c r="CF269" s="310"/>
      <c r="CG269" s="310"/>
      <c r="CH269" s="310"/>
      <c r="CI269" s="310"/>
      <c r="CJ269" s="310"/>
      <c r="CK269" s="310"/>
      <c r="CL269" s="310"/>
      <c r="CM269" s="310"/>
      <c r="CN269" s="310"/>
      <c r="CO269" s="310"/>
      <c r="CP269" s="310"/>
      <c r="CQ269" s="310"/>
      <c r="CR269" s="310"/>
      <c r="CS269" s="310"/>
      <c r="CT269" s="310"/>
      <c r="CU269" s="310"/>
      <c r="CV269" s="310"/>
      <c r="CW269" s="310"/>
      <c r="CX269" s="310"/>
      <c r="CY269" s="310"/>
      <c r="CZ269" s="310"/>
      <c r="DA269" s="310"/>
      <c r="DB269" s="310"/>
      <c r="DC269" s="310"/>
      <c r="DD269" s="310"/>
      <c r="DE269" s="310"/>
      <c r="DF269" s="310"/>
      <c r="DG269" s="310"/>
      <c r="DH269" s="310"/>
      <c r="DI269" s="310"/>
      <c r="DJ269" s="310"/>
      <c r="DK269" s="310"/>
      <c r="DL269" s="310"/>
      <c r="DM269" s="310"/>
      <c r="DN269" s="310"/>
      <c r="DO269" s="310"/>
      <c r="DP269" s="310"/>
      <c r="DQ269" s="310"/>
      <c r="DR269" s="310"/>
      <c r="DS269" s="310"/>
      <c r="DT269" s="310"/>
      <c r="DU269" s="310"/>
      <c r="DV269" s="310"/>
      <c r="DW269" s="310"/>
      <c r="DX269" s="310"/>
      <c r="DY269" s="310"/>
      <c r="DZ269" s="310"/>
      <c r="EA269" s="310"/>
      <c r="EB269" s="310"/>
      <c r="EC269" s="310"/>
      <c r="ED269" s="310"/>
      <c r="EE269" s="310"/>
      <c r="EF269" s="310"/>
      <c r="EG269" s="310"/>
      <c r="EH269" s="310"/>
      <c r="EI269" s="310"/>
      <c r="EJ269" s="310"/>
      <c r="EK269" s="310"/>
      <c r="EL269" s="310"/>
      <c r="EM269" s="310"/>
      <c r="EN269" s="310"/>
      <c r="EO269" s="310"/>
      <c r="EP269" s="310"/>
      <c r="EQ269" s="310"/>
      <c r="ER269" s="310"/>
      <c r="ES269" s="310"/>
      <c r="ET269" s="310"/>
      <c r="EU269" s="310"/>
      <c r="EV269" s="310"/>
      <c r="EW269" s="310"/>
      <c r="EX269" s="310"/>
      <c r="EY269" s="310"/>
      <c r="EZ269" s="310"/>
      <c r="FA269" s="310"/>
      <c r="FB269" s="310"/>
      <c r="FC269" s="310"/>
      <c r="FD269" s="310"/>
      <c r="FE269" s="310"/>
      <c r="FF269" s="310"/>
      <c r="FG269" s="310"/>
      <c r="FH269" s="310"/>
      <c r="FI269" s="310"/>
      <c r="FJ269" s="310"/>
      <c r="FK269" s="310"/>
      <c r="FL269" s="310"/>
      <c r="FM269" s="310"/>
      <c r="FN269" s="310"/>
      <c r="FO269" s="310"/>
      <c r="FP269" s="310"/>
      <c r="FQ269" s="310"/>
      <c r="FR269" s="310"/>
      <c r="FS269" s="310"/>
      <c r="FT269" s="310"/>
      <c r="FU269" s="310"/>
      <c r="FV269" s="310"/>
      <c r="FW269" s="310"/>
      <c r="FX269" s="310"/>
      <c r="FY269" s="310"/>
      <c r="FZ269" s="310"/>
      <c r="GA269" s="310"/>
      <c r="GB269" s="310"/>
      <c r="GC269" s="310"/>
    </row>
    <row r="270" spans="4:185">
      <c r="D270" s="310"/>
      <c r="E270" s="310"/>
      <c r="F270" s="310"/>
      <c r="G270" s="310"/>
      <c r="H270" s="310"/>
      <c r="I270" s="310"/>
      <c r="J270" s="310"/>
      <c r="K270" s="310"/>
      <c r="L270" s="310"/>
      <c r="M270" s="310"/>
      <c r="N270" s="310"/>
      <c r="O270" s="310"/>
      <c r="P270" s="310"/>
      <c r="Q270" s="310"/>
      <c r="R270" s="310"/>
      <c r="S270" s="310"/>
      <c r="T270" s="310"/>
      <c r="U270" s="310"/>
      <c r="V270" s="310"/>
      <c r="W270" s="310"/>
      <c r="X270" s="310"/>
      <c r="Y270" s="310"/>
      <c r="Z270" s="310"/>
      <c r="AA270" s="310"/>
      <c r="AB270" s="310"/>
      <c r="AC270" s="310"/>
      <c r="AD270" s="310"/>
      <c r="AE270" s="310"/>
      <c r="AF270" s="310"/>
      <c r="AG270" s="310"/>
      <c r="AH270" s="310"/>
      <c r="AI270" s="310"/>
      <c r="AJ270" s="310"/>
      <c r="AK270" s="310"/>
      <c r="AL270" s="310"/>
      <c r="AM270" s="310"/>
      <c r="AN270" s="310"/>
      <c r="AO270" s="310"/>
      <c r="AP270" s="310"/>
      <c r="AQ270" s="310"/>
      <c r="AR270" s="310"/>
      <c r="AS270" s="310"/>
      <c r="AT270" s="310"/>
      <c r="AU270" s="310"/>
      <c r="AV270" s="310"/>
      <c r="AW270" s="310"/>
      <c r="AX270" s="310"/>
      <c r="AY270" s="310"/>
      <c r="AZ270" s="310"/>
      <c r="BA270" s="310"/>
      <c r="BB270" s="310"/>
      <c r="BC270" s="310"/>
      <c r="BD270" s="310"/>
      <c r="BE270" s="310"/>
      <c r="BF270" s="310"/>
      <c r="BG270" s="310"/>
      <c r="BH270" s="310"/>
      <c r="BI270" s="310"/>
      <c r="BJ270" s="310"/>
      <c r="BK270" s="310"/>
      <c r="BL270" s="310"/>
      <c r="BM270" s="310"/>
      <c r="BN270" s="310"/>
      <c r="BO270" s="310"/>
      <c r="BP270" s="310"/>
      <c r="BQ270" s="310"/>
      <c r="BR270" s="310"/>
      <c r="BS270" s="310"/>
      <c r="BT270" s="310"/>
      <c r="BU270" s="310"/>
      <c r="BV270" s="310"/>
      <c r="BW270" s="310"/>
      <c r="BX270" s="310"/>
      <c r="BY270" s="310"/>
      <c r="BZ270" s="310"/>
      <c r="CA270" s="310"/>
      <c r="CB270" s="310"/>
      <c r="CC270" s="310"/>
      <c r="CD270" s="310"/>
      <c r="CE270" s="310"/>
      <c r="CF270" s="310"/>
      <c r="CG270" s="310"/>
      <c r="CH270" s="310"/>
      <c r="CI270" s="310"/>
      <c r="CJ270" s="310"/>
      <c r="CK270" s="310"/>
      <c r="CL270" s="310"/>
      <c r="CM270" s="310"/>
      <c r="CN270" s="310"/>
      <c r="CO270" s="310"/>
      <c r="CP270" s="310"/>
      <c r="CQ270" s="310"/>
      <c r="CR270" s="310"/>
      <c r="CS270" s="310"/>
      <c r="CT270" s="310"/>
      <c r="CU270" s="310"/>
      <c r="CV270" s="310"/>
      <c r="CW270" s="310"/>
      <c r="CX270" s="310"/>
      <c r="CY270" s="310"/>
      <c r="CZ270" s="310"/>
      <c r="DA270" s="310"/>
      <c r="DB270" s="310"/>
      <c r="DC270" s="310"/>
      <c r="DD270" s="310"/>
      <c r="DE270" s="310"/>
      <c r="DF270" s="310"/>
      <c r="DG270" s="310"/>
      <c r="DH270" s="310"/>
      <c r="DI270" s="310"/>
      <c r="DJ270" s="310"/>
      <c r="DK270" s="310"/>
      <c r="DL270" s="310"/>
      <c r="DM270" s="310"/>
      <c r="DN270" s="310"/>
      <c r="DO270" s="310"/>
      <c r="DP270" s="310"/>
      <c r="DQ270" s="310"/>
      <c r="DR270" s="310"/>
      <c r="DS270" s="310"/>
      <c r="DT270" s="310"/>
      <c r="DU270" s="310"/>
      <c r="DV270" s="310"/>
      <c r="DW270" s="310"/>
      <c r="DX270" s="310"/>
      <c r="DY270" s="310"/>
      <c r="DZ270" s="310"/>
      <c r="EA270" s="310"/>
      <c r="EB270" s="310"/>
      <c r="EC270" s="310"/>
      <c r="ED270" s="310"/>
      <c r="EE270" s="310"/>
      <c r="EF270" s="310"/>
      <c r="EG270" s="310"/>
      <c r="EH270" s="310"/>
      <c r="EI270" s="310"/>
      <c r="EJ270" s="310"/>
      <c r="EK270" s="310"/>
      <c r="EL270" s="310"/>
      <c r="EM270" s="310"/>
      <c r="EN270" s="310"/>
      <c r="EO270" s="310"/>
      <c r="EP270" s="310"/>
      <c r="EQ270" s="310"/>
      <c r="ER270" s="310"/>
      <c r="ES270" s="310"/>
      <c r="ET270" s="310"/>
      <c r="EU270" s="310"/>
      <c r="EV270" s="310"/>
      <c r="EW270" s="310"/>
      <c r="EX270" s="310"/>
      <c r="EY270" s="310"/>
      <c r="EZ270" s="310"/>
      <c r="FA270" s="310"/>
      <c r="FB270" s="310"/>
      <c r="FC270" s="310"/>
      <c r="FD270" s="310"/>
      <c r="FE270" s="310"/>
      <c r="FF270" s="310"/>
      <c r="FG270" s="310"/>
      <c r="FH270" s="310"/>
      <c r="FI270" s="310"/>
      <c r="FJ270" s="310"/>
      <c r="FK270" s="310"/>
      <c r="FL270" s="310"/>
      <c r="FM270" s="310"/>
      <c r="FN270" s="310"/>
      <c r="FO270" s="310"/>
      <c r="FP270" s="310"/>
      <c r="FQ270" s="310"/>
      <c r="FR270" s="310"/>
      <c r="FS270" s="310"/>
      <c r="FT270" s="310"/>
      <c r="FU270" s="310"/>
      <c r="FV270" s="310"/>
      <c r="FW270" s="310"/>
      <c r="FX270" s="310"/>
      <c r="FY270" s="310"/>
      <c r="FZ270" s="310"/>
      <c r="GA270" s="310"/>
      <c r="GB270" s="310"/>
      <c r="GC270" s="310"/>
    </row>
    <row r="271" spans="4:185">
      <c r="D271" s="310"/>
      <c r="E271" s="310"/>
      <c r="F271" s="310"/>
      <c r="G271" s="310"/>
      <c r="H271" s="310"/>
      <c r="I271" s="310"/>
      <c r="J271" s="310"/>
      <c r="K271" s="310"/>
      <c r="L271" s="310"/>
      <c r="M271" s="310"/>
      <c r="N271" s="310"/>
      <c r="O271" s="310"/>
      <c r="P271" s="310"/>
      <c r="Q271" s="310"/>
      <c r="R271" s="310"/>
      <c r="S271" s="310"/>
      <c r="T271" s="310"/>
      <c r="U271" s="310"/>
      <c r="V271" s="310"/>
      <c r="W271" s="310"/>
      <c r="X271" s="310"/>
      <c r="Y271" s="310"/>
      <c r="Z271" s="310"/>
      <c r="AA271" s="310"/>
      <c r="AB271" s="310"/>
      <c r="AC271" s="310"/>
      <c r="AD271" s="310"/>
      <c r="AE271" s="310"/>
      <c r="AF271" s="310"/>
      <c r="AG271" s="310"/>
      <c r="AH271" s="310"/>
      <c r="AI271" s="310"/>
      <c r="AJ271" s="310"/>
      <c r="AK271" s="310"/>
      <c r="AL271" s="310"/>
      <c r="AM271" s="310"/>
      <c r="AN271" s="310"/>
      <c r="AO271" s="310"/>
      <c r="AP271" s="310"/>
      <c r="AQ271" s="310"/>
      <c r="AR271" s="310"/>
      <c r="AS271" s="310"/>
      <c r="AT271" s="310"/>
      <c r="AU271" s="310"/>
      <c r="AV271" s="310"/>
      <c r="AW271" s="310"/>
      <c r="AX271" s="310"/>
      <c r="AY271" s="310"/>
      <c r="AZ271" s="310"/>
      <c r="BA271" s="310"/>
      <c r="BB271" s="310"/>
      <c r="BC271" s="310"/>
      <c r="BD271" s="310"/>
      <c r="BE271" s="310"/>
      <c r="BF271" s="310"/>
      <c r="BG271" s="310"/>
      <c r="BH271" s="310"/>
      <c r="BI271" s="310"/>
      <c r="BJ271" s="310"/>
      <c r="BK271" s="310"/>
      <c r="BL271" s="310"/>
      <c r="BM271" s="310"/>
      <c r="BN271" s="310"/>
      <c r="BO271" s="310"/>
      <c r="BP271" s="310"/>
      <c r="BQ271" s="310"/>
      <c r="BR271" s="310"/>
      <c r="BS271" s="310"/>
      <c r="BT271" s="310"/>
      <c r="BU271" s="310"/>
      <c r="BV271" s="310"/>
      <c r="BW271" s="310"/>
      <c r="BX271" s="310"/>
      <c r="BY271" s="310"/>
      <c r="BZ271" s="310"/>
      <c r="CA271" s="310"/>
      <c r="CB271" s="310"/>
      <c r="CC271" s="310"/>
      <c r="CD271" s="310"/>
      <c r="CE271" s="310"/>
      <c r="CF271" s="310"/>
      <c r="CG271" s="310"/>
      <c r="CH271" s="310"/>
      <c r="CI271" s="310"/>
      <c r="CJ271" s="310"/>
      <c r="CK271" s="310"/>
      <c r="CL271" s="310"/>
      <c r="CM271" s="310"/>
      <c r="CN271" s="310"/>
      <c r="CO271" s="310"/>
      <c r="CP271" s="310"/>
      <c r="CQ271" s="310"/>
      <c r="CR271" s="310"/>
      <c r="CS271" s="310"/>
      <c r="CT271" s="310"/>
      <c r="CU271" s="310"/>
      <c r="CV271" s="310"/>
      <c r="CW271" s="310"/>
      <c r="CX271" s="310"/>
      <c r="CY271" s="310"/>
      <c r="CZ271" s="310"/>
      <c r="DA271" s="310"/>
      <c r="DB271" s="310"/>
      <c r="DC271" s="310"/>
      <c r="DD271" s="310"/>
      <c r="DE271" s="310"/>
      <c r="DF271" s="310"/>
      <c r="DG271" s="310"/>
      <c r="DH271" s="310"/>
      <c r="DI271" s="310"/>
      <c r="DJ271" s="310"/>
      <c r="DK271" s="310"/>
      <c r="DL271" s="310"/>
      <c r="DM271" s="310"/>
      <c r="DN271" s="310"/>
      <c r="DO271" s="310"/>
      <c r="DP271" s="310"/>
      <c r="DQ271" s="310"/>
      <c r="DR271" s="310"/>
      <c r="DS271" s="310"/>
      <c r="DT271" s="310"/>
      <c r="DU271" s="310"/>
      <c r="DV271" s="310"/>
      <c r="DW271" s="310"/>
      <c r="DX271" s="310"/>
      <c r="DY271" s="310"/>
      <c r="DZ271" s="310"/>
      <c r="EA271" s="310"/>
      <c r="EB271" s="310"/>
      <c r="EC271" s="310"/>
      <c r="ED271" s="310"/>
      <c r="EE271" s="310"/>
      <c r="EF271" s="310"/>
      <c r="EG271" s="310"/>
      <c r="EH271" s="310"/>
      <c r="EI271" s="310"/>
      <c r="EJ271" s="310"/>
      <c r="EK271" s="310"/>
      <c r="EL271" s="310"/>
      <c r="EM271" s="310"/>
      <c r="EN271" s="310"/>
      <c r="EO271" s="310"/>
      <c r="EP271" s="310"/>
      <c r="EQ271" s="310"/>
      <c r="ER271" s="310"/>
      <c r="ES271" s="310"/>
      <c r="ET271" s="310"/>
      <c r="EU271" s="310"/>
      <c r="EV271" s="310"/>
      <c r="EW271" s="310"/>
      <c r="EX271" s="310"/>
      <c r="EY271" s="310"/>
      <c r="EZ271" s="310"/>
      <c r="FA271" s="310"/>
      <c r="FB271" s="310"/>
      <c r="FC271" s="310"/>
      <c r="FD271" s="310"/>
      <c r="FE271" s="310"/>
      <c r="FF271" s="310"/>
      <c r="FG271" s="310"/>
      <c r="FH271" s="310"/>
      <c r="FI271" s="310"/>
      <c r="FJ271" s="310"/>
      <c r="FK271" s="310"/>
      <c r="FL271" s="310"/>
      <c r="FM271" s="310"/>
      <c r="FN271" s="310"/>
      <c r="FO271" s="310"/>
      <c r="FP271" s="310"/>
      <c r="FQ271" s="310"/>
      <c r="FR271" s="310"/>
      <c r="FS271" s="310"/>
      <c r="FT271" s="310"/>
      <c r="FU271" s="310"/>
      <c r="FV271" s="310"/>
      <c r="FW271" s="310"/>
      <c r="FX271" s="310"/>
      <c r="FY271" s="310"/>
      <c r="FZ271" s="310"/>
      <c r="GA271" s="310"/>
      <c r="GB271" s="310"/>
      <c r="GC271" s="310"/>
    </row>
    <row r="272" spans="4:185">
      <c r="D272" s="310"/>
      <c r="E272" s="310"/>
      <c r="F272" s="310"/>
      <c r="G272" s="310"/>
      <c r="H272" s="310"/>
      <c r="I272" s="310"/>
      <c r="J272" s="310"/>
      <c r="K272" s="310"/>
      <c r="L272" s="310"/>
      <c r="M272" s="310"/>
      <c r="N272" s="310"/>
      <c r="O272" s="310"/>
      <c r="P272" s="310"/>
      <c r="Q272" s="310"/>
      <c r="R272" s="310"/>
      <c r="S272" s="310"/>
      <c r="T272" s="310"/>
      <c r="U272" s="310"/>
      <c r="V272" s="310"/>
      <c r="W272" s="310"/>
      <c r="X272" s="310"/>
      <c r="Y272" s="310"/>
      <c r="Z272" s="310"/>
      <c r="AA272" s="310"/>
      <c r="AB272" s="310"/>
      <c r="AC272" s="310"/>
      <c r="AD272" s="310"/>
      <c r="AE272" s="310"/>
      <c r="AF272" s="310"/>
      <c r="AG272" s="310"/>
      <c r="AH272" s="310"/>
      <c r="AI272" s="310"/>
      <c r="AJ272" s="310"/>
      <c r="AK272" s="310"/>
      <c r="AL272" s="310"/>
      <c r="AM272" s="310"/>
      <c r="AN272" s="310"/>
      <c r="AO272" s="310"/>
      <c r="AP272" s="310"/>
      <c r="AQ272" s="310"/>
      <c r="AR272" s="310"/>
      <c r="AS272" s="310"/>
      <c r="AT272" s="310"/>
      <c r="AU272" s="310"/>
      <c r="AV272" s="310"/>
      <c r="AW272" s="310"/>
      <c r="AX272" s="310"/>
      <c r="AY272" s="310"/>
      <c r="AZ272" s="310"/>
      <c r="BA272" s="310"/>
      <c r="BB272" s="310"/>
      <c r="BC272" s="310"/>
      <c r="BD272" s="310"/>
      <c r="BE272" s="310"/>
      <c r="BF272" s="310"/>
      <c r="BG272" s="310"/>
      <c r="BH272" s="310"/>
      <c r="BI272" s="310"/>
      <c r="BJ272" s="310"/>
      <c r="BK272" s="310"/>
      <c r="BL272" s="310"/>
      <c r="BM272" s="310"/>
      <c r="BN272" s="310"/>
      <c r="BO272" s="310"/>
      <c r="BP272" s="310"/>
      <c r="BQ272" s="310"/>
      <c r="BR272" s="310"/>
      <c r="BS272" s="310"/>
      <c r="BT272" s="310"/>
      <c r="BU272" s="310"/>
      <c r="BV272" s="310"/>
      <c r="BW272" s="310"/>
      <c r="BX272" s="310"/>
      <c r="BY272" s="310"/>
      <c r="BZ272" s="310"/>
      <c r="CA272" s="310"/>
      <c r="CB272" s="310"/>
      <c r="CC272" s="310"/>
      <c r="CD272" s="310"/>
      <c r="CE272" s="310"/>
      <c r="CF272" s="310"/>
      <c r="CG272" s="310"/>
      <c r="CH272" s="310"/>
      <c r="CI272" s="310"/>
      <c r="CJ272" s="310"/>
      <c r="CK272" s="310"/>
      <c r="CL272" s="310"/>
      <c r="CM272" s="310"/>
      <c r="CN272" s="310"/>
      <c r="CO272" s="310"/>
      <c r="CP272" s="310"/>
      <c r="CQ272" s="310"/>
      <c r="CR272" s="310"/>
      <c r="CS272" s="310"/>
      <c r="CT272" s="310"/>
      <c r="CU272" s="310"/>
      <c r="CV272" s="310"/>
      <c r="CW272" s="310"/>
      <c r="CX272" s="310"/>
      <c r="CY272" s="310"/>
      <c r="CZ272" s="310"/>
      <c r="DA272" s="310"/>
      <c r="DB272" s="310"/>
      <c r="DC272" s="310"/>
      <c r="DD272" s="310"/>
      <c r="DE272" s="310"/>
      <c r="DF272" s="310"/>
      <c r="DG272" s="310"/>
      <c r="DH272" s="310"/>
      <c r="DI272" s="310"/>
      <c r="DJ272" s="310"/>
      <c r="DK272" s="310"/>
      <c r="DL272" s="310"/>
      <c r="DM272" s="310"/>
      <c r="DN272" s="310"/>
      <c r="DO272" s="310"/>
      <c r="DP272" s="310"/>
      <c r="DQ272" s="310"/>
      <c r="DR272" s="310"/>
      <c r="DS272" s="310"/>
      <c r="DT272" s="310"/>
      <c r="DU272" s="310"/>
      <c r="DV272" s="310"/>
      <c r="DW272" s="310"/>
      <c r="DX272" s="310"/>
      <c r="DY272" s="310"/>
      <c r="DZ272" s="310"/>
      <c r="EA272" s="310"/>
      <c r="EB272" s="310"/>
      <c r="EC272" s="310"/>
      <c r="ED272" s="310"/>
      <c r="EE272" s="310"/>
      <c r="EF272" s="310"/>
      <c r="EG272" s="310"/>
      <c r="EH272" s="310"/>
      <c r="EI272" s="310"/>
      <c r="EJ272" s="310"/>
      <c r="EK272" s="310"/>
      <c r="EL272" s="310"/>
      <c r="EM272" s="310"/>
      <c r="EN272" s="310"/>
      <c r="EO272" s="310"/>
      <c r="EP272" s="310"/>
      <c r="EQ272" s="310"/>
      <c r="ER272" s="310"/>
      <c r="ES272" s="310"/>
      <c r="ET272" s="310"/>
      <c r="EU272" s="310"/>
      <c r="EV272" s="310"/>
      <c r="EW272" s="310"/>
      <c r="EX272" s="310"/>
      <c r="EY272" s="310"/>
      <c r="EZ272" s="310"/>
      <c r="FA272" s="310"/>
      <c r="FB272" s="310"/>
      <c r="FC272" s="310"/>
      <c r="FD272" s="310"/>
      <c r="FE272" s="310"/>
      <c r="FF272" s="310"/>
      <c r="FG272" s="310"/>
      <c r="FH272" s="310"/>
      <c r="FI272" s="310"/>
      <c r="FJ272" s="310"/>
      <c r="FK272" s="310"/>
      <c r="FL272" s="310"/>
      <c r="FM272" s="310"/>
      <c r="FN272" s="310"/>
      <c r="FO272" s="310"/>
      <c r="FP272" s="310"/>
      <c r="FQ272" s="310"/>
      <c r="FR272" s="310"/>
      <c r="FS272" s="310"/>
      <c r="FT272" s="310"/>
      <c r="FU272" s="310"/>
      <c r="FV272" s="310"/>
      <c r="FW272" s="310"/>
      <c r="FX272" s="310"/>
      <c r="FY272" s="310"/>
      <c r="FZ272" s="310"/>
      <c r="GA272" s="310"/>
      <c r="GB272" s="310"/>
      <c r="GC272" s="310"/>
    </row>
    <row r="273" spans="4:185">
      <c r="D273" s="310"/>
      <c r="E273" s="310"/>
      <c r="F273" s="310"/>
      <c r="G273" s="310"/>
      <c r="H273" s="310"/>
      <c r="I273" s="310"/>
      <c r="J273" s="310"/>
      <c r="K273" s="310"/>
      <c r="L273" s="310"/>
      <c r="M273" s="310"/>
      <c r="N273" s="310"/>
      <c r="O273" s="310"/>
      <c r="P273" s="310"/>
      <c r="Q273" s="310"/>
      <c r="R273" s="310"/>
      <c r="S273" s="310"/>
      <c r="T273" s="310"/>
      <c r="U273" s="310"/>
      <c r="V273" s="310"/>
      <c r="W273" s="310"/>
      <c r="X273" s="310"/>
      <c r="Y273" s="310"/>
      <c r="Z273" s="310"/>
      <c r="AA273" s="310"/>
      <c r="AB273" s="310"/>
      <c r="AC273" s="310"/>
      <c r="AD273" s="310"/>
      <c r="AE273" s="310"/>
      <c r="AF273" s="310"/>
      <c r="AG273" s="310"/>
      <c r="AH273" s="310"/>
      <c r="AI273" s="310"/>
      <c r="AJ273" s="310"/>
      <c r="AK273" s="310"/>
      <c r="AL273" s="310"/>
      <c r="AM273" s="310"/>
      <c r="AN273" s="310"/>
      <c r="AO273" s="310"/>
      <c r="AP273" s="310"/>
      <c r="AQ273" s="310"/>
      <c r="AR273" s="310"/>
      <c r="AS273" s="310"/>
      <c r="AT273" s="310"/>
      <c r="AU273" s="310"/>
      <c r="AV273" s="310"/>
      <c r="AW273" s="310"/>
      <c r="AX273" s="310"/>
      <c r="AY273" s="310"/>
      <c r="AZ273" s="310"/>
      <c r="BA273" s="310"/>
      <c r="BB273" s="310"/>
      <c r="BC273" s="310"/>
      <c r="BD273" s="310"/>
      <c r="BE273" s="310"/>
      <c r="BF273" s="310"/>
      <c r="BG273" s="310"/>
      <c r="BH273" s="310"/>
      <c r="BI273" s="310"/>
      <c r="BJ273" s="310"/>
      <c r="BK273" s="310"/>
      <c r="BL273" s="310"/>
      <c r="BM273" s="310"/>
      <c r="BN273" s="310"/>
      <c r="BO273" s="310"/>
      <c r="BP273" s="310"/>
      <c r="BQ273" s="310"/>
      <c r="BR273" s="310"/>
      <c r="BS273" s="310"/>
      <c r="BT273" s="310"/>
      <c r="BU273" s="310"/>
      <c r="BV273" s="310"/>
      <c r="BW273" s="310"/>
      <c r="BX273" s="310"/>
      <c r="BY273" s="310"/>
      <c r="BZ273" s="310"/>
      <c r="CA273" s="310"/>
      <c r="CB273" s="310"/>
      <c r="CC273" s="310"/>
      <c r="CD273" s="310"/>
      <c r="CE273" s="310"/>
      <c r="CF273" s="310"/>
      <c r="CG273" s="310"/>
      <c r="CH273" s="310"/>
      <c r="CI273" s="310"/>
      <c r="CJ273" s="310"/>
      <c r="CK273" s="310"/>
      <c r="CL273" s="310"/>
      <c r="CM273" s="310"/>
      <c r="CN273" s="310"/>
      <c r="CO273" s="310"/>
      <c r="CP273" s="310"/>
      <c r="CQ273" s="310"/>
      <c r="CR273" s="310"/>
      <c r="CS273" s="310"/>
      <c r="CT273" s="310"/>
      <c r="CU273" s="310"/>
      <c r="CV273" s="310"/>
      <c r="CW273" s="310"/>
      <c r="CX273" s="310"/>
      <c r="CY273" s="310"/>
      <c r="CZ273" s="310"/>
      <c r="DA273" s="310"/>
      <c r="DB273" s="310"/>
      <c r="DC273" s="310"/>
      <c r="DD273" s="310"/>
      <c r="DE273" s="310"/>
      <c r="DF273" s="310"/>
      <c r="DG273" s="310"/>
      <c r="DH273" s="310"/>
      <c r="DI273" s="310"/>
      <c r="DJ273" s="310"/>
      <c r="DK273" s="310"/>
      <c r="DL273" s="310"/>
      <c r="DM273" s="310"/>
      <c r="DN273" s="310"/>
      <c r="DO273" s="310"/>
      <c r="DP273" s="310"/>
      <c r="DQ273" s="310"/>
      <c r="DR273" s="310"/>
      <c r="DS273" s="310"/>
      <c r="DT273" s="310"/>
      <c r="DU273" s="310"/>
      <c r="DV273" s="310"/>
      <c r="DW273" s="310"/>
      <c r="DX273" s="310"/>
      <c r="DY273" s="310"/>
      <c r="DZ273" s="310"/>
      <c r="EA273" s="310"/>
      <c r="EB273" s="310"/>
      <c r="EC273" s="310"/>
      <c r="ED273" s="310"/>
      <c r="EE273" s="310"/>
      <c r="EF273" s="310"/>
      <c r="EG273" s="310"/>
      <c r="EH273" s="310"/>
      <c r="EI273" s="310"/>
      <c r="EJ273" s="310"/>
      <c r="EK273" s="310"/>
      <c r="EL273" s="310"/>
      <c r="EM273" s="310"/>
      <c r="EN273" s="310"/>
      <c r="EO273" s="310"/>
      <c r="EP273" s="310"/>
      <c r="EQ273" s="310"/>
      <c r="ER273" s="310"/>
      <c r="ES273" s="310"/>
      <c r="ET273" s="310"/>
      <c r="EU273" s="310"/>
      <c r="EV273" s="310"/>
      <c r="EW273" s="310"/>
      <c r="EX273" s="310"/>
      <c r="EY273" s="310"/>
      <c r="EZ273" s="310"/>
      <c r="FA273" s="310"/>
      <c r="FB273" s="310"/>
      <c r="FC273" s="310"/>
      <c r="FD273" s="310"/>
      <c r="FE273" s="310"/>
      <c r="FF273" s="310"/>
      <c r="FG273" s="310"/>
      <c r="FH273" s="310"/>
      <c r="FI273" s="310"/>
      <c r="FJ273" s="310"/>
      <c r="FK273" s="310"/>
      <c r="FL273" s="310"/>
      <c r="FM273" s="310"/>
      <c r="FN273" s="310"/>
      <c r="FO273" s="310"/>
      <c r="FP273" s="310"/>
      <c r="FQ273" s="310"/>
      <c r="FR273" s="310"/>
      <c r="FS273" s="310"/>
      <c r="FT273" s="310"/>
      <c r="FU273" s="310"/>
      <c r="FV273" s="310"/>
      <c r="FW273" s="310"/>
      <c r="FX273" s="310"/>
      <c r="FY273" s="310"/>
      <c r="FZ273" s="310"/>
      <c r="GA273" s="310"/>
      <c r="GB273" s="310"/>
      <c r="GC273" s="310"/>
    </row>
    <row r="274" spans="4:185">
      <c r="D274" s="310"/>
      <c r="E274" s="310"/>
      <c r="F274" s="310"/>
      <c r="G274" s="310"/>
      <c r="H274" s="310"/>
      <c r="I274" s="310"/>
      <c r="J274" s="310"/>
      <c r="K274" s="310"/>
      <c r="L274" s="310"/>
      <c r="M274" s="310"/>
      <c r="N274" s="310"/>
      <c r="O274" s="310"/>
      <c r="P274" s="310"/>
      <c r="Q274" s="310"/>
      <c r="R274" s="310"/>
      <c r="S274" s="310"/>
      <c r="T274" s="310"/>
      <c r="U274" s="310"/>
      <c r="V274" s="310"/>
      <c r="W274" s="310"/>
      <c r="X274" s="310"/>
      <c r="Y274" s="310"/>
      <c r="Z274" s="310"/>
      <c r="AA274" s="310"/>
      <c r="AB274" s="310"/>
      <c r="AC274" s="310"/>
      <c r="AD274" s="310"/>
      <c r="AE274" s="310"/>
      <c r="AF274" s="310"/>
      <c r="AG274" s="310"/>
      <c r="AH274" s="310"/>
      <c r="AI274" s="310"/>
      <c r="AJ274" s="310"/>
      <c r="AK274" s="310"/>
      <c r="AL274" s="310"/>
      <c r="AM274" s="310"/>
      <c r="AN274" s="310"/>
      <c r="AO274" s="310"/>
      <c r="AP274" s="310"/>
      <c r="AQ274" s="310"/>
      <c r="AR274" s="310"/>
      <c r="AS274" s="310"/>
      <c r="AT274" s="310"/>
      <c r="AU274" s="310"/>
      <c r="AV274" s="310"/>
      <c r="AW274" s="310"/>
      <c r="AX274" s="310"/>
      <c r="AY274" s="310"/>
      <c r="AZ274" s="310"/>
      <c r="BA274" s="310"/>
      <c r="BB274" s="310"/>
      <c r="BC274" s="310"/>
      <c r="BD274" s="310"/>
      <c r="BE274" s="310"/>
      <c r="BF274" s="310"/>
      <c r="BG274" s="310"/>
      <c r="BH274" s="310"/>
      <c r="BI274" s="310"/>
      <c r="BJ274" s="310"/>
      <c r="BK274" s="310"/>
      <c r="BL274" s="310"/>
      <c r="BM274" s="310"/>
      <c r="BN274" s="310"/>
      <c r="BO274" s="310"/>
      <c r="BP274" s="310"/>
      <c r="BQ274" s="310"/>
      <c r="BR274" s="310"/>
      <c r="BS274" s="310"/>
      <c r="BT274" s="310"/>
      <c r="BU274" s="310"/>
      <c r="BV274" s="310"/>
      <c r="BW274" s="310"/>
      <c r="BX274" s="310"/>
      <c r="BY274" s="310"/>
      <c r="BZ274" s="310"/>
      <c r="CA274" s="310"/>
      <c r="CB274" s="310"/>
      <c r="CC274" s="310"/>
      <c r="CD274" s="310"/>
      <c r="CE274" s="310"/>
      <c r="CF274" s="310"/>
      <c r="CG274" s="310"/>
      <c r="CH274" s="310"/>
      <c r="CI274" s="310"/>
      <c r="CJ274" s="310"/>
      <c r="CK274" s="310"/>
      <c r="CL274" s="310"/>
      <c r="CM274" s="310"/>
      <c r="CN274" s="310"/>
      <c r="CO274" s="310"/>
      <c r="CP274" s="310"/>
      <c r="CQ274" s="310"/>
      <c r="CR274" s="310"/>
      <c r="CS274" s="310"/>
      <c r="CT274" s="310"/>
      <c r="CU274" s="310"/>
      <c r="CV274" s="310"/>
      <c r="CW274" s="310"/>
      <c r="CX274" s="310"/>
      <c r="CY274" s="310"/>
      <c r="CZ274" s="310"/>
      <c r="DA274" s="310"/>
      <c r="DB274" s="310"/>
      <c r="DC274" s="310"/>
      <c r="DD274" s="310"/>
      <c r="DE274" s="310"/>
      <c r="DF274" s="310"/>
      <c r="DG274" s="310"/>
      <c r="DH274" s="310"/>
      <c r="DI274" s="310"/>
      <c r="DJ274" s="310"/>
      <c r="DK274" s="310"/>
      <c r="DL274" s="310"/>
      <c r="DM274" s="310"/>
      <c r="DN274" s="310"/>
      <c r="DO274" s="310"/>
      <c r="DP274" s="310"/>
      <c r="DQ274" s="310"/>
      <c r="DR274" s="310"/>
      <c r="DS274" s="310"/>
      <c r="DT274" s="310"/>
      <c r="DU274" s="310"/>
      <c r="DV274" s="310"/>
      <c r="DW274" s="310"/>
      <c r="DX274" s="310"/>
      <c r="DY274" s="310"/>
      <c r="DZ274" s="310"/>
      <c r="EA274" s="310"/>
      <c r="EB274" s="310"/>
      <c r="EC274" s="310"/>
      <c r="ED274" s="310"/>
      <c r="EE274" s="310"/>
      <c r="EF274" s="310"/>
      <c r="EG274" s="310"/>
      <c r="EH274" s="310"/>
      <c r="EI274" s="310"/>
      <c r="EJ274" s="310"/>
      <c r="EK274" s="310"/>
      <c r="EL274" s="310"/>
      <c r="EM274" s="310"/>
      <c r="EN274" s="310"/>
      <c r="EO274" s="310"/>
      <c r="EP274" s="310"/>
      <c r="EQ274" s="310"/>
      <c r="ER274" s="310"/>
      <c r="ES274" s="310"/>
      <c r="ET274" s="310"/>
      <c r="EU274" s="310"/>
      <c r="EV274" s="310"/>
      <c r="EW274" s="310"/>
      <c r="EX274" s="310"/>
      <c r="EY274" s="310"/>
      <c r="EZ274" s="310"/>
      <c r="FA274" s="310"/>
      <c r="FB274" s="310"/>
      <c r="FC274" s="310"/>
      <c r="FD274" s="310"/>
      <c r="FE274" s="310"/>
      <c r="FF274" s="310"/>
      <c r="FG274" s="310"/>
      <c r="FH274" s="310"/>
      <c r="FI274" s="310"/>
      <c r="FJ274" s="310"/>
      <c r="FK274" s="310"/>
      <c r="FL274" s="310"/>
      <c r="FM274" s="310"/>
      <c r="FN274" s="310"/>
      <c r="FO274" s="310"/>
      <c r="FP274" s="310"/>
      <c r="FQ274" s="310"/>
      <c r="FR274" s="310"/>
      <c r="FS274" s="310"/>
      <c r="FT274" s="310"/>
      <c r="FU274" s="310"/>
      <c r="FV274" s="310"/>
      <c r="FW274" s="310"/>
      <c r="FX274" s="310"/>
      <c r="FY274" s="310"/>
      <c r="FZ274" s="310"/>
      <c r="GA274" s="310"/>
      <c r="GB274" s="310"/>
      <c r="GC274" s="310"/>
    </row>
    <row r="275" spans="4:185">
      <c r="D275" s="310"/>
      <c r="E275" s="310"/>
      <c r="F275" s="310"/>
      <c r="G275" s="310"/>
      <c r="H275" s="310"/>
      <c r="I275" s="310"/>
      <c r="J275" s="310"/>
      <c r="K275" s="310"/>
      <c r="L275" s="310"/>
      <c r="M275" s="310"/>
      <c r="N275" s="310"/>
      <c r="O275" s="310"/>
      <c r="P275" s="310"/>
      <c r="Q275" s="310"/>
      <c r="R275" s="310"/>
      <c r="S275" s="310"/>
      <c r="T275" s="310"/>
      <c r="U275" s="310"/>
      <c r="V275" s="310"/>
      <c r="W275" s="310"/>
      <c r="X275" s="310"/>
      <c r="Y275" s="310"/>
      <c r="Z275" s="310"/>
      <c r="AA275" s="310"/>
      <c r="AB275" s="310"/>
      <c r="AC275" s="310"/>
      <c r="AD275" s="310"/>
      <c r="AE275" s="310"/>
      <c r="AF275" s="310"/>
      <c r="AG275" s="310"/>
      <c r="AH275" s="310"/>
      <c r="AI275" s="310"/>
      <c r="AJ275" s="310"/>
      <c r="AK275" s="310"/>
      <c r="AL275" s="310"/>
      <c r="AM275" s="310"/>
      <c r="AN275" s="310"/>
      <c r="AO275" s="310"/>
      <c r="AP275" s="310"/>
      <c r="AQ275" s="310"/>
      <c r="AR275" s="310"/>
      <c r="AS275" s="310"/>
      <c r="AT275" s="310"/>
      <c r="AU275" s="310"/>
      <c r="AV275" s="310"/>
      <c r="AW275" s="310"/>
      <c r="AX275" s="310"/>
      <c r="AY275" s="310"/>
      <c r="AZ275" s="310"/>
      <c r="BA275" s="310"/>
      <c r="BB275" s="310"/>
      <c r="BC275" s="310"/>
      <c r="BD275" s="310"/>
      <c r="BE275" s="310"/>
      <c r="BF275" s="310"/>
      <c r="BG275" s="310"/>
      <c r="BH275" s="310"/>
      <c r="BI275" s="310"/>
      <c r="BJ275" s="310"/>
      <c r="BK275" s="310"/>
      <c r="BL275" s="310"/>
      <c r="BM275" s="310"/>
      <c r="BN275" s="310"/>
      <c r="BO275" s="310"/>
      <c r="BP275" s="310"/>
      <c r="BQ275" s="310"/>
      <c r="BR275" s="310"/>
      <c r="BS275" s="310"/>
      <c r="BT275" s="310"/>
      <c r="BU275" s="310"/>
      <c r="BV275" s="310"/>
      <c r="BW275" s="310"/>
      <c r="BX275" s="310"/>
      <c r="BY275" s="310"/>
      <c r="BZ275" s="310"/>
      <c r="CA275" s="310"/>
      <c r="CB275" s="310"/>
      <c r="CC275" s="310"/>
      <c r="CD275" s="310"/>
      <c r="CE275" s="310"/>
      <c r="CF275" s="310"/>
      <c r="CG275" s="310"/>
      <c r="CH275" s="310"/>
      <c r="CI275" s="310"/>
      <c r="CJ275" s="310"/>
      <c r="CK275" s="310"/>
      <c r="CL275" s="310"/>
      <c r="CM275" s="310"/>
      <c r="CN275" s="310"/>
      <c r="CO275" s="310"/>
      <c r="CP275" s="310"/>
      <c r="CQ275" s="310"/>
      <c r="CR275" s="310"/>
      <c r="CS275" s="310"/>
      <c r="CT275" s="310"/>
      <c r="CU275" s="310"/>
      <c r="CV275" s="310"/>
      <c r="CW275" s="310"/>
      <c r="CX275" s="310"/>
      <c r="CY275" s="310"/>
      <c r="CZ275" s="310"/>
      <c r="DA275" s="310"/>
      <c r="DB275" s="310"/>
      <c r="DC275" s="310"/>
      <c r="DD275" s="310"/>
      <c r="DE275" s="310"/>
      <c r="DF275" s="310"/>
      <c r="DG275" s="310"/>
      <c r="DH275" s="310"/>
      <c r="DI275" s="310"/>
      <c r="DJ275" s="310"/>
      <c r="DK275" s="310"/>
      <c r="DL275" s="310"/>
      <c r="DM275" s="310"/>
      <c r="DN275" s="310"/>
      <c r="DO275" s="310"/>
      <c r="DP275" s="310"/>
      <c r="DQ275" s="310"/>
      <c r="DR275" s="310"/>
      <c r="DS275" s="310"/>
      <c r="DT275" s="310"/>
      <c r="DU275" s="310"/>
      <c r="DV275" s="310"/>
      <c r="DW275" s="310"/>
      <c r="DX275" s="310"/>
      <c r="DY275" s="310"/>
      <c r="DZ275" s="310"/>
      <c r="EA275" s="310"/>
      <c r="EB275" s="310"/>
      <c r="EC275" s="310"/>
      <c r="ED275" s="310"/>
      <c r="EE275" s="310"/>
      <c r="EF275" s="310"/>
      <c r="EG275" s="310"/>
      <c r="EH275" s="310"/>
      <c r="EI275" s="310"/>
      <c r="EJ275" s="310"/>
      <c r="EK275" s="310"/>
      <c r="EL275" s="310"/>
      <c r="EM275" s="310"/>
      <c r="EN275" s="310"/>
      <c r="EO275" s="310"/>
      <c r="EP275" s="310"/>
      <c r="EQ275" s="310"/>
      <c r="ER275" s="310"/>
      <c r="ES275" s="310"/>
      <c r="ET275" s="310"/>
      <c r="EU275" s="310"/>
      <c r="EV275" s="310"/>
      <c r="EW275" s="310"/>
      <c r="EX275" s="310"/>
      <c r="EY275" s="310"/>
      <c r="EZ275" s="310"/>
      <c r="FA275" s="310"/>
      <c r="FB275" s="310"/>
      <c r="FC275" s="310"/>
      <c r="FD275" s="310"/>
      <c r="FE275" s="310"/>
      <c r="FF275" s="310"/>
      <c r="FG275" s="310"/>
      <c r="FH275" s="310"/>
      <c r="FI275" s="310"/>
      <c r="FJ275" s="310"/>
      <c r="FK275" s="310"/>
      <c r="FL275" s="310"/>
      <c r="FM275" s="310"/>
      <c r="FN275" s="310"/>
      <c r="FO275" s="310"/>
      <c r="FP275" s="310"/>
      <c r="FQ275" s="310"/>
      <c r="FR275" s="310"/>
      <c r="FS275" s="310"/>
      <c r="FT275" s="310"/>
      <c r="FU275" s="310"/>
      <c r="FV275" s="310"/>
      <c r="FW275" s="310"/>
      <c r="FX275" s="310"/>
      <c r="FY275" s="310"/>
      <c r="FZ275" s="310"/>
      <c r="GA275" s="310"/>
      <c r="GB275" s="310"/>
      <c r="GC275" s="310"/>
    </row>
    <row r="276" spans="4:185">
      <c r="D276" s="310"/>
      <c r="E276" s="310"/>
      <c r="F276" s="310"/>
      <c r="G276" s="310"/>
      <c r="H276" s="310"/>
      <c r="I276" s="310"/>
      <c r="J276" s="310"/>
      <c r="K276" s="310"/>
      <c r="L276" s="310"/>
      <c r="M276" s="310"/>
      <c r="N276" s="310"/>
      <c r="O276" s="310"/>
      <c r="P276" s="310"/>
      <c r="Q276" s="310"/>
      <c r="R276" s="310"/>
      <c r="S276" s="310"/>
      <c r="T276" s="310"/>
      <c r="U276" s="310"/>
      <c r="V276" s="310"/>
      <c r="W276" s="310"/>
      <c r="X276" s="310"/>
      <c r="Y276" s="310"/>
      <c r="Z276" s="310"/>
      <c r="AA276" s="310"/>
      <c r="AB276" s="310"/>
      <c r="AC276" s="310"/>
      <c r="AD276" s="310"/>
      <c r="AE276" s="310"/>
      <c r="AF276" s="310"/>
      <c r="AG276" s="310"/>
      <c r="AH276" s="310"/>
      <c r="AI276" s="310"/>
      <c r="AJ276" s="310"/>
      <c r="AK276" s="310"/>
      <c r="AL276" s="310"/>
      <c r="AM276" s="310"/>
      <c r="AN276" s="310"/>
      <c r="AO276" s="310"/>
      <c r="AP276" s="310"/>
      <c r="AQ276" s="310"/>
      <c r="AR276" s="310"/>
      <c r="AS276" s="310"/>
      <c r="AT276" s="310"/>
      <c r="AU276" s="310"/>
      <c r="AV276" s="310"/>
      <c r="AW276" s="310"/>
      <c r="AX276" s="310"/>
      <c r="AY276" s="310"/>
      <c r="AZ276" s="310"/>
      <c r="BA276" s="310"/>
      <c r="BB276" s="310"/>
      <c r="BC276" s="310"/>
      <c r="BD276" s="310"/>
      <c r="BE276" s="310"/>
      <c r="BF276" s="310"/>
      <c r="BG276" s="310"/>
      <c r="BH276" s="310"/>
      <c r="BI276" s="310"/>
      <c r="BJ276" s="310"/>
      <c r="BK276" s="310"/>
      <c r="BL276" s="310"/>
      <c r="BM276" s="310"/>
      <c r="BN276" s="310"/>
      <c r="BO276" s="310"/>
      <c r="BP276" s="310"/>
      <c r="BQ276" s="310"/>
      <c r="BR276" s="310"/>
      <c r="BS276" s="310"/>
      <c r="BT276" s="310"/>
      <c r="BU276" s="310"/>
      <c r="BV276" s="310"/>
      <c r="BW276" s="310"/>
      <c r="BX276" s="310"/>
      <c r="BY276" s="310"/>
      <c r="BZ276" s="310"/>
      <c r="CA276" s="310"/>
      <c r="CB276" s="310"/>
      <c r="CC276" s="310"/>
      <c r="CD276" s="310"/>
      <c r="CE276" s="310"/>
      <c r="CF276" s="310"/>
      <c r="CG276" s="310"/>
      <c r="CH276" s="310"/>
      <c r="CI276" s="310"/>
      <c r="CJ276" s="310"/>
      <c r="CK276" s="310"/>
      <c r="CL276" s="310"/>
      <c r="CM276" s="310"/>
      <c r="CN276" s="310"/>
      <c r="CO276" s="310"/>
      <c r="CP276" s="310"/>
      <c r="CQ276" s="310"/>
      <c r="CR276" s="310"/>
      <c r="CS276" s="310"/>
      <c r="CT276" s="310"/>
      <c r="CU276" s="310"/>
      <c r="CV276" s="310"/>
      <c r="CW276" s="310"/>
      <c r="CX276" s="310"/>
      <c r="CY276" s="310"/>
      <c r="CZ276" s="310"/>
      <c r="DA276" s="310"/>
      <c r="DB276" s="310"/>
      <c r="DC276" s="310"/>
      <c r="DD276" s="310"/>
      <c r="DE276" s="310"/>
      <c r="DF276" s="310"/>
      <c r="DG276" s="310"/>
      <c r="DH276" s="310"/>
      <c r="DI276" s="310"/>
      <c r="DJ276" s="310"/>
      <c r="DK276" s="310"/>
      <c r="DL276" s="310"/>
      <c r="DM276" s="310"/>
      <c r="DN276" s="310"/>
      <c r="DO276" s="310"/>
      <c r="DP276" s="310"/>
      <c r="DQ276" s="310"/>
      <c r="DR276" s="310"/>
      <c r="DS276" s="310"/>
      <c r="DT276" s="310"/>
      <c r="DU276" s="310"/>
      <c r="DV276" s="310"/>
      <c r="DW276" s="310"/>
      <c r="DX276" s="310"/>
      <c r="DY276" s="310"/>
      <c r="DZ276" s="310"/>
      <c r="EA276" s="310"/>
      <c r="EB276" s="310"/>
      <c r="EC276" s="310"/>
      <c r="ED276" s="310"/>
      <c r="EE276" s="310"/>
      <c r="EF276" s="310"/>
      <c r="EG276" s="310"/>
      <c r="EH276" s="310"/>
      <c r="EI276" s="310"/>
      <c r="EJ276" s="310"/>
      <c r="EK276" s="310"/>
      <c r="EL276" s="310"/>
      <c r="EM276" s="310"/>
      <c r="EN276" s="310"/>
      <c r="EO276" s="310"/>
      <c r="EP276" s="310"/>
      <c r="EQ276" s="310"/>
      <c r="ER276" s="310"/>
      <c r="ES276" s="310"/>
      <c r="ET276" s="310"/>
      <c r="EU276" s="310"/>
      <c r="EV276" s="310"/>
      <c r="EW276" s="310"/>
      <c r="EX276" s="310"/>
      <c r="EY276" s="310"/>
      <c r="EZ276" s="310"/>
      <c r="FA276" s="310"/>
      <c r="FB276" s="310"/>
      <c r="FC276" s="310"/>
      <c r="FD276" s="310"/>
      <c r="FE276" s="310"/>
      <c r="FF276" s="310"/>
      <c r="FG276" s="310"/>
      <c r="FH276" s="310"/>
      <c r="FI276" s="310"/>
      <c r="FJ276" s="310"/>
      <c r="FK276" s="310"/>
      <c r="FL276" s="310"/>
      <c r="FM276" s="310"/>
      <c r="FN276" s="310"/>
      <c r="FO276" s="310"/>
      <c r="FP276" s="310"/>
      <c r="FQ276" s="310"/>
      <c r="FR276" s="310"/>
      <c r="FS276" s="310"/>
      <c r="FT276" s="310"/>
      <c r="FU276" s="310"/>
      <c r="FV276" s="310"/>
      <c r="FW276" s="310"/>
      <c r="FX276" s="310"/>
      <c r="FY276" s="310"/>
      <c r="FZ276" s="310"/>
      <c r="GA276" s="310"/>
      <c r="GB276" s="310"/>
      <c r="GC276" s="310"/>
    </row>
    <row r="277" spans="4:185">
      <c r="D277" s="310"/>
      <c r="E277" s="310"/>
      <c r="F277" s="310"/>
      <c r="G277" s="310"/>
      <c r="H277" s="310"/>
      <c r="I277" s="310"/>
      <c r="J277" s="310"/>
      <c r="K277" s="310"/>
      <c r="L277" s="310"/>
      <c r="M277" s="310"/>
      <c r="N277" s="310"/>
      <c r="O277" s="310"/>
      <c r="P277" s="310"/>
      <c r="Q277" s="310"/>
      <c r="R277" s="310"/>
      <c r="S277" s="310"/>
      <c r="T277" s="310"/>
      <c r="U277" s="310"/>
      <c r="V277" s="310"/>
      <c r="W277" s="310"/>
      <c r="X277" s="310"/>
      <c r="Y277" s="310"/>
      <c r="Z277" s="310"/>
      <c r="AA277" s="310"/>
      <c r="AB277" s="310"/>
      <c r="AC277" s="310"/>
      <c r="AD277" s="310"/>
      <c r="AE277" s="310"/>
      <c r="AF277" s="310"/>
      <c r="AG277" s="310"/>
      <c r="AH277" s="310"/>
      <c r="AI277" s="310"/>
      <c r="AJ277" s="310"/>
      <c r="AK277" s="310"/>
      <c r="AL277" s="310"/>
      <c r="AM277" s="310"/>
      <c r="AN277" s="310"/>
      <c r="AO277" s="310"/>
      <c r="AP277" s="310"/>
      <c r="AQ277" s="310"/>
      <c r="AR277" s="310"/>
      <c r="AS277" s="310"/>
      <c r="AT277" s="310"/>
      <c r="AU277" s="310"/>
      <c r="AV277" s="310"/>
      <c r="AW277" s="310"/>
      <c r="AX277" s="310"/>
      <c r="AY277" s="310"/>
      <c r="AZ277" s="310"/>
      <c r="BA277" s="310"/>
      <c r="BB277" s="310"/>
      <c r="BC277" s="310"/>
      <c r="BD277" s="310"/>
      <c r="BE277" s="310"/>
      <c r="BF277" s="310"/>
      <c r="BG277" s="310"/>
      <c r="BH277" s="310"/>
      <c r="BI277" s="310"/>
      <c r="BJ277" s="310"/>
      <c r="BK277" s="310"/>
      <c r="BL277" s="310"/>
      <c r="BM277" s="310"/>
      <c r="BN277" s="310"/>
      <c r="BO277" s="310"/>
      <c r="BP277" s="310"/>
      <c r="BQ277" s="310"/>
      <c r="BR277" s="310"/>
      <c r="BS277" s="310"/>
      <c r="BT277" s="310"/>
      <c r="BU277" s="310"/>
      <c r="BV277" s="310"/>
      <c r="BW277" s="310"/>
      <c r="BX277" s="310"/>
      <c r="BY277" s="310"/>
      <c r="BZ277" s="310"/>
      <c r="CA277" s="310"/>
      <c r="CB277" s="310"/>
      <c r="CC277" s="310"/>
      <c r="CD277" s="310"/>
      <c r="CE277" s="310"/>
      <c r="CF277" s="310"/>
      <c r="CG277" s="310"/>
      <c r="CH277" s="310"/>
      <c r="CI277" s="310"/>
      <c r="CJ277" s="310"/>
      <c r="CK277" s="310"/>
      <c r="CL277" s="310"/>
      <c r="CM277" s="310"/>
      <c r="CN277" s="310"/>
      <c r="CO277" s="310"/>
      <c r="CP277" s="310"/>
      <c r="CQ277" s="310"/>
      <c r="CR277" s="310"/>
      <c r="CS277" s="310"/>
      <c r="CT277" s="310"/>
      <c r="CU277" s="310"/>
      <c r="CV277" s="310"/>
      <c r="CW277" s="310"/>
      <c r="CX277" s="310"/>
      <c r="CY277" s="310"/>
      <c r="CZ277" s="310"/>
      <c r="DA277" s="310"/>
      <c r="DB277" s="310"/>
      <c r="DC277" s="310"/>
      <c r="DD277" s="310"/>
      <c r="DE277" s="310"/>
      <c r="DF277" s="310"/>
      <c r="DG277" s="310"/>
      <c r="DH277" s="310"/>
      <c r="DI277" s="310"/>
      <c r="DJ277" s="310"/>
      <c r="DK277" s="310"/>
      <c r="DL277" s="310"/>
      <c r="DM277" s="310"/>
      <c r="DN277" s="310"/>
      <c r="DO277" s="310"/>
      <c r="DP277" s="310"/>
      <c r="DQ277" s="310"/>
      <c r="DR277" s="310"/>
      <c r="DS277" s="310"/>
      <c r="DT277" s="310"/>
      <c r="DU277" s="310"/>
      <c r="DV277" s="310"/>
      <c r="DW277" s="310"/>
      <c r="DX277" s="310"/>
      <c r="DY277" s="310"/>
      <c r="DZ277" s="310"/>
      <c r="EA277" s="310"/>
      <c r="EB277" s="310"/>
      <c r="EC277" s="310"/>
      <c r="ED277" s="310"/>
      <c r="EE277" s="310"/>
      <c r="EF277" s="310"/>
      <c r="EG277" s="310"/>
      <c r="EH277" s="310"/>
      <c r="EI277" s="310"/>
      <c r="EJ277" s="310"/>
      <c r="EK277" s="310"/>
      <c r="EL277" s="310"/>
      <c r="EM277" s="310"/>
      <c r="EN277" s="310"/>
      <c r="EO277" s="310"/>
      <c r="EP277" s="310"/>
      <c r="EQ277" s="310"/>
      <c r="ER277" s="310"/>
      <c r="ES277" s="310"/>
      <c r="ET277" s="310"/>
      <c r="EU277" s="310"/>
      <c r="EV277" s="310"/>
      <c r="EW277" s="310"/>
      <c r="EX277" s="310"/>
      <c r="EY277" s="310"/>
      <c r="EZ277" s="310"/>
      <c r="FA277" s="310"/>
      <c r="FB277" s="310"/>
      <c r="FC277" s="310"/>
      <c r="FD277" s="310"/>
      <c r="FE277" s="310"/>
      <c r="FF277" s="310"/>
      <c r="FG277" s="310"/>
      <c r="FH277" s="310"/>
      <c r="FI277" s="310"/>
      <c r="FJ277" s="310"/>
      <c r="FK277" s="310"/>
      <c r="FL277" s="310"/>
      <c r="FM277" s="310"/>
      <c r="FN277" s="310"/>
      <c r="FO277" s="310"/>
      <c r="FP277" s="310"/>
      <c r="FQ277" s="310"/>
      <c r="FR277" s="310"/>
      <c r="FS277" s="310"/>
      <c r="FT277" s="310"/>
      <c r="FU277" s="310"/>
      <c r="FV277" s="310"/>
      <c r="FW277" s="310"/>
      <c r="FX277" s="310"/>
      <c r="FY277" s="310"/>
      <c r="FZ277" s="310"/>
      <c r="GA277" s="310"/>
      <c r="GB277" s="310"/>
      <c r="GC277" s="310"/>
    </row>
    <row r="278" spans="4:185">
      <c r="D278" s="310"/>
      <c r="E278" s="310"/>
      <c r="F278" s="310"/>
      <c r="G278" s="310"/>
      <c r="H278" s="310"/>
      <c r="I278" s="310"/>
      <c r="J278" s="310"/>
      <c r="K278" s="310"/>
      <c r="L278" s="310"/>
      <c r="M278" s="310"/>
      <c r="N278" s="310"/>
      <c r="O278" s="310"/>
      <c r="P278" s="310"/>
      <c r="Q278" s="310"/>
      <c r="R278" s="310"/>
      <c r="S278" s="310"/>
      <c r="T278" s="310"/>
      <c r="U278" s="310"/>
      <c r="V278" s="310"/>
      <c r="W278" s="310"/>
      <c r="X278" s="310"/>
      <c r="Y278" s="310"/>
      <c r="Z278" s="310"/>
      <c r="AA278" s="310"/>
      <c r="AB278" s="310"/>
      <c r="AC278" s="310"/>
      <c r="AD278" s="310"/>
      <c r="AE278" s="310"/>
      <c r="AF278" s="310"/>
      <c r="AG278" s="310"/>
      <c r="AH278" s="310"/>
      <c r="AI278" s="310"/>
      <c r="AJ278" s="310"/>
      <c r="AK278" s="310"/>
      <c r="AL278" s="310"/>
      <c r="AM278" s="310"/>
      <c r="AN278" s="310"/>
      <c r="AO278" s="310"/>
      <c r="AP278" s="310"/>
      <c r="AQ278" s="310"/>
      <c r="AR278" s="310"/>
      <c r="AS278" s="310"/>
      <c r="AT278" s="310"/>
      <c r="AU278" s="310"/>
      <c r="AV278" s="310"/>
      <c r="AW278" s="310"/>
      <c r="AX278" s="310"/>
      <c r="AY278" s="310"/>
      <c r="AZ278" s="310"/>
      <c r="BA278" s="310"/>
      <c r="BB278" s="310"/>
      <c r="BC278" s="310"/>
      <c r="BD278" s="310"/>
      <c r="BE278" s="310"/>
      <c r="BF278" s="310"/>
      <c r="BG278" s="310"/>
      <c r="BH278" s="310"/>
      <c r="BI278" s="310"/>
      <c r="BJ278" s="310"/>
      <c r="BK278" s="310"/>
      <c r="BL278" s="310"/>
      <c r="BM278" s="310"/>
      <c r="BN278" s="310"/>
      <c r="BO278" s="310"/>
      <c r="BP278" s="310"/>
      <c r="BQ278" s="310"/>
      <c r="BR278" s="310"/>
      <c r="BS278" s="310"/>
      <c r="BT278" s="310"/>
      <c r="BU278" s="310"/>
      <c r="BV278" s="310"/>
      <c r="BW278" s="310"/>
      <c r="BX278" s="310"/>
      <c r="BY278" s="310"/>
      <c r="BZ278" s="310"/>
      <c r="CA278" s="310"/>
      <c r="CB278" s="310"/>
      <c r="CC278" s="310"/>
      <c r="CD278" s="310"/>
      <c r="CE278" s="310"/>
      <c r="CF278" s="310"/>
      <c r="CG278" s="310"/>
      <c r="CH278" s="310"/>
      <c r="CI278" s="310"/>
      <c r="CJ278" s="310"/>
      <c r="CK278" s="310"/>
      <c r="CL278" s="310"/>
      <c r="CM278" s="310"/>
      <c r="CN278" s="310"/>
      <c r="CO278" s="310"/>
      <c r="CP278" s="310"/>
      <c r="CQ278" s="310"/>
      <c r="CR278" s="310"/>
      <c r="CS278" s="310"/>
      <c r="CT278" s="310"/>
      <c r="CU278" s="310"/>
      <c r="CV278" s="310"/>
      <c r="CW278" s="310"/>
      <c r="CX278" s="310"/>
      <c r="CY278" s="310"/>
      <c r="CZ278" s="310"/>
      <c r="DA278" s="310"/>
      <c r="DB278" s="310"/>
      <c r="DC278" s="310"/>
      <c r="DD278" s="310"/>
      <c r="DE278" s="310"/>
      <c r="DF278" s="310"/>
      <c r="DG278" s="310"/>
      <c r="DH278" s="310"/>
      <c r="DI278" s="310"/>
      <c r="DJ278" s="310"/>
      <c r="DK278" s="310"/>
      <c r="DL278" s="310"/>
      <c r="DM278" s="310"/>
      <c r="DN278" s="310"/>
      <c r="DO278" s="310"/>
      <c r="DP278" s="310"/>
      <c r="DQ278" s="310"/>
      <c r="DR278" s="310"/>
      <c r="DS278" s="310"/>
      <c r="DT278" s="310"/>
      <c r="DU278" s="310"/>
      <c r="DV278" s="310"/>
      <c r="DW278" s="310"/>
      <c r="DX278" s="310"/>
      <c r="DY278" s="310"/>
      <c r="DZ278" s="310"/>
      <c r="EA278" s="310"/>
      <c r="EB278" s="310"/>
      <c r="EC278" s="310"/>
      <c r="ED278" s="310"/>
      <c r="EE278" s="310"/>
      <c r="EF278" s="310"/>
      <c r="EG278" s="310"/>
      <c r="EH278" s="310"/>
      <c r="EI278" s="310"/>
      <c r="EJ278" s="310"/>
      <c r="EK278" s="310"/>
      <c r="EL278" s="310"/>
      <c r="EM278" s="310"/>
      <c r="EN278" s="310"/>
      <c r="EO278" s="310"/>
      <c r="EP278" s="310"/>
      <c r="EQ278" s="310"/>
      <c r="ER278" s="310"/>
      <c r="ES278" s="310"/>
      <c r="ET278" s="310"/>
      <c r="EU278" s="310"/>
      <c r="EV278" s="310"/>
      <c r="EW278" s="310"/>
      <c r="EX278" s="310"/>
      <c r="EY278" s="310"/>
      <c r="EZ278" s="310"/>
      <c r="FA278" s="310"/>
      <c r="FB278" s="310"/>
      <c r="FC278" s="310"/>
      <c r="FD278" s="310"/>
      <c r="FE278" s="310"/>
      <c r="FF278" s="310"/>
      <c r="FG278" s="310"/>
      <c r="FH278" s="310"/>
      <c r="FI278" s="310"/>
      <c r="FJ278" s="310"/>
      <c r="FK278" s="310"/>
      <c r="FL278" s="310"/>
      <c r="FM278" s="310"/>
      <c r="FN278" s="310"/>
      <c r="FO278" s="310"/>
      <c r="FP278" s="310"/>
      <c r="FQ278" s="310"/>
      <c r="FR278" s="310"/>
      <c r="FS278" s="310"/>
      <c r="FT278" s="310"/>
      <c r="FU278" s="310"/>
      <c r="FV278" s="310"/>
      <c r="FW278" s="310"/>
      <c r="FX278" s="310"/>
      <c r="FY278" s="310"/>
      <c r="FZ278" s="310"/>
      <c r="GA278" s="310"/>
      <c r="GB278" s="310"/>
      <c r="GC278" s="310"/>
    </row>
    <row r="279" spans="4:185">
      <c r="D279" s="310"/>
      <c r="E279" s="310"/>
      <c r="F279" s="310"/>
      <c r="G279" s="310"/>
      <c r="H279" s="310"/>
      <c r="I279" s="310"/>
      <c r="J279" s="310"/>
      <c r="K279" s="310"/>
      <c r="L279" s="310"/>
      <c r="M279" s="310"/>
      <c r="N279" s="310"/>
      <c r="O279" s="310"/>
      <c r="P279" s="310"/>
      <c r="Q279" s="310"/>
      <c r="R279" s="310"/>
      <c r="S279" s="310"/>
      <c r="T279" s="310"/>
      <c r="U279" s="310"/>
      <c r="V279" s="310"/>
      <c r="W279" s="310"/>
      <c r="X279" s="310"/>
      <c r="Y279" s="310"/>
      <c r="Z279" s="310"/>
      <c r="AA279" s="310"/>
      <c r="AB279" s="310"/>
      <c r="AC279" s="310"/>
      <c r="AD279" s="310"/>
      <c r="AE279" s="310"/>
      <c r="AF279" s="310"/>
      <c r="AG279" s="310"/>
      <c r="AH279" s="310"/>
      <c r="AI279" s="310"/>
      <c r="AJ279" s="310"/>
      <c r="AK279" s="310"/>
      <c r="AL279" s="310"/>
      <c r="AM279" s="310"/>
      <c r="AN279" s="310"/>
      <c r="AO279" s="310"/>
      <c r="AP279" s="310"/>
      <c r="AQ279" s="310"/>
      <c r="AR279" s="310"/>
      <c r="AS279" s="310"/>
      <c r="AT279" s="310"/>
      <c r="AU279" s="310"/>
      <c r="AV279" s="310"/>
      <c r="AW279" s="310"/>
      <c r="AX279" s="310"/>
      <c r="AY279" s="310"/>
      <c r="AZ279" s="310"/>
      <c r="BA279" s="310"/>
      <c r="BB279" s="310"/>
      <c r="BC279" s="310"/>
      <c r="BD279" s="310"/>
      <c r="BE279" s="310"/>
      <c r="BF279" s="310"/>
      <c r="BG279" s="310"/>
      <c r="BH279" s="310"/>
      <c r="BI279" s="310"/>
      <c r="BJ279" s="310"/>
      <c r="BK279" s="310"/>
      <c r="BL279" s="310"/>
      <c r="BM279" s="310"/>
      <c r="BN279" s="310"/>
      <c r="BO279" s="310"/>
      <c r="BP279" s="310"/>
      <c r="BQ279" s="310"/>
      <c r="BR279" s="310"/>
      <c r="BS279" s="310"/>
      <c r="BT279" s="310"/>
      <c r="BU279" s="310"/>
      <c r="BV279" s="310"/>
      <c r="BW279" s="310"/>
      <c r="BX279" s="310"/>
      <c r="BY279" s="310"/>
      <c r="BZ279" s="310"/>
      <c r="CA279" s="310"/>
      <c r="CB279" s="310"/>
      <c r="CC279" s="310"/>
      <c r="CD279" s="310"/>
      <c r="CE279" s="310"/>
      <c r="CF279" s="310"/>
      <c r="CG279" s="310"/>
      <c r="CH279" s="310"/>
      <c r="CI279" s="310"/>
      <c r="CJ279" s="310"/>
      <c r="CK279" s="310"/>
      <c r="CL279" s="310"/>
      <c r="CM279" s="310"/>
      <c r="CN279" s="310"/>
      <c r="CO279" s="310"/>
      <c r="CP279" s="310"/>
      <c r="CQ279" s="310"/>
      <c r="CR279" s="310"/>
      <c r="CS279" s="310"/>
      <c r="CT279" s="310"/>
      <c r="CU279" s="310"/>
      <c r="CV279" s="310"/>
      <c r="CW279" s="310"/>
      <c r="CX279" s="310"/>
      <c r="CY279" s="310"/>
      <c r="CZ279" s="310"/>
      <c r="DA279" s="310"/>
      <c r="DB279" s="310"/>
      <c r="DC279" s="310"/>
      <c r="DD279" s="310"/>
      <c r="DE279" s="310"/>
      <c r="DF279" s="310"/>
      <c r="DG279" s="310"/>
      <c r="DH279" s="310"/>
      <c r="DI279" s="310"/>
      <c r="DJ279" s="310"/>
      <c r="DK279" s="310"/>
      <c r="DL279" s="310"/>
      <c r="DM279" s="310"/>
      <c r="DN279" s="310"/>
      <c r="DO279" s="310"/>
      <c r="DP279" s="310"/>
      <c r="DQ279" s="310"/>
      <c r="DR279" s="310"/>
      <c r="DS279" s="310"/>
      <c r="DT279" s="310"/>
      <c r="DU279" s="310"/>
      <c r="DV279" s="310"/>
      <c r="DW279" s="310"/>
      <c r="DX279" s="310"/>
      <c r="DY279" s="310"/>
      <c r="DZ279" s="310"/>
      <c r="EA279" s="310"/>
      <c r="EB279" s="310"/>
      <c r="EC279" s="310"/>
      <c r="ED279" s="310"/>
      <c r="EE279" s="310"/>
      <c r="EF279" s="310"/>
      <c r="EG279" s="310"/>
      <c r="EH279" s="310"/>
      <c r="EI279" s="310"/>
      <c r="EJ279" s="310"/>
      <c r="EK279" s="310"/>
      <c r="EL279" s="310"/>
      <c r="EM279" s="310"/>
      <c r="EN279" s="310"/>
      <c r="EO279" s="310"/>
      <c r="EP279" s="310"/>
      <c r="EQ279" s="310"/>
      <c r="ER279" s="310"/>
      <c r="ES279" s="310"/>
      <c r="ET279" s="310"/>
      <c r="EU279" s="310"/>
      <c r="EV279" s="310"/>
      <c r="EW279" s="310"/>
      <c r="EX279" s="310"/>
      <c r="EY279" s="310"/>
      <c r="EZ279" s="310"/>
      <c r="FA279" s="310"/>
      <c r="FB279" s="310"/>
      <c r="FC279" s="310"/>
      <c r="FD279" s="310"/>
      <c r="FE279" s="310"/>
      <c r="FF279" s="310"/>
      <c r="FG279" s="310"/>
      <c r="FH279" s="310"/>
      <c r="FI279" s="310"/>
      <c r="FJ279" s="310"/>
      <c r="FK279" s="310"/>
      <c r="FL279" s="310"/>
      <c r="FM279" s="310"/>
      <c r="FN279" s="310"/>
      <c r="FO279" s="310"/>
      <c r="FP279" s="310"/>
      <c r="FQ279" s="310"/>
      <c r="FR279" s="310"/>
      <c r="FS279" s="310"/>
      <c r="FT279" s="310"/>
      <c r="FU279" s="310"/>
      <c r="FV279" s="310"/>
      <c r="FW279" s="310"/>
      <c r="FX279" s="310"/>
      <c r="FY279" s="310"/>
      <c r="FZ279" s="310"/>
      <c r="GA279" s="310"/>
      <c r="GB279" s="310"/>
      <c r="GC279" s="310"/>
    </row>
    <row r="280" spans="4:185">
      <c r="D280" s="310"/>
      <c r="E280" s="310"/>
      <c r="F280" s="310"/>
      <c r="G280" s="310"/>
      <c r="H280" s="310"/>
      <c r="I280" s="310"/>
      <c r="J280" s="310"/>
      <c r="K280" s="310"/>
      <c r="L280" s="310"/>
      <c r="M280" s="310"/>
      <c r="N280" s="310"/>
      <c r="O280" s="310"/>
      <c r="P280" s="310"/>
      <c r="Q280" s="310"/>
      <c r="R280" s="310"/>
      <c r="S280" s="310"/>
      <c r="T280" s="310"/>
      <c r="U280" s="310"/>
      <c r="V280" s="310"/>
      <c r="W280" s="310"/>
      <c r="X280" s="310"/>
      <c r="Y280" s="310"/>
      <c r="Z280" s="310"/>
      <c r="AA280" s="310"/>
      <c r="AB280" s="310"/>
      <c r="AC280" s="310"/>
      <c r="AD280" s="310"/>
      <c r="AE280" s="310"/>
      <c r="AF280" s="310"/>
      <c r="AG280" s="310"/>
      <c r="AH280" s="310"/>
      <c r="AI280" s="310"/>
      <c r="AJ280" s="310"/>
      <c r="AK280" s="310"/>
      <c r="AL280" s="310"/>
      <c r="AM280" s="310"/>
      <c r="AN280" s="310"/>
      <c r="AO280" s="310"/>
      <c r="AP280" s="310"/>
      <c r="AQ280" s="310"/>
      <c r="AR280" s="310"/>
      <c r="AS280" s="310"/>
      <c r="AT280" s="310"/>
      <c r="AU280" s="310"/>
      <c r="AV280" s="310"/>
      <c r="AW280" s="310"/>
      <c r="AX280" s="310"/>
      <c r="AY280" s="310"/>
      <c r="AZ280" s="310"/>
      <c r="BA280" s="310"/>
      <c r="BB280" s="310"/>
      <c r="BC280" s="310"/>
      <c r="BD280" s="310"/>
      <c r="BE280" s="310"/>
      <c r="BF280" s="310"/>
      <c r="BG280" s="310"/>
      <c r="BH280" s="310"/>
      <c r="BI280" s="310"/>
      <c r="BJ280" s="310"/>
      <c r="BK280" s="310"/>
      <c r="BL280" s="310"/>
      <c r="BM280" s="310"/>
      <c r="BN280" s="310"/>
      <c r="BO280" s="310"/>
      <c r="BP280" s="310"/>
      <c r="BQ280" s="310"/>
      <c r="BR280" s="310"/>
      <c r="BS280" s="310"/>
      <c r="BT280" s="310"/>
      <c r="BU280" s="310"/>
      <c r="BV280" s="310"/>
      <c r="BW280" s="310"/>
      <c r="BX280" s="310"/>
      <c r="BY280" s="310"/>
      <c r="BZ280" s="310"/>
      <c r="CA280" s="310"/>
      <c r="CB280" s="310"/>
      <c r="CC280" s="310"/>
      <c r="CD280" s="310"/>
      <c r="CE280" s="310"/>
      <c r="CF280" s="310"/>
      <c r="CG280" s="310"/>
      <c r="CH280" s="310"/>
      <c r="CI280" s="310"/>
      <c r="CJ280" s="310"/>
      <c r="CK280" s="310"/>
      <c r="CL280" s="310"/>
      <c r="CM280" s="310"/>
      <c r="CN280" s="310"/>
      <c r="CO280" s="310"/>
      <c r="CP280" s="310"/>
      <c r="CQ280" s="310"/>
      <c r="CR280" s="310"/>
      <c r="CS280" s="310"/>
      <c r="CT280" s="310"/>
      <c r="CU280" s="310"/>
      <c r="CV280" s="310"/>
      <c r="CW280" s="310"/>
      <c r="CX280" s="310"/>
      <c r="CY280" s="310"/>
      <c r="CZ280" s="310"/>
      <c r="DA280" s="310"/>
      <c r="DB280" s="310"/>
      <c r="DC280" s="310"/>
      <c r="DD280" s="310"/>
      <c r="DE280" s="310"/>
      <c r="DF280" s="310"/>
      <c r="DG280" s="310"/>
      <c r="DH280" s="310"/>
      <c r="DI280" s="310"/>
      <c r="DJ280" s="310"/>
      <c r="DK280" s="310"/>
      <c r="DL280" s="310"/>
      <c r="DM280" s="310"/>
      <c r="DN280" s="310"/>
      <c r="DO280" s="310"/>
      <c r="DP280" s="310"/>
      <c r="DQ280" s="310"/>
      <c r="DR280" s="310"/>
      <c r="DS280" s="310"/>
      <c r="DT280" s="310"/>
      <c r="DU280" s="310"/>
      <c r="DV280" s="310"/>
      <c r="DW280" s="310"/>
      <c r="DX280" s="310"/>
      <c r="DY280" s="310"/>
      <c r="DZ280" s="310"/>
      <c r="EA280" s="310"/>
      <c r="EB280" s="310"/>
      <c r="EC280" s="310"/>
      <c r="ED280" s="310"/>
      <c r="EE280" s="310"/>
      <c r="EF280" s="310"/>
      <c r="EG280" s="310"/>
      <c r="EH280" s="310"/>
      <c r="EI280" s="310"/>
      <c r="EJ280" s="310"/>
      <c r="EK280" s="310"/>
      <c r="EL280" s="310"/>
      <c r="EM280" s="310"/>
      <c r="EN280" s="310"/>
      <c r="EO280" s="310"/>
      <c r="EP280" s="310"/>
      <c r="EQ280" s="310"/>
      <c r="ER280" s="310"/>
      <c r="ES280" s="310"/>
      <c r="ET280" s="310"/>
      <c r="EU280" s="310"/>
      <c r="EV280" s="310"/>
      <c r="EW280" s="310"/>
      <c r="EX280" s="310"/>
      <c r="EY280" s="310"/>
      <c r="EZ280" s="310"/>
      <c r="FA280" s="310"/>
      <c r="FB280" s="310"/>
      <c r="FC280" s="310"/>
      <c r="FD280" s="310"/>
      <c r="FE280" s="310"/>
      <c r="FF280" s="310"/>
      <c r="FG280" s="310"/>
      <c r="FH280" s="310"/>
      <c r="FI280" s="310"/>
      <c r="FJ280" s="310"/>
      <c r="FK280" s="310"/>
      <c r="FL280" s="310"/>
      <c r="FM280" s="310"/>
      <c r="FN280" s="310"/>
      <c r="FO280" s="310"/>
      <c r="FP280" s="310"/>
      <c r="FQ280" s="310"/>
      <c r="FR280" s="310"/>
      <c r="FS280" s="310"/>
      <c r="FT280" s="310"/>
      <c r="FU280" s="310"/>
      <c r="FV280" s="310"/>
      <c r="FW280" s="310"/>
      <c r="FX280" s="310"/>
      <c r="FY280" s="310"/>
      <c r="FZ280" s="310"/>
      <c r="GA280" s="310"/>
      <c r="GB280" s="310"/>
      <c r="GC280" s="310"/>
    </row>
    <row r="281" spans="4:185">
      <c r="D281" s="310"/>
      <c r="E281" s="310"/>
      <c r="F281" s="310"/>
      <c r="G281" s="310"/>
      <c r="H281" s="310"/>
      <c r="I281" s="310"/>
      <c r="J281" s="310"/>
      <c r="K281" s="310"/>
      <c r="L281" s="310"/>
      <c r="M281" s="310"/>
      <c r="N281" s="310"/>
      <c r="O281" s="310"/>
      <c r="P281" s="310"/>
      <c r="Q281" s="310"/>
      <c r="R281" s="310"/>
      <c r="S281" s="310"/>
      <c r="T281" s="310"/>
      <c r="U281" s="310"/>
      <c r="V281" s="310"/>
      <c r="W281" s="310"/>
      <c r="X281" s="310"/>
      <c r="Y281" s="310"/>
      <c r="Z281" s="310"/>
      <c r="AA281" s="310"/>
      <c r="AB281" s="310"/>
      <c r="AC281" s="310"/>
      <c r="AD281" s="310"/>
      <c r="AE281" s="310"/>
      <c r="AF281" s="310"/>
      <c r="AG281" s="310"/>
      <c r="AH281" s="310"/>
      <c r="AI281" s="310"/>
      <c r="AJ281" s="310"/>
      <c r="AK281" s="310"/>
      <c r="AL281" s="310"/>
      <c r="AM281" s="310"/>
      <c r="AN281" s="310"/>
      <c r="AO281" s="310"/>
      <c r="AP281" s="310"/>
      <c r="AQ281" s="310"/>
      <c r="AR281" s="310"/>
      <c r="AS281" s="310"/>
      <c r="AT281" s="310"/>
      <c r="AU281" s="310"/>
      <c r="AV281" s="310"/>
      <c r="AW281" s="310"/>
      <c r="AX281" s="310"/>
      <c r="AY281" s="310"/>
      <c r="AZ281" s="310"/>
      <c r="BA281" s="310"/>
      <c r="BB281" s="310"/>
      <c r="BC281" s="310"/>
      <c r="BD281" s="310"/>
      <c r="BE281" s="310"/>
      <c r="BF281" s="310"/>
      <c r="BG281" s="310"/>
      <c r="BH281" s="310"/>
      <c r="BI281" s="310"/>
      <c r="BJ281" s="310"/>
      <c r="BK281" s="310"/>
      <c r="BL281" s="310"/>
      <c r="BM281" s="310"/>
      <c r="BN281" s="310"/>
      <c r="BO281" s="310"/>
      <c r="BP281" s="310"/>
      <c r="BQ281" s="310"/>
      <c r="BR281" s="310"/>
      <c r="BS281" s="310"/>
      <c r="BT281" s="310"/>
      <c r="BU281" s="310"/>
      <c r="BV281" s="310"/>
      <c r="BW281" s="310"/>
      <c r="BX281" s="310"/>
      <c r="BY281" s="310"/>
      <c r="BZ281" s="310"/>
      <c r="CA281" s="310"/>
      <c r="CB281" s="310"/>
      <c r="CC281" s="310"/>
      <c r="CD281" s="310"/>
      <c r="CE281" s="310"/>
      <c r="CF281" s="310"/>
      <c r="CG281" s="310"/>
      <c r="CH281" s="310"/>
      <c r="CI281" s="310"/>
      <c r="CJ281" s="310"/>
      <c r="CK281" s="310"/>
      <c r="CL281" s="310"/>
      <c r="CM281" s="310"/>
      <c r="CN281" s="310"/>
      <c r="CO281" s="310"/>
      <c r="CP281" s="310"/>
      <c r="CQ281" s="310"/>
      <c r="CR281" s="310"/>
      <c r="CS281" s="310"/>
      <c r="CT281" s="310"/>
      <c r="CU281" s="310"/>
      <c r="CV281" s="310"/>
      <c r="CW281" s="310"/>
      <c r="CX281" s="310"/>
      <c r="CY281" s="310"/>
      <c r="CZ281" s="310"/>
      <c r="DA281" s="310"/>
      <c r="DB281" s="310"/>
      <c r="DC281" s="310"/>
      <c r="DD281" s="310"/>
      <c r="DE281" s="310"/>
      <c r="DF281" s="310"/>
      <c r="DG281" s="310"/>
      <c r="DH281" s="310"/>
      <c r="DI281" s="310"/>
      <c r="DJ281" s="310"/>
      <c r="DK281" s="310"/>
      <c r="DL281" s="310"/>
      <c r="DM281" s="310"/>
      <c r="DN281" s="310"/>
      <c r="DO281" s="310"/>
      <c r="DP281" s="310"/>
      <c r="DQ281" s="310"/>
      <c r="DR281" s="310"/>
      <c r="DS281" s="310"/>
      <c r="DT281" s="310"/>
      <c r="DU281" s="310"/>
      <c r="DV281" s="310"/>
      <c r="DW281" s="310"/>
      <c r="DX281" s="310"/>
      <c r="DY281" s="310"/>
      <c r="DZ281" s="310"/>
      <c r="EA281" s="310"/>
      <c r="EB281" s="310"/>
      <c r="EC281" s="310"/>
      <c r="ED281" s="310"/>
      <c r="EE281" s="310"/>
      <c r="EF281" s="310"/>
      <c r="EG281" s="310"/>
      <c r="EH281" s="310"/>
      <c r="EI281" s="310"/>
      <c r="EJ281" s="310"/>
      <c r="EK281" s="310"/>
      <c r="EL281" s="310"/>
      <c r="EM281" s="310"/>
      <c r="EN281" s="310"/>
      <c r="EO281" s="310"/>
      <c r="EP281" s="310"/>
      <c r="EQ281" s="310"/>
      <c r="ER281" s="310"/>
      <c r="ES281" s="310"/>
      <c r="ET281" s="310"/>
      <c r="EU281" s="310"/>
      <c r="EV281" s="310"/>
      <c r="EW281" s="310"/>
      <c r="EX281" s="310"/>
      <c r="EY281" s="310"/>
      <c r="EZ281" s="310"/>
      <c r="FA281" s="310"/>
      <c r="FB281" s="310"/>
      <c r="FC281" s="310"/>
      <c r="FD281" s="310"/>
      <c r="FE281" s="310"/>
      <c r="FF281" s="310"/>
      <c r="FG281" s="310"/>
      <c r="FH281" s="310"/>
      <c r="FI281" s="310"/>
      <c r="FJ281" s="310"/>
      <c r="FK281" s="310"/>
      <c r="FL281" s="310"/>
      <c r="FM281" s="310"/>
      <c r="FN281" s="310"/>
      <c r="FO281" s="310"/>
      <c r="FP281" s="310"/>
      <c r="FQ281" s="310"/>
      <c r="FR281" s="310"/>
      <c r="FS281" s="310"/>
      <c r="FT281" s="310"/>
      <c r="FU281" s="310"/>
      <c r="FV281" s="310"/>
      <c r="FW281" s="310"/>
      <c r="FX281" s="310"/>
      <c r="FY281" s="310"/>
      <c r="FZ281" s="310"/>
      <c r="GA281" s="310"/>
      <c r="GB281" s="310"/>
      <c r="GC281" s="310"/>
    </row>
    <row r="282" spans="4:185">
      <c r="D282" s="310"/>
      <c r="E282" s="310"/>
      <c r="F282" s="310"/>
      <c r="G282" s="310"/>
      <c r="H282" s="310"/>
      <c r="I282" s="310"/>
      <c r="J282" s="310"/>
      <c r="K282" s="310"/>
      <c r="L282" s="310"/>
      <c r="M282" s="310"/>
      <c r="N282" s="310"/>
      <c r="O282" s="310"/>
      <c r="P282" s="310"/>
      <c r="Q282" s="310"/>
      <c r="R282" s="310"/>
      <c r="S282" s="310"/>
      <c r="T282" s="310"/>
      <c r="U282" s="310"/>
      <c r="V282" s="310"/>
      <c r="W282" s="310"/>
      <c r="X282" s="310"/>
      <c r="Y282" s="310"/>
      <c r="Z282" s="310"/>
      <c r="AA282" s="310"/>
      <c r="AB282" s="310"/>
      <c r="AC282" s="310"/>
      <c r="AD282" s="310"/>
      <c r="AE282" s="310"/>
      <c r="AF282" s="310"/>
      <c r="AG282" s="310"/>
      <c r="AH282" s="310"/>
      <c r="AI282" s="310"/>
      <c r="AJ282" s="310"/>
      <c r="AK282" s="310"/>
      <c r="AL282" s="310"/>
      <c r="AM282" s="310"/>
      <c r="AN282" s="310"/>
      <c r="AO282" s="310"/>
      <c r="AP282" s="310"/>
      <c r="AQ282" s="310"/>
      <c r="AR282" s="310"/>
      <c r="AS282" s="310"/>
      <c r="AT282" s="310"/>
      <c r="AU282" s="310"/>
      <c r="AV282" s="310"/>
      <c r="AW282" s="310"/>
      <c r="AX282" s="310"/>
      <c r="AY282" s="310"/>
      <c r="AZ282" s="310"/>
      <c r="BA282" s="310"/>
      <c r="BB282" s="310"/>
      <c r="BC282" s="310"/>
      <c r="BD282" s="310"/>
      <c r="BE282" s="310"/>
      <c r="BF282" s="310"/>
      <c r="BG282" s="310"/>
      <c r="BH282" s="310"/>
      <c r="BI282" s="310"/>
      <c r="BJ282" s="310"/>
      <c r="BK282" s="310"/>
      <c r="BL282" s="310"/>
      <c r="BM282" s="310"/>
      <c r="BN282" s="310"/>
      <c r="BO282" s="310"/>
      <c r="BP282" s="310"/>
      <c r="BQ282" s="310"/>
      <c r="BR282" s="310"/>
      <c r="BS282" s="310"/>
      <c r="BT282" s="310"/>
      <c r="BU282" s="310"/>
      <c r="BV282" s="310"/>
      <c r="BW282" s="310"/>
      <c r="BX282" s="310"/>
      <c r="BY282" s="310"/>
      <c r="BZ282" s="310"/>
      <c r="CA282" s="310"/>
      <c r="CB282" s="310"/>
      <c r="CC282" s="310"/>
      <c r="CD282" s="310"/>
      <c r="CE282" s="310"/>
      <c r="CF282" s="310"/>
      <c r="CG282" s="310"/>
      <c r="CH282" s="310"/>
      <c r="CI282" s="310"/>
      <c r="CJ282" s="310"/>
      <c r="CK282" s="310"/>
      <c r="CL282" s="310"/>
      <c r="CM282" s="310"/>
      <c r="CN282" s="310"/>
      <c r="CO282" s="310"/>
      <c r="CP282" s="310"/>
      <c r="CQ282" s="310"/>
      <c r="CR282" s="310"/>
      <c r="CS282" s="310"/>
      <c r="CT282" s="310"/>
      <c r="CU282" s="310"/>
      <c r="CV282" s="310"/>
      <c r="CW282" s="310"/>
      <c r="CX282" s="310"/>
      <c r="CY282" s="310"/>
      <c r="CZ282" s="310"/>
      <c r="DA282" s="310"/>
      <c r="DB282" s="310"/>
      <c r="DC282" s="310"/>
      <c r="DD282" s="310"/>
      <c r="DE282" s="310"/>
      <c r="DF282" s="310"/>
      <c r="DG282" s="310"/>
      <c r="DH282" s="310"/>
      <c r="DI282" s="310"/>
      <c r="DJ282" s="310"/>
      <c r="DK282" s="310"/>
      <c r="DL282" s="310"/>
      <c r="DM282" s="310"/>
      <c r="DN282" s="310"/>
      <c r="DO282" s="310"/>
      <c r="DP282" s="310"/>
      <c r="DQ282" s="310"/>
      <c r="DR282" s="310"/>
      <c r="DS282" s="310"/>
      <c r="DT282" s="310"/>
      <c r="DU282" s="310"/>
      <c r="DV282" s="310"/>
      <c r="DW282" s="310"/>
      <c r="DX282" s="310"/>
      <c r="DY282" s="310"/>
      <c r="DZ282" s="310"/>
      <c r="EA282" s="310"/>
      <c r="EB282" s="310"/>
      <c r="EC282" s="310"/>
      <c r="ED282" s="310"/>
      <c r="EE282" s="310"/>
      <c r="EF282" s="310"/>
      <c r="EG282" s="310"/>
      <c r="EH282" s="310"/>
      <c r="EI282" s="310"/>
      <c r="EJ282" s="310"/>
      <c r="EK282" s="310"/>
      <c r="EL282" s="310"/>
      <c r="EM282" s="310"/>
      <c r="EN282" s="310"/>
      <c r="EO282" s="310"/>
      <c r="EP282" s="310"/>
      <c r="EQ282" s="310"/>
      <c r="ER282" s="310"/>
      <c r="ES282" s="310"/>
      <c r="ET282" s="310"/>
      <c r="EU282" s="310"/>
      <c r="EV282" s="310"/>
      <c r="EW282" s="310"/>
      <c r="EX282" s="310"/>
      <c r="EY282" s="310"/>
      <c r="EZ282" s="310"/>
      <c r="FA282" s="310"/>
      <c r="FB282" s="310"/>
      <c r="FC282" s="310"/>
      <c r="FD282" s="310"/>
      <c r="FE282" s="310"/>
      <c r="FF282" s="310"/>
      <c r="FG282" s="310"/>
      <c r="FH282" s="310"/>
      <c r="FI282" s="310"/>
      <c r="FJ282" s="310"/>
      <c r="FK282" s="310"/>
      <c r="FL282" s="310"/>
      <c r="FM282" s="310"/>
      <c r="FN282" s="310"/>
      <c r="FO282" s="310"/>
      <c r="FP282" s="310"/>
      <c r="FQ282" s="310"/>
      <c r="FR282" s="310"/>
      <c r="FS282" s="310"/>
      <c r="FT282" s="310"/>
      <c r="FU282" s="310"/>
      <c r="FV282" s="310"/>
      <c r="FW282" s="310"/>
      <c r="FX282" s="310"/>
      <c r="FY282" s="310"/>
      <c r="FZ282" s="310"/>
      <c r="GA282" s="310"/>
      <c r="GB282" s="310"/>
      <c r="GC282" s="310"/>
    </row>
    <row r="283" spans="4:185">
      <c r="D283" s="310"/>
      <c r="E283" s="310"/>
      <c r="F283" s="310"/>
      <c r="G283" s="310"/>
      <c r="H283" s="310"/>
      <c r="I283" s="310"/>
      <c r="J283" s="310"/>
      <c r="K283" s="310"/>
      <c r="L283" s="310"/>
      <c r="M283" s="310"/>
      <c r="N283" s="310"/>
      <c r="O283" s="310"/>
      <c r="P283" s="310"/>
      <c r="Q283" s="310"/>
      <c r="R283" s="310"/>
      <c r="S283" s="310"/>
      <c r="T283" s="310"/>
      <c r="U283" s="310"/>
      <c r="V283" s="310"/>
      <c r="W283" s="310"/>
      <c r="X283" s="310"/>
      <c r="Y283" s="310"/>
      <c r="Z283" s="310"/>
      <c r="AA283" s="310"/>
      <c r="AB283" s="310"/>
      <c r="AC283" s="310"/>
      <c r="AD283" s="310"/>
      <c r="AE283" s="310"/>
      <c r="AF283" s="310"/>
      <c r="AG283" s="310"/>
      <c r="AH283" s="310"/>
      <c r="AI283" s="310"/>
      <c r="AJ283" s="310"/>
      <c r="AK283" s="310"/>
      <c r="AL283" s="310"/>
      <c r="AM283" s="310"/>
      <c r="AN283" s="310"/>
      <c r="AO283" s="310"/>
      <c r="AP283" s="310"/>
      <c r="AQ283" s="310"/>
      <c r="AR283" s="310"/>
      <c r="AS283" s="310"/>
      <c r="AT283" s="310"/>
      <c r="AU283" s="310"/>
      <c r="AV283" s="310"/>
      <c r="AW283" s="310"/>
      <c r="AX283" s="310"/>
      <c r="AY283" s="310"/>
      <c r="AZ283" s="310"/>
      <c r="BA283" s="310"/>
      <c r="BB283" s="310"/>
      <c r="BC283" s="310"/>
      <c r="BD283" s="310"/>
      <c r="BE283" s="310"/>
      <c r="BF283" s="310"/>
      <c r="BG283" s="310"/>
      <c r="BH283" s="310"/>
      <c r="BI283" s="310"/>
      <c r="BJ283" s="310"/>
      <c r="BK283" s="310"/>
      <c r="BL283" s="310"/>
      <c r="BM283" s="310"/>
      <c r="BN283" s="310"/>
      <c r="BO283" s="310"/>
      <c r="BP283" s="310"/>
      <c r="BQ283" s="310"/>
      <c r="BR283" s="310"/>
      <c r="BS283" s="310"/>
      <c r="BT283" s="310"/>
      <c r="BU283" s="310"/>
      <c r="BV283" s="310"/>
      <c r="BW283" s="310"/>
      <c r="BX283" s="310"/>
      <c r="BY283" s="310"/>
      <c r="BZ283" s="310"/>
      <c r="CA283" s="310"/>
      <c r="CB283" s="310"/>
      <c r="CC283" s="310"/>
      <c r="CD283" s="310"/>
      <c r="CE283" s="310"/>
      <c r="CF283" s="310"/>
      <c r="CG283" s="310"/>
      <c r="CH283" s="310"/>
      <c r="CI283" s="310"/>
      <c r="CJ283" s="310"/>
      <c r="CK283" s="310"/>
      <c r="CL283" s="310"/>
      <c r="CM283" s="310"/>
      <c r="CN283" s="310"/>
      <c r="CO283" s="310"/>
      <c r="CP283" s="310"/>
      <c r="CQ283" s="310"/>
      <c r="CR283" s="310"/>
      <c r="CS283" s="310"/>
      <c r="CT283" s="310"/>
      <c r="CU283" s="310"/>
      <c r="CV283" s="310"/>
      <c r="CW283" s="310"/>
      <c r="CX283" s="310"/>
      <c r="CY283" s="310"/>
      <c r="CZ283" s="310"/>
      <c r="DA283" s="310"/>
      <c r="DB283" s="310"/>
      <c r="DC283" s="310"/>
      <c r="DD283" s="310"/>
      <c r="DE283" s="310"/>
      <c r="DF283" s="310"/>
      <c r="DG283" s="310"/>
      <c r="DH283" s="310"/>
      <c r="DI283" s="310"/>
      <c r="DJ283" s="310"/>
      <c r="DK283" s="310"/>
      <c r="DL283" s="310"/>
      <c r="DM283" s="310"/>
      <c r="DN283" s="310"/>
      <c r="DO283" s="310"/>
      <c r="DP283" s="310"/>
      <c r="DQ283" s="310"/>
      <c r="DR283" s="310"/>
      <c r="DS283" s="310"/>
      <c r="DT283" s="310"/>
      <c r="DU283" s="310"/>
      <c r="DV283" s="310"/>
      <c r="DW283" s="310"/>
      <c r="DX283" s="310"/>
      <c r="DY283" s="310"/>
      <c r="DZ283" s="310"/>
      <c r="EA283" s="310"/>
      <c r="EB283" s="310"/>
      <c r="EC283" s="310"/>
      <c r="ED283" s="310"/>
      <c r="EE283" s="310"/>
      <c r="EF283" s="310"/>
      <c r="EG283" s="310"/>
      <c r="EH283" s="310"/>
      <c r="EI283" s="310"/>
      <c r="EJ283" s="310"/>
      <c r="EK283" s="310"/>
      <c r="EL283" s="310"/>
      <c r="EM283" s="310"/>
      <c r="EN283" s="310"/>
      <c r="EO283" s="310"/>
      <c r="EP283" s="310"/>
      <c r="EQ283" s="310"/>
      <c r="ER283" s="310"/>
      <c r="ES283" s="310"/>
      <c r="ET283" s="310"/>
      <c r="EU283" s="310"/>
      <c r="EV283" s="310"/>
      <c r="EW283" s="310"/>
      <c r="EX283" s="310"/>
      <c r="EY283" s="310"/>
      <c r="EZ283" s="310"/>
      <c r="FA283" s="310"/>
      <c r="FB283" s="310"/>
      <c r="FC283" s="310"/>
      <c r="FD283" s="310"/>
      <c r="FE283" s="310"/>
      <c r="FF283" s="310"/>
      <c r="FG283" s="310"/>
      <c r="FH283" s="310"/>
      <c r="FI283" s="310"/>
      <c r="FJ283" s="310"/>
      <c r="FK283" s="310"/>
      <c r="FL283" s="310"/>
      <c r="FM283" s="310"/>
      <c r="FN283" s="310"/>
      <c r="FO283" s="310"/>
      <c r="FP283" s="310"/>
      <c r="FQ283" s="310"/>
      <c r="FR283" s="310"/>
      <c r="FS283" s="310"/>
      <c r="FT283" s="310"/>
      <c r="FU283" s="310"/>
      <c r="FV283" s="310"/>
      <c r="FW283" s="310"/>
      <c r="FX283" s="310"/>
      <c r="FY283" s="310"/>
      <c r="FZ283" s="310"/>
      <c r="GA283" s="310"/>
      <c r="GB283" s="310"/>
      <c r="GC283" s="310"/>
    </row>
    <row r="284" spans="4:185">
      <c r="D284" s="310"/>
      <c r="E284" s="310"/>
      <c r="F284" s="310"/>
      <c r="G284" s="310"/>
      <c r="H284" s="310"/>
      <c r="I284" s="310"/>
      <c r="J284" s="310"/>
      <c r="K284" s="310"/>
      <c r="L284" s="310"/>
      <c r="M284" s="310"/>
      <c r="N284" s="310"/>
      <c r="O284" s="310"/>
      <c r="P284" s="310"/>
      <c r="Q284" s="310"/>
      <c r="R284" s="310"/>
      <c r="S284" s="310"/>
      <c r="T284" s="310"/>
      <c r="U284" s="310"/>
      <c r="V284" s="310"/>
      <c r="W284" s="310"/>
      <c r="X284" s="310"/>
      <c r="Y284" s="310"/>
      <c r="Z284" s="310"/>
      <c r="AA284" s="310"/>
      <c r="AB284" s="310"/>
      <c r="AC284" s="310"/>
      <c r="AD284" s="310"/>
      <c r="AE284" s="310"/>
      <c r="AF284" s="310"/>
      <c r="AG284" s="310"/>
      <c r="AH284" s="310"/>
      <c r="AI284" s="310"/>
      <c r="AJ284" s="310"/>
      <c r="AK284" s="310"/>
      <c r="AL284" s="310"/>
      <c r="AM284" s="310"/>
      <c r="AN284" s="310"/>
      <c r="AO284" s="310"/>
      <c r="AP284" s="310"/>
      <c r="AQ284" s="310"/>
      <c r="AR284" s="310"/>
      <c r="AS284" s="310"/>
      <c r="AT284" s="310"/>
      <c r="AU284" s="310"/>
      <c r="AV284" s="310"/>
      <c r="AW284" s="310"/>
      <c r="AX284" s="310"/>
      <c r="AY284" s="310"/>
      <c r="AZ284" s="310"/>
      <c r="BA284" s="310"/>
      <c r="BB284" s="310"/>
      <c r="BC284" s="310"/>
      <c r="BD284" s="310"/>
      <c r="BE284" s="310"/>
      <c r="BF284" s="310"/>
      <c r="BG284" s="310"/>
      <c r="BH284" s="310"/>
      <c r="BI284" s="310"/>
      <c r="BJ284" s="310"/>
      <c r="BK284" s="310"/>
      <c r="BL284" s="310"/>
      <c r="BM284" s="310"/>
      <c r="BN284" s="310"/>
      <c r="BO284" s="310"/>
      <c r="BP284" s="310"/>
      <c r="BQ284" s="310"/>
      <c r="BR284" s="310"/>
      <c r="BS284" s="310"/>
      <c r="BT284" s="310"/>
      <c r="BU284" s="310"/>
      <c r="BV284" s="310"/>
      <c r="BW284" s="310"/>
      <c r="BX284" s="310"/>
      <c r="BY284" s="310"/>
      <c r="BZ284" s="310"/>
      <c r="CA284" s="310"/>
      <c r="CB284" s="310"/>
      <c r="CC284" s="310"/>
      <c r="CD284" s="310"/>
      <c r="CE284" s="310"/>
      <c r="CF284" s="310"/>
      <c r="CG284" s="310"/>
      <c r="CH284" s="310"/>
      <c r="CI284" s="310"/>
      <c r="CJ284" s="310"/>
      <c r="CK284" s="310"/>
      <c r="CL284" s="310"/>
      <c r="CM284" s="310"/>
      <c r="CN284" s="310"/>
      <c r="CO284" s="310"/>
      <c r="CP284" s="310"/>
      <c r="CQ284" s="310"/>
      <c r="CR284" s="310"/>
      <c r="CS284" s="310"/>
      <c r="CT284" s="310"/>
      <c r="CU284" s="310"/>
      <c r="CV284" s="310"/>
      <c r="CW284" s="310"/>
      <c r="CX284" s="310"/>
      <c r="CY284" s="310"/>
      <c r="CZ284" s="310"/>
      <c r="DA284" s="310"/>
      <c r="DB284" s="310"/>
      <c r="DC284" s="310"/>
      <c r="DD284" s="310"/>
      <c r="DE284" s="310"/>
      <c r="DF284" s="310"/>
      <c r="DG284" s="310"/>
      <c r="DH284" s="310"/>
      <c r="DI284" s="310"/>
      <c r="DJ284" s="310"/>
      <c r="DK284" s="310"/>
      <c r="DL284" s="310"/>
      <c r="DM284" s="310"/>
      <c r="DN284" s="310"/>
      <c r="DO284" s="310"/>
      <c r="DP284" s="310"/>
      <c r="DQ284" s="310"/>
      <c r="DR284" s="310"/>
      <c r="DS284" s="310"/>
      <c r="DT284" s="310"/>
      <c r="DU284" s="310"/>
      <c r="DV284" s="310"/>
      <c r="DW284" s="310"/>
      <c r="DX284" s="310"/>
      <c r="DY284" s="310"/>
      <c r="DZ284" s="310"/>
      <c r="EA284" s="310"/>
      <c r="EB284" s="310"/>
      <c r="EC284" s="310"/>
      <c r="ED284" s="310"/>
      <c r="EE284" s="310"/>
      <c r="EF284" s="310"/>
      <c r="EG284" s="310"/>
      <c r="EH284" s="310"/>
      <c r="EI284" s="310"/>
      <c r="EJ284" s="310"/>
      <c r="EK284" s="310"/>
      <c r="EL284" s="310"/>
      <c r="EM284" s="310"/>
      <c r="EN284" s="310"/>
      <c r="EO284" s="310"/>
      <c r="EP284" s="310"/>
      <c r="EQ284" s="310"/>
      <c r="ER284" s="310"/>
      <c r="ES284" s="310"/>
      <c r="ET284" s="310"/>
      <c r="EU284" s="310"/>
      <c r="EV284" s="310"/>
      <c r="EW284" s="310"/>
      <c r="EX284" s="310"/>
      <c r="EY284" s="310"/>
      <c r="EZ284" s="310"/>
      <c r="FA284" s="310"/>
      <c r="FB284" s="310"/>
      <c r="FC284" s="310"/>
      <c r="FD284" s="310"/>
      <c r="FE284" s="310"/>
      <c r="FF284" s="310"/>
      <c r="FG284" s="310"/>
      <c r="FH284" s="310"/>
      <c r="FI284" s="310"/>
      <c r="FJ284" s="310"/>
      <c r="FK284" s="310"/>
      <c r="FL284" s="310"/>
      <c r="FM284" s="310"/>
      <c r="FN284" s="310"/>
      <c r="FO284" s="310"/>
      <c r="FP284" s="310"/>
      <c r="FQ284" s="310"/>
      <c r="FR284" s="310"/>
      <c r="FS284" s="310"/>
      <c r="FT284" s="310"/>
      <c r="FU284" s="310"/>
      <c r="FV284" s="310"/>
      <c r="FW284" s="310"/>
      <c r="FX284" s="310"/>
      <c r="FY284" s="310"/>
      <c r="FZ284" s="310"/>
      <c r="GA284" s="310"/>
      <c r="GB284" s="310"/>
      <c r="GC284" s="310"/>
    </row>
    <row r="285" spans="4:185">
      <c r="D285" s="310"/>
      <c r="E285" s="310"/>
      <c r="F285" s="310"/>
      <c r="G285" s="310"/>
      <c r="H285" s="310"/>
      <c r="I285" s="310"/>
      <c r="J285" s="310"/>
      <c r="K285" s="310"/>
      <c r="L285" s="310"/>
      <c r="M285" s="310"/>
      <c r="N285" s="310"/>
      <c r="O285" s="310"/>
      <c r="P285" s="310"/>
      <c r="Q285" s="310"/>
      <c r="R285" s="310"/>
      <c r="S285" s="310"/>
      <c r="T285" s="310"/>
      <c r="U285" s="310"/>
      <c r="V285" s="310"/>
      <c r="W285" s="310"/>
      <c r="X285" s="310"/>
      <c r="Y285" s="310"/>
      <c r="Z285" s="310"/>
      <c r="AA285" s="310"/>
      <c r="AB285" s="310"/>
      <c r="AC285" s="310"/>
      <c r="AD285" s="310"/>
      <c r="AE285" s="310"/>
      <c r="AF285" s="310"/>
      <c r="AG285" s="310"/>
      <c r="AH285" s="310"/>
      <c r="AI285" s="310"/>
      <c r="AJ285" s="310"/>
      <c r="AK285" s="310"/>
      <c r="AL285" s="310"/>
      <c r="AM285" s="310"/>
      <c r="AN285" s="310"/>
      <c r="AO285" s="310"/>
      <c r="AP285" s="310"/>
      <c r="AQ285" s="310"/>
      <c r="AR285" s="310"/>
      <c r="AS285" s="310"/>
      <c r="AT285" s="310"/>
      <c r="AU285" s="310"/>
      <c r="AV285" s="310"/>
      <c r="AW285" s="310"/>
      <c r="AX285" s="310"/>
      <c r="AY285" s="310"/>
      <c r="AZ285" s="310"/>
      <c r="BA285" s="310"/>
      <c r="BB285" s="310"/>
      <c r="BC285" s="310"/>
      <c r="BD285" s="310"/>
      <c r="BE285" s="310"/>
      <c r="BF285" s="310"/>
      <c r="BG285" s="310"/>
      <c r="BH285" s="310"/>
      <c r="BI285" s="310"/>
      <c r="BJ285" s="310"/>
      <c r="BK285" s="310"/>
      <c r="BL285" s="310"/>
      <c r="BM285" s="310"/>
      <c r="BN285" s="310"/>
      <c r="BO285" s="310"/>
      <c r="BP285" s="310"/>
      <c r="BQ285" s="310"/>
      <c r="BR285" s="310"/>
      <c r="BS285" s="310"/>
      <c r="BT285" s="310"/>
      <c r="BU285" s="310"/>
      <c r="BV285" s="310"/>
      <c r="BW285" s="310"/>
      <c r="BX285" s="310"/>
      <c r="BY285" s="310"/>
      <c r="BZ285" s="310"/>
      <c r="CA285" s="310"/>
      <c r="CB285" s="310"/>
      <c r="CC285" s="310"/>
      <c r="CD285" s="310"/>
      <c r="CE285" s="310"/>
      <c r="CF285" s="310"/>
      <c r="CG285" s="310"/>
      <c r="CH285" s="310"/>
      <c r="CI285" s="310"/>
      <c r="CJ285" s="310"/>
      <c r="CK285" s="310"/>
      <c r="CL285" s="310"/>
      <c r="CM285" s="310"/>
      <c r="CN285" s="310"/>
      <c r="CO285" s="310"/>
      <c r="CP285" s="310"/>
      <c r="CQ285" s="310"/>
      <c r="CR285" s="310"/>
      <c r="CS285" s="310"/>
      <c r="CT285" s="310"/>
      <c r="CU285" s="310"/>
      <c r="CV285" s="310"/>
      <c r="CW285" s="310"/>
      <c r="CX285" s="310"/>
      <c r="CY285" s="310"/>
      <c r="CZ285" s="310"/>
      <c r="DA285" s="310"/>
      <c r="DB285" s="310"/>
      <c r="DC285" s="310"/>
      <c r="DD285" s="310"/>
      <c r="DE285" s="310"/>
      <c r="DF285" s="310"/>
      <c r="DG285" s="310"/>
      <c r="DH285" s="310"/>
      <c r="DI285" s="310"/>
      <c r="DJ285" s="310"/>
      <c r="DK285" s="310"/>
      <c r="DL285" s="310"/>
      <c r="DM285" s="310"/>
      <c r="DN285" s="310"/>
      <c r="DO285" s="310"/>
      <c r="DP285" s="310"/>
      <c r="DQ285" s="310"/>
      <c r="DR285" s="310"/>
      <c r="DS285" s="310"/>
      <c r="DT285" s="310"/>
      <c r="DU285" s="310"/>
      <c r="DV285" s="310"/>
      <c r="DW285" s="310"/>
      <c r="DX285" s="310"/>
      <c r="DY285" s="310"/>
      <c r="DZ285" s="310"/>
      <c r="EA285" s="310"/>
      <c r="EB285" s="310"/>
      <c r="EC285" s="310"/>
      <c r="ED285" s="310"/>
      <c r="EE285" s="310"/>
      <c r="EF285" s="310"/>
      <c r="EG285" s="310"/>
      <c r="EH285" s="310"/>
      <c r="EI285" s="310"/>
      <c r="EJ285" s="310"/>
      <c r="EK285" s="310"/>
      <c r="EL285" s="310"/>
      <c r="EM285" s="310"/>
      <c r="EN285" s="310"/>
      <c r="EO285" s="310"/>
      <c r="EP285" s="310"/>
      <c r="EQ285" s="310"/>
      <c r="ER285" s="310"/>
      <c r="ES285" s="310"/>
      <c r="ET285" s="310"/>
      <c r="EU285" s="310"/>
      <c r="EV285" s="310"/>
      <c r="EW285" s="310"/>
      <c r="EX285" s="310"/>
      <c r="EY285" s="310"/>
      <c r="EZ285" s="310"/>
      <c r="FA285" s="310"/>
      <c r="FB285" s="310"/>
      <c r="FC285" s="310"/>
      <c r="FD285" s="310"/>
      <c r="FE285" s="310"/>
      <c r="FF285" s="310"/>
      <c r="FG285" s="310"/>
      <c r="FH285" s="310"/>
      <c r="FI285" s="310"/>
      <c r="FJ285" s="310"/>
      <c r="FK285" s="310"/>
      <c r="FL285" s="310"/>
      <c r="FM285" s="310"/>
      <c r="FN285" s="310"/>
      <c r="FO285" s="310"/>
      <c r="FP285" s="310"/>
      <c r="FQ285" s="310"/>
      <c r="FR285" s="310"/>
      <c r="FS285" s="310"/>
      <c r="FT285" s="310"/>
      <c r="FU285" s="310"/>
      <c r="FV285" s="310"/>
      <c r="FW285" s="310"/>
      <c r="FX285" s="310"/>
      <c r="FY285" s="310"/>
      <c r="FZ285" s="310"/>
      <c r="GA285" s="310"/>
      <c r="GB285" s="310"/>
      <c r="GC285" s="310"/>
    </row>
    <row r="286" spans="4:185">
      <c r="D286" s="310"/>
      <c r="E286" s="310"/>
      <c r="F286" s="310"/>
      <c r="G286" s="310"/>
      <c r="H286" s="310"/>
      <c r="I286" s="310"/>
      <c r="J286" s="310"/>
      <c r="K286" s="310"/>
      <c r="L286" s="310"/>
      <c r="M286" s="310"/>
      <c r="N286" s="310"/>
      <c r="O286" s="310"/>
      <c r="P286" s="310"/>
      <c r="Q286" s="310"/>
      <c r="R286" s="310"/>
      <c r="S286" s="310"/>
      <c r="T286" s="310"/>
      <c r="U286" s="310"/>
      <c r="V286" s="310"/>
      <c r="W286" s="310"/>
      <c r="X286" s="310"/>
      <c r="Y286" s="310"/>
      <c r="Z286" s="310"/>
      <c r="AA286" s="310"/>
      <c r="AB286" s="310"/>
      <c r="AC286" s="310"/>
      <c r="AD286" s="310"/>
      <c r="AE286" s="310"/>
      <c r="AF286" s="310"/>
      <c r="AG286" s="310"/>
      <c r="AH286" s="310"/>
      <c r="AI286" s="310"/>
      <c r="AJ286" s="310"/>
      <c r="AK286" s="310"/>
      <c r="AL286" s="310"/>
      <c r="AM286" s="310"/>
      <c r="AN286" s="310"/>
      <c r="AO286" s="310"/>
      <c r="AP286" s="310"/>
      <c r="AQ286" s="310"/>
      <c r="AR286" s="310"/>
      <c r="AS286" s="310"/>
      <c r="AT286" s="310"/>
      <c r="AU286" s="310"/>
      <c r="AV286" s="310"/>
      <c r="AW286" s="310"/>
      <c r="AX286" s="310"/>
      <c r="AY286" s="310"/>
      <c r="AZ286" s="310"/>
      <c r="BA286" s="310"/>
      <c r="BB286" s="310"/>
      <c r="BC286" s="310"/>
      <c r="BD286" s="310"/>
      <c r="BE286" s="310"/>
      <c r="BF286" s="310"/>
      <c r="BG286" s="310"/>
      <c r="BH286" s="310"/>
      <c r="BI286" s="310"/>
      <c r="BJ286" s="310"/>
      <c r="BK286" s="310"/>
      <c r="BL286" s="310"/>
      <c r="BM286" s="310"/>
      <c r="BN286" s="310"/>
      <c r="BO286" s="310"/>
      <c r="BP286" s="310"/>
      <c r="BQ286" s="310"/>
      <c r="BR286" s="310"/>
      <c r="BS286" s="310"/>
      <c r="BT286" s="310"/>
      <c r="BU286" s="310"/>
      <c r="BV286" s="310"/>
      <c r="BW286" s="310"/>
      <c r="BX286" s="310"/>
      <c r="BY286" s="310"/>
      <c r="BZ286" s="310"/>
      <c r="CA286" s="310"/>
      <c r="CB286" s="310"/>
      <c r="CC286" s="310"/>
      <c r="CD286" s="310"/>
      <c r="CE286" s="310"/>
      <c r="CF286" s="310"/>
      <c r="CG286" s="310"/>
      <c r="CH286" s="310"/>
      <c r="CI286" s="310"/>
      <c r="CJ286" s="310"/>
      <c r="CK286" s="310"/>
      <c r="CL286" s="310"/>
      <c r="CM286" s="310"/>
      <c r="CN286" s="310"/>
      <c r="CO286" s="310"/>
      <c r="CP286" s="310"/>
      <c r="CQ286" s="310"/>
      <c r="CR286" s="310"/>
      <c r="CS286" s="310"/>
      <c r="CT286" s="310"/>
      <c r="CU286" s="310"/>
      <c r="CV286" s="310"/>
      <c r="CW286" s="310"/>
      <c r="CX286" s="310"/>
      <c r="CY286" s="310"/>
      <c r="CZ286" s="310"/>
      <c r="DA286" s="310"/>
      <c r="DB286" s="310"/>
      <c r="DC286" s="310"/>
      <c r="DD286" s="310"/>
      <c r="DE286" s="310"/>
      <c r="DF286" s="310"/>
      <c r="DG286" s="310"/>
      <c r="DH286" s="310"/>
      <c r="DI286" s="310"/>
      <c r="DJ286" s="310"/>
      <c r="DK286" s="310"/>
      <c r="DL286" s="310"/>
      <c r="DM286" s="310"/>
      <c r="DN286" s="310"/>
      <c r="DO286" s="310"/>
      <c r="DP286" s="310"/>
      <c r="DQ286" s="310"/>
      <c r="DR286" s="310"/>
      <c r="DS286" s="310"/>
      <c r="DT286" s="310"/>
      <c r="DU286" s="310"/>
      <c r="DV286" s="310"/>
      <c r="DW286" s="310"/>
      <c r="DX286" s="310"/>
      <c r="DY286" s="310"/>
      <c r="DZ286" s="310"/>
      <c r="EA286" s="310"/>
      <c r="EB286" s="310"/>
      <c r="EC286" s="310"/>
      <c r="ED286" s="310"/>
      <c r="EE286" s="310"/>
      <c r="EF286" s="310"/>
      <c r="EG286" s="310"/>
      <c r="EH286" s="310"/>
      <c r="EI286" s="310"/>
      <c r="EJ286" s="310"/>
      <c r="EK286" s="310"/>
      <c r="EL286" s="310"/>
      <c r="EM286" s="310"/>
      <c r="EN286" s="310"/>
      <c r="EO286" s="310"/>
      <c r="EP286" s="310"/>
      <c r="EQ286" s="310"/>
      <c r="ER286" s="310"/>
      <c r="ES286" s="310"/>
      <c r="ET286" s="310"/>
      <c r="EU286" s="310"/>
      <c r="EV286" s="310"/>
      <c r="EW286" s="310"/>
      <c r="EX286" s="310"/>
      <c r="EY286" s="310"/>
      <c r="EZ286" s="310"/>
      <c r="FA286" s="310"/>
      <c r="FB286" s="310"/>
      <c r="FC286" s="310"/>
      <c r="FD286" s="310"/>
      <c r="FE286" s="310"/>
      <c r="FF286" s="310"/>
      <c r="FG286" s="310"/>
      <c r="FH286" s="310"/>
      <c r="FI286" s="310"/>
      <c r="FJ286" s="310"/>
      <c r="FK286" s="310"/>
      <c r="FL286" s="310"/>
      <c r="FM286" s="310"/>
      <c r="FN286" s="310"/>
      <c r="FO286" s="310"/>
      <c r="FP286" s="310"/>
      <c r="FQ286" s="310"/>
      <c r="FR286" s="310"/>
      <c r="FS286" s="310"/>
      <c r="FT286" s="310"/>
      <c r="FU286" s="310"/>
      <c r="FV286" s="310"/>
      <c r="FW286" s="310"/>
      <c r="FX286" s="310"/>
      <c r="FY286" s="310"/>
      <c r="FZ286" s="310"/>
      <c r="GA286" s="310"/>
      <c r="GB286" s="310"/>
      <c r="GC286" s="310"/>
    </row>
    <row r="287" spans="4:185">
      <c r="D287" s="310"/>
      <c r="E287" s="310"/>
      <c r="F287" s="310"/>
      <c r="G287" s="310"/>
      <c r="H287" s="310"/>
      <c r="I287" s="310"/>
      <c r="J287" s="310"/>
      <c r="K287" s="310"/>
      <c r="L287" s="310"/>
      <c r="M287" s="310"/>
      <c r="N287" s="310"/>
      <c r="O287" s="310"/>
      <c r="P287" s="310"/>
      <c r="Q287" s="310"/>
      <c r="R287" s="310"/>
      <c r="S287" s="310"/>
      <c r="T287" s="310"/>
      <c r="U287" s="310"/>
      <c r="V287" s="310"/>
      <c r="W287" s="310"/>
      <c r="X287" s="310"/>
      <c r="Y287" s="310"/>
      <c r="Z287" s="310"/>
      <c r="AA287" s="310"/>
      <c r="AB287" s="310"/>
      <c r="AC287" s="310"/>
      <c r="AD287" s="310"/>
      <c r="AE287" s="310"/>
      <c r="AF287" s="310"/>
      <c r="AG287" s="310"/>
      <c r="AH287" s="310"/>
      <c r="AI287" s="310"/>
      <c r="AJ287" s="310"/>
      <c r="AK287" s="310"/>
      <c r="AL287" s="310"/>
      <c r="AM287" s="310"/>
      <c r="AN287" s="310"/>
      <c r="AO287" s="310"/>
      <c r="AP287" s="310"/>
      <c r="AQ287" s="310"/>
      <c r="AR287" s="310"/>
      <c r="AS287" s="310"/>
      <c r="AT287" s="310"/>
      <c r="AU287" s="310"/>
      <c r="AV287" s="310"/>
      <c r="AW287" s="310"/>
      <c r="AX287" s="310"/>
      <c r="AY287" s="310"/>
      <c r="AZ287" s="310"/>
      <c r="BA287" s="310"/>
      <c r="BB287" s="310"/>
      <c r="BC287" s="310"/>
      <c r="BD287" s="310"/>
      <c r="BE287" s="310"/>
      <c r="BF287" s="310"/>
      <c r="BG287" s="310"/>
      <c r="BH287" s="310"/>
      <c r="BI287" s="310"/>
      <c r="BJ287" s="310"/>
      <c r="BK287" s="310"/>
      <c r="BL287" s="310"/>
      <c r="BM287" s="310"/>
      <c r="BN287" s="310"/>
      <c r="BO287" s="310"/>
      <c r="BP287" s="310"/>
      <c r="BQ287" s="310"/>
      <c r="BR287" s="310"/>
      <c r="BS287" s="310"/>
      <c r="BT287" s="310"/>
      <c r="BU287" s="310"/>
      <c r="BV287" s="310"/>
      <c r="BW287" s="310"/>
      <c r="BX287" s="310"/>
      <c r="BY287" s="310"/>
      <c r="BZ287" s="310"/>
      <c r="CA287" s="310"/>
      <c r="CB287" s="310"/>
      <c r="CC287" s="310"/>
      <c r="CD287" s="310"/>
      <c r="CE287" s="310"/>
      <c r="CF287" s="310"/>
      <c r="CG287" s="310"/>
      <c r="CH287" s="310"/>
      <c r="CI287" s="310"/>
      <c r="CJ287" s="310"/>
      <c r="CK287" s="310"/>
      <c r="CL287" s="310"/>
      <c r="CM287" s="310"/>
      <c r="CN287" s="310"/>
      <c r="CO287" s="310"/>
      <c r="CP287" s="310"/>
      <c r="CQ287" s="310"/>
      <c r="CR287" s="310"/>
      <c r="CS287" s="310"/>
      <c r="CT287" s="310"/>
      <c r="CU287" s="310"/>
      <c r="CV287" s="310"/>
      <c r="CW287" s="310"/>
      <c r="CX287" s="310"/>
      <c r="CY287" s="310"/>
      <c r="CZ287" s="310"/>
      <c r="DA287" s="310"/>
      <c r="DB287" s="310"/>
      <c r="DC287" s="310"/>
      <c r="DD287" s="310"/>
      <c r="DE287" s="310"/>
      <c r="DF287" s="310"/>
      <c r="DG287" s="310"/>
      <c r="DH287" s="310"/>
      <c r="DI287" s="310"/>
      <c r="DJ287" s="310"/>
      <c r="DK287" s="310"/>
      <c r="DL287" s="310"/>
      <c r="DM287" s="310"/>
      <c r="DN287" s="310"/>
      <c r="DO287" s="310"/>
      <c r="DP287" s="310"/>
      <c r="DQ287" s="310"/>
      <c r="DR287" s="310"/>
      <c r="DS287" s="310"/>
      <c r="DT287" s="310"/>
      <c r="DU287" s="310"/>
      <c r="DV287" s="310"/>
      <c r="DW287" s="310"/>
      <c r="DX287" s="310"/>
      <c r="DY287" s="310"/>
      <c r="DZ287" s="310"/>
      <c r="EA287" s="310"/>
      <c r="EB287" s="310"/>
      <c r="EC287" s="310"/>
      <c r="ED287" s="310"/>
      <c r="EE287" s="310"/>
      <c r="EF287" s="310"/>
      <c r="EG287" s="310"/>
      <c r="EH287" s="310"/>
      <c r="EI287" s="310"/>
      <c r="EJ287" s="310"/>
      <c r="EK287" s="310"/>
      <c r="EL287" s="310"/>
      <c r="EM287" s="310"/>
      <c r="EN287" s="310"/>
      <c r="EO287" s="310"/>
      <c r="EP287" s="310"/>
      <c r="EQ287" s="310"/>
      <c r="ER287" s="310"/>
      <c r="ES287" s="310"/>
      <c r="ET287" s="310"/>
      <c r="EU287" s="310"/>
      <c r="EV287" s="310"/>
      <c r="EW287" s="310"/>
      <c r="EX287" s="310"/>
      <c r="EY287" s="310"/>
      <c r="EZ287" s="310"/>
      <c r="FA287" s="310"/>
      <c r="FB287" s="310"/>
      <c r="FC287" s="310"/>
      <c r="FD287" s="310"/>
      <c r="FE287" s="310"/>
      <c r="FF287" s="310"/>
      <c r="FG287" s="310"/>
      <c r="FH287" s="310"/>
      <c r="FI287" s="310"/>
      <c r="FJ287" s="310"/>
      <c r="FK287" s="310"/>
      <c r="FL287" s="310"/>
      <c r="FM287" s="310"/>
      <c r="FN287" s="310"/>
      <c r="FO287" s="310"/>
      <c r="FP287" s="310"/>
      <c r="FQ287" s="310"/>
      <c r="FR287" s="310"/>
      <c r="FS287" s="310"/>
      <c r="FT287" s="310"/>
      <c r="FU287" s="310"/>
      <c r="FV287" s="310"/>
      <c r="FW287" s="310"/>
      <c r="FX287" s="310"/>
      <c r="FY287" s="310"/>
      <c r="FZ287" s="310"/>
      <c r="GA287" s="310"/>
      <c r="GB287" s="310"/>
      <c r="GC287" s="310"/>
    </row>
    <row r="288" spans="4:185">
      <c r="D288" s="310"/>
      <c r="E288" s="310"/>
      <c r="F288" s="310"/>
      <c r="G288" s="310"/>
      <c r="H288" s="310"/>
      <c r="I288" s="310"/>
      <c r="J288" s="310"/>
      <c r="K288" s="310"/>
      <c r="L288" s="310"/>
      <c r="M288" s="310"/>
      <c r="N288" s="310"/>
      <c r="O288" s="310"/>
      <c r="P288" s="310"/>
      <c r="Q288" s="310"/>
      <c r="R288" s="310"/>
      <c r="S288" s="310"/>
      <c r="T288" s="310"/>
      <c r="U288" s="310"/>
      <c r="V288" s="310"/>
      <c r="W288" s="310"/>
      <c r="X288" s="310"/>
      <c r="Y288" s="310"/>
      <c r="Z288" s="310"/>
      <c r="AA288" s="310"/>
      <c r="AB288" s="310"/>
      <c r="AC288" s="310"/>
      <c r="AD288" s="310"/>
      <c r="AE288" s="310"/>
      <c r="AF288" s="310"/>
      <c r="AG288" s="310"/>
      <c r="AH288" s="310"/>
      <c r="AI288" s="310"/>
      <c r="AJ288" s="310"/>
      <c r="AK288" s="310"/>
      <c r="AL288" s="310"/>
      <c r="AM288" s="310"/>
      <c r="AN288" s="310"/>
      <c r="AO288" s="310"/>
      <c r="AP288" s="310"/>
      <c r="AQ288" s="310"/>
      <c r="AR288" s="310"/>
      <c r="AS288" s="310"/>
      <c r="AT288" s="310"/>
      <c r="AU288" s="310"/>
      <c r="AV288" s="310"/>
      <c r="AW288" s="310"/>
      <c r="AX288" s="310"/>
      <c r="AY288" s="310"/>
      <c r="AZ288" s="310"/>
      <c r="BA288" s="310"/>
      <c r="BB288" s="310"/>
      <c r="BC288" s="310"/>
      <c r="BD288" s="310"/>
      <c r="BE288" s="310"/>
      <c r="BF288" s="310"/>
      <c r="BG288" s="310"/>
      <c r="BH288" s="310"/>
      <c r="BI288" s="310"/>
      <c r="BJ288" s="310"/>
      <c r="BK288" s="310"/>
      <c r="BL288" s="310"/>
      <c r="BM288" s="310"/>
      <c r="BN288" s="310"/>
      <c r="BO288" s="310"/>
      <c r="BP288" s="310"/>
      <c r="BQ288" s="310"/>
      <c r="BR288" s="310"/>
      <c r="BS288" s="310"/>
      <c r="BT288" s="310"/>
      <c r="BU288" s="310"/>
      <c r="BV288" s="310"/>
      <c r="BW288" s="310"/>
      <c r="BX288" s="310"/>
      <c r="BY288" s="310"/>
      <c r="BZ288" s="310"/>
      <c r="CA288" s="310"/>
      <c r="CB288" s="310"/>
      <c r="CC288" s="310"/>
      <c r="CD288" s="310"/>
      <c r="CE288" s="310"/>
      <c r="CF288" s="310"/>
      <c r="CG288" s="310"/>
      <c r="CH288" s="310"/>
      <c r="CI288" s="310"/>
      <c r="CJ288" s="310"/>
      <c r="CK288" s="310"/>
      <c r="CL288" s="310"/>
      <c r="CM288" s="310"/>
      <c r="CN288" s="310"/>
      <c r="CO288" s="310"/>
      <c r="CP288" s="310"/>
      <c r="CQ288" s="310"/>
      <c r="CR288" s="310"/>
      <c r="CS288" s="310"/>
      <c r="CT288" s="310"/>
      <c r="CU288" s="310"/>
      <c r="CV288" s="310"/>
      <c r="CW288" s="310"/>
      <c r="CX288" s="310"/>
      <c r="CY288" s="310"/>
      <c r="CZ288" s="310"/>
      <c r="DA288" s="310"/>
      <c r="DB288" s="310"/>
      <c r="DC288" s="310"/>
      <c r="DD288" s="310"/>
      <c r="DE288" s="310"/>
      <c r="DF288" s="310"/>
      <c r="DG288" s="310"/>
      <c r="DH288" s="310"/>
      <c r="DI288" s="310"/>
      <c r="DJ288" s="310"/>
      <c r="DK288" s="310"/>
      <c r="DL288" s="310"/>
      <c r="DM288" s="310"/>
      <c r="DN288" s="310"/>
      <c r="DO288" s="310"/>
      <c r="DP288" s="310"/>
      <c r="DQ288" s="310"/>
      <c r="DR288" s="310"/>
      <c r="DS288" s="310"/>
      <c r="DT288" s="310"/>
      <c r="DU288" s="310"/>
      <c r="DV288" s="310"/>
      <c r="DW288" s="310"/>
      <c r="DX288" s="310"/>
      <c r="DY288" s="310"/>
      <c r="DZ288" s="310"/>
      <c r="EA288" s="310"/>
      <c r="EB288" s="310"/>
      <c r="EC288" s="310"/>
      <c r="ED288" s="310"/>
      <c r="EE288" s="310"/>
      <c r="EF288" s="310"/>
      <c r="EG288" s="310"/>
      <c r="EH288" s="310"/>
      <c r="EI288" s="310"/>
      <c r="EJ288" s="310"/>
      <c r="EK288" s="310"/>
      <c r="EL288" s="310"/>
      <c r="EM288" s="310"/>
      <c r="EN288" s="310"/>
      <c r="EO288" s="310"/>
      <c r="EP288" s="310"/>
      <c r="EQ288" s="310"/>
      <c r="ER288" s="310"/>
      <c r="ES288" s="310"/>
      <c r="ET288" s="310"/>
      <c r="EU288" s="310"/>
      <c r="EV288" s="310"/>
      <c r="EW288" s="310"/>
      <c r="EX288" s="310"/>
      <c r="EY288" s="310"/>
      <c r="EZ288" s="310"/>
      <c r="FA288" s="310"/>
      <c r="FB288" s="310"/>
      <c r="FC288" s="310"/>
      <c r="FD288" s="310"/>
      <c r="FE288" s="310"/>
      <c r="FF288" s="310"/>
      <c r="FG288" s="310"/>
      <c r="FH288" s="310"/>
      <c r="FI288" s="310"/>
      <c r="FJ288" s="310"/>
      <c r="FK288" s="310"/>
      <c r="FL288" s="310"/>
      <c r="FM288" s="310"/>
      <c r="FN288" s="310"/>
      <c r="FO288" s="310"/>
      <c r="FP288" s="310"/>
      <c r="FQ288" s="310"/>
      <c r="FR288" s="310"/>
      <c r="FS288" s="310"/>
      <c r="FT288" s="310"/>
      <c r="FU288" s="310"/>
      <c r="FV288" s="310"/>
      <c r="FW288" s="310"/>
      <c r="FX288" s="310"/>
      <c r="FY288" s="310"/>
      <c r="FZ288" s="310"/>
      <c r="GA288" s="310"/>
      <c r="GB288" s="310"/>
      <c r="GC288" s="310"/>
    </row>
    <row r="289" spans="4:185">
      <c r="D289" s="310"/>
      <c r="E289" s="310"/>
      <c r="F289" s="310"/>
      <c r="G289" s="310"/>
      <c r="H289" s="310"/>
      <c r="I289" s="310"/>
      <c r="J289" s="310"/>
      <c r="K289" s="310"/>
      <c r="L289" s="310"/>
      <c r="M289" s="310"/>
      <c r="N289" s="310"/>
      <c r="O289" s="310"/>
      <c r="P289" s="310"/>
      <c r="Q289" s="310"/>
      <c r="R289" s="310"/>
      <c r="S289" s="310"/>
      <c r="T289" s="310"/>
      <c r="U289" s="310"/>
      <c r="V289" s="310"/>
      <c r="W289" s="310"/>
      <c r="X289" s="310"/>
      <c r="Y289" s="310"/>
      <c r="Z289" s="310"/>
      <c r="AA289" s="310"/>
      <c r="AB289" s="310"/>
      <c r="AC289" s="310"/>
      <c r="AD289" s="310"/>
      <c r="AE289" s="310"/>
      <c r="AF289" s="310"/>
      <c r="AG289" s="310"/>
      <c r="AH289" s="310"/>
      <c r="AI289" s="310"/>
      <c r="AJ289" s="310"/>
      <c r="AK289" s="310"/>
      <c r="AL289" s="310"/>
      <c r="AM289" s="310"/>
      <c r="AN289" s="310"/>
      <c r="AO289" s="310"/>
      <c r="AP289" s="310"/>
      <c r="AQ289" s="310"/>
      <c r="AR289" s="310"/>
      <c r="AS289" s="310"/>
      <c r="AT289" s="310"/>
      <c r="AU289" s="310"/>
      <c r="AV289" s="310"/>
      <c r="AW289" s="310"/>
      <c r="AX289" s="310"/>
      <c r="AY289" s="310"/>
      <c r="AZ289" s="310"/>
      <c r="BA289" s="310"/>
      <c r="BB289" s="310"/>
      <c r="BC289" s="310"/>
      <c r="BD289" s="310"/>
      <c r="BE289" s="310"/>
      <c r="BF289" s="310"/>
      <c r="BG289" s="310"/>
      <c r="BH289" s="310"/>
      <c r="BI289" s="310"/>
      <c r="BJ289" s="310"/>
      <c r="BK289" s="310"/>
      <c r="BL289" s="310"/>
      <c r="BM289" s="310"/>
      <c r="BN289" s="310"/>
      <c r="BO289" s="310"/>
      <c r="BP289" s="310"/>
      <c r="BQ289" s="310"/>
      <c r="BR289" s="310"/>
      <c r="BS289" s="310"/>
      <c r="BT289" s="310"/>
      <c r="BU289" s="310"/>
      <c r="BV289" s="310"/>
      <c r="BW289" s="310"/>
      <c r="BX289" s="310"/>
      <c r="BY289" s="310"/>
      <c r="BZ289" s="310"/>
      <c r="CA289" s="310"/>
      <c r="CB289" s="310"/>
      <c r="CC289" s="310"/>
      <c r="CD289" s="310"/>
      <c r="CE289" s="310"/>
      <c r="CF289" s="310"/>
      <c r="CG289" s="310"/>
      <c r="CH289" s="310"/>
      <c r="CI289" s="310"/>
      <c r="CJ289" s="310"/>
      <c r="CK289" s="310"/>
      <c r="CL289" s="310"/>
      <c r="CM289" s="310"/>
      <c r="CN289" s="310"/>
      <c r="CO289" s="310"/>
      <c r="CP289" s="310"/>
      <c r="CQ289" s="310"/>
      <c r="CR289" s="310"/>
      <c r="CS289" s="310"/>
      <c r="CT289" s="310"/>
      <c r="CU289" s="310"/>
      <c r="CV289" s="310"/>
      <c r="CW289" s="310"/>
      <c r="CX289" s="310"/>
      <c r="CY289" s="310"/>
      <c r="CZ289" s="310"/>
      <c r="DA289" s="310"/>
      <c r="DB289" s="310"/>
      <c r="DC289" s="310"/>
      <c r="DD289" s="310"/>
      <c r="DE289" s="310"/>
      <c r="DF289" s="310"/>
      <c r="DG289" s="310"/>
      <c r="DH289" s="310"/>
      <c r="DI289" s="310"/>
      <c r="DJ289" s="310"/>
      <c r="DK289" s="310"/>
      <c r="DL289" s="310"/>
      <c r="DM289" s="310"/>
      <c r="DN289" s="310"/>
      <c r="DO289" s="310"/>
      <c r="DP289" s="310"/>
      <c r="DQ289" s="310"/>
      <c r="DR289" s="310"/>
      <c r="DS289" s="310"/>
      <c r="DT289" s="310"/>
      <c r="DU289" s="310"/>
      <c r="DV289" s="310"/>
      <c r="DW289" s="310"/>
      <c r="DX289" s="310"/>
      <c r="DY289" s="310"/>
      <c r="DZ289" s="310"/>
      <c r="EA289" s="310"/>
      <c r="EB289" s="310"/>
      <c r="EC289" s="310"/>
      <c r="ED289" s="310"/>
      <c r="EE289" s="310"/>
      <c r="EF289" s="310"/>
      <c r="EG289" s="310"/>
      <c r="EH289" s="310"/>
      <c r="EI289" s="310"/>
      <c r="EJ289" s="310"/>
      <c r="EK289" s="310"/>
      <c r="EL289" s="310"/>
      <c r="EM289" s="310"/>
      <c r="EN289" s="310"/>
      <c r="EO289" s="310"/>
      <c r="EP289" s="310"/>
      <c r="EQ289" s="310"/>
      <c r="ER289" s="310"/>
      <c r="ES289" s="310"/>
      <c r="ET289" s="310"/>
      <c r="EU289" s="310"/>
      <c r="EV289" s="310"/>
      <c r="EW289" s="310"/>
      <c r="EX289" s="310"/>
      <c r="EY289" s="310"/>
      <c r="EZ289" s="310"/>
      <c r="FA289" s="310"/>
      <c r="FB289" s="310"/>
      <c r="FC289" s="310"/>
      <c r="FD289" s="310"/>
      <c r="FE289" s="310"/>
      <c r="FF289" s="310"/>
      <c r="FG289" s="310"/>
      <c r="FH289" s="310"/>
      <c r="FI289" s="310"/>
      <c r="FJ289" s="310"/>
      <c r="FK289" s="310"/>
      <c r="FL289" s="310"/>
      <c r="FM289" s="310"/>
      <c r="FN289" s="310"/>
      <c r="FO289" s="310"/>
      <c r="FP289" s="310"/>
      <c r="FQ289" s="310"/>
      <c r="FR289" s="310"/>
      <c r="FS289" s="310"/>
      <c r="FT289" s="310"/>
      <c r="FU289" s="310"/>
      <c r="FV289" s="310"/>
      <c r="FW289" s="310"/>
      <c r="FX289" s="310"/>
      <c r="FY289" s="310"/>
      <c r="FZ289" s="310"/>
      <c r="GA289" s="310"/>
      <c r="GB289" s="310"/>
      <c r="GC289" s="310"/>
    </row>
    <row r="290" spans="4:185">
      <c r="D290" s="310"/>
      <c r="E290" s="310"/>
      <c r="F290" s="310"/>
      <c r="G290" s="310"/>
      <c r="H290" s="310"/>
      <c r="I290" s="310"/>
      <c r="J290" s="310"/>
      <c r="K290" s="310"/>
      <c r="L290" s="310"/>
      <c r="M290" s="310"/>
      <c r="N290" s="310"/>
      <c r="O290" s="310"/>
      <c r="P290" s="310"/>
      <c r="Q290" s="310"/>
      <c r="R290" s="310"/>
      <c r="S290" s="310"/>
      <c r="T290" s="310"/>
      <c r="U290" s="310"/>
      <c r="V290" s="310"/>
      <c r="W290" s="310"/>
      <c r="X290" s="310"/>
      <c r="Y290" s="310"/>
      <c r="Z290" s="310"/>
      <c r="AA290" s="310"/>
      <c r="AB290" s="310"/>
      <c r="AC290" s="310"/>
      <c r="AD290" s="310"/>
      <c r="AE290" s="310"/>
      <c r="AF290" s="310"/>
      <c r="AG290" s="310"/>
      <c r="AH290" s="310"/>
      <c r="AI290" s="310"/>
      <c r="AJ290" s="310"/>
      <c r="AK290" s="310"/>
      <c r="AL290" s="310"/>
      <c r="AM290" s="310"/>
      <c r="AN290" s="310"/>
      <c r="AO290" s="310"/>
      <c r="AP290" s="310"/>
      <c r="AQ290" s="310"/>
      <c r="AR290" s="310"/>
      <c r="AS290" s="310"/>
      <c r="AT290" s="310"/>
      <c r="AU290" s="310"/>
      <c r="AV290" s="310"/>
      <c r="AW290" s="310"/>
      <c r="AX290" s="310"/>
      <c r="AY290" s="310"/>
      <c r="AZ290" s="310"/>
      <c r="BA290" s="310"/>
      <c r="BB290" s="310"/>
      <c r="BC290" s="310"/>
      <c r="BD290" s="310"/>
      <c r="BE290" s="310"/>
      <c r="BF290" s="310"/>
      <c r="BG290" s="310"/>
      <c r="BH290" s="310"/>
      <c r="BI290" s="310"/>
      <c r="BJ290" s="310"/>
      <c r="BK290" s="310"/>
      <c r="BL290" s="310"/>
      <c r="BM290" s="310"/>
      <c r="BN290" s="310"/>
      <c r="BO290" s="310"/>
      <c r="BP290" s="310"/>
      <c r="BQ290" s="310"/>
      <c r="BR290" s="310"/>
      <c r="BS290" s="310"/>
      <c r="BT290" s="310"/>
      <c r="BU290" s="310"/>
      <c r="BV290" s="310"/>
      <c r="BW290" s="310"/>
      <c r="BX290" s="310"/>
      <c r="BY290" s="310"/>
      <c r="BZ290" s="310"/>
      <c r="CA290" s="310"/>
      <c r="CB290" s="310"/>
      <c r="CC290" s="310"/>
      <c r="CD290" s="310"/>
      <c r="CE290" s="310"/>
      <c r="CF290" s="310"/>
      <c r="CG290" s="310"/>
      <c r="CH290" s="310"/>
      <c r="CI290" s="310"/>
      <c r="CJ290" s="310"/>
      <c r="CK290" s="310"/>
      <c r="CL290" s="310"/>
      <c r="CM290" s="310"/>
      <c r="CN290" s="310"/>
      <c r="CO290" s="310"/>
      <c r="CP290" s="310"/>
      <c r="CQ290" s="310"/>
      <c r="CR290" s="310"/>
      <c r="CS290" s="310"/>
      <c r="CT290" s="310"/>
      <c r="CU290" s="310"/>
      <c r="CV290" s="310"/>
      <c r="CW290" s="310"/>
      <c r="CX290" s="310"/>
      <c r="CY290" s="310"/>
      <c r="CZ290" s="310"/>
      <c r="DA290" s="310"/>
      <c r="DB290" s="310"/>
      <c r="DC290" s="310"/>
      <c r="DD290" s="310"/>
      <c r="DE290" s="310"/>
      <c r="DF290" s="310"/>
      <c r="DG290" s="310"/>
      <c r="DH290" s="310"/>
      <c r="DI290" s="310"/>
      <c r="DJ290" s="310"/>
      <c r="DK290" s="310"/>
      <c r="DL290" s="310"/>
      <c r="DM290" s="310"/>
      <c r="DN290" s="310"/>
      <c r="DO290" s="310"/>
      <c r="DP290" s="310"/>
      <c r="DQ290" s="310"/>
      <c r="DR290" s="310"/>
      <c r="DS290" s="310"/>
      <c r="DT290" s="310"/>
      <c r="DU290" s="310"/>
      <c r="DV290" s="310"/>
      <c r="DW290" s="310"/>
      <c r="DX290" s="310"/>
      <c r="DY290" s="310"/>
      <c r="DZ290" s="310"/>
      <c r="EA290" s="310"/>
      <c r="EB290" s="310"/>
      <c r="EC290" s="310"/>
      <c r="ED290" s="310"/>
      <c r="EE290" s="310"/>
      <c r="EF290" s="310"/>
      <c r="EG290" s="310"/>
      <c r="EH290" s="310"/>
      <c r="EI290" s="310"/>
      <c r="EJ290" s="310"/>
      <c r="EK290" s="310"/>
      <c r="EL290" s="310"/>
      <c r="EM290" s="310"/>
      <c r="EN290" s="310"/>
      <c r="EO290" s="310"/>
      <c r="EP290" s="310"/>
      <c r="EQ290" s="310"/>
      <c r="ER290" s="310"/>
      <c r="ES290" s="310"/>
      <c r="ET290" s="310"/>
      <c r="EU290" s="310"/>
      <c r="EV290" s="310"/>
      <c r="EW290" s="310"/>
      <c r="EX290" s="310"/>
      <c r="EY290" s="310"/>
      <c r="EZ290" s="310"/>
      <c r="FA290" s="310"/>
      <c r="FB290" s="310"/>
      <c r="FC290" s="310"/>
      <c r="FD290" s="310"/>
      <c r="FE290" s="310"/>
      <c r="FF290" s="310"/>
      <c r="FG290" s="310"/>
      <c r="FH290" s="310"/>
      <c r="FI290" s="310"/>
      <c r="FJ290" s="310"/>
      <c r="FK290" s="310"/>
      <c r="FL290" s="310"/>
      <c r="FM290" s="310"/>
      <c r="FN290" s="310"/>
      <c r="FO290" s="310"/>
      <c r="FP290" s="310"/>
      <c r="FQ290" s="310"/>
      <c r="FR290" s="310"/>
      <c r="FS290" s="310"/>
      <c r="FT290" s="310"/>
      <c r="FU290" s="310"/>
      <c r="FV290" s="310"/>
      <c r="FW290" s="310"/>
      <c r="FX290" s="310"/>
      <c r="FY290" s="310"/>
      <c r="FZ290" s="310"/>
      <c r="GA290" s="310"/>
      <c r="GB290" s="310"/>
      <c r="GC290" s="310"/>
    </row>
    <row r="291" spans="4:185">
      <c r="D291" s="310"/>
      <c r="E291" s="310"/>
      <c r="F291" s="310"/>
      <c r="G291" s="310"/>
      <c r="H291" s="310"/>
      <c r="I291" s="310"/>
      <c r="J291" s="310"/>
      <c r="K291" s="310"/>
      <c r="L291" s="310"/>
      <c r="M291" s="310"/>
      <c r="N291" s="310"/>
      <c r="O291" s="310"/>
      <c r="P291" s="310"/>
      <c r="Q291" s="310"/>
      <c r="R291" s="310"/>
      <c r="S291" s="310"/>
      <c r="T291" s="310"/>
      <c r="U291" s="310"/>
      <c r="V291" s="310"/>
      <c r="W291" s="310"/>
      <c r="X291" s="310"/>
      <c r="Y291" s="310"/>
      <c r="Z291" s="310"/>
      <c r="AA291" s="310"/>
      <c r="AB291" s="310"/>
      <c r="AC291" s="310"/>
      <c r="AD291" s="310"/>
      <c r="AE291" s="310"/>
      <c r="AF291" s="310"/>
      <c r="AG291" s="310"/>
      <c r="AH291" s="310"/>
      <c r="AI291" s="310"/>
      <c r="AJ291" s="310"/>
      <c r="AK291" s="310"/>
      <c r="AL291" s="310"/>
      <c r="AM291" s="310"/>
      <c r="AN291" s="310"/>
      <c r="AO291" s="310"/>
      <c r="AP291" s="310"/>
      <c r="AQ291" s="310"/>
      <c r="AR291" s="310"/>
      <c r="AS291" s="310"/>
      <c r="AT291" s="310"/>
      <c r="AU291" s="310"/>
      <c r="AV291" s="310"/>
      <c r="AW291" s="310"/>
      <c r="AX291" s="310"/>
      <c r="AY291" s="310"/>
      <c r="AZ291" s="310"/>
      <c r="BA291" s="310"/>
      <c r="BB291" s="310"/>
      <c r="BC291" s="310"/>
      <c r="BD291" s="310"/>
      <c r="BE291" s="310"/>
      <c r="BF291" s="310"/>
      <c r="BG291" s="310"/>
      <c r="BH291" s="310"/>
      <c r="BI291" s="310"/>
      <c r="BJ291" s="310"/>
      <c r="BK291" s="310"/>
      <c r="BL291" s="310"/>
      <c r="BM291" s="310"/>
      <c r="BN291" s="310"/>
      <c r="BO291" s="310"/>
      <c r="BP291" s="310"/>
      <c r="BQ291" s="310"/>
      <c r="BR291" s="310"/>
      <c r="BS291" s="310"/>
      <c r="BT291" s="310"/>
      <c r="BU291" s="310"/>
      <c r="BV291" s="310"/>
      <c r="BW291" s="310"/>
      <c r="BX291" s="310"/>
      <c r="BY291" s="310"/>
      <c r="BZ291" s="310"/>
      <c r="CA291" s="310"/>
      <c r="CB291" s="310"/>
      <c r="CC291" s="310"/>
      <c r="CD291" s="310"/>
      <c r="CE291" s="310"/>
      <c r="CF291" s="310"/>
      <c r="CG291" s="310"/>
      <c r="CH291" s="310"/>
      <c r="CI291" s="310"/>
      <c r="CJ291" s="310"/>
      <c r="CK291" s="310"/>
      <c r="CL291" s="310"/>
      <c r="CM291" s="310"/>
      <c r="CN291" s="310"/>
      <c r="CO291" s="310"/>
      <c r="CP291" s="310"/>
      <c r="CQ291" s="310"/>
      <c r="CR291" s="310"/>
      <c r="CS291" s="310"/>
      <c r="CT291" s="310"/>
      <c r="CU291" s="310"/>
      <c r="CV291" s="310"/>
      <c r="CW291" s="310"/>
      <c r="CX291" s="310"/>
      <c r="CY291" s="310"/>
      <c r="CZ291" s="310"/>
      <c r="DA291" s="310"/>
      <c r="DB291" s="310"/>
      <c r="DC291" s="310"/>
      <c r="DD291" s="310"/>
      <c r="DE291" s="310"/>
      <c r="DF291" s="310"/>
      <c r="DG291" s="310"/>
      <c r="DH291" s="310"/>
      <c r="DI291" s="310"/>
      <c r="DJ291" s="310"/>
      <c r="DK291" s="310"/>
      <c r="DL291" s="310"/>
      <c r="DM291" s="310"/>
      <c r="DN291" s="310"/>
      <c r="DO291" s="310"/>
      <c r="DP291" s="310"/>
      <c r="DQ291" s="310"/>
      <c r="DR291" s="310"/>
      <c r="DS291" s="310"/>
      <c r="DT291" s="310"/>
      <c r="DU291" s="310"/>
      <c r="DV291" s="310"/>
      <c r="DW291" s="310"/>
      <c r="DX291" s="310"/>
      <c r="DY291" s="310"/>
      <c r="DZ291" s="310"/>
      <c r="EA291" s="310"/>
      <c r="EB291" s="310"/>
      <c r="EC291" s="310"/>
      <c r="ED291" s="310"/>
      <c r="EE291" s="310"/>
      <c r="EF291" s="310"/>
      <c r="EG291" s="310"/>
      <c r="EH291" s="310"/>
      <c r="EI291" s="310"/>
      <c r="EJ291" s="310"/>
      <c r="EK291" s="310"/>
      <c r="EL291" s="310"/>
      <c r="EM291" s="310"/>
      <c r="EN291" s="310"/>
      <c r="EO291" s="310"/>
      <c r="EP291" s="310"/>
      <c r="EQ291" s="310"/>
      <c r="ER291" s="310"/>
      <c r="ES291" s="310"/>
      <c r="ET291" s="310"/>
      <c r="EU291" s="310"/>
      <c r="EV291" s="310"/>
      <c r="EW291" s="310"/>
      <c r="EX291" s="310"/>
      <c r="EY291" s="310"/>
      <c r="EZ291" s="310"/>
      <c r="FA291" s="310"/>
      <c r="FB291" s="310"/>
      <c r="FC291" s="310"/>
      <c r="FD291" s="310"/>
      <c r="FE291" s="310"/>
      <c r="FF291" s="310"/>
      <c r="FG291" s="310"/>
      <c r="FH291" s="310"/>
      <c r="FI291" s="310"/>
      <c r="FJ291" s="310"/>
      <c r="FK291" s="310"/>
      <c r="FL291" s="310"/>
      <c r="FM291" s="310"/>
      <c r="FN291" s="310"/>
      <c r="FO291" s="310"/>
      <c r="FP291" s="310"/>
      <c r="FQ291" s="310"/>
      <c r="FR291" s="310"/>
      <c r="FS291" s="310"/>
      <c r="FT291" s="310"/>
      <c r="FU291" s="310"/>
      <c r="FV291" s="310"/>
      <c r="FW291" s="310"/>
      <c r="FX291" s="310"/>
      <c r="FY291" s="310"/>
      <c r="FZ291" s="310"/>
      <c r="GA291" s="310"/>
      <c r="GB291" s="310"/>
      <c r="GC291" s="310"/>
    </row>
    <row r="292" spans="4:185">
      <c r="D292" s="310"/>
      <c r="E292" s="310"/>
      <c r="F292" s="310"/>
      <c r="G292" s="310"/>
      <c r="H292" s="310"/>
      <c r="I292" s="310"/>
      <c r="J292" s="310"/>
      <c r="K292" s="310"/>
      <c r="L292" s="310"/>
      <c r="M292" s="310"/>
      <c r="N292" s="310"/>
      <c r="O292" s="310"/>
      <c r="P292" s="310"/>
      <c r="Q292" s="310"/>
      <c r="R292" s="310"/>
      <c r="S292" s="310"/>
      <c r="T292" s="310"/>
      <c r="U292" s="310"/>
      <c r="V292" s="310"/>
      <c r="W292" s="310"/>
      <c r="X292" s="310"/>
      <c r="Y292" s="310"/>
      <c r="Z292" s="310"/>
      <c r="AA292" s="310"/>
      <c r="AB292" s="310"/>
      <c r="AC292" s="310"/>
      <c r="AD292" s="310"/>
      <c r="AE292" s="310"/>
      <c r="AF292" s="310"/>
      <c r="AG292" s="310"/>
      <c r="AH292" s="310"/>
      <c r="AI292" s="310"/>
      <c r="AJ292" s="310"/>
      <c r="AK292" s="310"/>
      <c r="AL292" s="310"/>
      <c r="AM292" s="310"/>
      <c r="AN292" s="310"/>
      <c r="AO292" s="310"/>
      <c r="AP292" s="310"/>
      <c r="AQ292" s="310"/>
      <c r="AR292" s="310"/>
      <c r="AS292" s="310"/>
      <c r="AT292" s="310"/>
      <c r="AU292" s="310"/>
      <c r="AV292" s="310"/>
      <c r="AW292" s="310"/>
      <c r="AX292" s="310"/>
      <c r="AY292" s="310"/>
      <c r="AZ292" s="310"/>
      <c r="BA292" s="310"/>
      <c r="BB292" s="310"/>
      <c r="BC292" s="310"/>
      <c r="BD292" s="310"/>
      <c r="BE292" s="310"/>
      <c r="BF292" s="310"/>
      <c r="BG292" s="310"/>
      <c r="BH292" s="310"/>
      <c r="BI292" s="310"/>
      <c r="BJ292" s="310"/>
      <c r="BK292" s="310"/>
      <c r="BL292" s="310"/>
      <c r="BM292" s="310"/>
      <c r="BN292" s="310"/>
      <c r="BO292" s="310"/>
      <c r="BP292" s="310"/>
      <c r="BQ292" s="310"/>
      <c r="BR292" s="310"/>
      <c r="BS292" s="310"/>
      <c r="BT292" s="310"/>
      <c r="BU292" s="310"/>
      <c r="BV292" s="310"/>
      <c r="BW292" s="310"/>
      <c r="BX292" s="310"/>
      <c r="BY292" s="310"/>
      <c r="BZ292" s="310"/>
      <c r="CA292" s="310"/>
      <c r="CB292" s="310"/>
      <c r="CC292" s="310"/>
      <c r="CD292" s="310"/>
      <c r="CE292" s="310"/>
      <c r="CF292" s="310"/>
      <c r="CG292" s="310"/>
      <c r="CH292" s="310"/>
      <c r="CI292" s="310"/>
      <c r="CJ292" s="310"/>
      <c r="CK292" s="310"/>
      <c r="CL292" s="310"/>
      <c r="CM292" s="310"/>
      <c r="CN292" s="310"/>
      <c r="CO292" s="310"/>
      <c r="CP292" s="310"/>
      <c r="CQ292" s="310"/>
      <c r="CR292" s="310"/>
      <c r="CS292" s="310"/>
      <c r="CT292" s="310"/>
      <c r="CU292" s="310"/>
      <c r="CV292" s="310"/>
      <c r="CW292" s="310"/>
      <c r="CX292" s="310"/>
      <c r="CY292" s="310"/>
      <c r="CZ292" s="310"/>
      <c r="DA292" s="310"/>
      <c r="DB292" s="310"/>
      <c r="DC292" s="310"/>
      <c r="DD292" s="310"/>
      <c r="DE292" s="310"/>
      <c r="DF292" s="310"/>
      <c r="DG292" s="310"/>
      <c r="DH292" s="310"/>
      <c r="DI292" s="310"/>
      <c r="DJ292" s="310"/>
      <c r="DK292" s="310"/>
      <c r="DL292" s="310"/>
      <c r="DM292" s="310"/>
      <c r="DN292" s="310"/>
      <c r="DO292" s="310"/>
      <c r="DP292" s="310"/>
      <c r="DQ292" s="310"/>
      <c r="DR292" s="310"/>
      <c r="DS292" s="310"/>
      <c r="DT292" s="310"/>
      <c r="DU292" s="310"/>
      <c r="DV292" s="310"/>
      <c r="DW292" s="310"/>
      <c r="DX292" s="310"/>
      <c r="DY292" s="310"/>
      <c r="DZ292" s="310"/>
      <c r="EA292" s="310"/>
      <c r="EB292" s="310"/>
      <c r="EC292" s="310"/>
      <c r="ED292" s="310"/>
      <c r="EE292" s="310"/>
      <c r="EF292" s="310"/>
      <c r="EG292" s="310"/>
      <c r="EH292" s="310"/>
      <c r="EI292" s="310"/>
      <c r="EJ292" s="310"/>
      <c r="EK292" s="310"/>
      <c r="EL292" s="310"/>
      <c r="EM292" s="310"/>
      <c r="EN292" s="310"/>
      <c r="EO292" s="310"/>
      <c r="EP292" s="310"/>
      <c r="EQ292" s="310"/>
      <c r="ER292" s="310"/>
      <c r="ES292" s="310"/>
      <c r="ET292" s="310"/>
      <c r="EU292" s="310"/>
      <c r="EV292" s="310"/>
      <c r="EW292" s="310"/>
      <c r="EX292" s="310"/>
      <c r="EY292" s="310"/>
      <c r="EZ292" s="310"/>
      <c r="FA292" s="310"/>
      <c r="FB292" s="310"/>
      <c r="FC292" s="310"/>
      <c r="FD292" s="310"/>
      <c r="FE292" s="310"/>
      <c r="FF292" s="310"/>
      <c r="FG292" s="310"/>
      <c r="FH292" s="310"/>
      <c r="FI292" s="310"/>
      <c r="FJ292" s="310"/>
      <c r="FK292" s="310"/>
      <c r="FL292" s="310"/>
      <c r="FM292" s="310"/>
      <c r="FN292" s="310"/>
      <c r="FO292" s="310"/>
      <c r="FP292" s="310"/>
      <c r="FQ292" s="310"/>
      <c r="FR292" s="310"/>
      <c r="FS292" s="310"/>
      <c r="FT292" s="310"/>
      <c r="FU292" s="310"/>
      <c r="FV292" s="310"/>
      <c r="FW292" s="310"/>
      <c r="FX292" s="310"/>
      <c r="FY292" s="310"/>
      <c r="FZ292" s="310"/>
      <c r="GA292" s="310"/>
      <c r="GB292" s="310"/>
      <c r="GC292" s="310"/>
    </row>
    <row r="293" spans="4:185">
      <c r="D293" s="310"/>
      <c r="E293" s="310"/>
      <c r="F293" s="310"/>
      <c r="G293" s="310"/>
      <c r="H293" s="310"/>
      <c r="I293" s="310"/>
      <c r="J293" s="310"/>
      <c r="K293" s="310"/>
      <c r="L293" s="310"/>
      <c r="M293" s="310"/>
      <c r="N293" s="310"/>
      <c r="O293" s="310"/>
      <c r="P293" s="310"/>
      <c r="Q293" s="310"/>
      <c r="R293" s="310"/>
      <c r="S293" s="310"/>
      <c r="T293" s="310"/>
      <c r="U293" s="310"/>
      <c r="V293" s="310"/>
      <c r="W293" s="310"/>
      <c r="X293" s="310"/>
      <c r="Y293" s="310"/>
      <c r="Z293" s="310"/>
      <c r="AA293" s="310"/>
      <c r="AB293" s="310"/>
      <c r="AC293" s="310"/>
      <c r="AD293" s="310"/>
      <c r="AE293" s="310"/>
      <c r="AF293" s="310"/>
      <c r="AG293" s="310"/>
      <c r="AH293" s="310"/>
      <c r="AI293" s="310"/>
      <c r="AJ293" s="310"/>
      <c r="AK293" s="310"/>
      <c r="AL293" s="310"/>
      <c r="AM293" s="310"/>
      <c r="AN293" s="310"/>
      <c r="AO293" s="310"/>
      <c r="AP293" s="310"/>
      <c r="AQ293" s="310"/>
      <c r="AR293" s="310"/>
      <c r="AS293" s="310"/>
      <c r="AT293" s="310"/>
      <c r="AU293" s="310"/>
      <c r="AV293" s="310"/>
      <c r="AW293" s="310"/>
      <c r="AX293" s="310"/>
      <c r="AY293" s="310"/>
      <c r="AZ293" s="310"/>
      <c r="BA293" s="310"/>
      <c r="BB293" s="310"/>
      <c r="BC293" s="310"/>
      <c r="BD293" s="310"/>
      <c r="BE293" s="310"/>
      <c r="BF293" s="310"/>
      <c r="BG293" s="310"/>
      <c r="BH293" s="310"/>
      <c r="BI293" s="310"/>
      <c r="BJ293" s="310"/>
      <c r="BK293" s="310"/>
      <c r="BL293" s="310"/>
      <c r="BM293" s="310"/>
      <c r="BN293" s="310"/>
      <c r="BO293" s="310"/>
      <c r="BP293" s="310"/>
      <c r="BQ293" s="310"/>
      <c r="BR293" s="310"/>
      <c r="BS293" s="310"/>
      <c r="BT293" s="310"/>
      <c r="BU293" s="310"/>
      <c r="BV293" s="310"/>
      <c r="BW293" s="310"/>
      <c r="BX293" s="310"/>
      <c r="BY293" s="310"/>
      <c r="BZ293" s="310"/>
      <c r="CA293" s="310"/>
      <c r="CB293" s="310"/>
      <c r="CC293" s="310"/>
      <c r="CD293" s="310"/>
      <c r="CE293" s="310"/>
      <c r="CF293" s="310"/>
      <c r="CG293" s="310"/>
      <c r="CH293" s="310"/>
      <c r="CI293" s="310"/>
      <c r="CJ293" s="310"/>
      <c r="CK293" s="310"/>
      <c r="CL293" s="310"/>
      <c r="CM293" s="310"/>
      <c r="CN293" s="310"/>
      <c r="CO293" s="310"/>
      <c r="CP293" s="310"/>
      <c r="CQ293" s="310"/>
      <c r="CR293" s="310"/>
      <c r="CS293" s="310"/>
      <c r="CT293" s="310"/>
      <c r="CU293" s="310"/>
      <c r="CV293" s="310"/>
      <c r="CW293" s="310"/>
      <c r="CX293" s="310"/>
      <c r="CY293" s="310"/>
      <c r="CZ293" s="310"/>
      <c r="DA293" s="310"/>
      <c r="DB293" s="310"/>
      <c r="DC293" s="310"/>
      <c r="DD293" s="310"/>
      <c r="DE293" s="310"/>
      <c r="DF293" s="310"/>
      <c r="DG293" s="310"/>
      <c r="DH293" s="310"/>
      <c r="DI293" s="310"/>
      <c r="DJ293" s="310"/>
      <c r="DK293" s="310"/>
      <c r="DL293" s="310"/>
      <c r="DM293" s="310"/>
      <c r="DN293" s="310"/>
      <c r="DO293" s="310"/>
      <c r="DP293" s="310"/>
      <c r="DQ293" s="310"/>
      <c r="DR293" s="310"/>
      <c r="DS293" s="310"/>
      <c r="DT293" s="310"/>
      <c r="DU293" s="310"/>
      <c r="DV293" s="310"/>
      <c r="DW293" s="310"/>
      <c r="DX293" s="310"/>
      <c r="DY293" s="310"/>
      <c r="DZ293" s="310"/>
      <c r="EA293" s="310"/>
      <c r="EB293" s="310"/>
      <c r="EC293" s="310"/>
      <c r="ED293" s="310"/>
      <c r="EE293" s="310"/>
      <c r="EF293" s="310"/>
      <c r="EG293" s="310"/>
      <c r="EH293" s="310"/>
      <c r="EI293" s="310"/>
      <c r="EJ293" s="310"/>
      <c r="EK293" s="310"/>
      <c r="EL293" s="310"/>
      <c r="EM293" s="310"/>
      <c r="EN293" s="310"/>
      <c r="EO293" s="310"/>
      <c r="EP293" s="310"/>
      <c r="EQ293" s="310"/>
      <c r="ER293" s="310"/>
      <c r="ES293" s="310"/>
      <c r="ET293" s="310"/>
      <c r="EU293" s="310"/>
      <c r="EV293" s="310"/>
      <c r="EW293" s="310"/>
      <c r="EX293" s="310"/>
      <c r="EY293" s="310"/>
      <c r="EZ293" s="310"/>
      <c r="FA293" s="310"/>
      <c r="FB293" s="310"/>
      <c r="FC293" s="310"/>
      <c r="FD293" s="310"/>
      <c r="FE293" s="310"/>
      <c r="FF293" s="310"/>
      <c r="FG293" s="310"/>
      <c r="FH293" s="310"/>
      <c r="FI293" s="310"/>
      <c r="FJ293" s="310"/>
      <c r="FK293" s="310"/>
      <c r="FL293" s="310"/>
      <c r="FM293" s="310"/>
      <c r="FN293" s="310"/>
      <c r="FO293" s="310"/>
      <c r="FP293" s="310"/>
      <c r="FQ293" s="310"/>
      <c r="FR293" s="310"/>
      <c r="FS293" s="310"/>
      <c r="FT293" s="310"/>
      <c r="FU293" s="310"/>
      <c r="FV293" s="310"/>
      <c r="FW293" s="310"/>
      <c r="FX293" s="310"/>
      <c r="FY293" s="310"/>
      <c r="FZ293" s="310"/>
      <c r="GA293" s="310"/>
      <c r="GB293" s="310"/>
      <c r="GC293" s="310"/>
    </row>
    <row r="294" spans="4:185">
      <c r="D294" s="310"/>
      <c r="E294" s="310"/>
      <c r="F294" s="310"/>
      <c r="G294" s="310"/>
      <c r="H294" s="310"/>
      <c r="I294" s="310"/>
      <c r="J294" s="310"/>
      <c r="K294" s="310"/>
      <c r="L294" s="310"/>
      <c r="M294" s="310"/>
      <c r="N294" s="310"/>
      <c r="O294" s="310"/>
      <c r="P294" s="310"/>
      <c r="Q294" s="310"/>
      <c r="R294" s="310"/>
      <c r="S294" s="310"/>
      <c r="T294" s="310"/>
      <c r="U294" s="310"/>
      <c r="V294" s="310"/>
      <c r="W294" s="310"/>
      <c r="X294" s="310"/>
      <c r="Y294" s="310"/>
      <c r="Z294" s="310"/>
      <c r="AA294" s="310"/>
      <c r="AB294" s="310"/>
      <c r="AC294" s="310"/>
      <c r="AD294" s="310"/>
      <c r="AE294" s="310"/>
      <c r="AF294" s="310"/>
      <c r="AG294" s="310"/>
      <c r="AH294" s="310"/>
      <c r="AI294" s="310"/>
      <c r="AJ294" s="310"/>
      <c r="AK294" s="310"/>
      <c r="AL294" s="310"/>
      <c r="AM294" s="310"/>
      <c r="AN294" s="310"/>
      <c r="AO294" s="310"/>
      <c r="AP294" s="310"/>
      <c r="AQ294" s="310"/>
      <c r="AR294" s="310"/>
      <c r="AS294" s="310"/>
      <c r="AT294" s="310"/>
      <c r="AU294" s="310"/>
      <c r="AV294" s="310"/>
      <c r="AW294" s="310"/>
      <c r="AX294" s="310"/>
      <c r="AY294" s="310"/>
      <c r="AZ294" s="310"/>
      <c r="BA294" s="310"/>
      <c r="BB294" s="310"/>
      <c r="BC294" s="310"/>
      <c r="BD294" s="310"/>
      <c r="BE294" s="310"/>
      <c r="BF294" s="310"/>
      <c r="BG294" s="310"/>
      <c r="BH294" s="310"/>
      <c r="BI294" s="310"/>
      <c r="BJ294" s="310"/>
      <c r="BK294" s="310"/>
      <c r="BL294" s="310"/>
      <c r="BM294" s="310"/>
      <c r="BN294" s="310"/>
      <c r="BO294" s="310"/>
      <c r="BP294" s="310"/>
      <c r="BQ294" s="310"/>
      <c r="BR294" s="310"/>
      <c r="BS294" s="310"/>
      <c r="BT294" s="310"/>
      <c r="BU294" s="310"/>
      <c r="BV294" s="310"/>
      <c r="BW294" s="310"/>
      <c r="BX294" s="310"/>
      <c r="BY294" s="310"/>
      <c r="BZ294" s="310"/>
      <c r="CA294" s="310"/>
      <c r="CB294" s="310"/>
      <c r="CC294" s="310"/>
      <c r="CD294" s="310"/>
      <c r="CE294" s="310"/>
      <c r="CF294" s="310"/>
      <c r="CG294" s="310"/>
      <c r="CH294" s="310"/>
      <c r="CI294" s="310"/>
      <c r="CJ294" s="310"/>
      <c r="CK294" s="310"/>
      <c r="CL294" s="310"/>
      <c r="CM294" s="310"/>
      <c r="CN294" s="310"/>
      <c r="CO294" s="310"/>
      <c r="CP294" s="310"/>
      <c r="CQ294" s="310"/>
      <c r="CR294" s="310"/>
      <c r="CS294" s="310"/>
      <c r="CT294" s="310"/>
      <c r="CU294" s="310"/>
      <c r="CV294" s="310"/>
      <c r="CW294" s="310"/>
      <c r="CX294" s="310"/>
      <c r="CY294" s="310"/>
      <c r="CZ294" s="310"/>
      <c r="DA294" s="310"/>
      <c r="DB294" s="310"/>
      <c r="DC294" s="310"/>
      <c r="DD294" s="310"/>
      <c r="DE294" s="310"/>
      <c r="DF294" s="310"/>
      <c r="DG294" s="310"/>
      <c r="DH294" s="310"/>
      <c r="DI294" s="310"/>
      <c r="DJ294" s="310"/>
      <c r="DK294" s="310"/>
      <c r="DL294" s="310"/>
      <c r="DM294" s="310"/>
      <c r="DN294" s="310"/>
      <c r="DO294" s="310"/>
      <c r="DP294" s="310"/>
      <c r="DQ294" s="310"/>
      <c r="DR294" s="310"/>
      <c r="DS294" s="310"/>
      <c r="DT294" s="310"/>
      <c r="DU294" s="310"/>
      <c r="DV294" s="310"/>
      <c r="DW294" s="310"/>
      <c r="DX294" s="310"/>
      <c r="DY294" s="310"/>
      <c r="DZ294" s="310"/>
      <c r="EA294" s="310"/>
      <c r="EB294" s="310"/>
      <c r="EC294" s="310"/>
      <c r="ED294" s="310"/>
      <c r="EE294" s="310"/>
      <c r="EF294" s="310"/>
      <c r="EG294" s="310"/>
      <c r="EH294" s="310"/>
      <c r="EI294" s="310"/>
      <c r="EJ294" s="310"/>
      <c r="EK294" s="310"/>
      <c r="EL294" s="310"/>
      <c r="EM294" s="310"/>
      <c r="EN294" s="310"/>
      <c r="EO294" s="310"/>
      <c r="EP294" s="310"/>
      <c r="EQ294" s="310"/>
      <c r="ER294" s="310"/>
      <c r="ES294" s="310"/>
      <c r="ET294" s="310"/>
      <c r="EU294" s="310"/>
      <c r="EV294" s="310"/>
      <c r="EW294" s="310"/>
      <c r="EX294" s="310"/>
      <c r="EY294" s="310"/>
      <c r="EZ294" s="310"/>
      <c r="FA294" s="310"/>
      <c r="FB294" s="310"/>
      <c r="FC294" s="310"/>
      <c r="FD294" s="310"/>
      <c r="FE294" s="310"/>
      <c r="FF294" s="310"/>
      <c r="FG294" s="310"/>
      <c r="FH294" s="310"/>
      <c r="FI294" s="310"/>
      <c r="FJ294" s="310"/>
      <c r="FK294" s="310"/>
      <c r="FL294" s="310"/>
      <c r="FM294" s="310"/>
      <c r="FN294" s="310"/>
      <c r="FO294" s="310"/>
      <c r="FP294" s="310"/>
      <c r="FQ294" s="310"/>
      <c r="FR294" s="310"/>
      <c r="FS294" s="310"/>
      <c r="FT294" s="310"/>
      <c r="FU294" s="310"/>
      <c r="FV294" s="310"/>
      <c r="FW294" s="310"/>
      <c r="FX294" s="310"/>
      <c r="FY294" s="310"/>
      <c r="FZ294" s="310"/>
      <c r="GA294" s="310"/>
      <c r="GB294" s="310"/>
      <c r="GC294" s="310"/>
    </row>
    <row r="295" spans="4:185">
      <c r="D295" s="310"/>
      <c r="E295" s="310"/>
      <c r="F295" s="310"/>
      <c r="G295" s="310"/>
      <c r="H295" s="310"/>
      <c r="I295" s="310"/>
      <c r="J295" s="310"/>
      <c r="K295" s="310"/>
      <c r="L295" s="310"/>
      <c r="M295" s="310"/>
      <c r="N295" s="310"/>
      <c r="O295" s="310"/>
      <c r="P295" s="310"/>
      <c r="Q295" s="310"/>
      <c r="R295" s="310"/>
      <c r="S295" s="310"/>
      <c r="T295" s="310"/>
      <c r="U295" s="310"/>
      <c r="V295" s="310"/>
      <c r="W295" s="310"/>
      <c r="X295" s="310"/>
      <c r="Y295" s="310"/>
      <c r="Z295" s="310"/>
      <c r="AA295" s="310"/>
      <c r="AB295" s="310"/>
      <c r="AC295" s="310"/>
      <c r="AD295" s="310"/>
      <c r="AE295" s="310"/>
      <c r="AF295" s="310"/>
      <c r="AG295" s="310"/>
      <c r="AH295" s="310"/>
      <c r="AI295" s="310"/>
      <c r="AJ295" s="310"/>
      <c r="AK295" s="310"/>
      <c r="AL295" s="310"/>
      <c r="AM295" s="310"/>
      <c r="AN295" s="310"/>
      <c r="AO295" s="310"/>
      <c r="AP295" s="310"/>
      <c r="AQ295" s="310"/>
      <c r="AR295" s="310"/>
      <c r="AS295" s="310"/>
      <c r="AT295" s="310"/>
      <c r="AU295" s="310"/>
      <c r="AV295" s="310"/>
      <c r="AW295" s="310"/>
      <c r="AX295" s="310"/>
      <c r="AY295" s="310"/>
      <c r="AZ295" s="310"/>
      <c r="BA295" s="310"/>
      <c r="BB295" s="310"/>
      <c r="BC295" s="310"/>
      <c r="BD295" s="310"/>
      <c r="BE295" s="310"/>
      <c r="BF295" s="310"/>
      <c r="BG295" s="310"/>
      <c r="BH295" s="310"/>
      <c r="BI295" s="310"/>
      <c r="BJ295" s="310"/>
      <c r="BK295" s="310"/>
      <c r="BL295" s="310"/>
      <c r="BM295" s="310"/>
      <c r="BN295" s="310"/>
      <c r="BO295" s="310"/>
      <c r="BP295" s="310"/>
      <c r="BQ295" s="310"/>
      <c r="BR295" s="310"/>
      <c r="BS295" s="310"/>
      <c r="BT295" s="310"/>
      <c r="BU295" s="310"/>
      <c r="BV295" s="310"/>
      <c r="BW295" s="310"/>
      <c r="BX295" s="310"/>
      <c r="BY295" s="310"/>
      <c r="BZ295" s="310"/>
      <c r="CA295" s="310"/>
      <c r="CB295" s="310"/>
      <c r="CC295" s="310"/>
      <c r="CD295" s="310"/>
      <c r="CE295" s="310"/>
      <c r="CF295" s="310"/>
      <c r="CG295" s="310"/>
      <c r="CH295" s="310"/>
      <c r="CI295" s="310"/>
      <c r="CJ295" s="310"/>
      <c r="CK295" s="310"/>
      <c r="CL295" s="310"/>
      <c r="CM295" s="310"/>
      <c r="CN295" s="310"/>
      <c r="CO295" s="310"/>
      <c r="CP295" s="310"/>
      <c r="CQ295" s="310"/>
      <c r="CR295" s="310"/>
      <c r="CS295" s="310"/>
      <c r="CT295" s="310"/>
      <c r="CU295" s="310"/>
      <c r="CV295" s="310"/>
      <c r="CW295" s="310"/>
      <c r="CX295" s="310"/>
      <c r="CY295" s="310"/>
      <c r="CZ295" s="310"/>
      <c r="DA295" s="310"/>
      <c r="DB295" s="310"/>
      <c r="DC295" s="310"/>
      <c r="DD295" s="310"/>
      <c r="DE295" s="310"/>
      <c r="DF295" s="310"/>
      <c r="DG295" s="310"/>
      <c r="DH295" s="310"/>
      <c r="DI295" s="310"/>
      <c r="DJ295" s="310"/>
      <c r="DK295" s="310"/>
      <c r="DL295" s="310"/>
      <c r="DM295" s="310"/>
      <c r="DN295" s="310"/>
      <c r="DO295" s="310"/>
      <c r="DP295" s="310"/>
      <c r="DQ295" s="310"/>
      <c r="DR295" s="310"/>
      <c r="DS295" s="310"/>
      <c r="DT295" s="310"/>
      <c r="DU295" s="310"/>
      <c r="DV295" s="310"/>
      <c r="DW295" s="310"/>
      <c r="DX295" s="310"/>
      <c r="DY295" s="310"/>
      <c r="DZ295" s="310"/>
      <c r="EA295" s="310"/>
      <c r="EB295" s="310"/>
      <c r="EC295" s="310"/>
      <c r="ED295" s="310"/>
      <c r="EE295" s="310"/>
      <c r="EF295" s="310"/>
      <c r="EG295" s="310"/>
      <c r="EH295" s="310"/>
      <c r="EI295" s="310"/>
      <c r="EJ295" s="310"/>
      <c r="EK295" s="310"/>
      <c r="EL295" s="310"/>
      <c r="EM295" s="310"/>
      <c r="EN295" s="310"/>
      <c r="EO295" s="310"/>
      <c r="EP295" s="310"/>
      <c r="EQ295" s="310"/>
      <c r="ER295" s="310"/>
      <c r="ES295" s="310"/>
      <c r="ET295" s="310"/>
      <c r="EU295" s="310"/>
      <c r="EV295" s="310"/>
      <c r="EW295" s="310"/>
      <c r="EX295" s="310"/>
      <c r="EY295" s="310"/>
      <c r="EZ295" s="310"/>
      <c r="FA295" s="310"/>
      <c r="FB295" s="310"/>
      <c r="FC295" s="310"/>
      <c r="FD295" s="310"/>
      <c r="FE295" s="310"/>
      <c r="FF295" s="310"/>
      <c r="FG295" s="310"/>
      <c r="FH295" s="310"/>
      <c r="FI295" s="310"/>
      <c r="FJ295" s="310"/>
      <c r="FK295" s="310"/>
      <c r="FL295" s="310"/>
      <c r="FM295" s="310"/>
      <c r="FN295" s="310"/>
      <c r="FO295" s="310"/>
      <c r="FP295" s="310"/>
      <c r="FQ295" s="310"/>
      <c r="FR295" s="310"/>
      <c r="FS295" s="310"/>
      <c r="FT295" s="310"/>
      <c r="FU295" s="310"/>
      <c r="FV295" s="310"/>
      <c r="FW295" s="310"/>
      <c r="FX295" s="310"/>
      <c r="FY295" s="310"/>
      <c r="FZ295" s="310"/>
      <c r="GA295" s="310"/>
      <c r="GB295" s="310"/>
      <c r="GC295" s="310"/>
    </row>
    <row r="296" spans="4:185">
      <c r="D296" s="310"/>
      <c r="E296" s="310"/>
      <c r="F296" s="310"/>
      <c r="G296" s="310"/>
      <c r="H296" s="310"/>
      <c r="I296" s="310"/>
      <c r="J296" s="310"/>
      <c r="K296" s="310"/>
      <c r="L296" s="310"/>
      <c r="M296" s="310"/>
      <c r="N296" s="310"/>
      <c r="O296" s="310"/>
      <c r="P296" s="310"/>
      <c r="Q296" s="310"/>
      <c r="R296" s="310"/>
      <c r="S296" s="310"/>
      <c r="T296" s="310"/>
      <c r="U296" s="310"/>
      <c r="V296" s="310"/>
      <c r="W296" s="310"/>
      <c r="X296" s="310"/>
      <c r="Y296" s="310"/>
      <c r="Z296" s="310"/>
      <c r="AA296" s="310"/>
      <c r="AB296" s="310"/>
      <c r="AC296" s="310"/>
      <c r="AD296" s="310"/>
      <c r="AE296" s="310"/>
      <c r="AF296" s="310"/>
      <c r="AG296" s="310"/>
      <c r="AH296" s="310"/>
      <c r="AI296" s="310"/>
      <c r="AJ296" s="310"/>
      <c r="AK296" s="310"/>
      <c r="AL296" s="310"/>
      <c r="AM296" s="310"/>
      <c r="AN296" s="310"/>
      <c r="AO296" s="310"/>
      <c r="AP296" s="310"/>
      <c r="AQ296" s="310"/>
      <c r="AR296" s="310"/>
      <c r="AS296" s="310"/>
      <c r="AT296" s="310"/>
      <c r="AU296" s="310"/>
      <c r="AV296" s="310"/>
      <c r="AW296" s="310"/>
      <c r="AX296" s="310"/>
      <c r="AY296" s="310"/>
      <c r="AZ296" s="310"/>
      <c r="BA296" s="310"/>
      <c r="BB296" s="310"/>
      <c r="BC296" s="310"/>
      <c r="BD296" s="310"/>
      <c r="BE296" s="310"/>
      <c r="BF296" s="310"/>
      <c r="BG296" s="310"/>
      <c r="BH296" s="310"/>
      <c r="BI296" s="310"/>
      <c r="BJ296" s="310"/>
      <c r="BK296" s="310"/>
      <c r="BL296" s="310"/>
      <c r="BM296" s="310"/>
      <c r="BN296" s="310"/>
      <c r="BO296" s="310"/>
      <c r="BP296" s="310"/>
      <c r="BQ296" s="310"/>
      <c r="BR296" s="310"/>
      <c r="BS296" s="310"/>
      <c r="BT296" s="310"/>
      <c r="BU296" s="310"/>
      <c r="BV296" s="310"/>
      <c r="BW296" s="310"/>
      <c r="BX296" s="310"/>
      <c r="BY296" s="310"/>
      <c r="BZ296" s="310"/>
      <c r="CA296" s="310"/>
      <c r="CB296" s="310"/>
      <c r="CC296" s="310"/>
      <c r="CD296" s="310"/>
      <c r="CE296" s="310"/>
      <c r="CF296" s="310"/>
      <c r="CG296" s="310"/>
      <c r="CH296" s="310"/>
      <c r="CI296" s="310"/>
      <c r="CJ296" s="310"/>
      <c r="CK296" s="310"/>
      <c r="CL296" s="310"/>
      <c r="CM296" s="310"/>
      <c r="CN296" s="310"/>
      <c r="CO296" s="310"/>
      <c r="CP296" s="310"/>
      <c r="CQ296" s="310"/>
      <c r="CR296" s="310"/>
      <c r="CS296" s="310"/>
      <c r="CT296" s="310"/>
      <c r="CU296" s="310"/>
      <c r="CV296" s="310"/>
      <c r="CW296" s="310"/>
      <c r="CX296" s="310"/>
      <c r="CY296" s="310"/>
      <c r="CZ296" s="310"/>
      <c r="DA296" s="310"/>
      <c r="DB296" s="310"/>
      <c r="DC296" s="310"/>
      <c r="DD296" s="310"/>
      <c r="DE296" s="310"/>
      <c r="DF296" s="310"/>
      <c r="DG296" s="310"/>
      <c r="DH296" s="310"/>
      <c r="DI296" s="310"/>
      <c r="DJ296" s="310"/>
      <c r="DK296" s="310"/>
      <c r="DL296" s="310"/>
      <c r="DM296" s="310"/>
      <c r="DN296" s="310"/>
      <c r="DO296" s="310"/>
      <c r="DP296" s="310"/>
      <c r="DQ296" s="310"/>
      <c r="DR296" s="310"/>
      <c r="DS296" s="310"/>
      <c r="DT296" s="310"/>
      <c r="DU296" s="310"/>
      <c r="DV296" s="310"/>
      <c r="DW296" s="310"/>
      <c r="DX296" s="310"/>
      <c r="DY296" s="310"/>
      <c r="DZ296" s="310"/>
      <c r="EA296" s="310"/>
      <c r="EB296" s="310"/>
      <c r="EC296" s="310"/>
      <c r="ED296" s="310"/>
      <c r="EE296" s="310"/>
      <c r="EF296" s="310"/>
      <c r="EG296" s="310"/>
      <c r="EH296" s="310"/>
      <c r="EI296" s="310"/>
      <c r="EJ296" s="310"/>
      <c r="EK296" s="310"/>
      <c r="EL296" s="310"/>
      <c r="EM296" s="310"/>
      <c r="EN296" s="310"/>
      <c r="EO296" s="310"/>
      <c r="EP296" s="310"/>
      <c r="EQ296" s="310"/>
      <c r="ER296" s="310"/>
      <c r="ES296" s="310"/>
      <c r="ET296" s="310"/>
      <c r="EU296" s="310"/>
      <c r="EV296" s="310"/>
      <c r="EW296" s="310"/>
      <c r="EX296" s="310"/>
      <c r="EY296" s="310"/>
      <c r="EZ296" s="310"/>
      <c r="FA296" s="310"/>
      <c r="FB296" s="310"/>
      <c r="FC296" s="310"/>
      <c r="FD296" s="310"/>
      <c r="FE296" s="310"/>
      <c r="FF296" s="310"/>
      <c r="FG296" s="310"/>
      <c r="FH296" s="310"/>
      <c r="FI296" s="310"/>
      <c r="FJ296" s="310"/>
      <c r="FK296" s="310"/>
      <c r="FL296" s="310"/>
      <c r="FM296" s="310"/>
      <c r="FN296" s="310"/>
      <c r="FO296" s="310"/>
      <c r="FP296" s="310"/>
      <c r="FQ296" s="310"/>
      <c r="FR296" s="310"/>
      <c r="FS296" s="310"/>
      <c r="FT296" s="310"/>
      <c r="FU296" s="310"/>
      <c r="FV296" s="310"/>
      <c r="FW296" s="310"/>
      <c r="FX296" s="310"/>
      <c r="FY296" s="310"/>
      <c r="FZ296" s="310"/>
      <c r="GA296" s="310"/>
      <c r="GB296" s="310"/>
      <c r="GC296" s="310"/>
    </row>
    <row r="297" spans="4:185">
      <c r="D297" s="310"/>
      <c r="E297" s="310"/>
      <c r="F297" s="310"/>
      <c r="G297" s="310"/>
      <c r="H297" s="310"/>
      <c r="I297" s="310"/>
      <c r="J297" s="310"/>
      <c r="K297" s="310"/>
      <c r="L297" s="310"/>
      <c r="M297" s="310"/>
      <c r="N297" s="310"/>
      <c r="O297" s="310"/>
      <c r="P297" s="310"/>
      <c r="Q297" s="310"/>
      <c r="R297" s="310"/>
      <c r="S297" s="310"/>
      <c r="T297" s="310"/>
      <c r="U297" s="310"/>
      <c r="V297" s="310"/>
      <c r="W297" s="310"/>
      <c r="X297" s="310"/>
      <c r="Y297" s="310"/>
      <c r="Z297" s="310"/>
      <c r="AA297" s="310"/>
      <c r="AB297" s="310"/>
      <c r="AC297" s="310"/>
      <c r="AD297" s="310"/>
      <c r="AE297" s="310"/>
      <c r="AF297" s="310"/>
      <c r="AG297" s="310"/>
      <c r="AH297" s="310"/>
      <c r="AI297" s="310"/>
      <c r="AJ297" s="310"/>
      <c r="AK297" s="310"/>
      <c r="AL297" s="310"/>
      <c r="AM297" s="310"/>
      <c r="AN297" s="310"/>
      <c r="AO297" s="310"/>
      <c r="AP297" s="310"/>
      <c r="AQ297" s="310"/>
      <c r="AR297" s="310"/>
      <c r="AS297" s="310"/>
      <c r="AT297" s="310"/>
      <c r="AU297" s="310"/>
      <c r="AV297" s="310"/>
      <c r="AW297" s="310"/>
      <c r="AX297" s="310"/>
      <c r="AY297" s="310"/>
      <c r="AZ297" s="310"/>
      <c r="BA297" s="310"/>
      <c r="BB297" s="310"/>
      <c r="BC297" s="310"/>
      <c r="BD297" s="310"/>
      <c r="BE297" s="310"/>
      <c r="BF297" s="310"/>
      <c r="BG297" s="310"/>
      <c r="BH297" s="310"/>
      <c r="BI297" s="310"/>
      <c r="BJ297" s="310"/>
      <c r="BK297" s="310"/>
      <c r="BL297" s="310"/>
      <c r="BM297" s="310"/>
      <c r="BN297" s="310"/>
      <c r="BO297" s="310"/>
      <c r="BP297" s="310"/>
      <c r="BQ297" s="310"/>
      <c r="BR297" s="310"/>
      <c r="BS297" s="310"/>
      <c r="BT297" s="310"/>
      <c r="BU297" s="310"/>
      <c r="BV297" s="310"/>
      <c r="BW297" s="310"/>
      <c r="BX297" s="310"/>
      <c r="BY297" s="310"/>
      <c r="BZ297" s="310"/>
      <c r="CA297" s="310"/>
      <c r="CB297" s="310"/>
      <c r="CC297" s="310"/>
      <c r="CD297" s="310"/>
      <c r="CE297" s="310"/>
      <c r="CF297" s="310"/>
      <c r="CG297" s="310"/>
      <c r="CH297" s="310"/>
      <c r="CI297" s="310"/>
      <c r="CJ297" s="310"/>
      <c r="CK297" s="310"/>
      <c r="CL297" s="310"/>
      <c r="CM297" s="310"/>
      <c r="CN297" s="310"/>
      <c r="CO297" s="310"/>
      <c r="CP297" s="310"/>
      <c r="CQ297" s="310"/>
      <c r="CR297" s="310"/>
      <c r="CS297" s="310"/>
      <c r="CT297" s="310"/>
      <c r="CU297" s="310"/>
      <c r="CV297" s="310"/>
      <c r="CW297" s="310"/>
      <c r="CX297" s="310"/>
      <c r="CY297" s="310"/>
      <c r="CZ297" s="310"/>
      <c r="DA297" s="310"/>
      <c r="DB297" s="310"/>
      <c r="DC297" s="310"/>
      <c r="DD297" s="310"/>
      <c r="DE297" s="310"/>
      <c r="DF297" s="310"/>
      <c r="DG297" s="310"/>
      <c r="DH297" s="310"/>
      <c r="DI297" s="310"/>
      <c r="DJ297" s="310"/>
      <c r="DK297" s="310"/>
      <c r="DL297" s="310"/>
      <c r="DM297" s="310"/>
      <c r="DN297" s="310"/>
      <c r="DO297" s="310"/>
      <c r="DP297" s="310"/>
      <c r="DQ297" s="310"/>
      <c r="DR297" s="310"/>
      <c r="DS297" s="310"/>
      <c r="DT297" s="310"/>
      <c r="DU297" s="310"/>
      <c r="DV297" s="310"/>
      <c r="DW297" s="310"/>
      <c r="DX297" s="310"/>
      <c r="DY297" s="310"/>
      <c r="DZ297" s="310"/>
      <c r="EA297" s="310"/>
      <c r="EB297" s="310"/>
      <c r="EC297" s="310"/>
      <c r="ED297" s="310"/>
      <c r="EE297" s="310"/>
      <c r="EF297" s="310"/>
      <c r="EG297" s="310"/>
      <c r="EH297" s="310"/>
      <c r="EI297" s="310"/>
      <c r="EJ297" s="310"/>
      <c r="EK297" s="310"/>
      <c r="EL297" s="310"/>
      <c r="EM297" s="310"/>
      <c r="EN297" s="310"/>
      <c r="EO297" s="310"/>
      <c r="EP297" s="310"/>
      <c r="EQ297" s="310"/>
      <c r="ER297" s="310"/>
      <c r="ES297" s="310"/>
      <c r="ET297" s="310"/>
      <c r="EU297" s="310"/>
      <c r="EV297" s="310"/>
      <c r="EW297" s="310"/>
      <c r="EX297" s="310"/>
      <c r="EY297" s="310"/>
      <c r="EZ297" s="310"/>
      <c r="FA297" s="310"/>
      <c r="FB297" s="310"/>
      <c r="FC297" s="310"/>
      <c r="FD297" s="310"/>
      <c r="FE297" s="310"/>
      <c r="FF297" s="310"/>
      <c r="FG297" s="310"/>
      <c r="FH297" s="310"/>
      <c r="FI297" s="310"/>
      <c r="FJ297" s="310"/>
      <c r="FK297" s="310"/>
      <c r="FL297" s="310"/>
      <c r="FM297" s="310"/>
      <c r="FN297" s="310"/>
      <c r="FO297" s="310"/>
      <c r="FP297" s="310"/>
      <c r="FQ297" s="310"/>
      <c r="FR297" s="310"/>
      <c r="FS297" s="310"/>
      <c r="FT297" s="310"/>
      <c r="FU297" s="310"/>
      <c r="FV297" s="310"/>
      <c r="FW297" s="310"/>
      <c r="FX297" s="310"/>
      <c r="FY297" s="310"/>
      <c r="FZ297" s="310"/>
      <c r="GA297" s="310"/>
      <c r="GB297" s="310"/>
      <c r="GC297" s="310"/>
    </row>
    <row r="298" spans="4:185">
      <c r="D298" s="310"/>
      <c r="E298" s="310"/>
      <c r="F298" s="310"/>
      <c r="G298" s="310"/>
      <c r="H298" s="310"/>
      <c r="I298" s="310"/>
      <c r="J298" s="310"/>
      <c r="K298" s="310"/>
      <c r="L298" s="310"/>
      <c r="M298" s="310"/>
      <c r="N298" s="310"/>
      <c r="O298" s="310"/>
      <c r="P298" s="310"/>
      <c r="Q298" s="310"/>
      <c r="R298" s="310"/>
      <c r="S298" s="310"/>
      <c r="T298" s="310"/>
      <c r="U298" s="310"/>
      <c r="V298" s="310"/>
      <c r="W298" s="310"/>
      <c r="X298" s="310"/>
      <c r="Y298" s="310"/>
      <c r="Z298" s="310"/>
      <c r="AA298" s="310"/>
      <c r="AB298" s="310"/>
      <c r="AC298" s="310"/>
      <c r="AD298" s="310"/>
      <c r="AE298" s="310"/>
      <c r="AF298" s="310"/>
      <c r="AG298" s="310"/>
      <c r="AH298" s="310"/>
      <c r="AI298" s="310"/>
      <c r="AJ298" s="310"/>
      <c r="AK298" s="310"/>
      <c r="AL298" s="310"/>
      <c r="AM298" s="310"/>
      <c r="AN298" s="310"/>
      <c r="AO298" s="310"/>
      <c r="AP298" s="310"/>
      <c r="AQ298" s="310"/>
      <c r="AR298" s="310"/>
      <c r="AS298" s="310"/>
      <c r="AT298" s="310"/>
      <c r="AU298" s="310"/>
      <c r="AV298" s="310"/>
      <c r="AW298" s="310"/>
      <c r="AX298" s="310"/>
      <c r="AY298" s="310"/>
      <c r="AZ298" s="310"/>
      <c r="BA298" s="310"/>
      <c r="BB298" s="310"/>
      <c r="BC298" s="310"/>
      <c r="BD298" s="310"/>
      <c r="BE298" s="310"/>
      <c r="BF298" s="310"/>
      <c r="BG298" s="310"/>
      <c r="BH298" s="310"/>
      <c r="BI298" s="310"/>
      <c r="BJ298" s="310"/>
      <c r="BK298" s="310"/>
      <c r="BL298" s="310"/>
      <c r="BM298" s="310"/>
      <c r="BN298" s="310"/>
      <c r="BO298" s="310"/>
      <c r="BP298" s="310"/>
      <c r="BQ298" s="310"/>
      <c r="BR298" s="310"/>
      <c r="BS298" s="310"/>
      <c r="BT298" s="310"/>
      <c r="BU298" s="310"/>
      <c r="BV298" s="310"/>
      <c r="BW298" s="310"/>
      <c r="BX298" s="310"/>
      <c r="BY298" s="310"/>
      <c r="BZ298" s="310"/>
      <c r="CA298" s="310"/>
      <c r="CB298" s="310"/>
      <c r="CC298" s="310"/>
      <c r="CD298" s="310"/>
      <c r="CE298" s="310"/>
      <c r="CF298" s="310"/>
      <c r="CG298" s="310"/>
      <c r="CH298" s="310"/>
      <c r="CI298" s="310"/>
      <c r="CJ298" s="310"/>
      <c r="CK298" s="310"/>
      <c r="CL298" s="310"/>
      <c r="CM298" s="310"/>
      <c r="CN298" s="310"/>
      <c r="CO298" s="310"/>
      <c r="CP298" s="310"/>
      <c r="CQ298" s="310"/>
      <c r="CR298" s="310"/>
      <c r="CS298" s="310"/>
      <c r="CT298" s="310"/>
      <c r="CU298" s="310"/>
      <c r="CV298" s="310"/>
      <c r="CW298" s="310"/>
      <c r="CX298" s="310"/>
      <c r="CY298" s="310"/>
      <c r="CZ298" s="310"/>
      <c r="DA298" s="310"/>
      <c r="DB298" s="310"/>
      <c r="DC298" s="310"/>
      <c r="DD298" s="310"/>
      <c r="DE298" s="310"/>
      <c r="DF298" s="310"/>
      <c r="DG298" s="310"/>
      <c r="DH298" s="310"/>
      <c r="DI298" s="310"/>
      <c r="DJ298" s="310"/>
      <c r="DK298" s="310"/>
      <c r="DL298" s="310"/>
      <c r="DM298" s="310"/>
      <c r="DN298" s="310"/>
      <c r="DO298" s="310"/>
      <c r="DP298" s="310"/>
      <c r="DQ298" s="310"/>
      <c r="DR298" s="310"/>
      <c r="DS298" s="310"/>
      <c r="DT298" s="310"/>
      <c r="DU298" s="310"/>
      <c r="DV298" s="310"/>
      <c r="DW298" s="310"/>
      <c r="DX298" s="310"/>
      <c r="DY298" s="310"/>
      <c r="DZ298" s="310"/>
      <c r="EA298" s="310"/>
      <c r="EB298" s="310"/>
      <c r="EC298" s="310"/>
      <c r="ED298" s="310"/>
      <c r="EE298" s="310"/>
      <c r="EF298" s="310"/>
      <c r="EG298" s="310"/>
      <c r="EH298" s="310"/>
      <c r="EI298" s="310"/>
      <c r="EJ298" s="310"/>
      <c r="EK298" s="310"/>
      <c r="EL298" s="310"/>
      <c r="EM298" s="310"/>
      <c r="EN298" s="310"/>
      <c r="EO298" s="310"/>
      <c r="EP298" s="310"/>
      <c r="EQ298" s="310"/>
      <c r="ER298" s="310"/>
      <c r="ES298" s="310"/>
      <c r="ET298" s="310"/>
      <c r="EU298" s="310"/>
      <c r="EV298" s="310"/>
      <c r="EW298" s="310"/>
      <c r="EX298" s="310"/>
      <c r="EY298" s="310"/>
      <c r="EZ298" s="310"/>
      <c r="FA298" s="310"/>
      <c r="FB298" s="310"/>
      <c r="FC298" s="310"/>
      <c r="FD298" s="310"/>
      <c r="FE298" s="310"/>
      <c r="FF298" s="310"/>
      <c r="FG298" s="310"/>
      <c r="FH298" s="310"/>
      <c r="FI298" s="310"/>
      <c r="FJ298" s="310"/>
      <c r="FK298" s="310"/>
      <c r="FL298" s="310"/>
      <c r="FM298" s="310"/>
      <c r="FN298" s="310"/>
      <c r="FO298" s="310"/>
      <c r="FP298" s="310"/>
      <c r="FQ298" s="310"/>
      <c r="FR298" s="310"/>
      <c r="FS298" s="310"/>
      <c r="FT298" s="310"/>
      <c r="FU298" s="310"/>
      <c r="FV298" s="310"/>
      <c r="FW298" s="310"/>
      <c r="FX298" s="310"/>
      <c r="FY298" s="310"/>
      <c r="FZ298" s="310"/>
      <c r="GA298" s="310"/>
      <c r="GB298" s="310"/>
      <c r="GC298" s="310"/>
    </row>
    <row r="299" spans="4:185">
      <c r="D299" s="310"/>
      <c r="E299" s="310"/>
      <c r="F299" s="310"/>
      <c r="G299" s="310"/>
      <c r="H299" s="310"/>
      <c r="I299" s="310"/>
      <c r="J299" s="310"/>
      <c r="K299" s="310"/>
      <c r="L299" s="310"/>
      <c r="M299" s="310"/>
      <c r="N299" s="310"/>
      <c r="O299" s="310"/>
      <c r="P299" s="310"/>
      <c r="Q299" s="310"/>
      <c r="R299" s="310"/>
      <c r="S299" s="310"/>
      <c r="T299" s="310"/>
      <c r="U299" s="310"/>
      <c r="V299" s="310"/>
      <c r="W299" s="310"/>
      <c r="X299" s="310"/>
      <c r="Y299" s="310"/>
      <c r="Z299" s="310"/>
      <c r="AA299" s="310"/>
      <c r="AB299" s="310"/>
      <c r="AC299" s="310"/>
      <c r="AD299" s="310"/>
      <c r="AE299" s="310"/>
      <c r="AF299" s="310"/>
      <c r="AG299" s="310"/>
      <c r="AH299" s="310"/>
      <c r="AI299" s="310"/>
      <c r="AJ299" s="310"/>
      <c r="AK299" s="310"/>
      <c r="AL299" s="310"/>
      <c r="AM299" s="310"/>
      <c r="AN299" s="310"/>
      <c r="AO299" s="310"/>
      <c r="AP299" s="310"/>
      <c r="AQ299" s="310"/>
      <c r="AR299" s="310"/>
      <c r="AS299" s="310"/>
      <c r="AT299" s="310"/>
      <c r="AU299" s="310"/>
      <c r="AV299" s="310"/>
      <c r="AW299" s="310"/>
      <c r="AX299" s="310"/>
      <c r="AY299" s="310"/>
      <c r="AZ299" s="310"/>
      <c r="BA299" s="310"/>
      <c r="BB299" s="310"/>
      <c r="BC299" s="310"/>
      <c r="BD299" s="310"/>
      <c r="BE299" s="310"/>
      <c r="BF299" s="310"/>
      <c r="BG299" s="310"/>
      <c r="BH299" s="310"/>
      <c r="BI299" s="310"/>
      <c r="BJ299" s="310"/>
      <c r="BK299" s="310"/>
      <c r="BL299" s="310"/>
      <c r="BM299" s="310"/>
      <c r="BN299" s="310"/>
      <c r="BO299" s="310"/>
      <c r="BP299" s="310"/>
      <c r="BQ299" s="310"/>
      <c r="BR299" s="310"/>
      <c r="BS299" s="310"/>
      <c r="BT299" s="310"/>
      <c r="BU299" s="310"/>
      <c r="BV299" s="310"/>
      <c r="BW299" s="310"/>
      <c r="BX299" s="310"/>
      <c r="BY299" s="310"/>
      <c r="BZ299" s="310"/>
      <c r="CA299" s="310"/>
      <c r="CB299" s="310"/>
      <c r="CC299" s="310"/>
      <c r="CD299" s="310"/>
      <c r="CE299" s="310"/>
      <c r="CF299" s="310"/>
      <c r="CG299" s="310"/>
      <c r="CH299" s="310"/>
      <c r="CI299" s="310"/>
      <c r="CJ299" s="310"/>
      <c r="CK299" s="310"/>
      <c r="CL299" s="310"/>
      <c r="CM299" s="310"/>
      <c r="CN299" s="310"/>
      <c r="CO299" s="310"/>
      <c r="CP299" s="310"/>
      <c r="CQ299" s="310"/>
      <c r="CR299" s="310"/>
      <c r="CS299" s="310"/>
      <c r="CT299" s="310"/>
      <c r="CU299" s="310"/>
      <c r="CV299" s="310"/>
      <c r="CW299" s="310"/>
      <c r="CX299" s="310"/>
      <c r="CY299" s="310"/>
      <c r="CZ299" s="310"/>
      <c r="DA299" s="310"/>
      <c r="DB299" s="310"/>
      <c r="DC299" s="310"/>
      <c r="DD299" s="310"/>
      <c r="DE299" s="310"/>
      <c r="DF299" s="310"/>
      <c r="DG299" s="310"/>
      <c r="DH299" s="310"/>
      <c r="DI299" s="310"/>
      <c r="DJ299" s="310"/>
      <c r="DK299" s="310"/>
      <c r="DL299" s="310"/>
      <c r="DM299" s="310"/>
      <c r="DN299" s="310"/>
      <c r="DO299" s="310"/>
      <c r="DP299" s="310"/>
      <c r="DQ299" s="310"/>
      <c r="DR299" s="310"/>
      <c r="DS299" s="310"/>
      <c r="DT299" s="310"/>
      <c r="DU299" s="310"/>
      <c r="DV299" s="310"/>
      <c r="DW299" s="310"/>
      <c r="DX299" s="310"/>
      <c r="DY299" s="310"/>
      <c r="DZ299" s="310"/>
      <c r="EA299" s="310"/>
      <c r="EB299" s="310"/>
      <c r="EC299" s="310"/>
      <c r="ED299" s="310"/>
      <c r="EE299" s="310"/>
      <c r="EF299" s="310"/>
      <c r="EG299" s="310"/>
      <c r="EH299" s="310"/>
      <c r="EI299" s="310"/>
      <c r="EJ299" s="310"/>
      <c r="EK299" s="310"/>
      <c r="EL299" s="310"/>
      <c r="EM299" s="310"/>
      <c r="EN299" s="310"/>
      <c r="EO299" s="310"/>
      <c r="EP299" s="310"/>
      <c r="EQ299" s="310"/>
      <c r="ER299" s="310"/>
      <c r="ES299" s="310"/>
      <c r="ET299" s="310"/>
      <c r="EU299" s="310"/>
      <c r="EV299" s="310"/>
      <c r="EW299" s="310"/>
      <c r="EX299" s="310"/>
      <c r="EY299" s="310"/>
      <c r="EZ299" s="310"/>
      <c r="FA299" s="310"/>
      <c r="FB299" s="310"/>
      <c r="FC299" s="310"/>
      <c r="FD299" s="310"/>
      <c r="FE299" s="310"/>
      <c r="FF299" s="310"/>
      <c r="FG299" s="310"/>
      <c r="FH299" s="310"/>
      <c r="FI299" s="310"/>
      <c r="FJ299" s="310"/>
      <c r="FK299" s="310"/>
      <c r="FL299" s="310"/>
      <c r="FM299" s="310"/>
      <c r="FN299" s="310"/>
      <c r="FO299" s="310"/>
      <c r="FP299" s="310"/>
      <c r="FQ299" s="310"/>
      <c r="FR299" s="310"/>
      <c r="FS299" s="310"/>
      <c r="FT299" s="310"/>
      <c r="FU299" s="310"/>
      <c r="FV299" s="310"/>
      <c r="FW299" s="310"/>
      <c r="FX299" s="310"/>
      <c r="FY299" s="310"/>
      <c r="FZ299" s="310"/>
      <c r="GA299" s="310"/>
      <c r="GB299" s="310"/>
      <c r="GC299" s="310"/>
    </row>
    <row r="300" spans="4:185">
      <c r="D300" s="310"/>
      <c r="E300" s="310"/>
      <c r="F300" s="310"/>
      <c r="G300" s="310"/>
      <c r="H300" s="310"/>
      <c r="I300" s="310"/>
      <c r="J300" s="310"/>
      <c r="K300" s="310"/>
      <c r="L300" s="310"/>
      <c r="M300" s="310"/>
      <c r="N300" s="310"/>
      <c r="O300" s="310"/>
      <c r="P300" s="310"/>
      <c r="Q300" s="310"/>
      <c r="R300" s="310"/>
      <c r="S300" s="310"/>
      <c r="T300" s="310"/>
      <c r="U300" s="310"/>
      <c r="V300" s="310"/>
      <c r="W300" s="310"/>
      <c r="X300" s="310"/>
      <c r="Y300" s="310"/>
      <c r="Z300" s="310"/>
      <c r="AA300" s="310"/>
      <c r="AB300" s="310"/>
      <c r="AC300" s="310"/>
      <c r="AD300" s="310"/>
      <c r="AE300" s="310"/>
      <c r="AF300" s="310"/>
      <c r="AG300" s="310"/>
      <c r="AH300" s="310"/>
      <c r="AI300" s="310"/>
      <c r="AJ300" s="310"/>
      <c r="AK300" s="310"/>
      <c r="AL300" s="310"/>
      <c r="AM300" s="310"/>
      <c r="AN300" s="310"/>
      <c r="AO300" s="310"/>
      <c r="AP300" s="310"/>
      <c r="AQ300" s="310"/>
      <c r="AR300" s="310"/>
      <c r="AS300" s="310"/>
      <c r="AT300" s="310"/>
      <c r="AU300" s="310"/>
      <c r="AV300" s="310"/>
      <c r="AW300" s="310"/>
      <c r="AX300" s="310"/>
      <c r="AY300" s="310"/>
      <c r="AZ300" s="310"/>
      <c r="BA300" s="310"/>
      <c r="BB300" s="310"/>
      <c r="BC300" s="310"/>
      <c r="BD300" s="310"/>
      <c r="BE300" s="310"/>
      <c r="BF300" s="310"/>
      <c r="BG300" s="310"/>
      <c r="BH300" s="310"/>
      <c r="BI300" s="310"/>
      <c r="BJ300" s="310"/>
      <c r="BK300" s="310"/>
      <c r="BL300" s="310"/>
      <c r="BM300" s="310"/>
      <c r="BN300" s="310"/>
      <c r="BO300" s="310"/>
      <c r="BP300" s="310"/>
      <c r="BQ300" s="310"/>
      <c r="BR300" s="310"/>
      <c r="BS300" s="310"/>
      <c r="BT300" s="310"/>
      <c r="BU300" s="310"/>
      <c r="BV300" s="310"/>
      <c r="BW300" s="310"/>
      <c r="BX300" s="310"/>
      <c r="BY300" s="310"/>
      <c r="BZ300" s="310"/>
      <c r="CA300" s="310"/>
      <c r="CB300" s="310"/>
      <c r="CC300" s="310"/>
      <c r="CD300" s="310"/>
      <c r="CE300" s="310"/>
      <c r="CF300" s="310"/>
      <c r="CG300" s="310"/>
      <c r="CH300" s="310"/>
      <c r="CI300" s="310"/>
      <c r="CJ300" s="310"/>
      <c r="CK300" s="310"/>
      <c r="CL300" s="310"/>
      <c r="CM300" s="310"/>
      <c r="CN300" s="310"/>
      <c r="CO300" s="310"/>
      <c r="CP300" s="310"/>
      <c r="CQ300" s="310"/>
      <c r="CR300" s="310"/>
      <c r="CS300" s="310"/>
      <c r="CT300" s="310"/>
      <c r="CU300" s="310"/>
      <c r="CV300" s="310"/>
      <c r="CW300" s="310"/>
      <c r="CX300" s="310"/>
      <c r="CY300" s="310"/>
      <c r="CZ300" s="310"/>
      <c r="DA300" s="310"/>
      <c r="DB300" s="310"/>
      <c r="DC300" s="310"/>
      <c r="DD300" s="310"/>
      <c r="DE300" s="310"/>
      <c r="DF300" s="310"/>
      <c r="DG300" s="310"/>
      <c r="DH300" s="310"/>
      <c r="DI300" s="310"/>
      <c r="DJ300" s="310"/>
      <c r="DK300" s="310"/>
      <c r="DL300" s="310"/>
      <c r="DM300" s="310"/>
      <c r="DN300" s="310"/>
      <c r="DO300" s="310"/>
      <c r="DP300" s="310"/>
      <c r="DQ300" s="310"/>
      <c r="DR300" s="310"/>
      <c r="DS300" s="310"/>
      <c r="DT300" s="310"/>
      <c r="DU300" s="310"/>
      <c r="DV300" s="310"/>
      <c r="DW300" s="310"/>
      <c r="DX300" s="310"/>
      <c r="DY300" s="310"/>
      <c r="DZ300" s="310"/>
      <c r="EA300" s="310"/>
      <c r="EB300" s="310"/>
      <c r="EC300" s="310"/>
      <c r="ED300" s="310"/>
      <c r="EE300" s="310"/>
      <c r="EF300" s="310"/>
      <c r="EG300" s="310"/>
      <c r="EH300" s="310"/>
      <c r="EI300" s="310"/>
      <c r="EJ300" s="310"/>
      <c r="EK300" s="310"/>
      <c r="EL300" s="310"/>
      <c r="EM300" s="310"/>
      <c r="EN300" s="310"/>
      <c r="EO300" s="310"/>
      <c r="EP300" s="310"/>
      <c r="EQ300" s="310"/>
      <c r="ER300" s="310"/>
      <c r="ES300" s="310"/>
      <c r="ET300" s="310"/>
      <c r="EU300" s="310"/>
      <c r="EV300" s="310"/>
      <c r="EW300" s="310"/>
      <c r="EX300" s="310"/>
      <c r="EY300" s="310"/>
      <c r="EZ300" s="310"/>
      <c r="FA300" s="310"/>
      <c r="FB300" s="310"/>
      <c r="FC300" s="310"/>
      <c r="FD300" s="310"/>
      <c r="FE300" s="310"/>
      <c r="FF300" s="310"/>
      <c r="FG300" s="310"/>
      <c r="FH300" s="310"/>
      <c r="FI300" s="310"/>
      <c r="FJ300" s="310"/>
      <c r="FK300" s="310"/>
      <c r="FL300" s="310"/>
      <c r="FM300" s="310"/>
      <c r="FN300" s="310"/>
      <c r="FO300" s="310"/>
      <c r="FP300" s="310"/>
      <c r="FQ300" s="310"/>
      <c r="FR300" s="310"/>
      <c r="FS300" s="310"/>
      <c r="FT300" s="310"/>
      <c r="FU300" s="310"/>
      <c r="FV300" s="310"/>
      <c r="FW300" s="310"/>
      <c r="FX300" s="310"/>
      <c r="FY300" s="310"/>
      <c r="FZ300" s="310"/>
      <c r="GA300" s="310"/>
      <c r="GB300" s="310"/>
      <c r="GC300" s="310"/>
    </row>
    <row r="301" spans="4:185">
      <c r="D301" s="310"/>
      <c r="E301" s="310"/>
      <c r="F301" s="310"/>
      <c r="G301" s="310"/>
      <c r="H301" s="310"/>
      <c r="I301" s="310"/>
      <c r="J301" s="310"/>
      <c r="K301" s="310"/>
      <c r="L301" s="310"/>
      <c r="M301" s="310"/>
      <c r="N301" s="310"/>
      <c r="O301" s="310"/>
      <c r="P301" s="310"/>
      <c r="Q301" s="310"/>
      <c r="R301" s="310"/>
      <c r="S301" s="310"/>
      <c r="T301" s="310"/>
      <c r="U301" s="310"/>
      <c r="V301" s="310"/>
      <c r="W301" s="310"/>
      <c r="X301" s="310"/>
      <c r="Y301" s="310"/>
      <c r="Z301" s="310"/>
      <c r="AA301" s="310"/>
      <c r="AB301" s="310"/>
      <c r="AC301" s="310"/>
      <c r="AD301" s="310"/>
      <c r="AE301" s="310"/>
      <c r="AF301" s="310"/>
      <c r="AG301" s="310"/>
      <c r="AH301" s="310"/>
      <c r="AI301" s="310"/>
      <c r="AJ301" s="310"/>
      <c r="AK301" s="310"/>
      <c r="AL301" s="310"/>
      <c r="AM301" s="310"/>
      <c r="AN301" s="310"/>
      <c r="AO301" s="310"/>
      <c r="AP301" s="310"/>
      <c r="AQ301" s="310"/>
      <c r="AR301" s="310"/>
      <c r="AS301" s="310"/>
      <c r="AT301" s="310"/>
      <c r="AU301" s="310"/>
      <c r="AV301" s="310"/>
      <c r="AW301" s="310"/>
      <c r="AX301" s="310"/>
      <c r="AY301" s="310"/>
      <c r="AZ301" s="310"/>
      <c r="BA301" s="310"/>
      <c r="BB301" s="310"/>
      <c r="BC301" s="310"/>
      <c r="BD301" s="310"/>
      <c r="BE301" s="310"/>
      <c r="BF301" s="310"/>
      <c r="BG301" s="310"/>
      <c r="BH301" s="310"/>
      <c r="BI301" s="310"/>
      <c r="BJ301" s="310"/>
      <c r="BK301" s="310"/>
      <c r="BL301" s="310"/>
      <c r="BM301" s="310"/>
      <c r="BN301" s="310"/>
      <c r="BO301" s="310"/>
      <c r="BP301" s="310"/>
      <c r="BQ301" s="310"/>
      <c r="BR301" s="310"/>
      <c r="BS301" s="310"/>
      <c r="BT301" s="310"/>
      <c r="BU301" s="310"/>
      <c r="BV301" s="310"/>
      <c r="BW301" s="310"/>
      <c r="BX301" s="310"/>
      <c r="BY301" s="310"/>
      <c r="BZ301" s="310"/>
      <c r="CA301" s="310"/>
      <c r="CB301" s="310"/>
      <c r="CC301" s="310"/>
      <c r="CD301" s="310"/>
      <c r="CE301" s="310"/>
      <c r="CF301" s="310"/>
      <c r="CG301" s="310"/>
      <c r="CH301" s="310"/>
      <c r="CI301" s="310"/>
      <c r="CJ301" s="310"/>
      <c r="CK301" s="310"/>
      <c r="CL301" s="310"/>
      <c r="CM301" s="310"/>
      <c r="CN301" s="310"/>
      <c r="CO301" s="310"/>
      <c r="CP301" s="310"/>
      <c r="CQ301" s="310"/>
      <c r="CR301" s="310"/>
      <c r="CS301" s="310"/>
      <c r="CT301" s="310"/>
      <c r="CU301" s="310"/>
      <c r="CV301" s="310"/>
      <c r="CW301" s="310"/>
      <c r="CX301" s="310"/>
      <c r="CY301" s="310"/>
      <c r="CZ301" s="310"/>
      <c r="DA301" s="310"/>
      <c r="DB301" s="310"/>
      <c r="DC301" s="310"/>
      <c r="DD301" s="310"/>
      <c r="DE301" s="310"/>
      <c r="DF301" s="310"/>
      <c r="DG301" s="310"/>
      <c r="DH301" s="310"/>
      <c r="DI301" s="310"/>
      <c r="DJ301" s="310"/>
      <c r="DK301" s="310"/>
      <c r="DL301" s="310"/>
      <c r="DM301" s="310"/>
      <c r="DN301" s="310"/>
      <c r="DO301" s="310"/>
      <c r="DP301" s="310"/>
      <c r="DQ301" s="310"/>
      <c r="DR301" s="310"/>
      <c r="DS301" s="310"/>
      <c r="DT301" s="310"/>
      <c r="DU301" s="310"/>
      <c r="DV301" s="310"/>
      <c r="DW301" s="310"/>
      <c r="DX301" s="310"/>
      <c r="DY301" s="310"/>
      <c r="DZ301" s="310"/>
      <c r="EA301" s="310"/>
      <c r="EB301" s="310"/>
      <c r="EC301" s="310"/>
      <c r="ED301" s="310"/>
      <c r="EE301" s="310"/>
      <c r="EF301" s="310"/>
      <c r="EG301" s="310"/>
      <c r="EH301" s="310"/>
      <c r="EI301" s="310"/>
      <c r="EJ301" s="310"/>
      <c r="EK301" s="310"/>
      <c r="EL301" s="310"/>
      <c r="EM301" s="310"/>
      <c r="EN301" s="310"/>
      <c r="EO301" s="310"/>
      <c r="EP301" s="310"/>
      <c r="EQ301" s="310"/>
      <c r="ER301" s="310"/>
      <c r="ES301" s="310"/>
      <c r="ET301" s="310"/>
      <c r="EU301" s="310"/>
      <c r="EV301" s="310"/>
      <c r="EW301" s="310"/>
      <c r="EX301" s="310"/>
      <c r="EY301" s="310"/>
      <c r="EZ301" s="310"/>
      <c r="FA301" s="310"/>
      <c r="FB301" s="310"/>
      <c r="FC301" s="310"/>
      <c r="FD301" s="310"/>
      <c r="FE301" s="310"/>
      <c r="FF301" s="310"/>
      <c r="FG301" s="310"/>
      <c r="FH301" s="310"/>
      <c r="FI301" s="310"/>
      <c r="FJ301" s="310"/>
      <c r="FK301" s="310"/>
      <c r="FL301" s="310"/>
      <c r="FM301" s="310"/>
      <c r="FN301" s="310"/>
      <c r="FO301" s="310"/>
      <c r="FP301" s="310"/>
      <c r="FQ301" s="310"/>
      <c r="FR301" s="310"/>
      <c r="FS301" s="310"/>
      <c r="FT301" s="310"/>
      <c r="FU301" s="310"/>
      <c r="FV301" s="310"/>
      <c r="FW301" s="310"/>
      <c r="FX301" s="310"/>
      <c r="FY301" s="310"/>
      <c r="FZ301" s="310"/>
      <c r="GA301" s="310"/>
      <c r="GB301" s="310"/>
      <c r="GC301" s="310"/>
    </row>
    <row r="302" spans="4:185">
      <c r="D302" s="310"/>
      <c r="E302" s="310"/>
      <c r="F302" s="310"/>
      <c r="G302" s="310"/>
      <c r="H302" s="310"/>
      <c r="I302" s="310"/>
      <c r="J302" s="310"/>
      <c r="K302" s="310"/>
      <c r="L302" s="310"/>
      <c r="M302" s="310"/>
      <c r="N302" s="310"/>
      <c r="O302" s="310"/>
      <c r="P302" s="310"/>
      <c r="Q302" s="310"/>
      <c r="R302" s="310"/>
      <c r="S302" s="310"/>
      <c r="T302" s="310"/>
      <c r="U302" s="310"/>
      <c r="V302" s="310"/>
      <c r="W302" s="310"/>
      <c r="X302" s="310"/>
      <c r="Y302" s="310"/>
      <c r="Z302" s="310"/>
      <c r="AA302" s="310"/>
      <c r="AB302" s="310"/>
      <c r="AC302" s="310"/>
      <c r="AD302" s="310"/>
      <c r="AE302" s="310"/>
      <c r="AF302" s="310"/>
      <c r="AG302" s="310"/>
      <c r="AH302" s="310"/>
      <c r="AI302" s="310"/>
      <c r="AJ302" s="310"/>
      <c r="AK302" s="310"/>
      <c r="AL302" s="310"/>
      <c r="AM302" s="310"/>
      <c r="AN302" s="310"/>
      <c r="AO302" s="310"/>
      <c r="AP302" s="310"/>
      <c r="AQ302" s="310"/>
      <c r="AR302" s="310"/>
      <c r="AS302" s="310"/>
      <c r="AT302" s="310"/>
      <c r="AU302" s="310"/>
      <c r="AV302" s="310"/>
      <c r="AW302" s="310"/>
      <c r="AX302" s="310"/>
      <c r="AY302" s="310"/>
      <c r="AZ302" s="310"/>
      <c r="BA302" s="310"/>
      <c r="BB302" s="310"/>
      <c r="BC302" s="310"/>
      <c r="BD302" s="310"/>
      <c r="BE302" s="310"/>
      <c r="BF302" s="310"/>
      <c r="BG302" s="310"/>
      <c r="BH302" s="310"/>
      <c r="BI302" s="310"/>
      <c r="BJ302" s="310"/>
      <c r="BK302" s="310"/>
      <c r="BL302" s="310"/>
      <c r="BM302" s="310"/>
      <c r="BN302" s="310"/>
      <c r="BO302" s="310"/>
      <c r="BP302" s="310"/>
      <c r="BQ302" s="310"/>
      <c r="BR302" s="310"/>
      <c r="BS302" s="310"/>
      <c r="BT302" s="310"/>
      <c r="BU302" s="310"/>
      <c r="BV302" s="310"/>
      <c r="BW302" s="310"/>
      <c r="BX302" s="310"/>
      <c r="BY302" s="310"/>
      <c r="BZ302" s="310"/>
      <c r="CA302" s="310"/>
      <c r="CB302" s="310"/>
      <c r="CC302" s="310"/>
      <c r="CD302" s="310"/>
      <c r="CE302" s="310"/>
      <c r="CF302" s="310"/>
      <c r="CG302" s="310"/>
      <c r="CH302" s="310"/>
      <c r="CI302" s="310"/>
      <c r="CJ302" s="310"/>
      <c r="CK302" s="310"/>
      <c r="CL302" s="310"/>
      <c r="CM302" s="310"/>
      <c r="CN302" s="310"/>
      <c r="CO302" s="310"/>
      <c r="CP302" s="310"/>
      <c r="CQ302" s="310"/>
      <c r="CR302" s="310"/>
      <c r="CS302" s="310"/>
      <c r="CT302" s="310"/>
      <c r="CU302" s="310"/>
      <c r="CV302" s="310"/>
      <c r="CW302" s="310"/>
      <c r="CX302" s="310"/>
      <c r="CY302" s="310"/>
      <c r="CZ302" s="310"/>
      <c r="DA302" s="310"/>
      <c r="DB302" s="310"/>
      <c r="DC302" s="310"/>
      <c r="DD302" s="310"/>
      <c r="DE302" s="310"/>
      <c r="DF302" s="310"/>
      <c r="DG302" s="310"/>
      <c r="DH302" s="310"/>
      <c r="DI302" s="310"/>
      <c r="DJ302" s="310"/>
      <c r="DK302" s="310"/>
      <c r="DL302" s="310"/>
      <c r="DM302" s="310"/>
      <c r="DN302" s="310"/>
      <c r="DO302" s="310"/>
      <c r="DP302" s="310"/>
      <c r="DQ302" s="310"/>
      <c r="DR302" s="310"/>
      <c r="DS302" s="310"/>
      <c r="DT302" s="310"/>
      <c r="DU302" s="310"/>
      <c r="DV302" s="310"/>
      <c r="DW302" s="310"/>
      <c r="DX302" s="310"/>
      <c r="DY302" s="310"/>
      <c r="DZ302" s="310"/>
      <c r="EA302" s="310"/>
      <c r="EB302" s="310"/>
      <c r="EC302" s="310"/>
      <c r="ED302" s="310"/>
      <c r="EE302" s="310"/>
      <c r="EF302" s="310"/>
      <c r="EG302" s="310"/>
      <c r="EH302" s="310"/>
      <c r="EI302" s="310"/>
      <c r="EJ302" s="310"/>
      <c r="EK302" s="310"/>
      <c r="EL302" s="310"/>
      <c r="EM302" s="310"/>
      <c r="EN302" s="310"/>
      <c r="EO302" s="310"/>
      <c r="EP302" s="310"/>
      <c r="EQ302" s="310"/>
      <c r="ER302" s="310"/>
      <c r="ES302" s="310"/>
      <c r="ET302" s="310"/>
      <c r="EU302" s="310"/>
      <c r="EV302" s="310"/>
      <c r="EW302" s="310"/>
      <c r="EX302" s="310"/>
      <c r="EY302" s="310"/>
      <c r="EZ302" s="310"/>
      <c r="FA302" s="310"/>
      <c r="FB302" s="310"/>
      <c r="FC302" s="310"/>
      <c r="FD302" s="310"/>
      <c r="FE302" s="310"/>
      <c r="FF302" s="310"/>
      <c r="FG302" s="310"/>
      <c r="FH302" s="310"/>
      <c r="FI302" s="310"/>
      <c r="FJ302" s="310"/>
      <c r="FK302" s="310"/>
      <c r="FL302" s="310"/>
      <c r="FM302" s="310"/>
      <c r="FN302" s="310"/>
      <c r="FO302" s="310"/>
      <c r="FP302" s="310"/>
      <c r="FQ302" s="310"/>
      <c r="FR302" s="310"/>
      <c r="FS302" s="310"/>
      <c r="FT302" s="310"/>
      <c r="FU302" s="310"/>
      <c r="FV302" s="310"/>
      <c r="FW302" s="310"/>
      <c r="FX302" s="310"/>
      <c r="FY302" s="310"/>
      <c r="FZ302" s="310"/>
      <c r="GA302" s="310"/>
      <c r="GB302" s="310"/>
      <c r="GC302" s="310"/>
    </row>
    <row r="303" spans="4:185">
      <c r="D303" s="310"/>
      <c r="E303" s="310"/>
      <c r="F303" s="310"/>
      <c r="G303" s="310"/>
      <c r="H303" s="310"/>
      <c r="I303" s="310"/>
      <c r="J303" s="310"/>
      <c r="K303" s="310"/>
      <c r="L303" s="310"/>
      <c r="M303" s="310"/>
      <c r="N303" s="310"/>
      <c r="O303" s="310"/>
      <c r="P303" s="310"/>
      <c r="Q303" s="310"/>
      <c r="R303" s="310"/>
      <c r="S303" s="310"/>
      <c r="T303" s="310"/>
      <c r="U303" s="310"/>
      <c r="V303" s="310"/>
      <c r="W303" s="310"/>
      <c r="X303" s="310"/>
      <c r="Y303" s="310"/>
      <c r="Z303" s="310"/>
      <c r="AA303" s="310"/>
      <c r="AB303" s="310"/>
      <c r="AC303" s="310"/>
      <c r="AD303" s="310"/>
      <c r="AE303" s="310"/>
      <c r="AF303" s="310"/>
      <c r="AG303" s="310"/>
      <c r="AH303" s="310"/>
      <c r="AI303" s="310"/>
      <c r="AJ303" s="310"/>
      <c r="AK303" s="310"/>
      <c r="AL303" s="310"/>
      <c r="AM303" s="310"/>
      <c r="AN303" s="310"/>
      <c r="AO303" s="310"/>
      <c r="AP303" s="310"/>
      <c r="AQ303" s="310"/>
      <c r="AR303" s="310"/>
      <c r="AS303" s="310"/>
      <c r="AT303" s="310"/>
      <c r="AU303" s="310"/>
      <c r="AV303" s="310"/>
      <c r="AW303" s="310"/>
      <c r="AX303" s="310"/>
      <c r="AY303" s="310"/>
      <c r="AZ303" s="310"/>
      <c r="BA303" s="310"/>
      <c r="BB303" s="310"/>
      <c r="BC303" s="310"/>
      <c r="BD303" s="310"/>
      <c r="BE303" s="310"/>
      <c r="BF303" s="310"/>
      <c r="BG303" s="310"/>
      <c r="BH303" s="310"/>
      <c r="BI303" s="310"/>
      <c r="BJ303" s="310"/>
      <c r="BK303" s="310"/>
      <c r="BL303" s="310"/>
      <c r="BM303" s="310"/>
      <c r="BN303" s="310"/>
      <c r="BO303" s="310"/>
      <c r="BP303" s="310"/>
      <c r="BQ303" s="310"/>
      <c r="BR303" s="310"/>
      <c r="BS303" s="310"/>
      <c r="BT303" s="310"/>
      <c r="BU303" s="310"/>
      <c r="BV303" s="310"/>
      <c r="BW303" s="310"/>
      <c r="BX303" s="310"/>
      <c r="BY303" s="310"/>
      <c r="BZ303" s="310"/>
      <c r="CA303" s="310"/>
      <c r="CB303" s="310"/>
      <c r="CC303" s="310"/>
      <c r="CD303" s="310"/>
      <c r="CE303" s="310"/>
      <c r="CF303" s="310"/>
      <c r="CG303" s="310"/>
      <c r="CH303" s="310"/>
      <c r="CI303" s="310"/>
      <c r="CJ303" s="310"/>
      <c r="CK303" s="310"/>
      <c r="CL303" s="310"/>
      <c r="CM303" s="310"/>
      <c r="CN303" s="310"/>
      <c r="CO303" s="310"/>
      <c r="CP303" s="310"/>
      <c r="CQ303" s="310"/>
      <c r="CR303" s="310"/>
      <c r="CS303" s="310"/>
      <c r="CT303" s="310"/>
      <c r="CU303" s="310"/>
      <c r="CV303" s="310"/>
      <c r="CW303" s="310"/>
      <c r="CX303" s="310"/>
      <c r="CY303" s="310"/>
      <c r="CZ303" s="310"/>
      <c r="DA303" s="310"/>
      <c r="DB303" s="310"/>
      <c r="DC303" s="310"/>
      <c r="DD303" s="310"/>
      <c r="DE303" s="310"/>
      <c r="DF303" s="310"/>
      <c r="DG303" s="310"/>
      <c r="DH303" s="310"/>
      <c r="DI303" s="310"/>
      <c r="DJ303" s="310"/>
      <c r="DK303" s="310"/>
      <c r="DL303" s="310"/>
      <c r="DM303" s="310"/>
      <c r="DN303" s="310"/>
      <c r="DO303" s="310"/>
      <c r="DP303" s="310"/>
      <c r="DQ303" s="310"/>
      <c r="DR303" s="310"/>
      <c r="DS303" s="310"/>
      <c r="DT303" s="310"/>
      <c r="DU303" s="310"/>
      <c r="DV303" s="310"/>
      <c r="DW303" s="310"/>
      <c r="DX303" s="310"/>
      <c r="DY303" s="310"/>
      <c r="DZ303" s="310"/>
      <c r="EA303" s="310"/>
      <c r="EB303" s="310"/>
      <c r="EC303" s="310"/>
      <c r="ED303" s="310"/>
      <c r="EE303" s="310"/>
      <c r="EF303" s="310"/>
      <c r="EG303" s="310"/>
      <c r="EH303" s="310"/>
      <c r="EI303" s="310"/>
      <c r="EJ303" s="310"/>
      <c r="EK303" s="310"/>
      <c r="EL303" s="310"/>
      <c r="EM303" s="310"/>
      <c r="EN303" s="310"/>
      <c r="EO303" s="310"/>
      <c r="EP303" s="310"/>
      <c r="EQ303" s="310"/>
      <c r="ER303" s="310"/>
      <c r="ES303" s="310"/>
      <c r="ET303" s="310"/>
      <c r="EU303" s="310"/>
      <c r="EV303" s="310"/>
      <c r="EW303" s="310"/>
      <c r="EX303" s="310"/>
      <c r="EY303" s="310"/>
      <c r="EZ303" s="310"/>
      <c r="FA303" s="310"/>
      <c r="FB303" s="310"/>
      <c r="FC303" s="310"/>
      <c r="FD303" s="310"/>
      <c r="FE303" s="310"/>
      <c r="FF303" s="310"/>
      <c r="FG303" s="310"/>
      <c r="FH303" s="310"/>
      <c r="FI303" s="310"/>
      <c r="FJ303" s="310"/>
      <c r="FK303" s="310"/>
      <c r="FL303" s="310"/>
      <c r="FM303" s="310"/>
      <c r="FN303" s="310"/>
      <c r="FO303" s="310"/>
      <c r="FP303" s="310"/>
      <c r="FQ303" s="310"/>
      <c r="FR303" s="310"/>
      <c r="FS303" s="310"/>
      <c r="FT303" s="310"/>
      <c r="FU303" s="310"/>
      <c r="FV303" s="310"/>
      <c r="FW303" s="310"/>
      <c r="FX303" s="310"/>
      <c r="FY303" s="310"/>
      <c r="FZ303" s="310"/>
      <c r="GA303" s="310"/>
      <c r="GB303" s="310"/>
      <c r="GC303" s="310"/>
    </row>
    <row r="304" spans="4:185">
      <c r="D304" s="310"/>
      <c r="E304" s="310"/>
      <c r="F304" s="310"/>
      <c r="G304" s="310"/>
      <c r="H304" s="310"/>
      <c r="I304" s="310"/>
      <c r="J304" s="310"/>
      <c r="K304" s="310"/>
      <c r="L304" s="310"/>
      <c r="M304" s="310"/>
      <c r="N304" s="310"/>
      <c r="O304" s="310"/>
      <c r="P304" s="310"/>
      <c r="Q304" s="310"/>
      <c r="R304" s="310"/>
      <c r="S304" s="310"/>
      <c r="T304" s="310"/>
      <c r="U304" s="310"/>
      <c r="V304" s="310"/>
      <c r="W304" s="310"/>
      <c r="X304" s="310"/>
      <c r="Y304" s="310"/>
      <c r="Z304" s="310"/>
      <c r="AA304" s="310"/>
      <c r="AB304" s="310"/>
      <c r="AC304" s="310"/>
      <c r="AD304" s="310"/>
      <c r="AE304" s="310"/>
      <c r="AF304" s="310"/>
      <c r="AG304" s="310"/>
      <c r="AH304" s="310"/>
      <c r="AI304" s="310"/>
      <c r="AJ304" s="310"/>
      <c r="AK304" s="310"/>
      <c r="AL304" s="310"/>
      <c r="AM304" s="310"/>
      <c r="AN304" s="310"/>
      <c r="AO304" s="310"/>
      <c r="AP304" s="310"/>
      <c r="AQ304" s="310"/>
      <c r="AR304" s="310"/>
      <c r="AS304" s="310"/>
      <c r="AT304" s="310"/>
      <c r="AU304" s="310"/>
      <c r="AV304" s="310"/>
      <c r="AW304" s="310"/>
      <c r="AX304" s="310"/>
      <c r="AY304" s="310"/>
      <c r="AZ304" s="310"/>
      <c r="BA304" s="310"/>
      <c r="BB304" s="310"/>
      <c r="BC304" s="310"/>
      <c r="BD304" s="310"/>
      <c r="BE304" s="310"/>
      <c r="BF304" s="310"/>
      <c r="BG304" s="310"/>
      <c r="BH304" s="310"/>
      <c r="BI304" s="310"/>
      <c r="BJ304" s="310"/>
      <c r="BK304" s="310"/>
      <c r="BL304" s="310"/>
      <c r="BM304" s="310"/>
      <c r="BN304" s="310"/>
      <c r="BO304" s="310"/>
      <c r="BP304" s="310"/>
      <c r="BQ304" s="310"/>
      <c r="BR304" s="310"/>
      <c r="BS304" s="310"/>
      <c r="BT304" s="310"/>
      <c r="BU304" s="310"/>
      <c r="BV304" s="310"/>
      <c r="BW304" s="310"/>
      <c r="BX304" s="310"/>
      <c r="BY304" s="310"/>
      <c r="BZ304" s="310"/>
      <c r="CA304" s="310"/>
      <c r="CB304" s="310"/>
      <c r="CC304" s="310"/>
      <c r="CD304" s="310"/>
      <c r="CE304" s="310"/>
      <c r="CF304" s="310"/>
      <c r="CG304" s="310"/>
      <c r="CH304" s="310"/>
      <c r="CI304" s="310"/>
      <c r="CJ304" s="310"/>
      <c r="CK304" s="310"/>
      <c r="CL304" s="310"/>
      <c r="CM304" s="310"/>
      <c r="CN304" s="310"/>
      <c r="CO304" s="310"/>
      <c r="CP304" s="310"/>
      <c r="CQ304" s="310"/>
      <c r="CR304" s="310"/>
      <c r="CS304" s="310"/>
      <c r="CT304" s="310"/>
      <c r="CU304" s="310"/>
      <c r="CV304" s="310"/>
      <c r="CW304" s="310"/>
      <c r="CX304" s="310"/>
      <c r="CY304" s="310"/>
      <c r="CZ304" s="310"/>
      <c r="DA304" s="310"/>
      <c r="DB304" s="310"/>
      <c r="DC304" s="310"/>
      <c r="DD304" s="310"/>
      <c r="DE304" s="310"/>
      <c r="DF304" s="310"/>
      <c r="DG304" s="310"/>
      <c r="DH304" s="310"/>
      <c r="DI304" s="310"/>
      <c r="DJ304" s="310"/>
      <c r="DK304" s="310"/>
      <c r="DL304" s="310"/>
      <c r="DM304" s="310"/>
      <c r="DN304" s="310"/>
      <c r="DO304" s="310"/>
      <c r="DP304" s="310"/>
      <c r="DQ304" s="310"/>
      <c r="DR304" s="310"/>
      <c r="DS304" s="310"/>
      <c r="DT304" s="310"/>
      <c r="DU304" s="310"/>
      <c r="DV304" s="310"/>
      <c r="DW304" s="310"/>
      <c r="DX304" s="310"/>
      <c r="DY304" s="310"/>
      <c r="DZ304" s="310"/>
      <c r="EA304" s="310"/>
      <c r="EB304" s="310"/>
      <c r="EC304" s="310"/>
      <c r="ED304" s="310"/>
      <c r="EE304" s="310"/>
      <c r="EF304" s="310"/>
      <c r="EG304" s="310"/>
      <c r="EH304" s="310"/>
      <c r="EI304" s="310"/>
      <c r="EJ304" s="310"/>
      <c r="EK304" s="310"/>
      <c r="EL304" s="310"/>
      <c r="EM304" s="310"/>
      <c r="EN304" s="310"/>
      <c r="EO304" s="310"/>
      <c r="EP304" s="310"/>
      <c r="EQ304" s="310"/>
      <c r="ER304" s="310"/>
      <c r="ES304" s="310"/>
      <c r="ET304" s="310"/>
      <c r="EU304" s="310"/>
      <c r="EV304" s="310"/>
      <c r="EW304" s="310"/>
      <c r="EX304" s="310"/>
      <c r="EY304" s="310"/>
      <c r="EZ304" s="310"/>
      <c r="FA304" s="310"/>
      <c r="FB304" s="310"/>
      <c r="FC304" s="310"/>
      <c r="FD304" s="310"/>
      <c r="FE304" s="310"/>
      <c r="FF304" s="310"/>
      <c r="FG304" s="310"/>
      <c r="FH304" s="310"/>
      <c r="FI304" s="310"/>
      <c r="FJ304" s="310"/>
      <c r="FK304" s="310"/>
      <c r="FL304" s="310"/>
      <c r="FM304" s="310"/>
      <c r="FN304" s="310"/>
      <c r="FO304" s="310"/>
      <c r="FP304" s="310"/>
      <c r="FQ304" s="310"/>
      <c r="FR304" s="310"/>
      <c r="FS304" s="310"/>
      <c r="FT304" s="310"/>
      <c r="FU304" s="310"/>
      <c r="FV304" s="310"/>
      <c r="FW304" s="310"/>
      <c r="FX304" s="310"/>
      <c r="FY304" s="310"/>
      <c r="FZ304" s="310"/>
      <c r="GA304" s="310"/>
      <c r="GB304" s="310"/>
      <c r="GC304" s="310"/>
    </row>
    <row r="305" spans="1:185">
      <c r="D305" s="310"/>
      <c r="E305" s="310"/>
      <c r="F305" s="310"/>
      <c r="G305" s="310"/>
      <c r="H305" s="310"/>
      <c r="I305" s="310"/>
      <c r="J305" s="310"/>
      <c r="K305" s="310"/>
      <c r="L305" s="310"/>
      <c r="M305" s="310"/>
      <c r="N305" s="310"/>
      <c r="O305" s="310"/>
      <c r="P305" s="310"/>
      <c r="Q305" s="310"/>
      <c r="R305" s="310"/>
      <c r="S305" s="310"/>
      <c r="T305" s="310"/>
      <c r="U305" s="310"/>
      <c r="V305" s="310"/>
      <c r="W305" s="310"/>
      <c r="X305" s="310"/>
      <c r="Y305" s="310"/>
      <c r="Z305" s="310"/>
      <c r="AA305" s="310"/>
      <c r="AB305" s="310"/>
      <c r="AC305" s="310"/>
      <c r="AD305" s="310"/>
      <c r="AE305" s="310"/>
      <c r="AF305" s="310"/>
      <c r="AG305" s="310"/>
      <c r="AH305" s="310"/>
      <c r="AI305" s="310"/>
      <c r="AJ305" s="310"/>
      <c r="AK305" s="310"/>
      <c r="AL305" s="310"/>
      <c r="AM305" s="310"/>
      <c r="AN305" s="310"/>
      <c r="AO305" s="310"/>
      <c r="AP305" s="310"/>
      <c r="AQ305" s="310"/>
      <c r="AR305" s="310"/>
      <c r="AS305" s="310"/>
      <c r="AT305" s="310"/>
      <c r="AU305" s="310"/>
      <c r="AV305" s="310"/>
      <c r="AW305" s="310"/>
      <c r="AX305" s="310"/>
      <c r="AY305" s="310"/>
      <c r="AZ305" s="310"/>
      <c r="BA305" s="310"/>
      <c r="BB305" s="310"/>
      <c r="BC305" s="310"/>
      <c r="BD305" s="310"/>
      <c r="BE305" s="310"/>
      <c r="BF305" s="310"/>
      <c r="BG305" s="310"/>
      <c r="BH305" s="310"/>
      <c r="BI305" s="310"/>
      <c r="BJ305" s="310"/>
      <c r="BK305" s="310"/>
      <c r="BL305" s="310"/>
      <c r="BM305" s="310"/>
      <c r="BN305" s="310"/>
      <c r="BO305" s="310"/>
      <c r="BP305" s="310"/>
      <c r="BQ305" s="310"/>
      <c r="BR305" s="310"/>
      <c r="BS305" s="310"/>
      <c r="BT305" s="310"/>
      <c r="BU305" s="310"/>
      <c r="BV305" s="310"/>
      <c r="BW305" s="310"/>
      <c r="BX305" s="310"/>
      <c r="BY305" s="310"/>
      <c r="BZ305" s="310"/>
      <c r="CA305" s="310"/>
      <c r="CB305" s="310"/>
      <c r="CC305" s="310"/>
      <c r="CD305" s="310"/>
      <c r="CE305" s="310"/>
      <c r="CF305" s="310"/>
      <c r="CG305" s="310"/>
      <c r="CH305" s="310"/>
      <c r="CI305" s="310"/>
      <c r="CJ305" s="310"/>
      <c r="CK305" s="310"/>
      <c r="CL305" s="310"/>
      <c r="CM305" s="310"/>
      <c r="CN305" s="310"/>
      <c r="CO305" s="310"/>
      <c r="CP305" s="310"/>
      <c r="CQ305" s="310"/>
      <c r="CR305" s="310"/>
      <c r="CS305" s="310"/>
      <c r="CT305" s="310"/>
      <c r="CU305" s="310"/>
      <c r="CV305" s="310"/>
      <c r="CW305" s="310"/>
      <c r="CX305" s="310"/>
      <c r="CY305" s="310"/>
      <c r="CZ305" s="310"/>
      <c r="DA305" s="310"/>
      <c r="DB305" s="310"/>
      <c r="DC305" s="310"/>
      <c r="DD305" s="310"/>
      <c r="DE305" s="310"/>
      <c r="DF305" s="310"/>
      <c r="DG305" s="310"/>
      <c r="DH305" s="310"/>
      <c r="DI305" s="310"/>
      <c r="DJ305" s="310"/>
      <c r="DK305" s="310"/>
      <c r="DL305" s="310"/>
      <c r="DM305" s="310"/>
      <c r="DN305" s="310"/>
      <c r="DO305" s="310"/>
      <c r="DP305" s="310"/>
      <c r="DQ305" s="310"/>
      <c r="DR305" s="310"/>
      <c r="DS305" s="310"/>
      <c r="DT305" s="310"/>
      <c r="DU305" s="310"/>
      <c r="DV305" s="310"/>
      <c r="DW305" s="310"/>
      <c r="DX305" s="310"/>
      <c r="DY305" s="310"/>
      <c r="DZ305" s="310"/>
      <c r="EA305" s="310"/>
      <c r="EB305" s="310"/>
      <c r="EC305" s="310"/>
      <c r="ED305" s="310"/>
      <c r="EE305" s="310"/>
      <c r="EF305" s="310"/>
      <c r="EG305" s="310"/>
      <c r="EH305" s="310"/>
      <c r="EI305" s="310"/>
      <c r="EJ305" s="310"/>
      <c r="EK305" s="310"/>
      <c r="EL305" s="310"/>
      <c r="EM305" s="310"/>
      <c r="EN305" s="310"/>
      <c r="EO305" s="310"/>
      <c r="EP305" s="310"/>
      <c r="EQ305" s="310"/>
      <c r="ER305" s="310"/>
      <c r="ES305" s="310"/>
      <c r="ET305" s="310"/>
      <c r="EU305" s="310"/>
      <c r="EV305" s="310"/>
      <c r="EW305" s="310"/>
      <c r="EX305" s="310"/>
      <c r="EY305" s="310"/>
      <c r="EZ305" s="310"/>
      <c r="FA305" s="310"/>
      <c r="FB305" s="310"/>
      <c r="FC305" s="310"/>
      <c r="FD305" s="310"/>
      <c r="FE305" s="310"/>
      <c r="FF305" s="310"/>
      <c r="FG305" s="310"/>
      <c r="FH305" s="310"/>
      <c r="FI305" s="310"/>
      <c r="FJ305" s="310"/>
      <c r="FK305" s="310"/>
      <c r="FL305" s="310"/>
      <c r="FM305" s="310"/>
      <c r="FN305" s="310"/>
      <c r="FO305" s="310"/>
      <c r="FP305" s="310"/>
      <c r="FQ305" s="310"/>
      <c r="FR305" s="310"/>
      <c r="FS305" s="310"/>
      <c r="FT305" s="310"/>
      <c r="FU305" s="310"/>
      <c r="FV305" s="310"/>
      <c r="FW305" s="310"/>
      <c r="FX305" s="310"/>
      <c r="FY305" s="310"/>
      <c r="FZ305" s="310"/>
      <c r="GA305" s="310"/>
      <c r="GB305" s="310"/>
      <c r="GC305" s="310"/>
    </row>
    <row r="306" spans="1:185">
      <c r="D306" s="310"/>
      <c r="E306" s="310"/>
      <c r="F306" s="310"/>
      <c r="G306" s="310"/>
      <c r="H306" s="310"/>
      <c r="I306" s="310"/>
      <c r="J306" s="310"/>
      <c r="K306" s="310"/>
      <c r="L306" s="310"/>
      <c r="M306" s="310"/>
      <c r="N306" s="310"/>
      <c r="O306" s="310"/>
      <c r="P306" s="310"/>
      <c r="Q306" s="310"/>
      <c r="R306" s="310"/>
      <c r="S306" s="310"/>
      <c r="T306" s="310"/>
      <c r="U306" s="310"/>
      <c r="V306" s="310"/>
      <c r="W306" s="310"/>
      <c r="X306" s="310"/>
      <c r="Y306" s="310"/>
      <c r="Z306" s="310"/>
      <c r="AA306" s="310"/>
      <c r="AB306" s="310"/>
      <c r="AC306" s="310"/>
      <c r="AD306" s="310"/>
      <c r="AE306" s="310"/>
      <c r="AF306" s="310"/>
      <c r="AG306" s="310"/>
      <c r="AH306" s="310"/>
      <c r="AI306" s="310"/>
      <c r="AJ306" s="310"/>
      <c r="AK306" s="310"/>
      <c r="AL306" s="310"/>
      <c r="AM306" s="310"/>
      <c r="AN306" s="310"/>
      <c r="AO306" s="310"/>
      <c r="AP306" s="310"/>
      <c r="AQ306" s="310"/>
      <c r="AR306" s="310"/>
      <c r="AS306" s="310"/>
      <c r="AT306" s="310"/>
      <c r="AU306" s="310"/>
      <c r="AV306" s="310"/>
      <c r="AW306" s="310"/>
      <c r="AX306" s="310"/>
      <c r="AY306" s="310"/>
      <c r="AZ306" s="310"/>
      <c r="BA306" s="310"/>
      <c r="BB306" s="310"/>
      <c r="BC306" s="310"/>
      <c r="BD306" s="310"/>
      <c r="BE306" s="310"/>
      <c r="BF306" s="310"/>
      <c r="BG306" s="310"/>
      <c r="BH306" s="310"/>
      <c r="BI306" s="310"/>
      <c r="BJ306" s="310"/>
      <c r="BK306" s="310"/>
      <c r="BL306" s="310"/>
      <c r="BM306" s="310"/>
      <c r="BN306" s="310"/>
      <c r="BO306" s="310"/>
      <c r="BP306" s="310"/>
      <c r="BQ306" s="310"/>
      <c r="BR306" s="310"/>
      <c r="BS306" s="310"/>
      <c r="BT306" s="310"/>
      <c r="BU306" s="310"/>
      <c r="BV306" s="310"/>
      <c r="BW306" s="310"/>
      <c r="BX306" s="310"/>
      <c r="BY306" s="310"/>
      <c r="BZ306" s="310"/>
      <c r="CA306" s="310"/>
      <c r="CB306" s="310"/>
      <c r="CC306" s="310"/>
      <c r="CD306" s="310"/>
      <c r="CE306" s="310"/>
      <c r="CF306" s="310"/>
      <c r="CG306" s="310"/>
      <c r="CH306" s="310"/>
      <c r="CI306" s="310"/>
      <c r="CJ306" s="310"/>
      <c r="CK306" s="310"/>
      <c r="CL306" s="310"/>
      <c r="CM306" s="310"/>
      <c r="CN306" s="310"/>
      <c r="CO306" s="310"/>
      <c r="CP306" s="310"/>
      <c r="CQ306" s="310"/>
      <c r="CR306" s="310"/>
      <c r="CS306" s="310"/>
      <c r="CT306" s="310"/>
      <c r="CU306" s="310"/>
      <c r="CV306" s="310"/>
      <c r="CW306" s="310"/>
      <c r="CX306" s="310"/>
      <c r="CY306" s="310"/>
      <c r="CZ306" s="310"/>
      <c r="DA306" s="310"/>
      <c r="DB306" s="310"/>
      <c r="DC306" s="310"/>
      <c r="DD306" s="310"/>
      <c r="DE306" s="310"/>
      <c r="DF306" s="310"/>
      <c r="DG306" s="310"/>
      <c r="DH306" s="310"/>
      <c r="DI306" s="310"/>
      <c r="DJ306" s="310"/>
      <c r="DK306" s="310"/>
      <c r="DL306" s="310"/>
      <c r="DM306" s="310"/>
      <c r="DN306" s="310"/>
      <c r="DO306" s="310"/>
      <c r="DP306" s="310"/>
      <c r="DQ306" s="310"/>
      <c r="DR306" s="310"/>
      <c r="DS306" s="310"/>
      <c r="DT306" s="310"/>
      <c r="DU306" s="310"/>
      <c r="DV306" s="310"/>
      <c r="DW306" s="310"/>
      <c r="DX306" s="310"/>
      <c r="DY306" s="310"/>
      <c r="DZ306" s="310"/>
      <c r="EA306" s="310"/>
      <c r="EB306" s="310"/>
      <c r="EC306" s="310"/>
      <c r="ED306" s="310"/>
      <c r="EE306" s="310"/>
      <c r="EF306" s="310"/>
      <c r="EG306" s="310"/>
      <c r="EH306" s="310"/>
      <c r="EI306" s="310"/>
      <c r="EJ306" s="310"/>
      <c r="EK306" s="310"/>
      <c r="EL306" s="310"/>
      <c r="EM306" s="310"/>
      <c r="EN306" s="310"/>
      <c r="EO306" s="310"/>
      <c r="EP306" s="310"/>
      <c r="EQ306" s="310"/>
      <c r="ER306" s="310"/>
      <c r="ES306" s="310"/>
      <c r="ET306" s="310"/>
      <c r="EU306" s="310"/>
      <c r="EV306" s="310"/>
      <c r="EW306" s="310"/>
      <c r="EX306" s="310"/>
      <c r="EY306" s="310"/>
      <c r="EZ306" s="310"/>
      <c r="FA306" s="310"/>
      <c r="FB306" s="310"/>
      <c r="FC306" s="310"/>
      <c r="FD306" s="310"/>
      <c r="FE306" s="310"/>
      <c r="FF306" s="310"/>
      <c r="FG306" s="310"/>
      <c r="FH306" s="310"/>
      <c r="FI306" s="310"/>
      <c r="FJ306" s="310"/>
      <c r="FK306" s="310"/>
      <c r="FL306" s="310"/>
      <c r="FM306" s="310"/>
      <c r="FN306" s="310"/>
      <c r="FO306" s="310"/>
      <c r="FP306" s="310"/>
      <c r="FQ306" s="310"/>
      <c r="FR306" s="310"/>
      <c r="FS306" s="310"/>
      <c r="FT306" s="310"/>
      <c r="FU306" s="310"/>
      <c r="FV306" s="310"/>
      <c r="FW306" s="310"/>
      <c r="FX306" s="310"/>
      <c r="FY306" s="310"/>
      <c r="FZ306" s="310"/>
      <c r="GA306" s="310"/>
      <c r="GB306" s="310"/>
      <c r="GC306" s="310"/>
    </row>
    <row r="307" spans="1:185">
      <c r="D307" s="310"/>
      <c r="E307" s="310"/>
      <c r="F307" s="310"/>
      <c r="G307" s="310"/>
      <c r="H307" s="310"/>
      <c r="I307" s="310"/>
      <c r="J307" s="310"/>
      <c r="K307" s="310"/>
      <c r="L307" s="310"/>
      <c r="M307" s="310"/>
      <c r="N307" s="310"/>
      <c r="O307" s="310"/>
      <c r="P307" s="310"/>
      <c r="Q307" s="310"/>
      <c r="R307" s="310"/>
      <c r="S307" s="310"/>
      <c r="T307" s="310"/>
      <c r="U307" s="310"/>
      <c r="V307" s="310"/>
      <c r="W307" s="310"/>
      <c r="X307" s="310"/>
      <c r="Y307" s="310"/>
      <c r="Z307" s="310"/>
      <c r="AA307" s="310"/>
      <c r="AB307" s="310"/>
      <c r="AC307" s="310"/>
      <c r="AD307" s="310"/>
      <c r="AE307" s="310"/>
      <c r="AF307" s="310"/>
      <c r="AG307" s="310"/>
      <c r="AH307" s="310"/>
      <c r="AI307" s="310"/>
      <c r="AJ307" s="310"/>
      <c r="AK307" s="310"/>
      <c r="AL307" s="310"/>
      <c r="AM307" s="310"/>
      <c r="AN307" s="310"/>
      <c r="AO307" s="310"/>
      <c r="AP307" s="310"/>
      <c r="AQ307" s="310"/>
      <c r="AR307" s="310"/>
      <c r="AS307" s="310"/>
      <c r="AT307" s="310"/>
      <c r="AU307" s="310"/>
      <c r="AV307" s="310"/>
      <c r="AW307" s="310"/>
      <c r="AX307" s="310"/>
      <c r="AY307" s="310"/>
      <c r="AZ307" s="310"/>
      <c r="BA307" s="310"/>
      <c r="BB307" s="310"/>
      <c r="BC307" s="310"/>
      <c r="BD307" s="310"/>
      <c r="BE307" s="310"/>
      <c r="BF307" s="310"/>
      <c r="BG307" s="310"/>
      <c r="BH307" s="310"/>
      <c r="BI307" s="310"/>
      <c r="BJ307" s="310"/>
      <c r="BK307" s="310"/>
      <c r="BL307" s="310"/>
      <c r="BM307" s="310"/>
      <c r="BN307" s="310"/>
      <c r="BO307" s="310"/>
      <c r="BP307" s="310"/>
      <c r="BQ307" s="310"/>
      <c r="BR307" s="310"/>
      <c r="BS307" s="310"/>
      <c r="BT307" s="310"/>
      <c r="BU307" s="310"/>
      <c r="BV307" s="310"/>
      <c r="BW307" s="310"/>
      <c r="BX307" s="310"/>
      <c r="BY307" s="310"/>
      <c r="BZ307" s="310"/>
      <c r="CA307" s="310"/>
      <c r="CB307" s="310"/>
      <c r="CC307" s="310"/>
      <c r="CD307" s="310"/>
      <c r="CE307" s="310"/>
      <c r="CF307" s="310"/>
      <c r="CG307" s="310"/>
      <c r="CH307" s="310"/>
      <c r="CI307" s="310"/>
      <c r="CJ307" s="310"/>
      <c r="CK307" s="310"/>
      <c r="CL307" s="310"/>
      <c r="CM307" s="310"/>
      <c r="CN307" s="310"/>
      <c r="CO307" s="310"/>
      <c r="CP307" s="310"/>
      <c r="CQ307" s="310"/>
      <c r="CR307" s="310"/>
      <c r="CS307" s="310"/>
      <c r="CT307" s="310"/>
      <c r="CU307" s="310"/>
      <c r="CV307" s="310"/>
      <c r="CW307" s="310"/>
      <c r="CX307" s="310"/>
      <c r="CY307" s="310"/>
      <c r="CZ307" s="310"/>
      <c r="DA307" s="310"/>
      <c r="DB307" s="310"/>
      <c r="DC307" s="310"/>
      <c r="DD307" s="310"/>
      <c r="DE307" s="310"/>
      <c r="DF307" s="310"/>
      <c r="DG307" s="310"/>
      <c r="DH307" s="310"/>
      <c r="DI307" s="310"/>
      <c r="DJ307" s="310"/>
      <c r="DK307" s="310"/>
      <c r="DL307" s="310"/>
      <c r="DM307" s="310"/>
      <c r="DN307" s="310"/>
      <c r="DO307" s="310"/>
      <c r="DP307" s="310"/>
      <c r="DQ307" s="310"/>
      <c r="DR307" s="310"/>
      <c r="DS307" s="310"/>
      <c r="DT307" s="310"/>
      <c r="DU307" s="310"/>
      <c r="DV307" s="310"/>
      <c r="DW307" s="310"/>
      <c r="DX307" s="310"/>
      <c r="DY307" s="310"/>
      <c r="DZ307" s="310"/>
      <c r="EA307" s="310"/>
      <c r="EB307" s="310"/>
      <c r="EC307" s="310"/>
      <c r="ED307" s="310"/>
      <c r="EE307" s="310"/>
      <c r="EF307" s="310"/>
      <c r="EG307" s="310"/>
      <c r="EH307" s="310"/>
      <c r="EI307" s="310"/>
      <c r="EJ307" s="310"/>
      <c r="EK307" s="310"/>
      <c r="EL307" s="310"/>
      <c r="EM307" s="310"/>
      <c r="EN307" s="310"/>
      <c r="EO307" s="310"/>
      <c r="EP307" s="310"/>
      <c r="EQ307" s="310"/>
      <c r="ER307" s="310"/>
      <c r="ES307" s="310"/>
      <c r="ET307" s="310"/>
      <c r="EU307" s="310"/>
      <c r="EV307" s="310"/>
      <c r="EW307" s="310"/>
      <c r="EX307" s="310"/>
      <c r="EY307" s="310"/>
      <c r="EZ307" s="310"/>
      <c r="FA307" s="310"/>
      <c r="FB307" s="310"/>
      <c r="FC307" s="310"/>
      <c r="FD307" s="310"/>
      <c r="FE307" s="310"/>
      <c r="FF307" s="310"/>
      <c r="FG307" s="310"/>
      <c r="FH307" s="310"/>
      <c r="FI307" s="310"/>
      <c r="FJ307" s="310"/>
      <c r="FK307" s="310"/>
      <c r="FL307" s="310"/>
      <c r="FM307" s="310"/>
      <c r="FN307" s="310"/>
      <c r="FO307" s="310"/>
      <c r="FP307" s="310"/>
      <c r="FQ307" s="310"/>
      <c r="FR307" s="310"/>
      <c r="FS307" s="310"/>
      <c r="FT307" s="310"/>
      <c r="FU307" s="310"/>
      <c r="FV307" s="310"/>
      <c r="FW307" s="310"/>
      <c r="FX307" s="310"/>
      <c r="FY307" s="310"/>
      <c r="FZ307" s="310"/>
      <c r="GA307" s="310"/>
      <c r="GB307" s="310"/>
      <c r="GC307" s="310"/>
    </row>
    <row r="308" spans="1:185">
      <c r="D308" s="310"/>
      <c r="E308" s="310"/>
      <c r="F308" s="310"/>
      <c r="G308" s="310"/>
      <c r="H308" s="310"/>
      <c r="I308" s="310"/>
      <c r="J308" s="310"/>
      <c r="K308" s="310"/>
      <c r="L308" s="310"/>
      <c r="M308" s="310"/>
      <c r="N308" s="310"/>
      <c r="O308" s="310"/>
      <c r="P308" s="310"/>
      <c r="Q308" s="310"/>
      <c r="R308" s="310"/>
      <c r="S308" s="310"/>
      <c r="T308" s="310"/>
      <c r="U308" s="310"/>
      <c r="V308" s="310"/>
      <c r="W308" s="310"/>
      <c r="X308" s="310"/>
      <c r="Y308" s="310"/>
      <c r="Z308" s="310"/>
      <c r="AA308" s="310"/>
      <c r="AB308" s="310"/>
      <c r="AC308" s="310"/>
      <c r="AD308" s="310"/>
      <c r="AE308" s="310"/>
      <c r="AF308" s="310"/>
      <c r="AG308" s="310"/>
      <c r="AH308" s="310"/>
      <c r="AI308" s="310"/>
      <c r="AJ308" s="310"/>
      <c r="AK308" s="310"/>
      <c r="AL308" s="310"/>
      <c r="AM308" s="310"/>
      <c r="AN308" s="310"/>
      <c r="AO308" s="310"/>
      <c r="AP308" s="310"/>
      <c r="AQ308" s="310"/>
      <c r="AR308" s="310"/>
      <c r="AS308" s="310"/>
      <c r="AT308" s="310"/>
      <c r="AU308" s="310"/>
      <c r="AV308" s="310"/>
      <c r="AW308" s="310"/>
      <c r="AX308" s="310"/>
      <c r="AY308" s="310"/>
      <c r="AZ308" s="310"/>
      <c r="BA308" s="310"/>
      <c r="BB308" s="310"/>
      <c r="BC308" s="310"/>
      <c r="BD308" s="310"/>
      <c r="BE308" s="310"/>
      <c r="BF308" s="310"/>
      <c r="BG308" s="310"/>
      <c r="BH308" s="310"/>
      <c r="BI308" s="310"/>
      <c r="BJ308" s="310"/>
      <c r="BK308" s="310"/>
      <c r="BL308" s="310"/>
      <c r="BM308" s="310"/>
      <c r="BN308" s="310"/>
      <c r="BO308" s="310"/>
      <c r="BP308" s="310"/>
      <c r="BQ308" s="310"/>
      <c r="BR308" s="310"/>
      <c r="BS308" s="310"/>
      <c r="BT308" s="310"/>
      <c r="BU308" s="310"/>
      <c r="BV308" s="310"/>
      <c r="BW308" s="310"/>
      <c r="BX308" s="310"/>
      <c r="BY308" s="310"/>
      <c r="BZ308" s="310"/>
      <c r="CA308" s="310"/>
      <c r="CB308" s="310"/>
      <c r="CC308" s="310"/>
      <c r="CD308" s="310"/>
      <c r="CE308" s="310"/>
      <c r="CF308" s="310"/>
      <c r="CG308" s="310"/>
      <c r="CH308" s="310"/>
      <c r="CI308" s="310"/>
      <c r="CJ308" s="310"/>
      <c r="CK308" s="310"/>
      <c r="CL308" s="310"/>
      <c r="CM308" s="310"/>
      <c r="CN308" s="310"/>
      <c r="CO308" s="310"/>
      <c r="CP308" s="310"/>
      <c r="CQ308" s="310"/>
      <c r="CR308" s="310"/>
      <c r="CS308" s="310"/>
      <c r="CT308" s="310"/>
      <c r="CU308" s="310"/>
      <c r="CV308" s="310"/>
      <c r="CW308" s="310"/>
      <c r="CX308" s="310"/>
      <c r="CY308" s="310"/>
      <c r="CZ308" s="310"/>
      <c r="DA308" s="310"/>
      <c r="DB308" s="310"/>
      <c r="DC308" s="310"/>
      <c r="DD308" s="310"/>
      <c r="DE308" s="310"/>
      <c r="DF308" s="310"/>
      <c r="DG308" s="310"/>
      <c r="DH308" s="310"/>
      <c r="DI308" s="310"/>
      <c r="DJ308" s="310"/>
      <c r="DK308" s="310"/>
      <c r="DL308" s="310"/>
      <c r="DM308" s="310"/>
      <c r="DN308" s="310"/>
      <c r="DO308" s="310"/>
      <c r="DP308" s="310"/>
      <c r="DQ308" s="310"/>
      <c r="DR308" s="310"/>
      <c r="DS308" s="310"/>
      <c r="DT308" s="310"/>
      <c r="DU308" s="310"/>
      <c r="DV308" s="310"/>
      <c r="DW308" s="310"/>
      <c r="DX308" s="310"/>
      <c r="DY308" s="310"/>
      <c r="DZ308" s="310"/>
      <c r="EA308" s="310"/>
      <c r="EB308" s="310"/>
      <c r="EC308" s="310"/>
      <c r="ED308" s="310"/>
      <c r="EE308" s="310"/>
      <c r="EF308" s="310"/>
      <c r="EG308" s="310"/>
      <c r="EH308" s="310"/>
      <c r="EI308" s="310"/>
      <c r="EJ308" s="310"/>
      <c r="EK308" s="310"/>
      <c r="EL308" s="310"/>
      <c r="EM308" s="310"/>
      <c r="EN308" s="310"/>
      <c r="EO308" s="310"/>
      <c r="EP308" s="310"/>
      <c r="EQ308" s="310"/>
      <c r="ER308" s="310"/>
      <c r="ES308" s="310"/>
      <c r="ET308" s="310"/>
      <c r="EU308" s="310"/>
      <c r="EV308" s="310"/>
      <c r="EW308" s="310"/>
      <c r="EX308" s="310"/>
      <c r="EY308" s="310"/>
      <c r="EZ308" s="310"/>
      <c r="FA308" s="310"/>
      <c r="FB308" s="310"/>
      <c r="FC308" s="310"/>
      <c r="FD308" s="310"/>
      <c r="FE308" s="310"/>
      <c r="FF308" s="310"/>
      <c r="FG308" s="310"/>
      <c r="FH308" s="310"/>
      <c r="FI308" s="310"/>
      <c r="FJ308" s="310"/>
      <c r="FK308" s="310"/>
      <c r="FL308" s="310"/>
      <c r="FM308" s="310"/>
      <c r="FN308" s="310"/>
      <c r="FO308" s="310"/>
      <c r="FP308" s="310"/>
      <c r="FQ308" s="310"/>
      <c r="FR308" s="310"/>
      <c r="FS308" s="310"/>
      <c r="FT308" s="310"/>
      <c r="FU308" s="310"/>
      <c r="FV308" s="310"/>
      <c r="FW308" s="310"/>
      <c r="FX308" s="310"/>
      <c r="FY308" s="310"/>
      <c r="FZ308" s="310"/>
      <c r="GA308" s="310"/>
      <c r="GB308" s="310"/>
      <c r="GC308" s="310"/>
    </row>
    <row r="309" spans="1:185">
      <c r="D309" s="310"/>
      <c r="E309" s="310"/>
      <c r="F309" s="310"/>
      <c r="G309" s="310"/>
      <c r="H309" s="310"/>
      <c r="I309" s="310"/>
      <c r="J309" s="310"/>
      <c r="K309" s="310"/>
      <c r="L309" s="310"/>
      <c r="M309" s="310"/>
      <c r="N309" s="310"/>
      <c r="O309" s="310"/>
      <c r="P309" s="310"/>
      <c r="Q309" s="310"/>
      <c r="R309" s="310"/>
      <c r="S309" s="310"/>
      <c r="T309" s="310"/>
      <c r="U309" s="310"/>
      <c r="V309" s="310"/>
      <c r="W309" s="310"/>
      <c r="X309" s="310"/>
      <c r="Y309" s="310"/>
      <c r="Z309" s="310"/>
      <c r="AA309" s="310"/>
      <c r="AB309" s="310"/>
      <c r="AC309" s="310"/>
      <c r="AD309" s="310"/>
      <c r="AE309" s="310"/>
      <c r="AF309" s="310"/>
      <c r="AG309" s="310"/>
      <c r="AH309" s="310"/>
      <c r="AI309" s="310"/>
      <c r="AJ309" s="310"/>
      <c r="AK309" s="310"/>
      <c r="AL309" s="310"/>
      <c r="AM309" s="310"/>
      <c r="AN309" s="310"/>
      <c r="AO309" s="310"/>
      <c r="AP309" s="310"/>
      <c r="AQ309" s="310"/>
      <c r="AR309" s="310"/>
      <c r="AS309" s="310"/>
      <c r="AT309" s="310"/>
      <c r="AU309" s="310"/>
      <c r="AV309" s="310"/>
      <c r="AW309" s="310"/>
      <c r="AX309" s="310"/>
      <c r="AY309" s="310"/>
      <c r="AZ309" s="310"/>
      <c r="BA309" s="310"/>
      <c r="BB309" s="310"/>
      <c r="BC309" s="310"/>
      <c r="BD309" s="310"/>
      <c r="BE309" s="310"/>
      <c r="BF309" s="310"/>
      <c r="BG309" s="310"/>
      <c r="BH309" s="310"/>
      <c r="BI309" s="310"/>
      <c r="BJ309" s="310"/>
      <c r="BK309" s="310"/>
      <c r="BL309" s="310"/>
      <c r="BM309" s="310"/>
      <c r="BN309" s="310"/>
      <c r="BO309" s="310"/>
      <c r="BP309" s="310"/>
      <c r="BQ309" s="310"/>
      <c r="BR309" s="310"/>
      <c r="BS309" s="310"/>
      <c r="BT309" s="310"/>
      <c r="BU309" s="310"/>
      <c r="BV309" s="310"/>
      <c r="BW309" s="310"/>
      <c r="BX309" s="310"/>
      <c r="BY309" s="310"/>
      <c r="BZ309" s="310"/>
      <c r="CA309" s="310"/>
      <c r="CB309" s="310"/>
      <c r="CC309" s="310"/>
      <c r="CD309" s="310"/>
      <c r="CE309" s="310"/>
      <c r="CF309" s="310"/>
      <c r="CG309" s="310"/>
      <c r="CH309" s="310"/>
      <c r="CI309" s="310"/>
      <c r="CJ309" s="310"/>
      <c r="CK309" s="310"/>
      <c r="CL309" s="310"/>
      <c r="CM309" s="310"/>
      <c r="CN309" s="310"/>
      <c r="CO309" s="310"/>
      <c r="CP309" s="310"/>
      <c r="CQ309" s="310"/>
      <c r="CR309" s="310"/>
      <c r="CS309" s="310"/>
      <c r="CT309" s="310"/>
      <c r="CU309" s="310"/>
      <c r="CV309" s="310"/>
      <c r="CW309" s="310"/>
      <c r="CX309" s="310"/>
      <c r="CY309" s="310"/>
      <c r="CZ309" s="310"/>
      <c r="DA309" s="310"/>
      <c r="DB309" s="310"/>
      <c r="DC309" s="310"/>
      <c r="DD309" s="310"/>
      <c r="DE309" s="310"/>
      <c r="DF309" s="310"/>
      <c r="DG309" s="310"/>
      <c r="DH309" s="310"/>
      <c r="DI309" s="310"/>
      <c r="DJ309" s="310"/>
      <c r="DK309" s="310"/>
      <c r="DL309" s="310"/>
      <c r="DM309" s="310"/>
      <c r="DN309" s="310"/>
      <c r="DO309" s="310"/>
      <c r="DP309" s="310"/>
      <c r="DQ309" s="310"/>
      <c r="DR309" s="310"/>
      <c r="DS309" s="310"/>
      <c r="DT309" s="310"/>
      <c r="DU309" s="310"/>
      <c r="DV309" s="310"/>
      <c r="DW309" s="310"/>
      <c r="DX309" s="310"/>
      <c r="DY309" s="310"/>
      <c r="DZ309" s="310"/>
      <c r="EA309" s="310"/>
      <c r="EB309" s="310"/>
      <c r="EC309" s="310"/>
      <c r="ED309" s="310"/>
      <c r="EE309" s="310"/>
      <c r="EF309" s="310"/>
      <c r="EG309" s="310"/>
      <c r="EH309" s="310"/>
      <c r="EI309" s="310"/>
      <c r="EJ309" s="310"/>
      <c r="EK309" s="310"/>
      <c r="EL309" s="310"/>
      <c r="EM309" s="310"/>
      <c r="EN309" s="310"/>
      <c r="EO309" s="310"/>
      <c r="EP309" s="310"/>
      <c r="EQ309" s="310"/>
      <c r="ER309" s="310"/>
      <c r="ES309" s="310"/>
      <c r="ET309" s="310"/>
      <c r="EU309" s="310"/>
      <c r="EV309" s="310"/>
      <c r="EW309" s="310"/>
      <c r="EX309" s="310"/>
      <c r="EY309" s="310"/>
      <c r="EZ309" s="310"/>
      <c r="FA309" s="310"/>
      <c r="FB309" s="310"/>
      <c r="FC309" s="310"/>
      <c r="FD309" s="310"/>
      <c r="FE309" s="310"/>
      <c r="FF309" s="310"/>
      <c r="FG309" s="310"/>
      <c r="FH309" s="310"/>
      <c r="FI309" s="310"/>
      <c r="FJ309" s="310"/>
      <c r="FK309" s="310"/>
      <c r="FL309" s="310"/>
      <c r="FM309" s="310"/>
      <c r="FN309" s="310"/>
      <c r="FO309" s="310"/>
      <c r="FP309" s="310"/>
      <c r="FQ309" s="310"/>
      <c r="FR309" s="310"/>
      <c r="FS309" s="310"/>
      <c r="FT309" s="310"/>
      <c r="FU309" s="310"/>
      <c r="FV309" s="310"/>
      <c r="FW309" s="310"/>
      <c r="FX309" s="310"/>
      <c r="FY309" s="310"/>
      <c r="FZ309" s="310"/>
      <c r="GA309" s="310"/>
      <c r="GB309" s="310"/>
      <c r="GC309" s="310"/>
    </row>
    <row r="310" spans="1:185">
      <c r="D310" s="310"/>
      <c r="E310" s="310"/>
      <c r="F310" s="310"/>
      <c r="G310" s="310"/>
      <c r="H310" s="310"/>
      <c r="I310" s="310"/>
      <c r="J310" s="310"/>
      <c r="K310" s="310"/>
      <c r="L310" s="310"/>
      <c r="M310" s="310"/>
      <c r="N310" s="310"/>
      <c r="O310" s="310"/>
      <c r="P310" s="310"/>
      <c r="Q310" s="310"/>
      <c r="R310" s="310"/>
      <c r="S310" s="310"/>
      <c r="T310" s="310"/>
      <c r="U310" s="310"/>
      <c r="V310" s="310"/>
      <c r="W310" s="310"/>
      <c r="X310" s="310"/>
      <c r="Y310" s="310"/>
      <c r="Z310" s="310"/>
      <c r="AA310" s="310"/>
      <c r="AB310" s="310"/>
      <c r="AC310" s="310"/>
      <c r="AD310" s="310"/>
      <c r="AE310" s="310"/>
      <c r="AF310" s="310"/>
      <c r="AG310" s="310"/>
      <c r="AH310" s="310"/>
      <c r="AI310" s="310"/>
      <c r="AJ310" s="310"/>
      <c r="AK310" s="310"/>
      <c r="AL310" s="310"/>
      <c r="AM310" s="310"/>
      <c r="AN310" s="310"/>
      <c r="AO310" s="310"/>
      <c r="AP310" s="310"/>
      <c r="AQ310" s="310"/>
      <c r="AR310" s="310"/>
      <c r="AS310" s="310"/>
      <c r="AT310" s="310"/>
      <c r="AU310" s="310"/>
      <c r="AV310" s="310"/>
      <c r="AW310" s="310"/>
      <c r="AX310" s="310"/>
      <c r="AY310" s="310"/>
      <c r="AZ310" s="310"/>
      <c r="BA310" s="310"/>
      <c r="BB310" s="310"/>
      <c r="BC310" s="310"/>
      <c r="BD310" s="310"/>
      <c r="BE310" s="310"/>
      <c r="BF310" s="310"/>
      <c r="BG310" s="310"/>
      <c r="BH310" s="310"/>
      <c r="BI310" s="310"/>
      <c r="BJ310" s="310"/>
      <c r="BK310" s="310"/>
      <c r="BL310" s="310"/>
      <c r="BM310" s="310"/>
      <c r="BN310" s="310"/>
      <c r="BO310" s="310"/>
      <c r="BP310" s="310"/>
      <c r="BQ310" s="310"/>
      <c r="BR310" s="310"/>
      <c r="BS310" s="310"/>
      <c r="BT310" s="310"/>
      <c r="BU310" s="310"/>
      <c r="BV310" s="310"/>
      <c r="BW310" s="310"/>
      <c r="BX310" s="310"/>
      <c r="BY310" s="310"/>
      <c r="BZ310" s="310"/>
      <c r="CA310" s="310"/>
      <c r="CB310" s="310"/>
      <c r="CC310" s="310"/>
      <c r="CD310" s="310"/>
      <c r="CE310" s="310"/>
      <c r="CF310" s="310"/>
      <c r="CG310" s="310"/>
      <c r="CH310" s="310"/>
      <c r="CI310" s="310"/>
      <c r="CJ310" s="310"/>
      <c r="CK310" s="310"/>
      <c r="CL310" s="310"/>
      <c r="CM310" s="310"/>
      <c r="CN310" s="310"/>
      <c r="CO310" s="310"/>
      <c r="CP310" s="310"/>
      <c r="CQ310" s="310"/>
      <c r="CR310" s="310"/>
      <c r="CS310" s="310"/>
      <c r="CT310" s="310"/>
      <c r="CU310" s="310"/>
      <c r="CV310" s="310"/>
      <c r="CW310" s="310"/>
      <c r="CX310" s="310"/>
      <c r="CY310" s="310"/>
      <c r="CZ310" s="310"/>
      <c r="DA310" s="310"/>
      <c r="DB310" s="310"/>
      <c r="DC310" s="310"/>
      <c r="DD310" s="310"/>
      <c r="DE310" s="310"/>
      <c r="DF310" s="310"/>
      <c r="DG310" s="310"/>
      <c r="DH310" s="310"/>
      <c r="DI310" s="310"/>
      <c r="DJ310" s="310"/>
      <c r="DK310" s="310"/>
      <c r="DL310" s="310"/>
      <c r="DM310" s="310"/>
      <c r="DN310" s="310"/>
      <c r="DO310" s="310"/>
      <c r="DP310" s="310"/>
      <c r="DQ310" s="310"/>
      <c r="DR310" s="310"/>
      <c r="DS310" s="310"/>
      <c r="DT310" s="310"/>
      <c r="DU310" s="310"/>
      <c r="DV310" s="310"/>
      <c r="DW310" s="310"/>
      <c r="DX310" s="310"/>
      <c r="DY310" s="310"/>
      <c r="DZ310" s="310"/>
      <c r="EA310" s="310"/>
      <c r="EB310" s="310"/>
      <c r="EC310" s="310"/>
      <c r="ED310" s="310"/>
      <c r="EE310" s="310"/>
      <c r="EF310" s="310"/>
      <c r="EG310" s="310"/>
      <c r="EH310" s="310"/>
      <c r="EI310" s="310"/>
      <c r="EJ310" s="310"/>
      <c r="EK310" s="310"/>
      <c r="EL310" s="310"/>
      <c r="EM310" s="310"/>
      <c r="EN310" s="310"/>
      <c r="EO310" s="310"/>
      <c r="EP310" s="310"/>
      <c r="EQ310" s="310"/>
      <c r="ER310" s="310"/>
      <c r="ES310" s="310"/>
      <c r="ET310" s="310"/>
      <c r="EU310" s="310"/>
      <c r="EV310" s="310"/>
      <c r="EW310" s="310"/>
      <c r="EX310" s="310"/>
      <c r="EY310" s="310"/>
      <c r="EZ310" s="310"/>
      <c r="FA310" s="310"/>
      <c r="FB310" s="310"/>
      <c r="FC310" s="310"/>
      <c r="FD310" s="310"/>
      <c r="FE310" s="310"/>
      <c r="FF310" s="310"/>
      <c r="FG310" s="310"/>
      <c r="FH310" s="310"/>
      <c r="FI310" s="310"/>
      <c r="FJ310" s="310"/>
      <c r="FK310" s="310"/>
      <c r="FL310" s="310"/>
      <c r="FM310" s="310"/>
      <c r="FN310" s="310"/>
      <c r="FO310" s="310"/>
      <c r="FP310" s="310"/>
      <c r="FQ310" s="310"/>
      <c r="FR310" s="310"/>
      <c r="FS310" s="310"/>
      <c r="FT310" s="310"/>
      <c r="FU310" s="310"/>
      <c r="FV310" s="310"/>
      <c r="FW310" s="310"/>
      <c r="FX310" s="310"/>
      <c r="FY310" s="310"/>
      <c r="FZ310" s="310"/>
      <c r="GA310" s="310"/>
      <c r="GB310" s="310"/>
      <c r="GC310" s="310"/>
    </row>
    <row r="311" spans="1:185">
      <c r="D311" s="310"/>
      <c r="E311" s="310"/>
      <c r="F311" s="310"/>
      <c r="G311" s="310"/>
      <c r="H311" s="310"/>
      <c r="I311" s="310"/>
      <c r="J311" s="310"/>
      <c r="K311" s="310"/>
      <c r="L311" s="310"/>
      <c r="M311" s="310"/>
      <c r="N311" s="310"/>
      <c r="O311" s="310"/>
      <c r="P311" s="310"/>
      <c r="Q311" s="310"/>
      <c r="R311" s="310"/>
      <c r="S311" s="310"/>
      <c r="T311" s="310"/>
      <c r="U311" s="310"/>
      <c r="V311" s="310"/>
      <c r="W311" s="310"/>
      <c r="X311" s="310"/>
      <c r="Y311" s="310"/>
      <c r="Z311" s="310"/>
      <c r="AA311" s="310"/>
      <c r="AB311" s="310"/>
      <c r="AC311" s="310"/>
      <c r="AD311" s="310"/>
      <c r="AE311" s="310"/>
      <c r="AF311" s="310"/>
      <c r="AG311" s="310"/>
      <c r="AH311" s="310"/>
      <c r="AI311" s="310"/>
      <c r="AJ311" s="310"/>
      <c r="AK311" s="310"/>
      <c r="AL311" s="310"/>
      <c r="AM311" s="310"/>
      <c r="AN311" s="310"/>
      <c r="AO311" s="310"/>
      <c r="AP311" s="310"/>
      <c r="AQ311" s="310"/>
      <c r="AR311" s="310"/>
      <c r="AS311" s="310"/>
      <c r="AT311" s="310"/>
      <c r="AU311" s="310"/>
      <c r="AV311" s="310"/>
      <c r="AW311" s="310"/>
      <c r="AX311" s="310"/>
      <c r="AY311" s="310"/>
      <c r="AZ311" s="310"/>
      <c r="BA311" s="310"/>
      <c r="BB311" s="310"/>
      <c r="BC311" s="310"/>
      <c r="BD311" s="310"/>
      <c r="BE311" s="310"/>
      <c r="BF311" s="310"/>
      <c r="BG311" s="310"/>
      <c r="BH311" s="310"/>
      <c r="BI311" s="310"/>
      <c r="BJ311" s="310"/>
      <c r="BK311" s="310"/>
      <c r="BL311" s="310"/>
      <c r="BM311" s="310"/>
      <c r="BN311" s="310"/>
      <c r="BO311" s="310"/>
      <c r="BP311" s="310"/>
      <c r="BQ311" s="310"/>
      <c r="BR311" s="310"/>
      <c r="BS311" s="310"/>
      <c r="BT311" s="310"/>
      <c r="BU311" s="310"/>
      <c r="BV311" s="310"/>
      <c r="BW311" s="310"/>
      <c r="BX311" s="310"/>
      <c r="BY311" s="310"/>
      <c r="BZ311" s="310"/>
      <c r="CA311" s="310"/>
      <c r="CB311" s="310"/>
      <c r="CC311" s="310"/>
      <c r="CD311" s="310"/>
      <c r="CE311" s="310"/>
      <c r="CF311" s="310"/>
      <c r="CG311" s="310"/>
      <c r="CH311" s="310"/>
      <c r="CI311" s="310"/>
      <c r="CJ311" s="310"/>
      <c r="CK311" s="310"/>
      <c r="CL311" s="310"/>
      <c r="CM311" s="310"/>
      <c r="CN311" s="310"/>
      <c r="CO311" s="310"/>
      <c r="CP311" s="310"/>
      <c r="CQ311" s="310"/>
      <c r="CR311" s="310"/>
      <c r="CS311" s="310"/>
      <c r="CT311" s="310"/>
      <c r="CU311" s="310"/>
      <c r="CV311" s="310"/>
      <c r="CW311" s="310"/>
      <c r="CX311" s="310"/>
      <c r="CY311" s="310"/>
      <c r="CZ311" s="310"/>
      <c r="DA311" s="310"/>
      <c r="DB311" s="310"/>
      <c r="DC311" s="310"/>
      <c r="DD311" s="310"/>
      <c r="DE311" s="310"/>
      <c r="DF311" s="310"/>
      <c r="DG311" s="310"/>
      <c r="DH311" s="310"/>
      <c r="DI311" s="310"/>
      <c r="DJ311" s="310"/>
      <c r="DK311" s="310"/>
      <c r="DL311" s="310"/>
      <c r="DM311" s="310"/>
      <c r="DN311" s="310"/>
      <c r="DO311" s="310"/>
      <c r="DP311" s="310"/>
      <c r="DQ311" s="310"/>
      <c r="DR311" s="310"/>
      <c r="DS311" s="310"/>
      <c r="DT311" s="310"/>
      <c r="DU311" s="310"/>
      <c r="DV311" s="310"/>
      <c r="DW311" s="310"/>
      <c r="DX311" s="310"/>
      <c r="DY311" s="310"/>
      <c r="DZ311" s="310"/>
      <c r="EA311" s="310"/>
      <c r="EB311" s="310"/>
      <c r="EC311" s="310"/>
      <c r="ED311" s="310"/>
      <c r="EE311" s="310"/>
      <c r="EF311" s="310"/>
      <c r="EG311" s="310"/>
      <c r="EH311" s="310"/>
      <c r="EI311" s="310"/>
      <c r="EJ311" s="310"/>
      <c r="EK311" s="310"/>
      <c r="EL311" s="310"/>
      <c r="EM311" s="310"/>
      <c r="EN311" s="310"/>
      <c r="EO311" s="310"/>
      <c r="EP311" s="310"/>
      <c r="EQ311" s="310"/>
      <c r="ER311" s="310"/>
      <c r="ES311" s="310"/>
      <c r="ET311" s="310"/>
      <c r="EU311" s="310"/>
      <c r="EV311" s="310"/>
      <c r="EW311" s="310"/>
      <c r="EX311" s="310"/>
      <c r="EY311" s="310"/>
      <c r="EZ311" s="310"/>
      <c r="FA311" s="310"/>
      <c r="FB311" s="310"/>
      <c r="FC311" s="310"/>
      <c r="FD311" s="310"/>
      <c r="FE311" s="310"/>
      <c r="FF311" s="310"/>
      <c r="FG311" s="310"/>
      <c r="FH311" s="310"/>
      <c r="FI311" s="310"/>
      <c r="FJ311" s="310"/>
      <c r="FK311" s="310"/>
      <c r="FL311" s="310"/>
      <c r="FM311" s="310"/>
      <c r="FN311" s="310"/>
      <c r="FO311" s="310"/>
      <c r="FP311" s="310"/>
      <c r="FQ311" s="310"/>
      <c r="FR311" s="310"/>
      <c r="FS311" s="310"/>
      <c r="FT311" s="310"/>
      <c r="FU311" s="310"/>
      <c r="FV311" s="310"/>
      <c r="FW311" s="310"/>
      <c r="FX311" s="310"/>
      <c r="FY311" s="310"/>
      <c r="FZ311" s="310"/>
      <c r="GA311" s="310"/>
      <c r="GB311" s="310"/>
      <c r="GC311" s="310"/>
    </row>
    <row r="312" spans="1:185">
      <c r="D312" s="310"/>
      <c r="E312" s="310"/>
      <c r="F312" s="310"/>
      <c r="G312" s="310"/>
      <c r="H312" s="310"/>
      <c r="I312" s="310"/>
      <c r="J312" s="310"/>
      <c r="K312" s="310"/>
      <c r="L312" s="310"/>
      <c r="M312" s="310"/>
      <c r="N312" s="310"/>
      <c r="O312" s="310"/>
      <c r="P312" s="310"/>
      <c r="Q312" s="310"/>
      <c r="R312" s="310"/>
      <c r="S312" s="310"/>
      <c r="T312" s="310"/>
      <c r="U312" s="310"/>
      <c r="V312" s="310"/>
      <c r="W312" s="310"/>
      <c r="X312" s="310"/>
      <c r="Y312" s="310"/>
      <c r="Z312" s="310"/>
      <c r="AA312" s="310"/>
      <c r="AB312" s="310"/>
      <c r="AC312" s="310"/>
      <c r="AD312" s="310"/>
      <c r="AE312" s="310"/>
      <c r="AF312" s="310"/>
      <c r="AG312" s="310"/>
      <c r="AH312" s="310"/>
      <c r="AI312" s="310"/>
      <c r="AJ312" s="310"/>
      <c r="AK312" s="310"/>
      <c r="AL312" s="310"/>
      <c r="AM312" s="310"/>
      <c r="AN312" s="310"/>
      <c r="AO312" s="310"/>
      <c r="AP312" s="310"/>
      <c r="AQ312" s="310"/>
      <c r="AR312" s="310"/>
      <c r="AS312" s="310"/>
      <c r="AT312" s="310"/>
      <c r="AU312" s="310"/>
      <c r="AV312" s="310"/>
      <c r="AW312" s="310"/>
      <c r="AX312" s="310"/>
      <c r="AY312" s="310"/>
      <c r="AZ312" s="310"/>
      <c r="BA312" s="310"/>
      <c r="BB312" s="310"/>
      <c r="BC312" s="310"/>
      <c r="BD312" s="310"/>
      <c r="BE312" s="310"/>
      <c r="BF312" s="310"/>
      <c r="BG312" s="310"/>
      <c r="BH312" s="310"/>
      <c r="BI312" s="310"/>
      <c r="BJ312" s="310"/>
      <c r="BK312" s="310"/>
      <c r="BL312" s="310"/>
      <c r="BM312" s="310"/>
      <c r="BN312" s="310"/>
      <c r="BO312" s="310"/>
      <c r="BP312" s="310"/>
      <c r="BQ312" s="310"/>
      <c r="BR312" s="310"/>
      <c r="BS312" s="310"/>
      <c r="BT312" s="310"/>
      <c r="BU312" s="310"/>
      <c r="BV312" s="310"/>
      <c r="BW312" s="310"/>
      <c r="BX312" s="310"/>
      <c r="BY312" s="310"/>
      <c r="BZ312" s="310"/>
      <c r="CA312" s="310"/>
      <c r="CB312" s="310"/>
      <c r="CC312" s="310"/>
      <c r="CD312" s="310"/>
      <c r="CE312" s="310"/>
      <c r="CF312" s="310"/>
      <c r="CG312" s="310"/>
      <c r="CH312" s="310"/>
      <c r="CI312" s="310"/>
      <c r="CJ312" s="310"/>
      <c r="CK312" s="310"/>
      <c r="CL312" s="310"/>
      <c r="CM312" s="310"/>
      <c r="CN312" s="310"/>
      <c r="CO312" s="310"/>
      <c r="CP312" s="310"/>
      <c r="CQ312" s="310"/>
      <c r="CR312" s="310"/>
      <c r="CS312" s="310"/>
      <c r="CT312" s="310"/>
      <c r="CU312" s="310"/>
      <c r="CV312" s="310"/>
      <c r="CW312" s="310"/>
      <c r="CX312" s="310"/>
      <c r="CY312" s="310"/>
      <c r="CZ312" s="310"/>
      <c r="DA312" s="310"/>
      <c r="DB312" s="310"/>
      <c r="DC312" s="310"/>
      <c r="DD312" s="310"/>
      <c r="DE312" s="310"/>
      <c r="DF312" s="310"/>
      <c r="DG312" s="310"/>
      <c r="DH312" s="310"/>
      <c r="DI312" s="310"/>
      <c r="DJ312" s="310"/>
      <c r="DK312" s="310"/>
      <c r="DL312" s="310"/>
      <c r="DM312" s="310"/>
      <c r="DN312" s="310"/>
      <c r="DO312" s="310"/>
      <c r="DP312" s="310"/>
      <c r="DQ312" s="310"/>
      <c r="DR312" s="310"/>
      <c r="DS312" s="310"/>
      <c r="DT312" s="310"/>
      <c r="DU312" s="310"/>
      <c r="DV312" s="310"/>
      <c r="DW312" s="310"/>
      <c r="DX312" s="310"/>
      <c r="DY312" s="310"/>
      <c r="DZ312" s="310"/>
      <c r="EA312" s="310"/>
      <c r="EB312" s="310"/>
      <c r="EC312" s="310"/>
      <c r="ED312" s="310"/>
      <c r="EE312" s="310"/>
      <c r="EF312" s="310"/>
      <c r="EG312" s="310"/>
      <c r="EH312" s="310"/>
      <c r="EI312" s="310"/>
      <c r="EJ312" s="310"/>
      <c r="EK312" s="310"/>
      <c r="EL312" s="310"/>
      <c r="EM312" s="310"/>
      <c r="EN312" s="310"/>
      <c r="EO312" s="310"/>
      <c r="EP312" s="310"/>
      <c r="EQ312" s="310"/>
      <c r="ER312" s="310"/>
      <c r="ES312" s="310"/>
      <c r="ET312" s="310"/>
      <c r="EU312" s="310"/>
      <c r="EV312" s="310"/>
      <c r="EW312" s="310"/>
      <c r="EX312" s="310"/>
      <c r="EY312" s="310"/>
      <c r="EZ312" s="310"/>
      <c r="FA312" s="310"/>
      <c r="FB312" s="310"/>
      <c r="FC312" s="310"/>
      <c r="FD312" s="310"/>
      <c r="FE312" s="310"/>
      <c r="FF312" s="310"/>
      <c r="FG312" s="310"/>
      <c r="FH312" s="310"/>
      <c r="FI312" s="310"/>
      <c r="FJ312" s="310"/>
      <c r="FK312" s="310"/>
      <c r="FL312" s="310"/>
      <c r="FM312" s="310"/>
      <c r="FN312" s="310"/>
      <c r="FO312" s="310"/>
      <c r="FP312" s="310"/>
      <c r="FQ312" s="310"/>
      <c r="FR312" s="310"/>
      <c r="FS312" s="310"/>
      <c r="FT312" s="310"/>
      <c r="FU312" s="310"/>
      <c r="FV312" s="310"/>
      <c r="FW312" s="310"/>
      <c r="FX312" s="310"/>
      <c r="FY312" s="310"/>
      <c r="FZ312" s="310"/>
      <c r="GA312" s="310"/>
      <c r="GB312" s="310"/>
      <c r="GC312" s="310"/>
    </row>
    <row r="313" spans="1:185">
      <c r="D313" s="310"/>
      <c r="E313" s="310"/>
      <c r="F313" s="310"/>
      <c r="G313" s="310"/>
      <c r="H313" s="310"/>
      <c r="I313" s="310"/>
      <c r="J313" s="310"/>
      <c r="K313" s="310"/>
      <c r="L313" s="310"/>
      <c r="M313" s="310"/>
      <c r="N313" s="310"/>
      <c r="O313" s="310"/>
      <c r="P313" s="310"/>
      <c r="Q313" s="310"/>
      <c r="R313" s="310"/>
      <c r="S313" s="310"/>
      <c r="T313" s="310"/>
      <c r="U313" s="310"/>
      <c r="V313" s="310"/>
      <c r="W313" s="310"/>
      <c r="X313" s="310"/>
      <c r="Y313" s="310"/>
      <c r="Z313" s="310"/>
      <c r="AA313" s="310"/>
      <c r="AB313" s="310"/>
      <c r="AC313" s="310"/>
      <c r="AD313" s="310"/>
      <c r="AE313" s="310"/>
      <c r="AF313" s="310"/>
      <c r="AG313" s="310"/>
      <c r="AH313" s="310"/>
      <c r="AI313" s="310"/>
      <c r="AJ313" s="310"/>
      <c r="AK313" s="310"/>
      <c r="AL313" s="310"/>
      <c r="AM313" s="310"/>
      <c r="AN313" s="310"/>
      <c r="AO313" s="310"/>
      <c r="AP313" s="310"/>
      <c r="AQ313" s="310"/>
      <c r="AR313" s="310"/>
      <c r="AS313" s="310"/>
      <c r="AT313" s="310"/>
      <c r="AU313" s="310"/>
      <c r="AV313" s="310"/>
      <c r="AW313" s="310"/>
      <c r="AX313" s="310"/>
      <c r="AY313" s="310"/>
      <c r="AZ313" s="310"/>
      <c r="BA313" s="310"/>
      <c r="BB313" s="310"/>
      <c r="BC313" s="310"/>
      <c r="BD313" s="310"/>
      <c r="BE313" s="310"/>
      <c r="BF313" s="310"/>
      <c r="BG313" s="310"/>
      <c r="BH313" s="310"/>
      <c r="BI313" s="310"/>
      <c r="BJ313" s="310"/>
      <c r="BK313" s="310"/>
      <c r="BL313" s="310"/>
      <c r="BM313" s="310"/>
      <c r="BN313" s="310"/>
      <c r="BO313" s="310"/>
      <c r="BP313" s="310"/>
      <c r="BQ313" s="310"/>
      <c r="BR313" s="310"/>
      <c r="BS313" s="310"/>
      <c r="BT313" s="310"/>
      <c r="BU313" s="310"/>
      <c r="BV313" s="310"/>
      <c r="BW313" s="310"/>
      <c r="BX313" s="310"/>
      <c r="BY313" s="310"/>
      <c r="BZ313" s="310"/>
      <c r="CA313" s="310"/>
      <c r="CB313" s="310"/>
      <c r="CC313" s="310"/>
      <c r="CD313" s="310"/>
      <c r="CE313" s="310"/>
      <c r="CF313" s="310"/>
      <c r="CG313" s="310"/>
      <c r="CH313" s="310"/>
      <c r="CI313" s="310"/>
      <c r="CJ313" s="310"/>
      <c r="CK313" s="310"/>
      <c r="CL313" s="310"/>
      <c r="CM313" s="310"/>
      <c r="CN313" s="310"/>
      <c r="CO313" s="310"/>
      <c r="CP313" s="310"/>
      <c r="CQ313" s="310"/>
      <c r="CR313" s="310"/>
      <c r="CS313" s="310"/>
      <c r="CT313" s="310"/>
      <c r="CU313" s="310"/>
      <c r="CV313" s="310"/>
      <c r="CW313" s="310"/>
      <c r="CX313" s="310"/>
      <c r="CY313" s="310"/>
      <c r="CZ313" s="310"/>
      <c r="DA313" s="310"/>
      <c r="DB313" s="310"/>
      <c r="DC313" s="310"/>
      <c r="DD313" s="310"/>
      <c r="DE313" s="310"/>
      <c r="DF313" s="310"/>
      <c r="DG313" s="310"/>
      <c r="DH313" s="310"/>
      <c r="DI313" s="310"/>
      <c r="DJ313" s="310"/>
      <c r="DK313" s="310"/>
      <c r="DL313" s="310"/>
      <c r="DM313" s="310"/>
      <c r="DN313" s="310"/>
      <c r="DO313" s="310"/>
      <c r="DP313" s="310"/>
      <c r="DQ313" s="310"/>
      <c r="DR313" s="310"/>
      <c r="DS313" s="310"/>
      <c r="DT313" s="310"/>
      <c r="DU313" s="310"/>
      <c r="DV313" s="310"/>
      <c r="DW313" s="310"/>
      <c r="DX313" s="310"/>
      <c r="DY313" s="310"/>
      <c r="DZ313" s="310"/>
      <c r="EA313" s="310"/>
      <c r="EB313" s="310"/>
      <c r="EC313" s="310"/>
      <c r="ED313" s="310"/>
      <c r="EE313" s="310"/>
      <c r="EF313" s="310"/>
      <c r="EG313" s="310"/>
      <c r="EH313" s="310"/>
      <c r="EI313" s="310"/>
      <c r="EJ313" s="310"/>
      <c r="EK313" s="310"/>
      <c r="EL313" s="310"/>
      <c r="EM313" s="310"/>
      <c r="EN313" s="310"/>
      <c r="EO313" s="310"/>
      <c r="EP313" s="310"/>
      <c r="EQ313" s="310"/>
      <c r="ER313" s="310"/>
      <c r="ES313" s="310"/>
      <c r="ET313" s="310"/>
      <c r="EU313" s="310"/>
      <c r="EV313" s="310"/>
      <c r="EW313" s="310"/>
      <c r="EX313" s="310"/>
      <c r="EY313" s="310"/>
      <c r="EZ313" s="310"/>
      <c r="FA313" s="310"/>
      <c r="FB313" s="310"/>
      <c r="FC313" s="310"/>
      <c r="FD313" s="310"/>
      <c r="FE313" s="310"/>
      <c r="FF313" s="310"/>
      <c r="FG313" s="310"/>
      <c r="FH313" s="310"/>
      <c r="FI313" s="310"/>
      <c r="FJ313" s="310"/>
      <c r="FK313" s="310"/>
      <c r="FL313" s="310"/>
      <c r="FM313" s="310"/>
      <c r="FN313" s="310"/>
      <c r="FO313" s="310"/>
      <c r="FP313" s="310"/>
      <c r="FQ313" s="310"/>
      <c r="FR313" s="310"/>
      <c r="FS313" s="310"/>
      <c r="FT313" s="310"/>
      <c r="FU313" s="310"/>
      <c r="FV313" s="310"/>
      <c r="FW313" s="310"/>
      <c r="FX313" s="310"/>
      <c r="FY313" s="310"/>
      <c r="FZ313" s="310"/>
      <c r="GA313" s="310"/>
      <c r="GB313" s="310"/>
      <c r="GC313" s="310"/>
    </row>
    <row r="314" spans="1:185">
      <c r="D314" s="310"/>
      <c r="E314" s="310"/>
      <c r="F314" s="310"/>
      <c r="G314" s="310"/>
      <c r="H314" s="310"/>
      <c r="I314" s="310"/>
      <c r="J314" s="310"/>
      <c r="K314" s="310"/>
      <c r="L314" s="310"/>
      <c r="M314" s="310"/>
      <c r="N314" s="310"/>
      <c r="O314" s="310"/>
      <c r="P314" s="310"/>
      <c r="Q314" s="310"/>
      <c r="R314" s="310"/>
      <c r="S314" s="310"/>
      <c r="T314" s="310"/>
      <c r="U314" s="310"/>
      <c r="V314" s="310"/>
      <c r="W314" s="310"/>
      <c r="X314" s="310"/>
      <c r="Y314" s="310"/>
      <c r="Z314" s="310"/>
      <c r="AA314" s="310"/>
      <c r="AB314" s="310"/>
      <c r="AC314" s="310"/>
      <c r="AD314" s="310"/>
      <c r="AE314" s="310"/>
      <c r="AF314" s="310"/>
      <c r="AG314" s="310"/>
      <c r="AH314" s="310"/>
      <c r="AI314" s="310"/>
      <c r="AJ314" s="310"/>
      <c r="AK314" s="310"/>
      <c r="AL314" s="310"/>
      <c r="AM314" s="310"/>
      <c r="AN314" s="310"/>
      <c r="AO314" s="310"/>
      <c r="AP314" s="310"/>
      <c r="AQ314" s="310"/>
      <c r="AR314" s="310"/>
      <c r="AS314" s="310"/>
      <c r="AT314" s="310"/>
      <c r="AU314" s="310"/>
      <c r="AV314" s="310"/>
      <c r="AW314" s="310"/>
      <c r="AX314" s="310"/>
      <c r="AY314" s="310"/>
      <c r="AZ314" s="310"/>
      <c r="BA314" s="310"/>
      <c r="BB314" s="310"/>
      <c r="BC314" s="310"/>
      <c r="BD314" s="310"/>
      <c r="BE314" s="310"/>
      <c r="BF314" s="310"/>
      <c r="BG314" s="310"/>
      <c r="BH314" s="310"/>
      <c r="BI314" s="310"/>
      <c r="BJ314" s="310"/>
      <c r="BK314" s="310"/>
      <c r="BL314" s="310"/>
      <c r="BM314" s="310"/>
      <c r="BN314" s="310"/>
      <c r="BO314" s="310"/>
      <c r="BP314" s="310"/>
      <c r="BQ314" s="310"/>
      <c r="BR314" s="310"/>
      <c r="BS314" s="310"/>
      <c r="BT314" s="310"/>
      <c r="BU314" s="310"/>
      <c r="BV314" s="310"/>
      <c r="BW314" s="310"/>
      <c r="BX314" s="310"/>
      <c r="BY314" s="310"/>
      <c r="BZ314" s="310"/>
      <c r="CA314" s="310"/>
      <c r="CB314" s="310"/>
      <c r="CC314" s="310"/>
      <c r="CD314" s="310"/>
      <c r="CE314" s="310"/>
      <c r="CF314" s="310"/>
      <c r="CG314" s="310"/>
      <c r="CH314" s="310"/>
      <c r="CI314" s="310"/>
      <c r="CJ314" s="310"/>
      <c r="CK314" s="310"/>
      <c r="CL314" s="310"/>
      <c r="CM314" s="310"/>
      <c r="CN314" s="310"/>
      <c r="CO314" s="310"/>
      <c r="CP314" s="310"/>
      <c r="CQ314" s="310"/>
      <c r="CR314" s="310"/>
      <c r="CS314" s="310"/>
      <c r="CT314" s="310"/>
      <c r="CU314" s="310"/>
      <c r="CV314" s="310"/>
      <c r="CW314" s="310"/>
      <c r="CX314" s="310"/>
      <c r="CY314" s="310"/>
      <c r="CZ314" s="310"/>
      <c r="DA314" s="310"/>
      <c r="DB314" s="310"/>
      <c r="DC314" s="310"/>
      <c r="DD314" s="310"/>
      <c r="DE314" s="310"/>
      <c r="DF314" s="310"/>
      <c r="DG314" s="310"/>
      <c r="DH314" s="310"/>
      <c r="DI314" s="310"/>
      <c r="DJ314" s="310"/>
      <c r="DK314" s="310"/>
      <c r="DL314" s="310"/>
      <c r="DM314" s="310"/>
      <c r="DN314" s="310"/>
      <c r="DO314" s="310"/>
      <c r="DP314" s="310"/>
      <c r="DQ314" s="310"/>
      <c r="DR314" s="310"/>
      <c r="DS314" s="310"/>
      <c r="DT314" s="310"/>
      <c r="DU314" s="310"/>
      <c r="DV314" s="310"/>
      <c r="DW314" s="310"/>
      <c r="DX314" s="310"/>
      <c r="DY314" s="310"/>
      <c r="DZ314" s="310"/>
      <c r="EA314" s="310"/>
      <c r="EB314" s="310"/>
      <c r="EC314" s="310"/>
      <c r="ED314" s="310"/>
      <c r="EE314" s="310"/>
      <c r="EF314" s="310"/>
      <c r="EG314" s="310"/>
      <c r="EH314" s="310"/>
      <c r="EI314" s="310"/>
      <c r="EJ314" s="310"/>
      <c r="EK314" s="310"/>
      <c r="EL314" s="310"/>
      <c r="EM314" s="310"/>
      <c r="EN314" s="310"/>
      <c r="EO314" s="310"/>
      <c r="EP314" s="310"/>
      <c r="EQ314" s="310"/>
      <c r="ER314" s="310"/>
      <c r="ES314" s="310"/>
      <c r="ET314" s="310"/>
      <c r="EU314" s="310"/>
      <c r="EV314" s="310"/>
      <c r="EW314" s="310"/>
      <c r="EX314" s="310"/>
      <c r="EY314" s="310"/>
      <c r="EZ314" s="310"/>
      <c r="FA314" s="310"/>
      <c r="FB314" s="310"/>
      <c r="FC314" s="310"/>
      <c r="FD314" s="310"/>
      <c r="FE314" s="310"/>
      <c r="FF314" s="310"/>
      <c r="FG314" s="310"/>
      <c r="FH314" s="310"/>
      <c r="FI314" s="310"/>
      <c r="FJ314" s="310"/>
      <c r="FK314" s="310"/>
      <c r="FL314" s="310"/>
      <c r="FM314" s="310"/>
      <c r="FN314" s="310"/>
      <c r="FO314" s="310"/>
      <c r="FP314" s="310"/>
      <c r="FQ314" s="310"/>
      <c r="FR314" s="310"/>
      <c r="FS314" s="310"/>
      <c r="FT314" s="310"/>
      <c r="FU314" s="310"/>
      <c r="FV314" s="310"/>
      <c r="FW314" s="310"/>
      <c r="FX314" s="310"/>
      <c r="FY314" s="310"/>
      <c r="FZ314" s="310"/>
      <c r="GA314" s="310"/>
      <c r="GB314" s="310"/>
      <c r="GC314" s="310"/>
    </row>
    <row r="315" spans="1:185">
      <c r="D315" s="310"/>
      <c r="E315" s="310"/>
      <c r="F315" s="310"/>
      <c r="G315" s="310"/>
      <c r="H315" s="310"/>
      <c r="I315" s="310"/>
      <c r="J315" s="310"/>
      <c r="K315" s="310"/>
      <c r="L315" s="310"/>
      <c r="M315" s="310"/>
      <c r="N315" s="310"/>
      <c r="O315" s="310"/>
      <c r="P315" s="310"/>
      <c r="Q315" s="310"/>
      <c r="R315" s="310"/>
      <c r="S315" s="310"/>
      <c r="T315" s="310"/>
      <c r="U315" s="310"/>
      <c r="V315" s="310"/>
      <c r="W315" s="310"/>
      <c r="X315" s="310"/>
      <c r="Y315" s="310"/>
      <c r="Z315" s="310"/>
      <c r="AA315" s="310"/>
      <c r="AB315" s="310"/>
      <c r="AC315" s="310"/>
      <c r="AD315" s="310"/>
      <c r="AE315" s="310"/>
      <c r="AF315" s="310"/>
      <c r="AG315" s="310"/>
      <c r="AH315" s="310"/>
      <c r="AI315" s="310"/>
      <c r="AJ315" s="310"/>
      <c r="AK315" s="310"/>
      <c r="AL315" s="310"/>
      <c r="AM315" s="310"/>
      <c r="AN315" s="310"/>
      <c r="AO315" s="310"/>
      <c r="AP315" s="310"/>
      <c r="AQ315" s="310"/>
      <c r="AR315" s="310"/>
      <c r="AS315" s="310"/>
      <c r="AT315" s="310"/>
      <c r="AU315" s="310"/>
      <c r="AV315" s="310"/>
      <c r="AW315" s="310"/>
      <c r="AX315" s="310"/>
      <c r="AY315" s="310"/>
      <c r="AZ315" s="310"/>
      <c r="BA315" s="310"/>
      <c r="BB315" s="310"/>
      <c r="BC315" s="310"/>
      <c r="BD315" s="310"/>
      <c r="BE315" s="310"/>
      <c r="BF315" s="310"/>
      <c r="BG315" s="310"/>
      <c r="BH315" s="310"/>
      <c r="BI315" s="310"/>
      <c r="BJ315" s="310"/>
      <c r="BK315" s="310"/>
      <c r="BL315" s="310"/>
      <c r="BM315" s="310"/>
      <c r="BN315" s="310"/>
      <c r="BO315" s="310"/>
      <c r="BP315" s="310"/>
      <c r="BQ315" s="310"/>
      <c r="BR315" s="310"/>
      <c r="BS315" s="310"/>
      <c r="BT315" s="310"/>
      <c r="BU315" s="310"/>
      <c r="BV315" s="310"/>
      <c r="BW315" s="310"/>
      <c r="BX315" s="310"/>
      <c r="BY315" s="310"/>
      <c r="BZ315" s="310"/>
      <c r="CA315" s="310"/>
      <c r="CB315" s="310"/>
      <c r="CC315" s="310"/>
      <c r="CD315" s="310"/>
      <c r="CE315" s="310"/>
      <c r="CF315" s="310"/>
      <c r="CG315" s="310"/>
      <c r="CH315" s="310"/>
      <c r="CI315" s="310"/>
      <c r="CJ315" s="310"/>
      <c r="CK315" s="310"/>
      <c r="CL315" s="310"/>
      <c r="CM315" s="310"/>
      <c r="CN315" s="310"/>
      <c r="CO315" s="310"/>
      <c r="CP315" s="310"/>
      <c r="CQ315" s="310"/>
      <c r="CR315" s="310"/>
      <c r="CS315" s="310"/>
      <c r="CT315" s="310"/>
      <c r="CU315" s="310"/>
      <c r="CV315" s="310"/>
      <c r="CW315" s="310"/>
      <c r="CX315" s="310"/>
      <c r="CY315" s="310"/>
      <c r="CZ315" s="310"/>
      <c r="DA315" s="310"/>
      <c r="DB315" s="310"/>
      <c r="DC315" s="310"/>
      <c r="DD315" s="310"/>
      <c r="DE315" s="310"/>
      <c r="DF315" s="310"/>
      <c r="DG315" s="310"/>
      <c r="DH315" s="310"/>
      <c r="DI315" s="310"/>
      <c r="DJ315" s="310"/>
      <c r="DK315" s="310"/>
      <c r="DL315" s="310"/>
      <c r="DM315" s="310"/>
      <c r="DN315" s="310"/>
      <c r="DO315" s="310"/>
      <c r="DP315" s="310"/>
      <c r="DQ315" s="310"/>
      <c r="DR315" s="310"/>
      <c r="DS315" s="310"/>
      <c r="DT315" s="310"/>
      <c r="DU315" s="310"/>
      <c r="DV315" s="310"/>
      <c r="DW315" s="310"/>
      <c r="DX315" s="310"/>
      <c r="DY315" s="310"/>
      <c r="DZ315" s="310"/>
      <c r="EA315" s="310"/>
      <c r="EB315" s="310"/>
      <c r="EC315" s="310"/>
      <c r="ED315" s="310"/>
      <c r="EE315" s="310"/>
      <c r="EF315" s="310"/>
      <c r="EG315" s="310"/>
      <c r="EH315" s="310"/>
      <c r="EI315" s="310"/>
      <c r="EJ315" s="310"/>
      <c r="EK315" s="310"/>
      <c r="EL315" s="310"/>
      <c r="EM315" s="310"/>
      <c r="EN315" s="310"/>
      <c r="EO315" s="310"/>
      <c r="EP315" s="310"/>
      <c r="EQ315" s="310"/>
      <c r="ER315" s="310"/>
      <c r="ES315" s="310"/>
      <c r="ET315" s="310"/>
      <c r="EU315" s="310"/>
      <c r="EV315" s="310"/>
      <c r="EW315" s="310"/>
      <c r="EX315" s="310"/>
      <c r="EY315" s="310"/>
      <c r="EZ315" s="310"/>
      <c r="FA315" s="310"/>
      <c r="FB315" s="310"/>
      <c r="FC315" s="310"/>
      <c r="FD315" s="310"/>
      <c r="FE315" s="310"/>
      <c r="FF315" s="310"/>
      <c r="FG315" s="310"/>
      <c r="FH315" s="310"/>
      <c r="FI315" s="310"/>
      <c r="FJ315" s="310"/>
      <c r="FK315" s="310"/>
      <c r="FL315" s="310"/>
      <c r="FM315" s="310"/>
      <c r="FN315" s="310"/>
      <c r="FO315" s="310"/>
      <c r="FP315" s="310"/>
      <c r="FQ315" s="310"/>
      <c r="FR315" s="310"/>
      <c r="FS315" s="310"/>
      <c r="FT315" s="310"/>
      <c r="FU315" s="310"/>
      <c r="FV315" s="310"/>
      <c r="FW315" s="310"/>
      <c r="FX315" s="310"/>
      <c r="FY315" s="310"/>
      <c r="FZ315" s="310"/>
      <c r="GA315" s="310"/>
      <c r="GB315" s="310"/>
      <c r="GC315" s="310"/>
    </row>
    <row r="316" spans="1:185">
      <c r="D316" s="310"/>
      <c r="E316" s="310"/>
      <c r="F316" s="310"/>
      <c r="G316" s="310"/>
      <c r="H316" s="310"/>
      <c r="I316" s="310"/>
      <c r="J316" s="310"/>
      <c r="K316" s="310"/>
      <c r="L316" s="310"/>
      <c r="M316" s="310"/>
      <c r="N316" s="310"/>
      <c r="O316" s="310"/>
      <c r="P316" s="310"/>
      <c r="Q316" s="310"/>
      <c r="R316" s="310"/>
      <c r="S316" s="310"/>
      <c r="T316" s="310"/>
      <c r="U316" s="310"/>
      <c r="V316" s="310"/>
      <c r="W316" s="310"/>
      <c r="X316" s="310"/>
      <c r="Y316" s="310"/>
      <c r="Z316" s="310"/>
      <c r="AA316" s="310"/>
      <c r="AB316" s="310"/>
      <c r="AC316" s="310"/>
      <c r="AD316" s="310"/>
      <c r="AE316" s="310"/>
      <c r="AF316" s="310"/>
      <c r="AG316" s="310"/>
      <c r="AH316" s="310"/>
      <c r="AI316" s="310"/>
      <c r="AJ316" s="310"/>
      <c r="AK316" s="310"/>
      <c r="AL316" s="310"/>
      <c r="AM316" s="310"/>
      <c r="AN316" s="310"/>
      <c r="AO316" s="310"/>
      <c r="AP316" s="310"/>
      <c r="AQ316" s="310"/>
      <c r="AR316" s="310"/>
      <c r="AS316" s="310"/>
      <c r="AT316" s="310"/>
      <c r="AU316" s="310"/>
      <c r="AV316" s="310"/>
      <c r="AW316" s="310"/>
      <c r="AX316" s="310"/>
      <c r="AY316" s="310"/>
      <c r="AZ316" s="310"/>
      <c r="BA316" s="310"/>
      <c r="BB316" s="310"/>
      <c r="BC316" s="310"/>
      <c r="BD316" s="310"/>
      <c r="BE316" s="310"/>
      <c r="BF316" s="310"/>
      <c r="BG316" s="310"/>
      <c r="BH316" s="310"/>
      <c r="BI316" s="310"/>
      <c r="BJ316" s="310"/>
      <c r="BK316" s="310"/>
      <c r="BL316" s="310"/>
      <c r="BM316" s="310"/>
      <c r="BN316" s="310"/>
      <c r="BO316" s="310"/>
      <c r="BP316" s="310"/>
      <c r="BQ316" s="310"/>
      <c r="BR316" s="310"/>
      <c r="BS316" s="310"/>
      <c r="BT316" s="310"/>
      <c r="BU316" s="310"/>
      <c r="BV316" s="310"/>
      <c r="BW316" s="310"/>
      <c r="BX316" s="310"/>
      <c r="BY316" s="310"/>
      <c r="BZ316" s="310"/>
      <c r="CA316" s="310"/>
      <c r="CB316" s="310"/>
      <c r="CC316" s="310"/>
      <c r="CD316" s="310"/>
      <c r="CE316" s="310"/>
      <c r="CF316" s="310"/>
      <c r="CG316" s="310"/>
      <c r="CH316" s="310"/>
      <c r="CI316" s="310"/>
      <c r="CJ316" s="310"/>
      <c r="CK316" s="310"/>
      <c r="CL316" s="310"/>
      <c r="CM316" s="310"/>
      <c r="CN316" s="310"/>
      <c r="CO316" s="310"/>
      <c r="CP316" s="310"/>
      <c r="CQ316" s="310"/>
      <c r="CR316" s="310"/>
      <c r="CS316" s="310"/>
      <c r="CT316" s="310"/>
      <c r="CU316" s="310"/>
      <c r="CV316" s="310"/>
      <c r="CW316" s="310"/>
      <c r="CX316" s="310"/>
      <c r="CY316" s="310"/>
      <c r="CZ316" s="310"/>
      <c r="DA316" s="310"/>
      <c r="DB316" s="310"/>
      <c r="DC316" s="310"/>
      <c r="DD316" s="310"/>
      <c r="DE316" s="310"/>
      <c r="DF316" s="310"/>
      <c r="DG316" s="310"/>
      <c r="DH316" s="310"/>
      <c r="DI316" s="310"/>
      <c r="DJ316" s="310"/>
      <c r="DK316" s="310"/>
      <c r="DL316" s="310"/>
      <c r="DM316" s="310"/>
      <c r="DN316" s="310"/>
      <c r="DO316" s="310"/>
      <c r="DP316" s="310"/>
      <c r="DQ316" s="310"/>
      <c r="DR316" s="310"/>
      <c r="DS316" s="310"/>
      <c r="DT316" s="310"/>
      <c r="DU316" s="310"/>
      <c r="DV316" s="310"/>
      <c r="DW316" s="310"/>
      <c r="DX316" s="310"/>
      <c r="DY316" s="310"/>
      <c r="DZ316" s="310"/>
      <c r="EA316" s="310"/>
      <c r="EB316" s="310"/>
      <c r="EC316" s="310"/>
      <c r="ED316" s="310"/>
      <c r="EE316" s="310"/>
      <c r="EF316" s="310"/>
      <c r="EG316" s="310"/>
      <c r="EH316" s="310"/>
      <c r="EI316" s="310"/>
      <c r="EJ316" s="310"/>
      <c r="EK316" s="310"/>
      <c r="EL316" s="310"/>
      <c r="EM316" s="310"/>
      <c r="EN316" s="310"/>
      <c r="EO316" s="310"/>
      <c r="EP316" s="310"/>
      <c r="EQ316" s="310"/>
      <c r="ER316" s="310"/>
      <c r="ES316" s="310"/>
      <c r="ET316" s="310"/>
      <c r="EU316" s="310"/>
      <c r="EV316" s="310"/>
      <c r="EW316" s="310"/>
      <c r="EX316" s="310"/>
      <c r="EY316" s="310"/>
      <c r="EZ316" s="310"/>
      <c r="FA316" s="310"/>
      <c r="FB316" s="310"/>
      <c r="FC316" s="310"/>
      <c r="FD316" s="310"/>
      <c r="FE316" s="310"/>
      <c r="FF316" s="310"/>
      <c r="FG316" s="310"/>
      <c r="FH316" s="310"/>
      <c r="FI316" s="310"/>
      <c r="FJ316" s="310"/>
      <c r="FK316" s="310"/>
      <c r="FL316" s="310"/>
      <c r="FM316" s="310"/>
      <c r="FN316" s="310"/>
      <c r="FO316" s="310"/>
      <c r="FP316" s="310"/>
      <c r="FQ316" s="310"/>
      <c r="FR316" s="310"/>
      <c r="FS316" s="310"/>
      <c r="FT316" s="310"/>
      <c r="FU316" s="310"/>
      <c r="FV316" s="310"/>
      <c r="FW316" s="310"/>
      <c r="FX316" s="310"/>
      <c r="FY316" s="310"/>
      <c r="FZ316" s="310"/>
      <c r="GA316" s="310"/>
      <c r="GB316" s="310"/>
      <c r="GC316" s="310"/>
    </row>
    <row r="317" spans="1:185">
      <c r="D317" s="310"/>
      <c r="E317" s="310"/>
      <c r="F317" s="310"/>
      <c r="G317" s="310"/>
      <c r="H317" s="310"/>
      <c r="I317" s="310"/>
      <c r="J317" s="310"/>
      <c r="K317" s="310"/>
      <c r="L317" s="310"/>
      <c r="M317" s="310"/>
      <c r="N317" s="310"/>
      <c r="O317" s="310"/>
      <c r="P317" s="310"/>
      <c r="Q317" s="310"/>
      <c r="R317" s="310"/>
      <c r="S317" s="310"/>
      <c r="T317" s="310"/>
      <c r="U317" s="310"/>
      <c r="V317" s="310"/>
      <c r="W317" s="310"/>
      <c r="X317" s="310"/>
      <c r="Y317" s="310"/>
      <c r="Z317" s="310"/>
      <c r="AA317" s="310"/>
      <c r="AB317" s="310"/>
      <c r="AC317" s="310"/>
      <c r="AD317" s="310"/>
      <c r="AE317" s="310"/>
      <c r="AF317" s="310"/>
      <c r="AG317" s="310"/>
      <c r="AH317" s="310"/>
      <c r="AI317" s="310"/>
      <c r="AJ317" s="310"/>
      <c r="AK317" s="310"/>
      <c r="AL317" s="310"/>
      <c r="AM317" s="310"/>
      <c r="AN317" s="310"/>
      <c r="AO317" s="310"/>
      <c r="AP317" s="310"/>
      <c r="AQ317" s="310"/>
      <c r="AR317" s="310"/>
      <c r="AS317" s="310"/>
      <c r="AT317" s="310"/>
      <c r="AU317" s="310"/>
      <c r="AV317" s="310"/>
      <c r="AW317" s="310"/>
      <c r="AX317" s="310"/>
      <c r="AY317" s="310"/>
      <c r="AZ317" s="310"/>
      <c r="BA317" s="310"/>
      <c r="BB317" s="310"/>
      <c r="BC317" s="310"/>
      <c r="BD317" s="310"/>
      <c r="BE317" s="310"/>
      <c r="BF317" s="310"/>
      <c r="BG317" s="310"/>
      <c r="BH317" s="310"/>
      <c r="BI317" s="310"/>
      <c r="BJ317" s="310"/>
      <c r="BK317" s="310"/>
      <c r="BL317" s="310"/>
      <c r="BM317" s="310"/>
      <c r="BN317" s="310"/>
      <c r="BO317" s="310"/>
      <c r="BP317" s="310"/>
      <c r="BQ317" s="310"/>
      <c r="BR317" s="310"/>
      <c r="BS317" s="310"/>
      <c r="BT317" s="310"/>
      <c r="BU317" s="310"/>
      <c r="BV317" s="310"/>
      <c r="BW317" s="310"/>
      <c r="BX317" s="310"/>
      <c r="BY317" s="310"/>
      <c r="BZ317" s="310"/>
      <c r="CA317" s="310"/>
      <c r="CB317" s="310"/>
      <c r="CC317" s="310"/>
      <c r="CD317" s="310"/>
      <c r="CE317" s="310"/>
      <c r="CF317" s="310"/>
      <c r="CG317" s="310"/>
      <c r="CH317" s="310"/>
      <c r="CI317" s="310"/>
      <c r="CJ317" s="310"/>
      <c r="CK317" s="310"/>
      <c r="CL317" s="310"/>
      <c r="CM317" s="310"/>
      <c r="CN317" s="310"/>
      <c r="CO317" s="310"/>
      <c r="CP317" s="310"/>
      <c r="CQ317" s="310"/>
      <c r="CR317" s="310"/>
      <c r="CS317" s="310"/>
      <c r="CT317" s="310"/>
      <c r="CU317" s="310"/>
      <c r="CV317" s="310"/>
      <c r="CW317" s="310"/>
      <c r="CX317" s="310"/>
      <c r="CY317" s="310"/>
      <c r="CZ317" s="310"/>
      <c r="DA317" s="310"/>
      <c r="DB317" s="310"/>
      <c r="DC317" s="310"/>
      <c r="DD317" s="310"/>
      <c r="DE317" s="310"/>
      <c r="DF317" s="310"/>
      <c r="DG317" s="310"/>
      <c r="DH317" s="310"/>
      <c r="DI317" s="310"/>
      <c r="DJ317" s="310"/>
      <c r="DK317" s="310"/>
      <c r="DL317" s="310"/>
      <c r="DM317" s="310"/>
      <c r="DN317" s="310"/>
      <c r="DO317" s="310"/>
      <c r="DP317" s="310"/>
      <c r="DQ317" s="310"/>
      <c r="DR317" s="310"/>
      <c r="DS317" s="310"/>
      <c r="DT317" s="310"/>
      <c r="DU317" s="310"/>
      <c r="DV317" s="310"/>
      <c r="DW317" s="310"/>
      <c r="DX317" s="310"/>
      <c r="DY317" s="310"/>
      <c r="DZ317" s="310"/>
      <c r="EA317" s="310"/>
      <c r="EB317" s="310"/>
      <c r="EC317" s="310"/>
      <c r="ED317" s="310"/>
      <c r="EE317" s="310"/>
      <c r="EF317" s="310"/>
      <c r="EG317" s="310"/>
      <c r="EH317" s="310"/>
      <c r="EI317" s="310"/>
      <c r="EJ317" s="310"/>
      <c r="EK317" s="310"/>
      <c r="EL317" s="310"/>
      <c r="EM317" s="310"/>
      <c r="EN317" s="310"/>
      <c r="EO317" s="310"/>
      <c r="EP317" s="310"/>
      <c r="EQ317" s="310"/>
      <c r="ER317" s="310"/>
      <c r="ES317" s="310"/>
      <c r="ET317" s="310"/>
      <c r="EU317" s="310"/>
      <c r="EV317" s="310"/>
      <c r="EW317" s="310"/>
      <c r="EX317" s="310"/>
      <c r="EY317" s="310"/>
      <c r="EZ317" s="310"/>
      <c r="FA317" s="310"/>
      <c r="FB317" s="310"/>
      <c r="FC317" s="310"/>
      <c r="FD317" s="310"/>
      <c r="FE317" s="310"/>
      <c r="FF317" s="310"/>
      <c r="FG317" s="310"/>
      <c r="FH317" s="310"/>
      <c r="FI317" s="310"/>
      <c r="FJ317" s="310"/>
      <c r="FK317" s="310"/>
      <c r="FL317" s="310"/>
      <c r="FM317" s="310"/>
      <c r="FN317" s="310"/>
      <c r="FO317" s="310"/>
      <c r="FP317" s="310"/>
      <c r="FQ317" s="310"/>
      <c r="FR317" s="310"/>
      <c r="FS317" s="310"/>
      <c r="FT317" s="310"/>
      <c r="FU317" s="310"/>
      <c r="FV317" s="310"/>
      <c r="FW317" s="310"/>
      <c r="FX317" s="310"/>
      <c r="FY317" s="310"/>
      <c r="FZ317" s="310"/>
      <c r="GA317" s="310"/>
      <c r="GB317" s="310"/>
      <c r="GC317" s="310"/>
    </row>
    <row r="318" spans="1:185">
      <c r="D318" s="310"/>
      <c r="E318" s="310"/>
      <c r="F318" s="310"/>
      <c r="G318" s="310"/>
      <c r="H318" s="310"/>
      <c r="I318" s="310"/>
      <c r="J318" s="310"/>
      <c r="K318" s="310"/>
      <c r="L318" s="310"/>
      <c r="M318" s="310"/>
      <c r="N318" s="310"/>
      <c r="O318" s="310"/>
      <c r="P318" s="310"/>
      <c r="Q318" s="310"/>
      <c r="R318" s="310"/>
      <c r="S318" s="310"/>
      <c r="T318" s="310"/>
      <c r="U318" s="310"/>
      <c r="V318" s="310"/>
      <c r="W318" s="310"/>
      <c r="X318" s="310"/>
      <c r="Y318" s="310"/>
      <c r="Z318" s="310"/>
      <c r="AA318" s="310"/>
      <c r="AB318" s="310"/>
      <c r="AC318" s="310"/>
      <c r="AD318" s="310"/>
      <c r="AE318" s="310"/>
      <c r="AF318" s="310"/>
      <c r="AG318" s="310"/>
      <c r="AH318" s="310"/>
      <c r="AI318" s="310"/>
      <c r="AJ318" s="310"/>
      <c r="AK318" s="310"/>
      <c r="AL318" s="310"/>
      <c r="AM318" s="310"/>
      <c r="AN318" s="310"/>
      <c r="AO318" s="310"/>
      <c r="AP318" s="310"/>
      <c r="AQ318" s="310"/>
      <c r="AR318" s="310"/>
      <c r="AS318" s="310"/>
      <c r="AT318" s="310"/>
      <c r="AU318" s="310"/>
      <c r="AV318" s="310"/>
      <c r="AW318" s="310"/>
      <c r="AX318" s="310"/>
      <c r="AY318" s="310"/>
      <c r="AZ318" s="310"/>
      <c r="BA318" s="310"/>
      <c r="BB318" s="310"/>
      <c r="BC318" s="310"/>
      <c r="BD318" s="310"/>
      <c r="BE318" s="310"/>
      <c r="BF318" s="310"/>
      <c r="BG318" s="310"/>
      <c r="BH318" s="310"/>
      <c r="BI318" s="310"/>
      <c r="BJ318" s="310"/>
      <c r="BK318" s="310"/>
      <c r="BL318" s="310"/>
      <c r="BM318" s="310"/>
      <c r="BN318" s="310"/>
      <c r="BO318" s="310"/>
      <c r="BP318" s="310"/>
      <c r="BQ318" s="310"/>
      <c r="BR318" s="310"/>
      <c r="BS318" s="310"/>
      <c r="BT318" s="310"/>
      <c r="BU318" s="310"/>
      <c r="BV318" s="310"/>
      <c r="BW318" s="310"/>
      <c r="BX318" s="310"/>
      <c r="BY318" s="310"/>
      <c r="BZ318" s="310"/>
      <c r="CA318" s="310"/>
      <c r="CB318" s="310"/>
      <c r="CC318" s="310"/>
      <c r="CD318" s="310"/>
      <c r="CE318" s="310"/>
      <c r="CF318" s="310"/>
      <c r="CG318" s="310"/>
      <c r="CH318" s="310"/>
      <c r="CI318" s="310"/>
      <c r="CJ318" s="310"/>
      <c r="CK318" s="310"/>
      <c r="CL318" s="310"/>
      <c r="CM318" s="310"/>
      <c r="CN318" s="310"/>
      <c r="CO318" s="310"/>
      <c r="CP318" s="310"/>
      <c r="CQ318" s="310"/>
      <c r="CR318" s="310"/>
      <c r="CS318" s="310"/>
      <c r="CT318" s="310"/>
      <c r="CU318" s="310"/>
      <c r="CV318" s="310"/>
      <c r="CW318" s="310"/>
      <c r="CX318" s="310"/>
      <c r="CY318" s="310"/>
      <c r="CZ318" s="310"/>
      <c r="DA318" s="310"/>
      <c r="DB318" s="310"/>
      <c r="DC318" s="310"/>
      <c r="DD318" s="310"/>
      <c r="DE318" s="310"/>
      <c r="DF318" s="310"/>
      <c r="DG318" s="310"/>
      <c r="DH318" s="310"/>
      <c r="DI318" s="310"/>
      <c r="DJ318" s="310"/>
      <c r="DK318" s="310"/>
      <c r="DL318" s="310"/>
      <c r="DM318" s="310"/>
      <c r="DN318" s="310"/>
      <c r="DO318" s="310"/>
      <c r="DP318" s="310"/>
      <c r="DQ318" s="310"/>
      <c r="DR318" s="310"/>
      <c r="DS318" s="310"/>
      <c r="DT318" s="310"/>
      <c r="DU318" s="310"/>
      <c r="DV318" s="310"/>
      <c r="DW318" s="310"/>
      <c r="DX318" s="310"/>
      <c r="DY318" s="310"/>
      <c r="DZ318" s="310"/>
      <c r="EA318" s="310"/>
      <c r="EB318" s="310"/>
      <c r="EC318" s="310"/>
      <c r="ED318" s="310"/>
      <c r="EE318" s="310"/>
      <c r="EF318" s="310"/>
      <c r="EG318" s="310"/>
      <c r="EH318" s="310"/>
      <c r="EI318" s="310"/>
      <c r="EJ318" s="310"/>
      <c r="EK318" s="310"/>
      <c r="EL318" s="310"/>
      <c r="EM318" s="310"/>
      <c r="EN318" s="310"/>
      <c r="EO318" s="310"/>
      <c r="EP318" s="310"/>
      <c r="EQ318" s="310"/>
      <c r="ER318" s="310"/>
      <c r="ES318" s="310"/>
      <c r="ET318" s="310"/>
      <c r="EU318" s="310"/>
      <c r="EV318" s="310"/>
      <c r="EW318" s="310"/>
      <c r="EX318" s="310"/>
      <c r="EY318" s="310"/>
      <c r="EZ318" s="310"/>
      <c r="FA318" s="310"/>
      <c r="FB318" s="310"/>
      <c r="FC318" s="310"/>
      <c r="FD318" s="310"/>
      <c r="FE318" s="310"/>
      <c r="FF318" s="310"/>
      <c r="FG318" s="310"/>
      <c r="FH318" s="310"/>
      <c r="FI318" s="310"/>
      <c r="FJ318" s="310"/>
      <c r="FK318" s="310"/>
      <c r="FL318" s="310"/>
      <c r="FM318" s="310"/>
      <c r="FN318" s="310"/>
      <c r="FO318" s="310"/>
      <c r="FP318" s="310"/>
      <c r="FQ318" s="310"/>
      <c r="FR318" s="310"/>
      <c r="FS318" s="310"/>
      <c r="FT318" s="310"/>
      <c r="FU318" s="310"/>
      <c r="FV318" s="310"/>
      <c r="FW318" s="310"/>
      <c r="FX318" s="310"/>
      <c r="FY318" s="310"/>
      <c r="FZ318" s="310"/>
      <c r="GA318" s="310"/>
      <c r="GB318" s="310"/>
      <c r="GC318" s="310"/>
    </row>
    <row r="319" spans="1:185">
      <c r="D319" s="310"/>
      <c r="E319" s="310"/>
      <c r="F319" s="310"/>
      <c r="G319" s="310"/>
      <c r="H319" s="310"/>
      <c r="I319" s="310"/>
      <c r="J319" s="310"/>
      <c r="K319" s="310"/>
      <c r="L319" s="310"/>
      <c r="M319" s="310"/>
      <c r="N319" s="310"/>
      <c r="O319" s="310"/>
      <c r="P319" s="310"/>
      <c r="Q319" s="310"/>
      <c r="R319" s="310"/>
      <c r="S319" s="310"/>
      <c r="T319" s="310"/>
      <c r="U319" s="310"/>
      <c r="V319" s="310"/>
      <c r="W319" s="310"/>
      <c r="X319" s="310"/>
      <c r="Y319" s="310"/>
      <c r="Z319" s="310"/>
      <c r="AA319" s="310"/>
      <c r="AB319" s="310"/>
      <c r="AC319" s="310"/>
      <c r="AD319" s="310"/>
      <c r="AE319" s="310"/>
      <c r="AF319" s="310"/>
      <c r="AG319" s="310"/>
      <c r="AH319" s="310"/>
      <c r="AI319" s="310"/>
      <c r="AJ319" s="310"/>
      <c r="AK319" s="310"/>
      <c r="AL319" s="310"/>
      <c r="AM319" s="310"/>
      <c r="AN319" s="310"/>
      <c r="AO319" s="310"/>
      <c r="AP319" s="310"/>
      <c r="AQ319" s="310"/>
      <c r="AR319" s="310"/>
      <c r="AS319" s="310"/>
      <c r="AT319" s="310"/>
      <c r="AU319" s="310"/>
      <c r="AV319" s="310"/>
      <c r="AW319" s="310"/>
      <c r="AX319" s="310"/>
      <c r="AY319" s="310"/>
      <c r="AZ319" s="310"/>
      <c r="BA319" s="310"/>
      <c r="BB319" s="310"/>
      <c r="BC319" s="310"/>
      <c r="BD319" s="310"/>
      <c r="BE319" s="310"/>
      <c r="BF319" s="310"/>
      <c r="BG319" s="310"/>
      <c r="BH319" s="310"/>
      <c r="BI319" s="310"/>
      <c r="BJ319" s="310"/>
      <c r="BK319" s="310"/>
      <c r="BL319" s="310"/>
      <c r="BM319" s="310"/>
      <c r="BN319" s="310"/>
      <c r="BO319" s="310"/>
      <c r="BP319" s="310"/>
      <c r="BQ319" s="310"/>
      <c r="BR319" s="310"/>
      <c r="BS319" s="310"/>
      <c r="BT319" s="310"/>
      <c r="BU319" s="310"/>
      <c r="BV319" s="310"/>
      <c r="BW319" s="310"/>
      <c r="BX319" s="310"/>
      <c r="BY319" s="310"/>
      <c r="BZ319" s="310"/>
      <c r="CA319" s="310"/>
      <c r="CB319" s="310"/>
      <c r="CC319" s="310"/>
      <c r="CD319" s="310"/>
      <c r="CE319" s="310"/>
      <c r="CF319" s="310"/>
      <c r="CG319" s="310"/>
      <c r="CH319" s="310"/>
      <c r="CI319" s="310"/>
      <c r="CJ319" s="310"/>
      <c r="CK319" s="310"/>
      <c r="CL319" s="310"/>
      <c r="CM319" s="310"/>
      <c r="CN319" s="310"/>
      <c r="CO319" s="310"/>
      <c r="CP319" s="310"/>
      <c r="CQ319" s="310"/>
      <c r="CR319" s="310"/>
      <c r="CS319" s="310"/>
      <c r="CT319" s="310"/>
      <c r="CU319" s="310"/>
      <c r="CV319" s="310"/>
      <c r="CW319" s="310"/>
      <c r="CX319" s="310"/>
      <c r="CY319" s="310"/>
      <c r="CZ319" s="310"/>
      <c r="DA319" s="310"/>
      <c r="DB319" s="310"/>
      <c r="DC319" s="310"/>
      <c r="DD319" s="310"/>
      <c r="DE319" s="310"/>
      <c r="DF319" s="310"/>
      <c r="DG319" s="310"/>
      <c r="DH319" s="310"/>
      <c r="DI319" s="310"/>
      <c r="DJ319" s="310"/>
      <c r="DK319" s="310"/>
      <c r="DL319" s="310"/>
      <c r="DM319" s="310"/>
      <c r="DN319" s="310"/>
      <c r="DO319" s="310"/>
      <c r="DP319" s="310"/>
      <c r="DQ319" s="310"/>
      <c r="DR319" s="310"/>
      <c r="DS319" s="310"/>
      <c r="DT319" s="310"/>
      <c r="DU319" s="310"/>
      <c r="DV319" s="310"/>
      <c r="DW319" s="310"/>
      <c r="DX319" s="310"/>
      <c r="DY319" s="310"/>
      <c r="DZ319" s="310"/>
      <c r="EA319" s="310"/>
      <c r="EB319" s="310"/>
      <c r="EC319" s="310"/>
      <c r="ED319" s="310"/>
      <c r="EE319" s="310"/>
      <c r="EF319" s="310"/>
      <c r="EG319" s="310"/>
      <c r="EH319" s="310"/>
      <c r="EI319" s="310"/>
      <c r="EJ319" s="310"/>
      <c r="EK319" s="310"/>
      <c r="EL319" s="310"/>
      <c r="EM319" s="310"/>
      <c r="EN319" s="310"/>
      <c r="EO319" s="310"/>
      <c r="EP319" s="310"/>
      <c r="EQ319" s="310"/>
      <c r="ER319" s="310"/>
      <c r="ES319" s="310"/>
      <c r="ET319" s="310"/>
      <c r="EU319" s="310"/>
      <c r="EV319" s="310"/>
      <c r="EW319" s="310"/>
      <c r="EX319" s="310"/>
      <c r="EY319" s="310"/>
      <c r="EZ319" s="310"/>
      <c r="FA319" s="310"/>
      <c r="FB319" s="310"/>
      <c r="FC319" s="310"/>
      <c r="FD319" s="310"/>
      <c r="FE319" s="310"/>
      <c r="FF319" s="310"/>
      <c r="FG319" s="310"/>
      <c r="FH319" s="310"/>
      <c r="FI319" s="310"/>
      <c r="FJ319" s="310"/>
      <c r="FK319" s="310"/>
      <c r="FL319" s="310"/>
      <c r="FM319" s="310"/>
      <c r="FN319" s="310"/>
      <c r="FO319" s="310"/>
      <c r="FP319" s="310"/>
      <c r="FQ319" s="310"/>
      <c r="FR319" s="310"/>
      <c r="FS319" s="310"/>
      <c r="FT319" s="310"/>
      <c r="FU319" s="310"/>
      <c r="FV319" s="310"/>
      <c r="FW319" s="310"/>
      <c r="FX319" s="310"/>
      <c r="FY319" s="310"/>
      <c r="FZ319" s="310"/>
      <c r="GA319" s="310"/>
      <c r="GB319" s="310"/>
      <c r="GC319" s="310"/>
    </row>
    <row r="320" spans="1:185">
      <c r="A320" s="1279"/>
      <c r="B320" s="1279"/>
      <c r="D320" s="310"/>
      <c r="E320" s="310"/>
      <c r="F320" s="310"/>
      <c r="G320" s="310"/>
      <c r="H320" s="310"/>
      <c r="I320" s="310"/>
      <c r="J320" s="310"/>
      <c r="K320" s="310"/>
      <c r="L320" s="310"/>
      <c r="M320" s="310"/>
      <c r="N320" s="310"/>
      <c r="O320" s="310"/>
      <c r="P320" s="310"/>
      <c r="Q320" s="310"/>
      <c r="R320" s="310"/>
      <c r="S320" s="310"/>
      <c r="T320" s="310"/>
      <c r="U320" s="310"/>
      <c r="V320" s="310"/>
      <c r="W320" s="310"/>
      <c r="X320" s="310"/>
      <c r="Y320" s="310"/>
      <c r="Z320" s="310"/>
      <c r="AA320" s="310"/>
      <c r="AB320" s="310"/>
      <c r="AC320" s="310"/>
      <c r="AD320" s="310"/>
      <c r="AE320" s="310"/>
      <c r="AF320" s="310"/>
      <c r="AG320" s="310"/>
      <c r="AH320" s="310"/>
      <c r="AI320" s="310"/>
      <c r="AJ320" s="310"/>
      <c r="AK320" s="310"/>
      <c r="AL320" s="310"/>
      <c r="AM320" s="310"/>
      <c r="AN320" s="310"/>
      <c r="AO320" s="310"/>
      <c r="AP320" s="310"/>
      <c r="AQ320" s="310"/>
      <c r="AR320" s="310"/>
      <c r="AS320" s="310"/>
      <c r="AT320" s="310"/>
      <c r="AU320" s="310"/>
      <c r="AV320" s="310"/>
      <c r="AW320" s="310"/>
      <c r="AX320" s="310"/>
      <c r="AY320" s="310"/>
      <c r="AZ320" s="310"/>
      <c r="BA320" s="310"/>
      <c r="BB320" s="310"/>
      <c r="BC320" s="310"/>
      <c r="BD320" s="310"/>
      <c r="BE320" s="310"/>
      <c r="BF320" s="310"/>
      <c r="BG320" s="310"/>
      <c r="BH320" s="310"/>
      <c r="BI320" s="310"/>
      <c r="BJ320" s="310"/>
      <c r="BK320" s="310"/>
      <c r="BL320" s="310"/>
      <c r="BM320" s="310"/>
      <c r="BN320" s="310"/>
      <c r="BO320" s="310"/>
      <c r="BP320" s="310"/>
      <c r="BQ320" s="310"/>
      <c r="BR320" s="310"/>
      <c r="BS320" s="310"/>
      <c r="BT320" s="310"/>
      <c r="BU320" s="310"/>
      <c r="BV320" s="310"/>
      <c r="BW320" s="310"/>
      <c r="BX320" s="310"/>
      <c r="BY320" s="310"/>
      <c r="BZ320" s="310"/>
      <c r="CA320" s="310"/>
      <c r="CB320" s="310"/>
      <c r="CC320" s="310"/>
      <c r="CD320" s="310"/>
      <c r="CE320" s="310"/>
      <c r="CF320" s="310"/>
      <c r="CG320" s="310"/>
      <c r="CH320" s="310"/>
      <c r="CI320" s="310"/>
      <c r="CJ320" s="310"/>
      <c r="CK320" s="310"/>
      <c r="CL320" s="310"/>
      <c r="CM320" s="310"/>
      <c r="CN320" s="310"/>
      <c r="CO320" s="310"/>
      <c r="CP320" s="310"/>
      <c r="CQ320" s="310"/>
      <c r="CR320" s="310"/>
      <c r="CS320" s="310"/>
      <c r="CT320" s="310"/>
      <c r="CU320" s="310"/>
      <c r="CV320" s="310"/>
      <c r="CW320" s="310"/>
      <c r="CX320" s="310"/>
      <c r="CY320" s="310"/>
      <c r="CZ320" s="310"/>
      <c r="DA320" s="310"/>
      <c r="DB320" s="310"/>
      <c r="DC320" s="310"/>
      <c r="DD320" s="310"/>
      <c r="DE320" s="310"/>
      <c r="DF320" s="310"/>
      <c r="DG320" s="310"/>
      <c r="DH320" s="310"/>
      <c r="DI320" s="310"/>
      <c r="DJ320" s="310"/>
      <c r="DK320" s="310"/>
      <c r="DL320" s="310"/>
      <c r="DM320" s="310"/>
      <c r="DN320" s="310"/>
      <c r="DO320" s="310"/>
      <c r="DP320" s="310"/>
      <c r="DQ320" s="310"/>
      <c r="DR320" s="310"/>
      <c r="DS320" s="310"/>
      <c r="DT320" s="310"/>
      <c r="DU320" s="310"/>
      <c r="DV320" s="310"/>
      <c r="DW320" s="310"/>
      <c r="DX320" s="310"/>
      <c r="DY320" s="310"/>
      <c r="DZ320" s="310"/>
      <c r="EA320" s="310"/>
      <c r="EB320" s="310"/>
      <c r="EC320" s="310"/>
      <c r="ED320" s="310"/>
      <c r="EE320" s="310"/>
      <c r="EF320" s="310"/>
      <c r="EG320" s="310"/>
      <c r="EH320" s="310"/>
      <c r="EI320" s="310"/>
      <c r="EJ320" s="310"/>
      <c r="EK320" s="310"/>
      <c r="EL320" s="310"/>
      <c r="EM320" s="310"/>
      <c r="EN320" s="310"/>
      <c r="EO320" s="310"/>
      <c r="EP320" s="310"/>
      <c r="EQ320" s="310"/>
      <c r="ER320" s="310"/>
      <c r="ES320" s="310"/>
      <c r="ET320" s="310"/>
      <c r="EU320" s="310"/>
      <c r="EV320" s="310"/>
      <c r="EW320" s="310"/>
      <c r="EX320" s="310"/>
      <c r="EY320" s="310"/>
      <c r="EZ320" s="310"/>
      <c r="FA320" s="310"/>
      <c r="FB320" s="310"/>
      <c r="FC320" s="310"/>
      <c r="FD320" s="310"/>
      <c r="FE320" s="310"/>
      <c r="FF320" s="310"/>
      <c r="FG320" s="310"/>
      <c r="FH320" s="310"/>
      <c r="FI320" s="310"/>
      <c r="FJ320" s="310"/>
      <c r="FK320" s="310"/>
      <c r="FL320" s="310"/>
      <c r="FM320" s="310"/>
      <c r="FN320" s="310"/>
      <c r="FO320" s="310"/>
      <c r="FP320" s="310"/>
      <c r="FQ320" s="310"/>
      <c r="FR320" s="310"/>
      <c r="FS320" s="310"/>
      <c r="FT320" s="310"/>
      <c r="FU320" s="310"/>
      <c r="FV320" s="310"/>
      <c r="FW320" s="310"/>
      <c r="FX320" s="310"/>
      <c r="FY320" s="310"/>
      <c r="FZ320" s="310"/>
      <c r="GA320" s="310"/>
      <c r="GB320" s="310"/>
      <c r="GC320" s="310"/>
    </row>
    <row r="321" spans="1:185">
      <c r="A321" s="1279"/>
      <c r="B321" s="1279"/>
      <c r="D321" s="310"/>
      <c r="E321" s="310"/>
      <c r="F321" s="310"/>
      <c r="G321" s="310"/>
      <c r="H321" s="310"/>
      <c r="I321" s="310"/>
      <c r="J321" s="310"/>
      <c r="K321" s="310"/>
      <c r="L321" s="310"/>
      <c r="M321" s="310"/>
      <c r="N321" s="310"/>
      <c r="O321" s="310"/>
      <c r="P321" s="310"/>
      <c r="Q321" s="310"/>
      <c r="R321" s="310"/>
      <c r="S321" s="310"/>
      <c r="T321" s="310"/>
      <c r="U321" s="310"/>
      <c r="V321" s="310"/>
      <c r="W321" s="310"/>
      <c r="X321" s="310"/>
      <c r="Y321" s="310"/>
      <c r="Z321" s="310"/>
      <c r="AA321" s="310"/>
      <c r="AB321" s="310"/>
      <c r="AC321" s="310"/>
      <c r="AD321" s="310"/>
      <c r="AE321" s="310"/>
      <c r="AF321" s="310"/>
      <c r="AG321" s="310"/>
      <c r="AH321" s="310"/>
      <c r="AI321" s="310"/>
      <c r="AJ321" s="310"/>
      <c r="AK321" s="310"/>
      <c r="AL321" s="310"/>
      <c r="AM321" s="310"/>
      <c r="AN321" s="310"/>
      <c r="AO321" s="310"/>
      <c r="AP321" s="310"/>
      <c r="AQ321" s="310"/>
      <c r="AR321" s="310"/>
      <c r="AS321" s="310"/>
      <c r="AT321" s="310"/>
      <c r="AU321" s="310"/>
      <c r="AV321" s="310"/>
      <c r="AW321" s="310"/>
      <c r="AX321" s="310"/>
      <c r="AY321" s="310"/>
      <c r="AZ321" s="310"/>
      <c r="BA321" s="310"/>
      <c r="BB321" s="310"/>
      <c r="BC321" s="310"/>
      <c r="BD321" s="310"/>
      <c r="BE321" s="310"/>
      <c r="BF321" s="310"/>
      <c r="BG321" s="310"/>
      <c r="BH321" s="310"/>
      <c r="BI321" s="310"/>
      <c r="BJ321" s="310"/>
      <c r="BK321" s="310"/>
      <c r="BL321" s="310"/>
      <c r="BM321" s="310"/>
      <c r="BN321" s="310"/>
      <c r="BO321" s="310"/>
      <c r="BP321" s="310"/>
      <c r="BQ321" s="310"/>
      <c r="BR321" s="310"/>
      <c r="BS321" s="310"/>
      <c r="BT321" s="310"/>
      <c r="BU321" s="310"/>
      <c r="BV321" s="310"/>
      <c r="BW321" s="310"/>
      <c r="BX321" s="310"/>
      <c r="BY321" s="310"/>
      <c r="BZ321" s="310"/>
      <c r="CA321" s="310"/>
      <c r="CB321" s="310"/>
      <c r="CC321" s="310"/>
      <c r="CD321" s="310"/>
      <c r="CE321" s="310"/>
      <c r="CF321" s="310"/>
      <c r="CG321" s="310"/>
      <c r="CH321" s="310"/>
      <c r="CI321" s="310"/>
      <c r="CJ321" s="310"/>
      <c r="CK321" s="310"/>
      <c r="CL321" s="310"/>
      <c r="CM321" s="310"/>
      <c r="CN321" s="310"/>
      <c r="CO321" s="310"/>
      <c r="CP321" s="310"/>
      <c r="CQ321" s="310"/>
      <c r="CR321" s="310"/>
      <c r="CS321" s="310"/>
      <c r="CT321" s="310"/>
      <c r="CU321" s="310"/>
      <c r="CV321" s="310"/>
      <c r="CW321" s="310"/>
      <c r="CX321" s="310"/>
      <c r="CY321" s="310"/>
      <c r="CZ321" s="310"/>
      <c r="DA321" s="310"/>
      <c r="DB321" s="310"/>
      <c r="DC321" s="310"/>
      <c r="DD321" s="310"/>
      <c r="DE321" s="310"/>
      <c r="DF321" s="310"/>
      <c r="DG321" s="310"/>
      <c r="DH321" s="310"/>
      <c r="DI321" s="310"/>
      <c r="DJ321" s="310"/>
      <c r="DK321" s="310"/>
      <c r="DL321" s="310"/>
      <c r="DM321" s="310"/>
      <c r="DN321" s="310"/>
      <c r="DO321" s="310"/>
      <c r="DP321" s="310"/>
      <c r="DQ321" s="310"/>
      <c r="DR321" s="310"/>
      <c r="DS321" s="310"/>
      <c r="DT321" s="310"/>
      <c r="DU321" s="310"/>
      <c r="DV321" s="310"/>
      <c r="DW321" s="310"/>
      <c r="DX321" s="310"/>
      <c r="DY321" s="310"/>
      <c r="DZ321" s="310"/>
      <c r="EA321" s="310"/>
      <c r="EB321" s="310"/>
      <c r="EC321" s="310"/>
      <c r="ED321" s="310"/>
      <c r="EE321" s="310"/>
      <c r="EF321" s="310"/>
      <c r="EG321" s="310"/>
      <c r="EH321" s="310"/>
      <c r="EI321" s="310"/>
      <c r="EJ321" s="310"/>
      <c r="EK321" s="310"/>
      <c r="EL321" s="310"/>
      <c r="EM321" s="310"/>
      <c r="EN321" s="310"/>
      <c r="EO321" s="310"/>
      <c r="EP321" s="310"/>
      <c r="EQ321" s="310"/>
      <c r="ER321" s="310"/>
      <c r="ES321" s="310"/>
      <c r="ET321" s="310"/>
      <c r="EU321" s="310"/>
      <c r="EV321" s="310"/>
      <c r="EW321" s="310"/>
      <c r="EX321" s="310"/>
      <c r="EY321" s="310"/>
      <c r="EZ321" s="310"/>
      <c r="FA321" s="310"/>
      <c r="FB321" s="310"/>
      <c r="FC321" s="310"/>
      <c r="FD321" s="310"/>
      <c r="FE321" s="310"/>
      <c r="FF321" s="310"/>
      <c r="FG321" s="310"/>
      <c r="FH321" s="310"/>
      <c r="FI321" s="310"/>
      <c r="FJ321" s="310"/>
      <c r="FK321" s="310"/>
      <c r="FL321" s="310"/>
      <c r="FM321" s="310"/>
      <c r="FN321" s="310"/>
      <c r="FO321" s="310"/>
      <c r="FP321" s="310"/>
      <c r="FQ321" s="310"/>
      <c r="FR321" s="310"/>
      <c r="FS321" s="310"/>
      <c r="FT321" s="310"/>
      <c r="FU321" s="310"/>
      <c r="FV321" s="310"/>
      <c r="FW321" s="310"/>
      <c r="FX321" s="310"/>
      <c r="FY321" s="310"/>
      <c r="FZ321" s="310"/>
      <c r="GA321" s="310"/>
      <c r="GB321" s="310"/>
      <c r="GC321" s="310"/>
    </row>
    <row r="322" spans="1:185">
      <c r="A322" s="1279"/>
      <c r="B322" s="1279"/>
      <c r="D322" s="310"/>
      <c r="E322" s="310"/>
      <c r="F322" s="310"/>
      <c r="G322" s="310"/>
      <c r="H322" s="310"/>
      <c r="I322" s="310"/>
      <c r="J322" s="310"/>
      <c r="K322" s="310"/>
      <c r="L322" s="310"/>
      <c r="M322" s="310"/>
      <c r="N322" s="310"/>
      <c r="O322" s="310"/>
      <c r="P322" s="310"/>
      <c r="Q322" s="310"/>
      <c r="R322" s="310"/>
      <c r="S322" s="310"/>
      <c r="T322" s="310"/>
      <c r="U322" s="310"/>
      <c r="V322" s="310"/>
      <c r="W322" s="310"/>
      <c r="X322" s="310"/>
      <c r="Y322" s="310"/>
      <c r="Z322" s="310"/>
      <c r="AA322" s="310"/>
      <c r="AB322" s="310"/>
      <c r="AC322" s="310"/>
      <c r="AD322" s="310"/>
      <c r="AE322" s="310"/>
      <c r="AF322" s="310"/>
      <c r="AG322" s="310"/>
      <c r="AH322" s="310"/>
      <c r="AI322" s="310"/>
      <c r="AJ322" s="310"/>
      <c r="AK322" s="310"/>
      <c r="AL322" s="310"/>
      <c r="AM322" s="310"/>
      <c r="AN322" s="310"/>
      <c r="AO322" s="310"/>
      <c r="AP322" s="310"/>
      <c r="AQ322" s="310"/>
      <c r="AR322" s="310"/>
      <c r="AS322" s="310"/>
      <c r="AT322" s="310"/>
      <c r="AU322" s="310"/>
      <c r="AV322" s="310"/>
      <c r="AW322" s="310"/>
      <c r="AX322" s="310"/>
      <c r="AY322" s="310"/>
      <c r="AZ322" s="310"/>
      <c r="BA322" s="310"/>
      <c r="BB322" s="310"/>
      <c r="BC322" s="310"/>
      <c r="BD322" s="310"/>
      <c r="BE322" s="310"/>
      <c r="BF322" s="310"/>
      <c r="BG322" s="310"/>
      <c r="BH322" s="310"/>
      <c r="BI322" s="310"/>
      <c r="BJ322" s="310"/>
      <c r="BK322" s="310"/>
      <c r="BL322" s="310"/>
      <c r="BM322" s="310"/>
      <c r="BN322" s="310"/>
      <c r="BO322" s="310"/>
      <c r="BP322" s="310"/>
      <c r="BQ322" s="310"/>
      <c r="BR322" s="310"/>
      <c r="BS322" s="310"/>
      <c r="BT322" s="310"/>
      <c r="BU322" s="310"/>
      <c r="BV322" s="310"/>
      <c r="BW322" s="310"/>
      <c r="BX322" s="310"/>
      <c r="BY322" s="310"/>
      <c r="BZ322" s="310"/>
      <c r="CA322" s="310"/>
      <c r="CB322" s="310"/>
      <c r="CC322" s="310"/>
      <c r="CD322" s="310"/>
      <c r="CE322" s="310"/>
      <c r="CF322" s="310"/>
      <c r="CG322" s="310"/>
      <c r="CH322" s="310"/>
      <c r="CI322" s="310"/>
      <c r="CJ322" s="310"/>
      <c r="CK322" s="310"/>
      <c r="CL322" s="310"/>
      <c r="CM322" s="310"/>
      <c r="CN322" s="310"/>
      <c r="CO322" s="310"/>
      <c r="CP322" s="310"/>
      <c r="CQ322" s="310"/>
      <c r="CR322" s="310"/>
      <c r="CS322" s="310"/>
      <c r="CT322" s="310"/>
      <c r="CU322" s="310"/>
      <c r="CV322" s="310"/>
      <c r="CW322" s="310"/>
      <c r="CX322" s="310"/>
      <c r="CY322" s="310"/>
      <c r="CZ322" s="310"/>
      <c r="DA322" s="310"/>
      <c r="DB322" s="310"/>
      <c r="DC322" s="310"/>
      <c r="DD322" s="310"/>
      <c r="DE322" s="310"/>
      <c r="DF322" s="310"/>
      <c r="DG322" s="310"/>
      <c r="DH322" s="310"/>
      <c r="DI322" s="310"/>
      <c r="DJ322" s="310"/>
      <c r="DK322" s="310"/>
      <c r="DL322" s="310"/>
      <c r="DM322" s="310"/>
      <c r="DN322" s="310"/>
      <c r="DO322" s="310"/>
      <c r="DP322" s="310"/>
      <c r="DQ322" s="310"/>
      <c r="DR322" s="310"/>
      <c r="DS322" s="310"/>
      <c r="DT322" s="310"/>
      <c r="DU322" s="310"/>
      <c r="DV322" s="310"/>
      <c r="DW322" s="310"/>
      <c r="DX322" s="310"/>
      <c r="DY322" s="310"/>
      <c r="DZ322" s="310"/>
      <c r="EA322" s="310"/>
      <c r="EB322" s="310"/>
      <c r="EC322" s="310"/>
      <c r="ED322" s="310"/>
      <c r="EE322" s="310"/>
      <c r="EF322" s="310"/>
      <c r="EG322" s="310"/>
      <c r="EH322" s="310"/>
      <c r="EI322" s="310"/>
      <c r="EJ322" s="310"/>
      <c r="EK322" s="310"/>
      <c r="EL322" s="310"/>
      <c r="EM322" s="310"/>
      <c r="EN322" s="310"/>
      <c r="EO322" s="310"/>
      <c r="EP322" s="310"/>
      <c r="EQ322" s="310"/>
      <c r="ER322" s="310"/>
      <c r="ES322" s="310"/>
      <c r="ET322" s="310"/>
      <c r="EU322" s="310"/>
      <c r="EV322" s="310"/>
      <c r="EW322" s="310"/>
      <c r="EX322" s="310"/>
      <c r="EY322" s="310"/>
      <c r="EZ322" s="310"/>
      <c r="FA322" s="310"/>
      <c r="FB322" s="310"/>
      <c r="FC322" s="310"/>
      <c r="FD322" s="310"/>
      <c r="FE322" s="310"/>
      <c r="FF322" s="310"/>
      <c r="FG322" s="310"/>
      <c r="FH322" s="310"/>
      <c r="FI322" s="310"/>
      <c r="FJ322" s="310"/>
      <c r="FK322" s="310"/>
      <c r="FL322" s="310"/>
      <c r="FM322" s="310"/>
      <c r="FN322" s="310"/>
      <c r="FO322" s="310"/>
      <c r="FP322" s="310"/>
      <c r="FQ322" s="310"/>
      <c r="FR322" s="310"/>
      <c r="FS322" s="310"/>
      <c r="FT322" s="310"/>
      <c r="FU322" s="310"/>
      <c r="FV322" s="310"/>
      <c r="FW322" s="310"/>
      <c r="FX322" s="310"/>
      <c r="FY322" s="310"/>
      <c r="FZ322" s="310"/>
      <c r="GA322" s="310"/>
      <c r="GB322" s="310"/>
      <c r="GC322" s="310"/>
    </row>
    <row r="323" spans="1:185">
      <c r="A323" s="1279"/>
      <c r="B323" s="1279"/>
      <c r="D323" s="310"/>
      <c r="E323" s="310"/>
      <c r="F323" s="310"/>
      <c r="G323" s="310"/>
      <c r="H323" s="310"/>
      <c r="I323" s="310"/>
      <c r="J323" s="310"/>
      <c r="K323" s="310"/>
      <c r="L323" s="310"/>
      <c r="M323" s="310"/>
      <c r="N323" s="310"/>
      <c r="O323" s="310"/>
      <c r="P323" s="310"/>
      <c r="Q323" s="310"/>
      <c r="R323" s="310"/>
      <c r="S323" s="310"/>
      <c r="T323" s="310"/>
      <c r="U323" s="310"/>
      <c r="V323" s="310"/>
      <c r="W323" s="310"/>
      <c r="X323" s="310"/>
      <c r="Y323" s="310"/>
      <c r="Z323" s="310"/>
      <c r="AA323" s="310"/>
      <c r="AB323" s="310"/>
      <c r="AC323" s="310"/>
      <c r="AD323" s="310"/>
      <c r="AE323" s="310"/>
      <c r="AF323" s="310"/>
      <c r="AG323" s="310"/>
      <c r="AH323" s="310"/>
      <c r="AI323" s="310"/>
      <c r="AJ323" s="310"/>
      <c r="AK323" s="310"/>
      <c r="AL323" s="310"/>
      <c r="AM323" s="310"/>
      <c r="AN323" s="310"/>
      <c r="AO323" s="310"/>
      <c r="AP323" s="310"/>
      <c r="AQ323" s="310"/>
      <c r="AR323" s="310"/>
      <c r="AS323" s="310"/>
      <c r="AT323" s="310"/>
      <c r="AU323" s="310"/>
      <c r="AV323" s="310"/>
      <c r="AW323" s="310"/>
      <c r="AX323" s="310"/>
      <c r="AY323" s="310"/>
      <c r="AZ323" s="310"/>
      <c r="BA323" s="310"/>
      <c r="BB323" s="310"/>
      <c r="BC323" s="310"/>
      <c r="BD323" s="310"/>
      <c r="BE323" s="310"/>
      <c r="BF323" s="310"/>
      <c r="BG323" s="310"/>
      <c r="BH323" s="310"/>
      <c r="BI323" s="310"/>
      <c r="BJ323" s="310"/>
      <c r="BK323" s="310"/>
      <c r="BL323" s="310"/>
      <c r="BM323" s="310"/>
      <c r="BN323" s="310"/>
      <c r="BO323" s="310"/>
      <c r="BP323" s="310"/>
      <c r="BQ323" s="310"/>
      <c r="BR323" s="310"/>
      <c r="BS323" s="310"/>
      <c r="BT323" s="310"/>
      <c r="BU323" s="310"/>
      <c r="BV323" s="310"/>
      <c r="BW323" s="310"/>
      <c r="BX323" s="310"/>
      <c r="BY323" s="310"/>
      <c r="BZ323" s="310"/>
      <c r="CA323" s="310"/>
      <c r="CB323" s="310"/>
      <c r="CC323" s="310"/>
      <c r="CD323" s="310"/>
      <c r="CE323" s="310"/>
      <c r="CF323" s="310"/>
      <c r="CG323" s="310"/>
      <c r="CH323" s="310"/>
      <c r="CI323" s="310"/>
      <c r="CJ323" s="310"/>
      <c r="CK323" s="310"/>
      <c r="CL323" s="310"/>
      <c r="CM323" s="310"/>
      <c r="CN323" s="310"/>
      <c r="CO323" s="310"/>
      <c r="CP323" s="310"/>
      <c r="CQ323" s="310"/>
      <c r="CR323" s="310"/>
      <c r="CS323" s="310"/>
      <c r="CT323" s="310"/>
      <c r="CU323" s="310"/>
      <c r="CV323" s="310"/>
      <c r="CW323" s="310"/>
      <c r="CX323" s="310"/>
      <c r="CY323" s="310"/>
      <c r="CZ323" s="310"/>
      <c r="DA323" s="310"/>
      <c r="DB323" s="310"/>
      <c r="DC323" s="310"/>
      <c r="DD323" s="310"/>
      <c r="DE323" s="310"/>
      <c r="DF323" s="310"/>
      <c r="DG323" s="310"/>
      <c r="DH323" s="310"/>
      <c r="DI323" s="310"/>
      <c r="DJ323" s="310"/>
      <c r="DK323" s="310"/>
      <c r="DL323" s="310"/>
      <c r="DM323" s="310"/>
      <c r="DN323" s="310"/>
      <c r="DO323" s="310"/>
      <c r="DP323" s="310"/>
      <c r="DQ323" s="310"/>
      <c r="DR323" s="310"/>
      <c r="DS323" s="310"/>
      <c r="DT323" s="310"/>
      <c r="DU323" s="310"/>
      <c r="DV323" s="310"/>
      <c r="DW323" s="310"/>
      <c r="DX323" s="310"/>
      <c r="DY323" s="310"/>
      <c r="DZ323" s="310"/>
      <c r="EA323" s="310"/>
      <c r="EB323" s="310"/>
      <c r="EC323" s="310"/>
      <c r="ED323" s="310"/>
      <c r="EE323" s="310"/>
      <c r="EF323" s="310"/>
      <c r="EG323" s="310"/>
      <c r="EH323" s="310"/>
      <c r="EI323" s="310"/>
      <c r="EJ323" s="310"/>
      <c r="EK323" s="310"/>
      <c r="EL323" s="310"/>
      <c r="EM323" s="310"/>
      <c r="EN323" s="310"/>
      <c r="EO323" s="310"/>
      <c r="EP323" s="310"/>
      <c r="EQ323" s="310"/>
      <c r="ER323" s="310"/>
      <c r="ES323" s="310"/>
      <c r="ET323" s="310"/>
      <c r="EU323" s="310"/>
      <c r="EV323" s="310"/>
      <c r="EW323" s="310"/>
      <c r="EX323" s="310"/>
      <c r="EY323" s="310"/>
      <c r="EZ323" s="310"/>
      <c r="FA323" s="310"/>
      <c r="FB323" s="310"/>
      <c r="FC323" s="310"/>
      <c r="FD323" s="310"/>
      <c r="FE323" s="310"/>
      <c r="FF323" s="310"/>
      <c r="FG323" s="310"/>
      <c r="FH323" s="310"/>
      <c r="FI323" s="310"/>
      <c r="FJ323" s="310"/>
      <c r="FK323" s="310"/>
      <c r="FL323" s="310"/>
      <c r="FM323" s="310"/>
      <c r="FN323" s="310"/>
      <c r="FO323" s="310"/>
      <c r="FP323" s="310"/>
      <c r="FQ323" s="310"/>
      <c r="FR323" s="310"/>
      <c r="FS323" s="310"/>
      <c r="FT323" s="310"/>
      <c r="FU323" s="310"/>
      <c r="FV323" s="310"/>
      <c r="FW323" s="310"/>
      <c r="FX323" s="310"/>
      <c r="FY323" s="310"/>
      <c r="FZ323" s="310"/>
      <c r="GA323" s="310"/>
      <c r="GB323" s="310"/>
      <c r="GC323" s="310"/>
    </row>
    <row r="324" spans="1:185">
      <c r="A324" s="1279"/>
      <c r="D324" s="310"/>
      <c r="E324" s="310"/>
      <c r="F324" s="310"/>
      <c r="G324" s="310"/>
      <c r="H324" s="310"/>
      <c r="I324" s="310"/>
      <c r="J324" s="310"/>
      <c r="K324" s="310"/>
      <c r="L324" s="310"/>
      <c r="M324" s="310"/>
      <c r="N324" s="310"/>
      <c r="O324" s="310"/>
      <c r="P324" s="310"/>
      <c r="Q324" s="310"/>
      <c r="R324" s="310"/>
      <c r="S324" s="310"/>
      <c r="T324" s="310"/>
      <c r="U324" s="310"/>
      <c r="V324" s="310"/>
      <c r="W324" s="310"/>
      <c r="X324" s="310"/>
      <c r="Y324" s="310"/>
      <c r="Z324" s="310"/>
      <c r="AA324" s="310"/>
      <c r="AB324" s="310"/>
      <c r="AC324" s="310"/>
      <c r="AD324" s="310"/>
      <c r="AE324" s="310"/>
      <c r="AF324" s="310"/>
      <c r="AG324" s="310"/>
      <c r="AH324" s="310"/>
      <c r="AI324" s="310"/>
      <c r="AJ324" s="310"/>
      <c r="AK324" s="310"/>
      <c r="AL324" s="310"/>
      <c r="AM324" s="310"/>
      <c r="AN324" s="310"/>
      <c r="AO324" s="310"/>
      <c r="AP324" s="310"/>
      <c r="AQ324" s="310"/>
      <c r="AR324" s="310"/>
      <c r="AS324" s="310"/>
      <c r="AT324" s="310"/>
      <c r="AU324" s="310"/>
      <c r="AV324" s="310"/>
      <c r="AW324" s="310"/>
      <c r="AX324" s="310"/>
      <c r="AY324" s="310"/>
      <c r="AZ324" s="310"/>
      <c r="BA324" s="310"/>
      <c r="BB324" s="310"/>
      <c r="BC324" s="310"/>
      <c r="BD324" s="310"/>
      <c r="BE324" s="310"/>
      <c r="BF324" s="310"/>
      <c r="BG324" s="310"/>
      <c r="BH324" s="310"/>
      <c r="BI324" s="310"/>
      <c r="BJ324" s="310"/>
      <c r="BK324" s="310"/>
      <c r="BL324" s="310"/>
      <c r="BM324" s="310"/>
      <c r="BN324" s="310"/>
      <c r="BO324" s="310"/>
      <c r="BP324" s="310"/>
      <c r="BQ324" s="310"/>
      <c r="BR324" s="310"/>
      <c r="BS324" s="310"/>
      <c r="BT324" s="310"/>
      <c r="BU324" s="310"/>
      <c r="BV324" s="310"/>
      <c r="BW324" s="310"/>
      <c r="BX324" s="310"/>
      <c r="BY324" s="310"/>
      <c r="BZ324" s="310"/>
      <c r="CA324" s="310"/>
      <c r="CB324" s="310"/>
      <c r="CC324" s="310"/>
      <c r="CD324" s="310"/>
      <c r="CE324" s="310"/>
      <c r="CF324" s="310"/>
      <c r="CG324" s="310"/>
      <c r="CH324" s="310"/>
      <c r="CI324" s="310"/>
      <c r="CJ324" s="310"/>
      <c r="CK324" s="310"/>
      <c r="CL324" s="310"/>
      <c r="CM324" s="310"/>
      <c r="CN324" s="310"/>
      <c r="CO324" s="310"/>
      <c r="CP324" s="310"/>
      <c r="CQ324" s="310"/>
      <c r="CR324" s="310"/>
      <c r="CS324" s="310"/>
      <c r="CT324" s="310"/>
      <c r="CU324" s="310"/>
      <c r="CV324" s="310"/>
      <c r="CW324" s="310"/>
      <c r="CX324" s="310"/>
      <c r="CY324" s="310"/>
      <c r="CZ324" s="310"/>
      <c r="DA324" s="310"/>
      <c r="DB324" s="310"/>
      <c r="DC324" s="310"/>
      <c r="DD324" s="310"/>
      <c r="DE324" s="310"/>
      <c r="DF324" s="310"/>
      <c r="DG324" s="310"/>
      <c r="DH324" s="310"/>
      <c r="DI324" s="310"/>
      <c r="DJ324" s="310"/>
      <c r="DK324" s="310"/>
      <c r="DL324" s="310"/>
      <c r="DM324" s="310"/>
      <c r="DN324" s="310"/>
      <c r="DO324" s="310"/>
      <c r="DP324" s="310"/>
      <c r="DQ324" s="310"/>
      <c r="DR324" s="310"/>
      <c r="DS324" s="310"/>
      <c r="DT324" s="310"/>
      <c r="DU324" s="310"/>
      <c r="DV324" s="310"/>
      <c r="DW324" s="310"/>
      <c r="DX324" s="310"/>
      <c r="DY324" s="310"/>
      <c r="DZ324" s="310"/>
      <c r="EA324" s="310"/>
      <c r="EB324" s="310"/>
      <c r="EC324" s="310"/>
      <c r="ED324" s="310"/>
      <c r="EE324" s="310"/>
      <c r="EF324" s="310"/>
      <c r="EG324" s="310"/>
      <c r="EH324" s="310"/>
      <c r="EI324" s="310"/>
      <c r="EJ324" s="310"/>
      <c r="EK324" s="310"/>
      <c r="EL324" s="310"/>
      <c r="EM324" s="310"/>
      <c r="EN324" s="310"/>
      <c r="EO324" s="310"/>
      <c r="EP324" s="310"/>
      <c r="EQ324" s="310"/>
      <c r="ER324" s="310"/>
      <c r="ES324" s="310"/>
      <c r="ET324" s="310"/>
      <c r="EU324" s="310"/>
      <c r="EV324" s="310"/>
      <c r="EW324" s="310"/>
      <c r="EX324" s="310"/>
      <c r="EY324" s="310"/>
      <c r="EZ324" s="310"/>
      <c r="FA324" s="310"/>
      <c r="FB324" s="310"/>
      <c r="FC324" s="310"/>
      <c r="FD324" s="310"/>
      <c r="FE324" s="310"/>
      <c r="FF324" s="310"/>
      <c r="FG324" s="310"/>
      <c r="FH324" s="310"/>
      <c r="FI324" s="310"/>
      <c r="FJ324" s="310"/>
      <c r="FK324" s="310"/>
      <c r="FL324" s="310"/>
      <c r="FM324" s="310"/>
      <c r="FN324" s="310"/>
      <c r="FO324" s="310"/>
      <c r="FP324" s="310"/>
      <c r="FQ324" s="310"/>
      <c r="FR324" s="310"/>
      <c r="FS324" s="310"/>
      <c r="FT324" s="310"/>
      <c r="FU324" s="310"/>
      <c r="FV324" s="310"/>
      <c r="FW324" s="310"/>
      <c r="FX324" s="310"/>
      <c r="FY324" s="310"/>
      <c r="FZ324" s="310"/>
      <c r="GA324" s="310"/>
      <c r="GB324" s="310"/>
      <c r="GC324" s="310"/>
    </row>
    <row r="325" spans="1:185">
      <c r="A325" s="1279"/>
      <c r="B325" s="1279"/>
      <c r="D325" s="310"/>
      <c r="E325" s="310"/>
      <c r="F325" s="310"/>
      <c r="G325" s="310"/>
      <c r="H325" s="310"/>
      <c r="I325" s="310"/>
      <c r="J325" s="310"/>
      <c r="K325" s="310"/>
      <c r="L325" s="310"/>
      <c r="M325" s="310"/>
      <c r="N325" s="310"/>
      <c r="O325" s="310"/>
      <c r="P325" s="310"/>
      <c r="Q325" s="310"/>
      <c r="R325" s="310"/>
      <c r="S325" s="310"/>
      <c r="T325" s="310"/>
      <c r="U325" s="310"/>
      <c r="V325" s="310"/>
      <c r="W325" s="310"/>
      <c r="X325" s="310"/>
      <c r="Y325" s="310"/>
      <c r="Z325" s="310"/>
      <c r="AA325" s="310"/>
      <c r="AB325" s="310"/>
      <c r="AC325" s="310"/>
      <c r="AD325" s="310"/>
      <c r="AE325" s="310"/>
      <c r="AF325" s="310"/>
      <c r="AG325" s="310"/>
      <c r="AH325" s="310"/>
      <c r="AI325" s="310"/>
      <c r="AJ325" s="310"/>
      <c r="AK325" s="310"/>
      <c r="AL325" s="310"/>
      <c r="AM325" s="310"/>
      <c r="AN325" s="310"/>
      <c r="AO325" s="310"/>
      <c r="AP325" s="310"/>
      <c r="AQ325" s="310"/>
      <c r="AR325" s="310"/>
      <c r="AS325" s="310"/>
      <c r="AT325" s="310"/>
      <c r="AU325" s="310"/>
      <c r="AV325" s="310"/>
      <c r="AW325" s="310"/>
      <c r="AX325" s="310"/>
      <c r="AY325" s="310"/>
      <c r="AZ325" s="310"/>
      <c r="BA325" s="310"/>
      <c r="BB325" s="310"/>
      <c r="BC325" s="310"/>
      <c r="BD325" s="310"/>
      <c r="BE325" s="310"/>
      <c r="BF325" s="310"/>
      <c r="BG325" s="310"/>
      <c r="BH325" s="310"/>
      <c r="BI325" s="310"/>
      <c r="BJ325" s="310"/>
      <c r="BK325" s="310"/>
      <c r="BL325" s="310"/>
      <c r="BM325" s="310"/>
      <c r="BN325" s="310"/>
      <c r="BO325" s="310"/>
      <c r="BP325" s="310"/>
      <c r="BQ325" s="310"/>
      <c r="BR325" s="310"/>
      <c r="BS325" s="310"/>
      <c r="BT325" s="310"/>
      <c r="BU325" s="310"/>
      <c r="BV325" s="310"/>
      <c r="BW325" s="310"/>
      <c r="BX325" s="310"/>
      <c r="BY325" s="310"/>
      <c r="BZ325" s="310"/>
      <c r="CA325" s="310"/>
      <c r="CB325" s="310"/>
      <c r="CC325" s="310"/>
      <c r="CD325" s="310"/>
      <c r="CE325" s="310"/>
      <c r="CF325" s="310"/>
      <c r="CG325" s="310"/>
      <c r="CH325" s="310"/>
      <c r="CI325" s="310"/>
      <c r="CJ325" s="310"/>
      <c r="CK325" s="310"/>
      <c r="CL325" s="310"/>
      <c r="CM325" s="310"/>
      <c r="CN325" s="310"/>
      <c r="CO325" s="310"/>
      <c r="CP325" s="310"/>
      <c r="CQ325" s="310"/>
      <c r="CR325" s="310"/>
      <c r="CS325" s="310"/>
      <c r="CT325" s="310"/>
      <c r="CU325" s="310"/>
      <c r="CV325" s="310"/>
      <c r="CW325" s="310"/>
      <c r="CX325" s="310"/>
      <c r="CY325" s="310"/>
      <c r="CZ325" s="310"/>
      <c r="DA325" s="310"/>
      <c r="DB325" s="310"/>
      <c r="DC325" s="310"/>
      <c r="DD325" s="310"/>
      <c r="DE325" s="310"/>
      <c r="DF325" s="310"/>
      <c r="DG325" s="310"/>
      <c r="DH325" s="310"/>
      <c r="DI325" s="310"/>
      <c r="DJ325" s="310"/>
      <c r="DK325" s="310"/>
      <c r="DL325" s="310"/>
      <c r="DM325" s="310"/>
      <c r="DN325" s="310"/>
      <c r="DO325" s="310"/>
      <c r="DP325" s="310"/>
      <c r="DQ325" s="310"/>
      <c r="DR325" s="310"/>
      <c r="DS325" s="310"/>
      <c r="DT325" s="310"/>
      <c r="DU325" s="310"/>
      <c r="DV325" s="310"/>
      <c r="DW325" s="310"/>
      <c r="DX325" s="310"/>
      <c r="DY325" s="310"/>
      <c r="DZ325" s="310"/>
      <c r="EA325" s="310"/>
      <c r="EB325" s="310"/>
      <c r="EC325" s="310"/>
      <c r="ED325" s="310"/>
      <c r="EE325" s="310"/>
      <c r="EF325" s="310"/>
      <c r="EG325" s="310"/>
      <c r="EH325" s="310"/>
      <c r="EI325" s="310"/>
      <c r="EJ325" s="310"/>
      <c r="EK325" s="310"/>
      <c r="EL325" s="310"/>
      <c r="EM325" s="310"/>
      <c r="EN325" s="310"/>
      <c r="EO325" s="310"/>
      <c r="EP325" s="310"/>
      <c r="EQ325" s="310"/>
      <c r="ER325" s="310"/>
      <c r="ES325" s="310"/>
      <c r="ET325" s="310"/>
      <c r="EU325" s="310"/>
      <c r="EV325" s="310"/>
      <c r="EW325" s="310"/>
      <c r="EX325" s="310"/>
      <c r="EY325" s="310"/>
      <c r="EZ325" s="310"/>
      <c r="FA325" s="310"/>
      <c r="FB325" s="310"/>
      <c r="FC325" s="310"/>
      <c r="FD325" s="310"/>
      <c r="FE325" s="310"/>
      <c r="FF325" s="310"/>
      <c r="FG325" s="310"/>
      <c r="FH325" s="310"/>
      <c r="FI325" s="310"/>
      <c r="FJ325" s="310"/>
      <c r="FK325" s="310"/>
      <c r="FL325" s="310"/>
      <c r="FM325" s="310"/>
      <c r="FN325" s="310"/>
      <c r="FO325" s="310"/>
      <c r="FP325" s="310"/>
      <c r="FQ325" s="310"/>
      <c r="FR325" s="310"/>
      <c r="FS325" s="310"/>
      <c r="FT325" s="310"/>
      <c r="FU325" s="310"/>
      <c r="FV325" s="310"/>
      <c r="FW325" s="310"/>
      <c r="FX325" s="310"/>
      <c r="FY325" s="310"/>
      <c r="FZ325" s="310"/>
      <c r="GA325" s="310"/>
      <c r="GB325" s="310"/>
      <c r="GC325" s="310"/>
    </row>
    <row r="326" spans="1:185">
      <c r="A326" s="1279"/>
      <c r="B326" s="1279"/>
      <c r="D326" s="310"/>
      <c r="E326" s="310"/>
      <c r="F326" s="310"/>
      <c r="G326" s="310"/>
      <c r="H326" s="310"/>
      <c r="I326" s="310"/>
      <c r="J326" s="310"/>
      <c r="K326" s="310"/>
      <c r="L326" s="310"/>
      <c r="M326" s="310"/>
      <c r="N326" s="310"/>
      <c r="O326" s="310"/>
      <c r="P326" s="310"/>
      <c r="Q326" s="310"/>
      <c r="R326" s="310"/>
      <c r="S326" s="310"/>
      <c r="T326" s="310"/>
      <c r="U326" s="310"/>
      <c r="V326" s="310"/>
      <c r="W326" s="310"/>
      <c r="X326" s="310"/>
      <c r="Y326" s="310"/>
      <c r="Z326" s="310"/>
      <c r="AA326" s="310"/>
      <c r="AB326" s="310"/>
      <c r="AC326" s="310"/>
      <c r="AD326" s="310"/>
      <c r="AE326" s="310"/>
      <c r="AF326" s="310"/>
      <c r="AG326" s="310"/>
      <c r="AH326" s="310"/>
      <c r="AI326" s="310"/>
      <c r="AJ326" s="310"/>
      <c r="AK326" s="310"/>
      <c r="AL326" s="310"/>
      <c r="AM326" s="310"/>
      <c r="AN326" s="310"/>
      <c r="AO326" s="310"/>
      <c r="AP326" s="310"/>
      <c r="AQ326" s="310"/>
      <c r="AR326" s="310"/>
      <c r="AS326" s="310"/>
      <c r="AT326" s="310"/>
      <c r="AU326" s="310"/>
      <c r="AV326" s="310"/>
      <c r="AW326" s="310"/>
      <c r="AX326" s="310"/>
      <c r="AY326" s="310"/>
      <c r="AZ326" s="310"/>
      <c r="BA326" s="310"/>
      <c r="BB326" s="310"/>
      <c r="BC326" s="310"/>
      <c r="BD326" s="310"/>
      <c r="BE326" s="310"/>
      <c r="BF326" s="310"/>
      <c r="BG326" s="310"/>
      <c r="BH326" s="310"/>
      <c r="BI326" s="310"/>
      <c r="BJ326" s="310"/>
      <c r="BK326" s="310"/>
      <c r="BL326" s="310"/>
      <c r="BM326" s="310"/>
      <c r="BN326" s="310"/>
      <c r="BO326" s="310"/>
      <c r="BP326" s="310"/>
      <c r="BQ326" s="310"/>
      <c r="BR326" s="310"/>
      <c r="BS326" s="310"/>
      <c r="BT326" s="310"/>
      <c r="BU326" s="310"/>
      <c r="BV326" s="310"/>
      <c r="BW326" s="310"/>
      <c r="BX326" s="310"/>
      <c r="BY326" s="310"/>
      <c r="BZ326" s="310"/>
      <c r="CA326" s="310"/>
      <c r="CB326" s="310"/>
      <c r="CC326" s="310"/>
      <c r="CD326" s="310"/>
      <c r="CE326" s="310"/>
      <c r="CF326" s="310"/>
      <c r="CG326" s="310"/>
      <c r="CH326" s="310"/>
      <c r="CI326" s="310"/>
      <c r="CJ326" s="310"/>
      <c r="CK326" s="310"/>
      <c r="CL326" s="310"/>
      <c r="CM326" s="310"/>
      <c r="CN326" s="310"/>
      <c r="CO326" s="310"/>
      <c r="CP326" s="310"/>
      <c r="CQ326" s="310"/>
      <c r="CR326" s="310"/>
      <c r="CS326" s="310"/>
      <c r="CT326" s="310"/>
      <c r="CU326" s="310"/>
      <c r="CV326" s="310"/>
      <c r="CW326" s="310"/>
      <c r="CX326" s="310"/>
      <c r="CY326" s="310"/>
      <c r="CZ326" s="310"/>
      <c r="DA326" s="310"/>
      <c r="DB326" s="310"/>
      <c r="DC326" s="310"/>
      <c r="DD326" s="310"/>
      <c r="DE326" s="310"/>
      <c r="DF326" s="310"/>
      <c r="DG326" s="310"/>
      <c r="DH326" s="310"/>
      <c r="DI326" s="310"/>
      <c r="DJ326" s="310"/>
      <c r="DK326" s="310"/>
      <c r="DL326" s="310"/>
      <c r="DM326" s="310"/>
      <c r="DN326" s="310"/>
      <c r="DO326" s="310"/>
      <c r="DP326" s="310"/>
      <c r="DQ326" s="310"/>
      <c r="DR326" s="310"/>
      <c r="DS326" s="310"/>
      <c r="DT326" s="310"/>
      <c r="DU326" s="310"/>
      <c r="DV326" s="310"/>
      <c r="DW326" s="310"/>
      <c r="DX326" s="310"/>
      <c r="DY326" s="310"/>
      <c r="DZ326" s="310"/>
      <c r="EA326" s="310"/>
      <c r="EB326" s="310"/>
      <c r="EC326" s="310"/>
      <c r="ED326" s="310"/>
      <c r="EE326" s="310"/>
      <c r="EF326" s="310"/>
      <c r="EG326" s="310"/>
      <c r="EH326" s="310"/>
      <c r="EI326" s="310"/>
      <c r="EJ326" s="310"/>
      <c r="EK326" s="310"/>
      <c r="EL326" s="310"/>
      <c r="EM326" s="310"/>
      <c r="EN326" s="310"/>
      <c r="EO326" s="310"/>
      <c r="EP326" s="310"/>
      <c r="EQ326" s="310"/>
      <c r="ER326" s="310"/>
      <c r="ES326" s="310"/>
      <c r="ET326" s="310"/>
      <c r="EU326" s="310"/>
      <c r="EV326" s="310"/>
      <c r="EW326" s="310"/>
      <c r="EX326" s="310"/>
      <c r="EY326" s="310"/>
      <c r="EZ326" s="310"/>
      <c r="FA326" s="310"/>
      <c r="FB326" s="310"/>
      <c r="FC326" s="310"/>
      <c r="FD326" s="310"/>
      <c r="FE326" s="310"/>
      <c r="FF326" s="310"/>
      <c r="FG326" s="310"/>
      <c r="FH326" s="310"/>
      <c r="FI326" s="310"/>
      <c r="FJ326" s="310"/>
      <c r="FK326" s="310"/>
      <c r="FL326" s="310"/>
      <c r="FM326" s="310"/>
      <c r="FN326" s="310"/>
      <c r="FO326" s="310"/>
      <c r="FP326" s="310"/>
      <c r="FQ326" s="310"/>
      <c r="FR326" s="310"/>
      <c r="FS326" s="310"/>
      <c r="FT326" s="310"/>
      <c r="FU326" s="310"/>
      <c r="FV326" s="310"/>
      <c r="FW326" s="310"/>
      <c r="FX326" s="310"/>
      <c r="FY326" s="310"/>
      <c r="FZ326" s="310"/>
      <c r="GA326" s="310"/>
      <c r="GB326" s="310"/>
      <c r="GC326" s="310"/>
    </row>
    <row r="327" spans="1:185">
      <c r="D327" s="310"/>
      <c r="E327" s="310"/>
      <c r="F327" s="310"/>
      <c r="G327" s="310"/>
      <c r="H327" s="310"/>
      <c r="I327" s="310"/>
      <c r="J327" s="310"/>
      <c r="K327" s="310"/>
      <c r="L327" s="310"/>
      <c r="M327" s="310"/>
      <c r="N327" s="310"/>
      <c r="O327" s="310"/>
      <c r="P327" s="310"/>
      <c r="Q327" s="310"/>
      <c r="R327" s="310"/>
      <c r="S327" s="310"/>
      <c r="T327" s="310"/>
      <c r="U327" s="310"/>
      <c r="V327" s="310"/>
      <c r="W327" s="310"/>
      <c r="X327" s="310"/>
      <c r="Y327" s="310"/>
      <c r="Z327" s="310"/>
      <c r="AA327" s="310"/>
      <c r="AB327" s="310"/>
      <c r="AC327" s="310"/>
      <c r="AD327" s="310"/>
      <c r="AE327" s="310"/>
      <c r="AF327" s="310"/>
      <c r="AG327" s="310"/>
      <c r="AH327" s="310"/>
      <c r="AI327" s="310"/>
      <c r="AJ327" s="310"/>
      <c r="AK327" s="310"/>
      <c r="AL327" s="310"/>
      <c r="AM327" s="310"/>
      <c r="AN327" s="310"/>
      <c r="AO327" s="310"/>
      <c r="AP327" s="310"/>
      <c r="AQ327" s="310"/>
      <c r="AR327" s="310"/>
      <c r="AS327" s="310"/>
      <c r="AT327" s="310"/>
      <c r="AU327" s="310"/>
      <c r="AV327" s="310"/>
      <c r="AW327" s="310"/>
      <c r="AX327" s="310"/>
      <c r="AY327" s="310"/>
      <c r="AZ327" s="310"/>
      <c r="BA327" s="310"/>
      <c r="BB327" s="310"/>
      <c r="BC327" s="310"/>
      <c r="BD327" s="310"/>
      <c r="BE327" s="310"/>
      <c r="BF327" s="310"/>
      <c r="BG327" s="310"/>
      <c r="BH327" s="310"/>
      <c r="BI327" s="310"/>
      <c r="BJ327" s="310"/>
      <c r="BK327" s="310"/>
      <c r="BL327" s="310"/>
      <c r="BM327" s="310"/>
      <c r="BN327" s="310"/>
      <c r="BO327" s="310"/>
      <c r="BP327" s="310"/>
      <c r="BQ327" s="310"/>
      <c r="BR327" s="310"/>
      <c r="BS327" s="310"/>
      <c r="BT327" s="310"/>
      <c r="BU327" s="310"/>
      <c r="BV327" s="310"/>
      <c r="BW327" s="310"/>
      <c r="BX327" s="310"/>
      <c r="BY327" s="310"/>
      <c r="BZ327" s="310"/>
      <c r="CA327" s="310"/>
      <c r="CB327" s="310"/>
      <c r="CC327" s="310"/>
      <c r="CD327" s="310"/>
      <c r="CE327" s="310"/>
      <c r="CF327" s="310"/>
      <c r="CG327" s="310"/>
      <c r="CH327" s="310"/>
      <c r="CI327" s="310"/>
      <c r="CJ327" s="310"/>
      <c r="CK327" s="310"/>
      <c r="CL327" s="310"/>
      <c r="CM327" s="310"/>
      <c r="CN327" s="310"/>
      <c r="CO327" s="310"/>
      <c r="CP327" s="310"/>
      <c r="CQ327" s="310"/>
      <c r="CR327" s="310"/>
      <c r="CS327" s="310"/>
      <c r="CT327" s="310"/>
      <c r="CU327" s="310"/>
      <c r="CV327" s="310"/>
      <c r="CW327" s="310"/>
      <c r="CX327" s="310"/>
      <c r="CY327" s="310"/>
      <c r="CZ327" s="310"/>
      <c r="DA327" s="310"/>
      <c r="DB327" s="310"/>
      <c r="DC327" s="310"/>
      <c r="DD327" s="310"/>
      <c r="DE327" s="310"/>
      <c r="DF327" s="310"/>
      <c r="DG327" s="310"/>
      <c r="DH327" s="310"/>
      <c r="DI327" s="310"/>
      <c r="DJ327" s="310"/>
      <c r="DK327" s="310"/>
      <c r="DL327" s="310"/>
      <c r="DM327" s="310"/>
      <c r="DN327" s="310"/>
      <c r="DO327" s="310"/>
      <c r="DP327" s="310"/>
      <c r="DQ327" s="310"/>
      <c r="DR327" s="310"/>
      <c r="DS327" s="310"/>
      <c r="DT327" s="310"/>
      <c r="DU327" s="310"/>
      <c r="DV327" s="310"/>
      <c r="DW327" s="310"/>
      <c r="DX327" s="310"/>
      <c r="DY327" s="310"/>
      <c r="DZ327" s="310"/>
      <c r="EA327" s="310"/>
      <c r="EB327" s="310"/>
      <c r="EC327" s="310"/>
      <c r="ED327" s="310"/>
      <c r="EE327" s="310"/>
      <c r="EF327" s="310"/>
      <c r="EG327" s="310"/>
      <c r="EH327" s="310"/>
      <c r="EI327" s="310"/>
      <c r="EJ327" s="310"/>
      <c r="EK327" s="310"/>
      <c r="EL327" s="310"/>
      <c r="EM327" s="310"/>
      <c r="EN327" s="310"/>
      <c r="EO327" s="310"/>
      <c r="EP327" s="310"/>
      <c r="EQ327" s="310"/>
      <c r="ER327" s="310"/>
      <c r="ES327" s="310"/>
      <c r="ET327" s="310"/>
      <c r="EU327" s="310"/>
      <c r="EV327" s="310"/>
      <c r="EW327" s="310"/>
      <c r="EX327" s="310"/>
      <c r="EY327" s="310"/>
      <c r="EZ327" s="310"/>
      <c r="FA327" s="310"/>
      <c r="FB327" s="310"/>
      <c r="FC327" s="310"/>
      <c r="FD327" s="310"/>
      <c r="FE327" s="310"/>
      <c r="FF327" s="310"/>
      <c r="FG327" s="310"/>
      <c r="FH327" s="310"/>
      <c r="FI327" s="310"/>
      <c r="FJ327" s="310"/>
      <c r="FK327" s="310"/>
      <c r="FL327" s="310"/>
      <c r="FM327" s="310"/>
      <c r="FN327" s="310"/>
      <c r="FO327" s="310"/>
      <c r="FP327" s="310"/>
      <c r="FQ327" s="310"/>
      <c r="FR327" s="310"/>
      <c r="FS327" s="310"/>
      <c r="FT327" s="310"/>
      <c r="FU327" s="310"/>
      <c r="FV327" s="310"/>
      <c r="FW327" s="310"/>
      <c r="FX327" s="310"/>
      <c r="FY327" s="310"/>
      <c r="FZ327" s="310"/>
      <c r="GA327" s="310"/>
      <c r="GB327" s="310"/>
      <c r="GC327" s="310"/>
    </row>
    <row r="328" spans="1:185">
      <c r="D328" s="310"/>
      <c r="E328" s="310"/>
      <c r="F328" s="310"/>
      <c r="G328" s="310"/>
      <c r="H328" s="310"/>
      <c r="I328" s="310"/>
      <c r="J328" s="310"/>
      <c r="K328" s="310"/>
      <c r="L328" s="310"/>
      <c r="M328" s="310"/>
      <c r="N328" s="310"/>
      <c r="O328" s="310"/>
      <c r="P328" s="310"/>
      <c r="Q328" s="310"/>
      <c r="R328" s="310"/>
      <c r="S328" s="310"/>
      <c r="T328" s="310"/>
      <c r="U328" s="310"/>
      <c r="V328" s="310"/>
      <c r="W328" s="310"/>
      <c r="X328" s="310"/>
      <c r="Y328" s="310"/>
      <c r="Z328" s="310"/>
      <c r="AA328" s="310"/>
      <c r="AB328" s="310"/>
      <c r="AC328" s="310"/>
      <c r="AD328" s="310"/>
      <c r="AE328" s="310"/>
      <c r="AF328" s="310"/>
      <c r="AG328" s="310"/>
      <c r="AH328" s="310"/>
      <c r="AI328" s="310"/>
      <c r="AJ328" s="310"/>
      <c r="AK328" s="310"/>
      <c r="AL328" s="310"/>
      <c r="AM328" s="310"/>
      <c r="AN328" s="310"/>
      <c r="AO328" s="310"/>
      <c r="AP328" s="310"/>
      <c r="AQ328" s="310"/>
      <c r="AR328" s="310"/>
      <c r="AS328" s="310"/>
      <c r="AT328" s="310"/>
      <c r="AU328" s="310"/>
      <c r="AV328" s="310"/>
      <c r="AW328" s="310"/>
      <c r="AX328" s="310"/>
      <c r="AY328" s="310"/>
      <c r="AZ328" s="310"/>
      <c r="BA328" s="310"/>
      <c r="BB328" s="310"/>
      <c r="BC328" s="310"/>
      <c r="BD328" s="310"/>
      <c r="BE328" s="310"/>
      <c r="BF328" s="310"/>
      <c r="BG328" s="310"/>
      <c r="BH328" s="310"/>
      <c r="BI328" s="310"/>
      <c r="BJ328" s="310"/>
      <c r="BK328" s="310"/>
      <c r="BL328" s="310"/>
      <c r="BM328" s="310"/>
      <c r="BN328" s="310"/>
      <c r="BO328" s="310"/>
      <c r="BP328" s="310"/>
      <c r="BQ328" s="310"/>
      <c r="BR328" s="310"/>
      <c r="BS328" s="310"/>
      <c r="BT328" s="310"/>
      <c r="BU328" s="310"/>
      <c r="BV328" s="310"/>
      <c r="BW328" s="310"/>
      <c r="BX328" s="310"/>
      <c r="BY328" s="310"/>
      <c r="BZ328" s="310"/>
      <c r="CA328" s="310"/>
      <c r="CB328" s="310"/>
      <c r="CC328" s="310"/>
      <c r="CD328" s="310"/>
      <c r="CE328" s="310"/>
      <c r="CF328" s="310"/>
      <c r="CG328" s="310"/>
      <c r="CH328" s="310"/>
      <c r="CI328" s="310"/>
      <c r="CJ328" s="310"/>
      <c r="CK328" s="310"/>
      <c r="CL328" s="310"/>
      <c r="CM328" s="310"/>
      <c r="CN328" s="310"/>
      <c r="CO328" s="310"/>
      <c r="CP328" s="310"/>
      <c r="CQ328" s="310"/>
      <c r="CR328" s="310"/>
      <c r="CS328" s="310"/>
      <c r="CT328" s="310"/>
      <c r="CU328" s="310"/>
      <c r="CV328" s="310"/>
      <c r="CW328" s="310"/>
      <c r="CX328" s="310"/>
      <c r="CY328" s="310"/>
      <c r="CZ328" s="310"/>
      <c r="DA328" s="310"/>
      <c r="DB328" s="310"/>
      <c r="DC328" s="310"/>
      <c r="DD328" s="310"/>
      <c r="DE328" s="310"/>
      <c r="DF328" s="310"/>
      <c r="DG328" s="310"/>
      <c r="DH328" s="310"/>
      <c r="DI328" s="310"/>
      <c r="DJ328" s="310"/>
      <c r="DK328" s="310"/>
      <c r="DL328" s="310"/>
      <c r="DM328" s="310"/>
      <c r="DN328" s="310"/>
      <c r="DO328" s="310"/>
      <c r="DP328" s="310"/>
      <c r="DQ328" s="310"/>
      <c r="DR328" s="310"/>
      <c r="DS328" s="310"/>
      <c r="DT328" s="310"/>
      <c r="DU328" s="310"/>
      <c r="DV328" s="310"/>
      <c r="DW328" s="310"/>
      <c r="DX328" s="310"/>
      <c r="DY328" s="310"/>
      <c r="DZ328" s="310"/>
      <c r="EA328" s="310"/>
      <c r="EB328" s="310"/>
      <c r="EC328" s="310"/>
      <c r="ED328" s="310"/>
      <c r="EE328" s="310"/>
      <c r="EF328" s="310"/>
      <c r="EG328" s="310"/>
      <c r="EH328" s="310"/>
      <c r="EI328" s="310"/>
      <c r="EJ328" s="310"/>
      <c r="EK328" s="310"/>
      <c r="EL328" s="310"/>
      <c r="EM328" s="310"/>
      <c r="EN328" s="310"/>
      <c r="EO328" s="310"/>
      <c r="EP328" s="310"/>
      <c r="EQ328" s="310"/>
      <c r="ER328" s="310"/>
      <c r="ES328" s="310"/>
      <c r="ET328" s="310"/>
      <c r="EU328" s="310"/>
      <c r="EV328" s="310"/>
      <c r="EW328" s="310"/>
      <c r="EX328" s="310"/>
      <c r="EY328" s="310"/>
      <c r="EZ328" s="310"/>
      <c r="FA328" s="310"/>
      <c r="FB328" s="310"/>
      <c r="FC328" s="310"/>
      <c r="FD328" s="310"/>
      <c r="FE328" s="310"/>
      <c r="FF328" s="310"/>
      <c r="FG328" s="310"/>
      <c r="FH328" s="310"/>
      <c r="FI328" s="310"/>
      <c r="FJ328" s="310"/>
      <c r="FK328" s="310"/>
      <c r="FL328" s="310"/>
      <c r="FM328" s="310"/>
      <c r="FN328" s="310"/>
      <c r="FO328" s="310"/>
      <c r="FP328" s="310"/>
      <c r="FQ328" s="310"/>
      <c r="FR328" s="310"/>
      <c r="FS328" s="310"/>
      <c r="FT328" s="310"/>
      <c r="FU328" s="310"/>
      <c r="FV328" s="310"/>
      <c r="FW328" s="310"/>
      <c r="FX328" s="310"/>
      <c r="FY328" s="310"/>
      <c r="FZ328" s="310"/>
      <c r="GA328" s="310"/>
      <c r="GB328" s="310"/>
      <c r="GC328" s="310"/>
    </row>
    <row r="329" spans="1:185">
      <c r="D329" s="310"/>
      <c r="E329" s="310"/>
      <c r="F329" s="310"/>
      <c r="G329" s="310"/>
      <c r="H329" s="310"/>
      <c r="I329" s="310"/>
      <c r="J329" s="310"/>
      <c r="K329" s="310"/>
      <c r="L329" s="310"/>
      <c r="M329" s="310"/>
      <c r="N329" s="310"/>
      <c r="O329" s="310"/>
      <c r="P329" s="310"/>
      <c r="Q329" s="310"/>
      <c r="R329" s="310"/>
      <c r="S329" s="310"/>
      <c r="T329" s="310"/>
      <c r="U329" s="310"/>
      <c r="V329" s="310"/>
      <c r="W329" s="310"/>
      <c r="X329" s="310"/>
      <c r="Y329" s="310"/>
      <c r="Z329" s="310"/>
      <c r="AA329" s="310"/>
      <c r="AB329" s="310"/>
      <c r="AC329" s="310"/>
      <c r="AD329" s="310"/>
      <c r="AE329" s="310"/>
      <c r="AF329" s="310"/>
      <c r="AG329" s="310"/>
      <c r="AH329" s="310"/>
      <c r="AI329" s="310"/>
      <c r="AJ329" s="310"/>
      <c r="AK329" s="310"/>
      <c r="AL329" s="310"/>
      <c r="AM329" s="310"/>
      <c r="AN329" s="310"/>
      <c r="AO329" s="310"/>
      <c r="AP329" s="310"/>
      <c r="AQ329" s="310"/>
      <c r="AR329" s="310"/>
      <c r="AS329" s="310"/>
      <c r="AT329" s="310"/>
      <c r="AU329" s="310"/>
      <c r="AV329" s="310"/>
      <c r="AW329" s="310"/>
      <c r="AX329" s="310"/>
      <c r="AY329" s="310"/>
      <c r="AZ329" s="310"/>
      <c r="BA329" s="310"/>
      <c r="BB329" s="310"/>
      <c r="BC329" s="310"/>
      <c r="BD329" s="310"/>
      <c r="BE329" s="310"/>
      <c r="BF329" s="310"/>
      <c r="BG329" s="310"/>
      <c r="BH329" s="310"/>
      <c r="BI329" s="310"/>
      <c r="BJ329" s="310"/>
      <c r="BK329" s="310"/>
      <c r="BL329" s="310"/>
      <c r="BM329" s="310"/>
      <c r="BN329" s="310"/>
      <c r="BO329" s="310"/>
      <c r="BP329" s="310"/>
      <c r="BQ329" s="310"/>
      <c r="BR329" s="310"/>
      <c r="BS329" s="310"/>
      <c r="BT329" s="310"/>
      <c r="BU329" s="310"/>
      <c r="BV329" s="310"/>
      <c r="BW329" s="310"/>
      <c r="BX329" s="310"/>
      <c r="BY329" s="310"/>
      <c r="BZ329" s="310"/>
      <c r="CA329" s="310"/>
      <c r="CB329" s="310"/>
      <c r="CC329" s="310"/>
      <c r="CD329" s="310"/>
      <c r="CE329" s="310"/>
      <c r="CF329" s="310"/>
      <c r="CG329" s="310"/>
      <c r="CH329" s="310"/>
      <c r="CI329" s="310"/>
      <c r="CJ329" s="310"/>
      <c r="CK329" s="310"/>
      <c r="CL329" s="310"/>
      <c r="CM329" s="310"/>
      <c r="CN329" s="310"/>
      <c r="CO329" s="310"/>
      <c r="CP329" s="310"/>
      <c r="CQ329" s="310"/>
      <c r="CR329" s="310"/>
      <c r="CS329" s="310"/>
      <c r="CT329" s="310"/>
      <c r="CU329" s="310"/>
      <c r="CV329" s="310"/>
      <c r="CW329" s="310"/>
      <c r="CX329" s="310"/>
      <c r="CY329" s="310"/>
      <c r="CZ329" s="310"/>
      <c r="DA329" s="310"/>
      <c r="DB329" s="310"/>
      <c r="DC329" s="310"/>
      <c r="DD329" s="310"/>
      <c r="DE329" s="310"/>
      <c r="DF329" s="310"/>
      <c r="DG329" s="310"/>
      <c r="DH329" s="310"/>
      <c r="DI329" s="310"/>
      <c r="DJ329" s="310"/>
      <c r="DK329" s="310"/>
      <c r="DL329" s="310"/>
      <c r="DM329" s="310"/>
      <c r="DN329" s="310"/>
      <c r="DO329" s="310"/>
      <c r="DP329" s="310"/>
      <c r="DQ329" s="310"/>
      <c r="DR329" s="310"/>
      <c r="DS329" s="310"/>
      <c r="DT329" s="310"/>
      <c r="DU329" s="310"/>
      <c r="DV329" s="310"/>
      <c r="DW329" s="310"/>
      <c r="DX329" s="310"/>
      <c r="DY329" s="310"/>
      <c r="DZ329" s="310"/>
      <c r="EA329" s="310"/>
      <c r="EB329" s="310"/>
      <c r="EC329" s="310"/>
      <c r="ED329" s="310"/>
      <c r="EE329" s="310"/>
      <c r="EF329" s="310"/>
      <c r="EG329" s="310"/>
      <c r="EH329" s="310"/>
      <c r="EI329" s="310"/>
      <c r="EJ329" s="310"/>
      <c r="EK329" s="310"/>
      <c r="EL329" s="310"/>
      <c r="EM329" s="310"/>
      <c r="EN329" s="310"/>
      <c r="EO329" s="310"/>
      <c r="EP329" s="310"/>
      <c r="EQ329" s="310"/>
      <c r="ER329" s="310"/>
      <c r="ES329" s="310"/>
      <c r="ET329" s="310"/>
      <c r="EU329" s="310"/>
      <c r="EV329" s="310"/>
      <c r="EW329" s="310"/>
      <c r="EX329" s="310"/>
      <c r="EY329" s="310"/>
      <c r="EZ329" s="310"/>
      <c r="FA329" s="310"/>
      <c r="FB329" s="310"/>
      <c r="FC329" s="310"/>
      <c r="FD329" s="310"/>
      <c r="FE329" s="310"/>
      <c r="FF329" s="310"/>
      <c r="FG329" s="310"/>
      <c r="FH329" s="310"/>
      <c r="FI329" s="310"/>
      <c r="FJ329" s="310"/>
      <c r="FK329" s="310"/>
      <c r="FL329" s="310"/>
      <c r="FM329" s="310"/>
      <c r="FN329" s="310"/>
      <c r="FO329" s="310"/>
      <c r="FP329" s="310"/>
      <c r="FQ329" s="310"/>
      <c r="FR329" s="310"/>
      <c r="FS329" s="310"/>
      <c r="FT329" s="310"/>
      <c r="FU329" s="310"/>
      <c r="FV329" s="310"/>
      <c r="FW329" s="310"/>
      <c r="FX329" s="310"/>
      <c r="FY329" s="310"/>
      <c r="FZ329" s="310"/>
      <c r="GA329" s="310"/>
      <c r="GB329" s="310"/>
      <c r="GC329" s="310"/>
    </row>
    <row r="330" spans="1:185">
      <c r="D330" s="310"/>
      <c r="E330" s="310"/>
      <c r="F330" s="310"/>
      <c r="G330" s="310"/>
      <c r="H330" s="310"/>
      <c r="I330" s="310"/>
      <c r="J330" s="310"/>
      <c r="K330" s="310"/>
      <c r="L330" s="310"/>
      <c r="M330" s="310"/>
      <c r="N330" s="310"/>
      <c r="O330" s="310"/>
      <c r="P330" s="310"/>
      <c r="Q330" s="310"/>
      <c r="R330" s="310"/>
      <c r="S330" s="310"/>
      <c r="T330" s="310"/>
      <c r="U330" s="310"/>
      <c r="V330" s="310"/>
      <c r="W330" s="310"/>
      <c r="X330" s="310"/>
      <c r="Y330" s="310"/>
      <c r="Z330" s="310"/>
      <c r="AA330" s="310"/>
      <c r="AB330" s="310"/>
      <c r="AC330" s="310"/>
      <c r="AD330" s="310"/>
      <c r="AE330" s="310"/>
      <c r="AF330" s="310"/>
      <c r="AG330" s="310"/>
      <c r="AH330" s="310"/>
      <c r="AI330" s="310"/>
      <c r="AJ330" s="310"/>
      <c r="AK330" s="310"/>
      <c r="AL330" s="310"/>
      <c r="AM330" s="310"/>
      <c r="AN330" s="310"/>
      <c r="AO330" s="310"/>
      <c r="AP330" s="310"/>
      <c r="AQ330" s="310"/>
      <c r="AR330" s="310"/>
      <c r="AS330" s="310"/>
      <c r="AT330" s="310"/>
      <c r="AU330" s="310"/>
      <c r="AV330" s="310"/>
      <c r="AW330" s="310"/>
      <c r="AX330" s="310"/>
      <c r="AY330" s="310"/>
      <c r="AZ330" s="310"/>
      <c r="BA330" s="310"/>
      <c r="BB330" s="310"/>
      <c r="BC330" s="310"/>
      <c r="BD330" s="310"/>
      <c r="BE330" s="310"/>
      <c r="BF330" s="310"/>
      <c r="BG330" s="310"/>
      <c r="BH330" s="310"/>
      <c r="BI330" s="310"/>
      <c r="BJ330" s="310"/>
      <c r="BK330" s="310"/>
      <c r="BL330" s="310"/>
      <c r="BM330" s="310"/>
      <c r="BN330" s="310"/>
      <c r="BO330" s="310"/>
      <c r="BP330" s="310"/>
      <c r="BQ330" s="310"/>
      <c r="BR330" s="310"/>
      <c r="BS330" s="310"/>
      <c r="BT330" s="310"/>
      <c r="BU330" s="310"/>
      <c r="BV330" s="310"/>
      <c r="BW330" s="310"/>
      <c r="BX330" s="310"/>
      <c r="BY330" s="310"/>
      <c r="BZ330" s="310"/>
      <c r="CA330" s="310"/>
      <c r="CB330" s="310"/>
      <c r="CC330" s="310"/>
      <c r="CD330" s="310"/>
      <c r="CE330" s="310"/>
      <c r="CF330" s="310"/>
      <c r="CG330" s="310"/>
      <c r="CH330" s="310"/>
      <c r="CI330" s="310"/>
      <c r="CJ330" s="310"/>
      <c r="CK330" s="310"/>
      <c r="CL330" s="310"/>
      <c r="CM330" s="310"/>
      <c r="CN330" s="310"/>
      <c r="CO330" s="310"/>
      <c r="CP330" s="310"/>
      <c r="CQ330" s="310"/>
      <c r="CR330" s="310"/>
      <c r="CS330" s="310"/>
      <c r="CT330" s="310"/>
      <c r="CU330" s="310"/>
      <c r="CV330" s="310"/>
      <c r="CW330" s="310"/>
      <c r="CX330" s="310"/>
      <c r="CY330" s="310"/>
      <c r="CZ330" s="310"/>
      <c r="DA330" s="310"/>
      <c r="DB330" s="310"/>
      <c r="DC330" s="310"/>
      <c r="DD330" s="310"/>
      <c r="DE330" s="310"/>
      <c r="DF330" s="310"/>
      <c r="DG330" s="310"/>
      <c r="DH330" s="310"/>
      <c r="DI330" s="310"/>
      <c r="DJ330" s="310"/>
      <c r="DK330" s="310"/>
      <c r="DL330" s="310"/>
      <c r="DM330" s="310"/>
      <c r="DN330" s="310"/>
      <c r="DO330" s="310"/>
      <c r="DP330" s="310"/>
      <c r="DQ330" s="310"/>
      <c r="DR330" s="310"/>
      <c r="DS330" s="310"/>
      <c r="DT330" s="310"/>
      <c r="DU330" s="310"/>
      <c r="DV330" s="310"/>
      <c r="DW330" s="310"/>
      <c r="DX330" s="310"/>
      <c r="DY330" s="310"/>
      <c r="DZ330" s="310"/>
      <c r="EA330" s="310"/>
      <c r="EB330" s="310"/>
      <c r="EC330" s="310"/>
      <c r="ED330" s="310"/>
      <c r="EE330" s="310"/>
      <c r="EF330" s="310"/>
      <c r="EG330" s="310"/>
      <c r="EH330" s="310"/>
      <c r="EI330" s="310"/>
      <c r="EJ330" s="310"/>
      <c r="EK330" s="310"/>
      <c r="EL330" s="310"/>
      <c r="EM330" s="310"/>
      <c r="EN330" s="310"/>
      <c r="EO330" s="310"/>
      <c r="EP330" s="310"/>
      <c r="EQ330" s="310"/>
      <c r="ER330" s="310"/>
      <c r="ES330" s="310"/>
      <c r="ET330" s="310"/>
      <c r="EU330" s="310"/>
      <c r="EV330" s="310"/>
      <c r="EW330" s="310"/>
      <c r="EX330" s="310"/>
      <c r="EY330" s="310"/>
      <c r="EZ330" s="310"/>
      <c r="FA330" s="310"/>
      <c r="FB330" s="310"/>
      <c r="FC330" s="310"/>
      <c r="FD330" s="310"/>
      <c r="FE330" s="310"/>
      <c r="FF330" s="310"/>
      <c r="FG330" s="310"/>
      <c r="FH330" s="310"/>
      <c r="FI330" s="310"/>
      <c r="FJ330" s="310"/>
      <c r="FK330" s="310"/>
      <c r="FL330" s="310"/>
      <c r="FM330" s="310"/>
      <c r="FN330" s="310"/>
      <c r="FO330" s="310"/>
      <c r="FP330" s="310"/>
      <c r="FQ330" s="310"/>
      <c r="FR330" s="310"/>
      <c r="FS330" s="310"/>
      <c r="FT330" s="310"/>
      <c r="FU330" s="310"/>
      <c r="FV330" s="310"/>
      <c r="FW330" s="310"/>
      <c r="FX330" s="310"/>
      <c r="FY330" s="310"/>
      <c r="FZ330" s="310"/>
      <c r="GA330" s="310"/>
      <c r="GB330" s="310"/>
      <c r="GC330" s="310"/>
    </row>
    <row r="331" spans="1:185">
      <c r="D331" s="310"/>
      <c r="E331" s="310"/>
      <c r="F331" s="310"/>
      <c r="G331" s="310"/>
      <c r="H331" s="310"/>
      <c r="I331" s="310"/>
      <c r="J331" s="310"/>
      <c r="K331" s="310"/>
      <c r="L331" s="310"/>
      <c r="M331" s="310"/>
      <c r="N331" s="310"/>
      <c r="O331" s="310"/>
      <c r="P331" s="310"/>
      <c r="Q331" s="310"/>
      <c r="R331" s="310"/>
      <c r="S331" s="310"/>
      <c r="T331" s="310"/>
      <c r="U331" s="310"/>
      <c r="V331" s="310"/>
      <c r="W331" s="310"/>
      <c r="X331" s="310"/>
      <c r="Y331" s="310"/>
      <c r="Z331" s="310"/>
      <c r="AA331" s="310"/>
      <c r="AB331" s="310"/>
      <c r="AC331" s="310"/>
      <c r="AD331" s="310"/>
      <c r="AE331" s="310"/>
      <c r="AF331" s="310"/>
      <c r="AG331" s="310"/>
      <c r="AH331" s="310"/>
      <c r="AI331" s="310"/>
      <c r="AJ331" s="310"/>
      <c r="AK331" s="310"/>
      <c r="AL331" s="310"/>
      <c r="AM331" s="310"/>
      <c r="AN331" s="310"/>
      <c r="AO331" s="310"/>
      <c r="AP331" s="310"/>
      <c r="AQ331" s="310"/>
      <c r="AR331" s="310"/>
      <c r="AS331" s="310"/>
      <c r="AT331" s="310"/>
      <c r="AU331" s="310"/>
      <c r="AV331" s="310"/>
      <c r="AW331" s="310"/>
      <c r="AX331" s="310"/>
      <c r="AY331" s="310"/>
      <c r="AZ331" s="310"/>
      <c r="BA331" s="310"/>
      <c r="BB331" s="310"/>
      <c r="BC331" s="310"/>
      <c r="BD331" s="310"/>
      <c r="BE331" s="310"/>
      <c r="BF331" s="310"/>
      <c r="BG331" s="310"/>
      <c r="BH331" s="310"/>
      <c r="BI331" s="310"/>
      <c r="BJ331" s="310"/>
      <c r="BK331" s="310"/>
      <c r="BL331" s="310"/>
      <c r="BM331" s="310"/>
      <c r="BN331" s="310"/>
      <c r="BO331" s="310"/>
      <c r="BP331" s="310"/>
      <c r="BQ331" s="310"/>
      <c r="BR331" s="310"/>
      <c r="BS331" s="310"/>
      <c r="BT331" s="310"/>
      <c r="BU331" s="310"/>
      <c r="BV331" s="310"/>
      <c r="BW331" s="310"/>
      <c r="BX331" s="310"/>
      <c r="BY331" s="310"/>
      <c r="BZ331" s="310"/>
      <c r="CA331" s="310"/>
      <c r="CB331" s="310"/>
      <c r="CC331" s="310"/>
      <c r="CD331" s="310"/>
      <c r="CE331" s="310"/>
      <c r="CF331" s="310"/>
      <c r="CG331" s="310"/>
      <c r="CH331" s="310"/>
      <c r="CI331" s="310"/>
      <c r="CJ331" s="310"/>
      <c r="CK331" s="310"/>
      <c r="CL331" s="310"/>
      <c r="CM331" s="310"/>
      <c r="CN331" s="310"/>
      <c r="CO331" s="310"/>
      <c r="CP331" s="310"/>
      <c r="CQ331" s="310"/>
      <c r="CR331" s="310"/>
      <c r="CS331" s="310"/>
      <c r="CT331" s="310"/>
      <c r="CU331" s="310"/>
      <c r="CV331" s="310"/>
      <c r="CW331" s="310"/>
      <c r="CX331" s="310"/>
      <c r="CY331" s="310"/>
      <c r="CZ331" s="310"/>
      <c r="DA331" s="310"/>
      <c r="DB331" s="310"/>
      <c r="DC331" s="310"/>
      <c r="DD331" s="310"/>
      <c r="DE331" s="310"/>
      <c r="DF331" s="310"/>
      <c r="DG331" s="310"/>
      <c r="DH331" s="310"/>
      <c r="DI331" s="310"/>
      <c r="DJ331" s="310"/>
      <c r="DK331" s="310"/>
      <c r="DL331" s="310"/>
      <c r="DM331" s="310"/>
      <c r="DN331" s="310"/>
      <c r="DO331" s="310"/>
      <c r="DP331" s="310"/>
      <c r="DQ331" s="310"/>
      <c r="DR331" s="310"/>
      <c r="DS331" s="310"/>
      <c r="DT331" s="310"/>
      <c r="DU331" s="310"/>
      <c r="DV331" s="310"/>
      <c r="DW331" s="310"/>
      <c r="DX331" s="310"/>
      <c r="DY331" s="310"/>
      <c r="DZ331" s="310"/>
      <c r="EA331" s="310"/>
      <c r="EB331" s="310"/>
      <c r="EC331" s="310"/>
      <c r="ED331" s="310"/>
      <c r="EE331" s="310"/>
      <c r="EF331" s="310"/>
      <c r="EG331" s="310"/>
      <c r="EH331" s="310"/>
      <c r="EI331" s="310"/>
      <c r="EJ331" s="310"/>
      <c r="EK331" s="310"/>
      <c r="EL331" s="310"/>
      <c r="EM331" s="310"/>
      <c r="EN331" s="310"/>
      <c r="EO331" s="310"/>
      <c r="EP331" s="310"/>
      <c r="EQ331" s="310"/>
      <c r="ER331" s="310"/>
      <c r="ES331" s="310"/>
      <c r="ET331" s="310"/>
      <c r="EU331" s="310"/>
      <c r="EV331" s="310"/>
      <c r="EW331" s="310"/>
      <c r="EX331" s="310"/>
      <c r="EY331" s="310"/>
      <c r="EZ331" s="310"/>
      <c r="FA331" s="310"/>
      <c r="FB331" s="310"/>
      <c r="FC331" s="310"/>
      <c r="FD331" s="310"/>
      <c r="FE331" s="310"/>
      <c r="FF331" s="310"/>
      <c r="FG331" s="310"/>
      <c r="FH331" s="310"/>
      <c r="FI331" s="310"/>
      <c r="FJ331" s="310"/>
      <c r="FK331" s="310"/>
      <c r="FL331" s="310"/>
      <c r="FM331" s="310"/>
      <c r="FN331" s="310"/>
      <c r="FO331" s="310"/>
      <c r="FP331" s="310"/>
      <c r="FQ331" s="310"/>
      <c r="FR331" s="310"/>
      <c r="FS331" s="310"/>
      <c r="FT331" s="310"/>
      <c r="FU331" s="310"/>
      <c r="FV331" s="310"/>
      <c r="FW331" s="310"/>
      <c r="FX331" s="310"/>
      <c r="FY331" s="310"/>
      <c r="FZ331" s="310"/>
      <c r="GA331" s="310"/>
      <c r="GB331" s="310"/>
      <c r="GC331" s="310"/>
    </row>
    <row r="332" spans="1:185">
      <c r="D332" s="310"/>
      <c r="E332" s="310"/>
      <c r="F332" s="310"/>
      <c r="G332" s="310"/>
      <c r="H332" s="310"/>
      <c r="I332" s="310"/>
      <c r="J332" s="310"/>
      <c r="K332" s="310"/>
      <c r="L332" s="310"/>
      <c r="M332" s="310"/>
      <c r="N332" s="310"/>
      <c r="O332" s="310"/>
      <c r="P332" s="310"/>
      <c r="Q332" s="310"/>
      <c r="R332" s="310"/>
      <c r="S332" s="310"/>
      <c r="T332" s="310"/>
      <c r="U332" s="310"/>
      <c r="V332" s="310"/>
      <c r="W332" s="310"/>
      <c r="X332" s="310"/>
      <c r="Y332" s="310"/>
      <c r="Z332" s="310"/>
      <c r="AA332" s="310"/>
      <c r="AB332" s="310"/>
      <c r="AC332" s="310"/>
      <c r="AD332" s="310"/>
      <c r="AE332" s="310"/>
      <c r="AF332" s="310"/>
      <c r="AG332" s="310"/>
      <c r="AH332" s="310"/>
      <c r="AI332" s="310"/>
      <c r="AJ332" s="310"/>
      <c r="AK332" s="310"/>
      <c r="AL332" s="310"/>
      <c r="AM332" s="310"/>
      <c r="AN332" s="310"/>
      <c r="AO332" s="310"/>
      <c r="AP332" s="310"/>
      <c r="AQ332" s="310"/>
      <c r="AR332" s="310"/>
      <c r="AS332" s="310"/>
      <c r="AT332" s="310"/>
      <c r="AU332" s="310"/>
      <c r="AV332" s="310"/>
      <c r="AW332" s="310"/>
      <c r="AX332" s="310"/>
      <c r="AY332" s="310"/>
      <c r="AZ332" s="310"/>
      <c r="BA332" s="310"/>
      <c r="BB332" s="310"/>
      <c r="BC332" s="310"/>
      <c r="BD332" s="310"/>
      <c r="BE332" s="310"/>
      <c r="BF332" s="310"/>
      <c r="BG332" s="310"/>
      <c r="BH332" s="310"/>
      <c r="BI332" s="310"/>
      <c r="BJ332" s="310"/>
      <c r="BK332" s="310"/>
      <c r="BL332" s="310"/>
      <c r="BM332" s="310"/>
      <c r="BN332" s="310"/>
      <c r="BO332" s="310"/>
      <c r="BP332" s="310"/>
      <c r="BQ332" s="310"/>
      <c r="BR332" s="310"/>
      <c r="BS332" s="310"/>
      <c r="BT332" s="310"/>
      <c r="BU332" s="310"/>
      <c r="BV332" s="310"/>
      <c r="BW332" s="310"/>
      <c r="BX332" s="310"/>
      <c r="BY332" s="310"/>
      <c r="BZ332" s="310"/>
      <c r="CA332" s="310"/>
      <c r="CB332" s="310"/>
      <c r="CC332" s="310"/>
      <c r="CD332" s="310"/>
      <c r="CE332" s="310"/>
      <c r="CF332" s="310"/>
      <c r="CG332" s="310"/>
      <c r="CH332" s="310"/>
      <c r="CI332" s="310"/>
      <c r="CJ332" s="310"/>
      <c r="CK332" s="310"/>
      <c r="CL332" s="310"/>
      <c r="CM332" s="310"/>
      <c r="CN332" s="310"/>
      <c r="CO332" s="310"/>
      <c r="CP332" s="310"/>
      <c r="CQ332" s="310"/>
      <c r="CR332" s="310"/>
      <c r="CS332" s="310"/>
      <c r="CT332" s="310"/>
      <c r="CU332" s="310"/>
      <c r="CV332" s="310"/>
      <c r="CW332" s="310"/>
      <c r="CX332" s="310"/>
      <c r="CY332" s="310"/>
      <c r="CZ332" s="310"/>
      <c r="DA332" s="310"/>
      <c r="DB332" s="310"/>
      <c r="DC332" s="310"/>
      <c r="DD332" s="310"/>
      <c r="DE332" s="310"/>
      <c r="DF332" s="310"/>
      <c r="DG332" s="310"/>
      <c r="DH332" s="310"/>
      <c r="DI332" s="310"/>
      <c r="DJ332" s="310"/>
      <c r="DK332" s="310"/>
      <c r="DL332" s="310"/>
      <c r="DM332" s="310"/>
      <c r="DN332" s="310"/>
      <c r="DO332" s="310"/>
      <c r="DP332" s="310"/>
      <c r="DQ332" s="310"/>
      <c r="DR332" s="310"/>
      <c r="DS332" s="310"/>
      <c r="DT332" s="310"/>
      <c r="DU332" s="310"/>
      <c r="DV332" s="310"/>
      <c r="DW332" s="310"/>
      <c r="DX332" s="310"/>
      <c r="DY332" s="310"/>
      <c r="DZ332" s="310"/>
      <c r="EA332" s="310"/>
      <c r="EB332" s="310"/>
      <c r="EC332" s="310"/>
      <c r="ED332" s="310"/>
      <c r="EE332" s="310"/>
      <c r="EF332" s="310"/>
      <c r="EG332" s="310"/>
      <c r="EH332" s="310"/>
      <c r="EI332" s="310"/>
      <c r="EJ332" s="310"/>
      <c r="EK332" s="310"/>
      <c r="EL332" s="310"/>
      <c r="EM332" s="310"/>
      <c r="EN332" s="310"/>
      <c r="EO332" s="310"/>
      <c r="EP332" s="310"/>
      <c r="EQ332" s="310"/>
      <c r="ER332" s="310"/>
      <c r="ES332" s="310"/>
      <c r="ET332" s="310"/>
      <c r="EU332" s="310"/>
      <c r="EV332" s="310"/>
      <c r="EW332" s="310"/>
      <c r="EX332" s="310"/>
      <c r="EY332" s="310"/>
      <c r="EZ332" s="310"/>
      <c r="FA332" s="310"/>
      <c r="FB332" s="310"/>
      <c r="FC332" s="310"/>
      <c r="FD332" s="310"/>
      <c r="FE332" s="310"/>
      <c r="FF332" s="310"/>
      <c r="FG332" s="310"/>
      <c r="FH332" s="310"/>
      <c r="FI332" s="310"/>
      <c r="FJ332" s="310"/>
      <c r="FK332" s="310"/>
      <c r="FL332" s="310"/>
      <c r="FM332" s="310"/>
      <c r="FN332" s="310"/>
      <c r="FO332" s="310"/>
      <c r="FP332" s="310"/>
      <c r="FQ332" s="310"/>
      <c r="FR332" s="310"/>
      <c r="FS332" s="310"/>
      <c r="FT332" s="310"/>
      <c r="FU332" s="310"/>
      <c r="FV332" s="310"/>
      <c r="FW332" s="310"/>
      <c r="FX332" s="310"/>
      <c r="FY332" s="310"/>
      <c r="FZ332" s="310"/>
      <c r="GA332" s="310"/>
      <c r="GB332" s="310"/>
      <c r="GC332" s="310"/>
    </row>
    <row r="333" spans="1:185">
      <c r="D333" s="310"/>
      <c r="E333" s="310"/>
      <c r="F333" s="310"/>
      <c r="G333" s="310"/>
      <c r="H333" s="310"/>
      <c r="I333" s="310"/>
      <c r="J333" s="310"/>
      <c r="K333" s="310"/>
      <c r="L333" s="310"/>
      <c r="M333" s="310"/>
      <c r="N333" s="310"/>
      <c r="O333" s="310"/>
      <c r="P333" s="310"/>
      <c r="Q333" s="310"/>
      <c r="R333" s="310"/>
      <c r="S333" s="310"/>
      <c r="T333" s="310"/>
      <c r="U333" s="310"/>
      <c r="V333" s="310"/>
      <c r="W333" s="310"/>
      <c r="X333" s="310"/>
      <c r="Y333" s="310"/>
      <c r="Z333" s="310"/>
      <c r="AA333" s="310"/>
      <c r="AB333" s="310"/>
      <c r="AC333" s="310"/>
      <c r="AD333" s="310"/>
      <c r="AE333" s="310"/>
      <c r="AF333" s="310"/>
      <c r="AG333" s="310"/>
      <c r="AH333" s="310"/>
      <c r="AI333" s="310"/>
      <c r="AJ333" s="310"/>
      <c r="AK333" s="310"/>
      <c r="AL333" s="310"/>
      <c r="AM333" s="310"/>
      <c r="AN333" s="310"/>
      <c r="AO333" s="310"/>
      <c r="AP333" s="310"/>
      <c r="AQ333" s="310"/>
      <c r="AR333" s="310"/>
      <c r="AS333" s="310"/>
      <c r="AT333" s="310"/>
      <c r="AU333" s="310"/>
      <c r="AV333" s="310"/>
      <c r="AW333" s="310"/>
      <c r="AX333" s="310"/>
      <c r="AY333" s="310"/>
      <c r="AZ333" s="310"/>
      <c r="BA333" s="310"/>
      <c r="BB333" s="310"/>
      <c r="BC333" s="310"/>
      <c r="BD333" s="310"/>
      <c r="BE333" s="310"/>
      <c r="BF333" s="310"/>
      <c r="BG333" s="310"/>
      <c r="BH333" s="310"/>
      <c r="BI333" s="310"/>
      <c r="BJ333" s="310"/>
      <c r="BK333" s="310"/>
      <c r="BL333" s="310"/>
      <c r="BM333" s="310"/>
      <c r="BN333" s="310"/>
      <c r="BO333" s="310"/>
      <c r="BP333" s="310"/>
      <c r="BQ333" s="310"/>
      <c r="BR333" s="310"/>
      <c r="BS333" s="310"/>
      <c r="BT333" s="310"/>
      <c r="BU333" s="310"/>
      <c r="BV333" s="310"/>
      <c r="BW333" s="310"/>
      <c r="BX333" s="310"/>
      <c r="BY333" s="310"/>
      <c r="BZ333" s="310"/>
      <c r="CA333" s="310"/>
      <c r="CB333" s="310"/>
      <c r="CC333" s="310"/>
      <c r="CD333" s="310"/>
      <c r="CE333" s="310"/>
      <c r="CF333" s="310"/>
      <c r="CG333" s="310"/>
      <c r="CH333" s="310"/>
      <c r="CI333" s="310"/>
      <c r="CJ333" s="310"/>
      <c r="CK333" s="310"/>
      <c r="CL333" s="310"/>
      <c r="CM333" s="310"/>
      <c r="CN333" s="310"/>
      <c r="CO333" s="310"/>
      <c r="CP333" s="310"/>
      <c r="CQ333" s="310"/>
      <c r="CR333" s="310"/>
      <c r="CS333" s="310"/>
      <c r="CT333" s="310"/>
      <c r="CU333" s="310"/>
      <c r="CV333" s="310"/>
      <c r="CW333" s="310"/>
      <c r="CX333" s="310"/>
      <c r="CY333" s="310"/>
      <c r="CZ333" s="310"/>
      <c r="DA333" s="310"/>
      <c r="DB333" s="310"/>
      <c r="DC333" s="310"/>
      <c r="DD333" s="310"/>
      <c r="DE333" s="310"/>
      <c r="DF333" s="310"/>
      <c r="DG333" s="310"/>
      <c r="DH333" s="310"/>
      <c r="DI333" s="310"/>
      <c r="DJ333" s="310"/>
      <c r="DK333" s="310"/>
      <c r="DL333" s="310"/>
      <c r="DM333" s="310"/>
      <c r="DN333" s="310"/>
      <c r="DO333" s="310"/>
      <c r="DP333" s="310"/>
      <c r="DQ333" s="310"/>
      <c r="DR333" s="310"/>
      <c r="DS333" s="310"/>
      <c r="DT333" s="310"/>
      <c r="DU333" s="310"/>
      <c r="DV333" s="310"/>
      <c r="DW333" s="310"/>
      <c r="DX333" s="310"/>
      <c r="DY333" s="310"/>
      <c r="DZ333" s="310"/>
      <c r="EA333" s="310"/>
      <c r="EB333" s="310"/>
      <c r="EC333" s="310"/>
      <c r="ED333" s="310"/>
      <c r="EE333" s="310"/>
      <c r="EF333" s="310"/>
      <c r="EG333" s="310"/>
      <c r="EH333" s="310"/>
      <c r="EI333" s="310"/>
      <c r="EJ333" s="310"/>
      <c r="EK333" s="310"/>
      <c r="EL333" s="310"/>
      <c r="EM333" s="310"/>
      <c r="EN333" s="310"/>
      <c r="EO333" s="310"/>
      <c r="EP333" s="310"/>
      <c r="EQ333" s="310"/>
      <c r="ER333" s="310"/>
      <c r="ES333" s="310"/>
      <c r="ET333" s="310"/>
      <c r="EU333" s="310"/>
      <c r="EV333" s="310"/>
      <c r="EW333" s="310"/>
      <c r="EX333" s="310"/>
      <c r="EY333" s="310"/>
      <c r="EZ333" s="310"/>
      <c r="FA333" s="310"/>
      <c r="FB333" s="310"/>
      <c r="FC333" s="310"/>
      <c r="FD333" s="310"/>
      <c r="FE333" s="310"/>
      <c r="FF333" s="310"/>
      <c r="FG333" s="310"/>
      <c r="FH333" s="310"/>
      <c r="FI333" s="310"/>
      <c r="FJ333" s="310"/>
      <c r="FK333" s="310"/>
      <c r="FL333" s="310"/>
      <c r="FM333" s="310"/>
      <c r="FN333" s="310"/>
      <c r="FO333" s="310"/>
      <c r="FP333" s="310"/>
      <c r="FQ333" s="310"/>
      <c r="FR333" s="310"/>
      <c r="FS333" s="310"/>
      <c r="FT333" s="310"/>
      <c r="FU333" s="310"/>
      <c r="FV333" s="310"/>
      <c r="FW333" s="310"/>
      <c r="FX333" s="310"/>
      <c r="FY333" s="310"/>
      <c r="FZ333" s="310"/>
      <c r="GA333" s="310"/>
      <c r="GB333" s="310"/>
      <c r="GC333" s="310"/>
    </row>
    <row r="334" spans="1:185">
      <c r="D334" s="310"/>
      <c r="E334" s="310"/>
      <c r="F334" s="310"/>
      <c r="G334" s="310"/>
      <c r="H334" s="310"/>
      <c r="I334" s="310"/>
      <c r="J334" s="310"/>
      <c r="K334" s="310"/>
      <c r="L334" s="310"/>
      <c r="M334" s="310"/>
      <c r="N334" s="310"/>
      <c r="O334" s="310"/>
      <c r="P334" s="310"/>
      <c r="Q334" s="310"/>
      <c r="R334" s="310"/>
      <c r="S334" s="310"/>
      <c r="T334" s="310"/>
      <c r="U334" s="310"/>
      <c r="V334" s="310"/>
      <c r="W334" s="310"/>
      <c r="X334" s="310"/>
      <c r="Y334" s="310"/>
      <c r="Z334" s="310"/>
      <c r="AA334" s="310"/>
      <c r="AB334" s="310"/>
      <c r="AC334" s="310"/>
      <c r="AD334" s="310"/>
      <c r="AE334" s="310"/>
      <c r="AF334" s="310"/>
      <c r="AG334" s="310"/>
      <c r="AH334" s="310"/>
      <c r="AI334" s="310"/>
      <c r="AJ334" s="310"/>
      <c r="AK334" s="310"/>
      <c r="AL334" s="310"/>
      <c r="AM334" s="310"/>
      <c r="AN334" s="310"/>
      <c r="AO334" s="310"/>
      <c r="AP334" s="310"/>
      <c r="AQ334" s="310"/>
      <c r="AR334" s="310"/>
      <c r="AS334" s="310"/>
      <c r="AT334" s="310"/>
      <c r="AU334" s="310"/>
      <c r="AV334" s="310"/>
      <c r="AW334" s="310"/>
      <c r="AX334" s="310"/>
      <c r="AY334" s="310"/>
      <c r="AZ334" s="310"/>
      <c r="BA334" s="310"/>
      <c r="BB334" s="310"/>
      <c r="BC334" s="310"/>
      <c r="BD334" s="310"/>
      <c r="BE334" s="310"/>
      <c r="BF334" s="310"/>
      <c r="BG334" s="310"/>
      <c r="BH334" s="310"/>
      <c r="BI334" s="310"/>
      <c r="BJ334" s="310"/>
      <c r="BK334" s="310"/>
      <c r="BL334" s="310"/>
      <c r="BM334" s="310"/>
      <c r="BN334" s="310"/>
      <c r="BO334" s="310"/>
      <c r="BP334" s="310"/>
      <c r="BQ334" s="310"/>
      <c r="BR334" s="310"/>
      <c r="BS334" s="310"/>
      <c r="BT334" s="310"/>
      <c r="BU334" s="310"/>
      <c r="BV334" s="310"/>
      <c r="BW334" s="310"/>
      <c r="BX334" s="310"/>
      <c r="BY334" s="310"/>
      <c r="BZ334" s="310"/>
      <c r="CA334" s="310"/>
      <c r="CB334" s="310"/>
      <c r="CC334" s="310"/>
      <c r="CD334" s="310"/>
      <c r="CE334" s="310"/>
      <c r="CF334" s="310"/>
      <c r="CG334" s="310"/>
      <c r="CH334" s="310"/>
      <c r="CI334" s="310"/>
      <c r="CJ334" s="310"/>
      <c r="CK334" s="310"/>
      <c r="CL334" s="310"/>
      <c r="CM334" s="310"/>
      <c r="CN334" s="310"/>
      <c r="CO334" s="310"/>
      <c r="CP334" s="310"/>
      <c r="CQ334" s="310"/>
      <c r="CR334" s="310"/>
      <c r="CS334" s="310"/>
      <c r="CT334" s="310"/>
      <c r="CU334" s="310"/>
      <c r="CV334" s="310"/>
      <c r="CW334" s="310"/>
      <c r="CX334" s="310"/>
      <c r="CY334" s="310"/>
      <c r="CZ334" s="310"/>
      <c r="DA334" s="310"/>
      <c r="DB334" s="310"/>
      <c r="DC334" s="310"/>
      <c r="DD334" s="310"/>
      <c r="DE334" s="310"/>
      <c r="DF334" s="310"/>
      <c r="DG334" s="310"/>
      <c r="DH334" s="310"/>
      <c r="DI334" s="310"/>
      <c r="DJ334" s="310"/>
      <c r="DK334" s="310"/>
      <c r="DL334" s="310"/>
      <c r="DM334" s="310"/>
      <c r="DN334" s="310"/>
      <c r="DO334" s="310"/>
      <c r="DP334" s="310"/>
      <c r="DQ334" s="310"/>
      <c r="DR334" s="310"/>
      <c r="DS334" s="310"/>
      <c r="DT334" s="310"/>
      <c r="DU334" s="310"/>
      <c r="DV334" s="310"/>
      <c r="DW334" s="310"/>
      <c r="DX334" s="310"/>
      <c r="DY334" s="310"/>
      <c r="DZ334" s="310"/>
      <c r="EA334" s="310"/>
      <c r="EB334" s="310"/>
      <c r="EC334" s="310"/>
      <c r="ED334" s="310"/>
      <c r="EE334" s="310"/>
      <c r="EF334" s="310"/>
      <c r="EG334" s="310"/>
      <c r="EH334" s="310"/>
      <c r="EI334" s="310"/>
      <c r="EJ334" s="310"/>
      <c r="EK334" s="310"/>
      <c r="EL334" s="310"/>
      <c r="EM334" s="310"/>
      <c r="EN334" s="310"/>
      <c r="EO334" s="310"/>
      <c r="EP334" s="310"/>
      <c r="EQ334" s="310"/>
      <c r="ER334" s="310"/>
      <c r="ES334" s="310"/>
      <c r="ET334" s="310"/>
      <c r="EU334" s="310"/>
      <c r="EV334" s="310"/>
      <c r="EW334" s="310"/>
      <c r="EX334" s="310"/>
      <c r="EY334" s="310"/>
      <c r="EZ334" s="310"/>
      <c r="FA334" s="310"/>
      <c r="FB334" s="310"/>
      <c r="FC334" s="310"/>
      <c r="FD334" s="310"/>
      <c r="FE334" s="310"/>
      <c r="FF334" s="310"/>
      <c r="FG334" s="310"/>
      <c r="FH334" s="310"/>
      <c r="FI334" s="310"/>
      <c r="FJ334" s="310"/>
      <c r="FK334" s="310"/>
      <c r="FL334" s="310"/>
      <c r="FM334" s="310"/>
      <c r="FN334" s="310"/>
      <c r="FO334" s="310"/>
      <c r="FP334" s="310"/>
      <c r="FQ334" s="310"/>
      <c r="FR334" s="310"/>
      <c r="FS334" s="310"/>
      <c r="FT334" s="310"/>
      <c r="FU334" s="310"/>
      <c r="FV334" s="310"/>
      <c r="FW334" s="310"/>
      <c r="FX334" s="310"/>
      <c r="FY334" s="310"/>
      <c r="FZ334" s="310"/>
      <c r="GA334" s="310"/>
      <c r="GB334" s="310"/>
      <c r="GC334" s="310"/>
    </row>
    <row r="335" spans="1:185">
      <c r="D335" s="310"/>
      <c r="E335" s="310"/>
      <c r="F335" s="310"/>
      <c r="G335" s="310"/>
      <c r="H335" s="310"/>
      <c r="I335" s="310"/>
      <c r="J335" s="310"/>
      <c r="K335" s="310"/>
      <c r="L335" s="310"/>
      <c r="M335" s="310"/>
      <c r="N335" s="310"/>
      <c r="O335" s="310"/>
      <c r="P335" s="310"/>
      <c r="Q335" s="310"/>
      <c r="R335" s="310"/>
      <c r="S335" s="310"/>
      <c r="T335" s="310"/>
      <c r="U335" s="310"/>
      <c r="V335" s="310"/>
      <c r="W335" s="310"/>
      <c r="X335" s="310"/>
      <c r="Y335" s="310"/>
      <c r="Z335" s="310"/>
      <c r="AA335" s="310"/>
      <c r="AB335" s="310"/>
      <c r="AC335" s="310"/>
      <c r="AD335" s="310"/>
      <c r="AE335" s="310"/>
      <c r="AF335" s="310"/>
      <c r="AG335" s="310"/>
      <c r="AH335" s="310"/>
      <c r="AI335" s="310"/>
      <c r="AJ335" s="310"/>
      <c r="AK335" s="310"/>
      <c r="AL335" s="310"/>
      <c r="AM335" s="310"/>
      <c r="AN335" s="310"/>
      <c r="AO335" s="310"/>
      <c r="AP335" s="310"/>
      <c r="AQ335" s="310"/>
      <c r="AR335" s="310"/>
      <c r="AS335" s="310"/>
      <c r="AT335" s="310"/>
      <c r="AU335" s="310"/>
      <c r="AV335" s="310"/>
      <c r="AW335" s="310"/>
      <c r="AX335" s="310"/>
      <c r="AY335" s="310"/>
      <c r="AZ335" s="310"/>
      <c r="BA335" s="310"/>
      <c r="BB335" s="310"/>
      <c r="BC335" s="310"/>
      <c r="BD335" s="310"/>
      <c r="BE335" s="310"/>
      <c r="BF335" s="310"/>
      <c r="BG335" s="310"/>
      <c r="BH335" s="310"/>
      <c r="BI335" s="310"/>
      <c r="BJ335" s="310"/>
      <c r="BK335" s="310"/>
      <c r="BL335" s="310"/>
      <c r="BM335" s="310"/>
      <c r="BN335" s="310"/>
      <c r="BO335" s="310"/>
      <c r="BP335" s="310"/>
      <c r="BQ335" s="310"/>
      <c r="BR335" s="310"/>
      <c r="BS335" s="310"/>
      <c r="BT335" s="310"/>
      <c r="BU335" s="310"/>
      <c r="BV335" s="310"/>
      <c r="BW335" s="310"/>
      <c r="BX335" s="310"/>
      <c r="BY335" s="310"/>
      <c r="BZ335" s="310"/>
      <c r="CA335" s="310"/>
      <c r="CB335" s="310"/>
      <c r="CC335" s="310"/>
      <c r="CD335" s="310"/>
      <c r="CE335" s="310"/>
      <c r="CF335" s="310"/>
      <c r="CG335" s="310"/>
      <c r="CH335" s="310"/>
      <c r="CI335" s="310"/>
      <c r="CJ335" s="310"/>
      <c r="CK335" s="310"/>
      <c r="CL335" s="310"/>
      <c r="CM335" s="310"/>
      <c r="CN335" s="310"/>
      <c r="CO335" s="310"/>
      <c r="CP335" s="310"/>
      <c r="CQ335" s="310"/>
      <c r="CR335" s="310"/>
      <c r="CS335" s="310"/>
      <c r="CT335" s="310"/>
      <c r="CU335" s="310"/>
      <c r="CV335" s="310"/>
      <c r="CW335" s="310"/>
      <c r="CX335" s="310"/>
      <c r="CY335" s="310"/>
      <c r="CZ335" s="310"/>
      <c r="DA335" s="310"/>
      <c r="DB335" s="310"/>
      <c r="DC335" s="310"/>
      <c r="DD335" s="310"/>
      <c r="DE335" s="310"/>
      <c r="DF335" s="310"/>
      <c r="DG335" s="310"/>
      <c r="DH335" s="310"/>
      <c r="DI335" s="310"/>
      <c r="DJ335" s="310"/>
      <c r="DK335" s="310"/>
      <c r="DL335" s="310"/>
      <c r="DM335" s="310"/>
      <c r="DN335" s="310"/>
      <c r="DO335" s="310"/>
      <c r="DP335" s="310"/>
      <c r="DQ335" s="310"/>
      <c r="DR335" s="310"/>
      <c r="DS335" s="310"/>
      <c r="DT335" s="310"/>
      <c r="DU335" s="310"/>
      <c r="DV335" s="310"/>
      <c r="DW335" s="310"/>
      <c r="DX335" s="310"/>
      <c r="DY335" s="310"/>
      <c r="DZ335" s="310"/>
      <c r="EA335" s="310"/>
      <c r="EB335" s="310"/>
      <c r="EC335" s="310"/>
      <c r="ED335" s="310"/>
      <c r="EE335" s="310"/>
      <c r="EF335" s="310"/>
      <c r="EG335" s="310"/>
      <c r="EH335" s="310"/>
      <c r="EI335" s="310"/>
      <c r="EJ335" s="310"/>
      <c r="EK335" s="310"/>
      <c r="EL335" s="310"/>
      <c r="EM335" s="310"/>
      <c r="EN335" s="310"/>
      <c r="EO335" s="310"/>
      <c r="EP335" s="310"/>
      <c r="EQ335" s="310"/>
      <c r="ER335" s="310"/>
      <c r="ES335" s="310"/>
      <c r="ET335" s="310"/>
      <c r="EU335" s="310"/>
      <c r="EV335" s="310"/>
      <c r="EW335" s="310"/>
      <c r="EX335" s="310"/>
      <c r="EY335" s="310"/>
      <c r="EZ335" s="310"/>
      <c r="FA335" s="310"/>
      <c r="FB335" s="310"/>
      <c r="FC335" s="310"/>
      <c r="FD335" s="310"/>
      <c r="FE335" s="310"/>
      <c r="FF335" s="310"/>
      <c r="FG335" s="310"/>
      <c r="FH335" s="310"/>
      <c r="FI335" s="310"/>
      <c r="FJ335" s="310"/>
      <c r="FK335" s="310"/>
      <c r="FL335" s="310"/>
      <c r="FM335" s="310"/>
      <c r="FN335" s="310"/>
      <c r="FO335" s="310"/>
      <c r="FP335" s="310"/>
      <c r="FQ335" s="310"/>
      <c r="FR335" s="310"/>
      <c r="FS335" s="310"/>
      <c r="FT335" s="310"/>
      <c r="FU335" s="310"/>
      <c r="FV335" s="310"/>
      <c r="FW335" s="310"/>
      <c r="FX335" s="310"/>
      <c r="FY335" s="310"/>
      <c r="FZ335" s="310"/>
      <c r="GA335" s="310"/>
      <c r="GB335" s="310"/>
      <c r="GC335" s="310"/>
    </row>
    <row r="336" spans="1:185">
      <c r="D336" s="310"/>
      <c r="E336" s="310"/>
      <c r="F336" s="310"/>
      <c r="G336" s="310"/>
      <c r="H336" s="310"/>
      <c r="I336" s="310"/>
      <c r="J336" s="310"/>
      <c r="K336" s="310"/>
      <c r="L336" s="310"/>
      <c r="M336" s="310"/>
      <c r="N336" s="310"/>
      <c r="O336" s="310"/>
      <c r="P336" s="310"/>
      <c r="Q336" s="310"/>
      <c r="R336" s="310"/>
      <c r="S336" s="310"/>
      <c r="T336" s="310"/>
      <c r="U336" s="310"/>
      <c r="V336" s="310"/>
      <c r="W336" s="310"/>
      <c r="X336" s="310"/>
      <c r="Y336" s="310"/>
      <c r="Z336" s="310"/>
      <c r="AA336" s="310"/>
      <c r="AB336" s="310"/>
      <c r="AC336" s="310"/>
      <c r="AD336" s="310"/>
      <c r="AE336" s="310"/>
      <c r="AF336" s="310"/>
      <c r="AG336" s="310"/>
      <c r="AH336" s="310"/>
      <c r="AI336" s="310"/>
      <c r="AJ336" s="310"/>
      <c r="AK336" s="310"/>
      <c r="AL336" s="310"/>
      <c r="AM336" s="310"/>
      <c r="AN336" s="310"/>
      <c r="AO336" s="310"/>
      <c r="AP336" s="310"/>
      <c r="AQ336" s="310"/>
      <c r="AR336" s="310"/>
      <c r="AS336" s="310"/>
      <c r="AT336" s="310"/>
      <c r="AU336" s="310"/>
      <c r="AV336" s="310"/>
      <c r="AW336" s="310"/>
      <c r="AX336" s="310"/>
      <c r="AY336" s="310"/>
      <c r="AZ336" s="310"/>
      <c r="BA336" s="310"/>
      <c r="BB336" s="310"/>
      <c r="BC336" s="310"/>
      <c r="BD336" s="310"/>
      <c r="BE336" s="310"/>
      <c r="BF336" s="310"/>
      <c r="BG336" s="310"/>
      <c r="BH336" s="310"/>
      <c r="BI336" s="310"/>
      <c r="BJ336" s="310"/>
      <c r="BK336" s="310"/>
      <c r="BL336" s="310"/>
      <c r="BM336" s="310"/>
      <c r="BN336" s="310"/>
      <c r="BO336" s="310"/>
      <c r="BP336" s="310"/>
      <c r="BQ336" s="310"/>
      <c r="BR336" s="310"/>
      <c r="BS336" s="310"/>
      <c r="BT336" s="310"/>
      <c r="BU336" s="310"/>
      <c r="BV336" s="310"/>
      <c r="BW336" s="310"/>
      <c r="BX336" s="310"/>
      <c r="BY336" s="310"/>
      <c r="BZ336" s="310"/>
      <c r="CA336" s="310"/>
      <c r="CB336" s="310"/>
      <c r="CC336" s="310"/>
      <c r="CD336" s="310"/>
      <c r="CE336" s="310"/>
      <c r="CF336" s="310"/>
      <c r="CG336" s="310"/>
      <c r="CH336" s="310"/>
      <c r="CI336" s="310"/>
      <c r="CJ336" s="310"/>
      <c r="CK336" s="310"/>
      <c r="CL336" s="310"/>
      <c r="CM336" s="310"/>
      <c r="CN336" s="310"/>
      <c r="CO336" s="310"/>
      <c r="CP336" s="310"/>
      <c r="CQ336" s="310"/>
      <c r="CR336" s="310"/>
      <c r="CS336" s="310"/>
      <c r="CT336" s="310"/>
      <c r="CU336" s="310"/>
      <c r="CV336" s="310"/>
      <c r="CW336" s="310"/>
      <c r="CX336" s="310"/>
      <c r="CY336" s="310"/>
      <c r="CZ336" s="310"/>
      <c r="DA336" s="310"/>
      <c r="DB336" s="310"/>
      <c r="DC336" s="310"/>
      <c r="DD336" s="310"/>
      <c r="DE336" s="310"/>
      <c r="DF336" s="310"/>
      <c r="DG336" s="310"/>
      <c r="DH336" s="310"/>
      <c r="DI336" s="310"/>
      <c r="DJ336" s="310"/>
      <c r="DK336" s="310"/>
      <c r="DL336" s="310"/>
      <c r="DM336" s="310"/>
      <c r="DN336" s="310"/>
      <c r="DO336" s="310"/>
      <c r="DP336" s="310"/>
      <c r="DQ336" s="310"/>
      <c r="DR336" s="310"/>
      <c r="DS336" s="310"/>
      <c r="DT336" s="310"/>
      <c r="DU336" s="310"/>
      <c r="DV336" s="310"/>
      <c r="DW336" s="310"/>
      <c r="DX336" s="310"/>
      <c r="DY336" s="310"/>
      <c r="DZ336" s="310"/>
      <c r="EA336" s="310"/>
      <c r="EB336" s="310"/>
      <c r="EC336" s="310"/>
      <c r="ED336" s="310"/>
      <c r="EE336" s="310"/>
      <c r="EF336" s="310"/>
      <c r="EG336" s="310"/>
      <c r="EH336" s="310"/>
      <c r="EI336" s="310"/>
      <c r="EJ336" s="310"/>
      <c r="EK336" s="310"/>
      <c r="EL336" s="310"/>
      <c r="EM336" s="310"/>
      <c r="EN336" s="310"/>
      <c r="EO336" s="310"/>
      <c r="EP336" s="310"/>
      <c r="EQ336" s="310"/>
      <c r="ER336" s="310"/>
      <c r="ES336" s="310"/>
      <c r="ET336" s="310"/>
      <c r="EU336" s="310"/>
      <c r="EV336" s="310"/>
      <c r="EW336" s="310"/>
      <c r="EX336" s="310"/>
      <c r="EY336" s="310"/>
      <c r="EZ336" s="310"/>
      <c r="FA336" s="310"/>
      <c r="FB336" s="310"/>
      <c r="FC336" s="310"/>
      <c r="FD336" s="310"/>
      <c r="FE336" s="310"/>
      <c r="FF336" s="310"/>
      <c r="FG336" s="310"/>
      <c r="FH336" s="310"/>
      <c r="FI336" s="310"/>
      <c r="FJ336" s="310"/>
      <c r="FK336" s="310"/>
      <c r="FL336" s="310"/>
      <c r="FM336" s="310"/>
      <c r="FN336" s="310"/>
      <c r="FO336" s="310"/>
      <c r="FP336" s="310"/>
      <c r="FQ336" s="310"/>
      <c r="FR336" s="310"/>
      <c r="FS336" s="310"/>
      <c r="FT336" s="310"/>
      <c r="FU336" s="310"/>
      <c r="FV336" s="310"/>
      <c r="FW336" s="310"/>
      <c r="FX336" s="310"/>
      <c r="FY336" s="310"/>
      <c r="FZ336" s="310"/>
      <c r="GA336" s="310"/>
      <c r="GB336" s="310"/>
      <c r="GC336" s="310"/>
    </row>
    <row r="337" spans="1:185">
      <c r="D337" s="310"/>
      <c r="E337" s="310"/>
      <c r="F337" s="310"/>
      <c r="G337" s="310"/>
      <c r="H337" s="310"/>
      <c r="I337" s="310"/>
      <c r="J337" s="310"/>
      <c r="K337" s="310"/>
      <c r="L337" s="310"/>
      <c r="M337" s="310"/>
      <c r="N337" s="310"/>
      <c r="O337" s="310"/>
      <c r="P337" s="310"/>
      <c r="Q337" s="310"/>
      <c r="R337" s="310"/>
      <c r="S337" s="310"/>
      <c r="T337" s="310"/>
      <c r="U337" s="310"/>
      <c r="V337" s="310"/>
      <c r="W337" s="310"/>
      <c r="X337" s="310"/>
      <c r="Y337" s="310"/>
      <c r="Z337" s="310"/>
      <c r="AA337" s="310"/>
      <c r="AB337" s="310"/>
      <c r="AC337" s="310"/>
      <c r="AD337" s="310"/>
      <c r="AE337" s="310"/>
      <c r="AF337" s="310"/>
      <c r="AG337" s="310"/>
      <c r="AH337" s="310"/>
      <c r="AI337" s="310"/>
      <c r="AJ337" s="310"/>
      <c r="AK337" s="310"/>
      <c r="AL337" s="310"/>
      <c r="AM337" s="310"/>
      <c r="AN337" s="310"/>
      <c r="AO337" s="310"/>
      <c r="AP337" s="310"/>
      <c r="AQ337" s="310"/>
      <c r="AR337" s="310"/>
      <c r="AS337" s="310"/>
      <c r="AT337" s="310"/>
      <c r="AU337" s="310"/>
      <c r="AV337" s="310"/>
      <c r="AW337" s="310"/>
      <c r="AX337" s="310"/>
      <c r="AY337" s="310"/>
      <c r="AZ337" s="310"/>
      <c r="BA337" s="310"/>
      <c r="BB337" s="310"/>
      <c r="BC337" s="310"/>
      <c r="BD337" s="310"/>
      <c r="BE337" s="310"/>
      <c r="BF337" s="310"/>
      <c r="BG337" s="310"/>
      <c r="BH337" s="310"/>
      <c r="BI337" s="310"/>
      <c r="BJ337" s="310"/>
      <c r="BK337" s="310"/>
      <c r="BL337" s="310"/>
      <c r="BM337" s="310"/>
      <c r="BN337" s="310"/>
      <c r="BO337" s="310"/>
      <c r="BP337" s="310"/>
      <c r="BQ337" s="310"/>
      <c r="BR337" s="310"/>
      <c r="BS337" s="310"/>
      <c r="BT337" s="310"/>
      <c r="BU337" s="310"/>
      <c r="BV337" s="310"/>
      <c r="BW337" s="310"/>
      <c r="BX337" s="310"/>
      <c r="BY337" s="310"/>
      <c r="BZ337" s="310"/>
      <c r="CA337" s="310"/>
      <c r="CB337" s="310"/>
      <c r="CC337" s="310"/>
      <c r="CD337" s="310"/>
      <c r="CE337" s="310"/>
      <c r="CF337" s="310"/>
      <c r="CG337" s="310"/>
      <c r="CH337" s="310"/>
      <c r="CI337" s="310"/>
      <c r="CJ337" s="310"/>
      <c r="CK337" s="310"/>
      <c r="CL337" s="310"/>
      <c r="CM337" s="310"/>
      <c r="CN337" s="310"/>
      <c r="CO337" s="310"/>
      <c r="CP337" s="310"/>
      <c r="CQ337" s="310"/>
      <c r="CR337" s="310"/>
      <c r="CS337" s="310"/>
      <c r="CT337" s="310"/>
      <c r="CU337" s="310"/>
      <c r="CV337" s="310"/>
      <c r="CW337" s="310"/>
      <c r="CX337" s="310"/>
      <c r="CY337" s="310"/>
      <c r="CZ337" s="310"/>
      <c r="DA337" s="310"/>
      <c r="DB337" s="310"/>
      <c r="DC337" s="310"/>
      <c r="DD337" s="310"/>
      <c r="DE337" s="310"/>
      <c r="DF337" s="310"/>
      <c r="DG337" s="310"/>
      <c r="DH337" s="310"/>
      <c r="DI337" s="310"/>
      <c r="DJ337" s="310"/>
      <c r="DK337" s="310"/>
      <c r="DL337" s="310"/>
      <c r="DM337" s="310"/>
      <c r="DN337" s="310"/>
      <c r="DO337" s="310"/>
      <c r="DP337" s="310"/>
      <c r="DQ337" s="310"/>
      <c r="DR337" s="310"/>
      <c r="DS337" s="310"/>
      <c r="DT337" s="310"/>
      <c r="DU337" s="310"/>
      <c r="DV337" s="310"/>
      <c r="DW337" s="310"/>
      <c r="DX337" s="310"/>
      <c r="DY337" s="310"/>
      <c r="DZ337" s="310"/>
      <c r="EA337" s="310"/>
      <c r="EB337" s="310"/>
      <c r="EC337" s="310"/>
      <c r="ED337" s="310"/>
      <c r="EE337" s="310"/>
      <c r="EF337" s="310"/>
      <c r="EG337" s="310"/>
      <c r="EH337" s="310"/>
      <c r="EI337" s="310"/>
      <c r="EJ337" s="310"/>
      <c r="EK337" s="310"/>
      <c r="EL337" s="310"/>
      <c r="EM337" s="310"/>
      <c r="EN337" s="310"/>
      <c r="EO337" s="310"/>
      <c r="EP337" s="310"/>
      <c r="EQ337" s="310"/>
      <c r="ER337" s="310"/>
      <c r="ES337" s="310"/>
      <c r="ET337" s="310"/>
      <c r="EU337" s="310"/>
      <c r="EV337" s="310"/>
      <c r="EW337" s="310"/>
      <c r="EX337" s="310"/>
      <c r="EY337" s="310"/>
      <c r="EZ337" s="310"/>
      <c r="FA337" s="310"/>
      <c r="FB337" s="310"/>
      <c r="FC337" s="310"/>
      <c r="FD337" s="310"/>
      <c r="FE337" s="310"/>
      <c r="FF337" s="310"/>
      <c r="FG337" s="310"/>
      <c r="FH337" s="310"/>
      <c r="FI337" s="310"/>
      <c r="FJ337" s="310"/>
      <c r="FK337" s="310"/>
      <c r="FL337" s="310"/>
      <c r="FM337" s="310"/>
      <c r="FN337" s="310"/>
      <c r="FO337" s="310"/>
      <c r="FP337" s="310"/>
      <c r="FQ337" s="310"/>
      <c r="FR337" s="310"/>
      <c r="FS337" s="310"/>
      <c r="FT337" s="310"/>
      <c r="FU337" s="310"/>
      <c r="FV337" s="310"/>
      <c r="FW337" s="310"/>
      <c r="FX337" s="310"/>
      <c r="FY337" s="310"/>
      <c r="FZ337" s="310"/>
      <c r="GA337" s="310"/>
      <c r="GB337" s="310"/>
      <c r="GC337" s="310"/>
    </row>
    <row r="338" spans="1:185">
      <c r="D338" s="310"/>
      <c r="E338" s="310"/>
      <c r="F338" s="310"/>
      <c r="G338" s="310"/>
      <c r="H338" s="310"/>
      <c r="I338" s="310"/>
      <c r="J338" s="310"/>
      <c r="K338" s="310"/>
      <c r="L338" s="310"/>
      <c r="M338" s="310"/>
      <c r="N338" s="310"/>
      <c r="O338" s="310"/>
      <c r="P338" s="310"/>
      <c r="Q338" s="310"/>
      <c r="R338" s="310"/>
      <c r="S338" s="310"/>
      <c r="T338" s="310"/>
      <c r="U338" s="310"/>
      <c r="V338" s="310"/>
      <c r="W338" s="310"/>
      <c r="X338" s="310"/>
      <c r="Y338" s="310"/>
      <c r="Z338" s="310"/>
      <c r="AA338" s="310"/>
      <c r="AB338" s="310"/>
      <c r="AC338" s="310"/>
      <c r="AD338" s="310"/>
      <c r="AE338" s="310"/>
      <c r="AF338" s="310"/>
      <c r="AG338" s="310"/>
      <c r="AH338" s="310"/>
      <c r="AI338" s="310"/>
      <c r="AJ338" s="310"/>
      <c r="AK338" s="310"/>
      <c r="AL338" s="310"/>
      <c r="AM338" s="310"/>
      <c r="AN338" s="310"/>
      <c r="AO338" s="310"/>
      <c r="AP338" s="310"/>
      <c r="AQ338" s="310"/>
      <c r="AR338" s="310"/>
      <c r="AS338" s="310"/>
      <c r="AT338" s="310"/>
      <c r="AU338" s="310"/>
      <c r="AV338" s="310"/>
      <c r="AW338" s="310"/>
      <c r="AX338" s="310"/>
      <c r="AY338" s="310"/>
      <c r="AZ338" s="310"/>
      <c r="BA338" s="310"/>
      <c r="BB338" s="310"/>
      <c r="BC338" s="310"/>
      <c r="BD338" s="310"/>
      <c r="BE338" s="310"/>
      <c r="BF338" s="310"/>
      <c r="BG338" s="310"/>
      <c r="BH338" s="310"/>
      <c r="BI338" s="310"/>
      <c r="BJ338" s="310"/>
      <c r="BK338" s="310"/>
      <c r="BL338" s="310"/>
      <c r="BM338" s="310"/>
      <c r="BN338" s="310"/>
      <c r="BO338" s="310"/>
      <c r="BP338" s="310"/>
      <c r="BQ338" s="310"/>
      <c r="BR338" s="310"/>
      <c r="BS338" s="310"/>
      <c r="BT338" s="310"/>
      <c r="BU338" s="310"/>
      <c r="BV338" s="310"/>
      <c r="BW338" s="310"/>
      <c r="BX338" s="310"/>
      <c r="BY338" s="310"/>
      <c r="BZ338" s="310"/>
      <c r="CA338" s="310"/>
      <c r="CB338" s="310"/>
      <c r="CC338" s="310"/>
      <c r="CD338" s="310"/>
      <c r="CE338" s="310"/>
      <c r="CF338" s="310"/>
      <c r="CG338" s="310"/>
      <c r="CH338" s="310"/>
      <c r="CI338" s="310"/>
      <c r="CJ338" s="310"/>
      <c r="CK338" s="310"/>
      <c r="CL338" s="310"/>
      <c r="CM338" s="310"/>
      <c r="CN338" s="310"/>
      <c r="CO338" s="310"/>
      <c r="CP338" s="310"/>
      <c r="CQ338" s="310"/>
      <c r="CR338" s="310"/>
      <c r="CS338" s="310"/>
      <c r="CT338" s="310"/>
      <c r="CU338" s="310"/>
      <c r="CV338" s="310"/>
      <c r="CW338" s="310"/>
      <c r="CX338" s="310"/>
      <c r="CY338" s="310"/>
      <c r="CZ338" s="310"/>
      <c r="DA338" s="310"/>
      <c r="DB338" s="310"/>
      <c r="DC338" s="310"/>
      <c r="DD338" s="310"/>
      <c r="DE338" s="310"/>
      <c r="DF338" s="310"/>
      <c r="DG338" s="310"/>
      <c r="DH338" s="310"/>
      <c r="DI338" s="310"/>
      <c r="DJ338" s="310"/>
      <c r="DK338" s="310"/>
      <c r="DL338" s="310"/>
      <c r="DM338" s="310"/>
      <c r="DN338" s="310"/>
      <c r="DO338" s="310"/>
      <c r="DP338" s="310"/>
      <c r="DQ338" s="310"/>
      <c r="DR338" s="310"/>
      <c r="DS338" s="310"/>
      <c r="DT338" s="310"/>
      <c r="DU338" s="310"/>
      <c r="DV338" s="310"/>
      <c r="DW338" s="310"/>
      <c r="DX338" s="310"/>
      <c r="DY338" s="310"/>
      <c r="DZ338" s="310"/>
      <c r="EA338" s="310"/>
      <c r="EB338" s="310"/>
      <c r="EC338" s="310"/>
      <c r="ED338" s="310"/>
      <c r="EE338" s="310"/>
      <c r="EF338" s="310"/>
      <c r="EG338" s="310"/>
      <c r="EH338" s="310"/>
      <c r="EI338" s="310"/>
      <c r="EJ338" s="310"/>
      <c r="EK338" s="310"/>
      <c r="EL338" s="310"/>
      <c r="EM338" s="310"/>
      <c r="EN338" s="310"/>
      <c r="EO338" s="310"/>
      <c r="EP338" s="310"/>
      <c r="EQ338" s="310"/>
      <c r="ER338" s="310"/>
      <c r="ES338" s="310"/>
      <c r="ET338" s="310"/>
      <c r="EU338" s="310"/>
      <c r="EV338" s="310"/>
      <c r="EW338" s="310"/>
      <c r="EX338" s="310"/>
      <c r="EY338" s="310"/>
      <c r="EZ338" s="310"/>
      <c r="FA338" s="310"/>
      <c r="FB338" s="310"/>
      <c r="FC338" s="310"/>
      <c r="FD338" s="310"/>
      <c r="FE338" s="310"/>
      <c r="FF338" s="310"/>
      <c r="FG338" s="310"/>
      <c r="FH338" s="310"/>
      <c r="FI338" s="310"/>
      <c r="FJ338" s="310"/>
      <c r="FK338" s="310"/>
      <c r="FL338" s="310"/>
      <c r="FM338" s="310"/>
      <c r="FN338" s="310"/>
      <c r="FO338" s="310"/>
      <c r="FP338" s="310"/>
      <c r="FQ338" s="310"/>
      <c r="FR338" s="310"/>
      <c r="FS338" s="310"/>
      <c r="FT338" s="310"/>
      <c r="FU338" s="310"/>
      <c r="FV338" s="310"/>
      <c r="FW338" s="310"/>
      <c r="FX338" s="310"/>
      <c r="FY338" s="310"/>
      <c r="FZ338" s="310"/>
      <c r="GA338" s="310"/>
      <c r="GB338" s="310"/>
      <c r="GC338" s="310"/>
    </row>
    <row r="339" spans="1:185">
      <c r="D339" s="310"/>
      <c r="E339" s="310"/>
      <c r="F339" s="310"/>
      <c r="G339" s="310"/>
      <c r="H339" s="310"/>
      <c r="I339" s="310"/>
      <c r="J339" s="310"/>
      <c r="K339" s="310"/>
      <c r="L339" s="310"/>
      <c r="M339" s="310"/>
      <c r="N339" s="310"/>
      <c r="O339" s="310"/>
      <c r="P339" s="310"/>
      <c r="Q339" s="310"/>
      <c r="R339" s="310"/>
      <c r="S339" s="310"/>
      <c r="T339" s="310"/>
      <c r="U339" s="310"/>
      <c r="V339" s="310"/>
      <c r="W339" s="310"/>
      <c r="X339" s="310"/>
      <c r="Y339" s="310"/>
      <c r="Z339" s="310"/>
      <c r="AA339" s="310"/>
      <c r="AB339" s="310"/>
      <c r="AC339" s="310"/>
      <c r="AD339" s="310"/>
      <c r="AE339" s="310"/>
      <c r="AF339" s="310"/>
      <c r="AG339" s="310"/>
      <c r="AH339" s="310"/>
      <c r="AI339" s="310"/>
      <c r="AJ339" s="310"/>
      <c r="AK339" s="310"/>
      <c r="AL339" s="310"/>
      <c r="AM339" s="310"/>
      <c r="AN339" s="310"/>
      <c r="AO339" s="310"/>
      <c r="AP339" s="310"/>
      <c r="AQ339" s="310"/>
      <c r="AR339" s="310"/>
      <c r="AS339" s="310"/>
      <c r="AT339" s="310"/>
      <c r="AU339" s="310"/>
      <c r="AV339" s="310"/>
      <c r="AW339" s="310"/>
      <c r="AX339" s="310"/>
      <c r="AY339" s="310"/>
      <c r="AZ339" s="310"/>
      <c r="BA339" s="310"/>
      <c r="BB339" s="310"/>
      <c r="BC339" s="310"/>
      <c r="BD339" s="310"/>
      <c r="BE339" s="310"/>
      <c r="BF339" s="310"/>
      <c r="BG339" s="310"/>
      <c r="BH339" s="310"/>
      <c r="BI339" s="310"/>
      <c r="BJ339" s="310"/>
      <c r="BK339" s="310"/>
      <c r="BL339" s="310"/>
      <c r="BM339" s="310"/>
      <c r="BN339" s="310"/>
      <c r="BO339" s="310"/>
      <c r="BP339" s="310"/>
      <c r="BQ339" s="310"/>
      <c r="BR339" s="310"/>
      <c r="BS339" s="310"/>
      <c r="BT339" s="310"/>
      <c r="BU339" s="310"/>
      <c r="BV339" s="310"/>
      <c r="BW339" s="310"/>
      <c r="BX339" s="310"/>
      <c r="BY339" s="310"/>
      <c r="BZ339" s="310"/>
      <c r="CA339" s="310"/>
      <c r="CB339" s="310"/>
      <c r="CC339" s="310"/>
      <c r="CD339" s="310"/>
      <c r="CE339" s="310"/>
      <c r="CF339" s="310"/>
      <c r="CG339" s="310"/>
      <c r="CH339" s="310"/>
      <c r="CI339" s="310"/>
      <c r="CJ339" s="310"/>
      <c r="CK339" s="310"/>
      <c r="CL339" s="310"/>
      <c r="CM339" s="310"/>
      <c r="CN339" s="310"/>
      <c r="CO339" s="310"/>
      <c r="CP339" s="310"/>
      <c r="CQ339" s="310"/>
      <c r="CR339" s="310"/>
      <c r="CS339" s="310"/>
      <c r="CT339" s="310"/>
      <c r="CU339" s="310"/>
      <c r="CV339" s="310"/>
      <c r="CW339" s="310"/>
      <c r="CX339" s="310"/>
      <c r="CY339" s="310"/>
      <c r="CZ339" s="310"/>
      <c r="DA339" s="310"/>
      <c r="DB339" s="310"/>
      <c r="DC339" s="310"/>
      <c r="DD339" s="310"/>
      <c r="DE339" s="310"/>
      <c r="DF339" s="310"/>
      <c r="DG339" s="310"/>
      <c r="DH339" s="310"/>
      <c r="DI339" s="310"/>
      <c r="DJ339" s="310"/>
      <c r="DK339" s="310"/>
      <c r="DL339" s="310"/>
      <c r="DM339" s="310"/>
      <c r="DN339" s="310"/>
      <c r="DO339" s="310"/>
      <c r="DP339" s="310"/>
      <c r="DQ339" s="310"/>
      <c r="DR339" s="310"/>
      <c r="DS339" s="310"/>
      <c r="DT339" s="310"/>
      <c r="DU339" s="310"/>
      <c r="DV339" s="310"/>
      <c r="DW339" s="310"/>
      <c r="DX339" s="310"/>
      <c r="DY339" s="310"/>
      <c r="DZ339" s="310"/>
      <c r="EA339" s="310"/>
      <c r="EB339" s="310"/>
      <c r="EC339" s="310"/>
      <c r="ED339" s="310"/>
      <c r="EE339" s="310"/>
      <c r="EF339" s="310"/>
      <c r="EG339" s="310"/>
      <c r="EH339" s="310"/>
      <c r="EI339" s="310"/>
      <c r="EJ339" s="310"/>
      <c r="EK339" s="310"/>
      <c r="EL339" s="310"/>
      <c r="EM339" s="310"/>
      <c r="EN339" s="310"/>
      <c r="EO339" s="310"/>
      <c r="EP339" s="310"/>
      <c r="EQ339" s="310"/>
      <c r="ER339" s="310"/>
      <c r="ES339" s="310"/>
      <c r="ET339" s="310"/>
      <c r="EU339" s="310"/>
      <c r="EV339" s="310"/>
      <c r="EW339" s="310"/>
      <c r="EX339" s="310"/>
      <c r="EY339" s="310"/>
      <c r="EZ339" s="310"/>
      <c r="FA339" s="310"/>
      <c r="FB339" s="310"/>
      <c r="FC339" s="310"/>
      <c r="FD339" s="310"/>
      <c r="FE339" s="310"/>
      <c r="FF339" s="310"/>
      <c r="FG339" s="310"/>
      <c r="FH339" s="310"/>
      <c r="FI339" s="310"/>
      <c r="FJ339" s="310"/>
      <c r="FK339" s="310"/>
      <c r="FL339" s="310"/>
      <c r="FM339" s="310"/>
      <c r="FN339" s="310"/>
      <c r="FO339" s="310"/>
      <c r="FP339" s="310"/>
      <c r="FQ339" s="310"/>
      <c r="FR339" s="310"/>
      <c r="FS339" s="310"/>
      <c r="FT339" s="310"/>
      <c r="FU339" s="310"/>
      <c r="FV339" s="310"/>
      <c r="FW339" s="310"/>
      <c r="FX339" s="310"/>
      <c r="FY339" s="310"/>
      <c r="FZ339" s="310"/>
      <c r="GA339" s="310"/>
      <c r="GB339" s="310"/>
      <c r="GC339" s="310"/>
    </row>
    <row r="340" spans="1:185">
      <c r="D340" s="310"/>
      <c r="E340" s="310"/>
      <c r="F340" s="310"/>
      <c r="G340" s="310"/>
      <c r="H340" s="310"/>
      <c r="I340" s="310"/>
      <c r="J340" s="310"/>
      <c r="K340" s="310"/>
      <c r="L340" s="310"/>
      <c r="M340" s="310"/>
      <c r="N340" s="310"/>
      <c r="O340" s="310"/>
      <c r="P340" s="310"/>
      <c r="Q340" s="310"/>
      <c r="R340" s="310"/>
      <c r="S340" s="310"/>
      <c r="T340" s="310"/>
      <c r="U340" s="310"/>
      <c r="V340" s="310"/>
      <c r="W340" s="310"/>
      <c r="X340" s="310"/>
      <c r="Y340" s="310"/>
      <c r="Z340" s="310"/>
      <c r="AA340" s="310"/>
      <c r="AB340" s="310"/>
      <c r="AC340" s="310"/>
      <c r="AD340" s="310"/>
      <c r="AE340" s="310"/>
      <c r="AF340" s="310"/>
      <c r="AG340" s="310"/>
      <c r="AH340" s="310"/>
      <c r="AI340" s="310"/>
      <c r="AJ340" s="310"/>
      <c r="AK340" s="310"/>
      <c r="AL340" s="310"/>
      <c r="AM340" s="310"/>
      <c r="AN340" s="310"/>
      <c r="AO340" s="310"/>
      <c r="AP340" s="310"/>
      <c r="AQ340" s="310"/>
      <c r="AR340" s="310"/>
      <c r="AS340" s="310"/>
      <c r="AT340" s="310"/>
      <c r="AU340" s="310"/>
      <c r="AV340" s="310"/>
      <c r="AW340" s="310"/>
      <c r="AX340" s="310"/>
      <c r="AY340" s="310"/>
      <c r="AZ340" s="310"/>
      <c r="BA340" s="310"/>
      <c r="BB340" s="310"/>
      <c r="BC340" s="310"/>
      <c r="BD340" s="310"/>
      <c r="BE340" s="310"/>
      <c r="BF340" s="310"/>
      <c r="BG340" s="310"/>
      <c r="BH340" s="310"/>
      <c r="BI340" s="310"/>
      <c r="BJ340" s="310"/>
      <c r="BK340" s="310"/>
      <c r="BL340" s="310"/>
      <c r="BM340" s="310"/>
      <c r="BN340" s="310"/>
      <c r="BO340" s="310"/>
      <c r="BP340" s="310"/>
      <c r="BQ340" s="310"/>
      <c r="BR340" s="310"/>
      <c r="BS340" s="310"/>
      <c r="BT340" s="310"/>
      <c r="BU340" s="310"/>
      <c r="BV340" s="310"/>
      <c r="BW340" s="310"/>
      <c r="BX340" s="310"/>
      <c r="BY340" s="310"/>
      <c r="BZ340" s="310"/>
      <c r="CA340" s="310"/>
      <c r="CB340" s="310"/>
      <c r="CC340" s="310"/>
      <c r="CD340" s="310"/>
      <c r="CE340" s="310"/>
      <c r="CF340" s="310"/>
      <c r="CG340" s="310"/>
      <c r="CH340" s="310"/>
      <c r="CI340" s="310"/>
      <c r="CJ340" s="310"/>
      <c r="CK340" s="310"/>
      <c r="CL340" s="310"/>
      <c r="CM340" s="310"/>
      <c r="CN340" s="310"/>
      <c r="CO340" s="310"/>
      <c r="CP340" s="310"/>
      <c r="CQ340" s="310"/>
      <c r="CR340" s="310"/>
      <c r="CS340" s="310"/>
      <c r="CT340" s="310"/>
      <c r="CU340" s="310"/>
      <c r="CV340" s="310"/>
      <c r="CW340" s="310"/>
      <c r="CX340" s="310"/>
      <c r="CY340" s="310"/>
      <c r="CZ340" s="310"/>
      <c r="DA340" s="310"/>
      <c r="DB340" s="310"/>
      <c r="DC340" s="310"/>
      <c r="DD340" s="310"/>
      <c r="DE340" s="310"/>
      <c r="DF340" s="310"/>
      <c r="DG340" s="310"/>
      <c r="DH340" s="310"/>
      <c r="DI340" s="310"/>
      <c r="DJ340" s="310"/>
      <c r="DK340" s="310"/>
      <c r="DL340" s="310"/>
      <c r="DM340" s="310"/>
      <c r="DN340" s="310"/>
      <c r="DO340" s="310"/>
      <c r="DP340" s="310"/>
      <c r="DQ340" s="310"/>
      <c r="DR340" s="310"/>
      <c r="DS340" s="310"/>
      <c r="DT340" s="310"/>
      <c r="DU340" s="310"/>
      <c r="DV340" s="310"/>
      <c r="DW340" s="310"/>
      <c r="DX340" s="310"/>
      <c r="DY340" s="310"/>
      <c r="DZ340" s="310"/>
      <c r="EA340" s="310"/>
      <c r="EB340" s="310"/>
      <c r="EC340" s="310"/>
      <c r="ED340" s="310"/>
      <c r="EE340" s="310"/>
      <c r="EF340" s="310"/>
      <c r="EG340" s="310"/>
      <c r="EH340" s="310"/>
      <c r="EI340" s="310"/>
      <c r="EJ340" s="310"/>
      <c r="EK340" s="310"/>
      <c r="EL340" s="310"/>
      <c r="EM340" s="310"/>
      <c r="EN340" s="310"/>
      <c r="EO340" s="310"/>
      <c r="EP340" s="310"/>
      <c r="EQ340" s="310"/>
      <c r="ER340" s="310"/>
      <c r="ES340" s="310"/>
      <c r="ET340" s="310"/>
      <c r="EU340" s="310"/>
      <c r="EV340" s="310"/>
      <c r="EW340" s="310"/>
      <c r="EX340" s="310"/>
      <c r="EY340" s="310"/>
      <c r="EZ340" s="310"/>
      <c r="FA340" s="310"/>
      <c r="FB340" s="310"/>
      <c r="FC340" s="310"/>
      <c r="FD340" s="310"/>
      <c r="FE340" s="310"/>
      <c r="FF340" s="310"/>
      <c r="FG340" s="310"/>
      <c r="FH340" s="310"/>
      <c r="FI340" s="310"/>
      <c r="FJ340" s="310"/>
      <c r="FK340" s="310"/>
      <c r="FL340" s="310"/>
      <c r="FM340" s="310"/>
      <c r="FN340" s="310"/>
      <c r="FO340" s="310"/>
      <c r="FP340" s="310"/>
      <c r="FQ340" s="310"/>
      <c r="FR340" s="310"/>
      <c r="FS340" s="310"/>
      <c r="FT340" s="310"/>
      <c r="FU340" s="310"/>
      <c r="FV340" s="310"/>
      <c r="FW340" s="310"/>
      <c r="FX340" s="310"/>
      <c r="FY340" s="310"/>
      <c r="FZ340" s="310"/>
      <c r="GA340" s="310"/>
      <c r="GB340" s="310"/>
      <c r="GC340" s="310"/>
    </row>
    <row r="341" spans="1:185">
      <c r="D341" s="310"/>
      <c r="E341" s="310"/>
      <c r="F341" s="310"/>
      <c r="G341" s="310"/>
      <c r="H341" s="310"/>
      <c r="I341" s="310"/>
      <c r="J341" s="310"/>
      <c r="K341" s="310"/>
      <c r="L341" s="310"/>
      <c r="M341" s="310"/>
      <c r="N341" s="310"/>
      <c r="O341" s="310"/>
      <c r="P341" s="310"/>
      <c r="Q341" s="310"/>
      <c r="R341" s="310"/>
      <c r="S341" s="310"/>
      <c r="T341" s="310"/>
      <c r="U341" s="310"/>
      <c r="V341" s="310"/>
      <c r="W341" s="310"/>
      <c r="X341" s="310"/>
      <c r="Y341" s="310"/>
      <c r="Z341" s="310"/>
      <c r="AA341" s="310"/>
      <c r="AB341" s="310"/>
      <c r="AC341" s="310"/>
      <c r="AD341" s="310"/>
      <c r="AE341" s="310"/>
      <c r="AF341" s="310"/>
      <c r="AG341" s="310"/>
      <c r="AH341" s="310"/>
      <c r="AI341" s="310"/>
      <c r="AJ341" s="310"/>
      <c r="AK341" s="310"/>
      <c r="AL341" s="310"/>
      <c r="AM341" s="310"/>
      <c r="AN341" s="310"/>
      <c r="AO341" s="310"/>
      <c r="AP341" s="310"/>
      <c r="AQ341" s="310"/>
      <c r="AR341" s="310"/>
      <c r="AS341" s="310"/>
      <c r="AT341" s="310"/>
      <c r="AU341" s="310"/>
      <c r="AV341" s="310"/>
      <c r="AW341" s="310"/>
      <c r="AX341" s="310"/>
      <c r="AY341" s="310"/>
      <c r="AZ341" s="310"/>
      <c r="BA341" s="310"/>
      <c r="BB341" s="310"/>
      <c r="BC341" s="310"/>
      <c r="BD341" s="310"/>
      <c r="BE341" s="310"/>
      <c r="BF341" s="310"/>
      <c r="BG341" s="310"/>
      <c r="BH341" s="310"/>
      <c r="BI341" s="310"/>
      <c r="BJ341" s="310"/>
      <c r="BK341" s="310"/>
      <c r="BL341" s="310"/>
      <c r="BM341" s="310"/>
      <c r="BN341" s="310"/>
      <c r="BO341" s="310"/>
      <c r="BP341" s="310"/>
      <c r="BQ341" s="310"/>
      <c r="BR341" s="310"/>
      <c r="BS341" s="310"/>
      <c r="BT341" s="310"/>
      <c r="BU341" s="310"/>
      <c r="BV341" s="310"/>
      <c r="BW341" s="310"/>
      <c r="BX341" s="310"/>
      <c r="BY341" s="310"/>
      <c r="BZ341" s="310"/>
      <c r="CA341" s="310"/>
      <c r="CB341" s="310"/>
      <c r="CC341" s="310"/>
      <c r="CD341" s="310"/>
      <c r="CE341" s="310"/>
      <c r="CF341" s="310"/>
      <c r="CG341" s="310"/>
      <c r="CH341" s="310"/>
      <c r="CI341" s="310"/>
      <c r="CJ341" s="310"/>
      <c r="CK341" s="310"/>
      <c r="CL341" s="310"/>
      <c r="CM341" s="310"/>
      <c r="CN341" s="310"/>
      <c r="CO341" s="310"/>
      <c r="CP341" s="310"/>
      <c r="CQ341" s="310"/>
      <c r="CR341" s="310"/>
      <c r="CS341" s="310"/>
      <c r="CT341" s="310"/>
      <c r="CU341" s="310"/>
      <c r="CV341" s="310"/>
      <c r="CW341" s="310"/>
      <c r="CX341" s="310"/>
      <c r="CY341" s="310"/>
      <c r="CZ341" s="310"/>
      <c r="DA341" s="310"/>
      <c r="DB341" s="310"/>
      <c r="DC341" s="310"/>
      <c r="DD341" s="310"/>
      <c r="DE341" s="310"/>
      <c r="DF341" s="310"/>
      <c r="DG341" s="310"/>
      <c r="DH341" s="310"/>
      <c r="DI341" s="310"/>
      <c r="DJ341" s="310"/>
      <c r="DK341" s="310"/>
      <c r="DL341" s="310"/>
      <c r="DM341" s="310"/>
      <c r="DN341" s="310"/>
      <c r="DO341" s="310"/>
      <c r="DP341" s="310"/>
      <c r="DQ341" s="310"/>
      <c r="DR341" s="310"/>
      <c r="DS341" s="310"/>
      <c r="DT341" s="310"/>
      <c r="DU341" s="310"/>
      <c r="DV341" s="310"/>
      <c r="DW341" s="310"/>
      <c r="DX341" s="310"/>
      <c r="DY341" s="310"/>
      <c r="DZ341" s="310"/>
      <c r="EA341" s="310"/>
      <c r="EB341" s="310"/>
      <c r="EC341" s="310"/>
      <c r="ED341" s="310"/>
      <c r="EE341" s="310"/>
      <c r="EF341" s="310"/>
      <c r="EG341" s="310"/>
      <c r="EH341" s="310"/>
      <c r="EI341" s="310"/>
      <c r="EJ341" s="310"/>
      <c r="EK341" s="310"/>
      <c r="EL341" s="310"/>
      <c r="EM341" s="310"/>
      <c r="EN341" s="310"/>
      <c r="EO341" s="310"/>
      <c r="EP341" s="310"/>
      <c r="EQ341" s="310"/>
      <c r="ER341" s="310"/>
      <c r="ES341" s="310"/>
      <c r="ET341" s="310"/>
      <c r="EU341" s="310"/>
      <c r="EV341" s="310"/>
      <c r="EW341" s="310"/>
      <c r="EX341" s="310"/>
      <c r="EY341" s="310"/>
      <c r="EZ341" s="310"/>
      <c r="FA341" s="310"/>
      <c r="FB341" s="310"/>
      <c r="FC341" s="310"/>
      <c r="FD341" s="310"/>
      <c r="FE341" s="310"/>
      <c r="FF341" s="310"/>
      <c r="FG341" s="310"/>
      <c r="FH341" s="310"/>
      <c r="FI341" s="310"/>
      <c r="FJ341" s="310"/>
      <c r="FK341" s="310"/>
      <c r="FL341" s="310"/>
      <c r="FM341" s="310"/>
      <c r="FN341" s="310"/>
      <c r="FO341" s="310"/>
      <c r="FP341" s="310"/>
      <c r="FQ341" s="310"/>
      <c r="FR341" s="310"/>
      <c r="FS341" s="310"/>
      <c r="FT341" s="310"/>
      <c r="FU341" s="310"/>
      <c r="FV341" s="310"/>
      <c r="FW341" s="310"/>
      <c r="FX341" s="310"/>
      <c r="FY341" s="310"/>
      <c r="FZ341" s="310"/>
      <c r="GA341" s="310"/>
      <c r="GB341" s="310"/>
      <c r="GC341" s="310"/>
    </row>
    <row r="342" spans="1:185">
      <c r="A342" s="1279"/>
      <c r="B342" s="1279"/>
      <c r="D342" s="310"/>
      <c r="E342" s="310"/>
      <c r="F342" s="310"/>
      <c r="G342" s="310"/>
      <c r="H342" s="310"/>
      <c r="I342" s="310"/>
      <c r="J342" s="310"/>
      <c r="K342" s="310"/>
      <c r="L342" s="310"/>
      <c r="M342" s="310"/>
      <c r="N342" s="310"/>
      <c r="O342" s="310"/>
      <c r="P342" s="310"/>
      <c r="Q342" s="310"/>
      <c r="R342" s="310"/>
      <c r="S342" s="310"/>
      <c r="T342" s="310"/>
      <c r="U342" s="310"/>
      <c r="V342" s="310"/>
      <c r="W342" s="310"/>
      <c r="X342" s="310"/>
      <c r="Y342" s="310"/>
      <c r="Z342" s="310"/>
      <c r="AA342" s="310"/>
      <c r="AB342" s="310"/>
      <c r="AC342" s="310"/>
      <c r="AD342" s="310"/>
      <c r="AE342" s="310"/>
      <c r="AF342" s="310"/>
      <c r="AG342" s="310"/>
      <c r="AH342" s="310"/>
      <c r="AI342" s="310"/>
      <c r="AJ342" s="310"/>
      <c r="AK342" s="310"/>
      <c r="AL342" s="310"/>
      <c r="AM342" s="310"/>
      <c r="AN342" s="310"/>
      <c r="AO342" s="310"/>
      <c r="AP342" s="310"/>
      <c r="AQ342" s="310"/>
      <c r="AR342" s="310"/>
      <c r="AS342" s="310"/>
      <c r="AT342" s="310"/>
      <c r="AU342" s="310"/>
      <c r="AV342" s="310"/>
      <c r="AW342" s="310"/>
      <c r="AX342" s="310"/>
      <c r="AY342" s="310"/>
      <c r="AZ342" s="310"/>
      <c r="BA342" s="310"/>
      <c r="BB342" s="310"/>
      <c r="BC342" s="310"/>
      <c r="BD342" s="310"/>
      <c r="BE342" s="310"/>
      <c r="BF342" s="310"/>
      <c r="BG342" s="310"/>
      <c r="BH342" s="310"/>
      <c r="BI342" s="310"/>
      <c r="BJ342" s="310"/>
      <c r="BK342" s="310"/>
      <c r="BL342" s="310"/>
      <c r="BM342" s="310"/>
      <c r="BN342" s="310"/>
      <c r="BO342" s="310"/>
      <c r="BP342" s="310"/>
      <c r="BQ342" s="310"/>
      <c r="BR342" s="310"/>
      <c r="BS342" s="310"/>
      <c r="BT342" s="310"/>
      <c r="BU342" s="310"/>
      <c r="BV342" s="310"/>
      <c r="BW342" s="310"/>
      <c r="BX342" s="310"/>
      <c r="BY342" s="310"/>
      <c r="BZ342" s="310"/>
      <c r="CA342" s="310"/>
      <c r="CB342" s="310"/>
      <c r="CC342" s="310"/>
      <c r="CD342" s="310"/>
      <c r="CE342" s="310"/>
      <c r="CF342" s="310"/>
      <c r="CG342" s="310"/>
      <c r="CH342" s="310"/>
      <c r="CI342" s="310"/>
      <c r="CJ342" s="310"/>
      <c r="CK342" s="310"/>
      <c r="CL342" s="310"/>
      <c r="CM342" s="310"/>
      <c r="CN342" s="310"/>
      <c r="CO342" s="310"/>
      <c r="CP342" s="310"/>
      <c r="CQ342" s="310"/>
      <c r="CR342" s="310"/>
      <c r="CS342" s="310"/>
      <c r="CT342" s="310"/>
      <c r="CU342" s="310"/>
      <c r="CV342" s="310"/>
      <c r="CW342" s="310"/>
      <c r="CX342" s="310"/>
      <c r="CY342" s="310"/>
      <c r="CZ342" s="310"/>
      <c r="DA342" s="310"/>
      <c r="DB342" s="310"/>
      <c r="DC342" s="310"/>
      <c r="DD342" s="310"/>
      <c r="DE342" s="310"/>
      <c r="DF342" s="310"/>
      <c r="DG342" s="310"/>
      <c r="DH342" s="310"/>
      <c r="DI342" s="310"/>
      <c r="DJ342" s="310"/>
      <c r="DK342" s="310"/>
      <c r="DL342" s="310"/>
      <c r="DM342" s="310"/>
      <c r="DN342" s="310"/>
      <c r="DO342" s="310"/>
      <c r="DP342" s="310"/>
      <c r="DQ342" s="310"/>
      <c r="DR342" s="310"/>
      <c r="DS342" s="310"/>
      <c r="DT342" s="310"/>
      <c r="DU342" s="310"/>
      <c r="DV342" s="310"/>
      <c r="DW342" s="310"/>
      <c r="DX342" s="310"/>
      <c r="DY342" s="310"/>
      <c r="DZ342" s="310"/>
      <c r="EA342" s="310"/>
      <c r="EB342" s="310"/>
      <c r="EC342" s="310"/>
      <c r="ED342" s="310"/>
      <c r="EE342" s="310"/>
      <c r="EF342" s="310"/>
      <c r="EG342" s="310"/>
      <c r="EH342" s="310"/>
      <c r="EI342" s="310"/>
      <c r="EJ342" s="310"/>
      <c r="EK342" s="310"/>
      <c r="EL342" s="310"/>
      <c r="EM342" s="310"/>
      <c r="EN342" s="310"/>
      <c r="EO342" s="310"/>
      <c r="EP342" s="310"/>
      <c r="EQ342" s="310"/>
      <c r="ER342" s="310"/>
      <c r="ES342" s="310"/>
      <c r="ET342" s="310"/>
      <c r="EU342" s="310"/>
      <c r="EV342" s="310"/>
      <c r="EW342" s="310"/>
      <c r="EX342" s="310"/>
      <c r="EY342" s="310"/>
      <c r="EZ342" s="310"/>
      <c r="FA342" s="310"/>
      <c r="FB342" s="310"/>
      <c r="FC342" s="310"/>
      <c r="FD342" s="310"/>
      <c r="FE342" s="310"/>
      <c r="FF342" s="310"/>
      <c r="FG342" s="310"/>
      <c r="FH342" s="310"/>
      <c r="FI342" s="310"/>
      <c r="FJ342" s="310"/>
      <c r="FK342" s="310"/>
      <c r="FL342" s="310"/>
      <c r="FM342" s="310"/>
      <c r="FN342" s="310"/>
      <c r="FO342" s="310"/>
      <c r="FP342" s="310"/>
      <c r="FQ342" s="310"/>
      <c r="FR342" s="310"/>
      <c r="FS342" s="310"/>
      <c r="FT342" s="310"/>
      <c r="FU342" s="310"/>
      <c r="FV342" s="310"/>
      <c r="FW342" s="310"/>
      <c r="FX342" s="310"/>
      <c r="FY342" s="310"/>
      <c r="FZ342" s="310"/>
      <c r="GA342" s="310"/>
      <c r="GB342" s="310"/>
      <c r="GC342" s="310"/>
    </row>
    <row r="343" spans="1:185">
      <c r="A343" s="1279"/>
      <c r="B343" s="1279"/>
      <c r="D343" s="310"/>
      <c r="E343" s="310"/>
      <c r="F343" s="310"/>
      <c r="G343" s="310"/>
      <c r="H343" s="310"/>
      <c r="I343" s="310"/>
      <c r="J343" s="310"/>
      <c r="K343" s="310"/>
      <c r="L343" s="310"/>
      <c r="M343" s="310"/>
      <c r="N343" s="310"/>
      <c r="O343" s="310"/>
      <c r="P343" s="310"/>
      <c r="Q343" s="310"/>
      <c r="R343" s="310"/>
      <c r="S343" s="310"/>
      <c r="T343" s="310"/>
      <c r="U343" s="310"/>
      <c r="V343" s="310"/>
      <c r="W343" s="310"/>
      <c r="X343" s="310"/>
      <c r="Y343" s="310"/>
      <c r="Z343" s="310"/>
      <c r="AA343" s="310"/>
      <c r="AB343" s="310"/>
      <c r="AC343" s="310"/>
      <c r="AD343" s="310"/>
      <c r="AE343" s="310"/>
      <c r="AF343" s="310"/>
      <c r="AG343" s="310"/>
      <c r="AH343" s="310"/>
      <c r="AI343" s="310"/>
      <c r="AJ343" s="310"/>
      <c r="AK343" s="310"/>
      <c r="AL343" s="310"/>
      <c r="AM343" s="310"/>
      <c r="AN343" s="310"/>
      <c r="AO343" s="310"/>
      <c r="AP343" s="310"/>
      <c r="AQ343" s="310"/>
      <c r="AR343" s="310"/>
      <c r="AS343" s="310"/>
      <c r="AT343" s="310"/>
      <c r="AU343" s="310"/>
      <c r="AV343" s="310"/>
      <c r="AW343" s="310"/>
      <c r="AX343" s="310"/>
      <c r="AY343" s="310"/>
      <c r="AZ343" s="310"/>
      <c r="BA343" s="310"/>
      <c r="BB343" s="310"/>
      <c r="BC343" s="310"/>
      <c r="BD343" s="310"/>
      <c r="BE343" s="310"/>
      <c r="BF343" s="310"/>
      <c r="BG343" s="310"/>
      <c r="BH343" s="310"/>
      <c r="BI343" s="310"/>
      <c r="BJ343" s="310"/>
      <c r="BK343" s="310"/>
      <c r="BL343" s="310"/>
      <c r="BM343" s="310"/>
      <c r="BN343" s="310"/>
      <c r="BO343" s="310"/>
      <c r="BP343" s="310"/>
      <c r="BQ343" s="310"/>
      <c r="BR343" s="310"/>
      <c r="BS343" s="310"/>
      <c r="BT343" s="310"/>
      <c r="BU343" s="310"/>
      <c r="BV343" s="310"/>
      <c r="BW343" s="310"/>
      <c r="BX343" s="310"/>
      <c r="BY343" s="310"/>
      <c r="BZ343" s="310"/>
      <c r="CA343" s="310"/>
      <c r="CB343" s="310"/>
      <c r="CC343" s="310"/>
      <c r="CD343" s="310"/>
      <c r="CE343" s="310"/>
      <c r="CF343" s="310"/>
      <c r="CG343" s="310"/>
      <c r="CH343" s="310"/>
      <c r="CI343" s="310"/>
      <c r="CJ343" s="310"/>
      <c r="CK343" s="310"/>
      <c r="CL343" s="310"/>
      <c r="CM343" s="310"/>
      <c r="CN343" s="310"/>
      <c r="CO343" s="310"/>
      <c r="CP343" s="310"/>
      <c r="CQ343" s="310"/>
      <c r="CR343" s="310"/>
      <c r="CS343" s="310"/>
      <c r="CT343" s="310"/>
      <c r="CU343" s="310"/>
      <c r="CV343" s="310"/>
      <c r="CW343" s="310"/>
      <c r="CX343" s="310"/>
      <c r="CY343" s="310"/>
      <c r="CZ343" s="310"/>
      <c r="DA343" s="310"/>
      <c r="DB343" s="310"/>
      <c r="DC343" s="310"/>
      <c r="DD343" s="310"/>
      <c r="DE343" s="310"/>
      <c r="DF343" s="310"/>
      <c r="DG343" s="310"/>
      <c r="DH343" s="310"/>
      <c r="DI343" s="310"/>
      <c r="DJ343" s="310"/>
      <c r="DK343" s="310"/>
      <c r="DL343" s="310"/>
      <c r="DM343" s="310"/>
      <c r="DN343" s="310"/>
      <c r="DO343" s="310"/>
      <c r="DP343" s="310"/>
      <c r="DQ343" s="310"/>
      <c r="DR343" s="310"/>
      <c r="DS343" s="310"/>
      <c r="DT343" s="310"/>
      <c r="DU343" s="310"/>
      <c r="DV343" s="310"/>
      <c r="DW343" s="310"/>
      <c r="DX343" s="310"/>
      <c r="DY343" s="310"/>
      <c r="DZ343" s="310"/>
      <c r="EA343" s="310"/>
      <c r="EB343" s="310"/>
      <c r="EC343" s="310"/>
      <c r="ED343" s="310"/>
      <c r="EE343" s="310"/>
      <c r="EF343" s="310"/>
      <c r="EG343" s="310"/>
      <c r="EH343" s="310"/>
      <c r="EI343" s="310"/>
      <c r="EJ343" s="310"/>
      <c r="EK343" s="310"/>
      <c r="EL343" s="310"/>
      <c r="EM343" s="310"/>
      <c r="EN343" s="310"/>
      <c r="EO343" s="310"/>
      <c r="EP343" s="310"/>
      <c r="EQ343" s="310"/>
      <c r="ER343" s="310"/>
      <c r="ES343" s="310"/>
      <c r="ET343" s="310"/>
      <c r="EU343" s="310"/>
      <c r="EV343" s="310"/>
      <c r="EW343" s="310"/>
      <c r="EX343" s="310"/>
      <c r="EY343" s="310"/>
      <c r="EZ343" s="310"/>
      <c r="FA343" s="310"/>
      <c r="FB343" s="310"/>
      <c r="FC343" s="310"/>
      <c r="FD343" s="310"/>
      <c r="FE343" s="310"/>
      <c r="FF343" s="310"/>
      <c r="FG343" s="310"/>
      <c r="FH343" s="310"/>
      <c r="FI343" s="310"/>
      <c r="FJ343" s="310"/>
      <c r="FK343" s="310"/>
      <c r="FL343" s="310"/>
      <c r="FM343" s="310"/>
      <c r="FN343" s="310"/>
      <c r="FO343" s="310"/>
      <c r="FP343" s="310"/>
      <c r="FQ343" s="310"/>
      <c r="FR343" s="310"/>
      <c r="FS343" s="310"/>
      <c r="FT343" s="310"/>
      <c r="FU343" s="310"/>
      <c r="FV343" s="310"/>
      <c r="FW343" s="310"/>
      <c r="FX343" s="310"/>
      <c r="FY343" s="310"/>
      <c r="FZ343" s="310"/>
      <c r="GA343" s="310"/>
      <c r="GB343" s="310"/>
      <c r="GC343" s="310"/>
    </row>
    <row r="344" spans="1:185">
      <c r="A344" s="1279"/>
      <c r="B344" s="1279"/>
      <c r="D344" s="310"/>
      <c r="E344" s="310"/>
      <c r="F344" s="310"/>
      <c r="G344" s="310"/>
      <c r="H344" s="310"/>
      <c r="I344" s="310"/>
      <c r="J344" s="310"/>
      <c r="K344" s="310"/>
      <c r="L344" s="310"/>
      <c r="M344" s="310"/>
      <c r="N344" s="310"/>
      <c r="O344" s="310"/>
      <c r="P344" s="310"/>
      <c r="Q344" s="310"/>
      <c r="R344" s="310"/>
      <c r="S344" s="310"/>
      <c r="T344" s="310"/>
      <c r="U344" s="310"/>
      <c r="V344" s="310"/>
      <c r="W344" s="310"/>
      <c r="X344" s="310"/>
      <c r="Y344" s="310"/>
      <c r="Z344" s="310"/>
      <c r="AA344" s="310"/>
      <c r="AB344" s="310"/>
      <c r="AC344" s="310"/>
      <c r="AD344" s="310"/>
      <c r="AE344" s="310"/>
      <c r="AF344" s="310"/>
      <c r="AG344" s="310"/>
      <c r="AH344" s="310"/>
      <c r="AI344" s="310"/>
      <c r="AJ344" s="310"/>
      <c r="AK344" s="310"/>
      <c r="AL344" s="310"/>
      <c r="AM344" s="310"/>
      <c r="AN344" s="310"/>
      <c r="AO344" s="310"/>
      <c r="AP344" s="310"/>
      <c r="AQ344" s="310"/>
      <c r="AR344" s="310"/>
      <c r="AS344" s="310"/>
      <c r="AT344" s="310"/>
      <c r="AU344" s="310"/>
      <c r="AV344" s="310"/>
      <c r="AW344" s="310"/>
      <c r="AX344" s="310"/>
      <c r="AY344" s="310"/>
      <c r="AZ344" s="310"/>
      <c r="BA344" s="310"/>
      <c r="BB344" s="310"/>
      <c r="BC344" s="310"/>
      <c r="BD344" s="310"/>
      <c r="BE344" s="310"/>
      <c r="BF344" s="310"/>
      <c r="BG344" s="310"/>
      <c r="BH344" s="310"/>
      <c r="BI344" s="310"/>
      <c r="BJ344" s="310"/>
      <c r="BK344" s="310"/>
      <c r="BL344" s="310"/>
      <c r="BM344" s="310"/>
      <c r="BN344" s="310"/>
      <c r="BO344" s="310"/>
      <c r="BP344" s="310"/>
      <c r="BQ344" s="310"/>
      <c r="BR344" s="310"/>
      <c r="BS344" s="310"/>
      <c r="BT344" s="310"/>
      <c r="BU344" s="310"/>
      <c r="BV344" s="310"/>
      <c r="BW344" s="310"/>
      <c r="BX344" s="310"/>
      <c r="BY344" s="310"/>
      <c r="BZ344" s="310"/>
      <c r="CA344" s="310"/>
      <c r="CB344" s="310"/>
      <c r="CC344" s="310"/>
      <c r="CD344" s="310"/>
      <c r="CE344" s="310"/>
      <c r="CF344" s="310"/>
      <c r="CG344" s="310"/>
      <c r="CH344" s="310"/>
      <c r="CI344" s="310"/>
      <c r="CJ344" s="310"/>
      <c r="CK344" s="310"/>
      <c r="CL344" s="310"/>
      <c r="CM344" s="310"/>
      <c r="CN344" s="310"/>
      <c r="CO344" s="310"/>
      <c r="CP344" s="310"/>
      <c r="CQ344" s="310"/>
      <c r="CR344" s="310"/>
      <c r="CS344" s="310"/>
      <c r="CT344" s="310"/>
      <c r="CU344" s="310"/>
      <c r="CV344" s="310"/>
      <c r="CW344" s="310"/>
      <c r="CX344" s="310"/>
      <c r="CY344" s="310"/>
      <c r="CZ344" s="310"/>
      <c r="DA344" s="310"/>
      <c r="DB344" s="310"/>
      <c r="DC344" s="310"/>
      <c r="DD344" s="310"/>
      <c r="DE344" s="310"/>
      <c r="DF344" s="310"/>
      <c r="DG344" s="310"/>
      <c r="DH344" s="310"/>
      <c r="DI344" s="310"/>
      <c r="DJ344" s="310"/>
      <c r="DK344" s="310"/>
      <c r="DL344" s="310"/>
      <c r="DM344" s="310"/>
      <c r="DN344" s="310"/>
      <c r="DO344" s="310"/>
      <c r="DP344" s="310"/>
      <c r="DQ344" s="310"/>
      <c r="DR344" s="310"/>
      <c r="DS344" s="310"/>
      <c r="DT344" s="310"/>
      <c r="DU344" s="310"/>
      <c r="DV344" s="310"/>
      <c r="DW344" s="310"/>
      <c r="DX344" s="310"/>
      <c r="DY344" s="310"/>
      <c r="DZ344" s="310"/>
      <c r="EA344" s="310"/>
      <c r="EB344" s="310"/>
      <c r="EC344" s="310"/>
      <c r="ED344" s="310"/>
      <c r="EE344" s="310"/>
      <c r="EF344" s="310"/>
      <c r="EG344" s="310"/>
      <c r="EH344" s="310"/>
      <c r="EI344" s="310"/>
      <c r="EJ344" s="310"/>
      <c r="EK344" s="310"/>
      <c r="EL344" s="310"/>
      <c r="EM344" s="310"/>
      <c r="EN344" s="310"/>
      <c r="EO344" s="310"/>
      <c r="EP344" s="310"/>
      <c r="EQ344" s="310"/>
      <c r="ER344" s="310"/>
      <c r="ES344" s="310"/>
      <c r="ET344" s="310"/>
      <c r="EU344" s="310"/>
      <c r="EV344" s="310"/>
      <c r="EW344" s="310"/>
      <c r="EX344" s="310"/>
      <c r="EY344" s="310"/>
      <c r="EZ344" s="310"/>
      <c r="FA344" s="310"/>
      <c r="FB344" s="310"/>
      <c r="FC344" s="310"/>
      <c r="FD344" s="310"/>
      <c r="FE344" s="310"/>
      <c r="FF344" s="310"/>
      <c r="FG344" s="310"/>
      <c r="FH344" s="310"/>
      <c r="FI344" s="310"/>
      <c r="FJ344" s="310"/>
      <c r="FK344" s="310"/>
      <c r="FL344" s="310"/>
      <c r="FM344" s="310"/>
      <c r="FN344" s="310"/>
      <c r="FO344" s="310"/>
      <c r="FP344" s="310"/>
      <c r="FQ344" s="310"/>
      <c r="FR344" s="310"/>
      <c r="FS344" s="310"/>
      <c r="FT344" s="310"/>
      <c r="FU344" s="310"/>
      <c r="FV344" s="310"/>
      <c r="FW344" s="310"/>
      <c r="FX344" s="310"/>
      <c r="FY344" s="310"/>
      <c r="FZ344" s="310"/>
      <c r="GA344" s="310"/>
      <c r="GB344" s="310"/>
      <c r="GC344" s="310"/>
    </row>
    <row r="345" spans="1:185">
      <c r="A345" s="1279"/>
      <c r="B345" s="1279"/>
      <c r="D345" s="310"/>
      <c r="E345" s="310"/>
      <c r="F345" s="310"/>
      <c r="G345" s="310"/>
      <c r="H345" s="310"/>
      <c r="I345" s="310"/>
      <c r="J345" s="310"/>
      <c r="K345" s="310"/>
      <c r="L345" s="310"/>
      <c r="M345" s="310"/>
      <c r="N345" s="310"/>
      <c r="O345" s="310"/>
      <c r="P345" s="310"/>
      <c r="Q345" s="310"/>
      <c r="R345" s="310"/>
      <c r="S345" s="310"/>
      <c r="T345" s="310"/>
      <c r="U345" s="310"/>
      <c r="V345" s="310"/>
      <c r="W345" s="310"/>
      <c r="X345" s="310"/>
      <c r="Y345" s="310"/>
      <c r="Z345" s="310"/>
      <c r="AA345" s="310"/>
      <c r="AB345" s="310"/>
      <c r="AC345" s="310"/>
      <c r="AD345" s="310"/>
      <c r="AE345" s="310"/>
      <c r="AF345" s="310"/>
      <c r="AG345" s="310"/>
      <c r="AH345" s="310"/>
      <c r="AI345" s="310"/>
      <c r="AJ345" s="310"/>
      <c r="AK345" s="310"/>
      <c r="AL345" s="310"/>
      <c r="AM345" s="310"/>
      <c r="AN345" s="310"/>
      <c r="AO345" s="310"/>
      <c r="AP345" s="310"/>
      <c r="AQ345" s="310"/>
      <c r="AR345" s="310"/>
      <c r="AS345" s="310"/>
      <c r="AT345" s="310"/>
      <c r="AU345" s="310"/>
      <c r="AV345" s="310"/>
      <c r="AW345" s="310"/>
      <c r="AX345" s="310"/>
      <c r="AY345" s="310"/>
      <c r="AZ345" s="310"/>
      <c r="BA345" s="310"/>
      <c r="BB345" s="310"/>
      <c r="BC345" s="310"/>
      <c r="BD345" s="310"/>
      <c r="BE345" s="310"/>
      <c r="BF345" s="310"/>
      <c r="BG345" s="310"/>
      <c r="BH345" s="310"/>
      <c r="BI345" s="310"/>
      <c r="BJ345" s="310"/>
      <c r="BK345" s="310"/>
      <c r="BL345" s="310"/>
      <c r="BM345" s="310"/>
      <c r="BN345" s="310"/>
      <c r="BO345" s="310"/>
      <c r="BP345" s="310"/>
      <c r="BQ345" s="310"/>
      <c r="BR345" s="310"/>
      <c r="BS345" s="310"/>
      <c r="BT345" s="310"/>
      <c r="BU345" s="310"/>
      <c r="BV345" s="310"/>
      <c r="BW345" s="310"/>
      <c r="BX345" s="310"/>
      <c r="BY345" s="310"/>
      <c r="BZ345" s="310"/>
      <c r="CA345" s="310"/>
      <c r="CB345" s="310"/>
      <c r="CC345" s="310"/>
      <c r="CD345" s="310"/>
      <c r="CE345" s="310"/>
      <c r="CF345" s="310"/>
      <c r="CG345" s="310"/>
      <c r="CH345" s="310"/>
      <c r="CI345" s="310"/>
      <c r="CJ345" s="310"/>
      <c r="CK345" s="310"/>
      <c r="CL345" s="310"/>
      <c r="CM345" s="310"/>
      <c r="CN345" s="310"/>
      <c r="CO345" s="310"/>
      <c r="CP345" s="310"/>
      <c r="CQ345" s="310"/>
      <c r="CR345" s="310"/>
      <c r="CS345" s="310"/>
      <c r="CT345" s="310"/>
      <c r="CU345" s="310"/>
      <c r="CV345" s="310"/>
      <c r="CW345" s="310"/>
      <c r="CX345" s="310"/>
      <c r="CY345" s="310"/>
      <c r="CZ345" s="310"/>
      <c r="DA345" s="310"/>
      <c r="DB345" s="310"/>
      <c r="DC345" s="310"/>
      <c r="DD345" s="310"/>
      <c r="DE345" s="310"/>
      <c r="DF345" s="310"/>
      <c r="DG345" s="310"/>
      <c r="DH345" s="310"/>
      <c r="DI345" s="310"/>
      <c r="DJ345" s="310"/>
      <c r="DK345" s="310"/>
      <c r="DL345" s="310"/>
      <c r="DM345" s="310"/>
      <c r="DN345" s="310"/>
      <c r="DO345" s="310"/>
      <c r="DP345" s="310"/>
      <c r="DQ345" s="310"/>
      <c r="DR345" s="310"/>
      <c r="DS345" s="310"/>
      <c r="DT345" s="310"/>
      <c r="DU345" s="310"/>
      <c r="DV345" s="310"/>
      <c r="DW345" s="310"/>
      <c r="DX345" s="310"/>
      <c r="DY345" s="310"/>
      <c r="DZ345" s="310"/>
      <c r="EA345" s="310"/>
      <c r="EB345" s="310"/>
      <c r="EC345" s="310"/>
      <c r="ED345" s="310"/>
      <c r="EE345" s="310"/>
      <c r="EF345" s="310"/>
      <c r="EG345" s="310"/>
      <c r="EH345" s="310"/>
      <c r="EI345" s="310"/>
      <c r="EJ345" s="310"/>
      <c r="EK345" s="310"/>
      <c r="EL345" s="310"/>
      <c r="EM345" s="310"/>
      <c r="EN345" s="310"/>
      <c r="EO345" s="310"/>
      <c r="EP345" s="310"/>
      <c r="EQ345" s="310"/>
      <c r="ER345" s="310"/>
      <c r="ES345" s="310"/>
      <c r="ET345" s="310"/>
      <c r="EU345" s="310"/>
      <c r="EV345" s="310"/>
      <c r="EW345" s="310"/>
      <c r="EX345" s="310"/>
      <c r="EY345" s="310"/>
      <c r="EZ345" s="310"/>
      <c r="FA345" s="310"/>
      <c r="FB345" s="310"/>
      <c r="FC345" s="310"/>
      <c r="FD345" s="310"/>
      <c r="FE345" s="310"/>
      <c r="FF345" s="310"/>
      <c r="FG345" s="310"/>
      <c r="FH345" s="310"/>
      <c r="FI345" s="310"/>
      <c r="FJ345" s="310"/>
      <c r="FK345" s="310"/>
      <c r="FL345" s="310"/>
      <c r="FM345" s="310"/>
      <c r="FN345" s="310"/>
      <c r="FO345" s="310"/>
      <c r="FP345" s="310"/>
      <c r="FQ345" s="310"/>
      <c r="FR345" s="310"/>
      <c r="FS345" s="310"/>
      <c r="FT345" s="310"/>
      <c r="FU345" s="310"/>
      <c r="FV345" s="310"/>
      <c r="FW345" s="310"/>
      <c r="FX345" s="310"/>
      <c r="FY345" s="310"/>
      <c r="FZ345" s="310"/>
      <c r="GA345" s="310"/>
      <c r="GB345" s="310"/>
      <c r="GC345" s="310"/>
    </row>
    <row r="346" spans="1:185">
      <c r="D346" s="310"/>
      <c r="E346" s="310"/>
      <c r="F346" s="310"/>
      <c r="G346" s="310"/>
      <c r="H346" s="310"/>
      <c r="I346" s="310"/>
      <c r="J346" s="310"/>
      <c r="K346" s="310"/>
      <c r="L346" s="310"/>
      <c r="M346" s="310"/>
      <c r="N346" s="310"/>
      <c r="O346" s="310"/>
      <c r="P346" s="310"/>
      <c r="Q346" s="310"/>
      <c r="R346" s="310"/>
      <c r="S346" s="310"/>
      <c r="T346" s="310"/>
      <c r="U346" s="310"/>
      <c r="V346" s="310"/>
      <c r="W346" s="310"/>
      <c r="X346" s="310"/>
      <c r="Y346" s="310"/>
      <c r="Z346" s="310"/>
      <c r="AA346" s="310"/>
      <c r="AB346" s="310"/>
      <c r="AC346" s="310"/>
      <c r="AD346" s="310"/>
      <c r="AE346" s="310"/>
      <c r="AF346" s="310"/>
      <c r="AG346" s="310"/>
      <c r="AH346" s="310"/>
      <c r="AI346" s="310"/>
      <c r="AJ346" s="310"/>
      <c r="AK346" s="310"/>
      <c r="AL346" s="310"/>
      <c r="AM346" s="310"/>
      <c r="AN346" s="310"/>
      <c r="AO346" s="310"/>
      <c r="AP346" s="310"/>
      <c r="AQ346" s="310"/>
      <c r="AR346" s="310"/>
      <c r="AS346" s="310"/>
      <c r="AT346" s="310"/>
      <c r="AU346" s="310"/>
      <c r="AV346" s="310"/>
      <c r="AW346" s="310"/>
      <c r="AX346" s="310"/>
      <c r="AY346" s="310"/>
      <c r="AZ346" s="310"/>
      <c r="BA346" s="310"/>
      <c r="BB346" s="310"/>
      <c r="BC346" s="310"/>
      <c r="BD346" s="310"/>
      <c r="BE346" s="310"/>
      <c r="BF346" s="310"/>
      <c r="BG346" s="310"/>
      <c r="BH346" s="310"/>
      <c r="BI346" s="310"/>
      <c r="BJ346" s="310"/>
      <c r="BK346" s="310"/>
      <c r="BL346" s="310"/>
      <c r="BM346" s="310"/>
      <c r="BN346" s="310"/>
      <c r="BO346" s="310"/>
      <c r="BP346" s="310"/>
      <c r="BQ346" s="310"/>
      <c r="BR346" s="310"/>
      <c r="BS346" s="310"/>
      <c r="BT346" s="310"/>
      <c r="BU346" s="310"/>
      <c r="BV346" s="310"/>
      <c r="BW346" s="310"/>
      <c r="BX346" s="310"/>
      <c r="BY346" s="310"/>
      <c r="BZ346" s="310"/>
      <c r="CA346" s="310"/>
      <c r="CB346" s="310"/>
      <c r="CC346" s="310"/>
      <c r="CD346" s="310"/>
      <c r="CE346" s="310"/>
      <c r="CF346" s="310"/>
      <c r="CG346" s="310"/>
      <c r="CH346" s="310"/>
      <c r="CI346" s="310"/>
      <c r="CJ346" s="310"/>
      <c r="CK346" s="310"/>
      <c r="CL346" s="310"/>
      <c r="CM346" s="310"/>
      <c r="CN346" s="310"/>
      <c r="CO346" s="310"/>
      <c r="CP346" s="310"/>
      <c r="CQ346" s="310"/>
      <c r="CR346" s="310"/>
      <c r="CS346" s="310"/>
      <c r="CT346" s="310"/>
      <c r="CU346" s="310"/>
      <c r="CV346" s="310"/>
      <c r="CW346" s="310"/>
      <c r="CX346" s="310"/>
      <c r="CY346" s="310"/>
      <c r="CZ346" s="310"/>
      <c r="DA346" s="310"/>
      <c r="DB346" s="310"/>
      <c r="DC346" s="310"/>
      <c r="DD346" s="310"/>
      <c r="DE346" s="310"/>
      <c r="DF346" s="310"/>
      <c r="DG346" s="310"/>
      <c r="DH346" s="310"/>
      <c r="DI346" s="310"/>
      <c r="DJ346" s="310"/>
      <c r="DK346" s="310"/>
      <c r="DL346" s="310"/>
      <c r="DM346" s="310"/>
      <c r="DN346" s="310"/>
      <c r="DO346" s="310"/>
      <c r="DP346" s="310"/>
      <c r="DQ346" s="310"/>
      <c r="DR346" s="310"/>
      <c r="DS346" s="310"/>
      <c r="DT346" s="310"/>
      <c r="DU346" s="310"/>
      <c r="DV346" s="310"/>
      <c r="DW346" s="310"/>
      <c r="DX346" s="310"/>
      <c r="DY346" s="310"/>
      <c r="DZ346" s="310"/>
      <c r="EA346" s="310"/>
      <c r="EB346" s="310"/>
      <c r="EC346" s="310"/>
      <c r="ED346" s="310"/>
      <c r="EE346" s="310"/>
      <c r="EF346" s="310"/>
      <c r="EG346" s="310"/>
      <c r="EH346" s="310"/>
      <c r="EI346" s="310"/>
      <c r="EJ346" s="310"/>
      <c r="EK346" s="310"/>
      <c r="EL346" s="310"/>
      <c r="EM346" s="310"/>
      <c r="EN346" s="310"/>
      <c r="EO346" s="310"/>
      <c r="EP346" s="310"/>
      <c r="EQ346" s="310"/>
      <c r="ER346" s="310"/>
      <c r="ES346" s="310"/>
      <c r="ET346" s="310"/>
      <c r="EU346" s="310"/>
      <c r="EV346" s="310"/>
      <c r="EW346" s="310"/>
      <c r="EX346" s="310"/>
      <c r="EY346" s="310"/>
      <c r="EZ346" s="310"/>
      <c r="FA346" s="310"/>
      <c r="FB346" s="310"/>
      <c r="FC346" s="310"/>
      <c r="FD346" s="310"/>
      <c r="FE346" s="310"/>
      <c r="FF346" s="310"/>
      <c r="FG346" s="310"/>
      <c r="FH346" s="310"/>
      <c r="FI346" s="310"/>
      <c r="FJ346" s="310"/>
      <c r="FK346" s="310"/>
      <c r="FL346" s="310"/>
      <c r="FM346" s="310"/>
      <c r="FN346" s="310"/>
      <c r="FO346" s="310"/>
      <c r="FP346" s="310"/>
      <c r="FQ346" s="310"/>
      <c r="FR346" s="310"/>
      <c r="FS346" s="310"/>
      <c r="FT346" s="310"/>
      <c r="FU346" s="310"/>
      <c r="FV346" s="310"/>
      <c r="FW346" s="310"/>
      <c r="FX346" s="310"/>
      <c r="FY346" s="310"/>
      <c r="FZ346" s="310"/>
      <c r="GA346" s="310"/>
      <c r="GB346" s="310"/>
      <c r="GC346" s="310"/>
    </row>
    <row r="347" spans="1:185">
      <c r="D347" s="310"/>
      <c r="E347" s="310"/>
      <c r="F347" s="310"/>
      <c r="G347" s="310"/>
      <c r="H347" s="310"/>
      <c r="I347" s="310"/>
      <c r="J347" s="310"/>
      <c r="K347" s="310"/>
      <c r="L347" s="310"/>
      <c r="M347" s="310"/>
      <c r="N347" s="310"/>
      <c r="O347" s="310"/>
      <c r="P347" s="310"/>
      <c r="Q347" s="310"/>
      <c r="R347" s="310"/>
      <c r="S347" s="310"/>
      <c r="T347" s="310"/>
      <c r="U347" s="310"/>
      <c r="V347" s="310"/>
      <c r="W347" s="310"/>
      <c r="X347" s="310"/>
      <c r="Y347" s="310"/>
      <c r="Z347" s="310"/>
      <c r="AA347" s="310"/>
      <c r="AB347" s="310"/>
      <c r="AC347" s="310"/>
      <c r="AD347" s="310"/>
      <c r="AE347" s="310"/>
      <c r="AF347" s="310"/>
      <c r="AG347" s="310"/>
      <c r="AH347" s="310"/>
      <c r="AI347" s="310"/>
      <c r="AJ347" s="310"/>
      <c r="AK347" s="310"/>
      <c r="AL347" s="310"/>
      <c r="AM347" s="310"/>
      <c r="AN347" s="310"/>
      <c r="AO347" s="310"/>
      <c r="AP347" s="310"/>
      <c r="AQ347" s="310"/>
      <c r="AR347" s="310"/>
      <c r="AS347" s="310"/>
      <c r="AT347" s="310"/>
      <c r="AU347" s="310"/>
      <c r="AV347" s="310"/>
      <c r="AW347" s="310"/>
      <c r="AX347" s="310"/>
      <c r="AY347" s="310"/>
      <c r="AZ347" s="310"/>
      <c r="BA347" s="310"/>
      <c r="BB347" s="310"/>
      <c r="BC347" s="310"/>
      <c r="BD347" s="310"/>
      <c r="BE347" s="310"/>
      <c r="BF347" s="310"/>
      <c r="BG347" s="310"/>
      <c r="BH347" s="310"/>
      <c r="BI347" s="310"/>
      <c r="BJ347" s="310"/>
      <c r="BK347" s="310"/>
      <c r="BL347" s="310"/>
      <c r="BM347" s="310"/>
      <c r="BN347" s="310"/>
      <c r="BO347" s="310"/>
      <c r="BP347" s="310"/>
      <c r="BQ347" s="310"/>
      <c r="BR347" s="310"/>
      <c r="BS347" s="310"/>
      <c r="BT347" s="310"/>
      <c r="BU347" s="310"/>
      <c r="BV347" s="310"/>
      <c r="BW347" s="310"/>
      <c r="BX347" s="310"/>
      <c r="BY347" s="310"/>
      <c r="BZ347" s="310"/>
      <c r="CA347" s="310"/>
      <c r="CB347" s="310"/>
      <c r="CC347" s="310"/>
      <c r="CD347" s="310"/>
      <c r="CE347" s="310"/>
      <c r="CF347" s="310"/>
      <c r="CG347" s="310"/>
      <c r="CH347" s="310"/>
      <c r="CI347" s="310"/>
      <c r="CJ347" s="310"/>
      <c r="CK347" s="310"/>
      <c r="CL347" s="310"/>
      <c r="CM347" s="310"/>
      <c r="CN347" s="310"/>
      <c r="CO347" s="310"/>
      <c r="CP347" s="310"/>
      <c r="CQ347" s="310"/>
      <c r="CR347" s="310"/>
      <c r="CS347" s="310"/>
      <c r="CT347" s="310"/>
      <c r="CU347" s="310"/>
      <c r="CV347" s="310"/>
      <c r="CW347" s="310"/>
      <c r="CX347" s="310"/>
      <c r="CY347" s="310"/>
      <c r="CZ347" s="310"/>
      <c r="DA347" s="310"/>
      <c r="DB347" s="310"/>
      <c r="DC347" s="310"/>
      <c r="DD347" s="310"/>
      <c r="DE347" s="310"/>
      <c r="DF347" s="310"/>
      <c r="DG347" s="310"/>
      <c r="DH347" s="310"/>
      <c r="DI347" s="310"/>
      <c r="DJ347" s="310"/>
      <c r="DK347" s="310"/>
      <c r="DL347" s="310"/>
      <c r="DM347" s="310"/>
      <c r="DN347" s="310"/>
      <c r="DO347" s="310"/>
      <c r="DP347" s="310"/>
      <c r="DQ347" s="310"/>
      <c r="DR347" s="310"/>
      <c r="DS347" s="310"/>
      <c r="DT347" s="310"/>
      <c r="DU347" s="310"/>
      <c r="DV347" s="310"/>
      <c r="DW347" s="310"/>
      <c r="DX347" s="310"/>
      <c r="DY347" s="310"/>
      <c r="DZ347" s="310"/>
      <c r="EA347" s="310"/>
      <c r="EB347" s="310"/>
      <c r="EC347" s="310"/>
      <c r="ED347" s="310"/>
      <c r="EE347" s="310"/>
      <c r="EF347" s="310"/>
      <c r="EG347" s="310"/>
      <c r="EH347" s="310"/>
      <c r="EI347" s="310"/>
      <c r="EJ347" s="310"/>
      <c r="EK347" s="310"/>
      <c r="EL347" s="310"/>
      <c r="EM347" s="310"/>
      <c r="EN347" s="310"/>
      <c r="EO347" s="310"/>
      <c r="EP347" s="310"/>
      <c r="EQ347" s="310"/>
      <c r="ER347" s="310"/>
      <c r="ES347" s="310"/>
      <c r="ET347" s="310"/>
      <c r="EU347" s="310"/>
      <c r="EV347" s="310"/>
      <c r="EW347" s="310"/>
      <c r="EX347" s="310"/>
      <c r="EY347" s="310"/>
      <c r="EZ347" s="310"/>
      <c r="FA347" s="310"/>
      <c r="FB347" s="310"/>
      <c r="FC347" s="310"/>
      <c r="FD347" s="310"/>
      <c r="FE347" s="310"/>
      <c r="FF347" s="310"/>
      <c r="FG347" s="310"/>
      <c r="FH347" s="310"/>
      <c r="FI347" s="310"/>
      <c r="FJ347" s="310"/>
      <c r="FK347" s="310"/>
      <c r="FL347" s="310"/>
      <c r="FM347" s="310"/>
      <c r="FN347" s="310"/>
      <c r="FO347" s="310"/>
      <c r="FP347" s="310"/>
      <c r="FQ347" s="310"/>
      <c r="FR347" s="310"/>
      <c r="FS347" s="310"/>
      <c r="FT347" s="310"/>
      <c r="FU347" s="310"/>
      <c r="FV347" s="310"/>
      <c r="FW347" s="310"/>
      <c r="FX347" s="310"/>
      <c r="FY347" s="310"/>
      <c r="FZ347" s="310"/>
      <c r="GA347" s="310"/>
      <c r="GB347" s="310"/>
      <c r="GC347" s="310"/>
    </row>
    <row r="348" spans="1:185">
      <c r="D348" s="310"/>
      <c r="E348" s="310"/>
      <c r="F348" s="310"/>
      <c r="G348" s="310"/>
      <c r="H348" s="310"/>
      <c r="I348" s="310"/>
      <c r="J348" s="310"/>
      <c r="K348" s="310"/>
      <c r="L348" s="310"/>
      <c r="M348" s="310"/>
      <c r="N348" s="310"/>
      <c r="O348" s="310"/>
      <c r="P348" s="310"/>
      <c r="Q348" s="310"/>
      <c r="R348" s="310"/>
      <c r="S348" s="310"/>
      <c r="T348" s="310"/>
      <c r="U348" s="310"/>
      <c r="V348" s="310"/>
      <c r="W348" s="310"/>
      <c r="X348" s="310"/>
      <c r="Y348" s="310"/>
      <c r="Z348" s="310"/>
      <c r="AA348" s="310"/>
      <c r="AB348" s="310"/>
      <c r="AC348" s="310"/>
      <c r="AD348" s="310"/>
      <c r="AE348" s="310"/>
      <c r="AF348" s="310"/>
      <c r="AG348" s="310"/>
      <c r="AH348" s="310"/>
      <c r="AI348" s="310"/>
      <c r="AJ348" s="310"/>
      <c r="AK348" s="310"/>
      <c r="AL348" s="310"/>
      <c r="AM348" s="310"/>
      <c r="AN348" s="310"/>
      <c r="AO348" s="310"/>
      <c r="AP348" s="310"/>
      <c r="AQ348" s="310"/>
      <c r="AR348" s="310"/>
      <c r="AS348" s="310"/>
      <c r="AT348" s="310"/>
      <c r="AU348" s="310"/>
      <c r="AV348" s="310"/>
      <c r="AW348" s="310"/>
      <c r="AX348" s="310"/>
      <c r="AY348" s="310"/>
      <c r="AZ348" s="310"/>
      <c r="BA348" s="310"/>
      <c r="BB348" s="310"/>
      <c r="BC348" s="310"/>
      <c r="BD348" s="310"/>
      <c r="BE348" s="310"/>
      <c r="BF348" s="310"/>
      <c r="BG348" s="310"/>
      <c r="BH348" s="310"/>
      <c r="BI348" s="310"/>
      <c r="BJ348" s="310"/>
      <c r="BK348" s="310"/>
      <c r="BL348" s="310"/>
      <c r="BM348" s="310"/>
      <c r="BN348" s="310"/>
      <c r="BO348" s="310"/>
      <c r="BP348" s="310"/>
      <c r="BQ348" s="310"/>
      <c r="BR348" s="310"/>
      <c r="BS348" s="310"/>
      <c r="BT348" s="310"/>
      <c r="BU348" s="310"/>
      <c r="BV348" s="310"/>
      <c r="BW348" s="310"/>
      <c r="BX348" s="310"/>
      <c r="BY348" s="310"/>
      <c r="BZ348" s="310"/>
      <c r="CA348" s="310"/>
      <c r="CB348" s="310"/>
      <c r="CC348" s="310"/>
      <c r="CD348" s="310"/>
      <c r="CE348" s="310"/>
      <c r="CF348" s="310"/>
      <c r="CG348" s="310"/>
      <c r="CH348" s="310"/>
      <c r="CI348" s="310"/>
      <c r="CJ348" s="310"/>
      <c r="CK348" s="310"/>
      <c r="CL348" s="310"/>
      <c r="CM348" s="310"/>
      <c r="CN348" s="310"/>
      <c r="CO348" s="310"/>
      <c r="CP348" s="310"/>
      <c r="CQ348" s="310"/>
      <c r="CR348" s="310"/>
      <c r="CS348" s="310"/>
      <c r="CT348" s="310"/>
      <c r="CU348" s="310"/>
      <c r="CV348" s="310"/>
      <c r="CW348" s="310"/>
      <c r="CX348" s="310"/>
      <c r="CY348" s="310"/>
      <c r="CZ348" s="310"/>
      <c r="DA348" s="310"/>
      <c r="DB348" s="310"/>
      <c r="DC348" s="310"/>
      <c r="DD348" s="310"/>
      <c r="DE348" s="310"/>
      <c r="DF348" s="310"/>
      <c r="DG348" s="310"/>
      <c r="DH348" s="310"/>
      <c r="DI348" s="310"/>
      <c r="DJ348" s="310"/>
      <c r="DK348" s="310"/>
      <c r="DL348" s="310"/>
      <c r="DM348" s="310"/>
      <c r="DN348" s="310"/>
      <c r="DO348" s="310"/>
      <c r="DP348" s="310"/>
      <c r="DQ348" s="310"/>
      <c r="DR348" s="310"/>
      <c r="DS348" s="310"/>
      <c r="DT348" s="310"/>
      <c r="DU348" s="310"/>
      <c r="DV348" s="310"/>
      <c r="DW348" s="310"/>
      <c r="DX348" s="310"/>
      <c r="DY348" s="310"/>
      <c r="DZ348" s="310"/>
      <c r="EA348" s="310"/>
      <c r="EB348" s="310"/>
      <c r="EC348" s="310"/>
      <c r="ED348" s="310"/>
      <c r="EE348" s="310"/>
      <c r="EF348" s="310"/>
      <c r="EG348" s="310"/>
      <c r="EH348" s="310"/>
      <c r="EI348" s="310"/>
      <c r="EJ348" s="310"/>
      <c r="EK348" s="310"/>
      <c r="EL348" s="310"/>
      <c r="EM348" s="310"/>
      <c r="EN348" s="310"/>
      <c r="EO348" s="310"/>
      <c r="EP348" s="310"/>
      <c r="EQ348" s="310"/>
      <c r="ER348" s="310"/>
      <c r="ES348" s="310"/>
      <c r="ET348" s="310"/>
      <c r="EU348" s="310"/>
      <c r="EV348" s="310"/>
      <c r="EW348" s="310"/>
      <c r="EX348" s="310"/>
      <c r="EY348" s="310"/>
      <c r="EZ348" s="310"/>
      <c r="FA348" s="310"/>
      <c r="FB348" s="310"/>
      <c r="FC348" s="310"/>
      <c r="FD348" s="310"/>
      <c r="FE348" s="310"/>
      <c r="FF348" s="310"/>
      <c r="FG348" s="310"/>
      <c r="FH348" s="310"/>
      <c r="FI348" s="310"/>
      <c r="FJ348" s="310"/>
      <c r="FK348" s="310"/>
      <c r="FL348" s="310"/>
      <c r="FM348" s="310"/>
      <c r="FN348" s="310"/>
      <c r="FO348" s="310"/>
      <c r="FP348" s="310"/>
      <c r="FQ348" s="310"/>
      <c r="FR348" s="310"/>
      <c r="FS348" s="310"/>
      <c r="FT348" s="310"/>
      <c r="FU348" s="310"/>
      <c r="FV348" s="310"/>
      <c r="FW348" s="310"/>
      <c r="FX348" s="310"/>
      <c r="FY348" s="310"/>
      <c r="FZ348" s="310"/>
      <c r="GA348" s="310"/>
      <c r="GB348" s="310"/>
      <c r="GC348" s="310"/>
    </row>
    <row r="349" spans="1:185">
      <c r="D349" s="310"/>
      <c r="E349" s="310"/>
      <c r="F349" s="310"/>
      <c r="G349" s="310"/>
      <c r="H349" s="310"/>
      <c r="I349" s="310"/>
      <c r="J349" s="310"/>
      <c r="K349" s="310"/>
      <c r="L349" s="310"/>
      <c r="M349" s="310"/>
      <c r="N349" s="310"/>
      <c r="O349" s="310"/>
      <c r="P349" s="310"/>
      <c r="Q349" s="310"/>
      <c r="R349" s="310"/>
      <c r="S349" s="310"/>
      <c r="T349" s="310"/>
      <c r="U349" s="310"/>
      <c r="V349" s="310"/>
      <c r="W349" s="310"/>
      <c r="X349" s="310"/>
      <c r="Y349" s="310"/>
      <c r="Z349" s="310"/>
      <c r="AA349" s="310"/>
      <c r="AB349" s="310"/>
      <c r="AC349" s="310"/>
      <c r="AD349" s="310"/>
      <c r="AE349" s="310"/>
      <c r="AF349" s="310"/>
      <c r="AG349" s="310"/>
      <c r="AH349" s="310"/>
      <c r="AI349" s="310"/>
      <c r="AJ349" s="310"/>
      <c r="AK349" s="310"/>
      <c r="AL349" s="310"/>
      <c r="AM349" s="310"/>
      <c r="AN349" s="310"/>
      <c r="AO349" s="310"/>
      <c r="AP349" s="310"/>
      <c r="AQ349" s="310"/>
      <c r="AR349" s="310"/>
      <c r="AS349" s="310"/>
      <c r="AT349" s="310"/>
      <c r="AU349" s="310"/>
      <c r="AV349" s="310"/>
      <c r="AW349" s="310"/>
      <c r="AX349" s="310"/>
      <c r="AY349" s="310"/>
      <c r="AZ349" s="310"/>
      <c r="BA349" s="310"/>
      <c r="BB349" s="310"/>
      <c r="BC349" s="310"/>
      <c r="BD349" s="310"/>
      <c r="BE349" s="310"/>
      <c r="BF349" s="310"/>
      <c r="BG349" s="310"/>
      <c r="BH349" s="310"/>
      <c r="BI349" s="310"/>
      <c r="BJ349" s="310"/>
      <c r="BK349" s="310"/>
      <c r="BL349" s="310"/>
      <c r="BM349" s="310"/>
      <c r="BN349" s="310"/>
      <c r="BO349" s="310"/>
      <c r="BP349" s="310"/>
      <c r="BQ349" s="310"/>
      <c r="BR349" s="310"/>
      <c r="BS349" s="310"/>
      <c r="BT349" s="310"/>
      <c r="BU349" s="310"/>
      <c r="BV349" s="310"/>
      <c r="BW349" s="310"/>
      <c r="BX349" s="310"/>
      <c r="BY349" s="310"/>
      <c r="BZ349" s="310"/>
      <c r="CA349" s="310"/>
      <c r="CB349" s="310"/>
      <c r="CC349" s="310"/>
      <c r="CD349" s="310"/>
      <c r="CE349" s="310"/>
      <c r="CF349" s="310"/>
      <c r="CG349" s="310"/>
      <c r="CH349" s="310"/>
      <c r="CI349" s="310"/>
      <c r="CJ349" s="310"/>
      <c r="CK349" s="310"/>
      <c r="CL349" s="310"/>
      <c r="CM349" s="310"/>
      <c r="CN349" s="310"/>
      <c r="CO349" s="310"/>
      <c r="CP349" s="310"/>
      <c r="CQ349" s="310"/>
      <c r="CR349" s="310"/>
      <c r="CS349" s="310"/>
      <c r="CT349" s="310"/>
      <c r="CU349" s="310"/>
      <c r="CV349" s="310"/>
      <c r="CW349" s="310"/>
      <c r="CX349" s="310"/>
      <c r="CY349" s="310"/>
      <c r="CZ349" s="310"/>
      <c r="DA349" s="310"/>
      <c r="DB349" s="310"/>
      <c r="DC349" s="310"/>
      <c r="DD349" s="310"/>
      <c r="DE349" s="310"/>
      <c r="DF349" s="310"/>
      <c r="DG349" s="310"/>
      <c r="DH349" s="310"/>
      <c r="DI349" s="310"/>
      <c r="DJ349" s="310"/>
      <c r="DK349" s="310"/>
      <c r="DL349" s="310"/>
      <c r="DM349" s="310"/>
      <c r="DN349" s="310"/>
      <c r="DO349" s="310"/>
      <c r="DP349" s="310"/>
      <c r="DQ349" s="310"/>
      <c r="DR349" s="310"/>
      <c r="DS349" s="310"/>
      <c r="DT349" s="310"/>
      <c r="DU349" s="310"/>
      <c r="DV349" s="310"/>
      <c r="DW349" s="310"/>
      <c r="DX349" s="310"/>
      <c r="DY349" s="310"/>
      <c r="DZ349" s="310"/>
      <c r="EA349" s="310"/>
      <c r="EB349" s="310"/>
      <c r="EC349" s="310"/>
      <c r="ED349" s="310"/>
      <c r="EE349" s="310"/>
      <c r="EF349" s="310"/>
      <c r="EG349" s="310"/>
      <c r="EH349" s="310"/>
      <c r="EI349" s="310"/>
      <c r="EJ349" s="310"/>
      <c r="EK349" s="310"/>
      <c r="EL349" s="310"/>
      <c r="EM349" s="310"/>
      <c r="EN349" s="310"/>
      <c r="EO349" s="310"/>
      <c r="EP349" s="310"/>
      <c r="EQ349" s="310"/>
      <c r="ER349" s="310"/>
      <c r="ES349" s="310"/>
      <c r="ET349" s="310"/>
      <c r="EU349" s="310"/>
      <c r="EV349" s="310"/>
      <c r="EW349" s="310"/>
      <c r="EX349" s="310"/>
      <c r="EY349" s="310"/>
      <c r="EZ349" s="310"/>
      <c r="FA349" s="310"/>
      <c r="FB349" s="310"/>
      <c r="FC349" s="310"/>
      <c r="FD349" s="310"/>
      <c r="FE349" s="310"/>
      <c r="FF349" s="310"/>
      <c r="FG349" s="310"/>
      <c r="FH349" s="310"/>
      <c r="FI349" s="310"/>
      <c r="FJ349" s="310"/>
      <c r="FK349" s="310"/>
      <c r="FL349" s="310"/>
      <c r="FM349" s="310"/>
      <c r="FN349" s="310"/>
      <c r="FO349" s="310"/>
      <c r="FP349" s="310"/>
      <c r="FQ349" s="310"/>
      <c r="FR349" s="310"/>
      <c r="FS349" s="310"/>
      <c r="FT349" s="310"/>
      <c r="FU349" s="310"/>
      <c r="FV349" s="310"/>
      <c r="FW349" s="310"/>
      <c r="FX349" s="310"/>
      <c r="FY349" s="310"/>
      <c r="FZ349" s="310"/>
      <c r="GA349" s="310"/>
      <c r="GB349" s="310"/>
      <c r="GC349" s="310"/>
    </row>
    <row r="350" spans="1:185">
      <c r="D350" s="310"/>
      <c r="E350" s="310"/>
      <c r="F350" s="310"/>
      <c r="G350" s="310"/>
      <c r="H350" s="310"/>
      <c r="I350" s="310"/>
      <c r="J350" s="310"/>
      <c r="K350" s="310"/>
      <c r="L350" s="310"/>
      <c r="M350" s="310"/>
      <c r="N350" s="310"/>
      <c r="O350" s="310"/>
      <c r="P350" s="310"/>
      <c r="Q350" s="310"/>
      <c r="R350" s="310"/>
      <c r="S350" s="310"/>
      <c r="T350" s="310"/>
      <c r="U350" s="310"/>
      <c r="V350" s="310"/>
      <c r="W350" s="310"/>
      <c r="X350" s="310"/>
      <c r="Y350" s="310"/>
      <c r="Z350" s="310"/>
      <c r="AA350" s="310"/>
      <c r="AB350" s="310"/>
      <c r="AC350" s="310"/>
      <c r="AD350" s="310"/>
      <c r="AE350" s="310"/>
      <c r="AF350" s="310"/>
      <c r="AG350" s="310"/>
      <c r="AH350" s="310"/>
      <c r="AI350" s="310"/>
      <c r="AJ350" s="310"/>
      <c r="AK350" s="310"/>
      <c r="AL350" s="310"/>
      <c r="AM350" s="310"/>
      <c r="AN350" s="310"/>
      <c r="AO350" s="310"/>
      <c r="AP350" s="310"/>
      <c r="AQ350" s="310"/>
      <c r="AR350" s="310"/>
      <c r="AS350" s="310"/>
      <c r="AT350" s="310"/>
      <c r="AU350" s="310"/>
      <c r="AV350" s="310"/>
      <c r="AW350" s="310"/>
      <c r="AX350" s="310"/>
      <c r="AY350" s="310"/>
      <c r="AZ350" s="310"/>
      <c r="BA350" s="310"/>
      <c r="BB350" s="310"/>
      <c r="BC350" s="310"/>
      <c r="BD350" s="310"/>
      <c r="BE350" s="310"/>
      <c r="BF350" s="310"/>
      <c r="BG350" s="310"/>
      <c r="BH350" s="310"/>
      <c r="BI350" s="310"/>
      <c r="BJ350" s="310"/>
      <c r="BK350" s="310"/>
      <c r="BL350" s="310"/>
      <c r="BM350" s="310"/>
      <c r="BN350" s="310"/>
      <c r="BO350" s="310"/>
      <c r="BP350" s="310"/>
      <c r="BQ350" s="310"/>
      <c r="BR350" s="310"/>
      <c r="BS350" s="310"/>
      <c r="BT350" s="310"/>
      <c r="BU350" s="310"/>
      <c r="BV350" s="310"/>
      <c r="BW350" s="310"/>
      <c r="BX350" s="310"/>
      <c r="BY350" s="310"/>
      <c r="BZ350" s="310"/>
      <c r="CA350" s="310"/>
      <c r="CB350" s="310"/>
      <c r="CC350" s="310"/>
      <c r="CD350" s="310"/>
      <c r="CE350" s="310"/>
      <c r="CF350" s="310"/>
      <c r="CG350" s="310"/>
      <c r="CH350" s="310"/>
      <c r="CI350" s="310"/>
      <c r="CJ350" s="310"/>
      <c r="CK350" s="310"/>
      <c r="CL350" s="310"/>
      <c r="CM350" s="310"/>
      <c r="CN350" s="310"/>
      <c r="CO350" s="310"/>
      <c r="CP350" s="310"/>
      <c r="CQ350" s="310"/>
      <c r="CR350" s="310"/>
      <c r="CS350" s="310"/>
      <c r="CT350" s="310"/>
      <c r="CU350" s="310"/>
      <c r="CV350" s="310"/>
      <c r="CW350" s="310"/>
      <c r="CX350" s="310"/>
      <c r="CY350" s="310"/>
      <c r="CZ350" s="310"/>
      <c r="DA350" s="310"/>
      <c r="DB350" s="310"/>
      <c r="DC350" s="310"/>
      <c r="DD350" s="310"/>
      <c r="DE350" s="310"/>
      <c r="DF350" s="310"/>
      <c r="DG350" s="310"/>
      <c r="DH350" s="310"/>
      <c r="DI350" s="310"/>
      <c r="DJ350" s="310"/>
      <c r="DK350" s="310"/>
      <c r="DL350" s="310"/>
      <c r="DM350" s="310"/>
      <c r="DN350" s="310"/>
      <c r="DO350" s="310"/>
      <c r="DP350" s="310"/>
      <c r="DQ350" s="310"/>
      <c r="DR350" s="310"/>
      <c r="DS350" s="310"/>
      <c r="DT350" s="310"/>
      <c r="DU350" s="310"/>
      <c r="DV350" s="310"/>
      <c r="DW350" s="310"/>
      <c r="DX350" s="310"/>
      <c r="DY350" s="310"/>
      <c r="DZ350" s="310"/>
      <c r="EA350" s="310"/>
      <c r="EB350" s="310"/>
      <c r="EC350" s="310"/>
      <c r="ED350" s="310"/>
      <c r="EE350" s="310"/>
      <c r="EF350" s="310"/>
      <c r="EG350" s="310"/>
      <c r="EH350" s="310"/>
      <c r="EI350" s="310"/>
      <c r="EJ350" s="310"/>
      <c r="EK350" s="310"/>
      <c r="EL350" s="310"/>
      <c r="EM350" s="310"/>
      <c r="EN350" s="310"/>
      <c r="EO350" s="310"/>
      <c r="EP350" s="310"/>
      <c r="EQ350" s="310"/>
      <c r="ER350" s="310"/>
      <c r="ES350" s="310"/>
      <c r="ET350" s="310"/>
      <c r="EU350" s="310"/>
      <c r="EV350" s="310"/>
      <c r="EW350" s="310"/>
      <c r="EX350" s="310"/>
      <c r="EY350" s="310"/>
      <c r="EZ350" s="310"/>
      <c r="FA350" s="310"/>
      <c r="FB350" s="310"/>
      <c r="FC350" s="310"/>
      <c r="FD350" s="310"/>
      <c r="FE350" s="310"/>
      <c r="FF350" s="310"/>
      <c r="FG350" s="310"/>
      <c r="FH350" s="310"/>
      <c r="FI350" s="310"/>
      <c r="FJ350" s="310"/>
      <c r="FK350" s="310"/>
      <c r="FL350" s="310"/>
      <c r="FM350" s="310"/>
      <c r="FN350" s="310"/>
      <c r="FO350" s="310"/>
      <c r="FP350" s="310"/>
      <c r="FQ350" s="310"/>
      <c r="FR350" s="310"/>
      <c r="FS350" s="310"/>
      <c r="FT350" s="310"/>
      <c r="FU350" s="310"/>
      <c r="FV350" s="310"/>
      <c r="FW350" s="310"/>
      <c r="FX350" s="310"/>
      <c r="FY350" s="310"/>
      <c r="FZ350" s="310"/>
      <c r="GA350" s="310"/>
      <c r="GB350" s="310"/>
      <c r="GC350" s="310"/>
    </row>
    <row r="351" spans="1:185">
      <c r="D351" s="310"/>
      <c r="E351" s="310"/>
      <c r="F351" s="310"/>
      <c r="G351" s="310"/>
      <c r="H351" s="310"/>
      <c r="I351" s="310"/>
      <c r="J351" s="310"/>
      <c r="K351" s="310"/>
      <c r="L351" s="310"/>
      <c r="M351" s="310"/>
      <c r="N351" s="310"/>
      <c r="O351" s="310"/>
      <c r="P351" s="310"/>
      <c r="Q351" s="310"/>
      <c r="R351" s="310"/>
      <c r="S351" s="310"/>
      <c r="T351" s="310"/>
      <c r="U351" s="310"/>
      <c r="V351" s="310"/>
      <c r="W351" s="310"/>
      <c r="X351" s="310"/>
      <c r="Y351" s="310"/>
      <c r="Z351" s="310"/>
      <c r="AA351" s="310"/>
      <c r="AB351" s="310"/>
      <c r="AC351" s="310"/>
      <c r="AD351" s="310"/>
      <c r="AE351" s="310"/>
      <c r="AF351" s="310"/>
      <c r="AG351" s="310"/>
      <c r="AH351" s="310"/>
      <c r="AI351" s="310"/>
      <c r="AJ351" s="310"/>
      <c r="AK351" s="310"/>
      <c r="AL351" s="310"/>
      <c r="AM351" s="310"/>
      <c r="AN351" s="310"/>
      <c r="AO351" s="310"/>
      <c r="AP351" s="310"/>
      <c r="AQ351" s="310"/>
      <c r="AR351" s="310"/>
      <c r="AS351" s="310"/>
      <c r="AT351" s="310"/>
      <c r="AU351" s="310"/>
      <c r="AV351" s="310"/>
      <c r="AW351" s="310"/>
      <c r="AX351" s="310"/>
      <c r="AY351" s="310"/>
      <c r="AZ351" s="310"/>
      <c r="BA351" s="310"/>
      <c r="BB351" s="310"/>
      <c r="BC351" s="310"/>
      <c r="BD351" s="310"/>
      <c r="BE351" s="310"/>
      <c r="BF351" s="310"/>
      <c r="BG351" s="310"/>
      <c r="BH351" s="310"/>
      <c r="BI351" s="310"/>
      <c r="BJ351" s="310"/>
      <c r="BK351" s="310"/>
      <c r="BL351" s="310"/>
      <c r="BM351" s="310"/>
      <c r="BN351" s="310"/>
      <c r="BO351" s="310"/>
      <c r="BP351" s="310"/>
      <c r="BQ351" s="310"/>
      <c r="BR351" s="310"/>
      <c r="BS351" s="310"/>
      <c r="BT351" s="310"/>
      <c r="BU351" s="310"/>
      <c r="BV351" s="310"/>
      <c r="BW351" s="310"/>
      <c r="BX351" s="310"/>
      <c r="BY351" s="310"/>
      <c r="BZ351" s="310"/>
      <c r="CA351" s="310"/>
      <c r="CB351" s="310"/>
      <c r="CC351" s="310"/>
      <c r="CD351" s="310"/>
      <c r="CE351" s="310"/>
      <c r="CF351" s="310"/>
      <c r="CG351" s="310"/>
      <c r="CH351" s="310"/>
      <c r="CI351" s="310"/>
      <c r="CJ351" s="310"/>
      <c r="CK351" s="310"/>
      <c r="CL351" s="310"/>
      <c r="CM351" s="310"/>
      <c r="CN351" s="310"/>
      <c r="CO351" s="310"/>
      <c r="CP351" s="310"/>
      <c r="CQ351" s="310"/>
      <c r="CR351" s="310"/>
      <c r="CS351" s="310"/>
      <c r="CT351" s="310"/>
      <c r="CU351" s="310"/>
      <c r="CV351" s="310"/>
      <c r="CW351" s="310"/>
      <c r="CX351" s="310"/>
      <c r="CY351" s="310"/>
      <c r="CZ351" s="310"/>
      <c r="DA351" s="310"/>
      <c r="DB351" s="310"/>
      <c r="DC351" s="310"/>
      <c r="DD351" s="310"/>
      <c r="DE351" s="310"/>
      <c r="DF351" s="310"/>
      <c r="DG351" s="310"/>
      <c r="DH351" s="310"/>
      <c r="DI351" s="310"/>
      <c r="DJ351" s="310"/>
      <c r="DK351" s="310"/>
      <c r="DL351" s="310"/>
      <c r="DM351" s="310"/>
      <c r="DN351" s="310"/>
      <c r="DO351" s="310"/>
      <c r="DP351" s="310"/>
      <c r="DQ351" s="310"/>
      <c r="DR351" s="310"/>
      <c r="DS351" s="310"/>
      <c r="DT351" s="310"/>
      <c r="DU351" s="310"/>
      <c r="DV351" s="310"/>
      <c r="DW351" s="310"/>
      <c r="DX351" s="310"/>
      <c r="DY351" s="310"/>
      <c r="DZ351" s="310"/>
      <c r="EA351" s="310"/>
      <c r="EB351" s="310"/>
      <c r="EC351" s="310"/>
      <c r="ED351" s="310"/>
      <c r="EE351" s="310"/>
      <c r="EF351" s="310"/>
      <c r="EG351" s="310"/>
      <c r="EH351" s="310"/>
      <c r="EI351" s="310"/>
      <c r="EJ351" s="310"/>
      <c r="EK351" s="310"/>
      <c r="EL351" s="310"/>
      <c r="EM351" s="310"/>
      <c r="EN351" s="310"/>
      <c r="EO351" s="310"/>
      <c r="EP351" s="310"/>
      <c r="EQ351" s="310"/>
      <c r="ER351" s="310"/>
      <c r="ES351" s="310"/>
      <c r="ET351" s="310"/>
      <c r="EU351" s="310"/>
      <c r="EV351" s="310"/>
      <c r="EW351" s="310"/>
      <c r="EX351" s="310"/>
      <c r="EY351" s="310"/>
      <c r="EZ351" s="310"/>
      <c r="FA351" s="310"/>
      <c r="FB351" s="310"/>
      <c r="FC351" s="310"/>
      <c r="FD351" s="310"/>
      <c r="FE351" s="310"/>
      <c r="FF351" s="310"/>
      <c r="FG351" s="310"/>
      <c r="FH351" s="310"/>
      <c r="FI351" s="310"/>
      <c r="FJ351" s="310"/>
      <c r="FK351" s="310"/>
      <c r="FL351" s="310"/>
      <c r="FM351" s="310"/>
      <c r="FN351" s="310"/>
      <c r="FO351" s="310"/>
      <c r="FP351" s="310"/>
      <c r="FQ351" s="310"/>
      <c r="FR351" s="310"/>
      <c r="FS351" s="310"/>
      <c r="FT351" s="310"/>
      <c r="FU351" s="310"/>
      <c r="FV351" s="310"/>
      <c r="FW351" s="310"/>
      <c r="FX351" s="310"/>
      <c r="FY351" s="310"/>
      <c r="FZ351" s="310"/>
      <c r="GA351" s="310"/>
      <c r="GB351" s="310"/>
      <c r="GC351" s="310"/>
    </row>
    <row r="352" spans="1:185">
      <c r="D352" s="310"/>
      <c r="E352" s="310"/>
      <c r="F352" s="310"/>
      <c r="G352" s="310"/>
      <c r="H352" s="310"/>
      <c r="I352" s="310"/>
      <c r="J352" s="310"/>
      <c r="K352" s="310"/>
      <c r="L352" s="310"/>
      <c r="M352" s="310"/>
      <c r="N352" s="310"/>
      <c r="O352" s="310"/>
      <c r="P352" s="310"/>
      <c r="Q352" s="310"/>
      <c r="R352" s="310"/>
      <c r="S352" s="310"/>
      <c r="T352" s="310"/>
      <c r="U352" s="310"/>
      <c r="V352" s="310"/>
      <c r="W352" s="310"/>
      <c r="X352" s="310"/>
      <c r="Y352" s="310"/>
      <c r="Z352" s="310"/>
      <c r="AA352" s="310"/>
      <c r="AB352" s="310"/>
      <c r="AC352" s="310"/>
      <c r="AD352" s="310"/>
      <c r="AE352" s="310"/>
      <c r="AF352" s="310"/>
      <c r="AG352" s="310"/>
      <c r="AH352" s="310"/>
      <c r="AI352" s="310"/>
      <c r="AJ352" s="310"/>
      <c r="AK352" s="310"/>
      <c r="AL352" s="310"/>
      <c r="AM352" s="310"/>
      <c r="AN352" s="310"/>
      <c r="AO352" s="310"/>
      <c r="AP352" s="310"/>
      <c r="AQ352" s="310"/>
      <c r="AR352" s="310"/>
      <c r="AS352" s="310"/>
      <c r="AT352" s="310"/>
      <c r="AU352" s="310"/>
      <c r="AV352" s="310"/>
      <c r="AW352" s="310"/>
      <c r="AX352" s="310"/>
      <c r="AY352" s="310"/>
      <c r="AZ352" s="310"/>
      <c r="BA352" s="310"/>
      <c r="BB352" s="310"/>
      <c r="BC352" s="310"/>
      <c r="BD352" s="310"/>
      <c r="BE352" s="310"/>
      <c r="BF352" s="310"/>
      <c r="BG352" s="310"/>
      <c r="BH352" s="310"/>
      <c r="BI352" s="310"/>
      <c r="BJ352" s="310"/>
      <c r="BK352" s="310"/>
      <c r="BL352" s="310"/>
      <c r="BM352" s="310"/>
      <c r="BN352" s="310"/>
      <c r="BO352" s="310"/>
      <c r="BP352" s="310"/>
      <c r="BQ352" s="310"/>
      <c r="BR352" s="310"/>
      <c r="BS352" s="310"/>
      <c r="BT352" s="310"/>
      <c r="BU352" s="310"/>
      <c r="BV352" s="310"/>
      <c r="BW352" s="310"/>
      <c r="BX352" s="310"/>
      <c r="BY352" s="310"/>
      <c r="BZ352" s="310"/>
      <c r="CA352" s="310"/>
      <c r="CB352" s="310"/>
      <c r="CC352" s="310"/>
      <c r="CD352" s="310"/>
      <c r="CE352" s="310"/>
      <c r="CF352" s="310"/>
      <c r="CG352" s="310"/>
      <c r="CH352" s="310"/>
      <c r="CI352" s="310"/>
      <c r="CJ352" s="310"/>
      <c r="CK352" s="310"/>
      <c r="CL352" s="310"/>
      <c r="CM352" s="310"/>
      <c r="CN352" s="310"/>
      <c r="CO352" s="310"/>
      <c r="CP352" s="310"/>
      <c r="CQ352" s="310"/>
      <c r="CR352" s="310"/>
      <c r="CS352" s="310"/>
      <c r="CT352" s="310"/>
      <c r="CU352" s="310"/>
      <c r="CV352" s="310"/>
      <c r="CW352" s="310"/>
      <c r="CX352" s="310"/>
      <c r="CY352" s="310"/>
      <c r="CZ352" s="310"/>
      <c r="DA352" s="310"/>
      <c r="DB352" s="310"/>
      <c r="DC352" s="310"/>
      <c r="DD352" s="310"/>
      <c r="DE352" s="310"/>
      <c r="DF352" s="310"/>
      <c r="DG352" s="310"/>
      <c r="DH352" s="310"/>
      <c r="DI352" s="310"/>
      <c r="DJ352" s="310"/>
      <c r="DK352" s="310"/>
      <c r="DL352" s="310"/>
      <c r="DM352" s="310"/>
      <c r="DN352" s="310"/>
      <c r="DO352" s="310"/>
      <c r="DP352" s="310"/>
      <c r="DQ352" s="310"/>
      <c r="DR352" s="310"/>
      <c r="DS352" s="310"/>
      <c r="DT352" s="310"/>
      <c r="DU352" s="310"/>
      <c r="DV352" s="310"/>
      <c r="DW352" s="310"/>
      <c r="DX352" s="310"/>
      <c r="DY352" s="310"/>
      <c r="DZ352" s="310"/>
      <c r="EA352" s="310"/>
      <c r="EB352" s="310"/>
      <c r="EC352" s="310"/>
      <c r="ED352" s="310"/>
      <c r="EE352" s="310"/>
      <c r="EF352" s="310"/>
      <c r="EG352" s="310"/>
      <c r="EH352" s="310"/>
      <c r="EI352" s="310"/>
      <c r="EJ352" s="310"/>
      <c r="EK352" s="310"/>
      <c r="EL352" s="310"/>
      <c r="EM352" s="310"/>
      <c r="EN352" s="310"/>
      <c r="EO352" s="310"/>
      <c r="EP352" s="310"/>
      <c r="EQ352" s="310"/>
      <c r="ER352" s="310"/>
      <c r="ES352" s="310"/>
      <c r="ET352" s="310"/>
      <c r="EU352" s="310"/>
      <c r="EV352" s="310"/>
      <c r="EW352" s="310"/>
      <c r="EX352" s="310"/>
      <c r="EY352" s="310"/>
      <c r="EZ352" s="310"/>
      <c r="FA352" s="310"/>
      <c r="FB352" s="310"/>
      <c r="FC352" s="310"/>
      <c r="FD352" s="310"/>
      <c r="FE352" s="310"/>
      <c r="FF352" s="310"/>
      <c r="FG352" s="310"/>
      <c r="FH352" s="310"/>
      <c r="FI352" s="310"/>
      <c r="FJ352" s="310"/>
      <c r="FK352" s="310"/>
      <c r="FL352" s="310"/>
      <c r="FM352" s="310"/>
      <c r="FN352" s="310"/>
      <c r="FO352" s="310"/>
      <c r="FP352" s="310"/>
      <c r="FQ352" s="310"/>
      <c r="FR352" s="310"/>
      <c r="FS352" s="310"/>
      <c r="FT352" s="310"/>
      <c r="FU352" s="310"/>
      <c r="FV352" s="310"/>
      <c r="FW352" s="310"/>
      <c r="FX352" s="310"/>
      <c r="FY352" s="310"/>
      <c r="FZ352" s="310"/>
      <c r="GA352" s="310"/>
      <c r="GB352" s="310"/>
      <c r="GC352" s="310"/>
    </row>
    <row r="353" spans="4:185">
      <c r="D353" s="310"/>
      <c r="E353" s="310"/>
      <c r="F353" s="310"/>
      <c r="G353" s="310"/>
      <c r="H353" s="310"/>
      <c r="I353" s="310"/>
      <c r="J353" s="310"/>
      <c r="K353" s="310"/>
      <c r="L353" s="310"/>
      <c r="M353" s="310"/>
      <c r="N353" s="310"/>
      <c r="O353" s="310"/>
      <c r="P353" s="310"/>
      <c r="Q353" s="310"/>
      <c r="R353" s="310"/>
      <c r="S353" s="310"/>
      <c r="T353" s="310"/>
      <c r="U353" s="310"/>
      <c r="V353" s="310"/>
      <c r="W353" s="310"/>
      <c r="X353" s="310"/>
      <c r="Y353" s="310"/>
      <c r="Z353" s="310"/>
      <c r="AA353" s="310"/>
      <c r="AB353" s="310"/>
      <c r="AC353" s="310"/>
      <c r="AD353" s="310"/>
      <c r="AE353" s="310"/>
      <c r="AF353" s="310"/>
      <c r="AG353" s="310"/>
      <c r="AH353" s="310"/>
      <c r="AI353" s="310"/>
      <c r="AJ353" s="310"/>
      <c r="AK353" s="310"/>
      <c r="AL353" s="310"/>
      <c r="AM353" s="310"/>
      <c r="AN353" s="310"/>
      <c r="AO353" s="310"/>
      <c r="AP353" s="310"/>
      <c r="AQ353" s="310"/>
      <c r="AR353" s="310"/>
      <c r="AS353" s="310"/>
      <c r="AT353" s="310"/>
      <c r="AU353" s="310"/>
      <c r="AV353" s="310"/>
      <c r="AW353" s="310"/>
      <c r="AX353" s="310"/>
      <c r="AY353" s="310"/>
      <c r="AZ353" s="310"/>
      <c r="BA353" s="310"/>
      <c r="BB353" s="310"/>
      <c r="BC353" s="310"/>
      <c r="BD353" s="310"/>
      <c r="BE353" s="310"/>
      <c r="BF353" s="310"/>
      <c r="BG353" s="310"/>
      <c r="BH353" s="310"/>
      <c r="BI353" s="310"/>
      <c r="BJ353" s="310"/>
      <c r="BK353" s="310"/>
      <c r="BL353" s="310"/>
      <c r="BM353" s="310"/>
      <c r="BN353" s="310"/>
      <c r="BO353" s="310"/>
      <c r="BP353" s="310"/>
      <c r="BQ353" s="310"/>
      <c r="BR353" s="310"/>
      <c r="BS353" s="310"/>
      <c r="BT353" s="310"/>
      <c r="BU353" s="310"/>
      <c r="BV353" s="310"/>
      <c r="BW353" s="310"/>
      <c r="BX353" s="310"/>
      <c r="BY353" s="310"/>
      <c r="BZ353" s="310"/>
      <c r="CA353" s="310"/>
      <c r="CB353" s="310"/>
      <c r="CC353" s="310"/>
      <c r="CD353" s="310"/>
      <c r="CE353" s="310"/>
      <c r="CF353" s="310"/>
      <c r="CG353" s="310"/>
      <c r="CH353" s="310"/>
      <c r="CI353" s="310"/>
      <c r="CJ353" s="310"/>
      <c r="CK353" s="310"/>
      <c r="CL353" s="310"/>
      <c r="CM353" s="310"/>
      <c r="CN353" s="310"/>
      <c r="CO353" s="310"/>
      <c r="CP353" s="310"/>
      <c r="CQ353" s="310"/>
      <c r="CR353" s="310"/>
      <c r="CS353" s="310"/>
      <c r="CT353" s="310"/>
      <c r="CU353" s="310"/>
      <c r="CV353" s="310"/>
      <c r="CW353" s="310"/>
      <c r="CX353" s="310"/>
      <c r="CY353" s="310"/>
      <c r="CZ353" s="310"/>
      <c r="DA353" s="310"/>
      <c r="DB353" s="310"/>
      <c r="DC353" s="310"/>
      <c r="DD353" s="310"/>
      <c r="DE353" s="310"/>
      <c r="DF353" s="310"/>
      <c r="DG353" s="310"/>
      <c r="DH353" s="310"/>
      <c r="DI353" s="310"/>
      <c r="DJ353" s="310"/>
      <c r="DK353" s="310"/>
      <c r="DL353" s="310"/>
      <c r="DM353" s="310"/>
      <c r="DN353" s="310"/>
      <c r="DO353" s="310"/>
      <c r="DP353" s="310"/>
      <c r="DQ353" s="310"/>
      <c r="DR353" s="310"/>
      <c r="DS353" s="310"/>
      <c r="DT353" s="310"/>
      <c r="DU353" s="310"/>
      <c r="DV353" s="310"/>
      <c r="DW353" s="310"/>
      <c r="DX353" s="310"/>
      <c r="DY353" s="310"/>
      <c r="DZ353" s="310"/>
      <c r="EA353" s="310"/>
      <c r="EB353" s="310"/>
      <c r="EC353" s="310"/>
      <c r="ED353" s="310"/>
      <c r="EE353" s="310"/>
      <c r="EF353" s="310"/>
      <c r="EG353" s="310"/>
      <c r="EH353" s="310"/>
      <c r="EI353" s="310"/>
      <c r="EJ353" s="310"/>
      <c r="EK353" s="310"/>
      <c r="EL353" s="310"/>
      <c r="EM353" s="310"/>
      <c r="EN353" s="310"/>
      <c r="EO353" s="310"/>
      <c r="EP353" s="310"/>
      <c r="EQ353" s="310"/>
      <c r="ER353" s="310"/>
      <c r="ES353" s="310"/>
      <c r="ET353" s="310"/>
      <c r="EU353" s="310"/>
      <c r="EV353" s="310"/>
      <c r="EW353" s="310"/>
      <c r="EX353" s="310"/>
      <c r="EY353" s="310"/>
      <c r="EZ353" s="310"/>
      <c r="FA353" s="310"/>
      <c r="FB353" s="310"/>
      <c r="FC353" s="310"/>
      <c r="FD353" s="310"/>
      <c r="FE353" s="310"/>
      <c r="FF353" s="310"/>
      <c r="FG353" s="310"/>
      <c r="FH353" s="310"/>
      <c r="FI353" s="310"/>
      <c r="FJ353" s="310"/>
      <c r="FK353" s="310"/>
      <c r="FL353" s="310"/>
      <c r="FM353" s="310"/>
      <c r="FN353" s="310"/>
      <c r="FO353" s="310"/>
      <c r="FP353" s="310"/>
      <c r="FQ353" s="310"/>
      <c r="FR353" s="310"/>
      <c r="FS353" s="310"/>
      <c r="FT353" s="310"/>
      <c r="FU353" s="310"/>
      <c r="FV353" s="310"/>
      <c r="FW353" s="310"/>
      <c r="FX353" s="310"/>
      <c r="FY353" s="310"/>
      <c r="FZ353" s="310"/>
      <c r="GA353" s="310"/>
      <c r="GB353" s="310"/>
      <c r="GC353" s="310"/>
    </row>
    <row r="354" spans="4:185">
      <c r="D354" s="310"/>
      <c r="E354" s="310"/>
      <c r="F354" s="310"/>
      <c r="G354" s="310"/>
      <c r="H354" s="310"/>
      <c r="I354" s="310"/>
      <c r="J354" s="310"/>
      <c r="K354" s="310"/>
      <c r="L354" s="310"/>
      <c r="M354" s="310"/>
      <c r="N354" s="310"/>
      <c r="O354" s="310"/>
      <c r="P354" s="310"/>
      <c r="Q354" s="310"/>
      <c r="R354" s="310"/>
      <c r="S354" s="310"/>
      <c r="T354" s="310"/>
      <c r="U354" s="310"/>
      <c r="V354" s="310"/>
      <c r="W354" s="310"/>
      <c r="X354" s="310"/>
      <c r="Y354" s="310"/>
      <c r="Z354" s="310"/>
      <c r="AA354" s="310"/>
      <c r="AB354" s="310"/>
      <c r="AC354" s="310"/>
      <c r="AD354" s="310"/>
      <c r="AE354" s="310"/>
      <c r="AF354" s="310"/>
      <c r="AG354" s="310"/>
      <c r="AH354" s="310"/>
      <c r="AI354" s="310"/>
      <c r="AJ354" s="310"/>
      <c r="AK354" s="310"/>
      <c r="AL354" s="310"/>
      <c r="AM354" s="310"/>
      <c r="AN354" s="310"/>
      <c r="AO354" s="310"/>
      <c r="AP354" s="310"/>
      <c r="AQ354" s="310"/>
      <c r="AR354" s="310"/>
      <c r="AS354" s="310"/>
      <c r="AT354" s="310"/>
      <c r="AU354" s="310"/>
      <c r="AV354" s="310"/>
      <c r="AW354" s="310"/>
      <c r="AX354" s="310"/>
      <c r="AY354" s="310"/>
      <c r="AZ354" s="310"/>
      <c r="BA354" s="310"/>
      <c r="BB354" s="310"/>
      <c r="BC354" s="310"/>
      <c r="BD354" s="310"/>
      <c r="BE354" s="310"/>
      <c r="BF354" s="310"/>
      <c r="BG354" s="310"/>
      <c r="BH354" s="310"/>
      <c r="BI354" s="310"/>
      <c r="BJ354" s="310"/>
      <c r="BK354" s="310"/>
      <c r="BL354" s="310"/>
      <c r="BM354" s="310"/>
      <c r="BN354" s="310"/>
      <c r="BO354" s="310"/>
      <c r="BP354" s="310"/>
      <c r="BQ354" s="310"/>
      <c r="BR354" s="310"/>
      <c r="BS354" s="310"/>
      <c r="BT354" s="310"/>
      <c r="BU354" s="310"/>
      <c r="BV354" s="310"/>
      <c r="BW354" s="310"/>
      <c r="BX354" s="310"/>
      <c r="BY354" s="310"/>
      <c r="BZ354" s="310"/>
      <c r="CA354" s="310"/>
      <c r="CB354" s="310"/>
      <c r="CC354" s="310"/>
      <c r="CD354" s="310"/>
      <c r="CE354" s="310"/>
      <c r="CF354" s="310"/>
      <c r="CG354" s="310"/>
      <c r="CH354" s="310"/>
      <c r="CI354" s="310"/>
      <c r="CJ354" s="310"/>
      <c r="CK354" s="310"/>
      <c r="CL354" s="310"/>
      <c r="CM354" s="310"/>
      <c r="CN354" s="310"/>
      <c r="CO354" s="310"/>
      <c r="CP354" s="310"/>
      <c r="CQ354" s="310"/>
      <c r="CR354" s="310"/>
      <c r="CS354" s="310"/>
      <c r="CT354" s="310"/>
      <c r="CU354" s="310"/>
      <c r="CV354" s="310"/>
      <c r="CW354" s="310"/>
      <c r="CX354" s="310"/>
      <c r="CY354" s="310"/>
      <c r="CZ354" s="310"/>
      <c r="DA354" s="310"/>
      <c r="DB354" s="310"/>
      <c r="DC354" s="310"/>
      <c r="DD354" s="310"/>
      <c r="DE354" s="310"/>
      <c r="DF354" s="310"/>
      <c r="DG354" s="310"/>
      <c r="DH354" s="310"/>
      <c r="DI354" s="310"/>
      <c r="DJ354" s="310"/>
      <c r="DK354" s="310"/>
      <c r="DL354" s="310"/>
      <c r="DM354" s="310"/>
      <c r="DN354" s="310"/>
      <c r="DO354" s="310"/>
      <c r="DP354" s="310"/>
      <c r="DQ354" s="310"/>
      <c r="DR354" s="310"/>
      <c r="DS354" s="310"/>
      <c r="DT354" s="310"/>
      <c r="DU354" s="310"/>
      <c r="DV354" s="310"/>
      <c r="DW354" s="310"/>
      <c r="DX354" s="310"/>
      <c r="DY354" s="310"/>
      <c r="DZ354" s="310"/>
      <c r="EA354" s="310"/>
      <c r="EB354" s="310"/>
      <c r="EC354" s="310"/>
      <c r="ED354" s="310"/>
      <c r="EE354" s="310"/>
      <c r="EF354" s="310"/>
      <c r="EG354" s="310"/>
      <c r="EH354" s="310"/>
      <c r="EI354" s="310"/>
      <c r="EJ354" s="310"/>
      <c r="EK354" s="310"/>
      <c r="EL354" s="310"/>
      <c r="EM354" s="310"/>
      <c r="EN354" s="310"/>
      <c r="EO354" s="310"/>
      <c r="EP354" s="310"/>
      <c r="EQ354" s="310"/>
      <c r="ER354" s="310"/>
      <c r="ES354" s="310"/>
      <c r="ET354" s="310"/>
      <c r="EU354" s="310"/>
      <c r="EV354" s="310"/>
      <c r="EW354" s="310"/>
      <c r="EX354" s="310"/>
      <c r="EY354" s="310"/>
      <c r="EZ354" s="310"/>
      <c r="FA354" s="310"/>
      <c r="FB354" s="310"/>
      <c r="FC354" s="310"/>
      <c r="FD354" s="310"/>
      <c r="FE354" s="310"/>
      <c r="FF354" s="310"/>
      <c r="FG354" s="310"/>
      <c r="FH354" s="310"/>
      <c r="FI354" s="310"/>
      <c r="FJ354" s="310"/>
      <c r="FK354" s="310"/>
      <c r="FL354" s="310"/>
      <c r="FM354" s="310"/>
      <c r="FN354" s="310"/>
      <c r="FO354" s="310"/>
      <c r="FP354" s="310"/>
      <c r="FQ354" s="310"/>
      <c r="FR354" s="310"/>
      <c r="FS354" s="310"/>
      <c r="FT354" s="310"/>
      <c r="FU354" s="310"/>
      <c r="FV354" s="310"/>
      <c r="FW354" s="310"/>
      <c r="FX354" s="310"/>
      <c r="FY354" s="310"/>
      <c r="FZ354" s="310"/>
      <c r="GA354" s="310"/>
      <c r="GB354" s="310"/>
      <c r="GC354" s="310"/>
    </row>
    <row r="355" spans="4:185">
      <c r="D355" s="310"/>
      <c r="E355" s="310"/>
      <c r="F355" s="310"/>
      <c r="G355" s="310"/>
      <c r="H355" s="310"/>
      <c r="I355" s="310"/>
      <c r="J355" s="310"/>
      <c r="K355" s="310"/>
      <c r="L355" s="310"/>
      <c r="M355" s="310"/>
      <c r="N355" s="310"/>
      <c r="O355" s="310"/>
      <c r="P355" s="310"/>
      <c r="Q355" s="310"/>
      <c r="R355" s="310"/>
      <c r="S355" s="310"/>
      <c r="T355" s="310"/>
      <c r="U355" s="310"/>
      <c r="V355" s="310"/>
      <c r="W355" s="310"/>
      <c r="X355" s="310"/>
      <c r="Y355" s="310"/>
      <c r="Z355" s="310"/>
      <c r="AA355" s="310"/>
      <c r="AB355" s="310"/>
      <c r="AC355" s="310"/>
      <c r="AD355" s="310"/>
      <c r="AE355" s="310"/>
      <c r="AF355" s="310"/>
      <c r="AG355" s="310"/>
      <c r="AH355" s="310"/>
      <c r="AI355" s="310"/>
      <c r="AJ355" s="310"/>
      <c r="AK355" s="310"/>
      <c r="AL355" s="310"/>
      <c r="AM355" s="310"/>
      <c r="AN355" s="310"/>
      <c r="AO355" s="310"/>
      <c r="AP355" s="310"/>
      <c r="AQ355" s="310"/>
      <c r="AR355" s="310"/>
      <c r="AS355" s="310"/>
      <c r="AT355" s="310"/>
      <c r="AU355" s="310"/>
      <c r="AV355" s="310"/>
      <c r="AW355" s="310"/>
      <c r="AX355" s="310"/>
      <c r="AY355" s="310"/>
      <c r="AZ355" s="310"/>
      <c r="BA355" s="310"/>
      <c r="BB355" s="310"/>
      <c r="BC355" s="310"/>
      <c r="BD355" s="310"/>
      <c r="BE355" s="310"/>
      <c r="BF355" s="310"/>
      <c r="BG355" s="310"/>
      <c r="BH355" s="310"/>
      <c r="BI355" s="310"/>
      <c r="BJ355" s="310"/>
      <c r="BK355" s="310"/>
      <c r="BL355" s="310"/>
      <c r="BM355" s="310"/>
      <c r="BN355" s="310"/>
      <c r="BO355" s="310"/>
      <c r="BP355" s="310"/>
      <c r="BQ355" s="310"/>
      <c r="BR355" s="310"/>
      <c r="BS355" s="310"/>
      <c r="BT355" s="310"/>
      <c r="BU355" s="310"/>
      <c r="BV355" s="310"/>
      <c r="BW355" s="310"/>
      <c r="BX355" s="310"/>
      <c r="BY355" s="310"/>
      <c r="BZ355" s="310"/>
      <c r="CA355" s="310"/>
      <c r="CB355" s="310"/>
      <c r="CC355" s="310"/>
      <c r="CD355" s="310"/>
      <c r="CE355" s="310"/>
      <c r="CF355" s="310"/>
      <c r="CG355" s="310"/>
      <c r="CH355" s="310"/>
      <c r="CI355" s="310"/>
      <c r="CJ355" s="310"/>
      <c r="CK355" s="310"/>
      <c r="CL355" s="310"/>
      <c r="CM355" s="310"/>
      <c r="CN355" s="310"/>
      <c r="CO355" s="310"/>
      <c r="CP355" s="310"/>
      <c r="CQ355" s="310"/>
      <c r="CR355" s="310"/>
      <c r="CS355" s="310"/>
      <c r="CT355" s="310"/>
      <c r="CU355" s="310"/>
      <c r="CV355" s="310"/>
      <c r="CW355" s="310"/>
      <c r="CX355" s="310"/>
      <c r="CY355" s="310"/>
      <c r="CZ355" s="310"/>
      <c r="DA355" s="310"/>
      <c r="DB355" s="310"/>
      <c r="DC355" s="310"/>
      <c r="DD355" s="310"/>
      <c r="DE355" s="310"/>
      <c r="DF355" s="310"/>
      <c r="DG355" s="310"/>
      <c r="DH355" s="310"/>
      <c r="DI355" s="310"/>
      <c r="DJ355" s="310"/>
      <c r="DK355" s="310"/>
      <c r="DL355" s="310"/>
      <c r="DM355" s="310"/>
      <c r="DN355" s="310"/>
      <c r="DO355" s="310"/>
      <c r="DP355" s="310"/>
      <c r="DQ355" s="310"/>
      <c r="DR355" s="310"/>
      <c r="DS355" s="310"/>
      <c r="DT355" s="310"/>
      <c r="DU355" s="310"/>
      <c r="DV355" s="310"/>
      <c r="DW355" s="310"/>
      <c r="DX355" s="310"/>
      <c r="DY355" s="310"/>
      <c r="DZ355" s="310"/>
      <c r="EA355" s="310"/>
      <c r="EB355" s="310"/>
      <c r="EC355" s="310"/>
      <c r="ED355" s="310"/>
      <c r="EE355" s="310"/>
      <c r="EF355" s="310"/>
      <c r="EG355" s="310"/>
      <c r="EH355" s="310"/>
      <c r="EI355" s="310"/>
      <c r="EJ355" s="310"/>
      <c r="EK355" s="310"/>
      <c r="EL355" s="310"/>
      <c r="EM355" s="310"/>
      <c r="EN355" s="310"/>
      <c r="EO355" s="310"/>
      <c r="EP355" s="310"/>
      <c r="EQ355" s="310"/>
      <c r="ER355" s="310"/>
      <c r="ES355" s="310"/>
      <c r="ET355" s="310"/>
      <c r="EU355" s="310"/>
      <c r="EV355" s="310"/>
      <c r="EW355" s="310"/>
      <c r="EX355" s="310"/>
      <c r="EY355" s="310"/>
      <c r="EZ355" s="310"/>
      <c r="FA355" s="310"/>
      <c r="FB355" s="310"/>
      <c r="FC355" s="310"/>
      <c r="FD355" s="310"/>
      <c r="FE355" s="310"/>
      <c r="FF355" s="310"/>
      <c r="FG355" s="310"/>
      <c r="FH355" s="310"/>
      <c r="FI355" s="310"/>
      <c r="FJ355" s="310"/>
      <c r="FK355" s="310"/>
      <c r="FL355" s="310"/>
      <c r="FM355" s="310"/>
      <c r="FN355" s="310"/>
      <c r="FO355" s="310"/>
      <c r="FP355" s="310"/>
      <c r="FQ355" s="310"/>
      <c r="FR355" s="310"/>
      <c r="FS355" s="310"/>
      <c r="FT355" s="310"/>
      <c r="FU355" s="310"/>
      <c r="FV355" s="310"/>
      <c r="FW355" s="310"/>
      <c r="FX355" s="310"/>
      <c r="FY355" s="310"/>
      <c r="FZ355" s="310"/>
      <c r="GA355" s="310"/>
      <c r="GB355" s="310"/>
      <c r="GC355" s="310"/>
    </row>
    <row r="356" spans="4:185">
      <c r="D356" s="310"/>
      <c r="E356" s="310"/>
      <c r="F356" s="310"/>
      <c r="G356" s="310"/>
      <c r="H356" s="310"/>
      <c r="I356" s="310"/>
      <c r="J356" s="310"/>
      <c r="K356" s="310"/>
      <c r="L356" s="310"/>
      <c r="M356" s="310"/>
      <c r="N356" s="310"/>
      <c r="O356" s="310"/>
      <c r="P356" s="310"/>
      <c r="Q356" s="310"/>
      <c r="R356" s="310"/>
      <c r="S356" s="310"/>
      <c r="T356" s="310"/>
      <c r="U356" s="310"/>
      <c r="V356" s="310"/>
      <c r="W356" s="310"/>
      <c r="X356" s="310"/>
      <c r="Y356" s="310"/>
      <c r="Z356" s="310"/>
      <c r="AA356" s="310"/>
      <c r="AB356" s="310"/>
      <c r="AC356" s="310"/>
      <c r="AD356" s="310"/>
      <c r="AE356" s="310"/>
      <c r="AF356" s="310"/>
      <c r="AG356" s="310"/>
      <c r="AH356" s="310"/>
      <c r="AI356" s="310"/>
      <c r="AJ356" s="310"/>
      <c r="AK356" s="310"/>
      <c r="AL356" s="310"/>
      <c r="AM356" s="310"/>
      <c r="AN356" s="310"/>
      <c r="AO356" s="310"/>
      <c r="AP356" s="310"/>
      <c r="AQ356" s="310"/>
      <c r="AR356" s="310"/>
      <c r="AS356" s="310"/>
      <c r="AT356" s="310"/>
      <c r="AU356" s="310"/>
      <c r="AV356" s="310"/>
      <c r="AW356" s="310"/>
      <c r="AX356" s="310"/>
      <c r="AY356" s="310"/>
      <c r="AZ356" s="310"/>
      <c r="BA356" s="310"/>
      <c r="BB356" s="310"/>
      <c r="BC356" s="310"/>
      <c r="BD356" s="310"/>
      <c r="BE356" s="310"/>
      <c r="BF356" s="310"/>
      <c r="BG356" s="310"/>
      <c r="BH356" s="310"/>
      <c r="BI356" s="310"/>
      <c r="BJ356" s="310"/>
      <c r="BK356" s="310"/>
      <c r="BL356" s="310"/>
      <c r="BM356" s="310"/>
      <c r="BN356" s="310"/>
      <c r="BO356" s="310"/>
      <c r="BP356" s="310"/>
      <c r="BQ356" s="310"/>
      <c r="BR356" s="310"/>
      <c r="BS356" s="310"/>
      <c r="BT356" s="310"/>
      <c r="BU356" s="310"/>
      <c r="BV356" s="310"/>
      <c r="BW356" s="310"/>
      <c r="BX356" s="310"/>
      <c r="BY356" s="310"/>
      <c r="BZ356" s="310"/>
      <c r="CA356" s="310"/>
      <c r="CB356" s="310"/>
      <c r="CC356" s="310"/>
      <c r="CD356" s="310"/>
      <c r="CE356" s="310"/>
      <c r="CF356" s="310"/>
      <c r="CG356" s="310"/>
      <c r="CH356" s="310"/>
      <c r="CI356" s="310"/>
      <c r="CJ356" s="310"/>
      <c r="CK356" s="310"/>
      <c r="CL356" s="310"/>
      <c r="CM356" s="310"/>
      <c r="CN356" s="310"/>
      <c r="CO356" s="310"/>
      <c r="CP356" s="310"/>
      <c r="CQ356" s="310"/>
      <c r="CR356" s="310"/>
      <c r="CS356" s="310"/>
      <c r="CT356" s="310"/>
      <c r="CU356" s="310"/>
      <c r="CV356" s="310"/>
      <c r="CW356" s="310"/>
      <c r="CX356" s="310"/>
      <c r="CY356" s="310"/>
      <c r="CZ356" s="310"/>
      <c r="DA356" s="310"/>
      <c r="DB356" s="310"/>
      <c r="DC356" s="310"/>
      <c r="DD356" s="310"/>
      <c r="DE356" s="310"/>
      <c r="DF356" s="310"/>
      <c r="DG356" s="310"/>
      <c r="DH356" s="310"/>
      <c r="DI356" s="310"/>
      <c r="DJ356" s="310"/>
      <c r="DK356" s="310"/>
      <c r="DL356" s="310"/>
      <c r="DM356" s="310"/>
      <c r="DN356" s="310"/>
      <c r="DO356" s="310"/>
      <c r="DP356" s="310"/>
      <c r="DQ356" s="310"/>
      <c r="DR356" s="310"/>
      <c r="DS356" s="310"/>
      <c r="DT356" s="310"/>
      <c r="DU356" s="310"/>
      <c r="DV356" s="310"/>
      <c r="DW356" s="310"/>
      <c r="DX356" s="310"/>
      <c r="DY356" s="310"/>
      <c r="DZ356" s="310"/>
      <c r="EA356" s="310"/>
      <c r="EB356" s="310"/>
      <c r="EC356" s="310"/>
      <c r="ED356" s="310"/>
      <c r="EE356" s="310"/>
      <c r="EF356" s="310"/>
      <c r="EG356" s="310"/>
      <c r="EH356" s="310"/>
      <c r="EI356" s="310"/>
      <c r="EJ356" s="310"/>
      <c r="EK356" s="310"/>
      <c r="EL356" s="310"/>
      <c r="EM356" s="310"/>
      <c r="EN356" s="310"/>
      <c r="EO356" s="310"/>
      <c r="EP356" s="310"/>
      <c r="EQ356" s="310"/>
      <c r="ER356" s="310"/>
      <c r="ES356" s="310"/>
      <c r="ET356" s="310"/>
      <c r="EU356" s="310"/>
      <c r="EV356" s="310"/>
      <c r="EW356" s="310"/>
      <c r="EX356" s="310"/>
      <c r="EY356" s="310"/>
      <c r="EZ356" s="310"/>
      <c r="FA356" s="310"/>
      <c r="FB356" s="310"/>
      <c r="FC356" s="310"/>
      <c r="FD356" s="310"/>
      <c r="FE356" s="310"/>
      <c r="FF356" s="310"/>
      <c r="FG356" s="310"/>
      <c r="FH356" s="310"/>
      <c r="FI356" s="310"/>
      <c r="FJ356" s="310"/>
      <c r="FK356" s="310"/>
      <c r="FL356" s="310"/>
      <c r="FM356" s="310"/>
      <c r="FN356" s="310"/>
      <c r="FO356" s="310"/>
      <c r="FP356" s="310"/>
      <c r="FQ356" s="310"/>
      <c r="FR356" s="310"/>
      <c r="FS356" s="310"/>
      <c r="FT356" s="310"/>
      <c r="FU356" s="310"/>
      <c r="FV356" s="310"/>
      <c r="FW356" s="310"/>
      <c r="FX356" s="310"/>
      <c r="FY356" s="310"/>
      <c r="FZ356" s="310"/>
      <c r="GA356" s="310"/>
      <c r="GB356" s="310"/>
      <c r="GC356" s="310"/>
    </row>
    <row r="357" spans="4:185">
      <c r="D357" s="310"/>
      <c r="E357" s="310"/>
      <c r="F357" s="310"/>
      <c r="G357" s="310"/>
      <c r="H357" s="310"/>
      <c r="I357" s="310"/>
      <c r="J357" s="310"/>
      <c r="K357" s="310"/>
      <c r="L357" s="310"/>
      <c r="M357" s="310"/>
      <c r="N357" s="310"/>
      <c r="O357" s="310"/>
      <c r="P357" s="310"/>
      <c r="Q357" s="310"/>
      <c r="R357" s="310"/>
      <c r="S357" s="310"/>
      <c r="T357" s="310"/>
      <c r="U357" s="310"/>
      <c r="V357" s="310"/>
      <c r="W357" s="310"/>
      <c r="X357" s="310"/>
      <c r="Y357" s="310"/>
      <c r="Z357" s="310"/>
      <c r="AA357" s="310"/>
      <c r="AB357" s="310"/>
      <c r="AC357" s="310"/>
      <c r="AD357" s="310"/>
      <c r="AE357" s="310"/>
      <c r="AF357" s="310"/>
      <c r="AG357" s="310"/>
      <c r="AH357" s="310"/>
      <c r="AI357" s="310"/>
      <c r="AJ357" s="310"/>
      <c r="AK357" s="310"/>
      <c r="AL357" s="310"/>
      <c r="AM357" s="310"/>
      <c r="AN357" s="310"/>
      <c r="AO357" s="310"/>
      <c r="AP357" s="310"/>
      <c r="AQ357" s="310"/>
      <c r="AR357" s="310"/>
      <c r="AS357" s="310"/>
      <c r="AT357" s="310"/>
      <c r="AU357" s="310"/>
      <c r="AV357" s="310"/>
      <c r="AW357" s="310"/>
      <c r="AX357" s="310"/>
      <c r="AY357" s="310"/>
      <c r="AZ357" s="310"/>
      <c r="BA357" s="310"/>
      <c r="BB357" s="310"/>
      <c r="BC357" s="310"/>
      <c r="BD357" s="310"/>
      <c r="BE357" s="310"/>
      <c r="BF357" s="310"/>
      <c r="BG357" s="310"/>
      <c r="BH357" s="310"/>
      <c r="BI357" s="310"/>
      <c r="BJ357" s="310"/>
      <c r="BK357" s="310"/>
      <c r="BL357" s="310"/>
      <c r="BM357" s="310"/>
      <c r="BN357" s="310"/>
      <c r="BO357" s="310"/>
      <c r="BP357" s="310"/>
      <c r="BQ357" s="310"/>
      <c r="BR357" s="310"/>
      <c r="BS357" s="310"/>
      <c r="BT357" s="310"/>
      <c r="BU357" s="310"/>
      <c r="BV357" s="310"/>
      <c r="BW357" s="310"/>
      <c r="BX357" s="310"/>
      <c r="BY357" s="310"/>
      <c r="BZ357" s="310"/>
      <c r="CA357" s="310"/>
      <c r="CB357" s="310"/>
      <c r="CC357" s="310"/>
      <c r="CD357" s="310"/>
      <c r="CE357" s="310"/>
      <c r="CF357" s="310"/>
      <c r="CG357" s="310"/>
      <c r="CH357" s="310"/>
      <c r="CI357" s="310"/>
      <c r="CJ357" s="310"/>
      <c r="CK357" s="310"/>
      <c r="CL357" s="310"/>
      <c r="CM357" s="310"/>
      <c r="CN357" s="310"/>
      <c r="CO357" s="310"/>
      <c r="CP357" s="310"/>
      <c r="CQ357" s="310"/>
      <c r="CR357" s="310"/>
      <c r="CS357" s="310"/>
      <c r="CT357" s="310"/>
      <c r="CU357" s="310"/>
      <c r="CV357" s="310"/>
      <c r="CW357" s="310"/>
      <c r="CX357" s="310"/>
      <c r="CY357" s="310"/>
      <c r="CZ357" s="310"/>
      <c r="DA357" s="310"/>
      <c r="DB357" s="310"/>
      <c r="DC357" s="310"/>
      <c r="DD357" s="310"/>
      <c r="DE357" s="310"/>
      <c r="DF357" s="310"/>
      <c r="DG357" s="310"/>
      <c r="DH357" s="310"/>
      <c r="DI357" s="310"/>
      <c r="DJ357" s="310"/>
      <c r="DK357" s="310"/>
      <c r="DL357" s="310"/>
      <c r="DM357" s="310"/>
      <c r="DN357" s="310"/>
      <c r="DO357" s="310"/>
      <c r="DP357" s="310"/>
      <c r="DQ357" s="310"/>
      <c r="DR357" s="310"/>
      <c r="DS357" s="310"/>
      <c r="DT357" s="310"/>
      <c r="DU357" s="310"/>
      <c r="DV357" s="310"/>
      <c r="DW357" s="310"/>
      <c r="DX357" s="310"/>
      <c r="DY357" s="310"/>
      <c r="DZ357" s="310"/>
      <c r="EA357" s="310"/>
      <c r="EB357" s="310"/>
      <c r="EC357" s="310"/>
      <c r="ED357" s="310"/>
      <c r="EE357" s="310"/>
      <c r="EF357" s="310"/>
      <c r="EG357" s="310"/>
      <c r="EH357" s="310"/>
      <c r="EI357" s="310"/>
      <c r="EJ357" s="310"/>
      <c r="EK357" s="310"/>
      <c r="EL357" s="310"/>
      <c r="EM357" s="310"/>
      <c r="EN357" s="310"/>
      <c r="EO357" s="310"/>
      <c r="EP357" s="310"/>
      <c r="EQ357" s="310"/>
      <c r="ER357" s="310"/>
      <c r="ES357" s="310"/>
      <c r="ET357" s="310"/>
      <c r="EU357" s="310"/>
      <c r="EV357" s="310"/>
      <c r="EW357" s="310"/>
      <c r="EX357" s="310"/>
      <c r="EY357" s="310"/>
      <c r="EZ357" s="310"/>
      <c r="FA357" s="310"/>
      <c r="FB357" s="310"/>
      <c r="FC357" s="310"/>
      <c r="FD357" s="310"/>
      <c r="FE357" s="310"/>
      <c r="FF357" s="310"/>
      <c r="FG357" s="310"/>
      <c r="FH357" s="310"/>
      <c r="FI357" s="310"/>
      <c r="FJ357" s="310"/>
      <c r="FK357" s="310"/>
      <c r="FL357" s="310"/>
      <c r="FM357" s="310"/>
      <c r="FN357" s="310"/>
      <c r="FO357" s="310"/>
      <c r="FP357" s="310"/>
      <c r="FQ357" s="310"/>
      <c r="FR357" s="310"/>
      <c r="FS357" s="310"/>
      <c r="FT357" s="310"/>
      <c r="FU357" s="310"/>
      <c r="FV357" s="310"/>
      <c r="FW357" s="310"/>
      <c r="FX357" s="310"/>
      <c r="FY357" s="310"/>
      <c r="FZ357" s="310"/>
      <c r="GA357" s="310"/>
      <c r="GB357" s="310"/>
      <c r="GC357" s="310"/>
    </row>
    <row r="358" spans="4:185">
      <c r="D358" s="310"/>
      <c r="E358" s="310"/>
      <c r="F358" s="310"/>
      <c r="G358" s="310"/>
      <c r="H358" s="310"/>
      <c r="I358" s="310"/>
      <c r="J358" s="310"/>
      <c r="K358" s="310"/>
      <c r="L358" s="310"/>
      <c r="M358" s="310"/>
      <c r="N358" s="310"/>
      <c r="O358" s="310"/>
      <c r="P358" s="310"/>
      <c r="Q358" s="310"/>
      <c r="R358" s="310"/>
      <c r="S358" s="310"/>
      <c r="T358" s="310"/>
      <c r="U358" s="310"/>
      <c r="V358" s="310"/>
      <c r="W358" s="310"/>
      <c r="X358" s="310"/>
      <c r="Y358" s="310"/>
      <c r="Z358" s="310"/>
      <c r="AA358" s="310"/>
      <c r="AB358" s="310"/>
      <c r="AC358" s="310"/>
      <c r="AD358" s="310"/>
      <c r="AE358" s="310"/>
      <c r="AF358" s="310"/>
      <c r="AG358" s="310"/>
      <c r="AH358" s="310"/>
      <c r="AI358" s="310"/>
      <c r="AJ358" s="310"/>
      <c r="AK358" s="310"/>
      <c r="AL358" s="310"/>
      <c r="AM358" s="310"/>
      <c r="AN358" s="310"/>
      <c r="AO358" s="310"/>
      <c r="AP358" s="310"/>
      <c r="AQ358" s="310"/>
      <c r="AR358" s="310"/>
      <c r="AS358" s="310"/>
      <c r="AT358" s="310"/>
      <c r="AU358" s="310"/>
      <c r="AV358" s="310"/>
      <c r="AW358" s="310"/>
      <c r="AX358" s="310"/>
      <c r="AY358" s="310"/>
      <c r="AZ358" s="310"/>
      <c r="BA358" s="310"/>
      <c r="BB358" s="310"/>
      <c r="BC358" s="310"/>
      <c r="BD358" s="310"/>
      <c r="BE358" s="310"/>
      <c r="BF358" s="310"/>
      <c r="BG358" s="310"/>
      <c r="BH358" s="310"/>
      <c r="BI358" s="310"/>
      <c r="BJ358" s="310"/>
      <c r="BK358" s="310"/>
      <c r="BL358" s="310"/>
      <c r="BM358" s="310"/>
      <c r="BN358" s="310"/>
      <c r="BO358" s="310"/>
      <c r="BP358" s="310"/>
      <c r="BQ358" s="310"/>
      <c r="BR358" s="310"/>
      <c r="BS358" s="310"/>
      <c r="BT358" s="310"/>
      <c r="BU358" s="310"/>
      <c r="BV358" s="310"/>
      <c r="BW358" s="310"/>
      <c r="BX358" s="310"/>
      <c r="BY358" s="310"/>
      <c r="BZ358" s="310"/>
      <c r="CA358" s="310"/>
      <c r="CB358" s="310"/>
      <c r="CC358" s="310"/>
      <c r="CD358" s="310"/>
      <c r="CE358" s="310"/>
      <c r="CF358" s="310"/>
      <c r="CG358" s="310"/>
      <c r="CH358" s="310"/>
      <c r="CI358" s="310"/>
      <c r="CJ358" s="310"/>
      <c r="CK358" s="310"/>
      <c r="CL358" s="310"/>
      <c r="CM358" s="310"/>
      <c r="CN358" s="310"/>
      <c r="CO358" s="310"/>
      <c r="CP358" s="310"/>
      <c r="CQ358" s="310"/>
      <c r="CR358" s="310"/>
      <c r="CS358" s="310"/>
      <c r="CT358" s="310"/>
      <c r="CU358" s="310"/>
      <c r="CV358" s="310"/>
      <c r="CW358" s="310"/>
      <c r="CX358" s="310"/>
      <c r="CY358" s="310"/>
      <c r="CZ358" s="310"/>
      <c r="DA358" s="310"/>
      <c r="DB358" s="310"/>
      <c r="DC358" s="310"/>
      <c r="DD358" s="310"/>
      <c r="DE358" s="310"/>
      <c r="DF358" s="310"/>
      <c r="DG358" s="310"/>
      <c r="DH358" s="310"/>
      <c r="DI358" s="310"/>
      <c r="DJ358" s="310"/>
      <c r="DK358" s="310"/>
      <c r="DL358" s="310"/>
      <c r="DM358" s="310"/>
      <c r="DN358" s="310"/>
      <c r="DO358" s="310"/>
      <c r="DP358" s="310"/>
      <c r="DQ358" s="310"/>
      <c r="DR358" s="310"/>
      <c r="DS358" s="310"/>
      <c r="DT358" s="310"/>
      <c r="DU358" s="310"/>
      <c r="DV358" s="310"/>
      <c r="DW358" s="310"/>
      <c r="DX358" s="310"/>
      <c r="DY358" s="310"/>
      <c r="DZ358" s="310"/>
      <c r="EA358" s="310"/>
      <c r="EB358" s="310"/>
      <c r="EC358" s="310"/>
      <c r="ED358" s="310"/>
      <c r="EE358" s="310"/>
      <c r="EF358" s="310"/>
      <c r="EG358" s="310"/>
      <c r="EH358" s="310"/>
      <c r="EI358" s="310"/>
      <c r="EJ358" s="310"/>
      <c r="EK358" s="310"/>
      <c r="EL358" s="310"/>
      <c r="EM358" s="310"/>
      <c r="EN358" s="310"/>
      <c r="EO358" s="310"/>
      <c r="EP358" s="310"/>
      <c r="EQ358" s="310"/>
      <c r="ER358" s="310"/>
      <c r="ES358" s="310"/>
      <c r="ET358" s="310"/>
      <c r="EU358" s="310"/>
      <c r="EV358" s="310"/>
      <c r="EW358" s="310"/>
      <c r="EX358" s="310"/>
      <c r="EY358" s="310"/>
      <c r="EZ358" s="310"/>
      <c r="FA358" s="310"/>
      <c r="FB358" s="310"/>
      <c r="FC358" s="310"/>
      <c r="FD358" s="310"/>
      <c r="FE358" s="310"/>
      <c r="FF358" s="310"/>
      <c r="FG358" s="310"/>
      <c r="FH358" s="310"/>
      <c r="FI358" s="310"/>
      <c r="FJ358" s="310"/>
      <c r="FK358" s="310"/>
      <c r="FL358" s="310"/>
      <c r="FM358" s="310"/>
      <c r="FN358" s="310"/>
      <c r="FO358" s="310"/>
      <c r="FP358" s="310"/>
      <c r="FQ358" s="310"/>
      <c r="FR358" s="310"/>
      <c r="FS358" s="310"/>
      <c r="FT358" s="310"/>
      <c r="FU358" s="310"/>
      <c r="FV358" s="310"/>
      <c r="FW358" s="310"/>
      <c r="FX358" s="310"/>
      <c r="FY358" s="310"/>
      <c r="FZ358" s="310"/>
      <c r="GA358" s="310"/>
      <c r="GB358" s="310"/>
      <c r="GC358" s="310"/>
    </row>
    <row r="359" spans="4:185">
      <c r="D359" s="310"/>
      <c r="E359" s="310"/>
      <c r="F359" s="310"/>
      <c r="G359" s="310"/>
      <c r="H359" s="310"/>
      <c r="I359" s="310"/>
      <c r="J359" s="310"/>
      <c r="K359" s="310"/>
      <c r="L359" s="310"/>
      <c r="M359" s="310"/>
      <c r="N359" s="310"/>
      <c r="O359" s="310"/>
      <c r="P359" s="310"/>
      <c r="Q359" s="310"/>
      <c r="R359" s="310"/>
      <c r="S359" s="310"/>
      <c r="T359" s="310"/>
      <c r="U359" s="310"/>
      <c r="V359" s="310"/>
      <c r="W359" s="310"/>
      <c r="X359" s="310"/>
      <c r="Y359" s="310"/>
      <c r="Z359" s="310"/>
      <c r="AA359" s="310"/>
      <c r="AB359" s="310"/>
      <c r="AC359" s="310"/>
      <c r="AD359" s="310"/>
      <c r="AE359" s="310"/>
      <c r="AF359" s="310"/>
      <c r="AG359" s="310"/>
      <c r="AH359" s="310"/>
      <c r="AI359" s="310"/>
      <c r="AJ359" s="310"/>
      <c r="AK359" s="310"/>
      <c r="AL359" s="310"/>
      <c r="AM359" s="310"/>
      <c r="AN359" s="310"/>
      <c r="AO359" s="310"/>
      <c r="AP359" s="310"/>
      <c r="AQ359" s="310"/>
      <c r="AR359" s="310"/>
      <c r="AS359" s="310"/>
      <c r="AT359" s="310"/>
      <c r="AU359" s="310"/>
      <c r="AV359" s="310"/>
      <c r="AW359" s="310"/>
      <c r="AX359" s="310"/>
      <c r="AY359" s="310"/>
      <c r="AZ359" s="310"/>
      <c r="BA359" s="310"/>
      <c r="BB359" s="310"/>
      <c r="BC359" s="310"/>
      <c r="BD359" s="310"/>
      <c r="BE359" s="310"/>
      <c r="BF359" s="310"/>
      <c r="BG359" s="310"/>
      <c r="BH359" s="310"/>
      <c r="BI359" s="310"/>
      <c r="BJ359" s="310"/>
      <c r="BK359" s="310"/>
      <c r="BL359" s="310"/>
      <c r="BM359" s="310"/>
      <c r="BN359" s="310"/>
      <c r="BO359" s="310"/>
      <c r="BP359" s="310"/>
      <c r="BQ359" s="310"/>
      <c r="BR359" s="310"/>
      <c r="BS359" s="310"/>
      <c r="BT359" s="310"/>
      <c r="BU359" s="310"/>
      <c r="BV359" s="310"/>
      <c r="BW359" s="310"/>
      <c r="BX359" s="310"/>
      <c r="BY359" s="310"/>
      <c r="BZ359" s="310"/>
      <c r="CA359" s="310"/>
      <c r="CB359" s="310"/>
      <c r="CC359" s="310"/>
      <c r="CD359" s="310"/>
      <c r="CE359" s="310"/>
      <c r="CF359" s="310"/>
      <c r="CG359" s="310"/>
      <c r="CH359" s="310"/>
      <c r="CI359" s="310"/>
      <c r="CJ359" s="310"/>
      <c r="CK359" s="310"/>
      <c r="CL359" s="310"/>
      <c r="CM359" s="310"/>
      <c r="CN359" s="310"/>
      <c r="CO359" s="310"/>
      <c r="CP359" s="310"/>
      <c r="CQ359" s="310"/>
      <c r="CR359" s="310"/>
      <c r="CS359" s="310"/>
      <c r="CT359" s="310"/>
      <c r="CU359" s="310"/>
      <c r="CV359" s="310"/>
      <c r="CW359" s="310"/>
      <c r="CX359" s="310"/>
      <c r="CY359" s="310"/>
      <c r="CZ359" s="310"/>
      <c r="DA359" s="310"/>
      <c r="DB359" s="310"/>
      <c r="DC359" s="310"/>
      <c r="DD359" s="310"/>
      <c r="DE359" s="310"/>
      <c r="DF359" s="310"/>
      <c r="DG359" s="310"/>
      <c r="DH359" s="310"/>
      <c r="DI359" s="310"/>
      <c r="DJ359" s="310"/>
      <c r="DK359" s="310"/>
      <c r="DL359" s="310"/>
      <c r="DM359" s="310"/>
      <c r="DN359" s="310"/>
      <c r="DO359" s="310"/>
      <c r="DP359" s="310"/>
      <c r="DQ359" s="310"/>
      <c r="DR359" s="310"/>
      <c r="DS359" s="310"/>
      <c r="DT359" s="310"/>
      <c r="DU359" s="310"/>
      <c r="DV359" s="310"/>
      <c r="DW359" s="310"/>
      <c r="DX359" s="310"/>
      <c r="DY359" s="310"/>
      <c r="DZ359" s="310"/>
      <c r="EA359" s="310"/>
      <c r="EB359" s="310"/>
      <c r="EC359" s="310"/>
      <c r="ED359" s="310"/>
      <c r="EE359" s="310"/>
      <c r="EF359" s="310"/>
      <c r="EG359" s="310"/>
      <c r="EH359" s="310"/>
      <c r="EI359" s="310"/>
      <c r="EJ359" s="310"/>
      <c r="EK359" s="310"/>
      <c r="EL359" s="310"/>
      <c r="EM359" s="310"/>
      <c r="EN359" s="310"/>
      <c r="EO359" s="310"/>
      <c r="EP359" s="310"/>
      <c r="EQ359" s="310"/>
      <c r="ER359" s="310"/>
      <c r="ES359" s="310"/>
      <c r="ET359" s="310"/>
      <c r="EU359" s="310"/>
      <c r="EV359" s="310"/>
      <c r="EW359" s="310"/>
      <c r="EX359" s="310"/>
      <c r="EY359" s="310"/>
      <c r="EZ359" s="310"/>
      <c r="FA359" s="310"/>
      <c r="FB359" s="310"/>
      <c r="FC359" s="310"/>
      <c r="FD359" s="310"/>
      <c r="FE359" s="310"/>
      <c r="FF359" s="310"/>
      <c r="FG359" s="310"/>
      <c r="FH359" s="310"/>
      <c r="FI359" s="310"/>
      <c r="FJ359" s="310"/>
      <c r="FK359" s="310"/>
      <c r="FL359" s="310"/>
      <c r="FM359" s="310"/>
      <c r="FN359" s="310"/>
      <c r="FO359" s="310"/>
      <c r="FP359" s="310"/>
      <c r="FQ359" s="310"/>
      <c r="FR359" s="310"/>
      <c r="FS359" s="310"/>
      <c r="FT359" s="310"/>
      <c r="FU359" s="310"/>
      <c r="FV359" s="310"/>
      <c r="FW359" s="310"/>
      <c r="FX359" s="310"/>
      <c r="FY359" s="310"/>
      <c r="FZ359" s="310"/>
      <c r="GA359" s="310"/>
      <c r="GB359" s="310"/>
      <c r="GC359" s="310"/>
    </row>
    <row r="360" spans="4:185">
      <c r="D360" s="310"/>
      <c r="E360" s="310"/>
      <c r="F360" s="310"/>
      <c r="G360" s="310"/>
      <c r="H360" s="310"/>
      <c r="I360" s="310"/>
      <c r="J360" s="310"/>
      <c r="K360" s="310"/>
      <c r="L360" s="310"/>
      <c r="M360" s="310"/>
      <c r="N360" s="310"/>
      <c r="O360" s="310"/>
      <c r="P360" s="310"/>
      <c r="Q360" s="310"/>
      <c r="R360" s="310"/>
      <c r="S360" s="310"/>
      <c r="T360" s="310"/>
      <c r="U360" s="310"/>
      <c r="V360" s="310"/>
      <c r="W360" s="310"/>
      <c r="X360" s="310"/>
      <c r="Y360" s="310"/>
      <c r="Z360" s="310"/>
      <c r="AA360" s="310"/>
      <c r="AB360" s="310"/>
      <c r="AC360" s="310"/>
      <c r="AD360" s="310"/>
      <c r="AE360" s="310"/>
      <c r="AF360" s="310"/>
      <c r="AG360" s="310"/>
      <c r="AH360" s="310"/>
      <c r="AI360" s="310"/>
      <c r="AJ360" s="310"/>
      <c r="AK360" s="310"/>
      <c r="AL360" s="310"/>
      <c r="AM360" s="310"/>
      <c r="AN360" s="310"/>
      <c r="AO360" s="310"/>
      <c r="AP360" s="310"/>
      <c r="AQ360" s="310"/>
      <c r="AR360" s="310"/>
      <c r="AS360" s="310"/>
      <c r="AT360" s="310"/>
      <c r="AU360" s="310"/>
      <c r="AV360" s="310"/>
      <c r="AW360" s="310"/>
      <c r="AX360" s="310"/>
      <c r="AY360" s="310"/>
      <c r="AZ360" s="310"/>
      <c r="BA360" s="310"/>
      <c r="BB360" s="310"/>
      <c r="BC360" s="310"/>
      <c r="BD360" s="310"/>
      <c r="BE360" s="310"/>
      <c r="BF360" s="310"/>
      <c r="BG360" s="310"/>
      <c r="BH360" s="310"/>
      <c r="BI360" s="310"/>
      <c r="BJ360" s="310"/>
      <c r="BK360" s="310"/>
      <c r="BL360" s="310"/>
      <c r="BM360" s="310"/>
      <c r="BN360" s="310"/>
      <c r="BO360" s="310"/>
      <c r="BP360" s="310"/>
      <c r="BQ360" s="310"/>
      <c r="BR360" s="310"/>
      <c r="BS360" s="310"/>
      <c r="BT360" s="310"/>
      <c r="BU360" s="310"/>
      <c r="BV360" s="310"/>
      <c r="BW360" s="310"/>
      <c r="BX360" s="310"/>
      <c r="BY360" s="310"/>
      <c r="BZ360" s="310"/>
      <c r="CA360" s="310"/>
      <c r="CB360" s="310"/>
      <c r="CC360" s="310"/>
      <c r="CD360" s="310"/>
      <c r="CE360" s="310"/>
      <c r="CF360" s="310"/>
      <c r="CG360" s="310"/>
      <c r="CH360" s="310"/>
      <c r="CI360" s="310"/>
      <c r="CJ360" s="310"/>
      <c r="CK360" s="310"/>
      <c r="CL360" s="310"/>
      <c r="CM360" s="310"/>
      <c r="CN360" s="310"/>
      <c r="CO360" s="310"/>
      <c r="CP360" s="310"/>
      <c r="CQ360" s="310"/>
      <c r="CR360" s="310"/>
      <c r="CS360" s="310"/>
      <c r="CT360" s="310"/>
      <c r="CU360" s="310"/>
      <c r="CV360" s="310"/>
      <c r="CW360" s="310"/>
      <c r="CX360" s="310"/>
      <c r="CY360" s="310"/>
      <c r="CZ360" s="310"/>
      <c r="DA360" s="310"/>
      <c r="DB360" s="310"/>
      <c r="DC360" s="310"/>
      <c r="DD360" s="310"/>
      <c r="DE360" s="310"/>
      <c r="DF360" s="310"/>
      <c r="DG360" s="310"/>
      <c r="DH360" s="310"/>
      <c r="DI360" s="310"/>
      <c r="DJ360" s="310"/>
      <c r="DK360" s="310"/>
      <c r="DL360" s="310"/>
      <c r="DM360" s="310"/>
      <c r="DN360" s="310"/>
      <c r="DO360" s="310"/>
      <c r="DP360" s="310"/>
      <c r="DQ360" s="310"/>
      <c r="DR360" s="310"/>
      <c r="DS360" s="310"/>
      <c r="DT360" s="310"/>
      <c r="DU360" s="310"/>
      <c r="DV360" s="310"/>
      <c r="DW360" s="310"/>
      <c r="DX360" s="310"/>
      <c r="DY360" s="310"/>
      <c r="DZ360" s="310"/>
      <c r="EA360" s="310"/>
      <c r="EB360" s="310"/>
      <c r="EC360" s="310"/>
      <c r="ED360" s="310"/>
      <c r="EE360" s="310"/>
      <c r="EF360" s="310"/>
      <c r="EG360" s="310"/>
      <c r="EH360" s="310"/>
      <c r="EI360" s="310"/>
      <c r="EJ360" s="310"/>
      <c r="EK360" s="310"/>
      <c r="EL360" s="310"/>
      <c r="EM360" s="310"/>
      <c r="EN360" s="310"/>
      <c r="EO360" s="310"/>
      <c r="EP360" s="310"/>
      <c r="EQ360" s="310"/>
      <c r="ER360" s="310"/>
      <c r="ES360" s="310"/>
      <c r="ET360" s="310"/>
      <c r="EU360" s="310"/>
      <c r="EV360" s="310"/>
      <c r="EW360" s="310"/>
      <c r="EX360" s="310"/>
      <c r="EY360" s="310"/>
      <c r="EZ360" s="310"/>
      <c r="FA360" s="310"/>
      <c r="FB360" s="310"/>
      <c r="FC360" s="310"/>
      <c r="FD360" s="310"/>
      <c r="FE360" s="310"/>
      <c r="FF360" s="310"/>
      <c r="FG360" s="310"/>
      <c r="FH360" s="310"/>
      <c r="FI360" s="310"/>
      <c r="FJ360" s="310"/>
      <c r="FK360" s="310"/>
      <c r="FL360" s="310"/>
      <c r="FM360" s="310"/>
      <c r="FN360" s="310"/>
      <c r="FO360" s="310"/>
      <c r="FP360" s="310"/>
      <c r="FQ360" s="310"/>
      <c r="FR360" s="310"/>
      <c r="FS360" s="310"/>
      <c r="FT360" s="310"/>
      <c r="FU360" s="310"/>
      <c r="FV360" s="310"/>
      <c r="FW360" s="310"/>
      <c r="FX360" s="310"/>
      <c r="FY360" s="310"/>
      <c r="FZ360" s="310"/>
      <c r="GA360" s="310"/>
      <c r="GB360" s="310"/>
      <c r="GC360" s="310"/>
    </row>
    <row r="361" spans="4:185">
      <c r="D361" s="310"/>
      <c r="E361" s="310"/>
      <c r="F361" s="310"/>
      <c r="G361" s="310"/>
      <c r="H361" s="310"/>
      <c r="I361" s="310"/>
      <c r="J361" s="310"/>
      <c r="K361" s="310"/>
      <c r="L361" s="310"/>
      <c r="M361" s="310"/>
      <c r="N361" s="310"/>
      <c r="O361" s="310"/>
      <c r="P361" s="310"/>
      <c r="Q361" s="310"/>
      <c r="R361" s="310"/>
      <c r="S361" s="310"/>
      <c r="T361" s="310"/>
      <c r="U361" s="310"/>
      <c r="V361" s="310"/>
      <c r="W361" s="310"/>
      <c r="X361" s="310"/>
      <c r="Y361" s="310"/>
      <c r="Z361" s="310"/>
      <c r="AA361" s="310"/>
      <c r="AB361" s="310"/>
      <c r="AC361" s="310"/>
      <c r="AD361" s="310"/>
      <c r="AE361" s="310"/>
      <c r="AF361" s="310"/>
      <c r="AG361" s="310"/>
      <c r="AH361" s="310"/>
      <c r="AI361" s="310"/>
      <c r="AJ361" s="310"/>
      <c r="AK361" s="310"/>
      <c r="AL361" s="310"/>
      <c r="AM361" s="310"/>
      <c r="AN361" s="310"/>
      <c r="AO361" s="310"/>
      <c r="AP361" s="310"/>
      <c r="AQ361" s="310"/>
      <c r="AR361" s="310"/>
      <c r="AS361" s="310"/>
      <c r="AT361" s="310"/>
      <c r="AU361" s="310"/>
      <c r="AV361" s="310"/>
      <c r="AW361" s="310"/>
      <c r="AX361" s="310"/>
      <c r="AY361" s="310"/>
      <c r="AZ361" s="310"/>
      <c r="BA361" s="310"/>
      <c r="BB361" s="310"/>
      <c r="BC361" s="310"/>
      <c r="BD361" s="310"/>
      <c r="BE361" s="310"/>
      <c r="BF361" s="310"/>
      <c r="BG361" s="310"/>
      <c r="BH361" s="310"/>
      <c r="BI361" s="310"/>
      <c r="BJ361" s="310"/>
      <c r="BK361" s="310"/>
      <c r="BL361" s="310"/>
      <c r="BM361" s="310"/>
      <c r="BN361" s="310"/>
      <c r="BO361" s="310"/>
      <c r="BP361" s="310"/>
      <c r="BQ361" s="310"/>
      <c r="BR361" s="310"/>
      <c r="BS361" s="310"/>
      <c r="BT361" s="310"/>
      <c r="BU361" s="310"/>
      <c r="BV361" s="310"/>
      <c r="BW361" s="310"/>
      <c r="BX361" s="310"/>
      <c r="BY361" s="310"/>
      <c r="BZ361" s="310"/>
      <c r="CA361" s="310"/>
      <c r="CB361" s="310"/>
      <c r="CC361" s="310"/>
      <c r="CD361" s="310"/>
      <c r="CE361" s="310"/>
      <c r="CF361" s="310"/>
      <c r="CG361" s="310"/>
      <c r="CH361" s="310"/>
      <c r="CI361" s="310"/>
      <c r="CJ361" s="310"/>
      <c r="CK361" s="310"/>
      <c r="CL361" s="310"/>
      <c r="CM361" s="310"/>
      <c r="CN361" s="310"/>
      <c r="CO361" s="310"/>
      <c r="CP361" s="310"/>
      <c r="CQ361" s="310"/>
      <c r="CR361" s="310"/>
      <c r="CS361" s="310"/>
      <c r="CT361" s="310"/>
      <c r="CU361" s="310"/>
      <c r="CV361" s="310"/>
      <c r="CW361" s="310"/>
      <c r="CX361" s="310"/>
      <c r="CY361" s="310"/>
      <c r="CZ361" s="310"/>
      <c r="DA361" s="310"/>
      <c r="DB361" s="310"/>
      <c r="DC361" s="310"/>
      <c r="DD361" s="310"/>
      <c r="DE361" s="310"/>
      <c r="DF361" s="310"/>
      <c r="DG361" s="310"/>
      <c r="DH361" s="310"/>
      <c r="DI361" s="310"/>
      <c r="DJ361" s="310"/>
      <c r="DK361" s="310"/>
      <c r="DL361" s="310"/>
      <c r="DM361" s="310"/>
      <c r="DN361" s="310"/>
      <c r="DO361" s="310"/>
      <c r="DP361" s="310"/>
      <c r="DQ361" s="310"/>
      <c r="DR361" s="310"/>
      <c r="DS361" s="310"/>
      <c r="DT361" s="310"/>
      <c r="DU361" s="310"/>
      <c r="DV361" s="310"/>
      <c r="DW361" s="310"/>
      <c r="DX361" s="310"/>
      <c r="DY361" s="310"/>
      <c r="DZ361" s="310"/>
      <c r="EA361" s="310"/>
      <c r="EB361" s="310"/>
      <c r="EC361" s="310"/>
      <c r="ED361" s="310"/>
      <c r="EE361" s="310"/>
      <c r="EF361" s="310"/>
      <c r="EG361" s="310"/>
      <c r="EH361" s="310"/>
      <c r="EI361" s="310"/>
      <c r="EJ361" s="310"/>
      <c r="EK361" s="310"/>
      <c r="EL361" s="310"/>
      <c r="EM361" s="310"/>
      <c r="EN361" s="310"/>
      <c r="EO361" s="310"/>
      <c r="EP361" s="310"/>
      <c r="EQ361" s="310"/>
      <c r="ER361" s="310"/>
      <c r="ES361" s="310"/>
      <c r="ET361" s="310"/>
      <c r="EU361" s="310"/>
      <c r="EV361" s="310"/>
      <c r="EW361" s="310"/>
      <c r="EX361" s="310"/>
      <c r="EY361" s="310"/>
      <c r="EZ361" s="310"/>
      <c r="FA361" s="310"/>
      <c r="FB361" s="310"/>
      <c r="FC361" s="310"/>
      <c r="FD361" s="310"/>
      <c r="FE361" s="310"/>
      <c r="FF361" s="310"/>
      <c r="FG361" s="310"/>
      <c r="FH361" s="310"/>
      <c r="FI361" s="310"/>
      <c r="FJ361" s="310"/>
      <c r="FK361" s="310"/>
      <c r="FL361" s="310"/>
      <c r="FM361" s="310"/>
      <c r="FN361" s="310"/>
      <c r="FO361" s="310"/>
      <c r="FP361" s="310"/>
      <c r="FQ361" s="310"/>
      <c r="FR361" s="310"/>
      <c r="FS361" s="310"/>
      <c r="FT361" s="310"/>
      <c r="FU361" s="310"/>
      <c r="FV361" s="310"/>
      <c r="FW361" s="310"/>
      <c r="FX361" s="310"/>
      <c r="FY361" s="310"/>
      <c r="FZ361" s="310"/>
      <c r="GA361" s="310"/>
      <c r="GB361" s="310"/>
      <c r="GC361" s="310"/>
    </row>
    <row r="362" spans="4:185">
      <c r="D362" s="310"/>
      <c r="E362" s="310"/>
      <c r="F362" s="310"/>
      <c r="G362" s="310"/>
      <c r="H362" s="310"/>
      <c r="I362" s="310"/>
      <c r="J362" s="310"/>
      <c r="K362" s="310"/>
      <c r="L362" s="310"/>
      <c r="M362" s="310"/>
      <c r="N362" s="310"/>
      <c r="O362" s="310"/>
      <c r="P362" s="310"/>
      <c r="Q362" s="310"/>
      <c r="R362" s="310"/>
      <c r="S362" s="310"/>
      <c r="T362" s="310"/>
      <c r="U362" s="310"/>
      <c r="V362" s="310"/>
      <c r="W362" s="310"/>
      <c r="X362" s="310"/>
      <c r="Y362" s="310"/>
      <c r="Z362" s="310"/>
      <c r="AA362" s="310"/>
      <c r="AB362" s="310"/>
      <c r="AC362" s="310"/>
      <c r="AD362" s="310"/>
      <c r="AE362" s="310"/>
      <c r="AF362" s="310"/>
      <c r="AG362" s="310"/>
      <c r="AH362" s="310"/>
      <c r="AI362" s="310"/>
      <c r="AJ362" s="310"/>
      <c r="AK362" s="310"/>
      <c r="AL362" s="310"/>
      <c r="AM362" s="310"/>
      <c r="AN362" s="310"/>
      <c r="AO362" s="310"/>
      <c r="AP362" s="310"/>
      <c r="AQ362" s="310"/>
      <c r="AR362" s="310"/>
      <c r="AS362" s="310"/>
      <c r="AT362" s="310"/>
      <c r="AU362" s="310"/>
      <c r="AV362" s="310"/>
      <c r="AW362" s="310"/>
      <c r="AX362" s="310"/>
      <c r="AY362" s="310"/>
      <c r="AZ362" s="310"/>
      <c r="BA362" s="310"/>
      <c r="BB362" s="310"/>
      <c r="BC362" s="310"/>
      <c r="BD362" s="310"/>
      <c r="BE362" s="310"/>
      <c r="BF362" s="310"/>
      <c r="BG362" s="310"/>
      <c r="BH362" s="310"/>
      <c r="BI362" s="310"/>
      <c r="BJ362" s="310"/>
      <c r="BK362" s="310"/>
      <c r="BL362" s="310"/>
      <c r="BM362" s="310"/>
      <c r="BN362" s="310"/>
      <c r="BO362" s="310"/>
      <c r="BP362" s="310"/>
      <c r="BQ362" s="310"/>
      <c r="BR362" s="310"/>
      <c r="BS362" s="310"/>
      <c r="BT362" s="310"/>
      <c r="BU362" s="310"/>
      <c r="BV362" s="310"/>
      <c r="BW362" s="310"/>
      <c r="BX362" s="310"/>
      <c r="BY362" s="310"/>
      <c r="BZ362" s="310"/>
      <c r="CA362" s="310"/>
      <c r="CB362" s="310"/>
      <c r="CC362" s="310"/>
      <c r="CD362" s="310"/>
      <c r="CE362" s="310"/>
      <c r="CF362" s="310"/>
      <c r="CG362" s="310"/>
      <c r="CH362" s="310"/>
      <c r="CI362" s="310"/>
      <c r="CJ362" s="310"/>
      <c r="CK362" s="310"/>
      <c r="CL362" s="310"/>
      <c r="CM362" s="310"/>
      <c r="CN362" s="310"/>
      <c r="CO362" s="310"/>
      <c r="CP362" s="310"/>
      <c r="CQ362" s="310"/>
      <c r="CR362" s="310"/>
      <c r="CS362" s="310"/>
      <c r="CT362" s="310"/>
      <c r="CU362" s="310"/>
      <c r="CV362" s="310"/>
      <c r="CW362" s="310"/>
      <c r="CX362" s="310"/>
      <c r="CY362" s="310"/>
      <c r="CZ362" s="310"/>
      <c r="DA362" s="310"/>
      <c r="DB362" s="310"/>
      <c r="DC362" s="310"/>
      <c r="DD362" s="310"/>
      <c r="DE362" s="310"/>
      <c r="DF362" s="310"/>
      <c r="DG362" s="310"/>
      <c r="DH362" s="310"/>
      <c r="DI362" s="310"/>
      <c r="DJ362" s="310"/>
      <c r="DK362" s="310"/>
      <c r="DL362" s="310"/>
      <c r="DM362" s="310"/>
      <c r="DN362" s="310"/>
      <c r="DO362" s="310"/>
      <c r="DP362" s="310"/>
      <c r="DQ362" s="310"/>
      <c r="DR362" s="310"/>
      <c r="DS362" s="310"/>
      <c r="DT362" s="310"/>
      <c r="DU362" s="310"/>
      <c r="DV362" s="310"/>
      <c r="DW362" s="310"/>
      <c r="DX362" s="310"/>
      <c r="DY362" s="310"/>
      <c r="DZ362" s="310"/>
      <c r="EA362" s="310"/>
      <c r="EB362" s="310"/>
      <c r="EC362" s="310"/>
      <c r="ED362" s="310"/>
      <c r="EE362" s="310"/>
      <c r="EF362" s="310"/>
      <c r="EG362" s="310"/>
      <c r="EH362" s="310"/>
      <c r="EI362" s="310"/>
      <c r="EJ362" s="310"/>
      <c r="EK362" s="310"/>
      <c r="EL362" s="310"/>
      <c r="EM362" s="310"/>
      <c r="EN362" s="310"/>
      <c r="EO362" s="310"/>
      <c r="EP362" s="310"/>
      <c r="EQ362" s="310"/>
      <c r="ER362" s="310"/>
      <c r="ES362" s="310"/>
      <c r="ET362" s="310"/>
      <c r="EU362" s="310"/>
      <c r="EV362" s="310"/>
      <c r="EW362" s="310"/>
      <c r="EX362" s="310"/>
      <c r="EY362" s="310"/>
      <c r="EZ362" s="310"/>
      <c r="FA362" s="310"/>
      <c r="FB362" s="310"/>
      <c r="FC362" s="310"/>
      <c r="FD362" s="310"/>
      <c r="FE362" s="310"/>
      <c r="FF362" s="310"/>
      <c r="FG362" s="310"/>
      <c r="FH362" s="310"/>
      <c r="FI362" s="310"/>
      <c r="FJ362" s="310"/>
      <c r="FK362" s="310"/>
      <c r="FL362" s="310"/>
      <c r="FM362" s="310"/>
      <c r="FN362" s="310"/>
      <c r="FO362" s="310"/>
      <c r="FP362" s="310"/>
      <c r="FQ362" s="310"/>
      <c r="FR362" s="310"/>
      <c r="FS362" s="310"/>
      <c r="FT362" s="310"/>
      <c r="FU362" s="310"/>
      <c r="FV362" s="310"/>
      <c r="FW362" s="310"/>
      <c r="FX362" s="310"/>
      <c r="FY362" s="310"/>
      <c r="FZ362" s="310"/>
      <c r="GA362" s="310"/>
      <c r="GB362" s="310"/>
      <c r="GC362" s="310"/>
    </row>
    <row r="363" spans="4:185">
      <c r="D363" s="310"/>
      <c r="E363" s="310"/>
      <c r="F363" s="310"/>
      <c r="G363" s="310"/>
      <c r="H363" s="310"/>
      <c r="I363" s="310"/>
      <c r="J363" s="310"/>
      <c r="K363" s="310"/>
      <c r="L363" s="310"/>
      <c r="M363" s="310"/>
      <c r="N363" s="310"/>
      <c r="O363" s="310"/>
      <c r="P363" s="310"/>
      <c r="Q363" s="310"/>
      <c r="R363" s="310"/>
      <c r="S363" s="310"/>
      <c r="T363" s="310"/>
      <c r="U363" s="310"/>
      <c r="V363" s="310"/>
      <c r="W363" s="310"/>
      <c r="X363" s="310"/>
      <c r="Y363" s="310"/>
      <c r="Z363" s="310"/>
      <c r="AA363" s="310"/>
      <c r="AB363" s="310"/>
      <c r="AC363" s="310"/>
      <c r="AD363" s="310"/>
      <c r="AE363" s="310"/>
      <c r="AF363" s="310"/>
      <c r="AG363" s="310"/>
      <c r="AH363" s="310"/>
      <c r="AI363" s="310"/>
      <c r="AJ363" s="310"/>
      <c r="AK363" s="310"/>
      <c r="AL363" s="310"/>
      <c r="AM363" s="310"/>
      <c r="AN363" s="310"/>
      <c r="AO363" s="310"/>
      <c r="AP363" s="310"/>
      <c r="AQ363" s="310"/>
      <c r="AR363" s="310"/>
      <c r="AS363" s="310"/>
      <c r="AT363" s="310"/>
      <c r="AU363" s="310"/>
      <c r="AV363" s="310"/>
      <c r="AW363" s="310"/>
      <c r="AX363" s="310"/>
      <c r="AY363" s="310"/>
      <c r="AZ363" s="310"/>
      <c r="BA363" s="310"/>
      <c r="BB363" s="310"/>
      <c r="BC363" s="310"/>
      <c r="BD363" s="310"/>
      <c r="BE363" s="310"/>
      <c r="BF363" s="310"/>
      <c r="BG363" s="310"/>
      <c r="BH363" s="310"/>
      <c r="BI363" s="310"/>
      <c r="BJ363" s="310"/>
      <c r="BK363" s="310"/>
      <c r="BL363" s="310"/>
      <c r="BM363" s="310"/>
      <c r="BN363" s="310"/>
      <c r="BO363" s="310"/>
      <c r="BP363" s="310"/>
      <c r="BQ363" s="310"/>
      <c r="BR363" s="310"/>
      <c r="BS363" s="310"/>
      <c r="BT363" s="310"/>
      <c r="BU363" s="310"/>
      <c r="BV363" s="310"/>
      <c r="BW363" s="310"/>
      <c r="BX363" s="310"/>
      <c r="BY363" s="310"/>
      <c r="BZ363" s="310"/>
      <c r="CA363" s="310"/>
      <c r="CB363" s="310"/>
      <c r="CC363" s="310"/>
      <c r="CD363" s="310"/>
      <c r="CE363" s="310"/>
      <c r="CF363" s="310"/>
      <c r="CG363" s="310"/>
      <c r="CH363" s="310"/>
      <c r="CI363" s="310"/>
      <c r="CJ363" s="310"/>
      <c r="CK363" s="310"/>
      <c r="CL363" s="310"/>
      <c r="CM363" s="310"/>
      <c r="CN363" s="310"/>
      <c r="CO363" s="310"/>
      <c r="CP363" s="310"/>
      <c r="CQ363" s="310"/>
      <c r="CR363" s="310"/>
      <c r="CS363" s="310"/>
      <c r="CT363" s="310"/>
      <c r="CU363" s="310"/>
      <c r="CV363" s="310"/>
      <c r="CW363" s="310"/>
      <c r="CX363" s="310"/>
      <c r="CY363" s="310"/>
      <c r="CZ363" s="310"/>
      <c r="DA363" s="310"/>
      <c r="DB363" s="310"/>
      <c r="DC363" s="310"/>
      <c r="DD363" s="310"/>
      <c r="DE363" s="310"/>
      <c r="DF363" s="310"/>
      <c r="DG363" s="310"/>
      <c r="DH363" s="310"/>
      <c r="DI363" s="310"/>
      <c r="DJ363" s="310"/>
      <c r="DK363" s="310"/>
      <c r="DL363" s="310"/>
      <c r="DM363" s="310"/>
      <c r="DN363" s="310"/>
      <c r="DO363" s="310"/>
      <c r="DP363" s="310"/>
      <c r="DQ363" s="310"/>
      <c r="DR363" s="310"/>
      <c r="DS363" s="310"/>
      <c r="DT363" s="310"/>
      <c r="DU363" s="310"/>
      <c r="DV363" s="310"/>
      <c r="DW363" s="310"/>
      <c r="DX363" s="310"/>
      <c r="DY363" s="310"/>
      <c r="DZ363" s="310"/>
      <c r="EA363" s="310"/>
      <c r="EB363" s="310"/>
      <c r="EC363" s="310"/>
      <c r="ED363" s="310"/>
      <c r="EE363" s="310"/>
      <c r="EF363" s="310"/>
      <c r="EG363" s="310"/>
      <c r="EH363" s="310"/>
      <c r="EI363" s="310"/>
      <c r="EJ363" s="310"/>
      <c r="EK363" s="310"/>
      <c r="EL363" s="310"/>
      <c r="EM363" s="310"/>
      <c r="EN363" s="310"/>
      <c r="EO363" s="310"/>
      <c r="EP363" s="310"/>
      <c r="EQ363" s="310"/>
      <c r="ER363" s="310"/>
      <c r="ES363" s="310"/>
      <c r="ET363" s="310"/>
      <c r="EU363" s="310"/>
      <c r="EV363" s="310"/>
      <c r="EW363" s="310"/>
      <c r="EX363" s="310"/>
      <c r="EY363" s="310"/>
      <c r="EZ363" s="310"/>
      <c r="FA363" s="310"/>
      <c r="FB363" s="310"/>
      <c r="FC363" s="310"/>
      <c r="FD363" s="310"/>
      <c r="FE363" s="310"/>
      <c r="FF363" s="310"/>
      <c r="FG363" s="310"/>
      <c r="FH363" s="310"/>
      <c r="FI363" s="310"/>
      <c r="FJ363" s="310"/>
      <c r="FK363" s="310"/>
      <c r="FL363" s="310"/>
      <c r="FM363" s="310"/>
      <c r="FN363" s="310"/>
      <c r="FO363" s="310"/>
      <c r="FP363" s="310"/>
      <c r="FQ363" s="310"/>
      <c r="FR363" s="310"/>
      <c r="FS363" s="310"/>
      <c r="FT363" s="310"/>
      <c r="FU363" s="310"/>
      <c r="FV363" s="310"/>
      <c r="FW363" s="310"/>
      <c r="FX363" s="310"/>
      <c r="FY363" s="310"/>
      <c r="FZ363" s="310"/>
      <c r="GA363" s="310"/>
      <c r="GB363" s="310"/>
      <c r="GC363" s="310"/>
    </row>
    <row r="364" spans="4:185">
      <c r="D364" s="310"/>
      <c r="E364" s="310"/>
      <c r="F364" s="310"/>
      <c r="G364" s="310"/>
      <c r="H364" s="310"/>
      <c r="I364" s="310"/>
      <c r="J364" s="310"/>
      <c r="K364" s="310"/>
      <c r="L364" s="310"/>
      <c r="M364" s="310"/>
      <c r="N364" s="310"/>
      <c r="O364" s="310"/>
      <c r="P364" s="310"/>
      <c r="Q364" s="310"/>
      <c r="R364" s="310"/>
      <c r="S364" s="310"/>
      <c r="T364" s="310"/>
      <c r="U364" s="310"/>
      <c r="V364" s="310"/>
      <c r="W364" s="310"/>
      <c r="X364" s="310"/>
      <c r="Y364" s="310"/>
      <c r="Z364" s="310"/>
      <c r="AA364" s="310"/>
      <c r="AB364" s="310"/>
      <c r="AC364" s="310"/>
      <c r="AD364" s="310"/>
      <c r="AE364" s="310"/>
      <c r="AF364" s="310"/>
      <c r="AG364" s="310"/>
      <c r="AH364" s="310"/>
      <c r="AI364" s="310"/>
      <c r="AJ364" s="310"/>
      <c r="AK364" s="310"/>
      <c r="AL364" s="310"/>
      <c r="AM364" s="310"/>
      <c r="AN364" s="310"/>
      <c r="AO364" s="310"/>
      <c r="AP364" s="310"/>
      <c r="AQ364" s="310"/>
      <c r="AR364" s="310"/>
      <c r="AS364" s="310"/>
      <c r="AT364" s="310"/>
      <c r="AU364" s="310"/>
      <c r="AV364" s="310"/>
      <c r="AW364" s="310"/>
      <c r="AX364" s="310"/>
      <c r="AY364" s="310"/>
      <c r="AZ364" s="310"/>
      <c r="BA364" s="310"/>
      <c r="BB364" s="310"/>
      <c r="BC364" s="310"/>
      <c r="BD364" s="310"/>
      <c r="BE364" s="310"/>
      <c r="BF364" s="310"/>
      <c r="BG364" s="310"/>
      <c r="BH364" s="310"/>
      <c r="BI364" s="310"/>
      <c r="BJ364" s="310"/>
      <c r="BK364" s="310"/>
      <c r="BL364" s="310"/>
      <c r="BM364" s="310"/>
      <c r="BN364" s="310"/>
      <c r="BO364" s="310"/>
      <c r="BP364" s="310"/>
      <c r="BQ364" s="310"/>
      <c r="BR364" s="310"/>
      <c r="BS364" s="310"/>
      <c r="BT364" s="310"/>
      <c r="BU364" s="310"/>
      <c r="BV364" s="310"/>
      <c r="BW364" s="310"/>
      <c r="BX364" s="310"/>
      <c r="BY364" s="310"/>
      <c r="BZ364" s="310"/>
      <c r="CA364" s="310"/>
      <c r="CB364" s="310"/>
      <c r="CC364" s="310"/>
      <c r="CD364" s="310"/>
      <c r="CE364" s="310"/>
      <c r="CF364" s="310"/>
      <c r="CG364" s="310"/>
      <c r="CH364" s="310"/>
      <c r="CI364" s="310"/>
      <c r="CJ364" s="310"/>
      <c r="CK364" s="310"/>
      <c r="CL364" s="310"/>
      <c r="CM364" s="310"/>
      <c r="CN364" s="310"/>
      <c r="CO364" s="310"/>
      <c r="CP364" s="310"/>
      <c r="CQ364" s="310"/>
      <c r="CR364" s="310"/>
      <c r="CS364" s="310"/>
      <c r="CT364" s="310"/>
      <c r="CU364" s="310"/>
      <c r="CV364" s="310"/>
      <c r="CW364" s="310"/>
      <c r="CX364" s="310"/>
      <c r="CY364" s="310"/>
      <c r="CZ364" s="310"/>
      <c r="DA364" s="310"/>
      <c r="DB364" s="310"/>
      <c r="DC364" s="310"/>
      <c r="DD364" s="310"/>
      <c r="DE364" s="310"/>
      <c r="DF364" s="310"/>
      <c r="DG364" s="310"/>
      <c r="DH364" s="310"/>
      <c r="DI364" s="310"/>
      <c r="DJ364" s="310"/>
      <c r="DK364" s="310"/>
      <c r="DL364" s="310"/>
      <c r="DM364" s="310"/>
      <c r="DN364" s="310"/>
      <c r="DO364" s="310"/>
      <c r="DP364" s="310"/>
      <c r="DQ364" s="310"/>
      <c r="DR364" s="310"/>
      <c r="DS364" s="310"/>
      <c r="DT364" s="310"/>
      <c r="DU364" s="310"/>
      <c r="DV364" s="310"/>
      <c r="DW364" s="310"/>
      <c r="DX364" s="310"/>
      <c r="DY364" s="310"/>
      <c r="DZ364" s="310"/>
      <c r="EA364" s="310"/>
      <c r="EB364" s="310"/>
      <c r="EC364" s="310"/>
      <c r="ED364" s="310"/>
      <c r="EE364" s="310"/>
      <c r="EF364" s="310"/>
      <c r="EG364" s="310"/>
      <c r="EH364" s="310"/>
      <c r="EI364" s="310"/>
      <c r="EJ364" s="310"/>
      <c r="EK364" s="310"/>
      <c r="EL364" s="310"/>
      <c r="EM364" s="310"/>
      <c r="EN364" s="310"/>
      <c r="EO364" s="310"/>
      <c r="EP364" s="310"/>
      <c r="EQ364" s="310"/>
      <c r="ER364" s="310"/>
      <c r="ES364" s="310"/>
      <c r="ET364" s="310"/>
      <c r="EU364" s="310"/>
      <c r="EV364" s="310"/>
      <c r="EW364" s="310"/>
      <c r="EX364" s="310"/>
      <c r="EY364" s="310"/>
      <c r="EZ364" s="310"/>
      <c r="FA364" s="310"/>
      <c r="FB364" s="310"/>
      <c r="FC364" s="310"/>
      <c r="FD364" s="310"/>
      <c r="FE364" s="310"/>
      <c r="FF364" s="310"/>
      <c r="FG364" s="310"/>
      <c r="FH364" s="310"/>
      <c r="FI364" s="310"/>
      <c r="FJ364" s="310"/>
      <c r="FK364" s="310"/>
      <c r="FL364" s="310"/>
      <c r="FM364" s="310"/>
      <c r="FN364" s="310"/>
      <c r="FO364" s="310"/>
      <c r="FP364" s="310"/>
      <c r="FQ364" s="310"/>
      <c r="FR364" s="310"/>
      <c r="FS364" s="310"/>
      <c r="FT364" s="310"/>
      <c r="FU364" s="310"/>
      <c r="FV364" s="310"/>
      <c r="FW364" s="310"/>
      <c r="FX364" s="310"/>
      <c r="FY364" s="310"/>
      <c r="FZ364" s="310"/>
      <c r="GA364" s="310"/>
      <c r="GB364" s="310"/>
      <c r="GC364" s="310"/>
    </row>
    <row r="365" spans="4:185">
      <c r="D365" s="310"/>
      <c r="E365" s="310"/>
      <c r="F365" s="310"/>
      <c r="G365" s="310"/>
      <c r="H365" s="310"/>
      <c r="I365" s="310"/>
      <c r="J365" s="310"/>
      <c r="K365" s="310"/>
      <c r="L365" s="310"/>
      <c r="M365" s="310"/>
      <c r="N365" s="310"/>
      <c r="O365" s="310"/>
      <c r="P365" s="310"/>
      <c r="Q365" s="310"/>
      <c r="R365" s="310"/>
      <c r="S365" s="310"/>
      <c r="T365" s="310"/>
      <c r="U365" s="310"/>
      <c r="V365" s="310"/>
      <c r="W365" s="310"/>
      <c r="X365" s="310"/>
      <c r="Y365" s="310"/>
      <c r="Z365" s="310"/>
      <c r="AA365" s="310"/>
      <c r="AB365" s="310"/>
      <c r="AC365" s="310"/>
      <c r="AD365" s="310"/>
      <c r="AE365" s="310"/>
      <c r="AF365" s="310"/>
      <c r="AG365" s="310"/>
      <c r="AH365" s="310"/>
      <c r="AI365" s="310"/>
      <c r="AJ365" s="310"/>
      <c r="AK365" s="310"/>
      <c r="AL365" s="310"/>
      <c r="AM365" s="310"/>
      <c r="AN365" s="310"/>
      <c r="AO365" s="310"/>
      <c r="AP365" s="310"/>
      <c r="AQ365" s="310"/>
      <c r="AR365" s="310"/>
      <c r="AS365" s="310"/>
      <c r="AT365" s="310"/>
      <c r="AU365" s="310"/>
      <c r="AV365" s="310"/>
      <c r="AW365" s="310"/>
      <c r="AX365" s="310"/>
      <c r="AY365" s="310"/>
      <c r="AZ365" s="310"/>
      <c r="BA365" s="310"/>
      <c r="BB365" s="310"/>
      <c r="BC365" s="310"/>
      <c r="BD365" s="310"/>
      <c r="BE365" s="310"/>
      <c r="BF365" s="310"/>
      <c r="BG365" s="310"/>
      <c r="BH365" s="310"/>
      <c r="BI365" s="310"/>
      <c r="BJ365" s="310"/>
      <c r="BK365" s="310"/>
      <c r="BL365" s="310"/>
      <c r="BM365" s="310"/>
      <c r="BN365" s="310"/>
      <c r="BO365" s="310"/>
      <c r="BP365" s="310"/>
      <c r="BQ365" s="310"/>
      <c r="BR365" s="310"/>
      <c r="BS365" s="310"/>
      <c r="BT365" s="310"/>
      <c r="BU365" s="310"/>
      <c r="BV365" s="310"/>
      <c r="BW365" s="310"/>
      <c r="BX365" s="310"/>
      <c r="BY365" s="310"/>
      <c r="BZ365" s="310"/>
      <c r="CA365" s="310"/>
      <c r="CB365" s="310"/>
      <c r="CC365" s="310"/>
      <c r="CD365" s="310"/>
      <c r="CE365" s="310"/>
      <c r="CF365" s="310"/>
      <c r="CG365" s="310"/>
      <c r="CH365" s="310"/>
      <c r="CI365" s="310"/>
      <c r="CJ365" s="310"/>
      <c r="CK365" s="310"/>
      <c r="CL365" s="310"/>
      <c r="CM365" s="310"/>
      <c r="CN365" s="310"/>
      <c r="CO365" s="310"/>
      <c r="CP365" s="310"/>
      <c r="CQ365" s="310"/>
      <c r="CR365" s="310"/>
      <c r="CS365" s="310"/>
      <c r="CT365" s="310"/>
      <c r="CU365" s="310"/>
      <c r="CV365" s="310"/>
      <c r="CW365" s="310"/>
      <c r="CX365" s="310"/>
      <c r="CY365" s="310"/>
      <c r="CZ365" s="310"/>
      <c r="DA365" s="310"/>
      <c r="DB365" s="310"/>
      <c r="DC365" s="310"/>
      <c r="DD365" s="310"/>
      <c r="DE365" s="310"/>
      <c r="DF365" s="310"/>
      <c r="DG365" s="310"/>
      <c r="DH365" s="310"/>
      <c r="DI365" s="310"/>
      <c r="DJ365" s="310"/>
      <c r="DK365" s="310"/>
      <c r="DL365" s="310"/>
      <c r="DM365" s="310"/>
      <c r="DN365" s="310"/>
      <c r="DO365" s="310"/>
      <c r="DP365" s="310"/>
      <c r="DQ365" s="310"/>
      <c r="DR365" s="310"/>
      <c r="DS365" s="310"/>
      <c r="DT365" s="310"/>
      <c r="DU365" s="310"/>
      <c r="DV365" s="310"/>
      <c r="DW365" s="310"/>
      <c r="DX365" s="310"/>
      <c r="DY365" s="310"/>
      <c r="DZ365" s="310"/>
      <c r="EA365" s="310"/>
      <c r="EB365" s="310"/>
      <c r="EC365" s="310"/>
      <c r="ED365" s="310"/>
      <c r="EE365" s="310"/>
      <c r="EF365" s="310"/>
      <c r="EG365" s="310"/>
      <c r="EH365" s="310"/>
      <c r="EI365" s="310"/>
      <c r="EJ365" s="310"/>
      <c r="EK365" s="310"/>
      <c r="EL365" s="310"/>
      <c r="EM365" s="310"/>
      <c r="EN365" s="310"/>
      <c r="EO365" s="310"/>
      <c r="EP365" s="310"/>
      <c r="EQ365" s="310"/>
      <c r="ER365" s="310"/>
      <c r="ES365" s="310"/>
      <c r="ET365" s="310"/>
      <c r="EU365" s="310"/>
      <c r="EV365" s="310"/>
      <c r="EW365" s="310"/>
      <c r="EX365" s="310"/>
      <c r="EY365" s="310"/>
      <c r="EZ365" s="310"/>
      <c r="FA365" s="310"/>
      <c r="FB365" s="310"/>
      <c r="FC365" s="310"/>
      <c r="FD365" s="310"/>
      <c r="FE365" s="310"/>
      <c r="FF365" s="310"/>
      <c r="FG365" s="310"/>
      <c r="FH365" s="310"/>
      <c r="FI365" s="310"/>
      <c r="FJ365" s="310"/>
      <c r="FK365" s="310"/>
      <c r="FL365" s="310"/>
      <c r="FM365" s="310"/>
      <c r="FN365" s="310"/>
      <c r="FO365" s="310"/>
      <c r="FP365" s="310"/>
      <c r="FQ365" s="310"/>
      <c r="FR365" s="310"/>
      <c r="FS365" s="310"/>
      <c r="FT365" s="310"/>
      <c r="FU365" s="310"/>
      <c r="FV365" s="310"/>
      <c r="FW365" s="310"/>
      <c r="FX365" s="310"/>
      <c r="FY365" s="310"/>
      <c r="FZ365" s="310"/>
      <c r="GA365" s="310"/>
      <c r="GB365" s="310"/>
      <c r="GC365" s="310"/>
    </row>
    <row r="366" spans="4:185">
      <c r="D366" s="310"/>
      <c r="E366" s="310"/>
      <c r="F366" s="310"/>
      <c r="G366" s="310"/>
      <c r="H366" s="310"/>
      <c r="I366" s="310"/>
      <c r="J366" s="310"/>
      <c r="K366" s="310"/>
      <c r="L366" s="310"/>
      <c r="M366" s="310"/>
      <c r="N366" s="310"/>
      <c r="O366" s="310"/>
      <c r="P366" s="310"/>
      <c r="Q366" s="310"/>
      <c r="R366" s="310"/>
      <c r="S366" s="310"/>
      <c r="T366" s="310"/>
      <c r="U366" s="310"/>
      <c r="V366" s="310"/>
      <c r="W366" s="310"/>
      <c r="X366" s="310"/>
      <c r="Y366" s="310"/>
      <c r="Z366" s="310"/>
      <c r="AA366" s="310"/>
      <c r="AB366" s="310"/>
      <c r="AC366" s="310"/>
      <c r="AD366" s="310"/>
      <c r="AE366" s="310"/>
      <c r="AF366" s="310"/>
      <c r="AG366" s="310"/>
      <c r="AH366" s="310"/>
      <c r="AI366" s="310"/>
      <c r="AJ366" s="310"/>
      <c r="AK366" s="310"/>
      <c r="AL366" s="310"/>
      <c r="AM366" s="310"/>
      <c r="AN366" s="310"/>
      <c r="AO366" s="310"/>
      <c r="AP366" s="310"/>
      <c r="AQ366" s="310"/>
      <c r="AR366" s="310"/>
      <c r="AS366" s="310"/>
      <c r="AT366" s="310"/>
      <c r="AU366" s="310"/>
      <c r="AV366" s="310"/>
      <c r="AW366" s="310"/>
      <c r="AX366" s="310"/>
      <c r="AY366" s="310"/>
      <c r="AZ366" s="310"/>
      <c r="BA366" s="310"/>
      <c r="BB366" s="310"/>
      <c r="BC366" s="310"/>
      <c r="BD366" s="310"/>
      <c r="BE366" s="310"/>
      <c r="BF366" s="310"/>
      <c r="BG366" s="310"/>
      <c r="BH366" s="310"/>
      <c r="BI366" s="310"/>
      <c r="BJ366" s="310"/>
      <c r="BK366" s="310"/>
      <c r="BL366" s="310"/>
      <c r="BM366" s="310"/>
      <c r="BN366" s="310"/>
      <c r="BO366" s="310"/>
      <c r="BP366" s="310"/>
      <c r="BQ366" s="310"/>
      <c r="BR366" s="310"/>
      <c r="BS366" s="310"/>
      <c r="BT366" s="310"/>
      <c r="BU366" s="310"/>
      <c r="BV366" s="310"/>
      <c r="BW366" s="310"/>
      <c r="BX366" s="310"/>
      <c r="BY366" s="310"/>
      <c r="BZ366" s="310"/>
      <c r="CA366" s="310"/>
      <c r="CB366" s="310"/>
      <c r="CC366" s="310"/>
      <c r="CD366" s="310"/>
      <c r="CE366" s="310"/>
      <c r="CF366" s="310"/>
      <c r="CG366" s="310"/>
      <c r="CH366" s="310"/>
      <c r="CI366" s="310"/>
      <c r="CJ366" s="310"/>
      <c r="CK366" s="310"/>
      <c r="CL366" s="310"/>
      <c r="CM366" s="310"/>
      <c r="CN366" s="310"/>
      <c r="CO366" s="310"/>
      <c r="CP366" s="310"/>
      <c r="CQ366" s="310"/>
      <c r="CR366" s="310"/>
      <c r="CS366" s="310"/>
      <c r="CT366" s="310"/>
      <c r="CU366" s="310"/>
      <c r="CV366" s="310"/>
      <c r="CW366" s="310"/>
      <c r="CX366" s="310"/>
      <c r="CY366" s="310"/>
      <c r="CZ366" s="310"/>
      <c r="DA366" s="310"/>
      <c r="DB366" s="310"/>
      <c r="DC366" s="310"/>
      <c r="DD366" s="310"/>
      <c r="DE366" s="310"/>
      <c r="DF366" s="310"/>
      <c r="DG366" s="310"/>
      <c r="DH366" s="310"/>
      <c r="DI366" s="310"/>
      <c r="DJ366" s="310"/>
      <c r="DK366" s="310"/>
      <c r="DL366" s="310"/>
      <c r="DM366" s="310"/>
      <c r="DN366" s="310"/>
      <c r="DO366" s="310"/>
      <c r="DP366" s="310"/>
      <c r="DQ366" s="310"/>
      <c r="DR366" s="310"/>
      <c r="DS366" s="310"/>
      <c r="DT366" s="310"/>
      <c r="DU366" s="310"/>
      <c r="DV366" s="310"/>
      <c r="DW366" s="310"/>
      <c r="DX366" s="310"/>
      <c r="DY366" s="310"/>
      <c r="DZ366" s="310"/>
      <c r="EA366" s="310"/>
      <c r="EB366" s="310"/>
      <c r="EC366" s="310"/>
      <c r="ED366" s="310"/>
      <c r="EE366" s="310"/>
      <c r="EF366" s="310"/>
      <c r="EG366" s="310"/>
      <c r="EH366" s="310"/>
      <c r="EI366" s="310"/>
      <c r="EJ366" s="310"/>
      <c r="EK366" s="310"/>
      <c r="EL366" s="310"/>
      <c r="EM366" s="310"/>
      <c r="EN366" s="310"/>
      <c r="EO366" s="310"/>
      <c r="EP366" s="310"/>
      <c r="EQ366" s="310"/>
      <c r="ER366" s="310"/>
      <c r="ES366" s="310"/>
      <c r="ET366" s="310"/>
      <c r="EU366" s="310"/>
      <c r="EV366" s="310"/>
      <c r="EW366" s="310"/>
      <c r="EX366" s="310"/>
      <c r="EY366" s="310"/>
      <c r="EZ366" s="310"/>
      <c r="FA366" s="310"/>
      <c r="FB366" s="310"/>
      <c r="FC366" s="310"/>
      <c r="FD366" s="310"/>
      <c r="FE366" s="310"/>
      <c r="FF366" s="310"/>
      <c r="FG366" s="310"/>
      <c r="FH366" s="310"/>
      <c r="FI366" s="310"/>
      <c r="FJ366" s="310"/>
      <c r="FK366" s="310"/>
      <c r="FL366" s="310"/>
      <c r="FM366" s="310"/>
      <c r="FN366" s="310"/>
      <c r="FO366" s="310"/>
      <c r="FP366" s="310"/>
      <c r="FQ366" s="310"/>
      <c r="FR366" s="310"/>
      <c r="FS366" s="310"/>
      <c r="FT366" s="310"/>
      <c r="FU366" s="310"/>
      <c r="FV366" s="310"/>
      <c r="FW366" s="310"/>
      <c r="FX366" s="310"/>
      <c r="FY366" s="310"/>
      <c r="FZ366" s="310"/>
      <c r="GA366" s="310"/>
      <c r="GB366" s="310"/>
      <c r="GC366" s="310"/>
    </row>
    <row r="367" spans="4:185">
      <c r="D367" s="310"/>
      <c r="E367" s="310"/>
      <c r="F367" s="310"/>
      <c r="G367" s="310"/>
      <c r="H367" s="310"/>
      <c r="I367" s="310"/>
      <c r="J367" s="310"/>
      <c r="K367" s="310"/>
      <c r="L367" s="310"/>
      <c r="M367" s="310"/>
      <c r="N367" s="310"/>
      <c r="O367" s="310"/>
      <c r="P367" s="310"/>
      <c r="Q367" s="310"/>
      <c r="R367" s="310"/>
      <c r="S367" s="310"/>
      <c r="T367" s="310"/>
      <c r="U367" s="310"/>
      <c r="V367" s="310"/>
      <c r="W367" s="310"/>
      <c r="X367" s="310"/>
      <c r="Y367" s="310"/>
      <c r="Z367" s="310"/>
      <c r="AA367" s="310"/>
      <c r="AB367" s="310"/>
      <c r="AC367" s="310"/>
      <c r="AD367" s="310"/>
      <c r="AE367" s="310"/>
      <c r="AF367" s="310"/>
      <c r="AG367" s="310"/>
      <c r="AH367" s="310"/>
      <c r="AI367" s="310"/>
      <c r="AJ367" s="310"/>
      <c r="AK367" s="310"/>
      <c r="AL367" s="310"/>
      <c r="AM367" s="310"/>
      <c r="AN367" s="310"/>
      <c r="AO367" s="310"/>
      <c r="AP367" s="310"/>
      <c r="AQ367" s="310"/>
      <c r="AR367" s="310"/>
      <c r="AS367" s="310"/>
      <c r="AT367" s="310"/>
      <c r="AU367" s="310"/>
      <c r="AV367" s="310"/>
      <c r="AW367" s="310"/>
      <c r="AX367" s="310"/>
      <c r="AY367" s="310"/>
      <c r="AZ367" s="310"/>
      <c r="BA367" s="310"/>
      <c r="BB367" s="310"/>
      <c r="BC367" s="310"/>
      <c r="BD367" s="310"/>
      <c r="BE367" s="310"/>
      <c r="BF367" s="310"/>
      <c r="BG367" s="310"/>
      <c r="BH367" s="310"/>
      <c r="BI367" s="310"/>
      <c r="BJ367" s="310"/>
      <c r="BK367" s="310"/>
      <c r="BL367" s="310"/>
      <c r="BM367" s="310"/>
      <c r="BN367" s="310"/>
      <c r="BO367" s="310"/>
      <c r="BP367" s="310"/>
      <c r="BQ367" s="310"/>
      <c r="BR367" s="310"/>
      <c r="BS367" s="310"/>
      <c r="BT367" s="310"/>
      <c r="BU367" s="310"/>
      <c r="BV367" s="310"/>
      <c r="BW367" s="310"/>
      <c r="BX367" s="310"/>
      <c r="BY367" s="310"/>
      <c r="BZ367" s="310"/>
      <c r="CA367" s="310"/>
      <c r="CB367" s="310"/>
      <c r="CC367" s="310"/>
      <c r="CD367" s="310"/>
      <c r="CE367" s="310"/>
      <c r="CF367" s="310"/>
      <c r="CG367" s="310"/>
      <c r="CH367" s="310"/>
      <c r="CI367" s="310"/>
      <c r="CJ367" s="310"/>
      <c r="CK367" s="310"/>
      <c r="CL367" s="310"/>
      <c r="CM367" s="310"/>
      <c r="CN367" s="310"/>
      <c r="CO367" s="310"/>
      <c r="CP367" s="310"/>
      <c r="CQ367" s="310"/>
      <c r="CR367" s="310"/>
      <c r="CS367" s="310"/>
      <c r="CT367" s="310"/>
      <c r="CU367" s="310"/>
      <c r="CV367" s="310"/>
      <c r="CW367" s="310"/>
      <c r="CX367" s="310"/>
      <c r="CY367" s="310"/>
      <c r="CZ367" s="310"/>
      <c r="DA367" s="310"/>
      <c r="DB367" s="310"/>
      <c r="DC367" s="310"/>
      <c r="DD367" s="310"/>
      <c r="DE367" s="310"/>
      <c r="DF367" s="310"/>
      <c r="DG367" s="310"/>
      <c r="DH367" s="310"/>
      <c r="DI367" s="310"/>
      <c r="DJ367" s="310"/>
      <c r="DK367" s="310"/>
      <c r="DL367" s="310"/>
      <c r="DM367" s="310"/>
      <c r="DN367" s="310"/>
      <c r="DO367" s="310"/>
      <c r="DP367" s="310"/>
      <c r="DQ367" s="310"/>
      <c r="DR367" s="310"/>
      <c r="DS367" s="310"/>
      <c r="DT367" s="310"/>
      <c r="DU367" s="310"/>
      <c r="DV367" s="310"/>
      <c r="DW367" s="310"/>
      <c r="DX367" s="310"/>
      <c r="DY367" s="310"/>
      <c r="DZ367" s="310"/>
      <c r="EA367" s="310"/>
      <c r="EB367" s="310"/>
      <c r="EC367" s="310"/>
      <c r="ED367" s="310"/>
      <c r="EE367" s="310"/>
      <c r="EF367" s="310"/>
      <c r="EG367" s="310"/>
      <c r="EH367" s="310"/>
      <c r="EI367" s="310"/>
      <c r="EJ367" s="310"/>
      <c r="EK367" s="310"/>
      <c r="EL367" s="310"/>
      <c r="EM367" s="310"/>
      <c r="EN367" s="310"/>
      <c r="EO367" s="310"/>
      <c r="EP367" s="310"/>
      <c r="EQ367" s="310"/>
      <c r="ER367" s="310"/>
      <c r="ES367" s="310"/>
      <c r="ET367" s="310"/>
      <c r="EU367" s="310"/>
      <c r="EV367" s="310"/>
      <c r="EW367" s="310"/>
      <c r="EX367" s="310"/>
      <c r="EY367" s="310"/>
      <c r="EZ367" s="310"/>
      <c r="FA367" s="310"/>
      <c r="FB367" s="310"/>
      <c r="FC367" s="310"/>
      <c r="FD367" s="310"/>
      <c r="FE367" s="310"/>
      <c r="FF367" s="310"/>
      <c r="FG367" s="310"/>
      <c r="FH367" s="310"/>
      <c r="FI367" s="310"/>
      <c r="FJ367" s="310"/>
      <c r="FK367" s="310"/>
      <c r="FL367" s="310"/>
      <c r="FM367" s="310"/>
      <c r="FN367" s="310"/>
      <c r="FO367" s="310"/>
      <c r="FP367" s="310"/>
      <c r="FQ367" s="310"/>
      <c r="FR367" s="310"/>
      <c r="FS367" s="310"/>
      <c r="FT367" s="310"/>
      <c r="FU367" s="310"/>
      <c r="FV367" s="310"/>
      <c r="FW367" s="310"/>
      <c r="FX367" s="310"/>
      <c r="FY367" s="310"/>
      <c r="FZ367" s="310"/>
      <c r="GA367" s="310"/>
      <c r="GB367" s="310"/>
      <c r="GC367" s="310"/>
    </row>
    <row r="368" spans="4:185">
      <c r="D368" s="310"/>
      <c r="E368" s="310"/>
      <c r="F368" s="310"/>
      <c r="G368" s="310"/>
      <c r="H368" s="310"/>
      <c r="I368" s="310"/>
      <c r="J368" s="310"/>
      <c r="K368" s="310"/>
      <c r="L368" s="310"/>
      <c r="M368" s="310"/>
      <c r="N368" s="310"/>
      <c r="O368" s="310"/>
      <c r="P368" s="310"/>
      <c r="Q368" s="310"/>
      <c r="R368" s="310"/>
      <c r="S368" s="310"/>
      <c r="T368" s="310"/>
      <c r="U368" s="310"/>
      <c r="V368" s="310"/>
      <c r="W368" s="310"/>
      <c r="X368" s="310"/>
      <c r="Y368" s="310"/>
      <c r="Z368" s="310"/>
      <c r="AA368" s="310"/>
      <c r="AB368" s="310"/>
      <c r="AC368" s="310"/>
      <c r="AD368" s="310"/>
      <c r="AE368" s="310"/>
      <c r="AF368" s="310"/>
      <c r="AG368" s="310"/>
      <c r="AH368" s="310"/>
      <c r="AI368" s="310"/>
      <c r="AJ368" s="310"/>
      <c r="AK368" s="310"/>
      <c r="AL368" s="310"/>
      <c r="AM368" s="310"/>
      <c r="AN368" s="310"/>
      <c r="AO368" s="310"/>
      <c r="AP368" s="310"/>
      <c r="AQ368" s="310"/>
      <c r="AR368" s="310"/>
      <c r="AS368" s="310"/>
      <c r="AT368" s="310"/>
      <c r="AU368" s="310"/>
      <c r="AV368" s="310"/>
      <c r="AW368" s="310"/>
      <c r="AX368" s="310"/>
      <c r="AY368" s="310"/>
      <c r="AZ368" s="310"/>
      <c r="BA368" s="310"/>
      <c r="BB368" s="310"/>
      <c r="BC368" s="310"/>
      <c r="BD368" s="310"/>
      <c r="BE368" s="310"/>
      <c r="BF368" s="310"/>
      <c r="BG368" s="310"/>
      <c r="BH368" s="310"/>
      <c r="BI368" s="310"/>
      <c r="BJ368" s="310"/>
      <c r="BK368" s="310"/>
      <c r="BL368" s="310"/>
      <c r="BM368" s="310"/>
      <c r="BN368" s="310"/>
      <c r="BO368" s="310"/>
      <c r="BP368" s="310"/>
      <c r="BQ368" s="310"/>
      <c r="BR368" s="310"/>
      <c r="BS368" s="310"/>
      <c r="BT368" s="310"/>
      <c r="BU368" s="310"/>
      <c r="BV368" s="310"/>
      <c r="BW368" s="310"/>
      <c r="BX368" s="310"/>
      <c r="BY368" s="310"/>
      <c r="BZ368" s="310"/>
      <c r="CA368" s="310"/>
      <c r="CB368" s="310"/>
      <c r="CC368" s="310"/>
      <c r="CD368" s="310"/>
      <c r="CE368" s="310"/>
      <c r="CF368" s="310"/>
      <c r="CG368" s="310"/>
      <c r="CH368" s="310"/>
      <c r="CI368" s="310"/>
      <c r="CJ368" s="310"/>
      <c r="CK368" s="310"/>
      <c r="CL368" s="310"/>
      <c r="CM368" s="310"/>
      <c r="CN368" s="310"/>
      <c r="CO368" s="310"/>
      <c r="CP368" s="310"/>
      <c r="CQ368" s="310"/>
      <c r="CR368" s="310"/>
      <c r="CS368" s="310"/>
      <c r="CT368" s="310"/>
      <c r="CU368" s="310"/>
      <c r="CV368" s="310"/>
      <c r="CW368" s="310"/>
      <c r="CX368" s="310"/>
      <c r="CY368" s="310"/>
      <c r="CZ368" s="310"/>
      <c r="DA368" s="310"/>
      <c r="DB368" s="310"/>
      <c r="DC368" s="310"/>
      <c r="DD368" s="310"/>
      <c r="DE368" s="310"/>
      <c r="DF368" s="310"/>
      <c r="DG368" s="310"/>
      <c r="DH368" s="310"/>
      <c r="DI368" s="310"/>
      <c r="DJ368" s="310"/>
      <c r="DK368" s="310"/>
      <c r="DL368" s="310"/>
      <c r="DM368" s="310"/>
      <c r="DN368" s="310"/>
      <c r="DO368" s="310"/>
      <c r="DP368" s="310"/>
      <c r="DQ368" s="310"/>
      <c r="DR368" s="310"/>
      <c r="DS368" s="310"/>
      <c r="DT368" s="310"/>
      <c r="DU368" s="310"/>
      <c r="DV368" s="310"/>
      <c r="DW368" s="310"/>
      <c r="DX368" s="310"/>
      <c r="DY368" s="310"/>
      <c r="DZ368" s="310"/>
      <c r="EA368" s="310"/>
      <c r="EB368" s="310"/>
      <c r="EC368" s="310"/>
      <c r="ED368" s="310"/>
      <c r="EE368" s="310"/>
      <c r="EF368" s="310"/>
      <c r="EG368" s="310"/>
      <c r="EH368" s="310"/>
      <c r="EI368" s="310"/>
      <c r="EJ368" s="310"/>
      <c r="EK368" s="310"/>
      <c r="EL368" s="310"/>
      <c r="EM368" s="310"/>
      <c r="EN368" s="310"/>
      <c r="EO368" s="310"/>
      <c r="EP368" s="310"/>
      <c r="EQ368" s="310"/>
      <c r="ER368" s="310"/>
      <c r="ES368" s="310"/>
      <c r="ET368" s="310"/>
      <c r="EU368" s="310"/>
      <c r="EV368" s="310"/>
      <c r="EW368" s="310"/>
      <c r="EX368" s="310"/>
      <c r="EY368" s="310"/>
      <c r="EZ368" s="310"/>
      <c r="FA368" s="310"/>
      <c r="FB368" s="310"/>
      <c r="FC368" s="310"/>
      <c r="FD368" s="310"/>
      <c r="FE368" s="310"/>
      <c r="FF368" s="310"/>
      <c r="FG368" s="310"/>
      <c r="FH368" s="310"/>
      <c r="FI368" s="310"/>
      <c r="FJ368" s="310"/>
      <c r="FK368" s="310"/>
      <c r="FL368" s="310"/>
      <c r="FM368" s="310"/>
      <c r="FN368" s="310"/>
      <c r="FO368" s="310"/>
      <c r="FP368" s="310"/>
      <c r="FQ368" s="310"/>
      <c r="FR368" s="310"/>
      <c r="FS368" s="310"/>
      <c r="FT368" s="310"/>
      <c r="FU368" s="310"/>
      <c r="FV368" s="310"/>
      <c r="FW368" s="310"/>
      <c r="FX368" s="310"/>
      <c r="FY368" s="310"/>
      <c r="FZ368" s="310"/>
      <c r="GA368" s="310"/>
      <c r="GB368" s="310"/>
      <c r="GC368" s="310"/>
    </row>
    <row r="369" spans="4:185">
      <c r="D369" s="310"/>
      <c r="E369" s="310"/>
      <c r="F369" s="310"/>
      <c r="G369" s="310"/>
      <c r="H369" s="310"/>
      <c r="I369" s="310"/>
      <c r="J369" s="310"/>
      <c r="K369" s="310"/>
      <c r="L369" s="310"/>
      <c r="M369" s="310"/>
      <c r="N369" s="310"/>
      <c r="O369" s="310"/>
      <c r="P369" s="310"/>
      <c r="Q369" s="310"/>
      <c r="R369" s="310"/>
      <c r="S369" s="310"/>
      <c r="T369" s="310"/>
      <c r="U369" s="310"/>
      <c r="V369" s="310"/>
      <c r="W369" s="310"/>
      <c r="X369" s="310"/>
      <c r="Y369" s="310"/>
      <c r="Z369" s="310"/>
      <c r="AA369" s="310"/>
      <c r="AB369" s="310"/>
      <c r="AC369" s="310"/>
      <c r="AD369" s="310"/>
      <c r="AE369" s="310"/>
      <c r="AF369" s="310"/>
      <c r="AG369" s="310"/>
      <c r="AH369" s="310"/>
      <c r="AI369" s="310"/>
      <c r="AJ369" s="310"/>
      <c r="AK369" s="310"/>
      <c r="AL369" s="310"/>
      <c r="AM369" s="310"/>
      <c r="AN369" s="310"/>
      <c r="AO369" s="310"/>
      <c r="AP369" s="310"/>
      <c r="AQ369" s="310"/>
      <c r="AR369" s="310"/>
      <c r="AS369" s="310"/>
      <c r="AT369" s="310"/>
      <c r="AU369" s="310"/>
      <c r="AV369" s="310"/>
      <c r="AW369" s="310"/>
      <c r="AX369" s="310"/>
      <c r="AY369" s="310"/>
      <c r="AZ369" s="310"/>
      <c r="BA369" s="310"/>
      <c r="BB369" s="310"/>
      <c r="BC369" s="310"/>
      <c r="BD369" s="310"/>
      <c r="BE369" s="310"/>
      <c r="BF369" s="310"/>
      <c r="BG369" s="310"/>
      <c r="BH369" s="310"/>
      <c r="BI369" s="310"/>
      <c r="BJ369" s="310"/>
      <c r="BK369" s="310"/>
      <c r="BL369" s="310"/>
      <c r="BM369" s="310"/>
      <c r="BN369" s="310"/>
      <c r="BO369" s="310"/>
      <c r="BP369" s="310"/>
      <c r="BQ369" s="310"/>
      <c r="BR369" s="310"/>
      <c r="BS369" s="310"/>
      <c r="BT369" s="310"/>
      <c r="BU369" s="310"/>
      <c r="BV369" s="310"/>
      <c r="BW369" s="310"/>
      <c r="BX369" s="310"/>
      <c r="BY369" s="310"/>
      <c r="BZ369" s="310"/>
      <c r="CA369" s="310"/>
      <c r="CB369" s="310"/>
      <c r="CC369" s="310"/>
      <c r="CD369" s="310"/>
      <c r="CE369" s="310"/>
      <c r="CF369" s="310"/>
      <c r="CG369" s="310"/>
      <c r="CH369" s="310"/>
      <c r="CI369" s="310"/>
      <c r="CJ369" s="310"/>
      <c r="CK369" s="310"/>
      <c r="CL369" s="310"/>
      <c r="CM369" s="310"/>
      <c r="CN369" s="310"/>
      <c r="CO369" s="310"/>
      <c r="CP369" s="310"/>
      <c r="CQ369" s="310"/>
      <c r="CR369" s="310"/>
      <c r="CS369" s="310"/>
      <c r="CT369" s="310"/>
      <c r="CU369" s="310"/>
      <c r="CV369" s="310"/>
      <c r="CW369" s="310"/>
      <c r="CX369" s="310"/>
      <c r="CY369" s="310"/>
      <c r="CZ369" s="310"/>
      <c r="DA369" s="310"/>
      <c r="DB369" s="310"/>
      <c r="DC369" s="310"/>
      <c r="DD369" s="310"/>
      <c r="DE369" s="310"/>
      <c r="DF369" s="310"/>
      <c r="DG369" s="310"/>
      <c r="DH369" s="310"/>
      <c r="DI369" s="310"/>
      <c r="DJ369" s="310"/>
      <c r="DK369" s="310"/>
      <c r="DL369" s="310"/>
      <c r="DM369" s="310"/>
      <c r="DN369" s="310"/>
      <c r="DO369" s="310"/>
      <c r="DP369" s="310"/>
      <c r="DQ369" s="310"/>
      <c r="DR369" s="310"/>
      <c r="DS369" s="310"/>
      <c r="DT369" s="310"/>
      <c r="DU369" s="310"/>
      <c r="DV369" s="310"/>
      <c r="DW369" s="310"/>
      <c r="DX369" s="310"/>
      <c r="DY369" s="310"/>
      <c r="DZ369" s="310"/>
      <c r="EA369" s="310"/>
      <c r="EB369" s="310"/>
      <c r="EC369" s="310"/>
      <c r="ED369" s="310"/>
      <c r="EE369" s="310"/>
      <c r="EF369" s="310"/>
      <c r="EG369" s="310"/>
      <c r="EH369" s="310"/>
      <c r="EI369" s="310"/>
      <c r="EJ369" s="310"/>
      <c r="EK369" s="310"/>
      <c r="EL369" s="310"/>
      <c r="EM369" s="310"/>
      <c r="EN369" s="310"/>
      <c r="EO369" s="310"/>
      <c r="EP369" s="310"/>
      <c r="EQ369" s="310"/>
      <c r="ER369" s="310"/>
      <c r="ES369" s="310"/>
      <c r="ET369" s="310"/>
      <c r="EU369" s="310"/>
      <c r="EV369" s="310"/>
      <c r="EW369" s="310"/>
      <c r="EX369" s="310"/>
      <c r="EY369" s="310"/>
      <c r="EZ369" s="310"/>
      <c r="FA369" s="310"/>
      <c r="FB369" s="310"/>
      <c r="FC369" s="310"/>
      <c r="FD369" s="310"/>
      <c r="FE369" s="310"/>
      <c r="FF369" s="310"/>
      <c r="FG369" s="310"/>
      <c r="FH369" s="310"/>
      <c r="FI369" s="310"/>
      <c r="FJ369" s="310"/>
      <c r="FK369" s="310"/>
      <c r="FL369" s="310"/>
      <c r="FM369" s="310"/>
      <c r="FN369" s="310"/>
      <c r="FO369" s="310"/>
      <c r="FP369" s="310"/>
      <c r="FQ369" s="310"/>
      <c r="FR369" s="310"/>
      <c r="FS369" s="310"/>
      <c r="FT369" s="310"/>
      <c r="FU369" s="310"/>
      <c r="FV369" s="310"/>
      <c r="FW369" s="310"/>
      <c r="FX369" s="310"/>
      <c r="FY369" s="310"/>
      <c r="FZ369" s="310"/>
      <c r="GA369" s="310"/>
      <c r="GB369" s="310"/>
      <c r="GC369" s="310"/>
    </row>
    <row r="370" spans="4:185">
      <c r="D370" s="310"/>
      <c r="E370" s="310"/>
      <c r="F370" s="310"/>
      <c r="G370" s="310"/>
      <c r="H370" s="310"/>
      <c r="I370" s="310"/>
      <c r="J370" s="310"/>
      <c r="K370" s="310"/>
      <c r="L370" s="310"/>
      <c r="M370" s="310"/>
      <c r="N370" s="310"/>
      <c r="O370" s="310"/>
      <c r="P370" s="310"/>
      <c r="Q370" s="310"/>
      <c r="R370" s="310"/>
      <c r="S370" s="310"/>
      <c r="T370" s="310"/>
      <c r="U370" s="310"/>
      <c r="V370" s="310"/>
      <c r="W370" s="310"/>
      <c r="X370" s="310"/>
      <c r="Y370" s="310"/>
      <c r="Z370" s="310"/>
      <c r="AA370" s="310"/>
      <c r="AB370" s="310"/>
      <c r="AC370" s="310"/>
      <c r="AD370" s="310"/>
      <c r="AE370" s="310"/>
      <c r="AF370" s="310"/>
      <c r="AG370" s="310"/>
      <c r="AH370" s="310"/>
      <c r="AI370" s="310"/>
      <c r="AJ370" s="310"/>
      <c r="AK370" s="310"/>
      <c r="AL370" s="310"/>
      <c r="AM370" s="310"/>
      <c r="AN370" s="310"/>
      <c r="AO370" s="310"/>
      <c r="AP370" s="310"/>
      <c r="AQ370" s="310"/>
      <c r="AR370" s="310"/>
      <c r="AS370" s="310"/>
      <c r="AT370" s="310"/>
      <c r="AU370" s="310"/>
      <c r="AV370" s="310"/>
      <c r="AW370" s="310"/>
      <c r="AX370" s="310"/>
      <c r="AY370" s="310"/>
      <c r="AZ370" s="310"/>
      <c r="BA370" s="310"/>
      <c r="BB370" s="310"/>
      <c r="BC370" s="310"/>
      <c r="BD370" s="310"/>
      <c r="BE370" s="310"/>
      <c r="BF370" s="310"/>
      <c r="BG370" s="310"/>
      <c r="BH370" s="310"/>
      <c r="BI370" s="310"/>
      <c r="BJ370" s="310"/>
      <c r="BK370" s="310"/>
      <c r="BL370" s="310"/>
      <c r="BM370" s="310"/>
      <c r="BN370" s="310"/>
      <c r="BO370" s="310"/>
      <c r="BP370" s="310"/>
      <c r="BQ370" s="310"/>
      <c r="BR370" s="310"/>
      <c r="BS370" s="310"/>
      <c r="BT370" s="310"/>
      <c r="BU370" s="310"/>
      <c r="BV370" s="310"/>
      <c r="BW370" s="310"/>
      <c r="BX370" s="310"/>
      <c r="BY370" s="310"/>
      <c r="BZ370" s="310"/>
      <c r="CA370" s="310"/>
      <c r="CB370" s="310"/>
      <c r="CC370" s="310"/>
      <c r="CD370" s="310"/>
      <c r="CE370" s="310"/>
      <c r="CF370" s="310"/>
      <c r="CG370" s="310"/>
      <c r="CH370" s="310"/>
      <c r="CI370" s="310"/>
      <c r="CJ370" s="310"/>
      <c r="CK370" s="310"/>
      <c r="CL370" s="310"/>
      <c r="CM370" s="310"/>
      <c r="CN370" s="310"/>
      <c r="CO370" s="310"/>
      <c r="CP370" s="310"/>
      <c r="CQ370" s="310"/>
      <c r="CR370" s="310"/>
      <c r="CS370" s="310"/>
      <c r="CT370" s="310"/>
      <c r="CU370" s="310"/>
      <c r="CV370" s="310"/>
      <c r="CW370" s="310"/>
      <c r="CX370" s="310"/>
      <c r="CY370" s="310"/>
      <c r="CZ370" s="310"/>
      <c r="DA370" s="310"/>
      <c r="DB370" s="310"/>
      <c r="DC370" s="310"/>
      <c r="DD370" s="310"/>
      <c r="DE370" s="310"/>
      <c r="DF370" s="310"/>
      <c r="DG370" s="310"/>
      <c r="DH370" s="310"/>
      <c r="DI370" s="310"/>
      <c r="DJ370" s="310"/>
      <c r="DK370" s="310"/>
      <c r="DL370" s="310"/>
      <c r="DM370" s="310"/>
      <c r="DN370" s="310"/>
      <c r="DO370" s="310"/>
      <c r="DP370" s="310"/>
      <c r="DQ370" s="310"/>
      <c r="DR370" s="310"/>
      <c r="DS370" s="310"/>
      <c r="DT370" s="310"/>
      <c r="DU370" s="310"/>
      <c r="DV370" s="310"/>
      <c r="DW370" s="310"/>
      <c r="DX370" s="310"/>
      <c r="DY370" s="310"/>
      <c r="DZ370" s="310"/>
      <c r="EA370" s="310"/>
      <c r="EB370" s="310"/>
      <c r="EC370" s="310"/>
      <c r="ED370" s="310"/>
      <c r="EE370" s="310"/>
      <c r="EF370" s="310"/>
      <c r="EG370" s="310"/>
      <c r="EH370" s="310"/>
      <c r="EI370" s="310"/>
      <c r="EJ370" s="310"/>
      <c r="EK370" s="310"/>
      <c r="EL370" s="310"/>
      <c r="EM370" s="310"/>
      <c r="EN370" s="310"/>
      <c r="EO370" s="310"/>
      <c r="EP370" s="310"/>
      <c r="EQ370" s="310"/>
      <c r="ER370" s="310"/>
      <c r="ES370" s="310"/>
      <c r="ET370" s="310"/>
      <c r="EU370" s="310"/>
      <c r="EV370" s="310"/>
      <c r="EW370" s="310"/>
      <c r="EX370" s="310"/>
      <c r="EY370" s="310"/>
      <c r="EZ370" s="310"/>
      <c r="FA370" s="310"/>
      <c r="FB370" s="310"/>
      <c r="FC370" s="310"/>
      <c r="FD370" s="310"/>
      <c r="FE370" s="310"/>
      <c r="FF370" s="310"/>
      <c r="FG370" s="310"/>
      <c r="FH370" s="310"/>
      <c r="FI370" s="310"/>
      <c r="FJ370" s="310"/>
      <c r="FK370" s="310"/>
      <c r="FL370" s="310"/>
      <c r="FM370" s="310"/>
      <c r="FN370" s="310"/>
      <c r="FO370" s="310"/>
      <c r="FP370" s="310"/>
      <c r="FQ370" s="310"/>
      <c r="FR370" s="310"/>
      <c r="FS370" s="310"/>
      <c r="FT370" s="310"/>
      <c r="FU370" s="310"/>
      <c r="FV370" s="310"/>
      <c r="FW370" s="310"/>
      <c r="FX370" s="310"/>
      <c r="FY370" s="310"/>
      <c r="FZ370" s="310"/>
      <c r="GA370" s="310"/>
      <c r="GB370" s="310"/>
      <c r="GC370" s="310"/>
    </row>
    <row r="371" spans="4:185">
      <c r="D371" s="310"/>
      <c r="E371" s="310"/>
      <c r="F371" s="310"/>
      <c r="G371" s="310"/>
      <c r="H371" s="310"/>
      <c r="I371" s="310"/>
      <c r="J371" s="310"/>
      <c r="K371" s="310"/>
      <c r="L371" s="310"/>
      <c r="M371" s="310"/>
      <c r="N371" s="310"/>
      <c r="O371" s="310"/>
      <c r="P371" s="310"/>
      <c r="Q371" s="310"/>
      <c r="R371" s="310"/>
      <c r="S371" s="310"/>
      <c r="T371" s="310"/>
      <c r="U371" s="310"/>
      <c r="V371" s="310"/>
      <c r="W371" s="310"/>
      <c r="X371" s="310"/>
      <c r="Y371" s="310"/>
      <c r="Z371" s="310"/>
      <c r="AA371" s="310"/>
      <c r="AB371" s="310"/>
      <c r="AC371" s="310"/>
      <c r="AD371" s="310"/>
      <c r="AE371" s="310"/>
      <c r="AF371" s="310"/>
      <c r="AG371" s="310"/>
      <c r="AH371" s="310"/>
      <c r="AI371" s="310"/>
      <c r="AJ371" s="310"/>
      <c r="AK371" s="310"/>
      <c r="AL371" s="310"/>
      <c r="AM371" s="310"/>
      <c r="AN371" s="310"/>
      <c r="AO371" s="310"/>
      <c r="AP371" s="310"/>
      <c r="AQ371" s="310"/>
      <c r="AR371" s="310"/>
      <c r="AS371" s="310"/>
      <c r="AT371" s="310"/>
      <c r="AU371" s="310"/>
      <c r="AV371" s="310"/>
      <c r="AW371" s="310"/>
      <c r="AX371" s="310"/>
      <c r="AY371" s="310"/>
      <c r="AZ371" s="310"/>
      <c r="BA371" s="310"/>
      <c r="BB371" s="310"/>
      <c r="BC371" s="310"/>
      <c r="BD371" s="310"/>
      <c r="BE371" s="310"/>
      <c r="BF371" s="310"/>
      <c r="BG371" s="310"/>
      <c r="BH371" s="310"/>
      <c r="BI371" s="310"/>
      <c r="BJ371" s="310"/>
      <c r="BK371" s="310"/>
      <c r="BL371" s="310"/>
      <c r="BM371" s="310"/>
      <c r="BN371" s="310"/>
      <c r="BO371" s="310"/>
      <c r="BP371" s="310"/>
      <c r="BQ371" s="310"/>
      <c r="BR371" s="310"/>
      <c r="BS371" s="310"/>
      <c r="BT371" s="310"/>
      <c r="BU371" s="310"/>
      <c r="BV371" s="310"/>
      <c r="BW371" s="310"/>
      <c r="BX371" s="310"/>
      <c r="BY371" s="310"/>
      <c r="BZ371" s="310"/>
      <c r="CA371" s="310"/>
      <c r="CB371" s="310"/>
      <c r="CC371" s="310"/>
      <c r="CD371" s="310"/>
      <c r="CE371" s="310"/>
      <c r="CF371" s="310"/>
      <c r="CG371" s="310"/>
      <c r="CH371" s="310"/>
      <c r="CI371" s="310"/>
      <c r="CJ371" s="310"/>
      <c r="CK371" s="310"/>
      <c r="CL371" s="310"/>
      <c r="CM371" s="310"/>
      <c r="CN371" s="310"/>
      <c r="CO371" s="310"/>
      <c r="CP371" s="310"/>
      <c r="CQ371" s="310"/>
      <c r="CR371" s="310"/>
      <c r="CS371" s="310"/>
      <c r="CT371" s="310"/>
      <c r="CU371" s="310"/>
      <c r="CV371" s="310"/>
      <c r="CW371" s="310"/>
      <c r="CX371" s="310"/>
      <c r="CY371" s="310"/>
      <c r="CZ371" s="310"/>
      <c r="DA371" s="310"/>
      <c r="DB371" s="310"/>
      <c r="DC371" s="310"/>
      <c r="DD371" s="310"/>
      <c r="DE371" s="310"/>
      <c r="DF371" s="310"/>
      <c r="DG371" s="310"/>
      <c r="DH371" s="310"/>
      <c r="DI371" s="310"/>
      <c r="DJ371" s="310"/>
      <c r="DK371" s="310"/>
      <c r="DL371" s="310"/>
      <c r="DM371" s="310"/>
      <c r="DN371" s="310"/>
      <c r="DO371" s="310"/>
      <c r="DP371" s="310"/>
      <c r="DQ371" s="310"/>
      <c r="DR371" s="310"/>
      <c r="DS371" s="310"/>
      <c r="DT371" s="310"/>
      <c r="DU371" s="310"/>
      <c r="DV371" s="310"/>
      <c r="DW371" s="310"/>
      <c r="DX371" s="310"/>
      <c r="DY371" s="310"/>
      <c r="DZ371" s="310"/>
      <c r="EA371" s="310"/>
      <c r="EB371" s="310"/>
      <c r="EC371" s="310"/>
      <c r="ED371" s="310"/>
      <c r="EE371" s="310"/>
      <c r="EF371" s="310"/>
      <c r="EG371" s="310"/>
      <c r="EH371" s="310"/>
      <c r="EI371" s="310"/>
      <c r="EJ371" s="310"/>
      <c r="EK371" s="310"/>
      <c r="EL371" s="310"/>
      <c r="EM371" s="310"/>
      <c r="EN371" s="310"/>
      <c r="EO371" s="310"/>
      <c r="EP371" s="310"/>
      <c r="EQ371" s="310"/>
      <c r="ER371" s="310"/>
      <c r="ES371" s="310"/>
      <c r="ET371" s="310"/>
      <c r="EU371" s="310"/>
      <c r="EV371" s="310"/>
      <c r="EW371" s="310"/>
      <c r="EX371" s="310"/>
      <c r="EY371" s="310"/>
      <c r="EZ371" s="310"/>
      <c r="FA371" s="310"/>
      <c r="FB371" s="310"/>
      <c r="FC371" s="310"/>
      <c r="FD371" s="310"/>
      <c r="FE371" s="310"/>
      <c r="FF371" s="310"/>
      <c r="FG371" s="310"/>
      <c r="FH371" s="310"/>
      <c r="FI371" s="310"/>
      <c r="FJ371" s="310"/>
      <c r="FK371" s="310"/>
      <c r="FL371" s="310"/>
      <c r="FM371" s="310"/>
      <c r="FN371" s="310"/>
      <c r="FO371" s="310"/>
      <c r="FP371" s="310"/>
      <c r="FQ371" s="310"/>
      <c r="FR371" s="310"/>
      <c r="FS371" s="310"/>
      <c r="FT371" s="310"/>
      <c r="FU371" s="310"/>
      <c r="FV371" s="310"/>
      <c r="FW371" s="310"/>
      <c r="FX371" s="310"/>
      <c r="FY371" s="310"/>
      <c r="FZ371" s="310"/>
      <c r="GA371" s="310"/>
      <c r="GB371" s="310"/>
      <c r="GC371" s="310"/>
    </row>
    <row r="372" spans="4:185">
      <c r="D372" s="310"/>
      <c r="E372" s="310"/>
      <c r="F372" s="310"/>
      <c r="G372" s="310"/>
      <c r="H372" s="310"/>
      <c r="I372" s="310"/>
      <c r="J372" s="310"/>
      <c r="K372" s="310"/>
      <c r="L372" s="310"/>
      <c r="M372" s="310"/>
      <c r="N372" s="310"/>
      <c r="O372" s="310"/>
      <c r="P372" s="310"/>
      <c r="Q372" s="310"/>
      <c r="R372" s="310"/>
      <c r="S372" s="310"/>
      <c r="T372" s="310"/>
      <c r="U372" s="310"/>
      <c r="V372" s="310"/>
      <c r="W372" s="310"/>
      <c r="X372" s="310"/>
      <c r="Y372" s="310"/>
      <c r="Z372" s="310"/>
      <c r="AA372" s="310"/>
      <c r="AB372" s="310"/>
      <c r="AC372" s="310"/>
      <c r="AD372" s="310"/>
      <c r="AE372" s="310"/>
      <c r="AF372" s="310"/>
      <c r="AG372" s="310"/>
      <c r="AH372" s="310"/>
      <c r="AI372" s="310"/>
      <c r="AJ372" s="310"/>
      <c r="AK372" s="310"/>
      <c r="AL372" s="310"/>
      <c r="AM372" s="310"/>
      <c r="AN372" s="310"/>
      <c r="AO372" s="310"/>
      <c r="AP372" s="310"/>
      <c r="AQ372" s="310"/>
      <c r="AR372" s="310"/>
      <c r="AS372" s="310"/>
      <c r="AT372" s="310"/>
      <c r="AU372" s="310"/>
      <c r="AV372" s="310"/>
      <c r="AW372" s="310"/>
      <c r="AX372" s="310"/>
      <c r="AY372" s="310"/>
      <c r="AZ372" s="310"/>
      <c r="BA372" s="310"/>
      <c r="BB372" s="310"/>
      <c r="BC372" s="310"/>
      <c r="BD372" s="310"/>
      <c r="BE372" s="310"/>
      <c r="BF372" s="310"/>
      <c r="BG372" s="310"/>
      <c r="BH372" s="310"/>
      <c r="BI372" s="310"/>
      <c r="BJ372" s="310"/>
      <c r="BK372" s="310"/>
      <c r="BL372" s="310"/>
      <c r="BM372" s="310"/>
      <c r="BN372" s="310"/>
      <c r="BO372" s="310"/>
      <c r="BP372" s="310"/>
      <c r="BQ372" s="310"/>
      <c r="BR372" s="310"/>
      <c r="BS372" s="310"/>
      <c r="BT372" s="310"/>
      <c r="BU372" s="310"/>
      <c r="BV372" s="310"/>
      <c r="BW372" s="310"/>
      <c r="BX372" s="310"/>
      <c r="BY372" s="310"/>
      <c r="BZ372" s="310"/>
      <c r="CA372" s="310"/>
      <c r="CB372" s="310"/>
      <c r="CC372" s="310"/>
      <c r="CD372" s="310"/>
      <c r="CE372" s="310"/>
      <c r="CF372" s="310"/>
      <c r="CG372" s="310"/>
      <c r="CH372" s="310"/>
      <c r="CI372" s="310"/>
      <c r="CJ372" s="310"/>
      <c r="CK372" s="310"/>
      <c r="CL372" s="310"/>
      <c r="CM372" s="310"/>
      <c r="CN372" s="310"/>
      <c r="CO372" s="310"/>
      <c r="CP372" s="310"/>
      <c r="CQ372" s="310"/>
      <c r="CR372" s="310"/>
      <c r="CS372" s="310"/>
      <c r="CT372" s="310"/>
      <c r="CU372" s="310"/>
      <c r="CV372" s="310"/>
      <c r="CW372" s="310"/>
      <c r="CX372" s="310"/>
      <c r="CY372" s="310"/>
      <c r="CZ372" s="310"/>
      <c r="DA372" s="310"/>
      <c r="DB372" s="310"/>
      <c r="DC372" s="310"/>
      <c r="DD372" s="310"/>
      <c r="DE372" s="310"/>
      <c r="DF372" s="310"/>
      <c r="DG372" s="310"/>
      <c r="DH372" s="310"/>
      <c r="DI372" s="310"/>
      <c r="DJ372" s="310"/>
      <c r="DK372" s="310"/>
      <c r="DL372" s="310"/>
      <c r="DM372" s="310"/>
      <c r="DN372" s="310"/>
      <c r="DO372" s="310"/>
      <c r="DP372" s="310"/>
      <c r="DQ372" s="310"/>
      <c r="DR372" s="310"/>
      <c r="DS372" s="310"/>
      <c r="DT372" s="310"/>
      <c r="DU372" s="310"/>
      <c r="DV372" s="310"/>
      <c r="DW372" s="310"/>
      <c r="DX372" s="310"/>
      <c r="DY372" s="310"/>
      <c r="DZ372" s="310"/>
      <c r="EA372" s="310"/>
      <c r="EB372" s="310"/>
      <c r="EC372" s="310"/>
      <c r="ED372" s="310"/>
      <c r="EE372" s="310"/>
      <c r="EF372" s="310"/>
      <c r="EG372" s="310"/>
      <c r="EH372" s="310"/>
      <c r="EI372" s="310"/>
      <c r="EJ372" s="310"/>
      <c r="EK372" s="310"/>
      <c r="EL372" s="310"/>
      <c r="EM372" s="310"/>
      <c r="EN372" s="310"/>
      <c r="EO372" s="310"/>
      <c r="EP372" s="310"/>
      <c r="EQ372" s="310"/>
      <c r="ER372" s="310"/>
      <c r="ES372" s="310"/>
      <c r="ET372" s="310"/>
      <c r="EU372" s="310"/>
      <c r="EV372" s="310"/>
      <c r="EW372" s="310"/>
      <c r="EX372" s="310"/>
      <c r="EY372" s="310"/>
      <c r="EZ372" s="310"/>
      <c r="FA372" s="310"/>
      <c r="FB372" s="310"/>
      <c r="FC372" s="310"/>
      <c r="FD372" s="310"/>
      <c r="FE372" s="310"/>
      <c r="FF372" s="310"/>
      <c r="FG372" s="310"/>
      <c r="FH372" s="310"/>
      <c r="FI372" s="310"/>
      <c r="FJ372" s="310"/>
      <c r="FK372" s="310"/>
      <c r="FL372" s="310"/>
      <c r="FM372" s="310"/>
      <c r="FN372" s="310"/>
      <c r="FO372" s="310"/>
      <c r="FP372" s="310"/>
      <c r="FQ372" s="310"/>
      <c r="FR372" s="310"/>
      <c r="FS372" s="310"/>
      <c r="FT372" s="310"/>
      <c r="FU372" s="310"/>
      <c r="FV372" s="310"/>
      <c r="FW372" s="310"/>
      <c r="FX372" s="310"/>
      <c r="FY372" s="310"/>
      <c r="FZ372" s="310"/>
      <c r="GA372" s="310"/>
      <c r="GB372" s="310"/>
      <c r="GC372" s="310"/>
    </row>
    <row r="373" spans="4:185">
      <c r="D373" s="310"/>
      <c r="E373" s="310"/>
      <c r="F373" s="310"/>
      <c r="G373" s="310"/>
      <c r="H373" s="310"/>
      <c r="I373" s="310"/>
      <c r="J373" s="310"/>
      <c r="K373" s="310"/>
      <c r="L373" s="310"/>
      <c r="M373" s="310"/>
      <c r="N373" s="310"/>
      <c r="O373" s="310"/>
      <c r="P373" s="310"/>
      <c r="Q373" s="310"/>
      <c r="R373" s="310"/>
      <c r="S373" s="310"/>
      <c r="T373" s="310"/>
      <c r="U373" s="310"/>
      <c r="V373" s="310"/>
      <c r="W373" s="310"/>
      <c r="X373" s="310"/>
      <c r="Y373" s="310"/>
      <c r="Z373" s="310"/>
      <c r="AA373" s="310"/>
      <c r="AB373" s="310"/>
      <c r="AC373" s="310"/>
      <c r="AD373" s="310"/>
      <c r="AE373" s="310"/>
      <c r="AF373" s="310"/>
      <c r="AG373" s="310"/>
      <c r="AH373" s="310"/>
      <c r="AI373" s="310"/>
      <c r="AJ373" s="310"/>
      <c r="AK373" s="310"/>
      <c r="AL373" s="310"/>
      <c r="AM373" s="310"/>
      <c r="AN373" s="310"/>
      <c r="AO373" s="310"/>
      <c r="AP373" s="310"/>
      <c r="AQ373" s="310"/>
      <c r="AR373" s="310"/>
      <c r="AS373" s="310"/>
      <c r="AT373" s="310"/>
      <c r="AU373" s="310"/>
      <c r="AV373" s="310"/>
      <c r="AW373" s="310"/>
      <c r="AX373" s="310"/>
      <c r="AY373" s="310"/>
      <c r="AZ373" s="310"/>
      <c r="BA373" s="310"/>
      <c r="BB373" s="310"/>
      <c r="BC373" s="310"/>
      <c r="BD373" s="310"/>
      <c r="BE373" s="310"/>
      <c r="BF373" s="310"/>
      <c r="BG373" s="310"/>
      <c r="BH373" s="310"/>
      <c r="BI373" s="310"/>
      <c r="BJ373" s="310"/>
      <c r="BK373" s="310"/>
      <c r="BL373" s="310"/>
      <c r="BM373" s="310"/>
      <c r="BN373" s="310"/>
      <c r="BO373" s="310"/>
      <c r="BP373" s="310"/>
      <c r="BQ373" s="310"/>
      <c r="BR373" s="310"/>
      <c r="BS373" s="310"/>
      <c r="BT373" s="310"/>
      <c r="BU373" s="310"/>
      <c r="BV373" s="310"/>
      <c r="BW373" s="310"/>
      <c r="BX373" s="310"/>
      <c r="BY373" s="310"/>
      <c r="BZ373" s="310"/>
      <c r="CA373" s="310"/>
      <c r="CB373" s="310"/>
      <c r="CC373" s="310"/>
      <c r="CD373" s="310"/>
      <c r="CE373" s="310"/>
      <c r="CF373" s="310"/>
      <c r="CG373" s="310"/>
      <c r="CH373" s="310"/>
      <c r="CI373" s="310"/>
      <c r="CJ373" s="310"/>
      <c r="CK373" s="310"/>
      <c r="CL373" s="310"/>
      <c r="CM373" s="310"/>
      <c r="CN373" s="310"/>
      <c r="CO373" s="310"/>
      <c r="CP373" s="310"/>
      <c r="CQ373" s="310"/>
      <c r="CR373" s="310"/>
      <c r="CS373" s="310"/>
      <c r="CT373" s="310"/>
      <c r="CU373" s="310"/>
      <c r="CV373" s="310"/>
      <c r="CW373" s="310"/>
      <c r="CX373" s="310"/>
      <c r="CY373" s="310"/>
      <c r="CZ373" s="310"/>
      <c r="DA373" s="310"/>
      <c r="DB373" s="310"/>
      <c r="DC373" s="310"/>
      <c r="DD373" s="310"/>
      <c r="DE373" s="310"/>
      <c r="DF373" s="310"/>
      <c r="DG373" s="310"/>
      <c r="DH373" s="310"/>
      <c r="DI373" s="310"/>
      <c r="DJ373" s="310"/>
      <c r="DK373" s="310"/>
      <c r="DL373" s="310"/>
      <c r="DM373" s="310"/>
      <c r="DN373" s="310"/>
      <c r="DO373" s="310"/>
      <c r="DP373" s="310"/>
      <c r="DQ373" s="310"/>
      <c r="DR373" s="310"/>
      <c r="DS373" s="310"/>
      <c r="DT373" s="310"/>
      <c r="DU373" s="310"/>
      <c r="DV373" s="310"/>
      <c r="DW373" s="310"/>
      <c r="DX373" s="310"/>
      <c r="DY373" s="310"/>
      <c r="DZ373" s="310"/>
      <c r="EA373" s="310"/>
      <c r="EB373" s="310"/>
      <c r="EC373" s="310"/>
      <c r="ED373" s="310"/>
      <c r="EE373" s="310"/>
      <c r="EF373" s="310"/>
      <c r="EG373" s="310"/>
      <c r="EH373" s="310"/>
      <c r="EI373" s="310"/>
      <c r="EJ373" s="310"/>
      <c r="EK373" s="310"/>
      <c r="EL373" s="310"/>
      <c r="EM373" s="310"/>
      <c r="EN373" s="310"/>
      <c r="EO373" s="310"/>
      <c r="EP373" s="310"/>
      <c r="EQ373" s="310"/>
      <c r="ER373" s="310"/>
      <c r="ES373" s="310"/>
      <c r="ET373" s="310"/>
      <c r="EU373" s="310"/>
      <c r="EV373" s="310"/>
      <c r="EW373" s="310"/>
      <c r="EX373" s="310"/>
      <c r="EY373" s="310"/>
      <c r="EZ373" s="310"/>
      <c r="FA373" s="310"/>
      <c r="FB373" s="310"/>
      <c r="FC373" s="310"/>
      <c r="FD373" s="310"/>
      <c r="FE373" s="310"/>
      <c r="FF373" s="310"/>
      <c r="FG373" s="310"/>
      <c r="FH373" s="310"/>
      <c r="FI373" s="310"/>
      <c r="FJ373" s="310"/>
      <c r="FK373" s="310"/>
      <c r="FL373" s="310"/>
      <c r="FM373" s="310"/>
      <c r="FN373" s="310"/>
      <c r="FO373" s="310"/>
      <c r="FP373" s="310"/>
      <c r="FQ373" s="310"/>
      <c r="FR373" s="310"/>
      <c r="FS373" s="310"/>
      <c r="FT373" s="310"/>
      <c r="FU373" s="310"/>
      <c r="FV373" s="310"/>
      <c r="FW373" s="310"/>
      <c r="FX373" s="310"/>
      <c r="FY373" s="310"/>
      <c r="FZ373" s="310"/>
      <c r="GA373" s="310"/>
      <c r="GB373" s="310"/>
      <c r="GC373" s="310"/>
    </row>
    <row r="374" spans="4:185">
      <c r="D374" s="310"/>
      <c r="E374" s="310"/>
      <c r="F374" s="310"/>
      <c r="G374" s="310"/>
      <c r="H374" s="310"/>
      <c r="I374" s="310"/>
      <c r="J374" s="310"/>
      <c r="K374" s="310"/>
      <c r="L374" s="310"/>
      <c r="M374" s="310"/>
      <c r="N374" s="310"/>
      <c r="O374" s="310"/>
      <c r="P374" s="310"/>
      <c r="Q374" s="310"/>
      <c r="R374" s="310"/>
      <c r="S374" s="310"/>
      <c r="T374" s="310"/>
      <c r="U374" s="310"/>
      <c r="V374" s="310"/>
      <c r="W374" s="310"/>
      <c r="X374" s="310"/>
      <c r="Y374" s="310"/>
      <c r="Z374" s="310"/>
      <c r="AA374" s="310"/>
      <c r="AB374" s="310"/>
      <c r="AC374" s="310"/>
      <c r="AD374" s="310"/>
      <c r="AE374" s="310"/>
      <c r="AF374" s="310"/>
      <c r="AG374" s="310"/>
      <c r="AH374" s="310"/>
      <c r="AI374" s="310"/>
      <c r="AJ374" s="310"/>
      <c r="AK374" s="310"/>
      <c r="AL374" s="310"/>
      <c r="AM374" s="310"/>
      <c r="AN374" s="310"/>
      <c r="AO374" s="310"/>
      <c r="AP374" s="310"/>
      <c r="AQ374" s="310"/>
      <c r="AR374" s="310"/>
      <c r="AS374" s="310"/>
      <c r="AT374" s="310"/>
      <c r="AU374" s="310"/>
      <c r="AV374" s="310"/>
      <c r="AW374" s="310"/>
      <c r="AX374" s="310"/>
      <c r="AY374" s="310"/>
      <c r="AZ374" s="310"/>
      <c r="BA374" s="310"/>
      <c r="BB374" s="310"/>
      <c r="BC374" s="310"/>
      <c r="BD374" s="310"/>
      <c r="BE374" s="310"/>
      <c r="BF374" s="310"/>
      <c r="BG374" s="310"/>
      <c r="BH374" s="310"/>
      <c r="BI374" s="310"/>
      <c r="BJ374" s="310"/>
      <c r="BK374" s="310"/>
      <c r="BL374" s="310"/>
      <c r="BM374" s="310"/>
      <c r="BN374" s="310"/>
      <c r="BO374" s="310"/>
      <c r="BP374" s="310"/>
      <c r="BQ374" s="310"/>
      <c r="BR374" s="310"/>
      <c r="BS374" s="310"/>
      <c r="BT374" s="310"/>
      <c r="BU374" s="310"/>
      <c r="BV374" s="310"/>
      <c r="BW374" s="310"/>
      <c r="BX374" s="310"/>
      <c r="BY374" s="310"/>
      <c r="BZ374" s="310"/>
      <c r="CA374" s="310"/>
      <c r="CB374" s="310"/>
      <c r="CC374" s="310"/>
      <c r="CD374" s="310"/>
      <c r="CE374" s="310"/>
      <c r="CF374" s="310"/>
      <c r="CG374" s="310"/>
      <c r="CH374" s="310"/>
      <c r="CI374" s="310"/>
      <c r="CJ374" s="310"/>
      <c r="CK374" s="310"/>
      <c r="CL374" s="310"/>
      <c r="CM374" s="310"/>
      <c r="CN374" s="310"/>
      <c r="CO374" s="310"/>
      <c r="CP374" s="310"/>
      <c r="CQ374" s="310"/>
      <c r="CR374" s="310"/>
      <c r="CS374" s="310"/>
      <c r="CT374" s="310"/>
      <c r="CU374" s="310"/>
      <c r="CV374" s="310"/>
      <c r="CW374" s="310"/>
      <c r="CX374" s="310"/>
      <c r="CY374" s="310"/>
      <c r="CZ374" s="310"/>
      <c r="DA374" s="310"/>
      <c r="DB374" s="310"/>
      <c r="DC374" s="310"/>
      <c r="DD374" s="310"/>
      <c r="DE374" s="310"/>
      <c r="DF374" s="310"/>
      <c r="DG374" s="310"/>
      <c r="DH374" s="310"/>
      <c r="DI374" s="310"/>
      <c r="DJ374" s="310"/>
      <c r="DK374" s="310"/>
      <c r="DL374" s="310"/>
      <c r="DM374" s="310"/>
      <c r="DN374" s="310"/>
      <c r="DO374" s="310"/>
      <c r="DP374" s="310"/>
      <c r="DQ374" s="310"/>
      <c r="DR374" s="310"/>
      <c r="DS374" s="310"/>
      <c r="DT374" s="310"/>
      <c r="DU374" s="310"/>
      <c r="DV374" s="310"/>
      <c r="DW374" s="310"/>
      <c r="DX374" s="310"/>
      <c r="DY374" s="310"/>
      <c r="DZ374" s="310"/>
      <c r="EA374" s="310"/>
      <c r="EB374" s="310"/>
      <c r="EC374" s="310"/>
      <c r="ED374" s="310"/>
      <c r="EE374" s="310"/>
      <c r="EF374" s="310"/>
      <c r="EG374" s="310"/>
      <c r="EH374" s="310"/>
      <c r="EI374" s="310"/>
      <c r="EJ374" s="310"/>
      <c r="EK374" s="310"/>
      <c r="EL374" s="310"/>
      <c r="EM374" s="310"/>
      <c r="EN374" s="310"/>
      <c r="EO374" s="310"/>
      <c r="EP374" s="310"/>
      <c r="EQ374" s="310"/>
      <c r="ER374" s="310"/>
      <c r="ES374" s="310"/>
      <c r="ET374" s="310"/>
      <c r="EU374" s="310"/>
      <c r="EV374" s="310"/>
      <c r="EW374" s="310"/>
      <c r="EX374" s="310"/>
      <c r="EY374" s="310"/>
      <c r="EZ374" s="310"/>
      <c r="FA374" s="310"/>
      <c r="FB374" s="310"/>
      <c r="FC374" s="310"/>
      <c r="FD374" s="310"/>
      <c r="FE374" s="310"/>
      <c r="FF374" s="310"/>
      <c r="FG374" s="310"/>
      <c r="FH374" s="310"/>
      <c r="FI374" s="310"/>
      <c r="FJ374" s="310"/>
      <c r="FK374" s="310"/>
      <c r="FL374" s="310"/>
      <c r="FM374" s="310"/>
      <c r="FN374" s="310"/>
      <c r="FO374" s="310"/>
      <c r="FP374" s="310"/>
      <c r="FQ374" s="310"/>
      <c r="FR374" s="310"/>
      <c r="FS374" s="310"/>
      <c r="FT374" s="310"/>
      <c r="FU374" s="310"/>
      <c r="FV374" s="310"/>
      <c r="FW374" s="310"/>
      <c r="FX374" s="310"/>
      <c r="FY374" s="310"/>
      <c r="FZ374" s="310"/>
      <c r="GA374" s="310"/>
      <c r="GB374" s="310"/>
      <c r="GC374" s="310"/>
    </row>
    <row r="375" spans="4:185">
      <c r="D375" s="310"/>
      <c r="E375" s="310"/>
      <c r="F375" s="310"/>
      <c r="G375" s="310"/>
      <c r="H375" s="310"/>
      <c r="I375" s="310"/>
      <c r="J375" s="310"/>
      <c r="K375" s="310"/>
      <c r="L375" s="310"/>
      <c r="M375" s="310"/>
      <c r="N375" s="310"/>
      <c r="O375" s="310"/>
      <c r="P375" s="310"/>
      <c r="Q375" s="310"/>
      <c r="R375" s="310"/>
      <c r="S375" s="310"/>
      <c r="T375" s="310"/>
      <c r="U375" s="310"/>
      <c r="V375" s="310"/>
      <c r="W375" s="310"/>
      <c r="X375" s="310"/>
      <c r="Y375" s="310"/>
      <c r="Z375" s="310"/>
      <c r="AA375" s="310"/>
      <c r="AB375" s="310"/>
      <c r="AC375" s="310"/>
      <c r="AD375" s="310"/>
      <c r="AE375" s="310"/>
      <c r="AF375" s="310"/>
      <c r="AG375" s="310"/>
      <c r="AH375" s="310"/>
      <c r="AI375" s="310"/>
      <c r="AJ375" s="310"/>
      <c r="AK375" s="310"/>
      <c r="AL375" s="310"/>
      <c r="AM375" s="310"/>
      <c r="AN375" s="310"/>
      <c r="AO375" s="310"/>
      <c r="AP375" s="310"/>
      <c r="AQ375" s="310"/>
      <c r="AR375" s="310"/>
      <c r="AS375" s="310"/>
      <c r="AT375" s="310"/>
      <c r="AU375" s="310"/>
      <c r="AV375" s="310"/>
      <c r="AW375" s="310"/>
      <c r="AX375" s="310"/>
      <c r="AY375" s="310"/>
      <c r="AZ375" s="310"/>
      <c r="BA375" s="310"/>
      <c r="BB375" s="310"/>
      <c r="BC375" s="310"/>
      <c r="BD375" s="310"/>
      <c r="BE375" s="310"/>
      <c r="BF375" s="310"/>
      <c r="BG375" s="310"/>
      <c r="BH375" s="310"/>
      <c r="BI375" s="310"/>
      <c r="BJ375" s="310"/>
      <c r="BK375" s="310"/>
      <c r="BL375" s="310"/>
      <c r="BM375" s="310"/>
      <c r="BN375" s="310"/>
      <c r="BO375" s="310"/>
      <c r="BP375" s="310"/>
      <c r="BQ375" s="310"/>
      <c r="BR375" s="310"/>
      <c r="BS375" s="310"/>
      <c r="BT375" s="310"/>
      <c r="BU375" s="310"/>
      <c r="BV375" s="310"/>
      <c r="BW375" s="310"/>
      <c r="BX375" s="310"/>
      <c r="BY375" s="310"/>
      <c r="BZ375" s="310"/>
      <c r="CA375" s="310"/>
      <c r="CB375" s="310"/>
      <c r="CC375" s="310"/>
      <c r="CD375" s="310"/>
      <c r="CE375" s="310"/>
      <c r="CF375" s="310"/>
      <c r="CG375" s="310"/>
      <c r="CH375" s="310"/>
      <c r="CI375" s="310"/>
      <c r="CJ375" s="310"/>
      <c r="CK375" s="310"/>
      <c r="CL375" s="310"/>
      <c r="CM375" s="310"/>
      <c r="CN375" s="310"/>
      <c r="CO375" s="310"/>
      <c r="CP375" s="310"/>
      <c r="CQ375" s="310"/>
      <c r="CR375" s="310"/>
      <c r="CS375" s="310"/>
      <c r="CT375" s="310"/>
      <c r="CU375" s="310"/>
      <c r="CV375" s="310"/>
      <c r="CW375" s="310"/>
      <c r="CX375" s="310"/>
      <c r="CY375" s="310"/>
      <c r="CZ375" s="310"/>
      <c r="DA375" s="310"/>
      <c r="DB375" s="310"/>
      <c r="DC375" s="310"/>
      <c r="DD375" s="310"/>
      <c r="DE375" s="310"/>
      <c r="DF375" s="310"/>
      <c r="DG375" s="310"/>
      <c r="DH375" s="310"/>
      <c r="DI375" s="310"/>
      <c r="DJ375" s="310"/>
      <c r="DK375" s="310"/>
      <c r="DL375" s="310"/>
      <c r="DM375" s="310"/>
      <c r="DN375" s="310"/>
      <c r="DO375" s="310"/>
      <c r="DP375" s="310"/>
      <c r="DQ375" s="310"/>
      <c r="DR375" s="310"/>
      <c r="DS375" s="310"/>
      <c r="DT375" s="310"/>
      <c r="DU375" s="310"/>
      <c r="DV375" s="310"/>
      <c r="DW375" s="310"/>
      <c r="DX375" s="310"/>
      <c r="DY375" s="310"/>
      <c r="DZ375" s="310"/>
      <c r="EA375" s="310"/>
      <c r="EB375" s="310"/>
      <c r="EC375" s="310"/>
      <c r="ED375" s="310"/>
      <c r="EE375" s="310"/>
      <c r="EF375" s="310"/>
      <c r="EG375" s="310"/>
      <c r="EH375" s="310"/>
      <c r="EI375" s="310"/>
      <c r="EJ375" s="310"/>
      <c r="EK375" s="310"/>
      <c r="EL375" s="310"/>
      <c r="EM375" s="310"/>
      <c r="EN375" s="310"/>
      <c r="EO375" s="310"/>
      <c r="EP375" s="310"/>
      <c r="EQ375" s="310"/>
      <c r="ER375" s="310"/>
      <c r="ES375" s="310"/>
      <c r="ET375" s="310"/>
      <c r="EU375" s="310"/>
      <c r="EV375" s="310"/>
      <c r="EW375" s="310"/>
      <c r="EX375" s="310"/>
      <c r="EY375" s="310"/>
      <c r="EZ375" s="310"/>
      <c r="FA375" s="310"/>
      <c r="FB375" s="310"/>
      <c r="FC375" s="310"/>
      <c r="FD375" s="310"/>
      <c r="FE375" s="310"/>
      <c r="FF375" s="310"/>
      <c r="FG375" s="310"/>
      <c r="FH375" s="310"/>
      <c r="FI375" s="310"/>
      <c r="FJ375" s="310"/>
      <c r="FK375" s="310"/>
      <c r="FL375" s="310"/>
      <c r="FM375" s="310"/>
      <c r="FN375" s="310"/>
      <c r="FO375" s="310"/>
      <c r="FP375" s="310"/>
      <c r="FQ375" s="310"/>
      <c r="FR375" s="310"/>
      <c r="FS375" s="310"/>
      <c r="FT375" s="310"/>
      <c r="FU375" s="310"/>
      <c r="FV375" s="310"/>
      <c r="FW375" s="310"/>
      <c r="FX375" s="310"/>
      <c r="FY375" s="310"/>
      <c r="FZ375" s="310"/>
      <c r="GA375" s="310"/>
      <c r="GB375" s="310"/>
      <c r="GC375" s="310"/>
    </row>
    <row r="376" spans="4:185">
      <c r="D376" s="310"/>
      <c r="E376" s="310"/>
      <c r="F376" s="310"/>
      <c r="G376" s="310"/>
      <c r="H376" s="310"/>
      <c r="I376" s="310"/>
      <c r="J376" s="310"/>
      <c r="K376" s="310"/>
      <c r="L376" s="310"/>
      <c r="M376" s="310"/>
      <c r="N376" s="310"/>
      <c r="O376" s="310"/>
      <c r="P376" s="310"/>
      <c r="Q376" s="310"/>
      <c r="R376" s="310"/>
      <c r="S376" s="310"/>
      <c r="T376" s="310"/>
      <c r="U376" s="310"/>
      <c r="V376" s="310"/>
      <c r="W376" s="310"/>
      <c r="X376" s="310"/>
      <c r="Y376" s="310"/>
      <c r="Z376" s="310"/>
      <c r="AA376" s="310"/>
      <c r="AB376" s="310"/>
      <c r="AC376" s="310"/>
      <c r="AD376" s="310"/>
      <c r="AE376" s="310"/>
      <c r="AF376" s="310"/>
      <c r="AG376" s="310"/>
      <c r="AH376" s="310"/>
      <c r="AI376" s="310"/>
      <c r="AJ376" s="310"/>
      <c r="AK376" s="310"/>
      <c r="AL376" s="310"/>
      <c r="AM376" s="310"/>
      <c r="AN376" s="310"/>
      <c r="AO376" s="310"/>
      <c r="AP376" s="310"/>
      <c r="AQ376" s="310"/>
      <c r="AR376" s="310"/>
      <c r="AS376" s="310"/>
      <c r="AT376" s="310"/>
      <c r="AU376" s="310"/>
      <c r="AV376" s="310"/>
      <c r="AW376" s="310"/>
      <c r="AX376" s="310"/>
      <c r="AY376" s="310"/>
      <c r="AZ376" s="310"/>
      <c r="BA376" s="310"/>
      <c r="BB376" s="310"/>
      <c r="BC376" s="310"/>
      <c r="BD376" s="310"/>
      <c r="BE376" s="310"/>
      <c r="BF376" s="310"/>
      <c r="BG376" s="310"/>
      <c r="BH376" s="310"/>
      <c r="BI376" s="310"/>
      <c r="BJ376" s="310"/>
      <c r="BK376" s="310"/>
      <c r="BL376" s="310"/>
      <c r="BM376" s="310"/>
      <c r="BN376" s="310"/>
      <c r="BO376" s="310"/>
      <c r="BP376" s="310"/>
      <c r="BQ376" s="310"/>
      <c r="BR376" s="310"/>
      <c r="BS376" s="310"/>
      <c r="BT376" s="310"/>
      <c r="BU376" s="310"/>
      <c r="BV376" s="310"/>
      <c r="BW376" s="310"/>
      <c r="BX376" s="310"/>
      <c r="BY376" s="310"/>
      <c r="BZ376" s="310"/>
      <c r="CA376" s="310"/>
      <c r="CB376" s="310"/>
      <c r="CC376" s="310"/>
      <c r="CD376" s="310"/>
      <c r="CE376" s="310"/>
      <c r="CF376" s="310"/>
      <c r="CG376" s="310"/>
      <c r="CH376" s="310"/>
      <c r="CI376" s="310"/>
      <c r="CJ376" s="310"/>
      <c r="CK376" s="310"/>
      <c r="CL376" s="310"/>
      <c r="CM376" s="310"/>
      <c r="CN376" s="310"/>
      <c r="CO376" s="310"/>
      <c r="CP376" s="310"/>
      <c r="CQ376" s="310"/>
      <c r="CR376" s="310"/>
      <c r="CS376" s="310"/>
      <c r="CT376" s="310"/>
      <c r="CU376" s="310"/>
      <c r="CV376" s="310"/>
      <c r="CW376" s="310"/>
      <c r="CX376" s="310"/>
      <c r="CY376" s="310"/>
      <c r="CZ376" s="310"/>
      <c r="DA376" s="310"/>
      <c r="DB376" s="310"/>
      <c r="DC376" s="310"/>
      <c r="DD376" s="310"/>
      <c r="DE376" s="310"/>
      <c r="DF376" s="310"/>
      <c r="DG376" s="310"/>
      <c r="DH376" s="310"/>
      <c r="DI376" s="310"/>
      <c r="DJ376" s="310"/>
      <c r="DK376" s="310"/>
      <c r="DL376" s="310"/>
      <c r="DM376" s="310"/>
      <c r="DN376" s="310"/>
      <c r="DO376" s="310"/>
      <c r="DP376" s="310"/>
      <c r="DQ376" s="310"/>
      <c r="DR376" s="310"/>
      <c r="DS376" s="310"/>
      <c r="DT376" s="310"/>
      <c r="DU376" s="310"/>
      <c r="DV376" s="310"/>
      <c r="DW376" s="310"/>
      <c r="DX376" s="310"/>
      <c r="DY376" s="310"/>
      <c r="DZ376" s="310"/>
      <c r="EA376" s="310"/>
      <c r="EB376" s="310"/>
      <c r="EC376" s="310"/>
      <c r="ED376" s="310"/>
      <c r="EE376" s="310"/>
      <c r="EF376" s="310"/>
      <c r="EG376" s="310"/>
      <c r="EH376" s="310"/>
      <c r="EI376" s="310"/>
      <c r="EJ376" s="310"/>
      <c r="EK376" s="310"/>
      <c r="EL376" s="310"/>
      <c r="EM376" s="310"/>
      <c r="EN376" s="310"/>
      <c r="EO376" s="310"/>
      <c r="EP376" s="310"/>
      <c r="EQ376" s="310"/>
      <c r="ER376" s="310"/>
      <c r="ES376" s="310"/>
      <c r="ET376" s="310"/>
      <c r="EU376" s="310"/>
      <c r="EV376" s="310"/>
      <c r="EW376" s="310"/>
      <c r="EX376" s="310"/>
      <c r="EY376" s="310"/>
      <c r="EZ376" s="310"/>
      <c r="FA376" s="310"/>
      <c r="FB376" s="310"/>
      <c r="FC376" s="310"/>
      <c r="FD376" s="310"/>
      <c r="FE376" s="310"/>
      <c r="FF376" s="310"/>
      <c r="FG376" s="310"/>
      <c r="FH376" s="310"/>
      <c r="FI376" s="310"/>
      <c r="FJ376" s="310"/>
      <c r="FK376" s="310"/>
      <c r="FL376" s="310"/>
      <c r="FM376" s="310"/>
      <c r="FN376" s="310"/>
      <c r="FO376" s="310"/>
      <c r="FP376" s="310"/>
      <c r="FQ376" s="310"/>
      <c r="FR376" s="310"/>
      <c r="FS376" s="310"/>
      <c r="FT376" s="310"/>
      <c r="FU376" s="310"/>
      <c r="FV376" s="310"/>
      <c r="FW376" s="310"/>
      <c r="FX376" s="310"/>
      <c r="FY376" s="310"/>
      <c r="FZ376" s="310"/>
      <c r="GA376" s="310"/>
      <c r="GB376" s="310"/>
      <c r="GC376" s="310"/>
    </row>
    <row r="377" spans="4:185">
      <c r="D377" s="310"/>
      <c r="E377" s="310"/>
      <c r="F377" s="310"/>
      <c r="G377" s="310"/>
      <c r="H377" s="310"/>
      <c r="I377" s="310"/>
      <c r="J377" s="310"/>
      <c r="K377" s="310"/>
      <c r="L377" s="310"/>
      <c r="M377" s="310"/>
      <c r="N377" s="310"/>
      <c r="O377" s="310"/>
      <c r="P377" s="310"/>
      <c r="Q377" s="310"/>
      <c r="R377" s="310"/>
      <c r="S377" s="310"/>
      <c r="T377" s="310"/>
      <c r="U377" s="310"/>
      <c r="V377" s="310"/>
      <c r="W377" s="310"/>
      <c r="X377" s="310"/>
      <c r="Y377" s="310"/>
      <c r="Z377" s="310"/>
      <c r="AA377" s="310"/>
      <c r="AB377" s="310"/>
      <c r="AC377" s="310"/>
      <c r="AD377" s="310"/>
      <c r="AE377" s="310"/>
      <c r="AF377" s="310"/>
      <c r="AG377" s="310"/>
      <c r="AH377" s="310"/>
      <c r="AI377" s="310"/>
      <c r="AJ377" s="310"/>
      <c r="AK377" s="310"/>
      <c r="AL377" s="310"/>
      <c r="AM377" s="310"/>
      <c r="AN377" s="310"/>
      <c r="AO377" s="310"/>
      <c r="AP377" s="310"/>
      <c r="AQ377" s="310"/>
      <c r="AR377" s="310"/>
      <c r="AS377" s="310"/>
      <c r="AT377" s="310"/>
      <c r="AU377" s="310"/>
      <c r="AV377" s="310"/>
      <c r="AW377" s="310"/>
      <c r="AX377" s="310"/>
      <c r="AY377" s="310"/>
      <c r="AZ377" s="310"/>
      <c r="BA377" s="310"/>
      <c r="BB377" s="310"/>
      <c r="BC377" s="310"/>
      <c r="BD377" s="310"/>
      <c r="BE377" s="310"/>
      <c r="BF377" s="310"/>
      <c r="BG377" s="310"/>
      <c r="BH377" s="310"/>
      <c r="BI377" s="310"/>
      <c r="BJ377" s="310"/>
      <c r="BK377" s="310"/>
      <c r="BL377" s="310"/>
      <c r="BM377" s="310"/>
      <c r="BN377" s="310"/>
      <c r="BO377" s="310"/>
      <c r="BP377" s="310"/>
      <c r="BQ377" s="310"/>
      <c r="BR377" s="310"/>
      <c r="BS377" s="310"/>
      <c r="BT377" s="310"/>
      <c r="BU377" s="310"/>
      <c r="BV377" s="310"/>
      <c r="BW377" s="310"/>
      <c r="BX377" s="310"/>
      <c r="BY377" s="310"/>
      <c r="BZ377" s="310"/>
      <c r="CA377" s="310"/>
      <c r="CB377" s="310"/>
      <c r="CC377" s="310"/>
      <c r="CD377" s="310"/>
      <c r="CE377" s="310"/>
      <c r="CF377" s="310"/>
      <c r="CG377" s="310"/>
      <c r="CH377" s="310"/>
      <c r="CI377" s="310"/>
      <c r="CJ377" s="310"/>
      <c r="CK377" s="310"/>
      <c r="CL377" s="310"/>
      <c r="CM377" s="310"/>
      <c r="CN377" s="310"/>
      <c r="CO377" s="310"/>
      <c r="CP377" s="310"/>
      <c r="CQ377" s="310"/>
      <c r="CR377" s="310"/>
      <c r="CS377" s="310"/>
      <c r="CT377" s="310"/>
      <c r="CU377" s="310"/>
      <c r="CV377" s="310"/>
      <c r="CW377" s="310"/>
      <c r="CX377" s="310"/>
      <c r="CY377" s="310"/>
      <c r="CZ377" s="310"/>
      <c r="DA377" s="310"/>
      <c r="DB377" s="310"/>
      <c r="DC377" s="310"/>
      <c r="DD377" s="310"/>
      <c r="DE377" s="310"/>
      <c r="DF377" s="310"/>
      <c r="DG377" s="310"/>
      <c r="DH377" s="310"/>
      <c r="DI377" s="310"/>
      <c r="DJ377" s="310"/>
      <c r="DK377" s="310"/>
      <c r="DL377" s="310"/>
      <c r="DM377" s="310"/>
      <c r="DN377" s="310"/>
      <c r="DO377" s="310"/>
      <c r="DP377" s="310"/>
      <c r="DQ377" s="310"/>
      <c r="DR377" s="310"/>
      <c r="DS377" s="310"/>
      <c r="DT377" s="310"/>
      <c r="DU377" s="310"/>
      <c r="DV377" s="310"/>
      <c r="DW377" s="310"/>
      <c r="DX377" s="310"/>
      <c r="DY377" s="310"/>
      <c r="DZ377" s="310"/>
      <c r="EA377" s="310"/>
      <c r="EB377" s="310"/>
      <c r="EC377" s="310"/>
      <c r="ED377" s="310"/>
      <c r="EE377" s="310"/>
      <c r="EF377" s="310"/>
      <c r="EG377" s="310"/>
      <c r="EH377" s="310"/>
      <c r="EI377" s="310"/>
      <c r="EJ377" s="310"/>
      <c r="EK377" s="310"/>
      <c r="EL377" s="310"/>
      <c r="EM377" s="310"/>
      <c r="EN377" s="310"/>
      <c r="EO377" s="310"/>
      <c r="EP377" s="310"/>
      <c r="EQ377" s="310"/>
      <c r="ER377" s="310"/>
      <c r="ES377" s="310"/>
      <c r="ET377" s="310"/>
      <c r="EU377" s="310"/>
      <c r="EV377" s="310"/>
      <c r="EW377" s="310"/>
      <c r="EX377" s="310"/>
      <c r="EY377" s="310"/>
      <c r="EZ377" s="310"/>
      <c r="FA377" s="310"/>
      <c r="FB377" s="310"/>
      <c r="FC377" s="310"/>
      <c r="FD377" s="310"/>
      <c r="FE377" s="310"/>
      <c r="FF377" s="310"/>
      <c r="FG377" s="310"/>
      <c r="FH377" s="310"/>
      <c r="FI377" s="310"/>
      <c r="FJ377" s="310"/>
      <c r="FK377" s="310"/>
      <c r="FL377" s="310"/>
      <c r="FM377" s="310"/>
      <c r="FN377" s="310"/>
      <c r="FO377" s="310"/>
      <c r="FP377" s="310"/>
      <c r="FQ377" s="310"/>
      <c r="FR377" s="310"/>
      <c r="FS377" s="310"/>
      <c r="FT377" s="310"/>
      <c r="FU377" s="310"/>
      <c r="FV377" s="310"/>
      <c r="FW377" s="310"/>
      <c r="FX377" s="310"/>
      <c r="FY377" s="310"/>
      <c r="FZ377" s="310"/>
      <c r="GA377" s="310"/>
      <c r="GB377" s="310"/>
      <c r="GC377" s="310"/>
    </row>
    <row r="378" spans="4:185">
      <c r="D378" s="310"/>
      <c r="E378" s="310"/>
      <c r="F378" s="310"/>
      <c r="G378" s="310"/>
      <c r="H378" s="310"/>
      <c r="I378" s="310"/>
      <c r="J378" s="310"/>
      <c r="K378" s="310"/>
      <c r="L378" s="310"/>
      <c r="M378" s="310"/>
      <c r="N378" s="310"/>
      <c r="O378" s="310"/>
      <c r="P378" s="310"/>
      <c r="Q378" s="310"/>
      <c r="R378" s="310"/>
      <c r="S378" s="310"/>
      <c r="T378" s="310"/>
      <c r="U378" s="310"/>
      <c r="V378" s="310"/>
      <c r="W378" s="310"/>
      <c r="X378" s="310"/>
      <c r="Y378" s="310"/>
      <c r="Z378" s="310"/>
      <c r="AA378" s="310"/>
      <c r="AB378" s="310"/>
      <c r="AC378" s="310"/>
      <c r="AD378" s="310"/>
      <c r="AE378" s="310"/>
      <c r="AF378" s="310"/>
      <c r="AG378" s="310"/>
      <c r="AH378" s="310"/>
      <c r="AI378" s="310"/>
      <c r="AJ378" s="310"/>
      <c r="AK378" s="310"/>
      <c r="AL378" s="310"/>
      <c r="AM378" s="310"/>
      <c r="AN378" s="310"/>
      <c r="AO378" s="310"/>
      <c r="AP378" s="310"/>
      <c r="AQ378" s="310"/>
      <c r="AR378" s="310"/>
      <c r="AS378" s="310"/>
      <c r="AT378" s="310"/>
      <c r="AU378" s="310"/>
      <c r="AV378" s="310"/>
      <c r="AW378" s="310"/>
      <c r="AX378" s="310"/>
      <c r="AY378" s="310"/>
      <c r="AZ378" s="310"/>
      <c r="BA378" s="310"/>
      <c r="BB378" s="310"/>
      <c r="BC378" s="310"/>
      <c r="BD378" s="310"/>
      <c r="BE378" s="310"/>
      <c r="BF378" s="310"/>
      <c r="BG378" s="310"/>
      <c r="BH378" s="310"/>
      <c r="BI378" s="310"/>
      <c r="BJ378" s="310"/>
      <c r="BK378" s="310"/>
      <c r="BL378" s="310"/>
      <c r="BM378" s="310"/>
      <c r="BN378" s="310"/>
      <c r="BO378" s="310"/>
      <c r="BP378" s="310"/>
      <c r="BQ378" s="310"/>
      <c r="BR378" s="310"/>
      <c r="BS378" s="310"/>
      <c r="BT378" s="310"/>
      <c r="BU378" s="310"/>
      <c r="BV378" s="310"/>
      <c r="BW378" s="310"/>
      <c r="BX378" s="310"/>
      <c r="BY378" s="310"/>
      <c r="BZ378" s="310"/>
      <c r="CA378" s="310"/>
      <c r="CB378" s="310"/>
      <c r="CC378" s="310"/>
      <c r="CD378" s="310"/>
      <c r="CE378" s="310"/>
      <c r="CF378" s="310"/>
      <c r="CG378" s="310"/>
      <c r="CH378" s="310"/>
      <c r="CI378" s="310"/>
      <c r="CJ378" s="310"/>
      <c r="CK378" s="310"/>
      <c r="CL378" s="310"/>
      <c r="CM378" s="310"/>
      <c r="CN378" s="310"/>
      <c r="CO378" s="310"/>
      <c r="CP378" s="310"/>
      <c r="CQ378" s="310"/>
      <c r="CR378" s="310"/>
      <c r="CS378" s="310"/>
      <c r="CT378" s="310"/>
      <c r="CU378" s="310"/>
      <c r="CV378" s="310"/>
      <c r="CW378" s="310"/>
      <c r="CX378" s="310"/>
      <c r="CY378" s="310"/>
      <c r="CZ378" s="310"/>
      <c r="DA378" s="310"/>
      <c r="DB378" s="310"/>
      <c r="DC378" s="310"/>
      <c r="DD378" s="310"/>
      <c r="DE378" s="310"/>
      <c r="DF378" s="310"/>
      <c r="DG378" s="310"/>
      <c r="DH378" s="310"/>
      <c r="DI378" s="310"/>
      <c r="DJ378" s="310"/>
      <c r="DK378" s="310"/>
      <c r="DL378" s="310"/>
      <c r="DM378" s="310"/>
      <c r="DN378" s="310"/>
      <c r="DO378" s="310"/>
      <c r="DP378" s="310"/>
      <c r="DQ378" s="310"/>
      <c r="DR378" s="310"/>
      <c r="DS378" s="310"/>
      <c r="DT378" s="310"/>
      <c r="DU378" s="310"/>
      <c r="DV378" s="310"/>
      <c r="DW378" s="310"/>
      <c r="DX378" s="310"/>
      <c r="DY378" s="310"/>
      <c r="DZ378" s="310"/>
      <c r="EA378" s="310"/>
      <c r="EB378" s="310"/>
      <c r="EC378" s="310"/>
      <c r="ED378" s="310"/>
      <c r="EE378" s="310"/>
      <c r="EF378" s="310"/>
      <c r="EG378" s="310"/>
      <c r="EH378" s="310"/>
      <c r="EI378" s="310"/>
      <c r="EJ378" s="310"/>
      <c r="EK378" s="310"/>
      <c r="EL378" s="310"/>
      <c r="EM378" s="310"/>
      <c r="EN378" s="310"/>
      <c r="EO378" s="310"/>
      <c r="EP378" s="310"/>
      <c r="EQ378" s="310"/>
      <c r="ER378" s="310"/>
      <c r="ES378" s="310"/>
      <c r="ET378" s="310"/>
      <c r="EU378" s="310"/>
      <c r="EV378" s="310"/>
      <c r="EW378" s="310"/>
      <c r="EX378" s="310"/>
      <c r="EY378" s="310"/>
      <c r="EZ378" s="310"/>
      <c r="FA378" s="310"/>
      <c r="FB378" s="310"/>
      <c r="FC378" s="310"/>
      <c r="FD378" s="310"/>
      <c r="FE378" s="310"/>
      <c r="FF378" s="310"/>
      <c r="FG378" s="310"/>
      <c r="FH378" s="310"/>
      <c r="FI378" s="310"/>
      <c r="FJ378" s="310"/>
      <c r="FK378" s="310"/>
      <c r="FL378" s="310"/>
      <c r="FM378" s="310"/>
      <c r="FN378" s="310"/>
      <c r="FO378" s="310"/>
      <c r="FP378" s="310"/>
      <c r="FQ378" s="310"/>
      <c r="FR378" s="310"/>
      <c r="FS378" s="310"/>
      <c r="FT378" s="310"/>
      <c r="FU378" s="310"/>
      <c r="FV378" s="310"/>
      <c r="FW378" s="310"/>
      <c r="FX378" s="310"/>
      <c r="FY378" s="310"/>
      <c r="FZ378" s="310"/>
      <c r="GA378" s="310"/>
      <c r="GB378" s="310"/>
      <c r="GC378" s="310"/>
    </row>
    <row r="379" spans="4:185">
      <c r="D379" s="310"/>
      <c r="E379" s="310"/>
      <c r="F379" s="310"/>
      <c r="G379" s="310"/>
      <c r="H379" s="310"/>
      <c r="I379" s="310"/>
      <c r="J379" s="310"/>
      <c r="K379" s="310"/>
      <c r="L379" s="310"/>
      <c r="M379" s="310"/>
      <c r="N379" s="310"/>
      <c r="O379" s="310"/>
      <c r="P379" s="310"/>
      <c r="Q379" s="310"/>
      <c r="R379" s="310"/>
      <c r="S379" s="310"/>
      <c r="T379" s="310"/>
      <c r="U379" s="310"/>
      <c r="V379" s="310"/>
      <c r="W379" s="310"/>
      <c r="X379" s="310"/>
      <c r="Y379" s="310"/>
      <c r="Z379" s="310"/>
      <c r="AA379" s="310"/>
      <c r="AB379" s="310"/>
      <c r="AC379" s="310"/>
      <c r="AD379" s="310"/>
      <c r="AE379" s="310"/>
      <c r="AF379" s="310"/>
      <c r="AG379" s="310"/>
      <c r="AH379" s="310"/>
      <c r="AI379" s="310"/>
      <c r="AJ379" s="310"/>
      <c r="AK379" s="310"/>
      <c r="AL379" s="310"/>
      <c r="AM379" s="310"/>
      <c r="AN379" s="310"/>
      <c r="AO379" s="310"/>
      <c r="AP379" s="310"/>
      <c r="AQ379" s="310"/>
      <c r="AR379" s="310"/>
      <c r="AS379" s="310"/>
      <c r="AT379" s="310"/>
      <c r="AU379" s="310"/>
      <c r="AV379" s="310"/>
      <c r="AW379" s="310"/>
      <c r="AX379" s="310"/>
      <c r="AY379" s="310"/>
      <c r="AZ379" s="310"/>
      <c r="BA379" s="310"/>
      <c r="BB379" s="310"/>
      <c r="BC379" s="310"/>
      <c r="BD379" s="310"/>
      <c r="BE379" s="310"/>
      <c r="BF379" s="310"/>
      <c r="BG379" s="310"/>
      <c r="BH379" s="310"/>
      <c r="BI379" s="310"/>
      <c r="BJ379" s="310"/>
      <c r="BK379" s="310"/>
      <c r="BL379" s="310"/>
      <c r="BM379" s="310"/>
      <c r="BN379" s="310"/>
      <c r="BO379" s="310"/>
      <c r="BP379" s="310"/>
      <c r="BQ379" s="310"/>
      <c r="BR379" s="310"/>
      <c r="BS379" s="310"/>
      <c r="BT379" s="310"/>
      <c r="BU379" s="310"/>
      <c r="BV379" s="310"/>
      <c r="BW379" s="310"/>
      <c r="BX379" s="310"/>
      <c r="BY379" s="310"/>
      <c r="BZ379" s="310"/>
      <c r="CA379" s="310"/>
      <c r="CB379" s="310"/>
      <c r="CC379" s="310"/>
      <c r="CD379" s="310"/>
      <c r="CE379" s="310"/>
      <c r="CF379" s="310"/>
      <c r="CG379" s="310"/>
      <c r="CH379" s="310"/>
      <c r="CI379" s="310"/>
      <c r="CJ379" s="310"/>
      <c r="CK379" s="310"/>
      <c r="CL379" s="310"/>
      <c r="CM379" s="310"/>
      <c r="CN379" s="310"/>
      <c r="CO379" s="310"/>
      <c r="CP379" s="310"/>
      <c r="CQ379" s="310"/>
      <c r="CR379" s="310"/>
      <c r="CS379" s="310"/>
      <c r="CT379" s="310"/>
      <c r="CU379" s="310"/>
      <c r="CV379" s="310"/>
      <c r="CW379" s="310"/>
      <c r="CX379" s="310"/>
      <c r="CY379" s="310"/>
      <c r="CZ379" s="310"/>
      <c r="DA379" s="310"/>
      <c r="DB379" s="310"/>
      <c r="DC379" s="310"/>
      <c r="DD379" s="310"/>
      <c r="DE379" s="310"/>
      <c r="DF379" s="310"/>
      <c r="DG379" s="310"/>
      <c r="DH379" s="310"/>
      <c r="DI379" s="310"/>
      <c r="DJ379" s="310"/>
      <c r="DK379" s="310"/>
      <c r="DL379" s="310"/>
      <c r="DM379" s="310"/>
      <c r="DN379" s="310"/>
      <c r="DO379" s="310"/>
      <c r="DP379" s="310"/>
      <c r="DQ379" s="310"/>
      <c r="DR379" s="310"/>
      <c r="DS379" s="310"/>
      <c r="DT379" s="310"/>
      <c r="DU379" s="310"/>
      <c r="DV379" s="310"/>
      <c r="DW379" s="310"/>
      <c r="DX379" s="310"/>
      <c r="DY379" s="310"/>
      <c r="DZ379" s="310"/>
      <c r="EA379" s="310"/>
      <c r="EB379" s="310"/>
      <c r="EC379" s="310"/>
      <c r="ED379" s="310"/>
      <c r="EE379" s="310"/>
      <c r="EF379" s="310"/>
      <c r="EG379" s="310"/>
      <c r="EH379" s="310"/>
      <c r="EI379" s="310"/>
      <c r="EJ379" s="310"/>
      <c r="EK379" s="310"/>
      <c r="EL379" s="310"/>
      <c r="EM379" s="310"/>
      <c r="EN379" s="310"/>
      <c r="EO379" s="310"/>
      <c r="EP379" s="310"/>
      <c r="EQ379" s="310"/>
      <c r="ER379" s="310"/>
      <c r="ES379" s="310"/>
      <c r="ET379" s="310"/>
      <c r="EU379" s="310"/>
      <c r="EV379" s="310"/>
      <c r="EW379" s="310"/>
      <c r="EX379" s="310"/>
      <c r="EY379" s="310"/>
      <c r="EZ379" s="310"/>
      <c r="FA379" s="310"/>
      <c r="FB379" s="310"/>
      <c r="FC379" s="310"/>
      <c r="FD379" s="310"/>
      <c r="FE379" s="310"/>
      <c r="FF379" s="310"/>
      <c r="FG379" s="310"/>
      <c r="FH379" s="310"/>
      <c r="FI379" s="310"/>
      <c r="FJ379" s="310"/>
      <c r="FK379" s="310"/>
      <c r="FL379" s="310"/>
      <c r="FM379" s="310"/>
      <c r="FN379" s="310"/>
      <c r="FO379" s="310"/>
      <c r="FP379" s="310"/>
      <c r="FQ379" s="310"/>
      <c r="FR379" s="310"/>
      <c r="FS379" s="310"/>
      <c r="FT379" s="310"/>
      <c r="FU379" s="310"/>
      <c r="FV379" s="310"/>
      <c r="FW379" s="310"/>
      <c r="FX379" s="310"/>
      <c r="FY379" s="310"/>
      <c r="FZ379" s="310"/>
      <c r="GA379" s="310"/>
      <c r="GB379" s="310"/>
      <c r="GC379" s="310"/>
    </row>
    <row r="380" spans="4:185">
      <c r="D380" s="310"/>
      <c r="E380" s="310"/>
      <c r="F380" s="310"/>
      <c r="G380" s="310"/>
      <c r="H380" s="310"/>
      <c r="I380" s="310"/>
      <c r="J380" s="310"/>
      <c r="K380" s="310"/>
      <c r="L380" s="310"/>
      <c r="M380" s="310"/>
      <c r="N380" s="310"/>
      <c r="O380" s="310"/>
      <c r="P380" s="310"/>
      <c r="Q380" s="310"/>
      <c r="R380" s="310"/>
      <c r="S380" s="310"/>
      <c r="T380" s="310"/>
      <c r="U380" s="310"/>
      <c r="V380" s="310"/>
      <c r="W380" s="310"/>
      <c r="X380" s="310"/>
      <c r="Y380" s="310"/>
      <c r="Z380" s="310"/>
      <c r="AA380" s="310"/>
      <c r="AB380" s="310"/>
      <c r="AC380" s="310"/>
      <c r="AD380" s="310"/>
      <c r="AE380" s="310"/>
      <c r="AF380" s="310"/>
      <c r="AG380" s="310"/>
      <c r="AH380" s="310"/>
      <c r="AI380" s="310"/>
      <c r="AJ380" s="310"/>
      <c r="AK380" s="310"/>
      <c r="AL380" s="310"/>
      <c r="AM380" s="310"/>
      <c r="AN380" s="310"/>
      <c r="AO380" s="310"/>
      <c r="AP380" s="310"/>
      <c r="AQ380" s="310"/>
      <c r="AR380" s="310"/>
      <c r="AS380" s="310"/>
      <c r="AT380" s="310"/>
      <c r="AU380" s="310"/>
      <c r="AV380" s="310"/>
      <c r="AW380" s="310"/>
      <c r="AX380" s="310"/>
      <c r="AY380" s="310"/>
      <c r="AZ380" s="310"/>
      <c r="BA380" s="310"/>
      <c r="BB380" s="310"/>
      <c r="BC380" s="310"/>
      <c r="BD380" s="310"/>
      <c r="BE380" s="310"/>
      <c r="BF380" s="310"/>
      <c r="BG380" s="310"/>
      <c r="BH380" s="310"/>
      <c r="BI380" s="310"/>
      <c r="BJ380" s="310"/>
      <c r="BK380" s="310"/>
      <c r="BL380" s="310"/>
      <c r="BM380" s="310"/>
      <c r="BN380" s="310"/>
      <c r="BO380" s="310"/>
      <c r="BP380" s="310"/>
      <c r="BQ380" s="310"/>
      <c r="BR380" s="310"/>
      <c r="BS380" s="310"/>
      <c r="BT380" s="310"/>
      <c r="BU380" s="310"/>
      <c r="BV380" s="310"/>
      <c r="BW380" s="310"/>
      <c r="BX380" s="310"/>
      <c r="BY380" s="310"/>
      <c r="BZ380" s="310"/>
      <c r="CA380" s="310"/>
      <c r="CB380" s="310"/>
      <c r="CC380" s="310"/>
      <c r="CD380" s="310"/>
      <c r="CE380" s="310"/>
      <c r="CF380" s="310"/>
      <c r="CG380" s="310"/>
      <c r="CH380" s="310"/>
      <c r="CI380" s="310"/>
      <c r="CJ380" s="310"/>
      <c r="CK380" s="310"/>
      <c r="CL380" s="310"/>
      <c r="CM380" s="310"/>
      <c r="CN380" s="310"/>
      <c r="CO380" s="310"/>
      <c r="CP380" s="310"/>
      <c r="CQ380" s="310"/>
      <c r="CR380" s="310"/>
      <c r="CS380" s="310"/>
      <c r="CT380" s="310"/>
      <c r="CU380" s="310"/>
      <c r="CV380" s="310"/>
      <c r="CW380" s="310"/>
      <c r="CX380" s="310"/>
      <c r="CY380" s="310"/>
      <c r="CZ380" s="310"/>
      <c r="DA380" s="310"/>
      <c r="DB380" s="310"/>
      <c r="DC380" s="310"/>
      <c r="DD380" s="310"/>
      <c r="DE380" s="310"/>
      <c r="DF380" s="310"/>
      <c r="DG380" s="310"/>
      <c r="DH380" s="310"/>
      <c r="DI380" s="310"/>
      <c r="DJ380" s="310"/>
      <c r="DK380" s="310"/>
      <c r="DL380" s="310"/>
      <c r="DM380" s="310"/>
      <c r="DN380" s="310"/>
      <c r="DO380" s="310"/>
      <c r="DP380" s="310"/>
      <c r="DQ380" s="310"/>
      <c r="DR380" s="310"/>
      <c r="DS380" s="310"/>
      <c r="DT380" s="310"/>
      <c r="DU380" s="310"/>
      <c r="DV380" s="310"/>
      <c r="DW380" s="310"/>
      <c r="DX380" s="310"/>
      <c r="DY380" s="310"/>
      <c r="DZ380" s="310"/>
      <c r="EA380" s="310"/>
      <c r="EB380" s="310"/>
      <c r="EC380" s="310"/>
      <c r="ED380" s="310"/>
      <c r="EE380" s="310"/>
      <c r="EF380" s="310"/>
      <c r="EG380" s="310"/>
      <c r="EH380" s="310"/>
      <c r="EI380" s="310"/>
      <c r="EJ380" s="310"/>
      <c r="EK380" s="310"/>
      <c r="EL380" s="310"/>
      <c r="EM380" s="310"/>
      <c r="EN380" s="310"/>
      <c r="EO380" s="310"/>
      <c r="EP380" s="310"/>
      <c r="EQ380" s="310"/>
      <c r="ER380" s="310"/>
      <c r="ES380" s="310"/>
      <c r="ET380" s="310"/>
      <c r="EU380" s="310"/>
      <c r="EV380" s="310"/>
      <c r="EW380" s="310"/>
      <c r="EX380" s="310"/>
      <c r="EY380" s="310"/>
      <c r="EZ380" s="310"/>
      <c r="FA380" s="310"/>
      <c r="FB380" s="310"/>
      <c r="FC380" s="310"/>
      <c r="FD380" s="310"/>
      <c r="FE380" s="310"/>
      <c r="FF380" s="310"/>
      <c r="FG380" s="310"/>
      <c r="FH380" s="310"/>
      <c r="FI380" s="310"/>
      <c r="FJ380" s="310"/>
      <c r="FK380" s="310"/>
      <c r="FL380" s="310"/>
      <c r="FM380" s="310"/>
      <c r="FN380" s="310"/>
      <c r="FO380" s="310"/>
      <c r="FP380" s="310"/>
      <c r="FQ380" s="310"/>
      <c r="FR380" s="310"/>
      <c r="FS380" s="310"/>
      <c r="FT380" s="310"/>
      <c r="FU380" s="310"/>
      <c r="FV380" s="310"/>
      <c r="FW380" s="310"/>
      <c r="FX380" s="310"/>
      <c r="FY380" s="310"/>
      <c r="FZ380" s="310"/>
      <c r="GA380" s="310"/>
      <c r="GB380" s="310"/>
      <c r="GC380" s="310"/>
    </row>
    <row r="381" spans="4:185">
      <c r="D381" s="310"/>
      <c r="E381" s="310"/>
      <c r="F381" s="310"/>
      <c r="G381" s="310"/>
      <c r="H381" s="310"/>
      <c r="I381" s="310"/>
      <c r="J381" s="310"/>
      <c r="K381" s="310"/>
      <c r="L381" s="310"/>
      <c r="M381" s="310"/>
      <c r="N381" s="310"/>
      <c r="O381" s="310"/>
      <c r="P381" s="310"/>
      <c r="Q381" s="310"/>
      <c r="R381" s="310"/>
      <c r="S381" s="310"/>
      <c r="T381" s="310"/>
      <c r="U381" s="310"/>
      <c r="V381" s="310"/>
      <c r="W381" s="310"/>
      <c r="X381" s="310"/>
      <c r="Y381" s="310"/>
      <c r="Z381" s="310"/>
      <c r="AA381" s="310"/>
      <c r="AB381" s="310"/>
      <c r="AC381" s="310"/>
      <c r="AD381" s="310"/>
      <c r="AE381" s="310"/>
      <c r="AF381" s="310"/>
      <c r="AG381" s="310"/>
      <c r="AH381" s="310"/>
      <c r="AI381" s="310"/>
      <c r="AJ381" s="310"/>
      <c r="AK381" s="310"/>
      <c r="AL381" s="310"/>
      <c r="AM381" s="310"/>
      <c r="AN381" s="310"/>
      <c r="AO381" s="310"/>
      <c r="AP381" s="310"/>
      <c r="AQ381" s="310"/>
      <c r="AR381" s="310"/>
      <c r="AS381" s="310"/>
      <c r="AT381" s="310"/>
      <c r="AU381" s="310"/>
      <c r="AV381" s="310"/>
      <c r="AW381" s="310"/>
      <c r="AX381" s="310"/>
      <c r="AY381" s="310"/>
      <c r="AZ381" s="310"/>
      <c r="BA381" s="310"/>
      <c r="BB381" s="310"/>
      <c r="BC381" s="310"/>
      <c r="BD381" s="310"/>
      <c r="BE381" s="310"/>
      <c r="BF381" s="310"/>
      <c r="BG381" s="310"/>
      <c r="BH381" s="310"/>
      <c r="BI381" s="310"/>
      <c r="BJ381" s="310"/>
      <c r="BK381" s="310"/>
      <c r="BL381" s="310"/>
      <c r="BM381" s="310"/>
      <c r="BN381" s="310"/>
      <c r="BO381" s="310"/>
      <c r="BP381" s="310"/>
      <c r="BQ381" s="310"/>
      <c r="BR381" s="310"/>
      <c r="BS381" s="310"/>
      <c r="BT381" s="310"/>
      <c r="BU381" s="310"/>
      <c r="BV381" s="310"/>
      <c r="BW381" s="310"/>
      <c r="BX381" s="310"/>
      <c r="BY381" s="310"/>
      <c r="BZ381" s="310"/>
      <c r="CA381" s="310"/>
      <c r="CB381" s="310"/>
      <c r="CC381" s="310"/>
      <c r="CD381" s="310"/>
      <c r="CE381" s="310"/>
      <c r="CF381" s="310"/>
      <c r="CG381" s="310"/>
      <c r="CH381" s="310"/>
      <c r="CI381" s="310"/>
      <c r="CJ381" s="310"/>
      <c r="CK381" s="310"/>
      <c r="CL381" s="310"/>
      <c r="CM381" s="310"/>
      <c r="CN381" s="310"/>
      <c r="CO381" s="310"/>
      <c r="CP381" s="310"/>
      <c r="CQ381" s="310"/>
      <c r="CR381" s="310"/>
      <c r="CS381" s="310"/>
      <c r="CT381" s="310"/>
      <c r="CU381" s="310"/>
      <c r="CV381" s="310"/>
      <c r="CW381" s="310"/>
      <c r="CX381" s="310"/>
      <c r="CY381" s="310"/>
      <c r="CZ381" s="310"/>
      <c r="DA381" s="310"/>
      <c r="DB381" s="310"/>
      <c r="DC381" s="310"/>
      <c r="DD381" s="310"/>
      <c r="DE381" s="310"/>
      <c r="DF381" s="310"/>
      <c r="DG381" s="310"/>
      <c r="DH381" s="310"/>
      <c r="DI381" s="310"/>
      <c r="DJ381" s="310"/>
      <c r="DK381" s="310"/>
      <c r="DL381" s="310"/>
      <c r="DM381" s="310"/>
      <c r="DN381" s="310"/>
      <c r="DO381" s="310"/>
      <c r="DP381" s="310"/>
      <c r="DQ381" s="310"/>
      <c r="DR381" s="310"/>
      <c r="DS381" s="310"/>
      <c r="DT381" s="310"/>
      <c r="DU381" s="310"/>
      <c r="DV381" s="310"/>
      <c r="DW381" s="310"/>
      <c r="DX381" s="310"/>
      <c r="DY381" s="310"/>
      <c r="DZ381" s="310"/>
      <c r="EA381" s="310"/>
      <c r="EB381" s="310"/>
      <c r="EC381" s="310"/>
      <c r="ED381" s="310"/>
      <c r="EE381" s="310"/>
      <c r="EF381" s="310"/>
      <c r="EG381" s="310"/>
      <c r="EH381" s="310"/>
      <c r="EI381" s="310"/>
      <c r="EJ381" s="310"/>
      <c r="EK381" s="310"/>
      <c r="EL381" s="310"/>
      <c r="EM381" s="310"/>
      <c r="EN381" s="310"/>
      <c r="EO381" s="310"/>
      <c r="EP381" s="310"/>
      <c r="EQ381" s="310"/>
      <c r="ER381" s="310"/>
      <c r="ES381" s="310"/>
      <c r="ET381" s="310"/>
      <c r="EU381" s="310"/>
      <c r="EV381" s="310"/>
      <c r="EW381" s="310"/>
      <c r="EX381" s="310"/>
      <c r="EY381" s="310"/>
      <c r="EZ381" s="310"/>
      <c r="FA381" s="310"/>
      <c r="FB381" s="310"/>
      <c r="FC381" s="310"/>
      <c r="FD381" s="310"/>
      <c r="FE381" s="310"/>
      <c r="FF381" s="310"/>
      <c r="FG381" s="310"/>
      <c r="FH381" s="310"/>
      <c r="FI381" s="310"/>
      <c r="FJ381" s="310"/>
      <c r="FK381" s="310"/>
      <c r="FL381" s="310"/>
      <c r="FM381" s="310"/>
      <c r="FN381" s="310"/>
      <c r="FO381" s="310"/>
      <c r="FP381" s="310"/>
      <c r="FQ381" s="310"/>
      <c r="FR381" s="310"/>
      <c r="FS381" s="310"/>
      <c r="FT381" s="310"/>
      <c r="FU381" s="310"/>
      <c r="FV381" s="310"/>
      <c r="FW381" s="310"/>
      <c r="FX381" s="310"/>
      <c r="FY381" s="310"/>
      <c r="FZ381" s="310"/>
      <c r="GA381" s="310"/>
      <c r="GB381" s="310"/>
      <c r="GC381" s="310"/>
    </row>
    <row r="382" spans="4:185">
      <c r="D382" s="310"/>
      <c r="E382" s="310"/>
      <c r="F382" s="310"/>
      <c r="G382" s="310"/>
      <c r="H382" s="310"/>
      <c r="I382" s="310"/>
      <c r="J382" s="310"/>
      <c r="K382" s="310"/>
      <c r="L382" s="310"/>
      <c r="M382" s="310"/>
      <c r="N382" s="310"/>
      <c r="O382" s="310"/>
      <c r="P382" s="310"/>
      <c r="Q382" s="310"/>
      <c r="R382" s="310"/>
      <c r="S382" s="310"/>
      <c r="T382" s="310"/>
      <c r="U382" s="310"/>
      <c r="V382" s="310"/>
      <c r="W382" s="310"/>
      <c r="X382" s="310"/>
      <c r="Y382" s="310"/>
      <c r="Z382" s="310"/>
      <c r="AA382" s="310"/>
      <c r="AB382" s="310"/>
      <c r="AC382" s="310"/>
      <c r="AD382" s="310"/>
      <c r="AE382" s="310"/>
      <c r="AF382" s="310"/>
      <c r="AG382" s="310"/>
      <c r="AH382" s="310"/>
      <c r="AI382" s="310"/>
      <c r="AJ382" s="310"/>
      <c r="AK382" s="310"/>
      <c r="AL382" s="310"/>
      <c r="AM382" s="310"/>
      <c r="AN382" s="310"/>
      <c r="AO382" s="310"/>
      <c r="AP382" s="310"/>
      <c r="AQ382" s="310"/>
      <c r="AR382" s="310"/>
      <c r="AS382" s="310"/>
      <c r="AT382" s="310"/>
      <c r="AU382" s="310"/>
      <c r="AV382" s="310"/>
      <c r="AW382" s="310"/>
      <c r="AX382" s="310"/>
      <c r="AY382" s="310"/>
      <c r="AZ382" s="310"/>
      <c r="BA382" s="310"/>
      <c r="BB382" s="310"/>
      <c r="BC382" s="310"/>
      <c r="BD382" s="310"/>
      <c r="BE382" s="310"/>
      <c r="BF382" s="310"/>
      <c r="BG382" s="310"/>
      <c r="BH382" s="310"/>
      <c r="BI382" s="310"/>
      <c r="BJ382" s="310"/>
      <c r="BK382" s="310"/>
      <c r="BL382" s="310"/>
      <c r="BM382" s="310"/>
      <c r="BN382" s="310"/>
      <c r="BO382" s="310"/>
      <c r="BP382" s="310"/>
      <c r="BQ382" s="310"/>
      <c r="BR382" s="310"/>
      <c r="BS382" s="310"/>
      <c r="BT382" s="310"/>
      <c r="BU382" s="310"/>
      <c r="BV382" s="310"/>
      <c r="BW382" s="310"/>
      <c r="BX382" s="310"/>
      <c r="BY382" s="310"/>
      <c r="BZ382" s="310"/>
      <c r="CA382" s="310"/>
      <c r="CB382" s="310"/>
      <c r="CC382" s="310"/>
      <c r="CD382" s="310"/>
      <c r="CE382" s="310"/>
      <c r="CF382" s="310"/>
      <c r="CG382" s="310"/>
      <c r="CH382" s="310"/>
      <c r="CI382" s="310"/>
      <c r="CJ382" s="310"/>
      <c r="CK382" s="310"/>
      <c r="CL382" s="310"/>
      <c r="CM382" s="310"/>
      <c r="CN382" s="310"/>
      <c r="CO382" s="310"/>
      <c r="CP382" s="310"/>
      <c r="CQ382" s="310"/>
      <c r="CR382" s="310"/>
      <c r="CS382" s="310"/>
      <c r="CT382" s="310"/>
      <c r="CU382" s="310"/>
      <c r="CV382" s="310"/>
      <c r="CW382" s="310"/>
      <c r="CX382" s="310"/>
      <c r="CY382" s="310"/>
      <c r="CZ382" s="310"/>
      <c r="DA382" s="310"/>
      <c r="DB382" s="310"/>
      <c r="DC382" s="310"/>
      <c r="DD382" s="310"/>
      <c r="DE382" s="310"/>
      <c r="DF382" s="310"/>
      <c r="DG382" s="310"/>
      <c r="DH382" s="310"/>
      <c r="DI382" s="310"/>
      <c r="DJ382" s="310"/>
      <c r="DK382" s="310"/>
      <c r="DL382" s="310"/>
      <c r="DM382" s="310"/>
      <c r="DN382" s="310"/>
      <c r="DO382" s="310"/>
      <c r="DP382" s="310"/>
      <c r="DQ382" s="310"/>
      <c r="DR382" s="310"/>
      <c r="DS382" s="310"/>
      <c r="DT382" s="310"/>
      <c r="DU382" s="310"/>
      <c r="DV382" s="310"/>
      <c r="DW382" s="310"/>
      <c r="DX382" s="310"/>
      <c r="DY382" s="310"/>
      <c r="DZ382" s="310"/>
      <c r="EA382" s="310"/>
      <c r="EB382" s="310"/>
      <c r="EC382" s="310"/>
      <c r="ED382" s="310"/>
      <c r="EE382" s="310"/>
      <c r="EF382" s="310"/>
      <c r="EG382" s="310"/>
      <c r="EH382" s="310"/>
      <c r="EI382" s="310"/>
      <c r="EJ382" s="310"/>
      <c r="EK382" s="310"/>
      <c r="EL382" s="310"/>
      <c r="EM382" s="310"/>
      <c r="EN382" s="310"/>
      <c r="EO382" s="310"/>
      <c r="EP382" s="310"/>
      <c r="EQ382" s="310"/>
      <c r="ER382" s="310"/>
      <c r="ES382" s="310"/>
      <c r="ET382" s="310"/>
      <c r="EU382" s="310"/>
      <c r="EV382" s="310"/>
      <c r="EW382" s="310"/>
      <c r="EX382" s="310"/>
      <c r="EY382" s="310"/>
      <c r="EZ382" s="310"/>
      <c r="FA382" s="310"/>
      <c r="FB382" s="310"/>
      <c r="FC382" s="310"/>
      <c r="FD382" s="310"/>
      <c r="FE382" s="310"/>
      <c r="FF382" s="310"/>
      <c r="FG382" s="310"/>
      <c r="FH382" s="310"/>
      <c r="FI382" s="310"/>
      <c r="FJ382" s="310"/>
      <c r="FK382" s="310"/>
      <c r="FL382" s="310"/>
      <c r="FM382" s="310"/>
      <c r="FN382" s="310"/>
      <c r="FO382" s="310"/>
      <c r="FP382" s="310"/>
      <c r="FQ382" s="310"/>
      <c r="FR382" s="310"/>
      <c r="FS382" s="310"/>
      <c r="FT382" s="310"/>
      <c r="FU382" s="310"/>
      <c r="FV382" s="310"/>
      <c r="FW382" s="310"/>
      <c r="FX382" s="310"/>
      <c r="FY382" s="310"/>
      <c r="FZ382" s="310"/>
      <c r="GA382" s="310"/>
      <c r="GB382" s="310"/>
      <c r="GC382" s="310"/>
    </row>
    <row r="383" spans="4:185">
      <c r="D383" s="310"/>
      <c r="E383" s="310"/>
      <c r="F383" s="310"/>
      <c r="G383" s="310"/>
      <c r="H383" s="310"/>
      <c r="I383" s="310"/>
      <c r="J383" s="310"/>
      <c r="K383" s="310"/>
      <c r="L383" s="310"/>
      <c r="M383" s="310"/>
      <c r="N383" s="310"/>
      <c r="O383" s="310"/>
      <c r="P383" s="310"/>
      <c r="Q383" s="310"/>
      <c r="R383" s="310"/>
      <c r="S383" s="310"/>
      <c r="T383" s="310"/>
      <c r="U383" s="310"/>
      <c r="V383" s="310"/>
      <c r="W383" s="310"/>
      <c r="X383" s="310"/>
      <c r="Y383" s="310"/>
      <c r="Z383" s="310"/>
      <c r="AA383" s="310"/>
      <c r="AB383" s="310"/>
      <c r="AC383" s="310"/>
      <c r="AD383" s="310"/>
      <c r="AE383" s="310"/>
      <c r="AF383" s="310"/>
      <c r="AG383" s="310"/>
      <c r="AH383" s="310"/>
      <c r="AI383" s="310"/>
      <c r="AJ383" s="310"/>
      <c r="AK383" s="310"/>
      <c r="AL383" s="310"/>
      <c r="AM383" s="310"/>
      <c r="AN383" s="310"/>
      <c r="AO383" s="310"/>
      <c r="AP383" s="310"/>
      <c r="AQ383" s="310"/>
      <c r="AR383" s="310"/>
      <c r="AS383" s="310"/>
      <c r="AT383" s="310"/>
      <c r="AU383" s="310"/>
      <c r="AV383" s="310"/>
      <c r="AW383" s="310"/>
      <c r="AX383" s="310"/>
      <c r="AY383" s="310"/>
      <c r="AZ383" s="310"/>
      <c r="BA383" s="310"/>
      <c r="BB383" s="310"/>
      <c r="BC383" s="310"/>
      <c r="BD383" s="310"/>
      <c r="BE383" s="310"/>
      <c r="BF383" s="310"/>
      <c r="BG383" s="310"/>
      <c r="BH383" s="310"/>
      <c r="BI383" s="310"/>
      <c r="BJ383" s="310"/>
      <c r="BK383" s="310"/>
      <c r="BL383" s="310"/>
      <c r="BM383" s="310"/>
      <c r="BN383" s="310"/>
      <c r="BO383" s="310"/>
      <c r="BP383" s="310"/>
      <c r="BQ383" s="310"/>
      <c r="BR383" s="310"/>
      <c r="BS383" s="310"/>
      <c r="BT383" s="310"/>
      <c r="BU383" s="310"/>
      <c r="BV383" s="310"/>
      <c r="BW383" s="310"/>
      <c r="BX383" s="310"/>
      <c r="BY383" s="310"/>
      <c r="BZ383" s="310"/>
      <c r="CA383" s="310"/>
      <c r="CB383" s="310"/>
      <c r="CC383" s="310"/>
      <c r="CD383" s="310"/>
      <c r="CE383" s="310"/>
      <c r="CF383" s="310"/>
      <c r="CG383" s="310"/>
      <c r="CH383" s="310"/>
      <c r="CI383" s="310"/>
      <c r="CJ383" s="310"/>
      <c r="CK383" s="310"/>
      <c r="CL383" s="310"/>
      <c r="CM383" s="310"/>
      <c r="CN383" s="310"/>
      <c r="CO383" s="310"/>
      <c r="CP383" s="310"/>
      <c r="CQ383" s="310"/>
      <c r="CR383" s="310"/>
      <c r="CS383" s="310"/>
      <c r="CT383" s="310"/>
      <c r="CU383" s="310"/>
      <c r="CV383" s="310"/>
      <c r="CW383" s="310"/>
      <c r="CX383" s="310"/>
      <c r="CY383" s="310"/>
      <c r="CZ383" s="310"/>
      <c r="DA383" s="310"/>
      <c r="DB383" s="310"/>
      <c r="DC383" s="310"/>
      <c r="DD383" s="310"/>
      <c r="DE383" s="310"/>
      <c r="DF383" s="310"/>
      <c r="DG383" s="310"/>
      <c r="DH383" s="310"/>
      <c r="DI383" s="310"/>
      <c r="DJ383" s="310"/>
      <c r="DK383" s="310"/>
      <c r="DL383" s="310"/>
      <c r="DM383" s="310"/>
      <c r="DN383" s="310"/>
      <c r="DO383" s="310"/>
      <c r="DP383" s="310"/>
      <c r="DQ383" s="310"/>
      <c r="DR383" s="310"/>
      <c r="DS383" s="310"/>
      <c r="DT383" s="310"/>
      <c r="DU383" s="310"/>
      <c r="DV383" s="310"/>
      <c r="DW383" s="310"/>
      <c r="DX383" s="310"/>
      <c r="DY383" s="310"/>
      <c r="DZ383" s="310"/>
      <c r="EA383" s="310"/>
      <c r="EB383" s="310"/>
      <c r="EC383" s="310"/>
      <c r="ED383" s="310"/>
      <c r="EE383" s="310"/>
      <c r="EF383" s="310"/>
      <c r="EG383" s="310"/>
      <c r="EH383" s="310"/>
      <c r="EI383" s="310"/>
      <c r="EJ383" s="310"/>
      <c r="EK383" s="310"/>
      <c r="EL383" s="310"/>
      <c r="EM383" s="310"/>
      <c r="EN383" s="310"/>
      <c r="EO383" s="310"/>
      <c r="EP383" s="310"/>
      <c r="EQ383" s="310"/>
      <c r="ER383" s="310"/>
      <c r="ES383" s="310"/>
      <c r="ET383" s="310"/>
      <c r="EU383" s="310"/>
      <c r="EV383" s="310"/>
      <c r="EW383" s="310"/>
      <c r="EX383" s="310"/>
      <c r="EY383" s="310"/>
      <c r="EZ383" s="310"/>
      <c r="FA383" s="310"/>
      <c r="FB383" s="310"/>
      <c r="FC383" s="310"/>
      <c r="FD383" s="310"/>
      <c r="FE383" s="310"/>
      <c r="FF383" s="310"/>
      <c r="FG383" s="310"/>
      <c r="FH383" s="310"/>
      <c r="FI383" s="310"/>
      <c r="FJ383" s="310"/>
      <c r="FK383" s="310"/>
      <c r="FL383" s="310"/>
      <c r="FM383" s="310"/>
      <c r="FN383" s="310"/>
      <c r="FO383" s="310"/>
      <c r="FP383" s="310"/>
      <c r="FQ383" s="310"/>
      <c r="FR383" s="310"/>
      <c r="FS383" s="310"/>
      <c r="FT383" s="310"/>
      <c r="FU383" s="310"/>
      <c r="FV383" s="310"/>
      <c r="FW383" s="310"/>
      <c r="FX383" s="310"/>
      <c r="FY383" s="310"/>
      <c r="FZ383" s="310"/>
      <c r="GA383" s="310"/>
      <c r="GB383" s="310"/>
      <c r="GC383" s="310"/>
    </row>
    <row r="384" spans="4:185">
      <c r="D384" s="310"/>
      <c r="E384" s="310"/>
      <c r="F384" s="310"/>
      <c r="G384" s="310"/>
      <c r="H384" s="310"/>
      <c r="I384" s="310"/>
      <c r="J384" s="310"/>
      <c r="K384" s="310"/>
      <c r="L384" s="310"/>
      <c r="M384" s="310"/>
      <c r="N384" s="310"/>
      <c r="O384" s="310"/>
      <c r="P384" s="310"/>
      <c r="Q384" s="310"/>
      <c r="R384" s="310"/>
      <c r="S384" s="310"/>
      <c r="T384" s="310"/>
      <c r="U384" s="310"/>
      <c r="V384" s="310"/>
      <c r="W384" s="310"/>
      <c r="X384" s="310"/>
      <c r="Y384" s="310"/>
      <c r="Z384" s="310"/>
      <c r="AA384" s="310"/>
      <c r="AB384" s="310"/>
      <c r="AC384" s="310"/>
      <c r="AD384" s="310"/>
      <c r="AE384" s="310"/>
      <c r="AF384" s="310"/>
      <c r="AG384" s="310"/>
      <c r="AH384" s="310"/>
      <c r="AI384" s="310"/>
      <c r="AJ384" s="310"/>
      <c r="AK384" s="310"/>
      <c r="AL384" s="310"/>
      <c r="AM384" s="310"/>
      <c r="AN384" s="310"/>
      <c r="AO384" s="310"/>
      <c r="AP384" s="310"/>
      <c r="AQ384" s="310"/>
      <c r="AR384" s="310"/>
      <c r="AS384" s="310"/>
      <c r="AT384" s="310"/>
      <c r="AU384" s="310"/>
      <c r="AV384" s="310"/>
      <c r="AW384" s="310"/>
      <c r="AX384" s="310"/>
      <c r="AY384" s="310"/>
      <c r="AZ384" s="310"/>
      <c r="BA384" s="310"/>
      <c r="BB384" s="310"/>
      <c r="BC384" s="310"/>
      <c r="BD384" s="310"/>
      <c r="BE384" s="310"/>
      <c r="BF384" s="310"/>
      <c r="BG384" s="310"/>
      <c r="BH384" s="310"/>
      <c r="BI384" s="310"/>
      <c r="BJ384" s="310"/>
      <c r="BK384" s="310"/>
      <c r="BL384" s="310"/>
      <c r="BM384" s="310"/>
      <c r="BN384" s="310"/>
      <c r="BO384" s="310"/>
      <c r="BP384" s="310"/>
      <c r="BQ384" s="310"/>
      <c r="BR384" s="310"/>
      <c r="BS384" s="310"/>
      <c r="BT384" s="310"/>
      <c r="BU384" s="310"/>
      <c r="BV384" s="310"/>
      <c r="BW384" s="310"/>
      <c r="BX384" s="310"/>
      <c r="BY384" s="310"/>
      <c r="BZ384" s="310"/>
      <c r="CA384" s="310"/>
      <c r="CB384" s="310"/>
      <c r="CC384" s="310"/>
      <c r="CD384" s="310"/>
      <c r="CE384" s="310"/>
      <c r="CF384" s="310"/>
      <c r="CG384" s="310"/>
      <c r="CH384" s="310"/>
      <c r="CI384" s="310"/>
      <c r="CJ384" s="310"/>
      <c r="CK384" s="310"/>
      <c r="CL384" s="310"/>
      <c r="CM384" s="310"/>
      <c r="CN384" s="310"/>
      <c r="CO384" s="310"/>
      <c r="CP384" s="310"/>
      <c r="CQ384" s="310"/>
      <c r="CR384" s="310"/>
      <c r="CS384" s="310"/>
      <c r="CT384" s="310"/>
      <c r="CU384" s="310"/>
      <c r="CV384" s="310"/>
      <c r="CW384" s="310"/>
      <c r="CX384" s="310"/>
      <c r="CY384" s="310"/>
      <c r="CZ384" s="310"/>
      <c r="DA384" s="310"/>
      <c r="DB384" s="310"/>
      <c r="DC384" s="310"/>
      <c r="DD384" s="310"/>
      <c r="DE384" s="310"/>
      <c r="DF384" s="310"/>
      <c r="DG384" s="310"/>
      <c r="DH384" s="310"/>
      <c r="DI384" s="310"/>
      <c r="DJ384" s="310"/>
      <c r="DK384" s="310"/>
      <c r="DL384" s="310"/>
      <c r="DM384" s="310"/>
      <c r="DN384" s="310"/>
      <c r="DO384" s="310"/>
      <c r="DP384" s="310"/>
      <c r="DQ384" s="310"/>
      <c r="DR384" s="310"/>
      <c r="DS384" s="310"/>
      <c r="DT384" s="310"/>
      <c r="DU384" s="310"/>
      <c r="DV384" s="310"/>
      <c r="DW384" s="310"/>
      <c r="DX384" s="310"/>
      <c r="DY384" s="310"/>
      <c r="DZ384" s="310"/>
      <c r="EA384" s="310"/>
      <c r="EB384" s="310"/>
      <c r="EC384" s="310"/>
      <c r="ED384" s="310"/>
      <c r="EE384" s="310"/>
      <c r="EF384" s="310"/>
      <c r="EG384" s="310"/>
      <c r="EH384" s="310"/>
      <c r="EI384" s="310"/>
      <c r="EJ384" s="310"/>
      <c r="EK384" s="310"/>
      <c r="EL384" s="310"/>
      <c r="EM384" s="310"/>
      <c r="EN384" s="310"/>
      <c r="EO384" s="310"/>
      <c r="EP384" s="310"/>
      <c r="EQ384" s="310"/>
      <c r="ER384" s="310"/>
      <c r="ES384" s="310"/>
      <c r="ET384" s="310"/>
      <c r="EU384" s="310"/>
      <c r="EV384" s="310"/>
      <c r="EW384" s="310"/>
      <c r="EX384" s="310"/>
      <c r="EY384" s="310"/>
      <c r="EZ384" s="310"/>
      <c r="FA384" s="310"/>
      <c r="FB384" s="310"/>
      <c r="FC384" s="310"/>
      <c r="FD384" s="310"/>
      <c r="FE384" s="310"/>
      <c r="FF384" s="310"/>
      <c r="FG384" s="310"/>
      <c r="FH384" s="310"/>
      <c r="FI384" s="310"/>
      <c r="FJ384" s="310"/>
      <c r="FK384" s="310"/>
      <c r="FL384" s="310"/>
      <c r="FM384" s="310"/>
      <c r="FN384" s="310"/>
      <c r="FO384" s="310"/>
      <c r="FP384" s="310"/>
      <c r="FQ384" s="310"/>
      <c r="FR384" s="310"/>
      <c r="FS384" s="310"/>
      <c r="FT384" s="310"/>
      <c r="FU384" s="310"/>
      <c r="FV384" s="310"/>
      <c r="FW384" s="310"/>
      <c r="FX384" s="310"/>
      <c r="FY384" s="310"/>
      <c r="FZ384" s="310"/>
      <c r="GA384" s="310"/>
      <c r="GB384" s="310"/>
      <c r="GC384" s="310"/>
    </row>
    <row r="385" spans="4:185">
      <c r="D385" s="310"/>
      <c r="E385" s="310"/>
      <c r="F385" s="310"/>
      <c r="G385" s="310"/>
      <c r="H385" s="310"/>
      <c r="I385" s="310"/>
      <c r="J385" s="310"/>
      <c r="K385" s="310"/>
      <c r="L385" s="310"/>
      <c r="M385" s="310"/>
      <c r="N385" s="310"/>
      <c r="O385" s="310"/>
      <c r="P385" s="310"/>
      <c r="Q385" s="310"/>
      <c r="R385" s="310"/>
      <c r="S385" s="310"/>
      <c r="T385" s="310"/>
      <c r="U385" s="310"/>
      <c r="V385" s="310"/>
      <c r="W385" s="310"/>
      <c r="X385" s="310"/>
      <c r="Y385" s="310"/>
      <c r="Z385" s="310"/>
      <c r="AA385" s="310"/>
      <c r="AB385" s="310"/>
      <c r="AC385" s="310"/>
      <c r="AD385" s="310"/>
      <c r="AE385" s="310"/>
      <c r="AF385" s="310"/>
      <c r="AG385" s="310"/>
      <c r="AH385" s="310"/>
      <c r="AI385" s="310"/>
      <c r="AJ385" s="310"/>
      <c r="AK385" s="310"/>
      <c r="AL385" s="310"/>
      <c r="AM385" s="310"/>
      <c r="AN385" s="310"/>
      <c r="AO385" s="310"/>
      <c r="AP385" s="310"/>
      <c r="AQ385" s="310"/>
      <c r="AR385" s="310"/>
      <c r="AS385" s="310"/>
      <c r="AT385" s="310"/>
      <c r="AU385" s="310"/>
      <c r="AV385" s="310"/>
      <c r="AW385" s="310"/>
      <c r="AX385" s="310"/>
      <c r="AY385" s="310"/>
      <c r="AZ385" s="310"/>
      <c r="BA385" s="310"/>
      <c r="BB385" s="310"/>
      <c r="BC385" s="310"/>
      <c r="BD385" s="310"/>
      <c r="BE385" s="310"/>
      <c r="BF385" s="310"/>
      <c r="BG385" s="310"/>
      <c r="BH385" s="310"/>
      <c r="BI385" s="310"/>
      <c r="BJ385" s="310"/>
      <c r="BK385" s="310"/>
      <c r="BL385" s="310"/>
      <c r="BM385" s="310"/>
      <c r="BN385" s="310"/>
      <c r="BO385" s="310"/>
      <c r="BP385" s="310"/>
      <c r="BQ385" s="310"/>
      <c r="BR385" s="310"/>
      <c r="BS385" s="310"/>
      <c r="BT385" s="310"/>
      <c r="BU385" s="310"/>
      <c r="BV385" s="310"/>
      <c r="BW385" s="310"/>
      <c r="BX385" s="310"/>
      <c r="BY385" s="310"/>
      <c r="BZ385" s="310"/>
      <c r="CA385" s="310"/>
      <c r="CB385" s="310"/>
      <c r="CC385" s="310"/>
      <c r="CD385" s="310"/>
      <c r="CE385" s="310"/>
      <c r="CF385" s="310"/>
      <c r="CG385" s="310"/>
      <c r="CH385" s="310"/>
      <c r="CI385" s="310"/>
      <c r="CJ385" s="310"/>
      <c r="CK385" s="310"/>
      <c r="CL385" s="310"/>
      <c r="CM385" s="310"/>
      <c r="CN385" s="310"/>
      <c r="CO385" s="310"/>
      <c r="CP385" s="310"/>
      <c r="CQ385" s="310"/>
      <c r="CR385" s="310"/>
      <c r="CS385" s="310"/>
      <c r="CT385" s="310"/>
      <c r="CU385" s="310"/>
      <c r="CV385" s="310"/>
      <c r="CW385" s="310"/>
      <c r="CX385" s="310"/>
      <c r="CY385" s="310"/>
      <c r="CZ385" s="310"/>
      <c r="DA385" s="310"/>
      <c r="DB385" s="310"/>
      <c r="DC385" s="310"/>
      <c r="DD385" s="310"/>
      <c r="DE385" s="310"/>
      <c r="DF385" s="310"/>
      <c r="DG385" s="310"/>
      <c r="DH385" s="310"/>
      <c r="DI385" s="310"/>
      <c r="DJ385" s="310"/>
      <c r="DK385" s="310"/>
      <c r="DL385" s="310"/>
      <c r="DM385" s="310"/>
      <c r="DN385" s="310"/>
      <c r="DO385" s="310"/>
      <c r="DP385" s="310"/>
      <c r="DQ385" s="310"/>
      <c r="DR385" s="310"/>
      <c r="DS385" s="310"/>
      <c r="DT385" s="310"/>
      <c r="DU385" s="310"/>
      <c r="DV385" s="310"/>
      <c r="DW385" s="310"/>
      <c r="DX385" s="310"/>
      <c r="DY385" s="310"/>
      <c r="DZ385" s="310"/>
      <c r="EA385" s="310"/>
      <c r="EB385" s="310"/>
      <c r="EC385" s="310"/>
      <c r="ED385" s="310"/>
      <c r="EE385" s="310"/>
      <c r="EF385" s="310"/>
      <c r="EG385" s="310"/>
      <c r="EH385" s="310"/>
      <c r="EI385" s="310"/>
      <c r="EJ385" s="310"/>
      <c r="EK385" s="310"/>
      <c r="EL385" s="310"/>
      <c r="EM385" s="310"/>
      <c r="EN385" s="310"/>
      <c r="EO385" s="310"/>
      <c r="EP385" s="310"/>
      <c r="EQ385" s="310"/>
      <c r="ER385" s="310"/>
      <c r="ES385" s="310"/>
      <c r="ET385" s="310"/>
      <c r="EU385" s="310"/>
      <c r="EV385" s="310"/>
      <c r="EW385" s="310"/>
      <c r="EX385" s="310"/>
      <c r="EY385" s="310"/>
      <c r="EZ385" s="310"/>
      <c r="FA385" s="310"/>
      <c r="FB385" s="310"/>
      <c r="FC385" s="310"/>
      <c r="FD385" s="310"/>
      <c r="FE385" s="310"/>
      <c r="FF385" s="310"/>
      <c r="FG385" s="310"/>
      <c r="FH385" s="310"/>
      <c r="FI385" s="310"/>
      <c r="FJ385" s="310"/>
      <c r="FK385" s="310"/>
      <c r="FL385" s="310"/>
      <c r="FM385" s="310"/>
      <c r="FN385" s="310"/>
      <c r="FO385" s="310"/>
      <c r="FP385" s="310"/>
      <c r="FQ385" s="310"/>
      <c r="FR385" s="310"/>
      <c r="FS385" s="310"/>
      <c r="FT385" s="310"/>
      <c r="FU385" s="310"/>
      <c r="FV385" s="310"/>
      <c r="FW385" s="310"/>
      <c r="FX385" s="310"/>
      <c r="FY385" s="310"/>
      <c r="FZ385" s="310"/>
      <c r="GA385" s="310"/>
      <c r="GB385" s="310"/>
      <c r="GC385" s="310"/>
    </row>
    <row r="386" spans="4:185">
      <c r="D386" s="310"/>
      <c r="E386" s="310"/>
      <c r="F386" s="310"/>
      <c r="G386" s="310"/>
      <c r="H386" s="310"/>
      <c r="I386" s="310"/>
      <c r="J386" s="310"/>
      <c r="K386" s="310"/>
      <c r="L386" s="310"/>
      <c r="M386" s="310"/>
      <c r="N386" s="310"/>
      <c r="O386" s="310"/>
      <c r="P386" s="310"/>
      <c r="Q386" s="310"/>
      <c r="R386" s="310"/>
      <c r="S386" s="310"/>
      <c r="T386" s="310"/>
      <c r="U386" s="310"/>
      <c r="V386" s="310"/>
      <c r="W386" s="310"/>
      <c r="X386" s="310"/>
      <c r="Y386" s="310"/>
      <c r="Z386" s="310"/>
      <c r="AA386" s="310"/>
      <c r="AB386" s="310"/>
      <c r="AC386" s="310"/>
      <c r="AD386" s="310"/>
      <c r="AE386" s="310"/>
      <c r="AF386" s="310"/>
      <c r="AG386" s="310"/>
      <c r="AH386" s="310"/>
      <c r="AI386" s="310"/>
      <c r="AJ386" s="310"/>
      <c r="AK386" s="310"/>
      <c r="AL386" s="310"/>
      <c r="AM386" s="310"/>
      <c r="AN386" s="310"/>
      <c r="AO386" s="310"/>
      <c r="AP386" s="310"/>
      <c r="AQ386" s="310"/>
      <c r="AR386" s="310"/>
      <c r="AS386" s="310"/>
      <c r="AT386" s="310"/>
      <c r="AU386" s="310"/>
      <c r="AV386" s="310"/>
      <c r="AW386" s="310"/>
      <c r="AX386" s="310"/>
      <c r="AY386" s="310"/>
      <c r="AZ386" s="310"/>
      <c r="BA386" s="310"/>
      <c r="BB386" s="310"/>
      <c r="BC386" s="310"/>
      <c r="BD386" s="310"/>
      <c r="BE386" s="310"/>
      <c r="BF386" s="310"/>
      <c r="BG386" s="310"/>
      <c r="BH386" s="310"/>
      <c r="BI386" s="310"/>
      <c r="BJ386" s="310"/>
      <c r="BK386" s="310"/>
      <c r="BL386" s="310"/>
      <c r="BM386" s="310"/>
      <c r="BN386" s="310"/>
      <c r="BO386" s="310"/>
      <c r="BP386" s="310"/>
      <c r="BQ386" s="310"/>
      <c r="BR386" s="310"/>
      <c r="BS386" s="310"/>
      <c r="BT386" s="310"/>
      <c r="BU386" s="310"/>
      <c r="BV386" s="310"/>
      <c r="BW386" s="310"/>
      <c r="BX386" s="310"/>
      <c r="BY386" s="310"/>
      <c r="BZ386" s="310"/>
      <c r="CA386" s="310"/>
      <c r="CB386" s="310"/>
      <c r="CC386" s="310"/>
      <c r="CD386" s="310"/>
      <c r="CE386" s="310"/>
      <c r="CF386" s="310"/>
      <c r="CG386" s="310"/>
      <c r="CH386" s="310"/>
      <c r="CI386" s="310"/>
      <c r="CJ386" s="310"/>
      <c r="CK386" s="310"/>
      <c r="CL386" s="310"/>
      <c r="CM386" s="310"/>
      <c r="CN386" s="310"/>
      <c r="CO386" s="310"/>
      <c r="CP386" s="310"/>
      <c r="CQ386" s="310"/>
      <c r="CR386" s="310"/>
      <c r="CS386" s="310"/>
      <c r="CT386" s="310"/>
      <c r="CU386" s="310"/>
      <c r="CV386" s="310"/>
      <c r="CW386" s="310"/>
      <c r="CX386" s="310"/>
      <c r="CY386" s="310"/>
      <c r="CZ386" s="310"/>
      <c r="DA386" s="310"/>
      <c r="DB386" s="310"/>
      <c r="DC386" s="310"/>
      <c r="DD386" s="310"/>
      <c r="DE386" s="310"/>
      <c r="DF386" s="310"/>
      <c r="DG386" s="310"/>
      <c r="DH386" s="310"/>
      <c r="DI386" s="310"/>
      <c r="DJ386" s="310"/>
      <c r="DK386" s="310"/>
      <c r="DL386" s="310"/>
      <c r="DM386" s="310"/>
      <c r="DN386" s="310"/>
      <c r="DO386" s="310"/>
      <c r="DP386" s="310"/>
      <c r="DQ386" s="310"/>
      <c r="DR386" s="310"/>
      <c r="DS386" s="310"/>
      <c r="DT386" s="310"/>
      <c r="DU386" s="310"/>
      <c r="DV386" s="310"/>
      <c r="DW386" s="310"/>
      <c r="DX386" s="310"/>
      <c r="DY386" s="310"/>
      <c r="DZ386" s="310"/>
      <c r="EA386" s="310"/>
      <c r="EB386" s="310"/>
      <c r="EC386" s="310"/>
      <c r="ED386" s="310"/>
      <c r="EE386" s="310"/>
      <c r="EF386" s="310"/>
      <c r="EG386" s="310"/>
      <c r="EH386" s="310"/>
      <c r="EI386" s="310"/>
      <c r="EJ386" s="310"/>
      <c r="EK386" s="310"/>
      <c r="EL386" s="310"/>
      <c r="EM386" s="310"/>
      <c r="EN386" s="310"/>
      <c r="EO386" s="310"/>
      <c r="EP386" s="310"/>
      <c r="EQ386" s="310"/>
      <c r="ER386" s="310"/>
      <c r="ES386" s="310"/>
      <c r="ET386" s="310"/>
      <c r="EU386" s="310"/>
      <c r="EV386" s="310"/>
      <c r="EW386" s="310"/>
      <c r="EX386" s="310"/>
      <c r="EY386" s="310"/>
      <c r="EZ386" s="310"/>
      <c r="FA386" s="310"/>
      <c r="FB386" s="310"/>
      <c r="FC386" s="310"/>
      <c r="FD386" s="310"/>
      <c r="FE386" s="310"/>
      <c r="FF386" s="310"/>
      <c r="FG386" s="310"/>
      <c r="FH386" s="310"/>
      <c r="FI386" s="310"/>
      <c r="FJ386" s="310"/>
      <c r="FK386" s="310"/>
      <c r="FL386" s="310"/>
      <c r="FM386" s="310"/>
      <c r="FN386" s="310"/>
      <c r="FO386" s="310"/>
      <c r="FP386" s="310"/>
      <c r="FQ386" s="310"/>
      <c r="FR386" s="310"/>
      <c r="FS386" s="310"/>
      <c r="FT386" s="310"/>
      <c r="FU386" s="310"/>
      <c r="FV386" s="310"/>
      <c r="FW386" s="310"/>
      <c r="FX386" s="310"/>
      <c r="FY386" s="310"/>
      <c r="FZ386" s="310"/>
      <c r="GA386" s="310"/>
      <c r="GB386" s="310"/>
      <c r="GC386" s="310"/>
    </row>
    <row r="387" spans="4:185">
      <c r="D387" s="310"/>
      <c r="E387" s="310"/>
      <c r="F387" s="310"/>
      <c r="G387" s="310"/>
      <c r="H387" s="310"/>
      <c r="I387" s="310"/>
      <c r="J387" s="310"/>
      <c r="K387" s="310"/>
      <c r="L387" s="310"/>
      <c r="M387" s="310"/>
      <c r="N387" s="310"/>
      <c r="O387" s="310"/>
      <c r="P387" s="310"/>
      <c r="Q387" s="310"/>
      <c r="R387" s="310"/>
      <c r="S387" s="310"/>
      <c r="T387" s="310"/>
      <c r="U387" s="310"/>
      <c r="V387" s="310"/>
      <c r="W387" s="310"/>
      <c r="X387" s="310"/>
      <c r="Y387" s="310"/>
      <c r="Z387" s="310"/>
      <c r="AA387" s="310"/>
      <c r="AB387" s="310"/>
      <c r="AC387" s="310"/>
      <c r="AD387" s="310"/>
      <c r="AE387" s="310"/>
      <c r="AF387" s="310"/>
      <c r="AG387" s="310"/>
      <c r="AH387" s="310"/>
      <c r="AI387" s="310"/>
      <c r="AJ387" s="310"/>
      <c r="AK387" s="310"/>
      <c r="AL387" s="310"/>
      <c r="AM387" s="310"/>
      <c r="AN387" s="310"/>
      <c r="AO387" s="310"/>
      <c r="AP387" s="310"/>
      <c r="AQ387" s="310"/>
      <c r="AR387" s="310"/>
      <c r="AS387" s="310"/>
      <c r="AT387" s="310"/>
      <c r="AU387" s="310"/>
      <c r="AV387" s="310"/>
      <c r="AW387" s="310"/>
      <c r="AX387" s="310"/>
      <c r="AY387" s="310"/>
      <c r="AZ387" s="310"/>
      <c r="BA387" s="310"/>
      <c r="BB387" s="310"/>
      <c r="BC387" s="310"/>
      <c r="BD387" s="310"/>
      <c r="BE387" s="310"/>
      <c r="BF387" s="310"/>
      <c r="BG387" s="310"/>
      <c r="BH387" s="310"/>
      <c r="BI387" s="310"/>
      <c r="BJ387" s="310"/>
      <c r="BK387" s="310"/>
      <c r="BL387" s="310"/>
      <c r="BM387" s="310"/>
      <c r="BN387" s="310"/>
      <c r="BO387" s="310"/>
      <c r="BP387" s="310"/>
      <c r="BQ387" s="310"/>
      <c r="BR387" s="310"/>
      <c r="BS387" s="310"/>
      <c r="BT387" s="310"/>
      <c r="BU387" s="310"/>
      <c r="BV387" s="310"/>
      <c r="BW387" s="310"/>
      <c r="BX387" s="310"/>
      <c r="BY387" s="310"/>
      <c r="BZ387" s="310"/>
      <c r="CA387" s="310"/>
      <c r="CB387" s="310"/>
      <c r="CC387" s="310"/>
      <c r="CD387" s="310"/>
      <c r="CE387" s="310"/>
      <c r="CF387" s="310"/>
      <c r="CG387" s="310"/>
      <c r="CH387" s="310"/>
      <c r="CI387" s="310"/>
      <c r="CJ387" s="310"/>
      <c r="CK387" s="310"/>
      <c r="CL387" s="310"/>
      <c r="CM387" s="310"/>
      <c r="CN387" s="310"/>
      <c r="CO387" s="310"/>
      <c r="CP387" s="310"/>
      <c r="CQ387" s="310"/>
      <c r="CR387" s="310"/>
      <c r="CS387" s="310"/>
      <c r="CT387" s="310"/>
      <c r="CU387" s="310"/>
      <c r="CV387" s="310"/>
      <c r="CW387" s="310"/>
      <c r="CX387" s="310"/>
      <c r="CY387" s="310"/>
      <c r="CZ387" s="310"/>
      <c r="DA387" s="310"/>
      <c r="DB387" s="310"/>
      <c r="DC387" s="310"/>
      <c r="DD387" s="310"/>
      <c r="DE387" s="310"/>
      <c r="DF387" s="310"/>
      <c r="DG387" s="310"/>
      <c r="DH387" s="310"/>
      <c r="DI387" s="310"/>
      <c r="DJ387" s="310"/>
      <c r="DK387" s="310"/>
      <c r="DL387" s="310"/>
      <c r="DM387" s="310"/>
      <c r="DN387" s="310"/>
      <c r="DO387" s="310"/>
      <c r="DP387" s="310"/>
      <c r="DQ387" s="310"/>
      <c r="DR387" s="310"/>
      <c r="DS387" s="310"/>
      <c r="DT387" s="310"/>
      <c r="DU387" s="310"/>
      <c r="DV387" s="310"/>
      <c r="DW387" s="310"/>
      <c r="DX387" s="310"/>
      <c r="DY387" s="310"/>
      <c r="DZ387" s="310"/>
      <c r="EA387" s="310"/>
      <c r="EB387" s="310"/>
      <c r="EC387" s="310"/>
      <c r="ED387" s="310"/>
      <c r="EE387" s="310"/>
      <c r="EF387" s="310"/>
      <c r="EG387" s="310"/>
      <c r="EH387" s="310"/>
      <c r="EI387" s="310"/>
      <c r="EJ387" s="310"/>
      <c r="EK387" s="310"/>
      <c r="EL387" s="310"/>
      <c r="EM387" s="310"/>
      <c r="EN387" s="310"/>
      <c r="EO387" s="310"/>
      <c r="EP387" s="310"/>
      <c r="EQ387" s="310"/>
      <c r="ER387" s="310"/>
      <c r="ES387" s="310"/>
      <c r="ET387" s="310"/>
      <c r="EU387" s="310"/>
      <c r="EV387" s="310"/>
      <c r="EW387" s="310"/>
      <c r="EX387" s="310"/>
      <c r="EY387" s="310"/>
      <c r="EZ387" s="310"/>
      <c r="FA387" s="310"/>
      <c r="FB387" s="310"/>
      <c r="FC387" s="310"/>
      <c r="FD387" s="310"/>
      <c r="FE387" s="310"/>
      <c r="FF387" s="310"/>
      <c r="FG387" s="310"/>
      <c r="FH387" s="310"/>
      <c r="FI387" s="310"/>
      <c r="FJ387" s="310"/>
      <c r="FK387" s="310"/>
      <c r="FL387" s="310"/>
      <c r="FM387" s="310"/>
      <c r="FN387" s="310"/>
      <c r="FO387" s="310"/>
      <c r="FP387" s="310"/>
      <c r="FQ387" s="310"/>
      <c r="FR387" s="310"/>
      <c r="FS387" s="310"/>
      <c r="FT387" s="310"/>
      <c r="FU387" s="310"/>
      <c r="FV387" s="310"/>
      <c r="FW387" s="310"/>
      <c r="FX387" s="310"/>
      <c r="FY387" s="310"/>
      <c r="FZ387" s="310"/>
      <c r="GA387" s="310"/>
      <c r="GB387" s="310"/>
      <c r="GC387" s="310"/>
    </row>
    <row r="388" spans="4:185">
      <c r="D388" s="310"/>
      <c r="E388" s="310"/>
      <c r="F388" s="310"/>
      <c r="G388" s="310"/>
      <c r="H388" s="310"/>
      <c r="I388" s="310"/>
      <c r="J388" s="310"/>
      <c r="K388" s="310"/>
      <c r="L388" s="310"/>
      <c r="M388" s="310"/>
      <c r="N388" s="310"/>
      <c r="O388" s="310"/>
      <c r="P388" s="310"/>
      <c r="Q388" s="310"/>
      <c r="R388" s="310"/>
      <c r="S388" s="310"/>
      <c r="T388" s="310"/>
      <c r="U388" s="310"/>
      <c r="V388" s="310"/>
      <c r="W388" s="310"/>
      <c r="X388" s="310"/>
      <c r="Y388" s="310"/>
      <c r="Z388" s="310"/>
      <c r="AA388" s="310"/>
      <c r="AB388" s="310"/>
      <c r="AC388" s="310"/>
      <c r="AD388" s="310"/>
      <c r="AE388" s="310"/>
      <c r="AF388" s="310"/>
      <c r="AG388" s="310"/>
      <c r="AH388" s="310"/>
      <c r="AI388" s="310"/>
      <c r="AJ388" s="310"/>
      <c r="AK388" s="310"/>
      <c r="AL388" s="310"/>
      <c r="AM388" s="310"/>
      <c r="AN388" s="310"/>
      <c r="AO388" s="310"/>
      <c r="AP388" s="310"/>
      <c r="AQ388" s="310"/>
      <c r="AR388" s="310"/>
      <c r="AS388" s="310"/>
      <c r="AT388" s="310"/>
      <c r="AU388" s="310"/>
      <c r="AV388" s="310"/>
      <c r="AW388" s="310"/>
      <c r="AX388" s="310"/>
      <c r="AY388" s="310"/>
      <c r="AZ388" s="310"/>
      <c r="BA388" s="310"/>
      <c r="BB388" s="310"/>
      <c r="BC388" s="310"/>
      <c r="BD388" s="310"/>
      <c r="BE388" s="310"/>
      <c r="BF388" s="310"/>
      <c r="BG388" s="310"/>
      <c r="BH388" s="310"/>
      <c r="BI388" s="310"/>
      <c r="BJ388" s="310"/>
      <c r="BK388" s="310"/>
      <c r="BL388" s="310"/>
      <c r="BM388" s="310"/>
      <c r="BN388" s="310"/>
      <c r="BO388" s="310"/>
      <c r="BP388" s="310"/>
      <c r="BQ388" s="310"/>
      <c r="BR388" s="310"/>
      <c r="BS388" s="310"/>
      <c r="BT388" s="310"/>
      <c r="BU388" s="310"/>
      <c r="BV388" s="310"/>
      <c r="BW388" s="310"/>
      <c r="BX388" s="310"/>
      <c r="BY388" s="310"/>
      <c r="BZ388" s="310"/>
      <c r="CA388" s="310"/>
      <c r="CB388" s="310"/>
      <c r="CC388" s="310"/>
      <c r="CD388" s="310"/>
      <c r="CE388" s="310"/>
      <c r="CF388" s="310"/>
      <c r="CG388" s="310"/>
      <c r="CH388" s="310"/>
      <c r="CI388" s="310"/>
      <c r="CJ388" s="310"/>
      <c r="CK388" s="310"/>
      <c r="CL388" s="310"/>
      <c r="CM388" s="310"/>
      <c r="CN388" s="310"/>
      <c r="CO388" s="310"/>
      <c r="CP388" s="310"/>
      <c r="CQ388" s="310"/>
      <c r="CR388" s="310"/>
      <c r="CS388" s="310"/>
      <c r="CT388" s="310"/>
      <c r="CU388" s="310"/>
      <c r="CV388" s="310"/>
      <c r="CW388" s="310"/>
      <c r="CX388" s="310"/>
      <c r="CY388" s="310"/>
      <c r="CZ388" s="310"/>
      <c r="DA388" s="310"/>
      <c r="DB388" s="310"/>
      <c r="DC388" s="310"/>
      <c r="DD388" s="310"/>
      <c r="DE388" s="310"/>
      <c r="DF388" s="310"/>
      <c r="DG388" s="310"/>
      <c r="DH388" s="310"/>
      <c r="DI388" s="310"/>
      <c r="DJ388" s="310"/>
      <c r="DK388" s="310"/>
      <c r="DL388" s="310"/>
      <c r="DM388" s="310"/>
      <c r="DN388" s="310"/>
      <c r="DO388" s="310"/>
      <c r="DP388" s="310"/>
      <c r="DQ388" s="310"/>
      <c r="DR388" s="310"/>
      <c r="DS388" s="310"/>
      <c r="DT388" s="310"/>
      <c r="DU388" s="310"/>
      <c r="DV388" s="310"/>
      <c r="DW388" s="310"/>
      <c r="DX388" s="310"/>
      <c r="DY388" s="310"/>
      <c r="DZ388" s="310"/>
      <c r="EA388" s="310"/>
      <c r="EB388" s="310"/>
      <c r="EC388" s="310"/>
      <c r="ED388" s="310"/>
      <c r="EE388" s="310"/>
      <c r="EF388" s="310"/>
      <c r="EG388" s="310"/>
      <c r="EH388" s="310"/>
      <c r="EI388" s="310"/>
      <c r="EJ388" s="310"/>
      <c r="EK388" s="310"/>
      <c r="EL388" s="310"/>
      <c r="EM388" s="310"/>
      <c r="EN388" s="310"/>
      <c r="EO388" s="310"/>
      <c r="EP388" s="310"/>
      <c r="EQ388" s="310"/>
      <c r="ER388" s="310"/>
      <c r="ES388" s="310"/>
      <c r="ET388" s="310"/>
      <c r="EU388" s="310"/>
      <c r="EV388" s="310"/>
      <c r="EW388" s="310"/>
      <c r="EX388" s="310"/>
      <c r="EY388" s="310"/>
      <c r="EZ388" s="310"/>
      <c r="FA388" s="310"/>
      <c r="FB388" s="310"/>
      <c r="FC388" s="310"/>
      <c r="FD388" s="310"/>
      <c r="FE388" s="310"/>
      <c r="FF388" s="310"/>
      <c r="FG388" s="310"/>
      <c r="FH388" s="310"/>
      <c r="FI388" s="310"/>
      <c r="FJ388" s="310"/>
      <c r="FK388" s="310"/>
      <c r="FL388" s="310"/>
      <c r="FM388" s="310"/>
      <c r="FN388" s="310"/>
      <c r="FO388" s="310"/>
      <c r="FP388" s="310"/>
      <c r="FQ388" s="310"/>
      <c r="FR388" s="310"/>
      <c r="FS388" s="310"/>
      <c r="FT388" s="310"/>
      <c r="FU388" s="310"/>
      <c r="FV388" s="310"/>
      <c r="FW388" s="310"/>
      <c r="FX388" s="310"/>
      <c r="FY388" s="310"/>
      <c r="FZ388" s="310"/>
      <c r="GA388" s="310"/>
      <c r="GB388" s="310"/>
      <c r="GC388" s="310"/>
    </row>
    <row r="389" spans="4:185">
      <c r="D389" s="310"/>
      <c r="E389" s="310"/>
      <c r="F389" s="310"/>
      <c r="G389" s="310"/>
      <c r="H389" s="310"/>
      <c r="I389" s="310"/>
      <c r="J389" s="310"/>
      <c r="K389" s="310"/>
      <c r="L389" s="310"/>
      <c r="M389" s="310"/>
      <c r="N389" s="310"/>
      <c r="O389" s="310"/>
      <c r="P389" s="310"/>
      <c r="Q389" s="310"/>
      <c r="R389" s="310"/>
      <c r="S389" s="310"/>
      <c r="T389" s="310"/>
      <c r="U389" s="310"/>
      <c r="V389" s="310"/>
      <c r="W389" s="310"/>
      <c r="X389" s="310"/>
      <c r="Y389" s="310"/>
      <c r="Z389" s="310"/>
      <c r="AA389" s="310"/>
      <c r="AB389" s="310"/>
      <c r="AC389" s="310"/>
      <c r="AD389" s="310"/>
      <c r="AE389" s="310"/>
      <c r="AF389" s="310"/>
      <c r="AG389" s="310"/>
      <c r="AH389" s="310"/>
      <c r="AI389" s="310"/>
      <c r="AJ389" s="310"/>
      <c r="AK389" s="310"/>
      <c r="AL389" s="310"/>
      <c r="AM389" s="310"/>
      <c r="AN389" s="310"/>
      <c r="AO389" s="310"/>
      <c r="AP389" s="310"/>
      <c r="AQ389" s="310"/>
      <c r="AR389" s="310"/>
      <c r="AS389" s="310"/>
      <c r="AT389" s="310"/>
      <c r="AU389" s="310"/>
      <c r="AV389" s="310"/>
      <c r="AW389" s="310"/>
      <c r="AX389" s="310"/>
      <c r="AY389" s="310"/>
      <c r="AZ389" s="310"/>
      <c r="BA389" s="310"/>
      <c r="BB389" s="310"/>
      <c r="BC389" s="310"/>
      <c r="BD389" s="310"/>
      <c r="BE389" s="310"/>
      <c r="BF389" s="310"/>
      <c r="BG389" s="310"/>
      <c r="BH389" s="310"/>
      <c r="BI389" s="310"/>
      <c r="BJ389" s="310"/>
      <c r="BK389" s="310"/>
      <c r="BL389" s="310"/>
      <c r="BM389" s="310"/>
      <c r="BN389" s="310"/>
      <c r="BO389" s="310"/>
      <c r="BP389" s="310"/>
      <c r="BQ389" s="310"/>
      <c r="BR389" s="310"/>
      <c r="BS389" s="310"/>
      <c r="BT389" s="310"/>
      <c r="BU389" s="310"/>
      <c r="BV389" s="310"/>
      <c r="BW389" s="310"/>
      <c r="BX389" s="310"/>
      <c r="BY389" s="310"/>
      <c r="BZ389" s="310"/>
      <c r="CA389" s="310"/>
      <c r="CB389" s="310"/>
      <c r="CC389" s="310"/>
      <c r="CD389" s="310"/>
      <c r="CE389" s="310"/>
      <c r="CF389" s="310"/>
      <c r="CG389" s="310"/>
      <c r="CH389" s="310"/>
      <c r="CI389" s="310"/>
      <c r="CJ389" s="310"/>
      <c r="CK389" s="310"/>
      <c r="CL389" s="310"/>
      <c r="CM389" s="310"/>
      <c r="CN389" s="310"/>
      <c r="CO389" s="310"/>
      <c r="CP389" s="310"/>
      <c r="CQ389" s="310"/>
      <c r="CR389" s="310"/>
      <c r="CS389" s="310"/>
      <c r="CT389" s="310"/>
      <c r="CU389" s="310"/>
      <c r="CV389" s="310"/>
      <c r="CW389" s="310"/>
      <c r="CX389" s="310"/>
      <c r="CY389" s="310"/>
      <c r="CZ389" s="310"/>
      <c r="DA389" s="310"/>
      <c r="DB389" s="310"/>
      <c r="DC389" s="310"/>
      <c r="DD389" s="310"/>
      <c r="DE389" s="310"/>
      <c r="DF389" s="310"/>
      <c r="DG389" s="310"/>
      <c r="DH389" s="310"/>
      <c r="DI389" s="310"/>
      <c r="DJ389" s="310"/>
      <c r="DK389" s="310"/>
      <c r="DL389" s="310"/>
      <c r="DM389" s="310"/>
      <c r="DN389" s="310"/>
      <c r="DO389" s="310"/>
      <c r="DP389" s="310"/>
      <c r="DQ389" s="310"/>
      <c r="DR389" s="310"/>
      <c r="DS389" s="310"/>
      <c r="DT389" s="310"/>
      <c r="DU389" s="310"/>
      <c r="DV389" s="310"/>
      <c r="DW389" s="310"/>
      <c r="DX389" s="310"/>
      <c r="DY389" s="310"/>
      <c r="DZ389" s="310"/>
      <c r="EA389" s="310"/>
      <c r="EB389" s="310"/>
      <c r="EC389" s="310"/>
      <c r="ED389" s="310"/>
      <c r="EE389" s="310"/>
      <c r="EF389" s="310"/>
      <c r="EG389" s="310"/>
      <c r="EH389" s="310"/>
      <c r="EI389" s="310"/>
      <c r="EJ389" s="310"/>
      <c r="EK389" s="310"/>
      <c r="EL389" s="310"/>
      <c r="EM389" s="310"/>
      <c r="EN389" s="310"/>
      <c r="EO389" s="310"/>
      <c r="EP389" s="310"/>
      <c r="EQ389" s="310"/>
      <c r="ER389" s="310"/>
      <c r="ES389" s="310"/>
      <c r="ET389" s="310"/>
      <c r="EU389" s="310"/>
      <c r="EV389" s="310"/>
      <c r="EW389" s="310"/>
      <c r="EX389" s="310"/>
      <c r="EY389" s="310"/>
      <c r="EZ389" s="310"/>
      <c r="FA389" s="310"/>
      <c r="FB389" s="310"/>
      <c r="FC389" s="310"/>
      <c r="FD389" s="310"/>
      <c r="FE389" s="310"/>
      <c r="FF389" s="310"/>
      <c r="FG389" s="310"/>
      <c r="FH389" s="310"/>
      <c r="FI389" s="310"/>
      <c r="FJ389" s="310"/>
      <c r="FK389" s="310"/>
      <c r="FL389" s="310"/>
      <c r="FM389" s="310"/>
      <c r="FN389" s="310"/>
      <c r="FO389" s="310"/>
      <c r="FP389" s="310"/>
      <c r="FQ389" s="310"/>
      <c r="FR389" s="310"/>
      <c r="FS389" s="310"/>
      <c r="FT389" s="310"/>
      <c r="FU389" s="310"/>
      <c r="FV389" s="310"/>
      <c r="FW389" s="310"/>
      <c r="FX389" s="310"/>
      <c r="FY389" s="310"/>
      <c r="FZ389" s="310"/>
      <c r="GA389" s="310"/>
      <c r="GB389" s="310"/>
      <c r="GC389" s="310"/>
    </row>
    <row r="390" spans="4:185">
      <c r="D390" s="310"/>
      <c r="E390" s="310"/>
      <c r="F390" s="310"/>
      <c r="G390" s="310"/>
      <c r="H390" s="310"/>
      <c r="I390" s="310"/>
      <c r="J390" s="310"/>
      <c r="K390" s="310"/>
      <c r="L390" s="310"/>
      <c r="M390" s="310"/>
      <c r="N390" s="310"/>
      <c r="O390" s="310"/>
      <c r="P390" s="310"/>
      <c r="Q390" s="310"/>
      <c r="R390" s="310"/>
      <c r="S390" s="310"/>
      <c r="T390" s="310"/>
      <c r="U390" s="310"/>
      <c r="V390" s="310"/>
      <c r="W390" s="310"/>
      <c r="X390" s="310"/>
      <c r="Y390" s="310"/>
      <c r="Z390" s="310"/>
      <c r="AA390" s="310"/>
      <c r="AB390" s="310"/>
      <c r="AC390" s="310"/>
      <c r="AD390" s="310"/>
      <c r="AE390" s="310"/>
      <c r="AF390" s="310"/>
      <c r="AG390" s="310"/>
      <c r="AH390" s="310"/>
      <c r="AI390" s="310"/>
      <c r="AJ390" s="310"/>
      <c r="AK390" s="310"/>
      <c r="AL390" s="310"/>
      <c r="AM390" s="310"/>
      <c r="AN390" s="310"/>
      <c r="AO390" s="310"/>
      <c r="AP390" s="310"/>
      <c r="AQ390" s="310"/>
      <c r="AR390" s="310"/>
      <c r="AS390" s="310"/>
      <c r="AT390" s="310"/>
      <c r="AU390" s="310"/>
      <c r="AV390" s="310"/>
      <c r="AW390" s="310"/>
      <c r="AX390" s="310"/>
      <c r="AY390" s="310"/>
      <c r="AZ390" s="310"/>
      <c r="BA390" s="310"/>
      <c r="BB390" s="310"/>
      <c r="BC390" s="310"/>
      <c r="BD390" s="310"/>
      <c r="BE390" s="310"/>
      <c r="BF390" s="310"/>
      <c r="BG390" s="310"/>
      <c r="BH390" s="310"/>
      <c r="BI390" s="310"/>
      <c r="BJ390" s="310"/>
      <c r="BK390" s="310"/>
      <c r="BL390" s="310"/>
      <c r="BM390" s="310"/>
      <c r="BN390" s="310"/>
      <c r="BO390" s="310"/>
      <c r="BP390" s="310"/>
      <c r="BQ390" s="310"/>
      <c r="BR390" s="310"/>
      <c r="BS390" s="310"/>
      <c r="BT390" s="310"/>
      <c r="BU390" s="310"/>
      <c r="BV390" s="310"/>
      <c r="BW390" s="310"/>
      <c r="BX390" s="310"/>
      <c r="BY390" s="310"/>
      <c r="BZ390" s="310"/>
      <c r="CA390" s="310"/>
      <c r="CB390" s="310"/>
      <c r="CC390" s="310"/>
      <c r="CD390" s="310"/>
      <c r="CE390" s="310"/>
      <c r="CF390" s="310"/>
      <c r="CG390" s="310"/>
      <c r="CH390" s="310"/>
      <c r="CI390" s="310"/>
      <c r="CJ390" s="310"/>
      <c r="CK390" s="310"/>
      <c r="CL390" s="310"/>
      <c r="CM390" s="310"/>
      <c r="CN390" s="310"/>
      <c r="CO390" s="310"/>
      <c r="CP390" s="310"/>
      <c r="CQ390" s="310"/>
      <c r="CR390" s="310"/>
      <c r="CS390" s="310"/>
      <c r="CT390" s="310"/>
      <c r="CU390" s="310"/>
      <c r="CV390" s="310"/>
      <c r="CW390" s="310"/>
      <c r="CX390" s="310"/>
      <c r="CY390" s="310"/>
      <c r="CZ390" s="310"/>
      <c r="DA390" s="310"/>
      <c r="DB390" s="310"/>
      <c r="DC390" s="310"/>
      <c r="DD390" s="310"/>
      <c r="DE390" s="310"/>
      <c r="DF390" s="310"/>
      <c r="DG390" s="310"/>
      <c r="DH390" s="310"/>
      <c r="DI390" s="310"/>
      <c r="DJ390" s="310"/>
      <c r="DK390" s="310"/>
      <c r="DL390" s="310"/>
      <c r="DM390" s="310"/>
      <c r="DN390" s="310"/>
      <c r="DO390" s="310"/>
      <c r="DP390" s="310"/>
      <c r="DQ390" s="310"/>
      <c r="DR390" s="310"/>
      <c r="DS390" s="310"/>
      <c r="DT390" s="310"/>
      <c r="DU390" s="310"/>
      <c r="DV390" s="310"/>
      <c r="DW390" s="310"/>
      <c r="DX390" s="310"/>
      <c r="DY390" s="310"/>
      <c r="DZ390" s="310"/>
      <c r="EA390" s="310"/>
      <c r="EB390" s="310"/>
      <c r="EC390" s="310"/>
      <c r="ED390" s="310"/>
      <c r="EE390" s="310"/>
      <c r="EF390" s="310"/>
      <c r="EG390" s="310"/>
      <c r="EH390" s="310"/>
      <c r="EI390" s="310"/>
      <c r="EJ390" s="310"/>
      <c r="EK390" s="310"/>
      <c r="EL390" s="310"/>
      <c r="EM390" s="310"/>
      <c r="EN390" s="310"/>
      <c r="EO390" s="310"/>
      <c r="EP390" s="310"/>
      <c r="EQ390" s="310"/>
      <c r="ER390" s="310"/>
      <c r="ES390" s="310"/>
      <c r="ET390" s="310"/>
      <c r="EU390" s="310"/>
      <c r="EV390" s="310"/>
      <c r="EW390" s="310"/>
      <c r="EX390" s="310"/>
      <c r="EY390" s="310"/>
      <c r="EZ390" s="310"/>
      <c r="FA390" s="310"/>
      <c r="FB390" s="310"/>
      <c r="FC390" s="310"/>
      <c r="FD390" s="310"/>
      <c r="FE390" s="310"/>
      <c r="FF390" s="310"/>
      <c r="FG390" s="310"/>
      <c r="FH390" s="310"/>
      <c r="FI390" s="310"/>
      <c r="FJ390" s="310"/>
      <c r="FK390" s="310"/>
      <c r="FL390" s="310"/>
      <c r="FM390" s="310"/>
      <c r="FN390" s="310"/>
      <c r="FO390" s="310"/>
      <c r="FP390" s="310"/>
      <c r="FQ390" s="310"/>
      <c r="FR390" s="310"/>
      <c r="FS390" s="310"/>
      <c r="FT390" s="310"/>
      <c r="FU390" s="310"/>
      <c r="FV390" s="310"/>
      <c r="FW390" s="310"/>
      <c r="FX390" s="310"/>
      <c r="FY390" s="310"/>
      <c r="FZ390" s="310"/>
      <c r="GA390" s="310"/>
      <c r="GB390" s="310"/>
      <c r="GC390" s="310"/>
    </row>
    <row r="391" spans="4:185">
      <c r="D391" s="310"/>
      <c r="E391" s="310"/>
      <c r="F391" s="310"/>
      <c r="G391" s="310"/>
      <c r="H391" s="310"/>
      <c r="I391" s="310"/>
      <c r="J391" s="310"/>
      <c r="K391" s="310"/>
      <c r="L391" s="310"/>
      <c r="M391" s="310"/>
      <c r="N391" s="310"/>
      <c r="O391" s="310"/>
      <c r="P391" s="310"/>
      <c r="Q391" s="310"/>
      <c r="R391" s="310"/>
      <c r="S391" s="310"/>
      <c r="T391" s="310"/>
      <c r="U391" s="310"/>
      <c r="V391" s="310"/>
      <c r="W391" s="310"/>
      <c r="X391" s="310"/>
      <c r="Y391" s="310"/>
      <c r="Z391" s="310"/>
      <c r="AA391" s="310"/>
      <c r="AB391" s="310"/>
      <c r="AC391" s="310"/>
      <c r="AD391" s="310"/>
      <c r="AE391" s="310"/>
      <c r="AF391" s="310"/>
      <c r="AG391" s="310"/>
      <c r="AH391" s="310"/>
      <c r="AI391" s="310"/>
      <c r="AJ391" s="310"/>
      <c r="AK391" s="310"/>
      <c r="AL391" s="310"/>
      <c r="AM391" s="310"/>
      <c r="AN391" s="310"/>
      <c r="AO391" s="310"/>
      <c r="AP391" s="310"/>
      <c r="AQ391" s="310"/>
      <c r="AR391" s="310"/>
      <c r="AS391" s="310"/>
      <c r="AT391" s="310"/>
      <c r="AU391" s="310"/>
      <c r="AV391" s="310"/>
      <c r="AW391" s="310"/>
      <c r="AX391" s="310"/>
      <c r="AY391" s="310"/>
      <c r="AZ391" s="310"/>
      <c r="BA391" s="310"/>
      <c r="BB391" s="310"/>
      <c r="BC391" s="310"/>
      <c r="BD391" s="310"/>
      <c r="BE391" s="310"/>
      <c r="BF391" s="310"/>
      <c r="BG391" s="310"/>
      <c r="BH391" s="310"/>
      <c r="BI391" s="310"/>
      <c r="BJ391" s="310"/>
      <c r="BK391" s="310"/>
      <c r="BL391" s="310"/>
      <c r="BM391" s="310"/>
      <c r="BN391" s="310"/>
      <c r="BO391" s="310"/>
      <c r="BP391" s="310"/>
      <c r="BQ391" s="310"/>
      <c r="BR391" s="310"/>
      <c r="BS391" s="310"/>
      <c r="BT391" s="310"/>
      <c r="BU391" s="310"/>
      <c r="BV391" s="310"/>
      <c r="BW391" s="310"/>
      <c r="BX391" s="310"/>
      <c r="BY391" s="310"/>
      <c r="BZ391" s="310"/>
      <c r="CA391" s="310"/>
      <c r="CB391" s="310"/>
      <c r="CC391" s="310"/>
      <c r="CD391" s="310"/>
      <c r="CE391" s="310"/>
      <c r="CF391" s="310"/>
      <c r="CG391" s="310"/>
      <c r="CH391" s="310"/>
      <c r="CI391" s="310"/>
      <c r="CJ391" s="310"/>
      <c r="CK391" s="310"/>
      <c r="CL391" s="310"/>
      <c r="CM391" s="310"/>
      <c r="CN391" s="310"/>
      <c r="CO391" s="310"/>
      <c r="CP391" s="310"/>
      <c r="CQ391" s="310"/>
      <c r="CR391" s="310"/>
      <c r="CS391" s="310"/>
      <c r="CT391" s="310"/>
      <c r="CU391" s="310"/>
      <c r="CV391" s="310"/>
      <c r="CW391" s="310"/>
      <c r="CX391" s="310"/>
      <c r="CY391" s="310"/>
      <c r="CZ391" s="310"/>
      <c r="DA391" s="310"/>
      <c r="DB391" s="310"/>
      <c r="DC391" s="310"/>
      <c r="DD391" s="310"/>
      <c r="DE391" s="310"/>
      <c r="DF391" s="310"/>
      <c r="DG391" s="310"/>
      <c r="DH391" s="310"/>
      <c r="DI391" s="310"/>
      <c r="DJ391" s="310"/>
      <c r="DK391" s="310"/>
      <c r="DL391" s="310"/>
      <c r="DM391" s="310"/>
      <c r="DN391" s="310"/>
      <c r="DO391" s="310"/>
      <c r="DP391" s="310"/>
      <c r="DQ391" s="310"/>
      <c r="DR391" s="310"/>
      <c r="DS391" s="310"/>
      <c r="DT391" s="310"/>
      <c r="DU391" s="310"/>
      <c r="DV391" s="310"/>
      <c r="DW391" s="310"/>
      <c r="DX391" s="310"/>
      <c r="DY391" s="310"/>
      <c r="DZ391" s="310"/>
      <c r="EA391" s="310"/>
      <c r="EB391" s="310"/>
      <c r="EC391" s="310"/>
      <c r="ED391" s="310"/>
      <c r="EE391" s="310"/>
      <c r="EF391" s="310"/>
      <c r="EG391" s="310"/>
      <c r="EH391" s="310"/>
      <c r="EI391" s="310"/>
      <c r="EJ391" s="310"/>
      <c r="EK391" s="310"/>
      <c r="EL391" s="310"/>
      <c r="EM391" s="310"/>
      <c r="EN391" s="310"/>
      <c r="EO391" s="310"/>
      <c r="EP391" s="310"/>
      <c r="EQ391" s="310"/>
      <c r="ER391" s="310"/>
      <c r="ES391" s="310"/>
      <c r="ET391" s="310"/>
      <c r="EU391" s="310"/>
      <c r="EV391" s="310"/>
      <c r="EW391" s="310"/>
      <c r="EX391" s="310"/>
      <c r="EY391" s="310"/>
      <c r="EZ391" s="310"/>
      <c r="FA391" s="310"/>
      <c r="FB391" s="310"/>
      <c r="FC391" s="310"/>
      <c r="FD391" s="310"/>
      <c r="FE391" s="310"/>
      <c r="FF391" s="310"/>
      <c r="FG391" s="310"/>
      <c r="FH391" s="310"/>
      <c r="FI391" s="310"/>
      <c r="FJ391" s="310"/>
      <c r="FK391" s="310"/>
      <c r="FL391" s="310"/>
      <c r="FM391" s="310"/>
      <c r="FN391" s="310"/>
      <c r="FO391" s="310"/>
      <c r="FP391" s="310"/>
      <c r="FQ391" s="310"/>
      <c r="FR391" s="310"/>
      <c r="FS391" s="310"/>
      <c r="FT391" s="310"/>
      <c r="FU391" s="310"/>
      <c r="FV391" s="310"/>
      <c r="FW391" s="310"/>
      <c r="FX391" s="310"/>
      <c r="FY391" s="310"/>
      <c r="FZ391" s="310"/>
      <c r="GA391" s="310"/>
      <c r="GB391" s="310"/>
      <c r="GC391" s="310"/>
    </row>
    <row r="392" spans="4:185">
      <c r="D392" s="310"/>
      <c r="E392" s="310"/>
      <c r="F392" s="310"/>
      <c r="G392" s="310"/>
      <c r="H392" s="310"/>
      <c r="I392" s="310"/>
      <c r="J392" s="310"/>
      <c r="K392" s="310"/>
      <c r="L392" s="310"/>
      <c r="M392" s="310"/>
      <c r="N392" s="310"/>
      <c r="O392" s="310"/>
      <c r="P392" s="310"/>
      <c r="Q392" s="310"/>
      <c r="R392" s="310"/>
      <c r="S392" s="310"/>
      <c r="T392" s="310"/>
      <c r="U392" s="310"/>
      <c r="V392" s="310"/>
      <c r="W392" s="310"/>
      <c r="X392" s="310"/>
      <c r="Y392" s="310"/>
      <c r="Z392" s="310"/>
      <c r="AA392" s="310"/>
      <c r="AB392" s="310"/>
      <c r="AC392" s="310"/>
      <c r="AD392" s="310"/>
      <c r="AE392" s="310"/>
      <c r="AF392" s="310"/>
      <c r="AG392" s="310"/>
      <c r="AH392" s="310"/>
      <c r="AI392" s="310"/>
      <c r="AJ392" s="310"/>
      <c r="AK392" s="310"/>
      <c r="AL392" s="310"/>
      <c r="AM392" s="310"/>
      <c r="AN392" s="310"/>
      <c r="AO392" s="310"/>
      <c r="AP392" s="310"/>
      <c r="AQ392" s="310"/>
      <c r="AR392" s="310"/>
      <c r="AS392" s="310"/>
      <c r="AT392" s="310"/>
      <c r="AU392" s="310"/>
      <c r="AV392" s="310"/>
      <c r="AW392" s="310"/>
      <c r="AX392" s="310"/>
      <c r="AY392" s="310"/>
      <c r="AZ392" s="310"/>
      <c r="BA392" s="310"/>
      <c r="BB392" s="310"/>
      <c r="BC392" s="310"/>
      <c r="BD392" s="310"/>
      <c r="BE392" s="310"/>
      <c r="BF392" s="310"/>
      <c r="BG392" s="310"/>
      <c r="BH392" s="310"/>
      <c r="BI392" s="310"/>
      <c r="BJ392" s="310"/>
      <c r="BK392" s="310"/>
      <c r="BL392" s="310"/>
      <c r="BM392" s="310"/>
      <c r="BN392" s="310"/>
      <c r="BO392" s="310"/>
      <c r="BP392" s="310"/>
      <c r="BQ392" s="310"/>
      <c r="BR392" s="310"/>
      <c r="BS392" s="310"/>
      <c r="BT392" s="310"/>
      <c r="BU392" s="310"/>
      <c r="BV392" s="310"/>
      <c r="BW392" s="310"/>
      <c r="BX392" s="310"/>
      <c r="BY392" s="310"/>
      <c r="BZ392" s="310"/>
      <c r="CA392" s="310"/>
      <c r="CB392" s="310"/>
      <c r="CC392" s="310"/>
      <c r="CD392" s="310"/>
      <c r="CE392" s="310"/>
      <c r="CF392" s="310"/>
      <c r="CG392" s="310"/>
      <c r="CH392" s="310"/>
      <c r="CI392" s="310"/>
      <c r="CJ392" s="310"/>
      <c r="CK392" s="310"/>
      <c r="CL392" s="310"/>
      <c r="CM392" s="310"/>
      <c r="CN392" s="310"/>
      <c r="CO392" s="310"/>
      <c r="CP392" s="310"/>
      <c r="CQ392" s="310"/>
      <c r="CR392" s="310"/>
      <c r="CS392" s="310"/>
      <c r="CT392" s="310"/>
      <c r="CU392" s="310"/>
      <c r="CV392" s="310"/>
      <c r="CW392" s="310"/>
      <c r="CX392" s="310"/>
      <c r="CY392" s="310"/>
      <c r="CZ392" s="310"/>
      <c r="DA392" s="310"/>
      <c r="DB392" s="310"/>
      <c r="DC392" s="310"/>
      <c r="DD392" s="310"/>
      <c r="DE392" s="310"/>
      <c r="DF392" s="310"/>
      <c r="DG392" s="310"/>
      <c r="DH392" s="310"/>
      <c r="DI392" s="310"/>
      <c r="DJ392" s="310"/>
      <c r="DK392" s="310"/>
      <c r="DL392" s="310"/>
      <c r="DM392" s="310"/>
      <c r="DN392" s="310"/>
      <c r="DO392" s="310"/>
      <c r="DP392" s="310"/>
      <c r="DQ392" s="310"/>
      <c r="DR392" s="310"/>
      <c r="DS392" s="310"/>
      <c r="DT392" s="310"/>
      <c r="DU392" s="310"/>
      <c r="DV392" s="310"/>
      <c r="DW392" s="310"/>
      <c r="DX392" s="310"/>
      <c r="DY392" s="310"/>
      <c r="DZ392" s="310"/>
      <c r="EA392" s="310"/>
      <c r="EB392" s="310"/>
      <c r="EC392" s="310"/>
      <c r="ED392" s="310"/>
      <c r="EE392" s="310"/>
      <c r="EF392" s="310"/>
      <c r="EG392" s="310"/>
      <c r="EH392" s="310"/>
      <c r="EI392" s="310"/>
      <c r="EJ392" s="310"/>
      <c r="EK392" s="310"/>
      <c r="EL392" s="310"/>
      <c r="EM392" s="310"/>
      <c r="EN392" s="310"/>
      <c r="EO392" s="310"/>
      <c r="EP392" s="310"/>
      <c r="EQ392" s="310"/>
      <c r="ER392" s="310"/>
      <c r="ES392" s="310"/>
      <c r="ET392" s="310"/>
      <c r="EU392" s="310"/>
      <c r="EV392" s="310"/>
      <c r="EW392" s="310"/>
      <c r="EX392" s="310"/>
      <c r="EY392" s="310"/>
      <c r="EZ392" s="310"/>
      <c r="FA392" s="310"/>
      <c r="FB392" s="310"/>
      <c r="FC392" s="310"/>
      <c r="FD392" s="310"/>
      <c r="FE392" s="310"/>
      <c r="FF392" s="310"/>
      <c r="FG392" s="310"/>
      <c r="FH392" s="310"/>
      <c r="FI392" s="310"/>
      <c r="FJ392" s="310"/>
      <c r="FK392" s="310"/>
      <c r="FL392" s="310"/>
      <c r="FM392" s="310"/>
      <c r="FN392" s="310"/>
      <c r="FO392" s="310"/>
      <c r="FP392" s="310"/>
      <c r="FQ392" s="310"/>
      <c r="FR392" s="310"/>
      <c r="FS392" s="310"/>
      <c r="FT392" s="310"/>
      <c r="FU392" s="310"/>
      <c r="FV392" s="310"/>
      <c r="FW392" s="310"/>
      <c r="FX392" s="310"/>
      <c r="FY392" s="310"/>
      <c r="FZ392" s="310"/>
      <c r="GA392" s="310"/>
      <c r="GB392" s="310"/>
      <c r="GC392" s="310"/>
    </row>
    <row r="393" spans="4:185">
      <c r="D393" s="310"/>
      <c r="E393" s="310"/>
      <c r="F393" s="310"/>
      <c r="G393" s="310"/>
      <c r="H393" s="310"/>
      <c r="I393" s="310"/>
      <c r="J393" s="310"/>
      <c r="K393" s="310"/>
      <c r="L393" s="310"/>
      <c r="M393" s="310"/>
      <c r="N393" s="310"/>
      <c r="O393" s="310"/>
      <c r="P393" s="310"/>
      <c r="Q393" s="310"/>
      <c r="R393" s="310"/>
      <c r="S393" s="310"/>
      <c r="T393" s="310"/>
      <c r="U393" s="310"/>
      <c r="V393" s="310"/>
      <c r="W393" s="310"/>
      <c r="X393" s="310"/>
      <c r="Y393" s="310"/>
      <c r="Z393" s="310"/>
      <c r="AA393" s="310"/>
      <c r="AB393" s="310"/>
      <c r="AC393" s="310"/>
      <c r="AD393" s="310"/>
      <c r="AE393" s="310"/>
      <c r="AF393" s="310"/>
      <c r="AG393" s="310"/>
      <c r="AH393" s="310"/>
      <c r="AI393" s="310"/>
      <c r="AJ393" s="310"/>
      <c r="AK393" s="310"/>
      <c r="AL393" s="310"/>
      <c r="AM393" s="310"/>
      <c r="AN393" s="310"/>
      <c r="AO393" s="310"/>
      <c r="AP393" s="310"/>
      <c r="AQ393" s="310"/>
      <c r="AR393" s="310"/>
      <c r="AS393" s="310"/>
      <c r="AT393" s="310"/>
      <c r="AU393" s="310"/>
      <c r="AV393" s="310"/>
      <c r="AW393" s="310"/>
      <c r="AX393" s="310"/>
      <c r="AY393" s="310"/>
      <c r="AZ393" s="310"/>
      <c r="BA393" s="310"/>
      <c r="BB393" s="310"/>
      <c r="BC393" s="310"/>
      <c r="BD393" s="310"/>
      <c r="BE393" s="310"/>
      <c r="BF393" s="310"/>
      <c r="BG393" s="310"/>
      <c r="BH393" s="310"/>
      <c r="BI393" s="310"/>
      <c r="BJ393" s="310"/>
      <c r="BK393" s="310"/>
      <c r="BL393" s="310"/>
      <c r="BM393" s="310"/>
      <c r="BN393" s="310"/>
      <c r="BO393" s="310"/>
      <c r="BP393" s="310"/>
      <c r="BQ393" s="310"/>
      <c r="BR393" s="310"/>
      <c r="BS393" s="310"/>
      <c r="BT393" s="310"/>
      <c r="BU393" s="310"/>
      <c r="BV393" s="310"/>
      <c r="BW393" s="310"/>
      <c r="BX393" s="310"/>
      <c r="BY393" s="310"/>
      <c r="BZ393" s="310"/>
      <c r="CA393" s="310"/>
      <c r="CB393" s="310"/>
      <c r="CC393" s="310"/>
      <c r="CD393" s="310"/>
      <c r="CE393" s="310"/>
      <c r="CF393" s="310"/>
      <c r="CG393" s="310"/>
      <c r="CH393" s="310"/>
      <c r="CI393" s="310"/>
      <c r="CJ393" s="310"/>
      <c r="CK393" s="310"/>
      <c r="CL393" s="310"/>
      <c r="CM393" s="310"/>
      <c r="CN393" s="310"/>
      <c r="CO393" s="310"/>
      <c r="CP393" s="310"/>
      <c r="CQ393" s="310"/>
      <c r="CR393" s="310"/>
      <c r="CS393" s="310"/>
      <c r="CT393" s="310"/>
      <c r="CU393" s="310"/>
      <c r="CV393" s="310"/>
      <c r="CW393" s="310"/>
      <c r="CX393" s="310"/>
      <c r="CY393" s="310"/>
      <c r="CZ393" s="310"/>
      <c r="DA393" s="310"/>
      <c r="DB393" s="310"/>
      <c r="DC393" s="310"/>
      <c r="DD393" s="310"/>
      <c r="DE393" s="310"/>
      <c r="DF393" s="310"/>
      <c r="DG393" s="310"/>
      <c r="DH393" s="310"/>
      <c r="DI393" s="310"/>
      <c r="DJ393" s="310"/>
      <c r="DK393" s="310"/>
      <c r="DL393" s="310"/>
      <c r="DM393" s="310"/>
      <c r="DN393" s="310"/>
      <c r="DO393" s="310"/>
      <c r="DP393" s="310"/>
      <c r="DQ393" s="310"/>
      <c r="DR393" s="310"/>
      <c r="DS393" s="310"/>
      <c r="DT393" s="310"/>
      <c r="DU393" s="310"/>
      <c r="DV393" s="310"/>
      <c r="DW393" s="310"/>
      <c r="DX393" s="310"/>
      <c r="DY393" s="310"/>
      <c r="DZ393" s="310"/>
      <c r="EA393" s="310"/>
      <c r="EB393" s="310"/>
      <c r="EC393" s="310"/>
      <c r="ED393" s="310"/>
      <c r="EE393" s="310"/>
      <c r="EF393" s="310"/>
      <c r="EG393" s="310"/>
      <c r="EH393" s="310"/>
      <c r="EI393" s="310"/>
      <c r="EJ393" s="310"/>
      <c r="EK393" s="310"/>
      <c r="EL393" s="310"/>
      <c r="EM393" s="310"/>
      <c r="EN393" s="310"/>
      <c r="EO393" s="310"/>
      <c r="EP393" s="310"/>
      <c r="EQ393" s="310"/>
      <c r="ER393" s="310"/>
      <c r="ES393" s="310"/>
      <c r="ET393" s="310"/>
      <c r="EU393" s="310"/>
      <c r="EV393" s="310"/>
      <c r="EW393" s="310"/>
      <c r="EX393" s="310"/>
      <c r="EY393" s="310"/>
      <c r="EZ393" s="310"/>
      <c r="FA393" s="310"/>
      <c r="FB393" s="310"/>
      <c r="FC393" s="310"/>
      <c r="FD393" s="310"/>
      <c r="FE393" s="310"/>
      <c r="FF393" s="310"/>
      <c r="FG393" s="310"/>
      <c r="FH393" s="310"/>
      <c r="FI393" s="310"/>
      <c r="FJ393" s="310"/>
      <c r="FK393" s="310"/>
      <c r="FL393" s="310"/>
      <c r="FM393" s="310"/>
      <c r="FN393" s="310"/>
      <c r="FO393" s="310"/>
      <c r="FP393" s="310"/>
      <c r="FQ393" s="310"/>
      <c r="FR393" s="310"/>
      <c r="FS393" s="310"/>
      <c r="FT393" s="310"/>
      <c r="FU393" s="310"/>
      <c r="FV393" s="310"/>
      <c r="FW393" s="310"/>
      <c r="FX393" s="310"/>
      <c r="FY393" s="310"/>
      <c r="FZ393" s="310"/>
      <c r="GA393" s="310"/>
      <c r="GB393" s="310"/>
      <c r="GC393" s="310"/>
    </row>
    <row r="394" spans="4:185">
      <c r="D394" s="310"/>
      <c r="E394" s="310"/>
      <c r="F394" s="310"/>
      <c r="G394" s="310"/>
      <c r="H394" s="310"/>
      <c r="I394" s="310"/>
      <c r="J394" s="310"/>
      <c r="K394" s="310"/>
      <c r="L394" s="310"/>
      <c r="M394" s="310"/>
      <c r="N394" s="310"/>
      <c r="O394" s="310"/>
      <c r="P394" s="310"/>
      <c r="Q394" s="310"/>
      <c r="R394" s="310"/>
      <c r="S394" s="310"/>
      <c r="T394" s="310"/>
      <c r="U394" s="310"/>
      <c r="V394" s="310"/>
      <c r="W394" s="310"/>
      <c r="X394" s="310"/>
      <c r="Y394" s="310"/>
      <c r="Z394" s="310"/>
      <c r="AA394" s="310"/>
      <c r="AB394" s="310"/>
      <c r="AC394" s="310"/>
      <c r="AD394" s="310"/>
      <c r="AE394" s="310"/>
      <c r="AF394" s="310"/>
      <c r="AG394" s="310"/>
      <c r="AH394" s="310"/>
      <c r="AI394" s="310"/>
      <c r="AJ394" s="310"/>
      <c r="AK394" s="310"/>
      <c r="AL394" s="310"/>
      <c r="AM394" s="310"/>
      <c r="AN394" s="310"/>
      <c r="AO394" s="310"/>
      <c r="AP394" s="310"/>
      <c r="AQ394" s="310"/>
      <c r="AR394" s="310"/>
      <c r="AS394" s="310"/>
      <c r="AT394" s="310"/>
      <c r="AU394" s="310"/>
      <c r="AV394" s="310"/>
      <c r="AW394" s="310"/>
      <c r="AX394" s="310"/>
      <c r="AY394" s="310"/>
      <c r="AZ394" s="310"/>
      <c r="BA394" s="310"/>
      <c r="BB394" s="310"/>
      <c r="BC394" s="310"/>
      <c r="BD394" s="310"/>
      <c r="BE394" s="310"/>
      <c r="BF394" s="310"/>
      <c r="BG394" s="310"/>
      <c r="BH394" s="310"/>
      <c r="BI394" s="310"/>
      <c r="BJ394" s="310"/>
      <c r="BK394" s="310"/>
      <c r="BL394" s="310"/>
      <c r="BM394" s="310"/>
      <c r="BN394" s="310"/>
      <c r="BO394" s="310"/>
      <c r="BP394" s="310"/>
      <c r="BQ394" s="310"/>
      <c r="BR394" s="310"/>
      <c r="BS394" s="310"/>
      <c r="BT394" s="310"/>
      <c r="BU394" s="310"/>
      <c r="BV394" s="310"/>
      <c r="BW394" s="310"/>
      <c r="BX394" s="310"/>
      <c r="BY394" s="310"/>
      <c r="BZ394" s="310"/>
      <c r="CA394" s="310"/>
      <c r="CB394" s="310"/>
      <c r="CC394" s="310"/>
      <c r="CD394" s="310"/>
      <c r="CE394" s="310"/>
      <c r="CF394" s="310"/>
      <c r="CG394" s="310"/>
      <c r="CH394" s="310"/>
      <c r="CI394" s="310"/>
      <c r="CJ394" s="310"/>
      <c r="CK394" s="310"/>
      <c r="CL394" s="310"/>
      <c r="CM394" s="310"/>
      <c r="CN394" s="310"/>
      <c r="CO394" s="310"/>
      <c r="CP394" s="310"/>
      <c r="CQ394" s="310"/>
      <c r="CR394" s="310"/>
      <c r="CS394" s="310"/>
      <c r="CT394" s="310"/>
      <c r="CU394" s="310"/>
      <c r="CV394" s="310"/>
      <c r="CW394" s="310"/>
      <c r="CX394" s="310"/>
      <c r="CY394" s="310"/>
      <c r="CZ394" s="310"/>
      <c r="DA394" s="310"/>
      <c r="DB394" s="310"/>
      <c r="DC394" s="310"/>
      <c r="DD394" s="310"/>
      <c r="DE394" s="310"/>
      <c r="DF394" s="310"/>
      <c r="DG394" s="310"/>
      <c r="DH394" s="310"/>
      <c r="DI394" s="310"/>
      <c r="DJ394" s="310"/>
      <c r="DK394" s="310"/>
      <c r="DL394" s="310"/>
      <c r="DM394" s="310"/>
      <c r="DN394" s="310"/>
      <c r="DO394" s="310"/>
      <c r="DP394" s="310"/>
      <c r="DQ394" s="310"/>
      <c r="DR394" s="310"/>
      <c r="DS394" s="310"/>
      <c r="DT394" s="310"/>
      <c r="DU394" s="310"/>
      <c r="DV394" s="310"/>
      <c r="DW394" s="310"/>
      <c r="DX394" s="310"/>
      <c r="DY394" s="310"/>
      <c r="DZ394" s="310"/>
      <c r="EA394" s="310"/>
      <c r="EB394" s="310"/>
      <c r="EC394" s="310"/>
      <c r="ED394" s="310"/>
      <c r="EE394" s="310"/>
      <c r="EF394" s="310"/>
      <c r="EG394" s="310"/>
      <c r="EH394" s="310"/>
      <c r="EI394" s="310"/>
      <c r="EJ394" s="310"/>
      <c r="EK394" s="310"/>
      <c r="EL394" s="310"/>
      <c r="EM394" s="310"/>
      <c r="EN394" s="310"/>
      <c r="EO394" s="310"/>
      <c r="EP394" s="310"/>
      <c r="EQ394" s="310"/>
      <c r="ER394" s="310"/>
      <c r="ES394" s="310"/>
      <c r="ET394" s="310"/>
      <c r="EU394" s="310"/>
      <c r="EV394" s="310"/>
      <c r="EW394" s="310"/>
      <c r="EX394" s="310"/>
      <c r="EY394" s="310"/>
      <c r="EZ394" s="310"/>
      <c r="FA394" s="310"/>
      <c r="FB394" s="310"/>
      <c r="FC394" s="310"/>
      <c r="FD394" s="310"/>
      <c r="FE394" s="310"/>
      <c r="FF394" s="310"/>
      <c r="FG394" s="310"/>
      <c r="FH394" s="310"/>
      <c r="FI394" s="310"/>
      <c r="FJ394" s="310"/>
      <c r="FK394" s="310"/>
      <c r="FL394" s="310"/>
      <c r="FM394" s="310"/>
      <c r="FN394" s="310"/>
      <c r="FO394" s="310"/>
      <c r="FP394" s="310"/>
      <c r="FQ394" s="310"/>
      <c r="FR394" s="310"/>
      <c r="FS394" s="310"/>
      <c r="FT394" s="310"/>
      <c r="FU394" s="310"/>
      <c r="FV394" s="310"/>
      <c r="FW394" s="310"/>
      <c r="FX394" s="310"/>
      <c r="FY394" s="310"/>
      <c r="FZ394" s="310"/>
      <c r="GA394" s="310"/>
      <c r="GB394" s="310"/>
      <c r="GC394" s="310"/>
    </row>
    <row r="395" spans="4:185">
      <c r="D395" s="310"/>
      <c r="E395" s="310"/>
      <c r="F395" s="310"/>
      <c r="G395" s="310"/>
      <c r="H395" s="310"/>
      <c r="I395" s="310"/>
      <c r="J395" s="310"/>
      <c r="K395" s="310"/>
      <c r="L395" s="310"/>
      <c r="M395" s="310"/>
      <c r="N395" s="310"/>
      <c r="O395" s="310"/>
      <c r="P395" s="310"/>
      <c r="Q395" s="310"/>
      <c r="R395" s="310"/>
      <c r="S395" s="310"/>
      <c r="T395" s="310"/>
      <c r="U395" s="310"/>
      <c r="V395" s="310"/>
      <c r="W395" s="310"/>
      <c r="X395" s="310"/>
      <c r="Y395" s="310"/>
      <c r="Z395" s="310"/>
      <c r="AA395" s="310"/>
      <c r="AB395" s="310"/>
      <c r="AC395" s="310"/>
      <c r="AD395" s="310"/>
      <c r="AE395" s="310"/>
      <c r="AF395" s="310"/>
      <c r="AG395" s="310"/>
      <c r="AH395" s="310"/>
      <c r="AI395" s="310"/>
      <c r="AJ395" s="310"/>
      <c r="AK395" s="310"/>
      <c r="AL395" s="310"/>
      <c r="AM395" s="310"/>
      <c r="AN395" s="310"/>
      <c r="AO395" s="310"/>
      <c r="AP395" s="310"/>
      <c r="AQ395" s="310"/>
      <c r="AR395" s="310"/>
      <c r="AS395" s="310"/>
      <c r="AT395" s="310"/>
      <c r="AU395" s="310"/>
      <c r="AV395" s="310"/>
      <c r="AW395" s="310"/>
      <c r="AX395" s="310"/>
      <c r="AY395" s="310"/>
      <c r="AZ395" s="310"/>
      <c r="BA395" s="310"/>
      <c r="BB395" s="310"/>
      <c r="BC395" s="310"/>
      <c r="BD395" s="310"/>
      <c r="BE395" s="310"/>
      <c r="BF395" s="310"/>
      <c r="BG395" s="310"/>
      <c r="BH395" s="310"/>
      <c r="BI395" s="310"/>
      <c r="BJ395" s="310"/>
      <c r="BK395" s="310"/>
      <c r="BL395" s="310"/>
      <c r="BM395" s="310"/>
      <c r="BN395" s="310"/>
      <c r="BO395" s="310"/>
      <c r="BP395" s="310"/>
      <c r="BQ395" s="310"/>
      <c r="BR395" s="310"/>
      <c r="BS395" s="310"/>
      <c r="BT395" s="310"/>
      <c r="BU395" s="310"/>
      <c r="BV395" s="310"/>
      <c r="BW395" s="310"/>
      <c r="BX395" s="310"/>
      <c r="BY395" s="310"/>
      <c r="BZ395" s="310"/>
      <c r="CA395" s="310"/>
      <c r="CB395" s="310"/>
      <c r="CC395" s="310"/>
      <c r="CD395" s="310"/>
      <c r="CE395" s="310"/>
      <c r="CF395" s="310"/>
      <c r="CG395" s="310"/>
      <c r="CH395" s="310"/>
      <c r="CI395" s="310"/>
      <c r="CJ395" s="310"/>
      <c r="CK395" s="310"/>
      <c r="CL395" s="310"/>
      <c r="CM395" s="310"/>
      <c r="CN395" s="310"/>
      <c r="CO395" s="310"/>
      <c r="CP395" s="310"/>
      <c r="CQ395" s="310"/>
      <c r="CR395" s="310"/>
      <c r="CS395" s="310"/>
      <c r="CT395" s="310"/>
      <c r="CU395" s="310"/>
      <c r="CV395" s="310"/>
      <c r="CW395" s="310"/>
      <c r="CX395" s="310"/>
      <c r="CY395" s="310"/>
      <c r="CZ395" s="310"/>
      <c r="DA395" s="310"/>
      <c r="DB395" s="310"/>
      <c r="DC395" s="310"/>
      <c r="DD395" s="310"/>
      <c r="DE395" s="310"/>
      <c r="DF395" s="310"/>
      <c r="DG395" s="310"/>
      <c r="DH395" s="310"/>
      <c r="DI395" s="310"/>
      <c r="DJ395" s="310"/>
      <c r="DK395" s="310"/>
      <c r="DL395" s="310"/>
      <c r="DM395" s="310"/>
      <c r="DN395" s="310"/>
      <c r="DO395" s="310"/>
      <c r="DP395" s="310"/>
      <c r="DQ395" s="310"/>
      <c r="DR395" s="310"/>
      <c r="DS395" s="310"/>
      <c r="DT395" s="310"/>
      <c r="DU395" s="310"/>
      <c r="DV395" s="310"/>
      <c r="DW395" s="310"/>
      <c r="DX395" s="310"/>
      <c r="DY395" s="310"/>
      <c r="DZ395" s="310"/>
      <c r="EA395" s="310"/>
      <c r="EB395" s="310"/>
      <c r="EC395" s="310"/>
      <c r="ED395" s="310"/>
      <c r="EE395" s="310"/>
      <c r="EF395" s="310"/>
      <c r="EG395" s="310"/>
      <c r="EH395" s="310"/>
      <c r="EI395" s="310"/>
      <c r="EJ395" s="310"/>
      <c r="EK395" s="310"/>
      <c r="EL395" s="310"/>
      <c r="EM395" s="310"/>
      <c r="EN395" s="310"/>
      <c r="EO395" s="310"/>
      <c r="EP395" s="310"/>
      <c r="EQ395" s="310"/>
      <c r="ER395" s="310"/>
      <c r="ES395" s="310"/>
      <c r="ET395" s="310"/>
      <c r="EU395" s="310"/>
      <c r="EV395" s="310"/>
      <c r="EW395" s="310"/>
      <c r="EX395" s="310"/>
      <c r="EY395" s="310"/>
      <c r="EZ395" s="310"/>
      <c r="FA395" s="310"/>
      <c r="FB395" s="310"/>
      <c r="FC395" s="310"/>
      <c r="FD395" s="310"/>
      <c r="FE395" s="310"/>
      <c r="FF395" s="310"/>
      <c r="FG395" s="310"/>
      <c r="FH395" s="310"/>
      <c r="FI395" s="310"/>
      <c r="FJ395" s="310"/>
      <c r="FK395" s="310"/>
      <c r="FL395" s="310"/>
      <c r="FM395" s="310"/>
      <c r="FN395" s="310"/>
      <c r="FO395" s="310"/>
      <c r="FP395" s="310"/>
      <c r="FQ395" s="310"/>
      <c r="FR395" s="310"/>
      <c r="FS395" s="310"/>
      <c r="FT395" s="310"/>
      <c r="FU395" s="310"/>
      <c r="FV395" s="310"/>
      <c r="FW395" s="310"/>
      <c r="FX395" s="310"/>
      <c r="FY395" s="310"/>
      <c r="FZ395" s="310"/>
      <c r="GA395" s="310"/>
      <c r="GB395" s="310"/>
      <c r="GC395" s="310"/>
    </row>
    <row r="396" spans="4:185">
      <c r="D396" s="310"/>
      <c r="E396" s="310"/>
      <c r="F396" s="310"/>
      <c r="G396" s="310"/>
      <c r="H396" s="310"/>
      <c r="I396" s="310"/>
      <c r="J396" s="310"/>
      <c r="K396" s="310"/>
      <c r="L396" s="310"/>
      <c r="M396" s="310"/>
      <c r="N396" s="310"/>
      <c r="O396" s="310"/>
      <c r="P396" s="310"/>
      <c r="Q396" s="310"/>
      <c r="R396" s="310"/>
      <c r="S396" s="310"/>
      <c r="T396" s="310"/>
      <c r="U396" s="310"/>
      <c r="V396" s="310"/>
      <c r="W396" s="310"/>
      <c r="X396" s="310"/>
      <c r="Y396" s="310"/>
      <c r="Z396" s="310"/>
      <c r="AA396" s="310"/>
      <c r="AB396" s="310"/>
      <c r="AC396" s="310"/>
      <c r="AD396" s="310"/>
      <c r="AE396" s="310"/>
      <c r="AF396" s="310"/>
      <c r="AG396" s="310"/>
      <c r="AH396" s="310"/>
      <c r="AI396" s="310"/>
      <c r="AJ396" s="310"/>
      <c r="AK396" s="310"/>
      <c r="AL396" s="310"/>
      <c r="AM396" s="310"/>
      <c r="AN396" s="310"/>
      <c r="AO396" s="310"/>
      <c r="AP396" s="310"/>
      <c r="AQ396" s="310"/>
      <c r="AR396" s="310"/>
      <c r="AS396" s="310"/>
      <c r="AT396" s="310"/>
      <c r="AU396" s="310"/>
      <c r="AV396" s="310"/>
      <c r="AW396" s="310"/>
      <c r="AX396" s="310"/>
      <c r="AY396" s="310"/>
      <c r="AZ396" s="310"/>
      <c r="BA396" s="310"/>
      <c r="BB396" s="310"/>
      <c r="BC396" s="310"/>
      <c r="BD396" s="310"/>
      <c r="BE396" s="310"/>
      <c r="BF396" s="310"/>
      <c r="BG396" s="310"/>
      <c r="BH396" s="310"/>
      <c r="BI396" s="310"/>
      <c r="BJ396" s="310"/>
      <c r="BK396" s="310"/>
      <c r="BL396" s="310"/>
      <c r="BM396" s="310"/>
      <c r="BN396" s="310"/>
      <c r="BO396" s="310"/>
      <c r="BP396" s="310"/>
      <c r="BQ396" s="310"/>
      <c r="BR396" s="310"/>
      <c r="BS396" s="310"/>
      <c r="BT396" s="310"/>
      <c r="BU396" s="310"/>
      <c r="BV396" s="310"/>
      <c r="BW396" s="310"/>
      <c r="BX396" s="310"/>
      <c r="BY396" s="310"/>
      <c r="BZ396" s="310"/>
      <c r="CA396" s="310"/>
      <c r="CB396" s="310"/>
      <c r="CC396" s="310"/>
      <c r="CD396" s="310"/>
      <c r="CE396" s="310"/>
      <c r="CF396" s="310"/>
      <c r="CG396" s="310"/>
      <c r="CH396" s="310"/>
      <c r="CI396" s="310"/>
      <c r="CJ396" s="310"/>
      <c r="CK396" s="310"/>
      <c r="CL396" s="310"/>
      <c r="CM396" s="310"/>
      <c r="CN396" s="310"/>
      <c r="CO396" s="310"/>
      <c r="CP396" s="310"/>
      <c r="CQ396" s="310"/>
      <c r="CR396" s="310"/>
      <c r="CS396" s="310"/>
      <c r="CT396" s="310"/>
      <c r="CU396" s="310"/>
      <c r="CV396" s="310"/>
      <c r="CW396" s="310"/>
      <c r="CX396" s="310"/>
      <c r="CY396" s="310"/>
      <c r="CZ396" s="310"/>
      <c r="DA396" s="310"/>
      <c r="DB396" s="310"/>
      <c r="DC396" s="310"/>
      <c r="DD396" s="310"/>
      <c r="DE396" s="310"/>
      <c r="DF396" s="310"/>
      <c r="DG396" s="310"/>
      <c r="DH396" s="310"/>
      <c r="DI396" s="310"/>
      <c r="DJ396" s="310"/>
      <c r="DK396" s="310"/>
      <c r="DL396" s="310"/>
      <c r="DM396" s="310"/>
      <c r="DN396" s="310"/>
      <c r="DO396" s="310"/>
      <c r="DP396" s="310"/>
      <c r="DQ396" s="310"/>
      <c r="DR396" s="310"/>
      <c r="DS396" s="310"/>
      <c r="DT396" s="310"/>
      <c r="DU396" s="310"/>
      <c r="DV396" s="310"/>
      <c r="DW396" s="310"/>
      <c r="DX396" s="310"/>
      <c r="DY396" s="310"/>
      <c r="DZ396" s="310"/>
      <c r="EA396" s="310"/>
      <c r="EB396" s="310"/>
      <c r="EC396" s="310"/>
      <c r="ED396" s="310"/>
      <c r="EE396" s="310"/>
      <c r="EF396" s="310"/>
      <c r="EG396" s="310"/>
      <c r="EH396" s="310"/>
      <c r="EI396" s="310"/>
      <c r="EJ396" s="310"/>
      <c r="EK396" s="310"/>
      <c r="EL396" s="310"/>
      <c r="EM396" s="310"/>
      <c r="EN396" s="310"/>
      <c r="EO396" s="310"/>
      <c r="EP396" s="310"/>
      <c r="EQ396" s="310"/>
      <c r="ER396" s="310"/>
      <c r="ES396" s="310"/>
      <c r="ET396" s="310"/>
      <c r="EU396" s="310"/>
      <c r="EV396" s="310"/>
      <c r="EW396" s="310"/>
      <c r="EX396" s="310"/>
      <c r="EY396" s="310"/>
      <c r="EZ396" s="310"/>
      <c r="FA396" s="310"/>
      <c r="FB396" s="310"/>
      <c r="FC396" s="310"/>
      <c r="FD396" s="310"/>
      <c r="FE396" s="310"/>
      <c r="FF396" s="310"/>
      <c r="FG396" s="310"/>
      <c r="FH396" s="310"/>
      <c r="FI396" s="310"/>
      <c r="FJ396" s="310"/>
      <c r="FK396" s="310"/>
      <c r="FL396" s="310"/>
      <c r="FM396" s="310"/>
      <c r="FN396" s="310"/>
      <c r="FO396" s="310"/>
      <c r="FP396" s="310"/>
      <c r="FQ396" s="310"/>
      <c r="FR396" s="310"/>
      <c r="FS396" s="310"/>
      <c r="FT396" s="310"/>
      <c r="FU396" s="310"/>
      <c r="FV396" s="310"/>
      <c r="FW396" s="310"/>
      <c r="FX396" s="310"/>
      <c r="FY396" s="310"/>
      <c r="FZ396" s="310"/>
      <c r="GA396" s="310"/>
      <c r="GB396" s="310"/>
      <c r="GC396" s="310"/>
    </row>
    <row r="397" spans="4:185">
      <c r="D397" s="310"/>
      <c r="E397" s="310"/>
      <c r="F397" s="310"/>
      <c r="G397" s="310"/>
      <c r="H397" s="310"/>
      <c r="I397" s="310"/>
      <c r="J397" s="310"/>
      <c r="K397" s="310"/>
      <c r="L397" s="310"/>
      <c r="M397" s="310"/>
      <c r="N397" s="310"/>
      <c r="O397" s="310"/>
      <c r="P397" s="310"/>
      <c r="Q397" s="310"/>
      <c r="R397" s="310"/>
      <c r="S397" s="310"/>
      <c r="T397" s="310"/>
      <c r="U397" s="310"/>
      <c r="V397" s="310"/>
      <c r="W397" s="310"/>
      <c r="X397" s="310"/>
      <c r="Y397" s="310"/>
      <c r="Z397" s="310"/>
      <c r="AA397" s="310"/>
      <c r="AB397" s="310"/>
      <c r="AC397" s="310"/>
      <c r="AD397" s="310"/>
      <c r="AE397" s="310"/>
      <c r="AF397" s="310"/>
      <c r="AG397" s="310"/>
      <c r="AH397" s="310"/>
      <c r="AI397" s="310"/>
      <c r="AJ397" s="310"/>
      <c r="AK397" s="310"/>
      <c r="AL397" s="310"/>
      <c r="AM397" s="310"/>
      <c r="AN397" s="310"/>
      <c r="AO397" s="310"/>
      <c r="AP397" s="310"/>
      <c r="AQ397" s="310"/>
      <c r="AR397" s="310"/>
      <c r="AS397" s="310"/>
      <c r="AT397" s="310"/>
      <c r="AU397" s="310"/>
      <c r="AV397" s="310"/>
      <c r="AW397" s="310"/>
      <c r="AX397" s="310"/>
      <c r="AY397" s="310"/>
      <c r="AZ397" s="310"/>
      <c r="BA397" s="310"/>
      <c r="BB397" s="310"/>
      <c r="BC397" s="310"/>
      <c r="BD397" s="310"/>
      <c r="BE397" s="310"/>
      <c r="BF397" s="310"/>
      <c r="BG397" s="310"/>
      <c r="BH397" s="310"/>
      <c r="BI397" s="310"/>
      <c r="BJ397" s="310"/>
      <c r="BK397" s="310"/>
      <c r="BL397" s="310"/>
      <c r="BM397" s="310"/>
      <c r="BN397" s="310"/>
      <c r="BO397" s="310"/>
      <c r="BP397" s="310"/>
      <c r="BQ397" s="310"/>
      <c r="BR397" s="310"/>
      <c r="BS397" s="310"/>
      <c r="BT397" s="310"/>
      <c r="BU397" s="310"/>
      <c r="BV397" s="310"/>
      <c r="BW397" s="310"/>
      <c r="BX397" s="310"/>
      <c r="BY397" s="310"/>
      <c r="BZ397" s="310"/>
      <c r="CA397" s="310"/>
      <c r="CB397" s="310"/>
      <c r="CC397" s="310"/>
      <c r="CD397" s="310"/>
      <c r="CE397" s="310"/>
      <c r="CF397" s="310"/>
      <c r="CG397" s="310"/>
      <c r="CH397" s="310"/>
      <c r="CI397" s="310"/>
      <c r="CJ397" s="310"/>
      <c r="CK397" s="310"/>
      <c r="CL397" s="310"/>
      <c r="CM397" s="310"/>
      <c r="CN397" s="310"/>
      <c r="CO397" s="310"/>
      <c r="CP397" s="310"/>
      <c r="CQ397" s="310"/>
      <c r="CR397" s="310"/>
      <c r="CS397" s="310"/>
      <c r="CT397" s="310"/>
      <c r="CU397" s="310"/>
      <c r="CV397" s="310"/>
      <c r="CW397" s="310"/>
      <c r="CX397" s="310"/>
      <c r="CY397" s="310"/>
      <c r="CZ397" s="310"/>
      <c r="DA397" s="310"/>
      <c r="DB397" s="310"/>
      <c r="DC397" s="310"/>
      <c r="DD397" s="310"/>
      <c r="DE397" s="310"/>
      <c r="DF397" s="310"/>
      <c r="DG397" s="310"/>
      <c r="DH397" s="310"/>
      <c r="DI397" s="310"/>
      <c r="DJ397" s="310"/>
      <c r="DK397" s="310"/>
      <c r="DL397" s="310"/>
      <c r="DM397" s="310"/>
      <c r="DN397" s="310"/>
      <c r="DO397" s="310"/>
      <c r="DP397" s="310"/>
      <c r="DQ397" s="310"/>
      <c r="DR397" s="310"/>
      <c r="DS397" s="310"/>
      <c r="DT397" s="310"/>
      <c r="DU397" s="310"/>
      <c r="DV397" s="310"/>
      <c r="DW397" s="310"/>
      <c r="DX397" s="310"/>
      <c r="DY397" s="310"/>
      <c r="DZ397" s="310"/>
      <c r="EA397" s="310"/>
      <c r="EB397" s="310"/>
      <c r="EC397" s="310"/>
      <c r="ED397" s="310"/>
      <c r="EE397" s="310"/>
      <c r="EF397" s="310"/>
      <c r="EG397" s="310"/>
      <c r="EH397" s="310"/>
      <c r="EI397" s="310"/>
      <c r="EJ397" s="310"/>
      <c r="EK397" s="310"/>
      <c r="EL397" s="310"/>
      <c r="EM397" s="310"/>
      <c r="EN397" s="310"/>
      <c r="EO397" s="310"/>
      <c r="EP397" s="310"/>
      <c r="EQ397" s="310"/>
      <c r="ER397" s="310"/>
      <c r="ES397" s="310"/>
      <c r="ET397" s="310"/>
      <c r="EU397" s="310"/>
      <c r="EV397" s="310"/>
      <c r="EW397" s="310"/>
      <c r="EX397" s="310"/>
      <c r="EY397" s="310"/>
      <c r="EZ397" s="310"/>
      <c r="FA397" s="310"/>
      <c r="FB397" s="310"/>
      <c r="FC397" s="310"/>
      <c r="FD397" s="310"/>
      <c r="FE397" s="310"/>
      <c r="FF397" s="310"/>
      <c r="FG397" s="310"/>
      <c r="FH397" s="310"/>
      <c r="FI397" s="310"/>
      <c r="FJ397" s="310"/>
      <c r="FK397" s="310"/>
      <c r="FL397" s="310"/>
      <c r="FM397" s="310"/>
      <c r="FN397" s="310"/>
      <c r="FO397" s="310"/>
      <c r="FP397" s="310"/>
      <c r="FQ397" s="310"/>
      <c r="FR397" s="310"/>
      <c r="FS397" s="310"/>
      <c r="FT397" s="310"/>
      <c r="FU397" s="310"/>
      <c r="FV397" s="310"/>
      <c r="FW397" s="310"/>
      <c r="FX397" s="310"/>
      <c r="FY397" s="310"/>
      <c r="FZ397" s="310"/>
      <c r="GA397" s="310"/>
      <c r="GB397" s="310"/>
      <c r="GC397" s="310"/>
    </row>
    <row r="398" spans="4:185">
      <c r="D398" s="310"/>
      <c r="E398" s="310"/>
      <c r="F398" s="310"/>
      <c r="G398" s="310"/>
      <c r="H398" s="310"/>
      <c r="I398" s="310"/>
      <c r="J398" s="310"/>
      <c r="K398" s="310"/>
      <c r="L398" s="310"/>
      <c r="M398" s="310"/>
      <c r="N398" s="310"/>
      <c r="O398" s="310"/>
      <c r="P398" s="310"/>
      <c r="Q398" s="310"/>
      <c r="R398" s="310"/>
      <c r="S398" s="310"/>
      <c r="T398" s="310"/>
      <c r="U398" s="310"/>
      <c r="V398" s="310"/>
      <c r="W398" s="310"/>
      <c r="X398" s="310"/>
      <c r="Y398" s="310"/>
      <c r="Z398" s="310"/>
      <c r="AA398" s="310"/>
      <c r="AB398" s="310"/>
      <c r="AC398" s="310"/>
      <c r="AD398" s="310"/>
      <c r="AE398" s="310"/>
      <c r="AF398" s="310"/>
      <c r="AG398" s="310"/>
      <c r="AH398" s="310"/>
      <c r="AI398" s="310"/>
      <c r="AJ398" s="310"/>
      <c r="AK398" s="310"/>
      <c r="AL398" s="310"/>
      <c r="AM398" s="310"/>
      <c r="AN398" s="310"/>
      <c r="AO398" s="310"/>
      <c r="AP398" s="310"/>
      <c r="AQ398" s="310"/>
      <c r="AR398" s="310"/>
      <c r="AS398" s="310"/>
      <c r="AT398" s="310"/>
      <c r="AU398" s="310"/>
      <c r="AV398" s="310"/>
      <c r="AW398" s="310"/>
      <c r="AX398" s="310"/>
      <c r="AY398" s="310"/>
      <c r="AZ398" s="310"/>
      <c r="BA398" s="310"/>
      <c r="BB398" s="310"/>
      <c r="BC398" s="310"/>
      <c r="BD398" s="310"/>
      <c r="BE398" s="310"/>
      <c r="BF398" s="310"/>
      <c r="BG398" s="310"/>
      <c r="BH398" s="310"/>
      <c r="BI398" s="310"/>
      <c r="BJ398" s="310"/>
      <c r="BK398" s="310"/>
      <c r="BL398" s="310"/>
      <c r="BM398" s="310"/>
      <c r="BN398" s="310"/>
      <c r="BO398" s="310"/>
      <c r="BP398" s="310"/>
      <c r="BQ398" s="310"/>
      <c r="BR398" s="310"/>
      <c r="BS398" s="310"/>
      <c r="BT398" s="310"/>
      <c r="BU398" s="310"/>
      <c r="BV398" s="310"/>
      <c r="BW398" s="310"/>
      <c r="BX398" s="310"/>
      <c r="BY398" s="310"/>
      <c r="BZ398" s="310"/>
      <c r="CA398" s="310"/>
      <c r="CB398" s="310"/>
      <c r="CC398" s="310"/>
      <c r="CD398" s="310"/>
      <c r="CE398" s="310"/>
      <c r="CF398" s="310"/>
      <c r="CG398" s="310"/>
      <c r="CH398" s="310"/>
      <c r="CI398" s="310"/>
      <c r="CJ398" s="310"/>
      <c r="CK398" s="310"/>
      <c r="CL398" s="310"/>
      <c r="CM398" s="310"/>
      <c r="CN398" s="310"/>
      <c r="CO398" s="310"/>
      <c r="CP398" s="310"/>
      <c r="CQ398" s="310"/>
      <c r="CR398" s="310"/>
      <c r="CS398" s="310"/>
      <c r="CT398" s="310"/>
      <c r="CU398" s="310"/>
      <c r="CV398" s="310"/>
      <c r="CW398" s="310"/>
      <c r="CX398" s="310"/>
      <c r="CY398" s="310"/>
      <c r="CZ398" s="310"/>
      <c r="DA398" s="310"/>
      <c r="DB398" s="310"/>
      <c r="DC398" s="310"/>
      <c r="DD398" s="310"/>
      <c r="DE398" s="310"/>
      <c r="DF398" s="310"/>
      <c r="DG398" s="310"/>
      <c r="DH398" s="310"/>
      <c r="DI398" s="310"/>
      <c r="DJ398" s="310"/>
      <c r="DK398" s="310"/>
      <c r="DL398" s="310"/>
      <c r="DM398" s="310"/>
      <c r="DN398" s="310"/>
      <c r="DO398" s="310"/>
      <c r="DP398" s="310"/>
      <c r="DQ398" s="310"/>
      <c r="DR398" s="310"/>
      <c r="DS398" s="310"/>
      <c r="DT398" s="310"/>
      <c r="DU398" s="310"/>
      <c r="DV398" s="310"/>
      <c r="DW398" s="310"/>
      <c r="DX398" s="310"/>
      <c r="DY398" s="310"/>
      <c r="DZ398" s="310"/>
      <c r="EA398" s="310"/>
      <c r="EB398" s="310"/>
      <c r="EC398" s="310"/>
      <c r="ED398" s="310"/>
      <c r="EE398" s="310"/>
      <c r="EF398" s="310"/>
      <c r="EG398" s="310"/>
      <c r="EH398" s="310"/>
      <c r="EI398" s="310"/>
      <c r="EJ398" s="310"/>
      <c r="EK398" s="310"/>
      <c r="EL398" s="310"/>
      <c r="EM398" s="310"/>
      <c r="EN398" s="310"/>
      <c r="EO398" s="310"/>
      <c r="EP398" s="310"/>
      <c r="EQ398" s="310"/>
      <c r="ER398" s="310"/>
      <c r="ES398" s="310"/>
      <c r="ET398" s="310"/>
      <c r="EU398" s="310"/>
      <c r="EV398" s="310"/>
      <c r="EW398" s="310"/>
      <c r="EX398" s="310"/>
      <c r="EY398" s="310"/>
      <c r="EZ398" s="310"/>
      <c r="FA398" s="310"/>
      <c r="FB398" s="310"/>
      <c r="FC398" s="310"/>
      <c r="FD398" s="310"/>
      <c r="FE398" s="310"/>
      <c r="FF398" s="310"/>
      <c r="FG398" s="310"/>
      <c r="FH398" s="310"/>
      <c r="FI398" s="310"/>
      <c r="FJ398" s="310"/>
      <c r="FK398" s="310"/>
      <c r="FL398" s="310"/>
      <c r="FM398" s="310"/>
      <c r="FN398" s="310"/>
      <c r="FO398" s="310"/>
      <c r="FP398" s="310"/>
      <c r="FQ398" s="310"/>
      <c r="FR398" s="310"/>
      <c r="FS398" s="310"/>
      <c r="FT398" s="310"/>
      <c r="FU398" s="310"/>
      <c r="FV398" s="310"/>
      <c r="FW398" s="310"/>
      <c r="FX398" s="310"/>
      <c r="FY398" s="310"/>
      <c r="FZ398" s="310"/>
      <c r="GA398" s="310"/>
      <c r="GB398" s="310"/>
      <c r="GC398" s="310"/>
    </row>
    <row r="399" spans="4:185">
      <c r="D399" s="310"/>
      <c r="E399" s="310"/>
      <c r="F399" s="310"/>
      <c r="G399" s="310"/>
      <c r="H399" s="310"/>
      <c r="I399" s="310"/>
      <c r="J399" s="310"/>
      <c r="K399" s="310"/>
      <c r="L399" s="310"/>
      <c r="M399" s="310"/>
      <c r="N399" s="310"/>
      <c r="O399" s="310"/>
      <c r="P399" s="310"/>
      <c r="Q399" s="310"/>
      <c r="R399" s="310"/>
      <c r="S399" s="310"/>
      <c r="T399" s="310"/>
      <c r="U399" s="310"/>
      <c r="V399" s="310"/>
      <c r="W399" s="310"/>
      <c r="X399" s="310"/>
      <c r="Y399" s="310"/>
      <c r="Z399" s="310"/>
      <c r="AA399" s="310"/>
      <c r="AB399" s="310"/>
      <c r="AC399" s="310"/>
      <c r="AD399" s="310"/>
      <c r="AE399" s="310"/>
      <c r="AF399" s="310"/>
      <c r="AG399" s="310"/>
      <c r="AH399" s="310"/>
      <c r="AI399" s="310"/>
      <c r="AJ399" s="310"/>
      <c r="AK399" s="310"/>
      <c r="AL399" s="310"/>
      <c r="AM399" s="310"/>
      <c r="AN399" s="310"/>
      <c r="AO399" s="310"/>
      <c r="AP399" s="310"/>
      <c r="AQ399" s="310"/>
      <c r="AR399" s="310"/>
      <c r="AS399" s="310"/>
      <c r="AT399" s="310"/>
      <c r="AU399" s="310"/>
      <c r="AV399" s="310"/>
      <c r="AW399" s="310"/>
      <c r="AX399" s="310"/>
      <c r="AY399" s="310"/>
      <c r="AZ399" s="310"/>
      <c r="BA399" s="310"/>
      <c r="BB399" s="310"/>
      <c r="BC399" s="310"/>
      <c r="BD399" s="310"/>
      <c r="BE399" s="310"/>
      <c r="BF399" s="310"/>
      <c r="BG399" s="310"/>
      <c r="BH399" s="310"/>
      <c r="BI399" s="310"/>
      <c r="BJ399" s="310"/>
      <c r="BK399" s="310"/>
      <c r="BL399" s="310"/>
      <c r="BM399" s="310"/>
      <c r="BN399" s="310"/>
      <c r="BO399" s="310"/>
      <c r="BP399" s="310"/>
      <c r="BQ399" s="310"/>
      <c r="BR399" s="310"/>
      <c r="BS399" s="310"/>
      <c r="BT399" s="310"/>
      <c r="BU399" s="310"/>
      <c r="BV399" s="310"/>
      <c r="BW399" s="310"/>
      <c r="BX399" s="310"/>
      <c r="BY399" s="310"/>
      <c r="BZ399" s="310"/>
      <c r="CA399" s="310"/>
      <c r="CB399" s="310"/>
      <c r="CC399" s="310"/>
      <c r="CD399" s="310"/>
      <c r="CE399" s="310"/>
      <c r="CF399" s="310"/>
      <c r="CG399" s="310"/>
      <c r="CH399" s="310"/>
      <c r="CI399" s="310"/>
      <c r="CJ399" s="310"/>
      <c r="CK399" s="310"/>
      <c r="CL399" s="310"/>
      <c r="CM399" s="310"/>
      <c r="CN399" s="310"/>
      <c r="CO399" s="310"/>
      <c r="CP399" s="310"/>
      <c r="CQ399" s="310"/>
      <c r="CR399" s="310"/>
      <c r="CS399" s="310"/>
      <c r="CT399" s="310"/>
      <c r="CU399" s="310"/>
      <c r="CV399" s="310"/>
      <c r="CW399" s="310"/>
      <c r="CX399" s="310"/>
      <c r="CY399" s="310"/>
      <c r="CZ399" s="310"/>
      <c r="DA399" s="310"/>
      <c r="DB399" s="310"/>
      <c r="DC399" s="310"/>
      <c r="DD399" s="310"/>
      <c r="DE399" s="310"/>
      <c r="DF399" s="310"/>
      <c r="DG399" s="310"/>
      <c r="DH399" s="310"/>
      <c r="DI399" s="310"/>
      <c r="DJ399" s="310"/>
      <c r="DK399" s="310"/>
      <c r="DL399" s="310"/>
      <c r="DM399" s="310"/>
      <c r="DN399" s="310"/>
      <c r="DO399" s="310"/>
      <c r="DP399" s="310"/>
      <c r="DQ399" s="310"/>
      <c r="DR399" s="310"/>
      <c r="DS399" s="310"/>
      <c r="DT399" s="310"/>
      <c r="DU399" s="310"/>
      <c r="DV399" s="310"/>
      <c r="DW399" s="310"/>
      <c r="DX399" s="310"/>
      <c r="DY399" s="310"/>
      <c r="DZ399" s="310"/>
      <c r="EA399" s="310"/>
      <c r="EB399" s="310"/>
      <c r="EC399" s="310"/>
      <c r="ED399" s="310"/>
      <c r="EE399" s="310"/>
      <c r="EF399" s="310"/>
      <c r="EG399" s="310"/>
      <c r="EH399" s="310"/>
      <c r="EI399" s="310"/>
      <c r="EJ399" s="310"/>
      <c r="EK399" s="310"/>
      <c r="EL399" s="310"/>
      <c r="EM399" s="310"/>
      <c r="EN399" s="310"/>
      <c r="EO399" s="310"/>
      <c r="EP399" s="310"/>
      <c r="EQ399" s="310"/>
      <c r="ER399" s="310"/>
      <c r="ES399" s="310"/>
      <c r="ET399" s="310"/>
      <c r="EU399" s="310"/>
      <c r="EV399" s="310"/>
      <c r="EW399" s="310"/>
      <c r="EX399" s="310"/>
      <c r="EY399" s="310"/>
      <c r="EZ399" s="310"/>
      <c r="FA399" s="310"/>
      <c r="FB399" s="310"/>
      <c r="FC399" s="310"/>
      <c r="FD399" s="310"/>
      <c r="FE399" s="310"/>
      <c r="FF399" s="310"/>
      <c r="FG399" s="310"/>
      <c r="FH399" s="310"/>
      <c r="FI399" s="310"/>
      <c r="FJ399" s="310"/>
      <c r="FK399" s="310"/>
      <c r="FL399" s="310"/>
      <c r="FM399" s="310"/>
      <c r="FN399" s="310"/>
      <c r="FO399" s="310"/>
      <c r="FP399" s="310"/>
      <c r="FQ399" s="310"/>
      <c r="FR399" s="310"/>
      <c r="FS399" s="310"/>
      <c r="FT399" s="310"/>
      <c r="FU399" s="310"/>
      <c r="FV399" s="310"/>
      <c r="FW399" s="310"/>
      <c r="FX399" s="310"/>
      <c r="FY399" s="310"/>
      <c r="FZ399" s="310"/>
      <c r="GA399" s="310"/>
      <c r="GB399" s="310"/>
      <c r="GC399" s="310"/>
    </row>
    <row r="400" spans="4:185">
      <c r="D400" s="310"/>
      <c r="E400" s="310"/>
      <c r="F400" s="310"/>
      <c r="G400" s="310"/>
      <c r="H400" s="310"/>
      <c r="I400" s="310"/>
      <c r="J400" s="310"/>
      <c r="K400" s="310"/>
      <c r="L400" s="310"/>
      <c r="M400" s="310"/>
      <c r="N400" s="310"/>
      <c r="O400" s="310"/>
      <c r="P400" s="310"/>
      <c r="Q400" s="310"/>
      <c r="R400" s="310"/>
      <c r="S400" s="310"/>
      <c r="T400" s="310"/>
      <c r="U400" s="310"/>
      <c r="V400" s="310"/>
      <c r="W400" s="310"/>
      <c r="X400" s="310"/>
      <c r="Y400" s="310"/>
      <c r="Z400" s="310"/>
      <c r="AA400" s="310"/>
      <c r="AB400" s="310"/>
      <c r="AC400" s="310"/>
      <c r="AD400" s="310"/>
      <c r="AE400" s="310"/>
      <c r="AF400" s="310"/>
      <c r="AG400" s="310"/>
      <c r="AH400" s="310"/>
      <c r="AI400" s="310"/>
      <c r="AJ400" s="310"/>
      <c r="AK400" s="310"/>
      <c r="AL400" s="310"/>
      <c r="AM400" s="310"/>
      <c r="AN400" s="310"/>
      <c r="AO400" s="310"/>
      <c r="AP400" s="310"/>
      <c r="AQ400" s="310"/>
      <c r="AR400" s="310"/>
      <c r="AS400" s="310"/>
      <c r="AT400" s="310"/>
      <c r="AU400" s="310"/>
      <c r="AV400" s="310"/>
      <c r="AW400" s="310"/>
      <c r="AX400" s="310"/>
      <c r="AY400" s="310"/>
      <c r="AZ400" s="310"/>
      <c r="BA400" s="310"/>
      <c r="BB400" s="310"/>
      <c r="BC400" s="310"/>
      <c r="BD400" s="310"/>
      <c r="BE400" s="310"/>
      <c r="BF400" s="310"/>
      <c r="BG400" s="310"/>
      <c r="BH400" s="310"/>
      <c r="BI400" s="310"/>
      <c r="BJ400" s="310"/>
      <c r="BK400" s="310"/>
      <c r="BL400" s="310"/>
      <c r="BM400" s="310"/>
      <c r="BN400" s="310"/>
      <c r="BO400" s="310"/>
      <c r="BP400" s="310"/>
      <c r="BQ400" s="310"/>
      <c r="BR400" s="310"/>
      <c r="BS400" s="310"/>
      <c r="BT400" s="310"/>
      <c r="BU400" s="310"/>
      <c r="BV400" s="310"/>
      <c r="BW400" s="310"/>
      <c r="BX400" s="310"/>
      <c r="BY400" s="310"/>
      <c r="BZ400" s="310"/>
      <c r="CA400" s="310"/>
      <c r="CB400" s="310"/>
      <c r="CC400" s="310"/>
      <c r="CD400" s="310"/>
      <c r="CE400" s="310"/>
      <c r="CF400" s="310"/>
      <c r="CG400" s="310"/>
      <c r="CH400" s="310"/>
      <c r="CI400" s="310"/>
      <c r="CJ400" s="310"/>
      <c r="CK400" s="310"/>
      <c r="CL400" s="310"/>
      <c r="CM400" s="310"/>
      <c r="CN400" s="310"/>
      <c r="CO400" s="310"/>
      <c r="CP400" s="310"/>
      <c r="CQ400" s="310"/>
      <c r="CR400" s="310"/>
      <c r="CS400" s="310"/>
      <c r="CT400" s="310"/>
      <c r="CU400" s="310"/>
      <c r="CV400" s="310"/>
      <c r="CW400" s="310"/>
      <c r="CX400" s="310"/>
      <c r="CY400" s="310"/>
      <c r="CZ400" s="310"/>
      <c r="DA400" s="310"/>
      <c r="DB400" s="310"/>
      <c r="DC400" s="310"/>
      <c r="DD400" s="310"/>
      <c r="DE400" s="310"/>
      <c r="DF400" s="310"/>
      <c r="DG400" s="310"/>
      <c r="DH400" s="310"/>
      <c r="DI400" s="310"/>
      <c r="DJ400" s="310"/>
      <c r="DK400" s="310"/>
      <c r="DL400" s="310"/>
      <c r="DM400" s="310"/>
      <c r="DN400" s="310"/>
      <c r="DO400" s="310"/>
      <c r="DP400" s="310"/>
      <c r="DQ400" s="310"/>
      <c r="DR400" s="310"/>
      <c r="DS400" s="310"/>
      <c r="DT400" s="310"/>
      <c r="DU400" s="310"/>
      <c r="DV400" s="310"/>
      <c r="DW400" s="310"/>
      <c r="DX400" s="310"/>
      <c r="DY400" s="310"/>
      <c r="DZ400" s="310"/>
      <c r="EA400" s="310"/>
      <c r="EB400" s="310"/>
      <c r="EC400" s="310"/>
      <c r="ED400" s="310"/>
      <c r="EE400" s="310"/>
      <c r="EF400" s="310"/>
      <c r="EG400" s="310"/>
      <c r="EH400" s="310"/>
      <c r="EI400" s="310"/>
      <c r="EJ400" s="310"/>
      <c r="EK400" s="310"/>
      <c r="EL400" s="310"/>
      <c r="EM400" s="310"/>
      <c r="EN400" s="310"/>
      <c r="EO400" s="310"/>
      <c r="EP400" s="310"/>
      <c r="EQ400" s="310"/>
      <c r="ER400" s="310"/>
      <c r="ES400" s="310"/>
      <c r="ET400" s="310"/>
      <c r="EU400" s="310"/>
      <c r="EV400" s="310"/>
      <c r="EW400" s="310"/>
      <c r="EX400" s="310"/>
      <c r="EY400" s="310"/>
      <c r="EZ400" s="310"/>
      <c r="FA400" s="310"/>
      <c r="FB400" s="310"/>
      <c r="FC400" s="310"/>
      <c r="FD400" s="310"/>
      <c r="FE400" s="310"/>
      <c r="FF400" s="310"/>
      <c r="FG400" s="310"/>
      <c r="FH400" s="310"/>
      <c r="FI400" s="310"/>
      <c r="FJ400" s="310"/>
      <c r="FK400" s="310"/>
      <c r="FL400" s="310"/>
      <c r="FM400" s="310"/>
      <c r="FN400" s="310"/>
      <c r="FO400" s="310"/>
      <c r="FP400" s="310"/>
      <c r="FQ400" s="310"/>
      <c r="FR400" s="310"/>
      <c r="FS400" s="310"/>
      <c r="FT400" s="310"/>
      <c r="FU400" s="310"/>
      <c r="FV400" s="310"/>
      <c r="FW400" s="310"/>
      <c r="FX400" s="310"/>
      <c r="FY400" s="310"/>
      <c r="FZ400" s="310"/>
      <c r="GA400" s="310"/>
      <c r="GB400" s="310"/>
      <c r="GC400" s="310"/>
    </row>
    <row r="401" spans="4:185">
      <c r="D401" s="310"/>
      <c r="E401" s="310"/>
      <c r="F401" s="310"/>
      <c r="G401" s="310"/>
      <c r="H401" s="310"/>
      <c r="I401" s="310"/>
      <c r="J401" s="310"/>
      <c r="K401" s="310"/>
      <c r="L401" s="310"/>
      <c r="M401" s="310"/>
      <c r="N401" s="310"/>
      <c r="O401" s="310"/>
      <c r="P401" s="310"/>
      <c r="Q401" s="310"/>
      <c r="R401" s="310"/>
      <c r="S401" s="310"/>
      <c r="T401" s="310"/>
      <c r="U401" s="310"/>
      <c r="V401" s="310"/>
      <c r="W401" s="310"/>
      <c r="X401" s="310"/>
      <c r="Y401" s="310"/>
      <c r="Z401" s="310"/>
      <c r="AA401" s="310"/>
      <c r="AB401" s="310"/>
      <c r="AC401" s="310"/>
      <c r="AD401" s="310"/>
      <c r="AE401" s="310"/>
      <c r="AF401" s="310"/>
      <c r="AG401" s="310"/>
      <c r="AH401" s="310"/>
      <c r="AI401" s="310"/>
      <c r="AJ401" s="310"/>
      <c r="AK401" s="310"/>
      <c r="AL401" s="310"/>
      <c r="AM401" s="310"/>
      <c r="AN401" s="310"/>
      <c r="AO401" s="310"/>
      <c r="AP401" s="310"/>
      <c r="AQ401" s="310"/>
      <c r="AR401" s="310"/>
      <c r="AS401" s="310"/>
      <c r="AT401" s="310"/>
      <c r="AU401" s="310"/>
      <c r="AV401" s="310"/>
      <c r="AW401" s="310"/>
      <c r="AX401" s="310"/>
      <c r="AY401" s="310"/>
      <c r="AZ401" s="310"/>
      <c r="BA401" s="310"/>
      <c r="BB401" s="310"/>
      <c r="BC401" s="310"/>
      <c r="BD401" s="310"/>
      <c r="BE401" s="310"/>
      <c r="BF401" s="310"/>
      <c r="BG401" s="310"/>
      <c r="BH401" s="310"/>
      <c r="BI401" s="310"/>
      <c r="BJ401" s="310"/>
      <c r="BK401" s="310"/>
      <c r="BL401" s="310"/>
      <c r="BM401" s="310"/>
      <c r="BN401" s="310"/>
      <c r="BO401" s="310"/>
      <c r="BP401" s="310"/>
      <c r="BQ401" s="310"/>
      <c r="BR401" s="310"/>
      <c r="BS401" s="310"/>
      <c r="BT401" s="310"/>
      <c r="BU401" s="310"/>
      <c r="BV401" s="310"/>
      <c r="BW401" s="310"/>
      <c r="BX401" s="310"/>
      <c r="BY401" s="310"/>
      <c r="BZ401" s="310"/>
      <c r="CA401" s="310"/>
      <c r="CB401" s="310"/>
      <c r="CC401" s="310"/>
      <c r="CD401" s="310"/>
      <c r="CE401" s="310"/>
      <c r="CF401" s="310"/>
      <c r="CG401" s="310"/>
      <c r="CH401" s="310"/>
      <c r="CI401" s="310"/>
      <c r="CJ401" s="310"/>
      <c r="CK401" s="310"/>
      <c r="CL401" s="310"/>
      <c r="CM401" s="310"/>
      <c r="CN401" s="310"/>
      <c r="CO401" s="310"/>
      <c r="CP401" s="310"/>
      <c r="CQ401" s="310"/>
      <c r="CR401" s="310"/>
      <c r="CS401" s="310"/>
      <c r="CT401" s="310"/>
      <c r="CU401" s="310"/>
      <c r="CV401" s="310"/>
      <c r="CW401" s="310"/>
      <c r="CX401" s="310"/>
      <c r="CY401" s="310"/>
      <c r="CZ401" s="310"/>
      <c r="DA401" s="310"/>
      <c r="DB401" s="310"/>
      <c r="DC401" s="310"/>
      <c r="DD401" s="310"/>
      <c r="DE401" s="310"/>
      <c r="DF401" s="310"/>
      <c r="DG401" s="310"/>
      <c r="DH401" s="310"/>
      <c r="DI401" s="310"/>
      <c r="DJ401" s="310"/>
      <c r="DK401" s="310"/>
      <c r="DL401" s="310"/>
      <c r="DM401" s="310"/>
      <c r="DN401" s="310"/>
      <c r="DO401" s="310"/>
      <c r="DP401" s="310"/>
      <c r="DQ401" s="310"/>
      <c r="DR401" s="310"/>
      <c r="DS401" s="310"/>
      <c r="DT401" s="310"/>
      <c r="DU401" s="310"/>
      <c r="DV401" s="310"/>
      <c r="DW401" s="310"/>
      <c r="DX401" s="310"/>
      <c r="DY401" s="310"/>
      <c r="DZ401" s="310"/>
      <c r="EA401" s="310"/>
      <c r="EB401" s="310"/>
      <c r="EC401" s="310"/>
      <c r="ED401" s="310"/>
      <c r="EE401" s="310"/>
      <c r="EF401" s="310"/>
      <c r="EG401" s="310"/>
      <c r="EH401" s="310"/>
      <c r="EI401" s="310"/>
      <c r="EJ401" s="310"/>
      <c r="EK401" s="310"/>
      <c r="EL401" s="310"/>
      <c r="EM401" s="310"/>
      <c r="EN401" s="310"/>
      <c r="EO401" s="310"/>
      <c r="EP401" s="310"/>
      <c r="EQ401" s="310"/>
      <c r="ER401" s="310"/>
      <c r="ES401" s="310"/>
      <c r="ET401" s="310"/>
      <c r="EU401" s="310"/>
      <c r="EV401" s="310"/>
      <c r="EW401" s="310"/>
      <c r="EX401" s="310"/>
      <c r="EY401" s="310"/>
      <c r="EZ401" s="310"/>
      <c r="FA401" s="310"/>
      <c r="FB401" s="310"/>
      <c r="FC401" s="310"/>
      <c r="FD401" s="310"/>
      <c r="FE401" s="310"/>
      <c r="FF401" s="310"/>
      <c r="FG401" s="310"/>
      <c r="FH401" s="310"/>
      <c r="FI401" s="310"/>
      <c r="FJ401" s="310"/>
      <c r="FK401" s="310"/>
      <c r="FL401" s="310"/>
      <c r="FM401" s="310"/>
      <c r="FN401" s="310"/>
      <c r="FO401" s="310"/>
      <c r="FP401" s="310"/>
      <c r="FQ401" s="310"/>
      <c r="FR401" s="310"/>
      <c r="FS401" s="310"/>
      <c r="FT401" s="310"/>
      <c r="FU401" s="310"/>
      <c r="FV401" s="310"/>
      <c r="FW401" s="310"/>
      <c r="FX401" s="310"/>
      <c r="FY401" s="310"/>
      <c r="FZ401" s="310"/>
      <c r="GA401" s="310"/>
      <c r="GB401" s="310"/>
      <c r="GC401" s="310"/>
    </row>
    <row r="402" spans="4:185">
      <c r="D402" s="310"/>
      <c r="E402" s="310"/>
      <c r="F402" s="310"/>
      <c r="G402" s="310"/>
      <c r="H402" s="310"/>
      <c r="I402" s="310"/>
      <c r="J402" s="310"/>
      <c r="K402" s="310"/>
      <c r="L402" s="310"/>
      <c r="M402" s="310"/>
      <c r="N402" s="310"/>
      <c r="O402" s="310"/>
      <c r="P402" s="310"/>
      <c r="Q402" s="310"/>
      <c r="R402" s="310"/>
      <c r="S402" s="310"/>
      <c r="T402" s="310"/>
      <c r="U402" s="310"/>
      <c r="V402" s="310"/>
      <c r="W402" s="310"/>
      <c r="X402" s="310"/>
      <c r="Y402" s="310"/>
      <c r="Z402" s="310"/>
      <c r="AA402" s="310"/>
      <c r="AB402" s="310"/>
      <c r="AC402" s="310"/>
      <c r="AD402" s="310"/>
      <c r="AE402" s="310"/>
      <c r="AF402" s="310"/>
      <c r="AG402" s="310"/>
      <c r="AH402" s="310"/>
      <c r="AI402" s="310"/>
      <c r="AJ402" s="310"/>
      <c r="AK402" s="310"/>
      <c r="AL402" s="310"/>
      <c r="AM402" s="310"/>
      <c r="AN402" s="310"/>
      <c r="AO402" s="310"/>
      <c r="AP402" s="310"/>
      <c r="AQ402" s="310"/>
      <c r="AR402" s="310"/>
      <c r="AS402" s="310"/>
      <c r="AT402" s="310"/>
      <c r="AU402" s="310"/>
      <c r="AV402" s="310"/>
      <c r="AW402" s="310"/>
      <c r="AX402" s="310"/>
      <c r="AY402" s="310"/>
      <c r="AZ402" s="310"/>
      <c r="BA402" s="310"/>
      <c r="BB402" s="310"/>
      <c r="BC402" s="310"/>
      <c r="BD402" s="310"/>
      <c r="BE402" s="310"/>
      <c r="BF402" s="310"/>
      <c r="BG402" s="310"/>
      <c r="BH402" s="310"/>
      <c r="BI402" s="310"/>
      <c r="BJ402" s="310"/>
      <c r="BK402" s="310"/>
      <c r="BL402" s="310"/>
      <c r="BM402" s="310"/>
      <c r="BN402" s="310"/>
      <c r="BO402" s="310"/>
      <c r="BP402" s="310"/>
      <c r="BQ402" s="310"/>
      <c r="BR402" s="310"/>
      <c r="BS402" s="310"/>
      <c r="BT402" s="310"/>
      <c r="BU402" s="310"/>
      <c r="BV402" s="310"/>
      <c r="BW402" s="310"/>
      <c r="BX402" s="310"/>
      <c r="BY402" s="310"/>
      <c r="BZ402" s="310"/>
      <c r="CA402" s="310"/>
      <c r="CB402" s="310"/>
      <c r="CC402" s="310"/>
      <c r="CD402" s="310"/>
      <c r="CE402" s="310"/>
      <c r="CF402" s="310"/>
      <c r="CG402" s="310"/>
      <c r="CH402" s="310"/>
      <c r="CI402" s="310"/>
      <c r="CJ402" s="310"/>
      <c r="CK402" s="310"/>
      <c r="CL402" s="310"/>
      <c r="CM402" s="310"/>
      <c r="CN402" s="310"/>
      <c r="CO402" s="310"/>
      <c r="CP402" s="310"/>
      <c r="CQ402" s="310"/>
      <c r="CR402" s="310"/>
      <c r="CS402" s="310"/>
      <c r="CT402" s="310"/>
      <c r="CU402" s="310"/>
      <c r="CV402" s="310"/>
      <c r="CW402" s="310"/>
      <c r="CX402" s="310"/>
      <c r="CY402" s="310"/>
      <c r="CZ402" s="310"/>
      <c r="DA402" s="310"/>
      <c r="DB402" s="310"/>
      <c r="DC402" s="310"/>
      <c r="DD402" s="310"/>
      <c r="DE402" s="310"/>
      <c r="DF402" s="310"/>
      <c r="DG402" s="310"/>
      <c r="DH402" s="310"/>
      <c r="DI402" s="310"/>
      <c r="DJ402" s="310"/>
      <c r="DK402" s="310"/>
      <c r="DL402" s="310"/>
      <c r="DM402" s="310"/>
      <c r="DN402" s="310"/>
      <c r="DO402" s="310"/>
      <c r="DP402" s="310"/>
      <c r="DQ402" s="310"/>
      <c r="DR402" s="310"/>
      <c r="DS402" s="310"/>
      <c r="DT402" s="310"/>
      <c r="DU402" s="310"/>
      <c r="DV402" s="310"/>
      <c r="DW402" s="310"/>
      <c r="DX402" s="310"/>
      <c r="DY402" s="310"/>
      <c r="DZ402" s="310"/>
      <c r="EA402" s="310"/>
      <c r="EB402" s="310"/>
      <c r="EC402" s="310"/>
      <c r="ED402" s="310"/>
      <c r="EE402" s="310"/>
      <c r="EF402" s="310"/>
      <c r="EG402" s="310"/>
      <c r="EH402" s="310"/>
      <c r="EI402" s="310"/>
      <c r="EJ402" s="310"/>
      <c r="EK402" s="310"/>
      <c r="EL402" s="310"/>
      <c r="EM402" s="310"/>
      <c r="EN402" s="310"/>
      <c r="EO402" s="310"/>
      <c r="EP402" s="310"/>
      <c r="EQ402" s="310"/>
      <c r="ER402" s="310"/>
      <c r="ES402" s="310"/>
      <c r="ET402" s="310"/>
      <c r="EU402" s="310"/>
      <c r="EV402" s="310"/>
      <c r="EW402" s="310"/>
      <c r="EX402" s="310"/>
      <c r="EY402" s="310"/>
      <c r="EZ402" s="310"/>
      <c r="FA402" s="310"/>
      <c r="FB402" s="310"/>
      <c r="FC402" s="310"/>
      <c r="FD402" s="310"/>
      <c r="FE402" s="310"/>
      <c r="FF402" s="310"/>
      <c r="FG402" s="310"/>
      <c r="FH402" s="310"/>
      <c r="FI402" s="310"/>
      <c r="FJ402" s="310"/>
      <c r="FK402" s="310"/>
      <c r="FL402" s="310"/>
      <c r="FM402" s="310"/>
      <c r="FN402" s="310"/>
      <c r="FO402" s="310"/>
      <c r="FP402" s="310"/>
      <c r="FQ402" s="310"/>
      <c r="FR402" s="310"/>
      <c r="FS402" s="310"/>
      <c r="FT402" s="310"/>
      <c r="FU402" s="310"/>
      <c r="FV402" s="310"/>
      <c r="FW402" s="310"/>
      <c r="FX402" s="310"/>
      <c r="FY402" s="310"/>
      <c r="FZ402" s="310"/>
      <c r="GA402" s="310"/>
      <c r="GB402" s="310"/>
      <c r="GC402" s="310"/>
    </row>
    <row r="403" spans="4:185">
      <c r="D403" s="310"/>
      <c r="E403" s="310"/>
      <c r="F403" s="310"/>
      <c r="G403" s="310"/>
      <c r="H403" s="310"/>
      <c r="I403" s="310"/>
      <c r="J403" s="310"/>
      <c r="K403" s="310"/>
      <c r="L403" s="310"/>
      <c r="M403" s="310"/>
      <c r="N403" s="310"/>
      <c r="O403" s="310"/>
      <c r="P403" s="310"/>
      <c r="Q403" s="310"/>
      <c r="R403" s="310"/>
      <c r="S403" s="310"/>
      <c r="T403" s="310"/>
      <c r="U403" s="310"/>
      <c r="V403" s="310"/>
      <c r="W403" s="310"/>
      <c r="X403" s="310"/>
      <c r="Y403" s="310"/>
      <c r="Z403" s="310"/>
      <c r="AA403" s="310"/>
      <c r="AB403" s="310"/>
      <c r="AC403" s="310"/>
      <c r="AD403" s="310"/>
      <c r="AE403" s="310"/>
      <c r="AF403" s="310"/>
      <c r="AG403" s="310"/>
      <c r="AH403" s="310"/>
      <c r="AI403" s="310"/>
      <c r="AJ403" s="310"/>
      <c r="AK403" s="310"/>
      <c r="AL403" s="310"/>
      <c r="AM403" s="310"/>
      <c r="AN403" s="310"/>
      <c r="AO403" s="310"/>
      <c r="AP403" s="310"/>
      <c r="AQ403" s="310"/>
      <c r="AR403" s="310"/>
      <c r="AS403" s="310"/>
      <c r="AT403" s="310"/>
      <c r="AU403" s="310"/>
      <c r="AV403" s="310"/>
      <c r="AW403" s="310"/>
      <c r="AX403" s="310"/>
      <c r="AY403" s="310"/>
      <c r="AZ403" s="310"/>
      <c r="BA403" s="310"/>
      <c r="BB403" s="310"/>
      <c r="BC403" s="310"/>
      <c r="BD403" s="310"/>
      <c r="BE403" s="310"/>
      <c r="BF403" s="310"/>
      <c r="BG403" s="310"/>
      <c r="BH403" s="310"/>
      <c r="BI403" s="310"/>
      <c r="BJ403" s="310"/>
      <c r="BK403" s="310"/>
      <c r="BL403" s="310"/>
      <c r="BM403" s="310"/>
      <c r="BN403" s="310"/>
      <c r="BO403" s="310"/>
      <c r="BP403" s="310"/>
      <c r="BQ403" s="310"/>
      <c r="BR403" s="310"/>
      <c r="BS403" s="310"/>
      <c r="BT403" s="310"/>
      <c r="BU403" s="310"/>
      <c r="BV403" s="310"/>
      <c r="BW403" s="310"/>
      <c r="BX403" s="310"/>
      <c r="BY403" s="310"/>
      <c r="BZ403" s="310"/>
      <c r="CA403" s="310"/>
      <c r="CB403" s="310"/>
      <c r="CC403" s="310"/>
      <c r="CD403" s="310"/>
      <c r="CE403" s="310"/>
      <c r="CF403" s="310"/>
      <c r="CG403" s="310"/>
      <c r="CH403" s="310"/>
      <c r="CI403" s="310"/>
      <c r="CJ403" s="310"/>
      <c r="CK403" s="310"/>
      <c r="CL403" s="310"/>
      <c r="CM403" s="310"/>
      <c r="CN403" s="310"/>
      <c r="CO403" s="310"/>
      <c r="CP403" s="310"/>
      <c r="CQ403" s="310"/>
      <c r="CR403" s="310"/>
      <c r="CS403" s="310"/>
      <c r="CT403" s="310"/>
      <c r="CU403" s="310"/>
      <c r="CV403" s="310"/>
      <c r="CW403" s="310"/>
      <c r="CX403" s="310"/>
      <c r="CY403" s="310"/>
      <c r="CZ403" s="310"/>
      <c r="DA403" s="310"/>
      <c r="DB403" s="310"/>
      <c r="DC403" s="310"/>
      <c r="DD403" s="310"/>
      <c r="DE403" s="310"/>
      <c r="DF403" s="310"/>
      <c r="DG403" s="310"/>
      <c r="DH403" s="310"/>
      <c r="DI403" s="310"/>
      <c r="DJ403" s="310"/>
      <c r="DK403" s="310"/>
      <c r="DL403" s="310"/>
      <c r="DM403" s="310"/>
      <c r="DN403" s="310"/>
      <c r="DO403" s="310"/>
      <c r="DP403" s="310"/>
      <c r="DQ403" s="310"/>
      <c r="DR403" s="310"/>
      <c r="DS403" s="310"/>
      <c r="DT403" s="310"/>
      <c r="DU403" s="310"/>
      <c r="DV403" s="310"/>
      <c r="DW403" s="310"/>
      <c r="DX403" s="310"/>
      <c r="DY403" s="310"/>
      <c r="DZ403" s="310"/>
      <c r="EA403" s="310"/>
      <c r="EB403" s="310"/>
      <c r="EC403" s="310"/>
      <c r="ED403" s="310"/>
      <c r="EE403" s="310"/>
      <c r="EF403" s="310"/>
      <c r="EG403" s="310"/>
      <c r="EH403" s="310"/>
      <c r="EI403" s="310"/>
      <c r="EJ403" s="310"/>
      <c r="EK403" s="310"/>
      <c r="EL403" s="310"/>
      <c r="EM403" s="310"/>
      <c r="EN403" s="310"/>
      <c r="EO403" s="310"/>
      <c r="EP403" s="310"/>
      <c r="EQ403" s="310"/>
      <c r="ER403" s="310"/>
      <c r="ES403" s="310"/>
      <c r="ET403" s="310"/>
      <c r="EU403" s="310"/>
      <c r="EV403" s="310"/>
      <c r="EW403" s="310"/>
      <c r="EX403" s="310"/>
      <c r="EY403" s="310"/>
      <c r="EZ403" s="310"/>
      <c r="FA403" s="310"/>
      <c r="FB403" s="310"/>
      <c r="FC403" s="310"/>
      <c r="FD403" s="310"/>
      <c r="FE403" s="310"/>
      <c r="FF403" s="310"/>
      <c r="FG403" s="310"/>
      <c r="FH403" s="310"/>
      <c r="FI403" s="310"/>
      <c r="FJ403" s="310"/>
      <c r="FK403" s="310"/>
      <c r="FL403" s="310"/>
      <c r="FM403" s="310"/>
      <c r="FN403" s="310"/>
      <c r="FO403" s="310"/>
      <c r="FP403" s="310"/>
      <c r="FQ403" s="310"/>
      <c r="FR403" s="310"/>
      <c r="FS403" s="310"/>
      <c r="FT403" s="310"/>
      <c r="FU403" s="310"/>
      <c r="FV403" s="310"/>
      <c r="FW403" s="310"/>
      <c r="FX403" s="310"/>
      <c r="FY403" s="310"/>
      <c r="FZ403" s="310"/>
      <c r="GA403" s="310"/>
      <c r="GB403" s="310"/>
      <c r="GC403" s="310"/>
    </row>
    <row r="404" spans="4:185">
      <c r="D404" s="310"/>
      <c r="E404" s="310"/>
      <c r="F404" s="310"/>
      <c r="G404" s="310"/>
      <c r="H404" s="310"/>
      <c r="I404" s="310"/>
      <c r="J404" s="310"/>
      <c r="K404" s="310"/>
      <c r="L404" s="310"/>
      <c r="M404" s="310"/>
      <c r="N404" s="310"/>
      <c r="O404" s="310"/>
      <c r="P404" s="310"/>
      <c r="Q404" s="310"/>
      <c r="R404" s="310"/>
      <c r="S404" s="310"/>
      <c r="T404" s="310"/>
      <c r="U404" s="310"/>
      <c r="V404" s="310"/>
      <c r="W404" s="310"/>
      <c r="X404" s="310"/>
      <c r="Y404" s="310"/>
      <c r="Z404" s="310"/>
      <c r="AA404" s="310"/>
      <c r="AB404" s="310"/>
      <c r="AC404" s="310"/>
      <c r="AD404" s="310"/>
      <c r="AE404" s="310"/>
      <c r="AF404" s="310"/>
      <c r="AG404" s="310"/>
      <c r="AH404" s="310"/>
      <c r="AI404" s="310"/>
      <c r="AJ404" s="310"/>
      <c r="AK404" s="310"/>
      <c r="AL404" s="310"/>
      <c r="AM404" s="310"/>
      <c r="AN404" s="310"/>
      <c r="AO404" s="310"/>
      <c r="AP404" s="310"/>
      <c r="AQ404" s="310"/>
      <c r="AR404" s="310"/>
      <c r="AS404" s="310"/>
      <c r="AT404" s="310"/>
      <c r="AU404" s="310"/>
      <c r="AV404" s="310"/>
      <c r="AW404" s="310"/>
      <c r="AX404" s="310"/>
      <c r="AY404" s="310"/>
      <c r="AZ404" s="310"/>
      <c r="BA404" s="310"/>
      <c r="BB404" s="310"/>
      <c r="BC404" s="310"/>
      <c r="BD404" s="310"/>
      <c r="BE404" s="310"/>
      <c r="BF404" s="310"/>
      <c r="BG404" s="310"/>
      <c r="BH404" s="310"/>
      <c r="BI404" s="310"/>
      <c r="BJ404" s="310"/>
      <c r="BK404" s="310"/>
      <c r="BL404" s="310"/>
      <c r="BM404" s="310"/>
      <c r="BN404" s="310"/>
      <c r="BO404" s="310"/>
      <c r="BP404" s="310"/>
      <c r="BQ404" s="310"/>
      <c r="BR404" s="310"/>
      <c r="BS404" s="310"/>
      <c r="BT404" s="310"/>
      <c r="BU404" s="310"/>
      <c r="BV404" s="310"/>
      <c r="BW404" s="310"/>
      <c r="BX404" s="310"/>
      <c r="BY404" s="310"/>
      <c r="BZ404" s="310"/>
      <c r="CA404" s="310"/>
      <c r="CB404" s="310"/>
      <c r="CC404" s="310"/>
      <c r="CD404" s="310"/>
      <c r="CE404" s="310"/>
      <c r="CF404" s="310"/>
      <c r="CG404" s="310"/>
      <c r="CH404" s="310"/>
      <c r="CI404" s="310"/>
      <c r="CJ404" s="310"/>
      <c r="CK404" s="310"/>
      <c r="CL404" s="310"/>
      <c r="CM404" s="310"/>
      <c r="CN404" s="310"/>
      <c r="CO404" s="310"/>
      <c r="CP404" s="310"/>
      <c r="CQ404" s="310"/>
      <c r="CR404" s="310"/>
      <c r="CS404" s="310"/>
      <c r="CT404" s="310"/>
      <c r="CU404" s="310"/>
      <c r="CV404" s="310"/>
      <c r="CW404" s="310"/>
      <c r="CX404" s="310"/>
      <c r="CY404" s="310"/>
      <c r="CZ404" s="310"/>
      <c r="DA404" s="310"/>
      <c r="DB404" s="310"/>
      <c r="DC404" s="310"/>
      <c r="DD404" s="310"/>
      <c r="DE404" s="310"/>
      <c r="DF404" s="310"/>
      <c r="DG404" s="310"/>
      <c r="DH404" s="310"/>
      <c r="DI404" s="310"/>
      <c r="DJ404" s="310"/>
      <c r="DK404" s="310"/>
      <c r="DL404" s="310"/>
      <c r="DM404" s="310"/>
      <c r="DN404" s="310"/>
      <c r="DO404" s="310"/>
      <c r="DP404" s="310"/>
      <c r="DQ404" s="310"/>
      <c r="DR404" s="310"/>
      <c r="DS404" s="310"/>
      <c r="DT404" s="310"/>
      <c r="DU404" s="310"/>
      <c r="DV404" s="310"/>
      <c r="DW404" s="310"/>
      <c r="DX404" s="310"/>
      <c r="DY404" s="310"/>
      <c r="DZ404" s="310"/>
      <c r="EA404" s="310"/>
      <c r="EB404" s="310"/>
      <c r="EC404" s="310"/>
      <c r="ED404" s="310"/>
      <c r="EE404" s="310"/>
      <c r="EF404" s="310"/>
      <c r="EG404" s="310"/>
      <c r="EH404" s="310"/>
      <c r="EI404" s="310"/>
      <c r="EJ404" s="310"/>
      <c r="EK404" s="310"/>
      <c r="EL404" s="310"/>
      <c r="EM404" s="310"/>
      <c r="EN404" s="310"/>
      <c r="EO404" s="310"/>
      <c r="EP404" s="310"/>
      <c r="EQ404" s="310"/>
      <c r="ER404" s="310"/>
      <c r="ES404" s="310"/>
      <c r="ET404" s="310"/>
      <c r="EU404" s="310"/>
      <c r="EV404" s="310"/>
      <c r="EW404" s="310"/>
      <c r="EX404" s="310"/>
      <c r="EY404" s="310"/>
      <c r="EZ404" s="310"/>
      <c r="FA404" s="310"/>
      <c r="FB404" s="310"/>
      <c r="FC404" s="310"/>
      <c r="FD404" s="310"/>
      <c r="FE404" s="310"/>
      <c r="FF404" s="310"/>
      <c r="FG404" s="310"/>
      <c r="FH404" s="310"/>
      <c r="FI404" s="310"/>
      <c r="FJ404" s="310"/>
      <c r="FK404" s="310"/>
      <c r="FL404" s="310"/>
      <c r="FM404" s="310"/>
      <c r="FN404" s="310"/>
      <c r="FO404" s="310"/>
      <c r="FP404" s="310"/>
      <c r="FQ404" s="310"/>
      <c r="FR404" s="310"/>
      <c r="FS404" s="310"/>
      <c r="FT404" s="310"/>
      <c r="FU404" s="310"/>
      <c r="FV404" s="310"/>
      <c r="FW404" s="310"/>
      <c r="FX404" s="310"/>
      <c r="FY404" s="310"/>
      <c r="FZ404" s="310"/>
      <c r="GA404" s="310"/>
      <c r="GB404" s="310"/>
      <c r="GC404" s="310"/>
    </row>
    <row r="405" spans="4:185">
      <c r="D405" s="310"/>
      <c r="E405" s="310"/>
      <c r="F405" s="310"/>
      <c r="G405" s="310"/>
      <c r="H405" s="310"/>
      <c r="I405" s="310"/>
      <c r="J405" s="310"/>
      <c r="K405" s="310"/>
      <c r="L405" s="310"/>
      <c r="M405" s="310"/>
      <c r="N405" s="310"/>
      <c r="O405" s="310"/>
      <c r="P405" s="310"/>
      <c r="Q405" s="310"/>
      <c r="R405" s="310"/>
      <c r="S405" s="310"/>
      <c r="T405" s="310"/>
      <c r="U405" s="310"/>
      <c r="V405" s="310"/>
      <c r="W405" s="310"/>
      <c r="X405" s="310"/>
      <c r="Y405" s="310"/>
      <c r="Z405" s="310"/>
      <c r="AA405" s="310"/>
      <c r="AB405" s="310"/>
      <c r="AC405" s="310"/>
      <c r="AD405" s="310"/>
      <c r="AE405" s="310"/>
      <c r="AF405" s="310"/>
      <c r="AG405" s="310"/>
      <c r="AH405" s="310"/>
      <c r="AI405" s="310"/>
      <c r="AJ405" s="310"/>
      <c r="AK405" s="310"/>
      <c r="AL405" s="310"/>
      <c r="AM405" s="310"/>
      <c r="AN405" s="310"/>
      <c r="AO405" s="310"/>
      <c r="AP405" s="310"/>
      <c r="AQ405" s="310"/>
      <c r="AR405" s="310"/>
      <c r="AS405" s="310"/>
      <c r="AT405" s="310"/>
      <c r="AU405" s="310"/>
      <c r="AV405" s="310"/>
      <c r="AW405" s="310"/>
      <c r="AX405" s="310"/>
      <c r="AY405" s="310"/>
      <c r="AZ405" s="310"/>
      <c r="BA405" s="310"/>
      <c r="BB405" s="310"/>
      <c r="BC405" s="310"/>
      <c r="BD405" s="310"/>
      <c r="BE405" s="310"/>
      <c r="BF405" s="310"/>
      <c r="BG405" s="310"/>
      <c r="BH405" s="310"/>
      <c r="BI405" s="310"/>
      <c r="BJ405" s="310"/>
      <c r="BK405" s="310"/>
      <c r="BL405" s="310"/>
      <c r="BM405" s="310"/>
      <c r="BN405" s="310"/>
      <c r="BO405" s="310"/>
      <c r="BP405" s="310"/>
      <c r="BQ405" s="310"/>
      <c r="BR405" s="310"/>
      <c r="BS405" s="310"/>
      <c r="BT405" s="310"/>
      <c r="BU405" s="310"/>
      <c r="BV405" s="310"/>
      <c r="BW405" s="310"/>
      <c r="BX405" s="310"/>
      <c r="BY405" s="310"/>
      <c r="BZ405" s="310"/>
      <c r="CA405" s="310"/>
      <c r="CB405" s="310"/>
      <c r="CC405" s="310"/>
      <c r="CD405" s="310"/>
      <c r="CE405" s="310"/>
      <c r="CF405" s="310"/>
      <c r="CG405" s="310"/>
      <c r="CH405" s="310"/>
      <c r="CI405" s="310"/>
      <c r="CJ405" s="310"/>
      <c r="CK405" s="310"/>
      <c r="CL405" s="310"/>
      <c r="CM405" s="310"/>
      <c r="CN405" s="310"/>
      <c r="CO405" s="310"/>
      <c r="CP405" s="310"/>
      <c r="CQ405" s="310"/>
      <c r="CR405" s="310"/>
      <c r="CS405" s="310"/>
      <c r="CT405" s="310"/>
      <c r="CU405" s="310"/>
      <c r="CV405" s="310"/>
      <c r="CW405" s="310"/>
      <c r="CX405" s="310"/>
      <c r="CY405" s="310"/>
      <c r="CZ405" s="310"/>
      <c r="DA405" s="310"/>
      <c r="DB405" s="310"/>
      <c r="DC405" s="310"/>
      <c r="DD405" s="310"/>
      <c r="DE405" s="310"/>
      <c r="DF405" s="310"/>
      <c r="DG405" s="310"/>
      <c r="DH405" s="310"/>
      <c r="DI405" s="310"/>
      <c r="DJ405" s="310"/>
      <c r="DK405" s="310"/>
      <c r="DL405" s="310"/>
      <c r="DM405" s="310"/>
      <c r="DN405" s="310"/>
      <c r="DO405" s="310"/>
      <c r="DP405" s="310"/>
      <c r="DQ405" s="310"/>
      <c r="DR405" s="310"/>
      <c r="DS405" s="310"/>
      <c r="DT405" s="310"/>
      <c r="DU405" s="310"/>
      <c r="DV405" s="310"/>
      <c r="DW405" s="310"/>
      <c r="DX405" s="310"/>
      <c r="DY405" s="310"/>
      <c r="DZ405" s="310"/>
      <c r="EA405" s="310"/>
      <c r="EB405" s="310"/>
      <c r="EC405" s="310"/>
      <c r="ED405" s="310"/>
      <c r="EE405" s="310"/>
      <c r="EF405" s="310"/>
      <c r="EG405" s="310"/>
      <c r="EH405" s="310"/>
      <c r="EI405" s="310"/>
      <c r="EJ405" s="310"/>
      <c r="EK405" s="310"/>
      <c r="EL405" s="310"/>
      <c r="EM405" s="310"/>
      <c r="EN405" s="310"/>
      <c r="EO405" s="310"/>
      <c r="EP405" s="310"/>
      <c r="EQ405" s="310"/>
      <c r="ER405" s="310"/>
      <c r="ES405" s="310"/>
      <c r="ET405" s="310"/>
      <c r="EU405" s="310"/>
      <c r="EV405" s="310"/>
      <c r="EW405" s="310"/>
      <c r="EX405" s="310"/>
      <c r="EY405" s="310"/>
      <c r="EZ405" s="310"/>
      <c r="FA405" s="310"/>
      <c r="FB405" s="310"/>
      <c r="FC405" s="310"/>
      <c r="FD405" s="310"/>
      <c r="FE405" s="310"/>
      <c r="FF405" s="310"/>
      <c r="FG405" s="310"/>
      <c r="FH405" s="310"/>
      <c r="FI405" s="310"/>
      <c r="FJ405" s="310"/>
      <c r="FK405" s="310"/>
      <c r="FL405" s="310"/>
      <c r="FM405" s="310"/>
      <c r="FN405" s="310"/>
      <c r="FO405" s="310"/>
      <c r="FP405" s="310"/>
      <c r="FQ405" s="310"/>
      <c r="FR405" s="310"/>
      <c r="FS405" s="310"/>
      <c r="FT405" s="310"/>
      <c r="FU405" s="310"/>
      <c r="FV405" s="310"/>
      <c r="FW405" s="310"/>
      <c r="FX405" s="310"/>
      <c r="FY405" s="310"/>
      <c r="FZ405" s="310"/>
      <c r="GA405" s="310"/>
      <c r="GB405" s="310"/>
      <c r="GC405" s="310"/>
    </row>
    <row r="406" spans="4:185">
      <c r="D406" s="310"/>
      <c r="E406" s="310"/>
      <c r="F406" s="310"/>
      <c r="G406" s="310"/>
      <c r="H406" s="310"/>
      <c r="I406" s="310"/>
      <c r="J406" s="310"/>
      <c r="K406" s="310"/>
      <c r="L406" s="310"/>
      <c r="M406" s="310"/>
      <c r="N406" s="310"/>
      <c r="O406" s="310"/>
      <c r="P406" s="310"/>
      <c r="Q406" s="310"/>
      <c r="R406" s="310"/>
      <c r="S406" s="310"/>
      <c r="T406" s="310"/>
      <c r="U406" s="310"/>
      <c r="V406" s="310"/>
      <c r="W406" s="310"/>
      <c r="X406" s="310"/>
      <c r="Y406" s="310"/>
      <c r="Z406" s="310"/>
      <c r="AA406" s="310"/>
      <c r="AB406" s="310"/>
      <c r="AC406" s="310"/>
      <c r="AD406" s="310"/>
      <c r="AE406" s="310"/>
      <c r="AF406" s="310"/>
      <c r="AG406" s="310"/>
      <c r="AH406" s="310"/>
      <c r="AI406" s="310"/>
      <c r="AJ406" s="310"/>
      <c r="AK406" s="310"/>
      <c r="AL406" s="310"/>
      <c r="AM406" s="310"/>
      <c r="AN406" s="310"/>
      <c r="AO406" s="310"/>
      <c r="AP406" s="310"/>
      <c r="AQ406" s="310"/>
      <c r="AR406" s="310"/>
      <c r="AS406" s="310"/>
      <c r="AT406" s="310"/>
      <c r="AU406" s="310"/>
      <c r="AV406" s="310"/>
      <c r="AW406" s="310"/>
      <c r="AX406" s="310"/>
      <c r="AY406" s="310"/>
      <c r="AZ406" s="310"/>
      <c r="BA406" s="310"/>
      <c r="BB406" s="310"/>
      <c r="BC406" s="310"/>
      <c r="BD406" s="310"/>
      <c r="BE406" s="310"/>
      <c r="BF406" s="310"/>
      <c r="BG406" s="310"/>
      <c r="BH406" s="310"/>
      <c r="BI406" s="310"/>
      <c r="BJ406" s="310"/>
      <c r="BK406" s="310"/>
      <c r="BL406" s="310"/>
      <c r="BM406" s="310"/>
      <c r="BN406" s="310"/>
      <c r="BO406" s="310"/>
      <c r="BP406" s="310"/>
      <c r="BQ406" s="310"/>
      <c r="BR406" s="310"/>
      <c r="BS406" s="310"/>
      <c r="BT406" s="310"/>
      <c r="BU406" s="310"/>
      <c r="BV406" s="310"/>
      <c r="BW406" s="310"/>
      <c r="BX406" s="310"/>
      <c r="BY406" s="310"/>
      <c r="BZ406" s="310"/>
      <c r="CA406" s="310"/>
      <c r="CB406" s="310"/>
      <c r="CC406" s="310"/>
      <c r="CD406" s="310"/>
      <c r="CE406" s="310"/>
      <c r="CF406" s="310"/>
      <c r="CG406" s="310"/>
      <c r="CH406" s="310"/>
      <c r="CI406" s="310"/>
      <c r="CJ406" s="310"/>
      <c r="CK406" s="310"/>
      <c r="CL406" s="310"/>
      <c r="CM406" s="310"/>
      <c r="CN406" s="310"/>
      <c r="CO406" s="310"/>
      <c r="CP406" s="310"/>
      <c r="CQ406" s="310"/>
      <c r="CR406" s="310"/>
      <c r="CS406" s="310"/>
      <c r="CT406" s="310"/>
      <c r="CU406" s="310"/>
      <c r="CV406" s="310"/>
      <c r="CW406" s="310"/>
      <c r="CX406" s="310"/>
      <c r="CY406" s="310"/>
      <c r="CZ406" s="310"/>
      <c r="DA406" s="310"/>
      <c r="DB406" s="310"/>
      <c r="DC406" s="310"/>
      <c r="DD406" s="310"/>
      <c r="DE406" s="310"/>
      <c r="DF406" s="310"/>
      <c r="DG406" s="310"/>
      <c r="DH406" s="310"/>
      <c r="DI406" s="310"/>
      <c r="DJ406" s="310"/>
      <c r="DK406" s="310"/>
      <c r="DL406" s="310"/>
      <c r="DM406" s="310"/>
      <c r="DN406" s="310"/>
      <c r="DO406" s="310"/>
      <c r="DP406" s="310"/>
      <c r="DQ406" s="310"/>
      <c r="DR406" s="310"/>
      <c r="DS406" s="310"/>
      <c r="DT406" s="310"/>
      <c r="DU406" s="310"/>
      <c r="DV406" s="310"/>
      <c r="DW406" s="310"/>
      <c r="DX406" s="310"/>
      <c r="DY406" s="310"/>
      <c r="DZ406" s="310"/>
      <c r="EA406" s="310"/>
      <c r="EB406" s="310"/>
      <c r="EC406" s="310"/>
      <c r="ED406" s="310"/>
      <c r="EE406" s="310"/>
      <c r="EF406" s="310"/>
      <c r="EG406" s="310"/>
      <c r="EH406" s="310"/>
      <c r="EI406" s="310"/>
      <c r="EJ406" s="310"/>
      <c r="EK406" s="310"/>
      <c r="EL406" s="310"/>
      <c r="EM406" s="310"/>
      <c r="EN406" s="310"/>
      <c r="EO406" s="310"/>
      <c r="EP406" s="310"/>
      <c r="EQ406" s="310"/>
      <c r="ER406" s="310"/>
      <c r="ES406" s="310"/>
      <c r="ET406" s="310"/>
      <c r="EU406" s="310"/>
      <c r="EV406" s="310"/>
      <c r="EW406" s="310"/>
      <c r="EX406" s="310"/>
      <c r="EY406" s="310"/>
      <c r="EZ406" s="310"/>
      <c r="FA406" s="310"/>
      <c r="FB406" s="310"/>
      <c r="FC406" s="310"/>
      <c r="FD406" s="310"/>
      <c r="FE406" s="310"/>
      <c r="FF406" s="310"/>
      <c r="FG406" s="310"/>
      <c r="FH406" s="310"/>
      <c r="FI406" s="310"/>
      <c r="FJ406" s="310"/>
      <c r="FK406" s="310"/>
      <c r="FL406" s="310"/>
      <c r="FM406" s="310"/>
      <c r="FN406" s="310"/>
      <c r="FO406" s="310"/>
      <c r="FP406" s="310"/>
      <c r="FQ406" s="310"/>
      <c r="FR406" s="310"/>
      <c r="FS406" s="310"/>
      <c r="FT406" s="310"/>
      <c r="FU406" s="310"/>
      <c r="FV406" s="310"/>
      <c r="FW406" s="310"/>
      <c r="FX406" s="310"/>
      <c r="FY406" s="310"/>
      <c r="FZ406" s="310"/>
      <c r="GA406" s="310"/>
      <c r="GB406" s="310"/>
      <c r="GC406" s="310"/>
    </row>
    <row r="407" spans="4:185">
      <c r="D407" s="310"/>
      <c r="E407" s="310"/>
      <c r="F407" s="310"/>
      <c r="G407" s="310"/>
      <c r="H407" s="310"/>
      <c r="I407" s="310"/>
      <c r="J407" s="310"/>
      <c r="K407" s="310"/>
      <c r="L407" s="310"/>
      <c r="M407" s="310"/>
      <c r="N407" s="310"/>
      <c r="O407" s="310"/>
      <c r="P407" s="310"/>
      <c r="Q407" s="310"/>
      <c r="R407" s="310"/>
      <c r="S407" s="310"/>
      <c r="T407" s="310"/>
      <c r="U407" s="310"/>
      <c r="V407" s="310"/>
      <c r="W407" s="310"/>
      <c r="X407" s="310"/>
      <c r="Y407" s="310"/>
      <c r="Z407" s="310"/>
      <c r="AA407" s="310"/>
      <c r="AB407" s="310"/>
      <c r="AC407" s="310"/>
      <c r="AD407" s="310"/>
      <c r="AE407" s="310"/>
      <c r="AF407" s="310"/>
      <c r="AG407" s="310"/>
      <c r="AH407" s="310"/>
      <c r="AI407" s="310"/>
      <c r="AJ407" s="310"/>
      <c r="AK407" s="310"/>
      <c r="AL407" s="310"/>
      <c r="AM407" s="310"/>
      <c r="AN407" s="310"/>
      <c r="AO407" s="310"/>
      <c r="AP407" s="310"/>
      <c r="AQ407" s="310"/>
      <c r="AR407" s="310"/>
      <c r="AS407" s="310"/>
      <c r="AT407" s="310"/>
      <c r="AU407" s="310"/>
      <c r="AV407" s="310"/>
      <c r="AW407" s="310"/>
      <c r="AX407" s="310"/>
      <c r="AY407" s="310"/>
      <c r="AZ407" s="310"/>
      <c r="BA407" s="310"/>
      <c r="BB407" s="310"/>
      <c r="BC407" s="310"/>
      <c r="BD407" s="310"/>
      <c r="BE407" s="310"/>
      <c r="BF407" s="310"/>
      <c r="BG407" s="310"/>
      <c r="BH407" s="310"/>
      <c r="BI407" s="310"/>
      <c r="BJ407" s="310"/>
      <c r="BK407" s="310"/>
      <c r="BL407" s="310"/>
      <c r="BM407" s="310"/>
      <c r="BN407" s="310"/>
      <c r="BO407" s="310"/>
      <c r="BP407" s="310"/>
      <c r="BQ407" s="310"/>
      <c r="BR407" s="310"/>
      <c r="BS407" s="310"/>
      <c r="BT407" s="310"/>
      <c r="BU407" s="310"/>
      <c r="BV407" s="310"/>
      <c r="BW407" s="310"/>
      <c r="BX407" s="310"/>
      <c r="BY407" s="310"/>
      <c r="BZ407" s="310"/>
      <c r="CA407" s="310"/>
      <c r="CB407" s="310"/>
      <c r="CC407" s="310"/>
      <c r="CD407" s="310"/>
      <c r="CE407" s="310"/>
      <c r="CF407" s="310"/>
      <c r="CG407" s="310"/>
      <c r="CH407" s="310"/>
      <c r="CI407" s="310"/>
      <c r="CJ407" s="310"/>
      <c r="CK407" s="310"/>
      <c r="CL407" s="310"/>
      <c r="CM407" s="310"/>
      <c r="CN407" s="310"/>
      <c r="CO407" s="310"/>
      <c r="CP407" s="310"/>
      <c r="CQ407" s="310"/>
      <c r="CR407" s="310"/>
      <c r="CS407" s="310"/>
      <c r="CT407" s="310"/>
      <c r="CU407" s="310"/>
      <c r="CV407" s="310"/>
      <c r="CW407" s="310"/>
      <c r="CX407" s="310"/>
      <c r="CY407" s="310"/>
      <c r="CZ407" s="310"/>
      <c r="DA407" s="310"/>
      <c r="DB407" s="310"/>
      <c r="DC407" s="310"/>
      <c r="DD407" s="310"/>
      <c r="DE407" s="310"/>
      <c r="DF407" s="310"/>
      <c r="DG407" s="310"/>
      <c r="DH407" s="310"/>
      <c r="DI407" s="310"/>
      <c r="DJ407" s="310"/>
      <c r="DK407" s="310"/>
      <c r="DL407" s="310"/>
      <c r="DM407" s="310"/>
      <c r="DN407" s="310"/>
      <c r="DO407" s="310"/>
      <c r="DP407" s="310"/>
      <c r="DQ407" s="310"/>
      <c r="DR407" s="310"/>
      <c r="DS407" s="310"/>
      <c r="DT407" s="310"/>
      <c r="DU407" s="310"/>
      <c r="DV407" s="310"/>
      <c r="DW407" s="310"/>
      <c r="DX407" s="310"/>
      <c r="DY407" s="310"/>
      <c r="DZ407" s="310"/>
      <c r="EA407" s="310"/>
      <c r="EB407" s="310"/>
      <c r="EC407" s="310"/>
      <c r="ED407" s="310"/>
      <c r="EE407" s="310"/>
      <c r="EF407" s="310"/>
      <c r="EG407" s="310"/>
      <c r="EH407" s="310"/>
      <c r="EI407" s="310"/>
      <c r="EJ407" s="310"/>
      <c r="EK407" s="310"/>
      <c r="EL407" s="310"/>
      <c r="EM407" s="310"/>
      <c r="EN407" s="310"/>
      <c r="EO407" s="310"/>
      <c r="EP407" s="310"/>
      <c r="EQ407" s="310"/>
      <c r="ER407" s="310"/>
      <c r="ES407" s="310"/>
      <c r="ET407" s="310"/>
      <c r="EU407" s="310"/>
      <c r="EV407" s="310"/>
      <c r="EW407" s="310"/>
      <c r="EX407" s="310"/>
      <c r="EY407" s="310"/>
      <c r="EZ407" s="310"/>
      <c r="FA407" s="310"/>
      <c r="FB407" s="310"/>
      <c r="FC407" s="310"/>
      <c r="FD407" s="310"/>
      <c r="FE407" s="310"/>
      <c r="FF407" s="310"/>
      <c r="FG407" s="310"/>
      <c r="FH407" s="310"/>
      <c r="FI407" s="310"/>
      <c r="FJ407" s="310"/>
      <c r="FK407" s="310"/>
      <c r="FL407" s="310"/>
      <c r="FM407" s="310"/>
      <c r="FN407" s="310"/>
      <c r="FO407" s="310"/>
      <c r="FP407" s="310"/>
      <c r="FQ407" s="310"/>
      <c r="FR407" s="310"/>
      <c r="FS407" s="310"/>
      <c r="FT407" s="310"/>
      <c r="FU407" s="310"/>
      <c r="FV407" s="310"/>
      <c r="FW407" s="310"/>
      <c r="FX407" s="310"/>
      <c r="FY407" s="310"/>
      <c r="FZ407" s="310"/>
      <c r="GA407" s="310"/>
      <c r="GB407" s="310"/>
      <c r="GC407" s="310"/>
    </row>
    <row r="408" spans="4:185">
      <c r="D408" s="310"/>
      <c r="E408" s="310"/>
      <c r="F408" s="310"/>
      <c r="G408" s="310"/>
      <c r="H408" s="310"/>
      <c r="I408" s="310"/>
      <c r="J408" s="310"/>
      <c r="K408" s="310"/>
      <c r="L408" s="310"/>
      <c r="M408" s="310"/>
      <c r="N408" s="310"/>
      <c r="O408" s="310"/>
      <c r="P408" s="310"/>
      <c r="Q408" s="310"/>
      <c r="R408" s="310"/>
      <c r="S408" s="310"/>
      <c r="T408" s="310"/>
      <c r="U408" s="310"/>
      <c r="V408" s="310"/>
      <c r="W408" s="310"/>
      <c r="X408" s="310"/>
      <c r="Y408" s="310"/>
      <c r="Z408" s="310"/>
      <c r="AA408" s="310"/>
      <c r="AB408" s="310"/>
      <c r="AC408" s="310"/>
      <c r="AD408" s="310"/>
      <c r="AE408" s="310"/>
      <c r="AF408" s="310"/>
      <c r="AG408" s="310"/>
      <c r="AH408" s="310"/>
      <c r="AI408" s="310"/>
      <c r="AJ408" s="310"/>
      <c r="AK408" s="310"/>
      <c r="AL408" s="310"/>
      <c r="AM408" s="310"/>
      <c r="AN408" s="310"/>
      <c r="AO408" s="310"/>
      <c r="AP408" s="310"/>
      <c r="AQ408" s="310"/>
      <c r="AR408" s="310"/>
      <c r="AS408" s="310"/>
      <c r="AT408" s="310"/>
      <c r="AU408" s="310"/>
      <c r="AV408" s="310"/>
      <c r="AW408" s="310"/>
      <c r="AX408" s="310"/>
      <c r="AY408" s="310"/>
      <c r="AZ408" s="310"/>
      <c r="BA408" s="310"/>
      <c r="BB408" s="310"/>
      <c r="BC408" s="310"/>
      <c r="BD408" s="310"/>
      <c r="BE408" s="310"/>
      <c r="BF408" s="310"/>
      <c r="BG408" s="310"/>
      <c r="BH408" s="310"/>
      <c r="BI408" s="310"/>
      <c r="BJ408" s="310"/>
      <c r="BK408" s="310"/>
      <c r="BL408" s="310"/>
      <c r="BM408" s="310"/>
      <c r="BN408" s="310"/>
      <c r="BO408" s="310"/>
      <c r="BP408" s="310"/>
      <c r="BQ408" s="310"/>
      <c r="BR408" s="310"/>
      <c r="BS408" s="310"/>
      <c r="BT408" s="310"/>
      <c r="BU408" s="310"/>
      <c r="BV408" s="310"/>
      <c r="BW408" s="310"/>
      <c r="BX408" s="310"/>
      <c r="BY408" s="310"/>
      <c r="BZ408" s="310"/>
      <c r="CA408" s="310"/>
      <c r="CB408" s="310"/>
      <c r="CC408" s="310"/>
      <c r="CD408" s="310"/>
      <c r="CE408" s="310"/>
      <c r="CF408" s="310"/>
      <c r="CG408" s="310"/>
      <c r="CH408" s="310"/>
      <c r="CI408" s="310"/>
      <c r="CJ408" s="310"/>
      <c r="CK408" s="310"/>
      <c r="CL408" s="310"/>
      <c r="CM408" s="310"/>
      <c r="CN408" s="310"/>
      <c r="CO408" s="310"/>
      <c r="CP408" s="310"/>
      <c r="CQ408" s="310"/>
      <c r="CR408" s="310"/>
      <c r="CS408" s="310"/>
      <c r="CT408" s="310"/>
      <c r="CU408" s="310"/>
      <c r="CV408" s="310"/>
      <c r="CW408" s="310"/>
      <c r="CX408" s="310"/>
      <c r="CY408" s="310"/>
      <c r="CZ408" s="310"/>
      <c r="DA408" s="310"/>
      <c r="DB408" s="310"/>
      <c r="DC408" s="310"/>
      <c r="DD408" s="310"/>
      <c r="DE408" s="310"/>
      <c r="DF408" s="310"/>
      <c r="DG408" s="310"/>
      <c r="DH408" s="310"/>
      <c r="DI408" s="310"/>
      <c r="DJ408" s="310"/>
      <c r="DK408" s="310"/>
      <c r="DL408" s="310"/>
      <c r="DM408" s="310"/>
      <c r="DN408" s="310"/>
      <c r="DO408" s="310"/>
      <c r="DP408" s="310"/>
      <c r="DQ408" s="310"/>
      <c r="DR408" s="310"/>
      <c r="DS408" s="310"/>
      <c r="DT408" s="310"/>
      <c r="DU408" s="310"/>
      <c r="DV408" s="310"/>
      <c r="DW408" s="310"/>
      <c r="DX408" s="310"/>
      <c r="DY408" s="310"/>
      <c r="DZ408" s="310"/>
      <c r="EA408" s="310"/>
      <c r="EB408" s="310"/>
      <c r="EC408" s="310"/>
      <c r="ED408" s="310"/>
      <c r="EE408" s="310"/>
      <c r="EF408" s="310"/>
      <c r="EG408" s="310"/>
      <c r="EH408" s="310"/>
      <c r="EI408" s="310"/>
      <c r="EJ408" s="310"/>
      <c r="EK408" s="310"/>
      <c r="EL408" s="310"/>
      <c r="EM408" s="310"/>
      <c r="EN408" s="310"/>
      <c r="EO408" s="310"/>
      <c r="EP408" s="310"/>
      <c r="EQ408" s="310"/>
      <c r="ER408" s="310"/>
      <c r="ES408" s="310"/>
      <c r="ET408" s="310"/>
      <c r="EU408" s="310"/>
      <c r="EV408" s="310"/>
      <c r="EW408" s="310"/>
      <c r="EX408" s="310"/>
      <c r="EY408" s="310"/>
      <c r="EZ408" s="310"/>
      <c r="FA408" s="310"/>
      <c r="FB408" s="310"/>
      <c r="FC408" s="310"/>
      <c r="FD408" s="310"/>
      <c r="FE408" s="310"/>
      <c r="FF408" s="310"/>
      <c r="FG408" s="310"/>
      <c r="FH408" s="310"/>
      <c r="FI408" s="310"/>
      <c r="FJ408" s="310"/>
      <c r="FK408" s="310"/>
      <c r="FL408" s="310"/>
      <c r="FM408" s="310"/>
      <c r="FN408" s="310"/>
      <c r="FO408" s="310"/>
      <c r="FP408" s="310"/>
      <c r="FQ408" s="310"/>
      <c r="FR408" s="310"/>
      <c r="FS408" s="310"/>
      <c r="FT408" s="310"/>
      <c r="FU408" s="310"/>
      <c r="FV408" s="310"/>
      <c r="FW408" s="310"/>
      <c r="FX408" s="310"/>
      <c r="FY408" s="310"/>
      <c r="FZ408" s="310"/>
      <c r="GA408" s="310"/>
      <c r="GB408" s="310"/>
      <c r="GC408" s="310"/>
    </row>
    <row r="409" spans="4:185">
      <c r="D409" s="310"/>
      <c r="E409" s="310"/>
      <c r="F409" s="310"/>
      <c r="G409" s="310"/>
      <c r="H409" s="310"/>
      <c r="I409" s="310"/>
      <c r="J409" s="310"/>
      <c r="K409" s="310"/>
      <c r="L409" s="310"/>
      <c r="M409" s="310"/>
      <c r="N409" s="310"/>
      <c r="O409" s="310"/>
      <c r="P409" s="310"/>
      <c r="Q409" s="310"/>
      <c r="R409" s="310"/>
      <c r="S409" s="310"/>
      <c r="T409" s="310"/>
      <c r="U409" s="310"/>
      <c r="V409" s="310"/>
      <c r="W409" s="310"/>
      <c r="X409" s="310"/>
      <c r="Y409" s="310"/>
      <c r="Z409" s="310"/>
      <c r="AA409" s="310"/>
      <c r="AB409" s="310"/>
      <c r="AC409" s="310"/>
      <c r="AD409" s="310"/>
      <c r="AE409" s="310"/>
      <c r="AF409" s="310"/>
      <c r="AG409" s="310"/>
      <c r="AH409" s="310"/>
      <c r="AI409" s="310"/>
      <c r="AJ409" s="310"/>
      <c r="AK409" s="310"/>
      <c r="AL409" s="310"/>
      <c r="AM409" s="310"/>
      <c r="AN409" s="310"/>
      <c r="AO409" s="310"/>
      <c r="AP409" s="310"/>
      <c r="AQ409" s="310"/>
      <c r="AR409" s="310"/>
      <c r="AS409" s="310"/>
      <c r="AT409" s="310"/>
      <c r="AU409" s="310"/>
      <c r="AV409" s="310"/>
      <c r="AW409" s="310"/>
      <c r="AX409" s="310"/>
      <c r="AY409" s="310"/>
      <c r="AZ409" s="310"/>
      <c r="BA409" s="310"/>
      <c r="BB409" s="310"/>
      <c r="BC409" s="310"/>
      <c r="BD409" s="310"/>
      <c r="BE409" s="310"/>
      <c r="BF409" s="310"/>
      <c r="BG409" s="310"/>
      <c r="BH409" s="310"/>
      <c r="BI409" s="310"/>
      <c r="BJ409" s="310"/>
      <c r="BK409" s="310"/>
      <c r="BL409" s="310"/>
      <c r="BM409" s="310"/>
      <c r="BN409" s="310"/>
      <c r="BO409" s="310"/>
      <c r="BP409" s="310"/>
      <c r="BQ409" s="310"/>
      <c r="BR409" s="310"/>
      <c r="BS409" s="310"/>
      <c r="BT409" s="310"/>
      <c r="BU409" s="310"/>
      <c r="BV409" s="310"/>
      <c r="BW409" s="310"/>
      <c r="BX409" s="310"/>
      <c r="BY409" s="310"/>
      <c r="BZ409" s="310"/>
      <c r="CA409" s="310"/>
      <c r="CB409" s="310"/>
      <c r="CC409" s="310"/>
      <c r="CD409" s="310"/>
      <c r="CE409" s="310"/>
      <c r="CF409" s="310"/>
      <c r="CG409" s="310"/>
      <c r="CH409" s="310"/>
      <c r="CI409" s="310"/>
      <c r="CJ409" s="310"/>
      <c r="CK409" s="310"/>
      <c r="CL409" s="310"/>
      <c r="CM409" s="310"/>
      <c r="CN409" s="310"/>
      <c r="CO409" s="310"/>
      <c r="CP409" s="310"/>
      <c r="CQ409" s="310"/>
      <c r="CR409" s="310"/>
      <c r="CS409" s="310"/>
      <c r="CT409" s="310"/>
      <c r="CU409" s="310"/>
      <c r="CV409" s="310"/>
      <c r="CW409" s="310"/>
      <c r="CX409" s="310"/>
      <c r="CY409" s="310"/>
      <c r="CZ409" s="310"/>
      <c r="DA409" s="310"/>
      <c r="DB409" s="310"/>
      <c r="DC409" s="310"/>
      <c r="DD409" s="310"/>
      <c r="DE409" s="310"/>
      <c r="DF409" s="310"/>
      <c r="DG409" s="310"/>
      <c r="DH409" s="310"/>
      <c r="DI409" s="310"/>
      <c r="DJ409" s="310"/>
      <c r="DK409" s="310"/>
      <c r="DL409" s="310"/>
      <c r="DM409" s="310"/>
      <c r="DN409" s="310"/>
      <c r="DO409" s="310"/>
      <c r="DP409" s="310"/>
      <c r="DQ409" s="310"/>
      <c r="DR409" s="310"/>
      <c r="DS409" s="310"/>
      <c r="DT409" s="310"/>
      <c r="DU409" s="310"/>
      <c r="DV409" s="310"/>
      <c r="DW409" s="310"/>
      <c r="DX409" s="310"/>
      <c r="DY409" s="310"/>
      <c r="DZ409" s="310"/>
      <c r="EA409" s="310"/>
      <c r="EB409" s="310"/>
      <c r="EC409" s="310"/>
      <c r="ED409" s="310"/>
      <c r="EE409" s="310"/>
      <c r="EF409" s="310"/>
      <c r="EG409" s="310"/>
      <c r="EH409" s="310"/>
      <c r="EI409" s="310"/>
      <c r="EJ409" s="310"/>
      <c r="EK409" s="310"/>
      <c r="EL409" s="310"/>
      <c r="EM409" s="310"/>
      <c r="EN409" s="310"/>
      <c r="EO409" s="310"/>
      <c r="EP409" s="310"/>
      <c r="EQ409" s="310"/>
      <c r="ER409" s="310"/>
      <c r="ES409" s="310"/>
      <c r="ET409" s="310"/>
      <c r="EU409" s="310"/>
      <c r="EV409" s="310"/>
      <c r="EW409" s="310"/>
      <c r="EX409" s="310"/>
      <c r="EY409" s="310"/>
      <c r="EZ409" s="310"/>
      <c r="FA409" s="310"/>
      <c r="FB409" s="310"/>
      <c r="FC409" s="310"/>
      <c r="FD409" s="310"/>
      <c r="FE409" s="310"/>
      <c r="FF409" s="310"/>
      <c r="FG409" s="310"/>
      <c r="FH409" s="310"/>
      <c r="FI409" s="310"/>
      <c r="FJ409" s="310"/>
      <c r="FK409" s="310"/>
      <c r="FL409" s="310"/>
      <c r="FM409" s="310"/>
      <c r="FN409" s="310"/>
      <c r="FO409" s="310"/>
      <c r="FP409" s="310"/>
      <c r="FQ409" s="310"/>
      <c r="FR409" s="310"/>
      <c r="FS409" s="310"/>
      <c r="FT409" s="310"/>
      <c r="FU409" s="310"/>
      <c r="FV409" s="310"/>
      <c r="FW409" s="310"/>
      <c r="FX409" s="310"/>
      <c r="FY409" s="310"/>
      <c r="FZ409" s="310"/>
      <c r="GA409" s="310"/>
      <c r="GB409" s="310"/>
      <c r="GC409" s="310"/>
    </row>
    <row r="410" spans="4:185">
      <c r="D410" s="310"/>
      <c r="E410" s="310"/>
      <c r="F410" s="310"/>
      <c r="G410" s="310"/>
      <c r="H410" s="310"/>
      <c r="I410" s="310"/>
      <c r="J410" s="310"/>
      <c r="K410" s="310"/>
      <c r="L410" s="310"/>
      <c r="M410" s="310"/>
      <c r="N410" s="310"/>
      <c r="O410" s="310"/>
      <c r="P410" s="310"/>
      <c r="Q410" s="310"/>
      <c r="R410" s="310"/>
      <c r="S410" s="310"/>
      <c r="T410" s="310"/>
      <c r="U410" s="310"/>
      <c r="V410" s="310"/>
      <c r="W410" s="310"/>
      <c r="X410" s="310"/>
      <c r="Y410" s="310"/>
      <c r="Z410" s="310"/>
      <c r="AA410" s="310"/>
      <c r="AB410" s="310"/>
      <c r="AC410" s="310"/>
      <c r="AD410" s="310"/>
      <c r="AE410" s="310"/>
      <c r="AF410" s="310"/>
      <c r="AG410" s="310"/>
      <c r="AH410" s="310"/>
      <c r="AI410" s="310"/>
      <c r="AJ410" s="310"/>
      <c r="AK410" s="310"/>
      <c r="AL410" s="310"/>
      <c r="AM410" s="310"/>
      <c r="AN410" s="310"/>
      <c r="AO410" s="310"/>
      <c r="AP410" s="310"/>
      <c r="AQ410" s="310"/>
      <c r="AR410" s="310"/>
      <c r="AS410" s="310"/>
      <c r="AT410" s="310"/>
      <c r="AU410" s="310"/>
      <c r="AV410" s="310"/>
      <c r="AW410" s="310"/>
      <c r="AX410" s="310"/>
      <c r="AY410" s="310"/>
      <c r="AZ410" s="310"/>
      <c r="BA410" s="310"/>
      <c r="BB410" s="310"/>
      <c r="BC410" s="310"/>
      <c r="BD410" s="310"/>
      <c r="BE410" s="310"/>
      <c r="BF410" s="310"/>
      <c r="BG410" s="310"/>
      <c r="BH410" s="310"/>
      <c r="BI410" s="310"/>
      <c r="BJ410" s="310"/>
      <c r="BK410" s="310"/>
      <c r="BL410" s="310"/>
      <c r="BM410" s="310"/>
      <c r="BN410" s="310"/>
      <c r="BO410" s="310"/>
      <c r="BP410" s="310"/>
      <c r="BQ410" s="310"/>
      <c r="BR410" s="310"/>
      <c r="BS410" s="310"/>
      <c r="BT410" s="310"/>
      <c r="BU410" s="310"/>
      <c r="BV410" s="310"/>
      <c r="BW410" s="310"/>
      <c r="BX410" s="310"/>
      <c r="BY410" s="310"/>
      <c r="BZ410" s="310"/>
      <c r="CA410" s="310"/>
      <c r="CB410" s="310"/>
      <c r="CC410" s="310"/>
      <c r="CD410" s="310"/>
      <c r="CE410" s="310"/>
      <c r="CF410" s="310"/>
      <c r="CG410" s="310"/>
      <c r="CH410" s="310"/>
      <c r="CI410" s="310"/>
      <c r="CJ410" s="310"/>
      <c r="CK410" s="310"/>
      <c r="CL410" s="310"/>
      <c r="CM410" s="310"/>
      <c r="CN410" s="310"/>
      <c r="CO410" s="310"/>
      <c r="CP410" s="310"/>
      <c r="CQ410" s="310"/>
      <c r="CR410" s="310"/>
      <c r="CS410" s="310"/>
      <c r="CT410" s="310"/>
      <c r="CU410" s="310"/>
      <c r="CV410" s="310"/>
      <c r="CW410" s="310"/>
      <c r="CX410" s="310"/>
      <c r="CY410" s="310"/>
      <c r="CZ410" s="310"/>
      <c r="DA410" s="310"/>
      <c r="DB410" s="310"/>
      <c r="DC410" s="310"/>
      <c r="DD410" s="310"/>
      <c r="DE410" s="310"/>
      <c r="DF410" s="310"/>
      <c r="DG410" s="310"/>
      <c r="DH410" s="310"/>
      <c r="DI410" s="310"/>
      <c r="DJ410" s="310"/>
      <c r="DK410" s="310"/>
      <c r="DL410" s="310"/>
      <c r="DM410" s="310"/>
      <c r="DN410" s="310"/>
      <c r="DO410" s="310"/>
      <c r="DP410" s="310"/>
      <c r="DQ410" s="310"/>
      <c r="DR410" s="310"/>
      <c r="DS410" s="310"/>
      <c r="DT410" s="310"/>
      <c r="DU410" s="310"/>
      <c r="DV410" s="310"/>
      <c r="DW410" s="310"/>
      <c r="DX410" s="310"/>
      <c r="DY410" s="310"/>
      <c r="DZ410" s="310"/>
      <c r="EA410" s="310"/>
      <c r="EB410" s="310"/>
      <c r="EC410" s="310"/>
      <c r="ED410" s="310"/>
      <c r="EE410" s="310"/>
      <c r="EF410" s="310"/>
      <c r="EG410" s="310"/>
      <c r="EH410" s="310"/>
      <c r="EI410" s="310"/>
      <c r="EJ410" s="310"/>
      <c r="EK410" s="310"/>
      <c r="EL410" s="310"/>
      <c r="EM410" s="310"/>
      <c r="EN410" s="310"/>
      <c r="EO410" s="310"/>
      <c r="EP410" s="310"/>
      <c r="EQ410" s="310"/>
      <c r="ER410" s="310"/>
      <c r="ES410" s="310"/>
      <c r="ET410" s="310"/>
      <c r="EU410" s="310"/>
      <c r="EV410" s="310"/>
      <c r="EW410" s="310"/>
      <c r="EX410" s="310"/>
      <c r="EY410" s="310"/>
      <c r="EZ410" s="310"/>
      <c r="FA410" s="310"/>
      <c r="FB410" s="310"/>
      <c r="FC410" s="310"/>
      <c r="FD410" s="310"/>
      <c r="FE410" s="310"/>
      <c r="FF410" s="310"/>
      <c r="FG410" s="310"/>
      <c r="FH410" s="310"/>
      <c r="FI410" s="310"/>
      <c r="FJ410" s="310"/>
      <c r="FK410" s="310"/>
      <c r="FL410" s="310"/>
      <c r="FM410" s="310"/>
      <c r="FN410" s="310"/>
      <c r="FO410" s="310"/>
      <c r="FP410" s="310"/>
      <c r="FQ410" s="310"/>
      <c r="FR410" s="310"/>
      <c r="FS410" s="310"/>
      <c r="FT410" s="310"/>
      <c r="FU410" s="310"/>
      <c r="FV410" s="310"/>
      <c r="FW410" s="310"/>
      <c r="FX410" s="310"/>
      <c r="FY410" s="310"/>
      <c r="FZ410" s="310"/>
      <c r="GA410" s="310"/>
      <c r="GB410" s="310"/>
      <c r="GC410" s="310"/>
    </row>
    <row r="411" spans="4:185">
      <c r="D411" s="310"/>
      <c r="E411" s="310"/>
      <c r="F411" s="310"/>
      <c r="G411" s="310"/>
      <c r="H411" s="310"/>
      <c r="I411" s="310"/>
      <c r="J411" s="310"/>
      <c r="K411" s="310"/>
      <c r="L411" s="310"/>
      <c r="M411" s="310"/>
      <c r="N411" s="310"/>
      <c r="O411" s="310"/>
      <c r="P411" s="310"/>
      <c r="Q411" s="310"/>
      <c r="R411" s="310"/>
      <c r="S411" s="310"/>
      <c r="T411" s="310"/>
      <c r="U411" s="310"/>
      <c r="V411" s="310"/>
      <c r="W411" s="310"/>
      <c r="X411" s="310"/>
      <c r="Y411" s="310"/>
      <c r="Z411" s="310"/>
      <c r="AA411" s="310"/>
      <c r="AB411" s="310"/>
      <c r="AC411" s="310"/>
      <c r="AD411" s="310"/>
      <c r="AE411" s="310"/>
      <c r="AF411" s="310"/>
      <c r="AG411" s="310"/>
      <c r="AH411" s="310"/>
      <c r="AI411" s="310"/>
      <c r="AJ411" s="310"/>
      <c r="AK411" s="310"/>
      <c r="AL411" s="310"/>
      <c r="AM411" s="310"/>
      <c r="AN411" s="310"/>
      <c r="AO411" s="310"/>
      <c r="AP411" s="310"/>
      <c r="AQ411" s="310"/>
      <c r="AR411" s="310"/>
      <c r="AS411" s="310"/>
      <c r="AT411" s="310"/>
      <c r="AU411" s="310"/>
      <c r="AV411" s="310"/>
      <c r="AW411" s="310"/>
      <c r="AX411" s="310"/>
      <c r="AY411" s="310"/>
      <c r="AZ411" s="310"/>
      <c r="BA411" s="310"/>
      <c r="BB411" s="310"/>
      <c r="BC411" s="310"/>
      <c r="BD411" s="310"/>
      <c r="BE411" s="310"/>
      <c r="BF411" s="310"/>
      <c r="BG411" s="310"/>
      <c r="BH411" s="310"/>
      <c r="BI411" s="310"/>
      <c r="BJ411" s="310"/>
      <c r="BK411" s="310"/>
      <c r="BL411" s="310"/>
      <c r="BM411" s="310"/>
      <c r="BN411" s="310"/>
      <c r="BO411" s="310"/>
      <c r="BP411" s="310"/>
      <c r="BQ411" s="310"/>
      <c r="BR411" s="310"/>
      <c r="BS411" s="310"/>
      <c r="BT411" s="310"/>
      <c r="BU411" s="310"/>
      <c r="BV411" s="310"/>
      <c r="BW411" s="310"/>
      <c r="BX411" s="310"/>
      <c r="BY411" s="310"/>
      <c r="BZ411" s="310"/>
      <c r="CA411" s="310"/>
      <c r="CB411" s="310"/>
      <c r="CC411" s="310"/>
      <c r="CD411" s="310"/>
      <c r="CE411" s="310"/>
      <c r="CF411" s="310"/>
      <c r="CG411" s="310"/>
      <c r="CH411" s="310"/>
      <c r="CI411" s="310"/>
      <c r="CJ411" s="310"/>
      <c r="CK411" s="310"/>
      <c r="CL411" s="310"/>
      <c r="CM411" s="310"/>
      <c r="CN411" s="310"/>
      <c r="CO411" s="310"/>
      <c r="CP411" s="310"/>
      <c r="CQ411" s="310"/>
      <c r="CR411" s="310"/>
      <c r="CS411" s="310"/>
      <c r="CT411" s="310"/>
      <c r="CU411" s="310"/>
      <c r="CV411" s="310"/>
      <c r="CW411" s="310"/>
      <c r="CX411" s="310"/>
      <c r="CY411" s="310"/>
      <c r="CZ411" s="310"/>
      <c r="DA411" s="310"/>
      <c r="DB411" s="310"/>
      <c r="DC411" s="310"/>
      <c r="DD411" s="310"/>
      <c r="DE411" s="310"/>
      <c r="DF411" s="310"/>
      <c r="DG411" s="310"/>
      <c r="DH411" s="310"/>
      <c r="DI411" s="310"/>
      <c r="DJ411" s="310"/>
      <c r="DK411" s="310"/>
      <c r="DL411" s="310"/>
      <c r="DM411" s="310"/>
      <c r="DN411" s="310"/>
      <c r="DO411" s="310"/>
      <c r="DP411" s="310"/>
      <c r="DQ411" s="310"/>
      <c r="DR411" s="310"/>
      <c r="DS411" s="310"/>
      <c r="DT411" s="310"/>
      <c r="DU411" s="310"/>
      <c r="DV411" s="310"/>
      <c r="DW411" s="310"/>
      <c r="DX411" s="310"/>
      <c r="DY411" s="310"/>
      <c r="DZ411" s="310"/>
      <c r="EA411" s="310"/>
      <c r="EB411" s="310"/>
      <c r="EC411" s="310"/>
      <c r="ED411" s="310"/>
      <c r="EE411" s="310"/>
      <c r="EF411" s="310"/>
      <c r="EG411" s="310"/>
      <c r="EH411" s="310"/>
      <c r="EI411" s="310"/>
      <c r="EJ411" s="310"/>
      <c r="EK411" s="310"/>
      <c r="EL411" s="310"/>
      <c r="EM411" s="310"/>
      <c r="EN411" s="310"/>
      <c r="EO411" s="310"/>
      <c r="EP411" s="310"/>
      <c r="EQ411" s="310"/>
      <c r="ER411" s="310"/>
      <c r="ES411" s="310"/>
      <c r="ET411" s="310"/>
      <c r="EU411" s="310"/>
      <c r="EV411" s="310"/>
      <c r="EW411" s="310"/>
      <c r="EX411" s="310"/>
      <c r="EY411" s="310"/>
      <c r="EZ411" s="310"/>
      <c r="FA411" s="310"/>
      <c r="FB411" s="310"/>
      <c r="FC411" s="310"/>
      <c r="FD411" s="310"/>
      <c r="FE411" s="310"/>
      <c r="FF411" s="310"/>
      <c r="FG411" s="310"/>
      <c r="FH411" s="310"/>
      <c r="FI411" s="310"/>
      <c r="FJ411" s="310"/>
      <c r="FK411" s="310"/>
      <c r="FL411" s="310"/>
      <c r="FM411" s="310"/>
      <c r="FN411" s="310"/>
      <c r="FO411" s="310"/>
      <c r="FP411" s="310"/>
      <c r="FQ411" s="310"/>
      <c r="FR411" s="310"/>
      <c r="FS411" s="310"/>
      <c r="FT411" s="310"/>
      <c r="FU411" s="310"/>
      <c r="FV411" s="310"/>
      <c r="FW411" s="310"/>
      <c r="FX411" s="310"/>
      <c r="FY411" s="310"/>
      <c r="FZ411" s="310"/>
      <c r="GA411" s="310"/>
      <c r="GB411" s="310"/>
      <c r="GC411" s="310"/>
    </row>
    <row r="412" spans="4:185">
      <c r="D412" s="310"/>
      <c r="E412" s="310"/>
      <c r="F412" s="310"/>
      <c r="G412" s="310"/>
      <c r="H412" s="310"/>
      <c r="I412" s="310"/>
      <c r="J412" s="310"/>
      <c r="K412" s="310"/>
      <c r="L412" s="310"/>
      <c r="M412" s="310"/>
      <c r="N412" s="310"/>
      <c r="O412" s="310"/>
      <c r="P412" s="310"/>
      <c r="Q412" s="310"/>
      <c r="R412" s="310"/>
      <c r="S412" s="310"/>
      <c r="T412" s="310"/>
      <c r="U412" s="310"/>
      <c r="V412" s="310"/>
      <c r="W412" s="310"/>
      <c r="X412" s="310"/>
      <c r="Y412" s="310"/>
      <c r="Z412" s="310"/>
      <c r="AA412" s="310"/>
      <c r="AB412" s="310"/>
      <c r="AC412" s="310"/>
      <c r="AD412" s="310"/>
      <c r="AE412" s="310"/>
      <c r="AF412" s="310"/>
      <c r="AG412" s="310"/>
      <c r="AH412" s="310"/>
      <c r="AI412" s="310"/>
      <c r="AJ412" s="310"/>
      <c r="AK412" s="310"/>
      <c r="AL412" s="310"/>
      <c r="AM412" s="310"/>
      <c r="AN412" s="310"/>
      <c r="AO412" s="310"/>
      <c r="AP412" s="310"/>
      <c r="AQ412" s="310"/>
      <c r="AR412" s="310"/>
      <c r="AS412" s="310"/>
      <c r="AT412" s="310"/>
      <c r="AU412" s="310"/>
      <c r="AV412" s="310"/>
      <c r="AW412" s="310"/>
      <c r="AX412" s="310"/>
      <c r="AY412" s="310"/>
      <c r="AZ412" s="310"/>
      <c r="BA412" s="310"/>
      <c r="BB412" s="310"/>
      <c r="BC412" s="310"/>
      <c r="BD412" s="310"/>
      <c r="BE412" s="310"/>
      <c r="BF412" s="310"/>
      <c r="BG412" s="310"/>
      <c r="BH412" s="310"/>
      <c r="BI412" s="310"/>
      <c r="BJ412" s="310"/>
      <c r="BK412" s="310"/>
      <c r="BL412" s="310"/>
      <c r="BM412" s="310"/>
      <c r="BN412" s="310"/>
      <c r="BO412" s="310"/>
      <c r="BP412" s="310"/>
      <c r="BQ412" s="310"/>
      <c r="BR412" s="310"/>
      <c r="BS412" s="310"/>
      <c r="BT412" s="310"/>
      <c r="BU412" s="310"/>
      <c r="BV412" s="310"/>
      <c r="BW412" s="310"/>
      <c r="BX412" s="310"/>
      <c r="BY412" s="310"/>
      <c r="BZ412" s="310"/>
      <c r="CA412" s="310"/>
      <c r="CB412" s="310"/>
      <c r="CC412" s="310"/>
      <c r="CD412" s="310"/>
      <c r="CE412" s="310"/>
      <c r="CF412" s="310"/>
      <c r="CG412" s="310"/>
      <c r="CH412" s="310"/>
      <c r="CI412" s="310"/>
      <c r="CJ412" s="310"/>
      <c r="CK412" s="310"/>
      <c r="CL412" s="310"/>
      <c r="CM412" s="310"/>
      <c r="CN412" s="310"/>
      <c r="CO412" s="310"/>
      <c r="CP412" s="310"/>
      <c r="CQ412" s="310"/>
      <c r="CR412" s="310"/>
      <c r="CS412" s="310"/>
      <c r="CT412" s="310"/>
      <c r="CU412" s="310"/>
      <c r="CV412" s="310"/>
      <c r="CW412" s="310"/>
      <c r="CX412" s="310"/>
      <c r="CY412" s="310"/>
      <c r="CZ412" s="310"/>
      <c r="DA412" s="310"/>
      <c r="DB412" s="310"/>
      <c r="DC412" s="310"/>
      <c r="DD412" s="310"/>
      <c r="DE412" s="310"/>
      <c r="DF412" s="310"/>
      <c r="DG412" s="310"/>
      <c r="DH412" s="310"/>
      <c r="DI412" s="310"/>
      <c r="DJ412" s="310"/>
      <c r="DK412" s="310"/>
      <c r="DL412" s="310"/>
      <c r="DM412" s="310"/>
      <c r="DN412" s="310"/>
      <c r="DO412" s="310"/>
      <c r="DP412" s="310"/>
      <c r="DQ412" s="310"/>
      <c r="DR412" s="310"/>
      <c r="DS412" s="310"/>
      <c r="DT412" s="310"/>
      <c r="DU412" s="310"/>
      <c r="DV412" s="310"/>
      <c r="DW412" s="310"/>
      <c r="DX412" s="310"/>
      <c r="DY412" s="310"/>
      <c r="DZ412" s="310"/>
      <c r="EA412" s="310"/>
      <c r="EB412" s="310"/>
      <c r="EC412" s="310"/>
      <c r="ED412" s="310"/>
      <c r="EE412" s="310"/>
      <c r="EF412" s="310"/>
      <c r="EG412" s="310"/>
      <c r="EH412" s="310"/>
      <c r="EI412" s="310"/>
      <c r="EJ412" s="310"/>
      <c r="EK412" s="310"/>
      <c r="EL412" s="310"/>
      <c r="EM412" s="310"/>
      <c r="EN412" s="310"/>
      <c r="EO412" s="310"/>
      <c r="EP412" s="310"/>
      <c r="EQ412" s="310"/>
      <c r="ER412" s="310"/>
      <c r="ES412" s="310"/>
      <c r="ET412" s="310"/>
      <c r="EU412" s="310"/>
      <c r="EV412" s="310"/>
      <c r="EW412" s="310"/>
      <c r="EX412" s="310"/>
      <c r="EY412" s="310"/>
      <c r="EZ412" s="310"/>
      <c r="FA412" s="310"/>
      <c r="FB412" s="310"/>
      <c r="FC412" s="310"/>
      <c r="FD412" s="310"/>
      <c r="FE412" s="310"/>
      <c r="FF412" s="310"/>
      <c r="FG412" s="310"/>
      <c r="FH412" s="310"/>
      <c r="FI412" s="310"/>
      <c r="FJ412" s="310"/>
      <c r="FK412" s="310"/>
      <c r="FL412" s="310"/>
      <c r="FM412" s="310"/>
      <c r="FN412" s="310"/>
      <c r="FO412" s="310"/>
      <c r="FP412" s="310"/>
      <c r="FQ412" s="310"/>
      <c r="FR412" s="310"/>
      <c r="FS412" s="310"/>
      <c r="FT412" s="310"/>
      <c r="FU412" s="310"/>
      <c r="FV412" s="310"/>
      <c r="FW412" s="310"/>
      <c r="FX412" s="310"/>
      <c r="FY412" s="310"/>
      <c r="FZ412" s="310"/>
      <c r="GA412" s="310"/>
      <c r="GB412" s="310"/>
      <c r="GC412" s="310"/>
    </row>
    <row r="413" spans="4:185">
      <c r="D413" s="310"/>
      <c r="E413" s="310"/>
      <c r="F413" s="310"/>
      <c r="G413" s="310"/>
      <c r="H413" s="310"/>
      <c r="I413" s="310"/>
      <c r="J413" s="310"/>
      <c r="K413" s="310"/>
      <c r="L413" s="310"/>
      <c r="M413" s="310"/>
      <c r="N413" s="310"/>
      <c r="O413" s="310"/>
      <c r="P413" s="310"/>
      <c r="Q413" s="310"/>
      <c r="R413" s="310"/>
      <c r="S413" s="310"/>
      <c r="T413" s="310"/>
      <c r="U413" s="310"/>
      <c r="V413" s="310"/>
      <c r="W413" s="310"/>
      <c r="X413" s="310"/>
      <c r="Y413" s="310"/>
      <c r="Z413" s="310"/>
      <c r="AA413" s="310"/>
      <c r="AB413" s="310"/>
      <c r="AC413" s="310"/>
      <c r="AD413" s="310"/>
      <c r="AE413" s="310"/>
      <c r="AF413" s="310"/>
      <c r="AG413" s="310"/>
      <c r="AH413" s="310"/>
      <c r="AI413" s="310"/>
      <c r="AJ413" s="310"/>
      <c r="AK413" s="310"/>
      <c r="AL413" s="310"/>
      <c r="AM413" s="310"/>
      <c r="AN413" s="310"/>
      <c r="AO413" s="310"/>
      <c r="AP413" s="310"/>
      <c r="AQ413" s="310"/>
      <c r="AR413" s="310"/>
      <c r="AS413" s="310"/>
      <c r="AT413" s="310"/>
      <c r="AU413" s="310"/>
      <c r="AV413" s="310"/>
      <c r="AW413" s="310"/>
      <c r="AX413" s="310"/>
      <c r="AY413" s="310"/>
      <c r="AZ413" s="310"/>
      <c r="BA413" s="310"/>
      <c r="BB413" s="310"/>
      <c r="BC413" s="310"/>
      <c r="BD413" s="310"/>
      <c r="BE413" s="310"/>
      <c r="BF413" s="310"/>
      <c r="BG413" s="310"/>
      <c r="BH413" s="310"/>
      <c r="BI413" s="310"/>
      <c r="BJ413" s="310"/>
      <c r="BK413" s="310"/>
      <c r="BL413" s="310"/>
      <c r="BM413" s="310"/>
      <c r="BN413" s="310"/>
      <c r="BO413" s="310"/>
      <c r="BP413" s="310"/>
      <c r="BQ413" s="310"/>
      <c r="BR413" s="310"/>
      <c r="BS413" s="310"/>
      <c r="BT413" s="310"/>
      <c r="BU413" s="310"/>
      <c r="BV413" s="310"/>
      <c r="BW413" s="310"/>
      <c r="BX413" s="310"/>
      <c r="BY413" s="310"/>
      <c r="BZ413" s="310"/>
      <c r="CA413" s="310"/>
      <c r="CB413" s="310"/>
      <c r="CC413" s="310"/>
      <c r="CD413" s="310"/>
      <c r="CE413" s="310"/>
      <c r="CF413" s="310"/>
      <c r="CG413" s="310"/>
      <c r="CH413" s="310"/>
      <c r="CI413" s="310"/>
      <c r="CJ413" s="310"/>
      <c r="CK413" s="310"/>
      <c r="CL413" s="310"/>
      <c r="CM413" s="310"/>
      <c r="CN413" s="310"/>
      <c r="CO413" s="310"/>
      <c r="CP413" s="310"/>
      <c r="CQ413" s="310"/>
      <c r="CR413" s="310"/>
      <c r="CS413" s="310"/>
      <c r="CT413" s="310"/>
      <c r="CU413" s="310"/>
      <c r="CV413" s="310"/>
      <c r="CW413" s="310"/>
      <c r="CX413" s="310"/>
      <c r="CY413" s="310"/>
      <c r="CZ413" s="310"/>
      <c r="DA413" s="310"/>
      <c r="DB413" s="310"/>
      <c r="DC413" s="310"/>
      <c r="DD413" s="310"/>
      <c r="DE413" s="310"/>
      <c r="DF413" s="310"/>
      <c r="DG413" s="310"/>
      <c r="DH413" s="310"/>
      <c r="DI413" s="310"/>
      <c r="DJ413" s="310"/>
      <c r="DK413" s="310"/>
      <c r="DL413" s="310"/>
      <c r="DM413" s="310"/>
      <c r="DN413" s="310"/>
      <c r="DO413" s="310"/>
      <c r="DP413" s="310"/>
      <c r="DQ413" s="310"/>
      <c r="DR413" s="310"/>
      <c r="DS413" s="310"/>
      <c r="DT413" s="310"/>
      <c r="DU413" s="310"/>
      <c r="DV413" s="310"/>
      <c r="DW413" s="310"/>
      <c r="DX413" s="310"/>
      <c r="DY413" s="310"/>
      <c r="DZ413" s="310"/>
      <c r="EA413" s="310"/>
      <c r="EB413" s="310"/>
      <c r="EC413" s="310"/>
      <c r="ED413" s="310"/>
      <c r="EE413" s="310"/>
      <c r="EF413" s="310"/>
      <c r="EG413" s="310"/>
      <c r="EH413" s="310"/>
      <c r="EI413" s="310"/>
      <c r="EJ413" s="310"/>
      <c r="EK413" s="310"/>
      <c r="EL413" s="310"/>
      <c r="EM413" s="310"/>
      <c r="EN413" s="310"/>
      <c r="EO413" s="310"/>
      <c r="EP413" s="310"/>
      <c r="EQ413" s="310"/>
      <c r="ER413" s="310"/>
      <c r="ES413" s="310"/>
      <c r="ET413" s="310"/>
      <c r="EU413" s="310"/>
      <c r="EV413" s="310"/>
      <c r="EW413" s="310"/>
      <c r="EX413" s="310"/>
      <c r="EY413" s="310"/>
      <c r="EZ413" s="310"/>
      <c r="FA413" s="310"/>
      <c r="FB413" s="310"/>
      <c r="FC413" s="310"/>
      <c r="FD413" s="310"/>
      <c r="FE413" s="310"/>
      <c r="FF413" s="310"/>
      <c r="FG413" s="310"/>
      <c r="FH413" s="310"/>
      <c r="FI413" s="310"/>
      <c r="FJ413" s="310"/>
      <c r="FK413" s="310"/>
      <c r="FL413" s="310"/>
      <c r="FM413" s="310"/>
      <c r="FN413" s="310"/>
      <c r="FO413" s="310"/>
      <c r="FP413" s="310"/>
      <c r="FQ413" s="310"/>
      <c r="FR413" s="310"/>
      <c r="FS413" s="310"/>
      <c r="FT413" s="310"/>
      <c r="FU413" s="310"/>
      <c r="FV413" s="310"/>
      <c r="FW413" s="310"/>
      <c r="FX413" s="310"/>
      <c r="FY413" s="310"/>
      <c r="FZ413" s="310"/>
      <c r="GA413" s="310"/>
      <c r="GB413" s="310"/>
      <c r="GC413" s="310"/>
    </row>
    <row r="414" spans="4:185">
      <c r="D414" s="310"/>
      <c r="E414" s="310"/>
      <c r="F414" s="310"/>
      <c r="G414" s="310"/>
      <c r="H414" s="310"/>
      <c r="I414" s="310"/>
      <c r="J414" s="310"/>
      <c r="K414" s="310"/>
      <c r="L414" s="310"/>
      <c r="M414" s="310"/>
      <c r="N414" s="310"/>
      <c r="O414" s="310"/>
      <c r="P414" s="310"/>
      <c r="Q414" s="310"/>
      <c r="R414" s="310"/>
      <c r="S414" s="310"/>
      <c r="T414" s="310"/>
      <c r="U414" s="310"/>
      <c r="V414" s="310"/>
      <c r="W414" s="310"/>
      <c r="X414" s="310"/>
      <c r="Y414" s="310"/>
      <c r="Z414" s="310"/>
      <c r="AA414" s="310"/>
      <c r="AB414" s="310"/>
      <c r="AC414" s="310"/>
      <c r="AD414" s="310"/>
      <c r="AE414" s="310"/>
      <c r="AF414" s="310"/>
      <c r="AG414" s="310"/>
      <c r="AH414" s="310"/>
      <c r="AI414" s="310"/>
      <c r="AJ414" s="310"/>
      <c r="AK414" s="310"/>
      <c r="AL414" s="310"/>
      <c r="AM414" s="310"/>
      <c r="AN414" s="310"/>
      <c r="AO414" s="310"/>
      <c r="AP414" s="310"/>
      <c r="AQ414" s="310"/>
      <c r="AR414" s="310"/>
      <c r="AS414" s="310"/>
      <c r="AT414" s="310"/>
      <c r="AU414" s="310"/>
      <c r="AV414" s="310"/>
      <c r="AW414" s="310"/>
      <c r="AX414" s="310"/>
      <c r="AY414" s="310"/>
      <c r="AZ414" s="310"/>
      <c r="BA414" s="310"/>
      <c r="BB414" s="310"/>
      <c r="BC414" s="310"/>
      <c r="BD414" s="310"/>
      <c r="BE414" s="310"/>
      <c r="BF414" s="310"/>
      <c r="BG414" s="310"/>
      <c r="BH414" s="310"/>
      <c r="BI414" s="310"/>
      <c r="BJ414" s="310"/>
      <c r="BK414" s="310"/>
      <c r="BL414" s="310"/>
      <c r="BM414" s="310"/>
      <c r="BN414" s="310"/>
      <c r="BO414" s="310"/>
      <c r="BP414" s="310"/>
      <c r="BQ414" s="310"/>
      <c r="BR414" s="310"/>
      <c r="BS414" s="310"/>
      <c r="BT414" s="310"/>
      <c r="BU414" s="310"/>
      <c r="BV414" s="310"/>
      <c r="BW414" s="310"/>
      <c r="BX414" s="310"/>
      <c r="BY414" s="310"/>
      <c r="BZ414" s="310"/>
      <c r="CA414" s="310"/>
      <c r="CB414" s="310"/>
      <c r="CC414" s="310"/>
      <c r="CD414" s="310"/>
      <c r="CE414" s="310"/>
      <c r="CF414" s="310"/>
      <c r="CG414" s="310"/>
      <c r="CH414" s="310"/>
      <c r="CI414" s="310"/>
      <c r="CJ414" s="310"/>
      <c r="CK414" s="310"/>
      <c r="CL414" s="310"/>
      <c r="CM414" s="310"/>
      <c r="CN414" s="310"/>
      <c r="CO414" s="310"/>
      <c r="CP414" s="310"/>
      <c r="CQ414" s="310"/>
      <c r="CR414" s="310"/>
      <c r="CS414" s="310"/>
      <c r="CT414" s="310"/>
      <c r="CU414" s="310"/>
      <c r="CV414" s="310"/>
      <c r="CW414" s="310"/>
      <c r="CX414" s="310"/>
      <c r="CY414" s="310"/>
      <c r="CZ414" s="310"/>
      <c r="DA414" s="310"/>
      <c r="DB414" s="310"/>
      <c r="DC414" s="310"/>
      <c r="DD414" s="310"/>
      <c r="DE414" s="310"/>
      <c r="DF414" s="310"/>
      <c r="DG414" s="310"/>
      <c r="DH414" s="310"/>
      <c r="DI414" s="310"/>
      <c r="DJ414" s="310"/>
      <c r="DK414" s="310"/>
      <c r="DL414" s="310"/>
      <c r="DM414" s="310"/>
      <c r="DN414" s="310"/>
      <c r="DO414" s="310"/>
      <c r="DP414" s="310"/>
      <c r="DQ414" s="310"/>
      <c r="DR414" s="310"/>
      <c r="DS414" s="310"/>
      <c r="DT414" s="310"/>
      <c r="DU414" s="310"/>
      <c r="DV414" s="310"/>
      <c r="DW414" s="310"/>
      <c r="DX414" s="310"/>
      <c r="DY414" s="310"/>
      <c r="DZ414" s="310"/>
      <c r="EA414" s="310"/>
      <c r="EB414" s="310"/>
      <c r="EC414" s="310"/>
      <c r="ED414" s="310"/>
      <c r="EE414" s="310"/>
      <c r="EF414" s="310"/>
      <c r="EG414" s="310"/>
      <c r="EH414" s="310"/>
      <c r="EI414" s="310"/>
      <c r="EJ414" s="310"/>
      <c r="EK414" s="310"/>
      <c r="EL414" s="310"/>
      <c r="EM414" s="310"/>
      <c r="EN414" s="310"/>
      <c r="EO414" s="310"/>
      <c r="EP414" s="310"/>
      <c r="EQ414" s="310"/>
      <c r="ER414" s="310"/>
      <c r="ES414" s="310"/>
      <c r="ET414" s="310"/>
      <c r="EU414" s="310"/>
      <c r="EV414" s="310"/>
      <c r="EW414" s="310"/>
      <c r="EX414" s="310"/>
      <c r="EY414" s="310"/>
      <c r="EZ414" s="310"/>
      <c r="FA414" s="310"/>
      <c r="FB414" s="310"/>
      <c r="FC414" s="310"/>
      <c r="FD414" s="310"/>
      <c r="FE414" s="310"/>
      <c r="FF414" s="310"/>
      <c r="FG414" s="310"/>
      <c r="FH414" s="310"/>
      <c r="FI414" s="310"/>
      <c r="FJ414" s="310"/>
      <c r="FK414" s="310"/>
      <c r="FL414" s="310"/>
      <c r="FM414" s="310"/>
      <c r="FN414" s="310"/>
      <c r="FO414" s="310"/>
      <c r="FP414" s="310"/>
      <c r="FQ414" s="310"/>
      <c r="FR414" s="310"/>
      <c r="FS414" s="310"/>
      <c r="FT414" s="310"/>
      <c r="FU414" s="310"/>
      <c r="FV414" s="310"/>
      <c r="FW414" s="310"/>
      <c r="FX414" s="310"/>
      <c r="FY414" s="310"/>
      <c r="FZ414" s="310"/>
      <c r="GA414" s="310"/>
      <c r="GB414" s="310"/>
      <c r="GC414" s="310"/>
    </row>
    <row r="415" spans="4:185">
      <c r="D415" s="310"/>
      <c r="E415" s="310"/>
      <c r="F415" s="310"/>
      <c r="G415" s="310"/>
      <c r="H415" s="310"/>
      <c r="I415" s="310"/>
      <c r="J415" s="310"/>
      <c r="K415" s="310"/>
      <c r="L415" s="310"/>
      <c r="M415" s="310"/>
      <c r="N415" s="310"/>
      <c r="O415" s="310"/>
      <c r="P415" s="310"/>
      <c r="Q415" s="310"/>
      <c r="R415" s="310"/>
      <c r="S415" s="310"/>
      <c r="T415" s="310"/>
      <c r="U415" s="310"/>
      <c r="V415" s="310"/>
      <c r="W415" s="310"/>
      <c r="X415" s="310"/>
      <c r="Y415" s="310"/>
      <c r="Z415" s="310"/>
      <c r="AA415" s="310"/>
      <c r="AB415" s="310"/>
      <c r="AC415" s="310"/>
      <c r="AD415" s="310"/>
      <c r="AE415" s="310"/>
      <c r="AF415" s="310"/>
      <c r="AG415" s="310"/>
      <c r="AH415" s="310"/>
      <c r="AI415" s="310"/>
      <c r="AJ415" s="310"/>
      <c r="AK415" s="310"/>
      <c r="AL415" s="310"/>
      <c r="AM415" s="310"/>
      <c r="AN415" s="310"/>
      <c r="AO415" s="310"/>
      <c r="AP415" s="310"/>
      <c r="AQ415" s="310"/>
      <c r="AR415" s="310"/>
      <c r="AS415" s="310"/>
      <c r="AT415" s="310"/>
      <c r="AU415" s="310"/>
      <c r="AV415" s="310"/>
      <c r="AW415" s="310"/>
      <c r="AX415" s="310"/>
      <c r="AY415" s="310"/>
      <c r="AZ415" s="310"/>
      <c r="BA415" s="310"/>
      <c r="BB415" s="310"/>
      <c r="BC415" s="310"/>
      <c r="BD415" s="310"/>
      <c r="BE415" s="310"/>
      <c r="BF415" s="310"/>
      <c r="BG415" s="310"/>
      <c r="BH415" s="310"/>
      <c r="BI415" s="310"/>
      <c r="BJ415" s="310"/>
      <c r="BK415" s="310"/>
      <c r="BL415" s="310"/>
      <c r="BM415" s="310"/>
      <c r="BN415" s="310"/>
      <c r="BO415" s="310"/>
      <c r="BP415" s="310"/>
      <c r="BQ415" s="310"/>
      <c r="BR415" s="310"/>
      <c r="BS415" s="310"/>
      <c r="BT415" s="310"/>
      <c r="BU415" s="310"/>
      <c r="BV415" s="310"/>
      <c r="BW415" s="310"/>
      <c r="BX415" s="310"/>
      <c r="BY415" s="310"/>
      <c r="BZ415" s="310"/>
      <c r="CA415" s="310"/>
      <c r="CB415" s="310"/>
      <c r="CC415" s="310"/>
      <c r="CD415" s="310"/>
      <c r="CE415" s="310"/>
      <c r="CF415" s="310"/>
      <c r="CG415" s="310"/>
      <c r="CH415" s="310"/>
      <c r="CI415" s="310"/>
      <c r="CJ415" s="310"/>
      <c r="CK415" s="310"/>
      <c r="CL415" s="310"/>
      <c r="CM415" s="310"/>
      <c r="CN415" s="310"/>
      <c r="CO415" s="310"/>
      <c r="CP415" s="310"/>
      <c r="CQ415" s="310"/>
      <c r="CR415" s="310"/>
      <c r="CS415" s="310"/>
      <c r="CT415" s="310"/>
      <c r="CU415" s="310"/>
      <c r="CV415" s="310"/>
      <c r="CW415" s="310"/>
      <c r="CX415" s="310"/>
      <c r="CY415" s="310"/>
      <c r="CZ415" s="310"/>
      <c r="DA415" s="310"/>
      <c r="DB415" s="310"/>
      <c r="DC415" s="310"/>
      <c r="DD415" s="310"/>
      <c r="DE415" s="310"/>
      <c r="DF415" s="310"/>
      <c r="DG415" s="310"/>
      <c r="DH415" s="310"/>
      <c r="DI415" s="310"/>
      <c r="DJ415" s="310"/>
      <c r="DK415" s="310"/>
      <c r="DL415" s="310"/>
      <c r="DM415" s="310"/>
      <c r="DN415" s="310"/>
      <c r="DO415" s="310"/>
      <c r="DP415" s="310"/>
      <c r="DQ415" s="310"/>
      <c r="DR415" s="310"/>
      <c r="DS415" s="310"/>
      <c r="DT415" s="310"/>
      <c r="DU415" s="310"/>
      <c r="DV415" s="310"/>
      <c r="DW415" s="310"/>
      <c r="DX415" s="310"/>
      <c r="DY415" s="310"/>
      <c r="DZ415" s="310"/>
      <c r="EA415" s="310"/>
      <c r="EB415" s="310"/>
      <c r="EC415" s="310"/>
      <c r="ED415" s="310"/>
      <c r="EE415" s="310"/>
      <c r="EF415" s="310"/>
      <c r="EG415" s="310"/>
      <c r="EH415" s="310"/>
      <c r="EI415" s="310"/>
      <c r="EJ415" s="310"/>
      <c r="EK415" s="310"/>
      <c r="EL415" s="310"/>
      <c r="EM415" s="310"/>
      <c r="EN415" s="310"/>
      <c r="EO415" s="310"/>
      <c r="EP415" s="310"/>
      <c r="EQ415" s="310"/>
      <c r="ER415" s="310"/>
      <c r="ES415" s="310"/>
      <c r="ET415" s="310"/>
      <c r="EU415" s="310"/>
      <c r="EV415" s="310"/>
      <c r="EW415" s="310"/>
      <c r="EX415" s="310"/>
      <c r="EY415" s="310"/>
      <c r="EZ415" s="310"/>
      <c r="FA415" s="310"/>
      <c r="FB415" s="310"/>
      <c r="FC415" s="310"/>
      <c r="FD415" s="310"/>
      <c r="FE415" s="310"/>
      <c r="FF415" s="310"/>
      <c r="FG415" s="310"/>
      <c r="FH415" s="310"/>
      <c r="FI415" s="310"/>
      <c r="FJ415" s="310"/>
      <c r="FK415" s="310"/>
      <c r="FL415" s="310"/>
      <c r="FM415" s="310"/>
      <c r="FN415" s="310"/>
      <c r="FO415" s="310"/>
      <c r="FP415" s="310"/>
      <c r="FQ415" s="310"/>
      <c r="FR415" s="310"/>
      <c r="FS415" s="310"/>
      <c r="FT415" s="310"/>
      <c r="FU415" s="310"/>
      <c r="FV415" s="310"/>
      <c r="FW415" s="310"/>
      <c r="FX415" s="310"/>
      <c r="FY415" s="310"/>
      <c r="FZ415" s="310"/>
      <c r="GA415" s="310"/>
      <c r="GB415" s="310"/>
      <c r="GC415" s="310"/>
    </row>
    <row r="416" spans="4:185">
      <c r="D416" s="310"/>
      <c r="E416" s="310"/>
      <c r="F416" s="310"/>
      <c r="G416" s="310"/>
      <c r="H416" s="310"/>
      <c r="I416" s="310"/>
      <c r="J416" s="310"/>
      <c r="K416" s="310"/>
      <c r="L416" s="310"/>
      <c r="M416" s="310"/>
      <c r="N416" s="310"/>
      <c r="O416" s="310"/>
      <c r="P416" s="310"/>
      <c r="Q416" s="310"/>
      <c r="R416" s="310"/>
      <c r="S416" s="310"/>
      <c r="T416" s="310"/>
      <c r="U416" s="310"/>
      <c r="V416" s="310"/>
      <c r="W416" s="310"/>
      <c r="X416" s="310"/>
      <c r="Y416" s="310"/>
      <c r="Z416" s="310"/>
      <c r="AA416" s="310"/>
      <c r="AB416" s="310"/>
      <c r="AC416" s="310"/>
      <c r="AD416" s="310"/>
      <c r="AE416" s="310"/>
      <c r="AF416" s="310"/>
      <c r="AG416" s="310"/>
      <c r="AH416" s="310"/>
      <c r="AI416" s="310"/>
      <c r="AJ416" s="310"/>
      <c r="AK416" s="310"/>
      <c r="AL416" s="310"/>
      <c r="AM416" s="310"/>
      <c r="AN416" s="310"/>
      <c r="AO416" s="310"/>
      <c r="AP416" s="310"/>
      <c r="AQ416" s="310"/>
      <c r="AR416" s="310"/>
      <c r="AS416" s="310"/>
      <c r="AT416" s="310"/>
      <c r="AU416" s="310"/>
      <c r="AV416" s="310"/>
      <c r="AW416" s="310"/>
      <c r="AX416" s="310"/>
      <c r="AY416" s="310"/>
      <c r="AZ416" s="310"/>
      <c r="BA416" s="310"/>
      <c r="BB416" s="310"/>
      <c r="BC416" s="310"/>
      <c r="BD416" s="310"/>
      <c r="BE416" s="310"/>
      <c r="BF416" s="310"/>
      <c r="BG416" s="310"/>
      <c r="BH416" s="310"/>
      <c r="BI416" s="310"/>
      <c r="BJ416" s="310"/>
      <c r="BK416" s="310"/>
      <c r="BL416" s="310"/>
      <c r="BM416" s="310"/>
      <c r="BN416" s="310"/>
      <c r="BO416" s="310"/>
      <c r="BP416" s="310"/>
      <c r="BQ416" s="310"/>
      <c r="BR416" s="310"/>
      <c r="BS416" s="310"/>
      <c r="BT416" s="310"/>
      <c r="BU416" s="310"/>
      <c r="BV416" s="310"/>
      <c r="BW416" s="310"/>
      <c r="BX416" s="310"/>
      <c r="BY416" s="310"/>
      <c r="BZ416" s="310"/>
      <c r="CA416" s="310"/>
      <c r="CB416" s="310"/>
      <c r="CC416" s="310"/>
      <c r="CD416" s="310"/>
      <c r="CE416" s="310"/>
      <c r="CF416" s="310"/>
      <c r="CG416" s="310"/>
      <c r="CH416" s="310"/>
      <c r="CI416" s="310"/>
      <c r="CJ416" s="310"/>
      <c r="CK416" s="310"/>
      <c r="CL416" s="310"/>
      <c r="CM416" s="310"/>
      <c r="CN416" s="310"/>
      <c r="CO416" s="310"/>
      <c r="CP416" s="310"/>
      <c r="CQ416" s="310"/>
      <c r="CR416" s="310"/>
      <c r="CS416" s="310"/>
      <c r="CT416" s="310"/>
      <c r="CU416" s="310"/>
      <c r="CV416" s="310"/>
      <c r="CW416" s="310"/>
      <c r="CX416" s="310"/>
      <c r="CY416" s="310"/>
      <c r="CZ416" s="310"/>
      <c r="DA416" s="310"/>
      <c r="DB416" s="310"/>
      <c r="DC416" s="310"/>
      <c r="DD416" s="310"/>
      <c r="DE416" s="310"/>
      <c r="DF416" s="310"/>
      <c r="DG416" s="310"/>
      <c r="DH416" s="310"/>
      <c r="DI416" s="310"/>
      <c r="DJ416" s="310"/>
      <c r="DK416" s="310"/>
      <c r="DL416" s="310"/>
      <c r="DM416" s="310"/>
      <c r="DN416" s="310"/>
      <c r="DO416" s="310"/>
      <c r="DP416" s="310"/>
      <c r="DQ416" s="310"/>
      <c r="DR416" s="310"/>
      <c r="DS416" s="310"/>
      <c r="DT416" s="310"/>
      <c r="DU416" s="310"/>
      <c r="DV416" s="310"/>
      <c r="DW416" s="310"/>
      <c r="DX416" s="310"/>
      <c r="DY416" s="310"/>
      <c r="DZ416" s="310"/>
      <c r="EA416" s="310"/>
      <c r="EB416" s="310"/>
      <c r="EC416" s="310"/>
      <c r="ED416" s="310"/>
      <c r="EE416" s="310"/>
      <c r="EF416" s="310"/>
      <c r="EG416" s="310"/>
      <c r="EH416" s="310"/>
      <c r="EI416" s="310"/>
      <c r="EJ416" s="310"/>
      <c r="EK416" s="310"/>
      <c r="EL416" s="310"/>
      <c r="EM416" s="310"/>
      <c r="EN416" s="310"/>
      <c r="EO416" s="310"/>
      <c r="EP416" s="310"/>
      <c r="EQ416" s="310"/>
      <c r="ER416" s="310"/>
      <c r="ES416" s="310"/>
      <c r="ET416" s="310"/>
      <c r="EU416" s="310"/>
      <c r="EV416" s="310"/>
      <c r="EW416" s="310"/>
      <c r="EX416" s="310"/>
      <c r="EY416" s="310"/>
      <c r="EZ416" s="310"/>
      <c r="FA416" s="310"/>
      <c r="FB416" s="310"/>
      <c r="FC416" s="310"/>
      <c r="FD416" s="310"/>
      <c r="FE416" s="310"/>
      <c r="FF416" s="310"/>
      <c r="FG416" s="310"/>
      <c r="FH416" s="310"/>
      <c r="FI416" s="310"/>
      <c r="FJ416" s="310"/>
      <c r="FK416" s="310"/>
      <c r="FL416" s="310"/>
      <c r="FM416" s="310"/>
      <c r="FN416" s="310"/>
      <c r="FO416" s="310"/>
      <c r="FP416" s="310"/>
      <c r="FQ416" s="310"/>
      <c r="FR416" s="310"/>
      <c r="FS416" s="310"/>
      <c r="FT416" s="310"/>
      <c r="FU416" s="310"/>
      <c r="FV416" s="310"/>
      <c r="FW416" s="310"/>
      <c r="FX416" s="310"/>
      <c r="FY416" s="310"/>
      <c r="FZ416" s="310"/>
      <c r="GA416" s="310"/>
      <c r="GB416" s="310"/>
      <c r="GC416" s="310"/>
    </row>
    <row r="417" spans="4:185">
      <c r="D417" s="310"/>
      <c r="E417" s="310"/>
      <c r="F417" s="310"/>
      <c r="G417" s="310"/>
      <c r="H417" s="310"/>
      <c r="I417" s="310"/>
      <c r="J417" s="310"/>
      <c r="K417" s="310"/>
      <c r="L417" s="310"/>
      <c r="M417" s="310"/>
      <c r="N417" s="310"/>
      <c r="O417" s="310"/>
      <c r="P417" s="310"/>
      <c r="Q417" s="310"/>
      <c r="R417" s="310"/>
      <c r="S417" s="310"/>
      <c r="T417" s="310"/>
      <c r="U417" s="310"/>
      <c r="V417" s="310"/>
      <c r="W417" s="310"/>
      <c r="X417" s="310"/>
      <c r="Y417" s="310"/>
      <c r="Z417" s="310"/>
      <c r="AA417" s="310"/>
      <c r="AB417" s="310"/>
      <c r="AC417" s="310"/>
      <c r="AD417" s="310"/>
      <c r="AE417" s="310"/>
      <c r="AF417" s="310"/>
      <c r="AG417" s="310"/>
      <c r="AH417" s="310"/>
      <c r="AI417" s="310"/>
      <c r="AJ417" s="310"/>
      <c r="AK417" s="310"/>
      <c r="AL417" s="310"/>
      <c r="AM417" s="310"/>
      <c r="AN417" s="310"/>
      <c r="AO417" s="310"/>
      <c r="AP417" s="310"/>
      <c r="AQ417" s="310"/>
      <c r="AR417" s="310"/>
      <c r="AS417" s="310"/>
      <c r="AT417" s="310"/>
      <c r="AU417" s="310"/>
      <c r="AV417" s="310"/>
      <c r="AW417" s="310"/>
      <c r="AX417" s="310"/>
      <c r="AY417" s="310"/>
      <c r="AZ417" s="310"/>
      <c r="BA417" s="310"/>
      <c r="BB417" s="310"/>
      <c r="BC417" s="310"/>
      <c r="BD417" s="310"/>
      <c r="BE417" s="310"/>
      <c r="BF417" s="310"/>
      <c r="BG417" s="310"/>
      <c r="BH417" s="310"/>
      <c r="BI417" s="310"/>
      <c r="BJ417" s="310"/>
      <c r="BK417" s="310"/>
      <c r="BL417" s="310"/>
      <c r="BM417" s="310"/>
      <c r="BN417" s="310"/>
      <c r="BO417" s="310"/>
      <c r="BP417" s="310"/>
      <c r="BQ417" s="310"/>
      <c r="BR417" s="310"/>
      <c r="BS417" s="310"/>
      <c r="BT417" s="310"/>
      <c r="BU417" s="310"/>
      <c r="BV417" s="310"/>
      <c r="BW417" s="310"/>
      <c r="BX417" s="310"/>
      <c r="BY417" s="310"/>
      <c r="BZ417" s="310"/>
      <c r="CA417" s="310"/>
      <c r="CB417" s="310"/>
      <c r="CC417" s="310"/>
      <c r="CD417" s="310"/>
      <c r="CE417" s="310"/>
      <c r="CF417" s="310"/>
      <c r="CG417" s="310"/>
      <c r="CH417" s="310"/>
      <c r="CI417" s="310"/>
      <c r="CJ417" s="310"/>
      <c r="CK417" s="310"/>
      <c r="CL417" s="310"/>
      <c r="CM417" s="310"/>
      <c r="CN417" s="310"/>
      <c r="CO417" s="310"/>
      <c r="CP417" s="310"/>
      <c r="CQ417" s="310"/>
      <c r="CR417" s="310"/>
      <c r="CS417" s="310"/>
      <c r="CT417" s="310"/>
      <c r="CU417" s="310"/>
      <c r="CV417" s="310"/>
      <c r="CW417" s="310"/>
      <c r="CX417" s="310"/>
      <c r="CY417" s="310"/>
      <c r="CZ417" s="310"/>
      <c r="DA417" s="310"/>
      <c r="DB417" s="310"/>
      <c r="DC417" s="310"/>
      <c r="DD417" s="310"/>
      <c r="DE417" s="310"/>
      <c r="DF417" s="310"/>
      <c r="DG417" s="310"/>
      <c r="DH417" s="310"/>
      <c r="DI417" s="310"/>
      <c r="DJ417" s="310"/>
      <c r="DK417" s="310"/>
      <c r="DL417" s="310"/>
      <c r="DM417" s="310"/>
      <c r="DN417" s="310"/>
      <c r="DO417" s="310"/>
      <c r="DP417" s="310"/>
      <c r="DQ417" s="310"/>
      <c r="DR417" s="310"/>
      <c r="DS417" s="310"/>
      <c r="DT417" s="310"/>
      <c r="DU417" s="310"/>
      <c r="DV417" s="310"/>
      <c r="DW417" s="310"/>
      <c r="DX417" s="310"/>
      <c r="DY417" s="310"/>
      <c r="DZ417" s="310"/>
      <c r="EA417" s="310"/>
      <c r="EB417" s="310"/>
      <c r="EC417" s="310"/>
      <c r="ED417" s="310"/>
      <c r="EE417" s="310"/>
      <c r="EF417" s="310"/>
      <c r="EG417" s="310"/>
      <c r="EH417" s="310"/>
      <c r="EI417" s="310"/>
      <c r="EJ417" s="310"/>
      <c r="EK417" s="310"/>
      <c r="EL417" s="310"/>
      <c r="EM417" s="310"/>
      <c r="EN417" s="310"/>
      <c r="EO417" s="310"/>
      <c r="EP417" s="310"/>
      <c r="EQ417" s="310"/>
      <c r="ER417" s="310"/>
      <c r="ES417" s="310"/>
      <c r="ET417" s="310"/>
      <c r="EU417" s="310"/>
      <c r="EV417" s="310"/>
      <c r="EW417" s="310"/>
      <c r="EX417" s="310"/>
      <c r="EY417" s="310"/>
      <c r="EZ417" s="310"/>
      <c r="FA417" s="310"/>
      <c r="FB417" s="310"/>
      <c r="FC417" s="310"/>
      <c r="FD417" s="310"/>
      <c r="FE417" s="310"/>
      <c r="FF417" s="310"/>
      <c r="FG417" s="310"/>
      <c r="FH417" s="310"/>
      <c r="FI417" s="310"/>
      <c r="FJ417" s="310"/>
      <c r="FK417" s="310"/>
      <c r="FL417" s="310"/>
      <c r="FM417" s="310"/>
      <c r="FN417" s="310"/>
      <c r="FO417" s="310"/>
      <c r="FP417" s="310"/>
      <c r="FQ417" s="310"/>
      <c r="FR417" s="310"/>
      <c r="FS417" s="310"/>
      <c r="FT417" s="310"/>
      <c r="FU417" s="310"/>
      <c r="FV417" s="310"/>
      <c r="FW417" s="310"/>
      <c r="FX417" s="310"/>
      <c r="FY417" s="310"/>
      <c r="FZ417" s="310"/>
      <c r="GA417" s="310"/>
      <c r="GB417" s="310"/>
      <c r="GC417" s="310"/>
    </row>
    <row r="418" spans="4:185">
      <c r="D418" s="310"/>
      <c r="E418" s="310"/>
      <c r="F418" s="310"/>
      <c r="G418" s="310"/>
      <c r="H418" s="310"/>
      <c r="I418" s="310"/>
      <c r="J418" s="310"/>
      <c r="K418" s="310"/>
      <c r="L418" s="310"/>
      <c r="M418" s="310"/>
      <c r="N418" s="310"/>
      <c r="O418" s="310"/>
      <c r="P418" s="310"/>
      <c r="Q418" s="310"/>
      <c r="R418" s="310"/>
      <c r="S418" s="310"/>
      <c r="T418" s="310"/>
      <c r="U418" s="310"/>
      <c r="V418" s="310"/>
      <c r="W418" s="310"/>
      <c r="X418" s="310"/>
      <c r="Y418" s="310"/>
      <c r="Z418" s="310"/>
      <c r="AA418" s="310"/>
      <c r="AB418" s="310"/>
      <c r="AC418" s="310"/>
      <c r="AD418" s="310"/>
      <c r="AE418" s="310"/>
      <c r="AF418" s="310"/>
      <c r="AG418" s="310"/>
      <c r="AH418" s="310"/>
      <c r="AI418" s="310"/>
      <c r="AJ418" s="310"/>
      <c r="AK418" s="310"/>
      <c r="AL418" s="310"/>
      <c r="AM418" s="310"/>
      <c r="AN418" s="310"/>
      <c r="AO418" s="310"/>
      <c r="AP418" s="310"/>
      <c r="AQ418" s="310"/>
      <c r="AR418" s="310"/>
      <c r="AS418" s="310"/>
      <c r="AT418" s="310"/>
      <c r="AU418" s="310"/>
      <c r="AV418" s="310"/>
      <c r="AW418" s="310"/>
      <c r="AX418" s="310"/>
      <c r="AY418" s="310"/>
      <c r="AZ418" s="310"/>
      <c r="BA418" s="310"/>
      <c r="BB418" s="310"/>
      <c r="BC418" s="310"/>
      <c r="BD418" s="310"/>
      <c r="BE418" s="310"/>
      <c r="BF418" s="310"/>
      <c r="BG418" s="310"/>
      <c r="BH418" s="310"/>
      <c r="BI418" s="310"/>
      <c r="BJ418" s="310"/>
      <c r="BK418" s="310"/>
      <c r="BL418" s="310"/>
      <c r="BM418" s="310"/>
      <c r="BN418" s="310"/>
      <c r="BO418" s="310"/>
      <c r="BP418" s="310"/>
      <c r="BQ418" s="310"/>
      <c r="BR418" s="310"/>
      <c r="BS418" s="310"/>
      <c r="BT418" s="310"/>
      <c r="BU418" s="310"/>
      <c r="BV418" s="310"/>
      <c r="BW418" s="310"/>
      <c r="BX418" s="310"/>
      <c r="BY418" s="310"/>
      <c r="BZ418" s="310"/>
      <c r="CA418" s="310"/>
      <c r="CB418" s="310"/>
      <c r="CC418" s="310"/>
      <c r="CD418" s="310"/>
      <c r="CE418" s="310"/>
      <c r="CF418" s="310"/>
      <c r="CG418" s="310"/>
      <c r="CH418" s="310"/>
      <c r="CI418" s="310"/>
      <c r="CJ418" s="310"/>
      <c r="CK418" s="310"/>
      <c r="CL418" s="310"/>
      <c r="CM418" s="310"/>
      <c r="CN418" s="310"/>
      <c r="CO418" s="310"/>
      <c r="CP418" s="310"/>
      <c r="CQ418" s="310"/>
      <c r="CR418" s="310"/>
      <c r="CS418" s="310"/>
      <c r="CT418" s="310"/>
      <c r="CU418" s="310"/>
      <c r="CV418" s="310"/>
      <c r="CW418" s="310"/>
      <c r="CX418" s="310"/>
      <c r="CY418" s="310"/>
      <c r="CZ418" s="310"/>
      <c r="DA418" s="310"/>
      <c r="DB418" s="310"/>
      <c r="DC418" s="310"/>
      <c r="DD418" s="310"/>
      <c r="DE418" s="310"/>
      <c r="DF418" s="310"/>
      <c r="DG418" s="310"/>
      <c r="DH418" s="310"/>
      <c r="DI418" s="310"/>
      <c r="DJ418" s="310"/>
      <c r="DK418" s="310"/>
      <c r="DL418" s="310"/>
      <c r="DM418" s="310"/>
      <c r="DN418" s="310"/>
      <c r="DO418" s="310"/>
      <c r="DP418" s="310"/>
      <c r="DQ418" s="310"/>
      <c r="DR418" s="310"/>
      <c r="DS418" s="310"/>
      <c r="DT418" s="310"/>
      <c r="DU418" s="310"/>
      <c r="DV418" s="310"/>
      <c r="DW418" s="310"/>
      <c r="DX418" s="310"/>
      <c r="DY418" s="310"/>
      <c r="DZ418" s="310"/>
      <c r="EA418" s="310"/>
      <c r="EB418" s="310"/>
      <c r="EC418" s="310"/>
      <c r="ED418" s="310"/>
      <c r="EE418" s="310"/>
      <c r="EF418" s="310"/>
      <c r="EG418" s="310"/>
      <c r="EH418" s="310"/>
      <c r="EI418" s="310"/>
      <c r="EJ418" s="310"/>
      <c r="EK418" s="310"/>
      <c r="EL418" s="310"/>
      <c r="EM418" s="310"/>
      <c r="EN418" s="310"/>
      <c r="EO418" s="310"/>
      <c r="EP418" s="310"/>
      <c r="EQ418" s="310"/>
      <c r="ER418" s="310"/>
      <c r="ES418" s="310"/>
      <c r="ET418" s="310"/>
      <c r="EU418" s="310"/>
      <c r="EV418" s="310"/>
      <c r="EW418" s="310"/>
      <c r="EX418" s="310"/>
      <c r="EY418" s="310"/>
      <c r="EZ418" s="310"/>
      <c r="FA418" s="310"/>
      <c r="FB418" s="310"/>
      <c r="FC418" s="310"/>
      <c r="FD418" s="310"/>
      <c r="FE418" s="310"/>
      <c r="FF418" s="310"/>
      <c r="FG418" s="310"/>
      <c r="FH418" s="310"/>
      <c r="FI418" s="310"/>
      <c r="FJ418" s="310"/>
      <c r="FK418" s="310"/>
      <c r="FL418" s="310"/>
      <c r="FM418" s="310"/>
      <c r="FN418" s="310"/>
      <c r="FO418" s="310"/>
      <c r="FP418" s="310"/>
      <c r="FQ418" s="310"/>
      <c r="FR418" s="310"/>
      <c r="FS418" s="310"/>
      <c r="FT418" s="310"/>
      <c r="FU418" s="310"/>
      <c r="FV418" s="310"/>
      <c r="FW418" s="310"/>
      <c r="FX418" s="310"/>
      <c r="FY418" s="310"/>
      <c r="FZ418" s="310"/>
      <c r="GA418" s="310"/>
      <c r="GB418" s="310"/>
      <c r="GC418" s="310"/>
    </row>
    <row r="419" spans="4:185">
      <c r="D419" s="310"/>
      <c r="E419" s="310"/>
      <c r="F419" s="310"/>
      <c r="G419" s="310"/>
      <c r="H419" s="310"/>
      <c r="I419" s="310"/>
      <c r="J419" s="310"/>
      <c r="K419" s="310"/>
      <c r="L419" s="310"/>
      <c r="M419" s="310"/>
      <c r="N419" s="310"/>
      <c r="O419" s="310"/>
      <c r="P419" s="310"/>
      <c r="Q419" s="310"/>
      <c r="R419" s="310"/>
      <c r="S419" s="310"/>
      <c r="T419" s="310"/>
      <c r="U419" s="310"/>
      <c r="V419" s="310"/>
      <c r="W419" s="310"/>
      <c r="X419" s="310"/>
      <c r="Y419" s="310"/>
      <c r="Z419" s="310"/>
      <c r="AA419" s="310"/>
      <c r="AB419" s="310"/>
      <c r="AC419" s="310"/>
      <c r="AD419" s="310"/>
      <c r="AE419" s="310"/>
      <c r="AF419" s="310"/>
      <c r="AG419" s="310"/>
      <c r="AH419" s="310"/>
      <c r="AI419" s="310"/>
      <c r="AJ419" s="310"/>
      <c r="AK419" s="310"/>
      <c r="AL419" s="310"/>
      <c r="AM419" s="310"/>
      <c r="AN419" s="310"/>
      <c r="AO419" s="310"/>
      <c r="AP419" s="310"/>
      <c r="AQ419" s="310"/>
      <c r="AR419" s="310"/>
      <c r="AS419" s="310"/>
      <c r="AT419" s="310"/>
      <c r="AU419" s="310"/>
      <c r="AV419" s="310"/>
      <c r="AW419" s="310"/>
      <c r="AX419" s="310"/>
      <c r="AY419" s="310"/>
      <c r="AZ419" s="310"/>
      <c r="BA419" s="310"/>
      <c r="BB419" s="310"/>
      <c r="BC419" s="310"/>
      <c r="BD419" s="310"/>
      <c r="BE419" s="310"/>
      <c r="BF419" s="310"/>
      <c r="BG419" s="310"/>
      <c r="BH419" s="310"/>
      <c r="BI419" s="310"/>
      <c r="BJ419" s="310"/>
      <c r="BK419" s="310"/>
      <c r="BL419" s="310"/>
      <c r="BM419" s="310"/>
      <c r="BN419" s="310"/>
      <c r="BO419" s="310"/>
      <c r="BP419" s="310"/>
      <c r="BQ419" s="310"/>
      <c r="BR419" s="310"/>
      <c r="BS419" s="310"/>
      <c r="BT419" s="310"/>
      <c r="BU419" s="310"/>
      <c r="BV419" s="310"/>
      <c r="BW419" s="310"/>
      <c r="BX419" s="310"/>
      <c r="BY419" s="310"/>
      <c r="BZ419" s="310"/>
      <c r="CA419" s="310"/>
      <c r="CB419" s="310"/>
      <c r="CC419" s="310"/>
      <c r="CD419" s="310"/>
      <c r="CE419" s="310"/>
      <c r="CF419" s="310"/>
      <c r="CG419" s="310"/>
      <c r="CH419" s="310"/>
      <c r="CI419" s="310"/>
      <c r="CJ419" s="310"/>
      <c r="CK419" s="310"/>
      <c r="CL419" s="310"/>
      <c r="CM419" s="310"/>
      <c r="CN419" s="310"/>
      <c r="CO419" s="310"/>
      <c r="CP419" s="310"/>
      <c r="CQ419" s="310"/>
      <c r="CR419" s="310"/>
      <c r="CS419" s="310"/>
      <c r="CT419" s="310"/>
      <c r="CU419" s="310"/>
      <c r="CV419" s="310"/>
      <c r="CW419" s="310"/>
      <c r="CX419" s="310"/>
      <c r="CY419" s="310"/>
      <c r="CZ419" s="310"/>
      <c r="DA419" s="310"/>
      <c r="DB419" s="310"/>
      <c r="DC419" s="310"/>
      <c r="DD419" s="310"/>
      <c r="DE419" s="310"/>
      <c r="DF419" s="310"/>
      <c r="DG419" s="310"/>
      <c r="DH419" s="310"/>
      <c r="DI419" s="310"/>
      <c r="DJ419" s="310"/>
      <c r="DK419" s="310"/>
      <c r="DL419" s="310"/>
      <c r="DM419" s="310"/>
      <c r="DN419" s="310"/>
      <c r="DO419" s="310"/>
      <c r="DP419" s="310"/>
      <c r="DQ419" s="310"/>
      <c r="DR419" s="310"/>
      <c r="DS419" s="310"/>
      <c r="DT419" s="310"/>
      <c r="DU419" s="310"/>
      <c r="DV419" s="310"/>
      <c r="DW419" s="310"/>
      <c r="DX419" s="310"/>
      <c r="DY419" s="310"/>
      <c r="DZ419" s="310"/>
      <c r="EA419" s="310"/>
      <c r="EB419" s="310"/>
      <c r="EC419" s="310"/>
      <c r="ED419" s="310"/>
      <c r="EE419" s="310"/>
      <c r="EF419" s="310"/>
      <c r="EG419" s="310"/>
      <c r="EH419" s="310"/>
      <c r="EI419" s="310"/>
      <c r="EJ419" s="310"/>
      <c r="EK419" s="310"/>
      <c r="EL419" s="310"/>
      <c r="EM419" s="310"/>
      <c r="EN419" s="310"/>
      <c r="EO419" s="310"/>
      <c r="EP419" s="310"/>
      <c r="EQ419" s="310"/>
      <c r="ER419" s="310"/>
      <c r="ES419" s="310"/>
      <c r="ET419" s="310"/>
      <c r="EU419" s="310"/>
      <c r="EV419" s="310"/>
      <c r="EW419" s="310"/>
      <c r="EX419" s="310"/>
      <c r="EY419" s="310"/>
      <c r="EZ419" s="310"/>
      <c r="FA419" s="310"/>
      <c r="FB419" s="310"/>
      <c r="FC419" s="310"/>
      <c r="FD419" s="310"/>
      <c r="FE419" s="310"/>
      <c r="FF419" s="310"/>
      <c r="FG419" s="310"/>
      <c r="FH419" s="310"/>
      <c r="FI419" s="310"/>
      <c r="FJ419" s="310"/>
      <c r="FK419" s="310"/>
      <c r="FL419" s="310"/>
      <c r="FM419" s="310"/>
      <c r="FN419" s="310"/>
      <c r="FO419" s="310"/>
      <c r="FP419" s="310"/>
      <c r="FQ419" s="310"/>
      <c r="FR419" s="310"/>
      <c r="FS419" s="310"/>
      <c r="FT419" s="310"/>
      <c r="FU419" s="310"/>
      <c r="FV419" s="310"/>
      <c r="FW419" s="310"/>
      <c r="FX419" s="310"/>
      <c r="FY419" s="310"/>
      <c r="FZ419" s="310"/>
      <c r="GA419" s="310"/>
      <c r="GB419" s="310"/>
      <c r="GC419" s="310"/>
    </row>
    <row r="420" spans="4:185">
      <c r="D420" s="310"/>
      <c r="E420" s="310"/>
      <c r="F420" s="310"/>
      <c r="G420" s="310"/>
      <c r="H420" s="310"/>
      <c r="I420" s="310"/>
      <c r="J420" s="310"/>
      <c r="K420" s="310"/>
      <c r="L420" s="310"/>
      <c r="M420" s="310"/>
      <c r="N420" s="310"/>
      <c r="O420" s="310"/>
      <c r="P420" s="310"/>
      <c r="Q420" s="310"/>
      <c r="R420" s="310"/>
      <c r="S420" s="310"/>
      <c r="T420" s="310"/>
      <c r="U420" s="310"/>
      <c r="V420" s="310"/>
      <c r="W420" s="310"/>
      <c r="X420" s="310"/>
      <c r="Y420" s="310"/>
      <c r="Z420" s="310"/>
      <c r="AA420" s="310"/>
      <c r="AB420" s="310"/>
      <c r="AC420" s="310"/>
      <c r="AD420" s="310"/>
      <c r="AE420" s="310"/>
      <c r="AF420" s="310"/>
      <c r="AG420" s="310"/>
      <c r="AH420" s="310"/>
      <c r="AI420" s="310"/>
      <c r="AJ420" s="310"/>
      <c r="AK420" s="310"/>
      <c r="AL420" s="310"/>
      <c r="AM420" s="310"/>
      <c r="AN420" s="310"/>
      <c r="AO420" s="310"/>
      <c r="AP420" s="310"/>
      <c r="AQ420" s="310"/>
      <c r="AR420" s="310"/>
      <c r="AS420" s="310"/>
      <c r="AT420" s="310"/>
      <c r="AU420" s="310"/>
      <c r="AV420" s="310"/>
      <c r="AW420" s="310"/>
      <c r="AX420" s="310"/>
      <c r="AY420" s="310"/>
      <c r="AZ420" s="310"/>
      <c r="BA420" s="310"/>
      <c r="BB420" s="310"/>
      <c r="BC420" s="310"/>
      <c r="BD420" s="310"/>
      <c r="BE420" s="310"/>
      <c r="BF420" s="310"/>
      <c r="BG420" s="310"/>
      <c r="BH420" s="310"/>
      <c r="BI420" s="310"/>
      <c r="BJ420" s="310"/>
      <c r="BK420" s="310"/>
      <c r="BL420" s="310"/>
      <c r="BM420" s="310"/>
      <c r="BN420" s="310"/>
      <c r="BO420" s="310"/>
      <c r="BP420" s="310"/>
      <c r="BQ420" s="310"/>
      <c r="BR420" s="310"/>
      <c r="BS420" s="310"/>
      <c r="BT420" s="310"/>
      <c r="BU420" s="310"/>
      <c r="BV420" s="310"/>
      <c r="BW420" s="310"/>
      <c r="BX420" s="310"/>
      <c r="BY420" s="310"/>
      <c r="BZ420" s="310"/>
      <c r="CA420" s="310"/>
      <c r="CB420" s="310"/>
      <c r="CC420" s="310"/>
      <c r="CD420" s="310"/>
      <c r="CE420" s="310"/>
      <c r="CF420" s="310"/>
      <c r="CG420" s="310"/>
      <c r="CH420" s="310"/>
      <c r="CI420" s="310"/>
      <c r="CJ420" s="310"/>
      <c r="CK420" s="310"/>
      <c r="CL420" s="310"/>
      <c r="CM420" s="310"/>
      <c r="CN420" s="310"/>
      <c r="CO420" s="310"/>
      <c r="CP420" s="310"/>
      <c r="CQ420" s="310"/>
      <c r="CR420" s="310"/>
      <c r="CS420" s="310"/>
      <c r="CT420" s="310"/>
      <c r="CU420" s="310"/>
      <c r="CV420" s="310"/>
      <c r="CW420" s="310"/>
      <c r="CX420" s="310"/>
      <c r="CY420" s="310"/>
      <c r="CZ420" s="310"/>
      <c r="DA420" s="310"/>
      <c r="DB420" s="310"/>
      <c r="DC420" s="310"/>
      <c r="DD420" s="310"/>
      <c r="DE420" s="310"/>
      <c r="DF420" s="310"/>
      <c r="DG420" s="310"/>
      <c r="DH420" s="310"/>
      <c r="DI420" s="310"/>
      <c r="DJ420" s="310"/>
      <c r="DK420" s="310"/>
      <c r="DL420" s="310"/>
      <c r="DM420" s="310"/>
      <c r="DN420" s="310"/>
      <c r="DO420" s="310"/>
      <c r="DP420" s="310"/>
      <c r="DQ420" s="310"/>
      <c r="DR420" s="310"/>
      <c r="DS420" s="310"/>
      <c r="DT420" s="310"/>
      <c r="DU420" s="310"/>
      <c r="DV420" s="310"/>
      <c r="DW420" s="310"/>
      <c r="DX420" s="310"/>
      <c r="DY420" s="310"/>
      <c r="DZ420" s="310"/>
      <c r="EA420" s="310"/>
      <c r="EB420" s="310"/>
      <c r="EC420" s="310"/>
      <c r="ED420" s="310"/>
      <c r="EE420" s="310"/>
      <c r="EF420" s="310"/>
      <c r="EG420" s="310"/>
      <c r="EH420" s="310"/>
      <c r="EI420" s="310"/>
      <c r="EJ420" s="310"/>
      <c r="EK420" s="310"/>
      <c r="EL420" s="310"/>
      <c r="EM420" s="310"/>
      <c r="EN420" s="310"/>
      <c r="EO420" s="310"/>
      <c r="EP420" s="310"/>
      <c r="EQ420" s="310"/>
      <c r="ER420" s="310"/>
      <c r="ES420" s="310"/>
      <c r="ET420" s="310"/>
      <c r="EU420" s="310"/>
      <c r="EV420" s="310"/>
      <c r="EW420" s="310"/>
      <c r="EX420" s="310"/>
      <c r="EY420" s="310"/>
      <c r="EZ420" s="310"/>
      <c r="FA420" s="310"/>
      <c r="FB420" s="310"/>
      <c r="FC420" s="310"/>
      <c r="FD420" s="310"/>
      <c r="FE420" s="310"/>
      <c r="FF420" s="310"/>
      <c r="FG420" s="310"/>
      <c r="FH420" s="310"/>
      <c r="FI420" s="310"/>
      <c r="FJ420" s="310"/>
      <c r="FK420" s="310"/>
      <c r="FL420" s="310"/>
      <c r="FM420" s="310"/>
      <c r="FN420" s="310"/>
      <c r="FO420" s="310"/>
      <c r="FP420" s="310"/>
      <c r="FQ420" s="310"/>
      <c r="FR420" s="310"/>
      <c r="FS420" s="310"/>
      <c r="FT420" s="310"/>
      <c r="FU420" s="310"/>
      <c r="FV420" s="310"/>
      <c r="FW420" s="310"/>
      <c r="FX420" s="310"/>
      <c r="FY420" s="310"/>
      <c r="FZ420" s="310"/>
      <c r="GA420" s="310"/>
      <c r="GB420" s="310"/>
      <c r="GC420" s="310"/>
    </row>
    <row r="421" spans="4:185">
      <c r="D421" s="310"/>
      <c r="E421" s="310"/>
      <c r="F421" s="310"/>
      <c r="G421" s="310"/>
      <c r="H421" s="310"/>
      <c r="I421" s="310"/>
      <c r="J421" s="310"/>
      <c r="K421" s="310"/>
      <c r="L421" s="310"/>
      <c r="M421" s="310"/>
      <c r="N421" s="310"/>
      <c r="O421" s="310"/>
      <c r="P421" s="310"/>
      <c r="Q421" s="310"/>
      <c r="R421" s="310"/>
      <c r="S421" s="310"/>
      <c r="T421" s="310"/>
      <c r="U421" s="310"/>
      <c r="V421" s="310"/>
      <c r="W421" s="310"/>
      <c r="X421" s="310"/>
      <c r="Y421" s="310"/>
      <c r="Z421" s="310"/>
      <c r="AA421" s="310"/>
      <c r="AB421" s="310"/>
      <c r="AC421" s="310"/>
      <c r="AD421" s="310"/>
      <c r="AE421" s="310"/>
      <c r="AF421" s="310"/>
      <c r="AG421" s="310"/>
      <c r="AH421" s="310"/>
      <c r="AI421" s="310"/>
      <c r="AJ421" s="310"/>
      <c r="AK421" s="310"/>
      <c r="AL421" s="310"/>
      <c r="AM421" s="310"/>
      <c r="AN421" s="310"/>
      <c r="AO421" s="310"/>
      <c r="AP421" s="310"/>
      <c r="AQ421" s="310"/>
      <c r="AR421" s="310"/>
      <c r="AS421" s="310"/>
      <c r="AT421" s="310"/>
      <c r="AU421" s="310"/>
      <c r="AV421" s="310"/>
      <c r="AW421" s="310"/>
      <c r="AX421" s="310"/>
      <c r="AY421" s="310"/>
      <c r="AZ421" s="310"/>
      <c r="BA421" s="310"/>
      <c r="BB421" s="310"/>
      <c r="BC421" s="310"/>
      <c r="BD421" s="310"/>
      <c r="BE421" s="310"/>
      <c r="BF421" s="310"/>
      <c r="BG421" s="310"/>
      <c r="BH421" s="310"/>
      <c r="BI421" s="310"/>
      <c r="BJ421" s="310"/>
      <c r="BK421" s="310"/>
      <c r="BL421" s="310"/>
      <c r="BM421" s="310"/>
      <c r="BN421" s="310"/>
      <c r="BO421" s="310"/>
      <c r="BP421" s="310"/>
      <c r="BQ421" s="310"/>
      <c r="BR421" s="310"/>
      <c r="BS421" s="310"/>
      <c r="BT421" s="310"/>
      <c r="BU421" s="310"/>
      <c r="BV421" s="310"/>
      <c r="BW421" s="310"/>
      <c r="BX421" s="310"/>
      <c r="BY421" s="310"/>
      <c r="BZ421" s="310"/>
      <c r="CA421" s="310"/>
      <c r="CB421" s="310"/>
      <c r="CC421" s="310"/>
      <c r="CD421" s="310"/>
      <c r="CE421" s="310"/>
      <c r="CF421" s="310"/>
      <c r="CG421" s="310"/>
      <c r="CH421" s="310"/>
      <c r="CI421" s="310"/>
      <c r="CJ421" s="310"/>
      <c r="CK421" s="310"/>
      <c r="CL421" s="310"/>
      <c r="CM421" s="310"/>
      <c r="CN421" s="310"/>
      <c r="CO421" s="310"/>
      <c r="CP421" s="310"/>
      <c r="CQ421" s="310"/>
      <c r="CR421" s="310"/>
      <c r="CS421" s="310"/>
      <c r="CT421" s="310"/>
      <c r="CU421" s="310"/>
      <c r="CV421" s="310"/>
      <c r="CW421" s="310"/>
      <c r="CX421" s="310"/>
      <c r="CY421" s="310"/>
      <c r="CZ421" s="310"/>
      <c r="DA421" s="310"/>
      <c r="DB421" s="310"/>
      <c r="DC421" s="310"/>
      <c r="DD421" s="310"/>
      <c r="DE421" s="310"/>
      <c r="DF421" s="310"/>
      <c r="DG421" s="310"/>
      <c r="DH421" s="310"/>
      <c r="DI421" s="310"/>
      <c r="DJ421" s="310"/>
      <c r="DK421" s="310"/>
      <c r="DL421" s="310"/>
      <c r="DM421" s="310"/>
      <c r="DN421" s="310"/>
      <c r="DO421" s="310"/>
      <c r="DP421" s="310"/>
      <c r="DQ421" s="310"/>
      <c r="DR421" s="310"/>
      <c r="DS421" s="310"/>
      <c r="DT421" s="310"/>
      <c r="DU421" s="310"/>
      <c r="DV421" s="310"/>
      <c r="DW421" s="310"/>
      <c r="DX421" s="310"/>
      <c r="DY421" s="310"/>
      <c r="DZ421" s="310"/>
      <c r="EA421" s="310"/>
      <c r="EB421" s="310"/>
      <c r="EC421" s="310"/>
      <c r="ED421" s="310"/>
      <c r="EE421" s="310"/>
      <c r="EF421" s="310"/>
      <c r="EG421" s="310"/>
      <c r="EH421" s="310"/>
      <c r="EI421" s="310"/>
      <c r="EJ421" s="310"/>
      <c r="EK421" s="310"/>
      <c r="EL421" s="310"/>
      <c r="EM421" s="310"/>
      <c r="EN421" s="310"/>
      <c r="EO421" s="310"/>
      <c r="EP421" s="310"/>
      <c r="EQ421" s="310"/>
      <c r="ER421" s="310"/>
      <c r="ES421" s="310"/>
      <c r="ET421" s="310"/>
      <c r="EU421" s="310"/>
      <c r="EV421" s="310"/>
      <c r="EW421" s="310"/>
      <c r="EX421" s="310"/>
      <c r="EY421" s="310"/>
      <c r="EZ421" s="310"/>
      <c r="FA421" s="310"/>
      <c r="FB421" s="310"/>
      <c r="FC421" s="310"/>
      <c r="FD421" s="310"/>
      <c r="FE421" s="310"/>
      <c r="FF421" s="310"/>
      <c r="FG421" s="310"/>
      <c r="FH421" s="310"/>
      <c r="FI421" s="310"/>
      <c r="FJ421" s="310"/>
      <c r="FK421" s="310"/>
      <c r="FL421" s="310"/>
      <c r="FM421" s="310"/>
      <c r="FN421" s="310"/>
      <c r="FO421" s="310"/>
      <c r="FP421" s="310"/>
      <c r="FQ421" s="310"/>
      <c r="FR421" s="310"/>
      <c r="FS421" s="310"/>
      <c r="FT421" s="310"/>
      <c r="FU421" s="310"/>
      <c r="FV421" s="310"/>
      <c r="FW421" s="310"/>
      <c r="FX421" s="310"/>
      <c r="FY421" s="310"/>
      <c r="FZ421" s="310"/>
      <c r="GA421" s="310"/>
      <c r="GB421" s="310"/>
      <c r="GC421" s="310"/>
    </row>
    <row r="422" spans="4:185">
      <c r="D422" s="310"/>
      <c r="E422" s="310"/>
      <c r="F422" s="310"/>
      <c r="G422" s="310"/>
      <c r="H422" s="310"/>
      <c r="I422" s="310"/>
      <c r="J422" s="310"/>
      <c r="K422" s="310"/>
      <c r="L422" s="310"/>
      <c r="M422" s="310"/>
      <c r="N422" s="310"/>
      <c r="O422" s="310"/>
      <c r="P422" s="310"/>
      <c r="Q422" s="310"/>
      <c r="R422" s="310"/>
      <c r="S422" s="310"/>
      <c r="T422" s="310"/>
      <c r="U422" s="310"/>
      <c r="V422" s="310"/>
      <c r="W422" s="310"/>
      <c r="X422" s="310"/>
      <c r="Y422" s="310"/>
      <c r="Z422" s="310"/>
      <c r="AA422" s="310"/>
      <c r="AB422" s="310"/>
      <c r="AC422" s="310"/>
      <c r="AD422" s="310"/>
      <c r="AE422" s="310"/>
      <c r="AF422" s="310"/>
      <c r="AG422" s="310"/>
      <c r="AH422" s="310"/>
      <c r="AI422" s="310"/>
      <c r="AJ422" s="310"/>
      <c r="AK422" s="310"/>
      <c r="AL422" s="310"/>
      <c r="AM422" s="310"/>
      <c r="AN422" s="310"/>
      <c r="AO422" s="310"/>
      <c r="AP422" s="310"/>
      <c r="AQ422" s="310"/>
      <c r="AR422" s="310"/>
      <c r="AS422" s="310"/>
      <c r="AT422" s="310"/>
      <c r="AU422" s="310"/>
      <c r="AV422" s="310"/>
      <c r="AW422" s="310"/>
      <c r="AX422" s="310"/>
      <c r="AY422" s="310"/>
      <c r="AZ422" s="310"/>
      <c r="BA422" s="310"/>
      <c r="BB422" s="310"/>
      <c r="BC422" s="310"/>
      <c r="BD422" s="310"/>
      <c r="BE422" s="310"/>
      <c r="BF422" s="310"/>
      <c r="BG422" s="310"/>
      <c r="BH422" s="310"/>
      <c r="BI422" s="310"/>
      <c r="BJ422" s="310"/>
      <c r="BK422" s="310"/>
      <c r="BL422" s="310"/>
      <c r="BM422" s="310"/>
      <c r="BN422" s="310"/>
      <c r="BO422" s="310"/>
      <c r="BP422" s="310"/>
      <c r="BQ422" s="310"/>
      <c r="BR422" s="310"/>
      <c r="BS422" s="310"/>
      <c r="BT422" s="310"/>
      <c r="BU422" s="310"/>
      <c r="BV422" s="310"/>
      <c r="BW422" s="310"/>
      <c r="BX422" s="310"/>
      <c r="BY422" s="310"/>
      <c r="BZ422" s="310"/>
      <c r="CA422" s="310"/>
      <c r="CB422" s="310"/>
      <c r="CC422" s="310"/>
      <c r="CD422" s="310"/>
      <c r="CE422" s="310"/>
      <c r="CF422" s="310"/>
      <c r="CG422" s="310"/>
      <c r="CH422" s="310"/>
      <c r="CI422" s="310"/>
      <c r="CJ422" s="310"/>
      <c r="CK422" s="310"/>
      <c r="CL422" s="310"/>
      <c r="CM422" s="310"/>
      <c r="CN422" s="310"/>
      <c r="CO422" s="310"/>
      <c r="CP422" s="310"/>
      <c r="CQ422" s="310"/>
      <c r="CR422" s="310"/>
      <c r="CS422" s="310"/>
      <c r="CT422" s="310"/>
      <c r="CU422" s="310"/>
      <c r="CV422" s="310"/>
      <c r="CW422" s="310"/>
      <c r="CX422" s="310"/>
      <c r="CY422" s="310"/>
      <c r="CZ422" s="310"/>
      <c r="DA422" s="310"/>
      <c r="DB422" s="310"/>
      <c r="DC422" s="310"/>
      <c r="DD422" s="310"/>
      <c r="DE422" s="310"/>
      <c r="DF422" s="310"/>
      <c r="DG422" s="310"/>
      <c r="DH422" s="310"/>
      <c r="DI422" s="310"/>
      <c r="DJ422" s="310"/>
      <c r="DK422" s="310"/>
      <c r="DL422" s="310"/>
      <c r="DM422" s="310"/>
      <c r="DN422" s="310"/>
      <c r="DO422" s="310"/>
      <c r="DP422" s="310"/>
      <c r="DQ422" s="310"/>
      <c r="DR422" s="310"/>
      <c r="DS422" s="310"/>
      <c r="DT422" s="310"/>
      <c r="DU422" s="310"/>
      <c r="DV422" s="310"/>
      <c r="DW422" s="310"/>
      <c r="DX422" s="310"/>
      <c r="DY422" s="310"/>
      <c r="DZ422" s="310"/>
      <c r="EA422" s="310"/>
      <c r="EB422" s="310"/>
      <c r="EC422" s="310"/>
      <c r="ED422" s="310"/>
      <c r="EE422" s="310"/>
      <c r="EF422" s="310"/>
      <c r="EG422" s="310"/>
      <c r="EH422" s="310"/>
      <c r="EI422" s="310"/>
      <c r="EJ422" s="310"/>
      <c r="EK422" s="310"/>
      <c r="EL422" s="310"/>
      <c r="EM422" s="310"/>
      <c r="EN422" s="310"/>
      <c r="EO422" s="310"/>
      <c r="EP422" s="310"/>
      <c r="EQ422" s="310"/>
      <c r="ER422" s="310"/>
      <c r="ES422" s="310"/>
      <c r="ET422" s="310"/>
      <c r="EU422" s="310"/>
      <c r="EV422" s="310"/>
      <c r="EW422" s="310"/>
      <c r="EX422" s="310"/>
      <c r="EY422" s="310"/>
      <c r="EZ422" s="310"/>
      <c r="FA422" s="310"/>
      <c r="FB422" s="310"/>
      <c r="FC422" s="310"/>
      <c r="FD422" s="310"/>
      <c r="FE422" s="310"/>
      <c r="FF422" s="310"/>
      <c r="FG422" s="310"/>
      <c r="FH422" s="310"/>
      <c r="FI422" s="310"/>
      <c r="FJ422" s="310"/>
      <c r="FK422" s="310"/>
      <c r="FL422" s="310"/>
      <c r="FM422" s="310"/>
      <c r="FN422" s="310"/>
      <c r="FO422" s="310"/>
      <c r="FP422" s="310"/>
      <c r="FQ422" s="310"/>
      <c r="FR422" s="310"/>
      <c r="FS422" s="310"/>
      <c r="FT422" s="310"/>
      <c r="FU422" s="310"/>
      <c r="FV422" s="310"/>
      <c r="FW422" s="310"/>
      <c r="FX422" s="310"/>
      <c r="FY422" s="310"/>
      <c r="FZ422" s="310"/>
      <c r="GA422" s="310"/>
      <c r="GB422" s="310"/>
      <c r="GC422" s="310"/>
    </row>
    <row r="423" spans="4:185">
      <c r="D423" s="310"/>
      <c r="E423" s="310"/>
      <c r="F423" s="310"/>
      <c r="G423" s="310"/>
      <c r="H423" s="310"/>
      <c r="I423" s="310"/>
      <c r="J423" s="310"/>
      <c r="K423" s="310"/>
      <c r="L423" s="310"/>
      <c r="M423" s="310"/>
      <c r="N423" s="310"/>
      <c r="O423" s="310"/>
      <c r="P423" s="310"/>
      <c r="Q423" s="310"/>
      <c r="R423" s="310"/>
      <c r="S423" s="310"/>
      <c r="T423" s="310"/>
      <c r="U423" s="310"/>
      <c r="V423" s="310"/>
      <c r="W423" s="310"/>
      <c r="X423" s="310"/>
      <c r="Y423" s="310"/>
      <c r="Z423" s="310"/>
      <c r="AA423" s="310"/>
      <c r="AB423" s="310"/>
      <c r="AC423" s="310"/>
      <c r="AD423" s="310"/>
      <c r="AE423" s="310"/>
      <c r="AF423" s="310"/>
      <c r="AG423" s="310"/>
      <c r="AH423" s="310"/>
      <c r="AI423" s="310"/>
      <c r="AJ423" s="310"/>
      <c r="AK423" s="310"/>
      <c r="AL423" s="310"/>
      <c r="AM423" s="310"/>
      <c r="AN423" s="310"/>
      <c r="AO423" s="310"/>
      <c r="AP423" s="310"/>
      <c r="AQ423" s="310"/>
      <c r="AR423" s="310"/>
      <c r="AS423" s="310"/>
      <c r="AT423" s="310"/>
      <c r="AU423" s="310"/>
      <c r="AV423" s="310"/>
      <c r="AW423" s="310"/>
      <c r="AX423" s="310"/>
      <c r="AY423" s="310"/>
      <c r="AZ423" s="310"/>
      <c r="BA423" s="310"/>
      <c r="BB423" s="310"/>
      <c r="BC423" s="310"/>
      <c r="BD423" s="310"/>
      <c r="BE423" s="310"/>
      <c r="BF423" s="310"/>
      <c r="BG423" s="310"/>
      <c r="BH423" s="310"/>
      <c r="BI423" s="310"/>
      <c r="BJ423" s="310"/>
      <c r="BK423" s="310"/>
      <c r="BL423" s="310"/>
      <c r="BM423" s="310"/>
      <c r="BN423" s="310"/>
      <c r="BO423" s="310"/>
      <c r="BP423" s="310"/>
      <c r="BQ423" s="310"/>
      <c r="BR423" s="310"/>
      <c r="BS423" s="310"/>
      <c r="BT423" s="310"/>
      <c r="BU423" s="310"/>
      <c r="BV423" s="310"/>
      <c r="BW423" s="310"/>
      <c r="BX423" s="310"/>
      <c r="BY423" s="310"/>
      <c r="BZ423" s="310"/>
      <c r="CA423" s="310"/>
      <c r="CB423" s="310"/>
      <c r="CC423" s="310"/>
      <c r="CD423" s="310"/>
      <c r="CE423" s="310"/>
      <c r="CF423" s="310"/>
      <c r="CG423" s="310"/>
      <c r="CH423" s="310"/>
      <c r="CI423" s="310"/>
      <c r="CJ423" s="310"/>
      <c r="CK423" s="310"/>
      <c r="CL423" s="310"/>
      <c r="CM423" s="310"/>
      <c r="CN423" s="310"/>
      <c r="CO423" s="310"/>
      <c r="CP423" s="310"/>
      <c r="CQ423" s="310"/>
      <c r="CR423" s="310"/>
      <c r="CS423" s="310"/>
      <c r="CT423" s="310"/>
      <c r="CU423" s="310"/>
      <c r="CV423" s="310"/>
      <c r="CW423" s="310"/>
      <c r="CX423" s="310"/>
      <c r="CY423" s="310"/>
      <c r="CZ423" s="310"/>
      <c r="DA423" s="310"/>
      <c r="DB423" s="310"/>
      <c r="DC423" s="310"/>
      <c r="DD423" s="310"/>
      <c r="DE423" s="310"/>
      <c r="DF423" s="310"/>
      <c r="DG423" s="310"/>
      <c r="DH423" s="310"/>
      <c r="DI423" s="310"/>
      <c r="DJ423" s="310"/>
      <c r="DK423" s="310"/>
      <c r="DL423" s="310"/>
      <c r="DM423" s="310"/>
      <c r="DN423" s="310"/>
      <c r="DO423" s="310"/>
      <c r="DP423" s="310"/>
      <c r="DQ423" s="310"/>
      <c r="DR423" s="310"/>
      <c r="DS423" s="310"/>
      <c r="DT423" s="310"/>
      <c r="DU423" s="310"/>
      <c r="DV423" s="310"/>
      <c r="DW423" s="310"/>
      <c r="DX423" s="310"/>
      <c r="DY423" s="310"/>
      <c r="DZ423" s="310"/>
      <c r="EA423" s="310"/>
      <c r="EB423" s="310"/>
      <c r="EC423" s="310"/>
      <c r="ED423" s="310"/>
      <c r="EE423" s="310"/>
      <c r="EF423" s="310"/>
      <c r="EG423" s="310"/>
      <c r="EH423" s="310"/>
      <c r="EI423" s="310"/>
      <c r="EJ423" s="310"/>
      <c r="EK423" s="310"/>
      <c r="EL423" s="310"/>
      <c r="EM423" s="310"/>
      <c r="EN423" s="310"/>
      <c r="EO423" s="310"/>
      <c r="EP423" s="310"/>
      <c r="EQ423" s="310"/>
      <c r="ER423" s="310"/>
      <c r="ES423" s="310"/>
      <c r="ET423" s="310"/>
      <c r="EU423" s="310"/>
      <c r="EV423" s="310"/>
      <c r="EW423" s="310"/>
      <c r="EX423" s="310"/>
      <c r="EY423" s="310"/>
      <c r="EZ423" s="310"/>
      <c r="FA423" s="310"/>
      <c r="FB423" s="310"/>
      <c r="FC423" s="310"/>
      <c r="FD423" s="310"/>
      <c r="FE423" s="310"/>
      <c r="FF423" s="310"/>
      <c r="FG423" s="310"/>
      <c r="FH423" s="310"/>
      <c r="FI423" s="310"/>
      <c r="FJ423" s="310"/>
      <c r="FK423" s="310"/>
      <c r="FL423" s="310"/>
      <c r="FM423" s="310"/>
      <c r="FN423" s="310"/>
      <c r="FO423" s="310"/>
      <c r="FP423" s="310"/>
      <c r="FQ423" s="310"/>
      <c r="FR423" s="310"/>
      <c r="FS423" s="310"/>
      <c r="FT423" s="310"/>
      <c r="FU423" s="310"/>
      <c r="FV423" s="310"/>
      <c r="FW423" s="310"/>
      <c r="FX423" s="310"/>
      <c r="FY423" s="310"/>
      <c r="FZ423" s="310"/>
      <c r="GA423" s="310"/>
      <c r="GB423" s="310"/>
      <c r="GC423" s="310"/>
    </row>
    <row r="424" spans="4:185">
      <c r="D424" s="310"/>
      <c r="E424" s="310"/>
      <c r="F424" s="310"/>
      <c r="G424" s="310"/>
      <c r="H424" s="310"/>
      <c r="I424" s="310"/>
      <c r="J424" s="310"/>
      <c r="K424" s="310"/>
      <c r="L424" s="310"/>
      <c r="M424" s="310"/>
      <c r="N424" s="310"/>
      <c r="O424" s="310"/>
      <c r="P424" s="310"/>
      <c r="Q424" s="310"/>
      <c r="R424" s="310"/>
      <c r="S424" s="310"/>
      <c r="T424" s="310"/>
      <c r="U424" s="310"/>
      <c r="V424" s="310"/>
      <c r="W424" s="310"/>
      <c r="X424" s="310"/>
      <c r="Y424" s="310"/>
      <c r="Z424" s="310"/>
      <c r="AA424" s="310"/>
      <c r="AB424" s="310"/>
      <c r="AC424" s="310"/>
      <c r="AD424" s="310"/>
      <c r="AE424" s="310"/>
      <c r="AF424" s="310"/>
      <c r="AG424" s="310"/>
      <c r="AH424" s="310"/>
      <c r="AI424" s="310"/>
      <c r="AJ424" s="310"/>
      <c r="AK424" s="310"/>
      <c r="AL424" s="310"/>
      <c r="AM424" s="310"/>
      <c r="AN424" s="310"/>
      <c r="AO424" s="310"/>
      <c r="AP424" s="310"/>
      <c r="AQ424" s="310"/>
      <c r="AR424" s="310"/>
      <c r="AS424" s="310"/>
      <c r="AT424" s="310"/>
      <c r="AU424" s="310"/>
      <c r="AV424" s="310"/>
      <c r="AW424" s="310"/>
      <c r="AX424" s="310"/>
      <c r="AY424" s="310"/>
      <c r="AZ424" s="310"/>
      <c r="BA424" s="310"/>
      <c r="BB424" s="310"/>
      <c r="BC424" s="310"/>
      <c r="BD424" s="310"/>
      <c r="BE424" s="310"/>
      <c r="BF424" s="310"/>
      <c r="BG424" s="310"/>
      <c r="BH424" s="310"/>
      <c r="BI424" s="310"/>
      <c r="BJ424" s="310"/>
      <c r="BK424" s="310"/>
      <c r="BL424" s="310"/>
      <c r="BM424" s="310"/>
      <c r="BN424" s="310"/>
      <c r="BO424" s="310"/>
      <c r="BP424" s="310"/>
      <c r="BQ424" s="310"/>
      <c r="BR424" s="310"/>
      <c r="BS424" s="310"/>
      <c r="BT424" s="310"/>
      <c r="BU424" s="310"/>
      <c r="BV424" s="310"/>
      <c r="BW424" s="310"/>
      <c r="BX424" s="310"/>
      <c r="BY424" s="310"/>
      <c r="BZ424" s="310"/>
      <c r="CA424" s="310"/>
      <c r="CB424" s="310"/>
      <c r="CC424" s="310"/>
      <c r="CD424" s="310"/>
      <c r="CE424" s="310"/>
      <c r="CF424" s="310"/>
      <c r="CG424" s="310"/>
      <c r="CH424" s="310"/>
      <c r="CI424" s="310"/>
      <c r="CJ424" s="310"/>
      <c r="CK424" s="310"/>
      <c r="CL424" s="310"/>
      <c r="CM424" s="310"/>
      <c r="CN424" s="310"/>
      <c r="CO424" s="310"/>
      <c r="CP424" s="310"/>
      <c r="CQ424" s="310"/>
      <c r="CR424" s="310"/>
      <c r="CS424" s="310"/>
      <c r="CT424" s="310"/>
      <c r="CU424" s="310"/>
      <c r="CV424" s="310"/>
      <c r="CW424" s="310"/>
      <c r="CX424" s="310"/>
      <c r="CY424" s="310"/>
      <c r="CZ424" s="310"/>
      <c r="DA424" s="310"/>
      <c r="DB424" s="310"/>
      <c r="DC424" s="310"/>
      <c r="DD424" s="310"/>
      <c r="DE424" s="310"/>
      <c r="DF424" s="310"/>
      <c r="DG424" s="310"/>
      <c r="DH424" s="310"/>
      <c r="DI424" s="310"/>
      <c r="DJ424" s="310"/>
      <c r="DK424" s="310"/>
      <c r="DL424" s="310"/>
      <c r="DM424" s="310"/>
      <c r="DN424" s="310"/>
      <c r="DO424" s="310"/>
      <c r="DP424" s="310"/>
      <c r="DQ424" s="310"/>
      <c r="DR424" s="310"/>
      <c r="DS424" s="310"/>
      <c r="DT424" s="310"/>
      <c r="DU424" s="310"/>
      <c r="DV424" s="310"/>
      <c r="DW424" s="310"/>
      <c r="DX424" s="310"/>
      <c r="DY424" s="310"/>
      <c r="DZ424" s="310"/>
      <c r="EA424" s="310"/>
      <c r="EB424" s="310"/>
      <c r="EC424" s="310"/>
      <c r="ED424" s="310"/>
      <c r="EE424" s="310"/>
      <c r="EF424" s="310"/>
      <c r="EG424" s="310"/>
      <c r="EH424" s="310"/>
      <c r="EI424" s="310"/>
      <c r="EJ424" s="310"/>
      <c r="EK424" s="310"/>
      <c r="EL424" s="310"/>
      <c r="EM424" s="310"/>
      <c r="EN424" s="310"/>
      <c r="EO424" s="310"/>
      <c r="EP424" s="310"/>
      <c r="EQ424" s="310"/>
      <c r="ER424" s="310"/>
      <c r="ES424" s="310"/>
      <c r="ET424" s="310"/>
      <c r="EU424" s="310"/>
      <c r="EV424" s="310"/>
      <c r="EW424" s="310"/>
      <c r="EX424" s="310"/>
      <c r="EY424" s="310"/>
      <c r="EZ424" s="310"/>
      <c r="FA424" s="310"/>
      <c r="FB424" s="310"/>
      <c r="FC424" s="310"/>
      <c r="FD424" s="310"/>
      <c r="FE424" s="310"/>
      <c r="FF424" s="310"/>
      <c r="FG424" s="310"/>
      <c r="FH424" s="310"/>
      <c r="FI424" s="310"/>
      <c r="FJ424" s="310"/>
      <c r="FK424" s="310"/>
      <c r="FL424" s="310"/>
      <c r="FM424" s="310"/>
      <c r="FN424" s="310"/>
      <c r="FO424" s="310"/>
      <c r="FP424" s="310"/>
      <c r="FQ424" s="310"/>
      <c r="FR424" s="310"/>
      <c r="FS424" s="310"/>
      <c r="FT424" s="310"/>
      <c r="FU424" s="310"/>
      <c r="FV424" s="310"/>
      <c r="FW424" s="310"/>
      <c r="FX424" s="310"/>
      <c r="FY424" s="310"/>
      <c r="FZ424" s="310"/>
      <c r="GA424" s="310"/>
      <c r="GB424" s="310"/>
      <c r="GC424" s="310"/>
    </row>
    <row r="425" spans="4:185">
      <c r="D425" s="310"/>
      <c r="E425" s="310"/>
      <c r="F425" s="310"/>
      <c r="G425" s="310"/>
      <c r="H425" s="310"/>
      <c r="I425" s="310"/>
      <c r="J425" s="310"/>
      <c r="K425" s="310"/>
      <c r="L425" s="310"/>
      <c r="M425" s="310"/>
      <c r="N425" s="310"/>
      <c r="O425" s="310"/>
      <c r="P425" s="310"/>
      <c r="Q425" s="310"/>
      <c r="R425" s="310"/>
      <c r="S425" s="310"/>
      <c r="T425" s="310"/>
      <c r="U425" s="310"/>
      <c r="V425" s="310"/>
      <c r="W425" s="310"/>
      <c r="X425" s="310"/>
      <c r="Y425" s="310"/>
      <c r="Z425" s="310"/>
      <c r="AA425" s="310"/>
      <c r="AB425" s="310"/>
      <c r="AC425" s="310"/>
      <c r="AD425" s="310"/>
      <c r="AE425" s="310"/>
      <c r="AF425" s="310"/>
      <c r="AG425" s="310"/>
      <c r="AH425" s="310"/>
      <c r="AI425" s="310"/>
      <c r="AJ425" s="310"/>
      <c r="AK425" s="310"/>
      <c r="AL425" s="310"/>
      <c r="AM425" s="310"/>
      <c r="AN425" s="310"/>
      <c r="AO425" s="310"/>
      <c r="AP425" s="310"/>
      <c r="AQ425" s="310"/>
      <c r="AR425" s="310"/>
      <c r="AS425" s="310"/>
      <c r="AT425" s="310"/>
      <c r="AU425" s="310"/>
      <c r="AV425" s="310"/>
      <c r="AW425" s="310"/>
      <c r="AX425" s="310"/>
      <c r="AY425" s="310"/>
      <c r="AZ425" s="310"/>
      <c r="BA425" s="310"/>
      <c r="BB425" s="310"/>
      <c r="BC425" s="310"/>
      <c r="BD425" s="310"/>
      <c r="BE425" s="310"/>
      <c r="BF425" s="310"/>
      <c r="BG425" s="310"/>
      <c r="BH425" s="310"/>
      <c r="BI425" s="310"/>
      <c r="BJ425" s="310"/>
      <c r="BK425" s="310"/>
      <c r="BL425" s="310"/>
      <c r="BM425" s="310"/>
      <c r="BN425" s="310"/>
      <c r="BO425" s="310"/>
      <c r="BP425" s="310"/>
      <c r="BQ425" s="310"/>
      <c r="BR425" s="310"/>
      <c r="BS425" s="310"/>
      <c r="BT425" s="310"/>
      <c r="BU425" s="310"/>
      <c r="BV425" s="310"/>
      <c r="BW425" s="310"/>
      <c r="BX425" s="310"/>
      <c r="BY425" s="310"/>
      <c r="BZ425" s="310"/>
      <c r="CA425" s="310"/>
      <c r="CB425" s="310"/>
      <c r="CC425" s="310"/>
      <c r="CD425" s="310"/>
      <c r="CE425" s="310"/>
      <c r="CF425" s="310"/>
      <c r="CG425" s="310"/>
      <c r="CH425" s="310"/>
      <c r="CI425" s="310"/>
      <c r="CJ425" s="310"/>
      <c r="CK425" s="310"/>
      <c r="CL425" s="310"/>
      <c r="CM425" s="310"/>
      <c r="CN425" s="310"/>
      <c r="CO425" s="310"/>
      <c r="CP425" s="310"/>
      <c r="CQ425" s="310"/>
      <c r="CR425" s="310"/>
      <c r="CS425" s="310"/>
      <c r="CT425" s="310"/>
      <c r="CU425" s="310"/>
      <c r="CV425" s="310"/>
      <c r="CW425" s="310"/>
      <c r="CX425" s="310"/>
      <c r="CY425" s="310"/>
      <c r="CZ425" s="310"/>
      <c r="DA425" s="310"/>
      <c r="DB425" s="310"/>
      <c r="DC425" s="310"/>
      <c r="DD425" s="310"/>
      <c r="DE425" s="310"/>
      <c r="DF425" s="310"/>
      <c r="DG425" s="310"/>
      <c r="DH425" s="310"/>
      <c r="DI425" s="310"/>
      <c r="DJ425" s="310"/>
      <c r="DK425" s="310"/>
      <c r="DL425" s="310"/>
      <c r="DM425" s="310"/>
      <c r="DN425" s="310"/>
      <c r="DO425" s="310"/>
      <c r="DP425" s="310"/>
      <c r="DQ425" s="310"/>
      <c r="DR425" s="310"/>
      <c r="DS425" s="310"/>
      <c r="DT425" s="310"/>
      <c r="DU425" s="310"/>
      <c r="DV425" s="310"/>
      <c r="DW425" s="310"/>
      <c r="DX425" s="310"/>
      <c r="DY425" s="310"/>
      <c r="DZ425" s="310"/>
      <c r="EA425" s="310"/>
      <c r="EB425" s="310"/>
      <c r="EC425" s="310"/>
      <c r="ED425" s="310"/>
      <c r="EE425" s="310"/>
      <c r="EF425" s="310"/>
      <c r="EG425" s="310"/>
      <c r="EH425" s="310"/>
      <c r="EI425" s="310"/>
      <c r="EJ425" s="310"/>
      <c r="EK425" s="310"/>
      <c r="EL425" s="310"/>
      <c r="EM425" s="310"/>
      <c r="EN425" s="310"/>
      <c r="EO425" s="310"/>
      <c r="EP425" s="310"/>
      <c r="EQ425" s="310"/>
      <c r="ER425" s="310"/>
      <c r="ES425" s="310"/>
      <c r="ET425" s="310"/>
      <c r="EU425" s="310"/>
      <c r="EV425" s="310"/>
      <c r="EW425" s="310"/>
      <c r="EX425" s="310"/>
      <c r="EY425" s="310"/>
      <c r="EZ425" s="310"/>
      <c r="FA425" s="310"/>
      <c r="FB425" s="310"/>
      <c r="FC425" s="310"/>
      <c r="FD425" s="310"/>
      <c r="FE425" s="310"/>
      <c r="FF425" s="310"/>
      <c r="FG425" s="310"/>
      <c r="FH425" s="310"/>
      <c r="FI425" s="310"/>
      <c r="FJ425" s="310"/>
      <c r="FK425" s="310"/>
      <c r="FL425" s="310"/>
      <c r="FM425" s="310"/>
      <c r="FN425" s="310"/>
      <c r="FO425" s="310"/>
      <c r="FP425" s="310"/>
      <c r="FQ425" s="310"/>
      <c r="FR425" s="310"/>
      <c r="FS425" s="310"/>
      <c r="FT425" s="310"/>
      <c r="FU425" s="310"/>
      <c r="FV425" s="310"/>
      <c r="FW425" s="310"/>
      <c r="FX425" s="310"/>
      <c r="FY425" s="310"/>
      <c r="FZ425" s="310"/>
      <c r="GA425" s="310"/>
      <c r="GB425" s="310"/>
      <c r="GC425" s="310"/>
    </row>
    <row r="426" spans="4:185">
      <c r="D426" s="310"/>
      <c r="E426" s="310"/>
      <c r="F426" s="310"/>
      <c r="G426" s="310"/>
      <c r="H426" s="310"/>
      <c r="I426" s="310"/>
      <c r="J426" s="310"/>
      <c r="K426" s="310"/>
      <c r="L426" s="310"/>
      <c r="M426" s="310"/>
      <c r="N426" s="310"/>
      <c r="O426" s="310"/>
      <c r="P426" s="310"/>
      <c r="Q426" s="310"/>
      <c r="R426" s="310"/>
      <c r="S426" s="310"/>
      <c r="T426" s="310"/>
      <c r="U426" s="310"/>
      <c r="V426" s="310"/>
      <c r="W426" s="310"/>
      <c r="X426" s="310"/>
      <c r="Y426" s="310"/>
      <c r="Z426" s="310"/>
      <c r="AA426" s="310"/>
      <c r="AB426" s="310"/>
      <c r="AC426" s="310"/>
      <c r="AD426" s="310"/>
      <c r="AE426" s="310"/>
      <c r="AF426" s="310"/>
      <c r="AG426" s="310"/>
      <c r="AH426" s="310"/>
      <c r="AI426" s="310"/>
      <c r="AJ426" s="310"/>
      <c r="AK426" s="310"/>
      <c r="AL426" s="310"/>
      <c r="AM426" s="310"/>
      <c r="AN426" s="310"/>
      <c r="AO426" s="310"/>
      <c r="AP426" s="310"/>
      <c r="AQ426" s="310"/>
      <c r="AR426" s="310"/>
      <c r="AS426" s="310"/>
      <c r="AT426" s="310"/>
      <c r="AU426" s="310"/>
      <c r="AV426" s="310"/>
      <c r="AW426" s="310"/>
      <c r="AX426" s="310"/>
      <c r="AY426" s="310"/>
      <c r="AZ426" s="310"/>
      <c r="BA426" s="310"/>
      <c r="BB426" s="310"/>
      <c r="BC426" s="310"/>
      <c r="BD426" s="310"/>
      <c r="BE426" s="310"/>
      <c r="BF426" s="310"/>
      <c r="BG426" s="310"/>
      <c r="BH426" s="310"/>
      <c r="BI426" s="310"/>
      <c r="BJ426" s="310"/>
      <c r="BK426" s="310"/>
      <c r="BL426" s="310"/>
      <c r="BM426" s="310"/>
      <c r="BN426" s="310"/>
      <c r="BO426" s="310"/>
      <c r="BP426" s="310"/>
      <c r="BQ426" s="310"/>
      <c r="BR426" s="310"/>
      <c r="BS426" s="310"/>
      <c r="BT426" s="310"/>
      <c r="BU426" s="310"/>
      <c r="BV426" s="310"/>
      <c r="BW426" s="310"/>
      <c r="BX426" s="310"/>
      <c r="BY426" s="310"/>
      <c r="BZ426" s="310"/>
      <c r="CA426" s="310"/>
      <c r="CB426" s="310"/>
      <c r="CC426" s="310"/>
      <c r="CD426" s="310"/>
      <c r="CE426" s="310"/>
      <c r="CF426" s="310"/>
      <c r="CG426" s="310"/>
      <c r="CH426" s="310"/>
      <c r="CI426" s="310"/>
      <c r="CJ426" s="310"/>
      <c r="CK426" s="310"/>
      <c r="CL426" s="310"/>
      <c r="CM426" s="310"/>
      <c r="CN426" s="310"/>
      <c r="CO426" s="310"/>
      <c r="CP426" s="310"/>
      <c r="CQ426" s="310"/>
      <c r="CR426" s="310"/>
      <c r="CS426" s="310"/>
      <c r="CT426" s="310"/>
      <c r="CU426" s="310"/>
      <c r="CV426" s="310"/>
      <c r="CW426" s="310"/>
      <c r="CX426" s="310"/>
      <c r="CY426" s="310"/>
      <c r="CZ426" s="310"/>
      <c r="DA426" s="310"/>
      <c r="DB426" s="310"/>
      <c r="DC426" s="310"/>
      <c r="DD426" s="310"/>
      <c r="DE426" s="310"/>
      <c r="DF426" s="310"/>
      <c r="DG426" s="310"/>
      <c r="DH426" s="310"/>
      <c r="DI426" s="310"/>
      <c r="DJ426" s="310"/>
      <c r="DK426" s="310"/>
      <c r="DL426" s="310"/>
      <c r="DM426" s="310"/>
      <c r="DN426" s="310"/>
      <c r="DO426" s="310"/>
      <c r="DP426" s="310"/>
      <c r="DQ426" s="310"/>
      <c r="DR426" s="310"/>
      <c r="DS426" s="310"/>
      <c r="DT426" s="310"/>
      <c r="DU426" s="310"/>
      <c r="DV426" s="310"/>
      <c r="DW426" s="310"/>
      <c r="DX426" s="310"/>
      <c r="DY426" s="310"/>
      <c r="DZ426" s="310"/>
      <c r="EA426" s="310"/>
      <c r="EB426" s="310"/>
      <c r="EC426" s="310"/>
      <c r="ED426" s="310"/>
      <c r="EE426" s="310"/>
      <c r="EF426" s="310"/>
      <c r="EG426" s="310"/>
      <c r="EH426" s="310"/>
      <c r="EI426" s="310"/>
      <c r="EJ426" s="310"/>
      <c r="EK426" s="310"/>
      <c r="EL426" s="310"/>
      <c r="EM426" s="310"/>
      <c r="EN426" s="310"/>
      <c r="EO426" s="310"/>
      <c r="EP426" s="310"/>
      <c r="EQ426" s="310"/>
      <c r="ER426" s="310"/>
      <c r="ES426" s="310"/>
      <c r="ET426" s="310"/>
      <c r="EU426" s="310"/>
      <c r="EV426" s="310"/>
      <c r="EW426" s="310"/>
      <c r="EX426" s="310"/>
      <c r="EY426" s="310"/>
      <c r="EZ426" s="310"/>
      <c r="FA426" s="310"/>
      <c r="FB426" s="310"/>
      <c r="FC426" s="310"/>
      <c r="FD426" s="310"/>
      <c r="FE426" s="310"/>
      <c r="FF426" s="310"/>
      <c r="FG426" s="310"/>
      <c r="FH426" s="310"/>
      <c r="FI426" s="310"/>
      <c r="FJ426" s="310"/>
      <c r="FK426" s="310"/>
      <c r="FL426" s="310"/>
      <c r="FM426" s="310"/>
      <c r="FN426" s="310"/>
      <c r="FO426" s="310"/>
      <c r="FP426" s="310"/>
      <c r="FQ426" s="310"/>
      <c r="FR426" s="310"/>
      <c r="FS426" s="310"/>
      <c r="FT426" s="310"/>
      <c r="FU426" s="310"/>
      <c r="FV426" s="310"/>
      <c r="FW426" s="310"/>
      <c r="FX426" s="310"/>
      <c r="FY426" s="310"/>
      <c r="FZ426" s="310"/>
      <c r="GA426" s="310"/>
      <c r="GB426" s="310"/>
      <c r="GC426" s="310"/>
    </row>
    <row r="427" spans="4:185">
      <c r="D427" s="310"/>
      <c r="E427" s="310"/>
      <c r="F427" s="310"/>
      <c r="G427" s="310"/>
      <c r="H427" s="310"/>
      <c r="I427" s="310"/>
      <c r="J427" s="310"/>
      <c r="K427" s="310"/>
      <c r="L427" s="310"/>
      <c r="M427" s="310"/>
      <c r="N427" s="310"/>
      <c r="O427" s="310"/>
      <c r="P427" s="310"/>
      <c r="Q427" s="310"/>
      <c r="R427" s="310"/>
      <c r="S427" s="310"/>
      <c r="T427" s="310"/>
      <c r="U427" s="310"/>
      <c r="V427" s="310"/>
      <c r="W427" s="310"/>
      <c r="X427" s="310"/>
      <c r="Y427" s="310"/>
      <c r="Z427" s="310"/>
      <c r="AA427" s="310"/>
      <c r="AB427" s="310"/>
      <c r="AC427" s="310"/>
      <c r="AD427" s="310"/>
      <c r="AE427" s="310"/>
      <c r="AF427" s="310"/>
      <c r="AG427" s="310"/>
      <c r="AH427" s="310"/>
      <c r="AI427" s="310"/>
      <c r="AJ427" s="310"/>
      <c r="AK427" s="310"/>
      <c r="AL427" s="310"/>
      <c r="AM427" s="310"/>
      <c r="AN427" s="310"/>
      <c r="AO427" s="310"/>
      <c r="AP427" s="310"/>
      <c r="AQ427" s="310"/>
      <c r="AR427" s="310"/>
      <c r="AS427" s="310"/>
      <c r="AT427" s="310"/>
      <c r="AU427" s="310"/>
      <c r="AV427" s="310"/>
      <c r="AW427" s="310"/>
      <c r="AX427" s="310"/>
      <c r="AY427" s="310"/>
      <c r="AZ427" s="310"/>
      <c r="BA427" s="310"/>
      <c r="BB427" s="310"/>
      <c r="BC427" s="310"/>
      <c r="BD427" s="310"/>
      <c r="BE427" s="310"/>
      <c r="BF427" s="310"/>
      <c r="BG427" s="310"/>
      <c r="BH427" s="310"/>
      <c r="BI427" s="310"/>
      <c r="BJ427" s="310"/>
      <c r="BK427" s="310"/>
      <c r="BL427" s="310"/>
      <c r="BM427" s="310"/>
      <c r="BN427" s="310"/>
      <c r="BO427" s="310"/>
      <c r="BP427" s="310"/>
      <c r="BQ427" s="310"/>
      <c r="BR427" s="310"/>
      <c r="BS427" s="310"/>
      <c r="BT427" s="310"/>
      <c r="BU427" s="310"/>
      <c r="BV427" s="310"/>
      <c r="BW427" s="310"/>
      <c r="BX427" s="310"/>
      <c r="BY427" s="310"/>
      <c r="BZ427" s="310"/>
      <c r="CA427" s="310"/>
      <c r="CB427" s="310"/>
      <c r="CC427" s="310"/>
      <c r="CD427" s="310"/>
      <c r="CE427" s="310"/>
      <c r="CF427" s="310"/>
      <c r="CG427" s="310"/>
      <c r="CH427" s="310"/>
      <c r="CI427" s="310"/>
      <c r="CJ427" s="310"/>
      <c r="CK427" s="310"/>
      <c r="CL427" s="310"/>
      <c r="CM427" s="310"/>
      <c r="CN427" s="310"/>
      <c r="CO427" s="310"/>
      <c r="CP427" s="310"/>
      <c r="CQ427" s="310"/>
      <c r="CR427" s="310"/>
      <c r="CS427" s="310"/>
      <c r="CT427" s="310"/>
      <c r="CU427" s="310"/>
      <c r="CV427" s="310"/>
      <c r="CW427" s="310"/>
      <c r="CX427" s="310"/>
      <c r="CY427" s="310"/>
      <c r="CZ427" s="310"/>
      <c r="DA427" s="310"/>
      <c r="DB427" s="310"/>
      <c r="DC427" s="310"/>
      <c r="DD427" s="310"/>
      <c r="DE427" s="310"/>
      <c r="DF427" s="310"/>
      <c r="DG427" s="310"/>
      <c r="DH427" s="310"/>
      <c r="DI427" s="310"/>
      <c r="DJ427" s="310"/>
      <c r="DK427" s="310"/>
      <c r="DL427" s="310"/>
      <c r="DM427" s="310"/>
      <c r="DN427" s="310"/>
      <c r="DO427" s="310"/>
      <c r="DP427" s="310"/>
      <c r="DQ427" s="310"/>
      <c r="DR427" s="310"/>
      <c r="DS427" s="310"/>
      <c r="DT427" s="310"/>
      <c r="DU427" s="310"/>
      <c r="DV427" s="310"/>
      <c r="DW427" s="310"/>
      <c r="DX427" s="310"/>
      <c r="DY427" s="310"/>
      <c r="DZ427" s="310"/>
      <c r="EA427" s="310"/>
      <c r="EB427" s="310"/>
      <c r="EC427" s="310"/>
      <c r="ED427" s="310"/>
      <c r="EE427" s="310"/>
      <c r="EF427" s="310"/>
      <c r="EG427" s="310"/>
      <c r="EH427" s="310"/>
      <c r="EI427" s="310"/>
      <c r="EJ427" s="310"/>
      <c r="EK427" s="310"/>
      <c r="EL427" s="310"/>
      <c r="EM427" s="310"/>
      <c r="EN427" s="310"/>
      <c r="EO427" s="310"/>
      <c r="EP427" s="310"/>
      <c r="EQ427" s="310"/>
      <c r="ER427" s="310"/>
      <c r="ES427" s="310"/>
      <c r="ET427" s="310"/>
      <c r="EU427" s="310"/>
      <c r="EV427" s="310"/>
      <c r="EW427" s="310"/>
      <c r="EX427" s="310"/>
      <c r="EY427" s="310"/>
      <c r="EZ427" s="310"/>
      <c r="FA427" s="310"/>
      <c r="FB427" s="310"/>
      <c r="FC427" s="310"/>
      <c r="FD427" s="310"/>
      <c r="FE427" s="310"/>
      <c r="FF427" s="310"/>
      <c r="FG427" s="310"/>
      <c r="FH427" s="310"/>
      <c r="FI427" s="310"/>
      <c r="FJ427" s="310"/>
      <c r="FK427" s="310"/>
      <c r="FL427" s="310"/>
      <c r="FM427" s="310"/>
      <c r="FN427" s="310"/>
      <c r="FO427" s="310"/>
      <c r="FP427" s="310"/>
      <c r="FQ427" s="310"/>
      <c r="FR427" s="310"/>
      <c r="FS427" s="310"/>
      <c r="FT427" s="310"/>
      <c r="FU427" s="310"/>
      <c r="FV427" s="310"/>
      <c r="FW427" s="310"/>
      <c r="FX427" s="310"/>
      <c r="FY427" s="310"/>
      <c r="FZ427" s="310"/>
      <c r="GA427" s="310"/>
      <c r="GB427" s="310"/>
      <c r="GC427" s="310"/>
    </row>
    <row r="428" spans="4:185">
      <c r="D428" s="310"/>
      <c r="E428" s="310"/>
      <c r="F428" s="310"/>
      <c r="G428" s="310"/>
      <c r="H428" s="310"/>
      <c r="I428" s="310"/>
      <c r="J428" s="310"/>
      <c r="K428" s="310"/>
      <c r="L428" s="310"/>
      <c r="M428" s="310"/>
      <c r="N428" s="310"/>
      <c r="O428" s="310"/>
      <c r="P428" s="310"/>
      <c r="Q428" s="310"/>
      <c r="R428" s="310"/>
      <c r="S428" s="310"/>
      <c r="T428" s="310"/>
      <c r="U428" s="310"/>
      <c r="V428" s="310"/>
      <c r="W428" s="310"/>
      <c r="X428" s="310"/>
      <c r="Y428" s="310"/>
      <c r="Z428" s="310"/>
      <c r="AA428" s="310"/>
      <c r="AB428" s="310"/>
      <c r="AC428" s="310"/>
      <c r="AD428" s="310"/>
      <c r="AE428" s="310"/>
      <c r="AF428" s="310"/>
      <c r="AG428" s="310"/>
      <c r="AH428" s="310"/>
      <c r="AI428" s="310"/>
      <c r="AJ428" s="310"/>
      <c r="AK428" s="310"/>
      <c r="AL428" s="310"/>
      <c r="AM428" s="310"/>
      <c r="AN428" s="310"/>
      <c r="AO428" s="310"/>
      <c r="AP428" s="310"/>
      <c r="AQ428" s="310"/>
      <c r="AR428" s="310"/>
      <c r="AS428" s="310"/>
      <c r="AT428" s="310"/>
      <c r="AU428" s="310"/>
      <c r="AV428" s="310"/>
      <c r="AW428" s="310"/>
      <c r="AX428" s="310"/>
      <c r="AY428" s="310"/>
      <c r="AZ428" s="310"/>
      <c r="BA428" s="310"/>
      <c r="BB428" s="310"/>
      <c r="BC428" s="310"/>
      <c r="BD428" s="310"/>
      <c r="BE428" s="310"/>
      <c r="BF428" s="310"/>
      <c r="BG428" s="310"/>
      <c r="BH428" s="310"/>
      <c r="BI428" s="310"/>
      <c r="BJ428" s="310"/>
      <c r="BK428" s="310"/>
      <c r="BL428" s="310"/>
      <c r="BM428" s="310"/>
      <c r="BN428" s="310"/>
      <c r="BO428" s="310"/>
      <c r="BP428" s="310"/>
      <c r="BQ428" s="310"/>
      <c r="BR428" s="310"/>
      <c r="BS428" s="310"/>
      <c r="BT428" s="310"/>
      <c r="BU428" s="310"/>
      <c r="BV428" s="310"/>
      <c r="BW428" s="310"/>
      <c r="BX428" s="310"/>
      <c r="BY428" s="310"/>
      <c r="BZ428" s="310"/>
      <c r="CA428" s="310"/>
      <c r="CB428" s="310"/>
      <c r="CC428" s="310"/>
      <c r="CD428" s="310"/>
      <c r="CE428" s="310"/>
      <c r="CF428" s="310"/>
      <c r="CG428" s="310"/>
      <c r="CH428" s="310"/>
      <c r="CI428" s="310"/>
      <c r="CJ428" s="310"/>
      <c r="CK428" s="310"/>
      <c r="CL428" s="310"/>
      <c r="CM428" s="310"/>
      <c r="CN428" s="310"/>
      <c r="CO428" s="310"/>
      <c r="CP428" s="310"/>
      <c r="CQ428" s="310"/>
      <c r="CR428" s="310"/>
      <c r="CS428" s="310"/>
      <c r="CT428" s="310"/>
      <c r="CU428" s="310"/>
      <c r="CV428" s="310"/>
      <c r="CW428" s="310"/>
      <c r="CX428" s="310"/>
      <c r="CY428" s="310"/>
      <c r="CZ428" s="310"/>
      <c r="DA428" s="310"/>
      <c r="DB428" s="310"/>
      <c r="DC428" s="310"/>
      <c r="DD428" s="310"/>
      <c r="DE428" s="310"/>
      <c r="DF428" s="310"/>
      <c r="DG428" s="310"/>
      <c r="DH428" s="310"/>
      <c r="DI428" s="310"/>
      <c r="DJ428" s="310"/>
      <c r="DK428" s="310"/>
      <c r="DL428" s="310"/>
      <c r="DM428" s="310"/>
      <c r="DN428" s="310"/>
      <c r="DO428" s="310"/>
      <c r="DP428" s="310"/>
      <c r="DQ428" s="310"/>
      <c r="DR428" s="310"/>
      <c r="DS428" s="310"/>
      <c r="DT428" s="310"/>
      <c r="DU428" s="310"/>
      <c r="DV428" s="310"/>
      <c r="DW428" s="310"/>
      <c r="DX428" s="310"/>
      <c r="DY428" s="310"/>
      <c r="DZ428" s="310"/>
      <c r="EA428" s="310"/>
      <c r="EB428" s="310"/>
      <c r="EC428" s="310"/>
      <c r="ED428" s="310"/>
      <c r="EE428" s="310"/>
      <c r="EF428" s="310"/>
      <c r="EG428" s="310"/>
      <c r="EH428" s="310"/>
      <c r="EI428" s="310"/>
      <c r="EJ428" s="310"/>
      <c r="EK428" s="310"/>
      <c r="EL428" s="310"/>
      <c r="EM428" s="310"/>
      <c r="EN428" s="310"/>
      <c r="EO428" s="310"/>
      <c r="EP428" s="310"/>
      <c r="EQ428" s="310"/>
      <c r="ER428" s="310"/>
      <c r="ES428" s="310"/>
      <c r="ET428" s="310"/>
      <c r="EU428" s="310"/>
      <c r="EV428" s="310"/>
      <c r="EW428" s="310"/>
      <c r="EX428" s="310"/>
      <c r="EY428" s="310"/>
      <c r="EZ428" s="310"/>
      <c r="FA428" s="310"/>
      <c r="FB428" s="310"/>
      <c r="FC428" s="310"/>
      <c r="FD428" s="310"/>
      <c r="FE428" s="310"/>
      <c r="FF428" s="310"/>
      <c r="FG428" s="310"/>
      <c r="FH428" s="310"/>
      <c r="FI428" s="310"/>
      <c r="FJ428" s="310"/>
      <c r="FK428" s="310"/>
      <c r="FL428" s="310"/>
      <c r="FM428" s="310"/>
      <c r="FN428" s="310"/>
      <c r="FO428" s="310"/>
      <c r="FP428" s="310"/>
      <c r="FQ428" s="310"/>
      <c r="FR428" s="310"/>
      <c r="FS428" s="310"/>
      <c r="FT428" s="310"/>
      <c r="FU428" s="310"/>
      <c r="FV428" s="310"/>
      <c r="FW428" s="310"/>
      <c r="FX428" s="310"/>
      <c r="FY428" s="310"/>
      <c r="FZ428" s="310"/>
      <c r="GA428" s="310"/>
      <c r="GB428" s="310"/>
      <c r="GC428" s="310"/>
    </row>
    <row r="429" spans="4:185">
      <c r="D429" s="310"/>
      <c r="E429" s="310"/>
      <c r="F429" s="310"/>
      <c r="G429" s="310"/>
      <c r="H429" s="310"/>
      <c r="I429" s="310"/>
      <c r="J429" s="310"/>
      <c r="K429" s="310"/>
      <c r="L429" s="310"/>
      <c r="M429" s="310"/>
      <c r="N429" s="310"/>
      <c r="O429" s="310"/>
      <c r="P429" s="310"/>
      <c r="Q429" s="310"/>
      <c r="R429" s="310"/>
      <c r="S429" s="310"/>
      <c r="T429" s="310"/>
      <c r="U429" s="310"/>
      <c r="V429" s="310"/>
      <c r="W429" s="310"/>
      <c r="X429" s="310"/>
      <c r="Y429" s="310"/>
      <c r="Z429" s="310"/>
      <c r="AA429" s="310"/>
      <c r="AB429" s="310"/>
      <c r="AC429" s="310"/>
      <c r="AD429" s="310"/>
      <c r="AE429" s="310"/>
      <c r="AF429" s="310"/>
      <c r="AG429" s="310"/>
      <c r="AH429" s="310"/>
      <c r="AI429" s="310"/>
      <c r="AJ429" s="310"/>
      <c r="AK429" s="310"/>
      <c r="AL429" s="310"/>
      <c r="AM429" s="310"/>
      <c r="AN429" s="310"/>
      <c r="AO429" s="310"/>
      <c r="AP429" s="310"/>
      <c r="AQ429" s="310"/>
      <c r="AR429" s="310"/>
      <c r="AS429" s="310"/>
      <c r="AT429" s="310"/>
      <c r="AU429" s="310"/>
      <c r="AV429" s="310"/>
      <c r="AW429" s="310"/>
      <c r="AX429" s="310"/>
      <c r="AY429" s="310"/>
      <c r="AZ429" s="310"/>
      <c r="BA429" s="310"/>
      <c r="BB429" s="310"/>
      <c r="BC429" s="310"/>
      <c r="BD429" s="310"/>
      <c r="BE429" s="310"/>
      <c r="BF429" s="310"/>
      <c r="BG429" s="310"/>
      <c r="BH429" s="310"/>
      <c r="BI429" s="310"/>
      <c r="BJ429" s="310"/>
      <c r="BK429" s="310"/>
      <c r="BL429" s="310"/>
      <c r="BM429" s="310"/>
      <c r="BN429" s="310"/>
      <c r="BO429" s="310"/>
      <c r="BP429" s="310"/>
      <c r="BQ429" s="310"/>
      <c r="BR429" s="310"/>
      <c r="BS429" s="310"/>
      <c r="BT429" s="310"/>
      <c r="BU429" s="310"/>
      <c r="BV429" s="310"/>
      <c r="BW429" s="310"/>
      <c r="BX429" s="310"/>
      <c r="BY429" s="310"/>
      <c r="BZ429" s="310"/>
      <c r="CA429" s="310"/>
      <c r="CB429" s="310"/>
      <c r="CC429" s="310"/>
      <c r="CD429" s="310"/>
      <c r="CE429" s="310"/>
      <c r="CF429" s="310"/>
      <c r="CG429" s="310"/>
      <c r="CH429" s="310"/>
      <c r="CI429" s="310"/>
      <c r="CJ429" s="310"/>
      <c r="CK429" s="310"/>
      <c r="CL429" s="310"/>
      <c r="CM429" s="310"/>
      <c r="CN429" s="310"/>
      <c r="CO429" s="310"/>
      <c r="CP429" s="310"/>
      <c r="CQ429" s="310"/>
      <c r="CR429" s="310"/>
      <c r="CS429" s="310"/>
      <c r="CT429" s="310"/>
      <c r="CU429" s="310"/>
      <c r="CV429" s="310"/>
      <c r="CW429" s="310"/>
      <c r="CX429" s="310"/>
      <c r="CY429" s="310"/>
      <c r="CZ429" s="310"/>
      <c r="DA429" s="310"/>
      <c r="DB429" s="310"/>
      <c r="DC429" s="310"/>
      <c r="DD429" s="310"/>
      <c r="DE429" s="310"/>
      <c r="DF429" s="310"/>
      <c r="DG429" s="310"/>
      <c r="DH429" s="310"/>
      <c r="DI429" s="310"/>
      <c r="DJ429" s="310"/>
      <c r="DK429" s="310"/>
      <c r="DL429" s="310"/>
      <c r="DM429" s="310"/>
      <c r="DN429" s="310"/>
      <c r="DO429" s="310"/>
      <c r="DP429" s="310"/>
      <c r="DQ429" s="310"/>
      <c r="DR429" s="310"/>
      <c r="DS429" s="310"/>
      <c r="DT429" s="310"/>
      <c r="DU429" s="310"/>
      <c r="DV429" s="310"/>
      <c r="DW429" s="310"/>
      <c r="DX429" s="310"/>
      <c r="DY429" s="310"/>
      <c r="DZ429" s="310"/>
      <c r="EA429" s="310"/>
      <c r="EB429" s="310"/>
      <c r="EC429" s="310"/>
      <c r="ED429" s="310"/>
      <c r="EE429" s="310"/>
      <c r="EF429" s="310"/>
      <c r="EG429" s="310"/>
      <c r="EH429" s="310"/>
      <c r="EI429" s="310"/>
      <c r="EJ429" s="310"/>
      <c r="EK429" s="310"/>
      <c r="EL429" s="310"/>
      <c r="EM429" s="310"/>
      <c r="EN429" s="310"/>
      <c r="EO429" s="310"/>
      <c r="EP429" s="310"/>
      <c r="EQ429" s="310"/>
      <c r="ER429" s="310"/>
      <c r="ES429" s="310"/>
      <c r="ET429" s="310"/>
      <c r="EU429" s="310"/>
      <c r="EV429" s="310"/>
      <c r="EW429" s="310"/>
      <c r="EX429" s="310"/>
      <c r="EY429" s="310"/>
      <c r="EZ429" s="310"/>
      <c r="FA429" s="310"/>
      <c r="FB429" s="310"/>
      <c r="FC429" s="310"/>
      <c r="FD429" s="310"/>
      <c r="FE429" s="310"/>
      <c r="FF429" s="310"/>
      <c r="FG429" s="310"/>
      <c r="FH429" s="310"/>
      <c r="FI429" s="310"/>
      <c r="FJ429" s="310"/>
      <c r="FK429" s="310"/>
      <c r="FL429" s="310"/>
      <c r="FM429" s="310"/>
      <c r="FN429" s="310"/>
      <c r="FO429" s="310"/>
      <c r="FP429" s="310"/>
      <c r="FQ429" s="310"/>
      <c r="FR429" s="310"/>
      <c r="FS429" s="310"/>
      <c r="FT429" s="310"/>
      <c r="FU429" s="310"/>
      <c r="FV429" s="310"/>
      <c r="FW429" s="310"/>
      <c r="FX429" s="310"/>
      <c r="FY429" s="310"/>
      <c r="FZ429" s="310"/>
      <c r="GA429" s="310"/>
      <c r="GB429" s="310"/>
      <c r="GC429" s="310"/>
    </row>
    <row r="430" spans="4:185">
      <c r="D430" s="310"/>
      <c r="E430" s="310"/>
      <c r="F430" s="310"/>
      <c r="G430" s="310"/>
      <c r="H430" s="310"/>
      <c r="I430" s="310"/>
      <c r="J430" s="310"/>
      <c r="K430" s="310"/>
      <c r="L430" s="310"/>
      <c r="M430" s="310"/>
      <c r="N430" s="310"/>
      <c r="O430" s="310"/>
      <c r="P430" s="310"/>
      <c r="Q430" s="310"/>
      <c r="R430" s="310"/>
      <c r="S430" s="310"/>
      <c r="T430" s="310"/>
      <c r="U430" s="310"/>
      <c r="V430" s="310"/>
      <c r="W430" s="310"/>
      <c r="X430" s="310"/>
      <c r="Y430" s="310"/>
      <c r="Z430" s="310"/>
      <c r="AA430" s="310"/>
      <c r="AB430" s="310"/>
      <c r="AC430" s="310"/>
      <c r="AD430" s="310"/>
      <c r="AE430" s="310"/>
      <c r="AF430" s="310"/>
      <c r="AG430" s="310"/>
      <c r="AH430" s="310"/>
      <c r="AI430" s="310"/>
      <c r="AJ430" s="310"/>
      <c r="AK430" s="310"/>
      <c r="AL430" s="310"/>
      <c r="AM430" s="310"/>
      <c r="AN430" s="310"/>
      <c r="AO430" s="310"/>
      <c r="AP430" s="310"/>
      <c r="AQ430" s="310"/>
      <c r="AR430" s="310"/>
      <c r="AS430" s="310"/>
      <c r="AT430" s="310"/>
      <c r="AU430" s="310"/>
      <c r="AV430" s="310"/>
      <c r="AW430" s="310"/>
      <c r="AX430" s="310"/>
      <c r="AY430" s="310"/>
      <c r="AZ430" s="310"/>
      <c r="BA430" s="310"/>
      <c r="BB430" s="310"/>
      <c r="BC430" s="310"/>
      <c r="BD430" s="310"/>
      <c r="BE430" s="310"/>
      <c r="BF430" s="310"/>
      <c r="BG430" s="310"/>
      <c r="BH430" s="310"/>
      <c r="BI430" s="310"/>
      <c r="BJ430" s="310"/>
      <c r="BK430" s="310"/>
      <c r="BL430" s="310"/>
      <c r="BM430" s="310"/>
      <c r="BN430" s="310"/>
      <c r="BO430" s="310"/>
      <c r="BP430" s="310"/>
      <c r="BQ430" s="310"/>
      <c r="BR430" s="310"/>
      <c r="BS430" s="310"/>
      <c r="BT430" s="310"/>
      <c r="BU430" s="310"/>
      <c r="BV430" s="310"/>
      <c r="BW430" s="310"/>
      <c r="BX430" s="310"/>
      <c r="BY430" s="310"/>
      <c r="BZ430" s="310"/>
      <c r="CA430" s="310"/>
      <c r="CB430" s="310"/>
      <c r="CC430" s="310"/>
      <c r="CD430" s="310"/>
      <c r="CE430" s="310"/>
      <c r="CF430" s="310"/>
      <c r="CG430" s="310"/>
      <c r="CH430" s="310"/>
      <c r="CI430" s="310"/>
      <c r="CJ430" s="310"/>
      <c r="CK430" s="310"/>
      <c r="CL430" s="310"/>
      <c r="CM430" s="310"/>
      <c r="CN430" s="310"/>
      <c r="CO430" s="310"/>
      <c r="CP430" s="310"/>
      <c r="CQ430" s="310"/>
      <c r="CR430" s="310"/>
      <c r="CS430" s="310"/>
      <c r="CT430" s="310"/>
      <c r="CU430" s="310"/>
      <c r="CV430" s="310"/>
      <c r="CW430" s="310"/>
      <c r="CX430" s="310"/>
      <c r="CY430" s="310"/>
      <c r="CZ430" s="310"/>
      <c r="DA430" s="310"/>
      <c r="DB430" s="310"/>
      <c r="DC430" s="310"/>
      <c r="DD430" s="310"/>
      <c r="DE430" s="310"/>
      <c r="DF430" s="310"/>
      <c r="DG430" s="310"/>
      <c r="DH430" s="310"/>
      <c r="DI430" s="310"/>
      <c r="DJ430" s="310"/>
      <c r="DK430" s="310"/>
      <c r="DL430" s="310"/>
      <c r="DM430" s="310"/>
      <c r="DN430" s="310"/>
      <c r="DO430" s="310"/>
      <c r="DP430" s="310"/>
      <c r="DQ430" s="310"/>
      <c r="DR430" s="310"/>
      <c r="DS430" s="310"/>
      <c r="DT430" s="310"/>
      <c r="DU430" s="310"/>
      <c r="DV430" s="310"/>
      <c r="DW430" s="310"/>
      <c r="DX430" s="310"/>
      <c r="DY430" s="310"/>
      <c r="DZ430" s="310"/>
      <c r="EA430" s="310"/>
      <c r="EB430" s="310"/>
      <c r="EC430" s="310"/>
      <c r="ED430" s="310"/>
      <c r="EE430" s="310"/>
      <c r="EF430" s="310"/>
      <c r="EG430" s="310"/>
      <c r="EH430" s="310"/>
      <c r="EI430" s="310"/>
      <c r="EJ430" s="310"/>
      <c r="EK430" s="310"/>
      <c r="EL430" s="310"/>
      <c r="EM430" s="310"/>
      <c r="EN430" s="310"/>
      <c r="EO430" s="310"/>
      <c r="EP430" s="310"/>
      <c r="EQ430" s="310"/>
      <c r="ER430" s="310"/>
      <c r="ES430" s="310"/>
      <c r="ET430" s="310"/>
      <c r="EU430" s="310"/>
      <c r="EV430" s="310"/>
      <c r="EW430" s="310"/>
      <c r="EX430" s="310"/>
      <c r="EY430" s="310"/>
      <c r="EZ430" s="310"/>
      <c r="FA430" s="310"/>
      <c r="FB430" s="310"/>
      <c r="FC430" s="310"/>
      <c r="FD430" s="310"/>
      <c r="FE430" s="310"/>
      <c r="FF430" s="310"/>
      <c r="FG430" s="310"/>
      <c r="FH430" s="310"/>
      <c r="FI430" s="310"/>
      <c r="FJ430" s="310"/>
      <c r="FK430" s="310"/>
      <c r="FL430" s="310"/>
      <c r="FM430" s="310"/>
      <c r="FN430" s="310"/>
      <c r="FO430" s="310"/>
      <c r="FP430" s="310"/>
      <c r="FQ430" s="310"/>
      <c r="FR430" s="310"/>
      <c r="FS430" s="310"/>
      <c r="FT430" s="310"/>
      <c r="FU430" s="310"/>
      <c r="FV430" s="310"/>
      <c r="FW430" s="310"/>
      <c r="FX430" s="310"/>
      <c r="FY430" s="310"/>
      <c r="FZ430" s="310"/>
      <c r="GA430" s="310"/>
      <c r="GB430" s="310"/>
      <c r="GC430" s="310"/>
    </row>
    <row r="431" spans="4:185">
      <c r="D431" s="310"/>
      <c r="E431" s="310"/>
      <c r="F431" s="310"/>
      <c r="G431" s="310"/>
      <c r="H431" s="310"/>
      <c r="I431" s="310"/>
      <c r="J431" s="310"/>
      <c r="K431" s="310"/>
      <c r="L431" s="310"/>
      <c r="M431" s="310"/>
      <c r="N431" s="310"/>
      <c r="O431" s="310"/>
      <c r="P431" s="310"/>
      <c r="Q431" s="310"/>
      <c r="R431" s="310"/>
      <c r="S431" s="310"/>
      <c r="T431" s="310"/>
      <c r="U431" s="310"/>
      <c r="V431" s="310"/>
      <c r="W431" s="310"/>
      <c r="X431" s="310"/>
      <c r="Y431" s="310"/>
      <c r="Z431" s="310"/>
      <c r="AA431" s="310"/>
      <c r="AB431" s="310"/>
      <c r="AC431" s="310"/>
      <c r="AD431" s="310"/>
      <c r="AE431" s="310"/>
      <c r="AF431" s="310"/>
      <c r="AG431" s="310"/>
      <c r="AH431" s="310"/>
      <c r="AI431" s="310"/>
      <c r="AJ431" s="310"/>
      <c r="AK431" s="310"/>
      <c r="AL431" s="310"/>
      <c r="AM431" s="310"/>
      <c r="AN431" s="310"/>
      <c r="AO431" s="310"/>
      <c r="AP431" s="310"/>
      <c r="AQ431" s="310"/>
      <c r="AR431" s="310"/>
      <c r="AS431" s="310"/>
      <c r="AT431" s="310"/>
      <c r="AU431" s="310"/>
      <c r="AV431" s="310"/>
      <c r="AW431" s="310"/>
      <c r="AX431" s="310"/>
      <c r="AY431" s="310"/>
      <c r="AZ431" s="310"/>
      <c r="BA431" s="310"/>
      <c r="BB431" s="310"/>
      <c r="BC431" s="310"/>
      <c r="BD431" s="310"/>
      <c r="BE431" s="310"/>
      <c r="BF431" s="310"/>
      <c r="BG431" s="310"/>
      <c r="BH431" s="310"/>
      <c r="BI431" s="310"/>
      <c r="BJ431" s="310"/>
      <c r="BK431" s="310"/>
      <c r="BL431" s="310"/>
      <c r="BM431" s="310"/>
      <c r="BN431" s="310"/>
      <c r="BO431" s="310"/>
      <c r="BP431" s="310"/>
      <c r="BQ431" s="310"/>
      <c r="BR431" s="310"/>
      <c r="BS431" s="310"/>
      <c r="BT431" s="310"/>
      <c r="BU431" s="310"/>
      <c r="BV431" s="310"/>
      <c r="BW431" s="310"/>
      <c r="BX431" s="310"/>
      <c r="BY431" s="310"/>
      <c r="BZ431" s="310"/>
      <c r="CA431" s="310"/>
      <c r="CB431" s="310"/>
      <c r="CC431" s="310"/>
      <c r="CD431" s="310"/>
      <c r="CE431" s="310"/>
      <c r="CF431" s="310"/>
      <c r="CG431" s="310"/>
      <c r="CH431" s="310"/>
      <c r="CI431" s="310"/>
      <c r="CJ431" s="310"/>
      <c r="CK431" s="310"/>
      <c r="CL431" s="310"/>
      <c r="CM431" s="310"/>
      <c r="CN431" s="310"/>
      <c r="CO431" s="310"/>
      <c r="CP431" s="310"/>
      <c r="CQ431" s="310"/>
      <c r="CR431" s="310"/>
      <c r="CS431" s="310"/>
      <c r="CT431" s="310"/>
      <c r="CU431" s="310"/>
      <c r="CV431" s="310"/>
      <c r="CW431" s="310"/>
      <c r="CX431" s="310"/>
      <c r="CY431" s="310"/>
      <c r="CZ431" s="310"/>
      <c r="DA431" s="310"/>
      <c r="DB431" s="310"/>
      <c r="DC431" s="310"/>
      <c r="DD431" s="310"/>
      <c r="DE431" s="310"/>
      <c r="DF431" s="310"/>
      <c r="DG431" s="310"/>
      <c r="DH431" s="310"/>
      <c r="DI431" s="310"/>
      <c r="DJ431" s="310"/>
      <c r="DK431" s="310"/>
      <c r="DL431" s="310"/>
      <c r="DM431" s="310"/>
      <c r="DN431" s="310"/>
      <c r="DO431" s="310"/>
      <c r="DP431" s="310"/>
      <c r="DQ431" s="310"/>
      <c r="DR431" s="310"/>
      <c r="DS431" s="310"/>
      <c r="DT431" s="310"/>
      <c r="DU431" s="310"/>
      <c r="DV431" s="310"/>
      <c r="DW431" s="310"/>
      <c r="DX431" s="310"/>
      <c r="DY431" s="310"/>
      <c r="DZ431" s="310"/>
      <c r="EA431" s="310"/>
      <c r="EB431" s="310"/>
      <c r="EC431" s="310"/>
      <c r="ED431" s="310"/>
      <c r="EE431" s="310"/>
      <c r="EF431" s="310"/>
      <c r="EG431" s="310"/>
      <c r="EH431" s="310"/>
      <c r="EI431" s="310"/>
      <c r="EJ431" s="310"/>
      <c r="EK431" s="310"/>
      <c r="EL431" s="310"/>
      <c r="EM431" s="310"/>
      <c r="EN431" s="310"/>
      <c r="EO431" s="310"/>
      <c r="EP431" s="310"/>
      <c r="EQ431" s="310"/>
      <c r="ER431" s="310"/>
      <c r="ES431" s="310"/>
      <c r="ET431" s="310"/>
      <c r="EU431" s="310"/>
      <c r="EV431" s="310"/>
      <c r="EW431" s="310"/>
      <c r="EX431" s="310"/>
      <c r="EY431" s="310"/>
      <c r="EZ431" s="310"/>
      <c r="FA431" s="310"/>
      <c r="FB431" s="310"/>
      <c r="FC431" s="310"/>
      <c r="FD431" s="310"/>
      <c r="FE431" s="310"/>
      <c r="FF431" s="310"/>
      <c r="FG431" s="310"/>
      <c r="FH431" s="310"/>
      <c r="FI431" s="310"/>
      <c r="FJ431" s="310"/>
      <c r="FK431" s="310"/>
      <c r="FL431" s="310"/>
      <c r="FM431" s="310"/>
      <c r="FN431" s="310"/>
      <c r="FO431" s="310"/>
      <c r="FP431" s="310"/>
      <c r="FQ431" s="310"/>
      <c r="FR431" s="310"/>
      <c r="FS431" s="310"/>
      <c r="FT431" s="310"/>
      <c r="FU431" s="310"/>
      <c r="FV431" s="310"/>
      <c r="FW431" s="310"/>
      <c r="FX431" s="310"/>
      <c r="FY431" s="310"/>
      <c r="FZ431" s="310"/>
      <c r="GA431" s="310"/>
      <c r="GB431" s="310"/>
      <c r="GC431" s="310"/>
    </row>
    <row r="432" spans="4:185">
      <c r="D432" s="310"/>
      <c r="E432" s="310"/>
      <c r="F432" s="310"/>
      <c r="G432" s="310"/>
      <c r="H432" s="310"/>
      <c r="I432" s="310"/>
      <c r="J432" s="310"/>
      <c r="K432" s="310"/>
      <c r="L432" s="310"/>
      <c r="M432" s="310"/>
      <c r="N432" s="310"/>
      <c r="O432" s="310"/>
      <c r="P432" s="310"/>
      <c r="Q432" s="310"/>
      <c r="R432" s="310"/>
      <c r="S432" s="310"/>
      <c r="T432" s="310"/>
      <c r="U432" s="310"/>
      <c r="V432" s="310"/>
      <c r="W432" s="310"/>
      <c r="X432" s="310"/>
      <c r="Y432" s="310"/>
      <c r="Z432" s="310"/>
      <c r="AA432" s="310"/>
      <c r="AB432" s="310"/>
      <c r="AC432" s="310"/>
      <c r="AD432" s="310"/>
      <c r="AE432" s="310"/>
      <c r="AF432" s="310"/>
      <c r="AG432" s="310"/>
      <c r="AH432" s="310"/>
      <c r="AI432" s="310"/>
      <c r="AJ432" s="310"/>
      <c r="AK432" s="310"/>
      <c r="AL432" s="310"/>
      <c r="AM432" s="310"/>
      <c r="AN432" s="310"/>
      <c r="AO432" s="310"/>
      <c r="AP432" s="310"/>
      <c r="AQ432" s="310"/>
      <c r="AR432" s="310"/>
      <c r="AS432" s="310"/>
      <c r="AT432" s="310"/>
      <c r="AU432" s="310"/>
      <c r="AV432" s="310"/>
      <c r="AW432" s="310"/>
      <c r="AX432" s="310"/>
      <c r="AY432" s="310"/>
      <c r="AZ432" s="310"/>
      <c r="BA432" s="310"/>
      <c r="BB432" s="310"/>
      <c r="BC432" s="310"/>
      <c r="BD432" s="310"/>
      <c r="BE432" s="310"/>
      <c r="BF432" s="310"/>
      <c r="BG432" s="310"/>
      <c r="BH432" s="310"/>
      <c r="BI432" s="310"/>
      <c r="BJ432" s="310"/>
      <c r="BK432" s="310"/>
      <c r="BL432" s="310"/>
      <c r="BM432" s="310"/>
      <c r="BN432" s="310"/>
      <c r="BO432" s="310"/>
      <c r="BP432" s="310"/>
      <c r="BQ432" s="310"/>
      <c r="BR432" s="310"/>
      <c r="BS432" s="310"/>
      <c r="BT432" s="310"/>
      <c r="BU432" s="310"/>
      <c r="BV432" s="310"/>
      <c r="BW432" s="310"/>
      <c r="BX432" s="310"/>
      <c r="BY432" s="310"/>
      <c r="BZ432" s="310"/>
      <c r="CA432" s="310"/>
      <c r="CB432" s="310"/>
      <c r="CC432" s="310"/>
      <c r="CD432" s="310"/>
      <c r="CE432" s="310"/>
      <c r="CF432" s="310"/>
      <c r="CG432" s="310"/>
      <c r="CH432" s="310"/>
      <c r="CI432" s="310"/>
      <c r="CJ432" s="310"/>
      <c r="CK432" s="310"/>
      <c r="CL432" s="310"/>
      <c r="CM432" s="310"/>
      <c r="CN432" s="310"/>
      <c r="CO432" s="310"/>
      <c r="CP432" s="310"/>
      <c r="CQ432" s="310"/>
      <c r="CR432" s="310"/>
      <c r="CS432" s="310"/>
      <c r="CT432" s="310"/>
      <c r="CU432" s="310"/>
      <c r="CV432" s="310"/>
      <c r="CW432" s="310"/>
      <c r="CX432" s="310"/>
      <c r="CY432" s="310"/>
      <c r="CZ432" s="310"/>
      <c r="DA432" s="310"/>
      <c r="DB432" s="310"/>
      <c r="DC432" s="310"/>
      <c r="DD432" s="310"/>
      <c r="DE432" s="310"/>
      <c r="DF432" s="310"/>
      <c r="DG432" s="310"/>
      <c r="DH432" s="310"/>
      <c r="DI432" s="310"/>
      <c r="DJ432" s="310"/>
      <c r="DK432" s="310"/>
      <c r="DL432" s="310"/>
      <c r="DM432" s="310"/>
      <c r="DN432" s="310"/>
      <c r="DO432" s="310"/>
      <c r="DP432" s="310"/>
      <c r="DQ432" s="310"/>
      <c r="DR432" s="310"/>
      <c r="DS432" s="310"/>
      <c r="DT432" s="310"/>
      <c r="DU432" s="310"/>
      <c r="DV432" s="310"/>
      <c r="DW432" s="310"/>
      <c r="DX432" s="310"/>
      <c r="DY432" s="310"/>
      <c r="DZ432" s="310"/>
      <c r="EA432" s="310"/>
      <c r="EB432" s="310"/>
      <c r="EC432" s="310"/>
      <c r="ED432" s="310"/>
      <c r="EE432" s="310"/>
      <c r="EF432" s="310"/>
      <c r="EG432" s="310"/>
      <c r="EH432" s="310"/>
      <c r="EI432" s="310"/>
      <c r="EJ432" s="310"/>
      <c r="EK432" s="310"/>
      <c r="EL432" s="310"/>
      <c r="EM432" s="310"/>
      <c r="EN432" s="310"/>
      <c r="EO432" s="310"/>
      <c r="EP432" s="310"/>
      <c r="EQ432" s="310"/>
      <c r="ER432" s="310"/>
      <c r="ES432" s="310"/>
      <c r="ET432" s="310"/>
      <c r="EU432" s="310"/>
      <c r="EV432" s="310"/>
      <c r="EW432" s="310"/>
      <c r="EX432" s="310"/>
      <c r="EY432" s="310"/>
      <c r="EZ432" s="310"/>
      <c r="FA432" s="310"/>
      <c r="FB432" s="310"/>
      <c r="FC432" s="310"/>
      <c r="FD432" s="310"/>
      <c r="FE432" s="310"/>
      <c r="FF432" s="310"/>
      <c r="FG432" s="310"/>
      <c r="FH432" s="310"/>
      <c r="FI432" s="310"/>
      <c r="FJ432" s="310"/>
      <c r="FK432" s="310"/>
      <c r="FL432" s="310"/>
      <c r="FM432" s="310"/>
      <c r="FN432" s="310"/>
      <c r="FO432" s="310"/>
      <c r="FP432" s="310"/>
      <c r="FQ432" s="310"/>
      <c r="FR432" s="310"/>
      <c r="FS432" s="310"/>
      <c r="FT432" s="310"/>
      <c r="FU432" s="310"/>
      <c r="FV432" s="310"/>
      <c r="FW432" s="310"/>
      <c r="FX432" s="310"/>
      <c r="FY432" s="310"/>
      <c r="FZ432" s="310"/>
      <c r="GA432" s="310"/>
      <c r="GB432" s="310"/>
      <c r="GC432" s="310"/>
    </row>
    <row r="433" spans="4:185">
      <c r="D433" s="310"/>
      <c r="E433" s="310"/>
      <c r="F433" s="310"/>
      <c r="G433" s="310"/>
      <c r="H433" s="310"/>
      <c r="I433" s="310"/>
      <c r="J433" s="310"/>
      <c r="K433" s="310"/>
      <c r="L433" s="310"/>
      <c r="M433" s="310"/>
      <c r="N433" s="310"/>
      <c r="O433" s="310"/>
      <c r="P433" s="310"/>
      <c r="Q433" s="310"/>
      <c r="R433" s="310"/>
      <c r="S433" s="310"/>
      <c r="T433" s="310"/>
      <c r="U433" s="310"/>
      <c r="V433" s="310"/>
      <c r="W433" s="310"/>
      <c r="X433" s="310"/>
      <c r="Y433" s="310"/>
      <c r="Z433" s="310"/>
      <c r="AA433" s="310"/>
      <c r="AB433" s="310"/>
      <c r="AC433" s="310"/>
      <c r="AD433" s="310"/>
      <c r="AE433" s="310"/>
      <c r="AF433" s="310"/>
      <c r="AG433" s="310"/>
      <c r="AH433" s="310"/>
      <c r="AI433" s="310"/>
      <c r="AJ433" s="310"/>
      <c r="AK433" s="310"/>
      <c r="AL433" s="310"/>
      <c r="AM433" s="310"/>
      <c r="AN433" s="310"/>
      <c r="AO433" s="310"/>
      <c r="AP433" s="310"/>
      <c r="AQ433" s="310"/>
      <c r="AR433" s="310"/>
      <c r="AS433" s="310"/>
      <c r="AT433" s="310"/>
      <c r="AU433" s="310"/>
      <c r="AV433" s="310"/>
      <c r="AW433" s="310"/>
      <c r="AX433" s="310"/>
      <c r="AY433" s="310"/>
      <c r="AZ433" s="310"/>
      <c r="BA433" s="310"/>
      <c r="BB433" s="310"/>
      <c r="BC433" s="310"/>
      <c r="BD433" s="310"/>
      <c r="BE433" s="310"/>
      <c r="BF433" s="310"/>
      <c r="BG433" s="310"/>
      <c r="BH433" s="310"/>
      <c r="BI433" s="310"/>
      <c r="BJ433" s="310"/>
      <c r="BK433" s="310"/>
      <c r="BL433" s="310"/>
      <c r="BM433" s="310"/>
      <c r="BN433" s="310"/>
      <c r="BO433" s="310"/>
      <c r="BP433" s="310"/>
      <c r="BQ433" s="310"/>
      <c r="BR433" s="310"/>
      <c r="BS433" s="310"/>
      <c r="BT433" s="310"/>
      <c r="BU433" s="310"/>
      <c r="BV433" s="310"/>
      <c r="BW433" s="310"/>
      <c r="BX433" s="310"/>
      <c r="BY433" s="310"/>
      <c r="BZ433" s="310"/>
      <c r="CA433" s="310"/>
      <c r="CB433" s="310"/>
      <c r="CC433" s="310"/>
      <c r="CD433" s="310"/>
      <c r="CE433" s="310"/>
      <c r="CF433" s="310"/>
      <c r="CG433" s="310"/>
      <c r="CH433" s="310"/>
      <c r="CI433" s="310"/>
      <c r="CJ433" s="310"/>
      <c r="CK433" s="310"/>
      <c r="CL433" s="310"/>
      <c r="CM433" s="310"/>
      <c r="CN433" s="310"/>
      <c r="CO433" s="310"/>
      <c r="CP433" s="310"/>
      <c r="CQ433" s="310"/>
      <c r="CR433" s="310"/>
      <c r="CS433" s="310"/>
      <c r="CT433" s="310"/>
      <c r="CU433" s="310"/>
      <c r="CV433" s="310"/>
      <c r="CW433" s="310"/>
      <c r="CX433" s="310"/>
      <c r="CY433" s="310"/>
      <c r="CZ433" s="310"/>
      <c r="DA433" s="310"/>
      <c r="DB433" s="310"/>
      <c r="DC433" s="310"/>
      <c r="DD433" s="310"/>
      <c r="DE433" s="310"/>
      <c r="DF433" s="310"/>
      <c r="DG433" s="310"/>
      <c r="DH433" s="310"/>
      <c r="DI433" s="310"/>
      <c r="DJ433" s="310"/>
      <c r="DK433" s="310"/>
      <c r="DL433" s="310"/>
      <c r="DM433" s="310"/>
      <c r="DN433" s="310"/>
      <c r="DO433" s="310"/>
      <c r="DP433" s="310"/>
      <c r="DQ433" s="310"/>
      <c r="DR433" s="310"/>
      <c r="DS433" s="310"/>
      <c r="DT433" s="310"/>
      <c r="DU433" s="310"/>
      <c r="DV433" s="310"/>
      <c r="DW433" s="310"/>
      <c r="DX433" s="310"/>
      <c r="DY433" s="310"/>
      <c r="DZ433" s="310"/>
      <c r="EA433" s="310"/>
      <c r="EB433" s="310"/>
      <c r="EC433" s="310"/>
      <c r="ED433" s="310"/>
      <c r="EE433" s="310"/>
      <c r="EF433" s="310"/>
      <c r="EG433" s="310"/>
      <c r="EH433" s="310"/>
      <c r="EI433" s="310"/>
      <c r="EJ433" s="310"/>
      <c r="EK433" s="310"/>
      <c r="EL433" s="310"/>
      <c r="EM433" s="310"/>
      <c r="EN433" s="310"/>
      <c r="EO433" s="310"/>
      <c r="EP433" s="310"/>
      <c r="EQ433" s="310"/>
      <c r="ER433" s="310"/>
      <c r="ES433" s="310"/>
      <c r="ET433" s="310"/>
      <c r="EU433" s="310"/>
      <c r="EV433" s="310"/>
      <c r="EW433" s="310"/>
      <c r="EX433" s="310"/>
      <c r="EY433" s="310"/>
      <c r="EZ433" s="310"/>
      <c r="FA433" s="310"/>
      <c r="FB433" s="310"/>
      <c r="FC433" s="310"/>
      <c r="FD433" s="310"/>
      <c r="FE433" s="310"/>
      <c r="FF433" s="310"/>
      <c r="FG433" s="310"/>
      <c r="FH433" s="310"/>
      <c r="FI433" s="310"/>
      <c r="FJ433" s="310"/>
      <c r="FK433" s="310"/>
      <c r="FL433" s="310"/>
      <c r="FM433" s="310"/>
      <c r="FN433" s="310"/>
      <c r="FO433" s="310"/>
      <c r="FP433" s="310"/>
      <c r="FQ433" s="310"/>
      <c r="FR433" s="310"/>
      <c r="FS433" s="310"/>
      <c r="FT433" s="310"/>
      <c r="FU433" s="310"/>
      <c r="FV433" s="310"/>
      <c r="FW433" s="310"/>
      <c r="FX433" s="310"/>
      <c r="FY433" s="310"/>
      <c r="FZ433" s="310"/>
      <c r="GA433" s="310"/>
      <c r="GB433" s="310"/>
      <c r="GC433" s="310"/>
    </row>
    <row r="434" spans="4:185">
      <c r="D434" s="310"/>
      <c r="E434" s="310"/>
      <c r="F434" s="310"/>
      <c r="G434" s="310"/>
      <c r="H434" s="310"/>
      <c r="I434" s="310"/>
      <c r="J434" s="310"/>
      <c r="K434" s="310"/>
      <c r="L434" s="310"/>
      <c r="M434" s="310"/>
      <c r="N434" s="310"/>
      <c r="O434" s="310"/>
      <c r="P434" s="310"/>
      <c r="Q434" s="310"/>
      <c r="R434" s="310"/>
      <c r="S434" s="310"/>
      <c r="T434" s="310"/>
      <c r="U434" s="310"/>
      <c r="V434" s="310"/>
      <c r="W434" s="310"/>
      <c r="X434" s="310"/>
      <c r="Y434" s="310"/>
      <c r="Z434" s="310"/>
      <c r="AA434" s="310"/>
      <c r="AB434" s="310"/>
      <c r="AC434" s="310"/>
      <c r="AD434" s="310"/>
      <c r="AE434" s="310"/>
      <c r="AF434" s="310"/>
      <c r="AG434" s="310"/>
      <c r="AH434" s="310"/>
      <c r="AI434" s="310"/>
      <c r="AJ434" s="310"/>
      <c r="AK434" s="310"/>
      <c r="AL434" s="310"/>
      <c r="AM434" s="310"/>
      <c r="AN434" s="310"/>
      <c r="AO434" s="310"/>
      <c r="AP434" s="310"/>
      <c r="AQ434" s="310"/>
      <c r="AR434" s="310"/>
      <c r="AS434" s="310"/>
      <c r="AT434" s="310"/>
      <c r="AU434" s="310"/>
      <c r="AV434" s="310"/>
      <c r="AW434" s="310"/>
      <c r="AX434" s="310"/>
      <c r="AY434" s="310"/>
      <c r="AZ434" s="310"/>
      <c r="BA434" s="310"/>
      <c r="BB434" s="310"/>
      <c r="BC434" s="310"/>
      <c r="BD434" s="310"/>
      <c r="BE434" s="310"/>
      <c r="BF434" s="310"/>
      <c r="BG434" s="310"/>
      <c r="BH434" s="310"/>
      <c r="BI434" s="310"/>
      <c r="BJ434" s="310"/>
      <c r="BK434" s="310"/>
      <c r="BL434" s="310"/>
      <c r="BM434" s="310"/>
      <c r="BN434" s="310"/>
      <c r="BO434" s="310"/>
      <c r="BP434" s="310"/>
      <c r="BQ434" s="310"/>
      <c r="BR434" s="310"/>
      <c r="BS434" s="310"/>
      <c r="BT434" s="310"/>
      <c r="BU434" s="310"/>
      <c r="BV434" s="310"/>
      <c r="BW434" s="310"/>
      <c r="BX434" s="310"/>
      <c r="BY434" s="310"/>
      <c r="BZ434" s="310"/>
      <c r="CA434" s="310"/>
      <c r="CB434" s="310"/>
      <c r="CC434" s="310"/>
      <c r="CD434" s="310"/>
      <c r="CE434" s="310"/>
      <c r="CF434" s="310"/>
      <c r="CG434" s="310"/>
      <c r="CH434" s="310"/>
      <c r="CI434" s="310"/>
      <c r="CJ434" s="310"/>
      <c r="CK434" s="310"/>
      <c r="CL434" s="310"/>
      <c r="CM434" s="310"/>
      <c r="CN434" s="310"/>
      <c r="CO434" s="310"/>
      <c r="CP434" s="310"/>
      <c r="CQ434" s="310"/>
      <c r="CR434" s="310"/>
      <c r="CS434" s="310"/>
      <c r="CT434" s="310"/>
      <c r="CU434" s="310"/>
      <c r="CV434" s="310"/>
      <c r="CW434" s="310"/>
      <c r="CX434" s="310"/>
      <c r="CY434" s="310"/>
      <c r="CZ434" s="310"/>
      <c r="DA434" s="310"/>
      <c r="DB434" s="310"/>
      <c r="DC434" s="310"/>
      <c r="DD434" s="310"/>
      <c r="DE434" s="310"/>
      <c r="DF434" s="310"/>
      <c r="DG434" s="310"/>
      <c r="DH434" s="310"/>
      <c r="DI434" s="310"/>
      <c r="DJ434" s="310"/>
      <c r="DK434" s="310"/>
      <c r="DL434" s="310"/>
      <c r="DM434" s="310"/>
      <c r="DN434" s="310"/>
      <c r="DO434" s="310"/>
      <c r="DP434" s="310"/>
      <c r="DQ434" s="310"/>
      <c r="DR434" s="310"/>
      <c r="DS434" s="310"/>
      <c r="DT434" s="310"/>
      <c r="DU434" s="310"/>
      <c r="DV434" s="310"/>
      <c r="DW434" s="310"/>
      <c r="DX434" s="310"/>
      <c r="DY434" s="310"/>
      <c r="DZ434" s="310"/>
      <c r="EA434" s="310"/>
      <c r="EB434" s="310"/>
      <c r="EC434" s="310"/>
      <c r="ED434" s="310"/>
      <c r="EE434" s="310"/>
      <c r="EF434" s="310"/>
      <c r="EG434" s="310"/>
      <c r="EH434" s="310"/>
      <c r="EI434" s="310"/>
      <c r="EJ434" s="310"/>
      <c r="EK434" s="310"/>
      <c r="EL434" s="310"/>
      <c r="EM434" s="310"/>
      <c r="EN434" s="310"/>
      <c r="EO434" s="310"/>
      <c r="EP434" s="310"/>
      <c r="EQ434" s="310"/>
      <c r="ER434" s="310"/>
      <c r="ES434" s="310"/>
      <c r="ET434" s="310"/>
      <c r="EU434" s="310"/>
      <c r="EV434" s="310"/>
      <c r="EW434" s="310"/>
      <c r="EX434" s="310"/>
      <c r="EY434" s="310"/>
      <c r="EZ434" s="310"/>
      <c r="FA434" s="310"/>
      <c r="FB434" s="310"/>
      <c r="FC434" s="310"/>
      <c r="FD434" s="310"/>
      <c r="FE434" s="310"/>
      <c r="FF434" s="310"/>
      <c r="FG434" s="310"/>
      <c r="FH434" s="310"/>
      <c r="FI434" s="310"/>
      <c r="FJ434" s="310"/>
      <c r="FK434" s="310"/>
      <c r="FL434" s="310"/>
      <c r="FM434" s="310"/>
      <c r="FN434" s="310"/>
      <c r="FO434" s="310"/>
      <c r="FP434" s="310"/>
      <c r="FQ434" s="310"/>
      <c r="FR434" s="310"/>
      <c r="FS434" s="310"/>
      <c r="FT434" s="310"/>
      <c r="FU434" s="310"/>
      <c r="FV434" s="310"/>
      <c r="FW434" s="310"/>
      <c r="FX434" s="310"/>
      <c r="FY434" s="310"/>
      <c r="FZ434" s="310"/>
      <c r="GA434" s="310"/>
      <c r="GB434" s="310"/>
      <c r="GC434" s="310"/>
    </row>
    <row r="435" spans="4:185">
      <c r="D435" s="310"/>
      <c r="E435" s="310"/>
      <c r="F435" s="310"/>
      <c r="G435" s="310"/>
      <c r="H435" s="310"/>
      <c r="I435" s="310"/>
      <c r="J435" s="310"/>
      <c r="K435" s="310"/>
      <c r="L435" s="310"/>
      <c r="M435" s="310"/>
      <c r="N435" s="310"/>
      <c r="O435" s="310"/>
      <c r="P435" s="310"/>
      <c r="Q435" s="310"/>
      <c r="R435" s="310"/>
      <c r="S435" s="310"/>
      <c r="T435" s="310"/>
      <c r="U435" s="310"/>
      <c r="V435" s="310"/>
      <c r="W435" s="310"/>
      <c r="X435" s="310"/>
      <c r="Y435" s="310"/>
      <c r="Z435" s="310"/>
      <c r="AA435" s="310"/>
      <c r="AB435" s="310"/>
      <c r="AC435" s="310"/>
      <c r="AD435" s="310"/>
      <c r="AE435" s="310"/>
      <c r="AF435" s="310"/>
      <c r="AG435" s="310"/>
      <c r="AH435" s="310"/>
      <c r="AI435" s="310"/>
      <c r="AJ435" s="310"/>
      <c r="AK435" s="310"/>
      <c r="AL435" s="310"/>
      <c r="AM435" s="310"/>
      <c r="AN435" s="310"/>
      <c r="AO435" s="310"/>
      <c r="AP435" s="310"/>
      <c r="AQ435" s="310"/>
      <c r="AR435" s="310"/>
      <c r="AS435" s="310"/>
      <c r="AT435" s="310"/>
      <c r="AU435" s="310"/>
      <c r="AV435" s="310"/>
      <c r="AW435" s="310"/>
      <c r="AX435" s="310"/>
      <c r="AY435" s="310"/>
      <c r="AZ435" s="310"/>
      <c r="BA435" s="310"/>
      <c r="BB435" s="310"/>
      <c r="BC435" s="310"/>
      <c r="BD435" s="310"/>
      <c r="BE435" s="310"/>
      <c r="BF435" s="310"/>
      <c r="BG435" s="310"/>
      <c r="BH435" s="310"/>
      <c r="BI435" s="310"/>
      <c r="BJ435" s="310"/>
      <c r="BK435" s="310"/>
      <c r="BL435" s="310"/>
      <c r="BM435" s="310"/>
      <c r="BN435" s="310"/>
      <c r="BO435" s="310"/>
      <c r="BP435" s="310"/>
      <c r="BQ435" s="310"/>
      <c r="BR435" s="310"/>
      <c r="BS435" s="310"/>
      <c r="BT435" s="310"/>
      <c r="BU435" s="310"/>
      <c r="BV435" s="310"/>
      <c r="BW435" s="310"/>
      <c r="BX435" s="310"/>
      <c r="BY435" s="310"/>
      <c r="BZ435" s="310"/>
      <c r="CA435" s="310"/>
      <c r="CB435" s="310"/>
      <c r="CC435" s="310"/>
      <c r="CD435" s="310"/>
      <c r="CE435" s="310"/>
      <c r="CF435" s="310"/>
      <c r="CG435" s="310"/>
      <c r="CH435" s="310"/>
      <c r="CI435" s="310"/>
      <c r="CJ435" s="310"/>
      <c r="CK435" s="310"/>
      <c r="CL435" s="310"/>
      <c r="CM435" s="310"/>
      <c r="CN435" s="310"/>
      <c r="CO435" s="310"/>
      <c r="CP435" s="310"/>
      <c r="CQ435" s="310"/>
      <c r="CR435" s="310"/>
      <c r="CS435" s="310"/>
      <c r="CT435" s="310"/>
      <c r="CU435" s="310"/>
      <c r="CV435" s="310"/>
      <c r="CW435" s="310"/>
      <c r="CX435" s="310"/>
      <c r="CY435" s="310"/>
      <c r="CZ435" s="310"/>
      <c r="DA435" s="310"/>
      <c r="DB435" s="310"/>
      <c r="DC435" s="310"/>
      <c r="DD435" s="310"/>
      <c r="DE435" s="310"/>
      <c r="DF435" s="310"/>
      <c r="DG435" s="310"/>
      <c r="DH435" s="310"/>
      <c r="DI435" s="310"/>
      <c r="DJ435" s="310"/>
      <c r="DK435" s="310"/>
      <c r="DL435" s="310"/>
      <c r="DM435" s="310"/>
      <c r="DN435" s="310"/>
      <c r="DO435" s="310"/>
      <c r="DP435" s="310"/>
      <c r="DQ435" s="310"/>
      <c r="DR435" s="310"/>
      <c r="DS435" s="310"/>
      <c r="DT435" s="310"/>
      <c r="DU435" s="310"/>
      <c r="DV435" s="310"/>
      <c r="DW435" s="310"/>
      <c r="DX435" s="310"/>
      <c r="DY435" s="310"/>
      <c r="DZ435" s="310"/>
      <c r="EA435" s="310"/>
      <c r="EB435" s="310"/>
      <c r="EC435" s="310"/>
      <c r="ED435" s="310"/>
      <c r="EE435" s="310"/>
      <c r="EF435" s="310"/>
      <c r="EG435" s="310"/>
      <c r="EH435" s="310"/>
      <c r="EI435" s="310"/>
      <c r="EJ435" s="310"/>
      <c r="EK435" s="310"/>
      <c r="EL435" s="310"/>
      <c r="EM435" s="310"/>
      <c r="EN435" s="310"/>
      <c r="EO435" s="310"/>
      <c r="EP435" s="310"/>
      <c r="EQ435" s="310"/>
      <c r="ER435" s="310"/>
      <c r="ES435" s="310"/>
      <c r="ET435" s="310"/>
      <c r="EU435" s="310"/>
      <c r="EV435" s="310"/>
      <c r="EW435" s="310"/>
      <c r="EX435" s="310"/>
      <c r="EY435" s="310"/>
      <c r="EZ435" s="310"/>
      <c r="FA435" s="310"/>
      <c r="FB435" s="310"/>
      <c r="FC435" s="310"/>
      <c r="FD435" s="310"/>
      <c r="FE435" s="310"/>
      <c r="FF435" s="310"/>
      <c r="FG435" s="310"/>
      <c r="FH435" s="310"/>
      <c r="FI435" s="310"/>
      <c r="FJ435" s="310"/>
      <c r="FK435" s="310"/>
      <c r="FL435" s="310"/>
      <c r="FM435" s="310"/>
      <c r="FN435" s="310"/>
      <c r="FO435" s="310"/>
      <c r="FP435" s="310"/>
      <c r="FQ435" s="310"/>
      <c r="FR435" s="310"/>
      <c r="FS435" s="310"/>
      <c r="FT435" s="310"/>
      <c r="FU435" s="310"/>
      <c r="FV435" s="310"/>
      <c r="FW435" s="310"/>
      <c r="FX435" s="310"/>
      <c r="FY435" s="310"/>
      <c r="FZ435" s="310"/>
      <c r="GA435" s="310"/>
      <c r="GB435" s="310"/>
      <c r="GC435" s="310"/>
    </row>
    <row r="436" spans="4:185">
      <c r="D436" s="310"/>
      <c r="E436" s="310"/>
      <c r="F436" s="310"/>
      <c r="G436" s="310"/>
      <c r="H436" s="310"/>
      <c r="I436" s="310"/>
      <c r="J436" s="310"/>
      <c r="K436" s="310"/>
      <c r="L436" s="310"/>
      <c r="M436" s="310"/>
      <c r="N436" s="310"/>
      <c r="O436" s="310"/>
      <c r="P436" s="310"/>
      <c r="Q436" s="310"/>
      <c r="R436" s="310"/>
      <c r="S436" s="310"/>
      <c r="T436" s="310"/>
      <c r="U436" s="310"/>
      <c r="V436" s="310"/>
      <c r="W436" s="310"/>
      <c r="X436" s="310"/>
      <c r="Y436" s="310"/>
      <c r="Z436" s="310"/>
      <c r="AA436" s="310"/>
      <c r="AB436" s="310"/>
      <c r="AC436" s="310"/>
      <c r="AD436" s="310"/>
      <c r="AE436" s="310"/>
      <c r="AF436" s="310"/>
      <c r="AG436" s="310"/>
      <c r="AH436" s="310"/>
      <c r="AI436" s="310"/>
      <c r="AJ436" s="310"/>
      <c r="AK436" s="310"/>
      <c r="AL436" s="310"/>
      <c r="AM436" s="310"/>
      <c r="AN436" s="310"/>
      <c r="AO436" s="310"/>
      <c r="AP436" s="310"/>
      <c r="AQ436" s="310"/>
      <c r="AR436" s="310"/>
      <c r="AS436" s="310"/>
      <c r="AT436" s="310"/>
      <c r="AU436" s="310"/>
      <c r="AV436" s="310"/>
      <c r="AW436" s="310"/>
      <c r="AX436" s="310"/>
      <c r="AY436" s="310"/>
      <c r="AZ436" s="310"/>
      <c r="BA436" s="310"/>
      <c r="BB436" s="310"/>
      <c r="BC436" s="310"/>
      <c r="BD436" s="310"/>
      <c r="BE436" s="310"/>
      <c r="BF436" s="310"/>
      <c r="BG436" s="310"/>
      <c r="BH436" s="310"/>
      <c r="BI436" s="310"/>
      <c r="BJ436" s="310"/>
      <c r="BK436" s="310"/>
      <c r="BL436" s="310"/>
      <c r="BM436" s="310"/>
      <c r="BN436" s="310"/>
      <c r="BO436" s="310"/>
      <c r="BP436" s="310"/>
      <c r="BQ436" s="310"/>
      <c r="BR436" s="310"/>
      <c r="BS436" s="310"/>
      <c r="BT436" s="310"/>
      <c r="BU436" s="310"/>
      <c r="BV436" s="310"/>
      <c r="BW436" s="310"/>
      <c r="BX436" s="310"/>
      <c r="BY436" s="310"/>
      <c r="BZ436" s="310"/>
      <c r="CA436" s="310"/>
      <c r="CB436" s="310"/>
      <c r="CC436" s="310"/>
      <c r="CD436" s="310"/>
      <c r="CE436" s="310"/>
      <c r="CF436" s="310"/>
      <c r="CG436" s="310"/>
      <c r="CH436" s="310"/>
      <c r="CI436" s="310"/>
      <c r="CJ436" s="310"/>
      <c r="CK436" s="310"/>
      <c r="CL436" s="310"/>
      <c r="CM436" s="310"/>
      <c r="CN436" s="310"/>
      <c r="CO436" s="310"/>
      <c r="CP436" s="310"/>
      <c r="CQ436" s="310"/>
      <c r="CR436" s="310"/>
      <c r="CS436" s="310"/>
      <c r="CT436" s="310"/>
      <c r="CU436" s="310"/>
      <c r="CV436" s="310"/>
      <c r="CW436" s="310"/>
      <c r="CX436" s="310"/>
      <c r="CY436" s="310"/>
      <c r="CZ436" s="310"/>
      <c r="DA436" s="310"/>
      <c r="DB436" s="310"/>
      <c r="DC436" s="310"/>
      <c r="DD436" s="310"/>
      <c r="DE436" s="310"/>
      <c r="DF436" s="310"/>
      <c r="DG436" s="310"/>
      <c r="DH436" s="310"/>
      <c r="DI436" s="310"/>
      <c r="DJ436" s="310"/>
      <c r="DK436" s="310"/>
      <c r="DL436" s="310"/>
      <c r="DM436" s="310"/>
      <c r="DN436" s="310"/>
      <c r="DO436" s="310"/>
      <c r="DP436" s="310"/>
      <c r="DQ436" s="310"/>
      <c r="DR436" s="310"/>
      <c r="DS436" s="310"/>
      <c r="DT436" s="310"/>
      <c r="DU436" s="310"/>
      <c r="DV436" s="310"/>
      <c r="DW436" s="310"/>
      <c r="DX436" s="310"/>
      <c r="DY436" s="310"/>
      <c r="DZ436" s="310"/>
      <c r="EA436" s="310"/>
      <c r="EB436" s="310"/>
      <c r="EC436" s="310"/>
      <c r="ED436" s="310"/>
      <c r="EE436" s="310"/>
      <c r="EF436" s="310"/>
      <c r="EG436" s="310"/>
      <c r="EH436" s="310"/>
      <c r="EI436" s="310"/>
      <c r="EJ436" s="310"/>
      <c r="EK436" s="310"/>
      <c r="EL436" s="310"/>
      <c r="EM436" s="310"/>
      <c r="EN436" s="310"/>
      <c r="EO436" s="310"/>
      <c r="EP436" s="310"/>
      <c r="EQ436" s="310"/>
      <c r="ER436" s="310"/>
      <c r="ES436" s="310"/>
      <c r="ET436" s="310"/>
      <c r="EU436" s="310"/>
      <c r="EV436" s="310"/>
      <c r="EW436" s="310"/>
      <c r="EX436" s="310"/>
      <c r="EY436" s="310"/>
      <c r="EZ436" s="310"/>
      <c r="FA436" s="310"/>
      <c r="FB436" s="310"/>
      <c r="FC436" s="310"/>
      <c r="FD436" s="310"/>
      <c r="FE436" s="310"/>
      <c r="FF436" s="310"/>
      <c r="FG436" s="310"/>
      <c r="FH436" s="310"/>
      <c r="FI436" s="310"/>
      <c r="FJ436" s="310"/>
      <c r="FK436" s="310"/>
      <c r="FL436" s="310"/>
      <c r="FM436" s="310"/>
      <c r="FN436" s="310"/>
      <c r="FO436" s="310"/>
      <c r="FP436" s="310"/>
      <c r="FQ436" s="310"/>
      <c r="FR436" s="310"/>
      <c r="FS436" s="310"/>
      <c r="FT436" s="310"/>
      <c r="FU436" s="310"/>
      <c r="FV436" s="310"/>
      <c r="FW436" s="310"/>
      <c r="FX436" s="310"/>
      <c r="FY436" s="310"/>
      <c r="FZ436" s="310"/>
      <c r="GA436" s="310"/>
      <c r="GB436" s="310"/>
      <c r="GC436" s="310"/>
    </row>
    <row r="437" spans="4:185">
      <c r="D437" s="310"/>
      <c r="E437" s="310"/>
      <c r="F437" s="310"/>
      <c r="G437" s="310"/>
      <c r="H437" s="310"/>
      <c r="I437" s="310"/>
      <c r="J437" s="310"/>
      <c r="K437" s="310"/>
      <c r="L437" s="310"/>
      <c r="M437" s="310"/>
      <c r="N437" s="310"/>
      <c r="O437" s="310"/>
      <c r="P437" s="310"/>
      <c r="Q437" s="310"/>
      <c r="R437" s="310"/>
      <c r="S437" s="310"/>
      <c r="T437" s="310"/>
      <c r="U437" s="310"/>
      <c r="V437" s="310"/>
      <c r="W437" s="310"/>
      <c r="X437" s="310"/>
      <c r="Y437" s="310"/>
      <c r="Z437" s="310"/>
      <c r="AA437" s="310"/>
      <c r="AB437" s="310"/>
      <c r="AC437" s="310"/>
      <c r="AD437" s="310"/>
      <c r="AE437" s="310"/>
      <c r="AF437" s="310"/>
      <c r="AG437" s="310"/>
      <c r="AH437" s="310"/>
      <c r="AI437" s="310"/>
      <c r="AJ437" s="310"/>
      <c r="AK437" s="310"/>
      <c r="AL437" s="310"/>
      <c r="AM437" s="310"/>
      <c r="AN437" s="310"/>
      <c r="AO437" s="310"/>
      <c r="AP437" s="310"/>
      <c r="AQ437" s="310"/>
      <c r="AR437" s="310"/>
      <c r="AS437" s="310"/>
      <c r="AT437" s="310"/>
      <c r="AU437" s="310"/>
      <c r="AV437" s="310"/>
      <c r="AW437" s="310"/>
      <c r="AX437" s="310"/>
      <c r="AY437" s="310"/>
      <c r="AZ437" s="310"/>
      <c r="BA437" s="310"/>
      <c r="BB437" s="310"/>
      <c r="BC437" s="310"/>
      <c r="BD437" s="310"/>
      <c r="BE437" s="310"/>
      <c r="BF437" s="310"/>
      <c r="BG437" s="310"/>
      <c r="BH437" s="310"/>
      <c r="BI437" s="310"/>
      <c r="BJ437" s="310"/>
      <c r="BK437" s="310"/>
      <c r="BL437" s="310"/>
      <c r="BM437" s="310"/>
      <c r="BN437" s="310"/>
      <c r="BO437" s="310"/>
      <c r="BP437" s="310"/>
      <c r="BQ437" s="310"/>
      <c r="BR437" s="310"/>
      <c r="BS437" s="310"/>
      <c r="BT437" s="310"/>
      <c r="BU437" s="310"/>
      <c r="BV437" s="310"/>
      <c r="BW437" s="310"/>
      <c r="BX437" s="310"/>
      <c r="BY437" s="310"/>
      <c r="BZ437" s="310"/>
      <c r="CA437" s="310"/>
      <c r="CB437" s="310"/>
      <c r="CC437" s="310"/>
      <c r="CD437" s="310"/>
      <c r="CE437" s="310"/>
      <c r="CF437" s="310"/>
      <c r="CG437" s="310"/>
      <c r="CH437" s="310"/>
      <c r="CI437" s="310"/>
      <c r="CJ437" s="310"/>
      <c r="CK437" s="310"/>
      <c r="CL437" s="310"/>
      <c r="CM437" s="310"/>
      <c r="CN437" s="310"/>
      <c r="CO437" s="310"/>
      <c r="CP437" s="310"/>
      <c r="CQ437" s="310"/>
      <c r="CR437" s="310"/>
      <c r="CS437" s="310"/>
      <c r="CT437" s="310"/>
      <c r="CU437" s="310"/>
      <c r="CV437" s="310"/>
      <c r="CW437" s="310"/>
      <c r="CX437" s="310"/>
      <c r="CY437" s="310"/>
      <c r="CZ437" s="310"/>
      <c r="DA437" s="310"/>
      <c r="DB437" s="310"/>
      <c r="DC437" s="310"/>
      <c r="DD437" s="310"/>
      <c r="DE437" s="310"/>
      <c r="DF437" s="310"/>
      <c r="DG437" s="310"/>
      <c r="DH437" s="310"/>
      <c r="DI437" s="310"/>
      <c r="DJ437" s="310"/>
      <c r="DK437" s="310"/>
      <c r="DL437" s="310"/>
      <c r="DM437" s="310"/>
      <c r="DN437" s="310"/>
      <c r="DO437" s="310"/>
      <c r="DP437" s="310"/>
      <c r="DQ437" s="310"/>
      <c r="DR437" s="310"/>
      <c r="DS437" s="310"/>
      <c r="DT437" s="310"/>
      <c r="DU437" s="310"/>
      <c r="DV437" s="310"/>
      <c r="DW437" s="310"/>
      <c r="DX437" s="310"/>
      <c r="DY437" s="310"/>
      <c r="DZ437" s="310"/>
      <c r="EA437" s="310"/>
      <c r="EB437" s="310"/>
      <c r="EC437" s="310"/>
      <c r="ED437" s="310"/>
      <c r="EE437" s="310"/>
      <c r="EF437" s="310"/>
      <c r="EG437" s="310"/>
      <c r="EH437" s="310"/>
      <c r="EI437" s="310"/>
      <c r="EJ437" s="310"/>
      <c r="EK437" s="310"/>
      <c r="EL437" s="310"/>
      <c r="EM437" s="310"/>
      <c r="EN437" s="310"/>
      <c r="EO437" s="310"/>
      <c r="EP437" s="310"/>
      <c r="EQ437" s="310"/>
      <c r="ER437" s="310"/>
      <c r="ES437" s="310"/>
      <c r="ET437" s="310"/>
      <c r="EU437" s="310"/>
      <c r="EV437" s="310"/>
      <c r="EW437" s="310"/>
      <c r="EX437" s="310"/>
      <c r="EY437" s="310"/>
      <c r="EZ437" s="310"/>
      <c r="FA437" s="310"/>
      <c r="FB437" s="310"/>
      <c r="FC437" s="310"/>
      <c r="FD437" s="310"/>
      <c r="FE437" s="310"/>
      <c r="FF437" s="310"/>
      <c r="FG437" s="310"/>
      <c r="FH437" s="310"/>
      <c r="FI437" s="310"/>
      <c r="FJ437" s="310"/>
      <c r="FK437" s="310"/>
      <c r="FL437" s="310"/>
      <c r="FM437" s="310"/>
      <c r="FN437" s="310"/>
      <c r="FO437" s="310"/>
      <c r="FP437" s="310"/>
      <c r="FQ437" s="310"/>
      <c r="FR437" s="310"/>
      <c r="FS437" s="310"/>
      <c r="FT437" s="310"/>
      <c r="FU437" s="310"/>
      <c r="FV437" s="310"/>
      <c r="FW437" s="310"/>
      <c r="FX437" s="310"/>
      <c r="FY437" s="310"/>
      <c r="FZ437" s="310"/>
      <c r="GA437" s="310"/>
      <c r="GB437" s="310"/>
      <c r="GC437" s="310"/>
    </row>
    <row r="438" spans="4:185">
      <c r="D438" s="310"/>
      <c r="E438" s="310"/>
      <c r="F438" s="310"/>
      <c r="G438" s="310"/>
      <c r="H438" s="310"/>
      <c r="I438" s="310"/>
      <c r="J438" s="310"/>
      <c r="K438" s="310"/>
      <c r="L438" s="310"/>
      <c r="M438" s="310"/>
      <c r="N438" s="310"/>
      <c r="O438" s="310"/>
      <c r="P438" s="310"/>
      <c r="Q438" s="310"/>
      <c r="R438" s="310"/>
      <c r="S438" s="310"/>
      <c r="T438" s="310"/>
      <c r="U438" s="310"/>
      <c r="V438" s="310"/>
      <c r="W438" s="310"/>
      <c r="X438" s="310"/>
      <c r="Y438" s="310"/>
      <c r="Z438" s="310"/>
      <c r="AA438" s="310"/>
      <c r="AB438" s="310"/>
      <c r="AC438" s="310"/>
      <c r="AD438" s="310"/>
      <c r="AE438" s="310"/>
      <c r="AF438" s="310"/>
      <c r="AG438" s="310"/>
      <c r="AH438" s="310"/>
      <c r="AI438" s="310"/>
      <c r="AJ438" s="310"/>
      <c r="AK438" s="310"/>
      <c r="AL438" s="310"/>
      <c r="AM438" s="310"/>
      <c r="AN438" s="310"/>
      <c r="AO438" s="310"/>
      <c r="AP438" s="310"/>
      <c r="AQ438" s="310"/>
      <c r="AR438" s="310"/>
      <c r="AS438" s="310"/>
      <c r="AT438" s="310"/>
      <c r="AU438" s="310"/>
      <c r="AV438" s="310"/>
      <c r="AW438" s="310"/>
      <c r="AX438" s="310"/>
      <c r="AY438" s="310"/>
      <c r="AZ438" s="310"/>
      <c r="BA438" s="310"/>
      <c r="BB438" s="310"/>
      <c r="BC438" s="310"/>
      <c r="BD438" s="310"/>
      <c r="BE438" s="310"/>
      <c r="BF438" s="310"/>
      <c r="BG438" s="310"/>
      <c r="BH438" s="310"/>
      <c r="BI438" s="310"/>
      <c r="BJ438" s="310"/>
      <c r="BK438" s="310"/>
      <c r="BL438" s="310"/>
      <c r="BM438" s="310"/>
      <c r="BN438" s="310"/>
      <c r="BO438" s="310"/>
      <c r="BP438" s="310"/>
      <c r="BQ438" s="310"/>
      <c r="BR438" s="310"/>
      <c r="BS438" s="310"/>
      <c r="BT438" s="310"/>
      <c r="BU438" s="310"/>
      <c r="BV438" s="310"/>
      <c r="BW438" s="310"/>
      <c r="BX438" s="310"/>
      <c r="BY438" s="310"/>
      <c r="BZ438" s="310"/>
      <c r="CA438" s="310"/>
      <c r="CB438" s="310"/>
      <c r="CC438" s="310"/>
      <c r="CD438" s="310"/>
      <c r="CE438" s="310"/>
      <c r="CF438" s="310"/>
      <c r="CG438" s="310"/>
      <c r="CH438" s="310"/>
      <c r="CI438" s="310"/>
      <c r="CJ438" s="310"/>
      <c r="CK438" s="310"/>
      <c r="CL438" s="310"/>
      <c r="CM438" s="310"/>
      <c r="CN438" s="310"/>
      <c r="CO438" s="310"/>
      <c r="CP438" s="310"/>
      <c r="CQ438" s="310"/>
      <c r="CR438" s="310"/>
      <c r="CS438" s="310"/>
      <c r="CT438" s="310"/>
      <c r="CU438" s="310"/>
      <c r="CV438" s="310"/>
      <c r="CW438" s="310"/>
      <c r="CX438" s="310"/>
      <c r="CY438" s="310"/>
      <c r="CZ438" s="310"/>
      <c r="DA438" s="310"/>
      <c r="DB438" s="310"/>
      <c r="DC438" s="310"/>
      <c r="DD438" s="310"/>
      <c r="DE438" s="310"/>
      <c r="DF438" s="310"/>
      <c r="DG438" s="310"/>
      <c r="DH438" s="310"/>
      <c r="DI438" s="310"/>
      <c r="DJ438" s="310"/>
      <c r="DK438" s="310"/>
      <c r="DL438" s="310"/>
      <c r="DM438" s="310"/>
      <c r="DN438" s="310"/>
      <c r="DO438" s="310"/>
      <c r="DP438" s="310"/>
      <c r="DQ438" s="310"/>
      <c r="DR438" s="310"/>
      <c r="DS438" s="310"/>
      <c r="DT438" s="310"/>
      <c r="DU438" s="310"/>
      <c r="DV438" s="310"/>
      <c r="DW438" s="310"/>
      <c r="DX438" s="310"/>
      <c r="DY438" s="310"/>
      <c r="DZ438" s="310"/>
      <c r="EA438" s="310"/>
      <c r="EB438" s="310"/>
      <c r="EC438" s="310"/>
      <c r="ED438" s="310"/>
      <c r="EE438" s="310"/>
      <c r="EF438" s="310"/>
      <c r="EG438" s="310"/>
      <c r="EH438" s="310"/>
      <c r="EI438" s="310"/>
      <c r="EJ438" s="310"/>
      <c r="EK438" s="310"/>
      <c r="EL438" s="310"/>
      <c r="EM438" s="310"/>
      <c r="EN438" s="310"/>
      <c r="EO438" s="310"/>
      <c r="EP438" s="310"/>
      <c r="EQ438" s="310"/>
      <c r="ER438" s="310"/>
      <c r="ES438" s="310"/>
      <c r="ET438" s="310"/>
      <c r="EU438" s="310"/>
      <c r="EV438" s="310"/>
      <c r="EW438" s="310"/>
      <c r="EX438" s="310"/>
      <c r="EY438" s="310"/>
      <c r="EZ438" s="310"/>
      <c r="FA438" s="310"/>
      <c r="FB438" s="310"/>
      <c r="FC438" s="310"/>
      <c r="FD438" s="310"/>
      <c r="FE438" s="310"/>
      <c r="FF438" s="310"/>
      <c r="FG438" s="310"/>
      <c r="FH438" s="310"/>
      <c r="FI438" s="310"/>
      <c r="FJ438" s="310"/>
      <c r="FK438" s="310"/>
      <c r="FL438" s="310"/>
      <c r="FM438" s="310"/>
      <c r="FN438" s="310"/>
      <c r="FO438" s="310"/>
      <c r="FP438" s="310"/>
      <c r="FQ438" s="310"/>
      <c r="FR438" s="310"/>
      <c r="FS438" s="310"/>
      <c r="FT438" s="310"/>
      <c r="FU438" s="310"/>
      <c r="FV438" s="310"/>
      <c r="FW438" s="310"/>
      <c r="FX438" s="310"/>
      <c r="FY438" s="310"/>
      <c r="FZ438" s="310"/>
      <c r="GA438" s="310"/>
      <c r="GB438" s="310"/>
      <c r="GC438" s="310"/>
    </row>
    <row r="439" spans="4:185">
      <c r="D439" s="310"/>
      <c r="E439" s="310"/>
      <c r="F439" s="310"/>
      <c r="G439" s="310"/>
      <c r="H439" s="310"/>
      <c r="I439" s="310"/>
      <c r="J439" s="310"/>
      <c r="K439" s="310"/>
      <c r="L439" s="310"/>
      <c r="M439" s="310"/>
      <c r="N439" s="310"/>
      <c r="O439" s="310"/>
      <c r="P439" s="310"/>
      <c r="Q439" s="310"/>
      <c r="R439" s="310"/>
      <c r="S439" s="310"/>
      <c r="T439" s="310"/>
      <c r="U439" s="310"/>
      <c r="V439" s="310"/>
      <c r="W439" s="310"/>
      <c r="X439" s="310"/>
      <c r="Y439" s="310"/>
      <c r="Z439" s="310"/>
      <c r="AA439" s="310"/>
      <c r="AB439" s="310"/>
      <c r="AC439" s="310"/>
      <c r="AD439" s="310"/>
      <c r="AE439" s="310"/>
      <c r="AF439" s="310"/>
      <c r="AG439" s="310"/>
      <c r="AH439" s="310"/>
      <c r="AI439" s="310"/>
      <c r="AJ439" s="310"/>
      <c r="AK439" s="310"/>
      <c r="AL439" s="310"/>
      <c r="AM439" s="310"/>
      <c r="AN439" s="310"/>
      <c r="AO439" s="310"/>
      <c r="AP439" s="310"/>
      <c r="AQ439" s="310"/>
      <c r="AR439" s="310"/>
      <c r="AS439" s="310"/>
      <c r="AT439" s="310"/>
      <c r="AU439" s="310"/>
      <c r="AV439" s="310"/>
      <c r="AW439" s="310"/>
      <c r="AX439" s="310"/>
      <c r="AY439" s="310"/>
      <c r="AZ439" s="310"/>
      <c r="BA439" s="310"/>
      <c r="BB439" s="310"/>
      <c r="BC439" s="310"/>
      <c r="BD439" s="310"/>
      <c r="BE439" s="310"/>
      <c r="BF439" s="310"/>
      <c r="BG439" s="310"/>
      <c r="BH439" s="310"/>
      <c r="BI439" s="310"/>
      <c r="BJ439" s="310"/>
      <c r="BK439" s="310"/>
      <c r="BL439" s="310"/>
      <c r="BM439" s="310"/>
      <c r="BN439" s="310"/>
      <c r="BO439" s="310"/>
      <c r="BP439" s="310"/>
      <c r="BQ439" s="310"/>
      <c r="BR439" s="310"/>
      <c r="BS439" s="310"/>
      <c r="BT439" s="310"/>
      <c r="BU439" s="310"/>
      <c r="BV439" s="310"/>
      <c r="BW439" s="310"/>
      <c r="BX439" s="310"/>
      <c r="BY439" s="310"/>
      <c r="BZ439" s="310"/>
      <c r="CA439" s="310"/>
      <c r="CB439" s="310"/>
      <c r="CC439" s="310"/>
      <c r="CD439" s="310"/>
      <c r="CE439" s="310"/>
      <c r="CF439" s="310"/>
      <c r="CG439" s="310"/>
      <c r="CH439" s="310"/>
      <c r="CI439" s="310"/>
      <c r="CJ439" s="310"/>
      <c r="CK439" s="310"/>
      <c r="CL439" s="310"/>
      <c r="CM439" s="310"/>
      <c r="CN439" s="310"/>
      <c r="CO439" s="310"/>
      <c r="CP439" s="310"/>
      <c r="CQ439" s="310"/>
      <c r="CR439" s="310"/>
      <c r="CS439" s="310"/>
      <c r="CT439" s="310"/>
      <c r="CU439" s="310"/>
      <c r="CV439" s="310"/>
      <c r="CW439" s="310"/>
      <c r="CX439" s="310"/>
      <c r="CY439" s="310"/>
      <c r="CZ439" s="310"/>
      <c r="DA439" s="310"/>
      <c r="DB439" s="310"/>
      <c r="DC439" s="310"/>
      <c r="DD439" s="310"/>
      <c r="DE439" s="310"/>
      <c r="DF439" s="310"/>
      <c r="DG439" s="310"/>
      <c r="DH439" s="310"/>
      <c r="DI439" s="310"/>
      <c r="DJ439" s="310"/>
      <c r="DK439" s="310"/>
      <c r="DL439" s="310"/>
      <c r="DM439" s="310"/>
      <c r="DN439" s="310"/>
      <c r="DO439" s="310"/>
      <c r="DP439" s="310"/>
      <c r="DQ439" s="310"/>
      <c r="DR439" s="310"/>
      <c r="DS439" s="310"/>
      <c r="DT439" s="310"/>
      <c r="DU439" s="310"/>
      <c r="DV439" s="310"/>
      <c r="DW439" s="310"/>
      <c r="DX439" s="310"/>
      <c r="DY439" s="310"/>
      <c r="DZ439" s="310"/>
      <c r="EA439" s="310"/>
      <c r="EB439" s="310"/>
      <c r="EC439" s="310"/>
      <c r="ED439" s="310"/>
      <c r="EE439" s="310"/>
      <c r="EF439" s="310"/>
      <c r="EG439" s="310"/>
      <c r="EH439" s="310"/>
      <c r="EI439" s="310"/>
      <c r="EJ439" s="310"/>
      <c r="EK439" s="310"/>
      <c r="EL439" s="310"/>
      <c r="EM439" s="310"/>
      <c r="EN439" s="310"/>
      <c r="EO439" s="310"/>
      <c r="EP439" s="310"/>
      <c r="EQ439" s="310"/>
      <c r="ER439" s="310"/>
      <c r="ES439" s="310"/>
      <c r="ET439" s="310"/>
      <c r="EU439" s="310"/>
      <c r="EV439" s="310"/>
      <c r="EW439" s="310"/>
      <c r="EX439" s="310"/>
      <c r="EY439" s="310"/>
      <c r="EZ439" s="310"/>
      <c r="FA439" s="310"/>
      <c r="FB439" s="310"/>
      <c r="FC439" s="310"/>
      <c r="FD439" s="310"/>
      <c r="FE439" s="310"/>
      <c r="FF439" s="310"/>
      <c r="FG439" s="310"/>
      <c r="FH439" s="310"/>
      <c r="FI439" s="310"/>
      <c r="FJ439" s="310"/>
      <c r="FK439" s="310"/>
      <c r="FL439" s="310"/>
      <c r="FM439" s="310"/>
      <c r="FN439" s="310"/>
      <c r="FO439" s="310"/>
      <c r="FP439" s="310"/>
      <c r="FQ439" s="310"/>
      <c r="FR439" s="310"/>
      <c r="FS439" s="310"/>
      <c r="FT439" s="310"/>
      <c r="FU439" s="310"/>
      <c r="FV439" s="310"/>
      <c r="FW439" s="310"/>
      <c r="FX439" s="310"/>
      <c r="FY439" s="310"/>
      <c r="FZ439" s="310"/>
      <c r="GA439" s="310"/>
      <c r="GB439" s="310"/>
      <c r="GC439" s="310"/>
    </row>
    <row r="440" spans="4:185">
      <c r="D440" s="310"/>
      <c r="E440" s="310"/>
      <c r="F440" s="310"/>
      <c r="G440" s="310"/>
      <c r="H440" s="310"/>
      <c r="I440" s="310"/>
      <c r="J440" s="310"/>
      <c r="K440" s="310"/>
      <c r="L440" s="310"/>
      <c r="M440" s="310"/>
      <c r="N440" s="310"/>
      <c r="O440" s="310"/>
      <c r="P440" s="310"/>
      <c r="Q440" s="310"/>
      <c r="R440" s="310"/>
      <c r="S440" s="310"/>
      <c r="T440" s="310"/>
      <c r="U440" s="310"/>
      <c r="V440" s="310"/>
      <c r="W440" s="310"/>
      <c r="X440" s="310"/>
      <c r="Y440" s="310"/>
      <c r="Z440" s="310"/>
      <c r="AA440" s="310"/>
      <c r="AB440" s="310"/>
      <c r="AC440" s="310"/>
      <c r="AD440" s="310"/>
      <c r="AE440" s="310"/>
      <c r="AF440" s="310"/>
      <c r="AG440" s="310"/>
      <c r="AH440" s="310"/>
      <c r="AI440" s="310"/>
      <c r="AJ440" s="310"/>
      <c r="AK440" s="310"/>
      <c r="AL440" s="310"/>
      <c r="AM440" s="310"/>
      <c r="AN440" s="310"/>
      <c r="AO440" s="310"/>
      <c r="AP440" s="310"/>
      <c r="AQ440" s="310"/>
      <c r="AR440" s="310"/>
      <c r="AS440" s="310"/>
      <c r="AT440" s="310"/>
      <c r="AU440" s="310"/>
      <c r="AV440" s="310"/>
      <c r="AW440" s="310"/>
      <c r="AX440" s="310"/>
      <c r="AY440" s="310"/>
      <c r="AZ440" s="310"/>
      <c r="BA440" s="310"/>
      <c r="BB440" s="310"/>
      <c r="BC440" s="310"/>
      <c r="BD440" s="310"/>
      <c r="BE440" s="310"/>
      <c r="BF440" s="310"/>
      <c r="BG440" s="310"/>
      <c r="BH440" s="310"/>
      <c r="BI440" s="310"/>
      <c r="BJ440" s="310"/>
      <c r="BK440" s="310"/>
      <c r="BL440" s="310"/>
      <c r="BM440" s="310"/>
      <c r="BN440" s="310"/>
      <c r="BO440" s="310"/>
      <c r="BP440" s="310"/>
      <c r="BQ440" s="310"/>
      <c r="BR440" s="310"/>
      <c r="BS440" s="310"/>
      <c r="BT440" s="310"/>
      <c r="BU440" s="310"/>
      <c r="BV440" s="310"/>
      <c r="BW440" s="310"/>
      <c r="BX440" s="310"/>
      <c r="BY440" s="310"/>
      <c r="BZ440" s="310"/>
      <c r="CA440" s="310"/>
      <c r="CB440" s="310"/>
      <c r="CC440" s="310"/>
      <c r="CD440" s="310"/>
      <c r="CE440" s="310"/>
      <c r="CF440" s="310"/>
      <c r="CG440" s="310"/>
      <c r="CH440" s="310"/>
      <c r="CI440" s="310"/>
      <c r="CJ440" s="310"/>
      <c r="CK440" s="310"/>
      <c r="CL440" s="310"/>
      <c r="CM440" s="310"/>
      <c r="CN440" s="310"/>
      <c r="CO440" s="310"/>
      <c r="CP440" s="310"/>
      <c r="CQ440" s="310"/>
      <c r="CR440" s="310"/>
      <c r="CS440" s="310"/>
      <c r="CT440" s="310"/>
      <c r="CU440" s="310"/>
      <c r="CV440" s="310"/>
      <c r="CW440" s="310"/>
      <c r="CX440" s="310"/>
      <c r="CY440" s="310"/>
      <c r="CZ440" s="310"/>
      <c r="DA440" s="310"/>
      <c r="DB440" s="310"/>
      <c r="DC440" s="310"/>
      <c r="DD440" s="310"/>
      <c r="DE440" s="310"/>
      <c r="DF440" s="310"/>
      <c r="DG440" s="310"/>
      <c r="DH440" s="310"/>
      <c r="DI440" s="310"/>
      <c r="DJ440" s="310"/>
      <c r="DK440" s="310"/>
      <c r="DL440" s="310"/>
      <c r="DM440" s="310"/>
      <c r="DN440" s="310"/>
      <c r="DO440" s="310"/>
      <c r="DP440" s="310"/>
      <c r="DQ440" s="310"/>
      <c r="DR440" s="310"/>
      <c r="DS440" s="310"/>
      <c r="DT440" s="310"/>
      <c r="DU440" s="310"/>
      <c r="DV440" s="310"/>
      <c r="DW440" s="310"/>
      <c r="DX440" s="310"/>
      <c r="DY440" s="310"/>
      <c r="DZ440" s="310"/>
      <c r="EA440" s="310"/>
      <c r="EB440" s="310"/>
      <c r="EC440" s="310"/>
      <c r="ED440" s="310"/>
      <c r="EE440" s="310"/>
      <c r="EF440" s="310"/>
      <c r="EG440" s="310"/>
      <c r="EH440" s="310"/>
      <c r="EI440" s="310"/>
      <c r="EJ440" s="310"/>
      <c r="EK440" s="310"/>
      <c r="EL440" s="310"/>
      <c r="EM440" s="310"/>
      <c r="EN440" s="310"/>
      <c r="EO440" s="310"/>
      <c r="EP440" s="310"/>
      <c r="EQ440" s="310"/>
      <c r="ER440" s="310"/>
      <c r="ES440" s="310"/>
      <c r="ET440" s="310"/>
      <c r="EU440" s="310"/>
      <c r="EV440" s="310"/>
      <c r="EW440" s="310"/>
      <c r="EX440" s="310"/>
      <c r="EY440" s="310"/>
      <c r="EZ440" s="310"/>
      <c r="FA440" s="310"/>
      <c r="FB440" s="310"/>
      <c r="FC440" s="310"/>
      <c r="FD440" s="310"/>
      <c r="FE440" s="310"/>
      <c r="FF440" s="310"/>
      <c r="FG440" s="310"/>
      <c r="FH440" s="310"/>
      <c r="FI440" s="310"/>
      <c r="FJ440" s="310"/>
      <c r="FK440" s="310"/>
      <c r="FL440" s="310"/>
      <c r="FM440" s="310"/>
      <c r="FN440" s="310"/>
      <c r="FO440" s="310"/>
      <c r="FP440" s="310"/>
      <c r="FQ440" s="310"/>
      <c r="FR440" s="310"/>
      <c r="FS440" s="310"/>
      <c r="FT440" s="310"/>
      <c r="FU440" s="310"/>
      <c r="FV440" s="310"/>
      <c r="FW440" s="310"/>
      <c r="FX440" s="310"/>
      <c r="FY440" s="310"/>
      <c r="FZ440" s="310"/>
      <c r="GA440" s="310"/>
      <c r="GB440" s="310"/>
      <c r="GC440" s="310"/>
    </row>
    <row r="441" spans="4:185">
      <c r="D441" s="310"/>
      <c r="E441" s="310"/>
      <c r="F441" s="310"/>
      <c r="G441" s="310"/>
      <c r="H441" s="310"/>
      <c r="I441" s="310"/>
      <c r="J441" s="310"/>
      <c r="K441" s="310"/>
      <c r="L441" s="310"/>
      <c r="M441" s="310"/>
      <c r="N441" s="310"/>
      <c r="O441" s="310"/>
      <c r="P441" s="310"/>
      <c r="Q441" s="310"/>
      <c r="R441" s="310"/>
      <c r="S441" s="310"/>
      <c r="T441" s="310"/>
      <c r="U441" s="310"/>
      <c r="V441" s="310"/>
      <c r="W441" s="310"/>
      <c r="X441" s="310"/>
      <c r="Y441" s="310"/>
      <c r="Z441" s="310"/>
      <c r="AA441" s="310"/>
      <c r="AB441" s="310"/>
      <c r="AC441" s="310"/>
      <c r="AD441" s="310"/>
      <c r="AE441" s="310"/>
      <c r="AF441" s="310"/>
      <c r="AG441" s="310"/>
      <c r="AH441" s="310"/>
      <c r="AI441" s="310"/>
      <c r="AJ441" s="310"/>
      <c r="AK441" s="310"/>
      <c r="AL441" s="310"/>
      <c r="AM441" s="310"/>
      <c r="AN441" s="310"/>
      <c r="AO441" s="310"/>
      <c r="AP441" s="310"/>
      <c r="AQ441" s="310"/>
      <c r="AR441" s="310"/>
      <c r="AS441" s="310"/>
      <c r="AT441" s="310"/>
      <c r="AU441" s="310"/>
      <c r="AV441" s="310"/>
      <c r="AW441" s="310"/>
      <c r="AX441" s="310"/>
      <c r="AY441" s="310"/>
      <c r="AZ441" s="310"/>
      <c r="BA441" s="310"/>
      <c r="BB441" s="310"/>
      <c r="BC441" s="310"/>
      <c r="BD441" s="310"/>
      <c r="BE441" s="310"/>
      <c r="BF441" s="310"/>
      <c r="BG441" s="310"/>
      <c r="BH441" s="310"/>
      <c r="BI441" s="310"/>
      <c r="BJ441" s="310"/>
      <c r="BK441" s="310"/>
      <c r="BL441" s="310"/>
      <c r="BM441" s="310"/>
      <c r="BN441" s="310"/>
      <c r="BO441" s="310"/>
      <c r="BP441" s="310"/>
      <c r="BQ441" s="310"/>
      <c r="BR441" s="310"/>
      <c r="BS441" s="310"/>
      <c r="BT441" s="310"/>
      <c r="BU441" s="310"/>
      <c r="BV441" s="310"/>
      <c r="BW441" s="310"/>
      <c r="BX441" s="310"/>
      <c r="BY441" s="310"/>
      <c r="BZ441" s="310"/>
      <c r="CA441" s="310"/>
      <c r="CB441" s="310"/>
      <c r="CC441" s="310"/>
      <c r="CD441" s="310"/>
      <c r="CE441" s="310"/>
      <c r="CF441" s="310"/>
      <c r="CG441" s="310"/>
      <c r="CH441" s="310"/>
      <c r="CI441" s="310"/>
      <c r="CJ441" s="310"/>
      <c r="CK441" s="310"/>
      <c r="CL441" s="310"/>
      <c r="CM441" s="310"/>
      <c r="CN441" s="310"/>
      <c r="CO441" s="310"/>
      <c r="CP441" s="310"/>
      <c r="CQ441" s="310"/>
      <c r="CR441" s="310"/>
      <c r="CS441" s="310"/>
      <c r="CT441" s="310"/>
      <c r="CU441" s="310"/>
      <c r="CV441" s="310"/>
      <c r="CW441" s="310"/>
      <c r="CX441" s="310"/>
      <c r="CY441" s="310"/>
      <c r="CZ441" s="310"/>
      <c r="DA441" s="310"/>
      <c r="DB441" s="310"/>
      <c r="DC441" s="310"/>
      <c r="DD441" s="310"/>
      <c r="DE441" s="310"/>
      <c r="DF441" s="310"/>
      <c r="DG441" s="310"/>
      <c r="DH441" s="310"/>
      <c r="DI441" s="310"/>
      <c r="DJ441" s="310"/>
      <c r="DK441" s="310"/>
      <c r="DL441" s="310"/>
      <c r="DM441" s="310"/>
      <c r="DN441" s="310"/>
      <c r="DO441" s="310"/>
      <c r="DP441" s="310"/>
      <c r="DQ441" s="310"/>
      <c r="DR441" s="310"/>
      <c r="DS441" s="310"/>
      <c r="DT441" s="310"/>
      <c r="DU441" s="310"/>
      <c r="DV441" s="310"/>
      <c r="DW441" s="310"/>
      <c r="DX441" s="310"/>
      <c r="DY441" s="310"/>
      <c r="DZ441" s="310"/>
      <c r="EA441" s="310"/>
      <c r="EB441" s="310"/>
      <c r="EC441" s="310"/>
      <c r="ED441" s="310"/>
      <c r="EE441" s="310"/>
      <c r="EF441" s="310"/>
      <c r="EG441" s="310"/>
      <c r="EH441" s="310"/>
      <c r="EI441" s="310"/>
      <c r="EJ441" s="310"/>
      <c r="EK441" s="310"/>
      <c r="EL441" s="310"/>
      <c r="EM441" s="310"/>
      <c r="EN441" s="310"/>
      <c r="EO441" s="310"/>
      <c r="EP441" s="310"/>
      <c r="EQ441" s="310"/>
      <c r="ER441" s="310"/>
      <c r="ES441" s="310"/>
      <c r="ET441" s="310"/>
      <c r="EU441" s="310"/>
      <c r="EV441" s="310"/>
      <c r="EW441" s="310"/>
      <c r="EX441" s="310"/>
      <c r="EY441" s="310"/>
      <c r="EZ441" s="310"/>
      <c r="FA441" s="310"/>
      <c r="FB441" s="310"/>
      <c r="FC441" s="310"/>
      <c r="FD441" s="310"/>
      <c r="FE441" s="310"/>
      <c r="FF441" s="310"/>
      <c r="FG441" s="310"/>
      <c r="FH441" s="310"/>
      <c r="FI441" s="310"/>
      <c r="FJ441" s="310"/>
      <c r="FK441" s="310"/>
      <c r="FL441" s="310"/>
      <c r="FM441" s="310"/>
      <c r="FN441" s="310"/>
      <c r="FO441" s="310"/>
      <c r="FP441" s="310"/>
      <c r="FQ441" s="310"/>
      <c r="FR441" s="310"/>
      <c r="FS441" s="310"/>
      <c r="FT441" s="310"/>
      <c r="FU441" s="310"/>
      <c r="FV441" s="310"/>
      <c r="FW441" s="310"/>
      <c r="FX441" s="310"/>
      <c r="FY441" s="310"/>
      <c r="FZ441" s="310"/>
      <c r="GA441" s="310"/>
      <c r="GB441" s="310"/>
      <c r="GC441" s="310"/>
    </row>
    <row r="442" spans="4:185">
      <c r="D442" s="310"/>
      <c r="E442" s="310"/>
      <c r="F442" s="310"/>
      <c r="G442" s="310"/>
      <c r="H442" s="310"/>
      <c r="I442" s="310"/>
      <c r="J442" s="310"/>
      <c r="K442" s="310"/>
      <c r="L442" s="310"/>
      <c r="M442" s="310"/>
      <c r="N442" s="310"/>
      <c r="O442" s="310"/>
      <c r="P442" s="310"/>
      <c r="Q442" s="310"/>
      <c r="R442" s="310"/>
      <c r="S442" s="310"/>
      <c r="T442" s="310"/>
      <c r="U442" s="310"/>
      <c r="V442" s="310"/>
      <c r="W442" s="310"/>
      <c r="X442" s="310"/>
      <c r="Y442" s="310"/>
      <c r="Z442" s="310"/>
      <c r="AA442" s="310"/>
      <c r="AB442" s="310"/>
      <c r="AC442" s="310"/>
      <c r="AD442" s="310"/>
      <c r="AE442" s="310"/>
      <c r="AF442" s="310"/>
      <c r="AG442" s="310"/>
      <c r="AH442" s="310"/>
      <c r="AI442" s="310"/>
      <c r="AJ442" s="310"/>
      <c r="AK442" s="310"/>
      <c r="AL442" s="310"/>
      <c r="AM442" s="310"/>
      <c r="AN442" s="310"/>
      <c r="AO442" s="310"/>
      <c r="AP442" s="310"/>
      <c r="AQ442" s="310"/>
      <c r="AR442" s="310"/>
      <c r="AS442" s="310"/>
      <c r="AT442" s="310"/>
      <c r="AU442" s="310"/>
      <c r="AV442" s="310"/>
      <c r="AW442" s="310"/>
      <c r="AX442" s="310"/>
      <c r="AY442" s="310"/>
      <c r="AZ442" s="310"/>
      <c r="BA442" s="310"/>
      <c r="BB442" s="310"/>
      <c r="BC442" s="310"/>
      <c r="BD442" s="310"/>
      <c r="BE442" s="310"/>
      <c r="BF442" s="310"/>
      <c r="BG442" s="310"/>
      <c r="BH442" s="310"/>
      <c r="BI442" s="310"/>
      <c r="BJ442" s="310"/>
      <c r="BK442" s="310"/>
      <c r="BL442" s="310"/>
      <c r="BM442" s="310"/>
      <c r="BN442" s="310"/>
      <c r="BO442" s="310"/>
      <c r="BP442" s="310"/>
      <c r="BQ442" s="310"/>
      <c r="BR442" s="310"/>
      <c r="BS442" s="310"/>
      <c r="BT442" s="310"/>
      <c r="BU442" s="310"/>
      <c r="BV442" s="310"/>
      <c r="BW442" s="310"/>
      <c r="BX442" s="310"/>
      <c r="BY442" s="310"/>
      <c r="BZ442" s="310"/>
      <c r="CA442" s="310"/>
      <c r="CB442" s="310"/>
      <c r="CC442" s="310"/>
      <c r="CD442" s="310"/>
      <c r="CE442" s="310"/>
      <c r="CF442" s="310"/>
      <c r="CG442" s="310"/>
      <c r="CH442" s="310"/>
      <c r="CI442" s="310"/>
      <c r="CJ442" s="310"/>
      <c r="CK442" s="310"/>
      <c r="CL442" s="310"/>
      <c r="CM442" s="310"/>
      <c r="CN442" s="310"/>
      <c r="CO442" s="310"/>
      <c r="CP442" s="310"/>
      <c r="CQ442" s="310"/>
      <c r="CR442" s="310"/>
      <c r="CS442" s="310"/>
      <c r="CT442" s="310"/>
      <c r="CU442" s="310"/>
      <c r="CV442" s="310"/>
      <c r="CW442" s="310"/>
      <c r="CX442" s="310"/>
      <c r="CY442" s="310"/>
      <c r="CZ442" s="310"/>
      <c r="DA442" s="310"/>
      <c r="DB442" s="310"/>
      <c r="DC442" s="310"/>
      <c r="DD442" s="310"/>
      <c r="DE442" s="310"/>
      <c r="DF442" s="310"/>
      <c r="DG442" s="310"/>
      <c r="DH442" s="310"/>
      <c r="DI442" s="310"/>
      <c r="DJ442" s="310"/>
      <c r="DK442" s="310"/>
      <c r="DL442" s="310"/>
      <c r="DM442" s="310"/>
      <c r="DN442" s="310"/>
      <c r="DO442" s="310"/>
      <c r="DP442" s="310"/>
      <c r="DQ442" s="310"/>
      <c r="DR442" s="310"/>
      <c r="DS442" s="310"/>
      <c r="DT442" s="310"/>
      <c r="DU442" s="310"/>
      <c r="DV442" s="310"/>
      <c r="DW442" s="310"/>
      <c r="DX442" s="310"/>
      <c r="DY442" s="310"/>
      <c r="DZ442" s="310"/>
      <c r="EA442" s="310"/>
      <c r="EB442" s="310"/>
      <c r="EC442" s="310"/>
      <c r="ED442" s="310"/>
      <c r="EE442" s="310"/>
      <c r="EF442" s="310"/>
      <c r="EG442" s="310"/>
      <c r="EH442" s="310"/>
      <c r="EI442" s="310"/>
      <c r="EJ442" s="310"/>
      <c r="EK442" s="310"/>
      <c r="EL442" s="310"/>
      <c r="EM442" s="310"/>
      <c r="EN442" s="310"/>
      <c r="EO442" s="310"/>
      <c r="EP442" s="310"/>
      <c r="EQ442" s="310"/>
      <c r="ER442" s="310"/>
      <c r="ES442" s="310"/>
      <c r="ET442" s="310"/>
      <c r="EU442" s="310"/>
      <c r="EV442" s="310"/>
      <c r="EW442" s="310"/>
      <c r="EX442" s="310"/>
      <c r="EY442" s="310"/>
      <c r="EZ442" s="310"/>
      <c r="FA442" s="310"/>
      <c r="FB442" s="310"/>
      <c r="FC442" s="310"/>
      <c r="FD442" s="310"/>
      <c r="FE442" s="310"/>
      <c r="FF442" s="310"/>
      <c r="FG442" s="310"/>
      <c r="FH442" s="310"/>
      <c r="FI442" s="310"/>
      <c r="FJ442" s="310"/>
      <c r="FK442" s="310"/>
      <c r="FL442" s="310"/>
      <c r="FM442" s="310"/>
      <c r="FN442" s="310"/>
      <c r="FO442" s="310"/>
      <c r="FP442" s="310"/>
      <c r="FQ442" s="310"/>
      <c r="FR442" s="310"/>
      <c r="FS442" s="310"/>
      <c r="FT442" s="310"/>
      <c r="FU442" s="310"/>
      <c r="FV442" s="310"/>
      <c r="FW442" s="310"/>
      <c r="FX442" s="310"/>
      <c r="FY442" s="310"/>
      <c r="FZ442" s="310"/>
      <c r="GA442" s="310"/>
      <c r="GB442" s="310"/>
      <c r="GC442" s="310"/>
    </row>
    <row r="443" spans="4:185">
      <c r="D443" s="310"/>
      <c r="E443" s="310"/>
      <c r="F443" s="310"/>
      <c r="G443" s="310"/>
      <c r="H443" s="310"/>
      <c r="I443" s="310"/>
      <c r="J443" s="310"/>
      <c r="K443" s="310"/>
      <c r="L443" s="310"/>
      <c r="M443" s="310"/>
      <c r="N443" s="310"/>
      <c r="O443" s="310"/>
      <c r="P443" s="310"/>
      <c r="Q443" s="310"/>
      <c r="R443" s="310"/>
      <c r="S443" s="310"/>
      <c r="T443" s="310"/>
      <c r="U443" s="310"/>
      <c r="V443" s="310"/>
      <c r="W443" s="310"/>
      <c r="X443" s="310"/>
      <c r="Y443" s="310"/>
      <c r="Z443" s="310"/>
      <c r="AA443" s="310"/>
      <c r="AB443" s="310"/>
      <c r="AC443" s="310"/>
      <c r="AD443" s="310"/>
      <c r="AE443" s="310"/>
      <c r="AF443" s="310"/>
      <c r="AG443" s="310"/>
      <c r="AH443" s="310"/>
      <c r="AI443" s="310"/>
      <c r="AJ443" s="310"/>
      <c r="AK443" s="310"/>
      <c r="AL443" s="310"/>
      <c r="AM443" s="310"/>
      <c r="AN443" s="310"/>
      <c r="AO443" s="310"/>
      <c r="AP443" s="310"/>
      <c r="AQ443" s="310"/>
      <c r="AR443" s="310"/>
      <c r="AS443" s="310"/>
      <c r="AT443" s="310"/>
      <c r="AU443" s="310"/>
      <c r="AV443" s="310"/>
      <c r="AW443" s="310"/>
      <c r="AX443" s="310"/>
      <c r="AY443" s="310"/>
      <c r="AZ443" s="310"/>
      <c r="BA443" s="310"/>
      <c r="BB443" s="310"/>
      <c r="BC443" s="310"/>
      <c r="BD443" s="310"/>
      <c r="BE443" s="310"/>
      <c r="BF443" s="310"/>
      <c r="BG443" s="310"/>
      <c r="BH443" s="310"/>
      <c r="BI443" s="310"/>
      <c r="BJ443" s="310"/>
      <c r="BK443" s="310"/>
      <c r="BL443" s="310"/>
      <c r="BM443" s="310"/>
      <c r="BN443" s="310"/>
      <c r="BO443" s="310"/>
      <c r="BP443" s="310"/>
      <c r="BQ443" s="310"/>
      <c r="BR443" s="310"/>
      <c r="BS443" s="310"/>
      <c r="BT443" s="310"/>
      <c r="BU443" s="310"/>
      <c r="BV443" s="310"/>
      <c r="BW443" s="310"/>
      <c r="BX443" s="310"/>
      <c r="BY443" s="310"/>
      <c r="BZ443" s="310"/>
      <c r="CA443" s="310"/>
      <c r="CB443" s="310"/>
      <c r="CC443" s="310"/>
      <c r="CD443" s="310"/>
      <c r="CE443" s="310"/>
      <c r="CF443" s="310"/>
      <c r="CG443" s="310"/>
      <c r="CH443" s="310"/>
      <c r="CI443" s="310"/>
      <c r="CJ443" s="310"/>
      <c r="CK443" s="310"/>
      <c r="CL443" s="310"/>
      <c r="CM443" s="310"/>
      <c r="CN443" s="310"/>
      <c r="CO443" s="310"/>
      <c r="CP443" s="310"/>
      <c r="CQ443" s="310"/>
      <c r="CR443" s="310"/>
      <c r="CS443" s="310"/>
      <c r="CT443" s="310"/>
      <c r="CU443" s="310"/>
      <c r="CV443" s="310"/>
      <c r="CW443" s="310"/>
      <c r="CX443" s="310"/>
      <c r="CY443" s="310"/>
      <c r="CZ443" s="310"/>
      <c r="DA443" s="310"/>
      <c r="DB443" s="310"/>
      <c r="DC443" s="310"/>
      <c r="DD443" s="310"/>
      <c r="DE443" s="310"/>
      <c r="DF443" s="310"/>
      <c r="DG443" s="310"/>
      <c r="DH443" s="310"/>
      <c r="DI443" s="310"/>
      <c r="DJ443" s="310"/>
      <c r="DK443" s="310"/>
      <c r="DL443" s="310"/>
      <c r="DM443" s="310"/>
      <c r="DN443" s="310"/>
      <c r="DO443" s="310"/>
      <c r="DP443" s="310"/>
      <c r="DQ443" s="310"/>
      <c r="DR443" s="310"/>
      <c r="DS443" s="310"/>
      <c r="DT443" s="310"/>
      <c r="DU443" s="310"/>
      <c r="DV443" s="310"/>
      <c r="DW443" s="310"/>
      <c r="DX443" s="310"/>
      <c r="DY443" s="310"/>
      <c r="DZ443" s="310"/>
      <c r="EA443" s="310"/>
      <c r="EB443" s="310"/>
      <c r="EC443" s="310"/>
      <c r="ED443" s="310"/>
      <c r="EE443" s="310"/>
      <c r="EF443" s="310"/>
      <c r="EG443" s="310"/>
      <c r="EH443" s="310"/>
      <c r="EI443" s="310"/>
      <c r="EJ443" s="310"/>
      <c r="EK443" s="310"/>
      <c r="EL443" s="310"/>
      <c r="EM443" s="310"/>
      <c r="EN443" s="310"/>
      <c r="EO443" s="310"/>
      <c r="EP443" s="310"/>
      <c r="EQ443" s="310"/>
      <c r="ER443" s="310"/>
      <c r="ES443" s="310"/>
      <c r="ET443" s="310"/>
      <c r="EU443" s="310"/>
      <c r="EV443" s="310"/>
      <c r="EW443" s="310"/>
      <c r="EX443" s="310"/>
      <c r="EY443" s="310"/>
      <c r="EZ443" s="310"/>
      <c r="FA443" s="310"/>
      <c r="FB443" s="310"/>
      <c r="FC443" s="310"/>
      <c r="FD443" s="310"/>
      <c r="FE443" s="310"/>
      <c r="FF443" s="310"/>
      <c r="FG443" s="310"/>
      <c r="FH443" s="310"/>
      <c r="FI443" s="310"/>
      <c r="FJ443" s="310"/>
      <c r="FK443" s="310"/>
      <c r="FL443" s="310"/>
      <c r="FM443" s="310"/>
      <c r="FN443" s="310"/>
      <c r="FO443" s="310"/>
      <c r="FP443" s="310"/>
      <c r="FQ443" s="310"/>
      <c r="FR443" s="310"/>
      <c r="FS443" s="310"/>
      <c r="FT443" s="310"/>
      <c r="FU443" s="310"/>
      <c r="FV443" s="310"/>
      <c r="FW443" s="310"/>
      <c r="FX443" s="310"/>
      <c r="FY443" s="310"/>
      <c r="FZ443" s="310"/>
      <c r="GA443" s="310"/>
      <c r="GB443" s="310"/>
      <c r="GC443" s="310"/>
    </row>
    <row r="444" spans="4:185">
      <c r="D444" s="310"/>
      <c r="E444" s="310"/>
      <c r="F444" s="310"/>
      <c r="G444" s="310"/>
      <c r="H444" s="310"/>
      <c r="I444" s="310"/>
      <c r="J444" s="310"/>
      <c r="K444" s="310"/>
      <c r="L444" s="310"/>
      <c r="M444" s="310"/>
      <c r="N444" s="310"/>
      <c r="O444" s="310"/>
      <c r="P444" s="310"/>
      <c r="Q444" s="310"/>
      <c r="R444" s="310"/>
      <c r="S444" s="310"/>
      <c r="T444" s="310"/>
      <c r="U444" s="310"/>
      <c r="V444" s="310"/>
      <c r="W444" s="310"/>
      <c r="X444" s="310"/>
      <c r="Y444" s="310"/>
      <c r="Z444" s="310"/>
      <c r="AA444" s="310"/>
      <c r="AB444" s="310"/>
      <c r="AC444" s="310"/>
      <c r="AD444" s="310"/>
      <c r="AE444" s="310"/>
      <c r="AF444" s="310"/>
      <c r="AG444" s="310"/>
      <c r="AH444" s="310"/>
      <c r="AI444" s="310"/>
      <c r="AJ444" s="310"/>
      <c r="AK444" s="310"/>
      <c r="AL444" s="310"/>
      <c r="AM444" s="310"/>
      <c r="AN444" s="310"/>
      <c r="AO444" s="310"/>
      <c r="AP444" s="310"/>
      <c r="AQ444" s="310"/>
      <c r="AR444" s="310"/>
      <c r="AS444" s="310"/>
      <c r="AT444" s="310"/>
      <c r="AU444" s="310"/>
      <c r="AV444" s="310"/>
      <c r="AW444" s="310"/>
      <c r="AX444" s="310"/>
      <c r="AY444" s="310"/>
      <c r="AZ444" s="310"/>
      <c r="BA444" s="310"/>
      <c r="BB444" s="310"/>
      <c r="BC444" s="310"/>
      <c r="BD444" s="310"/>
      <c r="BE444" s="310"/>
      <c r="BF444" s="310"/>
      <c r="BG444" s="310"/>
      <c r="BH444" s="310"/>
      <c r="BI444" s="310"/>
      <c r="BJ444" s="310"/>
      <c r="BK444" s="310"/>
      <c r="BL444" s="310"/>
      <c r="BM444" s="310"/>
      <c r="BN444" s="310"/>
      <c r="BO444" s="310"/>
      <c r="BP444" s="310"/>
      <c r="BQ444" s="310"/>
      <c r="BR444" s="310"/>
      <c r="BS444" s="310"/>
      <c r="BT444" s="310"/>
      <c r="BU444" s="310"/>
      <c r="BV444" s="310"/>
      <c r="BW444" s="310"/>
      <c r="BX444" s="310"/>
      <c r="BY444" s="310"/>
      <c r="BZ444" s="310"/>
      <c r="CA444" s="310"/>
      <c r="CB444" s="310"/>
      <c r="CC444" s="310"/>
      <c r="CD444" s="310"/>
      <c r="CE444" s="310"/>
      <c r="CF444" s="310"/>
      <c r="CG444" s="310"/>
      <c r="CH444" s="310"/>
      <c r="CI444" s="310"/>
      <c r="CJ444" s="310"/>
      <c r="CK444" s="310"/>
      <c r="CL444" s="310"/>
      <c r="CM444" s="310"/>
      <c r="CN444" s="310"/>
      <c r="CO444" s="310"/>
      <c r="CP444" s="310"/>
      <c r="CQ444" s="310"/>
      <c r="CR444" s="310"/>
      <c r="CS444" s="310"/>
      <c r="CT444" s="310"/>
      <c r="CU444" s="310"/>
      <c r="CV444" s="310"/>
      <c r="CW444" s="310"/>
      <c r="CX444" s="310"/>
      <c r="CY444" s="310"/>
      <c r="CZ444" s="310"/>
      <c r="DA444" s="310"/>
      <c r="DB444" s="310"/>
      <c r="DC444" s="310"/>
      <c r="DD444" s="310"/>
      <c r="DE444" s="310"/>
      <c r="DF444" s="310"/>
      <c r="DG444" s="310"/>
      <c r="DH444" s="310"/>
      <c r="DI444" s="310"/>
      <c r="DJ444" s="310"/>
      <c r="DK444" s="310"/>
      <c r="DL444" s="310"/>
      <c r="DM444" s="310"/>
      <c r="DN444" s="310"/>
      <c r="DO444" s="310"/>
      <c r="DP444" s="310"/>
      <c r="DQ444" s="310"/>
      <c r="DR444" s="310"/>
      <c r="DS444" s="310"/>
      <c r="DT444" s="310"/>
      <c r="DU444" s="310"/>
      <c r="DV444" s="310"/>
      <c r="DW444" s="310"/>
      <c r="DX444" s="310"/>
      <c r="DY444" s="310"/>
      <c r="DZ444" s="310"/>
      <c r="EA444" s="310"/>
      <c r="EB444" s="310"/>
      <c r="EC444" s="310"/>
      <c r="ED444" s="310"/>
      <c r="EE444" s="310"/>
      <c r="EF444" s="310"/>
      <c r="EG444" s="310"/>
      <c r="EH444" s="310"/>
      <c r="EI444" s="310"/>
      <c r="EJ444" s="310"/>
      <c r="EK444" s="310"/>
      <c r="EL444" s="310"/>
      <c r="EM444" s="310"/>
      <c r="EN444" s="310"/>
      <c r="EO444" s="310"/>
      <c r="EP444" s="310"/>
      <c r="EQ444" s="310"/>
      <c r="ER444" s="310"/>
      <c r="ES444" s="310"/>
      <c r="ET444" s="310"/>
      <c r="EU444" s="310"/>
      <c r="EV444" s="310"/>
      <c r="EW444" s="310"/>
      <c r="EX444" s="310"/>
      <c r="EY444" s="310"/>
      <c r="EZ444" s="310"/>
      <c r="FA444" s="310"/>
      <c r="FB444" s="310"/>
      <c r="FC444" s="310"/>
      <c r="FD444" s="310"/>
      <c r="FE444" s="310"/>
      <c r="FF444" s="310"/>
      <c r="FG444" s="310"/>
      <c r="FH444" s="310"/>
      <c r="FI444" s="310"/>
      <c r="FJ444" s="310"/>
      <c r="FK444" s="310"/>
      <c r="FL444" s="310"/>
      <c r="FM444" s="310"/>
      <c r="FN444" s="310"/>
      <c r="FO444" s="310"/>
      <c r="FP444" s="310"/>
      <c r="FQ444" s="310"/>
      <c r="FR444" s="310"/>
      <c r="FS444" s="310"/>
      <c r="FT444" s="310"/>
      <c r="FU444" s="310"/>
      <c r="FV444" s="310"/>
      <c r="FW444" s="310"/>
      <c r="FX444" s="310"/>
      <c r="FY444" s="310"/>
      <c r="FZ444" s="310"/>
      <c r="GA444" s="310"/>
      <c r="GB444" s="310"/>
      <c r="GC444" s="310"/>
    </row>
    <row r="445" spans="4:185">
      <c r="D445" s="310"/>
      <c r="E445" s="310"/>
      <c r="F445" s="310"/>
      <c r="G445" s="310"/>
      <c r="H445" s="310"/>
      <c r="I445" s="310"/>
      <c r="J445" s="310"/>
      <c r="K445" s="310"/>
      <c r="L445" s="310"/>
      <c r="M445" s="310"/>
      <c r="N445" s="310"/>
      <c r="O445" s="310"/>
      <c r="P445" s="310"/>
      <c r="Q445" s="310"/>
      <c r="R445" s="310"/>
      <c r="S445" s="310"/>
      <c r="T445" s="310"/>
      <c r="U445" s="310"/>
      <c r="V445" s="310"/>
      <c r="W445" s="310"/>
      <c r="X445" s="310"/>
      <c r="Y445" s="310"/>
      <c r="Z445" s="310"/>
      <c r="AA445" s="310"/>
      <c r="AB445" s="310"/>
      <c r="AC445" s="310"/>
      <c r="AD445" s="310"/>
      <c r="AE445" s="310"/>
      <c r="AF445" s="310"/>
      <c r="AG445" s="310"/>
      <c r="AH445" s="310"/>
      <c r="AI445" s="310"/>
      <c r="AJ445" s="310"/>
      <c r="AK445" s="310"/>
      <c r="AL445" s="310"/>
      <c r="AM445" s="310"/>
      <c r="AN445" s="310"/>
      <c r="AO445" s="310"/>
      <c r="AP445" s="310"/>
      <c r="AQ445" s="310"/>
      <c r="AR445" s="310"/>
      <c r="AS445" s="310"/>
      <c r="AT445" s="310"/>
      <c r="AU445" s="310"/>
      <c r="AV445" s="310"/>
      <c r="AW445" s="310"/>
      <c r="AX445" s="310"/>
      <c r="AY445" s="310"/>
      <c r="AZ445" s="310"/>
      <c r="BA445" s="310"/>
      <c r="BB445" s="310"/>
      <c r="BC445" s="310"/>
      <c r="BD445" s="310"/>
      <c r="BE445" s="310"/>
      <c r="BF445" s="310"/>
      <c r="BG445" s="310"/>
      <c r="BH445" s="310"/>
      <c r="BI445" s="310"/>
      <c r="BJ445" s="310"/>
      <c r="BK445" s="310"/>
      <c r="BL445" s="310"/>
      <c r="BM445" s="310"/>
      <c r="BN445" s="310"/>
      <c r="BO445" s="310"/>
      <c r="BP445" s="310"/>
      <c r="BQ445" s="310"/>
      <c r="BR445" s="310"/>
      <c r="BS445" s="310"/>
      <c r="BT445" s="310"/>
      <c r="BU445" s="310"/>
      <c r="BV445" s="310"/>
      <c r="BW445" s="310"/>
      <c r="BX445" s="310"/>
      <c r="BY445" s="310"/>
      <c r="BZ445" s="310"/>
      <c r="CA445" s="310"/>
      <c r="CB445" s="310"/>
      <c r="CC445" s="310"/>
      <c r="CD445" s="310"/>
      <c r="CE445" s="310"/>
      <c r="CF445" s="310"/>
      <c r="CG445" s="310"/>
      <c r="CH445" s="310"/>
      <c r="CI445" s="310"/>
      <c r="CJ445" s="310"/>
      <c r="CK445" s="310"/>
      <c r="CL445" s="310"/>
      <c r="CM445" s="310"/>
      <c r="CN445" s="310"/>
      <c r="CO445" s="310"/>
      <c r="CP445" s="310"/>
      <c r="CQ445" s="310"/>
      <c r="CR445" s="310"/>
      <c r="CS445" s="310"/>
      <c r="CT445" s="310"/>
      <c r="CU445" s="310"/>
      <c r="CV445" s="310"/>
      <c r="CW445" s="310"/>
      <c r="CX445" s="310"/>
      <c r="CY445" s="310"/>
      <c r="CZ445" s="310"/>
      <c r="DA445" s="310"/>
      <c r="DB445" s="310"/>
      <c r="DC445" s="310"/>
      <c r="DD445" s="310"/>
      <c r="DE445" s="310"/>
      <c r="DF445" s="310"/>
      <c r="DG445" s="310"/>
      <c r="DH445" s="310"/>
      <c r="DI445" s="310"/>
      <c r="DJ445" s="310"/>
      <c r="DK445" s="310"/>
      <c r="DL445" s="310"/>
      <c r="DM445" s="310"/>
      <c r="DN445" s="310"/>
      <c r="DO445" s="310"/>
      <c r="DP445" s="310"/>
      <c r="DQ445" s="310"/>
      <c r="DR445" s="310"/>
      <c r="DS445" s="310"/>
      <c r="DT445" s="310"/>
      <c r="DU445" s="310"/>
      <c r="DV445" s="310"/>
      <c r="DW445" s="310"/>
      <c r="DX445" s="310"/>
      <c r="DY445" s="310"/>
      <c r="DZ445" s="310"/>
      <c r="EA445" s="310"/>
      <c r="EB445" s="310"/>
      <c r="EC445" s="310"/>
      <c r="ED445" s="310"/>
      <c r="EE445" s="310"/>
      <c r="EF445" s="310"/>
      <c r="EG445" s="310"/>
      <c r="EH445" s="310"/>
      <c r="EI445" s="310"/>
      <c r="EJ445" s="310"/>
      <c r="EK445" s="310"/>
      <c r="EL445" s="310"/>
      <c r="EM445" s="310"/>
      <c r="EN445" s="310"/>
      <c r="EO445" s="310"/>
      <c r="EP445" s="310"/>
      <c r="EQ445" s="310"/>
      <c r="ER445" s="310"/>
      <c r="ES445" s="310"/>
      <c r="ET445" s="310"/>
      <c r="EU445" s="310"/>
      <c r="EV445" s="310"/>
      <c r="EW445" s="310"/>
      <c r="EX445" s="310"/>
      <c r="EY445" s="310"/>
      <c r="EZ445" s="310"/>
      <c r="FA445" s="310"/>
      <c r="FB445" s="310"/>
      <c r="FC445" s="310"/>
      <c r="FD445" s="310"/>
      <c r="FE445" s="310"/>
      <c r="FF445" s="310"/>
      <c r="FG445" s="310"/>
      <c r="FH445" s="310"/>
      <c r="FI445" s="310"/>
      <c r="FJ445" s="310"/>
      <c r="FK445" s="310"/>
      <c r="FL445" s="310"/>
      <c r="FM445" s="310"/>
      <c r="FN445" s="310"/>
      <c r="FO445" s="310"/>
      <c r="FP445" s="310"/>
      <c r="FQ445" s="310"/>
      <c r="FR445" s="310"/>
      <c r="FS445" s="310"/>
      <c r="FT445" s="310"/>
      <c r="FU445" s="310"/>
      <c r="FV445" s="310"/>
      <c r="FW445" s="310"/>
      <c r="FX445" s="310"/>
      <c r="FY445" s="310"/>
      <c r="FZ445" s="310"/>
      <c r="GA445" s="310"/>
      <c r="GB445" s="310"/>
      <c r="GC445" s="310"/>
    </row>
    <row r="446" spans="4:185">
      <c r="D446" s="310"/>
      <c r="E446" s="310"/>
      <c r="F446" s="310"/>
      <c r="G446" s="310"/>
      <c r="H446" s="310"/>
      <c r="I446" s="310"/>
      <c r="J446" s="310"/>
      <c r="K446" s="310"/>
      <c r="L446" s="310"/>
      <c r="M446" s="310"/>
      <c r="N446" s="310"/>
      <c r="O446" s="310"/>
      <c r="P446" s="310"/>
      <c r="Q446" s="310"/>
      <c r="R446" s="310"/>
      <c r="S446" s="310"/>
      <c r="T446" s="310"/>
      <c r="U446" s="310"/>
      <c r="V446" s="310"/>
      <c r="W446" s="310"/>
      <c r="X446" s="310"/>
      <c r="Y446" s="310"/>
      <c r="Z446" s="310"/>
      <c r="AA446" s="310"/>
      <c r="AB446" s="310"/>
      <c r="AC446" s="310"/>
      <c r="AD446" s="310"/>
      <c r="AE446" s="310"/>
      <c r="AF446" s="310"/>
      <c r="AG446" s="310"/>
      <c r="AH446" s="310"/>
      <c r="AI446" s="310"/>
      <c r="AJ446" s="310"/>
      <c r="AK446" s="310"/>
      <c r="AL446" s="310"/>
      <c r="AM446" s="310"/>
      <c r="AN446" s="310"/>
      <c r="AO446" s="310"/>
      <c r="AP446" s="310"/>
      <c r="AQ446" s="310"/>
      <c r="AR446" s="310"/>
      <c r="AS446" s="310"/>
      <c r="AT446" s="310"/>
      <c r="AU446" s="310"/>
      <c r="AV446" s="310"/>
      <c r="AW446" s="310"/>
      <c r="AX446" s="310"/>
      <c r="AY446" s="310"/>
      <c r="AZ446" s="310"/>
      <c r="BA446" s="310"/>
      <c r="BB446" s="310"/>
      <c r="BC446" s="310"/>
      <c r="BD446" s="310"/>
      <c r="BE446" s="310"/>
      <c r="BF446" s="310"/>
      <c r="BG446" s="310"/>
      <c r="BH446" s="310"/>
      <c r="BI446" s="310"/>
      <c r="BJ446" s="310"/>
      <c r="BK446" s="310"/>
      <c r="BL446" s="310"/>
      <c r="BM446" s="310"/>
      <c r="BN446" s="310"/>
      <c r="BO446" s="310"/>
      <c r="BP446" s="310"/>
      <c r="BQ446" s="310"/>
      <c r="BR446" s="310"/>
      <c r="BS446" s="310"/>
      <c r="BT446" s="310"/>
      <c r="BU446" s="310"/>
      <c r="BV446" s="310"/>
      <c r="BW446" s="310"/>
      <c r="BX446" s="310"/>
      <c r="BY446" s="310"/>
      <c r="BZ446" s="310"/>
      <c r="CA446" s="310"/>
      <c r="CB446" s="310"/>
      <c r="CC446" s="310"/>
      <c r="CD446" s="310"/>
      <c r="CE446" s="310"/>
      <c r="CF446" s="310"/>
      <c r="CG446" s="310"/>
      <c r="CH446" s="310"/>
      <c r="CI446" s="310"/>
      <c r="CJ446" s="310"/>
      <c r="CK446" s="310"/>
      <c r="CL446" s="310"/>
      <c r="CM446" s="310"/>
      <c r="CN446" s="310"/>
      <c r="CO446" s="310"/>
      <c r="CP446" s="310"/>
      <c r="CQ446" s="310"/>
      <c r="CR446" s="310"/>
      <c r="CS446" s="310"/>
      <c r="CT446" s="310"/>
      <c r="CU446" s="310"/>
      <c r="CV446" s="310"/>
      <c r="CW446" s="310"/>
      <c r="CX446" s="310"/>
      <c r="CY446" s="310"/>
      <c r="CZ446" s="310"/>
      <c r="DA446" s="310"/>
      <c r="DB446" s="310"/>
      <c r="DC446" s="310"/>
      <c r="DD446" s="310"/>
      <c r="DE446" s="310"/>
      <c r="DF446" s="310"/>
      <c r="DG446" s="310"/>
      <c r="DH446" s="310"/>
      <c r="DI446" s="310"/>
      <c r="DJ446" s="310"/>
      <c r="DK446" s="310"/>
      <c r="DL446" s="310"/>
      <c r="DM446" s="310"/>
      <c r="DN446" s="310"/>
      <c r="DO446" s="310"/>
      <c r="DP446" s="310"/>
      <c r="DQ446" s="310"/>
      <c r="DR446" s="310"/>
      <c r="DS446" s="310"/>
      <c r="DT446" s="310"/>
      <c r="DU446" s="310"/>
      <c r="DV446" s="310"/>
      <c r="DW446" s="310"/>
      <c r="DX446" s="310"/>
      <c r="DY446" s="310"/>
      <c r="DZ446" s="310"/>
      <c r="EA446" s="310"/>
      <c r="EB446" s="310"/>
      <c r="EC446" s="310"/>
      <c r="ED446" s="310"/>
      <c r="EE446" s="310"/>
      <c r="EF446" s="310"/>
      <c r="EG446" s="310"/>
      <c r="EH446" s="310"/>
      <c r="EI446" s="310"/>
      <c r="EJ446" s="310"/>
      <c r="EK446" s="310"/>
      <c r="EL446" s="310"/>
      <c r="EM446" s="310"/>
      <c r="EN446" s="310"/>
      <c r="EO446" s="310"/>
      <c r="EP446" s="310"/>
      <c r="EQ446" s="310"/>
      <c r="ER446" s="310"/>
      <c r="ES446" s="310"/>
      <c r="ET446" s="310"/>
      <c r="EU446" s="310"/>
      <c r="EV446" s="310"/>
      <c r="EW446" s="310"/>
      <c r="EX446" s="310"/>
      <c r="EY446" s="310"/>
      <c r="EZ446" s="310"/>
      <c r="FA446" s="310"/>
      <c r="FB446" s="310"/>
      <c r="FC446" s="310"/>
      <c r="FD446" s="310"/>
      <c r="FE446" s="310"/>
      <c r="FF446" s="310"/>
      <c r="FG446" s="310"/>
      <c r="FH446" s="310"/>
      <c r="FI446" s="310"/>
      <c r="FJ446" s="310"/>
      <c r="FK446" s="310"/>
      <c r="FL446" s="310"/>
      <c r="FM446" s="310"/>
      <c r="FN446" s="310"/>
      <c r="FO446" s="310"/>
      <c r="FP446" s="310"/>
      <c r="FQ446" s="310"/>
      <c r="FR446" s="310"/>
      <c r="FS446" s="310"/>
      <c r="FT446" s="310"/>
      <c r="FU446" s="310"/>
      <c r="FV446" s="310"/>
      <c r="FW446" s="310"/>
      <c r="FX446" s="310"/>
      <c r="FY446" s="310"/>
      <c r="FZ446" s="310"/>
      <c r="GA446" s="310"/>
      <c r="GB446" s="310"/>
      <c r="GC446" s="310"/>
    </row>
    <row r="447" spans="4:185">
      <c r="D447" s="310"/>
      <c r="E447" s="310"/>
      <c r="F447" s="310"/>
      <c r="G447" s="310"/>
      <c r="H447" s="310"/>
      <c r="I447" s="310"/>
      <c r="J447" s="310"/>
      <c r="K447" s="310"/>
      <c r="L447" s="310"/>
      <c r="M447" s="310"/>
      <c r="N447" s="310"/>
      <c r="O447" s="310"/>
      <c r="P447" s="310"/>
      <c r="Q447" s="310"/>
      <c r="R447" s="310"/>
      <c r="S447" s="310"/>
      <c r="T447" s="310"/>
      <c r="U447" s="310"/>
      <c r="V447" s="310"/>
      <c r="W447" s="310"/>
      <c r="X447" s="310"/>
      <c r="Y447" s="310"/>
      <c r="Z447" s="310"/>
      <c r="AA447" s="310"/>
      <c r="AB447" s="310"/>
      <c r="AC447" s="310"/>
      <c r="AD447" s="310"/>
      <c r="AE447" s="310"/>
      <c r="AF447" s="310"/>
      <c r="AG447" s="310"/>
      <c r="AH447" s="310"/>
      <c r="AI447" s="310"/>
      <c r="AJ447" s="310"/>
      <c r="AK447" s="310"/>
      <c r="AL447" s="310"/>
      <c r="AM447" s="310"/>
      <c r="AN447" s="310"/>
      <c r="AO447" s="310"/>
      <c r="AP447" s="310"/>
      <c r="AQ447" s="310"/>
      <c r="AR447" s="310"/>
      <c r="AS447" s="310"/>
      <c r="AT447" s="310"/>
      <c r="AU447" s="310"/>
      <c r="AV447" s="310"/>
      <c r="AW447" s="310"/>
      <c r="AX447" s="310"/>
      <c r="AY447" s="310"/>
      <c r="AZ447" s="310"/>
      <c r="BA447" s="310"/>
      <c r="BB447" s="310"/>
      <c r="BC447" s="310"/>
      <c r="BD447" s="310"/>
      <c r="BE447" s="310"/>
      <c r="BF447" s="310"/>
      <c r="BG447" s="310"/>
      <c r="BH447" s="310"/>
      <c r="BI447" s="310"/>
      <c r="BJ447" s="310"/>
      <c r="BK447" s="310"/>
      <c r="BL447" s="310"/>
      <c r="BM447" s="310"/>
      <c r="BN447" s="310"/>
      <c r="BO447" s="310"/>
      <c r="BP447" s="310"/>
      <c r="BQ447" s="310"/>
      <c r="BR447" s="310"/>
      <c r="BS447" s="310"/>
      <c r="BT447" s="310"/>
      <c r="BU447" s="310"/>
      <c r="BV447" s="310"/>
      <c r="BW447" s="310"/>
      <c r="BX447" s="310"/>
      <c r="BY447" s="310"/>
      <c r="BZ447" s="310"/>
      <c r="CA447" s="310"/>
      <c r="CB447" s="310"/>
      <c r="CC447" s="310"/>
      <c r="CD447" s="310"/>
      <c r="CE447" s="310"/>
      <c r="CF447" s="310"/>
      <c r="CG447" s="310"/>
      <c r="CH447" s="310"/>
      <c r="CI447" s="310"/>
      <c r="CJ447" s="310"/>
      <c r="CK447" s="310"/>
      <c r="CL447" s="310"/>
      <c r="CM447" s="310"/>
      <c r="CN447" s="310"/>
      <c r="CO447" s="310"/>
      <c r="CP447" s="310"/>
      <c r="CQ447" s="310"/>
      <c r="CR447" s="310"/>
      <c r="CS447" s="310"/>
      <c r="CT447" s="310"/>
      <c r="CU447" s="310"/>
      <c r="CV447" s="310"/>
      <c r="CW447" s="310"/>
      <c r="CX447" s="310"/>
      <c r="CY447" s="310"/>
      <c r="CZ447" s="310"/>
      <c r="DA447" s="310"/>
      <c r="DB447" s="310"/>
      <c r="DC447" s="310"/>
      <c r="DD447" s="310"/>
      <c r="DE447" s="310"/>
      <c r="DF447" s="310"/>
      <c r="DG447" s="310"/>
      <c r="DH447" s="310"/>
      <c r="DI447" s="310"/>
      <c r="DJ447" s="310"/>
      <c r="DK447" s="310"/>
      <c r="DL447" s="310"/>
      <c r="DM447" s="310"/>
      <c r="DN447" s="310"/>
      <c r="DO447" s="310"/>
      <c r="DP447" s="310"/>
      <c r="DQ447" s="310"/>
      <c r="DR447" s="310"/>
      <c r="DS447" s="310"/>
      <c r="DT447" s="310"/>
      <c r="DU447" s="310"/>
      <c r="DV447" s="310"/>
      <c r="DW447" s="310"/>
      <c r="DX447" s="310"/>
      <c r="DY447" s="310"/>
      <c r="DZ447" s="310"/>
      <c r="EA447" s="310"/>
      <c r="EB447" s="310"/>
      <c r="EC447" s="310"/>
      <c r="ED447" s="310"/>
      <c r="EE447" s="310"/>
      <c r="EF447" s="310"/>
      <c r="EG447" s="310"/>
      <c r="EH447" s="310"/>
      <c r="EI447" s="310"/>
      <c r="EJ447" s="310"/>
      <c r="EK447" s="310"/>
      <c r="EL447" s="310"/>
      <c r="EM447" s="310"/>
      <c r="EN447" s="310"/>
      <c r="EO447" s="310"/>
      <c r="EP447" s="310"/>
      <c r="EQ447" s="310"/>
      <c r="ER447" s="310"/>
      <c r="ES447" s="310"/>
      <c r="ET447" s="310"/>
      <c r="EU447" s="310"/>
      <c r="EV447" s="310"/>
      <c r="EW447" s="310"/>
      <c r="EX447" s="310"/>
      <c r="EY447" s="310"/>
      <c r="EZ447" s="310"/>
      <c r="FA447" s="310"/>
      <c r="FB447" s="310"/>
      <c r="FC447" s="310"/>
      <c r="FD447" s="310"/>
      <c r="FE447" s="310"/>
      <c r="FF447" s="310"/>
      <c r="FG447" s="310"/>
      <c r="FH447" s="310"/>
      <c r="FI447" s="310"/>
      <c r="FJ447" s="310"/>
      <c r="FK447" s="310"/>
      <c r="FL447" s="310"/>
      <c r="FM447" s="310"/>
      <c r="FN447" s="310"/>
      <c r="FO447" s="310"/>
      <c r="FP447" s="310"/>
      <c r="FQ447" s="310"/>
      <c r="FR447" s="310"/>
      <c r="FS447" s="310"/>
      <c r="FT447" s="310"/>
      <c r="FU447" s="310"/>
      <c r="FV447" s="310"/>
      <c r="FW447" s="310"/>
      <c r="FX447" s="310"/>
      <c r="FY447" s="310"/>
      <c r="FZ447" s="310"/>
      <c r="GA447" s="310"/>
      <c r="GB447" s="310"/>
      <c r="GC447" s="310"/>
    </row>
    <row r="448" spans="4:185">
      <c r="D448" s="310"/>
      <c r="E448" s="310"/>
      <c r="F448" s="310"/>
      <c r="G448" s="310"/>
      <c r="H448" s="310"/>
      <c r="I448" s="310"/>
      <c r="J448" s="310"/>
      <c r="K448" s="310"/>
      <c r="L448" s="310"/>
      <c r="M448" s="310"/>
      <c r="N448" s="310"/>
      <c r="O448" s="310"/>
      <c r="P448" s="310"/>
      <c r="Q448" s="310"/>
      <c r="R448" s="310"/>
      <c r="S448" s="310"/>
      <c r="T448" s="310"/>
      <c r="U448" s="310"/>
      <c r="V448" s="310"/>
      <c r="W448" s="310"/>
      <c r="X448" s="310"/>
      <c r="Y448" s="310"/>
      <c r="Z448" s="310"/>
      <c r="AA448" s="310"/>
      <c r="AB448" s="310"/>
      <c r="AC448" s="310"/>
      <c r="AD448" s="310"/>
      <c r="AE448" s="310"/>
      <c r="AF448" s="310"/>
      <c r="AG448" s="310"/>
      <c r="AH448" s="310"/>
      <c r="AI448" s="310"/>
      <c r="AJ448" s="310"/>
      <c r="AK448" s="310"/>
      <c r="AL448" s="310"/>
      <c r="AM448" s="310"/>
      <c r="AN448" s="310"/>
      <c r="AO448" s="310"/>
      <c r="AP448" s="310"/>
      <c r="AQ448" s="310"/>
      <c r="AR448" s="310"/>
      <c r="AS448" s="310"/>
      <c r="AT448" s="310"/>
      <c r="AU448" s="310"/>
      <c r="AV448" s="310"/>
      <c r="AW448" s="310"/>
      <c r="AX448" s="310"/>
      <c r="AY448" s="310"/>
      <c r="AZ448" s="310"/>
      <c r="BA448" s="310"/>
      <c r="BB448" s="310"/>
      <c r="BC448" s="310"/>
      <c r="BD448" s="310"/>
      <c r="BE448" s="310"/>
      <c r="BF448" s="310"/>
      <c r="BG448" s="310"/>
      <c r="BH448" s="310"/>
      <c r="BI448" s="310"/>
      <c r="BJ448" s="310"/>
      <c r="BK448" s="310"/>
      <c r="BL448" s="310"/>
      <c r="BM448" s="310"/>
      <c r="BN448" s="310"/>
      <c r="BO448" s="310"/>
      <c r="BP448" s="310"/>
      <c r="BQ448" s="310"/>
      <c r="BR448" s="310"/>
      <c r="BS448" s="310"/>
      <c r="BT448" s="310"/>
      <c r="BU448" s="310"/>
      <c r="BV448" s="310"/>
      <c r="BW448" s="310"/>
      <c r="BX448" s="310"/>
      <c r="BY448" s="310"/>
      <c r="BZ448" s="310"/>
      <c r="CA448" s="310"/>
      <c r="CB448" s="310"/>
      <c r="CC448" s="310"/>
      <c r="CD448" s="310"/>
      <c r="CE448" s="310"/>
      <c r="CF448" s="310"/>
      <c r="CG448" s="310"/>
      <c r="CH448" s="310"/>
      <c r="CI448" s="310"/>
      <c r="CJ448" s="310"/>
      <c r="CK448" s="310"/>
      <c r="CL448" s="310"/>
      <c r="CM448" s="310"/>
      <c r="CN448" s="310"/>
      <c r="CO448" s="310"/>
      <c r="CP448" s="310"/>
      <c r="CQ448" s="310"/>
      <c r="CR448" s="310"/>
      <c r="CS448" s="310"/>
      <c r="CT448" s="310"/>
      <c r="CU448" s="310"/>
      <c r="CV448" s="310"/>
      <c r="CW448" s="310"/>
      <c r="CX448" s="310"/>
      <c r="CY448" s="310"/>
      <c r="CZ448" s="310"/>
      <c r="DA448" s="310"/>
      <c r="DB448" s="310"/>
      <c r="DC448" s="310"/>
      <c r="DD448" s="310"/>
      <c r="DE448" s="310"/>
      <c r="DF448" s="310"/>
      <c r="DG448" s="310"/>
      <c r="DH448" s="310"/>
      <c r="DI448" s="310"/>
      <c r="DJ448" s="310"/>
      <c r="DK448" s="310"/>
      <c r="DL448" s="310"/>
      <c r="DM448" s="310"/>
      <c r="DN448" s="310"/>
      <c r="DO448" s="310"/>
      <c r="DP448" s="310"/>
      <c r="DQ448" s="310"/>
      <c r="DR448" s="310"/>
      <c r="DS448" s="310"/>
      <c r="DT448" s="310"/>
      <c r="DU448" s="310"/>
      <c r="DV448" s="310"/>
      <c r="DW448" s="310"/>
      <c r="DX448" s="310"/>
      <c r="DY448" s="310"/>
      <c r="DZ448" s="310"/>
      <c r="EA448" s="310"/>
      <c r="EB448" s="310"/>
      <c r="EC448" s="310"/>
      <c r="ED448" s="310"/>
      <c r="EE448" s="310"/>
      <c r="EF448" s="310"/>
      <c r="EG448" s="310"/>
      <c r="EH448" s="310"/>
      <c r="EI448" s="310"/>
      <c r="EJ448" s="310"/>
      <c r="EK448" s="310"/>
      <c r="EL448" s="310"/>
      <c r="EM448" s="310"/>
      <c r="EN448" s="310"/>
      <c r="EO448" s="310"/>
      <c r="EP448" s="310"/>
      <c r="EQ448" s="310"/>
      <c r="ER448" s="310"/>
      <c r="ES448" s="310"/>
      <c r="ET448" s="310"/>
      <c r="EU448" s="310"/>
      <c r="EV448" s="310"/>
      <c r="EW448" s="310"/>
      <c r="EX448" s="310"/>
      <c r="EY448" s="310"/>
      <c r="EZ448" s="310"/>
      <c r="FA448" s="310"/>
      <c r="FB448" s="310"/>
      <c r="FC448" s="310"/>
      <c r="FD448" s="310"/>
      <c r="FE448" s="310"/>
      <c r="FF448" s="310"/>
      <c r="FG448" s="310"/>
      <c r="FH448" s="310"/>
      <c r="FI448" s="310"/>
      <c r="FJ448" s="310"/>
      <c r="FK448" s="310"/>
      <c r="FL448" s="310"/>
      <c r="FM448" s="310"/>
      <c r="FN448" s="310"/>
      <c r="FO448" s="310"/>
      <c r="FP448" s="310"/>
      <c r="FQ448" s="310"/>
      <c r="FR448" s="310"/>
      <c r="FS448" s="310"/>
      <c r="FT448" s="310"/>
      <c r="FU448" s="310"/>
      <c r="FV448" s="310"/>
      <c r="FW448" s="310"/>
      <c r="FX448" s="310"/>
      <c r="FY448" s="310"/>
      <c r="FZ448" s="310"/>
      <c r="GA448" s="310"/>
      <c r="GB448" s="310"/>
      <c r="GC448" s="310"/>
    </row>
    <row r="449" spans="4:185">
      <c r="D449" s="310"/>
      <c r="E449" s="310"/>
      <c r="F449" s="310"/>
      <c r="G449" s="310"/>
      <c r="H449" s="310"/>
      <c r="I449" s="310"/>
      <c r="J449" s="310"/>
      <c r="K449" s="310"/>
      <c r="L449" s="310"/>
      <c r="M449" s="310"/>
      <c r="N449" s="310"/>
      <c r="O449" s="310"/>
      <c r="P449" s="310"/>
      <c r="Q449" s="310"/>
      <c r="R449" s="310"/>
      <c r="S449" s="310"/>
      <c r="T449" s="310"/>
      <c r="U449" s="310"/>
      <c r="V449" s="310"/>
      <c r="W449" s="310"/>
      <c r="X449" s="310"/>
      <c r="Y449" s="310"/>
      <c r="Z449" s="310"/>
      <c r="AA449" s="310"/>
      <c r="AB449" s="310"/>
      <c r="AC449" s="310"/>
      <c r="AD449" s="310"/>
      <c r="AE449" s="310"/>
      <c r="AF449" s="310"/>
      <c r="AG449" s="310"/>
      <c r="AH449" s="310"/>
      <c r="AI449" s="310"/>
      <c r="AJ449" s="310"/>
      <c r="AK449" s="310"/>
      <c r="AL449" s="310"/>
      <c r="AM449" s="310"/>
      <c r="AN449" s="310"/>
      <c r="AO449" s="310"/>
      <c r="AP449" s="310"/>
      <c r="AQ449" s="310"/>
      <c r="AR449" s="310"/>
      <c r="AS449" s="310"/>
      <c r="AT449" s="310"/>
      <c r="AU449" s="310"/>
      <c r="AV449" s="310"/>
      <c r="AW449" s="310"/>
      <c r="AX449" s="310"/>
      <c r="AY449" s="310"/>
      <c r="AZ449" s="310"/>
      <c r="BA449" s="310"/>
      <c r="BB449" s="310"/>
      <c r="BC449" s="310"/>
      <c r="BD449" s="310"/>
      <c r="BE449" s="310"/>
      <c r="BF449" s="310"/>
      <c r="BG449" s="310"/>
      <c r="BH449" s="310"/>
      <c r="BI449" s="310"/>
      <c r="BJ449" s="310"/>
      <c r="BK449" s="310"/>
      <c r="BL449" s="310"/>
      <c r="BM449" s="310"/>
      <c r="BN449" s="310"/>
      <c r="BO449" s="310"/>
      <c r="BP449" s="310"/>
      <c r="BQ449" s="310"/>
      <c r="BR449" s="310"/>
      <c r="BS449" s="310"/>
      <c r="BT449" s="310"/>
      <c r="BU449" s="310"/>
      <c r="BV449" s="310"/>
      <c r="BW449" s="310"/>
      <c r="BX449" s="310"/>
      <c r="BY449" s="310"/>
      <c r="BZ449" s="310"/>
      <c r="CA449" s="310"/>
      <c r="CB449" s="310"/>
      <c r="CC449" s="310"/>
      <c r="CD449" s="310"/>
      <c r="CE449" s="310"/>
      <c r="CF449" s="310"/>
      <c r="CG449" s="310"/>
      <c r="CH449" s="310"/>
      <c r="CI449" s="310"/>
      <c r="CJ449" s="310"/>
      <c r="CK449" s="310"/>
      <c r="CL449" s="310"/>
      <c r="CM449" s="310"/>
      <c r="CN449" s="310"/>
      <c r="CO449" s="310"/>
      <c r="CP449" s="310"/>
      <c r="CQ449" s="310"/>
      <c r="CR449" s="310"/>
      <c r="CS449" s="310"/>
      <c r="CT449" s="310"/>
      <c r="CU449" s="310"/>
      <c r="CV449" s="310"/>
      <c r="CW449" s="310"/>
      <c r="CX449" s="310"/>
      <c r="CY449" s="310"/>
      <c r="CZ449" s="310"/>
      <c r="DA449" s="310"/>
      <c r="DB449" s="310"/>
      <c r="DC449" s="310"/>
      <c r="DD449" s="310"/>
      <c r="DE449" s="310"/>
      <c r="DF449" s="310"/>
      <c r="DG449" s="310"/>
      <c r="DH449" s="310"/>
      <c r="DI449" s="310"/>
      <c r="DJ449" s="310"/>
      <c r="DK449" s="310"/>
      <c r="DL449" s="310"/>
      <c r="DM449" s="310"/>
      <c r="DN449" s="310"/>
      <c r="DO449" s="310"/>
      <c r="DP449" s="310"/>
      <c r="DQ449" s="310"/>
      <c r="DR449" s="310"/>
      <c r="DS449" s="310"/>
      <c r="DT449" s="310"/>
      <c r="DU449" s="310"/>
      <c r="DV449" s="310"/>
      <c r="DW449" s="310"/>
      <c r="DX449" s="310"/>
      <c r="DY449" s="310"/>
      <c r="DZ449" s="310"/>
      <c r="EA449" s="310"/>
      <c r="EB449" s="310"/>
      <c r="EC449" s="310"/>
      <c r="ED449" s="310"/>
      <c r="EE449" s="310"/>
      <c r="EF449" s="310"/>
      <c r="EG449" s="310"/>
      <c r="EH449" s="310"/>
      <c r="EI449" s="310"/>
      <c r="EJ449" s="310"/>
      <c r="EK449" s="310"/>
      <c r="EL449" s="310"/>
      <c r="EM449" s="310"/>
      <c r="EN449" s="310"/>
      <c r="EO449" s="310"/>
      <c r="EP449" s="310"/>
      <c r="EQ449" s="310"/>
      <c r="ER449" s="310"/>
      <c r="ES449" s="310"/>
      <c r="ET449" s="310"/>
      <c r="EU449" s="310"/>
      <c r="EV449" s="310"/>
      <c r="EW449" s="310"/>
      <c r="EX449" s="310"/>
      <c r="EY449" s="310"/>
      <c r="EZ449" s="310"/>
      <c r="FA449" s="310"/>
      <c r="FB449" s="310"/>
      <c r="FC449" s="310"/>
      <c r="FD449" s="310"/>
      <c r="FE449" s="310"/>
      <c r="FF449" s="310"/>
      <c r="FG449" s="310"/>
      <c r="FH449" s="310"/>
      <c r="FI449" s="310"/>
      <c r="FJ449" s="310"/>
      <c r="FK449" s="310"/>
      <c r="FL449" s="310"/>
      <c r="FM449" s="310"/>
      <c r="FN449" s="310"/>
      <c r="FO449" s="310"/>
      <c r="FP449" s="310"/>
      <c r="FQ449" s="310"/>
      <c r="FR449" s="310"/>
      <c r="FS449" s="310"/>
      <c r="FT449" s="310"/>
      <c r="FU449" s="310"/>
      <c r="FV449" s="310"/>
      <c r="FW449" s="310"/>
      <c r="FX449" s="310"/>
      <c r="FY449" s="310"/>
      <c r="FZ449" s="310"/>
      <c r="GA449" s="310"/>
      <c r="GB449" s="310"/>
      <c r="GC449" s="310"/>
    </row>
    <row r="450" spans="4:185">
      <c r="D450" s="310"/>
      <c r="E450" s="310"/>
      <c r="F450" s="310"/>
      <c r="G450" s="310"/>
      <c r="H450" s="310"/>
      <c r="I450" s="310"/>
      <c r="J450" s="310"/>
      <c r="K450" s="310"/>
      <c r="L450" s="310"/>
      <c r="M450" s="310"/>
      <c r="N450" s="310"/>
      <c r="O450" s="310"/>
      <c r="P450" s="310"/>
      <c r="Q450" s="310"/>
      <c r="R450" s="310"/>
      <c r="S450" s="310"/>
      <c r="T450" s="310"/>
      <c r="U450" s="310"/>
      <c r="V450" s="310"/>
      <c r="W450" s="310"/>
      <c r="X450" s="310"/>
      <c r="Y450" s="310"/>
      <c r="Z450" s="310"/>
      <c r="AA450" s="310"/>
      <c r="AB450" s="310"/>
      <c r="AC450" s="310"/>
      <c r="AD450" s="310"/>
      <c r="AE450" s="310"/>
      <c r="AF450" s="310"/>
      <c r="AG450" s="310"/>
      <c r="AH450" s="310"/>
      <c r="AI450" s="310"/>
      <c r="AJ450" s="310"/>
      <c r="AK450" s="310"/>
      <c r="AL450" s="310"/>
      <c r="AM450" s="310"/>
      <c r="AN450" s="310"/>
      <c r="AO450" s="310"/>
      <c r="AP450" s="310"/>
      <c r="AQ450" s="310"/>
      <c r="AR450" s="310"/>
      <c r="AS450" s="310"/>
      <c r="AT450" s="310"/>
      <c r="AU450" s="310"/>
      <c r="AV450" s="310"/>
      <c r="AW450" s="310"/>
      <c r="AX450" s="310"/>
      <c r="AY450" s="310"/>
      <c r="AZ450" s="310"/>
      <c r="BA450" s="310"/>
      <c r="BB450" s="310"/>
      <c r="BC450" s="310"/>
      <c r="BD450" s="310"/>
      <c r="BE450" s="310"/>
      <c r="BF450" s="310"/>
      <c r="BG450" s="310"/>
      <c r="BH450" s="310"/>
      <c r="BI450" s="310"/>
      <c r="BJ450" s="310"/>
      <c r="BK450" s="310"/>
      <c r="BL450" s="310"/>
      <c r="BM450" s="310"/>
      <c r="BN450" s="310"/>
      <c r="BO450" s="310"/>
      <c r="BP450" s="310"/>
      <c r="BQ450" s="310"/>
      <c r="BR450" s="310"/>
      <c r="BS450" s="310"/>
      <c r="BT450" s="310"/>
      <c r="BU450" s="310"/>
      <c r="BV450" s="310"/>
      <c r="BW450" s="310"/>
      <c r="BX450" s="310"/>
      <c r="BY450" s="310"/>
      <c r="BZ450" s="310"/>
      <c r="CA450" s="310"/>
      <c r="CB450" s="310"/>
      <c r="CC450" s="310"/>
      <c r="CD450" s="310"/>
      <c r="CE450" s="310"/>
      <c r="CF450" s="310"/>
      <c r="CG450" s="310"/>
      <c r="CH450" s="310"/>
      <c r="CI450" s="310"/>
      <c r="CJ450" s="310"/>
      <c r="CK450" s="310"/>
      <c r="CL450" s="310"/>
      <c r="CM450" s="310"/>
      <c r="CN450" s="310"/>
      <c r="CO450" s="310"/>
      <c r="CP450" s="310"/>
      <c r="CQ450" s="310"/>
      <c r="CR450" s="310"/>
      <c r="CS450" s="310"/>
      <c r="CT450" s="310"/>
      <c r="CU450" s="310"/>
      <c r="CV450" s="310"/>
      <c r="CW450" s="310"/>
      <c r="CX450" s="310"/>
      <c r="CY450" s="310"/>
      <c r="CZ450" s="310"/>
      <c r="DA450" s="310"/>
      <c r="DB450" s="310"/>
      <c r="DC450" s="310"/>
      <c r="DD450" s="310"/>
      <c r="DE450" s="310"/>
      <c r="DF450" s="310"/>
      <c r="DG450" s="310"/>
      <c r="DH450" s="310"/>
      <c r="DI450" s="310"/>
      <c r="DJ450" s="310"/>
      <c r="DK450" s="310"/>
      <c r="DL450" s="310"/>
      <c r="DM450" s="310"/>
      <c r="DN450" s="310"/>
      <c r="DO450" s="310"/>
      <c r="DP450" s="310"/>
      <c r="DQ450" s="310"/>
      <c r="DR450" s="310"/>
      <c r="DS450" s="310"/>
      <c r="DT450" s="310"/>
      <c r="DU450" s="310"/>
      <c r="DV450" s="310"/>
      <c r="DW450" s="310"/>
      <c r="DX450" s="310"/>
      <c r="DY450" s="310"/>
      <c r="DZ450" s="310"/>
      <c r="EA450" s="310"/>
      <c r="EB450" s="310"/>
      <c r="EC450" s="310"/>
      <c r="ED450" s="310"/>
      <c r="EE450" s="310"/>
      <c r="EF450" s="310"/>
      <c r="EG450" s="310"/>
      <c r="EH450" s="310"/>
      <c r="EI450" s="310"/>
      <c r="EJ450" s="310"/>
      <c r="EK450" s="310"/>
      <c r="EL450" s="310"/>
      <c r="EM450" s="310"/>
      <c r="EN450" s="310"/>
      <c r="EO450" s="310"/>
      <c r="EP450" s="310"/>
      <c r="EQ450" s="310"/>
      <c r="ER450" s="310"/>
      <c r="ES450" s="310"/>
      <c r="ET450" s="310"/>
      <c r="EU450" s="310"/>
      <c r="EV450" s="310"/>
      <c r="EW450" s="310"/>
      <c r="EX450" s="310"/>
      <c r="EY450" s="310"/>
      <c r="EZ450" s="310"/>
      <c r="FA450" s="310"/>
      <c r="FB450" s="310"/>
      <c r="FC450" s="310"/>
      <c r="FD450" s="310"/>
      <c r="FE450" s="310"/>
      <c r="FF450" s="310"/>
      <c r="FG450" s="310"/>
      <c r="FH450" s="310"/>
      <c r="FI450" s="310"/>
      <c r="FJ450" s="310"/>
      <c r="FK450" s="310"/>
      <c r="FL450" s="310"/>
      <c r="FM450" s="310"/>
      <c r="FN450" s="310"/>
      <c r="FO450" s="310"/>
      <c r="FP450" s="310"/>
      <c r="FQ450" s="310"/>
      <c r="FR450" s="310"/>
      <c r="FS450" s="310"/>
      <c r="FT450" s="310"/>
      <c r="FU450" s="310"/>
      <c r="FV450" s="310"/>
      <c r="FW450" s="310"/>
      <c r="FX450" s="310"/>
      <c r="FY450" s="310"/>
      <c r="FZ450" s="310"/>
      <c r="GA450" s="310"/>
      <c r="GB450" s="310"/>
      <c r="GC450" s="310"/>
    </row>
    <row r="451" spans="4:185">
      <c r="D451" s="310"/>
      <c r="E451" s="310"/>
      <c r="F451" s="310"/>
      <c r="G451" s="310"/>
      <c r="H451" s="310"/>
      <c r="I451" s="310"/>
      <c r="J451" s="310"/>
      <c r="K451" s="310"/>
      <c r="L451" s="310"/>
      <c r="M451" s="310"/>
      <c r="N451" s="310"/>
      <c r="O451" s="310"/>
      <c r="P451" s="310"/>
      <c r="Q451" s="310"/>
      <c r="R451" s="310"/>
      <c r="S451" s="310"/>
      <c r="T451" s="310"/>
      <c r="U451" s="310"/>
      <c r="V451" s="310"/>
      <c r="W451" s="310"/>
      <c r="X451" s="310"/>
      <c r="Y451" s="310"/>
      <c r="Z451" s="310"/>
      <c r="AA451" s="310"/>
      <c r="AB451" s="310"/>
      <c r="AC451" s="310"/>
      <c r="AD451" s="310"/>
      <c r="AE451" s="310"/>
      <c r="AF451" s="310"/>
      <c r="AG451" s="310"/>
      <c r="AH451" s="310"/>
      <c r="AI451" s="310"/>
      <c r="AJ451" s="310"/>
      <c r="AK451" s="310"/>
      <c r="AL451" s="310"/>
      <c r="AM451" s="310"/>
      <c r="AN451" s="310"/>
      <c r="AO451" s="310"/>
      <c r="AP451" s="310"/>
      <c r="AQ451" s="310"/>
      <c r="AR451" s="310"/>
      <c r="AS451" s="310"/>
      <c r="AT451" s="310"/>
      <c r="AU451" s="310"/>
      <c r="AV451" s="310"/>
      <c r="AW451" s="310"/>
      <c r="AX451" s="310"/>
      <c r="AY451" s="310"/>
      <c r="AZ451" s="310"/>
      <c r="BA451" s="310"/>
      <c r="BB451" s="310"/>
      <c r="BC451" s="310"/>
      <c r="BD451" s="310"/>
      <c r="BE451" s="310"/>
      <c r="BF451" s="310"/>
      <c r="BG451" s="310"/>
      <c r="BH451" s="310"/>
      <c r="BI451" s="310"/>
      <c r="BJ451" s="310"/>
      <c r="BK451" s="310"/>
      <c r="BL451" s="310"/>
      <c r="BM451" s="310"/>
      <c r="BN451" s="310"/>
      <c r="BO451" s="310"/>
      <c r="BP451" s="310"/>
      <c r="BQ451" s="310"/>
      <c r="BR451" s="310"/>
      <c r="BS451" s="310"/>
      <c r="BT451" s="310"/>
      <c r="BU451" s="310"/>
      <c r="BV451" s="310"/>
      <c r="BW451" s="310"/>
      <c r="BX451" s="310"/>
      <c r="BY451" s="310"/>
      <c r="BZ451" s="310"/>
      <c r="CA451" s="310"/>
      <c r="CB451" s="310"/>
      <c r="CC451" s="310"/>
      <c r="CD451" s="310"/>
      <c r="CE451" s="310"/>
      <c r="CF451" s="310"/>
      <c r="CG451" s="310"/>
      <c r="CH451" s="310"/>
      <c r="CI451" s="310"/>
      <c r="CJ451" s="310"/>
      <c r="CK451" s="310"/>
      <c r="CL451" s="310"/>
      <c r="CM451" s="310"/>
      <c r="CN451" s="310"/>
      <c r="CO451" s="310"/>
      <c r="CP451" s="310"/>
      <c r="CQ451" s="310"/>
      <c r="CR451" s="310"/>
      <c r="CS451" s="310"/>
      <c r="CT451" s="310"/>
      <c r="CU451" s="310"/>
      <c r="CV451" s="310"/>
      <c r="CW451" s="310"/>
      <c r="CX451" s="310"/>
      <c r="CY451" s="310"/>
      <c r="CZ451" s="310"/>
      <c r="DA451" s="310"/>
      <c r="DB451" s="310"/>
      <c r="DC451" s="310"/>
      <c r="DD451" s="310"/>
      <c r="DE451" s="310"/>
      <c r="DF451" s="310"/>
      <c r="DG451" s="310"/>
      <c r="DH451" s="310"/>
      <c r="DI451" s="310"/>
      <c r="DJ451" s="310"/>
      <c r="DK451" s="310"/>
      <c r="DL451" s="310"/>
      <c r="DM451" s="310"/>
      <c r="DN451" s="310"/>
      <c r="DO451" s="310"/>
      <c r="DP451" s="310"/>
      <c r="DQ451" s="310"/>
      <c r="DR451" s="310"/>
      <c r="DS451" s="310"/>
      <c r="DT451" s="310"/>
      <c r="DU451" s="310"/>
      <c r="DV451" s="310"/>
      <c r="DW451" s="310"/>
      <c r="DX451" s="310"/>
      <c r="DY451" s="310"/>
      <c r="DZ451" s="310"/>
      <c r="EA451" s="310"/>
      <c r="EB451" s="310"/>
      <c r="EC451" s="310"/>
      <c r="ED451" s="310"/>
      <c r="EE451" s="310"/>
      <c r="EF451" s="310"/>
      <c r="EG451" s="310"/>
      <c r="EH451" s="310"/>
      <c r="EI451" s="310"/>
      <c r="EJ451" s="310"/>
      <c r="EK451" s="310"/>
      <c r="EL451" s="310"/>
      <c r="EM451" s="310"/>
      <c r="EN451" s="310"/>
      <c r="EO451" s="310"/>
      <c r="EP451" s="310"/>
      <c r="EQ451" s="310"/>
      <c r="ER451" s="310"/>
      <c r="ES451" s="310"/>
      <c r="ET451" s="310"/>
      <c r="EU451" s="310"/>
      <c r="EV451" s="310"/>
      <c r="EW451" s="310"/>
      <c r="EX451" s="310"/>
      <c r="EY451" s="310"/>
      <c r="EZ451" s="310"/>
      <c r="FA451" s="310"/>
      <c r="FB451" s="310"/>
      <c r="FC451" s="310"/>
      <c r="FD451" s="310"/>
      <c r="FE451" s="310"/>
      <c r="FF451" s="310"/>
      <c r="FG451" s="310"/>
      <c r="FH451" s="310"/>
      <c r="FI451" s="310"/>
      <c r="FJ451" s="310"/>
      <c r="FK451" s="310"/>
      <c r="FL451" s="310"/>
      <c r="FM451" s="310"/>
      <c r="FN451" s="310"/>
      <c r="FO451" s="310"/>
      <c r="FP451" s="310"/>
      <c r="FQ451" s="310"/>
      <c r="FR451" s="310"/>
      <c r="FS451" s="310"/>
      <c r="FT451" s="310"/>
      <c r="FU451" s="310"/>
      <c r="FV451" s="310"/>
      <c r="FW451" s="310"/>
      <c r="FX451" s="310"/>
      <c r="FY451" s="310"/>
      <c r="FZ451" s="310"/>
      <c r="GA451" s="310"/>
      <c r="GB451" s="310"/>
      <c r="GC451" s="310"/>
    </row>
    <row r="452" spans="4:185">
      <c r="D452" s="310"/>
      <c r="E452" s="310"/>
      <c r="F452" s="310"/>
      <c r="G452" s="310"/>
      <c r="H452" s="310"/>
      <c r="I452" s="310"/>
      <c r="J452" s="310"/>
      <c r="K452" s="310"/>
      <c r="L452" s="310"/>
      <c r="M452" s="310"/>
      <c r="N452" s="310"/>
      <c r="O452" s="310"/>
      <c r="P452" s="310"/>
      <c r="Q452" s="310"/>
      <c r="R452" s="310"/>
      <c r="S452" s="310"/>
      <c r="T452" s="310"/>
      <c r="U452" s="310"/>
      <c r="V452" s="310"/>
      <c r="W452" s="310"/>
      <c r="X452" s="310"/>
      <c r="Y452" s="310"/>
      <c r="Z452" s="310"/>
      <c r="AA452" s="310"/>
      <c r="AB452" s="310"/>
      <c r="AC452" s="310"/>
      <c r="AD452" s="310"/>
      <c r="AE452" s="310"/>
      <c r="AF452" s="310"/>
      <c r="AG452" s="310"/>
      <c r="AH452" s="310"/>
      <c r="AI452" s="310"/>
      <c r="AJ452" s="310"/>
      <c r="AK452" s="310"/>
      <c r="AL452" s="310"/>
      <c r="AM452" s="310"/>
      <c r="AN452" s="310"/>
      <c r="AO452" s="310"/>
      <c r="AP452" s="310"/>
      <c r="AQ452" s="310"/>
      <c r="AR452" s="310"/>
      <c r="AS452" s="310"/>
      <c r="AT452" s="310"/>
      <c r="AU452" s="310"/>
      <c r="AV452" s="310"/>
      <c r="AW452" s="310"/>
      <c r="AX452" s="310"/>
      <c r="AY452" s="310"/>
      <c r="AZ452" s="310"/>
      <c r="BA452" s="310"/>
      <c r="BB452" s="310"/>
      <c r="BC452" s="310"/>
      <c r="BD452" s="310"/>
      <c r="BE452" s="310"/>
      <c r="BF452" s="310"/>
      <c r="BG452" s="310"/>
      <c r="BH452" s="310"/>
      <c r="BI452" s="310"/>
      <c r="BJ452" s="310"/>
      <c r="BK452" s="310"/>
      <c r="BL452" s="310"/>
      <c r="BM452" s="310"/>
      <c r="BN452" s="310"/>
      <c r="BO452" s="310"/>
      <c r="BP452" s="310"/>
      <c r="BQ452" s="310"/>
      <c r="BR452" s="310"/>
      <c r="BS452" s="310"/>
      <c r="BT452" s="310"/>
      <c r="BU452" s="310"/>
      <c r="BV452" s="310"/>
      <c r="BW452" s="310"/>
      <c r="BX452" s="310"/>
      <c r="BY452" s="310"/>
      <c r="BZ452" s="310"/>
      <c r="CA452" s="310"/>
      <c r="CB452" s="310"/>
      <c r="CC452" s="310"/>
      <c r="CD452" s="310"/>
      <c r="CE452" s="310"/>
      <c r="CF452" s="310"/>
      <c r="CG452" s="310"/>
      <c r="CH452" s="310"/>
      <c r="CI452" s="310"/>
      <c r="CJ452" s="310"/>
      <c r="CK452" s="310"/>
      <c r="CL452" s="310"/>
      <c r="CM452" s="310"/>
      <c r="CN452" s="310"/>
      <c r="CO452" s="310"/>
      <c r="CP452" s="310"/>
      <c r="CQ452" s="310"/>
      <c r="CR452" s="310"/>
      <c r="CS452" s="310"/>
      <c r="CT452" s="310"/>
      <c r="CU452" s="310"/>
      <c r="CV452" s="310"/>
      <c r="CW452" s="310"/>
      <c r="CX452" s="310"/>
      <c r="CY452" s="310"/>
      <c r="CZ452" s="310"/>
      <c r="DA452" s="310"/>
      <c r="DB452" s="310"/>
      <c r="DC452" s="310"/>
      <c r="DD452" s="310"/>
      <c r="DE452" s="310"/>
      <c r="DF452" s="310"/>
      <c r="DG452" s="310"/>
      <c r="DH452" s="310"/>
      <c r="DI452" s="310"/>
      <c r="DJ452" s="310"/>
      <c r="DK452" s="310"/>
      <c r="DL452" s="310"/>
      <c r="DM452" s="310"/>
      <c r="DN452" s="310"/>
      <c r="DO452" s="310"/>
      <c r="DP452" s="310"/>
      <c r="DQ452" s="310"/>
      <c r="DR452" s="310"/>
      <c r="DS452" s="310"/>
      <c r="DT452" s="310"/>
      <c r="DU452" s="310"/>
      <c r="DV452" s="310"/>
      <c r="DW452" s="310"/>
      <c r="DX452" s="310"/>
      <c r="DY452" s="310"/>
      <c r="DZ452" s="310"/>
      <c r="EA452" s="310"/>
      <c r="EB452" s="310"/>
      <c r="EC452" s="310"/>
      <c r="ED452" s="310"/>
      <c r="EE452" s="310"/>
      <c r="EF452" s="310"/>
      <c r="EG452" s="310"/>
      <c r="EH452" s="310"/>
      <c r="EI452" s="310"/>
      <c r="EJ452" s="310"/>
      <c r="EK452" s="310"/>
      <c r="EL452" s="310"/>
      <c r="EM452" s="310"/>
      <c r="EN452" s="310"/>
      <c r="EO452" s="310"/>
      <c r="EP452" s="310"/>
      <c r="EQ452" s="310"/>
      <c r="ER452" s="310"/>
      <c r="ES452" s="310"/>
      <c r="ET452" s="310"/>
      <c r="EU452" s="310"/>
      <c r="EV452" s="310"/>
      <c r="EW452" s="310"/>
      <c r="EX452" s="310"/>
      <c r="EY452" s="310"/>
      <c r="EZ452" s="310"/>
      <c r="FA452" s="310"/>
      <c r="FB452" s="310"/>
      <c r="FC452" s="310"/>
      <c r="FD452" s="310"/>
      <c r="FE452" s="310"/>
      <c r="FF452" s="310"/>
      <c r="FG452" s="310"/>
      <c r="FH452" s="310"/>
      <c r="FI452" s="310"/>
      <c r="FJ452" s="310"/>
      <c r="FK452" s="310"/>
      <c r="FL452" s="310"/>
      <c r="FM452" s="310"/>
      <c r="FN452" s="310"/>
      <c r="FO452" s="310"/>
      <c r="FP452" s="310"/>
      <c r="FQ452" s="310"/>
      <c r="FR452" s="310"/>
      <c r="FS452" s="310"/>
      <c r="FT452" s="310"/>
      <c r="FU452" s="310"/>
      <c r="FV452" s="310"/>
      <c r="FW452" s="310"/>
      <c r="FX452" s="310"/>
      <c r="FY452" s="310"/>
      <c r="FZ452" s="310"/>
      <c r="GA452" s="310"/>
      <c r="GB452" s="310"/>
      <c r="GC452" s="310"/>
    </row>
    <row r="453" spans="4:185">
      <c r="D453" s="310"/>
      <c r="E453" s="310"/>
      <c r="F453" s="310"/>
      <c r="G453" s="310"/>
      <c r="H453" s="310"/>
      <c r="I453" s="310"/>
      <c r="J453" s="310"/>
      <c r="K453" s="310"/>
      <c r="L453" s="310"/>
      <c r="M453" s="310"/>
      <c r="N453" s="310"/>
      <c r="O453" s="310"/>
      <c r="P453" s="310"/>
      <c r="Q453" s="310"/>
      <c r="R453" s="310"/>
      <c r="S453" s="310"/>
      <c r="T453" s="310"/>
      <c r="U453" s="310"/>
      <c r="V453" s="310"/>
      <c r="W453" s="310"/>
      <c r="X453" s="310"/>
      <c r="Y453" s="310"/>
      <c r="Z453" s="310"/>
      <c r="AA453" s="310"/>
      <c r="AB453" s="310"/>
      <c r="AC453" s="310"/>
      <c r="AD453" s="310"/>
      <c r="AE453" s="310"/>
      <c r="AF453" s="310"/>
      <c r="AG453" s="310"/>
      <c r="AH453" s="310"/>
      <c r="AI453" s="310"/>
      <c r="AJ453" s="310"/>
      <c r="AK453" s="310"/>
      <c r="AL453" s="310"/>
      <c r="AM453" s="310"/>
      <c r="AN453" s="310"/>
      <c r="AO453" s="310"/>
      <c r="AP453" s="310"/>
      <c r="AQ453" s="310"/>
      <c r="AR453" s="310"/>
      <c r="AS453" s="310"/>
      <c r="AT453" s="310"/>
      <c r="AU453" s="310"/>
      <c r="AV453" s="310"/>
      <c r="AW453" s="310"/>
      <c r="AX453" s="310"/>
      <c r="AY453" s="310"/>
      <c r="AZ453" s="310"/>
      <c r="BA453" s="310"/>
      <c r="BB453" s="310"/>
      <c r="BC453" s="310"/>
      <c r="BD453" s="310"/>
      <c r="BE453" s="310"/>
      <c r="BF453" s="310"/>
      <c r="BG453" s="310"/>
      <c r="BH453" s="310"/>
      <c r="BI453" s="310"/>
      <c r="BJ453" s="310"/>
      <c r="BK453" s="310"/>
      <c r="BL453" s="310"/>
      <c r="BM453" s="310"/>
      <c r="BN453" s="310"/>
      <c r="BO453" s="310"/>
      <c r="BP453" s="310"/>
      <c r="BQ453" s="310"/>
      <c r="BR453" s="310"/>
      <c r="BS453" s="310"/>
      <c r="BT453" s="310"/>
      <c r="BU453" s="310"/>
      <c r="BV453" s="310"/>
      <c r="BW453" s="310"/>
      <c r="BX453" s="310"/>
      <c r="BY453" s="310"/>
      <c r="BZ453" s="310"/>
      <c r="CA453" s="310"/>
      <c r="CB453" s="310"/>
      <c r="CC453" s="310"/>
      <c r="CD453" s="310"/>
      <c r="CE453" s="310"/>
      <c r="CF453" s="310"/>
      <c r="CG453" s="310"/>
      <c r="CH453" s="310"/>
      <c r="CI453" s="310"/>
      <c r="CJ453" s="310"/>
      <c r="CK453" s="310"/>
      <c r="CL453" s="310"/>
      <c r="CM453" s="310"/>
      <c r="CN453" s="310"/>
      <c r="CO453" s="310"/>
      <c r="CP453" s="310"/>
      <c r="CQ453" s="310"/>
      <c r="CR453" s="310"/>
      <c r="CS453" s="310"/>
      <c r="CT453" s="310"/>
      <c r="CU453" s="310"/>
      <c r="CV453" s="310"/>
      <c r="CW453" s="310"/>
      <c r="CX453" s="310"/>
      <c r="CY453" s="310"/>
      <c r="CZ453" s="310"/>
      <c r="DA453" s="310"/>
      <c r="DB453" s="310"/>
      <c r="DC453" s="310"/>
      <c r="DD453" s="310"/>
      <c r="DE453" s="310"/>
      <c r="DF453" s="310"/>
      <c r="DG453" s="310"/>
      <c r="DH453" s="310"/>
      <c r="DI453" s="310"/>
      <c r="DJ453" s="310"/>
      <c r="DK453" s="310"/>
      <c r="DL453" s="310"/>
      <c r="DM453" s="310"/>
      <c r="DN453" s="310"/>
      <c r="DO453" s="310"/>
      <c r="DP453" s="310"/>
      <c r="DQ453" s="310"/>
      <c r="DR453" s="310"/>
      <c r="DS453" s="310"/>
      <c r="DT453" s="310"/>
      <c r="DU453" s="310"/>
      <c r="DV453" s="310"/>
      <c r="DW453" s="310"/>
      <c r="DX453" s="310"/>
      <c r="DY453" s="310"/>
      <c r="DZ453" s="310"/>
      <c r="EA453" s="310"/>
      <c r="EB453" s="310"/>
      <c r="EC453" s="310"/>
      <c r="ED453" s="310"/>
      <c r="EE453" s="310"/>
      <c r="EF453" s="310"/>
      <c r="EG453" s="310"/>
      <c r="EH453" s="310"/>
      <c r="EI453" s="310"/>
      <c r="EJ453" s="310"/>
      <c r="EK453" s="310"/>
      <c r="EL453" s="310"/>
      <c r="EM453" s="310"/>
      <c r="EN453" s="310"/>
      <c r="EO453" s="310"/>
      <c r="EP453" s="310"/>
      <c r="EQ453" s="310"/>
      <c r="ER453" s="310"/>
      <c r="ES453" s="310"/>
      <c r="ET453" s="310"/>
      <c r="EU453" s="310"/>
      <c r="EV453" s="310"/>
      <c r="EW453" s="310"/>
      <c r="EX453" s="310"/>
      <c r="EY453" s="310"/>
      <c r="EZ453" s="310"/>
      <c r="FA453" s="310"/>
      <c r="FB453" s="310"/>
      <c r="FC453" s="310"/>
      <c r="FD453" s="310"/>
      <c r="FE453" s="310"/>
      <c r="FF453" s="310"/>
      <c r="FG453" s="310"/>
      <c r="FH453" s="310"/>
      <c r="FI453" s="310"/>
      <c r="FJ453" s="310"/>
      <c r="FK453" s="310"/>
      <c r="FL453" s="310"/>
      <c r="FM453" s="310"/>
      <c r="FN453" s="310"/>
      <c r="FO453" s="310"/>
      <c r="FP453" s="310"/>
      <c r="FQ453" s="310"/>
      <c r="FR453" s="310"/>
      <c r="FS453" s="310"/>
      <c r="FT453" s="310"/>
      <c r="FU453" s="310"/>
      <c r="FV453" s="310"/>
      <c r="FW453" s="310"/>
      <c r="FX453" s="310"/>
      <c r="FY453" s="310"/>
      <c r="FZ453" s="310"/>
      <c r="GA453" s="310"/>
      <c r="GB453" s="310"/>
      <c r="GC453" s="310"/>
    </row>
    <row r="454" spans="4:185">
      <c r="D454" s="310"/>
      <c r="E454" s="310"/>
      <c r="F454" s="310"/>
      <c r="G454" s="310"/>
      <c r="H454" s="310"/>
      <c r="I454" s="310"/>
      <c r="J454" s="310"/>
      <c r="K454" s="310"/>
      <c r="L454" s="310"/>
      <c r="M454" s="310"/>
      <c r="N454" s="310"/>
      <c r="O454" s="310"/>
      <c r="P454" s="310"/>
      <c r="Q454" s="310"/>
      <c r="R454" s="310"/>
      <c r="S454" s="310"/>
      <c r="T454" s="310"/>
      <c r="U454" s="310"/>
      <c r="V454" s="310"/>
      <c r="W454" s="310"/>
      <c r="X454" s="310"/>
      <c r="Y454" s="310"/>
      <c r="Z454" s="310"/>
      <c r="AA454" s="310"/>
      <c r="AB454" s="310"/>
      <c r="AC454" s="310"/>
      <c r="AD454" s="310"/>
      <c r="AE454" s="310"/>
      <c r="AF454" s="310"/>
      <c r="AG454" s="310"/>
      <c r="AH454" s="310"/>
      <c r="AI454" s="310"/>
      <c r="AJ454" s="310"/>
      <c r="AK454" s="310"/>
      <c r="AL454" s="310"/>
      <c r="AM454" s="310"/>
      <c r="AN454" s="310"/>
      <c r="AO454" s="310"/>
      <c r="AP454" s="310"/>
      <c r="AQ454" s="310"/>
      <c r="AR454" s="310"/>
      <c r="AS454" s="310"/>
      <c r="AT454" s="310"/>
      <c r="AU454" s="310"/>
      <c r="AV454" s="310"/>
      <c r="AW454" s="310"/>
      <c r="AX454" s="310"/>
      <c r="AY454" s="310"/>
      <c r="AZ454" s="310"/>
      <c r="BA454" s="310"/>
      <c r="BB454" s="310"/>
      <c r="BC454" s="310"/>
      <c r="BD454" s="310"/>
      <c r="BE454" s="310"/>
      <c r="BF454" s="310"/>
      <c r="BG454" s="310"/>
      <c r="BH454" s="310"/>
      <c r="BI454" s="310"/>
      <c r="BJ454" s="310"/>
      <c r="BK454" s="310"/>
      <c r="BL454" s="310"/>
      <c r="BM454" s="310"/>
      <c r="BN454" s="310"/>
      <c r="BO454" s="310"/>
      <c r="BP454" s="310"/>
      <c r="BQ454" s="310"/>
      <c r="BR454" s="310"/>
      <c r="BS454" s="310"/>
      <c r="BT454" s="310"/>
      <c r="BU454" s="310"/>
      <c r="BV454" s="310"/>
      <c r="BW454" s="310"/>
      <c r="BX454" s="310"/>
      <c r="BY454" s="310"/>
      <c r="BZ454" s="310"/>
      <c r="CA454" s="310"/>
      <c r="CB454" s="310"/>
      <c r="CC454" s="310"/>
      <c r="CD454" s="310"/>
      <c r="CE454" s="310"/>
      <c r="CF454" s="310"/>
      <c r="CG454" s="310"/>
      <c r="CH454" s="310"/>
      <c r="CI454" s="310"/>
      <c r="CJ454" s="310"/>
      <c r="CK454" s="310"/>
      <c r="CL454" s="310"/>
      <c r="CM454" s="310"/>
      <c r="CN454" s="310"/>
      <c r="CO454" s="310"/>
      <c r="CP454" s="310"/>
      <c r="CQ454" s="310"/>
      <c r="CR454" s="310"/>
      <c r="CS454" s="310"/>
      <c r="CT454" s="310"/>
      <c r="CU454" s="310"/>
      <c r="CV454" s="310"/>
      <c r="CW454" s="310"/>
      <c r="CX454" s="310"/>
      <c r="CY454" s="310"/>
      <c r="CZ454" s="310"/>
      <c r="DA454" s="310"/>
      <c r="DB454" s="310"/>
      <c r="DC454" s="310"/>
      <c r="DD454" s="310"/>
      <c r="DE454" s="310"/>
      <c r="DF454" s="310"/>
      <c r="DG454" s="310"/>
      <c r="DH454" s="310"/>
      <c r="DI454" s="310"/>
      <c r="DJ454" s="310"/>
      <c r="DK454" s="310"/>
      <c r="DL454" s="310"/>
      <c r="DM454" s="310"/>
      <c r="DN454" s="310"/>
      <c r="DO454" s="310"/>
      <c r="DP454" s="310"/>
      <c r="DQ454" s="310"/>
      <c r="DR454" s="310"/>
      <c r="DS454" s="310"/>
      <c r="DT454" s="310"/>
      <c r="DU454" s="310"/>
      <c r="DV454" s="310"/>
      <c r="DW454" s="310"/>
      <c r="DX454" s="310"/>
      <c r="DY454" s="310"/>
      <c r="DZ454" s="310"/>
      <c r="EA454" s="310"/>
      <c r="EB454" s="310"/>
      <c r="EC454" s="310"/>
      <c r="ED454" s="310"/>
      <c r="EE454" s="310"/>
      <c r="EF454" s="310"/>
      <c r="EG454" s="310"/>
      <c r="EH454" s="310"/>
      <c r="EI454" s="310"/>
      <c r="EJ454" s="310"/>
      <c r="EK454" s="310"/>
      <c r="EL454" s="310"/>
      <c r="EM454" s="310"/>
      <c r="EN454" s="310"/>
      <c r="EO454" s="310"/>
      <c r="EP454" s="310"/>
      <c r="EQ454" s="310"/>
      <c r="ER454" s="310"/>
      <c r="ES454" s="310"/>
      <c r="ET454" s="310"/>
      <c r="EU454" s="310"/>
      <c r="EV454" s="310"/>
      <c r="EW454" s="310"/>
      <c r="EX454" s="310"/>
      <c r="EY454" s="310"/>
      <c r="EZ454" s="310"/>
      <c r="FA454" s="310"/>
      <c r="FB454" s="310"/>
      <c r="FC454" s="310"/>
      <c r="FD454" s="310"/>
      <c r="FE454" s="310"/>
      <c r="FF454" s="310"/>
      <c r="FG454" s="310"/>
      <c r="FH454" s="310"/>
      <c r="FI454" s="310"/>
      <c r="FJ454" s="310"/>
      <c r="FK454" s="310"/>
      <c r="FL454" s="310"/>
      <c r="FM454" s="310"/>
      <c r="FN454" s="310"/>
      <c r="FO454" s="310"/>
      <c r="FP454" s="310"/>
      <c r="FQ454" s="310"/>
      <c r="FR454" s="310"/>
      <c r="FS454" s="310"/>
      <c r="FT454" s="310"/>
      <c r="FU454" s="310"/>
      <c r="FV454" s="310"/>
      <c r="FW454" s="310"/>
      <c r="FX454" s="310"/>
      <c r="FY454" s="310"/>
      <c r="FZ454" s="310"/>
      <c r="GA454" s="310"/>
      <c r="GB454" s="310"/>
      <c r="GC454" s="310"/>
    </row>
    <row r="455" spans="4:185">
      <c r="D455" s="310"/>
      <c r="E455" s="310"/>
      <c r="F455" s="310"/>
      <c r="G455" s="310"/>
      <c r="H455" s="310"/>
      <c r="I455" s="310"/>
      <c r="J455" s="310"/>
      <c r="K455" s="310"/>
      <c r="L455" s="310"/>
      <c r="M455" s="310"/>
      <c r="N455" s="310"/>
      <c r="O455" s="310"/>
      <c r="P455" s="310"/>
      <c r="Q455" s="310"/>
      <c r="R455" s="310"/>
      <c r="S455" s="310"/>
      <c r="T455" s="310"/>
      <c r="U455" s="310"/>
      <c r="V455" s="310"/>
      <c r="W455" s="310"/>
      <c r="X455" s="310"/>
      <c r="Y455" s="310"/>
      <c r="Z455" s="310"/>
      <c r="AA455" s="310"/>
      <c r="AB455" s="310"/>
      <c r="AC455" s="310"/>
      <c r="AD455" s="310"/>
      <c r="AE455" s="310"/>
      <c r="AF455" s="310"/>
      <c r="AG455" s="310"/>
      <c r="AH455" s="310"/>
      <c r="AI455" s="310"/>
      <c r="AJ455" s="310"/>
      <c r="AK455" s="310"/>
      <c r="AL455" s="310"/>
      <c r="AM455" s="310"/>
      <c r="AN455" s="310"/>
      <c r="AO455" s="310"/>
      <c r="AP455" s="310"/>
      <c r="AQ455" s="310"/>
      <c r="AR455" s="310"/>
      <c r="AS455" s="310"/>
      <c r="AT455" s="310"/>
      <c r="AU455" s="310"/>
      <c r="AV455" s="310"/>
      <c r="AW455" s="310"/>
      <c r="AX455" s="310"/>
      <c r="AY455" s="310"/>
      <c r="AZ455" s="310"/>
      <c r="BA455" s="310"/>
      <c r="BB455" s="310"/>
      <c r="BC455" s="310"/>
      <c r="BD455" s="310"/>
      <c r="BE455" s="310"/>
      <c r="BF455" s="310"/>
      <c r="BG455" s="310"/>
      <c r="BH455" s="310"/>
      <c r="BI455" s="310"/>
      <c r="BJ455" s="310"/>
      <c r="BK455" s="310"/>
      <c r="BL455" s="310"/>
      <c r="BM455" s="310"/>
      <c r="BN455" s="310"/>
      <c r="BO455" s="310"/>
      <c r="BP455" s="310"/>
      <c r="BQ455" s="310"/>
      <c r="BR455" s="310"/>
      <c r="BS455" s="310"/>
      <c r="BT455" s="310"/>
      <c r="BU455" s="310"/>
      <c r="BV455" s="310"/>
      <c r="BW455" s="310"/>
      <c r="BX455" s="310"/>
      <c r="BY455" s="310"/>
      <c r="BZ455" s="310"/>
      <c r="CA455" s="310"/>
      <c r="CB455" s="310"/>
      <c r="CC455" s="310"/>
      <c r="CD455" s="310"/>
      <c r="CE455" s="310"/>
      <c r="CF455" s="310"/>
      <c r="CG455" s="310"/>
      <c r="CH455" s="310"/>
      <c r="CI455" s="310"/>
      <c r="CJ455" s="310"/>
      <c r="CK455" s="310"/>
      <c r="CL455" s="310"/>
      <c r="CM455" s="310"/>
      <c r="CN455" s="310"/>
      <c r="CO455" s="310"/>
      <c r="CP455" s="310"/>
      <c r="CQ455" s="310"/>
      <c r="CR455" s="310"/>
      <c r="CS455" s="310"/>
      <c r="CT455" s="310"/>
      <c r="CU455" s="310"/>
      <c r="CV455" s="310"/>
      <c r="CW455" s="310"/>
      <c r="CX455" s="310"/>
      <c r="CY455" s="310"/>
      <c r="CZ455" s="310"/>
      <c r="DA455" s="310"/>
      <c r="DB455" s="310"/>
      <c r="DC455" s="310"/>
      <c r="DD455" s="310"/>
      <c r="DE455" s="310"/>
      <c r="DF455" s="310"/>
      <c r="DG455" s="310"/>
      <c r="DH455" s="310"/>
      <c r="DI455" s="310"/>
      <c r="DJ455" s="310"/>
      <c r="DK455" s="310"/>
      <c r="DL455" s="310"/>
      <c r="DM455" s="310"/>
      <c r="DN455" s="310"/>
      <c r="DO455" s="310"/>
      <c r="DP455" s="310"/>
      <c r="DQ455" s="310"/>
      <c r="DR455" s="310"/>
      <c r="DS455" s="310"/>
      <c r="DT455" s="310"/>
      <c r="DU455" s="310"/>
      <c r="DV455" s="310"/>
      <c r="DW455" s="310"/>
      <c r="DX455" s="310"/>
      <c r="DY455" s="310"/>
      <c r="DZ455" s="310"/>
      <c r="EA455" s="310"/>
      <c r="EB455" s="310"/>
      <c r="EC455" s="310"/>
      <c r="ED455" s="310"/>
      <c r="EE455" s="310"/>
      <c r="EF455" s="310"/>
      <c r="EG455" s="310"/>
      <c r="EH455" s="310"/>
      <c r="EI455" s="310"/>
      <c r="EJ455" s="310"/>
      <c r="EK455" s="310"/>
      <c r="EL455" s="310"/>
      <c r="EM455" s="310"/>
      <c r="EN455" s="310"/>
      <c r="EO455" s="310"/>
      <c r="EP455" s="310"/>
      <c r="EQ455" s="310"/>
      <c r="ER455" s="310"/>
      <c r="ES455" s="310"/>
      <c r="ET455" s="310"/>
      <c r="EU455" s="310"/>
      <c r="EV455" s="310"/>
      <c r="EW455" s="310"/>
      <c r="EX455" s="310"/>
      <c r="EY455" s="310"/>
      <c r="EZ455" s="310"/>
      <c r="FA455" s="310"/>
      <c r="FB455" s="310"/>
      <c r="FC455" s="310"/>
      <c r="FD455" s="310"/>
      <c r="FE455" s="310"/>
      <c r="FF455" s="310"/>
      <c r="FG455" s="310"/>
      <c r="FH455" s="310"/>
      <c r="FI455" s="310"/>
      <c r="FJ455" s="310"/>
      <c r="FK455" s="310"/>
      <c r="FL455" s="310"/>
      <c r="FM455" s="310"/>
      <c r="FN455" s="310"/>
      <c r="FO455" s="310"/>
      <c r="FP455" s="310"/>
      <c r="FQ455" s="310"/>
      <c r="FR455" s="310"/>
      <c r="FS455" s="310"/>
      <c r="FT455" s="310"/>
      <c r="FU455" s="310"/>
      <c r="FV455" s="310"/>
      <c r="FW455" s="310"/>
      <c r="FX455" s="310"/>
      <c r="FY455" s="310"/>
      <c r="FZ455" s="310"/>
      <c r="GA455" s="310"/>
      <c r="GB455" s="310"/>
      <c r="GC455" s="310"/>
    </row>
    <row r="456" spans="4:185">
      <c r="D456" s="310"/>
      <c r="E456" s="310"/>
      <c r="F456" s="310"/>
      <c r="G456" s="310"/>
      <c r="H456" s="310"/>
      <c r="I456" s="310"/>
      <c r="J456" s="310"/>
      <c r="K456" s="310"/>
      <c r="L456" s="310"/>
      <c r="M456" s="310"/>
      <c r="N456" s="310"/>
      <c r="O456" s="310"/>
      <c r="P456" s="310"/>
      <c r="Q456" s="310"/>
      <c r="R456" s="310"/>
      <c r="S456" s="310"/>
      <c r="T456" s="310"/>
      <c r="U456" s="310"/>
      <c r="V456" s="310"/>
      <c r="W456" s="310"/>
      <c r="X456" s="310"/>
      <c r="Y456" s="310"/>
      <c r="Z456" s="310"/>
      <c r="AA456" s="310"/>
      <c r="AB456" s="310"/>
      <c r="AC456" s="310"/>
      <c r="AD456" s="310"/>
      <c r="AE456" s="310"/>
      <c r="AF456" s="310"/>
      <c r="AG456" s="310"/>
      <c r="AH456" s="310"/>
      <c r="AI456" s="310"/>
      <c r="AJ456" s="310"/>
      <c r="AK456" s="310"/>
      <c r="AL456" s="310"/>
      <c r="AM456" s="310"/>
      <c r="AN456" s="310"/>
      <c r="AO456" s="310"/>
      <c r="AP456" s="310"/>
      <c r="AQ456" s="310"/>
      <c r="AR456" s="310"/>
      <c r="AS456" s="310"/>
      <c r="AT456" s="310"/>
      <c r="AU456" s="310"/>
      <c r="AV456" s="310"/>
      <c r="AW456" s="310"/>
      <c r="AX456" s="310"/>
      <c r="AY456" s="310"/>
      <c r="AZ456" s="310"/>
      <c r="BA456" s="310"/>
      <c r="BB456" s="310"/>
      <c r="BC456" s="310"/>
      <c r="BD456" s="310"/>
      <c r="BE456" s="310"/>
      <c r="BF456" s="310"/>
      <c r="BG456" s="310"/>
      <c r="BH456" s="310"/>
      <c r="BI456" s="310"/>
      <c r="BJ456" s="310"/>
      <c r="BK456" s="310"/>
      <c r="BL456" s="310"/>
      <c r="BM456" s="310"/>
      <c r="BN456" s="310"/>
      <c r="BO456" s="310"/>
      <c r="BP456" s="310"/>
      <c r="BQ456" s="310"/>
      <c r="BR456" s="310"/>
      <c r="BS456" s="310"/>
      <c r="BT456" s="310"/>
      <c r="BU456" s="310"/>
      <c r="BV456" s="310"/>
      <c r="BW456" s="310"/>
      <c r="BX456" s="310"/>
      <c r="BY456" s="310"/>
      <c r="BZ456" s="310"/>
      <c r="CA456" s="310"/>
      <c r="CB456" s="310"/>
      <c r="CC456" s="310"/>
      <c r="CD456" s="310"/>
      <c r="CE456" s="310"/>
      <c r="CF456" s="310"/>
      <c r="CG456" s="310"/>
      <c r="CH456" s="310"/>
      <c r="CI456" s="310"/>
      <c r="CJ456" s="310"/>
      <c r="CK456" s="310"/>
      <c r="CL456" s="310"/>
      <c r="CM456" s="310"/>
      <c r="CN456" s="310"/>
      <c r="CO456" s="310"/>
      <c r="CP456" s="310"/>
      <c r="CQ456" s="310"/>
      <c r="CR456" s="310"/>
      <c r="CS456" s="310"/>
      <c r="CT456" s="310"/>
      <c r="CU456" s="310"/>
      <c r="CV456" s="310"/>
      <c r="CW456" s="310"/>
      <c r="CX456" s="310"/>
      <c r="CY456" s="310"/>
      <c r="CZ456" s="310"/>
      <c r="DA456" s="310"/>
      <c r="DB456" s="310"/>
      <c r="DC456" s="310"/>
      <c r="DD456" s="310"/>
      <c r="DE456" s="310"/>
      <c r="DF456" s="310"/>
      <c r="DG456" s="310"/>
      <c r="DH456" s="310"/>
      <c r="DI456" s="310"/>
      <c r="DJ456" s="310"/>
      <c r="DK456" s="310"/>
      <c r="DL456" s="310"/>
      <c r="DM456" s="310"/>
      <c r="DN456" s="310"/>
      <c r="DO456" s="310"/>
      <c r="DP456" s="310"/>
      <c r="DQ456" s="310"/>
      <c r="DR456" s="310"/>
      <c r="DS456" s="310"/>
      <c r="DT456" s="310"/>
      <c r="DU456" s="310"/>
      <c r="DV456" s="310"/>
      <c r="DW456" s="310"/>
      <c r="DX456" s="310"/>
      <c r="DY456" s="310"/>
      <c r="DZ456" s="310"/>
      <c r="EA456" s="310"/>
      <c r="EB456" s="310"/>
      <c r="EC456" s="310"/>
      <c r="ED456" s="310"/>
      <c r="EE456" s="310"/>
      <c r="EF456" s="310"/>
      <c r="EG456" s="310"/>
      <c r="EH456" s="310"/>
      <c r="EI456" s="310"/>
      <c r="EJ456" s="310"/>
      <c r="EK456" s="310"/>
      <c r="EL456" s="310"/>
      <c r="EM456" s="310"/>
      <c r="EN456" s="310"/>
      <c r="EO456" s="310"/>
      <c r="EP456" s="310"/>
      <c r="EQ456" s="310"/>
      <c r="ER456" s="310"/>
      <c r="ES456" s="310"/>
      <c r="ET456" s="310"/>
      <c r="EU456" s="310"/>
      <c r="EV456" s="310"/>
      <c r="EW456" s="310"/>
      <c r="EX456" s="310"/>
      <c r="EY456" s="310"/>
      <c r="EZ456" s="310"/>
      <c r="FA456" s="310"/>
      <c r="FB456" s="310"/>
      <c r="FC456" s="310"/>
      <c r="FD456" s="310"/>
      <c r="FE456" s="310"/>
      <c r="FF456" s="310"/>
      <c r="FG456" s="310"/>
      <c r="FH456" s="310"/>
      <c r="FI456" s="310"/>
      <c r="FJ456" s="310"/>
      <c r="FK456" s="310"/>
      <c r="FL456" s="310"/>
      <c r="FM456" s="310"/>
      <c r="FN456" s="310"/>
      <c r="FO456" s="310"/>
      <c r="FP456" s="310"/>
      <c r="FQ456" s="310"/>
      <c r="FR456" s="310"/>
      <c r="FS456" s="310"/>
      <c r="FT456" s="310"/>
      <c r="FU456" s="310"/>
      <c r="FV456" s="310"/>
      <c r="FW456" s="310"/>
      <c r="FX456" s="310"/>
      <c r="FY456" s="310"/>
      <c r="FZ456" s="310"/>
      <c r="GA456" s="310"/>
      <c r="GB456" s="310"/>
      <c r="GC456" s="310"/>
    </row>
    <row r="457" spans="4:185">
      <c r="D457" s="310"/>
      <c r="E457" s="310"/>
      <c r="F457" s="310"/>
      <c r="G457" s="310"/>
      <c r="H457" s="310"/>
      <c r="I457" s="310"/>
      <c r="J457" s="310"/>
      <c r="K457" s="310"/>
      <c r="L457" s="310"/>
      <c r="M457" s="310"/>
      <c r="N457" s="310"/>
      <c r="O457" s="310"/>
      <c r="P457" s="310"/>
      <c r="Q457" s="310"/>
      <c r="R457" s="310"/>
      <c r="S457" s="310"/>
      <c r="T457" s="310"/>
      <c r="U457" s="310"/>
      <c r="V457" s="310"/>
      <c r="W457" s="310"/>
      <c r="X457" s="310"/>
      <c r="Y457" s="310"/>
      <c r="Z457" s="310"/>
      <c r="AA457" s="310"/>
      <c r="AB457" s="310"/>
      <c r="AC457" s="310"/>
      <c r="AD457" s="310"/>
      <c r="AE457" s="310"/>
      <c r="AF457" s="310"/>
      <c r="AG457" s="310"/>
      <c r="AH457" s="310"/>
      <c r="AI457" s="310"/>
      <c r="AJ457" s="310"/>
      <c r="AK457" s="310"/>
      <c r="AL457" s="310"/>
      <c r="AM457" s="310"/>
      <c r="AN457" s="310"/>
      <c r="AO457" s="310"/>
      <c r="AP457" s="310"/>
      <c r="AQ457" s="310"/>
      <c r="AR457" s="310"/>
      <c r="AS457" s="310"/>
      <c r="AT457" s="310"/>
      <c r="AU457" s="310"/>
      <c r="AV457" s="310"/>
      <c r="AW457" s="310"/>
      <c r="AX457" s="310"/>
      <c r="AY457" s="310"/>
      <c r="AZ457" s="310"/>
      <c r="BA457" s="310"/>
      <c r="BB457" s="310"/>
      <c r="BC457" s="310"/>
      <c r="BD457" s="310"/>
      <c r="BE457" s="310"/>
      <c r="BF457" s="310"/>
      <c r="BG457" s="310"/>
      <c r="BH457" s="310"/>
      <c r="BI457" s="310"/>
      <c r="BJ457" s="310"/>
      <c r="BK457" s="310"/>
      <c r="BL457" s="310"/>
      <c r="BM457" s="310"/>
      <c r="BN457" s="310"/>
      <c r="BO457" s="310"/>
      <c r="BP457" s="310"/>
      <c r="BQ457" s="310"/>
      <c r="BR457" s="310"/>
      <c r="BS457" s="310"/>
      <c r="BT457" s="310"/>
      <c r="BU457" s="310"/>
      <c r="BV457" s="310"/>
      <c r="BW457" s="310"/>
      <c r="BX457" s="310"/>
      <c r="BY457" s="310"/>
      <c r="BZ457" s="310"/>
      <c r="CA457" s="310"/>
      <c r="CB457" s="310"/>
      <c r="CC457" s="310"/>
      <c r="CD457" s="310"/>
      <c r="CE457" s="310"/>
      <c r="CF457" s="310"/>
      <c r="CG457" s="310"/>
      <c r="CH457" s="310"/>
      <c r="CI457" s="310"/>
      <c r="CJ457" s="310"/>
      <c r="CK457" s="310"/>
      <c r="CL457" s="310"/>
      <c r="CM457" s="310"/>
      <c r="CN457" s="310"/>
      <c r="CO457" s="310"/>
      <c r="CP457" s="310"/>
      <c r="CQ457" s="310"/>
      <c r="CR457" s="310"/>
      <c r="CS457" s="310"/>
      <c r="CT457" s="310"/>
      <c r="CU457" s="310"/>
      <c r="CV457" s="310"/>
      <c r="CW457" s="310"/>
      <c r="CX457" s="310"/>
      <c r="CY457" s="310"/>
      <c r="CZ457" s="310"/>
      <c r="DA457" s="310"/>
      <c r="DB457" s="310"/>
      <c r="DC457" s="310"/>
      <c r="DD457" s="310"/>
      <c r="DE457" s="310"/>
      <c r="DF457" s="310"/>
      <c r="DG457" s="310"/>
      <c r="DH457" s="310"/>
      <c r="DI457" s="310"/>
      <c r="DJ457" s="310"/>
      <c r="DK457" s="310"/>
      <c r="DL457" s="310"/>
      <c r="DM457" s="310"/>
      <c r="DN457" s="310"/>
      <c r="DO457" s="310"/>
      <c r="DP457" s="310"/>
      <c r="DQ457" s="310"/>
      <c r="DR457" s="310"/>
      <c r="DS457" s="310"/>
      <c r="DT457" s="310"/>
      <c r="DU457" s="310"/>
      <c r="DV457" s="310"/>
      <c r="DW457" s="310"/>
      <c r="DX457" s="310"/>
      <c r="DY457" s="310"/>
      <c r="DZ457" s="310"/>
      <c r="EA457" s="310"/>
      <c r="EB457" s="310"/>
      <c r="EC457" s="310"/>
      <c r="ED457" s="310"/>
      <c r="EE457" s="310"/>
      <c r="EF457" s="310"/>
      <c r="EG457" s="310"/>
      <c r="EH457" s="310"/>
      <c r="EI457" s="310"/>
      <c r="EJ457" s="310"/>
      <c r="EK457" s="310"/>
      <c r="EL457" s="310"/>
      <c r="EM457" s="310"/>
      <c r="EN457" s="310"/>
      <c r="EO457" s="310"/>
      <c r="EP457" s="310"/>
      <c r="EQ457" s="310"/>
      <c r="ER457" s="310"/>
      <c r="ES457" s="310"/>
      <c r="ET457" s="310"/>
      <c r="EU457" s="310"/>
      <c r="EV457" s="310"/>
      <c r="EW457" s="310"/>
      <c r="EX457" s="310"/>
      <c r="EY457" s="310"/>
      <c r="EZ457" s="310"/>
      <c r="FA457" s="310"/>
      <c r="FB457" s="310"/>
      <c r="FC457" s="310"/>
      <c r="FD457" s="310"/>
      <c r="FE457" s="310"/>
      <c r="FF457" s="310"/>
      <c r="FG457" s="310"/>
      <c r="FH457" s="310"/>
      <c r="FI457" s="310"/>
      <c r="FJ457" s="310"/>
      <c r="FK457" s="310"/>
      <c r="FL457" s="310"/>
      <c r="FM457" s="310"/>
      <c r="FN457" s="310"/>
      <c r="FO457" s="310"/>
      <c r="FP457" s="310"/>
      <c r="FQ457" s="310"/>
      <c r="FR457" s="310"/>
      <c r="FS457" s="310"/>
      <c r="FT457" s="310"/>
      <c r="FU457" s="310"/>
      <c r="FV457" s="310"/>
      <c r="FW457" s="310"/>
      <c r="FX457" s="310"/>
      <c r="FY457" s="310"/>
      <c r="FZ457" s="310"/>
      <c r="GA457" s="310"/>
      <c r="GB457" s="310"/>
      <c r="GC457" s="310"/>
    </row>
    <row r="458" spans="4:185">
      <c r="D458" s="310"/>
      <c r="E458" s="310"/>
      <c r="F458" s="310"/>
      <c r="G458" s="310"/>
      <c r="H458" s="310"/>
      <c r="I458" s="310"/>
      <c r="J458" s="310"/>
      <c r="K458" s="310"/>
      <c r="L458" s="310"/>
      <c r="M458" s="310"/>
      <c r="N458" s="310"/>
      <c r="O458" s="310"/>
      <c r="P458" s="310"/>
      <c r="Q458" s="310"/>
      <c r="R458" s="310"/>
      <c r="S458" s="310"/>
      <c r="T458" s="310"/>
      <c r="U458" s="310"/>
      <c r="V458" s="310"/>
      <c r="W458" s="310"/>
      <c r="X458" s="310"/>
      <c r="Y458" s="310"/>
      <c r="Z458" s="310"/>
      <c r="AA458" s="310"/>
      <c r="AB458" s="310"/>
      <c r="AC458" s="310"/>
      <c r="AD458" s="310"/>
      <c r="AE458" s="310"/>
      <c r="AF458" s="310"/>
      <c r="AG458" s="310"/>
      <c r="AH458" s="310"/>
      <c r="AI458" s="310"/>
      <c r="AJ458" s="310"/>
      <c r="AK458" s="310"/>
      <c r="AL458" s="310"/>
      <c r="AM458" s="310"/>
      <c r="AN458" s="310"/>
      <c r="AO458" s="310"/>
      <c r="AP458" s="310"/>
      <c r="AQ458" s="310"/>
      <c r="AR458" s="310"/>
      <c r="AS458" s="310"/>
      <c r="AT458" s="310"/>
      <c r="AU458" s="310"/>
      <c r="AV458" s="310"/>
      <c r="AW458" s="310"/>
      <c r="AX458" s="310"/>
      <c r="AY458" s="310"/>
      <c r="AZ458" s="310"/>
      <c r="BA458" s="310"/>
      <c r="BB458" s="310"/>
      <c r="BC458" s="310"/>
      <c r="BD458" s="310"/>
      <c r="BE458" s="310"/>
      <c r="BF458" s="310"/>
      <c r="BG458" s="310"/>
      <c r="BH458" s="310"/>
      <c r="BI458" s="310"/>
      <c r="BJ458" s="310"/>
      <c r="BK458" s="310"/>
      <c r="BL458" s="310"/>
      <c r="BM458" s="310"/>
      <c r="BN458" s="310"/>
      <c r="BO458" s="310"/>
      <c r="BP458" s="310"/>
      <c r="BQ458" s="310"/>
      <c r="BR458" s="310"/>
      <c r="BS458" s="310"/>
      <c r="BT458" s="310"/>
      <c r="BU458" s="310"/>
      <c r="BV458" s="310"/>
      <c r="BW458" s="310"/>
      <c r="BX458" s="310"/>
      <c r="BY458" s="310"/>
      <c r="BZ458" s="310"/>
      <c r="CA458" s="310"/>
      <c r="CB458" s="310"/>
      <c r="CC458" s="310"/>
      <c r="CD458" s="310"/>
      <c r="CE458" s="310"/>
      <c r="CF458" s="310"/>
      <c r="CG458" s="310"/>
      <c r="CH458" s="310"/>
      <c r="CI458" s="310"/>
      <c r="CJ458" s="310"/>
      <c r="CK458" s="310"/>
      <c r="CL458" s="310"/>
      <c r="CM458" s="310"/>
      <c r="CN458" s="310"/>
      <c r="CO458" s="310"/>
      <c r="CP458" s="310"/>
      <c r="CQ458" s="310"/>
      <c r="CR458" s="310"/>
      <c r="CS458" s="310"/>
      <c r="CT458" s="310"/>
      <c r="CU458" s="310"/>
      <c r="CV458" s="310"/>
      <c r="CW458" s="310"/>
      <c r="CX458" s="310"/>
      <c r="CY458" s="310"/>
      <c r="CZ458" s="310"/>
      <c r="DA458" s="310"/>
      <c r="DB458" s="310"/>
      <c r="DC458" s="310"/>
      <c r="DD458" s="310"/>
      <c r="DE458" s="310"/>
      <c r="DF458" s="310"/>
      <c r="DG458" s="310"/>
      <c r="DH458" s="310"/>
      <c r="DI458" s="310"/>
      <c r="DJ458" s="310"/>
      <c r="DK458" s="310"/>
      <c r="DL458" s="310"/>
      <c r="DM458" s="310"/>
      <c r="DN458" s="310"/>
      <c r="DO458" s="310"/>
      <c r="DP458" s="310"/>
      <c r="DQ458" s="310"/>
      <c r="DR458" s="310"/>
      <c r="DS458" s="310"/>
      <c r="DT458" s="310"/>
      <c r="DU458" s="310"/>
      <c r="DV458" s="310"/>
      <c r="DW458" s="310"/>
      <c r="DX458" s="310"/>
      <c r="DY458" s="310"/>
      <c r="DZ458" s="310"/>
      <c r="EA458" s="310"/>
      <c r="EB458" s="310"/>
      <c r="EC458" s="310"/>
      <c r="ED458" s="310"/>
      <c r="EE458" s="310"/>
      <c r="EF458" s="310"/>
      <c r="EG458" s="310"/>
      <c r="EH458" s="310"/>
      <c r="EI458" s="310"/>
      <c r="EJ458" s="310"/>
      <c r="EK458" s="310"/>
      <c r="EL458" s="310"/>
      <c r="EM458" s="310"/>
      <c r="EN458" s="310"/>
      <c r="EO458" s="310"/>
      <c r="EP458" s="310"/>
      <c r="EQ458" s="310"/>
      <c r="ER458" s="310"/>
      <c r="ES458" s="310"/>
      <c r="ET458" s="310"/>
      <c r="EU458" s="310"/>
      <c r="EV458" s="310"/>
      <c r="EW458" s="310"/>
      <c r="EX458" s="310"/>
      <c r="EY458" s="310"/>
      <c r="EZ458" s="310"/>
      <c r="FA458" s="310"/>
      <c r="FB458" s="310"/>
      <c r="FC458" s="310"/>
      <c r="FD458" s="310"/>
      <c r="FE458" s="310"/>
      <c r="FF458" s="310"/>
      <c r="FG458" s="310"/>
      <c r="FH458" s="310"/>
      <c r="FI458" s="310"/>
      <c r="FJ458" s="310"/>
      <c r="FK458" s="310"/>
      <c r="FL458" s="310"/>
      <c r="FM458" s="310"/>
      <c r="FN458" s="310"/>
      <c r="FO458" s="310"/>
      <c r="FP458" s="310"/>
      <c r="FQ458" s="310"/>
      <c r="FR458" s="310"/>
      <c r="FS458" s="310"/>
      <c r="FT458" s="310"/>
      <c r="FU458" s="310"/>
      <c r="FV458" s="310"/>
      <c r="FW458" s="310"/>
      <c r="FX458" s="310"/>
      <c r="FY458" s="310"/>
      <c r="FZ458" s="310"/>
      <c r="GA458" s="310"/>
      <c r="GB458" s="310"/>
      <c r="GC458" s="310"/>
    </row>
    <row r="459" spans="4:185">
      <c r="D459" s="310"/>
      <c r="E459" s="310"/>
      <c r="F459" s="310"/>
      <c r="G459" s="310"/>
      <c r="H459" s="310"/>
      <c r="I459" s="310"/>
      <c r="J459" s="310"/>
      <c r="K459" s="310"/>
      <c r="L459" s="310"/>
      <c r="M459" s="310"/>
      <c r="N459" s="310"/>
      <c r="O459" s="310"/>
      <c r="P459" s="310"/>
      <c r="Q459" s="310"/>
      <c r="R459" s="310"/>
      <c r="S459" s="310"/>
      <c r="T459" s="310"/>
      <c r="U459" s="310"/>
      <c r="V459" s="310"/>
      <c r="W459" s="310"/>
      <c r="X459" s="310"/>
      <c r="Y459" s="310"/>
      <c r="Z459" s="310"/>
      <c r="AA459" s="310"/>
      <c r="AB459" s="310"/>
      <c r="AC459" s="310"/>
      <c r="AD459" s="310"/>
      <c r="AE459" s="310"/>
      <c r="AF459" s="310"/>
      <c r="AG459" s="310"/>
      <c r="AH459" s="310"/>
      <c r="AI459" s="310"/>
      <c r="AJ459" s="310"/>
      <c r="AK459" s="310"/>
      <c r="AL459" s="310"/>
      <c r="AM459" s="310"/>
      <c r="AN459" s="310"/>
      <c r="AO459" s="310"/>
      <c r="AP459" s="310"/>
      <c r="AQ459" s="310"/>
      <c r="AR459" s="310"/>
      <c r="AS459" s="310"/>
      <c r="AT459" s="310"/>
      <c r="AU459" s="310"/>
      <c r="AV459" s="310"/>
      <c r="AW459" s="310"/>
      <c r="AX459" s="310"/>
      <c r="AY459" s="310"/>
      <c r="AZ459" s="310"/>
      <c r="BA459" s="310"/>
      <c r="BB459" s="310"/>
      <c r="BC459" s="310"/>
      <c r="BD459" s="310"/>
      <c r="BE459" s="310"/>
      <c r="BF459" s="310"/>
      <c r="BG459" s="310"/>
      <c r="BH459" s="310"/>
      <c r="BI459" s="310"/>
      <c r="BJ459" s="310"/>
      <c r="BK459" s="310"/>
      <c r="BL459" s="310"/>
      <c r="BM459" s="310"/>
      <c r="BN459" s="310"/>
      <c r="BO459" s="310"/>
      <c r="BP459" s="310"/>
      <c r="BQ459" s="310"/>
      <c r="BR459" s="310"/>
      <c r="BS459" s="310"/>
      <c r="BT459" s="310"/>
      <c r="BU459" s="310"/>
      <c r="BV459" s="310"/>
      <c r="BW459" s="310"/>
      <c r="BX459" s="310"/>
      <c r="BY459" s="310"/>
      <c r="BZ459" s="310"/>
      <c r="CA459" s="310"/>
      <c r="CB459" s="310"/>
      <c r="CC459" s="310"/>
      <c r="CD459" s="310"/>
      <c r="CE459" s="310"/>
      <c r="CF459" s="310"/>
      <c r="CG459" s="310"/>
      <c r="CH459" s="310"/>
      <c r="CI459" s="310"/>
      <c r="CJ459" s="310"/>
      <c r="CK459" s="310"/>
      <c r="CL459" s="310"/>
      <c r="CM459" s="310"/>
      <c r="CN459" s="310"/>
      <c r="CO459" s="310"/>
      <c r="CP459" s="310"/>
      <c r="CQ459" s="310"/>
      <c r="CR459" s="310"/>
      <c r="CS459" s="310"/>
      <c r="CT459" s="310"/>
      <c r="CU459" s="310"/>
      <c r="CV459" s="310"/>
      <c r="CW459" s="310"/>
      <c r="CX459" s="310"/>
      <c r="CY459" s="310"/>
      <c r="CZ459" s="310"/>
      <c r="DA459" s="310"/>
      <c r="DB459" s="310"/>
      <c r="DC459" s="310"/>
      <c r="DD459" s="310"/>
      <c r="DE459" s="310"/>
      <c r="DF459" s="310"/>
      <c r="DG459" s="310"/>
      <c r="DH459" s="310"/>
      <c r="DI459" s="310"/>
      <c r="DJ459" s="310"/>
      <c r="DK459" s="310"/>
      <c r="DL459" s="310"/>
      <c r="DM459" s="310"/>
      <c r="DN459" s="310"/>
      <c r="DO459" s="310"/>
      <c r="DP459" s="310"/>
      <c r="DQ459" s="310"/>
      <c r="DR459" s="310"/>
      <c r="DS459" s="310"/>
      <c r="DT459" s="310"/>
      <c r="DU459" s="310"/>
      <c r="DV459" s="310"/>
      <c r="DW459" s="310"/>
      <c r="DX459" s="310"/>
      <c r="DY459" s="310"/>
      <c r="DZ459" s="310"/>
      <c r="EA459" s="310"/>
      <c r="EB459" s="310"/>
      <c r="EC459" s="310"/>
      <c r="ED459" s="310"/>
      <c r="EE459" s="310"/>
      <c r="EF459" s="310"/>
      <c r="EG459" s="310"/>
      <c r="EH459" s="310"/>
      <c r="EI459" s="310"/>
      <c r="EJ459" s="310"/>
      <c r="EK459" s="310"/>
      <c r="EL459" s="310"/>
      <c r="EM459" s="310"/>
      <c r="EN459" s="310"/>
      <c r="EO459" s="310"/>
      <c r="EP459" s="310"/>
      <c r="EQ459" s="310"/>
      <c r="ER459" s="310"/>
      <c r="ES459" s="310"/>
      <c r="ET459" s="310"/>
      <c r="EU459" s="310"/>
      <c r="EV459" s="310"/>
      <c r="EW459" s="310"/>
      <c r="EX459" s="310"/>
      <c r="EY459" s="310"/>
      <c r="EZ459" s="310"/>
      <c r="FA459" s="310"/>
      <c r="FB459" s="310"/>
      <c r="FC459" s="310"/>
      <c r="FD459" s="310"/>
      <c r="FE459" s="310"/>
      <c r="FF459" s="310"/>
      <c r="FG459" s="310"/>
      <c r="FH459" s="310"/>
      <c r="FI459" s="310"/>
      <c r="FJ459" s="310"/>
      <c r="FK459" s="310"/>
      <c r="FL459" s="310"/>
      <c r="FM459" s="310"/>
      <c r="FN459" s="310"/>
      <c r="FO459" s="310"/>
      <c r="FP459" s="310"/>
      <c r="FQ459" s="310"/>
      <c r="FR459" s="310"/>
      <c r="FS459" s="310"/>
      <c r="FT459" s="310"/>
      <c r="FU459" s="310"/>
      <c r="FV459" s="310"/>
      <c r="FW459" s="310"/>
      <c r="FX459" s="310"/>
      <c r="FY459" s="310"/>
      <c r="FZ459" s="310"/>
      <c r="GA459" s="310"/>
      <c r="GB459" s="310"/>
      <c r="GC459" s="310"/>
    </row>
    <row r="460" spans="4:185">
      <c r="D460" s="310"/>
      <c r="E460" s="310"/>
      <c r="F460" s="310"/>
      <c r="G460" s="310"/>
      <c r="H460" s="310"/>
      <c r="I460" s="310"/>
      <c r="J460" s="310"/>
      <c r="K460" s="310"/>
      <c r="L460" s="310"/>
      <c r="M460" s="310"/>
      <c r="N460" s="310"/>
      <c r="O460" s="310"/>
      <c r="P460" s="310"/>
      <c r="Q460" s="310"/>
      <c r="R460" s="310"/>
      <c r="S460" s="310"/>
      <c r="T460" s="310"/>
      <c r="U460" s="310"/>
      <c r="V460" s="310"/>
      <c r="W460" s="310"/>
      <c r="X460" s="310"/>
      <c r="Y460" s="310"/>
      <c r="Z460" s="310"/>
      <c r="AA460" s="310"/>
      <c r="AB460" s="310"/>
      <c r="AC460" s="310"/>
      <c r="AD460" s="310"/>
      <c r="AE460" s="310"/>
      <c r="AF460" s="310"/>
      <c r="AG460" s="310"/>
      <c r="AH460" s="310"/>
      <c r="AI460" s="310"/>
      <c r="AJ460" s="310"/>
      <c r="AK460" s="310"/>
      <c r="AL460" s="310"/>
      <c r="AM460" s="310"/>
      <c r="AN460" s="310"/>
      <c r="AO460" s="310"/>
      <c r="AP460" s="310"/>
      <c r="AQ460" s="310"/>
      <c r="AR460" s="310"/>
      <c r="AS460" s="310"/>
      <c r="AT460" s="310"/>
      <c r="AU460" s="310"/>
      <c r="AV460" s="310"/>
      <c r="AW460" s="310"/>
      <c r="AX460" s="310"/>
      <c r="AY460" s="310"/>
      <c r="AZ460" s="310"/>
      <c r="BA460" s="310"/>
      <c r="BB460" s="310"/>
      <c r="BC460" s="310"/>
      <c r="BD460" s="310"/>
      <c r="BE460" s="310"/>
      <c r="BF460" s="310"/>
      <c r="BG460" s="310"/>
      <c r="BH460" s="310"/>
      <c r="BI460" s="310"/>
      <c r="BJ460" s="310"/>
      <c r="BK460" s="310"/>
      <c r="BL460" s="310"/>
      <c r="BM460" s="310"/>
      <c r="BN460" s="310"/>
      <c r="BO460" s="310"/>
      <c r="BP460" s="310"/>
      <c r="BQ460" s="310"/>
      <c r="BR460" s="310"/>
      <c r="BS460" s="310"/>
      <c r="BT460" s="310"/>
      <c r="BU460" s="310"/>
      <c r="BV460" s="310"/>
      <c r="BW460" s="310"/>
      <c r="BX460" s="310"/>
      <c r="BY460" s="310"/>
      <c r="BZ460" s="310"/>
      <c r="CA460" s="310"/>
      <c r="CB460" s="310"/>
      <c r="CC460" s="310"/>
      <c r="CD460" s="310"/>
      <c r="CE460" s="310"/>
      <c r="CF460" s="310"/>
      <c r="CG460" s="310"/>
      <c r="CH460" s="310"/>
      <c r="CI460" s="310"/>
      <c r="CJ460" s="310"/>
      <c r="CK460" s="310"/>
      <c r="CL460" s="310"/>
      <c r="CM460" s="310"/>
      <c r="CN460" s="310"/>
      <c r="CO460" s="310"/>
      <c r="CP460" s="310"/>
      <c r="CQ460" s="310"/>
      <c r="CR460" s="310"/>
      <c r="CS460" s="310"/>
      <c r="CT460" s="310"/>
      <c r="CU460" s="310"/>
      <c r="CV460" s="310"/>
      <c r="CW460" s="310"/>
      <c r="CX460" s="310"/>
      <c r="CY460" s="310"/>
      <c r="CZ460" s="310"/>
      <c r="DA460" s="310"/>
      <c r="DB460" s="310"/>
      <c r="DC460" s="310"/>
      <c r="DD460" s="310"/>
      <c r="DE460" s="310"/>
      <c r="DF460" s="310"/>
      <c r="DG460" s="310"/>
      <c r="DH460" s="310"/>
      <c r="DI460" s="310"/>
      <c r="DJ460" s="310"/>
      <c r="DK460" s="310"/>
      <c r="DL460" s="310"/>
      <c r="DM460" s="310"/>
      <c r="DN460" s="310"/>
      <c r="DO460" s="310"/>
      <c r="DP460" s="310"/>
      <c r="DQ460" s="310"/>
      <c r="DR460" s="310"/>
      <c r="DS460" s="310"/>
      <c r="DT460" s="310"/>
      <c r="DU460" s="310"/>
      <c r="DV460" s="310"/>
      <c r="DW460" s="310"/>
      <c r="DX460" s="310"/>
      <c r="DY460" s="310"/>
      <c r="DZ460" s="310"/>
      <c r="EA460" s="310"/>
      <c r="EB460" s="310"/>
      <c r="EC460" s="310"/>
      <c r="ED460" s="310"/>
      <c r="EE460" s="310"/>
      <c r="EF460" s="310"/>
      <c r="EG460" s="310"/>
      <c r="EH460" s="310"/>
      <c r="EI460" s="310"/>
      <c r="EJ460" s="310"/>
      <c r="EK460" s="310"/>
      <c r="EL460" s="310"/>
      <c r="EM460" s="310"/>
      <c r="EN460" s="310"/>
      <c r="EO460" s="310"/>
      <c r="EP460" s="310"/>
      <c r="EQ460" s="310"/>
      <c r="ER460" s="310"/>
      <c r="ES460" s="310"/>
      <c r="ET460" s="310"/>
      <c r="EU460" s="310"/>
      <c r="EV460" s="310"/>
      <c r="EW460" s="310"/>
      <c r="EX460" s="310"/>
      <c r="EY460" s="310"/>
      <c r="EZ460" s="310"/>
      <c r="FA460" s="310"/>
      <c r="FB460" s="310"/>
      <c r="FC460" s="310"/>
      <c r="FD460" s="310"/>
      <c r="FE460" s="310"/>
      <c r="FF460" s="310"/>
      <c r="FG460" s="310"/>
      <c r="FH460" s="310"/>
      <c r="FI460" s="310"/>
      <c r="FJ460" s="310"/>
      <c r="FK460" s="310"/>
      <c r="FL460" s="310"/>
      <c r="FM460" s="310"/>
      <c r="FN460" s="310"/>
      <c r="FO460" s="310"/>
      <c r="FP460" s="310"/>
      <c r="FQ460" s="310"/>
      <c r="FR460" s="310"/>
      <c r="FS460" s="310"/>
      <c r="FT460" s="310"/>
      <c r="FU460" s="310"/>
      <c r="FV460" s="310"/>
      <c r="FW460" s="310"/>
      <c r="FX460" s="310"/>
      <c r="FY460" s="310"/>
      <c r="FZ460" s="310"/>
      <c r="GA460" s="310"/>
      <c r="GB460" s="310"/>
      <c r="GC460" s="310"/>
    </row>
    <row r="461" spans="4:185">
      <c r="D461" s="310"/>
      <c r="E461" s="310"/>
      <c r="F461" s="310"/>
      <c r="G461" s="310"/>
      <c r="H461" s="310"/>
      <c r="I461" s="310"/>
      <c r="J461" s="310"/>
      <c r="K461" s="310"/>
      <c r="L461" s="310"/>
      <c r="M461" s="310"/>
      <c r="N461" s="310"/>
      <c r="O461" s="310"/>
      <c r="P461" s="310"/>
      <c r="Q461" s="310"/>
      <c r="R461" s="310"/>
      <c r="S461" s="310"/>
      <c r="T461" s="310"/>
      <c r="U461" s="310"/>
      <c r="V461" s="310"/>
      <c r="W461" s="310"/>
      <c r="X461" s="310"/>
      <c r="Y461" s="310"/>
      <c r="Z461" s="310"/>
      <c r="AA461" s="310"/>
      <c r="AB461" s="310"/>
      <c r="AC461" s="310"/>
      <c r="AD461" s="310"/>
      <c r="AE461" s="310"/>
      <c r="AF461" s="310"/>
      <c r="AG461" s="310"/>
      <c r="AH461" s="310"/>
      <c r="AI461" s="310"/>
      <c r="AJ461" s="310"/>
      <c r="AK461" s="310"/>
      <c r="AL461" s="310"/>
      <c r="AM461" s="310"/>
      <c r="AN461" s="310"/>
      <c r="AO461" s="310"/>
      <c r="AP461" s="310"/>
      <c r="AQ461" s="310"/>
      <c r="AR461" s="310"/>
      <c r="AS461" s="310"/>
      <c r="AT461" s="310"/>
      <c r="AU461" s="310"/>
      <c r="AV461" s="310"/>
      <c r="AW461" s="310"/>
      <c r="AX461" s="310"/>
      <c r="AY461" s="310"/>
      <c r="AZ461" s="310"/>
      <c r="BA461" s="310"/>
      <c r="BB461" s="310"/>
      <c r="BC461" s="310"/>
      <c r="BD461" s="310"/>
      <c r="BE461" s="310"/>
      <c r="BF461" s="310"/>
      <c r="BG461" s="310"/>
      <c r="BH461" s="310"/>
      <c r="BI461" s="310"/>
      <c r="BJ461" s="310"/>
      <c r="BK461" s="310"/>
      <c r="BL461" s="310"/>
      <c r="BM461" s="310"/>
      <c r="BN461" s="310"/>
      <c r="BO461" s="310"/>
      <c r="BP461" s="310"/>
      <c r="BQ461" s="310"/>
      <c r="BR461" s="310"/>
      <c r="BS461" s="310"/>
      <c r="BT461" s="310"/>
      <c r="BU461" s="310"/>
      <c r="BV461" s="310"/>
      <c r="BW461" s="310"/>
      <c r="BX461" s="310"/>
      <c r="BY461" s="310"/>
      <c r="BZ461" s="310"/>
      <c r="CA461" s="310"/>
      <c r="CB461" s="310"/>
      <c r="CC461" s="310"/>
      <c r="CD461" s="310"/>
      <c r="CE461" s="310"/>
      <c r="CF461" s="310"/>
      <c r="CG461" s="310"/>
      <c r="CH461" s="310"/>
      <c r="CI461" s="310"/>
      <c r="CJ461" s="310"/>
      <c r="CK461" s="310"/>
      <c r="CL461" s="310"/>
      <c r="CM461" s="310"/>
      <c r="CN461" s="310"/>
      <c r="CO461" s="310"/>
      <c r="CP461" s="310"/>
      <c r="CQ461" s="310"/>
      <c r="CR461" s="310"/>
      <c r="CS461" s="310"/>
      <c r="CT461" s="310"/>
      <c r="CU461" s="310"/>
      <c r="CV461" s="310"/>
      <c r="CW461" s="310"/>
      <c r="CX461" s="310"/>
      <c r="CY461" s="310"/>
      <c r="CZ461" s="310"/>
      <c r="DA461" s="310"/>
      <c r="DB461" s="310"/>
      <c r="DC461" s="310"/>
      <c r="DD461" s="310"/>
      <c r="DE461" s="310"/>
      <c r="DF461" s="310"/>
      <c r="DG461" s="310"/>
      <c r="DH461" s="310"/>
      <c r="DI461" s="310"/>
      <c r="DJ461" s="310"/>
      <c r="DK461" s="310"/>
      <c r="DL461" s="310"/>
      <c r="DM461" s="310"/>
      <c r="DN461" s="310"/>
      <c r="DO461" s="310"/>
      <c r="DP461" s="310"/>
      <c r="DQ461" s="310"/>
      <c r="DR461" s="310"/>
      <c r="DS461" s="310"/>
      <c r="DT461" s="310"/>
      <c r="DU461" s="310"/>
      <c r="DV461" s="310"/>
      <c r="DW461" s="310"/>
      <c r="DX461" s="310"/>
      <c r="DY461" s="310"/>
      <c r="DZ461" s="310"/>
      <c r="EA461" s="310"/>
      <c r="EB461" s="310"/>
      <c r="EC461" s="310"/>
      <c r="ED461" s="310"/>
      <c r="EE461" s="310"/>
      <c r="EF461" s="310"/>
      <c r="EG461" s="310"/>
      <c r="EH461" s="310"/>
      <c r="EI461" s="310"/>
      <c r="EJ461" s="310"/>
      <c r="EK461" s="310"/>
      <c r="EL461" s="310"/>
      <c r="EM461" s="310"/>
      <c r="EN461" s="310"/>
      <c r="EO461" s="310"/>
      <c r="EP461" s="310"/>
      <c r="EQ461" s="310"/>
      <c r="ER461" s="310"/>
      <c r="ES461" s="310"/>
      <c r="ET461" s="310"/>
      <c r="EU461" s="310"/>
      <c r="EV461" s="310"/>
      <c r="EW461" s="310"/>
      <c r="EX461" s="310"/>
      <c r="EY461" s="310"/>
      <c r="EZ461" s="310"/>
      <c r="FA461" s="310"/>
      <c r="FB461" s="310"/>
      <c r="FC461" s="310"/>
      <c r="FD461" s="310"/>
      <c r="FE461" s="310"/>
      <c r="FF461" s="310"/>
      <c r="FG461" s="310"/>
      <c r="FH461" s="310"/>
      <c r="FI461" s="310"/>
      <c r="FJ461" s="310"/>
      <c r="FK461" s="310"/>
      <c r="FL461" s="310"/>
      <c r="FM461" s="310"/>
      <c r="FN461" s="310"/>
      <c r="FO461" s="310"/>
      <c r="FP461" s="310"/>
      <c r="FQ461" s="310"/>
      <c r="FR461" s="310"/>
      <c r="FS461" s="310"/>
      <c r="FT461" s="310"/>
      <c r="FU461" s="310"/>
      <c r="FV461" s="310"/>
      <c r="FW461" s="310"/>
      <c r="FX461" s="310"/>
      <c r="FY461" s="310"/>
      <c r="FZ461" s="310"/>
      <c r="GA461" s="310"/>
      <c r="GB461" s="310"/>
      <c r="GC461" s="310"/>
    </row>
    <row r="462" spans="4:185">
      <c r="D462" s="310"/>
      <c r="E462" s="310"/>
      <c r="F462" s="310"/>
      <c r="G462" s="310"/>
      <c r="H462" s="310"/>
      <c r="I462" s="310"/>
      <c r="J462" s="310"/>
      <c r="K462" s="310"/>
      <c r="L462" s="310"/>
      <c r="M462" s="310"/>
      <c r="N462" s="310"/>
      <c r="O462" s="310"/>
      <c r="P462" s="310"/>
      <c r="Q462" s="310"/>
      <c r="R462" s="310"/>
      <c r="S462" s="310"/>
      <c r="T462" s="310"/>
      <c r="U462" s="310"/>
      <c r="V462" s="310"/>
      <c r="W462" s="310"/>
      <c r="X462" s="310"/>
      <c r="Y462" s="310"/>
      <c r="Z462" s="310"/>
      <c r="AA462" s="310"/>
      <c r="AB462" s="310"/>
      <c r="AC462" s="310"/>
      <c r="AD462" s="310"/>
      <c r="AE462" s="310"/>
      <c r="AF462" s="310"/>
      <c r="AG462" s="310"/>
      <c r="AH462" s="310"/>
      <c r="AI462" s="310"/>
      <c r="AJ462" s="310"/>
      <c r="AK462" s="310"/>
      <c r="AL462" s="310"/>
      <c r="AM462" s="310"/>
      <c r="AN462" s="310"/>
      <c r="AO462" s="310"/>
      <c r="AP462" s="310"/>
      <c r="AQ462" s="310"/>
      <c r="AR462" s="310"/>
      <c r="AS462" s="310"/>
      <c r="AT462" s="310"/>
      <c r="AU462" s="310"/>
      <c r="AV462" s="310"/>
      <c r="AW462" s="310"/>
      <c r="AX462" s="310"/>
      <c r="AY462" s="310"/>
      <c r="AZ462" s="310"/>
      <c r="BA462" s="310"/>
      <c r="BB462" s="310"/>
      <c r="BC462" s="310"/>
      <c r="BD462" s="310"/>
      <c r="BE462" s="310"/>
      <c r="BF462" s="310"/>
      <c r="BG462" s="310"/>
      <c r="BH462" s="310"/>
      <c r="BI462" s="310"/>
      <c r="BJ462" s="310"/>
      <c r="BK462" s="310"/>
      <c r="BL462" s="310"/>
      <c r="BM462" s="310"/>
      <c r="BN462" s="310"/>
      <c r="BO462" s="310"/>
      <c r="BP462" s="310"/>
      <c r="BQ462" s="310"/>
      <c r="BR462" s="310"/>
      <c r="BS462" s="310"/>
      <c r="BT462" s="310"/>
      <c r="BU462" s="310"/>
      <c r="BV462" s="310"/>
      <c r="BW462" s="310"/>
      <c r="BX462" s="310"/>
      <c r="BY462" s="310"/>
      <c r="BZ462" s="310"/>
      <c r="CA462" s="310"/>
      <c r="CB462" s="310"/>
      <c r="CC462" s="310"/>
      <c r="CD462" s="310"/>
      <c r="CE462" s="310"/>
      <c r="CF462" s="310"/>
      <c r="CG462" s="310"/>
      <c r="CH462" s="310"/>
      <c r="CI462" s="310"/>
      <c r="CJ462" s="310"/>
      <c r="CK462" s="310"/>
      <c r="CL462" s="310"/>
      <c r="CM462" s="310"/>
      <c r="CN462" s="310"/>
      <c r="CO462" s="310"/>
      <c r="CP462" s="310"/>
      <c r="CQ462" s="310"/>
      <c r="CR462" s="310"/>
      <c r="CS462" s="310"/>
      <c r="CT462" s="310"/>
      <c r="CU462" s="310"/>
      <c r="CV462" s="310"/>
      <c r="CW462" s="310"/>
      <c r="CX462" s="310"/>
      <c r="CY462" s="310"/>
      <c r="CZ462" s="310"/>
      <c r="DA462" s="310"/>
      <c r="DB462" s="310"/>
      <c r="DC462" s="310"/>
      <c r="DD462" s="310"/>
      <c r="DE462" s="310"/>
      <c r="DF462" s="310"/>
      <c r="DG462" s="310"/>
      <c r="DH462" s="310"/>
      <c r="DI462" s="310"/>
      <c r="DJ462" s="310"/>
      <c r="DK462" s="310"/>
      <c r="DL462" s="310"/>
      <c r="DM462" s="310"/>
      <c r="DN462" s="310"/>
      <c r="DO462" s="310"/>
      <c r="DP462" s="310"/>
      <c r="DQ462" s="310"/>
      <c r="DR462" s="310"/>
      <c r="DS462" s="310"/>
      <c r="DT462" s="310"/>
      <c r="DU462" s="310"/>
      <c r="DV462" s="310"/>
      <c r="DW462" s="310"/>
      <c r="DX462" s="310"/>
      <c r="DY462" s="310"/>
      <c r="DZ462" s="310"/>
      <c r="EA462" s="310"/>
      <c r="EB462" s="310"/>
      <c r="EC462" s="310"/>
      <c r="ED462" s="310"/>
      <c r="EE462" s="310"/>
      <c r="EF462" s="310"/>
      <c r="EG462" s="310"/>
      <c r="EH462" s="310"/>
      <c r="EI462" s="310"/>
      <c r="EJ462" s="310"/>
      <c r="EK462" s="310"/>
      <c r="EL462" s="310"/>
      <c r="EM462" s="310"/>
      <c r="EN462" s="310"/>
      <c r="EO462" s="310"/>
      <c r="EP462" s="310"/>
      <c r="EQ462" s="310"/>
      <c r="ER462" s="310"/>
      <c r="ES462" s="310"/>
      <c r="ET462" s="310"/>
      <c r="EU462" s="310"/>
      <c r="EV462" s="310"/>
      <c r="EW462" s="310"/>
      <c r="EX462" s="310"/>
      <c r="EY462" s="310"/>
      <c r="EZ462" s="310"/>
      <c r="FA462" s="310"/>
      <c r="FB462" s="310"/>
      <c r="FC462" s="310"/>
      <c r="FD462" s="310"/>
      <c r="FE462" s="310"/>
      <c r="FF462" s="310"/>
      <c r="FG462" s="310"/>
      <c r="FH462" s="310"/>
      <c r="FI462" s="310"/>
      <c r="FJ462" s="310"/>
      <c r="FK462" s="310"/>
      <c r="FL462" s="310"/>
      <c r="FM462" s="310"/>
      <c r="FN462" s="310"/>
      <c r="FO462" s="310"/>
      <c r="FP462" s="310"/>
      <c r="FQ462" s="310"/>
      <c r="FR462" s="310"/>
      <c r="FS462" s="310"/>
      <c r="FT462" s="310"/>
      <c r="FU462" s="310"/>
      <c r="FV462" s="310"/>
      <c r="FW462" s="310"/>
      <c r="FX462" s="310"/>
      <c r="FY462" s="310"/>
      <c r="FZ462" s="310"/>
      <c r="GA462" s="310"/>
      <c r="GB462" s="310"/>
      <c r="GC462" s="310"/>
    </row>
    <row r="463" spans="4:185">
      <c r="D463" s="310"/>
      <c r="E463" s="310"/>
      <c r="F463" s="310"/>
      <c r="G463" s="310"/>
      <c r="H463" s="310"/>
      <c r="I463" s="310"/>
      <c r="J463" s="310"/>
      <c r="K463" s="310"/>
      <c r="L463" s="310"/>
      <c r="M463" s="310"/>
      <c r="N463" s="310"/>
      <c r="O463" s="310"/>
      <c r="P463" s="310"/>
      <c r="Q463" s="310"/>
      <c r="R463" s="310"/>
      <c r="S463" s="310"/>
      <c r="T463" s="310"/>
      <c r="U463" s="310"/>
      <c r="V463" s="310"/>
      <c r="W463" s="310"/>
      <c r="X463" s="310"/>
      <c r="Y463" s="310"/>
      <c r="Z463" s="310"/>
      <c r="AA463" s="310"/>
      <c r="AB463" s="310"/>
      <c r="AC463" s="310"/>
      <c r="AD463" s="310"/>
      <c r="AE463" s="310"/>
      <c r="AF463" s="310"/>
      <c r="AG463" s="310"/>
      <c r="AH463" s="310"/>
      <c r="AI463" s="310"/>
      <c r="AJ463" s="310"/>
      <c r="AK463" s="310"/>
      <c r="AL463" s="310"/>
      <c r="AM463" s="310"/>
      <c r="AN463" s="310"/>
      <c r="AO463" s="310"/>
      <c r="AP463" s="310"/>
      <c r="AQ463" s="310"/>
      <c r="AR463" s="310"/>
      <c r="AS463" s="310"/>
      <c r="AT463" s="310"/>
      <c r="AU463" s="310"/>
      <c r="AV463" s="310"/>
      <c r="AW463" s="310"/>
      <c r="AX463" s="310"/>
      <c r="AY463" s="310"/>
      <c r="AZ463" s="310"/>
      <c r="BA463" s="310"/>
      <c r="BB463" s="310"/>
      <c r="BC463" s="310"/>
      <c r="BD463" s="310"/>
      <c r="BE463" s="310"/>
      <c r="BF463" s="310"/>
      <c r="BG463" s="310"/>
      <c r="BH463" s="310"/>
      <c r="BI463" s="310"/>
      <c r="BJ463" s="310"/>
      <c r="BK463" s="310"/>
      <c r="BL463" s="310"/>
      <c r="BM463" s="310"/>
      <c r="BN463" s="310"/>
      <c r="BO463" s="310"/>
      <c r="BP463" s="310"/>
      <c r="BQ463" s="310"/>
      <c r="BR463" s="310"/>
      <c r="BS463" s="310"/>
      <c r="BT463" s="310"/>
      <c r="BU463" s="310"/>
      <c r="BV463" s="310"/>
      <c r="BW463" s="310"/>
      <c r="BX463" s="310"/>
      <c r="BY463" s="310"/>
      <c r="BZ463" s="310"/>
      <c r="CA463" s="310"/>
      <c r="CB463" s="310"/>
      <c r="CC463" s="310"/>
      <c r="CD463" s="310"/>
      <c r="CE463" s="310"/>
      <c r="CF463" s="310"/>
      <c r="CG463" s="310"/>
      <c r="CH463" s="310"/>
      <c r="CI463" s="310"/>
      <c r="CJ463" s="310"/>
      <c r="CK463" s="310"/>
      <c r="CL463" s="310"/>
      <c r="CM463" s="310"/>
      <c r="CN463" s="310"/>
      <c r="CO463" s="310"/>
      <c r="CP463" s="310"/>
      <c r="CQ463" s="310"/>
      <c r="CR463" s="310"/>
      <c r="CS463" s="310"/>
      <c r="CT463" s="310"/>
      <c r="CU463" s="310"/>
      <c r="CV463" s="310"/>
      <c r="CW463" s="310"/>
      <c r="CX463" s="310"/>
      <c r="CY463" s="310"/>
      <c r="CZ463" s="310"/>
      <c r="DA463" s="310"/>
      <c r="DB463" s="310"/>
      <c r="DC463" s="310"/>
      <c r="DD463" s="310"/>
      <c r="DE463" s="310"/>
      <c r="DF463" s="310"/>
      <c r="DG463" s="310"/>
      <c r="DH463" s="310"/>
      <c r="DI463" s="310"/>
      <c r="DJ463" s="310"/>
      <c r="DK463" s="310"/>
      <c r="DL463" s="310"/>
      <c r="DM463" s="310"/>
      <c r="DN463" s="310"/>
      <c r="DO463" s="310"/>
      <c r="DP463" s="310"/>
      <c r="DQ463" s="310"/>
      <c r="DR463" s="310"/>
      <c r="DS463" s="310"/>
      <c r="DT463" s="310"/>
      <c r="DU463" s="310"/>
      <c r="DV463" s="310"/>
      <c r="DW463" s="310"/>
      <c r="DX463" s="310"/>
      <c r="DY463" s="310"/>
      <c r="DZ463" s="310"/>
      <c r="EA463" s="310"/>
      <c r="EB463" s="310"/>
      <c r="EC463" s="310"/>
      <c r="ED463" s="310"/>
      <c r="EE463" s="310"/>
      <c r="EF463" s="310"/>
      <c r="EG463" s="310"/>
      <c r="EH463" s="310"/>
      <c r="EI463" s="310"/>
      <c r="EJ463" s="310"/>
      <c r="EK463" s="310"/>
      <c r="EL463" s="310"/>
      <c r="EM463" s="310"/>
      <c r="EN463" s="310"/>
      <c r="EO463" s="310"/>
      <c r="EP463" s="310"/>
      <c r="EQ463" s="310"/>
      <c r="ER463" s="310"/>
      <c r="ES463" s="310"/>
      <c r="ET463" s="310"/>
      <c r="EU463" s="310"/>
      <c r="EV463" s="310"/>
      <c r="EW463" s="310"/>
      <c r="EX463" s="310"/>
      <c r="EY463" s="310"/>
      <c r="EZ463" s="310"/>
      <c r="FA463" s="310"/>
      <c r="FB463" s="310"/>
      <c r="FC463" s="310"/>
      <c r="FD463" s="310"/>
      <c r="FE463" s="310"/>
      <c r="FF463" s="310"/>
      <c r="FG463" s="310"/>
      <c r="FH463" s="310"/>
      <c r="FI463" s="310"/>
      <c r="FJ463" s="310"/>
      <c r="FK463" s="310"/>
      <c r="FL463" s="310"/>
      <c r="FM463" s="310"/>
      <c r="FN463" s="310"/>
      <c r="FO463" s="310"/>
      <c r="FP463" s="310"/>
      <c r="FQ463" s="310"/>
      <c r="FR463" s="310"/>
      <c r="FS463" s="310"/>
      <c r="FT463" s="310"/>
      <c r="FU463" s="310"/>
      <c r="FV463" s="310"/>
      <c r="FW463" s="310"/>
      <c r="FX463" s="310"/>
      <c r="FY463" s="310"/>
      <c r="FZ463" s="310"/>
      <c r="GA463" s="310"/>
      <c r="GB463" s="310"/>
      <c r="GC463" s="310"/>
    </row>
    <row r="464" spans="4:185">
      <c r="D464" s="310"/>
      <c r="E464" s="310"/>
      <c r="F464" s="310"/>
      <c r="G464" s="310"/>
      <c r="H464" s="310"/>
      <c r="I464" s="310"/>
      <c r="J464" s="310"/>
      <c r="K464" s="310"/>
      <c r="L464" s="310"/>
      <c r="M464" s="310"/>
      <c r="N464" s="310"/>
      <c r="O464" s="310"/>
      <c r="P464" s="310"/>
      <c r="Q464" s="310"/>
      <c r="R464" s="310"/>
      <c r="S464" s="310"/>
      <c r="T464" s="310"/>
      <c r="U464" s="310"/>
      <c r="V464" s="310"/>
      <c r="W464" s="310"/>
      <c r="X464" s="310"/>
      <c r="Y464" s="310"/>
      <c r="Z464" s="310"/>
      <c r="AA464" s="310"/>
      <c r="AB464" s="310"/>
      <c r="AC464" s="310"/>
      <c r="AD464" s="310"/>
      <c r="AE464" s="310"/>
      <c r="AF464" s="310"/>
      <c r="AG464" s="310"/>
      <c r="AH464" s="310"/>
      <c r="AI464" s="310"/>
      <c r="AJ464" s="310"/>
      <c r="AK464" s="310"/>
      <c r="AL464" s="310"/>
      <c r="AM464" s="310"/>
      <c r="AN464" s="310"/>
      <c r="AO464" s="310"/>
      <c r="AP464" s="310"/>
      <c r="AQ464" s="310"/>
      <c r="AR464" s="310"/>
      <c r="AS464" s="310"/>
      <c r="AT464" s="310"/>
      <c r="AU464" s="310"/>
      <c r="AV464" s="310"/>
      <c r="AW464" s="310"/>
      <c r="AX464" s="310"/>
      <c r="AY464" s="310"/>
      <c r="AZ464" s="310"/>
      <c r="BA464" s="310"/>
      <c r="BB464" s="310"/>
      <c r="BC464" s="310"/>
      <c r="BD464" s="310"/>
      <c r="BE464" s="310"/>
      <c r="BF464" s="310"/>
      <c r="BG464" s="310"/>
      <c r="BH464" s="310"/>
      <c r="BI464" s="310"/>
      <c r="BJ464" s="310"/>
      <c r="BK464" s="310"/>
      <c r="BL464" s="310"/>
      <c r="BM464" s="310"/>
      <c r="BN464" s="310"/>
      <c r="BO464" s="310"/>
      <c r="BP464" s="310"/>
      <c r="BQ464" s="310"/>
      <c r="BR464" s="310"/>
      <c r="BS464" s="310"/>
      <c r="BT464" s="310"/>
      <c r="BU464" s="310"/>
      <c r="BV464" s="310"/>
      <c r="BW464" s="310"/>
      <c r="BX464" s="310"/>
      <c r="BY464" s="310"/>
      <c r="BZ464" s="310"/>
      <c r="CA464" s="310"/>
      <c r="CB464" s="310"/>
      <c r="CC464" s="310"/>
      <c r="CD464" s="310"/>
      <c r="CE464" s="310"/>
      <c r="CF464" s="310"/>
      <c r="CG464" s="310"/>
      <c r="CH464" s="310"/>
      <c r="CI464" s="310"/>
      <c r="CJ464" s="310"/>
      <c r="CK464" s="310"/>
      <c r="CL464" s="310"/>
      <c r="CM464" s="310"/>
      <c r="CN464" s="310"/>
      <c r="CO464" s="310"/>
      <c r="CP464" s="310"/>
      <c r="CQ464" s="310"/>
      <c r="CR464" s="310"/>
      <c r="CS464" s="310"/>
      <c r="CT464" s="310"/>
      <c r="CU464" s="310"/>
      <c r="CV464" s="310"/>
      <c r="CW464" s="310"/>
      <c r="CX464" s="310"/>
      <c r="CY464" s="310"/>
      <c r="CZ464" s="310"/>
      <c r="DA464" s="310"/>
      <c r="DB464" s="310"/>
      <c r="DC464" s="310"/>
      <c r="DD464" s="310"/>
      <c r="DE464" s="310"/>
      <c r="DF464" s="310"/>
      <c r="DG464" s="310"/>
      <c r="DH464" s="310"/>
      <c r="DI464" s="310"/>
      <c r="DJ464" s="310"/>
      <c r="DK464" s="310"/>
      <c r="DL464" s="310"/>
      <c r="DM464" s="310"/>
      <c r="DN464" s="310"/>
      <c r="DO464" s="310"/>
      <c r="DP464" s="310"/>
      <c r="DQ464" s="310"/>
      <c r="DR464" s="310"/>
      <c r="DS464" s="310"/>
      <c r="DT464" s="310"/>
      <c r="DU464" s="310"/>
      <c r="DV464" s="310"/>
      <c r="DW464" s="310"/>
      <c r="DX464" s="310"/>
      <c r="DY464" s="310"/>
      <c r="DZ464" s="310"/>
      <c r="EA464" s="310"/>
      <c r="EB464" s="310"/>
      <c r="EC464" s="310"/>
      <c r="ED464" s="310"/>
      <c r="EE464" s="310"/>
      <c r="EF464" s="310"/>
      <c r="EG464" s="310"/>
      <c r="EH464" s="310"/>
      <c r="EI464" s="310"/>
      <c r="EJ464" s="310"/>
      <c r="EK464" s="310"/>
      <c r="EL464" s="310"/>
      <c r="EM464" s="310"/>
      <c r="EN464" s="310"/>
      <c r="EO464" s="310"/>
      <c r="EP464" s="310"/>
      <c r="EQ464" s="310"/>
      <c r="ER464" s="310"/>
      <c r="ES464" s="310"/>
      <c r="ET464" s="310"/>
      <c r="EU464" s="310"/>
      <c r="EV464" s="310"/>
      <c r="EW464" s="310"/>
      <c r="EX464" s="310"/>
      <c r="EY464" s="310"/>
      <c r="EZ464" s="310"/>
      <c r="FA464" s="310"/>
      <c r="FB464" s="310"/>
      <c r="FC464" s="310"/>
      <c r="FD464" s="310"/>
      <c r="FE464" s="310"/>
      <c r="FF464" s="310"/>
      <c r="FG464" s="310"/>
      <c r="FH464" s="310"/>
      <c r="FI464" s="310"/>
      <c r="FJ464" s="310"/>
      <c r="FK464" s="310"/>
      <c r="FL464" s="310"/>
      <c r="FM464" s="310"/>
      <c r="FN464" s="310"/>
      <c r="FO464" s="310"/>
      <c r="FP464" s="310"/>
      <c r="FQ464" s="310"/>
      <c r="FR464" s="310"/>
      <c r="FS464" s="310"/>
      <c r="FT464" s="310"/>
      <c r="FU464" s="310"/>
      <c r="FV464" s="310"/>
      <c r="FW464" s="310"/>
      <c r="FX464" s="310"/>
      <c r="FY464" s="310"/>
      <c r="FZ464" s="310"/>
      <c r="GA464" s="310"/>
      <c r="GB464" s="310"/>
      <c r="GC464" s="310"/>
    </row>
    <row r="465" spans="4:185">
      <c r="D465" s="310"/>
      <c r="E465" s="310"/>
      <c r="F465" s="310"/>
      <c r="G465" s="310"/>
      <c r="H465" s="310"/>
      <c r="I465" s="310"/>
      <c r="J465" s="310"/>
      <c r="K465" s="310"/>
      <c r="L465" s="310"/>
      <c r="M465" s="310"/>
      <c r="N465" s="310"/>
      <c r="O465" s="310"/>
      <c r="P465" s="310"/>
      <c r="Q465" s="310"/>
      <c r="R465" s="310"/>
      <c r="S465" s="310"/>
      <c r="T465" s="310"/>
      <c r="U465" s="310"/>
      <c r="V465" s="310"/>
      <c r="W465" s="310"/>
      <c r="X465" s="310"/>
      <c r="Y465" s="310"/>
      <c r="Z465" s="310"/>
      <c r="AA465" s="310"/>
      <c r="AB465" s="310"/>
      <c r="AC465" s="310"/>
      <c r="AD465" s="310"/>
      <c r="AE465" s="310"/>
      <c r="AF465" s="310"/>
      <c r="AG465" s="310"/>
      <c r="AH465" s="310"/>
      <c r="AI465" s="310"/>
      <c r="AJ465" s="310"/>
      <c r="AK465" s="310"/>
      <c r="AL465" s="310"/>
      <c r="AM465" s="310"/>
      <c r="AN465" s="310"/>
      <c r="AO465" s="310"/>
      <c r="AP465" s="310"/>
      <c r="AQ465" s="310"/>
      <c r="AR465" s="310"/>
      <c r="AS465" s="310"/>
      <c r="AT465" s="310"/>
      <c r="AU465" s="310"/>
      <c r="AV465" s="310"/>
      <c r="AW465" s="310"/>
      <c r="AX465" s="310"/>
      <c r="AY465" s="310"/>
      <c r="AZ465" s="310"/>
      <c r="BA465" s="310"/>
      <c r="BB465" s="310"/>
      <c r="BC465" s="310"/>
      <c r="BD465" s="310"/>
      <c r="BE465" s="310"/>
      <c r="BF465" s="310"/>
      <c r="BG465" s="310"/>
      <c r="BH465" s="310"/>
      <c r="BI465" s="310"/>
      <c r="BJ465" s="310"/>
      <c r="BK465" s="310"/>
      <c r="BL465" s="310"/>
      <c r="BM465" s="310"/>
      <c r="BN465" s="310"/>
      <c r="BO465" s="310"/>
      <c r="BP465" s="310"/>
      <c r="BQ465" s="310"/>
      <c r="BR465" s="310"/>
      <c r="BS465" s="310"/>
      <c r="BT465" s="310"/>
      <c r="BU465" s="310"/>
      <c r="BV465" s="310"/>
      <c r="BW465" s="310"/>
      <c r="BX465" s="310"/>
      <c r="BY465" s="310"/>
      <c r="BZ465" s="310"/>
      <c r="CA465" s="310"/>
      <c r="CB465" s="310"/>
      <c r="CC465" s="310"/>
      <c r="CD465" s="310"/>
      <c r="CE465" s="310"/>
      <c r="CF465" s="310"/>
      <c r="CG465" s="310"/>
      <c r="CH465" s="310"/>
      <c r="CI465" s="310"/>
      <c r="CJ465" s="310"/>
      <c r="CK465" s="310"/>
      <c r="CL465" s="310"/>
      <c r="CM465" s="310"/>
      <c r="CN465" s="310"/>
      <c r="CO465" s="310"/>
      <c r="CP465" s="310"/>
      <c r="CQ465" s="310"/>
      <c r="CR465" s="310"/>
      <c r="CS465" s="310"/>
      <c r="CT465" s="310"/>
      <c r="CU465" s="310"/>
      <c r="CV465" s="310"/>
      <c r="CW465" s="310"/>
      <c r="CX465" s="310"/>
      <c r="CY465" s="310"/>
      <c r="CZ465" s="310"/>
      <c r="DA465" s="310"/>
      <c r="DB465" s="310"/>
      <c r="DC465" s="310"/>
      <c r="DD465" s="310"/>
      <c r="DE465" s="310"/>
      <c r="DF465" s="310"/>
      <c r="DG465" s="310"/>
      <c r="DH465" s="310"/>
      <c r="DI465" s="310"/>
      <c r="DJ465" s="310"/>
      <c r="DK465" s="310"/>
      <c r="DL465" s="310"/>
      <c r="DM465" s="310"/>
      <c r="DN465" s="310"/>
      <c r="DO465" s="310"/>
      <c r="DP465" s="310"/>
      <c r="DQ465" s="310"/>
      <c r="DR465" s="310"/>
      <c r="DS465" s="310"/>
      <c r="DT465" s="310"/>
      <c r="DU465" s="310"/>
      <c r="DV465" s="310"/>
      <c r="DW465" s="310"/>
      <c r="DX465" s="310"/>
      <c r="DY465" s="310"/>
      <c r="DZ465" s="310"/>
      <c r="EA465" s="310"/>
      <c r="EB465" s="310"/>
      <c r="EC465" s="310"/>
      <c r="ED465" s="310"/>
      <c r="EE465" s="310"/>
      <c r="EF465" s="310"/>
      <c r="EG465" s="310"/>
      <c r="EH465" s="310"/>
      <c r="EI465" s="310"/>
      <c r="EJ465" s="310"/>
      <c r="EK465" s="310"/>
      <c r="EL465" s="310"/>
      <c r="EM465" s="310"/>
      <c r="EN465" s="310"/>
      <c r="EO465" s="310"/>
      <c r="EP465" s="310"/>
      <c r="EQ465" s="310"/>
      <c r="ER465" s="310"/>
      <c r="ES465" s="310"/>
      <c r="ET465" s="310"/>
      <c r="EU465" s="310"/>
      <c r="EV465" s="310"/>
      <c r="EW465" s="310"/>
      <c r="EX465" s="310"/>
      <c r="EY465" s="310"/>
      <c r="EZ465" s="310"/>
      <c r="FA465" s="310"/>
      <c r="FB465" s="310"/>
      <c r="FC465" s="310"/>
      <c r="FD465" s="310"/>
      <c r="FE465" s="310"/>
      <c r="FF465" s="310"/>
      <c r="FG465" s="310"/>
      <c r="FH465" s="310"/>
      <c r="FI465" s="310"/>
      <c r="FJ465" s="310"/>
      <c r="FK465" s="310"/>
      <c r="FL465" s="310"/>
      <c r="FM465" s="310"/>
      <c r="FN465" s="310"/>
      <c r="FO465" s="310"/>
      <c r="FP465" s="310"/>
      <c r="FQ465" s="310"/>
      <c r="FR465" s="310"/>
      <c r="FS465" s="310"/>
      <c r="FT465" s="310"/>
      <c r="FU465" s="310"/>
      <c r="FV465" s="310"/>
      <c r="FW465" s="310"/>
      <c r="FX465" s="310"/>
      <c r="FY465" s="310"/>
      <c r="FZ465" s="310"/>
      <c r="GA465" s="310"/>
      <c r="GB465" s="310"/>
      <c r="GC465" s="310"/>
    </row>
    <row r="466" spans="4:185">
      <c r="D466" s="310"/>
      <c r="E466" s="310"/>
      <c r="F466" s="310"/>
      <c r="G466" s="310"/>
      <c r="H466" s="310"/>
      <c r="I466" s="310"/>
      <c r="J466" s="310"/>
      <c r="K466" s="310"/>
      <c r="L466" s="310"/>
      <c r="M466" s="310"/>
      <c r="N466" s="310"/>
      <c r="O466" s="310"/>
      <c r="P466" s="310"/>
      <c r="Q466" s="310"/>
      <c r="R466" s="310"/>
      <c r="S466" s="310"/>
      <c r="T466" s="310"/>
      <c r="U466" s="310"/>
      <c r="V466" s="310"/>
      <c r="W466" s="310"/>
      <c r="X466" s="310"/>
      <c r="Y466" s="310"/>
      <c r="Z466" s="310"/>
      <c r="AA466" s="310"/>
      <c r="AB466" s="310"/>
      <c r="AC466" s="310"/>
      <c r="AD466" s="310"/>
      <c r="AE466" s="310"/>
      <c r="AF466" s="310"/>
      <c r="AG466" s="310"/>
      <c r="AH466" s="310"/>
      <c r="AI466" s="310"/>
      <c r="AJ466" s="310"/>
      <c r="AK466" s="310"/>
      <c r="AL466" s="310"/>
      <c r="AM466" s="310"/>
      <c r="AN466" s="310"/>
      <c r="AO466" s="310"/>
      <c r="AP466" s="310"/>
      <c r="AQ466" s="310"/>
      <c r="AR466" s="310"/>
      <c r="AS466" s="310"/>
      <c r="AT466" s="310"/>
      <c r="AU466" s="310"/>
      <c r="AV466" s="310"/>
      <c r="AW466" s="310"/>
      <c r="AX466" s="310"/>
      <c r="AY466" s="310"/>
      <c r="AZ466" s="310"/>
      <c r="BA466" s="310"/>
      <c r="BB466" s="310"/>
      <c r="BC466" s="310"/>
      <c r="BD466" s="310"/>
      <c r="BE466" s="310"/>
      <c r="BF466" s="310"/>
      <c r="BG466" s="310"/>
      <c r="BH466" s="310"/>
      <c r="BI466" s="310"/>
      <c r="BJ466" s="310"/>
      <c r="BK466" s="310"/>
      <c r="BL466" s="310"/>
      <c r="BM466" s="310"/>
      <c r="BN466" s="310"/>
      <c r="BO466" s="310"/>
      <c r="BP466" s="310"/>
      <c r="BQ466" s="310"/>
      <c r="BR466" s="310"/>
      <c r="BS466" s="310"/>
      <c r="BT466" s="310"/>
      <c r="BU466" s="310"/>
      <c r="BV466" s="310"/>
      <c r="BW466" s="310"/>
      <c r="BX466" s="310"/>
      <c r="BY466" s="310"/>
      <c r="BZ466" s="310"/>
      <c r="CA466" s="310"/>
      <c r="CB466" s="310"/>
      <c r="CC466" s="310"/>
      <c r="CD466" s="310"/>
      <c r="CE466" s="310"/>
      <c r="CF466" s="310"/>
      <c r="CG466" s="310"/>
      <c r="CH466" s="310"/>
      <c r="CI466" s="310"/>
      <c r="CJ466" s="310"/>
      <c r="CK466" s="310"/>
      <c r="CL466" s="310"/>
      <c r="CM466" s="310"/>
      <c r="CN466" s="310"/>
      <c r="CO466" s="310"/>
      <c r="CP466" s="310"/>
      <c r="CQ466" s="310"/>
      <c r="CR466" s="310"/>
      <c r="CS466" s="310"/>
      <c r="CT466" s="310"/>
      <c r="CU466" s="310"/>
      <c r="CV466" s="310"/>
      <c r="CW466" s="310"/>
      <c r="CX466" s="310"/>
      <c r="CY466" s="310"/>
      <c r="CZ466" s="310"/>
      <c r="DA466" s="310"/>
      <c r="DB466" s="310"/>
      <c r="DC466" s="310"/>
      <c r="DD466" s="310"/>
      <c r="DE466" s="310"/>
      <c r="DF466" s="310"/>
      <c r="DG466" s="310"/>
      <c r="DH466" s="310"/>
      <c r="DI466" s="310"/>
      <c r="DJ466" s="310"/>
      <c r="DK466" s="310"/>
      <c r="DL466" s="310"/>
      <c r="DM466" s="310"/>
      <c r="DN466" s="310"/>
      <c r="DO466" s="310"/>
      <c r="DP466" s="310"/>
      <c r="DQ466" s="310"/>
      <c r="DR466" s="310"/>
      <c r="DS466" s="310"/>
      <c r="DT466" s="310"/>
      <c r="DU466" s="310"/>
      <c r="DV466" s="310"/>
      <c r="DW466" s="310"/>
      <c r="DX466" s="310"/>
      <c r="DY466" s="310"/>
      <c r="DZ466" s="310"/>
      <c r="EA466" s="310"/>
      <c r="EB466" s="310"/>
      <c r="EC466" s="310"/>
      <c r="ED466" s="310"/>
      <c r="EE466" s="310"/>
      <c r="EF466" s="310"/>
      <c r="EG466" s="310"/>
      <c r="EH466" s="310"/>
      <c r="EI466" s="310"/>
      <c r="EJ466" s="310"/>
      <c r="EK466" s="310"/>
      <c r="EL466" s="310"/>
      <c r="EM466" s="310"/>
      <c r="EN466" s="310"/>
      <c r="EO466" s="310"/>
      <c r="EP466" s="310"/>
      <c r="EQ466" s="310"/>
      <c r="ER466" s="310"/>
      <c r="ES466" s="310"/>
      <c r="ET466" s="310"/>
      <c r="EU466" s="310"/>
      <c r="EV466" s="310"/>
      <c r="EW466" s="310"/>
      <c r="EX466" s="310"/>
      <c r="EY466" s="310"/>
      <c r="EZ466" s="310"/>
      <c r="FA466" s="310"/>
      <c r="FB466" s="310"/>
      <c r="FC466" s="310"/>
      <c r="FD466" s="310"/>
      <c r="FE466" s="310"/>
      <c r="FF466" s="310"/>
      <c r="FG466" s="310"/>
      <c r="FH466" s="310"/>
      <c r="FI466" s="310"/>
      <c r="FJ466" s="310"/>
      <c r="FK466" s="310"/>
      <c r="FL466" s="310"/>
      <c r="FM466" s="310"/>
      <c r="FN466" s="310"/>
      <c r="FO466" s="310"/>
      <c r="FP466" s="310"/>
      <c r="FQ466" s="310"/>
      <c r="FR466" s="310"/>
      <c r="FS466" s="310"/>
      <c r="FT466" s="310"/>
      <c r="FU466" s="310"/>
      <c r="FV466" s="310"/>
      <c r="FW466" s="310"/>
      <c r="FX466" s="310"/>
      <c r="FY466" s="310"/>
      <c r="FZ466" s="310"/>
      <c r="GA466" s="310"/>
      <c r="GB466" s="310"/>
      <c r="GC466" s="310"/>
    </row>
    <row r="467" spans="4:185">
      <c r="D467" s="310"/>
      <c r="E467" s="310"/>
      <c r="F467" s="310"/>
      <c r="G467" s="310"/>
      <c r="H467" s="310"/>
      <c r="I467" s="310"/>
      <c r="J467" s="310"/>
      <c r="K467" s="310"/>
      <c r="L467" s="310"/>
      <c r="M467" s="310"/>
      <c r="N467" s="310"/>
      <c r="O467" s="310"/>
      <c r="P467" s="310"/>
      <c r="Q467" s="310"/>
      <c r="R467" s="310"/>
      <c r="S467" s="310"/>
      <c r="T467" s="310"/>
      <c r="U467" s="310"/>
      <c r="V467" s="310"/>
      <c r="W467" s="310"/>
      <c r="X467" s="310"/>
      <c r="Y467" s="310"/>
      <c r="Z467" s="310"/>
      <c r="AA467" s="310"/>
      <c r="AB467" s="310"/>
      <c r="AC467" s="310"/>
      <c r="AD467" s="310"/>
      <c r="AE467" s="310"/>
      <c r="AF467" s="310"/>
      <c r="AG467" s="310"/>
      <c r="AH467" s="310"/>
      <c r="AI467" s="310"/>
      <c r="AJ467" s="310"/>
      <c r="AK467" s="310"/>
      <c r="AL467" s="310"/>
      <c r="AM467" s="310"/>
      <c r="AN467" s="310"/>
      <c r="AO467" s="310"/>
      <c r="AP467" s="310"/>
      <c r="AQ467" s="310"/>
      <c r="AR467" s="310"/>
      <c r="AS467" s="310"/>
      <c r="AT467" s="310"/>
      <c r="AU467" s="310"/>
      <c r="AV467" s="310"/>
      <c r="AW467" s="310"/>
      <c r="AX467" s="310"/>
      <c r="AY467" s="310"/>
      <c r="AZ467" s="310"/>
      <c r="BA467" s="310"/>
      <c r="BB467" s="310"/>
      <c r="BC467" s="310"/>
      <c r="BD467" s="310"/>
      <c r="BE467" s="310"/>
      <c r="BF467" s="310"/>
      <c r="BG467" s="310"/>
      <c r="BH467" s="310"/>
      <c r="BI467" s="310"/>
      <c r="BJ467" s="310"/>
      <c r="BK467" s="310"/>
      <c r="BL467" s="310"/>
      <c r="BM467" s="310"/>
      <c r="BN467" s="310"/>
      <c r="BO467" s="310"/>
      <c r="BP467" s="310"/>
      <c r="BQ467" s="310"/>
      <c r="BR467" s="310"/>
      <c r="BS467" s="310"/>
      <c r="BT467" s="310"/>
      <c r="BU467" s="310"/>
      <c r="BV467" s="310"/>
      <c r="BW467" s="310"/>
      <c r="BX467" s="310"/>
      <c r="BY467" s="310"/>
      <c r="BZ467" s="310"/>
      <c r="CA467" s="310"/>
      <c r="CB467" s="310"/>
      <c r="CC467" s="310"/>
      <c r="CD467" s="310"/>
      <c r="CE467" s="310"/>
      <c r="CF467" s="310"/>
      <c r="CG467" s="310"/>
      <c r="CH467" s="310"/>
      <c r="CI467" s="310"/>
      <c r="CJ467" s="310"/>
      <c r="CK467" s="310"/>
      <c r="CL467" s="310"/>
      <c r="CM467" s="310"/>
      <c r="CN467" s="310"/>
      <c r="CO467" s="310"/>
      <c r="CP467" s="310"/>
      <c r="CQ467" s="310"/>
      <c r="CR467" s="310"/>
      <c r="CS467" s="310"/>
      <c r="CT467" s="310"/>
      <c r="CU467" s="310"/>
      <c r="CV467" s="310"/>
      <c r="CW467" s="310"/>
      <c r="CX467" s="310"/>
      <c r="CY467" s="310"/>
      <c r="CZ467" s="310"/>
      <c r="DA467" s="310"/>
      <c r="DB467" s="310"/>
      <c r="DC467" s="310"/>
      <c r="DD467" s="310"/>
      <c r="DE467" s="310"/>
      <c r="DF467" s="310"/>
      <c r="DG467" s="310"/>
      <c r="DH467" s="310"/>
      <c r="DI467" s="310"/>
      <c r="DJ467" s="310"/>
      <c r="DK467" s="310"/>
      <c r="DL467" s="310"/>
      <c r="DM467" s="310"/>
      <c r="DN467" s="310"/>
      <c r="DO467" s="310"/>
      <c r="DP467" s="310"/>
      <c r="DQ467" s="310"/>
      <c r="DR467" s="310"/>
      <c r="DS467" s="310"/>
      <c r="DT467" s="310"/>
      <c r="DU467" s="310"/>
      <c r="DV467" s="310"/>
      <c r="DW467" s="310"/>
      <c r="DX467" s="310"/>
      <c r="DY467" s="310"/>
      <c r="DZ467" s="310"/>
      <c r="EA467" s="310"/>
      <c r="EB467" s="310"/>
      <c r="EC467" s="310"/>
      <c r="ED467" s="310"/>
      <c r="EE467" s="310"/>
      <c r="EF467" s="310"/>
      <c r="EG467" s="310"/>
      <c r="EH467" s="310"/>
      <c r="EI467" s="310"/>
      <c r="EJ467" s="310"/>
      <c r="EK467" s="310"/>
      <c r="EL467" s="310"/>
      <c r="EM467" s="310"/>
      <c r="EN467" s="310"/>
      <c r="EO467" s="310"/>
      <c r="EP467" s="310"/>
      <c r="EQ467" s="310"/>
      <c r="ER467" s="310"/>
      <c r="ES467" s="310"/>
      <c r="ET467" s="310"/>
      <c r="EU467" s="310"/>
      <c r="EV467" s="310"/>
      <c r="EW467" s="310"/>
      <c r="EX467" s="310"/>
      <c r="EY467" s="310"/>
      <c r="EZ467" s="310"/>
      <c r="FA467" s="310"/>
      <c r="FB467" s="310"/>
      <c r="FC467" s="310"/>
      <c r="FD467" s="310"/>
      <c r="FE467" s="310"/>
      <c r="FF467" s="310"/>
      <c r="FG467" s="310"/>
      <c r="FH467" s="310"/>
      <c r="FI467" s="310"/>
      <c r="FJ467" s="310"/>
      <c r="FK467" s="310"/>
      <c r="FL467" s="310"/>
      <c r="FM467" s="310"/>
      <c r="FN467" s="310"/>
      <c r="FO467" s="310"/>
      <c r="FP467" s="310"/>
      <c r="FQ467" s="310"/>
      <c r="FR467" s="310"/>
      <c r="FS467" s="310"/>
      <c r="FT467" s="310"/>
      <c r="FU467" s="310"/>
      <c r="FV467" s="310"/>
      <c r="FW467" s="310"/>
      <c r="FX467" s="310"/>
      <c r="FY467" s="310"/>
      <c r="FZ467" s="310"/>
      <c r="GA467" s="310"/>
      <c r="GB467" s="310"/>
      <c r="GC467" s="310"/>
    </row>
    <row r="468" spans="4:185">
      <c r="D468" s="310"/>
      <c r="E468" s="310"/>
      <c r="F468" s="310"/>
      <c r="G468" s="310"/>
      <c r="H468" s="310"/>
      <c r="I468" s="310"/>
      <c r="J468" s="310"/>
      <c r="K468" s="310"/>
      <c r="L468" s="310"/>
      <c r="M468" s="310"/>
      <c r="N468" s="310"/>
      <c r="O468" s="310"/>
      <c r="P468" s="310"/>
      <c r="Q468" s="310"/>
      <c r="R468" s="310"/>
      <c r="S468" s="310"/>
      <c r="T468" s="310"/>
      <c r="U468" s="310"/>
      <c r="V468" s="310"/>
      <c r="W468" s="310"/>
      <c r="X468" s="310"/>
      <c r="Y468" s="310"/>
      <c r="Z468" s="310"/>
      <c r="AA468" s="310"/>
      <c r="AB468" s="310"/>
      <c r="AC468" s="310"/>
      <c r="AD468" s="310"/>
      <c r="AE468" s="310"/>
      <c r="AF468" s="310"/>
      <c r="AG468" s="310"/>
      <c r="AH468" s="310"/>
      <c r="AI468" s="310"/>
      <c r="AJ468" s="310"/>
      <c r="AK468" s="310"/>
      <c r="AL468" s="310"/>
      <c r="AM468" s="310"/>
      <c r="AN468" s="310"/>
      <c r="AO468" s="310"/>
      <c r="AP468" s="310"/>
      <c r="AQ468" s="310"/>
      <c r="AR468" s="310"/>
      <c r="AS468" s="310"/>
      <c r="AT468" s="310"/>
      <c r="AU468" s="310"/>
      <c r="AV468" s="310"/>
      <c r="AW468" s="310"/>
      <c r="AX468" s="310"/>
      <c r="AY468" s="310"/>
      <c r="AZ468" s="310"/>
      <c r="BA468" s="310"/>
      <c r="BB468" s="310"/>
      <c r="BC468" s="310"/>
      <c r="BD468" s="310"/>
      <c r="BE468" s="310"/>
      <c r="BF468" s="310"/>
      <c r="BG468" s="310"/>
      <c r="BH468" s="310"/>
      <c r="BI468" s="310"/>
      <c r="BJ468" s="310"/>
      <c r="BK468" s="310"/>
      <c r="BL468" s="310"/>
      <c r="BM468" s="310"/>
      <c r="BN468" s="310"/>
      <c r="BO468" s="310"/>
      <c r="BP468" s="310"/>
      <c r="BQ468" s="310"/>
      <c r="BR468" s="310"/>
      <c r="BS468" s="310"/>
      <c r="BT468" s="310"/>
      <c r="BU468" s="310"/>
      <c r="BV468" s="310"/>
      <c r="BW468" s="310"/>
      <c r="BX468" s="310"/>
      <c r="BY468" s="310"/>
      <c r="BZ468" s="310"/>
      <c r="CA468" s="310"/>
      <c r="CB468" s="310"/>
      <c r="CC468" s="310"/>
      <c r="CD468" s="310"/>
      <c r="CE468" s="310"/>
      <c r="CF468" s="310"/>
      <c r="CG468" s="310"/>
      <c r="CH468" s="310"/>
      <c r="CI468" s="310"/>
      <c r="CJ468" s="310"/>
      <c r="CK468" s="310"/>
      <c r="CL468" s="310"/>
      <c r="CM468" s="310"/>
      <c r="CN468" s="310"/>
      <c r="CO468" s="310"/>
      <c r="CP468" s="310"/>
      <c r="CQ468" s="310"/>
      <c r="CR468" s="310"/>
      <c r="CS468" s="310"/>
      <c r="CT468" s="310"/>
      <c r="CU468" s="310"/>
      <c r="CV468" s="310"/>
      <c r="CW468" s="310"/>
      <c r="CX468" s="310"/>
      <c r="CY468" s="310"/>
      <c r="CZ468" s="310"/>
      <c r="DA468" s="310"/>
      <c r="DB468" s="310"/>
      <c r="DC468" s="310"/>
      <c r="DD468" s="310"/>
      <c r="DE468" s="310"/>
      <c r="DF468" s="310"/>
      <c r="DG468" s="310"/>
      <c r="DH468" s="310"/>
      <c r="DI468" s="310"/>
      <c r="DJ468" s="310"/>
      <c r="DK468" s="310"/>
      <c r="DL468" s="310"/>
      <c r="DM468" s="310"/>
      <c r="DN468" s="310"/>
      <c r="DO468" s="310"/>
      <c r="DP468" s="310"/>
      <c r="DQ468" s="310"/>
      <c r="DR468" s="310"/>
      <c r="DS468" s="310"/>
      <c r="DT468" s="310"/>
      <c r="DU468" s="310"/>
      <c r="DV468" s="310"/>
      <c r="DW468" s="310"/>
      <c r="DX468" s="310"/>
      <c r="DY468" s="310"/>
      <c r="DZ468" s="310"/>
      <c r="EA468" s="310"/>
      <c r="EB468" s="310"/>
      <c r="EC468" s="310"/>
      <c r="ED468" s="310"/>
      <c r="EE468" s="310"/>
      <c r="EF468" s="310"/>
      <c r="EG468" s="310"/>
      <c r="EH468" s="310"/>
      <c r="EI468" s="310"/>
      <c r="EJ468" s="310"/>
      <c r="EK468" s="310"/>
      <c r="EL468" s="310"/>
      <c r="EM468" s="310"/>
      <c r="EN468" s="310"/>
      <c r="EO468" s="310"/>
      <c r="EP468" s="310"/>
      <c r="EQ468" s="310"/>
      <c r="ER468" s="310"/>
      <c r="ES468" s="310"/>
      <c r="ET468" s="310"/>
      <c r="EU468" s="310"/>
      <c r="EV468" s="310"/>
      <c r="EW468" s="310"/>
      <c r="EX468" s="310"/>
      <c r="EY468" s="310"/>
      <c r="EZ468" s="310"/>
      <c r="FA468" s="310"/>
      <c r="FB468" s="310"/>
      <c r="FC468" s="310"/>
      <c r="FD468" s="310"/>
      <c r="FE468" s="310"/>
      <c r="FF468" s="310"/>
      <c r="FG468" s="310"/>
      <c r="FH468" s="310"/>
      <c r="FI468" s="310"/>
      <c r="FJ468" s="310"/>
      <c r="FK468" s="310"/>
      <c r="FL468" s="310"/>
      <c r="FM468" s="310"/>
      <c r="FN468" s="310"/>
      <c r="FO468" s="310"/>
      <c r="FP468" s="310"/>
      <c r="FQ468" s="310"/>
      <c r="FR468" s="310"/>
      <c r="FS468" s="310"/>
      <c r="FT468" s="310"/>
      <c r="FU468" s="310"/>
      <c r="FV468" s="310"/>
      <c r="FW468" s="310"/>
      <c r="FX468" s="310"/>
      <c r="FY468" s="310"/>
      <c r="FZ468" s="310"/>
      <c r="GA468" s="310"/>
      <c r="GB468" s="310"/>
      <c r="GC468" s="310"/>
    </row>
    <row r="469" spans="4:185">
      <c r="D469" s="310"/>
      <c r="E469" s="310"/>
      <c r="F469" s="310"/>
      <c r="G469" s="310"/>
      <c r="H469" s="310"/>
      <c r="I469" s="310"/>
      <c r="J469" s="310"/>
      <c r="K469" s="310"/>
      <c r="L469" s="310"/>
      <c r="M469" s="310"/>
      <c r="N469" s="310"/>
      <c r="O469" s="310"/>
      <c r="P469" s="310"/>
      <c r="Q469" s="310"/>
      <c r="R469" s="310"/>
      <c r="S469" s="310"/>
      <c r="T469" s="310"/>
      <c r="U469" s="310"/>
      <c r="V469" s="310"/>
      <c r="W469" s="310"/>
      <c r="X469" s="310"/>
      <c r="Y469" s="310"/>
      <c r="Z469" s="310"/>
      <c r="AA469" s="310"/>
      <c r="AB469" s="310"/>
      <c r="AC469" s="310"/>
      <c r="AD469" s="310"/>
      <c r="AE469" s="310"/>
      <c r="AF469" s="310"/>
      <c r="AG469" s="310"/>
      <c r="AH469" s="310"/>
      <c r="AI469" s="310"/>
      <c r="AJ469" s="310"/>
      <c r="AK469" s="310"/>
      <c r="AL469" s="310"/>
      <c r="AM469" s="310"/>
      <c r="AN469" s="310"/>
      <c r="AO469" s="310"/>
      <c r="AP469" s="310"/>
      <c r="AQ469" s="310"/>
      <c r="AR469" s="310"/>
      <c r="AS469" s="310"/>
      <c r="AT469" s="310"/>
      <c r="AU469" s="310"/>
      <c r="AV469" s="310"/>
      <c r="AW469" s="310"/>
      <c r="AX469" s="310"/>
      <c r="AY469" s="310"/>
      <c r="AZ469" s="310"/>
      <c r="BA469" s="310"/>
      <c r="BB469" s="310"/>
      <c r="BC469" s="310"/>
      <c r="BD469" s="310"/>
      <c r="BE469" s="310"/>
      <c r="BF469" s="310"/>
      <c r="BG469" s="310"/>
      <c r="BH469" s="310"/>
      <c r="BI469" s="310"/>
      <c r="BJ469" s="310"/>
      <c r="BK469" s="310"/>
      <c r="BL469" s="310"/>
      <c r="BM469" s="310"/>
      <c r="BN469" s="310"/>
      <c r="BO469" s="310"/>
      <c r="BP469" s="310"/>
      <c r="BQ469" s="310"/>
      <c r="BR469" s="310"/>
      <c r="BS469" s="310"/>
      <c r="BT469" s="310"/>
      <c r="BU469" s="310"/>
      <c r="BV469" s="310"/>
      <c r="BW469" s="310"/>
      <c r="BX469" s="310"/>
      <c r="BY469" s="310"/>
      <c r="BZ469" s="310"/>
      <c r="CA469" s="310"/>
      <c r="CB469" s="310"/>
      <c r="CC469" s="310"/>
      <c r="CD469" s="310"/>
      <c r="CE469" s="310"/>
      <c r="CF469" s="310"/>
      <c r="CG469" s="310"/>
      <c r="CH469" s="310"/>
      <c r="CI469" s="310"/>
      <c r="CJ469" s="310"/>
      <c r="CK469" s="310"/>
      <c r="CL469" s="310"/>
      <c r="CM469" s="310"/>
      <c r="CN469" s="310"/>
      <c r="CO469" s="310"/>
      <c r="CP469" s="310"/>
      <c r="CQ469" s="310"/>
      <c r="CR469" s="310"/>
      <c r="CS469" s="310"/>
      <c r="CT469" s="310"/>
      <c r="CU469" s="310"/>
      <c r="CV469" s="310"/>
      <c r="CW469" s="310"/>
      <c r="CX469" s="310"/>
      <c r="CY469" s="310"/>
      <c r="CZ469" s="310"/>
      <c r="DA469" s="310"/>
      <c r="DB469" s="310"/>
      <c r="DC469" s="310"/>
      <c r="DD469" s="310"/>
      <c r="DE469" s="310"/>
      <c r="DF469" s="310"/>
      <c r="DG469" s="310"/>
      <c r="DH469" s="310"/>
      <c r="DI469" s="310"/>
      <c r="DJ469" s="310"/>
      <c r="DK469" s="310"/>
      <c r="DL469" s="310"/>
      <c r="DM469" s="310"/>
      <c r="DN469" s="310"/>
      <c r="DO469" s="310"/>
      <c r="DP469" s="310"/>
      <c r="DQ469" s="310"/>
      <c r="DR469" s="310"/>
      <c r="DS469" s="310"/>
      <c r="DT469" s="310"/>
      <c r="DU469" s="310"/>
      <c r="DV469" s="310"/>
      <c r="DW469" s="310"/>
      <c r="DX469" s="310"/>
      <c r="DY469" s="310"/>
      <c r="DZ469" s="310"/>
      <c r="EA469" s="310"/>
      <c r="EB469" s="310"/>
      <c r="EC469" s="310"/>
      <c r="ED469" s="310"/>
      <c r="EE469" s="310"/>
      <c r="EF469" s="310"/>
      <c r="EG469" s="310"/>
      <c r="EH469" s="310"/>
      <c r="EI469" s="310"/>
      <c r="EJ469" s="310"/>
      <c r="EK469" s="310"/>
      <c r="EL469" s="310"/>
      <c r="EM469" s="310"/>
      <c r="EN469" s="310"/>
      <c r="EO469" s="310"/>
      <c r="EP469" s="310"/>
      <c r="EQ469" s="310"/>
      <c r="ER469" s="310"/>
      <c r="ES469" s="310"/>
      <c r="ET469" s="310"/>
      <c r="EU469" s="310"/>
      <c r="EV469" s="310"/>
      <c r="EW469" s="310"/>
      <c r="EX469" s="310"/>
      <c r="EY469" s="310"/>
      <c r="EZ469" s="310"/>
      <c r="FA469" s="310"/>
      <c r="FB469" s="310"/>
      <c r="FC469" s="310"/>
      <c r="FD469" s="310"/>
      <c r="FE469" s="310"/>
      <c r="FF469" s="310"/>
      <c r="FG469" s="310"/>
      <c r="FH469" s="310"/>
      <c r="FI469" s="310"/>
      <c r="FJ469" s="310"/>
      <c r="FK469" s="310"/>
      <c r="FL469" s="310"/>
      <c r="FM469" s="310"/>
      <c r="FN469" s="310"/>
      <c r="FO469" s="310"/>
      <c r="FP469" s="310"/>
      <c r="FQ469" s="310"/>
      <c r="FR469" s="310"/>
      <c r="FS469" s="310"/>
      <c r="FT469" s="310"/>
      <c r="FU469" s="310"/>
      <c r="FV469" s="310"/>
      <c r="FW469" s="310"/>
      <c r="FX469" s="310"/>
      <c r="FY469" s="310"/>
      <c r="FZ469" s="310"/>
      <c r="GA469" s="310"/>
      <c r="GB469" s="310"/>
      <c r="GC469" s="310"/>
    </row>
    <row r="470" spans="4:185">
      <c r="D470" s="310"/>
      <c r="E470" s="310"/>
      <c r="F470" s="310"/>
      <c r="G470" s="310"/>
      <c r="H470" s="310"/>
      <c r="I470" s="310"/>
      <c r="J470" s="310"/>
      <c r="K470" s="310"/>
      <c r="L470" s="310"/>
      <c r="M470" s="310"/>
      <c r="N470" s="310"/>
      <c r="O470" s="310"/>
      <c r="P470" s="310"/>
      <c r="Q470" s="310"/>
      <c r="R470" s="310"/>
      <c r="S470" s="310"/>
      <c r="T470" s="310"/>
      <c r="U470" s="310"/>
      <c r="V470" s="310"/>
      <c r="W470" s="310"/>
      <c r="X470" s="310"/>
      <c r="Y470" s="310"/>
      <c r="Z470" s="310"/>
      <c r="AA470" s="310"/>
      <c r="AB470" s="310"/>
      <c r="AC470" s="310"/>
      <c r="AD470" s="310"/>
      <c r="AE470" s="310"/>
      <c r="AF470" s="310"/>
      <c r="AG470" s="310"/>
      <c r="AH470" s="310"/>
      <c r="AI470" s="310"/>
      <c r="AJ470" s="310"/>
      <c r="AK470" s="310"/>
      <c r="AL470" s="310"/>
      <c r="AM470" s="310"/>
      <c r="AN470" s="310"/>
      <c r="AO470" s="310"/>
      <c r="AP470" s="310"/>
      <c r="AQ470" s="310"/>
      <c r="AR470" s="310"/>
      <c r="AS470" s="310"/>
      <c r="AT470" s="310"/>
      <c r="AU470" s="310"/>
      <c r="AV470" s="310"/>
      <c r="AW470" s="310"/>
      <c r="AX470" s="310"/>
      <c r="AY470" s="310"/>
      <c r="AZ470" s="310"/>
      <c r="BA470" s="310"/>
      <c r="BB470" s="310"/>
      <c r="BC470" s="310"/>
      <c r="BD470" s="310"/>
      <c r="BE470" s="310"/>
      <c r="BF470" s="310"/>
      <c r="BG470" s="310"/>
      <c r="BH470" s="310"/>
      <c r="BI470" s="310"/>
      <c r="BJ470" s="310"/>
      <c r="BK470" s="310"/>
      <c r="BL470" s="310"/>
      <c r="BM470" s="310"/>
      <c r="BN470" s="310"/>
      <c r="BO470" s="310"/>
      <c r="BP470" s="310"/>
      <c r="BQ470" s="310"/>
      <c r="BR470" s="310"/>
      <c r="BS470" s="310"/>
      <c r="BT470" s="310"/>
      <c r="BU470" s="310"/>
      <c r="BV470" s="310"/>
      <c r="BW470" s="310"/>
      <c r="BX470" s="310"/>
      <c r="BY470" s="310"/>
      <c r="BZ470" s="310"/>
      <c r="CA470" s="310"/>
      <c r="CB470" s="310"/>
      <c r="CC470" s="310"/>
      <c r="CD470" s="310"/>
      <c r="CE470" s="310"/>
      <c r="CF470" s="310"/>
      <c r="CG470" s="310"/>
      <c r="CH470" s="310"/>
      <c r="CI470" s="310"/>
      <c r="CJ470" s="310"/>
      <c r="CK470" s="310"/>
      <c r="CL470" s="310"/>
      <c r="CM470" s="310"/>
      <c r="CN470" s="310"/>
      <c r="CO470" s="310"/>
      <c r="CP470" s="310"/>
      <c r="CQ470" s="310"/>
      <c r="CR470" s="310"/>
      <c r="CS470" s="310"/>
      <c r="CT470" s="310"/>
      <c r="CU470" s="310"/>
      <c r="CV470" s="310"/>
      <c r="CW470" s="310"/>
      <c r="CX470" s="310"/>
      <c r="CY470" s="310"/>
      <c r="CZ470" s="310"/>
      <c r="DA470" s="310"/>
      <c r="DB470" s="310"/>
      <c r="DC470" s="310"/>
      <c r="DD470" s="310"/>
      <c r="DE470" s="310"/>
      <c r="DF470" s="310"/>
      <c r="DG470" s="310"/>
      <c r="DH470" s="310"/>
      <c r="DI470" s="310"/>
      <c r="DJ470" s="310"/>
      <c r="DK470" s="310"/>
      <c r="DL470" s="310"/>
      <c r="DM470" s="310"/>
      <c r="DN470" s="310"/>
      <c r="DO470" s="310"/>
      <c r="DP470" s="310"/>
      <c r="DQ470" s="310"/>
      <c r="DR470" s="310"/>
      <c r="DS470" s="310"/>
      <c r="DT470" s="310"/>
      <c r="DU470" s="310"/>
      <c r="DV470" s="310"/>
      <c r="DW470" s="310"/>
      <c r="DX470" s="310"/>
      <c r="DY470" s="310"/>
      <c r="DZ470" s="310"/>
      <c r="EA470" s="310"/>
      <c r="EB470" s="310"/>
      <c r="EC470" s="310"/>
      <c r="ED470" s="310"/>
      <c r="EE470" s="310"/>
      <c r="EF470" s="310"/>
      <c r="EG470" s="310"/>
      <c r="EH470" s="310"/>
      <c r="EI470" s="310"/>
      <c r="EJ470" s="310"/>
      <c r="EK470" s="310"/>
      <c r="EL470" s="310"/>
      <c r="EM470" s="310"/>
      <c r="EN470" s="310"/>
      <c r="EO470" s="310"/>
      <c r="EP470" s="310"/>
      <c r="EQ470" s="310"/>
      <c r="ER470" s="310"/>
      <c r="ES470" s="310"/>
      <c r="ET470" s="310"/>
      <c r="EU470" s="310"/>
      <c r="EV470" s="310"/>
      <c r="EW470" s="310"/>
      <c r="EX470" s="310"/>
      <c r="EY470" s="310"/>
      <c r="EZ470" s="310"/>
      <c r="FA470" s="310"/>
      <c r="FB470" s="310"/>
      <c r="FC470" s="310"/>
      <c r="FD470" s="310"/>
      <c r="FE470" s="310"/>
      <c r="FF470" s="310"/>
      <c r="FG470" s="310"/>
      <c r="FH470" s="310"/>
      <c r="FI470" s="310"/>
      <c r="FJ470" s="310"/>
      <c r="FK470" s="310"/>
      <c r="FL470" s="310"/>
      <c r="FM470" s="310"/>
      <c r="FN470" s="310"/>
      <c r="FO470" s="310"/>
      <c r="FP470" s="310"/>
      <c r="FQ470" s="310"/>
      <c r="FR470" s="310"/>
      <c r="FS470" s="310"/>
      <c r="FT470" s="310"/>
      <c r="FU470" s="310"/>
      <c r="FV470" s="310"/>
      <c r="FW470" s="310"/>
      <c r="FX470" s="310"/>
      <c r="FY470" s="310"/>
      <c r="FZ470" s="310"/>
      <c r="GA470" s="310"/>
      <c r="GB470" s="310"/>
      <c r="GC470" s="310"/>
    </row>
    <row r="471" spans="4:185">
      <c r="D471" s="310"/>
      <c r="E471" s="310"/>
      <c r="F471" s="310"/>
      <c r="G471" s="310"/>
      <c r="H471" s="310"/>
      <c r="I471" s="310"/>
      <c r="J471" s="310"/>
      <c r="K471" s="310"/>
      <c r="L471" s="310"/>
      <c r="M471" s="310"/>
      <c r="N471" s="310"/>
      <c r="O471" s="310"/>
      <c r="P471" s="310"/>
      <c r="Q471" s="310"/>
      <c r="R471" s="310"/>
      <c r="S471" s="310"/>
      <c r="T471" s="310"/>
      <c r="U471" s="310"/>
      <c r="V471" s="310"/>
      <c r="W471" s="310"/>
      <c r="X471" s="310"/>
      <c r="Y471" s="310"/>
      <c r="Z471" s="310"/>
      <c r="AA471" s="310"/>
      <c r="AB471" s="310"/>
      <c r="AC471" s="310"/>
      <c r="AD471" s="310"/>
      <c r="AE471" s="310"/>
      <c r="AF471" s="310"/>
      <c r="AG471" s="310"/>
      <c r="AH471" s="310"/>
      <c r="AI471" s="310"/>
      <c r="AJ471" s="310"/>
      <c r="AK471" s="310"/>
      <c r="AL471" s="310"/>
      <c r="AM471" s="310"/>
      <c r="AN471" s="310"/>
      <c r="AO471" s="310"/>
      <c r="AP471" s="310"/>
      <c r="AQ471" s="310"/>
      <c r="AR471" s="310"/>
      <c r="AS471" s="310"/>
      <c r="AT471" s="310"/>
      <c r="AU471" s="310"/>
      <c r="AV471" s="310"/>
      <c r="AW471" s="310"/>
      <c r="AX471" s="310"/>
      <c r="AY471" s="310"/>
      <c r="AZ471" s="310"/>
      <c r="BA471" s="310"/>
      <c r="BB471" s="310"/>
      <c r="BC471" s="310"/>
      <c r="BD471" s="310"/>
      <c r="BE471" s="310"/>
      <c r="BF471" s="310"/>
      <c r="BG471" s="310"/>
      <c r="BH471" s="310"/>
      <c r="BI471" s="310"/>
      <c r="BJ471" s="310"/>
      <c r="BK471" s="310"/>
      <c r="BL471" s="310"/>
      <c r="BM471" s="310"/>
      <c r="BN471" s="310"/>
      <c r="BO471" s="310"/>
      <c r="BP471" s="310"/>
      <c r="BQ471" s="310"/>
      <c r="BR471" s="310"/>
      <c r="BS471" s="310"/>
      <c r="BT471" s="310"/>
      <c r="BU471" s="310"/>
      <c r="BV471" s="310"/>
      <c r="BW471" s="310"/>
      <c r="BX471" s="310"/>
      <c r="BY471" s="310"/>
      <c r="BZ471" s="310"/>
      <c r="CA471" s="310"/>
      <c r="CB471" s="310"/>
      <c r="CC471" s="310"/>
      <c r="CD471" s="310"/>
      <c r="CE471" s="310"/>
      <c r="CF471" s="310"/>
      <c r="CG471" s="310"/>
      <c r="CH471" s="310"/>
      <c r="CI471" s="310"/>
      <c r="CJ471" s="310"/>
      <c r="CK471" s="310"/>
      <c r="CL471" s="310"/>
      <c r="CM471" s="310"/>
      <c r="CN471" s="310"/>
      <c r="CO471" s="310"/>
      <c r="CP471" s="310"/>
      <c r="CQ471" s="310"/>
      <c r="CR471" s="310"/>
      <c r="CS471" s="310"/>
      <c r="CT471" s="310"/>
      <c r="CU471" s="310"/>
      <c r="CV471" s="310"/>
      <c r="CW471" s="310"/>
      <c r="CX471" s="310"/>
      <c r="CY471" s="310"/>
      <c r="CZ471" s="310"/>
      <c r="DA471" s="310"/>
      <c r="DB471" s="310"/>
      <c r="DC471" s="310"/>
      <c r="DD471" s="310"/>
      <c r="DE471" s="310"/>
      <c r="DF471" s="310"/>
      <c r="DG471" s="310"/>
      <c r="DH471" s="310"/>
      <c r="DI471" s="310"/>
      <c r="DJ471" s="310"/>
      <c r="DK471" s="310"/>
      <c r="DL471" s="310"/>
      <c r="DM471" s="310"/>
      <c r="DN471" s="310"/>
      <c r="DO471" s="310"/>
      <c r="DP471" s="310"/>
      <c r="DQ471" s="310"/>
      <c r="DR471" s="310"/>
      <c r="DS471" s="310"/>
      <c r="DT471" s="310"/>
      <c r="DU471" s="310"/>
      <c r="DV471" s="310"/>
      <c r="DW471" s="310"/>
      <c r="DX471" s="310"/>
      <c r="DY471" s="310"/>
      <c r="DZ471" s="310"/>
      <c r="EA471" s="310"/>
      <c r="EB471" s="310"/>
      <c r="EC471" s="310"/>
      <c r="ED471" s="310"/>
      <c r="EE471" s="310"/>
      <c r="EF471" s="310"/>
      <c r="EG471" s="310"/>
      <c r="EH471" s="310"/>
      <c r="EI471" s="310"/>
      <c r="EJ471" s="310"/>
      <c r="EK471" s="310"/>
      <c r="EL471" s="310"/>
      <c r="EM471" s="310"/>
      <c r="EN471" s="310"/>
      <c r="EO471" s="310"/>
      <c r="EP471" s="310"/>
      <c r="EQ471" s="310"/>
      <c r="ER471" s="310"/>
      <c r="ES471" s="310"/>
      <c r="ET471" s="310"/>
      <c r="EU471" s="310"/>
      <c r="EV471" s="310"/>
      <c r="EW471" s="310"/>
      <c r="EX471" s="310"/>
      <c r="EY471" s="310"/>
      <c r="EZ471" s="310"/>
      <c r="FA471" s="310"/>
      <c r="FB471" s="310"/>
      <c r="FC471" s="310"/>
      <c r="FD471" s="310"/>
      <c r="FE471" s="310"/>
      <c r="FF471" s="310"/>
      <c r="FG471" s="310"/>
      <c r="FH471" s="310"/>
      <c r="FI471" s="310"/>
      <c r="FJ471" s="310"/>
      <c r="FK471" s="310"/>
      <c r="FL471" s="310"/>
      <c r="FM471" s="310"/>
      <c r="FN471" s="310"/>
      <c r="FO471" s="310"/>
      <c r="FP471" s="310"/>
      <c r="FQ471" s="310"/>
      <c r="FR471" s="310"/>
      <c r="FS471" s="310"/>
      <c r="FT471" s="310"/>
      <c r="FU471" s="310"/>
      <c r="FV471" s="310"/>
      <c r="FW471" s="310"/>
      <c r="FX471" s="310"/>
      <c r="FY471" s="310"/>
      <c r="FZ471" s="310"/>
      <c r="GA471" s="310"/>
      <c r="GB471" s="310"/>
      <c r="GC471" s="310"/>
    </row>
    <row r="472" spans="4:185">
      <c r="D472" s="310"/>
      <c r="E472" s="310"/>
      <c r="F472" s="310"/>
      <c r="G472" s="310"/>
      <c r="H472" s="310"/>
      <c r="I472" s="310"/>
      <c r="J472" s="310"/>
      <c r="K472" s="310"/>
      <c r="L472" s="310"/>
      <c r="M472" s="310"/>
      <c r="N472" s="310"/>
      <c r="O472" s="310"/>
      <c r="P472" s="310"/>
      <c r="Q472" s="310"/>
      <c r="R472" s="310"/>
      <c r="S472" s="310"/>
      <c r="T472" s="310"/>
      <c r="U472" s="310"/>
      <c r="V472" s="310"/>
      <c r="W472" s="310"/>
      <c r="X472" s="310"/>
      <c r="Y472" s="310"/>
      <c r="Z472" s="310"/>
      <c r="AA472" s="310"/>
      <c r="AB472" s="310"/>
      <c r="AC472" s="310"/>
      <c r="AD472" s="310"/>
      <c r="AE472" s="310"/>
      <c r="AF472" s="310"/>
      <c r="AG472" s="310"/>
      <c r="AH472" s="310"/>
      <c r="AI472" s="310"/>
      <c r="AJ472" s="310"/>
      <c r="AK472" s="310"/>
      <c r="AL472" s="310"/>
      <c r="AM472" s="310"/>
      <c r="AN472" s="310"/>
      <c r="AO472" s="310"/>
      <c r="AP472" s="310"/>
      <c r="AQ472" s="310"/>
      <c r="AR472" s="310"/>
      <c r="AS472" s="310"/>
      <c r="AT472" s="310"/>
      <c r="AU472" s="310"/>
      <c r="AV472" s="310"/>
      <c r="AW472" s="310"/>
      <c r="AX472" s="310"/>
      <c r="AY472" s="310"/>
      <c r="AZ472" s="310"/>
      <c r="BA472" s="310"/>
      <c r="BB472" s="310"/>
      <c r="BC472" s="310"/>
      <c r="BD472" s="310"/>
      <c r="BE472" s="310"/>
      <c r="BF472" s="310"/>
      <c r="BG472" s="310"/>
      <c r="BH472" s="310"/>
      <c r="BI472" s="310"/>
      <c r="BJ472" s="310"/>
      <c r="BK472" s="310"/>
      <c r="BL472" s="310"/>
      <c r="BM472" s="310"/>
      <c r="BN472" s="310"/>
      <c r="BO472" s="310"/>
      <c r="BP472" s="310"/>
      <c r="BQ472" s="310"/>
      <c r="BR472" s="310"/>
      <c r="BS472" s="310"/>
      <c r="BT472" s="310"/>
      <c r="BU472" s="310"/>
      <c r="BV472" s="310"/>
      <c r="BW472" s="310"/>
      <c r="BX472" s="310"/>
      <c r="BY472" s="310"/>
      <c r="BZ472" s="310"/>
      <c r="CA472" s="310"/>
      <c r="CB472" s="310"/>
      <c r="CC472" s="310"/>
      <c r="CD472" s="310"/>
      <c r="CE472" s="310"/>
      <c r="CF472" s="310"/>
      <c r="CG472" s="310"/>
      <c r="CH472" s="310"/>
      <c r="CI472" s="310"/>
      <c r="CJ472" s="310"/>
      <c r="CK472" s="310"/>
      <c r="CL472" s="310"/>
      <c r="CM472" s="310"/>
      <c r="CN472" s="310"/>
      <c r="CO472" s="310"/>
      <c r="CP472" s="310"/>
      <c r="CQ472" s="310"/>
      <c r="CR472" s="310"/>
      <c r="CS472" s="310"/>
      <c r="CT472" s="310"/>
      <c r="CU472" s="310"/>
      <c r="CV472" s="310"/>
      <c r="CW472" s="310"/>
      <c r="CX472" s="310"/>
      <c r="CY472" s="310"/>
      <c r="CZ472" s="310"/>
      <c r="DA472" s="310"/>
      <c r="DB472" s="310"/>
      <c r="DC472" s="310"/>
      <c r="DD472" s="310"/>
      <c r="DE472" s="310"/>
      <c r="DF472" s="310"/>
      <c r="DG472" s="310"/>
      <c r="DH472" s="310"/>
      <c r="DI472" s="310"/>
      <c r="DJ472" s="310"/>
      <c r="DK472" s="310"/>
      <c r="DL472" s="310"/>
      <c r="DM472" s="310"/>
      <c r="DN472" s="310"/>
      <c r="DO472" s="310"/>
      <c r="DP472" s="310"/>
      <c r="DQ472" s="310"/>
      <c r="DR472" s="310"/>
      <c r="DS472" s="310"/>
      <c r="DT472" s="310"/>
      <c r="DU472" s="310"/>
      <c r="DV472" s="310"/>
      <c r="DW472" s="310"/>
      <c r="DX472" s="310"/>
      <c r="DY472" s="310"/>
      <c r="DZ472" s="310"/>
      <c r="EA472" s="310"/>
      <c r="EB472" s="310"/>
      <c r="EC472" s="310"/>
      <c r="ED472" s="310"/>
      <c r="EE472" s="310"/>
      <c r="EF472" s="310"/>
      <c r="EG472" s="310"/>
      <c r="EH472" s="310"/>
      <c r="EI472" s="310"/>
      <c r="EJ472" s="310"/>
      <c r="EK472" s="310"/>
      <c r="EL472" s="310"/>
      <c r="EM472" s="310"/>
      <c r="EN472" s="310"/>
      <c r="EO472" s="310"/>
      <c r="EP472" s="310"/>
      <c r="EQ472" s="310"/>
      <c r="ER472" s="310"/>
      <c r="ES472" s="310"/>
      <c r="ET472" s="310"/>
      <c r="EU472" s="310"/>
      <c r="EV472" s="310"/>
      <c r="EW472" s="310"/>
      <c r="EX472" s="310"/>
      <c r="EY472" s="310"/>
      <c r="EZ472" s="310"/>
      <c r="FA472" s="310"/>
      <c r="FB472" s="310"/>
      <c r="FC472" s="310"/>
      <c r="FD472" s="310"/>
      <c r="FE472" s="310"/>
      <c r="FF472" s="310"/>
      <c r="FG472" s="310"/>
      <c r="FH472" s="310"/>
      <c r="FI472" s="310"/>
      <c r="FJ472" s="310"/>
      <c r="FK472" s="310"/>
      <c r="FL472" s="310"/>
      <c r="FM472" s="310"/>
      <c r="FN472" s="310"/>
      <c r="FO472" s="310"/>
      <c r="FP472" s="310"/>
      <c r="FQ472" s="310"/>
      <c r="FR472" s="310"/>
      <c r="FS472" s="310"/>
      <c r="FT472" s="310"/>
      <c r="FU472" s="310"/>
      <c r="FV472" s="310"/>
      <c r="FW472" s="310"/>
      <c r="FX472" s="310"/>
      <c r="FY472" s="310"/>
      <c r="FZ472" s="310"/>
      <c r="GA472" s="310"/>
      <c r="GB472" s="310"/>
      <c r="GC472" s="310"/>
    </row>
    <row r="473" spans="4:185">
      <c r="D473" s="310"/>
      <c r="E473" s="310"/>
      <c r="F473" s="310"/>
      <c r="G473" s="310"/>
      <c r="H473" s="310"/>
      <c r="I473" s="310"/>
      <c r="J473" s="310"/>
      <c r="K473" s="310"/>
      <c r="L473" s="310"/>
      <c r="M473" s="310"/>
      <c r="N473" s="310"/>
      <c r="O473" s="310"/>
      <c r="P473" s="310"/>
      <c r="Q473" s="310"/>
      <c r="R473" s="310"/>
      <c r="S473" s="310"/>
      <c r="T473" s="310"/>
      <c r="U473" s="310"/>
      <c r="V473" s="310"/>
      <c r="W473" s="310"/>
      <c r="X473" s="310"/>
      <c r="Y473" s="310"/>
      <c r="Z473" s="310"/>
      <c r="AA473" s="310"/>
      <c r="AB473" s="310"/>
      <c r="AC473" s="310"/>
      <c r="AD473" s="310"/>
      <c r="AE473" s="310"/>
      <c r="AF473" s="310"/>
      <c r="AG473" s="310"/>
      <c r="AH473" s="310"/>
      <c r="AI473" s="310"/>
      <c r="AJ473" s="310"/>
      <c r="AK473" s="310"/>
      <c r="AL473" s="310"/>
      <c r="AM473" s="310"/>
      <c r="AN473" s="310"/>
      <c r="AO473" s="310"/>
      <c r="AP473" s="310"/>
      <c r="AQ473" s="310"/>
      <c r="AR473" s="310"/>
      <c r="AS473" s="310"/>
      <c r="AT473" s="310"/>
      <c r="AU473" s="310"/>
      <c r="AV473" s="310"/>
      <c r="AW473" s="310"/>
      <c r="AX473" s="310"/>
      <c r="AY473" s="310"/>
      <c r="AZ473" s="310"/>
      <c r="BA473" s="310"/>
      <c r="BB473" s="310"/>
      <c r="BC473" s="310"/>
      <c r="BD473" s="310"/>
      <c r="BE473" s="310"/>
      <c r="BF473" s="310"/>
      <c r="BG473" s="310"/>
      <c r="BH473" s="310"/>
      <c r="BI473" s="310"/>
      <c r="BJ473" s="310"/>
      <c r="BK473" s="310"/>
      <c r="BL473" s="310"/>
      <c r="BM473" s="310"/>
      <c r="BN473" s="310"/>
      <c r="BO473" s="310"/>
      <c r="BP473" s="310"/>
      <c r="BQ473" s="310"/>
      <c r="BR473" s="310"/>
      <c r="BS473" s="310"/>
      <c r="BT473" s="310"/>
      <c r="BU473" s="310"/>
      <c r="BV473" s="310"/>
      <c r="BW473" s="310"/>
      <c r="BX473" s="310"/>
      <c r="BY473" s="310"/>
      <c r="BZ473" s="310"/>
      <c r="CA473" s="310"/>
      <c r="CB473" s="310"/>
      <c r="CC473" s="310"/>
      <c r="CD473" s="310"/>
      <c r="CE473" s="310"/>
      <c r="CF473" s="310"/>
      <c r="CG473" s="310"/>
      <c r="CH473" s="310"/>
      <c r="CI473" s="310"/>
      <c r="CJ473" s="310"/>
      <c r="CK473" s="310"/>
      <c r="CL473" s="310"/>
      <c r="CM473" s="310"/>
      <c r="CN473" s="310"/>
      <c r="CO473" s="310"/>
      <c r="CP473" s="310"/>
      <c r="CQ473" s="310"/>
      <c r="CR473" s="310"/>
      <c r="CS473" s="310"/>
      <c r="CT473" s="310"/>
      <c r="CU473" s="310"/>
      <c r="CV473" s="310"/>
      <c r="CW473" s="310"/>
      <c r="CX473" s="310"/>
      <c r="CY473" s="310"/>
      <c r="CZ473" s="310"/>
      <c r="DA473" s="310"/>
      <c r="DB473" s="310"/>
      <c r="DC473" s="310"/>
      <c r="DD473" s="310"/>
      <c r="DE473" s="310"/>
      <c r="DF473" s="310"/>
      <c r="DG473" s="310"/>
      <c r="DH473" s="310"/>
      <c r="DI473" s="310"/>
      <c r="DJ473" s="310"/>
      <c r="DK473" s="310"/>
      <c r="DL473" s="310"/>
      <c r="DM473" s="310"/>
      <c r="DN473" s="310"/>
      <c r="DO473" s="310"/>
      <c r="DP473" s="310"/>
      <c r="DQ473" s="310"/>
      <c r="DR473" s="310"/>
      <c r="DS473" s="310"/>
      <c r="DT473" s="310"/>
      <c r="DU473" s="310"/>
      <c r="DV473" s="310"/>
      <c r="DW473" s="310"/>
      <c r="DX473" s="310"/>
      <c r="DY473" s="310"/>
      <c r="DZ473" s="310"/>
      <c r="EA473" s="310"/>
      <c r="EB473" s="310"/>
      <c r="EC473" s="310"/>
      <c r="ED473" s="310"/>
      <c r="EE473" s="310"/>
      <c r="EF473" s="310"/>
      <c r="EG473" s="310"/>
      <c r="EH473" s="310"/>
      <c r="EI473" s="310"/>
      <c r="EJ473" s="310"/>
      <c r="EK473" s="310"/>
      <c r="EL473" s="310"/>
      <c r="EM473" s="310"/>
      <c r="EN473" s="310"/>
      <c r="EO473" s="310"/>
      <c r="EP473" s="310"/>
      <c r="EQ473" s="310"/>
      <c r="ER473" s="310"/>
      <c r="ES473" s="310"/>
      <c r="ET473" s="310"/>
      <c r="EU473" s="310"/>
      <c r="EV473" s="310"/>
      <c r="EW473" s="310"/>
      <c r="EX473" s="310"/>
      <c r="EY473" s="310"/>
      <c r="EZ473" s="310"/>
      <c r="FA473" s="310"/>
      <c r="FB473" s="310"/>
      <c r="FC473" s="310"/>
      <c r="FD473" s="310"/>
      <c r="FE473" s="310"/>
      <c r="FF473" s="310"/>
      <c r="FG473" s="310"/>
      <c r="FH473" s="310"/>
      <c r="FI473" s="310"/>
      <c r="FJ473" s="310"/>
      <c r="FK473" s="310"/>
      <c r="FL473" s="310"/>
      <c r="FM473" s="310"/>
      <c r="FN473" s="310"/>
      <c r="FO473" s="310"/>
      <c r="FP473" s="310"/>
      <c r="FQ473" s="310"/>
      <c r="FR473" s="310"/>
      <c r="FS473" s="310"/>
      <c r="FT473" s="310"/>
      <c r="FU473" s="310"/>
      <c r="FV473" s="310"/>
      <c r="FW473" s="310"/>
      <c r="FX473" s="310"/>
      <c r="FY473" s="310"/>
      <c r="FZ473" s="310"/>
      <c r="GA473" s="310"/>
      <c r="GB473" s="310"/>
      <c r="GC473" s="310"/>
    </row>
    <row r="474" spans="4:185">
      <c r="D474" s="310"/>
      <c r="E474" s="310"/>
      <c r="F474" s="310"/>
      <c r="G474" s="310"/>
      <c r="H474" s="310"/>
      <c r="I474" s="310"/>
      <c r="J474" s="310"/>
      <c r="K474" s="310"/>
      <c r="L474" s="310"/>
      <c r="M474" s="310"/>
      <c r="N474" s="310"/>
      <c r="O474" s="310"/>
      <c r="P474" s="310"/>
      <c r="Q474" s="310"/>
      <c r="R474" s="310"/>
      <c r="S474" s="310"/>
      <c r="T474" s="310"/>
      <c r="U474" s="310"/>
      <c r="V474" s="310"/>
      <c r="W474" s="310"/>
      <c r="X474" s="310"/>
      <c r="Y474" s="310"/>
      <c r="Z474" s="310"/>
      <c r="AA474" s="310"/>
      <c r="AB474" s="310"/>
      <c r="AC474" s="310"/>
      <c r="AD474" s="310"/>
      <c r="AE474" s="310"/>
      <c r="AF474" s="310"/>
      <c r="AG474" s="310"/>
      <c r="AH474" s="310"/>
      <c r="AI474" s="310"/>
      <c r="AJ474" s="310"/>
      <c r="AK474" s="310"/>
      <c r="AL474" s="310"/>
      <c r="AM474" s="310"/>
      <c r="AN474" s="310"/>
      <c r="AO474" s="310"/>
      <c r="AP474" s="310"/>
      <c r="AQ474" s="310"/>
      <c r="AR474" s="310"/>
      <c r="AS474" s="310"/>
      <c r="AT474" s="310"/>
      <c r="AU474" s="310"/>
      <c r="AV474" s="310"/>
      <c r="AW474" s="310"/>
      <c r="AX474" s="310"/>
      <c r="AY474" s="310"/>
      <c r="AZ474" s="310"/>
      <c r="BA474" s="310"/>
      <c r="BB474" s="310"/>
      <c r="BC474" s="310"/>
      <c r="BD474" s="310"/>
      <c r="BE474" s="310"/>
      <c r="BF474" s="310"/>
      <c r="BG474" s="310"/>
      <c r="BH474" s="310"/>
      <c r="BI474" s="310"/>
      <c r="BJ474" s="310"/>
      <c r="BK474" s="310"/>
      <c r="BL474" s="310"/>
      <c r="BM474" s="310"/>
      <c r="BN474" s="310"/>
      <c r="BO474" s="310"/>
      <c r="BP474" s="310"/>
      <c r="BQ474" s="310"/>
      <c r="BR474" s="310"/>
      <c r="BS474" s="310"/>
      <c r="BT474" s="310"/>
      <c r="BU474" s="310"/>
      <c r="BV474" s="310"/>
      <c r="BW474" s="310"/>
      <c r="BX474" s="310"/>
      <c r="BY474" s="310"/>
      <c r="BZ474" s="310"/>
      <c r="CA474" s="310"/>
      <c r="CB474" s="310"/>
      <c r="CC474" s="310"/>
      <c r="CD474" s="310"/>
      <c r="CE474" s="310"/>
      <c r="CF474" s="310"/>
      <c r="CG474" s="310"/>
      <c r="CH474" s="310"/>
      <c r="CI474" s="310"/>
      <c r="CJ474" s="310"/>
      <c r="CK474" s="310"/>
      <c r="CL474" s="310"/>
      <c r="CM474" s="310"/>
      <c r="CN474" s="310"/>
      <c r="CO474" s="310"/>
      <c r="CP474" s="310"/>
      <c r="CQ474" s="310"/>
      <c r="CR474" s="310"/>
      <c r="CS474" s="310"/>
      <c r="CT474" s="310"/>
      <c r="CU474" s="310"/>
      <c r="CV474" s="310"/>
      <c r="CW474" s="310"/>
      <c r="CX474" s="310"/>
      <c r="CY474" s="310"/>
      <c r="CZ474" s="310"/>
      <c r="DA474" s="310"/>
      <c r="DB474" s="310"/>
      <c r="DC474" s="310"/>
      <c r="DD474" s="310"/>
      <c r="DE474" s="310"/>
      <c r="DF474" s="310"/>
      <c r="DG474" s="310"/>
      <c r="DH474" s="310"/>
      <c r="DI474" s="310"/>
      <c r="DJ474" s="310"/>
      <c r="DK474" s="310"/>
      <c r="DL474" s="310"/>
      <c r="DM474" s="310"/>
      <c r="DN474" s="310"/>
      <c r="DO474" s="310"/>
      <c r="DP474" s="310"/>
      <c r="DQ474" s="310"/>
      <c r="DR474" s="310"/>
      <c r="DS474" s="310"/>
      <c r="DT474" s="310"/>
      <c r="DU474" s="310"/>
      <c r="DV474" s="310"/>
      <c r="DW474" s="310"/>
      <c r="DX474" s="310"/>
      <c r="DY474" s="310"/>
      <c r="DZ474" s="310"/>
      <c r="EA474" s="310"/>
      <c r="EB474" s="310"/>
      <c r="EC474" s="310"/>
      <c r="ED474" s="310"/>
      <c r="EE474" s="310"/>
      <c r="EF474" s="310"/>
      <c r="EG474" s="310"/>
      <c r="EH474" s="310"/>
      <c r="EI474" s="310"/>
      <c r="EJ474" s="310"/>
      <c r="EK474" s="310"/>
      <c r="EL474" s="310"/>
      <c r="EM474" s="310"/>
      <c r="EN474" s="310"/>
      <c r="EO474" s="310"/>
      <c r="EP474" s="310"/>
      <c r="EQ474" s="310"/>
      <c r="ER474" s="310"/>
      <c r="ES474" s="310"/>
      <c r="ET474" s="310"/>
      <c r="EU474" s="310"/>
      <c r="EV474" s="310"/>
      <c r="EW474" s="310"/>
      <c r="EX474" s="310"/>
      <c r="EY474" s="310"/>
      <c r="EZ474" s="310"/>
      <c r="FA474" s="310"/>
      <c r="FB474" s="310"/>
      <c r="FC474" s="310"/>
      <c r="FD474" s="310"/>
      <c r="FE474" s="310"/>
      <c r="FF474" s="310"/>
      <c r="FG474" s="310"/>
      <c r="FH474" s="310"/>
      <c r="FI474" s="310"/>
      <c r="FJ474" s="310"/>
      <c r="FK474" s="310"/>
      <c r="FL474" s="310"/>
      <c r="FM474" s="310"/>
      <c r="FN474" s="310"/>
      <c r="FO474" s="310"/>
      <c r="FP474" s="310"/>
      <c r="FQ474" s="310"/>
      <c r="FR474" s="310"/>
      <c r="FS474" s="310"/>
      <c r="FT474" s="310"/>
      <c r="FU474" s="310"/>
      <c r="FV474" s="310"/>
      <c r="FW474" s="310"/>
      <c r="FX474" s="310"/>
      <c r="FY474" s="310"/>
      <c r="FZ474" s="310"/>
      <c r="GA474" s="310"/>
      <c r="GB474" s="310"/>
      <c r="GC474" s="310"/>
    </row>
    <row r="475" spans="4:185">
      <c r="D475" s="310"/>
      <c r="E475" s="310"/>
      <c r="F475" s="310"/>
      <c r="G475" s="310"/>
      <c r="H475" s="310"/>
      <c r="I475" s="310"/>
      <c r="J475" s="310"/>
      <c r="K475" s="310"/>
      <c r="L475" s="310"/>
      <c r="M475" s="310"/>
      <c r="N475" s="310"/>
      <c r="O475" s="310"/>
      <c r="P475" s="310"/>
      <c r="Q475" s="310"/>
      <c r="R475" s="310"/>
      <c r="S475" s="310"/>
      <c r="T475" s="310"/>
      <c r="U475" s="310"/>
      <c r="V475" s="310"/>
      <c r="W475" s="310"/>
      <c r="X475" s="310"/>
      <c r="Y475" s="310"/>
      <c r="Z475" s="310"/>
      <c r="AA475" s="310"/>
      <c r="AB475" s="310"/>
      <c r="AC475" s="310"/>
      <c r="AD475" s="310"/>
      <c r="AE475" s="310"/>
      <c r="AF475" s="310"/>
      <c r="AG475" s="310"/>
      <c r="AH475" s="310"/>
      <c r="AI475" s="310"/>
      <c r="AJ475" s="310"/>
      <c r="AK475" s="310"/>
      <c r="AL475" s="310"/>
      <c r="AM475" s="310"/>
      <c r="AN475" s="310"/>
      <c r="AO475" s="310"/>
      <c r="AP475" s="310"/>
      <c r="AQ475" s="310"/>
      <c r="AR475" s="310"/>
      <c r="AS475" s="310"/>
      <c r="AT475" s="310"/>
      <c r="AU475" s="310"/>
      <c r="AV475" s="310"/>
      <c r="AW475" s="310"/>
      <c r="AX475" s="310"/>
      <c r="AY475" s="310"/>
      <c r="AZ475" s="310"/>
      <c r="BA475" s="310"/>
      <c r="BB475" s="310"/>
      <c r="BC475" s="310"/>
      <c r="BD475" s="310"/>
      <c r="BE475" s="310"/>
      <c r="BF475" s="310"/>
      <c r="BG475" s="310"/>
      <c r="BH475" s="310"/>
      <c r="BI475" s="310"/>
      <c r="BJ475" s="310"/>
      <c r="BK475" s="310"/>
      <c r="BL475" s="310"/>
      <c r="BM475" s="310"/>
      <c r="BN475" s="310"/>
      <c r="BO475" s="310"/>
      <c r="BP475" s="310"/>
      <c r="BQ475" s="310"/>
      <c r="BR475" s="310"/>
      <c r="BS475" s="310"/>
      <c r="BT475" s="310"/>
      <c r="BU475" s="310"/>
      <c r="BV475" s="310"/>
      <c r="BW475" s="310"/>
      <c r="BX475" s="310"/>
      <c r="BY475" s="310"/>
      <c r="BZ475" s="310"/>
      <c r="CA475" s="310"/>
      <c r="CB475" s="310"/>
      <c r="CC475" s="310"/>
      <c r="CD475" s="310"/>
      <c r="CE475" s="310"/>
      <c r="CF475" s="310"/>
      <c r="CG475" s="310"/>
      <c r="CH475" s="310"/>
      <c r="CI475" s="310"/>
      <c r="CJ475" s="310"/>
      <c r="CK475" s="310"/>
      <c r="CL475" s="310"/>
      <c r="CM475" s="310"/>
      <c r="CN475" s="310"/>
      <c r="CO475" s="310"/>
      <c r="CP475" s="310"/>
      <c r="CQ475" s="310"/>
      <c r="CR475" s="310"/>
      <c r="CS475" s="310"/>
      <c r="CT475" s="310"/>
      <c r="CU475" s="310"/>
      <c r="CV475" s="310"/>
      <c r="CW475" s="310"/>
      <c r="CX475" s="310"/>
      <c r="CY475" s="310"/>
      <c r="CZ475" s="310"/>
      <c r="DA475" s="310"/>
      <c r="DB475" s="310"/>
      <c r="DC475" s="310"/>
      <c r="DD475" s="310"/>
      <c r="DE475" s="310"/>
      <c r="DF475" s="310"/>
      <c r="DG475" s="310"/>
      <c r="DH475" s="310"/>
      <c r="DI475" s="310"/>
      <c r="DJ475" s="310"/>
      <c r="DK475" s="310"/>
      <c r="DL475" s="310"/>
      <c r="DM475" s="310"/>
      <c r="DN475" s="310"/>
      <c r="DO475" s="310"/>
      <c r="DP475" s="310"/>
      <c r="DQ475" s="310"/>
      <c r="DR475" s="310"/>
      <c r="DS475" s="310"/>
      <c r="DT475" s="310"/>
      <c r="DU475" s="310"/>
      <c r="DV475" s="310"/>
      <c r="DW475" s="310"/>
      <c r="DX475" s="310"/>
      <c r="DY475" s="310"/>
      <c r="DZ475" s="310"/>
      <c r="EA475" s="310"/>
      <c r="EB475" s="310"/>
      <c r="EC475" s="310"/>
      <c r="ED475" s="310"/>
      <c r="EE475" s="310"/>
      <c r="EF475" s="310"/>
      <c r="EG475" s="310"/>
      <c r="EH475" s="310"/>
      <c r="EI475" s="310"/>
      <c r="EJ475" s="310"/>
      <c r="EK475" s="310"/>
      <c r="EL475" s="310"/>
      <c r="EM475" s="310"/>
      <c r="EN475" s="310"/>
      <c r="EO475" s="310"/>
      <c r="EP475" s="310"/>
      <c r="EQ475" s="310"/>
      <c r="ER475" s="310"/>
      <c r="ES475" s="310"/>
      <c r="ET475" s="310"/>
      <c r="EU475" s="310"/>
      <c r="EV475" s="310"/>
      <c r="EW475" s="310"/>
      <c r="EX475" s="310"/>
      <c r="EY475" s="310"/>
      <c r="EZ475" s="310"/>
      <c r="FA475" s="310"/>
      <c r="FB475" s="310"/>
      <c r="FC475" s="310"/>
      <c r="FD475" s="310"/>
      <c r="FE475" s="310"/>
      <c r="FF475" s="310"/>
      <c r="FG475" s="310"/>
      <c r="FH475" s="310"/>
      <c r="FI475" s="310"/>
      <c r="FJ475" s="310"/>
      <c r="FK475" s="310"/>
      <c r="FL475" s="310"/>
      <c r="FM475" s="310"/>
      <c r="FN475" s="310"/>
      <c r="FO475" s="310"/>
      <c r="FP475" s="310"/>
      <c r="FQ475" s="310"/>
      <c r="FR475" s="310"/>
      <c r="FS475" s="310"/>
      <c r="FT475" s="310"/>
      <c r="FU475" s="310"/>
      <c r="FV475" s="310"/>
      <c r="FW475" s="310"/>
      <c r="FX475" s="310"/>
      <c r="FY475" s="310"/>
      <c r="FZ475" s="310"/>
      <c r="GA475" s="310"/>
      <c r="GB475" s="310"/>
      <c r="GC475" s="310"/>
    </row>
    <row r="476" spans="4:185">
      <c r="D476" s="310"/>
      <c r="E476" s="310"/>
      <c r="F476" s="310"/>
      <c r="G476" s="310"/>
      <c r="H476" s="310"/>
      <c r="I476" s="310"/>
      <c r="J476" s="310"/>
      <c r="K476" s="310"/>
      <c r="L476" s="310"/>
      <c r="M476" s="310"/>
      <c r="N476" s="310"/>
      <c r="O476" s="310"/>
      <c r="P476" s="310"/>
      <c r="Q476" s="310"/>
      <c r="R476" s="310"/>
      <c r="S476" s="310"/>
      <c r="T476" s="310"/>
      <c r="U476" s="310"/>
      <c r="V476" s="310"/>
      <c r="W476" s="310"/>
      <c r="X476" s="310"/>
      <c r="Y476" s="310"/>
      <c r="Z476" s="310"/>
      <c r="AA476" s="310"/>
      <c r="AB476" s="310"/>
      <c r="AC476" s="310"/>
      <c r="AD476" s="310"/>
      <c r="AE476" s="310"/>
      <c r="AF476" s="310"/>
      <c r="AG476" s="310"/>
      <c r="AH476" s="310"/>
      <c r="AI476" s="310"/>
      <c r="AJ476" s="310"/>
      <c r="AK476" s="310"/>
      <c r="AL476" s="310"/>
      <c r="AM476" s="310"/>
      <c r="AN476" s="310"/>
      <c r="AO476" s="310"/>
      <c r="AP476" s="310"/>
      <c r="AQ476" s="310"/>
      <c r="AR476" s="310"/>
      <c r="AS476" s="310"/>
      <c r="AT476" s="310"/>
      <c r="AU476" s="310"/>
      <c r="AV476" s="310"/>
      <c r="AW476" s="310"/>
      <c r="AX476" s="310"/>
      <c r="AY476" s="310"/>
      <c r="AZ476" s="310"/>
      <c r="BA476" s="310"/>
      <c r="BB476" s="310"/>
      <c r="BC476" s="310"/>
      <c r="BD476" s="310"/>
      <c r="BE476" s="310"/>
      <c r="BF476" s="310"/>
      <c r="BG476" s="310"/>
      <c r="BH476" s="310"/>
      <c r="BI476" s="310"/>
      <c r="BJ476" s="310"/>
      <c r="BK476" s="310"/>
      <c r="BL476" s="310"/>
      <c r="BM476" s="310"/>
      <c r="BN476" s="310"/>
      <c r="BO476" s="310"/>
      <c r="BP476" s="310"/>
      <c r="BQ476" s="310"/>
      <c r="BR476" s="310"/>
      <c r="BS476" s="310"/>
      <c r="BT476" s="310"/>
      <c r="BU476" s="310"/>
      <c r="BV476" s="310"/>
      <c r="BW476" s="310"/>
      <c r="BX476" s="310"/>
      <c r="BY476" s="310"/>
      <c r="BZ476" s="310"/>
      <c r="CA476" s="310"/>
      <c r="CB476" s="310"/>
      <c r="CC476" s="310"/>
      <c r="CD476" s="310"/>
      <c r="CE476" s="310"/>
      <c r="CF476" s="310"/>
      <c r="CG476" s="310"/>
      <c r="CH476" s="310"/>
      <c r="CI476" s="310"/>
      <c r="CJ476" s="310"/>
      <c r="CK476" s="310"/>
      <c r="CL476" s="310"/>
      <c r="CM476" s="310"/>
      <c r="CN476" s="310"/>
      <c r="CO476" s="310"/>
      <c r="CP476" s="310"/>
      <c r="CQ476" s="310"/>
      <c r="CR476" s="310"/>
      <c r="CS476" s="310"/>
      <c r="CT476" s="310"/>
      <c r="CU476" s="310"/>
      <c r="CV476" s="310"/>
      <c r="CW476" s="310"/>
      <c r="CX476" s="310"/>
      <c r="CY476" s="310"/>
      <c r="CZ476" s="310"/>
      <c r="DA476" s="310"/>
      <c r="DB476" s="310"/>
      <c r="DC476" s="310"/>
      <c r="DD476" s="310"/>
      <c r="DE476" s="310"/>
      <c r="DF476" s="310"/>
      <c r="DG476" s="310"/>
      <c r="DH476" s="310"/>
      <c r="DI476" s="310"/>
      <c r="DJ476" s="310"/>
      <c r="DK476" s="310"/>
      <c r="DL476" s="310"/>
      <c r="DM476" s="310"/>
      <c r="DN476" s="310"/>
      <c r="DO476" s="310"/>
      <c r="DP476" s="310"/>
      <c r="DQ476" s="310"/>
      <c r="DR476" s="310"/>
      <c r="DS476" s="310"/>
      <c r="DT476" s="310"/>
      <c r="DU476" s="310"/>
      <c r="DV476" s="310"/>
      <c r="DW476" s="310"/>
      <c r="DX476" s="310"/>
      <c r="DY476" s="310"/>
      <c r="DZ476" s="310"/>
      <c r="EA476" s="310"/>
      <c r="EB476" s="310"/>
      <c r="EC476" s="310"/>
      <c r="ED476" s="310"/>
      <c r="EE476" s="310"/>
      <c r="EF476" s="310"/>
      <c r="EG476" s="310"/>
      <c r="EH476" s="310"/>
      <c r="EI476" s="310"/>
      <c r="EJ476" s="310"/>
      <c r="EK476" s="310"/>
      <c r="EL476" s="310"/>
      <c r="EM476" s="310"/>
      <c r="EN476" s="310"/>
      <c r="EO476" s="310"/>
      <c r="EP476" s="310"/>
      <c r="EQ476" s="310"/>
      <c r="ER476" s="310"/>
      <c r="ES476" s="310"/>
      <c r="ET476" s="310"/>
      <c r="EU476" s="310"/>
      <c r="EV476" s="310"/>
      <c r="EW476" s="310"/>
      <c r="EX476" s="310"/>
      <c r="EY476" s="310"/>
      <c r="EZ476" s="310"/>
      <c r="FA476" s="310"/>
      <c r="FB476" s="310"/>
      <c r="FC476" s="310"/>
      <c r="FD476" s="310"/>
      <c r="FE476" s="310"/>
      <c r="FF476" s="310"/>
      <c r="FG476" s="310"/>
      <c r="FH476" s="310"/>
      <c r="FI476" s="310"/>
      <c r="FJ476" s="310"/>
      <c r="FK476" s="310"/>
      <c r="FL476" s="310"/>
      <c r="FM476" s="310"/>
      <c r="FN476" s="310"/>
      <c r="FO476" s="310"/>
      <c r="FP476" s="310"/>
      <c r="FQ476" s="310"/>
      <c r="FR476" s="310"/>
      <c r="FS476" s="310"/>
      <c r="FT476" s="310"/>
      <c r="FU476" s="310"/>
      <c r="FV476" s="310"/>
      <c r="FW476" s="310"/>
      <c r="FX476" s="310"/>
      <c r="FY476" s="310"/>
      <c r="FZ476" s="310"/>
      <c r="GA476" s="310"/>
      <c r="GB476" s="310"/>
      <c r="GC476" s="310"/>
    </row>
    <row r="477" spans="4:185">
      <c r="D477" s="310"/>
      <c r="E477" s="310"/>
      <c r="F477" s="310"/>
      <c r="G477" s="310"/>
      <c r="H477" s="310"/>
      <c r="I477" s="310"/>
      <c r="J477" s="310"/>
      <c r="K477" s="310"/>
      <c r="L477" s="310"/>
      <c r="M477" s="310"/>
      <c r="N477" s="310"/>
      <c r="O477" s="310"/>
      <c r="P477" s="310"/>
      <c r="Q477" s="310"/>
      <c r="R477" s="310"/>
      <c r="S477" s="310"/>
      <c r="T477" s="310"/>
      <c r="U477" s="310"/>
      <c r="V477" s="310"/>
      <c r="W477" s="310"/>
      <c r="X477" s="310"/>
      <c r="Y477" s="310"/>
      <c r="Z477" s="310"/>
      <c r="AA477" s="310"/>
      <c r="AB477" s="310"/>
      <c r="AC477" s="310"/>
      <c r="AD477" s="310"/>
      <c r="AE477" s="310"/>
      <c r="AF477" s="310"/>
      <c r="AG477" s="310"/>
      <c r="AH477" s="310"/>
      <c r="AI477" s="310"/>
      <c r="AJ477" s="310"/>
      <c r="AK477" s="310"/>
      <c r="AL477" s="310"/>
      <c r="AM477" s="310"/>
      <c r="AN477" s="310"/>
      <c r="AO477" s="310"/>
      <c r="AP477" s="310"/>
      <c r="AQ477" s="310"/>
      <c r="AR477" s="310"/>
      <c r="AS477" s="310"/>
      <c r="AT477" s="310"/>
      <c r="AU477" s="310"/>
      <c r="AV477" s="310"/>
      <c r="AW477" s="310"/>
      <c r="AX477" s="310"/>
      <c r="AY477" s="310"/>
      <c r="AZ477" s="310"/>
      <c r="BA477" s="310"/>
      <c r="BB477" s="310"/>
      <c r="BC477" s="310"/>
      <c r="BD477" s="310"/>
      <c r="BE477" s="310"/>
      <c r="BF477" s="310"/>
      <c r="BG477" s="310"/>
      <c r="BH477" s="310"/>
      <c r="BI477" s="310"/>
      <c r="BJ477" s="310"/>
      <c r="BK477" s="310"/>
      <c r="BL477" s="310"/>
      <c r="BM477" s="310"/>
      <c r="BN477" s="310"/>
      <c r="BO477" s="310"/>
      <c r="BP477" s="310"/>
      <c r="BQ477" s="310"/>
      <c r="BR477" s="310"/>
      <c r="BS477" s="310"/>
      <c r="BT477" s="310"/>
      <c r="BU477" s="310"/>
      <c r="BV477" s="310"/>
      <c r="BW477" s="310"/>
      <c r="BX477" s="310"/>
      <c r="BY477" s="310"/>
      <c r="BZ477" s="310"/>
      <c r="CA477" s="310"/>
      <c r="CB477" s="310"/>
      <c r="CC477" s="310"/>
      <c r="CD477" s="310"/>
      <c r="CE477" s="310"/>
      <c r="CF477" s="310"/>
      <c r="CG477" s="310"/>
      <c r="CH477" s="310"/>
      <c r="CI477" s="310"/>
      <c r="CJ477" s="310"/>
      <c r="CK477" s="310"/>
      <c r="CL477" s="310"/>
      <c r="CM477" s="310"/>
      <c r="CN477" s="310"/>
      <c r="CO477" s="310"/>
      <c r="CP477" s="310"/>
      <c r="CQ477" s="310"/>
      <c r="CR477" s="310"/>
      <c r="CS477" s="310"/>
      <c r="CT477" s="310"/>
      <c r="CU477" s="310"/>
      <c r="CV477" s="310"/>
      <c r="CW477" s="310"/>
      <c r="CX477" s="310"/>
      <c r="CY477" s="310"/>
      <c r="CZ477" s="310"/>
      <c r="DA477" s="310"/>
      <c r="DB477" s="310"/>
      <c r="DC477" s="310"/>
      <c r="DD477" s="310"/>
      <c r="DE477" s="310"/>
      <c r="DF477" s="310"/>
      <c r="DG477" s="310"/>
      <c r="DH477" s="310"/>
      <c r="DI477" s="310"/>
      <c r="DJ477" s="310"/>
      <c r="DK477" s="310"/>
      <c r="DL477" s="310"/>
      <c r="DM477" s="310"/>
      <c r="DN477" s="310"/>
      <c r="DO477" s="310"/>
      <c r="DP477" s="310"/>
      <c r="DQ477" s="310"/>
      <c r="DR477" s="310"/>
      <c r="DS477" s="310"/>
      <c r="DT477" s="310"/>
      <c r="DU477" s="310"/>
      <c r="DV477" s="310"/>
      <c r="DW477" s="310"/>
      <c r="DX477" s="310"/>
      <c r="DY477" s="310"/>
      <c r="DZ477" s="310"/>
      <c r="EA477" s="310"/>
      <c r="EB477" s="310"/>
      <c r="EC477" s="310"/>
      <c r="ED477" s="310"/>
      <c r="EE477" s="310"/>
      <c r="EF477" s="310"/>
      <c r="EG477" s="310"/>
      <c r="EH477" s="310"/>
      <c r="EI477" s="310"/>
      <c r="EJ477" s="310"/>
      <c r="EK477" s="310"/>
      <c r="EL477" s="310"/>
      <c r="EM477" s="310"/>
      <c r="EN477" s="310"/>
      <c r="EO477" s="310"/>
      <c r="EP477" s="310"/>
      <c r="EQ477" s="310"/>
      <c r="ER477" s="310"/>
      <c r="ES477" s="310"/>
      <c r="ET477" s="310"/>
      <c r="EU477" s="310"/>
      <c r="EV477" s="310"/>
      <c r="EW477" s="310"/>
      <c r="EX477" s="310"/>
      <c r="EY477" s="310"/>
      <c r="EZ477" s="310"/>
      <c r="FA477" s="310"/>
      <c r="FB477" s="310"/>
      <c r="FC477" s="310"/>
      <c r="FD477" s="310"/>
      <c r="FE477" s="310"/>
      <c r="FF477" s="310"/>
      <c r="FG477" s="310"/>
      <c r="FH477" s="310"/>
      <c r="FI477" s="310"/>
      <c r="FJ477" s="310"/>
      <c r="FK477" s="310"/>
      <c r="FL477" s="310"/>
      <c r="FM477" s="310"/>
      <c r="FN477" s="310"/>
      <c r="FO477" s="310"/>
      <c r="FP477" s="310"/>
      <c r="FQ477" s="310"/>
      <c r="FR477" s="310"/>
      <c r="FS477" s="310"/>
      <c r="FT477" s="310"/>
      <c r="FU477" s="310"/>
      <c r="FV477" s="310"/>
      <c r="FW477" s="310"/>
      <c r="FX477" s="310"/>
      <c r="FY477" s="310"/>
      <c r="FZ477" s="310"/>
      <c r="GA477" s="310"/>
      <c r="GB477" s="310"/>
      <c r="GC477" s="310"/>
    </row>
    <row r="478" spans="4:185">
      <c r="D478" s="310"/>
      <c r="E478" s="310"/>
      <c r="F478" s="310"/>
      <c r="G478" s="310"/>
      <c r="H478" s="310"/>
      <c r="I478" s="310"/>
      <c r="J478" s="310"/>
      <c r="K478" s="310"/>
      <c r="L478" s="310"/>
      <c r="M478" s="310"/>
      <c r="N478" s="310"/>
      <c r="O478" s="310"/>
      <c r="P478" s="310"/>
      <c r="Q478" s="310"/>
      <c r="R478" s="310"/>
      <c r="S478" s="310"/>
      <c r="T478" s="310"/>
      <c r="U478" s="310"/>
      <c r="V478" s="310"/>
      <c r="W478" s="310"/>
      <c r="X478" s="310"/>
      <c r="Y478" s="310"/>
      <c r="Z478" s="310"/>
      <c r="AA478" s="310"/>
      <c r="AB478" s="310"/>
      <c r="AC478" s="310"/>
      <c r="AD478" s="310"/>
      <c r="AE478" s="310"/>
      <c r="AF478" s="310"/>
      <c r="AG478" s="310"/>
      <c r="AH478" s="310"/>
      <c r="AI478" s="310"/>
      <c r="AJ478" s="310"/>
      <c r="AK478" s="310"/>
      <c r="AL478" s="310"/>
      <c r="AM478" s="310"/>
      <c r="AN478" s="310"/>
      <c r="AO478" s="310"/>
      <c r="AP478" s="310"/>
      <c r="AQ478" s="310"/>
      <c r="AR478" s="310"/>
      <c r="AS478" s="310"/>
      <c r="AT478" s="310"/>
      <c r="AU478" s="310"/>
      <c r="AV478" s="310"/>
      <c r="AW478" s="310"/>
      <c r="AX478" s="310"/>
      <c r="AY478" s="310"/>
      <c r="AZ478" s="310"/>
      <c r="BA478" s="310"/>
      <c r="BB478" s="310"/>
      <c r="BC478" s="310"/>
      <c r="BD478" s="310"/>
      <c r="BE478" s="310"/>
      <c r="BF478" s="310"/>
      <c r="BG478" s="310"/>
      <c r="BH478" s="310"/>
      <c r="BI478" s="310"/>
      <c r="BJ478" s="310"/>
      <c r="BK478" s="310"/>
      <c r="BL478" s="310"/>
      <c r="BM478" s="310"/>
      <c r="BN478" s="310"/>
      <c r="BO478" s="310"/>
      <c r="BP478" s="310"/>
      <c r="BQ478" s="310"/>
      <c r="BR478" s="310"/>
      <c r="BS478" s="310"/>
      <c r="BT478" s="310"/>
      <c r="BU478" s="310"/>
      <c r="BV478" s="310"/>
      <c r="BW478" s="310"/>
      <c r="BX478" s="310"/>
      <c r="BY478" s="310"/>
      <c r="BZ478" s="310"/>
      <c r="CA478" s="310"/>
      <c r="CB478" s="310"/>
      <c r="CC478" s="310"/>
      <c r="CD478" s="310"/>
      <c r="CE478" s="310"/>
      <c r="CF478" s="310"/>
      <c r="CG478" s="310"/>
      <c r="CH478" s="310"/>
      <c r="CI478" s="310"/>
      <c r="CJ478" s="310"/>
      <c r="CK478" s="310"/>
      <c r="CL478" s="310"/>
      <c r="CM478" s="310"/>
      <c r="CN478" s="310"/>
      <c r="CO478" s="310"/>
      <c r="CP478" s="310"/>
      <c r="CQ478" s="310"/>
      <c r="CR478" s="310"/>
      <c r="CS478" s="310"/>
      <c r="CT478" s="310"/>
      <c r="CU478" s="310"/>
      <c r="CV478" s="310"/>
      <c r="CW478" s="310"/>
      <c r="CX478" s="310"/>
      <c r="CY478" s="310"/>
      <c r="CZ478" s="310"/>
      <c r="DA478" s="310"/>
      <c r="DB478" s="310"/>
      <c r="DC478" s="310"/>
      <c r="DD478" s="310"/>
      <c r="DE478" s="310"/>
      <c r="DF478" s="310"/>
      <c r="DG478" s="310"/>
      <c r="DH478" s="310"/>
      <c r="DI478" s="310"/>
      <c r="DJ478" s="310"/>
      <c r="DK478" s="310"/>
      <c r="DL478" s="310"/>
      <c r="DM478" s="310"/>
      <c r="DN478" s="310"/>
      <c r="DO478" s="310"/>
      <c r="DP478" s="310"/>
      <c r="DQ478" s="310"/>
      <c r="DR478" s="310"/>
      <c r="DS478" s="310"/>
      <c r="DT478" s="310"/>
      <c r="DU478" s="310"/>
      <c r="DV478" s="310"/>
      <c r="DW478" s="310"/>
      <c r="DX478" s="310"/>
      <c r="DY478" s="310"/>
      <c r="DZ478" s="310"/>
      <c r="EA478" s="310"/>
      <c r="EB478" s="310"/>
      <c r="EC478" s="310"/>
      <c r="ED478" s="310"/>
      <c r="EE478" s="310"/>
      <c r="EF478" s="310"/>
      <c r="EG478" s="310"/>
      <c r="EH478" s="310"/>
      <c r="EI478" s="310"/>
      <c r="EJ478" s="310"/>
      <c r="EK478" s="310"/>
      <c r="EL478" s="310"/>
      <c r="EM478" s="310"/>
      <c r="EN478" s="310"/>
      <c r="EO478" s="310"/>
      <c r="EP478" s="310"/>
      <c r="EQ478" s="310"/>
      <c r="ER478" s="310"/>
      <c r="ES478" s="310"/>
      <c r="ET478" s="310"/>
      <c r="EU478" s="310"/>
      <c r="EV478" s="310"/>
      <c r="EW478" s="310"/>
      <c r="EX478" s="310"/>
      <c r="EY478" s="310"/>
      <c r="EZ478" s="310"/>
      <c r="FA478" s="310"/>
      <c r="FB478" s="310"/>
      <c r="FC478" s="310"/>
      <c r="FD478" s="310"/>
      <c r="FE478" s="310"/>
      <c r="FF478" s="310"/>
      <c r="FG478" s="310"/>
      <c r="FH478" s="310"/>
      <c r="FI478" s="310"/>
      <c r="FJ478" s="310"/>
      <c r="FK478" s="310"/>
      <c r="FL478" s="310"/>
      <c r="FM478" s="310"/>
      <c r="FN478" s="310"/>
      <c r="FO478" s="310"/>
      <c r="FP478" s="310"/>
      <c r="FQ478" s="310"/>
      <c r="FR478" s="310"/>
      <c r="FS478" s="310"/>
      <c r="FT478" s="310"/>
      <c r="FU478" s="310"/>
      <c r="FV478" s="310"/>
      <c r="FW478" s="310"/>
      <c r="FX478" s="310"/>
      <c r="FY478" s="310"/>
      <c r="FZ478" s="310"/>
      <c r="GA478" s="310"/>
      <c r="GB478" s="310"/>
      <c r="GC478" s="310"/>
    </row>
    <row r="479" spans="4:185">
      <c r="D479" s="310"/>
      <c r="E479" s="310"/>
      <c r="F479" s="310"/>
      <c r="G479" s="310"/>
      <c r="H479" s="310"/>
      <c r="I479" s="310"/>
      <c r="J479" s="310"/>
      <c r="K479" s="310"/>
      <c r="L479" s="310"/>
      <c r="M479" s="310"/>
      <c r="N479" s="310"/>
      <c r="O479" s="310"/>
      <c r="P479" s="310"/>
      <c r="Q479" s="310"/>
      <c r="R479" s="310"/>
      <c r="S479" s="310"/>
      <c r="T479" s="310"/>
      <c r="U479" s="310"/>
      <c r="V479" s="310"/>
      <c r="W479" s="310"/>
      <c r="X479" s="310"/>
      <c r="Y479" s="310"/>
      <c r="Z479" s="310"/>
      <c r="AA479" s="310"/>
      <c r="AB479" s="310"/>
      <c r="AC479" s="310"/>
      <c r="AD479" s="310"/>
      <c r="AE479" s="310"/>
      <c r="AF479" s="310"/>
      <c r="AG479" s="310"/>
      <c r="AH479" s="310"/>
      <c r="AI479" s="310"/>
      <c r="AJ479" s="310"/>
      <c r="AK479" s="310"/>
      <c r="AL479" s="310"/>
      <c r="AM479" s="310"/>
      <c r="AN479" s="310"/>
      <c r="AO479" s="310"/>
      <c r="AP479" s="310"/>
      <c r="AQ479" s="310"/>
      <c r="AR479" s="310"/>
      <c r="AS479" s="310"/>
      <c r="AT479" s="310"/>
      <c r="AU479" s="310"/>
      <c r="AV479" s="310"/>
      <c r="AW479" s="310"/>
      <c r="AX479" s="310"/>
      <c r="AY479" s="310"/>
      <c r="AZ479" s="310"/>
      <c r="BA479" s="310"/>
      <c r="BB479" s="310"/>
      <c r="BC479" s="310"/>
      <c r="BD479" s="310"/>
      <c r="BE479" s="310"/>
      <c r="BF479" s="310"/>
      <c r="BG479" s="310"/>
      <c r="BH479" s="310"/>
      <c r="BI479" s="310"/>
      <c r="BJ479" s="310"/>
      <c r="BK479" s="310"/>
      <c r="BL479" s="310"/>
      <c r="BM479" s="310"/>
      <c r="BN479" s="310"/>
      <c r="BO479" s="310"/>
      <c r="BP479" s="310"/>
      <c r="BQ479" s="310"/>
      <c r="BR479" s="310"/>
      <c r="BS479" s="310"/>
      <c r="BT479" s="310"/>
      <c r="BU479" s="310"/>
      <c r="BV479" s="310"/>
      <c r="BW479" s="310"/>
      <c r="BX479" s="310"/>
      <c r="BY479" s="310"/>
      <c r="BZ479" s="310"/>
      <c r="CA479" s="310"/>
      <c r="CB479" s="310"/>
      <c r="CC479" s="310"/>
      <c r="CD479" s="310"/>
      <c r="CE479" s="310"/>
      <c r="CF479" s="310"/>
      <c r="CG479" s="310"/>
      <c r="CH479" s="310"/>
      <c r="CI479" s="310"/>
      <c r="CJ479" s="310"/>
      <c r="CK479" s="310"/>
      <c r="CL479" s="310"/>
      <c r="CM479" s="310"/>
      <c r="CN479" s="310"/>
      <c r="CO479" s="310"/>
      <c r="CP479" s="310"/>
      <c r="CQ479" s="310"/>
      <c r="CR479" s="310"/>
      <c r="CS479" s="310"/>
      <c r="CT479" s="310"/>
      <c r="CU479" s="310"/>
      <c r="CV479" s="310"/>
      <c r="CW479" s="310"/>
      <c r="CX479" s="310"/>
      <c r="CY479" s="310"/>
      <c r="CZ479" s="310"/>
      <c r="DA479" s="310"/>
      <c r="DB479" s="310"/>
      <c r="DC479" s="310"/>
      <c r="DD479" s="310"/>
      <c r="DE479" s="310"/>
      <c r="DF479" s="310"/>
      <c r="DG479" s="310"/>
      <c r="DH479" s="310"/>
      <c r="DI479" s="310"/>
      <c r="DJ479" s="310"/>
      <c r="DK479" s="310"/>
      <c r="DL479" s="310"/>
      <c r="DM479" s="310"/>
      <c r="DN479" s="310"/>
      <c r="DO479" s="310"/>
      <c r="DP479" s="310"/>
      <c r="DQ479" s="310"/>
      <c r="DR479" s="310"/>
      <c r="DS479" s="310"/>
      <c r="DT479" s="310"/>
      <c r="DU479" s="310"/>
      <c r="DV479" s="310"/>
      <c r="DW479" s="310"/>
      <c r="DX479" s="310"/>
      <c r="DY479" s="310"/>
      <c r="DZ479" s="310"/>
      <c r="EA479" s="310"/>
      <c r="EB479" s="310"/>
      <c r="EC479" s="310"/>
      <c r="ED479" s="310"/>
      <c r="EE479" s="310"/>
      <c r="EF479" s="310"/>
      <c r="EG479" s="310"/>
      <c r="EH479" s="310"/>
      <c r="EI479" s="310"/>
      <c r="EJ479" s="310"/>
      <c r="EK479" s="310"/>
      <c r="EL479" s="310"/>
      <c r="EM479" s="310"/>
      <c r="EN479" s="310"/>
      <c r="EO479" s="310"/>
      <c r="EP479" s="310"/>
      <c r="EQ479" s="310"/>
      <c r="ER479" s="310"/>
      <c r="ES479" s="310"/>
      <c r="ET479" s="310"/>
      <c r="EU479" s="310"/>
      <c r="EV479" s="310"/>
      <c r="EW479" s="310"/>
      <c r="EX479" s="310"/>
      <c r="EY479" s="310"/>
      <c r="EZ479" s="310"/>
      <c r="FA479" s="310"/>
      <c r="FB479" s="310"/>
      <c r="FC479" s="310"/>
      <c r="FD479" s="310"/>
      <c r="FE479" s="310"/>
      <c r="FF479" s="310"/>
      <c r="FG479" s="310"/>
      <c r="FH479" s="310"/>
      <c r="FI479" s="310"/>
      <c r="FJ479" s="310"/>
      <c r="FK479" s="310"/>
      <c r="FL479" s="310"/>
      <c r="FM479" s="310"/>
      <c r="FN479" s="310"/>
      <c r="FO479" s="310"/>
      <c r="FP479" s="310"/>
      <c r="FQ479" s="310"/>
      <c r="FR479" s="310"/>
      <c r="FS479" s="310"/>
      <c r="FT479" s="310"/>
      <c r="FU479" s="310"/>
      <c r="FV479" s="310"/>
      <c r="FW479" s="310"/>
      <c r="FX479" s="310"/>
      <c r="FY479" s="310"/>
      <c r="FZ479" s="310"/>
      <c r="GA479" s="310"/>
      <c r="GB479" s="310"/>
      <c r="GC479" s="310"/>
    </row>
    <row r="480" spans="4:185">
      <c r="D480" s="310"/>
      <c r="E480" s="310"/>
      <c r="F480" s="310"/>
      <c r="G480" s="310"/>
      <c r="H480" s="310"/>
      <c r="I480" s="310"/>
      <c r="J480" s="310"/>
      <c r="K480" s="310"/>
      <c r="L480" s="310"/>
      <c r="M480" s="310"/>
      <c r="N480" s="310"/>
      <c r="O480" s="310"/>
      <c r="P480" s="310"/>
      <c r="Q480" s="310"/>
      <c r="R480" s="310"/>
      <c r="S480" s="310"/>
      <c r="T480" s="310"/>
      <c r="U480" s="310"/>
      <c r="V480" s="310"/>
      <c r="W480" s="310"/>
      <c r="X480" s="310"/>
      <c r="Y480" s="310"/>
      <c r="Z480" s="310"/>
      <c r="AA480" s="310"/>
      <c r="AB480" s="310"/>
      <c r="AC480" s="310"/>
      <c r="AD480" s="310"/>
      <c r="AE480" s="310"/>
      <c r="AF480" s="310"/>
      <c r="AG480" s="310"/>
      <c r="AH480" s="310"/>
      <c r="AI480" s="310"/>
      <c r="AJ480" s="310"/>
      <c r="AK480" s="310"/>
      <c r="AL480" s="310"/>
      <c r="AM480" s="310"/>
      <c r="AN480" s="310"/>
      <c r="AO480" s="310"/>
      <c r="AP480" s="310"/>
      <c r="AQ480" s="310"/>
      <c r="AR480" s="310"/>
      <c r="AS480" s="310"/>
      <c r="AT480" s="310"/>
      <c r="AU480" s="310"/>
      <c r="AV480" s="310"/>
      <c r="AW480" s="310"/>
      <c r="AX480" s="310"/>
      <c r="AY480" s="310"/>
      <c r="AZ480" s="310"/>
      <c r="BA480" s="310"/>
      <c r="BB480" s="310"/>
      <c r="BC480" s="310"/>
      <c r="BD480" s="310"/>
      <c r="BE480" s="310"/>
      <c r="BF480" s="310"/>
      <c r="BG480" s="310"/>
      <c r="BH480" s="310"/>
      <c r="BI480" s="310"/>
      <c r="BJ480" s="310"/>
      <c r="BK480" s="310"/>
      <c r="BL480" s="310"/>
      <c r="BM480" s="310"/>
      <c r="BN480" s="310"/>
      <c r="BO480" s="310"/>
      <c r="BP480" s="310"/>
      <c r="BQ480" s="310"/>
      <c r="BR480" s="310"/>
      <c r="BS480" s="310"/>
      <c r="BT480" s="310"/>
      <c r="BU480" s="310"/>
      <c r="BV480" s="310"/>
      <c r="BW480" s="310"/>
      <c r="BX480" s="310"/>
      <c r="BY480" s="310"/>
      <c r="BZ480" s="310"/>
      <c r="CA480" s="310"/>
      <c r="CB480" s="310"/>
      <c r="CC480" s="310"/>
      <c r="CD480" s="310"/>
      <c r="CE480" s="310"/>
      <c r="CF480" s="310"/>
      <c r="CG480" s="310"/>
      <c r="CH480" s="310"/>
      <c r="CI480" s="310"/>
      <c r="CJ480" s="310"/>
      <c r="CK480" s="310"/>
      <c r="CL480" s="310"/>
      <c r="CM480" s="310"/>
      <c r="CN480" s="310"/>
      <c r="CO480" s="310"/>
      <c r="CP480" s="310"/>
      <c r="CQ480" s="310"/>
      <c r="CR480" s="310"/>
      <c r="CS480" s="310"/>
      <c r="CT480" s="310"/>
      <c r="CU480" s="310"/>
      <c r="CV480" s="310"/>
      <c r="CW480" s="310"/>
      <c r="CX480" s="310"/>
      <c r="CY480" s="310"/>
      <c r="CZ480" s="310"/>
      <c r="DA480" s="310"/>
      <c r="DB480" s="310"/>
      <c r="DC480" s="310"/>
      <c r="DD480" s="310"/>
      <c r="DE480" s="310"/>
      <c r="DF480" s="310"/>
      <c r="DG480" s="310"/>
      <c r="DH480" s="310"/>
      <c r="DI480" s="310"/>
      <c r="DJ480" s="310"/>
      <c r="DK480" s="310"/>
      <c r="DL480" s="310"/>
      <c r="DM480" s="310"/>
      <c r="DN480" s="310"/>
      <c r="DO480" s="310"/>
      <c r="DP480" s="310"/>
      <c r="DQ480" s="310"/>
      <c r="DR480" s="310"/>
      <c r="DS480" s="310"/>
      <c r="DT480" s="310"/>
      <c r="DU480" s="310"/>
      <c r="DV480" s="310"/>
      <c r="DW480" s="310"/>
      <c r="DX480" s="310"/>
      <c r="DY480" s="310"/>
      <c r="DZ480" s="310"/>
      <c r="EA480" s="310"/>
      <c r="EB480" s="310"/>
      <c r="EC480" s="310"/>
      <c r="ED480" s="310"/>
      <c r="EE480" s="310"/>
      <c r="EF480" s="310"/>
      <c r="EG480" s="310"/>
      <c r="EH480" s="310"/>
      <c r="EI480" s="310"/>
      <c r="EJ480" s="310"/>
      <c r="EK480" s="310"/>
      <c r="EL480" s="310"/>
      <c r="EM480" s="310"/>
      <c r="EN480" s="310"/>
      <c r="EO480" s="310"/>
      <c r="EP480" s="310"/>
      <c r="EQ480" s="310"/>
      <c r="ER480" s="310"/>
      <c r="ES480" s="310"/>
      <c r="ET480" s="310"/>
      <c r="EU480" s="310"/>
      <c r="EV480" s="310"/>
      <c r="EW480" s="310"/>
      <c r="EX480" s="310"/>
      <c r="EY480" s="310"/>
      <c r="EZ480" s="310"/>
      <c r="FA480" s="310"/>
      <c r="FB480" s="310"/>
      <c r="FC480" s="310"/>
      <c r="FD480" s="310"/>
      <c r="FE480" s="310"/>
      <c r="FF480" s="310"/>
      <c r="FG480" s="310"/>
      <c r="FH480" s="310"/>
      <c r="FI480" s="310"/>
      <c r="FJ480" s="310"/>
      <c r="FK480" s="310"/>
      <c r="FL480" s="310"/>
      <c r="FM480" s="310"/>
      <c r="FN480" s="310"/>
      <c r="FO480" s="310"/>
      <c r="FP480" s="310"/>
      <c r="FQ480" s="310"/>
      <c r="FR480" s="310"/>
      <c r="FS480" s="310"/>
      <c r="FT480" s="310"/>
      <c r="FU480" s="310"/>
      <c r="FV480" s="310"/>
      <c r="FW480" s="310"/>
      <c r="FX480" s="310"/>
      <c r="FY480" s="310"/>
      <c r="FZ480" s="310"/>
      <c r="GA480" s="310"/>
      <c r="GB480" s="310"/>
      <c r="GC480" s="310"/>
    </row>
    <row r="481" spans="4:185">
      <c r="D481" s="310"/>
      <c r="E481" s="310"/>
      <c r="F481" s="310"/>
      <c r="G481" s="310"/>
      <c r="H481" s="310"/>
      <c r="I481" s="310"/>
      <c r="J481" s="310"/>
      <c r="K481" s="310"/>
      <c r="L481" s="310"/>
      <c r="M481" s="310"/>
      <c r="N481" s="310"/>
      <c r="O481" s="310"/>
      <c r="P481" s="310"/>
      <c r="Q481" s="310"/>
      <c r="R481" s="310"/>
      <c r="S481" s="310"/>
      <c r="T481" s="310"/>
      <c r="U481" s="310"/>
      <c r="V481" s="310"/>
      <c r="W481" s="310"/>
      <c r="X481" s="310"/>
      <c r="Y481" s="310"/>
      <c r="Z481" s="310"/>
      <c r="AA481" s="310"/>
      <c r="AB481" s="310"/>
      <c r="AC481" s="310"/>
      <c r="AD481" s="310"/>
      <c r="AE481" s="310"/>
      <c r="AF481" s="310"/>
      <c r="AG481" s="310"/>
      <c r="AH481" s="310"/>
      <c r="AI481" s="310"/>
      <c r="AJ481" s="310"/>
      <c r="AK481" s="310"/>
      <c r="AL481" s="310"/>
      <c r="AM481" s="310"/>
      <c r="AN481" s="310"/>
      <c r="AO481" s="310"/>
      <c r="AP481" s="310"/>
      <c r="AQ481" s="310"/>
      <c r="AR481" s="310"/>
      <c r="AS481" s="310"/>
      <c r="AT481" s="310"/>
      <c r="AU481" s="310"/>
      <c r="AV481" s="310"/>
      <c r="AW481" s="310"/>
      <c r="AX481" s="310"/>
      <c r="AY481" s="310"/>
      <c r="AZ481" s="310"/>
      <c r="BA481" s="310"/>
      <c r="BB481" s="310"/>
      <c r="BC481" s="310"/>
      <c r="BD481" s="310"/>
      <c r="BE481" s="310"/>
      <c r="BF481" s="310"/>
      <c r="BG481" s="310"/>
      <c r="BH481" s="310"/>
      <c r="BI481" s="310"/>
      <c r="BJ481" s="310"/>
      <c r="BK481" s="310"/>
      <c r="BL481" s="310"/>
      <c r="BM481" s="310"/>
      <c r="BN481" s="310"/>
      <c r="BO481" s="310"/>
      <c r="BP481" s="310"/>
      <c r="BQ481" s="310"/>
      <c r="BR481" s="310"/>
      <c r="BS481" s="310"/>
      <c r="BT481" s="310"/>
      <c r="BU481" s="310"/>
      <c r="BV481" s="310"/>
      <c r="BW481" s="310"/>
      <c r="BX481" s="310"/>
      <c r="BY481" s="310"/>
      <c r="BZ481" s="310"/>
      <c r="CA481" s="310"/>
      <c r="CB481" s="310"/>
      <c r="CC481" s="310"/>
      <c r="CD481" s="310"/>
      <c r="CE481" s="310"/>
      <c r="CF481" s="310"/>
      <c r="CG481" s="310"/>
      <c r="CH481" s="310"/>
      <c r="CI481" s="310"/>
      <c r="CJ481" s="310"/>
      <c r="CK481" s="310"/>
      <c r="CL481" s="310"/>
      <c r="CM481" s="310"/>
      <c r="CN481" s="310"/>
      <c r="CO481" s="310"/>
      <c r="CP481" s="310"/>
      <c r="CQ481" s="310"/>
      <c r="CR481" s="310"/>
      <c r="CS481" s="310"/>
      <c r="CT481" s="310"/>
      <c r="CU481" s="310"/>
      <c r="CV481" s="310"/>
      <c r="CW481" s="310"/>
      <c r="CX481" s="310"/>
      <c r="CY481" s="310"/>
      <c r="CZ481" s="310"/>
      <c r="DA481" s="310"/>
      <c r="DB481" s="310"/>
      <c r="DC481" s="310"/>
      <c r="DD481" s="310"/>
      <c r="DE481" s="310"/>
      <c r="DF481" s="310"/>
      <c r="DG481" s="310"/>
      <c r="DH481" s="310"/>
      <c r="DI481" s="310"/>
      <c r="DJ481" s="310"/>
      <c r="DK481" s="310"/>
      <c r="DL481" s="310"/>
      <c r="DM481" s="310"/>
      <c r="DN481" s="310"/>
      <c r="DO481" s="310"/>
      <c r="DP481" s="310"/>
      <c r="DQ481" s="310"/>
      <c r="DR481" s="310"/>
      <c r="DS481" s="310"/>
      <c r="DT481" s="310"/>
      <c r="DU481" s="310"/>
      <c r="DV481" s="310"/>
      <c r="DW481" s="310"/>
      <c r="DX481" s="310"/>
      <c r="DY481" s="310"/>
      <c r="DZ481" s="310"/>
      <c r="EA481" s="310"/>
      <c r="EB481" s="310"/>
      <c r="EC481" s="310"/>
      <c r="ED481" s="310"/>
      <c r="EE481" s="310"/>
      <c r="EF481" s="310"/>
      <c r="EG481" s="310"/>
      <c r="EH481" s="310"/>
      <c r="EI481" s="310"/>
      <c r="EJ481" s="310"/>
      <c r="EK481" s="310"/>
      <c r="EL481" s="310"/>
      <c r="EM481" s="310"/>
      <c r="EN481" s="310"/>
      <c r="EO481" s="310"/>
      <c r="EP481" s="310"/>
      <c r="EQ481" s="310"/>
      <c r="ER481" s="310"/>
      <c r="ES481" s="310"/>
      <c r="ET481" s="310"/>
      <c r="EU481" s="310"/>
      <c r="EV481" s="310"/>
      <c r="EW481" s="310"/>
      <c r="EX481" s="310"/>
      <c r="EY481" s="310"/>
      <c r="EZ481" s="310"/>
      <c r="FA481" s="310"/>
      <c r="FB481" s="310"/>
      <c r="FC481" s="310"/>
      <c r="FD481" s="310"/>
      <c r="FE481" s="310"/>
      <c r="FF481" s="310"/>
      <c r="FG481" s="310"/>
      <c r="FH481" s="310"/>
      <c r="FI481" s="310"/>
      <c r="FJ481" s="310"/>
      <c r="FK481" s="310"/>
      <c r="FL481" s="310"/>
      <c r="FM481" s="310"/>
      <c r="FN481" s="310"/>
      <c r="FO481" s="310"/>
      <c r="FP481" s="310"/>
      <c r="FQ481" s="310"/>
      <c r="FR481" s="310"/>
      <c r="FS481" s="310"/>
      <c r="FT481" s="310"/>
      <c r="FU481" s="310"/>
      <c r="FV481" s="310"/>
      <c r="FW481" s="310"/>
      <c r="FX481" s="310"/>
      <c r="FY481" s="310"/>
      <c r="FZ481" s="310"/>
      <c r="GA481" s="310"/>
      <c r="GB481" s="310"/>
      <c r="GC481" s="310"/>
    </row>
    <row r="482" spans="4:185">
      <c r="D482" s="310"/>
      <c r="E482" s="310"/>
      <c r="F482" s="310"/>
      <c r="G482" s="310"/>
      <c r="H482" s="310"/>
      <c r="I482" s="310"/>
      <c r="J482" s="310"/>
      <c r="K482" s="310"/>
      <c r="L482" s="310"/>
      <c r="M482" s="310"/>
      <c r="N482" s="310"/>
      <c r="O482" s="310"/>
      <c r="P482" s="310"/>
      <c r="Q482" s="310"/>
      <c r="R482" s="310"/>
      <c r="S482" s="310"/>
      <c r="T482" s="310"/>
      <c r="U482" s="310"/>
      <c r="V482" s="310"/>
      <c r="W482" s="310"/>
      <c r="X482" s="310"/>
      <c r="Y482" s="310"/>
      <c r="Z482" s="310"/>
      <c r="AA482" s="310"/>
      <c r="AB482" s="310"/>
      <c r="AC482" s="310"/>
      <c r="AD482" s="310"/>
      <c r="AE482" s="310"/>
      <c r="AF482" s="310"/>
      <c r="AG482" s="310"/>
      <c r="AH482" s="310"/>
      <c r="AI482" s="310"/>
      <c r="AJ482" s="310"/>
      <c r="AK482" s="310"/>
      <c r="AL482" s="310"/>
      <c r="AM482" s="310"/>
      <c r="AN482" s="310"/>
      <c r="AO482" s="310"/>
      <c r="AP482" s="310"/>
      <c r="AQ482" s="310"/>
      <c r="AR482" s="310"/>
      <c r="AS482" s="310"/>
      <c r="AT482" s="310"/>
      <c r="AU482" s="310"/>
      <c r="AV482" s="310"/>
      <c r="AW482" s="310"/>
      <c r="AX482" s="310"/>
      <c r="AY482" s="310"/>
      <c r="AZ482" s="310"/>
      <c r="BA482" s="310"/>
      <c r="BB482" s="310"/>
      <c r="BC482" s="310"/>
      <c r="BD482" s="310"/>
      <c r="BE482" s="310"/>
      <c r="BF482" s="310"/>
      <c r="BG482" s="310"/>
      <c r="BH482" s="310"/>
      <c r="BI482" s="310"/>
      <c r="BJ482" s="310"/>
      <c r="BK482" s="310"/>
      <c r="BL482" s="310"/>
      <c r="BM482" s="310"/>
      <c r="BN482" s="310"/>
      <c r="BO482" s="310"/>
      <c r="BP482" s="310"/>
      <c r="BQ482" s="310"/>
      <c r="BR482" s="310"/>
      <c r="BS482" s="310"/>
      <c r="BT482" s="310"/>
      <c r="BU482" s="310"/>
      <c r="BV482" s="310"/>
      <c r="BW482" s="310"/>
      <c r="BX482" s="310"/>
      <c r="BY482" s="310"/>
      <c r="BZ482" s="310"/>
      <c r="CA482" s="310"/>
      <c r="CB482" s="310"/>
      <c r="CC482" s="310"/>
      <c r="CD482" s="310"/>
      <c r="CE482" s="310"/>
      <c r="CF482" s="310"/>
      <c r="CG482" s="310"/>
      <c r="CH482" s="310"/>
      <c r="CI482" s="310"/>
      <c r="CJ482" s="310"/>
      <c r="CK482" s="310"/>
      <c r="CL482" s="310"/>
      <c r="CM482" s="310"/>
      <c r="CN482" s="310"/>
      <c r="CO482" s="310"/>
      <c r="CP482" s="310"/>
      <c r="CQ482" s="310"/>
      <c r="CR482" s="310"/>
      <c r="CS482" s="310"/>
      <c r="CT482" s="310"/>
      <c r="CU482" s="310"/>
      <c r="CV482" s="310"/>
      <c r="CW482" s="310"/>
      <c r="CX482" s="310"/>
      <c r="CY482" s="310"/>
      <c r="CZ482" s="310"/>
      <c r="DA482" s="310"/>
      <c r="DB482" s="310"/>
      <c r="DC482" s="310"/>
      <c r="DD482" s="310"/>
      <c r="DE482" s="310"/>
      <c r="DF482" s="310"/>
      <c r="DG482" s="310"/>
      <c r="DH482" s="310"/>
      <c r="DI482" s="310"/>
      <c r="DJ482" s="310"/>
      <c r="DK482" s="310"/>
      <c r="DL482" s="310"/>
      <c r="DM482" s="310"/>
      <c r="DN482" s="310"/>
      <c r="DO482" s="310"/>
      <c r="DP482" s="310"/>
      <c r="DQ482" s="310"/>
      <c r="DR482" s="310"/>
      <c r="DS482" s="310"/>
      <c r="DT482" s="310"/>
      <c r="DU482" s="310"/>
      <c r="DV482" s="310"/>
      <c r="DW482" s="310"/>
      <c r="DX482" s="310"/>
      <c r="DY482" s="310"/>
      <c r="DZ482" s="310"/>
      <c r="EA482" s="310"/>
      <c r="EB482" s="310"/>
      <c r="EC482" s="310"/>
      <c r="ED482" s="310"/>
      <c r="EE482" s="310"/>
      <c r="EF482" s="310"/>
      <c r="EG482" s="310"/>
      <c r="EH482" s="310"/>
      <c r="EI482" s="310"/>
      <c r="EJ482" s="310"/>
      <c r="EK482" s="310"/>
      <c r="EL482" s="310"/>
      <c r="EM482" s="310"/>
      <c r="EN482" s="310"/>
      <c r="EO482" s="310"/>
      <c r="EP482" s="310"/>
      <c r="EQ482" s="310"/>
      <c r="ER482" s="310"/>
      <c r="ES482" s="310"/>
      <c r="ET482" s="310"/>
      <c r="EU482" s="310"/>
      <c r="EV482" s="310"/>
      <c r="EW482" s="310"/>
      <c r="EX482" s="310"/>
      <c r="EY482" s="310"/>
      <c r="EZ482" s="310"/>
      <c r="FA482" s="310"/>
      <c r="FB482" s="310"/>
      <c r="FC482" s="310"/>
      <c r="FD482" s="310"/>
      <c r="FE482" s="310"/>
      <c r="FF482" s="310"/>
      <c r="FG482" s="310"/>
      <c r="FH482" s="310"/>
      <c r="FI482" s="310"/>
      <c r="FJ482" s="310"/>
      <c r="FK482" s="310"/>
      <c r="FL482" s="310"/>
      <c r="FM482" s="310"/>
      <c r="FN482" s="310"/>
      <c r="FO482" s="310"/>
      <c r="FP482" s="310"/>
      <c r="FQ482" s="310"/>
      <c r="FR482" s="310"/>
      <c r="FS482" s="310"/>
      <c r="FT482" s="310"/>
      <c r="FU482" s="310"/>
      <c r="FV482" s="310"/>
      <c r="FW482" s="310"/>
      <c r="FX482" s="310"/>
      <c r="FY482" s="310"/>
      <c r="FZ482" s="310"/>
      <c r="GA482" s="310"/>
      <c r="GB482" s="310"/>
      <c r="GC482" s="310"/>
    </row>
    <row r="483" spans="4:185">
      <c r="D483" s="310"/>
      <c r="E483" s="310"/>
      <c r="F483" s="310"/>
      <c r="G483" s="310"/>
      <c r="H483" s="310"/>
      <c r="I483" s="310"/>
      <c r="J483" s="310"/>
      <c r="K483" s="310"/>
      <c r="L483" s="310"/>
      <c r="M483" s="310"/>
      <c r="N483" s="310"/>
      <c r="O483" s="310"/>
      <c r="P483" s="310"/>
      <c r="Q483" s="310"/>
      <c r="R483" s="310"/>
      <c r="S483" s="310"/>
      <c r="T483" s="310"/>
      <c r="U483" s="310"/>
      <c r="V483" s="310"/>
      <c r="W483" s="310"/>
      <c r="X483" s="310"/>
      <c r="Y483" s="310"/>
      <c r="Z483" s="310"/>
      <c r="AA483" s="310"/>
      <c r="AB483" s="310"/>
      <c r="AC483" s="310"/>
      <c r="AD483" s="310"/>
      <c r="AE483" s="310"/>
      <c r="AF483" s="310"/>
      <c r="AG483" s="310"/>
      <c r="AH483" s="310"/>
      <c r="AI483" s="310"/>
      <c r="AJ483" s="310"/>
      <c r="AK483" s="310"/>
      <c r="AL483" s="310"/>
      <c r="AM483" s="310"/>
      <c r="AN483" s="310"/>
      <c r="AO483" s="310"/>
      <c r="AP483" s="310"/>
      <c r="AQ483" s="310"/>
      <c r="AR483" s="310"/>
      <c r="AS483" s="310"/>
      <c r="AT483" s="310"/>
      <c r="AU483" s="310"/>
      <c r="AV483" s="310"/>
      <c r="AW483" s="310"/>
      <c r="AX483" s="310"/>
      <c r="AY483" s="310"/>
      <c r="AZ483" s="310"/>
      <c r="BA483" s="310"/>
      <c r="BB483" s="310"/>
      <c r="BC483" s="310"/>
      <c r="BD483" s="310"/>
      <c r="BE483" s="310"/>
      <c r="BF483" s="310"/>
      <c r="BG483" s="310"/>
      <c r="BH483" s="310"/>
      <c r="BI483" s="310"/>
      <c r="BJ483" s="310"/>
      <c r="BK483" s="310"/>
      <c r="BL483" s="310"/>
      <c r="BM483" s="310"/>
      <c r="BN483" s="310"/>
      <c r="BO483" s="310"/>
      <c r="BP483" s="310"/>
      <c r="BQ483" s="310"/>
      <c r="BR483" s="310"/>
      <c r="BS483" s="310"/>
      <c r="BT483" s="310"/>
      <c r="BU483" s="310"/>
      <c r="BV483" s="310"/>
      <c r="BW483" s="310"/>
      <c r="BX483" s="310"/>
      <c r="BY483" s="310"/>
      <c r="BZ483" s="310"/>
      <c r="CA483" s="310"/>
      <c r="CB483" s="310"/>
      <c r="CC483" s="310"/>
      <c r="CD483" s="310"/>
      <c r="CE483" s="310"/>
      <c r="CF483" s="310"/>
      <c r="CG483" s="310"/>
      <c r="CH483" s="310"/>
      <c r="CI483" s="310"/>
      <c r="CJ483" s="310"/>
      <c r="CK483" s="310"/>
      <c r="CL483" s="310"/>
      <c r="CM483" s="310"/>
      <c r="CN483" s="310"/>
      <c r="CO483" s="310"/>
      <c r="CP483" s="310"/>
      <c r="CQ483" s="310"/>
      <c r="CR483" s="310"/>
      <c r="CS483" s="310"/>
      <c r="CT483" s="310"/>
      <c r="CU483" s="310"/>
      <c r="CV483" s="310"/>
      <c r="CW483" s="310"/>
      <c r="CX483" s="310"/>
      <c r="CY483" s="310"/>
      <c r="CZ483" s="310"/>
      <c r="DA483" s="310"/>
      <c r="DB483" s="310"/>
      <c r="DC483" s="310"/>
      <c r="DD483" s="310"/>
      <c r="DE483" s="310"/>
      <c r="DF483" s="310"/>
      <c r="DG483" s="310"/>
      <c r="DH483" s="310"/>
      <c r="DI483" s="310"/>
      <c r="DJ483" s="310"/>
      <c r="DK483" s="310"/>
      <c r="DL483" s="310"/>
      <c r="DM483" s="310"/>
      <c r="DN483" s="310"/>
      <c r="DO483" s="310"/>
      <c r="DP483" s="310"/>
      <c r="DQ483" s="310"/>
      <c r="DR483" s="310"/>
      <c r="DS483" s="310"/>
      <c r="DT483" s="310"/>
      <c r="DU483" s="310"/>
      <c r="DV483" s="310"/>
      <c r="DW483" s="310"/>
      <c r="DX483" s="310"/>
      <c r="DY483" s="310"/>
      <c r="DZ483" s="310"/>
      <c r="EA483" s="310"/>
      <c r="EB483" s="310"/>
      <c r="EC483" s="310"/>
      <c r="ED483" s="310"/>
      <c r="EE483" s="310"/>
      <c r="EF483" s="310"/>
      <c r="EG483" s="310"/>
      <c r="EH483" s="310"/>
      <c r="EI483" s="310"/>
      <c r="EJ483" s="310"/>
      <c r="EK483" s="310"/>
      <c r="EL483" s="310"/>
      <c r="EM483" s="310"/>
      <c r="EN483" s="310"/>
      <c r="EO483" s="310"/>
      <c r="EP483" s="310"/>
      <c r="EQ483" s="310"/>
      <c r="ER483" s="310"/>
      <c r="ES483" s="310"/>
      <c r="ET483" s="310"/>
      <c r="EU483" s="310"/>
      <c r="EV483" s="310"/>
      <c r="EW483" s="310"/>
      <c r="EX483" s="310"/>
      <c r="EY483" s="310"/>
      <c r="EZ483" s="310"/>
      <c r="FA483" s="310"/>
      <c r="FB483" s="310"/>
      <c r="FC483" s="310"/>
      <c r="FD483" s="310"/>
      <c r="FE483" s="310"/>
      <c r="FF483" s="310"/>
      <c r="FG483" s="310"/>
      <c r="FH483" s="310"/>
      <c r="FI483" s="310"/>
      <c r="FJ483" s="310"/>
      <c r="FK483" s="310"/>
      <c r="FL483" s="310"/>
      <c r="FM483" s="310"/>
      <c r="FN483" s="310"/>
      <c r="FO483" s="310"/>
      <c r="FP483" s="310"/>
      <c r="FQ483" s="310"/>
      <c r="FR483" s="310"/>
      <c r="FS483" s="310"/>
      <c r="FT483" s="310"/>
      <c r="FU483" s="310"/>
      <c r="FV483" s="310"/>
      <c r="FW483" s="310"/>
      <c r="FX483" s="310"/>
      <c r="FY483" s="310"/>
      <c r="FZ483" s="310"/>
      <c r="GA483" s="310"/>
      <c r="GB483" s="310"/>
      <c r="GC483" s="310"/>
    </row>
    <row r="484" spans="4:185">
      <c r="D484" s="310"/>
      <c r="E484" s="310"/>
      <c r="F484" s="310"/>
      <c r="G484" s="310"/>
      <c r="H484" s="310"/>
      <c r="I484" s="310"/>
      <c r="J484" s="310"/>
      <c r="K484" s="310"/>
      <c r="L484" s="310"/>
      <c r="M484" s="310"/>
      <c r="N484" s="310"/>
      <c r="O484" s="310"/>
      <c r="P484" s="310"/>
      <c r="Q484" s="310"/>
      <c r="R484" s="310"/>
      <c r="S484" s="310"/>
      <c r="T484" s="310"/>
      <c r="U484" s="310"/>
      <c r="V484" s="310"/>
      <c r="W484" s="310"/>
      <c r="X484" s="310"/>
      <c r="Y484" s="310"/>
      <c r="Z484" s="310"/>
      <c r="AA484" s="310"/>
      <c r="AB484" s="310"/>
      <c r="AC484" s="310"/>
      <c r="AD484" s="310"/>
      <c r="AE484" s="310"/>
      <c r="AF484" s="310"/>
      <c r="AG484" s="310"/>
      <c r="AH484" s="310"/>
      <c r="AI484" s="310"/>
      <c r="AJ484" s="310"/>
      <c r="AK484" s="310"/>
      <c r="AL484" s="310"/>
      <c r="AM484" s="310"/>
      <c r="AN484" s="310"/>
      <c r="AO484" s="310"/>
      <c r="AP484" s="310"/>
      <c r="AQ484" s="310"/>
      <c r="AR484" s="310"/>
      <c r="AS484" s="310"/>
      <c r="AT484" s="310"/>
      <c r="AU484" s="310"/>
      <c r="AV484" s="310"/>
      <c r="AW484" s="310"/>
      <c r="AX484" s="310"/>
      <c r="AY484" s="310"/>
      <c r="AZ484" s="310"/>
      <c r="BA484" s="310"/>
      <c r="BB484" s="310"/>
      <c r="BC484" s="310"/>
      <c r="BD484" s="310"/>
      <c r="BE484" s="310"/>
      <c r="BF484" s="310"/>
      <c r="BG484" s="310"/>
      <c r="BH484" s="310"/>
      <c r="BI484" s="310"/>
      <c r="BJ484" s="310"/>
      <c r="BK484" s="310"/>
      <c r="BL484" s="310"/>
      <c r="BM484" s="310"/>
      <c r="BN484" s="310"/>
      <c r="BO484" s="310"/>
      <c r="BP484" s="310"/>
      <c r="BQ484" s="310"/>
      <c r="BR484" s="310"/>
      <c r="BS484" s="310"/>
      <c r="BT484" s="310"/>
      <c r="BU484" s="310"/>
      <c r="BV484" s="310"/>
      <c r="BW484" s="310"/>
      <c r="BX484" s="310"/>
      <c r="BY484" s="310"/>
      <c r="BZ484" s="310"/>
      <c r="CA484" s="310"/>
      <c r="CB484" s="310"/>
      <c r="CC484" s="310"/>
      <c r="CD484" s="310"/>
      <c r="CE484" s="310"/>
      <c r="CF484" s="310"/>
      <c r="CG484" s="310"/>
      <c r="CH484" s="310"/>
      <c r="CI484" s="310"/>
      <c r="CJ484" s="310"/>
      <c r="CK484" s="310"/>
      <c r="CL484" s="310"/>
      <c r="CM484" s="310"/>
      <c r="CN484" s="310"/>
      <c r="CO484" s="310"/>
      <c r="CP484" s="310"/>
      <c r="CQ484" s="310"/>
      <c r="CR484" s="310"/>
      <c r="CS484" s="310"/>
      <c r="CT484" s="310"/>
      <c r="CU484" s="310"/>
      <c r="CV484" s="310"/>
      <c r="CW484" s="310"/>
      <c r="CX484" s="310"/>
      <c r="CY484" s="310"/>
      <c r="CZ484" s="310"/>
      <c r="DA484" s="310"/>
      <c r="DB484" s="310"/>
      <c r="DC484" s="310"/>
      <c r="DD484" s="310"/>
      <c r="DE484" s="310"/>
      <c r="DF484" s="310"/>
      <c r="DG484" s="310"/>
      <c r="DH484" s="310"/>
      <c r="DI484" s="310"/>
      <c r="DJ484" s="310"/>
      <c r="DK484" s="310"/>
      <c r="DL484" s="310"/>
      <c r="DM484" s="310"/>
      <c r="DN484" s="310"/>
      <c r="DO484" s="310"/>
      <c r="DP484" s="310"/>
      <c r="DQ484" s="310"/>
      <c r="DR484" s="310"/>
      <c r="DS484" s="310"/>
      <c r="DT484" s="310"/>
      <c r="DU484" s="310"/>
      <c r="DV484" s="310"/>
      <c r="DW484" s="310"/>
      <c r="DX484" s="310"/>
      <c r="DY484" s="310"/>
      <c r="DZ484" s="310"/>
      <c r="EA484" s="310"/>
      <c r="EB484" s="310"/>
      <c r="EC484" s="310"/>
      <c r="ED484" s="310"/>
      <c r="EE484" s="310"/>
      <c r="EF484" s="310"/>
      <c r="EG484" s="310"/>
      <c r="EH484" s="310"/>
      <c r="EI484" s="310"/>
      <c r="EJ484" s="310"/>
      <c r="EK484" s="310"/>
      <c r="EL484" s="310"/>
      <c r="EM484" s="310"/>
      <c r="EN484" s="310"/>
      <c r="EO484" s="310"/>
      <c r="EP484" s="310"/>
      <c r="EQ484" s="310"/>
      <c r="ER484" s="310"/>
      <c r="ES484" s="310"/>
      <c r="ET484" s="310"/>
      <c r="EU484" s="310"/>
      <c r="EV484" s="310"/>
      <c r="EW484" s="310"/>
      <c r="EX484" s="310"/>
      <c r="EY484" s="310"/>
      <c r="EZ484" s="310"/>
      <c r="FA484" s="310"/>
      <c r="FB484" s="310"/>
      <c r="FC484" s="310"/>
      <c r="FD484" s="310"/>
      <c r="FE484" s="310"/>
      <c r="FF484" s="310"/>
      <c r="FG484" s="310"/>
      <c r="FH484" s="310"/>
      <c r="FI484" s="310"/>
      <c r="FJ484" s="310"/>
      <c r="FK484" s="310"/>
      <c r="FL484" s="310"/>
      <c r="FM484" s="310"/>
      <c r="FN484" s="310"/>
      <c r="FO484" s="310"/>
      <c r="FP484" s="310"/>
      <c r="FQ484" s="310"/>
      <c r="FR484" s="310"/>
      <c r="FS484" s="310"/>
      <c r="FT484" s="310"/>
      <c r="FU484" s="310"/>
      <c r="FV484" s="310"/>
      <c r="FW484" s="310"/>
      <c r="FX484" s="310"/>
      <c r="FY484" s="310"/>
      <c r="FZ484" s="310"/>
      <c r="GA484" s="310"/>
      <c r="GB484" s="310"/>
      <c r="GC484" s="310"/>
    </row>
    <row r="485" spans="4:185">
      <c r="D485" s="310"/>
      <c r="E485" s="310"/>
      <c r="F485" s="310"/>
      <c r="G485" s="310"/>
      <c r="H485" s="310"/>
      <c r="I485" s="310"/>
      <c r="J485" s="310"/>
      <c r="K485" s="310"/>
      <c r="L485" s="310"/>
      <c r="M485" s="310"/>
      <c r="N485" s="310"/>
      <c r="O485" s="310"/>
      <c r="P485" s="310"/>
      <c r="Q485" s="310"/>
      <c r="R485" s="310"/>
      <c r="S485" s="310"/>
      <c r="T485" s="310"/>
      <c r="U485" s="310"/>
      <c r="V485" s="310"/>
      <c r="W485" s="310"/>
      <c r="X485" s="310"/>
      <c r="Y485" s="310"/>
      <c r="Z485" s="310"/>
      <c r="AA485" s="310"/>
      <c r="AB485" s="310"/>
      <c r="AC485" s="310"/>
      <c r="AD485" s="310"/>
      <c r="AE485" s="310"/>
      <c r="AF485" s="310"/>
      <c r="AG485" s="310"/>
      <c r="AH485" s="310"/>
      <c r="AI485" s="310"/>
      <c r="AJ485" s="310"/>
      <c r="AK485" s="310"/>
      <c r="AL485" s="310"/>
      <c r="AM485" s="310"/>
      <c r="AN485" s="310"/>
      <c r="AO485" s="310"/>
      <c r="AP485" s="310"/>
      <c r="AQ485" s="310"/>
      <c r="AR485" s="310"/>
      <c r="AS485" s="310"/>
      <c r="AT485" s="310"/>
      <c r="AU485" s="310"/>
      <c r="AV485" s="310"/>
      <c r="AW485" s="310"/>
      <c r="AX485" s="310"/>
      <c r="AY485" s="310"/>
      <c r="AZ485" s="310"/>
      <c r="BA485" s="310"/>
      <c r="BB485" s="310"/>
      <c r="BC485" s="310"/>
      <c r="BD485" s="310"/>
      <c r="BE485" s="310"/>
      <c r="BF485" s="310"/>
      <c r="BG485" s="310"/>
      <c r="BH485" s="310"/>
      <c r="BI485" s="310"/>
      <c r="BJ485" s="310"/>
      <c r="BK485" s="310"/>
      <c r="BL485" s="310"/>
      <c r="BM485" s="310"/>
      <c r="BN485" s="310"/>
      <c r="BO485" s="310"/>
      <c r="BP485" s="310"/>
      <c r="BQ485" s="310"/>
      <c r="BR485" s="310"/>
      <c r="BS485" s="310"/>
      <c r="BT485" s="310"/>
      <c r="BU485" s="310"/>
      <c r="BV485" s="310"/>
      <c r="BW485" s="310"/>
      <c r="BX485" s="310"/>
      <c r="BY485" s="310"/>
      <c r="BZ485" s="310"/>
      <c r="CA485" s="310"/>
      <c r="CB485" s="310"/>
      <c r="CC485" s="310"/>
      <c r="CD485" s="310"/>
      <c r="CE485" s="310"/>
      <c r="CF485" s="310"/>
      <c r="CG485" s="310"/>
      <c r="CH485" s="310"/>
      <c r="CI485" s="310"/>
      <c r="CJ485" s="310"/>
      <c r="CK485" s="310"/>
      <c r="CL485" s="310"/>
      <c r="CM485" s="310"/>
      <c r="CN485" s="310"/>
      <c r="CO485" s="310"/>
      <c r="CP485" s="310"/>
      <c r="CQ485" s="310"/>
      <c r="CR485" s="310"/>
      <c r="CS485" s="310"/>
      <c r="CT485" s="310"/>
      <c r="CU485" s="310"/>
      <c r="CV485" s="310"/>
      <c r="CW485" s="310"/>
      <c r="CX485" s="310"/>
      <c r="CY485" s="310"/>
      <c r="CZ485" s="310"/>
      <c r="DA485" s="310"/>
      <c r="DB485" s="310"/>
      <c r="DC485" s="310"/>
      <c r="DD485" s="310"/>
      <c r="DE485" s="310"/>
      <c r="DF485" s="310"/>
      <c r="DG485" s="310"/>
      <c r="DH485" s="310"/>
      <c r="DI485" s="310"/>
      <c r="DJ485" s="310"/>
      <c r="DK485" s="310"/>
      <c r="DL485" s="310"/>
      <c r="DM485" s="310"/>
      <c r="DN485" s="310"/>
      <c r="DO485" s="310"/>
      <c r="DP485" s="310"/>
      <c r="DQ485" s="310"/>
      <c r="DR485" s="310"/>
      <c r="DS485" s="310"/>
      <c r="DT485" s="310"/>
      <c r="DU485" s="310"/>
      <c r="DV485" s="310"/>
      <c r="DW485" s="310"/>
      <c r="DX485" s="310"/>
      <c r="DY485" s="310"/>
      <c r="DZ485" s="310"/>
      <c r="EA485" s="310"/>
      <c r="EB485" s="310"/>
      <c r="EC485" s="310"/>
      <c r="ED485" s="310"/>
      <c r="EE485" s="310"/>
      <c r="EF485" s="310"/>
      <c r="EG485" s="310"/>
      <c r="EH485" s="310"/>
      <c r="EI485" s="310"/>
      <c r="EJ485" s="310"/>
      <c r="EK485" s="310"/>
      <c r="EL485" s="310"/>
      <c r="EM485" s="310"/>
      <c r="EN485" s="310"/>
      <c r="EO485" s="310"/>
      <c r="EP485" s="310"/>
      <c r="EQ485" s="310"/>
      <c r="ER485" s="310"/>
      <c r="ES485" s="310"/>
      <c r="ET485" s="310"/>
      <c r="EU485" s="310"/>
      <c r="EV485" s="310"/>
      <c r="EW485" s="310"/>
      <c r="EX485" s="310"/>
      <c r="EY485" s="310"/>
      <c r="EZ485" s="310"/>
      <c r="FA485" s="310"/>
      <c r="FB485" s="310"/>
      <c r="FC485" s="310"/>
      <c r="FD485" s="310"/>
      <c r="FE485" s="310"/>
      <c r="FF485" s="310"/>
      <c r="FG485" s="310"/>
      <c r="FH485" s="310"/>
      <c r="FI485" s="310"/>
      <c r="FJ485" s="310"/>
      <c r="FK485" s="310"/>
      <c r="FL485" s="310"/>
      <c r="FM485" s="310"/>
      <c r="FN485" s="310"/>
      <c r="FO485" s="310"/>
      <c r="FP485" s="310"/>
      <c r="FQ485" s="310"/>
      <c r="FR485" s="310"/>
      <c r="FS485" s="310"/>
      <c r="FT485" s="310"/>
      <c r="FU485" s="310"/>
      <c r="FV485" s="310"/>
      <c r="FW485" s="310"/>
      <c r="FX485" s="310"/>
      <c r="FY485" s="310"/>
      <c r="FZ485" s="310"/>
      <c r="GA485" s="310"/>
      <c r="GB485" s="310"/>
      <c r="GC485" s="310"/>
    </row>
    <row r="486" spans="4:185">
      <c r="D486" s="310"/>
      <c r="E486" s="310"/>
      <c r="F486" s="310"/>
      <c r="G486" s="310"/>
      <c r="H486" s="310"/>
      <c r="I486" s="310"/>
      <c r="J486" s="310"/>
      <c r="K486" s="310"/>
      <c r="L486" s="310"/>
      <c r="M486" s="310"/>
      <c r="N486" s="310"/>
      <c r="O486" s="310"/>
      <c r="P486" s="310"/>
      <c r="Q486" s="310"/>
      <c r="R486" s="310"/>
      <c r="S486" s="310"/>
      <c r="T486" s="310"/>
      <c r="U486" s="310"/>
      <c r="V486" s="310"/>
      <c r="W486" s="310"/>
      <c r="X486" s="310"/>
      <c r="Y486" s="310"/>
      <c r="Z486" s="310"/>
      <c r="AA486" s="310"/>
      <c r="AB486" s="310"/>
      <c r="AC486" s="310"/>
      <c r="AD486" s="310"/>
      <c r="AE486" s="310"/>
      <c r="AF486" s="310"/>
      <c r="AG486" s="310"/>
      <c r="AH486" s="310"/>
      <c r="AI486" s="310"/>
      <c r="AJ486" s="310"/>
      <c r="AK486" s="310"/>
      <c r="AL486" s="310"/>
      <c r="AM486" s="310"/>
      <c r="AN486" s="310"/>
      <c r="AO486" s="310"/>
      <c r="AP486" s="310"/>
      <c r="AQ486" s="310"/>
      <c r="AR486" s="310"/>
      <c r="AS486" s="310"/>
      <c r="AT486" s="310"/>
      <c r="AU486" s="310"/>
      <c r="AV486" s="310"/>
      <c r="AW486" s="310"/>
      <c r="AX486" s="310"/>
      <c r="AY486" s="310"/>
      <c r="AZ486" s="310"/>
      <c r="BA486" s="310"/>
      <c r="BB486" s="310"/>
      <c r="BC486" s="310"/>
      <c r="BD486" s="310"/>
      <c r="BE486" s="310"/>
      <c r="BF486" s="310"/>
      <c r="BG486" s="310"/>
      <c r="BH486" s="310"/>
      <c r="BI486" s="310"/>
      <c r="BJ486" s="310"/>
      <c r="BK486" s="310"/>
      <c r="BL486" s="310"/>
      <c r="BM486" s="310"/>
      <c r="BN486" s="310"/>
      <c r="BO486" s="310"/>
      <c r="BP486" s="310"/>
      <c r="BQ486" s="310"/>
      <c r="BR486" s="310"/>
      <c r="BS486" s="310"/>
      <c r="BT486" s="310"/>
      <c r="BU486" s="310"/>
      <c r="BV486" s="310"/>
      <c r="BW486" s="310"/>
      <c r="BX486" s="310"/>
      <c r="BY486" s="310"/>
      <c r="BZ486" s="310"/>
      <c r="CA486" s="310"/>
      <c r="CB486" s="310"/>
      <c r="CC486" s="310"/>
      <c r="CD486" s="310"/>
      <c r="CE486" s="310"/>
      <c r="CF486" s="310"/>
      <c r="CG486" s="310"/>
      <c r="CH486" s="310"/>
      <c r="CI486" s="310"/>
      <c r="CJ486" s="310"/>
      <c r="CK486" s="310"/>
      <c r="CL486" s="310"/>
      <c r="CM486" s="310"/>
      <c r="CN486" s="310"/>
      <c r="CO486" s="310"/>
      <c r="CP486" s="310"/>
      <c r="CQ486" s="310"/>
      <c r="CR486" s="310"/>
      <c r="CS486" s="310"/>
      <c r="CT486" s="310"/>
      <c r="CU486" s="310"/>
      <c r="CV486" s="310"/>
      <c r="CW486" s="310"/>
      <c r="CX486" s="310"/>
      <c r="CY486" s="310"/>
      <c r="CZ486" s="310"/>
      <c r="DA486" s="310"/>
      <c r="DB486" s="310"/>
      <c r="DC486" s="310"/>
      <c r="DD486" s="310"/>
      <c r="DE486" s="310"/>
      <c r="DF486" s="310"/>
      <c r="DG486" s="310"/>
      <c r="DH486" s="310"/>
      <c r="DI486" s="310"/>
      <c r="DJ486" s="310"/>
      <c r="DK486" s="310"/>
      <c r="DL486" s="310"/>
      <c r="DM486" s="310"/>
      <c r="DN486" s="310"/>
      <c r="DO486" s="310"/>
      <c r="DP486" s="310"/>
      <c r="DQ486" s="310"/>
      <c r="DR486" s="310"/>
      <c r="DS486" s="310"/>
      <c r="DT486" s="310"/>
      <c r="DU486" s="310"/>
      <c r="DV486" s="310"/>
      <c r="DW486" s="310"/>
      <c r="DX486" s="310"/>
      <c r="DY486" s="310"/>
      <c r="DZ486" s="310"/>
      <c r="EA486" s="310"/>
      <c r="EB486" s="310"/>
      <c r="EC486" s="310"/>
      <c r="ED486" s="310"/>
      <c r="EE486" s="310"/>
      <c r="EF486" s="310"/>
      <c r="EG486" s="310"/>
      <c r="EH486" s="310"/>
      <c r="EI486" s="310"/>
      <c r="EJ486" s="310"/>
      <c r="EK486" s="310"/>
      <c r="EL486" s="310"/>
      <c r="EM486" s="310"/>
      <c r="EN486" s="310"/>
      <c r="EO486" s="310"/>
      <c r="EP486" s="310"/>
      <c r="EQ486" s="310"/>
      <c r="ER486" s="310"/>
      <c r="ES486" s="310"/>
      <c r="ET486" s="310"/>
      <c r="EU486" s="310"/>
      <c r="EV486" s="310"/>
      <c r="EW486" s="310"/>
      <c r="EX486" s="310"/>
      <c r="EY486" s="310"/>
      <c r="EZ486" s="310"/>
      <c r="FA486" s="310"/>
      <c r="FB486" s="310"/>
      <c r="FC486" s="310"/>
      <c r="FD486" s="310"/>
      <c r="FE486" s="310"/>
      <c r="FF486" s="310"/>
      <c r="FG486" s="310"/>
      <c r="FH486" s="310"/>
      <c r="FI486" s="310"/>
      <c r="FJ486" s="310"/>
      <c r="FK486" s="310"/>
      <c r="FL486" s="310"/>
      <c r="FM486" s="310"/>
      <c r="FN486" s="310"/>
      <c r="FO486" s="310"/>
      <c r="FP486" s="310"/>
      <c r="FQ486" s="310"/>
      <c r="FR486" s="310"/>
      <c r="FS486" s="310"/>
      <c r="FT486" s="310"/>
      <c r="FU486" s="310"/>
      <c r="FV486" s="310"/>
      <c r="FW486" s="310"/>
      <c r="FX486" s="310"/>
      <c r="FY486" s="310"/>
      <c r="FZ486" s="310"/>
      <c r="GA486" s="310"/>
      <c r="GB486" s="310"/>
      <c r="GC486" s="310"/>
    </row>
    <row r="487" spans="4:185">
      <c r="D487" s="310"/>
      <c r="E487" s="310"/>
      <c r="F487" s="310"/>
      <c r="G487" s="310"/>
      <c r="H487" s="310"/>
      <c r="I487" s="310"/>
      <c r="J487" s="310"/>
      <c r="K487" s="310"/>
      <c r="L487" s="310"/>
      <c r="M487" s="310"/>
      <c r="N487" s="310"/>
      <c r="O487" s="310"/>
      <c r="P487" s="310"/>
      <c r="Q487" s="310"/>
      <c r="R487" s="310"/>
      <c r="S487" s="310"/>
      <c r="T487" s="310"/>
      <c r="U487" s="310"/>
      <c r="V487" s="310"/>
      <c r="W487" s="310"/>
      <c r="X487" s="310"/>
      <c r="Y487" s="310"/>
      <c r="Z487" s="310"/>
      <c r="AA487" s="310"/>
      <c r="AB487" s="310"/>
      <c r="AC487" s="310"/>
      <c r="AD487" s="310"/>
      <c r="AE487" s="310"/>
      <c r="AF487" s="310"/>
      <c r="AG487" s="310"/>
      <c r="AH487" s="310"/>
      <c r="AI487" s="310"/>
      <c r="AJ487" s="310"/>
      <c r="AK487" s="310"/>
      <c r="AL487" s="310"/>
      <c r="AM487" s="310"/>
      <c r="AN487" s="310"/>
      <c r="AO487" s="310"/>
      <c r="AP487" s="310"/>
      <c r="AQ487" s="310"/>
      <c r="AR487" s="310"/>
      <c r="AS487" s="310"/>
      <c r="AT487" s="310"/>
      <c r="AU487" s="310"/>
      <c r="AV487" s="310"/>
      <c r="AW487" s="310"/>
      <c r="AX487" s="310"/>
      <c r="AY487" s="310"/>
      <c r="AZ487" s="310"/>
      <c r="BA487" s="310"/>
      <c r="BB487" s="310"/>
      <c r="BC487" s="310"/>
      <c r="BD487" s="310"/>
      <c r="BE487" s="310"/>
      <c r="BF487" s="310"/>
      <c r="BG487" s="310"/>
      <c r="BH487" s="310"/>
      <c r="BI487" s="310"/>
      <c r="BJ487" s="310"/>
      <c r="BK487" s="310"/>
      <c r="BL487" s="310"/>
      <c r="BM487" s="310"/>
      <c r="BN487" s="310"/>
      <c r="BO487" s="310"/>
      <c r="BP487" s="310"/>
      <c r="BQ487" s="310"/>
      <c r="BR487" s="310"/>
      <c r="BS487" s="310"/>
      <c r="BT487" s="310"/>
      <c r="BU487" s="310"/>
      <c r="BV487" s="310"/>
      <c r="BW487" s="310"/>
      <c r="BX487" s="310"/>
      <c r="BY487" s="310"/>
      <c r="BZ487" s="310"/>
      <c r="CA487" s="310"/>
      <c r="CB487" s="310"/>
      <c r="CC487" s="310"/>
      <c r="CD487" s="310"/>
      <c r="CE487" s="310"/>
      <c r="CF487" s="310"/>
      <c r="CG487" s="310"/>
      <c r="CH487" s="310"/>
      <c r="CI487" s="310"/>
      <c r="CJ487" s="310"/>
      <c r="CK487" s="310"/>
      <c r="CL487" s="310"/>
      <c r="CM487" s="310"/>
      <c r="CN487" s="310"/>
      <c r="CO487" s="310"/>
      <c r="CP487" s="310"/>
      <c r="CQ487" s="310"/>
      <c r="CR487" s="310"/>
      <c r="CS487" s="310"/>
      <c r="CT487" s="310"/>
      <c r="CU487" s="310"/>
      <c r="CV487" s="310"/>
      <c r="CW487" s="310"/>
      <c r="CX487" s="310"/>
      <c r="CY487" s="310"/>
      <c r="CZ487" s="310"/>
      <c r="DA487" s="310"/>
      <c r="DB487" s="310"/>
      <c r="DC487" s="310"/>
      <c r="DD487" s="310"/>
      <c r="DE487" s="310"/>
      <c r="DF487" s="310"/>
      <c r="DG487" s="310"/>
      <c r="DH487" s="310"/>
      <c r="DI487" s="310"/>
      <c r="DJ487" s="310"/>
      <c r="DK487" s="310"/>
      <c r="DL487" s="310"/>
      <c r="DM487" s="310"/>
      <c r="DN487" s="310"/>
      <c r="DO487" s="310"/>
      <c r="DP487" s="310"/>
      <c r="DQ487" s="310"/>
      <c r="DR487" s="310"/>
      <c r="DS487" s="310"/>
      <c r="DT487" s="310"/>
      <c r="DU487" s="310"/>
      <c r="DV487" s="310"/>
      <c r="DW487" s="310"/>
      <c r="DX487" s="310"/>
      <c r="DY487" s="310"/>
      <c r="DZ487" s="310"/>
      <c r="EA487" s="310"/>
      <c r="EB487" s="310"/>
      <c r="EC487" s="310"/>
      <c r="ED487" s="310"/>
      <c r="EE487" s="310"/>
      <c r="EF487" s="310"/>
      <c r="EG487" s="310"/>
      <c r="EH487" s="310"/>
      <c r="EI487" s="310"/>
      <c r="EJ487" s="310"/>
      <c r="EK487" s="310"/>
      <c r="EL487" s="310"/>
      <c r="EM487" s="310"/>
      <c r="EN487" s="310"/>
      <c r="EO487" s="310"/>
      <c r="EP487" s="310"/>
      <c r="EQ487" s="310"/>
      <c r="ER487" s="310"/>
      <c r="ES487" s="310"/>
      <c r="ET487" s="310"/>
      <c r="EU487" s="310"/>
      <c r="EV487" s="310"/>
      <c r="EW487" s="310"/>
      <c r="EX487" s="310"/>
      <c r="EY487" s="310"/>
      <c r="EZ487" s="310"/>
      <c r="FA487" s="310"/>
      <c r="FB487" s="310"/>
      <c r="FC487" s="310"/>
      <c r="FD487" s="310"/>
      <c r="FE487" s="310"/>
      <c r="FF487" s="310"/>
      <c r="FG487" s="310"/>
      <c r="FH487" s="310"/>
      <c r="FI487" s="310"/>
      <c r="FJ487" s="310"/>
      <c r="FK487" s="310"/>
      <c r="FL487" s="310"/>
      <c r="FM487" s="310"/>
      <c r="FN487" s="310"/>
      <c r="FO487" s="310"/>
      <c r="FP487" s="310"/>
      <c r="FQ487" s="310"/>
      <c r="FR487" s="310"/>
      <c r="FS487" s="310"/>
      <c r="FT487" s="310"/>
      <c r="FU487" s="310"/>
      <c r="FV487" s="310"/>
      <c r="FW487" s="310"/>
      <c r="FX487" s="310"/>
      <c r="FY487" s="310"/>
      <c r="FZ487" s="310"/>
      <c r="GA487" s="310"/>
      <c r="GB487" s="310"/>
      <c r="GC487" s="310"/>
    </row>
    <row r="488" spans="4:185">
      <c r="D488" s="310"/>
      <c r="E488" s="310"/>
      <c r="F488" s="310"/>
      <c r="G488" s="310"/>
      <c r="H488" s="310"/>
      <c r="I488" s="310"/>
      <c r="J488" s="310"/>
      <c r="K488" s="310"/>
      <c r="L488" s="310"/>
      <c r="M488" s="310"/>
      <c r="N488" s="310"/>
      <c r="O488" s="310"/>
      <c r="P488" s="310"/>
      <c r="Q488" s="310"/>
      <c r="R488" s="310"/>
      <c r="S488" s="310"/>
      <c r="T488" s="310"/>
      <c r="U488" s="310"/>
      <c r="V488" s="310"/>
      <c r="W488" s="310"/>
      <c r="X488" s="310"/>
      <c r="Y488" s="310"/>
      <c r="Z488" s="310"/>
      <c r="AA488" s="310"/>
      <c r="AB488" s="310"/>
      <c r="AC488" s="310"/>
      <c r="AD488" s="310"/>
      <c r="AE488" s="310"/>
      <c r="AF488" s="310"/>
      <c r="AG488" s="310"/>
      <c r="AH488" s="310"/>
      <c r="AI488" s="310"/>
      <c r="AJ488" s="310"/>
      <c r="AK488" s="310"/>
      <c r="AL488" s="310"/>
      <c r="AM488" s="310"/>
      <c r="AN488" s="310"/>
      <c r="AO488" s="310"/>
      <c r="AP488" s="310"/>
      <c r="AQ488" s="310"/>
      <c r="AR488" s="310"/>
      <c r="AS488" s="310"/>
      <c r="AT488" s="310"/>
      <c r="AU488" s="310"/>
      <c r="AV488" s="310"/>
      <c r="AW488" s="310"/>
      <c r="AX488" s="310"/>
      <c r="AY488" s="310"/>
      <c r="AZ488" s="310"/>
      <c r="BA488" s="310"/>
      <c r="BB488" s="310"/>
      <c r="BC488" s="310"/>
      <c r="BD488" s="310"/>
      <c r="BE488" s="310"/>
      <c r="BF488" s="310"/>
      <c r="BG488" s="310"/>
      <c r="BH488" s="310"/>
      <c r="BI488" s="310"/>
      <c r="BJ488" s="310"/>
      <c r="BK488" s="310"/>
      <c r="BL488" s="310"/>
      <c r="BM488" s="310"/>
      <c r="BN488" s="310"/>
      <c r="BO488" s="310"/>
      <c r="BP488" s="310"/>
      <c r="BQ488" s="310"/>
      <c r="BR488" s="310"/>
      <c r="BS488" s="310"/>
      <c r="BT488" s="310"/>
      <c r="BU488" s="310"/>
      <c r="BV488" s="310"/>
      <c r="BW488" s="310"/>
      <c r="BX488" s="310"/>
      <c r="BY488" s="310"/>
      <c r="BZ488" s="310"/>
      <c r="CA488" s="310"/>
      <c r="CB488" s="310"/>
      <c r="CC488" s="310"/>
      <c r="CD488" s="310"/>
      <c r="CE488" s="310"/>
      <c r="CF488" s="310"/>
      <c r="CG488" s="310"/>
      <c r="CH488" s="310"/>
      <c r="CI488" s="310"/>
      <c r="CJ488" s="310"/>
      <c r="CK488" s="310"/>
      <c r="CL488" s="310"/>
      <c r="CM488" s="310"/>
      <c r="CN488" s="310"/>
      <c r="CO488" s="310"/>
      <c r="CP488" s="310"/>
      <c r="CQ488" s="310"/>
      <c r="CR488" s="310"/>
      <c r="CS488" s="310"/>
      <c r="CT488" s="310"/>
      <c r="CU488" s="310"/>
      <c r="CV488" s="310"/>
      <c r="CW488" s="310"/>
      <c r="CX488" s="310"/>
      <c r="CY488" s="310"/>
      <c r="CZ488" s="310"/>
      <c r="DA488" s="310"/>
      <c r="DB488" s="310"/>
      <c r="DC488" s="310"/>
      <c r="DD488" s="310"/>
      <c r="DE488" s="310"/>
      <c r="DF488" s="310"/>
      <c r="DG488" s="310"/>
      <c r="DH488" s="310"/>
      <c r="DI488" s="310"/>
      <c r="DJ488" s="310"/>
      <c r="DK488" s="310"/>
      <c r="DL488" s="310"/>
      <c r="DM488" s="310"/>
      <c r="DN488" s="310"/>
      <c r="DO488" s="310"/>
      <c r="DP488" s="310"/>
      <c r="DQ488" s="310"/>
      <c r="DR488" s="310"/>
      <c r="DS488" s="310"/>
      <c r="DT488" s="310"/>
      <c r="DU488" s="310"/>
      <c r="DV488" s="310"/>
      <c r="DW488" s="310"/>
      <c r="DX488" s="310"/>
      <c r="DY488" s="310"/>
      <c r="DZ488" s="310"/>
      <c r="EA488" s="310"/>
      <c r="EB488" s="310"/>
      <c r="EC488" s="310"/>
      <c r="ED488" s="310"/>
      <c r="EE488" s="310"/>
      <c r="EF488" s="310"/>
      <c r="EG488" s="310"/>
      <c r="EH488" s="310"/>
      <c r="EI488" s="310"/>
      <c r="EJ488" s="310"/>
      <c r="EK488" s="310"/>
      <c r="EL488" s="310"/>
      <c r="EM488" s="310"/>
      <c r="EN488" s="310"/>
      <c r="EO488" s="310"/>
      <c r="EP488" s="310"/>
      <c r="EQ488" s="310"/>
      <c r="ER488" s="310"/>
      <c r="ES488" s="310"/>
      <c r="ET488" s="310"/>
      <c r="EU488" s="310"/>
      <c r="EV488" s="310"/>
      <c r="EW488" s="310"/>
      <c r="EX488" s="310"/>
      <c r="EY488" s="310"/>
      <c r="EZ488" s="310"/>
      <c r="FA488" s="310"/>
      <c r="FB488" s="310"/>
      <c r="FC488" s="310"/>
      <c r="FD488" s="310"/>
      <c r="FE488" s="310"/>
      <c r="FF488" s="310"/>
      <c r="FG488" s="310"/>
      <c r="FH488" s="310"/>
      <c r="FI488" s="310"/>
      <c r="FJ488" s="310"/>
      <c r="FK488" s="310"/>
      <c r="FL488" s="310"/>
      <c r="FM488" s="310"/>
      <c r="FN488" s="310"/>
      <c r="FO488" s="310"/>
      <c r="FP488" s="310"/>
      <c r="FQ488" s="310"/>
      <c r="FR488" s="310"/>
      <c r="FS488" s="310"/>
      <c r="FT488" s="310"/>
      <c r="FU488" s="310"/>
      <c r="FV488" s="310"/>
      <c r="FW488" s="310"/>
      <c r="FX488" s="310"/>
      <c r="FY488" s="310"/>
      <c r="FZ488" s="310"/>
      <c r="GA488" s="310"/>
      <c r="GB488" s="310"/>
      <c r="GC488" s="310"/>
    </row>
    <row r="489" spans="4:185">
      <c r="D489" s="310"/>
      <c r="E489" s="310"/>
      <c r="F489" s="310"/>
      <c r="G489" s="310"/>
      <c r="H489" s="310"/>
      <c r="I489" s="310"/>
      <c r="J489" s="310"/>
      <c r="K489" s="310"/>
      <c r="L489" s="310"/>
      <c r="M489" s="310"/>
      <c r="N489" s="310"/>
      <c r="O489" s="310"/>
      <c r="P489" s="310"/>
      <c r="Q489" s="310"/>
      <c r="R489" s="310"/>
      <c r="S489" s="310"/>
      <c r="T489" s="310"/>
      <c r="U489" s="310"/>
      <c r="V489" s="310"/>
      <c r="W489" s="310"/>
      <c r="X489" s="310"/>
      <c r="Y489" s="310"/>
      <c r="Z489" s="310"/>
      <c r="AA489" s="310"/>
      <c r="AB489" s="310"/>
      <c r="AC489" s="310"/>
      <c r="AD489" s="310"/>
      <c r="AE489" s="310"/>
      <c r="AF489" s="310"/>
      <c r="AG489" s="310"/>
      <c r="AH489" s="310"/>
      <c r="AI489" s="310"/>
      <c r="AJ489" s="310"/>
      <c r="AK489" s="310"/>
      <c r="AL489" s="310"/>
      <c r="AM489" s="310"/>
      <c r="AN489" s="310"/>
      <c r="AO489" s="310"/>
      <c r="AP489" s="310"/>
      <c r="AQ489" s="310"/>
      <c r="AR489" s="310"/>
      <c r="AS489" s="310"/>
      <c r="AT489" s="310"/>
      <c r="AU489" s="310"/>
      <c r="AV489" s="310"/>
      <c r="AW489" s="310"/>
      <c r="AX489" s="310"/>
      <c r="AY489" s="310"/>
      <c r="AZ489" s="310"/>
      <c r="BA489" s="310"/>
      <c r="BB489" s="310"/>
      <c r="BC489" s="310"/>
      <c r="BD489" s="310"/>
      <c r="BE489" s="310"/>
      <c r="BF489" s="310"/>
      <c r="BG489" s="310"/>
      <c r="BH489" s="310"/>
      <c r="BI489" s="310"/>
      <c r="BJ489" s="310"/>
      <c r="BK489" s="310"/>
      <c r="BL489" s="310"/>
      <c r="BM489" s="310"/>
      <c r="BN489" s="310"/>
      <c r="BO489" s="310"/>
      <c r="BP489" s="310"/>
      <c r="BQ489" s="310"/>
      <c r="BR489" s="310"/>
      <c r="BS489" s="310"/>
      <c r="BT489" s="310"/>
      <c r="BU489" s="310"/>
      <c r="BV489" s="310"/>
      <c r="BW489" s="310"/>
      <c r="BX489" s="310"/>
      <c r="BY489" s="310"/>
      <c r="BZ489" s="310"/>
      <c r="CA489" s="310"/>
      <c r="CB489" s="310"/>
      <c r="CC489" s="310"/>
      <c r="CD489" s="310"/>
      <c r="CE489" s="310"/>
      <c r="CF489" s="310"/>
      <c r="CG489" s="310"/>
      <c r="CH489" s="310"/>
      <c r="CI489" s="310"/>
      <c r="CJ489" s="310"/>
      <c r="CK489" s="310"/>
      <c r="CL489" s="310"/>
      <c r="CM489" s="310"/>
      <c r="CN489" s="310"/>
      <c r="CO489" s="310"/>
      <c r="CP489" s="310"/>
      <c r="CQ489" s="310"/>
      <c r="CR489" s="310"/>
      <c r="CS489" s="310"/>
      <c r="CT489" s="310"/>
      <c r="CU489" s="310"/>
      <c r="CV489" s="310"/>
      <c r="CW489" s="310"/>
      <c r="CX489" s="310"/>
      <c r="CY489" s="310"/>
      <c r="CZ489" s="310"/>
      <c r="DA489" s="310"/>
      <c r="DB489" s="310"/>
      <c r="DC489" s="310"/>
      <c r="DD489" s="310"/>
      <c r="DE489" s="310"/>
      <c r="DF489" s="310"/>
      <c r="DG489" s="310"/>
      <c r="DH489" s="310"/>
      <c r="DI489" s="310"/>
      <c r="DJ489" s="310"/>
      <c r="DK489" s="310"/>
      <c r="DL489" s="310"/>
      <c r="DM489" s="310"/>
      <c r="DN489" s="310"/>
      <c r="DO489" s="310"/>
      <c r="DP489" s="310"/>
      <c r="DQ489" s="310"/>
      <c r="DR489" s="310"/>
      <c r="DS489" s="310"/>
      <c r="DT489" s="310"/>
      <c r="DU489" s="310"/>
      <c r="DV489" s="310"/>
      <c r="DW489" s="310"/>
      <c r="DX489" s="310"/>
      <c r="DY489" s="310"/>
      <c r="DZ489" s="310"/>
      <c r="EA489" s="310"/>
      <c r="EB489" s="310"/>
      <c r="EC489" s="310"/>
      <c r="ED489" s="310"/>
      <c r="EE489" s="310"/>
      <c r="EF489" s="310"/>
      <c r="EG489" s="310"/>
      <c r="EH489" s="310"/>
      <c r="EI489" s="310"/>
      <c r="EJ489" s="310"/>
      <c r="EK489" s="310"/>
      <c r="EL489" s="310"/>
      <c r="EM489" s="310"/>
      <c r="EN489" s="310"/>
      <c r="EO489" s="310"/>
      <c r="EP489" s="310"/>
      <c r="EQ489" s="310"/>
      <c r="ER489" s="310"/>
      <c r="ES489" s="310"/>
      <c r="ET489" s="310"/>
      <c r="EU489" s="310"/>
      <c r="EV489" s="310"/>
      <c r="EW489" s="310"/>
      <c r="EX489" s="310"/>
      <c r="EY489" s="310"/>
      <c r="EZ489" s="310"/>
      <c r="FA489" s="310"/>
      <c r="FB489" s="310"/>
      <c r="FC489" s="310"/>
      <c r="FD489" s="310"/>
      <c r="FE489" s="310"/>
      <c r="FF489" s="310"/>
      <c r="FG489" s="310"/>
      <c r="FH489" s="310"/>
      <c r="FI489" s="310"/>
      <c r="FJ489" s="310"/>
      <c r="FK489" s="310"/>
      <c r="FL489" s="310"/>
      <c r="FM489" s="310"/>
      <c r="FN489" s="310"/>
      <c r="FO489" s="310"/>
      <c r="FP489" s="310"/>
      <c r="FQ489" s="310"/>
      <c r="FR489" s="310"/>
      <c r="FS489" s="310"/>
      <c r="FT489" s="310"/>
      <c r="FU489" s="310"/>
      <c r="FV489" s="310"/>
      <c r="FW489" s="310"/>
      <c r="FX489" s="310"/>
      <c r="FY489" s="310"/>
      <c r="FZ489" s="310"/>
      <c r="GA489" s="310"/>
      <c r="GB489" s="310"/>
      <c r="GC489" s="310"/>
    </row>
    <row r="490" spans="4:185">
      <c r="D490" s="310"/>
      <c r="E490" s="310"/>
      <c r="F490" s="310"/>
      <c r="G490" s="310"/>
      <c r="H490" s="310"/>
      <c r="I490" s="310"/>
      <c r="J490" s="310"/>
      <c r="K490" s="310"/>
      <c r="L490" s="310"/>
      <c r="M490" s="310"/>
      <c r="N490" s="310"/>
      <c r="O490" s="310"/>
      <c r="P490" s="310"/>
      <c r="Q490" s="310"/>
      <c r="R490" s="310"/>
      <c r="S490" s="310"/>
      <c r="T490" s="310"/>
      <c r="U490" s="310"/>
      <c r="V490" s="310"/>
      <c r="W490" s="310"/>
      <c r="X490" s="310"/>
      <c r="Y490" s="310"/>
      <c r="Z490" s="310"/>
      <c r="AA490" s="310"/>
      <c r="AB490" s="310"/>
      <c r="AC490" s="310"/>
      <c r="AD490" s="310"/>
      <c r="AE490" s="310"/>
      <c r="AF490" s="310"/>
      <c r="AG490" s="310"/>
      <c r="AH490" s="310"/>
      <c r="AI490" s="310"/>
      <c r="AJ490" s="310"/>
      <c r="AK490" s="310"/>
      <c r="AL490" s="310"/>
      <c r="AM490" s="310"/>
      <c r="AN490" s="310"/>
      <c r="AO490" s="310"/>
      <c r="AP490" s="310"/>
      <c r="AQ490" s="310"/>
      <c r="AR490" s="310"/>
      <c r="AS490" s="310"/>
      <c r="AT490" s="310"/>
      <c r="AU490" s="310"/>
      <c r="AV490" s="310"/>
      <c r="AW490" s="310"/>
      <c r="AX490" s="310"/>
      <c r="AY490" s="310"/>
      <c r="AZ490" s="310"/>
      <c r="BA490" s="310"/>
      <c r="BB490" s="310"/>
      <c r="BC490" s="310"/>
      <c r="BD490" s="310"/>
      <c r="BE490" s="310"/>
      <c r="BF490" s="310"/>
      <c r="BG490" s="310"/>
      <c r="BH490" s="310"/>
      <c r="BI490" s="310"/>
      <c r="BJ490" s="310"/>
      <c r="BK490" s="310"/>
      <c r="BL490" s="310"/>
      <c r="BM490" s="310"/>
      <c r="BN490" s="310"/>
      <c r="BO490" s="310"/>
      <c r="BP490" s="310"/>
      <c r="BQ490" s="310"/>
      <c r="BR490" s="310"/>
      <c r="BS490" s="310"/>
      <c r="BT490" s="310"/>
      <c r="BU490" s="310"/>
      <c r="BV490" s="310"/>
      <c r="BW490" s="310"/>
      <c r="BX490" s="310"/>
      <c r="BY490" s="310"/>
      <c r="BZ490" s="310"/>
      <c r="CA490" s="310"/>
      <c r="CB490" s="310"/>
      <c r="CC490" s="310"/>
      <c r="CD490" s="310"/>
      <c r="CE490" s="310"/>
      <c r="CF490" s="310"/>
      <c r="CG490" s="310"/>
      <c r="CH490" s="310"/>
      <c r="CI490" s="310"/>
      <c r="CJ490" s="310"/>
      <c r="CK490" s="310"/>
      <c r="CL490" s="310"/>
      <c r="CM490" s="310"/>
      <c r="CN490" s="310"/>
      <c r="CO490" s="310"/>
      <c r="CP490" s="310"/>
      <c r="CQ490" s="310"/>
      <c r="CR490" s="310"/>
      <c r="CS490" s="310"/>
      <c r="CT490" s="310"/>
      <c r="CU490" s="310"/>
      <c r="CV490" s="310"/>
      <c r="CW490" s="310"/>
      <c r="CX490" s="310"/>
      <c r="CY490" s="310"/>
      <c r="CZ490" s="310"/>
      <c r="DA490" s="310"/>
      <c r="DB490" s="310"/>
      <c r="DC490" s="310"/>
      <c r="DD490" s="310"/>
      <c r="DE490" s="310"/>
      <c r="DF490" s="310"/>
      <c r="DG490" s="310"/>
      <c r="DH490" s="310"/>
      <c r="DI490" s="310"/>
      <c r="DJ490" s="310"/>
      <c r="DK490" s="310"/>
      <c r="DL490" s="310"/>
      <c r="DM490" s="310"/>
      <c r="DN490" s="310"/>
      <c r="DO490" s="310"/>
      <c r="DP490" s="310"/>
      <c r="DQ490" s="310"/>
      <c r="DR490" s="310"/>
      <c r="DS490" s="310"/>
      <c r="DT490" s="310"/>
      <c r="DU490" s="310"/>
      <c r="DV490" s="310"/>
      <c r="DW490" s="310"/>
      <c r="DX490" s="310"/>
      <c r="DY490" s="310"/>
      <c r="DZ490" s="310"/>
      <c r="EA490" s="310"/>
      <c r="EB490" s="310"/>
      <c r="EC490" s="310"/>
      <c r="ED490" s="310"/>
      <c r="EE490" s="310"/>
      <c r="EF490" s="310"/>
      <c r="EG490" s="310"/>
      <c r="EH490" s="310"/>
      <c r="EI490" s="310"/>
      <c r="EJ490" s="310"/>
      <c r="EK490" s="310"/>
      <c r="EL490" s="310"/>
      <c r="EM490" s="310"/>
      <c r="EN490" s="310"/>
      <c r="EO490" s="310"/>
      <c r="EP490" s="310"/>
      <c r="EQ490" s="310"/>
      <c r="ER490" s="310"/>
      <c r="ES490" s="310"/>
      <c r="ET490" s="310"/>
      <c r="EU490" s="310"/>
      <c r="EV490" s="310"/>
      <c r="EW490" s="310"/>
      <c r="EX490" s="310"/>
      <c r="EY490" s="310"/>
      <c r="EZ490" s="310"/>
      <c r="FA490" s="310"/>
      <c r="FB490" s="310"/>
      <c r="FC490" s="310"/>
      <c r="FD490" s="310"/>
      <c r="FE490" s="310"/>
      <c r="FF490" s="310"/>
      <c r="FG490" s="310"/>
      <c r="FH490" s="310"/>
      <c r="FI490" s="310"/>
      <c r="FJ490" s="310"/>
      <c r="FK490" s="310"/>
      <c r="FL490" s="310"/>
      <c r="FM490" s="310"/>
      <c r="FN490" s="310"/>
      <c r="FO490" s="310"/>
      <c r="FP490" s="310"/>
      <c r="FQ490" s="310"/>
      <c r="FR490" s="310"/>
      <c r="FS490" s="310"/>
      <c r="FT490" s="310"/>
      <c r="FU490" s="310"/>
      <c r="FV490" s="310"/>
      <c r="FW490" s="310"/>
      <c r="FX490" s="310"/>
      <c r="FY490" s="310"/>
      <c r="FZ490" s="310"/>
      <c r="GA490" s="310"/>
      <c r="GB490" s="310"/>
      <c r="GC490" s="310"/>
    </row>
    <row r="491" spans="4:185">
      <c r="D491" s="310"/>
      <c r="E491" s="310"/>
      <c r="F491" s="310"/>
      <c r="G491" s="310"/>
      <c r="H491" s="310"/>
      <c r="I491" s="310"/>
      <c r="J491" s="310"/>
      <c r="K491" s="310"/>
      <c r="L491" s="310"/>
      <c r="M491" s="310"/>
      <c r="N491" s="310"/>
      <c r="O491" s="310"/>
      <c r="P491" s="310"/>
      <c r="Q491" s="310"/>
      <c r="R491" s="310"/>
      <c r="S491" s="310"/>
      <c r="T491" s="310"/>
      <c r="U491" s="310"/>
      <c r="V491" s="310"/>
      <c r="W491" s="310"/>
      <c r="X491" s="310"/>
      <c r="Y491" s="310"/>
      <c r="Z491" s="310"/>
      <c r="AA491" s="310"/>
      <c r="AB491" s="310"/>
      <c r="AC491" s="310"/>
      <c r="AD491" s="310"/>
      <c r="AE491" s="310"/>
      <c r="AF491" s="310"/>
      <c r="AG491" s="310"/>
      <c r="AH491" s="310"/>
      <c r="AI491" s="310"/>
      <c r="AJ491" s="310"/>
      <c r="AK491" s="310"/>
      <c r="AL491" s="310"/>
      <c r="AM491" s="310"/>
      <c r="AN491" s="310"/>
      <c r="AO491" s="310"/>
      <c r="AP491" s="310"/>
      <c r="AQ491" s="310"/>
      <c r="AR491" s="310"/>
      <c r="AS491" s="310"/>
      <c r="AT491" s="310"/>
      <c r="AU491" s="310"/>
      <c r="AV491" s="310"/>
      <c r="AW491" s="310"/>
      <c r="AX491" s="310"/>
      <c r="AY491" s="310"/>
      <c r="AZ491" s="310"/>
      <c r="BA491" s="310"/>
      <c r="BB491" s="310"/>
      <c r="BC491" s="310"/>
      <c r="BD491" s="310"/>
      <c r="BE491" s="310"/>
      <c r="BF491" s="310"/>
      <c r="BG491" s="310"/>
      <c r="BH491" s="310"/>
      <c r="BI491" s="310"/>
      <c r="BJ491" s="310"/>
      <c r="BK491" s="310"/>
      <c r="BL491" s="310"/>
      <c r="BM491" s="310"/>
      <c r="BN491" s="310"/>
      <c r="BO491" s="310"/>
      <c r="BP491" s="310"/>
      <c r="BQ491" s="310"/>
      <c r="BR491" s="310"/>
      <c r="BS491" s="310"/>
      <c r="BT491" s="310"/>
      <c r="BU491" s="310"/>
      <c r="BV491" s="310"/>
      <c r="BW491" s="310"/>
      <c r="BX491" s="310"/>
      <c r="BY491" s="310"/>
      <c r="BZ491" s="310"/>
      <c r="CA491" s="310"/>
      <c r="CB491" s="310"/>
      <c r="CC491" s="310"/>
      <c r="CD491" s="310"/>
      <c r="CE491" s="310"/>
      <c r="CF491" s="310"/>
      <c r="CG491" s="310"/>
      <c r="CH491" s="310"/>
      <c r="CI491" s="310"/>
      <c r="CJ491" s="310"/>
      <c r="CK491" s="310"/>
      <c r="CL491" s="310"/>
      <c r="CM491" s="310"/>
      <c r="CN491" s="310"/>
      <c r="CO491" s="310"/>
      <c r="CP491" s="310"/>
      <c r="CQ491" s="310"/>
      <c r="CR491" s="310"/>
      <c r="CS491" s="310"/>
      <c r="CT491" s="310"/>
      <c r="CU491" s="310"/>
      <c r="CV491" s="310"/>
      <c r="CW491" s="310"/>
      <c r="CX491" s="310"/>
      <c r="CY491" s="310"/>
      <c r="CZ491" s="310"/>
      <c r="DA491" s="310"/>
      <c r="DB491" s="310"/>
      <c r="DC491" s="310"/>
      <c r="DD491" s="310"/>
      <c r="DE491" s="310"/>
      <c r="DF491" s="310"/>
      <c r="DG491" s="310"/>
      <c r="DH491" s="310"/>
      <c r="DI491" s="310"/>
      <c r="DJ491" s="310"/>
      <c r="DK491" s="310"/>
      <c r="DL491" s="310"/>
      <c r="DM491" s="310"/>
      <c r="DN491" s="310"/>
      <c r="DO491" s="310"/>
      <c r="DP491" s="310"/>
      <c r="DQ491" s="310"/>
      <c r="DR491" s="310"/>
      <c r="DS491" s="310"/>
      <c r="DT491" s="310"/>
      <c r="DU491" s="310"/>
      <c r="DV491" s="310"/>
      <c r="DW491" s="310"/>
      <c r="DX491" s="310"/>
      <c r="DY491" s="310"/>
      <c r="DZ491" s="310"/>
      <c r="EA491" s="310"/>
      <c r="EB491" s="310"/>
      <c r="EC491" s="310"/>
      <c r="ED491" s="310"/>
      <c r="EE491" s="310"/>
      <c r="EF491" s="310"/>
      <c r="EG491" s="310"/>
      <c r="EH491" s="310"/>
      <c r="EI491" s="310"/>
      <c r="EJ491" s="310"/>
      <c r="EK491" s="310"/>
      <c r="EL491" s="310"/>
      <c r="EM491" s="310"/>
      <c r="EN491" s="310"/>
      <c r="EO491" s="310"/>
      <c r="EP491" s="310"/>
      <c r="EQ491" s="310"/>
      <c r="ER491" s="310"/>
      <c r="ES491" s="310"/>
      <c r="ET491" s="310"/>
      <c r="EU491" s="310"/>
      <c r="EV491" s="310"/>
      <c r="EW491" s="310"/>
      <c r="EX491" s="310"/>
      <c r="EY491" s="310"/>
      <c r="EZ491" s="310"/>
      <c r="FA491" s="310"/>
      <c r="FB491" s="310"/>
      <c r="FC491" s="310"/>
      <c r="FD491" s="310"/>
      <c r="FE491" s="310"/>
      <c r="FF491" s="310"/>
      <c r="FG491" s="310"/>
      <c r="FH491" s="310"/>
      <c r="FI491" s="310"/>
      <c r="FJ491" s="310"/>
      <c r="FK491" s="310"/>
      <c r="FL491" s="310"/>
      <c r="FM491" s="310"/>
      <c r="FN491" s="310"/>
      <c r="FO491" s="310"/>
      <c r="FP491" s="310"/>
      <c r="FQ491" s="310"/>
      <c r="FR491" s="310"/>
      <c r="FS491" s="310"/>
      <c r="FT491" s="310"/>
      <c r="FU491" s="310"/>
      <c r="FV491" s="310"/>
      <c r="FW491" s="310"/>
      <c r="FX491" s="310"/>
      <c r="FY491" s="310"/>
      <c r="FZ491" s="310"/>
      <c r="GA491" s="310"/>
      <c r="GB491" s="310"/>
      <c r="GC491" s="310"/>
    </row>
    <row r="492" spans="4:185">
      <c r="D492" s="310"/>
      <c r="E492" s="310"/>
      <c r="F492" s="310"/>
      <c r="G492" s="310"/>
      <c r="H492" s="310"/>
      <c r="I492" s="310"/>
      <c r="J492" s="310"/>
      <c r="K492" s="310"/>
      <c r="L492" s="310"/>
      <c r="M492" s="310"/>
      <c r="N492" s="310"/>
      <c r="O492" s="310"/>
      <c r="P492" s="310"/>
      <c r="Q492" s="310"/>
      <c r="R492" s="310"/>
      <c r="S492" s="310"/>
      <c r="T492" s="310"/>
      <c r="U492" s="310"/>
      <c r="V492" s="310"/>
      <c r="W492" s="310"/>
      <c r="X492" s="310"/>
      <c r="Y492" s="310"/>
      <c r="Z492" s="310"/>
      <c r="AA492" s="310"/>
      <c r="AB492" s="310"/>
      <c r="AC492" s="310"/>
      <c r="AD492" s="310"/>
      <c r="AE492" s="310"/>
      <c r="AF492" s="310"/>
      <c r="AG492" s="310"/>
      <c r="AH492" s="310"/>
      <c r="AI492" s="310"/>
      <c r="AJ492" s="310"/>
      <c r="AK492" s="310"/>
      <c r="AL492" s="310"/>
      <c r="AM492" s="310"/>
      <c r="AN492" s="310"/>
      <c r="AO492" s="310"/>
      <c r="AP492" s="310"/>
      <c r="AQ492" s="310"/>
      <c r="AR492" s="310"/>
      <c r="AS492" s="310"/>
      <c r="AT492" s="310"/>
      <c r="AU492" s="310"/>
      <c r="AV492" s="310"/>
      <c r="AW492" s="310"/>
      <c r="AX492" s="310"/>
      <c r="AY492" s="310"/>
      <c r="AZ492" s="310"/>
      <c r="BA492" s="310"/>
      <c r="BB492" s="310"/>
      <c r="BC492" s="310"/>
      <c r="BD492" s="310"/>
      <c r="BE492" s="310"/>
      <c r="BF492" s="310"/>
      <c r="BG492" s="310"/>
      <c r="BH492" s="310"/>
      <c r="BI492" s="310"/>
      <c r="BJ492" s="310"/>
      <c r="BK492" s="310"/>
      <c r="BL492" s="310"/>
      <c r="BM492" s="310"/>
      <c r="BN492" s="310"/>
      <c r="BO492" s="310"/>
      <c r="BP492" s="310"/>
      <c r="BQ492" s="310"/>
      <c r="BR492" s="310"/>
      <c r="BS492" s="310"/>
      <c r="BT492" s="310"/>
      <c r="BU492" s="310"/>
      <c r="BV492" s="310"/>
      <c r="BW492" s="310"/>
      <c r="BX492" s="310"/>
      <c r="BY492" s="310"/>
      <c r="BZ492" s="310"/>
      <c r="CA492" s="310"/>
      <c r="CB492" s="310"/>
      <c r="CC492" s="310"/>
      <c r="CD492" s="310"/>
      <c r="CE492" s="310"/>
      <c r="CF492" s="310"/>
      <c r="CG492" s="310"/>
      <c r="CH492" s="310"/>
      <c r="CI492" s="310"/>
      <c r="CJ492" s="310"/>
      <c r="CK492" s="310"/>
      <c r="CL492" s="310"/>
      <c r="CM492" s="310"/>
      <c r="CN492" s="310"/>
      <c r="CO492" s="310"/>
      <c r="CP492" s="310"/>
      <c r="CQ492" s="310"/>
      <c r="CR492" s="310"/>
      <c r="CS492" s="310"/>
      <c r="CT492" s="310"/>
      <c r="CU492" s="310"/>
      <c r="CV492" s="310"/>
      <c r="CW492" s="310"/>
      <c r="CX492" s="310"/>
      <c r="CY492" s="310"/>
      <c r="CZ492" s="310"/>
      <c r="DA492" s="310"/>
      <c r="DB492" s="310"/>
      <c r="DC492" s="310"/>
      <c r="DD492" s="310"/>
      <c r="DE492" s="310"/>
      <c r="DF492" s="310"/>
      <c r="DG492" s="310"/>
      <c r="DH492" s="310"/>
      <c r="DI492" s="310"/>
      <c r="DJ492" s="310"/>
      <c r="DK492" s="310"/>
      <c r="DL492" s="310"/>
      <c r="DM492" s="310"/>
      <c r="DN492" s="310"/>
      <c r="DO492" s="310"/>
      <c r="DP492" s="310"/>
      <c r="DQ492" s="310"/>
      <c r="DR492" s="310"/>
      <c r="DS492" s="310"/>
      <c r="DT492" s="310"/>
      <c r="DU492" s="310"/>
      <c r="DV492" s="310"/>
      <c r="DW492" s="310"/>
      <c r="DX492" s="310"/>
      <c r="DY492" s="310"/>
      <c r="DZ492" s="310"/>
      <c r="EA492" s="310"/>
      <c r="EB492" s="310"/>
      <c r="EC492" s="310"/>
      <c r="ED492" s="310"/>
      <c r="EE492" s="310"/>
      <c r="EF492" s="310"/>
      <c r="EG492" s="310"/>
      <c r="EH492" s="310"/>
      <c r="EI492" s="310"/>
      <c r="EJ492" s="310"/>
      <c r="EK492" s="310"/>
      <c r="EL492" s="310"/>
      <c r="EM492" s="310"/>
      <c r="EN492" s="310"/>
      <c r="EO492" s="310"/>
      <c r="EP492" s="310"/>
      <c r="EQ492" s="310"/>
      <c r="ER492" s="310"/>
      <c r="ES492" s="310"/>
      <c r="ET492" s="310"/>
      <c r="EU492" s="310"/>
      <c r="EV492" s="310"/>
      <c r="EW492" s="310"/>
      <c r="EX492" s="310"/>
      <c r="EY492" s="310"/>
      <c r="EZ492" s="310"/>
      <c r="FA492" s="310"/>
      <c r="FB492" s="310"/>
      <c r="FC492" s="310"/>
      <c r="FD492" s="310"/>
      <c r="FE492" s="310"/>
      <c r="FF492" s="310"/>
      <c r="FG492" s="310"/>
      <c r="FH492" s="310"/>
      <c r="FI492" s="310"/>
      <c r="FJ492" s="310"/>
      <c r="FK492" s="310"/>
      <c r="FL492" s="310"/>
      <c r="FM492" s="310"/>
      <c r="FN492" s="310"/>
      <c r="FO492" s="310"/>
      <c r="FP492" s="310"/>
      <c r="FQ492" s="310"/>
      <c r="FR492" s="310"/>
      <c r="FS492" s="310"/>
      <c r="FT492" s="310"/>
      <c r="FU492" s="310"/>
      <c r="FV492" s="310"/>
      <c r="FW492" s="310"/>
      <c r="FX492" s="310"/>
      <c r="FY492" s="310"/>
      <c r="FZ492" s="310"/>
      <c r="GA492" s="310"/>
      <c r="GB492" s="310"/>
      <c r="GC492" s="310"/>
    </row>
    <row r="493" spans="4:185">
      <c r="D493" s="310"/>
      <c r="E493" s="310"/>
      <c r="F493" s="310"/>
      <c r="G493" s="310"/>
      <c r="H493" s="310"/>
      <c r="I493" s="310"/>
      <c r="J493" s="310"/>
      <c r="K493" s="310"/>
      <c r="L493" s="310"/>
      <c r="M493" s="310"/>
      <c r="N493" s="310"/>
      <c r="O493" s="310"/>
      <c r="P493" s="310"/>
      <c r="Q493" s="310"/>
      <c r="R493" s="310"/>
      <c r="S493" s="310"/>
      <c r="T493" s="310"/>
      <c r="U493" s="310"/>
      <c r="V493" s="310"/>
      <c r="W493" s="310"/>
      <c r="X493" s="310"/>
      <c r="Y493" s="310"/>
      <c r="Z493" s="310"/>
      <c r="AA493" s="310"/>
      <c r="AB493" s="310"/>
      <c r="AC493" s="310"/>
      <c r="AD493" s="310"/>
      <c r="AE493" s="310"/>
      <c r="AF493" s="310"/>
      <c r="AG493" s="310"/>
      <c r="AH493" s="310"/>
      <c r="AI493" s="310"/>
      <c r="AJ493" s="310"/>
      <c r="AK493" s="310"/>
      <c r="AL493" s="310"/>
      <c r="AM493" s="310"/>
      <c r="AN493" s="310"/>
      <c r="AO493" s="310"/>
      <c r="AP493" s="310"/>
      <c r="AQ493" s="310"/>
      <c r="AR493" s="310"/>
      <c r="AS493" s="310"/>
      <c r="AT493" s="310"/>
      <c r="AU493" s="310"/>
      <c r="AV493" s="310"/>
      <c r="AW493" s="310"/>
      <c r="AX493" s="310"/>
      <c r="AY493" s="310"/>
      <c r="AZ493" s="310"/>
      <c r="BA493" s="310"/>
      <c r="BB493" s="310"/>
      <c r="BC493" s="310"/>
      <c r="BD493" s="310"/>
      <c r="BE493" s="310"/>
      <c r="BF493" s="310"/>
      <c r="BG493" s="310"/>
      <c r="BH493" s="310"/>
      <c r="BI493" s="310"/>
      <c r="BJ493" s="310"/>
      <c r="BK493" s="310"/>
      <c r="BL493" s="310"/>
      <c r="BM493" s="310"/>
      <c r="BN493" s="310"/>
      <c r="BO493" s="310"/>
      <c r="BP493" s="310"/>
      <c r="BQ493" s="310"/>
      <c r="BR493" s="310"/>
      <c r="BS493" s="310"/>
      <c r="BT493" s="310"/>
      <c r="BU493" s="310"/>
      <c r="BV493" s="310"/>
      <c r="BW493" s="310"/>
      <c r="BX493" s="310"/>
      <c r="BY493" s="310"/>
      <c r="BZ493" s="310"/>
      <c r="CA493" s="310"/>
      <c r="CB493" s="310"/>
      <c r="CC493" s="310"/>
      <c r="CD493" s="310"/>
      <c r="CE493" s="310"/>
      <c r="CF493" s="310"/>
      <c r="CG493" s="310"/>
      <c r="CH493" s="310"/>
      <c r="CI493" s="310"/>
      <c r="CJ493" s="310"/>
      <c r="CK493" s="310"/>
      <c r="CL493" s="310"/>
      <c r="CM493" s="310"/>
      <c r="CN493" s="310"/>
      <c r="CO493" s="310"/>
      <c r="CP493" s="310"/>
      <c r="CQ493" s="310"/>
      <c r="CR493" s="310"/>
      <c r="CS493" s="310"/>
      <c r="CT493" s="310"/>
      <c r="CU493" s="310"/>
      <c r="CV493" s="310"/>
      <c r="CW493" s="310"/>
      <c r="CX493" s="310"/>
      <c r="CY493" s="310"/>
      <c r="CZ493" s="310"/>
      <c r="DA493" s="310"/>
      <c r="DB493" s="310"/>
      <c r="DC493" s="310"/>
      <c r="DD493" s="310"/>
      <c r="DE493" s="310"/>
      <c r="DF493" s="310"/>
      <c r="DG493" s="310"/>
      <c r="DH493" s="310"/>
      <c r="DI493" s="310"/>
      <c r="DJ493" s="310"/>
      <c r="DK493" s="310"/>
      <c r="DL493" s="310"/>
      <c r="DM493" s="310"/>
      <c r="DN493" s="310"/>
      <c r="DO493" s="310"/>
      <c r="DP493" s="310"/>
      <c r="DQ493" s="310"/>
      <c r="DR493" s="310"/>
      <c r="DS493" s="310"/>
      <c r="DT493" s="310"/>
      <c r="DU493" s="310"/>
      <c r="DV493" s="310"/>
      <c r="DW493" s="310"/>
      <c r="DX493" s="310"/>
      <c r="DY493" s="310"/>
      <c r="DZ493" s="310"/>
      <c r="EA493" s="310"/>
      <c r="EB493" s="310"/>
      <c r="EC493" s="310"/>
      <c r="ED493" s="310"/>
      <c r="EE493" s="310"/>
      <c r="EF493" s="310"/>
      <c r="EG493" s="310"/>
      <c r="EH493" s="310"/>
      <c r="EI493" s="310"/>
      <c r="EJ493" s="310"/>
      <c r="EK493" s="310"/>
      <c r="EL493" s="310"/>
      <c r="EM493" s="310"/>
      <c r="EN493" s="310"/>
      <c r="EO493" s="310"/>
      <c r="EP493" s="310"/>
      <c r="EQ493" s="310"/>
      <c r="ER493" s="310"/>
      <c r="ES493" s="310"/>
      <c r="ET493" s="310"/>
      <c r="EU493" s="310"/>
      <c r="EV493" s="310"/>
      <c r="EW493" s="310"/>
      <c r="EX493" s="310"/>
      <c r="EY493" s="310"/>
      <c r="EZ493" s="310"/>
      <c r="FA493" s="310"/>
      <c r="FB493" s="310"/>
      <c r="FC493" s="310"/>
      <c r="FD493" s="310"/>
      <c r="FE493" s="310"/>
      <c r="FF493" s="310"/>
      <c r="FG493" s="310"/>
      <c r="FH493" s="310"/>
      <c r="FI493" s="310"/>
      <c r="FJ493" s="310"/>
      <c r="FK493" s="310"/>
      <c r="FL493" s="310"/>
      <c r="FM493" s="310"/>
      <c r="FN493" s="310"/>
      <c r="FO493" s="310"/>
      <c r="FP493" s="310"/>
      <c r="FQ493" s="310"/>
      <c r="FR493" s="310"/>
      <c r="FS493" s="310"/>
      <c r="FT493" s="310"/>
      <c r="FU493" s="310"/>
      <c r="FV493" s="310"/>
      <c r="FW493" s="310"/>
      <c r="FX493" s="310"/>
      <c r="FY493" s="310"/>
      <c r="FZ493" s="310"/>
      <c r="GA493" s="310"/>
      <c r="GB493" s="310"/>
      <c r="GC493" s="310"/>
    </row>
    <row r="494" spans="4:185">
      <c r="D494" s="310"/>
      <c r="E494" s="310"/>
      <c r="F494" s="310"/>
      <c r="G494" s="310"/>
      <c r="H494" s="310"/>
      <c r="I494" s="310"/>
      <c r="J494" s="310"/>
      <c r="K494" s="310"/>
      <c r="L494" s="310"/>
      <c r="M494" s="310"/>
      <c r="N494" s="310"/>
      <c r="O494" s="310"/>
      <c r="P494" s="310"/>
      <c r="Q494" s="310"/>
      <c r="R494" s="310"/>
      <c r="S494" s="310"/>
      <c r="T494" s="310"/>
      <c r="U494" s="310"/>
      <c r="V494" s="310"/>
      <c r="W494" s="310"/>
      <c r="X494" s="310"/>
      <c r="Y494" s="310"/>
      <c r="Z494" s="310"/>
      <c r="AA494" s="310"/>
      <c r="AB494" s="310"/>
      <c r="AC494" s="310"/>
      <c r="AD494" s="310"/>
      <c r="AE494" s="310"/>
      <c r="AF494" s="310"/>
      <c r="AG494" s="310"/>
      <c r="AH494" s="310"/>
      <c r="AI494" s="310"/>
      <c r="AJ494" s="310"/>
      <c r="AK494" s="310"/>
      <c r="AL494" s="310"/>
      <c r="AM494" s="310"/>
      <c r="AN494" s="310"/>
      <c r="AO494" s="310"/>
      <c r="AP494" s="310"/>
      <c r="AQ494" s="310"/>
      <c r="AR494" s="310"/>
      <c r="AS494" s="310"/>
      <c r="AT494" s="310"/>
      <c r="AU494" s="310"/>
      <c r="AV494" s="310"/>
      <c r="AW494" s="310"/>
      <c r="AX494" s="310"/>
      <c r="AY494" s="310"/>
      <c r="AZ494" s="310"/>
      <c r="BA494" s="310"/>
      <c r="BB494" s="310"/>
      <c r="BC494" s="310"/>
      <c r="BD494" s="310"/>
      <c r="BE494" s="310"/>
      <c r="BF494" s="310"/>
      <c r="BG494" s="310"/>
      <c r="BH494" s="310"/>
      <c r="BI494" s="310"/>
      <c r="BJ494" s="310"/>
      <c r="BK494" s="310"/>
      <c r="BL494" s="310"/>
      <c r="BM494" s="310"/>
      <c r="BN494" s="310"/>
      <c r="BO494" s="310"/>
      <c r="BP494" s="310"/>
      <c r="BQ494" s="310"/>
      <c r="BR494" s="310"/>
      <c r="BS494" s="310"/>
      <c r="BT494" s="310"/>
      <c r="BU494" s="310"/>
      <c r="BV494" s="310"/>
      <c r="BW494" s="310"/>
      <c r="BX494" s="310"/>
      <c r="BY494" s="310"/>
      <c r="BZ494" s="310"/>
      <c r="CA494" s="310"/>
      <c r="CB494" s="310"/>
      <c r="CC494" s="310"/>
      <c r="CD494" s="310"/>
      <c r="CE494" s="310"/>
      <c r="CF494" s="310"/>
      <c r="CG494" s="310"/>
      <c r="CH494" s="310"/>
      <c r="CI494" s="310"/>
      <c r="CJ494" s="310"/>
      <c r="CK494" s="310"/>
      <c r="CL494" s="310"/>
      <c r="CM494" s="310"/>
      <c r="CN494" s="310"/>
      <c r="CO494" s="310"/>
      <c r="CP494" s="310"/>
      <c r="CQ494" s="310"/>
      <c r="CR494" s="310"/>
      <c r="CS494" s="310"/>
      <c r="CT494" s="310"/>
      <c r="CU494" s="310"/>
      <c r="CV494" s="310"/>
      <c r="CW494" s="310"/>
      <c r="CX494" s="310"/>
      <c r="CY494" s="310"/>
      <c r="CZ494" s="310"/>
      <c r="DA494" s="310"/>
      <c r="DB494" s="310"/>
      <c r="DC494" s="310"/>
      <c r="DD494" s="310"/>
      <c r="DE494" s="310"/>
      <c r="DF494" s="310"/>
      <c r="DG494" s="310"/>
      <c r="DH494" s="310"/>
      <c r="DI494" s="310"/>
      <c r="DJ494" s="310"/>
      <c r="DK494" s="310"/>
      <c r="DL494" s="310"/>
      <c r="DM494" s="310"/>
      <c r="DN494" s="310"/>
      <c r="DO494" s="310"/>
      <c r="DP494" s="310"/>
      <c r="DQ494" s="310"/>
      <c r="DR494" s="310"/>
      <c r="DS494" s="310"/>
      <c r="DT494" s="310"/>
      <c r="DU494" s="310"/>
      <c r="DV494" s="310"/>
      <c r="DW494" s="310"/>
      <c r="DX494" s="310"/>
      <c r="DY494" s="310"/>
      <c r="DZ494" s="310"/>
      <c r="EA494" s="310"/>
      <c r="EB494" s="310"/>
      <c r="EC494" s="310"/>
      <c r="ED494" s="310"/>
      <c r="EE494" s="310"/>
      <c r="EF494" s="310"/>
      <c r="EG494" s="310"/>
      <c r="EH494" s="310"/>
      <c r="EI494" s="310"/>
      <c r="EJ494" s="310"/>
      <c r="EK494" s="310"/>
      <c r="EL494" s="310"/>
      <c r="EM494" s="310"/>
      <c r="EN494" s="310"/>
      <c r="EO494" s="310"/>
      <c r="EP494" s="310"/>
      <c r="EQ494" s="310"/>
      <c r="ER494" s="310"/>
      <c r="ES494" s="310"/>
      <c r="ET494" s="310"/>
      <c r="EU494" s="310"/>
      <c r="EV494" s="310"/>
      <c r="EW494" s="310"/>
      <c r="EX494" s="310"/>
      <c r="EY494" s="310"/>
      <c r="EZ494" s="310"/>
      <c r="FA494" s="310"/>
      <c r="FB494" s="310"/>
      <c r="FC494" s="310"/>
      <c r="FD494" s="310"/>
      <c r="FE494" s="310"/>
      <c r="FF494" s="310"/>
      <c r="FG494" s="310"/>
      <c r="FH494" s="310"/>
      <c r="FI494" s="310"/>
      <c r="FJ494" s="310"/>
      <c r="FK494" s="310"/>
      <c r="FL494" s="310"/>
      <c r="FM494" s="310"/>
      <c r="FN494" s="310"/>
      <c r="FO494" s="310"/>
      <c r="FP494" s="310"/>
      <c r="FQ494" s="310"/>
      <c r="FR494" s="310"/>
      <c r="FS494" s="310"/>
      <c r="FT494" s="310"/>
      <c r="FU494" s="310"/>
      <c r="FV494" s="310"/>
      <c r="FW494" s="310"/>
      <c r="FX494" s="310"/>
      <c r="FY494" s="310"/>
      <c r="FZ494" s="310"/>
      <c r="GA494" s="310"/>
      <c r="GB494" s="310"/>
      <c r="GC494" s="310"/>
    </row>
    <row r="495" spans="4:185">
      <c r="D495" s="310"/>
      <c r="E495" s="310"/>
      <c r="F495" s="310"/>
      <c r="G495" s="310"/>
      <c r="H495" s="310"/>
      <c r="I495" s="310"/>
      <c r="J495" s="310"/>
      <c r="K495" s="310"/>
      <c r="L495" s="310"/>
      <c r="M495" s="310"/>
      <c r="N495" s="310"/>
      <c r="O495" s="310"/>
      <c r="P495" s="310"/>
      <c r="Q495" s="310"/>
      <c r="R495" s="310"/>
      <c r="S495" s="310"/>
      <c r="T495" s="310"/>
      <c r="U495" s="310"/>
      <c r="V495" s="310"/>
      <c r="W495" s="310"/>
      <c r="X495" s="310"/>
      <c r="Y495" s="310"/>
      <c r="Z495" s="310"/>
      <c r="AA495" s="310"/>
      <c r="AB495" s="310"/>
      <c r="AC495" s="310"/>
      <c r="AD495" s="310"/>
      <c r="AE495" s="310"/>
      <c r="AF495" s="310"/>
      <c r="AG495" s="310"/>
      <c r="AH495" s="310"/>
      <c r="AI495" s="310"/>
      <c r="AJ495" s="310"/>
      <c r="AK495" s="310"/>
      <c r="AL495" s="310"/>
      <c r="AM495" s="310"/>
      <c r="AN495" s="310"/>
      <c r="AO495" s="310"/>
      <c r="AP495" s="310"/>
      <c r="AQ495" s="310"/>
      <c r="AR495" s="310"/>
      <c r="AS495" s="310"/>
      <c r="AT495" s="310"/>
      <c r="AU495" s="310"/>
      <c r="AV495" s="310"/>
      <c r="AW495" s="310"/>
      <c r="AX495" s="310"/>
      <c r="AY495" s="310"/>
      <c r="AZ495" s="310"/>
      <c r="BA495" s="310"/>
      <c r="BB495" s="310"/>
      <c r="BC495" s="310"/>
      <c r="BD495" s="310"/>
      <c r="BE495" s="310"/>
      <c r="BF495" s="310"/>
      <c r="BG495" s="310"/>
      <c r="BH495" s="310"/>
      <c r="BI495" s="310"/>
      <c r="BJ495" s="310"/>
      <c r="BK495" s="310"/>
      <c r="BL495" s="310"/>
      <c r="BM495" s="310"/>
      <c r="BN495" s="310"/>
      <c r="BO495" s="310"/>
      <c r="BP495" s="310"/>
      <c r="BQ495" s="310"/>
      <c r="BR495" s="310"/>
      <c r="BS495" s="310"/>
      <c r="BT495" s="310"/>
      <c r="BU495" s="310"/>
      <c r="BV495" s="310"/>
      <c r="BW495" s="310"/>
      <c r="BX495" s="310"/>
      <c r="BY495" s="310"/>
      <c r="BZ495" s="310"/>
      <c r="CA495" s="310"/>
      <c r="CB495" s="310"/>
      <c r="CC495" s="310"/>
      <c r="CD495" s="310"/>
      <c r="CE495" s="310"/>
      <c r="CF495" s="310"/>
      <c r="CG495" s="310"/>
      <c r="CH495" s="310"/>
      <c r="CI495" s="310"/>
      <c r="CJ495" s="310"/>
      <c r="CK495" s="310"/>
      <c r="CL495" s="310"/>
      <c r="CM495" s="310"/>
      <c r="CN495" s="310"/>
      <c r="CO495" s="310"/>
      <c r="CP495" s="310"/>
      <c r="CQ495" s="310"/>
      <c r="CR495" s="310"/>
      <c r="CS495" s="310"/>
      <c r="CT495" s="310"/>
      <c r="CU495" s="310"/>
      <c r="CV495" s="310"/>
      <c r="CW495" s="310"/>
      <c r="CX495" s="310"/>
      <c r="CY495" s="310"/>
      <c r="CZ495" s="310"/>
      <c r="DA495" s="310"/>
      <c r="DB495" s="310"/>
      <c r="DC495" s="310"/>
      <c r="DD495" s="310"/>
      <c r="DE495" s="310"/>
      <c r="DF495" s="310"/>
      <c r="DG495" s="310"/>
      <c r="DH495" s="310"/>
      <c r="DI495" s="310"/>
      <c r="DJ495" s="310"/>
      <c r="DK495" s="310"/>
      <c r="DL495" s="310"/>
      <c r="DM495" s="310"/>
      <c r="DN495" s="310"/>
      <c r="DO495" s="310"/>
      <c r="DP495" s="310"/>
      <c r="DQ495" s="310"/>
      <c r="DR495" s="310"/>
      <c r="DS495" s="310"/>
      <c r="DT495" s="310"/>
      <c r="DU495" s="310"/>
      <c r="DV495" s="310"/>
      <c r="DW495" s="310"/>
      <c r="DX495" s="310"/>
      <c r="DY495" s="310"/>
      <c r="DZ495" s="310"/>
      <c r="EA495" s="310"/>
      <c r="EB495" s="310"/>
      <c r="EC495" s="310"/>
      <c r="ED495" s="310"/>
      <c r="EE495" s="310"/>
      <c r="EF495" s="310"/>
      <c r="EG495" s="310"/>
      <c r="EH495" s="310"/>
      <c r="EI495" s="310"/>
      <c r="EJ495" s="310"/>
      <c r="EK495" s="310"/>
      <c r="EL495" s="310"/>
      <c r="EM495" s="310"/>
      <c r="EN495" s="310"/>
      <c r="EO495" s="310"/>
      <c r="EP495" s="310"/>
      <c r="EQ495" s="310"/>
      <c r="ER495" s="310"/>
      <c r="ES495" s="310"/>
      <c r="ET495" s="310"/>
      <c r="EU495" s="310"/>
      <c r="EV495" s="310"/>
      <c r="EW495" s="310"/>
      <c r="EX495" s="310"/>
      <c r="EY495" s="310"/>
      <c r="EZ495" s="310"/>
      <c r="FA495" s="310"/>
      <c r="FB495" s="310"/>
      <c r="FC495" s="310"/>
      <c r="FD495" s="310"/>
      <c r="FE495" s="310"/>
      <c r="FF495" s="310"/>
      <c r="FG495" s="310"/>
      <c r="FH495" s="310"/>
      <c r="FI495" s="310"/>
      <c r="FJ495" s="310"/>
      <c r="FK495" s="310"/>
      <c r="FL495" s="310"/>
      <c r="FM495" s="310"/>
      <c r="FN495" s="310"/>
      <c r="FO495" s="310"/>
      <c r="FP495" s="310"/>
      <c r="FQ495" s="310"/>
      <c r="FR495" s="310"/>
      <c r="FS495" s="310"/>
      <c r="FT495" s="310"/>
      <c r="FU495" s="310"/>
      <c r="FV495" s="310"/>
      <c r="FW495" s="310"/>
      <c r="FX495" s="310"/>
      <c r="FY495" s="310"/>
      <c r="FZ495" s="310"/>
      <c r="GA495" s="310"/>
      <c r="GB495" s="310"/>
      <c r="GC495" s="310"/>
    </row>
    <row r="496" spans="4:185">
      <c r="D496" s="310"/>
      <c r="E496" s="310"/>
      <c r="F496" s="310"/>
      <c r="G496" s="310"/>
      <c r="H496" s="310"/>
      <c r="I496" s="310"/>
      <c r="J496" s="310"/>
      <c r="K496" s="310"/>
      <c r="L496" s="310"/>
      <c r="M496" s="310"/>
      <c r="N496" s="310"/>
      <c r="O496" s="310"/>
      <c r="P496" s="310"/>
      <c r="Q496" s="310"/>
      <c r="R496" s="310"/>
      <c r="S496" s="310"/>
      <c r="T496" s="310"/>
      <c r="U496" s="310"/>
      <c r="V496" s="310"/>
      <c r="W496" s="310"/>
      <c r="X496" s="310"/>
      <c r="Y496" s="310"/>
      <c r="Z496" s="310"/>
      <c r="AA496" s="310"/>
      <c r="AB496" s="310"/>
      <c r="AC496" s="310"/>
      <c r="AD496" s="310"/>
      <c r="AE496" s="310"/>
      <c r="AF496" s="310"/>
      <c r="AG496" s="310"/>
      <c r="AH496" s="310"/>
      <c r="AI496" s="310"/>
      <c r="AJ496" s="310"/>
      <c r="AK496" s="310"/>
      <c r="AL496" s="310"/>
      <c r="AM496" s="310"/>
      <c r="AN496" s="310"/>
      <c r="AO496" s="310"/>
      <c r="AP496" s="310"/>
      <c r="AQ496" s="310"/>
      <c r="AR496" s="310"/>
      <c r="AS496" s="310"/>
      <c r="AT496" s="310"/>
      <c r="AU496" s="310"/>
      <c r="AV496" s="310"/>
      <c r="AW496" s="310"/>
      <c r="AX496" s="310"/>
      <c r="AY496" s="310"/>
      <c r="AZ496" s="310"/>
      <c r="BA496" s="310"/>
      <c r="BB496" s="310"/>
      <c r="BC496" s="310"/>
      <c r="BD496" s="310"/>
      <c r="BE496" s="310"/>
      <c r="BF496" s="310"/>
      <c r="BG496" s="310"/>
      <c r="BH496" s="310"/>
      <c r="BI496" s="310"/>
      <c r="BJ496" s="310"/>
      <c r="BK496" s="310"/>
      <c r="BL496" s="310"/>
      <c r="BM496" s="310"/>
      <c r="BN496" s="310"/>
      <c r="BO496" s="310"/>
      <c r="BP496" s="310"/>
      <c r="BQ496" s="310"/>
      <c r="BR496" s="310"/>
      <c r="BS496" s="310"/>
      <c r="BT496" s="310"/>
      <c r="BU496" s="310"/>
      <c r="BV496" s="310"/>
      <c r="BW496" s="310"/>
      <c r="BX496" s="310"/>
      <c r="BY496" s="310"/>
      <c r="BZ496" s="310"/>
      <c r="CA496" s="310"/>
      <c r="CB496" s="310"/>
      <c r="CC496" s="310"/>
      <c r="CD496" s="310"/>
      <c r="CE496" s="310"/>
      <c r="CF496" s="310"/>
      <c r="CG496" s="310"/>
      <c r="CH496" s="310"/>
      <c r="CI496" s="310"/>
      <c r="CJ496" s="310"/>
      <c r="CK496" s="310"/>
      <c r="CL496" s="310"/>
      <c r="CM496" s="310"/>
      <c r="CN496" s="310"/>
      <c r="CO496" s="310"/>
      <c r="CP496" s="310"/>
      <c r="CQ496" s="310"/>
      <c r="CR496" s="310"/>
      <c r="CS496" s="310"/>
      <c r="CT496" s="310"/>
      <c r="CU496" s="310"/>
      <c r="CV496" s="310"/>
      <c r="CW496" s="310"/>
      <c r="CX496" s="310"/>
      <c r="CY496" s="310"/>
      <c r="CZ496" s="310"/>
      <c r="DA496" s="310"/>
      <c r="DB496" s="310"/>
      <c r="DC496" s="310"/>
      <c r="DD496" s="310"/>
      <c r="DE496" s="310"/>
      <c r="DF496" s="310"/>
      <c r="DG496" s="310"/>
      <c r="DH496" s="310"/>
      <c r="DI496" s="310"/>
      <c r="DJ496" s="310"/>
      <c r="DK496" s="310"/>
      <c r="DL496" s="310"/>
      <c r="DM496" s="310"/>
      <c r="DN496" s="310"/>
      <c r="DO496" s="310"/>
      <c r="DP496" s="310"/>
      <c r="DQ496" s="310"/>
      <c r="DR496" s="310"/>
      <c r="DS496" s="310"/>
      <c r="DT496" s="310"/>
      <c r="DU496" s="310"/>
      <c r="DV496" s="310"/>
      <c r="DW496" s="310"/>
      <c r="DX496" s="310"/>
      <c r="DY496" s="310"/>
      <c r="DZ496" s="310"/>
      <c r="EA496" s="310"/>
      <c r="EB496" s="310"/>
      <c r="EC496" s="310"/>
      <c r="ED496" s="310"/>
      <c r="EE496" s="310"/>
      <c r="EF496" s="310"/>
      <c r="EG496" s="310"/>
      <c r="EH496" s="310"/>
      <c r="EI496" s="310"/>
      <c r="EJ496" s="310"/>
      <c r="EK496" s="310"/>
      <c r="EL496" s="310"/>
      <c r="EM496" s="310"/>
      <c r="EN496" s="310"/>
      <c r="EO496" s="310"/>
      <c r="EP496" s="310"/>
      <c r="EQ496" s="310"/>
      <c r="ER496" s="310"/>
      <c r="ES496" s="310"/>
      <c r="ET496" s="310"/>
      <c r="EU496" s="310"/>
      <c r="EV496" s="310"/>
      <c r="EW496" s="310"/>
      <c r="EX496" s="310"/>
      <c r="EY496" s="310"/>
      <c r="EZ496" s="310"/>
      <c r="FA496" s="310"/>
      <c r="FB496" s="310"/>
      <c r="FC496" s="310"/>
      <c r="FD496" s="310"/>
      <c r="FE496" s="310"/>
      <c r="FF496" s="310"/>
      <c r="FG496" s="310"/>
      <c r="FH496" s="310"/>
      <c r="FI496" s="310"/>
      <c r="FJ496" s="310"/>
      <c r="FK496" s="310"/>
      <c r="FL496" s="310"/>
      <c r="FM496" s="310"/>
      <c r="FN496" s="310"/>
      <c r="FO496" s="310"/>
      <c r="FP496" s="310"/>
      <c r="FQ496" s="310"/>
      <c r="FR496" s="310"/>
      <c r="FS496" s="310"/>
      <c r="FT496" s="310"/>
      <c r="FU496" s="310"/>
      <c r="FV496" s="310"/>
      <c r="FW496" s="310"/>
      <c r="FX496" s="310"/>
      <c r="FY496" s="310"/>
      <c r="FZ496" s="310"/>
      <c r="GA496" s="310"/>
      <c r="GB496" s="310"/>
      <c r="GC496" s="310"/>
    </row>
    <row r="497" spans="4:185">
      <c r="D497" s="310"/>
      <c r="E497" s="310"/>
      <c r="F497" s="310"/>
      <c r="G497" s="310"/>
      <c r="H497" s="310"/>
      <c r="I497" s="310"/>
      <c r="J497" s="310"/>
      <c r="K497" s="310"/>
      <c r="L497" s="310"/>
      <c r="M497" s="310"/>
      <c r="N497" s="310"/>
      <c r="O497" s="310"/>
      <c r="P497" s="310"/>
      <c r="Q497" s="310"/>
      <c r="R497" s="310"/>
      <c r="S497" s="310"/>
      <c r="T497" s="310"/>
      <c r="U497" s="310"/>
      <c r="V497" s="310"/>
      <c r="W497" s="310"/>
      <c r="X497" s="310"/>
      <c r="Y497" s="310"/>
      <c r="Z497" s="310"/>
      <c r="AA497" s="310"/>
      <c r="AB497" s="310"/>
      <c r="AC497" s="310"/>
      <c r="AD497" s="310"/>
      <c r="AE497" s="310"/>
      <c r="AF497" s="310"/>
      <c r="AG497" s="310"/>
      <c r="AH497" s="310"/>
      <c r="AI497" s="310"/>
      <c r="AJ497" s="310"/>
      <c r="AK497" s="310"/>
      <c r="AL497" s="310"/>
      <c r="AM497" s="310"/>
      <c r="AN497" s="310"/>
      <c r="AO497" s="310"/>
      <c r="AP497" s="310"/>
      <c r="AQ497" s="310"/>
      <c r="AR497" s="310"/>
      <c r="AS497" s="310"/>
      <c r="AT497" s="310"/>
      <c r="AU497" s="310"/>
      <c r="AV497" s="310"/>
      <c r="AW497" s="310"/>
      <c r="AX497" s="310"/>
      <c r="AY497" s="310"/>
      <c r="AZ497" s="310"/>
      <c r="BA497" s="310"/>
      <c r="BB497" s="310"/>
      <c r="BC497" s="310"/>
      <c r="BD497" s="310"/>
      <c r="BE497" s="310"/>
      <c r="BF497" s="310"/>
      <c r="BG497" s="310"/>
      <c r="BH497" s="310"/>
      <c r="BI497" s="310"/>
      <c r="BJ497" s="310"/>
      <c r="BK497" s="310"/>
      <c r="BL497" s="310"/>
      <c r="BM497" s="310"/>
      <c r="BN497" s="310"/>
      <c r="BO497" s="310"/>
      <c r="BP497" s="310"/>
      <c r="BQ497" s="310"/>
      <c r="BR497" s="310"/>
      <c r="BS497" s="310"/>
      <c r="BT497" s="310"/>
      <c r="BU497" s="310"/>
      <c r="BV497" s="310"/>
      <c r="BW497" s="310"/>
      <c r="BX497" s="310"/>
      <c r="BY497" s="310"/>
      <c r="BZ497" s="310"/>
      <c r="CA497" s="310"/>
      <c r="CB497" s="310"/>
      <c r="CC497" s="310"/>
      <c r="CD497" s="310"/>
      <c r="CE497" s="310"/>
      <c r="CF497" s="310"/>
      <c r="CG497" s="310"/>
      <c r="CH497" s="310"/>
      <c r="CI497" s="310"/>
      <c r="CJ497" s="310"/>
      <c r="CK497" s="310"/>
      <c r="CL497" s="310"/>
      <c r="CM497" s="310"/>
      <c r="CN497" s="310"/>
      <c r="CO497" s="310"/>
      <c r="CP497" s="310"/>
      <c r="CQ497" s="310"/>
      <c r="CR497" s="310"/>
      <c r="CS497" s="310"/>
      <c r="CT497" s="310"/>
      <c r="CU497" s="310"/>
      <c r="CV497" s="310"/>
      <c r="CW497" s="310"/>
      <c r="CX497" s="310"/>
      <c r="CY497" s="310"/>
      <c r="CZ497" s="310"/>
      <c r="DA497" s="310"/>
      <c r="DB497" s="310"/>
      <c r="DC497" s="310"/>
      <c r="DD497" s="310"/>
      <c r="DE497" s="310"/>
      <c r="DF497" s="310"/>
      <c r="DG497" s="310"/>
      <c r="DH497" s="310"/>
      <c r="DI497" s="310"/>
      <c r="DJ497" s="310"/>
      <c r="DK497" s="310"/>
      <c r="DL497" s="310"/>
      <c r="DM497" s="310"/>
      <c r="DN497" s="310"/>
      <c r="DO497" s="310"/>
      <c r="DP497" s="310"/>
      <c r="DQ497" s="310"/>
      <c r="DR497" s="310"/>
      <c r="DS497" s="310"/>
      <c r="DT497" s="310"/>
      <c r="DU497" s="310"/>
      <c r="DV497" s="310"/>
      <c r="DW497" s="310"/>
      <c r="DX497" s="310"/>
      <c r="DY497" s="310"/>
      <c r="DZ497" s="310"/>
      <c r="EA497" s="310"/>
      <c r="EB497" s="310"/>
      <c r="EC497" s="310"/>
      <c r="ED497" s="310"/>
      <c r="EE497" s="310"/>
      <c r="EF497" s="310"/>
      <c r="EG497" s="310"/>
      <c r="EH497" s="310"/>
      <c r="EI497" s="310"/>
      <c r="EJ497" s="310"/>
      <c r="EK497" s="310"/>
      <c r="EL497" s="310"/>
      <c r="EM497" s="310"/>
      <c r="EN497" s="310"/>
      <c r="EO497" s="310"/>
      <c r="EP497" s="310"/>
      <c r="EQ497" s="310"/>
      <c r="ER497" s="310"/>
      <c r="ES497" s="310"/>
      <c r="ET497" s="310"/>
      <c r="EU497" s="310"/>
      <c r="EV497" s="310"/>
      <c r="EW497" s="310"/>
      <c r="EX497" s="310"/>
      <c r="EY497" s="310"/>
      <c r="EZ497" s="310"/>
      <c r="FA497" s="310"/>
      <c r="FB497" s="310"/>
      <c r="FC497" s="310"/>
      <c r="FD497" s="310"/>
      <c r="FE497" s="310"/>
      <c r="FF497" s="310"/>
      <c r="FG497" s="310"/>
      <c r="FH497" s="310"/>
      <c r="FI497" s="310"/>
      <c r="FJ497" s="310"/>
      <c r="FK497" s="310"/>
      <c r="FL497" s="310"/>
      <c r="FM497" s="310"/>
      <c r="FN497" s="310"/>
      <c r="FO497" s="310"/>
      <c r="FP497" s="310"/>
      <c r="FQ497" s="310"/>
      <c r="FR497" s="310"/>
      <c r="FS497" s="310"/>
      <c r="FT497" s="310"/>
      <c r="FU497" s="310"/>
      <c r="FV497" s="310"/>
      <c r="FW497" s="310"/>
      <c r="FX497" s="310"/>
      <c r="FY497" s="310"/>
      <c r="FZ497" s="310"/>
      <c r="GA497" s="310"/>
      <c r="GB497" s="310"/>
      <c r="GC497" s="310"/>
    </row>
    <row r="498" spans="4:185">
      <c r="D498" s="310"/>
      <c r="E498" s="310"/>
      <c r="F498" s="310"/>
      <c r="G498" s="310"/>
      <c r="H498" s="310"/>
      <c r="I498" s="310"/>
      <c r="J498" s="310"/>
      <c r="K498" s="310"/>
      <c r="L498" s="310"/>
      <c r="M498" s="310"/>
      <c r="N498" s="310"/>
      <c r="O498" s="310"/>
      <c r="P498" s="310"/>
      <c r="Q498" s="310"/>
      <c r="R498" s="310"/>
      <c r="S498" s="310"/>
      <c r="T498" s="310"/>
      <c r="U498" s="310"/>
      <c r="V498" s="310"/>
      <c r="W498" s="310"/>
      <c r="X498" s="310"/>
      <c r="Y498" s="310"/>
      <c r="Z498" s="310"/>
      <c r="AA498" s="310"/>
      <c r="AB498" s="310"/>
      <c r="AC498" s="310"/>
      <c r="AD498" s="310"/>
      <c r="AE498" s="310"/>
      <c r="AF498" s="310"/>
      <c r="AG498" s="310"/>
      <c r="AH498" s="310"/>
      <c r="AI498" s="310"/>
      <c r="AJ498" s="310"/>
      <c r="AK498" s="310"/>
      <c r="AL498" s="310"/>
      <c r="AM498" s="310"/>
      <c r="AN498" s="310"/>
      <c r="AO498" s="310"/>
      <c r="AP498" s="310"/>
      <c r="AQ498" s="310"/>
      <c r="AR498" s="310"/>
      <c r="AS498" s="310"/>
      <c r="AT498" s="310"/>
      <c r="AU498" s="310"/>
      <c r="AV498" s="310"/>
      <c r="AW498" s="310"/>
      <c r="AX498" s="310"/>
      <c r="AY498" s="310"/>
      <c r="AZ498" s="310"/>
      <c r="BA498" s="310"/>
      <c r="BB498" s="310"/>
      <c r="BC498" s="310"/>
      <c r="BD498" s="310"/>
      <c r="BE498" s="310"/>
      <c r="BF498" s="310"/>
      <c r="BG498" s="310"/>
      <c r="BH498" s="310"/>
      <c r="BI498" s="310"/>
      <c r="BJ498" s="310"/>
      <c r="BK498" s="310"/>
      <c r="BL498" s="310"/>
      <c r="BM498" s="310"/>
      <c r="BN498" s="310"/>
      <c r="BO498" s="310"/>
      <c r="BP498" s="310"/>
      <c r="BQ498" s="310"/>
      <c r="BR498" s="310"/>
      <c r="BS498" s="310"/>
      <c r="BT498" s="310"/>
      <c r="BU498" s="310"/>
      <c r="BV498" s="310"/>
      <c r="BW498" s="310"/>
      <c r="BX498" s="310"/>
      <c r="BY498" s="310"/>
      <c r="BZ498" s="310"/>
      <c r="CA498" s="310"/>
      <c r="CB498" s="310"/>
      <c r="CC498" s="310"/>
      <c r="CD498" s="310"/>
      <c r="CE498" s="310"/>
      <c r="CF498" s="310"/>
      <c r="CG498" s="310"/>
      <c r="CH498" s="310"/>
      <c r="CI498" s="310"/>
      <c r="CJ498" s="310"/>
      <c r="CK498" s="310"/>
      <c r="CL498" s="310"/>
      <c r="CM498" s="310"/>
      <c r="CN498" s="310"/>
      <c r="CO498" s="310"/>
      <c r="CP498" s="310"/>
      <c r="CQ498" s="310"/>
      <c r="CR498" s="310"/>
      <c r="CS498" s="310"/>
      <c r="CT498" s="310"/>
      <c r="CU498" s="310"/>
      <c r="CV498" s="310"/>
      <c r="CW498" s="310"/>
      <c r="CX498" s="310"/>
      <c r="CY498" s="310"/>
      <c r="CZ498" s="310"/>
      <c r="DA498" s="310"/>
      <c r="DB498" s="310"/>
      <c r="DC498" s="310"/>
      <c r="DD498" s="310"/>
      <c r="DE498" s="310"/>
      <c r="DF498" s="310"/>
      <c r="DG498" s="310"/>
      <c r="DH498" s="310"/>
      <c r="DI498" s="310"/>
      <c r="DJ498" s="310"/>
      <c r="DK498" s="310"/>
      <c r="DL498" s="310"/>
      <c r="DM498" s="310"/>
      <c r="DN498" s="310"/>
      <c r="DO498" s="310"/>
      <c r="DP498" s="310"/>
      <c r="DQ498" s="310"/>
      <c r="DR498" s="310"/>
      <c r="DS498" s="310"/>
      <c r="DT498" s="310"/>
      <c r="DU498" s="310"/>
      <c r="DV498" s="310"/>
      <c r="DW498" s="310"/>
      <c r="DX498" s="310"/>
      <c r="DY498" s="310"/>
      <c r="DZ498" s="310"/>
      <c r="EA498" s="310"/>
      <c r="EB498" s="310"/>
      <c r="EC498" s="310"/>
      <c r="ED498" s="310"/>
      <c r="EE498" s="310"/>
      <c r="EF498" s="310"/>
      <c r="EG498" s="310"/>
      <c r="EH498" s="310"/>
      <c r="EI498" s="310"/>
      <c r="EJ498" s="310"/>
      <c r="EK498" s="310"/>
      <c r="EL498" s="310"/>
      <c r="EM498" s="310"/>
      <c r="EN498" s="310"/>
      <c r="EO498" s="310"/>
      <c r="EP498" s="310"/>
      <c r="EQ498" s="310"/>
      <c r="ER498" s="310"/>
      <c r="ES498" s="310"/>
      <c r="ET498" s="310"/>
      <c r="EU498" s="310"/>
      <c r="EV498" s="310"/>
      <c r="EW498" s="310"/>
      <c r="EX498" s="310"/>
      <c r="EY498" s="310"/>
      <c r="EZ498" s="310"/>
      <c r="FA498" s="310"/>
      <c r="FB498" s="310"/>
      <c r="FC498" s="310"/>
      <c r="FD498" s="310"/>
      <c r="FE498" s="310"/>
      <c r="FF498" s="310"/>
      <c r="FG498" s="310"/>
      <c r="FH498" s="310"/>
      <c r="FI498" s="310"/>
      <c r="FJ498" s="310"/>
      <c r="FK498" s="310"/>
      <c r="FL498" s="310"/>
      <c r="FM498" s="310"/>
      <c r="FN498" s="310"/>
      <c r="FO498" s="310"/>
      <c r="FP498" s="310"/>
      <c r="FQ498" s="310"/>
      <c r="FR498" s="310"/>
      <c r="FS498" s="310"/>
      <c r="FT498" s="310"/>
      <c r="FU498" s="310"/>
      <c r="FV498" s="310"/>
      <c r="FW498" s="310"/>
      <c r="FX498" s="310"/>
      <c r="FY498" s="310"/>
      <c r="FZ498" s="310"/>
      <c r="GA498" s="310"/>
      <c r="GB498" s="310"/>
      <c r="GC498" s="310"/>
    </row>
    <row r="499" spans="4:185">
      <c r="D499" s="310"/>
      <c r="E499" s="310"/>
      <c r="F499" s="310"/>
      <c r="G499" s="310"/>
      <c r="H499" s="310"/>
      <c r="I499" s="310"/>
      <c r="J499" s="310"/>
      <c r="K499" s="310"/>
      <c r="L499" s="310"/>
      <c r="M499" s="310"/>
      <c r="N499" s="310"/>
      <c r="O499" s="310"/>
      <c r="P499" s="310"/>
      <c r="Q499" s="310"/>
      <c r="R499" s="310"/>
      <c r="S499" s="310"/>
      <c r="T499" s="310"/>
      <c r="U499" s="310"/>
      <c r="V499" s="310"/>
      <c r="W499" s="310"/>
      <c r="X499" s="310"/>
      <c r="Y499" s="310"/>
      <c r="Z499" s="310"/>
      <c r="AA499" s="310"/>
      <c r="AB499" s="310"/>
      <c r="AC499" s="310"/>
      <c r="AD499" s="310"/>
      <c r="AE499" s="310"/>
      <c r="AF499" s="310"/>
      <c r="AG499" s="310"/>
      <c r="AH499" s="310"/>
      <c r="AI499" s="310"/>
      <c r="AJ499" s="310"/>
      <c r="AK499" s="310"/>
      <c r="AL499" s="310"/>
      <c r="AM499" s="310"/>
      <c r="AN499" s="310"/>
      <c r="AO499" s="310"/>
      <c r="AP499" s="310"/>
      <c r="AQ499" s="310"/>
      <c r="AR499" s="310"/>
      <c r="AS499" s="310"/>
      <c r="AT499" s="310"/>
      <c r="AU499" s="310"/>
      <c r="AV499" s="310"/>
      <c r="AW499" s="310"/>
      <c r="AX499" s="310"/>
      <c r="AY499" s="310"/>
      <c r="AZ499" s="310"/>
      <c r="BA499" s="310"/>
      <c r="BB499" s="310"/>
      <c r="BC499" s="310"/>
      <c r="BD499" s="310"/>
      <c r="BE499" s="310"/>
      <c r="BF499" s="310"/>
      <c r="BG499" s="310"/>
      <c r="BH499" s="310"/>
      <c r="BI499" s="310"/>
      <c r="BJ499" s="310"/>
      <c r="BK499" s="310"/>
      <c r="BL499" s="310"/>
      <c r="BM499" s="310"/>
      <c r="BN499" s="310"/>
      <c r="BO499" s="310"/>
      <c r="BP499" s="310"/>
      <c r="BQ499" s="310"/>
      <c r="BR499" s="310"/>
      <c r="BS499" s="310"/>
      <c r="BT499" s="310"/>
      <c r="BU499" s="310"/>
      <c r="BV499" s="310"/>
      <c r="BW499" s="310"/>
      <c r="BX499" s="310"/>
      <c r="BY499" s="310"/>
      <c r="BZ499" s="310"/>
      <c r="CA499" s="310"/>
      <c r="CB499" s="310"/>
      <c r="CC499" s="310"/>
      <c r="CD499" s="310"/>
      <c r="CE499" s="310"/>
      <c r="CF499" s="310"/>
      <c r="CG499" s="310"/>
      <c r="CH499" s="310"/>
      <c r="CI499" s="310"/>
      <c r="CJ499" s="310"/>
      <c r="CK499" s="310"/>
      <c r="CL499" s="310"/>
      <c r="CM499" s="310"/>
      <c r="CN499" s="310"/>
      <c r="CO499" s="310"/>
      <c r="CP499" s="310"/>
      <c r="CQ499" s="310"/>
      <c r="CR499" s="310"/>
      <c r="CS499" s="310"/>
      <c r="CT499" s="310"/>
      <c r="CU499" s="310"/>
      <c r="CV499" s="310"/>
      <c r="CW499" s="310"/>
      <c r="CX499" s="310"/>
      <c r="CY499" s="310"/>
      <c r="CZ499" s="310"/>
      <c r="DA499" s="310"/>
      <c r="DB499" s="310"/>
      <c r="DC499" s="310"/>
      <c r="DD499" s="310"/>
      <c r="DE499" s="310"/>
      <c r="DF499" s="310"/>
      <c r="DG499" s="310"/>
      <c r="DH499" s="310"/>
      <c r="DI499" s="310"/>
      <c r="DJ499" s="310"/>
      <c r="DK499" s="310"/>
      <c r="DL499" s="310"/>
      <c r="DM499" s="310"/>
      <c r="DN499" s="310"/>
      <c r="DO499" s="310"/>
      <c r="DP499" s="310"/>
      <c r="DQ499" s="310"/>
      <c r="DR499" s="310"/>
      <c r="DS499" s="310"/>
      <c r="DT499" s="310"/>
      <c r="DU499" s="310"/>
      <c r="DV499" s="310"/>
      <c r="DW499" s="310"/>
      <c r="DX499" s="310"/>
      <c r="DY499" s="310"/>
      <c r="DZ499" s="310"/>
      <c r="EA499" s="310"/>
      <c r="EB499" s="310"/>
      <c r="EC499" s="310"/>
      <c r="ED499" s="310"/>
      <c r="EE499" s="310"/>
      <c r="EF499" s="310"/>
      <c r="EG499" s="310"/>
      <c r="EH499" s="310"/>
      <c r="EI499" s="310"/>
      <c r="EJ499" s="310"/>
      <c r="EK499" s="310"/>
      <c r="EL499" s="310"/>
      <c r="EM499" s="310"/>
      <c r="EN499" s="310"/>
      <c r="EO499" s="310"/>
      <c r="EP499" s="310"/>
      <c r="EQ499" s="310"/>
      <c r="ER499" s="310"/>
      <c r="ES499" s="310"/>
      <c r="ET499" s="310"/>
      <c r="EU499" s="310"/>
      <c r="EV499" s="310"/>
      <c r="EW499" s="310"/>
      <c r="EX499" s="310"/>
      <c r="EY499" s="310"/>
      <c r="EZ499" s="310"/>
      <c r="FA499" s="310"/>
      <c r="FB499" s="310"/>
      <c r="FC499" s="310"/>
      <c r="FD499" s="310"/>
      <c r="FE499" s="310"/>
      <c r="FF499" s="310"/>
      <c r="FG499" s="310"/>
      <c r="FH499" s="310"/>
      <c r="FI499" s="310"/>
      <c r="FJ499" s="310"/>
      <c r="FK499" s="310"/>
      <c r="FL499" s="310"/>
      <c r="FM499" s="310"/>
      <c r="FN499" s="310"/>
      <c r="FO499" s="310"/>
      <c r="FP499" s="310"/>
      <c r="FQ499" s="310"/>
      <c r="FR499" s="310"/>
      <c r="FS499" s="310"/>
      <c r="FT499" s="310"/>
      <c r="FU499" s="310"/>
      <c r="FV499" s="310"/>
      <c r="FW499" s="310"/>
      <c r="FX499" s="310"/>
      <c r="FY499" s="310"/>
      <c r="FZ499" s="310"/>
      <c r="GA499" s="310"/>
      <c r="GB499" s="310"/>
      <c r="GC499" s="310"/>
    </row>
    <row r="500" spans="4:185">
      <c r="D500" s="310"/>
      <c r="E500" s="310"/>
      <c r="F500" s="310"/>
      <c r="G500" s="310"/>
      <c r="H500" s="310"/>
      <c r="I500" s="310"/>
      <c r="J500" s="310"/>
      <c r="K500" s="310"/>
      <c r="L500" s="310"/>
      <c r="M500" s="310"/>
      <c r="N500" s="310"/>
      <c r="O500" s="310"/>
      <c r="P500" s="310"/>
      <c r="Q500" s="310"/>
      <c r="R500" s="310"/>
      <c r="S500" s="310"/>
      <c r="T500" s="310"/>
      <c r="U500" s="310"/>
      <c r="V500" s="310"/>
      <c r="W500" s="310"/>
      <c r="X500" s="310"/>
      <c r="Y500" s="310"/>
      <c r="Z500" s="310"/>
      <c r="AA500" s="310"/>
      <c r="AB500" s="310"/>
      <c r="AC500" s="310"/>
      <c r="AD500" s="310"/>
      <c r="AE500" s="310"/>
      <c r="AF500" s="310"/>
      <c r="AG500" s="310"/>
      <c r="AH500" s="310"/>
      <c r="AI500" s="310"/>
      <c r="AJ500" s="310"/>
      <c r="AK500" s="310"/>
      <c r="AL500" s="310"/>
      <c r="AM500" s="310"/>
      <c r="AN500" s="310"/>
      <c r="AO500" s="310"/>
      <c r="AP500" s="310"/>
      <c r="AQ500" s="310"/>
      <c r="AR500" s="310"/>
      <c r="AS500" s="310"/>
      <c r="AT500" s="310"/>
      <c r="AU500" s="310"/>
      <c r="AV500" s="310"/>
      <c r="AW500" s="310"/>
      <c r="AX500" s="310"/>
      <c r="AY500" s="310"/>
      <c r="AZ500" s="310"/>
      <c r="BA500" s="310"/>
      <c r="BB500" s="310"/>
      <c r="BC500" s="310"/>
      <c r="BD500" s="310"/>
      <c r="BE500" s="310"/>
      <c r="BF500" s="310"/>
      <c r="BG500" s="310"/>
      <c r="BH500" s="310"/>
      <c r="BI500" s="310"/>
      <c r="BJ500" s="310"/>
      <c r="BK500" s="310"/>
      <c r="BL500" s="310"/>
      <c r="BM500" s="310"/>
      <c r="BN500" s="310"/>
      <c r="BO500" s="310"/>
      <c r="BP500" s="310"/>
      <c r="BQ500" s="310"/>
      <c r="BR500" s="310"/>
      <c r="BS500" s="310"/>
      <c r="BT500" s="310"/>
      <c r="BU500" s="310"/>
      <c r="BV500" s="310"/>
      <c r="BW500" s="310"/>
      <c r="BX500" s="310"/>
      <c r="BY500" s="310"/>
      <c r="BZ500" s="310"/>
      <c r="CA500" s="310"/>
      <c r="CB500" s="310"/>
      <c r="CC500" s="310"/>
      <c r="CD500" s="310"/>
      <c r="CE500" s="310"/>
      <c r="CF500" s="310"/>
      <c r="CG500" s="310"/>
      <c r="CH500" s="310"/>
      <c r="CI500" s="310"/>
      <c r="CJ500" s="310"/>
      <c r="CK500" s="310"/>
      <c r="CL500" s="310"/>
      <c r="CM500" s="310"/>
      <c r="CN500" s="310"/>
      <c r="CO500" s="310"/>
      <c r="CP500" s="310"/>
      <c r="CQ500" s="310"/>
      <c r="CR500" s="310"/>
      <c r="CS500" s="310"/>
      <c r="CT500" s="310"/>
      <c r="CU500" s="310"/>
      <c r="CV500" s="310"/>
      <c r="CW500" s="310"/>
      <c r="CX500" s="310"/>
      <c r="CY500" s="310"/>
      <c r="CZ500" s="310"/>
      <c r="DA500" s="310"/>
      <c r="DB500" s="310"/>
      <c r="DC500" s="310"/>
      <c r="DD500" s="310"/>
      <c r="DE500" s="310"/>
      <c r="DF500" s="310"/>
      <c r="DG500" s="310"/>
      <c r="DH500" s="310"/>
      <c r="DI500" s="310"/>
      <c r="DJ500" s="310"/>
      <c r="DK500" s="310"/>
      <c r="DL500" s="310"/>
      <c r="DM500" s="310"/>
      <c r="DN500" s="310"/>
      <c r="DO500" s="310"/>
      <c r="DP500" s="310"/>
      <c r="DQ500" s="310"/>
      <c r="DR500" s="310"/>
      <c r="DS500" s="310"/>
      <c r="DT500" s="310"/>
      <c r="DU500" s="310"/>
      <c r="DV500" s="310"/>
      <c r="DW500" s="310"/>
      <c r="DX500" s="310"/>
      <c r="DY500" s="310"/>
      <c r="DZ500" s="310"/>
      <c r="EA500" s="310"/>
      <c r="EB500" s="310"/>
      <c r="EC500" s="310"/>
      <c r="ED500" s="310"/>
      <c r="EE500" s="310"/>
      <c r="EF500" s="310"/>
      <c r="EG500" s="310"/>
      <c r="EH500" s="310"/>
      <c r="EI500" s="310"/>
      <c r="EJ500" s="310"/>
      <c r="EK500" s="310"/>
      <c r="EL500" s="310"/>
      <c r="EM500" s="310"/>
      <c r="EN500" s="310"/>
      <c r="EO500" s="310"/>
      <c r="EP500" s="310"/>
      <c r="EQ500" s="310"/>
      <c r="ER500" s="310"/>
      <c r="ES500" s="310"/>
      <c r="ET500" s="310"/>
      <c r="EU500" s="310"/>
      <c r="EV500" s="310"/>
      <c r="EW500" s="310"/>
      <c r="EX500" s="310"/>
      <c r="EY500" s="310"/>
      <c r="EZ500" s="310"/>
      <c r="FA500" s="310"/>
      <c r="FB500" s="310"/>
      <c r="FC500" s="310"/>
      <c r="FD500" s="310"/>
      <c r="FE500" s="310"/>
      <c r="FF500" s="310"/>
      <c r="FG500" s="310"/>
      <c r="FH500" s="310"/>
      <c r="FI500" s="310"/>
      <c r="FJ500" s="310"/>
      <c r="FK500" s="310"/>
      <c r="FL500" s="310"/>
      <c r="FM500" s="310"/>
      <c r="FN500" s="310"/>
      <c r="FO500" s="310"/>
      <c r="FP500" s="310"/>
      <c r="FQ500" s="310"/>
      <c r="FR500" s="310"/>
      <c r="FS500" s="310"/>
      <c r="FT500" s="310"/>
      <c r="FU500" s="310"/>
      <c r="FV500" s="310"/>
      <c r="FW500" s="310"/>
      <c r="FX500" s="310"/>
      <c r="FY500" s="310"/>
      <c r="FZ500" s="310"/>
      <c r="GA500" s="310"/>
      <c r="GB500" s="310"/>
      <c r="GC500" s="310"/>
    </row>
    <row r="501" spans="4:185">
      <c r="D501" s="310"/>
      <c r="E501" s="310"/>
      <c r="F501" s="310"/>
      <c r="G501" s="310"/>
      <c r="H501" s="310"/>
      <c r="I501" s="310"/>
      <c r="J501" s="310"/>
      <c r="K501" s="310"/>
      <c r="L501" s="310"/>
      <c r="M501" s="310"/>
      <c r="N501" s="310"/>
      <c r="O501" s="310"/>
      <c r="P501" s="310"/>
      <c r="Q501" s="310"/>
      <c r="R501" s="310"/>
      <c r="S501" s="310"/>
      <c r="T501" s="310"/>
      <c r="U501" s="310"/>
      <c r="V501" s="310"/>
      <c r="W501" s="310"/>
      <c r="X501" s="310"/>
      <c r="Y501" s="310"/>
      <c r="Z501" s="310"/>
      <c r="AA501" s="310"/>
      <c r="AB501" s="310"/>
      <c r="AC501" s="310"/>
      <c r="AD501" s="310"/>
      <c r="AE501" s="310"/>
      <c r="AF501" s="310"/>
      <c r="AG501" s="310"/>
      <c r="AH501" s="310"/>
      <c r="AI501" s="310"/>
      <c r="AJ501" s="310"/>
      <c r="AK501" s="310"/>
      <c r="AL501" s="310"/>
      <c r="AM501" s="310"/>
      <c r="AN501" s="310"/>
      <c r="AO501" s="310"/>
      <c r="AP501" s="310"/>
      <c r="AQ501" s="310"/>
      <c r="AR501" s="310"/>
      <c r="AS501" s="310"/>
      <c r="AT501" s="310"/>
      <c r="AU501" s="310"/>
      <c r="AV501" s="310"/>
      <c r="AW501" s="310"/>
      <c r="AX501" s="310"/>
      <c r="AY501" s="310"/>
      <c r="AZ501" s="310"/>
      <c r="BA501" s="310"/>
      <c r="BB501" s="310"/>
      <c r="BC501" s="310"/>
      <c r="BD501" s="310"/>
      <c r="BE501" s="310"/>
      <c r="BF501" s="310"/>
      <c r="BG501" s="310"/>
      <c r="BH501" s="310"/>
      <c r="BI501" s="310"/>
      <c r="BJ501" s="310"/>
      <c r="BK501" s="310"/>
      <c r="BL501" s="310"/>
      <c r="BM501" s="310"/>
      <c r="BN501" s="310"/>
      <c r="BO501" s="310"/>
      <c r="BP501" s="310"/>
      <c r="BQ501" s="310"/>
      <c r="BR501" s="310"/>
      <c r="BS501" s="310"/>
      <c r="BT501" s="310"/>
      <c r="BU501" s="310"/>
      <c r="BV501" s="310"/>
      <c r="BW501" s="310"/>
      <c r="BX501" s="310"/>
      <c r="BY501" s="310"/>
      <c r="BZ501" s="310"/>
      <c r="CA501" s="310"/>
      <c r="CB501" s="310"/>
      <c r="CC501" s="310"/>
      <c r="CD501" s="310"/>
      <c r="CE501" s="310"/>
      <c r="CF501" s="310"/>
      <c r="CG501" s="310"/>
      <c r="CH501" s="310"/>
      <c r="CI501" s="310"/>
      <c r="CJ501" s="310"/>
      <c r="CK501" s="310"/>
      <c r="CL501" s="310"/>
      <c r="CM501" s="310"/>
      <c r="CN501" s="310"/>
      <c r="CO501" s="310"/>
      <c r="CP501" s="310"/>
      <c r="CQ501" s="310"/>
      <c r="CR501" s="310"/>
      <c r="CS501" s="310"/>
      <c r="CT501" s="310"/>
      <c r="CU501" s="310"/>
      <c r="CV501" s="310"/>
      <c r="CW501" s="310"/>
      <c r="CX501" s="310"/>
      <c r="CY501" s="310"/>
      <c r="CZ501" s="310"/>
      <c r="DA501" s="310"/>
      <c r="DB501" s="310"/>
      <c r="DC501" s="310"/>
      <c r="DD501" s="310"/>
      <c r="DE501" s="310"/>
      <c r="DF501" s="310"/>
      <c r="DG501" s="310"/>
      <c r="DH501" s="310"/>
      <c r="DI501" s="310"/>
      <c r="DJ501" s="310"/>
      <c r="DK501" s="310"/>
      <c r="DL501" s="310"/>
      <c r="DM501" s="310"/>
      <c r="DN501" s="310"/>
      <c r="DO501" s="310"/>
      <c r="DP501" s="310"/>
      <c r="DQ501" s="310"/>
      <c r="DR501" s="310"/>
      <c r="DS501" s="310"/>
      <c r="DT501" s="310"/>
      <c r="DU501" s="310"/>
      <c r="DV501" s="310"/>
      <c r="DW501" s="310"/>
      <c r="DX501" s="310"/>
      <c r="DY501" s="310"/>
      <c r="DZ501" s="310"/>
      <c r="EA501" s="310"/>
      <c r="EB501" s="310"/>
      <c r="EC501" s="310"/>
      <c r="ED501" s="310"/>
      <c r="EE501" s="310"/>
      <c r="EF501" s="310"/>
      <c r="EG501" s="310"/>
      <c r="EH501" s="310"/>
      <c r="EI501" s="310"/>
      <c r="EJ501" s="310"/>
      <c r="EK501" s="310"/>
      <c r="EL501" s="310"/>
      <c r="EM501" s="310"/>
      <c r="EN501" s="310"/>
      <c r="EO501" s="310"/>
      <c r="EP501" s="310"/>
      <c r="EQ501" s="310"/>
      <c r="ER501" s="310"/>
      <c r="ES501" s="310"/>
      <c r="ET501" s="310"/>
      <c r="EU501" s="310"/>
      <c r="EV501" s="310"/>
      <c r="EW501" s="310"/>
      <c r="EX501" s="310"/>
      <c r="EY501" s="310"/>
      <c r="EZ501" s="310"/>
      <c r="FA501" s="310"/>
      <c r="FB501" s="310"/>
      <c r="FC501" s="310"/>
      <c r="FD501" s="310"/>
      <c r="FE501" s="310"/>
      <c r="FF501" s="310"/>
      <c r="FG501" s="310"/>
      <c r="FH501" s="310"/>
      <c r="FI501" s="310"/>
      <c r="FJ501" s="310"/>
      <c r="FK501" s="310"/>
      <c r="FL501" s="310"/>
      <c r="FM501" s="310"/>
      <c r="FN501" s="310"/>
      <c r="FO501" s="310"/>
      <c r="FP501" s="310"/>
      <c r="FQ501" s="310"/>
      <c r="FR501" s="310"/>
      <c r="FS501" s="310"/>
      <c r="FT501" s="310"/>
      <c r="FU501" s="310"/>
      <c r="FV501" s="310"/>
      <c r="FW501" s="310"/>
      <c r="FX501" s="310"/>
      <c r="FY501" s="310"/>
      <c r="FZ501" s="310"/>
      <c r="GA501" s="310"/>
      <c r="GB501" s="310"/>
      <c r="GC501" s="310"/>
    </row>
    <row r="502" spans="4:185">
      <c r="D502" s="310"/>
      <c r="E502" s="310"/>
      <c r="F502" s="310"/>
      <c r="G502" s="310"/>
      <c r="H502" s="310"/>
      <c r="I502" s="310"/>
      <c r="J502" s="310"/>
      <c r="K502" s="310"/>
      <c r="L502" s="310"/>
      <c r="M502" s="310"/>
      <c r="N502" s="310"/>
      <c r="O502" s="310"/>
      <c r="P502" s="310"/>
      <c r="Q502" s="310"/>
      <c r="R502" s="310"/>
      <c r="S502" s="310"/>
      <c r="T502" s="310"/>
      <c r="U502" s="310"/>
      <c r="V502" s="310"/>
      <c r="W502" s="310"/>
      <c r="X502" s="310"/>
      <c r="Y502" s="310"/>
      <c r="Z502" s="310"/>
      <c r="AA502" s="310"/>
      <c r="AB502" s="310"/>
      <c r="AC502" s="310"/>
      <c r="AD502" s="310"/>
      <c r="AE502" s="310"/>
      <c r="AF502" s="310"/>
      <c r="AG502" s="310"/>
      <c r="AH502" s="310"/>
      <c r="AI502" s="310"/>
      <c r="AJ502" s="310"/>
      <c r="AK502" s="310"/>
      <c r="AL502" s="310"/>
      <c r="AM502" s="310"/>
      <c r="AN502" s="310"/>
      <c r="AO502" s="310"/>
      <c r="AP502" s="310"/>
      <c r="AQ502" s="310"/>
      <c r="AR502" s="310"/>
      <c r="AS502" s="310"/>
      <c r="AT502" s="310"/>
      <c r="AU502" s="310"/>
      <c r="AV502" s="310"/>
      <c r="AW502" s="310"/>
      <c r="AX502" s="310"/>
      <c r="AY502" s="310"/>
      <c r="AZ502" s="310"/>
      <c r="BA502" s="310"/>
      <c r="BB502" s="310"/>
      <c r="BC502" s="310"/>
      <c r="BD502" s="310"/>
      <c r="BE502" s="310"/>
      <c r="BF502" s="310"/>
      <c r="BG502" s="310"/>
      <c r="BH502" s="310"/>
      <c r="BI502" s="310"/>
      <c r="BJ502" s="310"/>
      <c r="BK502" s="310"/>
      <c r="BL502" s="310"/>
      <c r="BM502" s="310"/>
      <c r="BN502" s="310"/>
      <c r="BO502" s="310"/>
      <c r="BP502" s="310"/>
      <c r="BQ502" s="310"/>
      <c r="BR502" s="310"/>
      <c r="BS502" s="310"/>
      <c r="BT502" s="310"/>
      <c r="BU502" s="310"/>
      <c r="BV502" s="310"/>
      <c r="BW502" s="310"/>
      <c r="BX502" s="310"/>
      <c r="BY502" s="310"/>
      <c r="BZ502" s="310"/>
      <c r="CA502" s="310"/>
      <c r="CB502" s="310"/>
      <c r="CC502" s="310"/>
      <c r="CD502" s="310"/>
      <c r="CE502" s="310"/>
      <c r="CF502" s="310"/>
      <c r="CG502" s="310"/>
      <c r="CH502" s="310"/>
      <c r="CI502" s="310"/>
      <c r="CJ502" s="310"/>
      <c r="CK502" s="310"/>
      <c r="CL502" s="310"/>
      <c r="CM502" s="310"/>
      <c r="CN502" s="310"/>
      <c r="CO502" s="310"/>
      <c r="CP502" s="310"/>
      <c r="CQ502" s="310"/>
      <c r="CR502" s="310"/>
      <c r="CS502" s="310"/>
      <c r="CT502" s="310"/>
      <c r="CU502" s="310"/>
      <c r="CV502" s="310"/>
      <c r="CW502" s="310"/>
      <c r="CX502" s="310"/>
      <c r="CY502" s="310"/>
      <c r="CZ502" s="310"/>
      <c r="DA502" s="310"/>
      <c r="DB502" s="310"/>
      <c r="DC502" s="310"/>
      <c r="DD502" s="310"/>
      <c r="DE502" s="310"/>
      <c r="DF502" s="310"/>
      <c r="DG502" s="310"/>
      <c r="DH502" s="310"/>
      <c r="DI502" s="310"/>
      <c r="DJ502" s="310"/>
      <c r="DK502" s="310"/>
      <c r="DL502" s="310"/>
      <c r="DM502" s="310"/>
      <c r="DN502" s="310"/>
      <c r="DO502" s="310"/>
      <c r="DP502" s="310"/>
      <c r="DQ502" s="310"/>
      <c r="DR502" s="310"/>
      <c r="DS502" s="310"/>
      <c r="DT502" s="310"/>
      <c r="DU502" s="310"/>
      <c r="DV502" s="310"/>
      <c r="DW502" s="310"/>
      <c r="DX502" s="310"/>
      <c r="DY502" s="310"/>
      <c r="DZ502" s="310"/>
      <c r="EA502" s="310"/>
      <c r="EB502" s="310"/>
      <c r="EC502" s="310"/>
      <c r="ED502" s="310"/>
      <c r="EE502" s="310"/>
      <c r="EF502" s="310"/>
      <c r="EG502" s="310"/>
      <c r="EH502" s="310"/>
      <c r="EI502" s="310"/>
      <c r="EJ502" s="310"/>
      <c r="EK502" s="310"/>
      <c r="EL502" s="310"/>
      <c r="EM502" s="310"/>
      <c r="EN502" s="310"/>
      <c r="EO502" s="310"/>
      <c r="EP502" s="310"/>
      <c r="EQ502" s="310"/>
      <c r="ER502" s="310"/>
      <c r="ES502" s="310"/>
      <c r="ET502" s="310"/>
      <c r="EU502" s="310"/>
      <c r="EV502" s="310"/>
      <c r="EW502" s="310"/>
      <c r="EX502" s="310"/>
      <c r="EY502" s="310"/>
      <c r="EZ502" s="310"/>
      <c r="FA502" s="310"/>
      <c r="FB502" s="310"/>
      <c r="FC502" s="310"/>
      <c r="FD502" s="310"/>
      <c r="FE502" s="310"/>
      <c r="FF502" s="310"/>
      <c r="FG502" s="310"/>
      <c r="FH502" s="310"/>
      <c r="FI502" s="310"/>
      <c r="FJ502" s="310"/>
      <c r="FK502" s="310"/>
      <c r="FL502" s="310"/>
      <c r="FM502" s="310"/>
      <c r="FN502" s="310"/>
      <c r="FO502" s="310"/>
      <c r="FP502" s="310"/>
      <c r="FQ502" s="310"/>
      <c r="FR502" s="310"/>
      <c r="FS502" s="310"/>
      <c r="FT502" s="310"/>
      <c r="FU502" s="310"/>
      <c r="FV502" s="310"/>
      <c r="FW502" s="310"/>
      <c r="FX502" s="310"/>
      <c r="FY502" s="310"/>
      <c r="FZ502" s="310"/>
      <c r="GA502" s="310"/>
      <c r="GB502" s="310"/>
      <c r="GC502" s="310"/>
    </row>
    <row r="503" spans="4:185">
      <c r="D503" s="310"/>
      <c r="E503" s="310"/>
      <c r="F503" s="310"/>
      <c r="G503" s="310"/>
      <c r="H503" s="310"/>
      <c r="I503" s="310"/>
      <c r="J503" s="310"/>
      <c r="K503" s="310"/>
      <c r="L503" s="310"/>
      <c r="M503" s="310"/>
      <c r="N503" s="310"/>
      <c r="O503" s="310"/>
      <c r="P503" s="310"/>
      <c r="Q503" s="310"/>
      <c r="R503" s="310"/>
      <c r="S503" s="310"/>
      <c r="T503" s="310"/>
      <c r="U503" s="310"/>
      <c r="V503" s="310"/>
      <c r="W503" s="310"/>
      <c r="X503" s="310"/>
      <c r="Y503" s="310"/>
      <c r="Z503" s="310"/>
      <c r="AA503" s="310"/>
      <c r="AB503" s="310"/>
      <c r="AC503" s="310"/>
      <c r="AD503" s="310"/>
      <c r="AE503" s="310"/>
      <c r="AF503" s="310"/>
      <c r="AG503" s="310"/>
      <c r="AH503" s="310"/>
      <c r="AI503" s="310"/>
      <c r="AJ503" s="310"/>
      <c r="AK503" s="310"/>
      <c r="AL503" s="310"/>
      <c r="AM503" s="310"/>
      <c r="AN503" s="310"/>
      <c r="AO503" s="310"/>
      <c r="AP503" s="310"/>
      <c r="AQ503" s="310"/>
      <c r="AR503" s="310"/>
      <c r="AS503" s="310"/>
      <c r="AT503" s="310"/>
      <c r="AU503" s="310"/>
      <c r="AV503" s="310"/>
      <c r="AW503" s="310"/>
      <c r="AX503" s="310"/>
      <c r="AY503" s="310"/>
      <c r="AZ503" s="310"/>
      <c r="BA503" s="310"/>
      <c r="BB503" s="310"/>
      <c r="BC503" s="310"/>
      <c r="BD503" s="310"/>
      <c r="BE503" s="310"/>
      <c r="BF503" s="310"/>
      <c r="BG503" s="310"/>
      <c r="BH503" s="310"/>
      <c r="BI503" s="310"/>
      <c r="BJ503" s="310"/>
      <c r="BK503" s="310"/>
      <c r="BL503" s="310"/>
      <c r="BM503" s="310"/>
      <c r="BN503" s="310"/>
      <c r="BO503" s="310"/>
      <c r="BP503" s="310"/>
      <c r="BQ503" s="310"/>
      <c r="BR503" s="310"/>
      <c r="BS503" s="310"/>
      <c r="BT503" s="310"/>
      <c r="BU503" s="310"/>
      <c r="BV503" s="310"/>
      <c r="BW503" s="310"/>
      <c r="BX503" s="310"/>
      <c r="BY503" s="310"/>
      <c r="BZ503" s="310"/>
      <c r="CA503" s="310"/>
      <c r="CB503" s="310"/>
      <c r="CC503" s="310"/>
      <c r="CD503" s="310"/>
      <c r="CE503" s="310"/>
      <c r="CF503" s="310"/>
      <c r="CG503" s="310"/>
      <c r="CH503" s="310"/>
      <c r="CI503" s="310"/>
      <c r="CJ503" s="310"/>
      <c r="CK503" s="310"/>
      <c r="CL503" s="310"/>
      <c r="CM503" s="310"/>
      <c r="CN503" s="310"/>
      <c r="CO503" s="310"/>
      <c r="CP503" s="310"/>
      <c r="CQ503" s="310"/>
      <c r="CR503" s="310"/>
      <c r="CS503" s="310"/>
      <c r="CT503" s="310"/>
      <c r="CU503" s="310"/>
      <c r="CV503" s="310"/>
      <c r="CW503" s="310"/>
      <c r="CX503" s="310"/>
      <c r="CY503" s="310"/>
      <c r="CZ503" s="310"/>
      <c r="DA503" s="310"/>
      <c r="DB503" s="310"/>
      <c r="DC503" s="310"/>
      <c r="DD503" s="310"/>
      <c r="DE503" s="310"/>
      <c r="DF503" s="310"/>
      <c r="DG503" s="310"/>
      <c r="DH503" s="310"/>
      <c r="DI503" s="310"/>
      <c r="DJ503" s="310"/>
      <c r="DK503" s="310"/>
      <c r="DL503" s="310"/>
      <c r="DM503" s="310"/>
      <c r="DN503" s="310"/>
      <c r="DO503" s="310"/>
      <c r="DP503" s="310"/>
      <c r="DQ503" s="310"/>
      <c r="DR503" s="310"/>
      <c r="DS503" s="310"/>
      <c r="DT503" s="310"/>
      <c r="DU503" s="310"/>
      <c r="DV503" s="310"/>
      <c r="DW503" s="310"/>
      <c r="DX503" s="310"/>
      <c r="DY503" s="310"/>
      <c r="DZ503" s="310"/>
      <c r="EA503" s="310"/>
      <c r="EB503" s="310"/>
      <c r="EC503" s="310"/>
      <c r="ED503" s="310"/>
      <c r="EE503" s="310"/>
      <c r="EF503" s="310"/>
      <c r="EG503" s="310"/>
      <c r="EH503" s="310"/>
      <c r="EI503" s="310"/>
      <c r="EJ503" s="310"/>
      <c r="EK503" s="310"/>
      <c r="EL503" s="310"/>
      <c r="EM503" s="310"/>
      <c r="EN503" s="310"/>
      <c r="EO503" s="310"/>
      <c r="EP503" s="310"/>
      <c r="EQ503" s="310"/>
      <c r="ER503" s="310"/>
      <c r="ES503" s="310"/>
      <c r="ET503" s="310"/>
      <c r="EU503" s="310"/>
      <c r="EV503" s="310"/>
      <c r="EW503" s="310"/>
      <c r="EX503" s="310"/>
      <c r="EY503" s="310"/>
      <c r="EZ503" s="310"/>
      <c r="FA503" s="310"/>
      <c r="FB503" s="310"/>
      <c r="FC503" s="310"/>
      <c r="FD503" s="310"/>
      <c r="FE503" s="310"/>
      <c r="FF503" s="310"/>
      <c r="FG503" s="310"/>
      <c r="FH503" s="310"/>
      <c r="FI503" s="310"/>
      <c r="FJ503" s="310"/>
      <c r="FK503" s="310"/>
      <c r="FL503" s="310"/>
      <c r="FM503" s="310"/>
      <c r="FN503" s="310"/>
      <c r="FO503" s="310"/>
      <c r="FP503" s="310"/>
      <c r="FQ503" s="310"/>
      <c r="FR503" s="310"/>
      <c r="FS503" s="310"/>
      <c r="FT503" s="310"/>
      <c r="FU503" s="310"/>
      <c r="FV503" s="310"/>
      <c r="FW503" s="310"/>
      <c r="FX503" s="310"/>
      <c r="FY503" s="310"/>
      <c r="FZ503" s="310"/>
      <c r="GA503" s="310"/>
      <c r="GB503" s="310"/>
      <c r="GC503" s="310"/>
    </row>
    <row r="504" spans="4:185">
      <c r="D504" s="310"/>
      <c r="E504" s="310"/>
      <c r="F504" s="310"/>
      <c r="G504" s="310"/>
      <c r="H504" s="310"/>
      <c r="I504" s="310"/>
      <c r="J504" s="310"/>
      <c r="K504" s="310"/>
      <c r="L504" s="310"/>
      <c r="M504" s="310"/>
      <c r="N504" s="310"/>
      <c r="O504" s="310"/>
      <c r="P504" s="310"/>
      <c r="Q504" s="310"/>
      <c r="R504" s="310"/>
      <c r="S504" s="310"/>
      <c r="T504" s="310"/>
      <c r="U504" s="310"/>
      <c r="V504" s="310"/>
      <c r="W504" s="310"/>
      <c r="X504" s="310"/>
      <c r="Y504" s="310"/>
      <c r="Z504" s="310"/>
      <c r="AA504" s="310"/>
      <c r="AB504" s="310"/>
      <c r="AC504" s="310"/>
      <c r="AD504" s="310"/>
      <c r="AE504" s="310"/>
      <c r="AF504" s="310"/>
      <c r="AG504" s="310"/>
      <c r="AH504" s="310"/>
      <c r="AI504" s="310"/>
      <c r="AJ504" s="310"/>
      <c r="AK504" s="310"/>
      <c r="AL504" s="310"/>
      <c r="AM504" s="310"/>
      <c r="AN504" s="310"/>
      <c r="AO504" s="310"/>
      <c r="AP504" s="310"/>
      <c r="AQ504" s="310"/>
      <c r="AR504" s="310"/>
      <c r="AS504" s="310"/>
      <c r="AT504" s="310"/>
      <c r="AU504" s="310"/>
      <c r="AV504" s="310"/>
      <c r="AW504" s="310"/>
      <c r="AX504" s="310"/>
      <c r="AY504" s="310"/>
      <c r="AZ504" s="310"/>
      <c r="BA504" s="310"/>
      <c r="BB504" s="310"/>
      <c r="BC504" s="310"/>
      <c r="BD504" s="310"/>
      <c r="BE504" s="310"/>
      <c r="BF504" s="310"/>
      <c r="BG504" s="310"/>
      <c r="BH504" s="310"/>
      <c r="BI504" s="310"/>
      <c r="BJ504" s="310"/>
      <c r="BK504" s="310"/>
      <c r="BL504" s="310"/>
      <c r="BM504" s="310"/>
      <c r="BN504" s="310"/>
      <c r="BO504" s="310"/>
      <c r="BP504" s="310"/>
      <c r="BQ504" s="310"/>
      <c r="BR504" s="310"/>
      <c r="BS504" s="310"/>
      <c r="BT504" s="310"/>
      <c r="BU504" s="310"/>
      <c r="BV504" s="310"/>
      <c r="BW504" s="310"/>
      <c r="BX504" s="310"/>
      <c r="BY504" s="310"/>
      <c r="BZ504" s="310"/>
      <c r="CA504" s="310"/>
      <c r="CB504" s="310"/>
      <c r="CC504" s="310"/>
      <c r="CD504" s="310"/>
      <c r="CE504" s="310"/>
      <c r="CF504" s="310"/>
      <c r="CG504" s="310"/>
      <c r="CH504" s="310"/>
      <c r="CI504" s="310"/>
      <c r="CJ504" s="310"/>
      <c r="CK504" s="310"/>
      <c r="CL504" s="310"/>
      <c r="CM504" s="310"/>
      <c r="CN504" s="310"/>
      <c r="CO504" s="310"/>
      <c r="CP504" s="310"/>
      <c r="CQ504" s="310"/>
      <c r="CR504" s="310"/>
      <c r="CS504" s="310"/>
      <c r="CT504" s="310"/>
      <c r="CU504" s="310"/>
      <c r="CV504" s="310"/>
      <c r="CW504" s="310"/>
      <c r="CX504" s="310"/>
      <c r="CY504" s="310"/>
      <c r="CZ504" s="310"/>
      <c r="DA504" s="310"/>
      <c r="DB504" s="310"/>
      <c r="DC504" s="310"/>
      <c r="DD504" s="310"/>
      <c r="DE504" s="310"/>
      <c r="DF504" s="310"/>
      <c r="DG504" s="310"/>
      <c r="DH504" s="310"/>
      <c r="DI504" s="310"/>
      <c r="DJ504" s="310"/>
      <c r="DK504" s="310"/>
      <c r="DL504" s="310"/>
      <c r="DM504" s="310"/>
      <c r="DN504" s="310"/>
      <c r="DO504" s="310"/>
      <c r="DP504" s="310"/>
      <c r="DQ504" s="310"/>
      <c r="DR504" s="310"/>
      <c r="DS504" s="310"/>
      <c r="DT504" s="310"/>
      <c r="DU504" s="310"/>
      <c r="DV504" s="310"/>
      <c r="DW504" s="310"/>
      <c r="DX504" s="310"/>
      <c r="DY504" s="310"/>
      <c r="DZ504" s="310"/>
      <c r="EA504" s="310"/>
      <c r="EB504" s="310"/>
      <c r="EC504" s="310"/>
      <c r="ED504" s="310"/>
      <c r="EE504" s="310"/>
      <c r="EF504" s="310"/>
      <c r="EG504" s="310"/>
      <c r="EH504" s="310"/>
      <c r="EI504" s="310"/>
      <c r="EJ504" s="310"/>
      <c r="EK504" s="310"/>
      <c r="EL504" s="310"/>
      <c r="EM504" s="310"/>
      <c r="EN504" s="310"/>
      <c r="EO504" s="310"/>
      <c r="EP504" s="310"/>
      <c r="EQ504" s="310"/>
      <c r="ER504" s="310"/>
      <c r="ES504" s="310"/>
      <c r="ET504" s="310"/>
      <c r="EU504" s="310"/>
      <c r="EV504" s="310"/>
      <c r="EW504" s="310"/>
      <c r="EX504" s="310"/>
      <c r="EY504" s="310"/>
      <c r="EZ504" s="310"/>
      <c r="FA504" s="310"/>
      <c r="FB504" s="310"/>
      <c r="FC504" s="310"/>
      <c r="FD504" s="310"/>
      <c r="FE504" s="310"/>
      <c r="FF504" s="310"/>
      <c r="FG504" s="310"/>
      <c r="FH504" s="310"/>
      <c r="FI504" s="310"/>
      <c r="FJ504" s="310"/>
      <c r="FK504" s="310"/>
      <c r="FL504" s="310"/>
      <c r="FM504" s="310"/>
      <c r="FN504" s="310"/>
      <c r="FO504" s="310"/>
      <c r="FP504" s="310"/>
      <c r="FQ504" s="310"/>
      <c r="FR504" s="310"/>
      <c r="FS504" s="310"/>
      <c r="FT504" s="310"/>
      <c r="FU504" s="310"/>
      <c r="FV504" s="310"/>
      <c r="FW504" s="310"/>
      <c r="FX504" s="310"/>
      <c r="FY504" s="310"/>
      <c r="FZ504" s="310"/>
      <c r="GA504" s="310"/>
      <c r="GB504" s="310"/>
      <c r="GC504" s="310"/>
    </row>
    <row r="505" spans="4:185">
      <c r="D505" s="310"/>
      <c r="E505" s="310"/>
      <c r="F505" s="310"/>
      <c r="G505" s="310"/>
      <c r="H505" s="310"/>
      <c r="I505" s="310"/>
      <c r="J505" s="310"/>
      <c r="K505" s="310"/>
      <c r="L505" s="310"/>
      <c r="M505" s="310"/>
      <c r="N505" s="310"/>
      <c r="O505" s="310"/>
      <c r="P505" s="310"/>
      <c r="Q505" s="310"/>
      <c r="R505" s="310"/>
      <c r="S505" s="310"/>
      <c r="T505" s="310"/>
      <c r="U505" s="310"/>
      <c r="V505" s="310"/>
      <c r="W505" s="310"/>
      <c r="X505" s="310"/>
      <c r="Y505" s="310"/>
      <c r="Z505" s="310"/>
      <c r="AA505" s="310"/>
      <c r="AB505" s="310"/>
      <c r="AC505" s="310"/>
      <c r="AD505" s="310"/>
      <c r="AE505" s="310"/>
      <c r="AF505" s="310"/>
      <c r="AG505" s="310"/>
      <c r="AH505" s="310"/>
      <c r="AI505" s="310"/>
      <c r="AJ505" s="310"/>
      <c r="AK505" s="310"/>
      <c r="AL505" s="310"/>
      <c r="AM505" s="310"/>
      <c r="AN505" s="310"/>
      <c r="AO505" s="310"/>
      <c r="AP505" s="310"/>
      <c r="AQ505" s="310"/>
      <c r="AR505" s="310"/>
      <c r="AS505" s="310"/>
      <c r="AT505" s="310"/>
      <c r="AU505" s="310"/>
      <c r="AV505" s="310"/>
      <c r="AW505" s="310"/>
      <c r="AX505" s="310"/>
      <c r="AY505" s="310"/>
      <c r="AZ505" s="310"/>
      <c r="BA505" s="310"/>
      <c r="BB505" s="310"/>
      <c r="BC505" s="310"/>
      <c r="BD505" s="310"/>
      <c r="BE505" s="310"/>
      <c r="BF505" s="310"/>
      <c r="BG505" s="310"/>
      <c r="BH505" s="310"/>
      <c r="BI505" s="310"/>
      <c r="BJ505" s="310"/>
      <c r="BK505" s="310"/>
      <c r="BL505" s="310"/>
      <c r="BM505" s="310"/>
      <c r="BN505" s="310"/>
      <c r="BO505" s="310"/>
      <c r="BP505" s="310"/>
      <c r="BQ505" s="310"/>
      <c r="BR505" s="310"/>
      <c r="BS505" s="310"/>
      <c r="BT505" s="310"/>
      <c r="BU505" s="310"/>
      <c r="BV505" s="310"/>
      <c r="BW505" s="310"/>
      <c r="BX505" s="310"/>
      <c r="BY505" s="310"/>
      <c r="BZ505" s="310"/>
      <c r="CA505" s="310"/>
      <c r="CB505" s="310"/>
      <c r="CC505" s="310"/>
      <c r="CD505" s="310"/>
      <c r="CE505" s="310"/>
      <c r="CF505" s="310"/>
      <c r="CG505" s="310"/>
      <c r="CH505" s="310"/>
      <c r="CI505" s="310"/>
      <c r="CJ505" s="310"/>
      <c r="CK505" s="310"/>
      <c r="CL505" s="310"/>
      <c r="CM505" s="310"/>
      <c r="CN505" s="310"/>
      <c r="CO505" s="310"/>
      <c r="CP505" s="310"/>
      <c r="CQ505" s="310"/>
      <c r="CR505" s="310"/>
      <c r="CS505" s="310"/>
      <c r="CT505" s="310"/>
      <c r="CU505" s="310"/>
      <c r="CV505" s="310"/>
      <c r="CW505" s="310"/>
      <c r="CX505" s="310"/>
      <c r="CY505" s="310"/>
      <c r="CZ505" s="310"/>
      <c r="DA505" s="310"/>
      <c r="DB505" s="310"/>
      <c r="DC505" s="310"/>
      <c r="DD505" s="310"/>
      <c r="DE505" s="310"/>
      <c r="DF505" s="310"/>
      <c r="DG505" s="310"/>
      <c r="DH505" s="310"/>
      <c r="DI505" s="310"/>
      <c r="DJ505" s="310"/>
      <c r="DK505" s="310"/>
      <c r="DL505" s="310"/>
      <c r="DM505" s="310"/>
      <c r="DN505" s="310"/>
      <c r="DO505" s="310"/>
      <c r="DP505" s="310"/>
      <c r="DQ505" s="310"/>
      <c r="DR505" s="310"/>
      <c r="DS505" s="310"/>
      <c r="DT505" s="310"/>
      <c r="DU505" s="310"/>
      <c r="DV505" s="310"/>
      <c r="DW505" s="310"/>
      <c r="DX505" s="310"/>
      <c r="DY505" s="310"/>
      <c r="DZ505" s="310"/>
      <c r="EA505" s="310"/>
      <c r="EB505" s="310"/>
      <c r="EC505" s="310"/>
      <c r="ED505" s="310"/>
      <c r="EE505" s="310"/>
      <c r="EF505" s="310"/>
      <c r="EG505" s="310"/>
      <c r="EH505" s="310"/>
      <c r="EI505" s="310"/>
      <c r="EJ505" s="310"/>
      <c r="EK505" s="310"/>
      <c r="EL505" s="310"/>
      <c r="EM505" s="310"/>
      <c r="EN505" s="310"/>
      <c r="EO505" s="310"/>
      <c r="EP505" s="310"/>
      <c r="EQ505" s="310"/>
      <c r="ER505" s="310"/>
      <c r="ES505" s="310"/>
      <c r="ET505" s="310"/>
      <c r="EU505" s="310"/>
      <c r="EV505" s="310"/>
      <c r="EW505" s="310"/>
      <c r="EX505" s="310"/>
      <c r="EY505" s="310"/>
      <c r="EZ505" s="310"/>
      <c r="FA505" s="310"/>
      <c r="FB505" s="310"/>
      <c r="FC505" s="310"/>
      <c r="FD505" s="310"/>
      <c r="FE505" s="310"/>
      <c r="FF505" s="310"/>
      <c r="FG505" s="310"/>
      <c r="FH505" s="310"/>
      <c r="FI505" s="310"/>
      <c r="FJ505" s="310"/>
      <c r="FK505" s="310"/>
      <c r="FL505" s="310"/>
      <c r="FM505" s="310"/>
      <c r="FN505" s="310"/>
      <c r="FO505" s="310"/>
      <c r="FP505" s="310"/>
      <c r="FQ505" s="310"/>
      <c r="FR505" s="310"/>
      <c r="FS505" s="310"/>
      <c r="FT505" s="310"/>
      <c r="FU505" s="310"/>
      <c r="FV505" s="310"/>
      <c r="FW505" s="310"/>
      <c r="FX505" s="310"/>
      <c r="FY505" s="310"/>
      <c r="FZ505" s="310"/>
      <c r="GA505" s="310"/>
      <c r="GB505" s="310"/>
      <c r="GC505" s="310"/>
    </row>
    <row r="506" spans="4:185">
      <c r="D506" s="310"/>
      <c r="E506" s="310"/>
      <c r="F506" s="310"/>
      <c r="G506" s="310"/>
      <c r="H506" s="310"/>
      <c r="I506" s="310"/>
      <c r="J506" s="310"/>
      <c r="K506" s="310"/>
      <c r="L506" s="310"/>
      <c r="M506" s="310"/>
      <c r="N506" s="310"/>
      <c r="O506" s="310"/>
      <c r="P506" s="310"/>
      <c r="Q506" s="310"/>
      <c r="R506" s="310"/>
      <c r="S506" s="310"/>
      <c r="T506" s="310"/>
      <c r="U506" s="310"/>
      <c r="V506" s="310"/>
      <c r="W506" s="310"/>
      <c r="X506" s="310"/>
      <c r="Y506" s="310"/>
      <c r="Z506" s="310"/>
      <c r="AA506" s="310"/>
      <c r="AB506" s="310"/>
      <c r="AC506" s="310"/>
      <c r="AD506" s="310"/>
      <c r="AE506" s="310"/>
      <c r="AF506" s="310"/>
      <c r="AG506" s="310"/>
      <c r="AH506" s="310"/>
      <c r="AI506" s="310"/>
      <c r="AJ506" s="310"/>
      <c r="AK506" s="310"/>
      <c r="AL506" s="310"/>
      <c r="AM506" s="310"/>
      <c r="AN506" s="310"/>
      <c r="AO506" s="310"/>
      <c r="AP506" s="310"/>
      <c r="AQ506" s="310"/>
      <c r="AR506" s="310"/>
      <c r="AS506" s="310"/>
      <c r="AT506" s="310"/>
      <c r="AU506" s="310"/>
      <c r="AV506" s="310"/>
      <c r="AW506" s="310"/>
      <c r="AX506" s="310"/>
      <c r="AY506" s="310"/>
      <c r="AZ506" s="310"/>
      <c r="BA506" s="310"/>
      <c r="BB506" s="310"/>
      <c r="BC506" s="310"/>
      <c r="BD506" s="310"/>
      <c r="BE506" s="310"/>
      <c r="BF506" s="310"/>
      <c r="BG506" s="310"/>
      <c r="BH506" s="310"/>
      <c r="BI506" s="310"/>
      <c r="BJ506" s="310"/>
      <c r="BK506" s="310"/>
      <c r="BL506" s="310"/>
      <c r="BM506" s="310"/>
      <c r="BN506" s="310"/>
      <c r="BO506" s="310"/>
      <c r="BP506" s="310"/>
      <c r="BQ506" s="310"/>
      <c r="BR506" s="310"/>
      <c r="BS506" s="310"/>
      <c r="BT506" s="310"/>
      <c r="BU506" s="310"/>
      <c r="BV506" s="310"/>
      <c r="BW506" s="310"/>
      <c r="BX506" s="310"/>
      <c r="BY506" s="310"/>
      <c r="BZ506" s="310"/>
      <c r="CA506" s="310"/>
      <c r="CB506" s="310"/>
      <c r="CC506" s="310"/>
      <c r="CD506" s="310"/>
      <c r="CE506" s="310"/>
      <c r="CF506" s="310"/>
      <c r="CG506" s="310"/>
      <c r="CH506" s="310"/>
      <c r="CI506" s="310"/>
      <c r="CJ506" s="310"/>
      <c r="CK506" s="310"/>
      <c r="CL506" s="310"/>
      <c r="CM506" s="310"/>
      <c r="CN506" s="310"/>
      <c r="CO506" s="310"/>
      <c r="CP506" s="310"/>
      <c r="CQ506" s="310"/>
      <c r="CR506" s="310"/>
      <c r="CS506" s="310"/>
      <c r="CT506" s="310"/>
      <c r="CU506" s="310"/>
      <c r="CV506" s="310"/>
      <c r="CW506" s="310"/>
      <c r="CX506" s="310"/>
      <c r="CY506" s="310"/>
      <c r="CZ506" s="310"/>
      <c r="DA506" s="310"/>
      <c r="DB506" s="310"/>
      <c r="DC506" s="310"/>
      <c r="DD506" s="310"/>
      <c r="DE506" s="310"/>
      <c r="DF506" s="310"/>
      <c r="DG506" s="310"/>
      <c r="DH506" s="310"/>
      <c r="DI506" s="310"/>
      <c r="DJ506" s="310"/>
      <c r="DK506" s="310"/>
      <c r="DL506" s="310"/>
      <c r="DM506" s="310"/>
      <c r="DN506" s="310"/>
      <c r="DO506" s="310"/>
      <c r="DP506" s="310"/>
      <c r="DQ506" s="310"/>
      <c r="DR506" s="310"/>
      <c r="DS506" s="310"/>
      <c r="DT506" s="310"/>
      <c r="DU506" s="310"/>
      <c r="DV506" s="310"/>
      <c r="DW506" s="310"/>
      <c r="DX506" s="310"/>
      <c r="DY506" s="310"/>
      <c r="DZ506" s="310"/>
      <c r="EA506" s="310"/>
      <c r="EB506" s="310"/>
      <c r="EC506" s="310"/>
      <c r="ED506" s="310"/>
      <c r="EE506" s="310"/>
      <c r="EF506" s="310"/>
      <c r="EG506" s="310"/>
      <c r="EH506" s="310"/>
      <c r="EI506" s="310"/>
      <c r="EJ506" s="310"/>
      <c r="EK506" s="310"/>
      <c r="EL506" s="310"/>
      <c r="EM506" s="310"/>
      <c r="EN506" s="310"/>
      <c r="EO506" s="310"/>
      <c r="EP506" s="310"/>
      <c r="EQ506" s="310"/>
      <c r="ER506" s="310"/>
      <c r="ES506" s="310"/>
      <c r="ET506" s="310"/>
      <c r="EU506" s="310"/>
      <c r="EV506" s="310"/>
      <c r="EW506" s="310"/>
      <c r="EX506" s="310"/>
      <c r="EY506" s="310"/>
      <c r="EZ506" s="310"/>
      <c r="FA506" s="310"/>
      <c r="FB506" s="310"/>
      <c r="FC506" s="310"/>
      <c r="FD506" s="310"/>
      <c r="FE506" s="310"/>
      <c r="FF506" s="310"/>
      <c r="FG506" s="310"/>
      <c r="FH506" s="310"/>
      <c r="FI506" s="310"/>
      <c r="FJ506" s="310"/>
      <c r="FK506" s="310"/>
      <c r="FL506" s="310"/>
      <c r="FM506" s="310"/>
      <c r="FN506" s="310"/>
      <c r="FO506" s="310"/>
      <c r="FP506" s="310"/>
      <c r="FQ506" s="310"/>
      <c r="FR506" s="310"/>
      <c r="FS506" s="310"/>
      <c r="FT506" s="310"/>
      <c r="FU506" s="310"/>
      <c r="FV506" s="310"/>
      <c r="FW506" s="310"/>
      <c r="FX506" s="310"/>
      <c r="FY506" s="310"/>
      <c r="FZ506" s="310"/>
      <c r="GA506" s="310"/>
      <c r="GB506" s="310"/>
      <c r="GC506" s="310"/>
    </row>
    <row r="507" spans="4:185">
      <c r="D507" s="310"/>
      <c r="E507" s="310"/>
      <c r="F507" s="310"/>
      <c r="G507" s="310"/>
      <c r="H507" s="310"/>
      <c r="I507" s="310"/>
      <c r="J507" s="310"/>
      <c r="K507" s="310"/>
      <c r="L507" s="310"/>
      <c r="M507" s="310"/>
      <c r="N507" s="310"/>
      <c r="O507" s="310"/>
      <c r="P507" s="310"/>
      <c r="Q507" s="310"/>
      <c r="R507" s="310"/>
      <c r="S507" s="310"/>
      <c r="T507" s="310"/>
      <c r="U507" s="310"/>
      <c r="V507" s="310"/>
      <c r="W507" s="310"/>
      <c r="X507" s="310"/>
      <c r="Y507" s="310"/>
      <c r="Z507" s="310"/>
      <c r="AA507" s="310"/>
      <c r="AB507" s="310"/>
      <c r="AC507" s="310"/>
      <c r="AD507" s="310"/>
      <c r="AE507" s="310"/>
      <c r="AF507" s="310"/>
      <c r="AG507" s="310"/>
      <c r="AH507" s="310"/>
      <c r="AI507" s="310"/>
      <c r="AJ507" s="310"/>
      <c r="AK507" s="310"/>
      <c r="AL507" s="310"/>
      <c r="AM507" s="310"/>
      <c r="AN507" s="310"/>
      <c r="AO507" s="310"/>
      <c r="AP507" s="310"/>
      <c r="AQ507" s="310"/>
      <c r="AR507" s="310"/>
      <c r="AS507" s="310"/>
      <c r="AT507" s="310"/>
      <c r="AU507" s="310"/>
      <c r="AV507" s="310"/>
      <c r="AW507" s="310"/>
      <c r="AX507" s="310"/>
      <c r="AY507" s="310"/>
      <c r="AZ507" s="310"/>
      <c r="BA507" s="310"/>
      <c r="BB507" s="310"/>
      <c r="BC507" s="310"/>
      <c r="BD507" s="310"/>
      <c r="BE507" s="310"/>
      <c r="BF507" s="310"/>
      <c r="BG507" s="310"/>
      <c r="BH507" s="310"/>
      <c r="BI507" s="310"/>
      <c r="BJ507" s="310"/>
      <c r="BK507" s="310"/>
      <c r="BL507" s="310"/>
      <c r="BM507" s="310"/>
      <c r="BN507" s="310"/>
      <c r="BO507" s="310"/>
      <c r="BP507" s="310"/>
      <c r="BQ507" s="310"/>
      <c r="BR507" s="310"/>
      <c r="BS507" s="310"/>
      <c r="BT507" s="310"/>
      <c r="BU507" s="310"/>
      <c r="BV507" s="310"/>
      <c r="BW507" s="310"/>
      <c r="BX507" s="310"/>
      <c r="BY507" s="310"/>
      <c r="BZ507" s="310"/>
      <c r="CA507" s="310"/>
      <c r="CB507" s="310"/>
      <c r="CC507" s="310"/>
      <c r="CD507" s="310"/>
      <c r="CE507" s="310"/>
      <c r="CF507" s="310"/>
      <c r="CG507" s="310"/>
      <c r="CH507" s="310"/>
      <c r="CI507" s="310"/>
      <c r="CJ507" s="310"/>
      <c r="CK507" s="310"/>
      <c r="CL507" s="310"/>
      <c r="CM507" s="310"/>
      <c r="CN507" s="310"/>
      <c r="CO507" s="310"/>
      <c r="CP507" s="310"/>
      <c r="CQ507" s="310"/>
      <c r="CR507" s="310"/>
      <c r="CS507" s="310"/>
      <c r="CT507" s="310"/>
      <c r="CU507" s="310"/>
      <c r="CV507" s="310"/>
      <c r="CW507" s="310"/>
      <c r="CX507" s="310"/>
      <c r="CY507" s="310"/>
      <c r="CZ507" s="310"/>
      <c r="DA507" s="310"/>
      <c r="DB507" s="310"/>
      <c r="DC507" s="310"/>
      <c r="DD507" s="310"/>
      <c r="DE507" s="310"/>
      <c r="DF507" s="310"/>
      <c r="DG507" s="310"/>
      <c r="DH507" s="310"/>
      <c r="DI507" s="310"/>
      <c r="DJ507" s="310"/>
      <c r="DK507" s="310"/>
      <c r="DL507" s="310"/>
      <c r="DM507" s="310"/>
      <c r="DN507" s="310"/>
      <c r="DO507" s="310"/>
      <c r="DP507" s="310"/>
      <c r="DQ507" s="310"/>
      <c r="DR507" s="310"/>
      <c r="DS507" s="310"/>
      <c r="DT507" s="310"/>
      <c r="DU507" s="310"/>
      <c r="DV507" s="310"/>
      <c r="DW507" s="310"/>
      <c r="DX507" s="310"/>
      <c r="DY507" s="310"/>
      <c r="DZ507" s="310"/>
      <c r="EA507" s="310"/>
      <c r="EB507" s="310"/>
      <c r="EC507" s="310"/>
      <c r="ED507" s="310"/>
      <c r="EE507" s="310"/>
      <c r="EF507" s="310"/>
      <c r="EG507" s="310"/>
      <c r="EH507" s="310"/>
      <c r="EI507" s="310"/>
      <c r="EJ507" s="310"/>
      <c r="EK507" s="310"/>
      <c r="EL507" s="310"/>
      <c r="EM507" s="310"/>
      <c r="EN507" s="310"/>
      <c r="EO507" s="310"/>
      <c r="EP507" s="310"/>
      <c r="EQ507" s="310"/>
      <c r="ER507" s="310"/>
      <c r="ES507" s="310"/>
      <c r="ET507" s="310"/>
      <c r="EU507" s="310"/>
      <c r="EV507" s="310"/>
      <c r="EW507" s="310"/>
      <c r="EX507" s="310"/>
      <c r="EY507" s="310"/>
      <c r="EZ507" s="310"/>
      <c r="FA507" s="310"/>
      <c r="FB507" s="310"/>
      <c r="FC507" s="310"/>
      <c r="FD507" s="310"/>
      <c r="FE507" s="310"/>
      <c r="FF507" s="310"/>
      <c r="FG507" s="310"/>
      <c r="FH507" s="310"/>
      <c r="FI507" s="310"/>
      <c r="FJ507" s="310"/>
      <c r="FK507" s="310"/>
      <c r="FL507" s="310"/>
      <c r="FM507" s="310"/>
      <c r="FN507" s="310"/>
      <c r="FO507" s="310"/>
      <c r="FP507" s="310"/>
      <c r="FQ507" s="310"/>
      <c r="FR507" s="310"/>
      <c r="FS507" s="310"/>
      <c r="FT507" s="310"/>
      <c r="FU507" s="310"/>
      <c r="FV507" s="310"/>
      <c r="FW507" s="310"/>
      <c r="FX507" s="310"/>
      <c r="FY507" s="310"/>
      <c r="FZ507" s="310"/>
      <c r="GA507" s="310"/>
      <c r="GB507" s="310"/>
      <c r="GC507" s="310"/>
    </row>
    <row r="508" spans="4:185">
      <c r="D508" s="310"/>
      <c r="E508" s="310"/>
      <c r="F508" s="310"/>
      <c r="G508" s="310"/>
      <c r="H508" s="310"/>
      <c r="I508" s="310"/>
      <c r="J508" s="310"/>
      <c r="K508" s="310"/>
      <c r="L508" s="310"/>
      <c r="M508" s="310"/>
      <c r="N508" s="310"/>
      <c r="O508" s="310"/>
      <c r="P508" s="310"/>
      <c r="Q508" s="310"/>
      <c r="R508" s="310"/>
      <c r="S508" s="310"/>
      <c r="T508" s="310"/>
      <c r="U508" s="310"/>
      <c r="V508" s="310"/>
      <c r="W508" s="310"/>
      <c r="X508" s="310"/>
      <c r="Y508" s="310"/>
      <c r="Z508" s="310"/>
      <c r="AA508" s="310"/>
      <c r="AB508" s="310"/>
      <c r="AC508" s="310"/>
      <c r="AD508" s="310"/>
      <c r="AE508" s="310"/>
      <c r="AF508" s="310"/>
      <c r="AG508" s="310"/>
      <c r="AH508" s="310"/>
      <c r="AI508" s="310"/>
      <c r="AJ508" s="310"/>
      <c r="AK508" s="310"/>
      <c r="AL508" s="310"/>
      <c r="AM508" s="310"/>
      <c r="AN508" s="310"/>
      <c r="AO508" s="310"/>
      <c r="AP508" s="310"/>
      <c r="AQ508" s="310"/>
      <c r="AR508" s="310"/>
      <c r="AS508" s="310"/>
      <c r="AT508" s="310"/>
      <c r="AU508" s="310"/>
      <c r="AV508" s="310"/>
      <c r="AW508" s="310"/>
      <c r="AX508" s="310"/>
      <c r="AY508" s="310"/>
      <c r="AZ508" s="310"/>
      <c r="BA508" s="310"/>
      <c r="BB508" s="310"/>
      <c r="BC508" s="310"/>
      <c r="BD508" s="310"/>
      <c r="BE508" s="310"/>
      <c r="BF508" s="310"/>
      <c r="BG508" s="310"/>
      <c r="BH508" s="310"/>
      <c r="BI508" s="310"/>
      <c r="BJ508" s="310"/>
      <c r="BK508" s="310"/>
      <c r="BL508" s="310"/>
      <c r="BM508" s="310"/>
      <c r="BN508" s="310"/>
      <c r="BO508" s="310"/>
      <c r="BP508" s="310"/>
      <c r="BQ508" s="310"/>
      <c r="BR508" s="310"/>
      <c r="BS508" s="310"/>
      <c r="BT508" s="310"/>
      <c r="BU508" s="310"/>
      <c r="BV508" s="310"/>
      <c r="BW508" s="310"/>
      <c r="BX508" s="310"/>
      <c r="BY508" s="310"/>
      <c r="BZ508" s="310"/>
      <c r="CA508" s="310"/>
      <c r="CB508" s="310"/>
      <c r="CC508" s="310"/>
      <c r="CD508" s="310"/>
      <c r="CE508" s="310"/>
      <c r="CF508" s="310"/>
      <c r="CG508" s="310"/>
      <c r="CH508" s="310"/>
      <c r="CI508" s="310"/>
      <c r="CJ508" s="310"/>
      <c r="CK508" s="310"/>
      <c r="CL508" s="310"/>
      <c r="CM508" s="310"/>
      <c r="CN508" s="310"/>
      <c r="CO508" s="310"/>
      <c r="CP508" s="310"/>
      <c r="CQ508" s="310"/>
      <c r="CR508" s="310"/>
      <c r="CS508" s="310"/>
      <c r="CT508" s="310"/>
      <c r="CU508" s="310"/>
      <c r="CV508" s="310"/>
      <c r="CW508" s="310"/>
      <c r="CX508" s="310"/>
      <c r="CY508" s="310"/>
      <c r="CZ508" s="310"/>
      <c r="DA508" s="310"/>
      <c r="DB508" s="310"/>
      <c r="DC508" s="310"/>
      <c r="DD508" s="310"/>
      <c r="DE508" s="310"/>
      <c r="DF508" s="310"/>
      <c r="DG508" s="310"/>
      <c r="DH508" s="310"/>
      <c r="DI508" s="310"/>
      <c r="DJ508" s="310"/>
      <c r="DK508" s="310"/>
      <c r="DL508" s="310"/>
      <c r="DM508" s="310"/>
      <c r="DN508" s="310"/>
      <c r="DO508" s="310"/>
      <c r="DP508" s="310"/>
      <c r="DQ508" s="310"/>
      <c r="DR508" s="310"/>
      <c r="DS508" s="310"/>
      <c r="DT508" s="310"/>
      <c r="DU508" s="310"/>
      <c r="DV508" s="310"/>
      <c r="DW508" s="310"/>
      <c r="DX508" s="310"/>
      <c r="DY508" s="310"/>
      <c r="DZ508" s="310"/>
      <c r="EA508" s="310"/>
      <c r="EB508" s="310"/>
      <c r="EC508" s="310"/>
      <c r="ED508" s="310"/>
      <c r="EE508" s="310"/>
      <c r="EF508" s="310"/>
      <c r="EG508" s="310"/>
      <c r="EH508" s="310"/>
      <c r="EI508" s="310"/>
      <c r="EJ508" s="310"/>
      <c r="EK508" s="310"/>
      <c r="EL508" s="310"/>
      <c r="EM508" s="310"/>
      <c r="EN508" s="310"/>
      <c r="EO508" s="310"/>
      <c r="EP508" s="310"/>
      <c r="EQ508" s="310"/>
      <c r="ER508" s="310"/>
      <c r="ES508" s="310"/>
      <c r="ET508" s="310"/>
      <c r="EU508" s="310"/>
      <c r="EV508" s="310"/>
      <c r="EW508" s="310"/>
      <c r="EX508" s="310"/>
      <c r="EY508" s="310"/>
      <c r="EZ508" s="310"/>
      <c r="FA508" s="310"/>
      <c r="FB508" s="310"/>
      <c r="FC508" s="310"/>
      <c r="FD508" s="310"/>
      <c r="FE508" s="310"/>
      <c r="FF508" s="310"/>
      <c r="FG508" s="310"/>
      <c r="FH508" s="310"/>
      <c r="FI508" s="310"/>
      <c r="FJ508" s="310"/>
      <c r="FK508" s="310"/>
      <c r="FL508" s="310"/>
      <c r="FM508" s="310"/>
      <c r="FN508" s="310"/>
      <c r="FO508" s="310"/>
      <c r="FP508" s="310"/>
      <c r="FQ508" s="310"/>
      <c r="FR508" s="310"/>
      <c r="FS508" s="310"/>
      <c r="FT508" s="310"/>
      <c r="FU508" s="310"/>
      <c r="FV508" s="310"/>
      <c r="FW508" s="310"/>
      <c r="FX508" s="310"/>
      <c r="FY508" s="310"/>
      <c r="FZ508" s="310"/>
      <c r="GA508" s="310"/>
      <c r="GB508" s="310"/>
      <c r="GC508" s="310"/>
    </row>
    <row r="509" spans="4:185">
      <c r="D509" s="310"/>
      <c r="E509" s="310"/>
      <c r="F509" s="310"/>
      <c r="G509" s="310"/>
      <c r="H509" s="310"/>
      <c r="I509" s="310"/>
      <c r="J509" s="310"/>
      <c r="K509" s="310"/>
      <c r="L509" s="310"/>
      <c r="M509" s="310"/>
      <c r="N509" s="310"/>
      <c r="O509" s="310"/>
      <c r="P509" s="310"/>
      <c r="Q509" s="310"/>
      <c r="R509" s="310"/>
      <c r="S509" s="310"/>
      <c r="T509" s="310"/>
      <c r="U509" s="310"/>
      <c r="V509" s="310"/>
      <c r="W509" s="310"/>
      <c r="X509" s="310"/>
      <c r="Y509" s="310"/>
      <c r="Z509" s="310"/>
      <c r="AA509" s="310"/>
      <c r="AB509" s="310"/>
      <c r="AC509" s="310"/>
      <c r="AD509" s="310"/>
      <c r="AE509" s="310"/>
      <c r="AF509" s="310"/>
      <c r="AG509" s="310"/>
      <c r="AH509" s="310"/>
      <c r="AI509" s="310"/>
      <c r="AJ509" s="310"/>
      <c r="AK509" s="310"/>
      <c r="AL509" s="310"/>
      <c r="AM509" s="310"/>
      <c r="AN509" s="310"/>
      <c r="AO509" s="310"/>
      <c r="AP509" s="310"/>
      <c r="AQ509" s="310"/>
      <c r="AR509" s="310"/>
      <c r="AS509" s="310"/>
      <c r="AT509" s="310"/>
      <c r="AU509" s="310"/>
      <c r="AV509" s="310"/>
      <c r="AW509" s="310"/>
      <c r="AX509" s="310"/>
      <c r="AY509" s="310"/>
      <c r="AZ509" s="310"/>
      <c r="BA509" s="310"/>
      <c r="BB509" s="310"/>
      <c r="BC509" s="310"/>
      <c r="BD509" s="310"/>
      <c r="BE509" s="310"/>
      <c r="BF509" s="310"/>
      <c r="BG509" s="310"/>
      <c r="BH509" s="310"/>
      <c r="BI509" s="310"/>
      <c r="BJ509" s="310"/>
      <c r="BK509" s="310"/>
      <c r="BL509" s="310"/>
      <c r="BM509" s="310"/>
      <c r="BN509" s="310"/>
      <c r="BO509" s="310"/>
      <c r="BP509" s="310"/>
      <c r="BQ509" s="310"/>
      <c r="BR509" s="310"/>
      <c r="BS509" s="310"/>
      <c r="BT509" s="310"/>
      <c r="BU509" s="310"/>
      <c r="BV509" s="310"/>
      <c r="BW509" s="310"/>
      <c r="BX509" s="310"/>
      <c r="BY509" s="310"/>
      <c r="BZ509" s="310"/>
      <c r="CA509" s="310"/>
      <c r="CB509" s="310"/>
      <c r="CC509" s="310"/>
      <c r="CD509" s="310"/>
      <c r="CE509" s="310"/>
      <c r="CF509" s="310"/>
      <c r="CG509" s="310"/>
      <c r="CH509" s="310"/>
      <c r="CI509" s="310"/>
      <c r="CJ509" s="310"/>
      <c r="CK509" s="310"/>
      <c r="CL509" s="310"/>
      <c r="CM509" s="310"/>
      <c r="CN509" s="310"/>
      <c r="CO509" s="310"/>
      <c r="CP509" s="310"/>
      <c r="CQ509" s="310"/>
      <c r="CR509" s="310"/>
      <c r="CS509" s="310"/>
      <c r="CT509" s="310"/>
      <c r="CU509" s="310"/>
      <c r="CV509" s="310"/>
      <c r="CW509" s="310"/>
      <c r="CX509" s="310"/>
      <c r="CY509" s="310"/>
      <c r="CZ509" s="310"/>
      <c r="DA509" s="310"/>
      <c r="DB509" s="310"/>
      <c r="DC509" s="310"/>
      <c r="DD509" s="310"/>
      <c r="DE509" s="310"/>
      <c r="DF509" s="310"/>
      <c r="DG509" s="310"/>
      <c r="DH509" s="310"/>
      <c r="DI509" s="310"/>
      <c r="DJ509" s="310"/>
      <c r="DK509" s="310"/>
      <c r="DL509" s="310"/>
      <c r="DM509" s="310"/>
      <c r="DN509" s="310"/>
      <c r="DO509" s="310"/>
      <c r="DP509" s="310"/>
      <c r="DQ509" s="310"/>
      <c r="DR509" s="310"/>
      <c r="DS509" s="310"/>
      <c r="DT509" s="310"/>
      <c r="DU509" s="310"/>
      <c r="DV509" s="310"/>
      <c r="DW509" s="310"/>
      <c r="DX509" s="310"/>
      <c r="DY509" s="310"/>
      <c r="DZ509" s="310"/>
      <c r="EA509" s="310"/>
      <c r="EB509" s="310"/>
      <c r="EC509" s="310"/>
      <c r="ED509" s="310"/>
      <c r="EE509" s="310"/>
      <c r="EF509" s="310"/>
      <c r="EG509" s="310"/>
      <c r="EH509" s="310"/>
      <c r="EI509" s="310"/>
      <c r="EJ509" s="310"/>
      <c r="EK509" s="310"/>
      <c r="EL509" s="310"/>
      <c r="EM509" s="310"/>
      <c r="EN509" s="310"/>
      <c r="EO509" s="310"/>
      <c r="EP509" s="310"/>
      <c r="EQ509" s="310"/>
      <c r="ER509" s="310"/>
      <c r="ES509" s="310"/>
      <c r="ET509" s="310"/>
      <c r="EU509" s="310"/>
      <c r="EV509" s="310"/>
      <c r="EW509" s="310"/>
      <c r="EX509" s="310"/>
      <c r="EY509" s="310"/>
      <c r="EZ509" s="310"/>
      <c r="FA509" s="310"/>
      <c r="FB509" s="310"/>
      <c r="FC509" s="310"/>
      <c r="FD509" s="310"/>
      <c r="FE509" s="310"/>
      <c r="FF509" s="310"/>
      <c r="FG509" s="310"/>
      <c r="FH509" s="310"/>
      <c r="FI509" s="310"/>
      <c r="FJ509" s="310"/>
      <c r="FK509" s="310"/>
      <c r="FL509" s="310"/>
      <c r="FM509" s="310"/>
      <c r="FN509" s="310"/>
      <c r="FO509" s="310"/>
      <c r="FP509" s="310"/>
      <c r="FQ509" s="310"/>
      <c r="FR509" s="310"/>
      <c r="FS509" s="310"/>
      <c r="FT509" s="310"/>
      <c r="FU509" s="310"/>
      <c r="FV509" s="310"/>
      <c r="FW509" s="310"/>
      <c r="FX509" s="310"/>
      <c r="FY509" s="310"/>
      <c r="FZ509" s="310"/>
      <c r="GA509" s="310"/>
      <c r="GB509" s="310"/>
      <c r="GC509" s="310"/>
    </row>
    <row r="510" spans="4:185">
      <c r="D510" s="310"/>
      <c r="E510" s="310"/>
      <c r="F510" s="310"/>
      <c r="G510" s="310"/>
      <c r="H510" s="310"/>
      <c r="I510" s="310"/>
      <c r="J510" s="310"/>
      <c r="K510" s="310"/>
      <c r="L510" s="310"/>
      <c r="M510" s="310"/>
      <c r="N510" s="310"/>
      <c r="O510" s="310"/>
      <c r="P510" s="310"/>
      <c r="Q510" s="310"/>
      <c r="R510" s="310"/>
      <c r="S510" s="310"/>
      <c r="T510" s="310"/>
      <c r="U510" s="310"/>
      <c r="V510" s="310"/>
      <c r="W510" s="310"/>
      <c r="X510" s="310"/>
      <c r="Y510" s="310"/>
      <c r="Z510" s="310"/>
      <c r="AA510" s="310"/>
      <c r="AB510" s="310"/>
      <c r="AC510" s="310"/>
      <c r="AD510" s="310"/>
      <c r="AE510" s="310"/>
      <c r="AF510" s="310"/>
      <c r="AG510" s="310"/>
      <c r="AH510" s="310"/>
      <c r="AI510" s="310"/>
      <c r="AJ510" s="310"/>
      <c r="AK510" s="310"/>
      <c r="AL510" s="310"/>
      <c r="AM510" s="310"/>
      <c r="AN510" s="310"/>
      <c r="AO510" s="310"/>
      <c r="AP510" s="310"/>
      <c r="AQ510" s="310"/>
      <c r="AR510" s="310"/>
      <c r="AS510" s="310"/>
      <c r="AT510" s="310"/>
      <c r="AU510" s="310"/>
      <c r="AV510" s="310"/>
      <c r="AW510" s="310"/>
      <c r="AX510" s="310"/>
      <c r="AY510" s="310"/>
      <c r="AZ510" s="310"/>
      <c r="BA510" s="310"/>
      <c r="BB510" s="310"/>
      <c r="BC510" s="310"/>
      <c r="BD510" s="310"/>
      <c r="BE510" s="310"/>
      <c r="BF510" s="310"/>
      <c r="BG510" s="310"/>
      <c r="BH510" s="310"/>
      <c r="BI510" s="310"/>
      <c r="BJ510" s="310"/>
      <c r="BK510" s="310"/>
      <c r="BL510" s="310"/>
      <c r="BM510" s="310"/>
      <c r="BN510" s="310"/>
      <c r="BO510" s="310"/>
      <c r="BP510" s="310"/>
      <c r="BQ510" s="310"/>
      <c r="BR510" s="310"/>
      <c r="BS510" s="310"/>
      <c r="BT510" s="310"/>
      <c r="BU510" s="310"/>
      <c r="BV510" s="310"/>
      <c r="BW510" s="310"/>
      <c r="BX510" s="310"/>
      <c r="BY510" s="310"/>
      <c r="BZ510" s="310"/>
      <c r="CA510" s="310"/>
      <c r="CB510" s="310"/>
      <c r="CC510" s="310"/>
      <c r="CD510" s="310"/>
      <c r="CE510" s="310"/>
      <c r="CF510" s="310"/>
      <c r="CG510" s="310"/>
      <c r="CH510" s="310"/>
      <c r="CI510" s="310"/>
      <c r="CJ510" s="310"/>
      <c r="CK510" s="310"/>
      <c r="CL510" s="310"/>
      <c r="CM510" s="310"/>
      <c r="CN510" s="310"/>
      <c r="CO510" s="310"/>
      <c r="CP510" s="310"/>
      <c r="CQ510" s="310"/>
      <c r="CR510" s="310"/>
      <c r="CS510" s="310"/>
      <c r="CT510" s="310"/>
      <c r="CU510" s="310"/>
      <c r="CV510" s="310"/>
      <c r="CW510" s="310"/>
      <c r="CX510" s="310"/>
      <c r="CY510" s="310"/>
      <c r="CZ510" s="310"/>
      <c r="DA510" s="310"/>
      <c r="DB510" s="310"/>
      <c r="DC510" s="310"/>
      <c r="DD510" s="310"/>
      <c r="DE510" s="310"/>
      <c r="DF510" s="310"/>
      <c r="DG510" s="310"/>
      <c r="DH510" s="310"/>
      <c r="DI510" s="310"/>
      <c r="DJ510" s="310"/>
      <c r="DK510" s="310"/>
      <c r="DL510" s="310"/>
      <c r="DM510" s="310"/>
      <c r="DN510" s="310"/>
      <c r="DO510" s="310"/>
      <c r="DP510" s="310"/>
      <c r="DQ510" s="310"/>
      <c r="DR510" s="310"/>
      <c r="DS510" s="310"/>
      <c r="DT510" s="310"/>
      <c r="DU510" s="310"/>
      <c r="DV510" s="310"/>
      <c r="DW510" s="310"/>
      <c r="DX510" s="310"/>
      <c r="DY510" s="310"/>
      <c r="DZ510" s="310"/>
      <c r="EA510" s="310"/>
      <c r="EB510" s="310"/>
      <c r="EC510" s="310"/>
      <c r="ED510" s="310"/>
      <c r="EE510" s="310"/>
      <c r="EF510" s="310"/>
      <c r="EG510" s="310"/>
      <c r="EH510" s="310"/>
      <c r="EI510" s="310"/>
      <c r="EJ510" s="310"/>
      <c r="EK510" s="310"/>
      <c r="EL510" s="310"/>
      <c r="EM510" s="310"/>
      <c r="EN510" s="310"/>
      <c r="EO510" s="310"/>
      <c r="EP510" s="310"/>
      <c r="EQ510" s="310"/>
      <c r="ER510" s="310"/>
      <c r="ES510" s="310"/>
      <c r="ET510" s="310"/>
      <c r="EU510" s="310"/>
      <c r="EV510" s="310"/>
      <c r="EW510" s="310"/>
      <c r="EX510" s="310"/>
      <c r="EY510" s="310"/>
      <c r="EZ510" s="310"/>
      <c r="FA510" s="310"/>
      <c r="FB510" s="310"/>
      <c r="FC510" s="310"/>
      <c r="FD510" s="310"/>
      <c r="FE510" s="310"/>
      <c r="FF510" s="310"/>
      <c r="FG510" s="310"/>
      <c r="FH510" s="310"/>
      <c r="FI510" s="310"/>
      <c r="FJ510" s="310"/>
      <c r="FK510" s="310"/>
      <c r="FL510" s="310"/>
      <c r="FM510" s="310"/>
      <c r="FN510" s="310"/>
      <c r="FO510" s="310"/>
      <c r="FP510" s="310"/>
      <c r="FQ510" s="310"/>
      <c r="FR510" s="310"/>
      <c r="FS510" s="310"/>
      <c r="FT510" s="310"/>
      <c r="FU510" s="310"/>
      <c r="FV510" s="310"/>
      <c r="FW510" s="310"/>
      <c r="FX510" s="310"/>
      <c r="FY510" s="310"/>
      <c r="FZ510" s="310"/>
      <c r="GA510" s="310"/>
      <c r="GB510" s="310"/>
      <c r="GC510" s="310"/>
    </row>
    <row r="511" spans="4:185">
      <c r="D511" s="310"/>
      <c r="E511" s="310"/>
      <c r="F511" s="310"/>
      <c r="G511" s="310"/>
      <c r="H511" s="310"/>
      <c r="I511" s="310"/>
      <c r="J511" s="310"/>
      <c r="K511" s="310"/>
      <c r="L511" s="310"/>
      <c r="M511" s="310"/>
      <c r="N511" s="310"/>
      <c r="O511" s="310"/>
      <c r="P511" s="310"/>
      <c r="Q511" s="310"/>
      <c r="R511" s="310"/>
      <c r="S511" s="310"/>
      <c r="T511" s="310"/>
      <c r="U511" s="310"/>
      <c r="V511" s="310"/>
      <c r="W511" s="310"/>
      <c r="X511" s="310"/>
      <c r="Y511" s="310"/>
      <c r="Z511" s="310"/>
      <c r="AA511" s="310"/>
      <c r="AB511" s="310"/>
      <c r="AC511" s="310"/>
      <c r="AD511" s="310"/>
      <c r="AE511" s="310"/>
      <c r="AF511" s="310"/>
      <c r="AG511" s="310"/>
      <c r="AH511" s="310"/>
      <c r="AI511" s="310"/>
      <c r="AJ511" s="310"/>
      <c r="AK511" s="310"/>
      <c r="AL511" s="310"/>
      <c r="AM511" s="310"/>
      <c r="AN511" s="310"/>
      <c r="AO511" s="310"/>
      <c r="AP511" s="310"/>
      <c r="AQ511" s="310"/>
      <c r="AR511" s="310"/>
      <c r="AS511" s="310"/>
      <c r="AT511" s="310"/>
      <c r="AU511" s="310"/>
      <c r="AV511" s="310"/>
      <c r="AW511" s="310"/>
      <c r="AX511" s="310"/>
      <c r="AY511" s="310"/>
      <c r="AZ511" s="310"/>
      <c r="BA511" s="310"/>
      <c r="BB511" s="310"/>
      <c r="BC511" s="310"/>
      <c r="BD511" s="310"/>
      <c r="BE511" s="310"/>
      <c r="BF511" s="310"/>
      <c r="BG511" s="310"/>
      <c r="BH511" s="310"/>
      <c r="BI511" s="310"/>
      <c r="BJ511" s="310"/>
      <c r="BK511" s="310"/>
      <c r="BL511" s="310"/>
      <c r="BM511" s="310"/>
      <c r="BN511" s="310"/>
      <c r="BO511" s="310"/>
      <c r="BP511" s="310"/>
      <c r="BQ511" s="310"/>
      <c r="BR511" s="310"/>
      <c r="BS511" s="310"/>
      <c r="BT511" s="310"/>
      <c r="BU511" s="310"/>
      <c r="BV511" s="310"/>
      <c r="BW511" s="310"/>
      <c r="BX511" s="310"/>
      <c r="BY511" s="310"/>
      <c r="BZ511" s="310"/>
      <c r="CA511" s="310"/>
      <c r="CB511" s="310"/>
      <c r="CC511" s="310"/>
      <c r="CD511" s="310"/>
      <c r="CE511" s="310"/>
      <c r="CF511" s="310"/>
      <c r="CG511" s="310"/>
      <c r="CH511" s="310"/>
      <c r="CI511" s="310"/>
      <c r="CJ511" s="310"/>
      <c r="CK511" s="310"/>
      <c r="CL511" s="310"/>
      <c r="CM511" s="310"/>
      <c r="CN511" s="310"/>
      <c r="CO511" s="310"/>
      <c r="CP511" s="310"/>
      <c r="CQ511" s="310"/>
      <c r="CR511" s="310"/>
      <c r="CS511" s="310"/>
      <c r="CT511" s="310"/>
      <c r="CU511" s="310"/>
      <c r="CV511" s="310"/>
      <c r="CW511" s="310"/>
      <c r="CX511" s="310"/>
      <c r="CY511" s="310"/>
      <c r="CZ511" s="310"/>
      <c r="DA511" s="310"/>
      <c r="DB511" s="310"/>
      <c r="DC511" s="310"/>
      <c r="DD511" s="310"/>
      <c r="DE511" s="310"/>
      <c r="DF511" s="310"/>
      <c r="DG511" s="310"/>
      <c r="DH511" s="310"/>
      <c r="DI511" s="310"/>
      <c r="DJ511" s="310"/>
      <c r="DK511" s="310"/>
      <c r="DL511" s="310"/>
      <c r="DM511" s="310"/>
      <c r="DN511" s="310"/>
      <c r="DO511" s="310"/>
      <c r="DP511" s="310"/>
      <c r="DQ511" s="310"/>
      <c r="DR511" s="310"/>
      <c r="DS511" s="310"/>
      <c r="DT511" s="310"/>
      <c r="DU511" s="310"/>
      <c r="DV511" s="310"/>
      <c r="DW511" s="310"/>
      <c r="DX511" s="310"/>
      <c r="DY511" s="310"/>
      <c r="DZ511" s="310"/>
      <c r="EA511" s="310"/>
      <c r="EB511" s="310"/>
      <c r="EC511" s="310"/>
      <c r="ED511" s="310"/>
      <c r="EE511" s="310"/>
      <c r="EF511" s="310"/>
      <c r="EG511" s="310"/>
      <c r="EH511" s="310"/>
      <c r="EI511" s="310"/>
      <c r="EJ511" s="310"/>
      <c r="EK511" s="310"/>
      <c r="EL511" s="310"/>
      <c r="EM511" s="310"/>
      <c r="EN511" s="310"/>
      <c r="EO511" s="310"/>
      <c r="EP511" s="310"/>
      <c r="EQ511" s="310"/>
      <c r="ER511" s="310"/>
      <c r="ES511" s="310"/>
      <c r="ET511" s="310"/>
      <c r="EU511" s="310"/>
      <c r="EV511" s="310"/>
      <c r="EW511" s="310"/>
      <c r="EX511" s="310"/>
      <c r="EY511" s="310"/>
      <c r="EZ511" s="310"/>
      <c r="FA511" s="310"/>
      <c r="FB511" s="310"/>
      <c r="FC511" s="310"/>
      <c r="FD511" s="310"/>
      <c r="FE511" s="310"/>
      <c r="FF511" s="310"/>
      <c r="FG511" s="310"/>
      <c r="FH511" s="310"/>
      <c r="FI511" s="310"/>
      <c r="FJ511" s="310"/>
      <c r="FK511" s="310"/>
      <c r="FL511" s="310"/>
      <c r="FM511" s="310"/>
      <c r="FN511" s="310"/>
      <c r="FO511" s="310"/>
      <c r="FP511" s="310"/>
      <c r="FQ511" s="310"/>
      <c r="FR511" s="310"/>
      <c r="FS511" s="310"/>
      <c r="FT511" s="310"/>
      <c r="FU511" s="310"/>
      <c r="FV511" s="310"/>
      <c r="FW511" s="310"/>
      <c r="FX511" s="310"/>
      <c r="FY511" s="310"/>
      <c r="FZ511" s="310"/>
      <c r="GA511" s="310"/>
      <c r="GB511" s="310"/>
      <c r="GC511" s="310"/>
    </row>
    <row r="512" spans="4:185">
      <c r="D512" s="310"/>
      <c r="E512" s="310"/>
      <c r="F512" s="310"/>
      <c r="G512" s="310"/>
      <c r="H512" s="310"/>
      <c r="I512" s="310"/>
      <c r="J512" s="310"/>
      <c r="K512" s="310"/>
      <c r="L512" s="310"/>
      <c r="M512" s="310"/>
      <c r="N512" s="310"/>
      <c r="O512" s="310"/>
      <c r="P512" s="310"/>
      <c r="Q512" s="310"/>
      <c r="R512" s="310"/>
      <c r="S512" s="310"/>
      <c r="T512" s="310"/>
      <c r="U512" s="310"/>
      <c r="V512" s="310"/>
      <c r="W512" s="310"/>
      <c r="X512" s="310"/>
      <c r="Y512" s="310"/>
      <c r="Z512" s="310"/>
      <c r="AA512" s="310"/>
      <c r="AB512" s="310"/>
      <c r="AC512" s="310"/>
      <c r="AD512" s="310"/>
      <c r="AE512" s="310"/>
      <c r="AF512" s="310"/>
      <c r="AG512" s="310"/>
      <c r="AH512" s="310"/>
      <c r="AI512" s="310"/>
      <c r="AJ512" s="310"/>
      <c r="AK512" s="310"/>
      <c r="AL512" s="310"/>
      <c r="AM512" s="310"/>
      <c r="AN512" s="310"/>
      <c r="AO512" s="310"/>
      <c r="AP512" s="310"/>
      <c r="AQ512" s="310"/>
      <c r="AR512" s="310"/>
      <c r="AS512" s="310"/>
      <c r="AT512" s="310"/>
      <c r="AU512" s="310"/>
      <c r="AV512" s="310"/>
      <c r="AW512" s="310"/>
      <c r="AX512" s="310"/>
      <c r="AY512" s="310"/>
      <c r="AZ512" s="310"/>
      <c r="BA512" s="310"/>
      <c r="BB512" s="310"/>
      <c r="BC512" s="310"/>
      <c r="BD512" s="310"/>
      <c r="BE512" s="310"/>
      <c r="BF512" s="310"/>
      <c r="BG512" s="310"/>
      <c r="BH512" s="310"/>
      <c r="BI512" s="310"/>
      <c r="BJ512" s="310"/>
      <c r="BK512" s="310"/>
      <c r="BL512" s="310"/>
      <c r="BM512" s="310"/>
      <c r="BN512" s="310"/>
      <c r="BO512" s="310"/>
      <c r="BP512" s="310"/>
      <c r="BQ512" s="310"/>
      <c r="BR512" s="310"/>
      <c r="BS512" s="310"/>
      <c r="BT512" s="310"/>
      <c r="BU512" s="310"/>
      <c r="BV512" s="310"/>
      <c r="BW512" s="310"/>
      <c r="BX512" s="310"/>
      <c r="BY512" s="310"/>
      <c r="BZ512" s="310"/>
      <c r="CA512" s="310"/>
      <c r="CB512" s="310"/>
      <c r="CC512" s="310"/>
      <c r="CD512" s="310"/>
      <c r="CE512" s="310"/>
      <c r="CF512" s="310"/>
      <c r="CG512" s="310"/>
      <c r="CH512" s="310"/>
      <c r="CI512" s="310"/>
      <c r="CJ512" s="310"/>
      <c r="CK512" s="310"/>
      <c r="CL512" s="310"/>
      <c r="CM512" s="310"/>
      <c r="CN512" s="310"/>
      <c r="CO512" s="310"/>
      <c r="CP512" s="310"/>
      <c r="CQ512" s="310"/>
      <c r="CR512" s="310"/>
      <c r="CS512" s="310"/>
      <c r="CT512" s="310"/>
      <c r="CU512" s="310"/>
      <c r="CV512" s="310"/>
      <c r="CW512" s="310"/>
      <c r="CX512" s="310"/>
      <c r="CY512" s="310"/>
      <c r="CZ512" s="310"/>
      <c r="DA512" s="310"/>
      <c r="DB512" s="310"/>
      <c r="DC512" s="310"/>
      <c r="DD512" s="310"/>
      <c r="DE512" s="310"/>
      <c r="DF512" s="310"/>
      <c r="DG512" s="310"/>
      <c r="DH512" s="310"/>
      <c r="DI512" s="310"/>
      <c r="DJ512" s="310"/>
      <c r="DK512" s="310"/>
      <c r="DL512" s="310"/>
      <c r="DM512" s="310"/>
      <c r="DN512" s="310"/>
      <c r="DO512" s="310"/>
      <c r="DP512" s="310"/>
      <c r="DQ512" s="310"/>
      <c r="DR512" s="310"/>
      <c r="DS512" s="310"/>
      <c r="DT512" s="310"/>
      <c r="DU512" s="310"/>
      <c r="DV512" s="310"/>
      <c r="DW512" s="310"/>
      <c r="DX512" s="310"/>
      <c r="DY512" s="310"/>
      <c r="DZ512" s="310"/>
      <c r="EA512" s="310"/>
      <c r="EB512" s="310"/>
      <c r="EC512" s="310"/>
      <c r="ED512" s="310"/>
      <c r="EE512" s="310"/>
      <c r="EF512" s="310"/>
      <c r="EG512" s="310"/>
      <c r="EH512" s="310"/>
      <c r="EI512" s="310"/>
      <c r="EJ512" s="310"/>
      <c r="EK512" s="310"/>
      <c r="EL512" s="310"/>
      <c r="EM512" s="310"/>
      <c r="EN512" s="310"/>
      <c r="EO512" s="310"/>
      <c r="EP512" s="310"/>
      <c r="EQ512" s="310"/>
      <c r="ER512" s="310"/>
      <c r="ES512" s="310"/>
      <c r="ET512" s="310"/>
      <c r="EU512" s="310"/>
      <c r="EV512" s="310"/>
      <c r="EW512" s="310"/>
      <c r="EX512" s="310"/>
      <c r="EY512" s="310"/>
      <c r="EZ512" s="310"/>
      <c r="FA512" s="310"/>
      <c r="FB512" s="310"/>
      <c r="FC512" s="310"/>
      <c r="FD512" s="310"/>
      <c r="FE512" s="310"/>
      <c r="FF512" s="310"/>
      <c r="FG512" s="310"/>
      <c r="FH512" s="310"/>
      <c r="FI512" s="310"/>
      <c r="FJ512" s="310"/>
      <c r="FK512" s="310"/>
      <c r="FL512" s="310"/>
      <c r="FM512" s="310"/>
      <c r="FN512" s="310"/>
      <c r="FO512" s="310"/>
      <c r="FP512" s="310"/>
      <c r="FQ512" s="310"/>
      <c r="FR512" s="310"/>
      <c r="FS512" s="310"/>
      <c r="FT512" s="310"/>
      <c r="FU512" s="310"/>
      <c r="FV512" s="310"/>
      <c r="FW512" s="310"/>
      <c r="FX512" s="310"/>
      <c r="FY512" s="310"/>
      <c r="FZ512" s="310"/>
      <c r="GA512" s="310"/>
      <c r="GB512" s="310"/>
      <c r="GC512" s="310"/>
    </row>
    <row r="513" spans="4:185">
      <c r="D513" s="310"/>
      <c r="E513" s="310"/>
      <c r="F513" s="310"/>
      <c r="G513" s="310"/>
      <c r="H513" s="310"/>
      <c r="I513" s="310"/>
      <c r="J513" s="310"/>
      <c r="K513" s="310"/>
      <c r="L513" s="310"/>
      <c r="M513" s="310"/>
      <c r="N513" s="310"/>
      <c r="O513" s="310"/>
      <c r="P513" s="310"/>
      <c r="Q513" s="310"/>
      <c r="R513" s="310"/>
      <c r="S513" s="310"/>
      <c r="T513" s="310"/>
      <c r="U513" s="310"/>
      <c r="V513" s="310"/>
      <c r="W513" s="310"/>
      <c r="X513" s="310"/>
      <c r="Y513" s="310"/>
      <c r="Z513" s="310"/>
      <c r="AA513" s="310"/>
      <c r="AB513" s="310"/>
      <c r="AC513" s="310"/>
      <c r="AD513" s="310"/>
      <c r="AE513" s="310"/>
      <c r="AF513" s="310"/>
      <c r="AG513" s="310"/>
      <c r="AH513" s="310"/>
      <c r="AI513" s="310"/>
      <c r="AJ513" s="310"/>
      <c r="AK513" s="310"/>
      <c r="AL513" s="310"/>
      <c r="AM513" s="310"/>
      <c r="AN513" s="310"/>
      <c r="AO513" s="310"/>
      <c r="AP513" s="310"/>
      <c r="AQ513" s="310"/>
      <c r="AR513" s="310"/>
      <c r="AS513" s="310"/>
      <c r="AT513" s="310"/>
      <c r="AU513" s="310"/>
      <c r="AV513" s="310"/>
      <c r="AW513" s="310"/>
      <c r="AX513" s="310"/>
      <c r="AY513" s="310"/>
      <c r="AZ513" s="310"/>
      <c r="BA513" s="310"/>
      <c r="BB513" s="310"/>
      <c r="BC513" s="310"/>
      <c r="BD513" s="310"/>
      <c r="BE513" s="310"/>
      <c r="BF513" s="310"/>
      <c r="BG513" s="310"/>
      <c r="BH513" s="310"/>
      <c r="BI513" s="310"/>
      <c r="BJ513" s="310"/>
      <c r="BK513" s="310"/>
      <c r="BL513" s="310"/>
      <c r="BM513" s="310"/>
      <c r="BN513" s="310"/>
      <c r="BO513" s="310"/>
      <c r="BP513" s="310"/>
      <c r="BQ513" s="310"/>
      <c r="BR513" s="310"/>
      <c r="BS513" s="310"/>
      <c r="BT513" s="310"/>
      <c r="BU513" s="310"/>
      <c r="BV513" s="310"/>
      <c r="BW513" s="310"/>
      <c r="BX513" s="310"/>
      <c r="BY513" s="310"/>
      <c r="BZ513" s="310"/>
      <c r="CA513" s="310"/>
      <c r="CB513" s="310"/>
      <c r="CC513" s="310"/>
      <c r="CD513" s="310"/>
      <c r="CE513" s="310"/>
      <c r="CF513" s="310"/>
      <c r="CG513" s="310"/>
      <c r="CH513" s="310"/>
      <c r="CI513" s="310"/>
      <c r="CJ513" s="310"/>
      <c r="CK513" s="310"/>
      <c r="CL513" s="310"/>
      <c r="CM513" s="310"/>
      <c r="CN513" s="310"/>
      <c r="CO513" s="310"/>
      <c r="CP513" s="310"/>
      <c r="CQ513" s="310"/>
      <c r="CR513" s="310"/>
      <c r="CS513" s="310"/>
      <c r="CT513" s="310"/>
      <c r="CU513" s="310"/>
      <c r="CV513" s="310"/>
      <c r="CW513" s="310"/>
      <c r="CX513" s="310"/>
      <c r="CY513" s="310"/>
      <c r="CZ513" s="310"/>
      <c r="DA513" s="310"/>
      <c r="DB513" s="310"/>
      <c r="DC513" s="310"/>
      <c r="DD513" s="310"/>
      <c r="DE513" s="310"/>
      <c r="DF513" s="310"/>
      <c r="DG513" s="310"/>
      <c r="DH513" s="310"/>
      <c r="DI513" s="310"/>
      <c r="DJ513" s="310"/>
      <c r="DK513" s="310"/>
      <c r="DL513" s="310"/>
      <c r="DM513" s="310"/>
      <c r="DN513" s="310"/>
      <c r="DO513" s="310"/>
      <c r="DP513" s="310"/>
      <c r="DQ513" s="310"/>
      <c r="DR513" s="310"/>
      <c r="DS513" s="310"/>
      <c r="DT513" s="310"/>
      <c r="DU513" s="310"/>
      <c r="DV513" s="310"/>
      <c r="DW513" s="310"/>
      <c r="DX513" s="310"/>
      <c r="DY513" s="310"/>
      <c r="DZ513" s="310"/>
      <c r="EA513" s="310"/>
      <c r="EB513" s="310"/>
      <c r="EC513" s="310"/>
      <c r="ED513" s="310"/>
      <c r="EE513" s="310"/>
      <c r="EF513" s="310"/>
      <c r="EG513" s="310"/>
      <c r="EH513" s="310"/>
      <c r="EI513" s="310"/>
      <c r="EJ513" s="310"/>
      <c r="EK513" s="310"/>
      <c r="EL513" s="310"/>
      <c r="EM513" s="310"/>
      <c r="EN513" s="310"/>
      <c r="EO513" s="310"/>
      <c r="EP513" s="310"/>
      <c r="EQ513" s="310"/>
      <c r="ER513" s="310"/>
      <c r="ES513" s="310"/>
      <c r="ET513" s="310"/>
      <c r="EU513" s="310"/>
      <c r="EV513" s="310"/>
      <c r="EW513" s="310"/>
      <c r="EX513" s="310"/>
      <c r="EY513" s="310"/>
      <c r="EZ513" s="310"/>
      <c r="FA513" s="310"/>
      <c r="FB513" s="310"/>
      <c r="FC513" s="310"/>
      <c r="FD513" s="310"/>
      <c r="FE513" s="310"/>
      <c r="FF513" s="310"/>
      <c r="FG513" s="310"/>
      <c r="FH513" s="310"/>
      <c r="FI513" s="310"/>
      <c r="FJ513" s="310"/>
      <c r="FK513" s="310"/>
      <c r="FL513" s="310"/>
      <c r="FM513" s="310"/>
      <c r="FN513" s="310"/>
      <c r="FO513" s="310"/>
      <c r="FP513" s="310"/>
      <c r="FQ513" s="310"/>
      <c r="FR513" s="310"/>
      <c r="FS513" s="310"/>
      <c r="FT513" s="310"/>
      <c r="FU513" s="310"/>
      <c r="FV513" s="310"/>
      <c r="FW513" s="310"/>
      <c r="FX513" s="310"/>
      <c r="FY513" s="310"/>
      <c r="FZ513" s="310"/>
      <c r="GA513" s="310"/>
      <c r="GB513" s="310"/>
      <c r="GC513" s="310"/>
    </row>
    <row r="514" spans="4:185">
      <c r="D514" s="310"/>
      <c r="E514" s="310"/>
      <c r="F514" s="310"/>
      <c r="G514" s="310"/>
      <c r="H514" s="310"/>
      <c r="I514" s="310"/>
      <c r="J514" s="310"/>
      <c r="K514" s="310"/>
      <c r="L514" s="310"/>
      <c r="M514" s="310"/>
      <c r="N514" s="310"/>
      <c r="O514" s="310"/>
      <c r="P514" s="310"/>
      <c r="Q514" s="310"/>
      <c r="R514" s="310"/>
      <c r="S514" s="310"/>
      <c r="T514" s="310"/>
      <c r="U514" s="310"/>
      <c r="V514" s="310"/>
      <c r="W514" s="310"/>
      <c r="X514" s="310"/>
      <c r="Y514" s="310"/>
      <c r="Z514" s="310"/>
      <c r="AA514" s="310"/>
      <c r="AB514" s="310"/>
      <c r="AC514" s="310"/>
      <c r="AD514" s="310"/>
      <c r="AE514" s="310"/>
      <c r="AF514" s="310"/>
      <c r="AG514" s="310"/>
      <c r="AH514" s="310"/>
      <c r="AI514" s="310"/>
      <c r="AJ514" s="310"/>
      <c r="AK514" s="310"/>
      <c r="AL514" s="310"/>
      <c r="AM514" s="310"/>
      <c r="AN514" s="310"/>
      <c r="AO514" s="310"/>
      <c r="AP514" s="310"/>
      <c r="AQ514" s="310"/>
      <c r="AR514" s="310"/>
      <c r="AS514" s="310"/>
      <c r="AT514" s="310"/>
      <c r="AU514" s="310"/>
      <c r="AV514" s="310"/>
      <c r="AW514" s="310"/>
      <c r="AX514" s="310"/>
      <c r="AY514" s="310"/>
      <c r="AZ514" s="310"/>
      <c r="BA514" s="310"/>
      <c r="BB514" s="310"/>
      <c r="BC514" s="310"/>
      <c r="BD514" s="310"/>
      <c r="BE514" s="310"/>
      <c r="BF514" s="310"/>
      <c r="BG514" s="310"/>
      <c r="BH514" s="310"/>
      <c r="BI514" s="310"/>
      <c r="BJ514" s="310"/>
      <c r="BK514" s="310"/>
      <c r="BL514" s="310"/>
      <c r="BM514" s="310"/>
      <c r="BN514" s="310"/>
      <c r="BO514" s="310"/>
      <c r="BP514" s="310"/>
      <c r="BQ514" s="310"/>
      <c r="BR514" s="310"/>
      <c r="BS514" s="310"/>
      <c r="BT514" s="310"/>
      <c r="BU514" s="310"/>
      <c r="BV514" s="310"/>
      <c r="BW514" s="310"/>
      <c r="BX514" s="310"/>
      <c r="BY514" s="310"/>
      <c r="BZ514" s="310"/>
      <c r="CA514" s="310"/>
      <c r="CB514" s="310"/>
      <c r="CC514" s="310"/>
      <c r="CD514" s="310"/>
      <c r="CE514" s="310"/>
      <c r="CF514" s="310"/>
      <c r="CG514" s="310"/>
      <c r="CH514" s="310"/>
      <c r="CI514" s="310"/>
      <c r="CJ514" s="310"/>
      <c r="CK514" s="310"/>
      <c r="CL514" s="310"/>
      <c r="CM514" s="310"/>
      <c r="CN514" s="310"/>
      <c r="CO514" s="310"/>
      <c r="CP514" s="310"/>
      <c r="CQ514" s="310"/>
      <c r="CR514" s="310"/>
      <c r="CS514" s="310"/>
      <c r="CT514" s="310"/>
      <c r="CU514" s="310"/>
      <c r="CV514" s="310"/>
      <c r="CW514" s="310"/>
      <c r="CX514" s="310"/>
      <c r="CY514" s="310"/>
      <c r="CZ514" s="310"/>
      <c r="DA514" s="310"/>
      <c r="DB514" s="310"/>
      <c r="DC514" s="310"/>
      <c r="DD514" s="310"/>
      <c r="DE514" s="310"/>
      <c r="DF514" s="310"/>
      <c r="DG514" s="310"/>
      <c r="DH514" s="310"/>
      <c r="DI514" s="310"/>
      <c r="DJ514" s="310"/>
      <c r="DK514" s="310"/>
      <c r="DL514" s="310"/>
      <c r="DM514" s="310"/>
      <c r="DN514" s="310"/>
      <c r="DO514" s="310"/>
      <c r="DP514" s="310"/>
      <c r="DQ514" s="310"/>
      <c r="DR514" s="310"/>
      <c r="DS514" s="310"/>
      <c r="DT514" s="310"/>
      <c r="DU514" s="310"/>
      <c r="DV514" s="310"/>
      <c r="DW514" s="310"/>
      <c r="DX514" s="310"/>
      <c r="DY514" s="310"/>
      <c r="DZ514" s="310"/>
      <c r="EA514" s="310"/>
      <c r="EB514" s="310"/>
      <c r="EC514" s="310"/>
      <c r="ED514" s="310"/>
      <c r="EE514" s="310"/>
      <c r="EF514" s="310"/>
      <c r="EG514" s="310"/>
      <c r="EH514" s="310"/>
      <c r="EI514" s="310"/>
      <c r="EJ514" s="310"/>
      <c r="EK514" s="310"/>
      <c r="EL514" s="310"/>
      <c r="EM514" s="310"/>
      <c r="EN514" s="310"/>
      <c r="EO514" s="310"/>
      <c r="EP514" s="310"/>
      <c r="EQ514" s="310"/>
      <c r="ER514" s="310"/>
      <c r="ES514" s="310"/>
      <c r="ET514" s="310"/>
      <c r="EU514" s="310"/>
      <c r="EV514" s="310"/>
      <c r="EW514" s="310"/>
      <c r="EX514" s="310"/>
      <c r="EY514" s="310"/>
      <c r="EZ514" s="310"/>
      <c r="FA514" s="310"/>
      <c r="FB514" s="310"/>
      <c r="FC514" s="310"/>
      <c r="FD514" s="310"/>
      <c r="FE514" s="310"/>
      <c r="FF514" s="310"/>
      <c r="FG514" s="310"/>
      <c r="FH514" s="310"/>
      <c r="FI514" s="310"/>
      <c r="FJ514" s="310"/>
      <c r="FK514" s="310"/>
      <c r="FL514" s="310"/>
      <c r="FM514" s="310"/>
      <c r="FN514" s="310"/>
      <c r="FO514" s="310"/>
      <c r="FP514" s="310"/>
      <c r="FQ514" s="310"/>
      <c r="FR514" s="310"/>
      <c r="FS514" s="310"/>
      <c r="FT514" s="310"/>
      <c r="FU514" s="310"/>
      <c r="FV514" s="310"/>
      <c r="FW514" s="310"/>
      <c r="FX514" s="310"/>
      <c r="FY514" s="310"/>
      <c r="FZ514" s="310"/>
      <c r="GA514" s="310"/>
      <c r="GB514" s="310"/>
      <c r="GC514" s="310"/>
    </row>
    <row r="515" spans="4:185">
      <c r="D515" s="310"/>
      <c r="E515" s="310"/>
      <c r="F515" s="310"/>
      <c r="G515" s="310"/>
      <c r="H515" s="310"/>
      <c r="I515" s="310"/>
      <c r="J515" s="310"/>
      <c r="K515" s="310"/>
      <c r="L515" s="310"/>
      <c r="M515" s="310"/>
      <c r="N515" s="310"/>
      <c r="O515" s="310"/>
      <c r="P515" s="310"/>
      <c r="Q515" s="310"/>
      <c r="R515" s="310"/>
      <c r="S515" s="310"/>
      <c r="T515" s="310"/>
      <c r="U515" s="310"/>
      <c r="V515" s="310"/>
      <c r="W515" s="310"/>
      <c r="X515" s="310"/>
      <c r="Y515" s="310"/>
      <c r="Z515" s="310"/>
      <c r="AA515" s="310"/>
      <c r="AB515" s="310"/>
      <c r="AC515" s="310"/>
      <c r="AD515" s="310"/>
      <c r="AE515" s="310"/>
      <c r="AF515" s="310"/>
      <c r="AG515" s="310"/>
      <c r="AH515" s="310"/>
      <c r="AI515" s="310"/>
      <c r="AJ515" s="310"/>
      <c r="AK515" s="310"/>
      <c r="AL515" s="310"/>
      <c r="AM515" s="310"/>
      <c r="AN515" s="310"/>
      <c r="AO515" s="310"/>
      <c r="AP515" s="310"/>
      <c r="AQ515" s="310"/>
      <c r="AR515" s="310"/>
      <c r="AS515" s="310"/>
      <c r="AT515" s="310"/>
      <c r="AU515" s="310"/>
      <c r="AV515" s="310"/>
      <c r="AW515" s="310"/>
      <c r="AX515" s="310"/>
      <c r="AY515" s="310"/>
      <c r="AZ515" s="310"/>
      <c r="BA515" s="310"/>
      <c r="BB515" s="310"/>
      <c r="BC515" s="310"/>
      <c r="BD515" s="310"/>
      <c r="BE515" s="310"/>
      <c r="BF515" s="310"/>
      <c r="BG515" s="310"/>
      <c r="BH515" s="310"/>
      <c r="BI515" s="310"/>
      <c r="BJ515" s="310"/>
      <c r="BK515" s="310"/>
      <c r="BL515" s="310"/>
      <c r="BM515" s="310"/>
      <c r="BN515" s="310"/>
      <c r="BO515" s="310"/>
      <c r="BP515" s="310"/>
      <c r="BQ515" s="310"/>
      <c r="BR515" s="310"/>
      <c r="BS515" s="310"/>
      <c r="BT515" s="310"/>
      <c r="BU515" s="310"/>
      <c r="BV515" s="310"/>
      <c r="BW515" s="310"/>
      <c r="BX515" s="310"/>
      <c r="BY515" s="310"/>
      <c r="BZ515" s="310"/>
      <c r="CA515" s="310"/>
      <c r="CB515" s="310"/>
      <c r="CC515" s="310"/>
      <c r="CD515" s="310"/>
      <c r="CE515" s="310"/>
      <c r="CF515" s="310"/>
      <c r="CG515" s="310"/>
      <c r="CH515" s="310"/>
      <c r="CI515" s="310"/>
      <c r="CJ515" s="310"/>
      <c r="CK515" s="310"/>
      <c r="CL515" s="310"/>
      <c r="CM515" s="310"/>
      <c r="CN515" s="310"/>
      <c r="CO515" s="310"/>
      <c r="CP515" s="310"/>
      <c r="CQ515" s="310"/>
      <c r="CR515" s="310"/>
      <c r="CS515" s="310"/>
      <c r="CT515" s="310"/>
      <c r="CU515" s="310"/>
      <c r="CV515" s="310"/>
      <c r="CW515" s="310"/>
      <c r="CX515" s="310"/>
      <c r="CY515" s="310"/>
      <c r="CZ515" s="310"/>
      <c r="DA515" s="310"/>
      <c r="DB515" s="310"/>
      <c r="DC515" s="310"/>
      <c r="DD515" s="310"/>
      <c r="DE515" s="310"/>
      <c r="DF515" s="310"/>
      <c r="DG515" s="310"/>
      <c r="DH515" s="310"/>
      <c r="DI515" s="310"/>
      <c r="DJ515" s="310"/>
      <c r="DK515" s="310"/>
      <c r="DL515" s="310"/>
      <c r="DM515" s="310"/>
      <c r="DN515" s="310"/>
      <c r="DO515" s="310"/>
      <c r="DP515" s="310"/>
      <c r="DQ515" s="310"/>
      <c r="DR515" s="310"/>
      <c r="DS515" s="310"/>
      <c r="DT515" s="310"/>
      <c r="DU515" s="310"/>
      <c r="DV515" s="310"/>
      <c r="DW515" s="310"/>
      <c r="DX515" s="310"/>
      <c r="DY515" s="310"/>
      <c r="DZ515" s="310"/>
      <c r="EA515" s="310"/>
      <c r="EB515" s="310"/>
      <c r="EC515" s="310"/>
      <c r="ED515" s="310"/>
      <c r="EE515" s="310"/>
      <c r="EF515" s="310"/>
      <c r="EG515" s="310"/>
      <c r="EH515" s="310"/>
      <c r="EI515" s="310"/>
      <c r="EJ515" s="310"/>
      <c r="EK515" s="310"/>
      <c r="EL515" s="310"/>
      <c r="EM515" s="310"/>
      <c r="EN515" s="310"/>
      <c r="EO515" s="310"/>
      <c r="EP515" s="310"/>
      <c r="EQ515" s="310"/>
      <c r="ER515" s="310"/>
      <c r="ES515" s="310"/>
      <c r="ET515" s="310"/>
      <c r="EU515" s="310"/>
      <c r="EV515" s="310"/>
      <c r="EW515" s="310"/>
      <c r="EX515" s="310"/>
      <c r="EY515" s="310"/>
      <c r="EZ515" s="310"/>
      <c r="FA515" s="310"/>
      <c r="FB515" s="310"/>
      <c r="FC515" s="310"/>
      <c r="FD515" s="310"/>
      <c r="FE515" s="310"/>
      <c r="FF515" s="310"/>
      <c r="FG515" s="310"/>
      <c r="FH515" s="310"/>
      <c r="FI515" s="310"/>
      <c r="FJ515" s="310"/>
      <c r="FK515" s="310"/>
      <c r="FL515" s="310"/>
      <c r="FM515" s="310"/>
      <c r="FN515" s="310"/>
      <c r="FO515" s="310"/>
      <c r="FP515" s="310"/>
      <c r="FQ515" s="310"/>
      <c r="FR515" s="310"/>
      <c r="FS515" s="310"/>
      <c r="FT515" s="310"/>
      <c r="FU515" s="310"/>
      <c r="FV515" s="310"/>
      <c r="FW515" s="310"/>
      <c r="FX515" s="310"/>
      <c r="FY515" s="310"/>
      <c r="FZ515" s="310"/>
      <c r="GA515" s="310"/>
      <c r="GB515" s="310"/>
      <c r="GC515" s="310"/>
    </row>
    <row r="516" spans="4:185">
      <c r="D516" s="310"/>
      <c r="E516" s="310"/>
      <c r="F516" s="310"/>
      <c r="G516" s="310"/>
      <c r="H516" s="310"/>
      <c r="I516" s="310"/>
      <c r="J516" s="310"/>
      <c r="K516" s="310"/>
      <c r="L516" s="310"/>
      <c r="M516" s="310"/>
      <c r="N516" s="310"/>
      <c r="O516" s="310"/>
      <c r="P516" s="310"/>
      <c r="Q516" s="310"/>
      <c r="R516" s="310"/>
      <c r="S516" s="310"/>
      <c r="T516" s="310"/>
      <c r="U516" s="310"/>
      <c r="V516" s="310"/>
      <c r="W516" s="310"/>
      <c r="X516" s="310"/>
      <c r="Y516" s="310"/>
      <c r="Z516" s="310"/>
      <c r="AA516" s="310"/>
      <c r="AB516" s="310"/>
      <c r="AC516" s="310"/>
      <c r="AD516" s="310"/>
      <c r="AE516" s="310"/>
      <c r="AF516" s="310"/>
      <c r="AG516" s="310"/>
      <c r="AH516" s="310"/>
      <c r="AI516" s="310"/>
      <c r="AJ516" s="310"/>
      <c r="AK516" s="310"/>
      <c r="AL516" s="310"/>
      <c r="AM516" s="310"/>
      <c r="AN516" s="310"/>
      <c r="AO516" s="310"/>
      <c r="AP516" s="310"/>
      <c r="AQ516" s="310"/>
      <c r="AR516" s="310"/>
      <c r="AS516" s="310"/>
      <c r="AT516" s="310"/>
      <c r="AU516" s="310"/>
      <c r="AV516" s="310"/>
      <c r="AW516" s="310"/>
      <c r="AX516" s="310"/>
      <c r="AY516" s="310"/>
      <c r="AZ516" s="310"/>
      <c r="BA516" s="310"/>
      <c r="BB516" s="310"/>
      <c r="BC516" s="310"/>
      <c r="BD516" s="310"/>
      <c r="BE516" s="310"/>
      <c r="BF516" s="310"/>
      <c r="BG516" s="310"/>
      <c r="BH516" s="310"/>
      <c r="BI516" s="310"/>
      <c r="BJ516" s="310"/>
      <c r="BK516" s="310"/>
      <c r="BL516" s="310"/>
      <c r="BM516" s="310"/>
      <c r="BN516" s="310"/>
      <c r="BO516" s="310"/>
      <c r="BP516" s="310"/>
      <c r="BQ516" s="310"/>
      <c r="BR516" s="310"/>
      <c r="BS516" s="310"/>
      <c r="BT516" s="310"/>
      <c r="BU516" s="310"/>
      <c r="BV516" s="310"/>
      <c r="BW516" s="310"/>
      <c r="BX516" s="310"/>
      <c r="BY516" s="310"/>
      <c r="BZ516" s="310"/>
      <c r="CA516" s="310"/>
      <c r="CB516" s="310"/>
      <c r="CC516" s="310"/>
      <c r="CD516" s="310"/>
      <c r="CE516" s="310"/>
      <c r="CF516" s="310"/>
      <c r="CG516" s="310"/>
      <c r="CH516" s="310"/>
      <c r="CI516" s="310"/>
      <c r="CJ516" s="310"/>
      <c r="CK516" s="310"/>
      <c r="CL516" s="310"/>
      <c r="CM516" s="310"/>
      <c r="CN516" s="310"/>
      <c r="CO516" s="310"/>
      <c r="CP516" s="310"/>
      <c r="CQ516" s="310"/>
      <c r="CR516" s="310"/>
      <c r="CS516" s="310"/>
      <c r="CT516" s="310"/>
      <c r="CU516" s="310"/>
      <c r="CV516" s="310"/>
      <c r="CW516" s="310"/>
      <c r="CX516" s="310"/>
      <c r="CY516" s="310"/>
      <c r="CZ516" s="310"/>
      <c r="DA516" s="310"/>
      <c r="DB516" s="310"/>
      <c r="DC516" s="310"/>
      <c r="DD516" s="310"/>
      <c r="DE516" s="310"/>
      <c r="DF516" s="310"/>
      <c r="DG516" s="310"/>
      <c r="DH516" s="310"/>
      <c r="DI516" s="310"/>
      <c r="DJ516" s="310"/>
      <c r="DK516" s="310"/>
      <c r="DL516" s="310"/>
      <c r="DM516" s="310"/>
      <c r="DN516" s="310"/>
      <c r="DO516" s="310"/>
      <c r="DP516" s="310"/>
      <c r="DQ516" s="310"/>
      <c r="DR516" s="310"/>
      <c r="DS516" s="310"/>
      <c r="DT516" s="310"/>
      <c r="DU516" s="310"/>
      <c r="DV516" s="310"/>
      <c r="DW516" s="310"/>
      <c r="DX516" s="310"/>
      <c r="DY516" s="310"/>
      <c r="DZ516" s="310"/>
      <c r="EA516" s="310"/>
      <c r="EB516" s="310"/>
      <c r="EC516" s="310"/>
      <c r="ED516" s="310"/>
      <c r="EE516" s="310"/>
      <c r="EF516" s="310"/>
      <c r="EG516" s="310"/>
      <c r="EH516" s="310"/>
      <c r="EI516" s="310"/>
      <c r="EJ516" s="310"/>
      <c r="EK516" s="310"/>
      <c r="EL516" s="310"/>
      <c r="EM516" s="310"/>
      <c r="EN516" s="310"/>
      <c r="EO516" s="310"/>
      <c r="EP516" s="310"/>
      <c r="EQ516" s="310"/>
      <c r="ER516" s="310"/>
      <c r="ES516" s="310"/>
      <c r="ET516" s="310"/>
      <c r="EU516" s="310"/>
      <c r="EV516" s="310"/>
      <c r="EW516" s="310"/>
      <c r="EX516" s="310"/>
      <c r="EY516" s="310"/>
      <c r="EZ516" s="310"/>
      <c r="FA516" s="310"/>
      <c r="FB516" s="310"/>
      <c r="FC516" s="310"/>
      <c r="FD516" s="310"/>
      <c r="FE516" s="310"/>
      <c r="FF516" s="310"/>
      <c r="FG516" s="310"/>
      <c r="FH516" s="310"/>
      <c r="FI516" s="310"/>
      <c r="FJ516" s="310"/>
      <c r="FK516" s="310"/>
      <c r="FL516" s="310"/>
      <c r="FM516" s="310"/>
      <c r="FN516" s="310"/>
      <c r="FO516" s="310"/>
      <c r="FP516" s="310"/>
      <c r="FQ516" s="310"/>
      <c r="FR516" s="310"/>
      <c r="FS516" s="310"/>
      <c r="FT516" s="310"/>
      <c r="FU516" s="310"/>
      <c r="FV516" s="310"/>
      <c r="FW516" s="310"/>
      <c r="FX516" s="310"/>
      <c r="FY516" s="310"/>
      <c r="FZ516" s="310"/>
      <c r="GA516" s="310"/>
      <c r="GB516" s="310"/>
      <c r="GC516" s="310"/>
    </row>
    <row r="517" spans="4:185">
      <c r="D517" s="310"/>
      <c r="E517" s="310"/>
      <c r="F517" s="310"/>
      <c r="G517" s="310"/>
      <c r="H517" s="310"/>
      <c r="I517" s="310"/>
      <c r="J517" s="310"/>
      <c r="K517" s="310"/>
      <c r="L517" s="310"/>
      <c r="M517" s="310"/>
      <c r="N517" s="310"/>
      <c r="O517" s="310"/>
      <c r="P517" s="310"/>
      <c r="Q517" s="310"/>
      <c r="R517" s="310"/>
      <c r="S517" s="310"/>
      <c r="T517" s="310"/>
      <c r="U517" s="310"/>
      <c r="V517" s="310"/>
      <c r="W517" s="310"/>
      <c r="X517" s="310"/>
      <c r="Y517" s="310"/>
      <c r="Z517" s="310"/>
      <c r="AA517" s="310"/>
      <c r="AB517" s="310"/>
      <c r="AC517" s="310"/>
      <c r="AD517" s="310"/>
      <c r="AE517" s="310"/>
      <c r="AF517" s="310"/>
      <c r="AG517" s="310"/>
      <c r="AH517" s="310"/>
      <c r="AI517" s="310"/>
      <c r="AJ517" s="310"/>
      <c r="AK517" s="310"/>
      <c r="AL517" s="310"/>
      <c r="AM517" s="310"/>
      <c r="AN517" s="310"/>
      <c r="AO517" s="310"/>
      <c r="AP517" s="310"/>
      <c r="AQ517" s="310"/>
      <c r="AR517" s="310"/>
      <c r="AS517" s="310"/>
      <c r="AT517" s="310"/>
      <c r="AU517" s="310"/>
      <c r="AV517" s="310"/>
      <c r="AW517" s="310"/>
      <c r="AX517" s="310"/>
      <c r="AY517" s="310"/>
      <c r="AZ517" s="310"/>
      <c r="BA517" s="310"/>
      <c r="BB517" s="310"/>
      <c r="BC517" s="310"/>
      <c r="BD517" s="310"/>
      <c r="BE517" s="310"/>
      <c r="BF517" s="310"/>
      <c r="BG517" s="310"/>
      <c r="BH517" s="310"/>
      <c r="BI517" s="310"/>
      <c r="BJ517" s="310"/>
      <c r="BK517" s="310"/>
      <c r="BL517" s="310"/>
      <c r="BM517" s="310"/>
      <c r="BN517" s="310"/>
      <c r="BO517" s="310"/>
      <c r="BP517" s="310"/>
      <c r="BQ517" s="310"/>
      <c r="BR517" s="310"/>
      <c r="BS517" s="310"/>
      <c r="BT517" s="310"/>
      <c r="BU517" s="310"/>
      <c r="BV517" s="310"/>
      <c r="BW517" s="310"/>
      <c r="BX517" s="310"/>
      <c r="BY517" s="310"/>
      <c r="BZ517" s="310"/>
      <c r="CA517" s="310"/>
      <c r="CB517" s="310"/>
      <c r="CC517" s="310"/>
      <c r="CD517" s="310"/>
      <c r="CE517" s="310"/>
      <c r="CF517" s="310"/>
      <c r="CG517" s="310"/>
      <c r="CH517" s="310"/>
      <c r="CI517" s="310"/>
      <c r="CJ517" s="310"/>
      <c r="CK517" s="310"/>
      <c r="CL517" s="310"/>
      <c r="CM517" s="310"/>
      <c r="CN517" s="310"/>
      <c r="CO517" s="310"/>
      <c r="CP517" s="310"/>
      <c r="CQ517" s="310"/>
      <c r="CR517" s="310"/>
      <c r="CS517" s="310"/>
      <c r="CT517" s="310"/>
      <c r="CU517" s="310"/>
      <c r="CV517" s="310"/>
      <c r="CW517" s="310"/>
      <c r="CX517" s="310"/>
      <c r="CY517" s="310"/>
      <c r="CZ517" s="310"/>
      <c r="DA517" s="310"/>
      <c r="DB517" s="310"/>
      <c r="DC517" s="310"/>
      <c r="DD517" s="310"/>
      <c r="DE517" s="310"/>
      <c r="DF517" s="310"/>
      <c r="DG517" s="310"/>
      <c r="DH517" s="310"/>
      <c r="DI517" s="310"/>
      <c r="DJ517" s="310"/>
      <c r="DK517" s="310"/>
      <c r="DL517" s="310"/>
      <c r="DM517" s="310"/>
      <c r="DN517" s="310"/>
      <c r="DO517" s="310"/>
      <c r="DP517" s="310"/>
      <c r="DQ517" s="310"/>
      <c r="DR517" s="310"/>
      <c r="DS517" s="310"/>
      <c r="DT517" s="310"/>
      <c r="DU517" s="310"/>
      <c r="DV517" s="310"/>
      <c r="DW517" s="310"/>
      <c r="DX517" s="310"/>
      <c r="DY517" s="310"/>
      <c r="DZ517" s="310"/>
      <c r="EA517" s="310"/>
      <c r="EB517" s="310"/>
      <c r="EC517" s="310"/>
      <c r="ED517" s="310"/>
      <c r="EE517" s="310"/>
      <c r="EF517" s="310"/>
      <c r="EG517" s="310"/>
      <c r="EH517" s="310"/>
      <c r="EI517" s="310"/>
      <c r="EJ517" s="310"/>
      <c r="EK517" s="310"/>
      <c r="EL517" s="310"/>
      <c r="EM517" s="310"/>
      <c r="EN517" s="310"/>
      <c r="EO517" s="310"/>
      <c r="EP517" s="310"/>
      <c r="EQ517" s="310"/>
      <c r="ER517" s="310"/>
      <c r="ES517" s="310"/>
      <c r="ET517" s="310"/>
      <c r="EU517" s="310"/>
      <c r="EV517" s="310"/>
      <c r="EW517" s="310"/>
      <c r="EX517" s="310"/>
      <c r="EY517" s="310"/>
      <c r="EZ517" s="310"/>
      <c r="FA517" s="310"/>
      <c r="FB517" s="310"/>
      <c r="FC517" s="310"/>
      <c r="FD517" s="310"/>
      <c r="FE517" s="310"/>
      <c r="FF517" s="310"/>
      <c r="FG517" s="310"/>
      <c r="FH517" s="310"/>
      <c r="FI517" s="310"/>
      <c r="FJ517" s="310"/>
      <c r="FK517" s="310"/>
      <c r="FL517" s="310"/>
      <c r="FM517" s="310"/>
      <c r="FN517" s="310"/>
      <c r="FO517" s="310"/>
      <c r="FP517" s="310"/>
      <c r="FQ517" s="310"/>
      <c r="FR517" s="310"/>
      <c r="FS517" s="310"/>
      <c r="FT517" s="310"/>
      <c r="FU517" s="310"/>
      <c r="FV517" s="310"/>
      <c r="FW517" s="310"/>
      <c r="FX517" s="310"/>
      <c r="FY517" s="310"/>
      <c r="FZ517" s="310"/>
      <c r="GA517" s="310"/>
      <c r="GB517" s="310"/>
      <c r="GC517" s="310"/>
    </row>
    <row r="518" spans="4:185">
      <c r="D518" s="310"/>
      <c r="E518" s="310"/>
      <c r="F518" s="310"/>
      <c r="G518" s="310"/>
      <c r="H518" s="310"/>
      <c r="I518" s="310"/>
      <c r="J518" s="310"/>
      <c r="K518" s="310"/>
      <c r="L518" s="310"/>
      <c r="M518" s="310"/>
      <c r="N518" s="310"/>
      <c r="O518" s="310"/>
      <c r="P518" s="310"/>
      <c r="Q518" s="310"/>
      <c r="R518" s="310"/>
      <c r="S518" s="310"/>
      <c r="T518" s="310"/>
      <c r="U518" s="310"/>
      <c r="V518" s="310"/>
      <c r="W518" s="310"/>
      <c r="X518" s="310"/>
      <c r="Y518" s="310"/>
      <c r="Z518" s="310"/>
      <c r="AA518" s="310"/>
      <c r="AB518" s="310"/>
      <c r="AC518" s="310"/>
      <c r="AD518" s="310"/>
      <c r="AE518" s="310"/>
      <c r="AF518" s="310"/>
      <c r="AG518" s="310"/>
      <c r="AH518" s="310"/>
      <c r="AI518" s="310"/>
      <c r="AJ518" s="310"/>
      <c r="AK518" s="310"/>
      <c r="AL518" s="310"/>
      <c r="AM518" s="310"/>
      <c r="AN518" s="310"/>
      <c r="AO518" s="310"/>
      <c r="AP518" s="310"/>
      <c r="AQ518" s="310"/>
      <c r="AR518" s="310"/>
      <c r="AS518" s="310"/>
      <c r="AT518" s="310"/>
      <c r="AU518" s="310"/>
      <c r="AV518" s="310"/>
      <c r="AW518" s="310"/>
      <c r="AX518" s="310"/>
      <c r="AY518" s="310"/>
      <c r="AZ518" s="310"/>
      <c r="BA518" s="310"/>
      <c r="BB518" s="310"/>
      <c r="BC518" s="310"/>
      <c r="BD518" s="310"/>
      <c r="BE518" s="310"/>
      <c r="BF518" s="310"/>
      <c r="BG518" s="310"/>
      <c r="BH518" s="310"/>
      <c r="BI518" s="310"/>
      <c r="BJ518" s="310"/>
      <c r="BK518" s="310"/>
      <c r="BL518" s="310"/>
      <c r="BM518" s="310"/>
      <c r="BN518" s="310"/>
      <c r="BO518" s="310"/>
      <c r="BP518" s="310"/>
      <c r="BQ518" s="310"/>
      <c r="BR518" s="310"/>
      <c r="BS518" s="310"/>
      <c r="BT518" s="310"/>
      <c r="BU518" s="310"/>
      <c r="BV518" s="310"/>
      <c r="BW518" s="310"/>
      <c r="BX518" s="310"/>
      <c r="BY518" s="310"/>
      <c r="BZ518" s="310"/>
      <c r="CA518" s="310"/>
      <c r="CB518" s="310"/>
      <c r="CC518" s="310"/>
      <c r="CD518" s="310"/>
      <c r="CE518" s="310"/>
      <c r="CF518" s="310"/>
      <c r="CG518" s="310"/>
      <c r="CH518" s="310"/>
      <c r="CI518" s="310"/>
      <c r="CJ518" s="310"/>
      <c r="CK518" s="310"/>
      <c r="CL518" s="310"/>
      <c r="CM518" s="310"/>
      <c r="CN518" s="310"/>
      <c r="CO518" s="310"/>
      <c r="CP518" s="310"/>
      <c r="CQ518" s="310"/>
      <c r="CR518" s="310"/>
      <c r="CS518" s="310"/>
      <c r="CT518" s="310"/>
      <c r="CU518" s="310"/>
      <c r="CV518" s="310"/>
      <c r="CW518" s="310"/>
      <c r="CX518" s="310"/>
      <c r="CY518" s="310"/>
      <c r="CZ518" s="310"/>
      <c r="DA518" s="310"/>
      <c r="DB518" s="310"/>
      <c r="DC518" s="310"/>
      <c r="DD518" s="310"/>
      <c r="DE518" s="310"/>
      <c r="DF518" s="310"/>
      <c r="DG518" s="310"/>
      <c r="DH518" s="310"/>
      <c r="DI518" s="310"/>
      <c r="DJ518" s="310"/>
      <c r="DK518" s="310"/>
      <c r="DL518" s="310"/>
      <c r="DM518" s="310"/>
      <c r="DN518" s="310"/>
      <c r="DO518" s="310"/>
      <c r="DP518" s="310"/>
      <c r="DQ518" s="310"/>
      <c r="DR518" s="310"/>
      <c r="DS518" s="310"/>
      <c r="DT518" s="310"/>
      <c r="DU518" s="310"/>
      <c r="DV518" s="310"/>
      <c r="DW518" s="310"/>
      <c r="DX518" s="310"/>
      <c r="DY518" s="310"/>
      <c r="DZ518" s="310"/>
      <c r="EA518" s="310"/>
      <c r="EB518" s="310"/>
      <c r="EC518" s="310"/>
      <c r="ED518" s="310"/>
      <c r="EE518" s="310"/>
      <c r="EF518" s="310"/>
      <c r="EG518" s="310"/>
      <c r="EH518" s="310"/>
      <c r="EI518" s="310"/>
      <c r="EJ518" s="310"/>
      <c r="EK518" s="310"/>
      <c r="EL518" s="310"/>
      <c r="EM518" s="310"/>
      <c r="EN518" s="310"/>
      <c r="EO518" s="310"/>
      <c r="EP518" s="310"/>
      <c r="EQ518" s="310"/>
      <c r="ER518" s="310"/>
      <c r="ES518" s="310"/>
      <c r="ET518" s="310"/>
      <c r="EU518" s="310"/>
      <c r="EV518" s="310"/>
      <c r="EW518" s="310"/>
      <c r="EX518" s="310"/>
      <c r="EY518" s="310"/>
      <c r="EZ518" s="310"/>
      <c r="FA518" s="310"/>
      <c r="FB518" s="310"/>
      <c r="FC518" s="310"/>
      <c r="FD518" s="310"/>
      <c r="FE518" s="310"/>
      <c r="FF518" s="310"/>
      <c r="FG518" s="310"/>
      <c r="FH518" s="310"/>
      <c r="FI518" s="310"/>
      <c r="FJ518" s="310"/>
      <c r="FK518" s="310"/>
      <c r="FL518" s="310"/>
      <c r="FM518" s="310"/>
      <c r="FN518" s="310"/>
      <c r="FO518" s="310"/>
      <c r="FP518" s="310"/>
      <c r="FQ518" s="310"/>
      <c r="FR518" s="310"/>
      <c r="FS518" s="310"/>
      <c r="FT518" s="310"/>
      <c r="FU518" s="310"/>
      <c r="FV518" s="310"/>
      <c r="FW518" s="310"/>
      <c r="FX518" s="310"/>
      <c r="FY518" s="310"/>
      <c r="FZ518" s="310"/>
      <c r="GA518" s="310"/>
      <c r="GB518" s="310"/>
      <c r="GC518" s="310"/>
    </row>
    <row r="519" spans="4:185">
      <c r="D519" s="310"/>
      <c r="E519" s="310"/>
      <c r="F519" s="310"/>
      <c r="G519" s="310"/>
      <c r="H519" s="310"/>
      <c r="I519" s="310"/>
      <c r="J519" s="310"/>
      <c r="K519" s="310"/>
      <c r="L519" s="310"/>
      <c r="M519" s="310"/>
      <c r="N519" s="310"/>
      <c r="O519" s="310"/>
      <c r="P519" s="310"/>
      <c r="Q519" s="310"/>
      <c r="R519" s="310"/>
      <c r="S519" s="310"/>
      <c r="T519" s="310"/>
      <c r="U519" s="310"/>
      <c r="V519" s="310"/>
      <c r="W519" s="310"/>
      <c r="X519" s="310"/>
      <c r="Y519" s="310"/>
      <c r="Z519" s="310"/>
      <c r="AA519" s="310"/>
      <c r="AB519" s="310"/>
      <c r="AC519" s="310"/>
      <c r="AD519" s="310"/>
      <c r="AE519" s="310"/>
      <c r="AF519" s="310"/>
      <c r="AG519" s="310"/>
      <c r="AH519" s="310"/>
      <c r="AI519" s="310"/>
      <c r="AJ519" s="310"/>
      <c r="AK519" s="310"/>
      <c r="AL519" s="310"/>
      <c r="AM519" s="310"/>
      <c r="AN519" s="310"/>
      <c r="AO519" s="310"/>
      <c r="AP519" s="310"/>
      <c r="AQ519" s="310"/>
      <c r="AR519" s="310"/>
      <c r="AS519" s="310"/>
      <c r="AT519" s="310"/>
      <c r="AU519" s="310"/>
      <c r="AV519" s="310"/>
      <c r="AW519" s="310"/>
      <c r="AX519" s="310"/>
      <c r="AY519" s="310"/>
      <c r="AZ519" s="310"/>
      <c r="BA519" s="310"/>
      <c r="BB519" s="310"/>
      <c r="BC519" s="310"/>
      <c r="BD519" s="310"/>
      <c r="BE519" s="310"/>
      <c r="BF519" s="310"/>
      <c r="BG519" s="310"/>
      <c r="BH519" s="310"/>
      <c r="BI519" s="310"/>
      <c r="BJ519" s="310"/>
      <c r="BK519" s="310"/>
      <c r="BL519" s="310"/>
      <c r="BM519" s="310"/>
      <c r="BN519" s="310"/>
      <c r="BO519" s="310"/>
      <c r="BP519" s="310"/>
      <c r="BQ519" s="310"/>
      <c r="BR519" s="310"/>
      <c r="BS519" s="310"/>
      <c r="BT519" s="310"/>
      <c r="BU519" s="310"/>
      <c r="BV519" s="310"/>
      <c r="BW519" s="310"/>
      <c r="BX519" s="310"/>
      <c r="BY519" s="310"/>
      <c r="BZ519" s="310"/>
      <c r="CA519" s="310"/>
      <c r="CB519" s="310"/>
      <c r="CC519" s="310"/>
      <c r="CD519" s="310"/>
      <c r="CE519" s="310"/>
      <c r="CF519" s="310"/>
      <c r="CG519" s="310"/>
      <c r="CH519" s="310"/>
      <c r="CI519" s="310"/>
      <c r="CJ519" s="310"/>
      <c r="CK519" s="310"/>
      <c r="CL519" s="310"/>
      <c r="CM519" s="310"/>
      <c r="CN519" s="310"/>
      <c r="CO519" s="310"/>
      <c r="CP519" s="310"/>
      <c r="CQ519" s="310"/>
      <c r="CR519" s="310"/>
      <c r="CS519" s="310"/>
      <c r="CT519" s="310"/>
      <c r="CU519" s="310"/>
      <c r="CV519" s="310"/>
      <c r="CW519" s="310"/>
      <c r="CX519" s="310"/>
      <c r="CY519" s="310"/>
      <c r="CZ519" s="310"/>
      <c r="DA519" s="310"/>
      <c r="DB519" s="310"/>
      <c r="DC519" s="310"/>
      <c r="DD519" s="310"/>
      <c r="DE519" s="310"/>
      <c r="DF519" s="310"/>
      <c r="DG519" s="310"/>
      <c r="DH519" s="310"/>
      <c r="DI519" s="310"/>
      <c r="DJ519" s="310"/>
      <c r="DK519" s="310"/>
      <c r="DL519" s="310"/>
      <c r="DM519" s="310"/>
      <c r="DN519" s="310"/>
      <c r="DO519" s="310"/>
      <c r="DP519" s="310"/>
      <c r="DQ519" s="310"/>
      <c r="DR519" s="310"/>
      <c r="DS519" s="310"/>
      <c r="DT519" s="310"/>
      <c r="DU519" s="310"/>
      <c r="DV519" s="310"/>
      <c r="DW519" s="310"/>
      <c r="DX519" s="310"/>
      <c r="DY519" s="310"/>
      <c r="DZ519" s="310"/>
      <c r="EA519" s="310"/>
      <c r="EB519" s="310"/>
      <c r="EC519" s="310"/>
      <c r="ED519" s="310"/>
      <c r="EE519" s="310"/>
      <c r="EF519" s="310"/>
      <c r="EG519" s="310"/>
      <c r="EH519" s="310"/>
      <c r="EI519" s="310"/>
      <c r="EJ519" s="310"/>
      <c r="EK519" s="310"/>
      <c r="EL519" s="310"/>
      <c r="EM519" s="310"/>
      <c r="EN519" s="310"/>
      <c r="EO519" s="310"/>
      <c r="EP519" s="310"/>
      <c r="EQ519" s="310"/>
      <c r="ER519" s="310"/>
      <c r="ES519" s="310"/>
      <c r="ET519" s="310"/>
      <c r="EU519" s="310"/>
      <c r="EV519" s="310"/>
      <c r="EW519" s="310"/>
      <c r="EX519" s="310"/>
      <c r="EY519" s="310"/>
      <c r="EZ519" s="310"/>
      <c r="FA519" s="310"/>
      <c r="FB519" s="310"/>
      <c r="FC519" s="310"/>
      <c r="FD519" s="310"/>
      <c r="FE519" s="310"/>
      <c r="FF519" s="310"/>
      <c r="FG519" s="310"/>
      <c r="FH519" s="310"/>
      <c r="FI519" s="310"/>
      <c r="FJ519" s="310"/>
      <c r="FK519" s="310"/>
      <c r="FL519" s="310"/>
      <c r="FM519" s="310"/>
      <c r="FN519" s="310"/>
      <c r="FO519" s="310"/>
      <c r="FP519" s="310"/>
      <c r="FQ519" s="310"/>
      <c r="FR519" s="310"/>
      <c r="FS519" s="310"/>
      <c r="FT519" s="310"/>
      <c r="FU519" s="310"/>
      <c r="FV519" s="310"/>
      <c r="FW519" s="310"/>
      <c r="FX519" s="310"/>
      <c r="FY519" s="310"/>
      <c r="FZ519" s="310"/>
      <c r="GA519" s="310"/>
      <c r="GB519" s="310"/>
      <c r="GC519" s="310"/>
    </row>
    <row r="520" spans="4:185">
      <c r="D520" s="310"/>
      <c r="E520" s="310"/>
      <c r="F520" s="310"/>
      <c r="G520" s="310"/>
      <c r="H520" s="310"/>
      <c r="I520" s="310"/>
      <c r="J520" s="310"/>
      <c r="K520" s="310"/>
      <c r="L520" s="310"/>
      <c r="M520" s="310"/>
      <c r="N520" s="310"/>
      <c r="O520" s="310"/>
      <c r="P520" s="310"/>
      <c r="Q520" s="310"/>
      <c r="R520" s="310"/>
      <c r="S520" s="310"/>
      <c r="T520" s="310"/>
      <c r="U520" s="310"/>
      <c r="V520" s="310"/>
      <c r="W520" s="310"/>
      <c r="X520" s="310"/>
      <c r="Y520" s="310"/>
      <c r="Z520" s="310"/>
      <c r="AA520" s="310"/>
      <c r="AB520" s="310"/>
      <c r="AC520" s="310"/>
      <c r="AD520" s="310"/>
      <c r="AE520" s="310"/>
      <c r="AF520" s="310"/>
      <c r="AG520" s="310"/>
      <c r="AH520" s="310"/>
      <c r="AI520" s="310"/>
      <c r="AJ520" s="310"/>
      <c r="AK520" s="310"/>
      <c r="AL520" s="310"/>
      <c r="AM520" s="310"/>
      <c r="AN520" s="310"/>
      <c r="AO520" s="310"/>
      <c r="AP520" s="310"/>
      <c r="AQ520" s="310"/>
      <c r="AR520" s="310"/>
      <c r="AS520" s="310"/>
      <c r="AT520" s="310"/>
      <c r="AU520" s="310"/>
      <c r="AV520" s="310"/>
      <c r="AW520" s="310"/>
      <c r="AX520" s="310"/>
      <c r="AY520" s="310"/>
      <c r="AZ520" s="310"/>
      <c r="BA520" s="310"/>
      <c r="BB520" s="310"/>
      <c r="BC520" s="310"/>
      <c r="BD520" s="310"/>
      <c r="BE520" s="310"/>
      <c r="BF520" s="310"/>
      <c r="BG520" s="310"/>
      <c r="BH520" s="310"/>
      <c r="BI520" s="310"/>
      <c r="BJ520" s="310"/>
      <c r="BK520" s="310"/>
      <c r="BL520" s="310"/>
      <c r="BM520" s="310"/>
      <c r="BN520" s="310"/>
      <c r="BO520" s="310"/>
      <c r="BP520" s="310"/>
      <c r="BQ520" s="310"/>
      <c r="BR520" s="310"/>
      <c r="BS520" s="310"/>
      <c r="BT520" s="310"/>
      <c r="BU520" s="310"/>
      <c r="BV520" s="310"/>
      <c r="BW520" s="310"/>
      <c r="BX520" s="310"/>
      <c r="BY520" s="310"/>
      <c r="BZ520" s="310"/>
      <c r="CA520" s="310"/>
      <c r="CB520" s="310"/>
      <c r="CC520" s="310"/>
      <c r="CD520" s="310"/>
      <c r="CE520" s="310"/>
      <c r="CF520" s="310"/>
      <c r="CG520" s="310"/>
      <c r="CH520" s="310"/>
      <c r="CI520" s="310"/>
      <c r="CJ520" s="310"/>
      <c r="CK520" s="310"/>
      <c r="CL520" s="310"/>
      <c r="CM520" s="310"/>
      <c r="CN520" s="310"/>
      <c r="CO520" s="310"/>
      <c r="CP520" s="310"/>
      <c r="CQ520" s="310"/>
      <c r="CR520" s="310"/>
      <c r="CS520" s="310"/>
      <c r="CT520" s="310"/>
      <c r="CU520" s="310"/>
      <c r="CV520" s="310"/>
      <c r="CW520" s="310"/>
      <c r="CX520" s="310"/>
      <c r="CY520" s="310"/>
      <c r="CZ520" s="310"/>
      <c r="DA520" s="310"/>
      <c r="DB520" s="310"/>
      <c r="DC520" s="310"/>
      <c r="DD520" s="310"/>
      <c r="DE520" s="310"/>
      <c r="DF520" s="310"/>
      <c r="DG520" s="310"/>
      <c r="DH520" s="310"/>
      <c r="DI520" s="310"/>
      <c r="DJ520" s="310"/>
      <c r="DK520" s="310"/>
      <c r="DL520" s="310"/>
      <c r="DM520" s="310"/>
      <c r="DN520" s="310"/>
      <c r="DO520" s="310"/>
      <c r="DP520" s="310"/>
      <c r="DQ520" s="310"/>
      <c r="DR520" s="310"/>
      <c r="DS520" s="310"/>
      <c r="DT520" s="310"/>
      <c r="DU520" s="310"/>
      <c r="DV520" s="310"/>
      <c r="DW520" s="310"/>
      <c r="DX520" s="310"/>
      <c r="DY520" s="310"/>
      <c r="DZ520" s="310"/>
      <c r="EA520" s="310"/>
      <c r="EB520" s="310"/>
      <c r="EC520" s="310"/>
      <c r="ED520" s="310"/>
      <c r="EE520" s="310"/>
      <c r="EF520" s="310"/>
      <c r="EG520" s="310"/>
      <c r="EH520" s="310"/>
      <c r="EI520" s="310"/>
      <c r="EJ520" s="310"/>
      <c r="EK520" s="310"/>
      <c r="EL520" s="310"/>
      <c r="EM520" s="310"/>
      <c r="EN520" s="310"/>
      <c r="EO520" s="310"/>
      <c r="EP520" s="310"/>
      <c r="EQ520" s="310"/>
      <c r="ER520" s="310"/>
      <c r="ES520" s="310"/>
      <c r="ET520" s="310"/>
      <c r="EU520" s="310"/>
      <c r="EV520" s="310"/>
      <c r="EW520" s="310"/>
      <c r="EX520" s="310"/>
      <c r="EY520" s="310"/>
      <c r="EZ520" s="310"/>
      <c r="FA520" s="310"/>
      <c r="FB520" s="310"/>
      <c r="FC520" s="310"/>
      <c r="FD520" s="310"/>
      <c r="FE520" s="310"/>
      <c r="FF520" s="310"/>
      <c r="FG520" s="310"/>
      <c r="FH520" s="310"/>
      <c r="FI520" s="310"/>
      <c r="FJ520" s="310"/>
      <c r="FK520" s="310"/>
      <c r="FL520" s="310"/>
      <c r="FM520" s="310"/>
      <c r="FN520" s="310"/>
      <c r="FO520" s="310"/>
      <c r="FP520" s="310"/>
      <c r="FQ520" s="310"/>
      <c r="FR520" s="310"/>
      <c r="FS520" s="310"/>
      <c r="FT520" s="310"/>
      <c r="FU520" s="310"/>
      <c r="FV520" s="310"/>
      <c r="FW520" s="310"/>
      <c r="FX520" s="310"/>
      <c r="FY520" s="310"/>
      <c r="FZ520" s="310"/>
      <c r="GA520" s="310"/>
      <c r="GB520" s="310"/>
      <c r="GC520" s="310"/>
    </row>
    <row r="521" spans="4:185">
      <c r="D521" s="310"/>
      <c r="E521" s="310"/>
      <c r="F521" s="310"/>
      <c r="G521" s="310"/>
      <c r="H521" s="310"/>
      <c r="I521" s="310"/>
      <c r="J521" s="310"/>
      <c r="K521" s="310"/>
      <c r="L521" s="310"/>
      <c r="M521" s="310"/>
      <c r="N521" s="310"/>
      <c r="O521" s="310"/>
      <c r="P521" s="310"/>
      <c r="Q521" s="310"/>
      <c r="R521" s="310"/>
      <c r="S521" s="310"/>
      <c r="T521" s="310"/>
      <c r="U521" s="310"/>
      <c r="V521" s="310"/>
      <c r="W521" s="310"/>
      <c r="X521" s="310"/>
      <c r="Y521" s="310"/>
      <c r="Z521" s="310"/>
      <c r="AA521" s="310"/>
      <c r="AB521" s="310"/>
      <c r="AC521" s="310"/>
      <c r="AD521" s="310"/>
      <c r="AE521" s="310"/>
      <c r="AF521" s="310"/>
      <c r="AG521" s="310"/>
      <c r="AH521" s="310"/>
      <c r="AI521" s="310"/>
      <c r="AJ521" s="310"/>
      <c r="AK521" s="310"/>
      <c r="AL521" s="310"/>
      <c r="AM521" s="310"/>
      <c r="AN521" s="310"/>
      <c r="AO521" s="310"/>
      <c r="AP521" s="310"/>
      <c r="AQ521" s="310"/>
      <c r="AR521" s="310"/>
      <c r="AS521" s="310"/>
      <c r="AT521" s="310"/>
      <c r="AU521" s="310"/>
      <c r="AV521" s="310"/>
      <c r="AW521" s="310"/>
      <c r="AX521" s="310"/>
      <c r="AY521" s="310"/>
      <c r="AZ521" s="310"/>
      <c r="BA521" s="310"/>
      <c r="BB521" s="310"/>
      <c r="BC521" s="310"/>
      <c r="BD521" s="310"/>
      <c r="BE521" s="310"/>
      <c r="BF521" s="310"/>
      <c r="BG521" s="310"/>
      <c r="BH521" s="310"/>
      <c r="BI521" s="310"/>
      <c r="BJ521" s="310"/>
      <c r="BK521" s="310"/>
      <c r="BL521" s="310"/>
      <c r="BM521" s="310"/>
      <c r="BN521" s="310"/>
      <c r="BO521" s="310"/>
      <c r="BP521" s="310"/>
      <c r="BQ521" s="310"/>
      <c r="BR521" s="310"/>
      <c r="BS521" s="310"/>
      <c r="BT521" s="310"/>
      <c r="BU521" s="310"/>
      <c r="BV521" s="310"/>
      <c r="BW521" s="310"/>
      <c r="BX521" s="310"/>
      <c r="BY521" s="310"/>
      <c r="BZ521" s="310"/>
      <c r="CA521" s="310"/>
      <c r="CB521" s="310"/>
      <c r="CC521" s="310"/>
      <c r="CD521" s="310"/>
      <c r="CE521" s="310"/>
      <c r="CF521" s="310"/>
      <c r="CG521" s="310"/>
      <c r="CH521" s="310"/>
      <c r="CI521" s="310"/>
      <c r="CJ521" s="310"/>
      <c r="CK521" s="310"/>
      <c r="CL521" s="310"/>
      <c r="CM521" s="310"/>
      <c r="CN521" s="310"/>
      <c r="CO521" s="310"/>
      <c r="CP521" s="310"/>
      <c r="CQ521" s="310"/>
      <c r="CR521" s="310"/>
      <c r="CS521" s="310"/>
      <c r="CT521" s="310"/>
      <c r="CU521" s="310"/>
      <c r="CV521" s="310"/>
      <c r="CW521" s="310"/>
      <c r="CX521" s="310"/>
      <c r="CY521" s="310"/>
      <c r="CZ521" s="310"/>
      <c r="DA521" s="310"/>
      <c r="DB521" s="310"/>
      <c r="DC521" s="310"/>
      <c r="DD521" s="310"/>
      <c r="DE521" s="310"/>
      <c r="DF521" s="310"/>
      <c r="DG521" s="310"/>
      <c r="DH521" s="310"/>
      <c r="DI521" s="310"/>
      <c r="DJ521" s="310"/>
      <c r="DK521" s="310"/>
      <c r="DL521" s="310"/>
      <c r="DM521" s="310"/>
      <c r="DN521" s="310"/>
      <c r="DO521" s="310"/>
      <c r="DP521" s="310"/>
      <c r="DQ521" s="310"/>
      <c r="DR521" s="310"/>
      <c r="DS521" s="310"/>
      <c r="DT521" s="310"/>
      <c r="DU521" s="310"/>
      <c r="DV521" s="310"/>
      <c r="DW521" s="310"/>
      <c r="DX521" s="310"/>
      <c r="DY521" s="310"/>
      <c r="DZ521" s="310"/>
      <c r="EA521" s="310"/>
      <c r="EB521" s="310"/>
      <c r="EC521" s="310"/>
      <c r="ED521" s="310"/>
      <c r="EE521" s="310"/>
      <c r="EF521" s="310"/>
      <c r="EG521" s="310"/>
      <c r="EH521" s="310"/>
      <c r="EI521" s="310"/>
      <c r="EJ521" s="310"/>
      <c r="EK521" s="310"/>
      <c r="EL521" s="310"/>
      <c r="EM521" s="310"/>
      <c r="EN521" s="310"/>
      <c r="EO521" s="310"/>
      <c r="EP521" s="310"/>
      <c r="EQ521" s="310"/>
      <c r="ER521" s="310"/>
      <c r="ES521" s="310"/>
      <c r="ET521" s="310"/>
      <c r="EU521" s="310"/>
      <c r="EV521" s="310"/>
      <c r="EW521" s="310"/>
      <c r="EX521" s="310"/>
      <c r="EY521" s="310"/>
      <c r="EZ521" s="310"/>
      <c r="FA521" s="310"/>
      <c r="FB521" s="310"/>
      <c r="FC521" s="310"/>
      <c r="FD521" s="310"/>
      <c r="FE521" s="310"/>
      <c r="FF521" s="310"/>
      <c r="FG521" s="310"/>
      <c r="FH521" s="310"/>
      <c r="FI521" s="310"/>
      <c r="FJ521" s="310"/>
      <c r="FK521" s="310"/>
      <c r="FL521" s="310"/>
      <c r="FM521" s="310"/>
      <c r="FN521" s="310"/>
      <c r="FO521" s="310"/>
      <c r="FP521" s="310"/>
      <c r="FQ521" s="310"/>
      <c r="FR521" s="310"/>
      <c r="FS521" s="310"/>
      <c r="FT521" s="310"/>
      <c r="FU521" s="310"/>
      <c r="FV521" s="310"/>
      <c r="FW521" s="310"/>
      <c r="FX521" s="310"/>
      <c r="FY521" s="310"/>
      <c r="FZ521" s="310"/>
      <c r="GA521" s="310"/>
      <c r="GB521" s="310"/>
      <c r="GC521" s="310"/>
    </row>
    <row r="522" spans="4:185">
      <c r="D522" s="310"/>
      <c r="E522" s="310"/>
      <c r="F522" s="310"/>
      <c r="G522" s="310"/>
      <c r="H522" s="310"/>
      <c r="I522" s="310"/>
      <c r="J522" s="310"/>
      <c r="K522" s="310"/>
      <c r="L522" s="310"/>
      <c r="M522" s="310"/>
      <c r="N522" s="310"/>
      <c r="O522" s="310"/>
      <c r="P522" s="310"/>
      <c r="Q522" s="310"/>
      <c r="R522" s="310"/>
      <c r="S522" s="310"/>
      <c r="T522" s="310"/>
      <c r="U522" s="310"/>
      <c r="V522" s="310"/>
      <c r="W522" s="310"/>
      <c r="X522" s="310"/>
      <c r="Y522" s="310"/>
      <c r="Z522" s="310"/>
      <c r="AA522" s="310"/>
      <c r="AB522" s="310"/>
      <c r="AC522" s="310"/>
      <c r="AD522" s="310"/>
      <c r="AE522" s="310"/>
      <c r="AF522" s="310"/>
      <c r="AG522" s="310"/>
      <c r="AH522" s="310"/>
      <c r="AI522" s="310"/>
      <c r="AJ522" s="310"/>
      <c r="AK522" s="310"/>
      <c r="AL522" s="310"/>
      <c r="AM522" s="310"/>
      <c r="AN522" s="310"/>
      <c r="AO522" s="310"/>
      <c r="AP522" s="310"/>
      <c r="AQ522" s="310"/>
      <c r="AR522" s="310"/>
      <c r="AS522" s="310"/>
      <c r="AT522" s="310"/>
      <c r="AU522" s="310"/>
      <c r="AV522" s="310"/>
      <c r="AW522" s="310"/>
      <c r="AX522" s="310"/>
      <c r="AY522" s="310"/>
      <c r="AZ522" s="310"/>
      <c r="BA522" s="310"/>
      <c r="BB522" s="310"/>
      <c r="BC522" s="310"/>
      <c r="BD522" s="310"/>
      <c r="BE522" s="310"/>
      <c r="BF522" s="310"/>
      <c r="BG522" s="310"/>
      <c r="BH522" s="310"/>
      <c r="BI522" s="310"/>
      <c r="BJ522" s="310"/>
      <c r="BK522" s="310"/>
      <c r="BL522" s="310"/>
      <c r="BM522" s="310"/>
      <c r="BN522" s="310"/>
      <c r="BO522" s="310"/>
      <c r="BP522" s="310"/>
      <c r="BQ522" s="310"/>
      <c r="BR522" s="310"/>
      <c r="BS522" s="310"/>
      <c r="BT522" s="310"/>
      <c r="BU522" s="310"/>
      <c r="BV522" s="310"/>
      <c r="BW522" s="310"/>
      <c r="BX522" s="310"/>
      <c r="BY522" s="310"/>
      <c r="BZ522" s="310"/>
      <c r="CA522" s="310"/>
      <c r="CB522" s="310"/>
      <c r="CC522" s="310"/>
      <c r="CD522" s="310"/>
      <c r="CE522" s="310"/>
      <c r="CF522" s="310"/>
      <c r="CG522" s="310"/>
      <c r="CH522" s="310"/>
      <c r="CI522" s="310"/>
      <c r="CJ522" s="310"/>
      <c r="CK522" s="310"/>
      <c r="CL522" s="310"/>
      <c r="CM522" s="310"/>
      <c r="CN522" s="310"/>
      <c r="CO522" s="310"/>
      <c r="CP522" s="310"/>
      <c r="CQ522" s="310"/>
      <c r="CR522" s="310"/>
      <c r="CS522" s="310"/>
      <c r="CT522" s="310"/>
      <c r="CU522" s="310"/>
      <c r="CV522" s="310"/>
      <c r="CW522" s="310"/>
      <c r="CX522" s="310"/>
      <c r="CY522" s="310"/>
      <c r="CZ522" s="310"/>
      <c r="DA522" s="310"/>
      <c r="DB522" s="310"/>
      <c r="DC522" s="310"/>
      <c r="DD522" s="310"/>
      <c r="DE522" s="310"/>
      <c r="DF522" s="310"/>
      <c r="DG522" s="310"/>
      <c r="DH522" s="310"/>
      <c r="DI522" s="310"/>
      <c r="DJ522" s="310"/>
      <c r="DK522" s="310"/>
      <c r="DL522" s="310"/>
      <c r="DM522" s="310"/>
      <c r="DN522" s="310"/>
      <c r="DO522" s="310"/>
      <c r="DP522" s="310"/>
      <c r="DQ522" s="310"/>
      <c r="DR522" s="310"/>
      <c r="DS522" s="310"/>
      <c r="DT522" s="310"/>
      <c r="DU522" s="310"/>
      <c r="DV522" s="310"/>
      <c r="DW522" s="310"/>
      <c r="DX522" s="310"/>
      <c r="DY522" s="310"/>
      <c r="DZ522" s="310"/>
      <c r="EA522" s="310"/>
      <c r="EB522" s="310"/>
      <c r="EC522" s="310"/>
      <c r="ED522" s="310"/>
      <c r="EE522" s="310"/>
      <c r="EF522" s="310"/>
      <c r="EG522" s="310"/>
      <c r="EH522" s="310"/>
      <c r="EI522" s="310"/>
      <c r="EJ522" s="310"/>
      <c r="EK522" s="310"/>
      <c r="EL522" s="310"/>
      <c r="EM522" s="310"/>
      <c r="EN522" s="310"/>
      <c r="EO522" s="310"/>
      <c r="EP522" s="310"/>
      <c r="EQ522" s="310"/>
      <c r="ER522" s="310"/>
      <c r="ES522" s="310"/>
      <c r="ET522" s="310"/>
      <c r="EU522" s="310"/>
      <c r="EV522" s="310"/>
      <c r="EW522" s="310"/>
      <c r="EX522" s="310"/>
      <c r="EY522" s="310"/>
      <c r="EZ522" s="310"/>
      <c r="FA522" s="310"/>
      <c r="FB522" s="310"/>
      <c r="FC522" s="310"/>
      <c r="FD522" s="310"/>
      <c r="FE522" s="310"/>
      <c r="FF522" s="310"/>
      <c r="FG522" s="310"/>
      <c r="FH522" s="310"/>
      <c r="FI522" s="310"/>
      <c r="FJ522" s="310"/>
      <c r="FK522" s="310"/>
      <c r="FL522" s="310"/>
      <c r="FM522" s="310"/>
      <c r="FN522" s="310"/>
      <c r="FO522" s="310"/>
      <c r="FP522" s="310"/>
      <c r="FQ522" s="310"/>
      <c r="FR522" s="310"/>
      <c r="FS522" s="310"/>
      <c r="FT522" s="310"/>
      <c r="FU522" s="310"/>
      <c r="FV522" s="310"/>
      <c r="FW522" s="310"/>
      <c r="FX522" s="310"/>
      <c r="FY522" s="310"/>
      <c r="FZ522" s="310"/>
      <c r="GA522" s="310"/>
      <c r="GB522" s="310"/>
      <c r="GC522" s="310"/>
    </row>
    <row r="523" spans="4:185">
      <c r="D523" s="310"/>
      <c r="E523" s="310"/>
      <c r="F523" s="310"/>
      <c r="G523" s="310"/>
      <c r="H523" s="310"/>
      <c r="I523" s="310"/>
      <c r="J523" s="310"/>
      <c r="K523" s="310"/>
      <c r="L523" s="310"/>
      <c r="M523" s="310"/>
      <c r="N523" s="310"/>
      <c r="O523" s="310"/>
      <c r="P523" s="310"/>
      <c r="Q523" s="310"/>
      <c r="R523" s="310"/>
      <c r="S523" s="310"/>
      <c r="T523" s="310"/>
      <c r="U523" s="310"/>
      <c r="V523" s="310"/>
      <c r="W523" s="310"/>
      <c r="X523" s="310"/>
      <c r="Y523" s="310"/>
      <c r="Z523" s="310"/>
      <c r="AA523" s="310"/>
      <c r="AB523" s="310"/>
      <c r="AC523" s="310"/>
      <c r="AD523" s="310"/>
      <c r="AE523" s="310"/>
      <c r="AF523" s="310"/>
      <c r="AG523" s="310"/>
      <c r="AH523" s="310"/>
      <c r="AI523" s="310"/>
      <c r="AJ523" s="310"/>
      <c r="AK523" s="310"/>
      <c r="AL523" s="310"/>
      <c r="AM523" s="310"/>
      <c r="AN523" s="310"/>
      <c r="AO523" s="310"/>
      <c r="AP523" s="310"/>
      <c r="AQ523" s="310"/>
      <c r="AR523" s="310"/>
      <c r="AS523" s="310"/>
      <c r="AT523" s="310"/>
      <c r="AU523" s="310"/>
      <c r="AV523" s="310"/>
      <c r="AW523" s="310"/>
      <c r="AX523" s="310"/>
      <c r="AY523" s="310"/>
      <c r="AZ523" s="310"/>
      <c r="BA523" s="310"/>
      <c r="BB523" s="310"/>
      <c r="BC523" s="310"/>
      <c r="BD523" s="310"/>
      <c r="BE523" s="310"/>
      <c r="BF523" s="310"/>
      <c r="BG523" s="310"/>
      <c r="BH523" s="310"/>
      <c r="BI523" s="310"/>
      <c r="BJ523" s="310"/>
      <c r="BK523" s="310"/>
      <c r="BL523" s="310"/>
      <c r="BM523" s="310"/>
      <c r="BN523" s="310"/>
      <c r="BO523" s="310"/>
      <c r="BP523" s="310"/>
      <c r="BQ523" s="310"/>
      <c r="BR523" s="310"/>
      <c r="BS523" s="310"/>
      <c r="BT523" s="310"/>
      <c r="BU523" s="310"/>
      <c r="BV523" s="310"/>
      <c r="BW523" s="310"/>
      <c r="BX523" s="310"/>
      <c r="BY523" s="310"/>
      <c r="BZ523" s="310"/>
      <c r="CA523" s="310"/>
      <c r="CB523" s="310"/>
      <c r="CC523" s="310"/>
      <c r="CD523" s="310"/>
      <c r="CE523" s="310"/>
      <c r="CF523" s="310"/>
      <c r="CG523" s="310"/>
      <c r="CH523" s="310"/>
      <c r="CI523" s="310"/>
      <c r="CJ523" s="310"/>
      <c r="CK523" s="310"/>
      <c r="CL523" s="310"/>
      <c r="CM523" s="310"/>
      <c r="CN523" s="310"/>
      <c r="CO523" s="310"/>
      <c r="CP523" s="310"/>
      <c r="CQ523" s="310"/>
      <c r="CR523" s="310"/>
      <c r="CS523" s="310"/>
      <c r="CT523" s="310"/>
      <c r="CU523" s="310"/>
      <c r="CV523" s="310"/>
      <c r="CW523" s="310"/>
      <c r="CX523" s="310"/>
      <c r="CY523" s="310"/>
      <c r="CZ523" s="310"/>
      <c r="DA523" s="310"/>
      <c r="DB523" s="310"/>
      <c r="DC523" s="310"/>
      <c r="DD523" s="310"/>
      <c r="DE523" s="310"/>
      <c r="DF523" s="310"/>
      <c r="DG523" s="310"/>
      <c r="DH523" s="310"/>
      <c r="DI523" s="310"/>
      <c r="DJ523" s="310"/>
      <c r="DK523" s="310"/>
      <c r="DL523" s="310"/>
      <c r="DM523" s="310"/>
      <c r="DN523" s="310"/>
      <c r="DO523" s="310"/>
      <c r="DP523" s="310"/>
      <c r="DQ523" s="310"/>
      <c r="DR523" s="310"/>
      <c r="DS523" s="310"/>
      <c r="DT523" s="310"/>
      <c r="DU523" s="310"/>
      <c r="DV523" s="310"/>
      <c r="DW523" s="310"/>
      <c r="DX523" s="310"/>
      <c r="DY523" s="310"/>
      <c r="DZ523" s="310"/>
      <c r="EA523" s="310"/>
      <c r="EB523" s="310"/>
      <c r="EC523" s="310"/>
      <c r="ED523" s="310"/>
      <c r="EE523" s="310"/>
      <c r="EF523" s="310"/>
      <c r="EG523" s="310"/>
      <c r="EH523" s="310"/>
      <c r="EI523" s="310"/>
      <c r="EJ523" s="310"/>
      <c r="EK523" s="310"/>
      <c r="EL523" s="310"/>
      <c r="EM523" s="310"/>
      <c r="EN523" s="310"/>
      <c r="EO523" s="310"/>
      <c r="EP523" s="310"/>
      <c r="EQ523" s="310"/>
      <c r="ER523" s="310"/>
      <c r="ES523" s="310"/>
      <c r="ET523" s="310"/>
      <c r="EU523" s="310"/>
      <c r="EV523" s="310"/>
      <c r="EW523" s="310"/>
      <c r="EX523" s="310"/>
      <c r="EY523" s="310"/>
      <c r="EZ523" s="310"/>
      <c r="FA523" s="310"/>
      <c r="FB523" s="310"/>
      <c r="FC523" s="310"/>
      <c r="FD523" s="310"/>
      <c r="FE523" s="310"/>
      <c r="FF523" s="310"/>
      <c r="FG523" s="310"/>
      <c r="FH523" s="310"/>
      <c r="FI523" s="310"/>
      <c r="FJ523" s="310"/>
      <c r="FK523" s="310"/>
      <c r="FL523" s="310"/>
      <c r="FM523" s="310"/>
      <c r="FN523" s="310"/>
      <c r="FO523" s="310"/>
      <c r="FP523" s="310"/>
      <c r="FQ523" s="310"/>
      <c r="FR523" s="310"/>
      <c r="FS523" s="310"/>
      <c r="FT523" s="310"/>
      <c r="FU523" s="310"/>
      <c r="FV523" s="310"/>
      <c r="FW523" s="310"/>
      <c r="FX523" s="310"/>
      <c r="FY523" s="310"/>
      <c r="FZ523" s="310"/>
      <c r="GA523" s="310"/>
      <c r="GB523" s="310"/>
      <c r="GC523" s="310"/>
    </row>
    <row r="524" spans="4:185">
      <c r="D524" s="310"/>
      <c r="E524" s="310"/>
      <c r="F524" s="310"/>
      <c r="G524" s="310"/>
      <c r="H524" s="310"/>
      <c r="I524" s="310"/>
      <c r="J524" s="310"/>
      <c r="K524" s="310"/>
      <c r="L524" s="310"/>
      <c r="M524" s="310"/>
      <c r="N524" s="310"/>
      <c r="O524" s="310"/>
      <c r="P524" s="310"/>
      <c r="Q524" s="310"/>
      <c r="R524" s="310"/>
      <c r="S524" s="310"/>
      <c r="T524" s="310"/>
      <c r="U524" s="310"/>
      <c r="V524" s="310"/>
      <c r="W524" s="310"/>
      <c r="X524" s="310"/>
      <c r="Y524" s="310"/>
      <c r="Z524" s="310"/>
      <c r="AA524" s="310"/>
      <c r="AB524" s="310"/>
      <c r="AC524" s="310"/>
      <c r="AD524" s="310"/>
      <c r="AE524" s="310"/>
      <c r="AF524" s="310"/>
      <c r="AG524" s="310"/>
      <c r="AH524" s="310"/>
      <c r="AI524" s="310"/>
      <c r="AJ524" s="310"/>
      <c r="AK524" s="310"/>
      <c r="AL524" s="310"/>
      <c r="AM524" s="310"/>
      <c r="AN524" s="310"/>
      <c r="AO524" s="310"/>
      <c r="AP524" s="310"/>
      <c r="AQ524" s="310"/>
      <c r="AR524" s="310"/>
      <c r="AS524" s="310"/>
      <c r="AT524" s="310"/>
      <c r="AU524" s="310"/>
      <c r="AV524" s="310"/>
      <c r="AW524" s="310"/>
      <c r="AX524" s="310"/>
      <c r="AY524" s="310"/>
      <c r="AZ524" s="310"/>
      <c r="BA524" s="310"/>
      <c r="BB524" s="310"/>
      <c r="BC524" s="310"/>
      <c r="BD524" s="310"/>
      <c r="BE524" s="310"/>
      <c r="BF524" s="310"/>
      <c r="BG524" s="310"/>
      <c r="BH524" s="310"/>
      <c r="BI524" s="310"/>
      <c r="BJ524" s="310"/>
      <c r="BK524" s="310"/>
      <c r="BL524" s="310"/>
      <c r="BM524" s="310"/>
      <c r="BN524" s="310"/>
      <c r="BO524" s="310"/>
      <c r="BP524" s="310"/>
      <c r="BQ524" s="310"/>
      <c r="BR524" s="310"/>
      <c r="BS524" s="310"/>
      <c r="BT524" s="310"/>
      <c r="BU524" s="310"/>
      <c r="BV524" s="310"/>
      <c r="BW524" s="310"/>
      <c r="BX524" s="310"/>
      <c r="BY524" s="310"/>
      <c r="BZ524" s="310"/>
      <c r="CA524" s="310"/>
      <c r="CB524" s="310"/>
      <c r="CC524" s="310"/>
      <c r="CD524" s="310"/>
      <c r="CE524" s="310"/>
      <c r="CF524" s="310"/>
      <c r="CG524" s="310"/>
      <c r="CH524" s="310"/>
      <c r="CI524" s="310"/>
      <c r="CJ524" s="310"/>
      <c r="CK524" s="310"/>
      <c r="CL524" s="310"/>
      <c r="CM524" s="310"/>
      <c r="CN524" s="310"/>
      <c r="CO524" s="310"/>
      <c r="CP524" s="310"/>
      <c r="CQ524" s="310"/>
      <c r="CR524" s="310"/>
      <c r="CS524" s="310"/>
      <c r="CT524" s="310"/>
      <c r="CU524" s="310"/>
      <c r="CV524" s="310"/>
      <c r="CW524" s="310"/>
      <c r="CX524" s="310"/>
      <c r="CY524" s="310"/>
      <c r="CZ524" s="310"/>
      <c r="DA524" s="310"/>
      <c r="DB524" s="310"/>
      <c r="DC524" s="310"/>
      <c r="DD524" s="310"/>
      <c r="DE524" s="310"/>
      <c r="DF524" s="310"/>
      <c r="DG524" s="310"/>
      <c r="DH524" s="310"/>
      <c r="DI524" s="310"/>
      <c r="DJ524" s="310"/>
      <c r="DK524" s="310"/>
      <c r="DL524" s="310"/>
      <c r="DM524" s="310"/>
      <c r="DN524" s="310"/>
      <c r="DO524" s="310"/>
      <c r="DP524" s="310"/>
      <c r="DQ524" s="310"/>
      <c r="DR524" s="310"/>
      <c r="DS524" s="310"/>
      <c r="DT524" s="310"/>
      <c r="DU524" s="310"/>
      <c r="DV524" s="310"/>
      <c r="DW524" s="310"/>
      <c r="DX524" s="310"/>
      <c r="DY524" s="310"/>
      <c r="DZ524" s="310"/>
      <c r="EA524" s="310"/>
      <c r="EB524" s="310"/>
      <c r="EC524" s="310"/>
      <c r="ED524" s="310"/>
      <c r="EE524" s="310"/>
      <c r="EF524" s="310"/>
      <c r="EG524" s="310"/>
      <c r="EH524" s="310"/>
      <c r="EI524" s="310"/>
      <c r="EJ524" s="310"/>
      <c r="EK524" s="310"/>
      <c r="EL524" s="310"/>
      <c r="EM524" s="310"/>
      <c r="EN524" s="310"/>
      <c r="EO524" s="310"/>
      <c r="EP524" s="310"/>
      <c r="EQ524" s="310"/>
      <c r="ER524" s="310"/>
      <c r="ES524" s="310"/>
      <c r="ET524" s="310"/>
      <c r="EU524" s="310"/>
      <c r="EV524" s="310"/>
      <c r="EW524" s="310"/>
      <c r="EX524" s="310"/>
      <c r="EY524" s="310"/>
      <c r="EZ524" s="310"/>
      <c r="FA524" s="310"/>
      <c r="FB524" s="310"/>
      <c r="FC524" s="310"/>
      <c r="FD524" s="310"/>
      <c r="FE524" s="310"/>
      <c r="FF524" s="310"/>
      <c r="FG524" s="310"/>
      <c r="FH524" s="310"/>
      <c r="FI524" s="310"/>
      <c r="FJ524" s="310"/>
      <c r="FK524" s="310"/>
      <c r="FL524" s="310"/>
      <c r="FM524" s="310"/>
      <c r="FN524" s="310"/>
      <c r="FO524" s="310"/>
      <c r="FP524" s="310"/>
      <c r="FQ524" s="310"/>
      <c r="FR524" s="310"/>
      <c r="FS524" s="310"/>
      <c r="FT524" s="310"/>
      <c r="FU524" s="310"/>
      <c r="FV524" s="310"/>
      <c r="FW524" s="310"/>
      <c r="FX524" s="310"/>
      <c r="FY524" s="310"/>
      <c r="FZ524" s="310"/>
      <c r="GA524" s="310"/>
      <c r="GB524" s="310"/>
      <c r="GC524" s="310"/>
    </row>
    <row r="525" spans="4:185">
      <c r="D525" s="310"/>
      <c r="E525" s="310"/>
      <c r="F525" s="310"/>
      <c r="G525" s="310"/>
      <c r="H525" s="310"/>
      <c r="I525" s="310"/>
      <c r="J525" s="310"/>
      <c r="K525" s="310"/>
      <c r="L525" s="310"/>
      <c r="M525" s="310"/>
      <c r="N525" s="310"/>
      <c r="O525" s="310"/>
      <c r="P525" s="310"/>
      <c r="Q525" s="310"/>
      <c r="R525" s="310"/>
      <c r="S525" s="310"/>
      <c r="T525" s="310"/>
      <c r="U525" s="310"/>
      <c r="V525" s="310"/>
      <c r="W525" s="310"/>
      <c r="X525" s="310"/>
      <c r="Y525" s="310"/>
      <c r="Z525" s="310"/>
      <c r="AA525" s="310"/>
      <c r="AB525" s="310"/>
      <c r="AC525" s="310"/>
      <c r="AD525" s="310"/>
      <c r="AE525" s="310"/>
      <c r="AF525" s="310"/>
      <c r="AG525" s="310"/>
      <c r="AH525" s="310"/>
      <c r="AI525" s="310"/>
      <c r="AJ525" s="310"/>
      <c r="AK525" s="310"/>
      <c r="AL525" s="310"/>
      <c r="AM525" s="310"/>
      <c r="AN525" s="310"/>
      <c r="AO525" s="310"/>
      <c r="AP525" s="310"/>
      <c r="AQ525" s="310"/>
      <c r="AR525" s="310"/>
      <c r="AS525" s="310"/>
      <c r="AT525" s="310"/>
      <c r="AU525" s="310"/>
      <c r="AV525" s="310"/>
      <c r="AW525" s="310"/>
      <c r="AX525" s="310"/>
      <c r="AY525" s="310"/>
      <c r="AZ525" s="310"/>
      <c r="BA525" s="310"/>
      <c r="BB525" s="310"/>
      <c r="BC525" s="310"/>
      <c r="BD525" s="310"/>
      <c r="BE525" s="310"/>
      <c r="BF525" s="310"/>
      <c r="BG525" s="310"/>
      <c r="BH525" s="310"/>
      <c r="BI525" s="310"/>
      <c r="BJ525" s="310"/>
      <c r="BK525" s="310"/>
      <c r="BL525" s="310"/>
      <c r="BM525" s="310"/>
      <c r="BN525" s="310"/>
      <c r="BO525" s="310"/>
      <c r="BP525" s="310"/>
      <c r="BQ525" s="310"/>
      <c r="BR525" s="310"/>
      <c r="BS525" s="310"/>
      <c r="BT525" s="310"/>
      <c r="BU525" s="310"/>
      <c r="BV525" s="310"/>
      <c r="BW525" s="310"/>
      <c r="BX525" s="310"/>
      <c r="BY525" s="310"/>
      <c r="BZ525" s="310"/>
      <c r="CA525" s="310"/>
      <c r="CB525" s="310"/>
      <c r="CC525" s="310"/>
      <c r="CD525" s="310"/>
      <c r="CE525" s="310"/>
      <c r="CF525" s="310"/>
      <c r="CG525" s="310"/>
      <c r="CH525" s="310"/>
      <c r="CI525" s="310"/>
      <c r="CJ525" s="310"/>
      <c r="CK525" s="310"/>
      <c r="CL525" s="310"/>
      <c r="CM525" s="310"/>
      <c r="CN525" s="310"/>
      <c r="CO525" s="310"/>
      <c r="CP525" s="310"/>
      <c r="CQ525" s="310"/>
      <c r="CR525" s="310"/>
      <c r="CS525" s="310"/>
      <c r="CT525" s="310"/>
      <c r="CU525" s="310"/>
      <c r="CV525" s="310"/>
      <c r="CW525" s="310"/>
      <c r="CX525" s="310"/>
      <c r="CY525" s="310"/>
      <c r="CZ525" s="310"/>
      <c r="DA525" s="310"/>
      <c r="DB525" s="310"/>
      <c r="DC525" s="310"/>
      <c r="DD525" s="310"/>
      <c r="DE525" s="310"/>
      <c r="DF525" s="310"/>
      <c r="DG525" s="310"/>
      <c r="DH525" s="310"/>
      <c r="DI525" s="310"/>
      <c r="DJ525" s="310"/>
      <c r="DK525" s="310"/>
      <c r="DL525" s="310"/>
      <c r="DM525" s="310"/>
      <c r="DN525" s="310"/>
      <c r="DO525" s="310"/>
      <c r="DP525" s="310"/>
      <c r="DQ525" s="310"/>
      <c r="DR525" s="310"/>
      <c r="DS525" s="310"/>
      <c r="DT525" s="310"/>
      <c r="DU525" s="310"/>
      <c r="DV525" s="310"/>
      <c r="DW525" s="310"/>
      <c r="DX525" s="310"/>
      <c r="DY525" s="310"/>
      <c r="DZ525" s="310"/>
      <c r="EA525" s="310"/>
      <c r="EB525" s="310"/>
      <c r="EC525" s="310"/>
      <c r="ED525" s="310"/>
      <c r="EE525" s="310"/>
      <c r="EF525" s="310"/>
      <c r="EG525" s="310"/>
      <c r="EH525" s="310"/>
      <c r="EI525" s="310"/>
      <c r="EJ525" s="310"/>
      <c r="EK525" s="310"/>
      <c r="EL525" s="310"/>
      <c r="EM525" s="310"/>
      <c r="EN525" s="310"/>
      <c r="EO525" s="310"/>
      <c r="EP525" s="310"/>
      <c r="EQ525" s="310"/>
      <c r="ER525" s="310"/>
      <c r="ES525" s="310"/>
      <c r="ET525" s="310"/>
      <c r="EU525" s="310"/>
      <c r="EV525" s="310"/>
      <c r="EW525" s="310"/>
      <c r="EX525" s="310"/>
      <c r="EY525" s="310"/>
      <c r="EZ525" s="310"/>
      <c r="FA525" s="310"/>
      <c r="FB525" s="310"/>
      <c r="FC525" s="310"/>
      <c r="FD525" s="310"/>
      <c r="FE525" s="310"/>
      <c r="FF525" s="310"/>
      <c r="FG525" s="310"/>
      <c r="FH525" s="310"/>
      <c r="FI525" s="310"/>
      <c r="FJ525" s="310"/>
      <c r="FK525" s="310"/>
      <c r="FL525" s="310"/>
      <c r="FM525" s="310"/>
      <c r="FN525" s="310"/>
      <c r="FO525" s="310"/>
      <c r="FP525" s="310"/>
      <c r="FQ525" s="310"/>
      <c r="FR525" s="310"/>
      <c r="FS525" s="310"/>
      <c r="FT525" s="310"/>
      <c r="FU525" s="310"/>
      <c r="FV525" s="310"/>
      <c r="FW525" s="310"/>
      <c r="FX525" s="310"/>
      <c r="FY525" s="310"/>
      <c r="FZ525" s="310"/>
      <c r="GA525" s="310"/>
      <c r="GB525" s="310"/>
      <c r="GC525" s="310"/>
    </row>
    <row r="526" spans="4:185">
      <c r="D526" s="310"/>
      <c r="E526" s="310"/>
      <c r="F526" s="310"/>
      <c r="G526" s="310"/>
      <c r="H526" s="310"/>
      <c r="I526" s="310"/>
      <c r="J526" s="310"/>
      <c r="K526" s="310"/>
      <c r="L526" s="310"/>
      <c r="M526" s="310"/>
      <c r="N526" s="310"/>
      <c r="O526" s="310"/>
      <c r="P526" s="310"/>
      <c r="Q526" s="310"/>
      <c r="R526" s="310"/>
      <c r="S526" s="310"/>
      <c r="T526" s="310"/>
      <c r="U526" s="310"/>
      <c r="V526" s="310"/>
      <c r="W526" s="310"/>
      <c r="X526" s="310"/>
      <c r="Y526" s="310"/>
      <c r="Z526" s="310"/>
      <c r="AA526" s="310"/>
      <c r="AB526" s="310"/>
      <c r="AC526" s="310"/>
      <c r="AD526" s="310"/>
      <c r="AE526" s="310"/>
      <c r="AF526" s="310"/>
      <c r="AG526" s="310"/>
      <c r="AH526" s="310"/>
      <c r="AI526" s="310"/>
      <c r="AJ526" s="310"/>
      <c r="AK526" s="310"/>
      <c r="AL526" s="310"/>
      <c r="AM526" s="310"/>
      <c r="AN526" s="310"/>
      <c r="AO526" s="310"/>
      <c r="AP526" s="310"/>
      <c r="AQ526" s="310"/>
      <c r="AR526" s="310"/>
      <c r="AS526" s="310"/>
      <c r="AT526" s="310"/>
      <c r="AU526" s="310"/>
      <c r="AV526" s="310"/>
      <c r="AW526" s="310"/>
      <c r="AX526" s="310"/>
      <c r="AY526" s="310"/>
      <c r="AZ526" s="310"/>
      <c r="BA526" s="310"/>
      <c r="BB526" s="310"/>
      <c r="BC526" s="310"/>
      <c r="BD526" s="310"/>
      <c r="BE526" s="310"/>
      <c r="BF526" s="310"/>
      <c r="BG526" s="310"/>
      <c r="BH526" s="310"/>
      <c r="BI526" s="310"/>
      <c r="BJ526" s="310"/>
      <c r="BK526" s="310"/>
      <c r="BL526" s="310"/>
      <c r="BM526" s="310"/>
      <c r="BN526" s="310"/>
      <c r="BO526" s="310"/>
      <c r="BP526" s="310"/>
      <c r="BQ526" s="310"/>
      <c r="BR526" s="310"/>
      <c r="BS526" s="310"/>
      <c r="BT526" s="310"/>
      <c r="BU526" s="310"/>
      <c r="BV526" s="310"/>
      <c r="BW526" s="310"/>
      <c r="BX526" s="310"/>
      <c r="BY526" s="310"/>
      <c r="BZ526" s="310"/>
      <c r="CA526" s="310"/>
      <c r="CB526" s="310"/>
      <c r="CC526" s="310"/>
      <c r="CD526" s="310"/>
      <c r="CE526" s="310"/>
      <c r="CF526" s="310"/>
      <c r="CG526" s="310"/>
      <c r="CH526" s="310"/>
      <c r="CI526" s="310"/>
      <c r="CJ526" s="310"/>
      <c r="CK526" s="310"/>
      <c r="CL526" s="310"/>
      <c r="CM526" s="310"/>
      <c r="CN526" s="310"/>
      <c r="CO526" s="310"/>
      <c r="CP526" s="310"/>
      <c r="CQ526" s="310"/>
      <c r="CR526" s="310"/>
      <c r="CS526" s="310"/>
      <c r="CT526" s="310"/>
      <c r="CU526" s="310"/>
      <c r="CV526" s="310"/>
      <c r="CW526" s="310"/>
      <c r="CX526" s="310"/>
      <c r="CY526" s="310"/>
      <c r="CZ526" s="310"/>
      <c r="DA526" s="310"/>
      <c r="DB526" s="310"/>
      <c r="DC526" s="310"/>
      <c r="DD526" s="310"/>
      <c r="DE526" s="310"/>
      <c r="DF526" s="310"/>
      <c r="DG526" s="310"/>
      <c r="DH526" s="310"/>
      <c r="DI526" s="310"/>
      <c r="DJ526" s="310"/>
      <c r="DK526" s="310"/>
      <c r="DL526" s="310"/>
      <c r="DM526" s="310"/>
      <c r="DN526" s="310"/>
      <c r="DO526" s="310"/>
      <c r="DP526" s="310"/>
      <c r="DQ526" s="310"/>
      <c r="DR526" s="310"/>
      <c r="DS526" s="310"/>
      <c r="DT526" s="310"/>
      <c r="DU526" s="310"/>
      <c r="DV526" s="310"/>
      <c r="DW526" s="310"/>
      <c r="DX526" s="310"/>
      <c r="DY526" s="310"/>
      <c r="DZ526" s="310"/>
      <c r="EA526" s="310"/>
      <c r="EB526" s="310"/>
      <c r="EC526" s="310"/>
      <c r="ED526" s="310"/>
      <c r="EE526" s="310"/>
      <c r="EF526" s="310"/>
      <c r="EG526" s="310"/>
      <c r="EH526" s="310"/>
      <c r="EI526" s="310"/>
      <c r="EJ526" s="310"/>
      <c r="EK526" s="310"/>
      <c r="EL526" s="310"/>
      <c r="EM526" s="310"/>
      <c r="EN526" s="310"/>
      <c r="EO526" s="310"/>
      <c r="EP526" s="310"/>
      <c r="EQ526" s="310"/>
      <c r="ER526" s="310"/>
      <c r="ES526" s="310"/>
      <c r="ET526" s="310"/>
      <c r="EU526" s="310"/>
      <c r="EV526" s="310"/>
      <c r="EW526" s="310"/>
      <c r="EX526" s="310"/>
      <c r="EY526" s="310"/>
      <c r="EZ526" s="310"/>
      <c r="FA526" s="310"/>
      <c r="FB526" s="310"/>
      <c r="FC526" s="310"/>
      <c r="FD526" s="310"/>
      <c r="FE526" s="310"/>
      <c r="FF526" s="310"/>
      <c r="FG526" s="310"/>
      <c r="FH526" s="310"/>
      <c r="FI526" s="310"/>
      <c r="FJ526" s="310"/>
      <c r="FK526" s="310"/>
      <c r="FL526" s="310"/>
      <c r="FM526" s="310"/>
      <c r="FN526" s="310"/>
      <c r="FO526" s="310"/>
      <c r="FP526" s="310"/>
      <c r="FQ526" s="310"/>
      <c r="FR526" s="310"/>
      <c r="FS526" s="310"/>
      <c r="FT526" s="310"/>
      <c r="FU526" s="310"/>
      <c r="FV526" s="310"/>
      <c r="FW526" s="310"/>
      <c r="FX526" s="310"/>
      <c r="FY526" s="310"/>
      <c r="FZ526" s="310"/>
      <c r="GA526" s="310"/>
      <c r="GB526" s="310"/>
      <c r="GC526" s="310"/>
    </row>
    <row r="527" spans="4:185">
      <c r="D527" s="310"/>
      <c r="E527" s="310"/>
      <c r="F527" s="310"/>
      <c r="G527" s="310"/>
      <c r="H527" s="310"/>
      <c r="I527" s="310"/>
      <c r="J527" s="310"/>
      <c r="K527" s="310"/>
      <c r="L527" s="310"/>
      <c r="M527" s="310"/>
      <c r="N527" s="310"/>
      <c r="O527" s="310"/>
      <c r="P527" s="310"/>
      <c r="Q527" s="310"/>
      <c r="R527" s="310"/>
      <c r="S527" s="310"/>
      <c r="T527" s="310"/>
      <c r="U527" s="310"/>
      <c r="V527" s="310"/>
      <c r="W527" s="310"/>
      <c r="X527" s="310"/>
      <c r="Y527" s="310"/>
      <c r="Z527" s="310"/>
      <c r="AA527" s="310"/>
      <c r="AB527" s="310"/>
      <c r="AC527" s="310"/>
      <c r="AD527" s="310"/>
      <c r="AE527" s="310"/>
      <c r="AF527" s="310"/>
      <c r="AG527" s="310"/>
      <c r="AH527" s="310"/>
      <c r="AI527" s="310"/>
      <c r="AJ527" s="310"/>
      <c r="AK527" s="310"/>
      <c r="AL527" s="310"/>
      <c r="AM527" s="310"/>
      <c r="AN527" s="310"/>
      <c r="AO527" s="310"/>
      <c r="AP527" s="310"/>
      <c r="AQ527" s="310"/>
      <c r="AR527" s="310"/>
      <c r="AS527" s="310"/>
      <c r="AT527" s="310"/>
      <c r="AU527" s="310"/>
      <c r="AV527" s="310"/>
      <c r="AW527" s="310"/>
      <c r="AX527" s="310"/>
      <c r="AY527" s="310"/>
      <c r="AZ527" s="310"/>
      <c r="BA527" s="310"/>
      <c r="BB527" s="310"/>
      <c r="BC527" s="310"/>
      <c r="BD527" s="310"/>
      <c r="BE527" s="310"/>
      <c r="BF527" s="310"/>
      <c r="BG527" s="310"/>
      <c r="BH527" s="310"/>
      <c r="BI527" s="310"/>
      <c r="BJ527" s="310"/>
      <c r="BK527" s="310"/>
      <c r="BL527" s="310"/>
      <c r="BM527" s="310"/>
      <c r="BN527" s="310"/>
      <c r="BO527" s="310"/>
      <c r="BP527" s="310"/>
      <c r="BQ527" s="310"/>
      <c r="BR527" s="310"/>
      <c r="BS527" s="310"/>
      <c r="BT527" s="310"/>
      <c r="BU527" s="310"/>
      <c r="BV527" s="310"/>
      <c r="BW527" s="310"/>
      <c r="BX527" s="310"/>
      <c r="BY527" s="310"/>
      <c r="BZ527" s="310"/>
      <c r="CA527" s="310"/>
      <c r="CB527" s="310"/>
      <c r="CC527" s="310"/>
      <c r="CD527" s="310"/>
      <c r="CE527" s="310"/>
      <c r="CF527" s="310"/>
      <c r="CG527" s="310"/>
      <c r="CH527" s="310"/>
      <c r="CI527" s="310"/>
      <c r="CJ527" s="310"/>
      <c r="CK527" s="310"/>
      <c r="CL527" s="310"/>
      <c r="CM527" s="310"/>
      <c r="CN527" s="310"/>
      <c r="CO527" s="310"/>
      <c r="CP527" s="310"/>
      <c r="CQ527" s="310"/>
      <c r="CR527" s="310"/>
      <c r="CS527" s="310"/>
      <c r="CT527" s="310"/>
      <c r="CU527" s="310"/>
      <c r="CV527" s="310"/>
      <c r="CW527" s="310"/>
      <c r="CX527" s="310"/>
      <c r="CY527" s="310"/>
      <c r="CZ527" s="310"/>
      <c r="DA527" s="310"/>
      <c r="DB527" s="310"/>
      <c r="DC527" s="310"/>
      <c r="DD527" s="310"/>
      <c r="DE527" s="310"/>
      <c r="DF527" s="310"/>
      <c r="DG527" s="310"/>
      <c r="DH527" s="310"/>
      <c r="DI527" s="310"/>
      <c r="DJ527" s="310"/>
      <c r="DK527" s="310"/>
      <c r="DL527" s="310"/>
      <c r="DM527" s="310"/>
      <c r="DN527" s="310"/>
      <c r="DO527" s="310"/>
      <c r="DP527" s="310"/>
      <c r="DQ527" s="310"/>
      <c r="DR527" s="310"/>
      <c r="DS527" s="310"/>
      <c r="DT527" s="310"/>
      <c r="DU527" s="310"/>
      <c r="DV527" s="310"/>
      <c r="DW527" s="310"/>
      <c r="DX527" s="310"/>
      <c r="DY527" s="310"/>
      <c r="DZ527" s="310"/>
      <c r="EA527" s="310"/>
      <c r="EB527" s="310"/>
      <c r="EC527" s="310"/>
      <c r="ED527" s="310"/>
      <c r="EE527" s="310"/>
      <c r="EF527" s="310"/>
      <c r="EG527" s="310"/>
      <c r="EH527" s="310"/>
      <c r="EI527" s="310"/>
      <c r="EJ527" s="310"/>
      <c r="EK527" s="310"/>
      <c r="EL527" s="310"/>
      <c r="EM527" s="310"/>
      <c r="EN527" s="310"/>
      <c r="EO527" s="310"/>
      <c r="EP527" s="310"/>
      <c r="EQ527" s="310"/>
      <c r="ER527" s="310"/>
      <c r="ES527" s="310"/>
      <c r="ET527" s="310"/>
      <c r="EU527" s="310"/>
      <c r="EV527" s="310"/>
      <c r="EW527" s="310"/>
      <c r="EX527" s="310"/>
      <c r="EY527" s="310"/>
      <c r="EZ527" s="310"/>
      <c r="FA527" s="310"/>
      <c r="FB527" s="310"/>
      <c r="FC527" s="310"/>
      <c r="FD527" s="310"/>
      <c r="FE527" s="310"/>
      <c r="FF527" s="310"/>
      <c r="FG527" s="310"/>
      <c r="FH527" s="310"/>
      <c r="FI527" s="310"/>
      <c r="FJ527" s="310"/>
      <c r="FK527" s="310"/>
      <c r="FL527" s="310"/>
      <c r="FM527" s="310"/>
      <c r="FN527" s="310"/>
      <c r="FO527" s="310"/>
      <c r="FP527" s="310"/>
      <c r="FQ527" s="310"/>
      <c r="FR527" s="310"/>
      <c r="FS527" s="310"/>
      <c r="FT527" s="310"/>
      <c r="FU527" s="310"/>
      <c r="FV527" s="310"/>
      <c r="FW527" s="310"/>
      <c r="FX527" s="310"/>
      <c r="FY527" s="310"/>
      <c r="FZ527" s="310"/>
      <c r="GA527" s="310"/>
      <c r="GB527" s="310"/>
      <c r="GC527" s="310"/>
    </row>
    <row r="528" spans="4:185">
      <c r="D528" s="310"/>
      <c r="E528" s="310"/>
      <c r="F528" s="310"/>
      <c r="G528" s="310"/>
      <c r="H528" s="310"/>
      <c r="I528" s="310"/>
      <c r="J528" s="310"/>
      <c r="K528" s="310"/>
      <c r="L528" s="310"/>
      <c r="M528" s="310"/>
      <c r="N528" s="310"/>
      <c r="O528" s="310"/>
      <c r="P528" s="310"/>
      <c r="Q528" s="310"/>
      <c r="R528" s="310"/>
      <c r="S528" s="310"/>
      <c r="T528" s="310"/>
      <c r="U528" s="310"/>
      <c r="V528" s="310"/>
      <c r="W528" s="310"/>
      <c r="X528" s="310"/>
      <c r="Y528" s="310"/>
      <c r="Z528" s="310"/>
      <c r="AA528" s="310"/>
      <c r="AB528" s="310"/>
      <c r="AC528" s="310"/>
      <c r="AD528" s="310"/>
      <c r="AE528" s="310"/>
      <c r="AF528" s="310"/>
      <c r="AG528" s="310"/>
      <c r="AH528" s="310"/>
      <c r="AI528" s="310"/>
      <c r="AJ528" s="310"/>
      <c r="AK528" s="310"/>
      <c r="AL528" s="310"/>
      <c r="AM528" s="310"/>
      <c r="AN528" s="310"/>
      <c r="AO528" s="310"/>
      <c r="AP528" s="310"/>
      <c r="AQ528" s="310"/>
      <c r="AR528" s="310"/>
      <c r="AS528" s="310"/>
      <c r="AT528" s="310"/>
      <c r="AU528" s="310"/>
      <c r="AV528" s="310"/>
      <c r="AW528" s="310"/>
      <c r="AX528" s="310"/>
      <c r="AY528" s="310"/>
      <c r="AZ528" s="310"/>
      <c r="BA528" s="310"/>
      <c r="BB528" s="310"/>
      <c r="BC528" s="310"/>
      <c r="BD528" s="310"/>
      <c r="BE528" s="310"/>
      <c r="BF528" s="310"/>
      <c r="BG528" s="310"/>
      <c r="BH528" s="310"/>
      <c r="BI528" s="310"/>
      <c r="BJ528" s="310"/>
      <c r="BK528" s="310"/>
      <c r="BL528" s="310"/>
      <c r="BM528" s="310"/>
      <c r="BN528" s="310"/>
      <c r="BO528" s="310"/>
      <c r="BP528" s="310"/>
      <c r="BQ528" s="310"/>
      <c r="BR528" s="310"/>
      <c r="BS528" s="310"/>
      <c r="BT528" s="310"/>
      <c r="BU528" s="310"/>
      <c r="BV528" s="310"/>
      <c r="BW528" s="310"/>
      <c r="BX528" s="310"/>
      <c r="BY528" s="310"/>
      <c r="BZ528" s="310"/>
      <c r="CA528" s="310"/>
      <c r="CB528" s="310"/>
      <c r="CC528" s="310"/>
      <c r="CD528" s="310"/>
      <c r="CE528" s="310"/>
      <c r="CF528" s="310"/>
      <c r="CG528" s="310"/>
      <c r="CH528" s="310"/>
      <c r="CI528" s="310"/>
      <c r="CJ528" s="310"/>
      <c r="CK528" s="310"/>
      <c r="CL528" s="310"/>
      <c r="CM528" s="310"/>
      <c r="CN528" s="310"/>
      <c r="CO528" s="310"/>
      <c r="CP528" s="310"/>
      <c r="CQ528" s="310"/>
      <c r="CR528" s="310"/>
      <c r="CS528" s="310"/>
      <c r="CT528" s="310"/>
      <c r="CU528" s="310"/>
      <c r="CV528" s="310"/>
      <c r="CW528" s="310"/>
      <c r="CX528" s="310"/>
      <c r="CY528" s="310"/>
      <c r="CZ528" s="310"/>
      <c r="DA528" s="310"/>
      <c r="DB528" s="310"/>
      <c r="DC528" s="310"/>
      <c r="DD528" s="310"/>
      <c r="DE528" s="310"/>
      <c r="DF528" s="310"/>
      <c r="DG528" s="310"/>
      <c r="DH528" s="310"/>
      <c r="DI528" s="310"/>
      <c r="DJ528" s="310"/>
      <c r="DK528" s="310"/>
      <c r="DL528" s="310"/>
      <c r="DM528" s="310"/>
      <c r="DN528" s="310"/>
      <c r="DO528" s="310"/>
      <c r="DP528" s="310"/>
      <c r="DQ528" s="310"/>
      <c r="DR528" s="310"/>
      <c r="DS528" s="310"/>
      <c r="DT528" s="310"/>
      <c r="DU528" s="310"/>
      <c r="DV528" s="310"/>
      <c r="DW528" s="310"/>
      <c r="DX528" s="310"/>
      <c r="DY528" s="310"/>
      <c r="DZ528" s="310"/>
      <c r="EA528" s="310"/>
      <c r="EB528" s="310"/>
      <c r="EC528" s="310"/>
      <c r="ED528" s="310"/>
      <c r="EE528" s="310"/>
      <c r="EF528" s="310"/>
      <c r="EG528" s="310"/>
      <c r="EH528" s="310"/>
      <c r="EI528" s="310"/>
      <c r="EJ528" s="310"/>
      <c r="EK528" s="310"/>
      <c r="EL528" s="310"/>
      <c r="EM528" s="310"/>
      <c r="EN528" s="310"/>
      <c r="EO528" s="310"/>
      <c r="EP528" s="310"/>
      <c r="EQ528" s="310"/>
      <c r="ER528" s="310"/>
      <c r="ES528" s="310"/>
      <c r="ET528" s="310"/>
      <c r="EU528" s="310"/>
      <c r="EV528" s="310"/>
      <c r="EW528" s="310"/>
      <c r="EX528" s="310"/>
      <c r="EY528" s="310"/>
      <c r="EZ528" s="310"/>
      <c r="FA528" s="310"/>
      <c r="FB528" s="310"/>
      <c r="FC528" s="310"/>
      <c r="FD528" s="310"/>
      <c r="FE528" s="310"/>
      <c r="FF528" s="310"/>
      <c r="FG528" s="310"/>
      <c r="FH528" s="310"/>
      <c r="FI528" s="310"/>
      <c r="FJ528" s="310"/>
      <c r="FK528" s="310"/>
      <c r="FL528" s="310"/>
      <c r="FM528" s="310"/>
      <c r="FN528" s="310"/>
      <c r="FO528" s="310"/>
      <c r="FP528" s="310"/>
      <c r="FQ528" s="310"/>
      <c r="FR528" s="310"/>
      <c r="FS528" s="310"/>
      <c r="FT528" s="310"/>
      <c r="FU528" s="310"/>
      <c r="FV528" s="310"/>
      <c r="FW528" s="310"/>
      <c r="FX528" s="310"/>
      <c r="FY528" s="310"/>
      <c r="FZ528" s="310"/>
      <c r="GA528" s="310"/>
      <c r="GB528" s="310"/>
      <c r="GC528" s="310"/>
    </row>
    <row r="529" spans="4:185">
      <c r="D529" s="310"/>
      <c r="E529" s="310"/>
      <c r="F529" s="310"/>
      <c r="G529" s="310"/>
      <c r="H529" s="310"/>
      <c r="I529" s="310"/>
      <c r="J529" s="310"/>
      <c r="K529" s="310"/>
      <c r="L529" s="310"/>
      <c r="M529" s="310"/>
      <c r="N529" s="310"/>
      <c r="O529" s="310"/>
      <c r="P529" s="310"/>
      <c r="Q529" s="310"/>
      <c r="R529" s="310"/>
      <c r="S529" s="310"/>
      <c r="T529" s="310"/>
      <c r="U529" s="310"/>
      <c r="V529" s="310"/>
      <c r="W529" s="310"/>
      <c r="X529" s="310"/>
      <c r="Y529" s="310"/>
      <c r="Z529" s="310"/>
      <c r="AA529" s="310"/>
      <c r="AB529" s="310"/>
      <c r="AC529" s="310"/>
      <c r="AD529" s="310"/>
      <c r="AE529" s="310"/>
      <c r="AF529" s="310"/>
      <c r="AG529" s="310"/>
      <c r="AH529" s="310"/>
      <c r="AI529" s="310"/>
      <c r="AJ529" s="310"/>
      <c r="AK529" s="310"/>
      <c r="AL529" s="310"/>
      <c r="AM529" s="310"/>
      <c r="AN529" s="310"/>
      <c r="AO529" s="310"/>
      <c r="AP529" s="310"/>
      <c r="AQ529" s="310"/>
      <c r="AR529" s="310"/>
      <c r="AS529" s="310"/>
      <c r="AT529" s="310"/>
      <c r="AU529" s="310"/>
      <c r="AV529" s="310"/>
      <c r="AW529" s="310"/>
      <c r="AX529" s="310"/>
      <c r="AY529" s="310"/>
      <c r="AZ529" s="310"/>
      <c r="BA529" s="310"/>
      <c r="BB529" s="310"/>
      <c r="BC529" s="310"/>
      <c r="BD529" s="310"/>
      <c r="BE529" s="310"/>
      <c r="BF529" s="310"/>
      <c r="BG529" s="310"/>
      <c r="BH529" s="310"/>
      <c r="BI529" s="310"/>
      <c r="BJ529" s="310"/>
      <c r="BK529" s="310"/>
      <c r="BL529" s="310"/>
      <c r="BM529" s="310"/>
      <c r="BN529" s="310"/>
      <c r="BO529" s="310"/>
      <c r="BP529" s="310"/>
      <c r="BQ529" s="310"/>
      <c r="BR529" s="310"/>
      <c r="BS529" s="310"/>
      <c r="BT529" s="310"/>
      <c r="BU529" s="310"/>
      <c r="BV529" s="310"/>
      <c r="BW529" s="310"/>
      <c r="BX529" s="310"/>
      <c r="BY529" s="310"/>
      <c r="BZ529" s="310"/>
      <c r="CA529" s="310"/>
      <c r="CB529" s="310"/>
      <c r="CC529" s="310"/>
      <c r="CD529" s="310"/>
      <c r="CE529" s="310"/>
      <c r="CF529" s="310"/>
      <c r="CG529" s="310"/>
      <c r="CH529" s="310"/>
      <c r="CI529" s="310"/>
      <c r="CJ529" s="310"/>
      <c r="CK529" s="310"/>
      <c r="CL529" s="310"/>
      <c r="CM529" s="310"/>
      <c r="CN529" s="310"/>
      <c r="CO529" s="310"/>
      <c r="CP529" s="310"/>
      <c r="CQ529" s="310"/>
      <c r="CR529" s="310"/>
      <c r="CS529" s="310"/>
      <c r="CT529" s="310"/>
      <c r="CU529" s="310"/>
      <c r="CV529" s="310"/>
      <c r="CW529" s="310"/>
      <c r="CX529" s="310"/>
      <c r="CY529" s="310"/>
      <c r="CZ529" s="310"/>
      <c r="DA529" s="310"/>
      <c r="DB529" s="310"/>
      <c r="DC529" s="310"/>
      <c r="DD529" s="310"/>
      <c r="DE529" s="310"/>
      <c r="DF529" s="310"/>
      <c r="DG529" s="310"/>
      <c r="DH529" s="310"/>
      <c r="DI529" s="310"/>
      <c r="DJ529" s="310"/>
      <c r="DK529" s="310"/>
      <c r="DL529" s="310"/>
      <c r="DM529" s="310"/>
      <c r="DN529" s="310"/>
      <c r="DO529" s="310"/>
      <c r="DP529" s="310"/>
      <c r="DQ529" s="310"/>
      <c r="DR529" s="310"/>
      <c r="DS529" s="310"/>
      <c r="DT529" s="310"/>
      <c r="DU529" s="310"/>
      <c r="DV529" s="310"/>
      <c r="DW529" s="310"/>
      <c r="DX529" s="310"/>
      <c r="DY529" s="310"/>
      <c r="DZ529" s="310"/>
      <c r="EA529" s="310"/>
      <c r="EB529" s="310"/>
      <c r="EC529" s="310"/>
      <c r="ED529" s="310"/>
      <c r="EE529" s="310"/>
      <c r="EF529" s="310"/>
      <c r="EG529" s="310"/>
      <c r="EH529" s="310"/>
      <c r="EI529" s="310"/>
      <c r="EJ529" s="310"/>
      <c r="EK529" s="310"/>
      <c r="EL529" s="310"/>
      <c r="EM529" s="310"/>
      <c r="EN529" s="310"/>
      <c r="EO529" s="310"/>
      <c r="EP529" s="310"/>
      <c r="EQ529" s="310"/>
      <c r="ER529" s="310"/>
      <c r="ES529" s="310"/>
      <c r="ET529" s="310"/>
      <c r="EU529" s="310"/>
      <c r="EV529" s="310"/>
      <c r="EW529" s="310"/>
      <c r="EX529" s="310"/>
      <c r="EY529" s="310"/>
      <c r="EZ529" s="310"/>
      <c r="FA529" s="310"/>
      <c r="FB529" s="310"/>
      <c r="FC529" s="310"/>
      <c r="FD529" s="310"/>
      <c r="FE529" s="310"/>
      <c r="FF529" s="310"/>
      <c r="FG529" s="310"/>
      <c r="FH529" s="310"/>
      <c r="FI529" s="310"/>
      <c r="FJ529" s="310"/>
      <c r="FK529" s="310"/>
      <c r="FL529" s="310"/>
      <c r="FM529" s="310"/>
      <c r="FN529" s="310"/>
      <c r="FO529" s="310"/>
      <c r="FP529" s="310"/>
      <c r="FQ529" s="310"/>
      <c r="FR529" s="310"/>
      <c r="FS529" s="310"/>
      <c r="FT529" s="310"/>
      <c r="FU529" s="310"/>
      <c r="FV529" s="310"/>
      <c r="FW529" s="310"/>
      <c r="FX529" s="310"/>
      <c r="FY529" s="310"/>
      <c r="FZ529" s="310"/>
      <c r="GA529" s="310"/>
      <c r="GB529" s="310"/>
      <c r="GC529" s="310"/>
    </row>
    <row r="530" spans="4:185">
      <c r="D530" s="310"/>
      <c r="E530" s="310"/>
      <c r="F530" s="310"/>
      <c r="G530" s="310"/>
      <c r="H530" s="310"/>
      <c r="I530" s="310"/>
      <c r="J530" s="310"/>
      <c r="K530" s="310"/>
      <c r="L530" s="310"/>
      <c r="M530" s="310"/>
      <c r="N530" s="310"/>
      <c r="O530" s="310"/>
      <c r="P530" s="310"/>
      <c r="Q530" s="310"/>
      <c r="R530" s="310"/>
      <c r="S530" s="310"/>
      <c r="T530" s="310"/>
      <c r="U530" s="310"/>
      <c r="V530" s="310"/>
      <c r="W530" s="310"/>
      <c r="X530" s="310"/>
      <c r="Y530" s="310"/>
      <c r="Z530" s="310"/>
      <c r="AA530" s="310"/>
      <c r="AB530" s="310"/>
      <c r="AC530" s="310"/>
      <c r="AD530" s="310"/>
      <c r="AE530" s="310"/>
      <c r="AF530" s="310"/>
      <c r="AG530" s="310"/>
      <c r="AH530" s="310"/>
      <c r="AI530" s="310"/>
      <c r="AJ530" s="310"/>
      <c r="AK530" s="310"/>
      <c r="AL530" s="310"/>
      <c r="AM530" s="310"/>
      <c r="AN530" s="310"/>
      <c r="AO530" s="310"/>
      <c r="AP530" s="310"/>
      <c r="AQ530" s="310"/>
      <c r="AR530" s="310"/>
      <c r="AS530" s="310"/>
      <c r="AT530" s="310"/>
      <c r="AU530" s="310"/>
      <c r="AV530" s="310"/>
      <c r="AW530" s="310"/>
      <c r="AX530" s="310"/>
      <c r="AY530" s="310"/>
      <c r="AZ530" s="310"/>
      <c r="BA530" s="310"/>
      <c r="BB530" s="310"/>
      <c r="BC530" s="310"/>
      <c r="BD530" s="310"/>
      <c r="BE530" s="310"/>
      <c r="BF530" s="310"/>
      <c r="BG530" s="310"/>
      <c r="BH530" s="310"/>
      <c r="BI530" s="310"/>
      <c r="BJ530" s="310"/>
      <c r="BK530" s="310"/>
      <c r="BL530" s="310"/>
      <c r="BM530" s="310"/>
      <c r="BN530" s="310"/>
      <c r="BO530" s="310"/>
      <c r="BP530" s="310"/>
      <c r="BQ530" s="310"/>
      <c r="BR530" s="310"/>
      <c r="BS530" s="310"/>
      <c r="BT530" s="310"/>
      <c r="BU530" s="310"/>
      <c r="BV530" s="310"/>
      <c r="BW530" s="310"/>
      <c r="BX530" s="310"/>
      <c r="BY530" s="310"/>
      <c r="BZ530" s="310"/>
      <c r="CA530" s="310"/>
      <c r="CB530" s="310"/>
      <c r="CC530" s="310"/>
      <c r="CD530" s="310"/>
      <c r="CE530" s="310"/>
      <c r="CF530" s="310"/>
      <c r="CG530" s="310"/>
      <c r="CH530" s="310"/>
      <c r="CI530" s="310"/>
      <c r="CJ530" s="310"/>
      <c r="CK530" s="310"/>
      <c r="CL530" s="310"/>
      <c r="CM530" s="310"/>
      <c r="CN530" s="310"/>
      <c r="CO530" s="310"/>
      <c r="CP530" s="310"/>
      <c r="CQ530" s="310"/>
      <c r="CR530" s="310"/>
      <c r="CS530" s="310"/>
      <c r="CT530" s="310"/>
      <c r="CU530" s="310"/>
      <c r="CV530" s="310"/>
      <c r="CW530" s="310"/>
      <c r="CX530" s="310"/>
      <c r="CY530" s="310"/>
      <c r="CZ530" s="310"/>
      <c r="DA530" s="310"/>
      <c r="DB530" s="310"/>
      <c r="DC530" s="310"/>
      <c r="DD530" s="310"/>
      <c r="DE530" s="310"/>
      <c r="DF530" s="310"/>
      <c r="DG530" s="310"/>
      <c r="DH530" s="310"/>
      <c r="DI530" s="310"/>
      <c r="DJ530" s="310"/>
      <c r="DK530" s="310"/>
      <c r="DL530" s="310"/>
      <c r="DM530" s="310"/>
      <c r="DN530" s="310"/>
      <c r="DO530" s="310"/>
      <c r="DP530" s="310"/>
      <c r="DQ530" s="310"/>
      <c r="DR530" s="310"/>
      <c r="DS530" s="310"/>
      <c r="DT530" s="310"/>
      <c r="DU530" s="310"/>
      <c r="DV530" s="310"/>
      <c r="DW530" s="310"/>
      <c r="DX530" s="310"/>
      <c r="DY530" s="310"/>
      <c r="DZ530" s="310"/>
      <c r="EA530" s="310"/>
      <c r="EB530" s="310"/>
      <c r="EC530" s="310"/>
      <c r="ED530" s="310"/>
      <c r="EE530" s="310"/>
      <c r="EF530" s="310"/>
      <c r="EG530" s="310"/>
      <c r="EH530" s="310"/>
      <c r="EI530" s="310"/>
      <c r="EJ530" s="310"/>
      <c r="EK530" s="310"/>
      <c r="EL530" s="310"/>
      <c r="EM530" s="310"/>
      <c r="EN530" s="310"/>
      <c r="EO530" s="310"/>
      <c r="EP530" s="310"/>
      <c r="EQ530" s="310"/>
      <c r="ER530" s="310"/>
      <c r="ES530" s="310"/>
      <c r="ET530" s="310"/>
      <c r="EU530" s="310"/>
      <c r="EV530" s="310"/>
      <c r="EW530" s="310"/>
      <c r="EX530" s="310"/>
      <c r="EY530" s="310"/>
      <c r="EZ530" s="310"/>
      <c r="FA530" s="310"/>
      <c r="FB530" s="310"/>
      <c r="FC530" s="310"/>
      <c r="FD530" s="310"/>
      <c r="FE530" s="310"/>
      <c r="FF530" s="310"/>
      <c r="FG530" s="310"/>
      <c r="FH530" s="310"/>
      <c r="FI530" s="310"/>
      <c r="FJ530" s="310"/>
      <c r="FK530" s="310"/>
      <c r="FL530" s="310"/>
      <c r="FM530" s="310"/>
      <c r="FN530" s="310"/>
      <c r="FO530" s="310"/>
      <c r="FP530" s="310"/>
      <c r="FQ530" s="310"/>
      <c r="FR530" s="310"/>
      <c r="FS530" s="310"/>
      <c r="FT530" s="310"/>
      <c r="FU530" s="310"/>
      <c r="FV530" s="310"/>
      <c r="FW530" s="310"/>
      <c r="FX530" s="310"/>
      <c r="FY530" s="310"/>
      <c r="FZ530" s="310"/>
      <c r="GA530" s="310"/>
      <c r="GB530" s="310"/>
      <c r="GC530" s="310"/>
    </row>
    <row r="531" spans="4:185">
      <c r="D531" s="310"/>
      <c r="E531" s="310"/>
      <c r="F531" s="310"/>
      <c r="G531" s="310"/>
      <c r="H531" s="310"/>
      <c r="I531" s="310"/>
      <c r="J531" s="310"/>
      <c r="K531" s="310"/>
      <c r="L531" s="310"/>
      <c r="M531" s="310"/>
      <c r="N531" s="310"/>
      <c r="O531" s="310"/>
      <c r="P531" s="310"/>
      <c r="Q531" s="310"/>
      <c r="R531" s="310"/>
      <c r="S531" s="310"/>
      <c r="T531" s="310"/>
      <c r="U531" s="310"/>
      <c r="V531" s="310"/>
      <c r="W531" s="310"/>
      <c r="X531" s="310"/>
      <c r="Y531" s="310"/>
      <c r="Z531" s="310"/>
      <c r="AA531" s="310"/>
      <c r="AB531" s="310"/>
      <c r="AC531" s="310"/>
      <c r="AD531" s="310"/>
      <c r="AE531" s="310"/>
      <c r="AF531" s="310"/>
      <c r="AG531" s="310"/>
      <c r="AH531" s="310"/>
      <c r="AI531" s="310"/>
      <c r="AJ531" s="310"/>
      <c r="AK531" s="310"/>
      <c r="AL531" s="310"/>
      <c r="AM531" s="310"/>
      <c r="AN531" s="310"/>
      <c r="AO531" s="310"/>
      <c r="AP531" s="310"/>
      <c r="AQ531" s="310"/>
      <c r="AR531" s="310"/>
      <c r="AS531" s="310"/>
      <c r="AT531" s="310"/>
      <c r="AU531" s="310"/>
      <c r="AV531" s="310"/>
      <c r="AW531" s="310"/>
      <c r="AX531" s="310"/>
      <c r="AY531" s="310"/>
      <c r="AZ531" s="310"/>
      <c r="BA531" s="310"/>
      <c r="BB531" s="310"/>
      <c r="BC531" s="310"/>
      <c r="BD531" s="310"/>
      <c r="BE531" s="310"/>
      <c r="BF531" s="310"/>
      <c r="BG531" s="310"/>
      <c r="BH531" s="310"/>
      <c r="BI531" s="310"/>
      <c r="BJ531" s="310"/>
      <c r="BK531" s="310"/>
      <c r="BL531" s="310"/>
      <c r="BM531" s="310"/>
      <c r="BN531" s="310"/>
      <c r="BO531" s="310"/>
      <c r="BP531" s="310"/>
      <c r="BQ531" s="310"/>
      <c r="BR531" s="310"/>
      <c r="BS531" s="310"/>
      <c r="BT531" s="310"/>
      <c r="BU531" s="310"/>
      <c r="BV531" s="310"/>
      <c r="BW531" s="310"/>
      <c r="BX531" s="310"/>
      <c r="BY531" s="310"/>
      <c r="BZ531" s="310"/>
      <c r="CA531" s="310"/>
      <c r="CB531" s="310"/>
      <c r="CC531" s="310"/>
      <c r="CD531" s="310"/>
      <c r="CE531" s="310"/>
      <c r="CF531" s="310"/>
      <c r="CG531" s="310"/>
      <c r="CH531" s="310"/>
      <c r="CI531" s="310"/>
      <c r="CJ531" s="310"/>
      <c r="CK531" s="310"/>
      <c r="CL531" s="310"/>
      <c r="CM531" s="310"/>
      <c r="CN531" s="310"/>
      <c r="CO531" s="310"/>
      <c r="CP531" s="310"/>
      <c r="CQ531" s="310"/>
      <c r="CR531" s="310"/>
      <c r="CS531" s="310"/>
      <c r="CT531" s="310"/>
      <c r="CU531" s="310"/>
      <c r="CV531" s="310"/>
      <c r="CW531" s="310"/>
      <c r="CX531" s="310"/>
      <c r="CY531" s="310"/>
      <c r="CZ531" s="310"/>
      <c r="DA531" s="310"/>
      <c r="DB531" s="310"/>
      <c r="DC531" s="310"/>
      <c r="DD531" s="310"/>
      <c r="DE531" s="310"/>
      <c r="DF531" s="310"/>
      <c r="DG531" s="310"/>
      <c r="DH531" s="310"/>
      <c r="DI531" s="310"/>
      <c r="DJ531" s="310"/>
      <c r="DK531" s="310"/>
      <c r="DL531" s="310"/>
      <c r="DM531" s="310"/>
      <c r="DN531" s="310"/>
      <c r="DO531" s="310"/>
      <c r="DP531" s="310"/>
      <c r="DQ531" s="310"/>
      <c r="DR531" s="310"/>
      <c r="DS531" s="310"/>
      <c r="DT531" s="310"/>
      <c r="DU531" s="310"/>
      <c r="DV531" s="310"/>
      <c r="DW531" s="310"/>
      <c r="DX531" s="310"/>
      <c r="DY531" s="310"/>
      <c r="DZ531" s="310"/>
      <c r="EA531" s="310"/>
      <c r="EB531" s="310"/>
      <c r="EC531" s="310"/>
      <c r="ED531" s="310"/>
      <c r="EE531" s="310"/>
      <c r="EF531" s="310"/>
      <c r="EG531" s="310"/>
      <c r="EH531" s="310"/>
      <c r="EI531" s="310"/>
      <c r="EJ531" s="310"/>
      <c r="EK531" s="310"/>
      <c r="EL531" s="310"/>
      <c r="EM531" s="310"/>
      <c r="EN531" s="310"/>
      <c r="EO531" s="310"/>
      <c r="EP531" s="310"/>
      <c r="EQ531" s="310"/>
      <c r="ER531" s="310"/>
      <c r="ES531" s="310"/>
      <c r="ET531" s="310"/>
      <c r="EU531" s="310"/>
      <c r="EV531" s="310"/>
      <c r="EW531" s="310"/>
      <c r="EX531" s="310"/>
      <c r="EY531" s="310"/>
      <c r="EZ531" s="310"/>
      <c r="FA531" s="310"/>
      <c r="FB531" s="310"/>
      <c r="FC531" s="310"/>
      <c r="FD531" s="310"/>
      <c r="FE531" s="310"/>
      <c r="FF531" s="310"/>
      <c r="FG531" s="310"/>
      <c r="FH531" s="310"/>
      <c r="FI531" s="310"/>
      <c r="FJ531" s="310"/>
      <c r="FK531" s="310"/>
      <c r="FL531" s="310"/>
      <c r="FM531" s="310"/>
      <c r="FN531" s="310"/>
      <c r="FO531" s="310"/>
      <c r="FP531" s="310"/>
      <c r="FQ531" s="310"/>
      <c r="FR531" s="310"/>
      <c r="FS531" s="310"/>
      <c r="FT531" s="310"/>
      <c r="FU531" s="310"/>
      <c r="FV531" s="310"/>
      <c r="FW531" s="310"/>
      <c r="FX531" s="310"/>
      <c r="FY531" s="310"/>
      <c r="FZ531" s="310"/>
      <c r="GA531" s="310"/>
      <c r="GB531" s="310"/>
      <c r="GC531" s="310"/>
    </row>
    <row r="532" spans="4:185">
      <c r="D532" s="310"/>
      <c r="E532" s="310"/>
      <c r="F532" s="310"/>
      <c r="G532" s="310"/>
      <c r="H532" s="310"/>
      <c r="I532" s="310"/>
      <c r="J532" s="310"/>
      <c r="K532" s="310"/>
      <c r="L532" s="310"/>
      <c r="M532" s="310"/>
      <c r="N532" s="310"/>
      <c r="O532" s="310"/>
      <c r="P532" s="310"/>
      <c r="Q532" s="310"/>
      <c r="R532" s="310"/>
      <c r="S532" s="310"/>
      <c r="T532" s="310"/>
      <c r="U532" s="310"/>
      <c r="V532" s="310"/>
      <c r="W532" s="310"/>
      <c r="X532" s="310"/>
      <c r="Y532" s="310"/>
      <c r="Z532" s="310"/>
      <c r="AA532" s="310"/>
      <c r="AB532" s="310"/>
      <c r="AC532" s="310"/>
      <c r="AD532" s="310"/>
      <c r="AE532" s="310"/>
      <c r="AF532" s="310"/>
      <c r="AG532" s="310"/>
      <c r="AH532" s="310"/>
      <c r="AI532" s="310"/>
      <c r="AJ532" s="310"/>
      <c r="AK532" s="310"/>
      <c r="AL532" s="310"/>
      <c r="AM532" s="310"/>
      <c r="AN532" s="310"/>
      <c r="AO532" s="310"/>
      <c r="AP532" s="310"/>
      <c r="AQ532" s="310"/>
      <c r="AR532" s="310"/>
      <c r="AS532" s="310"/>
      <c r="AT532" s="310"/>
      <c r="AU532" s="310"/>
      <c r="AV532" s="310"/>
      <c r="AW532" s="310"/>
      <c r="AX532" s="310"/>
      <c r="AY532" s="310"/>
      <c r="AZ532" s="310"/>
      <c r="BA532" s="310"/>
      <c r="BB532" s="310"/>
      <c r="BC532" s="310"/>
      <c r="BD532" s="310"/>
      <c r="BE532" s="310"/>
      <c r="BF532" s="310"/>
      <c r="BG532" s="310"/>
      <c r="BH532" s="310"/>
      <c r="BI532" s="310"/>
      <c r="BJ532" s="310"/>
      <c r="BK532" s="310"/>
      <c r="BL532" s="310"/>
      <c r="BM532" s="310"/>
      <c r="BN532" s="310"/>
      <c r="BO532" s="310"/>
      <c r="BP532" s="310"/>
      <c r="BQ532" s="310"/>
      <c r="BR532" s="310"/>
      <c r="BS532" s="310"/>
      <c r="BT532" s="310"/>
      <c r="BU532" s="310"/>
      <c r="BV532" s="310"/>
      <c r="BW532" s="310"/>
      <c r="BX532" s="310"/>
      <c r="BY532" s="310"/>
      <c r="BZ532" s="310"/>
      <c r="CA532" s="310"/>
      <c r="CB532" s="310"/>
      <c r="CC532" s="310"/>
      <c r="CD532" s="310"/>
      <c r="CE532" s="310"/>
      <c r="CF532" s="310"/>
      <c r="CG532" s="310"/>
      <c r="CH532" s="310"/>
      <c r="CI532" s="310"/>
      <c r="CJ532" s="310"/>
      <c r="CK532" s="310"/>
      <c r="CL532" s="310"/>
      <c r="CM532" s="310"/>
      <c r="CN532" s="310"/>
      <c r="CO532" s="310"/>
      <c r="CP532" s="310"/>
      <c r="CQ532" s="310"/>
      <c r="CR532" s="310"/>
      <c r="CS532" s="310"/>
      <c r="CT532" s="310"/>
      <c r="CU532" s="310"/>
      <c r="CV532" s="310"/>
      <c r="CW532" s="310"/>
      <c r="CX532" s="310"/>
      <c r="CY532" s="310"/>
      <c r="CZ532" s="310"/>
      <c r="DA532" s="310"/>
      <c r="DB532" s="310"/>
      <c r="DC532" s="310"/>
      <c r="DD532" s="310"/>
      <c r="DE532" s="310"/>
      <c r="DF532" s="310"/>
      <c r="DG532" s="310"/>
      <c r="DH532" s="310"/>
      <c r="DI532" s="310"/>
      <c r="DJ532" s="310"/>
      <c r="DK532" s="310"/>
      <c r="DL532" s="310"/>
      <c r="DM532" s="310"/>
      <c r="DN532" s="310"/>
      <c r="DO532" s="310"/>
      <c r="DP532" s="310"/>
      <c r="DQ532" s="310"/>
      <c r="DR532" s="310"/>
      <c r="DS532" s="310"/>
      <c r="DT532" s="310"/>
      <c r="DU532" s="310"/>
      <c r="DV532" s="310"/>
      <c r="DW532" s="310"/>
      <c r="DX532" s="310"/>
      <c r="DY532" s="310"/>
      <c r="DZ532" s="310"/>
      <c r="EA532" s="310"/>
      <c r="EB532" s="310"/>
      <c r="EC532" s="310"/>
      <c r="ED532" s="310"/>
      <c r="EE532" s="310"/>
      <c r="EF532" s="310"/>
      <c r="EG532" s="310"/>
      <c r="EH532" s="310"/>
      <c r="EI532" s="310"/>
      <c r="EJ532" s="310"/>
      <c r="EK532" s="310"/>
      <c r="EL532" s="310"/>
      <c r="EM532" s="310"/>
      <c r="EN532" s="310"/>
      <c r="EO532" s="310"/>
      <c r="EP532" s="310"/>
      <c r="EQ532" s="310"/>
      <c r="ER532" s="310"/>
      <c r="ES532" s="310"/>
      <c r="ET532" s="310"/>
      <c r="EU532" s="310"/>
      <c r="EV532" s="310"/>
      <c r="EW532" s="310"/>
      <c r="EX532" s="310"/>
      <c r="EY532" s="310"/>
      <c r="EZ532" s="310"/>
      <c r="FA532" s="310"/>
      <c r="FB532" s="310"/>
      <c r="FC532" s="310"/>
      <c r="FD532" s="310"/>
      <c r="FE532" s="310"/>
      <c r="FF532" s="310"/>
      <c r="FG532" s="310"/>
      <c r="FH532" s="310"/>
      <c r="FI532" s="310"/>
      <c r="FJ532" s="310"/>
      <c r="FK532" s="310"/>
      <c r="FL532" s="310"/>
      <c r="FM532" s="310"/>
      <c r="FN532" s="310"/>
      <c r="FO532" s="310"/>
      <c r="FP532" s="310"/>
      <c r="FQ532" s="310"/>
      <c r="FR532" s="310"/>
      <c r="FS532" s="310"/>
      <c r="FT532" s="310"/>
      <c r="FU532" s="310"/>
      <c r="FV532" s="310"/>
      <c r="FW532" s="310"/>
      <c r="FX532" s="310"/>
      <c r="FY532" s="310"/>
      <c r="FZ532" s="310"/>
      <c r="GA532" s="310"/>
      <c r="GB532" s="310"/>
      <c r="GC532" s="310"/>
    </row>
    <row r="533" spans="4:185">
      <c r="D533" s="310"/>
      <c r="E533" s="310"/>
      <c r="F533" s="310"/>
      <c r="G533" s="310"/>
      <c r="H533" s="310"/>
      <c r="I533" s="310"/>
      <c r="J533" s="310"/>
      <c r="K533" s="310"/>
      <c r="L533" s="310"/>
      <c r="M533" s="310"/>
      <c r="N533" s="310"/>
      <c r="O533" s="310"/>
      <c r="P533" s="310"/>
      <c r="Q533" s="310"/>
      <c r="R533" s="310"/>
      <c r="S533" s="310"/>
      <c r="T533" s="310"/>
      <c r="U533" s="310"/>
      <c r="V533" s="310"/>
      <c r="W533" s="310"/>
      <c r="X533" s="310"/>
      <c r="Y533" s="310"/>
      <c r="Z533" s="310"/>
      <c r="AA533" s="310"/>
      <c r="AB533" s="310"/>
      <c r="AC533" s="310"/>
      <c r="AD533" s="310"/>
      <c r="AE533" s="310"/>
      <c r="AF533" s="310"/>
      <c r="AG533" s="310"/>
      <c r="AH533" s="310"/>
      <c r="AI533" s="310"/>
      <c r="AJ533" s="310"/>
      <c r="AK533" s="310"/>
      <c r="AL533" s="310"/>
      <c r="AM533" s="310"/>
      <c r="AN533" s="310"/>
      <c r="AO533" s="310"/>
      <c r="AP533" s="310"/>
      <c r="AQ533" s="310"/>
      <c r="AR533" s="310"/>
      <c r="AS533" s="310"/>
      <c r="AT533" s="310"/>
      <c r="AU533" s="310"/>
      <c r="AV533" s="310"/>
      <c r="AW533" s="310"/>
      <c r="AX533" s="310"/>
      <c r="AY533" s="310"/>
      <c r="AZ533" s="310"/>
      <c r="BA533" s="310"/>
      <c r="BB533" s="310"/>
      <c r="BC533" s="310"/>
      <c r="BD533" s="310"/>
      <c r="BE533" s="310"/>
      <c r="BF533" s="310"/>
      <c r="BG533" s="310"/>
      <c r="BH533" s="310"/>
      <c r="BI533" s="310"/>
      <c r="BJ533" s="310"/>
      <c r="BK533" s="310"/>
      <c r="BL533" s="310"/>
      <c r="BM533" s="310"/>
      <c r="BN533" s="310"/>
      <c r="BO533" s="310"/>
      <c r="BP533" s="310"/>
      <c r="BQ533" s="310"/>
      <c r="BR533" s="310"/>
      <c r="BS533" s="310"/>
      <c r="BT533" s="310"/>
      <c r="BU533" s="310"/>
      <c r="BV533" s="310"/>
      <c r="BW533" s="310"/>
      <c r="BX533" s="310"/>
      <c r="BY533" s="310"/>
      <c r="BZ533" s="310"/>
      <c r="CA533" s="310"/>
      <c r="CB533" s="310"/>
      <c r="CC533" s="310"/>
      <c r="CD533" s="310"/>
      <c r="CE533" s="310"/>
      <c r="CF533" s="310"/>
      <c r="CG533" s="310"/>
      <c r="CH533" s="310"/>
      <c r="CI533" s="310"/>
      <c r="CJ533" s="310"/>
      <c r="CK533" s="310"/>
      <c r="CL533" s="310"/>
      <c r="CM533" s="310"/>
      <c r="CN533" s="310"/>
      <c r="CO533" s="310"/>
      <c r="CP533" s="310"/>
      <c r="CQ533" s="310"/>
      <c r="CR533" s="310"/>
      <c r="CS533" s="310"/>
      <c r="CT533" s="310"/>
      <c r="CU533" s="310"/>
      <c r="CV533" s="310"/>
      <c r="CW533" s="310"/>
      <c r="CX533" s="310"/>
      <c r="CY533" s="310"/>
      <c r="CZ533" s="310"/>
      <c r="DA533" s="310"/>
      <c r="DB533" s="310"/>
      <c r="DC533" s="310"/>
      <c r="DD533" s="310"/>
      <c r="DE533" s="310"/>
      <c r="DF533" s="310"/>
      <c r="DG533" s="310"/>
      <c r="DH533" s="310"/>
      <c r="DI533" s="310"/>
      <c r="DJ533" s="310"/>
      <c r="DK533" s="310"/>
      <c r="DL533" s="310"/>
      <c r="DM533" s="310"/>
      <c r="DN533" s="310"/>
      <c r="DO533" s="310"/>
      <c r="DP533" s="310"/>
      <c r="DQ533" s="310"/>
      <c r="DR533" s="310"/>
      <c r="DS533" s="310"/>
      <c r="DT533" s="310"/>
      <c r="DU533" s="310"/>
      <c r="DV533" s="310"/>
      <c r="DW533" s="310"/>
      <c r="DX533" s="310"/>
      <c r="DY533" s="310"/>
      <c r="DZ533" s="310"/>
      <c r="EA533" s="310"/>
      <c r="EB533" s="310"/>
      <c r="EC533" s="310"/>
      <c r="ED533" s="310"/>
      <c r="EE533" s="310"/>
      <c r="EF533" s="310"/>
      <c r="EG533" s="310"/>
      <c r="EH533" s="310"/>
      <c r="EI533" s="310"/>
      <c r="EJ533" s="310"/>
      <c r="EK533" s="310"/>
      <c r="EL533" s="310"/>
      <c r="EM533" s="310"/>
      <c r="EN533" s="310"/>
      <c r="EO533" s="310"/>
      <c r="EP533" s="310"/>
      <c r="EQ533" s="310"/>
      <c r="ER533" s="310"/>
      <c r="ES533" s="310"/>
      <c r="ET533" s="310"/>
      <c r="EU533" s="310"/>
      <c r="EV533" s="310"/>
      <c r="EW533" s="310"/>
      <c r="EX533" s="310"/>
      <c r="EY533" s="310"/>
      <c r="EZ533" s="310"/>
      <c r="FA533" s="310"/>
      <c r="FB533" s="310"/>
      <c r="FC533" s="310"/>
      <c r="FD533" s="310"/>
      <c r="FE533" s="310"/>
      <c r="FF533" s="310"/>
      <c r="FG533" s="310"/>
      <c r="FH533" s="310"/>
      <c r="FI533" s="310"/>
      <c r="FJ533" s="310"/>
      <c r="FK533" s="310"/>
      <c r="FL533" s="310"/>
      <c r="FM533" s="310"/>
      <c r="FN533" s="310"/>
      <c r="FO533" s="310"/>
      <c r="FP533" s="310"/>
      <c r="FQ533" s="310"/>
      <c r="FR533" s="310"/>
      <c r="FS533" s="310"/>
      <c r="FT533" s="310"/>
      <c r="FU533" s="310"/>
      <c r="FV533" s="310"/>
      <c r="FW533" s="310"/>
      <c r="FX533" s="310"/>
      <c r="FY533" s="310"/>
      <c r="FZ533" s="310"/>
      <c r="GA533" s="310"/>
      <c r="GB533" s="310"/>
      <c r="GC533" s="310"/>
    </row>
    <row r="534" spans="4:185">
      <c r="D534" s="310"/>
      <c r="E534" s="310"/>
      <c r="F534" s="310"/>
      <c r="G534" s="310"/>
      <c r="H534" s="310"/>
      <c r="I534" s="310"/>
      <c r="J534" s="310"/>
      <c r="K534" s="310"/>
      <c r="L534" s="310"/>
      <c r="M534" s="310"/>
      <c r="N534" s="310"/>
      <c r="O534" s="310"/>
      <c r="P534" s="310"/>
      <c r="Q534" s="310"/>
      <c r="R534" s="310"/>
      <c r="S534" s="310"/>
      <c r="T534" s="310"/>
      <c r="U534" s="310"/>
      <c r="V534" s="310"/>
      <c r="W534" s="310"/>
      <c r="X534" s="310"/>
      <c r="Y534" s="310"/>
      <c r="Z534" s="310"/>
      <c r="AA534" s="310"/>
      <c r="AB534" s="310"/>
      <c r="AC534" s="310"/>
      <c r="AD534" s="310"/>
      <c r="AE534" s="310"/>
      <c r="AF534" s="310"/>
      <c r="AG534" s="310"/>
      <c r="AH534" s="310"/>
      <c r="AI534" s="310"/>
      <c r="AJ534" s="310"/>
      <c r="AK534" s="310"/>
      <c r="AL534" s="310"/>
      <c r="AM534" s="310"/>
      <c r="AN534" s="310"/>
      <c r="AO534" s="310"/>
      <c r="AP534" s="310"/>
      <c r="AQ534" s="310"/>
      <c r="AR534" s="310"/>
      <c r="AS534" s="310"/>
      <c r="AT534" s="310"/>
      <c r="AU534" s="310"/>
      <c r="AV534" s="310"/>
      <c r="AW534" s="310"/>
      <c r="AX534" s="310"/>
      <c r="AY534" s="310"/>
      <c r="AZ534" s="310"/>
      <c r="BA534" s="310"/>
      <c r="BB534" s="310"/>
      <c r="BC534" s="310"/>
      <c r="BD534" s="310"/>
      <c r="BE534" s="310"/>
      <c r="BF534" s="310"/>
      <c r="BG534" s="310"/>
      <c r="BH534" s="310"/>
      <c r="BI534" s="310"/>
      <c r="BJ534" s="310"/>
      <c r="BK534" s="310"/>
      <c r="BL534" s="310"/>
      <c r="BM534" s="310"/>
      <c r="BN534" s="310"/>
      <c r="BO534" s="310"/>
      <c r="BP534" s="310"/>
      <c r="BQ534" s="310"/>
      <c r="BR534" s="310"/>
      <c r="BS534" s="310"/>
      <c r="BT534" s="310"/>
      <c r="BU534" s="310"/>
      <c r="BV534" s="310"/>
      <c r="BW534" s="310"/>
      <c r="BX534" s="310"/>
      <c r="BY534" s="310"/>
      <c r="BZ534" s="310"/>
      <c r="CA534" s="310"/>
      <c r="CB534" s="310"/>
      <c r="CC534" s="310"/>
      <c r="CD534" s="310"/>
      <c r="CE534" s="310"/>
      <c r="CF534" s="310"/>
      <c r="CG534" s="310"/>
      <c r="CH534" s="310"/>
      <c r="CI534" s="310"/>
      <c r="CJ534" s="310"/>
      <c r="CK534" s="310"/>
      <c r="CL534" s="310"/>
      <c r="CM534" s="310"/>
      <c r="CN534" s="310"/>
      <c r="CO534" s="310"/>
      <c r="CP534" s="310"/>
      <c r="CQ534" s="310"/>
      <c r="CR534" s="310"/>
      <c r="CS534" s="310"/>
      <c r="CT534" s="310"/>
      <c r="CU534" s="310"/>
      <c r="CV534" s="310"/>
      <c r="CW534" s="310"/>
      <c r="CX534" s="310"/>
      <c r="CY534" s="310"/>
      <c r="CZ534" s="310"/>
      <c r="DA534" s="310"/>
      <c r="DB534" s="310"/>
      <c r="DC534" s="310"/>
      <c r="DD534" s="310"/>
      <c r="DE534" s="310"/>
      <c r="DF534" s="310"/>
      <c r="DG534" s="310"/>
      <c r="DH534" s="310"/>
      <c r="DI534" s="310"/>
      <c r="DJ534" s="310"/>
      <c r="DK534" s="310"/>
      <c r="DL534" s="310"/>
      <c r="DM534" s="310"/>
      <c r="DN534" s="310"/>
      <c r="DO534" s="310"/>
      <c r="DP534" s="310"/>
      <c r="DQ534" s="310"/>
      <c r="DR534" s="310"/>
      <c r="DS534" s="310"/>
      <c r="DT534" s="310"/>
      <c r="DU534" s="310"/>
      <c r="DV534" s="310"/>
      <c r="DW534" s="310"/>
      <c r="DX534" s="310"/>
      <c r="DY534" s="310"/>
      <c r="DZ534" s="310"/>
      <c r="EA534" s="310"/>
      <c r="EB534" s="310"/>
      <c r="EC534" s="310"/>
      <c r="ED534" s="310"/>
      <c r="EE534" s="310"/>
      <c r="EF534" s="310"/>
      <c r="EG534" s="310"/>
      <c r="EH534" s="310"/>
      <c r="EI534" s="310"/>
      <c r="EJ534" s="310"/>
      <c r="EK534" s="310"/>
      <c r="EL534" s="310"/>
      <c r="EM534" s="310"/>
      <c r="EN534" s="310"/>
      <c r="EO534" s="310"/>
      <c r="EP534" s="310"/>
      <c r="EQ534" s="310"/>
      <c r="ER534" s="310"/>
      <c r="ES534" s="310"/>
      <c r="ET534" s="310"/>
      <c r="EU534" s="310"/>
      <c r="EV534" s="310"/>
      <c r="EW534" s="310"/>
      <c r="EX534" s="310"/>
      <c r="EY534" s="310"/>
      <c r="EZ534" s="310"/>
      <c r="FA534" s="310"/>
      <c r="FB534" s="310"/>
      <c r="FC534" s="310"/>
      <c r="FD534" s="310"/>
      <c r="FE534" s="310"/>
      <c r="FF534" s="310"/>
      <c r="FG534" s="310"/>
      <c r="FH534" s="310"/>
      <c r="FI534" s="310"/>
      <c r="FJ534" s="310"/>
      <c r="FK534" s="310"/>
      <c r="FL534" s="310"/>
      <c r="FM534" s="310"/>
      <c r="FN534" s="310"/>
      <c r="FO534" s="310"/>
      <c r="FP534" s="310"/>
      <c r="FQ534" s="310"/>
      <c r="FR534" s="310"/>
      <c r="FS534" s="310"/>
      <c r="FT534" s="310"/>
      <c r="FU534" s="310"/>
      <c r="FV534" s="310"/>
      <c r="FW534" s="310"/>
      <c r="FX534" s="310"/>
      <c r="FY534" s="310"/>
      <c r="FZ534" s="310"/>
      <c r="GA534" s="310"/>
      <c r="GB534" s="310"/>
      <c r="GC534" s="310"/>
    </row>
    <row r="535" spans="4:185">
      <c r="D535" s="310"/>
      <c r="E535" s="310"/>
      <c r="F535" s="310"/>
      <c r="G535" s="310"/>
      <c r="H535" s="310"/>
      <c r="I535" s="310"/>
      <c r="J535" s="310"/>
      <c r="K535" s="310"/>
      <c r="L535" s="310"/>
      <c r="M535" s="310"/>
      <c r="N535" s="310"/>
      <c r="O535" s="310"/>
      <c r="P535" s="310"/>
      <c r="Q535" s="310"/>
      <c r="R535" s="310"/>
      <c r="S535" s="310"/>
      <c r="T535" s="310"/>
      <c r="U535" s="310"/>
      <c r="V535" s="310"/>
      <c r="W535" s="310"/>
      <c r="X535" s="310"/>
      <c r="Y535" s="310"/>
      <c r="Z535" s="310"/>
      <c r="AA535" s="310"/>
      <c r="AB535" s="310"/>
      <c r="AC535" s="310"/>
      <c r="AD535" s="310"/>
      <c r="AE535" s="310"/>
      <c r="AF535" s="310"/>
      <c r="AG535" s="310"/>
      <c r="AH535" s="310"/>
      <c r="AI535" s="310"/>
      <c r="AJ535" s="310"/>
      <c r="AK535" s="310"/>
      <c r="AL535" s="310"/>
      <c r="AM535" s="310"/>
      <c r="AN535" s="310"/>
      <c r="AO535" s="310"/>
      <c r="AP535" s="310"/>
      <c r="AQ535" s="310"/>
      <c r="AR535" s="310"/>
      <c r="AS535" s="310"/>
      <c r="AT535" s="310"/>
      <c r="AU535" s="310"/>
      <c r="AV535" s="310"/>
      <c r="AW535" s="310"/>
      <c r="AX535" s="310"/>
      <c r="AY535" s="310"/>
      <c r="AZ535" s="310"/>
      <c r="BA535" s="310"/>
      <c r="BB535" s="310"/>
      <c r="BC535" s="310"/>
      <c r="BD535" s="310"/>
      <c r="BE535" s="310"/>
      <c r="BF535" s="310"/>
      <c r="BG535" s="310"/>
      <c r="BH535" s="310"/>
      <c r="BI535" s="310"/>
      <c r="BJ535" s="310"/>
      <c r="BK535" s="310"/>
      <c r="BL535" s="310"/>
      <c r="BM535" s="310"/>
      <c r="BN535" s="310"/>
      <c r="BO535" s="310"/>
      <c r="BP535" s="310"/>
      <c r="BQ535" s="310"/>
      <c r="BR535" s="310"/>
      <c r="BS535" s="310"/>
      <c r="BT535" s="310"/>
      <c r="BU535" s="310"/>
      <c r="BV535" s="310"/>
      <c r="BW535" s="310"/>
      <c r="BX535" s="310"/>
      <c r="BY535" s="310"/>
      <c r="BZ535" s="310"/>
      <c r="CA535" s="310"/>
      <c r="CB535" s="310"/>
      <c r="CC535" s="310"/>
      <c r="CD535" s="310"/>
      <c r="CE535" s="310"/>
      <c r="CF535" s="310"/>
      <c r="CG535" s="310"/>
      <c r="CH535" s="310"/>
      <c r="CI535" s="310"/>
      <c r="CJ535" s="310"/>
      <c r="CK535" s="310"/>
      <c r="CL535" s="310"/>
      <c r="CM535" s="310"/>
      <c r="CN535" s="310"/>
      <c r="CO535" s="310"/>
      <c r="CP535" s="310"/>
      <c r="CQ535" s="310"/>
      <c r="CR535" s="310"/>
      <c r="CS535" s="310"/>
      <c r="CT535" s="310"/>
      <c r="CU535" s="310"/>
      <c r="CV535" s="310"/>
      <c r="CW535" s="310"/>
      <c r="CX535" s="310"/>
      <c r="CY535" s="310"/>
      <c r="CZ535" s="310"/>
      <c r="DA535" s="310"/>
      <c r="DB535" s="310"/>
      <c r="DC535" s="310"/>
      <c r="DD535" s="310"/>
      <c r="DE535" s="310"/>
      <c r="DF535" s="310"/>
      <c r="DG535" s="310"/>
      <c r="DH535" s="310"/>
      <c r="DI535" s="310"/>
      <c r="DJ535" s="310"/>
      <c r="DK535" s="310"/>
      <c r="DL535" s="310"/>
      <c r="DM535" s="310"/>
      <c r="DN535" s="310"/>
      <c r="DO535" s="310"/>
      <c r="DP535" s="310"/>
      <c r="DQ535" s="310"/>
      <c r="DR535" s="310"/>
      <c r="DS535" s="310"/>
      <c r="DT535" s="310"/>
      <c r="DU535" s="310"/>
      <c r="DV535" s="310"/>
      <c r="DW535" s="310"/>
      <c r="DX535" s="310"/>
      <c r="DY535" s="310"/>
      <c r="DZ535" s="310"/>
      <c r="EA535" s="310"/>
      <c r="EB535" s="310"/>
      <c r="EC535" s="310"/>
      <c r="ED535" s="310"/>
      <c r="EE535" s="310"/>
      <c r="EF535" s="310"/>
      <c r="EG535" s="310"/>
      <c r="EH535" s="310"/>
      <c r="EI535" s="310"/>
      <c r="EJ535" s="310"/>
      <c r="EK535" s="310"/>
      <c r="EL535" s="310"/>
      <c r="EM535" s="310"/>
      <c r="EN535" s="310"/>
      <c r="EO535" s="310"/>
      <c r="EP535" s="310"/>
      <c r="EQ535" s="310"/>
      <c r="ER535" s="310"/>
      <c r="ES535" s="310"/>
      <c r="ET535" s="310"/>
      <c r="EU535" s="310"/>
      <c r="EV535" s="310"/>
      <c r="EW535" s="310"/>
      <c r="EX535" s="310"/>
      <c r="EY535" s="310"/>
      <c r="EZ535" s="310"/>
      <c r="FA535" s="310"/>
      <c r="FB535" s="310"/>
      <c r="FC535" s="310"/>
      <c r="FD535" s="310"/>
      <c r="FE535" s="310"/>
      <c r="FF535" s="310"/>
      <c r="FG535" s="310"/>
      <c r="FH535" s="310"/>
      <c r="FI535" s="310"/>
      <c r="FJ535" s="310"/>
      <c r="FK535" s="310"/>
      <c r="FL535" s="310"/>
      <c r="FM535" s="310"/>
      <c r="FN535" s="310"/>
      <c r="FO535" s="310"/>
      <c r="FP535" s="310"/>
      <c r="FQ535" s="310"/>
      <c r="FR535" s="310"/>
      <c r="FS535" s="310"/>
      <c r="FT535" s="310"/>
      <c r="FU535" s="310"/>
      <c r="FV535" s="310"/>
      <c r="FW535" s="310"/>
      <c r="FX535" s="310"/>
      <c r="FY535" s="310"/>
      <c r="FZ535" s="310"/>
      <c r="GA535" s="310"/>
      <c r="GB535" s="310"/>
      <c r="GC535" s="310"/>
    </row>
    <row r="536" spans="4:185">
      <c r="D536" s="310"/>
      <c r="E536" s="310"/>
      <c r="F536" s="310"/>
      <c r="G536" s="310"/>
      <c r="H536" s="310"/>
      <c r="I536" s="310"/>
      <c r="J536" s="310"/>
      <c r="K536" s="310"/>
      <c r="L536" s="310"/>
      <c r="M536" s="310"/>
      <c r="N536" s="310"/>
      <c r="O536" s="310"/>
      <c r="P536" s="310"/>
      <c r="Q536" s="310"/>
      <c r="R536" s="310"/>
      <c r="S536" s="310"/>
      <c r="T536" s="310"/>
      <c r="U536" s="310"/>
      <c r="V536" s="310"/>
      <c r="W536" s="310"/>
      <c r="X536" s="310"/>
      <c r="Y536" s="310"/>
      <c r="Z536" s="310"/>
      <c r="AA536" s="310"/>
      <c r="AB536" s="310"/>
      <c r="AC536" s="310"/>
      <c r="AD536" s="310"/>
      <c r="AE536" s="310"/>
      <c r="AF536" s="310"/>
      <c r="AG536" s="310"/>
      <c r="AH536" s="310"/>
      <c r="AI536" s="310"/>
      <c r="AJ536" s="310"/>
      <c r="AK536" s="310"/>
      <c r="AL536" s="310"/>
      <c r="AM536" s="310"/>
      <c r="AN536" s="310"/>
      <c r="AO536" s="310"/>
      <c r="AP536" s="310"/>
      <c r="AQ536" s="310"/>
      <c r="AR536" s="310"/>
      <c r="AS536" s="310"/>
      <c r="AT536" s="310"/>
      <c r="AU536" s="310"/>
      <c r="AV536" s="310"/>
      <c r="AW536" s="310"/>
      <c r="AX536" s="310"/>
      <c r="AY536" s="310"/>
      <c r="AZ536" s="310"/>
      <c r="BA536" s="310"/>
      <c r="BB536" s="310"/>
      <c r="BC536" s="310"/>
      <c r="BD536" s="310"/>
      <c r="BE536" s="310"/>
      <c r="BF536" s="310"/>
      <c r="BG536" s="310"/>
      <c r="BH536" s="310"/>
      <c r="BI536" s="310"/>
      <c r="BJ536" s="310"/>
      <c r="BK536" s="310"/>
      <c r="BL536" s="310"/>
      <c r="BM536" s="310"/>
      <c r="BN536" s="310"/>
      <c r="BO536" s="310"/>
      <c r="BP536" s="310"/>
      <c r="BQ536" s="310"/>
      <c r="BR536" s="310"/>
      <c r="BS536" s="310"/>
      <c r="BT536" s="310"/>
      <c r="BU536" s="310"/>
      <c r="BV536" s="310"/>
      <c r="BW536" s="310"/>
      <c r="BX536" s="310"/>
      <c r="BY536" s="310"/>
      <c r="BZ536" s="310"/>
      <c r="CA536" s="310"/>
      <c r="CB536" s="310"/>
      <c r="CC536" s="310"/>
      <c r="CD536" s="310"/>
      <c r="CE536" s="310"/>
      <c r="CF536" s="310"/>
      <c r="CG536" s="310"/>
      <c r="CH536" s="310"/>
      <c r="CI536" s="310"/>
      <c r="CJ536" s="310"/>
      <c r="CK536" s="310"/>
      <c r="CL536" s="310"/>
      <c r="CM536" s="310"/>
      <c r="CN536" s="310"/>
      <c r="CO536" s="310"/>
      <c r="CP536" s="310"/>
      <c r="CQ536" s="310"/>
      <c r="CR536" s="310"/>
      <c r="CS536" s="310"/>
      <c r="CT536" s="310"/>
      <c r="CU536" s="310"/>
      <c r="CV536" s="310"/>
      <c r="CW536" s="310"/>
      <c r="CX536" s="310"/>
      <c r="CY536" s="310"/>
      <c r="CZ536" s="310"/>
      <c r="DA536" s="310"/>
      <c r="DB536" s="310"/>
      <c r="DC536" s="310"/>
      <c r="DD536" s="310"/>
      <c r="DE536" s="310"/>
      <c r="DF536" s="310"/>
      <c r="DG536" s="310"/>
      <c r="DH536" s="310"/>
      <c r="DI536" s="310"/>
      <c r="DJ536" s="310"/>
      <c r="DK536" s="310"/>
      <c r="DL536" s="310"/>
      <c r="DM536" s="310"/>
      <c r="DN536" s="310"/>
      <c r="DO536" s="310"/>
      <c r="DP536" s="310"/>
      <c r="DQ536" s="310"/>
      <c r="DR536" s="310"/>
      <c r="DS536" s="310"/>
      <c r="DT536" s="310"/>
      <c r="DU536" s="310"/>
      <c r="DV536" s="310"/>
      <c r="DW536" s="310"/>
      <c r="DX536" s="310"/>
      <c r="DY536" s="310"/>
      <c r="DZ536" s="310"/>
      <c r="EA536" s="310"/>
      <c r="EB536" s="310"/>
      <c r="EC536" s="310"/>
      <c r="ED536" s="310"/>
      <c r="EE536" s="310"/>
      <c r="EF536" s="310"/>
      <c r="EG536" s="310"/>
      <c r="EH536" s="310"/>
      <c r="EI536" s="310"/>
      <c r="EJ536" s="310"/>
      <c r="EK536" s="310"/>
      <c r="EL536" s="310"/>
      <c r="EM536" s="310"/>
      <c r="EN536" s="310"/>
      <c r="EO536" s="310"/>
      <c r="EP536" s="310"/>
      <c r="EQ536" s="310"/>
      <c r="ER536" s="310"/>
      <c r="ES536" s="310"/>
      <c r="ET536" s="310"/>
      <c r="EU536" s="310"/>
      <c r="EV536" s="310"/>
      <c r="EW536" s="310"/>
      <c r="EX536" s="310"/>
      <c r="EY536" s="310"/>
      <c r="EZ536" s="310"/>
      <c r="FA536" s="310"/>
      <c r="FB536" s="310"/>
      <c r="FC536" s="310"/>
      <c r="FD536" s="310"/>
      <c r="FE536" s="310"/>
      <c r="FF536" s="310"/>
      <c r="FG536" s="310"/>
      <c r="FH536" s="310"/>
      <c r="FI536" s="310"/>
      <c r="FJ536" s="310"/>
      <c r="FK536" s="310"/>
      <c r="FL536" s="310"/>
      <c r="FM536" s="310"/>
      <c r="FN536" s="310"/>
      <c r="FO536" s="310"/>
      <c r="FP536" s="310"/>
      <c r="FQ536" s="310"/>
      <c r="FR536" s="310"/>
      <c r="FS536" s="310"/>
      <c r="FT536" s="310"/>
      <c r="FU536" s="310"/>
      <c r="FV536" s="310"/>
      <c r="FW536" s="310"/>
      <c r="FX536" s="310"/>
      <c r="FY536" s="310"/>
      <c r="FZ536" s="310"/>
      <c r="GA536" s="310"/>
      <c r="GB536" s="310"/>
      <c r="GC536" s="310"/>
    </row>
    <row r="537" spans="4:185">
      <c r="D537" s="310"/>
      <c r="E537" s="310"/>
      <c r="F537" s="310"/>
      <c r="G537" s="310"/>
      <c r="H537" s="310"/>
      <c r="I537" s="310"/>
      <c r="J537" s="310"/>
      <c r="K537" s="310"/>
      <c r="L537" s="310"/>
      <c r="M537" s="310"/>
      <c r="N537" s="310"/>
      <c r="O537" s="310"/>
      <c r="P537" s="310"/>
      <c r="Q537" s="310"/>
      <c r="R537" s="310"/>
      <c r="S537" s="310"/>
      <c r="T537" s="310"/>
      <c r="U537" s="310"/>
      <c r="V537" s="310"/>
      <c r="W537" s="310"/>
      <c r="X537" s="310"/>
      <c r="Y537" s="310"/>
      <c r="Z537" s="310"/>
      <c r="AA537" s="310"/>
      <c r="AB537" s="310"/>
      <c r="AC537" s="310"/>
      <c r="AD537" s="310"/>
      <c r="AE537" s="310"/>
      <c r="AF537" s="310"/>
      <c r="AG537" s="310"/>
      <c r="AH537" s="310"/>
      <c r="AI537" s="310"/>
      <c r="AJ537" s="310"/>
      <c r="AK537" s="310"/>
      <c r="AL537" s="310"/>
      <c r="AM537" s="310"/>
      <c r="AN537" s="310"/>
      <c r="AO537" s="310"/>
      <c r="AP537" s="310"/>
      <c r="AQ537" s="310"/>
      <c r="AR537" s="310"/>
      <c r="AS537" s="310"/>
      <c r="AT537" s="310"/>
      <c r="AU537" s="310"/>
      <c r="AV537" s="310"/>
      <c r="AW537" s="310"/>
      <c r="AX537" s="310"/>
      <c r="AY537" s="310"/>
      <c r="AZ537" s="310"/>
      <c r="BA537" s="310"/>
      <c r="BB537" s="310"/>
      <c r="BC537" s="310"/>
      <c r="BD537" s="310"/>
      <c r="BE537" s="310"/>
      <c r="BF537" s="310"/>
      <c r="BG537" s="310"/>
      <c r="BH537" s="310"/>
      <c r="BI537" s="310"/>
      <c r="BJ537" s="310"/>
      <c r="BK537" s="310"/>
      <c r="BL537" s="310"/>
      <c r="BM537" s="310"/>
      <c r="BN537" s="310"/>
      <c r="BO537" s="310"/>
      <c r="BP537" s="310"/>
      <c r="BQ537" s="310"/>
      <c r="BR537" s="310"/>
      <c r="BS537" s="310"/>
      <c r="BT537" s="310"/>
      <c r="BU537" s="310"/>
      <c r="BV537" s="310"/>
      <c r="BW537" s="310"/>
      <c r="BX537" s="310"/>
      <c r="BY537" s="310"/>
      <c r="BZ537" s="310"/>
      <c r="CA537" s="310"/>
      <c r="CB537" s="310"/>
      <c r="CC537" s="310"/>
      <c r="CD537" s="310"/>
      <c r="CE537" s="310"/>
      <c r="CF537" s="310"/>
      <c r="CG537" s="310"/>
      <c r="CH537" s="310"/>
      <c r="CI537" s="310"/>
      <c r="CJ537" s="310"/>
      <c r="CK537" s="310"/>
      <c r="CL537" s="310"/>
      <c r="CM537" s="310"/>
      <c r="CN537" s="310"/>
      <c r="CO537" s="310"/>
      <c r="CP537" s="310"/>
      <c r="CQ537" s="310"/>
      <c r="CR537" s="310"/>
      <c r="CS537" s="310"/>
      <c r="CT537" s="310"/>
      <c r="CU537" s="310"/>
      <c r="CV537" s="310"/>
      <c r="CW537" s="310"/>
      <c r="CX537" s="310"/>
      <c r="CY537" s="310"/>
      <c r="CZ537" s="310"/>
      <c r="DA537" s="310"/>
      <c r="DB537" s="310"/>
      <c r="DC537" s="310"/>
      <c r="DD537" s="310"/>
      <c r="DE537" s="310"/>
      <c r="DF537" s="310"/>
      <c r="DG537" s="310"/>
      <c r="DH537" s="310"/>
      <c r="DI537" s="310"/>
      <c r="DJ537" s="310"/>
      <c r="DK537" s="310"/>
      <c r="DL537" s="310"/>
      <c r="DM537" s="310"/>
      <c r="DN537" s="310"/>
      <c r="DO537" s="310"/>
      <c r="DP537" s="310"/>
      <c r="DQ537" s="310"/>
      <c r="DR537" s="310"/>
      <c r="DS537" s="310"/>
      <c r="DT537" s="310"/>
      <c r="DU537" s="310"/>
      <c r="DV537" s="310"/>
      <c r="DW537" s="310"/>
      <c r="DX537" s="310"/>
      <c r="DY537" s="310"/>
      <c r="DZ537" s="310"/>
      <c r="EA537" s="310"/>
      <c r="EB537" s="310"/>
      <c r="EC537" s="310"/>
      <c r="ED537" s="310"/>
      <c r="EE537" s="310"/>
      <c r="EF537" s="310"/>
      <c r="EG537" s="310"/>
      <c r="EH537" s="310"/>
      <c r="EI537" s="310"/>
      <c r="EJ537" s="310"/>
      <c r="EK537" s="310"/>
      <c r="EL537" s="310"/>
      <c r="EM537" s="310"/>
      <c r="EN537" s="310"/>
      <c r="EO537" s="310"/>
      <c r="EP537" s="310"/>
      <c r="EQ537" s="310"/>
      <c r="ER537" s="310"/>
      <c r="ES537" s="310"/>
      <c r="ET537" s="310"/>
      <c r="EU537" s="310"/>
      <c r="EV537" s="310"/>
      <c r="EW537" s="310"/>
      <c r="EX537" s="310"/>
      <c r="EY537" s="310"/>
      <c r="EZ537" s="310"/>
      <c r="FA537" s="310"/>
      <c r="FB537" s="310"/>
      <c r="FC537" s="310"/>
      <c r="FD537" s="310"/>
      <c r="FE537" s="310"/>
      <c r="FF537" s="310"/>
      <c r="FG537" s="310"/>
      <c r="FH537" s="310"/>
      <c r="FI537" s="310"/>
      <c r="FJ537" s="310"/>
      <c r="FK537" s="310"/>
      <c r="FL537" s="310"/>
      <c r="FM537" s="310"/>
      <c r="FN537" s="310"/>
      <c r="FO537" s="310"/>
      <c r="FP537" s="310"/>
      <c r="FQ537" s="310"/>
      <c r="FR537" s="310"/>
      <c r="FS537" s="310"/>
      <c r="FT537" s="310"/>
      <c r="FU537" s="310"/>
      <c r="FV537" s="310"/>
      <c r="FW537" s="310"/>
      <c r="FX537" s="310"/>
      <c r="FY537" s="310"/>
      <c r="FZ537" s="310"/>
      <c r="GA537" s="310"/>
      <c r="GB537" s="310"/>
      <c r="GC537" s="310"/>
    </row>
    <row r="538" spans="4:185">
      <c r="D538" s="310"/>
      <c r="E538" s="310"/>
      <c r="F538" s="310"/>
      <c r="G538" s="310"/>
      <c r="H538" s="310"/>
      <c r="I538" s="310"/>
      <c r="J538" s="310"/>
      <c r="K538" s="310"/>
      <c r="L538" s="310"/>
      <c r="M538" s="310"/>
      <c r="N538" s="310"/>
      <c r="O538" s="310"/>
      <c r="P538" s="310"/>
      <c r="Q538" s="310"/>
      <c r="R538" s="310"/>
      <c r="S538" s="310"/>
      <c r="T538" s="310"/>
      <c r="U538" s="310"/>
      <c r="V538" s="310"/>
      <c r="W538" s="310"/>
      <c r="X538" s="310"/>
      <c r="Y538" s="310"/>
      <c r="Z538" s="310"/>
      <c r="AA538" s="310"/>
      <c r="AB538" s="310"/>
      <c r="AC538" s="310"/>
      <c r="AD538" s="310"/>
      <c r="AE538" s="310"/>
      <c r="AF538" s="310"/>
      <c r="AG538" s="310"/>
      <c r="AH538" s="310"/>
      <c r="AI538" s="310"/>
      <c r="AJ538" s="310"/>
      <c r="AK538" s="310"/>
      <c r="AL538" s="310"/>
      <c r="AM538" s="310"/>
      <c r="AN538" s="310"/>
      <c r="AO538" s="310"/>
      <c r="AP538" s="310"/>
      <c r="AQ538" s="310"/>
      <c r="AR538" s="310"/>
      <c r="AS538" s="310"/>
      <c r="AT538" s="310"/>
      <c r="AU538" s="310"/>
      <c r="AV538" s="310"/>
      <c r="AW538" s="310"/>
      <c r="AX538" s="310"/>
      <c r="AY538" s="310"/>
      <c r="AZ538" s="310"/>
      <c r="BA538" s="310"/>
      <c r="BB538" s="310"/>
      <c r="BC538" s="310"/>
      <c r="BD538" s="310"/>
      <c r="BE538" s="310"/>
      <c r="BF538" s="310"/>
      <c r="BG538" s="310"/>
      <c r="BH538" s="310"/>
      <c r="BI538" s="310"/>
      <c r="BJ538" s="310"/>
      <c r="BK538" s="310"/>
      <c r="BL538" s="310"/>
      <c r="BM538" s="310"/>
      <c r="BN538" s="310"/>
      <c r="BO538" s="310"/>
      <c r="BP538" s="310"/>
      <c r="BQ538" s="310"/>
      <c r="BR538" s="310"/>
      <c r="BS538" s="310"/>
      <c r="BT538" s="310"/>
      <c r="BU538" s="310"/>
      <c r="BV538" s="310"/>
      <c r="BW538" s="310"/>
      <c r="BX538" s="310"/>
      <c r="BY538" s="310"/>
      <c r="BZ538" s="310"/>
      <c r="CA538" s="310"/>
      <c r="CB538" s="310"/>
      <c r="CC538" s="310"/>
      <c r="CD538" s="310"/>
      <c r="CE538" s="310"/>
      <c r="CF538" s="310"/>
      <c r="CG538" s="310"/>
      <c r="CH538" s="310"/>
      <c r="CI538" s="310"/>
      <c r="CJ538" s="310"/>
      <c r="CK538" s="310"/>
      <c r="CL538" s="310"/>
      <c r="CM538" s="310"/>
      <c r="CN538" s="310"/>
      <c r="CO538" s="310"/>
      <c r="CP538" s="310"/>
      <c r="CQ538" s="310"/>
      <c r="CR538" s="310"/>
      <c r="CS538" s="310"/>
      <c r="CT538" s="310"/>
      <c r="CU538" s="310"/>
      <c r="CV538" s="310"/>
      <c r="CW538" s="310"/>
      <c r="CX538" s="310"/>
      <c r="CY538" s="310"/>
      <c r="CZ538" s="310"/>
      <c r="DA538" s="310"/>
      <c r="DB538" s="310"/>
      <c r="DC538" s="310"/>
      <c r="DD538" s="310"/>
      <c r="DE538" s="310"/>
      <c r="DF538" s="310"/>
      <c r="DG538" s="310"/>
      <c r="DH538" s="310"/>
      <c r="DI538" s="310"/>
      <c r="DJ538" s="310"/>
      <c r="DK538" s="310"/>
      <c r="DL538" s="310"/>
      <c r="DM538" s="310"/>
      <c r="DN538" s="310"/>
      <c r="DO538" s="310"/>
      <c r="DP538" s="310"/>
      <c r="DQ538" s="310"/>
      <c r="DR538" s="310"/>
      <c r="DS538" s="310"/>
      <c r="DT538" s="310"/>
      <c r="DU538" s="310"/>
      <c r="DV538" s="310"/>
      <c r="DW538" s="310"/>
      <c r="DX538" s="310"/>
      <c r="DY538" s="310"/>
      <c r="DZ538" s="310"/>
      <c r="EA538" s="310"/>
      <c r="EB538" s="310"/>
      <c r="EC538" s="310"/>
      <c r="ED538" s="310"/>
      <c r="EE538" s="310"/>
      <c r="EF538" s="310"/>
      <c r="EG538" s="310"/>
      <c r="EH538" s="310"/>
      <c r="EI538" s="310"/>
      <c r="EJ538" s="310"/>
      <c r="EK538" s="310"/>
      <c r="EL538" s="310"/>
      <c r="EM538" s="310"/>
      <c r="EN538" s="310"/>
      <c r="EO538" s="310"/>
      <c r="EP538" s="310"/>
      <c r="EQ538" s="310"/>
      <c r="ER538" s="310"/>
      <c r="ES538" s="310"/>
      <c r="ET538" s="310"/>
      <c r="EU538" s="310"/>
      <c r="EV538" s="310"/>
      <c r="EW538" s="310"/>
      <c r="EX538" s="310"/>
      <c r="EY538" s="310"/>
      <c r="EZ538" s="310"/>
      <c r="FA538" s="310"/>
      <c r="FB538" s="310"/>
      <c r="FC538" s="310"/>
      <c r="FD538" s="310"/>
      <c r="FE538" s="310"/>
      <c r="FF538" s="310"/>
      <c r="FG538" s="310"/>
      <c r="FH538" s="310"/>
      <c r="FI538" s="310"/>
      <c r="FJ538" s="310"/>
      <c r="FK538" s="310"/>
      <c r="FL538" s="310"/>
      <c r="FM538" s="310"/>
      <c r="FN538" s="310"/>
      <c r="FO538" s="310"/>
      <c r="FP538" s="310"/>
      <c r="FQ538" s="310"/>
      <c r="FR538" s="310"/>
      <c r="FS538" s="310"/>
      <c r="FT538" s="310"/>
      <c r="FU538" s="310"/>
      <c r="FV538" s="310"/>
      <c r="FW538" s="310"/>
      <c r="FX538" s="310"/>
      <c r="FY538" s="310"/>
      <c r="FZ538" s="310"/>
      <c r="GA538" s="310"/>
      <c r="GB538" s="310"/>
      <c r="GC538" s="310"/>
    </row>
    <row r="539" spans="4:185">
      <c r="D539" s="310"/>
      <c r="E539" s="310"/>
      <c r="F539" s="310"/>
      <c r="G539" s="310"/>
      <c r="H539" s="310"/>
      <c r="I539" s="310"/>
      <c r="J539" s="310"/>
      <c r="K539" s="310"/>
      <c r="L539" s="310"/>
      <c r="M539" s="310"/>
      <c r="N539" s="310"/>
      <c r="O539" s="310"/>
      <c r="P539" s="310"/>
      <c r="Q539" s="310"/>
      <c r="R539" s="310"/>
      <c r="S539" s="310"/>
      <c r="T539" s="310"/>
      <c r="U539" s="310"/>
      <c r="V539" s="310"/>
      <c r="W539" s="310"/>
      <c r="X539" s="310"/>
      <c r="Y539" s="310"/>
      <c r="Z539" s="310"/>
      <c r="AA539" s="310"/>
      <c r="AB539" s="310"/>
      <c r="AC539" s="310"/>
      <c r="AD539" s="310"/>
      <c r="AE539" s="310"/>
      <c r="AF539" s="310"/>
      <c r="AG539" s="310"/>
      <c r="AH539" s="310"/>
      <c r="AI539" s="310"/>
      <c r="AJ539" s="310"/>
      <c r="AK539" s="310"/>
      <c r="AL539" s="310"/>
      <c r="AM539" s="310"/>
      <c r="AN539" s="310"/>
      <c r="AO539" s="310"/>
      <c r="AP539" s="310"/>
      <c r="AQ539" s="310"/>
      <c r="AR539" s="310"/>
      <c r="AS539" s="310"/>
      <c r="AT539" s="310"/>
      <c r="AU539" s="310"/>
      <c r="AV539" s="310"/>
      <c r="AW539" s="310"/>
      <c r="AX539" s="310"/>
      <c r="AY539" s="310"/>
      <c r="AZ539" s="310"/>
      <c r="BA539" s="310"/>
      <c r="BB539" s="310"/>
      <c r="BC539" s="310"/>
      <c r="BD539" s="310"/>
      <c r="BE539" s="310"/>
      <c r="BF539" s="310"/>
      <c r="BG539" s="310"/>
      <c r="BH539" s="310"/>
      <c r="BI539" s="310"/>
      <c r="BJ539" s="310"/>
      <c r="BK539" s="310"/>
      <c r="BL539" s="310"/>
      <c r="BM539" s="310"/>
      <c r="BN539" s="310"/>
      <c r="BO539" s="310"/>
      <c r="BP539" s="310"/>
      <c r="BQ539" s="310"/>
      <c r="BR539" s="310"/>
      <c r="BS539" s="310"/>
      <c r="BT539" s="310"/>
      <c r="BU539" s="310"/>
      <c r="BV539" s="310"/>
      <c r="BW539" s="310"/>
      <c r="BX539" s="310"/>
      <c r="BY539" s="310"/>
      <c r="BZ539" s="310"/>
      <c r="CA539" s="310"/>
      <c r="CB539" s="310"/>
      <c r="CC539" s="310"/>
      <c r="CD539" s="310"/>
      <c r="CE539" s="310"/>
      <c r="CF539" s="310"/>
      <c r="CG539" s="310"/>
      <c r="CH539" s="310"/>
      <c r="CI539" s="310"/>
      <c r="CJ539" s="310"/>
      <c r="CK539" s="310"/>
      <c r="CL539" s="310"/>
      <c r="CM539" s="310"/>
      <c r="CN539" s="310"/>
      <c r="CO539" s="310"/>
      <c r="CP539" s="310"/>
      <c r="CQ539" s="310"/>
      <c r="CR539" s="310"/>
      <c r="CS539" s="310"/>
      <c r="CT539" s="310"/>
      <c r="CU539" s="310"/>
      <c r="CV539" s="310"/>
      <c r="CW539" s="310"/>
      <c r="CX539" s="310"/>
      <c r="CY539" s="310"/>
      <c r="CZ539" s="310"/>
      <c r="DA539" s="310"/>
      <c r="DB539" s="310"/>
      <c r="DC539" s="310"/>
      <c r="DD539" s="310"/>
      <c r="DE539" s="310"/>
      <c r="DF539" s="310"/>
      <c r="DG539" s="310"/>
      <c r="DH539" s="310"/>
      <c r="DI539" s="310"/>
      <c r="DJ539" s="310"/>
      <c r="DK539" s="310"/>
      <c r="DL539" s="310"/>
      <c r="DM539" s="310"/>
      <c r="DN539" s="310"/>
      <c r="DO539" s="310"/>
      <c r="DP539" s="310"/>
      <c r="DQ539" s="310"/>
      <c r="DR539" s="310"/>
      <c r="DS539" s="310"/>
      <c r="DT539" s="310"/>
      <c r="DU539" s="310"/>
      <c r="DV539" s="310"/>
      <c r="DW539" s="310"/>
      <c r="DX539" s="310"/>
      <c r="DY539" s="310"/>
      <c r="DZ539" s="310"/>
      <c r="EA539" s="310"/>
      <c r="EB539" s="310"/>
      <c r="EC539" s="310"/>
      <c r="ED539" s="310"/>
      <c r="EE539" s="310"/>
      <c r="EF539" s="310"/>
      <c r="EG539" s="310"/>
      <c r="EH539" s="310"/>
      <c r="EI539" s="310"/>
      <c r="EJ539" s="310"/>
      <c r="EK539" s="310"/>
      <c r="EL539" s="310"/>
      <c r="EM539" s="310"/>
      <c r="EN539" s="310"/>
      <c r="EO539" s="310"/>
      <c r="EP539" s="310"/>
      <c r="EQ539" s="310"/>
      <c r="ER539" s="310"/>
      <c r="ES539" s="310"/>
      <c r="ET539" s="310"/>
      <c r="EU539" s="310"/>
      <c r="EV539" s="310"/>
      <c r="EW539" s="310"/>
      <c r="EX539" s="310"/>
      <c r="EY539" s="310"/>
      <c r="EZ539" s="310"/>
      <c r="FA539" s="310"/>
      <c r="FB539" s="310"/>
      <c r="FC539" s="310"/>
      <c r="FD539" s="310"/>
      <c r="FE539" s="310"/>
      <c r="FF539" s="310"/>
      <c r="FG539" s="310"/>
      <c r="FH539" s="310"/>
      <c r="FI539" s="310"/>
      <c r="FJ539" s="310"/>
      <c r="FK539" s="310"/>
      <c r="FL539" s="310"/>
      <c r="FM539" s="310"/>
      <c r="FN539" s="310"/>
      <c r="FO539" s="310"/>
      <c r="FP539" s="310"/>
      <c r="FQ539" s="310"/>
      <c r="FR539" s="310"/>
      <c r="FS539" s="310"/>
      <c r="FT539" s="310"/>
      <c r="FU539" s="310"/>
      <c r="FV539" s="310"/>
      <c r="FW539" s="310"/>
      <c r="FX539" s="310"/>
      <c r="FY539" s="310"/>
      <c r="FZ539" s="310"/>
      <c r="GA539" s="310"/>
      <c r="GB539" s="310"/>
      <c r="GC539" s="310"/>
    </row>
    <row r="540" spans="4:185">
      <c r="D540" s="310"/>
      <c r="E540" s="310"/>
      <c r="F540" s="310"/>
      <c r="G540" s="310"/>
      <c r="H540" s="310"/>
      <c r="I540" s="310"/>
      <c r="J540" s="310"/>
      <c r="K540" s="310"/>
      <c r="L540" s="310"/>
      <c r="M540" s="310"/>
      <c r="N540" s="310"/>
      <c r="O540" s="310"/>
      <c r="P540" s="310"/>
      <c r="Q540" s="310"/>
      <c r="R540" s="310"/>
      <c r="S540" s="310"/>
      <c r="T540" s="310"/>
      <c r="U540" s="310"/>
      <c r="V540" s="310"/>
      <c r="W540" s="310"/>
      <c r="X540" s="310"/>
      <c r="Y540" s="310"/>
      <c r="Z540" s="310"/>
      <c r="AA540" s="310"/>
      <c r="AB540" s="310"/>
      <c r="AC540" s="310"/>
      <c r="AD540" s="310"/>
      <c r="AE540" s="310"/>
      <c r="AF540" s="310"/>
      <c r="AG540" s="310"/>
      <c r="AH540" s="310"/>
      <c r="AI540" s="310"/>
      <c r="AJ540" s="310"/>
      <c r="AK540" s="310"/>
      <c r="AL540" s="310"/>
      <c r="AM540" s="310"/>
      <c r="AN540" s="310"/>
      <c r="AO540" s="310"/>
      <c r="AP540" s="310"/>
      <c r="AQ540" s="310"/>
      <c r="AR540" s="310"/>
      <c r="AS540" s="310"/>
      <c r="AT540" s="310"/>
      <c r="AU540" s="310"/>
      <c r="AV540" s="310"/>
      <c r="AW540" s="310"/>
      <c r="AX540" s="310"/>
      <c r="AY540" s="310"/>
      <c r="AZ540" s="310"/>
      <c r="BA540" s="310"/>
      <c r="BB540" s="310"/>
      <c r="BC540" s="310"/>
      <c r="BD540" s="310"/>
      <c r="BE540" s="310"/>
      <c r="BF540" s="310"/>
      <c r="BG540" s="310"/>
      <c r="BH540" s="310"/>
      <c r="BI540" s="310"/>
      <c r="BJ540" s="310"/>
      <c r="BK540" s="310"/>
      <c r="BL540" s="310"/>
      <c r="BM540" s="310"/>
      <c r="BN540" s="310"/>
      <c r="BO540" s="310"/>
      <c r="BP540" s="310"/>
      <c r="BQ540" s="310"/>
      <c r="BR540" s="310"/>
      <c r="BS540" s="310"/>
      <c r="BT540" s="310"/>
      <c r="BU540" s="310"/>
      <c r="BV540" s="310"/>
      <c r="BW540" s="310"/>
      <c r="BX540" s="310"/>
      <c r="BY540" s="310"/>
      <c r="BZ540" s="310"/>
      <c r="CA540" s="310"/>
      <c r="CB540" s="310"/>
      <c r="CC540" s="310"/>
      <c r="CD540" s="310"/>
      <c r="CE540" s="310"/>
      <c r="CF540" s="310"/>
      <c r="CG540" s="310"/>
      <c r="CH540" s="310"/>
      <c r="CI540" s="310"/>
      <c r="CJ540" s="310"/>
      <c r="CK540" s="310"/>
      <c r="CL540" s="310"/>
      <c r="CM540" s="310"/>
      <c r="CN540" s="310"/>
      <c r="CO540" s="310"/>
      <c r="CP540" s="310"/>
      <c r="CQ540" s="310"/>
      <c r="CR540" s="310"/>
      <c r="CS540" s="310"/>
      <c r="CT540" s="310"/>
      <c r="CU540" s="310"/>
      <c r="CV540" s="310"/>
      <c r="CW540" s="310"/>
      <c r="CX540" s="310"/>
      <c r="CY540" s="310"/>
      <c r="CZ540" s="310"/>
      <c r="DA540" s="310"/>
      <c r="DB540" s="310"/>
      <c r="DC540" s="310"/>
      <c r="DD540" s="310"/>
      <c r="DE540" s="310"/>
      <c r="DF540" s="310"/>
      <c r="DG540" s="310"/>
      <c r="DH540" s="310"/>
      <c r="DI540" s="310"/>
      <c r="DJ540" s="310"/>
      <c r="DK540" s="310"/>
      <c r="DL540" s="310"/>
      <c r="DM540" s="310"/>
      <c r="DN540" s="310"/>
      <c r="DO540" s="310"/>
      <c r="DP540" s="310"/>
      <c r="DQ540" s="310"/>
      <c r="DR540" s="310"/>
      <c r="DS540" s="310"/>
      <c r="DT540" s="310"/>
      <c r="DU540" s="310"/>
      <c r="DV540" s="310"/>
      <c r="DW540" s="310"/>
      <c r="DX540" s="310"/>
      <c r="DY540" s="310"/>
      <c r="DZ540" s="310"/>
      <c r="EA540" s="310"/>
      <c r="EB540" s="310"/>
      <c r="EC540" s="310"/>
      <c r="ED540" s="310"/>
      <c r="EE540" s="310"/>
      <c r="EF540" s="310"/>
      <c r="EG540" s="310"/>
      <c r="EH540" s="310"/>
      <c r="EI540" s="310"/>
      <c r="EJ540" s="310"/>
      <c r="EK540" s="310"/>
      <c r="EL540" s="310"/>
      <c r="EM540" s="310"/>
      <c r="EN540" s="310"/>
      <c r="EO540" s="310"/>
      <c r="EP540" s="310"/>
      <c r="EQ540" s="310"/>
      <c r="ER540" s="310"/>
      <c r="ES540" s="310"/>
      <c r="ET540" s="310"/>
      <c r="EU540" s="310"/>
      <c r="EV540" s="310"/>
      <c r="EW540" s="310"/>
      <c r="EX540" s="310"/>
      <c r="EY540" s="310"/>
      <c r="EZ540" s="310"/>
      <c r="FA540" s="310"/>
      <c r="FB540" s="310"/>
      <c r="FC540" s="310"/>
      <c r="FD540" s="310"/>
      <c r="FE540" s="310"/>
      <c r="FF540" s="310"/>
      <c r="FG540" s="310"/>
      <c r="FH540" s="310"/>
      <c r="FI540" s="310"/>
      <c r="FJ540" s="310"/>
      <c r="FK540" s="310"/>
      <c r="FL540" s="310"/>
      <c r="FM540" s="310"/>
      <c r="FN540" s="310"/>
      <c r="FO540" s="310"/>
      <c r="FP540" s="310"/>
      <c r="FQ540" s="310"/>
      <c r="FR540" s="310"/>
      <c r="FS540" s="310"/>
      <c r="FT540" s="310"/>
      <c r="FU540" s="310"/>
      <c r="FV540" s="310"/>
      <c r="FW540" s="310"/>
      <c r="FX540" s="310"/>
      <c r="FY540" s="310"/>
      <c r="FZ540" s="310"/>
      <c r="GA540" s="310"/>
      <c r="GB540" s="310"/>
      <c r="GC540" s="310"/>
    </row>
    <row r="541" spans="4:185">
      <c r="D541" s="310"/>
      <c r="E541" s="310"/>
      <c r="F541" s="310"/>
      <c r="G541" s="310"/>
      <c r="H541" s="310"/>
      <c r="I541" s="310"/>
      <c r="J541" s="310"/>
      <c r="K541" s="310"/>
      <c r="L541" s="310"/>
      <c r="M541" s="310"/>
      <c r="N541" s="310"/>
      <c r="O541" s="310"/>
      <c r="P541" s="310"/>
      <c r="Q541" s="310"/>
      <c r="R541" s="310"/>
      <c r="S541" s="310"/>
      <c r="T541" s="310"/>
      <c r="U541" s="310"/>
      <c r="V541" s="310"/>
      <c r="W541" s="310"/>
      <c r="X541" s="310"/>
      <c r="Y541" s="310"/>
      <c r="Z541" s="310"/>
      <c r="AA541" s="310"/>
      <c r="AB541" s="310"/>
      <c r="AC541" s="310"/>
      <c r="AD541" s="310"/>
      <c r="AE541" s="310"/>
      <c r="AF541" s="310"/>
      <c r="AG541" s="310"/>
      <c r="AH541" s="310"/>
      <c r="AI541" s="310"/>
      <c r="AJ541" s="310"/>
      <c r="AK541" s="310"/>
      <c r="AL541" s="310"/>
      <c r="AM541" s="310"/>
      <c r="AN541" s="310"/>
      <c r="AO541" s="310"/>
      <c r="AP541" s="310"/>
      <c r="AQ541" s="310"/>
      <c r="AR541" s="310"/>
      <c r="AS541" s="310"/>
      <c r="AT541" s="310"/>
      <c r="AU541" s="310"/>
      <c r="AV541" s="310"/>
      <c r="AW541" s="310"/>
      <c r="AX541" s="310"/>
      <c r="AY541" s="310"/>
      <c r="AZ541" s="310"/>
      <c r="BA541" s="310"/>
      <c r="BB541" s="310"/>
      <c r="BC541" s="310"/>
      <c r="BD541" s="310"/>
      <c r="BE541" s="310"/>
      <c r="BF541" s="310"/>
      <c r="BG541" s="310"/>
      <c r="BH541" s="310"/>
      <c r="BI541" s="310"/>
      <c r="BJ541" s="310"/>
      <c r="BK541" s="310"/>
      <c r="BL541" s="310"/>
      <c r="BM541" s="310"/>
      <c r="BN541" s="310"/>
      <c r="BO541" s="310"/>
      <c r="BP541" s="310"/>
      <c r="BQ541" s="310"/>
      <c r="BR541" s="310"/>
      <c r="BS541" s="310"/>
      <c r="BT541" s="310"/>
      <c r="BU541" s="310"/>
      <c r="BV541" s="310"/>
      <c r="BW541" s="310"/>
      <c r="BX541" s="310"/>
      <c r="BY541" s="310"/>
      <c r="BZ541" s="310"/>
      <c r="CA541" s="310"/>
      <c r="CB541" s="310"/>
      <c r="CC541" s="310"/>
      <c r="CD541" s="310"/>
      <c r="CE541" s="310"/>
      <c r="CF541" s="310"/>
      <c r="CG541" s="310"/>
      <c r="CH541" s="310"/>
      <c r="CI541" s="310"/>
      <c r="CJ541" s="310"/>
      <c r="CK541" s="310"/>
      <c r="CL541" s="310"/>
      <c r="CM541" s="310"/>
      <c r="CN541" s="310"/>
      <c r="CO541" s="310"/>
      <c r="CP541" s="310"/>
      <c r="CQ541" s="310"/>
      <c r="CR541" s="310"/>
      <c r="CS541" s="310"/>
      <c r="CT541" s="310"/>
      <c r="CU541" s="310"/>
      <c r="CV541" s="310"/>
      <c r="CW541" s="310"/>
      <c r="CX541" s="310"/>
      <c r="CY541" s="310"/>
      <c r="CZ541" s="310"/>
      <c r="DA541" s="310"/>
      <c r="DB541" s="310"/>
      <c r="DC541" s="310"/>
      <c r="DD541" s="310"/>
      <c r="DE541" s="310"/>
      <c r="DF541" s="310"/>
      <c r="DG541" s="310"/>
      <c r="DH541" s="310"/>
      <c r="DI541" s="310"/>
      <c r="DJ541" s="310"/>
      <c r="DK541" s="310"/>
      <c r="DL541" s="310"/>
      <c r="DM541" s="310"/>
      <c r="DN541" s="310"/>
      <c r="DO541" s="310"/>
      <c r="DP541" s="310"/>
      <c r="DQ541" s="310"/>
      <c r="DR541" s="310"/>
      <c r="DS541" s="310"/>
      <c r="DT541" s="310"/>
      <c r="DU541" s="310"/>
      <c r="DV541" s="310"/>
      <c r="DW541" s="310"/>
      <c r="DX541" s="310"/>
      <c r="DY541" s="310"/>
      <c r="DZ541" s="310"/>
      <c r="EA541" s="310"/>
      <c r="EB541" s="310"/>
      <c r="EC541" s="310"/>
      <c r="ED541" s="310"/>
      <c r="EE541" s="310"/>
      <c r="EF541" s="310"/>
      <c r="EG541" s="310"/>
      <c r="EH541" s="310"/>
      <c r="EI541" s="310"/>
      <c r="EJ541" s="310"/>
      <c r="EK541" s="310"/>
      <c r="EL541" s="310"/>
      <c r="EM541" s="310"/>
      <c r="EN541" s="310"/>
      <c r="EO541" s="310"/>
      <c r="EP541" s="310"/>
      <c r="EQ541" s="310"/>
      <c r="ER541" s="310"/>
      <c r="ES541" s="310"/>
      <c r="ET541" s="310"/>
      <c r="EU541" s="310"/>
      <c r="EV541" s="310"/>
      <c r="EW541" s="310"/>
      <c r="EX541" s="310"/>
      <c r="EY541" s="310"/>
      <c r="EZ541" s="310"/>
      <c r="FA541" s="310"/>
      <c r="FB541" s="310"/>
      <c r="FC541" s="310"/>
      <c r="FD541" s="310"/>
      <c r="FE541" s="310"/>
      <c r="FF541" s="310"/>
      <c r="FG541" s="310"/>
      <c r="FH541" s="310"/>
      <c r="FI541" s="310"/>
      <c r="FJ541" s="310"/>
      <c r="FK541" s="310"/>
      <c r="FL541" s="310"/>
      <c r="FM541" s="310"/>
      <c r="FN541" s="310"/>
      <c r="FO541" s="310"/>
      <c r="FP541" s="310"/>
      <c r="FQ541" s="310"/>
      <c r="FR541" s="310"/>
      <c r="FS541" s="310"/>
      <c r="FT541" s="310"/>
      <c r="FU541" s="310"/>
      <c r="FV541" s="310"/>
      <c r="FW541" s="310"/>
      <c r="FX541" s="310"/>
      <c r="FY541" s="310"/>
      <c r="FZ541" s="310"/>
      <c r="GA541" s="310"/>
      <c r="GB541" s="310"/>
      <c r="GC541" s="310"/>
    </row>
    <row r="542" spans="4:185">
      <c r="D542" s="310"/>
      <c r="E542" s="310"/>
      <c r="F542" s="310"/>
      <c r="G542" s="310"/>
      <c r="H542" s="310"/>
      <c r="I542" s="310"/>
      <c r="J542" s="310"/>
      <c r="K542" s="310"/>
      <c r="L542" s="310"/>
      <c r="M542" s="310"/>
      <c r="N542" s="310"/>
      <c r="O542" s="310"/>
      <c r="P542" s="310"/>
      <c r="Q542" s="310"/>
      <c r="R542" s="310"/>
      <c r="S542" s="310"/>
      <c r="T542" s="310"/>
      <c r="U542" s="310"/>
      <c r="V542" s="310"/>
      <c r="W542" s="310"/>
      <c r="X542" s="310"/>
      <c r="Y542" s="310"/>
      <c r="Z542" s="310"/>
      <c r="AA542" s="310"/>
      <c r="AB542" s="310"/>
      <c r="AC542" s="310"/>
      <c r="AD542" s="310"/>
      <c r="AE542" s="310"/>
      <c r="AF542" s="310"/>
      <c r="AG542" s="310"/>
      <c r="AH542" s="310"/>
      <c r="AI542" s="310"/>
      <c r="AJ542" s="310"/>
      <c r="AK542" s="310"/>
      <c r="AL542" s="310"/>
      <c r="AM542" s="310"/>
      <c r="AN542" s="310"/>
      <c r="AO542" s="310"/>
      <c r="AP542" s="310"/>
      <c r="AQ542" s="310"/>
      <c r="AR542" s="310"/>
      <c r="AS542" s="310"/>
      <c r="AT542" s="310"/>
      <c r="AU542" s="310"/>
      <c r="AV542" s="310"/>
      <c r="AW542" s="310"/>
      <c r="AX542" s="310"/>
      <c r="AY542" s="310"/>
      <c r="AZ542" s="310"/>
      <c r="BA542" s="310"/>
      <c r="BB542" s="310"/>
      <c r="BC542" s="310"/>
      <c r="BD542" s="310"/>
      <c r="BE542" s="310"/>
      <c r="BF542" s="310"/>
      <c r="BG542" s="310"/>
      <c r="BH542" s="310"/>
      <c r="BI542" s="310"/>
      <c r="BJ542" s="310"/>
      <c r="BK542" s="310"/>
      <c r="BL542" s="310"/>
      <c r="BM542" s="310"/>
      <c r="BN542" s="310"/>
      <c r="BO542" s="310"/>
      <c r="BP542" s="310"/>
      <c r="BQ542" s="310"/>
      <c r="BR542" s="310"/>
      <c r="BS542" s="310"/>
      <c r="BT542" s="310"/>
      <c r="BU542" s="310"/>
      <c r="BV542" s="310"/>
      <c r="BW542" s="310"/>
      <c r="BX542" s="310"/>
      <c r="BY542" s="310"/>
      <c r="BZ542" s="310"/>
      <c r="CA542" s="310"/>
      <c r="CB542" s="310"/>
      <c r="CC542" s="310"/>
      <c r="CD542" s="310"/>
      <c r="CE542" s="310"/>
      <c r="CF542" s="310"/>
      <c r="CG542" s="310"/>
      <c r="CH542" s="310"/>
      <c r="CI542" s="310"/>
      <c r="CJ542" s="310"/>
      <c r="CK542" s="310"/>
      <c r="CL542" s="310"/>
      <c r="CM542" s="310"/>
      <c r="CN542" s="310"/>
      <c r="CO542" s="310"/>
      <c r="CP542" s="310"/>
      <c r="CQ542" s="310"/>
      <c r="CR542" s="310"/>
      <c r="CS542" s="310"/>
      <c r="CT542" s="310"/>
      <c r="CU542" s="310"/>
      <c r="CV542" s="310"/>
      <c r="CW542" s="310"/>
      <c r="CX542" s="310"/>
      <c r="CY542" s="310"/>
      <c r="CZ542" s="310"/>
      <c r="DA542" s="310"/>
      <c r="DB542" s="310"/>
      <c r="DC542" s="310"/>
      <c r="DD542" s="310"/>
      <c r="DE542" s="310"/>
      <c r="DF542" s="310"/>
      <c r="DG542" s="310"/>
      <c r="DH542" s="310"/>
      <c r="DI542" s="310"/>
      <c r="DJ542" s="310"/>
      <c r="DK542" s="310"/>
      <c r="DL542" s="310"/>
      <c r="DM542" s="310"/>
      <c r="DN542" s="310"/>
      <c r="DO542" s="310"/>
      <c r="DP542" s="310"/>
      <c r="DQ542" s="310"/>
      <c r="DR542" s="310"/>
      <c r="DS542" s="310"/>
      <c r="DT542" s="310"/>
      <c r="DU542" s="310"/>
      <c r="DV542" s="310"/>
      <c r="DW542" s="310"/>
      <c r="DX542" s="310"/>
      <c r="DY542" s="310"/>
      <c r="DZ542" s="310"/>
      <c r="EA542" s="310"/>
      <c r="EB542" s="310"/>
      <c r="EC542" s="310"/>
      <c r="ED542" s="310"/>
      <c r="EE542" s="310"/>
      <c r="EF542" s="310"/>
      <c r="EG542" s="310"/>
      <c r="EH542" s="310"/>
      <c r="EI542" s="310"/>
      <c r="EJ542" s="310"/>
      <c r="EK542" s="310"/>
      <c r="EL542" s="310"/>
      <c r="EM542" s="310"/>
      <c r="EN542" s="310"/>
      <c r="EO542" s="310"/>
      <c r="EP542" s="310"/>
      <c r="EQ542" s="310"/>
      <c r="ER542" s="310"/>
      <c r="ES542" s="310"/>
      <c r="ET542" s="310"/>
      <c r="EU542" s="310"/>
      <c r="EV542" s="310"/>
      <c r="EW542" s="310"/>
      <c r="EX542" s="310"/>
      <c r="EY542" s="310"/>
      <c r="EZ542" s="310"/>
      <c r="FA542" s="310"/>
      <c r="FB542" s="310"/>
      <c r="FC542" s="310"/>
      <c r="FD542" s="310"/>
      <c r="FE542" s="310"/>
      <c r="FF542" s="310"/>
      <c r="FG542" s="310"/>
      <c r="FH542" s="310"/>
      <c r="FI542" s="310"/>
      <c r="FJ542" s="310"/>
      <c r="FK542" s="310"/>
      <c r="FL542" s="310"/>
      <c r="FM542" s="310"/>
      <c r="FN542" s="310"/>
      <c r="FO542" s="310"/>
      <c r="FP542" s="310"/>
      <c r="FQ542" s="310"/>
      <c r="FR542" s="310"/>
      <c r="FS542" s="310"/>
      <c r="FT542" s="310"/>
      <c r="FU542" s="310"/>
      <c r="FV542" s="310"/>
      <c r="FW542" s="310"/>
      <c r="FX542" s="310"/>
      <c r="FY542" s="310"/>
      <c r="FZ542" s="310"/>
      <c r="GA542" s="310"/>
      <c r="GB542" s="310"/>
      <c r="GC542" s="310"/>
    </row>
    <row r="543" spans="4:185">
      <c r="D543" s="310"/>
      <c r="E543" s="310"/>
      <c r="F543" s="310"/>
      <c r="G543" s="310"/>
      <c r="H543" s="310"/>
      <c r="I543" s="310"/>
      <c r="J543" s="310"/>
      <c r="K543" s="310"/>
      <c r="L543" s="310"/>
      <c r="M543" s="310"/>
      <c r="N543" s="310"/>
      <c r="O543" s="310"/>
      <c r="P543" s="310"/>
      <c r="Q543" s="310"/>
      <c r="R543" s="310"/>
      <c r="S543" s="310"/>
      <c r="T543" s="310"/>
      <c r="U543" s="310"/>
      <c r="V543" s="310"/>
      <c r="W543" s="310"/>
      <c r="X543" s="310"/>
      <c r="Y543" s="310"/>
      <c r="Z543" s="310"/>
      <c r="AA543" s="310"/>
      <c r="AB543" s="310"/>
      <c r="AC543" s="310"/>
      <c r="AD543" s="310"/>
      <c r="AE543" s="310"/>
      <c r="AF543" s="310"/>
      <c r="AG543" s="310"/>
      <c r="AH543" s="310"/>
      <c r="AI543" s="310"/>
      <c r="AJ543" s="310"/>
      <c r="AK543" s="310"/>
      <c r="AL543" s="310"/>
      <c r="AM543" s="310"/>
      <c r="AN543" s="310"/>
      <c r="AO543" s="310"/>
      <c r="AP543" s="310"/>
      <c r="AQ543" s="310"/>
      <c r="AR543" s="310"/>
      <c r="AS543" s="310"/>
      <c r="AT543" s="310"/>
      <c r="AU543" s="310"/>
      <c r="AV543" s="310"/>
      <c r="AW543" s="310"/>
      <c r="AX543" s="310"/>
      <c r="AY543" s="310"/>
      <c r="AZ543" s="310"/>
      <c r="BA543" s="310"/>
      <c r="BB543" s="310"/>
      <c r="BC543" s="310"/>
      <c r="BD543" s="310"/>
      <c r="BE543" s="310"/>
      <c r="BF543" s="310"/>
      <c r="BG543" s="310"/>
      <c r="BH543" s="310"/>
      <c r="BI543" s="310"/>
      <c r="BJ543" s="310"/>
      <c r="BK543" s="310"/>
      <c r="BL543" s="310"/>
      <c r="BM543" s="310"/>
      <c r="BN543" s="310"/>
      <c r="BO543" s="310"/>
      <c r="BP543" s="310"/>
      <c r="BQ543" s="310"/>
      <c r="BR543" s="310"/>
      <c r="BS543" s="310"/>
      <c r="BT543" s="310"/>
      <c r="BU543" s="310"/>
      <c r="BV543" s="310"/>
      <c r="BW543" s="310"/>
      <c r="BX543" s="310"/>
      <c r="BY543" s="310"/>
      <c r="BZ543" s="310"/>
      <c r="CA543" s="310"/>
      <c r="CB543" s="310"/>
      <c r="CC543" s="310"/>
      <c r="CD543" s="310"/>
      <c r="CE543" s="310"/>
      <c r="CF543" s="310"/>
      <c r="CG543" s="310"/>
      <c r="CH543" s="310"/>
      <c r="CI543" s="310"/>
      <c r="CJ543" s="310"/>
      <c r="CK543" s="310"/>
      <c r="CL543" s="310"/>
      <c r="CM543" s="310"/>
      <c r="CN543" s="310"/>
      <c r="CO543" s="310"/>
      <c r="CP543" s="310"/>
      <c r="CQ543" s="310"/>
      <c r="CR543" s="310"/>
      <c r="CS543" s="310"/>
      <c r="CT543" s="310"/>
      <c r="CU543" s="310"/>
      <c r="CV543" s="310"/>
      <c r="CW543" s="310"/>
      <c r="CX543" s="310"/>
      <c r="CY543" s="310"/>
      <c r="CZ543" s="310"/>
      <c r="DA543" s="310"/>
      <c r="DB543" s="310"/>
      <c r="DC543" s="310"/>
      <c r="DD543" s="310"/>
      <c r="DE543" s="310"/>
      <c r="DF543" s="310"/>
      <c r="DG543" s="310"/>
      <c r="DH543" s="310"/>
      <c r="DI543" s="310"/>
      <c r="DJ543" s="310"/>
      <c r="DK543" s="310"/>
      <c r="DL543" s="310"/>
      <c r="DM543" s="310"/>
      <c r="DN543" s="310"/>
      <c r="DO543" s="310"/>
      <c r="DP543" s="310"/>
      <c r="DQ543" s="310"/>
      <c r="DR543" s="310"/>
      <c r="DS543" s="310"/>
      <c r="DT543" s="310"/>
      <c r="DU543" s="310"/>
      <c r="DV543" s="310"/>
      <c r="DW543" s="310"/>
      <c r="DX543" s="310"/>
      <c r="DY543" s="310"/>
      <c r="DZ543" s="310"/>
      <c r="EA543" s="310"/>
      <c r="EB543" s="310"/>
      <c r="EC543" s="310"/>
      <c r="ED543" s="310"/>
      <c r="EE543" s="310"/>
      <c r="EF543" s="310"/>
      <c r="EG543" s="310"/>
      <c r="EH543" s="310"/>
      <c r="EI543" s="310"/>
      <c r="EJ543" s="310"/>
      <c r="EK543" s="310"/>
      <c r="EL543" s="310"/>
      <c r="EM543" s="310"/>
      <c r="EN543" s="310"/>
      <c r="EO543" s="310"/>
      <c r="EP543" s="310"/>
      <c r="EQ543" s="310"/>
      <c r="ER543" s="310"/>
      <c r="ES543" s="310"/>
      <c r="ET543" s="310"/>
      <c r="EU543" s="310"/>
      <c r="EV543" s="310"/>
      <c r="EW543" s="310"/>
      <c r="EX543" s="310"/>
      <c r="EY543" s="310"/>
      <c r="EZ543" s="310"/>
      <c r="FA543" s="310"/>
      <c r="FB543" s="310"/>
      <c r="FC543" s="310"/>
      <c r="FD543" s="310"/>
      <c r="FE543" s="310"/>
      <c r="FF543" s="310"/>
      <c r="FG543" s="310"/>
      <c r="FH543" s="310"/>
      <c r="FI543" s="310"/>
      <c r="FJ543" s="310"/>
      <c r="FK543" s="310"/>
      <c r="FL543" s="310"/>
      <c r="FM543" s="310"/>
      <c r="FN543" s="310"/>
      <c r="FO543" s="310"/>
      <c r="FP543" s="310"/>
      <c r="FQ543" s="310"/>
      <c r="FR543" s="310"/>
      <c r="FS543" s="310"/>
      <c r="FT543" s="310"/>
      <c r="FU543" s="310"/>
      <c r="FV543" s="310"/>
      <c r="FW543" s="310"/>
      <c r="FX543" s="310"/>
      <c r="FY543" s="310"/>
      <c r="FZ543" s="310"/>
      <c r="GA543" s="310"/>
      <c r="GB543" s="310"/>
      <c r="GC543" s="310"/>
    </row>
    <row r="544" spans="4:185">
      <c r="D544" s="310"/>
      <c r="E544" s="310"/>
      <c r="F544" s="310"/>
      <c r="G544" s="310"/>
      <c r="H544" s="310"/>
      <c r="I544" s="310"/>
      <c r="J544" s="310"/>
      <c r="K544" s="310"/>
      <c r="L544" s="310"/>
      <c r="M544" s="310"/>
      <c r="N544" s="310"/>
      <c r="O544" s="310"/>
      <c r="P544" s="310"/>
      <c r="Q544" s="310"/>
      <c r="R544" s="310"/>
      <c r="S544" s="310"/>
      <c r="T544" s="310"/>
      <c r="U544" s="310"/>
      <c r="V544" s="310"/>
      <c r="W544" s="310"/>
      <c r="X544" s="310"/>
      <c r="Y544" s="310"/>
      <c r="Z544" s="310"/>
      <c r="AA544" s="310"/>
      <c r="AB544" s="310"/>
      <c r="AC544" s="310"/>
      <c r="AD544" s="310"/>
      <c r="AE544" s="310"/>
      <c r="AF544" s="310"/>
      <c r="AG544" s="310"/>
      <c r="AH544" s="310"/>
      <c r="AI544" s="310"/>
      <c r="AJ544" s="310"/>
      <c r="AK544" s="310"/>
      <c r="AL544" s="310"/>
      <c r="AM544" s="310"/>
      <c r="AN544" s="310"/>
      <c r="AO544" s="310"/>
      <c r="AP544" s="310"/>
      <c r="AQ544" s="310"/>
      <c r="AR544" s="310"/>
      <c r="AS544" s="310"/>
      <c r="AT544" s="310"/>
      <c r="AU544" s="310"/>
      <c r="AV544" s="310"/>
      <c r="AW544" s="310"/>
      <c r="AX544" s="310"/>
      <c r="AY544" s="310"/>
      <c r="AZ544" s="310"/>
      <c r="BA544" s="310"/>
      <c r="BB544" s="310"/>
      <c r="BC544" s="310"/>
      <c r="BD544" s="310"/>
      <c r="BE544" s="310"/>
      <c r="BF544" s="310"/>
      <c r="BG544" s="310"/>
      <c r="BH544" s="310"/>
      <c r="BI544" s="310"/>
      <c r="BJ544" s="310"/>
      <c r="BK544" s="310"/>
      <c r="BL544" s="310"/>
      <c r="BM544" s="310"/>
      <c r="BN544" s="310"/>
      <c r="BO544" s="310"/>
      <c r="BP544" s="310"/>
      <c r="BQ544" s="310"/>
      <c r="BR544" s="310"/>
      <c r="BS544" s="310"/>
      <c r="BT544" s="310"/>
      <c r="BU544" s="310"/>
      <c r="BV544" s="310"/>
      <c r="BW544" s="310"/>
      <c r="BX544" s="310"/>
      <c r="BY544" s="310"/>
      <c r="BZ544" s="310"/>
      <c r="CA544" s="310"/>
      <c r="CB544" s="310"/>
      <c r="CC544" s="310"/>
      <c r="CD544" s="310"/>
      <c r="CE544" s="310"/>
      <c r="CF544" s="310"/>
      <c r="CG544" s="310"/>
      <c r="CH544" s="310"/>
      <c r="CI544" s="310"/>
      <c r="CJ544" s="310"/>
      <c r="CK544" s="310"/>
      <c r="CL544" s="310"/>
      <c r="CM544" s="310"/>
      <c r="CN544" s="310"/>
      <c r="CO544" s="310"/>
      <c r="CP544" s="310"/>
      <c r="CQ544" s="310"/>
      <c r="CR544" s="310"/>
      <c r="CS544" s="310"/>
      <c r="CT544" s="310"/>
      <c r="CU544" s="310"/>
      <c r="CV544" s="310"/>
      <c r="CW544" s="310"/>
      <c r="CX544" s="310"/>
      <c r="CY544" s="310"/>
      <c r="CZ544" s="310"/>
      <c r="DA544" s="310"/>
      <c r="DB544" s="310"/>
      <c r="DC544" s="310"/>
      <c r="DD544" s="310"/>
      <c r="DE544" s="310"/>
      <c r="DF544" s="310"/>
      <c r="DG544" s="310"/>
      <c r="DH544" s="310"/>
      <c r="DI544" s="310"/>
      <c r="DJ544" s="310"/>
      <c r="DK544" s="310"/>
      <c r="DL544" s="310"/>
      <c r="DM544" s="310"/>
      <c r="DN544" s="310"/>
      <c r="DO544" s="310"/>
      <c r="DP544" s="310"/>
      <c r="DQ544" s="310"/>
      <c r="DR544" s="310"/>
      <c r="DS544" s="310"/>
      <c r="DT544" s="310"/>
      <c r="DU544" s="310"/>
      <c r="DV544" s="310"/>
      <c r="DW544" s="310"/>
      <c r="DX544" s="310"/>
      <c r="DY544" s="310"/>
      <c r="DZ544" s="310"/>
      <c r="EA544" s="310"/>
      <c r="EB544" s="310"/>
      <c r="EC544" s="310"/>
      <c r="ED544" s="310"/>
      <c r="EE544" s="310"/>
      <c r="EF544" s="310"/>
      <c r="EG544" s="310"/>
      <c r="EH544" s="310"/>
      <c r="EI544" s="310"/>
      <c r="EJ544" s="310"/>
      <c r="EK544" s="310"/>
      <c r="EL544" s="310"/>
      <c r="EM544" s="310"/>
      <c r="EN544" s="310"/>
      <c r="EO544" s="310"/>
      <c r="EP544" s="310"/>
      <c r="EQ544" s="310"/>
      <c r="ER544" s="310"/>
      <c r="ES544" s="310"/>
      <c r="ET544" s="310"/>
      <c r="EU544" s="310"/>
      <c r="EV544" s="310"/>
      <c r="EW544" s="310"/>
      <c r="EX544" s="310"/>
      <c r="EY544" s="310"/>
      <c r="EZ544" s="310"/>
      <c r="FA544" s="310"/>
      <c r="FB544" s="310"/>
      <c r="FC544" s="310"/>
      <c r="FD544" s="310"/>
      <c r="FE544" s="310"/>
      <c r="FF544" s="310"/>
      <c r="FG544" s="310"/>
      <c r="FH544" s="310"/>
      <c r="FI544" s="310"/>
      <c r="FJ544" s="310"/>
      <c r="FK544" s="310"/>
      <c r="FL544" s="310"/>
      <c r="FM544" s="310"/>
      <c r="FN544" s="310"/>
      <c r="FO544" s="310"/>
      <c r="FP544" s="310"/>
      <c r="FQ544" s="310"/>
      <c r="FR544" s="310"/>
      <c r="FS544" s="310"/>
      <c r="FT544" s="310"/>
      <c r="FU544" s="310"/>
      <c r="FV544" s="310"/>
      <c r="FW544" s="310"/>
      <c r="FX544" s="310"/>
      <c r="FY544" s="310"/>
      <c r="FZ544" s="310"/>
      <c r="GA544" s="310"/>
      <c r="GB544" s="310"/>
      <c r="GC544" s="310"/>
    </row>
    <row r="545" spans="4:185">
      <c r="D545" s="310"/>
      <c r="E545" s="310"/>
      <c r="F545" s="310"/>
      <c r="G545" s="310"/>
      <c r="H545" s="310"/>
      <c r="I545" s="310"/>
      <c r="J545" s="310"/>
      <c r="K545" s="310"/>
      <c r="L545" s="310"/>
      <c r="M545" s="310"/>
      <c r="N545" s="310"/>
      <c r="O545" s="310"/>
      <c r="P545" s="310"/>
      <c r="Q545" s="310"/>
      <c r="R545" s="310"/>
      <c r="S545" s="310"/>
      <c r="T545" s="310"/>
      <c r="U545" s="310"/>
      <c r="V545" s="310"/>
      <c r="W545" s="310"/>
      <c r="X545" s="310"/>
      <c r="Y545" s="310"/>
      <c r="Z545" s="310"/>
      <c r="AA545" s="310"/>
      <c r="AB545" s="310"/>
      <c r="AC545" s="310"/>
      <c r="AD545" s="310"/>
      <c r="AE545" s="310"/>
      <c r="AF545" s="310"/>
      <c r="AG545" s="310"/>
      <c r="AH545" s="310"/>
      <c r="AI545" s="310"/>
      <c r="AJ545" s="310"/>
      <c r="AK545" s="310"/>
      <c r="AL545" s="310"/>
      <c r="AM545" s="310"/>
      <c r="AN545" s="310"/>
      <c r="AO545" s="310"/>
      <c r="AP545" s="310"/>
      <c r="AQ545" s="310"/>
      <c r="AR545" s="310"/>
      <c r="AS545" s="310"/>
      <c r="AT545" s="310"/>
      <c r="AU545" s="310"/>
      <c r="AV545" s="310"/>
      <c r="AW545" s="310"/>
      <c r="AX545" s="310"/>
      <c r="AY545" s="310"/>
      <c r="AZ545" s="310"/>
      <c r="BA545" s="310"/>
      <c r="BB545" s="310"/>
      <c r="BC545" s="310"/>
      <c r="BD545" s="310"/>
      <c r="BE545" s="310"/>
      <c r="BF545" s="310"/>
      <c r="BG545" s="310"/>
      <c r="BH545" s="310"/>
      <c r="BI545" s="310"/>
      <c r="BJ545" s="310"/>
      <c r="BK545" s="310"/>
      <c r="BL545" s="310"/>
      <c r="BM545" s="310"/>
      <c r="BN545" s="310"/>
      <c r="BO545" s="310"/>
      <c r="BP545" s="310"/>
      <c r="BQ545" s="310"/>
      <c r="BR545" s="310"/>
      <c r="BS545" s="310"/>
      <c r="BT545" s="310"/>
      <c r="BU545" s="310"/>
      <c r="BV545" s="310"/>
      <c r="BW545" s="310"/>
      <c r="BX545" s="310"/>
      <c r="BY545" s="310"/>
      <c r="BZ545" s="310"/>
      <c r="CA545" s="310"/>
      <c r="CB545" s="310"/>
      <c r="CC545" s="310"/>
      <c r="CD545" s="310"/>
      <c r="CE545" s="310"/>
      <c r="CF545" s="310"/>
      <c r="CG545" s="310"/>
      <c r="CH545" s="310"/>
      <c r="CI545" s="310"/>
      <c r="CJ545" s="310"/>
      <c r="CK545" s="310"/>
      <c r="CL545" s="310"/>
      <c r="CM545" s="310"/>
      <c r="CN545" s="310"/>
      <c r="CO545" s="310"/>
      <c r="CP545" s="310"/>
      <c r="CQ545" s="310"/>
      <c r="CR545" s="310"/>
      <c r="CS545" s="310"/>
      <c r="CT545" s="310"/>
      <c r="CU545" s="310"/>
      <c r="CV545" s="310"/>
      <c r="CW545" s="310"/>
      <c r="CX545" s="310"/>
      <c r="CY545" s="310"/>
      <c r="CZ545" s="310"/>
      <c r="DA545" s="310"/>
      <c r="DB545" s="310"/>
      <c r="DC545" s="310"/>
      <c r="DD545" s="310"/>
      <c r="DE545" s="310"/>
      <c r="DF545" s="310"/>
      <c r="DG545" s="310"/>
      <c r="DH545" s="310"/>
      <c r="DI545" s="310"/>
      <c r="DJ545" s="310"/>
      <c r="DK545" s="310"/>
      <c r="DL545" s="310"/>
      <c r="DM545" s="310"/>
      <c r="DN545" s="310"/>
      <c r="DO545" s="310"/>
      <c r="DP545" s="310"/>
      <c r="DQ545" s="310"/>
      <c r="DR545" s="310"/>
      <c r="DS545" s="310"/>
      <c r="DT545" s="310"/>
      <c r="DU545" s="310"/>
      <c r="DV545" s="310"/>
      <c r="DW545" s="310"/>
      <c r="DX545" s="310"/>
      <c r="DY545" s="310"/>
      <c r="DZ545" s="310"/>
      <c r="EA545" s="310"/>
      <c r="EB545" s="310"/>
      <c r="EC545" s="310"/>
      <c r="ED545" s="310"/>
      <c r="EE545" s="310"/>
      <c r="EF545" s="310"/>
      <c r="EG545" s="310"/>
      <c r="EH545" s="310"/>
      <c r="EI545" s="310"/>
      <c r="EJ545" s="310"/>
      <c r="EK545" s="310"/>
      <c r="EL545" s="310"/>
      <c r="EM545" s="310"/>
      <c r="EN545" s="310"/>
      <c r="EO545" s="310"/>
      <c r="EP545" s="310"/>
      <c r="EQ545" s="310"/>
      <c r="ER545" s="310"/>
      <c r="ES545" s="310"/>
      <c r="ET545" s="310"/>
      <c r="EU545" s="310"/>
      <c r="EV545" s="310"/>
      <c r="EW545" s="310"/>
      <c r="EX545" s="310"/>
      <c r="EY545" s="310"/>
      <c r="EZ545" s="310"/>
      <c r="FA545" s="310"/>
      <c r="FB545" s="310"/>
      <c r="FC545" s="310"/>
      <c r="FD545" s="310"/>
      <c r="FE545" s="310"/>
      <c r="FF545" s="310"/>
      <c r="FG545" s="310"/>
      <c r="FH545" s="310"/>
      <c r="FI545" s="310"/>
      <c r="FJ545" s="310"/>
      <c r="FK545" s="310"/>
      <c r="FL545" s="310"/>
      <c r="FM545" s="310"/>
      <c r="FN545" s="310"/>
      <c r="FO545" s="310"/>
      <c r="FP545" s="310"/>
      <c r="FQ545" s="310"/>
      <c r="FR545" s="310"/>
      <c r="FS545" s="310"/>
      <c r="FT545" s="310"/>
      <c r="FU545" s="310"/>
      <c r="FV545" s="310"/>
      <c r="FW545" s="310"/>
      <c r="FX545" s="310"/>
      <c r="FY545" s="310"/>
      <c r="FZ545" s="310"/>
      <c r="GA545" s="310"/>
      <c r="GB545" s="310"/>
      <c r="GC545" s="310"/>
    </row>
    <row r="546" spans="4:185">
      <c r="D546" s="310"/>
      <c r="E546" s="310"/>
      <c r="F546" s="310"/>
      <c r="G546" s="310"/>
      <c r="H546" s="310"/>
      <c r="I546" s="310"/>
      <c r="J546" s="310"/>
      <c r="K546" s="310"/>
      <c r="L546" s="310"/>
      <c r="M546" s="310"/>
      <c r="N546" s="310"/>
      <c r="O546" s="310"/>
      <c r="P546" s="310"/>
      <c r="Q546" s="310"/>
      <c r="R546" s="310"/>
      <c r="S546" s="310"/>
      <c r="T546" s="310"/>
      <c r="U546" s="310"/>
      <c r="V546" s="310"/>
      <c r="W546" s="310"/>
      <c r="X546" s="310"/>
      <c r="Y546" s="310"/>
      <c r="Z546" s="310"/>
      <c r="AA546" s="310"/>
      <c r="AB546" s="310"/>
      <c r="AC546" s="310"/>
      <c r="AD546" s="310"/>
      <c r="AE546" s="310"/>
      <c r="AF546" s="310"/>
      <c r="AG546" s="310"/>
      <c r="AH546" s="310"/>
      <c r="AI546" s="310"/>
      <c r="AJ546" s="310"/>
      <c r="AK546" s="310"/>
      <c r="AL546" s="310"/>
      <c r="AM546" s="310"/>
      <c r="AN546" s="310"/>
      <c r="AO546" s="310"/>
      <c r="AP546" s="310"/>
      <c r="AQ546" s="310"/>
      <c r="AR546" s="310"/>
      <c r="AS546" s="310"/>
      <c r="AT546" s="310"/>
      <c r="AU546" s="310"/>
      <c r="AV546" s="310"/>
      <c r="AW546" s="310"/>
      <c r="AX546" s="310"/>
      <c r="AY546" s="310"/>
      <c r="AZ546" s="310"/>
      <c r="BA546" s="310"/>
      <c r="BB546" s="310"/>
      <c r="BC546" s="310"/>
      <c r="BD546" s="310"/>
      <c r="BE546" s="310"/>
      <c r="BF546" s="310"/>
      <c r="BG546" s="310"/>
      <c r="BH546" s="310"/>
      <c r="BI546" s="310"/>
      <c r="BJ546" s="310"/>
      <c r="BK546" s="310"/>
      <c r="BL546" s="310"/>
      <c r="BM546" s="310"/>
      <c r="BN546" s="310"/>
      <c r="BO546" s="310"/>
      <c r="BP546" s="310"/>
      <c r="BQ546" s="310"/>
      <c r="BR546" s="310"/>
      <c r="BS546" s="310"/>
      <c r="BT546" s="310"/>
      <c r="BU546" s="310"/>
      <c r="BV546" s="310"/>
      <c r="BW546" s="310"/>
      <c r="BX546" s="310"/>
      <c r="BY546" s="310"/>
      <c r="BZ546" s="310"/>
      <c r="CA546" s="310"/>
      <c r="CB546" s="310"/>
      <c r="CC546" s="310"/>
      <c r="CD546" s="310"/>
      <c r="CE546" s="310"/>
      <c r="CF546" s="310"/>
      <c r="CG546" s="310"/>
      <c r="CH546" s="310"/>
      <c r="CI546" s="310"/>
      <c r="CJ546" s="310"/>
      <c r="CK546" s="310"/>
      <c r="CL546" s="310"/>
      <c r="CM546" s="310"/>
      <c r="CN546" s="310"/>
      <c r="CO546" s="310"/>
      <c r="CP546" s="310"/>
      <c r="CQ546" s="310"/>
      <c r="CR546" s="310"/>
      <c r="CS546" s="310"/>
      <c r="CT546" s="310"/>
      <c r="CU546" s="310"/>
      <c r="CV546" s="310"/>
      <c r="CW546" s="310"/>
      <c r="CX546" s="310"/>
      <c r="CY546" s="310"/>
      <c r="CZ546" s="310"/>
      <c r="DA546" s="310"/>
      <c r="DB546" s="310"/>
      <c r="DC546" s="310"/>
      <c r="DD546" s="310"/>
      <c r="DE546" s="310"/>
      <c r="DF546" s="310"/>
      <c r="DG546" s="310"/>
      <c r="DH546" s="310"/>
      <c r="DI546" s="310"/>
      <c r="DJ546" s="310"/>
      <c r="DK546" s="310"/>
      <c r="DL546" s="310"/>
      <c r="DM546" s="310"/>
      <c r="DN546" s="310"/>
      <c r="DO546" s="310"/>
      <c r="DP546" s="310"/>
      <c r="DQ546" s="310"/>
      <c r="DR546" s="310"/>
      <c r="DS546" s="310"/>
      <c r="DT546" s="310"/>
      <c r="DU546" s="310"/>
      <c r="DV546" s="310"/>
      <c r="DW546" s="310"/>
      <c r="DX546" s="310"/>
      <c r="DY546" s="310"/>
      <c r="DZ546" s="310"/>
      <c r="EA546" s="310"/>
      <c r="EB546" s="310"/>
      <c r="EC546" s="310"/>
      <c r="ED546" s="310"/>
      <c r="EE546" s="310"/>
      <c r="EF546" s="310"/>
      <c r="EG546" s="310"/>
      <c r="EH546" s="310"/>
      <c r="EI546" s="310"/>
      <c r="EJ546" s="310"/>
      <c r="EK546" s="310"/>
      <c r="EL546" s="310"/>
      <c r="EM546" s="310"/>
      <c r="EN546" s="310"/>
      <c r="EO546" s="310"/>
      <c r="EP546" s="310"/>
      <c r="EQ546" s="310"/>
      <c r="ER546" s="310"/>
      <c r="ES546" s="310"/>
      <c r="ET546" s="310"/>
      <c r="EU546" s="310"/>
      <c r="EV546" s="310"/>
      <c r="EW546" s="310"/>
      <c r="EX546" s="310"/>
      <c r="EY546" s="310"/>
      <c r="EZ546" s="310"/>
      <c r="FA546" s="310"/>
      <c r="FB546" s="310"/>
      <c r="FC546" s="310"/>
      <c r="FD546" s="310"/>
      <c r="FE546" s="310"/>
      <c r="FF546" s="310"/>
      <c r="FG546" s="310"/>
      <c r="FH546" s="310"/>
      <c r="FI546" s="310"/>
      <c r="FJ546" s="310"/>
      <c r="FK546" s="310"/>
      <c r="FL546" s="310"/>
      <c r="FM546" s="310"/>
      <c r="FN546" s="310"/>
      <c r="FO546" s="310"/>
      <c r="FP546" s="310"/>
      <c r="FQ546" s="310"/>
      <c r="FR546" s="310"/>
      <c r="FS546" s="310"/>
      <c r="FT546" s="310"/>
      <c r="FU546" s="310"/>
      <c r="FV546" s="310"/>
      <c r="FW546" s="310"/>
      <c r="FX546" s="310"/>
      <c r="FY546" s="310"/>
      <c r="FZ546" s="310"/>
      <c r="GA546" s="310"/>
      <c r="GB546" s="310"/>
      <c r="GC546" s="310"/>
    </row>
    <row r="547" spans="4:185">
      <c r="D547" s="310"/>
      <c r="E547" s="310"/>
      <c r="F547" s="310"/>
      <c r="G547" s="310"/>
      <c r="H547" s="310"/>
      <c r="I547" s="310"/>
      <c r="J547" s="310"/>
      <c r="K547" s="310"/>
      <c r="L547" s="310"/>
      <c r="M547" s="310"/>
      <c r="N547" s="310"/>
      <c r="O547" s="310"/>
      <c r="P547" s="310"/>
      <c r="Q547" s="310"/>
      <c r="R547" s="310"/>
      <c r="S547" s="310"/>
      <c r="T547" s="310"/>
      <c r="U547" s="310"/>
      <c r="V547" s="310"/>
      <c r="W547" s="310"/>
      <c r="X547" s="310"/>
      <c r="Y547" s="310"/>
      <c r="Z547" s="310"/>
      <c r="AA547" s="310"/>
      <c r="AB547" s="310"/>
      <c r="AC547" s="310"/>
      <c r="AD547" s="310"/>
      <c r="AE547" s="310"/>
      <c r="AF547" s="310"/>
      <c r="AG547" s="310"/>
      <c r="AH547" s="310"/>
      <c r="AI547" s="310"/>
      <c r="AJ547" s="310"/>
      <c r="AK547" s="310"/>
      <c r="AL547" s="310"/>
      <c r="AM547" s="310"/>
      <c r="AN547" s="310"/>
      <c r="AO547" s="310"/>
      <c r="AP547" s="310"/>
      <c r="AQ547" s="310"/>
      <c r="AR547" s="310"/>
      <c r="AS547" s="310"/>
      <c r="AT547" s="310"/>
      <c r="AU547" s="310"/>
      <c r="AV547" s="310"/>
      <c r="AW547" s="310"/>
      <c r="AX547" s="310"/>
      <c r="AY547" s="310"/>
      <c r="AZ547" s="310"/>
      <c r="BA547" s="310"/>
      <c r="BB547" s="310"/>
      <c r="BC547" s="310"/>
      <c r="BD547" s="310"/>
      <c r="BE547" s="310"/>
      <c r="BF547" s="310"/>
      <c r="BG547" s="310"/>
      <c r="BH547" s="310"/>
      <c r="BI547" s="310"/>
      <c r="BJ547" s="310"/>
      <c r="BK547" s="310"/>
      <c r="BL547" s="310"/>
      <c r="BM547" s="310"/>
      <c r="BN547" s="310"/>
      <c r="BO547" s="310"/>
      <c r="BP547" s="310"/>
      <c r="BQ547" s="310"/>
      <c r="BR547" s="310"/>
      <c r="BS547" s="310"/>
      <c r="BT547" s="310"/>
      <c r="BU547" s="310"/>
      <c r="BV547" s="310"/>
      <c r="BW547" s="310"/>
      <c r="BX547" s="310"/>
      <c r="BY547" s="310"/>
      <c r="BZ547" s="310"/>
      <c r="CA547" s="310"/>
      <c r="CB547" s="310"/>
      <c r="CC547" s="310"/>
      <c r="CD547" s="310"/>
      <c r="CE547" s="310"/>
      <c r="CF547" s="310"/>
      <c r="CG547" s="310"/>
      <c r="CH547" s="310"/>
      <c r="CI547" s="310"/>
      <c r="CJ547" s="310"/>
      <c r="CK547" s="310"/>
      <c r="CL547" s="310"/>
      <c r="CM547" s="310"/>
      <c r="CN547" s="310"/>
      <c r="CO547" s="310"/>
      <c r="CP547" s="310"/>
      <c r="CQ547" s="310"/>
      <c r="CR547" s="310"/>
      <c r="CS547" s="310"/>
      <c r="CT547" s="310"/>
      <c r="CU547" s="310"/>
      <c r="CV547" s="310"/>
      <c r="CW547" s="310"/>
      <c r="CX547" s="310"/>
      <c r="CY547" s="310"/>
      <c r="CZ547" s="310"/>
      <c r="DA547" s="310"/>
      <c r="DB547" s="310"/>
      <c r="DC547" s="310"/>
      <c r="DD547" s="310"/>
      <c r="DE547" s="310"/>
      <c r="DF547" s="310"/>
      <c r="DG547" s="310"/>
      <c r="DH547" s="310"/>
      <c r="DI547" s="310"/>
      <c r="DJ547" s="310"/>
      <c r="DK547" s="310"/>
      <c r="DL547" s="310"/>
      <c r="DM547" s="310"/>
      <c r="DN547" s="310"/>
      <c r="DO547" s="310"/>
      <c r="DP547" s="310"/>
      <c r="DQ547" s="310"/>
      <c r="DR547" s="310"/>
      <c r="DS547" s="310"/>
      <c r="DT547" s="310"/>
      <c r="DU547" s="310"/>
      <c r="DV547" s="310"/>
      <c r="DW547" s="310"/>
      <c r="DX547" s="310"/>
      <c r="DY547" s="310"/>
      <c r="DZ547" s="310"/>
      <c r="EA547" s="310"/>
      <c r="EB547" s="310"/>
      <c r="EC547" s="310"/>
      <c r="ED547" s="310"/>
      <c r="EE547" s="310"/>
      <c r="EF547" s="310"/>
      <c r="EG547" s="310"/>
      <c r="EH547" s="310"/>
      <c r="EI547" s="310"/>
      <c r="EJ547" s="310"/>
      <c r="EK547" s="310"/>
      <c r="EL547" s="310"/>
      <c r="EM547" s="310"/>
      <c r="EN547" s="310"/>
      <c r="EO547" s="310"/>
      <c r="EP547" s="310"/>
      <c r="EQ547" s="310"/>
      <c r="ER547" s="310"/>
      <c r="ES547" s="310"/>
      <c r="ET547" s="310"/>
      <c r="EU547" s="310"/>
      <c r="EV547" s="310"/>
      <c r="EW547" s="310"/>
      <c r="EX547" s="310"/>
      <c r="EY547" s="310"/>
      <c r="EZ547" s="310"/>
      <c r="FA547" s="310"/>
      <c r="FB547" s="310"/>
      <c r="FC547" s="310"/>
      <c r="FD547" s="310"/>
      <c r="FE547" s="310"/>
      <c r="FF547" s="310"/>
      <c r="FG547" s="310"/>
      <c r="FH547" s="310"/>
      <c r="FI547" s="310"/>
      <c r="FJ547" s="310"/>
      <c r="FK547" s="310"/>
      <c r="FL547" s="310"/>
      <c r="FM547" s="310"/>
      <c r="FN547" s="310"/>
      <c r="FO547" s="310"/>
      <c r="FP547" s="310"/>
      <c r="FQ547" s="310"/>
      <c r="FR547" s="310"/>
      <c r="FS547" s="310"/>
      <c r="FT547" s="310"/>
      <c r="FU547" s="310"/>
      <c r="FV547" s="310"/>
      <c r="FW547" s="310"/>
      <c r="FX547" s="310"/>
      <c r="FY547" s="310"/>
      <c r="FZ547" s="310"/>
      <c r="GA547" s="310"/>
      <c r="GB547" s="310"/>
      <c r="GC547" s="310"/>
    </row>
    <row r="548" spans="4:185">
      <c r="D548" s="310"/>
      <c r="E548" s="310"/>
      <c r="F548" s="310"/>
      <c r="G548" s="310"/>
      <c r="H548" s="310"/>
      <c r="I548" s="310"/>
      <c r="J548" s="310"/>
      <c r="K548" s="310"/>
      <c r="L548" s="310"/>
      <c r="M548" s="310"/>
      <c r="N548" s="310"/>
      <c r="O548" s="310"/>
      <c r="P548" s="310"/>
      <c r="Q548" s="310"/>
      <c r="R548" s="310"/>
      <c r="S548" s="310"/>
      <c r="T548" s="310"/>
      <c r="U548" s="310"/>
      <c r="V548" s="310"/>
      <c r="W548" s="310"/>
      <c r="X548" s="310"/>
      <c r="Y548" s="310"/>
      <c r="Z548" s="310"/>
      <c r="AA548" s="310"/>
      <c r="AB548" s="310"/>
      <c r="AC548" s="310"/>
      <c r="AD548" s="310"/>
      <c r="AE548" s="310"/>
      <c r="AF548" s="310"/>
      <c r="AG548" s="310"/>
      <c r="AH548" s="310"/>
      <c r="AI548" s="310"/>
      <c r="AJ548" s="310"/>
      <c r="AK548" s="310"/>
      <c r="AL548" s="310"/>
      <c r="AM548" s="310"/>
      <c r="AN548" s="310"/>
      <c r="AO548" s="310"/>
      <c r="AP548" s="310"/>
      <c r="AQ548" s="310"/>
      <c r="AR548" s="310"/>
      <c r="AS548" s="310"/>
      <c r="AT548" s="310"/>
      <c r="AU548" s="310"/>
      <c r="AV548" s="310"/>
      <c r="AW548" s="310"/>
      <c r="AX548" s="310"/>
      <c r="AY548" s="310"/>
      <c r="AZ548" s="310"/>
      <c r="BA548" s="310"/>
      <c r="BB548" s="310"/>
      <c r="BC548" s="310"/>
      <c r="BD548" s="310"/>
      <c r="BE548" s="310"/>
      <c r="BF548" s="310"/>
      <c r="BG548" s="310"/>
      <c r="BH548" s="310"/>
      <c r="BI548" s="310"/>
      <c r="BJ548" s="310"/>
      <c r="BK548" s="310"/>
      <c r="BL548" s="310"/>
      <c r="BM548" s="310"/>
      <c r="BN548" s="310"/>
      <c r="BO548" s="310"/>
      <c r="BP548" s="310"/>
      <c r="BQ548" s="310"/>
      <c r="BR548" s="310"/>
      <c r="BS548" s="310"/>
      <c r="BT548" s="310"/>
      <c r="BU548" s="310"/>
      <c r="BV548" s="310"/>
      <c r="BW548" s="310"/>
      <c r="BX548" s="310"/>
      <c r="BY548" s="310"/>
      <c r="BZ548" s="310"/>
      <c r="CA548" s="310"/>
      <c r="CB548" s="310"/>
      <c r="CC548" s="310"/>
      <c r="CD548" s="310"/>
      <c r="CE548" s="310"/>
      <c r="CF548" s="310"/>
      <c r="CG548" s="310"/>
      <c r="CH548" s="310"/>
      <c r="CI548" s="310"/>
      <c r="CJ548" s="310"/>
      <c r="CK548" s="310"/>
      <c r="CL548" s="310"/>
      <c r="CM548" s="310"/>
      <c r="CN548" s="310"/>
      <c r="CO548" s="310"/>
      <c r="CP548" s="310"/>
      <c r="CQ548" s="310"/>
      <c r="CR548" s="310"/>
      <c r="CS548" s="310"/>
      <c r="CT548" s="310"/>
      <c r="CU548" s="310"/>
      <c r="CV548" s="310"/>
      <c r="CW548" s="310"/>
      <c r="CX548" s="310"/>
      <c r="CY548" s="310"/>
      <c r="CZ548" s="310"/>
      <c r="DA548" s="310"/>
      <c r="DB548" s="310"/>
      <c r="DC548" s="310"/>
      <c r="DD548" s="310"/>
      <c r="DE548" s="310"/>
      <c r="DF548" s="310"/>
      <c r="DG548" s="310"/>
      <c r="DH548" s="310"/>
      <c r="DI548" s="310"/>
      <c r="DJ548" s="310"/>
      <c r="DK548" s="310"/>
      <c r="DL548" s="310"/>
      <c r="DM548" s="310"/>
      <c r="DN548" s="310"/>
      <c r="DO548" s="310"/>
      <c r="DP548" s="310"/>
      <c r="DQ548" s="310"/>
      <c r="DR548" s="310"/>
      <c r="DS548" s="310"/>
      <c r="DT548" s="310"/>
      <c r="DU548" s="310"/>
      <c r="DV548" s="310"/>
      <c r="DW548" s="310"/>
      <c r="DX548" s="310"/>
      <c r="DY548" s="310"/>
      <c r="DZ548" s="310"/>
      <c r="EA548" s="310"/>
      <c r="EB548" s="310"/>
      <c r="EC548" s="310"/>
      <c r="ED548" s="310"/>
      <c r="EE548" s="310"/>
      <c r="EF548" s="310"/>
      <c r="EG548" s="310"/>
      <c r="EH548" s="310"/>
      <c r="EI548" s="310"/>
      <c r="EJ548" s="310"/>
      <c r="EK548" s="310"/>
      <c r="EL548" s="310"/>
      <c r="EM548" s="310"/>
      <c r="EN548" s="310"/>
      <c r="EO548" s="310"/>
      <c r="EP548" s="310"/>
      <c r="EQ548" s="310"/>
      <c r="ER548" s="310"/>
      <c r="ES548" s="310"/>
      <c r="ET548" s="310"/>
      <c r="EU548" s="310"/>
      <c r="EV548" s="310"/>
      <c r="EW548" s="310"/>
      <c r="EX548" s="310"/>
      <c r="EY548" s="310"/>
      <c r="EZ548" s="310"/>
      <c r="FA548" s="310"/>
      <c r="FB548" s="310"/>
      <c r="FC548" s="310"/>
      <c r="FD548" s="310"/>
      <c r="FE548" s="310"/>
      <c r="FF548" s="310"/>
      <c r="FG548" s="310"/>
      <c r="FH548" s="310"/>
      <c r="FI548" s="310"/>
      <c r="FJ548" s="310"/>
      <c r="FK548" s="310"/>
      <c r="FL548" s="310"/>
      <c r="FM548" s="310"/>
      <c r="FN548" s="310"/>
      <c r="FO548" s="310"/>
      <c r="FP548" s="310"/>
      <c r="FQ548" s="310"/>
      <c r="FR548" s="310"/>
      <c r="FS548" s="310"/>
      <c r="FT548" s="310"/>
      <c r="FU548" s="310"/>
      <c r="FV548" s="310"/>
      <c r="FW548" s="310"/>
      <c r="FX548" s="310"/>
      <c r="FY548" s="310"/>
      <c r="FZ548" s="310"/>
      <c r="GA548" s="310"/>
      <c r="GB548" s="310"/>
      <c r="GC548" s="310"/>
    </row>
    <row r="549" spans="4:185">
      <c r="D549" s="310"/>
      <c r="E549" s="310"/>
      <c r="F549" s="310"/>
      <c r="G549" s="310"/>
      <c r="H549" s="310"/>
      <c r="I549" s="310"/>
      <c r="J549" s="310"/>
      <c r="K549" s="310"/>
      <c r="L549" s="310"/>
      <c r="M549" s="310"/>
      <c r="N549" s="310"/>
      <c r="O549" s="310"/>
      <c r="P549" s="310"/>
      <c r="Q549" s="310"/>
      <c r="R549" s="310"/>
      <c r="S549" s="310"/>
      <c r="T549" s="310"/>
      <c r="U549" s="310"/>
      <c r="V549" s="310"/>
      <c r="W549" s="310"/>
      <c r="X549" s="310"/>
      <c r="Y549" s="310"/>
      <c r="Z549" s="310"/>
      <c r="AA549" s="310"/>
      <c r="AB549" s="310"/>
      <c r="AC549" s="310"/>
      <c r="AD549" s="310"/>
      <c r="AE549" s="310"/>
      <c r="AF549" s="310"/>
      <c r="AG549" s="310"/>
      <c r="AH549" s="310"/>
      <c r="AI549" s="310"/>
      <c r="AJ549" s="310"/>
      <c r="AK549" s="310"/>
      <c r="AL549" s="310"/>
      <c r="AM549" s="310"/>
      <c r="AN549" s="310"/>
      <c r="AO549" s="310"/>
      <c r="AP549" s="310"/>
      <c r="AQ549" s="310"/>
      <c r="AR549" s="310"/>
      <c r="AS549" s="310"/>
      <c r="AT549" s="310"/>
      <c r="AU549" s="310"/>
      <c r="AV549" s="310"/>
      <c r="AW549" s="310"/>
      <c r="AX549" s="310"/>
      <c r="AY549" s="310"/>
      <c r="AZ549" s="310"/>
      <c r="BA549" s="310"/>
      <c r="BB549" s="310"/>
      <c r="BC549" s="310"/>
      <c r="BD549" s="310"/>
      <c r="BE549" s="310"/>
      <c r="BF549" s="310"/>
      <c r="BG549" s="310"/>
      <c r="BH549" s="310"/>
      <c r="BI549" s="310"/>
      <c r="BJ549" s="310"/>
      <c r="BK549" s="310"/>
      <c r="BL549" s="310"/>
      <c r="BM549" s="310"/>
      <c r="BN549" s="310"/>
      <c r="BO549" s="310"/>
      <c r="BP549" s="310"/>
      <c r="BQ549" s="310"/>
      <c r="BR549" s="310"/>
      <c r="BS549" s="310"/>
      <c r="BT549" s="310"/>
      <c r="BU549" s="310"/>
      <c r="BV549" s="310"/>
      <c r="BW549" s="310"/>
      <c r="BX549" s="310"/>
      <c r="BY549" s="310"/>
      <c r="BZ549" s="310"/>
      <c r="CA549" s="310"/>
      <c r="CB549" s="310"/>
      <c r="CC549" s="310"/>
      <c r="CD549" s="310"/>
      <c r="CE549" s="310"/>
      <c r="CF549" s="310"/>
      <c r="CG549" s="310"/>
      <c r="CH549" s="310"/>
      <c r="CI549" s="310"/>
      <c r="CJ549" s="310"/>
      <c r="CK549" s="310"/>
      <c r="CL549" s="310"/>
      <c r="CM549" s="310"/>
      <c r="CN549" s="310"/>
      <c r="CO549" s="310"/>
      <c r="CP549" s="310"/>
      <c r="CQ549" s="310"/>
      <c r="CR549" s="310"/>
      <c r="CS549" s="310"/>
      <c r="CT549" s="310"/>
      <c r="CU549" s="310"/>
      <c r="CV549" s="310"/>
      <c r="CW549" s="310"/>
      <c r="CX549" s="310"/>
      <c r="CY549" s="310"/>
      <c r="CZ549" s="310"/>
      <c r="DA549" s="310"/>
      <c r="DB549" s="310"/>
      <c r="DC549" s="310"/>
      <c r="DD549" s="310"/>
      <c r="DE549" s="310"/>
      <c r="DF549" s="310"/>
      <c r="DG549" s="310"/>
      <c r="DH549" s="310"/>
      <c r="DI549" s="310"/>
      <c r="DJ549" s="310"/>
      <c r="DK549" s="310"/>
      <c r="DL549" s="310"/>
      <c r="DM549" s="310"/>
      <c r="DN549" s="310"/>
      <c r="DO549" s="310"/>
      <c r="DP549" s="310"/>
      <c r="DQ549" s="310"/>
      <c r="DR549" s="310"/>
      <c r="DS549" s="310"/>
      <c r="DT549" s="310"/>
      <c r="DU549" s="310"/>
      <c r="DV549" s="310"/>
      <c r="DW549" s="310"/>
      <c r="DX549" s="310"/>
      <c r="DY549" s="310"/>
      <c r="DZ549" s="310"/>
      <c r="EA549" s="310"/>
      <c r="EB549" s="310"/>
      <c r="EC549" s="310"/>
      <c r="ED549" s="310"/>
      <c r="EE549" s="310"/>
      <c r="EF549" s="310"/>
      <c r="EG549" s="310"/>
      <c r="EH549" s="310"/>
      <c r="EI549" s="310"/>
      <c r="EJ549" s="310"/>
      <c r="EK549" s="310"/>
      <c r="EL549" s="310"/>
      <c r="EM549" s="310"/>
      <c r="EN549" s="310"/>
      <c r="EO549" s="310"/>
      <c r="EP549" s="310"/>
      <c r="EQ549" s="310"/>
      <c r="ER549" s="310"/>
      <c r="ES549" s="310"/>
      <c r="ET549" s="310"/>
      <c r="EU549" s="310"/>
      <c r="EV549" s="310"/>
      <c r="EW549" s="310"/>
      <c r="EX549" s="310"/>
      <c r="EY549" s="310"/>
      <c r="EZ549" s="310"/>
      <c r="FA549" s="310"/>
      <c r="FB549" s="310"/>
      <c r="FC549" s="310"/>
      <c r="FD549" s="310"/>
      <c r="FE549" s="310"/>
      <c r="FF549" s="310"/>
      <c r="FG549" s="310"/>
      <c r="FH549" s="310"/>
      <c r="FI549" s="310"/>
      <c r="FJ549" s="310"/>
      <c r="FK549" s="310"/>
      <c r="FL549" s="310"/>
      <c r="FM549" s="310"/>
      <c r="FN549" s="310"/>
      <c r="FO549" s="310"/>
      <c r="FP549" s="310"/>
      <c r="FQ549" s="310"/>
      <c r="FR549" s="310"/>
      <c r="FS549" s="310"/>
      <c r="FT549" s="310"/>
      <c r="FU549" s="310"/>
      <c r="FV549" s="310"/>
      <c r="FW549" s="310"/>
      <c r="FX549" s="310"/>
      <c r="FY549" s="310"/>
      <c r="FZ549" s="310"/>
      <c r="GA549" s="310"/>
      <c r="GB549" s="310"/>
      <c r="GC549" s="310"/>
    </row>
    <row r="550" spans="4:185">
      <c r="D550" s="310"/>
      <c r="E550" s="310"/>
      <c r="F550" s="310"/>
      <c r="G550" s="310"/>
      <c r="H550" s="310"/>
      <c r="I550" s="310"/>
      <c r="J550" s="310"/>
      <c r="K550" s="310"/>
      <c r="L550" s="310"/>
      <c r="M550" s="310"/>
      <c r="N550" s="310"/>
      <c r="O550" s="310"/>
      <c r="P550" s="310"/>
      <c r="Q550" s="310"/>
      <c r="R550" s="310"/>
      <c r="S550" s="310"/>
      <c r="T550" s="310"/>
      <c r="U550" s="310"/>
      <c r="V550" s="310"/>
      <c r="W550" s="310"/>
      <c r="X550" s="310"/>
      <c r="Y550" s="310"/>
      <c r="Z550" s="310"/>
      <c r="AA550" s="310"/>
      <c r="AB550" s="310"/>
      <c r="AC550" s="310"/>
      <c r="AD550" s="310"/>
      <c r="AE550" s="310"/>
      <c r="AF550" s="310"/>
      <c r="AG550" s="310"/>
      <c r="AH550" s="310"/>
      <c r="AI550" s="310"/>
      <c r="AJ550" s="310"/>
      <c r="AK550" s="310"/>
      <c r="AL550" s="310"/>
      <c r="AM550" s="310"/>
      <c r="AN550" s="310"/>
      <c r="AO550" s="310"/>
      <c r="AP550" s="310"/>
      <c r="AQ550" s="310"/>
      <c r="AR550" s="310"/>
      <c r="AS550" s="310"/>
      <c r="AT550" s="310"/>
      <c r="AU550" s="310"/>
      <c r="AV550" s="310"/>
      <c r="AW550" s="310"/>
      <c r="AX550" s="310"/>
      <c r="AY550" s="310"/>
      <c r="AZ550" s="310"/>
      <c r="BA550" s="310"/>
      <c r="BB550" s="310"/>
      <c r="BC550" s="310"/>
      <c r="BD550" s="310"/>
      <c r="BE550" s="310"/>
      <c r="BF550" s="310"/>
      <c r="BG550" s="310"/>
      <c r="BH550" s="310"/>
      <c r="BI550" s="310"/>
      <c r="BJ550" s="310"/>
      <c r="BK550" s="310"/>
      <c r="BL550" s="310"/>
      <c r="BM550" s="310"/>
      <c r="BN550" s="310"/>
      <c r="BO550" s="310"/>
      <c r="BP550" s="310"/>
      <c r="BQ550" s="310"/>
      <c r="BR550" s="310"/>
      <c r="BS550" s="310"/>
      <c r="BT550" s="310"/>
      <c r="BU550" s="310"/>
      <c r="BV550" s="310"/>
      <c r="BW550" s="310"/>
      <c r="BX550" s="310"/>
      <c r="BY550" s="310"/>
      <c r="BZ550" s="310"/>
      <c r="CA550" s="310"/>
      <c r="CB550" s="310"/>
      <c r="CC550" s="310"/>
      <c r="CD550" s="310"/>
      <c r="CE550" s="310"/>
      <c r="CF550" s="310"/>
      <c r="CG550" s="310"/>
      <c r="CH550" s="310"/>
      <c r="CI550" s="310"/>
      <c r="CJ550" s="310"/>
      <c r="CK550" s="310"/>
      <c r="CL550" s="310"/>
      <c r="CM550" s="310"/>
      <c r="CN550" s="310"/>
      <c r="CO550" s="310"/>
      <c r="CP550" s="310"/>
      <c r="CQ550" s="310"/>
      <c r="CR550" s="310"/>
      <c r="CS550" s="310"/>
      <c r="CT550" s="310"/>
      <c r="CU550" s="310"/>
      <c r="CV550" s="310"/>
      <c r="CW550" s="310"/>
      <c r="CX550" s="310"/>
      <c r="CY550" s="310"/>
      <c r="CZ550" s="310"/>
      <c r="DA550" s="310"/>
      <c r="DB550" s="310"/>
      <c r="DC550" s="310"/>
      <c r="DD550" s="310"/>
      <c r="DE550" s="310"/>
      <c r="DF550" s="310"/>
      <c r="DG550" s="310"/>
      <c r="DH550" s="310"/>
      <c r="DI550" s="310"/>
      <c r="DJ550" s="310"/>
      <c r="DK550" s="310"/>
      <c r="DL550" s="310"/>
      <c r="DM550" s="310"/>
      <c r="DN550" s="310"/>
      <c r="DO550" s="310"/>
      <c r="DP550" s="310"/>
      <c r="DQ550" s="310"/>
      <c r="DR550" s="310"/>
      <c r="DS550" s="310"/>
      <c r="DT550" s="310"/>
      <c r="DU550" s="310"/>
      <c r="DV550" s="310"/>
      <c r="DW550" s="310"/>
      <c r="DX550" s="310"/>
      <c r="DY550" s="310"/>
      <c r="DZ550" s="310"/>
      <c r="EA550" s="310"/>
      <c r="EB550" s="310"/>
      <c r="EC550" s="310"/>
      <c r="ED550" s="310"/>
      <c r="EE550" s="310"/>
      <c r="EF550" s="310"/>
      <c r="EG550" s="310"/>
      <c r="EH550" s="310"/>
      <c r="EI550" s="310"/>
      <c r="EJ550" s="310"/>
      <c r="EK550" s="310"/>
      <c r="EL550" s="310"/>
      <c r="EM550" s="310"/>
      <c r="EN550" s="310"/>
      <c r="EO550" s="310"/>
      <c r="EP550" s="310"/>
      <c r="EQ550" s="310"/>
      <c r="ER550" s="310"/>
      <c r="ES550" s="310"/>
      <c r="ET550" s="310"/>
      <c r="EU550" s="310"/>
      <c r="EV550" s="310"/>
      <c r="EW550" s="310"/>
      <c r="EX550" s="310"/>
      <c r="EY550" s="310"/>
      <c r="EZ550" s="310"/>
      <c r="FA550" s="310"/>
      <c r="FB550" s="310"/>
      <c r="FC550" s="310"/>
      <c r="FD550" s="310"/>
      <c r="FE550" s="310"/>
      <c r="FF550" s="310"/>
      <c r="FG550" s="310"/>
      <c r="FH550" s="310"/>
      <c r="FI550" s="310"/>
      <c r="FJ550" s="310"/>
      <c r="FK550" s="310"/>
      <c r="FL550" s="310"/>
      <c r="FM550" s="310"/>
      <c r="FN550" s="310"/>
      <c r="FO550" s="310"/>
      <c r="FP550" s="310"/>
      <c r="FQ550" s="310"/>
      <c r="FR550" s="310"/>
      <c r="FS550" s="310"/>
      <c r="FT550" s="310"/>
      <c r="FU550" s="310"/>
      <c r="FV550" s="310"/>
      <c r="FW550" s="310"/>
      <c r="FX550" s="310"/>
      <c r="FY550" s="310"/>
      <c r="FZ550" s="310"/>
      <c r="GA550" s="310"/>
      <c r="GB550" s="310"/>
      <c r="GC550" s="310"/>
    </row>
    <row r="551" spans="4:185">
      <c r="D551" s="310"/>
      <c r="E551" s="310"/>
      <c r="F551" s="310"/>
      <c r="G551" s="310"/>
      <c r="H551" s="310"/>
      <c r="I551" s="310"/>
      <c r="J551" s="310"/>
      <c r="K551" s="310"/>
      <c r="L551" s="310"/>
      <c r="M551" s="310"/>
      <c r="N551" s="310"/>
      <c r="O551" s="310"/>
      <c r="P551" s="310"/>
      <c r="Q551" s="310"/>
      <c r="R551" s="310"/>
      <c r="S551" s="310"/>
      <c r="T551" s="310"/>
      <c r="U551" s="310"/>
      <c r="V551" s="310"/>
      <c r="W551" s="310"/>
      <c r="X551" s="310"/>
      <c r="Y551" s="310"/>
      <c r="Z551" s="310"/>
      <c r="AA551" s="310"/>
      <c r="AB551" s="310"/>
      <c r="AC551" s="310"/>
      <c r="AD551" s="310"/>
      <c r="AE551" s="310"/>
      <c r="AF551" s="310"/>
      <c r="AG551" s="310"/>
      <c r="AH551" s="310"/>
      <c r="AI551" s="310"/>
      <c r="AJ551" s="310"/>
      <c r="AK551" s="310"/>
      <c r="AL551" s="310"/>
      <c r="AM551" s="310"/>
      <c r="AN551" s="310"/>
      <c r="AO551" s="310"/>
      <c r="AP551" s="310"/>
      <c r="AQ551" s="310"/>
      <c r="AR551" s="310"/>
      <c r="AS551" s="310"/>
      <c r="AT551" s="310"/>
      <c r="AU551" s="310"/>
      <c r="AV551" s="310"/>
      <c r="AW551" s="310"/>
      <c r="AX551" s="310"/>
      <c r="AY551" s="310"/>
      <c r="AZ551" s="310"/>
      <c r="BA551" s="310"/>
      <c r="BB551" s="310"/>
      <c r="BC551" s="310"/>
      <c r="BD551" s="310"/>
      <c r="BE551" s="310"/>
      <c r="BF551" s="310"/>
      <c r="BG551" s="310"/>
      <c r="BH551" s="310"/>
      <c r="BI551" s="310"/>
      <c r="BJ551" s="310"/>
      <c r="BK551" s="310"/>
      <c r="BL551" s="310"/>
      <c r="BM551" s="310"/>
      <c r="BN551" s="310"/>
      <c r="BO551" s="310"/>
      <c r="BP551" s="310"/>
      <c r="BQ551" s="310"/>
      <c r="BR551" s="310"/>
      <c r="BS551" s="310"/>
      <c r="BT551" s="310"/>
      <c r="BU551" s="310"/>
      <c r="BV551" s="310"/>
      <c r="BW551" s="310"/>
      <c r="BX551" s="310"/>
      <c r="BY551" s="310"/>
      <c r="BZ551" s="310"/>
      <c r="CA551" s="310"/>
      <c r="CB551" s="310"/>
      <c r="CC551" s="310"/>
      <c r="CD551" s="310"/>
      <c r="CE551" s="310"/>
      <c r="CF551" s="310"/>
      <c r="CG551" s="310"/>
      <c r="CH551" s="310"/>
      <c r="CI551" s="310"/>
      <c r="CJ551" s="310"/>
      <c r="CK551" s="310"/>
      <c r="CL551" s="310"/>
      <c r="CM551" s="310"/>
      <c r="CN551" s="310"/>
      <c r="CO551" s="310"/>
      <c r="CP551" s="310"/>
      <c r="CQ551" s="310"/>
      <c r="CR551" s="310"/>
      <c r="CS551" s="310"/>
      <c r="CT551" s="310"/>
      <c r="CU551" s="310"/>
      <c r="CV551" s="310"/>
      <c r="CW551" s="310"/>
      <c r="CX551" s="310"/>
      <c r="CY551" s="310"/>
      <c r="CZ551" s="310"/>
      <c r="DA551" s="310"/>
      <c r="DB551" s="310"/>
      <c r="DC551" s="310"/>
      <c r="DD551" s="310"/>
      <c r="DE551" s="310"/>
      <c r="DF551" s="310"/>
      <c r="DG551" s="310"/>
      <c r="DH551" s="310"/>
      <c r="DI551" s="310"/>
      <c r="DJ551" s="310"/>
      <c r="DK551" s="310"/>
      <c r="DL551" s="310"/>
      <c r="DM551" s="310"/>
      <c r="DN551" s="310"/>
      <c r="DO551" s="310"/>
      <c r="DP551" s="310"/>
      <c r="DQ551" s="310"/>
      <c r="DR551" s="310"/>
      <c r="DS551" s="310"/>
      <c r="DT551" s="310"/>
      <c r="DU551" s="310"/>
      <c r="DV551" s="310"/>
      <c r="DW551" s="310"/>
      <c r="DX551" s="310"/>
      <c r="DY551" s="310"/>
      <c r="DZ551" s="310"/>
      <c r="EA551" s="310"/>
      <c r="EB551" s="310"/>
      <c r="EC551" s="310"/>
      <c r="ED551" s="310"/>
      <c r="EE551" s="310"/>
      <c r="EF551" s="310"/>
      <c r="EG551" s="310"/>
      <c r="EH551" s="310"/>
      <c r="EI551" s="310"/>
      <c r="EJ551" s="310"/>
      <c r="EK551" s="310"/>
      <c r="EL551" s="310"/>
      <c r="EM551" s="310"/>
      <c r="EN551" s="310"/>
      <c r="EO551" s="310"/>
      <c r="EP551" s="310"/>
      <c r="EQ551" s="310"/>
      <c r="ER551" s="310"/>
      <c r="ES551" s="310"/>
      <c r="ET551" s="310"/>
      <c r="EU551" s="310"/>
      <c r="EV551" s="310"/>
      <c r="EW551" s="310"/>
      <c r="EX551" s="310"/>
      <c r="EY551" s="310"/>
      <c r="EZ551" s="310"/>
      <c r="FA551" s="310"/>
      <c r="FB551" s="310"/>
      <c r="FC551" s="310"/>
      <c r="FD551" s="310"/>
      <c r="FE551" s="310"/>
      <c r="FF551" s="310"/>
      <c r="FG551" s="310"/>
      <c r="FH551" s="310"/>
      <c r="FI551" s="310"/>
      <c r="FJ551" s="310"/>
      <c r="FK551" s="310"/>
      <c r="FL551" s="310"/>
      <c r="FM551" s="310"/>
      <c r="FN551" s="310"/>
      <c r="FO551" s="310"/>
      <c r="FP551" s="310"/>
      <c r="FQ551" s="310"/>
      <c r="FR551" s="310"/>
      <c r="FS551" s="310"/>
      <c r="FT551" s="310"/>
      <c r="FU551" s="310"/>
      <c r="FV551" s="310"/>
      <c r="FW551" s="310"/>
      <c r="FX551" s="310"/>
      <c r="FY551" s="310"/>
      <c r="FZ551" s="310"/>
      <c r="GA551" s="310"/>
      <c r="GB551" s="310"/>
      <c r="GC551" s="310"/>
    </row>
    <row r="552" spans="4:185">
      <c r="D552" s="310"/>
      <c r="E552" s="310"/>
      <c r="F552" s="310"/>
      <c r="G552" s="310"/>
      <c r="H552" s="310"/>
      <c r="I552" s="310"/>
      <c r="J552" s="310"/>
      <c r="K552" s="310"/>
      <c r="L552" s="310"/>
      <c r="M552" s="310"/>
      <c r="N552" s="310"/>
      <c r="O552" s="310"/>
      <c r="P552" s="310"/>
      <c r="Q552" s="310"/>
      <c r="R552" s="310"/>
      <c r="S552" s="310"/>
      <c r="T552" s="310"/>
      <c r="U552" s="310"/>
      <c r="V552" s="310"/>
      <c r="W552" s="310"/>
      <c r="X552" s="310"/>
      <c r="Y552" s="310"/>
      <c r="Z552" s="310"/>
      <c r="AA552" s="310"/>
      <c r="AB552" s="310"/>
      <c r="AC552" s="310"/>
      <c r="AD552" s="310"/>
      <c r="AE552" s="310"/>
      <c r="AF552" s="310"/>
      <c r="AG552" s="310"/>
      <c r="AH552" s="310"/>
      <c r="AI552" s="310"/>
      <c r="AJ552" s="310"/>
      <c r="AK552" s="310"/>
      <c r="AL552" s="310"/>
      <c r="AM552" s="310"/>
      <c r="AN552" s="310"/>
      <c r="AO552" s="310"/>
      <c r="AP552" s="310"/>
      <c r="AQ552" s="310"/>
      <c r="AR552" s="310"/>
      <c r="AS552" s="310"/>
      <c r="AT552" s="310"/>
      <c r="AU552" s="310"/>
      <c r="AV552" s="310"/>
      <c r="AW552" s="310"/>
      <c r="AX552" s="310"/>
      <c r="AY552" s="310"/>
      <c r="AZ552" s="310"/>
      <c r="BA552" s="310"/>
      <c r="BB552" s="310"/>
      <c r="BC552" s="310"/>
      <c r="BD552" s="310"/>
      <c r="BE552" s="310"/>
      <c r="BF552" s="310"/>
      <c r="BG552" s="310"/>
      <c r="BH552" s="310"/>
      <c r="BI552" s="310"/>
      <c r="BJ552" s="310"/>
      <c r="BK552" s="310"/>
      <c r="BL552" s="310"/>
      <c r="BM552" s="310"/>
      <c r="BN552" s="310"/>
      <c r="BO552" s="310"/>
      <c r="BP552" s="310"/>
      <c r="BQ552" s="310"/>
      <c r="BR552" s="310"/>
      <c r="BS552" s="310"/>
      <c r="BT552" s="310"/>
      <c r="BU552" s="310"/>
      <c r="BV552" s="310"/>
      <c r="BW552" s="310"/>
      <c r="BX552" s="310"/>
      <c r="BY552" s="310"/>
      <c r="BZ552" s="310"/>
      <c r="CA552" s="310"/>
      <c r="CB552" s="310"/>
      <c r="CC552" s="310"/>
      <c r="CD552" s="310"/>
      <c r="CE552" s="310"/>
      <c r="CF552" s="310"/>
      <c r="CG552" s="310"/>
      <c r="CH552" s="310"/>
      <c r="CI552" s="310"/>
      <c r="CJ552" s="310"/>
      <c r="CK552" s="310"/>
      <c r="CL552" s="310"/>
      <c r="CM552" s="310"/>
      <c r="CN552" s="310"/>
      <c r="CO552" s="310"/>
      <c r="CP552" s="310"/>
      <c r="CQ552" s="310"/>
      <c r="CR552" s="310"/>
      <c r="CS552" s="310"/>
      <c r="CT552" s="310"/>
      <c r="CU552" s="310"/>
      <c r="CV552" s="310"/>
      <c r="CW552" s="310"/>
      <c r="CX552" s="310"/>
      <c r="CY552" s="310"/>
      <c r="CZ552" s="310"/>
      <c r="DA552" s="310"/>
      <c r="DB552" s="310"/>
      <c r="DC552" s="310"/>
      <c r="DD552" s="310"/>
      <c r="DE552" s="310"/>
      <c r="DF552" s="310"/>
      <c r="DG552" s="310"/>
      <c r="DH552" s="310"/>
      <c r="DI552" s="310"/>
      <c r="DJ552" s="310"/>
      <c r="DK552" s="310"/>
      <c r="DL552" s="310"/>
      <c r="DM552" s="310"/>
      <c r="DN552" s="310"/>
      <c r="DO552" s="310"/>
      <c r="DP552" s="310"/>
      <c r="DQ552" s="310"/>
      <c r="DR552" s="310"/>
      <c r="DS552" s="310"/>
      <c r="DT552" s="310"/>
      <c r="DU552" s="310"/>
      <c r="DV552" s="310"/>
      <c r="DW552" s="310"/>
      <c r="DX552" s="310"/>
      <c r="DY552" s="310"/>
      <c r="DZ552" s="310"/>
      <c r="EA552" s="310"/>
      <c r="EB552" s="310"/>
      <c r="EC552" s="310"/>
      <c r="ED552" s="310"/>
      <c r="EE552" s="310"/>
      <c r="EF552" s="310"/>
      <c r="EG552" s="310"/>
      <c r="EH552" s="310"/>
      <c r="EI552" s="310"/>
      <c r="EJ552" s="310"/>
      <c r="EK552" s="310"/>
      <c r="EL552" s="310"/>
      <c r="EM552" s="310"/>
      <c r="EN552" s="310"/>
      <c r="EO552" s="310"/>
      <c r="EP552" s="310"/>
      <c r="EQ552" s="310"/>
      <c r="ER552" s="310"/>
      <c r="ES552" s="310"/>
      <c r="ET552" s="310"/>
      <c r="EU552" s="310"/>
      <c r="EV552" s="310"/>
      <c r="EW552" s="310"/>
      <c r="EX552" s="310"/>
      <c r="EY552" s="310"/>
      <c r="EZ552" s="310"/>
      <c r="FA552" s="310"/>
      <c r="FB552" s="310"/>
      <c r="FC552" s="310"/>
      <c r="FD552" s="310"/>
      <c r="FE552" s="310"/>
      <c r="FF552" s="310"/>
      <c r="FG552" s="310"/>
      <c r="FH552" s="310"/>
      <c r="FI552" s="310"/>
      <c r="FJ552" s="310"/>
      <c r="FK552" s="310"/>
      <c r="FL552" s="310"/>
      <c r="FM552" s="310"/>
      <c r="FN552" s="310"/>
      <c r="FO552" s="310"/>
      <c r="FP552" s="310"/>
      <c r="FQ552" s="310"/>
      <c r="FR552" s="310"/>
      <c r="FS552" s="310"/>
      <c r="FT552" s="310"/>
      <c r="FU552" s="310"/>
      <c r="FV552" s="310"/>
      <c r="FW552" s="310"/>
      <c r="FX552" s="310"/>
      <c r="FY552" s="310"/>
      <c r="FZ552" s="310"/>
      <c r="GA552" s="310"/>
      <c r="GB552" s="310"/>
      <c r="GC552" s="310"/>
    </row>
    <row r="553" spans="4:185">
      <c r="D553" s="310"/>
      <c r="E553" s="310"/>
      <c r="F553" s="310"/>
      <c r="G553" s="310"/>
      <c r="H553" s="310"/>
      <c r="I553" s="310"/>
      <c r="J553" s="310"/>
      <c r="K553" s="310"/>
      <c r="L553" s="310"/>
      <c r="M553" s="310"/>
      <c r="N553" s="310"/>
      <c r="O553" s="310"/>
      <c r="P553" s="310"/>
      <c r="Q553" s="310"/>
      <c r="R553" s="310"/>
      <c r="S553" s="310"/>
      <c r="T553" s="310"/>
      <c r="U553" s="310"/>
      <c r="V553" s="310"/>
      <c r="W553" s="310"/>
      <c r="X553" s="310"/>
      <c r="Y553" s="310"/>
      <c r="Z553" s="310"/>
      <c r="AA553" s="310"/>
      <c r="AB553" s="310"/>
      <c r="AC553" s="310"/>
      <c r="AD553" s="310"/>
      <c r="AE553" s="310"/>
      <c r="AF553" s="310"/>
      <c r="AG553" s="310"/>
      <c r="AH553" s="310"/>
      <c r="AI553" s="310"/>
      <c r="AJ553" s="310"/>
      <c r="AK553" s="310"/>
      <c r="AL553" s="310"/>
      <c r="AM553" s="310"/>
      <c r="AN553" s="310"/>
      <c r="AO553" s="310"/>
      <c r="AP553" s="310"/>
      <c r="AQ553" s="310"/>
      <c r="AR553" s="310"/>
      <c r="AS553" s="310"/>
      <c r="AT553" s="310"/>
      <c r="AU553" s="310"/>
      <c r="AV553" s="310"/>
      <c r="AW553" s="310"/>
      <c r="AX553" s="310"/>
      <c r="AY553" s="310"/>
      <c r="AZ553" s="310"/>
      <c r="BA553" s="310"/>
      <c r="BB553" s="310"/>
      <c r="BC553" s="310"/>
      <c r="BD553" s="310"/>
      <c r="BE553" s="310"/>
      <c r="BF553" s="310"/>
      <c r="BG553" s="310"/>
      <c r="BH553" s="310"/>
      <c r="BI553" s="310"/>
      <c r="BJ553" s="310"/>
      <c r="BK553" s="310"/>
      <c r="BL553" s="310"/>
      <c r="BM553" s="310"/>
      <c r="BN553" s="310"/>
      <c r="BO553" s="310"/>
      <c r="BP553" s="310"/>
      <c r="BQ553" s="310"/>
      <c r="BR553" s="310"/>
      <c r="BS553" s="310"/>
      <c r="BT553" s="310"/>
      <c r="BU553" s="310"/>
      <c r="BV553" s="310"/>
      <c r="BW553" s="310"/>
      <c r="BX553" s="310"/>
      <c r="BY553" s="310"/>
      <c r="BZ553" s="310"/>
      <c r="CA553" s="310"/>
      <c r="CB553" s="310"/>
      <c r="CC553" s="310"/>
      <c r="CD553" s="310"/>
      <c r="CE553" s="310"/>
      <c r="CF553" s="310"/>
      <c r="CG553" s="310"/>
      <c r="CH553" s="310"/>
      <c r="CI553" s="310"/>
      <c r="CJ553" s="310"/>
      <c r="CK553" s="310"/>
      <c r="CL553" s="310"/>
      <c r="CM553" s="310"/>
      <c r="CN553" s="310"/>
      <c r="CO553" s="310"/>
      <c r="CP553" s="310"/>
      <c r="CQ553" s="310"/>
      <c r="CR553" s="310"/>
      <c r="CS553" s="310"/>
      <c r="CT553" s="310"/>
      <c r="CU553" s="310"/>
      <c r="CV553" s="310"/>
      <c r="CW553" s="310"/>
      <c r="CX553" s="310"/>
      <c r="CY553" s="310"/>
      <c r="CZ553" s="310"/>
      <c r="DA553" s="310"/>
      <c r="DB553" s="310"/>
      <c r="DC553" s="310"/>
      <c r="DD553" s="310"/>
      <c r="DE553" s="310"/>
      <c r="DF553" s="310"/>
      <c r="DG553" s="310"/>
      <c r="DH553" s="310"/>
      <c r="DI553" s="310"/>
      <c r="DJ553" s="310"/>
      <c r="DK553" s="310"/>
      <c r="DL553" s="310"/>
      <c r="DM553" s="310"/>
      <c r="DN553" s="310"/>
      <c r="DO553" s="310"/>
      <c r="DP553" s="310"/>
      <c r="DQ553" s="310"/>
      <c r="DR553" s="310"/>
      <c r="DS553" s="310"/>
      <c r="DT553" s="310"/>
      <c r="DU553" s="310"/>
      <c r="DV553" s="310"/>
      <c r="DW553" s="310"/>
      <c r="DX553" s="310"/>
      <c r="DY553" s="310"/>
      <c r="DZ553" s="310"/>
      <c r="EA553" s="310"/>
      <c r="EB553" s="310"/>
      <c r="EC553" s="310"/>
      <c r="ED553" s="310"/>
      <c r="EE553" s="310"/>
      <c r="EF553" s="310"/>
      <c r="EG553" s="310"/>
      <c r="EH553" s="310"/>
      <c r="EI553" s="310"/>
      <c r="EJ553" s="310"/>
      <c r="EK553" s="310"/>
      <c r="EL553" s="310"/>
      <c r="EM553" s="310"/>
      <c r="EN553" s="310"/>
      <c r="EO553" s="310"/>
      <c r="EP553" s="310"/>
      <c r="EQ553" s="310"/>
      <c r="ER553" s="310"/>
      <c r="ES553" s="310"/>
      <c r="ET553" s="310"/>
      <c r="EU553" s="310"/>
      <c r="EV553" s="310"/>
      <c r="EW553" s="310"/>
      <c r="EX553" s="310"/>
      <c r="EY553" s="310"/>
      <c r="EZ553" s="310"/>
      <c r="FA553" s="310"/>
      <c r="FB553" s="310"/>
      <c r="FC553" s="310"/>
      <c r="FD553" s="310"/>
      <c r="FE553" s="310"/>
      <c r="FF553" s="310"/>
      <c r="FG553" s="310"/>
      <c r="FH553" s="310"/>
      <c r="FI553" s="310"/>
      <c r="FJ553" s="310"/>
      <c r="FK553" s="310"/>
      <c r="FL553" s="310"/>
      <c r="FM553" s="310"/>
      <c r="FN553" s="310"/>
      <c r="FO553" s="310"/>
      <c r="FP553" s="310"/>
      <c r="FQ553" s="310"/>
      <c r="FR553" s="310"/>
      <c r="FS553" s="310"/>
      <c r="FT553" s="310"/>
      <c r="FU553" s="310"/>
      <c r="FV553" s="310"/>
      <c r="FW553" s="310"/>
      <c r="FX553" s="310"/>
      <c r="FY553" s="310"/>
      <c r="FZ553" s="310"/>
      <c r="GA553" s="310"/>
      <c r="GB553" s="310"/>
      <c r="GC553" s="310"/>
    </row>
    <row r="554" spans="4:185">
      <c r="D554" s="310"/>
      <c r="E554" s="310"/>
      <c r="F554" s="310"/>
      <c r="G554" s="310"/>
      <c r="H554" s="310"/>
      <c r="I554" s="310"/>
      <c r="J554" s="310"/>
      <c r="K554" s="310"/>
      <c r="L554" s="310"/>
      <c r="M554" s="310"/>
      <c r="N554" s="310"/>
      <c r="O554" s="310"/>
      <c r="P554" s="310"/>
      <c r="Q554" s="310"/>
      <c r="R554" s="310"/>
      <c r="S554" s="310"/>
      <c r="T554" s="310"/>
      <c r="U554" s="310"/>
      <c r="V554" s="310"/>
      <c r="W554" s="310"/>
      <c r="X554" s="310"/>
      <c r="Y554" s="310"/>
      <c r="Z554" s="310"/>
      <c r="AA554" s="310"/>
      <c r="AB554" s="310"/>
      <c r="AC554" s="310"/>
      <c r="AD554" s="310"/>
      <c r="AE554" s="310"/>
      <c r="AF554" s="310"/>
      <c r="AG554" s="310"/>
      <c r="AH554" s="310"/>
      <c r="AI554" s="310"/>
      <c r="AJ554" s="310"/>
      <c r="AK554" s="310"/>
      <c r="AL554" s="310"/>
      <c r="AM554" s="310"/>
      <c r="AN554" s="310"/>
      <c r="AO554" s="310"/>
      <c r="AP554" s="310"/>
      <c r="AQ554" s="310"/>
      <c r="AR554" s="310"/>
      <c r="AS554" s="310"/>
      <c r="AT554" s="310"/>
      <c r="AU554" s="310"/>
      <c r="AV554" s="310"/>
      <c r="AW554" s="310"/>
      <c r="AX554" s="310"/>
      <c r="AY554" s="310"/>
      <c r="AZ554" s="310"/>
      <c r="BA554" s="310"/>
      <c r="BB554" s="310"/>
      <c r="BC554" s="310"/>
      <c r="BD554" s="310"/>
      <c r="BE554" s="310"/>
      <c r="BF554" s="310"/>
      <c r="BG554" s="310"/>
      <c r="BH554" s="310"/>
      <c r="BI554" s="310"/>
      <c r="BJ554" s="310"/>
      <c r="BK554" s="310"/>
      <c r="BL554" s="310"/>
      <c r="BM554" s="310"/>
      <c r="BN554" s="310"/>
      <c r="BO554" s="310"/>
      <c r="BP554" s="310"/>
      <c r="BQ554" s="310"/>
      <c r="BR554" s="310"/>
      <c r="BS554" s="310"/>
      <c r="BT554" s="310"/>
      <c r="BU554" s="310"/>
      <c r="BV554" s="310"/>
      <c r="BW554" s="310"/>
      <c r="BX554" s="310"/>
      <c r="BY554" s="310"/>
      <c r="BZ554" s="310"/>
      <c r="CA554" s="310"/>
      <c r="CB554" s="310"/>
      <c r="CC554" s="310"/>
      <c r="CD554" s="310"/>
      <c r="CE554" s="310"/>
      <c r="CF554" s="310"/>
      <c r="CG554" s="310"/>
      <c r="CH554" s="310"/>
      <c r="CI554" s="310"/>
      <c r="CJ554" s="310"/>
      <c r="CK554" s="310"/>
      <c r="CL554" s="310"/>
      <c r="CM554" s="310"/>
      <c r="CN554" s="310"/>
      <c r="CO554" s="310"/>
      <c r="CP554" s="310"/>
      <c r="CQ554" s="310"/>
      <c r="CR554" s="310"/>
      <c r="CS554" s="310"/>
      <c r="CT554" s="310"/>
      <c r="CU554" s="310"/>
      <c r="CV554" s="310"/>
      <c r="CW554" s="310"/>
      <c r="CX554" s="310"/>
      <c r="CY554" s="310"/>
      <c r="CZ554" s="310"/>
      <c r="DA554" s="310"/>
      <c r="DB554" s="310"/>
      <c r="DC554" s="310"/>
      <c r="DD554" s="310"/>
      <c r="DE554" s="310"/>
      <c r="DF554" s="310"/>
      <c r="DG554" s="310"/>
      <c r="DH554" s="310"/>
      <c r="DI554" s="310"/>
      <c r="DJ554" s="310"/>
      <c r="DK554" s="310"/>
      <c r="DL554" s="310"/>
      <c r="DM554" s="310"/>
      <c r="DN554" s="310"/>
      <c r="DO554" s="310"/>
      <c r="DP554" s="310"/>
      <c r="DQ554" s="310"/>
      <c r="DR554" s="310"/>
      <c r="DS554" s="310"/>
      <c r="DT554" s="310"/>
      <c r="DU554" s="310"/>
      <c r="DV554" s="310"/>
      <c r="DW554" s="310"/>
      <c r="DX554" s="310"/>
      <c r="DY554" s="310"/>
      <c r="DZ554" s="310"/>
      <c r="EA554" s="310"/>
      <c r="EB554" s="310"/>
      <c r="EC554" s="310"/>
      <c r="ED554" s="310"/>
      <c r="EE554" s="310"/>
      <c r="EF554" s="310"/>
      <c r="EG554" s="310"/>
      <c r="EH554" s="310"/>
      <c r="EI554" s="310"/>
      <c r="EJ554" s="310"/>
      <c r="EK554" s="310"/>
      <c r="EL554" s="310"/>
      <c r="EM554" s="310"/>
      <c r="EN554" s="310"/>
      <c r="EO554" s="310"/>
      <c r="EP554" s="310"/>
      <c r="EQ554" s="310"/>
      <c r="ER554" s="310"/>
      <c r="ES554" s="310"/>
      <c r="ET554" s="310"/>
      <c r="EU554" s="310"/>
      <c r="EV554" s="310"/>
      <c r="EW554" s="310"/>
      <c r="EX554" s="310"/>
      <c r="EY554" s="310"/>
      <c r="EZ554" s="310"/>
      <c r="FA554" s="310"/>
      <c r="FB554" s="310"/>
      <c r="FC554" s="310"/>
      <c r="FD554" s="310"/>
      <c r="FE554" s="310"/>
      <c r="FF554" s="310"/>
      <c r="FG554" s="310"/>
      <c r="FH554" s="310"/>
      <c r="FI554" s="310"/>
      <c r="FJ554" s="310"/>
      <c r="FK554" s="310"/>
      <c r="FL554" s="310"/>
      <c r="FM554" s="310"/>
      <c r="FN554" s="310"/>
      <c r="FO554" s="310"/>
      <c r="FP554" s="310"/>
      <c r="FQ554" s="310"/>
      <c r="FR554" s="310"/>
      <c r="FS554" s="310"/>
      <c r="FT554" s="310"/>
      <c r="FU554" s="310"/>
      <c r="FV554" s="310"/>
      <c r="FW554" s="310"/>
      <c r="FX554" s="310"/>
      <c r="FY554" s="310"/>
      <c r="FZ554" s="310"/>
      <c r="GA554" s="310"/>
      <c r="GB554" s="310"/>
      <c r="GC554" s="310"/>
    </row>
    <row r="555" spans="4:185">
      <c r="D555" s="310"/>
      <c r="E555" s="310"/>
      <c r="F555" s="310"/>
      <c r="G555" s="310"/>
      <c r="H555" s="310"/>
      <c r="I555" s="310"/>
      <c r="J555" s="310"/>
      <c r="K555" s="310"/>
      <c r="L555" s="310"/>
      <c r="M555" s="310"/>
      <c r="N555" s="310"/>
      <c r="O555" s="310"/>
      <c r="P555" s="310"/>
      <c r="Q555" s="310"/>
      <c r="R555" s="310"/>
      <c r="S555" s="310"/>
      <c r="T555" s="310"/>
      <c r="U555" s="310"/>
      <c r="V555" s="310"/>
      <c r="W555" s="310"/>
      <c r="X555" s="310"/>
      <c r="Y555" s="310"/>
      <c r="Z555" s="310"/>
      <c r="AA555" s="310"/>
      <c r="AB555" s="310"/>
      <c r="AC555" s="310"/>
      <c r="AD555" s="310"/>
      <c r="AE555" s="310"/>
      <c r="AF555" s="310"/>
      <c r="AG555" s="310"/>
      <c r="AH555" s="310"/>
      <c r="AI555" s="310"/>
      <c r="AJ555" s="310"/>
      <c r="AK555" s="310"/>
      <c r="AL555" s="310"/>
      <c r="AM555" s="310"/>
      <c r="AN555" s="310"/>
      <c r="AO555" s="310"/>
      <c r="AP555" s="310"/>
      <c r="AQ555" s="310"/>
      <c r="AR555" s="310"/>
      <c r="AS555" s="310"/>
      <c r="AT555" s="310"/>
      <c r="AU555" s="310"/>
      <c r="AV555" s="310"/>
      <c r="AW555" s="310"/>
      <c r="AX555" s="310"/>
      <c r="AY555" s="310"/>
      <c r="AZ555" s="310"/>
      <c r="BA555" s="310"/>
      <c r="BB555" s="310"/>
      <c r="BC555" s="310"/>
      <c r="BD555" s="310"/>
      <c r="BE555" s="310"/>
      <c r="BF555" s="310"/>
      <c r="BG555" s="310"/>
      <c r="BH555" s="310"/>
      <c r="BI555" s="310"/>
      <c r="BJ555" s="310"/>
      <c r="BK555" s="310"/>
      <c r="BL555" s="310"/>
      <c r="BM555" s="310"/>
      <c r="BN555" s="310"/>
      <c r="BO555" s="310"/>
      <c r="BP555" s="310"/>
      <c r="BQ555" s="310"/>
      <c r="BR555" s="310"/>
      <c r="BS555" s="310"/>
      <c r="BT555" s="310"/>
      <c r="BU555" s="310"/>
      <c r="BV555" s="310"/>
      <c r="BW555" s="310"/>
      <c r="BX555" s="310"/>
      <c r="BY555" s="310"/>
      <c r="BZ555" s="310"/>
      <c r="CA555" s="310"/>
      <c r="CB555" s="310"/>
      <c r="CC555" s="310"/>
      <c r="CD555" s="310"/>
      <c r="CE555" s="310"/>
      <c r="CF555" s="310"/>
      <c r="CG555" s="310"/>
      <c r="CH555" s="310"/>
      <c r="CI555" s="310"/>
      <c r="CJ555" s="310"/>
      <c r="CK555" s="310"/>
      <c r="CL555" s="310"/>
      <c r="CM555" s="310"/>
      <c r="CN555" s="310"/>
      <c r="CO555" s="310"/>
      <c r="CP555" s="310"/>
      <c r="CQ555" s="310"/>
      <c r="CR555" s="310"/>
      <c r="CS555" s="310"/>
      <c r="CT555" s="310"/>
      <c r="CU555" s="310"/>
      <c r="CV555" s="310"/>
      <c r="CW555" s="310"/>
      <c r="CX555" s="310"/>
      <c r="CY555" s="310"/>
      <c r="CZ555" s="310"/>
      <c r="DA555" s="310"/>
      <c r="DB555" s="310"/>
      <c r="DC555" s="310"/>
      <c r="DD555" s="310"/>
      <c r="DE555" s="310"/>
      <c r="DF555" s="310"/>
      <c r="DG555" s="310"/>
      <c r="DH555" s="310"/>
      <c r="DI555" s="310"/>
      <c r="DJ555" s="310"/>
      <c r="DK555" s="310"/>
      <c r="DL555" s="310"/>
      <c r="DM555" s="310"/>
      <c r="DN555" s="310"/>
      <c r="DO555" s="310"/>
      <c r="DP555" s="310"/>
      <c r="DQ555" s="310"/>
      <c r="DR555" s="310"/>
      <c r="DS555" s="310"/>
      <c r="DT555" s="310"/>
      <c r="DU555" s="310"/>
      <c r="DV555" s="310"/>
      <c r="DW555" s="310"/>
      <c r="DX555" s="310"/>
      <c r="DY555" s="310"/>
      <c r="DZ555" s="310"/>
      <c r="EA555" s="310"/>
      <c r="EB555" s="310"/>
      <c r="EC555" s="310"/>
      <c r="ED555" s="310"/>
      <c r="EE555" s="310"/>
      <c r="EF555" s="310"/>
      <c r="EG555" s="310"/>
      <c r="EH555" s="310"/>
      <c r="EI555" s="310"/>
      <c r="EJ555" s="310"/>
      <c r="EK555" s="310"/>
      <c r="EL555" s="310"/>
      <c r="EM555" s="310"/>
      <c r="EN555" s="310"/>
      <c r="EO555" s="310"/>
      <c r="EP555" s="310"/>
      <c r="EQ555" s="310"/>
      <c r="ER555" s="310"/>
      <c r="ES555" s="310"/>
      <c r="ET555" s="310"/>
      <c r="EU555" s="310"/>
      <c r="EV555" s="310"/>
      <c r="EW555" s="310"/>
      <c r="EX555" s="310"/>
      <c r="EY555" s="310"/>
      <c r="EZ555" s="310"/>
      <c r="FA555" s="310"/>
      <c r="FB555" s="310"/>
      <c r="FC555" s="310"/>
      <c r="FD555" s="310"/>
      <c r="FE555" s="310"/>
      <c r="FF555" s="310"/>
      <c r="FG555" s="310"/>
      <c r="FH555" s="310"/>
      <c r="FI555" s="310"/>
      <c r="FJ555" s="310"/>
      <c r="FK555" s="310"/>
      <c r="FL555" s="310"/>
      <c r="FM555" s="310"/>
      <c r="FN555" s="310"/>
      <c r="FO555" s="310"/>
      <c r="FP555" s="310"/>
      <c r="FQ555" s="310"/>
      <c r="FR555" s="310"/>
      <c r="FS555" s="310"/>
      <c r="FT555" s="310"/>
      <c r="FU555" s="310"/>
      <c r="FV555" s="310"/>
      <c r="FW555" s="310"/>
      <c r="FX555" s="310"/>
      <c r="FY555" s="310"/>
      <c r="FZ555" s="310"/>
      <c r="GA555" s="310"/>
      <c r="GB555" s="310"/>
      <c r="GC555" s="310"/>
    </row>
    <row r="556" spans="4:185">
      <c r="D556" s="310"/>
      <c r="E556" s="310"/>
      <c r="F556" s="310"/>
      <c r="G556" s="310"/>
      <c r="H556" s="310"/>
      <c r="I556" s="310"/>
      <c r="J556" s="310"/>
      <c r="K556" s="310"/>
      <c r="L556" s="310"/>
      <c r="M556" s="310"/>
      <c r="N556" s="310"/>
      <c r="O556" s="310"/>
      <c r="P556" s="310"/>
      <c r="Q556" s="310"/>
      <c r="R556" s="310"/>
      <c r="S556" s="310"/>
      <c r="T556" s="310"/>
      <c r="U556" s="310"/>
      <c r="V556" s="310"/>
      <c r="W556" s="310"/>
      <c r="X556" s="310"/>
      <c r="Y556" s="310"/>
      <c r="Z556" s="310"/>
      <c r="AA556" s="310"/>
      <c r="AB556" s="310"/>
      <c r="AC556" s="310"/>
      <c r="AD556" s="310"/>
      <c r="AE556" s="310"/>
      <c r="AF556" s="310"/>
      <c r="AG556" s="310"/>
      <c r="AH556" s="310"/>
      <c r="AI556" s="310"/>
      <c r="AJ556" s="310"/>
      <c r="AK556" s="310"/>
      <c r="AL556" s="310"/>
      <c r="AM556" s="310"/>
      <c r="AN556" s="310"/>
      <c r="AO556" s="310"/>
      <c r="AP556" s="310"/>
      <c r="AQ556" s="310"/>
      <c r="AR556" s="310"/>
      <c r="AS556" s="310"/>
      <c r="AT556" s="310"/>
      <c r="AU556" s="310"/>
      <c r="AV556" s="310"/>
      <c r="AW556" s="310"/>
      <c r="AX556" s="310"/>
      <c r="AY556" s="310"/>
      <c r="AZ556" s="310"/>
      <c r="BA556" s="310"/>
      <c r="BB556" s="310"/>
      <c r="BC556" s="310"/>
      <c r="BD556" s="310"/>
      <c r="BE556" s="310"/>
      <c r="BF556" s="310"/>
      <c r="BG556" s="310"/>
      <c r="BH556" s="310"/>
      <c r="BI556" s="310"/>
      <c r="BJ556" s="310"/>
      <c r="BK556" s="310"/>
      <c r="BL556" s="310"/>
      <c r="BM556" s="310"/>
      <c r="BN556" s="310"/>
      <c r="BO556" s="310"/>
      <c r="BP556" s="310"/>
      <c r="BQ556" s="310"/>
      <c r="BR556" s="310"/>
      <c r="BS556" s="310"/>
      <c r="BT556" s="310"/>
      <c r="BU556" s="310"/>
      <c r="BV556" s="310"/>
      <c r="BW556" s="310"/>
      <c r="BX556" s="310"/>
      <c r="BY556" s="310"/>
      <c r="BZ556" s="310"/>
      <c r="CA556" s="310"/>
      <c r="CB556" s="310"/>
      <c r="CC556" s="310"/>
      <c r="CD556" s="310"/>
      <c r="CE556" s="310"/>
      <c r="CF556" s="310"/>
      <c r="CG556" s="310"/>
      <c r="CH556" s="310"/>
      <c r="CI556" s="310"/>
      <c r="CJ556" s="310"/>
      <c r="CK556" s="310"/>
      <c r="CL556" s="310"/>
      <c r="CM556" s="310"/>
      <c r="CN556" s="310"/>
      <c r="CO556" s="310"/>
      <c r="CP556" s="310"/>
      <c r="CQ556" s="310"/>
      <c r="CR556" s="310"/>
      <c r="CS556" s="310"/>
      <c r="CT556" s="310"/>
      <c r="CU556" s="310"/>
      <c r="CV556" s="310"/>
      <c r="CW556" s="310"/>
      <c r="CX556" s="310"/>
      <c r="CY556" s="310"/>
      <c r="CZ556" s="310"/>
      <c r="DA556" s="310"/>
      <c r="DB556" s="310"/>
      <c r="DC556" s="310"/>
      <c r="DD556" s="310"/>
      <c r="DE556" s="310"/>
      <c r="DF556" s="310"/>
      <c r="DG556" s="310"/>
      <c r="DH556" s="310"/>
      <c r="DI556" s="310"/>
      <c r="DJ556" s="310"/>
      <c r="DK556" s="310"/>
      <c r="DL556" s="310"/>
      <c r="DM556" s="310"/>
      <c r="DN556" s="310"/>
      <c r="DO556" s="310"/>
      <c r="DP556" s="310"/>
      <c r="DQ556" s="310"/>
      <c r="DR556" s="310"/>
      <c r="DS556" s="310"/>
      <c r="DT556" s="310"/>
      <c r="DU556" s="310"/>
      <c r="DV556" s="310"/>
      <c r="DW556" s="310"/>
      <c r="DX556" s="310"/>
      <c r="DY556" s="310"/>
      <c r="DZ556" s="310"/>
      <c r="EA556" s="310"/>
      <c r="EB556" s="310"/>
      <c r="EC556" s="310"/>
      <c r="ED556" s="310"/>
      <c r="EE556" s="310"/>
      <c r="EF556" s="310"/>
      <c r="EG556" s="310"/>
      <c r="EH556" s="310"/>
      <c r="EI556" s="310"/>
      <c r="EJ556" s="310"/>
      <c r="EK556" s="310"/>
      <c r="EL556" s="310"/>
      <c r="EM556" s="310"/>
      <c r="EN556" s="310"/>
      <c r="EO556" s="310"/>
      <c r="EP556" s="310"/>
      <c r="EQ556" s="310"/>
      <c r="ER556" s="310"/>
      <c r="ES556" s="310"/>
      <c r="ET556" s="310"/>
      <c r="EU556" s="310"/>
      <c r="EV556" s="310"/>
      <c r="EW556" s="310"/>
      <c r="EX556" s="310"/>
      <c r="EY556" s="310"/>
      <c r="EZ556" s="310"/>
      <c r="FA556" s="310"/>
      <c r="FB556" s="310"/>
      <c r="FC556" s="310"/>
      <c r="FD556" s="310"/>
      <c r="FE556" s="310"/>
      <c r="FF556" s="310"/>
      <c r="FG556" s="310"/>
      <c r="FH556" s="310"/>
      <c r="FI556" s="310"/>
      <c r="FJ556" s="310"/>
      <c r="FK556" s="310"/>
      <c r="FL556" s="310"/>
      <c r="FM556" s="310"/>
      <c r="FN556" s="310"/>
      <c r="FO556" s="310"/>
      <c r="FP556" s="310"/>
      <c r="FQ556" s="310"/>
      <c r="FR556" s="310"/>
      <c r="FS556" s="310"/>
      <c r="FT556" s="310"/>
      <c r="FU556" s="310"/>
      <c r="FV556" s="310"/>
      <c r="FW556" s="310"/>
      <c r="FX556" s="310"/>
      <c r="FY556" s="310"/>
      <c r="FZ556" s="310"/>
      <c r="GA556" s="310"/>
      <c r="GB556" s="310"/>
      <c r="GC556" s="310"/>
    </row>
    <row r="557" spans="4:185">
      <c r="D557" s="310"/>
      <c r="E557" s="310"/>
      <c r="F557" s="310"/>
      <c r="G557" s="310"/>
      <c r="H557" s="310"/>
      <c r="I557" s="310"/>
      <c r="J557" s="310"/>
      <c r="K557" s="310"/>
      <c r="L557" s="310"/>
      <c r="M557" s="310"/>
      <c r="N557" s="310"/>
      <c r="O557" s="310"/>
      <c r="P557" s="310"/>
      <c r="Q557" s="310"/>
      <c r="R557" s="310"/>
      <c r="S557" s="310"/>
      <c r="T557" s="310"/>
      <c r="U557" s="310"/>
      <c r="V557" s="310"/>
      <c r="W557" s="310"/>
      <c r="X557" s="310"/>
      <c r="Y557" s="310"/>
      <c r="Z557" s="310"/>
      <c r="AA557" s="310"/>
      <c r="AB557" s="310"/>
      <c r="AC557" s="310"/>
      <c r="AD557" s="310"/>
      <c r="AE557" s="310"/>
      <c r="AF557" s="310"/>
      <c r="AG557" s="310"/>
      <c r="AH557" s="310"/>
      <c r="AI557" s="310"/>
      <c r="AJ557" s="310"/>
      <c r="AK557" s="310"/>
      <c r="AL557" s="310"/>
      <c r="AM557" s="310"/>
      <c r="AN557" s="310"/>
      <c r="AO557" s="310"/>
      <c r="AP557" s="310"/>
      <c r="AQ557" s="310"/>
      <c r="AR557" s="310"/>
      <c r="AS557" s="310"/>
      <c r="AT557" s="310"/>
      <c r="AU557" s="310"/>
      <c r="AV557" s="310"/>
      <c r="AW557" s="310"/>
      <c r="AX557" s="310"/>
      <c r="AY557" s="310"/>
      <c r="AZ557" s="310"/>
      <c r="BA557" s="310"/>
      <c r="BB557" s="310"/>
      <c r="BC557" s="310"/>
      <c r="BD557" s="310"/>
      <c r="BE557" s="310"/>
      <c r="BF557" s="310"/>
      <c r="BG557" s="310"/>
      <c r="BH557" s="310"/>
      <c r="BI557" s="310"/>
      <c r="BJ557" s="310"/>
      <c r="BK557" s="310"/>
      <c r="BL557" s="310"/>
      <c r="BM557" s="310"/>
      <c r="BN557" s="310"/>
      <c r="BO557" s="310"/>
      <c r="BP557" s="310"/>
      <c r="BQ557" s="310"/>
      <c r="BR557" s="310"/>
      <c r="BS557" s="310"/>
      <c r="BT557" s="310"/>
      <c r="BU557" s="310"/>
      <c r="BV557" s="310"/>
      <c r="BW557" s="310"/>
      <c r="BX557" s="310"/>
      <c r="BY557" s="310"/>
      <c r="BZ557" s="310"/>
      <c r="CA557" s="310"/>
      <c r="CB557" s="310"/>
      <c r="CC557" s="310"/>
      <c r="CD557" s="310"/>
      <c r="CE557" s="310"/>
      <c r="CF557" s="310"/>
      <c r="CG557" s="310"/>
      <c r="CH557" s="310"/>
      <c r="CI557" s="310"/>
      <c r="CJ557" s="310"/>
      <c r="CK557" s="310"/>
      <c r="CL557" s="310"/>
      <c r="CM557" s="310"/>
      <c r="CN557" s="310"/>
      <c r="CO557" s="310"/>
      <c r="CP557" s="310"/>
      <c r="CQ557" s="310"/>
      <c r="CR557" s="310"/>
      <c r="CS557" s="310"/>
      <c r="CT557" s="310"/>
      <c r="CU557" s="310"/>
      <c r="CV557" s="310"/>
      <c r="CW557" s="310"/>
      <c r="CX557" s="310"/>
      <c r="CY557" s="310"/>
      <c r="CZ557" s="310"/>
      <c r="DA557" s="310"/>
      <c r="DB557" s="310"/>
      <c r="DC557" s="310"/>
      <c r="DD557" s="310"/>
      <c r="DE557" s="310"/>
      <c r="DF557" s="310"/>
      <c r="DG557" s="310"/>
      <c r="DH557" s="310"/>
      <c r="DI557" s="310"/>
      <c r="DJ557" s="310"/>
      <c r="DK557" s="310"/>
      <c r="DL557" s="310"/>
      <c r="DM557" s="310"/>
      <c r="DN557" s="310"/>
      <c r="DO557" s="310"/>
      <c r="DP557" s="310"/>
      <c r="DQ557" s="310"/>
      <c r="DR557" s="310"/>
      <c r="DS557" s="310"/>
      <c r="DT557" s="310"/>
      <c r="DU557" s="310"/>
      <c r="DV557" s="310"/>
      <c r="DW557" s="310"/>
      <c r="DX557" s="310"/>
      <c r="DY557" s="310"/>
      <c r="DZ557" s="310"/>
      <c r="EA557" s="310"/>
      <c r="EB557" s="310"/>
      <c r="EC557" s="310"/>
      <c r="ED557" s="310"/>
      <c r="EE557" s="310"/>
      <c r="EF557" s="310"/>
      <c r="EG557" s="310"/>
      <c r="EH557" s="310"/>
      <c r="EI557" s="310"/>
      <c r="EJ557" s="310"/>
      <c r="EK557" s="310"/>
      <c r="EL557" s="310"/>
      <c r="EM557" s="310"/>
      <c r="EN557" s="310"/>
      <c r="EO557" s="310"/>
      <c r="EP557" s="310"/>
      <c r="EQ557" s="310"/>
      <c r="ER557" s="310"/>
      <c r="ES557" s="310"/>
      <c r="ET557" s="310"/>
      <c r="EU557" s="310"/>
      <c r="EV557" s="310"/>
      <c r="EW557" s="310"/>
      <c r="EX557" s="310"/>
      <c r="EY557" s="310"/>
      <c r="EZ557" s="310"/>
      <c r="FA557" s="310"/>
      <c r="FB557" s="310"/>
      <c r="FC557" s="310"/>
      <c r="FD557" s="310"/>
      <c r="FE557" s="310"/>
      <c r="FF557" s="310"/>
      <c r="FG557" s="310"/>
      <c r="FH557" s="310"/>
      <c r="FI557" s="310"/>
      <c r="FJ557" s="310"/>
      <c r="FK557" s="310"/>
      <c r="FL557" s="310"/>
      <c r="FM557" s="310"/>
      <c r="FN557" s="310"/>
      <c r="FO557" s="310"/>
      <c r="FP557" s="310"/>
      <c r="FQ557" s="310"/>
      <c r="FR557" s="310"/>
      <c r="FS557" s="310"/>
      <c r="FT557" s="310"/>
      <c r="FU557" s="310"/>
      <c r="FV557" s="310"/>
      <c r="FW557" s="310"/>
      <c r="FX557" s="310"/>
      <c r="FY557" s="310"/>
      <c r="FZ557" s="310"/>
      <c r="GA557" s="310"/>
      <c r="GB557" s="310"/>
      <c r="GC557" s="310"/>
    </row>
    <row r="558" spans="4:185">
      <c r="D558" s="310"/>
      <c r="E558" s="310"/>
      <c r="F558" s="310"/>
      <c r="G558" s="310"/>
      <c r="H558" s="310"/>
      <c r="I558" s="310"/>
      <c r="J558" s="310"/>
      <c r="K558" s="310"/>
      <c r="L558" s="310"/>
      <c r="M558" s="310"/>
      <c r="N558" s="310"/>
      <c r="O558" s="310"/>
      <c r="P558" s="310"/>
      <c r="Q558" s="310"/>
      <c r="R558" s="310"/>
      <c r="S558" s="310"/>
      <c r="T558" s="310"/>
      <c r="U558" s="310"/>
      <c r="V558" s="310"/>
      <c r="W558" s="310"/>
      <c r="X558" s="310"/>
      <c r="Y558" s="310"/>
      <c r="Z558" s="310"/>
      <c r="AA558" s="310"/>
      <c r="AB558" s="310"/>
      <c r="AC558" s="310"/>
      <c r="AD558" s="310"/>
      <c r="AE558" s="310"/>
      <c r="AF558" s="310"/>
      <c r="AG558" s="310"/>
      <c r="AH558" s="310"/>
      <c r="AI558" s="310"/>
      <c r="AJ558" s="310"/>
      <c r="AK558" s="310"/>
      <c r="AL558" s="310"/>
      <c r="AM558" s="310"/>
      <c r="AN558" s="310"/>
      <c r="AO558" s="310"/>
      <c r="AP558" s="310"/>
      <c r="AQ558" s="310"/>
      <c r="AR558" s="310"/>
      <c r="AS558" s="310"/>
      <c r="AT558" s="310"/>
      <c r="AU558" s="310"/>
      <c r="AV558" s="310"/>
      <c r="AW558" s="310"/>
      <c r="AX558" s="310"/>
      <c r="AY558" s="310"/>
      <c r="AZ558" s="310"/>
      <c r="BA558" s="310"/>
      <c r="BB558" s="310"/>
      <c r="BC558" s="310"/>
      <c r="BD558" s="310"/>
      <c r="BE558" s="310"/>
      <c r="BF558" s="310"/>
      <c r="BG558" s="310"/>
      <c r="BH558" s="310"/>
      <c r="BI558" s="310"/>
      <c r="BJ558" s="310"/>
      <c r="BK558" s="310"/>
      <c r="BL558" s="310"/>
      <c r="BM558" s="310"/>
      <c r="BN558" s="310"/>
      <c r="BO558" s="310"/>
      <c r="BP558" s="310"/>
      <c r="BQ558" s="310"/>
      <c r="BR558" s="310"/>
      <c r="BS558" s="310"/>
      <c r="BT558" s="310"/>
      <c r="BU558" s="310"/>
      <c r="BV558" s="310"/>
      <c r="BW558" s="310"/>
      <c r="BX558" s="310"/>
      <c r="BY558" s="310"/>
      <c r="BZ558" s="310"/>
      <c r="CA558" s="310"/>
      <c r="CB558" s="310"/>
      <c r="CC558" s="310"/>
      <c r="CD558" s="310"/>
      <c r="CE558" s="310"/>
      <c r="CF558" s="310"/>
      <c r="CG558" s="310"/>
      <c r="CH558" s="310"/>
      <c r="CI558" s="310"/>
      <c r="CJ558" s="310"/>
      <c r="CK558" s="310"/>
      <c r="CL558" s="310"/>
      <c r="CM558" s="310"/>
      <c r="CN558" s="310"/>
      <c r="CO558" s="310"/>
      <c r="CP558" s="310"/>
      <c r="CQ558" s="310"/>
      <c r="CR558" s="310"/>
      <c r="CS558" s="310"/>
      <c r="CT558" s="310"/>
      <c r="CU558" s="310"/>
      <c r="CV558" s="310"/>
      <c r="CW558" s="310"/>
      <c r="CX558" s="310"/>
      <c r="CY558" s="310"/>
      <c r="CZ558" s="310"/>
      <c r="DA558" s="310"/>
      <c r="DB558" s="310"/>
      <c r="DC558" s="310"/>
      <c r="DD558" s="310"/>
      <c r="DE558" s="310"/>
      <c r="DF558" s="310"/>
      <c r="DG558" s="310"/>
      <c r="DH558" s="310"/>
      <c r="DI558" s="310"/>
      <c r="DJ558" s="310"/>
      <c r="DK558" s="310"/>
      <c r="DL558" s="310"/>
      <c r="DM558" s="310"/>
      <c r="DN558" s="310"/>
      <c r="DO558" s="310"/>
      <c r="DP558" s="310"/>
      <c r="DQ558" s="310"/>
      <c r="DR558" s="310"/>
      <c r="DS558" s="310"/>
      <c r="DT558" s="310"/>
      <c r="DU558" s="310"/>
      <c r="DV558" s="310"/>
      <c r="DW558" s="310"/>
      <c r="DX558" s="310"/>
      <c r="DY558" s="310"/>
      <c r="DZ558" s="310"/>
      <c r="EA558" s="310"/>
      <c r="EB558" s="310"/>
      <c r="EC558" s="310"/>
      <c r="ED558" s="310"/>
      <c r="EE558" s="310"/>
      <c r="EF558" s="310"/>
      <c r="EG558" s="310"/>
      <c r="EH558" s="310"/>
      <c r="EI558" s="310"/>
      <c r="EJ558" s="310"/>
      <c r="EK558" s="310"/>
      <c r="EL558" s="310"/>
      <c r="EM558" s="310"/>
      <c r="EN558" s="310"/>
      <c r="EO558" s="310"/>
      <c r="EP558" s="310"/>
      <c r="EQ558" s="310"/>
      <c r="ER558" s="310"/>
      <c r="ES558" s="310"/>
      <c r="ET558" s="310"/>
      <c r="EU558" s="310"/>
      <c r="EV558" s="310"/>
      <c r="EW558" s="310"/>
      <c r="EX558" s="310"/>
      <c r="EY558" s="310"/>
      <c r="EZ558" s="310"/>
      <c r="FA558" s="310"/>
      <c r="FB558" s="310"/>
      <c r="FC558" s="310"/>
      <c r="FD558" s="310"/>
      <c r="FE558" s="310"/>
      <c r="FF558" s="310"/>
      <c r="FG558" s="310"/>
      <c r="FH558" s="310"/>
      <c r="FI558" s="310"/>
      <c r="FJ558" s="310"/>
      <c r="FK558" s="310"/>
      <c r="FL558" s="310"/>
      <c r="FM558" s="310"/>
      <c r="FN558" s="310"/>
      <c r="FO558" s="310"/>
      <c r="FP558" s="310"/>
      <c r="FQ558" s="310"/>
      <c r="FR558" s="310"/>
      <c r="FS558" s="310"/>
      <c r="FT558" s="310"/>
      <c r="FU558" s="310"/>
      <c r="FV558" s="310"/>
      <c r="FW558" s="310"/>
      <c r="FX558" s="310"/>
      <c r="FY558" s="310"/>
      <c r="FZ558" s="310"/>
      <c r="GA558" s="310"/>
      <c r="GB558" s="310"/>
      <c r="GC558" s="310"/>
    </row>
    <row r="559" spans="4:185">
      <c r="D559" s="310"/>
      <c r="E559" s="310"/>
      <c r="F559" s="310"/>
      <c r="G559" s="310"/>
      <c r="H559" s="310"/>
      <c r="I559" s="310"/>
      <c r="J559" s="310"/>
      <c r="K559" s="310"/>
      <c r="L559" s="310"/>
      <c r="M559" s="310"/>
      <c r="N559" s="310"/>
      <c r="O559" s="310"/>
      <c r="P559" s="310"/>
      <c r="Q559" s="310"/>
      <c r="R559" s="310"/>
      <c r="S559" s="310"/>
      <c r="T559" s="310"/>
      <c r="U559" s="310"/>
      <c r="V559" s="310"/>
      <c r="W559" s="310"/>
      <c r="X559" s="310"/>
      <c r="Y559" s="310"/>
      <c r="Z559" s="310"/>
      <c r="AA559" s="310"/>
      <c r="AB559" s="310"/>
      <c r="AC559" s="310"/>
      <c r="AD559" s="310"/>
      <c r="AE559" s="310"/>
      <c r="AF559" s="310"/>
      <c r="AG559" s="310"/>
      <c r="AH559" s="310"/>
      <c r="AI559" s="310"/>
      <c r="AJ559" s="310"/>
      <c r="AK559" s="310"/>
      <c r="AL559" s="310"/>
      <c r="AM559" s="310"/>
      <c r="AN559" s="310"/>
      <c r="AO559" s="310"/>
      <c r="AP559" s="310"/>
      <c r="AQ559" s="310"/>
      <c r="AR559" s="310"/>
      <c r="AS559" s="310"/>
      <c r="AT559" s="310"/>
      <c r="AU559" s="310"/>
      <c r="AV559" s="310"/>
      <c r="AW559" s="310"/>
      <c r="AX559" s="310"/>
      <c r="AY559" s="310"/>
      <c r="AZ559" s="310"/>
      <c r="BA559" s="310"/>
      <c r="BB559" s="310"/>
      <c r="BC559" s="310"/>
      <c r="BD559" s="310"/>
      <c r="BE559" s="310"/>
      <c r="BF559" s="310"/>
      <c r="BG559" s="310"/>
      <c r="BH559" s="310"/>
      <c r="BI559" s="310"/>
      <c r="BJ559" s="310"/>
      <c r="BK559" s="310"/>
      <c r="BL559" s="310"/>
      <c r="BM559" s="310"/>
      <c r="BN559" s="310"/>
      <c r="BO559" s="310"/>
      <c r="BP559" s="310"/>
      <c r="BQ559" s="310"/>
      <c r="BR559" s="310"/>
      <c r="BS559" s="310"/>
      <c r="BT559" s="310"/>
      <c r="BU559" s="310"/>
      <c r="BV559" s="310"/>
      <c r="BW559" s="310"/>
      <c r="BX559" s="310"/>
      <c r="BY559" s="310"/>
      <c r="BZ559" s="310"/>
      <c r="CA559" s="310"/>
      <c r="CB559" s="310"/>
      <c r="CC559" s="310"/>
      <c r="CD559" s="310"/>
      <c r="CE559" s="310"/>
      <c r="CF559" s="310"/>
      <c r="CG559" s="310"/>
      <c r="CH559" s="310"/>
      <c r="CI559" s="310"/>
      <c r="CJ559" s="310"/>
      <c r="CK559" s="310"/>
      <c r="CL559" s="310"/>
      <c r="CM559" s="310"/>
      <c r="CN559" s="310"/>
      <c r="CO559" s="310"/>
      <c r="CP559" s="310"/>
      <c r="CQ559" s="310"/>
      <c r="CR559" s="310"/>
      <c r="CS559" s="310"/>
      <c r="CT559" s="310"/>
      <c r="CU559" s="310"/>
      <c r="CV559" s="310"/>
      <c r="CW559" s="310"/>
      <c r="CX559" s="310"/>
      <c r="CY559" s="310"/>
      <c r="CZ559" s="310"/>
      <c r="DA559" s="310"/>
      <c r="DB559" s="310"/>
      <c r="DC559" s="310"/>
      <c r="DD559" s="310"/>
      <c r="DE559" s="310"/>
      <c r="DF559" s="310"/>
      <c r="DG559" s="310"/>
      <c r="DH559" s="310"/>
      <c r="DI559" s="310"/>
      <c r="DJ559" s="310"/>
      <c r="DK559" s="310"/>
      <c r="DL559" s="310"/>
      <c r="DM559" s="310"/>
      <c r="DN559" s="310"/>
      <c r="DO559" s="310"/>
      <c r="DP559" s="310"/>
      <c r="DQ559" s="310"/>
      <c r="DR559" s="310"/>
      <c r="DS559" s="310"/>
      <c r="DT559" s="310"/>
      <c r="DU559" s="310"/>
      <c r="DV559" s="310"/>
      <c r="DW559" s="310"/>
      <c r="DX559" s="310"/>
      <c r="DY559" s="310"/>
      <c r="DZ559" s="310"/>
      <c r="EA559" s="310"/>
      <c r="EB559" s="310"/>
      <c r="EC559" s="310"/>
      <c r="ED559" s="310"/>
      <c r="EE559" s="310"/>
      <c r="EF559" s="310"/>
      <c r="EG559" s="310"/>
      <c r="EH559" s="310"/>
      <c r="EI559" s="310"/>
      <c r="EJ559" s="310"/>
      <c r="EK559" s="310"/>
      <c r="EL559" s="310"/>
      <c r="EM559" s="310"/>
      <c r="EN559" s="310"/>
      <c r="EO559" s="310"/>
      <c r="EP559" s="310"/>
      <c r="EQ559" s="310"/>
      <c r="ER559" s="310"/>
      <c r="ES559" s="310"/>
      <c r="ET559" s="310"/>
      <c r="EU559" s="310"/>
      <c r="EV559" s="310"/>
      <c r="EW559" s="310"/>
      <c r="EX559" s="310"/>
      <c r="EY559" s="310"/>
      <c r="EZ559" s="310"/>
      <c r="FA559" s="310"/>
      <c r="FB559" s="310"/>
      <c r="FC559" s="310"/>
      <c r="FD559" s="310"/>
      <c r="FE559" s="310"/>
      <c r="FF559" s="310"/>
      <c r="FG559" s="310"/>
      <c r="FH559" s="310"/>
      <c r="FI559" s="310"/>
      <c r="FJ559" s="310"/>
      <c r="FK559" s="310"/>
      <c r="FL559" s="310"/>
      <c r="FM559" s="310"/>
      <c r="FN559" s="310"/>
      <c r="FO559" s="310"/>
      <c r="FP559" s="310"/>
      <c r="FQ559" s="310"/>
      <c r="FR559" s="310"/>
      <c r="FS559" s="310"/>
      <c r="FT559" s="310"/>
      <c r="FU559" s="310"/>
      <c r="FV559" s="310"/>
      <c r="FW559" s="310"/>
      <c r="FX559" s="310"/>
      <c r="FY559" s="310"/>
      <c r="FZ559" s="310"/>
      <c r="GA559" s="310"/>
      <c r="GB559" s="310"/>
      <c r="GC559" s="310"/>
    </row>
    <row r="560" spans="4:185">
      <c r="D560" s="310"/>
      <c r="E560" s="310"/>
      <c r="F560" s="310"/>
      <c r="G560" s="310"/>
      <c r="H560" s="310"/>
      <c r="I560" s="310"/>
      <c r="J560" s="310"/>
      <c r="K560" s="310"/>
      <c r="L560" s="310"/>
      <c r="M560" s="310"/>
      <c r="N560" s="310"/>
      <c r="O560" s="310"/>
      <c r="P560" s="310"/>
      <c r="Q560" s="310"/>
      <c r="R560" s="310"/>
      <c r="S560" s="310"/>
      <c r="T560" s="310"/>
      <c r="U560" s="310"/>
      <c r="V560" s="310"/>
      <c r="W560" s="310"/>
      <c r="X560" s="310"/>
      <c r="Y560" s="310"/>
      <c r="Z560" s="310"/>
      <c r="AA560" s="310"/>
      <c r="AB560" s="310"/>
      <c r="AC560" s="310"/>
      <c r="AD560" s="310"/>
      <c r="AE560" s="310"/>
      <c r="AF560" s="310"/>
      <c r="AG560" s="310"/>
      <c r="AH560" s="310"/>
      <c r="AI560" s="310"/>
      <c r="AJ560" s="310"/>
      <c r="AK560" s="310"/>
      <c r="AL560" s="310"/>
      <c r="AM560" s="310"/>
      <c r="AN560" s="310"/>
      <c r="AO560" s="310"/>
      <c r="AP560" s="310"/>
      <c r="AQ560" s="310"/>
      <c r="AR560" s="310"/>
      <c r="AS560" s="310"/>
      <c r="AT560" s="310"/>
      <c r="AU560" s="310"/>
      <c r="AV560" s="310"/>
      <c r="AW560" s="310"/>
      <c r="AX560" s="310"/>
      <c r="AY560" s="310"/>
      <c r="AZ560" s="310"/>
      <c r="BA560" s="310"/>
      <c r="BB560" s="310"/>
      <c r="BC560" s="310"/>
      <c r="BD560" s="310"/>
      <c r="BE560" s="310"/>
      <c r="BF560" s="310"/>
      <c r="BG560" s="310"/>
      <c r="BH560" s="310"/>
      <c r="BI560" s="310"/>
      <c r="BJ560" s="310"/>
      <c r="BK560" s="310"/>
      <c r="BL560" s="310"/>
      <c r="BM560" s="310"/>
      <c r="BN560" s="310"/>
      <c r="BO560" s="310"/>
      <c r="BP560" s="310"/>
      <c r="BQ560" s="310"/>
      <c r="BR560" s="310"/>
      <c r="BS560" s="310"/>
      <c r="BT560" s="310"/>
      <c r="BU560" s="310"/>
      <c r="BV560" s="310"/>
      <c r="BW560" s="310"/>
      <c r="BX560" s="310"/>
      <c r="BY560" s="310"/>
      <c r="BZ560" s="310"/>
      <c r="CA560" s="310"/>
      <c r="CB560" s="310"/>
      <c r="CC560" s="310"/>
      <c r="CD560" s="310"/>
      <c r="CE560" s="310"/>
      <c r="CF560" s="310"/>
      <c r="CG560" s="310"/>
      <c r="CH560" s="310"/>
      <c r="CI560" s="310"/>
      <c r="CJ560" s="310"/>
      <c r="CK560" s="310"/>
      <c r="CL560" s="310"/>
      <c r="CM560" s="310"/>
      <c r="CN560" s="310"/>
      <c r="CO560" s="310"/>
      <c r="CP560" s="310"/>
      <c r="CQ560" s="310"/>
      <c r="CR560" s="310"/>
      <c r="CS560" s="310"/>
      <c r="CT560" s="310"/>
      <c r="CU560" s="310"/>
      <c r="CV560" s="310"/>
      <c r="CW560" s="310"/>
      <c r="CX560" s="310"/>
      <c r="CY560" s="310"/>
      <c r="CZ560" s="310"/>
      <c r="DA560" s="310"/>
      <c r="DB560" s="310"/>
      <c r="DC560" s="310"/>
      <c r="DD560" s="310"/>
      <c r="DE560" s="310"/>
      <c r="DF560" s="310"/>
      <c r="DG560" s="310"/>
      <c r="DH560" s="310"/>
      <c r="DI560" s="310"/>
      <c r="DJ560" s="310"/>
      <c r="DK560" s="310"/>
      <c r="DL560" s="310"/>
      <c r="DM560" s="310"/>
      <c r="DN560" s="310"/>
      <c r="DO560" s="310"/>
      <c r="DP560" s="310"/>
      <c r="DQ560" s="310"/>
      <c r="DR560" s="310"/>
      <c r="DS560" s="310"/>
      <c r="DT560" s="310"/>
      <c r="DU560" s="310"/>
      <c r="DV560" s="310"/>
      <c r="DW560" s="310"/>
      <c r="DX560" s="310"/>
      <c r="DY560" s="310"/>
      <c r="DZ560" s="310"/>
      <c r="EA560" s="310"/>
      <c r="EB560" s="310"/>
      <c r="EC560" s="310"/>
      <c r="ED560" s="310"/>
      <c r="EE560" s="310"/>
      <c r="EF560" s="310"/>
      <c r="EG560" s="310"/>
      <c r="EH560" s="310"/>
      <c r="EI560" s="310"/>
      <c r="EJ560" s="310"/>
      <c r="EK560" s="310"/>
      <c r="EL560" s="310"/>
      <c r="EM560" s="310"/>
      <c r="EN560" s="310"/>
      <c r="EO560" s="310"/>
      <c r="EP560" s="310"/>
      <c r="EQ560" s="310"/>
      <c r="ER560" s="310"/>
      <c r="ES560" s="310"/>
      <c r="ET560" s="310"/>
      <c r="EU560" s="310"/>
      <c r="EV560" s="310"/>
      <c r="EW560" s="310"/>
      <c r="EX560" s="310"/>
      <c r="EY560" s="310"/>
      <c r="EZ560" s="310"/>
      <c r="FA560" s="310"/>
      <c r="FB560" s="310"/>
      <c r="FC560" s="310"/>
      <c r="FD560" s="310"/>
      <c r="FE560" s="310"/>
      <c r="FF560" s="310"/>
      <c r="FG560" s="310"/>
      <c r="FH560" s="310"/>
      <c r="FI560" s="310"/>
      <c r="FJ560" s="310"/>
      <c r="FK560" s="310"/>
      <c r="FL560" s="310"/>
      <c r="FM560" s="310"/>
      <c r="FN560" s="310"/>
      <c r="FO560" s="310"/>
      <c r="FP560" s="310"/>
      <c r="FQ560" s="310"/>
      <c r="FR560" s="310"/>
      <c r="FS560" s="310"/>
      <c r="FT560" s="310"/>
      <c r="FU560" s="310"/>
      <c r="FV560" s="310"/>
      <c r="FW560" s="310"/>
      <c r="FX560" s="310"/>
      <c r="FY560" s="310"/>
      <c r="FZ560" s="310"/>
      <c r="GA560" s="310"/>
      <c r="GB560" s="310"/>
      <c r="GC560" s="310"/>
    </row>
    <row r="561" spans="4:185">
      <c r="D561" s="310"/>
      <c r="E561" s="310"/>
      <c r="F561" s="310"/>
      <c r="G561" s="310"/>
      <c r="H561" s="310"/>
      <c r="I561" s="310"/>
      <c r="J561" s="310"/>
      <c r="K561" s="310"/>
      <c r="L561" s="310"/>
      <c r="M561" s="310"/>
      <c r="N561" s="310"/>
      <c r="O561" s="310"/>
      <c r="P561" s="310"/>
      <c r="Q561" s="310"/>
      <c r="R561" s="310"/>
      <c r="S561" s="310"/>
      <c r="T561" s="310"/>
      <c r="U561" s="310"/>
      <c r="V561" s="310"/>
      <c r="W561" s="310"/>
      <c r="X561" s="310"/>
      <c r="Y561" s="310"/>
      <c r="Z561" s="310"/>
      <c r="AA561" s="310"/>
      <c r="AB561" s="310"/>
      <c r="AC561" s="310"/>
      <c r="AD561" s="310"/>
      <c r="AE561" s="310"/>
      <c r="AF561" s="310"/>
      <c r="AG561" s="310"/>
      <c r="AH561" s="310"/>
      <c r="AI561" s="310"/>
      <c r="AJ561" s="310"/>
      <c r="AK561" s="310"/>
      <c r="AL561" s="310"/>
      <c r="AM561" s="310"/>
      <c r="AN561" s="310"/>
      <c r="AO561" s="310"/>
      <c r="AP561" s="310"/>
      <c r="AQ561" s="310"/>
      <c r="AR561" s="310"/>
      <c r="AS561" s="310"/>
      <c r="AT561" s="310"/>
      <c r="AU561" s="310"/>
      <c r="AV561" s="310"/>
      <c r="AW561" s="310"/>
      <c r="AX561" s="310"/>
      <c r="AY561" s="310"/>
      <c r="AZ561" s="310"/>
      <c r="BA561" s="310"/>
      <c r="BB561" s="310"/>
      <c r="BC561" s="310"/>
      <c r="BD561" s="310"/>
      <c r="BE561" s="310"/>
      <c r="BF561" s="310"/>
      <c r="BG561" s="310"/>
      <c r="BH561" s="310"/>
      <c r="BI561" s="310"/>
      <c r="BJ561" s="310"/>
      <c r="BK561" s="310"/>
      <c r="BL561" s="310"/>
      <c r="BM561" s="310"/>
      <c r="BN561" s="310"/>
      <c r="BO561" s="310"/>
      <c r="BP561" s="310"/>
      <c r="BQ561" s="310"/>
      <c r="BR561" s="310"/>
      <c r="BS561" s="310"/>
      <c r="BT561" s="310"/>
      <c r="BU561" s="310"/>
      <c r="BV561" s="310"/>
      <c r="BW561" s="310"/>
      <c r="BX561" s="310"/>
      <c r="BY561" s="310"/>
      <c r="BZ561" s="310"/>
      <c r="CA561" s="310"/>
      <c r="CB561" s="310"/>
      <c r="CC561" s="310"/>
      <c r="CD561" s="310"/>
      <c r="CE561" s="310"/>
      <c r="CF561" s="310"/>
      <c r="CG561" s="310"/>
      <c r="CH561" s="310"/>
      <c r="CI561" s="310"/>
      <c r="CJ561" s="310"/>
      <c r="CK561" s="310"/>
      <c r="CL561" s="310"/>
      <c r="CM561" s="310"/>
      <c r="CN561" s="310"/>
      <c r="CO561" s="310"/>
      <c r="CP561" s="310"/>
      <c r="CQ561" s="310"/>
      <c r="CR561" s="310"/>
      <c r="CS561" s="310"/>
      <c r="CT561" s="310"/>
      <c r="CU561" s="310"/>
      <c r="CV561" s="310"/>
      <c r="CW561" s="310"/>
      <c r="CX561" s="310"/>
      <c r="CY561" s="310"/>
      <c r="CZ561" s="310"/>
      <c r="DA561" s="310"/>
      <c r="DB561" s="310"/>
      <c r="DC561" s="310"/>
      <c r="DD561" s="310"/>
      <c r="DE561" s="310"/>
      <c r="DF561" s="310"/>
      <c r="DG561" s="310"/>
      <c r="DH561" s="310"/>
      <c r="DI561" s="310"/>
      <c r="DJ561" s="310"/>
      <c r="DK561" s="310"/>
      <c r="DL561" s="310"/>
      <c r="DM561" s="310"/>
      <c r="DN561" s="310"/>
      <c r="DO561" s="310"/>
      <c r="DP561" s="310"/>
      <c r="DQ561" s="310"/>
      <c r="DR561" s="310"/>
      <c r="DS561" s="310"/>
      <c r="DT561" s="310"/>
      <c r="DU561" s="310"/>
      <c r="DV561" s="310"/>
      <c r="DW561" s="310"/>
      <c r="DX561" s="310"/>
      <c r="DY561" s="310"/>
      <c r="DZ561" s="310"/>
      <c r="EA561" s="310"/>
      <c r="EB561" s="310"/>
      <c r="EC561" s="310"/>
      <c r="ED561" s="310"/>
      <c r="EE561" s="310"/>
      <c r="EF561" s="310"/>
      <c r="EG561" s="310"/>
      <c r="EH561" s="310"/>
      <c r="EI561" s="310"/>
      <c r="EJ561" s="310"/>
      <c r="EK561" s="310"/>
      <c r="EL561" s="310"/>
      <c r="EM561" s="310"/>
      <c r="EN561" s="310"/>
      <c r="EO561" s="310"/>
      <c r="EP561" s="310"/>
      <c r="EQ561" s="310"/>
      <c r="ER561" s="310"/>
      <c r="ES561" s="310"/>
      <c r="ET561" s="310"/>
      <c r="EU561" s="310"/>
      <c r="EV561" s="310"/>
      <c r="EW561" s="310"/>
      <c r="EX561" s="310"/>
      <c r="EY561" s="310"/>
      <c r="EZ561" s="310"/>
      <c r="FA561" s="310"/>
      <c r="FB561" s="310"/>
      <c r="FC561" s="310"/>
      <c r="FD561" s="310"/>
      <c r="FE561" s="310"/>
      <c r="FF561" s="310"/>
      <c r="FG561" s="310"/>
      <c r="FH561" s="310"/>
      <c r="FI561" s="310"/>
      <c r="FJ561" s="310"/>
      <c r="FK561" s="310"/>
      <c r="FL561" s="310"/>
      <c r="FM561" s="310"/>
      <c r="FN561" s="310"/>
      <c r="FO561" s="310"/>
      <c r="FP561" s="310"/>
      <c r="FQ561" s="310"/>
      <c r="FR561" s="310"/>
      <c r="FS561" s="310"/>
      <c r="FT561" s="310"/>
      <c r="FU561" s="310"/>
      <c r="FV561" s="310"/>
      <c r="FW561" s="310"/>
      <c r="FX561" s="310"/>
      <c r="FY561" s="310"/>
      <c r="FZ561" s="310"/>
      <c r="GA561" s="310"/>
      <c r="GB561" s="310"/>
      <c r="GC561" s="310"/>
    </row>
    <row r="562" spans="4:185">
      <c r="D562" s="310"/>
      <c r="E562" s="310"/>
      <c r="F562" s="310"/>
      <c r="G562" s="310"/>
      <c r="H562" s="310"/>
      <c r="I562" s="310"/>
      <c r="J562" s="310"/>
      <c r="K562" s="310"/>
      <c r="L562" s="310"/>
      <c r="M562" s="310"/>
      <c r="N562" s="310"/>
      <c r="O562" s="310"/>
      <c r="P562" s="310"/>
      <c r="Q562" s="310"/>
      <c r="R562" s="310"/>
      <c r="S562" s="310"/>
      <c r="T562" s="310"/>
      <c r="U562" s="310"/>
      <c r="V562" s="310"/>
      <c r="W562" s="310"/>
      <c r="X562" s="310"/>
      <c r="Y562" s="310"/>
      <c r="Z562" s="310"/>
      <c r="AA562" s="310"/>
      <c r="AB562" s="310"/>
      <c r="AC562" s="310"/>
      <c r="AD562" s="310"/>
      <c r="AE562" s="310"/>
      <c r="AF562" s="310"/>
      <c r="AG562" s="310"/>
      <c r="AH562" s="310"/>
      <c r="AI562" s="310"/>
      <c r="AJ562" s="310"/>
      <c r="AK562" s="310"/>
      <c r="AL562" s="310"/>
      <c r="AM562" s="310"/>
      <c r="AN562" s="310"/>
      <c r="AO562" s="310"/>
      <c r="AP562" s="310"/>
      <c r="AQ562" s="310"/>
      <c r="AR562" s="310"/>
      <c r="AS562" s="310"/>
      <c r="AT562" s="310"/>
      <c r="AU562" s="310"/>
      <c r="AV562" s="310"/>
      <c r="AW562" s="310"/>
      <c r="AX562" s="310"/>
      <c r="AY562" s="310"/>
      <c r="AZ562" s="310"/>
      <c r="BA562" s="310"/>
      <c r="BB562" s="310"/>
      <c r="BC562" s="310"/>
      <c r="BD562" s="310"/>
      <c r="BE562" s="310"/>
      <c r="BF562" s="310"/>
      <c r="BG562" s="310"/>
      <c r="BH562" s="310"/>
      <c r="BI562" s="310"/>
      <c r="BJ562" s="310"/>
      <c r="BK562" s="310"/>
      <c r="BL562" s="310"/>
      <c r="BM562" s="310"/>
      <c r="BN562" s="310"/>
      <c r="BO562" s="310"/>
      <c r="BP562" s="310"/>
      <c r="BQ562" s="310"/>
      <c r="BR562" s="310"/>
      <c r="BS562" s="310"/>
      <c r="BT562" s="310"/>
      <c r="BU562" s="310"/>
      <c r="BV562" s="310"/>
      <c r="BW562" s="310"/>
      <c r="BX562" s="310"/>
      <c r="BY562" s="310"/>
      <c r="BZ562" s="310"/>
      <c r="CA562" s="310"/>
      <c r="CB562" s="310"/>
      <c r="CC562" s="310"/>
      <c r="CD562" s="310"/>
      <c r="CE562" s="310"/>
      <c r="CF562" s="310"/>
      <c r="CG562" s="310"/>
      <c r="CH562" s="310"/>
      <c r="CI562" s="310"/>
      <c r="CJ562" s="310"/>
      <c r="CK562" s="310"/>
      <c r="CL562" s="310"/>
      <c r="CM562" s="310"/>
      <c r="CN562" s="310"/>
      <c r="CO562" s="310"/>
      <c r="CP562" s="310"/>
      <c r="CQ562" s="310"/>
      <c r="CR562" s="310"/>
      <c r="CS562" s="310"/>
      <c r="CT562" s="310"/>
      <c r="CU562" s="310"/>
      <c r="CV562" s="310"/>
      <c r="CW562" s="310"/>
      <c r="CX562" s="310"/>
      <c r="CY562" s="310"/>
      <c r="CZ562" s="310"/>
      <c r="DA562" s="310"/>
      <c r="DB562" s="310"/>
      <c r="DC562" s="310"/>
      <c r="DD562" s="310"/>
      <c r="DE562" s="310"/>
      <c r="DF562" s="310"/>
      <c r="DG562" s="310"/>
      <c r="DH562" s="310"/>
      <c r="DI562" s="310"/>
      <c r="DJ562" s="310"/>
      <c r="DK562" s="310"/>
      <c r="DL562" s="310"/>
      <c r="DM562" s="310"/>
      <c r="DN562" s="310"/>
      <c r="DO562" s="310"/>
      <c r="DP562" s="310"/>
      <c r="DQ562" s="310"/>
      <c r="DR562" s="310"/>
      <c r="DS562" s="310"/>
      <c r="DT562" s="310"/>
      <c r="DU562" s="310"/>
      <c r="DV562" s="310"/>
      <c r="DW562" s="310"/>
      <c r="DX562" s="310"/>
      <c r="DY562" s="310"/>
      <c r="DZ562" s="310"/>
      <c r="EA562" s="310"/>
      <c r="EB562" s="310"/>
      <c r="EC562" s="310"/>
      <c r="ED562" s="310"/>
      <c r="EE562" s="310"/>
      <c r="EF562" s="310"/>
      <c r="EG562" s="310"/>
      <c r="EH562" s="310"/>
      <c r="EI562" s="310"/>
      <c r="EJ562" s="310"/>
      <c r="EK562" s="310"/>
      <c r="EL562" s="310"/>
      <c r="EM562" s="310"/>
      <c r="EN562" s="310"/>
      <c r="EO562" s="310"/>
      <c r="EP562" s="310"/>
      <c r="EQ562" s="310"/>
      <c r="ER562" s="310"/>
      <c r="ES562" s="310"/>
      <c r="ET562" s="310"/>
      <c r="EU562" s="310"/>
      <c r="EV562" s="310"/>
      <c r="EW562" s="310"/>
      <c r="EX562" s="310"/>
      <c r="EY562" s="310"/>
      <c r="EZ562" s="310"/>
      <c r="FA562" s="310"/>
      <c r="FB562" s="310"/>
      <c r="FC562" s="310"/>
      <c r="FD562" s="310"/>
      <c r="FE562" s="310"/>
      <c r="FF562" s="310"/>
      <c r="FG562" s="310"/>
      <c r="FH562" s="310"/>
      <c r="FI562" s="310"/>
      <c r="FJ562" s="310"/>
      <c r="FK562" s="310"/>
      <c r="FL562" s="310"/>
      <c r="FM562" s="310"/>
      <c r="FN562" s="310"/>
      <c r="FO562" s="310"/>
      <c r="FP562" s="310"/>
      <c r="FQ562" s="310"/>
      <c r="FR562" s="310"/>
      <c r="FS562" s="310"/>
      <c r="FT562" s="310"/>
      <c r="FU562" s="310"/>
      <c r="FV562" s="310"/>
      <c r="FW562" s="310"/>
      <c r="FX562" s="310"/>
      <c r="FY562" s="310"/>
      <c r="FZ562" s="310"/>
      <c r="GA562" s="310"/>
      <c r="GB562" s="310"/>
      <c r="GC562" s="310"/>
    </row>
    <row r="563" spans="4:185">
      <c r="D563" s="310"/>
      <c r="E563" s="310"/>
      <c r="F563" s="310"/>
      <c r="G563" s="310"/>
      <c r="H563" s="310"/>
      <c r="I563" s="310"/>
      <c r="J563" s="310"/>
      <c r="K563" s="310"/>
      <c r="L563" s="310"/>
      <c r="M563" s="310"/>
      <c r="N563" s="310"/>
      <c r="O563" s="310"/>
      <c r="P563" s="310"/>
      <c r="Q563" s="310"/>
      <c r="R563" s="310"/>
      <c r="S563" s="310"/>
      <c r="T563" s="310"/>
      <c r="U563" s="310"/>
      <c r="V563" s="310"/>
      <c r="W563" s="310"/>
      <c r="X563" s="310"/>
      <c r="Y563" s="310"/>
      <c r="Z563" s="310"/>
      <c r="AA563" s="310"/>
      <c r="AB563" s="310"/>
      <c r="AC563" s="310"/>
      <c r="AD563" s="310"/>
      <c r="AE563" s="310"/>
      <c r="AF563" s="310"/>
      <c r="AG563" s="310"/>
      <c r="AH563" s="310"/>
      <c r="AI563" s="310"/>
      <c r="AJ563" s="310"/>
      <c r="AK563" s="310"/>
      <c r="AL563" s="310"/>
      <c r="AM563" s="310"/>
      <c r="AN563" s="310"/>
      <c r="AO563" s="310"/>
      <c r="AP563" s="310"/>
      <c r="AQ563" s="310"/>
      <c r="AR563" s="310"/>
      <c r="AS563" s="310"/>
      <c r="AT563" s="310"/>
      <c r="AU563" s="310"/>
      <c r="AV563" s="310"/>
      <c r="AW563" s="310"/>
      <c r="AX563" s="310"/>
      <c r="AY563" s="310"/>
      <c r="AZ563" s="310"/>
      <c r="BA563" s="310"/>
      <c r="BB563" s="310"/>
      <c r="BC563" s="310"/>
      <c r="BD563" s="310"/>
      <c r="BE563" s="310"/>
      <c r="BF563" s="310"/>
      <c r="BG563" s="310"/>
      <c r="BH563" s="310"/>
      <c r="BI563" s="310"/>
      <c r="BJ563" s="310"/>
      <c r="BK563" s="310"/>
      <c r="BL563" s="310"/>
      <c r="BM563" s="310"/>
      <c r="BN563" s="310"/>
      <c r="BO563" s="310"/>
      <c r="BP563" s="310"/>
      <c r="BQ563" s="310"/>
      <c r="BR563" s="310"/>
      <c r="BS563" s="310"/>
      <c r="BT563" s="310"/>
      <c r="BU563" s="310"/>
      <c r="BV563" s="310"/>
      <c r="BW563" s="310"/>
      <c r="BX563" s="310"/>
      <c r="BY563" s="310"/>
      <c r="BZ563" s="310"/>
      <c r="CA563" s="310"/>
      <c r="CB563" s="310"/>
      <c r="CC563" s="310"/>
      <c r="CD563" s="310"/>
      <c r="CE563" s="310"/>
      <c r="CF563" s="310"/>
      <c r="CG563" s="310"/>
      <c r="CH563" s="310"/>
      <c r="CI563" s="310"/>
      <c r="CJ563" s="310"/>
      <c r="CK563" s="310"/>
      <c r="CL563" s="310"/>
      <c r="CM563" s="310"/>
      <c r="CN563" s="310"/>
      <c r="CO563" s="310"/>
      <c r="CP563" s="310"/>
      <c r="CQ563" s="310"/>
      <c r="CR563" s="310"/>
      <c r="CS563" s="310"/>
      <c r="CT563" s="310"/>
      <c r="CU563" s="310"/>
      <c r="CV563" s="310"/>
      <c r="CW563" s="310"/>
      <c r="CX563" s="310"/>
      <c r="CY563" s="310"/>
      <c r="CZ563" s="310"/>
      <c r="DA563" s="310"/>
      <c r="DB563" s="310"/>
      <c r="DC563" s="310"/>
      <c r="DD563" s="310"/>
      <c r="DE563" s="310"/>
      <c r="DF563" s="310"/>
      <c r="DG563" s="310"/>
      <c r="DH563" s="310"/>
      <c r="DI563" s="310"/>
      <c r="DJ563" s="310"/>
      <c r="DK563" s="310"/>
      <c r="DL563" s="310"/>
      <c r="DM563" s="310"/>
      <c r="DN563" s="310"/>
      <c r="DO563" s="310"/>
      <c r="DP563" s="310"/>
      <c r="DQ563" s="310"/>
      <c r="DR563" s="310"/>
      <c r="DS563" s="310"/>
      <c r="DT563" s="310"/>
      <c r="DU563" s="310"/>
      <c r="DV563" s="310"/>
      <c r="DW563" s="310"/>
      <c r="DX563" s="310"/>
      <c r="DY563" s="310"/>
      <c r="DZ563" s="310"/>
      <c r="EA563" s="310"/>
      <c r="EB563" s="310"/>
      <c r="EC563" s="310"/>
      <c r="ED563" s="310"/>
      <c r="EE563" s="310"/>
      <c r="EF563" s="310"/>
      <c r="EG563" s="310"/>
      <c r="EH563" s="310"/>
      <c r="EI563" s="310"/>
      <c r="EJ563" s="310"/>
      <c r="EK563" s="310"/>
      <c r="EL563" s="310"/>
      <c r="EM563" s="310"/>
      <c r="EN563" s="310"/>
      <c r="EO563" s="310"/>
      <c r="EP563" s="310"/>
      <c r="EQ563" s="310"/>
      <c r="ER563" s="310"/>
      <c r="ES563" s="310"/>
      <c r="ET563" s="310"/>
      <c r="EU563" s="310"/>
      <c r="EV563" s="310"/>
      <c r="EW563" s="310"/>
      <c r="EX563" s="310"/>
      <c r="EY563" s="310"/>
      <c r="EZ563" s="310"/>
      <c r="FA563" s="310"/>
      <c r="FB563" s="310"/>
      <c r="FC563" s="310"/>
      <c r="FD563" s="310"/>
      <c r="FE563" s="310"/>
      <c r="FF563" s="310"/>
      <c r="FG563" s="310"/>
      <c r="FH563" s="310"/>
      <c r="FI563" s="310"/>
      <c r="FJ563" s="310"/>
      <c r="FK563" s="310"/>
      <c r="FL563" s="310"/>
      <c r="FM563" s="310"/>
      <c r="FN563" s="310"/>
      <c r="FO563" s="310"/>
      <c r="FP563" s="310"/>
      <c r="FQ563" s="310"/>
      <c r="FR563" s="310"/>
      <c r="FS563" s="310"/>
      <c r="FT563" s="310"/>
      <c r="FU563" s="310"/>
      <c r="FV563" s="310"/>
      <c r="FW563" s="310"/>
      <c r="FX563" s="310"/>
      <c r="FY563" s="310"/>
      <c r="FZ563" s="310"/>
      <c r="GA563" s="310"/>
      <c r="GB563" s="310"/>
      <c r="GC563" s="310"/>
    </row>
    <row r="564" spans="4:185">
      <c r="D564" s="310"/>
      <c r="E564" s="310"/>
      <c r="F564" s="310"/>
      <c r="G564" s="310"/>
      <c r="H564" s="310"/>
      <c r="I564" s="310"/>
      <c r="J564" s="310"/>
      <c r="K564" s="310"/>
      <c r="L564" s="310"/>
      <c r="M564" s="310"/>
      <c r="N564" s="310"/>
      <c r="O564" s="310"/>
      <c r="P564" s="310"/>
      <c r="Q564" s="310"/>
      <c r="R564" s="310"/>
      <c r="S564" s="310"/>
      <c r="T564" s="310"/>
      <c r="U564" s="310"/>
      <c r="V564" s="310"/>
      <c r="W564" s="310"/>
      <c r="X564" s="310"/>
      <c r="Y564" s="310"/>
      <c r="Z564" s="310"/>
      <c r="AA564" s="310"/>
      <c r="AB564" s="310"/>
      <c r="AC564" s="310"/>
      <c r="AD564" s="310"/>
      <c r="AE564" s="310"/>
      <c r="AF564" s="310"/>
      <c r="AG564" s="310"/>
      <c r="AH564" s="310"/>
      <c r="AI564" s="310"/>
      <c r="AJ564" s="310"/>
      <c r="AK564" s="310"/>
      <c r="AL564" s="310"/>
      <c r="AM564" s="310"/>
      <c r="AN564" s="310"/>
      <c r="AO564" s="310"/>
      <c r="AP564" s="310"/>
      <c r="AQ564" s="310"/>
      <c r="AR564" s="310"/>
      <c r="AS564" s="310"/>
      <c r="AT564" s="310"/>
      <c r="AU564" s="310"/>
      <c r="AV564" s="310"/>
      <c r="AW564" s="310"/>
      <c r="AX564" s="310"/>
      <c r="AY564" s="310"/>
      <c r="AZ564" s="310"/>
      <c r="BA564" s="310"/>
      <c r="BB564" s="310"/>
      <c r="BC564" s="310"/>
      <c r="BD564" s="310"/>
      <c r="BE564" s="310"/>
      <c r="BF564" s="310"/>
      <c r="BG564" s="310"/>
      <c r="BH564" s="310"/>
      <c r="BI564" s="310"/>
      <c r="BJ564" s="310"/>
      <c r="BK564" s="310"/>
      <c r="BL564" s="310"/>
      <c r="BM564" s="310"/>
      <c r="BN564" s="310"/>
      <c r="BO564" s="310"/>
      <c r="BP564" s="310"/>
      <c r="BQ564" s="310"/>
      <c r="BR564" s="310"/>
      <c r="BS564" s="310"/>
      <c r="BT564" s="310"/>
      <c r="BU564" s="310"/>
      <c r="BV564" s="310"/>
      <c r="BW564" s="310"/>
      <c r="BX564" s="310"/>
      <c r="BY564" s="310"/>
      <c r="BZ564" s="310"/>
      <c r="CA564" s="310"/>
      <c r="CB564" s="310"/>
      <c r="CC564" s="310"/>
      <c r="CD564" s="310"/>
      <c r="CE564" s="310"/>
      <c r="CF564" s="310"/>
      <c r="CG564" s="310"/>
      <c r="CH564" s="310"/>
      <c r="CI564" s="310"/>
      <c r="CJ564" s="310"/>
      <c r="CK564" s="310"/>
      <c r="CL564" s="310"/>
      <c r="CM564" s="310"/>
      <c r="CN564" s="310"/>
      <c r="CO564" s="310"/>
      <c r="CP564" s="310"/>
      <c r="CQ564" s="310"/>
      <c r="CR564" s="310"/>
      <c r="CS564" s="310"/>
      <c r="CT564" s="310"/>
      <c r="CU564" s="310"/>
      <c r="CV564" s="310"/>
      <c r="CW564" s="310"/>
      <c r="CX564" s="310"/>
      <c r="CY564" s="310"/>
      <c r="CZ564" s="310"/>
      <c r="DA564" s="310"/>
      <c r="DB564" s="310"/>
      <c r="DC564" s="310"/>
      <c r="DD564" s="310"/>
      <c r="DE564" s="310"/>
      <c r="DF564" s="310"/>
      <c r="DG564" s="310"/>
      <c r="DH564" s="310"/>
      <c r="DI564" s="310"/>
      <c r="DJ564" s="310"/>
      <c r="DK564" s="310"/>
      <c r="DL564" s="310"/>
      <c r="DM564" s="310"/>
      <c r="DN564" s="310"/>
      <c r="DO564" s="310"/>
      <c r="DP564" s="310"/>
      <c r="DQ564" s="310"/>
      <c r="DR564" s="310"/>
      <c r="DS564" s="310"/>
      <c r="DT564" s="310"/>
      <c r="DU564" s="310"/>
      <c r="DV564" s="310"/>
      <c r="DW564" s="310"/>
      <c r="DX564" s="310"/>
      <c r="DY564" s="310"/>
      <c r="DZ564" s="310"/>
      <c r="EA564" s="310"/>
      <c r="EB564" s="310"/>
      <c r="EC564" s="310"/>
      <c r="ED564" s="310"/>
      <c r="EE564" s="310"/>
      <c r="EF564" s="310"/>
      <c r="EG564" s="310"/>
      <c r="EH564" s="310"/>
      <c r="EI564" s="310"/>
      <c r="EJ564" s="310"/>
      <c r="EK564" s="310"/>
      <c r="EL564" s="310"/>
      <c r="EM564" s="310"/>
      <c r="EN564" s="310"/>
      <c r="EO564" s="310"/>
      <c r="EP564" s="310"/>
      <c r="EQ564" s="310"/>
      <c r="ER564" s="310"/>
      <c r="ES564" s="310"/>
      <c r="ET564" s="310"/>
      <c r="EU564" s="310"/>
      <c r="EV564" s="310"/>
      <c r="EW564" s="310"/>
      <c r="EX564" s="310"/>
      <c r="EY564" s="310"/>
      <c r="EZ564" s="310"/>
      <c r="FA564" s="310"/>
      <c r="FB564" s="310"/>
      <c r="FC564" s="310"/>
      <c r="FD564" s="310"/>
      <c r="FE564" s="310"/>
      <c r="FF564" s="310"/>
      <c r="FG564" s="310"/>
      <c r="FH564" s="310"/>
      <c r="FI564" s="310"/>
      <c r="FJ564" s="310"/>
      <c r="FK564" s="310"/>
      <c r="FL564" s="310"/>
      <c r="FM564" s="310"/>
      <c r="FN564" s="310"/>
      <c r="FO564" s="310"/>
      <c r="FP564" s="310"/>
      <c r="FQ564" s="310"/>
      <c r="FR564" s="310"/>
      <c r="FS564" s="310"/>
      <c r="FT564" s="310"/>
      <c r="FU564" s="310"/>
      <c r="FV564" s="310"/>
      <c r="FW564" s="310"/>
      <c r="FX564" s="310"/>
      <c r="FY564" s="310"/>
      <c r="FZ564" s="310"/>
      <c r="GA564" s="310"/>
      <c r="GB564" s="310"/>
      <c r="GC564" s="310"/>
    </row>
    <row r="565" spans="4:185">
      <c r="D565" s="310"/>
      <c r="E565" s="310"/>
      <c r="F565" s="310"/>
      <c r="G565" s="310"/>
      <c r="H565" s="310"/>
      <c r="I565" s="310"/>
      <c r="J565" s="310"/>
      <c r="K565" s="310"/>
      <c r="L565" s="310"/>
      <c r="M565" s="310"/>
      <c r="N565" s="310"/>
      <c r="O565" s="310"/>
      <c r="P565" s="310"/>
      <c r="Q565" s="310"/>
      <c r="R565" s="310"/>
      <c r="S565" s="310"/>
      <c r="T565" s="310"/>
      <c r="U565" s="310"/>
      <c r="V565" s="310"/>
      <c r="W565" s="310"/>
      <c r="X565" s="310"/>
      <c r="Y565" s="310"/>
      <c r="Z565" s="310"/>
      <c r="AA565" s="310"/>
      <c r="AB565" s="310"/>
      <c r="AC565" s="310"/>
      <c r="AD565" s="310"/>
      <c r="AE565" s="310"/>
      <c r="AF565" s="310"/>
      <c r="AG565" s="310"/>
      <c r="AH565" s="310"/>
      <c r="AI565" s="310"/>
      <c r="AJ565" s="310"/>
      <c r="AK565" s="310"/>
      <c r="AL565" s="310"/>
      <c r="AM565" s="310"/>
      <c r="AN565" s="310"/>
      <c r="AO565" s="310"/>
      <c r="AP565" s="310"/>
      <c r="AQ565" s="310"/>
      <c r="AR565" s="310"/>
      <c r="AS565" s="310"/>
      <c r="AT565" s="310"/>
      <c r="AU565" s="310"/>
      <c r="AV565" s="310"/>
      <c r="AW565" s="310"/>
      <c r="AX565" s="310"/>
      <c r="AY565" s="310"/>
      <c r="AZ565" s="310"/>
      <c r="BA565" s="310"/>
      <c r="BB565" s="310"/>
      <c r="BC565" s="310"/>
      <c r="BD565" s="310"/>
      <c r="BE565" s="310"/>
      <c r="BF565" s="310"/>
      <c r="BG565" s="310"/>
      <c r="BH565" s="310"/>
      <c r="BI565" s="310"/>
      <c r="BJ565" s="310"/>
      <c r="BK565" s="310"/>
      <c r="BL565" s="310"/>
      <c r="BM565" s="310"/>
      <c r="BN565" s="310"/>
      <c r="BO565" s="310"/>
      <c r="BP565" s="310"/>
      <c r="BQ565" s="310"/>
      <c r="BR565" s="310"/>
      <c r="BS565" s="310"/>
      <c r="BT565" s="310"/>
      <c r="BU565" s="310"/>
      <c r="BV565" s="310"/>
      <c r="BW565" s="310"/>
      <c r="BX565" s="310"/>
      <c r="BY565" s="310"/>
      <c r="BZ565" s="310"/>
      <c r="CA565" s="310"/>
      <c r="CB565" s="310"/>
      <c r="CC565" s="310"/>
      <c r="CD565" s="310"/>
      <c r="CE565" s="310"/>
      <c r="CF565" s="310"/>
      <c r="CG565" s="310"/>
      <c r="CH565" s="310"/>
      <c r="CI565" s="310"/>
      <c r="CJ565" s="310"/>
      <c r="CK565" s="310"/>
      <c r="CL565" s="310"/>
      <c r="CM565" s="310"/>
      <c r="CN565" s="310"/>
      <c r="CO565" s="310"/>
      <c r="CP565" s="310"/>
      <c r="CQ565" s="310"/>
      <c r="CR565" s="310"/>
      <c r="CS565" s="310"/>
      <c r="CT565" s="310"/>
      <c r="CU565" s="310"/>
      <c r="CV565" s="310"/>
      <c r="CW565" s="310"/>
      <c r="CX565" s="310"/>
      <c r="CY565" s="310"/>
      <c r="CZ565" s="310"/>
      <c r="DA565" s="310"/>
      <c r="DB565" s="310"/>
      <c r="DC565" s="310"/>
      <c r="DD565" s="310"/>
      <c r="DE565" s="310"/>
      <c r="DF565" s="310"/>
      <c r="DG565" s="310"/>
      <c r="DH565" s="310"/>
      <c r="DI565" s="310"/>
      <c r="DJ565" s="310"/>
      <c r="DK565" s="310"/>
      <c r="DL565" s="310"/>
      <c r="DM565" s="310"/>
      <c r="DN565" s="310"/>
      <c r="DO565" s="310"/>
      <c r="DP565" s="310"/>
      <c r="DQ565" s="310"/>
      <c r="DR565" s="310"/>
      <c r="DS565" s="310"/>
      <c r="DT565" s="310"/>
      <c r="DU565" s="310"/>
      <c r="DV565" s="310"/>
      <c r="DW565" s="310"/>
      <c r="DX565" s="310"/>
      <c r="DY565" s="310"/>
      <c r="DZ565" s="310"/>
      <c r="EA565" s="310"/>
      <c r="EB565" s="310"/>
      <c r="EC565" s="310"/>
      <c r="ED565" s="310"/>
      <c r="EE565" s="310"/>
      <c r="EF565" s="310"/>
      <c r="EG565" s="310"/>
      <c r="EH565" s="310"/>
      <c r="EI565" s="310"/>
      <c r="EJ565" s="310"/>
      <c r="EK565" s="310"/>
      <c r="EL565" s="310"/>
      <c r="EM565" s="310"/>
      <c r="EN565" s="310"/>
      <c r="EO565" s="310"/>
      <c r="EP565" s="310"/>
      <c r="EQ565" s="310"/>
      <c r="ER565" s="310"/>
      <c r="ES565" s="310"/>
      <c r="ET565" s="310"/>
      <c r="EU565" s="310"/>
      <c r="EV565" s="310"/>
      <c r="EW565" s="310"/>
      <c r="EX565" s="310"/>
      <c r="EY565" s="310"/>
      <c r="EZ565" s="310"/>
      <c r="FA565" s="310"/>
      <c r="FB565" s="310"/>
      <c r="FC565" s="310"/>
      <c r="FD565" s="310"/>
      <c r="FE565" s="310"/>
      <c r="FF565" s="310"/>
      <c r="FG565" s="310"/>
      <c r="FH565" s="310"/>
      <c r="FI565" s="310"/>
      <c r="FJ565" s="310"/>
      <c r="FK565" s="310"/>
      <c r="FL565" s="310"/>
      <c r="FM565" s="310"/>
      <c r="FN565" s="310"/>
      <c r="FO565" s="310"/>
      <c r="FP565" s="310"/>
      <c r="FQ565" s="310"/>
      <c r="FR565" s="310"/>
      <c r="FS565" s="310"/>
      <c r="FT565" s="310"/>
      <c r="FU565" s="310"/>
      <c r="FV565" s="310"/>
      <c r="FW565" s="310"/>
      <c r="FX565" s="310"/>
      <c r="FY565" s="310"/>
      <c r="FZ565" s="310"/>
      <c r="GA565" s="310"/>
      <c r="GB565" s="310"/>
      <c r="GC565" s="310"/>
    </row>
    <row r="566" spans="4:185">
      <c r="D566" s="310"/>
      <c r="E566" s="310"/>
      <c r="F566" s="310"/>
      <c r="G566" s="310"/>
      <c r="H566" s="310"/>
      <c r="I566" s="310"/>
      <c r="J566" s="310"/>
      <c r="K566" s="310"/>
      <c r="L566" s="310"/>
      <c r="M566" s="310"/>
      <c r="N566" s="310"/>
      <c r="O566" s="310"/>
      <c r="P566" s="310"/>
      <c r="Q566" s="310"/>
      <c r="R566" s="310"/>
      <c r="S566" s="310"/>
      <c r="T566" s="310"/>
      <c r="U566" s="310"/>
      <c r="V566" s="310"/>
      <c r="W566" s="310"/>
      <c r="X566" s="310"/>
      <c r="Y566" s="310"/>
      <c r="Z566" s="310"/>
      <c r="AA566" s="310"/>
      <c r="AB566" s="310"/>
      <c r="AC566" s="310"/>
      <c r="AD566" s="310"/>
      <c r="AE566" s="310"/>
      <c r="AF566" s="310"/>
      <c r="AG566" s="310"/>
      <c r="AH566" s="310"/>
      <c r="AI566" s="310"/>
      <c r="AJ566" s="310"/>
      <c r="AK566" s="310"/>
      <c r="AL566" s="310"/>
      <c r="AM566" s="310"/>
      <c r="AN566" s="310"/>
      <c r="AO566" s="310"/>
      <c r="AP566" s="310"/>
      <c r="AQ566" s="310"/>
      <c r="AR566" s="310"/>
      <c r="AS566" s="310"/>
      <c r="AT566" s="310"/>
      <c r="AU566" s="310"/>
      <c r="AV566" s="310"/>
      <c r="AW566" s="310"/>
      <c r="AX566" s="310"/>
      <c r="AY566" s="310"/>
      <c r="AZ566" s="310"/>
      <c r="BA566" s="310"/>
      <c r="BB566" s="310"/>
      <c r="BC566" s="310"/>
      <c r="BD566" s="310"/>
      <c r="BE566" s="310"/>
      <c r="BF566" s="310"/>
      <c r="BG566" s="310"/>
      <c r="BH566" s="310"/>
      <c r="BI566" s="310"/>
      <c r="BJ566" s="310"/>
      <c r="BK566" s="310"/>
      <c r="BL566" s="310"/>
      <c r="BM566" s="310"/>
      <c r="BN566" s="310"/>
      <c r="BO566" s="310"/>
      <c r="BP566" s="310"/>
      <c r="BQ566" s="310"/>
      <c r="BR566" s="310"/>
      <c r="BS566" s="310"/>
      <c r="BT566" s="310"/>
      <c r="BU566" s="310"/>
      <c r="BV566" s="310"/>
      <c r="BW566" s="310"/>
      <c r="BX566" s="310"/>
      <c r="BY566" s="310"/>
      <c r="BZ566" s="310"/>
      <c r="CA566" s="310"/>
      <c r="CB566" s="310"/>
      <c r="CC566" s="310"/>
      <c r="CD566" s="310"/>
      <c r="CE566" s="310"/>
      <c r="CF566" s="310"/>
      <c r="CG566" s="310"/>
      <c r="CH566" s="310"/>
      <c r="CI566" s="310"/>
      <c r="CJ566" s="310"/>
      <c r="CK566" s="310"/>
      <c r="CL566" s="310"/>
      <c r="CM566" s="310"/>
      <c r="CN566" s="310"/>
      <c r="CO566" s="310"/>
      <c r="CP566" s="310"/>
      <c r="CQ566" s="310"/>
      <c r="CR566" s="310"/>
      <c r="CS566" s="310"/>
      <c r="CT566" s="310"/>
      <c r="CU566" s="310"/>
      <c r="CV566" s="310"/>
      <c r="CW566" s="310"/>
      <c r="CX566" s="310"/>
      <c r="CY566" s="310"/>
      <c r="CZ566" s="310"/>
      <c r="DA566" s="310"/>
      <c r="DB566" s="310"/>
      <c r="DC566" s="310"/>
      <c r="DD566" s="310"/>
      <c r="DE566" s="310"/>
      <c r="DF566" s="310"/>
      <c r="DG566" s="310"/>
      <c r="DH566" s="310"/>
      <c r="DI566" s="310"/>
      <c r="DJ566" s="310"/>
      <c r="DK566" s="310"/>
      <c r="DL566" s="310"/>
      <c r="DM566" s="310"/>
      <c r="DN566" s="310"/>
      <c r="DO566" s="310"/>
      <c r="DP566" s="310"/>
      <c r="DQ566" s="310"/>
      <c r="DR566" s="310"/>
      <c r="DS566" s="310"/>
      <c r="DT566" s="310"/>
      <c r="DU566" s="310"/>
      <c r="DV566" s="310"/>
      <c r="DW566" s="310"/>
      <c r="DX566" s="310"/>
      <c r="DY566" s="310"/>
      <c r="DZ566" s="310"/>
      <c r="EA566" s="310"/>
      <c r="EB566" s="310"/>
      <c r="EC566" s="310"/>
      <c r="ED566" s="310"/>
      <c r="EE566" s="310"/>
      <c r="EF566" s="310"/>
      <c r="EG566" s="310"/>
      <c r="EH566" s="310"/>
      <c r="EI566" s="310"/>
      <c r="EJ566" s="310"/>
      <c r="EK566" s="310"/>
      <c r="EL566" s="310"/>
      <c r="EM566" s="310"/>
      <c r="EN566" s="310"/>
      <c r="EO566" s="310"/>
      <c r="EP566" s="310"/>
      <c r="EQ566" s="310"/>
      <c r="ER566" s="310"/>
      <c r="ES566" s="310"/>
      <c r="ET566" s="310"/>
      <c r="EU566" s="310"/>
      <c r="EV566" s="310"/>
      <c r="EW566" s="310"/>
      <c r="EX566" s="310"/>
      <c r="EY566" s="310"/>
      <c r="EZ566" s="310"/>
      <c r="FA566" s="310"/>
      <c r="FB566" s="310"/>
      <c r="FC566" s="310"/>
      <c r="FD566" s="310"/>
      <c r="FE566" s="310"/>
      <c r="FF566" s="310"/>
      <c r="FG566" s="310"/>
      <c r="FH566" s="310"/>
      <c r="FI566" s="310"/>
      <c r="FJ566" s="310"/>
      <c r="FK566" s="310"/>
      <c r="FL566" s="310"/>
      <c r="FM566" s="310"/>
      <c r="FN566" s="310"/>
      <c r="FO566" s="310"/>
      <c r="FP566" s="310"/>
      <c r="FQ566" s="310"/>
      <c r="FR566" s="310"/>
      <c r="FS566" s="310"/>
      <c r="FT566" s="310"/>
      <c r="FU566" s="310"/>
      <c r="FV566" s="310"/>
      <c r="FW566" s="310"/>
      <c r="FX566" s="310"/>
      <c r="FY566" s="310"/>
      <c r="FZ566" s="310"/>
      <c r="GA566" s="310"/>
      <c r="GB566" s="310"/>
      <c r="GC566" s="310"/>
    </row>
    <row r="567" spans="4:185">
      <c r="D567" s="310"/>
      <c r="E567" s="310"/>
      <c r="F567" s="310"/>
      <c r="G567" s="310"/>
      <c r="H567" s="310"/>
      <c r="I567" s="310"/>
      <c r="J567" s="310"/>
      <c r="K567" s="310"/>
      <c r="L567" s="310"/>
      <c r="M567" s="310"/>
      <c r="N567" s="310"/>
      <c r="O567" s="310"/>
      <c r="P567" s="310"/>
      <c r="Q567" s="310"/>
      <c r="R567" s="310"/>
      <c r="S567" s="310"/>
      <c r="T567" s="310"/>
      <c r="U567" s="310"/>
      <c r="V567" s="310"/>
      <c r="W567" s="310"/>
      <c r="X567" s="310"/>
      <c r="Y567" s="310"/>
      <c r="Z567" s="310"/>
      <c r="AA567" s="310"/>
      <c r="AB567" s="310"/>
      <c r="AC567" s="310"/>
      <c r="AD567" s="310"/>
      <c r="AE567" s="310"/>
      <c r="AF567" s="310"/>
      <c r="AG567" s="310"/>
      <c r="AH567" s="310"/>
      <c r="AI567" s="310"/>
      <c r="AJ567" s="310"/>
      <c r="AK567" s="310"/>
      <c r="AL567" s="310"/>
      <c r="AM567" s="310"/>
      <c r="AN567" s="310"/>
      <c r="AO567" s="310"/>
      <c r="AP567" s="310"/>
      <c r="AQ567" s="310"/>
      <c r="AR567" s="310"/>
      <c r="AS567" s="310"/>
      <c r="AT567" s="310"/>
      <c r="AU567" s="310"/>
      <c r="AV567" s="310"/>
      <c r="AW567" s="310"/>
      <c r="AX567" s="310"/>
      <c r="AY567" s="310"/>
      <c r="AZ567" s="310"/>
      <c r="BA567" s="310"/>
      <c r="BB567" s="310"/>
      <c r="BC567" s="310"/>
      <c r="BD567" s="310"/>
      <c r="BE567" s="310"/>
      <c r="BF567" s="310"/>
      <c r="BG567" s="310"/>
      <c r="BH567" s="310"/>
      <c r="BI567" s="310"/>
      <c r="BJ567" s="310"/>
      <c r="BK567" s="310"/>
      <c r="BL567" s="310"/>
      <c r="BM567" s="310"/>
      <c r="BN567" s="310"/>
      <c r="BO567" s="310"/>
      <c r="BP567" s="310"/>
      <c r="BQ567" s="310"/>
      <c r="BR567" s="310"/>
      <c r="BS567" s="310"/>
      <c r="BT567" s="310"/>
      <c r="BU567" s="310"/>
      <c r="BV567" s="310"/>
      <c r="BW567" s="310"/>
      <c r="BX567" s="310"/>
      <c r="BY567" s="310"/>
      <c r="BZ567" s="310"/>
      <c r="CA567" s="310"/>
      <c r="CB567" s="310"/>
      <c r="CC567" s="310"/>
      <c r="CD567" s="310"/>
      <c r="CE567" s="310"/>
      <c r="CF567" s="310"/>
      <c r="CG567" s="310"/>
      <c r="CH567" s="310"/>
      <c r="CI567" s="310"/>
      <c r="CJ567" s="310"/>
      <c r="CK567" s="310"/>
      <c r="CL567" s="310"/>
      <c r="CM567" s="310"/>
      <c r="CN567" s="310"/>
      <c r="CO567" s="310"/>
      <c r="CP567" s="310"/>
      <c r="CQ567" s="310"/>
      <c r="CR567" s="310"/>
      <c r="CS567" s="310"/>
      <c r="CT567" s="310"/>
      <c r="CU567" s="310"/>
      <c r="CV567" s="310"/>
      <c r="CW567" s="310"/>
      <c r="CX567" s="310"/>
      <c r="CY567" s="310"/>
      <c r="CZ567" s="310"/>
      <c r="DA567" s="310"/>
      <c r="DB567" s="310"/>
      <c r="DC567" s="310"/>
      <c r="DD567" s="310"/>
      <c r="DE567" s="310"/>
      <c r="DF567" s="310"/>
      <c r="DG567" s="310"/>
      <c r="DH567" s="310"/>
      <c r="DI567" s="310"/>
      <c r="DJ567" s="310"/>
      <c r="DK567" s="310"/>
      <c r="DL567" s="310"/>
      <c r="DM567" s="310"/>
      <c r="DN567" s="310"/>
      <c r="DO567" s="310"/>
      <c r="DP567" s="310"/>
      <c r="DQ567" s="310"/>
      <c r="DR567" s="310"/>
      <c r="DS567" s="310"/>
      <c r="DT567" s="310"/>
      <c r="DU567" s="310"/>
      <c r="DV567" s="310"/>
      <c r="DW567" s="310"/>
      <c r="DX567" s="310"/>
      <c r="DY567" s="310"/>
      <c r="DZ567" s="310"/>
      <c r="EA567" s="310"/>
      <c r="EB567" s="310"/>
      <c r="EC567" s="310"/>
      <c r="ED567" s="310"/>
      <c r="EE567" s="310"/>
      <c r="EF567" s="310"/>
      <c r="EG567" s="310"/>
      <c r="EH567" s="310"/>
      <c r="EI567" s="310"/>
      <c r="EJ567" s="310"/>
      <c r="EK567" s="310"/>
      <c r="EL567" s="310"/>
      <c r="EM567" s="310"/>
      <c r="EN567" s="310"/>
      <c r="EO567" s="310"/>
      <c r="EP567" s="310"/>
      <c r="EQ567" s="310"/>
      <c r="ER567" s="310"/>
      <c r="ES567" s="310"/>
      <c r="ET567" s="310"/>
      <c r="EU567" s="310"/>
      <c r="EV567" s="310"/>
      <c r="EW567" s="310"/>
      <c r="EX567" s="310"/>
      <c r="EY567" s="310"/>
      <c r="EZ567" s="310"/>
      <c r="FA567" s="310"/>
      <c r="FB567" s="310"/>
      <c r="FC567" s="310"/>
      <c r="FD567" s="310"/>
      <c r="FE567" s="310"/>
      <c r="FF567" s="310"/>
      <c r="FG567" s="310"/>
      <c r="FH567" s="310"/>
      <c r="FI567" s="310"/>
      <c r="FJ567" s="310"/>
      <c r="FK567" s="310"/>
      <c r="FL567" s="310"/>
      <c r="FM567" s="310"/>
      <c r="FN567" s="310"/>
      <c r="FO567" s="310"/>
      <c r="FP567" s="310"/>
      <c r="FQ567" s="310"/>
      <c r="FR567" s="310"/>
      <c r="FS567" s="310"/>
      <c r="FT567" s="310"/>
      <c r="FU567" s="310"/>
      <c r="FV567" s="310"/>
      <c r="FW567" s="310"/>
      <c r="FX567" s="310"/>
      <c r="FY567" s="310"/>
      <c r="FZ567" s="310"/>
      <c r="GA567" s="310"/>
      <c r="GB567" s="310"/>
      <c r="GC567" s="310"/>
    </row>
    <row r="568" spans="4:185">
      <c r="D568" s="310"/>
      <c r="E568" s="310"/>
      <c r="F568" s="310"/>
      <c r="G568" s="310"/>
      <c r="H568" s="310"/>
      <c r="I568" s="310"/>
      <c r="J568" s="310"/>
      <c r="K568" s="310"/>
      <c r="L568" s="310"/>
      <c r="M568" s="310"/>
      <c r="N568" s="310"/>
      <c r="O568" s="310"/>
      <c r="P568" s="310"/>
      <c r="Q568" s="310"/>
      <c r="R568" s="310"/>
      <c r="S568" s="310"/>
      <c r="T568" s="310"/>
      <c r="U568" s="310"/>
      <c r="V568" s="310"/>
      <c r="W568" s="310"/>
      <c r="X568" s="310"/>
      <c r="Y568" s="310"/>
      <c r="Z568" s="310"/>
      <c r="AA568" s="310"/>
      <c r="AB568" s="310"/>
      <c r="AC568" s="310"/>
      <c r="AD568" s="310"/>
      <c r="AE568" s="310"/>
      <c r="AF568" s="310"/>
      <c r="AG568" s="310"/>
      <c r="AH568" s="310"/>
      <c r="AI568" s="310"/>
      <c r="AJ568" s="310"/>
      <c r="AK568" s="310"/>
      <c r="AL568" s="310"/>
      <c r="AM568" s="310"/>
      <c r="AN568" s="310"/>
      <c r="AO568" s="310"/>
      <c r="AP568" s="310"/>
      <c r="AQ568" s="310"/>
      <c r="AR568" s="310"/>
      <c r="AS568" s="310"/>
      <c r="AT568" s="310"/>
      <c r="AU568" s="310"/>
      <c r="AV568" s="310"/>
      <c r="AW568" s="310"/>
      <c r="AX568" s="310"/>
      <c r="AY568" s="310"/>
      <c r="AZ568" s="310"/>
      <c r="BA568" s="310"/>
      <c r="BB568" s="310"/>
      <c r="BC568" s="310"/>
      <c r="BD568" s="310"/>
      <c r="BE568" s="310"/>
      <c r="BF568" s="310"/>
      <c r="BG568" s="310"/>
      <c r="BH568" s="310"/>
      <c r="BI568" s="310"/>
      <c r="BJ568" s="310"/>
      <c r="BK568" s="310"/>
      <c r="BL568" s="310"/>
      <c r="BM568" s="310"/>
      <c r="BN568" s="310"/>
      <c r="BO568" s="310"/>
      <c r="BP568" s="310"/>
      <c r="BQ568" s="310"/>
      <c r="BR568" s="310"/>
      <c r="BS568" s="310"/>
      <c r="BT568" s="310"/>
      <c r="BU568" s="310"/>
      <c r="BV568" s="310"/>
      <c r="BW568" s="310"/>
      <c r="BX568" s="310"/>
      <c r="BY568" s="310"/>
      <c r="BZ568" s="310"/>
      <c r="CA568" s="310"/>
      <c r="CB568" s="310"/>
      <c r="CC568" s="310"/>
      <c r="CD568" s="310"/>
      <c r="CE568" s="310"/>
      <c r="CF568" s="310"/>
      <c r="CG568" s="310"/>
      <c r="CH568" s="310"/>
      <c r="CI568" s="310"/>
      <c r="CJ568" s="310"/>
      <c r="CK568" s="310"/>
      <c r="CL568" s="310"/>
      <c r="CM568" s="310"/>
      <c r="CN568" s="310"/>
      <c r="CO568" s="310"/>
      <c r="CP568" s="310"/>
      <c r="CQ568" s="310"/>
      <c r="CR568" s="310"/>
      <c r="CS568" s="310"/>
      <c r="CT568" s="310"/>
      <c r="CU568" s="310"/>
      <c r="CV568" s="310"/>
      <c r="CW568" s="310"/>
      <c r="CX568" s="310"/>
      <c r="CY568" s="310"/>
      <c r="CZ568" s="310"/>
      <c r="DA568" s="310"/>
      <c r="DB568" s="310"/>
      <c r="DC568" s="310"/>
      <c r="DD568" s="310"/>
      <c r="DE568" s="310"/>
      <c r="DF568" s="310"/>
      <c r="DG568" s="310"/>
      <c r="DH568" s="310"/>
      <c r="DI568" s="310"/>
      <c r="DJ568" s="310"/>
      <c r="DK568" s="310"/>
      <c r="DL568" s="310"/>
      <c r="DM568" s="310"/>
      <c r="DN568" s="310"/>
      <c r="DO568" s="310"/>
      <c r="DP568" s="310"/>
      <c r="DQ568" s="310"/>
      <c r="DR568" s="310"/>
      <c r="DS568" s="310"/>
      <c r="DT568" s="310"/>
      <c r="DU568" s="310"/>
      <c r="DV568" s="310"/>
      <c r="DW568" s="310"/>
      <c r="DX568" s="310"/>
      <c r="DY568" s="310"/>
      <c r="DZ568" s="310"/>
      <c r="EA568" s="310"/>
      <c r="EB568" s="310"/>
      <c r="EC568" s="310"/>
      <c r="ED568" s="310"/>
      <c r="EE568" s="310"/>
      <c r="EF568" s="310"/>
      <c r="EG568" s="310"/>
      <c r="EH568" s="310"/>
      <c r="EI568" s="310"/>
      <c r="EJ568" s="310"/>
      <c r="EK568" s="310"/>
      <c r="EL568" s="310"/>
      <c r="EM568" s="310"/>
      <c r="EN568" s="310"/>
      <c r="EO568" s="310"/>
      <c r="EP568" s="310"/>
      <c r="EQ568" s="310"/>
      <c r="ER568" s="310"/>
      <c r="ES568" s="310"/>
      <c r="ET568" s="310"/>
      <c r="EU568" s="310"/>
      <c r="EV568" s="310"/>
      <c r="EW568" s="310"/>
      <c r="EX568" s="310"/>
      <c r="EY568" s="310"/>
      <c r="EZ568" s="310"/>
      <c r="FA568" s="310"/>
      <c r="FB568" s="310"/>
      <c r="FC568" s="310"/>
      <c r="FD568" s="310"/>
      <c r="FE568" s="310"/>
      <c r="FF568" s="310"/>
      <c r="FG568" s="310"/>
      <c r="FH568" s="310"/>
      <c r="FI568" s="310"/>
      <c r="FJ568" s="310"/>
      <c r="FK568" s="310"/>
      <c r="FL568" s="310"/>
      <c r="FM568" s="310"/>
      <c r="FN568" s="310"/>
      <c r="FO568" s="310"/>
      <c r="FP568" s="310"/>
      <c r="FQ568" s="310"/>
      <c r="FR568" s="310"/>
      <c r="FS568" s="310"/>
      <c r="FT568" s="310"/>
      <c r="FU568" s="310"/>
      <c r="FV568" s="310"/>
      <c r="FW568" s="310"/>
      <c r="FX568" s="310"/>
      <c r="FY568" s="310"/>
      <c r="FZ568" s="310"/>
      <c r="GA568" s="310"/>
      <c r="GB568" s="310"/>
      <c r="GC568" s="310"/>
    </row>
    <row r="569" spans="4:185">
      <c r="D569" s="310"/>
      <c r="E569" s="310"/>
      <c r="F569" s="310"/>
      <c r="G569" s="310"/>
      <c r="H569" s="310"/>
      <c r="I569" s="310"/>
      <c r="J569" s="310"/>
      <c r="K569" s="310"/>
      <c r="L569" s="310"/>
      <c r="M569" s="310"/>
      <c r="N569" s="310"/>
      <c r="O569" s="310"/>
      <c r="P569" s="310"/>
      <c r="Q569" s="310"/>
      <c r="R569" s="310"/>
      <c r="S569" s="310"/>
      <c r="T569" s="310"/>
      <c r="U569" s="310"/>
      <c r="V569" s="310"/>
      <c r="W569" s="310"/>
      <c r="X569" s="310"/>
      <c r="Y569" s="310"/>
      <c r="Z569" s="310"/>
      <c r="AA569" s="310"/>
      <c r="AB569" s="310"/>
      <c r="AC569" s="310"/>
      <c r="AD569" s="310"/>
      <c r="AE569" s="310"/>
      <c r="AF569" s="310"/>
      <c r="AG569" s="310"/>
      <c r="AH569" s="310"/>
      <c r="AI569" s="310"/>
      <c r="AJ569" s="310"/>
      <c r="AK569" s="310"/>
      <c r="AL569" s="310"/>
      <c r="AM569" s="310"/>
      <c r="AN569" s="310"/>
      <c r="AO569" s="310"/>
      <c r="AP569" s="310"/>
      <c r="AQ569" s="310"/>
      <c r="AR569" s="310"/>
      <c r="AS569" s="310"/>
      <c r="AT569" s="310"/>
      <c r="AU569" s="310"/>
      <c r="AV569" s="310"/>
      <c r="AW569" s="310"/>
      <c r="AX569" s="310"/>
      <c r="AY569" s="310"/>
      <c r="AZ569" s="310"/>
      <c r="BA569" s="310"/>
      <c r="BB569" s="310"/>
      <c r="BC569" s="310"/>
      <c r="BD569" s="310"/>
      <c r="BE569" s="310"/>
      <c r="BF569" s="310"/>
      <c r="BG569" s="310"/>
      <c r="BH569" s="310"/>
      <c r="BI569" s="310"/>
      <c r="BJ569" s="310"/>
      <c r="BK569" s="310"/>
      <c r="BL569" s="310"/>
      <c r="BM569" s="310"/>
      <c r="BN569" s="310"/>
      <c r="BO569" s="310"/>
      <c r="BP569" s="310"/>
      <c r="BQ569" s="310"/>
      <c r="BR569" s="310"/>
      <c r="BS569" s="310"/>
      <c r="BT569" s="310"/>
      <c r="BU569" s="310"/>
      <c r="BV569" s="310"/>
      <c r="BW569" s="310"/>
      <c r="BX569" s="310"/>
      <c r="BY569" s="310"/>
      <c r="BZ569" s="310"/>
      <c r="CA569" s="310"/>
      <c r="CB569" s="310"/>
      <c r="CC569" s="310"/>
      <c r="CD569" s="310"/>
      <c r="CE569" s="310"/>
      <c r="CF569" s="310"/>
      <c r="CG569" s="310"/>
      <c r="CH569" s="310"/>
      <c r="CI569" s="310"/>
      <c r="CJ569" s="310"/>
      <c r="CK569" s="310"/>
      <c r="CL569" s="310"/>
      <c r="CM569" s="310"/>
      <c r="CN569" s="310"/>
      <c r="CO569" s="310"/>
      <c r="CP569" s="310"/>
      <c r="CQ569" s="310"/>
      <c r="CR569" s="310"/>
      <c r="CS569" s="310"/>
      <c r="CT569" s="310"/>
      <c r="CU569" s="310"/>
      <c r="CV569" s="310"/>
      <c r="CW569" s="310"/>
      <c r="CX569" s="310"/>
      <c r="CY569" s="310"/>
      <c r="CZ569" s="310"/>
      <c r="DA569" s="310"/>
      <c r="DB569" s="310"/>
      <c r="DC569" s="310"/>
      <c r="DD569" s="310"/>
      <c r="DE569" s="310"/>
      <c r="DF569" s="310"/>
      <c r="DG569" s="310"/>
      <c r="DH569" s="310"/>
      <c r="DI569" s="310"/>
      <c r="DJ569" s="310"/>
      <c r="DK569" s="310"/>
      <c r="DL569" s="310"/>
      <c r="DM569" s="310"/>
      <c r="DN569" s="310"/>
      <c r="DO569" s="310"/>
      <c r="DP569" s="310"/>
      <c r="DQ569" s="310"/>
      <c r="DR569" s="310"/>
      <c r="DS569" s="310"/>
      <c r="DT569" s="310"/>
      <c r="DU569" s="310"/>
      <c r="DV569" s="310"/>
      <c r="DW569" s="310"/>
      <c r="DX569" s="310"/>
      <c r="DY569" s="310"/>
      <c r="DZ569" s="310"/>
      <c r="EA569" s="310"/>
      <c r="EB569" s="310"/>
      <c r="EC569" s="310"/>
      <c r="ED569" s="310"/>
      <c r="EE569" s="310"/>
      <c r="EF569" s="310"/>
      <c r="EG569" s="310"/>
      <c r="EH569" s="310"/>
      <c r="EI569" s="310"/>
      <c r="EJ569" s="310"/>
      <c r="EK569" s="310"/>
      <c r="EL569" s="310"/>
      <c r="EM569" s="310"/>
      <c r="EN569" s="310"/>
      <c r="EO569" s="310"/>
      <c r="EP569" s="310"/>
      <c r="EQ569" s="310"/>
      <c r="ER569" s="310"/>
      <c r="ES569" s="310"/>
      <c r="ET569" s="310"/>
      <c r="EU569" s="310"/>
      <c r="EV569" s="310"/>
      <c r="EW569" s="310"/>
      <c r="EX569" s="310"/>
      <c r="EY569" s="310"/>
      <c r="EZ569" s="310"/>
      <c r="FA569" s="310"/>
      <c r="FB569" s="310"/>
      <c r="FC569" s="310"/>
      <c r="FD569" s="310"/>
      <c r="FE569" s="310"/>
      <c r="FF569" s="310"/>
      <c r="FG569" s="310"/>
      <c r="FH569" s="310"/>
      <c r="FI569" s="310"/>
      <c r="FJ569" s="310"/>
      <c r="FK569" s="310"/>
      <c r="FL569" s="310"/>
      <c r="FM569" s="310"/>
      <c r="FN569" s="310"/>
      <c r="FO569" s="310"/>
      <c r="FP569" s="310"/>
      <c r="FQ569" s="310"/>
      <c r="FR569" s="310"/>
      <c r="FS569" s="310"/>
      <c r="FT569" s="310"/>
      <c r="FU569" s="310"/>
      <c r="FV569" s="310"/>
      <c r="FW569" s="310"/>
      <c r="FX569" s="310"/>
      <c r="FY569" s="310"/>
      <c r="FZ569" s="310"/>
      <c r="GA569" s="310"/>
      <c r="GB569" s="310"/>
      <c r="GC569" s="310"/>
    </row>
    <row r="570" spans="4:185">
      <c r="D570" s="310"/>
      <c r="E570" s="310"/>
      <c r="F570" s="310"/>
      <c r="G570" s="310"/>
      <c r="H570" s="310"/>
      <c r="I570" s="310"/>
      <c r="J570" s="310"/>
      <c r="K570" s="310"/>
      <c r="L570" s="310"/>
      <c r="M570" s="310"/>
      <c r="N570" s="310"/>
      <c r="O570" s="310"/>
      <c r="P570" s="310"/>
      <c r="Q570" s="310"/>
      <c r="R570" s="310"/>
      <c r="S570" s="310"/>
      <c r="T570" s="310"/>
      <c r="U570" s="310"/>
      <c r="V570" s="310"/>
      <c r="W570" s="310"/>
      <c r="X570" s="310"/>
      <c r="Y570" s="310"/>
      <c r="Z570" s="310"/>
      <c r="AA570" s="310"/>
      <c r="AB570" s="310"/>
      <c r="AC570" s="310"/>
      <c r="AD570" s="310"/>
      <c r="AE570" s="310"/>
      <c r="AF570" s="310"/>
      <c r="AG570" s="310"/>
      <c r="AH570" s="310"/>
      <c r="AI570" s="310"/>
      <c r="AJ570" s="310"/>
      <c r="AK570" s="310"/>
      <c r="AL570" s="310"/>
      <c r="AM570" s="310"/>
      <c r="AN570" s="310"/>
      <c r="AO570" s="310"/>
      <c r="AP570" s="310"/>
      <c r="AQ570" s="310"/>
      <c r="AR570" s="310"/>
      <c r="AS570" s="310"/>
      <c r="AT570" s="310"/>
      <c r="AU570" s="310"/>
      <c r="AV570" s="310"/>
      <c r="AW570" s="310"/>
      <c r="AX570" s="310"/>
      <c r="AY570" s="310"/>
      <c r="AZ570" s="310"/>
      <c r="BA570" s="310"/>
      <c r="BB570" s="310"/>
      <c r="BC570" s="310"/>
      <c r="BD570" s="310"/>
      <c r="BE570" s="310"/>
      <c r="BF570" s="310"/>
      <c r="BG570" s="310"/>
      <c r="BH570" s="310"/>
      <c r="BI570" s="310"/>
      <c r="BJ570" s="310"/>
      <c r="BK570" s="310"/>
      <c r="BL570" s="310"/>
      <c r="BM570" s="310"/>
      <c r="BN570" s="310"/>
      <c r="BO570" s="310"/>
      <c r="BP570" s="310"/>
      <c r="BQ570" s="310"/>
      <c r="BR570" s="310"/>
      <c r="BS570" s="310"/>
      <c r="BT570" s="310"/>
      <c r="BU570" s="310"/>
      <c r="BV570" s="310"/>
      <c r="BW570" s="310"/>
      <c r="BX570" s="310"/>
      <c r="BY570" s="310"/>
      <c r="BZ570" s="310"/>
      <c r="CA570" s="310"/>
      <c r="CB570" s="310"/>
      <c r="CC570" s="310"/>
      <c r="CD570" s="310"/>
      <c r="CE570" s="310"/>
      <c r="CF570" s="310"/>
      <c r="CG570" s="310"/>
      <c r="CH570" s="310"/>
      <c r="CI570" s="310"/>
      <c r="CJ570" s="310"/>
      <c r="CK570" s="310"/>
      <c r="CL570" s="310"/>
      <c r="CM570" s="310"/>
      <c r="CN570" s="310"/>
      <c r="CO570" s="310"/>
      <c r="CP570" s="310"/>
      <c r="CQ570" s="310"/>
      <c r="CR570" s="310"/>
      <c r="CS570" s="310"/>
      <c r="CT570" s="310"/>
      <c r="CU570" s="310"/>
      <c r="CV570" s="310"/>
      <c r="CW570" s="310"/>
      <c r="CX570" s="310"/>
      <c r="CY570" s="310"/>
      <c r="CZ570" s="310"/>
      <c r="DA570" s="310"/>
      <c r="DB570" s="310"/>
      <c r="DC570" s="310"/>
      <c r="DD570" s="310"/>
      <c r="DE570" s="310"/>
      <c r="DF570" s="310"/>
      <c r="DG570" s="310"/>
      <c r="DH570" s="310"/>
      <c r="DI570" s="310"/>
      <c r="DJ570" s="310"/>
      <c r="DK570" s="310"/>
      <c r="DL570" s="310"/>
      <c r="DM570" s="310"/>
      <c r="DN570" s="310"/>
      <c r="DO570" s="310"/>
      <c r="DP570" s="310"/>
      <c r="DQ570" s="310"/>
      <c r="DR570" s="310"/>
      <c r="DS570" s="310"/>
      <c r="DT570" s="310"/>
      <c r="DU570" s="310"/>
      <c r="DV570" s="310"/>
      <c r="DW570" s="310"/>
      <c r="DX570" s="310"/>
      <c r="DY570" s="310"/>
      <c r="DZ570" s="310"/>
      <c r="EA570" s="310"/>
      <c r="EB570" s="310"/>
      <c r="EC570" s="310"/>
      <c r="ED570" s="310"/>
      <c r="EE570" s="310"/>
      <c r="EF570" s="310"/>
      <c r="EG570" s="310"/>
      <c r="EH570" s="310"/>
      <c r="EI570" s="310"/>
      <c r="EJ570" s="310"/>
      <c r="EK570" s="310"/>
      <c r="EL570" s="310"/>
      <c r="EM570" s="310"/>
      <c r="EN570" s="310"/>
      <c r="EO570" s="310"/>
      <c r="EP570" s="310"/>
      <c r="EQ570" s="310"/>
      <c r="ER570" s="310"/>
      <c r="ES570" s="310"/>
      <c r="ET570" s="310"/>
      <c r="EU570" s="310"/>
      <c r="EV570" s="310"/>
      <c r="EW570" s="310"/>
      <c r="EX570" s="310"/>
      <c r="EY570" s="310"/>
      <c r="EZ570" s="310"/>
      <c r="FA570" s="310"/>
      <c r="FB570" s="310"/>
      <c r="FC570" s="310"/>
      <c r="FD570" s="310"/>
      <c r="FE570" s="310"/>
      <c r="FF570" s="310"/>
      <c r="FG570" s="310"/>
      <c r="FH570" s="310"/>
      <c r="FI570" s="310"/>
      <c r="FJ570" s="310"/>
      <c r="FK570" s="310"/>
      <c r="FL570" s="310"/>
      <c r="FM570" s="310"/>
      <c r="FN570" s="310"/>
      <c r="FO570" s="310"/>
      <c r="FP570" s="310"/>
      <c r="FQ570" s="310"/>
      <c r="FR570" s="310"/>
      <c r="FS570" s="310"/>
      <c r="FT570" s="310"/>
      <c r="FU570" s="310"/>
      <c r="FV570" s="310"/>
      <c r="FW570" s="310"/>
      <c r="FX570" s="310"/>
      <c r="FY570" s="310"/>
      <c r="FZ570" s="310"/>
      <c r="GA570" s="310"/>
      <c r="GB570" s="310"/>
      <c r="GC570" s="310"/>
    </row>
    <row r="571" spans="4:185">
      <c r="D571" s="310"/>
      <c r="E571" s="310"/>
      <c r="F571" s="310"/>
      <c r="G571" s="310"/>
      <c r="H571" s="310"/>
      <c r="I571" s="310"/>
      <c r="J571" s="310"/>
      <c r="K571" s="310"/>
      <c r="L571" s="310"/>
      <c r="M571" s="310"/>
      <c r="N571" s="310"/>
      <c r="O571" s="310"/>
      <c r="P571" s="310"/>
      <c r="Q571" s="310"/>
      <c r="R571" s="310"/>
      <c r="S571" s="310"/>
      <c r="T571" s="310"/>
      <c r="U571" s="310"/>
      <c r="V571" s="310"/>
      <c r="W571" s="310"/>
      <c r="X571" s="310"/>
      <c r="Y571" s="310"/>
      <c r="Z571" s="310"/>
      <c r="AA571" s="310"/>
      <c r="AB571" s="310"/>
      <c r="AC571" s="310"/>
      <c r="AD571" s="310"/>
      <c r="AE571" s="310"/>
      <c r="AF571" s="310"/>
      <c r="AG571" s="310"/>
      <c r="AH571" s="310"/>
      <c r="AI571" s="310"/>
      <c r="AJ571" s="310"/>
      <c r="AK571" s="310"/>
      <c r="AL571" s="310"/>
      <c r="AM571" s="310"/>
      <c r="AN571" s="310"/>
      <c r="AO571" s="310"/>
      <c r="AP571" s="310"/>
      <c r="AQ571" s="310"/>
      <c r="AR571" s="310"/>
      <c r="AS571" s="310"/>
      <c r="AT571" s="310"/>
      <c r="AU571" s="310"/>
      <c r="AV571" s="310"/>
      <c r="AW571" s="310"/>
      <c r="AX571" s="310"/>
      <c r="AY571" s="310"/>
      <c r="AZ571" s="310"/>
      <c r="BA571" s="310"/>
      <c r="BB571" s="310"/>
      <c r="BC571" s="310"/>
      <c r="BD571" s="310"/>
      <c r="BE571" s="310"/>
      <c r="BF571" s="310"/>
      <c r="BG571" s="310"/>
      <c r="BH571" s="310"/>
      <c r="BI571" s="310"/>
      <c r="BJ571" s="310"/>
      <c r="BK571" s="310"/>
      <c r="BL571" s="310"/>
      <c r="BM571" s="310"/>
      <c r="BN571" s="310"/>
      <c r="BO571" s="310"/>
      <c r="BP571" s="310"/>
      <c r="BQ571" s="310"/>
      <c r="BR571" s="310"/>
      <c r="BS571" s="310"/>
      <c r="BT571" s="310"/>
      <c r="BU571" s="310"/>
      <c r="BV571" s="310"/>
      <c r="BW571" s="310"/>
      <c r="BX571" s="310"/>
      <c r="BY571" s="310"/>
      <c r="BZ571" s="310"/>
      <c r="CA571" s="310"/>
      <c r="CB571" s="310"/>
      <c r="CC571" s="310"/>
      <c r="CD571" s="310"/>
      <c r="CE571" s="310"/>
      <c r="CF571" s="310"/>
      <c r="CG571" s="310"/>
      <c r="CH571" s="310"/>
      <c r="CI571" s="310"/>
      <c r="CJ571" s="310"/>
      <c r="CK571" s="310"/>
      <c r="CL571" s="310"/>
      <c r="CM571" s="310"/>
      <c r="CN571" s="310"/>
      <c r="CO571" s="310"/>
      <c r="CP571" s="310"/>
      <c r="CQ571" s="310"/>
      <c r="CR571" s="310"/>
      <c r="CS571" s="310"/>
      <c r="CT571" s="310"/>
      <c r="CU571" s="310"/>
      <c r="CV571" s="310"/>
      <c r="CW571" s="310"/>
      <c r="CX571" s="310"/>
      <c r="CY571" s="310"/>
      <c r="CZ571" s="310"/>
      <c r="DA571" s="310"/>
      <c r="DB571" s="310"/>
      <c r="DC571" s="310"/>
      <c r="DD571" s="310"/>
      <c r="DE571" s="310"/>
      <c r="DF571" s="310"/>
      <c r="DG571" s="310"/>
      <c r="DH571" s="310"/>
      <c r="DI571" s="310"/>
      <c r="DJ571" s="310"/>
      <c r="DK571" s="310"/>
      <c r="DL571" s="310"/>
      <c r="DM571" s="310"/>
      <c r="DN571" s="310"/>
      <c r="DO571" s="310"/>
      <c r="DP571" s="310"/>
      <c r="DQ571" s="310"/>
      <c r="DR571" s="310"/>
      <c r="DS571" s="310"/>
      <c r="DT571" s="310"/>
      <c r="DU571" s="310"/>
      <c r="DV571" s="310"/>
      <c r="DW571" s="310"/>
      <c r="DX571" s="310"/>
      <c r="DY571" s="310"/>
      <c r="DZ571" s="310"/>
      <c r="EA571" s="310"/>
      <c r="EB571" s="310"/>
      <c r="EC571" s="310"/>
      <c r="ED571" s="310"/>
      <c r="EE571" s="310"/>
      <c r="EF571" s="310"/>
      <c r="EG571" s="310"/>
      <c r="EH571" s="310"/>
      <c r="EI571" s="310"/>
      <c r="EJ571" s="310"/>
      <c r="EK571" s="310"/>
      <c r="EL571" s="310"/>
      <c r="EM571" s="310"/>
      <c r="EN571" s="310"/>
      <c r="EO571" s="310"/>
      <c r="EP571" s="310"/>
      <c r="EQ571" s="310"/>
      <c r="ER571" s="310"/>
      <c r="ES571" s="310"/>
      <c r="ET571" s="310"/>
      <c r="EU571" s="310"/>
      <c r="EV571" s="310"/>
      <c r="EW571" s="310"/>
      <c r="EX571" s="310"/>
      <c r="EY571" s="310"/>
      <c r="EZ571" s="310"/>
      <c r="FA571" s="310"/>
      <c r="FB571" s="310"/>
      <c r="FC571" s="310"/>
      <c r="FD571" s="310"/>
      <c r="FE571" s="310"/>
      <c r="FF571" s="310"/>
      <c r="FG571" s="310"/>
      <c r="FH571" s="310"/>
      <c r="FI571" s="310"/>
      <c r="FJ571" s="310"/>
      <c r="FK571" s="310"/>
      <c r="FL571" s="310"/>
      <c r="FM571" s="310"/>
      <c r="FN571" s="310"/>
      <c r="FO571" s="310"/>
      <c r="FP571" s="310"/>
      <c r="FQ571" s="310"/>
      <c r="FR571" s="310"/>
      <c r="FS571" s="310"/>
      <c r="FT571" s="310"/>
      <c r="FU571" s="310"/>
      <c r="FV571" s="310"/>
      <c r="FW571" s="310"/>
      <c r="FX571" s="310"/>
      <c r="FY571" s="310"/>
      <c r="FZ571" s="310"/>
      <c r="GA571" s="310"/>
      <c r="GB571" s="310"/>
      <c r="GC571" s="310"/>
    </row>
    <row r="572" spans="4:185">
      <c r="D572" s="310"/>
      <c r="E572" s="310"/>
      <c r="F572" s="310"/>
      <c r="G572" s="310"/>
      <c r="H572" s="310"/>
      <c r="I572" s="310"/>
      <c r="J572" s="310"/>
      <c r="K572" s="310"/>
      <c r="L572" s="310"/>
      <c r="M572" s="310"/>
      <c r="N572" s="310"/>
      <c r="O572" s="310"/>
      <c r="P572" s="310"/>
      <c r="Q572" s="310"/>
      <c r="R572" s="310"/>
      <c r="S572" s="310"/>
      <c r="T572" s="310"/>
      <c r="U572" s="310"/>
      <c r="V572" s="310"/>
      <c r="W572" s="310"/>
      <c r="X572" s="310"/>
      <c r="Y572" s="310"/>
      <c r="Z572" s="310"/>
      <c r="AA572" s="310"/>
      <c r="AB572" s="310"/>
      <c r="AC572" s="310"/>
      <c r="AD572" s="310"/>
      <c r="AE572" s="310"/>
      <c r="AF572" s="310"/>
      <c r="AG572" s="310"/>
      <c r="AH572" s="310"/>
      <c r="AI572" s="310"/>
      <c r="AJ572" s="310"/>
      <c r="AK572" s="310"/>
      <c r="AL572" s="310"/>
      <c r="AM572" s="310"/>
      <c r="AN572" s="310"/>
      <c r="AO572" s="310"/>
      <c r="AP572" s="310"/>
      <c r="AQ572" s="310"/>
      <c r="AR572" s="310"/>
      <c r="AS572" s="310"/>
      <c r="AT572" s="310"/>
      <c r="AU572" s="310"/>
      <c r="AV572" s="310"/>
      <c r="AW572" s="310"/>
      <c r="AX572" s="310"/>
      <c r="AY572" s="310"/>
      <c r="AZ572" s="310"/>
      <c r="BA572" s="310"/>
      <c r="BB572" s="310"/>
      <c r="BC572" s="310"/>
      <c r="BD572" s="310"/>
      <c r="BE572" s="310"/>
      <c r="BF572" s="310"/>
      <c r="BG572" s="310"/>
      <c r="BH572" s="310"/>
      <c r="BI572" s="310"/>
      <c r="BJ572" s="310"/>
      <c r="BK572" s="310"/>
      <c r="BL572" s="310"/>
      <c r="BM572" s="310"/>
      <c r="BN572" s="310"/>
      <c r="BO572" s="310"/>
      <c r="BP572" s="310"/>
      <c r="BQ572" s="310"/>
      <c r="BR572" s="310"/>
      <c r="BS572" s="310"/>
      <c r="BT572" s="310"/>
      <c r="BU572" s="310"/>
      <c r="BV572" s="310"/>
      <c r="BW572" s="310"/>
      <c r="BX572" s="310"/>
      <c r="BY572" s="310"/>
      <c r="BZ572" s="310"/>
      <c r="CA572" s="310"/>
      <c r="CB572" s="310"/>
      <c r="CC572" s="310"/>
      <c r="CD572" s="310"/>
      <c r="CE572" s="310"/>
      <c r="CF572" s="310"/>
      <c r="CG572" s="310"/>
      <c r="CH572" s="310"/>
      <c r="CI572" s="310"/>
      <c r="CJ572" s="310"/>
      <c r="CK572" s="310"/>
      <c r="CL572" s="310"/>
      <c r="CM572" s="310"/>
      <c r="CN572" s="310"/>
      <c r="CO572" s="310"/>
      <c r="CP572" s="310"/>
      <c r="CQ572" s="310"/>
      <c r="CR572" s="310"/>
      <c r="CS572" s="310"/>
      <c r="CT572" s="310"/>
      <c r="CU572" s="310"/>
      <c r="CV572" s="310"/>
      <c r="CW572" s="310"/>
      <c r="CX572" s="310"/>
      <c r="CY572" s="310"/>
      <c r="CZ572" s="310"/>
      <c r="DA572" s="310"/>
      <c r="DB572" s="310"/>
      <c r="DC572" s="310"/>
      <c r="DD572" s="310"/>
      <c r="DE572" s="310"/>
      <c r="DF572" s="310"/>
      <c r="DG572" s="310"/>
      <c r="DH572" s="310"/>
      <c r="DI572" s="310"/>
      <c r="DJ572" s="310"/>
      <c r="DK572" s="310"/>
      <c r="DL572" s="310"/>
      <c r="DM572" s="310"/>
      <c r="DN572" s="310"/>
      <c r="DO572" s="310"/>
      <c r="DP572" s="310"/>
      <c r="DQ572" s="310"/>
      <c r="DR572" s="310"/>
      <c r="DS572" s="310"/>
      <c r="DT572" s="310"/>
      <c r="DU572" s="310"/>
      <c r="DV572" s="310"/>
      <c r="DW572" s="310"/>
      <c r="DX572" s="310"/>
      <c r="DY572" s="310"/>
      <c r="DZ572" s="310"/>
      <c r="EA572" s="310"/>
      <c r="EB572" s="310"/>
      <c r="EC572" s="310"/>
      <c r="ED572" s="310"/>
      <c r="EE572" s="310"/>
      <c r="EF572" s="310"/>
      <c r="EG572" s="310"/>
      <c r="EH572" s="310"/>
      <c r="EI572" s="310"/>
      <c r="EJ572" s="310"/>
      <c r="EK572" s="310"/>
      <c r="EL572" s="310"/>
      <c r="EM572" s="310"/>
      <c r="EN572" s="310"/>
      <c r="EO572" s="310"/>
      <c r="EP572" s="310"/>
      <c r="EQ572" s="310"/>
      <c r="ER572" s="310"/>
      <c r="ES572" s="310"/>
      <c r="ET572" s="310"/>
      <c r="EU572" s="310"/>
      <c r="EV572" s="310"/>
      <c r="EW572" s="310"/>
      <c r="EX572" s="310"/>
      <c r="EY572" s="310"/>
      <c r="EZ572" s="310"/>
      <c r="FA572" s="310"/>
      <c r="FB572" s="310"/>
      <c r="FC572" s="310"/>
      <c r="FD572" s="310"/>
      <c r="FE572" s="310"/>
      <c r="FF572" s="310"/>
      <c r="FG572" s="310"/>
      <c r="FH572" s="310"/>
      <c r="FI572" s="310"/>
      <c r="FJ572" s="310"/>
      <c r="FK572" s="310"/>
      <c r="FL572" s="310"/>
      <c r="FM572" s="310"/>
      <c r="FN572" s="310"/>
      <c r="FO572" s="310"/>
      <c r="FP572" s="310"/>
      <c r="FQ572" s="310"/>
      <c r="FR572" s="310"/>
      <c r="FS572" s="310"/>
      <c r="FT572" s="310"/>
      <c r="FU572" s="310"/>
      <c r="FV572" s="310"/>
      <c r="FW572" s="310"/>
      <c r="FX572" s="310"/>
      <c r="FY572" s="310"/>
      <c r="FZ572" s="310"/>
      <c r="GA572" s="310"/>
      <c r="GB572" s="310"/>
      <c r="GC572" s="310"/>
    </row>
    <row r="573" spans="4:185">
      <c r="D573" s="310"/>
      <c r="E573" s="310"/>
      <c r="F573" s="310"/>
      <c r="G573" s="310"/>
      <c r="H573" s="310"/>
      <c r="I573" s="310"/>
      <c r="J573" s="310"/>
      <c r="K573" s="310"/>
      <c r="L573" s="310"/>
      <c r="M573" s="310"/>
      <c r="N573" s="310"/>
      <c r="O573" s="310"/>
      <c r="P573" s="310"/>
      <c r="Q573" s="310"/>
      <c r="R573" s="310"/>
      <c r="S573" s="310"/>
      <c r="T573" s="310"/>
      <c r="U573" s="310"/>
      <c r="V573" s="310"/>
      <c r="W573" s="310"/>
      <c r="X573" s="310"/>
      <c r="Y573" s="310"/>
      <c r="Z573" s="310"/>
      <c r="AA573" s="310"/>
      <c r="AB573" s="310"/>
      <c r="AC573" s="310"/>
      <c r="AD573" s="310"/>
      <c r="AE573" s="310"/>
      <c r="AF573" s="310"/>
      <c r="AG573" s="310"/>
      <c r="AH573" s="310"/>
      <c r="AI573" s="310"/>
      <c r="AJ573" s="310"/>
      <c r="AK573" s="310"/>
      <c r="AL573" s="310"/>
      <c r="AM573" s="310"/>
      <c r="AN573" s="310"/>
      <c r="AO573" s="310"/>
      <c r="AP573" s="310"/>
      <c r="AQ573" s="310"/>
      <c r="AR573" s="310"/>
      <c r="AS573" s="310"/>
      <c r="AT573" s="310"/>
      <c r="AU573" s="310"/>
      <c r="AV573" s="310"/>
      <c r="AW573" s="310"/>
      <c r="AX573" s="310"/>
      <c r="AY573" s="310"/>
      <c r="AZ573" s="310"/>
      <c r="BA573" s="310"/>
      <c r="BB573" s="310"/>
      <c r="BC573" s="310"/>
      <c r="BD573" s="310"/>
      <c r="BE573" s="310"/>
      <c r="BF573" s="310"/>
      <c r="BG573" s="310"/>
      <c r="BH573" s="310"/>
      <c r="BI573" s="310"/>
      <c r="BJ573" s="310"/>
      <c r="BK573" s="310"/>
      <c r="BL573" s="310"/>
      <c r="BM573" s="310"/>
      <c r="BN573" s="310"/>
      <c r="BO573" s="310"/>
      <c r="BP573" s="310"/>
      <c r="BQ573" s="310"/>
      <c r="BR573" s="310"/>
      <c r="BS573" s="310"/>
      <c r="BT573" s="310"/>
      <c r="BU573" s="310"/>
      <c r="BV573" s="310"/>
      <c r="BW573" s="310"/>
      <c r="BX573" s="310"/>
      <c r="BY573" s="310"/>
      <c r="BZ573" s="310"/>
      <c r="CA573" s="310"/>
      <c r="CB573" s="310"/>
      <c r="CC573" s="310"/>
      <c r="CD573" s="310"/>
      <c r="CE573" s="310"/>
      <c r="CF573" s="310"/>
      <c r="CG573" s="310"/>
      <c r="CH573" s="310"/>
      <c r="CI573" s="310"/>
      <c r="CJ573" s="310"/>
      <c r="CK573" s="310"/>
      <c r="CL573" s="310"/>
      <c r="CM573" s="310"/>
      <c r="CN573" s="310"/>
      <c r="CO573" s="310"/>
      <c r="CP573" s="310"/>
      <c r="CQ573" s="310"/>
      <c r="CR573" s="310"/>
      <c r="CS573" s="310"/>
      <c r="CT573" s="310"/>
      <c r="CU573" s="310"/>
      <c r="CV573" s="310"/>
      <c r="CW573" s="310"/>
      <c r="CX573" s="310"/>
      <c r="CY573" s="310"/>
      <c r="CZ573" s="310"/>
      <c r="DA573" s="310"/>
      <c r="DB573" s="310"/>
      <c r="DC573" s="310"/>
      <c r="DD573" s="310"/>
      <c r="DE573" s="310"/>
      <c r="DF573" s="310"/>
      <c r="DG573" s="310"/>
      <c r="DH573" s="310"/>
      <c r="DI573" s="310"/>
      <c r="DJ573" s="310"/>
      <c r="DK573" s="310"/>
      <c r="DL573" s="310"/>
      <c r="DM573" s="310"/>
      <c r="DN573" s="310"/>
      <c r="DO573" s="310"/>
      <c r="DP573" s="310"/>
      <c r="DQ573" s="310"/>
      <c r="DR573" s="310"/>
      <c r="DS573" s="310"/>
      <c r="DT573" s="310"/>
      <c r="DU573" s="310"/>
      <c r="DV573" s="310"/>
      <c r="DW573" s="310"/>
      <c r="DX573" s="310"/>
      <c r="DY573" s="310"/>
      <c r="DZ573" s="310"/>
      <c r="EA573" s="310"/>
      <c r="EB573" s="310"/>
      <c r="EC573" s="310"/>
      <c r="ED573" s="310"/>
      <c r="EE573" s="310"/>
      <c r="EF573" s="310"/>
      <c r="EG573" s="310"/>
      <c r="EH573" s="310"/>
      <c r="EI573" s="310"/>
      <c r="EJ573" s="310"/>
      <c r="EK573" s="310"/>
      <c r="EL573" s="310"/>
      <c r="EM573" s="310"/>
      <c r="EN573" s="310"/>
      <c r="EO573" s="310"/>
      <c r="EP573" s="310"/>
      <c r="EQ573" s="310"/>
      <c r="ER573" s="310"/>
      <c r="ES573" s="310"/>
      <c r="ET573" s="310"/>
      <c r="EU573" s="310"/>
      <c r="EV573" s="310"/>
      <c r="EW573" s="310"/>
      <c r="EX573" s="310"/>
      <c r="EY573" s="310"/>
      <c r="EZ573" s="310"/>
      <c r="FA573" s="310"/>
      <c r="FB573" s="310"/>
      <c r="FC573" s="310"/>
      <c r="FD573" s="310"/>
      <c r="FE573" s="310"/>
      <c r="FF573" s="310"/>
      <c r="FG573" s="310"/>
      <c r="FH573" s="310"/>
      <c r="FI573" s="310"/>
      <c r="FJ573" s="310"/>
      <c r="FK573" s="310"/>
      <c r="FL573" s="310"/>
      <c r="FM573" s="310"/>
      <c r="FN573" s="310"/>
      <c r="FO573" s="310"/>
      <c r="FP573" s="310"/>
      <c r="FQ573" s="310"/>
      <c r="FR573" s="310"/>
      <c r="FS573" s="310"/>
      <c r="FT573" s="310"/>
      <c r="FU573" s="310"/>
      <c r="FV573" s="310"/>
      <c r="FW573" s="310"/>
      <c r="FX573" s="310"/>
      <c r="FY573" s="310"/>
      <c r="FZ573" s="310"/>
      <c r="GA573" s="310"/>
      <c r="GB573" s="310"/>
      <c r="GC573" s="310"/>
    </row>
    <row r="574" spans="4:185">
      <c r="D574" s="310"/>
      <c r="E574" s="310"/>
      <c r="F574" s="310"/>
      <c r="G574" s="310"/>
      <c r="H574" s="310"/>
      <c r="I574" s="310"/>
      <c r="J574" s="310"/>
      <c r="K574" s="310"/>
      <c r="L574" s="310"/>
      <c r="M574" s="310"/>
      <c r="N574" s="310"/>
      <c r="O574" s="310"/>
      <c r="P574" s="310"/>
      <c r="Q574" s="310"/>
      <c r="R574" s="310"/>
      <c r="S574" s="310"/>
      <c r="T574" s="310"/>
      <c r="U574" s="310"/>
      <c r="V574" s="310"/>
      <c r="W574" s="310"/>
      <c r="X574" s="310"/>
      <c r="Y574" s="310"/>
      <c r="Z574" s="310"/>
      <c r="AA574" s="310"/>
      <c r="AB574" s="310"/>
      <c r="AC574" s="310"/>
      <c r="AD574" s="310"/>
      <c r="AE574" s="310"/>
      <c r="AF574" s="310"/>
      <c r="AG574" s="310"/>
      <c r="AH574" s="310"/>
      <c r="AI574" s="310"/>
      <c r="AJ574" s="310"/>
      <c r="AK574" s="310"/>
      <c r="AL574" s="310"/>
      <c r="AM574" s="310"/>
      <c r="AN574" s="310"/>
      <c r="AO574" s="310"/>
      <c r="AP574" s="310"/>
      <c r="AQ574" s="310"/>
      <c r="AR574" s="310"/>
      <c r="AS574" s="310"/>
      <c r="AT574" s="310"/>
      <c r="AU574" s="310"/>
      <c r="AV574" s="310"/>
      <c r="AW574" s="310"/>
      <c r="AX574" s="310"/>
      <c r="AY574" s="310"/>
      <c r="AZ574" s="310"/>
      <c r="BA574" s="310"/>
      <c r="BB574" s="310"/>
      <c r="BC574" s="310"/>
      <c r="BD574" s="310"/>
      <c r="BE574" s="310"/>
      <c r="BF574" s="310"/>
      <c r="BG574" s="310"/>
      <c r="BH574" s="310"/>
      <c r="BI574" s="310"/>
      <c r="BJ574" s="310"/>
      <c r="BK574" s="310"/>
      <c r="BL574" s="310"/>
      <c r="BM574" s="310"/>
      <c r="BN574" s="310"/>
      <c r="BO574" s="310"/>
      <c r="BP574" s="310"/>
      <c r="BQ574" s="310"/>
      <c r="BR574" s="310"/>
      <c r="BS574" s="310"/>
      <c r="BT574" s="310"/>
      <c r="BU574" s="310"/>
      <c r="BV574" s="310"/>
      <c r="BW574" s="310"/>
      <c r="BX574" s="310"/>
      <c r="BY574" s="310"/>
      <c r="BZ574" s="310"/>
      <c r="CA574" s="310"/>
      <c r="CB574" s="310"/>
      <c r="CC574" s="310"/>
      <c r="CD574" s="310"/>
      <c r="CE574" s="310"/>
      <c r="CF574" s="310"/>
      <c r="CG574" s="310"/>
      <c r="CH574" s="310"/>
      <c r="CI574" s="310"/>
      <c r="CJ574" s="310"/>
      <c r="CK574" s="310"/>
      <c r="CL574" s="310"/>
      <c r="CM574" s="310"/>
      <c r="CN574" s="310"/>
      <c r="CO574" s="310"/>
      <c r="CP574" s="310"/>
      <c r="CQ574" s="310"/>
      <c r="CR574" s="310"/>
      <c r="CS574" s="310"/>
      <c r="CT574" s="310"/>
      <c r="CU574" s="310"/>
      <c r="CV574" s="310"/>
      <c r="CW574" s="310"/>
      <c r="CX574" s="310"/>
      <c r="CY574" s="310"/>
      <c r="CZ574" s="310"/>
      <c r="DA574" s="310"/>
      <c r="DB574" s="310"/>
      <c r="DC574" s="310"/>
      <c r="DD574" s="310"/>
      <c r="DE574" s="310"/>
      <c r="DF574" s="310"/>
      <c r="DG574" s="310"/>
      <c r="DH574" s="310"/>
      <c r="DI574" s="310"/>
      <c r="DJ574" s="310"/>
      <c r="DK574" s="310"/>
      <c r="DL574" s="310"/>
      <c r="DM574" s="310"/>
      <c r="DN574" s="310"/>
      <c r="DO574" s="310"/>
      <c r="DP574" s="310"/>
      <c r="DQ574" s="310"/>
      <c r="DR574" s="310"/>
      <c r="DS574" s="310"/>
      <c r="DT574" s="310"/>
      <c r="DU574" s="310"/>
      <c r="DV574" s="310"/>
      <c r="DW574" s="310"/>
      <c r="DX574" s="310"/>
      <c r="DY574" s="310"/>
      <c r="DZ574" s="310"/>
      <c r="EA574" s="310"/>
      <c r="EB574" s="310"/>
      <c r="EC574" s="310"/>
      <c r="ED574" s="310"/>
      <c r="EE574" s="310"/>
      <c r="EF574" s="310"/>
      <c r="EG574" s="310"/>
      <c r="EH574" s="310"/>
      <c r="EI574" s="310"/>
      <c r="EJ574" s="310"/>
      <c r="EK574" s="310"/>
      <c r="EL574" s="310"/>
      <c r="EM574" s="310"/>
      <c r="EN574" s="310"/>
      <c r="EO574" s="310"/>
      <c r="EP574" s="310"/>
      <c r="EQ574" s="310"/>
      <c r="ER574" s="310"/>
      <c r="ES574" s="310"/>
      <c r="ET574" s="310"/>
      <c r="EU574" s="310"/>
      <c r="EV574" s="310"/>
      <c r="EW574" s="310"/>
      <c r="EX574" s="310"/>
      <c r="EY574" s="310"/>
      <c r="EZ574" s="310"/>
      <c r="FA574" s="310"/>
      <c r="FB574" s="310"/>
      <c r="FC574" s="310"/>
      <c r="FD574" s="310"/>
      <c r="FE574" s="310"/>
      <c r="FF574" s="310"/>
      <c r="FG574" s="310"/>
      <c r="FH574" s="310"/>
      <c r="FI574" s="310"/>
      <c r="FJ574" s="310"/>
      <c r="FK574" s="310"/>
      <c r="FL574" s="310"/>
      <c r="FM574" s="310"/>
      <c r="FN574" s="310"/>
      <c r="FO574" s="310"/>
      <c r="FP574" s="310"/>
      <c r="FQ574" s="310"/>
      <c r="FR574" s="310"/>
      <c r="FS574" s="310"/>
      <c r="FT574" s="310"/>
      <c r="FU574" s="310"/>
      <c r="FV574" s="310"/>
      <c r="FW574" s="310"/>
      <c r="FX574" s="310"/>
      <c r="FY574" s="310"/>
      <c r="FZ574" s="310"/>
      <c r="GA574" s="310"/>
      <c r="GB574" s="310"/>
      <c r="GC574" s="310"/>
    </row>
    <row r="575" spans="4:185">
      <c r="D575" s="310"/>
      <c r="E575" s="310"/>
      <c r="F575" s="310"/>
      <c r="G575" s="310"/>
      <c r="H575" s="310"/>
      <c r="I575" s="310"/>
      <c r="J575" s="310"/>
      <c r="K575" s="310"/>
      <c r="L575" s="310"/>
      <c r="M575" s="310"/>
      <c r="N575" s="310"/>
      <c r="O575" s="310"/>
      <c r="P575" s="310"/>
      <c r="Q575" s="310"/>
      <c r="R575" s="310"/>
      <c r="S575" s="310"/>
      <c r="T575" s="310"/>
      <c r="U575" s="310"/>
      <c r="V575" s="310"/>
      <c r="W575" s="310"/>
      <c r="X575" s="310"/>
      <c r="Y575" s="310"/>
      <c r="Z575" s="310"/>
      <c r="AA575" s="310"/>
      <c r="AB575" s="310"/>
      <c r="AC575" s="310"/>
      <c r="AD575" s="310"/>
      <c r="AE575" s="310"/>
      <c r="AF575" s="310"/>
      <c r="AG575" s="310"/>
      <c r="AH575" s="310"/>
      <c r="AI575" s="310"/>
      <c r="AJ575" s="310"/>
      <c r="AK575" s="310"/>
      <c r="AL575" s="310"/>
      <c r="AM575" s="310"/>
      <c r="AN575" s="310"/>
      <c r="AO575" s="310"/>
      <c r="AP575" s="310"/>
      <c r="AQ575" s="310"/>
      <c r="AR575" s="310"/>
      <c r="AS575" s="310"/>
      <c r="AT575" s="310"/>
      <c r="AU575" s="310"/>
      <c r="AV575" s="310"/>
      <c r="AW575" s="310"/>
      <c r="AX575" s="310"/>
      <c r="AY575" s="310"/>
      <c r="AZ575" s="310"/>
      <c r="BA575" s="310"/>
      <c r="BB575" s="310"/>
      <c r="BC575" s="310"/>
      <c r="BD575" s="310"/>
      <c r="BE575" s="310"/>
      <c r="BF575" s="310"/>
      <c r="BG575" s="310"/>
      <c r="BH575" s="310"/>
      <c r="BI575" s="310"/>
      <c r="BJ575" s="310"/>
      <c r="BK575" s="310"/>
      <c r="BL575" s="310"/>
      <c r="BM575" s="310"/>
      <c r="BN575" s="310"/>
      <c r="BO575" s="310"/>
      <c r="BP575" s="310"/>
      <c r="BQ575" s="310"/>
      <c r="BR575" s="310"/>
      <c r="BS575" s="310"/>
      <c r="BT575" s="310"/>
      <c r="BU575" s="310"/>
      <c r="BV575" s="310"/>
      <c r="BW575" s="310"/>
      <c r="BX575" s="310"/>
      <c r="BY575" s="310"/>
      <c r="BZ575" s="310"/>
      <c r="CA575" s="310"/>
      <c r="CB575" s="310"/>
      <c r="CC575" s="310"/>
      <c r="CD575" s="310"/>
      <c r="CE575" s="310"/>
      <c r="CF575" s="310"/>
      <c r="CG575" s="310"/>
      <c r="CH575" s="310"/>
      <c r="CI575" s="310"/>
      <c r="CJ575" s="310"/>
      <c r="CK575" s="310"/>
      <c r="CL575" s="310"/>
      <c r="CM575" s="310"/>
      <c r="CN575" s="310"/>
      <c r="CO575" s="310"/>
      <c r="CP575" s="310"/>
      <c r="CQ575" s="310"/>
      <c r="CR575" s="310"/>
      <c r="CS575" s="310"/>
      <c r="CT575" s="310"/>
      <c r="CU575" s="310"/>
      <c r="CV575" s="310"/>
      <c r="CW575" s="310"/>
      <c r="CX575" s="310"/>
      <c r="CY575" s="310"/>
      <c r="CZ575" s="310"/>
      <c r="DA575" s="310"/>
      <c r="DB575" s="310"/>
      <c r="DC575" s="310"/>
      <c r="DD575" s="310"/>
      <c r="DE575" s="310"/>
      <c r="DF575" s="310"/>
      <c r="DG575" s="310"/>
      <c r="DH575" s="310"/>
      <c r="DI575" s="310"/>
      <c r="DJ575" s="310"/>
      <c r="DK575" s="310"/>
      <c r="DL575" s="310"/>
      <c r="DM575" s="310"/>
      <c r="DN575" s="310"/>
      <c r="DO575" s="310"/>
      <c r="DP575" s="310"/>
      <c r="DQ575" s="310"/>
      <c r="DR575" s="310"/>
      <c r="DS575" s="310"/>
      <c r="DT575" s="310"/>
      <c r="DU575" s="310"/>
      <c r="DV575" s="310"/>
      <c r="DW575" s="310"/>
      <c r="DX575" s="310"/>
      <c r="DY575" s="310"/>
      <c r="DZ575" s="310"/>
      <c r="EA575" s="310"/>
      <c r="EB575" s="310"/>
      <c r="EC575" s="310"/>
      <c r="ED575" s="310"/>
      <c r="EE575" s="310"/>
      <c r="EF575" s="310"/>
      <c r="EG575" s="310"/>
      <c r="EH575" s="310"/>
      <c r="EI575" s="310"/>
      <c r="EJ575" s="310"/>
      <c r="EK575" s="310"/>
      <c r="EL575" s="310"/>
      <c r="EM575" s="310"/>
      <c r="EN575" s="310"/>
      <c r="EO575" s="310"/>
      <c r="EP575" s="310"/>
      <c r="EQ575" s="310"/>
      <c r="ER575" s="310"/>
      <c r="ES575" s="310"/>
      <c r="ET575" s="310"/>
      <c r="EU575" s="310"/>
      <c r="EV575" s="310"/>
      <c r="EW575" s="310"/>
      <c r="EX575" s="310"/>
      <c r="EY575" s="310"/>
      <c r="EZ575" s="310"/>
      <c r="FA575" s="310"/>
      <c r="FB575" s="310"/>
      <c r="FC575" s="310"/>
      <c r="FD575" s="310"/>
      <c r="FE575" s="310"/>
      <c r="FF575" s="310"/>
      <c r="FG575" s="310"/>
      <c r="FH575" s="310"/>
      <c r="FI575" s="310"/>
      <c r="FJ575" s="310"/>
      <c r="FK575" s="310"/>
      <c r="FL575" s="310"/>
      <c r="FM575" s="310"/>
      <c r="FN575" s="310"/>
      <c r="FO575" s="310"/>
      <c r="FP575" s="310"/>
      <c r="FQ575" s="310"/>
      <c r="FR575" s="310"/>
      <c r="FS575" s="310"/>
      <c r="FT575" s="310"/>
      <c r="FU575" s="310"/>
      <c r="FV575" s="310"/>
      <c r="FW575" s="310"/>
      <c r="FX575" s="310"/>
      <c r="FY575" s="310"/>
      <c r="FZ575" s="310"/>
      <c r="GA575" s="310"/>
      <c r="GB575" s="310"/>
      <c r="GC575" s="310"/>
    </row>
    <row r="576" spans="4:185">
      <c r="D576" s="310"/>
      <c r="E576" s="310"/>
      <c r="F576" s="310"/>
      <c r="G576" s="310"/>
      <c r="H576" s="310"/>
      <c r="I576" s="310"/>
      <c r="J576" s="310"/>
      <c r="K576" s="310"/>
      <c r="L576" s="310"/>
      <c r="M576" s="310"/>
      <c r="N576" s="310"/>
      <c r="O576" s="310"/>
      <c r="P576" s="310"/>
      <c r="Q576" s="310"/>
      <c r="R576" s="310"/>
      <c r="S576" s="310"/>
      <c r="T576" s="310"/>
      <c r="U576" s="310"/>
      <c r="V576" s="310"/>
      <c r="W576" s="310"/>
      <c r="X576" s="310"/>
      <c r="Y576" s="310"/>
      <c r="Z576" s="310"/>
      <c r="AA576" s="310"/>
      <c r="AB576" s="310"/>
      <c r="AC576" s="310"/>
      <c r="AD576" s="310"/>
      <c r="AE576" s="310"/>
      <c r="AF576" s="310"/>
      <c r="AG576" s="310"/>
      <c r="AH576" s="310"/>
      <c r="AI576" s="310"/>
      <c r="AJ576" s="310"/>
      <c r="AK576" s="310"/>
      <c r="AL576" s="310"/>
      <c r="AM576" s="310"/>
      <c r="AN576" s="310"/>
      <c r="AO576" s="310"/>
      <c r="AP576" s="310"/>
      <c r="AQ576" s="310"/>
      <c r="AR576" s="310"/>
      <c r="AS576" s="310"/>
      <c r="AT576" s="310"/>
      <c r="AU576" s="310"/>
      <c r="AV576" s="310"/>
      <c r="AW576" s="310"/>
      <c r="AX576" s="310"/>
      <c r="AY576" s="310"/>
      <c r="AZ576" s="310"/>
      <c r="BA576" s="310"/>
      <c r="BB576" s="310"/>
      <c r="BC576" s="310"/>
      <c r="BD576" s="310"/>
      <c r="BE576" s="310"/>
      <c r="BF576" s="310"/>
      <c r="BG576" s="310"/>
      <c r="BH576" s="310"/>
      <c r="BI576" s="310"/>
      <c r="BJ576" s="310"/>
      <c r="BK576" s="310"/>
      <c r="BL576" s="310"/>
      <c r="BM576" s="310"/>
      <c r="BN576" s="310"/>
      <c r="BO576" s="310"/>
      <c r="BP576" s="310"/>
      <c r="BQ576" s="310"/>
      <c r="BR576" s="310"/>
      <c r="BS576" s="310"/>
      <c r="BT576" s="310"/>
      <c r="BU576" s="310"/>
      <c r="BV576" s="310"/>
      <c r="BW576" s="310"/>
      <c r="BX576" s="310"/>
      <c r="BY576" s="310"/>
      <c r="BZ576" s="310"/>
      <c r="CA576" s="310"/>
      <c r="CB576" s="310"/>
      <c r="CC576" s="310"/>
      <c r="CD576" s="310"/>
      <c r="CE576" s="310"/>
      <c r="CF576" s="310"/>
      <c r="CG576" s="310"/>
      <c r="CH576" s="310"/>
      <c r="CI576" s="310"/>
      <c r="CJ576" s="310"/>
      <c r="CK576" s="310"/>
      <c r="CL576" s="310"/>
      <c r="CM576" s="310"/>
      <c r="CN576" s="310"/>
      <c r="CO576" s="310"/>
      <c r="CP576" s="310"/>
      <c r="CQ576" s="310"/>
      <c r="CR576" s="310"/>
      <c r="CS576" s="310"/>
      <c r="CT576" s="310"/>
      <c r="CU576" s="310"/>
      <c r="CV576" s="310"/>
      <c r="CW576" s="310"/>
      <c r="CX576" s="310"/>
      <c r="CY576" s="310"/>
      <c r="CZ576" s="310"/>
      <c r="DA576" s="310"/>
      <c r="DB576" s="310"/>
      <c r="DC576" s="310"/>
      <c r="DD576" s="310"/>
      <c r="DE576" s="310"/>
      <c r="DF576" s="310"/>
      <c r="DG576" s="310"/>
      <c r="DH576" s="310"/>
      <c r="DI576" s="310"/>
      <c r="DJ576" s="310"/>
      <c r="DK576" s="310"/>
      <c r="DL576" s="310"/>
      <c r="DM576" s="310"/>
      <c r="DN576" s="310"/>
      <c r="DO576" s="310"/>
      <c r="DP576" s="310"/>
      <c r="DQ576" s="310"/>
      <c r="DR576" s="310"/>
      <c r="DS576" s="310"/>
      <c r="DT576" s="310"/>
      <c r="DU576" s="310"/>
      <c r="DV576" s="310"/>
      <c r="DW576" s="310"/>
      <c r="DX576" s="310"/>
      <c r="DY576" s="310"/>
      <c r="DZ576" s="310"/>
      <c r="EA576" s="310"/>
      <c r="EB576" s="310"/>
      <c r="EC576" s="310"/>
      <c r="ED576" s="310"/>
      <c r="EE576" s="310"/>
      <c r="EF576" s="310"/>
      <c r="EG576" s="310"/>
      <c r="EH576" s="310"/>
      <c r="EI576" s="310"/>
      <c r="EJ576" s="310"/>
      <c r="EK576" s="310"/>
      <c r="EL576" s="310"/>
      <c r="EM576" s="310"/>
      <c r="EN576" s="310"/>
      <c r="EO576" s="310"/>
      <c r="EP576" s="310"/>
      <c r="EQ576" s="310"/>
      <c r="ER576" s="310"/>
      <c r="ES576" s="310"/>
      <c r="ET576" s="310"/>
      <c r="EU576" s="310"/>
      <c r="EV576" s="310"/>
      <c r="EW576" s="310"/>
      <c r="EX576" s="310"/>
      <c r="EY576" s="310"/>
      <c r="EZ576" s="310"/>
      <c r="FA576" s="310"/>
      <c r="FB576" s="310"/>
      <c r="FC576" s="310"/>
      <c r="FD576" s="310"/>
      <c r="FE576" s="310"/>
      <c r="FF576" s="310"/>
      <c r="FG576" s="310"/>
      <c r="FH576" s="310"/>
      <c r="FI576" s="310"/>
      <c r="FJ576" s="310"/>
      <c r="FK576" s="310"/>
      <c r="FL576" s="310"/>
      <c r="FM576" s="310"/>
      <c r="FN576" s="310"/>
      <c r="FO576" s="310"/>
      <c r="FP576" s="310"/>
      <c r="FQ576" s="310"/>
      <c r="FR576" s="310"/>
      <c r="FS576" s="310"/>
      <c r="FT576" s="310"/>
      <c r="FU576" s="310"/>
      <c r="FV576" s="310"/>
      <c r="FW576" s="310"/>
      <c r="FX576" s="310"/>
      <c r="FY576" s="310"/>
      <c r="FZ576" s="310"/>
      <c r="GA576" s="310"/>
      <c r="GB576" s="310"/>
      <c r="GC576" s="310"/>
    </row>
    <row r="577" spans="4:185">
      <c r="D577" s="310"/>
      <c r="E577" s="310"/>
      <c r="F577" s="310"/>
      <c r="G577" s="310"/>
      <c r="H577" s="310"/>
      <c r="I577" s="310"/>
      <c r="J577" s="310"/>
      <c r="K577" s="310"/>
      <c r="L577" s="310"/>
      <c r="M577" s="310"/>
      <c r="N577" s="310"/>
      <c r="O577" s="310"/>
      <c r="P577" s="310"/>
      <c r="Q577" s="310"/>
      <c r="R577" s="310"/>
      <c r="S577" s="310"/>
      <c r="T577" s="310"/>
      <c r="U577" s="310"/>
      <c r="V577" s="310"/>
      <c r="W577" s="310"/>
      <c r="X577" s="310"/>
      <c r="Y577" s="310"/>
      <c r="Z577" s="310"/>
      <c r="AA577" s="310"/>
      <c r="AB577" s="310"/>
      <c r="AC577" s="310"/>
      <c r="AD577" s="310"/>
      <c r="AE577" s="310"/>
      <c r="AF577" s="310"/>
      <c r="AG577" s="310"/>
      <c r="AH577" s="310"/>
      <c r="AI577" s="310"/>
      <c r="AJ577" s="310"/>
      <c r="AK577" s="310"/>
      <c r="AL577" s="310"/>
      <c r="AM577" s="310"/>
      <c r="AN577" s="310"/>
      <c r="AO577" s="310"/>
      <c r="AP577" s="310"/>
      <c r="AQ577" s="310"/>
      <c r="AR577" s="310"/>
      <c r="AS577" s="310"/>
      <c r="AT577" s="310"/>
      <c r="AU577" s="310"/>
      <c r="AV577" s="310"/>
      <c r="AW577" s="310"/>
      <c r="AX577" s="310"/>
      <c r="AY577" s="310"/>
      <c r="AZ577" s="310"/>
      <c r="BA577" s="310"/>
      <c r="BB577" s="310"/>
      <c r="BC577" s="310"/>
      <c r="BD577" s="310"/>
      <c r="BE577" s="310"/>
      <c r="BF577" s="310"/>
      <c r="BG577" s="310"/>
      <c r="BH577" s="310"/>
      <c r="BI577" s="310"/>
      <c r="BJ577" s="310"/>
      <c r="BK577" s="310"/>
      <c r="BL577" s="310"/>
      <c r="BM577" s="310"/>
      <c r="BN577" s="310"/>
      <c r="BO577" s="310"/>
      <c r="BP577" s="310"/>
      <c r="BQ577" s="310"/>
      <c r="BR577" s="310"/>
      <c r="BS577" s="310"/>
      <c r="BT577" s="310"/>
      <c r="BU577" s="310"/>
      <c r="BV577" s="310"/>
      <c r="BW577" s="310"/>
      <c r="BX577" s="310"/>
      <c r="BY577" s="310"/>
      <c r="BZ577" s="310"/>
      <c r="CA577" s="310"/>
      <c r="CB577" s="310"/>
      <c r="CC577" s="310"/>
      <c r="CD577" s="310"/>
      <c r="CE577" s="310"/>
      <c r="CF577" s="310"/>
      <c r="CG577" s="310"/>
      <c r="CH577" s="310"/>
      <c r="CI577" s="310"/>
      <c r="CJ577" s="310"/>
      <c r="CK577" s="310"/>
      <c r="CL577" s="310"/>
      <c r="CM577" s="310"/>
      <c r="CN577" s="310"/>
      <c r="CO577" s="310"/>
      <c r="CP577" s="310"/>
      <c r="CQ577" s="310"/>
      <c r="CR577" s="310"/>
      <c r="CS577" s="310"/>
      <c r="CT577" s="310"/>
      <c r="CU577" s="310"/>
      <c r="CV577" s="310"/>
      <c r="CW577" s="310"/>
      <c r="CX577" s="310"/>
      <c r="CY577" s="310"/>
      <c r="CZ577" s="310"/>
      <c r="DA577" s="310"/>
      <c r="DB577" s="310"/>
      <c r="DC577" s="310"/>
      <c r="DD577" s="310"/>
      <c r="DE577" s="310"/>
      <c r="DF577" s="310"/>
      <c r="DG577" s="310"/>
      <c r="DH577" s="310"/>
      <c r="DI577" s="310"/>
      <c r="DJ577" s="310"/>
      <c r="DK577" s="310"/>
      <c r="DL577" s="310"/>
      <c r="DM577" s="310"/>
      <c r="DN577" s="310"/>
      <c r="DO577" s="310"/>
      <c r="DP577" s="310"/>
      <c r="DQ577" s="310"/>
      <c r="DR577" s="310"/>
      <c r="DS577" s="310"/>
      <c r="DT577" s="310"/>
      <c r="DU577" s="310"/>
      <c r="DV577" s="310"/>
      <c r="DW577" s="310"/>
      <c r="DX577" s="310"/>
      <c r="DY577" s="310"/>
      <c r="DZ577" s="310"/>
      <c r="EA577" s="310"/>
      <c r="EB577" s="310"/>
      <c r="EC577" s="310"/>
      <c r="ED577" s="310"/>
      <c r="EE577" s="310"/>
      <c r="EF577" s="310"/>
      <c r="EG577" s="310"/>
      <c r="EH577" s="310"/>
      <c r="EI577" s="310"/>
      <c r="EJ577" s="310"/>
      <c r="EK577" s="310"/>
      <c r="EL577" s="310"/>
      <c r="EM577" s="310"/>
      <c r="EN577" s="310"/>
      <c r="EO577" s="310"/>
      <c r="EP577" s="310"/>
      <c r="EQ577" s="310"/>
      <c r="ER577" s="310"/>
      <c r="ES577" s="310"/>
      <c r="ET577" s="310"/>
      <c r="EU577" s="310"/>
      <c r="EV577" s="310"/>
      <c r="EW577" s="310"/>
      <c r="EX577" s="310"/>
      <c r="EY577" s="310"/>
      <c r="EZ577" s="310"/>
      <c r="FA577" s="310"/>
      <c r="FB577" s="310"/>
      <c r="FC577" s="310"/>
      <c r="FD577" s="310"/>
      <c r="FE577" s="310"/>
      <c r="FF577" s="310"/>
      <c r="FG577" s="310"/>
      <c r="FH577" s="310"/>
      <c r="FI577" s="310"/>
      <c r="FJ577" s="310"/>
      <c r="FK577" s="310"/>
      <c r="FL577" s="310"/>
      <c r="FM577" s="310"/>
      <c r="FN577" s="310"/>
      <c r="FO577" s="310"/>
      <c r="FP577" s="310"/>
      <c r="FQ577" s="310"/>
      <c r="FR577" s="310"/>
      <c r="FS577" s="310"/>
      <c r="FT577" s="310"/>
      <c r="FU577" s="310"/>
      <c r="FV577" s="310"/>
      <c r="FW577" s="310"/>
      <c r="FX577" s="310"/>
      <c r="FY577" s="310"/>
      <c r="FZ577" s="310"/>
      <c r="GA577" s="310"/>
      <c r="GB577" s="310"/>
      <c r="GC577" s="310"/>
    </row>
    <row r="578" spans="4:185">
      <c r="D578" s="310"/>
      <c r="E578" s="310"/>
      <c r="F578" s="310"/>
      <c r="G578" s="310"/>
      <c r="H578" s="310"/>
      <c r="I578" s="310"/>
      <c r="J578" s="310"/>
      <c r="K578" s="310"/>
      <c r="L578" s="310"/>
      <c r="M578" s="310"/>
      <c r="N578" s="310"/>
      <c r="O578" s="310"/>
      <c r="P578" s="310"/>
      <c r="Q578" s="310"/>
      <c r="R578" s="310"/>
      <c r="S578" s="310"/>
      <c r="T578" s="310"/>
      <c r="U578" s="310"/>
      <c r="V578" s="310"/>
      <c r="W578" s="310"/>
      <c r="X578" s="310"/>
      <c r="Y578" s="310"/>
      <c r="Z578" s="310"/>
      <c r="AA578" s="310"/>
      <c r="AB578" s="310"/>
      <c r="AC578" s="310"/>
      <c r="AD578" s="310"/>
      <c r="AE578" s="310"/>
      <c r="AF578" s="310"/>
      <c r="AG578" s="310"/>
      <c r="AH578" s="310"/>
      <c r="AI578" s="310"/>
      <c r="AJ578" s="310"/>
      <c r="AK578" s="310"/>
      <c r="AL578" s="310"/>
      <c r="AM578" s="310"/>
      <c r="AN578" s="310"/>
      <c r="AO578" s="310"/>
      <c r="AP578" s="310"/>
      <c r="AQ578" s="310"/>
      <c r="AR578" s="310"/>
      <c r="AS578" s="310"/>
      <c r="AT578" s="310"/>
      <c r="AU578" s="310"/>
      <c r="AV578" s="310"/>
      <c r="AW578" s="310"/>
      <c r="AX578" s="310"/>
      <c r="AY578" s="310"/>
      <c r="AZ578" s="310"/>
      <c r="BA578" s="310"/>
      <c r="BB578" s="310"/>
      <c r="BC578" s="310"/>
      <c r="BD578" s="310"/>
      <c r="BE578" s="310"/>
      <c r="BF578" s="310"/>
      <c r="BG578" s="310"/>
      <c r="BH578" s="310"/>
      <c r="BI578" s="310"/>
      <c r="BJ578" s="310"/>
      <c r="BK578" s="310"/>
      <c r="BL578" s="310"/>
      <c r="BM578" s="310"/>
      <c r="BN578" s="310"/>
      <c r="BO578" s="310"/>
      <c r="BP578" s="310"/>
      <c r="BQ578" s="310"/>
      <c r="BR578" s="310"/>
      <c r="BS578" s="310"/>
      <c r="BT578" s="310"/>
      <c r="BU578" s="310"/>
      <c r="BV578" s="310"/>
      <c r="BW578" s="310"/>
      <c r="BX578" s="310"/>
      <c r="BY578" s="310"/>
      <c r="BZ578" s="310"/>
      <c r="CA578" s="310"/>
      <c r="CB578" s="310"/>
      <c r="CC578" s="310"/>
      <c r="CD578" s="310"/>
      <c r="CE578" s="310"/>
      <c r="CF578" s="310"/>
      <c r="CG578" s="310"/>
      <c r="CH578" s="310"/>
      <c r="CI578" s="310"/>
      <c r="CJ578" s="310"/>
      <c r="CK578" s="310"/>
      <c r="CL578" s="310"/>
      <c r="CM578" s="310"/>
      <c r="CN578" s="310"/>
      <c r="CO578" s="310"/>
      <c r="CP578" s="310"/>
      <c r="CQ578" s="310"/>
      <c r="CR578" s="310"/>
      <c r="CS578" s="310"/>
      <c r="CT578" s="310"/>
      <c r="CU578" s="310"/>
      <c r="CV578" s="310"/>
      <c r="CW578" s="310"/>
      <c r="CX578" s="310"/>
      <c r="CY578" s="310"/>
      <c r="CZ578" s="310"/>
      <c r="DA578" s="310"/>
      <c r="DB578" s="310"/>
      <c r="DC578" s="310"/>
      <c r="DD578" s="310"/>
      <c r="DE578" s="310"/>
      <c r="DF578" s="310"/>
      <c r="DG578" s="310"/>
      <c r="DH578" s="310"/>
      <c r="DI578" s="310"/>
      <c r="DJ578" s="310"/>
      <c r="DK578" s="310"/>
      <c r="DL578" s="310"/>
      <c r="DM578" s="310"/>
      <c r="DN578" s="310"/>
      <c r="DO578" s="310"/>
      <c r="DP578" s="310"/>
      <c r="DQ578" s="310"/>
      <c r="DR578" s="310"/>
      <c r="DS578" s="310"/>
      <c r="DT578" s="310"/>
      <c r="DU578" s="310"/>
      <c r="DV578" s="310"/>
      <c r="DW578" s="310"/>
      <c r="DX578" s="310"/>
      <c r="DY578" s="310"/>
      <c r="DZ578" s="310"/>
      <c r="EA578" s="310"/>
      <c r="EB578" s="310"/>
      <c r="EC578" s="310"/>
      <c r="ED578" s="310"/>
      <c r="EE578" s="310"/>
      <c r="EF578" s="310"/>
      <c r="EG578" s="310"/>
      <c r="EH578" s="310"/>
      <c r="EI578" s="310"/>
      <c r="EJ578" s="310"/>
      <c r="EK578" s="310"/>
      <c r="EL578" s="310"/>
      <c r="EM578" s="310"/>
      <c r="EN578" s="310"/>
      <c r="EO578" s="310"/>
      <c r="EP578" s="310"/>
      <c r="EQ578" s="310"/>
      <c r="ER578" s="310"/>
      <c r="ES578" s="310"/>
      <c r="ET578" s="310"/>
      <c r="EU578" s="310"/>
      <c r="EV578" s="310"/>
      <c r="EW578" s="310"/>
      <c r="EX578" s="310"/>
      <c r="EY578" s="310"/>
      <c r="EZ578" s="310"/>
      <c r="FA578" s="310"/>
      <c r="FB578" s="310"/>
      <c r="FC578" s="310"/>
      <c r="FD578" s="310"/>
      <c r="FE578" s="310"/>
      <c r="FF578" s="310"/>
      <c r="FG578" s="310"/>
      <c r="FH578" s="310"/>
      <c r="FI578" s="310"/>
      <c r="FJ578" s="310"/>
      <c r="FK578" s="310"/>
      <c r="FL578" s="310"/>
      <c r="FM578" s="310"/>
      <c r="FN578" s="310"/>
      <c r="FO578" s="310"/>
      <c r="FP578" s="310"/>
      <c r="FQ578" s="310"/>
      <c r="FR578" s="310"/>
      <c r="FS578" s="310"/>
      <c r="FT578" s="310"/>
      <c r="FU578" s="310"/>
      <c r="FV578" s="310"/>
      <c r="FW578" s="310"/>
      <c r="FX578" s="310"/>
      <c r="FY578" s="310"/>
      <c r="FZ578" s="310"/>
      <c r="GA578" s="310"/>
      <c r="GB578" s="310"/>
      <c r="GC578" s="310"/>
    </row>
    <row r="579" spans="4:185">
      <c r="D579" s="310"/>
      <c r="E579" s="310"/>
      <c r="F579" s="310"/>
      <c r="G579" s="310"/>
      <c r="H579" s="310"/>
      <c r="I579" s="310"/>
      <c r="J579" s="310"/>
      <c r="K579" s="310"/>
      <c r="L579" s="310"/>
      <c r="M579" s="310"/>
      <c r="N579" s="310"/>
      <c r="O579" s="310"/>
      <c r="P579" s="310"/>
      <c r="Q579" s="310"/>
      <c r="R579" s="310"/>
      <c r="S579" s="310"/>
      <c r="T579" s="310"/>
      <c r="U579" s="310"/>
      <c r="V579" s="310"/>
      <c r="W579" s="310"/>
      <c r="X579" s="310"/>
      <c r="Y579" s="310"/>
      <c r="Z579" s="310"/>
      <c r="AA579" s="310"/>
      <c r="AB579" s="310"/>
      <c r="AC579" s="310"/>
      <c r="AD579" s="310"/>
      <c r="AE579" s="310"/>
      <c r="AF579" s="310"/>
      <c r="AG579" s="310"/>
      <c r="AH579" s="310"/>
      <c r="AI579" s="310"/>
      <c r="AJ579" s="310"/>
      <c r="AK579" s="310"/>
      <c r="AL579" s="310"/>
      <c r="AM579" s="310"/>
      <c r="AN579" s="310"/>
      <c r="AO579" s="310"/>
      <c r="AP579" s="310"/>
      <c r="AQ579" s="310"/>
      <c r="AR579" s="310"/>
      <c r="AS579" s="310"/>
      <c r="AT579" s="310"/>
      <c r="AU579" s="310"/>
      <c r="AV579" s="310"/>
      <c r="AW579" s="310"/>
      <c r="AX579" s="310"/>
      <c r="AY579" s="310"/>
      <c r="AZ579" s="310"/>
      <c r="BA579" s="310"/>
      <c r="BB579" s="310"/>
      <c r="BC579" s="310"/>
      <c r="BD579" s="310"/>
      <c r="BE579" s="310"/>
      <c r="BF579" s="310"/>
      <c r="BG579" s="310"/>
      <c r="BH579" s="310"/>
      <c r="BI579" s="310"/>
      <c r="BJ579" s="310"/>
      <c r="BK579" s="310"/>
      <c r="BL579" s="310"/>
      <c r="BM579" s="310"/>
      <c r="BN579" s="310"/>
      <c r="BO579" s="310"/>
      <c r="BP579" s="310"/>
      <c r="BQ579" s="310"/>
      <c r="BR579" s="310"/>
      <c r="BS579" s="310"/>
      <c r="BT579" s="310"/>
      <c r="BU579" s="310"/>
      <c r="BV579" s="310"/>
      <c r="BW579" s="310"/>
      <c r="BX579" s="310"/>
      <c r="BY579" s="310"/>
      <c r="BZ579" s="310"/>
      <c r="CA579" s="310"/>
      <c r="CB579" s="310"/>
      <c r="CC579" s="310"/>
      <c r="CD579" s="310"/>
      <c r="CE579" s="310"/>
      <c r="CF579" s="310"/>
      <c r="CG579" s="310"/>
      <c r="CH579" s="310"/>
      <c r="CI579" s="310"/>
      <c r="CJ579" s="310"/>
      <c r="CK579" s="310"/>
      <c r="CL579" s="310"/>
      <c r="CM579" s="310"/>
      <c r="CN579" s="310"/>
      <c r="CO579" s="310"/>
      <c r="CP579" s="310"/>
      <c r="CQ579" s="310"/>
      <c r="CR579" s="310"/>
      <c r="CS579" s="310"/>
      <c r="CT579" s="310"/>
      <c r="CU579" s="310"/>
      <c r="CV579" s="310"/>
      <c r="CW579" s="310"/>
      <c r="CX579" s="310"/>
      <c r="CY579" s="310"/>
      <c r="CZ579" s="310"/>
      <c r="DA579" s="310"/>
      <c r="DB579" s="310"/>
      <c r="DC579" s="310"/>
      <c r="DD579" s="310"/>
      <c r="DE579" s="310"/>
      <c r="DF579" s="310"/>
      <c r="DG579" s="310"/>
      <c r="DH579" s="310"/>
      <c r="DI579" s="310"/>
      <c r="DJ579" s="310"/>
      <c r="DK579" s="310"/>
      <c r="DL579" s="310"/>
      <c r="DM579" s="310"/>
      <c r="DN579" s="310"/>
      <c r="DO579" s="310"/>
      <c r="DP579" s="310"/>
      <c r="DQ579" s="310"/>
      <c r="DR579" s="310"/>
      <c r="DS579" s="310"/>
      <c r="DT579" s="310"/>
      <c r="DU579" s="310"/>
      <c r="DV579" s="310"/>
      <c r="DW579" s="310"/>
      <c r="DX579" s="310"/>
      <c r="DY579" s="310"/>
      <c r="DZ579" s="310"/>
      <c r="EA579" s="310"/>
      <c r="EB579" s="310"/>
      <c r="EC579" s="310"/>
      <c r="ED579" s="310"/>
      <c r="EE579" s="310"/>
      <c r="EF579" s="310"/>
      <c r="EG579" s="310"/>
      <c r="EH579" s="310"/>
      <c r="EI579" s="310"/>
      <c r="EJ579" s="310"/>
      <c r="EK579" s="310"/>
      <c r="EL579" s="310"/>
      <c r="EM579" s="310"/>
      <c r="EN579" s="310"/>
      <c r="EO579" s="310"/>
      <c r="EP579" s="310"/>
      <c r="EQ579" s="310"/>
      <c r="ER579" s="310"/>
      <c r="ES579" s="310"/>
      <c r="ET579" s="310"/>
      <c r="EU579" s="310"/>
      <c r="EV579" s="310"/>
      <c r="EW579" s="310"/>
      <c r="EX579" s="310"/>
      <c r="EY579" s="310"/>
      <c r="EZ579" s="310"/>
      <c r="FA579" s="310"/>
      <c r="FB579" s="310"/>
      <c r="FC579" s="310"/>
      <c r="FD579" s="310"/>
      <c r="FE579" s="310"/>
      <c r="FF579" s="310"/>
      <c r="FG579" s="310"/>
      <c r="FH579" s="310"/>
      <c r="FI579" s="310"/>
      <c r="FJ579" s="310"/>
      <c r="FK579" s="310"/>
      <c r="FL579" s="310"/>
      <c r="FM579" s="310"/>
      <c r="FN579" s="310"/>
      <c r="FO579" s="310"/>
      <c r="FP579" s="310"/>
      <c r="FQ579" s="310"/>
      <c r="FR579" s="310"/>
      <c r="FS579" s="310"/>
      <c r="FT579" s="310"/>
      <c r="FU579" s="310"/>
      <c r="FV579" s="310"/>
      <c r="FW579" s="310"/>
      <c r="FX579" s="310"/>
      <c r="FY579" s="310"/>
      <c r="FZ579" s="310"/>
      <c r="GA579" s="310"/>
      <c r="GB579" s="310"/>
      <c r="GC579" s="310"/>
    </row>
    <row r="580" spans="4:185">
      <c r="D580" s="310"/>
      <c r="E580" s="310"/>
      <c r="F580" s="310"/>
      <c r="G580" s="310"/>
      <c r="H580" s="310"/>
      <c r="I580" s="310"/>
      <c r="J580" s="310"/>
      <c r="K580" s="310"/>
      <c r="L580" s="310"/>
      <c r="M580" s="310"/>
      <c r="N580" s="310"/>
      <c r="O580" s="310"/>
      <c r="P580" s="310"/>
      <c r="Q580" s="310"/>
      <c r="R580" s="310"/>
      <c r="S580" s="310"/>
      <c r="T580" s="310"/>
      <c r="U580" s="310"/>
      <c r="V580" s="310"/>
      <c r="W580" s="310"/>
      <c r="X580" s="310"/>
      <c r="Y580" s="310"/>
      <c r="Z580" s="310"/>
      <c r="AA580" s="310"/>
      <c r="AB580" s="310"/>
      <c r="AC580" s="310"/>
      <c r="AD580" s="310"/>
      <c r="AE580" s="310"/>
      <c r="AF580" s="310"/>
      <c r="AG580" s="310"/>
      <c r="AH580" s="310"/>
      <c r="AI580" s="310"/>
      <c r="AJ580" s="310"/>
      <c r="AK580" s="310"/>
      <c r="AL580" s="310"/>
      <c r="AM580" s="310"/>
      <c r="AN580" s="310"/>
      <c r="AO580" s="310"/>
      <c r="AP580" s="310"/>
      <c r="AQ580" s="310"/>
      <c r="AR580" s="310"/>
      <c r="AS580" s="310"/>
      <c r="AT580" s="310"/>
      <c r="AU580" s="310"/>
      <c r="AV580" s="310"/>
      <c r="AW580" s="310"/>
      <c r="AX580" s="310"/>
      <c r="AY580" s="310"/>
      <c r="AZ580" s="310"/>
      <c r="BA580" s="310"/>
      <c r="BB580" s="310"/>
      <c r="BC580" s="310"/>
      <c r="BD580" s="310"/>
      <c r="BE580" s="310"/>
      <c r="BF580" s="310"/>
      <c r="BG580" s="310"/>
      <c r="BH580" s="310"/>
      <c r="BI580" s="310"/>
      <c r="BJ580" s="310"/>
      <c r="BK580" s="310"/>
      <c r="BL580" s="310"/>
      <c r="BM580" s="310"/>
      <c r="BN580" s="310"/>
      <c r="BO580" s="310"/>
      <c r="BP580" s="310"/>
      <c r="BQ580" s="310"/>
      <c r="BR580" s="310"/>
      <c r="BS580" s="310"/>
      <c r="BT580" s="310"/>
      <c r="BU580" s="310"/>
      <c r="BV580" s="310"/>
      <c r="BW580" s="310"/>
      <c r="BX580" s="310"/>
      <c r="BY580" s="310"/>
      <c r="BZ580" s="310"/>
      <c r="CA580" s="310"/>
      <c r="CB580" s="310"/>
      <c r="CC580" s="310"/>
      <c r="CD580" s="310"/>
      <c r="CE580" s="310"/>
      <c r="CF580" s="310"/>
      <c r="CG580" s="310"/>
      <c r="CH580" s="310"/>
      <c r="CI580" s="310"/>
      <c r="CJ580" s="310"/>
      <c r="CK580" s="310"/>
      <c r="CL580" s="310"/>
      <c r="CM580" s="310"/>
      <c r="CN580" s="310"/>
      <c r="CO580" s="310"/>
      <c r="CP580" s="310"/>
      <c r="CQ580" s="310"/>
      <c r="CR580" s="310"/>
      <c r="CS580" s="310"/>
      <c r="CT580" s="310"/>
      <c r="CU580" s="310"/>
      <c r="CV580" s="310"/>
      <c r="CW580" s="310"/>
      <c r="CX580" s="310"/>
      <c r="CY580" s="310"/>
      <c r="CZ580" s="310"/>
      <c r="DA580" s="310"/>
      <c r="DB580" s="310"/>
      <c r="DC580" s="310"/>
      <c r="DD580" s="310"/>
      <c r="DE580" s="310"/>
      <c r="DF580" s="310"/>
      <c r="DG580" s="310"/>
      <c r="DH580" s="310"/>
      <c r="DI580" s="310"/>
      <c r="DJ580" s="310"/>
      <c r="DK580" s="310"/>
      <c r="DL580" s="310"/>
      <c r="DM580" s="310"/>
      <c r="DN580" s="310"/>
      <c r="DO580" s="310"/>
      <c r="DP580" s="310"/>
      <c r="DQ580" s="310"/>
      <c r="DR580" s="310"/>
      <c r="DS580" s="310"/>
      <c r="DT580" s="310"/>
      <c r="DU580" s="310"/>
      <c r="DV580" s="310"/>
      <c r="DW580" s="310"/>
      <c r="DX580" s="310"/>
      <c r="DY580" s="310"/>
      <c r="DZ580" s="310"/>
      <c r="EA580" s="310"/>
      <c r="EB580" s="310"/>
      <c r="EC580" s="310"/>
      <c r="ED580" s="310"/>
      <c r="EE580" s="310"/>
      <c r="EF580" s="310"/>
      <c r="EG580" s="310"/>
      <c r="EH580" s="310"/>
      <c r="EI580" s="310"/>
      <c r="EJ580" s="310"/>
      <c r="EK580" s="310"/>
      <c r="EL580" s="310"/>
      <c r="EM580" s="310"/>
      <c r="EN580" s="310"/>
      <c r="EO580" s="310"/>
      <c r="EP580" s="310"/>
      <c r="EQ580" s="310"/>
      <c r="ER580" s="310"/>
      <c r="ES580" s="310"/>
      <c r="ET580" s="310"/>
      <c r="EU580" s="310"/>
      <c r="EV580" s="310"/>
      <c r="EW580" s="310"/>
      <c r="EX580" s="310"/>
      <c r="EY580" s="310"/>
      <c r="EZ580" s="310"/>
      <c r="FA580" s="310"/>
      <c r="FB580" s="310"/>
      <c r="FC580" s="310"/>
      <c r="FD580" s="310"/>
      <c r="FE580" s="310"/>
      <c r="FF580" s="310"/>
      <c r="FG580" s="310"/>
      <c r="FH580" s="310"/>
      <c r="FI580" s="310"/>
      <c r="FJ580" s="310"/>
      <c r="FK580" s="310"/>
      <c r="FL580" s="310"/>
      <c r="FM580" s="310"/>
      <c r="FN580" s="310"/>
      <c r="FO580" s="310"/>
      <c r="FP580" s="310"/>
      <c r="FQ580" s="310"/>
      <c r="FR580" s="310"/>
      <c r="FS580" s="310"/>
      <c r="FT580" s="310"/>
      <c r="FU580" s="310"/>
      <c r="FV580" s="310"/>
      <c r="FW580" s="310"/>
      <c r="FX580" s="310"/>
      <c r="FY580" s="310"/>
      <c r="FZ580" s="310"/>
      <c r="GA580" s="310"/>
      <c r="GB580" s="310"/>
      <c r="GC580" s="310"/>
    </row>
    <row r="581" spans="4:185">
      <c r="D581" s="310"/>
      <c r="E581" s="310"/>
      <c r="F581" s="310"/>
      <c r="G581" s="310"/>
      <c r="H581" s="310"/>
      <c r="I581" s="310"/>
      <c r="J581" s="310"/>
      <c r="K581" s="310"/>
      <c r="L581" s="310"/>
      <c r="M581" s="310"/>
      <c r="N581" s="310"/>
      <c r="O581" s="310"/>
      <c r="P581" s="310"/>
      <c r="Q581" s="310"/>
      <c r="R581" s="310"/>
      <c r="S581" s="310"/>
      <c r="T581" s="310"/>
      <c r="U581" s="310"/>
      <c r="V581" s="310"/>
      <c r="W581" s="310"/>
      <c r="X581" s="310"/>
      <c r="Y581" s="310"/>
      <c r="Z581" s="310"/>
      <c r="AA581" s="310"/>
      <c r="AB581" s="310"/>
      <c r="AC581" s="310"/>
      <c r="AD581" s="310"/>
      <c r="AE581" s="310"/>
      <c r="AF581" s="310"/>
      <c r="AG581" s="310"/>
      <c r="AH581" s="310"/>
      <c r="AI581" s="310"/>
      <c r="AJ581" s="310"/>
      <c r="AK581" s="310"/>
      <c r="AL581" s="310"/>
      <c r="AM581" s="310"/>
      <c r="AN581" s="310"/>
      <c r="AO581" s="310"/>
      <c r="AP581" s="310"/>
      <c r="AQ581" s="310"/>
      <c r="AR581" s="310"/>
      <c r="AS581" s="310"/>
      <c r="AT581" s="310"/>
      <c r="AU581" s="310"/>
      <c r="AV581" s="310"/>
      <c r="AW581" s="310"/>
      <c r="AX581" s="310"/>
      <c r="AY581" s="310"/>
      <c r="AZ581" s="310"/>
      <c r="BA581" s="310"/>
      <c r="BB581" s="310"/>
      <c r="BC581" s="310"/>
      <c r="BD581" s="310"/>
      <c r="BE581" s="310"/>
      <c r="BF581" s="310"/>
      <c r="BG581" s="310"/>
      <c r="BH581" s="310"/>
      <c r="BI581" s="310"/>
      <c r="BJ581" s="310"/>
      <c r="BK581" s="310"/>
      <c r="BL581" s="310"/>
      <c r="BM581" s="310"/>
      <c r="BN581" s="310"/>
      <c r="BO581" s="310"/>
      <c r="BP581" s="310"/>
      <c r="BQ581" s="310"/>
      <c r="BR581" s="310"/>
      <c r="BS581" s="310"/>
      <c r="BT581" s="310"/>
      <c r="BU581" s="310"/>
      <c r="BV581" s="310"/>
      <c r="BW581" s="310"/>
      <c r="BX581" s="310"/>
      <c r="BY581" s="310"/>
      <c r="BZ581" s="310"/>
      <c r="CA581" s="310"/>
      <c r="CB581" s="310"/>
      <c r="CC581" s="310"/>
      <c r="CD581" s="310"/>
      <c r="CE581" s="310"/>
      <c r="CF581" s="310"/>
      <c r="CG581" s="310"/>
      <c r="CH581" s="310"/>
      <c r="CI581" s="310"/>
      <c r="CJ581" s="310"/>
      <c r="CK581" s="310"/>
      <c r="CL581" s="310"/>
      <c r="CM581" s="310"/>
      <c r="CN581" s="310"/>
      <c r="CO581" s="310"/>
      <c r="CP581" s="310"/>
      <c r="CQ581" s="310"/>
      <c r="CR581" s="310"/>
      <c r="CS581" s="310"/>
      <c r="CT581" s="310"/>
      <c r="CU581" s="310"/>
      <c r="CV581" s="310"/>
      <c r="CW581" s="310"/>
      <c r="CX581" s="310"/>
      <c r="CY581" s="310"/>
      <c r="CZ581" s="310"/>
      <c r="DA581" s="310"/>
      <c r="DB581" s="310"/>
      <c r="DC581" s="310"/>
      <c r="DD581" s="310"/>
      <c r="DE581" s="310"/>
      <c r="DF581" s="310"/>
      <c r="DG581" s="310"/>
      <c r="DH581" s="310"/>
      <c r="DI581" s="310"/>
      <c r="DJ581" s="310"/>
      <c r="DK581" s="310"/>
      <c r="DL581" s="310"/>
      <c r="DM581" s="310"/>
      <c r="DN581" s="310"/>
      <c r="DO581" s="310"/>
      <c r="DP581" s="310"/>
      <c r="DQ581" s="310"/>
      <c r="DR581" s="310"/>
      <c r="DS581" s="310"/>
      <c r="DT581" s="310"/>
      <c r="DU581" s="310"/>
      <c r="DV581" s="310"/>
      <c r="DW581" s="310"/>
      <c r="DX581" s="310"/>
      <c r="DY581" s="310"/>
      <c r="DZ581" s="310"/>
      <c r="EA581" s="310"/>
      <c r="EB581" s="310"/>
      <c r="EC581" s="310"/>
      <c r="ED581" s="310"/>
      <c r="EE581" s="310"/>
      <c r="EF581" s="310"/>
      <c r="EG581" s="310"/>
      <c r="EH581" s="310"/>
      <c r="EI581" s="310"/>
      <c r="EJ581" s="310"/>
      <c r="EK581" s="310"/>
      <c r="EL581" s="310"/>
      <c r="EM581" s="310"/>
      <c r="EN581" s="310"/>
      <c r="EO581" s="310"/>
      <c r="EP581" s="310"/>
      <c r="EQ581" s="310"/>
      <c r="ER581" s="310"/>
      <c r="ES581" s="310"/>
      <c r="ET581" s="310"/>
      <c r="EU581" s="310"/>
      <c r="EV581" s="310"/>
      <c r="EW581" s="310"/>
      <c r="EX581" s="310"/>
      <c r="EY581" s="310"/>
      <c r="EZ581" s="310"/>
      <c r="FA581" s="310"/>
      <c r="FB581" s="310"/>
      <c r="FC581" s="310"/>
      <c r="FD581" s="310"/>
      <c r="FE581" s="310"/>
      <c r="FF581" s="310"/>
      <c r="FG581" s="310"/>
      <c r="FH581" s="310"/>
      <c r="FI581" s="310"/>
      <c r="FJ581" s="310"/>
      <c r="FK581" s="310"/>
      <c r="FL581" s="310"/>
      <c r="FM581" s="310"/>
      <c r="FN581" s="310"/>
      <c r="FO581" s="310"/>
      <c r="FP581" s="310"/>
      <c r="FQ581" s="310"/>
      <c r="FR581" s="310"/>
      <c r="FS581" s="310"/>
      <c r="FT581" s="310"/>
      <c r="FU581" s="310"/>
      <c r="FV581" s="310"/>
      <c r="FW581" s="310"/>
      <c r="FX581" s="310"/>
      <c r="FY581" s="310"/>
      <c r="FZ581" s="310"/>
      <c r="GA581" s="310"/>
      <c r="GB581" s="310"/>
      <c r="GC581" s="310"/>
    </row>
    <row r="582" spans="4:185">
      <c r="D582" s="310"/>
      <c r="E582" s="310"/>
      <c r="F582" s="310"/>
      <c r="G582" s="310"/>
      <c r="H582" s="310"/>
      <c r="I582" s="310"/>
      <c r="J582" s="310"/>
      <c r="K582" s="310"/>
      <c r="L582" s="310"/>
      <c r="M582" s="310"/>
      <c r="N582" s="310"/>
      <c r="O582" s="310"/>
      <c r="P582" s="310"/>
      <c r="Q582" s="310"/>
      <c r="R582" s="310"/>
      <c r="S582" s="310"/>
      <c r="T582" s="310"/>
      <c r="U582" s="310"/>
      <c r="V582" s="310"/>
      <c r="W582" s="310"/>
      <c r="X582" s="310"/>
      <c r="Y582" s="310"/>
      <c r="Z582" s="310"/>
      <c r="AA582" s="310"/>
      <c r="AB582" s="310"/>
      <c r="AC582" s="310"/>
      <c r="AD582" s="310"/>
      <c r="AE582" s="310"/>
      <c r="AF582" s="310"/>
      <c r="AG582" s="310"/>
      <c r="AH582" s="310"/>
      <c r="AI582" s="310"/>
      <c r="AJ582" s="310"/>
      <c r="AK582" s="310"/>
      <c r="AL582" s="310"/>
      <c r="AM582" s="310"/>
      <c r="AN582" s="310"/>
      <c r="AO582" s="310"/>
      <c r="AP582" s="310"/>
      <c r="AQ582" s="310"/>
      <c r="AR582" s="310"/>
      <c r="AS582" s="310"/>
      <c r="AT582" s="310"/>
      <c r="AU582" s="310"/>
      <c r="AV582" s="310"/>
      <c r="AW582" s="310"/>
      <c r="AX582" s="310"/>
      <c r="AY582" s="310"/>
      <c r="AZ582" s="310"/>
      <c r="BA582" s="310"/>
      <c r="BB582" s="310"/>
      <c r="BC582" s="310"/>
      <c r="BD582" s="310"/>
      <c r="BE582" s="310"/>
      <c r="BF582" s="310"/>
      <c r="BG582" s="310"/>
      <c r="BH582" s="310"/>
      <c r="BI582" s="310"/>
      <c r="BJ582" s="310"/>
      <c r="BK582" s="310"/>
      <c r="BL582" s="310"/>
      <c r="BM582" s="310"/>
      <c r="BN582" s="310"/>
      <c r="BO582" s="310"/>
      <c r="BP582" s="310"/>
      <c r="BQ582" s="310"/>
      <c r="BR582" s="310"/>
      <c r="BS582" s="310"/>
      <c r="BT582" s="310"/>
      <c r="BU582" s="310"/>
      <c r="BV582" s="310"/>
      <c r="BW582" s="310"/>
      <c r="BX582" s="310"/>
      <c r="BY582" s="310"/>
      <c r="BZ582" s="310"/>
      <c r="CA582" s="310"/>
      <c r="CB582" s="310"/>
      <c r="CC582" s="310"/>
      <c r="CD582" s="310"/>
      <c r="CE582" s="310"/>
      <c r="CF582" s="310"/>
      <c r="CG582" s="310"/>
      <c r="CH582" s="310"/>
      <c r="CI582" s="310"/>
      <c r="CJ582" s="310"/>
      <c r="CK582" s="310"/>
      <c r="CL582" s="310"/>
      <c r="CM582" s="310"/>
      <c r="CN582" s="310"/>
      <c r="CO582" s="310"/>
      <c r="CP582" s="310"/>
      <c r="CQ582" s="310"/>
      <c r="CR582" s="310"/>
      <c r="CS582" s="310"/>
      <c r="CT582" s="310"/>
      <c r="CU582" s="310"/>
      <c r="CV582" s="310"/>
      <c r="CW582" s="310"/>
      <c r="CX582" s="310"/>
      <c r="CY582" s="310"/>
      <c r="CZ582" s="310"/>
      <c r="DA582" s="310"/>
      <c r="DB582" s="310"/>
      <c r="DC582" s="310"/>
      <c r="DD582" s="310"/>
      <c r="DE582" s="310"/>
      <c r="DF582" s="310"/>
      <c r="DG582" s="310"/>
      <c r="DH582" s="310"/>
      <c r="DI582" s="310"/>
      <c r="DJ582" s="310"/>
      <c r="DK582" s="310"/>
      <c r="DL582" s="310"/>
      <c r="DM582" s="310"/>
      <c r="DN582" s="310"/>
      <c r="DO582" s="310"/>
      <c r="DP582" s="310"/>
      <c r="DQ582" s="310"/>
      <c r="DR582" s="310"/>
      <c r="DS582" s="310"/>
      <c r="DT582" s="310"/>
      <c r="DU582" s="310"/>
      <c r="DV582" s="310"/>
      <c r="DW582" s="310"/>
      <c r="DX582" s="310"/>
      <c r="DY582" s="310"/>
      <c r="DZ582" s="310"/>
      <c r="EA582" s="310"/>
      <c r="EB582" s="310"/>
      <c r="EC582" s="310"/>
      <c r="ED582" s="310"/>
      <c r="EE582" s="310"/>
      <c r="EF582" s="310"/>
      <c r="EG582" s="310"/>
      <c r="EH582" s="310"/>
      <c r="EI582" s="310"/>
      <c r="EJ582" s="310"/>
      <c r="EK582" s="310"/>
      <c r="EL582" s="310"/>
      <c r="EM582" s="310"/>
      <c r="EN582" s="310"/>
      <c r="EO582" s="310"/>
      <c r="EP582" s="310"/>
      <c r="EQ582" s="310"/>
      <c r="ER582" s="310"/>
      <c r="ES582" s="310"/>
      <c r="ET582" s="310"/>
      <c r="EU582" s="310"/>
      <c r="EV582" s="310"/>
      <c r="EW582" s="310"/>
      <c r="EX582" s="310"/>
      <c r="EY582" s="310"/>
      <c r="EZ582" s="310"/>
      <c r="FA582" s="310"/>
      <c r="FB582" s="310"/>
      <c r="FC582" s="310"/>
      <c r="FD582" s="310"/>
      <c r="FE582" s="310"/>
      <c r="FF582" s="310"/>
      <c r="FG582" s="310"/>
      <c r="FH582" s="310"/>
      <c r="FI582" s="310"/>
      <c r="FJ582" s="310"/>
      <c r="FK582" s="310"/>
      <c r="FL582" s="310"/>
      <c r="FM582" s="310"/>
      <c r="FN582" s="310"/>
      <c r="FO582" s="310"/>
      <c r="FP582" s="310"/>
      <c r="FQ582" s="310"/>
      <c r="FR582" s="310"/>
      <c r="FS582" s="310"/>
      <c r="FT582" s="310"/>
      <c r="FU582" s="310"/>
      <c r="FV582" s="310"/>
      <c r="FW582" s="310"/>
      <c r="FX582" s="310"/>
      <c r="FY582" s="310"/>
      <c r="FZ582" s="310"/>
      <c r="GA582" s="310"/>
      <c r="GB582" s="310"/>
      <c r="GC582" s="310"/>
    </row>
    <row r="583" spans="4:185">
      <c r="D583" s="310"/>
      <c r="E583" s="310"/>
      <c r="F583" s="310"/>
      <c r="G583" s="310"/>
      <c r="H583" s="310"/>
      <c r="I583" s="310"/>
      <c r="J583" s="310"/>
      <c r="K583" s="310"/>
      <c r="L583" s="310"/>
      <c r="M583" s="310"/>
      <c r="N583" s="310"/>
      <c r="O583" s="310"/>
      <c r="P583" s="310"/>
      <c r="Q583" s="310"/>
      <c r="R583" s="310"/>
      <c r="S583" s="310"/>
      <c r="T583" s="310"/>
      <c r="U583" s="310"/>
      <c r="V583" s="310"/>
      <c r="W583" s="310"/>
      <c r="X583" s="310"/>
      <c r="Y583" s="310"/>
      <c r="Z583" s="310"/>
      <c r="AA583" s="310"/>
      <c r="AB583" s="310"/>
      <c r="AC583" s="310"/>
      <c r="AD583" s="310"/>
      <c r="AE583" s="310"/>
      <c r="AF583" s="310"/>
      <c r="AG583" s="310"/>
      <c r="AH583" s="310"/>
      <c r="AI583" s="310"/>
      <c r="AJ583" s="310"/>
      <c r="AK583" s="310"/>
      <c r="AL583" s="310"/>
      <c r="AM583" s="310"/>
      <c r="AN583" s="310"/>
      <c r="AO583" s="310"/>
      <c r="AP583" s="310"/>
      <c r="AQ583" s="310"/>
      <c r="AR583" s="310"/>
      <c r="AS583" s="310"/>
      <c r="AT583" s="310"/>
      <c r="AU583" s="310"/>
      <c r="AV583" s="310"/>
      <c r="AW583" s="310"/>
      <c r="AX583" s="310"/>
      <c r="AY583" s="310"/>
      <c r="AZ583" s="310"/>
      <c r="BA583" s="310"/>
      <c r="BB583" s="310"/>
      <c r="BC583" s="310"/>
      <c r="BD583" s="310"/>
      <c r="BE583" s="310"/>
      <c r="BF583" s="310"/>
      <c r="BG583" s="310"/>
      <c r="BH583" s="310"/>
      <c r="BI583" s="310"/>
      <c r="BJ583" s="310"/>
      <c r="BK583" s="310"/>
      <c r="BL583" s="310"/>
      <c r="BM583" s="310"/>
      <c r="BN583" s="310"/>
      <c r="BO583" s="310"/>
      <c r="BP583" s="310"/>
      <c r="BQ583" s="310"/>
      <c r="BR583" s="310"/>
      <c r="BS583" s="310"/>
      <c r="BT583" s="310"/>
      <c r="BU583" s="310"/>
      <c r="BV583" s="310"/>
      <c r="BW583" s="310"/>
      <c r="BX583" s="310"/>
      <c r="BY583" s="310"/>
      <c r="BZ583" s="310"/>
      <c r="CA583" s="310"/>
      <c r="CB583" s="310"/>
      <c r="CC583" s="310"/>
      <c r="CD583" s="310"/>
      <c r="CE583" s="310"/>
      <c r="CF583" s="310"/>
      <c r="CG583" s="310"/>
      <c r="CH583" s="310"/>
      <c r="CI583" s="310"/>
      <c r="CJ583" s="310"/>
      <c r="CK583" s="310"/>
      <c r="CL583" s="310"/>
      <c r="CM583" s="310"/>
      <c r="CN583" s="310"/>
      <c r="CO583" s="310"/>
      <c r="CP583" s="310"/>
      <c r="CQ583" s="310"/>
      <c r="CR583" s="310"/>
      <c r="CS583" s="310"/>
      <c r="CT583" s="310"/>
      <c r="CU583" s="310"/>
      <c r="CV583" s="310"/>
      <c r="CW583" s="310"/>
      <c r="CX583" s="310"/>
      <c r="CY583" s="310"/>
      <c r="CZ583" s="310"/>
      <c r="DA583" s="310"/>
      <c r="DB583" s="310"/>
      <c r="DC583" s="310"/>
      <c r="DD583" s="310"/>
      <c r="DE583" s="310"/>
      <c r="DF583" s="310"/>
      <c r="DG583" s="310"/>
      <c r="DH583" s="310"/>
      <c r="DI583" s="310"/>
      <c r="DJ583" s="310"/>
      <c r="DK583" s="310"/>
      <c r="DL583" s="310"/>
      <c r="DM583" s="310"/>
      <c r="DN583" s="310"/>
      <c r="DO583" s="310"/>
      <c r="DP583" s="310"/>
      <c r="DQ583" s="310"/>
      <c r="DR583" s="310"/>
      <c r="DS583" s="310"/>
      <c r="DT583" s="310"/>
      <c r="DU583" s="310"/>
      <c r="DV583" s="310"/>
      <c r="DW583" s="310"/>
      <c r="DX583" s="310"/>
      <c r="DY583" s="310"/>
      <c r="DZ583" s="310"/>
      <c r="EA583" s="310"/>
      <c r="EB583" s="310"/>
      <c r="EC583" s="310"/>
      <c r="ED583" s="310"/>
      <c r="EE583" s="310"/>
      <c r="EF583" s="310"/>
      <c r="EG583" s="310"/>
      <c r="EH583" s="310"/>
      <c r="EI583" s="310"/>
      <c r="EJ583" s="310"/>
      <c r="EK583" s="310"/>
      <c r="EL583" s="310"/>
      <c r="EM583" s="310"/>
      <c r="EN583" s="310"/>
      <c r="EO583" s="310"/>
      <c r="EP583" s="310"/>
      <c r="EQ583" s="310"/>
      <c r="ER583" s="310"/>
      <c r="ES583" s="310"/>
      <c r="ET583" s="310"/>
      <c r="EU583" s="310"/>
      <c r="EV583" s="310"/>
      <c r="EW583" s="310"/>
      <c r="EX583" s="310"/>
      <c r="EY583" s="310"/>
      <c r="EZ583" s="310"/>
      <c r="FA583" s="310"/>
      <c r="FB583" s="310"/>
      <c r="FC583" s="310"/>
      <c r="FD583" s="310"/>
      <c r="FE583" s="310"/>
      <c r="FF583" s="310"/>
      <c r="FG583" s="310"/>
      <c r="FH583" s="310"/>
      <c r="FI583" s="310"/>
      <c r="FJ583" s="310"/>
      <c r="FK583" s="310"/>
      <c r="FL583" s="310"/>
      <c r="FM583" s="310"/>
      <c r="FN583" s="310"/>
      <c r="FO583" s="310"/>
      <c r="FP583" s="310"/>
      <c r="FQ583" s="310"/>
      <c r="FR583" s="310"/>
      <c r="FS583" s="310"/>
      <c r="FT583" s="310"/>
      <c r="FU583" s="310"/>
      <c r="FV583" s="310"/>
      <c r="FW583" s="310"/>
      <c r="FX583" s="310"/>
      <c r="FY583" s="310"/>
      <c r="FZ583" s="310"/>
      <c r="GA583" s="310"/>
      <c r="GB583" s="310"/>
      <c r="GC583" s="310"/>
    </row>
    <row r="584" spans="4:185">
      <c r="D584" s="310"/>
      <c r="E584" s="310"/>
      <c r="F584" s="310"/>
      <c r="G584" s="310"/>
      <c r="H584" s="310"/>
      <c r="I584" s="310"/>
      <c r="J584" s="310"/>
      <c r="K584" s="310"/>
      <c r="L584" s="310"/>
      <c r="M584" s="310"/>
      <c r="N584" s="310"/>
      <c r="O584" s="310"/>
      <c r="P584" s="310"/>
      <c r="Q584" s="310"/>
      <c r="R584" s="310"/>
      <c r="S584" s="310"/>
      <c r="T584" s="310"/>
      <c r="U584" s="310"/>
      <c r="V584" s="310"/>
      <c r="W584" s="310"/>
      <c r="X584" s="310"/>
      <c r="Y584" s="310"/>
      <c r="Z584" s="310"/>
      <c r="AA584" s="310"/>
      <c r="AB584" s="310"/>
      <c r="AC584" s="310"/>
      <c r="AD584" s="310"/>
      <c r="AE584" s="310"/>
      <c r="AF584" s="310"/>
      <c r="AG584" s="310"/>
      <c r="AH584" s="310"/>
      <c r="AI584" s="310"/>
      <c r="AJ584" s="310"/>
      <c r="AK584" s="310"/>
      <c r="AL584" s="310"/>
      <c r="AM584" s="310"/>
      <c r="AN584" s="310"/>
      <c r="AO584" s="310"/>
      <c r="AP584" s="310"/>
      <c r="AQ584" s="310"/>
      <c r="AR584" s="310"/>
      <c r="AS584" s="310"/>
      <c r="AT584" s="310"/>
      <c r="AU584" s="310"/>
      <c r="AV584" s="310"/>
      <c r="AW584" s="310"/>
      <c r="AX584" s="310"/>
      <c r="AY584" s="310"/>
      <c r="AZ584" s="310"/>
      <c r="BA584" s="310"/>
      <c r="BB584" s="310"/>
      <c r="BC584" s="310"/>
      <c r="BD584" s="310"/>
      <c r="BE584" s="310"/>
      <c r="BF584" s="310"/>
      <c r="BG584" s="310"/>
      <c r="BH584" s="310"/>
      <c r="BI584" s="310"/>
      <c r="BJ584" s="310"/>
      <c r="BK584" s="310"/>
      <c r="BL584" s="310"/>
      <c r="BM584" s="310"/>
      <c r="BN584" s="310"/>
      <c r="BO584" s="310"/>
      <c r="BP584" s="310"/>
      <c r="BQ584" s="310"/>
      <c r="BR584" s="310"/>
      <c r="BS584" s="310"/>
      <c r="BT584" s="310"/>
      <c r="BU584" s="310"/>
      <c r="BV584" s="310"/>
      <c r="BW584" s="310"/>
      <c r="BX584" s="310"/>
      <c r="BY584" s="310"/>
      <c r="BZ584" s="310"/>
      <c r="CA584" s="310"/>
      <c r="CB584" s="310"/>
      <c r="CC584" s="310"/>
      <c r="CD584" s="310"/>
      <c r="CE584" s="310"/>
      <c r="CF584" s="310"/>
      <c r="CG584" s="310"/>
      <c r="CH584" s="310"/>
      <c r="CI584" s="310"/>
      <c r="CJ584" s="310"/>
      <c r="CK584" s="310"/>
      <c r="CL584" s="310"/>
      <c r="CM584" s="310"/>
      <c r="CN584" s="310"/>
      <c r="CO584" s="310"/>
      <c r="CP584" s="310"/>
      <c r="CQ584" s="310"/>
      <c r="CR584" s="310"/>
      <c r="CS584" s="310"/>
      <c r="CT584" s="310"/>
      <c r="CU584" s="310"/>
      <c r="CV584" s="310"/>
      <c r="CW584" s="310"/>
      <c r="CX584" s="310"/>
      <c r="CY584" s="310"/>
      <c r="CZ584" s="310"/>
      <c r="DA584" s="310"/>
      <c r="DB584" s="310"/>
      <c r="DC584" s="310"/>
      <c r="DD584" s="310"/>
      <c r="DE584" s="310"/>
      <c r="DF584" s="310"/>
      <c r="DG584" s="310"/>
      <c r="DH584" s="310"/>
      <c r="DI584" s="310"/>
      <c r="DJ584" s="310"/>
      <c r="DK584" s="310"/>
      <c r="DL584" s="310"/>
      <c r="DM584" s="310"/>
      <c r="DN584" s="310"/>
      <c r="DO584" s="310"/>
      <c r="DP584" s="310"/>
      <c r="DQ584" s="310"/>
      <c r="DR584" s="310"/>
      <c r="DS584" s="310"/>
      <c r="DT584" s="310"/>
      <c r="DU584" s="310"/>
      <c r="DV584" s="310"/>
      <c r="DW584" s="310"/>
      <c r="DX584" s="310"/>
      <c r="DY584" s="310"/>
      <c r="DZ584" s="310"/>
      <c r="EA584" s="310"/>
      <c r="EB584" s="310"/>
      <c r="EC584" s="310"/>
      <c r="ED584" s="310"/>
      <c r="EE584" s="310"/>
      <c r="EF584" s="310"/>
      <c r="EG584" s="310"/>
      <c r="EH584" s="310"/>
      <c r="EI584" s="310"/>
      <c r="EJ584" s="310"/>
      <c r="EK584" s="310"/>
      <c r="EL584" s="310"/>
      <c r="EM584" s="310"/>
      <c r="EN584" s="310"/>
      <c r="EO584" s="310"/>
      <c r="EP584" s="310"/>
      <c r="EQ584" s="310"/>
      <c r="ER584" s="310"/>
      <c r="ES584" s="310"/>
      <c r="ET584" s="310"/>
      <c r="EU584" s="310"/>
      <c r="EV584" s="310"/>
      <c r="EW584" s="310"/>
      <c r="EX584" s="310"/>
      <c r="EY584" s="310"/>
      <c r="EZ584" s="310"/>
      <c r="FA584" s="310"/>
      <c r="FB584" s="310"/>
      <c r="FC584" s="310"/>
      <c r="FD584" s="310"/>
      <c r="FE584" s="310"/>
      <c r="FF584" s="310"/>
      <c r="FG584" s="310"/>
      <c r="FH584" s="310"/>
      <c r="FI584" s="310"/>
      <c r="FJ584" s="310"/>
      <c r="FK584" s="310"/>
      <c r="FL584" s="310"/>
      <c r="FM584" s="310"/>
      <c r="FN584" s="310"/>
      <c r="FO584" s="310"/>
      <c r="FP584" s="310"/>
      <c r="FQ584" s="310"/>
      <c r="FR584" s="310"/>
      <c r="FS584" s="310"/>
      <c r="FT584" s="310"/>
      <c r="FU584" s="310"/>
      <c r="FV584" s="310"/>
      <c r="FW584" s="310"/>
      <c r="FX584" s="310"/>
      <c r="FY584" s="310"/>
      <c r="FZ584" s="310"/>
      <c r="GA584" s="310"/>
      <c r="GB584" s="310"/>
      <c r="GC584" s="310"/>
    </row>
    <row r="585" spans="4:185">
      <c r="D585" s="310"/>
      <c r="E585" s="310"/>
      <c r="F585" s="310"/>
      <c r="G585" s="310"/>
      <c r="H585" s="310"/>
      <c r="I585" s="310"/>
      <c r="J585" s="310"/>
      <c r="K585" s="310"/>
      <c r="L585" s="310"/>
      <c r="M585" s="310"/>
      <c r="N585" s="310"/>
      <c r="O585" s="310"/>
      <c r="P585" s="310"/>
      <c r="Q585" s="310"/>
      <c r="R585" s="310"/>
      <c r="S585" s="310"/>
      <c r="T585" s="310"/>
      <c r="U585" s="310"/>
      <c r="V585" s="310"/>
      <c r="W585" s="310"/>
      <c r="X585" s="310"/>
      <c r="Y585" s="310"/>
      <c r="Z585" s="310"/>
      <c r="AA585" s="310"/>
      <c r="AB585" s="310"/>
      <c r="AC585" s="310"/>
      <c r="AD585" s="310"/>
      <c r="AE585" s="310"/>
      <c r="AF585" s="310"/>
      <c r="AG585" s="310"/>
      <c r="AH585" s="310"/>
      <c r="AI585" s="310"/>
      <c r="AJ585" s="310"/>
      <c r="AK585" s="310"/>
      <c r="AL585" s="310"/>
      <c r="AM585" s="310"/>
      <c r="AN585" s="310"/>
      <c r="AO585" s="310"/>
      <c r="AP585" s="310"/>
      <c r="AQ585" s="310"/>
      <c r="AR585" s="310"/>
      <c r="AS585" s="310"/>
      <c r="AT585" s="310"/>
      <c r="AU585" s="310"/>
      <c r="AV585" s="310"/>
      <c r="AW585" s="310"/>
      <c r="AX585" s="310"/>
      <c r="AY585" s="310"/>
      <c r="AZ585" s="310"/>
      <c r="BA585" s="310"/>
      <c r="BB585" s="310"/>
      <c r="BC585" s="310"/>
      <c r="BD585" s="310"/>
      <c r="BE585" s="310"/>
      <c r="BF585" s="310"/>
      <c r="BG585" s="310"/>
      <c r="BH585" s="310"/>
      <c r="BI585" s="310"/>
      <c r="BJ585" s="310"/>
      <c r="BK585" s="310"/>
      <c r="BL585" s="310"/>
      <c r="BM585" s="310"/>
      <c r="BN585" s="310"/>
      <c r="BO585" s="310"/>
      <c r="BP585" s="310"/>
      <c r="BQ585" s="310"/>
      <c r="BR585" s="310"/>
      <c r="BS585" s="310"/>
      <c r="BT585" s="310"/>
      <c r="BU585" s="310"/>
      <c r="BV585" s="310"/>
      <c r="BW585" s="310"/>
      <c r="BX585" s="310"/>
      <c r="BY585" s="310"/>
      <c r="BZ585" s="310"/>
      <c r="CA585" s="310"/>
      <c r="CB585" s="310"/>
      <c r="CC585" s="310"/>
      <c r="CD585" s="310"/>
      <c r="CE585" s="310"/>
      <c r="CF585" s="310"/>
      <c r="CG585" s="310"/>
      <c r="CH585" s="310"/>
      <c r="CI585" s="310"/>
      <c r="CJ585" s="310"/>
      <c r="CK585" s="310"/>
      <c r="CL585" s="310"/>
      <c r="CM585" s="310"/>
      <c r="CN585" s="310"/>
      <c r="CO585" s="310"/>
      <c r="CP585" s="310"/>
      <c r="CQ585" s="310"/>
      <c r="CR585" s="310"/>
      <c r="CS585" s="310"/>
      <c r="CT585" s="310"/>
      <c r="CU585" s="310"/>
      <c r="CV585" s="310"/>
      <c r="CW585" s="310"/>
      <c r="CX585" s="310"/>
      <c r="CY585" s="310"/>
      <c r="CZ585" s="310"/>
      <c r="DA585" s="310"/>
      <c r="DB585" s="310"/>
      <c r="DC585" s="310"/>
      <c r="DD585" s="310"/>
      <c r="DE585" s="310"/>
      <c r="DF585" s="310"/>
      <c r="DG585" s="310"/>
      <c r="DH585" s="310"/>
      <c r="DI585" s="310"/>
      <c r="DJ585" s="310"/>
      <c r="DK585" s="310"/>
      <c r="DL585" s="310"/>
      <c r="DM585" s="310"/>
      <c r="DN585" s="310"/>
      <c r="DO585" s="310"/>
      <c r="DP585" s="310"/>
      <c r="DQ585" s="310"/>
      <c r="DR585" s="310"/>
      <c r="DS585" s="310"/>
      <c r="DT585" s="310"/>
      <c r="DU585" s="310"/>
      <c r="DV585" s="310"/>
      <c r="DW585" s="310"/>
      <c r="DX585" s="310"/>
      <c r="DY585" s="310"/>
      <c r="DZ585" s="310"/>
      <c r="EA585" s="310"/>
      <c r="EB585" s="310"/>
      <c r="EC585" s="310"/>
      <c r="ED585" s="310"/>
      <c r="EE585" s="310"/>
      <c r="EF585" s="310"/>
      <c r="EG585" s="310"/>
      <c r="EH585" s="310"/>
      <c r="EI585" s="310"/>
      <c r="EJ585" s="310"/>
      <c r="EK585" s="310"/>
      <c r="EL585" s="310"/>
      <c r="EM585" s="310"/>
      <c r="EN585" s="310"/>
      <c r="EO585" s="310"/>
      <c r="EP585" s="310"/>
      <c r="EQ585" s="310"/>
      <c r="ER585" s="310"/>
      <c r="ES585" s="310"/>
      <c r="ET585" s="310"/>
      <c r="EU585" s="310"/>
      <c r="EV585" s="310"/>
      <c r="EW585" s="310"/>
      <c r="EX585" s="310"/>
      <c r="EY585" s="310"/>
      <c r="EZ585" s="310"/>
      <c r="FA585" s="310"/>
      <c r="FB585" s="310"/>
      <c r="FC585" s="310"/>
      <c r="FD585" s="310"/>
      <c r="FE585" s="310"/>
      <c r="FF585" s="310"/>
      <c r="FG585" s="310"/>
      <c r="FH585" s="310"/>
      <c r="FI585" s="310"/>
      <c r="FJ585" s="310"/>
      <c r="FK585" s="310"/>
      <c r="FL585" s="310"/>
      <c r="FM585" s="310"/>
      <c r="FN585" s="310"/>
      <c r="FO585" s="310"/>
      <c r="FP585" s="310"/>
      <c r="FQ585" s="310"/>
      <c r="FR585" s="310"/>
      <c r="FS585" s="310"/>
      <c r="FT585" s="310"/>
      <c r="FU585" s="310"/>
      <c r="FV585" s="310"/>
      <c r="FW585" s="310"/>
      <c r="FX585" s="310"/>
      <c r="FY585" s="310"/>
      <c r="FZ585" s="310"/>
      <c r="GA585" s="310"/>
      <c r="GB585" s="310"/>
      <c r="GC585" s="310"/>
    </row>
    <row r="586" spans="4:185">
      <c r="D586" s="310"/>
      <c r="E586" s="310"/>
      <c r="F586" s="310"/>
      <c r="G586" s="310"/>
      <c r="H586" s="310"/>
      <c r="I586" s="310"/>
      <c r="J586" s="310"/>
      <c r="K586" s="310"/>
      <c r="L586" s="310"/>
      <c r="M586" s="310"/>
      <c r="N586" s="310"/>
      <c r="O586" s="310"/>
      <c r="P586" s="310"/>
      <c r="Q586" s="310"/>
      <c r="R586" s="310"/>
      <c r="S586" s="310"/>
      <c r="T586" s="310"/>
      <c r="U586" s="310"/>
      <c r="V586" s="310"/>
      <c r="W586" s="310"/>
      <c r="X586" s="310"/>
      <c r="Y586" s="310"/>
      <c r="Z586" s="310"/>
      <c r="AA586" s="310"/>
      <c r="AB586" s="310"/>
      <c r="AC586" s="310"/>
      <c r="AD586" s="310"/>
      <c r="AE586" s="310"/>
      <c r="AF586" s="310"/>
      <c r="AG586" s="310"/>
      <c r="AH586" s="310"/>
      <c r="AI586" s="310"/>
      <c r="AJ586" s="310"/>
      <c r="AK586" s="310"/>
      <c r="AL586" s="310"/>
      <c r="AM586" s="310"/>
      <c r="AN586" s="310"/>
      <c r="AO586" s="310"/>
      <c r="AP586" s="310"/>
      <c r="AQ586" s="310"/>
      <c r="AR586" s="310"/>
      <c r="AS586" s="310"/>
      <c r="AT586" s="310"/>
      <c r="AU586" s="310"/>
      <c r="AV586" s="310"/>
      <c r="AW586" s="310"/>
      <c r="AX586" s="310"/>
      <c r="AY586" s="310"/>
      <c r="AZ586" s="310"/>
      <c r="BA586" s="310"/>
      <c r="BB586" s="310"/>
      <c r="BC586" s="310"/>
      <c r="BD586" s="310"/>
      <c r="BE586" s="310"/>
      <c r="BF586" s="310"/>
      <c r="BG586" s="310"/>
      <c r="BH586" s="310"/>
      <c r="BI586" s="310"/>
      <c r="BJ586" s="310"/>
      <c r="BK586" s="310"/>
      <c r="BL586" s="310"/>
      <c r="BM586" s="310"/>
      <c r="BN586" s="310"/>
      <c r="BO586" s="310"/>
      <c r="BP586" s="310"/>
      <c r="BQ586" s="310"/>
      <c r="BR586" s="310"/>
      <c r="BS586" s="310"/>
      <c r="BT586" s="310"/>
      <c r="BU586" s="310"/>
      <c r="BV586" s="310"/>
      <c r="BW586" s="310"/>
      <c r="BX586" s="310"/>
      <c r="BY586" s="310"/>
      <c r="BZ586" s="310"/>
      <c r="CA586" s="310"/>
      <c r="CB586" s="310"/>
      <c r="CC586" s="310"/>
      <c r="CD586" s="310"/>
      <c r="CE586" s="310"/>
      <c r="CF586" s="310"/>
      <c r="CG586" s="310"/>
      <c r="CH586" s="310"/>
      <c r="CI586" s="310"/>
      <c r="CJ586" s="310"/>
      <c r="CK586" s="310"/>
      <c r="CL586" s="310"/>
      <c r="CM586" s="310"/>
      <c r="CN586" s="310"/>
      <c r="CO586" s="310"/>
      <c r="CP586" s="310"/>
      <c r="CQ586" s="310"/>
      <c r="CR586" s="310"/>
      <c r="CS586" s="310"/>
      <c r="CT586" s="310"/>
      <c r="CU586" s="310"/>
      <c r="CV586" s="310"/>
      <c r="CW586" s="310"/>
      <c r="CX586" s="310"/>
      <c r="CY586" s="310"/>
      <c r="CZ586" s="310"/>
      <c r="DA586" s="310"/>
      <c r="DB586" s="310"/>
      <c r="DC586" s="310"/>
      <c r="DD586" s="310"/>
      <c r="DE586" s="310"/>
      <c r="DF586" s="310"/>
      <c r="DG586" s="310"/>
      <c r="DH586" s="310"/>
      <c r="DI586" s="310"/>
      <c r="DJ586" s="310"/>
      <c r="DK586" s="310"/>
      <c r="DL586" s="310"/>
      <c r="DM586" s="310"/>
      <c r="DN586" s="310"/>
      <c r="DO586" s="310"/>
      <c r="DP586" s="310"/>
      <c r="DQ586" s="310"/>
      <c r="DR586" s="310"/>
      <c r="DS586" s="310"/>
      <c r="DT586" s="310"/>
      <c r="DU586" s="310"/>
      <c r="DV586" s="310"/>
      <c r="DW586" s="310"/>
      <c r="DX586" s="310"/>
      <c r="DY586" s="310"/>
      <c r="DZ586" s="310"/>
      <c r="EA586" s="310"/>
      <c r="EB586" s="310"/>
      <c r="EC586" s="310"/>
      <c r="ED586" s="310"/>
      <c r="EE586" s="310"/>
      <c r="EF586" s="310"/>
      <c r="EG586" s="310"/>
      <c r="EH586" s="310"/>
      <c r="EI586" s="310"/>
      <c r="EJ586" s="310"/>
      <c r="EK586" s="310"/>
      <c r="EL586" s="310"/>
      <c r="EM586" s="310"/>
      <c r="EN586" s="310"/>
      <c r="EO586" s="310"/>
      <c r="EP586" s="310"/>
      <c r="EQ586" s="310"/>
      <c r="ER586" s="310"/>
      <c r="ES586" s="310"/>
      <c r="ET586" s="310"/>
      <c r="EU586" s="310"/>
      <c r="EV586" s="310"/>
      <c r="EW586" s="310"/>
      <c r="EX586" s="310"/>
      <c r="EY586" s="310"/>
      <c r="EZ586" s="310"/>
      <c r="FA586" s="310"/>
      <c r="FB586" s="310"/>
      <c r="FC586" s="310"/>
      <c r="FD586" s="310"/>
      <c r="FE586" s="310"/>
      <c r="FF586" s="310"/>
      <c r="FG586" s="310"/>
      <c r="FH586" s="310"/>
      <c r="FI586" s="310"/>
      <c r="FJ586" s="310"/>
      <c r="FK586" s="310"/>
      <c r="FL586" s="310"/>
      <c r="FM586" s="310"/>
      <c r="FN586" s="310"/>
      <c r="FO586" s="310"/>
      <c r="FP586" s="310"/>
      <c r="FQ586" s="310"/>
      <c r="FR586" s="310"/>
      <c r="FS586" s="310"/>
      <c r="FT586" s="310"/>
      <c r="FU586" s="310"/>
      <c r="FV586" s="310"/>
      <c r="FW586" s="310"/>
      <c r="FX586" s="310"/>
      <c r="FY586" s="310"/>
      <c r="FZ586" s="310"/>
      <c r="GA586" s="310"/>
      <c r="GB586" s="310"/>
      <c r="GC586" s="310"/>
    </row>
    <row r="587" spans="4:185">
      <c r="D587" s="310"/>
      <c r="E587" s="310"/>
      <c r="F587" s="310"/>
      <c r="G587" s="310"/>
      <c r="H587" s="310"/>
      <c r="I587" s="310"/>
      <c r="J587" s="310"/>
      <c r="K587" s="310"/>
      <c r="L587" s="310"/>
      <c r="M587" s="310"/>
      <c r="N587" s="310"/>
      <c r="O587" s="310"/>
      <c r="P587" s="310"/>
      <c r="Q587" s="310"/>
      <c r="R587" s="310"/>
      <c r="S587" s="310"/>
      <c r="T587" s="310"/>
      <c r="U587" s="310"/>
      <c r="V587" s="310"/>
      <c r="W587" s="310"/>
      <c r="X587" s="310"/>
      <c r="Y587" s="310"/>
      <c r="Z587" s="310"/>
      <c r="AA587" s="310"/>
      <c r="AB587" s="310"/>
      <c r="AC587" s="310"/>
      <c r="AD587" s="310"/>
      <c r="AE587" s="310"/>
      <c r="AF587" s="310"/>
      <c r="AG587" s="310"/>
      <c r="AH587" s="310"/>
      <c r="AI587" s="310"/>
      <c r="AJ587" s="310"/>
      <c r="AK587" s="310"/>
      <c r="AL587" s="310"/>
      <c r="AM587" s="310"/>
      <c r="AN587" s="310"/>
      <c r="AO587" s="310"/>
      <c r="AP587" s="310"/>
      <c r="AQ587" s="310"/>
      <c r="AR587" s="310"/>
      <c r="AS587" s="310"/>
      <c r="AT587" s="310"/>
      <c r="AU587" s="310"/>
      <c r="AV587" s="310"/>
      <c r="AW587" s="310"/>
      <c r="AX587" s="310"/>
      <c r="AY587" s="310"/>
      <c r="AZ587" s="310"/>
      <c r="BA587" s="310"/>
      <c r="BB587" s="310"/>
      <c r="BC587" s="310"/>
      <c r="BD587" s="310"/>
      <c r="BE587" s="310"/>
      <c r="BF587" s="310"/>
      <c r="BG587" s="310"/>
      <c r="BH587" s="310"/>
      <c r="BI587" s="310"/>
      <c r="BJ587" s="310"/>
      <c r="BK587" s="310"/>
      <c r="BL587" s="310"/>
      <c r="BM587" s="310"/>
      <c r="BN587" s="310"/>
      <c r="BO587" s="310"/>
      <c r="BP587" s="310"/>
      <c r="BQ587" s="310"/>
      <c r="BR587" s="310"/>
      <c r="BS587" s="310"/>
      <c r="BT587" s="310"/>
      <c r="BU587" s="310"/>
      <c r="BV587" s="310"/>
      <c r="BW587" s="310"/>
      <c r="BX587" s="310"/>
      <c r="BY587" s="310"/>
      <c r="BZ587" s="310"/>
      <c r="CA587" s="310"/>
      <c r="CB587" s="310"/>
      <c r="CC587" s="310"/>
      <c r="CD587" s="310"/>
      <c r="CE587" s="310"/>
      <c r="CF587" s="310"/>
      <c r="CG587" s="310"/>
      <c r="CH587" s="310"/>
      <c r="CI587" s="310"/>
      <c r="CJ587" s="310"/>
      <c r="CK587" s="310"/>
      <c r="CL587" s="310"/>
      <c r="CM587" s="310"/>
      <c r="CN587" s="310"/>
      <c r="CO587" s="310"/>
      <c r="CP587" s="310"/>
      <c r="CQ587" s="310"/>
      <c r="CR587" s="310"/>
      <c r="CS587" s="310"/>
      <c r="CT587" s="310"/>
      <c r="CU587" s="310"/>
      <c r="CV587" s="310"/>
      <c r="CW587" s="310"/>
      <c r="CX587" s="310"/>
      <c r="CY587" s="310"/>
      <c r="CZ587" s="310"/>
      <c r="DA587" s="310"/>
      <c r="DB587" s="310"/>
      <c r="DC587" s="310"/>
      <c r="DD587" s="310"/>
      <c r="DE587" s="310"/>
      <c r="DF587" s="310"/>
      <c r="DG587" s="310"/>
      <c r="DH587" s="310"/>
      <c r="DI587" s="310"/>
      <c r="DJ587" s="310"/>
      <c r="DK587" s="310"/>
      <c r="DL587" s="310"/>
      <c r="DM587" s="310"/>
      <c r="DN587" s="310"/>
      <c r="DO587" s="310"/>
      <c r="DP587" s="310"/>
      <c r="DQ587" s="310"/>
      <c r="DR587" s="310"/>
      <c r="DS587" s="310"/>
      <c r="DT587" s="310"/>
      <c r="DU587" s="310"/>
      <c r="DV587" s="310"/>
      <c r="DW587" s="310"/>
      <c r="DX587" s="310"/>
      <c r="DY587" s="310"/>
      <c r="DZ587" s="310"/>
      <c r="EA587" s="310"/>
      <c r="EB587" s="310"/>
      <c r="EC587" s="310"/>
      <c r="ED587" s="310"/>
      <c r="EE587" s="310"/>
      <c r="EF587" s="310"/>
      <c r="EG587" s="310"/>
      <c r="EH587" s="310"/>
      <c r="EI587" s="310"/>
      <c r="EJ587" s="310"/>
      <c r="EK587" s="310"/>
      <c r="EL587" s="310"/>
      <c r="EM587" s="310"/>
      <c r="EN587" s="310"/>
      <c r="EO587" s="310"/>
      <c r="EP587" s="310"/>
      <c r="EQ587" s="310"/>
      <c r="ER587" s="310"/>
      <c r="ES587" s="310"/>
      <c r="ET587" s="310"/>
      <c r="EU587" s="310"/>
      <c r="EV587" s="310"/>
      <c r="EW587" s="310"/>
      <c r="EX587" s="310"/>
      <c r="EY587" s="310"/>
      <c r="EZ587" s="310"/>
      <c r="FA587" s="310"/>
      <c r="FB587" s="310"/>
      <c r="FC587" s="310"/>
      <c r="FD587" s="310"/>
      <c r="FE587" s="310"/>
      <c r="FF587" s="310"/>
      <c r="FG587" s="310"/>
      <c r="FH587" s="310"/>
      <c r="FI587" s="310"/>
      <c r="FJ587" s="310"/>
      <c r="FK587" s="310"/>
      <c r="FL587" s="310"/>
      <c r="FM587" s="310"/>
      <c r="FN587" s="310"/>
      <c r="FO587" s="310"/>
      <c r="FP587" s="310"/>
      <c r="FQ587" s="310"/>
      <c r="FR587" s="310"/>
      <c r="FS587" s="310"/>
      <c r="FT587" s="310"/>
      <c r="FU587" s="310"/>
      <c r="FV587" s="310"/>
      <c r="FW587" s="310"/>
      <c r="FX587" s="310"/>
      <c r="FY587" s="310"/>
      <c r="FZ587" s="310"/>
      <c r="GA587" s="310"/>
      <c r="GB587" s="310"/>
      <c r="GC587" s="310"/>
    </row>
    <row r="588" spans="4:185">
      <c r="D588" s="310"/>
      <c r="E588" s="310"/>
      <c r="F588" s="310"/>
      <c r="G588" s="310"/>
      <c r="H588" s="310"/>
      <c r="I588" s="310"/>
      <c r="J588" s="310"/>
      <c r="K588" s="310"/>
      <c r="L588" s="310"/>
      <c r="M588" s="310"/>
      <c r="N588" s="310"/>
      <c r="O588" s="310"/>
      <c r="P588" s="310"/>
      <c r="Q588" s="310"/>
      <c r="R588" s="310"/>
      <c r="S588" s="310"/>
      <c r="T588" s="310"/>
      <c r="U588" s="310"/>
      <c r="V588" s="310"/>
      <c r="W588" s="310"/>
      <c r="X588" s="310"/>
      <c r="Y588" s="310"/>
      <c r="Z588" s="310"/>
      <c r="AA588" s="310"/>
      <c r="AB588" s="310"/>
      <c r="AC588" s="310"/>
      <c r="AD588" s="310"/>
      <c r="AE588" s="310"/>
      <c r="AF588" s="310"/>
      <c r="AG588" s="310"/>
      <c r="AH588" s="310"/>
      <c r="AI588" s="310"/>
      <c r="AJ588" s="310"/>
      <c r="AK588" s="310"/>
      <c r="AL588" s="310"/>
      <c r="AM588" s="310"/>
      <c r="AN588" s="310"/>
      <c r="AO588" s="310"/>
      <c r="AP588" s="310"/>
      <c r="AQ588" s="310"/>
      <c r="AR588" s="310"/>
      <c r="AS588" s="310"/>
      <c r="AT588" s="310"/>
      <c r="AU588" s="310"/>
      <c r="AV588" s="310"/>
      <c r="AW588" s="310"/>
      <c r="AX588" s="310"/>
      <c r="AY588" s="310"/>
      <c r="AZ588" s="310"/>
      <c r="BA588" s="310"/>
      <c r="BB588" s="310"/>
      <c r="BC588" s="310"/>
      <c r="BD588" s="310"/>
      <c r="BE588" s="310"/>
      <c r="BF588" s="310"/>
      <c r="BG588" s="310"/>
      <c r="BH588" s="310"/>
      <c r="BI588" s="310"/>
      <c r="BJ588" s="310"/>
      <c r="BK588" s="310"/>
      <c r="BL588" s="310"/>
      <c r="BM588" s="310"/>
      <c r="BN588" s="310"/>
      <c r="BO588" s="310"/>
      <c r="BP588" s="310"/>
      <c r="BQ588" s="310"/>
      <c r="BR588" s="310"/>
      <c r="BS588" s="310"/>
      <c r="BT588" s="310"/>
      <c r="BU588" s="310"/>
      <c r="BV588" s="310"/>
      <c r="BW588" s="310"/>
      <c r="BX588" s="310"/>
      <c r="BY588" s="310"/>
      <c r="BZ588" s="310"/>
      <c r="CA588" s="310"/>
      <c r="CB588" s="310"/>
      <c r="CC588" s="310"/>
      <c r="CD588" s="310"/>
      <c r="CE588" s="310"/>
      <c r="CF588" s="310"/>
      <c r="CG588" s="310"/>
      <c r="CH588" s="310"/>
      <c r="CI588" s="310"/>
      <c r="CJ588" s="310"/>
      <c r="CK588" s="310"/>
      <c r="CL588" s="310"/>
      <c r="CM588" s="310"/>
      <c r="CN588" s="310"/>
      <c r="CO588" s="310"/>
      <c r="CP588" s="310"/>
      <c r="CQ588" s="310"/>
      <c r="CR588" s="310"/>
      <c r="CS588" s="310"/>
      <c r="CT588" s="310"/>
      <c r="CU588" s="310"/>
      <c r="CV588" s="310"/>
      <c r="CW588" s="310"/>
      <c r="CX588" s="310"/>
      <c r="CY588" s="310"/>
      <c r="CZ588" s="310"/>
      <c r="DA588" s="310"/>
      <c r="DB588" s="310"/>
      <c r="DC588" s="310"/>
      <c r="DD588" s="310"/>
      <c r="DE588" s="310"/>
      <c r="DF588" s="310"/>
      <c r="DG588" s="310"/>
      <c r="DH588" s="310"/>
      <c r="DI588" s="310"/>
      <c r="DJ588" s="310"/>
      <c r="DK588" s="310"/>
      <c r="DL588" s="310"/>
      <c r="DM588" s="310"/>
      <c r="DN588" s="310"/>
      <c r="DO588" s="310"/>
      <c r="DP588" s="310"/>
      <c r="DQ588" s="310"/>
      <c r="DR588" s="310"/>
      <c r="DS588" s="310"/>
      <c r="DT588" s="310"/>
      <c r="DU588" s="310"/>
      <c r="DV588" s="310"/>
      <c r="DW588" s="310"/>
      <c r="DX588" s="310"/>
      <c r="DY588" s="310"/>
      <c r="DZ588" s="310"/>
      <c r="EA588" s="310"/>
      <c r="EB588" s="310"/>
      <c r="EC588" s="310"/>
      <c r="ED588" s="310"/>
      <c r="EE588" s="310"/>
      <c r="EF588" s="310"/>
      <c r="EG588" s="310"/>
      <c r="EH588" s="310"/>
      <c r="EI588" s="310"/>
      <c r="EJ588" s="310"/>
      <c r="EK588" s="310"/>
      <c r="EL588" s="310"/>
      <c r="EM588" s="310"/>
      <c r="EN588" s="310"/>
      <c r="EO588" s="310"/>
      <c r="EP588" s="310"/>
      <c r="EQ588" s="310"/>
      <c r="ER588" s="310"/>
      <c r="ES588" s="310"/>
      <c r="ET588" s="310"/>
      <c r="EU588" s="310"/>
      <c r="EV588" s="310"/>
      <c r="EW588" s="310"/>
      <c r="EX588" s="310"/>
      <c r="EY588" s="310"/>
      <c r="EZ588" s="310"/>
      <c r="FA588" s="310"/>
      <c r="FB588" s="310"/>
      <c r="FC588" s="310"/>
      <c r="FD588" s="310"/>
      <c r="FE588" s="310"/>
      <c r="FF588" s="310"/>
      <c r="FG588" s="310"/>
      <c r="FH588" s="310"/>
      <c r="FI588" s="310"/>
      <c r="FJ588" s="310"/>
      <c r="FK588" s="310"/>
      <c r="FL588" s="310"/>
      <c r="FM588" s="310"/>
      <c r="FN588" s="310"/>
      <c r="FO588" s="310"/>
      <c r="FP588" s="310"/>
      <c r="FQ588" s="310"/>
      <c r="FR588" s="310"/>
      <c r="FS588" s="310"/>
      <c r="FT588" s="310"/>
      <c r="FU588" s="310"/>
      <c r="FV588" s="310"/>
      <c r="FW588" s="310"/>
      <c r="FX588" s="310"/>
      <c r="FY588" s="310"/>
      <c r="FZ588" s="310"/>
      <c r="GA588" s="310"/>
      <c r="GB588" s="310"/>
      <c r="GC588" s="310"/>
    </row>
    <row r="589" spans="4:185">
      <c r="D589" s="310"/>
      <c r="E589" s="310"/>
      <c r="F589" s="310"/>
      <c r="G589" s="310"/>
      <c r="H589" s="310"/>
      <c r="I589" s="310"/>
      <c r="J589" s="310"/>
      <c r="K589" s="310"/>
      <c r="L589" s="310"/>
      <c r="M589" s="310"/>
      <c r="N589" s="310"/>
      <c r="O589" s="310"/>
      <c r="P589" s="310"/>
      <c r="Q589" s="310"/>
      <c r="R589" s="310"/>
      <c r="S589" s="310"/>
      <c r="T589" s="310"/>
      <c r="U589" s="310"/>
      <c r="V589" s="310"/>
      <c r="W589" s="310"/>
      <c r="X589" s="310"/>
      <c r="Y589" s="310"/>
      <c r="Z589" s="310"/>
      <c r="AA589" s="310"/>
      <c r="AB589" s="310"/>
      <c r="AC589" s="310"/>
      <c r="AD589" s="310"/>
      <c r="AE589" s="310"/>
      <c r="AF589" s="310"/>
      <c r="AG589" s="310"/>
      <c r="AH589" s="310"/>
      <c r="AI589" s="310"/>
      <c r="AJ589" s="310"/>
      <c r="AK589" s="310"/>
      <c r="AL589" s="310"/>
      <c r="AM589" s="310"/>
      <c r="AN589" s="310"/>
      <c r="AO589" s="310"/>
      <c r="AP589" s="310"/>
      <c r="AQ589" s="310"/>
      <c r="AR589" s="310"/>
      <c r="AS589" s="310"/>
      <c r="AT589" s="310"/>
      <c r="AU589" s="310"/>
      <c r="AV589" s="310"/>
      <c r="AW589" s="310"/>
      <c r="AX589" s="310"/>
      <c r="AY589" s="310"/>
      <c r="AZ589" s="310"/>
      <c r="BA589" s="310"/>
      <c r="BB589" s="310"/>
      <c r="BC589" s="310"/>
      <c r="BD589" s="310"/>
      <c r="BE589" s="310"/>
      <c r="BF589" s="310"/>
      <c r="BG589" s="310"/>
      <c r="BH589" s="310"/>
      <c r="BI589" s="310"/>
      <c r="BJ589" s="310"/>
      <c r="BK589" s="310"/>
      <c r="BL589" s="310"/>
      <c r="BM589" s="310"/>
      <c r="BN589" s="310"/>
      <c r="BO589" s="310"/>
      <c r="BP589" s="310"/>
      <c r="BQ589" s="310"/>
      <c r="BR589" s="310"/>
      <c r="BS589" s="310"/>
      <c r="BT589" s="310"/>
      <c r="BU589" s="310"/>
      <c r="BV589" s="310"/>
      <c r="BW589" s="310"/>
      <c r="BX589" s="310"/>
      <c r="BY589" s="310"/>
      <c r="BZ589" s="310"/>
      <c r="CA589" s="310"/>
      <c r="CB589" s="310"/>
      <c r="CC589" s="310"/>
      <c r="CD589" s="310"/>
      <c r="CE589" s="310"/>
      <c r="CF589" s="310"/>
      <c r="CG589" s="310"/>
      <c r="CH589" s="310"/>
      <c r="CI589" s="310"/>
      <c r="CJ589" s="310"/>
      <c r="CK589" s="310"/>
      <c r="CL589" s="310"/>
      <c r="CM589" s="310"/>
      <c r="CN589" s="310"/>
      <c r="CO589" s="310"/>
      <c r="CP589" s="310"/>
      <c r="CQ589" s="310"/>
      <c r="CR589" s="310"/>
      <c r="CS589" s="310"/>
      <c r="CT589" s="310"/>
      <c r="CU589" s="310"/>
      <c r="CV589" s="310"/>
      <c r="CW589" s="310"/>
      <c r="CX589" s="310"/>
      <c r="CY589" s="310"/>
      <c r="CZ589" s="310"/>
      <c r="DA589" s="310"/>
      <c r="DB589" s="310"/>
      <c r="DC589" s="310"/>
      <c r="DD589" s="310"/>
      <c r="DE589" s="310"/>
      <c r="DF589" s="310"/>
      <c r="DG589" s="310"/>
      <c r="DH589" s="310"/>
      <c r="DI589" s="310"/>
      <c r="DJ589" s="310"/>
      <c r="DK589" s="310"/>
      <c r="DL589" s="310"/>
      <c r="DM589" s="310"/>
      <c r="DN589" s="310"/>
      <c r="DO589" s="310"/>
      <c r="DP589" s="310"/>
      <c r="DQ589" s="310"/>
      <c r="DR589" s="310"/>
      <c r="DS589" s="310"/>
      <c r="DT589" s="310"/>
      <c r="DU589" s="310"/>
      <c r="DV589" s="310"/>
      <c r="DW589" s="310"/>
      <c r="DX589" s="310"/>
      <c r="DY589" s="310"/>
      <c r="DZ589" s="310"/>
      <c r="EA589" s="310"/>
      <c r="EB589" s="310"/>
      <c r="EC589" s="310"/>
      <c r="ED589" s="310"/>
      <c r="EE589" s="310"/>
      <c r="EF589" s="310"/>
      <c r="EG589" s="310"/>
      <c r="EH589" s="310"/>
      <c r="EI589" s="310"/>
      <c r="EJ589" s="310"/>
      <c r="EK589" s="310"/>
      <c r="EL589" s="310"/>
      <c r="EM589" s="310"/>
      <c r="EN589" s="310"/>
      <c r="EO589" s="310"/>
      <c r="EP589" s="310"/>
      <c r="EQ589" s="310"/>
      <c r="ER589" s="310"/>
      <c r="ES589" s="310"/>
      <c r="ET589" s="310"/>
      <c r="EU589" s="310"/>
      <c r="EV589" s="310"/>
      <c r="EW589" s="310"/>
      <c r="EX589" s="310"/>
      <c r="EY589" s="310"/>
      <c r="EZ589" s="310"/>
      <c r="FA589" s="310"/>
      <c r="FB589" s="310"/>
      <c r="FC589" s="310"/>
      <c r="FD589" s="310"/>
      <c r="FE589" s="310"/>
      <c r="FF589" s="310"/>
      <c r="FG589" s="310"/>
      <c r="FH589" s="310"/>
      <c r="FI589" s="310"/>
      <c r="FJ589" s="310"/>
      <c r="FK589" s="310"/>
      <c r="FL589" s="310"/>
      <c r="FM589" s="310"/>
      <c r="FN589" s="310"/>
      <c r="FO589" s="310"/>
      <c r="FP589" s="310"/>
      <c r="FQ589" s="310"/>
      <c r="FR589" s="310"/>
      <c r="FS589" s="310"/>
      <c r="FT589" s="310"/>
      <c r="FU589" s="310"/>
      <c r="FV589" s="310"/>
      <c r="FW589" s="310"/>
      <c r="FX589" s="310"/>
      <c r="FY589" s="310"/>
      <c r="FZ589" s="310"/>
      <c r="GA589" s="310"/>
      <c r="GB589" s="310"/>
      <c r="GC589" s="310"/>
    </row>
    <row r="590" spans="4:185">
      <c r="D590" s="310"/>
      <c r="E590" s="310"/>
      <c r="F590" s="310"/>
      <c r="G590" s="310"/>
      <c r="H590" s="310"/>
      <c r="I590" s="310"/>
      <c r="J590" s="310"/>
      <c r="K590" s="310"/>
      <c r="L590" s="310"/>
      <c r="M590" s="310"/>
      <c r="N590" s="310"/>
      <c r="O590" s="310"/>
      <c r="P590" s="310"/>
      <c r="Q590" s="310"/>
      <c r="R590" s="310"/>
      <c r="S590" s="310"/>
      <c r="T590" s="310"/>
      <c r="U590" s="310"/>
      <c r="V590" s="310"/>
      <c r="W590" s="310"/>
      <c r="X590" s="310"/>
      <c r="Y590" s="310"/>
      <c r="Z590" s="310"/>
      <c r="AA590" s="310"/>
      <c r="AB590" s="310"/>
      <c r="AC590" s="310"/>
      <c r="AD590" s="310"/>
      <c r="AE590" s="310"/>
      <c r="AF590" s="310"/>
      <c r="AG590" s="310"/>
      <c r="AH590" s="310"/>
      <c r="AI590" s="310"/>
      <c r="AJ590" s="310"/>
      <c r="AK590" s="310"/>
      <c r="AL590" s="310"/>
      <c r="AM590" s="310"/>
      <c r="AN590" s="310"/>
      <c r="AO590" s="310"/>
      <c r="AP590" s="310"/>
      <c r="AQ590" s="310"/>
      <c r="AR590" s="310"/>
      <c r="AS590" s="310"/>
      <c r="AT590" s="310"/>
      <c r="AU590" s="310"/>
      <c r="AV590" s="310"/>
      <c r="AW590" s="310"/>
      <c r="AX590" s="310"/>
      <c r="AY590" s="310"/>
      <c r="AZ590" s="310"/>
      <c r="BA590" s="310"/>
      <c r="BB590" s="310"/>
      <c r="BC590" s="310"/>
      <c r="BD590" s="310"/>
      <c r="BE590" s="310"/>
      <c r="BF590" s="310"/>
      <c r="BG590" s="310"/>
      <c r="BH590" s="310"/>
      <c r="BI590" s="310"/>
      <c r="BJ590" s="310"/>
      <c r="BK590" s="310"/>
      <c r="BL590" s="310"/>
      <c r="BM590" s="310"/>
      <c r="BN590" s="310"/>
      <c r="BO590" s="310"/>
      <c r="BP590" s="310"/>
      <c r="BQ590" s="310"/>
      <c r="BR590" s="310"/>
      <c r="BS590" s="310"/>
      <c r="BT590" s="310"/>
      <c r="BU590" s="310"/>
      <c r="BV590" s="310"/>
      <c r="BW590" s="310"/>
      <c r="BX590" s="310"/>
      <c r="BY590" s="310"/>
      <c r="BZ590" s="310"/>
      <c r="CA590" s="310"/>
      <c r="CB590" s="310"/>
      <c r="CC590" s="310"/>
      <c r="CD590" s="310"/>
      <c r="CE590" s="310"/>
      <c r="CF590" s="310"/>
      <c r="CG590" s="310"/>
      <c r="CH590" s="310"/>
      <c r="CI590" s="310"/>
      <c r="CJ590" s="310"/>
      <c r="CK590" s="310"/>
      <c r="CL590" s="310"/>
      <c r="CM590" s="310"/>
      <c r="CN590" s="310"/>
      <c r="CO590" s="310"/>
      <c r="CP590" s="310"/>
      <c r="CQ590" s="310"/>
      <c r="CR590" s="310"/>
      <c r="CS590" s="310"/>
      <c r="CT590" s="310"/>
      <c r="CU590" s="310"/>
      <c r="CV590" s="310"/>
      <c r="CW590" s="310"/>
      <c r="CX590" s="310"/>
      <c r="CY590" s="310"/>
      <c r="CZ590" s="310"/>
      <c r="DA590" s="310"/>
      <c r="DB590" s="310"/>
      <c r="DC590" s="310"/>
      <c r="DD590" s="310"/>
      <c r="DE590" s="310"/>
      <c r="DF590" s="310"/>
      <c r="DG590" s="310"/>
      <c r="DH590" s="310"/>
      <c r="DI590" s="310"/>
      <c r="DJ590" s="310"/>
      <c r="DK590" s="310"/>
      <c r="DL590" s="310"/>
      <c r="DM590" s="310"/>
      <c r="DN590" s="310"/>
      <c r="DO590" s="310"/>
      <c r="DP590" s="310"/>
      <c r="DQ590" s="310"/>
      <c r="DR590" s="310"/>
      <c r="DS590" s="310"/>
      <c r="DT590" s="310"/>
      <c r="DU590" s="310"/>
      <c r="DV590" s="310"/>
      <c r="DW590" s="310"/>
      <c r="DX590" s="310"/>
      <c r="DY590" s="310"/>
      <c r="DZ590" s="310"/>
      <c r="EA590" s="310"/>
      <c r="EB590" s="310"/>
      <c r="EC590" s="310"/>
      <c r="ED590" s="310"/>
      <c r="EE590" s="310"/>
      <c r="EF590" s="310"/>
      <c r="EG590" s="310"/>
      <c r="EH590" s="310"/>
      <c r="EI590" s="310"/>
      <c r="EJ590" s="310"/>
      <c r="EK590" s="310"/>
      <c r="EL590" s="310"/>
      <c r="EM590" s="310"/>
      <c r="EN590" s="310"/>
      <c r="EO590" s="310"/>
      <c r="EP590" s="310"/>
      <c r="EQ590" s="310"/>
      <c r="ER590" s="310"/>
      <c r="ES590" s="310"/>
      <c r="ET590" s="310"/>
      <c r="EU590" s="310"/>
      <c r="EV590" s="310"/>
      <c r="EW590" s="310"/>
      <c r="EX590" s="310"/>
      <c r="EY590" s="310"/>
      <c r="EZ590" s="310"/>
      <c r="FA590" s="310"/>
      <c r="FB590" s="310"/>
      <c r="FC590" s="310"/>
      <c r="FD590" s="310"/>
      <c r="FE590" s="310"/>
      <c r="FF590" s="310"/>
      <c r="FG590" s="310"/>
      <c r="FH590" s="310"/>
      <c r="FI590" s="310"/>
      <c r="FJ590" s="310"/>
      <c r="FK590" s="310"/>
      <c r="FL590" s="310"/>
      <c r="FM590" s="310"/>
      <c r="FN590" s="310"/>
      <c r="FO590" s="310"/>
      <c r="FP590" s="310"/>
      <c r="FQ590" s="310"/>
      <c r="FR590" s="310"/>
      <c r="FS590" s="310"/>
      <c r="FT590" s="310"/>
      <c r="FU590" s="310"/>
      <c r="FV590" s="310"/>
      <c r="FW590" s="310"/>
      <c r="FX590" s="310"/>
      <c r="FY590" s="310"/>
      <c r="FZ590" s="310"/>
      <c r="GA590" s="310"/>
      <c r="GB590" s="310"/>
      <c r="GC590" s="310"/>
    </row>
    <row r="591" spans="4:185">
      <c r="D591" s="310"/>
      <c r="E591" s="310"/>
      <c r="F591" s="310"/>
      <c r="G591" s="310"/>
      <c r="H591" s="310"/>
      <c r="I591" s="310"/>
      <c r="J591" s="310"/>
      <c r="K591" s="310"/>
      <c r="L591" s="310"/>
      <c r="M591" s="310"/>
      <c r="N591" s="310"/>
      <c r="O591" s="310"/>
      <c r="P591" s="310"/>
      <c r="Q591" s="310"/>
      <c r="R591" s="310"/>
      <c r="S591" s="310"/>
      <c r="T591" s="310"/>
      <c r="U591" s="310"/>
      <c r="V591" s="310"/>
      <c r="W591" s="310"/>
      <c r="X591" s="310"/>
      <c r="Y591" s="310"/>
      <c r="Z591" s="310"/>
      <c r="AA591" s="310"/>
      <c r="AB591" s="310"/>
      <c r="AC591" s="310"/>
      <c r="AD591" s="310"/>
      <c r="AE591" s="310"/>
      <c r="AF591" s="310"/>
      <c r="AG591" s="310"/>
      <c r="AH591" s="310"/>
      <c r="AI591" s="310"/>
      <c r="AJ591" s="310"/>
      <c r="AK591" s="310"/>
      <c r="AL591" s="310"/>
      <c r="AM591" s="310"/>
      <c r="AN591" s="310"/>
      <c r="AO591" s="310"/>
      <c r="AP591" s="310"/>
      <c r="AQ591" s="310"/>
      <c r="AR591" s="310"/>
      <c r="AS591" s="310"/>
      <c r="AT591" s="310"/>
      <c r="AU591" s="310"/>
      <c r="AV591" s="310"/>
      <c r="AW591" s="310"/>
      <c r="AX591" s="310"/>
      <c r="AY591" s="310"/>
      <c r="AZ591" s="310"/>
      <c r="BA591" s="310"/>
      <c r="BB591" s="310"/>
      <c r="BC591" s="310"/>
      <c r="BD591" s="310"/>
      <c r="BE591" s="310"/>
      <c r="BF591" s="310"/>
      <c r="BG591" s="310"/>
      <c r="BH591" s="310"/>
      <c r="BI591" s="310"/>
      <c r="BJ591" s="310"/>
      <c r="BK591" s="310"/>
      <c r="BL591" s="310"/>
      <c r="BM591" s="310"/>
      <c r="BN591" s="310"/>
      <c r="BO591" s="310"/>
      <c r="BP591" s="310"/>
      <c r="BQ591" s="310"/>
      <c r="BR591" s="310"/>
      <c r="BS591" s="310"/>
      <c r="BT591" s="310"/>
      <c r="BU591" s="310"/>
      <c r="BV591" s="310"/>
      <c r="BW591" s="310"/>
      <c r="BX591" s="310"/>
      <c r="BY591" s="310"/>
      <c r="BZ591" s="310"/>
      <c r="CA591" s="310"/>
      <c r="CB591" s="310"/>
      <c r="CC591" s="310"/>
      <c r="CD591" s="310"/>
      <c r="CE591" s="310"/>
      <c r="CF591" s="310"/>
      <c r="CG591" s="310"/>
      <c r="CH591" s="310"/>
      <c r="CI591" s="310"/>
      <c r="CJ591" s="310"/>
      <c r="CK591" s="310"/>
      <c r="CL591" s="310"/>
      <c r="CM591" s="310"/>
      <c r="CN591" s="310"/>
      <c r="CO591" s="310"/>
      <c r="CP591" s="310"/>
      <c r="CQ591" s="310"/>
      <c r="CR591" s="310"/>
      <c r="CS591" s="310"/>
      <c r="CT591" s="310"/>
      <c r="CU591" s="310"/>
      <c r="CV591" s="310"/>
      <c r="CW591" s="310"/>
      <c r="CX591" s="310"/>
      <c r="CY591" s="310"/>
      <c r="CZ591" s="310"/>
      <c r="DA591" s="310"/>
      <c r="DB591" s="310"/>
      <c r="DC591" s="310"/>
      <c r="DD591" s="310"/>
      <c r="DE591" s="310"/>
      <c r="DF591" s="310"/>
      <c r="DG591" s="310"/>
      <c r="DH591" s="310"/>
      <c r="DI591" s="310"/>
      <c r="DJ591" s="310"/>
      <c r="DK591" s="310"/>
      <c r="DL591" s="310"/>
      <c r="DM591" s="310"/>
      <c r="DN591" s="310"/>
      <c r="DO591" s="310"/>
      <c r="DP591" s="310"/>
      <c r="DQ591" s="310"/>
      <c r="DR591" s="310"/>
      <c r="DS591" s="310"/>
      <c r="DT591" s="310"/>
      <c r="DU591" s="310"/>
      <c r="DV591" s="310"/>
      <c r="DW591" s="310"/>
      <c r="DX591" s="310"/>
      <c r="DY591" s="310"/>
      <c r="DZ591" s="310"/>
      <c r="EA591" s="310"/>
      <c r="EB591" s="310"/>
      <c r="EC591" s="310"/>
      <c r="ED591" s="310"/>
      <c r="EE591" s="310"/>
      <c r="EF591" s="310"/>
      <c r="EG591" s="310"/>
      <c r="EH591" s="310"/>
      <c r="EI591" s="310"/>
      <c r="EJ591" s="310"/>
      <c r="EK591" s="310"/>
      <c r="EL591" s="310"/>
      <c r="EM591" s="310"/>
      <c r="EN591" s="310"/>
      <c r="EO591" s="310"/>
      <c r="EP591" s="310"/>
      <c r="EQ591" s="310"/>
      <c r="ER591" s="310"/>
      <c r="ES591" s="310"/>
      <c r="ET591" s="310"/>
      <c r="EU591" s="310"/>
      <c r="EV591" s="310"/>
      <c r="EW591" s="310"/>
      <c r="EX591" s="310"/>
      <c r="EY591" s="310"/>
      <c r="EZ591" s="310"/>
      <c r="FA591" s="310"/>
      <c r="FB591" s="310"/>
      <c r="FC591" s="310"/>
      <c r="FD591" s="310"/>
      <c r="FE591" s="310"/>
      <c r="FF591" s="310"/>
      <c r="FG591" s="310"/>
      <c r="FH591" s="310"/>
      <c r="FI591" s="310"/>
      <c r="FJ591" s="310"/>
      <c r="FK591" s="310"/>
      <c r="FL591" s="310"/>
      <c r="FM591" s="310"/>
      <c r="FN591" s="310"/>
      <c r="FO591" s="310"/>
      <c r="FP591" s="310"/>
      <c r="FQ591" s="310"/>
      <c r="FR591" s="310"/>
      <c r="FS591" s="310"/>
      <c r="FT591" s="310"/>
      <c r="FU591" s="310"/>
      <c r="FV591" s="310"/>
      <c r="FW591" s="310"/>
      <c r="FX591" s="310"/>
      <c r="FY591" s="310"/>
      <c r="FZ591" s="310"/>
      <c r="GA591" s="310"/>
      <c r="GB591" s="310"/>
      <c r="GC591" s="310"/>
    </row>
    <row r="592" spans="4:185">
      <c r="D592" s="310"/>
      <c r="E592" s="310"/>
      <c r="F592" s="310"/>
      <c r="G592" s="310"/>
      <c r="H592" s="310"/>
      <c r="I592" s="310"/>
      <c r="J592" s="310"/>
      <c r="K592" s="310"/>
      <c r="L592" s="310"/>
      <c r="M592" s="310"/>
      <c r="N592" s="310"/>
      <c r="O592" s="310"/>
      <c r="P592" s="310"/>
      <c r="Q592" s="310"/>
      <c r="R592" s="310"/>
      <c r="S592" s="310"/>
      <c r="T592" s="310"/>
      <c r="U592" s="310"/>
      <c r="V592" s="310"/>
      <c r="W592" s="310"/>
      <c r="X592" s="310"/>
      <c r="Y592" s="310"/>
      <c r="Z592" s="310"/>
      <c r="AA592" s="310"/>
      <c r="AB592" s="310"/>
      <c r="AC592" s="310"/>
      <c r="AD592" s="310"/>
      <c r="AE592" s="310"/>
      <c r="AF592" s="310"/>
      <c r="AG592" s="310"/>
      <c r="AH592" s="310"/>
      <c r="AI592" s="310"/>
      <c r="AJ592" s="310"/>
      <c r="AK592" s="310"/>
      <c r="AL592" s="310"/>
      <c r="AM592" s="310"/>
      <c r="AN592" s="310"/>
      <c r="AO592" s="310"/>
      <c r="AP592" s="310"/>
      <c r="AQ592" s="310"/>
      <c r="AR592" s="310"/>
      <c r="AS592" s="310"/>
      <c r="AT592" s="310"/>
      <c r="AU592" s="310"/>
      <c r="AV592" s="310"/>
      <c r="AW592" s="310"/>
      <c r="AX592" s="310"/>
      <c r="AY592" s="310"/>
      <c r="AZ592" s="310"/>
      <c r="BA592" s="310"/>
      <c r="BB592" s="310"/>
      <c r="BC592" s="310"/>
      <c r="BD592" s="310"/>
      <c r="BE592" s="310"/>
      <c r="BF592" s="310"/>
      <c r="BG592" s="310"/>
      <c r="BH592" s="310"/>
      <c r="BI592" s="310"/>
      <c r="BJ592" s="310"/>
      <c r="BK592" s="310"/>
      <c r="BL592" s="310"/>
      <c r="BM592" s="310"/>
      <c r="BN592" s="310"/>
      <c r="BO592" s="310"/>
      <c r="BP592" s="310"/>
      <c r="BQ592" s="310"/>
      <c r="BR592" s="310"/>
      <c r="BS592" s="310"/>
      <c r="BT592" s="310"/>
      <c r="BU592" s="310"/>
      <c r="BV592" s="310"/>
      <c r="BW592" s="310"/>
      <c r="BX592" s="310"/>
      <c r="BY592" s="310"/>
      <c r="BZ592" s="310"/>
      <c r="CA592" s="310"/>
      <c r="CB592" s="310"/>
      <c r="CC592" s="310"/>
      <c r="CD592" s="310"/>
      <c r="CE592" s="310"/>
      <c r="CF592" s="310"/>
      <c r="CG592" s="310"/>
      <c r="CH592" s="310"/>
      <c r="CI592" s="310"/>
      <c r="CJ592" s="310"/>
      <c r="CK592" s="310"/>
      <c r="CL592" s="310"/>
      <c r="CM592" s="310"/>
      <c r="CN592" s="310"/>
      <c r="CO592" s="310"/>
      <c r="CP592" s="310"/>
      <c r="CQ592" s="310"/>
      <c r="CR592" s="310"/>
      <c r="CS592" s="310"/>
      <c r="CT592" s="310"/>
      <c r="CU592" s="310"/>
      <c r="CV592" s="310"/>
      <c r="CW592" s="310"/>
      <c r="CX592" s="310"/>
      <c r="CY592" s="310"/>
      <c r="CZ592" s="310"/>
      <c r="DA592" s="310"/>
      <c r="DB592" s="310"/>
      <c r="DC592" s="310"/>
      <c r="DD592" s="310"/>
      <c r="DE592" s="310"/>
      <c r="DF592" s="310"/>
      <c r="DG592" s="310"/>
      <c r="DH592" s="310"/>
      <c r="DI592" s="310"/>
      <c r="DJ592" s="310"/>
      <c r="DK592" s="310"/>
      <c r="DL592" s="310"/>
      <c r="DM592" s="310"/>
      <c r="DN592" s="310"/>
      <c r="DO592" s="310"/>
      <c r="DP592" s="310"/>
      <c r="DQ592" s="310"/>
      <c r="DR592" s="310"/>
      <c r="DS592" s="310"/>
      <c r="DT592" s="310"/>
      <c r="DU592" s="310"/>
      <c r="DV592" s="310"/>
      <c r="DW592" s="310"/>
      <c r="DX592" s="310"/>
      <c r="DY592" s="310"/>
      <c r="DZ592" s="310"/>
      <c r="EA592" s="310"/>
      <c r="EB592" s="310"/>
      <c r="EC592" s="310"/>
      <c r="ED592" s="310"/>
      <c r="EE592" s="310"/>
      <c r="EF592" s="310"/>
      <c r="EG592" s="310"/>
      <c r="EH592" s="310"/>
      <c r="EI592" s="310"/>
      <c r="EJ592" s="310"/>
      <c r="EK592" s="310"/>
      <c r="EL592" s="310"/>
      <c r="EM592" s="310"/>
      <c r="EN592" s="310"/>
      <c r="EO592" s="310"/>
      <c r="EP592" s="310"/>
      <c r="EQ592" s="310"/>
      <c r="ER592" s="310"/>
      <c r="ES592" s="310"/>
      <c r="ET592" s="310"/>
      <c r="EU592" s="310"/>
      <c r="EV592" s="310"/>
      <c r="EW592" s="310"/>
      <c r="EX592" s="310"/>
      <c r="EY592" s="310"/>
      <c r="EZ592" s="310"/>
      <c r="FA592" s="310"/>
      <c r="FB592" s="310"/>
      <c r="FC592" s="310"/>
      <c r="FD592" s="310"/>
      <c r="FE592" s="310"/>
      <c r="FF592" s="310"/>
      <c r="FG592" s="310"/>
      <c r="FH592" s="310"/>
      <c r="FI592" s="310"/>
      <c r="FJ592" s="310"/>
      <c r="FK592" s="310"/>
      <c r="FL592" s="310"/>
      <c r="FM592" s="310"/>
      <c r="FN592" s="310"/>
      <c r="FO592" s="310"/>
      <c r="FP592" s="310"/>
      <c r="FQ592" s="310"/>
      <c r="FR592" s="310"/>
      <c r="FS592" s="310"/>
      <c r="FT592" s="310"/>
      <c r="FU592" s="310"/>
      <c r="FV592" s="310"/>
      <c r="FW592" s="310"/>
      <c r="FX592" s="310"/>
      <c r="FY592" s="310"/>
      <c r="FZ592" s="310"/>
      <c r="GA592" s="310"/>
      <c r="GB592" s="310"/>
      <c r="GC592" s="310"/>
    </row>
    <row r="593" spans="4:185">
      <c r="D593" s="310"/>
      <c r="E593" s="310"/>
      <c r="F593" s="310"/>
      <c r="G593" s="310"/>
      <c r="H593" s="310"/>
      <c r="I593" s="310"/>
      <c r="J593" s="310"/>
      <c r="K593" s="310"/>
      <c r="L593" s="310"/>
      <c r="M593" s="310"/>
      <c r="N593" s="310"/>
      <c r="O593" s="310"/>
      <c r="P593" s="310"/>
      <c r="Q593" s="310"/>
      <c r="R593" s="310"/>
      <c r="S593" s="310"/>
      <c r="T593" s="310"/>
      <c r="U593" s="310"/>
      <c r="V593" s="310"/>
      <c r="W593" s="310"/>
      <c r="X593" s="310"/>
      <c r="Y593" s="310"/>
      <c r="Z593" s="310"/>
      <c r="AA593" s="310"/>
      <c r="AB593" s="310"/>
      <c r="AC593" s="310"/>
      <c r="AD593" s="310"/>
      <c r="AE593" s="310"/>
      <c r="AF593" s="310"/>
      <c r="AG593" s="310"/>
      <c r="AH593" s="310"/>
      <c r="AI593" s="310"/>
      <c r="AJ593" s="310"/>
      <c r="AK593" s="310"/>
      <c r="AL593" s="310"/>
      <c r="AM593" s="310"/>
      <c r="AN593" s="310"/>
      <c r="AO593" s="310"/>
      <c r="AP593" s="310"/>
      <c r="AQ593" s="310"/>
      <c r="AR593" s="310"/>
      <c r="AS593" s="310"/>
      <c r="AT593" s="310"/>
      <c r="AU593" s="310"/>
      <c r="AV593" s="310"/>
      <c r="AW593" s="310"/>
      <c r="AX593" s="310"/>
      <c r="AY593" s="310"/>
      <c r="AZ593" s="310"/>
      <c r="BA593" s="310"/>
      <c r="BB593" s="310"/>
      <c r="BC593" s="310"/>
      <c r="BD593" s="310"/>
      <c r="BE593" s="310"/>
      <c r="BF593" s="310"/>
      <c r="BG593" s="310"/>
      <c r="BH593" s="310"/>
      <c r="BI593" s="310"/>
      <c r="BJ593" s="310"/>
      <c r="BK593" s="310"/>
      <c r="BL593" s="310"/>
      <c r="BM593" s="310"/>
      <c r="BN593" s="310"/>
      <c r="BO593" s="310"/>
      <c r="BP593" s="310"/>
      <c r="BQ593" s="310"/>
      <c r="BR593" s="310"/>
      <c r="BS593" s="310"/>
      <c r="BT593" s="310"/>
      <c r="BU593" s="310"/>
      <c r="BV593" s="310"/>
      <c r="BW593" s="310"/>
      <c r="BX593" s="310"/>
      <c r="BY593" s="310"/>
      <c r="BZ593" s="310"/>
      <c r="CA593" s="310"/>
      <c r="CB593" s="310"/>
      <c r="CC593" s="310"/>
      <c r="CD593" s="310"/>
      <c r="CE593" s="310"/>
      <c r="CF593" s="310"/>
      <c r="CG593" s="310"/>
      <c r="CH593" s="310"/>
      <c r="CI593" s="310"/>
      <c r="CJ593" s="310"/>
      <c r="CK593" s="310"/>
      <c r="CL593" s="310"/>
      <c r="CM593" s="310"/>
      <c r="CN593" s="310"/>
      <c r="CO593" s="310"/>
      <c r="CP593" s="310"/>
      <c r="CQ593" s="310"/>
      <c r="CR593" s="310"/>
      <c r="CS593" s="310"/>
      <c r="CT593" s="310"/>
      <c r="CU593" s="310"/>
      <c r="CV593" s="310"/>
      <c r="CW593" s="310"/>
      <c r="CX593" s="310"/>
      <c r="CY593" s="310"/>
      <c r="CZ593" s="310"/>
      <c r="DA593" s="310"/>
      <c r="DB593" s="310"/>
      <c r="DC593" s="310"/>
      <c r="DD593" s="310"/>
      <c r="DE593" s="310"/>
      <c r="DF593" s="310"/>
      <c r="DG593" s="310"/>
      <c r="DH593" s="310"/>
      <c r="DI593" s="310"/>
      <c r="DJ593" s="310"/>
      <c r="DK593" s="310"/>
      <c r="DL593" s="310"/>
      <c r="DM593" s="310"/>
      <c r="DN593" s="310"/>
      <c r="DO593" s="310"/>
      <c r="DP593" s="310"/>
      <c r="DQ593" s="310"/>
      <c r="DR593" s="310"/>
      <c r="DS593" s="310"/>
      <c r="DT593" s="310"/>
      <c r="DU593" s="310"/>
      <c r="DV593" s="310"/>
      <c r="DW593" s="310"/>
      <c r="DX593" s="310"/>
      <c r="DY593" s="310"/>
      <c r="DZ593" s="310"/>
      <c r="EA593" s="310"/>
      <c r="EB593" s="310"/>
      <c r="EC593" s="310"/>
      <c r="ED593" s="310"/>
      <c r="EE593" s="310"/>
      <c r="EF593" s="310"/>
      <c r="EG593" s="310"/>
      <c r="EH593" s="310"/>
      <c r="EI593" s="310"/>
      <c r="EJ593" s="310"/>
      <c r="EK593" s="310"/>
      <c r="EL593" s="310"/>
      <c r="EM593" s="310"/>
      <c r="EN593" s="310"/>
      <c r="EO593" s="310"/>
      <c r="EP593" s="310"/>
      <c r="EQ593" s="310"/>
      <c r="ER593" s="310"/>
      <c r="ES593" s="310"/>
      <c r="ET593" s="310"/>
      <c r="EU593" s="310"/>
      <c r="EV593" s="310"/>
      <c r="EW593" s="310"/>
      <c r="EX593" s="310"/>
      <c r="EY593" s="310"/>
      <c r="EZ593" s="310"/>
      <c r="FA593" s="310"/>
      <c r="FB593" s="310"/>
      <c r="FC593" s="310"/>
      <c r="FD593" s="310"/>
      <c r="FE593" s="310"/>
      <c r="FF593" s="310"/>
      <c r="FG593" s="310"/>
      <c r="FH593" s="310"/>
      <c r="FI593" s="310"/>
      <c r="FJ593" s="310"/>
      <c r="FK593" s="310"/>
      <c r="FL593" s="310"/>
      <c r="FM593" s="310"/>
      <c r="FN593" s="310"/>
      <c r="FO593" s="310"/>
      <c r="FP593" s="310"/>
      <c r="FQ593" s="310"/>
      <c r="FR593" s="310"/>
      <c r="FS593" s="310"/>
      <c r="FT593" s="310"/>
      <c r="FU593" s="310"/>
      <c r="FV593" s="310"/>
      <c r="FW593" s="310"/>
      <c r="FX593" s="310"/>
      <c r="FY593" s="310"/>
      <c r="FZ593" s="310"/>
      <c r="GA593" s="310"/>
      <c r="GB593" s="310"/>
      <c r="GC593" s="310"/>
    </row>
    <row r="594" spans="4:185">
      <c r="D594" s="310"/>
      <c r="E594" s="310"/>
      <c r="F594" s="310"/>
      <c r="G594" s="310"/>
      <c r="H594" s="310"/>
      <c r="I594" s="310"/>
      <c r="J594" s="310"/>
      <c r="K594" s="310"/>
      <c r="L594" s="310"/>
      <c r="M594" s="310"/>
      <c r="N594" s="310"/>
      <c r="O594" s="310"/>
      <c r="P594" s="310"/>
      <c r="Q594" s="310"/>
      <c r="R594" s="310"/>
      <c r="S594" s="310"/>
      <c r="T594" s="310"/>
      <c r="U594" s="310"/>
      <c r="V594" s="310"/>
      <c r="W594" s="310"/>
      <c r="X594" s="310"/>
      <c r="Y594" s="310"/>
      <c r="Z594" s="310"/>
      <c r="AA594" s="310"/>
      <c r="AB594" s="310"/>
      <c r="AC594" s="310"/>
      <c r="AD594" s="310"/>
      <c r="AE594" s="310"/>
      <c r="AF594" s="310"/>
      <c r="AG594" s="310"/>
      <c r="AH594" s="310"/>
      <c r="AI594" s="310"/>
      <c r="AJ594" s="310"/>
      <c r="AK594" s="310"/>
      <c r="AL594" s="310"/>
      <c r="AM594" s="310"/>
      <c r="AN594" s="310"/>
      <c r="AO594" s="310"/>
      <c r="AP594" s="310"/>
      <c r="AQ594" s="310"/>
      <c r="AR594" s="310"/>
      <c r="AS594" s="310"/>
      <c r="AT594" s="310"/>
      <c r="AU594" s="310"/>
      <c r="AV594" s="310"/>
      <c r="AW594" s="310"/>
      <c r="AX594" s="310"/>
      <c r="AY594" s="310"/>
      <c r="AZ594" s="310"/>
      <c r="BA594" s="310"/>
      <c r="BB594" s="310"/>
      <c r="BC594" s="310"/>
      <c r="BD594" s="310"/>
      <c r="BE594" s="310"/>
      <c r="BF594" s="310"/>
      <c r="BG594" s="310"/>
      <c r="BH594" s="310"/>
      <c r="BI594" s="310"/>
      <c r="BJ594" s="310"/>
      <c r="BK594" s="310"/>
      <c r="BL594" s="310"/>
      <c r="BM594" s="310"/>
      <c r="BN594" s="310"/>
      <c r="BO594" s="310"/>
      <c r="BP594" s="310"/>
      <c r="BQ594" s="310"/>
      <c r="BR594" s="310"/>
      <c r="BS594" s="310"/>
      <c r="BT594" s="310"/>
      <c r="BU594" s="310"/>
      <c r="BV594" s="310"/>
      <c r="BW594" s="310"/>
      <c r="BX594" s="310"/>
      <c r="BY594" s="310"/>
      <c r="BZ594" s="310"/>
      <c r="CA594" s="310"/>
      <c r="CB594" s="310"/>
      <c r="CC594" s="310"/>
      <c r="CD594" s="310"/>
      <c r="CE594" s="310"/>
      <c r="CF594" s="310"/>
      <c r="CG594" s="310"/>
      <c r="CH594" s="310"/>
      <c r="CI594" s="310"/>
      <c r="CJ594" s="310"/>
      <c r="CK594" s="310"/>
      <c r="CL594" s="310"/>
      <c r="CM594" s="310"/>
      <c r="CN594" s="310"/>
      <c r="CO594" s="310"/>
      <c r="CP594" s="310"/>
      <c r="CQ594" s="310"/>
      <c r="CR594" s="310"/>
      <c r="CS594" s="310"/>
      <c r="CT594" s="310"/>
      <c r="CU594" s="310"/>
      <c r="CV594" s="310"/>
      <c r="CW594" s="310"/>
      <c r="CX594" s="310"/>
      <c r="CY594" s="310"/>
      <c r="CZ594" s="310"/>
      <c r="DA594" s="310"/>
      <c r="DB594" s="310"/>
      <c r="DC594" s="310"/>
      <c r="DD594" s="310"/>
      <c r="DE594" s="310"/>
      <c r="DF594" s="310"/>
      <c r="DG594" s="310"/>
      <c r="DH594" s="310"/>
      <c r="DI594" s="310"/>
      <c r="DJ594" s="310"/>
      <c r="DK594" s="310"/>
      <c r="DL594" s="310"/>
      <c r="DM594" s="310"/>
      <c r="DN594" s="310"/>
      <c r="DO594" s="310"/>
      <c r="DP594" s="310"/>
      <c r="DQ594" s="310"/>
      <c r="DR594" s="310"/>
      <c r="DS594" s="310"/>
      <c r="DT594" s="310"/>
      <c r="DU594" s="310"/>
      <c r="DV594" s="310"/>
      <c r="DW594" s="310"/>
      <c r="DX594" s="310"/>
      <c r="DY594" s="310"/>
      <c r="DZ594" s="310"/>
      <c r="EA594" s="310"/>
      <c r="EB594" s="310"/>
      <c r="EC594" s="310"/>
      <c r="ED594" s="310"/>
      <c r="EE594" s="310"/>
      <c r="EF594" s="310"/>
      <c r="EG594" s="310"/>
      <c r="EH594" s="310"/>
      <c r="EI594" s="310"/>
      <c r="EJ594" s="310"/>
      <c r="EK594" s="310"/>
      <c r="EL594" s="310"/>
      <c r="EM594" s="310"/>
      <c r="EN594" s="310"/>
      <c r="EO594" s="310"/>
      <c r="EP594" s="310"/>
      <c r="EQ594" s="310"/>
      <c r="ER594" s="310"/>
      <c r="ES594" s="310"/>
      <c r="ET594" s="310"/>
      <c r="EU594" s="310"/>
      <c r="EV594" s="310"/>
      <c r="EW594" s="310"/>
      <c r="EX594" s="310"/>
      <c r="EY594" s="310"/>
      <c r="EZ594" s="310"/>
      <c r="FA594" s="310"/>
      <c r="FB594" s="310"/>
      <c r="FC594" s="310"/>
      <c r="FD594" s="310"/>
      <c r="FE594" s="310"/>
      <c r="FF594" s="310"/>
      <c r="FG594" s="310"/>
      <c r="FH594" s="310"/>
      <c r="FI594" s="310"/>
      <c r="FJ594" s="310"/>
      <c r="FK594" s="310"/>
      <c r="FL594" s="310"/>
      <c r="FM594" s="310"/>
      <c r="FN594" s="310"/>
      <c r="FO594" s="310"/>
      <c r="FP594" s="310"/>
      <c r="FQ594" s="310"/>
      <c r="FR594" s="310"/>
      <c r="FS594" s="310"/>
      <c r="FT594" s="310"/>
      <c r="FU594" s="310"/>
      <c r="FV594" s="310"/>
      <c r="FW594" s="310"/>
      <c r="FX594" s="310"/>
      <c r="FY594" s="310"/>
      <c r="FZ594" s="310"/>
      <c r="GA594" s="310"/>
      <c r="GB594" s="310"/>
      <c r="GC594" s="310"/>
    </row>
    <row r="595" spans="4:185">
      <c r="D595" s="310"/>
      <c r="E595" s="310"/>
      <c r="F595" s="310"/>
      <c r="G595" s="310"/>
      <c r="H595" s="310"/>
      <c r="I595" s="310"/>
      <c r="J595" s="310"/>
      <c r="K595" s="310"/>
      <c r="L595" s="310"/>
      <c r="M595" s="310"/>
      <c r="N595" s="310"/>
      <c r="O595" s="310"/>
      <c r="P595" s="310"/>
      <c r="Q595" s="310"/>
      <c r="R595" s="310"/>
      <c r="S595" s="310"/>
      <c r="T595" s="310"/>
      <c r="U595" s="310"/>
      <c r="V595" s="310"/>
      <c r="W595" s="310"/>
      <c r="X595" s="310"/>
      <c r="Y595" s="310"/>
      <c r="Z595" s="310"/>
      <c r="AA595" s="310"/>
      <c r="AB595" s="310"/>
      <c r="AC595" s="310"/>
      <c r="AD595" s="310"/>
      <c r="AE595" s="310"/>
      <c r="AF595" s="310"/>
      <c r="AG595" s="310"/>
      <c r="AH595" s="310"/>
      <c r="AI595" s="310"/>
      <c r="AJ595" s="310"/>
      <c r="AK595" s="310"/>
      <c r="AL595" s="310"/>
      <c r="AM595" s="310"/>
      <c r="AN595" s="310"/>
      <c r="AO595" s="310"/>
      <c r="AP595" s="310"/>
      <c r="AQ595" s="310"/>
      <c r="AR595" s="310"/>
      <c r="AS595" s="310"/>
      <c r="AT595" s="310"/>
      <c r="AU595" s="310"/>
      <c r="AV595" s="310"/>
      <c r="AW595" s="310"/>
      <c r="AX595" s="310"/>
      <c r="AY595" s="310"/>
      <c r="AZ595" s="310"/>
      <c r="BA595" s="310"/>
      <c r="BB595" s="310"/>
      <c r="BC595" s="310"/>
      <c r="BD595" s="310"/>
      <c r="BE595" s="310"/>
      <c r="BF595" s="310"/>
      <c r="BG595" s="310"/>
      <c r="BH595" s="310"/>
      <c r="BI595" s="310"/>
      <c r="BJ595" s="310"/>
      <c r="BK595" s="310"/>
      <c r="BL595" s="310"/>
      <c r="BM595" s="310"/>
      <c r="BN595" s="310"/>
      <c r="BO595" s="310"/>
      <c r="BP595" s="310"/>
      <c r="BQ595" s="310"/>
      <c r="BR595" s="310"/>
      <c r="BS595" s="310"/>
      <c r="BT595" s="310"/>
      <c r="BU595" s="310"/>
      <c r="BV595" s="310"/>
      <c r="BW595" s="310"/>
      <c r="BX595" s="310"/>
      <c r="BY595" s="310"/>
      <c r="BZ595" s="310"/>
      <c r="CA595" s="310"/>
      <c r="CB595" s="310"/>
      <c r="CC595" s="310"/>
      <c r="CD595" s="310"/>
      <c r="CE595" s="310"/>
      <c r="CF595" s="310"/>
      <c r="CG595" s="310"/>
      <c r="CH595" s="310"/>
      <c r="CI595" s="310"/>
      <c r="CJ595" s="310"/>
      <c r="CK595" s="310"/>
      <c r="CL595" s="310"/>
      <c r="CM595" s="310"/>
      <c r="CN595" s="310"/>
      <c r="CO595" s="310"/>
      <c r="CP595" s="310"/>
      <c r="CQ595" s="310"/>
      <c r="CR595" s="310"/>
      <c r="CS595" s="310"/>
      <c r="CT595" s="310"/>
      <c r="CU595" s="310"/>
      <c r="CV595" s="310"/>
      <c r="CW595" s="310"/>
      <c r="CX595" s="310"/>
      <c r="CY595" s="310"/>
      <c r="CZ595" s="310"/>
      <c r="DA595" s="310"/>
      <c r="DB595" s="310"/>
      <c r="DC595" s="310"/>
      <c r="DD595" s="310"/>
      <c r="DE595" s="310"/>
      <c r="DF595" s="310"/>
      <c r="DG595" s="310"/>
      <c r="DH595" s="310"/>
      <c r="DI595" s="310"/>
      <c r="DJ595" s="310"/>
      <c r="DK595" s="310"/>
      <c r="DL595" s="310"/>
      <c r="DM595" s="310"/>
      <c r="DN595" s="310"/>
      <c r="DO595" s="310"/>
      <c r="DP595" s="310"/>
      <c r="DQ595" s="310"/>
      <c r="DR595" s="310"/>
      <c r="DS595" s="310"/>
      <c r="DT595" s="310"/>
      <c r="DU595" s="310"/>
      <c r="DV595" s="310"/>
      <c r="DW595" s="310"/>
      <c r="DX595" s="310"/>
      <c r="DY595" s="310"/>
      <c r="DZ595" s="310"/>
      <c r="EA595" s="310"/>
      <c r="EB595" s="310"/>
      <c r="EC595" s="310"/>
      <c r="ED595" s="310"/>
      <c r="EE595" s="310"/>
      <c r="EF595" s="310"/>
      <c r="EG595" s="310"/>
      <c r="EH595" s="310"/>
      <c r="EI595" s="310"/>
      <c r="EJ595" s="310"/>
      <c r="EK595" s="310"/>
      <c r="EL595" s="310"/>
      <c r="EM595" s="310"/>
      <c r="EN595" s="310"/>
      <c r="EO595" s="310"/>
      <c r="EP595" s="310"/>
      <c r="EQ595" s="310"/>
      <c r="ER595" s="310"/>
      <c r="ES595" s="310"/>
      <c r="ET595" s="310"/>
      <c r="EU595" s="310"/>
      <c r="EV595" s="310"/>
      <c r="EW595" s="310"/>
      <c r="EX595" s="310"/>
      <c r="EY595" s="310"/>
      <c r="EZ595" s="310"/>
      <c r="FA595" s="310"/>
      <c r="FB595" s="310"/>
      <c r="FC595" s="310"/>
      <c r="FD595" s="310"/>
      <c r="FE595" s="310"/>
      <c r="FF595" s="310"/>
      <c r="FG595" s="310"/>
      <c r="FH595" s="310"/>
      <c r="FI595" s="310"/>
      <c r="FJ595" s="310"/>
      <c r="FK595" s="310"/>
      <c r="FL595" s="310"/>
      <c r="FM595" s="310"/>
      <c r="FN595" s="310"/>
      <c r="FO595" s="310"/>
      <c r="FP595" s="310"/>
      <c r="FQ595" s="310"/>
      <c r="FR595" s="310"/>
      <c r="FS595" s="310"/>
      <c r="FT595" s="310"/>
      <c r="FU595" s="310"/>
      <c r="FV595" s="310"/>
      <c r="FW595" s="310"/>
      <c r="FX595" s="310"/>
      <c r="FY595" s="310"/>
      <c r="FZ595" s="310"/>
      <c r="GA595" s="310"/>
      <c r="GB595" s="310"/>
      <c r="GC595" s="310"/>
    </row>
    <row r="596" spans="4:185">
      <c r="D596" s="310"/>
      <c r="E596" s="310"/>
      <c r="F596" s="310"/>
      <c r="G596" s="310"/>
      <c r="H596" s="310"/>
      <c r="I596" s="310"/>
      <c r="J596" s="310"/>
      <c r="K596" s="310"/>
      <c r="L596" s="310"/>
      <c r="M596" s="310"/>
      <c r="N596" s="310"/>
      <c r="O596" s="310"/>
      <c r="P596" s="310"/>
      <c r="Q596" s="310"/>
      <c r="R596" s="310"/>
      <c r="S596" s="310"/>
      <c r="T596" s="310"/>
      <c r="U596" s="310"/>
      <c r="V596" s="310"/>
      <c r="W596" s="310"/>
      <c r="X596" s="310"/>
      <c r="Y596" s="310"/>
      <c r="Z596" s="310"/>
      <c r="AA596" s="310"/>
      <c r="AB596" s="310"/>
      <c r="AC596" s="310"/>
      <c r="AD596" s="310"/>
      <c r="AE596" s="310"/>
      <c r="AF596" s="310"/>
      <c r="AG596" s="310"/>
      <c r="AH596" s="310"/>
      <c r="AI596" s="310"/>
      <c r="AJ596" s="310"/>
      <c r="AK596" s="310"/>
      <c r="AL596" s="310"/>
      <c r="AM596" s="310"/>
      <c r="AN596" s="310"/>
      <c r="AO596" s="310"/>
      <c r="AP596" s="310"/>
      <c r="AQ596" s="310"/>
      <c r="AR596" s="310"/>
      <c r="AS596" s="310"/>
      <c r="AT596" s="310"/>
      <c r="AU596" s="310"/>
      <c r="AV596" s="310"/>
      <c r="AW596" s="310"/>
      <c r="AX596" s="310"/>
      <c r="AY596" s="310"/>
      <c r="AZ596" s="310"/>
      <c r="BA596" s="310"/>
      <c r="BB596" s="310"/>
      <c r="BC596" s="310"/>
      <c r="BD596" s="310"/>
      <c r="BE596" s="310"/>
      <c r="BF596" s="310"/>
      <c r="BG596" s="310"/>
      <c r="BH596" s="310"/>
      <c r="BI596" s="310"/>
      <c r="BJ596" s="310"/>
      <c r="BK596" s="310"/>
      <c r="BL596" s="310"/>
      <c r="BM596" s="310"/>
      <c r="BN596" s="310"/>
      <c r="BO596" s="310"/>
      <c r="BP596" s="310"/>
      <c r="BQ596" s="310"/>
      <c r="BR596" s="310"/>
      <c r="BS596" s="310"/>
      <c r="BT596" s="310"/>
      <c r="BU596" s="310"/>
      <c r="BV596" s="310"/>
      <c r="BW596" s="310"/>
      <c r="BX596" s="310"/>
      <c r="BY596" s="310"/>
      <c r="BZ596" s="310"/>
      <c r="CA596" s="310"/>
      <c r="CB596" s="310"/>
      <c r="CC596" s="310"/>
      <c r="CD596" s="310"/>
      <c r="CE596" s="310"/>
      <c r="CF596" s="310"/>
      <c r="CG596" s="310"/>
      <c r="CH596" s="310"/>
      <c r="CI596" s="310"/>
      <c r="CJ596" s="310"/>
      <c r="CK596" s="310"/>
      <c r="CL596" s="310"/>
      <c r="CM596" s="310"/>
      <c r="CN596" s="310"/>
      <c r="CO596" s="310"/>
      <c r="CP596" s="310"/>
      <c r="CQ596" s="310"/>
      <c r="CR596" s="310"/>
      <c r="CS596" s="310"/>
      <c r="CT596" s="310"/>
      <c r="CU596" s="310"/>
      <c r="CV596" s="310"/>
      <c r="CW596" s="310"/>
      <c r="CX596" s="310"/>
      <c r="CY596" s="310"/>
      <c r="CZ596" s="310"/>
      <c r="DA596" s="310"/>
      <c r="DB596" s="310"/>
      <c r="DC596" s="310"/>
      <c r="DD596" s="310"/>
      <c r="DE596" s="310"/>
      <c r="DF596" s="310"/>
      <c r="DG596" s="310"/>
      <c r="DH596" s="310"/>
      <c r="DI596" s="310"/>
      <c r="DJ596" s="310"/>
      <c r="DK596" s="310"/>
      <c r="DL596" s="310"/>
      <c r="DM596" s="310"/>
      <c r="DN596" s="310"/>
      <c r="DO596" s="310"/>
      <c r="DP596" s="310"/>
      <c r="DQ596" s="310"/>
      <c r="DR596" s="310"/>
      <c r="DS596" s="310"/>
      <c r="DT596" s="310"/>
      <c r="DU596" s="310"/>
      <c r="DV596" s="310"/>
      <c r="DW596" s="310"/>
      <c r="DX596" s="310"/>
      <c r="DY596" s="310"/>
      <c r="DZ596" s="310"/>
      <c r="EA596" s="310"/>
      <c r="EB596" s="310"/>
      <c r="EC596" s="310"/>
      <c r="ED596" s="310"/>
      <c r="EE596" s="310"/>
      <c r="EF596" s="310"/>
      <c r="EG596" s="310"/>
      <c r="EH596" s="310"/>
      <c r="EI596" s="310"/>
      <c r="EJ596" s="310"/>
      <c r="EK596" s="310"/>
      <c r="EL596" s="310"/>
      <c r="EM596" s="310"/>
      <c r="EN596" s="310"/>
      <c r="EO596" s="310"/>
      <c r="EP596" s="310"/>
      <c r="EQ596" s="310"/>
      <c r="ER596" s="310"/>
      <c r="ES596" s="310"/>
      <c r="ET596" s="310"/>
      <c r="EU596" s="310"/>
      <c r="EV596" s="310"/>
      <c r="EW596" s="310"/>
      <c r="EX596" s="310"/>
      <c r="EY596" s="310"/>
      <c r="EZ596" s="310"/>
      <c r="FA596" s="310"/>
      <c r="FB596" s="310"/>
      <c r="FC596" s="310"/>
      <c r="FD596" s="310"/>
      <c r="FE596" s="310"/>
      <c r="FF596" s="310"/>
      <c r="FG596" s="310"/>
      <c r="FH596" s="310"/>
      <c r="FI596" s="310"/>
      <c r="FJ596" s="310"/>
      <c r="FK596" s="310"/>
      <c r="FL596" s="310"/>
      <c r="FM596" s="310"/>
      <c r="FN596" s="310"/>
      <c r="FO596" s="310"/>
      <c r="FP596" s="310"/>
      <c r="FQ596" s="310"/>
      <c r="FR596" s="310"/>
      <c r="FS596" s="310"/>
      <c r="FT596" s="310"/>
      <c r="FU596" s="310"/>
      <c r="FV596" s="310"/>
      <c r="FW596" s="310"/>
      <c r="FX596" s="310"/>
      <c r="FY596" s="310"/>
      <c r="FZ596" s="310"/>
      <c r="GA596" s="310"/>
      <c r="GB596" s="310"/>
      <c r="GC596" s="310"/>
    </row>
    <row r="597" spans="4:185">
      <c r="D597" s="310"/>
      <c r="E597" s="310"/>
      <c r="F597" s="310"/>
      <c r="G597" s="310"/>
      <c r="H597" s="310"/>
      <c r="I597" s="310"/>
      <c r="J597" s="310"/>
      <c r="K597" s="310"/>
      <c r="L597" s="310"/>
      <c r="M597" s="310"/>
      <c r="N597" s="310"/>
      <c r="O597" s="310"/>
      <c r="P597" s="310"/>
      <c r="Q597" s="310"/>
      <c r="R597" s="310"/>
      <c r="S597" s="310"/>
      <c r="T597" s="310"/>
      <c r="U597" s="310"/>
      <c r="V597" s="310"/>
      <c r="W597" s="310"/>
      <c r="X597" s="310"/>
      <c r="Y597" s="310"/>
      <c r="Z597" s="310"/>
      <c r="AA597" s="310"/>
      <c r="AB597" s="310"/>
      <c r="AC597" s="310"/>
      <c r="AD597" s="310"/>
      <c r="AE597" s="310"/>
      <c r="AF597" s="310"/>
      <c r="AG597" s="310"/>
      <c r="AH597" s="310"/>
      <c r="AI597" s="310"/>
      <c r="AJ597" s="310"/>
      <c r="AK597" s="310"/>
      <c r="AL597" s="310"/>
      <c r="AM597" s="310"/>
      <c r="AN597" s="310"/>
      <c r="AO597" s="310"/>
      <c r="AP597" s="310"/>
      <c r="AQ597" s="310"/>
      <c r="AR597" s="310"/>
      <c r="AS597" s="310"/>
      <c r="AT597" s="310"/>
      <c r="AU597" s="310"/>
      <c r="AV597" s="310"/>
      <c r="AW597" s="310"/>
      <c r="AX597" s="310"/>
      <c r="AY597" s="310"/>
      <c r="AZ597" s="310"/>
      <c r="BA597" s="310"/>
      <c r="BB597" s="310"/>
      <c r="BC597" s="310"/>
      <c r="BD597" s="310"/>
      <c r="BE597" s="310"/>
      <c r="BF597" s="310"/>
      <c r="BG597" s="310"/>
      <c r="BH597" s="310"/>
      <c r="BI597" s="310"/>
      <c r="BJ597" s="310"/>
      <c r="BK597" s="310"/>
      <c r="BL597" s="310"/>
      <c r="BM597" s="310"/>
      <c r="BN597" s="310"/>
      <c r="BO597" s="310"/>
      <c r="BP597" s="310"/>
      <c r="BQ597" s="310"/>
      <c r="BR597" s="310"/>
      <c r="BS597" s="310"/>
      <c r="BT597" s="310"/>
      <c r="BU597" s="310"/>
      <c r="BV597" s="310"/>
      <c r="BW597" s="310"/>
      <c r="BX597" s="310"/>
      <c r="BY597" s="310"/>
      <c r="BZ597" s="310"/>
      <c r="CA597" s="310"/>
      <c r="CB597" s="310"/>
      <c r="CC597" s="310"/>
      <c r="CD597" s="310"/>
      <c r="CE597" s="310"/>
      <c r="CF597" s="310"/>
      <c r="CG597" s="310"/>
      <c r="CH597" s="310"/>
      <c r="CI597" s="310"/>
      <c r="CJ597" s="310"/>
      <c r="CK597" s="310"/>
      <c r="CL597" s="310"/>
      <c r="CM597" s="310"/>
      <c r="CN597" s="310"/>
      <c r="CO597" s="310"/>
      <c r="CP597" s="310"/>
      <c r="CQ597" s="310"/>
      <c r="CR597" s="310"/>
      <c r="CS597" s="310"/>
      <c r="CT597" s="310"/>
      <c r="CU597" s="310"/>
      <c r="CV597" s="310"/>
      <c r="CW597" s="310"/>
      <c r="CX597" s="310"/>
      <c r="CY597" s="310"/>
      <c r="CZ597" s="310"/>
      <c r="DA597" s="310"/>
      <c r="DB597" s="310"/>
      <c r="DC597" s="310"/>
      <c r="DD597" s="310"/>
      <c r="DE597" s="310"/>
      <c r="DF597" s="310"/>
      <c r="DG597" s="310"/>
      <c r="DH597" s="310"/>
      <c r="DI597" s="310"/>
      <c r="DJ597" s="310"/>
      <c r="DK597" s="310"/>
      <c r="DL597" s="310"/>
      <c r="DM597" s="310"/>
      <c r="DN597" s="310"/>
      <c r="DO597" s="310"/>
      <c r="DP597" s="310"/>
      <c r="DQ597" s="310"/>
      <c r="DR597" s="310"/>
      <c r="DS597" s="310"/>
      <c r="DT597" s="310"/>
      <c r="DU597" s="310"/>
      <c r="DV597" s="310"/>
      <c r="DW597" s="310"/>
      <c r="DX597" s="310"/>
      <c r="DY597" s="310"/>
      <c r="DZ597" s="310"/>
      <c r="EA597" s="310"/>
      <c r="EB597" s="310"/>
      <c r="EC597" s="310"/>
      <c r="ED597" s="310"/>
      <c r="EE597" s="310"/>
      <c r="EF597" s="310"/>
      <c r="EG597" s="310"/>
      <c r="EH597" s="310"/>
      <c r="EI597" s="310"/>
      <c r="EJ597" s="310"/>
      <c r="EK597" s="310"/>
      <c r="EL597" s="310"/>
      <c r="EM597" s="310"/>
      <c r="EN597" s="310"/>
      <c r="EO597" s="310"/>
      <c r="EP597" s="310"/>
      <c r="EQ597" s="310"/>
      <c r="ER597" s="310"/>
      <c r="ES597" s="310"/>
      <c r="ET597" s="310"/>
      <c r="EU597" s="310"/>
      <c r="EV597" s="310"/>
      <c r="EW597" s="310"/>
      <c r="EX597" s="310"/>
      <c r="EY597" s="310"/>
      <c r="EZ597" s="310"/>
      <c r="FA597" s="310"/>
      <c r="FB597" s="310"/>
      <c r="FC597" s="310"/>
      <c r="FD597" s="310"/>
      <c r="FE597" s="310"/>
      <c r="FF597" s="310"/>
      <c r="FG597" s="310"/>
      <c r="FH597" s="310"/>
      <c r="FI597" s="310"/>
      <c r="FJ597" s="310"/>
      <c r="FK597" s="310"/>
      <c r="FL597" s="310"/>
      <c r="FM597" s="310"/>
      <c r="FN597" s="310"/>
      <c r="FO597" s="310"/>
      <c r="FP597" s="310"/>
      <c r="FQ597" s="310"/>
      <c r="FR597" s="310"/>
      <c r="FS597" s="310"/>
      <c r="FT597" s="310"/>
      <c r="FU597" s="310"/>
      <c r="FV597" s="310"/>
      <c r="FW597" s="310"/>
      <c r="FX597" s="310"/>
      <c r="FY597" s="310"/>
      <c r="FZ597" s="310"/>
      <c r="GA597" s="310"/>
      <c r="GB597" s="310"/>
      <c r="GC597" s="310"/>
    </row>
    <row r="598" spans="4:185">
      <c r="D598" s="310"/>
      <c r="E598" s="310"/>
      <c r="F598" s="310"/>
      <c r="G598" s="310"/>
      <c r="H598" s="310"/>
      <c r="I598" s="310"/>
      <c r="J598" s="310"/>
      <c r="K598" s="310"/>
      <c r="L598" s="310"/>
      <c r="M598" s="310"/>
      <c r="N598" s="310"/>
      <c r="O598" s="310"/>
      <c r="P598" s="310"/>
      <c r="Q598" s="310"/>
      <c r="R598" s="310"/>
      <c r="S598" s="310"/>
      <c r="T598" s="310"/>
      <c r="U598" s="310"/>
      <c r="V598" s="310"/>
      <c r="W598" s="310"/>
      <c r="X598" s="310"/>
      <c r="Y598" s="310"/>
      <c r="Z598" s="310"/>
      <c r="AA598" s="310"/>
      <c r="AB598" s="310"/>
      <c r="AC598" s="310"/>
      <c r="AD598" s="310"/>
      <c r="AE598" s="310"/>
      <c r="AF598" s="310"/>
      <c r="AG598" s="310"/>
      <c r="AH598" s="310"/>
      <c r="AI598" s="310"/>
      <c r="AJ598" s="310"/>
      <c r="AK598" s="310"/>
      <c r="AL598" s="310"/>
      <c r="AM598" s="310"/>
      <c r="AN598" s="310"/>
      <c r="AO598" s="310"/>
      <c r="AP598" s="310"/>
      <c r="AQ598" s="310"/>
      <c r="AR598" s="310"/>
      <c r="AS598" s="310"/>
      <c r="AT598" s="310"/>
      <c r="AU598" s="310"/>
      <c r="AV598" s="310"/>
      <c r="AW598" s="310"/>
      <c r="AX598" s="310"/>
      <c r="AY598" s="310"/>
      <c r="AZ598" s="310"/>
      <c r="BA598" s="310"/>
      <c r="BB598" s="310"/>
      <c r="BC598" s="310"/>
      <c r="BD598" s="310"/>
      <c r="BE598" s="310"/>
      <c r="BF598" s="310"/>
      <c r="BG598" s="310"/>
      <c r="BH598" s="310"/>
      <c r="BI598" s="310"/>
      <c r="BJ598" s="310"/>
      <c r="BK598" s="310"/>
      <c r="BL598" s="310"/>
      <c r="BM598" s="310"/>
      <c r="BN598" s="310"/>
      <c r="BO598" s="310"/>
      <c r="BP598" s="310"/>
      <c r="BQ598" s="310"/>
      <c r="BR598" s="310"/>
      <c r="BS598" s="310"/>
      <c r="BT598" s="310"/>
      <c r="BU598" s="310"/>
      <c r="BV598" s="310"/>
      <c r="BW598" s="310"/>
      <c r="BX598" s="310"/>
      <c r="BY598" s="310"/>
      <c r="BZ598" s="310"/>
      <c r="CA598" s="310"/>
      <c r="CB598" s="310"/>
      <c r="CC598" s="310"/>
      <c r="CD598" s="310"/>
      <c r="CE598" s="310"/>
      <c r="CF598" s="310"/>
      <c r="CG598" s="310"/>
      <c r="CH598" s="310"/>
      <c r="CI598" s="310"/>
      <c r="CJ598" s="310"/>
      <c r="CK598" s="310"/>
      <c r="CL598" s="310"/>
      <c r="CM598" s="310"/>
      <c r="CN598" s="310"/>
      <c r="CO598" s="310"/>
      <c r="CP598" s="310"/>
      <c r="CQ598" s="310"/>
      <c r="CR598" s="310"/>
      <c r="CS598" s="310"/>
      <c r="CT598" s="310"/>
      <c r="CU598" s="310"/>
      <c r="CV598" s="310"/>
      <c r="CW598" s="310"/>
      <c r="CX598" s="310"/>
      <c r="CY598" s="310"/>
      <c r="CZ598" s="310"/>
      <c r="DA598" s="310"/>
      <c r="DB598" s="310"/>
      <c r="DC598" s="310"/>
      <c r="DD598" s="310"/>
      <c r="DE598" s="310"/>
      <c r="DF598" s="310"/>
      <c r="DG598" s="310"/>
      <c r="DH598" s="310"/>
      <c r="DI598" s="310"/>
      <c r="DJ598" s="310"/>
      <c r="DK598" s="310"/>
      <c r="DL598" s="310"/>
      <c r="DM598" s="310"/>
      <c r="DN598" s="310"/>
      <c r="DO598" s="310"/>
      <c r="DP598" s="310"/>
      <c r="DQ598" s="310"/>
      <c r="DR598" s="310"/>
      <c r="DS598" s="310"/>
      <c r="DT598" s="310"/>
      <c r="DU598" s="310"/>
      <c r="DV598" s="310"/>
      <c r="DW598" s="310"/>
      <c r="DX598" s="310"/>
      <c r="DY598" s="310"/>
      <c r="DZ598" s="310"/>
      <c r="EA598" s="310"/>
      <c r="EB598" s="310"/>
      <c r="EC598" s="310"/>
      <c r="ED598" s="310"/>
      <c r="EE598" s="310"/>
      <c r="EF598" s="310"/>
      <c r="EG598" s="310"/>
      <c r="EH598" s="310"/>
      <c r="EI598" s="310"/>
      <c r="EJ598" s="310"/>
      <c r="EK598" s="310"/>
      <c r="EL598" s="310"/>
      <c r="EM598" s="310"/>
      <c r="EN598" s="310"/>
      <c r="EO598" s="310"/>
      <c r="EP598" s="310"/>
      <c r="EQ598" s="310"/>
      <c r="ER598" s="310"/>
      <c r="ES598" s="310"/>
      <c r="ET598" s="310"/>
      <c r="EU598" s="310"/>
      <c r="EV598" s="310"/>
      <c r="EW598" s="310"/>
      <c r="EX598" s="310"/>
      <c r="EY598" s="310"/>
      <c r="EZ598" s="310"/>
      <c r="FA598" s="310"/>
      <c r="FB598" s="310"/>
      <c r="FC598" s="310"/>
      <c r="FD598" s="310"/>
      <c r="FE598" s="310"/>
      <c r="FF598" s="310"/>
      <c r="FG598" s="310"/>
      <c r="FH598" s="310"/>
      <c r="FI598" s="310"/>
      <c r="FJ598" s="310"/>
      <c r="FK598" s="310"/>
      <c r="FL598" s="310"/>
      <c r="FM598" s="310"/>
      <c r="FN598" s="310"/>
      <c r="FO598" s="310"/>
      <c r="FP598" s="310"/>
      <c r="FQ598" s="310"/>
      <c r="FR598" s="310"/>
      <c r="FS598" s="310"/>
      <c r="FT598" s="310"/>
      <c r="FU598" s="310"/>
      <c r="FV598" s="310"/>
      <c r="FW598" s="310"/>
      <c r="FX598" s="310"/>
      <c r="FY598" s="310"/>
      <c r="FZ598" s="310"/>
      <c r="GA598" s="310"/>
      <c r="GB598" s="310"/>
      <c r="GC598" s="310"/>
    </row>
    <row r="599" spans="4:185">
      <c r="D599" s="310"/>
      <c r="E599" s="310"/>
      <c r="F599" s="310"/>
      <c r="G599" s="310"/>
      <c r="H599" s="310"/>
      <c r="I599" s="310"/>
      <c r="J599" s="310"/>
      <c r="K599" s="310"/>
      <c r="L599" s="310"/>
      <c r="M599" s="310"/>
      <c r="N599" s="310"/>
      <c r="O599" s="310"/>
      <c r="P599" s="310"/>
      <c r="Q599" s="310"/>
      <c r="R599" s="310"/>
      <c r="S599" s="310"/>
      <c r="T599" s="310"/>
      <c r="U599" s="310"/>
      <c r="V599" s="310"/>
      <c r="W599" s="310"/>
      <c r="X599" s="310"/>
      <c r="Y599" s="310"/>
      <c r="Z599" s="310"/>
      <c r="AA599" s="310"/>
      <c r="AB599" s="310"/>
      <c r="AC599" s="310"/>
      <c r="AD599" s="310"/>
      <c r="AE599" s="310"/>
      <c r="AF599" s="310"/>
      <c r="AG599" s="310"/>
      <c r="AH599" s="310"/>
      <c r="AI599" s="310"/>
      <c r="AJ599" s="310"/>
      <c r="AK599" s="310"/>
      <c r="AL599" s="310"/>
      <c r="AM599" s="310"/>
      <c r="AN599" s="310"/>
      <c r="AO599" s="310"/>
      <c r="AP599" s="310"/>
      <c r="AQ599" s="310"/>
      <c r="AR599" s="310"/>
      <c r="AS599" s="310"/>
      <c r="AT599" s="310"/>
      <c r="AU599" s="310"/>
      <c r="AV599" s="310"/>
      <c r="AW599" s="310"/>
      <c r="AX599" s="310"/>
      <c r="AY599" s="310"/>
      <c r="AZ599" s="310"/>
      <c r="BA599" s="310"/>
      <c r="BB599" s="310"/>
      <c r="BC599" s="310"/>
      <c r="BD599" s="310"/>
      <c r="BE599" s="310"/>
      <c r="BF599" s="310"/>
      <c r="BG599" s="310"/>
      <c r="BH599" s="310"/>
      <c r="BI599" s="310"/>
      <c r="BJ599" s="310"/>
      <c r="BK599" s="310"/>
      <c r="BL599" s="310"/>
      <c r="BM599" s="310"/>
      <c r="BN599" s="310"/>
      <c r="BO599" s="310"/>
      <c r="BP599" s="310"/>
      <c r="BQ599" s="310"/>
      <c r="BR599" s="310"/>
      <c r="BS599" s="310"/>
      <c r="BT599" s="310"/>
      <c r="BU599" s="310"/>
      <c r="BV599" s="310"/>
      <c r="BW599" s="310"/>
      <c r="BX599" s="310"/>
      <c r="BY599" s="310"/>
      <c r="BZ599" s="310"/>
      <c r="CA599" s="310"/>
      <c r="CB599" s="310"/>
      <c r="CC599" s="310"/>
      <c r="CD599" s="310"/>
      <c r="CE599" s="310"/>
      <c r="CF599" s="310"/>
      <c r="CG599" s="310"/>
      <c r="CH599" s="310"/>
      <c r="CI599" s="310"/>
      <c r="CJ599" s="310"/>
      <c r="CK599" s="310"/>
      <c r="CL599" s="310"/>
      <c r="CM599" s="310"/>
      <c r="CN599" s="310"/>
      <c r="CO599" s="310"/>
      <c r="CP599" s="310"/>
      <c r="CQ599" s="310"/>
      <c r="CR599" s="310"/>
      <c r="CS599" s="310"/>
      <c r="CT599" s="310"/>
      <c r="CU599" s="310"/>
      <c r="CV599" s="310"/>
      <c r="CW599" s="310"/>
      <c r="CX599" s="310"/>
      <c r="CY599" s="310"/>
      <c r="CZ599" s="310"/>
      <c r="DA599" s="310"/>
      <c r="DB599" s="310"/>
      <c r="DC599" s="310"/>
      <c r="DD599" s="310"/>
      <c r="DE599" s="310"/>
      <c r="DF599" s="310"/>
      <c r="DG599" s="310"/>
      <c r="DH599" s="310"/>
      <c r="DI599" s="310"/>
      <c r="DJ599" s="310"/>
      <c r="DK599" s="310"/>
      <c r="DL599" s="310"/>
      <c r="DM599" s="310"/>
      <c r="DN599" s="310"/>
      <c r="DO599" s="310"/>
      <c r="DP599" s="310"/>
      <c r="DQ599" s="310"/>
      <c r="DR599" s="310"/>
      <c r="DS599" s="310"/>
      <c r="DT599" s="310"/>
      <c r="DU599" s="310"/>
      <c r="DV599" s="310"/>
      <c r="DW599" s="310"/>
      <c r="DX599" s="310"/>
      <c r="DY599" s="310"/>
      <c r="DZ599" s="310"/>
      <c r="EA599" s="310"/>
      <c r="EB599" s="310"/>
      <c r="EC599" s="310"/>
      <c r="ED599" s="310"/>
      <c r="EE599" s="310"/>
      <c r="EF599" s="310"/>
      <c r="EG599" s="310"/>
      <c r="EH599" s="310"/>
      <c r="EI599" s="310"/>
      <c r="EJ599" s="310"/>
      <c r="EK599" s="310"/>
      <c r="EL599" s="310"/>
      <c r="EM599" s="310"/>
      <c r="EN599" s="310"/>
      <c r="EO599" s="310"/>
      <c r="EP599" s="310"/>
      <c r="EQ599" s="310"/>
      <c r="ER599" s="310"/>
      <c r="ES599" s="310"/>
      <c r="ET599" s="310"/>
      <c r="EU599" s="310"/>
      <c r="EV599" s="310"/>
      <c r="EW599" s="310"/>
      <c r="EX599" s="310"/>
      <c r="EY599" s="310"/>
      <c r="EZ599" s="310"/>
      <c r="FA599" s="310"/>
      <c r="FB599" s="310"/>
      <c r="FC599" s="310"/>
      <c r="FD599" s="310"/>
      <c r="FE599" s="310"/>
      <c r="FF599" s="310"/>
      <c r="FG599" s="310"/>
      <c r="FH599" s="310"/>
      <c r="FI599" s="310"/>
      <c r="FJ599" s="310"/>
      <c r="FK599" s="310"/>
      <c r="FL599" s="310"/>
      <c r="FM599" s="310"/>
      <c r="FN599" s="310"/>
      <c r="FO599" s="310"/>
      <c r="FP599" s="310"/>
      <c r="FQ599" s="310"/>
      <c r="FR599" s="310"/>
      <c r="FS599" s="310"/>
      <c r="FT599" s="310"/>
      <c r="FU599" s="310"/>
      <c r="FV599" s="310"/>
      <c r="FW599" s="310"/>
      <c r="FX599" s="310"/>
      <c r="FY599" s="310"/>
      <c r="FZ599" s="310"/>
      <c r="GA599" s="310"/>
      <c r="GB599" s="310"/>
      <c r="GC599" s="310"/>
    </row>
    <row r="600" spans="4:185">
      <c r="D600" s="310"/>
      <c r="E600" s="310"/>
      <c r="F600" s="310"/>
      <c r="G600" s="310"/>
      <c r="H600" s="310"/>
      <c r="I600" s="310"/>
      <c r="J600" s="310"/>
      <c r="K600" s="310"/>
      <c r="L600" s="310"/>
      <c r="M600" s="310"/>
      <c r="N600" s="310"/>
      <c r="O600" s="310"/>
      <c r="P600" s="310"/>
      <c r="Q600" s="310"/>
      <c r="R600" s="310"/>
      <c r="S600" s="310"/>
      <c r="T600" s="310"/>
      <c r="U600" s="310"/>
      <c r="V600" s="310"/>
      <c r="W600" s="310"/>
      <c r="X600" s="310"/>
      <c r="Y600" s="310"/>
      <c r="Z600" s="310"/>
      <c r="AA600" s="310"/>
      <c r="AB600" s="310"/>
      <c r="AC600" s="310"/>
      <c r="AD600" s="310"/>
      <c r="AE600" s="310"/>
      <c r="AF600" s="310"/>
      <c r="AG600" s="310"/>
      <c r="AH600" s="310"/>
      <c r="AI600" s="310"/>
      <c r="AJ600" s="310"/>
      <c r="AK600" s="310"/>
      <c r="AL600" s="310"/>
      <c r="AM600" s="310"/>
      <c r="AN600" s="310"/>
      <c r="AO600" s="310"/>
      <c r="AP600" s="310"/>
      <c r="AQ600" s="310"/>
      <c r="AR600" s="310"/>
      <c r="AS600" s="310"/>
      <c r="AT600" s="310"/>
      <c r="AU600" s="310"/>
      <c r="AV600" s="310"/>
      <c r="AW600" s="310"/>
      <c r="AX600" s="310"/>
      <c r="AY600" s="310"/>
      <c r="AZ600" s="310"/>
      <c r="BA600" s="310"/>
      <c r="BB600" s="310"/>
      <c r="BC600" s="310"/>
      <c r="BD600" s="310"/>
      <c r="BE600" s="310"/>
      <c r="BF600" s="310"/>
      <c r="BG600" s="310"/>
      <c r="BH600" s="310"/>
      <c r="BI600" s="310"/>
      <c r="BJ600" s="310"/>
      <c r="BK600" s="310"/>
      <c r="BL600" s="310"/>
      <c r="BM600" s="310"/>
      <c r="BN600" s="310"/>
      <c r="BO600" s="310"/>
      <c r="BP600" s="310"/>
      <c r="BQ600" s="310"/>
      <c r="BR600" s="310"/>
      <c r="BS600" s="310"/>
      <c r="BT600" s="310"/>
      <c r="BU600" s="310"/>
      <c r="BV600" s="310"/>
      <c r="BW600" s="310"/>
      <c r="BX600" s="310"/>
      <c r="BY600" s="310"/>
      <c r="BZ600" s="310"/>
      <c r="CA600" s="310"/>
      <c r="CB600" s="310"/>
      <c r="CC600" s="310"/>
      <c r="CD600" s="310"/>
      <c r="CE600" s="310"/>
      <c r="CF600" s="310"/>
      <c r="CG600" s="310"/>
      <c r="CH600" s="310"/>
      <c r="CI600" s="310"/>
      <c r="CJ600" s="310"/>
      <c r="CK600" s="310"/>
      <c r="CL600" s="310"/>
      <c r="CM600" s="310"/>
      <c r="CN600" s="310"/>
      <c r="CO600" s="310"/>
      <c r="CP600" s="310"/>
      <c r="CQ600" s="310"/>
      <c r="CR600" s="310"/>
      <c r="CS600" s="310"/>
      <c r="CT600" s="310"/>
      <c r="CU600" s="310"/>
      <c r="CV600" s="310"/>
      <c r="CW600" s="310"/>
      <c r="CX600" s="310"/>
      <c r="CY600" s="310"/>
      <c r="CZ600" s="310"/>
      <c r="DA600" s="310"/>
      <c r="DB600" s="310"/>
      <c r="DC600" s="310"/>
      <c r="DD600" s="310"/>
      <c r="DE600" s="310"/>
      <c r="DF600" s="310"/>
      <c r="DG600" s="310"/>
      <c r="DH600" s="310"/>
      <c r="DI600" s="310"/>
      <c r="DJ600" s="310"/>
      <c r="DK600" s="310"/>
      <c r="DL600" s="310"/>
      <c r="DM600" s="310"/>
      <c r="DN600" s="310"/>
      <c r="DO600" s="310"/>
      <c r="DP600" s="310"/>
      <c r="DQ600" s="310"/>
      <c r="DR600" s="310"/>
      <c r="DS600" s="310"/>
      <c r="DT600" s="310"/>
      <c r="DU600" s="310"/>
      <c r="DV600" s="310"/>
      <c r="DW600" s="310"/>
      <c r="DX600" s="310"/>
      <c r="DY600" s="310"/>
      <c r="DZ600" s="310"/>
      <c r="EA600" s="310"/>
      <c r="EB600" s="310"/>
      <c r="EC600" s="310"/>
      <c r="ED600" s="310"/>
      <c r="EE600" s="310"/>
      <c r="EF600" s="310"/>
      <c r="EG600" s="310"/>
      <c r="EH600" s="310"/>
      <c r="EI600" s="310"/>
      <c r="EJ600" s="310"/>
      <c r="EK600" s="310"/>
      <c r="EL600" s="310"/>
      <c r="EM600" s="310"/>
      <c r="EN600" s="310"/>
      <c r="EO600" s="310"/>
      <c r="EP600" s="310"/>
      <c r="EQ600" s="310"/>
      <c r="ER600" s="310"/>
      <c r="ES600" s="310"/>
      <c r="ET600" s="310"/>
      <c r="EU600" s="310"/>
      <c r="EV600" s="310"/>
      <c r="EW600" s="310"/>
      <c r="EX600" s="310"/>
      <c r="EY600" s="310"/>
      <c r="EZ600" s="310"/>
      <c r="FA600" s="310"/>
      <c r="FB600" s="310"/>
      <c r="FC600" s="310"/>
      <c r="FD600" s="310"/>
      <c r="FE600" s="310"/>
      <c r="FF600" s="310"/>
      <c r="FG600" s="310"/>
      <c r="FH600" s="310"/>
      <c r="FI600" s="310"/>
      <c r="FJ600" s="310"/>
      <c r="FK600" s="310"/>
      <c r="FL600" s="310"/>
      <c r="FM600" s="310"/>
      <c r="FN600" s="310"/>
      <c r="FO600" s="310"/>
      <c r="FP600" s="310"/>
      <c r="FQ600" s="310"/>
      <c r="FR600" s="310"/>
      <c r="FS600" s="310"/>
      <c r="FT600" s="310"/>
      <c r="FU600" s="310"/>
      <c r="FV600" s="310"/>
      <c r="FW600" s="310"/>
      <c r="FX600" s="310"/>
      <c r="FY600" s="310"/>
      <c r="FZ600" s="310"/>
      <c r="GA600" s="310"/>
      <c r="GB600" s="310"/>
      <c r="GC600" s="310"/>
    </row>
    <row r="601" spans="4:185">
      <c r="D601" s="310"/>
      <c r="E601" s="310"/>
      <c r="F601" s="310"/>
      <c r="G601" s="310"/>
      <c r="H601" s="310"/>
      <c r="I601" s="310"/>
      <c r="J601" s="310"/>
      <c r="K601" s="310"/>
      <c r="L601" s="310"/>
      <c r="M601" s="310"/>
      <c r="N601" s="310"/>
      <c r="O601" s="310"/>
      <c r="P601" s="310"/>
      <c r="Q601" s="310"/>
      <c r="R601" s="310"/>
      <c r="S601" s="310"/>
      <c r="T601" s="310"/>
      <c r="U601" s="310"/>
      <c r="V601" s="310"/>
      <c r="W601" s="310"/>
      <c r="X601" s="310"/>
      <c r="Y601" s="310"/>
      <c r="Z601" s="310"/>
      <c r="AA601" s="310"/>
      <c r="AB601" s="310"/>
      <c r="AC601" s="310"/>
      <c r="AD601" s="310"/>
      <c r="AE601" s="310"/>
      <c r="AF601" s="310"/>
      <c r="AG601" s="310"/>
      <c r="AH601" s="310"/>
      <c r="AI601" s="310"/>
      <c r="AJ601" s="310"/>
      <c r="AK601" s="310"/>
      <c r="AL601" s="310"/>
      <c r="AM601" s="310"/>
      <c r="AN601" s="310"/>
      <c r="AO601" s="310"/>
      <c r="AP601" s="310"/>
      <c r="AQ601" s="310"/>
      <c r="AR601" s="310"/>
      <c r="AS601" s="310"/>
      <c r="AT601" s="310"/>
      <c r="AU601" s="310"/>
      <c r="AV601" s="310"/>
      <c r="AW601" s="310"/>
      <c r="AX601" s="310"/>
      <c r="AY601" s="310"/>
      <c r="AZ601" s="310"/>
      <c r="BA601" s="310"/>
      <c r="BB601" s="310"/>
      <c r="BC601" s="310"/>
      <c r="BD601" s="310"/>
      <c r="BE601" s="310"/>
      <c r="BF601" s="310"/>
      <c r="BG601" s="310"/>
      <c r="BH601" s="310"/>
      <c r="BI601" s="310"/>
      <c r="BJ601" s="310"/>
      <c r="BK601" s="310"/>
      <c r="BL601" s="310"/>
      <c r="BM601" s="310"/>
      <c r="BN601" s="310"/>
      <c r="BO601" s="310"/>
      <c r="BP601" s="310"/>
      <c r="BQ601" s="310"/>
      <c r="BR601" s="310"/>
      <c r="BS601" s="310"/>
      <c r="BT601" s="310"/>
      <c r="BU601" s="310"/>
      <c r="BV601" s="310"/>
      <c r="BW601" s="310"/>
      <c r="BX601" s="310"/>
      <c r="BY601" s="310"/>
      <c r="BZ601" s="310"/>
      <c r="CA601" s="310"/>
      <c r="CB601" s="310"/>
      <c r="CC601" s="310"/>
      <c r="CD601" s="310"/>
      <c r="CE601" s="310"/>
      <c r="CF601" s="310"/>
      <c r="CG601" s="310"/>
      <c r="CH601" s="310"/>
      <c r="CI601" s="310"/>
      <c r="CJ601" s="310"/>
      <c r="CK601" s="310"/>
      <c r="CL601" s="310"/>
      <c r="CM601" s="310"/>
      <c r="CN601" s="310"/>
      <c r="CO601" s="310"/>
      <c r="CP601" s="310"/>
      <c r="CQ601" s="310"/>
      <c r="CR601" s="310"/>
      <c r="CS601" s="310"/>
      <c r="CT601" s="310"/>
      <c r="CU601" s="310"/>
      <c r="CV601" s="310"/>
      <c r="CW601" s="310"/>
      <c r="CX601" s="310"/>
      <c r="CY601" s="310"/>
      <c r="CZ601" s="310"/>
      <c r="DA601" s="310"/>
      <c r="DB601" s="310"/>
      <c r="DC601" s="310"/>
      <c r="DD601" s="310"/>
      <c r="DE601" s="310"/>
      <c r="DF601" s="310"/>
      <c r="DG601" s="310"/>
      <c r="DH601" s="310"/>
      <c r="DI601" s="310"/>
      <c r="DJ601" s="310"/>
      <c r="DK601" s="310"/>
      <c r="DL601" s="310"/>
      <c r="DM601" s="310"/>
      <c r="DN601" s="310"/>
      <c r="DO601" s="310"/>
      <c r="DP601" s="310"/>
      <c r="DQ601" s="310"/>
      <c r="DR601" s="310"/>
      <c r="DS601" s="310"/>
      <c r="DT601" s="310"/>
      <c r="DU601" s="310"/>
      <c r="DV601" s="310"/>
      <c r="DW601" s="310"/>
      <c r="DX601" s="310"/>
      <c r="DY601" s="310"/>
      <c r="DZ601" s="310"/>
      <c r="EA601" s="310"/>
      <c r="EB601" s="310"/>
      <c r="EC601" s="310"/>
      <c r="ED601" s="310"/>
      <c r="EE601" s="310"/>
      <c r="EF601" s="310"/>
      <c r="EG601" s="310"/>
      <c r="EH601" s="310"/>
      <c r="EI601" s="310"/>
      <c r="EJ601" s="310"/>
      <c r="EK601" s="310"/>
      <c r="EL601" s="310"/>
      <c r="EM601" s="310"/>
      <c r="EN601" s="310"/>
      <c r="EO601" s="310"/>
      <c r="EP601" s="310"/>
      <c r="EQ601" s="310"/>
      <c r="ER601" s="310"/>
      <c r="ES601" s="310"/>
      <c r="ET601" s="310"/>
      <c r="EU601" s="310"/>
      <c r="EV601" s="310"/>
      <c r="EW601" s="310"/>
      <c r="EX601" s="310"/>
      <c r="EY601" s="310"/>
      <c r="EZ601" s="310"/>
      <c r="FA601" s="310"/>
      <c r="FB601" s="310"/>
      <c r="FC601" s="310"/>
      <c r="FD601" s="310"/>
      <c r="FE601" s="310"/>
      <c r="FF601" s="310"/>
      <c r="FG601" s="310"/>
      <c r="FH601" s="310"/>
      <c r="FI601" s="310"/>
      <c r="FJ601" s="310"/>
      <c r="FK601" s="310"/>
      <c r="FL601" s="310"/>
      <c r="FM601" s="310"/>
      <c r="FN601" s="310"/>
      <c r="FO601" s="310"/>
      <c r="FP601" s="310"/>
      <c r="FQ601" s="310"/>
      <c r="FR601" s="310"/>
      <c r="FS601" s="310"/>
      <c r="FT601" s="310"/>
      <c r="FU601" s="310"/>
      <c r="FV601" s="310"/>
      <c r="FW601" s="310"/>
      <c r="FX601" s="310"/>
      <c r="FY601" s="310"/>
      <c r="FZ601" s="310"/>
      <c r="GA601" s="310"/>
      <c r="GB601" s="310"/>
      <c r="GC601" s="310"/>
    </row>
    <row r="602" spans="4:185">
      <c r="D602" s="310"/>
      <c r="E602" s="310"/>
      <c r="F602" s="310"/>
      <c r="G602" s="310"/>
      <c r="H602" s="310"/>
      <c r="I602" s="310"/>
      <c r="J602" s="310"/>
      <c r="K602" s="310"/>
      <c r="L602" s="310"/>
      <c r="M602" s="310"/>
      <c r="N602" s="310"/>
      <c r="O602" s="310"/>
      <c r="P602" s="310"/>
      <c r="Q602" s="310"/>
      <c r="R602" s="310"/>
      <c r="S602" s="310"/>
      <c r="T602" s="310"/>
      <c r="U602" s="310"/>
      <c r="V602" s="310"/>
      <c r="W602" s="310"/>
      <c r="X602" s="310"/>
      <c r="Y602" s="310"/>
      <c r="Z602" s="310"/>
      <c r="AA602" s="310"/>
      <c r="AB602" s="310"/>
      <c r="AC602" s="310"/>
      <c r="AD602" s="310"/>
      <c r="AE602" s="310"/>
      <c r="AF602" s="310"/>
      <c r="AG602" s="310"/>
      <c r="AH602" s="310"/>
      <c r="AI602" s="310"/>
      <c r="AJ602" s="310"/>
      <c r="AK602" s="310"/>
      <c r="AL602" s="310"/>
      <c r="AM602" s="310"/>
      <c r="AN602" s="310"/>
      <c r="AO602" s="310"/>
      <c r="AP602" s="310"/>
      <c r="AQ602" s="310"/>
      <c r="AR602" s="310"/>
      <c r="AS602" s="310"/>
      <c r="AT602" s="310"/>
      <c r="AU602" s="310"/>
      <c r="AV602" s="310"/>
      <c r="AW602" s="310"/>
      <c r="AX602" s="310"/>
      <c r="AY602" s="310"/>
      <c r="AZ602" s="310"/>
      <c r="BA602" s="310"/>
      <c r="BB602" s="310"/>
      <c r="BC602" s="310"/>
      <c r="BD602" s="310"/>
      <c r="BE602" s="310"/>
      <c r="BF602" s="310"/>
      <c r="BG602" s="310"/>
      <c r="BH602" s="310"/>
      <c r="BI602" s="310"/>
      <c r="BJ602" s="310"/>
      <c r="BK602" s="310"/>
      <c r="BL602" s="310"/>
      <c r="BM602" s="310"/>
      <c r="BN602" s="310"/>
      <c r="BO602" s="310"/>
      <c r="BP602" s="310"/>
      <c r="BQ602" s="310"/>
      <c r="BR602" s="310"/>
      <c r="BS602" s="310"/>
      <c r="BT602" s="310"/>
      <c r="BU602" s="310"/>
      <c r="BV602" s="310"/>
      <c r="BW602" s="310"/>
      <c r="BX602" s="310"/>
      <c r="BY602" s="310"/>
      <c r="BZ602" s="310"/>
      <c r="CA602" s="310"/>
      <c r="CB602" s="310"/>
      <c r="CC602" s="310"/>
      <c r="CD602" s="310"/>
      <c r="CE602" s="310"/>
      <c r="CF602" s="310"/>
      <c r="CG602" s="310"/>
      <c r="CH602" s="310"/>
      <c r="CI602" s="310"/>
      <c r="CJ602" s="310"/>
      <c r="CK602" s="310"/>
      <c r="CL602" s="310"/>
      <c r="CM602" s="310"/>
      <c r="CN602" s="310"/>
      <c r="CO602" s="310"/>
      <c r="CP602" s="310"/>
      <c r="CQ602" s="310"/>
      <c r="CR602" s="310"/>
      <c r="CS602" s="310"/>
      <c r="CT602" s="310"/>
      <c r="CU602" s="310"/>
      <c r="CV602" s="310"/>
      <c r="CW602" s="310"/>
      <c r="CX602" s="310"/>
      <c r="CY602" s="310"/>
      <c r="CZ602" s="310"/>
      <c r="DA602" s="310"/>
      <c r="DB602" s="310"/>
      <c r="DC602" s="310"/>
      <c r="DD602" s="310"/>
      <c r="DE602" s="310"/>
      <c r="DF602" s="310"/>
      <c r="DG602" s="310"/>
      <c r="DH602" s="310"/>
      <c r="DI602" s="310"/>
      <c r="DJ602" s="310"/>
      <c r="DK602" s="310"/>
      <c r="DL602" s="310"/>
      <c r="DM602" s="310"/>
      <c r="DN602" s="310"/>
      <c r="DO602" s="310"/>
      <c r="DP602" s="310"/>
      <c r="DQ602" s="310"/>
      <c r="DR602" s="310"/>
      <c r="DS602" s="310"/>
      <c r="DT602" s="310"/>
      <c r="DU602" s="310"/>
      <c r="DV602" s="310"/>
      <c r="DW602" s="310"/>
      <c r="DX602" s="310"/>
      <c r="DY602" s="310"/>
      <c r="DZ602" s="310"/>
      <c r="EA602" s="310"/>
      <c r="EB602" s="310"/>
      <c r="EC602" s="310"/>
      <c r="ED602" s="310"/>
      <c r="EE602" s="310"/>
      <c r="EF602" s="310"/>
      <c r="EG602" s="310"/>
      <c r="EH602" s="310"/>
      <c r="EI602" s="310"/>
      <c r="EJ602" s="310"/>
      <c r="EK602" s="310"/>
      <c r="EL602" s="310"/>
      <c r="EM602" s="310"/>
      <c r="EN602" s="310"/>
      <c r="EO602" s="310"/>
      <c r="EP602" s="310"/>
      <c r="EQ602" s="310"/>
      <c r="ER602" s="310"/>
      <c r="ES602" s="310"/>
      <c r="ET602" s="310"/>
      <c r="EU602" s="310"/>
      <c r="EV602" s="310"/>
      <c r="EW602" s="310"/>
      <c r="EX602" s="310"/>
      <c r="EY602" s="310"/>
      <c r="EZ602" s="310"/>
      <c r="FA602" s="310"/>
      <c r="FB602" s="310"/>
      <c r="FC602" s="310"/>
      <c r="FD602" s="310"/>
      <c r="FE602" s="310"/>
      <c r="FF602" s="310"/>
      <c r="FG602" s="310"/>
      <c r="FH602" s="310"/>
      <c r="FI602" s="310"/>
      <c r="FJ602" s="310"/>
      <c r="FK602" s="310"/>
      <c r="FL602" s="310"/>
      <c r="FM602" s="310"/>
      <c r="FN602" s="310"/>
      <c r="FO602" s="310"/>
      <c r="FP602" s="310"/>
      <c r="FQ602" s="310"/>
      <c r="FR602" s="310"/>
      <c r="FS602" s="310"/>
      <c r="FT602" s="310"/>
      <c r="FU602" s="310"/>
      <c r="FV602" s="310"/>
      <c r="FW602" s="310"/>
      <c r="FX602" s="310"/>
      <c r="FY602" s="310"/>
      <c r="FZ602" s="310"/>
      <c r="GA602" s="310"/>
      <c r="GB602" s="310"/>
      <c r="GC602" s="310"/>
    </row>
    <row r="603" spans="4:185">
      <c r="D603" s="310"/>
      <c r="E603" s="310"/>
      <c r="F603" s="310"/>
      <c r="G603" s="310"/>
      <c r="H603" s="310"/>
      <c r="I603" s="310"/>
      <c r="J603" s="310"/>
      <c r="K603" s="310"/>
      <c r="L603" s="310"/>
      <c r="M603" s="310"/>
      <c r="N603" s="310"/>
      <c r="O603" s="310"/>
      <c r="P603" s="310"/>
      <c r="Q603" s="310"/>
      <c r="R603" s="310"/>
      <c r="S603" s="310"/>
      <c r="T603" s="310"/>
      <c r="U603" s="310"/>
      <c r="V603" s="310"/>
      <c r="W603" s="310"/>
      <c r="X603" s="310"/>
      <c r="Y603" s="310"/>
      <c r="Z603" s="310"/>
      <c r="AA603" s="310"/>
      <c r="AB603" s="310"/>
      <c r="AC603" s="310"/>
      <c r="AD603" s="310"/>
      <c r="AE603" s="310"/>
      <c r="AF603" s="310"/>
      <c r="AG603" s="310"/>
      <c r="AH603" s="310"/>
      <c r="AI603" s="310"/>
      <c r="AJ603" s="310"/>
      <c r="AK603" s="310"/>
      <c r="AL603" s="310"/>
      <c r="AM603" s="310"/>
      <c r="AN603" s="310"/>
      <c r="AO603" s="310"/>
      <c r="AP603" s="310"/>
      <c r="AQ603" s="310"/>
      <c r="AR603" s="310"/>
      <c r="AS603" s="310"/>
      <c r="AT603" s="310"/>
      <c r="AU603" s="310"/>
      <c r="AV603" s="310"/>
      <c r="AW603" s="310"/>
      <c r="AX603" s="310"/>
      <c r="AY603" s="310"/>
      <c r="AZ603" s="310"/>
      <c r="BA603" s="310"/>
      <c r="BB603" s="310"/>
      <c r="BC603" s="310"/>
      <c r="BD603" s="310"/>
      <c r="BE603" s="310"/>
      <c r="BF603" s="310"/>
      <c r="BG603" s="310"/>
      <c r="BH603" s="310"/>
      <c r="BI603" s="310"/>
      <c r="BJ603" s="310"/>
      <c r="BK603" s="310"/>
      <c r="BL603" s="310"/>
      <c r="BM603" s="310"/>
      <c r="BN603" s="310"/>
      <c r="BO603" s="310"/>
      <c r="BP603" s="310"/>
      <c r="BQ603" s="310"/>
      <c r="BR603" s="310"/>
      <c r="BS603" s="310"/>
      <c r="BT603" s="310"/>
      <c r="BU603" s="310"/>
      <c r="BV603" s="310"/>
      <c r="BW603" s="310"/>
      <c r="BX603" s="310"/>
      <c r="BY603" s="310"/>
      <c r="BZ603" s="310"/>
      <c r="CA603" s="310"/>
      <c r="CB603" s="310"/>
      <c r="CC603" s="310"/>
      <c r="CD603" s="310"/>
      <c r="CE603" s="310"/>
      <c r="CF603" s="310"/>
      <c r="CG603" s="310"/>
      <c r="CH603" s="310"/>
      <c r="CI603" s="310"/>
      <c r="CJ603" s="310"/>
      <c r="CK603" s="310"/>
      <c r="CL603" s="310"/>
      <c r="CM603" s="310"/>
      <c r="CN603" s="310"/>
      <c r="CO603" s="310"/>
      <c r="CP603" s="310"/>
      <c r="CQ603" s="310"/>
      <c r="CR603" s="310"/>
      <c r="CS603" s="310"/>
      <c r="CT603" s="310"/>
      <c r="CU603" s="310"/>
      <c r="CV603" s="310"/>
      <c r="CW603" s="310"/>
      <c r="CX603" s="310"/>
      <c r="CY603" s="310"/>
      <c r="CZ603" s="310"/>
      <c r="DA603" s="310"/>
      <c r="DB603" s="310"/>
      <c r="DC603" s="310"/>
      <c r="DD603" s="310"/>
      <c r="DE603" s="310"/>
      <c r="DF603" s="310"/>
      <c r="DG603" s="310"/>
      <c r="DH603" s="310"/>
      <c r="DI603" s="310"/>
      <c r="DJ603" s="310"/>
      <c r="DK603" s="310"/>
      <c r="DL603" s="310"/>
      <c r="DM603" s="310"/>
      <c r="DN603" s="310"/>
      <c r="DO603" s="310"/>
      <c r="DP603" s="310"/>
      <c r="DQ603" s="310"/>
      <c r="DR603" s="310"/>
      <c r="DS603" s="310"/>
      <c r="DT603" s="310"/>
      <c r="DU603" s="310"/>
      <c r="DV603" s="310"/>
      <c r="DW603" s="310"/>
      <c r="DX603" s="310"/>
      <c r="DY603" s="310"/>
      <c r="DZ603" s="310"/>
      <c r="EA603" s="310"/>
      <c r="EB603" s="310"/>
      <c r="EC603" s="310"/>
      <c r="ED603" s="310"/>
      <c r="EE603" s="310"/>
      <c r="EF603" s="310"/>
      <c r="EG603" s="310"/>
      <c r="EH603" s="310"/>
      <c r="EI603" s="310"/>
      <c r="EJ603" s="310"/>
      <c r="EK603" s="310"/>
      <c r="EL603" s="310"/>
      <c r="EM603" s="310"/>
      <c r="EN603" s="310"/>
      <c r="EO603" s="310"/>
      <c r="EP603" s="310"/>
      <c r="EQ603" s="310"/>
      <c r="ER603" s="310"/>
      <c r="ES603" s="310"/>
      <c r="ET603" s="310"/>
      <c r="EU603" s="310"/>
      <c r="EV603" s="310"/>
      <c r="EW603" s="310"/>
      <c r="EX603" s="310"/>
      <c r="EY603" s="310"/>
      <c r="EZ603" s="310"/>
      <c r="FA603" s="310"/>
      <c r="FB603" s="310"/>
      <c r="FC603" s="310"/>
      <c r="FD603" s="310"/>
      <c r="FE603" s="310"/>
      <c r="FF603" s="310"/>
      <c r="FG603" s="310"/>
      <c r="FH603" s="310"/>
      <c r="FI603" s="310"/>
      <c r="FJ603" s="310"/>
      <c r="FK603" s="310"/>
      <c r="FL603" s="310"/>
      <c r="FM603" s="310"/>
      <c r="FN603" s="310"/>
      <c r="FO603" s="310"/>
      <c r="FP603" s="310"/>
      <c r="FQ603" s="310"/>
      <c r="FR603" s="310"/>
      <c r="FS603" s="310"/>
      <c r="FT603" s="310"/>
      <c r="FU603" s="310"/>
      <c r="FV603" s="310"/>
      <c r="FW603" s="310"/>
      <c r="FX603" s="310"/>
      <c r="FY603" s="310"/>
      <c r="FZ603" s="310"/>
      <c r="GA603" s="310"/>
      <c r="GB603" s="310"/>
      <c r="GC603" s="310"/>
    </row>
    <row r="604" spans="4:185">
      <c r="D604" s="310"/>
      <c r="E604" s="310"/>
      <c r="F604" s="310"/>
      <c r="G604" s="310"/>
      <c r="H604" s="310"/>
      <c r="I604" s="310"/>
      <c r="J604" s="310"/>
      <c r="K604" s="310"/>
      <c r="L604" s="310"/>
      <c r="M604" s="310"/>
      <c r="N604" s="310"/>
      <c r="O604" s="310"/>
      <c r="P604" s="310"/>
      <c r="Q604" s="310"/>
      <c r="R604" s="310"/>
      <c r="S604" s="310"/>
      <c r="T604" s="310"/>
      <c r="U604" s="310"/>
      <c r="V604" s="310"/>
      <c r="W604" s="310"/>
      <c r="X604" s="310"/>
      <c r="Y604" s="310"/>
      <c r="Z604" s="310"/>
      <c r="AA604" s="310"/>
      <c r="AB604" s="310"/>
      <c r="AC604" s="310"/>
      <c r="AD604" s="310"/>
      <c r="AE604" s="310"/>
      <c r="AF604" s="310"/>
      <c r="AG604" s="310"/>
      <c r="AH604" s="310"/>
      <c r="AI604" s="310"/>
      <c r="AJ604" s="310"/>
      <c r="AK604" s="310"/>
      <c r="AL604" s="310"/>
      <c r="AM604" s="310"/>
      <c r="AN604" s="310"/>
      <c r="AO604" s="310"/>
      <c r="AP604" s="310"/>
      <c r="AQ604" s="310"/>
      <c r="AR604" s="310"/>
      <c r="AS604" s="310"/>
      <c r="AT604" s="310"/>
      <c r="AU604" s="310"/>
      <c r="AV604" s="310"/>
      <c r="AW604" s="310"/>
      <c r="AX604" s="310"/>
      <c r="AY604" s="310"/>
      <c r="AZ604" s="310"/>
      <c r="BA604" s="310"/>
      <c r="BB604" s="310"/>
      <c r="BC604" s="310"/>
      <c r="BD604" s="310"/>
      <c r="BE604" s="310"/>
      <c r="BF604" s="310"/>
      <c r="BG604" s="310"/>
      <c r="BH604" s="310"/>
      <c r="BI604" s="310"/>
      <c r="BJ604" s="310"/>
      <c r="BK604" s="310"/>
      <c r="BL604" s="310"/>
      <c r="BM604" s="310"/>
      <c r="BN604" s="310"/>
      <c r="BO604" s="310"/>
      <c r="BP604" s="310"/>
      <c r="BQ604" s="310"/>
      <c r="BR604" s="310"/>
      <c r="BS604" s="310"/>
      <c r="BT604" s="310"/>
      <c r="BU604" s="310"/>
      <c r="BV604" s="310"/>
      <c r="BW604" s="310"/>
      <c r="BX604" s="310"/>
      <c r="BY604" s="310"/>
      <c r="BZ604" s="310"/>
      <c r="CA604" s="310"/>
      <c r="CB604" s="310"/>
      <c r="CC604" s="310"/>
      <c r="CD604" s="310"/>
      <c r="CE604" s="310"/>
      <c r="CF604" s="310"/>
      <c r="CG604" s="310"/>
      <c r="CH604" s="310"/>
      <c r="CI604" s="310"/>
      <c r="CJ604" s="310"/>
      <c r="CK604" s="310"/>
      <c r="CL604" s="310"/>
      <c r="CM604" s="310"/>
      <c r="CN604" s="310"/>
      <c r="CO604" s="310"/>
      <c r="CP604" s="310"/>
      <c r="CQ604" s="310"/>
      <c r="CR604" s="310"/>
      <c r="CS604" s="310"/>
      <c r="CT604" s="310"/>
      <c r="CU604" s="310"/>
      <c r="CV604" s="310"/>
      <c r="CW604" s="310"/>
      <c r="CX604" s="310"/>
      <c r="CY604" s="310"/>
      <c r="CZ604" s="310"/>
      <c r="DA604" s="310"/>
      <c r="DB604" s="310"/>
      <c r="DC604" s="310"/>
      <c r="DD604" s="310"/>
      <c r="DE604" s="310"/>
      <c r="DF604" s="310"/>
      <c r="DG604" s="310"/>
      <c r="DH604" s="310"/>
      <c r="DI604" s="310"/>
      <c r="DJ604" s="310"/>
      <c r="DK604" s="310"/>
      <c r="DL604" s="310"/>
      <c r="DM604" s="310"/>
      <c r="DN604" s="310"/>
      <c r="DO604" s="310"/>
      <c r="DP604" s="310"/>
      <c r="DQ604" s="310"/>
      <c r="DR604" s="310"/>
      <c r="DS604" s="310"/>
      <c r="DT604" s="310"/>
      <c r="DU604" s="310"/>
      <c r="DV604" s="310"/>
      <c r="DW604" s="310"/>
      <c r="DX604" s="310"/>
      <c r="DY604" s="310"/>
      <c r="DZ604" s="310"/>
      <c r="EA604" s="310"/>
      <c r="EB604" s="310"/>
      <c r="EC604" s="310"/>
      <c r="ED604" s="310"/>
      <c r="EE604" s="310"/>
      <c r="EF604" s="310"/>
      <c r="EG604" s="310"/>
      <c r="EH604" s="310"/>
      <c r="EI604" s="310"/>
      <c r="EJ604" s="310"/>
      <c r="EK604" s="310"/>
      <c r="EL604" s="310"/>
      <c r="EM604" s="310"/>
      <c r="EN604" s="310"/>
      <c r="EO604" s="310"/>
      <c r="EP604" s="310"/>
      <c r="EQ604" s="310"/>
      <c r="ER604" s="310"/>
      <c r="ES604" s="310"/>
      <c r="ET604" s="310"/>
      <c r="EU604" s="310"/>
      <c r="EV604" s="310"/>
      <c r="EW604" s="310"/>
      <c r="EX604" s="310"/>
      <c r="EY604" s="310"/>
      <c r="EZ604" s="310"/>
      <c r="FA604" s="310"/>
      <c r="FB604" s="310"/>
      <c r="FC604" s="310"/>
      <c r="FD604" s="310"/>
      <c r="FE604" s="310"/>
      <c r="FF604" s="310"/>
      <c r="FG604" s="310"/>
      <c r="FH604" s="310"/>
      <c r="FI604" s="310"/>
      <c r="FJ604" s="310"/>
      <c r="FK604" s="310"/>
      <c r="FL604" s="310"/>
      <c r="FM604" s="310"/>
      <c r="FN604" s="310"/>
      <c r="FO604" s="310"/>
      <c r="FP604" s="310"/>
      <c r="FQ604" s="310"/>
      <c r="FR604" s="310"/>
      <c r="FS604" s="310"/>
      <c r="FT604" s="310"/>
      <c r="FU604" s="310"/>
      <c r="FV604" s="310"/>
      <c r="FW604" s="310"/>
      <c r="FX604" s="310"/>
      <c r="FY604" s="310"/>
      <c r="FZ604" s="310"/>
      <c r="GA604" s="310"/>
      <c r="GB604" s="310"/>
      <c r="GC604" s="310"/>
    </row>
    <row r="605" spans="4:185">
      <c r="D605" s="310"/>
      <c r="E605" s="310"/>
      <c r="F605" s="310"/>
      <c r="G605" s="310"/>
      <c r="H605" s="310"/>
      <c r="I605" s="310"/>
      <c r="J605" s="310"/>
      <c r="K605" s="310"/>
      <c r="L605" s="310"/>
      <c r="M605" s="310"/>
      <c r="N605" s="310"/>
      <c r="O605" s="310"/>
      <c r="P605" s="310"/>
      <c r="Q605" s="310"/>
      <c r="R605" s="310"/>
      <c r="S605" s="310"/>
      <c r="T605" s="310"/>
      <c r="U605" s="310"/>
      <c r="V605" s="310"/>
      <c r="W605" s="310"/>
      <c r="X605" s="310"/>
      <c r="Y605" s="310"/>
      <c r="Z605" s="310"/>
      <c r="AA605" s="310"/>
      <c r="AB605" s="310"/>
      <c r="AC605" s="310"/>
      <c r="AD605" s="310"/>
      <c r="AE605" s="310"/>
      <c r="AF605" s="310"/>
      <c r="AG605" s="310"/>
      <c r="AH605" s="310"/>
      <c r="AI605" s="310"/>
      <c r="AJ605" s="310"/>
      <c r="AK605" s="310"/>
      <c r="AL605" s="310"/>
      <c r="AM605" s="310"/>
      <c r="AN605" s="310"/>
      <c r="AO605" s="310"/>
      <c r="AP605" s="310"/>
      <c r="AQ605" s="310"/>
      <c r="AR605" s="310"/>
      <c r="AS605" s="310"/>
      <c r="AT605" s="310"/>
      <c r="AU605" s="310"/>
      <c r="AV605" s="310"/>
      <c r="AW605" s="310"/>
      <c r="AX605" s="310"/>
      <c r="AY605" s="310"/>
      <c r="AZ605" s="310"/>
      <c r="BA605" s="310"/>
      <c r="BB605" s="310"/>
      <c r="BC605" s="310"/>
      <c r="BD605" s="310"/>
      <c r="BE605" s="310"/>
      <c r="BF605" s="310"/>
      <c r="BG605" s="310"/>
      <c r="BH605" s="310"/>
      <c r="BI605" s="310"/>
      <c r="BJ605" s="310"/>
      <c r="BK605" s="310"/>
      <c r="BL605" s="310"/>
      <c r="BM605" s="310"/>
      <c r="BN605" s="310"/>
      <c r="BO605" s="310"/>
      <c r="BP605" s="310"/>
      <c r="BQ605" s="310"/>
      <c r="BR605" s="310"/>
      <c r="BS605" s="310"/>
      <c r="BT605" s="310"/>
      <c r="BU605" s="310"/>
      <c r="BV605" s="310"/>
      <c r="BW605" s="310"/>
      <c r="BX605" s="310"/>
      <c r="BY605" s="310"/>
      <c r="BZ605" s="310"/>
      <c r="CA605" s="310"/>
      <c r="CB605" s="310"/>
      <c r="CC605" s="310"/>
      <c r="CD605" s="310"/>
      <c r="CE605" s="310"/>
      <c r="CF605" s="310"/>
      <c r="CG605" s="310"/>
      <c r="CH605" s="310"/>
      <c r="CI605" s="310"/>
      <c r="CJ605" s="310"/>
      <c r="CK605" s="310"/>
      <c r="CL605" s="310"/>
      <c r="CM605" s="310"/>
      <c r="CN605" s="310"/>
      <c r="CO605" s="310"/>
      <c r="CP605" s="310"/>
      <c r="CQ605" s="310"/>
      <c r="CR605" s="310"/>
      <c r="CS605" s="310"/>
      <c r="CT605" s="310"/>
      <c r="CU605" s="310"/>
      <c r="CV605" s="310"/>
      <c r="CW605" s="310"/>
      <c r="CX605" s="310"/>
      <c r="CY605" s="310"/>
      <c r="CZ605" s="310"/>
      <c r="DA605" s="310"/>
      <c r="DB605" s="310"/>
      <c r="DC605" s="310"/>
      <c r="DD605" s="310"/>
      <c r="DE605" s="310"/>
      <c r="DF605" s="310"/>
      <c r="DG605" s="310"/>
      <c r="DH605" s="310"/>
      <c r="DI605" s="310"/>
      <c r="DJ605" s="310"/>
      <c r="DK605" s="310"/>
      <c r="DL605" s="310"/>
      <c r="DM605" s="310"/>
      <c r="DN605" s="310"/>
      <c r="DO605" s="310"/>
      <c r="DP605" s="310"/>
      <c r="DQ605" s="310"/>
      <c r="DR605" s="310"/>
      <c r="DS605" s="310"/>
      <c r="DT605" s="310"/>
      <c r="DU605" s="310"/>
      <c r="DV605" s="310"/>
      <c r="DW605" s="310"/>
      <c r="DX605" s="310"/>
      <c r="DY605" s="310"/>
      <c r="DZ605" s="310"/>
      <c r="EA605" s="310"/>
      <c r="EB605" s="310"/>
      <c r="EC605" s="310"/>
      <c r="ED605" s="310"/>
      <c r="EE605" s="310"/>
      <c r="EF605" s="310"/>
      <c r="EG605" s="310"/>
      <c r="EH605" s="310"/>
      <c r="EI605" s="310"/>
      <c r="EJ605" s="310"/>
      <c r="EK605" s="310"/>
      <c r="EL605" s="310"/>
      <c r="EM605" s="310"/>
      <c r="EN605" s="310"/>
      <c r="EO605" s="310"/>
      <c r="EP605" s="310"/>
      <c r="EQ605" s="310"/>
      <c r="ER605" s="310"/>
      <c r="ES605" s="310"/>
      <c r="ET605" s="310"/>
      <c r="EU605" s="310"/>
      <c r="EV605" s="310"/>
      <c r="EW605" s="310"/>
      <c r="EX605" s="310"/>
      <c r="EY605" s="310"/>
      <c r="EZ605" s="310"/>
      <c r="FA605" s="310"/>
      <c r="FB605" s="310"/>
      <c r="FC605" s="310"/>
      <c r="FD605" s="310"/>
      <c r="FE605" s="310"/>
      <c r="FF605" s="310"/>
      <c r="FG605" s="310"/>
      <c r="FH605" s="310"/>
      <c r="FI605" s="310"/>
      <c r="FJ605" s="310"/>
      <c r="FK605" s="310"/>
      <c r="FL605" s="310"/>
      <c r="FM605" s="310"/>
      <c r="FN605" s="310"/>
      <c r="FO605" s="310"/>
      <c r="FP605" s="310"/>
      <c r="FQ605" s="310"/>
      <c r="FR605" s="310"/>
      <c r="FS605" s="310"/>
      <c r="FT605" s="310"/>
      <c r="FU605" s="310"/>
      <c r="FV605" s="310"/>
      <c r="FW605" s="310"/>
      <c r="FX605" s="310"/>
      <c r="FY605" s="310"/>
      <c r="FZ605" s="310"/>
      <c r="GA605" s="310"/>
      <c r="GB605" s="310"/>
      <c r="GC605" s="310"/>
    </row>
    <row r="606" spans="4:185">
      <c r="D606" s="310"/>
      <c r="E606" s="310"/>
      <c r="F606" s="310"/>
      <c r="G606" s="310"/>
      <c r="H606" s="310"/>
      <c r="I606" s="310"/>
      <c r="J606" s="310"/>
      <c r="K606" s="310"/>
      <c r="L606" s="310"/>
      <c r="M606" s="310"/>
      <c r="N606" s="310"/>
      <c r="O606" s="310"/>
      <c r="P606" s="310"/>
      <c r="Q606" s="310"/>
      <c r="R606" s="310"/>
      <c r="S606" s="310"/>
      <c r="T606" s="310"/>
      <c r="U606" s="310"/>
      <c r="V606" s="310"/>
      <c r="W606" s="310"/>
      <c r="X606" s="310"/>
      <c r="Y606" s="310"/>
      <c r="Z606" s="310"/>
      <c r="AA606" s="310"/>
      <c r="AB606" s="310"/>
      <c r="AC606" s="310"/>
      <c r="AD606" s="310"/>
      <c r="AE606" s="310"/>
      <c r="AF606" s="310"/>
      <c r="AG606" s="310"/>
      <c r="AH606" s="310"/>
      <c r="AI606" s="310"/>
      <c r="AJ606" s="310"/>
      <c r="AK606" s="310"/>
      <c r="AL606" s="310"/>
      <c r="AM606" s="310"/>
      <c r="AN606" s="310"/>
      <c r="AO606" s="310"/>
      <c r="AP606" s="310"/>
      <c r="AQ606" s="310"/>
      <c r="AR606" s="310"/>
      <c r="AS606" s="310"/>
      <c r="AT606" s="310"/>
      <c r="AU606" s="310"/>
      <c r="AV606" s="310"/>
      <c r="AW606" s="310"/>
      <c r="AX606" s="310"/>
      <c r="AY606" s="310"/>
      <c r="AZ606" s="310"/>
      <c r="BA606" s="310"/>
      <c r="BB606" s="310"/>
      <c r="BC606" s="310"/>
      <c r="BD606" s="310"/>
      <c r="BE606" s="310"/>
      <c r="BF606" s="310"/>
      <c r="BG606" s="310"/>
      <c r="BH606" s="310"/>
      <c r="BI606" s="310"/>
      <c r="BJ606" s="310"/>
      <c r="BK606" s="310"/>
      <c r="BL606" s="310"/>
      <c r="BM606" s="310"/>
      <c r="BN606" s="310"/>
      <c r="BO606" s="310"/>
      <c r="BP606" s="310"/>
      <c r="BQ606" s="310"/>
      <c r="BR606" s="310"/>
      <c r="BS606" s="310"/>
      <c r="BT606" s="310"/>
      <c r="BU606" s="310"/>
      <c r="BV606" s="310"/>
      <c r="BW606" s="310"/>
      <c r="BX606" s="310"/>
      <c r="BY606" s="310"/>
      <c r="BZ606" s="310"/>
      <c r="CA606" s="310"/>
      <c r="CB606" s="310"/>
      <c r="CC606" s="310"/>
      <c r="CD606" s="310"/>
      <c r="CE606" s="310"/>
      <c r="CF606" s="310"/>
      <c r="CG606" s="310"/>
      <c r="CH606" s="310"/>
      <c r="CI606" s="310"/>
      <c r="CJ606" s="310"/>
      <c r="CK606" s="310"/>
      <c r="CL606" s="310"/>
      <c r="CM606" s="310"/>
      <c r="CN606" s="310"/>
      <c r="CO606" s="310"/>
      <c r="CP606" s="310"/>
      <c r="CQ606" s="310"/>
      <c r="CR606" s="310"/>
      <c r="CS606" s="310"/>
      <c r="CT606" s="310"/>
      <c r="CU606" s="310"/>
      <c r="CV606" s="310"/>
      <c r="CW606" s="310"/>
      <c r="CX606" s="310"/>
      <c r="CY606" s="310"/>
      <c r="CZ606" s="310"/>
      <c r="DA606" s="310"/>
      <c r="DB606" s="310"/>
      <c r="DC606" s="310"/>
      <c r="DD606" s="310"/>
      <c r="DE606" s="310"/>
      <c r="DF606" s="310"/>
      <c r="DG606" s="310"/>
      <c r="DH606" s="310"/>
      <c r="DI606" s="310"/>
      <c r="DJ606" s="310"/>
      <c r="DK606" s="310"/>
      <c r="DL606" s="310"/>
      <c r="DM606" s="310"/>
      <c r="DN606" s="310"/>
      <c r="DO606" s="310"/>
      <c r="DP606" s="310"/>
      <c r="DQ606" s="310"/>
      <c r="DR606" s="310"/>
      <c r="DS606" s="310"/>
      <c r="DT606" s="310"/>
      <c r="DU606" s="310"/>
      <c r="DV606" s="310"/>
      <c r="DW606" s="310"/>
      <c r="DX606" s="310"/>
      <c r="DY606" s="310"/>
      <c r="DZ606" s="310"/>
      <c r="EA606" s="310"/>
      <c r="EB606" s="310"/>
      <c r="EC606" s="310"/>
      <c r="ED606" s="310"/>
      <c r="EE606" s="310"/>
      <c r="EF606" s="310"/>
      <c r="EG606" s="310"/>
      <c r="EH606" s="310"/>
      <c r="EI606" s="310"/>
      <c r="EJ606" s="310"/>
      <c r="EK606" s="310"/>
      <c r="EL606" s="310"/>
      <c r="EM606" s="310"/>
      <c r="EN606" s="310"/>
      <c r="EO606" s="310"/>
      <c r="EP606" s="310"/>
      <c r="EQ606" s="310"/>
      <c r="ER606" s="310"/>
      <c r="ES606" s="310"/>
      <c r="ET606" s="310"/>
      <c r="EU606" s="310"/>
      <c r="EV606" s="310"/>
      <c r="EW606" s="310"/>
      <c r="EX606" s="310"/>
      <c r="EY606" s="310"/>
      <c r="EZ606" s="310"/>
      <c r="FA606" s="310"/>
      <c r="FB606" s="310"/>
      <c r="FC606" s="310"/>
      <c r="FD606" s="310"/>
      <c r="FE606" s="310"/>
      <c r="FF606" s="310"/>
      <c r="FG606" s="310"/>
      <c r="FH606" s="310"/>
      <c r="FI606" s="310"/>
      <c r="FJ606" s="310"/>
      <c r="FK606" s="310"/>
      <c r="FL606" s="310"/>
      <c r="FM606" s="310"/>
      <c r="FN606" s="310"/>
      <c r="FO606" s="310"/>
      <c r="FP606" s="310"/>
      <c r="FQ606" s="310"/>
      <c r="FR606" s="310"/>
      <c r="FS606" s="310"/>
      <c r="FT606" s="310"/>
      <c r="FU606" s="310"/>
      <c r="FV606" s="310"/>
      <c r="FW606" s="310"/>
      <c r="FX606" s="310"/>
      <c r="FY606" s="310"/>
      <c r="FZ606" s="310"/>
      <c r="GA606" s="310"/>
      <c r="GB606" s="310"/>
      <c r="GC606" s="310"/>
    </row>
    <row r="607" spans="4:185">
      <c r="D607" s="310"/>
      <c r="E607" s="310"/>
      <c r="F607" s="310"/>
      <c r="G607" s="310"/>
      <c r="H607" s="310"/>
      <c r="I607" s="310"/>
      <c r="J607" s="310"/>
      <c r="K607" s="310"/>
      <c r="L607" s="310"/>
      <c r="M607" s="310"/>
      <c r="N607" s="310"/>
      <c r="O607" s="310"/>
      <c r="P607" s="310"/>
      <c r="Q607" s="310"/>
      <c r="R607" s="310"/>
      <c r="S607" s="310"/>
      <c r="T607" s="310"/>
      <c r="U607" s="310"/>
      <c r="V607" s="310"/>
      <c r="W607" s="310"/>
      <c r="X607" s="310"/>
      <c r="Y607" s="310"/>
      <c r="Z607" s="310"/>
      <c r="AA607" s="310"/>
      <c r="AB607" s="310"/>
      <c r="AC607" s="310"/>
      <c r="AD607" s="310"/>
      <c r="AE607" s="310"/>
      <c r="AF607" s="310"/>
      <c r="AG607" s="310"/>
      <c r="AH607" s="310"/>
      <c r="AI607" s="310"/>
      <c r="AJ607" s="310"/>
      <c r="AK607" s="310"/>
      <c r="AL607" s="310"/>
      <c r="AM607" s="310"/>
      <c r="AN607" s="310"/>
      <c r="AO607" s="310"/>
      <c r="AP607" s="310"/>
      <c r="AQ607" s="310"/>
      <c r="AR607" s="310"/>
      <c r="AS607" s="310"/>
      <c r="AT607" s="310"/>
      <c r="AU607" s="310"/>
      <c r="AV607" s="310"/>
      <c r="AW607" s="310"/>
      <c r="AX607" s="310"/>
      <c r="AY607" s="310"/>
      <c r="AZ607" s="310"/>
      <c r="BA607" s="310"/>
      <c r="BB607" s="310"/>
      <c r="BC607" s="310"/>
      <c r="BD607" s="310"/>
      <c r="BE607" s="310"/>
      <c r="BF607" s="310"/>
      <c r="BG607" s="310"/>
      <c r="BH607" s="310"/>
      <c r="BI607" s="310"/>
      <c r="BJ607" s="310"/>
      <c r="BK607" s="310"/>
      <c r="BL607" s="310"/>
      <c r="BM607" s="310"/>
      <c r="BN607" s="310"/>
      <c r="BO607" s="310"/>
      <c r="BP607" s="310"/>
      <c r="BQ607" s="310"/>
      <c r="BR607" s="310"/>
      <c r="BS607" s="310"/>
      <c r="BT607" s="310"/>
      <c r="BU607" s="310"/>
      <c r="BV607" s="310"/>
      <c r="BW607" s="310"/>
      <c r="BX607" s="310"/>
      <c r="BY607" s="310"/>
      <c r="BZ607" s="310"/>
      <c r="CA607" s="310"/>
      <c r="CB607" s="310"/>
      <c r="CC607" s="310"/>
      <c r="CD607" s="310"/>
      <c r="CE607" s="310"/>
      <c r="CF607" s="310"/>
      <c r="CG607" s="310"/>
      <c r="CH607" s="310"/>
      <c r="CI607" s="310"/>
      <c r="CJ607" s="310"/>
      <c r="CK607" s="310"/>
      <c r="CL607" s="310"/>
      <c r="CM607" s="310"/>
      <c r="CN607" s="310"/>
      <c r="CO607" s="310"/>
      <c r="CP607" s="310"/>
      <c r="CQ607" s="310"/>
      <c r="CR607" s="310"/>
      <c r="CS607" s="310"/>
      <c r="CT607" s="310"/>
      <c r="CU607" s="310"/>
      <c r="CV607" s="310"/>
      <c r="CW607" s="310"/>
      <c r="CX607" s="310"/>
      <c r="CY607" s="310"/>
      <c r="CZ607" s="310"/>
      <c r="DA607" s="310"/>
      <c r="DB607" s="310"/>
      <c r="DC607" s="310"/>
      <c r="DD607" s="310"/>
      <c r="DE607" s="310"/>
      <c r="DF607" s="310"/>
      <c r="DG607" s="310"/>
      <c r="DH607" s="310"/>
      <c r="DI607" s="310"/>
      <c r="DJ607" s="310"/>
      <c r="DK607" s="310"/>
      <c r="DL607" s="310"/>
      <c r="DM607" s="310"/>
      <c r="DN607" s="310"/>
      <c r="DO607" s="310"/>
      <c r="DP607" s="310"/>
      <c r="DQ607" s="310"/>
      <c r="DR607" s="310"/>
      <c r="DS607" s="310"/>
      <c r="DT607" s="310"/>
      <c r="DU607" s="310"/>
      <c r="DV607" s="310"/>
      <c r="DW607" s="310"/>
      <c r="DX607" s="310"/>
      <c r="DY607" s="310"/>
      <c r="DZ607" s="310"/>
      <c r="EA607" s="310"/>
      <c r="EB607" s="310"/>
      <c r="EC607" s="310"/>
      <c r="ED607" s="310"/>
      <c r="EE607" s="310"/>
      <c r="EF607" s="310"/>
      <c r="EG607" s="310"/>
      <c r="EH607" s="310"/>
      <c r="EI607" s="310"/>
      <c r="EJ607" s="310"/>
      <c r="EK607" s="310"/>
      <c r="EL607" s="310"/>
      <c r="EM607" s="310"/>
      <c r="EN607" s="310"/>
      <c r="EO607" s="310"/>
      <c r="EP607" s="310"/>
      <c r="EQ607" s="310"/>
      <c r="ER607" s="310"/>
      <c r="ES607" s="310"/>
      <c r="ET607" s="310"/>
      <c r="EU607" s="310"/>
      <c r="EV607" s="310"/>
      <c r="EW607" s="310"/>
      <c r="EX607" s="310"/>
      <c r="EY607" s="310"/>
      <c r="EZ607" s="310"/>
      <c r="FA607" s="310"/>
      <c r="FB607" s="310"/>
      <c r="FC607" s="310"/>
      <c r="FD607" s="310"/>
      <c r="FE607" s="310"/>
      <c r="FF607" s="310"/>
      <c r="FG607" s="310"/>
      <c r="FH607" s="310"/>
      <c r="FI607" s="310"/>
      <c r="FJ607" s="310"/>
      <c r="FK607" s="310"/>
      <c r="FL607" s="310"/>
      <c r="FM607" s="310"/>
      <c r="FN607" s="310"/>
      <c r="FO607" s="310"/>
      <c r="FP607" s="310"/>
      <c r="FQ607" s="310"/>
      <c r="FR607" s="310"/>
      <c r="FS607" s="310"/>
      <c r="FT607" s="310"/>
      <c r="FU607" s="310"/>
      <c r="FV607" s="310"/>
      <c r="FW607" s="310"/>
      <c r="FX607" s="310"/>
      <c r="FY607" s="310"/>
      <c r="FZ607" s="310"/>
      <c r="GA607" s="310"/>
      <c r="GB607" s="310"/>
      <c r="GC607" s="310"/>
    </row>
    <row r="608" spans="4:185">
      <c r="D608" s="310"/>
      <c r="E608" s="310"/>
      <c r="F608" s="310"/>
      <c r="G608" s="310"/>
      <c r="H608" s="310"/>
      <c r="I608" s="310"/>
      <c r="J608" s="310"/>
      <c r="K608" s="310"/>
      <c r="L608" s="310"/>
      <c r="M608" s="310"/>
      <c r="N608" s="310"/>
      <c r="O608" s="310"/>
      <c r="P608" s="310"/>
      <c r="Q608" s="310"/>
      <c r="R608" s="310"/>
      <c r="S608" s="310"/>
      <c r="T608" s="310"/>
      <c r="U608" s="310"/>
      <c r="V608" s="310"/>
      <c r="W608" s="310"/>
      <c r="X608" s="310"/>
      <c r="Y608" s="310"/>
      <c r="Z608" s="310"/>
      <c r="AA608" s="310"/>
      <c r="AB608" s="310"/>
      <c r="AC608" s="310"/>
      <c r="AD608" s="310"/>
      <c r="AE608" s="310"/>
      <c r="AF608" s="310"/>
      <c r="AG608" s="310"/>
      <c r="AH608" s="310"/>
      <c r="AI608" s="310"/>
      <c r="AJ608" s="310"/>
      <c r="AK608" s="310"/>
      <c r="AL608" s="310"/>
      <c r="AM608" s="310"/>
      <c r="AN608" s="310"/>
      <c r="AO608" s="310"/>
      <c r="AP608" s="310"/>
      <c r="AQ608" s="310"/>
      <c r="AR608" s="310"/>
      <c r="AS608" s="310"/>
      <c r="AT608" s="310"/>
      <c r="AU608" s="310"/>
      <c r="AV608" s="310"/>
      <c r="AW608" s="310"/>
      <c r="AX608" s="310"/>
      <c r="AY608" s="310"/>
      <c r="AZ608" s="310"/>
      <c r="BA608" s="310"/>
      <c r="BB608" s="310"/>
      <c r="BC608" s="310"/>
      <c r="BD608" s="310"/>
      <c r="BE608" s="310"/>
      <c r="BF608" s="310"/>
      <c r="BG608" s="310"/>
      <c r="BH608" s="310"/>
      <c r="BI608" s="310"/>
      <c r="BJ608" s="310"/>
      <c r="BK608" s="310"/>
      <c r="BL608" s="310"/>
      <c r="BM608" s="310"/>
      <c r="BN608" s="310"/>
      <c r="BO608" s="310"/>
      <c r="BP608" s="310"/>
      <c r="BQ608" s="310"/>
      <c r="BR608" s="310"/>
      <c r="BS608" s="310"/>
      <c r="BT608" s="310"/>
      <c r="BU608" s="310"/>
      <c r="BV608" s="310"/>
      <c r="BW608" s="310"/>
      <c r="BX608" s="310"/>
      <c r="BY608" s="310"/>
      <c r="BZ608" s="310"/>
      <c r="CA608" s="310"/>
      <c r="CB608" s="310"/>
      <c r="CC608" s="310"/>
      <c r="CD608" s="310"/>
      <c r="CE608" s="310"/>
      <c r="CF608" s="310"/>
      <c r="CG608" s="310"/>
      <c r="CH608" s="310"/>
      <c r="CI608" s="310"/>
      <c r="CJ608" s="310"/>
      <c r="CK608" s="310"/>
      <c r="CL608" s="310"/>
      <c r="CM608" s="310"/>
      <c r="CN608" s="310"/>
      <c r="CO608" s="310"/>
      <c r="CP608" s="310"/>
      <c r="CQ608" s="310"/>
      <c r="CR608" s="310"/>
      <c r="CS608" s="310"/>
      <c r="CT608" s="310"/>
      <c r="CU608" s="310"/>
      <c r="CV608" s="310"/>
      <c r="CW608" s="310"/>
      <c r="CX608" s="310"/>
      <c r="CY608" s="310"/>
      <c r="CZ608" s="310"/>
      <c r="DA608" s="310"/>
      <c r="DB608" s="310"/>
      <c r="DC608" s="310"/>
      <c r="DD608" s="310"/>
      <c r="DE608" s="310"/>
      <c r="DF608" s="310"/>
      <c r="DG608" s="310"/>
      <c r="DH608" s="310"/>
      <c r="DI608" s="310"/>
      <c r="DJ608" s="310"/>
      <c r="DK608" s="310"/>
      <c r="DL608" s="310"/>
      <c r="DM608" s="310"/>
      <c r="DN608" s="310"/>
      <c r="DO608" s="310"/>
      <c r="DP608" s="310"/>
      <c r="DQ608" s="310"/>
      <c r="DR608" s="310"/>
      <c r="DS608" s="310"/>
      <c r="DT608" s="310"/>
      <c r="DU608" s="310"/>
      <c r="DV608" s="310"/>
      <c r="DW608" s="310"/>
      <c r="DX608" s="310"/>
      <c r="DY608" s="310"/>
      <c r="DZ608" s="310"/>
      <c r="EA608" s="310"/>
      <c r="EB608" s="310"/>
      <c r="EC608" s="310"/>
      <c r="ED608" s="310"/>
      <c r="EE608" s="310"/>
      <c r="EF608" s="310"/>
      <c r="EG608" s="310"/>
      <c r="EH608" s="310"/>
      <c r="EI608" s="310"/>
      <c r="EJ608" s="310"/>
      <c r="EK608" s="310"/>
      <c r="EL608" s="310"/>
      <c r="EM608" s="310"/>
      <c r="EN608" s="310"/>
      <c r="EO608" s="310"/>
      <c r="EP608" s="310"/>
      <c r="EQ608" s="310"/>
      <c r="ER608" s="310"/>
      <c r="ES608" s="310"/>
      <c r="ET608" s="310"/>
      <c r="EU608" s="310"/>
      <c r="EV608" s="310"/>
      <c r="EW608" s="310"/>
      <c r="EX608" s="310"/>
      <c r="EY608" s="310"/>
      <c r="EZ608" s="310"/>
      <c r="FA608" s="310"/>
      <c r="FB608" s="310"/>
      <c r="FC608" s="310"/>
      <c r="FD608" s="310"/>
      <c r="FE608" s="310"/>
      <c r="FF608" s="310"/>
      <c r="FG608" s="310"/>
      <c r="FH608" s="310"/>
      <c r="FI608" s="310"/>
      <c r="FJ608" s="310"/>
      <c r="FK608" s="310"/>
      <c r="FL608" s="310"/>
      <c r="FM608" s="310"/>
      <c r="FN608" s="310"/>
      <c r="FO608" s="310"/>
      <c r="FP608" s="310"/>
      <c r="FQ608" s="310"/>
      <c r="FR608" s="310"/>
      <c r="FS608" s="310"/>
      <c r="FT608" s="310"/>
      <c r="FU608" s="310"/>
      <c r="FV608" s="310"/>
      <c r="FW608" s="310"/>
      <c r="FX608" s="310"/>
      <c r="FY608" s="310"/>
      <c r="FZ608" s="310"/>
      <c r="GA608" s="310"/>
      <c r="GB608" s="310"/>
      <c r="GC608" s="310"/>
    </row>
    <row r="609" spans="4:185">
      <c r="D609" s="310"/>
      <c r="E609" s="310"/>
      <c r="F609" s="310"/>
      <c r="G609" s="310"/>
      <c r="H609" s="310"/>
      <c r="I609" s="310"/>
      <c r="J609" s="310"/>
      <c r="K609" s="310"/>
      <c r="L609" s="310"/>
      <c r="M609" s="310"/>
      <c r="N609" s="310"/>
      <c r="O609" s="310"/>
      <c r="P609" s="310"/>
      <c r="Q609" s="310"/>
      <c r="R609" s="310"/>
      <c r="S609" s="310"/>
      <c r="T609" s="310"/>
      <c r="U609" s="310"/>
      <c r="V609" s="310"/>
      <c r="W609" s="310"/>
      <c r="X609" s="310"/>
      <c r="Y609" s="310"/>
      <c r="Z609" s="310"/>
      <c r="AA609" s="310"/>
      <c r="AB609" s="310"/>
      <c r="AC609" s="310"/>
      <c r="AD609" s="310"/>
      <c r="AE609" s="310"/>
      <c r="AF609" s="310"/>
      <c r="AG609" s="310"/>
      <c r="AH609" s="310"/>
      <c r="AI609" s="310"/>
      <c r="AJ609" s="310"/>
      <c r="AK609" s="310"/>
      <c r="AL609" s="310"/>
      <c r="AM609" s="310"/>
      <c r="AN609" s="310"/>
      <c r="AO609" s="310"/>
      <c r="AP609" s="310"/>
      <c r="AQ609" s="310"/>
      <c r="AR609" s="310"/>
      <c r="AS609" s="310"/>
      <c r="AT609" s="310"/>
      <c r="AU609" s="310"/>
      <c r="AV609" s="310"/>
      <c r="AW609" s="310"/>
      <c r="AX609" s="310"/>
      <c r="AY609" s="310"/>
      <c r="AZ609" s="310"/>
      <c r="BA609" s="310"/>
      <c r="BB609" s="310"/>
      <c r="BC609" s="310"/>
      <c r="BD609" s="310"/>
      <c r="BE609" s="310"/>
      <c r="BF609" s="310"/>
      <c r="BG609" s="310"/>
      <c r="BH609" s="310"/>
      <c r="BI609" s="310"/>
      <c r="BJ609" s="310"/>
      <c r="BK609" s="310"/>
      <c r="BL609" s="310"/>
      <c r="BM609" s="310"/>
      <c r="BN609" s="310"/>
      <c r="BO609" s="310"/>
      <c r="BP609" s="310"/>
      <c r="BQ609" s="310"/>
      <c r="BR609" s="310"/>
      <c r="BS609" s="310"/>
      <c r="BT609" s="310"/>
      <c r="BU609" s="310"/>
      <c r="BV609" s="310"/>
      <c r="BW609" s="310"/>
      <c r="BX609" s="310"/>
      <c r="BY609" s="310"/>
      <c r="BZ609" s="310"/>
      <c r="CA609" s="310"/>
      <c r="CB609" s="310"/>
      <c r="CC609" s="310"/>
      <c r="CD609" s="310"/>
      <c r="CE609" s="310"/>
      <c r="CF609" s="310"/>
      <c r="CG609" s="310"/>
      <c r="CH609" s="310"/>
      <c r="CI609" s="310"/>
      <c r="CJ609" s="310"/>
      <c r="CK609" s="310"/>
      <c r="CL609" s="310"/>
      <c r="CM609" s="310"/>
      <c r="CN609" s="310"/>
      <c r="CO609" s="310"/>
      <c r="CP609" s="310"/>
      <c r="CQ609" s="310"/>
      <c r="CR609" s="310"/>
      <c r="CS609" s="310"/>
      <c r="CT609" s="310"/>
      <c r="CU609" s="310"/>
      <c r="CV609" s="310"/>
      <c r="CW609" s="310"/>
      <c r="CX609" s="310"/>
      <c r="CY609" s="310"/>
      <c r="CZ609" s="310"/>
      <c r="DA609" s="310"/>
      <c r="DB609" s="310"/>
      <c r="DC609" s="310"/>
      <c r="DD609" s="310"/>
      <c r="DE609" s="310"/>
      <c r="DF609" s="310"/>
      <c r="DG609" s="310"/>
      <c r="DH609" s="310"/>
      <c r="DI609" s="310"/>
      <c r="DJ609" s="310"/>
      <c r="DK609" s="310"/>
      <c r="DL609" s="310"/>
      <c r="DM609" s="310"/>
      <c r="DN609" s="310"/>
      <c r="DO609" s="310"/>
      <c r="DP609" s="310"/>
      <c r="DQ609" s="310"/>
      <c r="DR609" s="310"/>
      <c r="DS609" s="310"/>
      <c r="DT609" s="310"/>
      <c r="DU609" s="310"/>
      <c r="DV609" s="310"/>
      <c r="DW609" s="310"/>
      <c r="DX609" s="310"/>
      <c r="DY609" s="310"/>
      <c r="DZ609" s="310"/>
      <c r="EA609" s="310"/>
      <c r="EB609" s="310"/>
      <c r="EC609" s="310"/>
      <c r="ED609" s="310"/>
      <c r="EE609" s="310"/>
      <c r="EF609" s="310"/>
      <c r="EG609" s="310"/>
      <c r="EH609" s="310"/>
      <c r="EI609" s="310"/>
      <c r="EJ609" s="310"/>
      <c r="EK609" s="310"/>
      <c r="EL609" s="310"/>
      <c r="EM609" s="310"/>
      <c r="EN609" s="310"/>
      <c r="EO609" s="310"/>
      <c r="EP609" s="310"/>
      <c r="EQ609" s="310"/>
      <c r="ER609" s="310"/>
      <c r="ES609" s="310"/>
      <c r="ET609" s="310"/>
      <c r="EU609" s="310"/>
      <c r="EV609" s="310"/>
      <c r="EW609" s="310"/>
      <c r="EX609" s="310"/>
      <c r="EY609" s="310"/>
      <c r="EZ609" s="310"/>
      <c r="FA609" s="310"/>
      <c r="FB609" s="310"/>
      <c r="FC609" s="310"/>
      <c r="FD609" s="310"/>
      <c r="FE609" s="310"/>
      <c r="FF609" s="310"/>
      <c r="FG609" s="310"/>
      <c r="FH609" s="310"/>
      <c r="FI609" s="310"/>
      <c r="FJ609" s="310"/>
      <c r="FK609" s="310"/>
      <c r="FL609" s="310"/>
      <c r="FM609" s="310"/>
      <c r="FN609" s="310"/>
      <c r="FO609" s="310"/>
      <c r="FP609" s="310"/>
      <c r="FQ609" s="310"/>
      <c r="FR609" s="310"/>
      <c r="FS609" s="310"/>
      <c r="FT609" s="310"/>
      <c r="FU609" s="310"/>
      <c r="FV609" s="310"/>
      <c r="FW609" s="310"/>
      <c r="FX609" s="310"/>
      <c r="FY609" s="310"/>
      <c r="FZ609" s="310"/>
      <c r="GA609" s="310"/>
      <c r="GB609" s="310"/>
      <c r="GC609" s="310"/>
    </row>
    <row r="610" spans="4:185">
      <c r="D610" s="310"/>
      <c r="E610" s="310"/>
      <c r="F610" s="310"/>
      <c r="G610" s="310"/>
      <c r="H610" s="310"/>
      <c r="I610" s="310"/>
      <c r="J610" s="310"/>
      <c r="K610" s="310"/>
      <c r="L610" s="310"/>
      <c r="M610" s="310"/>
      <c r="N610" s="310"/>
      <c r="O610" s="310"/>
      <c r="P610" s="310"/>
      <c r="Q610" s="310"/>
      <c r="R610" s="310"/>
      <c r="S610" s="310"/>
      <c r="T610" s="310"/>
      <c r="U610" s="310"/>
      <c r="V610" s="310"/>
      <c r="W610" s="310"/>
      <c r="X610" s="310"/>
      <c r="Y610" s="310"/>
      <c r="Z610" s="310"/>
      <c r="AA610" s="310"/>
      <c r="AB610" s="310"/>
      <c r="AC610" s="310"/>
      <c r="AD610" s="310"/>
      <c r="AE610" s="310"/>
      <c r="AF610" s="310"/>
      <c r="AG610" s="310"/>
      <c r="AH610" s="310"/>
      <c r="AI610" s="310"/>
      <c r="AJ610" s="310"/>
      <c r="AK610" s="310"/>
      <c r="AL610" s="310"/>
      <c r="AM610" s="310"/>
      <c r="AN610" s="310"/>
      <c r="AO610" s="310"/>
      <c r="AP610" s="310"/>
      <c r="AQ610" s="310"/>
      <c r="AR610" s="310"/>
      <c r="AS610" s="310"/>
      <c r="AT610" s="310"/>
      <c r="AU610" s="310"/>
      <c r="AV610" s="310"/>
      <c r="AW610" s="310"/>
      <c r="AX610" s="310"/>
      <c r="AY610" s="310"/>
      <c r="AZ610" s="310"/>
      <c r="BA610" s="310"/>
      <c r="BB610" s="310"/>
      <c r="BC610" s="310"/>
      <c r="BD610" s="310"/>
      <c r="BE610" s="310"/>
      <c r="BF610" s="310"/>
      <c r="BG610" s="310"/>
      <c r="BH610" s="310"/>
      <c r="BI610" s="310"/>
      <c r="BJ610" s="310"/>
      <c r="BK610" s="310"/>
      <c r="BL610" s="310"/>
      <c r="BM610" s="310"/>
      <c r="BN610" s="310"/>
      <c r="BO610" s="310"/>
      <c r="BP610" s="310"/>
      <c r="BQ610" s="310"/>
      <c r="BR610" s="310"/>
      <c r="BS610" s="310"/>
      <c r="BT610" s="310"/>
      <c r="BU610" s="310"/>
      <c r="BV610" s="310"/>
      <c r="BW610" s="310"/>
      <c r="BX610" s="310"/>
      <c r="BY610" s="310"/>
      <c r="BZ610" s="310"/>
      <c r="CA610" s="310"/>
      <c r="CB610" s="310"/>
      <c r="CC610" s="310"/>
      <c r="CD610" s="310"/>
      <c r="CE610" s="310"/>
      <c r="CF610" s="310"/>
      <c r="CG610" s="310"/>
      <c r="CH610" s="310"/>
      <c r="CI610" s="310"/>
      <c r="CJ610" s="310"/>
      <c r="CK610" s="310"/>
      <c r="CL610" s="310"/>
      <c r="CM610" s="310"/>
      <c r="CN610" s="310"/>
      <c r="CO610" s="310"/>
      <c r="CP610" s="310"/>
      <c r="CQ610" s="310"/>
      <c r="CR610" s="310"/>
      <c r="CS610" s="310"/>
      <c r="CT610" s="310"/>
      <c r="CU610" s="310"/>
      <c r="CV610" s="310"/>
      <c r="CW610" s="310"/>
      <c r="CX610" s="310"/>
      <c r="CY610" s="310"/>
      <c r="CZ610" s="310"/>
      <c r="DA610" s="310"/>
      <c r="DB610" s="310"/>
      <c r="DC610" s="310"/>
      <c r="DD610" s="310"/>
      <c r="DE610" s="310"/>
      <c r="DF610" s="310"/>
      <c r="DG610" s="310"/>
      <c r="DH610" s="310"/>
      <c r="DI610" s="310"/>
      <c r="DJ610" s="310"/>
      <c r="DK610" s="310"/>
      <c r="DL610" s="310"/>
      <c r="DM610" s="310"/>
      <c r="DN610" s="310"/>
      <c r="DO610" s="310"/>
      <c r="DP610" s="310"/>
      <c r="DQ610" s="310"/>
      <c r="DR610" s="310"/>
      <c r="DS610" s="310"/>
      <c r="DT610" s="310"/>
      <c r="DU610" s="310"/>
      <c r="DV610" s="310"/>
      <c r="DW610" s="310"/>
      <c r="DX610" s="310"/>
      <c r="DY610" s="310"/>
      <c r="DZ610" s="310"/>
      <c r="EA610" s="310"/>
      <c r="EB610" s="310"/>
      <c r="EC610" s="310"/>
      <c r="ED610" s="310"/>
      <c r="EE610" s="310"/>
      <c r="EF610" s="310"/>
      <c r="EG610" s="310"/>
      <c r="EH610" s="310"/>
      <c r="EI610" s="310"/>
      <c r="EJ610" s="310"/>
      <c r="EK610" s="310"/>
      <c r="EL610" s="310"/>
      <c r="EM610" s="310"/>
      <c r="EN610" s="310"/>
      <c r="EO610" s="310"/>
      <c r="EP610" s="310"/>
      <c r="EQ610" s="310"/>
      <c r="ER610" s="310"/>
      <c r="ES610" s="310"/>
      <c r="ET610" s="310"/>
      <c r="EU610" s="310"/>
      <c r="EV610" s="310"/>
      <c r="EW610" s="310"/>
      <c r="EX610" s="310"/>
      <c r="EY610" s="310"/>
      <c r="EZ610" s="310"/>
      <c r="FA610" s="310"/>
      <c r="FB610" s="310"/>
      <c r="FC610" s="310"/>
      <c r="FD610" s="310"/>
      <c r="FE610" s="310"/>
      <c r="FF610" s="310"/>
      <c r="FG610" s="310"/>
      <c r="FH610" s="310"/>
      <c r="FI610" s="310"/>
      <c r="FJ610" s="310"/>
      <c r="FK610" s="310"/>
      <c r="FL610" s="310"/>
      <c r="FM610" s="310"/>
      <c r="FN610" s="310"/>
      <c r="FO610" s="310"/>
      <c r="FP610" s="310"/>
      <c r="FQ610" s="310"/>
      <c r="FR610" s="310"/>
      <c r="FS610" s="310"/>
      <c r="FT610" s="310"/>
      <c r="FU610" s="310"/>
      <c r="FV610" s="310"/>
      <c r="FW610" s="310"/>
      <c r="FX610" s="310"/>
      <c r="FY610" s="310"/>
      <c r="FZ610" s="310"/>
      <c r="GA610" s="310"/>
      <c r="GB610" s="310"/>
      <c r="GC610" s="310"/>
    </row>
    <row r="611" spans="4:185">
      <c r="D611" s="310"/>
      <c r="E611" s="310"/>
      <c r="F611" s="310"/>
      <c r="G611" s="310"/>
      <c r="H611" s="310"/>
      <c r="I611" s="310"/>
      <c r="J611" s="310"/>
      <c r="K611" s="310"/>
      <c r="L611" s="310"/>
      <c r="M611" s="310"/>
      <c r="N611" s="310"/>
      <c r="O611" s="310"/>
      <c r="P611" s="310"/>
      <c r="Q611" s="310"/>
      <c r="R611" s="310"/>
      <c r="S611" s="310"/>
      <c r="T611" s="310"/>
      <c r="U611" s="310"/>
      <c r="V611" s="310"/>
      <c r="W611" s="310"/>
      <c r="X611" s="310"/>
      <c r="Y611" s="310"/>
      <c r="Z611" s="310"/>
      <c r="AA611" s="310"/>
      <c r="AB611" s="310"/>
      <c r="AC611" s="310"/>
      <c r="AD611" s="310"/>
      <c r="AE611" s="310"/>
      <c r="AF611" s="310"/>
      <c r="AG611" s="310"/>
      <c r="AH611" s="310"/>
      <c r="AI611" s="310"/>
      <c r="AJ611" s="310"/>
      <c r="AK611" s="310"/>
      <c r="AL611" s="310"/>
      <c r="AM611" s="310"/>
      <c r="AN611" s="310"/>
      <c r="AO611" s="310"/>
      <c r="AP611" s="310"/>
      <c r="AQ611" s="310"/>
      <c r="AR611" s="310"/>
      <c r="AS611" s="310"/>
      <c r="AT611" s="310"/>
      <c r="AU611" s="310"/>
      <c r="AV611" s="310"/>
      <c r="AW611" s="310"/>
      <c r="AX611" s="310"/>
      <c r="AY611" s="310"/>
      <c r="AZ611" s="310"/>
      <c r="BA611" s="310"/>
      <c r="BB611" s="310"/>
      <c r="BC611" s="310"/>
      <c r="BD611" s="310"/>
      <c r="BE611" s="310"/>
      <c r="BF611" s="310"/>
      <c r="BG611" s="310"/>
      <c r="BH611" s="310"/>
      <c r="BI611" s="310"/>
      <c r="BJ611" s="310"/>
      <c r="BK611" s="310"/>
      <c r="BL611" s="310"/>
      <c r="BM611" s="310"/>
      <c r="BN611" s="310"/>
      <c r="BO611" s="310"/>
      <c r="BP611" s="310"/>
      <c r="BQ611" s="310"/>
      <c r="BR611" s="310"/>
      <c r="BS611" s="310"/>
      <c r="BT611" s="310"/>
      <c r="BU611" s="310"/>
      <c r="BV611" s="310"/>
      <c r="BW611" s="310"/>
      <c r="BX611" s="310"/>
      <c r="BY611" s="310"/>
      <c r="BZ611" s="310"/>
      <c r="CA611" s="310"/>
      <c r="CB611" s="310"/>
      <c r="CC611" s="310"/>
      <c r="CD611" s="310"/>
      <c r="CE611" s="310"/>
      <c r="CF611" s="310"/>
      <c r="CG611" s="310"/>
      <c r="CH611" s="310"/>
      <c r="CI611" s="310"/>
      <c r="CJ611" s="310"/>
      <c r="CK611" s="310"/>
      <c r="CL611" s="310"/>
      <c r="CM611" s="310"/>
      <c r="CN611" s="310"/>
      <c r="CO611" s="310"/>
      <c r="CP611" s="310"/>
      <c r="CQ611" s="310"/>
      <c r="CR611" s="310"/>
      <c r="CS611" s="310"/>
      <c r="CT611" s="310"/>
      <c r="CU611" s="310"/>
      <c r="CV611" s="310"/>
      <c r="CW611" s="310"/>
      <c r="CX611" s="310"/>
      <c r="CY611" s="310"/>
      <c r="CZ611" s="310"/>
      <c r="DA611" s="310"/>
      <c r="DB611" s="310"/>
      <c r="DC611" s="310"/>
      <c r="DD611" s="310"/>
      <c r="DE611" s="310"/>
      <c r="DF611" s="310"/>
      <c r="DG611" s="310"/>
      <c r="DH611" s="310"/>
      <c r="DI611" s="310"/>
      <c r="DJ611" s="310"/>
      <c r="DK611" s="310"/>
      <c r="DL611" s="310"/>
      <c r="DM611" s="310"/>
      <c r="DN611" s="310"/>
      <c r="DO611" s="310"/>
      <c r="DP611" s="310"/>
      <c r="DQ611" s="310"/>
      <c r="DR611" s="310"/>
      <c r="DS611" s="310"/>
      <c r="DT611" s="310"/>
      <c r="DU611" s="310"/>
      <c r="DV611" s="310"/>
      <c r="DW611" s="310"/>
      <c r="DX611" s="310"/>
      <c r="DY611" s="310"/>
      <c r="DZ611" s="310"/>
      <c r="EA611" s="310"/>
      <c r="EB611" s="310"/>
      <c r="EC611" s="310"/>
      <c r="ED611" s="310"/>
      <c r="EE611" s="310"/>
      <c r="EF611" s="310"/>
      <c r="EG611" s="310"/>
      <c r="EH611" s="310"/>
      <c r="EI611" s="310"/>
      <c r="EJ611" s="310"/>
      <c r="EK611" s="310"/>
      <c r="EL611" s="310"/>
      <c r="EM611" s="310"/>
      <c r="EN611" s="310"/>
      <c r="EO611" s="310"/>
      <c r="EP611" s="310"/>
      <c r="EQ611" s="310"/>
      <c r="ER611" s="310"/>
      <c r="ES611" s="310"/>
      <c r="ET611" s="310"/>
      <c r="EU611" s="310"/>
      <c r="EV611" s="310"/>
      <c r="EW611" s="310"/>
      <c r="EX611" s="310"/>
      <c r="EY611" s="310"/>
      <c r="EZ611" s="310"/>
      <c r="FA611" s="310"/>
      <c r="FB611" s="310"/>
      <c r="FC611" s="310"/>
      <c r="FD611" s="310"/>
      <c r="FE611" s="310"/>
      <c r="FF611" s="310"/>
      <c r="FG611" s="310"/>
      <c r="FH611" s="310"/>
      <c r="FI611" s="310"/>
      <c r="FJ611" s="310"/>
      <c r="FK611" s="310"/>
      <c r="FL611" s="310"/>
      <c r="FM611" s="310"/>
      <c r="FN611" s="310"/>
      <c r="FO611" s="310"/>
      <c r="FP611" s="310"/>
      <c r="FQ611" s="310"/>
      <c r="FR611" s="310"/>
      <c r="FS611" s="310"/>
      <c r="FT611" s="310"/>
      <c r="FU611" s="310"/>
      <c r="FV611" s="310"/>
      <c r="FW611" s="310"/>
      <c r="FX611" s="310"/>
      <c r="FY611" s="310"/>
      <c r="FZ611" s="310"/>
      <c r="GA611" s="310"/>
      <c r="GB611" s="310"/>
      <c r="GC611" s="310"/>
    </row>
    <row r="612" spans="4:185">
      <c r="D612" s="310"/>
      <c r="E612" s="310"/>
      <c r="F612" s="310"/>
      <c r="G612" s="310"/>
      <c r="H612" s="310"/>
      <c r="I612" s="310"/>
      <c r="J612" s="310"/>
      <c r="K612" s="310"/>
      <c r="L612" s="310"/>
      <c r="M612" s="310"/>
      <c r="N612" s="310"/>
      <c r="O612" s="310"/>
      <c r="P612" s="310"/>
      <c r="Q612" s="310"/>
      <c r="R612" s="310"/>
      <c r="S612" s="310"/>
      <c r="T612" s="310"/>
      <c r="U612" s="310"/>
      <c r="V612" s="310"/>
      <c r="W612" s="310"/>
      <c r="X612" s="310"/>
      <c r="Y612" s="310"/>
      <c r="Z612" s="310"/>
      <c r="AA612" s="310"/>
      <c r="AB612" s="310"/>
      <c r="AC612" s="310"/>
      <c r="AD612" s="310"/>
      <c r="AE612" s="310"/>
      <c r="AF612" s="310"/>
      <c r="AG612" s="310"/>
      <c r="AH612" s="310"/>
      <c r="AI612" s="310"/>
      <c r="AJ612" s="310"/>
      <c r="AK612" s="310"/>
      <c r="AL612" s="310"/>
      <c r="AM612" s="310"/>
      <c r="AN612" s="310"/>
      <c r="AO612" s="310"/>
      <c r="AP612" s="310"/>
      <c r="AQ612" s="310"/>
      <c r="AR612" s="310"/>
      <c r="AS612" s="310"/>
      <c r="AT612" s="310"/>
      <c r="AU612" s="310"/>
      <c r="AV612" s="310"/>
      <c r="AW612" s="310"/>
      <c r="AX612" s="310"/>
      <c r="AY612" s="310"/>
      <c r="AZ612" s="310"/>
      <c r="BA612" s="310"/>
      <c r="BB612" s="310"/>
      <c r="BC612" s="310"/>
      <c r="BD612" s="310"/>
      <c r="BE612" s="310"/>
      <c r="BF612" s="310"/>
      <c r="BG612" s="310"/>
      <c r="BH612" s="310"/>
      <c r="BI612" s="310"/>
      <c r="BJ612" s="310"/>
      <c r="BK612" s="310"/>
      <c r="BL612" s="310"/>
      <c r="BM612" s="310"/>
      <c r="BN612" s="310"/>
      <c r="BO612" s="310"/>
      <c r="BP612" s="310"/>
      <c r="BQ612" s="310"/>
      <c r="BR612" s="310"/>
      <c r="BS612" s="310"/>
      <c r="BT612" s="310"/>
      <c r="BU612" s="310"/>
      <c r="BV612" s="310"/>
      <c r="BW612" s="310"/>
      <c r="BX612" s="310"/>
      <c r="BY612" s="310"/>
      <c r="BZ612" s="310"/>
      <c r="CA612" s="310"/>
      <c r="CB612" s="310"/>
      <c r="CC612" s="310"/>
      <c r="CD612" s="310"/>
      <c r="CE612" s="310"/>
      <c r="CF612" s="310"/>
      <c r="CG612" s="310"/>
      <c r="CH612" s="310"/>
      <c r="CI612" s="310"/>
      <c r="CJ612" s="310"/>
      <c r="CK612" s="310"/>
      <c r="CL612" s="310"/>
      <c r="CM612" s="310"/>
      <c r="CN612" s="310"/>
      <c r="CO612" s="310"/>
      <c r="CP612" s="310"/>
      <c r="CQ612" s="310"/>
      <c r="CR612" s="310"/>
      <c r="CS612" s="310"/>
      <c r="CT612" s="310"/>
      <c r="CU612" s="310"/>
      <c r="CV612" s="310"/>
      <c r="CW612" s="310"/>
      <c r="CX612" s="310"/>
      <c r="CY612" s="310"/>
      <c r="CZ612" s="310"/>
      <c r="DA612" s="310"/>
      <c r="DB612" s="310"/>
      <c r="DC612" s="310"/>
      <c r="DD612" s="310"/>
      <c r="DE612" s="310"/>
      <c r="DF612" s="310"/>
      <c r="DG612" s="310"/>
      <c r="DH612" s="310"/>
      <c r="DI612" s="310"/>
      <c r="DJ612" s="310"/>
      <c r="DK612" s="310"/>
      <c r="DL612" s="310"/>
      <c r="DM612" s="310"/>
      <c r="DN612" s="310"/>
      <c r="DO612" s="310"/>
      <c r="DP612" s="310"/>
      <c r="DQ612" s="310"/>
      <c r="DR612" s="310"/>
      <c r="DS612" s="310"/>
      <c r="DT612" s="310"/>
      <c r="DU612" s="310"/>
      <c r="DV612" s="310"/>
      <c r="DW612" s="310"/>
      <c r="DX612" s="310"/>
      <c r="DY612" s="310"/>
      <c r="DZ612" s="310"/>
      <c r="EA612" s="310"/>
      <c r="EB612" s="310"/>
      <c r="EC612" s="310"/>
      <c r="ED612" s="310"/>
      <c r="EE612" s="310"/>
      <c r="EF612" s="310"/>
      <c r="EG612" s="310"/>
      <c r="EH612" s="310"/>
      <c r="EI612" s="310"/>
      <c r="EJ612" s="310"/>
      <c r="EK612" s="310"/>
      <c r="EL612" s="310"/>
      <c r="EM612" s="310"/>
      <c r="EN612" s="310"/>
      <c r="EO612" s="310"/>
      <c r="EP612" s="310"/>
      <c r="EQ612" s="310"/>
      <c r="ER612" s="310"/>
      <c r="ES612" s="310"/>
      <c r="ET612" s="310"/>
      <c r="EU612" s="310"/>
      <c r="EV612" s="310"/>
      <c r="EW612" s="310"/>
      <c r="EX612" s="310"/>
      <c r="EY612" s="310"/>
      <c r="EZ612" s="310"/>
      <c r="FA612" s="310"/>
      <c r="FB612" s="310"/>
      <c r="FC612" s="310"/>
      <c r="FD612" s="310"/>
      <c r="FE612" s="310"/>
      <c r="FF612" s="310"/>
      <c r="FG612" s="310"/>
      <c r="FH612" s="310"/>
      <c r="FI612" s="310"/>
      <c r="FJ612" s="310"/>
      <c r="FK612" s="310"/>
      <c r="FL612" s="310"/>
      <c r="FM612" s="310"/>
      <c r="FN612" s="310"/>
      <c r="FO612" s="310"/>
      <c r="FP612" s="310"/>
      <c r="FQ612" s="310"/>
      <c r="FR612" s="310"/>
      <c r="FS612" s="310"/>
      <c r="FT612" s="310"/>
      <c r="FU612" s="310"/>
      <c r="FV612" s="310"/>
      <c r="FW612" s="310"/>
      <c r="FX612" s="310"/>
      <c r="FY612" s="310"/>
      <c r="FZ612" s="310"/>
      <c r="GA612" s="310"/>
      <c r="GB612" s="310"/>
      <c r="GC612" s="310"/>
    </row>
    <row r="613" spans="4:185">
      <c r="D613" s="310"/>
      <c r="E613" s="310"/>
      <c r="F613" s="310"/>
      <c r="G613" s="310"/>
      <c r="H613" s="310"/>
      <c r="I613" s="310"/>
      <c r="J613" s="310"/>
      <c r="K613" s="310"/>
      <c r="L613" s="310"/>
      <c r="M613" s="310"/>
      <c r="N613" s="310"/>
      <c r="O613" s="310"/>
      <c r="P613" s="310"/>
      <c r="Q613" s="310"/>
      <c r="R613" s="310"/>
      <c r="S613" s="310"/>
      <c r="T613" s="310"/>
      <c r="U613" s="310"/>
      <c r="V613" s="310"/>
      <c r="W613" s="310"/>
      <c r="X613" s="310"/>
      <c r="Y613" s="310"/>
      <c r="Z613" s="310"/>
      <c r="AA613" s="310"/>
      <c r="AB613" s="310"/>
      <c r="AC613" s="310"/>
      <c r="AD613" s="310"/>
      <c r="AE613" s="310"/>
      <c r="AF613" s="310"/>
      <c r="AG613" s="310"/>
      <c r="AH613" s="310"/>
      <c r="AI613" s="310"/>
      <c r="AJ613" s="310"/>
      <c r="AK613" s="310"/>
      <c r="AL613" s="310"/>
      <c r="AM613" s="310"/>
      <c r="AN613" s="310"/>
      <c r="AO613" s="310"/>
      <c r="AP613" s="310"/>
      <c r="AQ613" s="310"/>
      <c r="AR613" s="310"/>
      <c r="AS613" s="310"/>
      <c r="AT613" s="310"/>
      <c r="AU613" s="310"/>
      <c r="AV613" s="310"/>
      <c r="AW613" s="310"/>
      <c r="AX613" s="310"/>
      <c r="AY613" s="310"/>
      <c r="AZ613" s="310"/>
      <c r="BA613" s="310"/>
      <c r="BB613" s="310"/>
      <c r="BC613" s="310"/>
      <c r="BD613" s="310"/>
      <c r="BE613" s="310"/>
      <c r="BF613" s="310"/>
      <c r="BG613" s="310"/>
      <c r="BH613" s="310"/>
      <c r="BI613" s="310"/>
      <c r="BJ613" s="310"/>
      <c r="BK613" s="310"/>
      <c r="BL613" s="310"/>
      <c r="BM613" s="310"/>
      <c r="BN613" s="310"/>
      <c r="BO613" s="310"/>
      <c r="BP613" s="310"/>
      <c r="BQ613" s="310"/>
      <c r="BR613" s="310"/>
      <c r="BS613" s="310"/>
      <c r="BT613" s="310"/>
      <c r="BU613" s="310"/>
      <c r="BV613" s="310"/>
      <c r="BW613" s="310"/>
      <c r="BX613" s="310"/>
      <c r="BY613" s="310"/>
      <c r="BZ613" s="310"/>
      <c r="CA613" s="310"/>
      <c r="CB613" s="310"/>
      <c r="CC613" s="310"/>
      <c r="CD613" s="310"/>
      <c r="CE613" s="310"/>
      <c r="CF613" s="310"/>
      <c r="CG613" s="310"/>
      <c r="CH613" s="310"/>
      <c r="CI613" s="310"/>
      <c r="CJ613" s="310"/>
      <c r="CK613" s="310"/>
      <c r="CL613" s="310"/>
      <c r="CM613" s="310"/>
      <c r="CN613" s="310"/>
      <c r="CO613" s="310"/>
      <c r="CP613" s="310"/>
      <c r="CQ613" s="310"/>
      <c r="CR613" s="310"/>
      <c r="CS613" s="310"/>
      <c r="CT613" s="310"/>
      <c r="CU613" s="310"/>
      <c r="CV613" s="310"/>
      <c r="CW613" s="310"/>
      <c r="CX613" s="310"/>
      <c r="CY613" s="310"/>
      <c r="CZ613" s="310"/>
      <c r="DA613" s="310"/>
      <c r="DB613" s="310"/>
      <c r="DC613" s="310"/>
      <c r="DD613" s="310"/>
      <c r="DE613" s="310"/>
      <c r="DF613" s="310"/>
      <c r="DG613" s="310"/>
      <c r="DH613" s="310"/>
      <c r="DI613" s="310"/>
      <c r="DJ613" s="310"/>
      <c r="DK613" s="310"/>
      <c r="DL613" s="310"/>
      <c r="DM613" s="310"/>
      <c r="DN613" s="310"/>
      <c r="DO613" s="310"/>
      <c r="DP613" s="310"/>
      <c r="DQ613" s="310"/>
      <c r="DR613" s="310"/>
      <c r="DS613" s="310"/>
      <c r="DT613" s="310"/>
      <c r="DU613" s="310"/>
      <c r="DV613" s="310"/>
      <c r="DW613" s="310"/>
      <c r="DX613" s="310"/>
      <c r="DY613" s="310"/>
      <c r="DZ613" s="310"/>
      <c r="EA613" s="310"/>
      <c r="EB613" s="310"/>
      <c r="EC613" s="310"/>
      <c r="ED613" s="310"/>
      <c r="EE613" s="310"/>
      <c r="EF613" s="310"/>
      <c r="EG613" s="310"/>
      <c r="EH613" s="310"/>
      <c r="EI613" s="310"/>
      <c r="EJ613" s="310"/>
      <c r="EK613" s="310"/>
      <c r="EL613" s="310"/>
      <c r="EM613" s="310"/>
      <c r="EN613" s="310"/>
      <c r="EO613" s="310"/>
      <c r="EP613" s="310"/>
      <c r="EQ613" s="310"/>
      <c r="ER613" s="310"/>
      <c r="ES613" s="310"/>
      <c r="ET613" s="310"/>
      <c r="EU613" s="310"/>
      <c r="EV613" s="310"/>
      <c r="EW613" s="310"/>
      <c r="EX613" s="310"/>
      <c r="EY613" s="310"/>
      <c r="EZ613" s="310"/>
      <c r="FA613" s="310"/>
      <c r="FB613" s="310"/>
      <c r="FC613" s="310"/>
      <c r="FD613" s="310"/>
      <c r="FE613" s="310"/>
      <c r="FF613" s="310"/>
      <c r="FG613" s="310"/>
      <c r="FH613" s="310"/>
      <c r="FI613" s="310"/>
      <c r="FJ613" s="310"/>
      <c r="FK613" s="310"/>
      <c r="FL613" s="310"/>
      <c r="FM613" s="310"/>
      <c r="FN613" s="310"/>
      <c r="FO613" s="310"/>
      <c r="FP613" s="310"/>
      <c r="FQ613" s="310"/>
      <c r="FR613" s="310"/>
      <c r="FS613" s="310"/>
      <c r="FT613" s="310"/>
      <c r="FU613" s="310"/>
      <c r="FV613" s="310"/>
      <c r="FW613" s="310"/>
      <c r="FX613" s="310"/>
      <c r="FY613" s="310"/>
      <c r="FZ613" s="310"/>
      <c r="GA613" s="310"/>
      <c r="GB613" s="310"/>
      <c r="GC613" s="310"/>
    </row>
    <row r="614" spans="4:185">
      <c r="D614" s="310"/>
      <c r="E614" s="310"/>
      <c r="F614" s="310"/>
      <c r="G614" s="310"/>
      <c r="H614" s="310"/>
      <c r="I614" s="310"/>
      <c r="J614" s="310"/>
      <c r="K614" s="310"/>
      <c r="L614" s="310"/>
      <c r="M614" s="310"/>
      <c r="N614" s="310"/>
      <c r="O614" s="310"/>
      <c r="P614" s="310"/>
      <c r="Q614" s="310"/>
      <c r="R614" s="310"/>
      <c r="S614" s="310"/>
      <c r="T614" s="310"/>
      <c r="U614" s="310"/>
      <c r="V614" s="310"/>
      <c r="W614" s="310"/>
      <c r="X614" s="310"/>
      <c r="Y614" s="310"/>
      <c r="Z614" s="310"/>
      <c r="AA614" s="310"/>
      <c r="AB614" s="310"/>
      <c r="AC614" s="310"/>
      <c r="AD614" s="310"/>
      <c r="AE614" s="310"/>
      <c r="AF614" s="310"/>
      <c r="AG614" s="310"/>
      <c r="AH614" s="310"/>
      <c r="AI614" s="310"/>
      <c r="AJ614" s="310"/>
      <c r="AK614" s="310"/>
      <c r="AL614" s="310"/>
      <c r="AM614" s="310"/>
      <c r="AN614" s="310"/>
      <c r="AO614" s="310"/>
      <c r="AP614" s="310"/>
      <c r="AQ614" s="310"/>
      <c r="AR614" s="310"/>
      <c r="AS614" s="310"/>
      <c r="AT614" s="310"/>
      <c r="AU614" s="310"/>
      <c r="AV614" s="310"/>
      <c r="AW614" s="310"/>
      <c r="AX614" s="310"/>
      <c r="AY614" s="310"/>
      <c r="AZ614" s="310"/>
      <c r="BA614" s="310"/>
      <c r="BB614" s="310"/>
      <c r="BC614" s="310"/>
      <c r="BD614" s="310"/>
      <c r="BE614" s="310"/>
      <c r="BF614" s="310"/>
      <c r="BG614" s="310"/>
      <c r="BH614" s="310"/>
      <c r="BI614" s="310"/>
      <c r="BJ614" s="310"/>
      <c r="BK614" s="310"/>
      <c r="BL614" s="310"/>
      <c r="BM614" s="310"/>
      <c r="BN614" s="310"/>
      <c r="BO614" s="310"/>
      <c r="BP614" s="310"/>
      <c r="BQ614" s="310"/>
      <c r="BR614" s="310"/>
      <c r="BS614" s="310"/>
      <c r="BT614" s="310"/>
      <c r="BU614" s="310"/>
      <c r="BV614" s="310"/>
      <c r="BW614" s="310"/>
      <c r="BX614" s="310"/>
      <c r="BY614" s="310"/>
      <c r="BZ614" s="310"/>
      <c r="CA614" s="310"/>
      <c r="CB614" s="310"/>
      <c r="CC614" s="310"/>
      <c r="CD614" s="310"/>
      <c r="CE614" s="310"/>
      <c r="CF614" s="310"/>
      <c r="CG614" s="310"/>
      <c r="CH614" s="310"/>
      <c r="CI614" s="310"/>
      <c r="CJ614" s="310"/>
      <c r="CK614" s="310"/>
      <c r="CL614" s="310"/>
      <c r="CM614" s="310"/>
      <c r="CN614" s="310"/>
      <c r="CO614" s="310"/>
      <c r="CP614" s="310"/>
      <c r="CQ614" s="310"/>
      <c r="CR614" s="310"/>
      <c r="CS614" s="310"/>
      <c r="CT614" s="310"/>
      <c r="CU614" s="310"/>
      <c r="CV614" s="310"/>
      <c r="CW614" s="310"/>
      <c r="CX614" s="310"/>
      <c r="CY614" s="310"/>
      <c r="CZ614" s="310"/>
      <c r="DA614" s="310"/>
      <c r="DB614" s="310"/>
      <c r="DC614" s="310"/>
      <c r="DD614" s="310"/>
      <c r="DE614" s="310"/>
      <c r="DF614" s="310"/>
      <c r="DG614" s="310"/>
      <c r="DH614" s="310"/>
      <c r="DI614" s="310"/>
      <c r="DJ614" s="310"/>
      <c r="DK614" s="310"/>
      <c r="DL614" s="310"/>
      <c r="DM614" s="310"/>
      <c r="DN614" s="310"/>
      <c r="DO614" s="310"/>
      <c r="DP614" s="310"/>
      <c r="DQ614" s="310"/>
      <c r="DR614" s="310"/>
      <c r="DS614" s="310"/>
      <c r="DT614" s="310"/>
      <c r="DU614" s="310"/>
      <c r="DV614" s="310"/>
      <c r="DW614" s="310"/>
      <c r="DX614" s="310"/>
      <c r="DY614" s="310"/>
      <c r="DZ614" s="310"/>
      <c r="EA614" s="310"/>
      <c r="EB614" s="310"/>
      <c r="EC614" s="310"/>
      <c r="ED614" s="310"/>
      <c r="EE614" s="310"/>
      <c r="EF614" s="310"/>
      <c r="EG614" s="310"/>
      <c r="EH614" s="310"/>
      <c r="EI614" s="310"/>
      <c r="EJ614" s="310"/>
      <c r="EK614" s="310"/>
      <c r="EL614" s="310"/>
      <c r="EM614" s="310"/>
      <c r="EN614" s="310"/>
      <c r="EO614" s="310"/>
      <c r="EP614" s="310"/>
      <c r="EQ614" s="310"/>
      <c r="ER614" s="310"/>
      <c r="ES614" s="310"/>
      <c r="ET614" s="310"/>
      <c r="EU614" s="310"/>
      <c r="EV614" s="310"/>
      <c r="EW614" s="310"/>
      <c r="EX614" s="310"/>
      <c r="EY614" s="310"/>
      <c r="EZ614" s="310"/>
      <c r="FA614" s="310"/>
      <c r="FB614" s="310"/>
      <c r="FC614" s="310"/>
      <c r="FD614" s="310"/>
      <c r="FE614" s="310"/>
      <c r="FF614" s="310"/>
      <c r="FG614" s="310"/>
      <c r="FH614" s="310"/>
      <c r="FI614" s="310"/>
      <c r="FJ614" s="310"/>
      <c r="FK614" s="310"/>
      <c r="FL614" s="310"/>
      <c r="FM614" s="310"/>
      <c r="FN614" s="310"/>
      <c r="FO614" s="310"/>
      <c r="FP614" s="310"/>
      <c r="FQ614" s="310"/>
      <c r="FR614" s="310"/>
      <c r="FS614" s="310"/>
      <c r="FT614" s="310"/>
      <c r="FU614" s="310"/>
      <c r="FV614" s="310"/>
      <c r="FW614" s="310"/>
      <c r="FX614" s="310"/>
      <c r="FY614" s="310"/>
      <c r="FZ614" s="310"/>
      <c r="GA614" s="310"/>
      <c r="GB614" s="310"/>
      <c r="GC614" s="310"/>
    </row>
    <row r="615" spans="4:185">
      <c r="D615" s="310"/>
      <c r="E615" s="310"/>
      <c r="F615" s="310"/>
      <c r="G615" s="310"/>
      <c r="H615" s="310"/>
      <c r="I615" s="310"/>
      <c r="J615" s="310"/>
      <c r="K615" s="310"/>
      <c r="L615" s="310"/>
      <c r="M615" s="310"/>
      <c r="N615" s="310"/>
      <c r="O615" s="310"/>
      <c r="P615" s="310"/>
      <c r="Q615" s="310"/>
      <c r="R615" s="310"/>
      <c r="S615" s="310"/>
      <c r="T615" s="310"/>
      <c r="U615" s="310"/>
      <c r="V615" s="310"/>
      <c r="W615" s="310"/>
      <c r="X615" s="310"/>
      <c r="Y615" s="310"/>
      <c r="Z615" s="310"/>
      <c r="AA615" s="310"/>
      <c r="AB615" s="310"/>
      <c r="AC615" s="310"/>
      <c r="AD615" s="310"/>
      <c r="AE615" s="310"/>
      <c r="AF615" s="310"/>
      <c r="AG615" s="310"/>
      <c r="AH615" s="310"/>
      <c r="AI615" s="310"/>
      <c r="AJ615" s="310"/>
      <c r="AK615" s="310"/>
      <c r="AL615" s="310"/>
      <c r="AM615" s="310"/>
      <c r="AN615" s="310"/>
      <c r="AO615" s="310"/>
      <c r="AP615" s="310"/>
      <c r="AQ615" s="310"/>
      <c r="AR615" s="310"/>
      <c r="AS615" s="310"/>
      <c r="AT615" s="310"/>
      <c r="AU615" s="310"/>
      <c r="AV615" s="310"/>
      <c r="AW615" s="310"/>
      <c r="AX615" s="310"/>
      <c r="AY615" s="310"/>
      <c r="AZ615" s="310"/>
      <c r="BA615" s="310"/>
      <c r="BB615" s="310"/>
      <c r="BC615" s="310"/>
      <c r="BD615" s="310"/>
      <c r="BE615" s="310"/>
      <c r="BF615" s="310"/>
      <c r="BG615" s="310"/>
      <c r="BH615" s="310"/>
      <c r="BI615" s="310"/>
      <c r="BJ615" s="310"/>
      <c r="BK615" s="310"/>
      <c r="BL615" s="310"/>
      <c r="BM615" s="310"/>
      <c r="BN615" s="310"/>
      <c r="BO615" s="310"/>
      <c r="BP615" s="310"/>
      <c r="BQ615" s="310"/>
      <c r="BR615" s="310"/>
      <c r="BS615" s="310"/>
      <c r="BT615" s="310"/>
      <c r="BU615" s="310"/>
      <c r="BV615" s="310"/>
      <c r="BW615" s="310"/>
      <c r="BX615" s="310"/>
      <c r="BY615" s="310"/>
      <c r="BZ615" s="310"/>
      <c r="CA615" s="310"/>
      <c r="CB615" s="310"/>
      <c r="CC615" s="310"/>
      <c r="CD615" s="310"/>
      <c r="CE615" s="310"/>
      <c r="CF615" s="310"/>
      <c r="CG615" s="310"/>
      <c r="CH615" s="310"/>
      <c r="CI615" s="310"/>
      <c r="CJ615" s="310"/>
      <c r="CK615" s="310"/>
      <c r="CL615" s="310"/>
      <c r="CM615" s="310"/>
      <c r="CN615" s="310"/>
      <c r="CO615" s="310"/>
      <c r="CP615" s="310"/>
      <c r="CQ615" s="310"/>
      <c r="CR615" s="310"/>
      <c r="CS615" s="310"/>
      <c r="CT615" s="310"/>
      <c r="CU615" s="310"/>
      <c r="CV615" s="310"/>
      <c r="CW615" s="310"/>
      <c r="CX615" s="310"/>
      <c r="CY615" s="310"/>
      <c r="CZ615" s="310"/>
      <c r="DA615" s="310"/>
      <c r="DB615" s="310"/>
      <c r="DC615" s="310"/>
      <c r="DD615" s="310"/>
      <c r="DE615" s="310"/>
      <c r="DF615" s="310"/>
      <c r="DG615" s="310"/>
      <c r="DH615" s="310"/>
      <c r="DI615" s="310"/>
      <c r="DJ615" s="310"/>
      <c r="DK615" s="310"/>
      <c r="DL615" s="310"/>
      <c r="DM615" s="310"/>
      <c r="DN615" s="310"/>
      <c r="DO615" s="310"/>
      <c r="DP615" s="310"/>
      <c r="DQ615" s="310"/>
      <c r="DR615" s="310"/>
      <c r="DS615" s="310"/>
      <c r="DT615" s="310"/>
      <c r="DU615" s="310"/>
      <c r="DV615" s="310"/>
      <c r="DW615" s="310"/>
      <c r="DX615" s="310"/>
      <c r="DY615" s="310"/>
      <c r="DZ615" s="310"/>
      <c r="EA615" s="310"/>
      <c r="EB615" s="310"/>
      <c r="EC615" s="310"/>
      <c r="ED615" s="310"/>
      <c r="EE615" s="310"/>
      <c r="EF615" s="310"/>
      <c r="EG615" s="310"/>
      <c r="EH615" s="310"/>
      <c r="EI615" s="310"/>
      <c r="EJ615" s="310"/>
      <c r="EK615" s="310"/>
      <c r="EL615" s="310"/>
      <c r="EM615" s="310"/>
      <c r="EN615" s="310"/>
      <c r="EO615" s="310"/>
      <c r="EP615" s="310"/>
      <c r="EQ615" s="310"/>
      <c r="ER615" s="310"/>
      <c r="ES615" s="310"/>
      <c r="ET615" s="310"/>
      <c r="EU615" s="310"/>
      <c r="EV615" s="310"/>
      <c r="EW615" s="310"/>
      <c r="EX615" s="310"/>
      <c r="EY615" s="310"/>
      <c r="EZ615" s="310"/>
      <c r="FA615" s="310"/>
      <c r="FB615" s="310"/>
      <c r="FC615" s="310"/>
      <c r="FD615" s="310"/>
      <c r="FE615" s="310"/>
      <c r="FF615" s="310"/>
      <c r="FG615" s="310"/>
      <c r="FH615" s="310"/>
      <c r="FI615" s="310"/>
      <c r="FJ615" s="310"/>
      <c r="FK615" s="310"/>
      <c r="FL615" s="310"/>
      <c r="FM615" s="310"/>
      <c r="FN615" s="310"/>
      <c r="FO615" s="310"/>
      <c r="FP615" s="310"/>
      <c r="FQ615" s="310"/>
      <c r="FR615" s="310"/>
      <c r="FS615" s="310"/>
      <c r="FT615" s="310"/>
      <c r="FU615" s="310"/>
      <c r="FV615" s="310"/>
      <c r="FW615" s="310"/>
      <c r="FX615" s="310"/>
      <c r="FY615" s="310"/>
      <c r="FZ615" s="310"/>
      <c r="GA615" s="310"/>
      <c r="GB615" s="310"/>
      <c r="GC615" s="310"/>
    </row>
    <row r="616" spans="4:185">
      <c r="D616" s="310"/>
      <c r="E616" s="310"/>
      <c r="F616" s="310"/>
      <c r="G616" s="310"/>
      <c r="H616" s="310"/>
      <c r="I616" s="310"/>
      <c r="J616" s="310"/>
      <c r="K616" s="310"/>
      <c r="L616" s="310"/>
      <c r="M616" s="310"/>
      <c r="N616" s="310"/>
      <c r="O616" s="310"/>
      <c r="P616" s="310"/>
      <c r="Q616" s="310"/>
      <c r="R616" s="310"/>
      <c r="S616" s="310"/>
      <c r="T616" s="310"/>
      <c r="U616" s="310"/>
      <c r="V616" s="310"/>
      <c r="W616" s="310"/>
      <c r="X616" s="310"/>
      <c r="Y616" s="310"/>
      <c r="Z616" s="310"/>
      <c r="AA616" s="310"/>
      <c r="AB616" s="310"/>
      <c r="AC616" s="310"/>
      <c r="AD616" s="310"/>
      <c r="AE616" s="310"/>
      <c r="AF616" s="310"/>
      <c r="AG616" s="310"/>
      <c r="AH616" s="310"/>
      <c r="AI616" s="310"/>
      <c r="AJ616" s="310"/>
      <c r="AK616" s="310"/>
      <c r="AL616" s="310"/>
      <c r="AM616" s="310"/>
      <c r="AN616" s="310"/>
      <c r="AO616" s="310"/>
      <c r="AP616" s="310"/>
      <c r="AQ616" s="310"/>
      <c r="AR616" s="310"/>
      <c r="AS616" s="310"/>
      <c r="AT616" s="310"/>
      <c r="AU616" s="310"/>
      <c r="AV616" s="310"/>
      <c r="AW616" s="310"/>
      <c r="AX616" s="310"/>
      <c r="AY616" s="310"/>
      <c r="AZ616" s="310"/>
      <c r="BA616" s="310"/>
      <c r="BB616" s="310"/>
      <c r="BC616" s="310"/>
      <c r="BD616" s="310"/>
      <c r="BE616" s="310"/>
      <c r="BF616" s="310"/>
      <c r="BG616" s="310"/>
      <c r="BH616" s="310"/>
      <c r="BI616" s="310"/>
      <c r="BJ616" s="310"/>
      <c r="BK616" s="310"/>
      <c r="BL616" s="310"/>
      <c r="BM616" s="310"/>
      <c r="BN616" s="310"/>
      <c r="BO616" s="310"/>
      <c r="BP616" s="310"/>
      <c r="BQ616" s="310"/>
      <c r="BR616" s="310"/>
      <c r="BS616" s="310"/>
      <c r="BT616" s="310"/>
      <c r="BU616" s="310"/>
      <c r="BV616" s="310"/>
      <c r="BW616" s="310"/>
      <c r="BX616" s="310"/>
      <c r="BY616" s="310"/>
      <c r="BZ616" s="310"/>
      <c r="CA616" s="310"/>
      <c r="CB616" s="310"/>
      <c r="CC616" s="310"/>
      <c r="CD616" s="310"/>
      <c r="CE616" s="310"/>
      <c r="CF616" s="310"/>
      <c r="CG616" s="310"/>
      <c r="CH616" s="310"/>
      <c r="CI616" s="310"/>
      <c r="CJ616" s="310"/>
      <c r="CK616" s="310"/>
      <c r="CL616" s="310"/>
      <c r="CM616" s="310"/>
      <c r="CN616" s="310"/>
      <c r="CO616" s="310"/>
      <c r="CP616" s="310"/>
      <c r="CQ616" s="310"/>
      <c r="CR616" s="310"/>
      <c r="CS616" s="310"/>
      <c r="CT616" s="310"/>
      <c r="CU616" s="310"/>
      <c r="CV616" s="310"/>
      <c r="CW616" s="310"/>
      <c r="CX616" s="310"/>
      <c r="CY616" s="310"/>
      <c r="CZ616" s="310"/>
      <c r="DA616" s="310"/>
      <c r="DB616" s="310"/>
      <c r="DC616" s="310"/>
      <c r="DD616" s="310"/>
      <c r="DE616" s="310"/>
      <c r="DF616" s="310"/>
      <c r="DG616" s="310"/>
      <c r="DH616" s="310"/>
      <c r="DI616" s="310"/>
      <c r="DJ616" s="310"/>
      <c r="DK616" s="310"/>
      <c r="DL616" s="310"/>
      <c r="DM616" s="310"/>
      <c r="DN616" s="310"/>
      <c r="DO616" s="310"/>
      <c r="DP616" s="310"/>
      <c r="DQ616" s="310"/>
      <c r="DR616" s="310"/>
      <c r="DS616" s="310"/>
      <c r="DT616" s="310"/>
      <c r="DU616" s="310"/>
      <c r="DV616" s="310"/>
      <c r="DW616" s="310"/>
      <c r="DX616" s="310"/>
      <c r="DY616" s="310"/>
      <c r="DZ616" s="310"/>
      <c r="EA616" s="310"/>
      <c r="EB616" s="310"/>
      <c r="EC616" s="310"/>
      <c r="ED616" s="310"/>
      <c r="EE616" s="310"/>
      <c r="EF616" s="310"/>
      <c r="EG616" s="310"/>
      <c r="EH616" s="310"/>
      <c r="EI616" s="310"/>
      <c r="EJ616" s="310"/>
      <c r="EK616" s="310"/>
      <c r="EL616" s="310"/>
      <c r="EM616" s="310"/>
      <c r="EN616" s="310"/>
      <c r="EO616" s="310"/>
      <c r="EP616" s="310"/>
      <c r="EQ616" s="310"/>
      <c r="ER616" s="310"/>
      <c r="ES616" s="310"/>
      <c r="ET616" s="310"/>
      <c r="EU616" s="310"/>
      <c r="EV616" s="310"/>
      <c r="EW616" s="310"/>
      <c r="EX616" s="310"/>
      <c r="EY616" s="310"/>
      <c r="EZ616" s="310"/>
      <c r="FA616" s="310"/>
      <c r="FB616" s="310"/>
      <c r="FC616" s="310"/>
      <c r="FD616" s="310"/>
      <c r="FE616" s="310"/>
      <c r="FF616" s="310"/>
      <c r="FG616" s="310"/>
      <c r="FH616" s="310"/>
      <c r="FI616" s="310"/>
      <c r="FJ616" s="310"/>
      <c r="FK616" s="310"/>
      <c r="FL616" s="310"/>
      <c r="FM616" s="310"/>
      <c r="FN616" s="310"/>
      <c r="FO616" s="310"/>
      <c r="FP616" s="310"/>
      <c r="FQ616" s="310"/>
      <c r="FR616" s="310"/>
      <c r="FS616" s="310"/>
      <c r="FT616" s="310"/>
      <c r="FU616" s="310"/>
      <c r="FV616" s="310"/>
      <c r="FW616" s="310"/>
      <c r="FX616" s="310"/>
      <c r="FY616" s="310"/>
      <c r="FZ616" s="310"/>
      <c r="GA616" s="310"/>
      <c r="GB616" s="310"/>
      <c r="GC616" s="310"/>
    </row>
    <row r="617" spans="4:185">
      <c r="D617" s="310"/>
      <c r="E617" s="310"/>
      <c r="F617" s="310"/>
      <c r="G617" s="310"/>
      <c r="H617" s="310"/>
      <c r="I617" s="310"/>
      <c r="J617" s="310"/>
      <c r="K617" s="310"/>
      <c r="L617" s="310"/>
      <c r="M617" s="310"/>
      <c r="N617" s="310"/>
      <c r="O617" s="310"/>
      <c r="P617" s="310"/>
      <c r="Q617" s="310"/>
      <c r="R617" s="310"/>
      <c r="S617" s="310"/>
      <c r="T617" s="310"/>
      <c r="U617" s="310"/>
      <c r="V617" s="310"/>
      <c r="W617" s="310"/>
      <c r="X617" s="310"/>
      <c r="Y617" s="310"/>
      <c r="Z617" s="310"/>
      <c r="AA617" s="310"/>
      <c r="AB617" s="310"/>
      <c r="AC617" s="310"/>
      <c r="AD617" s="310"/>
      <c r="AE617" s="310"/>
      <c r="AF617" s="310"/>
      <c r="AG617" s="310"/>
      <c r="AH617" s="310"/>
      <c r="AI617" s="310"/>
      <c r="AJ617" s="310"/>
      <c r="AK617" s="310"/>
      <c r="AL617" s="310"/>
      <c r="AM617" s="310"/>
      <c r="AN617" s="310"/>
      <c r="AO617" s="310"/>
      <c r="AP617" s="310"/>
      <c r="AQ617" s="310"/>
      <c r="AR617" s="310"/>
      <c r="AS617" s="310"/>
      <c r="AT617" s="310"/>
      <c r="AU617" s="310"/>
      <c r="AV617" s="310"/>
      <c r="AW617" s="310"/>
      <c r="AX617" s="310"/>
      <c r="AY617" s="310"/>
      <c r="AZ617" s="310"/>
      <c r="BA617" s="310"/>
      <c r="BB617" s="310"/>
      <c r="BC617" s="310"/>
      <c r="BD617" s="310"/>
      <c r="BE617" s="310"/>
      <c r="BF617" s="310"/>
      <c r="BG617" s="310"/>
      <c r="BH617" s="310"/>
      <c r="BI617" s="310"/>
      <c r="BJ617" s="310"/>
      <c r="BK617" s="310"/>
      <c r="BL617" s="310"/>
      <c r="BM617" s="310"/>
      <c r="BN617" s="310"/>
      <c r="BO617" s="310"/>
      <c r="BP617" s="310"/>
      <c r="BQ617" s="310"/>
      <c r="BR617" s="310"/>
      <c r="BS617" s="310"/>
      <c r="BT617" s="310"/>
      <c r="BU617" s="310"/>
      <c r="BV617" s="310"/>
      <c r="BW617" s="310"/>
      <c r="BX617" s="310"/>
      <c r="BY617" s="310"/>
      <c r="BZ617" s="310"/>
      <c r="CA617" s="310"/>
      <c r="CB617" s="310"/>
      <c r="CC617" s="310"/>
      <c r="CD617" s="310"/>
      <c r="CE617" s="310"/>
      <c r="CF617" s="310"/>
      <c r="CG617" s="310"/>
      <c r="CH617" s="310"/>
      <c r="CI617" s="310"/>
      <c r="CJ617" s="310"/>
      <c r="CK617" s="310"/>
      <c r="CL617" s="310"/>
      <c r="CM617" s="310"/>
      <c r="CN617" s="310"/>
      <c r="CO617" s="310"/>
      <c r="CP617" s="310"/>
      <c r="CQ617" s="310"/>
      <c r="CR617" s="310"/>
      <c r="CS617" s="310"/>
      <c r="CT617" s="310"/>
      <c r="CU617" s="310"/>
      <c r="CV617" s="310"/>
      <c r="CW617" s="310"/>
      <c r="CX617" s="310"/>
      <c r="CY617" s="310"/>
      <c r="CZ617" s="310"/>
      <c r="DA617" s="310"/>
      <c r="DB617" s="310"/>
      <c r="DC617" s="310"/>
      <c r="DD617" s="310"/>
      <c r="DE617" s="310"/>
      <c r="DF617" s="310"/>
      <c r="DG617" s="310"/>
      <c r="DH617" s="310"/>
      <c r="DI617" s="310"/>
      <c r="DJ617" s="310"/>
      <c r="DK617" s="310"/>
      <c r="DL617" s="310"/>
      <c r="DM617" s="310"/>
      <c r="DN617" s="310"/>
      <c r="DO617" s="310"/>
      <c r="DP617" s="310"/>
      <c r="DQ617" s="310"/>
      <c r="DR617" s="310"/>
      <c r="DS617" s="310"/>
      <c r="DT617" s="310"/>
      <c r="DU617" s="310"/>
      <c r="DV617" s="310"/>
      <c r="DW617" s="310"/>
      <c r="DX617" s="310"/>
      <c r="DY617" s="310"/>
      <c r="DZ617" s="310"/>
      <c r="EA617" s="310"/>
      <c r="EB617" s="310"/>
      <c r="EC617" s="310"/>
      <c r="ED617" s="310"/>
      <c r="EE617" s="310"/>
      <c r="EF617" s="310"/>
      <c r="EG617" s="310"/>
      <c r="EH617" s="310"/>
      <c r="EI617" s="310"/>
      <c r="EJ617" s="310"/>
      <c r="EK617" s="310"/>
      <c r="EL617" s="310"/>
      <c r="EM617" s="310"/>
      <c r="EN617" s="310"/>
      <c r="EO617" s="310"/>
      <c r="EP617" s="310"/>
      <c r="EQ617" s="310"/>
      <c r="ER617" s="310"/>
      <c r="ES617" s="310"/>
      <c r="ET617" s="310"/>
      <c r="EU617" s="310"/>
      <c r="EV617" s="310"/>
      <c r="EW617" s="310"/>
      <c r="EX617" s="310"/>
      <c r="EY617" s="310"/>
      <c r="EZ617" s="310"/>
      <c r="FA617" s="310"/>
      <c r="FB617" s="310"/>
      <c r="FC617" s="310"/>
      <c r="FD617" s="310"/>
      <c r="FE617" s="310"/>
      <c r="FF617" s="310"/>
      <c r="FG617" s="310"/>
      <c r="FH617" s="310"/>
      <c r="FI617" s="310"/>
      <c r="FJ617" s="310"/>
      <c r="FK617" s="310"/>
      <c r="FL617" s="310"/>
      <c r="FM617" s="310"/>
      <c r="FN617" s="310"/>
      <c r="FO617" s="310"/>
      <c r="FP617" s="310"/>
      <c r="FQ617" s="310"/>
      <c r="FR617" s="310"/>
      <c r="FS617" s="310"/>
      <c r="FT617" s="310"/>
      <c r="FU617" s="310"/>
      <c r="FV617" s="310"/>
      <c r="FW617" s="310"/>
      <c r="FX617" s="310"/>
      <c r="FY617" s="310"/>
      <c r="FZ617" s="310"/>
      <c r="GA617" s="310"/>
      <c r="GB617" s="310"/>
      <c r="GC617" s="310"/>
    </row>
    <row r="618" spans="4:185">
      <c r="D618" s="310"/>
      <c r="E618" s="310"/>
      <c r="F618" s="310"/>
      <c r="G618" s="310"/>
      <c r="H618" s="310"/>
      <c r="I618" s="310"/>
      <c r="J618" s="310"/>
      <c r="K618" s="310"/>
      <c r="L618" s="310"/>
      <c r="M618" s="310"/>
      <c r="N618" s="310"/>
      <c r="O618" s="310"/>
      <c r="P618" s="310"/>
      <c r="Q618" s="310"/>
      <c r="R618" s="310"/>
      <c r="S618" s="310"/>
      <c r="T618" s="310"/>
      <c r="U618" s="310"/>
      <c r="V618" s="310"/>
      <c r="W618" s="310"/>
      <c r="X618" s="310"/>
      <c r="Y618" s="310"/>
      <c r="Z618" s="310"/>
      <c r="AA618" s="310"/>
      <c r="AB618" s="310"/>
      <c r="AC618" s="310"/>
      <c r="AD618" s="310"/>
      <c r="AE618" s="310"/>
      <c r="AF618" s="310"/>
      <c r="AG618" s="310"/>
      <c r="AH618" s="310"/>
      <c r="AI618" s="310"/>
      <c r="AJ618" s="310"/>
      <c r="AK618" s="310"/>
      <c r="AL618" s="310"/>
      <c r="AM618" s="310"/>
      <c r="AN618" s="310"/>
      <c r="AO618" s="310"/>
      <c r="AP618" s="310"/>
      <c r="AQ618" s="310"/>
      <c r="AR618" s="310"/>
      <c r="AS618" s="310"/>
      <c r="AT618" s="310"/>
      <c r="AU618" s="310"/>
      <c r="AV618" s="310"/>
      <c r="AW618" s="310"/>
      <c r="AX618" s="310"/>
      <c r="AY618" s="310"/>
      <c r="AZ618" s="310"/>
      <c r="BA618" s="310"/>
      <c r="BB618" s="310"/>
      <c r="BC618" s="310"/>
      <c r="BD618" s="310"/>
      <c r="BE618" s="310"/>
      <c r="BF618" s="310"/>
      <c r="BG618" s="310"/>
      <c r="BH618" s="310"/>
      <c r="BI618" s="310"/>
      <c r="BJ618" s="310"/>
      <c r="BK618" s="310"/>
      <c r="BL618" s="310"/>
      <c r="BM618" s="310"/>
      <c r="BN618" s="310"/>
      <c r="BO618" s="310"/>
      <c r="BP618" s="310"/>
      <c r="BQ618" s="310"/>
      <c r="BR618" s="310"/>
      <c r="BS618" s="310"/>
      <c r="BT618" s="310"/>
      <c r="BU618" s="310"/>
      <c r="BV618" s="310"/>
      <c r="BW618" s="310"/>
      <c r="BX618" s="310"/>
      <c r="BY618" s="310"/>
      <c r="BZ618" s="310"/>
      <c r="CA618" s="310"/>
      <c r="CB618" s="310"/>
      <c r="CC618" s="310"/>
      <c r="CD618" s="310"/>
      <c r="CE618" s="310"/>
      <c r="CF618" s="310"/>
      <c r="CG618" s="310"/>
      <c r="CH618" s="310"/>
      <c r="CI618" s="310"/>
      <c r="CJ618" s="310"/>
      <c r="CK618" s="310"/>
      <c r="CL618" s="310"/>
      <c r="CM618" s="310"/>
      <c r="CN618" s="310"/>
      <c r="CO618" s="310"/>
      <c r="CP618" s="310"/>
      <c r="CQ618" s="310"/>
      <c r="CR618" s="310"/>
      <c r="CS618" s="310"/>
      <c r="CT618" s="310"/>
      <c r="CU618" s="310"/>
      <c r="CV618" s="310"/>
      <c r="CW618" s="310"/>
      <c r="CX618" s="310"/>
      <c r="CY618" s="310"/>
      <c r="CZ618" s="310"/>
      <c r="DA618" s="310"/>
      <c r="DB618" s="310"/>
      <c r="DC618" s="310"/>
      <c r="DD618" s="310"/>
      <c r="DE618" s="310"/>
      <c r="DF618" s="310"/>
      <c r="DG618" s="310"/>
      <c r="DH618" s="310"/>
      <c r="DI618" s="310"/>
      <c r="DJ618" s="310"/>
      <c r="DK618" s="310"/>
      <c r="DL618" s="310"/>
      <c r="DM618" s="310"/>
      <c r="DN618" s="310"/>
      <c r="DO618" s="310"/>
      <c r="DP618" s="310"/>
      <c r="DQ618" s="310"/>
      <c r="DR618" s="310"/>
      <c r="DS618" s="310"/>
      <c r="DT618" s="310"/>
      <c r="DU618" s="310"/>
      <c r="DV618" s="310"/>
      <c r="DW618" s="310"/>
      <c r="DX618" s="310"/>
      <c r="DY618" s="310"/>
      <c r="DZ618" s="310"/>
      <c r="EA618" s="310"/>
      <c r="EB618" s="310"/>
      <c r="EC618" s="310"/>
      <c r="ED618" s="310"/>
      <c r="EE618" s="310"/>
      <c r="EF618" s="310"/>
      <c r="EG618" s="310"/>
      <c r="EH618" s="310"/>
      <c r="EI618" s="310"/>
      <c r="EJ618" s="310"/>
      <c r="EK618" s="310"/>
      <c r="EL618" s="310"/>
      <c r="EM618" s="310"/>
      <c r="EN618" s="310"/>
      <c r="EO618" s="310"/>
      <c r="EP618" s="310"/>
      <c r="EQ618" s="310"/>
      <c r="ER618" s="310"/>
      <c r="ES618" s="310"/>
      <c r="ET618" s="310"/>
      <c r="EU618" s="310"/>
      <c r="EV618" s="310"/>
      <c r="EW618" s="310"/>
      <c r="EX618" s="310"/>
      <c r="EY618" s="310"/>
      <c r="EZ618" s="310"/>
      <c r="FA618" s="310"/>
      <c r="FB618" s="310"/>
      <c r="FC618" s="310"/>
      <c r="FD618" s="310"/>
      <c r="FE618" s="310"/>
      <c r="FF618" s="310"/>
      <c r="FG618" s="310"/>
      <c r="FH618" s="310"/>
      <c r="FI618" s="310"/>
      <c r="FJ618" s="310"/>
      <c r="FK618" s="310"/>
      <c r="FL618" s="310"/>
      <c r="FM618" s="310"/>
      <c r="FN618" s="310"/>
      <c r="FO618" s="310"/>
      <c r="FP618" s="310"/>
      <c r="FQ618" s="310"/>
      <c r="FR618" s="310"/>
      <c r="FS618" s="310"/>
      <c r="FT618" s="310"/>
      <c r="FU618" s="310"/>
      <c r="FV618" s="310"/>
      <c r="FW618" s="310"/>
      <c r="FX618" s="310"/>
      <c r="FY618" s="310"/>
      <c r="FZ618" s="310"/>
      <c r="GA618" s="310"/>
      <c r="GB618" s="310"/>
      <c r="GC618" s="310"/>
    </row>
    <row r="619" spans="4:185">
      <c r="D619" s="310"/>
      <c r="E619" s="310"/>
      <c r="F619" s="310"/>
      <c r="G619" s="310"/>
      <c r="H619" s="310"/>
      <c r="I619" s="310"/>
      <c r="J619" s="310"/>
      <c r="K619" s="310"/>
      <c r="L619" s="310"/>
      <c r="M619" s="310"/>
      <c r="N619" s="310"/>
      <c r="O619" s="310"/>
      <c r="P619" s="310"/>
      <c r="Q619" s="310"/>
      <c r="R619" s="310"/>
      <c r="S619" s="310"/>
      <c r="T619" s="310"/>
      <c r="U619" s="310"/>
      <c r="V619" s="310"/>
      <c r="W619" s="310"/>
      <c r="X619" s="310"/>
      <c r="Y619" s="310"/>
      <c r="Z619" s="310"/>
      <c r="AA619" s="310"/>
      <c r="AB619" s="310"/>
      <c r="AC619" s="310"/>
      <c r="AD619" s="310"/>
      <c r="AE619" s="310"/>
      <c r="AF619" s="310"/>
      <c r="AG619" s="310"/>
      <c r="AH619" s="310"/>
      <c r="AI619" s="310"/>
      <c r="AJ619" s="310"/>
      <c r="AK619" s="310"/>
      <c r="AL619" s="310"/>
      <c r="AM619" s="310"/>
      <c r="AN619" s="310"/>
      <c r="AO619" s="310"/>
      <c r="AP619" s="310"/>
      <c r="AQ619" s="310"/>
      <c r="AR619" s="310"/>
      <c r="AS619" s="310"/>
      <c r="AT619" s="310"/>
      <c r="AU619" s="310"/>
      <c r="AV619" s="310"/>
      <c r="AW619" s="310"/>
      <c r="AX619" s="310"/>
      <c r="AY619" s="310"/>
      <c r="AZ619" s="310"/>
      <c r="BA619" s="310"/>
      <c r="BB619" s="310"/>
      <c r="BC619" s="310"/>
      <c r="BD619" s="310"/>
      <c r="BE619" s="310"/>
      <c r="BF619" s="310"/>
      <c r="BG619" s="310"/>
      <c r="BH619" s="310"/>
      <c r="BI619" s="310"/>
      <c r="BJ619" s="310"/>
      <c r="BK619" s="310"/>
      <c r="BL619" s="310"/>
      <c r="BM619" s="310"/>
      <c r="BN619" s="310"/>
      <c r="BO619" s="310"/>
      <c r="BP619" s="310"/>
      <c r="BQ619" s="310"/>
      <c r="BR619" s="310"/>
      <c r="BS619" s="310"/>
      <c r="BT619" s="310"/>
      <c r="BU619" s="310"/>
      <c r="BV619" s="310"/>
      <c r="BW619" s="310"/>
      <c r="BX619" s="310"/>
      <c r="BY619" s="310"/>
      <c r="BZ619" s="310"/>
      <c r="CA619" s="310"/>
      <c r="CB619" s="310"/>
      <c r="CC619" s="310"/>
      <c r="CD619" s="310"/>
      <c r="CE619" s="310"/>
      <c r="CF619" s="310"/>
      <c r="CG619" s="310"/>
      <c r="CH619" s="310"/>
      <c r="CI619" s="310"/>
      <c r="CJ619" s="310"/>
      <c r="CK619" s="310"/>
      <c r="CL619" s="310"/>
      <c r="CM619" s="310"/>
      <c r="CN619" s="310"/>
      <c r="CO619" s="310"/>
      <c r="CP619" s="310"/>
      <c r="CQ619" s="310"/>
      <c r="CR619" s="310"/>
      <c r="CS619" s="310"/>
      <c r="CT619" s="310"/>
      <c r="CU619" s="310"/>
      <c r="CV619" s="310"/>
      <c r="CW619" s="310"/>
      <c r="CX619" s="310"/>
      <c r="CY619" s="310"/>
      <c r="CZ619" s="310"/>
      <c r="DA619" s="310"/>
      <c r="DB619" s="310"/>
      <c r="DC619" s="310"/>
      <c r="DD619" s="310"/>
      <c r="DE619" s="310"/>
      <c r="DF619" s="310"/>
      <c r="DG619" s="310"/>
      <c r="DH619" s="310"/>
      <c r="DI619" s="310"/>
      <c r="DJ619" s="310"/>
      <c r="DK619" s="310"/>
      <c r="DL619" s="310"/>
      <c r="DM619" s="310"/>
      <c r="DN619" s="310"/>
      <c r="DO619" s="310"/>
      <c r="DP619" s="310"/>
      <c r="DQ619" s="310"/>
      <c r="DR619" s="310"/>
      <c r="DS619" s="310"/>
      <c r="DT619" s="310"/>
      <c r="DU619" s="310"/>
      <c r="DV619" s="310"/>
      <c r="DW619" s="310"/>
      <c r="DX619" s="310"/>
      <c r="DY619" s="310"/>
      <c r="DZ619" s="310"/>
      <c r="EA619" s="310"/>
      <c r="EB619" s="310"/>
      <c r="EC619" s="310"/>
      <c r="ED619" s="310"/>
      <c r="EE619" s="310"/>
      <c r="EF619" s="310"/>
      <c r="EG619" s="310"/>
      <c r="EH619" s="310"/>
      <c r="EI619" s="310"/>
      <c r="EJ619" s="310"/>
      <c r="EK619" s="310"/>
      <c r="EL619" s="310"/>
      <c r="EM619" s="310"/>
      <c r="EN619" s="310"/>
      <c r="EO619" s="310"/>
      <c r="EP619" s="310"/>
      <c r="EQ619" s="310"/>
      <c r="ER619" s="310"/>
      <c r="ES619" s="310"/>
      <c r="ET619" s="310"/>
      <c r="EU619" s="310"/>
      <c r="EV619" s="310"/>
      <c r="EW619" s="310"/>
      <c r="EX619" s="310"/>
      <c r="EY619" s="310"/>
      <c r="EZ619" s="310"/>
      <c r="FA619" s="310"/>
      <c r="FB619" s="310"/>
      <c r="FC619" s="310"/>
      <c r="FD619" s="310"/>
      <c r="FE619" s="310"/>
      <c r="FF619" s="310"/>
      <c r="FG619" s="310"/>
      <c r="FH619" s="310"/>
      <c r="FI619" s="310"/>
      <c r="FJ619" s="310"/>
      <c r="FK619" s="310"/>
      <c r="FL619" s="310"/>
      <c r="FM619" s="310"/>
      <c r="FN619" s="310"/>
      <c r="FO619" s="310"/>
      <c r="FP619" s="310"/>
      <c r="FQ619" s="310"/>
      <c r="FR619" s="310"/>
      <c r="FS619" s="310"/>
      <c r="FT619" s="310"/>
      <c r="FU619" s="310"/>
      <c r="FV619" s="310"/>
      <c r="FW619" s="310"/>
      <c r="FX619" s="310"/>
      <c r="FY619" s="310"/>
      <c r="FZ619" s="310"/>
      <c r="GA619" s="310"/>
      <c r="GB619" s="310"/>
      <c r="GC619" s="310"/>
    </row>
    <row r="620" spans="4:185">
      <c r="D620" s="310"/>
      <c r="E620" s="310"/>
      <c r="F620" s="310"/>
      <c r="G620" s="310"/>
      <c r="H620" s="310"/>
      <c r="I620" s="310"/>
      <c r="J620" s="310"/>
      <c r="K620" s="310"/>
      <c r="L620" s="310"/>
      <c r="M620" s="310"/>
      <c r="N620" s="310"/>
      <c r="O620" s="310"/>
      <c r="P620" s="310"/>
      <c r="Q620" s="310"/>
      <c r="R620" s="310"/>
      <c r="S620" s="310"/>
      <c r="T620" s="310"/>
      <c r="U620" s="310"/>
      <c r="V620" s="310"/>
      <c r="W620" s="310"/>
      <c r="X620" s="310"/>
      <c r="Y620" s="310"/>
      <c r="Z620" s="310"/>
      <c r="AA620" s="310"/>
      <c r="AB620" s="310"/>
      <c r="AC620" s="310"/>
      <c r="AD620" s="310"/>
      <c r="AE620" s="310"/>
      <c r="AF620" s="310"/>
      <c r="AG620" s="310"/>
      <c r="AH620" s="310"/>
      <c r="AI620" s="310"/>
      <c r="AJ620" s="310"/>
      <c r="AK620" s="310"/>
      <c r="AL620" s="310"/>
      <c r="AM620" s="310"/>
      <c r="AN620" s="310"/>
      <c r="AO620" s="310"/>
      <c r="AP620" s="310"/>
      <c r="AQ620" s="310"/>
      <c r="AR620" s="310"/>
      <c r="AS620" s="310"/>
      <c r="AT620" s="310"/>
      <c r="AU620" s="310"/>
      <c r="AV620" s="310"/>
      <c r="AW620" s="310"/>
      <c r="AX620" s="310"/>
      <c r="AY620" s="310"/>
      <c r="AZ620" s="310"/>
      <c r="BA620" s="310"/>
      <c r="BB620" s="310"/>
      <c r="BC620" s="310"/>
      <c r="BD620" s="310"/>
      <c r="BE620" s="310"/>
      <c r="BF620" s="310"/>
      <c r="BG620" s="310"/>
      <c r="BH620" s="310"/>
      <c r="BI620" s="310"/>
      <c r="BJ620" s="310"/>
      <c r="BK620" s="310"/>
      <c r="BL620" s="310"/>
      <c r="BM620" s="310"/>
      <c r="BN620" s="310"/>
      <c r="BO620" s="310"/>
      <c r="BP620" s="310"/>
      <c r="BQ620" s="310"/>
      <c r="BR620" s="310"/>
      <c r="BS620" s="310"/>
      <c r="BT620" s="310"/>
      <c r="BU620" s="310"/>
      <c r="BV620" s="310"/>
      <c r="BW620" s="310"/>
      <c r="BX620" s="310"/>
      <c r="BY620" s="310"/>
      <c r="BZ620" s="310"/>
      <c r="CA620" s="310"/>
      <c r="CB620" s="310"/>
      <c r="CC620" s="310"/>
      <c r="CD620" s="310"/>
      <c r="CE620" s="310"/>
      <c r="CF620" s="310"/>
      <c r="CG620" s="310"/>
      <c r="CH620" s="310"/>
      <c r="CI620" s="310"/>
      <c r="CJ620" s="310"/>
      <c r="CK620" s="310"/>
      <c r="CL620" s="310"/>
      <c r="CM620" s="310"/>
      <c r="CN620" s="310"/>
      <c r="CO620" s="310"/>
      <c r="CP620" s="310"/>
      <c r="CQ620" s="310"/>
      <c r="CR620" s="310"/>
      <c r="CS620" s="310"/>
      <c r="CT620" s="310"/>
      <c r="CU620" s="310"/>
      <c r="CV620" s="310"/>
      <c r="CW620" s="310"/>
      <c r="CX620" s="310"/>
      <c r="CY620" s="310"/>
      <c r="CZ620" s="310"/>
      <c r="DA620" s="310"/>
      <c r="DB620" s="310"/>
      <c r="DC620" s="310"/>
      <c r="DD620" s="310"/>
      <c r="DE620" s="310"/>
      <c r="DF620" s="310"/>
      <c r="DG620" s="310"/>
      <c r="DH620" s="310"/>
      <c r="DI620" s="310"/>
      <c r="DJ620" s="310"/>
      <c r="DK620" s="310"/>
      <c r="DL620" s="310"/>
      <c r="DM620" s="310"/>
      <c r="DN620" s="310"/>
      <c r="DO620" s="310"/>
      <c r="DP620" s="310"/>
      <c r="DQ620" s="310"/>
      <c r="DR620" s="310"/>
      <c r="DS620" s="310"/>
      <c r="DT620" s="310"/>
      <c r="DU620" s="310"/>
      <c r="DV620" s="310"/>
      <c r="DW620" s="310"/>
      <c r="DX620" s="310"/>
      <c r="DY620" s="310"/>
      <c r="DZ620" s="310"/>
      <c r="EA620" s="310"/>
      <c r="EB620" s="310"/>
      <c r="EC620" s="310"/>
      <c r="ED620" s="310"/>
      <c r="EE620" s="310"/>
      <c r="EF620" s="310"/>
      <c r="EG620" s="310"/>
      <c r="EH620" s="310"/>
      <c r="EI620" s="310"/>
      <c r="EJ620" s="310"/>
      <c r="EK620" s="310"/>
      <c r="EL620" s="310"/>
      <c r="EM620" s="310"/>
      <c r="EN620" s="310"/>
      <c r="EO620" s="310"/>
      <c r="EP620" s="310"/>
      <c r="EQ620" s="310"/>
      <c r="ER620" s="310"/>
      <c r="ES620" s="310"/>
      <c r="ET620" s="310"/>
      <c r="EU620" s="310"/>
      <c r="EV620" s="310"/>
      <c r="EW620" s="310"/>
      <c r="EX620" s="310"/>
      <c r="EY620" s="310"/>
      <c r="EZ620" s="310"/>
      <c r="FA620" s="310"/>
      <c r="FB620" s="310"/>
      <c r="FC620" s="310"/>
      <c r="FD620" s="310"/>
      <c r="FE620" s="310"/>
      <c r="FF620" s="310"/>
      <c r="FG620" s="310"/>
      <c r="FH620" s="310"/>
      <c r="FI620" s="310"/>
      <c r="FJ620" s="310"/>
      <c r="FK620" s="310"/>
      <c r="FL620" s="310"/>
      <c r="FM620" s="310"/>
      <c r="FN620" s="310"/>
      <c r="FO620" s="310"/>
      <c r="FP620" s="310"/>
      <c r="FQ620" s="310"/>
      <c r="FR620" s="310"/>
      <c r="FS620" s="310"/>
      <c r="FT620" s="310"/>
      <c r="FU620" s="310"/>
      <c r="FV620" s="310"/>
      <c r="FW620" s="310"/>
      <c r="FX620" s="310"/>
      <c r="FY620" s="310"/>
      <c r="FZ620" s="310"/>
      <c r="GA620" s="310"/>
      <c r="GB620" s="310"/>
      <c r="GC620" s="310"/>
    </row>
    <row r="621" spans="4:185">
      <c r="D621" s="310"/>
      <c r="E621" s="310"/>
      <c r="F621" s="310"/>
      <c r="G621" s="310"/>
      <c r="H621" s="310"/>
      <c r="I621" s="310"/>
      <c r="J621" s="310"/>
      <c r="K621" s="310"/>
      <c r="L621" s="310"/>
      <c r="M621" s="310"/>
      <c r="N621" s="310"/>
      <c r="O621" s="310"/>
      <c r="P621" s="310"/>
      <c r="Q621" s="310"/>
      <c r="R621" s="310"/>
      <c r="S621" s="310"/>
      <c r="T621" s="310"/>
      <c r="U621" s="310"/>
      <c r="V621" s="310"/>
      <c r="W621" s="310"/>
      <c r="X621" s="310"/>
      <c r="Y621" s="310"/>
      <c r="Z621" s="310"/>
      <c r="AA621" s="310"/>
      <c r="AB621" s="310"/>
      <c r="AC621" s="310"/>
      <c r="AD621" s="310"/>
      <c r="AE621" s="310"/>
      <c r="AF621" s="310"/>
      <c r="AG621" s="310"/>
      <c r="AH621" s="310"/>
      <c r="AI621" s="310"/>
      <c r="AJ621" s="310"/>
      <c r="AK621" s="310"/>
      <c r="AL621" s="310"/>
      <c r="AM621" s="310"/>
      <c r="AN621" s="310"/>
      <c r="AO621" s="310"/>
      <c r="AP621" s="310"/>
      <c r="AQ621" s="310"/>
      <c r="AR621" s="310"/>
      <c r="AS621" s="310"/>
      <c r="AT621" s="310"/>
      <c r="AU621" s="310"/>
      <c r="AV621" s="310"/>
      <c r="AW621" s="310"/>
      <c r="AX621" s="310"/>
      <c r="AY621" s="310"/>
      <c r="AZ621" s="310"/>
      <c r="BA621" s="310"/>
      <c r="BB621" s="310"/>
      <c r="BC621" s="310"/>
      <c r="BD621" s="310"/>
      <c r="BE621" s="310"/>
      <c r="BF621" s="310"/>
      <c r="BG621" s="310"/>
      <c r="BH621" s="310"/>
      <c r="BI621" s="310"/>
      <c r="BJ621" s="310"/>
      <c r="BK621" s="310"/>
      <c r="BL621" s="310"/>
      <c r="BM621" s="310"/>
      <c r="BN621" s="310"/>
      <c r="BO621" s="310"/>
      <c r="BP621" s="310"/>
      <c r="BQ621" s="310"/>
      <c r="BR621" s="310"/>
      <c r="BS621" s="310"/>
      <c r="BT621" s="310"/>
      <c r="BU621" s="310"/>
      <c r="BV621" s="310"/>
      <c r="BW621" s="310"/>
      <c r="BX621" s="310"/>
      <c r="BY621" s="310"/>
      <c r="BZ621" s="310"/>
      <c r="CA621" s="310"/>
      <c r="CB621" s="310"/>
      <c r="CC621" s="310"/>
      <c r="CD621" s="310"/>
      <c r="CE621" s="310"/>
      <c r="CF621" s="310"/>
      <c r="CG621" s="310"/>
      <c r="CH621" s="310"/>
      <c r="CI621" s="310"/>
      <c r="CJ621" s="310"/>
      <c r="CK621" s="310"/>
      <c r="CL621" s="310"/>
      <c r="CM621" s="310"/>
      <c r="CN621" s="310"/>
      <c r="CO621" s="310"/>
      <c r="CP621" s="310"/>
      <c r="CQ621" s="310"/>
      <c r="CR621" s="310"/>
      <c r="CS621" s="310"/>
      <c r="CT621" s="310"/>
      <c r="CU621" s="310"/>
      <c r="CV621" s="310"/>
      <c r="CW621" s="310"/>
      <c r="CX621" s="310"/>
      <c r="CY621" s="310"/>
      <c r="CZ621" s="310"/>
      <c r="DA621" s="310"/>
      <c r="DB621" s="310"/>
      <c r="DC621" s="310"/>
      <c r="DD621" s="310"/>
      <c r="DE621" s="310"/>
      <c r="DF621" s="310"/>
      <c r="DG621" s="310"/>
      <c r="DH621" s="310"/>
      <c r="DI621" s="310"/>
      <c r="DJ621" s="310"/>
      <c r="DK621" s="310"/>
      <c r="DL621" s="310"/>
      <c r="DM621" s="310"/>
      <c r="DN621" s="310"/>
      <c r="DO621" s="310"/>
      <c r="DP621" s="310"/>
      <c r="DQ621" s="310"/>
      <c r="DR621" s="310"/>
      <c r="DS621" s="310"/>
      <c r="DT621" s="310"/>
      <c r="DU621" s="310"/>
      <c r="DV621" s="310"/>
      <c r="DW621" s="310"/>
      <c r="DX621" s="310"/>
      <c r="DY621" s="310"/>
      <c r="DZ621" s="310"/>
      <c r="EA621" s="310"/>
      <c r="EB621" s="310"/>
      <c r="EC621" s="310"/>
      <c r="ED621" s="310"/>
      <c r="EE621" s="310"/>
      <c r="EF621" s="310"/>
      <c r="EG621" s="310"/>
      <c r="EH621" s="310"/>
      <c r="EI621" s="310"/>
      <c r="EJ621" s="310"/>
      <c r="EK621" s="310"/>
      <c r="EL621" s="310"/>
      <c r="EM621" s="310"/>
      <c r="EN621" s="310"/>
      <c r="EO621" s="310"/>
      <c r="EP621" s="310"/>
      <c r="EQ621" s="310"/>
      <c r="ER621" s="310"/>
      <c r="ES621" s="310"/>
      <c r="ET621" s="310"/>
      <c r="EU621" s="310"/>
      <c r="EV621" s="310"/>
      <c r="EW621" s="310"/>
      <c r="EX621" s="310"/>
      <c r="EY621" s="310"/>
      <c r="EZ621" s="310"/>
      <c r="FA621" s="310"/>
      <c r="FB621" s="310"/>
      <c r="FC621" s="310"/>
      <c r="FD621" s="310"/>
      <c r="FE621" s="310"/>
      <c r="FF621" s="310"/>
      <c r="FG621" s="310"/>
      <c r="FH621" s="310"/>
      <c r="FI621" s="310"/>
      <c r="FJ621" s="310"/>
      <c r="FK621" s="310"/>
      <c r="FL621" s="310"/>
      <c r="FM621" s="310"/>
      <c r="FN621" s="310"/>
      <c r="FO621" s="310"/>
      <c r="FP621" s="310"/>
      <c r="FQ621" s="310"/>
      <c r="FR621" s="310"/>
      <c r="FS621" s="310"/>
      <c r="FT621" s="310"/>
      <c r="FU621" s="310"/>
      <c r="FV621" s="310"/>
      <c r="FW621" s="310"/>
      <c r="FX621" s="310"/>
      <c r="FY621" s="310"/>
      <c r="FZ621" s="310"/>
      <c r="GA621" s="310"/>
      <c r="GB621" s="310"/>
      <c r="GC621" s="310"/>
    </row>
    <row r="622" spans="4:185">
      <c r="D622" s="310"/>
      <c r="E622" s="310"/>
      <c r="F622" s="310"/>
      <c r="G622" s="310"/>
      <c r="H622" s="310"/>
      <c r="I622" s="310"/>
      <c r="J622" s="310"/>
      <c r="K622" s="310"/>
      <c r="L622" s="310"/>
      <c r="M622" s="310"/>
      <c r="N622" s="310"/>
      <c r="O622" s="310"/>
      <c r="P622" s="310"/>
      <c r="Q622" s="310"/>
      <c r="R622" s="310"/>
      <c r="S622" s="310"/>
      <c r="T622" s="310"/>
      <c r="U622" s="310"/>
      <c r="V622" s="310"/>
      <c r="W622" s="310"/>
      <c r="X622" s="310"/>
      <c r="Y622" s="310"/>
      <c r="Z622" s="310"/>
      <c r="AA622" s="310"/>
      <c r="AB622" s="310"/>
      <c r="AC622" s="310"/>
      <c r="AD622" s="310"/>
      <c r="AE622" s="310"/>
      <c r="AF622" s="310"/>
      <c r="AG622" s="310"/>
      <c r="AH622" s="310"/>
      <c r="AI622" s="310"/>
      <c r="AJ622" s="310"/>
      <c r="AK622" s="310"/>
      <c r="AL622" s="310"/>
      <c r="AM622" s="310"/>
      <c r="AN622" s="310"/>
      <c r="AO622" s="310"/>
      <c r="AP622" s="310"/>
      <c r="AQ622" s="310"/>
      <c r="AR622" s="310"/>
      <c r="AS622" s="310"/>
      <c r="AT622" s="310"/>
      <c r="AU622" s="310"/>
      <c r="AV622" s="310"/>
      <c r="AW622" s="310"/>
      <c r="AX622" s="310"/>
      <c r="AY622" s="310"/>
      <c r="AZ622" s="310"/>
      <c r="BA622" s="310"/>
      <c r="BB622" s="310"/>
      <c r="BC622" s="310"/>
      <c r="BD622" s="310"/>
      <c r="BE622" s="310"/>
      <c r="BF622" s="310"/>
      <c r="BG622" s="310"/>
      <c r="BH622" s="310"/>
      <c r="BI622" s="310"/>
      <c r="BJ622" s="310"/>
      <c r="BK622" s="310"/>
      <c r="BL622" s="310"/>
      <c r="BM622" s="310"/>
      <c r="BN622" s="310"/>
      <c r="BO622" s="310"/>
      <c r="BP622" s="310"/>
      <c r="BQ622" s="310"/>
      <c r="BR622" s="310"/>
      <c r="BS622" s="310"/>
      <c r="BT622" s="310"/>
      <c r="BU622" s="310"/>
      <c r="BV622" s="310"/>
      <c r="BW622" s="310"/>
      <c r="BX622" s="310"/>
      <c r="BY622" s="310"/>
      <c r="BZ622" s="310"/>
      <c r="CA622" s="310"/>
      <c r="CB622" s="310"/>
      <c r="CC622" s="310"/>
      <c r="CD622" s="310"/>
      <c r="CE622" s="310"/>
      <c r="CF622" s="310"/>
      <c r="CG622" s="310"/>
      <c r="CH622" s="310"/>
      <c r="CI622" s="310"/>
      <c r="CJ622" s="310"/>
      <c r="CK622" s="310"/>
      <c r="CL622" s="310"/>
      <c r="CM622" s="310"/>
      <c r="CN622" s="310"/>
      <c r="CO622" s="310"/>
      <c r="CP622" s="310"/>
      <c r="CQ622" s="310"/>
      <c r="CR622" s="310"/>
      <c r="CS622" s="310"/>
      <c r="CT622" s="310"/>
      <c r="CU622" s="310"/>
      <c r="CV622" s="310"/>
      <c r="CW622" s="310"/>
      <c r="CX622" s="310"/>
      <c r="CY622" s="310"/>
      <c r="CZ622" s="310"/>
      <c r="DA622" s="310"/>
      <c r="DB622" s="310"/>
      <c r="DC622" s="310"/>
      <c r="DD622" s="310"/>
      <c r="DE622" s="310"/>
      <c r="DF622" s="310"/>
      <c r="DG622" s="310"/>
      <c r="DH622" s="310"/>
      <c r="DI622" s="310"/>
      <c r="DJ622" s="310"/>
      <c r="DK622" s="310"/>
      <c r="DL622" s="310"/>
      <c r="DM622" s="310"/>
      <c r="DN622" s="310"/>
      <c r="DO622" s="310"/>
      <c r="DP622" s="310"/>
      <c r="DQ622" s="310"/>
      <c r="DR622" s="310"/>
      <c r="DS622" s="310"/>
      <c r="DT622" s="310"/>
      <c r="DU622" s="310"/>
      <c r="DV622" s="310"/>
      <c r="DW622" s="310"/>
      <c r="DX622" s="310"/>
      <c r="DY622" s="310"/>
      <c r="DZ622" s="310"/>
      <c r="EA622" s="310"/>
      <c r="EB622" s="310"/>
      <c r="EC622" s="310"/>
      <c r="ED622" s="310"/>
      <c r="EE622" s="310"/>
      <c r="EF622" s="310"/>
      <c r="EG622" s="310"/>
      <c r="EH622" s="310"/>
      <c r="EI622" s="310"/>
      <c r="EJ622" s="310"/>
      <c r="EK622" s="310"/>
      <c r="EL622" s="310"/>
      <c r="EM622" s="310"/>
      <c r="EN622" s="310"/>
      <c r="EO622" s="310"/>
      <c r="EP622" s="310"/>
      <c r="EQ622" s="310"/>
      <c r="ER622" s="310"/>
      <c r="ES622" s="310"/>
      <c r="ET622" s="310"/>
      <c r="EU622" s="310"/>
      <c r="EV622" s="310"/>
      <c r="EW622" s="310"/>
      <c r="EX622" s="310"/>
      <c r="EY622" s="310"/>
      <c r="EZ622" s="310"/>
      <c r="FA622" s="310"/>
      <c r="FB622" s="310"/>
      <c r="FC622" s="310"/>
      <c r="FD622" s="310"/>
      <c r="FE622" s="310"/>
      <c r="FF622" s="310"/>
      <c r="FG622" s="310"/>
      <c r="FH622" s="310"/>
      <c r="FI622" s="310"/>
      <c r="FJ622" s="310"/>
      <c r="FK622" s="310"/>
      <c r="FL622" s="310"/>
      <c r="FM622" s="310"/>
      <c r="FN622" s="310"/>
      <c r="FO622" s="310"/>
      <c r="FP622" s="310"/>
      <c r="FQ622" s="310"/>
      <c r="FR622" s="310"/>
      <c r="FS622" s="310"/>
      <c r="FT622" s="310"/>
      <c r="FU622" s="310"/>
      <c r="FV622" s="310"/>
      <c r="FW622" s="310"/>
      <c r="FX622" s="310"/>
      <c r="FY622" s="310"/>
      <c r="FZ622" s="310"/>
      <c r="GA622" s="310"/>
      <c r="GB622" s="310"/>
      <c r="GC622" s="310"/>
    </row>
    <row r="623" spans="4:185">
      <c r="D623" s="310"/>
      <c r="E623" s="310"/>
      <c r="F623" s="310"/>
      <c r="G623" s="310"/>
      <c r="H623" s="310"/>
      <c r="I623" s="310"/>
      <c r="J623" s="310"/>
      <c r="K623" s="310"/>
      <c r="L623" s="310"/>
      <c r="M623" s="310"/>
      <c r="N623" s="310"/>
      <c r="O623" s="310"/>
      <c r="P623" s="310"/>
      <c r="Q623" s="310"/>
      <c r="R623" s="310"/>
      <c r="S623" s="310"/>
      <c r="T623" s="310"/>
      <c r="U623" s="310"/>
      <c r="V623" s="310"/>
      <c r="W623" s="310"/>
      <c r="X623" s="310"/>
      <c r="Y623" s="310"/>
      <c r="Z623" s="310"/>
      <c r="AA623" s="310"/>
      <c r="AB623" s="310"/>
      <c r="AC623" s="310"/>
      <c r="AD623" s="310"/>
      <c r="AE623" s="310"/>
      <c r="AF623" s="310"/>
      <c r="AG623" s="310"/>
      <c r="AH623" s="310"/>
      <c r="AI623" s="310"/>
      <c r="AJ623" s="310"/>
      <c r="AK623" s="310"/>
      <c r="AL623" s="310"/>
      <c r="AM623" s="310"/>
      <c r="AN623" s="310"/>
      <c r="AO623" s="310"/>
      <c r="AP623" s="310"/>
      <c r="AQ623" s="310"/>
      <c r="AR623" s="310"/>
      <c r="AS623" s="310"/>
      <c r="AT623" s="310"/>
      <c r="AU623" s="310"/>
      <c r="AV623" s="310"/>
      <c r="AW623" s="310"/>
      <c r="AX623" s="310"/>
      <c r="AY623" s="310"/>
      <c r="AZ623" s="310"/>
      <c r="BA623" s="310"/>
      <c r="BB623" s="310"/>
      <c r="BC623" s="310"/>
      <c r="BD623" s="310"/>
      <c r="BE623" s="310"/>
      <c r="BF623" s="310"/>
      <c r="BG623" s="310"/>
      <c r="BH623" s="310"/>
      <c r="BI623" s="310"/>
      <c r="BJ623" s="310"/>
      <c r="BK623" s="310"/>
      <c r="BL623" s="310"/>
      <c r="BM623" s="310"/>
      <c r="BN623" s="310"/>
      <c r="BO623" s="310"/>
      <c r="BP623" s="310"/>
      <c r="BQ623" s="310"/>
      <c r="BR623" s="310"/>
      <c r="BS623" s="310"/>
      <c r="BT623" s="310"/>
      <c r="BU623" s="310"/>
      <c r="BV623" s="310"/>
      <c r="BW623" s="310"/>
      <c r="BX623" s="310"/>
      <c r="BY623" s="310"/>
      <c r="BZ623" s="310"/>
      <c r="CA623" s="310"/>
      <c r="CB623" s="310"/>
      <c r="CC623" s="310"/>
      <c r="CD623" s="310"/>
      <c r="CE623" s="310"/>
      <c r="CF623" s="310"/>
      <c r="CG623" s="310"/>
      <c r="CH623" s="310"/>
      <c r="CI623" s="310"/>
      <c r="CJ623" s="310"/>
      <c r="CK623" s="310"/>
      <c r="CL623" s="310"/>
      <c r="CM623" s="310"/>
      <c r="CN623" s="310"/>
      <c r="CO623" s="310"/>
      <c r="CP623" s="310"/>
      <c r="CQ623" s="310"/>
      <c r="CR623" s="310"/>
      <c r="CS623" s="310"/>
      <c r="CT623" s="310"/>
      <c r="CU623" s="310"/>
      <c r="CV623" s="310"/>
      <c r="CW623" s="310"/>
      <c r="CX623" s="310"/>
      <c r="CY623" s="310"/>
      <c r="CZ623" s="310"/>
      <c r="DA623" s="310"/>
      <c r="DB623" s="310"/>
      <c r="DC623" s="310"/>
      <c r="DD623" s="310"/>
      <c r="DE623" s="310"/>
      <c r="DF623" s="310"/>
      <c r="DG623" s="310"/>
      <c r="DH623" s="310"/>
      <c r="DI623" s="310"/>
      <c r="DJ623" s="310"/>
      <c r="DK623" s="310"/>
      <c r="DL623" s="310"/>
      <c r="DM623" s="310"/>
      <c r="DN623" s="310"/>
      <c r="DO623" s="310"/>
      <c r="DP623" s="310"/>
      <c r="DQ623" s="310"/>
      <c r="DR623" s="310"/>
      <c r="DS623" s="310"/>
      <c r="DT623" s="310"/>
      <c r="DU623" s="310"/>
      <c r="DV623" s="310"/>
      <c r="DW623" s="310"/>
      <c r="DX623" s="310"/>
      <c r="DY623" s="310"/>
      <c r="DZ623" s="310"/>
      <c r="EA623" s="310"/>
      <c r="EB623" s="310"/>
      <c r="EC623" s="310"/>
      <c r="ED623" s="310"/>
      <c r="EE623" s="310"/>
      <c r="EF623" s="310"/>
      <c r="EG623" s="310"/>
      <c r="EH623" s="310"/>
      <c r="EI623" s="310"/>
      <c r="EJ623" s="310"/>
      <c r="EK623" s="310"/>
      <c r="EL623" s="310"/>
      <c r="EM623" s="310"/>
      <c r="EN623" s="310"/>
      <c r="EO623" s="310"/>
      <c r="EP623" s="310"/>
      <c r="EQ623" s="310"/>
      <c r="ER623" s="310"/>
      <c r="ES623" s="310"/>
      <c r="ET623" s="310"/>
      <c r="EU623" s="310"/>
      <c r="EV623" s="310"/>
      <c r="EW623" s="310"/>
      <c r="EX623" s="310"/>
      <c r="EY623" s="310"/>
      <c r="EZ623" s="310"/>
      <c r="FA623" s="310"/>
      <c r="FB623" s="310"/>
      <c r="FC623" s="310"/>
      <c r="FD623" s="310"/>
      <c r="FE623" s="310"/>
      <c r="FF623" s="310"/>
      <c r="FG623" s="310"/>
      <c r="FH623" s="310"/>
      <c r="FI623" s="310"/>
      <c r="FJ623" s="310"/>
      <c r="FK623" s="310"/>
      <c r="FL623" s="310"/>
      <c r="FM623" s="310"/>
      <c r="FN623" s="310"/>
      <c r="FO623" s="310"/>
      <c r="FP623" s="310"/>
      <c r="FQ623" s="310"/>
      <c r="FR623" s="310"/>
      <c r="FS623" s="310"/>
      <c r="FT623" s="310"/>
      <c r="FU623" s="310"/>
      <c r="FV623" s="310"/>
      <c r="FW623" s="310"/>
      <c r="FX623" s="310"/>
      <c r="FY623" s="310"/>
      <c r="FZ623" s="310"/>
      <c r="GA623" s="310"/>
      <c r="GB623" s="310"/>
      <c r="GC623" s="310"/>
    </row>
    <row r="624" spans="4:185">
      <c r="D624" s="310"/>
      <c r="E624" s="310"/>
      <c r="F624" s="310"/>
      <c r="G624" s="310"/>
      <c r="H624" s="310"/>
      <c r="I624" s="310"/>
      <c r="J624" s="310"/>
      <c r="K624" s="310"/>
      <c r="L624" s="310"/>
      <c r="M624" s="310"/>
      <c r="N624" s="310"/>
      <c r="O624" s="310"/>
      <c r="P624" s="310"/>
      <c r="Q624" s="310"/>
      <c r="R624" s="310"/>
      <c r="S624" s="310"/>
      <c r="T624" s="310"/>
      <c r="U624" s="310"/>
      <c r="V624" s="310"/>
      <c r="W624" s="310"/>
      <c r="X624" s="310"/>
      <c r="Y624" s="310"/>
      <c r="Z624" s="310"/>
      <c r="AA624" s="310"/>
      <c r="AB624" s="310"/>
      <c r="AC624" s="310"/>
      <c r="AD624" s="310"/>
      <c r="AE624" s="310"/>
      <c r="AF624" s="310"/>
      <c r="AG624" s="310"/>
      <c r="AH624" s="310"/>
      <c r="AI624" s="310"/>
      <c r="AJ624" s="310"/>
      <c r="AK624" s="310"/>
      <c r="AL624" s="310"/>
      <c r="AM624" s="310"/>
      <c r="AN624" s="310"/>
      <c r="AO624" s="310"/>
      <c r="AP624" s="310"/>
      <c r="AQ624" s="310"/>
      <c r="AR624" s="310"/>
      <c r="AS624" s="310"/>
      <c r="AT624" s="310"/>
      <c r="AU624" s="310"/>
      <c r="AV624" s="310"/>
      <c r="AW624" s="310"/>
      <c r="AX624" s="310"/>
      <c r="AY624" s="310"/>
      <c r="AZ624" s="310"/>
      <c r="BA624" s="310"/>
      <c r="BB624" s="310"/>
      <c r="BC624" s="310"/>
      <c r="BD624" s="310"/>
      <c r="BE624" s="310"/>
      <c r="BF624" s="310"/>
      <c r="BG624" s="310"/>
      <c r="BH624" s="310"/>
      <c r="BI624" s="310"/>
      <c r="BJ624" s="310"/>
      <c r="BK624" s="310"/>
      <c r="BL624" s="310"/>
      <c r="BM624" s="310"/>
      <c r="BN624" s="310"/>
      <c r="BO624" s="310"/>
      <c r="BP624" s="310"/>
      <c r="BQ624" s="310"/>
      <c r="BR624" s="310"/>
      <c r="BS624" s="310"/>
      <c r="BT624" s="310"/>
      <c r="BU624" s="310"/>
      <c r="BV624" s="310"/>
      <c r="BW624" s="310"/>
      <c r="BX624" s="310"/>
      <c r="BY624" s="310"/>
      <c r="BZ624" s="310"/>
      <c r="CA624" s="310"/>
      <c r="CB624" s="310"/>
      <c r="CC624" s="310"/>
      <c r="CD624" s="310"/>
      <c r="CE624" s="310"/>
      <c r="CF624" s="310"/>
      <c r="CG624" s="310"/>
      <c r="CH624" s="310"/>
      <c r="CI624" s="310"/>
      <c r="CJ624" s="310"/>
      <c r="CK624" s="310"/>
      <c r="CL624" s="310"/>
      <c r="CM624" s="310"/>
      <c r="CN624" s="310"/>
      <c r="CO624" s="310"/>
      <c r="CP624" s="310"/>
      <c r="CQ624" s="310"/>
      <c r="CR624" s="310"/>
      <c r="CS624" s="310"/>
      <c r="CT624" s="310"/>
      <c r="CU624" s="310"/>
      <c r="CV624" s="310"/>
      <c r="CW624" s="310"/>
      <c r="CX624" s="310"/>
      <c r="CY624" s="310"/>
      <c r="CZ624" s="310"/>
      <c r="DA624" s="310"/>
      <c r="DB624" s="310"/>
      <c r="DC624" s="310"/>
      <c r="DD624" s="310"/>
      <c r="DE624" s="310"/>
      <c r="DF624" s="310"/>
      <c r="DG624" s="310"/>
      <c r="DH624" s="310"/>
      <c r="DI624" s="310"/>
      <c r="DJ624" s="310"/>
      <c r="DK624" s="310"/>
      <c r="DL624" s="310"/>
      <c r="DM624" s="310"/>
      <c r="DN624" s="310"/>
      <c r="DO624" s="310"/>
      <c r="DP624" s="310"/>
      <c r="DQ624" s="310"/>
      <c r="DR624" s="310"/>
      <c r="DS624" s="310"/>
      <c r="DT624" s="310"/>
      <c r="DU624" s="310"/>
      <c r="DV624" s="310"/>
      <c r="DW624" s="310"/>
      <c r="DX624" s="310"/>
      <c r="DY624" s="310"/>
      <c r="DZ624" s="310"/>
      <c r="EA624" s="310"/>
      <c r="EB624" s="310"/>
      <c r="EC624" s="310"/>
      <c r="ED624" s="310"/>
      <c r="EE624" s="310"/>
      <c r="EF624" s="310"/>
      <c r="EG624" s="310"/>
      <c r="EH624" s="310"/>
      <c r="EI624" s="310"/>
      <c r="EJ624" s="310"/>
      <c r="EK624" s="310"/>
      <c r="EL624" s="310"/>
      <c r="EM624" s="310"/>
      <c r="EN624" s="310"/>
      <c r="EO624" s="310"/>
      <c r="EP624" s="310"/>
      <c r="EQ624" s="310"/>
      <c r="ER624" s="310"/>
      <c r="ES624" s="310"/>
      <c r="ET624" s="310"/>
      <c r="EU624" s="310"/>
      <c r="EV624" s="310"/>
      <c r="EW624" s="310"/>
      <c r="EX624" s="310"/>
      <c r="EY624" s="310"/>
      <c r="EZ624" s="310"/>
      <c r="FA624" s="310"/>
      <c r="FB624" s="310"/>
      <c r="FC624" s="310"/>
      <c r="FD624" s="310"/>
      <c r="FE624" s="310"/>
      <c r="FF624" s="310"/>
      <c r="FG624" s="310"/>
      <c r="FH624" s="310"/>
      <c r="FI624" s="310"/>
      <c r="FJ624" s="310"/>
      <c r="FK624" s="310"/>
      <c r="FL624" s="310"/>
      <c r="FM624" s="310"/>
      <c r="FN624" s="310"/>
      <c r="FO624" s="310"/>
      <c r="FP624" s="310"/>
      <c r="FQ624" s="310"/>
      <c r="FR624" s="310"/>
      <c r="FS624" s="310"/>
      <c r="FT624" s="310"/>
      <c r="FU624" s="310"/>
      <c r="FV624" s="310"/>
      <c r="FW624" s="310"/>
      <c r="FX624" s="310"/>
      <c r="FY624" s="310"/>
      <c r="FZ624" s="310"/>
      <c r="GA624" s="310"/>
      <c r="GB624" s="310"/>
      <c r="GC624" s="310"/>
    </row>
    <row r="625" spans="4:185">
      <c r="D625" s="310"/>
      <c r="E625" s="310"/>
      <c r="F625" s="310"/>
      <c r="G625" s="310"/>
      <c r="H625" s="310"/>
      <c r="I625" s="310"/>
      <c r="J625" s="310"/>
      <c r="K625" s="310"/>
      <c r="L625" s="310"/>
      <c r="M625" s="310"/>
      <c r="N625" s="310"/>
      <c r="O625" s="310"/>
      <c r="P625" s="310"/>
      <c r="Q625" s="310"/>
      <c r="R625" s="310"/>
      <c r="S625" s="310"/>
      <c r="T625" s="310"/>
      <c r="U625" s="310"/>
      <c r="V625" s="310"/>
      <c r="W625" s="310"/>
      <c r="X625" s="310"/>
      <c r="Y625" s="310"/>
      <c r="Z625" s="310"/>
      <c r="AA625" s="310"/>
      <c r="AB625" s="310"/>
      <c r="AC625" s="310"/>
      <c r="AD625" s="310"/>
      <c r="AE625" s="310"/>
      <c r="AF625" s="310"/>
      <c r="AG625" s="310"/>
      <c r="AH625" s="310"/>
      <c r="AI625" s="310"/>
      <c r="AJ625" s="310"/>
      <c r="AK625" s="310"/>
      <c r="AL625" s="310"/>
      <c r="AM625" s="310"/>
      <c r="AN625" s="310"/>
      <c r="AO625" s="310"/>
      <c r="AP625" s="310"/>
      <c r="AQ625" s="310"/>
      <c r="AR625" s="310"/>
      <c r="AS625" s="310"/>
      <c r="AT625" s="310"/>
      <c r="AU625" s="310"/>
      <c r="AV625" s="310"/>
      <c r="AW625" s="310"/>
      <c r="AX625" s="310"/>
      <c r="AY625" s="310"/>
      <c r="AZ625" s="310"/>
      <c r="BA625" s="310"/>
      <c r="BB625" s="310"/>
      <c r="BC625" s="310"/>
      <c r="BD625" s="310"/>
      <c r="BE625" s="310"/>
      <c r="BF625" s="310"/>
      <c r="BG625" s="310"/>
      <c r="BH625" s="310"/>
      <c r="BI625" s="310"/>
      <c r="BJ625" s="310"/>
      <c r="BK625" s="310"/>
      <c r="BL625" s="310"/>
      <c r="BM625" s="310"/>
      <c r="BN625" s="310"/>
      <c r="BO625" s="310"/>
      <c r="BP625" s="310"/>
      <c r="BQ625" s="310"/>
      <c r="BR625" s="310"/>
      <c r="BS625" s="310"/>
      <c r="BT625" s="310"/>
      <c r="BU625" s="310"/>
      <c r="BV625" s="310"/>
      <c r="BW625" s="310"/>
      <c r="BX625" s="310"/>
      <c r="BY625" s="310"/>
      <c r="BZ625" s="310"/>
      <c r="CA625" s="310"/>
      <c r="CB625" s="310"/>
      <c r="CC625" s="310"/>
      <c r="CD625" s="310"/>
      <c r="CE625" s="310"/>
      <c r="CF625" s="310"/>
      <c r="CG625" s="310"/>
      <c r="CH625" s="310"/>
      <c r="CI625" s="310"/>
      <c r="CJ625" s="310"/>
      <c r="CK625" s="310"/>
      <c r="CL625" s="310"/>
      <c r="CM625" s="310"/>
      <c r="CN625" s="310"/>
      <c r="CO625" s="310"/>
      <c r="CP625" s="310"/>
      <c r="CQ625" s="310"/>
      <c r="CR625" s="310"/>
      <c r="CS625" s="310"/>
      <c r="CT625" s="310"/>
      <c r="CU625" s="310"/>
      <c r="CV625" s="310"/>
      <c r="CW625" s="310"/>
      <c r="CX625" s="310"/>
      <c r="CY625" s="310"/>
      <c r="CZ625" s="310"/>
      <c r="DA625" s="310"/>
      <c r="DB625" s="310"/>
      <c r="DC625" s="310"/>
      <c r="DD625" s="310"/>
      <c r="DE625" s="310"/>
      <c r="DF625" s="310"/>
      <c r="DG625" s="310"/>
      <c r="DH625" s="310"/>
      <c r="DI625" s="310"/>
      <c r="DJ625" s="310"/>
      <c r="DK625" s="310"/>
      <c r="DL625" s="310"/>
      <c r="DM625" s="310"/>
      <c r="DN625" s="310"/>
      <c r="DO625" s="310"/>
      <c r="DP625" s="310"/>
      <c r="DQ625" s="310"/>
      <c r="DR625" s="310"/>
      <c r="DS625" s="310"/>
      <c r="DT625" s="310"/>
      <c r="DU625" s="310"/>
      <c r="DV625" s="310"/>
      <c r="DW625" s="310"/>
      <c r="DX625" s="310"/>
      <c r="DY625" s="310"/>
      <c r="DZ625" s="310"/>
      <c r="EA625" s="310"/>
      <c r="EB625" s="310"/>
      <c r="EC625" s="310"/>
      <c r="ED625" s="310"/>
      <c r="EE625" s="310"/>
      <c r="EF625" s="310"/>
      <c r="EG625" s="310"/>
      <c r="EH625" s="310"/>
      <c r="EI625" s="310"/>
      <c r="EJ625" s="310"/>
      <c r="EK625" s="310"/>
      <c r="EL625" s="310"/>
      <c r="EM625" s="310"/>
      <c r="EN625" s="310"/>
      <c r="EO625" s="310"/>
      <c r="EP625" s="310"/>
      <c r="EQ625" s="310"/>
      <c r="ER625" s="310"/>
      <c r="ES625" s="310"/>
      <c r="ET625" s="310"/>
      <c r="EU625" s="310"/>
      <c r="EV625" s="310"/>
      <c r="EW625" s="310"/>
      <c r="EX625" s="310"/>
      <c r="EY625" s="310"/>
      <c r="EZ625" s="310"/>
      <c r="FA625" s="310"/>
      <c r="FB625" s="310"/>
      <c r="FC625" s="310"/>
      <c r="FD625" s="310"/>
      <c r="FE625" s="310"/>
      <c r="FF625" s="310"/>
      <c r="FG625" s="310"/>
      <c r="FH625" s="310"/>
      <c r="FI625" s="310"/>
      <c r="FJ625" s="310"/>
      <c r="FK625" s="310"/>
      <c r="FL625" s="310"/>
      <c r="FM625" s="310"/>
      <c r="FN625" s="310"/>
      <c r="FO625" s="310"/>
      <c r="FP625" s="310"/>
      <c r="FQ625" s="310"/>
      <c r="FR625" s="310"/>
      <c r="FS625" s="310"/>
      <c r="FT625" s="310"/>
      <c r="FU625" s="310"/>
      <c r="FV625" s="310"/>
      <c r="FW625" s="310"/>
      <c r="FX625" s="310"/>
      <c r="FY625" s="310"/>
      <c r="FZ625" s="310"/>
      <c r="GA625" s="310"/>
      <c r="GB625" s="310"/>
      <c r="GC625" s="310"/>
    </row>
    <row r="626" spans="4:185">
      <c r="D626" s="310"/>
      <c r="E626" s="310"/>
      <c r="F626" s="310"/>
      <c r="G626" s="310"/>
      <c r="H626" s="310"/>
      <c r="I626" s="310"/>
      <c r="J626" s="310"/>
      <c r="K626" s="310"/>
      <c r="L626" s="310"/>
      <c r="M626" s="310"/>
      <c r="N626" s="310"/>
      <c r="O626" s="310"/>
      <c r="P626" s="310"/>
      <c r="Q626" s="310"/>
      <c r="R626" s="310"/>
      <c r="S626" s="310"/>
      <c r="T626" s="310"/>
      <c r="U626" s="310"/>
      <c r="V626" s="310"/>
      <c r="W626" s="310"/>
      <c r="X626" s="310"/>
      <c r="Y626" s="310"/>
      <c r="Z626" s="310"/>
      <c r="AA626" s="310"/>
      <c r="AB626" s="310"/>
      <c r="AC626" s="310"/>
      <c r="AD626" s="310"/>
      <c r="AE626" s="310"/>
      <c r="AF626" s="310"/>
      <c r="AG626" s="310"/>
      <c r="AH626" s="310"/>
      <c r="AI626" s="310"/>
      <c r="AJ626" s="310"/>
      <c r="AK626" s="310"/>
      <c r="AL626" s="310"/>
      <c r="AM626" s="310"/>
      <c r="AN626" s="310"/>
      <c r="AO626" s="310"/>
      <c r="AP626" s="310"/>
      <c r="AQ626" s="310"/>
      <c r="AR626" s="310"/>
      <c r="AS626" s="310"/>
      <c r="AT626" s="310"/>
      <c r="AU626" s="310"/>
      <c r="AV626" s="310"/>
      <c r="AW626" s="310"/>
      <c r="AX626" s="310"/>
      <c r="AY626" s="310"/>
      <c r="AZ626" s="310"/>
      <c r="BA626" s="310"/>
      <c r="BB626" s="310"/>
      <c r="BC626" s="310"/>
      <c r="BD626" s="310"/>
      <c r="BE626" s="310"/>
      <c r="BF626" s="310"/>
      <c r="BG626" s="310"/>
      <c r="BH626" s="310"/>
      <c r="BI626" s="310"/>
      <c r="BJ626" s="310"/>
      <c r="BK626" s="310"/>
      <c r="BL626" s="310"/>
      <c r="BM626" s="310"/>
      <c r="BN626" s="310"/>
      <c r="BO626" s="310"/>
      <c r="BP626" s="310"/>
      <c r="BQ626" s="310"/>
      <c r="BR626" s="310"/>
      <c r="BS626" s="310"/>
      <c r="BT626" s="310"/>
      <c r="BU626" s="310"/>
      <c r="BV626" s="310"/>
      <c r="BW626" s="310"/>
      <c r="BX626" s="310"/>
      <c r="BY626" s="310"/>
      <c r="BZ626" s="310"/>
      <c r="CA626" s="310"/>
      <c r="CB626" s="310"/>
      <c r="CC626" s="310"/>
      <c r="CD626" s="310"/>
      <c r="CE626" s="310"/>
      <c r="CF626" s="310"/>
      <c r="CG626" s="310"/>
      <c r="CH626" s="310"/>
      <c r="CI626" s="310"/>
      <c r="CJ626" s="310"/>
      <c r="CK626" s="310"/>
      <c r="CL626" s="310"/>
      <c r="CM626" s="310"/>
      <c r="CN626" s="310"/>
      <c r="CO626" s="310"/>
      <c r="CP626" s="310"/>
      <c r="CQ626" s="310"/>
      <c r="CR626" s="310"/>
      <c r="CS626" s="310"/>
      <c r="CT626" s="310"/>
      <c r="CU626" s="310"/>
      <c r="CV626" s="310"/>
      <c r="CW626" s="310"/>
      <c r="CX626" s="310"/>
      <c r="CY626" s="310"/>
      <c r="CZ626" s="310"/>
      <c r="DA626" s="310"/>
      <c r="DB626" s="310"/>
      <c r="DC626" s="310"/>
      <c r="DD626" s="310"/>
      <c r="DE626" s="310"/>
      <c r="DF626" s="310"/>
      <c r="DG626" s="310"/>
      <c r="DH626" s="310"/>
      <c r="DI626" s="310"/>
      <c r="DJ626" s="310"/>
      <c r="DK626" s="310"/>
      <c r="DL626" s="310"/>
      <c r="DM626" s="310"/>
      <c r="DN626" s="310"/>
      <c r="DO626" s="310"/>
      <c r="DP626" s="310"/>
      <c r="DQ626" s="310"/>
      <c r="DR626" s="310"/>
      <c r="DS626" s="310"/>
      <c r="DT626" s="310"/>
      <c r="DU626" s="310"/>
      <c r="DV626" s="310"/>
      <c r="DW626" s="310"/>
      <c r="DX626" s="310"/>
      <c r="DY626" s="310"/>
      <c r="DZ626" s="310"/>
      <c r="EA626" s="310"/>
      <c r="EB626" s="310"/>
      <c r="EC626" s="310"/>
      <c r="ED626" s="310"/>
      <c r="EE626" s="310"/>
      <c r="EF626" s="310"/>
      <c r="EG626" s="310"/>
      <c r="EH626" s="310"/>
      <c r="EI626" s="310"/>
      <c r="EJ626" s="310"/>
      <c r="EK626" s="310"/>
      <c r="EL626" s="310"/>
      <c r="EM626" s="310"/>
      <c r="EN626" s="310"/>
      <c r="EO626" s="310"/>
      <c r="EP626" s="310"/>
      <c r="EQ626" s="310"/>
      <c r="ER626" s="310"/>
      <c r="ES626" s="310"/>
      <c r="ET626" s="310"/>
      <c r="EU626" s="310"/>
      <c r="EV626" s="310"/>
      <c r="EW626" s="310"/>
      <c r="EX626" s="310"/>
      <c r="EY626" s="310"/>
      <c r="EZ626" s="310"/>
      <c r="FA626" s="310"/>
      <c r="FB626" s="310"/>
      <c r="FC626" s="310"/>
      <c r="FD626" s="310"/>
      <c r="FE626" s="310"/>
      <c r="FF626" s="310"/>
      <c r="FG626" s="310"/>
      <c r="FH626" s="310"/>
      <c r="FI626" s="310"/>
      <c r="FJ626" s="310"/>
      <c r="FK626" s="310"/>
      <c r="FL626" s="310"/>
      <c r="FM626" s="310"/>
      <c r="FN626" s="310"/>
      <c r="FO626" s="310"/>
      <c r="FP626" s="310"/>
      <c r="FQ626" s="310"/>
      <c r="FR626" s="310"/>
      <c r="FS626" s="310"/>
      <c r="FT626" s="310"/>
      <c r="FU626" s="310"/>
      <c r="FV626" s="310"/>
      <c r="FW626" s="310"/>
      <c r="FX626" s="310"/>
      <c r="FY626" s="310"/>
      <c r="FZ626" s="310"/>
      <c r="GA626" s="310"/>
      <c r="GB626" s="310"/>
      <c r="GC626" s="310"/>
    </row>
    <row r="627" spans="4:185">
      <c r="D627" s="310"/>
      <c r="E627" s="310"/>
      <c r="F627" s="310"/>
      <c r="G627" s="310"/>
      <c r="H627" s="310"/>
      <c r="I627" s="310"/>
      <c r="J627" s="310"/>
      <c r="K627" s="310"/>
      <c r="L627" s="310"/>
      <c r="M627" s="310"/>
      <c r="N627" s="310"/>
      <c r="O627" s="310"/>
      <c r="P627" s="310"/>
      <c r="Q627" s="310"/>
      <c r="R627" s="310"/>
      <c r="S627" s="310"/>
      <c r="T627" s="310"/>
      <c r="U627" s="310"/>
      <c r="V627" s="310"/>
      <c r="W627" s="310"/>
      <c r="X627" s="310"/>
      <c r="Y627" s="310"/>
      <c r="Z627" s="310"/>
      <c r="AA627" s="310"/>
      <c r="AB627" s="310"/>
      <c r="AC627" s="310"/>
      <c r="AD627" s="310"/>
      <c r="AE627" s="310"/>
      <c r="AF627" s="310"/>
      <c r="AG627" s="310"/>
      <c r="AH627" s="310"/>
      <c r="AI627" s="310"/>
      <c r="AJ627" s="310"/>
      <c r="AK627" s="310"/>
      <c r="AL627" s="310"/>
      <c r="AM627" s="310"/>
      <c r="AN627" s="310"/>
      <c r="AO627" s="310"/>
      <c r="AP627" s="310"/>
      <c r="AQ627" s="310"/>
      <c r="AR627" s="310"/>
      <c r="AS627" s="310"/>
      <c r="AT627" s="310"/>
      <c r="AU627" s="310"/>
      <c r="AV627" s="310"/>
      <c r="AW627" s="310"/>
      <c r="AX627" s="310"/>
      <c r="AY627" s="310"/>
      <c r="AZ627" s="310"/>
      <c r="BA627" s="310"/>
      <c r="BB627" s="310"/>
      <c r="BC627" s="310"/>
      <c r="BD627" s="310"/>
      <c r="BE627" s="310"/>
      <c r="BF627" s="310"/>
      <c r="BG627" s="310"/>
      <c r="BH627" s="310"/>
      <c r="BI627" s="310"/>
      <c r="BJ627" s="310"/>
      <c r="BK627" s="310"/>
      <c r="BL627" s="310"/>
      <c r="BM627" s="310"/>
      <c r="BN627" s="310"/>
      <c r="BO627" s="310"/>
      <c r="BP627" s="310"/>
      <c r="BQ627" s="310"/>
      <c r="BR627" s="310"/>
      <c r="BS627" s="310"/>
      <c r="BT627" s="310"/>
      <c r="BU627" s="310"/>
      <c r="BV627" s="310"/>
      <c r="BW627" s="310"/>
      <c r="BX627" s="310"/>
      <c r="BY627" s="310"/>
      <c r="BZ627" s="310"/>
      <c r="CA627" s="310"/>
      <c r="CB627" s="310"/>
      <c r="CC627" s="310"/>
      <c r="CD627" s="310"/>
      <c r="CE627" s="310"/>
      <c r="CF627" s="310"/>
      <c r="CG627" s="310"/>
      <c r="CH627" s="310"/>
      <c r="CI627" s="310"/>
      <c r="CJ627" s="310"/>
      <c r="CK627" s="310"/>
      <c r="CL627" s="310"/>
      <c r="CM627" s="310"/>
      <c r="CN627" s="310"/>
      <c r="CO627" s="310"/>
      <c r="CP627" s="310"/>
      <c r="CQ627" s="310"/>
      <c r="CR627" s="310"/>
      <c r="CS627" s="310"/>
      <c r="CT627" s="310"/>
      <c r="CU627" s="310"/>
      <c r="CV627" s="310"/>
      <c r="CW627" s="310"/>
      <c r="CX627" s="310"/>
      <c r="CY627" s="310"/>
      <c r="CZ627" s="310"/>
      <c r="DA627" s="310"/>
      <c r="DB627" s="310"/>
      <c r="DC627" s="310"/>
      <c r="DD627" s="310"/>
      <c r="DE627" s="310"/>
      <c r="DF627" s="310"/>
      <c r="DG627" s="310"/>
      <c r="DH627" s="310"/>
      <c r="DI627" s="310"/>
      <c r="DJ627" s="310"/>
      <c r="DK627" s="310"/>
      <c r="DL627" s="310"/>
      <c r="DM627" s="310"/>
      <c r="DN627" s="310"/>
      <c r="DO627" s="310"/>
      <c r="DP627" s="310"/>
      <c r="DQ627" s="310"/>
      <c r="DR627" s="310"/>
      <c r="DS627" s="310"/>
      <c r="DT627" s="310"/>
      <c r="DU627" s="310"/>
      <c r="DV627" s="310"/>
      <c r="DW627" s="310"/>
      <c r="DX627" s="310"/>
      <c r="DY627" s="310"/>
      <c r="DZ627" s="310"/>
      <c r="EA627" s="310"/>
      <c r="EB627" s="310"/>
      <c r="EC627" s="310"/>
      <c r="ED627" s="310"/>
      <c r="EE627" s="310"/>
      <c r="EF627" s="310"/>
      <c r="EG627" s="310"/>
      <c r="EH627" s="310"/>
      <c r="EI627" s="310"/>
      <c r="EJ627" s="310"/>
      <c r="EK627" s="310"/>
      <c r="EL627" s="310"/>
      <c r="EM627" s="310"/>
      <c r="EN627" s="310"/>
      <c r="EO627" s="310"/>
      <c r="EP627" s="310"/>
      <c r="EQ627" s="310"/>
      <c r="ER627" s="310"/>
      <c r="ES627" s="310"/>
      <c r="ET627" s="310"/>
      <c r="EU627" s="310"/>
      <c r="EV627" s="310"/>
      <c r="EW627" s="310"/>
      <c r="EX627" s="310"/>
      <c r="EY627" s="310"/>
      <c r="EZ627" s="310"/>
      <c r="FA627" s="310"/>
      <c r="FB627" s="310"/>
      <c r="FC627" s="310"/>
      <c r="FD627" s="310"/>
      <c r="FE627" s="310"/>
      <c r="FF627" s="310"/>
      <c r="FG627" s="310"/>
      <c r="FH627" s="310"/>
      <c r="FI627" s="310"/>
      <c r="FJ627" s="310"/>
      <c r="FK627" s="310"/>
      <c r="FL627" s="310"/>
      <c r="FM627" s="310"/>
      <c r="FN627" s="310"/>
      <c r="FO627" s="310"/>
      <c r="FP627" s="310"/>
      <c r="FQ627" s="310"/>
      <c r="FR627" s="310"/>
      <c r="FS627" s="310"/>
      <c r="FT627" s="310"/>
      <c r="FU627" s="310"/>
      <c r="FV627" s="310"/>
      <c r="FW627" s="310"/>
      <c r="FX627" s="310"/>
      <c r="FY627" s="310"/>
      <c r="FZ627" s="310"/>
      <c r="GA627" s="310"/>
      <c r="GB627" s="310"/>
      <c r="GC627" s="310"/>
    </row>
    <row r="628" spans="4:185">
      <c r="D628" s="310"/>
      <c r="E628" s="310"/>
      <c r="F628" s="310"/>
      <c r="G628" s="310"/>
      <c r="H628" s="310"/>
      <c r="I628" s="310"/>
      <c r="J628" s="310"/>
      <c r="K628" s="310"/>
      <c r="L628" s="310"/>
      <c r="M628" s="310"/>
      <c r="N628" s="310"/>
      <c r="O628" s="310"/>
      <c r="P628" s="310"/>
      <c r="Q628" s="310"/>
      <c r="R628" s="310"/>
      <c r="S628" s="310"/>
      <c r="T628" s="310"/>
      <c r="U628" s="310"/>
      <c r="V628" s="310"/>
      <c r="W628" s="310"/>
      <c r="X628" s="310"/>
      <c r="Y628" s="310"/>
      <c r="Z628" s="310"/>
      <c r="AA628" s="310"/>
      <c r="AB628" s="310"/>
      <c r="AC628" s="310"/>
      <c r="AD628" s="310"/>
      <c r="AE628" s="310"/>
      <c r="AF628" s="310"/>
      <c r="AG628" s="310"/>
      <c r="AH628" s="310"/>
      <c r="AI628" s="310"/>
      <c r="AJ628" s="310"/>
      <c r="AK628" s="310"/>
      <c r="AL628" s="310"/>
      <c r="AM628" s="310"/>
      <c r="AN628" s="310"/>
      <c r="AO628" s="310"/>
      <c r="AP628" s="310"/>
      <c r="AQ628" s="310"/>
      <c r="AR628" s="310"/>
      <c r="AS628" s="310"/>
      <c r="AT628" s="310"/>
      <c r="AU628" s="310"/>
      <c r="AV628" s="310"/>
      <c r="AW628" s="310"/>
      <c r="AX628" s="310"/>
      <c r="AY628" s="310"/>
      <c r="AZ628" s="310"/>
      <c r="BA628" s="310"/>
      <c r="BB628" s="310"/>
      <c r="BC628" s="310"/>
      <c r="BD628" s="310"/>
      <c r="BE628" s="310"/>
      <c r="BF628" s="310"/>
      <c r="BG628" s="310"/>
      <c r="BH628" s="310"/>
      <c r="BI628" s="310"/>
      <c r="BJ628" s="310"/>
      <c r="BK628" s="310"/>
      <c r="BL628" s="310"/>
      <c r="BM628" s="310"/>
      <c r="BN628" s="310"/>
      <c r="BO628" s="310"/>
      <c r="BP628" s="310"/>
      <c r="BQ628" s="310"/>
      <c r="BR628" s="310"/>
      <c r="BS628" s="310"/>
      <c r="BT628" s="310"/>
      <c r="BU628" s="310"/>
      <c r="BV628" s="310"/>
      <c r="BW628" s="310"/>
      <c r="BX628" s="310"/>
      <c r="BY628" s="310"/>
      <c r="BZ628" s="310"/>
      <c r="CA628" s="310"/>
      <c r="CB628" s="310"/>
      <c r="CC628" s="310"/>
      <c r="CD628" s="310"/>
      <c r="CE628" s="310"/>
      <c r="CF628" s="310"/>
      <c r="CG628" s="310"/>
      <c r="CH628" s="310"/>
      <c r="CI628" s="310"/>
      <c r="CJ628" s="310"/>
      <c r="CK628" s="310"/>
      <c r="CL628" s="310"/>
      <c r="CM628" s="310"/>
      <c r="CN628" s="310"/>
      <c r="CO628" s="310"/>
      <c r="CP628" s="310"/>
      <c r="CQ628" s="310"/>
      <c r="CR628" s="310"/>
      <c r="CS628" s="310"/>
      <c r="CT628" s="310"/>
      <c r="CU628" s="310"/>
      <c r="CV628" s="310"/>
      <c r="CW628" s="310"/>
      <c r="CX628" s="310"/>
      <c r="CY628" s="310"/>
      <c r="CZ628" s="310"/>
      <c r="DA628" s="310"/>
      <c r="DB628" s="310"/>
      <c r="DC628" s="310"/>
      <c r="DD628" s="310"/>
      <c r="DE628" s="310"/>
      <c r="DF628" s="310"/>
      <c r="DG628" s="310"/>
      <c r="DH628" s="310"/>
      <c r="DI628" s="310"/>
      <c r="DJ628" s="310"/>
      <c r="DK628" s="310"/>
      <c r="DL628" s="310"/>
      <c r="DM628" s="310"/>
      <c r="DN628" s="310"/>
      <c r="DO628" s="310"/>
      <c r="DP628" s="310"/>
      <c r="DQ628" s="310"/>
      <c r="DR628" s="310"/>
      <c r="DS628" s="310"/>
      <c r="DT628" s="310"/>
      <c r="DU628" s="310"/>
      <c r="DV628" s="310"/>
      <c r="DW628" s="310"/>
      <c r="DX628" s="310"/>
      <c r="DY628" s="310"/>
      <c r="DZ628" s="310"/>
      <c r="EA628" s="310"/>
      <c r="EB628" s="310"/>
      <c r="EC628" s="310"/>
      <c r="ED628" s="310"/>
      <c r="EE628" s="310"/>
      <c r="EF628" s="310"/>
      <c r="EG628" s="310"/>
      <c r="EH628" s="310"/>
      <c r="EI628" s="310"/>
      <c r="EJ628" s="310"/>
      <c r="EK628" s="310"/>
      <c r="EL628" s="310"/>
      <c r="EM628" s="310"/>
      <c r="EN628" s="310"/>
      <c r="EO628" s="310"/>
      <c r="EP628" s="310"/>
      <c r="EQ628" s="310"/>
      <c r="ER628" s="310"/>
      <c r="ES628" s="310"/>
      <c r="ET628" s="310"/>
      <c r="EU628" s="310"/>
      <c r="EV628" s="310"/>
      <c r="EW628" s="310"/>
      <c r="EX628" s="310"/>
      <c r="EY628" s="310"/>
      <c r="EZ628" s="310"/>
      <c r="FA628" s="310"/>
      <c r="FB628" s="310"/>
      <c r="FC628" s="310"/>
      <c r="FD628" s="310"/>
      <c r="FE628" s="310"/>
      <c r="FF628" s="310"/>
      <c r="FG628" s="310"/>
      <c r="FH628" s="310"/>
      <c r="FI628" s="310"/>
      <c r="FJ628" s="310"/>
      <c r="FK628" s="310"/>
      <c r="FL628" s="310"/>
      <c r="FM628" s="310"/>
      <c r="FN628" s="310"/>
      <c r="FO628" s="310"/>
      <c r="FP628" s="310"/>
      <c r="FQ628" s="310"/>
      <c r="FR628" s="310"/>
      <c r="FS628" s="310"/>
      <c r="FT628" s="310"/>
      <c r="FU628" s="310"/>
      <c r="FV628" s="310"/>
      <c r="FW628" s="310"/>
      <c r="FX628" s="310"/>
      <c r="FY628" s="310"/>
      <c r="FZ628" s="310"/>
      <c r="GA628" s="310"/>
      <c r="GB628" s="310"/>
      <c r="GC628" s="310"/>
    </row>
    <row r="629" spans="4:185">
      <c r="D629" s="310"/>
      <c r="E629" s="310"/>
      <c r="F629" s="310"/>
      <c r="G629" s="310"/>
      <c r="H629" s="310"/>
      <c r="I629" s="310"/>
      <c r="J629" s="310"/>
      <c r="K629" s="310"/>
      <c r="L629" s="310"/>
      <c r="M629" s="310"/>
      <c r="N629" s="310"/>
      <c r="O629" s="310"/>
      <c r="P629" s="310"/>
      <c r="Q629" s="310"/>
      <c r="R629" s="310"/>
      <c r="S629" s="310"/>
      <c r="T629" s="310"/>
      <c r="U629" s="310"/>
      <c r="V629" s="310"/>
      <c r="W629" s="310"/>
      <c r="X629" s="310"/>
      <c r="Y629" s="310"/>
      <c r="Z629" s="310"/>
      <c r="AA629" s="310"/>
      <c r="AB629" s="310"/>
      <c r="AC629" s="310"/>
      <c r="AD629" s="310"/>
      <c r="AE629" s="310"/>
      <c r="AF629" s="310"/>
      <c r="AG629" s="310"/>
      <c r="AH629" s="310"/>
      <c r="AI629" s="310"/>
      <c r="AJ629" s="310"/>
      <c r="AK629" s="310"/>
      <c r="AL629" s="310"/>
      <c r="AM629" s="310"/>
      <c r="AN629" s="310"/>
      <c r="AO629" s="310"/>
      <c r="AP629" s="310"/>
      <c r="AQ629" s="310"/>
      <c r="AR629" s="310"/>
      <c r="AS629" s="310"/>
      <c r="AT629" s="310"/>
      <c r="AU629" s="310"/>
      <c r="AV629" s="310"/>
      <c r="AW629" s="310"/>
      <c r="AX629" s="310"/>
      <c r="AY629" s="310"/>
      <c r="AZ629" s="310"/>
      <c r="BA629" s="310"/>
      <c r="BB629" s="310"/>
      <c r="BC629" s="310"/>
      <c r="BD629" s="310"/>
      <c r="BE629" s="310"/>
      <c r="BF629" s="310"/>
      <c r="BG629" s="310"/>
      <c r="BH629" s="310"/>
      <c r="BI629" s="310"/>
      <c r="BJ629" s="310"/>
      <c r="BK629" s="310"/>
      <c r="BL629" s="310"/>
      <c r="BM629" s="310"/>
      <c r="BN629" s="310"/>
      <c r="BO629" s="310"/>
      <c r="BP629" s="310"/>
      <c r="BQ629" s="310"/>
      <c r="BR629" s="310"/>
      <c r="BS629" s="310"/>
      <c r="BT629" s="310"/>
      <c r="BU629" s="310"/>
      <c r="BV629" s="310"/>
      <c r="BW629" s="310"/>
      <c r="BX629" s="310"/>
      <c r="BY629" s="310"/>
      <c r="BZ629" s="310"/>
      <c r="CA629" s="310"/>
      <c r="CB629" s="310"/>
      <c r="CC629" s="310"/>
      <c r="CD629" s="310"/>
      <c r="CE629" s="310"/>
      <c r="CF629" s="310"/>
      <c r="CG629" s="310"/>
      <c r="CH629" s="310"/>
      <c r="CI629" s="310"/>
      <c r="CJ629" s="310"/>
      <c r="CK629" s="310"/>
      <c r="CL629" s="310"/>
      <c r="CM629" s="310"/>
      <c r="CN629" s="310"/>
      <c r="CO629" s="310"/>
      <c r="CP629" s="310"/>
      <c r="CQ629" s="310"/>
      <c r="CR629" s="310"/>
      <c r="CS629" s="310"/>
      <c r="CT629" s="310"/>
      <c r="CU629" s="310"/>
      <c r="CV629" s="310"/>
      <c r="CW629" s="310"/>
      <c r="CX629" s="310"/>
      <c r="CY629" s="310"/>
      <c r="CZ629" s="310"/>
      <c r="DA629" s="310"/>
      <c r="DB629" s="310"/>
      <c r="DC629" s="310"/>
      <c r="DD629" s="310"/>
      <c r="DE629" s="310"/>
      <c r="DF629" s="310"/>
      <c r="DG629" s="310"/>
      <c r="DH629" s="310"/>
      <c r="DI629" s="310"/>
      <c r="DJ629" s="310"/>
      <c r="DK629" s="310"/>
      <c r="DL629" s="310"/>
      <c r="DM629" s="310"/>
      <c r="DN629" s="310"/>
      <c r="DO629" s="310"/>
      <c r="DP629" s="310"/>
      <c r="DQ629" s="310"/>
      <c r="DR629" s="310"/>
      <c r="DS629" s="310"/>
      <c r="DT629" s="310"/>
      <c r="DU629" s="310"/>
      <c r="DV629" s="310"/>
      <c r="DW629" s="310"/>
      <c r="DX629" s="310"/>
      <c r="DY629" s="310"/>
      <c r="DZ629" s="310"/>
      <c r="EA629" s="310"/>
      <c r="EB629" s="310"/>
      <c r="EC629" s="310"/>
      <c r="ED629" s="310"/>
      <c r="EE629" s="310"/>
      <c r="EF629" s="310"/>
      <c r="EG629" s="310"/>
      <c r="EH629" s="310"/>
      <c r="EI629" s="310"/>
      <c r="EJ629" s="310"/>
      <c r="EK629" s="310"/>
      <c r="EL629" s="310"/>
      <c r="EM629" s="310"/>
      <c r="EN629" s="310"/>
      <c r="EO629" s="310"/>
      <c r="EP629" s="310"/>
      <c r="EQ629" s="310"/>
      <c r="ER629" s="310"/>
      <c r="ES629" s="310"/>
      <c r="ET629" s="310"/>
      <c r="EU629" s="310"/>
      <c r="EV629" s="310"/>
      <c r="EW629" s="310"/>
      <c r="EX629" s="310"/>
      <c r="EY629" s="310"/>
      <c r="EZ629" s="310"/>
      <c r="FA629" s="310"/>
      <c r="FB629" s="310"/>
      <c r="FC629" s="310"/>
      <c r="FD629" s="310"/>
      <c r="FE629" s="310"/>
      <c r="FF629" s="310"/>
      <c r="FG629" s="310"/>
      <c r="FH629" s="310"/>
      <c r="FI629" s="310"/>
      <c r="FJ629" s="310"/>
      <c r="FK629" s="310"/>
      <c r="FL629" s="310"/>
      <c r="FM629" s="310"/>
      <c r="FN629" s="310"/>
      <c r="FO629" s="310"/>
      <c r="FP629" s="310"/>
      <c r="FQ629" s="310"/>
      <c r="FR629" s="310"/>
      <c r="FS629" s="310"/>
      <c r="FT629" s="310"/>
      <c r="FU629" s="310"/>
      <c r="FV629" s="310"/>
      <c r="FW629" s="310"/>
      <c r="FX629" s="310"/>
      <c r="FY629" s="310"/>
      <c r="FZ629" s="310"/>
      <c r="GA629" s="310"/>
      <c r="GB629" s="310"/>
      <c r="GC629" s="310"/>
    </row>
    <row r="630" spans="4:185">
      <c r="D630" s="310"/>
      <c r="E630" s="310"/>
      <c r="F630" s="310"/>
      <c r="G630" s="310"/>
      <c r="H630" s="310"/>
      <c r="I630" s="310"/>
      <c r="J630" s="310"/>
      <c r="K630" s="310"/>
      <c r="L630" s="310"/>
      <c r="M630" s="310"/>
      <c r="N630" s="310"/>
      <c r="O630" s="310"/>
      <c r="P630" s="310"/>
      <c r="Q630" s="310"/>
      <c r="R630" s="310"/>
      <c r="S630" s="310"/>
      <c r="T630" s="310"/>
      <c r="U630" s="310"/>
      <c r="V630" s="310"/>
      <c r="W630" s="310"/>
      <c r="X630" s="310"/>
      <c r="Y630" s="310"/>
      <c r="Z630" s="310"/>
      <c r="AA630" s="310"/>
      <c r="AB630" s="310"/>
      <c r="AC630" s="310"/>
      <c r="AD630" s="310"/>
      <c r="AE630" s="310"/>
      <c r="AF630" s="310"/>
      <c r="AG630" s="310"/>
      <c r="AH630" s="310"/>
      <c r="AI630" s="310"/>
      <c r="AJ630" s="310"/>
      <c r="AK630" s="310"/>
      <c r="AL630" s="310"/>
      <c r="AM630" s="310"/>
      <c r="AN630" s="310"/>
      <c r="AO630" s="310"/>
      <c r="AP630" s="310"/>
      <c r="AQ630" s="310"/>
      <c r="AR630" s="310"/>
      <c r="AS630" s="310"/>
      <c r="AT630" s="310"/>
      <c r="AU630" s="310"/>
      <c r="AV630" s="310"/>
      <c r="AW630" s="310"/>
      <c r="AX630" s="310"/>
      <c r="AY630" s="310"/>
      <c r="AZ630" s="310"/>
      <c r="BA630" s="310"/>
      <c r="BB630" s="310"/>
      <c r="BC630" s="310"/>
      <c r="BD630" s="310"/>
      <c r="BE630" s="310"/>
      <c r="BF630" s="310"/>
      <c r="BG630" s="310"/>
      <c r="BH630" s="310"/>
      <c r="BI630" s="310"/>
      <c r="BJ630" s="310"/>
      <c r="BK630" s="310"/>
      <c r="BL630" s="310"/>
      <c r="BM630" s="310"/>
      <c r="BN630" s="310"/>
      <c r="BO630" s="310"/>
      <c r="BP630" s="310"/>
      <c r="BQ630" s="310"/>
      <c r="BR630" s="310"/>
      <c r="BS630" s="310"/>
      <c r="BT630" s="310"/>
      <c r="BU630" s="310"/>
      <c r="BV630" s="310"/>
      <c r="BW630" s="310"/>
      <c r="BX630" s="310"/>
      <c r="BY630" s="310"/>
      <c r="BZ630" s="310"/>
      <c r="CA630" s="310"/>
      <c r="CB630" s="310"/>
      <c r="CC630" s="310"/>
      <c r="CD630" s="310"/>
      <c r="CE630" s="310"/>
      <c r="CF630" s="310"/>
      <c r="CG630" s="310"/>
      <c r="CH630" s="310"/>
      <c r="CI630" s="310"/>
      <c r="CJ630" s="310"/>
      <c r="CK630" s="310"/>
      <c r="CL630" s="310"/>
      <c r="CM630" s="310"/>
      <c r="CN630" s="310"/>
      <c r="CO630" s="310"/>
      <c r="CP630" s="310"/>
      <c r="CQ630" s="310"/>
      <c r="CR630" s="310"/>
      <c r="CS630" s="310"/>
      <c r="CT630" s="310"/>
      <c r="CU630" s="310"/>
      <c r="CV630" s="310"/>
      <c r="CW630" s="310"/>
      <c r="CX630" s="310"/>
      <c r="CY630" s="310"/>
      <c r="CZ630" s="310"/>
      <c r="DA630" s="310"/>
      <c r="DB630" s="310"/>
      <c r="DC630" s="310"/>
      <c r="DD630" s="310"/>
      <c r="DE630" s="310"/>
      <c r="DF630" s="310"/>
      <c r="DG630" s="310"/>
      <c r="DH630" s="310"/>
      <c r="DI630" s="310"/>
      <c r="DJ630" s="310"/>
      <c r="DK630" s="310"/>
      <c r="DL630" s="310"/>
      <c r="DM630" s="310"/>
      <c r="DN630" s="310"/>
      <c r="DO630" s="310"/>
      <c r="DP630" s="310"/>
      <c r="DQ630" s="310"/>
      <c r="DR630" s="310"/>
      <c r="DS630" s="310"/>
      <c r="DT630" s="310"/>
      <c r="DU630" s="310"/>
      <c r="DV630" s="310"/>
      <c r="DW630" s="310"/>
      <c r="DX630" s="310"/>
      <c r="DY630" s="310"/>
      <c r="DZ630" s="310"/>
      <c r="EA630" s="310"/>
      <c r="EB630" s="310"/>
      <c r="EC630" s="310"/>
      <c r="ED630" s="310"/>
      <c r="EE630" s="310"/>
      <c r="EF630" s="310"/>
      <c r="EG630" s="310"/>
      <c r="EH630" s="310"/>
      <c r="EI630" s="310"/>
      <c r="EJ630" s="310"/>
      <c r="EK630" s="310"/>
      <c r="EL630" s="310"/>
      <c r="EM630" s="310"/>
      <c r="EN630" s="310"/>
      <c r="EO630" s="310"/>
      <c r="EP630" s="310"/>
      <c r="EQ630" s="310"/>
      <c r="ER630" s="310"/>
      <c r="ES630" s="310"/>
      <c r="ET630" s="310"/>
      <c r="EU630" s="310"/>
      <c r="EV630" s="310"/>
      <c r="EW630" s="310"/>
      <c r="EX630" s="310"/>
      <c r="EY630" s="310"/>
      <c r="EZ630" s="310"/>
      <c r="FA630" s="310"/>
      <c r="FB630" s="310"/>
      <c r="FC630" s="310"/>
      <c r="FD630" s="310"/>
      <c r="FE630" s="310"/>
      <c r="FF630" s="310"/>
      <c r="FG630" s="310"/>
      <c r="FH630" s="310"/>
      <c r="FI630" s="310"/>
      <c r="FJ630" s="310"/>
      <c r="FK630" s="310"/>
      <c r="FL630" s="310"/>
      <c r="FM630" s="310"/>
      <c r="FN630" s="310"/>
      <c r="FO630" s="310"/>
      <c r="FP630" s="310"/>
      <c r="FQ630" s="310"/>
      <c r="FR630" s="310"/>
      <c r="FS630" s="310"/>
      <c r="FT630" s="310"/>
      <c r="FU630" s="310"/>
      <c r="FV630" s="310"/>
      <c r="FW630" s="310"/>
      <c r="FX630" s="310"/>
      <c r="FY630" s="310"/>
      <c r="FZ630" s="310"/>
      <c r="GA630" s="310"/>
      <c r="GB630" s="310"/>
      <c r="GC630" s="310"/>
    </row>
    <row r="631" spans="4:185">
      <c r="D631" s="310"/>
      <c r="E631" s="310"/>
      <c r="F631" s="310"/>
      <c r="G631" s="310"/>
      <c r="H631" s="310"/>
      <c r="I631" s="310"/>
      <c r="J631" s="310"/>
      <c r="K631" s="310"/>
      <c r="L631" s="310"/>
      <c r="M631" s="310"/>
      <c r="N631" s="310"/>
      <c r="O631" s="310"/>
      <c r="P631" s="310"/>
      <c r="Q631" s="310"/>
      <c r="R631" s="310"/>
      <c r="S631" s="310"/>
      <c r="T631" s="310"/>
      <c r="U631" s="310"/>
      <c r="V631" s="310"/>
      <c r="W631" s="310"/>
      <c r="X631" s="310"/>
      <c r="Y631" s="310"/>
      <c r="Z631" s="310"/>
      <c r="AA631" s="310"/>
      <c r="AB631" s="310"/>
      <c r="AC631" s="310"/>
      <c r="AD631" s="310"/>
      <c r="AE631" s="310"/>
      <c r="AF631" s="310"/>
      <c r="AG631" s="310"/>
      <c r="AH631" s="310"/>
      <c r="AI631" s="310"/>
      <c r="AJ631" s="310"/>
      <c r="AK631" s="310"/>
      <c r="AL631" s="310"/>
      <c r="AM631" s="310"/>
      <c r="AN631" s="310"/>
      <c r="AO631" s="310"/>
      <c r="AP631" s="310"/>
      <c r="AQ631" s="310"/>
      <c r="AR631" s="310"/>
      <c r="AS631" s="310"/>
      <c r="AT631" s="310"/>
      <c r="AU631" s="310"/>
      <c r="AV631" s="310"/>
      <c r="AW631" s="310"/>
      <c r="AX631" s="310"/>
      <c r="AY631" s="310"/>
      <c r="AZ631" s="310"/>
      <c r="BA631" s="310"/>
      <c r="BB631" s="310"/>
      <c r="BC631" s="310"/>
      <c r="BD631" s="310"/>
      <c r="BE631" s="310"/>
      <c r="BF631" s="310"/>
      <c r="BG631" s="310"/>
      <c r="BH631" s="310"/>
      <c r="BI631" s="310"/>
      <c r="BJ631" s="310"/>
      <c r="BK631" s="310"/>
      <c r="BL631" s="310"/>
      <c r="BM631" s="310"/>
      <c r="BN631" s="310"/>
      <c r="BO631" s="310"/>
      <c r="BP631" s="310"/>
      <c r="BQ631" s="310"/>
      <c r="BR631" s="310"/>
      <c r="BS631" s="310"/>
      <c r="BT631" s="310"/>
      <c r="BU631" s="310"/>
      <c r="BV631" s="310"/>
      <c r="BW631" s="310"/>
      <c r="BX631" s="310"/>
      <c r="BY631" s="310"/>
      <c r="BZ631" s="310"/>
      <c r="CA631" s="310"/>
      <c r="CB631" s="310"/>
      <c r="CC631" s="310"/>
      <c r="CD631" s="310"/>
      <c r="CE631" s="310"/>
      <c r="CF631" s="310"/>
      <c r="CG631" s="310"/>
      <c r="CH631" s="310"/>
      <c r="CI631" s="310"/>
      <c r="CJ631" s="310"/>
      <c r="CK631" s="310"/>
      <c r="CL631" s="310"/>
      <c r="CM631" s="310"/>
      <c r="CN631" s="310"/>
      <c r="CO631" s="310"/>
      <c r="CP631" s="310"/>
      <c r="CQ631" s="310"/>
      <c r="CR631" s="310"/>
      <c r="CS631" s="310"/>
      <c r="CT631" s="310"/>
      <c r="CU631" s="310"/>
      <c r="CV631" s="310"/>
      <c r="CW631" s="310"/>
      <c r="CX631" s="310"/>
      <c r="CY631" s="310"/>
      <c r="CZ631" s="310"/>
      <c r="DA631" s="310"/>
      <c r="DB631" s="310"/>
      <c r="DC631" s="310"/>
      <c r="DD631" s="310"/>
      <c r="DE631" s="310"/>
      <c r="DF631" s="310"/>
      <c r="DG631" s="310"/>
      <c r="DH631" s="310"/>
      <c r="DI631" s="310"/>
      <c r="DJ631" s="310"/>
      <c r="DK631" s="310"/>
      <c r="DL631" s="310"/>
      <c r="DM631" s="310"/>
      <c r="DN631" s="310"/>
      <c r="DO631" s="310"/>
      <c r="DP631" s="310"/>
      <c r="DQ631" s="310"/>
      <c r="DR631" s="310"/>
      <c r="DS631" s="310"/>
      <c r="DT631" s="310"/>
      <c r="DU631" s="310"/>
      <c r="DV631" s="310"/>
      <c r="DW631" s="310"/>
      <c r="DX631" s="310"/>
      <c r="DY631" s="310"/>
      <c r="DZ631" s="310"/>
      <c r="EA631" s="310"/>
      <c r="EB631" s="310"/>
      <c r="EC631" s="310"/>
      <c r="ED631" s="310"/>
      <c r="EE631" s="310"/>
      <c r="EF631" s="310"/>
      <c r="EG631" s="310"/>
      <c r="EH631" s="310"/>
      <c r="EI631" s="310"/>
      <c r="EJ631" s="310"/>
      <c r="EK631" s="310"/>
      <c r="EL631" s="310"/>
      <c r="EM631" s="310"/>
      <c r="EN631" s="310"/>
      <c r="EO631" s="310"/>
      <c r="EP631" s="310"/>
      <c r="EQ631" s="310"/>
      <c r="ER631" s="310"/>
      <c r="ES631" s="310"/>
      <c r="ET631" s="310"/>
      <c r="EU631" s="310"/>
      <c r="EV631" s="310"/>
      <c r="EW631" s="310"/>
      <c r="EX631" s="310"/>
      <c r="EY631" s="310"/>
      <c r="EZ631" s="310"/>
      <c r="FA631" s="310"/>
      <c r="FB631" s="310"/>
      <c r="FC631" s="310"/>
      <c r="FD631" s="310"/>
      <c r="FE631" s="310"/>
      <c r="FF631" s="310"/>
      <c r="FG631" s="310"/>
      <c r="FH631" s="310"/>
      <c r="FI631" s="310"/>
      <c r="FJ631" s="310"/>
      <c r="FK631" s="310"/>
      <c r="FL631" s="310"/>
      <c r="FM631" s="310"/>
      <c r="FN631" s="310"/>
      <c r="FO631" s="310"/>
      <c r="FP631" s="310"/>
      <c r="FQ631" s="310"/>
      <c r="FR631" s="310"/>
      <c r="FS631" s="310"/>
      <c r="FT631" s="310"/>
      <c r="FU631" s="310"/>
      <c r="FV631" s="310"/>
      <c r="FW631" s="310"/>
      <c r="FX631" s="310"/>
      <c r="FY631" s="310"/>
      <c r="FZ631" s="310"/>
      <c r="GA631" s="310"/>
      <c r="GB631" s="310"/>
      <c r="GC631" s="310"/>
    </row>
    <row r="632" spans="4:185">
      <c r="D632" s="310"/>
      <c r="E632" s="310"/>
      <c r="F632" s="310"/>
      <c r="G632" s="310"/>
      <c r="H632" s="310"/>
      <c r="I632" s="310"/>
      <c r="J632" s="310"/>
      <c r="K632" s="310"/>
      <c r="L632" s="310"/>
      <c r="M632" s="310"/>
      <c r="N632" s="310"/>
      <c r="O632" s="310"/>
      <c r="P632" s="310"/>
      <c r="Q632" s="310"/>
      <c r="R632" s="310"/>
      <c r="S632" s="310"/>
      <c r="T632" s="310"/>
      <c r="U632" s="310"/>
      <c r="V632" s="310"/>
      <c r="W632" s="310"/>
      <c r="X632" s="310"/>
      <c r="Y632" s="310"/>
      <c r="Z632" s="310"/>
      <c r="AA632" s="310"/>
      <c r="AB632" s="310"/>
      <c r="AC632" s="310"/>
      <c r="AD632" s="310"/>
      <c r="AE632" s="310"/>
      <c r="AF632" s="310"/>
      <c r="AG632" s="310"/>
      <c r="AH632" s="310"/>
      <c r="AI632" s="310"/>
      <c r="AJ632" s="310"/>
      <c r="AK632" s="310"/>
      <c r="AL632" s="310"/>
      <c r="AM632" s="310"/>
      <c r="AN632" s="310"/>
      <c r="AO632" s="310"/>
      <c r="AP632" s="310"/>
      <c r="AQ632" s="310"/>
      <c r="AR632" s="310"/>
      <c r="AS632" s="310"/>
      <c r="AT632" s="310"/>
      <c r="AU632" s="310"/>
      <c r="AV632" s="310"/>
      <c r="AW632" s="310"/>
      <c r="AX632" s="310"/>
      <c r="AY632" s="310"/>
      <c r="AZ632" s="310"/>
      <c r="BA632" s="310"/>
      <c r="BB632" s="310"/>
      <c r="BC632" s="310"/>
      <c r="BD632" s="310"/>
      <c r="BE632" s="310"/>
      <c r="BF632" s="310"/>
      <c r="BG632" s="310"/>
      <c r="BH632" s="310"/>
      <c r="BI632" s="310"/>
      <c r="BJ632" s="310"/>
      <c r="BK632" s="310"/>
      <c r="BL632" s="310"/>
      <c r="BM632" s="310"/>
      <c r="BN632" s="310"/>
      <c r="BO632" s="310"/>
      <c r="BP632" s="310"/>
      <c r="BQ632" s="310"/>
      <c r="BR632" s="310"/>
      <c r="BS632" s="310"/>
      <c r="BT632" s="310"/>
      <c r="BU632" s="310"/>
      <c r="BV632" s="310"/>
      <c r="BW632" s="310"/>
      <c r="BX632" s="310"/>
      <c r="BY632" s="310"/>
      <c r="BZ632" s="310"/>
      <c r="CA632" s="310"/>
      <c r="CB632" s="310"/>
      <c r="CC632" s="310"/>
      <c r="CD632" s="310"/>
      <c r="CE632" s="310"/>
      <c r="CF632" s="310"/>
      <c r="CG632" s="310"/>
      <c r="CH632" s="310"/>
      <c r="CI632" s="310"/>
      <c r="CJ632" s="310"/>
      <c r="CK632" s="310"/>
      <c r="CL632" s="310"/>
      <c r="CM632" s="310"/>
      <c r="CN632" s="310"/>
      <c r="CO632" s="310"/>
      <c r="CP632" s="310"/>
      <c r="CQ632" s="310"/>
      <c r="CR632" s="310"/>
      <c r="CS632" s="310"/>
      <c r="CT632" s="310"/>
      <c r="CU632" s="310"/>
      <c r="CV632" s="310"/>
      <c r="CW632" s="310"/>
      <c r="CX632" s="310"/>
      <c r="CY632" s="310"/>
      <c r="CZ632" s="310"/>
      <c r="DA632" s="310"/>
      <c r="DB632" s="310"/>
      <c r="DC632" s="310"/>
      <c r="DD632" s="310"/>
      <c r="DE632" s="310"/>
      <c r="DF632" s="310"/>
      <c r="DG632" s="310"/>
      <c r="DH632" s="310"/>
      <c r="DI632" s="310"/>
      <c r="DJ632" s="310"/>
      <c r="DK632" s="310"/>
      <c r="DL632" s="310"/>
      <c r="DM632" s="310"/>
      <c r="DN632" s="310"/>
      <c r="DO632" s="310"/>
      <c r="DP632" s="310"/>
      <c r="DQ632" s="310"/>
      <c r="DR632" s="310"/>
      <c r="DS632" s="310"/>
      <c r="DT632" s="310"/>
      <c r="DU632" s="310"/>
      <c r="DV632" s="310"/>
      <c r="DW632" s="310"/>
      <c r="DX632" s="310"/>
      <c r="DY632" s="310"/>
      <c r="DZ632" s="310"/>
      <c r="EA632" s="310"/>
      <c r="EB632" s="310"/>
      <c r="EC632" s="310"/>
      <c r="ED632" s="310"/>
      <c r="EE632" s="310"/>
      <c r="EF632" s="310"/>
      <c r="EG632" s="310"/>
      <c r="EH632" s="310"/>
      <c r="EI632" s="310"/>
      <c r="EJ632" s="310"/>
      <c r="EK632" s="310"/>
      <c r="EL632" s="310"/>
      <c r="EM632" s="310"/>
      <c r="EN632" s="310"/>
      <c r="EO632" s="310"/>
      <c r="EP632" s="310"/>
      <c r="EQ632" s="310"/>
      <c r="ER632" s="310"/>
      <c r="ES632" s="310"/>
      <c r="ET632" s="310"/>
      <c r="EU632" s="310"/>
      <c r="EV632" s="310"/>
      <c r="EW632" s="310"/>
      <c r="EX632" s="310"/>
      <c r="EY632" s="310"/>
      <c r="EZ632" s="310"/>
      <c r="FA632" s="310"/>
      <c r="FB632" s="310"/>
      <c r="FC632" s="310"/>
      <c r="FD632" s="310"/>
      <c r="FE632" s="310"/>
      <c r="FF632" s="310"/>
      <c r="FG632" s="310"/>
      <c r="FH632" s="310"/>
      <c r="FI632" s="310"/>
      <c r="FJ632" s="310"/>
      <c r="FK632" s="310"/>
      <c r="FL632" s="310"/>
      <c r="FM632" s="310"/>
      <c r="FN632" s="310"/>
      <c r="FO632" s="310"/>
      <c r="FP632" s="310"/>
      <c r="FQ632" s="310"/>
      <c r="FR632" s="310"/>
      <c r="FS632" s="310"/>
      <c r="FT632" s="310"/>
      <c r="FU632" s="310"/>
      <c r="FV632" s="310"/>
      <c r="FW632" s="310"/>
      <c r="FX632" s="310"/>
      <c r="FY632" s="310"/>
      <c r="FZ632" s="310"/>
      <c r="GA632" s="310"/>
      <c r="GB632" s="310"/>
      <c r="GC632" s="310"/>
    </row>
    <row r="633" spans="4:185">
      <c r="D633" s="310"/>
      <c r="E633" s="310"/>
      <c r="F633" s="310"/>
      <c r="G633" s="310"/>
      <c r="H633" s="310"/>
      <c r="I633" s="310"/>
      <c r="J633" s="310"/>
      <c r="K633" s="310"/>
      <c r="L633" s="310"/>
      <c r="M633" s="310"/>
      <c r="N633" s="310"/>
      <c r="O633" s="310"/>
      <c r="P633" s="310"/>
      <c r="Q633" s="310"/>
      <c r="R633" s="310"/>
      <c r="S633" s="310"/>
      <c r="T633" s="310"/>
      <c r="U633" s="310"/>
      <c r="V633" s="310"/>
      <c r="W633" s="310"/>
      <c r="X633" s="310"/>
      <c r="Y633" s="310"/>
      <c r="Z633" s="310"/>
      <c r="AA633" s="310"/>
      <c r="AB633" s="310"/>
      <c r="AC633" s="310"/>
      <c r="AD633" s="310"/>
      <c r="AE633" s="310"/>
      <c r="AF633" s="310"/>
      <c r="AG633" s="310"/>
      <c r="AH633" s="310"/>
      <c r="AI633" s="310"/>
      <c r="AJ633" s="310"/>
      <c r="AK633" s="310"/>
      <c r="AL633" s="310"/>
      <c r="AM633" s="310"/>
      <c r="AN633" s="310"/>
      <c r="AO633" s="310"/>
      <c r="AP633" s="310"/>
      <c r="AQ633" s="310"/>
      <c r="AR633" s="310"/>
      <c r="AS633" s="310"/>
      <c r="AT633" s="310"/>
      <c r="AU633" s="310"/>
      <c r="AV633" s="310"/>
      <c r="AW633" s="310"/>
      <c r="AX633" s="310"/>
      <c r="AY633" s="310"/>
      <c r="AZ633" s="310"/>
      <c r="BA633" s="310"/>
      <c r="BB633" s="310"/>
      <c r="BC633" s="310"/>
      <c r="BD633" s="310"/>
      <c r="BE633" s="310"/>
      <c r="BF633" s="310"/>
      <c r="BG633" s="310"/>
      <c r="BH633" s="310"/>
      <c r="BI633" s="310"/>
      <c r="BJ633" s="310"/>
      <c r="BK633" s="310"/>
      <c r="BL633" s="310"/>
      <c r="BM633" s="310"/>
      <c r="BN633" s="310"/>
      <c r="BO633" s="310"/>
      <c r="BP633" s="310"/>
      <c r="BQ633" s="310"/>
      <c r="BR633" s="310"/>
      <c r="BS633" s="310"/>
      <c r="BT633" s="310"/>
      <c r="BU633" s="310"/>
      <c r="BV633" s="310"/>
      <c r="BW633" s="310"/>
      <c r="BX633" s="310"/>
      <c r="BY633" s="310"/>
      <c r="BZ633" s="310"/>
      <c r="CA633" s="310"/>
      <c r="CB633" s="310"/>
      <c r="CC633" s="310"/>
      <c r="CD633" s="310"/>
      <c r="CE633" s="310"/>
      <c r="CF633" s="310"/>
      <c r="CG633" s="310"/>
      <c r="CH633" s="310"/>
      <c r="CI633" s="310"/>
      <c r="CJ633" s="310"/>
      <c r="CK633" s="310"/>
      <c r="CL633" s="310"/>
      <c r="CM633" s="310"/>
      <c r="CN633" s="310"/>
      <c r="CO633" s="310"/>
      <c r="CP633" s="310"/>
      <c r="CQ633" s="310"/>
      <c r="CR633" s="310"/>
      <c r="CS633" s="310"/>
      <c r="CT633" s="310"/>
      <c r="CU633" s="310"/>
      <c r="CV633" s="310"/>
      <c r="CW633" s="310"/>
      <c r="CX633" s="310"/>
      <c r="CY633" s="310"/>
      <c r="CZ633" s="310"/>
      <c r="DA633" s="310"/>
      <c r="DB633" s="310"/>
      <c r="DC633" s="310"/>
      <c r="DD633" s="310"/>
      <c r="DE633" s="310"/>
      <c r="DF633" s="310"/>
      <c r="DG633" s="310"/>
      <c r="DH633" s="310"/>
      <c r="DI633" s="310"/>
      <c r="DJ633" s="310"/>
      <c r="DK633" s="310"/>
      <c r="DL633" s="310"/>
      <c r="DM633" s="310"/>
      <c r="DN633" s="310"/>
      <c r="DO633" s="310"/>
      <c r="DP633" s="310"/>
      <c r="DQ633" s="310"/>
      <c r="DR633" s="310"/>
      <c r="DS633" s="310"/>
      <c r="DT633" s="310"/>
      <c r="DU633" s="310"/>
      <c r="DV633" s="310"/>
      <c r="DW633" s="310"/>
      <c r="DX633" s="310"/>
      <c r="DY633" s="310"/>
      <c r="DZ633" s="310"/>
      <c r="EA633" s="310"/>
      <c r="EB633" s="310"/>
      <c r="EC633" s="310"/>
      <c r="ED633" s="310"/>
      <c r="EE633" s="310"/>
      <c r="EF633" s="310"/>
      <c r="EG633" s="310"/>
      <c r="EH633" s="310"/>
      <c r="EI633" s="310"/>
      <c r="EJ633" s="310"/>
      <c r="EK633" s="310"/>
      <c r="EL633" s="310"/>
      <c r="EM633" s="310"/>
      <c r="EN633" s="310"/>
      <c r="EO633" s="310"/>
      <c r="EP633" s="310"/>
      <c r="EQ633" s="310"/>
      <c r="ER633" s="310"/>
      <c r="ES633" s="310"/>
      <c r="ET633" s="310"/>
      <c r="EU633" s="310"/>
      <c r="EV633" s="310"/>
      <c r="EW633" s="310"/>
      <c r="EX633" s="310"/>
      <c r="EY633" s="310"/>
      <c r="EZ633" s="310"/>
      <c r="FA633" s="310"/>
      <c r="FB633" s="310"/>
      <c r="FC633" s="310"/>
      <c r="FD633" s="310"/>
      <c r="FE633" s="310"/>
      <c r="FF633" s="310"/>
      <c r="FG633" s="310"/>
      <c r="FH633" s="310"/>
      <c r="FI633" s="310"/>
      <c r="FJ633" s="310"/>
      <c r="FK633" s="310"/>
      <c r="FL633" s="310"/>
      <c r="FM633" s="310"/>
      <c r="FN633" s="310"/>
      <c r="FO633" s="310"/>
      <c r="FP633" s="310"/>
      <c r="FQ633" s="310"/>
      <c r="FR633" s="310"/>
      <c r="FS633" s="310"/>
      <c r="FT633" s="310"/>
      <c r="FU633" s="310"/>
      <c r="FV633" s="310"/>
      <c r="FW633" s="310"/>
      <c r="FX633" s="310"/>
      <c r="FY633" s="310"/>
      <c r="FZ633" s="310"/>
      <c r="GA633" s="310"/>
      <c r="GB633" s="310"/>
      <c r="GC633" s="310"/>
    </row>
    <row r="634" spans="4:185">
      <c r="D634" s="310"/>
      <c r="E634" s="310"/>
      <c r="F634" s="310"/>
      <c r="G634" s="310"/>
      <c r="H634" s="310"/>
      <c r="I634" s="310"/>
      <c r="J634" s="310"/>
      <c r="K634" s="310"/>
      <c r="L634" s="310"/>
      <c r="M634" s="310"/>
      <c r="N634" s="310"/>
      <c r="O634" s="310"/>
      <c r="P634" s="310"/>
      <c r="Q634" s="310"/>
      <c r="R634" s="310"/>
      <c r="S634" s="310"/>
      <c r="T634" s="310"/>
      <c r="U634" s="310"/>
      <c r="V634" s="310"/>
      <c r="W634" s="310"/>
      <c r="X634" s="310"/>
      <c r="Y634" s="310"/>
      <c r="Z634" s="310"/>
      <c r="AA634" s="310"/>
      <c r="AB634" s="310"/>
      <c r="AC634" s="310"/>
      <c r="AD634" s="310"/>
      <c r="AE634" s="310"/>
      <c r="AF634" s="310"/>
      <c r="AG634" s="310"/>
      <c r="AH634" s="310"/>
      <c r="AI634" s="310"/>
      <c r="AJ634" s="310"/>
      <c r="AK634" s="310"/>
      <c r="AL634" s="310"/>
      <c r="AM634" s="310"/>
      <c r="AN634" s="310"/>
      <c r="AO634" s="310"/>
      <c r="AP634" s="310"/>
      <c r="AQ634" s="310"/>
      <c r="AR634" s="310"/>
      <c r="AS634" s="310"/>
      <c r="AT634" s="310"/>
      <c r="AU634" s="310"/>
      <c r="AV634" s="310"/>
      <c r="AW634" s="310"/>
      <c r="AX634" s="310"/>
      <c r="AY634" s="310"/>
      <c r="AZ634" s="310"/>
      <c r="BA634" s="310"/>
      <c r="BB634" s="310"/>
      <c r="BC634" s="310"/>
      <c r="BD634" s="310"/>
      <c r="BE634" s="310"/>
      <c r="BF634" s="310"/>
      <c r="BG634" s="310"/>
      <c r="BH634" s="310"/>
      <c r="BI634" s="310"/>
      <c r="BJ634" s="310"/>
      <c r="BK634" s="310"/>
      <c r="BL634" s="310"/>
      <c r="BM634" s="310"/>
      <c r="BN634" s="310"/>
      <c r="BO634" s="310"/>
      <c r="BP634" s="310"/>
      <c r="BQ634" s="310"/>
      <c r="BR634" s="310"/>
      <c r="BS634" s="310"/>
      <c r="BT634" s="310"/>
      <c r="BU634" s="310"/>
      <c r="BV634" s="310"/>
      <c r="BW634" s="310"/>
      <c r="BX634" s="310"/>
      <c r="BY634" s="310"/>
      <c r="BZ634" s="310"/>
      <c r="CA634" s="310"/>
      <c r="CB634" s="310"/>
      <c r="CC634" s="310"/>
      <c r="CD634" s="310"/>
      <c r="CE634" s="310"/>
      <c r="CF634" s="310"/>
      <c r="CG634" s="310"/>
      <c r="CH634" s="310"/>
      <c r="CI634" s="310"/>
      <c r="CJ634" s="310"/>
      <c r="CK634" s="310"/>
      <c r="CL634" s="310"/>
      <c r="CM634" s="310"/>
      <c r="CN634" s="310"/>
      <c r="CO634" s="310"/>
      <c r="CP634" s="310"/>
      <c r="CQ634" s="310"/>
      <c r="CR634" s="310"/>
      <c r="CS634" s="310"/>
      <c r="CT634" s="310"/>
      <c r="CU634" s="310"/>
      <c r="CV634" s="310"/>
      <c r="CW634" s="310"/>
      <c r="CX634" s="310"/>
      <c r="CY634" s="310"/>
      <c r="CZ634" s="310"/>
      <c r="DA634" s="310"/>
      <c r="DB634" s="310"/>
      <c r="DC634" s="310"/>
      <c r="DD634" s="310"/>
      <c r="DE634" s="310"/>
      <c r="DF634" s="310"/>
      <c r="DG634" s="310"/>
      <c r="DH634" s="310"/>
      <c r="DI634" s="310"/>
      <c r="DJ634" s="310"/>
      <c r="DK634" s="310"/>
      <c r="DL634" s="310"/>
      <c r="DM634" s="310"/>
      <c r="DN634" s="310"/>
      <c r="DO634" s="310"/>
      <c r="DP634" s="310"/>
      <c r="DQ634" s="310"/>
      <c r="DR634" s="310"/>
      <c r="DS634" s="310"/>
      <c r="DT634" s="310"/>
      <c r="DU634" s="310"/>
      <c r="DV634" s="310"/>
      <c r="DW634" s="310"/>
      <c r="DX634" s="310"/>
      <c r="DY634" s="310"/>
      <c r="DZ634" s="310"/>
      <c r="EA634" s="310"/>
      <c r="EB634" s="310"/>
      <c r="EC634" s="310"/>
      <c r="ED634" s="310"/>
      <c r="EE634" s="310"/>
      <c r="EF634" s="310"/>
      <c r="EG634" s="310"/>
      <c r="EH634" s="310"/>
      <c r="EI634" s="310"/>
      <c r="EJ634" s="310"/>
      <c r="EK634" s="310"/>
      <c r="EL634" s="310"/>
      <c r="EM634" s="310"/>
      <c r="EN634" s="310"/>
      <c r="EO634" s="310"/>
      <c r="EP634" s="310"/>
      <c r="EQ634" s="310"/>
      <c r="ER634" s="310"/>
      <c r="ES634" s="310"/>
      <c r="ET634" s="310"/>
      <c r="EU634" s="310"/>
      <c r="EV634" s="310"/>
      <c r="EW634" s="310"/>
      <c r="EX634" s="310"/>
      <c r="EY634" s="310"/>
      <c r="EZ634" s="310"/>
      <c r="FA634" s="310"/>
      <c r="FB634" s="310"/>
      <c r="FC634" s="310"/>
      <c r="FD634" s="310"/>
      <c r="FE634" s="310"/>
      <c r="FF634" s="310"/>
      <c r="FG634" s="310"/>
      <c r="FH634" s="310"/>
      <c r="FI634" s="310"/>
      <c r="FJ634" s="310"/>
      <c r="FK634" s="310"/>
      <c r="FL634" s="310"/>
      <c r="FM634" s="310"/>
      <c r="FN634" s="310"/>
      <c r="FO634" s="310"/>
      <c r="FP634" s="310"/>
      <c r="FQ634" s="310"/>
      <c r="FR634" s="310"/>
      <c r="FS634" s="310"/>
      <c r="FT634" s="310"/>
      <c r="FU634" s="310"/>
      <c r="FV634" s="310"/>
      <c r="FW634" s="310"/>
      <c r="FX634" s="310"/>
      <c r="FY634" s="310"/>
      <c r="FZ634" s="310"/>
      <c r="GA634" s="310"/>
      <c r="GB634" s="310"/>
      <c r="GC634" s="310"/>
    </row>
    <row r="635" spans="4:185">
      <c r="D635" s="310"/>
      <c r="E635" s="310"/>
      <c r="F635" s="310"/>
      <c r="G635" s="310"/>
      <c r="H635" s="310"/>
      <c r="I635" s="310"/>
      <c r="J635" s="310"/>
      <c r="K635" s="310"/>
      <c r="L635" s="310"/>
      <c r="M635" s="310"/>
      <c r="N635" s="310"/>
      <c r="O635" s="310"/>
      <c r="P635" s="310"/>
      <c r="Q635" s="310"/>
      <c r="R635" s="310"/>
      <c r="S635" s="310"/>
      <c r="T635" s="310"/>
      <c r="U635" s="310"/>
      <c r="V635" s="310"/>
      <c r="W635" s="310"/>
      <c r="X635" s="310"/>
      <c r="Y635" s="310"/>
      <c r="Z635" s="310"/>
      <c r="AA635" s="310"/>
      <c r="AB635" s="310"/>
      <c r="AC635" s="310"/>
      <c r="AD635" s="310"/>
      <c r="AE635" s="310"/>
      <c r="AF635" s="310"/>
      <c r="AG635" s="310"/>
      <c r="AH635" s="310"/>
      <c r="AI635" s="310"/>
      <c r="AJ635" s="310"/>
      <c r="AK635" s="310"/>
      <c r="AL635" s="310"/>
      <c r="AM635" s="310"/>
      <c r="AN635" s="310"/>
      <c r="AO635" s="310"/>
      <c r="AP635" s="310"/>
      <c r="AQ635" s="310"/>
      <c r="AR635" s="310"/>
      <c r="AS635" s="310"/>
      <c r="AT635" s="310"/>
      <c r="AU635" s="310"/>
      <c r="AV635" s="310"/>
      <c r="AW635" s="310"/>
      <c r="AX635" s="310"/>
      <c r="AY635" s="310"/>
      <c r="AZ635" s="310"/>
      <c r="BA635" s="310"/>
      <c r="BB635" s="310"/>
      <c r="BC635" s="310"/>
      <c r="BD635" s="310"/>
      <c r="BE635" s="310"/>
      <c r="BF635" s="310"/>
      <c r="BG635" s="310"/>
      <c r="BH635" s="310"/>
      <c r="BI635" s="310"/>
      <c r="BJ635" s="310"/>
      <c r="BK635" s="310"/>
      <c r="BL635" s="310"/>
      <c r="BM635" s="310"/>
      <c r="BN635" s="310"/>
      <c r="BO635" s="310"/>
      <c r="BP635" s="310"/>
      <c r="BQ635" s="310"/>
      <c r="BR635" s="310"/>
      <c r="BS635" s="310"/>
      <c r="BT635" s="310"/>
      <c r="BU635" s="310"/>
      <c r="BV635" s="310"/>
      <c r="BW635" s="310"/>
      <c r="BX635" s="310"/>
      <c r="BY635" s="310"/>
      <c r="BZ635" s="310"/>
      <c r="CA635" s="310"/>
      <c r="CB635" s="310"/>
      <c r="CC635" s="310"/>
      <c r="CD635" s="310"/>
      <c r="CE635" s="310"/>
      <c r="CF635" s="310"/>
      <c r="CG635" s="310"/>
      <c r="CH635" s="310"/>
      <c r="CI635" s="310"/>
      <c r="CJ635" s="310"/>
      <c r="CK635" s="310"/>
      <c r="CL635" s="310"/>
      <c r="CM635" s="310"/>
      <c r="CN635" s="310"/>
      <c r="CO635" s="310"/>
      <c r="CP635" s="310"/>
      <c r="CQ635" s="310"/>
      <c r="CR635" s="310"/>
      <c r="CS635" s="310"/>
      <c r="CT635" s="310"/>
      <c r="CU635" s="310"/>
      <c r="CV635" s="310"/>
      <c r="CW635" s="310"/>
      <c r="CX635" s="310"/>
      <c r="CY635" s="310"/>
      <c r="CZ635" s="310"/>
      <c r="DA635" s="310"/>
      <c r="DB635" s="310"/>
      <c r="DC635" s="310"/>
      <c r="DD635" s="310"/>
      <c r="DE635" s="310"/>
      <c r="DF635" s="310"/>
      <c r="DG635" s="310"/>
      <c r="DH635" s="310"/>
      <c r="DI635" s="310"/>
      <c r="DJ635" s="310"/>
      <c r="DK635" s="310"/>
      <c r="DL635" s="310"/>
      <c r="DM635" s="310"/>
      <c r="DN635" s="310"/>
      <c r="DO635" s="310"/>
      <c r="DP635" s="310"/>
      <c r="DQ635" s="310"/>
      <c r="DR635" s="310"/>
      <c r="DS635" s="310"/>
      <c r="DT635" s="310"/>
      <c r="DU635" s="310"/>
      <c r="DV635" s="310"/>
      <c r="DW635" s="310"/>
      <c r="DX635" s="310"/>
      <c r="DY635" s="310"/>
      <c r="DZ635" s="310"/>
      <c r="EA635" s="310"/>
      <c r="EB635" s="310"/>
      <c r="EC635" s="310"/>
      <c r="ED635" s="310"/>
      <c r="EE635" s="310"/>
      <c r="EF635" s="310"/>
      <c r="EG635" s="310"/>
      <c r="EH635" s="310"/>
      <c r="EI635" s="310"/>
      <c r="EJ635" s="310"/>
      <c r="EK635" s="310"/>
      <c r="EL635" s="310"/>
      <c r="EM635" s="310"/>
      <c r="EN635" s="310"/>
      <c r="EO635" s="310"/>
      <c r="EP635" s="310"/>
      <c r="EQ635" s="310"/>
      <c r="ER635" s="310"/>
      <c r="ES635" s="310"/>
      <c r="ET635" s="310"/>
      <c r="EU635" s="310"/>
      <c r="EV635" s="310"/>
      <c r="EW635" s="310"/>
      <c r="EX635" s="310"/>
      <c r="EY635" s="310"/>
      <c r="EZ635" s="310"/>
      <c r="FA635" s="310"/>
      <c r="FB635" s="310"/>
      <c r="FC635" s="310"/>
      <c r="FD635" s="310"/>
      <c r="FE635" s="310"/>
      <c r="FF635" s="310"/>
      <c r="FG635" s="310"/>
      <c r="FH635" s="310"/>
      <c r="FI635" s="310"/>
      <c r="FJ635" s="310"/>
      <c r="FK635" s="310"/>
      <c r="FL635" s="310"/>
      <c r="FM635" s="310"/>
      <c r="FN635" s="310"/>
      <c r="FO635" s="310"/>
      <c r="FP635" s="310"/>
      <c r="FQ635" s="310"/>
      <c r="FR635" s="310"/>
      <c r="FS635" s="310"/>
      <c r="FT635" s="310"/>
      <c r="FU635" s="310"/>
      <c r="FV635" s="310"/>
      <c r="FW635" s="310"/>
      <c r="FX635" s="310"/>
      <c r="FY635" s="310"/>
      <c r="FZ635" s="310"/>
      <c r="GA635" s="310"/>
      <c r="GB635" s="310"/>
      <c r="GC635" s="310"/>
    </row>
    <row r="636" spans="4:185">
      <c r="D636" s="310"/>
      <c r="E636" s="310"/>
      <c r="F636" s="310"/>
      <c r="G636" s="310"/>
      <c r="H636" s="310"/>
      <c r="I636" s="310"/>
      <c r="J636" s="310"/>
      <c r="K636" s="310"/>
      <c r="L636" s="310"/>
      <c r="M636" s="310"/>
      <c r="N636" s="310"/>
      <c r="O636" s="310"/>
      <c r="P636" s="310"/>
      <c r="Q636" s="310"/>
      <c r="R636" s="310"/>
      <c r="S636" s="310"/>
      <c r="T636" s="310"/>
      <c r="U636" s="310"/>
      <c r="V636" s="310"/>
      <c r="W636" s="310"/>
      <c r="X636" s="310"/>
      <c r="Y636" s="310"/>
      <c r="Z636" s="310"/>
      <c r="AA636" s="310"/>
      <c r="AB636" s="310"/>
      <c r="AC636" s="310"/>
      <c r="AD636" s="310"/>
      <c r="AE636" s="310"/>
      <c r="AF636" s="310"/>
      <c r="AG636" s="310"/>
      <c r="AH636" s="310"/>
      <c r="AI636" s="310"/>
      <c r="AJ636" s="310"/>
      <c r="AK636" s="310"/>
      <c r="AL636" s="310"/>
      <c r="AM636" s="310"/>
      <c r="AN636" s="310"/>
      <c r="AO636" s="310"/>
      <c r="AP636" s="310"/>
      <c r="AQ636" s="310"/>
      <c r="AR636" s="310"/>
      <c r="AS636" s="310"/>
      <c r="AT636" s="310"/>
      <c r="AU636" s="310"/>
      <c r="AV636" s="310"/>
      <c r="AW636" s="310"/>
      <c r="AX636" s="310"/>
      <c r="AY636" s="310"/>
      <c r="AZ636" s="310"/>
      <c r="BA636" s="310"/>
      <c r="BB636" s="310"/>
      <c r="BC636" s="310"/>
      <c r="BD636" s="310"/>
      <c r="BE636" s="310"/>
      <c r="BF636" s="310"/>
      <c r="BG636" s="310"/>
      <c r="BH636" s="310"/>
      <c r="BI636" s="310"/>
      <c r="BJ636" s="310"/>
      <c r="BK636" s="310"/>
      <c r="BL636" s="310"/>
      <c r="BM636" s="310"/>
      <c r="BN636" s="310"/>
      <c r="BO636" s="310"/>
      <c r="BP636" s="310"/>
      <c r="BQ636" s="310"/>
      <c r="BR636" s="310"/>
      <c r="BS636" s="310"/>
      <c r="BT636" s="310"/>
      <c r="BU636" s="310"/>
      <c r="BV636" s="310"/>
      <c r="BW636" s="310"/>
      <c r="BX636" s="310"/>
      <c r="BY636" s="310"/>
      <c r="BZ636" s="310"/>
      <c r="CA636" s="310"/>
      <c r="CB636" s="310"/>
      <c r="CC636" s="310"/>
      <c r="CD636" s="310"/>
      <c r="CE636" s="310"/>
      <c r="CF636" s="310"/>
      <c r="CG636" s="310"/>
      <c r="CH636" s="310"/>
      <c r="CI636" s="310"/>
      <c r="CJ636" s="310"/>
      <c r="CK636" s="310"/>
      <c r="CL636" s="310"/>
      <c r="CM636" s="310"/>
      <c r="CN636" s="310"/>
      <c r="CO636" s="310"/>
      <c r="CP636" s="310"/>
      <c r="CQ636" s="310"/>
      <c r="CR636" s="310"/>
      <c r="CS636" s="310"/>
      <c r="CT636" s="310"/>
      <c r="CU636" s="310"/>
      <c r="CV636" s="310"/>
      <c r="CW636" s="310"/>
      <c r="CX636" s="310"/>
      <c r="CY636" s="310"/>
      <c r="CZ636" s="310"/>
      <c r="DA636" s="310"/>
      <c r="DB636" s="310"/>
      <c r="DC636" s="310"/>
      <c r="DD636" s="310"/>
      <c r="DE636" s="310"/>
      <c r="DF636" s="310"/>
      <c r="DG636" s="310"/>
      <c r="DH636" s="310"/>
      <c r="DI636" s="310"/>
      <c r="DJ636" s="310"/>
      <c r="DK636" s="310"/>
      <c r="DL636" s="310"/>
      <c r="DM636" s="310"/>
      <c r="DN636" s="310"/>
      <c r="DO636" s="310"/>
      <c r="DP636" s="310"/>
      <c r="DQ636" s="310"/>
      <c r="DR636" s="310"/>
      <c r="DS636" s="310"/>
      <c r="DT636" s="310"/>
      <c r="DU636" s="310"/>
      <c r="DV636" s="310"/>
      <c r="DW636" s="310"/>
      <c r="DX636" s="310"/>
      <c r="DY636" s="310"/>
      <c r="DZ636" s="310"/>
      <c r="EA636" s="310"/>
      <c r="EB636" s="310"/>
      <c r="EC636" s="310"/>
      <c r="ED636" s="310"/>
      <c r="EE636" s="310"/>
      <c r="EF636" s="310"/>
      <c r="EG636" s="310"/>
      <c r="EH636" s="310"/>
      <c r="EI636" s="310"/>
      <c r="EJ636" s="310"/>
      <c r="EK636" s="310"/>
      <c r="EL636" s="310"/>
      <c r="EM636" s="310"/>
      <c r="EN636" s="310"/>
      <c r="EO636" s="310"/>
      <c r="EP636" s="310"/>
      <c r="EQ636" s="310"/>
      <c r="ER636" s="310"/>
      <c r="ES636" s="310"/>
      <c r="ET636" s="310"/>
      <c r="EU636" s="310"/>
      <c r="EV636" s="310"/>
      <c r="EW636" s="310"/>
      <c r="EX636" s="310"/>
      <c r="EY636" s="310"/>
      <c r="EZ636" s="310"/>
      <c r="FA636" s="310"/>
      <c r="FB636" s="310"/>
      <c r="FC636" s="310"/>
      <c r="FD636" s="310"/>
      <c r="FE636" s="310"/>
      <c r="FF636" s="310"/>
      <c r="FG636" s="310"/>
      <c r="FH636" s="310"/>
      <c r="FI636" s="310"/>
      <c r="FJ636" s="310"/>
      <c r="FK636" s="310"/>
      <c r="FL636" s="310"/>
      <c r="FM636" s="310"/>
      <c r="FN636" s="310"/>
      <c r="FO636" s="310"/>
      <c r="FP636" s="310"/>
      <c r="FQ636" s="310"/>
      <c r="FR636" s="310"/>
      <c r="FS636" s="310"/>
      <c r="FT636" s="310"/>
      <c r="FU636" s="310"/>
      <c r="FV636" s="310"/>
      <c r="FW636" s="310"/>
      <c r="FX636" s="310"/>
      <c r="FY636" s="310"/>
      <c r="FZ636" s="310"/>
      <c r="GA636" s="310"/>
      <c r="GB636" s="310"/>
      <c r="GC636" s="310"/>
    </row>
    <row r="637" spans="4:185">
      <c r="D637" s="310"/>
      <c r="E637" s="310"/>
      <c r="F637" s="310"/>
      <c r="G637" s="310"/>
      <c r="H637" s="310"/>
      <c r="I637" s="310"/>
      <c r="J637" s="310"/>
      <c r="K637" s="310"/>
      <c r="L637" s="310"/>
      <c r="M637" s="310"/>
      <c r="N637" s="310"/>
      <c r="O637" s="310"/>
      <c r="P637" s="310"/>
      <c r="Q637" s="310"/>
      <c r="R637" s="310"/>
      <c r="S637" s="310"/>
      <c r="T637" s="310"/>
      <c r="U637" s="310"/>
      <c r="V637" s="310"/>
      <c r="W637" s="310"/>
      <c r="X637" s="310"/>
      <c r="Y637" s="310"/>
      <c r="Z637" s="310"/>
      <c r="AA637" s="310"/>
      <c r="AB637" s="310"/>
      <c r="AC637" s="310"/>
      <c r="AD637" s="310"/>
      <c r="AE637" s="310"/>
      <c r="AF637" s="310"/>
      <c r="AG637" s="310"/>
      <c r="AH637" s="310"/>
      <c r="AI637" s="310"/>
      <c r="AJ637" s="310"/>
      <c r="AK637" s="310"/>
      <c r="AL637" s="310"/>
      <c r="AM637" s="310"/>
      <c r="AN637" s="310"/>
      <c r="AO637" s="310"/>
      <c r="AP637" s="310"/>
      <c r="AQ637" s="310"/>
      <c r="AR637" s="310"/>
      <c r="AS637" s="310"/>
      <c r="AT637" s="310"/>
      <c r="AU637" s="310"/>
      <c r="AV637" s="310"/>
      <c r="AW637" s="310"/>
      <c r="AX637" s="310"/>
      <c r="AY637" s="310"/>
      <c r="AZ637" s="310"/>
      <c r="BA637" s="310"/>
      <c r="BB637" s="310"/>
      <c r="BC637" s="310"/>
      <c r="BD637" s="310"/>
      <c r="BE637" s="310"/>
      <c r="BF637" s="310"/>
      <c r="BG637" s="310"/>
      <c r="BH637" s="310"/>
      <c r="BI637" s="310"/>
      <c r="BJ637" s="310"/>
      <c r="BK637" s="310"/>
      <c r="BL637" s="310"/>
      <c r="BM637" s="310"/>
      <c r="BN637" s="310"/>
      <c r="BO637" s="310"/>
      <c r="BP637" s="310"/>
      <c r="BQ637" s="310"/>
      <c r="BR637" s="310"/>
      <c r="BS637" s="310"/>
      <c r="BT637" s="310"/>
      <c r="BU637" s="310"/>
      <c r="BV637" s="310"/>
      <c r="BW637" s="310"/>
      <c r="BX637" s="310"/>
      <c r="BY637" s="310"/>
      <c r="BZ637" s="310"/>
      <c r="CA637" s="310"/>
      <c r="CB637" s="310"/>
      <c r="CC637" s="310"/>
      <c r="CD637" s="310"/>
      <c r="CE637" s="310"/>
      <c r="CF637" s="310"/>
      <c r="CG637" s="310"/>
      <c r="CH637" s="310"/>
      <c r="CI637" s="310"/>
      <c r="CJ637" s="310"/>
      <c r="CK637" s="310"/>
      <c r="CL637" s="310"/>
      <c r="CM637" s="310"/>
      <c r="CN637" s="310"/>
      <c r="CO637" s="310"/>
      <c r="CP637" s="310"/>
      <c r="CQ637" s="310"/>
      <c r="CR637" s="310"/>
      <c r="CS637" s="310"/>
      <c r="CT637" s="310"/>
      <c r="CU637" s="310"/>
      <c r="CV637" s="310"/>
      <c r="CW637" s="310"/>
      <c r="CX637" s="310"/>
      <c r="CY637" s="310"/>
      <c r="CZ637" s="310"/>
      <c r="DA637" s="310"/>
      <c r="DB637" s="310"/>
      <c r="DC637" s="310"/>
      <c r="DD637" s="310"/>
      <c r="DE637" s="310"/>
      <c r="DF637" s="310"/>
      <c r="DG637" s="310"/>
      <c r="DH637" s="310"/>
      <c r="DI637" s="310"/>
      <c r="DJ637" s="310"/>
      <c r="DK637" s="310"/>
      <c r="DL637" s="310"/>
      <c r="DM637" s="310"/>
      <c r="DN637" s="310"/>
      <c r="DO637" s="310"/>
      <c r="DP637" s="310"/>
      <c r="DQ637" s="310"/>
      <c r="DR637" s="310"/>
      <c r="DS637" s="310"/>
      <c r="DT637" s="310"/>
      <c r="DU637" s="310"/>
      <c r="DV637" s="310"/>
      <c r="DW637" s="310"/>
      <c r="DX637" s="310"/>
      <c r="DY637" s="310"/>
      <c r="DZ637" s="310"/>
      <c r="EA637" s="310"/>
      <c r="EB637" s="310"/>
      <c r="EC637" s="310"/>
      <c r="ED637" s="310"/>
      <c r="EE637" s="310"/>
      <c r="EF637" s="310"/>
      <c r="EG637" s="310"/>
      <c r="EH637" s="310"/>
      <c r="EI637" s="310"/>
      <c r="EJ637" s="310"/>
      <c r="EK637" s="310"/>
      <c r="EL637" s="310"/>
      <c r="EM637" s="310"/>
      <c r="EN637" s="310"/>
      <c r="EO637" s="310"/>
      <c r="EP637" s="310"/>
      <c r="EQ637" s="310"/>
      <c r="ER637" s="310"/>
      <c r="ES637" s="310"/>
      <c r="ET637" s="310"/>
      <c r="EU637" s="310"/>
      <c r="EV637" s="310"/>
      <c r="EW637" s="310"/>
      <c r="EX637" s="310"/>
      <c r="EY637" s="310"/>
      <c r="EZ637" s="310"/>
      <c r="FA637" s="310"/>
      <c r="FB637" s="310"/>
      <c r="FC637" s="310"/>
      <c r="FD637" s="310"/>
      <c r="FE637" s="310"/>
      <c r="FF637" s="310"/>
      <c r="FG637" s="310"/>
      <c r="FH637" s="310"/>
      <c r="FI637" s="310"/>
      <c r="FJ637" s="310"/>
      <c r="FK637" s="310"/>
      <c r="FL637" s="310"/>
      <c r="FM637" s="310"/>
      <c r="FN637" s="310"/>
      <c r="FO637" s="310"/>
      <c r="FP637" s="310"/>
      <c r="FQ637" s="310"/>
      <c r="FR637" s="310"/>
      <c r="FS637" s="310"/>
      <c r="FT637" s="310"/>
      <c r="FU637" s="310"/>
      <c r="FV637" s="310"/>
      <c r="FW637" s="310"/>
      <c r="FX637" s="310"/>
      <c r="FY637" s="310"/>
      <c r="FZ637" s="310"/>
      <c r="GA637" s="310"/>
      <c r="GB637" s="310"/>
      <c r="GC637" s="310"/>
    </row>
    <row r="638" spans="4:185">
      <c r="D638" s="310"/>
      <c r="E638" s="310"/>
      <c r="F638" s="310"/>
      <c r="G638" s="310"/>
      <c r="H638" s="310"/>
      <c r="I638" s="310"/>
      <c r="J638" s="310"/>
      <c r="K638" s="310"/>
      <c r="L638" s="310"/>
      <c r="M638" s="310"/>
      <c r="N638" s="310"/>
      <c r="O638" s="310"/>
      <c r="P638" s="310"/>
      <c r="Q638" s="310"/>
      <c r="R638" s="310"/>
      <c r="S638" s="310"/>
      <c r="T638" s="310"/>
      <c r="U638" s="310"/>
      <c r="V638" s="310"/>
      <c r="W638" s="310"/>
      <c r="X638" s="310"/>
      <c r="Y638" s="310"/>
      <c r="Z638" s="310"/>
      <c r="AA638" s="310"/>
      <c r="AB638" s="310"/>
      <c r="AC638" s="310"/>
      <c r="AD638" s="310"/>
      <c r="AE638" s="310"/>
      <c r="AF638" s="310"/>
      <c r="AG638" s="310"/>
      <c r="AH638" s="310"/>
      <c r="AI638" s="310"/>
      <c r="AJ638" s="310"/>
      <c r="AK638" s="310"/>
      <c r="AL638" s="310"/>
      <c r="AM638" s="310"/>
      <c r="AN638" s="310"/>
      <c r="AO638" s="310"/>
      <c r="AP638" s="310"/>
      <c r="AQ638" s="310"/>
      <c r="AR638" s="310"/>
      <c r="AS638" s="310"/>
      <c r="AT638" s="310"/>
      <c r="AU638" s="310"/>
      <c r="AV638" s="310"/>
      <c r="AW638" s="310"/>
      <c r="AX638" s="310"/>
      <c r="AY638" s="310"/>
      <c r="AZ638" s="310"/>
      <c r="BA638" s="310"/>
      <c r="BB638" s="310"/>
      <c r="BC638" s="310"/>
      <c r="BD638" s="310"/>
      <c r="BE638" s="310"/>
      <c r="BF638" s="310"/>
      <c r="BG638" s="310"/>
      <c r="BH638" s="310"/>
      <c r="BI638" s="310"/>
      <c r="BJ638" s="310"/>
      <c r="BK638" s="310"/>
      <c r="BL638" s="310"/>
      <c r="BM638" s="310"/>
      <c r="BN638" s="310"/>
      <c r="BO638" s="310"/>
      <c r="BP638" s="310"/>
      <c r="BQ638" s="310"/>
      <c r="BR638" s="310"/>
      <c r="BS638" s="310"/>
      <c r="BT638" s="310"/>
      <c r="BU638" s="310"/>
      <c r="BV638" s="310"/>
      <c r="BW638" s="310"/>
      <c r="BX638" s="310"/>
      <c r="BY638" s="310"/>
      <c r="BZ638" s="310"/>
      <c r="CA638" s="310"/>
      <c r="CB638" s="310"/>
      <c r="CC638" s="310"/>
      <c r="CD638" s="310"/>
      <c r="CE638" s="310"/>
      <c r="CF638" s="310"/>
      <c r="CG638" s="310"/>
      <c r="CH638" s="310"/>
      <c r="CI638" s="310"/>
      <c r="CJ638" s="310"/>
      <c r="CK638" s="310"/>
      <c r="CL638" s="310"/>
      <c r="CM638" s="310"/>
      <c r="CN638" s="310"/>
      <c r="CO638" s="310"/>
      <c r="CP638" s="310"/>
      <c r="CQ638" s="310"/>
      <c r="CR638" s="310"/>
      <c r="CS638" s="310"/>
      <c r="CT638" s="310"/>
      <c r="CU638" s="310"/>
      <c r="CV638" s="310"/>
      <c r="CW638" s="310"/>
      <c r="CX638" s="310"/>
      <c r="CY638" s="310"/>
      <c r="CZ638" s="310"/>
      <c r="DA638" s="310"/>
      <c r="DB638" s="310"/>
      <c r="DC638" s="310"/>
      <c r="DD638" s="310"/>
      <c r="DE638" s="310"/>
      <c r="DF638" s="310"/>
      <c r="DG638" s="310"/>
      <c r="DH638" s="310"/>
      <c r="DI638" s="310"/>
      <c r="DJ638" s="310"/>
      <c r="DK638" s="310"/>
      <c r="DL638" s="310"/>
      <c r="DM638" s="310"/>
      <c r="DN638" s="310"/>
      <c r="DO638" s="310"/>
      <c r="DP638" s="310"/>
      <c r="DQ638" s="310"/>
      <c r="DR638" s="310"/>
      <c r="DS638" s="310"/>
      <c r="DT638" s="310"/>
      <c r="DU638" s="310"/>
      <c r="DV638" s="310"/>
      <c r="DW638" s="310"/>
      <c r="DX638" s="310"/>
      <c r="DY638" s="310"/>
      <c r="DZ638" s="310"/>
      <c r="EA638" s="310"/>
      <c r="EB638" s="310"/>
      <c r="EC638" s="310"/>
      <c r="ED638" s="310"/>
      <c r="EE638" s="310"/>
      <c r="EF638" s="310"/>
      <c r="EG638" s="310"/>
      <c r="EH638" s="310"/>
      <c r="EI638" s="310"/>
      <c r="EJ638" s="310"/>
      <c r="EK638" s="310"/>
      <c r="EL638" s="310"/>
      <c r="EM638" s="310"/>
      <c r="EN638" s="310"/>
      <c r="EO638" s="310"/>
      <c r="EP638" s="310"/>
      <c r="EQ638" s="310"/>
      <c r="ER638" s="310"/>
      <c r="ES638" s="310"/>
      <c r="ET638" s="310"/>
      <c r="EU638" s="310"/>
      <c r="EV638" s="310"/>
      <c r="EW638" s="310"/>
      <c r="EX638" s="310"/>
      <c r="EY638" s="310"/>
      <c r="EZ638" s="310"/>
      <c r="FA638" s="310"/>
      <c r="FB638" s="310"/>
      <c r="FC638" s="310"/>
      <c r="FD638" s="310"/>
      <c r="FE638" s="310"/>
      <c r="FF638" s="310"/>
      <c r="FG638" s="310"/>
      <c r="FH638" s="310"/>
      <c r="FI638" s="310"/>
      <c r="FJ638" s="310"/>
      <c r="FK638" s="310"/>
      <c r="FL638" s="310"/>
      <c r="FM638" s="310"/>
      <c r="FN638" s="310"/>
      <c r="FO638" s="310"/>
      <c r="FP638" s="310"/>
      <c r="FQ638" s="310"/>
      <c r="FR638" s="310"/>
      <c r="FS638" s="310"/>
      <c r="FT638" s="310"/>
      <c r="FU638" s="310"/>
      <c r="FV638" s="310"/>
      <c r="FW638" s="310"/>
      <c r="FX638" s="310"/>
      <c r="FY638" s="310"/>
      <c r="FZ638" s="310"/>
      <c r="GA638" s="310"/>
      <c r="GB638" s="310"/>
      <c r="GC638" s="310"/>
    </row>
    <row r="639" spans="4:185">
      <c r="D639" s="310"/>
      <c r="E639" s="310"/>
      <c r="F639" s="310"/>
      <c r="G639" s="310"/>
      <c r="H639" s="310"/>
      <c r="I639" s="310"/>
      <c r="J639" s="310"/>
      <c r="K639" s="310"/>
      <c r="L639" s="310"/>
      <c r="M639" s="310"/>
      <c r="N639" s="310"/>
      <c r="O639" s="310"/>
      <c r="P639" s="310"/>
      <c r="Q639" s="310"/>
      <c r="R639" s="310"/>
      <c r="S639" s="310"/>
      <c r="T639" s="310"/>
      <c r="U639" s="310"/>
      <c r="V639" s="310"/>
      <c r="W639" s="310"/>
      <c r="X639" s="310"/>
      <c r="Y639" s="310"/>
      <c r="Z639" s="310"/>
      <c r="AA639" s="310"/>
      <c r="AB639" s="310"/>
      <c r="AC639" s="310"/>
      <c r="AD639" s="310"/>
      <c r="AE639" s="310"/>
      <c r="AF639" s="310"/>
      <c r="AG639" s="310"/>
      <c r="AH639" s="310"/>
      <c r="AI639" s="310"/>
      <c r="AJ639" s="310"/>
      <c r="AK639" s="310"/>
      <c r="AL639" s="310"/>
      <c r="AM639" s="310"/>
      <c r="AN639" s="310"/>
      <c r="AO639" s="310"/>
      <c r="AP639" s="310"/>
      <c r="AQ639" s="310"/>
      <c r="AR639" s="310"/>
      <c r="AS639" s="310"/>
      <c r="AT639" s="310"/>
      <c r="AU639" s="310"/>
      <c r="AV639" s="310"/>
      <c r="AW639" s="310"/>
      <c r="AX639" s="310"/>
      <c r="AY639" s="310"/>
      <c r="AZ639" s="310"/>
      <c r="BA639" s="310"/>
      <c r="BB639" s="310"/>
      <c r="BC639" s="310"/>
      <c r="BD639" s="310"/>
      <c r="BE639" s="310"/>
      <c r="BF639" s="310"/>
      <c r="BG639" s="310"/>
      <c r="BH639" s="310"/>
      <c r="BI639" s="310"/>
      <c r="BJ639" s="310"/>
      <c r="BK639" s="310"/>
      <c r="BL639" s="310"/>
      <c r="BM639" s="310"/>
      <c r="BN639" s="310"/>
      <c r="BO639" s="310"/>
      <c r="BP639" s="310"/>
      <c r="BQ639" s="310"/>
      <c r="BR639" s="310"/>
      <c r="BS639" s="310"/>
      <c r="BT639" s="310"/>
      <c r="BU639" s="310"/>
      <c r="BV639" s="310"/>
      <c r="BW639" s="310"/>
      <c r="BX639" s="310"/>
      <c r="BY639" s="310"/>
      <c r="BZ639" s="310"/>
      <c r="CA639" s="310"/>
      <c r="CB639" s="310"/>
      <c r="CC639" s="310"/>
      <c r="CD639" s="310"/>
      <c r="CE639" s="310"/>
      <c r="CF639" s="310"/>
      <c r="CG639" s="310"/>
      <c r="CH639" s="310"/>
      <c r="CI639" s="310"/>
      <c r="CJ639" s="310"/>
      <c r="CK639" s="310"/>
      <c r="CL639" s="310"/>
      <c r="CM639" s="310"/>
      <c r="CN639" s="310"/>
      <c r="CO639" s="310"/>
      <c r="CP639" s="310"/>
      <c r="CQ639" s="310"/>
      <c r="CR639" s="310"/>
      <c r="CS639" s="310"/>
      <c r="CT639" s="310"/>
      <c r="CU639" s="310"/>
      <c r="CV639" s="310"/>
      <c r="CW639" s="310"/>
      <c r="CX639" s="310"/>
      <c r="CY639" s="310"/>
      <c r="CZ639" s="310"/>
      <c r="DA639" s="310"/>
      <c r="DB639" s="310"/>
      <c r="DC639" s="310"/>
      <c r="DD639" s="310"/>
      <c r="DE639" s="310"/>
      <c r="DF639" s="310"/>
      <c r="DG639" s="310"/>
      <c r="DH639" s="310"/>
      <c r="DI639" s="310"/>
      <c r="DJ639" s="310"/>
      <c r="DK639" s="310"/>
      <c r="DL639" s="310"/>
      <c r="DM639" s="310"/>
      <c r="DN639" s="310"/>
      <c r="DO639" s="310"/>
      <c r="DP639" s="310"/>
      <c r="DQ639" s="310"/>
      <c r="DR639" s="310"/>
      <c r="DS639" s="310"/>
      <c r="DT639" s="310"/>
      <c r="DU639" s="310"/>
      <c r="DV639" s="310"/>
      <c r="DW639" s="310"/>
      <c r="DX639" s="310"/>
      <c r="DY639" s="310"/>
      <c r="DZ639" s="310"/>
      <c r="EA639" s="310"/>
      <c r="EB639" s="310"/>
      <c r="EC639" s="310"/>
      <c r="ED639" s="310"/>
      <c r="EE639" s="310"/>
      <c r="EF639" s="310"/>
      <c r="EG639" s="310"/>
      <c r="EH639" s="310"/>
      <c r="EI639" s="310"/>
      <c r="EJ639" s="310"/>
      <c r="EK639" s="310"/>
      <c r="EL639" s="310"/>
      <c r="EM639" s="310"/>
      <c r="EN639" s="310"/>
      <c r="EO639" s="310"/>
      <c r="EP639" s="310"/>
      <c r="EQ639" s="310"/>
      <c r="ER639" s="310"/>
      <c r="ES639" s="310"/>
      <c r="ET639" s="310"/>
      <c r="EU639" s="310"/>
      <c r="EV639" s="310"/>
      <c r="EW639" s="310"/>
      <c r="EX639" s="310"/>
      <c r="EY639" s="310"/>
      <c r="EZ639" s="310"/>
      <c r="FA639" s="310"/>
      <c r="FB639" s="310"/>
      <c r="FC639" s="310"/>
      <c r="FD639" s="310"/>
      <c r="FE639" s="310"/>
      <c r="FF639" s="310"/>
      <c r="FG639" s="310"/>
      <c r="FH639" s="310"/>
      <c r="FI639" s="310"/>
      <c r="FJ639" s="310"/>
      <c r="FK639" s="310"/>
      <c r="FL639" s="310"/>
      <c r="FM639" s="310"/>
      <c r="FN639" s="310"/>
      <c r="FO639" s="310"/>
      <c r="FP639" s="310"/>
      <c r="FQ639" s="310"/>
      <c r="FR639" s="310"/>
      <c r="FS639" s="310"/>
      <c r="FT639" s="310"/>
      <c r="FU639" s="310"/>
      <c r="FV639" s="310"/>
      <c r="FW639" s="310"/>
      <c r="FX639" s="310"/>
      <c r="FY639" s="310"/>
      <c r="FZ639" s="310"/>
      <c r="GA639" s="310"/>
      <c r="GB639" s="310"/>
      <c r="GC639" s="310"/>
    </row>
    <row r="640" spans="4:185">
      <c r="D640" s="310"/>
      <c r="E640" s="310"/>
      <c r="F640" s="310"/>
      <c r="G640" s="310"/>
      <c r="H640" s="310"/>
      <c r="I640" s="310"/>
      <c r="J640" s="310"/>
      <c r="K640" s="310"/>
      <c r="L640" s="310"/>
      <c r="M640" s="310"/>
      <c r="N640" s="310"/>
      <c r="O640" s="310"/>
      <c r="P640" s="310"/>
      <c r="Q640" s="310"/>
      <c r="R640" s="310"/>
      <c r="S640" s="310"/>
      <c r="T640" s="310"/>
      <c r="U640" s="310"/>
      <c r="V640" s="310"/>
      <c r="W640" s="310"/>
      <c r="X640" s="310"/>
      <c r="Y640" s="310"/>
      <c r="Z640" s="310"/>
      <c r="AA640" s="310"/>
      <c r="AB640" s="310"/>
      <c r="AC640" s="310"/>
      <c r="AD640" s="310"/>
      <c r="AE640" s="310"/>
      <c r="AF640" s="310"/>
      <c r="AG640" s="310"/>
      <c r="AH640" s="310"/>
      <c r="AI640" s="310"/>
      <c r="AJ640" s="310"/>
      <c r="AK640" s="310"/>
      <c r="AL640" s="310"/>
      <c r="AM640" s="310"/>
      <c r="AN640" s="310"/>
      <c r="AO640" s="310"/>
      <c r="AP640" s="310"/>
      <c r="AQ640" s="310"/>
      <c r="AR640" s="310"/>
      <c r="AS640" s="310"/>
      <c r="AT640" s="310"/>
      <c r="AU640" s="310"/>
      <c r="AV640" s="310"/>
      <c r="AW640" s="310"/>
      <c r="AX640" s="310"/>
      <c r="AY640" s="310"/>
      <c r="AZ640" s="310"/>
      <c r="BA640" s="310"/>
      <c r="BB640" s="310"/>
      <c r="BC640" s="310"/>
      <c r="BD640" s="310"/>
      <c r="BE640" s="310"/>
      <c r="BF640" s="310"/>
      <c r="BG640" s="310"/>
      <c r="BH640" s="310"/>
      <c r="BI640" s="310"/>
      <c r="BJ640" s="310"/>
      <c r="BK640" s="310"/>
      <c r="BL640" s="310"/>
      <c r="BM640" s="310"/>
      <c r="BN640" s="310"/>
      <c r="BO640" s="310"/>
      <c r="BP640" s="310"/>
      <c r="BQ640" s="310"/>
      <c r="BR640" s="310"/>
      <c r="BS640" s="310"/>
      <c r="BT640" s="310"/>
      <c r="BU640" s="310"/>
      <c r="BV640" s="310"/>
      <c r="BW640" s="310"/>
      <c r="BX640" s="310"/>
      <c r="BY640" s="310"/>
      <c r="BZ640" s="310"/>
      <c r="CA640" s="310"/>
      <c r="CB640" s="310"/>
      <c r="CC640" s="310"/>
      <c r="CD640" s="310"/>
      <c r="CE640" s="310"/>
      <c r="CF640" s="310"/>
      <c r="CG640" s="310"/>
      <c r="CH640" s="310"/>
      <c r="CI640" s="310"/>
      <c r="CJ640" s="310"/>
      <c r="CK640" s="310"/>
      <c r="CL640" s="310"/>
      <c r="CM640" s="310"/>
      <c r="CN640" s="310"/>
      <c r="CO640" s="310"/>
      <c r="CP640" s="310"/>
      <c r="CQ640" s="310"/>
      <c r="CR640" s="310"/>
      <c r="CS640" s="310"/>
      <c r="CT640" s="310"/>
      <c r="CU640" s="310"/>
      <c r="CV640" s="310"/>
      <c r="CW640" s="310"/>
      <c r="CX640" s="310"/>
      <c r="CY640" s="310"/>
      <c r="CZ640" s="310"/>
      <c r="DA640" s="310"/>
      <c r="DB640" s="310"/>
      <c r="DC640" s="310"/>
      <c r="DD640" s="310"/>
      <c r="DE640" s="310"/>
      <c r="DF640" s="310"/>
      <c r="DG640" s="310"/>
      <c r="DH640" s="310"/>
      <c r="DI640" s="310"/>
      <c r="DJ640" s="310"/>
      <c r="DK640" s="310"/>
      <c r="DL640" s="310"/>
      <c r="DM640" s="310"/>
      <c r="DN640" s="310"/>
      <c r="DO640" s="310"/>
      <c r="DP640" s="310"/>
      <c r="DQ640" s="310"/>
      <c r="DR640" s="310"/>
      <c r="DS640" s="310"/>
      <c r="DT640" s="310"/>
      <c r="DU640" s="310"/>
      <c r="DV640" s="310"/>
      <c r="DW640" s="310"/>
      <c r="DX640" s="310"/>
      <c r="DY640" s="310"/>
      <c r="DZ640" s="310"/>
      <c r="EA640" s="310"/>
      <c r="EB640" s="310"/>
      <c r="EC640" s="310"/>
      <c r="ED640" s="310"/>
      <c r="EE640" s="310"/>
      <c r="EF640" s="310"/>
      <c r="EG640" s="310"/>
      <c r="EH640" s="310"/>
      <c r="EI640" s="310"/>
      <c r="EJ640" s="310"/>
      <c r="EK640" s="310"/>
      <c r="EL640" s="310"/>
      <c r="EM640" s="310"/>
      <c r="EN640" s="310"/>
      <c r="EO640" s="310"/>
      <c r="EP640" s="310"/>
      <c r="EQ640" s="310"/>
      <c r="ER640" s="310"/>
      <c r="ES640" s="310"/>
      <c r="ET640" s="310"/>
      <c r="EU640" s="310"/>
      <c r="EV640" s="310"/>
      <c r="EW640" s="310"/>
      <c r="EX640" s="310"/>
      <c r="EY640" s="310"/>
      <c r="EZ640" s="310"/>
      <c r="FA640" s="310"/>
      <c r="FB640" s="310"/>
      <c r="FC640" s="310"/>
      <c r="FD640" s="310"/>
      <c r="FE640" s="310"/>
      <c r="FF640" s="310"/>
      <c r="FG640" s="310"/>
      <c r="FH640" s="310"/>
      <c r="FI640" s="310"/>
      <c r="FJ640" s="310"/>
      <c r="FK640" s="310"/>
      <c r="FL640" s="310"/>
      <c r="FM640" s="310"/>
      <c r="FN640" s="310"/>
      <c r="FO640" s="310"/>
      <c r="FP640" s="310"/>
      <c r="FQ640" s="310"/>
      <c r="FR640" s="310"/>
      <c r="FS640" s="310"/>
      <c r="FT640" s="310"/>
      <c r="FU640" s="310"/>
      <c r="FV640" s="310"/>
      <c r="FW640" s="310"/>
      <c r="FX640" s="310"/>
      <c r="FY640" s="310"/>
      <c r="FZ640" s="310"/>
      <c r="GA640" s="310"/>
      <c r="GB640" s="310"/>
      <c r="GC640" s="310"/>
    </row>
    <row r="641" spans="4:185">
      <c r="D641" s="310"/>
      <c r="E641" s="310"/>
      <c r="F641" s="310"/>
      <c r="G641" s="310"/>
      <c r="H641" s="310"/>
      <c r="I641" s="310"/>
      <c r="J641" s="310"/>
      <c r="K641" s="310"/>
      <c r="L641" s="310"/>
      <c r="M641" s="310"/>
      <c r="N641" s="310"/>
      <c r="O641" s="310"/>
      <c r="P641" s="310"/>
      <c r="Q641" s="310"/>
      <c r="R641" s="310"/>
      <c r="S641" s="310"/>
      <c r="T641" s="310"/>
      <c r="U641" s="310"/>
      <c r="V641" s="310"/>
      <c r="W641" s="310"/>
      <c r="X641" s="310"/>
      <c r="Y641" s="310"/>
      <c r="Z641" s="310"/>
      <c r="AA641" s="310"/>
      <c r="AB641" s="310"/>
      <c r="AC641" s="310"/>
      <c r="AD641" s="310"/>
      <c r="AE641" s="310"/>
      <c r="AF641" s="310"/>
      <c r="AG641" s="310"/>
      <c r="AH641" s="310"/>
      <c r="AI641" s="310"/>
      <c r="AJ641" s="310"/>
      <c r="AK641" s="310"/>
      <c r="AL641" s="310"/>
      <c r="AM641" s="310"/>
      <c r="AN641" s="310"/>
      <c r="AO641" s="310"/>
      <c r="AP641" s="310"/>
      <c r="AQ641" s="310"/>
      <c r="AR641" s="310"/>
      <c r="AS641" s="310"/>
      <c r="AT641" s="310"/>
      <c r="AU641" s="310"/>
      <c r="AV641" s="310"/>
      <c r="AW641" s="310"/>
      <c r="AX641" s="310"/>
      <c r="AY641" s="310"/>
      <c r="AZ641" s="310"/>
      <c r="BA641" s="310"/>
      <c r="BB641" s="310"/>
      <c r="BC641" s="310"/>
      <c r="BD641" s="310"/>
      <c r="BE641" s="310"/>
      <c r="BF641" s="310"/>
      <c r="BG641" s="310"/>
      <c r="BH641" s="310"/>
      <c r="BI641" s="310"/>
      <c r="BJ641" s="310"/>
      <c r="BK641" s="310"/>
      <c r="BL641" s="310"/>
      <c r="BM641" s="310"/>
      <c r="BN641" s="310"/>
      <c r="BO641" s="310"/>
      <c r="BP641" s="310"/>
      <c r="BQ641" s="310"/>
      <c r="BR641" s="310"/>
      <c r="BS641" s="310"/>
      <c r="BT641" s="310"/>
      <c r="BU641" s="310"/>
      <c r="BV641" s="310"/>
      <c r="BW641" s="310"/>
      <c r="BX641" s="310"/>
      <c r="BY641" s="310"/>
      <c r="BZ641" s="310"/>
      <c r="CA641" s="310"/>
      <c r="CB641" s="310"/>
      <c r="CC641" s="310"/>
      <c r="CD641" s="310"/>
      <c r="CE641" s="310"/>
      <c r="CF641" s="310"/>
      <c r="CG641" s="310"/>
      <c r="CH641" s="310"/>
      <c r="CI641" s="310"/>
      <c r="CJ641" s="310"/>
      <c r="CK641" s="310"/>
      <c r="CL641" s="310"/>
      <c r="CM641" s="310"/>
      <c r="CN641" s="310"/>
      <c r="CO641" s="310"/>
      <c r="CP641" s="310"/>
      <c r="CQ641" s="310"/>
      <c r="CR641" s="310"/>
      <c r="CS641" s="310"/>
      <c r="CT641" s="310"/>
      <c r="CU641" s="310"/>
      <c r="CV641" s="310"/>
      <c r="CW641" s="310"/>
      <c r="CX641" s="310"/>
      <c r="CY641" s="310"/>
      <c r="CZ641" s="310"/>
      <c r="DA641" s="310"/>
      <c r="DB641" s="310"/>
      <c r="DC641" s="310"/>
      <c r="DD641" s="310"/>
      <c r="DE641" s="310"/>
      <c r="DF641" s="310"/>
      <c r="DG641" s="310"/>
      <c r="DH641" s="310"/>
      <c r="DI641" s="310"/>
      <c r="DJ641" s="310"/>
      <c r="DK641" s="310"/>
      <c r="DL641" s="310"/>
      <c r="DM641" s="310"/>
      <c r="DN641" s="310"/>
      <c r="DO641" s="310"/>
      <c r="DP641" s="310"/>
      <c r="DQ641" s="310"/>
      <c r="DR641" s="310"/>
      <c r="DS641" s="310"/>
      <c r="DT641" s="310"/>
      <c r="DU641" s="310"/>
      <c r="DV641" s="310"/>
      <c r="DW641" s="310"/>
      <c r="DX641" s="310"/>
      <c r="DY641" s="310"/>
      <c r="DZ641" s="310"/>
      <c r="EA641" s="310"/>
      <c r="EB641" s="310"/>
      <c r="EC641" s="310"/>
      <c r="ED641" s="310"/>
      <c r="EE641" s="310"/>
      <c r="EF641" s="310"/>
      <c r="EG641" s="310"/>
      <c r="EH641" s="310"/>
      <c r="EI641" s="310"/>
      <c r="EJ641" s="310"/>
      <c r="EK641" s="310"/>
      <c r="EL641" s="310"/>
      <c r="EM641" s="310"/>
      <c r="EN641" s="310"/>
      <c r="EO641" s="310"/>
      <c r="EP641" s="310"/>
      <c r="EQ641" s="310"/>
      <c r="ER641" s="310"/>
      <c r="ES641" s="310"/>
      <c r="ET641" s="310"/>
      <c r="EU641" s="310"/>
      <c r="EV641" s="310"/>
      <c r="EW641" s="310"/>
      <c r="EX641" s="310"/>
      <c r="EY641" s="310"/>
      <c r="EZ641" s="310"/>
      <c r="FA641" s="310"/>
      <c r="FB641" s="310"/>
      <c r="FC641" s="310"/>
      <c r="FD641" s="310"/>
      <c r="FE641" s="310"/>
      <c r="FF641" s="310"/>
      <c r="FG641" s="310"/>
      <c r="FH641" s="310"/>
      <c r="FI641" s="310"/>
      <c r="FJ641" s="310"/>
      <c r="FK641" s="310"/>
      <c r="FL641" s="310"/>
      <c r="FM641" s="310"/>
      <c r="FN641" s="310"/>
      <c r="FO641" s="310"/>
      <c r="FP641" s="310"/>
      <c r="FQ641" s="310"/>
      <c r="FR641" s="310"/>
      <c r="FS641" s="310"/>
      <c r="FT641" s="310"/>
      <c r="FU641" s="310"/>
      <c r="FV641" s="310"/>
      <c r="FW641" s="310"/>
      <c r="FX641" s="310"/>
      <c r="FY641" s="310"/>
      <c r="FZ641" s="310"/>
      <c r="GA641" s="310"/>
      <c r="GB641" s="310"/>
      <c r="GC641" s="310"/>
    </row>
    <row r="642" spans="4:185">
      <c r="D642" s="310"/>
      <c r="E642" s="310"/>
      <c r="F642" s="310"/>
      <c r="G642" s="310"/>
      <c r="H642" s="310"/>
      <c r="I642" s="310"/>
      <c r="J642" s="310"/>
      <c r="K642" s="310"/>
      <c r="L642" s="310"/>
      <c r="M642" s="310"/>
      <c r="N642" s="310"/>
      <c r="O642" s="310"/>
      <c r="P642" s="310"/>
      <c r="Q642" s="310"/>
      <c r="R642" s="310"/>
      <c r="S642" s="310"/>
      <c r="T642" s="310"/>
      <c r="U642" s="310"/>
      <c r="V642" s="310"/>
      <c r="W642" s="310"/>
      <c r="X642" s="310"/>
      <c r="Y642" s="310"/>
      <c r="Z642" s="310"/>
      <c r="AA642" s="310"/>
      <c r="AB642" s="310"/>
      <c r="AC642" s="310"/>
      <c r="AD642" s="310"/>
      <c r="AE642" s="310"/>
      <c r="AF642" s="310"/>
      <c r="AG642" s="310"/>
      <c r="AH642" s="310"/>
      <c r="AI642" s="310"/>
      <c r="AJ642" s="310"/>
      <c r="AK642" s="310"/>
      <c r="AL642" s="310"/>
      <c r="AM642" s="310"/>
      <c r="AN642" s="310"/>
      <c r="AO642" s="310"/>
      <c r="AP642" s="310"/>
      <c r="AQ642" s="310"/>
      <c r="AR642" s="310"/>
      <c r="AS642" s="310"/>
      <c r="AT642" s="310"/>
      <c r="AU642" s="310"/>
      <c r="AV642" s="310"/>
      <c r="AW642" s="310"/>
      <c r="AX642" s="310"/>
      <c r="AY642" s="310"/>
      <c r="AZ642" s="310"/>
      <c r="BA642" s="310"/>
      <c r="BB642" s="310"/>
      <c r="BC642" s="310"/>
      <c r="BD642" s="310"/>
      <c r="BE642" s="310"/>
      <c r="BF642" s="310"/>
      <c r="BG642" s="310"/>
      <c r="BH642" s="310"/>
      <c r="BI642" s="310"/>
      <c r="BJ642" s="310"/>
      <c r="BK642" s="310"/>
      <c r="BL642" s="310"/>
      <c r="BM642" s="310"/>
      <c r="BN642" s="310"/>
      <c r="BO642" s="310"/>
      <c r="BP642" s="310"/>
      <c r="BQ642" s="310"/>
      <c r="BR642" s="310"/>
      <c r="BS642" s="310"/>
      <c r="BT642" s="310"/>
      <c r="BU642" s="310"/>
      <c r="BV642" s="310"/>
      <c r="BW642" s="310"/>
      <c r="BX642" s="310"/>
      <c r="BY642" s="310"/>
      <c r="BZ642" s="310"/>
      <c r="CA642" s="310"/>
      <c r="CB642" s="310"/>
      <c r="CC642" s="310"/>
      <c r="CD642" s="310"/>
      <c r="CE642" s="310"/>
      <c r="CF642" s="310"/>
      <c r="CG642" s="310"/>
      <c r="CH642" s="310"/>
      <c r="CI642" s="310"/>
      <c r="CJ642" s="310"/>
      <c r="CK642" s="310"/>
      <c r="CL642" s="310"/>
      <c r="CM642" s="310"/>
      <c r="CN642" s="310"/>
      <c r="CO642" s="310"/>
      <c r="CP642" s="310"/>
      <c r="CQ642" s="310"/>
      <c r="CR642" s="310"/>
      <c r="CS642" s="310"/>
      <c r="CT642" s="310"/>
      <c r="CU642" s="310"/>
      <c r="CV642" s="310"/>
      <c r="CW642" s="310"/>
      <c r="CX642" s="310"/>
      <c r="CY642" s="310"/>
      <c r="CZ642" s="310"/>
      <c r="DA642" s="310"/>
      <c r="DB642" s="310"/>
      <c r="DC642" s="310"/>
      <c r="DD642" s="310"/>
      <c r="DE642" s="310"/>
      <c r="DF642" s="310"/>
      <c r="DG642" s="310"/>
      <c r="DH642" s="310"/>
      <c r="DI642" s="310"/>
      <c r="DJ642" s="310"/>
      <c r="DK642" s="310"/>
      <c r="DL642" s="310"/>
      <c r="DM642" s="310"/>
      <c r="DN642" s="310"/>
      <c r="DO642" s="310"/>
      <c r="DP642" s="310"/>
      <c r="DQ642" s="310"/>
      <c r="DR642" s="310"/>
      <c r="DS642" s="310"/>
      <c r="DT642" s="310"/>
      <c r="DU642" s="310"/>
      <c r="DV642" s="310"/>
      <c r="DW642" s="310"/>
      <c r="DX642" s="310"/>
      <c r="DY642" s="310"/>
      <c r="DZ642" s="310"/>
      <c r="EA642" s="310"/>
      <c r="EB642" s="310"/>
      <c r="EC642" s="310"/>
      <c r="ED642" s="310"/>
      <c r="EE642" s="310"/>
      <c r="EF642" s="310"/>
      <c r="EG642" s="310"/>
      <c r="EH642" s="310"/>
      <c r="EI642" s="310"/>
      <c r="EJ642" s="310"/>
      <c r="EK642" s="310"/>
      <c r="EL642" s="310"/>
      <c r="EM642" s="310"/>
      <c r="EN642" s="310"/>
      <c r="EO642" s="310"/>
      <c r="EP642" s="310"/>
      <c r="EQ642" s="310"/>
      <c r="ER642" s="310"/>
      <c r="ES642" s="310"/>
      <c r="ET642" s="310"/>
      <c r="EU642" s="310"/>
      <c r="EV642" s="310"/>
      <c r="EW642" s="310"/>
      <c r="EX642" s="310"/>
      <c r="EY642" s="310"/>
      <c r="EZ642" s="310"/>
      <c r="FA642" s="310"/>
      <c r="FB642" s="310"/>
      <c r="FC642" s="310"/>
      <c r="FD642" s="310"/>
      <c r="FE642" s="310"/>
      <c r="FF642" s="310"/>
      <c r="FG642" s="310"/>
      <c r="FH642" s="310"/>
      <c r="FI642" s="310"/>
      <c r="FJ642" s="310"/>
      <c r="FK642" s="310"/>
      <c r="FL642" s="310"/>
      <c r="FM642" s="310"/>
      <c r="FN642" s="310"/>
      <c r="FO642" s="310"/>
      <c r="FP642" s="310"/>
      <c r="FQ642" s="310"/>
      <c r="FR642" s="310"/>
      <c r="FS642" s="310"/>
      <c r="FT642" s="310"/>
      <c r="FU642" s="310"/>
      <c r="FV642" s="310"/>
      <c r="FW642" s="310"/>
      <c r="FX642" s="310"/>
      <c r="FY642" s="310"/>
      <c r="FZ642" s="310"/>
      <c r="GA642" s="310"/>
      <c r="GB642" s="310"/>
      <c r="GC642" s="310"/>
    </row>
    <row r="643" spans="4:185">
      <c r="D643" s="310"/>
      <c r="E643" s="310"/>
      <c r="F643" s="310"/>
      <c r="G643" s="310"/>
      <c r="H643" s="310"/>
      <c r="I643" s="310"/>
      <c r="J643" s="310"/>
      <c r="K643" s="310"/>
      <c r="L643" s="310"/>
      <c r="M643" s="310"/>
      <c r="N643" s="310"/>
      <c r="O643" s="310"/>
      <c r="P643" s="310"/>
      <c r="Q643" s="310"/>
      <c r="R643" s="310"/>
      <c r="S643" s="310"/>
      <c r="T643" s="310"/>
      <c r="U643" s="310"/>
      <c r="V643" s="310"/>
      <c r="W643" s="310"/>
      <c r="X643" s="310"/>
      <c r="Y643" s="310"/>
      <c r="Z643" s="310"/>
      <c r="AA643" s="310"/>
      <c r="AB643" s="310"/>
      <c r="AC643" s="310"/>
      <c r="AD643" s="310"/>
      <c r="AE643" s="310"/>
      <c r="AF643" s="310"/>
      <c r="AG643" s="310"/>
      <c r="AH643" s="310"/>
      <c r="AI643" s="310"/>
      <c r="AJ643" s="310"/>
      <c r="AK643" s="310"/>
      <c r="AL643" s="310"/>
      <c r="AM643" s="310"/>
      <c r="AN643" s="310"/>
      <c r="AO643" s="310"/>
      <c r="AP643" s="310"/>
      <c r="AQ643" s="310"/>
      <c r="AR643" s="310"/>
      <c r="AS643" s="310"/>
      <c r="AT643" s="310"/>
      <c r="AU643" s="310"/>
      <c r="AV643" s="310"/>
      <c r="AW643" s="310"/>
      <c r="AX643" s="310"/>
      <c r="AY643" s="310"/>
      <c r="AZ643" s="310"/>
      <c r="BA643" s="310"/>
      <c r="BB643" s="310"/>
      <c r="BC643" s="310"/>
      <c r="BD643" s="310"/>
      <c r="BE643" s="310"/>
      <c r="BF643" s="310"/>
      <c r="BG643" s="310"/>
      <c r="BH643" s="310"/>
      <c r="BI643" s="310"/>
      <c r="BJ643" s="310"/>
      <c r="BK643" s="310"/>
      <c r="BL643" s="310"/>
      <c r="BM643" s="310"/>
      <c r="BN643" s="310"/>
      <c r="BO643" s="310"/>
      <c r="BP643" s="310"/>
      <c r="BQ643" s="310"/>
      <c r="BR643" s="310"/>
      <c r="BS643" s="310"/>
      <c r="BT643" s="310"/>
      <c r="BU643" s="310"/>
      <c r="BV643" s="310"/>
      <c r="BW643" s="310"/>
      <c r="BX643" s="310"/>
      <c r="BY643" s="310"/>
      <c r="BZ643" s="310"/>
      <c r="CA643" s="310"/>
      <c r="CB643" s="310"/>
      <c r="CC643" s="310"/>
      <c r="CD643" s="310"/>
      <c r="CE643" s="310"/>
      <c r="CF643" s="310"/>
      <c r="CG643" s="310"/>
      <c r="CH643" s="310"/>
      <c r="CI643" s="310"/>
      <c r="CJ643" s="310"/>
      <c r="CK643" s="310"/>
      <c r="CL643" s="310"/>
      <c r="CM643" s="310"/>
      <c r="CN643" s="310"/>
      <c r="CO643" s="310"/>
      <c r="CP643" s="310"/>
      <c r="CQ643" s="310"/>
      <c r="CR643" s="310"/>
      <c r="CS643" s="310"/>
      <c r="CT643" s="310"/>
      <c r="CU643" s="310"/>
      <c r="CV643" s="310"/>
      <c r="CW643" s="310"/>
      <c r="CX643" s="310"/>
      <c r="CY643" s="310"/>
      <c r="CZ643" s="310"/>
      <c r="DA643" s="310"/>
      <c r="DB643" s="310"/>
      <c r="DC643" s="310"/>
      <c r="DD643" s="310"/>
      <c r="DE643" s="310"/>
      <c r="DF643" s="310"/>
      <c r="DG643" s="310"/>
      <c r="DH643" s="310"/>
      <c r="DI643" s="310"/>
      <c r="DJ643" s="310"/>
      <c r="DK643" s="310"/>
      <c r="DL643" s="310"/>
      <c r="DM643" s="310"/>
      <c r="DN643" s="310"/>
      <c r="DO643" s="310"/>
      <c r="DP643" s="310"/>
      <c r="DQ643" s="310"/>
      <c r="DR643" s="310"/>
      <c r="DS643" s="310"/>
      <c r="DT643" s="310"/>
      <c r="DU643" s="310"/>
      <c r="DV643" s="310"/>
      <c r="DW643" s="310"/>
      <c r="DX643" s="310"/>
      <c r="DY643" s="310"/>
      <c r="DZ643" s="310"/>
      <c r="EA643" s="310"/>
      <c r="EB643" s="310"/>
      <c r="EC643" s="310"/>
      <c r="ED643" s="310"/>
      <c r="EE643" s="310"/>
      <c r="EF643" s="310"/>
      <c r="EG643" s="310"/>
      <c r="EH643" s="310"/>
      <c r="EI643" s="310"/>
      <c r="EJ643" s="310"/>
      <c r="EK643" s="310"/>
      <c r="EL643" s="310"/>
      <c r="EM643" s="310"/>
      <c r="EN643" s="310"/>
      <c r="EO643" s="310"/>
      <c r="EP643" s="310"/>
      <c r="EQ643" s="310"/>
      <c r="ER643" s="310"/>
      <c r="ES643" s="310"/>
      <c r="ET643" s="310"/>
      <c r="EU643" s="310"/>
      <c r="EV643" s="310"/>
      <c r="EW643" s="310"/>
      <c r="EX643" s="310"/>
      <c r="EY643" s="310"/>
      <c r="EZ643" s="310"/>
      <c r="FA643" s="310"/>
      <c r="FB643" s="310"/>
      <c r="FC643" s="310"/>
      <c r="FD643" s="310"/>
      <c r="FE643" s="310"/>
      <c r="FF643" s="310"/>
      <c r="FG643" s="310"/>
      <c r="FH643" s="310"/>
      <c r="FI643" s="310"/>
      <c r="FJ643" s="310"/>
      <c r="FK643" s="310"/>
      <c r="FL643" s="310"/>
      <c r="FM643" s="310"/>
      <c r="FN643" s="310"/>
      <c r="FO643" s="310"/>
      <c r="FP643" s="310"/>
      <c r="FQ643" s="310"/>
      <c r="FR643" s="310"/>
      <c r="FS643" s="310"/>
      <c r="FT643" s="310"/>
      <c r="FU643" s="310"/>
      <c r="FV643" s="310"/>
      <c r="FW643" s="310"/>
      <c r="FX643" s="310"/>
      <c r="FY643" s="310"/>
      <c r="FZ643" s="310"/>
      <c r="GA643" s="310"/>
      <c r="GB643" s="310"/>
      <c r="GC643" s="310"/>
    </row>
    <row r="644" spans="4:185">
      <c r="D644" s="310"/>
      <c r="E644" s="310"/>
      <c r="F644" s="310"/>
      <c r="G644" s="310"/>
      <c r="H644" s="310"/>
      <c r="I644" s="310"/>
      <c r="J644" s="310"/>
      <c r="K644" s="310"/>
      <c r="L644" s="310"/>
      <c r="M644" s="310"/>
      <c r="N644" s="310"/>
      <c r="O644" s="310"/>
      <c r="P644" s="310"/>
      <c r="Q644" s="310"/>
      <c r="R644" s="310"/>
      <c r="S644" s="310"/>
      <c r="T644" s="310"/>
      <c r="U644" s="310"/>
      <c r="V644" s="310"/>
      <c r="W644" s="310"/>
      <c r="X644" s="310"/>
      <c r="Y644" s="310"/>
      <c r="Z644" s="310"/>
      <c r="AA644" s="310"/>
      <c r="AB644" s="310"/>
      <c r="AC644" s="310"/>
      <c r="AD644" s="310"/>
      <c r="AE644" s="310"/>
      <c r="AF644" s="310"/>
      <c r="AG644" s="310"/>
      <c r="AH644" s="310"/>
      <c r="AI644" s="310"/>
      <c r="AJ644" s="310"/>
      <c r="AK644" s="310"/>
      <c r="AL644" s="310"/>
      <c r="AM644" s="310"/>
      <c r="AN644" s="310"/>
      <c r="AO644" s="310"/>
      <c r="AP644" s="310"/>
      <c r="AQ644" s="310"/>
      <c r="AR644" s="310"/>
      <c r="AS644" s="310"/>
      <c r="AT644" s="310"/>
      <c r="AU644" s="310"/>
      <c r="AV644" s="310"/>
      <c r="AW644" s="310"/>
      <c r="AX644" s="310"/>
      <c r="AY644" s="310"/>
      <c r="AZ644" s="310"/>
      <c r="BA644" s="310"/>
      <c r="BB644" s="310"/>
      <c r="BC644" s="310"/>
      <c r="BD644" s="310"/>
      <c r="BE644" s="310"/>
      <c r="BF644" s="310"/>
      <c r="BG644" s="310"/>
      <c r="BH644" s="310"/>
      <c r="BI644" s="310"/>
      <c r="BJ644" s="310"/>
      <c r="BK644" s="310"/>
      <c r="BL644" s="310"/>
      <c r="BM644" s="310"/>
      <c r="BN644" s="310"/>
      <c r="BO644" s="310"/>
      <c r="BP644" s="310"/>
      <c r="BQ644" s="310"/>
      <c r="BR644" s="310"/>
      <c r="BS644" s="310"/>
      <c r="BT644" s="310"/>
      <c r="BU644" s="310"/>
      <c r="BV644" s="310"/>
      <c r="BW644" s="310"/>
      <c r="BX644" s="310"/>
      <c r="BY644" s="310"/>
      <c r="BZ644" s="310"/>
      <c r="CA644" s="310"/>
      <c r="CB644" s="310"/>
      <c r="CC644" s="310"/>
      <c r="CD644" s="310"/>
      <c r="CE644" s="310"/>
      <c r="CF644" s="310"/>
      <c r="CG644" s="310"/>
      <c r="CH644" s="310"/>
      <c r="CI644" s="310"/>
      <c r="CJ644" s="310"/>
      <c r="CK644" s="310"/>
      <c r="CL644" s="310"/>
      <c r="CM644" s="310"/>
      <c r="CN644" s="310"/>
      <c r="CO644" s="310"/>
      <c r="CP644" s="310"/>
      <c r="CQ644" s="310"/>
      <c r="CR644" s="310"/>
      <c r="CS644" s="310"/>
      <c r="CT644" s="310"/>
      <c r="CU644" s="310"/>
      <c r="CV644" s="310"/>
      <c r="CW644" s="310"/>
      <c r="CX644" s="310"/>
      <c r="CY644" s="310"/>
      <c r="CZ644" s="310"/>
      <c r="DA644" s="310"/>
      <c r="DB644" s="310"/>
      <c r="DC644" s="310"/>
      <c r="DD644" s="310"/>
      <c r="DE644" s="310"/>
      <c r="DF644" s="310"/>
      <c r="DG644" s="310"/>
      <c r="DH644" s="310"/>
      <c r="DI644" s="310"/>
      <c r="DJ644" s="310"/>
      <c r="DK644" s="310"/>
      <c r="DL644" s="310"/>
      <c r="DM644" s="310"/>
      <c r="DN644" s="310"/>
      <c r="DO644" s="310"/>
      <c r="DP644" s="310"/>
      <c r="DQ644" s="310"/>
      <c r="DR644" s="310"/>
      <c r="DS644" s="310"/>
      <c r="DT644" s="310"/>
      <c r="DU644" s="310"/>
      <c r="DV644" s="310"/>
      <c r="DW644" s="310"/>
      <c r="DX644" s="310"/>
      <c r="DY644" s="310"/>
      <c r="DZ644" s="310"/>
      <c r="EA644" s="310"/>
      <c r="EB644" s="310"/>
      <c r="EC644" s="310"/>
      <c r="ED644" s="310"/>
      <c r="EE644" s="310"/>
      <c r="EF644" s="310"/>
      <c r="EG644" s="310"/>
      <c r="EH644" s="310"/>
      <c r="EI644" s="310"/>
      <c r="EJ644" s="310"/>
      <c r="EK644" s="310"/>
      <c r="EL644" s="310"/>
      <c r="EM644" s="310"/>
      <c r="EN644" s="310"/>
      <c r="EO644" s="310"/>
      <c r="EP644" s="310"/>
      <c r="EQ644" s="310"/>
      <c r="ER644" s="310"/>
      <c r="ES644" s="310"/>
      <c r="ET644" s="310"/>
      <c r="EU644" s="310"/>
      <c r="EV644" s="310"/>
      <c r="EW644" s="310"/>
      <c r="EX644" s="310"/>
      <c r="EY644" s="310"/>
      <c r="EZ644" s="310"/>
      <c r="FA644" s="310"/>
      <c r="FB644" s="310"/>
      <c r="FC644" s="310"/>
      <c r="FD644" s="310"/>
      <c r="FE644" s="310"/>
      <c r="FF644" s="310"/>
      <c r="FG644" s="310"/>
      <c r="FH644" s="310"/>
      <c r="FI644" s="310"/>
      <c r="FJ644" s="310"/>
      <c r="FK644" s="310"/>
      <c r="FL644" s="310"/>
      <c r="FM644" s="310"/>
      <c r="FN644" s="310"/>
      <c r="FO644" s="310"/>
      <c r="FP644" s="310"/>
      <c r="FQ644" s="310"/>
      <c r="FR644" s="310"/>
      <c r="FS644" s="310"/>
      <c r="FT644" s="310"/>
      <c r="FU644" s="310"/>
      <c r="FV644" s="310"/>
      <c r="FW644" s="310"/>
      <c r="FX644" s="310"/>
      <c r="FY644" s="310"/>
      <c r="FZ644" s="310"/>
      <c r="GA644" s="310"/>
      <c r="GB644" s="310"/>
      <c r="GC644" s="310"/>
    </row>
    <row r="645" spans="4:185">
      <c r="D645" s="310"/>
      <c r="E645" s="310"/>
      <c r="F645" s="310"/>
      <c r="G645" s="310"/>
      <c r="H645" s="310"/>
      <c r="I645" s="310"/>
      <c r="J645" s="310"/>
      <c r="K645" s="310"/>
      <c r="L645" s="310"/>
      <c r="M645" s="310"/>
      <c r="N645" s="310"/>
      <c r="O645" s="310"/>
      <c r="P645" s="310"/>
      <c r="Q645" s="310"/>
      <c r="R645" s="310"/>
      <c r="S645" s="310"/>
      <c r="T645" s="310"/>
      <c r="U645" s="310"/>
      <c r="V645" s="310"/>
      <c r="W645" s="310"/>
      <c r="X645" s="310"/>
      <c r="Y645" s="310"/>
      <c r="Z645" s="310"/>
      <c r="AA645" s="310"/>
      <c r="AB645" s="310"/>
      <c r="AC645" s="310"/>
      <c r="AD645" s="310"/>
      <c r="AE645" s="310"/>
      <c r="AF645" s="310"/>
      <c r="AG645" s="310"/>
      <c r="AH645" s="310"/>
      <c r="AI645" s="310"/>
      <c r="AJ645" s="310"/>
      <c r="AK645" s="310"/>
      <c r="AL645" s="310"/>
      <c r="AM645" s="310"/>
      <c r="AN645" s="310"/>
      <c r="AO645" s="310"/>
      <c r="AP645" s="310"/>
      <c r="AQ645" s="310"/>
      <c r="AR645" s="310"/>
      <c r="AS645" s="310"/>
      <c r="AT645" s="310"/>
      <c r="AU645" s="310"/>
      <c r="AV645" s="310"/>
      <c r="AW645" s="310"/>
      <c r="AX645" s="310"/>
      <c r="AY645" s="310"/>
      <c r="AZ645" s="310"/>
      <c r="BA645" s="310"/>
      <c r="BB645" s="310"/>
      <c r="BC645" s="310"/>
      <c r="BD645" s="310"/>
      <c r="BE645" s="310"/>
      <c r="BF645" s="310"/>
      <c r="BG645" s="310"/>
      <c r="BH645" s="310"/>
      <c r="BI645" s="310"/>
      <c r="BJ645" s="310"/>
      <c r="BK645" s="310"/>
      <c r="BL645" s="310"/>
      <c r="BM645" s="310"/>
      <c r="BN645" s="310"/>
      <c r="BO645" s="310"/>
      <c r="BP645" s="310"/>
      <c r="BQ645" s="310"/>
      <c r="BR645" s="310"/>
      <c r="BS645" s="310"/>
      <c r="BT645" s="310"/>
      <c r="BU645" s="310"/>
      <c r="BV645" s="310"/>
      <c r="BW645" s="310"/>
      <c r="BX645" s="310"/>
      <c r="BY645" s="310"/>
      <c r="BZ645" s="310"/>
      <c r="CA645" s="310"/>
      <c r="CB645" s="310"/>
      <c r="CC645" s="310"/>
      <c r="CD645" s="310"/>
      <c r="CE645" s="310"/>
      <c r="CF645" s="310"/>
      <c r="CG645" s="310"/>
      <c r="CH645" s="310"/>
      <c r="CI645" s="310"/>
      <c r="CJ645" s="310"/>
      <c r="CK645" s="310"/>
      <c r="CL645" s="310"/>
      <c r="CM645" s="310"/>
      <c r="CN645" s="310"/>
      <c r="CO645" s="310"/>
      <c r="CP645" s="310"/>
      <c r="CQ645" s="310"/>
      <c r="CR645" s="310"/>
      <c r="CS645" s="310"/>
      <c r="CT645" s="310"/>
      <c r="CU645" s="310"/>
      <c r="CV645" s="310"/>
      <c r="CW645" s="310"/>
      <c r="CX645" s="310"/>
      <c r="CY645" s="310"/>
      <c r="CZ645" s="310"/>
      <c r="DA645" s="310"/>
      <c r="DB645" s="310"/>
      <c r="DC645" s="310"/>
      <c r="DD645" s="310"/>
      <c r="DE645" s="310"/>
      <c r="DF645" s="310"/>
      <c r="DG645" s="310"/>
      <c r="DH645" s="310"/>
      <c r="DI645" s="310"/>
      <c r="DJ645" s="310"/>
      <c r="DK645" s="310"/>
      <c r="DL645" s="310"/>
      <c r="DM645" s="310"/>
      <c r="DN645" s="310"/>
      <c r="DO645" s="310"/>
      <c r="DP645" s="310"/>
      <c r="DQ645" s="310"/>
      <c r="DR645" s="310"/>
      <c r="DS645" s="310"/>
      <c r="DT645" s="310"/>
      <c r="DU645" s="310"/>
      <c r="DV645" s="310"/>
      <c r="DW645" s="310"/>
      <c r="DX645" s="310"/>
      <c r="DY645" s="310"/>
      <c r="DZ645" s="310"/>
      <c r="EA645" s="310"/>
      <c r="EB645" s="310"/>
      <c r="EC645" s="310"/>
      <c r="ED645" s="310"/>
      <c r="EE645" s="310"/>
      <c r="EF645" s="310"/>
      <c r="EG645" s="310"/>
      <c r="EH645" s="310"/>
      <c r="EI645" s="310"/>
      <c r="EJ645" s="310"/>
      <c r="EK645" s="310"/>
      <c r="EL645" s="310"/>
      <c r="EM645" s="310"/>
      <c r="EN645" s="310"/>
      <c r="EO645" s="310"/>
      <c r="EP645" s="310"/>
      <c r="EQ645" s="310"/>
      <c r="ER645" s="310"/>
      <c r="ES645" s="310"/>
      <c r="ET645" s="310"/>
      <c r="EU645" s="310"/>
      <c r="EV645" s="310"/>
      <c r="EW645" s="310"/>
      <c r="EX645" s="310"/>
      <c r="EY645" s="310"/>
      <c r="EZ645" s="310"/>
      <c r="FA645" s="310"/>
      <c r="FB645" s="310"/>
      <c r="FC645" s="310"/>
      <c r="FD645" s="310"/>
      <c r="FE645" s="310"/>
      <c r="FF645" s="310"/>
      <c r="FG645" s="310"/>
      <c r="FH645" s="310"/>
      <c r="FI645" s="310"/>
      <c r="FJ645" s="310"/>
      <c r="FK645" s="310"/>
      <c r="FL645" s="310"/>
      <c r="FM645" s="310"/>
      <c r="FN645" s="310"/>
      <c r="FO645" s="310"/>
      <c r="FP645" s="310"/>
      <c r="FQ645" s="310"/>
      <c r="FR645" s="310"/>
      <c r="FS645" s="310"/>
      <c r="FT645" s="310"/>
      <c r="FU645" s="310"/>
      <c r="FV645" s="310"/>
      <c r="FW645" s="310"/>
      <c r="FX645" s="310"/>
      <c r="FY645" s="310"/>
      <c r="FZ645" s="310"/>
      <c r="GA645" s="310"/>
      <c r="GB645" s="310"/>
      <c r="GC645" s="310"/>
    </row>
    <row r="646" spans="4:185">
      <c r="D646" s="310"/>
      <c r="E646" s="310"/>
      <c r="F646" s="310"/>
      <c r="G646" s="310"/>
      <c r="H646" s="310"/>
      <c r="I646" s="310"/>
      <c r="J646" s="310"/>
      <c r="K646" s="310"/>
      <c r="L646" s="310"/>
      <c r="M646" s="310"/>
      <c r="N646" s="310"/>
      <c r="O646" s="310"/>
      <c r="P646" s="310"/>
      <c r="Q646" s="310"/>
      <c r="R646" s="310"/>
      <c r="S646" s="310"/>
      <c r="T646" s="310"/>
      <c r="U646" s="310"/>
      <c r="V646" s="310"/>
      <c r="W646" s="310"/>
      <c r="X646" s="310"/>
      <c r="Y646" s="310"/>
      <c r="Z646" s="310"/>
      <c r="AA646" s="310"/>
      <c r="AB646" s="310"/>
      <c r="AC646" s="310"/>
      <c r="AD646" s="310"/>
      <c r="AE646" s="310"/>
      <c r="AF646" s="310"/>
      <c r="AG646" s="310"/>
      <c r="AH646" s="310"/>
      <c r="AI646" s="310"/>
      <c r="AJ646" s="310"/>
      <c r="AK646" s="310"/>
      <c r="AL646" s="310"/>
      <c r="AM646" s="310"/>
      <c r="AN646" s="310"/>
      <c r="AO646" s="310"/>
      <c r="AP646" s="310"/>
      <c r="AQ646" s="310"/>
      <c r="AR646" s="310"/>
      <c r="AS646" s="310"/>
      <c r="AT646" s="310"/>
      <c r="AU646" s="310"/>
      <c r="AV646" s="310"/>
      <c r="AW646" s="310"/>
      <c r="AX646" s="310"/>
      <c r="AY646" s="310"/>
      <c r="AZ646" s="310"/>
      <c r="BA646" s="310"/>
      <c r="BB646" s="310"/>
      <c r="BC646" s="310"/>
      <c r="BD646" s="310"/>
      <c r="BE646" s="310"/>
      <c r="BF646" s="310"/>
      <c r="BG646" s="310"/>
      <c r="BH646" s="310"/>
      <c r="BI646" s="310"/>
      <c r="BJ646" s="310"/>
      <c r="BK646" s="310"/>
      <c r="BL646" s="310"/>
      <c r="BM646" s="310"/>
      <c r="BN646" s="310"/>
      <c r="BO646" s="310"/>
      <c r="BP646" s="310"/>
      <c r="BQ646" s="310"/>
      <c r="BR646" s="310"/>
      <c r="BS646" s="310"/>
      <c r="BT646" s="310"/>
      <c r="BU646" s="310"/>
      <c r="BV646" s="310"/>
      <c r="BW646" s="310"/>
      <c r="BX646" s="310"/>
      <c r="BY646" s="310"/>
      <c r="BZ646" s="310"/>
      <c r="CA646" s="310"/>
      <c r="CB646" s="310"/>
      <c r="CC646" s="310"/>
      <c r="CD646" s="310"/>
      <c r="CE646" s="310"/>
      <c r="CF646" s="310"/>
      <c r="CG646" s="310"/>
      <c r="CH646" s="310"/>
      <c r="CI646" s="310"/>
      <c r="CJ646" s="310"/>
      <c r="CK646" s="310"/>
      <c r="CL646" s="310"/>
      <c r="CM646" s="310"/>
      <c r="CN646" s="310"/>
      <c r="CO646" s="310"/>
      <c r="CP646" s="310"/>
      <c r="CQ646" s="310"/>
      <c r="CR646" s="310"/>
      <c r="CS646" s="310"/>
      <c r="CT646" s="310"/>
      <c r="CU646" s="310"/>
      <c r="CV646" s="310"/>
      <c r="CW646" s="310"/>
      <c r="CX646" s="310"/>
      <c r="CY646" s="310"/>
      <c r="CZ646" s="310"/>
      <c r="DA646" s="310"/>
      <c r="DB646" s="310"/>
      <c r="DC646" s="310"/>
      <c r="DD646" s="310"/>
      <c r="DE646" s="310"/>
      <c r="DF646" s="310"/>
      <c r="DG646" s="310"/>
      <c r="DH646" s="310"/>
      <c r="DI646" s="310"/>
      <c r="DJ646" s="310"/>
      <c r="DK646" s="310"/>
      <c r="DL646" s="310"/>
      <c r="DM646" s="310"/>
      <c r="DN646" s="310"/>
      <c r="DO646" s="310"/>
      <c r="DP646" s="310"/>
      <c r="DQ646" s="310"/>
      <c r="DR646" s="310"/>
      <c r="DS646" s="310"/>
      <c r="DT646" s="310"/>
      <c r="DU646" s="310"/>
      <c r="DV646" s="310"/>
      <c r="DW646" s="310"/>
      <c r="DX646" s="310"/>
      <c r="DY646" s="310"/>
      <c r="DZ646" s="310"/>
      <c r="EA646" s="310"/>
      <c r="EB646" s="310"/>
      <c r="EC646" s="310"/>
      <c r="ED646" s="310"/>
      <c r="EE646" s="310"/>
      <c r="EF646" s="310"/>
      <c r="EG646" s="310"/>
      <c r="EH646" s="310"/>
      <c r="EI646" s="310"/>
      <c r="EJ646" s="310"/>
      <c r="EK646" s="310"/>
      <c r="EL646" s="310"/>
      <c r="EM646" s="310"/>
      <c r="EN646" s="310"/>
      <c r="EO646" s="310"/>
      <c r="EP646" s="310"/>
      <c r="EQ646" s="310"/>
      <c r="ER646" s="310"/>
      <c r="ES646" s="310"/>
      <c r="ET646" s="310"/>
      <c r="EU646" s="310"/>
      <c r="EV646" s="310"/>
      <c r="EW646" s="310"/>
      <c r="EX646" s="310"/>
      <c r="EY646" s="310"/>
      <c r="EZ646" s="310"/>
      <c r="FA646" s="310"/>
      <c r="FB646" s="310"/>
      <c r="FC646" s="310"/>
      <c r="FD646" s="310"/>
      <c r="FE646" s="310"/>
      <c r="FF646" s="310"/>
      <c r="FG646" s="310"/>
      <c r="FH646" s="310"/>
      <c r="FI646" s="310"/>
      <c r="FJ646" s="310"/>
      <c r="FK646" s="310"/>
      <c r="FL646" s="310"/>
      <c r="FM646" s="310"/>
      <c r="FN646" s="310"/>
      <c r="FO646" s="310"/>
      <c r="FP646" s="310"/>
      <c r="FQ646" s="310"/>
      <c r="FR646" s="310"/>
      <c r="FS646" s="310"/>
      <c r="FT646" s="310"/>
      <c r="FU646" s="310"/>
      <c r="FV646" s="310"/>
      <c r="FW646" s="310"/>
      <c r="FX646" s="310"/>
      <c r="FY646" s="310"/>
      <c r="FZ646" s="310"/>
      <c r="GA646" s="310"/>
      <c r="GB646" s="310"/>
      <c r="GC646" s="310"/>
    </row>
    <row r="647" spans="4:185">
      <c r="D647" s="310"/>
      <c r="E647" s="310"/>
      <c r="F647" s="310"/>
      <c r="G647" s="310"/>
      <c r="H647" s="310"/>
      <c r="I647" s="310"/>
      <c r="J647" s="310"/>
      <c r="K647" s="310"/>
      <c r="L647" s="310"/>
      <c r="M647" s="310"/>
      <c r="N647" s="310"/>
      <c r="O647" s="310"/>
      <c r="P647" s="310"/>
      <c r="Q647" s="310"/>
      <c r="R647" s="310"/>
      <c r="S647" s="310"/>
      <c r="T647" s="310"/>
      <c r="U647" s="310"/>
      <c r="V647" s="310"/>
      <c r="W647" s="310"/>
      <c r="X647" s="310"/>
      <c r="Y647" s="310"/>
      <c r="Z647" s="310"/>
      <c r="AA647" s="310"/>
      <c r="AB647" s="310"/>
      <c r="AC647" s="310"/>
      <c r="AD647" s="310"/>
      <c r="AE647" s="310"/>
      <c r="AF647" s="310"/>
      <c r="AG647" s="310"/>
      <c r="AH647" s="310"/>
      <c r="AI647" s="310"/>
      <c r="AJ647" s="310"/>
      <c r="AK647" s="310"/>
      <c r="AL647" s="310"/>
      <c r="AM647" s="310"/>
      <c r="AN647" s="310"/>
      <c r="AO647" s="310"/>
      <c r="AP647" s="310"/>
      <c r="AQ647" s="310"/>
      <c r="AR647" s="310"/>
      <c r="AS647" s="310"/>
      <c r="AT647" s="310"/>
      <c r="AU647" s="310"/>
      <c r="AV647" s="310"/>
      <c r="AW647" s="310"/>
      <c r="AX647" s="310"/>
      <c r="AY647" s="310"/>
      <c r="AZ647" s="310"/>
      <c r="BA647" s="310"/>
      <c r="BB647" s="310"/>
      <c r="BC647" s="310"/>
      <c r="BD647" s="310"/>
      <c r="BE647" s="310"/>
      <c r="BF647" s="310"/>
      <c r="BG647" s="310"/>
      <c r="BH647" s="310"/>
      <c r="BI647" s="310"/>
      <c r="BJ647" s="310"/>
      <c r="BK647" s="310"/>
      <c r="BL647" s="310"/>
      <c r="BM647" s="310"/>
      <c r="BN647" s="310"/>
      <c r="BO647" s="310"/>
      <c r="BP647" s="310"/>
      <c r="BQ647" s="310"/>
      <c r="BR647" s="310"/>
      <c r="BS647" s="310"/>
      <c r="BT647" s="310"/>
      <c r="BU647" s="310"/>
      <c r="BV647" s="310"/>
      <c r="BW647" s="310"/>
      <c r="BX647" s="310"/>
      <c r="BY647" s="310"/>
      <c r="BZ647" s="310"/>
      <c r="CA647" s="310"/>
      <c r="CB647" s="310"/>
      <c r="CC647" s="310"/>
      <c r="CD647" s="310"/>
      <c r="CE647" s="310"/>
      <c r="CF647" s="310"/>
      <c r="CG647" s="310"/>
      <c r="CH647" s="310"/>
      <c r="CI647" s="310"/>
      <c r="CJ647" s="310"/>
      <c r="CK647" s="310"/>
      <c r="CL647" s="310"/>
      <c r="CM647" s="310"/>
      <c r="CN647" s="310"/>
      <c r="CO647" s="310"/>
      <c r="CP647" s="310"/>
      <c r="CQ647" s="310"/>
      <c r="CR647" s="310"/>
      <c r="CS647" s="310"/>
      <c r="CT647" s="310"/>
      <c r="CU647" s="310"/>
      <c r="CV647" s="310"/>
      <c r="CW647" s="310"/>
      <c r="CX647" s="310"/>
      <c r="CY647" s="310"/>
      <c r="CZ647" s="310"/>
      <c r="DA647" s="310"/>
      <c r="DB647" s="310"/>
      <c r="DC647" s="310"/>
      <c r="DD647" s="310"/>
      <c r="DE647" s="310"/>
      <c r="DF647" s="310"/>
      <c r="DG647" s="310"/>
      <c r="DH647" s="310"/>
      <c r="DI647" s="310"/>
      <c r="DJ647" s="310"/>
      <c r="DK647" s="310"/>
      <c r="DL647" s="310"/>
      <c r="DM647" s="310"/>
      <c r="DN647" s="310"/>
      <c r="DO647" s="310"/>
      <c r="DP647" s="310"/>
      <c r="DQ647" s="310"/>
      <c r="DR647" s="310"/>
      <c r="DS647" s="310"/>
      <c r="DT647" s="310"/>
      <c r="DU647" s="310"/>
      <c r="DV647" s="310"/>
      <c r="DW647" s="310"/>
      <c r="DX647" s="310"/>
      <c r="DY647" s="310"/>
      <c r="DZ647" s="310"/>
      <c r="EA647" s="310"/>
      <c r="EB647" s="310"/>
      <c r="EC647" s="310"/>
      <c r="ED647" s="310"/>
      <c r="EE647" s="310"/>
      <c r="EF647" s="310"/>
      <c r="EG647" s="310"/>
      <c r="EH647" s="310"/>
      <c r="EI647" s="310"/>
      <c r="EJ647" s="310"/>
      <c r="EK647" s="310"/>
      <c r="EL647" s="310"/>
      <c r="EM647" s="310"/>
      <c r="EN647" s="310"/>
      <c r="EO647" s="310"/>
      <c r="EP647" s="310"/>
      <c r="EQ647" s="310"/>
      <c r="ER647" s="310"/>
      <c r="ES647" s="310"/>
      <c r="ET647" s="310"/>
      <c r="EU647" s="310"/>
      <c r="EV647" s="310"/>
      <c r="EW647" s="310"/>
      <c r="EX647" s="310"/>
      <c r="EY647" s="310"/>
      <c r="EZ647" s="310"/>
      <c r="FA647" s="310"/>
      <c r="FB647" s="310"/>
      <c r="FC647" s="310"/>
      <c r="FD647" s="310"/>
      <c r="FE647" s="310"/>
      <c r="FF647" s="310"/>
      <c r="FG647" s="310"/>
      <c r="FH647" s="310"/>
      <c r="FI647" s="310"/>
      <c r="FJ647" s="310"/>
      <c r="FK647" s="310"/>
      <c r="FL647" s="310"/>
      <c r="FM647" s="310"/>
      <c r="FN647" s="310"/>
      <c r="FO647" s="310"/>
      <c r="FP647" s="310"/>
      <c r="FQ647" s="310"/>
      <c r="FR647" s="310"/>
      <c r="FS647" s="310"/>
      <c r="FT647" s="310"/>
      <c r="FU647" s="310"/>
      <c r="FV647" s="310"/>
      <c r="FW647" s="310"/>
      <c r="FX647" s="310"/>
      <c r="FY647" s="310"/>
      <c r="FZ647" s="310"/>
      <c r="GA647" s="310"/>
      <c r="GB647" s="310"/>
      <c r="GC647" s="310"/>
    </row>
    <row r="648" spans="4:185">
      <c r="D648" s="310"/>
      <c r="E648" s="310"/>
      <c r="F648" s="310"/>
      <c r="G648" s="310"/>
      <c r="H648" s="310"/>
      <c r="I648" s="310"/>
      <c r="J648" s="310"/>
      <c r="K648" s="310"/>
      <c r="L648" s="310"/>
      <c r="M648" s="310"/>
      <c r="N648" s="310"/>
      <c r="O648" s="310"/>
      <c r="P648" s="310"/>
      <c r="Q648" s="310"/>
      <c r="R648" s="310"/>
      <c r="S648" s="310"/>
      <c r="T648" s="310"/>
      <c r="U648" s="310"/>
      <c r="V648" s="310"/>
      <c r="W648" s="310"/>
      <c r="X648" s="310"/>
      <c r="Y648" s="310"/>
      <c r="Z648" s="310"/>
      <c r="AA648" s="310"/>
      <c r="AB648" s="310"/>
      <c r="AC648" s="310"/>
      <c r="AD648" s="310"/>
      <c r="AE648" s="310"/>
      <c r="AF648" s="310"/>
      <c r="AG648" s="310"/>
      <c r="AH648" s="310"/>
      <c r="AI648" s="310"/>
      <c r="AJ648" s="310"/>
      <c r="AK648" s="310"/>
      <c r="AL648" s="310"/>
      <c r="AM648" s="310"/>
      <c r="AN648" s="310"/>
      <c r="AO648" s="310"/>
      <c r="AP648" s="310"/>
      <c r="AQ648" s="310"/>
      <c r="AR648" s="310"/>
      <c r="AS648" s="310"/>
      <c r="AT648" s="310"/>
      <c r="AU648" s="310"/>
      <c r="AV648" s="310"/>
      <c r="AW648" s="310"/>
      <c r="AX648" s="310"/>
      <c r="AY648" s="310"/>
      <c r="AZ648" s="310"/>
      <c r="BA648" s="310"/>
      <c r="BB648" s="310"/>
      <c r="BC648" s="310"/>
      <c r="BD648" s="310"/>
      <c r="BE648" s="310"/>
      <c r="BF648" s="310"/>
      <c r="BG648" s="310"/>
      <c r="BH648" s="310"/>
      <c r="BI648" s="310"/>
      <c r="BJ648" s="310"/>
      <c r="BK648" s="310"/>
      <c r="BL648" s="310"/>
      <c r="BM648" s="310"/>
      <c r="BN648" s="310"/>
      <c r="BO648" s="310"/>
      <c r="BP648" s="310"/>
      <c r="BQ648" s="310"/>
      <c r="BR648" s="310"/>
      <c r="BS648" s="310"/>
      <c r="BT648" s="310"/>
      <c r="BU648" s="310"/>
      <c r="BV648" s="310"/>
      <c r="BW648" s="310"/>
      <c r="BX648" s="310"/>
      <c r="BY648" s="310"/>
      <c r="BZ648" s="310"/>
      <c r="CA648" s="310"/>
      <c r="CB648" s="310"/>
      <c r="CC648" s="310"/>
      <c r="CD648" s="310"/>
      <c r="CE648" s="310"/>
      <c r="CF648" s="310"/>
      <c r="CG648" s="310"/>
      <c r="CH648" s="310"/>
      <c r="CI648" s="310"/>
      <c r="CJ648" s="310"/>
      <c r="CK648" s="310"/>
      <c r="CL648" s="310"/>
      <c r="CM648" s="310"/>
      <c r="CN648" s="310"/>
      <c r="CO648" s="310"/>
      <c r="CP648" s="310"/>
      <c r="CQ648" s="310"/>
      <c r="CR648" s="310"/>
      <c r="CS648" s="310"/>
      <c r="CT648" s="310"/>
      <c r="CU648" s="310"/>
      <c r="CV648" s="310"/>
      <c r="CW648" s="310"/>
      <c r="CX648" s="310"/>
      <c r="CY648" s="310"/>
      <c r="CZ648" s="310"/>
      <c r="DA648" s="310"/>
      <c r="DB648" s="310"/>
      <c r="DC648" s="310"/>
      <c r="DD648" s="310"/>
      <c r="DE648" s="310"/>
      <c r="DF648" s="310"/>
      <c r="DG648" s="310"/>
      <c r="DH648" s="310"/>
      <c r="DI648" s="310"/>
      <c r="DJ648" s="310"/>
      <c r="DK648" s="310"/>
      <c r="DL648" s="310"/>
      <c r="DM648" s="310"/>
      <c r="DN648" s="310"/>
      <c r="DO648" s="310"/>
      <c r="DP648" s="310"/>
      <c r="DQ648" s="310"/>
      <c r="DR648" s="310"/>
      <c r="DS648" s="310"/>
      <c r="DT648" s="310"/>
      <c r="DU648" s="310"/>
      <c r="DV648" s="310"/>
      <c r="DW648" s="310"/>
      <c r="DX648" s="310"/>
      <c r="DY648" s="310"/>
      <c r="DZ648" s="310"/>
      <c r="EA648" s="310"/>
      <c r="EB648" s="310"/>
      <c r="EC648" s="310"/>
      <c r="ED648" s="310"/>
      <c r="EE648" s="310"/>
      <c r="EF648" s="310"/>
      <c r="EG648" s="310"/>
      <c r="EH648" s="310"/>
      <c r="EI648" s="310"/>
      <c r="EJ648" s="310"/>
      <c r="EK648" s="310"/>
      <c r="EL648" s="310"/>
      <c r="EM648" s="310"/>
      <c r="EN648" s="310"/>
      <c r="EO648" s="310"/>
      <c r="EP648" s="310"/>
      <c r="EQ648" s="310"/>
      <c r="ER648" s="310"/>
      <c r="ES648" s="310"/>
      <c r="ET648" s="310"/>
      <c r="EU648" s="310"/>
      <c r="EV648" s="310"/>
      <c r="EW648" s="310"/>
      <c r="EX648" s="310"/>
      <c r="EY648" s="310"/>
      <c r="EZ648" s="310"/>
      <c r="FA648" s="310"/>
      <c r="FB648" s="310"/>
      <c r="FC648" s="310"/>
      <c r="FD648" s="310"/>
      <c r="FE648" s="310"/>
      <c r="FF648" s="310"/>
      <c r="FG648" s="310"/>
      <c r="FH648" s="310"/>
      <c r="FI648" s="310"/>
      <c r="FJ648" s="310"/>
      <c r="FK648" s="310"/>
      <c r="FL648" s="310"/>
      <c r="FM648" s="310"/>
      <c r="FN648" s="310"/>
      <c r="FO648" s="310"/>
      <c r="FP648" s="310"/>
      <c r="FQ648" s="310"/>
      <c r="FR648" s="310"/>
      <c r="FS648" s="310"/>
      <c r="FT648" s="310"/>
      <c r="FU648" s="310"/>
      <c r="FV648" s="310"/>
      <c r="FW648" s="310"/>
      <c r="FX648" s="310"/>
      <c r="FY648" s="310"/>
      <c r="FZ648" s="310"/>
      <c r="GA648" s="310"/>
      <c r="GB648" s="310"/>
      <c r="GC648" s="310"/>
    </row>
    <row r="649" spans="4:185">
      <c r="D649" s="310"/>
      <c r="E649" s="310"/>
      <c r="F649" s="310"/>
      <c r="G649" s="310"/>
      <c r="H649" s="310"/>
      <c r="I649" s="310"/>
      <c r="J649" s="310"/>
      <c r="K649" s="310"/>
      <c r="L649" s="310"/>
      <c r="M649" s="310"/>
      <c r="N649" s="310"/>
      <c r="O649" s="310"/>
      <c r="P649" s="310"/>
      <c r="Q649" s="310"/>
      <c r="R649" s="310"/>
      <c r="S649" s="310"/>
      <c r="T649" s="310"/>
      <c r="U649" s="310"/>
      <c r="V649" s="310"/>
      <c r="W649" s="310"/>
      <c r="X649" s="310"/>
      <c r="Y649" s="310"/>
      <c r="Z649" s="310"/>
      <c r="AA649" s="310"/>
      <c r="AB649" s="310"/>
      <c r="AC649" s="310"/>
      <c r="AD649" s="310"/>
      <c r="AE649" s="310"/>
      <c r="AF649" s="310"/>
      <c r="AG649" s="310"/>
      <c r="AH649" s="310"/>
      <c r="AI649" s="310"/>
      <c r="AJ649" s="310"/>
      <c r="AK649" s="310"/>
      <c r="AL649" s="310"/>
      <c r="AM649" s="310"/>
      <c r="AN649" s="310"/>
      <c r="AO649" s="310"/>
      <c r="AP649" s="310"/>
      <c r="AQ649" s="310"/>
      <c r="AR649" s="310"/>
      <c r="AS649" s="310"/>
      <c r="AT649" s="310"/>
      <c r="AU649" s="310"/>
      <c r="AV649" s="310"/>
      <c r="AW649" s="310"/>
      <c r="AX649" s="310"/>
      <c r="AY649" s="310"/>
      <c r="AZ649" s="310"/>
      <c r="BA649" s="310"/>
      <c r="BB649" s="310"/>
      <c r="BC649" s="310"/>
      <c r="BD649" s="310"/>
      <c r="BE649" s="310"/>
      <c r="BF649" s="310"/>
      <c r="BG649" s="310"/>
      <c r="BH649" s="310"/>
      <c r="BI649" s="310"/>
      <c r="BJ649" s="310"/>
      <c r="BK649" s="310"/>
      <c r="BL649" s="310"/>
      <c r="BM649" s="310"/>
      <c r="BN649" s="310"/>
      <c r="BO649" s="310"/>
      <c r="BP649" s="310"/>
      <c r="BQ649" s="310"/>
      <c r="BR649" s="310"/>
      <c r="BS649" s="310"/>
      <c r="BT649" s="310"/>
      <c r="BU649" s="310"/>
      <c r="BV649" s="310"/>
      <c r="BW649" s="310"/>
      <c r="BX649" s="310"/>
      <c r="BY649" s="310"/>
      <c r="BZ649" s="310"/>
      <c r="CA649" s="310"/>
      <c r="CB649" s="310"/>
      <c r="CC649" s="310"/>
      <c r="CD649" s="310"/>
      <c r="CE649" s="310"/>
      <c r="CF649" s="310"/>
      <c r="CG649" s="310"/>
      <c r="CH649" s="310"/>
      <c r="CI649" s="310"/>
      <c r="CJ649" s="310"/>
      <c r="CK649" s="310"/>
      <c r="CL649" s="310"/>
      <c r="CM649" s="310"/>
      <c r="CN649" s="310"/>
      <c r="CO649" s="310"/>
      <c r="CP649" s="310"/>
      <c r="CQ649" s="310"/>
      <c r="CR649" s="310"/>
      <c r="CS649" s="310"/>
      <c r="CT649" s="310"/>
      <c r="CU649" s="310"/>
      <c r="CV649" s="310"/>
      <c r="CW649" s="310"/>
      <c r="CX649" s="310"/>
      <c r="CY649" s="310"/>
      <c r="CZ649" s="310"/>
      <c r="DA649" s="310"/>
      <c r="DB649" s="310"/>
      <c r="DC649" s="310"/>
      <c r="DD649" s="310"/>
      <c r="DE649" s="310"/>
      <c r="DF649" s="310"/>
      <c r="DG649" s="310"/>
      <c r="DH649" s="310"/>
      <c r="DI649" s="310"/>
      <c r="DJ649" s="310"/>
      <c r="DK649" s="310"/>
      <c r="DL649" s="310"/>
      <c r="DM649" s="310"/>
      <c r="DN649" s="310"/>
      <c r="DO649" s="310"/>
      <c r="DP649" s="310"/>
      <c r="DQ649" s="310"/>
      <c r="DR649" s="310"/>
      <c r="DS649" s="310"/>
      <c r="DT649" s="310"/>
      <c r="DU649" s="310"/>
      <c r="DV649" s="310"/>
      <c r="DW649" s="310"/>
      <c r="DX649" s="310"/>
      <c r="DY649" s="310"/>
      <c r="DZ649" s="310"/>
      <c r="EA649" s="310"/>
      <c r="EB649" s="310"/>
      <c r="EC649" s="310"/>
      <c r="ED649" s="310"/>
      <c r="EE649" s="310"/>
      <c r="EF649" s="310"/>
      <c r="EG649" s="310"/>
      <c r="EH649" s="310"/>
      <c r="EI649" s="310"/>
      <c r="EJ649" s="310"/>
      <c r="EK649" s="310"/>
      <c r="EL649" s="310"/>
      <c r="EM649" s="310"/>
      <c r="EN649" s="310"/>
      <c r="EO649" s="310"/>
      <c r="EP649" s="310"/>
      <c r="EQ649" s="310"/>
      <c r="ER649" s="310"/>
      <c r="ES649" s="310"/>
      <c r="ET649" s="310"/>
      <c r="EU649" s="310"/>
      <c r="EV649" s="310"/>
      <c r="EW649" s="310"/>
      <c r="EX649" s="310"/>
      <c r="EY649" s="310"/>
      <c r="EZ649" s="310"/>
      <c r="FA649" s="310"/>
      <c r="FB649" s="310"/>
      <c r="FC649" s="310"/>
      <c r="FD649" s="310"/>
      <c r="FE649" s="310"/>
      <c r="FF649" s="310"/>
      <c r="FG649" s="310"/>
      <c r="FH649" s="310"/>
      <c r="FI649" s="310"/>
      <c r="FJ649" s="310"/>
      <c r="FK649" s="310"/>
      <c r="FL649" s="310"/>
      <c r="FM649" s="310"/>
      <c r="FN649" s="310"/>
      <c r="FO649" s="310"/>
      <c r="FP649" s="310"/>
      <c r="FQ649" s="310"/>
      <c r="FR649" s="310"/>
      <c r="FS649" s="310"/>
      <c r="FT649" s="310"/>
      <c r="FU649" s="310"/>
      <c r="FV649" s="310"/>
      <c r="FW649" s="310"/>
      <c r="FX649" s="310"/>
      <c r="FY649" s="310"/>
      <c r="FZ649" s="310"/>
      <c r="GA649" s="310"/>
      <c r="GB649" s="310"/>
      <c r="GC649" s="310"/>
    </row>
    <row r="650" spans="4:185">
      <c r="D650" s="310"/>
      <c r="E650" s="310"/>
      <c r="F650" s="310"/>
      <c r="G650" s="310"/>
      <c r="H650" s="310"/>
      <c r="I650" s="310"/>
      <c r="J650" s="310"/>
      <c r="K650" s="310"/>
      <c r="L650" s="310"/>
      <c r="M650" s="310"/>
      <c r="N650" s="310"/>
      <c r="O650" s="310"/>
      <c r="P650" s="310"/>
      <c r="Q650" s="310"/>
      <c r="R650" s="310"/>
      <c r="S650" s="310"/>
      <c r="T650" s="310"/>
      <c r="U650" s="310"/>
      <c r="V650" s="310"/>
      <c r="W650" s="310"/>
      <c r="X650" s="310"/>
      <c r="Y650" s="310"/>
      <c r="Z650" s="310"/>
      <c r="AA650" s="310"/>
      <c r="AB650" s="310"/>
      <c r="AC650" s="310"/>
      <c r="AD650" s="310"/>
      <c r="AE650" s="310"/>
      <c r="AF650" s="310"/>
      <c r="AG650" s="310"/>
      <c r="AH650" s="310"/>
      <c r="AI650" s="310"/>
      <c r="AJ650" s="310"/>
      <c r="AK650" s="310"/>
      <c r="AL650" s="310"/>
      <c r="AM650" s="310"/>
      <c r="AN650" s="310"/>
      <c r="AO650" s="310"/>
      <c r="AP650" s="310"/>
      <c r="AQ650" s="310"/>
      <c r="AR650" s="310"/>
      <c r="AS650" s="310"/>
      <c r="AT650" s="310"/>
      <c r="AU650" s="310"/>
      <c r="AV650" s="310"/>
      <c r="AW650" s="310"/>
      <c r="AX650" s="310"/>
      <c r="AY650" s="310"/>
      <c r="AZ650" s="310"/>
      <c r="BA650" s="310"/>
      <c r="BB650" s="310"/>
      <c r="BC650" s="310"/>
      <c r="BD650" s="310"/>
      <c r="BE650" s="310"/>
      <c r="BF650" s="310"/>
      <c r="BG650" s="310"/>
      <c r="BH650" s="310"/>
      <c r="BI650" s="310"/>
      <c r="BJ650" s="310"/>
      <c r="BK650" s="310"/>
      <c r="BL650" s="310"/>
      <c r="BM650" s="310"/>
      <c r="BN650" s="310"/>
      <c r="BO650" s="310"/>
      <c r="BP650" s="310"/>
      <c r="BQ650" s="310"/>
      <c r="BR650" s="310"/>
      <c r="BS650" s="310"/>
      <c r="BT650" s="310"/>
      <c r="BU650" s="310"/>
      <c r="BV650" s="310"/>
      <c r="BW650" s="310"/>
      <c r="BX650" s="310"/>
      <c r="BY650" s="310"/>
      <c r="BZ650" s="310"/>
      <c r="CA650" s="310"/>
      <c r="CB650" s="310"/>
      <c r="CC650" s="310"/>
      <c r="CD650" s="310"/>
      <c r="CE650" s="310"/>
      <c r="CF650" s="310"/>
      <c r="CG650" s="310"/>
      <c r="CH650" s="310"/>
      <c r="CI650" s="310"/>
      <c r="CJ650" s="310"/>
      <c r="CK650" s="310"/>
      <c r="CL650" s="310"/>
      <c r="CM650" s="310"/>
      <c r="CN650" s="310"/>
      <c r="CO650" s="310"/>
      <c r="CP650" s="310"/>
      <c r="CQ650" s="310"/>
      <c r="CR650" s="310"/>
      <c r="CS650" s="310"/>
      <c r="CT650" s="310"/>
      <c r="CU650" s="310"/>
      <c r="CV650" s="310"/>
      <c r="CW650" s="310"/>
      <c r="CX650" s="310"/>
      <c r="CY650" s="310"/>
      <c r="CZ650" s="310"/>
      <c r="DA650" s="310"/>
      <c r="DB650" s="310"/>
      <c r="DC650" s="310"/>
      <c r="DD650" s="310"/>
      <c r="DE650" s="310"/>
      <c r="DF650" s="310"/>
      <c r="DG650" s="310"/>
      <c r="DH650" s="310"/>
      <c r="DI650" s="310"/>
      <c r="DJ650" s="310"/>
      <c r="DK650" s="310"/>
      <c r="DL650" s="310"/>
      <c r="DM650" s="310"/>
      <c r="DN650" s="310"/>
      <c r="DO650" s="310"/>
      <c r="DP650" s="310"/>
      <c r="DQ650" s="310"/>
      <c r="DR650" s="310"/>
      <c r="DS650" s="310"/>
      <c r="DT650" s="310"/>
      <c r="DU650" s="310"/>
      <c r="DV650" s="310"/>
      <c r="DW650" s="310"/>
      <c r="DX650" s="310"/>
      <c r="DY650" s="310"/>
      <c r="DZ650" s="310"/>
      <c r="EA650" s="310"/>
      <c r="EB650" s="310"/>
      <c r="EC650" s="310"/>
      <c r="ED650" s="310"/>
      <c r="EE650" s="310"/>
      <c r="EF650" s="310"/>
      <c r="EG650" s="310"/>
      <c r="EH650" s="310"/>
      <c r="EI650" s="310"/>
      <c r="EJ650" s="310"/>
      <c r="EK650" s="310"/>
      <c r="EL650" s="310"/>
      <c r="EM650" s="310"/>
      <c r="EN650" s="310"/>
      <c r="EO650" s="310"/>
      <c r="EP650" s="310"/>
      <c r="EQ650" s="310"/>
      <c r="ER650" s="310"/>
      <c r="ES650" s="310"/>
      <c r="ET650" s="310"/>
      <c r="EU650" s="310"/>
      <c r="EV650" s="310"/>
      <c r="EW650" s="310"/>
      <c r="EX650" s="310"/>
      <c r="EY650" s="310"/>
      <c r="EZ650" s="310"/>
      <c r="FA650" s="310"/>
      <c r="FB650" s="310"/>
      <c r="FC650" s="310"/>
      <c r="FD650" s="310"/>
      <c r="FE650" s="310"/>
      <c r="FF650" s="310"/>
      <c r="FG650" s="310"/>
      <c r="FH650" s="310"/>
      <c r="FI650" s="310"/>
      <c r="FJ650" s="310"/>
      <c r="FK650" s="310"/>
      <c r="FL650" s="310"/>
      <c r="FM650" s="310"/>
      <c r="FN650" s="310"/>
      <c r="FO650" s="310"/>
      <c r="FP650" s="310"/>
      <c r="FQ650" s="310"/>
      <c r="FR650" s="310"/>
      <c r="FS650" s="310"/>
      <c r="FT650" s="310"/>
      <c r="FU650" s="310"/>
      <c r="FV650" s="310"/>
      <c r="FW650" s="310"/>
      <c r="FX650" s="310"/>
      <c r="FY650" s="310"/>
      <c r="FZ650" s="310"/>
      <c r="GA650" s="310"/>
      <c r="GB650" s="310"/>
      <c r="GC650" s="310"/>
    </row>
    <row r="651" spans="4:185">
      <c r="D651" s="310"/>
      <c r="E651" s="310"/>
      <c r="F651" s="310"/>
      <c r="G651" s="310"/>
      <c r="H651" s="310"/>
      <c r="I651" s="310"/>
      <c r="J651" s="310"/>
      <c r="K651" s="310"/>
      <c r="L651" s="310"/>
      <c r="M651" s="310"/>
      <c r="N651" s="310"/>
      <c r="O651" s="310"/>
      <c r="P651" s="310"/>
      <c r="Q651" s="310"/>
      <c r="R651" s="310"/>
      <c r="S651" s="310"/>
      <c r="T651" s="310"/>
      <c r="U651" s="310"/>
      <c r="V651" s="310"/>
      <c r="W651" s="310"/>
      <c r="X651" s="310"/>
      <c r="Y651" s="310"/>
      <c r="Z651" s="310"/>
      <c r="AA651" s="310"/>
      <c r="AB651" s="310"/>
      <c r="AC651" s="310"/>
      <c r="AD651" s="310"/>
      <c r="AE651" s="310"/>
      <c r="AF651" s="310"/>
      <c r="AG651" s="310"/>
      <c r="AH651" s="310"/>
      <c r="AI651" s="310"/>
      <c r="AJ651" s="310"/>
      <c r="AK651" s="310"/>
      <c r="AL651" s="310"/>
      <c r="AM651" s="310"/>
      <c r="AN651" s="310"/>
      <c r="AO651" s="310"/>
      <c r="AP651" s="310"/>
      <c r="AQ651" s="310"/>
      <c r="AR651" s="310"/>
      <c r="AS651" s="310"/>
      <c r="AT651" s="310"/>
      <c r="AU651" s="310"/>
      <c r="AV651" s="310"/>
      <c r="AW651" s="310"/>
      <c r="AX651" s="310"/>
      <c r="AY651" s="310"/>
      <c r="AZ651" s="310"/>
      <c r="BA651" s="310"/>
      <c r="BB651" s="310"/>
      <c r="BC651" s="310"/>
      <c r="BD651" s="310"/>
      <c r="BE651" s="310"/>
      <c r="BF651" s="310"/>
      <c r="BG651" s="310"/>
      <c r="BH651" s="310"/>
      <c r="BI651" s="310"/>
      <c r="BJ651" s="310"/>
      <c r="BK651" s="310"/>
      <c r="BL651" s="310"/>
      <c r="BM651" s="310"/>
      <c r="BN651" s="310"/>
      <c r="BO651" s="310"/>
      <c r="BP651" s="310"/>
      <c r="BQ651" s="310"/>
      <c r="BR651" s="310"/>
      <c r="BS651" s="310"/>
      <c r="BT651" s="310"/>
      <c r="BU651" s="310"/>
      <c r="BV651" s="310"/>
      <c r="BW651" s="310"/>
      <c r="BX651" s="310"/>
      <c r="BY651" s="310"/>
      <c r="BZ651" s="310"/>
      <c r="CA651" s="310"/>
      <c r="CB651" s="310"/>
      <c r="CC651" s="310"/>
      <c r="CD651" s="310"/>
      <c r="CE651" s="310"/>
      <c r="CF651" s="310"/>
      <c r="CG651" s="310"/>
      <c r="CH651" s="310"/>
      <c r="CI651" s="310"/>
      <c r="CJ651" s="310"/>
      <c r="CK651" s="310"/>
      <c r="CL651" s="310"/>
      <c r="CM651" s="310"/>
      <c r="CN651" s="310"/>
      <c r="CO651" s="310"/>
      <c r="CP651" s="310"/>
      <c r="CQ651" s="310"/>
      <c r="CR651" s="310"/>
      <c r="CS651" s="310"/>
      <c r="CT651" s="310"/>
      <c r="CU651" s="310"/>
      <c r="CV651" s="310"/>
      <c r="CW651" s="310"/>
      <c r="CX651" s="310"/>
      <c r="CY651" s="310"/>
      <c r="CZ651" s="310"/>
      <c r="DA651" s="310"/>
      <c r="DB651" s="310"/>
      <c r="DC651" s="310"/>
      <c r="DD651" s="310"/>
      <c r="DE651" s="310"/>
      <c r="DF651" s="310"/>
      <c r="DG651" s="310"/>
      <c r="DH651" s="310"/>
      <c r="DI651" s="310"/>
      <c r="DJ651" s="310"/>
      <c r="DK651" s="310"/>
      <c r="DL651" s="310"/>
      <c r="DM651" s="310"/>
      <c r="DN651" s="310"/>
      <c r="DO651" s="310"/>
      <c r="DP651" s="310"/>
      <c r="DQ651" s="310"/>
      <c r="DR651" s="310"/>
      <c r="DS651" s="310"/>
      <c r="DT651" s="310"/>
      <c r="DU651" s="310"/>
      <c r="DV651" s="310"/>
      <c r="DW651" s="310"/>
      <c r="DX651" s="310"/>
      <c r="DY651" s="310"/>
      <c r="DZ651" s="310"/>
      <c r="EA651" s="310"/>
      <c r="EB651" s="310"/>
      <c r="EC651" s="310"/>
      <c r="ED651" s="310"/>
      <c r="EE651" s="310"/>
      <c r="EF651" s="310"/>
      <c r="EG651" s="310"/>
      <c r="EH651" s="310"/>
      <c r="EI651" s="310"/>
      <c r="EJ651" s="310"/>
      <c r="EK651" s="310"/>
      <c r="EL651" s="310"/>
      <c r="EM651" s="310"/>
      <c r="EN651" s="310"/>
      <c r="EO651" s="310"/>
      <c r="EP651" s="310"/>
      <c r="EQ651" s="310"/>
      <c r="ER651" s="310"/>
      <c r="ES651" s="310"/>
      <c r="ET651" s="310"/>
      <c r="EU651" s="310"/>
      <c r="EV651" s="310"/>
      <c r="EW651" s="310"/>
      <c r="EX651" s="310"/>
      <c r="EY651" s="310"/>
      <c r="EZ651" s="310"/>
      <c r="FA651" s="310"/>
      <c r="FB651" s="310"/>
      <c r="FC651" s="310"/>
      <c r="FD651" s="310"/>
      <c r="FE651" s="310"/>
      <c r="FF651" s="310"/>
      <c r="FG651" s="310"/>
      <c r="FH651" s="310"/>
      <c r="FI651" s="310"/>
      <c r="FJ651" s="310"/>
      <c r="FK651" s="310"/>
      <c r="FL651" s="310"/>
      <c r="FM651" s="310"/>
      <c r="FN651" s="310"/>
      <c r="FO651" s="310"/>
      <c r="FP651" s="310"/>
      <c r="FQ651" s="310"/>
      <c r="FR651" s="310"/>
      <c r="FS651" s="310"/>
      <c r="FT651" s="310"/>
      <c r="FU651" s="310"/>
      <c r="FV651" s="310"/>
      <c r="FW651" s="310"/>
      <c r="FX651" s="310"/>
      <c r="FY651" s="310"/>
      <c r="FZ651" s="310"/>
      <c r="GA651" s="310"/>
      <c r="GB651" s="310"/>
      <c r="GC651" s="310"/>
    </row>
    <row r="652" spans="4:185">
      <c r="D652" s="310"/>
      <c r="E652" s="310"/>
      <c r="F652" s="310"/>
      <c r="G652" s="310"/>
      <c r="H652" s="310"/>
      <c r="I652" s="310"/>
      <c r="J652" s="310"/>
      <c r="K652" s="310"/>
      <c r="L652" s="310"/>
      <c r="M652" s="310"/>
      <c r="N652" s="310"/>
      <c r="O652" s="310"/>
      <c r="P652" s="310"/>
      <c r="Q652" s="310"/>
      <c r="R652" s="310"/>
      <c r="S652" s="310"/>
      <c r="T652" s="310"/>
      <c r="U652" s="310"/>
      <c r="V652" s="310"/>
      <c r="W652" s="310"/>
      <c r="X652" s="310"/>
      <c r="Y652" s="310"/>
      <c r="Z652" s="310"/>
      <c r="AA652" s="310"/>
      <c r="AB652" s="310"/>
      <c r="AC652" s="310"/>
      <c r="AD652" s="310"/>
      <c r="AE652" s="310"/>
      <c r="AF652" s="310"/>
      <c r="AG652" s="310"/>
      <c r="AH652" s="310"/>
      <c r="AI652" s="310"/>
      <c r="AJ652" s="310"/>
      <c r="AK652" s="310"/>
      <c r="AL652" s="310"/>
      <c r="AM652" s="310"/>
      <c r="AN652" s="310"/>
      <c r="AO652" s="310"/>
      <c r="AP652" s="310"/>
      <c r="AQ652" s="310"/>
      <c r="AR652" s="310"/>
      <c r="AS652" s="310"/>
      <c r="AT652" s="310"/>
      <c r="AU652" s="310"/>
      <c r="AV652" s="310"/>
      <c r="AW652" s="310"/>
      <c r="AX652" s="310"/>
      <c r="AY652" s="310"/>
      <c r="AZ652" s="310"/>
      <c r="BA652" s="310"/>
      <c r="BB652" s="310"/>
      <c r="BC652" s="310"/>
      <c r="BD652" s="310"/>
      <c r="BE652" s="310"/>
      <c r="BF652" s="310"/>
      <c r="BG652" s="310"/>
      <c r="BH652" s="310"/>
      <c r="BI652" s="310"/>
      <c r="BJ652" s="310"/>
      <c r="BK652" s="310"/>
      <c r="BL652" s="310"/>
      <c r="BM652" s="310"/>
      <c r="BN652" s="310"/>
      <c r="BO652" s="310"/>
      <c r="BP652" s="310"/>
      <c r="BQ652" s="310"/>
      <c r="BR652" s="310"/>
      <c r="BS652" s="310"/>
      <c r="BT652" s="310"/>
      <c r="BU652" s="310"/>
      <c r="BV652" s="310"/>
      <c r="BW652" s="310"/>
      <c r="BX652" s="310"/>
      <c r="BY652" s="310"/>
      <c r="BZ652" s="310"/>
      <c r="CA652" s="310"/>
      <c r="CB652" s="310"/>
      <c r="CC652" s="310"/>
      <c r="CD652" s="310"/>
      <c r="CE652" s="310"/>
      <c r="CF652" s="310"/>
      <c r="CG652" s="310"/>
      <c r="CH652" s="310"/>
      <c r="CI652" s="310"/>
      <c r="CJ652" s="310"/>
      <c r="CK652" s="310"/>
      <c r="CL652" s="310"/>
      <c r="CM652" s="310"/>
      <c r="CN652" s="310"/>
      <c r="CO652" s="310"/>
      <c r="CP652" s="310"/>
      <c r="CQ652" s="310"/>
      <c r="CR652" s="310"/>
      <c r="CS652" s="310"/>
      <c r="CT652" s="310"/>
      <c r="CU652" s="310"/>
      <c r="CV652" s="310"/>
      <c r="CW652" s="310"/>
      <c r="CX652" s="310"/>
      <c r="CY652" s="310"/>
      <c r="CZ652" s="310"/>
      <c r="DA652" s="310"/>
      <c r="DB652" s="310"/>
      <c r="DC652" s="310"/>
      <c r="DD652" s="310"/>
      <c r="DE652" s="310"/>
      <c r="DF652" s="310"/>
      <c r="DG652" s="310"/>
      <c r="DH652" s="310"/>
      <c r="DI652" s="310"/>
      <c r="DJ652" s="310"/>
      <c r="DK652" s="310"/>
      <c r="DL652" s="310"/>
      <c r="DM652" s="310"/>
      <c r="DN652" s="310"/>
      <c r="DO652" s="310"/>
      <c r="DP652" s="310"/>
      <c r="DQ652" s="310"/>
      <c r="DR652" s="310"/>
      <c r="DS652" s="310"/>
      <c r="DT652" s="310"/>
      <c r="DU652" s="310"/>
      <c r="DV652" s="310"/>
      <c r="DW652" s="310"/>
      <c r="DX652" s="310"/>
      <c r="DY652" s="310"/>
      <c r="DZ652" s="310"/>
      <c r="EA652" s="310"/>
      <c r="EB652" s="310"/>
      <c r="EC652" s="310"/>
      <c r="ED652" s="310"/>
      <c r="EE652" s="310"/>
      <c r="EF652" s="310"/>
      <c r="EG652" s="310"/>
      <c r="EH652" s="310"/>
      <c r="EI652" s="310"/>
      <c r="EJ652" s="310"/>
      <c r="EK652" s="310"/>
      <c r="EL652" s="310"/>
      <c r="EM652" s="310"/>
      <c r="EN652" s="310"/>
      <c r="EO652" s="310"/>
      <c r="EP652" s="310"/>
      <c r="EQ652" s="310"/>
      <c r="ER652" s="310"/>
      <c r="ES652" s="310"/>
      <c r="ET652" s="310"/>
      <c r="EU652" s="310"/>
      <c r="EV652" s="310"/>
      <c r="EW652" s="310"/>
      <c r="EX652" s="310"/>
      <c r="EY652" s="310"/>
      <c r="EZ652" s="310"/>
      <c r="FA652" s="310"/>
      <c r="FB652" s="310"/>
      <c r="FC652" s="310"/>
      <c r="FD652" s="310"/>
      <c r="FE652" s="310"/>
      <c r="FF652" s="310"/>
      <c r="FG652" s="310"/>
      <c r="FH652" s="310"/>
      <c r="FI652" s="310"/>
      <c r="FJ652" s="310"/>
      <c r="FK652" s="310"/>
      <c r="FL652" s="310"/>
      <c r="FM652" s="310"/>
      <c r="FN652" s="310"/>
      <c r="FO652" s="310"/>
      <c r="FP652" s="310"/>
      <c r="FQ652" s="310"/>
      <c r="FR652" s="310"/>
      <c r="FS652" s="310"/>
      <c r="FT652" s="310"/>
      <c r="FU652" s="310"/>
      <c r="FV652" s="310"/>
      <c r="FW652" s="310"/>
      <c r="FX652" s="310"/>
      <c r="FY652" s="310"/>
      <c r="FZ652" s="310"/>
      <c r="GA652" s="310"/>
      <c r="GB652" s="310"/>
      <c r="GC652" s="310"/>
    </row>
    <row r="653" spans="4:185">
      <c r="D653" s="310"/>
      <c r="E653" s="310"/>
      <c r="F653" s="310"/>
      <c r="G653" s="310"/>
      <c r="H653" s="310"/>
      <c r="I653" s="310"/>
      <c r="J653" s="310"/>
      <c r="K653" s="310"/>
      <c r="L653" s="310"/>
      <c r="M653" s="310"/>
      <c r="N653" s="310"/>
      <c r="O653" s="310"/>
      <c r="P653" s="310"/>
      <c r="Q653" s="310"/>
      <c r="R653" s="310"/>
      <c r="S653" s="310"/>
      <c r="T653" s="310"/>
      <c r="U653" s="310"/>
      <c r="V653" s="310"/>
      <c r="W653" s="310"/>
      <c r="X653" s="310"/>
      <c r="Y653" s="310"/>
      <c r="Z653" s="310"/>
      <c r="AA653" s="310"/>
      <c r="AB653" s="310"/>
      <c r="AC653" s="310"/>
      <c r="AD653" s="310"/>
      <c r="AE653" s="310"/>
      <c r="AF653" s="310"/>
      <c r="AG653" s="310"/>
      <c r="AH653" s="310"/>
      <c r="AI653" s="310"/>
      <c r="AJ653" s="310"/>
      <c r="AK653" s="310"/>
      <c r="AL653" s="310"/>
      <c r="AM653" s="310"/>
      <c r="AN653" s="310"/>
      <c r="AO653" s="310"/>
      <c r="AP653" s="310"/>
      <c r="AQ653" s="310"/>
      <c r="AR653" s="310"/>
      <c r="AS653" s="310"/>
      <c r="AT653" s="310"/>
      <c r="AU653" s="310"/>
      <c r="AV653" s="310"/>
      <c r="AW653" s="310"/>
      <c r="AX653" s="310"/>
      <c r="AY653" s="310"/>
      <c r="AZ653" s="310"/>
      <c r="BA653" s="310"/>
      <c r="BB653" s="310"/>
      <c r="BC653" s="310"/>
      <c r="BD653" s="310"/>
      <c r="BE653" s="310"/>
      <c r="BF653" s="310"/>
      <c r="BG653" s="310"/>
      <c r="BH653" s="310"/>
      <c r="BI653" s="310"/>
      <c r="BJ653" s="310"/>
      <c r="BK653" s="310"/>
      <c r="BL653" s="310"/>
      <c r="BM653" s="310"/>
      <c r="BN653" s="310"/>
      <c r="BO653" s="310"/>
      <c r="BP653" s="310"/>
      <c r="BQ653" s="310"/>
      <c r="BR653" s="310"/>
      <c r="BS653" s="310"/>
      <c r="BT653" s="310"/>
      <c r="BU653" s="310"/>
      <c r="BV653" s="310"/>
      <c r="BW653" s="310"/>
      <c r="BX653" s="310"/>
      <c r="BY653" s="310"/>
      <c r="BZ653" s="310"/>
      <c r="CA653" s="310"/>
      <c r="CB653" s="310"/>
      <c r="CC653" s="310"/>
      <c r="CD653" s="310"/>
      <c r="CE653" s="310"/>
      <c r="CF653" s="310"/>
      <c r="CG653" s="310"/>
      <c r="CH653" s="310"/>
      <c r="CI653" s="310"/>
      <c r="CJ653" s="310"/>
      <c r="CK653" s="310"/>
      <c r="CL653" s="310"/>
      <c r="CM653" s="310"/>
      <c r="CN653" s="310"/>
      <c r="CO653" s="310"/>
      <c r="CP653" s="310"/>
      <c r="CQ653" s="310"/>
      <c r="CR653" s="310"/>
      <c r="CS653" s="310"/>
      <c r="CT653" s="310"/>
      <c r="CU653" s="310"/>
      <c r="CV653" s="310"/>
      <c r="CW653" s="310"/>
      <c r="CX653" s="310"/>
      <c r="CY653" s="310"/>
      <c r="CZ653" s="310"/>
      <c r="DA653" s="310"/>
      <c r="DB653" s="310"/>
      <c r="DC653" s="310"/>
      <c r="DD653" s="310"/>
      <c r="DE653" s="310"/>
      <c r="DF653" s="310"/>
      <c r="DG653" s="310"/>
      <c r="DH653" s="310"/>
      <c r="DI653" s="310"/>
      <c r="DJ653" s="310"/>
      <c r="DK653" s="310"/>
      <c r="DL653" s="310"/>
      <c r="DM653" s="310"/>
      <c r="DN653" s="310"/>
      <c r="DO653" s="310"/>
      <c r="DP653" s="310"/>
      <c r="DQ653" s="310"/>
      <c r="DR653" s="310"/>
      <c r="DS653" s="310"/>
      <c r="DT653" s="310"/>
      <c r="DU653" s="310"/>
      <c r="DV653" s="310"/>
      <c r="DW653" s="310"/>
      <c r="DX653" s="310"/>
      <c r="DY653" s="310"/>
      <c r="DZ653" s="310"/>
      <c r="EA653" s="310"/>
      <c r="EB653" s="310"/>
      <c r="EC653" s="310"/>
      <c r="ED653" s="310"/>
      <c r="EE653" s="310"/>
      <c r="EF653" s="310"/>
      <c r="EG653" s="310"/>
      <c r="EH653" s="310"/>
      <c r="EI653" s="310"/>
      <c r="EJ653" s="310"/>
      <c r="EK653" s="310"/>
      <c r="EL653" s="310"/>
      <c r="EM653" s="310"/>
      <c r="EN653" s="310"/>
      <c r="EO653" s="310"/>
      <c r="EP653" s="310"/>
      <c r="EQ653" s="310"/>
      <c r="ER653" s="310"/>
      <c r="ES653" s="310"/>
      <c r="ET653" s="310"/>
      <c r="EU653" s="310"/>
      <c r="EV653" s="310"/>
      <c r="EW653" s="310"/>
      <c r="EX653" s="310"/>
      <c r="EY653" s="310"/>
      <c r="EZ653" s="310"/>
      <c r="FA653" s="310"/>
      <c r="FB653" s="310"/>
      <c r="FC653" s="310"/>
      <c r="FD653" s="310"/>
      <c r="FE653" s="310"/>
      <c r="FF653" s="310"/>
      <c r="FG653" s="310"/>
      <c r="FH653" s="310"/>
      <c r="FI653" s="310"/>
      <c r="FJ653" s="310"/>
      <c r="FK653" s="310"/>
      <c r="FL653" s="310"/>
      <c r="FM653" s="310"/>
      <c r="FN653" s="310"/>
      <c r="FO653" s="310"/>
      <c r="FP653" s="310"/>
      <c r="FQ653" s="310"/>
      <c r="FR653" s="310"/>
      <c r="FS653" s="310"/>
      <c r="FT653" s="310"/>
      <c r="FU653" s="310"/>
      <c r="FV653" s="310"/>
      <c r="FW653" s="310"/>
      <c r="FX653" s="310"/>
      <c r="FY653" s="310"/>
      <c r="FZ653" s="310"/>
      <c r="GA653" s="310"/>
      <c r="GB653" s="310"/>
      <c r="GC653" s="310"/>
    </row>
    <row r="654" spans="4:185">
      <c r="D654" s="310"/>
      <c r="E654" s="310"/>
      <c r="F654" s="310"/>
      <c r="G654" s="310"/>
      <c r="H654" s="310"/>
      <c r="I654" s="310"/>
      <c r="J654" s="310"/>
      <c r="K654" s="310"/>
      <c r="L654" s="310"/>
      <c r="M654" s="310"/>
      <c r="N654" s="310"/>
      <c r="O654" s="310"/>
      <c r="P654" s="310"/>
      <c r="Q654" s="310"/>
      <c r="R654" s="310"/>
      <c r="S654" s="310"/>
      <c r="T654" s="310"/>
      <c r="U654" s="310"/>
      <c r="V654" s="310"/>
      <c r="W654" s="310"/>
      <c r="X654" s="310"/>
      <c r="Y654" s="310"/>
      <c r="Z654" s="310"/>
      <c r="AA654" s="310"/>
      <c r="AB654" s="310"/>
      <c r="AC654" s="310"/>
      <c r="AD654" s="310"/>
      <c r="AE654" s="310"/>
      <c r="AF654" s="310"/>
      <c r="AG654" s="310"/>
      <c r="AH654" s="310"/>
      <c r="AI654" s="310"/>
      <c r="AJ654" s="310"/>
      <c r="AK654" s="310"/>
      <c r="AL654" s="310"/>
      <c r="AM654" s="310"/>
      <c r="AN654" s="310"/>
      <c r="AO654" s="310"/>
      <c r="AP654" s="310"/>
      <c r="AQ654" s="310"/>
      <c r="AR654" s="310"/>
      <c r="AS654" s="310"/>
      <c r="AT654" s="310"/>
      <c r="AU654" s="310"/>
      <c r="AV654" s="310"/>
      <c r="AW654" s="310"/>
      <c r="AX654" s="310"/>
      <c r="AY654" s="310"/>
      <c r="AZ654" s="310"/>
      <c r="BA654" s="310"/>
      <c r="BB654" s="310"/>
      <c r="BC654" s="310"/>
      <c r="BD654" s="310"/>
      <c r="BE654" s="310"/>
      <c r="BF654" s="310"/>
      <c r="BG654" s="310"/>
      <c r="BH654" s="310"/>
      <c r="BI654" s="310"/>
      <c r="BJ654" s="310"/>
      <c r="BK654" s="310"/>
      <c r="BL654" s="310"/>
      <c r="BM654" s="310"/>
      <c r="BN654" s="310"/>
      <c r="BO654" s="310"/>
      <c r="BP654" s="310"/>
      <c r="BQ654" s="310"/>
      <c r="BR654" s="310"/>
      <c r="BS654" s="310"/>
      <c r="BT654" s="310"/>
      <c r="BU654" s="310"/>
      <c r="BV654" s="310"/>
      <c r="BW654" s="310"/>
      <c r="BX654" s="310"/>
      <c r="BY654" s="310"/>
      <c r="BZ654" s="310"/>
      <c r="CA654" s="310"/>
      <c r="CB654" s="310"/>
      <c r="CC654" s="310"/>
      <c r="CD654" s="310"/>
      <c r="CE654" s="310"/>
      <c r="CF654" s="310"/>
      <c r="CG654" s="310"/>
      <c r="CH654" s="310"/>
      <c r="CI654" s="310"/>
      <c r="CJ654" s="310"/>
      <c r="CK654" s="310"/>
      <c r="CL654" s="310"/>
      <c r="CM654" s="310"/>
      <c r="CN654" s="310"/>
      <c r="CO654" s="310"/>
      <c r="CP654" s="310"/>
      <c r="CQ654" s="310"/>
      <c r="CR654" s="310"/>
      <c r="CS654" s="310"/>
      <c r="CT654" s="310"/>
      <c r="CU654" s="310"/>
      <c r="CV654" s="310"/>
      <c r="CW654" s="310"/>
      <c r="CX654" s="310"/>
      <c r="CY654" s="310"/>
      <c r="CZ654" s="310"/>
      <c r="DA654" s="310"/>
      <c r="DB654" s="310"/>
      <c r="DC654" s="310"/>
      <c r="DD654" s="310"/>
      <c r="DE654" s="310"/>
      <c r="DF654" s="310"/>
      <c r="DG654" s="310"/>
      <c r="DH654" s="310"/>
      <c r="DI654" s="310"/>
      <c r="DJ654" s="310"/>
      <c r="DK654" s="310"/>
      <c r="DL654" s="310"/>
      <c r="DM654" s="310"/>
      <c r="DN654" s="310"/>
      <c r="DO654" s="310"/>
      <c r="DP654" s="310"/>
      <c r="DQ654" s="310"/>
      <c r="DR654" s="310"/>
      <c r="DS654" s="310"/>
      <c r="DT654" s="310"/>
      <c r="DU654" s="310"/>
      <c r="DV654" s="310"/>
      <c r="DW654" s="310"/>
      <c r="DX654" s="310"/>
      <c r="DY654" s="310"/>
      <c r="DZ654" s="310"/>
      <c r="EA654" s="310"/>
      <c r="EB654" s="310"/>
      <c r="EC654" s="310"/>
      <c r="ED654" s="310"/>
      <c r="EE654" s="310"/>
      <c r="EF654" s="310"/>
      <c r="EG654" s="310"/>
      <c r="EH654" s="310"/>
      <c r="EI654" s="310"/>
      <c r="EJ654" s="310"/>
      <c r="EK654" s="310"/>
      <c r="EL654" s="310"/>
      <c r="EM654" s="310"/>
      <c r="EN654" s="310"/>
      <c r="EO654" s="310"/>
      <c r="EP654" s="310"/>
      <c r="EQ654" s="310"/>
      <c r="ER654" s="310"/>
      <c r="ES654" s="310"/>
      <c r="ET654" s="310"/>
      <c r="EU654" s="310"/>
      <c r="EV654" s="310"/>
      <c r="EW654" s="310"/>
      <c r="EX654" s="310"/>
      <c r="EY654" s="310"/>
      <c r="EZ654" s="310"/>
      <c r="FA654" s="310"/>
      <c r="FB654" s="310"/>
      <c r="FC654" s="310"/>
      <c r="FD654" s="310"/>
      <c r="FE654" s="310"/>
      <c r="FF654" s="310"/>
      <c r="FG654" s="310"/>
      <c r="FH654" s="310"/>
      <c r="FI654" s="310"/>
      <c r="FJ654" s="310"/>
      <c r="FK654" s="310"/>
      <c r="FL654" s="310"/>
      <c r="FM654" s="310"/>
      <c r="FN654" s="310"/>
      <c r="FO654" s="310"/>
      <c r="FP654" s="310"/>
      <c r="FQ654" s="310"/>
      <c r="FR654" s="310"/>
      <c r="FS654" s="310"/>
      <c r="FT654" s="310"/>
      <c r="FU654" s="310"/>
      <c r="FV654" s="310"/>
      <c r="FW654" s="310"/>
      <c r="FX654" s="310"/>
      <c r="FY654" s="310"/>
      <c r="FZ654" s="310"/>
      <c r="GA654" s="310"/>
      <c r="GB654" s="310"/>
      <c r="GC654" s="310"/>
    </row>
    <row r="655" spans="4:185">
      <c r="D655" s="310"/>
      <c r="E655" s="310"/>
      <c r="F655" s="310"/>
      <c r="G655" s="310"/>
      <c r="H655" s="310"/>
      <c r="I655" s="310"/>
      <c r="J655" s="310"/>
      <c r="K655" s="310"/>
      <c r="L655" s="310"/>
      <c r="M655" s="310"/>
      <c r="N655" s="310"/>
      <c r="O655" s="310"/>
      <c r="P655" s="310"/>
      <c r="Q655" s="310"/>
      <c r="R655" s="310"/>
      <c r="S655" s="310"/>
      <c r="T655" s="310"/>
      <c r="U655" s="310"/>
      <c r="V655" s="310"/>
      <c r="W655" s="310"/>
      <c r="X655" s="310"/>
      <c r="Y655" s="310"/>
      <c r="Z655" s="310"/>
      <c r="AA655" s="310"/>
      <c r="AB655" s="310"/>
      <c r="AC655" s="310"/>
      <c r="AD655" s="310"/>
      <c r="AE655" s="310"/>
      <c r="AF655" s="310"/>
      <c r="AG655" s="310"/>
      <c r="AH655" s="310"/>
      <c r="AI655" s="310"/>
      <c r="AJ655" s="310"/>
      <c r="AK655" s="310"/>
      <c r="AL655" s="310"/>
      <c r="AM655" s="310"/>
      <c r="AN655" s="310"/>
      <c r="AO655" s="310"/>
      <c r="AP655" s="310"/>
      <c r="AQ655" s="310"/>
      <c r="AR655" s="310"/>
      <c r="AS655" s="310"/>
      <c r="AT655" s="310"/>
      <c r="AU655" s="310"/>
      <c r="AV655" s="310"/>
      <c r="AW655" s="310"/>
      <c r="AX655" s="310"/>
      <c r="AY655" s="310"/>
      <c r="AZ655" s="310"/>
      <c r="BA655" s="310"/>
      <c r="BB655" s="310"/>
      <c r="BC655" s="310"/>
      <c r="BD655" s="310"/>
      <c r="BE655" s="310"/>
      <c r="BF655" s="310"/>
      <c r="BG655" s="310"/>
      <c r="BH655" s="310"/>
      <c r="BI655" s="310"/>
      <c r="BJ655" s="310"/>
      <c r="BK655" s="310"/>
      <c r="BL655" s="310"/>
      <c r="BM655" s="310"/>
      <c r="BN655" s="310"/>
      <c r="BO655" s="310"/>
      <c r="BP655" s="310"/>
      <c r="BQ655" s="310"/>
      <c r="BR655" s="310"/>
      <c r="BS655" s="310"/>
      <c r="BT655" s="310"/>
      <c r="BU655" s="310"/>
      <c r="BV655" s="310"/>
      <c r="BW655" s="310"/>
      <c r="BX655" s="310"/>
      <c r="BY655" s="310"/>
      <c r="BZ655" s="310"/>
      <c r="CA655" s="310"/>
      <c r="CB655" s="310"/>
      <c r="CC655" s="310"/>
      <c r="CD655" s="310"/>
      <c r="CE655" s="310"/>
      <c r="CF655" s="310"/>
      <c r="CG655" s="310"/>
      <c r="CH655" s="310"/>
      <c r="CI655" s="310"/>
      <c r="CJ655" s="310"/>
      <c r="CK655" s="310"/>
      <c r="CL655" s="310"/>
      <c r="CM655" s="310"/>
      <c r="CN655" s="310"/>
      <c r="CO655" s="310"/>
      <c r="CP655" s="310"/>
      <c r="CQ655" s="310"/>
      <c r="CR655" s="310"/>
      <c r="CS655" s="310"/>
      <c r="CT655" s="310"/>
      <c r="CU655" s="310"/>
      <c r="CV655" s="310"/>
      <c r="CW655" s="310"/>
      <c r="CX655" s="310"/>
      <c r="CY655" s="310"/>
      <c r="CZ655" s="310"/>
      <c r="DA655" s="310"/>
      <c r="DB655" s="310"/>
      <c r="DC655" s="310"/>
      <c r="DD655" s="310"/>
      <c r="DE655" s="310"/>
      <c r="DF655" s="310"/>
      <c r="DG655" s="310"/>
      <c r="DH655" s="310"/>
      <c r="DI655" s="310"/>
      <c r="DJ655" s="310"/>
      <c r="DK655" s="310"/>
      <c r="DL655" s="310"/>
      <c r="DM655" s="310"/>
      <c r="DN655" s="310"/>
      <c r="DO655" s="310"/>
      <c r="DP655" s="310"/>
      <c r="DQ655" s="310"/>
      <c r="DR655" s="310"/>
      <c r="DS655" s="310"/>
      <c r="DT655" s="310"/>
      <c r="DU655" s="310"/>
      <c r="DV655" s="310"/>
      <c r="DW655" s="310"/>
      <c r="DX655" s="310"/>
      <c r="DY655" s="310"/>
      <c r="DZ655" s="310"/>
      <c r="EA655" s="310"/>
      <c r="EB655" s="310"/>
      <c r="EC655" s="310"/>
      <c r="ED655" s="310"/>
      <c r="EE655" s="310"/>
      <c r="EF655" s="310"/>
      <c r="EG655" s="310"/>
      <c r="EH655" s="310"/>
      <c r="EI655" s="310"/>
      <c r="EJ655" s="310"/>
      <c r="EK655" s="310"/>
      <c r="EL655" s="310"/>
      <c r="EM655" s="310"/>
      <c r="EN655" s="310"/>
      <c r="EO655" s="310"/>
      <c r="EP655" s="310"/>
      <c r="EQ655" s="310"/>
      <c r="ER655" s="310"/>
      <c r="ES655" s="310"/>
      <c r="ET655" s="310"/>
      <c r="EU655" s="310"/>
      <c r="EV655" s="310"/>
      <c r="EW655" s="310"/>
      <c r="EX655" s="310"/>
      <c r="EY655" s="310"/>
      <c r="EZ655" s="310"/>
      <c r="FA655" s="310"/>
      <c r="FB655" s="310"/>
      <c r="FC655" s="310"/>
      <c r="FD655" s="310"/>
      <c r="FE655" s="310"/>
      <c r="FF655" s="310"/>
      <c r="FG655" s="310"/>
      <c r="FH655" s="310"/>
      <c r="FI655" s="310"/>
      <c r="FJ655" s="310"/>
      <c r="FK655" s="310"/>
      <c r="FL655" s="310"/>
      <c r="FM655" s="310"/>
      <c r="FN655" s="310"/>
      <c r="FO655" s="310"/>
      <c r="FP655" s="310"/>
      <c r="FQ655" s="310"/>
      <c r="FR655" s="310"/>
      <c r="FS655" s="310"/>
      <c r="FT655" s="310"/>
      <c r="FU655" s="310"/>
      <c r="FV655" s="310"/>
      <c r="FW655" s="310"/>
      <c r="FX655" s="310"/>
      <c r="FY655" s="310"/>
      <c r="FZ655" s="310"/>
      <c r="GA655" s="310"/>
      <c r="GB655" s="310"/>
      <c r="GC655" s="310"/>
    </row>
    <row r="656" spans="4:185">
      <c r="D656" s="310"/>
      <c r="E656" s="310"/>
      <c r="F656" s="310"/>
      <c r="G656" s="310"/>
      <c r="H656" s="310"/>
      <c r="I656" s="310"/>
      <c r="J656" s="310"/>
      <c r="K656" s="310"/>
      <c r="L656" s="310"/>
      <c r="M656" s="310"/>
      <c r="N656" s="310"/>
      <c r="O656" s="310"/>
      <c r="P656" s="310"/>
      <c r="Q656" s="310"/>
      <c r="R656" s="310"/>
      <c r="S656" s="310"/>
      <c r="T656" s="310"/>
      <c r="U656" s="310"/>
      <c r="V656" s="310"/>
      <c r="W656" s="310"/>
      <c r="X656" s="310"/>
      <c r="Y656" s="310"/>
      <c r="Z656" s="310"/>
      <c r="AA656" s="310"/>
      <c r="AB656" s="310"/>
      <c r="AC656" s="310"/>
      <c r="AD656" s="310"/>
      <c r="AE656" s="310"/>
      <c r="AF656" s="310"/>
      <c r="AG656" s="310"/>
      <c r="AH656" s="310"/>
      <c r="AI656" s="310"/>
      <c r="AJ656" s="310"/>
      <c r="AK656" s="310"/>
      <c r="AL656" s="310"/>
      <c r="AM656" s="310"/>
      <c r="AN656" s="310"/>
      <c r="AO656" s="310"/>
      <c r="AP656" s="310"/>
      <c r="AQ656" s="310"/>
      <c r="AR656" s="310"/>
      <c r="AS656" s="310"/>
      <c r="AT656" s="310"/>
      <c r="AU656" s="310"/>
      <c r="AV656" s="310"/>
      <c r="AW656" s="310"/>
      <c r="AX656" s="310"/>
      <c r="AY656" s="310"/>
      <c r="AZ656" s="310"/>
      <c r="BA656" s="310"/>
      <c r="BB656" s="310"/>
      <c r="BC656" s="310"/>
      <c r="BD656" s="310"/>
      <c r="BE656" s="310"/>
      <c r="BF656" s="310"/>
      <c r="BG656" s="310"/>
      <c r="BH656" s="310"/>
      <c r="BI656" s="310"/>
      <c r="BJ656" s="310"/>
      <c r="BK656" s="310"/>
      <c r="BL656" s="310"/>
      <c r="BM656" s="310"/>
      <c r="BN656" s="310"/>
      <c r="BO656" s="310"/>
      <c r="BP656" s="310"/>
      <c r="BQ656" s="310"/>
      <c r="BR656" s="310"/>
      <c r="BS656" s="310"/>
      <c r="BT656" s="310"/>
      <c r="BU656" s="310"/>
      <c r="BV656" s="310"/>
      <c r="BW656" s="310"/>
      <c r="BX656" s="310"/>
      <c r="BY656" s="310"/>
      <c r="BZ656" s="310"/>
      <c r="CA656" s="310"/>
      <c r="CB656" s="310"/>
      <c r="CC656" s="310"/>
      <c r="CD656" s="310"/>
      <c r="CE656" s="310"/>
      <c r="CF656" s="310"/>
      <c r="CG656" s="310"/>
      <c r="CH656" s="310"/>
      <c r="CI656" s="310"/>
      <c r="CJ656" s="310"/>
      <c r="CK656" s="310"/>
      <c r="CL656" s="310"/>
      <c r="CM656" s="310"/>
      <c r="CN656" s="310"/>
      <c r="CO656" s="310"/>
      <c r="CP656" s="310"/>
      <c r="CQ656" s="310"/>
      <c r="CR656" s="310"/>
      <c r="CS656" s="310"/>
      <c r="CT656" s="310"/>
      <c r="CU656" s="310"/>
      <c r="CV656" s="310"/>
      <c r="CW656" s="310"/>
      <c r="CX656" s="310"/>
      <c r="CY656" s="310"/>
      <c r="CZ656" s="310"/>
      <c r="DA656" s="310"/>
      <c r="DB656" s="310"/>
      <c r="DC656" s="310"/>
      <c r="DD656" s="310"/>
      <c r="DE656" s="310"/>
      <c r="DF656" s="310"/>
      <c r="DG656" s="310"/>
      <c r="DH656" s="310"/>
      <c r="DI656" s="310"/>
      <c r="DJ656" s="310"/>
      <c r="DK656" s="310"/>
      <c r="DL656" s="310"/>
      <c r="DM656" s="310"/>
      <c r="DN656" s="310"/>
      <c r="DO656" s="310"/>
      <c r="DP656" s="310"/>
      <c r="DQ656" s="310"/>
      <c r="DR656" s="310"/>
      <c r="DS656" s="310"/>
      <c r="DT656" s="310"/>
      <c r="DU656" s="310"/>
      <c r="DV656" s="310"/>
      <c r="DW656" s="310"/>
      <c r="DX656" s="310"/>
      <c r="DY656" s="310"/>
      <c r="DZ656" s="310"/>
      <c r="EA656" s="310"/>
      <c r="EB656" s="310"/>
      <c r="EC656" s="310"/>
      <c r="ED656" s="310"/>
      <c r="EE656" s="310"/>
      <c r="EF656" s="310"/>
      <c r="EG656" s="310"/>
      <c r="EH656" s="310"/>
      <c r="EI656" s="310"/>
      <c r="EJ656" s="310"/>
      <c r="EK656" s="310"/>
      <c r="EL656" s="310"/>
      <c r="EM656" s="310"/>
      <c r="EN656" s="310"/>
      <c r="EO656" s="310"/>
      <c r="EP656" s="310"/>
      <c r="EQ656" s="310"/>
      <c r="ER656" s="310"/>
      <c r="ES656" s="310"/>
      <c r="ET656" s="310"/>
      <c r="EU656" s="310"/>
      <c r="EV656" s="310"/>
      <c r="EW656" s="310"/>
      <c r="EX656" s="310"/>
      <c r="EY656" s="310"/>
      <c r="EZ656" s="310"/>
      <c r="FA656" s="310"/>
      <c r="FB656" s="310"/>
      <c r="FC656" s="310"/>
      <c r="FD656" s="310"/>
      <c r="FE656" s="310"/>
      <c r="FF656" s="310"/>
      <c r="FG656" s="310"/>
      <c r="FH656" s="310"/>
      <c r="FI656" s="310"/>
      <c r="FJ656" s="310"/>
      <c r="FK656" s="310"/>
      <c r="FL656" s="310"/>
      <c r="FM656" s="310"/>
      <c r="FN656" s="310"/>
      <c r="FO656" s="310"/>
      <c r="FP656" s="310"/>
      <c r="FQ656" s="310"/>
      <c r="FR656" s="310"/>
      <c r="FS656" s="310"/>
      <c r="FT656" s="310"/>
      <c r="FU656" s="310"/>
      <c r="FV656" s="310"/>
      <c r="FW656" s="310"/>
      <c r="FX656" s="310"/>
      <c r="FY656" s="310"/>
      <c r="FZ656" s="310"/>
      <c r="GA656" s="310"/>
      <c r="GB656" s="310"/>
      <c r="GC656" s="310"/>
    </row>
    <row r="657" spans="4:185">
      <c r="D657" s="310"/>
      <c r="E657" s="310"/>
      <c r="F657" s="310"/>
      <c r="G657" s="310"/>
      <c r="H657" s="310"/>
      <c r="I657" s="310"/>
      <c r="J657" s="310"/>
      <c r="K657" s="310"/>
      <c r="L657" s="310"/>
      <c r="M657" s="310"/>
      <c r="N657" s="310"/>
      <c r="O657" s="310"/>
      <c r="P657" s="310"/>
      <c r="Q657" s="310"/>
      <c r="R657" s="310"/>
      <c r="S657" s="310"/>
      <c r="T657" s="310"/>
      <c r="U657" s="310"/>
      <c r="V657" s="310"/>
      <c r="W657" s="310"/>
      <c r="X657" s="310"/>
      <c r="Y657" s="310"/>
      <c r="Z657" s="310"/>
      <c r="AA657" s="310"/>
      <c r="AB657" s="310"/>
      <c r="AC657" s="310"/>
      <c r="AD657" s="310"/>
      <c r="AE657" s="310"/>
      <c r="AF657" s="310"/>
      <c r="AG657" s="310"/>
      <c r="AH657" s="310"/>
      <c r="AI657" s="310"/>
      <c r="AJ657" s="310"/>
      <c r="AK657" s="310"/>
      <c r="AL657" s="310"/>
      <c r="AM657" s="310"/>
      <c r="AN657" s="310"/>
      <c r="AO657" s="310"/>
      <c r="AP657" s="310"/>
      <c r="AQ657" s="310"/>
      <c r="AR657" s="310"/>
      <c r="AS657" s="310"/>
      <c r="AT657" s="310"/>
      <c r="AU657" s="310"/>
      <c r="AV657" s="310"/>
      <c r="AW657" s="310"/>
      <c r="AX657" s="310"/>
      <c r="AY657" s="310"/>
      <c r="AZ657" s="310"/>
      <c r="BA657" s="310"/>
      <c r="BB657" s="310"/>
      <c r="BC657" s="310"/>
      <c r="BD657" s="310"/>
      <c r="BE657" s="310"/>
      <c r="BF657" s="310"/>
      <c r="BG657" s="310"/>
      <c r="BH657" s="310"/>
      <c r="BI657" s="310"/>
      <c r="BJ657" s="310"/>
      <c r="BK657" s="310"/>
      <c r="BL657" s="310"/>
      <c r="BM657" s="310"/>
      <c r="BN657" s="310"/>
      <c r="BO657" s="310"/>
      <c r="BP657" s="310"/>
      <c r="BQ657" s="310"/>
      <c r="BR657" s="310"/>
      <c r="BS657" s="310"/>
      <c r="BT657" s="310"/>
      <c r="BU657" s="310"/>
      <c r="BV657" s="310"/>
      <c r="BW657" s="310"/>
      <c r="BX657" s="310"/>
      <c r="BY657" s="310"/>
      <c r="BZ657" s="310"/>
      <c r="CA657" s="310"/>
      <c r="CB657" s="310"/>
      <c r="CC657" s="310"/>
      <c r="CD657" s="310"/>
      <c r="CE657" s="310"/>
      <c r="CF657" s="310"/>
      <c r="CG657" s="310"/>
      <c r="CH657" s="310"/>
      <c r="CI657" s="310"/>
      <c r="CJ657" s="310"/>
      <c r="CK657" s="310"/>
      <c r="CL657" s="310"/>
      <c r="CM657" s="310"/>
      <c r="CN657" s="310"/>
      <c r="CO657" s="310"/>
      <c r="CP657" s="310"/>
      <c r="CQ657" s="310"/>
      <c r="CR657" s="310"/>
      <c r="CS657" s="310"/>
      <c r="CT657" s="310"/>
      <c r="CU657" s="310"/>
      <c r="CV657" s="310"/>
      <c r="CW657" s="310"/>
      <c r="CX657" s="310"/>
      <c r="CY657" s="310"/>
      <c r="CZ657" s="310"/>
      <c r="DA657" s="310"/>
      <c r="DB657" s="310"/>
      <c r="DC657" s="310"/>
      <c r="DD657" s="310"/>
      <c r="DE657" s="310"/>
      <c r="DF657" s="310"/>
      <c r="DG657" s="310"/>
      <c r="DH657" s="310"/>
      <c r="DI657" s="310"/>
      <c r="DJ657" s="310"/>
      <c r="DK657" s="310"/>
      <c r="DL657" s="310"/>
      <c r="DM657" s="310"/>
      <c r="DN657" s="310"/>
      <c r="DO657" s="310"/>
      <c r="DP657" s="310"/>
      <c r="DQ657" s="310"/>
      <c r="DR657" s="310"/>
      <c r="DS657" s="310"/>
      <c r="DT657" s="310"/>
      <c r="DU657" s="310"/>
      <c r="DV657" s="310"/>
      <c r="DW657" s="310"/>
      <c r="DX657" s="310"/>
      <c r="DY657" s="310"/>
      <c r="DZ657" s="310"/>
      <c r="EA657" s="310"/>
      <c r="EB657" s="310"/>
      <c r="EC657" s="310"/>
      <c r="ED657" s="310"/>
      <c r="EE657" s="310"/>
      <c r="EF657" s="310"/>
      <c r="EG657" s="310"/>
      <c r="EH657" s="310"/>
      <c r="EI657" s="310"/>
      <c r="EJ657" s="310"/>
      <c r="EK657" s="310"/>
      <c r="EL657" s="310"/>
      <c r="EM657" s="310"/>
      <c r="EN657" s="310"/>
      <c r="EO657" s="310"/>
      <c r="EP657" s="310"/>
      <c r="EQ657" s="310"/>
      <c r="ER657" s="310"/>
      <c r="ES657" s="310"/>
      <c r="ET657" s="310"/>
      <c r="EU657" s="310"/>
      <c r="EV657" s="310"/>
      <c r="EW657" s="310"/>
      <c r="EX657" s="310"/>
      <c r="EY657" s="310"/>
      <c r="EZ657" s="310"/>
      <c r="FA657" s="310"/>
      <c r="FB657" s="310"/>
      <c r="FC657" s="310"/>
      <c r="FD657" s="310"/>
      <c r="FE657" s="310"/>
      <c r="FF657" s="310"/>
      <c r="FG657" s="310"/>
      <c r="FH657" s="310"/>
      <c r="FI657" s="310"/>
      <c r="FJ657" s="310"/>
      <c r="FK657" s="310"/>
      <c r="FL657" s="310"/>
      <c r="FM657" s="310"/>
      <c r="FN657" s="310"/>
      <c r="FO657" s="310"/>
      <c r="FP657" s="310"/>
      <c r="FQ657" s="310"/>
      <c r="FR657" s="310"/>
      <c r="FS657" s="310"/>
      <c r="FT657" s="310"/>
      <c r="FU657" s="310"/>
      <c r="FV657" s="310"/>
      <c r="FW657" s="310"/>
      <c r="FX657" s="310"/>
      <c r="FY657" s="310"/>
      <c r="FZ657" s="310"/>
      <c r="GA657" s="310"/>
      <c r="GB657" s="310"/>
      <c r="GC657" s="310"/>
    </row>
    <row r="658" spans="4:185">
      <c r="D658" s="310"/>
      <c r="E658" s="310"/>
      <c r="F658" s="310"/>
      <c r="G658" s="310"/>
      <c r="H658" s="310"/>
      <c r="I658" s="310"/>
      <c r="J658" s="310"/>
      <c r="K658" s="310"/>
      <c r="L658" s="310"/>
      <c r="M658" s="310"/>
      <c r="N658" s="310"/>
      <c r="O658" s="310"/>
      <c r="P658" s="310"/>
      <c r="Q658" s="310"/>
      <c r="R658" s="310"/>
      <c r="S658" s="310"/>
      <c r="T658" s="310"/>
      <c r="U658" s="310"/>
      <c r="V658" s="310"/>
      <c r="W658" s="310"/>
      <c r="X658" s="310"/>
      <c r="Y658" s="310"/>
      <c r="Z658" s="310"/>
      <c r="AA658" s="310"/>
      <c r="AB658" s="310"/>
      <c r="AC658" s="310"/>
      <c r="AD658" s="310"/>
      <c r="AE658" s="310"/>
      <c r="AF658" s="310"/>
      <c r="AG658" s="310"/>
      <c r="AH658" s="310"/>
      <c r="AI658" s="310"/>
      <c r="AJ658" s="310"/>
      <c r="AK658" s="310"/>
      <c r="AL658" s="310"/>
      <c r="AM658" s="310"/>
      <c r="AN658" s="310"/>
      <c r="AO658" s="310"/>
      <c r="AP658" s="310"/>
      <c r="AQ658" s="310"/>
      <c r="AR658" s="310"/>
      <c r="AS658" s="310"/>
      <c r="AT658" s="310"/>
      <c r="AU658" s="310"/>
      <c r="AV658" s="310"/>
      <c r="AW658" s="310"/>
      <c r="AX658" s="310"/>
      <c r="AY658" s="310"/>
      <c r="AZ658" s="310"/>
      <c r="BA658" s="310"/>
      <c r="BB658" s="310"/>
      <c r="BC658" s="310"/>
      <c r="BD658" s="310"/>
      <c r="BE658" s="310"/>
      <c r="BF658" s="310"/>
      <c r="BG658" s="310"/>
      <c r="BH658" s="310"/>
      <c r="BI658" s="310"/>
      <c r="BJ658" s="310"/>
      <c r="BK658" s="310"/>
      <c r="BL658" s="310"/>
      <c r="BM658" s="310"/>
      <c r="BN658" s="310"/>
      <c r="BO658" s="310"/>
      <c r="BP658" s="310"/>
      <c r="BQ658" s="310"/>
      <c r="BR658" s="310"/>
      <c r="BS658" s="310"/>
      <c r="BT658" s="310"/>
      <c r="BU658" s="310"/>
      <c r="BV658" s="310"/>
      <c r="BW658" s="310"/>
      <c r="BX658" s="310"/>
      <c r="BY658" s="310"/>
      <c r="BZ658" s="310"/>
      <c r="CA658" s="310"/>
      <c r="CB658" s="310"/>
      <c r="CC658" s="310"/>
      <c r="CD658" s="310"/>
      <c r="CE658" s="310"/>
      <c r="CF658" s="310"/>
      <c r="CG658" s="310"/>
      <c r="CH658" s="310"/>
      <c r="CI658" s="310"/>
      <c r="CJ658" s="310"/>
      <c r="CK658" s="310"/>
      <c r="CL658" s="310"/>
      <c r="CM658" s="310"/>
      <c r="CN658" s="310"/>
      <c r="CO658" s="310"/>
      <c r="CP658" s="310"/>
      <c r="CQ658" s="310"/>
      <c r="CR658" s="310"/>
      <c r="CS658" s="310"/>
      <c r="CT658" s="310"/>
      <c r="CU658" s="310"/>
      <c r="CV658" s="310"/>
      <c r="CW658" s="310"/>
      <c r="CX658" s="310"/>
      <c r="CY658" s="310"/>
      <c r="CZ658" s="310"/>
      <c r="DA658" s="310"/>
      <c r="DB658" s="310"/>
      <c r="DC658" s="310"/>
      <c r="DD658" s="310"/>
      <c r="DE658" s="310"/>
      <c r="DF658" s="310"/>
      <c r="DG658" s="310"/>
      <c r="DH658" s="310"/>
      <c r="DI658" s="310"/>
      <c r="DJ658" s="310"/>
      <c r="DK658" s="310"/>
      <c r="DL658" s="310"/>
      <c r="DM658" s="310"/>
      <c r="DN658" s="310"/>
      <c r="DO658" s="310"/>
      <c r="DP658" s="310"/>
      <c r="DQ658" s="310"/>
      <c r="DR658" s="310"/>
      <c r="DS658" s="310"/>
      <c r="DT658" s="310"/>
      <c r="DU658" s="310"/>
      <c r="DV658" s="310"/>
      <c r="DW658" s="310"/>
      <c r="DX658" s="310"/>
      <c r="DY658" s="310"/>
      <c r="DZ658" s="310"/>
      <c r="EA658" s="310"/>
      <c r="EB658" s="310"/>
      <c r="EC658" s="310"/>
      <c r="ED658" s="310"/>
      <c r="EE658" s="310"/>
      <c r="EF658" s="310"/>
      <c r="EG658" s="310"/>
      <c r="EH658" s="310"/>
      <c r="EI658" s="310"/>
      <c r="EJ658" s="310"/>
      <c r="EK658" s="310"/>
      <c r="EL658" s="310"/>
      <c r="EM658" s="310"/>
      <c r="EN658" s="310"/>
      <c r="EO658" s="310"/>
      <c r="EP658" s="310"/>
      <c r="EQ658" s="310"/>
      <c r="ER658" s="310"/>
      <c r="ES658" s="310"/>
      <c r="ET658" s="310"/>
      <c r="EU658" s="310"/>
      <c r="EV658" s="310"/>
      <c r="EW658" s="310"/>
      <c r="EX658" s="310"/>
      <c r="EY658" s="310"/>
      <c r="EZ658" s="310"/>
      <c r="FA658" s="310"/>
      <c r="FB658" s="310"/>
      <c r="FC658" s="310"/>
      <c r="FD658" s="310"/>
      <c r="FE658" s="310"/>
      <c r="FF658" s="310"/>
      <c r="FG658" s="310"/>
      <c r="FH658" s="310"/>
      <c r="FI658" s="310"/>
      <c r="FJ658" s="310"/>
      <c r="FK658" s="310"/>
      <c r="FL658" s="310"/>
      <c r="FM658" s="310"/>
      <c r="FN658" s="310"/>
      <c r="FO658" s="310"/>
      <c r="FP658" s="310"/>
      <c r="FQ658" s="310"/>
      <c r="FR658" s="310"/>
      <c r="FS658" s="310"/>
      <c r="FT658" s="310"/>
      <c r="FU658" s="310"/>
      <c r="FV658" s="310"/>
      <c r="FW658" s="310"/>
      <c r="FX658" s="310"/>
      <c r="FY658" s="310"/>
      <c r="FZ658" s="310"/>
      <c r="GA658" s="310"/>
      <c r="GB658" s="310"/>
      <c r="GC658" s="310"/>
    </row>
    <row r="659" spans="4:185">
      <c r="D659" s="310"/>
      <c r="E659" s="310"/>
      <c r="F659" s="310"/>
      <c r="G659" s="310"/>
      <c r="H659" s="310"/>
      <c r="I659" s="310"/>
      <c r="J659" s="310"/>
      <c r="K659" s="310"/>
      <c r="L659" s="310"/>
      <c r="M659" s="310"/>
      <c r="N659" s="310"/>
      <c r="O659" s="310"/>
      <c r="P659" s="310"/>
      <c r="Q659" s="310"/>
      <c r="R659" s="310"/>
      <c r="S659" s="310"/>
      <c r="T659" s="310"/>
      <c r="U659" s="310"/>
      <c r="V659" s="310"/>
      <c r="W659" s="310"/>
      <c r="X659" s="310"/>
      <c r="Y659" s="310"/>
      <c r="Z659" s="310"/>
      <c r="AA659" s="310"/>
      <c r="AB659" s="310"/>
      <c r="AC659" s="310"/>
      <c r="AD659" s="310"/>
      <c r="AE659" s="310"/>
      <c r="AF659" s="310"/>
      <c r="AG659" s="310"/>
      <c r="AH659" s="310"/>
      <c r="AI659" s="310"/>
      <c r="AJ659" s="310"/>
      <c r="AK659" s="310"/>
      <c r="AL659" s="310"/>
      <c r="AM659" s="310"/>
      <c r="AN659" s="310"/>
      <c r="AO659" s="310"/>
      <c r="AP659" s="310"/>
      <c r="AQ659" s="310"/>
      <c r="AR659" s="310"/>
      <c r="AS659" s="310"/>
      <c r="AT659" s="310"/>
      <c r="AU659" s="310"/>
      <c r="AV659" s="310"/>
      <c r="AW659" s="310"/>
      <c r="AX659" s="310"/>
      <c r="AY659" s="310"/>
      <c r="AZ659" s="310"/>
      <c r="BA659" s="310"/>
      <c r="BB659" s="310"/>
      <c r="BC659" s="310"/>
      <c r="BD659" s="310"/>
      <c r="BE659" s="310"/>
      <c r="BF659" s="310"/>
      <c r="BG659" s="310"/>
      <c r="BH659" s="310"/>
      <c r="BI659" s="310"/>
      <c r="BJ659" s="310"/>
      <c r="BK659" s="310"/>
      <c r="BL659" s="310"/>
      <c r="BM659" s="310"/>
      <c r="BN659" s="310"/>
      <c r="BO659" s="310"/>
      <c r="BP659" s="310"/>
      <c r="BQ659" s="310"/>
      <c r="BR659" s="310"/>
      <c r="BS659" s="310"/>
      <c r="BT659" s="310"/>
      <c r="BU659" s="310"/>
      <c r="BV659" s="310"/>
      <c r="BW659" s="310"/>
      <c r="BX659" s="310"/>
      <c r="BY659" s="310"/>
      <c r="BZ659" s="310"/>
      <c r="CA659" s="310"/>
      <c r="CB659" s="310"/>
      <c r="CC659" s="310"/>
      <c r="CD659" s="310"/>
      <c r="CE659" s="310"/>
      <c r="CF659" s="310"/>
      <c r="CG659" s="310"/>
      <c r="CH659" s="310"/>
      <c r="CI659" s="310"/>
      <c r="CJ659" s="310"/>
      <c r="CK659" s="310"/>
      <c r="CL659" s="310"/>
      <c r="CM659" s="310"/>
      <c r="CN659" s="310"/>
      <c r="CO659" s="310"/>
      <c r="CP659" s="310"/>
      <c r="CQ659" s="310"/>
      <c r="CR659" s="310"/>
      <c r="CS659" s="310"/>
      <c r="CT659" s="310"/>
      <c r="CU659" s="310"/>
      <c r="CV659" s="310"/>
      <c r="CW659" s="310"/>
      <c r="CX659" s="310"/>
      <c r="CY659" s="310"/>
      <c r="CZ659" s="310"/>
      <c r="DA659" s="310"/>
      <c r="DB659" s="310"/>
      <c r="DC659" s="310"/>
      <c r="DD659" s="310"/>
      <c r="DE659" s="310"/>
      <c r="DF659" s="310"/>
      <c r="DG659" s="310"/>
      <c r="DH659" s="310"/>
      <c r="DI659" s="310"/>
      <c r="DJ659" s="310"/>
      <c r="DK659" s="310"/>
      <c r="DL659" s="310"/>
      <c r="DM659" s="310"/>
      <c r="DN659" s="310"/>
      <c r="DO659" s="310"/>
      <c r="DP659" s="310"/>
      <c r="DQ659" s="310"/>
      <c r="DR659" s="310"/>
      <c r="DS659" s="310"/>
      <c r="DT659" s="310"/>
      <c r="DU659" s="310"/>
      <c r="DV659" s="310"/>
      <c r="DW659" s="310"/>
      <c r="DX659" s="310"/>
      <c r="DY659" s="310"/>
      <c r="DZ659" s="310"/>
      <c r="EA659" s="310"/>
      <c r="EB659" s="310"/>
      <c r="EC659" s="310"/>
      <c r="ED659" s="310"/>
      <c r="EE659" s="310"/>
      <c r="EF659" s="310"/>
      <c r="EG659" s="310"/>
      <c r="EH659" s="310"/>
      <c r="EI659" s="310"/>
      <c r="EJ659" s="310"/>
      <c r="EK659" s="310"/>
      <c r="EL659" s="310"/>
      <c r="EM659" s="310"/>
      <c r="EN659" s="310"/>
      <c r="EO659" s="310"/>
      <c r="EP659" s="310"/>
      <c r="EQ659" s="310"/>
      <c r="ER659" s="310"/>
      <c r="ES659" s="310"/>
      <c r="ET659" s="310"/>
      <c r="EU659" s="310"/>
      <c r="EV659" s="310"/>
      <c r="EW659" s="310"/>
      <c r="EX659" s="310"/>
      <c r="EY659" s="310"/>
      <c r="EZ659" s="310"/>
      <c r="FA659" s="310"/>
      <c r="FB659" s="310"/>
      <c r="FC659" s="310"/>
      <c r="FD659" s="310"/>
      <c r="FE659" s="310"/>
      <c r="FF659" s="310"/>
      <c r="FG659" s="310"/>
      <c r="FH659" s="310"/>
      <c r="FI659" s="310"/>
      <c r="FJ659" s="310"/>
      <c r="FK659" s="310"/>
      <c r="FL659" s="310"/>
      <c r="FM659" s="310"/>
      <c r="FN659" s="310"/>
      <c r="FO659" s="310"/>
      <c r="FP659" s="310"/>
      <c r="FQ659" s="310"/>
      <c r="FR659" s="310"/>
      <c r="FS659" s="310"/>
      <c r="FT659" s="310"/>
      <c r="FU659" s="310"/>
      <c r="FV659" s="310"/>
      <c r="FW659" s="310"/>
      <c r="FX659" s="310"/>
      <c r="FY659" s="310"/>
      <c r="FZ659" s="310"/>
      <c r="GA659" s="310"/>
      <c r="GB659" s="310"/>
      <c r="GC659" s="310"/>
    </row>
    <row r="660" spans="4:185">
      <c r="D660" s="310"/>
      <c r="E660" s="310"/>
      <c r="F660" s="310"/>
      <c r="G660" s="310"/>
      <c r="H660" s="310"/>
      <c r="I660" s="310"/>
      <c r="J660" s="310"/>
      <c r="K660" s="310"/>
      <c r="L660" s="310"/>
      <c r="M660" s="310"/>
      <c r="N660" s="310"/>
      <c r="O660" s="310"/>
      <c r="P660" s="310"/>
      <c r="Q660" s="310"/>
      <c r="R660" s="310"/>
      <c r="S660" s="310"/>
      <c r="T660" s="310"/>
      <c r="U660" s="310"/>
      <c r="V660" s="310"/>
      <c r="W660" s="310"/>
      <c r="X660" s="310"/>
      <c r="Y660" s="310"/>
      <c r="Z660" s="310"/>
      <c r="AA660" s="310"/>
      <c r="AB660" s="310"/>
      <c r="AC660" s="310"/>
      <c r="AD660" s="310"/>
      <c r="AE660" s="310"/>
      <c r="AF660" s="310"/>
      <c r="AG660" s="310"/>
      <c r="AH660" s="310"/>
      <c r="AI660" s="310"/>
      <c r="AJ660" s="310"/>
      <c r="AK660" s="310"/>
      <c r="AL660" s="310"/>
      <c r="AM660" s="310"/>
      <c r="AN660" s="310"/>
      <c r="AO660" s="310"/>
      <c r="AP660" s="310"/>
      <c r="AQ660" s="310"/>
      <c r="AR660" s="310"/>
      <c r="AS660" s="310"/>
      <c r="AT660" s="310"/>
      <c r="AU660" s="310"/>
      <c r="AV660" s="310"/>
      <c r="AW660" s="310"/>
      <c r="AX660" s="310"/>
      <c r="AY660" s="310"/>
      <c r="AZ660" s="310"/>
      <c r="BA660" s="310"/>
      <c r="BB660" s="310"/>
      <c r="BC660" s="310"/>
      <c r="BD660" s="310"/>
      <c r="BE660" s="310"/>
      <c r="BF660" s="310"/>
      <c r="BG660" s="310"/>
      <c r="BH660" s="310"/>
      <c r="BI660" s="310"/>
      <c r="BJ660" s="310"/>
      <c r="BK660" s="310"/>
      <c r="BL660" s="310"/>
      <c r="BM660" s="310"/>
      <c r="BN660" s="310"/>
      <c r="BO660" s="310"/>
      <c r="BP660" s="310"/>
      <c r="BQ660" s="310"/>
      <c r="BR660" s="310"/>
      <c r="BS660" s="310"/>
      <c r="BT660" s="310"/>
      <c r="BU660" s="310"/>
      <c r="BV660" s="310"/>
      <c r="BW660" s="310"/>
      <c r="BX660" s="310"/>
      <c r="BY660" s="310"/>
      <c r="BZ660" s="310"/>
      <c r="CA660" s="310"/>
      <c r="CB660" s="310"/>
      <c r="CC660" s="310"/>
      <c r="CD660" s="310"/>
      <c r="CE660" s="310"/>
      <c r="CF660" s="310"/>
      <c r="CG660" s="310"/>
      <c r="CH660" s="310"/>
      <c r="CI660" s="310"/>
      <c r="CJ660" s="310"/>
      <c r="CK660" s="310"/>
      <c r="CL660" s="310"/>
      <c r="CM660" s="310"/>
      <c r="CN660" s="310"/>
      <c r="CO660" s="310"/>
      <c r="CP660" s="310"/>
      <c r="CQ660" s="310"/>
      <c r="CR660" s="310"/>
      <c r="CS660" s="310"/>
      <c r="CT660" s="310"/>
      <c r="CU660" s="310"/>
      <c r="CV660" s="310"/>
      <c r="CW660" s="310"/>
      <c r="CX660" s="310"/>
      <c r="CY660" s="310"/>
      <c r="CZ660" s="310"/>
      <c r="DA660" s="310"/>
      <c r="DB660" s="310"/>
      <c r="DC660" s="310"/>
      <c r="DD660" s="310"/>
      <c r="DE660" s="310"/>
      <c r="DF660" s="310"/>
      <c r="DG660" s="310"/>
      <c r="DH660" s="310"/>
      <c r="DI660" s="310"/>
      <c r="DJ660" s="310"/>
      <c r="DK660" s="310"/>
      <c r="DL660" s="310"/>
      <c r="DM660" s="310"/>
      <c r="DN660" s="310"/>
      <c r="DO660" s="310"/>
      <c r="DP660" s="310"/>
      <c r="DQ660" s="310"/>
      <c r="DR660" s="310"/>
      <c r="DS660" s="310"/>
      <c r="DT660" s="310"/>
      <c r="DU660" s="310"/>
      <c r="DV660" s="310"/>
      <c r="DW660" s="310"/>
      <c r="DX660" s="310"/>
      <c r="DY660" s="310"/>
      <c r="DZ660" s="310"/>
      <c r="EA660" s="310"/>
      <c r="EB660" s="310"/>
      <c r="EC660" s="310"/>
      <c r="ED660" s="310"/>
      <c r="EE660" s="310"/>
      <c r="EF660" s="310"/>
      <c r="EG660" s="310"/>
      <c r="EH660" s="310"/>
      <c r="EI660" s="310"/>
      <c r="EJ660" s="310"/>
      <c r="EK660" s="310"/>
      <c r="EL660" s="310"/>
      <c r="EM660" s="310"/>
      <c r="EN660" s="310"/>
      <c r="EO660" s="310"/>
      <c r="EP660" s="310"/>
      <c r="EQ660" s="310"/>
      <c r="ER660" s="310"/>
      <c r="ES660" s="310"/>
      <c r="ET660" s="310"/>
      <c r="EU660" s="310"/>
      <c r="EV660" s="310"/>
      <c r="EW660" s="310"/>
      <c r="EX660" s="310"/>
      <c r="EY660" s="310"/>
      <c r="EZ660" s="310"/>
      <c r="FA660" s="310"/>
      <c r="FB660" s="310"/>
      <c r="FC660" s="310"/>
      <c r="FD660" s="310"/>
      <c r="FE660" s="310"/>
      <c r="FF660" s="310"/>
      <c r="FG660" s="310"/>
      <c r="FH660" s="310"/>
      <c r="FI660" s="310"/>
      <c r="FJ660" s="310"/>
      <c r="FK660" s="310"/>
      <c r="FL660" s="310"/>
      <c r="FM660" s="310"/>
      <c r="FN660" s="310"/>
      <c r="FO660" s="310"/>
      <c r="FP660" s="310"/>
      <c r="FQ660" s="310"/>
      <c r="FR660" s="310"/>
      <c r="FS660" s="310"/>
      <c r="FT660" s="310"/>
      <c r="FU660" s="310"/>
      <c r="FV660" s="310"/>
      <c r="FW660" s="310"/>
      <c r="FX660" s="310"/>
      <c r="FY660" s="310"/>
      <c r="FZ660" s="310"/>
      <c r="GA660" s="310"/>
      <c r="GB660" s="310"/>
      <c r="GC660" s="310"/>
    </row>
    <row r="661" spans="4:185">
      <c r="D661" s="310"/>
      <c r="E661" s="310"/>
      <c r="F661" s="310"/>
      <c r="G661" s="310"/>
      <c r="H661" s="310"/>
      <c r="I661" s="310"/>
      <c r="J661" s="310"/>
      <c r="K661" s="310"/>
      <c r="L661" s="310"/>
      <c r="M661" s="310"/>
      <c r="N661" s="310"/>
      <c r="O661" s="310"/>
      <c r="P661" s="310"/>
      <c r="Q661" s="310"/>
      <c r="R661" s="310"/>
      <c r="S661" s="310"/>
      <c r="T661" s="310"/>
      <c r="U661" s="310"/>
      <c r="V661" s="310"/>
      <c r="W661" s="310"/>
      <c r="X661" s="310"/>
      <c r="Y661" s="310"/>
      <c r="Z661" s="310"/>
      <c r="AA661" s="310"/>
      <c r="AB661" s="310"/>
      <c r="AC661" s="310"/>
      <c r="AD661" s="310"/>
      <c r="AE661" s="310"/>
      <c r="AF661" s="310"/>
      <c r="AG661" s="310"/>
      <c r="AH661" s="310"/>
      <c r="AI661" s="310"/>
      <c r="AJ661" s="310"/>
      <c r="AK661" s="310"/>
      <c r="AL661" s="310"/>
      <c r="AM661" s="310"/>
      <c r="AN661" s="310"/>
      <c r="AO661" s="310"/>
      <c r="AP661" s="310"/>
      <c r="AQ661" s="310"/>
      <c r="AR661" s="310"/>
      <c r="AS661" s="310"/>
      <c r="AT661" s="310"/>
      <c r="AU661" s="310"/>
      <c r="AV661" s="310"/>
      <c r="AW661" s="310"/>
      <c r="AX661" s="310"/>
      <c r="AY661" s="310"/>
      <c r="AZ661" s="310"/>
      <c r="BA661" s="310"/>
      <c r="BB661" s="310"/>
      <c r="BC661" s="310"/>
      <c r="BD661" s="310"/>
      <c r="BE661" s="310"/>
      <c r="BF661" s="310"/>
      <c r="BG661" s="310"/>
      <c r="BH661" s="310"/>
      <c r="BI661" s="310"/>
      <c r="BJ661" s="310"/>
      <c r="BK661" s="310"/>
      <c r="BL661" s="310"/>
      <c r="BM661" s="310"/>
      <c r="BN661" s="310"/>
      <c r="BO661" s="310"/>
      <c r="BP661" s="310"/>
      <c r="BQ661" s="310"/>
      <c r="BR661" s="310"/>
      <c r="BS661" s="310"/>
      <c r="BT661" s="310"/>
      <c r="BU661" s="310"/>
      <c r="BV661" s="310"/>
      <c r="BW661" s="310"/>
      <c r="BX661" s="310"/>
      <c r="BY661" s="310"/>
      <c r="BZ661" s="310"/>
      <c r="CA661" s="310"/>
      <c r="CB661" s="310"/>
      <c r="CC661" s="310"/>
      <c r="CD661" s="310"/>
      <c r="CE661" s="310"/>
      <c r="CF661" s="310"/>
      <c r="CG661" s="310"/>
      <c r="CH661" s="310"/>
      <c r="CI661" s="310"/>
      <c r="CJ661" s="310"/>
      <c r="CK661" s="310"/>
      <c r="CL661" s="310"/>
      <c r="CM661" s="310"/>
      <c r="CN661" s="310"/>
      <c r="CO661" s="310"/>
      <c r="CP661" s="310"/>
      <c r="CQ661" s="310"/>
      <c r="CR661" s="310"/>
      <c r="CS661" s="310"/>
      <c r="CT661" s="310"/>
      <c r="CU661" s="310"/>
      <c r="CV661" s="310"/>
      <c r="CW661" s="310"/>
      <c r="CX661" s="310"/>
      <c r="CY661" s="310"/>
      <c r="CZ661" s="310"/>
      <c r="DA661" s="310"/>
      <c r="DB661" s="310"/>
      <c r="DC661" s="310"/>
      <c r="DD661" s="310"/>
      <c r="DE661" s="310"/>
      <c r="DF661" s="310"/>
      <c r="DG661" s="310"/>
      <c r="DH661" s="310"/>
      <c r="DI661" s="310"/>
      <c r="DJ661" s="310"/>
      <c r="DK661" s="310"/>
      <c r="DL661" s="310"/>
      <c r="DM661" s="310"/>
      <c r="DN661" s="310"/>
      <c r="DO661" s="310"/>
      <c r="DP661" s="310"/>
      <c r="DQ661" s="310"/>
      <c r="DR661" s="310"/>
      <c r="DS661" s="310"/>
      <c r="DT661" s="310"/>
      <c r="DU661" s="310"/>
      <c r="DV661" s="310"/>
      <c r="DW661" s="310"/>
      <c r="DX661" s="310"/>
      <c r="DY661" s="310"/>
      <c r="DZ661" s="310"/>
      <c r="EA661" s="310"/>
      <c r="EB661" s="310"/>
      <c r="EC661" s="310"/>
      <c r="ED661" s="310"/>
      <c r="EE661" s="310"/>
      <c r="EF661" s="310"/>
      <c r="EG661" s="310"/>
      <c r="EH661" s="310"/>
      <c r="EI661" s="310"/>
      <c r="EJ661" s="310"/>
      <c r="EK661" s="310"/>
      <c r="EL661" s="310"/>
      <c r="EM661" s="310"/>
      <c r="EN661" s="310"/>
      <c r="EO661" s="310"/>
      <c r="EP661" s="310"/>
      <c r="EQ661" s="310"/>
      <c r="ER661" s="310"/>
      <c r="ES661" s="310"/>
      <c r="ET661" s="310"/>
      <c r="EU661" s="310"/>
      <c r="EV661" s="310"/>
      <c r="EW661" s="310"/>
      <c r="EX661" s="310"/>
      <c r="EY661" s="310"/>
      <c r="EZ661" s="310"/>
      <c r="FA661" s="310"/>
      <c r="FB661" s="310"/>
      <c r="FC661" s="310"/>
      <c r="FD661" s="310"/>
      <c r="FE661" s="310"/>
      <c r="FF661" s="310"/>
      <c r="FG661" s="310"/>
      <c r="FH661" s="310"/>
      <c r="FI661" s="310"/>
      <c r="FJ661" s="310"/>
      <c r="FK661" s="310"/>
      <c r="FL661" s="310"/>
      <c r="FM661" s="310"/>
      <c r="FN661" s="310"/>
      <c r="FO661" s="310"/>
      <c r="FP661" s="310"/>
      <c r="FQ661" s="310"/>
      <c r="FR661" s="310"/>
      <c r="FS661" s="310"/>
      <c r="FT661" s="310"/>
      <c r="FU661" s="310"/>
      <c r="FV661" s="310"/>
      <c r="FW661" s="310"/>
      <c r="FX661" s="310"/>
      <c r="FY661" s="310"/>
      <c r="FZ661" s="310"/>
      <c r="GA661" s="310"/>
      <c r="GB661" s="310"/>
      <c r="GC661" s="310"/>
    </row>
    <row r="662" spans="4:185">
      <c r="D662" s="310"/>
      <c r="E662" s="310"/>
      <c r="F662" s="310"/>
      <c r="G662" s="310"/>
      <c r="H662" s="310"/>
      <c r="I662" s="310"/>
      <c r="J662" s="310"/>
      <c r="K662" s="310"/>
      <c r="L662" s="310"/>
      <c r="M662" s="310"/>
      <c r="N662" s="310"/>
      <c r="O662" s="310"/>
      <c r="P662" s="310"/>
      <c r="Q662" s="310"/>
      <c r="R662" s="310"/>
      <c r="S662" s="310"/>
      <c r="T662" s="310"/>
      <c r="U662" s="310"/>
      <c r="V662" s="310"/>
      <c r="W662" s="310"/>
      <c r="X662" s="310"/>
      <c r="Y662" s="310"/>
      <c r="Z662" s="310"/>
      <c r="AA662" s="310"/>
      <c r="AB662" s="310"/>
      <c r="AC662" s="310"/>
      <c r="AD662" s="310"/>
      <c r="AE662" s="310"/>
      <c r="AF662" s="310"/>
      <c r="AG662" s="310"/>
      <c r="AH662" s="310"/>
      <c r="AI662" s="310"/>
      <c r="AJ662" s="310"/>
      <c r="AK662" s="310"/>
      <c r="AL662" s="310"/>
      <c r="AM662" s="310"/>
      <c r="AN662" s="310"/>
      <c r="AO662" s="310"/>
      <c r="AP662" s="310"/>
      <c r="AQ662" s="310"/>
      <c r="AR662" s="310"/>
      <c r="AS662" s="310"/>
      <c r="AT662" s="310"/>
      <c r="AU662" s="310"/>
      <c r="AV662" s="310"/>
      <c r="AW662" s="310"/>
      <c r="AX662" s="310"/>
      <c r="AY662" s="310"/>
      <c r="AZ662" s="310"/>
      <c r="BA662" s="310"/>
      <c r="BB662" s="310"/>
      <c r="BC662" s="310"/>
      <c r="BD662" s="310"/>
      <c r="BE662" s="310"/>
      <c r="BF662" s="310"/>
      <c r="BG662" s="310"/>
      <c r="BH662" s="310"/>
      <c r="BI662" s="310"/>
      <c r="BJ662" s="310"/>
      <c r="BK662" s="310"/>
      <c r="BL662" s="310"/>
      <c r="BM662" s="310"/>
      <c r="BN662" s="310"/>
      <c r="BO662" s="310"/>
      <c r="BP662" s="310"/>
      <c r="BQ662" s="310"/>
      <c r="BR662" s="310"/>
      <c r="BS662" s="310"/>
      <c r="BT662" s="310"/>
      <c r="BU662" s="310"/>
      <c r="BV662" s="310"/>
      <c r="BW662" s="310"/>
      <c r="BX662" s="310"/>
      <c r="BY662" s="310"/>
      <c r="BZ662" s="310"/>
      <c r="CA662" s="310"/>
      <c r="CB662" s="310"/>
      <c r="CC662" s="310"/>
      <c r="CD662" s="310"/>
      <c r="CE662" s="310"/>
      <c r="CF662" s="310"/>
      <c r="CG662" s="310"/>
      <c r="CH662" s="310"/>
      <c r="CI662" s="310"/>
      <c r="CJ662" s="310"/>
      <c r="CK662" s="310"/>
      <c r="CL662" s="310"/>
      <c r="CM662" s="310"/>
      <c r="CN662" s="310"/>
      <c r="CO662" s="310"/>
      <c r="CP662" s="310"/>
      <c r="CQ662" s="310"/>
      <c r="CR662" s="310"/>
      <c r="CS662" s="310"/>
      <c r="CT662" s="310"/>
      <c r="CU662" s="310"/>
      <c r="CV662" s="310"/>
      <c r="CW662" s="310"/>
      <c r="CX662" s="310"/>
      <c r="CY662" s="310"/>
      <c r="CZ662" s="310"/>
      <c r="DA662" s="310"/>
      <c r="DB662" s="310"/>
      <c r="DC662" s="310"/>
      <c r="DD662" s="310"/>
      <c r="DE662" s="310"/>
      <c r="DF662" s="310"/>
      <c r="DG662" s="310"/>
      <c r="DH662" s="310"/>
      <c r="DI662" s="310"/>
      <c r="DJ662" s="310"/>
      <c r="DK662" s="310"/>
      <c r="DL662" s="310"/>
      <c r="DM662" s="310"/>
      <c r="DN662" s="310"/>
      <c r="DO662" s="310"/>
      <c r="DP662" s="310"/>
      <c r="DQ662" s="310"/>
      <c r="DR662" s="310"/>
      <c r="DS662" s="310"/>
      <c r="DT662" s="310"/>
      <c r="DU662" s="310"/>
      <c r="DV662" s="310"/>
      <c r="DW662" s="310"/>
      <c r="DX662" s="310"/>
      <c r="DY662" s="310"/>
      <c r="DZ662" s="310"/>
      <c r="EA662" s="310"/>
      <c r="EB662" s="310"/>
      <c r="EC662" s="310"/>
      <c r="ED662" s="310"/>
      <c r="EE662" s="310"/>
      <c r="EF662" s="310"/>
      <c r="EG662" s="310"/>
      <c r="EH662" s="310"/>
      <c r="EI662" s="310"/>
      <c r="EJ662" s="310"/>
      <c r="EK662" s="310"/>
      <c r="EL662" s="310"/>
      <c r="EM662" s="310"/>
      <c r="EN662" s="310"/>
      <c r="EO662" s="310"/>
      <c r="EP662" s="310"/>
      <c r="EQ662" s="310"/>
      <c r="ER662" s="310"/>
      <c r="ES662" s="310"/>
      <c r="ET662" s="310"/>
      <c r="EU662" s="310"/>
      <c r="EV662" s="310"/>
      <c r="EW662" s="310"/>
      <c r="EX662" s="310"/>
      <c r="EY662" s="310"/>
      <c r="EZ662" s="310"/>
      <c r="FA662" s="310"/>
      <c r="FB662" s="310"/>
      <c r="FC662" s="310"/>
      <c r="FD662" s="310"/>
      <c r="FE662" s="310"/>
      <c r="FF662" s="310"/>
      <c r="FG662" s="310"/>
      <c r="FH662" s="310"/>
      <c r="FI662" s="310"/>
      <c r="FJ662" s="310"/>
      <c r="FK662" s="310"/>
      <c r="FL662" s="310"/>
      <c r="FM662" s="310"/>
      <c r="FN662" s="310"/>
      <c r="FO662" s="310"/>
      <c r="FP662" s="310"/>
      <c r="FQ662" s="310"/>
      <c r="FR662" s="310"/>
      <c r="FS662" s="310"/>
      <c r="FT662" s="310"/>
      <c r="FU662" s="310"/>
      <c r="FV662" s="310"/>
      <c r="FW662" s="310"/>
      <c r="FX662" s="310"/>
      <c r="FY662" s="310"/>
      <c r="FZ662" s="310"/>
      <c r="GA662" s="310"/>
      <c r="GB662" s="310"/>
      <c r="GC662" s="310"/>
    </row>
    <row r="663" spans="4:185">
      <c r="D663" s="310"/>
      <c r="E663" s="310"/>
      <c r="F663" s="310"/>
      <c r="G663" s="310"/>
      <c r="H663" s="310"/>
      <c r="I663" s="310"/>
      <c r="J663" s="310"/>
      <c r="K663" s="310"/>
      <c r="L663" s="310"/>
      <c r="M663" s="310"/>
      <c r="N663" s="310"/>
      <c r="O663" s="310"/>
      <c r="P663" s="310"/>
      <c r="Q663" s="310"/>
      <c r="R663" s="310"/>
      <c r="S663" s="310"/>
      <c r="T663" s="310"/>
      <c r="U663" s="310"/>
      <c r="V663" s="310"/>
      <c r="W663" s="310"/>
      <c r="X663" s="310"/>
      <c r="Y663" s="310"/>
      <c r="Z663" s="310"/>
      <c r="AA663" s="310"/>
      <c r="AB663" s="310"/>
      <c r="AC663" s="310"/>
      <c r="AD663" s="310"/>
      <c r="AE663" s="310"/>
      <c r="AF663" s="310"/>
      <c r="AG663" s="310"/>
      <c r="AH663" s="310"/>
      <c r="AI663" s="310"/>
      <c r="AJ663" s="310"/>
      <c r="AK663" s="310"/>
      <c r="AL663" s="310"/>
      <c r="AM663" s="310"/>
      <c r="AN663" s="310"/>
      <c r="AO663" s="310"/>
      <c r="AP663" s="310"/>
      <c r="AQ663" s="310"/>
      <c r="AR663" s="310"/>
      <c r="AS663" s="310"/>
      <c r="AT663" s="310"/>
      <c r="AU663" s="310"/>
      <c r="AV663" s="310"/>
      <c r="AW663" s="310"/>
      <c r="AX663" s="310"/>
      <c r="AY663" s="310"/>
      <c r="AZ663" s="310"/>
      <c r="BA663" s="310"/>
      <c r="BB663" s="310"/>
      <c r="BC663" s="310"/>
      <c r="BD663" s="310"/>
      <c r="BE663" s="310"/>
      <c r="BF663" s="310"/>
      <c r="BG663" s="310"/>
      <c r="BH663" s="310"/>
      <c r="BI663" s="310"/>
      <c r="BJ663" s="310"/>
      <c r="BK663" s="310"/>
      <c r="BL663" s="310"/>
      <c r="BM663" s="310"/>
      <c r="BN663" s="310"/>
      <c r="BO663" s="310"/>
      <c r="BP663" s="310"/>
      <c r="BQ663" s="310"/>
      <c r="BR663" s="310"/>
      <c r="BS663" s="310"/>
      <c r="BT663" s="310"/>
      <c r="BU663" s="310"/>
      <c r="BV663" s="310"/>
      <c r="BW663" s="310"/>
      <c r="BX663" s="310"/>
      <c r="BY663" s="310"/>
      <c r="BZ663" s="310"/>
      <c r="CA663" s="310"/>
      <c r="CB663" s="310"/>
      <c r="CC663" s="310"/>
      <c r="CD663" s="310"/>
      <c r="CE663" s="310"/>
      <c r="CF663" s="310"/>
      <c r="CG663" s="310"/>
      <c r="CH663" s="310"/>
      <c r="CI663" s="310"/>
      <c r="CJ663" s="310"/>
      <c r="CK663" s="310"/>
      <c r="CL663" s="310"/>
      <c r="CM663" s="310"/>
      <c r="CN663" s="310"/>
      <c r="CO663" s="310"/>
      <c r="CP663" s="310"/>
      <c r="CQ663" s="310"/>
      <c r="CR663" s="310"/>
      <c r="CS663" s="310"/>
      <c r="CT663" s="310"/>
      <c r="CU663" s="310"/>
      <c r="CV663" s="310"/>
      <c r="CW663" s="310"/>
      <c r="CX663" s="310"/>
      <c r="CY663" s="310"/>
      <c r="CZ663" s="310"/>
      <c r="DA663" s="310"/>
      <c r="DB663" s="310"/>
      <c r="DC663" s="310"/>
      <c r="DD663" s="310"/>
      <c r="DE663" s="310"/>
      <c r="DF663" s="310"/>
      <c r="DG663" s="310"/>
      <c r="DH663" s="310"/>
      <c r="DI663" s="310"/>
      <c r="DJ663" s="310"/>
      <c r="DK663" s="310"/>
      <c r="DL663" s="310"/>
      <c r="DM663" s="310"/>
      <c r="DN663" s="310"/>
      <c r="DO663" s="310"/>
      <c r="DP663" s="310"/>
      <c r="DQ663" s="310"/>
      <c r="DR663" s="310"/>
      <c r="DS663" s="310"/>
      <c r="DT663" s="310"/>
      <c r="DU663" s="310"/>
      <c r="DV663" s="310"/>
      <c r="DW663" s="310"/>
      <c r="DX663" s="310"/>
      <c r="DY663" s="310"/>
      <c r="DZ663" s="310"/>
      <c r="EA663" s="310"/>
      <c r="EB663" s="310"/>
      <c r="EC663" s="310"/>
      <c r="ED663" s="310"/>
      <c r="EE663" s="310"/>
      <c r="EF663" s="310"/>
      <c r="EG663" s="310"/>
      <c r="EH663" s="310"/>
      <c r="EI663" s="310"/>
      <c r="EJ663" s="310"/>
      <c r="EK663" s="310"/>
      <c r="EL663" s="310"/>
      <c r="EM663" s="310"/>
      <c r="EN663" s="310"/>
      <c r="EO663" s="310"/>
      <c r="EP663" s="310"/>
      <c r="EQ663" s="310"/>
      <c r="ER663" s="310"/>
      <c r="ES663" s="310"/>
      <c r="ET663" s="310"/>
      <c r="EU663" s="310"/>
      <c r="EV663" s="310"/>
      <c r="EW663" s="310"/>
      <c r="EX663" s="310"/>
      <c r="EY663" s="310"/>
      <c r="EZ663" s="310"/>
      <c r="FA663" s="310"/>
      <c r="FB663" s="310"/>
      <c r="FC663" s="310"/>
      <c r="FD663" s="310"/>
      <c r="FE663" s="310"/>
      <c r="FF663" s="310"/>
      <c r="FG663" s="310"/>
      <c r="FH663" s="310"/>
      <c r="FI663" s="310"/>
      <c r="FJ663" s="310"/>
      <c r="FK663" s="310"/>
      <c r="FL663" s="310"/>
      <c r="FM663" s="310"/>
      <c r="FN663" s="310"/>
      <c r="FO663" s="310"/>
      <c r="FP663" s="310"/>
      <c r="FQ663" s="310"/>
      <c r="FR663" s="310"/>
      <c r="FS663" s="310"/>
      <c r="FT663" s="310"/>
      <c r="FU663" s="310"/>
      <c r="FV663" s="310"/>
      <c r="FW663" s="310"/>
      <c r="FX663" s="310"/>
      <c r="FY663" s="310"/>
      <c r="FZ663" s="310"/>
      <c r="GA663" s="310"/>
      <c r="GB663" s="310"/>
      <c r="GC663" s="310"/>
    </row>
    <row r="664" spans="4:185">
      <c r="D664" s="310"/>
      <c r="E664" s="310"/>
      <c r="F664" s="310"/>
      <c r="G664" s="310"/>
      <c r="H664" s="310"/>
      <c r="I664" s="310"/>
      <c r="J664" s="310"/>
      <c r="K664" s="310"/>
      <c r="L664" s="310"/>
      <c r="M664" s="310"/>
      <c r="N664" s="310"/>
      <c r="O664" s="310"/>
      <c r="P664" s="310"/>
      <c r="Q664" s="310"/>
      <c r="R664" s="310"/>
      <c r="S664" s="310"/>
      <c r="T664" s="310"/>
      <c r="U664" s="310"/>
      <c r="V664" s="310"/>
      <c r="W664" s="310"/>
      <c r="X664" s="310"/>
      <c r="Y664" s="310"/>
      <c r="Z664" s="310"/>
      <c r="AA664" s="310"/>
      <c r="AB664" s="310"/>
      <c r="AC664" s="310"/>
      <c r="AD664" s="310"/>
      <c r="AE664" s="310"/>
      <c r="AF664" s="310"/>
      <c r="AG664" s="310"/>
      <c r="AH664" s="310"/>
      <c r="AI664" s="310"/>
      <c r="AJ664" s="310"/>
      <c r="AK664" s="310"/>
      <c r="AL664" s="310"/>
      <c r="AM664" s="310"/>
      <c r="AN664" s="310"/>
      <c r="AO664" s="310"/>
      <c r="AP664" s="310"/>
      <c r="AQ664" s="310"/>
      <c r="AR664" s="310"/>
      <c r="AS664" s="310"/>
      <c r="AT664" s="310"/>
      <c r="AU664" s="310"/>
      <c r="AV664" s="310"/>
      <c r="AW664" s="310"/>
      <c r="AX664" s="310"/>
      <c r="AY664" s="310"/>
      <c r="AZ664" s="310"/>
      <c r="BA664" s="310"/>
      <c r="BB664" s="310"/>
      <c r="BC664" s="310"/>
      <c r="BD664" s="310"/>
      <c r="BE664" s="310"/>
      <c r="BF664" s="310"/>
      <c r="BG664" s="310"/>
      <c r="BH664" s="310"/>
      <c r="BI664" s="310"/>
      <c r="BJ664" s="310"/>
      <c r="BK664" s="310"/>
      <c r="BL664" s="310"/>
      <c r="BM664" s="310"/>
      <c r="BN664" s="310"/>
      <c r="BO664" s="310"/>
      <c r="BP664" s="310"/>
      <c r="BQ664" s="310"/>
      <c r="BR664" s="310"/>
      <c r="BS664" s="310"/>
      <c r="BT664" s="310"/>
      <c r="BU664" s="310"/>
      <c r="BV664" s="310"/>
      <c r="BW664" s="310"/>
      <c r="BX664" s="310"/>
      <c r="BY664" s="310"/>
      <c r="BZ664" s="310"/>
      <c r="CA664" s="310"/>
      <c r="CB664" s="310"/>
      <c r="CC664" s="310"/>
      <c r="CD664" s="310"/>
      <c r="CE664" s="310"/>
      <c r="CF664" s="310"/>
      <c r="CG664" s="310"/>
      <c r="CH664" s="310"/>
      <c r="CI664" s="310"/>
      <c r="CJ664" s="310"/>
      <c r="CK664" s="310"/>
      <c r="CL664" s="310"/>
      <c r="CM664" s="310"/>
      <c r="CN664" s="310"/>
      <c r="CO664" s="310"/>
      <c r="CP664" s="310"/>
      <c r="CQ664" s="310"/>
      <c r="CR664" s="310"/>
      <c r="CS664" s="310"/>
      <c r="CT664" s="310"/>
      <c r="CU664" s="310"/>
      <c r="CV664" s="310"/>
      <c r="CW664" s="310"/>
      <c r="CX664" s="310"/>
      <c r="CY664" s="310"/>
      <c r="CZ664" s="310"/>
      <c r="DA664" s="310"/>
      <c r="DB664" s="310"/>
      <c r="DC664" s="310"/>
      <c r="DD664" s="310"/>
      <c r="DE664" s="310"/>
      <c r="DF664" s="310"/>
      <c r="DG664" s="310"/>
      <c r="DH664" s="310"/>
      <c r="DI664" s="310"/>
      <c r="DJ664" s="310"/>
      <c r="DK664" s="310"/>
      <c r="DL664" s="310"/>
      <c r="DM664" s="310"/>
      <c r="DN664" s="310"/>
      <c r="DO664" s="310"/>
      <c r="DP664" s="310"/>
      <c r="DQ664" s="310"/>
      <c r="DR664" s="310"/>
      <c r="DS664" s="310"/>
      <c r="DT664" s="310"/>
      <c r="DU664" s="310"/>
      <c r="DV664" s="310"/>
      <c r="DW664" s="310"/>
      <c r="DX664" s="310"/>
      <c r="DY664" s="310"/>
      <c r="DZ664" s="310"/>
      <c r="EA664" s="310"/>
      <c r="EB664" s="310"/>
      <c r="EC664" s="310"/>
      <c r="ED664" s="310"/>
      <c r="EE664" s="310"/>
      <c r="EF664" s="310"/>
      <c r="EG664" s="310"/>
      <c r="EH664" s="310"/>
      <c r="EI664" s="310"/>
      <c r="EJ664" s="310"/>
      <c r="EK664" s="310"/>
      <c r="EL664" s="310"/>
      <c r="EM664" s="310"/>
      <c r="EN664" s="310"/>
      <c r="EO664" s="310"/>
      <c r="EP664" s="310"/>
      <c r="EQ664" s="310"/>
      <c r="ER664" s="310"/>
      <c r="ES664" s="310"/>
      <c r="ET664" s="310"/>
      <c r="EU664" s="310"/>
      <c r="EV664" s="310"/>
      <c r="EW664" s="310"/>
      <c r="EX664" s="310"/>
      <c r="EY664" s="310"/>
      <c r="EZ664" s="310"/>
      <c r="FA664" s="310"/>
      <c r="FB664" s="310"/>
      <c r="FC664" s="310"/>
      <c r="FD664" s="310"/>
      <c r="FE664" s="310"/>
      <c r="FF664" s="310"/>
      <c r="FG664" s="310"/>
      <c r="FH664" s="310"/>
      <c r="FI664" s="310"/>
      <c r="FJ664" s="310"/>
      <c r="FK664" s="310"/>
      <c r="FL664" s="310"/>
      <c r="FM664" s="310"/>
      <c r="FN664" s="310"/>
      <c r="FO664" s="310"/>
      <c r="FP664" s="310"/>
      <c r="FQ664" s="310"/>
      <c r="FR664" s="310"/>
      <c r="FS664" s="310"/>
      <c r="FT664" s="310"/>
      <c r="FU664" s="310"/>
      <c r="FV664" s="310"/>
      <c r="FW664" s="310"/>
      <c r="FX664" s="310"/>
      <c r="FY664" s="310"/>
      <c r="FZ664" s="310"/>
      <c r="GA664" s="310"/>
      <c r="GB664" s="310"/>
      <c r="GC664" s="310"/>
    </row>
    <row r="665" spans="4:185">
      <c r="D665" s="310"/>
      <c r="E665" s="310"/>
      <c r="F665" s="310"/>
      <c r="G665" s="310"/>
      <c r="H665" s="310"/>
      <c r="I665" s="310"/>
      <c r="J665" s="310"/>
      <c r="K665" s="310"/>
      <c r="L665" s="310"/>
      <c r="M665" s="310"/>
      <c r="N665" s="310"/>
      <c r="O665" s="310"/>
      <c r="P665" s="310"/>
      <c r="Q665" s="310"/>
      <c r="R665" s="310"/>
      <c r="S665" s="310"/>
      <c r="T665" s="310"/>
      <c r="U665" s="310"/>
      <c r="V665" s="310"/>
      <c r="W665" s="310"/>
      <c r="X665" s="310"/>
      <c r="Y665" s="310"/>
      <c r="Z665" s="310"/>
      <c r="AA665" s="310"/>
      <c r="AB665" s="310"/>
      <c r="AC665" s="310"/>
      <c r="AD665" s="310"/>
      <c r="AE665" s="310"/>
      <c r="AF665" s="310"/>
      <c r="AG665" s="310"/>
      <c r="AH665" s="310"/>
      <c r="AI665" s="310"/>
      <c r="AJ665" s="310"/>
      <c r="AK665" s="310"/>
      <c r="AL665" s="310"/>
      <c r="AM665" s="310"/>
      <c r="AN665" s="310"/>
      <c r="AO665" s="310"/>
      <c r="AP665" s="310"/>
      <c r="AQ665" s="310"/>
      <c r="AR665" s="310"/>
      <c r="AS665" s="310"/>
      <c r="AT665" s="310"/>
      <c r="AU665" s="310"/>
      <c r="AV665" s="310"/>
      <c r="AW665" s="310"/>
      <c r="AX665" s="310"/>
      <c r="AY665" s="310"/>
      <c r="AZ665" s="310"/>
      <c r="BA665" s="310"/>
      <c r="BB665" s="310"/>
      <c r="BC665" s="310"/>
      <c r="BD665" s="310"/>
      <c r="BE665" s="310"/>
      <c r="BF665" s="310"/>
      <c r="BG665" s="310"/>
      <c r="BH665" s="310"/>
      <c r="BI665" s="310"/>
      <c r="BJ665" s="310"/>
      <c r="BK665" s="310"/>
      <c r="BL665" s="310"/>
      <c r="BM665" s="310"/>
      <c r="BN665" s="310"/>
      <c r="BO665" s="310"/>
      <c r="BP665" s="310"/>
      <c r="BQ665" s="310"/>
      <c r="BR665" s="310"/>
      <c r="BS665" s="310"/>
      <c r="BT665" s="310"/>
      <c r="BU665" s="310"/>
      <c r="BV665" s="310"/>
      <c r="BW665" s="310"/>
      <c r="BX665" s="310"/>
      <c r="BY665" s="310"/>
      <c r="BZ665" s="310"/>
      <c r="CA665" s="310"/>
      <c r="CB665" s="310"/>
      <c r="CC665" s="310"/>
      <c r="CD665" s="310"/>
      <c r="CE665" s="310"/>
      <c r="CF665" s="310"/>
      <c r="CG665" s="310"/>
      <c r="CH665" s="310"/>
      <c r="CI665" s="310"/>
      <c r="CJ665" s="310"/>
      <c r="CK665" s="310"/>
      <c r="CL665" s="310"/>
      <c r="CM665" s="310"/>
      <c r="CN665" s="310"/>
      <c r="CO665" s="310"/>
      <c r="CP665" s="310"/>
      <c r="CQ665" s="310"/>
      <c r="CR665" s="310"/>
      <c r="CS665" s="310"/>
      <c r="CT665" s="310"/>
      <c r="CU665" s="310"/>
      <c r="CV665" s="310"/>
      <c r="CW665" s="310"/>
      <c r="CX665" s="310"/>
      <c r="CY665" s="310"/>
      <c r="CZ665" s="310"/>
      <c r="DA665" s="310"/>
      <c r="DB665" s="310"/>
      <c r="DC665" s="310"/>
      <c r="DD665" s="310"/>
      <c r="DE665" s="310"/>
      <c r="DF665" s="310"/>
      <c r="DG665" s="310"/>
      <c r="DH665" s="310"/>
      <c r="DI665" s="310"/>
      <c r="DJ665" s="310"/>
      <c r="DK665" s="310"/>
      <c r="DL665" s="310"/>
      <c r="DM665" s="310"/>
      <c r="DN665" s="310"/>
      <c r="DO665" s="310"/>
      <c r="DP665" s="310"/>
      <c r="DQ665" s="310"/>
      <c r="DR665" s="310"/>
      <c r="DS665" s="310"/>
      <c r="DT665" s="310"/>
      <c r="DU665" s="310"/>
      <c r="DV665" s="310"/>
      <c r="DW665" s="310"/>
      <c r="DX665" s="310"/>
      <c r="DY665" s="310"/>
      <c r="DZ665" s="310"/>
      <c r="EA665" s="310"/>
      <c r="EB665" s="310"/>
      <c r="EC665" s="310"/>
      <c r="ED665" s="310"/>
      <c r="EE665" s="310"/>
      <c r="EF665" s="310"/>
      <c r="EG665" s="310"/>
      <c r="EH665" s="310"/>
      <c r="EI665" s="310"/>
      <c r="EJ665" s="310"/>
      <c r="EK665" s="310"/>
      <c r="EL665" s="310"/>
      <c r="EM665" s="310"/>
      <c r="EN665" s="310"/>
      <c r="EO665" s="310"/>
      <c r="EP665" s="310"/>
      <c r="EQ665" s="310"/>
      <c r="ER665" s="310"/>
      <c r="ES665" s="310"/>
      <c r="ET665" s="310"/>
      <c r="EU665" s="310"/>
      <c r="EV665" s="310"/>
      <c r="EW665" s="310"/>
      <c r="EX665" s="310"/>
      <c r="EY665" s="310"/>
      <c r="EZ665" s="310"/>
      <c r="FA665" s="310"/>
      <c r="FB665" s="310"/>
      <c r="FC665" s="310"/>
      <c r="FD665" s="310"/>
      <c r="FE665" s="310"/>
      <c r="FF665" s="310"/>
      <c r="FG665" s="310"/>
      <c r="FH665" s="310"/>
      <c r="FI665" s="310"/>
      <c r="FJ665" s="310"/>
      <c r="FK665" s="310"/>
      <c r="FL665" s="310"/>
      <c r="FM665" s="310"/>
      <c r="FN665" s="310"/>
      <c r="FO665" s="310"/>
      <c r="FP665" s="310"/>
      <c r="FQ665" s="310"/>
      <c r="FR665" s="310"/>
      <c r="FS665" s="310"/>
      <c r="FT665" s="310"/>
      <c r="FU665" s="310"/>
      <c r="FV665" s="310"/>
      <c r="FW665" s="310"/>
      <c r="FX665" s="310"/>
      <c r="FY665" s="310"/>
      <c r="FZ665" s="310"/>
      <c r="GA665" s="310"/>
      <c r="GB665" s="310"/>
      <c r="GC665" s="310"/>
    </row>
    <row r="666" spans="4:185">
      <c r="D666" s="310"/>
      <c r="E666" s="310"/>
      <c r="F666" s="310"/>
      <c r="G666" s="310"/>
      <c r="H666" s="310"/>
      <c r="I666" s="310"/>
      <c r="J666" s="310"/>
      <c r="K666" s="310"/>
      <c r="L666" s="310"/>
      <c r="M666" s="310"/>
      <c r="N666" s="310"/>
      <c r="O666" s="310"/>
      <c r="P666" s="310"/>
      <c r="Q666" s="310"/>
      <c r="R666" s="310"/>
      <c r="S666" s="310"/>
      <c r="T666" s="310"/>
      <c r="U666" s="310"/>
      <c r="V666" s="310"/>
      <c r="W666" s="310"/>
      <c r="X666" s="310"/>
      <c r="Y666" s="310"/>
      <c r="Z666" s="310"/>
      <c r="AA666" s="310"/>
      <c r="AB666" s="310"/>
      <c r="AC666" s="310"/>
      <c r="AD666" s="310"/>
      <c r="AE666" s="310"/>
      <c r="AF666" s="310"/>
      <c r="AG666" s="310"/>
      <c r="AH666" s="310"/>
      <c r="AI666" s="310"/>
      <c r="AJ666" s="310"/>
      <c r="AK666" s="310"/>
      <c r="AL666" s="310"/>
      <c r="AM666" s="310"/>
      <c r="AN666" s="310"/>
      <c r="AO666" s="310"/>
      <c r="AP666" s="310"/>
      <c r="AQ666" s="310"/>
      <c r="AR666" s="310"/>
      <c r="AS666" s="310"/>
      <c r="AT666" s="310"/>
      <c r="AU666" s="310"/>
      <c r="AV666" s="310"/>
      <c r="AW666" s="310"/>
      <c r="AX666" s="310"/>
      <c r="AY666" s="310"/>
      <c r="AZ666" s="310"/>
      <c r="BA666" s="310"/>
      <c r="BB666" s="310"/>
      <c r="BC666" s="310"/>
      <c r="BD666" s="310"/>
      <c r="BE666" s="310"/>
      <c r="BF666" s="310"/>
      <c r="BG666" s="310"/>
      <c r="BH666" s="310"/>
      <c r="BI666" s="310"/>
      <c r="BJ666" s="310"/>
      <c r="BK666" s="310"/>
      <c r="BL666" s="310"/>
      <c r="BM666" s="310"/>
      <c r="BN666" s="310"/>
      <c r="BO666" s="310"/>
      <c r="BP666" s="310"/>
      <c r="BQ666" s="310"/>
      <c r="BR666" s="310"/>
      <c r="BS666" s="310"/>
      <c r="BT666" s="310"/>
      <c r="BU666" s="310"/>
      <c r="BV666" s="310"/>
      <c r="BW666" s="310"/>
      <c r="BX666" s="310"/>
      <c r="BY666" s="310"/>
      <c r="BZ666" s="310"/>
      <c r="CA666" s="310"/>
      <c r="CB666" s="310"/>
      <c r="CC666" s="310"/>
      <c r="CD666" s="310"/>
      <c r="CE666" s="310"/>
      <c r="CF666" s="310"/>
      <c r="CG666" s="310"/>
      <c r="CH666" s="310"/>
      <c r="CI666" s="310"/>
      <c r="CJ666" s="310"/>
      <c r="CK666" s="310"/>
      <c r="CL666" s="310"/>
      <c r="CM666" s="310"/>
      <c r="CN666" s="310"/>
      <c r="CO666" s="310"/>
      <c r="CP666" s="310"/>
      <c r="CQ666" s="310"/>
      <c r="CR666" s="310"/>
      <c r="CS666" s="310"/>
      <c r="CT666" s="310"/>
      <c r="CU666" s="310"/>
      <c r="CV666" s="310"/>
      <c r="CW666" s="310"/>
      <c r="CX666" s="310"/>
      <c r="CY666" s="310"/>
      <c r="CZ666" s="310"/>
      <c r="DA666" s="310"/>
      <c r="DB666" s="310"/>
      <c r="DC666" s="310"/>
      <c r="DD666" s="310"/>
      <c r="DE666" s="310"/>
      <c r="DF666" s="310"/>
      <c r="DG666" s="310"/>
      <c r="DH666" s="310"/>
      <c r="DI666" s="310"/>
      <c r="DJ666" s="310"/>
      <c r="DK666" s="310"/>
      <c r="DL666" s="310"/>
      <c r="DM666" s="310"/>
      <c r="DN666" s="310"/>
      <c r="DO666" s="310"/>
      <c r="DP666" s="310"/>
      <c r="DQ666" s="310"/>
      <c r="DR666" s="310"/>
      <c r="DS666" s="310"/>
      <c r="DT666" s="310"/>
      <c r="DU666" s="310"/>
      <c r="DV666" s="310"/>
      <c r="DW666" s="310"/>
      <c r="DX666" s="310"/>
      <c r="DY666" s="310"/>
      <c r="DZ666" s="310"/>
      <c r="EA666" s="310"/>
      <c r="EB666" s="310"/>
      <c r="EC666" s="310"/>
      <c r="ED666" s="310"/>
      <c r="EE666" s="310"/>
      <c r="EF666" s="310"/>
      <c r="EG666" s="310"/>
      <c r="EH666" s="310"/>
      <c r="EI666" s="310"/>
      <c r="EJ666" s="310"/>
      <c r="EK666" s="310"/>
      <c r="EL666" s="310"/>
      <c r="EM666" s="310"/>
      <c r="EN666" s="310"/>
      <c r="EO666" s="310"/>
      <c r="EP666" s="310"/>
      <c r="EQ666" s="310"/>
      <c r="ER666" s="310"/>
      <c r="ES666" s="310"/>
      <c r="ET666" s="310"/>
      <c r="EU666" s="310"/>
      <c r="EV666" s="310"/>
      <c r="EW666" s="310"/>
      <c r="EX666" s="310"/>
      <c r="EY666" s="310"/>
      <c r="EZ666" s="310"/>
      <c r="FA666" s="310"/>
      <c r="FB666" s="310"/>
      <c r="FC666" s="310"/>
      <c r="FD666" s="310"/>
      <c r="FE666" s="310"/>
      <c r="FF666" s="310"/>
      <c r="FG666" s="310"/>
      <c r="FH666" s="310"/>
      <c r="FI666" s="310"/>
      <c r="FJ666" s="310"/>
      <c r="FK666" s="310"/>
      <c r="FL666" s="310"/>
      <c r="FM666" s="310"/>
      <c r="FN666" s="310"/>
      <c r="FO666" s="310"/>
      <c r="FP666" s="310"/>
      <c r="FQ666" s="310"/>
      <c r="FR666" s="310"/>
      <c r="FS666" s="310"/>
      <c r="FT666" s="310"/>
      <c r="FU666" s="310"/>
      <c r="FV666" s="310"/>
      <c r="FW666" s="310"/>
      <c r="FX666" s="310"/>
      <c r="FY666" s="310"/>
      <c r="FZ666" s="310"/>
      <c r="GA666" s="310"/>
      <c r="GB666" s="310"/>
      <c r="GC666" s="310"/>
    </row>
    <row r="667" spans="4:185">
      <c r="D667" s="310"/>
      <c r="E667" s="310"/>
      <c r="F667" s="310"/>
      <c r="G667" s="310"/>
      <c r="H667" s="310"/>
      <c r="I667" s="310"/>
      <c r="J667" s="310"/>
      <c r="K667" s="310"/>
      <c r="L667" s="310"/>
      <c r="M667" s="310"/>
      <c r="N667" s="310"/>
      <c r="O667" s="310"/>
      <c r="P667" s="310"/>
      <c r="Q667" s="310"/>
      <c r="R667" s="310"/>
      <c r="S667" s="310"/>
      <c r="T667" s="310"/>
      <c r="U667" s="310"/>
      <c r="V667" s="310"/>
      <c r="W667" s="310"/>
      <c r="X667" s="310"/>
      <c r="Y667" s="310"/>
      <c r="Z667" s="310"/>
      <c r="AA667" s="310"/>
      <c r="AB667" s="310"/>
      <c r="AC667" s="310"/>
      <c r="AD667" s="310"/>
      <c r="AE667" s="310"/>
      <c r="AF667" s="310"/>
      <c r="AG667" s="310"/>
      <c r="AH667" s="310"/>
      <c r="AI667" s="310"/>
      <c r="AJ667" s="310"/>
      <c r="AK667" s="310"/>
      <c r="AL667" s="310"/>
      <c r="AM667" s="310"/>
      <c r="AN667" s="310"/>
      <c r="AO667" s="310"/>
      <c r="AP667" s="310"/>
      <c r="AQ667" s="310"/>
      <c r="AR667" s="310"/>
      <c r="AS667" s="310"/>
      <c r="AT667" s="310"/>
      <c r="AU667" s="310"/>
      <c r="AV667" s="310"/>
      <c r="AW667" s="310"/>
      <c r="AX667" s="310"/>
      <c r="AY667" s="310"/>
      <c r="AZ667" s="310"/>
      <c r="BA667" s="310"/>
      <c r="BB667" s="310"/>
      <c r="BC667" s="310"/>
      <c r="BD667" s="310"/>
      <c r="BE667" s="310"/>
      <c r="BF667" s="310"/>
      <c r="BG667" s="310"/>
      <c r="BH667" s="310"/>
      <c r="BI667" s="310"/>
      <c r="BJ667" s="310"/>
      <c r="BK667" s="310"/>
      <c r="BL667" s="310"/>
      <c r="BM667" s="310"/>
      <c r="BN667" s="310"/>
      <c r="BO667" s="310"/>
      <c r="BP667" s="310"/>
      <c r="BQ667" s="310"/>
      <c r="BR667" s="310"/>
      <c r="BS667" s="310"/>
      <c r="BT667" s="310"/>
      <c r="BU667" s="310"/>
      <c r="BV667" s="310"/>
      <c r="BW667" s="310"/>
      <c r="BX667" s="310"/>
      <c r="BY667" s="310"/>
      <c r="BZ667" s="310"/>
      <c r="CA667" s="310"/>
      <c r="CB667" s="310"/>
      <c r="CC667" s="310"/>
      <c r="CD667" s="310"/>
      <c r="CE667" s="310"/>
      <c r="CF667" s="310"/>
      <c r="CG667" s="310"/>
      <c r="CH667" s="310"/>
      <c r="CI667" s="310"/>
      <c r="CJ667" s="310"/>
      <c r="CK667" s="310"/>
      <c r="CL667" s="310"/>
      <c r="CM667" s="310"/>
      <c r="CN667" s="310"/>
      <c r="CO667" s="310"/>
      <c r="CP667" s="310"/>
      <c r="CQ667" s="310"/>
      <c r="CR667" s="310"/>
      <c r="CS667" s="310"/>
      <c r="CT667" s="310"/>
      <c r="CU667" s="310"/>
      <c r="CV667" s="310"/>
      <c r="CW667" s="310"/>
      <c r="CX667" s="310"/>
      <c r="CY667" s="310"/>
      <c r="CZ667" s="310"/>
      <c r="DA667" s="310"/>
      <c r="DB667" s="310"/>
      <c r="DC667" s="310"/>
      <c r="DD667" s="310"/>
      <c r="DE667" s="310"/>
      <c r="DF667" s="310"/>
      <c r="DG667" s="310"/>
      <c r="DH667" s="310"/>
      <c r="DI667" s="310"/>
      <c r="DJ667" s="310"/>
      <c r="DK667" s="310"/>
      <c r="DL667" s="310"/>
      <c r="DM667" s="310"/>
      <c r="DN667" s="310"/>
      <c r="DO667" s="310"/>
      <c r="DP667" s="310"/>
      <c r="DQ667" s="310"/>
      <c r="DR667" s="310"/>
      <c r="DS667" s="310"/>
      <c r="DT667" s="310"/>
      <c r="DU667" s="310"/>
      <c r="DV667" s="310"/>
      <c r="DW667" s="310"/>
      <c r="DX667" s="310"/>
      <c r="DY667" s="310"/>
      <c r="DZ667" s="310"/>
      <c r="EA667" s="310"/>
      <c r="EB667" s="310"/>
      <c r="EC667" s="310"/>
      <c r="ED667" s="310"/>
      <c r="EE667" s="310"/>
      <c r="EF667" s="310"/>
      <c r="EG667" s="310"/>
      <c r="EH667" s="310"/>
      <c r="EI667" s="310"/>
      <c r="EJ667" s="310"/>
      <c r="EK667" s="310"/>
      <c r="EL667" s="310"/>
      <c r="EM667" s="310"/>
      <c r="EN667" s="310"/>
      <c r="EO667" s="310"/>
      <c r="EP667" s="310"/>
      <c r="EQ667" s="310"/>
      <c r="ER667" s="310"/>
      <c r="ES667" s="310"/>
      <c r="ET667" s="310"/>
      <c r="EU667" s="310"/>
      <c r="EV667" s="310"/>
      <c r="EW667" s="310"/>
      <c r="EX667" s="310"/>
      <c r="EY667" s="310"/>
      <c r="EZ667" s="310"/>
      <c r="FA667" s="310"/>
      <c r="FB667" s="310"/>
      <c r="FC667" s="310"/>
      <c r="FD667" s="310"/>
      <c r="FE667" s="310"/>
      <c r="FF667" s="310"/>
      <c r="FG667" s="310"/>
      <c r="FH667" s="310"/>
      <c r="FI667" s="310"/>
      <c r="FJ667" s="310"/>
      <c r="FK667" s="310"/>
      <c r="FL667" s="310"/>
      <c r="FM667" s="310"/>
      <c r="FN667" s="310"/>
      <c r="FO667" s="310"/>
      <c r="FP667" s="310"/>
      <c r="FQ667" s="310"/>
      <c r="FR667" s="310"/>
      <c r="FS667" s="310"/>
      <c r="FT667" s="310"/>
      <c r="FU667" s="310"/>
      <c r="FV667" s="310"/>
      <c r="FW667" s="310"/>
      <c r="FX667" s="310"/>
      <c r="FY667" s="310"/>
      <c r="FZ667" s="310"/>
      <c r="GA667" s="310"/>
      <c r="GB667" s="310"/>
      <c r="GC667" s="310"/>
    </row>
    <row r="668" spans="4:185">
      <c r="D668" s="310"/>
      <c r="E668" s="310"/>
      <c r="F668" s="310"/>
      <c r="G668" s="310"/>
      <c r="H668" s="310"/>
      <c r="I668" s="310"/>
      <c r="J668" s="310"/>
      <c r="K668" s="310"/>
      <c r="L668" s="310"/>
      <c r="M668" s="310"/>
      <c r="N668" s="310"/>
      <c r="O668" s="310"/>
      <c r="P668" s="310"/>
      <c r="Q668" s="310"/>
      <c r="R668" s="310"/>
      <c r="S668" s="310"/>
      <c r="T668" s="310"/>
      <c r="U668" s="310"/>
      <c r="V668" s="310"/>
      <c r="W668" s="310"/>
      <c r="X668" s="310"/>
      <c r="Y668" s="310"/>
      <c r="Z668" s="310"/>
      <c r="AA668" s="310"/>
      <c r="AB668" s="310"/>
      <c r="AC668" s="310"/>
      <c r="AD668" s="310"/>
      <c r="AE668" s="310"/>
      <c r="AF668" s="310"/>
      <c r="AG668" s="310"/>
      <c r="AH668" s="310"/>
      <c r="AI668" s="310"/>
      <c r="AJ668" s="310"/>
      <c r="AK668" s="310"/>
      <c r="AL668" s="310"/>
      <c r="AM668" s="310"/>
      <c r="AN668" s="310"/>
      <c r="AO668" s="310"/>
      <c r="AP668" s="310"/>
      <c r="AQ668" s="310"/>
      <c r="AR668" s="310"/>
      <c r="AS668" s="310"/>
      <c r="AT668" s="310"/>
      <c r="AU668" s="310"/>
      <c r="AV668" s="310"/>
      <c r="AW668" s="310"/>
      <c r="AX668" s="310"/>
      <c r="AY668" s="310"/>
      <c r="AZ668" s="310"/>
      <c r="BA668" s="310"/>
      <c r="BB668" s="310"/>
      <c r="BC668" s="310"/>
      <c r="BD668" s="310"/>
      <c r="BE668" s="310"/>
      <c r="BF668" s="310"/>
      <c r="BG668" s="310"/>
      <c r="BH668" s="310"/>
      <c r="BI668" s="310"/>
      <c r="BJ668" s="310"/>
      <c r="BK668" s="310"/>
      <c r="BL668" s="310"/>
      <c r="BM668" s="310"/>
      <c r="BN668" s="310"/>
      <c r="BO668" s="310"/>
      <c r="BP668" s="310"/>
      <c r="BQ668" s="310"/>
      <c r="BR668" s="310"/>
      <c r="BS668" s="310"/>
      <c r="BT668" s="310"/>
      <c r="BU668" s="310"/>
      <c r="BV668" s="310"/>
      <c r="BW668" s="310"/>
      <c r="BX668" s="310"/>
      <c r="BY668" s="310"/>
      <c r="BZ668" s="310"/>
      <c r="CA668" s="310"/>
      <c r="CB668" s="310"/>
      <c r="CC668" s="310"/>
      <c r="CD668" s="310"/>
      <c r="CE668" s="310"/>
      <c r="CF668" s="310"/>
      <c r="CG668" s="310"/>
      <c r="CH668" s="310"/>
      <c r="CI668" s="310"/>
      <c r="CJ668" s="310"/>
      <c r="CK668" s="310"/>
      <c r="CL668" s="310"/>
      <c r="CM668" s="310"/>
      <c r="CN668" s="310"/>
      <c r="CO668" s="310"/>
      <c r="CP668" s="310"/>
      <c r="CQ668" s="310"/>
      <c r="CR668" s="310"/>
      <c r="CS668" s="310"/>
      <c r="CT668" s="310"/>
      <c r="CU668" s="310"/>
      <c r="CV668" s="310"/>
      <c r="CW668" s="310"/>
      <c r="CX668" s="310"/>
      <c r="CY668" s="310"/>
      <c r="CZ668" s="310"/>
      <c r="DA668" s="310"/>
      <c r="DB668" s="310"/>
      <c r="DC668" s="310"/>
      <c r="DD668" s="310"/>
      <c r="DE668" s="310"/>
      <c r="DF668" s="310"/>
      <c r="DG668" s="310"/>
      <c r="DH668" s="310"/>
      <c r="DI668" s="310"/>
      <c r="DJ668" s="310"/>
      <c r="DK668" s="310"/>
      <c r="DL668" s="310"/>
      <c r="DM668" s="310"/>
      <c r="DN668" s="310"/>
      <c r="DO668" s="310"/>
      <c r="DP668" s="310"/>
      <c r="DQ668" s="310"/>
      <c r="DR668" s="310"/>
      <c r="DS668" s="310"/>
      <c r="DT668" s="310"/>
      <c r="DU668" s="310"/>
      <c r="DV668" s="310"/>
      <c r="DW668" s="310"/>
      <c r="DX668" s="310"/>
      <c r="DY668" s="310"/>
      <c r="DZ668" s="310"/>
      <c r="EA668" s="310"/>
      <c r="EB668" s="310"/>
      <c r="EC668" s="310"/>
      <c r="ED668" s="310"/>
      <c r="EE668" s="310"/>
      <c r="EF668" s="310"/>
      <c r="EG668" s="310"/>
      <c r="EH668" s="310"/>
      <c r="EI668" s="310"/>
      <c r="EJ668" s="310"/>
      <c r="EK668" s="310"/>
      <c r="EL668" s="310"/>
      <c r="EM668" s="310"/>
      <c r="EN668" s="310"/>
      <c r="EO668" s="310"/>
      <c r="EP668" s="310"/>
      <c r="EQ668" s="310"/>
      <c r="ER668" s="310"/>
      <c r="ES668" s="310"/>
      <c r="ET668" s="310"/>
      <c r="EU668" s="310"/>
      <c r="EV668" s="310"/>
      <c r="EW668" s="310"/>
      <c r="EX668" s="310"/>
      <c r="EY668" s="310"/>
      <c r="EZ668" s="310"/>
      <c r="FA668" s="310"/>
      <c r="FB668" s="310"/>
      <c r="FC668" s="310"/>
      <c r="FD668" s="310"/>
      <c r="FE668" s="310"/>
      <c r="FF668" s="310"/>
      <c r="FG668" s="310"/>
      <c r="FH668" s="310"/>
      <c r="FI668" s="310"/>
      <c r="FJ668" s="310"/>
      <c r="FK668" s="310"/>
      <c r="FL668" s="310"/>
      <c r="FM668" s="310"/>
      <c r="FN668" s="310"/>
      <c r="FO668" s="310"/>
      <c r="FP668" s="310"/>
      <c r="FQ668" s="310"/>
      <c r="FR668" s="310"/>
      <c r="FS668" s="310"/>
      <c r="FT668" s="310"/>
      <c r="FU668" s="310"/>
      <c r="FV668" s="310"/>
      <c r="FW668" s="310"/>
      <c r="FX668" s="310"/>
      <c r="FY668" s="310"/>
      <c r="FZ668" s="310"/>
      <c r="GA668" s="310"/>
      <c r="GB668" s="310"/>
      <c r="GC668" s="310"/>
    </row>
    <row r="669" spans="4:185">
      <c r="D669" s="310"/>
      <c r="E669" s="310"/>
      <c r="F669" s="310"/>
      <c r="G669" s="310"/>
      <c r="H669" s="310"/>
      <c r="I669" s="310"/>
      <c r="J669" s="310"/>
      <c r="K669" s="310"/>
      <c r="L669" s="310"/>
      <c r="M669" s="310"/>
      <c r="N669" s="310"/>
      <c r="O669" s="310"/>
      <c r="P669" s="310"/>
      <c r="Q669" s="310"/>
      <c r="R669" s="310"/>
      <c r="S669" s="310"/>
      <c r="T669" s="310"/>
      <c r="U669" s="310"/>
      <c r="V669" s="310"/>
      <c r="W669" s="310"/>
      <c r="X669" s="310"/>
      <c r="Y669" s="310"/>
      <c r="Z669" s="310"/>
      <c r="AA669" s="310"/>
      <c r="AB669" s="310"/>
      <c r="AC669" s="310"/>
      <c r="AD669" s="310"/>
      <c r="AE669" s="310"/>
      <c r="AF669" s="310"/>
      <c r="AG669" s="310"/>
      <c r="AH669" s="310"/>
      <c r="AI669" s="310"/>
      <c r="AJ669" s="310"/>
      <c r="AK669" s="310"/>
      <c r="AL669" s="310"/>
      <c r="AM669" s="310"/>
      <c r="AN669" s="310"/>
      <c r="AO669" s="310"/>
      <c r="AP669" s="310"/>
      <c r="AQ669" s="310"/>
      <c r="AR669" s="310"/>
      <c r="AS669" s="310"/>
      <c r="AT669" s="310"/>
      <c r="AU669" s="310"/>
      <c r="AV669" s="310"/>
      <c r="AW669" s="310"/>
      <c r="AX669" s="310"/>
      <c r="AY669" s="310"/>
      <c r="AZ669" s="310"/>
      <c r="BA669" s="310"/>
      <c r="BB669" s="310"/>
      <c r="BC669" s="310"/>
      <c r="BD669" s="310"/>
      <c r="BE669" s="310"/>
      <c r="BF669" s="310"/>
      <c r="BG669" s="310"/>
      <c r="BH669" s="310"/>
      <c r="BI669" s="310"/>
      <c r="BJ669" s="310"/>
      <c r="BK669" s="310"/>
      <c r="BL669" s="310"/>
      <c r="BM669" s="310"/>
      <c r="BN669" s="310"/>
      <c r="BO669" s="310"/>
      <c r="BP669" s="310"/>
      <c r="BQ669" s="310"/>
      <c r="BR669" s="310"/>
      <c r="BS669" s="310"/>
      <c r="BT669" s="310"/>
      <c r="BU669" s="310"/>
      <c r="BV669" s="310"/>
      <c r="BW669" s="310"/>
      <c r="BX669" s="310"/>
      <c r="BY669" s="310"/>
      <c r="BZ669" s="310"/>
      <c r="CA669" s="310"/>
      <c r="CB669" s="310"/>
      <c r="CC669" s="310"/>
      <c r="CD669" s="310"/>
      <c r="CE669" s="310"/>
      <c r="CF669" s="310"/>
      <c r="CG669" s="310"/>
      <c r="CH669" s="310"/>
      <c r="CI669" s="310"/>
      <c r="CJ669" s="310"/>
      <c r="CK669" s="310"/>
      <c r="CL669" s="310"/>
      <c r="CM669" s="310"/>
      <c r="CN669" s="310"/>
      <c r="CO669" s="310"/>
      <c r="CP669" s="310"/>
      <c r="CQ669" s="310"/>
      <c r="CR669" s="310"/>
      <c r="CS669" s="310"/>
      <c r="CT669" s="310"/>
      <c r="CU669" s="310"/>
      <c r="CV669" s="310"/>
      <c r="CW669" s="310"/>
      <c r="CX669" s="310"/>
      <c r="CY669" s="310"/>
      <c r="CZ669" s="310"/>
      <c r="DA669" s="310"/>
      <c r="DB669" s="310"/>
      <c r="DC669" s="310"/>
      <c r="DD669" s="310"/>
      <c r="DE669" s="310"/>
      <c r="DF669" s="310"/>
      <c r="DG669" s="310"/>
      <c r="DH669" s="310"/>
      <c r="DI669" s="310"/>
      <c r="DJ669" s="310"/>
      <c r="DK669" s="310"/>
      <c r="DL669" s="310"/>
      <c r="DM669" s="310"/>
      <c r="DN669" s="310"/>
      <c r="DO669" s="310"/>
      <c r="DP669" s="310"/>
      <c r="DQ669" s="310"/>
      <c r="DR669" s="310"/>
      <c r="DS669" s="310"/>
      <c r="DT669" s="310"/>
      <c r="DU669" s="310"/>
      <c r="DV669" s="310"/>
      <c r="DW669" s="310"/>
      <c r="DX669" s="310"/>
      <c r="DY669" s="310"/>
      <c r="DZ669" s="310"/>
      <c r="EA669" s="310"/>
      <c r="EB669" s="310"/>
      <c r="EC669" s="310"/>
      <c r="ED669" s="310"/>
      <c r="EE669" s="310"/>
      <c r="EF669" s="310"/>
      <c r="EG669" s="310"/>
      <c r="EH669" s="310"/>
      <c r="EI669" s="310"/>
      <c r="EJ669" s="310"/>
      <c r="EK669" s="310"/>
      <c r="EL669" s="310"/>
      <c r="EM669" s="310"/>
      <c r="EN669" s="310"/>
      <c r="EO669" s="310"/>
      <c r="EP669" s="310"/>
      <c r="EQ669" s="310"/>
      <c r="ER669" s="310"/>
      <c r="ES669" s="310"/>
      <c r="ET669" s="310"/>
      <c r="EU669" s="310"/>
      <c r="EV669" s="310"/>
      <c r="EW669" s="310"/>
      <c r="EX669" s="310"/>
      <c r="EY669" s="310"/>
      <c r="EZ669" s="310"/>
      <c r="FA669" s="310"/>
      <c r="FB669" s="310"/>
      <c r="FC669" s="310"/>
      <c r="FD669" s="310"/>
      <c r="FE669" s="310"/>
      <c r="FF669" s="310"/>
      <c r="FG669" s="310"/>
      <c r="FH669" s="310"/>
      <c r="FI669" s="310"/>
      <c r="FJ669" s="310"/>
      <c r="FK669" s="310"/>
      <c r="FL669" s="310"/>
      <c r="FM669" s="310"/>
      <c r="FN669" s="310"/>
      <c r="FO669" s="310"/>
      <c r="FP669" s="310"/>
      <c r="FQ669" s="310"/>
      <c r="FR669" s="310"/>
      <c r="FS669" s="310"/>
      <c r="FT669" s="310"/>
      <c r="FU669" s="310"/>
      <c r="FV669" s="310"/>
      <c r="FW669" s="310"/>
      <c r="FX669" s="310"/>
      <c r="FY669" s="310"/>
      <c r="FZ669" s="310"/>
      <c r="GA669" s="310"/>
      <c r="GB669" s="310"/>
      <c r="GC669" s="310"/>
    </row>
    <row r="670" spans="4:185">
      <c r="D670" s="310"/>
      <c r="E670" s="310"/>
      <c r="F670" s="310"/>
      <c r="G670" s="310"/>
      <c r="H670" s="310"/>
      <c r="I670" s="310"/>
      <c r="J670" s="310"/>
      <c r="K670" s="310"/>
      <c r="L670" s="310"/>
      <c r="M670" s="310"/>
      <c r="N670" s="310"/>
      <c r="O670" s="310"/>
      <c r="P670" s="310"/>
      <c r="Q670" s="310"/>
      <c r="R670" s="310"/>
      <c r="S670" s="310"/>
      <c r="T670" s="310"/>
      <c r="U670" s="310"/>
      <c r="V670" s="310"/>
      <c r="W670" s="310"/>
      <c r="X670" s="310"/>
      <c r="Y670" s="310"/>
      <c r="Z670" s="310"/>
      <c r="AA670" s="310"/>
      <c r="AB670" s="310"/>
      <c r="AC670" s="310"/>
      <c r="AD670" s="310"/>
      <c r="AE670" s="310"/>
      <c r="AF670" s="310"/>
      <c r="AG670" s="310"/>
      <c r="AH670" s="310"/>
      <c r="AI670" s="310"/>
      <c r="AJ670" s="310"/>
      <c r="AK670" s="310"/>
      <c r="AL670" s="310"/>
      <c r="AM670" s="310"/>
      <c r="AN670" s="310"/>
      <c r="AO670" s="310"/>
      <c r="AP670" s="310"/>
      <c r="AQ670" s="310"/>
      <c r="AR670" s="310"/>
      <c r="AS670" s="310"/>
      <c r="AT670" s="310"/>
      <c r="AU670" s="310"/>
      <c r="AV670" s="310"/>
      <c r="AW670" s="310"/>
      <c r="AX670" s="310"/>
      <c r="AY670" s="310"/>
      <c r="AZ670" s="310"/>
      <c r="BA670" s="310"/>
      <c r="BB670" s="310"/>
      <c r="BC670" s="310"/>
      <c r="BD670" s="310"/>
      <c r="BE670" s="310"/>
      <c r="BF670" s="310"/>
      <c r="BG670" s="310"/>
      <c r="BH670" s="310"/>
      <c r="BI670" s="310"/>
      <c r="BJ670" s="310"/>
      <c r="BK670" s="310"/>
      <c r="BL670" s="310"/>
      <c r="BM670" s="310"/>
      <c r="BN670" s="310"/>
      <c r="BO670" s="310"/>
      <c r="BP670" s="310"/>
      <c r="BQ670" s="310"/>
      <c r="BR670" s="310"/>
      <c r="BS670" s="310"/>
      <c r="BT670" s="310"/>
      <c r="BU670" s="310"/>
      <c r="BV670" s="310"/>
      <c r="BW670" s="310"/>
      <c r="BX670" s="310"/>
      <c r="BY670" s="310"/>
      <c r="BZ670" s="310"/>
      <c r="CA670" s="310"/>
      <c r="CB670" s="310"/>
      <c r="CC670" s="310"/>
      <c r="CD670" s="310"/>
      <c r="CE670" s="310"/>
      <c r="CF670" s="310"/>
      <c r="CG670" s="310"/>
      <c r="CH670" s="310"/>
      <c r="CI670" s="310"/>
      <c r="CJ670" s="310"/>
      <c r="CK670" s="310"/>
      <c r="CL670" s="310"/>
      <c r="CM670" s="310"/>
      <c r="CN670" s="310"/>
      <c r="CO670" s="310"/>
      <c r="CP670" s="310"/>
      <c r="CQ670" s="310"/>
      <c r="CR670" s="310"/>
      <c r="CS670" s="310"/>
      <c r="CT670" s="310"/>
      <c r="CU670" s="310"/>
      <c r="CV670" s="310"/>
      <c r="CW670" s="310"/>
      <c r="CX670" s="310"/>
      <c r="CY670" s="310"/>
      <c r="CZ670" s="310"/>
      <c r="DA670" s="310"/>
      <c r="DB670" s="310"/>
      <c r="DC670" s="310"/>
      <c r="DD670" s="310"/>
      <c r="DE670" s="310"/>
      <c r="DF670" s="310"/>
      <c r="DG670" s="310"/>
      <c r="DH670" s="310"/>
      <c r="DI670" s="310"/>
      <c r="DJ670" s="310"/>
      <c r="DK670" s="310"/>
      <c r="DL670" s="310"/>
      <c r="DM670" s="310"/>
      <c r="DN670" s="310"/>
      <c r="DO670" s="310"/>
      <c r="DP670" s="310"/>
      <c r="DQ670" s="310"/>
      <c r="DR670" s="310"/>
      <c r="DS670" s="310"/>
      <c r="DT670" s="310"/>
      <c r="DU670" s="310"/>
      <c r="DV670" s="310"/>
      <c r="DW670" s="310"/>
      <c r="DX670" s="310"/>
      <c r="DY670" s="310"/>
      <c r="DZ670" s="310"/>
      <c r="EA670" s="310"/>
      <c r="EB670" s="310"/>
      <c r="EC670" s="310"/>
      <c r="ED670" s="310"/>
      <c r="EE670" s="310"/>
      <c r="EF670" s="310"/>
      <c r="EG670" s="310"/>
      <c r="EH670" s="310"/>
      <c r="EI670" s="310"/>
      <c r="EJ670" s="310"/>
      <c r="EK670" s="310"/>
      <c r="EL670" s="310"/>
      <c r="EM670" s="310"/>
      <c r="EN670" s="310"/>
      <c r="EO670" s="310"/>
      <c r="EP670" s="310"/>
      <c r="EQ670" s="310"/>
      <c r="ER670" s="310"/>
      <c r="ES670" s="310"/>
      <c r="ET670" s="310"/>
      <c r="EU670" s="310"/>
      <c r="EV670" s="310"/>
      <c r="EW670" s="310"/>
      <c r="EX670" s="310"/>
      <c r="EY670" s="310"/>
      <c r="EZ670" s="310"/>
      <c r="FA670" s="310"/>
      <c r="FB670" s="310"/>
      <c r="FC670" s="310"/>
      <c r="FD670" s="310"/>
      <c r="FE670" s="310"/>
      <c r="FF670" s="310"/>
      <c r="FG670" s="310"/>
      <c r="FH670" s="310"/>
      <c r="FI670" s="310"/>
      <c r="FJ670" s="310"/>
      <c r="FK670" s="310"/>
      <c r="FL670" s="310"/>
      <c r="FM670" s="310"/>
      <c r="FN670" s="310"/>
      <c r="FO670" s="310"/>
      <c r="FP670" s="310"/>
      <c r="FQ670" s="310"/>
      <c r="FR670" s="310"/>
      <c r="FS670" s="310"/>
      <c r="FT670" s="310"/>
      <c r="FU670" s="310"/>
      <c r="FV670" s="310"/>
      <c r="FW670" s="310"/>
      <c r="FX670" s="310"/>
      <c r="FY670" s="310"/>
      <c r="FZ670" s="310"/>
      <c r="GA670" s="310"/>
      <c r="GB670" s="310"/>
      <c r="GC670" s="310"/>
    </row>
    <row r="671" spans="4:185">
      <c r="D671" s="310"/>
      <c r="E671" s="310"/>
      <c r="F671" s="310"/>
      <c r="G671" s="310"/>
      <c r="H671" s="310"/>
      <c r="I671" s="310"/>
      <c r="J671" s="310"/>
      <c r="K671" s="310"/>
      <c r="L671" s="310"/>
      <c r="M671" s="310"/>
      <c r="N671" s="310"/>
      <c r="O671" s="310"/>
      <c r="P671" s="310"/>
      <c r="Q671" s="310"/>
      <c r="R671" s="310"/>
      <c r="S671" s="310"/>
      <c r="T671" s="310"/>
      <c r="U671" s="310"/>
      <c r="V671" s="310"/>
      <c r="W671" s="310"/>
      <c r="X671" s="310"/>
      <c r="Y671" s="310"/>
      <c r="Z671" s="310"/>
      <c r="AA671" s="310"/>
      <c r="AB671" s="310"/>
      <c r="AC671" s="310"/>
      <c r="AD671" s="310"/>
      <c r="AE671" s="310"/>
      <c r="AF671" s="310"/>
      <c r="AG671" s="310"/>
      <c r="AH671" s="310"/>
      <c r="AI671" s="310"/>
      <c r="AJ671" s="310"/>
      <c r="AK671" s="310"/>
      <c r="AL671" s="310"/>
      <c r="AM671" s="310"/>
      <c r="AN671" s="310"/>
      <c r="AO671" s="310"/>
      <c r="AP671" s="310"/>
      <c r="AQ671" s="310"/>
      <c r="AR671" s="310"/>
      <c r="AS671" s="310"/>
      <c r="AT671" s="310"/>
      <c r="AU671" s="310"/>
      <c r="AV671" s="310"/>
      <c r="AW671" s="310"/>
      <c r="AX671" s="310"/>
      <c r="AY671" s="310"/>
      <c r="AZ671" s="310"/>
      <c r="BA671" s="310"/>
      <c r="BB671" s="310"/>
      <c r="BC671" s="310"/>
      <c r="BD671" s="310"/>
      <c r="BE671" s="310"/>
      <c r="BF671" s="310"/>
      <c r="BG671" s="310"/>
      <c r="BH671" s="310"/>
      <c r="BI671" s="310"/>
      <c r="BJ671" s="310"/>
      <c r="BK671" s="310"/>
      <c r="BL671" s="310"/>
      <c r="BM671" s="310"/>
      <c r="BN671" s="310"/>
      <c r="BO671" s="310"/>
      <c r="BP671" s="310"/>
      <c r="BQ671" s="310"/>
      <c r="BR671" s="310"/>
      <c r="BS671" s="310"/>
      <c r="BT671" s="310"/>
      <c r="BU671" s="310"/>
      <c r="BV671" s="310"/>
      <c r="BW671" s="310"/>
      <c r="BX671" s="310"/>
      <c r="BY671" s="310"/>
      <c r="BZ671" s="310"/>
      <c r="CA671" s="310"/>
      <c r="CB671" s="310"/>
      <c r="CC671" s="310"/>
      <c r="CD671" s="310"/>
      <c r="CE671" s="310"/>
      <c r="CF671" s="310"/>
      <c r="CG671" s="310"/>
      <c r="CH671" s="310"/>
      <c r="CI671" s="310"/>
      <c r="CJ671" s="310"/>
      <c r="CK671" s="310"/>
      <c r="CL671" s="310"/>
      <c r="CM671" s="310"/>
      <c r="CN671" s="310"/>
      <c r="CO671" s="310"/>
      <c r="CP671" s="310"/>
      <c r="CQ671" s="310"/>
      <c r="CR671" s="310"/>
      <c r="CS671" s="310"/>
      <c r="CT671" s="310"/>
      <c r="CU671" s="310"/>
      <c r="CV671" s="310"/>
      <c r="CW671" s="310"/>
      <c r="CX671" s="310"/>
      <c r="CY671" s="310"/>
      <c r="CZ671" s="310"/>
      <c r="DA671" s="310"/>
      <c r="DB671" s="310"/>
      <c r="DC671" s="310"/>
      <c r="DD671" s="310"/>
      <c r="DE671" s="310"/>
      <c r="DF671" s="310"/>
      <c r="DG671" s="310"/>
      <c r="DH671" s="310"/>
      <c r="DI671" s="310"/>
      <c r="DJ671" s="310"/>
      <c r="DK671" s="310"/>
      <c r="DL671" s="310"/>
      <c r="DM671" s="310"/>
      <c r="DN671" s="310"/>
      <c r="DO671" s="310"/>
      <c r="DP671" s="310"/>
      <c r="DQ671" s="310"/>
      <c r="DR671" s="310"/>
      <c r="DS671" s="310"/>
      <c r="DT671" s="310"/>
      <c r="DU671" s="310"/>
      <c r="DV671" s="310"/>
      <c r="DW671" s="310"/>
      <c r="DX671" s="310"/>
      <c r="DY671" s="310"/>
      <c r="DZ671" s="310"/>
      <c r="EA671" s="310"/>
      <c r="EB671" s="310"/>
      <c r="EC671" s="310"/>
      <c r="ED671" s="310"/>
      <c r="EE671" s="310"/>
      <c r="EF671" s="310"/>
      <c r="EG671" s="310"/>
      <c r="EH671" s="310"/>
      <c r="EI671" s="310"/>
      <c r="EJ671" s="310"/>
      <c r="EK671" s="310"/>
      <c r="EL671" s="310"/>
      <c r="EM671" s="310"/>
      <c r="EN671" s="310"/>
      <c r="EO671" s="310"/>
      <c r="EP671" s="310"/>
      <c r="EQ671" s="310"/>
      <c r="ER671" s="310"/>
      <c r="ES671" s="310"/>
      <c r="ET671" s="310"/>
      <c r="EU671" s="310"/>
      <c r="EV671" s="310"/>
      <c r="EW671" s="310"/>
      <c r="EX671" s="310"/>
      <c r="EY671" s="310"/>
      <c r="EZ671" s="310"/>
      <c r="FA671" s="310"/>
      <c r="FB671" s="310"/>
      <c r="FC671" s="310"/>
      <c r="FD671" s="310"/>
      <c r="FE671" s="310"/>
      <c r="FF671" s="310"/>
      <c r="FG671" s="310"/>
      <c r="FH671" s="310"/>
      <c r="FI671" s="310"/>
      <c r="FJ671" s="310"/>
      <c r="FK671" s="310"/>
      <c r="FL671" s="310"/>
      <c r="FM671" s="310"/>
      <c r="FN671" s="310"/>
      <c r="FO671" s="310"/>
      <c r="FP671" s="310"/>
      <c r="FQ671" s="310"/>
      <c r="FR671" s="310"/>
      <c r="FS671" s="310"/>
      <c r="FT671" s="310"/>
      <c r="FU671" s="310"/>
      <c r="FV671" s="310"/>
      <c r="FW671" s="310"/>
      <c r="FX671" s="310"/>
      <c r="FY671" s="310"/>
      <c r="FZ671" s="310"/>
      <c r="GA671" s="310"/>
      <c r="GB671" s="310"/>
      <c r="GC671" s="310"/>
    </row>
    <row r="672" spans="4:185">
      <c r="D672" s="310"/>
      <c r="E672" s="310"/>
      <c r="F672" s="310"/>
      <c r="G672" s="310"/>
      <c r="H672" s="310"/>
      <c r="I672" s="310"/>
      <c r="J672" s="310"/>
      <c r="K672" s="310"/>
      <c r="L672" s="310"/>
      <c r="M672" s="310"/>
      <c r="N672" s="310"/>
      <c r="O672" s="310"/>
      <c r="P672" s="310"/>
      <c r="Q672" s="310"/>
      <c r="R672" s="310"/>
      <c r="S672" s="310"/>
      <c r="T672" s="310"/>
      <c r="U672" s="310"/>
      <c r="V672" s="310"/>
      <c r="W672" s="310"/>
      <c r="X672" s="310"/>
      <c r="Y672" s="310"/>
      <c r="Z672" s="310"/>
      <c r="AA672" s="310"/>
      <c r="AB672" s="310"/>
      <c r="AC672" s="310"/>
      <c r="AD672" s="310"/>
      <c r="AE672" s="310"/>
      <c r="AF672" s="310"/>
      <c r="AG672" s="310"/>
      <c r="AH672" s="310"/>
      <c r="AI672" s="310"/>
      <c r="AJ672" s="310"/>
      <c r="AK672" s="310"/>
      <c r="AL672" s="310"/>
      <c r="AM672" s="310"/>
      <c r="AN672" s="310"/>
      <c r="AO672" s="310"/>
      <c r="AP672" s="310"/>
      <c r="AQ672" s="310"/>
      <c r="AR672" s="310"/>
      <c r="AS672" s="310"/>
      <c r="AT672" s="310"/>
      <c r="AU672" s="310"/>
      <c r="AV672" s="310"/>
      <c r="AW672" s="310"/>
      <c r="AX672" s="310"/>
      <c r="AY672" s="310"/>
      <c r="AZ672" s="310"/>
      <c r="BA672" s="310"/>
      <c r="BB672" s="310"/>
      <c r="BC672" s="310"/>
      <c r="BD672" s="310"/>
      <c r="BE672" s="310"/>
      <c r="BF672" s="310"/>
      <c r="BG672" s="310"/>
      <c r="BH672" s="310"/>
      <c r="BI672" s="310"/>
      <c r="BJ672" s="310"/>
      <c r="BK672" s="310"/>
      <c r="BL672" s="310"/>
      <c r="BM672" s="310"/>
      <c r="BN672" s="310"/>
      <c r="BO672" s="310"/>
      <c r="BP672" s="310"/>
      <c r="BQ672" s="310"/>
      <c r="BR672" s="310"/>
      <c r="BS672" s="310"/>
      <c r="BT672" s="310"/>
      <c r="BU672" s="310"/>
      <c r="BV672" s="310"/>
      <c r="BW672" s="310"/>
      <c r="BX672" s="310"/>
      <c r="BY672" s="310"/>
      <c r="BZ672" s="310"/>
      <c r="CA672" s="310"/>
      <c r="CB672" s="310"/>
      <c r="CC672" s="310"/>
      <c r="CD672" s="310"/>
      <c r="CE672" s="310"/>
      <c r="CF672" s="310"/>
      <c r="CG672" s="310"/>
      <c r="CH672" s="310"/>
      <c r="CI672" s="310"/>
      <c r="CJ672" s="310"/>
      <c r="CK672" s="310"/>
      <c r="CL672" s="310"/>
      <c r="CM672" s="310"/>
      <c r="CN672" s="310"/>
      <c r="CO672" s="310"/>
      <c r="CP672" s="310"/>
      <c r="CQ672" s="310"/>
      <c r="CR672" s="310"/>
      <c r="CS672" s="310"/>
      <c r="CT672" s="310"/>
      <c r="CU672" s="310"/>
      <c r="CV672" s="310"/>
      <c r="CW672" s="310"/>
      <c r="CX672" s="310"/>
      <c r="CY672" s="310"/>
      <c r="CZ672" s="310"/>
      <c r="DA672" s="310"/>
      <c r="DB672" s="310"/>
      <c r="DC672" s="310"/>
      <c r="DD672" s="310"/>
      <c r="DE672" s="310"/>
      <c r="DF672" s="310"/>
      <c r="DG672" s="310"/>
      <c r="DH672" s="310"/>
      <c r="DI672" s="310"/>
      <c r="DJ672" s="310"/>
      <c r="DK672" s="310"/>
      <c r="DL672" s="310"/>
      <c r="DM672" s="310"/>
      <c r="DN672" s="310"/>
      <c r="DO672" s="310"/>
      <c r="DP672" s="310"/>
      <c r="DQ672" s="310"/>
      <c r="DR672" s="310"/>
      <c r="DS672" s="310"/>
      <c r="DT672" s="310"/>
      <c r="DU672" s="310"/>
      <c r="DV672" s="310"/>
      <c r="DW672" s="310"/>
      <c r="DX672" s="310"/>
      <c r="DY672" s="310"/>
      <c r="DZ672" s="310"/>
      <c r="EA672" s="310"/>
      <c r="EB672" s="310"/>
      <c r="EC672" s="310"/>
      <c r="ED672" s="310"/>
      <c r="EE672" s="310"/>
      <c r="EF672" s="310"/>
      <c r="EG672" s="310"/>
      <c r="EH672" s="310"/>
      <c r="EI672" s="310"/>
      <c r="EJ672" s="310"/>
      <c r="EK672" s="310"/>
      <c r="EL672" s="310"/>
      <c r="EM672" s="310"/>
      <c r="EN672" s="310"/>
      <c r="EO672" s="310"/>
      <c r="EP672" s="310"/>
      <c r="EQ672" s="310"/>
      <c r="ER672" s="310"/>
      <c r="ES672" s="310"/>
      <c r="ET672" s="310"/>
      <c r="EU672" s="310"/>
      <c r="EV672" s="310"/>
      <c r="EW672" s="310"/>
      <c r="EX672" s="310"/>
      <c r="EY672" s="310"/>
      <c r="EZ672" s="310"/>
      <c r="FA672" s="310"/>
      <c r="FB672" s="310"/>
      <c r="FC672" s="310"/>
      <c r="FD672" s="310"/>
      <c r="FE672" s="310"/>
      <c r="FF672" s="310"/>
      <c r="FG672" s="310"/>
      <c r="FH672" s="310"/>
      <c r="FI672" s="310"/>
      <c r="FJ672" s="310"/>
      <c r="FK672" s="310"/>
      <c r="FL672" s="310"/>
      <c r="FM672" s="310"/>
      <c r="FN672" s="310"/>
      <c r="FO672" s="310"/>
      <c r="FP672" s="310"/>
      <c r="FQ672" s="310"/>
      <c r="FR672" s="310"/>
      <c r="FS672" s="310"/>
      <c r="FT672" s="310"/>
      <c r="FU672" s="310"/>
      <c r="FV672" s="310"/>
      <c r="FW672" s="310"/>
      <c r="FX672" s="310"/>
      <c r="FY672" s="310"/>
      <c r="FZ672" s="310"/>
      <c r="GA672" s="310"/>
      <c r="GB672" s="310"/>
      <c r="GC672" s="310"/>
    </row>
    <row r="673" spans="4:185">
      <c r="D673" s="310"/>
      <c r="E673" s="310"/>
      <c r="F673" s="310"/>
      <c r="G673" s="310"/>
      <c r="H673" s="310"/>
      <c r="I673" s="310"/>
      <c r="J673" s="310"/>
      <c r="K673" s="310"/>
      <c r="L673" s="310"/>
      <c r="M673" s="310"/>
      <c r="N673" s="310"/>
      <c r="O673" s="310"/>
      <c r="P673" s="310"/>
      <c r="Q673" s="310"/>
      <c r="R673" s="310"/>
      <c r="S673" s="310"/>
      <c r="T673" s="310"/>
      <c r="U673" s="310"/>
      <c r="V673" s="310"/>
      <c r="W673" s="310"/>
      <c r="X673" s="310"/>
      <c r="Y673" s="310"/>
      <c r="Z673" s="310"/>
      <c r="AA673" s="310"/>
      <c r="AB673" s="310"/>
      <c r="AC673" s="310"/>
      <c r="AD673" s="310"/>
      <c r="AE673" s="310"/>
      <c r="AF673" s="310"/>
      <c r="AG673" s="310"/>
      <c r="AH673" s="310"/>
      <c r="AI673" s="310"/>
      <c r="AJ673" s="310"/>
      <c r="AK673" s="310"/>
      <c r="AL673" s="310"/>
      <c r="AM673" s="310"/>
      <c r="AN673" s="310"/>
      <c r="AO673" s="310"/>
      <c r="AP673" s="310"/>
      <c r="AQ673" s="310"/>
      <c r="AR673" s="310"/>
      <c r="AS673" s="310"/>
      <c r="AT673" s="310"/>
      <c r="AU673" s="310"/>
      <c r="AV673" s="310"/>
      <c r="AW673" s="310"/>
      <c r="AX673" s="310"/>
      <c r="AY673" s="310"/>
      <c r="AZ673" s="310"/>
      <c r="BA673" s="310"/>
      <c r="BB673" s="310"/>
      <c r="BC673" s="310"/>
      <c r="BD673" s="310"/>
      <c r="BE673" s="310"/>
      <c r="BF673" s="310"/>
      <c r="BG673" s="310"/>
      <c r="BH673" s="310"/>
      <c r="BI673" s="310"/>
      <c r="BJ673" s="310"/>
      <c r="BK673" s="310"/>
      <c r="BL673" s="310"/>
      <c r="BM673" s="310"/>
      <c r="BN673" s="310"/>
      <c r="BO673" s="310"/>
      <c r="BP673" s="310"/>
      <c r="BQ673" s="310"/>
      <c r="BR673" s="310"/>
      <c r="BS673" s="310"/>
      <c r="BT673" s="310"/>
      <c r="BU673" s="310"/>
      <c r="BV673" s="310"/>
      <c r="BW673" s="310"/>
      <c r="BX673" s="310"/>
      <c r="BY673" s="310"/>
      <c r="BZ673" s="310"/>
      <c r="CA673" s="310"/>
      <c r="CB673" s="310"/>
      <c r="CC673" s="310"/>
      <c r="CD673" s="310"/>
      <c r="CE673" s="310"/>
      <c r="CF673" s="310"/>
      <c r="CG673" s="310"/>
      <c r="CH673" s="310"/>
      <c r="CI673" s="310"/>
      <c r="CJ673" s="310"/>
      <c r="CK673" s="310"/>
      <c r="CL673" s="310"/>
      <c r="CM673" s="310"/>
      <c r="CN673" s="310"/>
      <c r="CO673" s="310"/>
      <c r="CP673" s="310"/>
      <c r="CQ673" s="310"/>
      <c r="CR673" s="310"/>
      <c r="CS673" s="310"/>
      <c r="CT673" s="310"/>
      <c r="CU673" s="310"/>
      <c r="CV673" s="310"/>
      <c r="CW673" s="310"/>
      <c r="CX673" s="310"/>
      <c r="CY673" s="310"/>
      <c r="CZ673" s="310"/>
      <c r="DA673" s="310"/>
      <c r="DB673" s="310"/>
      <c r="DC673" s="310"/>
      <c r="DD673" s="310"/>
      <c r="DE673" s="310"/>
      <c r="DF673" s="310"/>
      <c r="DG673" s="310"/>
      <c r="DH673" s="310"/>
      <c r="DI673" s="310"/>
      <c r="DJ673" s="310"/>
      <c r="DK673" s="310"/>
      <c r="DL673" s="310"/>
      <c r="DM673" s="310"/>
      <c r="DN673" s="310"/>
      <c r="DO673" s="310"/>
      <c r="DP673" s="310"/>
      <c r="DQ673" s="310"/>
      <c r="DR673" s="310"/>
      <c r="DS673" s="310"/>
      <c r="DT673" s="310"/>
      <c r="DU673" s="310"/>
      <c r="DV673" s="310"/>
      <c r="DW673" s="310"/>
      <c r="DX673" s="310"/>
      <c r="DY673" s="310"/>
      <c r="DZ673" s="310"/>
      <c r="EA673" s="310"/>
      <c r="EB673" s="310"/>
      <c r="EC673" s="310"/>
      <c r="ED673" s="310"/>
      <c r="EE673" s="310"/>
      <c r="EF673" s="310"/>
      <c r="EG673" s="310"/>
      <c r="EH673" s="310"/>
      <c r="EI673" s="310"/>
      <c r="EJ673" s="310"/>
      <c r="EK673" s="310"/>
      <c r="EL673" s="310"/>
      <c r="EM673" s="310"/>
      <c r="EN673" s="310"/>
      <c r="EO673" s="310"/>
      <c r="EP673" s="310"/>
      <c r="EQ673" s="310"/>
      <c r="ER673" s="310"/>
      <c r="ES673" s="310"/>
      <c r="ET673" s="310"/>
      <c r="EU673" s="310"/>
      <c r="EV673" s="310"/>
      <c r="EW673" s="310"/>
      <c r="EX673" s="310"/>
      <c r="EY673" s="310"/>
      <c r="EZ673" s="310"/>
      <c r="FA673" s="310"/>
      <c r="FB673" s="310"/>
      <c r="FC673" s="310"/>
      <c r="FD673" s="310"/>
      <c r="FE673" s="310"/>
      <c r="FF673" s="310"/>
      <c r="FG673" s="310"/>
      <c r="FH673" s="310"/>
      <c r="FI673" s="310"/>
      <c r="FJ673" s="310"/>
      <c r="FK673" s="310"/>
      <c r="FL673" s="310"/>
      <c r="FM673" s="310"/>
      <c r="FN673" s="310"/>
      <c r="FO673" s="310"/>
      <c r="FP673" s="310"/>
      <c r="FQ673" s="310"/>
      <c r="FR673" s="310"/>
      <c r="FS673" s="310"/>
      <c r="FT673" s="310"/>
      <c r="FU673" s="310"/>
      <c r="FV673" s="310"/>
      <c r="FW673" s="310"/>
      <c r="FX673" s="310"/>
      <c r="FY673" s="310"/>
      <c r="FZ673" s="310"/>
      <c r="GA673" s="310"/>
      <c r="GB673" s="310"/>
      <c r="GC673" s="310"/>
    </row>
    <row r="674" spans="4:185">
      <c r="D674" s="310"/>
      <c r="E674" s="310"/>
      <c r="F674" s="310"/>
      <c r="G674" s="310"/>
      <c r="H674" s="310"/>
      <c r="I674" s="310"/>
      <c r="J674" s="310"/>
      <c r="K674" s="310"/>
      <c r="L674" s="310"/>
      <c r="M674" s="310"/>
      <c r="N674" s="310"/>
      <c r="O674" s="310"/>
      <c r="P674" s="310"/>
      <c r="Q674" s="310"/>
      <c r="R674" s="310"/>
      <c r="S674" s="310"/>
      <c r="T674" s="310"/>
      <c r="U674" s="310"/>
      <c r="V674" s="310"/>
      <c r="W674" s="310"/>
      <c r="X674" s="310"/>
      <c r="Y674" s="310"/>
      <c r="Z674" s="310"/>
      <c r="AA674" s="310"/>
      <c r="AB674" s="310"/>
      <c r="AC674" s="310"/>
      <c r="AD674" s="310"/>
      <c r="AE674" s="310"/>
      <c r="AF674" s="310"/>
      <c r="AG674" s="310"/>
      <c r="AH674" s="310"/>
      <c r="AI674" s="310"/>
      <c r="AJ674" s="310"/>
      <c r="AK674" s="310"/>
      <c r="AL674" s="310"/>
      <c r="AM674" s="310"/>
      <c r="AN674" s="310"/>
      <c r="AO674" s="310"/>
      <c r="AP674" s="310"/>
      <c r="AQ674" s="310"/>
      <c r="AR674" s="310"/>
      <c r="AS674" s="310"/>
      <c r="AT674" s="310"/>
      <c r="AU674" s="310"/>
      <c r="AV674" s="310"/>
      <c r="AW674" s="310"/>
      <c r="AX674" s="310"/>
      <c r="AY674" s="310"/>
      <c r="AZ674" s="310"/>
      <c r="BA674" s="310"/>
      <c r="BB674" s="310"/>
      <c r="BC674" s="310"/>
      <c r="BD674" s="310"/>
      <c r="BE674" s="310"/>
      <c r="BF674" s="310"/>
      <c r="BG674" s="310"/>
      <c r="BH674" s="310"/>
      <c r="BI674" s="310"/>
      <c r="BJ674" s="310"/>
      <c r="BK674" s="310"/>
      <c r="BL674" s="310"/>
      <c r="BM674" s="310"/>
      <c r="BN674" s="310"/>
      <c r="BO674" s="310"/>
      <c r="BP674" s="310"/>
      <c r="BQ674" s="310"/>
      <c r="BR674" s="310"/>
      <c r="BS674" s="310"/>
      <c r="BT674" s="310"/>
      <c r="BU674" s="310"/>
      <c r="BV674" s="310"/>
      <c r="BW674" s="310"/>
      <c r="BX674" s="310"/>
      <c r="BY674" s="310"/>
      <c r="BZ674" s="310"/>
      <c r="CA674" s="310"/>
      <c r="CB674" s="310"/>
      <c r="CC674" s="310"/>
      <c r="CD674" s="310"/>
      <c r="CE674" s="310"/>
      <c r="CF674" s="310"/>
      <c r="CG674" s="310"/>
      <c r="CH674" s="310"/>
      <c r="CI674" s="310"/>
      <c r="CJ674" s="310"/>
      <c r="CK674" s="310"/>
      <c r="CL674" s="310"/>
      <c r="CM674" s="310"/>
      <c r="CN674" s="310"/>
      <c r="CO674" s="310"/>
      <c r="CP674" s="310"/>
      <c r="CQ674" s="310"/>
      <c r="CR674" s="310"/>
      <c r="CS674" s="310"/>
      <c r="CT674" s="310"/>
      <c r="CU674" s="310"/>
      <c r="CV674" s="310"/>
      <c r="CW674" s="310"/>
      <c r="CX674" s="310"/>
      <c r="CY674" s="310"/>
      <c r="CZ674" s="310"/>
      <c r="DA674" s="310"/>
      <c r="DB674" s="310"/>
      <c r="DC674" s="310"/>
      <c r="DD674" s="310"/>
      <c r="DE674" s="310"/>
      <c r="DF674" s="310"/>
      <c r="DG674" s="310"/>
      <c r="DH674" s="310"/>
      <c r="DI674" s="310"/>
      <c r="DJ674" s="310"/>
      <c r="DK674" s="310"/>
      <c r="DL674" s="310"/>
      <c r="DM674" s="310"/>
      <c r="DN674" s="310"/>
      <c r="DO674" s="310"/>
      <c r="DP674" s="310"/>
      <c r="DQ674" s="310"/>
      <c r="DR674" s="310"/>
      <c r="DS674" s="310"/>
      <c r="DT674" s="310"/>
      <c r="DU674" s="310"/>
      <c r="DV674" s="310"/>
      <c r="DW674" s="310"/>
      <c r="DX674" s="310"/>
      <c r="DY674" s="310"/>
      <c r="DZ674" s="310"/>
      <c r="EA674" s="310"/>
      <c r="EB674" s="310"/>
      <c r="EC674" s="310"/>
      <c r="ED674" s="310"/>
      <c r="EE674" s="310"/>
      <c r="EF674" s="310"/>
      <c r="EG674" s="310"/>
      <c r="EH674" s="310"/>
      <c r="EI674" s="310"/>
      <c r="EJ674" s="310"/>
      <c r="EK674" s="310"/>
      <c r="EL674" s="310"/>
      <c r="EM674" s="310"/>
      <c r="EN674" s="310"/>
      <c r="EO674" s="310"/>
      <c r="EP674" s="310"/>
      <c r="EQ674" s="310"/>
      <c r="ER674" s="310"/>
      <c r="ES674" s="310"/>
      <c r="ET674" s="310"/>
      <c r="EU674" s="310"/>
      <c r="EV674" s="310"/>
      <c r="EW674" s="310"/>
      <c r="EX674" s="310"/>
      <c r="EY674" s="310"/>
      <c r="EZ674" s="310"/>
      <c r="FA674" s="310"/>
      <c r="FB674" s="310"/>
      <c r="FC674" s="310"/>
      <c r="FD674" s="310"/>
      <c r="FE674" s="310"/>
      <c r="FF674" s="310"/>
      <c r="FG674" s="310"/>
      <c r="FH674" s="310"/>
      <c r="FI674" s="310"/>
      <c r="FJ674" s="310"/>
      <c r="FK674" s="310"/>
      <c r="FL674" s="310"/>
      <c r="FM674" s="310"/>
      <c r="FN674" s="310"/>
      <c r="FO674" s="310"/>
      <c r="FP674" s="310"/>
      <c r="FQ674" s="310"/>
      <c r="FR674" s="310"/>
      <c r="FS674" s="310"/>
      <c r="FT674" s="310"/>
      <c r="FU674" s="310"/>
      <c r="FV674" s="310"/>
      <c r="FW674" s="310"/>
      <c r="FX674" s="310"/>
      <c r="FY674" s="310"/>
      <c r="FZ674" s="310"/>
      <c r="GA674" s="310"/>
      <c r="GB674" s="310"/>
      <c r="GC674" s="310"/>
    </row>
    <row r="675" spans="4:185">
      <c r="D675" s="310"/>
      <c r="E675" s="310"/>
      <c r="F675" s="310"/>
      <c r="G675" s="310"/>
      <c r="H675" s="310"/>
      <c r="I675" s="310"/>
      <c r="J675" s="310"/>
      <c r="K675" s="310"/>
      <c r="L675" s="310"/>
      <c r="M675" s="310"/>
      <c r="N675" s="310"/>
      <c r="O675" s="310"/>
      <c r="P675" s="310"/>
      <c r="Q675" s="310"/>
      <c r="R675" s="310"/>
      <c r="S675" s="310"/>
      <c r="T675" s="310"/>
      <c r="U675" s="310"/>
      <c r="V675" s="310"/>
      <c r="W675" s="310"/>
      <c r="X675" s="310"/>
      <c r="Y675" s="310"/>
      <c r="Z675" s="310"/>
      <c r="AA675" s="310"/>
      <c r="AB675" s="310"/>
      <c r="AC675" s="310"/>
      <c r="AD675" s="310"/>
      <c r="AE675" s="310"/>
      <c r="AF675" s="310"/>
      <c r="AG675" s="310"/>
      <c r="AH675" s="310"/>
      <c r="AI675" s="310"/>
      <c r="AJ675" s="310"/>
      <c r="AK675" s="310"/>
      <c r="AL675" s="310"/>
      <c r="AM675" s="310"/>
      <c r="AN675" s="310"/>
      <c r="AO675" s="310"/>
      <c r="AP675" s="310"/>
      <c r="AQ675" s="310"/>
      <c r="AR675" s="310"/>
      <c r="AS675" s="310"/>
      <c r="AT675" s="310"/>
      <c r="AU675" s="310"/>
      <c r="AV675" s="310"/>
      <c r="AW675" s="310"/>
      <c r="AX675" s="310"/>
      <c r="AY675" s="310"/>
      <c r="AZ675" s="310"/>
      <c r="BA675" s="310"/>
      <c r="BB675" s="310"/>
      <c r="BC675" s="310"/>
      <c r="BD675" s="310"/>
      <c r="BE675" s="310"/>
      <c r="BF675" s="310"/>
      <c r="BG675" s="310"/>
      <c r="BH675" s="310"/>
      <c r="BI675" s="310"/>
      <c r="BJ675" s="310"/>
      <c r="BK675" s="310"/>
      <c r="BL675" s="310"/>
      <c r="BM675" s="310"/>
      <c r="BN675" s="310"/>
      <c r="BO675" s="310"/>
      <c r="BP675" s="310"/>
      <c r="BQ675" s="310"/>
      <c r="BR675" s="310"/>
      <c r="BS675" s="310"/>
      <c r="BT675" s="310"/>
      <c r="BU675" s="310"/>
      <c r="BV675" s="310"/>
      <c r="BW675" s="310"/>
      <c r="BX675" s="310"/>
      <c r="BY675" s="310"/>
      <c r="BZ675" s="310"/>
      <c r="CA675" s="310"/>
      <c r="CB675" s="310"/>
      <c r="CC675" s="310"/>
      <c r="CD675" s="310"/>
      <c r="CE675" s="310"/>
      <c r="CF675" s="310"/>
      <c r="CG675" s="310"/>
      <c r="CH675" s="310"/>
      <c r="CI675" s="310"/>
      <c r="CJ675" s="310"/>
      <c r="CK675" s="310"/>
      <c r="CL675" s="310"/>
      <c r="CM675" s="310"/>
      <c r="CN675" s="310"/>
      <c r="CO675" s="310"/>
      <c r="CP675" s="310"/>
      <c r="CQ675" s="310"/>
      <c r="CR675" s="310"/>
      <c r="CS675" s="310"/>
      <c r="CT675" s="310"/>
      <c r="CU675" s="310"/>
      <c r="CV675" s="310"/>
      <c r="CW675" s="310"/>
      <c r="CX675" s="310"/>
      <c r="CY675" s="310"/>
      <c r="CZ675" s="310"/>
      <c r="DA675" s="310"/>
      <c r="DB675" s="310"/>
      <c r="DC675" s="310"/>
      <c r="DD675" s="310"/>
      <c r="DE675" s="310"/>
      <c r="DF675" s="310"/>
      <c r="DG675" s="310"/>
      <c r="DH675" s="310"/>
      <c r="DI675" s="310"/>
      <c r="DJ675" s="310"/>
      <c r="DK675" s="310"/>
      <c r="DL675" s="310"/>
      <c r="DM675" s="310"/>
      <c r="DN675" s="310"/>
      <c r="DO675" s="310"/>
      <c r="DP675" s="310"/>
      <c r="DQ675" s="310"/>
      <c r="DR675" s="310"/>
      <c r="DS675" s="310"/>
      <c r="DT675" s="310"/>
      <c r="DU675" s="310"/>
      <c r="DV675" s="310"/>
      <c r="DW675" s="310"/>
      <c r="DX675" s="310"/>
      <c r="DY675" s="310"/>
      <c r="DZ675" s="310"/>
      <c r="EA675" s="310"/>
      <c r="EB675" s="310"/>
      <c r="EC675" s="310"/>
      <c r="ED675" s="310"/>
      <c r="EE675" s="310"/>
      <c r="EF675" s="310"/>
      <c r="EG675" s="310"/>
      <c r="EH675" s="310"/>
      <c r="EI675" s="310"/>
      <c r="EJ675" s="310"/>
      <c r="EK675" s="310"/>
      <c r="EL675" s="310"/>
      <c r="EM675" s="310"/>
      <c r="EN675" s="310"/>
      <c r="EO675" s="310"/>
      <c r="EP675" s="310"/>
      <c r="EQ675" s="310"/>
      <c r="ER675" s="310"/>
      <c r="ES675" s="310"/>
      <c r="ET675" s="310"/>
      <c r="EU675" s="310"/>
      <c r="EV675" s="310"/>
      <c r="EW675" s="310"/>
      <c r="EX675" s="310"/>
      <c r="EY675" s="310"/>
      <c r="EZ675" s="310"/>
      <c r="FA675" s="310"/>
      <c r="FB675" s="310"/>
      <c r="FC675" s="310"/>
      <c r="FD675" s="310"/>
      <c r="FE675" s="310"/>
      <c r="FF675" s="310"/>
      <c r="FG675" s="310"/>
      <c r="FH675" s="310"/>
      <c r="FI675" s="310"/>
      <c r="FJ675" s="310"/>
      <c r="FK675" s="310"/>
      <c r="FL675" s="310"/>
      <c r="FM675" s="310"/>
      <c r="FN675" s="310"/>
      <c r="FO675" s="310"/>
      <c r="FP675" s="310"/>
      <c r="FQ675" s="310"/>
      <c r="FR675" s="310"/>
      <c r="FS675" s="310"/>
      <c r="FT675" s="310"/>
      <c r="FU675" s="310"/>
      <c r="FV675" s="310"/>
      <c r="FW675" s="310"/>
      <c r="FX675" s="310"/>
      <c r="FY675" s="310"/>
      <c r="FZ675" s="310"/>
      <c r="GA675" s="310"/>
      <c r="GB675" s="310"/>
      <c r="GC675" s="310"/>
    </row>
    <row r="676" spans="4:185">
      <c r="D676" s="310"/>
      <c r="E676" s="310"/>
      <c r="F676" s="310"/>
      <c r="G676" s="310"/>
      <c r="H676" s="310"/>
      <c r="I676" s="310"/>
      <c r="J676" s="310"/>
      <c r="K676" s="310"/>
      <c r="L676" s="310"/>
      <c r="M676" s="310"/>
      <c r="N676" s="310"/>
      <c r="O676" s="310"/>
      <c r="P676" s="310"/>
      <c r="Q676" s="310"/>
      <c r="R676" s="310"/>
      <c r="S676" s="310"/>
      <c r="T676" s="310"/>
      <c r="U676" s="310"/>
      <c r="V676" s="310"/>
      <c r="W676" s="310"/>
      <c r="X676" s="310"/>
      <c r="Y676" s="310"/>
      <c r="Z676" s="310"/>
      <c r="AA676" s="310"/>
      <c r="AB676" s="310"/>
      <c r="AC676" s="310"/>
      <c r="AD676" s="310"/>
      <c r="AE676" s="310"/>
      <c r="AF676" s="310"/>
      <c r="AG676" s="310"/>
      <c r="AH676" s="310"/>
      <c r="AI676" s="310"/>
      <c r="AJ676" s="310"/>
      <c r="AK676" s="310"/>
      <c r="AL676" s="310"/>
      <c r="AM676" s="310"/>
      <c r="AN676" s="310"/>
      <c r="AO676" s="310"/>
      <c r="AP676" s="310"/>
      <c r="AQ676" s="310"/>
      <c r="AR676" s="310"/>
      <c r="AS676" s="310"/>
      <c r="AT676" s="310"/>
      <c r="AU676" s="310"/>
      <c r="AV676" s="310"/>
      <c r="AW676" s="310"/>
      <c r="AX676" s="310"/>
      <c r="AY676" s="310"/>
      <c r="AZ676" s="310"/>
      <c r="BA676" s="310"/>
      <c r="BB676" s="310"/>
      <c r="BC676" s="310"/>
      <c r="BD676" s="310"/>
      <c r="BE676" s="310"/>
      <c r="BF676" s="310"/>
      <c r="BG676" s="310"/>
      <c r="BH676" s="310"/>
      <c r="BI676" s="310"/>
      <c r="BJ676" s="310"/>
      <c r="BK676" s="310"/>
      <c r="BL676" s="310"/>
      <c r="BM676" s="310"/>
      <c r="BN676" s="310"/>
      <c r="BO676" s="310"/>
      <c r="BP676" s="310"/>
      <c r="BQ676" s="310"/>
      <c r="BR676" s="310"/>
      <c r="BS676" s="310"/>
      <c r="BT676" s="310"/>
      <c r="BU676" s="310"/>
      <c r="BV676" s="310"/>
      <c r="BW676" s="310"/>
      <c r="BX676" s="310"/>
      <c r="BY676" s="310"/>
      <c r="BZ676" s="310"/>
      <c r="CA676" s="310"/>
      <c r="CB676" s="310"/>
      <c r="CC676" s="310"/>
      <c r="CD676" s="310"/>
      <c r="CE676" s="310"/>
      <c r="CF676" s="310"/>
      <c r="CG676" s="310"/>
      <c r="CH676" s="310"/>
      <c r="CI676" s="310"/>
      <c r="CJ676" s="310"/>
      <c r="CK676" s="310"/>
      <c r="CL676" s="310"/>
      <c r="CM676" s="310"/>
      <c r="CN676" s="310"/>
      <c r="CO676" s="310"/>
      <c r="CP676" s="310"/>
      <c r="CQ676" s="310"/>
      <c r="CR676" s="310"/>
      <c r="CS676" s="310"/>
      <c r="CT676" s="310"/>
      <c r="CU676" s="310"/>
      <c r="CV676" s="310"/>
      <c r="CW676" s="310"/>
      <c r="CX676" s="310"/>
      <c r="CY676" s="310"/>
      <c r="CZ676" s="310"/>
      <c r="DA676" s="310"/>
      <c r="DB676" s="310"/>
      <c r="DC676" s="310"/>
      <c r="DD676" s="310"/>
      <c r="DE676" s="310"/>
      <c r="DF676" s="310"/>
      <c r="DG676" s="310"/>
      <c r="DH676" s="310"/>
      <c r="DI676" s="310"/>
      <c r="DJ676" s="310"/>
      <c r="DK676" s="310"/>
      <c r="DL676" s="310"/>
      <c r="DM676" s="310"/>
      <c r="DN676" s="310"/>
      <c r="DO676" s="310"/>
      <c r="DP676" s="310"/>
      <c r="DQ676" s="310"/>
      <c r="DR676" s="310"/>
      <c r="DS676" s="310"/>
      <c r="DT676" s="310"/>
      <c r="DU676" s="310"/>
      <c r="DV676" s="310"/>
      <c r="DW676" s="310"/>
      <c r="DX676" s="310"/>
      <c r="DY676" s="310"/>
      <c r="DZ676" s="310"/>
      <c r="EA676" s="310"/>
      <c r="EB676" s="310"/>
      <c r="EC676" s="310"/>
      <c r="ED676" s="310"/>
      <c r="EE676" s="310"/>
      <c r="EF676" s="310"/>
      <c r="EG676" s="310"/>
      <c r="EH676" s="310"/>
      <c r="EI676" s="310"/>
      <c r="EJ676" s="310"/>
      <c r="EK676" s="310"/>
      <c r="EL676" s="310"/>
      <c r="EM676" s="310"/>
      <c r="EN676" s="310"/>
      <c r="EO676" s="310"/>
      <c r="EP676" s="310"/>
      <c r="EQ676" s="310"/>
      <c r="ER676" s="310"/>
      <c r="ES676" s="310"/>
      <c r="ET676" s="310"/>
      <c r="EU676" s="310"/>
      <c r="EV676" s="310"/>
      <c r="EW676" s="310"/>
      <c r="EX676" s="310"/>
      <c r="EY676" s="310"/>
      <c r="EZ676" s="310"/>
      <c r="FA676" s="310"/>
      <c r="FB676" s="310"/>
      <c r="FC676" s="310"/>
      <c r="FD676" s="310"/>
      <c r="FE676" s="310"/>
      <c r="FF676" s="310"/>
      <c r="FG676" s="310"/>
      <c r="FH676" s="310"/>
      <c r="FI676" s="310"/>
      <c r="FJ676" s="310"/>
      <c r="FK676" s="310"/>
      <c r="FL676" s="310"/>
      <c r="FM676" s="310"/>
      <c r="FN676" s="310"/>
      <c r="FO676" s="310"/>
      <c r="FP676" s="310"/>
      <c r="FQ676" s="310"/>
      <c r="FR676" s="310"/>
      <c r="FS676" s="310"/>
      <c r="FT676" s="310"/>
      <c r="FU676" s="310"/>
      <c r="FV676" s="310"/>
      <c r="FW676" s="310"/>
      <c r="FX676" s="310"/>
      <c r="FY676" s="310"/>
      <c r="FZ676" s="310"/>
      <c r="GA676" s="310"/>
      <c r="GB676" s="310"/>
      <c r="GC676" s="310"/>
    </row>
    <row r="677" spans="4:185">
      <c r="D677" s="310"/>
      <c r="E677" s="310"/>
      <c r="F677" s="310"/>
      <c r="G677" s="310"/>
      <c r="H677" s="310"/>
      <c r="I677" s="310"/>
      <c r="J677" s="310"/>
      <c r="K677" s="310"/>
      <c r="L677" s="310"/>
      <c r="M677" s="310"/>
      <c r="N677" s="310"/>
      <c r="O677" s="310"/>
      <c r="P677" s="310"/>
      <c r="Q677" s="310"/>
      <c r="R677" s="310"/>
      <c r="S677" s="310"/>
      <c r="T677" s="310"/>
      <c r="U677" s="310"/>
      <c r="V677" s="310"/>
      <c r="W677" s="310"/>
      <c r="X677" s="310"/>
      <c r="Y677" s="310"/>
      <c r="Z677" s="310"/>
      <c r="AA677" s="310"/>
      <c r="AB677" s="310"/>
      <c r="AC677" s="310"/>
      <c r="AD677" s="310"/>
      <c r="AE677" s="310"/>
      <c r="AF677" s="310"/>
      <c r="AG677" s="310"/>
      <c r="AH677" s="310"/>
      <c r="AI677" s="310"/>
      <c r="AJ677" s="310"/>
      <c r="AK677" s="310"/>
      <c r="AL677" s="310"/>
      <c r="AM677" s="310"/>
      <c r="AN677" s="310"/>
      <c r="AO677" s="310"/>
      <c r="AP677" s="310"/>
      <c r="AQ677" s="310"/>
      <c r="AR677" s="310"/>
      <c r="AS677" s="310"/>
      <c r="AT677" s="310"/>
      <c r="AU677" s="310"/>
      <c r="AV677" s="310"/>
      <c r="AW677" s="310"/>
      <c r="AX677" s="310"/>
      <c r="AY677" s="310"/>
      <c r="AZ677" s="310"/>
      <c r="BA677" s="310"/>
      <c r="BB677" s="310"/>
      <c r="BC677" s="310"/>
      <c r="BD677" s="310"/>
      <c r="BE677" s="310"/>
      <c r="BF677" s="310"/>
      <c r="BG677" s="310"/>
      <c r="BH677" s="310"/>
      <c r="BI677" s="310"/>
      <c r="BJ677" s="310"/>
      <c r="BK677" s="310"/>
      <c r="BL677" s="310"/>
      <c r="BM677" s="310"/>
      <c r="BN677" s="310"/>
      <c r="BO677" s="310"/>
      <c r="BP677" s="310"/>
      <c r="BQ677" s="310"/>
      <c r="BR677" s="310"/>
      <c r="BS677" s="310"/>
      <c r="BT677" s="310"/>
      <c r="BU677" s="310"/>
      <c r="BV677" s="310"/>
      <c r="BW677" s="310"/>
      <c r="BX677" s="310"/>
      <c r="BY677" s="310"/>
      <c r="BZ677" s="310"/>
      <c r="CA677" s="310"/>
      <c r="CB677" s="310"/>
      <c r="CC677" s="310"/>
      <c r="CD677" s="310"/>
      <c r="CE677" s="310"/>
      <c r="CF677" s="310"/>
      <c r="CG677" s="310"/>
      <c r="CH677" s="310"/>
      <c r="CI677" s="310"/>
      <c r="CJ677" s="310"/>
      <c r="CK677" s="310"/>
      <c r="CL677" s="310"/>
      <c r="CM677" s="310"/>
      <c r="CN677" s="310"/>
      <c r="CO677" s="310"/>
      <c r="CP677" s="310"/>
      <c r="CQ677" s="310"/>
      <c r="CR677" s="310"/>
      <c r="CS677" s="310"/>
      <c r="CT677" s="310"/>
      <c r="CU677" s="310"/>
      <c r="CV677" s="310"/>
      <c r="CW677" s="310"/>
      <c r="CX677" s="310"/>
      <c r="CY677" s="310"/>
      <c r="CZ677" s="310"/>
      <c r="DA677" s="310"/>
      <c r="DB677" s="310"/>
      <c r="DC677" s="310"/>
      <c r="DD677" s="310"/>
      <c r="DE677" s="310"/>
      <c r="DF677" s="310"/>
      <c r="DG677" s="310"/>
      <c r="DH677" s="310"/>
      <c r="DI677" s="310"/>
      <c r="DJ677" s="310"/>
      <c r="DK677" s="310"/>
      <c r="DL677" s="310"/>
      <c r="DM677" s="310"/>
      <c r="DN677" s="310"/>
      <c r="DO677" s="310"/>
      <c r="DP677" s="310"/>
      <c r="DQ677" s="310"/>
      <c r="DR677" s="310"/>
      <c r="DS677" s="310"/>
      <c r="DT677" s="310"/>
      <c r="DU677" s="310"/>
      <c r="DV677" s="310"/>
      <c r="DW677" s="310"/>
      <c r="DX677" s="310"/>
      <c r="DY677" s="310"/>
      <c r="DZ677" s="310"/>
      <c r="EA677" s="310"/>
      <c r="EB677" s="310"/>
      <c r="EC677" s="310"/>
      <c r="ED677" s="310"/>
      <c r="EE677" s="310"/>
      <c r="EF677" s="310"/>
      <c r="EG677" s="310"/>
      <c r="EH677" s="310"/>
      <c r="EI677" s="310"/>
      <c r="EJ677" s="310"/>
      <c r="EK677" s="310"/>
      <c r="EL677" s="310"/>
      <c r="EM677" s="310"/>
      <c r="EN677" s="310"/>
      <c r="EO677" s="310"/>
      <c r="EP677" s="310"/>
      <c r="EQ677" s="310"/>
      <c r="ER677" s="310"/>
      <c r="ES677" s="310"/>
      <c r="ET677" s="310"/>
      <c r="EU677" s="310"/>
      <c r="EV677" s="310"/>
      <c r="EW677" s="310"/>
      <c r="EX677" s="310"/>
      <c r="EY677" s="310"/>
      <c r="EZ677" s="310"/>
      <c r="FA677" s="310"/>
      <c r="FB677" s="310"/>
      <c r="FC677" s="310"/>
      <c r="FD677" s="310"/>
      <c r="FE677" s="310"/>
      <c r="FF677" s="310"/>
      <c r="FG677" s="310"/>
      <c r="FH677" s="310"/>
      <c r="FI677" s="310"/>
      <c r="FJ677" s="310"/>
      <c r="FK677" s="310"/>
      <c r="FL677" s="310"/>
      <c r="FM677" s="310"/>
      <c r="FN677" s="310"/>
      <c r="FO677" s="310"/>
      <c r="FP677" s="310"/>
      <c r="FQ677" s="310"/>
      <c r="FR677" s="310"/>
      <c r="FS677" s="310"/>
      <c r="FT677" s="310"/>
      <c r="FU677" s="310"/>
      <c r="FV677" s="310"/>
      <c r="FW677" s="310"/>
      <c r="FX677" s="310"/>
      <c r="FY677" s="310"/>
      <c r="FZ677" s="310"/>
      <c r="GA677" s="310"/>
      <c r="GB677" s="310"/>
      <c r="GC677" s="310"/>
    </row>
    <row r="678" spans="4:185">
      <c r="D678" s="310"/>
      <c r="E678" s="310"/>
      <c r="F678" s="310"/>
      <c r="G678" s="310"/>
      <c r="H678" s="310"/>
      <c r="I678" s="310"/>
      <c r="J678" s="310"/>
      <c r="K678" s="310"/>
      <c r="L678" s="310"/>
      <c r="M678" s="310"/>
      <c r="N678" s="310"/>
      <c r="O678" s="310"/>
      <c r="P678" s="310"/>
      <c r="Q678" s="310"/>
      <c r="R678" s="310"/>
      <c r="S678" s="310"/>
      <c r="T678" s="310"/>
      <c r="U678" s="310"/>
      <c r="V678" s="310"/>
      <c r="W678" s="310"/>
      <c r="X678" s="310"/>
      <c r="Y678" s="310"/>
      <c r="Z678" s="310"/>
      <c r="AA678" s="310"/>
      <c r="AB678" s="310"/>
      <c r="AC678" s="310"/>
      <c r="AD678" s="310"/>
      <c r="AE678" s="310"/>
      <c r="AF678" s="310"/>
      <c r="AG678" s="310"/>
      <c r="AH678" s="310"/>
      <c r="AI678" s="310"/>
      <c r="AJ678" s="310"/>
      <c r="AK678" s="310"/>
      <c r="AL678" s="310"/>
      <c r="AM678" s="310"/>
      <c r="AN678" s="310"/>
      <c r="AO678" s="310"/>
      <c r="AP678" s="310"/>
      <c r="AQ678" s="310"/>
      <c r="AR678" s="310"/>
      <c r="AS678" s="310"/>
      <c r="AT678" s="310"/>
      <c r="AU678" s="310"/>
      <c r="AV678" s="310"/>
      <c r="AW678" s="310"/>
      <c r="AX678" s="310"/>
      <c r="AY678" s="310"/>
      <c r="AZ678" s="310"/>
      <c r="BA678" s="310"/>
      <c r="BB678" s="310"/>
      <c r="BC678" s="310"/>
      <c r="BD678" s="310"/>
      <c r="BE678" s="310"/>
      <c r="BF678" s="310"/>
      <c r="BG678" s="310"/>
      <c r="BH678" s="310"/>
      <c r="BI678" s="310"/>
      <c r="BJ678" s="310"/>
      <c r="BK678" s="310"/>
      <c r="BL678" s="310"/>
      <c r="BM678" s="310"/>
      <c r="BN678" s="310"/>
      <c r="BO678" s="310"/>
      <c r="BP678" s="310"/>
      <c r="BQ678" s="310"/>
      <c r="BR678" s="310"/>
      <c r="BS678" s="310"/>
      <c r="BT678" s="310"/>
      <c r="BU678" s="310"/>
      <c r="BV678" s="310"/>
      <c r="BW678" s="310"/>
      <c r="BX678" s="310"/>
      <c r="BY678" s="310"/>
      <c r="BZ678" s="310"/>
      <c r="CA678" s="310"/>
      <c r="CB678" s="310"/>
      <c r="CC678" s="310"/>
      <c r="CD678" s="310"/>
      <c r="CE678" s="310"/>
      <c r="CF678" s="310"/>
      <c r="CG678" s="310"/>
      <c r="CH678" s="310"/>
      <c r="CI678" s="310"/>
      <c r="CJ678" s="310"/>
      <c r="CK678" s="310"/>
      <c r="CL678" s="310"/>
      <c r="CM678" s="310"/>
      <c r="CN678" s="310"/>
      <c r="CO678" s="310"/>
      <c r="CP678" s="310"/>
      <c r="CQ678" s="310"/>
      <c r="CR678" s="310"/>
      <c r="CS678" s="310"/>
      <c r="CT678" s="310"/>
      <c r="CU678" s="310"/>
      <c r="CV678" s="310"/>
      <c r="CW678" s="310"/>
      <c r="CX678" s="310"/>
      <c r="CY678" s="310"/>
      <c r="CZ678" s="310"/>
      <c r="DA678" s="310"/>
      <c r="DB678" s="310"/>
      <c r="DC678" s="310"/>
      <c r="DD678" s="310"/>
      <c r="DE678" s="310"/>
      <c r="DF678" s="310"/>
      <c r="DG678" s="310"/>
      <c r="DH678" s="310"/>
      <c r="DI678" s="310"/>
      <c r="DJ678" s="310"/>
      <c r="DK678" s="310"/>
      <c r="DL678" s="310"/>
      <c r="DM678" s="310"/>
      <c r="DN678" s="310"/>
      <c r="DO678" s="310"/>
      <c r="DP678" s="310"/>
      <c r="DQ678" s="310"/>
      <c r="DR678" s="310"/>
      <c r="DS678" s="310"/>
      <c r="DT678" s="310"/>
      <c r="DU678" s="310"/>
      <c r="DV678" s="310"/>
      <c r="DW678" s="310"/>
      <c r="DX678" s="310"/>
      <c r="DY678" s="310"/>
      <c r="DZ678" s="310"/>
      <c r="EA678" s="310"/>
      <c r="EB678" s="310"/>
      <c r="EC678" s="310"/>
      <c r="ED678" s="310"/>
      <c r="EE678" s="310"/>
      <c r="EF678" s="310"/>
      <c r="EG678" s="310"/>
      <c r="EH678" s="310"/>
      <c r="EI678" s="310"/>
      <c r="EJ678" s="310"/>
      <c r="EK678" s="310"/>
      <c r="EL678" s="310"/>
      <c r="EM678" s="310"/>
      <c r="EN678" s="310"/>
      <c r="EO678" s="310"/>
      <c r="EP678" s="310"/>
      <c r="EQ678" s="310"/>
      <c r="ER678" s="310"/>
      <c r="ES678" s="310"/>
      <c r="ET678" s="310"/>
      <c r="EU678" s="310"/>
      <c r="EV678" s="310"/>
      <c r="EW678" s="310"/>
      <c r="EX678" s="310"/>
      <c r="EY678" s="310"/>
      <c r="EZ678" s="310"/>
      <c r="FA678" s="310"/>
      <c r="FB678" s="310"/>
      <c r="FC678" s="310"/>
      <c r="FD678" s="310"/>
      <c r="FE678" s="310"/>
      <c r="FF678" s="310"/>
      <c r="FG678" s="310"/>
      <c r="FH678" s="310"/>
      <c r="FI678" s="310"/>
      <c r="FJ678" s="310"/>
      <c r="FK678" s="310"/>
      <c r="FL678" s="310"/>
      <c r="FM678" s="310"/>
      <c r="FN678" s="310"/>
      <c r="FO678" s="310"/>
      <c r="FP678" s="310"/>
      <c r="FQ678" s="310"/>
      <c r="FR678" s="310"/>
      <c r="FS678" s="310"/>
      <c r="FT678" s="310"/>
      <c r="FU678" s="310"/>
      <c r="FV678" s="310"/>
      <c r="FW678" s="310"/>
      <c r="FX678" s="310"/>
      <c r="FY678" s="310"/>
      <c r="FZ678" s="310"/>
      <c r="GA678" s="310"/>
      <c r="GB678" s="310"/>
      <c r="GC678" s="310"/>
    </row>
    <row r="679" spans="4:185">
      <c r="D679" s="310"/>
      <c r="E679" s="310"/>
      <c r="F679" s="310"/>
      <c r="G679" s="310"/>
      <c r="H679" s="310"/>
      <c r="I679" s="310"/>
      <c r="J679" s="310"/>
      <c r="K679" s="310"/>
      <c r="L679" s="310"/>
      <c r="M679" s="310"/>
      <c r="N679" s="310"/>
      <c r="O679" s="310"/>
      <c r="P679" s="310"/>
      <c r="Q679" s="310"/>
      <c r="R679" s="310"/>
      <c r="S679" s="310"/>
      <c r="T679" s="310"/>
      <c r="U679" s="310"/>
      <c r="V679" s="310"/>
      <c r="W679" s="310"/>
      <c r="X679" s="310"/>
      <c r="Y679" s="310"/>
      <c r="Z679" s="310"/>
      <c r="AA679" s="310"/>
      <c r="AB679" s="310"/>
      <c r="AC679" s="310"/>
      <c r="AD679" s="310"/>
      <c r="AE679" s="310"/>
      <c r="AF679" s="310"/>
      <c r="AG679" s="310"/>
      <c r="AH679" s="310"/>
      <c r="AI679" s="310"/>
      <c r="AJ679" s="310"/>
      <c r="AK679" s="310"/>
      <c r="AL679" s="310"/>
      <c r="AM679" s="310"/>
      <c r="AN679" s="310"/>
      <c r="AO679" s="310"/>
      <c r="AP679" s="310"/>
      <c r="AQ679" s="310"/>
      <c r="AR679" s="310"/>
      <c r="AS679" s="310"/>
      <c r="AT679" s="310"/>
      <c r="AU679" s="310"/>
      <c r="AV679" s="310"/>
      <c r="AW679" s="310"/>
      <c r="AX679" s="310"/>
      <c r="AY679" s="310"/>
      <c r="AZ679" s="310"/>
      <c r="BA679" s="310"/>
      <c r="BB679" s="310"/>
      <c r="BC679" s="310"/>
      <c r="BD679" s="310"/>
      <c r="BE679" s="310"/>
      <c r="BF679" s="310"/>
      <c r="BG679" s="310"/>
      <c r="BH679" s="310"/>
      <c r="BI679" s="310"/>
      <c r="BJ679" s="310"/>
      <c r="BK679" s="310"/>
      <c r="BL679" s="310"/>
      <c r="BM679" s="310"/>
      <c r="BN679" s="310"/>
      <c r="BO679" s="310"/>
      <c r="BP679" s="310"/>
      <c r="BQ679" s="310"/>
      <c r="BR679" s="310"/>
      <c r="BS679" s="310"/>
      <c r="BT679" s="310"/>
      <c r="BU679" s="310"/>
      <c r="BV679" s="310"/>
      <c r="BW679" s="310"/>
      <c r="BX679" s="310"/>
      <c r="BY679" s="310"/>
      <c r="BZ679" s="310"/>
      <c r="CA679" s="310"/>
      <c r="CB679" s="310"/>
      <c r="CC679" s="310"/>
      <c r="CD679" s="310"/>
      <c r="CE679" s="310"/>
      <c r="CF679" s="310"/>
      <c r="CG679" s="310"/>
      <c r="CH679" s="310"/>
      <c r="CI679" s="310"/>
      <c r="CJ679" s="310"/>
      <c r="CK679" s="310"/>
      <c r="CL679" s="310"/>
      <c r="CM679" s="310"/>
      <c r="CN679" s="310"/>
      <c r="CO679" s="310"/>
      <c r="CP679" s="310"/>
      <c r="CQ679" s="310"/>
      <c r="CR679" s="310"/>
      <c r="CS679" s="310"/>
      <c r="CT679" s="310"/>
      <c r="CU679" s="310"/>
      <c r="CV679" s="310"/>
      <c r="CW679" s="310"/>
      <c r="CX679" s="310"/>
      <c r="CY679" s="310"/>
      <c r="CZ679" s="310"/>
      <c r="DA679" s="310"/>
      <c r="DB679" s="310"/>
      <c r="DC679" s="310"/>
      <c r="DD679" s="310"/>
      <c r="DE679" s="310"/>
      <c r="DF679" s="310"/>
      <c r="DG679" s="310"/>
      <c r="DH679" s="310"/>
      <c r="DI679" s="310"/>
      <c r="DJ679" s="310"/>
      <c r="DK679" s="310"/>
      <c r="DL679" s="310"/>
      <c r="DM679" s="310"/>
      <c r="DN679" s="310"/>
      <c r="DO679" s="310"/>
      <c r="DP679" s="310"/>
      <c r="DQ679" s="310"/>
      <c r="DR679" s="310"/>
      <c r="DS679" s="310"/>
      <c r="DT679" s="310"/>
      <c r="DU679" s="310"/>
      <c r="DV679" s="310"/>
      <c r="DW679" s="310"/>
      <c r="DX679" s="310"/>
      <c r="DY679" s="310"/>
      <c r="DZ679" s="310"/>
      <c r="EA679" s="310"/>
      <c r="EB679" s="310"/>
      <c r="EC679" s="310"/>
      <c r="ED679" s="310"/>
      <c r="EE679" s="310"/>
      <c r="EF679" s="310"/>
      <c r="EG679" s="310"/>
      <c r="EH679" s="310"/>
      <c r="EI679" s="310"/>
      <c r="EJ679" s="310"/>
      <c r="EK679" s="310"/>
      <c r="EL679" s="310"/>
      <c r="EM679" s="310"/>
      <c r="EN679" s="310"/>
      <c r="EO679" s="310"/>
      <c r="EP679" s="310"/>
      <c r="EQ679" s="310"/>
      <c r="ER679" s="310"/>
      <c r="ES679" s="310"/>
      <c r="ET679" s="310"/>
      <c r="EU679" s="310"/>
      <c r="EV679" s="310"/>
      <c r="EW679" s="310"/>
      <c r="EX679" s="310"/>
      <c r="EY679" s="310"/>
      <c r="EZ679" s="310"/>
      <c r="FA679" s="310"/>
      <c r="FB679" s="310"/>
      <c r="FC679" s="310"/>
      <c r="FD679" s="310"/>
      <c r="FE679" s="310"/>
      <c r="FF679" s="310"/>
      <c r="FG679" s="310"/>
      <c r="FH679" s="310"/>
      <c r="FI679" s="310"/>
      <c r="FJ679" s="310"/>
      <c r="FK679" s="310"/>
      <c r="FL679" s="310"/>
      <c r="FM679" s="310"/>
      <c r="FN679" s="310"/>
      <c r="FO679" s="310"/>
      <c r="FP679" s="310"/>
      <c r="FQ679" s="310"/>
      <c r="FR679" s="310"/>
      <c r="FS679" s="310"/>
      <c r="FT679" s="310"/>
      <c r="FU679" s="310"/>
      <c r="FV679" s="310"/>
      <c r="FW679" s="310"/>
      <c r="FX679" s="310"/>
      <c r="FY679" s="310"/>
      <c r="FZ679" s="310"/>
      <c r="GA679" s="310"/>
      <c r="GB679" s="310"/>
      <c r="GC679" s="310"/>
    </row>
    <row r="680" spans="4:185">
      <c r="D680" s="310"/>
      <c r="E680" s="310"/>
      <c r="F680" s="310"/>
      <c r="G680" s="310"/>
      <c r="H680" s="310"/>
      <c r="I680" s="310"/>
      <c r="J680" s="310"/>
      <c r="K680" s="310"/>
      <c r="L680" s="310"/>
      <c r="M680" s="310"/>
      <c r="N680" s="310"/>
      <c r="O680" s="310"/>
      <c r="P680" s="310"/>
      <c r="Q680" s="310"/>
      <c r="R680" s="310"/>
      <c r="S680" s="310"/>
      <c r="T680" s="310"/>
      <c r="U680" s="310"/>
      <c r="V680" s="310"/>
      <c r="W680" s="310"/>
      <c r="X680" s="310"/>
      <c r="Y680" s="310"/>
      <c r="Z680" s="310"/>
      <c r="AA680" s="310"/>
      <c r="AB680" s="310"/>
      <c r="AC680" s="310"/>
      <c r="AD680" s="310"/>
      <c r="AE680" s="310"/>
      <c r="AF680" s="310"/>
      <c r="AG680" s="310"/>
      <c r="AH680" s="310"/>
      <c r="AI680" s="310"/>
      <c r="AJ680" s="310"/>
      <c r="AK680" s="310"/>
      <c r="AL680" s="310"/>
      <c r="AM680" s="310"/>
      <c r="AN680" s="310"/>
      <c r="AO680" s="310"/>
      <c r="AP680" s="310"/>
      <c r="AQ680" s="310"/>
      <c r="AR680" s="310"/>
      <c r="AS680" s="310"/>
      <c r="AT680" s="310"/>
      <c r="AU680" s="310"/>
      <c r="AV680" s="310"/>
      <c r="AW680" s="310"/>
      <c r="AX680" s="310"/>
      <c r="AY680" s="310"/>
      <c r="AZ680" s="310"/>
      <c r="BA680" s="310"/>
      <c r="BB680" s="310"/>
      <c r="BC680" s="310"/>
      <c r="BD680" s="310"/>
      <c r="BE680" s="310"/>
      <c r="BF680" s="310"/>
      <c r="BG680" s="310"/>
      <c r="BH680" s="310"/>
      <c r="BI680" s="310"/>
      <c r="BJ680" s="310"/>
      <c r="BK680" s="310"/>
      <c r="BL680" s="310"/>
      <c r="BM680" s="310"/>
      <c r="BN680" s="310"/>
      <c r="BO680" s="310"/>
      <c r="BP680" s="310"/>
      <c r="BQ680" s="310"/>
      <c r="BR680" s="310"/>
      <c r="BS680" s="310"/>
      <c r="BT680" s="310"/>
      <c r="BU680" s="310"/>
      <c r="BV680" s="310"/>
      <c r="BW680" s="310"/>
      <c r="BX680" s="310"/>
      <c r="BY680" s="310"/>
      <c r="BZ680" s="310"/>
      <c r="CA680" s="310"/>
      <c r="CB680" s="310"/>
      <c r="CC680" s="310"/>
      <c r="CD680" s="310"/>
      <c r="CE680" s="310"/>
      <c r="CF680" s="310"/>
      <c r="CG680" s="310"/>
      <c r="CH680" s="310"/>
      <c r="CI680" s="310"/>
      <c r="CJ680" s="310"/>
      <c r="CK680" s="310"/>
      <c r="CL680" s="310"/>
      <c r="CM680" s="310"/>
      <c r="CN680" s="310"/>
      <c r="CO680" s="310"/>
      <c r="CP680" s="310"/>
      <c r="CQ680" s="310"/>
      <c r="CR680" s="310"/>
      <c r="CS680" s="310"/>
      <c r="CT680" s="310"/>
      <c r="CU680" s="310"/>
      <c r="CV680" s="310"/>
      <c r="CW680" s="310"/>
      <c r="CX680" s="310"/>
      <c r="CY680" s="310"/>
      <c r="CZ680" s="310"/>
      <c r="DA680" s="310"/>
      <c r="DB680" s="310"/>
      <c r="DC680" s="310"/>
      <c r="DD680" s="310"/>
      <c r="DE680" s="310"/>
      <c r="DF680" s="310"/>
      <c r="DG680" s="310"/>
      <c r="DH680" s="310"/>
      <c r="DI680" s="310"/>
      <c r="DJ680" s="310"/>
      <c r="DK680" s="310"/>
      <c r="DL680" s="310"/>
      <c r="DM680" s="310"/>
      <c r="DN680" s="310"/>
      <c r="DO680" s="310"/>
      <c r="DP680" s="310"/>
      <c r="DQ680" s="310"/>
      <c r="DR680" s="310"/>
      <c r="DS680" s="310"/>
      <c r="DT680" s="310"/>
      <c r="DU680" s="310"/>
      <c r="DV680" s="310"/>
      <c r="DW680" s="310"/>
      <c r="DX680" s="310"/>
      <c r="DY680" s="310"/>
      <c r="DZ680" s="310"/>
      <c r="EA680" s="310"/>
      <c r="EB680" s="310"/>
      <c r="EC680" s="310"/>
      <c r="ED680" s="310"/>
      <c r="EE680" s="310"/>
      <c r="EF680" s="310"/>
      <c r="EG680" s="310"/>
      <c r="EH680" s="310"/>
      <c r="EI680" s="310"/>
      <c r="EJ680" s="310"/>
      <c r="EK680" s="310"/>
      <c r="EL680" s="310"/>
      <c r="EM680" s="310"/>
      <c r="EN680" s="310"/>
      <c r="EO680" s="310"/>
      <c r="EP680" s="310"/>
      <c r="EQ680" s="310"/>
      <c r="ER680" s="310"/>
      <c r="ES680" s="310"/>
      <c r="ET680" s="310"/>
      <c r="EU680" s="310"/>
      <c r="EV680" s="310"/>
      <c r="EW680" s="310"/>
      <c r="EX680" s="310"/>
      <c r="EY680" s="310"/>
      <c r="EZ680" s="310"/>
      <c r="FA680" s="310"/>
      <c r="FB680" s="310"/>
      <c r="FC680" s="310"/>
      <c r="FD680" s="310"/>
      <c r="FE680" s="310"/>
      <c r="FF680" s="310"/>
      <c r="FG680" s="310"/>
      <c r="FH680" s="310"/>
      <c r="FI680" s="310"/>
      <c r="FJ680" s="310"/>
      <c r="FK680" s="310"/>
      <c r="FL680" s="310"/>
      <c r="FM680" s="310"/>
      <c r="FN680" s="310"/>
      <c r="FO680" s="310"/>
      <c r="FP680" s="310"/>
      <c r="FQ680" s="310"/>
      <c r="FR680" s="310"/>
      <c r="FS680" s="310"/>
      <c r="FT680" s="310"/>
      <c r="FU680" s="310"/>
      <c r="FV680" s="310"/>
      <c r="FW680" s="310"/>
      <c r="FX680" s="310"/>
      <c r="FY680" s="310"/>
      <c r="FZ680" s="310"/>
      <c r="GA680" s="310"/>
      <c r="GB680" s="310"/>
      <c r="GC680" s="310"/>
    </row>
    <row r="681" spans="4:185">
      <c r="D681" s="310"/>
      <c r="E681" s="310"/>
      <c r="F681" s="310"/>
      <c r="G681" s="310"/>
      <c r="H681" s="310"/>
      <c r="I681" s="310"/>
      <c r="J681" s="310"/>
      <c r="K681" s="310"/>
      <c r="L681" s="310"/>
      <c r="M681" s="310"/>
      <c r="N681" s="310"/>
      <c r="O681" s="310"/>
      <c r="P681" s="310"/>
      <c r="Q681" s="310"/>
      <c r="R681" s="310"/>
      <c r="S681" s="310"/>
      <c r="T681" s="310"/>
      <c r="U681" s="310"/>
      <c r="V681" s="310"/>
      <c r="W681" s="310"/>
      <c r="X681" s="310"/>
      <c r="Y681" s="310"/>
      <c r="Z681" s="310"/>
      <c r="AA681" s="310"/>
      <c r="AB681" s="310"/>
      <c r="AC681" s="310"/>
      <c r="AD681" s="310"/>
      <c r="AE681" s="310"/>
      <c r="AF681" s="310"/>
      <c r="AG681" s="310"/>
      <c r="AH681" s="310"/>
      <c r="AI681" s="310"/>
      <c r="AJ681" s="310"/>
      <c r="AK681" s="310"/>
      <c r="AL681" s="310"/>
      <c r="AM681" s="310"/>
      <c r="AN681" s="310"/>
      <c r="AO681" s="310"/>
      <c r="AP681" s="310"/>
      <c r="AQ681" s="310"/>
      <c r="AR681" s="310"/>
      <c r="AS681" s="310"/>
      <c r="AT681" s="310"/>
      <c r="AU681" s="310"/>
      <c r="AV681" s="310"/>
      <c r="AW681" s="310"/>
      <c r="AX681" s="310"/>
      <c r="AY681" s="310"/>
      <c r="AZ681" s="310"/>
      <c r="BA681" s="310"/>
      <c r="BB681" s="310"/>
      <c r="BC681" s="310"/>
      <c r="BD681" s="310"/>
      <c r="BE681" s="310"/>
      <c r="BF681" s="310"/>
      <c r="BG681" s="310"/>
      <c r="BH681" s="310"/>
      <c r="BI681" s="310"/>
      <c r="BJ681" s="310"/>
      <c r="BK681" s="310"/>
      <c r="BL681" s="310"/>
      <c r="BM681" s="310"/>
      <c r="BN681" s="310"/>
      <c r="BO681" s="310"/>
      <c r="BP681" s="310"/>
      <c r="BQ681" s="310"/>
      <c r="BR681" s="310"/>
      <c r="BS681" s="310"/>
      <c r="BT681" s="310"/>
      <c r="BU681" s="310"/>
      <c r="BV681" s="310"/>
      <c r="BW681" s="310"/>
      <c r="BX681" s="310"/>
      <c r="BY681" s="310"/>
      <c r="BZ681" s="310"/>
      <c r="CA681" s="310"/>
      <c r="CB681" s="310"/>
      <c r="CC681" s="310"/>
      <c r="CD681" s="310"/>
      <c r="CE681" s="310"/>
      <c r="CF681" s="310"/>
      <c r="CG681" s="310"/>
      <c r="CH681" s="310"/>
      <c r="CI681" s="310"/>
      <c r="CJ681" s="310"/>
      <c r="CK681" s="310"/>
      <c r="CL681" s="310"/>
      <c r="CM681" s="310"/>
      <c r="CN681" s="310"/>
      <c r="CO681" s="310"/>
      <c r="CP681" s="310"/>
      <c r="CQ681" s="310"/>
      <c r="CR681" s="310"/>
      <c r="CS681" s="310"/>
      <c r="CT681" s="310"/>
      <c r="CU681" s="310"/>
      <c r="CV681" s="310"/>
      <c r="CW681" s="310"/>
      <c r="CX681" s="310"/>
      <c r="CY681" s="310"/>
      <c r="CZ681" s="310"/>
      <c r="DA681" s="310"/>
      <c r="DB681" s="310"/>
      <c r="DC681" s="310"/>
      <c r="DD681" s="310"/>
      <c r="DE681" s="310"/>
      <c r="DF681" s="310"/>
      <c r="DG681" s="310"/>
      <c r="DH681" s="310"/>
      <c r="DI681" s="310"/>
      <c r="DJ681" s="310"/>
      <c r="DK681" s="310"/>
      <c r="DL681" s="310"/>
      <c r="DM681" s="310"/>
      <c r="DN681" s="310"/>
      <c r="DO681" s="310"/>
      <c r="DP681" s="310"/>
      <c r="DQ681" s="310"/>
      <c r="DR681" s="310"/>
      <c r="DS681" s="310"/>
      <c r="DT681" s="310"/>
      <c r="DU681" s="310"/>
      <c r="DV681" s="310"/>
      <c r="DW681" s="310"/>
      <c r="DX681" s="310"/>
      <c r="DY681" s="310"/>
      <c r="DZ681" s="310"/>
      <c r="EA681" s="310"/>
      <c r="EB681" s="310"/>
      <c r="EC681" s="310"/>
      <c r="ED681" s="310"/>
      <c r="EE681" s="310"/>
      <c r="EF681" s="310"/>
      <c r="EG681" s="310"/>
      <c r="EH681" s="310"/>
      <c r="EI681" s="310"/>
      <c r="EJ681" s="310"/>
      <c r="EK681" s="310"/>
      <c r="EL681" s="310"/>
      <c r="EM681" s="310"/>
      <c r="EN681" s="310"/>
      <c r="EO681" s="310"/>
      <c r="EP681" s="310"/>
      <c r="EQ681" s="310"/>
      <c r="ER681" s="310"/>
      <c r="ES681" s="310"/>
      <c r="ET681" s="310"/>
      <c r="EU681" s="310"/>
      <c r="EV681" s="310"/>
      <c r="EW681" s="310"/>
      <c r="EX681" s="310"/>
      <c r="EY681" s="310"/>
      <c r="EZ681" s="310"/>
      <c r="FA681" s="310"/>
      <c r="FB681" s="310"/>
      <c r="FC681" s="310"/>
      <c r="FD681" s="310"/>
      <c r="FE681" s="310"/>
      <c r="FF681" s="310"/>
      <c r="FG681" s="310"/>
      <c r="FH681" s="310"/>
      <c r="FI681" s="310"/>
      <c r="FJ681" s="310"/>
      <c r="FK681" s="310"/>
      <c r="FL681" s="310"/>
      <c r="FM681" s="310"/>
      <c r="FN681" s="310"/>
      <c r="FO681" s="310"/>
      <c r="FP681" s="310"/>
      <c r="FQ681" s="310"/>
      <c r="FR681" s="310"/>
      <c r="FS681" s="310"/>
      <c r="FT681" s="310"/>
      <c r="FU681" s="310"/>
      <c r="FV681" s="310"/>
      <c r="FW681" s="310"/>
      <c r="FX681" s="310"/>
      <c r="FY681" s="310"/>
      <c r="FZ681" s="310"/>
      <c r="GA681" s="310"/>
      <c r="GB681" s="310"/>
      <c r="GC681" s="310"/>
    </row>
    <row r="682" spans="4:185">
      <c r="D682" s="310"/>
      <c r="E682" s="310"/>
      <c r="F682" s="310"/>
      <c r="G682" s="310"/>
      <c r="H682" s="310"/>
      <c r="I682" s="310"/>
      <c r="J682" s="310"/>
      <c r="K682" s="310"/>
      <c r="L682" s="310"/>
      <c r="M682" s="310"/>
      <c r="N682" s="310"/>
      <c r="O682" s="310"/>
      <c r="P682" s="310"/>
      <c r="Q682" s="310"/>
      <c r="R682" s="310"/>
      <c r="S682" s="310"/>
      <c r="T682" s="310"/>
      <c r="U682" s="310"/>
      <c r="V682" s="310"/>
      <c r="W682" s="310"/>
      <c r="X682" s="310"/>
      <c r="Y682" s="310"/>
      <c r="Z682" s="310"/>
      <c r="AA682" s="310"/>
      <c r="AB682" s="310"/>
      <c r="AC682" s="310"/>
      <c r="AD682" s="310"/>
      <c r="AE682" s="310"/>
      <c r="AF682" s="310"/>
      <c r="AG682" s="310"/>
      <c r="AH682" s="310"/>
      <c r="AI682" s="310"/>
      <c r="AJ682" s="310"/>
      <c r="AK682" s="310"/>
      <c r="AL682" s="310"/>
      <c r="AM682" s="310"/>
      <c r="AN682" s="310"/>
      <c r="AO682" s="310"/>
      <c r="AP682" s="310"/>
      <c r="AQ682" s="310"/>
      <c r="AR682" s="310"/>
      <c r="AS682" s="310"/>
      <c r="AT682" s="310"/>
      <c r="AU682" s="310"/>
      <c r="AV682" s="310"/>
      <c r="AW682" s="310"/>
      <c r="AX682" s="310"/>
      <c r="AY682" s="310"/>
      <c r="AZ682" s="310"/>
      <c r="BA682" s="310"/>
      <c r="BB682" s="310"/>
      <c r="BC682" s="310"/>
      <c r="BD682" s="310"/>
      <c r="BE682" s="310"/>
      <c r="BF682" s="310"/>
      <c r="BG682" s="310"/>
      <c r="BH682" s="310"/>
      <c r="BI682" s="310"/>
      <c r="BJ682" s="310"/>
      <c r="BK682" s="310"/>
      <c r="BL682" s="310"/>
      <c r="BM682" s="310"/>
      <c r="BN682" s="310"/>
      <c r="BO682" s="310"/>
      <c r="BP682" s="310"/>
      <c r="BQ682" s="310"/>
      <c r="BR682" s="310"/>
      <c r="BS682" s="310"/>
      <c r="BT682" s="310"/>
      <c r="BU682" s="310"/>
      <c r="BV682" s="310"/>
      <c r="BW682" s="310"/>
      <c r="BX682" s="310"/>
      <c r="BY682" s="310"/>
      <c r="BZ682" s="310"/>
      <c r="CA682" s="310"/>
      <c r="CB682" s="310"/>
      <c r="CC682" s="310"/>
      <c r="CD682" s="310"/>
      <c r="CE682" s="310"/>
      <c r="CF682" s="310"/>
      <c r="CG682" s="310"/>
      <c r="CH682" s="310"/>
      <c r="CI682" s="310"/>
      <c r="CJ682" s="310"/>
      <c r="CK682" s="310"/>
      <c r="CL682" s="310"/>
      <c r="CM682" s="310"/>
      <c r="CN682" s="310"/>
      <c r="CO682" s="310"/>
      <c r="CP682" s="310"/>
      <c r="CQ682" s="310"/>
      <c r="CR682" s="310"/>
      <c r="CS682" s="310"/>
      <c r="CT682" s="310"/>
      <c r="CU682" s="310"/>
      <c r="CV682" s="310"/>
      <c r="CW682" s="310"/>
      <c r="CX682" s="310"/>
      <c r="CY682" s="310"/>
      <c r="CZ682" s="310"/>
      <c r="DA682" s="310"/>
      <c r="DB682" s="310"/>
      <c r="DC682" s="310"/>
      <c r="DD682" s="310"/>
      <c r="DE682" s="310"/>
      <c r="DF682" s="310"/>
      <c r="DG682" s="310"/>
      <c r="DH682" s="310"/>
      <c r="DI682" s="310"/>
      <c r="DJ682" s="310"/>
      <c r="DK682" s="310"/>
      <c r="DL682" s="310"/>
      <c r="DM682" s="310"/>
      <c r="DN682" s="310"/>
      <c r="DO682" s="310"/>
      <c r="DP682" s="310"/>
      <c r="DQ682" s="310"/>
      <c r="DR682" s="310"/>
      <c r="DS682" s="310"/>
      <c r="DT682" s="310"/>
      <c r="DU682" s="310"/>
      <c r="DV682" s="310"/>
      <c r="DW682" s="310"/>
      <c r="DX682" s="310"/>
      <c r="DY682" s="310"/>
      <c r="DZ682" s="310"/>
      <c r="EA682" s="310"/>
      <c r="EB682" s="310"/>
      <c r="EC682" s="310"/>
      <c r="ED682" s="310"/>
      <c r="EE682" s="310"/>
      <c r="EF682" s="310"/>
      <c r="EG682" s="310"/>
      <c r="EH682" s="310"/>
      <c r="EI682" s="310"/>
      <c r="EJ682" s="310"/>
      <c r="EK682" s="310"/>
      <c r="EL682" s="310"/>
      <c r="EM682" s="310"/>
      <c r="EN682" s="310"/>
      <c r="EO682" s="310"/>
      <c r="EP682" s="310"/>
      <c r="EQ682" s="310"/>
      <c r="ER682" s="310"/>
      <c r="ES682" s="310"/>
      <c r="ET682" s="310"/>
      <c r="EU682" s="310"/>
      <c r="EV682" s="310"/>
      <c r="EW682" s="310"/>
      <c r="EX682" s="310"/>
      <c r="EY682" s="310"/>
      <c r="EZ682" s="310"/>
      <c r="FA682" s="310"/>
      <c r="FB682" s="310"/>
      <c r="FC682" s="310"/>
      <c r="FD682" s="310"/>
      <c r="FE682" s="310"/>
      <c r="FF682" s="310"/>
      <c r="FG682" s="310"/>
      <c r="FH682" s="310"/>
      <c r="FI682" s="310"/>
      <c r="FJ682" s="310"/>
      <c r="FK682" s="310"/>
      <c r="FL682" s="310"/>
      <c r="FM682" s="310"/>
      <c r="FN682" s="310"/>
      <c r="FO682" s="310"/>
      <c r="FP682" s="310"/>
      <c r="FQ682" s="310"/>
      <c r="FR682" s="310"/>
      <c r="FS682" s="310"/>
      <c r="FT682" s="310"/>
      <c r="FU682" s="310"/>
      <c r="FV682" s="310"/>
      <c r="FW682" s="310"/>
      <c r="FX682" s="310"/>
      <c r="FY682" s="310"/>
      <c r="FZ682" s="310"/>
      <c r="GA682" s="310"/>
      <c r="GB682" s="310"/>
      <c r="GC682" s="310"/>
    </row>
    <row r="683" spans="4:185">
      <c r="D683" s="310"/>
      <c r="E683" s="310"/>
      <c r="F683" s="310"/>
      <c r="G683" s="310"/>
      <c r="H683" s="310"/>
      <c r="I683" s="310"/>
      <c r="J683" s="310"/>
      <c r="K683" s="310"/>
      <c r="L683" s="310"/>
      <c r="M683" s="310"/>
      <c r="N683" s="310"/>
      <c r="O683" s="310"/>
      <c r="P683" s="310"/>
      <c r="Q683" s="310"/>
      <c r="R683" s="310"/>
      <c r="S683" s="310"/>
      <c r="T683" s="310"/>
      <c r="U683" s="310"/>
      <c r="V683" s="310"/>
      <c r="W683" s="310"/>
      <c r="X683" s="310"/>
      <c r="Y683" s="310"/>
      <c r="Z683" s="310"/>
      <c r="AA683" s="310"/>
      <c r="AB683" s="310"/>
      <c r="AC683" s="310"/>
      <c r="AD683" s="310"/>
      <c r="AE683" s="310"/>
      <c r="AF683" s="310"/>
      <c r="AG683" s="310"/>
      <c r="AH683" s="310"/>
      <c r="AI683" s="310"/>
      <c r="AJ683" s="310"/>
      <c r="AK683" s="310"/>
      <c r="AL683" s="310"/>
      <c r="AM683" s="310"/>
      <c r="AN683" s="310"/>
      <c r="AO683" s="310"/>
      <c r="AP683" s="310"/>
      <c r="AQ683" s="310"/>
      <c r="AR683" s="310"/>
      <c r="AS683" s="310"/>
      <c r="AT683" s="310"/>
      <c r="AU683" s="310"/>
      <c r="AV683" s="310"/>
      <c r="AW683" s="310"/>
      <c r="AX683" s="310"/>
      <c r="AY683" s="310"/>
      <c r="AZ683" s="310"/>
      <c r="BA683" s="310"/>
      <c r="BB683" s="310"/>
      <c r="BC683" s="310"/>
      <c r="BD683" s="310"/>
      <c r="BE683" s="310"/>
      <c r="BF683" s="310"/>
      <c r="BG683" s="310"/>
      <c r="BH683" s="310"/>
      <c r="BI683" s="310"/>
      <c r="BJ683" s="310"/>
      <c r="BK683" s="310"/>
      <c r="BL683" s="310"/>
      <c r="BM683" s="310"/>
      <c r="BN683" s="310"/>
      <c r="BO683" s="310"/>
      <c r="BP683" s="310"/>
      <c r="BQ683" s="310"/>
      <c r="BR683" s="310"/>
      <c r="BS683" s="310"/>
      <c r="BT683" s="310"/>
      <c r="BU683" s="310"/>
      <c r="BV683" s="310"/>
      <c r="BW683" s="310"/>
      <c r="BX683" s="310"/>
      <c r="BY683" s="310"/>
      <c r="BZ683" s="310"/>
      <c r="CA683" s="310"/>
      <c r="CB683" s="310"/>
      <c r="CC683" s="310"/>
      <c r="CD683" s="310"/>
      <c r="CE683" s="310"/>
      <c r="CF683" s="310"/>
      <c r="CG683" s="310"/>
      <c r="CH683" s="310"/>
      <c r="CI683" s="310"/>
      <c r="CJ683" s="310"/>
      <c r="CK683" s="310"/>
      <c r="CL683" s="310"/>
      <c r="CM683" s="310"/>
      <c r="CN683" s="310"/>
      <c r="CO683" s="310"/>
      <c r="CP683" s="310"/>
      <c r="CQ683" s="310"/>
      <c r="CR683" s="310"/>
      <c r="CS683" s="310"/>
      <c r="CT683" s="310"/>
      <c r="CU683" s="310"/>
      <c r="CV683" s="310"/>
      <c r="CW683" s="310"/>
      <c r="CX683" s="310"/>
      <c r="CY683" s="310"/>
      <c r="CZ683" s="310"/>
      <c r="DA683" s="310"/>
      <c r="DB683" s="310"/>
      <c r="DC683" s="310"/>
      <c r="DD683" s="310"/>
      <c r="DE683" s="310"/>
      <c r="DF683" s="310"/>
      <c r="DG683" s="310"/>
      <c r="DH683" s="310"/>
      <c r="DI683" s="310"/>
      <c r="DJ683" s="310"/>
      <c r="DK683" s="310"/>
      <c r="DL683" s="310"/>
      <c r="DM683" s="310"/>
      <c r="DN683" s="310"/>
      <c r="DO683" s="310"/>
      <c r="DP683" s="310"/>
      <c r="DQ683" s="310"/>
      <c r="DR683" s="310"/>
      <c r="DS683" s="310"/>
      <c r="DT683" s="310"/>
      <c r="DU683" s="310"/>
      <c r="DV683" s="310"/>
      <c r="DW683" s="310"/>
      <c r="DX683" s="310"/>
      <c r="DY683" s="310"/>
      <c r="DZ683" s="310"/>
      <c r="EA683" s="310"/>
      <c r="EB683" s="310"/>
      <c r="EC683" s="310"/>
      <c r="ED683" s="310"/>
      <c r="EE683" s="310"/>
      <c r="EF683" s="310"/>
      <c r="EG683" s="310"/>
      <c r="EH683" s="310"/>
      <c r="EI683" s="310"/>
      <c r="EJ683" s="310"/>
      <c r="EK683" s="310"/>
      <c r="EL683" s="310"/>
      <c r="EM683" s="310"/>
      <c r="EN683" s="310"/>
      <c r="EO683" s="310"/>
      <c r="EP683" s="310"/>
      <c r="EQ683" s="310"/>
      <c r="ER683" s="310"/>
      <c r="ES683" s="310"/>
      <c r="ET683" s="310"/>
      <c r="EU683" s="310"/>
      <c r="EV683" s="310"/>
      <c r="EW683" s="310"/>
      <c r="EX683" s="310"/>
      <c r="EY683" s="310"/>
      <c r="EZ683" s="310"/>
      <c r="FA683" s="310"/>
      <c r="FB683" s="310"/>
      <c r="FC683" s="310"/>
      <c r="FD683" s="310"/>
      <c r="FE683" s="310"/>
      <c r="FF683" s="310"/>
      <c r="FG683" s="310"/>
      <c r="FH683" s="310"/>
      <c r="FI683" s="310"/>
      <c r="FJ683" s="310"/>
      <c r="FK683" s="310"/>
      <c r="FL683" s="310"/>
      <c r="FM683" s="310"/>
      <c r="FN683" s="310"/>
      <c r="FO683" s="310"/>
      <c r="FP683" s="310"/>
      <c r="FQ683" s="310"/>
      <c r="FR683" s="310"/>
      <c r="FS683" s="310"/>
      <c r="FT683" s="310"/>
      <c r="FU683" s="310"/>
      <c r="FV683" s="310"/>
      <c r="FW683" s="310"/>
      <c r="FX683" s="310"/>
      <c r="FY683" s="310"/>
      <c r="FZ683" s="310"/>
      <c r="GA683" s="310"/>
      <c r="GB683" s="310"/>
      <c r="GC683" s="310"/>
    </row>
    <row r="684" spans="4:185">
      <c r="D684" s="310"/>
      <c r="E684" s="310"/>
      <c r="F684" s="310"/>
      <c r="G684" s="310"/>
      <c r="H684" s="310"/>
      <c r="I684" s="310"/>
      <c r="J684" s="310"/>
      <c r="K684" s="310"/>
      <c r="L684" s="310"/>
      <c r="M684" s="310"/>
      <c r="N684" s="310"/>
      <c r="O684" s="310"/>
      <c r="P684" s="310"/>
      <c r="Q684" s="310"/>
      <c r="R684" s="310"/>
      <c r="S684" s="310"/>
      <c r="T684" s="310"/>
      <c r="U684" s="310"/>
      <c r="V684" s="310"/>
      <c r="W684" s="310"/>
      <c r="X684" s="310"/>
      <c r="Y684" s="310"/>
      <c r="Z684" s="310"/>
      <c r="AA684" s="310"/>
      <c r="AB684" s="310"/>
      <c r="AC684" s="310"/>
      <c r="AD684" s="310"/>
      <c r="AE684" s="310"/>
      <c r="AF684" s="310"/>
      <c r="AG684" s="310"/>
      <c r="AH684" s="310"/>
      <c r="AI684" s="310"/>
      <c r="AJ684" s="310"/>
      <c r="AK684" s="310"/>
      <c r="AL684" s="310"/>
      <c r="AM684" s="310"/>
      <c r="AN684" s="310"/>
      <c r="AO684" s="310"/>
      <c r="AP684" s="310"/>
      <c r="AQ684" s="310"/>
      <c r="AR684" s="310"/>
      <c r="AS684" s="310"/>
      <c r="AT684" s="310"/>
      <c r="AU684" s="310"/>
      <c r="AV684" s="310"/>
      <c r="AW684" s="310"/>
      <c r="AX684" s="310"/>
      <c r="AY684" s="310"/>
      <c r="AZ684" s="310"/>
      <c r="BA684" s="310"/>
      <c r="BB684" s="310"/>
      <c r="BC684" s="310"/>
      <c r="BD684" s="310"/>
      <c r="BE684" s="310"/>
      <c r="BF684" s="310"/>
      <c r="BG684" s="310"/>
      <c r="BH684" s="310"/>
      <c r="BI684" s="310"/>
      <c r="BJ684" s="310"/>
      <c r="BK684" s="310"/>
      <c r="BL684" s="310"/>
      <c r="BM684" s="310"/>
      <c r="BN684" s="310"/>
      <c r="BO684" s="310"/>
      <c r="BP684" s="310"/>
      <c r="BQ684" s="310"/>
      <c r="BR684" s="310"/>
      <c r="BS684" s="310"/>
      <c r="BT684" s="310"/>
      <c r="BU684" s="310"/>
      <c r="BV684" s="310"/>
      <c r="BW684" s="310"/>
      <c r="BX684" s="310"/>
      <c r="BY684" s="310"/>
      <c r="BZ684" s="310"/>
      <c r="CA684" s="310"/>
      <c r="CB684" s="310"/>
      <c r="CC684" s="310"/>
      <c r="CD684" s="310"/>
      <c r="CE684" s="310"/>
      <c r="CF684" s="310"/>
      <c r="CG684" s="310"/>
      <c r="CH684" s="310"/>
      <c r="CI684" s="310"/>
      <c r="CJ684" s="310"/>
      <c r="CK684" s="310"/>
      <c r="CL684" s="310"/>
      <c r="CM684" s="310"/>
      <c r="CN684" s="310"/>
      <c r="CO684" s="310"/>
      <c r="CP684" s="310"/>
      <c r="CQ684" s="310"/>
      <c r="CR684" s="310"/>
      <c r="CS684" s="310"/>
      <c r="CT684" s="310"/>
      <c r="CU684" s="310"/>
      <c r="CV684" s="310"/>
      <c r="CW684" s="310"/>
      <c r="CX684" s="310"/>
      <c r="CY684" s="310"/>
      <c r="CZ684" s="310"/>
      <c r="DA684" s="310"/>
      <c r="DB684" s="310"/>
      <c r="DC684" s="310"/>
      <c r="DD684" s="310"/>
      <c r="DE684" s="310"/>
      <c r="DF684" s="310"/>
      <c r="DG684" s="310"/>
      <c r="DH684" s="310"/>
      <c r="DI684" s="310"/>
      <c r="DJ684" s="310"/>
      <c r="DK684" s="310"/>
      <c r="DL684" s="310"/>
      <c r="DM684" s="310"/>
      <c r="DN684" s="310"/>
      <c r="DO684" s="310"/>
      <c r="DP684" s="310"/>
      <c r="DQ684" s="310"/>
      <c r="DR684" s="310"/>
      <c r="DS684" s="310"/>
      <c r="DT684" s="310"/>
      <c r="DU684" s="310"/>
      <c r="DV684" s="310"/>
      <c r="DW684" s="310"/>
      <c r="DX684" s="310"/>
      <c r="DY684" s="310"/>
      <c r="DZ684" s="310"/>
      <c r="EA684" s="310"/>
      <c r="EB684" s="310"/>
      <c r="EC684" s="310"/>
      <c r="ED684" s="310"/>
      <c r="EE684" s="310"/>
      <c r="EF684" s="310"/>
      <c r="EG684" s="310"/>
      <c r="EH684" s="310"/>
      <c r="EI684" s="310"/>
      <c r="EJ684" s="310"/>
      <c r="EK684" s="310"/>
      <c r="EL684" s="310"/>
      <c r="EM684" s="310"/>
      <c r="EN684" s="310"/>
      <c r="EO684" s="310"/>
      <c r="EP684" s="310"/>
      <c r="EQ684" s="310"/>
      <c r="ER684" s="310"/>
      <c r="ES684" s="310"/>
      <c r="ET684" s="310"/>
      <c r="EU684" s="310"/>
      <c r="EV684" s="310"/>
      <c r="EW684" s="310"/>
      <c r="EX684" s="310"/>
      <c r="EY684" s="310"/>
      <c r="EZ684" s="310"/>
      <c r="FA684" s="310"/>
      <c r="FB684" s="310"/>
      <c r="FC684" s="310"/>
      <c r="FD684" s="310"/>
      <c r="FE684" s="310"/>
      <c r="FF684" s="310"/>
      <c r="FG684" s="310"/>
      <c r="FH684" s="310"/>
      <c r="FI684" s="310"/>
      <c r="FJ684" s="310"/>
      <c r="FK684" s="310"/>
      <c r="FL684" s="310"/>
      <c r="FM684" s="310"/>
      <c r="FN684" s="310"/>
      <c r="FO684" s="310"/>
      <c r="FP684" s="310"/>
      <c r="FQ684" s="310"/>
      <c r="FR684" s="310"/>
      <c r="FS684" s="310"/>
      <c r="FT684" s="310"/>
      <c r="FU684" s="310"/>
      <c r="FV684" s="310"/>
      <c r="FW684" s="310"/>
      <c r="FX684" s="310"/>
      <c r="FY684" s="310"/>
      <c r="FZ684" s="310"/>
      <c r="GA684" s="310"/>
      <c r="GB684" s="310"/>
      <c r="GC684" s="310"/>
    </row>
    <row r="685" spans="4:185">
      <c r="D685" s="310"/>
      <c r="E685" s="310"/>
      <c r="F685" s="310"/>
      <c r="G685" s="310"/>
      <c r="H685" s="310"/>
      <c r="I685" s="310"/>
      <c r="J685" s="310"/>
      <c r="K685" s="310"/>
      <c r="L685" s="310"/>
      <c r="M685" s="310"/>
      <c r="N685" s="310"/>
      <c r="O685" s="310"/>
      <c r="P685" s="310"/>
      <c r="Q685" s="310"/>
      <c r="R685" s="310"/>
      <c r="S685" s="310"/>
      <c r="T685" s="310"/>
      <c r="U685" s="310"/>
      <c r="V685" s="310"/>
      <c r="W685" s="310"/>
      <c r="X685" s="310"/>
      <c r="Y685" s="310"/>
      <c r="Z685" s="310"/>
      <c r="AA685" s="310"/>
      <c r="AB685" s="310"/>
      <c r="AC685" s="310"/>
      <c r="AD685" s="310"/>
      <c r="AE685" s="310"/>
      <c r="AF685" s="310"/>
      <c r="AG685" s="310"/>
      <c r="AH685" s="310"/>
      <c r="AI685" s="310"/>
      <c r="AJ685" s="310"/>
      <c r="AK685" s="310"/>
      <c r="AL685" s="310"/>
      <c r="AM685" s="310"/>
      <c r="AN685" s="310"/>
      <c r="AO685" s="310"/>
      <c r="AP685" s="310"/>
      <c r="AQ685" s="310"/>
      <c r="AR685" s="310"/>
      <c r="AS685" s="310"/>
      <c r="AT685" s="310"/>
      <c r="AU685" s="310"/>
      <c r="AV685" s="310"/>
      <c r="AW685" s="310"/>
      <c r="AX685" s="310"/>
      <c r="AY685" s="310"/>
      <c r="AZ685" s="310"/>
      <c r="BA685" s="310"/>
      <c r="BB685" s="310"/>
      <c r="BC685" s="310"/>
      <c r="BD685" s="310"/>
      <c r="BE685" s="310"/>
      <c r="BF685" s="310"/>
      <c r="BG685" s="310"/>
      <c r="BH685" s="310"/>
      <c r="BI685" s="310"/>
      <c r="BJ685" s="310"/>
      <c r="BK685" s="310"/>
      <c r="BL685" s="310"/>
      <c r="BM685" s="310"/>
      <c r="BN685" s="310"/>
      <c r="BO685" s="310"/>
      <c r="BP685" s="310"/>
      <c r="BQ685" s="310"/>
      <c r="BR685" s="310"/>
      <c r="BS685" s="310"/>
      <c r="BT685" s="310"/>
      <c r="BU685" s="310"/>
      <c r="BV685" s="310"/>
      <c r="BW685" s="310"/>
      <c r="BX685" s="310"/>
      <c r="BY685" s="310"/>
      <c r="BZ685" s="310"/>
      <c r="CA685" s="310"/>
      <c r="CB685" s="310"/>
      <c r="CC685" s="310"/>
      <c r="CD685" s="310"/>
      <c r="CE685" s="310"/>
      <c r="CF685" s="310"/>
      <c r="CG685" s="310"/>
      <c r="CH685" s="310"/>
      <c r="CI685" s="310"/>
      <c r="CJ685" s="310"/>
      <c r="CK685" s="310"/>
      <c r="CL685" s="310"/>
      <c r="CM685" s="310"/>
      <c r="CN685" s="310"/>
      <c r="CO685" s="310"/>
      <c r="CP685" s="310"/>
      <c r="CQ685" s="310"/>
      <c r="CR685" s="310"/>
      <c r="CS685" s="310"/>
      <c r="CT685" s="310"/>
      <c r="CU685" s="310"/>
      <c r="CV685" s="310"/>
      <c r="CW685" s="310"/>
      <c r="CX685" s="310"/>
      <c r="CY685" s="310"/>
      <c r="CZ685" s="310"/>
      <c r="DA685" s="310"/>
      <c r="DB685" s="310"/>
      <c r="DC685" s="310"/>
      <c r="DD685" s="310"/>
      <c r="DE685" s="310"/>
      <c r="DF685" s="310"/>
      <c r="DG685" s="310"/>
      <c r="DH685" s="310"/>
      <c r="DI685" s="310"/>
      <c r="DJ685" s="310"/>
      <c r="DK685" s="310"/>
      <c r="DL685" s="310"/>
      <c r="DM685" s="310"/>
      <c r="DN685" s="310"/>
      <c r="DO685" s="310"/>
      <c r="DP685" s="310"/>
      <c r="DQ685" s="310"/>
      <c r="DR685" s="310"/>
      <c r="DS685" s="310"/>
      <c r="DT685" s="310"/>
      <c r="DU685" s="310"/>
      <c r="DV685" s="310"/>
      <c r="DW685" s="310"/>
      <c r="DX685" s="310"/>
      <c r="DY685" s="310"/>
      <c r="DZ685" s="310"/>
      <c r="EA685" s="310"/>
      <c r="EB685" s="310"/>
      <c r="EC685" s="310"/>
      <c r="ED685" s="310"/>
      <c r="EE685" s="310"/>
      <c r="EF685" s="310"/>
      <c r="EG685" s="310"/>
      <c r="EH685" s="310"/>
      <c r="EI685" s="310"/>
      <c r="EJ685" s="310"/>
      <c r="EK685" s="310"/>
      <c r="EL685" s="310"/>
      <c r="EM685" s="310"/>
      <c r="EN685" s="310"/>
      <c r="EO685" s="310"/>
      <c r="EP685" s="310"/>
      <c r="EQ685" s="310"/>
      <c r="ER685" s="310"/>
      <c r="ES685" s="310"/>
      <c r="ET685" s="310"/>
      <c r="EU685" s="310"/>
      <c r="EV685" s="310"/>
      <c r="EW685" s="310"/>
      <c r="EX685" s="310"/>
      <c r="EY685" s="310"/>
      <c r="EZ685" s="310"/>
      <c r="FA685" s="310"/>
      <c r="FB685" s="310"/>
      <c r="FC685" s="310"/>
      <c r="FD685" s="310"/>
      <c r="FE685" s="310"/>
      <c r="FF685" s="310"/>
      <c r="FG685" s="310"/>
      <c r="FH685" s="310"/>
      <c r="FI685" s="310"/>
      <c r="FJ685" s="310"/>
      <c r="FK685" s="310"/>
      <c r="FL685" s="310"/>
      <c r="FM685" s="310"/>
      <c r="FN685" s="310"/>
      <c r="FO685" s="310"/>
      <c r="FP685" s="310"/>
      <c r="FQ685" s="310"/>
      <c r="FR685" s="310"/>
      <c r="FS685" s="310"/>
      <c r="FT685" s="310"/>
      <c r="FU685" s="310"/>
      <c r="FV685" s="310"/>
      <c r="FW685" s="310"/>
      <c r="FX685" s="310"/>
      <c r="FY685" s="310"/>
      <c r="FZ685" s="310"/>
      <c r="GA685" s="310"/>
      <c r="GB685" s="310"/>
      <c r="GC685" s="310"/>
    </row>
    <row r="686" spans="4:185">
      <c r="D686" s="310"/>
      <c r="E686" s="310"/>
      <c r="F686" s="310"/>
      <c r="G686" s="310"/>
      <c r="H686" s="310"/>
      <c r="I686" s="310"/>
      <c r="J686" s="310"/>
      <c r="K686" s="310"/>
      <c r="L686" s="310"/>
      <c r="M686" s="310"/>
      <c r="N686" s="310"/>
      <c r="O686" s="310"/>
      <c r="P686" s="310"/>
      <c r="Q686" s="310"/>
      <c r="R686" s="310"/>
      <c r="S686" s="310"/>
      <c r="T686" s="310"/>
      <c r="U686" s="310"/>
      <c r="V686" s="310"/>
      <c r="W686" s="310"/>
      <c r="X686" s="310"/>
      <c r="Y686" s="310"/>
      <c r="Z686" s="310"/>
      <c r="AA686" s="310"/>
      <c r="AB686" s="310"/>
      <c r="AC686" s="310"/>
      <c r="AD686" s="310"/>
      <c r="AE686" s="310"/>
      <c r="AF686" s="310"/>
      <c r="AG686" s="310"/>
      <c r="AH686" s="310"/>
      <c r="AI686" s="310"/>
      <c r="AJ686" s="310"/>
      <c r="AK686" s="310"/>
      <c r="AL686" s="310"/>
      <c r="AM686" s="310"/>
      <c r="AN686" s="310"/>
      <c r="AO686" s="310"/>
      <c r="AP686" s="310"/>
      <c r="AQ686" s="310"/>
      <c r="AR686" s="310"/>
      <c r="AS686" s="310"/>
      <c r="AT686" s="310"/>
      <c r="AU686" s="310"/>
      <c r="AV686" s="310"/>
      <c r="AW686" s="310"/>
      <c r="AX686" s="310"/>
      <c r="AY686" s="310"/>
      <c r="AZ686" s="310"/>
      <c r="BA686" s="310"/>
      <c r="BB686" s="310"/>
      <c r="BC686" s="310"/>
      <c r="BD686" s="310"/>
      <c r="BE686" s="310"/>
      <c r="BF686" s="310"/>
      <c r="BG686" s="310"/>
      <c r="BH686" s="310"/>
      <c r="BI686" s="310"/>
      <c r="BJ686" s="310"/>
      <c r="BK686" s="310"/>
      <c r="BL686" s="310"/>
      <c r="BM686" s="310"/>
      <c r="BN686" s="310"/>
      <c r="BO686" s="310"/>
      <c r="BP686" s="310"/>
      <c r="BQ686" s="310"/>
      <c r="BR686" s="310"/>
      <c r="BS686" s="310"/>
      <c r="BT686" s="310"/>
      <c r="BU686" s="310"/>
      <c r="BV686" s="310"/>
      <c r="BW686" s="310"/>
      <c r="BX686" s="310"/>
      <c r="BY686" s="310"/>
      <c r="BZ686" s="310"/>
      <c r="CA686" s="310"/>
      <c r="CB686" s="310"/>
      <c r="CC686" s="310"/>
      <c r="CD686" s="310"/>
      <c r="CE686" s="310"/>
      <c r="CF686" s="310"/>
      <c r="CG686" s="310"/>
      <c r="CH686" s="310"/>
      <c r="CI686" s="310"/>
      <c r="CJ686" s="310"/>
      <c r="CK686" s="310"/>
      <c r="CL686" s="310"/>
      <c r="CM686" s="310"/>
      <c r="CN686" s="310"/>
      <c r="CO686" s="310"/>
      <c r="CP686" s="310"/>
      <c r="CQ686" s="310"/>
      <c r="CR686" s="310"/>
      <c r="CS686" s="310"/>
      <c r="CT686" s="310"/>
      <c r="CU686" s="310"/>
      <c r="CV686" s="310"/>
      <c r="CW686" s="310"/>
      <c r="CX686" s="310"/>
      <c r="CY686" s="310"/>
      <c r="CZ686" s="310"/>
      <c r="DA686" s="310"/>
      <c r="DB686" s="310"/>
      <c r="DC686" s="310"/>
      <c r="DD686" s="310"/>
      <c r="DE686" s="310"/>
      <c r="DF686" s="310"/>
      <c r="DG686" s="310"/>
      <c r="DH686" s="310"/>
      <c r="DI686" s="310"/>
      <c r="DJ686" s="310"/>
      <c r="DK686" s="310"/>
      <c r="DL686" s="310"/>
      <c r="DM686" s="310"/>
      <c r="DN686" s="310"/>
      <c r="DO686" s="310"/>
      <c r="DP686" s="310"/>
      <c r="DQ686" s="310"/>
      <c r="DR686" s="310"/>
      <c r="DS686" s="310"/>
      <c r="DT686" s="310"/>
      <c r="DU686" s="310"/>
      <c r="DV686" s="310"/>
      <c r="DW686" s="310"/>
      <c r="DX686" s="310"/>
      <c r="DY686" s="310"/>
      <c r="DZ686" s="310"/>
      <c r="EA686" s="310"/>
      <c r="EB686" s="310"/>
      <c r="EC686" s="310"/>
      <c r="ED686" s="310"/>
      <c r="EE686" s="310"/>
      <c r="EF686" s="310"/>
      <c r="EG686" s="310"/>
      <c r="EH686" s="310"/>
      <c r="EI686" s="310"/>
      <c r="EJ686" s="310"/>
      <c r="EK686" s="310"/>
      <c r="EL686" s="310"/>
      <c r="EM686" s="310"/>
      <c r="EN686" s="310"/>
      <c r="EO686" s="310"/>
      <c r="EP686" s="310"/>
      <c r="EQ686" s="310"/>
      <c r="ER686" s="310"/>
      <c r="ES686" s="310"/>
      <c r="ET686" s="310"/>
      <c r="EU686" s="310"/>
      <c r="EV686" s="310"/>
      <c r="EW686" s="310"/>
      <c r="EX686" s="310"/>
      <c r="EY686" s="310"/>
      <c r="EZ686" s="310"/>
      <c r="FA686" s="310"/>
      <c r="FB686" s="310"/>
      <c r="FC686" s="310"/>
      <c r="FD686" s="310"/>
      <c r="FE686" s="310"/>
      <c r="FF686" s="310"/>
      <c r="FG686" s="310"/>
      <c r="FH686" s="310"/>
      <c r="FI686" s="310"/>
      <c r="FJ686" s="310"/>
      <c r="FK686" s="310"/>
      <c r="FL686" s="310"/>
      <c r="FM686" s="310"/>
      <c r="FN686" s="310"/>
      <c r="FO686" s="310"/>
      <c r="FP686" s="310"/>
      <c r="FQ686" s="310"/>
      <c r="FR686" s="310"/>
      <c r="FS686" s="310"/>
      <c r="FT686" s="310"/>
      <c r="FU686" s="310"/>
      <c r="FV686" s="310"/>
      <c r="FW686" s="310"/>
      <c r="FX686" s="310"/>
      <c r="FY686" s="310"/>
      <c r="FZ686" s="310"/>
      <c r="GA686" s="310"/>
      <c r="GB686" s="310"/>
      <c r="GC686" s="310"/>
    </row>
    <row r="687" spans="4:185">
      <c r="D687" s="310"/>
      <c r="E687" s="310"/>
      <c r="F687" s="310"/>
      <c r="G687" s="310"/>
      <c r="H687" s="310"/>
      <c r="I687" s="310"/>
      <c r="J687" s="310"/>
      <c r="K687" s="310"/>
      <c r="L687" s="310"/>
      <c r="M687" s="310"/>
      <c r="N687" s="310"/>
      <c r="O687" s="310"/>
      <c r="P687" s="310"/>
      <c r="Q687" s="310"/>
      <c r="R687" s="310"/>
      <c r="S687" s="310"/>
      <c r="T687" s="310"/>
      <c r="U687" s="310"/>
      <c r="V687" s="310"/>
      <c r="W687" s="310"/>
      <c r="X687" s="310"/>
      <c r="Y687" s="310"/>
      <c r="Z687" s="310"/>
      <c r="AA687" s="310"/>
      <c r="AB687" s="310"/>
      <c r="AC687" s="310"/>
      <c r="AD687" s="310"/>
      <c r="AE687" s="310"/>
      <c r="AF687" s="310"/>
      <c r="AG687" s="310"/>
      <c r="AH687" s="310"/>
      <c r="AI687" s="310"/>
      <c r="AJ687" s="310"/>
      <c r="AK687" s="310"/>
      <c r="AL687" s="310"/>
      <c r="AM687" s="310"/>
      <c r="AN687" s="310"/>
      <c r="AO687" s="310"/>
      <c r="AP687" s="310"/>
      <c r="AQ687" s="310"/>
      <c r="AR687" s="310"/>
      <c r="AS687" s="310"/>
      <c r="AT687" s="310"/>
      <c r="AU687" s="310"/>
      <c r="AV687" s="310"/>
      <c r="AW687" s="310"/>
      <c r="AX687" s="310"/>
      <c r="AY687" s="310"/>
      <c r="AZ687" s="310"/>
      <c r="BA687" s="310"/>
      <c r="BB687" s="310"/>
      <c r="BC687" s="310"/>
      <c r="BD687" s="310"/>
      <c r="BE687" s="310"/>
      <c r="BF687" s="310"/>
      <c r="BG687" s="310"/>
      <c r="BH687" s="310"/>
      <c r="BI687" s="310"/>
      <c r="BJ687" s="310"/>
      <c r="BK687" s="310"/>
      <c r="BL687" s="310"/>
      <c r="BM687" s="310"/>
      <c r="BN687" s="310"/>
      <c r="BO687" s="310"/>
      <c r="BP687" s="310"/>
      <c r="BQ687" s="310"/>
      <c r="BR687" s="310"/>
      <c r="BS687" s="310"/>
      <c r="BT687" s="310"/>
      <c r="BU687" s="310"/>
      <c r="BV687" s="310"/>
      <c r="BW687" s="310"/>
      <c r="BX687" s="310"/>
      <c r="BY687" s="310"/>
      <c r="BZ687" s="310"/>
      <c r="CA687" s="310"/>
      <c r="CB687" s="310"/>
      <c r="CC687" s="310"/>
      <c r="CD687" s="310"/>
      <c r="CE687" s="310"/>
      <c r="CF687" s="310"/>
      <c r="CG687" s="310"/>
      <c r="CH687" s="310"/>
      <c r="CI687" s="310"/>
      <c r="CJ687" s="310"/>
      <c r="CK687" s="310"/>
      <c r="CL687" s="310"/>
      <c r="CM687" s="310"/>
      <c r="CN687" s="310"/>
      <c r="CO687" s="310"/>
      <c r="CP687" s="310"/>
      <c r="CQ687" s="310"/>
      <c r="CR687" s="310"/>
      <c r="CS687" s="310"/>
      <c r="CT687" s="310"/>
      <c r="CU687" s="310"/>
      <c r="CV687" s="310"/>
      <c r="CW687" s="310"/>
      <c r="CX687" s="310"/>
      <c r="CY687" s="310"/>
      <c r="CZ687" s="310"/>
      <c r="DA687" s="310"/>
      <c r="DB687" s="310"/>
      <c r="DC687" s="310"/>
      <c r="DD687" s="310"/>
      <c r="DE687" s="310"/>
      <c r="DF687" s="310"/>
      <c r="DG687" s="310"/>
      <c r="DH687" s="310"/>
      <c r="DI687" s="310"/>
      <c r="DJ687" s="310"/>
      <c r="DK687" s="310"/>
      <c r="DL687" s="310"/>
      <c r="DM687" s="310"/>
      <c r="DN687" s="310"/>
      <c r="DO687" s="310"/>
      <c r="DP687" s="310"/>
      <c r="DQ687" s="310"/>
      <c r="DR687" s="310"/>
      <c r="DS687" s="310"/>
      <c r="DT687" s="310"/>
      <c r="DU687" s="310"/>
      <c r="DV687" s="310"/>
      <c r="DW687" s="310"/>
      <c r="DX687" s="310"/>
      <c r="DY687" s="310"/>
      <c r="DZ687" s="310"/>
      <c r="EA687" s="310"/>
      <c r="EB687" s="310"/>
      <c r="EC687" s="310"/>
      <c r="ED687" s="310"/>
      <c r="EE687" s="310"/>
      <c r="EF687" s="310"/>
      <c r="EG687" s="310"/>
      <c r="EH687" s="310"/>
      <c r="EI687" s="310"/>
      <c r="EJ687" s="310"/>
      <c r="EK687" s="310"/>
      <c r="EL687" s="310"/>
      <c r="EM687" s="310"/>
      <c r="EN687" s="310"/>
      <c r="EO687" s="310"/>
      <c r="EP687" s="310"/>
      <c r="EQ687" s="310"/>
      <c r="ER687" s="310"/>
      <c r="ES687" s="310"/>
      <c r="ET687" s="310"/>
      <c r="EU687" s="310"/>
      <c r="EV687" s="310"/>
      <c r="EW687" s="310"/>
      <c r="EX687" s="310"/>
      <c r="EY687" s="310"/>
      <c r="EZ687" s="310"/>
      <c r="FA687" s="310"/>
      <c r="FB687" s="310"/>
      <c r="FC687" s="310"/>
      <c r="FD687" s="310"/>
      <c r="FE687" s="310"/>
      <c r="FF687" s="310"/>
      <c r="FG687" s="310"/>
      <c r="FH687" s="310"/>
      <c r="FI687" s="310"/>
      <c r="FJ687" s="310"/>
      <c r="FK687" s="310"/>
      <c r="FL687" s="310"/>
      <c r="FM687" s="310"/>
      <c r="FN687" s="310"/>
      <c r="FO687" s="310"/>
      <c r="FP687" s="310"/>
      <c r="FQ687" s="310"/>
      <c r="FR687" s="310"/>
      <c r="FS687" s="310"/>
      <c r="FT687" s="310"/>
      <c r="FU687" s="310"/>
      <c r="FV687" s="310"/>
      <c r="FW687" s="310"/>
      <c r="FX687" s="310"/>
      <c r="FY687" s="310"/>
      <c r="FZ687" s="310"/>
      <c r="GA687" s="310"/>
      <c r="GB687" s="310"/>
      <c r="GC687" s="310"/>
    </row>
    <row r="688" spans="4:185">
      <c r="D688" s="310"/>
      <c r="E688" s="310"/>
      <c r="F688" s="310"/>
      <c r="G688" s="310"/>
      <c r="H688" s="310"/>
      <c r="I688" s="310"/>
      <c r="J688" s="310"/>
      <c r="K688" s="310"/>
      <c r="L688" s="310"/>
      <c r="M688" s="310"/>
      <c r="N688" s="310"/>
      <c r="O688" s="310"/>
      <c r="P688" s="310"/>
      <c r="Q688" s="310"/>
      <c r="R688" s="310"/>
      <c r="S688" s="310"/>
      <c r="T688" s="310"/>
      <c r="U688" s="310"/>
      <c r="V688" s="310"/>
      <c r="W688" s="310"/>
      <c r="X688" s="310"/>
      <c r="Y688" s="310"/>
      <c r="Z688" s="310"/>
      <c r="AA688" s="310"/>
      <c r="AB688" s="310"/>
      <c r="AC688" s="310"/>
      <c r="AD688" s="310"/>
      <c r="AE688" s="310"/>
      <c r="AF688" s="310"/>
      <c r="AG688" s="310"/>
      <c r="AH688" s="310"/>
      <c r="AI688" s="310"/>
      <c r="AJ688" s="310"/>
      <c r="AK688" s="310"/>
      <c r="AL688" s="310"/>
      <c r="AM688" s="310"/>
      <c r="AN688" s="310"/>
      <c r="AO688" s="310"/>
      <c r="AP688" s="310"/>
      <c r="AQ688" s="310"/>
      <c r="AR688" s="310"/>
      <c r="AS688" s="310"/>
      <c r="AT688" s="310"/>
      <c r="AU688" s="310"/>
      <c r="AV688" s="310"/>
      <c r="AW688" s="310"/>
      <c r="AX688" s="310"/>
      <c r="AY688" s="310"/>
      <c r="AZ688" s="310"/>
      <c r="BA688" s="310"/>
      <c r="BB688" s="310"/>
      <c r="BC688" s="310"/>
      <c r="BD688" s="310"/>
      <c r="BE688" s="310"/>
      <c r="BF688" s="310"/>
      <c r="BG688" s="310"/>
      <c r="BH688" s="310"/>
      <c r="BI688" s="310"/>
      <c r="BJ688" s="310"/>
      <c r="BK688" s="310"/>
      <c r="BL688" s="310"/>
      <c r="BM688" s="310"/>
      <c r="BN688" s="310"/>
      <c r="BO688" s="310"/>
      <c r="BP688" s="310"/>
      <c r="BQ688" s="310"/>
      <c r="BR688" s="310"/>
      <c r="BS688" s="310"/>
      <c r="BT688" s="310"/>
      <c r="BU688" s="310"/>
      <c r="BV688" s="310"/>
      <c r="BW688" s="310"/>
      <c r="BX688" s="310"/>
      <c r="BY688" s="310"/>
      <c r="BZ688" s="310"/>
      <c r="CA688" s="310"/>
      <c r="CB688" s="310"/>
      <c r="CC688" s="310"/>
      <c r="CD688" s="310"/>
      <c r="CE688" s="310"/>
      <c r="CF688" s="310"/>
      <c r="CG688" s="310"/>
      <c r="CH688" s="310"/>
      <c r="CI688" s="310"/>
      <c r="CJ688" s="310"/>
      <c r="CK688" s="310"/>
      <c r="CL688" s="310"/>
      <c r="CM688" s="310"/>
      <c r="CN688" s="310"/>
      <c r="CO688" s="310"/>
      <c r="CP688" s="310"/>
      <c r="CQ688" s="310"/>
      <c r="CR688" s="310"/>
      <c r="CS688" s="310"/>
      <c r="CT688" s="310"/>
      <c r="CU688" s="310"/>
      <c r="CV688" s="310"/>
      <c r="CW688" s="310"/>
      <c r="CX688" s="310"/>
      <c r="CY688" s="310"/>
      <c r="CZ688" s="310"/>
      <c r="DA688" s="310"/>
      <c r="DB688" s="310"/>
      <c r="DC688" s="310"/>
      <c r="DD688" s="310"/>
      <c r="DE688" s="310"/>
      <c r="DF688" s="310"/>
      <c r="DG688" s="310"/>
      <c r="DH688" s="310"/>
      <c r="DI688" s="310"/>
      <c r="DJ688" s="310"/>
      <c r="DK688" s="310"/>
      <c r="DL688" s="310"/>
      <c r="DM688" s="310"/>
      <c r="DN688" s="310"/>
      <c r="DO688" s="310"/>
      <c r="DP688" s="310"/>
      <c r="DQ688" s="310"/>
      <c r="DR688" s="310"/>
      <c r="DS688" s="310"/>
      <c r="DT688" s="310"/>
      <c r="DU688" s="310"/>
      <c r="DV688" s="310"/>
      <c r="DW688" s="310"/>
      <c r="DX688" s="310"/>
      <c r="DY688" s="310"/>
      <c r="DZ688" s="310"/>
      <c r="EA688" s="310"/>
      <c r="EB688" s="310"/>
      <c r="EC688" s="310"/>
      <c r="ED688" s="310"/>
      <c r="EE688" s="310"/>
      <c r="EF688" s="310"/>
      <c r="EG688" s="310"/>
      <c r="EH688" s="310"/>
      <c r="EI688" s="310"/>
      <c r="EJ688" s="310"/>
      <c r="EK688" s="310"/>
      <c r="EL688" s="310"/>
      <c r="EM688" s="310"/>
      <c r="EN688" s="310"/>
      <c r="EO688" s="310"/>
      <c r="EP688" s="310"/>
      <c r="EQ688" s="310"/>
      <c r="ER688" s="310"/>
      <c r="ES688" s="310"/>
      <c r="ET688" s="310"/>
      <c r="EU688" s="310"/>
      <c r="EV688" s="310"/>
      <c r="EW688" s="310"/>
      <c r="EX688" s="310"/>
      <c r="EY688" s="310"/>
      <c r="EZ688" s="310"/>
      <c r="FA688" s="310"/>
      <c r="FB688" s="310"/>
      <c r="FC688" s="310"/>
      <c r="FD688" s="310"/>
      <c r="FE688" s="310"/>
      <c r="FF688" s="310"/>
      <c r="FG688" s="310"/>
      <c r="FH688" s="310"/>
      <c r="FI688" s="310"/>
      <c r="FJ688" s="310"/>
      <c r="FK688" s="310"/>
      <c r="FL688" s="310"/>
      <c r="FM688" s="310"/>
      <c r="FN688" s="310"/>
      <c r="FO688" s="310"/>
      <c r="FP688" s="310"/>
      <c r="FQ688" s="310"/>
      <c r="FR688" s="310"/>
      <c r="FS688" s="310"/>
      <c r="FT688" s="310"/>
      <c r="FU688" s="310"/>
      <c r="FV688" s="310"/>
      <c r="FW688" s="310"/>
      <c r="FX688" s="310"/>
      <c r="FY688" s="310"/>
      <c r="FZ688" s="310"/>
      <c r="GA688" s="310"/>
      <c r="GB688" s="310"/>
      <c r="GC688" s="310"/>
    </row>
    <row r="689" spans="4:185">
      <c r="D689" s="310"/>
      <c r="E689" s="310"/>
      <c r="F689" s="310"/>
      <c r="G689" s="310"/>
      <c r="H689" s="310"/>
      <c r="I689" s="310"/>
      <c r="J689" s="310"/>
      <c r="K689" s="310"/>
      <c r="L689" s="310"/>
      <c r="M689" s="310"/>
      <c r="N689" s="310"/>
      <c r="O689" s="310"/>
      <c r="P689" s="310"/>
      <c r="Q689" s="310"/>
      <c r="R689" s="310"/>
      <c r="S689" s="310"/>
      <c r="T689" s="310"/>
      <c r="U689" s="310"/>
      <c r="V689" s="310"/>
      <c r="W689" s="310"/>
      <c r="X689" s="310"/>
      <c r="Y689" s="310"/>
      <c r="Z689" s="310"/>
      <c r="AA689" s="310"/>
      <c r="AB689" s="310"/>
      <c r="AC689" s="310"/>
      <c r="AD689" s="310"/>
      <c r="AE689" s="310"/>
      <c r="AF689" s="310"/>
      <c r="AG689" s="310"/>
      <c r="AH689" s="310"/>
      <c r="AI689" s="310"/>
      <c r="AJ689" s="310"/>
      <c r="AK689" s="310"/>
      <c r="AL689" s="310"/>
      <c r="AM689" s="310"/>
      <c r="AN689" s="310"/>
      <c r="AO689" s="310"/>
      <c r="AP689" s="310"/>
      <c r="AQ689" s="310"/>
      <c r="AR689" s="310"/>
      <c r="AS689" s="310"/>
      <c r="AT689" s="310"/>
      <c r="AU689" s="310"/>
      <c r="AV689" s="310"/>
      <c r="AW689" s="310"/>
      <c r="AX689" s="310"/>
      <c r="AY689" s="310"/>
      <c r="AZ689" s="310"/>
      <c r="BA689" s="310"/>
      <c r="BB689" s="310"/>
      <c r="BC689" s="310"/>
      <c r="BD689" s="310"/>
      <c r="BE689" s="310"/>
      <c r="BF689" s="310"/>
      <c r="BG689" s="310"/>
      <c r="BH689" s="310"/>
      <c r="BI689" s="310"/>
      <c r="BJ689" s="310"/>
      <c r="BK689" s="310"/>
      <c r="BL689" s="310"/>
      <c r="BM689" s="310"/>
      <c r="BN689" s="310"/>
      <c r="BO689" s="310"/>
      <c r="BP689" s="310"/>
      <c r="BQ689" s="310"/>
      <c r="BR689" s="310"/>
      <c r="BS689" s="310"/>
      <c r="BT689" s="310"/>
      <c r="BU689" s="310"/>
      <c r="BV689" s="310"/>
      <c r="BW689" s="310"/>
      <c r="BX689" s="310"/>
      <c r="BY689" s="310"/>
      <c r="BZ689" s="310"/>
      <c r="CA689" s="310"/>
      <c r="CB689" s="310"/>
      <c r="CC689" s="310"/>
      <c r="CD689" s="310"/>
      <c r="CE689" s="310"/>
      <c r="CF689" s="310"/>
      <c r="CG689" s="310"/>
      <c r="CH689" s="310"/>
      <c r="CI689" s="310"/>
      <c r="CJ689" s="310"/>
      <c r="CK689" s="310"/>
      <c r="CL689" s="310"/>
      <c r="CM689" s="310"/>
      <c r="CN689" s="310"/>
      <c r="CO689" s="310"/>
      <c r="CP689" s="310"/>
      <c r="CQ689" s="310"/>
      <c r="CR689" s="310"/>
      <c r="CS689" s="310"/>
      <c r="CT689" s="310"/>
      <c r="CU689" s="310"/>
      <c r="CV689" s="310"/>
      <c r="CW689" s="310"/>
      <c r="CX689" s="310"/>
      <c r="CY689" s="310"/>
      <c r="CZ689" s="310"/>
      <c r="DA689" s="310"/>
      <c r="DB689" s="310"/>
      <c r="DC689" s="310"/>
      <c r="DD689" s="310"/>
      <c r="DE689" s="310"/>
      <c r="DF689" s="310"/>
      <c r="DG689" s="310"/>
      <c r="DH689" s="310"/>
      <c r="DI689" s="310"/>
      <c r="DJ689" s="310"/>
      <c r="DK689" s="310"/>
      <c r="DL689" s="310"/>
      <c r="DM689" s="310"/>
      <c r="DN689" s="310"/>
      <c r="DO689" s="310"/>
      <c r="DP689" s="310"/>
      <c r="DQ689" s="310"/>
      <c r="DR689" s="310"/>
      <c r="DS689" s="310"/>
      <c r="DT689" s="310"/>
      <c r="DU689" s="310"/>
      <c r="DV689" s="310"/>
      <c r="DW689" s="310"/>
      <c r="DX689" s="310"/>
      <c r="DY689" s="310"/>
      <c r="DZ689" s="310"/>
      <c r="EA689" s="310"/>
      <c r="EB689" s="310"/>
      <c r="EC689" s="310"/>
      <c r="ED689" s="310"/>
      <c r="EE689" s="310"/>
      <c r="EF689" s="310"/>
      <c r="EG689" s="310"/>
      <c r="EH689" s="310"/>
      <c r="EI689" s="310"/>
      <c r="EJ689" s="310"/>
      <c r="EK689" s="310"/>
      <c r="EL689" s="310"/>
      <c r="EM689" s="310"/>
      <c r="EN689" s="310"/>
      <c r="EO689" s="310"/>
      <c r="EP689" s="310"/>
      <c r="EQ689" s="310"/>
      <c r="ER689" s="310"/>
      <c r="ES689" s="310"/>
      <c r="ET689" s="310"/>
      <c r="EU689" s="310"/>
      <c r="EV689" s="310"/>
      <c r="EW689" s="310"/>
      <c r="EX689" s="310"/>
      <c r="EY689" s="310"/>
      <c r="EZ689" s="310"/>
      <c r="FA689" s="310"/>
      <c r="FB689" s="310"/>
      <c r="FC689" s="310"/>
      <c r="FD689" s="310"/>
      <c r="FE689" s="310"/>
      <c r="FF689" s="310"/>
      <c r="FG689" s="310"/>
      <c r="FH689" s="310"/>
      <c r="FI689" s="310"/>
      <c r="FJ689" s="310"/>
      <c r="FK689" s="310"/>
      <c r="FL689" s="310"/>
      <c r="FM689" s="310"/>
      <c r="FN689" s="310"/>
      <c r="FO689" s="310"/>
      <c r="FP689" s="310"/>
      <c r="FQ689" s="310"/>
      <c r="FR689" s="310"/>
      <c r="FS689" s="310"/>
      <c r="FT689" s="310"/>
      <c r="FU689" s="310"/>
      <c r="FV689" s="310"/>
      <c r="FW689" s="310"/>
      <c r="FX689" s="310"/>
      <c r="FY689" s="310"/>
      <c r="FZ689" s="310"/>
      <c r="GA689" s="310"/>
      <c r="GB689" s="310"/>
      <c r="GC689" s="310"/>
    </row>
    <row r="690" spans="4:185">
      <c r="D690" s="310"/>
      <c r="E690" s="310"/>
      <c r="F690" s="310"/>
      <c r="G690" s="310"/>
      <c r="H690" s="310"/>
      <c r="I690" s="310"/>
      <c r="J690" s="310"/>
      <c r="K690" s="310"/>
      <c r="L690" s="310"/>
      <c r="M690" s="310"/>
      <c r="N690" s="310"/>
      <c r="O690" s="310"/>
      <c r="P690" s="310"/>
      <c r="Q690" s="310"/>
      <c r="R690" s="310"/>
      <c r="S690" s="310"/>
      <c r="T690" s="310"/>
      <c r="U690" s="310"/>
      <c r="V690" s="310"/>
      <c r="W690" s="310"/>
      <c r="X690" s="310"/>
      <c r="Y690" s="310"/>
      <c r="Z690" s="310"/>
      <c r="AA690" s="310"/>
      <c r="AB690" s="310"/>
      <c r="AC690" s="310"/>
      <c r="AD690" s="310"/>
      <c r="AE690" s="310"/>
      <c r="AF690" s="310"/>
      <c r="AG690" s="310"/>
      <c r="AH690" s="310"/>
      <c r="AI690" s="310"/>
      <c r="AJ690" s="310"/>
      <c r="AK690" s="310"/>
      <c r="AL690" s="310"/>
      <c r="AM690" s="310"/>
      <c r="AN690" s="310"/>
      <c r="AO690" s="310"/>
      <c r="AP690" s="310"/>
      <c r="AQ690" s="310"/>
      <c r="AR690" s="310"/>
      <c r="AS690" s="310"/>
      <c r="AT690" s="310"/>
      <c r="AU690" s="310"/>
      <c r="AV690" s="310"/>
      <c r="AW690" s="310"/>
      <c r="AX690" s="310"/>
      <c r="AY690" s="310"/>
      <c r="AZ690" s="310"/>
      <c r="BA690" s="310"/>
      <c r="BB690" s="310"/>
      <c r="BC690" s="310"/>
      <c r="BD690" s="310"/>
      <c r="BE690" s="310"/>
      <c r="BF690" s="310"/>
      <c r="BG690" s="310"/>
      <c r="BH690" s="310"/>
      <c r="BI690" s="310"/>
      <c r="BJ690" s="310"/>
      <c r="BK690" s="310"/>
      <c r="BL690" s="310"/>
      <c r="BM690" s="310"/>
      <c r="BN690" s="310"/>
      <c r="BO690" s="310"/>
      <c r="BP690" s="310"/>
      <c r="BQ690" s="310"/>
      <c r="BR690" s="310"/>
      <c r="BS690" s="310"/>
      <c r="BT690" s="310"/>
      <c r="BU690" s="310"/>
      <c r="BV690" s="310"/>
      <c r="BW690" s="310"/>
      <c r="BX690" s="310"/>
      <c r="BY690" s="310"/>
      <c r="BZ690" s="310"/>
      <c r="CA690" s="310"/>
      <c r="CB690" s="310"/>
      <c r="CC690" s="310"/>
      <c r="CD690" s="310"/>
      <c r="CE690" s="310"/>
      <c r="CF690" s="310"/>
      <c r="CG690" s="310"/>
      <c r="CH690" s="310"/>
      <c r="CI690" s="310"/>
      <c r="CJ690" s="310"/>
      <c r="CK690" s="310"/>
      <c r="CL690" s="310"/>
      <c r="CM690" s="310"/>
      <c r="CN690" s="310"/>
      <c r="CO690" s="310"/>
      <c r="CP690" s="310"/>
      <c r="CQ690" s="310"/>
      <c r="CR690" s="310"/>
      <c r="CS690" s="310"/>
      <c r="CT690" s="310"/>
      <c r="CU690" s="310"/>
      <c r="CV690" s="310"/>
      <c r="CW690" s="310"/>
      <c r="CX690" s="310"/>
      <c r="CY690" s="310"/>
      <c r="CZ690" s="310"/>
      <c r="DA690" s="310"/>
      <c r="DB690" s="310"/>
      <c r="DC690" s="310"/>
      <c r="DD690" s="310"/>
      <c r="DE690" s="310"/>
      <c r="DF690" s="310"/>
      <c r="DG690" s="310"/>
      <c r="DH690" s="310"/>
      <c r="DI690" s="310"/>
      <c r="DJ690" s="310"/>
      <c r="DK690" s="310"/>
      <c r="DL690" s="310"/>
      <c r="DM690" s="310"/>
      <c r="DN690" s="310"/>
      <c r="DO690" s="310"/>
      <c r="DP690" s="310"/>
      <c r="DQ690" s="310"/>
      <c r="DR690" s="310"/>
      <c r="DS690" s="310"/>
      <c r="DT690" s="310"/>
      <c r="DU690" s="310"/>
      <c r="DV690" s="310"/>
      <c r="DW690" s="310"/>
      <c r="DX690" s="310"/>
      <c r="DY690" s="310"/>
      <c r="DZ690" s="310"/>
      <c r="EA690" s="310"/>
      <c r="EB690" s="310"/>
      <c r="EC690" s="310"/>
      <c r="ED690" s="310"/>
      <c r="EE690" s="310"/>
      <c r="EF690" s="310"/>
      <c r="EG690" s="310"/>
      <c r="EH690" s="310"/>
      <c r="EI690" s="310"/>
      <c r="EJ690" s="310"/>
      <c r="EK690" s="310"/>
      <c r="EL690" s="310"/>
      <c r="EM690" s="310"/>
      <c r="EN690" s="310"/>
      <c r="EO690" s="310"/>
      <c r="EP690" s="310"/>
      <c r="EQ690" s="310"/>
      <c r="ER690" s="310"/>
      <c r="ES690" s="310"/>
      <c r="ET690" s="310"/>
      <c r="EU690" s="310"/>
      <c r="EV690" s="310"/>
      <c r="EW690" s="310"/>
      <c r="EX690" s="310"/>
      <c r="EY690" s="310"/>
      <c r="EZ690" s="310"/>
      <c r="FA690" s="310"/>
      <c r="FB690" s="310"/>
      <c r="FC690" s="310"/>
      <c r="FD690" s="310"/>
      <c r="FE690" s="310"/>
      <c r="FF690" s="310"/>
      <c r="FG690" s="310"/>
      <c r="FH690" s="310"/>
      <c r="FI690" s="310"/>
      <c r="FJ690" s="310"/>
      <c r="FK690" s="310"/>
      <c r="FL690" s="310"/>
      <c r="FM690" s="310"/>
      <c r="FN690" s="310"/>
      <c r="FO690" s="310"/>
      <c r="FP690" s="310"/>
      <c r="FQ690" s="310"/>
      <c r="FR690" s="310"/>
      <c r="FS690" s="310"/>
      <c r="FT690" s="310"/>
      <c r="FU690" s="310"/>
      <c r="FV690" s="310"/>
      <c r="FW690" s="310"/>
      <c r="FX690" s="310"/>
      <c r="FY690" s="310"/>
      <c r="FZ690" s="310"/>
      <c r="GA690" s="310"/>
      <c r="GB690" s="310"/>
      <c r="GC690" s="310"/>
    </row>
    <row r="691" spans="4:185">
      <c r="D691" s="310"/>
      <c r="E691" s="310"/>
      <c r="F691" s="310"/>
      <c r="G691" s="310"/>
      <c r="H691" s="310"/>
      <c r="I691" s="310"/>
      <c r="J691" s="310"/>
      <c r="K691" s="310"/>
      <c r="L691" s="310"/>
      <c r="M691" s="310"/>
      <c r="N691" s="310"/>
      <c r="O691" s="310"/>
      <c r="P691" s="310"/>
      <c r="Q691" s="310"/>
      <c r="R691" s="310"/>
      <c r="S691" s="310"/>
      <c r="T691" s="310"/>
      <c r="U691" s="310"/>
      <c r="V691" s="310"/>
      <c r="W691" s="310"/>
      <c r="X691" s="310"/>
      <c r="Y691" s="310"/>
      <c r="Z691" s="310"/>
      <c r="AA691" s="310"/>
      <c r="AB691" s="310"/>
      <c r="AC691" s="310"/>
      <c r="AD691" s="310"/>
      <c r="AE691" s="310"/>
      <c r="AF691" s="310"/>
      <c r="AG691" s="310"/>
      <c r="AH691" s="310"/>
      <c r="AI691" s="310"/>
      <c r="AJ691" s="310"/>
      <c r="AK691" s="310"/>
      <c r="AL691" s="310"/>
      <c r="AM691" s="310"/>
      <c r="AN691" s="310"/>
      <c r="AO691" s="310"/>
      <c r="AP691" s="310"/>
      <c r="AQ691" s="310"/>
      <c r="AR691" s="310"/>
      <c r="AS691" s="310"/>
      <c r="AT691" s="310"/>
      <c r="AU691" s="310"/>
      <c r="AV691" s="310"/>
      <c r="AW691" s="310"/>
      <c r="AX691" s="310"/>
      <c r="AY691" s="310"/>
      <c r="AZ691" s="310"/>
      <c r="BA691" s="310"/>
      <c r="BB691" s="310"/>
      <c r="BC691" s="310"/>
      <c r="BD691" s="310"/>
      <c r="BE691" s="310"/>
      <c r="BF691" s="310"/>
      <c r="BG691" s="310"/>
      <c r="BH691" s="310"/>
      <c r="BI691" s="310"/>
      <c r="BJ691" s="310"/>
      <c r="BK691" s="310"/>
      <c r="BL691" s="310"/>
      <c r="BM691" s="310"/>
      <c r="BN691" s="310"/>
      <c r="BO691" s="310"/>
      <c r="BP691" s="310"/>
      <c r="BQ691" s="310"/>
      <c r="BR691" s="310"/>
      <c r="BS691" s="310"/>
      <c r="BT691" s="310"/>
      <c r="BU691" s="310"/>
      <c r="BV691" s="310"/>
      <c r="BW691" s="310"/>
      <c r="BX691" s="310"/>
      <c r="BY691" s="310"/>
      <c r="BZ691" s="310"/>
      <c r="CA691" s="310"/>
      <c r="CB691" s="310"/>
      <c r="CC691" s="310"/>
      <c r="CD691" s="310"/>
      <c r="CE691" s="310"/>
      <c r="CF691" s="310"/>
      <c r="CG691" s="310"/>
      <c r="CH691" s="310"/>
      <c r="CI691" s="310"/>
      <c r="CJ691" s="310"/>
      <c r="CK691" s="310"/>
      <c r="CL691" s="310"/>
      <c r="CM691" s="310"/>
      <c r="CN691" s="310"/>
      <c r="CO691" s="310"/>
      <c r="CP691" s="310"/>
      <c r="CQ691" s="310"/>
      <c r="CR691" s="310"/>
      <c r="CS691" s="310"/>
      <c r="CT691" s="310"/>
      <c r="CU691" s="310"/>
      <c r="CV691" s="310"/>
      <c r="CW691" s="310"/>
      <c r="CX691" s="310"/>
      <c r="CY691" s="310"/>
      <c r="CZ691" s="310"/>
      <c r="DA691" s="310"/>
      <c r="DB691" s="310"/>
      <c r="DC691" s="310"/>
      <c r="DD691" s="310"/>
      <c r="DE691" s="310"/>
      <c r="DF691" s="310"/>
      <c r="DG691" s="310"/>
      <c r="DH691" s="310"/>
      <c r="DI691" s="310"/>
      <c r="DJ691" s="310"/>
      <c r="DK691" s="310"/>
      <c r="DL691" s="310"/>
      <c r="DM691" s="310"/>
      <c r="DN691" s="310"/>
      <c r="DO691" s="310"/>
      <c r="DP691" s="310"/>
      <c r="DQ691" s="310"/>
      <c r="DR691" s="310"/>
      <c r="DS691" s="310"/>
      <c r="DT691" s="310"/>
      <c r="DU691" s="310"/>
      <c r="DV691" s="310"/>
      <c r="DW691" s="310"/>
      <c r="DX691" s="310"/>
      <c r="DY691" s="310"/>
      <c r="DZ691" s="310"/>
      <c r="EA691" s="310"/>
      <c r="EB691" s="310"/>
      <c r="EC691" s="310"/>
      <c r="ED691" s="310"/>
      <c r="EE691" s="310"/>
      <c r="EF691" s="310"/>
      <c r="EG691" s="310"/>
      <c r="EH691" s="310"/>
      <c r="EI691" s="310"/>
      <c r="EJ691" s="310"/>
      <c r="EK691" s="310"/>
      <c r="EL691" s="310"/>
      <c r="EM691" s="310"/>
      <c r="EN691" s="310"/>
      <c r="EO691" s="310"/>
      <c r="EP691" s="310"/>
      <c r="EQ691" s="310"/>
      <c r="ER691" s="310"/>
      <c r="ES691" s="310"/>
      <c r="ET691" s="310"/>
      <c r="EU691" s="310"/>
      <c r="EV691" s="310"/>
      <c r="EW691" s="310"/>
      <c r="EX691" s="310"/>
      <c r="EY691" s="310"/>
      <c r="EZ691" s="310"/>
      <c r="FA691" s="310"/>
      <c r="FB691" s="310"/>
      <c r="FC691" s="310"/>
      <c r="FD691" s="310"/>
      <c r="FE691" s="310"/>
      <c r="FF691" s="310"/>
      <c r="FG691" s="310"/>
      <c r="FH691" s="310"/>
      <c r="FI691" s="310"/>
      <c r="FJ691" s="310"/>
      <c r="FK691" s="310"/>
      <c r="FL691" s="310"/>
      <c r="FM691" s="310"/>
      <c r="FN691" s="310"/>
      <c r="FO691" s="310"/>
      <c r="FP691" s="310"/>
      <c r="FQ691" s="310"/>
      <c r="FR691" s="310"/>
      <c r="FS691" s="310"/>
      <c r="FT691" s="310"/>
      <c r="FU691" s="310"/>
      <c r="FV691" s="310"/>
      <c r="FW691" s="310"/>
      <c r="FX691" s="310"/>
      <c r="FY691" s="310"/>
      <c r="FZ691" s="310"/>
      <c r="GA691" s="310"/>
      <c r="GB691" s="310"/>
      <c r="GC691" s="310"/>
    </row>
    <row r="692" spans="4:185">
      <c r="D692" s="310"/>
      <c r="E692" s="310"/>
      <c r="F692" s="310"/>
      <c r="G692" s="310"/>
      <c r="H692" s="310"/>
      <c r="I692" s="310"/>
      <c r="J692" s="310"/>
      <c r="K692" s="310"/>
      <c r="L692" s="310"/>
      <c r="M692" s="310"/>
      <c r="N692" s="310"/>
      <c r="O692" s="310"/>
      <c r="P692" s="310"/>
      <c r="Q692" s="310"/>
      <c r="R692" s="310"/>
      <c r="S692" s="310"/>
      <c r="T692" s="310"/>
      <c r="U692" s="310"/>
      <c r="V692" s="310"/>
      <c r="W692" s="310"/>
      <c r="X692" s="310"/>
      <c r="Y692" s="310"/>
      <c r="Z692" s="310"/>
      <c r="AA692" s="310"/>
      <c r="AB692" s="310"/>
      <c r="AC692" s="310"/>
      <c r="AD692" s="310"/>
      <c r="AE692" s="310"/>
      <c r="AF692" s="310"/>
      <c r="AG692" s="310"/>
      <c r="AH692" s="310"/>
      <c r="AI692" s="310"/>
      <c r="AJ692" s="310"/>
      <c r="AK692" s="310"/>
      <c r="AL692" s="310"/>
      <c r="AM692" s="310"/>
      <c r="AN692" s="310"/>
      <c r="AO692" s="310"/>
      <c r="AP692" s="310"/>
      <c r="AQ692" s="310"/>
      <c r="AR692" s="310"/>
      <c r="AS692" s="310"/>
      <c r="AT692" s="310"/>
      <c r="AU692" s="310"/>
      <c r="AV692" s="310"/>
      <c r="AW692" s="310"/>
      <c r="AX692" s="310"/>
      <c r="AY692" s="310"/>
      <c r="AZ692" s="310"/>
      <c r="BA692" s="310"/>
      <c r="BB692" s="310"/>
      <c r="BC692" s="310"/>
      <c r="BD692" s="310"/>
      <c r="BE692" s="310"/>
      <c r="BF692" s="310"/>
      <c r="BG692" s="310"/>
      <c r="BH692" s="310"/>
      <c r="BI692" s="310"/>
      <c r="BJ692" s="310"/>
      <c r="BK692" s="310"/>
      <c r="BL692" s="310"/>
      <c r="BM692" s="310"/>
      <c r="BN692" s="310"/>
      <c r="BO692" s="310"/>
      <c r="BP692" s="310"/>
      <c r="BQ692" s="310"/>
      <c r="BR692" s="310"/>
      <c r="BS692" s="310"/>
      <c r="BT692" s="310"/>
      <c r="BU692" s="310"/>
      <c r="BV692" s="310"/>
      <c r="BW692" s="310"/>
      <c r="BX692" s="310"/>
      <c r="BY692" s="310"/>
      <c r="BZ692" s="310"/>
      <c r="CA692" s="310"/>
      <c r="CB692" s="310"/>
      <c r="CC692" s="310"/>
      <c r="CD692" s="310"/>
      <c r="CE692" s="310"/>
      <c r="CF692" s="310"/>
      <c r="CG692" s="310"/>
      <c r="CH692" s="310"/>
      <c r="CI692" s="310"/>
      <c r="CJ692" s="310"/>
      <c r="CK692" s="310"/>
      <c r="CL692" s="310"/>
      <c r="CM692" s="310"/>
      <c r="CN692" s="310"/>
      <c r="CO692" s="310"/>
      <c r="CP692" s="310"/>
      <c r="CQ692" s="310"/>
      <c r="CR692" s="310"/>
      <c r="CS692" s="310"/>
      <c r="CT692" s="310"/>
      <c r="CU692" s="310"/>
      <c r="CV692" s="310"/>
      <c r="CW692" s="310"/>
      <c r="CX692" s="310"/>
      <c r="CY692" s="310"/>
      <c r="CZ692" s="310"/>
      <c r="DA692" s="310"/>
      <c r="DB692" s="310"/>
      <c r="DC692" s="310"/>
      <c r="DD692" s="310"/>
      <c r="DE692" s="310"/>
      <c r="DF692" s="310"/>
      <c r="DG692" s="310"/>
      <c r="DH692" s="310"/>
      <c r="DI692" s="310"/>
      <c r="DJ692" s="310"/>
      <c r="DK692" s="310"/>
      <c r="DL692" s="310"/>
      <c r="DM692" s="310"/>
      <c r="DN692" s="310"/>
      <c r="DO692" s="310"/>
      <c r="DP692" s="310"/>
      <c r="DQ692" s="310"/>
      <c r="DR692" s="310"/>
      <c r="DS692" s="310"/>
      <c r="DT692" s="310"/>
      <c r="DU692" s="310"/>
      <c r="DV692" s="310"/>
      <c r="DW692" s="310"/>
      <c r="DX692" s="310"/>
      <c r="DY692" s="310"/>
      <c r="DZ692" s="310"/>
      <c r="EA692" s="310"/>
      <c r="EB692" s="310"/>
      <c r="EC692" s="310"/>
      <c r="ED692" s="310"/>
      <c r="EE692" s="310"/>
      <c r="EF692" s="310"/>
      <c r="EG692" s="310"/>
      <c r="EH692" s="310"/>
      <c r="EI692" s="310"/>
      <c r="EJ692" s="310"/>
      <c r="EK692" s="310"/>
      <c r="EL692" s="310"/>
      <c r="EM692" s="310"/>
      <c r="EN692" s="310"/>
      <c r="EO692" s="310"/>
      <c r="EP692" s="310"/>
      <c r="EQ692" s="310"/>
      <c r="ER692" s="310"/>
      <c r="ES692" s="310"/>
      <c r="ET692" s="310"/>
      <c r="EU692" s="310"/>
      <c r="EV692" s="310"/>
      <c r="EW692" s="310"/>
      <c r="EX692" s="310"/>
      <c r="EY692" s="310"/>
      <c r="EZ692" s="310"/>
      <c r="FA692" s="310"/>
      <c r="FB692" s="310"/>
      <c r="FC692" s="310"/>
      <c r="FD692" s="310"/>
      <c r="FE692" s="310"/>
      <c r="FF692" s="310"/>
      <c r="FG692" s="310"/>
      <c r="FH692" s="310"/>
      <c r="FI692" s="310"/>
      <c r="FJ692" s="310"/>
      <c r="FK692" s="310"/>
      <c r="FL692" s="310"/>
      <c r="FM692" s="310"/>
      <c r="FN692" s="310"/>
      <c r="FO692" s="310"/>
      <c r="FP692" s="310"/>
      <c r="FQ692" s="310"/>
      <c r="FR692" s="310"/>
      <c r="FS692" s="310"/>
      <c r="FT692" s="310"/>
      <c r="FU692" s="310"/>
      <c r="FV692" s="310"/>
      <c r="FW692" s="310"/>
      <c r="FX692" s="310"/>
      <c r="FY692" s="310"/>
      <c r="FZ692" s="310"/>
      <c r="GA692" s="310"/>
      <c r="GB692" s="310"/>
      <c r="GC692" s="310"/>
    </row>
    <row r="693" spans="4:185">
      <c r="D693" s="310"/>
      <c r="E693" s="310"/>
      <c r="F693" s="310"/>
      <c r="G693" s="310"/>
      <c r="H693" s="310"/>
      <c r="I693" s="310"/>
      <c r="J693" s="310"/>
      <c r="K693" s="310"/>
      <c r="L693" s="310"/>
      <c r="M693" s="310"/>
      <c r="N693" s="310"/>
      <c r="O693" s="310"/>
      <c r="P693" s="310"/>
      <c r="Q693" s="310"/>
      <c r="R693" s="310"/>
      <c r="S693" s="310"/>
      <c r="T693" s="310"/>
      <c r="U693" s="310"/>
      <c r="V693" s="310"/>
      <c r="W693" s="310"/>
      <c r="X693" s="310"/>
      <c r="Y693" s="310"/>
      <c r="Z693" s="310"/>
      <c r="AA693" s="310"/>
      <c r="AB693" s="310"/>
      <c r="AC693" s="310"/>
      <c r="AD693" s="310"/>
      <c r="AE693" s="310"/>
      <c r="AF693" s="310"/>
      <c r="AG693" s="310"/>
      <c r="AH693" s="310"/>
      <c r="AI693" s="310"/>
      <c r="AJ693" s="310"/>
      <c r="AK693" s="310"/>
      <c r="AL693" s="310"/>
      <c r="AM693" s="310"/>
      <c r="AN693" s="310"/>
      <c r="AO693" s="310"/>
      <c r="AP693" s="310"/>
      <c r="AQ693" s="310"/>
      <c r="AR693" s="310"/>
      <c r="AS693" s="310"/>
      <c r="AT693" s="310"/>
      <c r="AU693" s="310"/>
      <c r="AV693" s="310"/>
      <c r="AW693" s="310"/>
      <c r="AX693" s="310"/>
      <c r="AY693" s="310"/>
      <c r="AZ693" s="310"/>
      <c r="BA693" s="310"/>
      <c r="BB693" s="310"/>
      <c r="BC693" s="310"/>
      <c r="BD693" s="310"/>
      <c r="BE693" s="310"/>
      <c r="BF693" s="310"/>
      <c r="BG693" s="310"/>
      <c r="BH693" s="310"/>
      <c r="BI693" s="310"/>
      <c r="BJ693" s="310"/>
      <c r="BK693" s="310"/>
      <c r="BL693" s="310"/>
      <c r="BM693" s="310"/>
      <c r="BN693" s="310"/>
      <c r="BO693" s="310"/>
      <c r="BP693" s="310"/>
      <c r="BQ693" s="310"/>
      <c r="BR693" s="310"/>
      <c r="BS693" s="310"/>
      <c r="BT693" s="310"/>
      <c r="BU693" s="310"/>
      <c r="BV693" s="310"/>
      <c r="BW693" s="310"/>
      <c r="BX693" s="310"/>
      <c r="BY693" s="310"/>
      <c r="BZ693" s="310"/>
      <c r="CA693" s="310"/>
      <c r="CB693" s="310"/>
      <c r="CC693" s="310"/>
      <c r="CD693" s="310"/>
      <c r="CE693" s="310"/>
      <c r="CF693" s="310"/>
      <c r="CG693" s="310"/>
      <c r="CH693" s="310"/>
      <c r="CI693" s="310"/>
      <c r="CJ693" s="310"/>
      <c r="CK693" s="310"/>
      <c r="CL693" s="310"/>
      <c r="CM693" s="310"/>
      <c r="CN693" s="310"/>
      <c r="CO693" s="310"/>
      <c r="CP693" s="310"/>
      <c r="CQ693" s="310"/>
      <c r="CR693" s="310"/>
      <c r="CS693" s="310"/>
      <c r="CT693" s="310"/>
      <c r="CU693" s="310"/>
      <c r="CV693" s="310"/>
      <c r="CW693" s="310"/>
      <c r="CX693" s="310"/>
      <c r="CY693" s="310"/>
      <c r="CZ693" s="310"/>
      <c r="DA693" s="310"/>
      <c r="DB693" s="310"/>
      <c r="DC693" s="310"/>
      <c r="DD693" s="310"/>
      <c r="DE693" s="310"/>
      <c r="DF693" s="310"/>
      <c r="DG693" s="310"/>
      <c r="DH693" s="310"/>
      <c r="DI693" s="310"/>
      <c r="DJ693" s="310"/>
      <c r="DK693" s="310"/>
      <c r="DL693" s="310"/>
      <c r="DM693" s="310"/>
      <c r="DN693" s="310"/>
      <c r="DO693" s="310"/>
      <c r="DP693" s="310"/>
      <c r="DQ693" s="310"/>
      <c r="DR693" s="310"/>
      <c r="DS693" s="310"/>
      <c r="DT693" s="310"/>
      <c r="DU693" s="310"/>
      <c r="DV693" s="310"/>
      <c r="DW693" s="310"/>
      <c r="DX693" s="310"/>
      <c r="DY693" s="310"/>
      <c r="DZ693" s="310"/>
      <c r="EA693" s="310"/>
      <c r="EB693" s="310"/>
      <c r="EC693" s="310"/>
      <c r="ED693" s="310"/>
      <c r="EE693" s="310"/>
      <c r="EF693" s="310"/>
      <c r="EG693" s="310"/>
      <c r="EH693" s="310"/>
      <c r="EI693" s="310"/>
      <c r="EJ693" s="310"/>
      <c r="EK693" s="310"/>
      <c r="EL693" s="310"/>
      <c r="EM693" s="310"/>
      <c r="EN693" s="310"/>
      <c r="EO693" s="310"/>
      <c r="EP693" s="310"/>
      <c r="EQ693" s="310"/>
      <c r="ER693" s="310"/>
      <c r="ES693" s="310"/>
      <c r="ET693" s="310"/>
      <c r="EU693" s="310"/>
      <c r="EV693" s="310"/>
      <c r="EW693" s="310"/>
      <c r="EX693" s="310"/>
      <c r="EY693" s="310"/>
      <c r="EZ693" s="310"/>
      <c r="FA693" s="310"/>
      <c r="FB693" s="310"/>
      <c r="FC693" s="310"/>
      <c r="FD693" s="310"/>
      <c r="FE693" s="310"/>
      <c r="FF693" s="310"/>
      <c r="FG693" s="310"/>
      <c r="FH693" s="310"/>
      <c r="FI693" s="310"/>
      <c r="FJ693" s="310"/>
      <c r="FK693" s="310"/>
      <c r="FL693" s="310"/>
      <c r="FM693" s="310"/>
      <c r="FN693" s="310"/>
      <c r="FO693" s="310"/>
      <c r="FP693" s="310"/>
      <c r="FQ693" s="310"/>
      <c r="FR693" s="310"/>
      <c r="FS693" s="310"/>
      <c r="FT693" s="310"/>
      <c r="FU693" s="310"/>
      <c r="FV693" s="310"/>
      <c r="FW693" s="310"/>
      <c r="FX693" s="310"/>
      <c r="FY693" s="310"/>
      <c r="FZ693" s="310"/>
      <c r="GA693" s="310"/>
      <c r="GB693" s="310"/>
      <c r="GC693" s="310"/>
    </row>
    <row r="694" spans="4:185">
      <c r="D694" s="310"/>
      <c r="E694" s="310"/>
      <c r="F694" s="310"/>
      <c r="G694" s="310"/>
      <c r="H694" s="310"/>
      <c r="I694" s="310"/>
      <c r="J694" s="310"/>
      <c r="K694" s="310"/>
      <c r="L694" s="310"/>
      <c r="M694" s="310"/>
      <c r="N694" s="310"/>
      <c r="O694" s="310"/>
      <c r="P694" s="310"/>
      <c r="Q694" s="310"/>
      <c r="R694" s="310"/>
      <c r="S694" s="310"/>
      <c r="T694" s="310"/>
      <c r="U694" s="310"/>
      <c r="V694" s="310"/>
      <c r="W694" s="310"/>
      <c r="X694" s="310"/>
      <c r="Y694" s="310"/>
      <c r="Z694" s="310"/>
      <c r="AA694" s="310"/>
      <c r="AB694" s="310"/>
      <c r="AC694" s="310"/>
      <c r="AD694" s="310"/>
      <c r="AE694" s="310"/>
      <c r="AF694" s="310"/>
      <c r="AG694" s="310"/>
      <c r="AH694" s="310"/>
      <c r="AI694" s="310"/>
      <c r="AJ694" s="310"/>
      <c r="AK694" s="310"/>
      <c r="AL694" s="310"/>
      <c r="AM694" s="310"/>
      <c r="AN694" s="310"/>
      <c r="AO694" s="310"/>
      <c r="AP694" s="310"/>
      <c r="AQ694" s="310"/>
      <c r="AR694" s="310"/>
      <c r="AS694" s="310"/>
      <c r="AT694" s="310"/>
      <c r="AU694" s="310"/>
      <c r="AV694" s="310"/>
      <c r="AW694" s="310"/>
      <c r="AX694" s="310"/>
      <c r="AY694" s="310"/>
      <c r="AZ694" s="310"/>
      <c r="BA694" s="310"/>
      <c r="BB694" s="310"/>
      <c r="BC694" s="310"/>
      <c r="BD694" s="310"/>
      <c r="BE694" s="310"/>
      <c r="BF694" s="310"/>
      <c r="BG694" s="310"/>
      <c r="BH694" s="310"/>
      <c r="BI694" s="310"/>
      <c r="BJ694" s="310"/>
      <c r="BK694" s="310"/>
      <c r="BL694" s="310"/>
      <c r="BM694" s="310"/>
      <c r="BN694" s="310"/>
      <c r="BO694" s="310"/>
      <c r="BP694" s="310"/>
      <c r="BQ694" s="310"/>
      <c r="BR694" s="310"/>
      <c r="BS694" s="310"/>
      <c r="BT694" s="310"/>
      <c r="BU694" s="310"/>
      <c r="BV694" s="310"/>
      <c r="BW694" s="310"/>
      <c r="BX694" s="310"/>
      <c r="BY694" s="310"/>
      <c r="BZ694" s="310"/>
      <c r="CA694" s="310"/>
      <c r="CB694" s="310"/>
      <c r="CC694" s="310"/>
      <c r="CD694" s="310"/>
      <c r="CE694" s="310"/>
      <c r="CF694" s="310"/>
      <c r="CG694" s="310"/>
      <c r="CH694" s="310"/>
      <c r="CI694" s="310"/>
      <c r="CJ694" s="310"/>
      <c r="CK694" s="310"/>
      <c r="CL694" s="310"/>
      <c r="CM694" s="310"/>
      <c r="CN694" s="310"/>
      <c r="CO694" s="310"/>
      <c r="CP694" s="310"/>
      <c r="CQ694" s="310"/>
      <c r="CR694" s="310"/>
      <c r="CS694" s="310"/>
      <c r="CT694" s="310"/>
      <c r="CU694" s="310"/>
      <c r="CV694" s="310"/>
      <c r="CW694" s="310"/>
      <c r="CX694" s="310"/>
      <c r="CY694" s="310"/>
      <c r="CZ694" s="310"/>
      <c r="DA694" s="310"/>
      <c r="DB694" s="310"/>
      <c r="DC694" s="310"/>
      <c r="DD694" s="310"/>
      <c r="DE694" s="310"/>
      <c r="DF694" s="310"/>
      <c r="DG694" s="310"/>
      <c r="DH694" s="310"/>
      <c r="DI694" s="310"/>
      <c r="DJ694" s="310"/>
      <c r="DK694" s="310"/>
      <c r="DL694" s="310"/>
      <c r="DM694" s="310"/>
      <c r="DN694" s="310"/>
      <c r="DO694" s="310"/>
      <c r="DP694" s="310"/>
      <c r="DQ694" s="310"/>
      <c r="DR694" s="310"/>
      <c r="DS694" s="310"/>
      <c r="DT694" s="310"/>
      <c r="DU694" s="310"/>
      <c r="DV694" s="310"/>
      <c r="DW694" s="310"/>
      <c r="DX694" s="310"/>
      <c r="DY694" s="310"/>
      <c r="DZ694" s="310"/>
      <c r="EA694" s="310"/>
      <c r="EB694" s="310"/>
      <c r="EC694" s="310"/>
      <c r="ED694" s="310"/>
      <c r="EE694" s="310"/>
      <c r="EF694" s="310"/>
      <c r="EG694" s="310"/>
      <c r="EH694" s="310"/>
      <c r="EI694" s="310"/>
      <c r="EJ694" s="310"/>
      <c r="EK694" s="310"/>
      <c r="EL694" s="310"/>
      <c r="EM694" s="310"/>
      <c r="EN694" s="310"/>
      <c r="EO694" s="310"/>
      <c r="EP694" s="310"/>
      <c r="EQ694" s="310"/>
      <c r="ER694" s="310"/>
      <c r="ES694" s="310"/>
      <c r="ET694" s="310"/>
      <c r="EU694" s="310"/>
      <c r="EV694" s="310"/>
      <c r="EW694" s="310"/>
      <c r="EX694" s="310"/>
      <c r="EY694" s="310"/>
      <c r="EZ694" s="310"/>
      <c r="FA694" s="310"/>
      <c r="FB694" s="310"/>
      <c r="FC694" s="310"/>
      <c r="FD694" s="310"/>
      <c r="FE694" s="310"/>
      <c r="FF694" s="310"/>
      <c r="FG694" s="310"/>
      <c r="FH694" s="310"/>
      <c r="FI694" s="310"/>
      <c r="FJ694" s="310"/>
      <c r="FK694" s="310"/>
      <c r="FL694" s="310"/>
      <c r="FM694" s="310"/>
      <c r="FN694" s="310"/>
      <c r="FO694" s="310"/>
      <c r="FP694" s="310"/>
      <c r="FQ694" s="310"/>
      <c r="FR694" s="310"/>
      <c r="FS694" s="310"/>
      <c r="FT694" s="310"/>
      <c r="FU694" s="310"/>
      <c r="FV694" s="310"/>
      <c r="FW694" s="310"/>
      <c r="FX694" s="310"/>
      <c r="FY694" s="310"/>
      <c r="FZ694" s="310"/>
      <c r="GA694" s="310"/>
      <c r="GB694" s="310"/>
      <c r="GC694" s="310"/>
    </row>
    <row r="695" spans="4:185">
      <c r="D695" s="310"/>
      <c r="E695" s="310"/>
      <c r="F695" s="310"/>
      <c r="G695" s="310"/>
      <c r="H695" s="310"/>
      <c r="I695" s="310"/>
      <c r="J695" s="310"/>
      <c r="K695" s="310"/>
      <c r="L695" s="310"/>
      <c r="M695" s="310"/>
      <c r="N695" s="310"/>
      <c r="O695" s="310"/>
      <c r="P695" s="310"/>
      <c r="Q695" s="310"/>
      <c r="R695" s="310"/>
      <c r="S695" s="310"/>
      <c r="T695" s="310"/>
      <c r="U695" s="310"/>
      <c r="V695" s="310"/>
      <c r="W695" s="310"/>
      <c r="X695" s="310"/>
      <c r="Y695" s="310"/>
      <c r="Z695" s="310"/>
      <c r="AA695" s="310"/>
      <c r="AB695" s="310"/>
      <c r="AC695" s="310"/>
      <c r="AD695" s="310"/>
      <c r="AE695" s="310"/>
      <c r="AF695" s="310"/>
      <c r="AG695" s="310"/>
      <c r="AH695" s="310"/>
      <c r="AI695" s="310"/>
      <c r="AJ695" s="310"/>
      <c r="AK695" s="310"/>
      <c r="AL695" s="310"/>
      <c r="AM695" s="310"/>
      <c r="AN695" s="310"/>
      <c r="AO695" s="310"/>
      <c r="AP695" s="310"/>
      <c r="AQ695" s="310"/>
      <c r="AR695" s="310"/>
      <c r="AS695" s="310"/>
      <c r="AT695" s="310"/>
      <c r="AU695" s="310"/>
      <c r="AV695" s="310"/>
      <c r="AW695" s="310"/>
      <c r="AX695" s="310"/>
      <c r="AY695" s="310"/>
      <c r="AZ695" s="310"/>
      <c r="BA695" s="310"/>
      <c r="BB695" s="310"/>
      <c r="BC695" s="310"/>
      <c r="BD695" s="310"/>
      <c r="BE695" s="310"/>
      <c r="BF695" s="310"/>
      <c r="BG695" s="310"/>
      <c r="BH695" s="310"/>
      <c r="BI695" s="310"/>
      <c r="BJ695" s="310"/>
      <c r="BK695" s="310"/>
      <c r="BL695" s="310"/>
      <c r="BM695" s="310"/>
      <c r="BN695" s="310"/>
      <c r="BO695" s="310"/>
      <c r="BP695" s="310"/>
      <c r="BQ695" s="310"/>
      <c r="BR695" s="310"/>
      <c r="BS695" s="310"/>
      <c r="BT695" s="310"/>
      <c r="BU695" s="310"/>
      <c r="BV695" s="310"/>
      <c r="BW695" s="310"/>
      <c r="BX695" s="310"/>
      <c r="BY695" s="310"/>
      <c r="BZ695" s="310"/>
      <c r="CA695" s="310"/>
      <c r="CB695" s="310"/>
      <c r="CC695" s="310"/>
      <c r="CD695" s="310"/>
      <c r="CE695" s="310"/>
      <c r="CF695" s="310"/>
      <c r="CG695" s="310"/>
      <c r="CH695" s="310"/>
      <c r="CI695" s="310"/>
      <c r="CJ695" s="310"/>
      <c r="CK695" s="310"/>
      <c r="CL695" s="310"/>
      <c r="CM695" s="310"/>
      <c r="CN695" s="310"/>
      <c r="CO695" s="310"/>
      <c r="CP695" s="310"/>
      <c r="CQ695" s="310"/>
      <c r="CR695" s="310"/>
      <c r="CS695" s="310"/>
      <c r="CT695" s="310"/>
      <c r="CU695" s="310"/>
      <c r="CV695" s="310"/>
      <c r="CW695" s="310"/>
      <c r="CX695" s="310"/>
      <c r="CY695" s="310"/>
      <c r="CZ695" s="310"/>
      <c r="DA695" s="310"/>
      <c r="DB695" s="310"/>
      <c r="DC695" s="310"/>
      <c r="DD695" s="310"/>
      <c r="DE695" s="310"/>
      <c r="DF695" s="310"/>
      <c r="DG695" s="310"/>
      <c r="DH695" s="310"/>
      <c r="DI695" s="310"/>
      <c r="DJ695" s="310"/>
      <c r="DK695" s="310"/>
      <c r="DL695" s="310"/>
      <c r="DM695" s="310"/>
      <c r="DN695" s="310"/>
      <c r="DO695" s="310"/>
      <c r="DP695" s="310"/>
      <c r="DQ695" s="310"/>
      <c r="DR695" s="310"/>
      <c r="DS695" s="310"/>
      <c r="DT695" s="310"/>
      <c r="DU695" s="310"/>
      <c r="DV695" s="310"/>
      <c r="DW695" s="310"/>
      <c r="DX695" s="310"/>
      <c r="DY695" s="310"/>
      <c r="DZ695" s="310"/>
      <c r="EA695" s="310"/>
      <c r="EB695" s="310"/>
      <c r="EC695" s="310"/>
      <c r="ED695" s="310"/>
      <c r="EE695" s="310"/>
      <c r="EF695" s="310"/>
      <c r="EG695" s="310"/>
      <c r="EH695" s="310"/>
      <c r="EI695" s="310"/>
      <c r="EJ695" s="310"/>
      <c r="EK695" s="310"/>
      <c r="EL695" s="310"/>
      <c r="EM695" s="310"/>
      <c r="EN695" s="310"/>
      <c r="EO695" s="310"/>
      <c r="EP695" s="310"/>
      <c r="EQ695" s="310"/>
      <c r="ER695" s="310"/>
      <c r="ES695" s="310"/>
      <c r="ET695" s="310"/>
      <c r="EU695" s="310"/>
      <c r="EV695" s="310"/>
      <c r="EW695" s="310"/>
      <c r="EX695" s="310"/>
      <c r="EY695" s="310"/>
      <c r="EZ695" s="310"/>
      <c r="FA695" s="310"/>
      <c r="FB695" s="310"/>
      <c r="FC695" s="310"/>
      <c r="FD695" s="310"/>
      <c r="FE695" s="310"/>
      <c r="FF695" s="310"/>
      <c r="FG695" s="310"/>
      <c r="FH695" s="310"/>
      <c r="FI695" s="310"/>
      <c r="FJ695" s="310"/>
      <c r="FK695" s="310"/>
      <c r="FL695" s="310"/>
      <c r="FM695" s="310"/>
      <c r="FN695" s="310"/>
      <c r="FO695" s="310"/>
      <c r="FP695" s="310"/>
      <c r="FQ695" s="310"/>
      <c r="FR695" s="310"/>
      <c r="FS695" s="310"/>
      <c r="FT695" s="310"/>
      <c r="FU695" s="310"/>
      <c r="FV695" s="310"/>
      <c r="FW695" s="310"/>
      <c r="FX695" s="310"/>
      <c r="FY695" s="310"/>
      <c r="FZ695" s="310"/>
      <c r="GA695" s="310"/>
      <c r="GB695" s="310"/>
      <c r="GC695" s="310"/>
    </row>
    <row r="696" spans="4:185">
      <c r="D696" s="310"/>
      <c r="E696" s="310"/>
      <c r="F696" s="310"/>
      <c r="G696" s="310"/>
      <c r="H696" s="310"/>
      <c r="I696" s="310"/>
      <c r="J696" s="310"/>
      <c r="K696" s="310"/>
      <c r="L696" s="310"/>
      <c r="M696" s="310"/>
      <c r="N696" s="310"/>
      <c r="O696" s="310"/>
      <c r="P696" s="310"/>
      <c r="Q696" s="310"/>
      <c r="R696" s="310"/>
      <c r="S696" s="310"/>
      <c r="T696" s="310"/>
      <c r="U696" s="310"/>
      <c r="V696" s="310"/>
      <c r="W696" s="310"/>
      <c r="X696" s="310"/>
      <c r="Y696" s="310"/>
      <c r="Z696" s="310"/>
      <c r="AA696" s="310"/>
      <c r="AB696" s="310"/>
      <c r="AC696" s="310"/>
      <c r="AD696" s="310"/>
      <c r="AE696" s="310"/>
      <c r="AF696" s="310"/>
      <c r="AG696" s="310"/>
      <c r="AH696" s="310"/>
      <c r="AI696" s="310"/>
      <c r="AJ696" s="310"/>
      <c r="AK696" s="310"/>
      <c r="AL696" s="310"/>
      <c r="AM696" s="310"/>
      <c r="AN696" s="310"/>
      <c r="AO696" s="310"/>
      <c r="AP696" s="310"/>
      <c r="AQ696" s="310"/>
      <c r="AR696" s="310"/>
      <c r="AS696" s="310"/>
      <c r="AT696" s="310"/>
      <c r="AU696" s="310"/>
      <c r="AV696" s="310"/>
      <c r="AW696" s="310"/>
      <c r="AX696" s="310"/>
      <c r="AY696" s="310"/>
      <c r="AZ696" s="310"/>
      <c r="BA696" s="310"/>
      <c r="BB696" s="310"/>
      <c r="BC696" s="310"/>
      <c r="BD696" s="310"/>
      <c r="BE696" s="310"/>
      <c r="BF696" s="310"/>
      <c r="BG696" s="310"/>
      <c r="BH696" s="310"/>
      <c r="BI696" s="310"/>
      <c r="BJ696" s="310"/>
      <c r="BK696" s="310"/>
      <c r="BL696" s="310"/>
      <c r="BM696" s="310"/>
      <c r="BN696" s="310"/>
      <c r="BO696" s="310"/>
      <c r="BP696" s="310"/>
      <c r="BQ696" s="310"/>
      <c r="BR696" s="310"/>
      <c r="BS696" s="310"/>
      <c r="BT696" s="310"/>
      <c r="BU696" s="310"/>
      <c r="BV696" s="310"/>
      <c r="BW696" s="310"/>
      <c r="BX696" s="310"/>
      <c r="BY696" s="310"/>
      <c r="BZ696" s="310"/>
      <c r="CA696" s="310"/>
      <c r="CB696" s="310"/>
      <c r="CC696" s="310"/>
      <c r="CD696" s="310"/>
      <c r="CE696" s="310"/>
      <c r="CF696" s="310"/>
      <c r="CG696" s="310"/>
      <c r="CH696" s="310"/>
      <c r="CI696" s="310"/>
      <c r="CJ696" s="310"/>
      <c r="CK696" s="310"/>
      <c r="CL696" s="310"/>
      <c r="CM696" s="310"/>
      <c r="CN696" s="310"/>
      <c r="CO696" s="310"/>
      <c r="CP696" s="310"/>
      <c r="CQ696" s="310"/>
      <c r="CR696" s="310"/>
      <c r="CS696" s="310"/>
      <c r="CT696" s="310"/>
      <c r="CU696" s="310"/>
      <c r="CV696" s="310"/>
      <c r="CW696" s="310"/>
      <c r="CX696" s="310"/>
      <c r="CY696" s="310"/>
      <c r="CZ696" s="310"/>
      <c r="DA696" s="310"/>
      <c r="DB696" s="310"/>
      <c r="DC696" s="310"/>
      <c r="DD696" s="310"/>
      <c r="DE696" s="310"/>
      <c r="DF696" s="310"/>
      <c r="DG696" s="310"/>
      <c r="DH696" s="310"/>
      <c r="DI696" s="310"/>
      <c r="DJ696" s="310"/>
      <c r="DK696" s="310"/>
      <c r="DL696" s="310"/>
      <c r="DM696" s="310"/>
      <c r="DN696" s="310"/>
      <c r="DO696" s="310"/>
      <c r="DP696" s="310"/>
      <c r="DQ696" s="310"/>
      <c r="DR696" s="310"/>
      <c r="DS696" s="310"/>
      <c r="DT696" s="310"/>
      <c r="DU696" s="310"/>
      <c r="DV696" s="310"/>
      <c r="DW696" s="310"/>
      <c r="DX696" s="310"/>
      <c r="DY696" s="310"/>
      <c r="DZ696" s="310"/>
      <c r="EA696" s="310"/>
      <c r="EB696" s="310"/>
      <c r="EC696" s="310"/>
      <c r="ED696" s="310"/>
      <c r="EE696" s="310"/>
      <c r="EF696" s="310"/>
      <c r="EG696" s="310"/>
      <c r="EH696" s="310"/>
      <c r="EI696" s="310"/>
      <c r="EJ696" s="310"/>
      <c r="EK696" s="310"/>
      <c r="EL696" s="310"/>
      <c r="EM696" s="310"/>
      <c r="EN696" s="310"/>
      <c r="EO696" s="310"/>
      <c r="EP696" s="310"/>
      <c r="EQ696" s="310"/>
      <c r="ER696" s="310"/>
      <c r="ES696" s="310"/>
      <c r="ET696" s="310"/>
      <c r="EU696" s="310"/>
      <c r="EV696" s="310"/>
      <c r="EW696" s="310"/>
      <c r="EX696" s="310"/>
      <c r="EY696" s="310"/>
      <c r="EZ696" s="310"/>
      <c r="FA696" s="310"/>
      <c r="FB696" s="310"/>
      <c r="FC696" s="310"/>
      <c r="FD696" s="310"/>
      <c r="FE696" s="310"/>
      <c r="FF696" s="310"/>
      <c r="FG696" s="310"/>
      <c r="FH696" s="310"/>
      <c r="FI696" s="310"/>
      <c r="FJ696" s="310"/>
      <c r="FK696" s="310"/>
      <c r="FL696" s="310"/>
      <c r="FM696" s="310"/>
      <c r="FN696" s="310"/>
      <c r="FO696" s="310"/>
      <c r="FP696" s="310"/>
      <c r="FQ696" s="310"/>
      <c r="FR696" s="310"/>
      <c r="FS696" s="310"/>
      <c r="FT696" s="310"/>
      <c r="FU696" s="310"/>
      <c r="FV696" s="310"/>
      <c r="FW696" s="310"/>
      <c r="FX696" s="310"/>
      <c r="FY696" s="310"/>
      <c r="FZ696" s="310"/>
      <c r="GA696" s="310"/>
      <c r="GB696" s="310"/>
      <c r="GC696" s="310"/>
    </row>
    <row r="697" spans="4:185">
      <c r="D697" s="310"/>
      <c r="E697" s="310"/>
      <c r="F697" s="310"/>
      <c r="G697" s="310"/>
      <c r="H697" s="310"/>
      <c r="I697" s="310"/>
      <c r="J697" s="310"/>
      <c r="K697" s="310"/>
      <c r="L697" s="310"/>
      <c r="M697" s="310"/>
      <c r="N697" s="310"/>
      <c r="O697" s="310"/>
      <c r="P697" s="310"/>
      <c r="Q697" s="310"/>
      <c r="R697" s="310"/>
      <c r="S697" s="310"/>
      <c r="T697" s="310"/>
      <c r="U697" s="310"/>
      <c r="V697" s="310"/>
      <c r="W697" s="310"/>
      <c r="X697" s="310"/>
      <c r="Y697" s="310"/>
      <c r="Z697" s="310"/>
      <c r="AA697" s="310"/>
      <c r="AB697" s="310"/>
      <c r="AC697" s="310"/>
      <c r="AD697" s="310"/>
      <c r="AE697" s="310"/>
      <c r="AF697" s="310"/>
      <c r="AG697" s="310"/>
      <c r="AH697" s="310"/>
      <c r="AI697" s="310"/>
      <c r="AJ697" s="310"/>
      <c r="AK697" s="310"/>
      <c r="AL697" s="310"/>
      <c r="AM697" s="310"/>
      <c r="AN697" s="310"/>
      <c r="AO697" s="310"/>
      <c r="AP697" s="310"/>
      <c r="AQ697" s="310"/>
      <c r="AR697" s="310"/>
      <c r="AS697" s="310"/>
      <c r="AT697" s="310"/>
      <c r="AU697" s="310"/>
      <c r="AV697" s="310"/>
      <c r="AW697" s="310"/>
      <c r="AX697" s="310"/>
      <c r="AY697" s="310"/>
      <c r="AZ697" s="310"/>
      <c r="BA697" s="310"/>
      <c r="BB697" s="310"/>
      <c r="BC697" s="310"/>
      <c r="BD697" s="310"/>
      <c r="BE697" s="310"/>
      <c r="BF697" s="310"/>
      <c r="BG697" s="310"/>
      <c r="BH697" s="310"/>
      <c r="BI697" s="310"/>
      <c r="BJ697" s="310"/>
      <c r="BK697" s="310"/>
      <c r="BL697" s="310"/>
      <c r="BM697" s="310"/>
      <c r="BN697" s="310"/>
      <c r="BO697" s="310"/>
      <c r="BP697" s="310"/>
      <c r="BQ697" s="310"/>
      <c r="BR697" s="310"/>
      <c r="BS697" s="310"/>
      <c r="BT697" s="310"/>
      <c r="BU697" s="310"/>
      <c r="BV697" s="310"/>
      <c r="BW697" s="310"/>
      <c r="BX697" s="310"/>
      <c r="BY697" s="310"/>
      <c r="BZ697" s="310"/>
      <c r="CA697" s="310"/>
      <c r="CB697" s="310"/>
      <c r="CC697" s="310"/>
      <c r="CD697" s="310"/>
      <c r="CE697" s="310"/>
      <c r="CF697" s="310"/>
      <c r="CG697" s="310"/>
      <c r="CH697" s="310"/>
      <c r="CI697" s="310"/>
      <c r="CJ697" s="310"/>
      <c r="CK697" s="310"/>
      <c r="CL697" s="310"/>
      <c r="CM697" s="310"/>
      <c r="CN697" s="310"/>
      <c r="CO697" s="310"/>
      <c r="CP697" s="310"/>
      <c r="CQ697" s="310"/>
      <c r="CR697" s="310"/>
      <c r="CS697" s="310"/>
      <c r="CT697" s="310"/>
      <c r="CU697" s="310"/>
      <c r="CV697" s="310"/>
      <c r="CW697" s="310"/>
      <c r="CX697" s="310"/>
      <c r="CY697" s="310"/>
      <c r="CZ697" s="310"/>
      <c r="DA697" s="310"/>
      <c r="DB697" s="310"/>
      <c r="DC697" s="310"/>
      <c r="DD697" s="310"/>
      <c r="DE697" s="310"/>
      <c r="DF697" s="310"/>
      <c r="DG697" s="310"/>
      <c r="DH697" s="310"/>
      <c r="DI697" s="310"/>
      <c r="DJ697" s="310"/>
      <c r="DK697" s="310"/>
      <c r="DL697" s="310"/>
      <c r="DM697" s="310"/>
      <c r="DN697" s="310"/>
      <c r="DO697" s="310"/>
      <c r="DP697" s="310"/>
      <c r="DQ697" s="310"/>
      <c r="DR697" s="310"/>
      <c r="DS697" s="310"/>
      <c r="DT697" s="310"/>
      <c r="DU697" s="310"/>
      <c r="DV697" s="310"/>
      <c r="DW697" s="310"/>
      <c r="DX697" s="310"/>
      <c r="DY697" s="310"/>
      <c r="DZ697" s="310"/>
      <c r="EA697" s="310"/>
      <c r="EB697" s="310"/>
      <c r="EC697" s="310"/>
      <c r="ED697" s="310"/>
      <c r="EE697" s="310"/>
      <c r="EF697" s="310"/>
      <c r="EG697" s="310"/>
      <c r="EH697" s="310"/>
      <c r="EI697" s="310"/>
      <c r="EJ697" s="310"/>
      <c r="EK697" s="310"/>
      <c r="EL697" s="310"/>
      <c r="EM697" s="310"/>
      <c r="EN697" s="310"/>
      <c r="EO697" s="310"/>
      <c r="EP697" s="310"/>
      <c r="EQ697" s="310"/>
      <c r="ER697" s="310"/>
      <c r="ES697" s="310"/>
      <c r="ET697" s="310"/>
      <c r="EU697" s="310"/>
      <c r="EV697" s="310"/>
      <c r="EW697" s="310"/>
      <c r="EX697" s="310"/>
      <c r="EY697" s="310"/>
      <c r="EZ697" s="310"/>
      <c r="FA697" s="310"/>
      <c r="FB697" s="310"/>
      <c r="FC697" s="310"/>
      <c r="FD697" s="310"/>
      <c r="FE697" s="310"/>
      <c r="FF697" s="310"/>
      <c r="FG697" s="310"/>
      <c r="FH697" s="310"/>
      <c r="FI697" s="310"/>
      <c r="FJ697" s="310"/>
      <c r="FK697" s="310"/>
      <c r="FL697" s="310"/>
      <c r="FM697" s="310"/>
      <c r="FN697" s="310"/>
      <c r="FO697" s="310"/>
      <c r="FP697" s="310"/>
      <c r="FQ697" s="310"/>
      <c r="FR697" s="310"/>
      <c r="FS697" s="310"/>
      <c r="FT697" s="310"/>
      <c r="FU697" s="310"/>
      <c r="FV697" s="310"/>
      <c r="FW697" s="310"/>
      <c r="FX697" s="310"/>
      <c r="FY697" s="310"/>
      <c r="FZ697" s="310"/>
      <c r="GA697" s="310"/>
      <c r="GB697" s="310"/>
      <c r="GC697" s="310"/>
    </row>
    <row r="698" spans="4:185">
      <c r="D698" s="310"/>
      <c r="E698" s="310"/>
      <c r="F698" s="310"/>
      <c r="G698" s="310"/>
      <c r="H698" s="310"/>
      <c r="I698" s="310"/>
      <c r="J698" s="310"/>
      <c r="K698" s="310"/>
      <c r="L698" s="310"/>
      <c r="M698" s="310"/>
      <c r="N698" s="310"/>
      <c r="O698" s="310"/>
      <c r="P698" s="310"/>
      <c r="Q698" s="310"/>
      <c r="R698" s="310"/>
      <c r="S698" s="310"/>
      <c r="T698" s="310"/>
      <c r="U698" s="310"/>
      <c r="V698" s="310"/>
      <c r="W698" s="310"/>
      <c r="X698" s="310"/>
      <c r="Y698" s="310"/>
      <c r="Z698" s="310"/>
      <c r="AA698" s="310"/>
      <c r="AB698" s="310"/>
      <c r="AC698" s="310"/>
      <c r="AD698" s="310"/>
      <c r="AE698" s="310"/>
      <c r="AF698" s="310"/>
      <c r="AG698" s="310"/>
      <c r="AH698" s="310"/>
      <c r="AI698" s="310"/>
      <c r="AJ698" s="310"/>
      <c r="AK698" s="310"/>
      <c r="AL698" s="310"/>
      <c r="AM698" s="310"/>
      <c r="AN698" s="310"/>
      <c r="AO698" s="310"/>
      <c r="AP698" s="310"/>
      <c r="AQ698" s="310"/>
      <c r="AR698" s="310"/>
      <c r="AS698" s="310"/>
      <c r="AT698" s="310"/>
      <c r="AU698" s="310"/>
      <c r="AV698" s="310"/>
      <c r="AW698" s="310"/>
      <c r="AX698" s="310"/>
      <c r="AY698" s="310"/>
      <c r="AZ698" s="310"/>
      <c r="BA698" s="310"/>
      <c r="BB698" s="310"/>
      <c r="BC698" s="310"/>
      <c r="BD698" s="310"/>
      <c r="BE698" s="310"/>
      <c r="BF698" s="310"/>
      <c r="BG698" s="310"/>
      <c r="BH698" s="310"/>
      <c r="BI698" s="310"/>
      <c r="BJ698" s="310"/>
      <c r="BK698" s="310"/>
      <c r="BL698" s="310"/>
      <c r="BM698" s="310"/>
      <c r="BN698" s="310"/>
      <c r="BO698" s="310"/>
      <c r="BP698" s="310"/>
      <c r="BQ698" s="310"/>
      <c r="BR698" s="310"/>
      <c r="BS698" s="310"/>
      <c r="BT698" s="310"/>
      <c r="BU698" s="310"/>
      <c r="BV698" s="310"/>
      <c r="BW698" s="310"/>
      <c r="BX698" s="310"/>
      <c r="BY698" s="310"/>
      <c r="BZ698" s="310"/>
      <c r="CA698" s="310"/>
      <c r="CB698" s="310"/>
      <c r="CC698" s="310"/>
      <c r="CD698" s="310"/>
      <c r="CE698" s="310"/>
      <c r="CF698" s="310"/>
      <c r="CG698" s="310"/>
      <c r="CH698" s="310"/>
      <c r="CI698" s="310"/>
      <c r="CJ698" s="310"/>
      <c r="CK698" s="310"/>
      <c r="CL698" s="310"/>
      <c r="CM698" s="310"/>
      <c r="CN698" s="310"/>
      <c r="CO698" s="310"/>
      <c r="CP698" s="310"/>
      <c r="CQ698" s="310"/>
      <c r="CR698" s="310"/>
      <c r="CS698" s="310"/>
      <c r="CT698" s="310"/>
      <c r="CU698" s="310"/>
      <c r="CV698" s="310"/>
      <c r="CW698" s="310"/>
      <c r="CX698" s="310"/>
      <c r="CY698" s="310"/>
      <c r="CZ698" s="310"/>
      <c r="DA698" s="310"/>
      <c r="DB698" s="310"/>
      <c r="DC698" s="310"/>
      <c r="DD698" s="310"/>
      <c r="DE698" s="310"/>
      <c r="DF698" s="310"/>
      <c r="DG698" s="310"/>
      <c r="DH698" s="310"/>
      <c r="DI698" s="310"/>
      <c r="DJ698" s="310"/>
      <c r="DK698" s="310"/>
      <c r="DL698" s="310"/>
      <c r="DM698" s="310"/>
      <c r="DN698" s="310"/>
      <c r="DO698" s="310"/>
      <c r="DP698" s="310"/>
      <c r="DQ698" s="310"/>
      <c r="DR698" s="310"/>
      <c r="DS698" s="310"/>
      <c r="DT698" s="310"/>
      <c r="DU698" s="310"/>
      <c r="DV698" s="310"/>
      <c r="DW698" s="310"/>
      <c r="DX698" s="310"/>
      <c r="DY698" s="310"/>
      <c r="DZ698" s="310"/>
      <c r="EA698" s="310"/>
      <c r="EB698" s="310"/>
      <c r="EC698" s="310"/>
      <c r="ED698" s="310"/>
      <c r="EE698" s="310"/>
      <c r="EF698" s="310"/>
      <c r="EG698" s="310"/>
      <c r="EH698" s="310"/>
      <c r="EI698" s="310"/>
      <c r="EJ698" s="310"/>
      <c r="EK698" s="310"/>
      <c r="EL698" s="310"/>
      <c r="EM698" s="310"/>
      <c r="EN698" s="310"/>
      <c r="EO698" s="310"/>
      <c r="EP698" s="310"/>
      <c r="EQ698" s="310"/>
      <c r="ER698" s="310"/>
      <c r="ES698" s="310"/>
      <c r="ET698" s="310"/>
      <c r="EU698" s="310"/>
      <c r="EV698" s="310"/>
      <c r="EW698" s="310"/>
      <c r="EX698" s="310"/>
      <c r="EY698" s="310"/>
      <c r="EZ698" s="310"/>
      <c r="FA698" s="310"/>
      <c r="FB698" s="310"/>
      <c r="FC698" s="310"/>
      <c r="FD698" s="310"/>
      <c r="FE698" s="310"/>
      <c r="FF698" s="310"/>
      <c r="FG698" s="310"/>
      <c r="FH698" s="310"/>
      <c r="FI698" s="310"/>
      <c r="FJ698" s="310"/>
      <c r="FK698" s="310"/>
      <c r="FL698" s="310"/>
      <c r="FM698" s="310"/>
      <c r="FN698" s="310"/>
      <c r="FO698" s="310"/>
      <c r="FP698" s="310"/>
      <c r="FQ698" s="310"/>
      <c r="FR698" s="310"/>
      <c r="FS698" s="310"/>
      <c r="FT698" s="310"/>
      <c r="FU698" s="310"/>
      <c r="FV698" s="310"/>
      <c r="FW698" s="310"/>
      <c r="FX698" s="310"/>
      <c r="FY698" s="310"/>
      <c r="FZ698" s="310"/>
      <c r="GA698" s="310"/>
      <c r="GB698" s="310"/>
      <c r="GC698" s="310"/>
    </row>
    <row r="699" spans="4:185">
      <c r="D699" s="310"/>
      <c r="E699" s="310"/>
      <c r="F699" s="310"/>
      <c r="G699" s="310"/>
      <c r="H699" s="310"/>
      <c r="I699" s="310"/>
      <c r="J699" s="310"/>
      <c r="K699" s="310"/>
      <c r="L699" s="310"/>
      <c r="M699" s="310"/>
      <c r="N699" s="310"/>
      <c r="O699" s="310"/>
      <c r="P699" s="310"/>
      <c r="Q699" s="310"/>
      <c r="R699" s="310"/>
      <c r="S699" s="310"/>
      <c r="T699" s="310"/>
      <c r="U699" s="310"/>
      <c r="V699" s="310"/>
      <c r="W699" s="310"/>
      <c r="X699" s="310"/>
      <c r="Y699" s="310"/>
      <c r="Z699" s="310"/>
      <c r="AA699" s="310"/>
      <c r="AB699" s="310"/>
      <c r="AC699" s="310"/>
      <c r="AD699" s="310"/>
      <c r="AE699" s="310"/>
      <c r="AF699" s="310"/>
      <c r="AG699" s="310"/>
      <c r="AH699" s="310"/>
      <c r="AI699" s="310"/>
      <c r="AJ699" s="310"/>
      <c r="AK699" s="310"/>
      <c r="AL699" s="310"/>
      <c r="AM699" s="310"/>
      <c r="AN699" s="310"/>
      <c r="AO699" s="310"/>
      <c r="AP699" s="310"/>
      <c r="AQ699" s="310"/>
      <c r="AR699" s="310"/>
      <c r="AS699" s="310"/>
      <c r="AT699" s="310"/>
      <c r="AU699" s="310"/>
      <c r="AV699" s="310"/>
      <c r="AW699" s="310"/>
      <c r="AX699" s="310"/>
      <c r="AY699" s="310"/>
      <c r="AZ699" s="310"/>
      <c r="BA699" s="310"/>
      <c r="BB699" s="310"/>
      <c r="BC699" s="310"/>
      <c r="BD699" s="310"/>
      <c r="BE699" s="310"/>
      <c r="BF699" s="310"/>
      <c r="BG699" s="310"/>
      <c r="BH699" s="310"/>
      <c r="BI699" s="310"/>
      <c r="BJ699" s="310"/>
      <c r="BK699" s="310"/>
      <c r="BL699" s="310"/>
      <c r="BM699" s="310"/>
      <c r="BN699" s="310"/>
      <c r="BO699" s="310"/>
      <c r="BP699" s="310"/>
      <c r="BQ699" s="310"/>
      <c r="BR699" s="310"/>
      <c r="BS699" s="310"/>
      <c r="BT699" s="310"/>
      <c r="BU699" s="310"/>
      <c r="BV699" s="310"/>
      <c r="BW699" s="310"/>
      <c r="BX699" s="310"/>
      <c r="BY699" s="310"/>
      <c r="BZ699" s="310"/>
      <c r="CA699" s="310"/>
      <c r="CB699" s="310"/>
      <c r="CC699" s="310"/>
      <c r="CD699" s="310"/>
      <c r="CE699" s="310"/>
      <c r="CF699" s="310"/>
      <c r="CG699" s="310"/>
      <c r="CH699" s="310"/>
      <c r="CI699" s="310"/>
      <c r="CJ699" s="310"/>
      <c r="CK699" s="310"/>
      <c r="CL699" s="310"/>
      <c r="CM699" s="310"/>
      <c r="CN699" s="310"/>
      <c r="CO699" s="310"/>
      <c r="CP699" s="310"/>
      <c r="CQ699" s="310"/>
      <c r="CR699" s="310"/>
      <c r="CS699" s="310"/>
      <c r="CT699" s="310"/>
      <c r="CU699" s="310"/>
      <c r="CV699" s="310"/>
      <c r="CW699" s="310"/>
      <c r="CX699" s="310"/>
      <c r="CY699" s="310"/>
      <c r="CZ699" s="310"/>
      <c r="DA699" s="310"/>
      <c r="DB699" s="310"/>
      <c r="DC699" s="310"/>
      <c r="DD699" s="310"/>
      <c r="DE699" s="310"/>
      <c r="DF699" s="310"/>
      <c r="DG699" s="310"/>
      <c r="DH699" s="310"/>
      <c r="DI699" s="310"/>
      <c r="DJ699" s="310"/>
      <c r="DK699" s="310"/>
      <c r="DL699" s="310"/>
      <c r="DM699" s="310"/>
      <c r="DN699" s="310"/>
      <c r="DO699" s="310"/>
      <c r="DP699" s="310"/>
      <c r="DQ699" s="310"/>
      <c r="DR699" s="310"/>
      <c r="DS699" s="310"/>
      <c r="DT699" s="310"/>
      <c r="DU699" s="310"/>
      <c r="DV699" s="310"/>
      <c r="DW699" s="310"/>
      <c r="DX699" s="310"/>
      <c r="DY699" s="310"/>
      <c r="DZ699" s="310"/>
      <c r="EA699" s="310"/>
      <c r="EB699" s="310"/>
      <c r="EC699" s="310"/>
      <c r="ED699" s="310"/>
      <c r="EE699" s="310"/>
      <c r="EF699" s="310"/>
      <c r="EG699" s="310"/>
      <c r="EH699" s="310"/>
      <c r="EI699" s="310"/>
      <c r="EJ699" s="310"/>
      <c r="EK699" s="310"/>
      <c r="EL699" s="310"/>
      <c r="EM699" s="310"/>
      <c r="EN699" s="310"/>
      <c r="EO699" s="310"/>
      <c r="EP699" s="310"/>
      <c r="EQ699" s="310"/>
      <c r="ER699" s="310"/>
      <c r="ES699" s="310"/>
      <c r="ET699" s="310"/>
      <c r="EU699" s="310"/>
      <c r="EV699" s="310"/>
      <c r="EW699" s="310"/>
      <c r="EX699" s="310"/>
      <c r="EY699" s="310"/>
      <c r="EZ699" s="310"/>
      <c r="FA699" s="310"/>
      <c r="FB699" s="310"/>
      <c r="FC699" s="310"/>
      <c r="FD699" s="310"/>
      <c r="FE699" s="310"/>
      <c r="FF699" s="310"/>
      <c r="FG699" s="310"/>
      <c r="FH699" s="310"/>
      <c r="FI699" s="310"/>
      <c r="FJ699" s="310"/>
      <c r="FK699" s="310"/>
      <c r="FL699" s="310"/>
      <c r="FM699" s="310"/>
      <c r="FN699" s="310"/>
      <c r="FO699" s="310"/>
      <c r="FP699" s="310"/>
      <c r="FQ699" s="310"/>
      <c r="FR699" s="310"/>
      <c r="FS699" s="310"/>
      <c r="FT699" s="310"/>
      <c r="FU699" s="310"/>
      <c r="FV699" s="310"/>
      <c r="FW699" s="310"/>
      <c r="FX699" s="310"/>
      <c r="FY699" s="310"/>
      <c r="FZ699" s="310"/>
      <c r="GA699" s="310"/>
      <c r="GB699" s="310"/>
      <c r="GC699" s="310"/>
    </row>
    <row r="700" spans="4:185">
      <c r="D700" s="310"/>
      <c r="E700" s="310"/>
      <c r="F700" s="310"/>
      <c r="G700" s="310"/>
      <c r="H700" s="310"/>
      <c r="I700" s="310"/>
      <c r="J700" s="310"/>
      <c r="K700" s="310"/>
      <c r="L700" s="310"/>
      <c r="M700" s="310"/>
      <c r="N700" s="310"/>
      <c r="O700" s="310"/>
      <c r="P700" s="310"/>
      <c r="Q700" s="310"/>
      <c r="R700" s="310"/>
      <c r="S700" s="310"/>
      <c r="T700" s="310"/>
      <c r="U700" s="310"/>
      <c r="V700" s="310"/>
      <c r="W700" s="310"/>
      <c r="X700" s="310"/>
      <c r="Y700" s="310"/>
      <c r="Z700" s="310"/>
      <c r="AA700" s="310"/>
      <c r="AB700" s="310"/>
      <c r="AC700" s="310"/>
      <c r="AD700" s="310"/>
      <c r="AE700" s="310"/>
      <c r="AF700" s="310"/>
      <c r="AG700" s="310"/>
      <c r="AH700" s="310"/>
      <c r="AI700" s="310"/>
      <c r="AJ700" s="310"/>
      <c r="AK700" s="310"/>
      <c r="AL700" s="310"/>
      <c r="AM700" s="310"/>
      <c r="AN700" s="310"/>
      <c r="AO700" s="310"/>
      <c r="AP700" s="310"/>
      <c r="AQ700" s="310"/>
      <c r="AR700" s="310"/>
      <c r="AS700" s="310"/>
      <c r="AT700" s="310"/>
      <c r="AU700" s="310"/>
      <c r="AV700" s="310"/>
      <c r="AW700" s="310"/>
      <c r="AX700" s="310"/>
      <c r="AY700" s="310"/>
      <c r="AZ700" s="310"/>
      <c r="BA700" s="310"/>
      <c r="BB700" s="310"/>
      <c r="BC700" s="310"/>
      <c r="BD700" s="310"/>
      <c r="BE700" s="310"/>
      <c r="BF700" s="310"/>
      <c r="BG700" s="310"/>
      <c r="BH700" s="310"/>
      <c r="BI700" s="310"/>
      <c r="BJ700" s="310"/>
      <c r="BK700" s="310"/>
      <c r="BL700" s="310"/>
      <c r="BM700" s="310"/>
      <c r="BN700" s="310"/>
      <c r="BO700" s="310"/>
      <c r="BP700" s="310"/>
      <c r="BQ700" s="310"/>
      <c r="BR700" s="310"/>
      <c r="BS700" s="310"/>
      <c r="BT700" s="310"/>
      <c r="BU700" s="310"/>
      <c r="BV700" s="310"/>
      <c r="BW700" s="310"/>
      <c r="BX700" s="310"/>
      <c r="BY700" s="310"/>
      <c r="BZ700" s="310"/>
      <c r="CA700" s="310"/>
      <c r="CB700" s="310"/>
      <c r="CC700" s="310"/>
      <c r="CD700" s="310"/>
      <c r="CE700" s="310"/>
      <c r="CF700" s="310"/>
      <c r="CG700" s="310"/>
      <c r="CH700" s="310"/>
      <c r="CI700" s="310"/>
      <c r="CJ700" s="310"/>
      <c r="CK700" s="310"/>
      <c r="CL700" s="310"/>
      <c r="CM700" s="310"/>
      <c r="CN700" s="310"/>
      <c r="CO700" s="310"/>
      <c r="CP700" s="310"/>
      <c r="CQ700" s="310"/>
      <c r="CR700" s="310"/>
      <c r="CS700" s="310"/>
      <c r="CT700" s="310"/>
      <c r="CU700" s="310"/>
      <c r="CV700" s="310"/>
      <c r="CW700" s="310"/>
      <c r="CX700" s="310"/>
      <c r="CY700" s="310"/>
      <c r="CZ700" s="310"/>
      <c r="DA700" s="310"/>
      <c r="DB700" s="310"/>
      <c r="DC700" s="310"/>
      <c r="DD700" s="310"/>
      <c r="DE700" s="310"/>
      <c r="DF700" s="310"/>
      <c r="DG700" s="310"/>
      <c r="DH700" s="310"/>
      <c r="DI700" s="310"/>
      <c r="DJ700" s="310"/>
      <c r="DK700" s="310"/>
      <c r="DL700" s="310"/>
      <c r="DM700" s="310"/>
      <c r="DN700" s="310"/>
      <c r="DO700" s="310"/>
      <c r="DP700" s="310"/>
      <c r="DQ700" s="310"/>
      <c r="DR700" s="310"/>
      <c r="DS700" s="310"/>
      <c r="DT700" s="310"/>
      <c r="DU700" s="310"/>
      <c r="DV700" s="310"/>
      <c r="DW700" s="310"/>
      <c r="DX700" s="310"/>
      <c r="DY700" s="310"/>
      <c r="DZ700" s="310"/>
      <c r="EA700" s="310"/>
      <c r="EB700" s="310"/>
      <c r="EC700" s="310"/>
      <c r="ED700" s="310"/>
      <c r="EE700" s="310"/>
      <c r="EF700" s="310"/>
      <c r="EG700" s="310"/>
      <c r="EH700" s="310"/>
      <c r="EI700" s="310"/>
      <c r="EJ700" s="310"/>
      <c r="EK700" s="310"/>
      <c r="EL700" s="310"/>
      <c r="EM700" s="310"/>
      <c r="EN700" s="310"/>
      <c r="EO700" s="310"/>
      <c r="EP700" s="310"/>
      <c r="EQ700" s="310"/>
      <c r="ER700" s="310"/>
      <c r="ES700" s="310"/>
      <c r="ET700" s="310"/>
      <c r="EU700" s="310"/>
      <c r="EV700" s="310"/>
      <c r="EW700" s="310"/>
      <c r="EX700" s="310"/>
      <c r="EY700" s="310"/>
      <c r="EZ700" s="310"/>
      <c r="FA700" s="310"/>
      <c r="FB700" s="310"/>
      <c r="FC700" s="310"/>
      <c r="FD700" s="310"/>
      <c r="FE700" s="310"/>
      <c r="FF700" s="310"/>
      <c r="FG700" s="310"/>
      <c r="FH700" s="310"/>
      <c r="FI700" s="310"/>
      <c r="FJ700" s="310"/>
      <c r="FK700" s="310"/>
      <c r="FL700" s="310"/>
      <c r="FM700" s="310"/>
      <c r="FN700" s="310"/>
      <c r="FO700" s="310"/>
      <c r="FP700" s="310"/>
      <c r="FQ700" s="310"/>
      <c r="FR700" s="310"/>
      <c r="FS700" s="310"/>
      <c r="FT700" s="310"/>
      <c r="FU700" s="310"/>
      <c r="FV700" s="310"/>
      <c r="FW700" s="310"/>
      <c r="FX700" s="310"/>
      <c r="FY700" s="310"/>
      <c r="FZ700" s="310"/>
      <c r="GA700" s="310"/>
      <c r="GB700" s="310"/>
      <c r="GC700" s="310"/>
    </row>
    <row r="701" spans="4:185">
      <c r="D701" s="310"/>
      <c r="E701" s="310"/>
      <c r="F701" s="310"/>
      <c r="G701" s="310"/>
      <c r="H701" s="310"/>
      <c r="I701" s="310"/>
      <c r="J701" s="310"/>
      <c r="K701" s="310"/>
      <c r="L701" s="310"/>
      <c r="M701" s="310"/>
      <c r="N701" s="310"/>
      <c r="O701" s="310"/>
      <c r="P701" s="310"/>
      <c r="Q701" s="310"/>
      <c r="R701" s="310"/>
      <c r="S701" s="310"/>
      <c r="T701" s="310"/>
      <c r="U701" s="310"/>
      <c r="V701" s="310"/>
      <c r="W701" s="310"/>
      <c r="X701" s="310"/>
      <c r="Y701" s="310"/>
      <c r="Z701" s="310"/>
      <c r="AA701" s="310"/>
      <c r="AB701" s="310"/>
      <c r="AC701" s="310"/>
      <c r="AD701" s="310"/>
      <c r="AE701" s="310"/>
      <c r="AF701" s="310"/>
      <c r="AG701" s="310"/>
      <c r="AH701" s="310"/>
      <c r="AI701" s="310"/>
      <c r="AJ701" s="310"/>
      <c r="AK701" s="310"/>
      <c r="AL701" s="310"/>
      <c r="AM701" s="310"/>
      <c r="AN701" s="310"/>
      <c r="AO701" s="310"/>
      <c r="AP701" s="310"/>
      <c r="AQ701" s="310"/>
      <c r="AR701" s="310"/>
      <c r="AS701" s="310"/>
      <c r="AT701" s="310"/>
      <c r="AU701" s="310"/>
      <c r="AV701" s="310"/>
      <c r="AW701" s="310"/>
      <c r="AX701" s="310"/>
      <c r="AY701" s="310"/>
      <c r="AZ701" s="310"/>
      <c r="BA701" s="310"/>
      <c r="BB701" s="310"/>
      <c r="BC701" s="310"/>
      <c r="BD701" s="310"/>
      <c r="BE701" s="310"/>
      <c r="BF701" s="310"/>
      <c r="BG701" s="310"/>
      <c r="BH701" s="310"/>
      <c r="BI701" s="310"/>
      <c r="BJ701" s="310"/>
      <c r="BK701" s="310"/>
      <c r="BL701" s="310"/>
      <c r="BM701" s="310"/>
      <c r="BN701" s="310"/>
      <c r="BO701" s="310"/>
      <c r="BP701" s="310"/>
      <c r="BQ701" s="310"/>
      <c r="BR701" s="310"/>
      <c r="BS701" s="310"/>
      <c r="BT701" s="310"/>
      <c r="BU701" s="310"/>
      <c r="BV701" s="310"/>
      <c r="BW701" s="310"/>
      <c r="BX701" s="310"/>
      <c r="BY701" s="310"/>
      <c r="BZ701" s="310"/>
      <c r="CA701" s="310"/>
      <c r="CB701" s="310"/>
      <c r="CC701" s="310"/>
      <c r="CD701" s="310"/>
      <c r="CE701" s="310"/>
      <c r="CF701" s="310"/>
      <c r="CG701" s="310"/>
      <c r="CH701" s="310"/>
      <c r="CI701" s="310"/>
      <c r="CJ701" s="310"/>
      <c r="CK701" s="310"/>
      <c r="CL701" s="310"/>
      <c r="CM701" s="310"/>
      <c r="CN701" s="310"/>
      <c r="CO701" s="310"/>
      <c r="CP701" s="310"/>
      <c r="CQ701" s="310"/>
      <c r="CR701" s="310"/>
      <c r="CS701" s="310"/>
      <c r="CT701" s="310"/>
      <c r="CU701" s="310"/>
      <c r="CV701" s="310"/>
      <c r="CW701" s="310"/>
      <c r="CX701" s="310"/>
      <c r="CY701" s="310"/>
      <c r="CZ701" s="310"/>
      <c r="DA701" s="310"/>
      <c r="DB701" s="310"/>
      <c r="DC701" s="310"/>
      <c r="DD701" s="310"/>
      <c r="DE701" s="310"/>
      <c r="DF701" s="310"/>
      <c r="DG701" s="310"/>
      <c r="DH701" s="310"/>
      <c r="DI701" s="310"/>
      <c r="DJ701" s="310"/>
      <c r="DK701" s="310"/>
      <c r="DL701" s="310"/>
      <c r="DM701" s="310"/>
      <c r="DN701" s="310"/>
      <c r="DO701" s="310"/>
      <c r="DP701" s="310"/>
      <c r="DQ701" s="310"/>
      <c r="DR701" s="310"/>
      <c r="DS701" s="310"/>
      <c r="DT701" s="310"/>
      <c r="DU701" s="310"/>
      <c r="DV701" s="310"/>
      <c r="DW701" s="310"/>
      <c r="DX701" s="310"/>
      <c r="DY701" s="310"/>
      <c r="DZ701" s="310"/>
      <c r="EA701" s="310"/>
      <c r="EB701" s="310"/>
      <c r="EC701" s="310"/>
      <c r="ED701" s="310"/>
      <c r="EE701" s="310"/>
      <c r="EF701" s="310"/>
      <c r="EG701" s="310"/>
      <c r="EH701" s="310"/>
      <c r="EI701" s="310"/>
      <c r="EJ701" s="310"/>
      <c r="EK701" s="310"/>
      <c r="EL701" s="310"/>
      <c r="EM701" s="310"/>
      <c r="EN701" s="310"/>
      <c r="EO701" s="310"/>
      <c r="EP701" s="310"/>
      <c r="EQ701" s="310"/>
      <c r="ER701" s="310"/>
      <c r="ES701" s="310"/>
      <c r="ET701" s="310"/>
      <c r="EU701" s="310"/>
      <c r="EV701" s="310"/>
      <c r="EW701" s="310"/>
      <c r="EX701" s="310"/>
      <c r="EY701" s="310"/>
      <c r="EZ701" s="310"/>
      <c r="FA701" s="310"/>
      <c r="FB701" s="310"/>
      <c r="FC701" s="310"/>
      <c r="FD701" s="310"/>
      <c r="FE701" s="310"/>
      <c r="FF701" s="310"/>
      <c r="FG701" s="310"/>
      <c r="FH701" s="310"/>
      <c r="FI701" s="310"/>
      <c r="FJ701" s="310"/>
      <c r="FK701" s="310"/>
      <c r="FL701" s="310"/>
      <c r="FM701" s="310"/>
      <c r="FN701" s="310"/>
      <c r="FO701" s="310"/>
      <c r="FP701" s="310"/>
      <c r="FQ701" s="310"/>
      <c r="FR701" s="310"/>
      <c r="FS701" s="310"/>
      <c r="FT701" s="310"/>
      <c r="FU701" s="310"/>
      <c r="FV701" s="310"/>
      <c r="FW701" s="310"/>
      <c r="FX701" s="310"/>
      <c r="FY701" s="310"/>
      <c r="FZ701" s="310"/>
      <c r="GA701" s="310"/>
      <c r="GB701" s="310"/>
      <c r="GC701" s="310"/>
    </row>
    <row r="702" spans="4:185">
      <c r="D702" s="310"/>
      <c r="E702" s="310"/>
      <c r="F702" s="310"/>
      <c r="G702" s="310"/>
      <c r="H702" s="310"/>
      <c r="I702" s="310"/>
      <c r="J702" s="310"/>
      <c r="K702" s="310"/>
      <c r="L702" s="310"/>
      <c r="M702" s="310"/>
      <c r="N702" s="310"/>
      <c r="O702" s="310"/>
      <c r="P702" s="310"/>
      <c r="Q702" s="310"/>
      <c r="R702" s="310"/>
      <c r="S702" s="310"/>
      <c r="T702" s="310"/>
      <c r="U702" s="310"/>
      <c r="V702" s="310"/>
      <c r="W702" s="310"/>
      <c r="X702" s="310"/>
      <c r="Y702" s="310"/>
      <c r="Z702" s="310"/>
      <c r="AA702" s="310"/>
      <c r="AB702" s="310"/>
      <c r="AC702" s="310"/>
      <c r="AD702" s="310"/>
      <c r="AE702" s="310"/>
      <c r="AF702" s="310"/>
      <c r="AG702" s="310"/>
      <c r="AH702" s="310"/>
      <c r="AI702" s="310"/>
      <c r="AJ702" s="310"/>
      <c r="AK702" s="310"/>
      <c r="AL702" s="310"/>
      <c r="AM702" s="310"/>
      <c r="AN702" s="310"/>
      <c r="AO702" s="310"/>
      <c r="AP702" s="310"/>
      <c r="AQ702" s="310"/>
      <c r="AR702" s="310"/>
      <c r="AS702" s="310"/>
      <c r="AT702" s="310"/>
      <c r="AU702" s="310"/>
      <c r="AV702" s="310"/>
      <c r="AW702" s="310"/>
      <c r="AX702" s="310"/>
      <c r="AY702" s="310"/>
      <c r="AZ702" s="310"/>
      <c r="BA702" s="310"/>
      <c r="BB702" s="310"/>
      <c r="BC702" s="310"/>
      <c r="BD702" s="310"/>
      <c r="BE702" s="310"/>
      <c r="BF702" s="310"/>
      <c r="BG702" s="310"/>
      <c r="BH702" s="310"/>
      <c r="BI702" s="310"/>
      <c r="BJ702" s="310"/>
      <c r="BK702" s="310"/>
      <c r="BL702" s="310"/>
      <c r="BM702" s="310"/>
      <c r="BN702" s="310"/>
      <c r="BO702" s="310"/>
      <c r="BP702" s="310"/>
      <c r="BQ702" s="310"/>
      <c r="BR702" s="310"/>
      <c r="BS702" s="310"/>
      <c r="BT702" s="310"/>
      <c r="BU702" s="310"/>
      <c r="BV702" s="310"/>
      <c r="BW702" s="310"/>
      <c r="BX702" s="310"/>
      <c r="BY702" s="310"/>
      <c r="BZ702" s="310"/>
      <c r="CA702" s="310"/>
      <c r="CB702" s="310"/>
      <c r="CC702" s="310"/>
      <c r="CD702" s="310"/>
      <c r="CE702" s="310"/>
      <c r="CF702" s="310"/>
      <c r="CG702" s="310"/>
      <c r="CH702" s="310"/>
      <c r="CI702" s="310"/>
      <c r="CJ702" s="310"/>
      <c r="CK702" s="310"/>
      <c r="CL702" s="310"/>
      <c r="CM702" s="310"/>
      <c r="CN702" s="310"/>
      <c r="CO702" s="310"/>
      <c r="CP702" s="310"/>
      <c r="CQ702" s="310"/>
      <c r="CR702" s="310"/>
      <c r="CS702" s="310"/>
      <c r="CT702" s="310"/>
      <c r="CU702" s="310"/>
      <c r="CV702" s="310"/>
      <c r="CW702" s="310"/>
      <c r="CX702" s="310"/>
      <c r="CY702" s="310"/>
      <c r="CZ702" s="310"/>
      <c r="DA702" s="310"/>
      <c r="DB702" s="310"/>
      <c r="DC702" s="310"/>
      <c r="DD702" s="310"/>
      <c r="DE702" s="310"/>
      <c r="DF702" s="310"/>
      <c r="DG702" s="310"/>
      <c r="DH702" s="310"/>
      <c r="DI702" s="310"/>
      <c r="DJ702" s="310"/>
      <c r="DK702" s="310"/>
      <c r="DL702" s="310"/>
      <c r="DM702" s="310"/>
      <c r="DN702" s="310"/>
      <c r="DO702" s="310"/>
      <c r="DP702" s="310"/>
      <c r="DQ702" s="310"/>
      <c r="DR702" s="310"/>
      <c r="DS702" s="310"/>
      <c r="DT702" s="310"/>
      <c r="DU702" s="310"/>
      <c r="DV702" s="310"/>
      <c r="DW702" s="310"/>
      <c r="DX702" s="310"/>
      <c r="DY702" s="310"/>
      <c r="DZ702" s="310"/>
      <c r="EA702" s="310"/>
      <c r="EB702" s="310"/>
      <c r="EC702" s="310"/>
      <c r="ED702" s="310"/>
      <c r="EE702" s="310"/>
      <c r="EF702" s="310"/>
      <c r="EG702" s="310"/>
      <c r="EH702" s="310"/>
      <c r="EI702" s="310"/>
      <c r="EJ702" s="310"/>
      <c r="EK702" s="310"/>
      <c r="EL702" s="310"/>
      <c r="EM702" s="310"/>
      <c r="EN702" s="310"/>
      <c r="EO702" s="310"/>
      <c r="EP702" s="310"/>
      <c r="EQ702" s="310"/>
      <c r="ER702" s="310"/>
      <c r="ES702" s="310"/>
      <c r="ET702" s="310"/>
      <c r="EU702" s="310"/>
      <c r="EV702" s="310"/>
      <c r="EW702" s="310"/>
      <c r="EX702" s="310"/>
      <c r="EY702" s="310"/>
      <c r="EZ702" s="310"/>
      <c r="FA702" s="310"/>
      <c r="FB702" s="310"/>
      <c r="FC702" s="310"/>
      <c r="FD702" s="310"/>
      <c r="FE702" s="310"/>
      <c r="FF702" s="310"/>
      <c r="FG702" s="310"/>
      <c r="FH702" s="310"/>
      <c r="FI702" s="310"/>
      <c r="FJ702" s="310"/>
      <c r="FK702" s="310"/>
      <c r="FL702" s="310"/>
      <c r="FM702" s="310"/>
      <c r="FN702" s="310"/>
      <c r="FO702" s="310"/>
      <c r="FP702" s="310"/>
      <c r="FQ702" s="310"/>
      <c r="FR702" s="310"/>
      <c r="FS702" s="310"/>
      <c r="FT702" s="310"/>
      <c r="FU702" s="310"/>
      <c r="FV702" s="310"/>
      <c r="FW702" s="310"/>
      <c r="FX702" s="310"/>
      <c r="FY702" s="310"/>
      <c r="FZ702" s="310"/>
      <c r="GA702" s="310"/>
      <c r="GB702" s="310"/>
      <c r="GC702" s="310"/>
    </row>
    <row r="703" spans="4:185">
      <c r="D703" s="310"/>
      <c r="E703" s="310"/>
      <c r="F703" s="310"/>
      <c r="G703" s="310"/>
      <c r="H703" s="310"/>
      <c r="I703" s="310"/>
      <c r="J703" s="310"/>
      <c r="K703" s="310"/>
      <c r="L703" s="310"/>
      <c r="M703" s="310"/>
      <c r="N703" s="310"/>
      <c r="O703" s="310"/>
      <c r="P703" s="310"/>
      <c r="Q703" s="310"/>
      <c r="R703" s="310"/>
      <c r="S703" s="310"/>
      <c r="T703" s="310"/>
      <c r="U703" s="310"/>
      <c r="V703" s="310"/>
      <c r="W703" s="310"/>
      <c r="X703" s="310"/>
      <c r="Y703" s="310"/>
      <c r="Z703" s="310"/>
      <c r="AA703" s="310"/>
      <c r="AB703" s="310"/>
      <c r="AC703" s="310"/>
      <c r="AD703" s="310"/>
      <c r="AE703" s="310"/>
      <c r="AF703" s="310"/>
      <c r="AG703" s="310"/>
      <c r="AH703" s="310"/>
      <c r="AI703" s="310"/>
      <c r="AJ703" s="310"/>
      <c r="AK703" s="310"/>
      <c r="AL703" s="310"/>
      <c r="AM703" s="310"/>
      <c r="AN703" s="310"/>
      <c r="AO703" s="310"/>
      <c r="AP703" s="310"/>
      <c r="AQ703" s="310"/>
      <c r="AR703" s="310"/>
      <c r="AS703" s="310"/>
      <c r="AT703" s="310"/>
      <c r="AU703" s="310"/>
      <c r="AV703" s="310"/>
      <c r="AW703" s="310"/>
      <c r="AX703" s="310"/>
      <c r="AY703" s="310"/>
      <c r="AZ703" s="310"/>
      <c r="BA703" s="310"/>
      <c r="BB703" s="310"/>
      <c r="BC703" s="310"/>
      <c r="BD703" s="310"/>
      <c r="BE703" s="310"/>
      <c r="BF703" s="310"/>
      <c r="BG703" s="310"/>
      <c r="BH703" s="310"/>
      <c r="BI703" s="310"/>
      <c r="BJ703" s="310"/>
      <c r="BK703" s="310"/>
      <c r="BL703" s="310"/>
      <c r="BM703" s="310"/>
      <c r="BN703" s="310"/>
      <c r="BO703" s="310"/>
      <c r="BP703" s="310"/>
      <c r="BQ703" s="310"/>
      <c r="BR703" s="310"/>
      <c r="BS703" s="310"/>
      <c r="BT703" s="310"/>
      <c r="BU703" s="310"/>
      <c r="BV703" s="310"/>
      <c r="BW703" s="310"/>
      <c r="BX703" s="310"/>
      <c r="BY703" s="310"/>
      <c r="BZ703" s="310"/>
      <c r="CA703" s="310"/>
      <c r="CB703" s="310"/>
      <c r="CC703" s="310"/>
      <c r="CD703" s="310"/>
      <c r="CE703" s="310"/>
      <c r="CF703" s="310"/>
      <c r="CG703" s="310"/>
      <c r="CH703" s="310"/>
      <c r="CI703" s="310"/>
      <c r="CJ703" s="310"/>
      <c r="CK703" s="310"/>
      <c r="CL703" s="310"/>
      <c r="CM703" s="310"/>
      <c r="CN703" s="310"/>
      <c r="CO703" s="310"/>
      <c r="CP703" s="310"/>
      <c r="CQ703" s="310"/>
      <c r="CR703" s="310"/>
      <c r="CS703" s="310"/>
      <c r="CT703" s="310"/>
      <c r="CU703" s="310"/>
      <c r="CV703" s="310"/>
      <c r="CW703" s="310"/>
      <c r="CX703" s="310"/>
      <c r="CY703" s="310"/>
      <c r="CZ703" s="310"/>
      <c r="DA703" s="310"/>
      <c r="DB703" s="310"/>
      <c r="DC703" s="310"/>
      <c r="DD703" s="310"/>
      <c r="DE703" s="310"/>
      <c r="DF703" s="310"/>
      <c r="DG703" s="310"/>
      <c r="DH703" s="310"/>
      <c r="DI703" s="310"/>
      <c r="DJ703" s="310"/>
      <c r="DK703" s="310"/>
      <c r="DL703" s="310"/>
      <c r="DM703" s="310"/>
      <c r="DN703" s="310"/>
      <c r="DO703" s="310"/>
      <c r="DP703" s="310"/>
      <c r="DQ703" s="310"/>
      <c r="DR703" s="310"/>
      <c r="DS703" s="310"/>
      <c r="DT703" s="310"/>
      <c r="DU703" s="310"/>
      <c r="DV703" s="310"/>
      <c r="DW703" s="310"/>
      <c r="DX703" s="310"/>
      <c r="DY703" s="310"/>
      <c r="DZ703" s="310"/>
      <c r="EA703" s="310"/>
      <c r="EB703" s="310"/>
      <c r="EC703" s="310"/>
      <c r="ED703" s="310"/>
      <c r="EE703" s="310"/>
      <c r="EF703" s="310"/>
      <c r="EG703" s="310"/>
      <c r="EH703" s="310"/>
      <c r="EI703" s="310"/>
      <c r="EJ703" s="310"/>
      <c r="EK703" s="310"/>
      <c r="EL703" s="310"/>
      <c r="EM703" s="310"/>
      <c r="EN703" s="310"/>
      <c r="EO703" s="310"/>
      <c r="EP703" s="310"/>
      <c r="EQ703" s="310"/>
      <c r="ER703" s="310"/>
      <c r="ES703" s="310"/>
      <c r="ET703" s="310"/>
      <c r="EU703" s="310"/>
      <c r="EV703" s="310"/>
      <c r="EW703" s="310"/>
      <c r="EX703" s="310"/>
      <c r="EY703" s="310"/>
      <c r="EZ703" s="310"/>
      <c r="FA703" s="310"/>
      <c r="FB703" s="310"/>
      <c r="FC703" s="310"/>
      <c r="FD703" s="310"/>
      <c r="FE703" s="310"/>
      <c r="FF703" s="310"/>
      <c r="FG703" s="310"/>
      <c r="FH703" s="310"/>
      <c r="FI703" s="310"/>
      <c r="FJ703" s="310"/>
      <c r="FK703" s="310"/>
      <c r="FL703" s="310"/>
      <c r="FM703" s="310"/>
      <c r="FN703" s="310"/>
      <c r="FO703" s="310"/>
      <c r="FP703" s="310"/>
      <c r="FQ703" s="310"/>
      <c r="FR703" s="310"/>
      <c r="FS703" s="310"/>
      <c r="FT703" s="310"/>
      <c r="FU703" s="310"/>
      <c r="FV703" s="310"/>
      <c r="FW703" s="310"/>
      <c r="FX703" s="310"/>
      <c r="FY703" s="310"/>
      <c r="FZ703" s="310"/>
      <c r="GA703" s="310"/>
      <c r="GB703" s="310"/>
      <c r="GC703" s="310"/>
    </row>
    <row r="704" spans="4:185">
      <c r="D704" s="310"/>
      <c r="E704" s="310"/>
      <c r="F704" s="310"/>
      <c r="G704" s="310"/>
      <c r="H704" s="310"/>
      <c r="I704" s="310"/>
      <c r="J704" s="310"/>
      <c r="K704" s="310"/>
      <c r="L704" s="310"/>
      <c r="M704" s="310"/>
      <c r="N704" s="310"/>
      <c r="O704" s="310"/>
      <c r="P704" s="310"/>
      <c r="Q704" s="310"/>
      <c r="R704" s="310"/>
      <c r="S704" s="310"/>
      <c r="T704" s="310"/>
      <c r="U704" s="310"/>
      <c r="V704" s="310"/>
      <c r="W704" s="310"/>
      <c r="X704" s="310"/>
      <c r="Y704" s="310"/>
      <c r="Z704" s="310"/>
      <c r="AA704" s="310"/>
      <c r="AB704" s="310"/>
      <c r="AC704" s="310"/>
      <c r="AD704" s="310"/>
      <c r="AE704" s="310"/>
      <c r="AF704" s="310"/>
      <c r="AG704" s="310"/>
      <c r="AH704" s="310"/>
      <c r="AI704" s="310"/>
      <c r="AJ704" s="310"/>
      <c r="AK704" s="310"/>
      <c r="AL704" s="310"/>
      <c r="AM704" s="310"/>
      <c r="AN704" s="310"/>
      <c r="AO704" s="310"/>
      <c r="AP704" s="310"/>
      <c r="AQ704" s="310"/>
      <c r="AR704" s="310"/>
      <c r="AS704" s="310"/>
      <c r="AT704" s="310"/>
      <c r="AU704" s="310"/>
      <c r="AV704" s="310"/>
      <c r="AW704" s="310"/>
      <c r="AX704" s="310"/>
      <c r="AY704" s="310"/>
      <c r="AZ704" s="310"/>
      <c r="BA704" s="310"/>
      <c r="BB704" s="310"/>
      <c r="BC704" s="310"/>
      <c r="BD704" s="310"/>
      <c r="BE704" s="310"/>
      <c r="BF704" s="310"/>
      <c r="BG704" s="310"/>
      <c r="BH704" s="310"/>
      <c r="BI704" s="310"/>
      <c r="BJ704" s="310"/>
      <c r="BK704" s="310"/>
      <c r="BL704" s="310"/>
      <c r="BM704" s="310"/>
      <c r="BN704" s="310"/>
      <c r="BO704" s="310"/>
      <c r="BP704" s="310"/>
      <c r="BQ704" s="310"/>
      <c r="BR704" s="310"/>
      <c r="BS704" s="310"/>
      <c r="BT704" s="310"/>
      <c r="BU704" s="310"/>
      <c r="BV704" s="310"/>
      <c r="BW704" s="310"/>
      <c r="BX704" s="310"/>
      <c r="BY704" s="310"/>
      <c r="BZ704" s="310"/>
      <c r="CA704" s="310"/>
      <c r="CB704" s="310"/>
      <c r="CC704" s="310"/>
      <c r="CD704" s="310"/>
      <c r="CE704" s="310"/>
      <c r="CF704" s="310"/>
      <c r="CG704" s="310"/>
      <c r="CH704" s="310"/>
      <c r="CI704" s="310"/>
      <c r="CJ704" s="310"/>
      <c r="CK704" s="310"/>
      <c r="CL704" s="310"/>
      <c r="CM704" s="310"/>
      <c r="CN704" s="310"/>
      <c r="CO704" s="310"/>
      <c r="CP704" s="310"/>
      <c r="CQ704" s="310"/>
      <c r="CR704" s="310"/>
      <c r="CS704" s="310"/>
      <c r="CT704" s="310"/>
      <c r="CU704" s="310"/>
      <c r="CV704" s="310"/>
      <c r="CW704" s="310"/>
      <c r="CX704" s="310"/>
      <c r="CY704" s="310"/>
      <c r="CZ704" s="310"/>
      <c r="DA704" s="310"/>
      <c r="DB704" s="310"/>
      <c r="DC704" s="310"/>
      <c r="DD704" s="310"/>
      <c r="DE704" s="310"/>
      <c r="DF704" s="310"/>
      <c r="DG704" s="310"/>
      <c r="DH704" s="310"/>
      <c r="DI704" s="310"/>
      <c r="DJ704" s="310"/>
      <c r="DK704" s="310"/>
      <c r="DL704" s="310"/>
      <c r="DM704" s="310"/>
      <c r="DN704" s="310"/>
      <c r="DO704" s="310"/>
      <c r="DP704" s="310"/>
      <c r="DQ704" s="310"/>
      <c r="DR704" s="310"/>
      <c r="DS704" s="310"/>
      <c r="DT704" s="310"/>
      <c r="DU704" s="310"/>
      <c r="DV704" s="310"/>
      <c r="DW704" s="310"/>
      <c r="DX704" s="310"/>
      <c r="DY704" s="310"/>
      <c r="DZ704" s="310"/>
      <c r="EA704" s="310"/>
      <c r="EB704" s="310"/>
      <c r="EC704" s="310"/>
      <c r="ED704" s="310"/>
      <c r="EE704" s="310"/>
      <c r="EF704" s="310"/>
      <c r="EG704" s="310"/>
      <c r="EH704" s="310"/>
      <c r="EI704" s="310"/>
      <c r="EJ704" s="310"/>
      <c r="EK704" s="310"/>
      <c r="EL704" s="310"/>
      <c r="EM704" s="310"/>
      <c r="EN704" s="310"/>
      <c r="EO704" s="310"/>
      <c r="EP704" s="310"/>
      <c r="EQ704" s="310"/>
      <c r="ER704" s="310"/>
      <c r="ES704" s="310"/>
      <c r="ET704" s="310"/>
      <c r="EU704" s="310"/>
      <c r="EV704" s="310"/>
      <c r="EW704" s="310"/>
      <c r="EX704" s="310"/>
      <c r="EY704" s="310"/>
      <c r="EZ704" s="310"/>
      <c r="FA704" s="310"/>
      <c r="FB704" s="310"/>
      <c r="FC704" s="310"/>
      <c r="FD704" s="310"/>
      <c r="FE704" s="310"/>
      <c r="FF704" s="310"/>
      <c r="FG704" s="310"/>
      <c r="FH704" s="310"/>
      <c r="FI704" s="310"/>
      <c r="FJ704" s="310"/>
      <c r="FK704" s="310"/>
      <c r="FL704" s="310"/>
      <c r="FM704" s="310"/>
      <c r="FN704" s="310"/>
      <c r="FO704" s="310"/>
      <c r="FP704" s="310"/>
      <c r="FQ704" s="310"/>
      <c r="FR704" s="310"/>
      <c r="FS704" s="310"/>
      <c r="FT704" s="310"/>
      <c r="FU704" s="310"/>
      <c r="FV704" s="310"/>
      <c r="FW704" s="310"/>
      <c r="FX704" s="310"/>
      <c r="FY704" s="310"/>
      <c r="FZ704" s="310"/>
      <c r="GA704" s="310"/>
      <c r="GB704" s="310"/>
      <c r="GC704" s="310"/>
    </row>
    <row r="705" spans="4:185">
      <c r="D705" s="310"/>
      <c r="E705" s="310"/>
      <c r="F705" s="310"/>
      <c r="G705" s="310"/>
      <c r="H705" s="310"/>
      <c r="I705" s="310"/>
      <c r="J705" s="310"/>
      <c r="K705" s="310"/>
      <c r="L705" s="310"/>
      <c r="M705" s="310"/>
      <c r="N705" s="310"/>
      <c r="O705" s="310"/>
      <c r="P705" s="310"/>
      <c r="Q705" s="310"/>
      <c r="R705" s="310"/>
      <c r="S705" s="310"/>
      <c r="T705" s="310"/>
      <c r="U705" s="310"/>
      <c r="V705" s="310"/>
      <c r="W705" s="310"/>
      <c r="X705" s="310"/>
      <c r="Y705" s="310"/>
      <c r="Z705" s="310"/>
      <c r="AA705" s="310"/>
      <c r="AB705" s="310"/>
      <c r="AC705" s="310"/>
      <c r="AD705" s="310"/>
      <c r="AE705" s="310"/>
      <c r="AF705" s="310"/>
      <c r="AG705" s="310"/>
      <c r="AH705" s="310"/>
      <c r="AI705" s="310"/>
      <c r="AJ705" s="310"/>
      <c r="AK705" s="310"/>
      <c r="AL705" s="310"/>
      <c r="AM705" s="310"/>
      <c r="AN705" s="310"/>
      <c r="AO705" s="310"/>
      <c r="AP705" s="310"/>
      <c r="AQ705" s="310"/>
      <c r="AR705" s="310"/>
      <c r="AS705" s="310"/>
      <c r="AT705" s="310"/>
      <c r="AU705" s="310"/>
      <c r="AV705" s="310"/>
      <c r="AW705" s="310"/>
      <c r="AX705" s="310"/>
      <c r="AY705" s="310"/>
      <c r="AZ705" s="310"/>
      <c r="BA705" s="310"/>
      <c r="BB705" s="310"/>
      <c r="BC705" s="310"/>
      <c r="BD705" s="310"/>
      <c r="BE705" s="310"/>
      <c r="BF705" s="310"/>
      <c r="BG705" s="310"/>
      <c r="BH705" s="310"/>
      <c r="BI705" s="310"/>
      <c r="BJ705" s="310"/>
      <c r="BK705" s="310"/>
      <c r="BL705" s="310"/>
      <c r="BM705" s="310"/>
      <c r="BN705" s="310"/>
      <c r="BO705" s="310"/>
      <c r="BP705" s="310"/>
      <c r="BQ705" s="310"/>
      <c r="BR705" s="310"/>
      <c r="BS705" s="310"/>
      <c r="BT705" s="310"/>
      <c r="BU705" s="310"/>
      <c r="BV705" s="310"/>
      <c r="BW705" s="310"/>
      <c r="BX705" s="310"/>
      <c r="BY705" s="310"/>
      <c r="BZ705" s="310"/>
      <c r="CA705" s="310"/>
      <c r="CB705" s="310"/>
      <c r="CC705" s="310"/>
      <c r="CD705" s="310"/>
      <c r="CE705" s="310"/>
      <c r="CF705" s="310"/>
      <c r="CG705" s="310"/>
      <c r="CH705" s="310"/>
      <c r="CI705" s="310"/>
      <c r="CJ705" s="310"/>
      <c r="CK705" s="310"/>
      <c r="CL705" s="310"/>
      <c r="CM705" s="310"/>
      <c r="CN705" s="310"/>
      <c r="CO705" s="310"/>
      <c r="CP705" s="310"/>
      <c r="CQ705" s="310"/>
      <c r="CR705" s="310"/>
      <c r="CS705" s="310"/>
      <c r="CT705" s="310"/>
      <c r="CU705" s="310"/>
      <c r="CV705" s="310"/>
      <c r="CW705" s="310"/>
      <c r="CX705" s="310"/>
      <c r="CY705" s="310"/>
      <c r="CZ705" s="310"/>
      <c r="DA705" s="310"/>
      <c r="DB705" s="310"/>
      <c r="DC705" s="310"/>
      <c r="DD705" s="310"/>
      <c r="DE705" s="310"/>
      <c r="DF705" s="310"/>
      <c r="DG705" s="310"/>
      <c r="DH705" s="310"/>
      <c r="DI705" s="310"/>
      <c r="DJ705" s="310"/>
      <c r="DK705" s="310"/>
      <c r="DL705" s="310"/>
      <c r="DM705" s="310"/>
      <c r="DN705" s="310"/>
      <c r="DO705" s="310"/>
      <c r="DP705" s="310"/>
      <c r="DQ705" s="310"/>
      <c r="DR705" s="310"/>
      <c r="DS705" s="310"/>
      <c r="DT705" s="310"/>
      <c r="DU705" s="310"/>
      <c r="DV705" s="310"/>
      <c r="DW705" s="310"/>
      <c r="DX705" s="310"/>
      <c r="DY705" s="310"/>
      <c r="DZ705" s="310"/>
      <c r="EA705" s="310"/>
      <c r="EB705" s="310"/>
      <c r="EC705" s="310"/>
      <c r="ED705" s="310"/>
      <c r="EE705" s="310"/>
      <c r="EF705" s="310"/>
      <c r="EG705" s="310"/>
      <c r="EH705" s="310"/>
      <c r="EI705" s="310"/>
      <c r="EJ705" s="310"/>
      <c r="EK705" s="310"/>
      <c r="EL705" s="310"/>
      <c r="EM705" s="310"/>
      <c r="EN705" s="310"/>
      <c r="EO705" s="310"/>
      <c r="EP705" s="310"/>
      <c r="EQ705" s="310"/>
      <c r="ER705" s="310"/>
      <c r="ES705" s="310"/>
      <c r="ET705" s="310"/>
      <c r="EU705" s="310"/>
      <c r="EV705" s="310"/>
      <c r="EW705" s="310"/>
      <c r="EX705" s="310"/>
      <c r="EY705" s="310"/>
      <c r="EZ705" s="310"/>
      <c r="FA705" s="310"/>
      <c r="FB705" s="310"/>
      <c r="FC705" s="310"/>
      <c r="FD705" s="310"/>
      <c r="FE705" s="310"/>
      <c r="FF705" s="310"/>
      <c r="FG705" s="310"/>
      <c r="FH705" s="310"/>
      <c r="FI705" s="310"/>
      <c r="FJ705" s="310"/>
      <c r="FK705" s="310"/>
      <c r="FL705" s="310"/>
      <c r="FM705" s="310"/>
      <c r="FN705" s="310"/>
      <c r="FO705" s="310"/>
      <c r="FP705" s="310"/>
      <c r="FQ705" s="310"/>
      <c r="FR705" s="310"/>
      <c r="FS705" s="310"/>
      <c r="FT705" s="310"/>
      <c r="FU705" s="310"/>
      <c r="FV705" s="310"/>
      <c r="FW705" s="310"/>
      <c r="FX705" s="310"/>
      <c r="FY705" s="310"/>
      <c r="FZ705" s="310"/>
      <c r="GA705" s="310"/>
      <c r="GB705" s="310"/>
      <c r="GC705" s="310"/>
    </row>
    <row r="706" spans="4:185">
      <c r="D706" s="310"/>
      <c r="E706" s="310"/>
      <c r="F706" s="310"/>
      <c r="G706" s="310"/>
      <c r="H706" s="310"/>
      <c r="I706" s="310"/>
      <c r="J706" s="310"/>
      <c r="K706" s="310"/>
      <c r="L706" s="310"/>
      <c r="M706" s="310"/>
      <c r="N706" s="310"/>
      <c r="O706" s="310"/>
      <c r="P706" s="310"/>
      <c r="Q706" s="310"/>
      <c r="R706" s="310"/>
      <c r="S706" s="310"/>
      <c r="T706" s="310"/>
      <c r="U706" s="310"/>
      <c r="V706" s="310"/>
      <c r="W706" s="310"/>
      <c r="X706" s="310"/>
      <c r="Y706" s="310"/>
      <c r="Z706" s="310"/>
      <c r="AA706" s="310"/>
      <c r="AB706" s="310"/>
      <c r="AC706" s="310"/>
      <c r="AD706" s="310"/>
      <c r="AE706" s="310"/>
      <c r="AF706" s="310"/>
      <c r="AG706" s="310"/>
      <c r="AH706" s="310"/>
      <c r="AI706" s="310"/>
      <c r="AJ706" s="310"/>
      <c r="AK706" s="310"/>
      <c r="AL706" s="310"/>
      <c r="AM706" s="310"/>
      <c r="AN706" s="310"/>
      <c r="AO706" s="310"/>
      <c r="AP706" s="310"/>
      <c r="AQ706" s="310"/>
      <c r="AR706" s="310"/>
      <c r="AS706" s="310"/>
      <c r="AT706" s="310"/>
      <c r="AU706" s="310"/>
      <c r="AV706" s="310"/>
      <c r="AW706" s="310"/>
      <c r="AX706" s="310"/>
      <c r="AY706" s="310"/>
      <c r="AZ706" s="310"/>
      <c r="BA706" s="310"/>
      <c r="BB706" s="310"/>
      <c r="BC706" s="310"/>
      <c r="BD706" s="310"/>
      <c r="BE706" s="310"/>
      <c r="BF706" s="310"/>
      <c r="BG706" s="310"/>
      <c r="BH706" s="310"/>
      <c r="BI706" s="310"/>
      <c r="BJ706" s="310"/>
      <c r="BK706" s="310"/>
      <c r="BL706" s="310"/>
      <c r="BM706" s="310"/>
      <c r="BN706" s="310"/>
      <c r="BO706" s="310"/>
      <c r="BP706" s="310"/>
      <c r="BQ706" s="310"/>
      <c r="BR706" s="310"/>
      <c r="BS706" s="310"/>
      <c r="BT706" s="310"/>
      <c r="BU706" s="310"/>
      <c r="BV706" s="310"/>
      <c r="BW706" s="310"/>
      <c r="BX706" s="310"/>
      <c r="BY706" s="310"/>
      <c r="BZ706" s="310"/>
      <c r="CA706" s="310"/>
      <c r="CB706" s="310"/>
      <c r="CC706" s="310"/>
      <c r="CD706" s="310"/>
      <c r="CE706" s="310"/>
      <c r="CF706" s="310"/>
      <c r="CG706" s="310"/>
      <c r="CH706" s="310"/>
      <c r="CI706" s="310"/>
      <c r="CJ706" s="310"/>
      <c r="CK706" s="310"/>
      <c r="CL706" s="310"/>
      <c r="CM706" s="310"/>
      <c r="CN706" s="310"/>
      <c r="CO706" s="310"/>
      <c r="CP706" s="310"/>
      <c r="CQ706" s="310"/>
      <c r="CR706" s="310"/>
      <c r="CS706" s="310"/>
      <c r="CT706" s="310"/>
      <c r="CU706" s="310"/>
      <c r="CV706" s="310"/>
      <c r="CW706" s="310"/>
      <c r="CX706" s="310"/>
      <c r="CY706" s="310"/>
      <c r="CZ706" s="310"/>
      <c r="DA706" s="310"/>
      <c r="DB706" s="310"/>
      <c r="DC706" s="310"/>
      <c r="DD706" s="310"/>
      <c r="DE706" s="310"/>
      <c r="DF706" s="310"/>
      <c r="DG706" s="310"/>
      <c r="DH706" s="310"/>
      <c r="DI706" s="310"/>
      <c r="DJ706" s="310"/>
      <c r="DK706" s="310"/>
      <c r="DL706" s="310"/>
      <c r="DM706" s="310"/>
      <c r="DN706" s="310"/>
      <c r="DO706" s="310"/>
      <c r="DP706" s="310"/>
      <c r="DQ706" s="310"/>
      <c r="DR706" s="310"/>
      <c r="DS706" s="310"/>
      <c r="DT706" s="310"/>
      <c r="DU706" s="310"/>
      <c r="DV706" s="310"/>
      <c r="DW706" s="310"/>
      <c r="DX706" s="310"/>
      <c r="DY706" s="310"/>
      <c r="DZ706" s="310"/>
      <c r="EA706" s="310"/>
      <c r="EB706" s="310"/>
      <c r="EC706" s="310"/>
      <c r="ED706" s="310"/>
      <c r="EE706" s="310"/>
      <c r="EF706" s="310"/>
      <c r="EG706" s="310"/>
      <c r="EH706" s="310"/>
      <c r="EI706" s="310"/>
      <c r="EJ706" s="310"/>
      <c r="EK706" s="310"/>
      <c r="EL706" s="310"/>
      <c r="EM706" s="310"/>
      <c r="EN706" s="310"/>
      <c r="EO706" s="310"/>
      <c r="EP706" s="310"/>
      <c r="EQ706" s="310"/>
      <c r="ER706" s="310"/>
      <c r="ES706" s="310"/>
      <c r="ET706" s="310"/>
      <c r="EU706" s="310"/>
      <c r="EV706" s="310"/>
      <c r="EW706" s="310"/>
      <c r="EX706" s="310"/>
      <c r="EY706" s="310"/>
      <c r="EZ706" s="310"/>
      <c r="FA706" s="310"/>
      <c r="FB706" s="310"/>
      <c r="FC706" s="310"/>
      <c r="FD706" s="310"/>
      <c r="FE706" s="310"/>
      <c r="FF706" s="310"/>
      <c r="FG706" s="310"/>
      <c r="FH706" s="310"/>
      <c r="FI706" s="310"/>
      <c r="FJ706" s="310"/>
      <c r="FK706" s="310"/>
      <c r="FL706" s="310"/>
      <c r="FM706" s="310"/>
      <c r="FN706" s="310"/>
      <c r="FO706" s="310"/>
      <c r="FP706" s="310"/>
      <c r="FQ706" s="310"/>
      <c r="FR706" s="310"/>
      <c r="FS706" s="310"/>
      <c r="FT706" s="310"/>
      <c r="FU706" s="310"/>
      <c r="FV706" s="310"/>
      <c r="FW706" s="310"/>
      <c r="FX706" s="310"/>
      <c r="FY706" s="310"/>
      <c r="FZ706" s="310"/>
      <c r="GA706" s="310"/>
      <c r="GB706" s="310"/>
      <c r="GC706" s="310"/>
    </row>
    <row r="707" spans="4:185">
      <c r="D707" s="310"/>
      <c r="E707" s="310"/>
      <c r="F707" s="310"/>
      <c r="G707" s="310"/>
      <c r="H707" s="310"/>
      <c r="I707" s="310"/>
      <c r="J707" s="310"/>
      <c r="K707" s="310"/>
      <c r="L707" s="310"/>
      <c r="M707" s="310"/>
      <c r="N707" s="310"/>
      <c r="O707" s="310"/>
      <c r="P707" s="310"/>
      <c r="Q707" s="310"/>
      <c r="R707" s="310"/>
      <c r="S707" s="310"/>
      <c r="T707" s="310"/>
      <c r="U707" s="310"/>
      <c r="V707" s="310"/>
      <c r="W707" s="310"/>
      <c r="X707" s="310"/>
      <c r="Y707" s="310"/>
      <c r="Z707" s="310"/>
      <c r="AA707" s="310"/>
      <c r="AB707" s="310"/>
      <c r="AC707" s="310"/>
      <c r="AD707" s="310"/>
      <c r="AE707" s="310"/>
      <c r="AF707" s="310"/>
      <c r="AG707" s="310"/>
      <c r="AH707" s="310"/>
      <c r="AI707" s="310"/>
      <c r="AJ707" s="310"/>
      <c r="AK707" s="310"/>
      <c r="AL707" s="310"/>
      <c r="AM707" s="310"/>
      <c r="AN707" s="310"/>
      <c r="AO707" s="310"/>
      <c r="AP707" s="310"/>
      <c r="AQ707" s="310"/>
      <c r="AR707" s="310"/>
      <c r="AS707" s="310"/>
      <c r="AT707" s="310"/>
      <c r="AU707" s="310"/>
      <c r="AV707" s="310"/>
      <c r="AW707" s="310"/>
      <c r="AX707" s="310"/>
      <c r="AY707" s="310"/>
      <c r="AZ707" s="310"/>
      <c r="BA707" s="310"/>
      <c r="BB707" s="310"/>
      <c r="BC707" s="310"/>
      <c r="BD707" s="310"/>
      <c r="BE707" s="310"/>
      <c r="BF707" s="310"/>
      <c r="BG707" s="310"/>
      <c r="BH707" s="310"/>
      <c r="BI707" s="310"/>
      <c r="BJ707" s="310"/>
      <c r="BK707" s="310"/>
      <c r="BL707" s="310"/>
      <c r="BM707" s="310"/>
      <c r="BN707" s="310"/>
      <c r="BO707" s="310"/>
      <c r="BP707" s="310"/>
      <c r="BQ707" s="310"/>
      <c r="BR707" s="310"/>
      <c r="BS707" s="310"/>
      <c r="BT707" s="310"/>
      <c r="BU707" s="310"/>
      <c r="BV707" s="310"/>
      <c r="BW707" s="310"/>
      <c r="BX707" s="310"/>
      <c r="BY707" s="310"/>
      <c r="BZ707" s="310"/>
      <c r="CA707" s="310"/>
      <c r="CB707" s="310"/>
      <c r="CC707" s="310"/>
      <c r="CD707" s="310"/>
      <c r="CE707" s="310"/>
      <c r="CF707" s="310"/>
      <c r="CG707" s="310"/>
      <c r="CH707" s="310"/>
      <c r="CI707" s="310"/>
      <c r="CJ707" s="310"/>
      <c r="CK707" s="310"/>
      <c r="CL707" s="310"/>
      <c r="CM707" s="310"/>
      <c r="CN707" s="310"/>
      <c r="CO707" s="310"/>
      <c r="CP707" s="310"/>
      <c r="CQ707" s="310"/>
      <c r="CR707" s="310"/>
      <c r="CS707" s="310"/>
      <c r="CT707" s="310"/>
      <c r="CU707" s="310"/>
      <c r="CV707" s="310"/>
      <c r="CW707" s="310"/>
      <c r="CX707" s="310"/>
      <c r="CY707" s="310"/>
      <c r="CZ707" s="310"/>
      <c r="DA707" s="310"/>
      <c r="DB707" s="310"/>
      <c r="DC707" s="310"/>
      <c r="DD707" s="310"/>
      <c r="DE707" s="310"/>
      <c r="DF707" s="310"/>
      <c r="DG707" s="310"/>
      <c r="DH707" s="310"/>
      <c r="DI707" s="310"/>
      <c r="DJ707" s="310"/>
      <c r="DK707" s="310"/>
      <c r="DL707" s="310"/>
      <c r="DM707" s="310"/>
      <c r="DN707" s="310"/>
      <c r="DO707" s="310"/>
      <c r="DP707" s="310"/>
      <c r="DQ707" s="310"/>
      <c r="DR707" s="310"/>
      <c r="DS707" s="310"/>
      <c r="DT707" s="310"/>
      <c r="DU707" s="310"/>
      <c r="DV707" s="310"/>
      <c r="DW707" s="310"/>
      <c r="DX707" s="310"/>
      <c r="DY707" s="310"/>
      <c r="DZ707" s="310"/>
      <c r="EA707" s="310"/>
      <c r="EB707" s="310"/>
      <c r="EC707" s="310"/>
      <c r="ED707" s="310"/>
      <c r="EE707" s="310"/>
      <c r="EF707" s="310"/>
      <c r="EG707" s="310"/>
      <c r="EH707" s="310"/>
      <c r="EI707" s="310"/>
      <c r="EJ707" s="310"/>
      <c r="EK707" s="310"/>
      <c r="EL707" s="310"/>
      <c r="EM707" s="310"/>
      <c r="EN707" s="310"/>
      <c r="EO707" s="310"/>
      <c r="EP707" s="310"/>
      <c r="EQ707" s="310"/>
      <c r="ER707" s="310"/>
      <c r="ES707" s="310"/>
      <c r="ET707" s="310"/>
      <c r="EU707" s="310"/>
      <c r="EV707" s="310"/>
      <c r="EW707" s="310"/>
      <c r="EX707" s="310"/>
      <c r="EY707" s="310"/>
      <c r="EZ707" s="310"/>
      <c r="FA707" s="310"/>
      <c r="FB707" s="310"/>
      <c r="FC707" s="310"/>
      <c r="FD707" s="310"/>
      <c r="FE707" s="310"/>
      <c r="FF707" s="310"/>
      <c r="FG707" s="310"/>
      <c r="FH707" s="310"/>
      <c r="FI707" s="310"/>
      <c r="FJ707" s="310"/>
      <c r="FK707" s="310"/>
      <c r="FL707" s="310"/>
      <c r="FM707" s="310"/>
      <c r="FN707" s="310"/>
      <c r="FO707" s="310"/>
      <c r="FP707" s="310"/>
      <c r="FQ707" s="310"/>
      <c r="FR707" s="310"/>
      <c r="FS707" s="310"/>
      <c r="FT707" s="310"/>
      <c r="FU707" s="310"/>
      <c r="FV707" s="310"/>
      <c r="FW707" s="310"/>
      <c r="FX707" s="310"/>
      <c r="FY707" s="310"/>
      <c r="FZ707" s="310"/>
      <c r="GA707" s="310"/>
      <c r="GB707" s="310"/>
      <c r="GC707" s="310"/>
    </row>
    <row r="708" spans="4:185">
      <c r="D708" s="310"/>
      <c r="E708" s="310"/>
      <c r="F708" s="310"/>
      <c r="G708" s="310"/>
      <c r="H708" s="310"/>
      <c r="I708" s="310"/>
      <c r="J708" s="310"/>
      <c r="K708" s="310"/>
      <c r="L708" s="310"/>
      <c r="M708" s="310"/>
      <c r="N708" s="310"/>
      <c r="O708" s="310"/>
      <c r="P708" s="310"/>
      <c r="Q708" s="310"/>
      <c r="R708" s="310"/>
      <c r="S708" s="310"/>
      <c r="T708" s="310"/>
      <c r="U708" s="310"/>
      <c r="V708" s="310"/>
      <c r="W708" s="310"/>
      <c r="X708" s="310"/>
      <c r="Y708" s="310"/>
      <c r="Z708" s="310"/>
      <c r="AA708" s="310"/>
      <c r="AB708" s="310"/>
      <c r="AC708" s="310"/>
      <c r="AD708" s="310"/>
      <c r="AE708" s="310"/>
      <c r="AF708" s="310"/>
      <c r="AG708" s="310"/>
      <c r="AH708" s="310"/>
      <c r="AI708" s="310"/>
      <c r="AJ708" s="310"/>
      <c r="AK708" s="310"/>
      <c r="AL708" s="310"/>
      <c r="AM708" s="310"/>
      <c r="AN708" s="310"/>
      <c r="AO708" s="310"/>
      <c r="AP708" s="310"/>
      <c r="AQ708" s="310"/>
      <c r="AR708" s="310"/>
      <c r="AS708" s="310"/>
      <c r="AT708" s="310"/>
      <c r="AU708" s="310"/>
      <c r="AV708" s="310"/>
      <c r="AW708" s="310"/>
      <c r="AX708" s="310"/>
      <c r="AY708" s="310"/>
      <c r="AZ708" s="310"/>
      <c r="BA708" s="310"/>
      <c r="BB708" s="310"/>
      <c r="BC708" s="310"/>
      <c r="BD708" s="310"/>
      <c r="BE708" s="310"/>
      <c r="BF708" s="310"/>
      <c r="BG708" s="310"/>
      <c r="BH708" s="310"/>
      <c r="BI708" s="310"/>
      <c r="BJ708" s="310"/>
      <c r="BK708" s="310"/>
      <c r="BL708" s="310"/>
      <c r="BM708" s="310"/>
      <c r="BN708" s="310"/>
      <c r="BO708" s="310"/>
      <c r="BP708" s="310"/>
      <c r="BQ708" s="310"/>
      <c r="BR708" s="310"/>
      <c r="BS708" s="310"/>
      <c r="BT708" s="310"/>
      <c r="BU708" s="310"/>
      <c r="BV708" s="310"/>
      <c r="BW708" s="310"/>
      <c r="BX708" s="310"/>
      <c r="BY708" s="310"/>
      <c r="BZ708" s="310"/>
      <c r="CA708" s="310"/>
      <c r="CB708" s="310"/>
      <c r="CC708" s="310"/>
      <c r="CD708" s="310"/>
      <c r="CE708" s="310"/>
      <c r="CF708" s="310"/>
      <c r="CG708" s="310"/>
      <c r="CH708" s="310"/>
      <c r="CI708" s="310"/>
      <c r="CJ708" s="310"/>
      <c r="CK708" s="310"/>
      <c r="CL708" s="310"/>
      <c r="CM708" s="310"/>
      <c r="CN708" s="310"/>
      <c r="CO708" s="310"/>
      <c r="CP708" s="310"/>
      <c r="CQ708" s="310"/>
      <c r="CR708" s="310"/>
      <c r="CS708" s="310"/>
      <c r="CT708" s="310"/>
      <c r="CU708" s="310"/>
      <c r="CV708" s="310"/>
      <c r="CW708" s="310"/>
      <c r="CX708" s="310"/>
      <c r="CY708" s="310"/>
      <c r="CZ708" s="310"/>
      <c r="DA708" s="310"/>
      <c r="DB708" s="310"/>
      <c r="DC708" s="310"/>
      <c r="DD708" s="310"/>
      <c r="DE708" s="310"/>
      <c r="DF708" s="310"/>
      <c r="DG708" s="310"/>
      <c r="DH708" s="310"/>
      <c r="DI708" s="310"/>
      <c r="DJ708" s="310"/>
      <c r="DK708" s="310"/>
      <c r="DL708" s="310"/>
      <c r="DM708" s="310"/>
      <c r="DN708" s="310"/>
      <c r="DO708" s="310"/>
      <c r="DP708" s="310"/>
      <c r="DQ708" s="310"/>
      <c r="DR708" s="310"/>
      <c r="DS708" s="310"/>
      <c r="DT708" s="310"/>
      <c r="DU708" s="310"/>
      <c r="DV708" s="310"/>
      <c r="DW708" s="310"/>
      <c r="DX708" s="310"/>
      <c r="DY708" s="310"/>
      <c r="DZ708" s="310"/>
      <c r="EA708" s="310"/>
      <c r="EB708" s="310"/>
      <c r="EC708" s="310"/>
      <c r="ED708" s="310"/>
      <c r="EE708" s="310"/>
      <c r="EF708" s="310"/>
      <c r="EG708" s="310"/>
      <c r="EH708" s="310"/>
      <c r="EI708" s="310"/>
      <c r="EJ708" s="310"/>
      <c r="EK708" s="310"/>
      <c r="EL708" s="310"/>
      <c r="EM708" s="310"/>
      <c r="EN708" s="310"/>
      <c r="EO708" s="310"/>
      <c r="EP708" s="310"/>
      <c r="EQ708" s="310"/>
      <c r="ER708" s="310"/>
      <c r="ES708" s="310"/>
      <c r="ET708" s="310"/>
      <c r="EU708" s="310"/>
      <c r="EV708" s="310"/>
      <c r="EW708" s="310"/>
      <c r="EX708" s="310"/>
      <c r="EY708" s="310"/>
      <c r="EZ708" s="310"/>
      <c r="FA708" s="310"/>
      <c r="FB708" s="310"/>
      <c r="FC708" s="310"/>
      <c r="FD708" s="310"/>
      <c r="FE708" s="310"/>
      <c r="FF708" s="310"/>
      <c r="FG708" s="310"/>
      <c r="FH708" s="310"/>
      <c r="FI708" s="310"/>
      <c r="FJ708" s="310"/>
      <c r="FK708" s="310"/>
      <c r="FL708" s="310"/>
      <c r="FM708" s="310"/>
      <c r="FN708" s="310"/>
      <c r="FO708" s="310"/>
      <c r="FP708" s="310"/>
      <c r="FQ708" s="310"/>
      <c r="FR708" s="310"/>
      <c r="FS708" s="310"/>
      <c r="FT708" s="310"/>
      <c r="FU708" s="310"/>
      <c r="FV708" s="310"/>
      <c r="FW708" s="310"/>
      <c r="FX708" s="310"/>
      <c r="FY708" s="310"/>
      <c r="FZ708" s="310"/>
      <c r="GA708" s="310"/>
      <c r="GB708" s="310"/>
      <c r="GC708" s="310"/>
    </row>
    <row r="709" spans="4:185">
      <c r="D709" s="310"/>
      <c r="E709" s="310"/>
      <c r="F709" s="310"/>
      <c r="G709" s="310"/>
      <c r="H709" s="310"/>
      <c r="I709" s="310"/>
      <c r="J709" s="310"/>
      <c r="K709" s="310"/>
      <c r="L709" s="310"/>
      <c r="M709" s="310"/>
      <c r="N709" s="310"/>
      <c r="O709" s="310"/>
      <c r="P709" s="310"/>
      <c r="Q709" s="310"/>
      <c r="R709" s="310"/>
      <c r="S709" s="310"/>
      <c r="T709" s="310"/>
      <c r="U709" s="310"/>
      <c r="V709" s="310"/>
      <c r="W709" s="310"/>
      <c r="X709" s="310"/>
      <c r="Y709" s="310"/>
      <c r="Z709" s="310"/>
      <c r="AA709" s="310"/>
      <c r="AB709" s="310"/>
      <c r="AC709" s="310"/>
      <c r="AD709" s="310"/>
      <c r="AE709" s="310"/>
      <c r="AF709" s="310"/>
      <c r="AG709" s="310"/>
      <c r="AH709" s="310"/>
      <c r="AI709" s="310"/>
      <c r="AJ709" s="310"/>
      <c r="AK709" s="310"/>
      <c r="AL709" s="310"/>
      <c r="AM709" s="310"/>
      <c r="AN709" s="310"/>
      <c r="AO709" s="310"/>
      <c r="AP709" s="310"/>
      <c r="AQ709" s="310"/>
      <c r="AR709" s="310"/>
      <c r="AS709" s="310"/>
      <c r="AT709" s="310"/>
      <c r="AU709" s="310"/>
      <c r="AV709" s="310"/>
      <c r="AW709" s="310"/>
      <c r="AX709" s="310"/>
      <c r="AY709" s="310"/>
      <c r="AZ709" s="310"/>
      <c r="BA709" s="310"/>
      <c r="BB709" s="310"/>
      <c r="BC709" s="310"/>
      <c r="BD709" s="310"/>
      <c r="BE709" s="310"/>
      <c r="BF709" s="310"/>
      <c r="BG709" s="310"/>
      <c r="BH709" s="310"/>
      <c r="BI709" s="310"/>
      <c r="BJ709" s="310"/>
      <c r="BK709" s="310"/>
      <c r="BL709" s="310"/>
      <c r="BM709" s="310"/>
      <c r="BN709" s="310"/>
      <c r="BO709" s="310"/>
      <c r="BP709" s="310"/>
      <c r="BQ709" s="310"/>
      <c r="BR709" s="310"/>
      <c r="BS709" s="310"/>
      <c r="BT709" s="310"/>
      <c r="BU709" s="310"/>
      <c r="BV709" s="310"/>
      <c r="BW709" s="310"/>
      <c r="BX709" s="310"/>
      <c r="BY709" s="310"/>
      <c r="BZ709" s="310"/>
      <c r="CA709" s="310"/>
      <c r="CB709" s="310"/>
      <c r="CC709" s="310"/>
      <c r="CD709" s="310"/>
      <c r="CE709" s="310"/>
      <c r="CF709" s="310"/>
      <c r="CG709" s="310"/>
      <c r="CH709" s="310"/>
      <c r="CI709" s="310"/>
      <c r="CJ709" s="310"/>
      <c r="CK709" s="310"/>
      <c r="CL709" s="310"/>
      <c r="CM709" s="310"/>
      <c r="CN709" s="310"/>
      <c r="CO709" s="310"/>
      <c r="CP709" s="310"/>
      <c r="CQ709" s="310"/>
      <c r="CR709" s="310"/>
      <c r="CS709" s="310"/>
      <c r="CT709" s="310"/>
      <c r="CU709" s="310"/>
      <c r="CV709" s="310"/>
      <c r="CW709" s="310"/>
      <c r="CX709" s="310"/>
      <c r="CY709" s="310"/>
      <c r="CZ709" s="310"/>
      <c r="DA709" s="310"/>
      <c r="DB709" s="310"/>
      <c r="DC709" s="310"/>
      <c r="DD709" s="310"/>
      <c r="DE709" s="310"/>
      <c r="DF709" s="310"/>
      <c r="DG709" s="310"/>
      <c r="DH709" s="310"/>
      <c r="DI709" s="310"/>
      <c r="DJ709" s="310"/>
      <c r="DK709" s="310"/>
      <c r="DL709" s="310"/>
      <c r="DM709" s="310"/>
      <c r="DN709" s="310"/>
      <c r="DO709" s="310"/>
      <c r="DP709" s="310"/>
      <c r="DQ709" s="310"/>
      <c r="DR709" s="310"/>
      <c r="DS709" s="310"/>
      <c r="DT709" s="310"/>
      <c r="DU709" s="310"/>
      <c r="DV709" s="310"/>
      <c r="DW709" s="310"/>
      <c r="DX709" s="310"/>
      <c r="DY709" s="310"/>
      <c r="DZ709" s="310"/>
      <c r="EA709" s="310"/>
      <c r="EB709" s="310"/>
      <c r="EC709" s="310"/>
      <c r="ED709" s="310"/>
      <c r="EE709" s="310"/>
      <c r="EF709" s="310"/>
      <c r="EG709" s="310"/>
      <c r="EH709" s="310"/>
      <c r="EI709" s="310"/>
      <c r="EJ709" s="310"/>
      <c r="EK709" s="310"/>
      <c r="EL709" s="310"/>
      <c r="EM709" s="310"/>
      <c r="EN709" s="310"/>
      <c r="EO709" s="310"/>
      <c r="EP709" s="310"/>
      <c r="EQ709" s="310"/>
      <c r="ER709" s="310"/>
      <c r="ES709" s="310"/>
      <c r="ET709" s="310"/>
      <c r="EU709" s="310"/>
      <c r="EV709" s="310"/>
      <c r="EW709" s="310"/>
      <c r="EX709" s="310"/>
      <c r="EY709" s="310"/>
      <c r="EZ709" s="310"/>
      <c r="FA709" s="310"/>
      <c r="FB709" s="310"/>
      <c r="FC709" s="310"/>
      <c r="FD709" s="310"/>
      <c r="FE709" s="310"/>
      <c r="FF709" s="310"/>
      <c r="FG709" s="310"/>
      <c r="FH709" s="310"/>
      <c r="FI709" s="310"/>
      <c r="FJ709" s="310"/>
      <c r="FK709" s="310"/>
      <c r="FL709" s="310"/>
      <c r="FM709" s="310"/>
      <c r="FN709" s="310"/>
      <c r="FO709" s="310"/>
      <c r="FP709" s="310"/>
      <c r="FQ709" s="310"/>
      <c r="FR709" s="310"/>
      <c r="FS709" s="310"/>
      <c r="FT709" s="310"/>
      <c r="FU709" s="310"/>
      <c r="FV709" s="310"/>
      <c r="FW709" s="310"/>
      <c r="FX709" s="310"/>
      <c r="FY709" s="310"/>
      <c r="FZ709" s="310"/>
      <c r="GA709" s="310"/>
      <c r="GB709" s="310"/>
      <c r="GC709" s="310"/>
    </row>
    <row r="710" spans="4:185">
      <c r="D710" s="310"/>
      <c r="E710" s="310"/>
      <c r="F710" s="310"/>
      <c r="G710" s="310"/>
      <c r="H710" s="310"/>
      <c r="I710" s="310"/>
      <c r="J710" s="310"/>
      <c r="K710" s="310"/>
      <c r="L710" s="310"/>
      <c r="M710" s="310"/>
      <c r="N710" s="310"/>
      <c r="O710" s="310"/>
      <c r="P710" s="310"/>
      <c r="Q710" s="310"/>
      <c r="R710" s="310"/>
      <c r="S710" s="310"/>
      <c r="T710" s="310"/>
      <c r="U710" s="310"/>
      <c r="V710" s="310"/>
      <c r="W710" s="310"/>
      <c r="X710" s="310"/>
      <c r="Y710" s="310"/>
      <c r="Z710" s="310"/>
      <c r="AA710" s="310"/>
      <c r="AB710" s="310"/>
      <c r="AC710" s="310"/>
      <c r="AD710" s="310"/>
      <c r="AE710" s="310"/>
      <c r="AF710" s="310"/>
      <c r="AG710" s="310"/>
      <c r="AH710" s="310"/>
      <c r="AI710" s="310"/>
      <c r="AJ710" s="310"/>
      <c r="AK710" s="310"/>
      <c r="AL710" s="310"/>
      <c r="AM710" s="310"/>
      <c r="AN710" s="310"/>
      <c r="AO710" s="310"/>
      <c r="AP710" s="310"/>
      <c r="AQ710" s="310"/>
      <c r="AR710" s="310"/>
      <c r="AS710" s="310"/>
      <c r="AT710" s="310"/>
      <c r="AU710" s="310"/>
      <c r="AV710" s="310"/>
      <c r="AW710" s="310"/>
      <c r="AX710" s="310"/>
      <c r="AY710" s="310"/>
      <c r="AZ710" s="310"/>
      <c r="BA710" s="310"/>
      <c r="BB710" s="310"/>
      <c r="BC710" s="310"/>
      <c r="BD710" s="310"/>
      <c r="BE710" s="310"/>
      <c r="BF710" s="310"/>
      <c r="BG710" s="310"/>
      <c r="BH710" s="310"/>
      <c r="BI710" s="310"/>
      <c r="BJ710" s="310"/>
      <c r="BK710" s="310"/>
      <c r="BL710" s="310"/>
      <c r="BM710" s="310"/>
      <c r="BN710" s="310"/>
      <c r="BO710" s="310"/>
      <c r="BP710" s="310"/>
      <c r="BQ710" s="310"/>
      <c r="BR710" s="310"/>
      <c r="BS710" s="310"/>
      <c r="BT710" s="310"/>
      <c r="BU710" s="310"/>
      <c r="BV710" s="310"/>
      <c r="BW710" s="310"/>
      <c r="BX710" s="310"/>
      <c r="BY710" s="310"/>
      <c r="BZ710" s="310"/>
      <c r="CA710" s="310"/>
      <c r="CB710" s="310"/>
      <c r="CC710" s="310"/>
      <c r="CD710" s="310"/>
      <c r="CE710" s="310"/>
      <c r="CF710" s="310"/>
      <c r="CG710" s="310"/>
      <c r="CH710" s="310"/>
      <c r="CI710" s="310"/>
      <c r="CJ710" s="310"/>
      <c r="CK710" s="310"/>
      <c r="CL710" s="310"/>
      <c r="CM710" s="310"/>
      <c r="CN710" s="310"/>
      <c r="CO710" s="310"/>
      <c r="CP710" s="310"/>
      <c r="CQ710" s="310"/>
      <c r="CR710" s="310"/>
      <c r="CS710" s="310"/>
      <c r="CT710" s="310"/>
      <c r="CU710" s="310"/>
      <c r="CV710" s="310"/>
      <c r="CW710" s="310"/>
      <c r="CX710" s="310"/>
      <c r="CY710" s="310"/>
      <c r="CZ710" s="310"/>
      <c r="DA710" s="310"/>
      <c r="DB710" s="310"/>
      <c r="DC710" s="310"/>
      <c r="DD710" s="310"/>
      <c r="DE710" s="310"/>
      <c r="DF710" s="310"/>
      <c r="DG710" s="310"/>
      <c r="DH710" s="310"/>
      <c r="DI710" s="310"/>
      <c r="DJ710" s="310"/>
      <c r="DK710" s="310"/>
      <c r="DL710" s="310"/>
      <c r="DM710" s="310"/>
      <c r="DN710" s="310"/>
      <c r="DO710" s="310"/>
      <c r="DP710" s="310"/>
      <c r="DQ710" s="310"/>
      <c r="DR710" s="310"/>
      <c r="DS710" s="310"/>
      <c r="DT710" s="310"/>
      <c r="DU710" s="310"/>
      <c r="DV710" s="310"/>
      <c r="DW710" s="310"/>
      <c r="DX710" s="310"/>
      <c r="DY710" s="310"/>
      <c r="DZ710" s="310"/>
      <c r="EA710" s="310"/>
      <c r="EB710" s="310"/>
      <c r="EC710" s="310"/>
      <c r="ED710" s="310"/>
      <c r="EE710" s="310"/>
      <c r="EF710" s="310"/>
      <c r="EG710" s="310"/>
      <c r="EH710" s="310"/>
      <c r="EI710" s="310"/>
      <c r="EJ710" s="310"/>
      <c r="EK710" s="310"/>
      <c r="EL710" s="310"/>
      <c r="EM710" s="310"/>
      <c r="EN710" s="310"/>
      <c r="EO710" s="310"/>
      <c r="EP710" s="310"/>
      <c r="EQ710" s="310"/>
      <c r="ER710" s="310"/>
      <c r="ES710" s="310"/>
      <c r="ET710" s="310"/>
      <c r="EU710" s="310"/>
      <c r="EV710" s="310"/>
      <c r="EW710" s="310"/>
      <c r="EX710" s="310"/>
      <c r="EY710" s="310"/>
      <c r="EZ710" s="310"/>
      <c r="FA710" s="310"/>
      <c r="FB710" s="310"/>
      <c r="FC710" s="310"/>
      <c r="FD710" s="310"/>
      <c r="FE710" s="310"/>
      <c r="FF710" s="310"/>
      <c r="FG710" s="310"/>
      <c r="FH710" s="310"/>
      <c r="FI710" s="310"/>
      <c r="FJ710" s="310"/>
      <c r="FK710" s="310"/>
      <c r="FL710" s="310"/>
      <c r="FM710" s="310"/>
      <c r="FN710" s="310"/>
      <c r="FO710" s="310"/>
      <c r="FP710" s="310"/>
      <c r="FQ710" s="310"/>
      <c r="FR710" s="310"/>
      <c r="FS710" s="310"/>
      <c r="FT710" s="310"/>
      <c r="FU710" s="310"/>
      <c r="FV710" s="310"/>
      <c r="FW710" s="310"/>
      <c r="FX710" s="310"/>
      <c r="FY710" s="310"/>
      <c r="FZ710" s="310"/>
      <c r="GA710" s="310"/>
      <c r="GB710" s="310"/>
      <c r="GC710" s="310"/>
    </row>
    <row r="711" spans="4:185">
      <c r="D711" s="310"/>
      <c r="E711" s="310"/>
      <c r="F711" s="310"/>
      <c r="G711" s="310"/>
      <c r="H711" s="310"/>
      <c r="I711" s="310"/>
      <c r="J711" s="310"/>
      <c r="K711" s="310"/>
      <c r="L711" s="310"/>
      <c r="M711" s="310"/>
      <c r="N711" s="310"/>
      <c r="O711" s="310"/>
      <c r="P711" s="310"/>
      <c r="Q711" s="310"/>
      <c r="R711" s="310"/>
      <c r="S711" s="310"/>
      <c r="T711" s="310"/>
      <c r="U711" s="310"/>
      <c r="V711" s="310"/>
      <c r="W711" s="310"/>
      <c r="X711" s="310"/>
      <c r="Y711" s="310"/>
      <c r="Z711" s="310"/>
      <c r="AA711" s="310"/>
      <c r="AB711" s="310"/>
      <c r="AC711" s="310"/>
      <c r="AD711" s="310"/>
      <c r="AE711" s="310"/>
      <c r="AF711" s="310"/>
      <c r="AG711" s="310"/>
      <c r="AH711" s="310"/>
      <c r="AI711" s="310"/>
      <c r="AJ711" s="310"/>
      <c r="AK711" s="310"/>
      <c r="AL711" s="310"/>
      <c r="AM711" s="310"/>
      <c r="AN711" s="310"/>
      <c r="AO711" s="310"/>
      <c r="AP711" s="310"/>
      <c r="AQ711" s="310"/>
      <c r="AR711" s="310"/>
      <c r="AS711" s="310"/>
      <c r="AT711" s="310"/>
      <c r="AU711" s="310"/>
      <c r="AV711" s="310"/>
      <c r="AW711" s="310"/>
      <c r="AX711" s="310"/>
      <c r="AY711" s="310"/>
      <c r="AZ711" s="310"/>
      <c r="BA711" s="310"/>
      <c r="BB711" s="310"/>
      <c r="BC711" s="310"/>
      <c r="BD711" s="310"/>
      <c r="BE711" s="310"/>
      <c r="BF711" s="310"/>
      <c r="BG711" s="310"/>
      <c r="BH711" s="310"/>
      <c r="BI711" s="310"/>
      <c r="BJ711" s="310"/>
      <c r="BK711" s="310"/>
      <c r="BL711" s="310"/>
      <c r="BM711" s="310"/>
      <c r="BN711" s="310"/>
      <c r="BO711" s="310"/>
      <c r="BP711" s="310"/>
      <c r="BQ711" s="310"/>
      <c r="BR711" s="310"/>
      <c r="BS711" s="310"/>
      <c r="BT711" s="310"/>
      <c r="BU711" s="310"/>
      <c r="BV711" s="310"/>
      <c r="BW711" s="310"/>
      <c r="BX711" s="310"/>
      <c r="BY711" s="310"/>
      <c r="BZ711" s="310"/>
      <c r="CA711" s="310"/>
      <c r="CB711" s="310"/>
      <c r="CC711" s="310"/>
      <c r="CD711" s="310"/>
      <c r="CE711" s="310"/>
      <c r="CF711" s="310"/>
      <c r="CG711" s="310"/>
      <c r="CH711" s="310"/>
      <c r="CI711" s="310"/>
      <c r="CJ711" s="310"/>
      <c r="CK711" s="310"/>
      <c r="CL711" s="310"/>
      <c r="CM711" s="310"/>
      <c r="CN711" s="310"/>
      <c r="CO711" s="310"/>
      <c r="CP711" s="310"/>
      <c r="CQ711" s="310"/>
      <c r="CR711" s="310"/>
      <c r="CS711" s="310"/>
      <c r="CT711" s="310"/>
      <c r="CU711" s="310"/>
      <c r="CV711" s="310"/>
      <c r="CW711" s="310"/>
      <c r="CX711" s="310"/>
      <c r="CY711" s="310"/>
      <c r="CZ711" s="310"/>
      <c r="DA711" s="310"/>
      <c r="DB711" s="310"/>
      <c r="DC711" s="310"/>
      <c r="DD711" s="310"/>
      <c r="DE711" s="310"/>
      <c r="DF711" s="310"/>
      <c r="DG711" s="310"/>
      <c r="DH711" s="310"/>
      <c r="DI711" s="310"/>
      <c r="DJ711" s="310"/>
      <c r="DK711" s="310"/>
      <c r="DL711" s="310"/>
      <c r="DM711" s="310"/>
      <c r="DN711" s="310"/>
      <c r="DO711" s="310"/>
      <c r="DP711" s="310"/>
      <c r="DQ711" s="310"/>
      <c r="DR711" s="310"/>
      <c r="DS711" s="310"/>
      <c r="DT711" s="310"/>
      <c r="DU711" s="310"/>
      <c r="DV711" s="310"/>
      <c r="DW711" s="310"/>
      <c r="DX711" s="310"/>
      <c r="DY711" s="310"/>
      <c r="DZ711" s="310"/>
      <c r="EA711" s="310"/>
      <c r="EB711" s="310"/>
      <c r="EC711" s="310"/>
      <c r="ED711" s="310"/>
      <c r="EE711" s="310"/>
      <c r="EF711" s="310"/>
      <c r="EG711" s="310"/>
      <c r="EH711" s="310"/>
      <c r="EI711" s="310"/>
      <c r="EJ711" s="310"/>
      <c r="EK711" s="310"/>
      <c r="EL711" s="310"/>
      <c r="EM711" s="310"/>
      <c r="EN711" s="310"/>
      <c r="EO711" s="310"/>
      <c r="EP711" s="310"/>
      <c r="EQ711" s="310"/>
      <c r="ER711" s="310"/>
      <c r="ES711" s="310"/>
      <c r="ET711" s="310"/>
      <c r="EU711" s="310"/>
      <c r="EV711" s="310"/>
      <c r="EW711" s="310"/>
      <c r="EX711" s="310"/>
      <c r="EY711" s="310"/>
      <c r="EZ711" s="310"/>
      <c r="FA711" s="310"/>
      <c r="FB711" s="310"/>
      <c r="FC711" s="310"/>
      <c r="FD711" s="310"/>
      <c r="FE711" s="310"/>
      <c r="FF711" s="310"/>
      <c r="FG711" s="310"/>
      <c r="FH711" s="310"/>
      <c r="FI711" s="310"/>
      <c r="FJ711" s="310"/>
      <c r="FK711" s="310"/>
      <c r="FL711" s="310"/>
      <c r="FM711" s="310"/>
      <c r="FN711" s="310"/>
      <c r="FO711" s="310"/>
      <c r="FP711" s="310"/>
      <c r="FQ711" s="310"/>
      <c r="FR711" s="310"/>
      <c r="FS711" s="310"/>
      <c r="FT711" s="310"/>
      <c r="FU711" s="310"/>
      <c r="FV711" s="310"/>
      <c r="FW711" s="310"/>
      <c r="FX711" s="310"/>
      <c r="FY711" s="310"/>
      <c r="FZ711" s="310"/>
      <c r="GA711" s="310"/>
      <c r="GB711" s="310"/>
      <c r="GC711" s="310"/>
    </row>
    <row r="712" spans="4:185">
      <c r="D712" s="310"/>
      <c r="E712" s="310"/>
      <c r="F712" s="310"/>
      <c r="G712" s="310"/>
      <c r="H712" s="310"/>
      <c r="I712" s="310"/>
      <c r="J712" s="310"/>
      <c r="K712" s="310"/>
      <c r="L712" s="310"/>
      <c r="M712" s="310"/>
      <c r="N712" s="310"/>
      <c r="O712" s="310"/>
      <c r="P712" s="310"/>
      <c r="Q712" s="310"/>
      <c r="R712" s="310"/>
      <c r="S712" s="310"/>
      <c r="T712" s="310"/>
      <c r="U712" s="310"/>
      <c r="V712" s="310"/>
      <c r="W712" s="310"/>
      <c r="X712" s="310"/>
      <c r="Y712" s="310"/>
      <c r="Z712" s="310"/>
      <c r="AA712" s="310"/>
      <c r="AB712" s="310"/>
      <c r="AC712" s="310"/>
      <c r="AD712" s="310"/>
      <c r="AE712" s="310"/>
      <c r="AF712" s="310"/>
      <c r="AG712" s="310"/>
      <c r="AH712" s="310"/>
      <c r="AI712" s="310"/>
      <c r="AJ712" s="310"/>
      <c r="AK712" s="310"/>
      <c r="AL712" s="310"/>
      <c r="AM712" s="310"/>
      <c r="AN712" s="310"/>
      <c r="AO712" s="310"/>
      <c r="AP712" s="310"/>
      <c r="AQ712" s="310"/>
      <c r="AR712" s="310"/>
      <c r="AS712" s="310"/>
      <c r="AT712" s="310"/>
      <c r="AU712" s="310"/>
      <c r="AV712" s="310"/>
      <c r="AW712" s="310"/>
      <c r="AX712" s="310"/>
      <c r="AY712" s="310"/>
      <c r="AZ712" s="310"/>
      <c r="BA712" s="310"/>
      <c r="BB712" s="310"/>
      <c r="BC712" s="310"/>
      <c r="BD712" s="310"/>
      <c r="BE712" s="310"/>
      <c r="BF712" s="310"/>
      <c r="BG712" s="310"/>
      <c r="BH712" s="310"/>
      <c r="BI712" s="310"/>
      <c r="BJ712" s="310"/>
      <c r="BK712" s="310"/>
      <c r="BL712" s="310"/>
      <c r="BM712" s="310"/>
      <c r="BN712" s="310"/>
      <c r="BO712" s="310"/>
      <c r="BP712" s="310"/>
      <c r="BQ712" s="310"/>
      <c r="BR712" s="310"/>
      <c r="BS712" s="310"/>
      <c r="BT712" s="310"/>
      <c r="BU712" s="310"/>
      <c r="BV712" s="310"/>
      <c r="BW712" s="310"/>
      <c r="BX712" s="310"/>
      <c r="BY712" s="310"/>
      <c r="BZ712" s="310"/>
      <c r="CA712" s="310"/>
      <c r="CB712" s="310"/>
      <c r="CC712" s="310"/>
      <c r="CD712" s="310"/>
      <c r="CE712" s="310"/>
      <c r="CF712" s="310"/>
      <c r="CG712" s="310"/>
      <c r="CH712" s="310"/>
      <c r="CI712" s="310"/>
      <c r="CJ712" s="310"/>
      <c r="CK712" s="310"/>
      <c r="CL712" s="310"/>
      <c r="CM712" s="310"/>
      <c r="CN712" s="310"/>
      <c r="CO712" s="310"/>
      <c r="CP712" s="310"/>
      <c r="CQ712" s="310"/>
      <c r="CR712" s="310"/>
      <c r="CS712" s="310"/>
      <c r="CT712" s="310"/>
      <c r="CU712" s="310"/>
      <c r="CV712" s="310"/>
      <c r="CW712" s="310"/>
      <c r="CX712" s="310"/>
      <c r="CY712" s="310"/>
      <c r="CZ712" s="310"/>
      <c r="DA712" s="310"/>
      <c r="DB712" s="310"/>
      <c r="DC712" s="310"/>
      <c r="DD712" s="310"/>
      <c r="DE712" s="310"/>
      <c r="DF712" s="310"/>
      <c r="DG712" s="310"/>
      <c r="DH712" s="310"/>
      <c r="DI712" s="310"/>
      <c r="DJ712" s="310"/>
      <c r="DK712" s="310"/>
      <c r="DL712" s="310"/>
      <c r="DM712" s="310"/>
      <c r="DN712" s="310"/>
      <c r="DO712" s="310"/>
      <c r="DP712" s="310"/>
      <c r="DQ712" s="310"/>
      <c r="DR712" s="310"/>
      <c r="DS712" s="310"/>
      <c r="DT712" s="310"/>
      <c r="DU712" s="310"/>
      <c r="DV712" s="310"/>
      <c r="DW712" s="310"/>
      <c r="DX712" s="310"/>
      <c r="DY712" s="310"/>
      <c r="DZ712" s="310"/>
      <c r="EA712" s="310"/>
      <c r="EB712" s="310"/>
      <c r="EC712" s="310"/>
      <c r="ED712" s="310"/>
      <c r="EE712" s="310"/>
      <c r="EF712" s="310"/>
      <c r="EG712" s="310"/>
      <c r="EH712" s="310"/>
      <c r="EI712" s="310"/>
      <c r="EJ712" s="310"/>
      <c r="EK712" s="310"/>
      <c r="EL712" s="310"/>
      <c r="EM712" s="310"/>
      <c r="EN712" s="310"/>
      <c r="EO712" s="310"/>
      <c r="EP712" s="310"/>
      <c r="EQ712" s="310"/>
      <c r="ER712" s="310"/>
      <c r="ES712" s="310"/>
      <c r="ET712" s="310"/>
      <c r="EU712" s="310"/>
      <c r="EV712" s="310"/>
      <c r="EW712" s="310"/>
      <c r="EX712" s="310"/>
      <c r="EY712" s="310"/>
      <c r="EZ712" s="310"/>
      <c r="FA712" s="310"/>
      <c r="FB712" s="310"/>
      <c r="FC712" s="310"/>
      <c r="FD712" s="310"/>
      <c r="FE712" s="310"/>
      <c r="FF712" s="310"/>
      <c r="FG712" s="310"/>
      <c r="FH712" s="310"/>
      <c r="FI712" s="310"/>
      <c r="FJ712" s="310"/>
      <c r="FK712" s="310"/>
      <c r="FL712" s="310"/>
      <c r="FM712" s="310"/>
      <c r="FN712" s="310"/>
      <c r="FO712" s="310"/>
      <c r="FP712" s="310"/>
      <c r="FQ712" s="310"/>
      <c r="FR712" s="310"/>
      <c r="FS712" s="310"/>
      <c r="FT712" s="310"/>
      <c r="FU712" s="310"/>
      <c r="FV712" s="310"/>
      <c r="FW712" s="310"/>
      <c r="FX712" s="310"/>
      <c r="FY712" s="310"/>
      <c r="FZ712" s="310"/>
      <c r="GA712" s="310"/>
      <c r="GB712" s="310"/>
      <c r="GC712" s="310"/>
    </row>
    <row r="713" spans="4:185">
      <c r="D713" s="310"/>
      <c r="E713" s="310"/>
      <c r="F713" s="310"/>
      <c r="G713" s="310"/>
      <c r="H713" s="310"/>
      <c r="I713" s="310"/>
      <c r="J713" s="310"/>
      <c r="K713" s="310"/>
      <c r="L713" s="310"/>
      <c r="M713" s="310"/>
      <c r="N713" s="310"/>
      <c r="O713" s="310"/>
      <c r="P713" s="310"/>
      <c r="Q713" s="310"/>
      <c r="R713" s="310"/>
      <c r="S713" s="310"/>
      <c r="T713" s="310"/>
      <c r="U713" s="310"/>
      <c r="V713" s="310"/>
      <c r="W713" s="310"/>
      <c r="X713" s="310"/>
      <c r="Y713" s="310"/>
      <c r="Z713" s="310"/>
      <c r="AA713" s="310"/>
      <c r="AB713" s="310"/>
      <c r="AC713" s="310"/>
      <c r="AD713" s="310"/>
      <c r="AE713" s="310"/>
      <c r="AF713" s="310"/>
      <c r="AG713" s="310"/>
      <c r="AH713" s="310"/>
      <c r="AI713" s="310"/>
      <c r="AJ713" s="310"/>
      <c r="AK713" s="310"/>
      <c r="AL713" s="310"/>
      <c r="AM713" s="310"/>
      <c r="AN713" s="310"/>
      <c r="AO713" s="310"/>
      <c r="AP713" s="310"/>
      <c r="AQ713" s="310"/>
      <c r="AR713" s="310"/>
      <c r="AS713" s="310"/>
      <c r="AT713" s="310"/>
      <c r="AU713" s="310"/>
      <c r="AV713" s="310"/>
      <c r="AW713" s="310"/>
      <c r="AX713" s="310"/>
      <c r="AY713" s="310"/>
      <c r="AZ713" s="310"/>
      <c r="BA713" s="310"/>
      <c r="BB713" s="310"/>
      <c r="BC713" s="310"/>
      <c r="BD713" s="310"/>
      <c r="BE713" s="310"/>
      <c r="BF713" s="310"/>
      <c r="BG713" s="310"/>
      <c r="BH713" s="310"/>
      <c r="BI713" s="310"/>
      <c r="BJ713" s="310"/>
      <c r="BK713" s="310"/>
      <c r="BL713" s="310"/>
      <c r="BM713" s="310"/>
      <c r="BN713" s="310"/>
      <c r="BO713" s="310"/>
      <c r="BP713" s="310"/>
      <c r="BQ713" s="310"/>
      <c r="BR713" s="310"/>
      <c r="BS713" s="310"/>
      <c r="BT713" s="310"/>
      <c r="BU713" s="310"/>
      <c r="BV713" s="310"/>
      <c r="BW713" s="310"/>
      <c r="BX713" s="310"/>
      <c r="BY713" s="310"/>
      <c r="BZ713" s="310"/>
      <c r="CA713" s="310"/>
      <c r="CB713" s="310"/>
      <c r="CC713" s="310"/>
      <c r="CD713" s="310"/>
      <c r="CE713" s="310"/>
      <c r="CF713" s="310"/>
      <c r="CG713" s="310"/>
      <c r="CH713" s="310"/>
      <c r="CI713" s="310"/>
      <c r="CJ713" s="310"/>
      <c r="CK713" s="310"/>
      <c r="CL713" s="310"/>
      <c r="CM713" s="310"/>
      <c r="CN713" s="310"/>
      <c r="CO713" s="310"/>
      <c r="CP713" s="310"/>
      <c r="CQ713" s="310"/>
      <c r="CR713" s="310"/>
      <c r="CS713" s="310"/>
      <c r="CT713" s="310"/>
      <c r="CU713" s="310"/>
      <c r="CV713" s="310"/>
      <c r="CW713" s="310"/>
      <c r="CX713" s="310"/>
      <c r="CY713" s="310"/>
      <c r="CZ713" s="310"/>
      <c r="DA713" s="310"/>
      <c r="DB713" s="310"/>
      <c r="DC713" s="310"/>
      <c r="DD713" s="310"/>
      <c r="DE713" s="310"/>
      <c r="DF713" s="310"/>
      <c r="DG713" s="310"/>
      <c r="DH713" s="310"/>
      <c r="DI713" s="310"/>
      <c r="DJ713" s="310"/>
      <c r="DK713" s="310"/>
      <c r="DL713" s="310"/>
      <c r="DM713" s="310"/>
      <c r="DN713" s="310"/>
      <c r="DO713" s="310"/>
      <c r="DP713" s="310"/>
      <c r="DQ713" s="310"/>
      <c r="DR713" s="310"/>
      <c r="DS713" s="310"/>
      <c r="DT713" s="310"/>
      <c r="DU713" s="310"/>
      <c r="DV713" s="310"/>
      <c r="DW713" s="310"/>
      <c r="DX713" s="310"/>
      <c r="DY713" s="310"/>
      <c r="DZ713" s="310"/>
      <c r="EA713" s="310"/>
      <c r="EB713" s="310"/>
      <c r="EC713" s="310"/>
      <c r="ED713" s="310"/>
      <c r="EE713" s="310"/>
      <c r="EF713" s="310"/>
      <c r="EG713" s="310"/>
      <c r="EH713" s="310"/>
      <c r="EI713" s="310"/>
      <c r="EJ713" s="310"/>
      <c r="EK713" s="310"/>
      <c r="EL713" s="310"/>
      <c r="EM713" s="310"/>
      <c r="EN713" s="310"/>
      <c r="EO713" s="310"/>
      <c r="EP713" s="310"/>
      <c r="EQ713" s="310"/>
      <c r="ER713" s="310"/>
      <c r="ES713" s="310"/>
      <c r="ET713" s="310"/>
      <c r="EU713" s="310"/>
      <c r="EV713" s="310"/>
      <c r="EW713" s="310"/>
      <c r="EX713" s="310"/>
      <c r="EY713" s="310"/>
      <c r="EZ713" s="310"/>
      <c r="FA713" s="310"/>
      <c r="FB713" s="310"/>
      <c r="FC713" s="310"/>
      <c r="FD713" s="310"/>
      <c r="FE713" s="310"/>
      <c r="FF713" s="310"/>
      <c r="FG713" s="310"/>
      <c r="FH713" s="310"/>
      <c r="FI713" s="310"/>
      <c r="FJ713" s="310"/>
      <c r="FK713" s="310"/>
      <c r="FL713" s="310"/>
      <c r="FM713" s="310"/>
      <c r="FN713" s="310"/>
      <c r="FO713" s="310"/>
      <c r="FP713" s="310"/>
      <c r="FQ713" s="310"/>
      <c r="FR713" s="310"/>
      <c r="FS713" s="310"/>
      <c r="FT713" s="310"/>
      <c r="FU713" s="310"/>
      <c r="FV713" s="310"/>
      <c r="FW713" s="310"/>
      <c r="FX713" s="310"/>
      <c r="FY713" s="310"/>
      <c r="FZ713" s="310"/>
      <c r="GA713" s="310"/>
      <c r="GB713" s="310"/>
      <c r="GC713" s="310"/>
    </row>
    <row r="714" spans="4:185">
      <c r="D714" s="310"/>
      <c r="E714" s="310"/>
      <c r="F714" s="310"/>
      <c r="G714" s="310"/>
      <c r="H714" s="310"/>
      <c r="I714" s="310"/>
      <c r="J714" s="310"/>
      <c r="K714" s="310"/>
      <c r="L714" s="310"/>
      <c r="M714" s="310"/>
      <c r="N714" s="310"/>
      <c r="O714" s="310"/>
      <c r="P714" s="310"/>
      <c r="Q714" s="310"/>
      <c r="R714" s="310"/>
      <c r="S714" s="310"/>
      <c r="T714" s="310"/>
      <c r="U714" s="310"/>
      <c r="V714" s="310"/>
      <c r="W714" s="310"/>
      <c r="X714" s="310"/>
      <c r="Y714" s="310"/>
      <c r="Z714" s="310"/>
      <c r="AA714" s="310"/>
      <c r="AB714" s="310"/>
      <c r="AC714" s="310"/>
      <c r="AD714" s="310"/>
      <c r="AE714" s="310"/>
      <c r="AF714" s="310"/>
      <c r="AG714" s="310"/>
      <c r="AH714" s="310"/>
      <c r="AI714" s="310"/>
      <c r="AJ714" s="310"/>
      <c r="AK714" s="310"/>
      <c r="AL714" s="310"/>
      <c r="AM714" s="310"/>
      <c r="AN714" s="310"/>
      <c r="AO714" s="310"/>
      <c r="AP714" s="310"/>
      <c r="AQ714" s="310"/>
      <c r="AR714" s="310"/>
      <c r="AS714" s="310"/>
      <c r="AT714" s="310"/>
      <c r="AU714" s="310"/>
      <c r="AV714" s="310"/>
      <c r="AW714" s="310"/>
      <c r="AX714" s="310"/>
      <c r="AY714" s="310"/>
      <c r="AZ714" s="310"/>
      <c r="BA714" s="310"/>
      <c r="BB714" s="310"/>
      <c r="BC714" s="310"/>
      <c r="BD714" s="310"/>
      <c r="BE714" s="310"/>
      <c r="BF714" s="310"/>
      <c r="BG714" s="310"/>
      <c r="BH714" s="310"/>
      <c r="BI714" s="310"/>
      <c r="BJ714" s="310"/>
      <c r="BK714" s="310"/>
      <c r="BL714" s="310"/>
      <c r="BM714" s="310"/>
      <c r="BN714" s="310"/>
      <c r="BO714" s="310"/>
      <c r="BP714" s="310"/>
      <c r="BQ714" s="310"/>
      <c r="BR714" s="310"/>
      <c r="BS714" s="310"/>
      <c r="BT714" s="310"/>
      <c r="BU714" s="310"/>
      <c r="BV714" s="310"/>
      <c r="BW714" s="310"/>
      <c r="BX714" s="310"/>
      <c r="BY714" s="310"/>
      <c r="BZ714" s="310"/>
      <c r="CA714" s="310"/>
      <c r="CB714" s="310"/>
      <c r="CC714" s="310"/>
      <c r="CD714" s="310"/>
      <c r="CE714" s="310"/>
      <c r="CF714" s="310"/>
      <c r="CG714" s="310"/>
      <c r="CH714" s="310"/>
      <c r="CI714" s="310"/>
      <c r="CJ714" s="310"/>
      <c r="CK714" s="310"/>
      <c r="CL714" s="310"/>
      <c r="CM714" s="310"/>
      <c r="CN714" s="310"/>
      <c r="CO714" s="310"/>
      <c r="CP714" s="310"/>
      <c r="CQ714" s="310"/>
      <c r="CR714" s="310"/>
      <c r="CS714" s="310"/>
      <c r="CT714" s="310"/>
      <c r="CU714" s="310"/>
      <c r="CV714" s="310"/>
      <c r="CW714" s="310"/>
      <c r="CX714" s="310"/>
      <c r="CY714" s="310"/>
      <c r="CZ714" s="310"/>
      <c r="DA714" s="310"/>
      <c r="DB714" s="310"/>
      <c r="DC714" s="310"/>
      <c r="DD714" s="310"/>
      <c r="DE714" s="310"/>
      <c r="DF714" s="310"/>
      <c r="DG714" s="310"/>
      <c r="DH714" s="310"/>
      <c r="DI714" s="310"/>
      <c r="DJ714" s="310"/>
      <c r="DK714" s="310"/>
      <c r="DL714" s="310"/>
      <c r="DM714" s="310"/>
      <c r="DN714" s="310"/>
      <c r="DO714" s="310"/>
      <c r="DP714" s="310"/>
      <c r="DQ714" s="310"/>
      <c r="DR714" s="310"/>
      <c r="DS714" s="310"/>
      <c r="DT714" s="310"/>
      <c r="DU714" s="310"/>
      <c r="DV714" s="310"/>
      <c r="DW714" s="310"/>
      <c r="DX714" s="310"/>
      <c r="DY714" s="310"/>
      <c r="DZ714" s="310"/>
      <c r="EA714" s="310"/>
      <c r="EB714" s="310"/>
      <c r="EC714" s="310"/>
      <c r="ED714" s="310"/>
      <c r="EE714" s="310"/>
      <c r="EF714" s="310"/>
      <c r="EG714" s="310"/>
      <c r="EH714" s="310"/>
      <c r="EI714" s="310"/>
      <c r="EJ714" s="310"/>
      <c r="EK714" s="310"/>
      <c r="EL714" s="310"/>
      <c r="EM714" s="310"/>
      <c r="EN714" s="310"/>
      <c r="EO714" s="310"/>
      <c r="EP714" s="310"/>
      <c r="EQ714" s="310"/>
      <c r="ER714" s="310"/>
      <c r="ES714" s="310"/>
      <c r="ET714" s="310"/>
      <c r="EU714" s="310"/>
      <c r="EV714" s="310"/>
      <c r="EW714" s="310"/>
      <c r="EX714" s="310"/>
      <c r="EY714" s="310"/>
      <c r="EZ714" s="310"/>
      <c r="FA714" s="310"/>
      <c r="FB714" s="310"/>
      <c r="FC714" s="310"/>
      <c r="FD714" s="310"/>
      <c r="FE714" s="310"/>
      <c r="FF714" s="310"/>
      <c r="FG714" s="310"/>
      <c r="FH714" s="310"/>
      <c r="FI714" s="310"/>
      <c r="FJ714" s="310"/>
      <c r="FK714" s="310"/>
      <c r="FL714" s="310"/>
      <c r="FM714" s="310"/>
      <c r="FN714" s="310"/>
      <c r="FO714" s="310"/>
      <c r="FP714" s="310"/>
      <c r="FQ714" s="310"/>
      <c r="FR714" s="310"/>
      <c r="FS714" s="310"/>
      <c r="FT714" s="310"/>
      <c r="FU714" s="310"/>
      <c r="FV714" s="310"/>
      <c r="FW714" s="310"/>
      <c r="FX714" s="310"/>
      <c r="FY714" s="310"/>
      <c r="FZ714" s="310"/>
      <c r="GA714" s="310"/>
      <c r="GB714" s="310"/>
      <c r="GC714" s="310"/>
    </row>
    <row r="715" spans="4:185">
      <c r="D715" s="310"/>
      <c r="E715" s="310"/>
      <c r="F715" s="310"/>
      <c r="G715" s="310"/>
      <c r="H715" s="310"/>
      <c r="I715" s="310"/>
      <c r="J715" s="310"/>
      <c r="K715" s="310"/>
      <c r="L715" s="310"/>
      <c r="M715" s="310"/>
      <c r="N715" s="310"/>
      <c r="O715" s="310"/>
      <c r="P715" s="310"/>
      <c r="Q715" s="310"/>
      <c r="R715" s="310"/>
      <c r="S715" s="310"/>
      <c r="T715" s="310"/>
      <c r="U715" s="310"/>
      <c r="V715" s="310"/>
      <c r="W715" s="310"/>
      <c r="X715" s="310"/>
      <c r="Y715" s="310"/>
      <c r="Z715" s="310"/>
      <c r="AA715" s="310"/>
      <c r="AB715" s="310"/>
      <c r="AC715" s="310"/>
      <c r="AD715" s="310"/>
      <c r="AE715" s="310"/>
      <c r="AF715" s="310"/>
      <c r="AG715" s="310"/>
      <c r="AH715" s="310"/>
      <c r="AI715" s="310"/>
      <c r="AJ715" s="310"/>
      <c r="AK715" s="310"/>
      <c r="AL715" s="310"/>
      <c r="AM715" s="310"/>
      <c r="AN715" s="310"/>
      <c r="AO715" s="310"/>
      <c r="AP715" s="310"/>
      <c r="AQ715" s="310"/>
      <c r="AR715" s="310"/>
      <c r="AS715" s="310"/>
      <c r="AT715" s="310"/>
      <c r="AU715" s="310"/>
      <c r="AV715" s="310"/>
      <c r="AW715" s="310"/>
      <c r="AX715" s="310"/>
      <c r="AY715" s="310"/>
      <c r="AZ715" s="310"/>
      <c r="BA715" s="310"/>
      <c r="BB715" s="310"/>
      <c r="BC715" s="310"/>
      <c r="BD715" s="310"/>
      <c r="BE715" s="310"/>
      <c r="BF715" s="310"/>
      <c r="BG715" s="310"/>
      <c r="BH715" s="310"/>
      <c r="BI715" s="310"/>
      <c r="BJ715" s="310"/>
      <c r="BK715" s="310"/>
      <c r="BL715" s="310"/>
      <c r="BM715" s="310"/>
      <c r="BN715" s="310"/>
      <c r="BO715" s="310"/>
      <c r="BP715" s="310"/>
      <c r="BQ715" s="310"/>
      <c r="BR715" s="310"/>
      <c r="BS715" s="310"/>
      <c r="BT715" s="310"/>
      <c r="BU715" s="310"/>
      <c r="BV715" s="310"/>
      <c r="BW715" s="310"/>
      <c r="BX715" s="310"/>
      <c r="BY715" s="310"/>
      <c r="BZ715" s="310"/>
      <c r="CA715" s="310"/>
      <c r="CB715" s="310"/>
      <c r="CC715" s="310"/>
      <c r="CD715" s="310"/>
      <c r="CE715" s="310"/>
      <c r="CF715" s="310"/>
      <c r="CG715" s="310"/>
      <c r="CH715" s="310"/>
      <c r="CI715" s="310"/>
      <c r="CJ715" s="310"/>
      <c r="CK715" s="310"/>
      <c r="CL715" s="310"/>
      <c r="CM715" s="310"/>
      <c r="CN715" s="310"/>
      <c r="CO715" s="310"/>
      <c r="CP715" s="310"/>
      <c r="CQ715" s="310"/>
      <c r="CR715" s="310"/>
      <c r="CS715" s="310"/>
      <c r="CT715" s="310"/>
      <c r="CU715" s="310"/>
      <c r="CV715" s="310"/>
      <c r="CW715" s="310"/>
      <c r="CX715" s="310"/>
      <c r="CY715" s="310"/>
      <c r="CZ715" s="310"/>
      <c r="DA715" s="310"/>
      <c r="DB715" s="310"/>
      <c r="DC715" s="310"/>
      <c r="DD715" s="310"/>
      <c r="DE715" s="310"/>
      <c r="DF715" s="310"/>
      <c r="DG715" s="310"/>
      <c r="DH715" s="310"/>
      <c r="DI715" s="310"/>
      <c r="DJ715" s="310"/>
      <c r="DK715" s="310"/>
      <c r="DL715" s="310"/>
      <c r="DM715" s="310"/>
      <c r="DN715" s="310"/>
      <c r="DO715" s="310"/>
      <c r="DP715" s="310"/>
      <c r="DQ715" s="310"/>
      <c r="DR715" s="310"/>
      <c r="DS715" s="310"/>
      <c r="DT715" s="310"/>
      <c r="DU715" s="310"/>
      <c r="DV715" s="310"/>
      <c r="DW715" s="310"/>
      <c r="DX715" s="310"/>
      <c r="DY715" s="310"/>
      <c r="DZ715" s="310"/>
      <c r="EA715" s="310"/>
      <c r="EB715" s="310"/>
      <c r="EC715" s="310"/>
      <c r="ED715" s="310"/>
      <c r="EE715" s="310"/>
      <c r="EF715" s="310"/>
      <c r="EG715" s="310"/>
      <c r="EH715" s="310"/>
      <c r="EI715" s="310"/>
      <c r="EJ715" s="310"/>
      <c r="EK715" s="310"/>
      <c r="EL715" s="310"/>
      <c r="EM715" s="310"/>
      <c r="EN715" s="310"/>
      <c r="EO715" s="310"/>
      <c r="EP715" s="310"/>
      <c r="EQ715" s="310"/>
      <c r="ER715" s="310"/>
      <c r="ES715" s="310"/>
      <c r="ET715" s="310"/>
      <c r="EU715" s="310"/>
      <c r="EV715" s="310"/>
      <c r="EW715" s="310"/>
      <c r="EX715" s="310"/>
      <c r="EY715" s="310"/>
      <c r="EZ715" s="310"/>
      <c r="FA715" s="310"/>
      <c r="FB715" s="310"/>
      <c r="FC715" s="310"/>
      <c r="FD715" s="310"/>
      <c r="FE715" s="310"/>
      <c r="FF715" s="310"/>
      <c r="FG715" s="310"/>
      <c r="FH715" s="310"/>
      <c r="FI715" s="310"/>
      <c r="FJ715" s="310"/>
      <c r="FK715" s="310"/>
      <c r="FL715" s="310"/>
      <c r="FM715" s="310"/>
      <c r="FN715" s="310"/>
      <c r="FO715" s="310"/>
      <c r="FP715" s="310"/>
      <c r="FQ715" s="310"/>
      <c r="FR715" s="310"/>
      <c r="FS715" s="310"/>
      <c r="FT715" s="310"/>
      <c r="FU715" s="310"/>
      <c r="FV715" s="310"/>
      <c r="FW715" s="310"/>
      <c r="FX715" s="310"/>
      <c r="FY715" s="310"/>
      <c r="FZ715" s="310"/>
      <c r="GA715" s="310"/>
      <c r="GB715" s="310"/>
      <c r="GC715" s="310"/>
    </row>
    <row r="716" spans="4:185">
      <c r="D716" s="310"/>
      <c r="E716" s="310"/>
      <c r="F716" s="310"/>
      <c r="G716" s="310"/>
      <c r="H716" s="310"/>
      <c r="I716" s="310"/>
      <c r="J716" s="310"/>
      <c r="K716" s="310"/>
      <c r="L716" s="310"/>
      <c r="M716" s="310"/>
      <c r="N716" s="310"/>
      <c r="O716" s="310"/>
      <c r="P716" s="310"/>
      <c r="Q716" s="310"/>
      <c r="R716" s="310"/>
      <c r="S716" s="310"/>
      <c r="T716" s="310"/>
      <c r="U716" s="310"/>
      <c r="V716" s="310"/>
      <c r="W716" s="310"/>
      <c r="X716" s="310"/>
      <c r="Y716" s="310"/>
      <c r="Z716" s="310"/>
      <c r="AA716" s="310"/>
      <c r="AB716" s="310"/>
      <c r="AC716" s="310"/>
      <c r="AD716" s="310"/>
      <c r="AE716" s="310"/>
      <c r="AF716" s="310"/>
      <c r="AG716" s="310"/>
      <c r="AH716" s="310"/>
      <c r="AI716" s="310"/>
      <c r="AJ716" s="310"/>
      <c r="AK716" s="310"/>
      <c r="AL716" s="310"/>
      <c r="AM716" s="310"/>
      <c r="AN716" s="310"/>
      <c r="AO716" s="310"/>
      <c r="AP716" s="310"/>
      <c r="AQ716" s="310"/>
      <c r="AR716" s="310"/>
      <c r="AS716" s="310"/>
      <c r="AT716" s="310"/>
      <c r="AU716" s="310"/>
      <c r="AV716" s="310"/>
      <c r="AW716" s="310"/>
      <c r="AX716" s="310"/>
      <c r="AY716" s="310"/>
      <c r="AZ716" s="310"/>
      <c r="BA716" s="310"/>
      <c r="BB716" s="310"/>
      <c r="BC716" s="310"/>
      <c r="BD716" s="310"/>
      <c r="BE716" s="310"/>
      <c r="BF716" s="310"/>
      <c r="BG716" s="310"/>
      <c r="BH716" s="310"/>
      <c r="BI716" s="310"/>
      <c r="BJ716" s="310"/>
      <c r="BK716" s="310"/>
      <c r="BL716" s="310"/>
      <c r="BM716" s="310"/>
      <c r="BN716" s="310"/>
      <c r="BO716" s="310"/>
      <c r="BP716" s="310"/>
      <c r="BQ716" s="310"/>
      <c r="BR716" s="310"/>
      <c r="BS716" s="310"/>
      <c r="BT716" s="310"/>
      <c r="BU716" s="310"/>
      <c r="BV716" s="310"/>
      <c r="BW716" s="310"/>
      <c r="BX716" s="310"/>
      <c r="BY716" s="310"/>
      <c r="BZ716" s="310"/>
      <c r="CA716" s="310"/>
      <c r="CB716" s="310"/>
      <c r="CC716" s="310"/>
      <c r="CD716" s="310"/>
      <c r="CE716" s="310"/>
      <c r="CF716" s="310"/>
      <c r="CG716" s="310"/>
      <c r="CH716" s="310"/>
      <c r="CI716" s="310"/>
      <c r="CJ716" s="310"/>
      <c r="CK716" s="310"/>
      <c r="CL716" s="310"/>
      <c r="CM716" s="310"/>
      <c r="CN716" s="310"/>
      <c r="CO716" s="310"/>
      <c r="CP716" s="310"/>
      <c r="CQ716" s="310"/>
      <c r="CR716" s="310"/>
      <c r="CS716" s="310"/>
      <c r="CT716" s="310"/>
      <c r="CU716" s="310"/>
      <c r="CV716" s="310"/>
      <c r="CW716" s="310"/>
      <c r="CX716" s="310"/>
      <c r="CY716" s="310"/>
      <c r="CZ716" s="310"/>
      <c r="DA716" s="310"/>
      <c r="DB716" s="310"/>
      <c r="DC716" s="310"/>
      <c r="DD716" s="310"/>
      <c r="DE716" s="310"/>
      <c r="DF716" s="310"/>
      <c r="DG716" s="310"/>
      <c r="DH716" s="310"/>
      <c r="DI716" s="310"/>
      <c r="DJ716" s="310"/>
      <c r="DK716" s="310"/>
      <c r="DL716" s="310"/>
      <c r="DM716" s="310"/>
      <c r="DN716" s="310"/>
      <c r="DO716" s="310"/>
      <c r="DP716" s="310"/>
      <c r="DQ716" s="310"/>
      <c r="DR716" s="310"/>
      <c r="DS716" s="310"/>
      <c r="DT716" s="310"/>
      <c r="DU716" s="310"/>
      <c r="DV716" s="310"/>
      <c r="DW716" s="310"/>
      <c r="DX716" s="310"/>
      <c r="DY716" s="310"/>
      <c r="DZ716" s="310"/>
      <c r="EA716" s="310"/>
      <c r="EB716" s="310"/>
      <c r="EC716" s="310"/>
      <c r="ED716" s="310"/>
      <c r="EE716" s="310"/>
      <c r="EF716" s="310"/>
      <c r="EG716" s="310"/>
      <c r="EH716" s="310"/>
      <c r="EI716" s="310"/>
      <c r="EJ716" s="310"/>
      <c r="EK716" s="310"/>
      <c r="EL716" s="310"/>
      <c r="EM716" s="310"/>
      <c r="EN716" s="310"/>
      <c r="EO716" s="310"/>
      <c r="EP716" s="310"/>
      <c r="EQ716" s="310"/>
      <c r="ER716" s="310"/>
      <c r="ES716" s="310"/>
      <c r="ET716" s="310"/>
      <c r="EU716" s="310"/>
      <c r="EV716" s="310"/>
      <c r="EW716" s="310"/>
      <c r="EX716" s="310"/>
      <c r="EY716" s="310"/>
      <c r="EZ716" s="310"/>
      <c r="FA716" s="310"/>
      <c r="FB716" s="310"/>
      <c r="FC716" s="310"/>
      <c r="FD716" s="310"/>
      <c r="FE716" s="310"/>
      <c r="FF716" s="310"/>
      <c r="FG716" s="310"/>
      <c r="FH716" s="310"/>
      <c r="FI716" s="310"/>
      <c r="FJ716" s="310"/>
      <c r="FK716" s="310"/>
      <c r="FL716" s="310"/>
      <c r="FM716" s="310"/>
      <c r="FN716" s="310"/>
      <c r="FO716" s="310"/>
      <c r="FP716" s="310"/>
      <c r="FQ716" s="310"/>
      <c r="FR716" s="310"/>
      <c r="FS716" s="310"/>
      <c r="FT716" s="310"/>
      <c r="FU716" s="310"/>
      <c r="FV716" s="310"/>
      <c r="FW716" s="310"/>
      <c r="FX716" s="310"/>
      <c r="FY716" s="310"/>
      <c r="FZ716" s="310"/>
      <c r="GA716" s="310"/>
      <c r="GB716" s="310"/>
      <c r="GC716" s="310"/>
    </row>
    <row r="717" spans="4:185">
      <c r="D717" s="310"/>
      <c r="E717" s="310"/>
      <c r="F717" s="310"/>
      <c r="G717" s="310"/>
      <c r="H717" s="310"/>
      <c r="I717" s="310"/>
      <c r="J717" s="310"/>
      <c r="K717" s="310"/>
      <c r="L717" s="310"/>
      <c r="M717" s="310"/>
      <c r="N717" s="310"/>
      <c r="O717" s="310"/>
      <c r="P717" s="310"/>
      <c r="Q717" s="310"/>
      <c r="R717" s="310"/>
      <c r="S717" s="310"/>
      <c r="T717" s="310"/>
      <c r="U717" s="310"/>
      <c r="V717" s="310"/>
      <c r="W717" s="310"/>
      <c r="X717" s="310"/>
      <c r="Y717" s="310"/>
      <c r="Z717" s="310"/>
      <c r="AA717" s="310"/>
      <c r="AB717" s="310"/>
      <c r="AC717" s="310"/>
      <c r="AD717" s="310"/>
      <c r="AE717" s="310"/>
      <c r="AF717" s="310"/>
      <c r="AG717" s="310"/>
      <c r="AH717" s="310"/>
      <c r="AI717" s="310"/>
      <c r="AJ717" s="310"/>
      <c r="AK717" s="310"/>
      <c r="AL717" s="310"/>
      <c r="AM717" s="310"/>
      <c r="AN717" s="310"/>
      <c r="AO717" s="310"/>
      <c r="AP717" s="310"/>
      <c r="AQ717" s="310"/>
      <c r="AR717" s="310"/>
      <c r="AS717" s="310"/>
      <c r="AT717" s="310"/>
      <c r="AU717" s="310"/>
      <c r="AV717" s="310"/>
      <c r="AW717" s="310"/>
      <c r="AX717" s="310"/>
      <c r="AY717" s="310"/>
      <c r="AZ717" s="310"/>
      <c r="BA717" s="310"/>
      <c r="BB717" s="310"/>
      <c r="BC717" s="310"/>
      <c r="BD717" s="310"/>
      <c r="BE717" s="310"/>
      <c r="BF717" s="310"/>
      <c r="BG717" s="310"/>
      <c r="BH717" s="310"/>
      <c r="BI717" s="310"/>
      <c r="BJ717" s="310"/>
      <c r="BK717" s="310"/>
      <c r="BL717" s="310"/>
      <c r="BM717" s="310"/>
      <c r="BN717" s="310"/>
      <c r="BO717" s="310"/>
      <c r="BP717" s="310"/>
      <c r="BQ717" s="310"/>
      <c r="BR717" s="310"/>
      <c r="BS717" s="310"/>
      <c r="BT717" s="310"/>
      <c r="BU717" s="310"/>
      <c r="BV717" s="310"/>
      <c r="BW717" s="310"/>
      <c r="BX717" s="310"/>
      <c r="BY717" s="310"/>
      <c r="BZ717" s="310"/>
      <c r="CA717" s="310"/>
      <c r="CB717" s="310"/>
      <c r="CC717" s="310"/>
      <c r="CD717" s="310"/>
      <c r="CE717" s="310"/>
      <c r="CF717" s="310"/>
      <c r="CG717" s="310"/>
      <c r="CH717" s="310"/>
      <c r="CI717" s="310"/>
      <c r="CJ717" s="310"/>
      <c r="CK717" s="310"/>
      <c r="CL717" s="310"/>
      <c r="CM717" s="310"/>
      <c r="CN717" s="310"/>
      <c r="CO717" s="310"/>
      <c r="CP717" s="310"/>
      <c r="CQ717" s="310"/>
      <c r="CR717" s="310"/>
      <c r="CS717" s="310"/>
      <c r="CT717" s="310"/>
      <c r="CU717" s="310"/>
      <c r="CV717" s="310"/>
      <c r="CW717" s="310"/>
      <c r="CX717" s="310"/>
      <c r="CY717" s="310"/>
      <c r="CZ717" s="310"/>
      <c r="DA717" s="310"/>
      <c r="DB717" s="310"/>
      <c r="DC717" s="310"/>
      <c r="DD717" s="310"/>
      <c r="DE717" s="310"/>
      <c r="DF717" s="310"/>
      <c r="DG717" s="310"/>
      <c r="DH717" s="310"/>
      <c r="DI717" s="310"/>
      <c r="DJ717" s="310"/>
      <c r="DK717" s="310"/>
      <c r="DL717" s="310"/>
      <c r="DM717" s="310"/>
      <c r="DN717" s="310"/>
      <c r="DO717" s="310"/>
      <c r="DP717" s="310"/>
      <c r="DQ717" s="310"/>
      <c r="DR717" s="310"/>
      <c r="DS717" s="310"/>
      <c r="DT717" s="310"/>
      <c r="DU717" s="310"/>
      <c r="DV717" s="310"/>
      <c r="DW717" s="310"/>
      <c r="DX717" s="310"/>
      <c r="DY717" s="310"/>
      <c r="DZ717" s="310"/>
      <c r="EA717" s="310"/>
      <c r="EB717" s="310"/>
      <c r="EC717" s="310"/>
      <c r="ED717" s="310"/>
      <c r="EE717" s="310"/>
      <c r="EF717" s="310"/>
      <c r="EG717" s="310"/>
      <c r="EH717" s="310"/>
      <c r="EI717" s="310"/>
      <c r="EJ717" s="310"/>
      <c r="EK717" s="310"/>
      <c r="EL717" s="310"/>
      <c r="EM717" s="310"/>
      <c r="EN717" s="310"/>
      <c r="EO717" s="310"/>
      <c r="EP717" s="310"/>
      <c r="EQ717" s="310"/>
      <c r="ER717" s="310"/>
      <c r="ES717" s="310"/>
      <c r="ET717" s="310"/>
      <c r="EU717" s="310"/>
      <c r="EV717" s="310"/>
      <c r="EW717" s="310"/>
      <c r="EX717" s="310"/>
      <c r="EY717" s="310"/>
      <c r="EZ717" s="310"/>
      <c r="FA717" s="310"/>
      <c r="FB717" s="310"/>
      <c r="FC717" s="310"/>
      <c r="FD717" s="310"/>
      <c r="FE717" s="310"/>
      <c r="FF717" s="310"/>
      <c r="FG717" s="310"/>
      <c r="FH717" s="310"/>
      <c r="FI717" s="310"/>
      <c r="FJ717" s="310"/>
      <c r="FK717" s="310"/>
      <c r="FL717" s="310"/>
      <c r="FM717" s="310"/>
      <c r="FN717" s="310"/>
      <c r="FO717" s="310"/>
      <c r="FP717" s="310"/>
      <c r="FQ717" s="310"/>
      <c r="FR717" s="310"/>
      <c r="FS717" s="310"/>
      <c r="FT717" s="310"/>
      <c r="FU717" s="310"/>
      <c r="FV717" s="310"/>
      <c r="FW717" s="310"/>
      <c r="FX717" s="310"/>
      <c r="FY717" s="310"/>
      <c r="FZ717" s="310"/>
      <c r="GA717" s="310"/>
      <c r="GB717" s="310"/>
      <c r="GC717" s="310"/>
    </row>
    <row r="718" spans="4:185">
      <c r="D718" s="310"/>
      <c r="E718" s="310"/>
      <c r="F718" s="310"/>
      <c r="G718" s="310"/>
      <c r="H718" s="310"/>
      <c r="I718" s="310"/>
      <c r="J718" s="310"/>
      <c r="K718" s="310"/>
      <c r="L718" s="310"/>
      <c r="M718" s="310"/>
      <c r="N718" s="310"/>
      <c r="O718" s="310"/>
      <c r="P718" s="310"/>
      <c r="Q718" s="310"/>
      <c r="R718" s="310"/>
      <c r="S718" s="310"/>
      <c r="T718" s="310"/>
      <c r="U718" s="310"/>
      <c r="V718" s="310"/>
      <c r="W718" s="310"/>
      <c r="X718" s="310"/>
      <c r="Y718" s="310"/>
      <c r="Z718" s="310"/>
      <c r="AA718" s="310"/>
      <c r="AB718" s="310"/>
      <c r="AC718" s="310"/>
      <c r="AD718" s="310"/>
      <c r="AE718" s="310"/>
      <c r="AF718" s="310"/>
      <c r="AG718" s="310"/>
      <c r="AH718" s="310"/>
      <c r="AI718" s="310"/>
      <c r="AJ718" s="310"/>
      <c r="AK718" s="310"/>
      <c r="AL718" s="310"/>
      <c r="AM718" s="310"/>
      <c r="AN718" s="310"/>
      <c r="AO718" s="310"/>
      <c r="AP718" s="310"/>
      <c r="AQ718" s="310"/>
      <c r="AR718" s="310"/>
      <c r="AS718" s="310"/>
      <c r="AT718" s="310"/>
      <c r="AU718" s="310"/>
      <c r="AV718" s="310"/>
      <c r="AW718" s="310"/>
      <c r="AX718" s="310"/>
      <c r="AY718" s="310"/>
      <c r="AZ718" s="310"/>
      <c r="BA718" s="310"/>
      <c r="BB718" s="310"/>
      <c r="BC718" s="310"/>
      <c r="BD718" s="310"/>
      <c r="BE718" s="310"/>
      <c r="BF718" s="310"/>
      <c r="BG718" s="310"/>
      <c r="BH718" s="310"/>
      <c r="BI718" s="310"/>
      <c r="BJ718" s="310"/>
      <c r="BK718" s="310"/>
      <c r="BL718" s="310"/>
      <c r="BM718" s="310"/>
      <c r="BN718" s="310"/>
      <c r="BO718" s="310"/>
      <c r="BP718" s="310"/>
      <c r="BQ718" s="310"/>
      <c r="BR718" s="310"/>
      <c r="BS718" s="310"/>
      <c r="BT718" s="310"/>
      <c r="BU718" s="310"/>
      <c r="BV718" s="310"/>
      <c r="BW718" s="310"/>
      <c r="BX718" s="310"/>
      <c r="BY718" s="310"/>
      <c r="BZ718" s="310"/>
      <c r="CA718" s="310"/>
      <c r="CB718" s="310"/>
      <c r="CC718" s="310"/>
      <c r="CD718" s="310"/>
      <c r="CE718" s="310"/>
      <c r="CF718" s="310"/>
      <c r="CG718" s="310"/>
      <c r="CH718" s="310"/>
      <c r="CI718" s="310"/>
      <c r="CJ718" s="310"/>
      <c r="CK718" s="310"/>
      <c r="CL718" s="310"/>
      <c r="CM718" s="310"/>
      <c r="CN718" s="310"/>
      <c r="CO718" s="310"/>
      <c r="CP718" s="310"/>
      <c r="CQ718" s="310"/>
      <c r="CR718" s="310"/>
      <c r="CS718" s="310"/>
      <c r="CT718" s="310"/>
      <c r="CU718" s="310"/>
      <c r="CV718" s="310"/>
      <c r="CW718" s="310"/>
      <c r="CX718" s="310"/>
      <c r="CY718" s="310"/>
      <c r="CZ718" s="310"/>
      <c r="DA718" s="310"/>
      <c r="DB718" s="310"/>
      <c r="DC718" s="310"/>
      <c r="DD718" s="310"/>
      <c r="DE718" s="310"/>
      <c r="DF718" s="310"/>
      <c r="DG718" s="310"/>
      <c r="DH718" s="310"/>
      <c r="DI718" s="310"/>
      <c r="DJ718" s="310"/>
      <c r="DK718" s="310"/>
      <c r="DL718" s="310"/>
      <c r="DM718" s="310"/>
      <c r="DN718" s="310"/>
      <c r="DO718" s="310"/>
      <c r="DP718" s="310"/>
      <c r="DQ718" s="310"/>
      <c r="DR718" s="310"/>
      <c r="DS718" s="310"/>
      <c r="DT718" s="310"/>
      <c r="DU718" s="310"/>
      <c r="DV718" s="310"/>
      <c r="DW718" s="310"/>
      <c r="DX718" s="310"/>
      <c r="DY718" s="310"/>
      <c r="DZ718" s="310"/>
      <c r="EA718" s="310"/>
      <c r="EB718" s="310"/>
      <c r="EC718" s="310"/>
      <c r="ED718" s="310"/>
      <c r="EE718" s="310"/>
      <c r="EF718" s="310"/>
      <c r="EG718" s="310"/>
      <c r="EH718" s="310"/>
      <c r="EI718" s="310"/>
      <c r="EJ718" s="310"/>
      <c r="EK718" s="310"/>
      <c r="EL718" s="310"/>
      <c r="EM718" s="310"/>
      <c r="EN718" s="310"/>
      <c r="EO718" s="310"/>
      <c r="EP718" s="310"/>
      <c r="EQ718" s="310"/>
      <c r="ER718" s="310"/>
      <c r="ES718" s="310"/>
      <c r="ET718" s="310"/>
      <c r="EU718" s="310"/>
      <c r="EV718" s="310"/>
      <c r="EW718" s="310"/>
      <c r="EX718" s="310"/>
      <c r="EY718" s="310"/>
      <c r="EZ718" s="310"/>
      <c r="FA718" s="310"/>
      <c r="FB718" s="310"/>
      <c r="FC718" s="310"/>
      <c r="FD718" s="310"/>
      <c r="FE718" s="310"/>
      <c r="FF718" s="310"/>
      <c r="FG718" s="310"/>
      <c r="FH718" s="310"/>
      <c r="FI718" s="310"/>
      <c r="FJ718" s="310"/>
      <c r="FK718" s="310"/>
      <c r="FL718" s="310"/>
      <c r="FM718" s="310"/>
      <c r="FN718" s="310"/>
      <c r="FO718" s="310"/>
      <c r="FP718" s="310"/>
      <c r="FQ718" s="310"/>
      <c r="FR718" s="310"/>
      <c r="FS718" s="310"/>
      <c r="FT718" s="310"/>
      <c r="FU718" s="310"/>
      <c r="FV718" s="310"/>
      <c r="FW718" s="310"/>
      <c r="FX718" s="310"/>
      <c r="FY718" s="310"/>
      <c r="FZ718" s="310"/>
      <c r="GA718" s="310"/>
      <c r="GB718" s="310"/>
      <c r="GC718" s="310"/>
    </row>
    <row r="719" spans="4:185">
      <c r="D719" s="310"/>
      <c r="E719" s="310"/>
      <c r="F719" s="310"/>
      <c r="G719" s="310"/>
      <c r="H719" s="310"/>
      <c r="I719" s="310"/>
      <c r="J719" s="310"/>
      <c r="K719" s="310"/>
      <c r="L719" s="310"/>
      <c r="M719" s="310"/>
      <c r="N719" s="310"/>
      <c r="O719" s="310"/>
      <c r="P719" s="310"/>
      <c r="Q719" s="310"/>
      <c r="R719" s="310"/>
      <c r="S719" s="310"/>
      <c r="T719" s="310"/>
      <c r="U719" s="310"/>
      <c r="V719" s="310"/>
      <c r="W719" s="310"/>
      <c r="X719" s="310"/>
      <c r="Y719" s="310"/>
      <c r="Z719" s="310"/>
      <c r="AA719" s="310"/>
      <c r="AB719" s="310"/>
      <c r="AC719" s="310"/>
      <c r="AD719" s="310"/>
      <c r="AE719" s="310"/>
      <c r="AF719" s="310"/>
      <c r="AG719" s="310"/>
      <c r="AH719" s="310"/>
      <c r="AI719" s="310"/>
      <c r="AJ719" s="310"/>
      <c r="AK719" s="310"/>
      <c r="AL719" s="310"/>
      <c r="AM719" s="310"/>
      <c r="AN719" s="310"/>
      <c r="AO719" s="310"/>
      <c r="AP719" s="310"/>
      <c r="AQ719" s="310"/>
      <c r="AR719" s="310"/>
      <c r="AS719" s="310"/>
      <c r="AT719" s="310"/>
      <c r="AU719" s="310"/>
      <c r="AV719" s="310"/>
      <c r="AW719" s="310"/>
      <c r="AX719" s="310"/>
      <c r="AY719" s="310"/>
      <c r="AZ719" s="310"/>
      <c r="BA719" s="310"/>
      <c r="BB719" s="310"/>
      <c r="BC719" s="310"/>
      <c r="BD719" s="310"/>
      <c r="BE719" s="310"/>
      <c r="BF719" s="310"/>
      <c r="BG719" s="310"/>
      <c r="BH719" s="310"/>
      <c r="BI719" s="310"/>
      <c r="BJ719" s="310"/>
      <c r="BK719" s="310"/>
      <c r="BL719" s="310"/>
      <c r="BM719" s="310"/>
      <c r="BN719" s="310"/>
      <c r="BO719" s="310"/>
      <c r="BP719" s="310"/>
      <c r="BQ719" s="310"/>
      <c r="BR719" s="310"/>
      <c r="BS719" s="310"/>
      <c r="BT719" s="310"/>
      <c r="BU719" s="310"/>
      <c r="BV719" s="310"/>
      <c r="BW719" s="310"/>
      <c r="BX719" s="310"/>
      <c r="BY719" s="310"/>
      <c r="BZ719" s="310"/>
      <c r="CA719" s="310"/>
      <c r="CB719" s="310"/>
      <c r="CC719" s="310"/>
      <c r="CD719" s="310"/>
      <c r="CE719" s="310"/>
      <c r="CF719" s="310"/>
      <c r="CG719" s="310"/>
      <c r="CH719" s="310"/>
      <c r="CI719" s="310"/>
      <c r="CJ719" s="310"/>
      <c r="CK719" s="310"/>
      <c r="CL719" s="310"/>
      <c r="CM719" s="310"/>
      <c r="CN719" s="310"/>
      <c r="CO719" s="310"/>
      <c r="CP719" s="310"/>
      <c r="CQ719" s="310"/>
      <c r="CR719" s="310"/>
      <c r="CS719" s="310"/>
      <c r="CT719" s="310"/>
      <c r="CU719" s="310"/>
      <c r="CV719" s="310"/>
      <c r="CW719" s="310"/>
      <c r="CX719" s="310"/>
      <c r="CY719" s="310"/>
      <c r="CZ719" s="310"/>
      <c r="DA719" s="310"/>
      <c r="DB719" s="310"/>
      <c r="DC719" s="310"/>
      <c r="DD719" s="310"/>
      <c r="DE719" s="310"/>
      <c r="DF719" s="310"/>
      <c r="DG719" s="310"/>
      <c r="DH719" s="310"/>
      <c r="DI719" s="310"/>
      <c r="DJ719" s="310"/>
      <c r="DK719" s="310"/>
      <c r="DL719" s="310"/>
      <c r="DM719" s="310"/>
      <c r="DN719" s="310"/>
      <c r="DO719" s="310"/>
      <c r="DP719" s="310"/>
      <c r="DQ719" s="310"/>
      <c r="DR719" s="310"/>
      <c r="DS719" s="310"/>
      <c r="DT719" s="310"/>
      <c r="DU719" s="310"/>
      <c r="DV719" s="310"/>
      <c r="DW719" s="310"/>
      <c r="DX719" s="310"/>
      <c r="DY719" s="310"/>
      <c r="DZ719" s="310"/>
      <c r="EA719" s="310"/>
      <c r="EB719" s="310"/>
      <c r="EC719" s="310"/>
      <c r="ED719" s="310"/>
      <c r="EE719" s="310"/>
      <c r="EF719" s="310"/>
      <c r="EG719" s="310"/>
      <c r="EH719" s="310"/>
      <c r="EI719" s="310"/>
      <c r="EJ719" s="310"/>
      <c r="EK719" s="310"/>
      <c r="EL719" s="310"/>
      <c r="EM719" s="310"/>
      <c r="EN719" s="310"/>
      <c r="EO719" s="310"/>
      <c r="EP719" s="310"/>
      <c r="EQ719" s="310"/>
      <c r="ER719" s="310"/>
      <c r="ES719" s="310"/>
      <c r="ET719" s="310"/>
      <c r="EU719" s="310"/>
      <c r="EV719" s="310"/>
      <c r="EW719" s="310"/>
      <c r="EX719" s="310"/>
      <c r="EY719" s="310"/>
      <c r="EZ719" s="310"/>
      <c r="FA719" s="310"/>
      <c r="FB719" s="310"/>
      <c r="FC719" s="310"/>
      <c r="FD719" s="310"/>
      <c r="FE719" s="310"/>
      <c r="FF719" s="310"/>
      <c r="FG719" s="310"/>
      <c r="FH719" s="310"/>
      <c r="FI719" s="310"/>
      <c r="FJ719" s="310"/>
      <c r="FK719" s="310"/>
      <c r="FL719" s="310"/>
      <c r="FM719" s="310"/>
      <c r="FN719" s="310"/>
      <c r="FO719" s="310"/>
      <c r="FP719" s="310"/>
      <c r="FQ719" s="310"/>
      <c r="FR719" s="310"/>
      <c r="FS719" s="310"/>
      <c r="FT719" s="310"/>
      <c r="FU719" s="310"/>
      <c r="FV719" s="310"/>
      <c r="FW719" s="310"/>
      <c r="FX719" s="310"/>
      <c r="FY719" s="310"/>
      <c r="FZ719" s="310"/>
      <c r="GA719" s="310"/>
      <c r="GB719" s="310"/>
      <c r="GC719" s="310"/>
    </row>
    <row r="720" spans="4:185">
      <c r="D720" s="310"/>
      <c r="E720" s="310"/>
      <c r="F720" s="310"/>
      <c r="G720" s="310"/>
      <c r="H720" s="310"/>
      <c r="I720" s="310"/>
      <c r="J720" s="310"/>
      <c r="K720" s="310"/>
      <c r="L720" s="310"/>
      <c r="M720" s="310"/>
      <c r="N720" s="310"/>
      <c r="O720" s="310"/>
      <c r="P720" s="310"/>
      <c r="Q720" s="310"/>
      <c r="R720" s="310"/>
      <c r="S720" s="310"/>
      <c r="T720" s="310"/>
      <c r="U720" s="310"/>
      <c r="V720" s="310"/>
      <c r="W720" s="310"/>
      <c r="X720" s="310"/>
      <c r="Y720" s="310"/>
      <c r="Z720" s="310"/>
      <c r="AA720" s="310"/>
      <c r="AB720" s="310"/>
      <c r="AC720" s="310"/>
      <c r="AD720" s="310"/>
      <c r="AE720" s="310"/>
      <c r="AF720" s="310"/>
      <c r="AG720" s="310"/>
      <c r="AH720" s="310"/>
      <c r="AI720" s="310"/>
      <c r="AJ720" s="310"/>
      <c r="AK720" s="310"/>
      <c r="AL720" s="310"/>
      <c r="AM720" s="310"/>
      <c r="AN720" s="310"/>
      <c r="AO720" s="310"/>
      <c r="AP720" s="310"/>
      <c r="AQ720" s="310"/>
      <c r="AR720" s="310"/>
      <c r="AS720" s="310"/>
      <c r="AT720" s="310"/>
      <c r="AU720" s="310"/>
      <c r="AV720" s="310"/>
      <c r="AW720" s="310"/>
      <c r="AX720" s="310"/>
      <c r="AY720" s="310"/>
      <c r="AZ720" s="310"/>
      <c r="BA720" s="310"/>
      <c r="BB720" s="310"/>
      <c r="BC720" s="310"/>
      <c r="BD720" s="310"/>
      <c r="BE720" s="310"/>
      <c r="BF720" s="310"/>
      <c r="BG720" s="310"/>
      <c r="BH720" s="310"/>
      <c r="BI720" s="310"/>
      <c r="BJ720" s="310"/>
      <c r="BK720" s="310"/>
      <c r="BL720" s="310"/>
      <c r="BM720" s="310"/>
      <c r="BN720" s="310"/>
      <c r="BO720" s="310"/>
      <c r="BP720" s="310"/>
      <c r="BQ720" s="310"/>
      <c r="BR720" s="310"/>
      <c r="BS720" s="310"/>
      <c r="BT720" s="310"/>
      <c r="BU720" s="310"/>
      <c r="BV720" s="310"/>
      <c r="BW720" s="310"/>
      <c r="BX720" s="310"/>
      <c r="BY720" s="310"/>
      <c r="BZ720" s="310"/>
      <c r="CA720" s="310"/>
      <c r="CB720" s="310"/>
      <c r="CC720" s="310"/>
      <c r="CD720" s="310"/>
      <c r="CE720" s="310"/>
      <c r="CF720" s="310"/>
      <c r="CG720" s="310"/>
      <c r="CH720" s="310"/>
      <c r="CI720" s="310"/>
      <c r="CJ720" s="310"/>
      <c r="CK720" s="310"/>
      <c r="CL720" s="310"/>
      <c r="CM720" s="310"/>
      <c r="CN720" s="310"/>
      <c r="CO720" s="310"/>
      <c r="CP720" s="310"/>
      <c r="CQ720" s="310"/>
      <c r="CR720" s="310"/>
      <c r="CS720" s="310"/>
      <c r="CT720" s="310"/>
      <c r="CU720" s="310"/>
      <c r="CV720" s="310"/>
      <c r="CW720" s="310"/>
      <c r="CX720" s="310"/>
      <c r="CY720" s="310"/>
      <c r="CZ720" s="310"/>
      <c r="DA720" s="310"/>
      <c r="DB720" s="310"/>
      <c r="DC720" s="310"/>
      <c r="DD720" s="310"/>
      <c r="DE720" s="310"/>
      <c r="DF720" s="310"/>
      <c r="DG720" s="310"/>
      <c r="DH720" s="310"/>
      <c r="DI720" s="310"/>
      <c r="DJ720" s="310"/>
      <c r="DK720" s="310"/>
      <c r="DL720" s="310"/>
      <c r="DM720" s="310"/>
      <c r="DN720" s="310"/>
      <c r="DO720" s="310"/>
      <c r="DP720" s="310"/>
      <c r="DQ720" s="310"/>
      <c r="DR720" s="310"/>
      <c r="DS720" s="310"/>
      <c r="DT720" s="310"/>
      <c r="DU720" s="310"/>
      <c r="DV720" s="310"/>
      <c r="DW720" s="310"/>
      <c r="DX720" s="310"/>
      <c r="DY720" s="310"/>
      <c r="DZ720" s="310"/>
      <c r="EA720" s="310"/>
      <c r="EB720" s="310"/>
      <c r="EC720" s="310"/>
      <c r="ED720" s="310"/>
      <c r="EE720" s="310"/>
      <c r="EF720" s="310"/>
      <c r="EG720" s="310"/>
      <c r="EH720" s="310"/>
      <c r="EI720" s="310"/>
      <c r="EJ720" s="310"/>
      <c r="EK720" s="310"/>
      <c r="EL720" s="310"/>
      <c r="EM720" s="310"/>
      <c r="EN720" s="310"/>
      <c r="EO720" s="310"/>
      <c r="EP720" s="310"/>
      <c r="EQ720" s="310"/>
      <c r="ER720" s="310"/>
      <c r="ES720" s="310"/>
      <c r="ET720" s="310"/>
      <c r="EU720" s="310"/>
      <c r="EV720" s="310"/>
      <c r="EW720" s="310"/>
      <c r="EX720" s="310"/>
      <c r="EY720" s="310"/>
      <c r="EZ720" s="310"/>
      <c r="FA720" s="310"/>
      <c r="FB720" s="310"/>
      <c r="FC720" s="310"/>
      <c r="FD720" s="310"/>
      <c r="FE720" s="310"/>
      <c r="FF720" s="310"/>
      <c r="FG720" s="310"/>
      <c r="FH720" s="310"/>
      <c r="FI720" s="310"/>
      <c r="FJ720" s="310"/>
      <c r="FK720" s="310"/>
      <c r="FL720" s="310"/>
      <c r="FM720" s="310"/>
      <c r="FN720" s="310"/>
      <c r="FO720" s="310"/>
      <c r="FP720" s="310"/>
      <c r="FQ720" s="310"/>
      <c r="FR720" s="310"/>
      <c r="FS720" s="310"/>
      <c r="FT720" s="310"/>
      <c r="FU720" s="310"/>
      <c r="FV720" s="310"/>
      <c r="FW720" s="310"/>
      <c r="FX720" s="310"/>
      <c r="FY720" s="310"/>
      <c r="FZ720" s="310"/>
      <c r="GA720" s="310"/>
      <c r="GB720" s="310"/>
      <c r="GC720" s="310"/>
    </row>
    <row r="721" spans="4:185">
      <c r="D721" s="310"/>
      <c r="E721" s="310"/>
      <c r="F721" s="310"/>
      <c r="G721" s="310"/>
      <c r="H721" s="310"/>
      <c r="I721" s="310"/>
      <c r="J721" s="310"/>
      <c r="K721" s="310"/>
      <c r="L721" s="310"/>
      <c r="M721" s="310"/>
      <c r="N721" s="310"/>
      <c r="O721" s="310"/>
      <c r="P721" s="310"/>
      <c r="Q721" s="310"/>
      <c r="R721" s="310"/>
      <c r="S721" s="310"/>
      <c r="T721" s="310"/>
      <c r="U721" s="310"/>
      <c r="V721" s="310"/>
      <c r="W721" s="310"/>
      <c r="X721" s="310"/>
      <c r="Y721" s="310"/>
      <c r="Z721" s="310"/>
      <c r="AA721" s="310"/>
      <c r="AB721" s="310"/>
      <c r="AC721" s="310"/>
      <c r="AD721" s="310"/>
      <c r="AE721" s="310"/>
      <c r="AF721" s="310"/>
      <c r="AG721" s="310"/>
      <c r="AH721" s="310"/>
      <c r="AI721" s="310"/>
      <c r="AJ721" s="310"/>
      <c r="AK721" s="310"/>
      <c r="AL721" s="310"/>
      <c r="AM721" s="310"/>
      <c r="AN721" s="310"/>
      <c r="AO721" s="310"/>
      <c r="AP721" s="310"/>
      <c r="AQ721" s="310"/>
      <c r="AR721" s="310"/>
      <c r="AS721" s="310"/>
      <c r="AT721" s="310"/>
      <c r="AU721" s="310"/>
      <c r="AV721" s="310"/>
      <c r="AW721" s="310"/>
      <c r="AX721" s="310"/>
      <c r="AY721" s="310"/>
      <c r="AZ721" s="310"/>
      <c r="BA721" s="310"/>
      <c r="BB721" s="310"/>
      <c r="BC721" s="310"/>
      <c r="BD721" s="310"/>
      <c r="BE721" s="310"/>
      <c r="BF721" s="310"/>
      <c r="BG721" s="310"/>
      <c r="BH721" s="310"/>
      <c r="BI721" s="310"/>
      <c r="BJ721" s="310"/>
      <c r="BK721" s="310"/>
      <c r="BL721" s="310"/>
      <c r="BM721" s="310"/>
      <c r="BN721" s="310"/>
      <c r="BO721" s="310"/>
      <c r="BP721" s="310"/>
      <c r="BQ721" s="310"/>
      <c r="BR721" s="310"/>
      <c r="BS721" s="310"/>
      <c r="BT721" s="310"/>
      <c r="BU721" s="310"/>
      <c r="BV721" s="310"/>
      <c r="BW721" s="310"/>
      <c r="BX721" s="310"/>
      <c r="BY721" s="310"/>
      <c r="BZ721" s="310"/>
      <c r="CA721" s="310"/>
      <c r="CB721" s="310"/>
      <c r="CC721" s="310"/>
      <c r="CD721" s="310"/>
      <c r="CE721" s="310"/>
      <c r="CF721" s="310"/>
      <c r="CG721" s="310"/>
      <c r="CH721" s="310"/>
      <c r="CI721" s="310"/>
      <c r="CJ721" s="310"/>
      <c r="CK721" s="310"/>
      <c r="CL721" s="310"/>
      <c r="CM721" s="310"/>
      <c r="CN721" s="310"/>
      <c r="CO721" s="310"/>
      <c r="CP721" s="310"/>
      <c r="CQ721" s="310"/>
      <c r="CR721" s="310"/>
      <c r="CS721" s="310"/>
      <c r="CT721" s="310"/>
      <c r="CU721" s="310"/>
      <c r="CV721" s="310"/>
      <c r="CW721" s="310"/>
      <c r="CX721" s="310"/>
      <c r="CY721" s="310"/>
      <c r="CZ721" s="310"/>
      <c r="DA721" s="310"/>
      <c r="DB721" s="310"/>
      <c r="DC721" s="310"/>
      <c r="DD721" s="310"/>
      <c r="DE721" s="310"/>
      <c r="DF721" s="310"/>
      <c r="DG721" s="310"/>
      <c r="DH721" s="310"/>
      <c r="DI721" s="310"/>
      <c r="DJ721" s="310"/>
      <c r="DK721" s="310"/>
      <c r="DL721" s="310"/>
      <c r="DM721" s="310"/>
      <c r="DN721" s="310"/>
      <c r="DO721" s="310"/>
      <c r="DP721" s="310"/>
      <c r="DQ721" s="310"/>
      <c r="DR721" s="310"/>
      <c r="DS721" s="310"/>
      <c r="DT721" s="310"/>
      <c r="DU721" s="310"/>
      <c r="DV721" s="310"/>
      <c r="DW721" s="310"/>
      <c r="DX721" s="310"/>
      <c r="DY721" s="310"/>
      <c r="DZ721" s="310"/>
      <c r="EA721" s="310"/>
      <c r="EB721" s="310"/>
      <c r="EC721" s="310"/>
      <c r="ED721" s="310"/>
      <c r="EE721" s="310"/>
      <c r="EF721" s="310"/>
      <c r="EG721" s="310"/>
      <c r="EH721" s="310"/>
      <c r="EI721" s="310"/>
      <c r="EJ721" s="310"/>
      <c r="EK721" s="310"/>
      <c r="EL721" s="310"/>
      <c r="EM721" s="310"/>
      <c r="EN721" s="310"/>
      <c r="EO721" s="310"/>
      <c r="EP721" s="310"/>
      <c r="EQ721" s="310"/>
      <c r="ER721" s="310"/>
      <c r="ES721" s="310"/>
      <c r="ET721" s="310"/>
      <c r="EU721" s="310"/>
      <c r="EV721" s="310"/>
      <c r="EW721" s="310"/>
      <c r="EX721" s="310"/>
      <c r="EY721" s="310"/>
      <c r="EZ721" s="310"/>
      <c r="FA721" s="310"/>
      <c r="FB721" s="310"/>
      <c r="FC721" s="310"/>
      <c r="FD721" s="310"/>
      <c r="FE721" s="310"/>
      <c r="FF721" s="310"/>
      <c r="FG721" s="310"/>
      <c r="FH721" s="310"/>
      <c r="FI721" s="310"/>
      <c r="FJ721" s="310"/>
      <c r="FK721" s="310"/>
      <c r="FL721" s="310"/>
      <c r="FM721" s="310"/>
      <c r="FN721" s="310"/>
      <c r="FO721" s="310"/>
      <c r="FP721" s="310"/>
      <c r="FQ721" s="310"/>
      <c r="FR721" s="310"/>
      <c r="FS721" s="310"/>
      <c r="FT721" s="310"/>
      <c r="FU721" s="310"/>
      <c r="FV721" s="310"/>
      <c r="FW721" s="310"/>
      <c r="FX721" s="310"/>
      <c r="FY721" s="310"/>
      <c r="FZ721" s="310"/>
      <c r="GA721" s="310"/>
      <c r="GB721" s="310"/>
      <c r="GC721" s="310"/>
    </row>
    <row r="722" spans="4:185">
      <c r="D722" s="310"/>
      <c r="E722" s="310"/>
      <c r="F722" s="310"/>
      <c r="G722" s="310"/>
      <c r="H722" s="310"/>
      <c r="I722" s="310"/>
      <c r="J722" s="310"/>
      <c r="K722" s="310"/>
      <c r="L722" s="310"/>
      <c r="M722" s="310"/>
      <c r="N722" s="310"/>
      <c r="O722" s="310"/>
      <c r="P722" s="310"/>
      <c r="Q722" s="310"/>
      <c r="R722" s="310"/>
      <c r="S722" s="310"/>
      <c r="T722" s="310"/>
      <c r="U722" s="310"/>
      <c r="V722" s="310"/>
      <c r="W722" s="310"/>
      <c r="X722" s="310"/>
      <c r="Y722" s="310"/>
      <c r="Z722" s="310"/>
      <c r="AA722" s="310"/>
      <c r="AB722" s="310"/>
      <c r="AC722" s="310"/>
      <c r="AD722" s="310"/>
      <c r="AE722" s="310"/>
      <c r="AF722" s="310"/>
      <c r="AG722" s="310"/>
      <c r="AH722" s="310"/>
      <c r="AI722" s="310"/>
      <c r="AJ722" s="310"/>
      <c r="AK722" s="310"/>
      <c r="AL722" s="310"/>
      <c r="AM722" s="310"/>
      <c r="AN722" s="310"/>
      <c r="AO722" s="310"/>
      <c r="AP722" s="310"/>
      <c r="AQ722" s="310"/>
      <c r="AR722" s="310"/>
      <c r="AS722" s="310"/>
      <c r="AT722" s="310"/>
      <c r="AU722" s="310"/>
      <c r="AV722" s="310"/>
      <c r="AW722" s="310"/>
      <c r="AX722" s="310"/>
      <c r="AY722" s="310"/>
      <c r="AZ722" s="310"/>
      <c r="BA722" s="310"/>
      <c r="BB722" s="310"/>
      <c r="BC722" s="310"/>
      <c r="BD722" s="310"/>
      <c r="BE722" s="310"/>
      <c r="BF722" s="310"/>
      <c r="BG722" s="310"/>
      <c r="BH722" s="310"/>
      <c r="BI722" s="310"/>
      <c r="BJ722" s="310"/>
      <c r="BK722" s="310"/>
      <c r="BL722" s="310"/>
      <c r="BM722" s="310"/>
      <c r="BN722" s="310"/>
      <c r="BO722" s="310"/>
      <c r="BP722" s="310"/>
      <c r="BQ722" s="310"/>
      <c r="BR722" s="310"/>
      <c r="BS722" s="310"/>
      <c r="BT722" s="310"/>
      <c r="BU722" s="310"/>
      <c r="BV722" s="310"/>
      <c r="BW722" s="310"/>
      <c r="BX722" s="310"/>
      <c r="BY722" s="310"/>
      <c r="BZ722" s="310"/>
      <c r="CA722" s="310"/>
      <c r="CB722" s="310"/>
      <c r="CC722" s="310"/>
      <c r="CD722" s="310"/>
      <c r="CE722" s="310"/>
      <c r="CF722" s="310"/>
      <c r="CG722" s="310"/>
      <c r="CH722" s="310"/>
      <c r="CI722" s="310"/>
      <c r="CJ722" s="310"/>
      <c r="CK722" s="310"/>
      <c r="CL722" s="310"/>
      <c r="CM722" s="310"/>
      <c r="CN722" s="310"/>
      <c r="CO722" s="310"/>
      <c r="CP722" s="310"/>
      <c r="CQ722" s="310"/>
      <c r="CR722" s="310"/>
      <c r="CS722" s="310"/>
      <c r="CT722" s="310"/>
      <c r="CU722" s="310"/>
      <c r="CV722" s="310"/>
      <c r="CW722" s="310"/>
      <c r="CX722" s="310"/>
      <c r="CY722" s="310"/>
      <c r="CZ722" s="310"/>
      <c r="DA722" s="310"/>
      <c r="DB722" s="310"/>
      <c r="DC722" s="310"/>
      <c r="DD722" s="310"/>
      <c r="DE722" s="310"/>
      <c r="DF722" s="310"/>
      <c r="DG722" s="310"/>
      <c r="DH722" s="310"/>
      <c r="DI722" s="310"/>
      <c r="DJ722" s="310"/>
      <c r="DK722" s="310"/>
      <c r="DL722" s="310"/>
      <c r="DM722" s="310"/>
      <c r="DN722" s="310"/>
      <c r="DO722" s="310"/>
      <c r="DP722" s="310"/>
      <c r="DQ722" s="310"/>
      <c r="DR722" s="310"/>
      <c r="DS722" s="310"/>
      <c r="DT722" s="310"/>
      <c r="DU722" s="310"/>
      <c r="DV722" s="310"/>
      <c r="DW722" s="310"/>
      <c r="DX722" s="310"/>
      <c r="DY722" s="310"/>
      <c r="DZ722" s="310"/>
      <c r="EA722" s="310"/>
      <c r="EB722" s="310"/>
      <c r="EC722" s="310"/>
      <c r="ED722" s="310"/>
      <c r="EE722" s="310"/>
      <c r="EF722" s="310"/>
      <c r="EG722" s="310"/>
      <c r="EH722" s="310"/>
      <c r="EI722" s="310"/>
      <c r="EJ722" s="310"/>
      <c r="EK722" s="310"/>
      <c r="EL722" s="310"/>
      <c r="EM722" s="310"/>
      <c r="EN722" s="310"/>
      <c r="EO722" s="310"/>
      <c r="EP722" s="310"/>
      <c r="EQ722" s="310"/>
      <c r="ER722" s="310"/>
      <c r="ES722" s="310"/>
      <c r="ET722" s="310"/>
      <c r="EU722" s="310"/>
      <c r="EV722" s="310"/>
      <c r="EW722" s="310"/>
      <c r="EX722" s="310"/>
      <c r="EY722" s="310"/>
      <c r="EZ722" s="310"/>
      <c r="FA722" s="310"/>
      <c r="FB722" s="310"/>
      <c r="FC722" s="310"/>
      <c r="FD722" s="310"/>
      <c r="FE722" s="310"/>
      <c r="FF722" s="310"/>
      <c r="FG722" s="310"/>
      <c r="FH722" s="310"/>
      <c r="FI722" s="310"/>
      <c r="FJ722" s="310"/>
      <c r="FK722" s="310"/>
      <c r="FL722" s="310"/>
      <c r="FM722" s="310"/>
      <c r="FN722" s="310"/>
      <c r="FO722" s="310"/>
      <c r="FP722" s="310"/>
      <c r="FQ722" s="310"/>
      <c r="FR722" s="310"/>
      <c r="FS722" s="310"/>
      <c r="FT722" s="310"/>
      <c r="FU722" s="310"/>
      <c r="FV722" s="310"/>
      <c r="FW722" s="310"/>
      <c r="FX722" s="310"/>
      <c r="FY722" s="310"/>
      <c r="FZ722" s="310"/>
      <c r="GA722" s="310"/>
      <c r="GB722" s="310"/>
      <c r="GC722" s="310"/>
    </row>
    <row r="723" spans="4:185">
      <c r="D723" s="310"/>
      <c r="E723" s="310"/>
      <c r="F723" s="310"/>
      <c r="G723" s="310"/>
      <c r="H723" s="310"/>
      <c r="I723" s="310"/>
      <c r="J723" s="310"/>
      <c r="K723" s="310"/>
      <c r="L723" s="310"/>
      <c r="M723" s="310"/>
      <c r="N723" s="310"/>
      <c r="O723" s="310"/>
      <c r="P723" s="310"/>
      <c r="Q723" s="310"/>
      <c r="R723" s="310"/>
      <c r="S723" s="310"/>
      <c r="T723" s="310"/>
      <c r="U723" s="310"/>
      <c r="V723" s="310"/>
      <c r="W723" s="310"/>
      <c r="X723" s="310"/>
      <c r="Y723" s="310"/>
      <c r="Z723" s="310"/>
      <c r="AA723" s="310"/>
      <c r="AB723" s="310"/>
      <c r="AC723" s="310"/>
      <c r="AD723" s="310"/>
      <c r="AE723" s="310"/>
      <c r="AF723" s="310"/>
      <c r="AG723" s="310"/>
      <c r="AH723" s="310"/>
      <c r="AI723" s="310"/>
      <c r="AJ723" s="310"/>
      <c r="AK723" s="310"/>
      <c r="AL723" s="310"/>
      <c r="AM723" s="310"/>
      <c r="AN723" s="310"/>
      <c r="AO723" s="310"/>
      <c r="AP723" s="310"/>
      <c r="AQ723" s="310"/>
      <c r="AR723" s="310"/>
      <c r="AS723" s="310"/>
      <c r="AT723" s="310"/>
      <c r="AU723" s="310"/>
      <c r="AV723" s="310"/>
      <c r="AW723" s="310"/>
      <c r="AX723" s="310"/>
      <c r="AY723" s="310"/>
      <c r="AZ723" s="310"/>
      <c r="BA723" s="310"/>
      <c r="BB723" s="310"/>
      <c r="BC723" s="310"/>
      <c r="BD723" s="310"/>
      <c r="BE723" s="310"/>
      <c r="BF723" s="310"/>
      <c r="BG723" s="310"/>
      <c r="BH723" s="310"/>
      <c r="BI723" s="310"/>
      <c r="BJ723" s="310"/>
      <c r="BK723" s="310"/>
      <c r="BL723" s="310"/>
      <c r="BM723" s="310"/>
      <c r="BN723" s="310"/>
      <c r="BO723" s="310"/>
      <c r="BP723" s="310"/>
      <c r="BQ723" s="310"/>
      <c r="BR723" s="310"/>
      <c r="BS723" s="310"/>
      <c r="BT723" s="310"/>
      <c r="BU723" s="310"/>
      <c r="BV723" s="310"/>
      <c r="BW723" s="310"/>
      <c r="BX723" s="310"/>
      <c r="BY723" s="310"/>
      <c r="BZ723" s="310"/>
      <c r="CA723" s="310"/>
      <c r="CB723" s="310"/>
      <c r="CC723" s="310"/>
      <c r="CD723" s="310"/>
      <c r="CE723" s="310"/>
      <c r="CF723" s="310"/>
      <c r="CG723" s="310"/>
      <c r="CH723" s="310"/>
      <c r="CI723" s="310"/>
      <c r="CJ723" s="310"/>
      <c r="CK723" s="310"/>
      <c r="CL723" s="310"/>
      <c r="CM723" s="310"/>
      <c r="CN723" s="310"/>
      <c r="CO723" s="310"/>
      <c r="CP723" s="310"/>
      <c r="CQ723" s="310"/>
      <c r="CR723" s="310"/>
      <c r="CS723" s="310"/>
      <c r="CT723" s="310"/>
      <c r="CU723" s="310"/>
      <c r="CV723" s="310"/>
      <c r="CW723" s="310"/>
      <c r="CX723" s="310"/>
      <c r="CY723" s="310"/>
      <c r="CZ723" s="310"/>
      <c r="DA723" s="310"/>
      <c r="DB723" s="310"/>
      <c r="DC723" s="310"/>
      <c r="DD723" s="310"/>
      <c r="DE723" s="310"/>
      <c r="DF723" s="310"/>
      <c r="DG723" s="310"/>
      <c r="DH723" s="310"/>
      <c r="DI723" s="310"/>
      <c r="DJ723" s="310"/>
      <c r="DK723" s="310"/>
      <c r="DL723" s="310"/>
      <c r="DM723" s="310"/>
      <c r="DN723" s="310"/>
      <c r="DO723" s="310"/>
      <c r="DP723" s="310"/>
      <c r="DQ723" s="310"/>
      <c r="DR723" s="310"/>
      <c r="DS723" s="310"/>
      <c r="DT723" s="310"/>
      <c r="DU723" s="310"/>
      <c r="DV723" s="310"/>
      <c r="DW723" s="310"/>
      <c r="DX723" s="310"/>
      <c r="DY723" s="310"/>
      <c r="DZ723" s="310"/>
      <c r="EA723" s="310"/>
      <c r="EB723" s="310"/>
      <c r="EC723" s="310"/>
      <c r="ED723" s="310"/>
      <c r="EE723" s="310"/>
      <c r="EF723" s="310"/>
      <c r="EG723" s="310"/>
      <c r="EH723" s="310"/>
      <c r="EI723" s="310"/>
      <c r="EJ723" s="310"/>
      <c r="EK723" s="310"/>
      <c r="EL723" s="310"/>
      <c r="EM723" s="310"/>
      <c r="EN723" s="310"/>
      <c r="EO723" s="310"/>
      <c r="EP723" s="310"/>
      <c r="EQ723" s="310"/>
      <c r="ER723" s="310"/>
      <c r="ES723" s="310"/>
      <c r="ET723" s="310"/>
      <c r="EU723" s="310"/>
      <c r="EV723" s="310"/>
      <c r="EW723" s="310"/>
      <c r="EX723" s="310"/>
      <c r="EY723" s="310"/>
      <c r="EZ723" s="310"/>
      <c r="FA723" s="310"/>
      <c r="FB723" s="310"/>
      <c r="FC723" s="310"/>
      <c r="FD723" s="310"/>
      <c r="FE723" s="310"/>
      <c r="FF723" s="310"/>
      <c r="FG723" s="310"/>
      <c r="FH723" s="310"/>
      <c r="FI723" s="310"/>
      <c r="FJ723" s="310"/>
      <c r="FK723" s="310"/>
      <c r="FL723" s="310"/>
      <c r="FM723" s="310"/>
      <c r="FN723" s="310"/>
      <c r="FO723" s="310"/>
      <c r="FP723" s="310"/>
      <c r="FQ723" s="310"/>
      <c r="FR723" s="310"/>
      <c r="FS723" s="310"/>
      <c r="FT723" s="310"/>
      <c r="FU723" s="310"/>
      <c r="FV723" s="310"/>
      <c r="FW723" s="310"/>
      <c r="FX723" s="310"/>
      <c r="FY723" s="310"/>
      <c r="FZ723" s="310"/>
      <c r="GA723" s="310"/>
      <c r="GB723" s="310"/>
      <c r="GC723" s="310"/>
    </row>
    <row r="724" spans="4:185">
      <c r="D724" s="310"/>
      <c r="E724" s="310"/>
      <c r="F724" s="310"/>
      <c r="G724" s="310"/>
      <c r="H724" s="310"/>
      <c r="I724" s="310"/>
      <c r="J724" s="310"/>
      <c r="K724" s="310"/>
      <c r="L724" s="310"/>
      <c r="M724" s="310"/>
      <c r="N724" s="310"/>
      <c r="O724" s="310"/>
      <c r="P724" s="310"/>
      <c r="Q724" s="310"/>
      <c r="R724" s="310"/>
      <c r="S724" s="310"/>
      <c r="T724" s="310"/>
      <c r="U724" s="310"/>
      <c r="V724" s="310"/>
      <c r="W724" s="310"/>
      <c r="X724" s="310"/>
      <c r="Y724" s="310"/>
      <c r="Z724" s="310"/>
      <c r="AA724" s="310"/>
      <c r="AB724" s="310"/>
      <c r="AC724" s="310"/>
      <c r="AD724" s="310"/>
      <c r="AE724" s="310"/>
      <c r="AF724" s="310"/>
      <c r="AG724" s="310"/>
      <c r="AH724" s="310"/>
      <c r="AI724" s="310"/>
      <c r="AJ724" s="310"/>
      <c r="AK724" s="310"/>
      <c r="AL724" s="310"/>
      <c r="AM724" s="310"/>
      <c r="AN724" s="310"/>
      <c r="AO724" s="310"/>
      <c r="AP724" s="310"/>
      <c r="AQ724" s="310"/>
      <c r="AR724" s="310"/>
      <c r="AS724" s="310"/>
      <c r="AT724" s="310"/>
      <c r="AU724" s="310"/>
      <c r="AV724" s="310"/>
      <c r="AW724" s="310"/>
      <c r="AX724" s="310"/>
      <c r="AY724" s="310"/>
      <c r="AZ724" s="310"/>
      <c r="BA724" s="310"/>
      <c r="BB724" s="310"/>
      <c r="BC724" s="310"/>
      <c r="BD724" s="310"/>
      <c r="BE724" s="310"/>
      <c r="BF724" s="310"/>
      <c r="BG724" s="310"/>
      <c r="BH724" s="310"/>
      <c r="BI724" s="310"/>
      <c r="BJ724" s="310"/>
      <c r="BK724" s="310"/>
      <c r="BL724" s="310"/>
      <c r="BM724" s="310"/>
      <c r="BN724" s="310"/>
      <c r="BO724" s="310"/>
      <c r="BP724" s="310"/>
      <c r="BQ724" s="310"/>
      <c r="BR724" s="310"/>
      <c r="BS724" s="310"/>
      <c r="BT724" s="310"/>
      <c r="BU724" s="310"/>
      <c r="BV724" s="310"/>
      <c r="BW724" s="310"/>
      <c r="BX724" s="310"/>
      <c r="BY724" s="310"/>
      <c r="BZ724" s="310"/>
      <c r="CA724" s="310"/>
      <c r="CB724" s="310"/>
      <c r="CC724" s="310"/>
      <c r="CD724" s="310"/>
      <c r="CE724" s="310"/>
      <c r="CF724" s="310"/>
      <c r="CG724" s="310"/>
      <c r="CH724" s="310"/>
      <c r="CI724" s="310"/>
      <c r="CJ724" s="310"/>
      <c r="CK724" s="310"/>
      <c r="CL724" s="310"/>
      <c r="CM724" s="310"/>
      <c r="CN724" s="310"/>
      <c r="CO724" s="310"/>
      <c r="CP724" s="310"/>
      <c r="CQ724" s="310"/>
      <c r="CR724" s="310"/>
      <c r="CS724" s="310"/>
      <c r="CT724" s="310"/>
      <c r="CU724" s="310"/>
      <c r="CV724" s="310"/>
      <c r="CW724" s="310"/>
      <c r="CX724" s="310"/>
      <c r="CY724" s="310"/>
      <c r="CZ724" s="310"/>
      <c r="DA724" s="310"/>
      <c r="DB724" s="310"/>
      <c r="DC724" s="310"/>
      <c r="DD724" s="310"/>
      <c r="DE724" s="310"/>
      <c r="DF724" s="310"/>
      <c r="DG724" s="310"/>
      <c r="DH724" s="310"/>
      <c r="DI724" s="310"/>
      <c r="DJ724" s="310"/>
      <c r="DK724" s="310"/>
      <c r="DL724" s="310"/>
      <c r="DM724" s="310"/>
      <c r="DN724" s="310"/>
      <c r="DO724" s="310"/>
      <c r="DP724" s="310"/>
      <c r="DQ724" s="310"/>
      <c r="DR724" s="310"/>
      <c r="DS724" s="310"/>
      <c r="DT724" s="310"/>
      <c r="DU724" s="310"/>
      <c r="DV724" s="310"/>
      <c r="DW724" s="310"/>
      <c r="DX724" s="310"/>
      <c r="DY724" s="310"/>
      <c r="DZ724" s="310"/>
      <c r="EA724" s="310"/>
      <c r="EB724" s="310"/>
      <c r="EC724" s="310"/>
      <c r="ED724" s="310"/>
      <c r="EE724" s="310"/>
      <c r="EF724" s="310"/>
      <c r="EG724" s="310"/>
      <c r="EH724" s="310"/>
      <c r="EI724" s="310"/>
      <c r="EJ724" s="310"/>
      <c r="EK724" s="310"/>
      <c r="EL724" s="310"/>
      <c r="EM724" s="310"/>
      <c r="EN724" s="310"/>
      <c r="EO724" s="310"/>
      <c r="EP724" s="310"/>
      <c r="EQ724" s="310"/>
      <c r="ER724" s="310"/>
      <c r="ES724" s="310"/>
      <c r="ET724" s="310"/>
      <c r="EU724" s="310"/>
      <c r="EV724" s="310"/>
      <c r="EW724" s="310"/>
      <c r="EX724" s="310"/>
      <c r="EY724" s="310"/>
      <c r="EZ724" s="310"/>
      <c r="FA724" s="310"/>
      <c r="FB724" s="310"/>
      <c r="FC724" s="310"/>
      <c r="FD724" s="310"/>
      <c r="FE724" s="310"/>
      <c r="FF724" s="310"/>
      <c r="FG724" s="310"/>
      <c r="FH724" s="310"/>
      <c r="FI724" s="310"/>
      <c r="FJ724" s="310"/>
      <c r="FK724" s="310"/>
      <c r="FL724" s="310"/>
      <c r="FM724" s="310"/>
      <c r="FN724" s="310"/>
      <c r="FO724" s="310"/>
      <c r="FP724" s="310"/>
      <c r="FQ724" s="310"/>
      <c r="FR724" s="310"/>
      <c r="FS724" s="310"/>
      <c r="FT724" s="310"/>
      <c r="FU724" s="310"/>
      <c r="FV724" s="310"/>
      <c r="FW724" s="310"/>
      <c r="FX724" s="310"/>
      <c r="FY724" s="310"/>
      <c r="FZ724" s="310"/>
      <c r="GA724" s="310"/>
      <c r="GB724" s="310"/>
      <c r="GC724" s="310"/>
    </row>
    <row r="725" spans="4:185">
      <c r="D725" s="310"/>
      <c r="E725" s="310"/>
      <c r="F725" s="310"/>
      <c r="G725" s="310"/>
      <c r="H725" s="310"/>
      <c r="I725" s="310"/>
      <c r="J725" s="310"/>
      <c r="K725" s="310"/>
      <c r="L725" s="310"/>
      <c r="M725" s="310"/>
      <c r="N725" s="310"/>
      <c r="O725" s="310"/>
      <c r="P725" s="310"/>
      <c r="Q725" s="310"/>
      <c r="R725" s="310"/>
      <c r="S725" s="310"/>
      <c r="T725" s="310"/>
      <c r="U725" s="310"/>
      <c r="V725" s="310"/>
      <c r="W725" s="310"/>
      <c r="X725" s="310"/>
      <c r="Y725" s="310"/>
      <c r="Z725" s="310"/>
      <c r="AA725" s="310"/>
      <c r="AB725" s="310"/>
      <c r="AC725" s="310"/>
      <c r="AD725" s="310"/>
      <c r="AE725" s="310"/>
      <c r="AF725" s="310"/>
      <c r="AG725" s="310"/>
      <c r="AH725" s="310"/>
      <c r="AI725" s="310"/>
      <c r="AJ725" s="310"/>
      <c r="AK725" s="310"/>
      <c r="AL725" s="310"/>
      <c r="AM725" s="310"/>
      <c r="AN725" s="310"/>
      <c r="AO725" s="310"/>
      <c r="AP725" s="310"/>
      <c r="AQ725" s="310"/>
      <c r="AR725" s="310"/>
      <c r="AS725" s="310"/>
      <c r="AT725" s="310"/>
      <c r="AU725" s="310"/>
      <c r="AV725" s="310"/>
      <c r="AW725" s="310"/>
      <c r="AX725" s="310"/>
      <c r="AY725" s="310"/>
      <c r="AZ725" s="310"/>
      <c r="BA725" s="310"/>
      <c r="BB725" s="310"/>
      <c r="BC725" s="310"/>
      <c r="BD725" s="310"/>
      <c r="BE725" s="310"/>
      <c r="BF725" s="310"/>
      <c r="BG725" s="310"/>
      <c r="BH725" s="310"/>
      <c r="BI725" s="310"/>
      <c r="BJ725" s="310"/>
      <c r="BK725" s="310"/>
      <c r="BL725" s="310"/>
      <c r="BM725" s="310"/>
      <c r="BN725" s="310"/>
      <c r="BO725" s="310"/>
      <c r="BP725" s="310"/>
      <c r="BQ725" s="310"/>
      <c r="BR725" s="310"/>
      <c r="BS725" s="310"/>
      <c r="BT725" s="310"/>
      <c r="BU725" s="310"/>
      <c r="BV725" s="310"/>
      <c r="BW725" s="310"/>
      <c r="BX725" s="310"/>
      <c r="BY725" s="310"/>
      <c r="BZ725" s="310"/>
      <c r="CA725" s="310"/>
      <c r="CB725" s="310"/>
      <c r="CC725" s="310"/>
      <c r="CD725" s="310"/>
      <c r="CE725" s="310"/>
      <c r="CF725" s="310"/>
      <c r="CG725" s="310"/>
      <c r="CH725" s="310"/>
      <c r="CI725" s="310"/>
      <c r="CJ725" s="310"/>
      <c r="CK725" s="310"/>
      <c r="CL725" s="310"/>
      <c r="CM725" s="310"/>
      <c r="CN725" s="310"/>
      <c r="CO725" s="310"/>
      <c r="CP725" s="310"/>
      <c r="CQ725" s="310"/>
      <c r="CR725" s="310"/>
      <c r="CS725" s="310"/>
      <c r="CT725" s="310"/>
      <c r="CU725" s="310"/>
      <c r="CV725" s="310"/>
      <c r="CW725" s="310"/>
      <c r="CX725" s="310"/>
      <c r="CY725" s="310"/>
      <c r="CZ725" s="310"/>
      <c r="DA725" s="310"/>
      <c r="DB725" s="310"/>
      <c r="DC725" s="310"/>
      <c r="DD725" s="310"/>
      <c r="DE725" s="310"/>
      <c r="DF725" s="310"/>
      <c r="DG725" s="310"/>
      <c r="DH725" s="310"/>
      <c r="DI725" s="310"/>
      <c r="DJ725" s="310"/>
      <c r="DK725" s="310"/>
      <c r="DL725" s="310"/>
      <c r="DM725" s="310"/>
      <c r="DN725" s="310"/>
      <c r="DO725" s="310"/>
      <c r="DP725" s="310"/>
      <c r="DQ725" s="310"/>
      <c r="DR725" s="310"/>
      <c r="DS725" s="310"/>
      <c r="DT725" s="310"/>
      <c r="DU725" s="310"/>
      <c r="DV725" s="310"/>
      <c r="DW725" s="310"/>
      <c r="DX725" s="310"/>
      <c r="DY725" s="310"/>
      <c r="DZ725" s="310"/>
      <c r="EA725" s="310"/>
      <c r="EB725" s="310"/>
      <c r="EC725" s="310"/>
      <c r="ED725" s="310"/>
      <c r="EE725" s="310"/>
      <c r="EF725" s="310"/>
      <c r="EG725" s="310"/>
      <c r="EH725" s="310"/>
      <c r="EI725" s="310"/>
      <c r="EJ725" s="310"/>
      <c r="EK725" s="310"/>
      <c r="EL725" s="310"/>
      <c r="EM725" s="310"/>
      <c r="EN725" s="310"/>
      <c r="EO725" s="310"/>
      <c r="EP725" s="310"/>
      <c r="EQ725" s="310"/>
      <c r="ER725" s="310"/>
      <c r="ES725" s="310"/>
      <c r="ET725" s="310"/>
      <c r="EU725" s="310"/>
      <c r="EV725" s="310"/>
      <c r="EW725" s="310"/>
      <c r="EX725" s="310"/>
      <c r="EY725" s="310"/>
      <c r="EZ725" s="310"/>
      <c r="FA725" s="310"/>
      <c r="FB725" s="310"/>
      <c r="FC725" s="310"/>
      <c r="FD725" s="310"/>
      <c r="FE725" s="310"/>
      <c r="FF725" s="310"/>
      <c r="FG725" s="310"/>
      <c r="FH725" s="310"/>
      <c r="FI725" s="310"/>
      <c r="FJ725" s="310"/>
      <c r="FK725" s="310"/>
      <c r="FL725" s="310"/>
      <c r="FM725" s="310"/>
      <c r="FN725" s="310"/>
      <c r="FO725" s="310"/>
      <c r="FP725" s="310"/>
      <c r="FQ725" s="310"/>
      <c r="FR725" s="310"/>
      <c r="FS725" s="310"/>
      <c r="FT725" s="310"/>
      <c r="FU725" s="310"/>
      <c r="FV725" s="310"/>
      <c r="FW725" s="310"/>
      <c r="FX725" s="310"/>
      <c r="FY725" s="310"/>
      <c r="FZ725" s="310"/>
      <c r="GA725" s="310"/>
      <c r="GB725" s="310"/>
      <c r="GC725" s="310"/>
    </row>
    <row r="726" spans="4:185">
      <c r="D726" s="310"/>
      <c r="E726" s="310"/>
      <c r="F726" s="310"/>
      <c r="G726" s="310"/>
      <c r="H726" s="310"/>
      <c r="I726" s="310"/>
      <c r="J726" s="310"/>
      <c r="K726" s="310"/>
      <c r="L726" s="310"/>
      <c r="M726" s="310"/>
      <c r="N726" s="310"/>
      <c r="O726" s="310"/>
      <c r="P726" s="310"/>
      <c r="Q726" s="310"/>
      <c r="R726" s="310"/>
      <c r="S726" s="310"/>
      <c r="T726" s="310"/>
      <c r="U726" s="310"/>
      <c r="V726" s="310"/>
      <c r="W726" s="310"/>
      <c r="X726" s="310"/>
      <c r="Y726" s="310"/>
      <c r="Z726" s="310"/>
      <c r="AA726" s="310"/>
      <c r="AB726" s="310"/>
      <c r="AC726" s="310"/>
      <c r="AD726" s="310"/>
      <c r="AE726" s="310"/>
      <c r="AF726" s="310"/>
      <c r="AG726" s="310"/>
      <c r="AH726" s="310"/>
      <c r="AI726" s="310"/>
      <c r="AJ726" s="310"/>
      <c r="AK726" s="310"/>
      <c r="AL726" s="310"/>
      <c r="AM726" s="310"/>
      <c r="AN726" s="310"/>
      <c r="AO726" s="310"/>
      <c r="AP726" s="310"/>
      <c r="AQ726" s="310"/>
      <c r="AR726" s="310"/>
      <c r="AS726" s="310"/>
      <c r="AT726" s="310"/>
      <c r="AU726" s="310"/>
      <c r="AV726" s="310"/>
      <c r="AW726" s="310"/>
      <c r="AX726" s="310"/>
      <c r="AY726" s="310"/>
      <c r="AZ726" s="310"/>
      <c r="BA726" s="310"/>
      <c r="BB726" s="310"/>
      <c r="BC726" s="310"/>
      <c r="BD726" s="310"/>
      <c r="BE726" s="310"/>
      <c r="BF726" s="310"/>
      <c r="BG726" s="310"/>
      <c r="BH726" s="310"/>
      <c r="BI726" s="310"/>
      <c r="BJ726" s="310"/>
      <c r="BK726" s="310"/>
      <c r="BL726" s="310"/>
      <c r="BM726" s="310"/>
      <c r="BN726" s="310"/>
      <c r="BO726" s="310"/>
      <c r="BP726" s="310"/>
      <c r="BQ726" s="310"/>
      <c r="BR726" s="310"/>
      <c r="BS726" s="310"/>
      <c r="BT726" s="310"/>
      <c r="BU726" s="310"/>
      <c r="BV726" s="310"/>
      <c r="BW726" s="310"/>
      <c r="BX726" s="310"/>
      <c r="BY726" s="310"/>
      <c r="BZ726" s="310"/>
      <c r="CA726" s="310"/>
      <c r="CB726" s="310"/>
      <c r="CC726" s="310"/>
      <c r="CD726" s="310"/>
      <c r="CE726" s="310"/>
      <c r="CF726" s="310"/>
      <c r="CG726" s="310"/>
      <c r="CH726" s="310"/>
      <c r="CI726" s="310"/>
      <c r="CJ726" s="310"/>
      <c r="CK726" s="310"/>
      <c r="CL726" s="310"/>
      <c r="CM726" s="310"/>
      <c r="CN726" s="310"/>
      <c r="CO726" s="310"/>
      <c r="CP726" s="310"/>
      <c r="CQ726" s="310"/>
      <c r="CR726" s="310"/>
      <c r="CS726" s="310"/>
      <c r="CT726" s="310"/>
      <c r="CU726" s="310"/>
      <c r="CV726" s="310"/>
      <c r="CW726" s="310"/>
      <c r="CX726" s="310"/>
      <c r="CY726" s="310"/>
      <c r="CZ726" s="310"/>
      <c r="DA726" s="310"/>
      <c r="DB726" s="310"/>
      <c r="DC726" s="310"/>
      <c r="DD726" s="310"/>
      <c r="DE726" s="310"/>
      <c r="DF726" s="310"/>
      <c r="DG726" s="310"/>
      <c r="DH726" s="310"/>
      <c r="DI726" s="310"/>
      <c r="DJ726" s="310"/>
      <c r="DK726" s="310"/>
      <c r="DL726" s="310"/>
      <c r="DM726" s="310"/>
      <c r="DN726" s="310"/>
      <c r="DO726" s="310"/>
      <c r="DP726" s="310"/>
      <c r="DQ726" s="310"/>
      <c r="DR726" s="310"/>
      <c r="DS726" s="310"/>
      <c r="DT726" s="310"/>
      <c r="DU726" s="310"/>
      <c r="DV726" s="310"/>
      <c r="DW726" s="310"/>
      <c r="DX726" s="310"/>
      <c r="DY726" s="310"/>
      <c r="DZ726" s="310"/>
      <c r="EA726" s="310"/>
      <c r="EB726" s="310"/>
      <c r="EC726" s="310"/>
      <c r="ED726" s="310"/>
      <c r="EE726" s="310"/>
      <c r="EF726" s="310"/>
      <c r="EG726" s="310"/>
      <c r="EH726" s="310"/>
      <c r="EI726" s="310"/>
      <c r="EJ726" s="310"/>
      <c r="EK726" s="310"/>
      <c r="EL726" s="310"/>
      <c r="EM726" s="310"/>
      <c r="EN726" s="310"/>
      <c r="EO726" s="310"/>
      <c r="EP726" s="310"/>
      <c r="EQ726" s="310"/>
      <c r="ER726" s="310"/>
      <c r="ES726" s="310"/>
      <c r="ET726" s="310"/>
      <c r="EU726" s="310"/>
      <c r="EV726" s="310"/>
      <c r="EW726" s="310"/>
      <c r="EX726" s="310"/>
      <c r="EY726" s="310"/>
      <c r="EZ726" s="310"/>
      <c r="FA726" s="310"/>
      <c r="FB726" s="310"/>
      <c r="FC726" s="310"/>
      <c r="FD726" s="310"/>
      <c r="FE726" s="310"/>
      <c r="FF726" s="310"/>
      <c r="FG726" s="310"/>
      <c r="FH726" s="310"/>
      <c r="FI726" s="310"/>
      <c r="FJ726" s="310"/>
      <c r="FK726" s="310"/>
      <c r="FL726" s="310"/>
      <c r="FM726" s="310"/>
      <c r="FN726" s="310"/>
      <c r="FO726" s="310"/>
      <c r="FP726" s="310"/>
      <c r="FQ726" s="310"/>
      <c r="FR726" s="310"/>
      <c r="FS726" s="310"/>
      <c r="FT726" s="310"/>
      <c r="FU726" s="310"/>
      <c r="FV726" s="310"/>
      <c r="FW726" s="310"/>
      <c r="FX726" s="310"/>
      <c r="FY726" s="310"/>
      <c r="FZ726" s="310"/>
      <c r="GA726" s="310"/>
      <c r="GB726" s="310"/>
      <c r="GC726" s="310"/>
    </row>
    <row r="727" spans="4:185">
      <c r="D727" s="310"/>
      <c r="E727" s="310"/>
      <c r="F727" s="310"/>
      <c r="G727" s="310"/>
      <c r="H727" s="310"/>
      <c r="I727" s="310"/>
      <c r="J727" s="310"/>
      <c r="K727" s="310"/>
      <c r="L727" s="310"/>
      <c r="M727" s="310"/>
      <c r="N727" s="310"/>
      <c r="O727" s="310"/>
      <c r="P727" s="310"/>
      <c r="Q727" s="310"/>
      <c r="R727" s="310"/>
      <c r="S727" s="310"/>
      <c r="T727" s="310"/>
      <c r="U727" s="310"/>
      <c r="V727" s="310"/>
      <c r="W727" s="310"/>
      <c r="X727" s="310"/>
      <c r="Y727" s="310"/>
      <c r="Z727" s="310"/>
      <c r="AA727" s="310"/>
      <c r="AB727" s="310"/>
      <c r="AC727" s="310"/>
      <c r="AD727" s="310"/>
      <c r="AE727" s="310"/>
      <c r="AF727" s="310"/>
      <c r="AG727" s="310"/>
      <c r="AH727" s="310"/>
      <c r="AI727" s="310"/>
      <c r="AJ727" s="310"/>
      <c r="AK727" s="310"/>
      <c r="AL727" s="310"/>
      <c r="AM727" s="310"/>
      <c r="AN727" s="310"/>
      <c r="AO727" s="310"/>
      <c r="AP727" s="310"/>
      <c r="AQ727" s="310"/>
      <c r="AR727" s="310"/>
      <c r="AS727" s="310"/>
      <c r="AT727" s="310"/>
      <c r="AU727" s="310"/>
      <c r="AV727" s="310"/>
      <c r="AW727" s="310"/>
      <c r="AX727" s="310"/>
      <c r="AY727" s="310"/>
      <c r="AZ727" s="310"/>
      <c r="BA727" s="310"/>
      <c r="BB727" s="310"/>
      <c r="BC727" s="310"/>
      <c r="BD727" s="310"/>
      <c r="BE727" s="310"/>
      <c r="BF727" s="310"/>
      <c r="BG727" s="310"/>
      <c r="BH727" s="310"/>
      <c r="BI727" s="310"/>
      <c r="BJ727" s="310"/>
      <c r="BK727" s="310"/>
      <c r="BL727" s="310"/>
      <c r="BM727" s="310"/>
      <c r="BN727" s="310"/>
      <c r="BO727" s="310"/>
      <c r="BP727" s="310"/>
      <c r="BQ727" s="310"/>
      <c r="BR727" s="310"/>
      <c r="BS727" s="310"/>
      <c r="BT727" s="310"/>
      <c r="BU727" s="310"/>
      <c r="BV727" s="310"/>
      <c r="BW727" s="310"/>
      <c r="BX727" s="310"/>
      <c r="BY727" s="310"/>
      <c r="BZ727" s="310"/>
      <c r="CA727" s="310"/>
      <c r="CB727" s="310"/>
      <c r="CC727" s="310"/>
      <c r="CD727" s="310"/>
      <c r="CE727" s="310"/>
      <c r="CF727" s="310"/>
      <c r="CG727" s="310"/>
      <c r="CH727" s="310"/>
      <c r="CI727" s="310"/>
      <c r="CJ727" s="310"/>
      <c r="CK727" s="310"/>
      <c r="CL727" s="310"/>
      <c r="CM727" s="310"/>
      <c r="CN727" s="310"/>
      <c r="CO727" s="310"/>
      <c r="CP727" s="310"/>
      <c r="CQ727" s="310"/>
      <c r="CR727" s="310"/>
      <c r="CS727" s="310"/>
      <c r="CT727" s="310"/>
      <c r="CU727" s="310"/>
      <c r="CV727" s="310"/>
      <c r="CW727" s="310"/>
      <c r="CX727" s="310"/>
      <c r="CY727" s="310"/>
      <c r="CZ727" s="310"/>
      <c r="DA727" s="310"/>
      <c r="DB727" s="310"/>
      <c r="DC727" s="310"/>
      <c r="DD727" s="310"/>
      <c r="DE727" s="310"/>
      <c r="DF727" s="310"/>
      <c r="DG727" s="310"/>
      <c r="DH727" s="310"/>
      <c r="DI727" s="310"/>
      <c r="DJ727" s="310"/>
      <c r="DK727" s="310"/>
      <c r="DL727" s="310"/>
      <c r="DM727" s="310"/>
      <c r="DN727" s="310"/>
      <c r="DO727" s="310"/>
      <c r="DP727" s="310"/>
      <c r="DQ727" s="310"/>
      <c r="DR727" s="310"/>
      <c r="DS727" s="310"/>
      <c r="DT727" s="310"/>
      <c r="DU727" s="310"/>
      <c r="DV727" s="310"/>
      <c r="DW727" s="310"/>
      <c r="DX727" s="310"/>
      <c r="DY727" s="310"/>
      <c r="DZ727" s="310"/>
      <c r="EA727" s="310"/>
      <c r="EB727" s="310"/>
      <c r="EC727" s="310"/>
      <c r="ED727" s="310"/>
      <c r="EE727" s="310"/>
      <c r="EF727" s="310"/>
      <c r="EG727" s="310"/>
      <c r="EH727" s="310"/>
      <c r="EI727" s="310"/>
      <c r="EJ727" s="310"/>
      <c r="EK727" s="310"/>
      <c r="EL727" s="310"/>
      <c r="EM727" s="310"/>
      <c r="EN727" s="310"/>
      <c r="EO727" s="310"/>
      <c r="EP727" s="310"/>
      <c r="EQ727" s="310"/>
      <c r="ER727" s="310"/>
      <c r="ES727" s="310"/>
      <c r="ET727" s="310"/>
      <c r="EU727" s="310"/>
      <c r="EV727" s="310"/>
      <c r="EW727" s="310"/>
      <c r="EX727" s="310"/>
      <c r="EY727" s="310"/>
      <c r="EZ727" s="310"/>
      <c r="FA727" s="310"/>
      <c r="FB727" s="310"/>
      <c r="FC727" s="310"/>
      <c r="FD727" s="310"/>
      <c r="FE727" s="310"/>
      <c r="FF727" s="310"/>
      <c r="FG727" s="310"/>
      <c r="FH727" s="310"/>
      <c r="FI727" s="310"/>
      <c r="FJ727" s="310"/>
      <c r="FK727" s="310"/>
      <c r="FL727" s="310"/>
      <c r="FM727" s="310"/>
      <c r="FN727" s="310"/>
      <c r="FO727" s="310"/>
      <c r="FP727" s="310"/>
      <c r="FQ727" s="310"/>
      <c r="FR727" s="310"/>
      <c r="FS727" s="310"/>
      <c r="FT727" s="310"/>
      <c r="FU727" s="310"/>
      <c r="FV727" s="310"/>
      <c r="FW727" s="310"/>
      <c r="FX727" s="310"/>
      <c r="FY727" s="310"/>
      <c r="FZ727" s="310"/>
      <c r="GA727" s="310"/>
      <c r="GB727" s="310"/>
      <c r="GC727" s="310"/>
    </row>
    <row r="728" spans="4:185">
      <c r="D728" s="310"/>
      <c r="E728" s="310"/>
      <c r="F728" s="310"/>
      <c r="G728" s="310"/>
      <c r="H728" s="310"/>
      <c r="I728" s="310"/>
      <c r="J728" s="310"/>
      <c r="K728" s="310"/>
      <c r="L728" s="310"/>
      <c r="M728" s="310"/>
      <c r="N728" s="310"/>
      <c r="O728" s="310"/>
      <c r="P728" s="310"/>
      <c r="Q728" s="310"/>
      <c r="R728" s="310"/>
      <c r="S728" s="310"/>
      <c r="T728" s="310"/>
      <c r="U728" s="310"/>
      <c r="V728" s="310"/>
      <c r="W728" s="310"/>
      <c r="X728" s="310"/>
      <c r="Y728" s="310"/>
      <c r="Z728" s="310"/>
      <c r="AA728" s="310"/>
      <c r="AB728" s="310"/>
      <c r="AC728" s="310"/>
      <c r="AD728" s="310"/>
      <c r="AE728" s="310"/>
      <c r="AF728" s="310"/>
      <c r="AG728" s="310"/>
      <c r="AH728" s="310"/>
      <c r="AI728" s="310"/>
      <c r="AJ728" s="310"/>
      <c r="AK728" s="310"/>
      <c r="AL728" s="310"/>
      <c r="AM728" s="310"/>
      <c r="AN728" s="310"/>
      <c r="AO728" s="310"/>
      <c r="AP728" s="310"/>
      <c r="AQ728" s="310"/>
      <c r="AR728" s="310"/>
      <c r="AS728" s="310"/>
      <c r="AT728" s="310"/>
      <c r="AU728" s="310"/>
      <c r="AV728" s="310"/>
      <c r="AW728" s="310"/>
      <c r="AX728" s="310"/>
      <c r="AY728" s="310"/>
      <c r="AZ728" s="310"/>
      <c r="BA728" s="310"/>
      <c r="BB728" s="310"/>
      <c r="BC728" s="310"/>
      <c r="BD728" s="310"/>
      <c r="BE728" s="310"/>
      <c r="BF728" s="310"/>
      <c r="BG728" s="310"/>
      <c r="BH728" s="310"/>
      <c r="BI728" s="310"/>
      <c r="BJ728" s="310"/>
      <c r="BK728" s="310"/>
      <c r="BL728" s="310"/>
      <c r="BM728" s="310"/>
      <c r="BN728" s="310"/>
      <c r="BO728" s="310"/>
      <c r="BP728" s="310"/>
      <c r="BQ728" s="310"/>
      <c r="BR728" s="310"/>
      <c r="BS728" s="310"/>
      <c r="BT728" s="310"/>
      <c r="BU728" s="310"/>
      <c r="BV728" s="310"/>
      <c r="BW728" s="310"/>
      <c r="BX728" s="310"/>
      <c r="BY728" s="310"/>
      <c r="BZ728" s="310"/>
      <c r="CA728" s="310"/>
      <c r="CB728" s="310"/>
      <c r="CC728" s="310"/>
      <c r="CD728" s="310"/>
      <c r="CE728" s="310"/>
      <c r="CF728" s="310"/>
      <c r="CG728" s="310"/>
      <c r="CH728" s="310"/>
      <c r="CI728" s="310"/>
      <c r="CJ728" s="310"/>
      <c r="CK728" s="310"/>
      <c r="CL728" s="310"/>
      <c r="CM728" s="310"/>
      <c r="CN728" s="310"/>
      <c r="CO728" s="310"/>
      <c r="CP728" s="310"/>
      <c r="CQ728" s="310"/>
      <c r="CR728" s="310"/>
      <c r="CS728" s="310"/>
      <c r="CT728" s="310"/>
      <c r="CU728" s="310"/>
      <c r="CV728" s="310"/>
      <c r="CW728" s="310"/>
      <c r="CX728" s="310"/>
      <c r="CY728" s="310"/>
      <c r="CZ728" s="310"/>
      <c r="DA728" s="310"/>
      <c r="DB728" s="310"/>
      <c r="DC728" s="310"/>
      <c r="DD728" s="310"/>
      <c r="DE728" s="310"/>
      <c r="DF728" s="310"/>
      <c r="DG728" s="310"/>
      <c r="DH728" s="310"/>
      <c r="DI728" s="310"/>
      <c r="DJ728" s="310"/>
      <c r="DK728" s="310"/>
      <c r="DL728" s="310"/>
      <c r="DM728" s="310"/>
      <c r="DN728" s="310"/>
      <c r="DO728" s="310"/>
      <c r="DP728" s="310"/>
      <c r="DQ728" s="310"/>
      <c r="DR728" s="310"/>
      <c r="DS728" s="310"/>
      <c r="DT728" s="310"/>
      <c r="DU728" s="310"/>
      <c r="DV728" s="310"/>
      <c r="DW728" s="310"/>
      <c r="DX728" s="310"/>
      <c r="DY728" s="310"/>
      <c r="DZ728" s="310"/>
      <c r="EA728" s="310"/>
      <c r="EB728" s="310"/>
      <c r="EC728" s="310"/>
      <c r="ED728" s="310"/>
      <c r="EE728" s="310"/>
      <c r="EF728" s="310"/>
      <c r="EG728" s="310"/>
      <c r="EH728" s="310"/>
      <c r="EI728" s="310"/>
      <c r="EJ728" s="310"/>
      <c r="EK728" s="310"/>
      <c r="EL728" s="310"/>
      <c r="EM728" s="310"/>
      <c r="EN728" s="310"/>
      <c r="EO728" s="310"/>
      <c r="EP728" s="310"/>
      <c r="EQ728" s="310"/>
      <c r="ER728" s="310"/>
      <c r="ES728" s="310"/>
      <c r="ET728" s="310"/>
      <c r="EU728" s="310"/>
      <c r="EV728" s="310"/>
      <c r="EW728" s="310"/>
      <c r="EX728" s="310"/>
      <c r="EY728" s="310"/>
      <c r="EZ728" s="310"/>
      <c r="FA728" s="310"/>
      <c r="FB728" s="310"/>
      <c r="FC728" s="310"/>
      <c r="FD728" s="310"/>
      <c r="FE728" s="310"/>
      <c r="FF728" s="310"/>
      <c r="FG728" s="310"/>
      <c r="FH728" s="310"/>
      <c r="FI728" s="310"/>
      <c r="FJ728" s="310"/>
      <c r="FK728" s="310"/>
      <c r="FL728" s="310"/>
      <c r="FM728" s="310"/>
      <c r="FN728" s="310"/>
      <c r="FO728" s="310"/>
      <c r="FP728" s="310"/>
      <c r="FQ728" s="310"/>
      <c r="FR728" s="310"/>
      <c r="FS728" s="310"/>
      <c r="FT728" s="310"/>
      <c r="FU728" s="310"/>
      <c r="FV728" s="310"/>
      <c r="FW728" s="310"/>
      <c r="FX728" s="310"/>
      <c r="FY728" s="310"/>
      <c r="FZ728" s="310"/>
      <c r="GA728" s="310"/>
      <c r="GB728" s="310"/>
      <c r="GC728" s="310"/>
    </row>
    <row r="729" spans="4:185">
      <c r="D729" s="310"/>
      <c r="E729" s="310"/>
      <c r="F729" s="310"/>
      <c r="G729" s="310"/>
      <c r="H729" s="310"/>
      <c r="I729" s="310"/>
      <c r="J729" s="310"/>
      <c r="K729" s="310"/>
      <c r="L729" s="310"/>
      <c r="M729" s="310"/>
      <c r="N729" s="310"/>
      <c r="O729" s="310"/>
      <c r="P729" s="310"/>
      <c r="Q729" s="310"/>
      <c r="R729" s="310"/>
      <c r="S729" s="310"/>
      <c r="T729" s="310"/>
      <c r="U729" s="310"/>
      <c r="V729" s="310"/>
      <c r="W729" s="310"/>
      <c r="X729" s="310"/>
      <c r="Y729" s="310"/>
      <c r="Z729" s="310"/>
      <c r="AA729" s="310"/>
      <c r="AB729" s="310"/>
      <c r="AC729" s="310"/>
      <c r="AD729" s="310"/>
      <c r="AE729" s="310"/>
      <c r="AF729" s="310"/>
      <c r="AG729" s="310"/>
      <c r="AH729" s="310"/>
      <c r="AI729" s="310"/>
      <c r="AJ729" s="310"/>
      <c r="AK729" s="310"/>
      <c r="AL729" s="310"/>
      <c r="AM729" s="310"/>
      <c r="AN729" s="310"/>
      <c r="AO729" s="310"/>
      <c r="AP729" s="310"/>
      <c r="AQ729" s="310"/>
      <c r="AR729" s="310"/>
      <c r="AS729" s="310"/>
      <c r="AT729" s="310"/>
      <c r="AU729" s="310"/>
      <c r="AV729" s="310"/>
      <c r="AW729" s="310"/>
      <c r="AX729" s="310"/>
      <c r="AY729" s="310"/>
      <c r="AZ729" s="310"/>
      <c r="BA729" s="310"/>
      <c r="BB729" s="310"/>
      <c r="BC729" s="310"/>
      <c r="BD729" s="310"/>
      <c r="BE729" s="310"/>
      <c r="BF729" s="310"/>
      <c r="BG729" s="310"/>
      <c r="BH729" s="310"/>
      <c r="BI729" s="310"/>
      <c r="BJ729" s="310"/>
      <c r="BK729" s="310"/>
      <c r="BL729" s="310"/>
      <c r="BM729" s="310"/>
      <c r="BN729" s="310"/>
      <c r="BO729" s="310"/>
      <c r="BP729" s="310"/>
      <c r="BQ729" s="310"/>
      <c r="BR729" s="310"/>
      <c r="BS729" s="310"/>
      <c r="BT729" s="310"/>
      <c r="BU729" s="310"/>
      <c r="BV729" s="310"/>
      <c r="BW729" s="310"/>
      <c r="BX729" s="310"/>
      <c r="BY729" s="310"/>
      <c r="BZ729" s="310"/>
      <c r="CA729" s="310"/>
      <c r="CB729" s="310"/>
      <c r="CC729" s="310"/>
      <c r="CD729" s="310"/>
      <c r="CE729" s="310"/>
      <c r="CF729" s="310"/>
      <c r="CG729" s="310"/>
      <c r="CH729" s="310"/>
      <c r="CI729" s="310"/>
      <c r="CJ729" s="310"/>
      <c r="CK729" s="310"/>
      <c r="CL729" s="310"/>
      <c r="CM729" s="310"/>
      <c r="CN729" s="310"/>
      <c r="CO729" s="310"/>
      <c r="CP729" s="310"/>
      <c r="CQ729" s="310"/>
      <c r="CR729" s="310"/>
      <c r="CS729" s="310"/>
      <c r="CT729" s="310"/>
      <c r="CU729" s="310"/>
      <c r="CV729" s="310"/>
      <c r="CW729" s="310"/>
      <c r="CX729" s="310"/>
      <c r="CY729" s="310"/>
      <c r="CZ729" s="310"/>
      <c r="DA729" s="310"/>
      <c r="DB729" s="310"/>
      <c r="DC729" s="310"/>
      <c r="DD729" s="310"/>
      <c r="DE729" s="310"/>
      <c r="DF729" s="310"/>
      <c r="DG729" s="310"/>
      <c r="DH729" s="310"/>
      <c r="DI729" s="310"/>
      <c r="DJ729" s="310"/>
      <c r="DK729" s="310"/>
      <c r="DL729" s="310"/>
      <c r="DM729" s="310"/>
      <c r="DN729" s="310"/>
      <c r="DO729" s="310"/>
      <c r="DP729" s="310"/>
      <c r="DQ729" s="310"/>
      <c r="DR729" s="310"/>
      <c r="DS729" s="310"/>
      <c r="DT729" s="310"/>
      <c r="DU729" s="310"/>
      <c r="DV729" s="310"/>
      <c r="DW729" s="310"/>
      <c r="DX729" s="310"/>
      <c r="DY729" s="310"/>
      <c r="DZ729" s="310"/>
      <c r="EA729" s="310"/>
      <c r="EB729" s="310"/>
      <c r="EC729" s="310"/>
      <c r="ED729" s="310"/>
      <c r="EE729" s="310"/>
      <c r="EF729" s="310"/>
      <c r="EG729" s="310"/>
      <c r="EH729" s="310"/>
      <c r="EI729" s="310"/>
      <c r="EJ729" s="310"/>
      <c r="EK729" s="310"/>
      <c r="EL729" s="310"/>
      <c r="EM729" s="310"/>
      <c r="EN729" s="310"/>
      <c r="EO729" s="310"/>
      <c r="EP729" s="310"/>
      <c r="EQ729" s="310"/>
      <c r="ER729" s="310"/>
      <c r="ES729" s="310"/>
      <c r="ET729" s="310"/>
      <c r="EU729" s="310"/>
      <c r="EV729" s="310"/>
      <c r="EW729" s="310"/>
      <c r="EX729" s="310"/>
      <c r="EY729" s="310"/>
      <c r="EZ729" s="310"/>
      <c r="FA729" s="310"/>
      <c r="FB729" s="310"/>
      <c r="FC729" s="310"/>
      <c r="FD729" s="310"/>
      <c r="FE729" s="310"/>
      <c r="FF729" s="310"/>
      <c r="FG729" s="310"/>
      <c r="FH729" s="310"/>
      <c r="FI729" s="310"/>
      <c r="FJ729" s="310"/>
      <c r="FK729" s="310"/>
      <c r="FL729" s="310"/>
      <c r="FM729" s="310"/>
      <c r="FN729" s="310"/>
      <c r="FO729" s="310"/>
      <c r="FP729" s="310"/>
      <c r="FQ729" s="310"/>
      <c r="FR729" s="310"/>
      <c r="FS729" s="310"/>
      <c r="FT729" s="310"/>
      <c r="FU729" s="310"/>
      <c r="FV729" s="310"/>
      <c r="FW729" s="310"/>
      <c r="FX729" s="310"/>
      <c r="FY729" s="310"/>
      <c r="FZ729" s="310"/>
      <c r="GA729" s="310"/>
      <c r="GB729" s="310"/>
      <c r="GC729" s="310"/>
    </row>
    <row r="730" spans="4:185">
      <c r="D730" s="310"/>
      <c r="E730" s="310"/>
      <c r="F730" s="310"/>
      <c r="G730" s="310"/>
      <c r="H730" s="310"/>
      <c r="I730" s="310"/>
      <c r="J730" s="310"/>
      <c r="K730" s="310"/>
      <c r="L730" s="310"/>
      <c r="M730" s="310"/>
      <c r="N730" s="310"/>
      <c r="O730" s="310"/>
      <c r="P730" s="310"/>
      <c r="Q730" s="310"/>
      <c r="R730" s="310"/>
      <c r="S730" s="310"/>
      <c r="T730" s="310"/>
      <c r="U730" s="310"/>
      <c r="V730" s="310"/>
      <c r="W730" s="310"/>
      <c r="X730" s="310"/>
      <c r="Y730" s="310"/>
      <c r="Z730" s="310"/>
      <c r="AA730" s="310"/>
      <c r="AB730" s="310"/>
      <c r="AC730" s="310"/>
      <c r="AD730" s="310"/>
      <c r="AE730" s="310"/>
      <c r="AF730" s="310"/>
      <c r="AG730" s="310"/>
      <c r="AH730" s="310"/>
      <c r="AI730" s="310"/>
      <c r="AJ730" s="310"/>
      <c r="AK730" s="310"/>
      <c r="AL730" s="310"/>
      <c r="AM730" s="310"/>
      <c r="AN730" s="310"/>
      <c r="AO730" s="310"/>
      <c r="AP730" s="310"/>
      <c r="AQ730" s="310"/>
      <c r="AR730" s="310"/>
      <c r="AS730" s="310"/>
      <c r="AT730" s="310"/>
      <c r="AU730" s="310"/>
      <c r="AV730" s="310"/>
      <c r="AW730" s="310"/>
      <c r="AX730" s="310"/>
      <c r="AY730" s="310"/>
      <c r="AZ730" s="310"/>
      <c r="BA730" s="310"/>
      <c r="BB730" s="310"/>
      <c r="BC730" s="310"/>
      <c r="BD730" s="310"/>
      <c r="BE730" s="310"/>
      <c r="BF730" s="310"/>
      <c r="BG730" s="310"/>
      <c r="BH730" s="310"/>
      <c r="BI730" s="310"/>
      <c r="BJ730" s="310"/>
      <c r="BK730" s="310"/>
      <c r="BL730" s="310"/>
      <c r="BM730" s="310"/>
      <c r="BN730" s="310"/>
      <c r="BO730" s="310"/>
      <c r="BP730" s="310"/>
      <c r="BQ730" s="310"/>
      <c r="BR730" s="310"/>
      <c r="BS730" s="310"/>
      <c r="BT730" s="310"/>
      <c r="BU730" s="310"/>
      <c r="BV730" s="310"/>
      <c r="BW730" s="310"/>
      <c r="BX730" s="310"/>
      <c r="BY730" s="310"/>
      <c r="BZ730" s="310"/>
      <c r="CA730" s="310"/>
      <c r="CB730" s="310"/>
      <c r="CC730" s="310"/>
      <c r="CD730" s="310"/>
      <c r="CE730" s="310"/>
      <c r="CF730" s="310"/>
      <c r="CG730" s="310"/>
      <c r="CH730" s="310"/>
      <c r="CI730" s="310"/>
      <c r="CJ730" s="310"/>
      <c r="CK730" s="310"/>
      <c r="CL730" s="310"/>
      <c r="CM730" s="310"/>
      <c r="CN730" s="310"/>
      <c r="CO730" s="310"/>
      <c r="CP730" s="310"/>
      <c r="CQ730" s="310"/>
      <c r="CR730" s="310"/>
      <c r="CS730" s="310"/>
      <c r="CT730" s="310"/>
      <c r="CU730" s="310"/>
      <c r="CV730" s="310"/>
      <c r="CW730" s="310"/>
      <c r="CX730" s="310"/>
      <c r="CY730" s="310"/>
      <c r="CZ730" s="310"/>
      <c r="DA730" s="310"/>
      <c r="DB730" s="310"/>
      <c r="DC730" s="310"/>
      <c r="DD730" s="310"/>
      <c r="DE730" s="310"/>
      <c r="DF730" s="310"/>
      <c r="DG730" s="310"/>
      <c r="DH730" s="310"/>
      <c r="DI730" s="310"/>
      <c r="DJ730" s="310"/>
      <c r="DK730" s="310"/>
      <c r="DL730" s="310"/>
      <c r="DM730" s="310"/>
      <c r="DN730" s="310"/>
      <c r="DO730" s="310"/>
      <c r="DP730" s="310"/>
      <c r="DQ730" s="310"/>
      <c r="DR730" s="310"/>
      <c r="DS730" s="310"/>
      <c r="DT730" s="310"/>
      <c r="DU730" s="310"/>
      <c r="DV730" s="310"/>
      <c r="DW730" s="310"/>
      <c r="DX730" s="310"/>
      <c r="DY730" s="310"/>
      <c r="DZ730" s="310"/>
      <c r="EA730" s="310"/>
      <c r="EB730" s="310"/>
      <c r="EC730" s="310"/>
      <c r="ED730" s="310"/>
      <c r="EE730" s="310"/>
      <c r="EF730" s="310"/>
      <c r="EG730" s="310"/>
      <c r="EH730" s="310"/>
      <c r="EI730" s="310"/>
      <c r="EJ730" s="310"/>
      <c r="EK730" s="310"/>
      <c r="EL730" s="310"/>
      <c r="EM730" s="310"/>
      <c r="EN730" s="310"/>
      <c r="EO730" s="310"/>
      <c r="EP730" s="310"/>
      <c r="EQ730" s="310"/>
      <c r="ER730" s="310"/>
      <c r="ES730" s="310"/>
      <c r="ET730" s="310"/>
      <c r="EU730" s="310"/>
      <c r="EV730" s="310"/>
      <c r="EW730" s="310"/>
      <c r="EX730" s="310"/>
      <c r="EY730" s="310"/>
      <c r="EZ730" s="310"/>
      <c r="FA730" s="310"/>
      <c r="FB730" s="310"/>
      <c r="FC730" s="310"/>
      <c r="FD730" s="310"/>
      <c r="FE730" s="310"/>
      <c r="FF730" s="310"/>
      <c r="FG730" s="310"/>
      <c r="FH730" s="310"/>
      <c r="FI730" s="310"/>
      <c r="FJ730" s="310"/>
      <c r="FK730" s="310"/>
      <c r="FL730" s="310"/>
      <c r="FM730" s="310"/>
      <c r="FN730" s="310"/>
      <c r="FO730" s="310"/>
      <c r="FP730" s="310"/>
      <c r="FQ730" s="310"/>
      <c r="FR730" s="310"/>
      <c r="FS730" s="310"/>
      <c r="FT730" s="310"/>
      <c r="FU730" s="310"/>
      <c r="FV730" s="310"/>
      <c r="FW730" s="310"/>
      <c r="FX730" s="310"/>
      <c r="FY730" s="310"/>
      <c r="FZ730" s="310"/>
      <c r="GA730" s="310"/>
      <c r="GB730" s="310"/>
      <c r="GC730" s="310"/>
    </row>
    <row r="731" spans="4:185">
      <c r="D731" s="310"/>
      <c r="E731" s="310"/>
      <c r="F731" s="310"/>
      <c r="G731" s="310"/>
      <c r="H731" s="310"/>
      <c r="I731" s="310"/>
      <c r="J731" s="310"/>
      <c r="K731" s="310"/>
      <c r="L731" s="310"/>
      <c r="M731" s="310"/>
      <c r="N731" s="310"/>
      <c r="O731" s="310"/>
      <c r="P731" s="310"/>
      <c r="Q731" s="310"/>
      <c r="R731" s="310"/>
      <c r="S731" s="310"/>
      <c r="T731" s="310"/>
      <c r="U731" s="310"/>
      <c r="V731" s="310"/>
      <c r="W731" s="310"/>
      <c r="X731" s="310"/>
      <c r="Y731" s="310"/>
      <c r="Z731" s="310"/>
      <c r="AA731" s="310"/>
      <c r="AB731" s="310"/>
      <c r="AC731" s="310"/>
      <c r="AD731" s="310"/>
      <c r="AE731" s="310"/>
      <c r="AF731" s="310"/>
      <c r="AG731" s="310"/>
      <c r="AH731" s="310"/>
      <c r="AI731" s="310"/>
      <c r="AJ731" s="310"/>
      <c r="AK731" s="310"/>
      <c r="AL731" s="310"/>
      <c r="AM731" s="310"/>
      <c r="AN731" s="310"/>
      <c r="AO731" s="310"/>
      <c r="AP731" s="310"/>
      <c r="AQ731" s="310"/>
      <c r="AR731" s="310"/>
      <c r="AS731" s="310"/>
      <c r="AT731" s="310"/>
      <c r="AU731" s="310"/>
      <c r="AV731" s="310"/>
      <c r="AW731" s="310"/>
      <c r="AX731" s="310"/>
      <c r="AY731" s="310"/>
      <c r="AZ731" s="310"/>
      <c r="BA731" s="310"/>
      <c r="BB731" s="310"/>
      <c r="BC731" s="310"/>
      <c r="BD731" s="310"/>
      <c r="BE731" s="310"/>
      <c r="BF731" s="310"/>
      <c r="BG731" s="310"/>
      <c r="BH731" s="310"/>
      <c r="BI731" s="310"/>
      <c r="BJ731" s="310"/>
      <c r="BK731" s="310"/>
      <c r="BL731" s="310"/>
      <c r="BM731" s="310"/>
      <c r="BN731" s="310"/>
      <c r="BO731" s="310"/>
      <c r="BP731" s="310"/>
      <c r="BQ731" s="310"/>
      <c r="BR731" s="310"/>
      <c r="BS731" s="310"/>
      <c r="BT731" s="310"/>
      <c r="BU731" s="310"/>
      <c r="BV731" s="310"/>
      <c r="BW731" s="310"/>
      <c r="BX731" s="310"/>
      <c r="BY731" s="310"/>
      <c r="BZ731" s="310"/>
      <c r="CA731" s="310"/>
      <c r="CB731" s="310"/>
      <c r="CC731" s="310"/>
      <c r="CD731" s="310"/>
      <c r="CE731" s="310"/>
      <c r="CF731" s="310"/>
      <c r="CG731" s="310"/>
      <c r="CH731" s="310"/>
      <c r="CI731" s="310"/>
      <c r="CJ731" s="310"/>
      <c r="CK731" s="310"/>
      <c r="CL731" s="310"/>
      <c r="CM731" s="310"/>
      <c r="CN731" s="310"/>
      <c r="CO731" s="310"/>
      <c r="CP731" s="310"/>
      <c r="CQ731" s="310"/>
      <c r="CR731" s="310"/>
      <c r="CS731" s="310"/>
      <c r="CT731" s="310"/>
      <c r="CU731" s="310"/>
      <c r="CV731" s="310"/>
      <c r="CW731" s="310"/>
      <c r="CX731" s="310"/>
      <c r="CY731" s="310"/>
      <c r="CZ731" s="310"/>
      <c r="DA731" s="310"/>
      <c r="DB731" s="310"/>
      <c r="DC731" s="310"/>
      <c r="DD731" s="310"/>
      <c r="DE731" s="310"/>
      <c r="DF731" s="310"/>
      <c r="DG731" s="310"/>
      <c r="DH731" s="310"/>
      <c r="DI731" s="310"/>
      <c r="DJ731" s="310"/>
      <c r="DK731" s="310"/>
      <c r="DL731" s="310"/>
      <c r="DM731" s="310"/>
      <c r="DN731" s="310"/>
      <c r="DO731" s="310"/>
      <c r="DP731" s="310"/>
      <c r="DQ731" s="310"/>
      <c r="DR731" s="310"/>
      <c r="DS731" s="310"/>
      <c r="DT731" s="310"/>
      <c r="DU731" s="310"/>
      <c r="DV731" s="310"/>
      <c r="DW731" s="310"/>
      <c r="DX731" s="310"/>
      <c r="DY731" s="310"/>
      <c r="DZ731" s="310"/>
      <c r="EA731" s="310"/>
      <c r="EB731" s="310"/>
      <c r="EC731" s="310"/>
      <c r="ED731" s="310"/>
      <c r="EE731" s="310"/>
      <c r="EF731" s="310"/>
      <c r="EG731" s="310"/>
      <c r="EH731" s="310"/>
      <c r="EI731" s="310"/>
      <c r="EJ731" s="310"/>
      <c r="EK731" s="310"/>
      <c r="EL731" s="310"/>
      <c r="EM731" s="310"/>
      <c r="EN731" s="310"/>
      <c r="EO731" s="310"/>
      <c r="EP731" s="310"/>
      <c r="EQ731" s="310"/>
      <c r="ER731" s="310"/>
      <c r="ES731" s="310"/>
      <c r="ET731" s="310"/>
      <c r="EU731" s="310"/>
      <c r="EV731" s="310"/>
      <c r="EW731" s="310"/>
      <c r="EX731" s="310"/>
      <c r="EY731" s="310"/>
      <c r="EZ731" s="310"/>
      <c r="FA731" s="310"/>
      <c r="FB731" s="310"/>
      <c r="FC731" s="310"/>
      <c r="FD731" s="310"/>
      <c r="FE731" s="310"/>
      <c r="FF731" s="310"/>
      <c r="FG731" s="310"/>
      <c r="FH731" s="310"/>
      <c r="FI731" s="310"/>
      <c r="FJ731" s="310"/>
      <c r="FK731" s="310"/>
      <c r="FL731" s="310"/>
      <c r="FM731" s="310"/>
      <c r="FN731" s="310"/>
      <c r="FO731" s="310"/>
      <c r="FP731" s="310"/>
      <c r="FQ731" s="310"/>
      <c r="FR731" s="310"/>
      <c r="FS731" s="310"/>
      <c r="FT731" s="310"/>
      <c r="FU731" s="310"/>
      <c r="FV731" s="310"/>
      <c r="FW731" s="310"/>
      <c r="FX731" s="310"/>
      <c r="FY731" s="310"/>
      <c r="FZ731" s="310"/>
      <c r="GA731" s="310"/>
      <c r="GB731" s="310"/>
      <c r="GC731" s="310"/>
    </row>
    <row r="732" spans="4:185">
      <c r="D732" s="310"/>
      <c r="E732" s="310"/>
      <c r="F732" s="310"/>
      <c r="G732" s="310"/>
      <c r="H732" s="310"/>
      <c r="I732" s="310"/>
      <c r="J732" s="310"/>
      <c r="K732" s="310"/>
      <c r="L732" s="310"/>
      <c r="M732" s="310"/>
      <c r="N732" s="310"/>
      <c r="O732" s="310"/>
      <c r="P732" s="310"/>
      <c r="Q732" s="310"/>
      <c r="R732" s="310"/>
      <c r="S732" s="310"/>
      <c r="T732" s="310"/>
      <c r="U732" s="310"/>
      <c r="V732" s="310"/>
      <c r="W732" s="310"/>
      <c r="X732" s="310"/>
      <c r="Y732" s="310"/>
      <c r="Z732" s="310"/>
      <c r="AA732" s="310"/>
      <c r="AB732" s="310"/>
      <c r="AC732" s="310"/>
      <c r="AD732" s="310"/>
      <c r="AE732" s="310"/>
      <c r="AF732" s="310"/>
      <c r="AG732" s="310"/>
      <c r="AH732" s="310"/>
      <c r="AI732" s="310"/>
      <c r="AJ732" s="310"/>
      <c r="AK732" s="310"/>
      <c r="AL732" s="310"/>
      <c r="AM732" s="310"/>
      <c r="AN732" s="310"/>
      <c r="AO732" s="310"/>
      <c r="AP732" s="310"/>
      <c r="AQ732" s="310"/>
      <c r="AR732" s="310"/>
      <c r="AS732" s="310"/>
      <c r="AT732" s="310"/>
      <c r="AU732" s="310"/>
      <c r="AV732" s="310"/>
      <c r="AW732" s="310"/>
      <c r="AX732" s="310"/>
      <c r="AY732" s="310"/>
      <c r="AZ732" s="310"/>
      <c r="BA732" s="310"/>
      <c r="BB732" s="310"/>
      <c r="BC732" s="310"/>
      <c r="BD732" s="310"/>
      <c r="BE732" s="310"/>
      <c r="BF732" s="310"/>
      <c r="BG732" s="310"/>
      <c r="BH732" s="310"/>
      <c r="BI732" s="310"/>
      <c r="BJ732" s="310"/>
      <c r="BK732" s="310"/>
      <c r="BL732" s="310"/>
      <c r="BM732" s="310"/>
      <c r="BN732" s="310"/>
      <c r="BO732" s="310"/>
      <c r="BP732" s="310"/>
      <c r="BQ732" s="310"/>
      <c r="BR732" s="310"/>
      <c r="BS732" s="310"/>
      <c r="BT732" s="310"/>
      <c r="BU732" s="310"/>
      <c r="BV732" s="310"/>
      <c r="BW732" s="310"/>
      <c r="BX732" s="310"/>
      <c r="BY732" s="310"/>
      <c r="BZ732" s="310"/>
      <c r="CA732" s="310"/>
      <c r="CB732" s="310"/>
      <c r="CC732" s="310"/>
      <c r="CD732" s="310"/>
      <c r="CE732" s="310"/>
      <c r="CF732" s="310"/>
      <c r="CG732" s="310"/>
      <c r="CH732" s="310"/>
      <c r="CI732" s="310"/>
      <c r="CJ732" s="310"/>
      <c r="CK732" s="310"/>
      <c r="CL732" s="310"/>
      <c r="CM732" s="310"/>
      <c r="CN732" s="310"/>
      <c r="CO732" s="310"/>
      <c r="CP732" s="310"/>
      <c r="CQ732" s="310"/>
      <c r="CR732" s="310"/>
      <c r="CS732" s="310"/>
      <c r="CT732" s="310"/>
      <c r="CU732" s="310"/>
      <c r="CV732" s="310"/>
      <c r="CW732" s="310"/>
      <c r="CX732" s="310"/>
      <c r="CY732" s="310"/>
      <c r="CZ732" s="310"/>
      <c r="DA732" s="310"/>
      <c r="DB732" s="310"/>
      <c r="DC732" s="310"/>
      <c r="DD732" s="310"/>
      <c r="DE732" s="310"/>
      <c r="DF732" s="310"/>
      <c r="DG732" s="310"/>
      <c r="DH732" s="310"/>
      <c r="DI732" s="310"/>
      <c r="DJ732" s="310"/>
      <c r="DK732" s="310"/>
      <c r="DL732" s="310"/>
      <c r="DM732" s="310"/>
      <c r="DN732" s="310"/>
      <c r="DO732" s="310"/>
      <c r="DP732" s="310"/>
      <c r="DQ732" s="310"/>
      <c r="DR732" s="310"/>
      <c r="DS732" s="310"/>
      <c r="DT732" s="310"/>
      <c r="DU732" s="310"/>
      <c r="DV732" s="310"/>
      <c r="DW732" s="310"/>
      <c r="DX732" s="310"/>
      <c r="DY732" s="310"/>
      <c r="DZ732" s="310"/>
      <c r="EA732" s="310"/>
      <c r="EB732" s="310"/>
      <c r="EC732" s="310"/>
      <c r="ED732" s="310"/>
      <c r="EE732" s="310"/>
      <c r="EF732" s="310"/>
      <c r="EG732" s="310"/>
      <c r="EH732" s="310"/>
      <c r="EI732" s="310"/>
      <c r="EJ732" s="310"/>
      <c r="EK732" s="310"/>
      <c r="EL732" s="310"/>
      <c r="EM732" s="310"/>
      <c r="EN732" s="310"/>
      <c r="EO732" s="310"/>
      <c r="EP732" s="310"/>
      <c r="EQ732" s="310"/>
      <c r="ER732" s="310"/>
      <c r="ES732" s="310"/>
      <c r="ET732" s="310"/>
      <c r="EU732" s="310"/>
      <c r="EV732" s="310"/>
      <c r="EW732" s="310"/>
      <c r="EX732" s="310"/>
      <c r="EY732" s="310"/>
      <c r="EZ732" s="310"/>
      <c r="FA732" s="310"/>
      <c r="FB732" s="310"/>
      <c r="FC732" s="310"/>
      <c r="FD732" s="310"/>
      <c r="FE732" s="310"/>
      <c r="FF732" s="310"/>
      <c r="FG732" s="310"/>
      <c r="FH732" s="310"/>
      <c r="FI732" s="310"/>
      <c r="FJ732" s="310"/>
      <c r="FK732" s="310"/>
      <c r="FL732" s="310"/>
      <c r="FM732" s="310"/>
      <c r="FN732" s="310"/>
      <c r="FO732" s="310"/>
      <c r="FP732" s="310"/>
      <c r="FQ732" s="310"/>
      <c r="FR732" s="310"/>
      <c r="FS732" s="310"/>
      <c r="FT732" s="310"/>
      <c r="FU732" s="310"/>
      <c r="FV732" s="310"/>
      <c r="FW732" s="310"/>
      <c r="FX732" s="310"/>
      <c r="FY732" s="310"/>
      <c r="FZ732" s="310"/>
      <c r="GA732" s="310"/>
      <c r="GB732" s="310"/>
      <c r="GC732" s="310"/>
    </row>
    <row r="733" spans="4:185">
      <c r="D733" s="310"/>
      <c r="E733" s="310"/>
      <c r="F733" s="310"/>
      <c r="G733" s="310"/>
      <c r="H733" s="310"/>
      <c r="I733" s="310"/>
      <c r="J733" s="310"/>
      <c r="K733" s="310"/>
      <c r="L733" s="310"/>
      <c r="M733" s="310"/>
      <c r="N733" s="310"/>
      <c r="O733" s="310"/>
      <c r="P733" s="310"/>
      <c r="Q733" s="310"/>
      <c r="R733" s="310"/>
      <c r="S733" s="310"/>
      <c r="T733" s="310"/>
      <c r="U733" s="310"/>
      <c r="V733" s="310"/>
      <c r="W733" s="310"/>
      <c r="X733" s="310"/>
      <c r="Y733" s="310"/>
      <c r="Z733" s="310"/>
      <c r="AA733" s="310"/>
      <c r="AB733" s="310"/>
      <c r="AC733" s="310"/>
      <c r="AD733" s="310"/>
      <c r="AE733" s="310"/>
      <c r="AF733" s="310"/>
      <c r="AG733" s="310"/>
      <c r="AH733" s="310"/>
      <c r="AI733" s="310"/>
      <c r="AJ733" s="310"/>
      <c r="AK733" s="310"/>
      <c r="AL733" s="310"/>
      <c r="AM733" s="310"/>
      <c r="AN733" s="310"/>
      <c r="AO733" s="310"/>
      <c r="AP733" s="310"/>
      <c r="AQ733" s="310"/>
      <c r="AR733" s="310"/>
      <c r="AS733" s="310"/>
      <c r="AT733" s="310"/>
      <c r="AU733" s="310"/>
      <c r="AV733" s="310"/>
      <c r="AW733" s="310"/>
      <c r="AX733" s="310"/>
      <c r="AY733" s="310"/>
      <c r="AZ733" s="310"/>
      <c r="BA733" s="310"/>
      <c r="BB733" s="310"/>
      <c r="BC733" s="310"/>
      <c r="BD733" s="310"/>
      <c r="BE733" s="310"/>
      <c r="BF733" s="310"/>
      <c r="BG733" s="310"/>
      <c r="BH733" s="310"/>
      <c r="BI733" s="310"/>
      <c r="BJ733" s="310"/>
      <c r="BK733" s="310"/>
      <c r="BL733" s="310"/>
      <c r="BM733" s="310"/>
      <c r="BN733" s="310"/>
      <c r="BO733" s="310"/>
      <c r="BP733" s="310"/>
      <c r="BQ733" s="310"/>
      <c r="BR733" s="310"/>
      <c r="BS733" s="310"/>
      <c r="BT733" s="310"/>
      <c r="BU733" s="310"/>
      <c r="BV733" s="310"/>
      <c r="BW733" s="310"/>
      <c r="BX733" s="310"/>
      <c r="BY733" s="310"/>
      <c r="BZ733" s="310"/>
      <c r="CA733" s="310"/>
      <c r="CB733" s="310"/>
      <c r="CC733" s="310"/>
      <c r="CD733" s="310"/>
      <c r="CE733" s="310"/>
      <c r="CF733" s="310"/>
      <c r="CG733" s="310"/>
      <c r="CH733" s="310"/>
      <c r="CI733" s="310"/>
      <c r="CJ733" s="310"/>
      <c r="CK733" s="310"/>
      <c r="CL733" s="310"/>
      <c r="CM733" s="310"/>
      <c r="CN733" s="310"/>
      <c r="CO733" s="310"/>
      <c r="CP733" s="310"/>
      <c r="CQ733" s="310"/>
      <c r="CR733" s="310"/>
      <c r="CS733" s="310"/>
      <c r="CT733" s="310"/>
      <c r="CU733" s="310"/>
      <c r="CV733" s="310"/>
      <c r="CW733" s="310"/>
      <c r="CX733" s="310"/>
      <c r="CY733" s="310"/>
      <c r="CZ733" s="310"/>
      <c r="DA733" s="310"/>
      <c r="DB733" s="310"/>
      <c r="DC733" s="310"/>
      <c r="DD733" s="310"/>
      <c r="DE733" s="310"/>
      <c r="DF733" s="310"/>
      <c r="DG733" s="310"/>
      <c r="DH733" s="310"/>
      <c r="DI733" s="310"/>
      <c r="DJ733" s="310"/>
      <c r="DK733" s="310"/>
      <c r="DL733" s="310"/>
      <c r="DM733" s="310"/>
      <c r="DN733" s="310"/>
      <c r="DO733" s="310"/>
      <c r="DP733" s="310"/>
      <c r="DQ733" s="310"/>
      <c r="DR733" s="310"/>
      <c r="DS733" s="310"/>
      <c r="DT733" s="310"/>
      <c r="DU733" s="310"/>
      <c r="DV733" s="310"/>
      <c r="DW733" s="310"/>
      <c r="DX733" s="310"/>
      <c r="DY733" s="310"/>
      <c r="DZ733" s="310"/>
      <c r="EA733" s="310"/>
      <c r="EB733" s="310"/>
      <c r="EC733" s="310"/>
      <c r="ED733" s="310"/>
      <c r="EE733" s="310"/>
      <c r="EF733" s="310"/>
      <c r="EG733" s="310"/>
      <c r="EH733" s="310"/>
      <c r="EI733" s="310"/>
      <c r="EJ733" s="310"/>
      <c r="EK733" s="310"/>
      <c r="EL733" s="310"/>
      <c r="EM733" s="310"/>
      <c r="EN733" s="310"/>
      <c r="EO733" s="310"/>
      <c r="EP733" s="310"/>
      <c r="EQ733" s="310"/>
      <c r="ER733" s="310"/>
      <c r="ES733" s="310"/>
      <c r="ET733" s="310"/>
      <c r="EU733" s="310"/>
      <c r="EV733" s="310"/>
      <c r="EW733" s="310"/>
      <c r="EX733" s="310"/>
      <c r="EY733" s="310"/>
      <c r="EZ733" s="310"/>
      <c r="FA733" s="310"/>
      <c r="FB733" s="310"/>
      <c r="FC733" s="310"/>
      <c r="FD733" s="310"/>
      <c r="FE733" s="310"/>
      <c r="FF733" s="310"/>
      <c r="FG733" s="310"/>
      <c r="FH733" s="310"/>
      <c r="FI733" s="310"/>
      <c r="FJ733" s="310"/>
      <c r="FK733" s="310"/>
      <c r="FL733" s="310"/>
      <c r="FM733" s="310"/>
      <c r="FN733" s="310"/>
      <c r="FO733" s="310"/>
      <c r="FP733" s="310"/>
      <c r="FQ733" s="310"/>
      <c r="FR733" s="310"/>
      <c r="FS733" s="310"/>
      <c r="FT733" s="310"/>
      <c r="FU733" s="310"/>
      <c r="FV733" s="310"/>
      <c r="FW733" s="310"/>
      <c r="FX733" s="310"/>
      <c r="FY733" s="310"/>
      <c r="FZ733" s="310"/>
      <c r="GA733" s="310"/>
      <c r="GB733" s="310"/>
      <c r="GC733" s="310"/>
    </row>
    <row r="734" spans="4:185">
      <c r="D734" s="310"/>
      <c r="E734" s="310"/>
      <c r="F734" s="310"/>
      <c r="G734" s="310"/>
      <c r="H734" s="310"/>
      <c r="I734" s="310"/>
      <c r="J734" s="310"/>
      <c r="K734" s="310"/>
      <c r="L734" s="310"/>
      <c r="M734" s="310"/>
      <c r="N734" s="310"/>
      <c r="O734" s="310"/>
      <c r="P734" s="310"/>
      <c r="Q734" s="310"/>
      <c r="R734" s="310"/>
      <c r="S734" s="310"/>
      <c r="T734" s="310"/>
      <c r="U734" s="310"/>
      <c r="V734" s="310"/>
      <c r="W734" s="310"/>
      <c r="X734" s="310"/>
      <c r="Y734" s="310"/>
      <c r="Z734" s="310"/>
      <c r="AA734" s="310"/>
      <c r="AB734" s="310"/>
      <c r="AC734" s="310"/>
      <c r="AD734" s="310"/>
      <c r="AE734" s="310"/>
      <c r="AF734" s="310"/>
      <c r="AG734" s="310"/>
      <c r="AH734" s="310"/>
      <c r="AI734" s="310"/>
      <c r="AJ734" s="310"/>
      <c r="AK734" s="310"/>
      <c r="AL734" s="310"/>
      <c r="AM734" s="310"/>
      <c r="AN734" s="310"/>
      <c r="AO734" s="310"/>
      <c r="AP734" s="310"/>
      <c r="AQ734" s="310"/>
      <c r="AR734" s="310"/>
      <c r="AS734" s="310"/>
      <c r="AT734" s="310"/>
      <c r="AU734" s="310"/>
      <c r="AV734" s="310"/>
      <c r="AW734" s="310"/>
      <c r="AX734" s="310"/>
      <c r="AY734" s="310"/>
      <c r="AZ734" s="310"/>
      <c r="BA734" s="310"/>
      <c r="BB734" s="310"/>
      <c r="BC734" s="310"/>
      <c r="BD734" s="310"/>
      <c r="BE734" s="310"/>
      <c r="BF734" s="310"/>
      <c r="BG734" s="310"/>
      <c r="BH734" s="310"/>
      <c r="BI734" s="310"/>
      <c r="BJ734" s="310"/>
      <c r="BK734" s="310"/>
      <c r="BL734" s="310"/>
      <c r="BM734" s="310"/>
      <c r="BN734" s="310"/>
      <c r="BO734" s="310"/>
      <c r="BP734" s="310"/>
      <c r="BQ734" s="310"/>
      <c r="BR734" s="310"/>
      <c r="BS734" s="310"/>
      <c r="BT734" s="310"/>
      <c r="BU734" s="310"/>
      <c r="BV734" s="310"/>
      <c r="BW734" s="310"/>
      <c r="BX734" s="310"/>
      <c r="BY734" s="310"/>
      <c r="BZ734" s="310"/>
      <c r="CA734" s="310"/>
      <c r="CB734" s="310"/>
      <c r="CC734" s="310"/>
      <c r="CD734" s="310"/>
      <c r="CE734" s="310"/>
      <c r="CF734" s="310"/>
      <c r="CG734" s="310"/>
      <c r="CH734" s="310"/>
      <c r="CI734" s="310"/>
      <c r="CJ734" s="310"/>
      <c r="CK734" s="310"/>
      <c r="CL734" s="310"/>
      <c r="CM734" s="310"/>
      <c r="CN734" s="310"/>
      <c r="CO734" s="310"/>
      <c r="CP734" s="310"/>
      <c r="CQ734" s="310"/>
      <c r="CR734" s="310"/>
      <c r="CS734" s="310"/>
      <c r="CT734" s="310"/>
      <c r="CU734" s="310"/>
      <c r="CV734" s="310"/>
      <c r="CW734" s="310"/>
      <c r="CX734" s="310"/>
      <c r="CY734" s="310"/>
      <c r="CZ734" s="310"/>
      <c r="DA734" s="310"/>
      <c r="DB734" s="310"/>
      <c r="DC734" s="310"/>
      <c r="DD734" s="310"/>
      <c r="DE734" s="310"/>
      <c r="DF734" s="310"/>
      <c r="DG734" s="310"/>
      <c r="DH734" s="310"/>
      <c r="DI734" s="310"/>
      <c r="DJ734" s="310"/>
      <c r="DK734" s="310"/>
      <c r="DL734" s="310"/>
      <c r="DM734" s="310"/>
      <c r="DN734" s="310"/>
      <c r="DO734" s="310"/>
      <c r="DP734" s="310"/>
      <c r="DQ734" s="310"/>
      <c r="DR734" s="310"/>
      <c r="DS734" s="310"/>
      <c r="DT734" s="310"/>
      <c r="DU734" s="310"/>
      <c r="DV734" s="310"/>
      <c r="DW734" s="310"/>
      <c r="DX734" s="310"/>
      <c r="DY734" s="310"/>
      <c r="DZ734" s="310"/>
      <c r="EA734" s="310"/>
      <c r="EB734" s="310"/>
      <c r="EC734" s="310"/>
      <c r="ED734" s="310"/>
      <c r="EE734" s="310"/>
      <c r="EF734" s="310"/>
      <c r="EG734" s="310"/>
      <c r="EH734" s="310"/>
      <c r="EI734" s="310"/>
      <c r="EJ734" s="310"/>
      <c r="EK734" s="310"/>
      <c r="EL734" s="310"/>
      <c r="EM734" s="310"/>
      <c r="EN734" s="310"/>
      <c r="EO734" s="310"/>
      <c r="EP734" s="310"/>
      <c r="EQ734" s="310"/>
      <c r="ER734" s="310"/>
      <c r="ES734" s="310"/>
      <c r="ET734" s="310"/>
      <c r="EU734" s="310"/>
      <c r="EV734" s="310"/>
      <c r="EW734" s="310"/>
      <c r="EX734" s="310"/>
      <c r="EY734" s="310"/>
      <c r="EZ734" s="310"/>
      <c r="FA734" s="310"/>
      <c r="FB734" s="310"/>
      <c r="FC734" s="310"/>
      <c r="FD734" s="310"/>
      <c r="FE734" s="310"/>
      <c r="FF734" s="310"/>
      <c r="FG734" s="310"/>
      <c r="FH734" s="310"/>
      <c r="FI734" s="310"/>
      <c r="FJ734" s="310"/>
      <c r="FK734" s="310"/>
      <c r="FL734" s="310"/>
      <c r="FM734" s="310"/>
      <c r="FN734" s="310"/>
      <c r="FO734" s="310"/>
      <c r="FP734" s="310"/>
      <c r="FQ734" s="310"/>
      <c r="FR734" s="310"/>
      <c r="FS734" s="310"/>
      <c r="FT734" s="310"/>
      <c r="FU734" s="310"/>
      <c r="FV734" s="310"/>
      <c r="FW734" s="310"/>
      <c r="FX734" s="310"/>
      <c r="FY734" s="310"/>
      <c r="FZ734" s="310"/>
      <c r="GA734" s="310"/>
      <c r="GB734" s="310"/>
      <c r="GC734" s="310"/>
    </row>
    <row r="735" spans="4:185">
      <c r="D735" s="310"/>
      <c r="E735" s="310"/>
      <c r="F735" s="310"/>
      <c r="G735" s="310"/>
      <c r="H735" s="310"/>
      <c r="I735" s="310"/>
      <c r="J735" s="310"/>
      <c r="K735" s="310"/>
      <c r="L735" s="310"/>
      <c r="M735" s="310"/>
      <c r="N735" s="310"/>
      <c r="O735" s="310"/>
      <c r="P735" s="310"/>
      <c r="Q735" s="310"/>
      <c r="R735" s="310"/>
      <c r="S735" s="310"/>
      <c r="T735" s="310"/>
      <c r="U735" s="310"/>
      <c r="V735" s="310"/>
      <c r="W735" s="310"/>
      <c r="X735" s="310"/>
      <c r="Y735" s="310"/>
      <c r="Z735" s="310"/>
      <c r="AA735" s="310"/>
      <c r="AB735" s="310"/>
      <c r="AC735" s="310"/>
      <c r="AD735" s="310"/>
      <c r="AE735" s="310"/>
      <c r="AF735" s="310"/>
      <c r="AG735" s="310"/>
      <c r="AH735" s="310"/>
      <c r="AI735" s="310"/>
      <c r="AJ735" s="310"/>
      <c r="AK735" s="310"/>
      <c r="AL735" s="310"/>
      <c r="AM735" s="310"/>
      <c r="AN735" s="310"/>
      <c r="AO735" s="310"/>
      <c r="AP735" s="310"/>
      <c r="AQ735" s="310"/>
      <c r="AR735" s="310"/>
      <c r="AS735" s="310"/>
      <c r="AT735" s="310"/>
      <c r="AU735" s="310"/>
      <c r="AV735" s="310"/>
      <c r="AW735" s="310"/>
      <c r="AX735" s="310"/>
      <c r="AY735" s="310"/>
      <c r="AZ735" s="310"/>
      <c r="BA735" s="310"/>
      <c r="BB735" s="310"/>
      <c r="BC735" s="310"/>
      <c r="BD735" s="310"/>
      <c r="BE735" s="310"/>
      <c r="BF735" s="310"/>
      <c r="BG735" s="310"/>
      <c r="BH735" s="310"/>
      <c r="BI735" s="310"/>
      <c r="BJ735" s="310"/>
      <c r="BK735" s="310"/>
      <c r="BL735" s="310"/>
      <c r="BM735" s="310"/>
      <c r="BN735" s="310"/>
      <c r="BO735" s="310"/>
      <c r="BP735" s="310"/>
      <c r="BQ735" s="310"/>
      <c r="BR735" s="310"/>
      <c r="BS735" s="310"/>
      <c r="BT735" s="310"/>
      <c r="BU735" s="310"/>
      <c r="BV735" s="310"/>
      <c r="BW735" s="310"/>
      <c r="BX735" s="310"/>
      <c r="BY735" s="310"/>
      <c r="BZ735" s="310"/>
      <c r="CA735" s="310"/>
      <c r="CB735" s="310"/>
      <c r="CC735" s="310"/>
      <c r="CD735" s="310"/>
      <c r="CE735" s="310"/>
      <c r="CF735" s="310"/>
      <c r="CG735" s="310"/>
      <c r="CH735" s="310"/>
      <c r="CI735" s="310"/>
      <c r="CJ735" s="310"/>
      <c r="CK735" s="310"/>
      <c r="CL735" s="310"/>
      <c r="CM735" s="310"/>
      <c r="CN735" s="310"/>
      <c r="CO735" s="310"/>
      <c r="CP735" s="310"/>
      <c r="CQ735" s="310"/>
      <c r="CR735" s="310"/>
      <c r="CS735" s="310"/>
      <c r="CT735" s="310"/>
      <c r="CU735" s="310"/>
      <c r="CV735" s="310"/>
      <c r="CW735" s="310"/>
      <c r="CX735" s="310"/>
      <c r="CY735" s="310"/>
      <c r="CZ735" s="310"/>
      <c r="DA735" s="310"/>
      <c r="DB735" s="310"/>
      <c r="DC735" s="310"/>
      <c r="DD735" s="310"/>
      <c r="DE735" s="310"/>
      <c r="DF735" s="310"/>
      <c r="DG735" s="310"/>
      <c r="DH735" s="310"/>
      <c r="DI735" s="310"/>
      <c r="DJ735" s="310"/>
      <c r="DK735" s="310"/>
      <c r="DL735" s="310"/>
      <c r="DM735" s="310"/>
      <c r="DN735" s="310"/>
      <c r="DO735" s="310"/>
      <c r="DP735" s="310"/>
      <c r="DQ735" s="310"/>
      <c r="DR735" s="310"/>
      <c r="DS735" s="310"/>
      <c r="DT735" s="310"/>
      <c r="DU735" s="310"/>
      <c r="DV735" s="310"/>
      <c r="DW735" s="310"/>
      <c r="DX735" s="310"/>
      <c r="DY735" s="310"/>
      <c r="DZ735" s="310"/>
      <c r="EA735" s="310"/>
      <c r="EB735" s="310"/>
      <c r="EC735" s="310"/>
      <c r="ED735" s="310"/>
      <c r="EE735" s="310"/>
      <c r="EF735" s="310"/>
      <c r="EG735" s="310"/>
      <c r="EH735" s="310"/>
      <c r="EI735" s="310"/>
      <c r="EJ735" s="310"/>
      <c r="EK735" s="310"/>
      <c r="EL735" s="310"/>
      <c r="EM735" s="310"/>
      <c r="EN735" s="310"/>
      <c r="EO735" s="310"/>
      <c r="EP735" s="310"/>
      <c r="EQ735" s="310"/>
      <c r="ER735" s="310"/>
      <c r="ES735" s="310"/>
      <c r="ET735" s="310"/>
      <c r="EU735" s="310"/>
      <c r="EV735" s="310"/>
      <c r="EW735" s="310"/>
      <c r="EX735" s="310"/>
      <c r="EY735" s="310"/>
      <c r="EZ735" s="310"/>
      <c r="FA735" s="310"/>
      <c r="FB735" s="310"/>
      <c r="FC735" s="310"/>
      <c r="FD735" s="310"/>
      <c r="FE735" s="310"/>
      <c r="FF735" s="310"/>
      <c r="FG735" s="310"/>
      <c r="FH735" s="310"/>
      <c r="FI735" s="310"/>
      <c r="FJ735" s="310"/>
      <c r="FK735" s="310"/>
      <c r="FL735" s="310"/>
      <c r="FM735" s="310"/>
      <c r="FN735" s="310"/>
      <c r="FO735" s="310"/>
      <c r="FP735" s="310"/>
      <c r="FQ735" s="310"/>
      <c r="FR735" s="310"/>
      <c r="FS735" s="310"/>
      <c r="FT735" s="310"/>
      <c r="FU735" s="310"/>
      <c r="FV735" s="310"/>
      <c r="FW735" s="310"/>
      <c r="FX735" s="310"/>
      <c r="FY735" s="310"/>
      <c r="FZ735" s="310"/>
      <c r="GA735" s="310"/>
      <c r="GB735" s="310"/>
      <c r="GC735" s="310"/>
    </row>
    <row r="736" spans="4:185">
      <c r="D736" s="310"/>
      <c r="E736" s="310"/>
      <c r="F736" s="310"/>
      <c r="G736" s="310"/>
      <c r="H736" s="310"/>
      <c r="I736" s="310"/>
      <c r="J736" s="310"/>
      <c r="K736" s="310"/>
      <c r="L736" s="310"/>
      <c r="M736" s="310"/>
      <c r="N736" s="310"/>
      <c r="O736" s="310"/>
      <c r="P736" s="310"/>
      <c r="Q736" s="310"/>
      <c r="R736" s="310"/>
      <c r="S736" s="310"/>
      <c r="T736" s="310"/>
      <c r="U736" s="310"/>
      <c r="V736" s="310"/>
      <c r="W736" s="310"/>
      <c r="X736" s="310"/>
      <c r="Y736" s="310"/>
      <c r="Z736" s="310"/>
      <c r="AA736" s="310"/>
      <c r="AB736" s="310"/>
      <c r="AC736" s="310"/>
      <c r="AD736" s="310"/>
      <c r="AE736" s="310"/>
      <c r="AF736" s="310"/>
      <c r="AG736" s="310"/>
      <c r="AH736" s="310"/>
      <c r="AI736" s="310"/>
      <c r="AJ736" s="310"/>
      <c r="AK736" s="310"/>
      <c r="AL736" s="310"/>
      <c r="AM736" s="310"/>
      <c r="AN736" s="310"/>
      <c r="AO736" s="310"/>
      <c r="AP736" s="310"/>
      <c r="AQ736" s="310"/>
      <c r="AR736" s="310"/>
      <c r="AS736" s="310"/>
      <c r="AT736" s="310"/>
      <c r="AU736" s="310"/>
      <c r="AV736" s="310"/>
      <c r="AW736" s="310"/>
      <c r="AX736" s="310"/>
      <c r="AY736" s="310"/>
      <c r="AZ736" s="310"/>
      <c r="BA736" s="310"/>
      <c r="BB736" s="310"/>
      <c r="BC736" s="310"/>
      <c r="BD736" s="310"/>
      <c r="BE736" s="310"/>
      <c r="BF736" s="310"/>
      <c r="BG736" s="310"/>
      <c r="BH736" s="310"/>
      <c r="BI736" s="310"/>
      <c r="BJ736" s="310"/>
      <c r="BK736" s="310"/>
      <c r="BL736" s="310"/>
      <c r="BM736" s="310"/>
      <c r="BN736" s="310"/>
      <c r="BO736" s="310"/>
      <c r="BP736" s="310"/>
      <c r="BQ736" s="310"/>
      <c r="BR736" s="310"/>
      <c r="BS736" s="310"/>
      <c r="BT736" s="310"/>
      <c r="BU736" s="310"/>
      <c r="BV736" s="310"/>
      <c r="BW736" s="310"/>
      <c r="BX736" s="310"/>
      <c r="BY736" s="310"/>
      <c r="BZ736" s="310"/>
      <c r="CA736" s="310"/>
      <c r="CB736" s="310"/>
      <c r="CC736" s="310"/>
      <c r="CD736" s="310"/>
      <c r="CE736" s="310"/>
      <c r="CF736" s="310"/>
      <c r="CG736" s="310"/>
      <c r="CH736" s="310"/>
      <c r="CI736" s="310"/>
      <c r="CJ736" s="310"/>
      <c r="CK736" s="310"/>
      <c r="CL736" s="310"/>
      <c r="CM736" s="310"/>
      <c r="CN736" s="310"/>
      <c r="CO736" s="310"/>
      <c r="CP736" s="310"/>
      <c r="CQ736" s="310"/>
      <c r="CR736" s="310"/>
      <c r="CS736" s="310"/>
      <c r="CT736" s="310"/>
      <c r="CU736" s="310"/>
      <c r="CV736" s="310"/>
      <c r="CW736" s="310"/>
      <c r="CX736" s="310"/>
      <c r="CY736" s="310"/>
      <c r="CZ736" s="310"/>
      <c r="DA736" s="310"/>
      <c r="DB736" s="310"/>
      <c r="DC736" s="310"/>
      <c r="DD736" s="310"/>
      <c r="DE736" s="310"/>
      <c r="DF736" s="310"/>
      <c r="DG736" s="310"/>
      <c r="DH736" s="310"/>
      <c r="DI736" s="310"/>
      <c r="DJ736" s="310"/>
      <c r="DK736" s="310"/>
      <c r="DL736" s="310"/>
      <c r="DM736" s="310"/>
      <c r="DN736" s="310"/>
      <c r="DO736" s="310"/>
      <c r="DP736" s="310"/>
      <c r="DQ736" s="310"/>
      <c r="DR736" s="310"/>
      <c r="DS736" s="310"/>
      <c r="DT736" s="310"/>
      <c r="DU736" s="310"/>
      <c r="DV736" s="310"/>
      <c r="DW736" s="310"/>
      <c r="DX736" s="310"/>
      <c r="DY736" s="310"/>
      <c r="DZ736" s="310"/>
      <c r="EA736" s="310"/>
      <c r="EB736" s="310"/>
      <c r="EC736" s="310"/>
      <c r="ED736" s="310"/>
      <c r="EE736" s="310"/>
      <c r="EF736" s="310"/>
      <c r="EG736" s="310"/>
      <c r="EH736" s="310"/>
      <c r="EI736" s="310"/>
      <c r="EJ736" s="310"/>
      <c r="EK736" s="310"/>
      <c r="EL736" s="310"/>
      <c r="EM736" s="310"/>
      <c r="EN736" s="310"/>
      <c r="EO736" s="310"/>
      <c r="EP736" s="310"/>
      <c r="EQ736" s="310"/>
      <c r="ER736" s="310"/>
      <c r="ES736" s="310"/>
      <c r="ET736" s="310"/>
      <c r="EU736" s="310"/>
      <c r="EV736" s="310"/>
      <c r="EW736" s="310"/>
      <c r="EX736" s="310"/>
      <c r="EY736" s="310"/>
      <c r="EZ736" s="310"/>
      <c r="FA736" s="310"/>
      <c r="FB736" s="310"/>
      <c r="FC736" s="310"/>
      <c r="FD736" s="310"/>
      <c r="FE736" s="310"/>
      <c r="FF736" s="310"/>
      <c r="FG736" s="310"/>
      <c r="FH736" s="310"/>
      <c r="FI736" s="310"/>
      <c r="FJ736" s="310"/>
      <c r="FK736" s="310"/>
      <c r="FL736" s="310"/>
      <c r="FM736" s="310"/>
      <c r="FN736" s="310"/>
      <c r="FO736" s="310"/>
      <c r="FP736" s="310"/>
      <c r="FQ736" s="310"/>
      <c r="FR736" s="310"/>
      <c r="FS736" s="310"/>
      <c r="FT736" s="310"/>
      <c r="FU736" s="310"/>
      <c r="FV736" s="310"/>
      <c r="FW736" s="310"/>
      <c r="FX736" s="310"/>
      <c r="FY736" s="310"/>
      <c r="FZ736" s="310"/>
      <c r="GA736" s="310"/>
      <c r="GB736" s="310"/>
      <c r="GC736" s="310"/>
    </row>
    <row r="737" spans="4:185">
      <c r="D737" s="310"/>
      <c r="E737" s="310"/>
      <c r="F737" s="310"/>
      <c r="G737" s="310"/>
      <c r="H737" s="310"/>
      <c r="I737" s="310"/>
      <c r="J737" s="310"/>
      <c r="K737" s="310"/>
      <c r="L737" s="310"/>
      <c r="M737" s="310"/>
      <c r="N737" s="310"/>
      <c r="O737" s="310"/>
      <c r="P737" s="310"/>
      <c r="Q737" s="310"/>
      <c r="R737" s="310"/>
      <c r="S737" s="310"/>
      <c r="T737" s="310"/>
      <c r="U737" s="310"/>
      <c r="V737" s="310"/>
      <c r="W737" s="310"/>
      <c r="X737" s="310"/>
      <c r="Y737" s="310"/>
      <c r="Z737" s="310"/>
      <c r="AA737" s="310"/>
      <c r="AB737" s="310"/>
      <c r="AC737" s="310"/>
      <c r="AD737" s="310"/>
      <c r="AE737" s="310"/>
      <c r="AF737" s="310"/>
      <c r="AG737" s="310"/>
      <c r="AH737" s="310"/>
      <c r="AI737" s="310"/>
      <c r="AJ737" s="310"/>
      <c r="AK737" s="310"/>
      <c r="AL737" s="310"/>
      <c r="AM737" s="310"/>
      <c r="AN737" s="310"/>
      <c r="AO737" s="310"/>
      <c r="AP737" s="310"/>
      <c r="AQ737" s="310"/>
      <c r="AR737" s="310"/>
      <c r="AS737" s="310"/>
      <c r="AT737" s="310"/>
      <c r="AU737" s="310"/>
      <c r="AV737" s="310"/>
      <c r="AW737" s="310"/>
      <c r="AX737" s="310"/>
      <c r="AY737" s="310"/>
      <c r="AZ737" s="310"/>
      <c r="BA737" s="310"/>
      <c r="BB737" s="310"/>
      <c r="BC737" s="310"/>
      <c r="BD737" s="310"/>
      <c r="BE737" s="310"/>
      <c r="BF737" s="310"/>
      <c r="BG737" s="310"/>
      <c r="BH737" s="310"/>
      <c r="BI737" s="310"/>
      <c r="BJ737" s="310"/>
      <c r="BK737" s="310"/>
      <c r="BL737" s="310"/>
      <c r="BM737" s="310"/>
      <c r="BN737" s="310"/>
      <c r="BO737" s="310"/>
      <c r="BP737" s="310"/>
      <c r="BQ737" s="310"/>
      <c r="BR737" s="310"/>
      <c r="BS737" s="310"/>
      <c r="BT737" s="310"/>
      <c r="BU737" s="310"/>
      <c r="BV737" s="310"/>
      <c r="BW737" s="310"/>
      <c r="BX737" s="310"/>
      <c r="BY737" s="310"/>
      <c r="BZ737" s="310"/>
      <c r="CA737" s="310"/>
      <c r="CB737" s="310"/>
      <c r="CC737" s="310"/>
      <c r="CD737" s="310"/>
      <c r="CE737" s="310"/>
      <c r="CF737" s="310"/>
      <c r="CG737" s="310"/>
      <c r="CH737" s="310"/>
      <c r="CI737" s="310"/>
      <c r="CJ737" s="310"/>
      <c r="CK737" s="310"/>
      <c r="CL737" s="310"/>
      <c r="CM737" s="310"/>
      <c r="CN737" s="310"/>
      <c r="CO737" s="310"/>
      <c r="CP737" s="310"/>
      <c r="CQ737" s="310"/>
      <c r="CR737" s="310"/>
      <c r="CS737" s="310"/>
      <c r="CT737" s="310"/>
      <c r="CU737" s="310"/>
      <c r="CV737" s="310"/>
      <c r="CW737" s="310"/>
      <c r="CX737" s="310"/>
      <c r="CY737" s="310"/>
      <c r="CZ737" s="310"/>
      <c r="DA737" s="310"/>
      <c r="DB737" s="310"/>
      <c r="DC737" s="310"/>
      <c r="DD737" s="310"/>
      <c r="DE737" s="310"/>
      <c r="DF737" s="310"/>
      <c r="DG737" s="310"/>
      <c r="DH737" s="310"/>
      <c r="DI737" s="310"/>
      <c r="DJ737" s="310"/>
      <c r="DK737" s="310"/>
      <c r="DL737" s="310"/>
      <c r="DM737" s="310"/>
      <c r="DN737" s="310"/>
      <c r="DO737" s="310"/>
      <c r="DP737" s="310"/>
      <c r="DQ737" s="310"/>
      <c r="DR737" s="310"/>
      <c r="DS737" s="310"/>
      <c r="DT737" s="310"/>
      <c r="DU737" s="310"/>
      <c r="DV737" s="310"/>
      <c r="DW737" s="310"/>
      <c r="DX737" s="310"/>
      <c r="DY737" s="310"/>
      <c r="DZ737" s="310"/>
      <c r="EA737" s="310"/>
      <c r="EB737" s="310"/>
      <c r="EC737" s="310"/>
      <c r="ED737" s="310"/>
      <c r="EE737" s="310"/>
      <c r="EF737" s="310"/>
      <c r="EG737" s="310"/>
      <c r="EH737" s="310"/>
      <c r="EI737" s="310"/>
      <c r="EJ737" s="310"/>
      <c r="EK737" s="310"/>
      <c r="EL737" s="310"/>
      <c r="EM737" s="310"/>
      <c r="EN737" s="310"/>
      <c r="EO737" s="310"/>
      <c r="EP737" s="310"/>
      <c r="EQ737" s="310"/>
      <c r="ER737" s="310"/>
      <c r="ES737" s="310"/>
      <c r="ET737" s="310"/>
      <c r="EU737" s="310"/>
      <c r="EV737" s="310"/>
      <c r="EW737" s="310"/>
      <c r="EX737" s="310"/>
      <c r="EY737" s="310"/>
      <c r="EZ737" s="310"/>
      <c r="FA737" s="310"/>
      <c r="FB737" s="310"/>
      <c r="FC737" s="310"/>
      <c r="FD737" s="310"/>
      <c r="FE737" s="310"/>
      <c r="FF737" s="310"/>
      <c r="FG737" s="310"/>
      <c r="FH737" s="310"/>
      <c r="FI737" s="310"/>
      <c r="FJ737" s="310"/>
      <c r="FK737" s="310"/>
      <c r="FL737" s="310"/>
      <c r="FM737" s="310"/>
      <c r="FN737" s="310"/>
      <c r="FO737" s="310"/>
      <c r="FP737" s="310"/>
      <c r="FQ737" s="310"/>
      <c r="FR737" s="310"/>
      <c r="FS737" s="310"/>
      <c r="FT737" s="310"/>
      <c r="FU737" s="310"/>
      <c r="FV737" s="310"/>
      <c r="FW737" s="310"/>
      <c r="FX737" s="310"/>
      <c r="FY737" s="310"/>
      <c r="FZ737" s="310"/>
      <c r="GA737" s="310"/>
      <c r="GB737" s="310"/>
      <c r="GC737" s="310"/>
    </row>
    <row r="738" spans="4:185">
      <c r="D738" s="310"/>
      <c r="E738" s="310"/>
      <c r="F738" s="310"/>
      <c r="G738" s="310"/>
      <c r="H738" s="310"/>
      <c r="I738" s="310"/>
      <c r="J738" s="310"/>
      <c r="K738" s="310"/>
      <c r="L738" s="310"/>
      <c r="M738" s="310"/>
      <c r="N738" s="310"/>
      <c r="O738" s="310"/>
      <c r="P738" s="310"/>
      <c r="Q738" s="310"/>
      <c r="R738" s="310"/>
      <c r="S738" s="310"/>
      <c r="T738" s="310"/>
      <c r="U738" s="310"/>
      <c r="V738" s="310"/>
      <c r="W738" s="310"/>
      <c r="X738" s="310"/>
      <c r="Y738" s="310"/>
      <c r="Z738" s="310"/>
      <c r="AA738" s="310"/>
      <c r="AB738" s="310"/>
      <c r="AC738" s="310"/>
      <c r="AD738" s="310"/>
      <c r="AE738" s="310"/>
      <c r="AF738" s="310"/>
      <c r="AG738" s="310"/>
      <c r="AH738" s="310"/>
      <c r="AI738" s="310"/>
      <c r="AJ738" s="310"/>
      <c r="AK738" s="310"/>
      <c r="AL738" s="310"/>
      <c r="AM738" s="310"/>
      <c r="AN738" s="310"/>
      <c r="AO738" s="310"/>
      <c r="AP738" s="310"/>
      <c r="AQ738" s="310"/>
      <c r="AR738" s="310"/>
      <c r="AS738" s="310"/>
      <c r="AT738" s="310"/>
      <c r="AU738" s="310"/>
      <c r="AV738" s="310"/>
      <c r="AW738" s="310"/>
      <c r="AX738" s="310"/>
      <c r="AY738" s="310"/>
      <c r="AZ738" s="310"/>
      <c r="BA738" s="310"/>
      <c r="BB738" s="310"/>
      <c r="BC738" s="310"/>
      <c r="BD738" s="310"/>
      <c r="BE738" s="310"/>
      <c r="BF738" s="310"/>
      <c r="BG738" s="310"/>
      <c r="BH738" s="310"/>
      <c r="BI738" s="310"/>
      <c r="BJ738" s="310"/>
      <c r="BK738" s="310"/>
      <c r="BL738" s="310"/>
      <c r="BM738" s="310"/>
      <c r="BN738" s="310"/>
      <c r="BO738" s="310"/>
      <c r="BP738" s="310"/>
      <c r="BQ738" s="310"/>
      <c r="BR738" s="310"/>
      <c r="BS738" s="310"/>
      <c r="BT738" s="310"/>
      <c r="BU738" s="310"/>
      <c r="BV738" s="310"/>
      <c r="BW738" s="310"/>
      <c r="BX738" s="310"/>
      <c r="BY738" s="310"/>
      <c r="BZ738" s="310"/>
      <c r="CA738" s="310"/>
      <c r="CB738" s="310"/>
      <c r="CC738" s="310"/>
      <c r="CD738" s="310"/>
      <c r="CE738" s="310"/>
      <c r="CF738" s="310"/>
      <c r="CG738" s="310"/>
      <c r="CH738" s="310"/>
      <c r="CI738" s="310"/>
      <c r="CJ738" s="310"/>
      <c r="CK738" s="310"/>
      <c r="CL738" s="310"/>
      <c r="CM738" s="310"/>
      <c r="CN738" s="310"/>
      <c r="CO738" s="310"/>
      <c r="CP738" s="310"/>
      <c r="CQ738" s="310"/>
      <c r="CR738" s="310"/>
      <c r="CS738" s="310"/>
      <c r="CT738" s="310"/>
      <c r="CU738" s="310"/>
      <c r="CV738" s="310"/>
      <c r="CW738" s="310"/>
      <c r="CX738" s="310"/>
      <c r="CY738" s="310"/>
      <c r="CZ738" s="310"/>
      <c r="DA738" s="310"/>
      <c r="DB738" s="310"/>
      <c r="DC738" s="310"/>
      <c r="DD738" s="310"/>
      <c r="DE738" s="310"/>
      <c r="DF738" s="310"/>
      <c r="DG738" s="310"/>
      <c r="DH738" s="310"/>
      <c r="DI738" s="310"/>
      <c r="DJ738" s="310"/>
      <c r="DK738" s="310"/>
      <c r="DL738" s="310"/>
      <c r="DM738" s="310"/>
      <c r="DN738" s="310"/>
      <c r="DO738" s="310"/>
      <c r="DP738" s="310"/>
      <c r="DQ738" s="310"/>
      <c r="DR738" s="310"/>
      <c r="DS738" s="310"/>
      <c r="DT738" s="310"/>
      <c r="DU738" s="310"/>
      <c r="DV738" s="310"/>
      <c r="DW738" s="310"/>
      <c r="DX738" s="310"/>
      <c r="DY738" s="310"/>
      <c r="DZ738" s="310"/>
      <c r="EA738" s="310"/>
      <c r="EB738" s="310"/>
      <c r="EC738" s="310"/>
      <c r="ED738" s="310"/>
      <c r="EE738" s="310"/>
      <c r="EF738" s="310"/>
      <c r="EG738" s="310"/>
      <c r="EH738" s="310"/>
      <c r="EI738" s="310"/>
      <c r="EJ738" s="310"/>
      <c r="EK738" s="310"/>
      <c r="EL738" s="310"/>
      <c r="EM738" s="310"/>
      <c r="EN738" s="310"/>
      <c r="EO738" s="310"/>
      <c r="EP738" s="310"/>
      <c r="EQ738" s="310"/>
      <c r="ER738" s="310"/>
      <c r="ES738" s="310"/>
      <c r="ET738" s="310"/>
      <c r="EU738" s="310"/>
      <c r="EV738" s="310"/>
      <c r="EW738" s="310"/>
      <c r="EX738" s="310"/>
      <c r="EY738" s="310"/>
      <c r="EZ738" s="310"/>
      <c r="FA738" s="310"/>
      <c r="FB738" s="310"/>
      <c r="FC738" s="310"/>
      <c r="FD738" s="310"/>
      <c r="FE738" s="310"/>
      <c r="FF738" s="310"/>
      <c r="FG738" s="310"/>
      <c r="FH738" s="310"/>
      <c r="FI738" s="310"/>
      <c r="FJ738" s="310"/>
      <c r="FK738" s="310"/>
      <c r="FL738" s="310"/>
      <c r="FM738" s="310"/>
      <c r="FN738" s="310"/>
      <c r="FO738" s="310"/>
      <c r="FP738" s="310"/>
      <c r="FQ738" s="310"/>
      <c r="FR738" s="310"/>
      <c r="FS738" s="310"/>
      <c r="FT738" s="310"/>
      <c r="FU738" s="310"/>
      <c r="FV738" s="310"/>
      <c r="FW738" s="310"/>
      <c r="FX738" s="310"/>
      <c r="FY738" s="310"/>
      <c r="FZ738" s="310"/>
      <c r="GA738" s="310"/>
      <c r="GB738" s="310"/>
      <c r="GC738" s="310"/>
    </row>
    <row r="739" spans="4:185">
      <c r="D739" s="310"/>
      <c r="E739" s="310"/>
      <c r="F739" s="310"/>
      <c r="G739" s="310"/>
      <c r="H739" s="310"/>
      <c r="I739" s="310"/>
      <c r="J739" s="310"/>
      <c r="K739" s="310"/>
      <c r="L739" s="310"/>
      <c r="M739" s="310"/>
      <c r="N739" s="310"/>
      <c r="O739" s="310"/>
      <c r="P739" s="310"/>
      <c r="Q739" s="310"/>
      <c r="R739" s="310"/>
      <c r="S739" s="310"/>
      <c r="T739" s="310"/>
      <c r="U739" s="310"/>
      <c r="V739" s="310"/>
      <c r="W739" s="310"/>
      <c r="X739" s="310"/>
      <c r="Y739" s="310"/>
      <c r="Z739" s="310"/>
      <c r="AA739" s="310"/>
      <c r="AB739" s="310"/>
      <c r="AC739" s="310"/>
      <c r="AD739" s="310"/>
      <c r="AE739" s="310"/>
      <c r="AF739" s="310"/>
      <c r="AG739" s="310"/>
      <c r="AH739" s="310"/>
      <c r="AI739" s="310"/>
      <c r="AJ739" s="310"/>
      <c r="AK739" s="310"/>
      <c r="AL739" s="310"/>
      <c r="AM739" s="310"/>
      <c r="AN739" s="310"/>
      <c r="AO739" s="310"/>
      <c r="AP739" s="310"/>
      <c r="AQ739" s="310"/>
      <c r="AR739" s="310"/>
      <c r="AS739" s="310"/>
      <c r="AT739" s="310"/>
      <c r="AU739" s="310"/>
      <c r="AV739" s="310"/>
      <c r="AW739" s="310"/>
      <c r="AX739" s="310"/>
      <c r="AY739" s="310"/>
      <c r="AZ739" s="310"/>
      <c r="BA739" s="310"/>
      <c r="BB739" s="310"/>
      <c r="BC739" s="310"/>
      <c r="BD739" s="310"/>
      <c r="BE739" s="310"/>
      <c r="BF739" s="310"/>
      <c r="BG739" s="310"/>
      <c r="BH739" s="310"/>
      <c r="BI739" s="310"/>
      <c r="BJ739" s="310"/>
      <c r="BK739" s="310"/>
      <c r="BL739" s="310"/>
      <c r="BM739" s="310"/>
      <c r="BN739" s="310"/>
      <c r="BO739" s="310"/>
      <c r="BP739" s="310"/>
      <c r="BQ739" s="310"/>
      <c r="BR739" s="310"/>
      <c r="BS739" s="310"/>
      <c r="BT739" s="310"/>
      <c r="BU739" s="310"/>
      <c r="BV739" s="310"/>
      <c r="BW739" s="310"/>
      <c r="BX739" s="310"/>
      <c r="BY739" s="310"/>
      <c r="BZ739" s="310"/>
      <c r="CA739" s="310"/>
      <c r="CB739" s="310"/>
      <c r="CC739" s="310"/>
      <c r="CD739" s="310"/>
      <c r="CE739" s="310"/>
      <c r="CF739" s="310"/>
      <c r="CG739" s="310"/>
      <c r="CH739" s="310"/>
      <c r="CI739" s="310"/>
      <c r="CJ739" s="310"/>
      <c r="CK739" s="310"/>
      <c r="CL739" s="310"/>
      <c r="CM739" s="310"/>
      <c r="CN739" s="310"/>
      <c r="CO739" s="310"/>
      <c r="CP739" s="310"/>
      <c r="CQ739" s="310"/>
      <c r="CR739" s="310"/>
      <c r="CS739" s="310"/>
      <c r="CT739" s="310"/>
      <c r="CU739" s="310"/>
      <c r="CV739" s="310"/>
      <c r="CW739" s="310"/>
      <c r="CX739" s="310"/>
      <c r="CY739" s="310"/>
      <c r="CZ739" s="310"/>
      <c r="DA739" s="310"/>
      <c r="DB739" s="310"/>
      <c r="DC739" s="310"/>
      <c r="DD739" s="310"/>
      <c r="DE739" s="310"/>
      <c r="DF739" s="310"/>
      <c r="DG739" s="310"/>
      <c r="DH739" s="310"/>
      <c r="DI739" s="310"/>
      <c r="DJ739" s="310"/>
      <c r="DK739" s="310"/>
      <c r="DL739" s="310"/>
      <c r="DM739" s="310"/>
      <c r="DN739" s="310"/>
      <c r="DO739" s="310"/>
      <c r="DP739" s="310"/>
      <c r="DQ739" s="310"/>
      <c r="DR739" s="310"/>
      <c r="DS739" s="310"/>
      <c r="DT739" s="310"/>
      <c r="DU739" s="310"/>
      <c r="DV739" s="310"/>
      <c r="DW739" s="310"/>
      <c r="DX739" s="310"/>
      <c r="DY739" s="310"/>
      <c r="DZ739" s="310"/>
      <c r="EA739" s="310"/>
      <c r="EB739" s="310"/>
      <c r="EC739" s="310"/>
      <c r="ED739" s="310"/>
      <c r="EE739" s="310"/>
      <c r="EF739" s="310"/>
      <c r="EG739" s="310"/>
      <c r="EH739" s="310"/>
      <c r="EI739" s="310"/>
      <c r="EJ739" s="310"/>
      <c r="EK739" s="310"/>
      <c r="EL739" s="310"/>
      <c r="EM739" s="310"/>
      <c r="EN739" s="310"/>
      <c r="EO739" s="310"/>
      <c r="EP739" s="310"/>
      <c r="EQ739" s="310"/>
      <c r="ER739" s="310"/>
      <c r="ES739" s="310"/>
      <c r="ET739" s="310"/>
      <c r="EU739" s="310"/>
      <c r="EV739" s="310"/>
      <c r="EW739" s="310"/>
      <c r="EX739" s="310"/>
      <c r="EY739" s="310"/>
      <c r="EZ739" s="310"/>
      <c r="FA739" s="310"/>
      <c r="FB739" s="310"/>
      <c r="FC739" s="310"/>
      <c r="FD739" s="310"/>
      <c r="FE739" s="310"/>
      <c r="FF739" s="310"/>
      <c r="FG739" s="310"/>
      <c r="FH739" s="310"/>
      <c r="FI739" s="310"/>
      <c r="FJ739" s="310"/>
      <c r="FK739" s="310"/>
      <c r="FL739" s="310"/>
      <c r="FM739" s="310"/>
      <c r="FN739" s="310"/>
      <c r="FO739" s="310"/>
      <c r="FP739" s="310"/>
      <c r="FQ739" s="310"/>
      <c r="FR739" s="310"/>
      <c r="FS739" s="310"/>
      <c r="FT739" s="310"/>
      <c r="FU739" s="310"/>
      <c r="FV739" s="310"/>
      <c r="FW739" s="310"/>
      <c r="FX739" s="310"/>
      <c r="FY739" s="310"/>
      <c r="FZ739" s="310"/>
      <c r="GA739" s="310"/>
      <c r="GB739" s="310"/>
      <c r="GC739" s="310"/>
    </row>
    <row r="740" spans="4:185">
      <c r="D740" s="310"/>
      <c r="E740" s="310"/>
      <c r="F740" s="310"/>
      <c r="G740" s="310"/>
      <c r="H740" s="310"/>
      <c r="I740" s="310"/>
      <c r="J740" s="310"/>
      <c r="K740" s="310"/>
      <c r="L740" s="310"/>
      <c r="M740" s="310"/>
      <c r="N740" s="310"/>
      <c r="O740" s="310"/>
      <c r="P740" s="310"/>
      <c r="Q740" s="310"/>
      <c r="R740" s="310"/>
      <c r="S740" s="310"/>
      <c r="T740" s="310"/>
      <c r="U740" s="310"/>
      <c r="V740" s="310"/>
      <c r="W740" s="310"/>
      <c r="X740" s="310"/>
      <c r="Y740" s="310"/>
      <c r="Z740" s="310"/>
      <c r="AA740" s="310"/>
      <c r="AB740" s="310"/>
      <c r="AC740" s="310"/>
      <c r="AD740" s="310"/>
      <c r="AE740" s="310"/>
      <c r="AF740" s="310"/>
      <c r="AG740" s="310"/>
      <c r="AH740" s="310"/>
      <c r="AI740" s="310"/>
      <c r="AJ740" s="310"/>
      <c r="AK740" s="310"/>
      <c r="AL740" s="310"/>
      <c r="AM740" s="310"/>
      <c r="AN740" s="310"/>
      <c r="AO740" s="310"/>
      <c r="AP740" s="310"/>
      <c r="AQ740" s="310"/>
      <c r="AR740" s="310"/>
      <c r="AS740" s="310"/>
      <c r="AT740" s="310"/>
      <c r="AU740" s="310"/>
      <c r="AV740" s="310"/>
      <c r="AW740" s="310"/>
      <c r="AX740" s="310"/>
      <c r="AY740" s="310"/>
      <c r="AZ740" s="310"/>
      <c r="BA740" s="310"/>
      <c r="BB740" s="310"/>
      <c r="BC740" s="310"/>
      <c r="BD740" s="310"/>
      <c r="BE740" s="310"/>
      <c r="BF740" s="310"/>
      <c r="BG740" s="310"/>
      <c r="BH740" s="310"/>
      <c r="BI740" s="310"/>
      <c r="BJ740" s="310"/>
      <c r="BK740" s="310"/>
      <c r="BL740" s="310"/>
      <c r="BM740" s="310"/>
      <c r="BN740" s="310"/>
      <c r="BO740" s="310"/>
      <c r="BP740" s="310"/>
      <c r="BQ740" s="310"/>
      <c r="BR740" s="310"/>
      <c r="BS740" s="310"/>
      <c r="BT740" s="310"/>
      <c r="BU740" s="310"/>
      <c r="BV740" s="310"/>
      <c r="BW740" s="310"/>
      <c r="BX740" s="310"/>
      <c r="BY740" s="310"/>
      <c r="BZ740" s="310"/>
      <c r="CA740" s="310"/>
      <c r="CB740" s="310"/>
      <c r="CC740" s="310"/>
      <c r="CD740" s="310"/>
      <c r="CE740" s="310"/>
      <c r="CF740" s="310"/>
      <c r="CG740" s="310"/>
      <c r="CH740" s="310"/>
      <c r="CI740" s="310"/>
      <c r="CJ740" s="310"/>
      <c r="CK740" s="310"/>
      <c r="CL740" s="310"/>
      <c r="CM740" s="310"/>
      <c r="CN740" s="310"/>
      <c r="CO740" s="310"/>
      <c r="CP740" s="310"/>
      <c r="CQ740" s="310"/>
      <c r="CR740" s="310"/>
      <c r="CS740" s="310"/>
      <c r="CT740" s="310"/>
      <c r="CU740" s="310"/>
      <c r="CV740" s="310"/>
      <c r="CW740" s="310"/>
      <c r="CX740" s="310"/>
      <c r="CY740" s="310"/>
      <c r="CZ740" s="310"/>
      <c r="DA740" s="310"/>
      <c r="DB740" s="310"/>
      <c r="DC740" s="310"/>
      <c r="DD740" s="310"/>
      <c r="DE740" s="310"/>
      <c r="DF740" s="310"/>
      <c r="DG740" s="310"/>
      <c r="DH740" s="310"/>
      <c r="DI740" s="310"/>
      <c r="DJ740" s="310"/>
      <c r="DK740" s="310"/>
      <c r="DL740" s="310"/>
      <c r="DM740" s="310"/>
      <c r="DN740" s="310"/>
      <c r="DO740" s="310"/>
      <c r="DP740" s="310"/>
      <c r="DQ740" s="310"/>
      <c r="DR740" s="310"/>
      <c r="DS740" s="310"/>
      <c r="DT740" s="310"/>
      <c r="DU740" s="310"/>
      <c r="DV740" s="310"/>
      <c r="DW740" s="310"/>
      <c r="DX740" s="310"/>
      <c r="DY740" s="310"/>
      <c r="DZ740" s="310"/>
      <c r="EA740" s="310"/>
      <c r="EB740" s="310"/>
      <c r="EC740" s="310"/>
      <c r="ED740" s="310"/>
      <c r="EE740" s="310"/>
      <c r="EF740" s="310"/>
      <c r="EG740" s="310"/>
      <c r="EH740" s="310"/>
      <c r="EI740" s="310"/>
      <c r="EJ740" s="310"/>
      <c r="EK740" s="310"/>
      <c r="EL740" s="310"/>
      <c r="EM740" s="310"/>
      <c r="EN740" s="310"/>
      <c r="EO740" s="310"/>
      <c r="EP740" s="310"/>
      <c r="EQ740" s="310"/>
      <c r="ER740" s="310"/>
      <c r="ES740" s="310"/>
      <c r="ET740" s="310"/>
      <c r="EU740" s="310"/>
      <c r="EV740" s="310"/>
      <c r="EW740" s="310"/>
      <c r="EX740" s="310"/>
      <c r="EY740" s="310"/>
      <c r="EZ740" s="310"/>
      <c r="FA740" s="310"/>
      <c r="FB740" s="310"/>
      <c r="FC740" s="310"/>
      <c r="FD740" s="310"/>
      <c r="FE740" s="310"/>
      <c r="FF740" s="310"/>
      <c r="FG740" s="310"/>
      <c r="FH740" s="310"/>
      <c r="FI740" s="310"/>
      <c r="FJ740" s="310"/>
      <c r="FK740" s="310"/>
      <c r="FL740" s="310"/>
      <c r="FM740" s="310"/>
      <c r="FN740" s="310"/>
      <c r="FO740" s="310"/>
      <c r="FP740" s="310"/>
      <c r="FQ740" s="310"/>
      <c r="FR740" s="310"/>
      <c r="FS740" s="310"/>
      <c r="FT740" s="310"/>
      <c r="FU740" s="310"/>
      <c r="FV740" s="310"/>
      <c r="FW740" s="310"/>
      <c r="FX740" s="310"/>
      <c r="FY740" s="310"/>
      <c r="FZ740" s="310"/>
      <c r="GA740" s="310"/>
      <c r="GB740" s="310"/>
      <c r="GC740" s="310"/>
    </row>
    <row r="741" spans="4:185">
      <c r="D741" s="310"/>
      <c r="E741" s="310"/>
      <c r="F741" s="310"/>
      <c r="G741" s="310"/>
      <c r="H741" s="310"/>
      <c r="I741" s="310"/>
      <c r="J741" s="310"/>
      <c r="K741" s="310"/>
      <c r="L741" s="310"/>
      <c r="M741" s="310"/>
      <c r="N741" s="310"/>
      <c r="O741" s="310"/>
      <c r="P741" s="310"/>
      <c r="Q741" s="310"/>
      <c r="R741" s="310"/>
      <c r="S741" s="310"/>
      <c r="T741" s="310"/>
      <c r="U741" s="310"/>
      <c r="V741" s="310"/>
      <c r="W741" s="310"/>
      <c r="X741" s="310"/>
      <c r="Y741" s="310"/>
      <c r="Z741" s="310"/>
      <c r="AA741" s="310"/>
      <c r="AB741" s="310"/>
      <c r="AC741" s="310"/>
      <c r="AD741" s="310"/>
      <c r="AE741" s="310"/>
      <c r="AF741" s="310"/>
      <c r="AG741" s="310"/>
      <c r="AH741" s="310"/>
      <c r="AI741" s="310"/>
      <c r="AJ741" s="310"/>
      <c r="AK741" s="310"/>
      <c r="AL741" s="310"/>
      <c r="AM741" s="310"/>
      <c r="AN741" s="310"/>
      <c r="AO741" s="310"/>
      <c r="AP741" s="310"/>
      <c r="AQ741" s="310"/>
      <c r="AR741" s="310"/>
      <c r="AS741" s="310"/>
      <c r="AT741" s="310"/>
      <c r="AU741" s="310"/>
      <c r="AV741" s="310"/>
      <c r="AW741" s="310"/>
      <c r="AX741" s="310"/>
      <c r="AY741" s="310"/>
      <c r="AZ741" s="310"/>
      <c r="BA741" s="310"/>
      <c r="BB741" s="310"/>
      <c r="BC741" s="310"/>
      <c r="BD741" s="310"/>
      <c r="BE741" s="310"/>
      <c r="BF741" s="310"/>
      <c r="BG741" s="310"/>
      <c r="BH741" s="310"/>
      <c r="BI741" s="310"/>
      <c r="BJ741" s="310"/>
      <c r="BK741" s="310"/>
      <c r="BL741" s="310"/>
      <c r="BM741" s="310"/>
      <c r="BN741" s="310"/>
      <c r="BO741" s="310"/>
      <c r="BP741" s="310"/>
      <c r="BQ741" s="310"/>
      <c r="BR741" s="310"/>
      <c r="BS741" s="310"/>
      <c r="BT741" s="310"/>
      <c r="BU741" s="310"/>
      <c r="BV741" s="310"/>
      <c r="BW741" s="310"/>
      <c r="BX741" s="310"/>
      <c r="BY741" s="310"/>
      <c r="BZ741" s="310"/>
      <c r="CA741" s="310"/>
      <c r="CB741" s="310"/>
      <c r="CC741" s="310"/>
      <c r="CD741" s="310"/>
      <c r="CE741" s="310"/>
      <c r="CF741" s="310"/>
      <c r="CG741" s="310"/>
      <c r="CH741" s="310"/>
      <c r="CI741" s="310"/>
      <c r="CJ741" s="310"/>
      <c r="CK741" s="310"/>
      <c r="CL741" s="310"/>
      <c r="CM741" s="310"/>
      <c r="CN741" s="310"/>
      <c r="CO741" s="310"/>
      <c r="CP741" s="310"/>
      <c r="CQ741" s="310"/>
      <c r="CR741" s="310"/>
      <c r="CS741" s="310"/>
      <c r="CT741" s="310"/>
      <c r="CU741" s="310"/>
      <c r="CV741" s="310"/>
      <c r="CW741" s="310"/>
      <c r="CX741" s="310"/>
      <c r="CY741" s="310"/>
      <c r="CZ741" s="310"/>
      <c r="DA741" s="310"/>
      <c r="DB741" s="310"/>
      <c r="DC741" s="310"/>
      <c r="DD741" s="310"/>
      <c r="DE741" s="310"/>
      <c r="DF741" s="310"/>
      <c r="DG741" s="310"/>
      <c r="DH741" s="310"/>
      <c r="DI741" s="310"/>
      <c r="DJ741" s="310"/>
      <c r="DK741" s="310"/>
      <c r="DL741" s="310"/>
      <c r="DM741" s="310"/>
      <c r="DN741" s="310"/>
      <c r="DO741" s="310"/>
      <c r="DP741" s="310"/>
      <c r="DQ741" s="310"/>
      <c r="DR741" s="310"/>
      <c r="DS741" s="310"/>
      <c r="DT741" s="310"/>
      <c r="DU741" s="310"/>
      <c r="DV741" s="310"/>
      <c r="DW741" s="310"/>
      <c r="DX741" s="310"/>
      <c r="DY741" s="310"/>
      <c r="DZ741" s="310"/>
      <c r="EA741" s="310"/>
      <c r="EB741" s="310"/>
      <c r="EC741" s="310"/>
      <c r="ED741" s="310"/>
      <c r="EE741" s="310"/>
      <c r="EF741" s="310"/>
      <c r="EG741" s="310"/>
      <c r="EH741" s="310"/>
      <c r="EI741" s="310"/>
      <c r="EJ741" s="310"/>
      <c r="EK741" s="310"/>
      <c r="EL741" s="310"/>
      <c r="EM741" s="310"/>
      <c r="EN741" s="310"/>
      <c r="EO741" s="310"/>
      <c r="EP741" s="310"/>
      <c r="EQ741" s="310"/>
      <c r="ER741" s="310"/>
      <c r="ES741" s="310"/>
      <c r="ET741" s="310"/>
      <c r="EU741" s="310"/>
      <c r="EV741" s="310"/>
      <c r="EW741" s="310"/>
      <c r="EX741" s="310"/>
      <c r="EY741" s="310"/>
      <c r="EZ741" s="310"/>
      <c r="FA741" s="310"/>
      <c r="FB741" s="310"/>
      <c r="FC741" s="310"/>
      <c r="FD741" s="310"/>
      <c r="FE741" s="310"/>
      <c r="FF741" s="310"/>
      <c r="FG741" s="310"/>
      <c r="FH741" s="310"/>
      <c r="FI741" s="310"/>
      <c r="FJ741" s="310"/>
      <c r="FK741" s="310"/>
      <c r="FL741" s="310"/>
      <c r="FM741" s="310"/>
      <c r="FN741" s="310"/>
      <c r="FO741" s="310"/>
      <c r="FP741" s="310"/>
      <c r="FQ741" s="310"/>
      <c r="FR741" s="310"/>
      <c r="FS741" s="310"/>
      <c r="FT741" s="310"/>
      <c r="FU741" s="310"/>
      <c r="FV741" s="310"/>
      <c r="FW741" s="310"/>
      <c r="FX741" s="310"/>
      <c r="FY741" s="310"/>
      <c r="FZ741" s="310"/>
      <c r="GA741" s="310"/>
      <c r="GB741" s="310"/>
      <c r="GC741" s="310"/>
    </row>
    <row r="742" spans="4:185">
      <c r="D742" s="310"/>
      <c r="E742" s="310"/>
      <c r="F742" s="310"/>
      <c r="G742" s="310"/>
      <c r="H742" s="310"/>
      <c r="I742" s="310"/>
      <c r="J742" s="310"/>
      <c r="K742" s="310"/>
      <c r="L742" s="310"/>
      <c r="M742" s="310"/>
      <c r="N742" s="310"/>
      <c r="O742" s="310"/>
      <c r="P742" s="310"/>
      <c r="Q742" s="310"/>
      <c r="R742" s="310"/>
      <c r="S742" s="310"/>
      <c r="T742" s="310"/>
      <c r="U742" s="310"/>
      <c r="V742" s="310"/>
      <c r="W742" s="310"/>
      <c r="X742" s="310"/>
      <c r="Y742" s="310"/>
      <c r="Z742" s="310"/>
      <c r="AA742" s="310"/>
      <c r="AB742" s="310"/>
      <c r="AC742" s="310"/>
      <c r="AD742" s="310"/>
      <c r="AE742" s="310"/>
      <c r="AF742" s="310"/>
      <c r="AG742" s="310"/>
      <c r="AH742" s="310"/>
      <c r="AI742" s="310"/>
      <c r="AJ742" s="310"/>
      <c r="AK742" s="310"/>
      <c r="AL742" s="310"/>
      <c r="AM742" s="310"/>
      <c r="AN742" s="310"/>
      <c r="AO742" s="310"/>
      <c r="AP742" s="310"/>
      <c r="AQ742" s="310"/>
      <c r="AR742" s="310"/>
      <c r="AS742" s="310"/>
      <c r="AT742" s="310"/>
      <c r="AU742" s="310"/>
      <c r="AV742" s="310"/>
      <c r="AW742" s="310"/>
      <c r="AX742" s="310"/>
      <c r="AY742" s="310"/>
      <c r="AZ742" s="310"/>
      <c r="BA742" s="310"/>
      <c r="BB742" s="310"/>
      <c r="BC742" s="310"/>
      <c r="BD742" s="310"/>
      <c r="BE742" s="310"/>
      <c r="BF742" s="310"/>
      <c r="BG742" s="310"/>
      <c r="BH742" s="310"/>
      <c r="BI742" s="310"/>
      <c r="BJ742" s="310"/>
      <c r="BK742" s="310"/>
      <c r="BL742" s="310"/>
      <c r="BM742" s="310"/>
      <c r="BN742" s="310"/>
      <c r="BO742" s="310"/>
      <c r="BP742" s="310"/>
      <c r="BQ742" s="310"/>
      <c r="BR742" s="310"/>
      <c r="BS742" s="310"/>
      <c r="BT742" s="310"/>
      <c r="BU742" s="310"/>
      <c r="BV742" s="310"/>
      <c r="BW742" s="310"/>
      <c r="BX742" s="310"/>
      <c r="BY742" s="310"/>
      <c r="BZ742" s="310"/>
      <c r="CA742" s="310"/>
      <c r="CB742" s="310"/>
      <c r="CC742" s="310"/>
      <c r="CD742" s="310"/>
      <c r="CE742" s="310"/>
      <c r="CF742" s="310"/>
      <c r="CG742" s="310"/>
      <c r="CH742" s="310"/>
      <c r="CI742" s="310"/>
      <c r="CJ742" s="310"/>
      <c r="CK742" s="310"/>
      <c r="CL742" s="310"/>
      <c r="CM742" s="310"/>
      <c r="CN742" s="310"/>
      <c r="CO742" s="310"/>
      <c r="CP742" s="310"/>
      <c r="CQ742" s="310"/>
      <c r="CR742" s="310"/>
      <c r="CS742" s="310"/>
      <c r="CT742" s="310"/>
      <c r="CU742" s="310"/>
      <c r="CV742" s="310"/>
      <c r="CW742" s="310"/>
      <c r="CX742" s="310"/>
      <c r="CY742" s="310"/>
      <c r="CZ742" s="310"/>
      <c r="DA742" s="310"/>
      <c r="DB742" s="310"/>
      <c r="DC742" s="310"/>
      <c r="DD742" s="310"/>
      <c r="DE742" s="310"/>
      <c r="DF742" s="310"/>
      <c r="DG742" s="310"/>
      <c r="DH742" s="310"/>
      <c r="DI742" s="310"/>
      <c r="DJ742" s="310"/>
      <c r="DK742" s="310"/>
      <c r="DL742" s="310"/>
      <c r="DM742" s="310"/>
      <c r="DN742" s="310"/>
      <c r="DO742" s="310"/>
      <c r="DP742" s="310"/>
      <c r="DQ742" s="310"/>
      <c r="DR742" s="310"/>
      <c r="DS742" s="310"/>
      <c r="DT742" s="310"/>
      <c r="DU742" s="310"/>
      <c r="DV742" s="310"/>
      <c r="DW742" s="310"/>
      <c r="DX742" s="310"/>
      <c r="DY742" s="310"/>
      <c r="DZ742" s="310"/>
      <c r="EA742" s="310"/>
      <c r="EB742" s="310"/>
      <c r="EC742" s="310"/>
      <c r="ED742" s="310"/>
      <c r="EE742" s="310"/>
      <c r="EF742" s="310"/>
      <c r="EG742" s="310"/>
      <c r="EH742" s="310"/>
      <c r="EI742" s="310"/>
      <c r="EJ742" s="310"/>
      <c r="EK742" s="310"/>
      <c r="EL742" s="310"/>
      <c r="EM742" s="310"/>
      <c r="EN742" s="310"/>
      <c r="EO742" s="310"/>
      <c r="EP742" s="310"/>
      <c r="EQ742" s="310"/>
      <c r="ER742" s="310"/>
      <c r="ES742" s="310"/>
      <c r="ET742" s="310"/>
      <c r="EU742" s="310"/>
      <c r="EV742" s="310"/>
      <c r="EW742" s="310"/>
      <c r="EX742" s="310"/>
      <c r="EY742" s="310"/>
      <c r="EZ742" s="310"/>
      <c r="FA742" s="310"/>
      <c r="FB742" s="310"/>
      <c r="FC742" s="310"/>
      <c r="FD742" s="310"/>
      <c r="FE742" s="310"/>
      <c r="FF742" s="310"/>
      <c r="FG742" s="310"/>
      <c r="FH742" s="310"/>
      <c r="FI742" s="310"/>
      <c r="FJ742" s="310"/>
      <c r="FK742" s="310"/>
      <c r="FL742" s="310"/>
      <c r="FM742" s="310"/>
      <c r="FN742" s="310"/>
      <c r="FO742" s="310"/>
      <c r="FP742" s="310"/>
      <c r="FQ742" s="310"/>
      <c r="FR742" s="310"/>
      <c r="FS742" s="310"/>
      <c r="FT742" s="310"/>
      <c r="FU742" s="310"/>
      <c r="FV742" s="310"/>
      <c r="FW742" s="310"/>
      <c r="FX742" s="310"/>
      <c r="FY742" s="310"/>
      <c r="FZ742" s="310"/>
      <c r="GA742" s="310"/>
      <c r="GB742" s="310"/>
      <c r="GC742" s="310"/>
    </row>
    <row r="743" spans="4:185">
      <c r="D743" s="310"/>
      <c r="E743" s="310"/>
      <c r="F743" s="310"/>
      <c r="G743" s="310"/>
      <c r="H743" s="310"/>
      <c r="I743" s="310"/>
      <c r="J743" s="310"/>
      <c r="K743" s="310"/>
      <c r="L743" s="310"/>
      <c r="M743" s="310"/>
      <c r="N743" s="310"/>
      <c r="O743" s="310"/>
      <c r="P743" s="310"/>
      <c r="Q743" s="310"/>
      <c r="R743" s="310"/>
      <c r="S743" s="310"/>
      <c r="T743" s="310"/>
      <c r="U743" s="310"/>
      <c r="V743" s="310"/>
      <c r="W743" s="310"/>
      <c r="X743" s="310"/>
      <c r="Y743" s="310"/>
      <c r="Z743" s="310"/>
      <c r="AA743" s="310"/>
      <c r="AB743" s="310"/>
      <c r="AC743" s="310"/>
      <c r="AD743" s="310"/>
      <c r="AE743" s="310"/>
      <c r="AF743" s="310"/>
      <c r="AG743" s="310"/>
      <c r="AH743" s="310"/>
      <c r="AI743" s="310"/>
      <c r="AJ743" s="310"/>
      <c r="AK743" s="310"/>
      <c r="AL743" s="310"/>
      <c r="AM743" s="310"/>
      <c r="AN743" s="310"/>
      <c r="AO743" s="310"/>
      <c r="AP743" s="310"/>
      <c r="AQ743" s="310"/>
      <c r="AR743" s="310"/>
      <c r="AS743" s="310"/>
      <c r="AT743" s="310"/>
      <c r="AU743" s="310"/>
      <c r="AV743" s="310"/>
      <c r="AW743" s="310"/>
      <c r="AX743" s="310"/>
      <c r="AY743" s="310"/>
      <c r="AZ743" s="310"/>
      <c r="BA743" s="310"/>
      <c r="BB743" s="310"/>
      <c r="BC743" s="310"/>
      <c r="BD743" s="310"/>
      <c r="BE743" s="310"/>
      <c r="BF743" s="310"/>
      <c r="BG743" s="310"/>
      <c r="BH743" s="310"/>
      <c r="BI743" s="310"/>
      <c r="BJ743" s="310"/>
      <c r="BK743" s="310"/>
      <c r="BL743" s="310"/>
      <c r="BM743" s="310"/>
      <c r="BN743" s="310"/>
      <c r="BO743" s="310"/>
      <c r="BP743" s="310"/>
      <c r="BQ743" s="310"/>
      <c r="BR743" s="310"/>
      <c r="BS743" s="310"/>
      <c r="BT743" s="310"/>
      <c r="BU743" s="310"/>
      <c r="BV743" s="310"/>
      <c r="BW743" s="310"/>
      <c r="BX743" s="310"/>
      <c r="BY743" s="310"/>
      <c r="BZ743" s="310"/>
      <c r="CA743" s="310"/>
      <c r="CB743" s="310"/>
      <c r="CC743" s="310"/>
      <c r="CD743" s="310"/>
      <c r="CE743" s="310"/>
      <c r="CF743" s="310"/>
      <c r="CG743" s="310"/>
      <c r="CH743" s="310"/>
      <c r="CI743" s="310"/>
      <c r="CJ743" s="310"/>
      <c r="CK743" s="310"/>
      <c r="CL743" s="310"/>
      <c r="CM743" s="310"/>
      <c r="CN743" s="310"/>
      <c r="CO743" s="310"/>
      <c r="CP743" s="310"/>
      <c r="CQ743" s="310"/>
      <c r="CR743" s="310"/>
      <c r="CS743" s="310"/>
      <c r="CT743" s="310"/>
      <c r="CU743" s="310"/>
      <c r="CV743" s="310"/>
      <c r="CW743" s="310"/>
      <c r="CX743" s="310"/>
      <c r="CY743" s="310"/>
      <c r="CZ743" s="310"/>
      <c r="DA743" s="310"/>
      <c r="DB743" s="310"/>
      <c r="DC743" s="310"/>
      <c r="DD743" s="310"/>
      <c r="DE743" s="310"/>
      <c r="DF743" s="310"/>
      <c r="DG743" s="310"/>
      <c r="DH743" s="310"/>
      <c r="DI743" s="310"/>
      <c r="DJ743" s="310"/>
      <c r="DK743" s="310"/>
      <c r="DL743" s="310"/>
      <c r="DM743" s="310"/>
      <c r="DN743" s="310"/>
      <c r="DO743" s="310"/>
      <c r="DP743" s="310"/>
      <c r="DQ743" s="310"/>
      <c r="DR743" s="310"/>
      <c r="DS743" s="310"/>
      <c r="DT743" s="310"/>
      <c r="DU743" s="310"/>
      <c r="DV743" s="310"/>
      <c r="DW743" s="310"/>
      <c r="DX743" s="310"/>
      <c r="DY743" s="310"/>
      <c r="DZ743" s="310"/>
      <c r="EA743" s="310"/>
      <c r="EB743" s="310"/>
      <c r="EC743" s="310"/>
      <c r="ED743" s="310"/>
      <c r="EE743" s="310"/>
      <c r="EF743" s="310"/>
      <c r="EG743" s="310"/>
      <c r="EH743" s="310"/>
      <c r="EI743" s="310"/>
      <c r="EJ743" s="310"/>
      <c r="EK743" s="310"/>
      <c r="EL743" s="310"/>
      <c r="EM743" s="310"/>
      <c r="EN743" s="310"/>
      <c r="EO743" s="310"/>
      <c r="EP743" s="310"/>
      <c r="EQ743" s="310"/>
      <c r="ER743" s="310"/>
      <c r="ES743" s="310"/>
      <c r="ET743" s="310"/>
      <c r="EU743" s="310"/>
      <c r="EV743" s="310"/>
      <c r="EW743" s="310"/>
      <c r="EX743" s="310"/>
      <c r="EY743" s="310"/>
      <c r="EZ743" s="310"/>
      <c r="FA743" s="310"/>
      <c r="FB743" s="310"/>
      <c r="FC743" s="310"/>
      <c r="FD743" s="310"/>
      <c r="FE743" s="310"/>
      <c r="FF743" s="310"/>
      <c r="FG743" s="310"/>
      <c r="FH743" s="310"/>
      <c r="FI743" s="310"/>
      <c r="FJ743" s="310"/>
      <c r="FK743" s="310"/>
      <c r="FL743" s="310"/>
      <c r="FM743" s="310"/>
      <c r="FN743" s="310"/>
      <c r="FO743" s="310"/>
      <c r="FP743" s="310"/>
      <c r="FQ743" s="310"/>
      <c r="FR743" s="310"/>
      <c r="FS743" s="310"/>
      <c r="FT743" s="310"/>
      <c r="FU743" s="310"/>
      <c r="FV743" s="310"/>
      <c r="FW743" s="310"/>
      <c r="FX743" s="310"/>
      <c r="FY743" s="310"/>
      <c r="FZ743" s="310"/>
      <c r="GA743" s="310"/>
      <c r="GB743" s="310"/>
      <c r="GC743" s="310"/>
    </row>
    <row r="744" spans="4:185">
      <c r="D744" s="310"/>
      <c r="E744" s="310"/>
      <c r="F744" s="310"/>
      <c r="G744" s="310"/>
      <c r="H744" s="310"/>
      <c r="I744" s="310"/>
      <c r="J744" s="310"/>
      <c r="K744" s="310"/>
      <c r="L744" s="310"/>
      <c r="M744" s="310"/>
      <c r="N744" s="310"/>
      <c r="O744" s="310"/>
      <c r="P744" s="310"/>
      <c r="Q744" s="310"/>
      <c r="R744" s="310"/>
      <c r="S744" s="310"/>
      <c r="T744" s="310"/>
      <c r="U744" s="310"/>
      <c r="V744" s="310"/>
      <c r="W744" s="310"/>
      <c r="X744" s="310"/>
      <c r="Y744" s="310"/>
      <c r="Z744" s="310"/>
      <c r="AA744" s="310"/>
      <c r="AB744" s="310"/>
      <c r="AC744" s="310"/>
      <c r="AD744" s="310"/>
      <c r="AE744" s="310"/>
      <c r="AF744" s="310"/>
      <c r="AG744" s="310"/>
      <c r="AH744" s="310"/>
      <c r="AI744" s="310"/>
      <c r="AJ744" s="310"/>
      <c r="AK744" s="310"/>
      <c r="AL744" s="310"/>
      <c r="AM744" s="310"/>
      <c r="AN744" s="310"/>
      <c r="AO744" s="310"/>
      <c r="AP744" s="310"/>
      <c r="AQ744" s="310"/>
      <c r="AR744" s="310"/>
      <c r="AS744" s="310"/>
      <c r="AT744" s="310"/>
      <c r="AU744" s="310"/>
      <c r="AV744" s="310"/>
      <c r="AW744" s="310"/>
      <c r="AX744" s="310"/>
      <c r="AY744" s="310"/>
      <c r="AZ744" s="310"/>
      <c r="BA744" s="310"/>
      <c r="BB744" s="310"/>
      <c r="BC744" s="310"/>
      <c r="BD744" s="310"/>
      <c r="BE744" s="310"/>
      <c r="BF744" s="310"/>
      <c r="BG744" s="310"/>
      <c r="BH744" s="310"/>
      <c r="BI744" s="310"/>
      <c r="BJ744" s="310"/>
      <c r="BK744" s="310"/>
      <c r="BL744" s="310"/>
      <c r="BM744" s="310"/>
      <c r="BN744" s="310"/>
      <c r="BO744" s="310"/>
      <c r="BP744" s="310"/>
      <c r="BQ744" s="310"/>
      <c r="BR744" s="310"/>
      <c r="BS744" s="310"/>
      <c r="BT744" s="310"/>
      <c r="BU744" s="310"/>
      <c r="BV744" s="310"/>
      <c r="BW744" s="310"/>
      <c r="BX744" s="310"/>
      <c r="BY744" s="310"/>
      <c r="BZ744" s="310"/>
      <c r="CA744" s="310"/>
      <c r="CB744" s="310"/>
      <c r="CC744" s="310"/>
      <c r="CD744" s="310"/>
      <c r="CE744" s="310"/>
      <c r="CF744" s="310"/>
      <c r="CG744" s="310"/>
      <c r="CH744" s="310"/>
      <c r="CI744" s="310"/>
      <c r="CJ744" s="310"/>
      <c r="CK744" s="310"/>
      <c r="CL744" s="310"/>
      <c r="CM744" s="310"/>
      <c r="CN744" s="310"/>
      <c r="CO744" s="310"/>
      <c r="CP744" s="310"/>
      <c r="CQ744" s="310"/>
      <c r="CR744" s="310"/>
      <c r="CS744" s="310"/>
      <c r="CT744" s="310"/>
      <c r="CU744" s="310"/>
      <c r="CV744" s="310"/>
      <c r="CW744" s="310"/>
      <c r="CX744" s="310"/>
      <c r="CY744" s="310"/>
      <c r="CZ744" s="310"/>
      <c r="DA744" s="310"/>
      <c r="DB744" s="310"/>
      <c r="DC744" s="310"/>
      <c r="DD744" s="310"/>
      <c r="DE744" s="310"/>
      <c r="DF744" s="310"/>
      <c r="DG744" s="310"/>
      <c r="DH744" s="310"/>
      <c r="DI744" s="310"/>
      <c r="DJ744" s="310"/>
      <c r="DK744" s="310"/>
      <c r="DL744" s="310"/>
      <c r="DM744" s="310"/>
      <c r="DN744" s="310"/>
      <c r="DO744" s="310"/>
      <c r="DP744" s="310"/>
      <c r="DQ744" s="310"/>
      <c r="DR744" s="310"/>
      <c r="DS744" s="310"/>
      <c r="DT744" s="310"/>
      <c r="DU744" s="310"/>
      <c r="DV744" s="310"/>
      <c r="DW744" s="310"/>
      <c r="DX744" s="310"/>
      <c r="DY744" s="310"/>
      <c r="DZ744" s="310"/>
      <c r="EA744" s="310"/>
      <c r="EB744" s="310"/>
      <c r="EC744" s="310"/>
      <c r="ED744" s="310"/>
      <c r="EE744" s="310"/>
      <c r="EF744" s="310"/>
      <c r="EG744" s="310"/>
      <c r="EH744" s="310"/>
      <c r="EI744" s="310"/>
      <c r="EJ744" s="310"/>
      <c r="EK744" s="310"/>
      <c r="EL744" s="310"/>
      <c r="EM744" s="310"/>
      <c r="EN744" s="310"/>
      <c r="EO744" s="310"/>
      <c r="EP744" s="310"/>
      <c r="EQ744" s="310"/>
      <c r="ER744" s="310"/>
      <c r="ES744" s="310"/>
      <c r="ET744" s="310"/>
      <c r="EU744" s="310"/>
      <c r="EV744" s="310"/>
      <c r="EW744" s="310"/>
      <c r="EX744" s="310"/>
      <c r="EY744" s="310"/>
      <c r="EZ744" s="310"/>
      <c r="FA744" s="310"/>
      <c r="FB744" s="310"/>
      <c r="FC744" s="310"/>
      <c r="FD744" s="310"/>
      <c r="FE744" s="310"/>
      <c r="FF744" s="310"/>
      <c r="FG744" s="310"/>
      <c r="FH744" s="310"/>
      <c r="FI744" s="310"/>
      <c r="FJ744" s="310"/>
      <c r="FK744" s="310"/>
      <c r="FL744" s="310"/>
      <c r="FM744" s="310"/>
      <c r="FN744" s="310"/>
      <c r="FO744" s="310"/>
      <c r="FP744" s="310"/>
      <c r="FQ744" s="310"/>
      <c r="FR744" s="310"/>
      <c r="FS744" s="310"/>
      <c r="FT744" s="310"/>
      <c r="FU744" s="310"/>
      <c r="FV744" s="310"/>
      <c r="FW744" s="310"/>
      <c r="FX744" s="310"/>
      <c r="FY744" s="310"/>
      <c r="FZ744" s="310"/>
      <c r="GA744" s="310"/>
      <c r="GB744" s="310"/>
      <c r="GC744" s="310"/>
    </row>
    <row r="745" spans="4:185">
      <c r="D745" s="310"/>
      <c r="E745" s="310"/>
      <c r="F745" s="310"/>
      <c r="G745" s="310"/>
      <c r="H745" s="310"/>
      <c r="I745" s="310"/>
      <c r="J745" s="310"/>
      <c r="K745" s="310"/>
      <c r="L745" s="310"/>
      <c r="M745" s="310"/>
      <c r="N745" s="310"/>
      <c r="O745" s="310"/>
      <c r="P745" s="310"/>
      <c r="Q745" s="310"/>
      <c r="R745" s="310"/>
      <c r="S745" s="310"/>
      <c r="T745" s="310"/>
      <c r="U745" s="310"/>
      <c r="V745" s="310"/>
      <c r="W745" s="310"/>
      <c r="X745" s="310"/>
      <c r="Y745" s="310"/>
      <c r="Z745" s="310"/>
      <c r="AA745" s="310"/>
      <c r="AB745" s="310"/>
      <c r="AC745" s="310"/>
      <c r="AD745" s="310"/>
      <c r="AE745" s="310"/>
      <c r="AF745" s="310"/>
      <c r="AG745" s="310"/>
      <c r="AH745" s="310"/>
      <c r="AI745" s="310"/>
      <c r="AJ745" s="310"/>
      <c r="AK745" s="310"/>
      <c r="AL745" s="310"/>
      <c r="AM745" s="310"/>
      <c r="AN745" s="310"/>
      <c r="AO745" s="310"/>
      <c r="AP745" s="310"/>
      <c r="AQ745" s="310"/>
      <c r="AR745" s="310"/>
      <c r="AS745" s="310"/>
      <c r="AT745" s="310"/>
      <c r="AU745" s="310"/>
      <c r="AV745" s="310"/>
      <c r="AW745" s="310"/>
      <c r="AX745" s="310"/>
      <c r="AY745" s="310"/>
      <c r="AZ745" s="310"/>
      <c r="BA745" s="310"/>
      <c r="BB745" s="310"/>
      <c r="BC745" s="310"/>
      <c r="BD745" s="310"/>
      <c r="BE745" s="310"/>
      <c r="BF745" s="310"/>
      <c r="BG745" s="310"/>
      <c r="BH745" s="310"/>
      <c r="BI745" s="310"/>
      <c r="BJ745" s="310"/>
      <c r="BK745" s="310"/>
      <c r="BL745" s="310"/>
      <c r="BM745" s="310"/>
      <c r="BN745" s="310"/>
      <c r="BO745" s="310"/>
      <c r="BP745" s="310"/>
      <c r="BQ745" s="310"/>
      <c r="BR745" s="310"/>
      <c r="BS745" s="310"/>
      <c r="BT745" s="310"/>
      <c r="BU745" s="310"/>
      <c r="BV745" s="310"/>
      <c r="BW745" s="310"/>
      <c r="BX745" s="310"/>
      <c r="BY745" s="310"/>
      <c r="BZ745" s="310"/>
      <c r="CA745" s="310"/>
      <c r="CB745" s="310"/>
      <c r="CC745" s="310"/>
      <c r="CD745" s="310"/>
      <c r="CE745" s="310"/>
      <c r="CF745" s="310"/>
      <c r="CG745" s="310"/>
      <c r="CH745" s="310"/>
      <c r="CI745" s="310"/>
      <c r="CJ745" s="310"/>
      <c r="CK745" s="310"/>
      <c r="CL745" s="310"/>
      <c r="CM745" s="310"/>
      <c r="CN745" s="310"/>
      <c r="CO745" s="310"/>
      <c r="CP745" s="310"/>
      <c r="CQ745" s="310"/>
      <c r="CR745" s="310"/>
      <c r="CS745" s="310"/>
      <c r="CT745" s="310"/>
      <c r="CU745" s="310"/>
      <c r="CV745" s="310"/>
      <c r="CW745" s="310"/>
      <c r="CX745" s="310"/>
      <c r="CY745" s="310"/>
      <c r="CZ745" s="310"/>
      <c r="DA745" s="310"/>
      <c r="DB745" s="310"/>
      <c r="DC745" s="310"/>
      <c r="DD745" s="310"/>
      <c r="DE745" s="310"/>
      <c r="DF745" s="310"/>
      <c r="DG745" s="310"/>
      <c r="DH745" s="310"/>
      <c r="DI745" s="310"/>
      <c r="DJ745" s="310"/>
      <c r="DK745" s="310"/>
      <c r="DL745" s="310"/>
      <c r="DM745" s="310"/>
      <c r="DN745" s="310"/>
      <c r="DO745" s="310"/>
      <c r="DP745" s="310"/>
      <c r="DQ745" s="310"/>
      <c r="DR745" s="310"/>
      <c r="DS745" s="310"/>
      <c r="DT745" s="310"/>
      <c r="DU745" s="310"/>
      <c r="DV745" s="310"/>
      <c r="DW745" s="310"/>
      <c r="DX745" s="310"/>
      <c r="DY745" s="310"/>
      <c r="DZ745" s="310"/>
      <c r="EA745" s="310"/>
      <c r="EB745" s="310"/>
      <c r="EC745" s="310"/>
      <c r="ED745" s="310"/>
      <c r="EE745" s="310"/>
      <c r="EF745" s="310"/>
      <c r="EG745" s="310"/>
      <c r="EH745" s="310"/>
      <c r="EI745" s="310"/>
      <c r="EJ745" s="310"/>
      <c r="EK745" s="310"/>
      <c r="EL745" s="310"/>
      <c r="EM745" s="310"/>
      <c r="EN745" s="310"/>
      <c r="EO745" s="310"/>
      <c r="EP745" s="310"/>
      <c r="EQ745" s="310"/>
      <c r="ER745" s="310"/>
      <c r="ES745" s="310"/>
      <c r="ET745" s="310"/>
      <c r="EU745" s="310"/>
      <c r="EV745" s="310"/>
      <c r="EW745" s="310"/>
      <c r="EX745" s="310"/>
      <c r="EY745" s="310"/>
      <c r="EZ745" s="310"/>
      <c r="FA745" s="310"/>
      <c r="FB745" s="310"/>
      <c r="FC745" s="310"/>
      <c r="FD745" s="310"/>
      <c r="FE745" s="310"/>
      <c r="FF745" s="310"/>
      <c r="FG745" s="310"/>
      <c r="FH745" s="310"/>
      <c r="FI745" s="310"/>
      <c r="FJ745" s="310"/>
      <c r="FK745" s="310"/>
      <c r="FL745" s="310"/>
      <c r="FM745" s="310"/>
      <c r="FN745" s="310"/>
      <c r="FO745" s="310"/>
      <c r="FP745" s="310"/>
      <c r="FQ745" s="310"/>
      <c r="FR745" s="310"/>
      <c r="FS745" s="310"/>
      <c r="FT745" s="310"/>
      <c r="FU745" s="310"/>
      <c r="FV745" s="310"/>
      <c r="FW745" s="310"/>
      <c r="FX745" s="310"/>
      <c r="FY745" s="310"/>
      <c r="FZ745" s="310"/>
      <c r="GA745" s="310"/>
      <c r="GB745" s="310"/>
      <c r="GC745" s="310"/>
    </row>
    <row r="746" spans="4:185">
      <c r="D746" s="310"/>
      <c r="E746" s="310"/>
      <c r="F746" s="310"/>
      <c r="G746" s="310"/>
      <c r="H746" s="310"/>
      <c r="I746" s="310"/>
      <c r="J746" s="310"/>
      <c r="K746" s="310"/>
      <c r="L746" s="310"/>
      <c r="M746" s="310"/>
      <c r="N746" s="310"/>
      <c r="O746" s="310"/>
      <c r="P746" s="310"/>
      <c r="Q746" s="310"/>
      <c r="R746" s="310"/>
      <c r="S746" s="310"/>
      <c r="T746" s="310"/>
      <c r="U746" s="310"/>
      <c r="V746" s="310"/>
      <c r="W746" s="310"/>
      <c r="X746" s="310"/>
      <c r="Y746" s="310"/>
      <c r="Z746" s="310"/>
      <c r="AA746" s="310"/>
      <c r="AB746" s="310"/>
      <c r="AC746" s="310"/>
      <c r="AD746" s="310"/>
      <c r="AE746" s="310"/>
      <c r="AF746" s="310"/>
      <c r="AG746" s="310"/>
      <c r="AH746" s="310"/>
      <c r="AI746" s="310"/>
      <c r="AJ746" s="310"/>
      <c r="AK746" s="310"/>
      <c r="AL746" s="310"/>
      <c r="AM746" s="310"/>
      <c r="AN746" s="310"/>
      <c r="AO746" s="310"/>
      <c r="AP746" s="310"/>
      <c r="AQ746" s="310"/>
      <c r="AR746" s="310"/>
      <c r="AS746" s="310"/>
      <c r="AT746" s="310"/>
      <c r="AU746" s="310"/>
      <c r="AV746" s="310"/>
      <c r="AW746" s="310"/>
      <c r="AX746" s="310"/>
      <c r="AY746" s="310"/>
      <c r="AZ746" s="310"/>
      <c r="BA746" s="310"/>
      <c r="BB746" s="310"/>
      <c r="BC746" s="310"/>
      <c r="BD746" s="310"/>
      <c r="BE746" s="310"/>
      <c r="BF746" s="310"/>
      <c r="BG746" s="310"/>
      <c r="BH746" s="310"/>
      <c r="BI746" s="310"/>
      <c r="BJ746" s="310"/>
      <c r="BK746" s="310"/>
      <c r="BL746" s="310"/>
      <c r="BM746" s="310"/>
      <c r="BN746" s="310"/>
      <c r="BO746" s="310"/>
      <c r="BP746" s="310"/>
      <c r="BQ746" s="310"/>
      <c r="BR746" s="310"/>
      <c r="BS746" s="310"/>
      <c r="BT746" s="310"/>
      <c r="BU746" s="310"/>
      <c r="BV746" s="310"/>
      <c r="BW746" s="310"/>
      <c r="BX746" s="310"/>
      <c r="BY746" s="310"/>
      <c r="BZ746" s="310"/>
      <c r="CA746" s="310"/>
      <c r="CB746" s="310"/>
      <c r="CC746" s="310"/>
      <c r="CD746" s="310"/>
      <c r="CE746" s="310"/>
      <c r="CF746" s="310"/>
      <c r="CG746" s="310"/>
      <c r="CH746" s="310"/>
      <c r="CI746" s="310"/>
      <c r="CJ746" s="310"/>
      <c r="CK746" s="310"/>
      <c r="CL746" s="310"/>
      <c r="CM746" s="310"/>
      <c r="CN746" s="310"/>
      <c r="CO746" s="310"/>
      <c r="CP746" s="310"/>
      <c r="CQ746" s="310"/>
      <c r="CR746" s="310"/>
      <c r="CS746" s="310"/>
      <c r="CT746" s="310"/>
      <c r="CU746" s="310"/>
      <c r="CV746" s="310"/>
      <c r="CW746" s="310"/>
      <c r="CX746" s="310"/>
      <c r="CY746" s="310"/>
      <c r="CZ746" s="310"/>
      <c r="DA746" s="310"/>
      <c r="DB746" s="310"/>
      <c r="DC746" s="310"/>
      <c r="DD746" s="310"/>
      <c r="DE746" s="310"/>
      <c r="DF746" s="310"/>
      <c r="DG746" s="310"/>
      <c r="DH746" s="310"/>
      <c r="DI746" s="310"/>
      <c r="DJ746" s="310"/>
      <c r="DK746" s="310"/>
      <c r="DL746" s="310"/>
      <c r="DM746" s="310"/>
      <c r="DN746" s="310"/>
      <c r="DO746" s="310"/>
      <c r="DP746" s="310"/>
      <c r="DQ746" s="310"/>
      <c r="DR746" s="310"/>
      <c r="DS746" s="310"/>
      <c r="DT746" s="310"/>
      <c r="DU746" s="310"/>
      <c r="DV746" s="310"/>
      <c r="DW746" s="310"/>
      <c r="DX746" s="310"/>
      <c r="DY746" s="310"/>
      <c r="DZ746" s="310"/>
      <c r="EA746" s="310"/>
      <c r="EB746" s="310"/>
      <c r="EC746" s="310"/>
      <c r="ED746" s="310"/>
      <c r="EE746" s="310"/>
      <c r="EF746" s="310"/>
      <c r="EG746" s="310"/>
      <c r="EH746" s="310"/>
      <c r="EI746" s="310"/>
      <c r="EJ746" s="310"/>
      <c r="EK746" s="310"/>
      <c r="EL746" s="310"/>
      <c r="EM746" s="310"/>
      <c r="EN746" s="310"/>
      <c r="EO746" s="310"/>
      <c r="EP746" s="310"/>
      <c r="EQ746" s="310"/>
      <c r="ER746" s="310"/>
      <c r="ES746" s="310"/>
      <c r="ET746" s="310"/>
      <c r="EU746" s="310"/>
      <c r="EV746" s="310"/>
      <c r="EW746" s="310"/>
      <c r="EX746" s="310"/>
      <c r="EY746" s="310"/>
      <c r="EZ746" s="310"/>
      <c r="FA746" s="310"/>
      <c r="FB746" s="310"/>
      <c r="FC746" s="310"/>
      <c r="FD746" s="310"/>
      <c r="FE746" s="310"/>
      <c r="FF746" s="310"/>
      <c r="FG746" s="310"/>
      <c r="FH746" s="310"/>
      <c r="FI746" s="310"/>
      <c r="FJ746" s="310"/>
      <c r="FK746" s="310"/>
      <c r="FL746" s="310"/>
      <c r="FM746" s="310"/>
      <c r="FN746" s="310"/>
      <c r="FO746" s="310"/>
      <c r="FP746" s="310"/>
      <c r="FQ746" s="310"/>
      <c r="FR746" s="310"/>
      <c r="FS746" s="310"/>
      <c r="FT746" s="310"/>
      <c r="FU746" s="310"/>
      <c r="FV746" s="310"/>
      <c r="FW746" s="310"/>
      <c r="FX746" s="310"/>
      <c r="FY746" s="310"/>
      <c r="FZ746" s="310"/>
      <c r="GA746" s="310"/>
      <c r="GB746" s="310"/>
      <c r="GC746" s="310"/>
    </row>
    <row r="747" spans="4:185">
      <c r="D747" s="310"/>
      <c r="E747" s="310"/>
      <c r="F747" s="310"/>
      <c r="G747" s="310"/>
      <c r="H747" s="310"/>
      <c r="I747" s="310"/>
      <c r="J747" s="310"/>
      <c r="K747" s="310"/>
      <c r="L747" s="310"/>
      <c r="M747" s="310"/>
      <c r="N747" s="310"/>
      <c r="O747" s="310"/>
      <c r="P747" s="310"/>
      <c r="Q747" s="310"/>
      <c r="R747" s="310"/>
      <c r="S747" s="310"/>
      <c r="T747" s="310"/>
      <c r="U747" s="310"/>
      <c r="V747" s="310"/>
      <c r="W747" s="310"/>
      <c r="X747" s="310"/>
      <c r="Y747" s="310"/>
      <c r="Z747" s="310"/>
      <c r="AA747" s="310"/>
      <c r="AB747" s="310"/>
      <c r="AC747" s="310"/>
      <c r="AD747" s="310"/>
      <c r="AE747" s="310"/>
      <c r="AF747" s="310"/>
      <c r="AG747" s="310"/>
      <c r="AH747" s="310"/>
      <c r="AI747" s="310"/>
      <c r="AJ747" s="310"/>
      <c r="AK747" s="310"/>
      <c r="AL747" s="310"/>
      <c r="AM747" s="310"/>
      <c r="AN747" s="310"/>
      <c r="AO747" s="310"/>
      <c r="AP747" s="310"/>
      <c r="AQ747" s="310"/>
      <c r="AR747" s="310"/>
      <c r="AS747" s="310"/>
      <c r="AT747" s="310"/>
      <c r="AU747" s="310"/>
      <c r="AV747" s="310"/>
      <c r="AW747" s="310"/>
      <c r="AX747" s="310"/>
      <c r="AY747" s="310"/>
      <c r="AZ747" s="310"/>
      <c r="BA747" s="310"/>
      <c r="BB747" s="310"/>
      <c r="BC747" s="310"/>
      <c r="BD747" s="310"/>
      <c r="BE747" s="310"/>
      <c r="BF747" s="310"/>
      <c r="BG747" s="310"/>
      <c r="BH747" s="310"/>
      <c r="BI747" s="310"/>
      <c r="BJ747" s="310"/>
      <c r="BK747" s="310"/>
      <c r="BL747" s="310"/>
      <c r="BM747" s="310"/>
      <c r="BN747" s="310"/>
      <c r="BO747" s="310"/>
      <c r="BP747" s="310"/>
      <c r="BQ747" s="310"/>
      <c r="BR747" s="310"/>
      <c r="BS747" s="310"/>
      <c r="BT747" s="310"/>
      <c r="BU747" s="310"/>
      <c r="BV747" s="310"/>
      <c r="BW747" s="310"/>
      <c r="BX747" s="310"/>
      <c r="BY747" s="310"/>
      <c r="BZ747" s="310"/>
      <c r="CA747" s="310"/>
      <c r="CB747" s="310"/>
      <c r="CC747" s="310"/>
      <c r="CD747" s="310"/>
      <c r="CE747" s="310"/>
      <c r="CF747" s="310"/>
      <c r="CG747" s="310"/>
      <c r="CH747" s="310"/>
      <c r="CI747" s="310"/>
      <c r="CJ747" s="310"/>
      <c r="CK747" s="310"/>
      <c r="CL747" s="310"/>
      <c r="CM747" s="310"/>
      <c r="CN747" s="310"/>
      <c r="CO747" s="310"/>
      <c r="CP747" s="310"/>
      <c r="CQ747" s="310"/>
      <c r="CR747" s="310"/>
      <c r="CS747" s="310"/>
      <c r="CT747" s="310"/>
      <c r="CU747" s="310"/>
      <c r="CV747" s="310"/>
      <c r="CW747" s="310"/>
      <c r="CX747" s="310"/>
      <c r="CY747" s="310"/>
      <c r="CZ747" s="310"/>
      <c r="DA747" s="310"/>
      <c r="DB747" s="310"/>
      <c r="DC747" s="310"/>
      <c r="DD747" s="310"/>
      <c r="DE747" s="310"/>
      <c r="DF747" s="310"/>
      <c r="DG747" s="310"/>
      <c r="DH747" s="310"/>
      <c r="DI747" s="310"/>
      <c r="DJ747" s="310"/>
      <c r="DK747" s="310"/>
      <c r="DL747" s="310"/>
      <c r="DM747" s="310"/>
      <c r="DN747" s="310"/>
      <c r="DO747" s="310"/>
      <c r="DP747" s="310"/>
      <c r="DQ747" s="310"/>
      <c r="DR747" s="310"/>
      <c r="DS747" s="310"/>
      <c r="DT747" s="310"/>
      <c r="DU747" s="310"/>
      <c r="DV747" s="310"/>
      <c r="DW747" s="310"/>
      <c r="DX747" s="310"/>
      <c r="DY747" s="310"/>
      <c r="DZ747" s="310"/>
      <c r="EA747" s="310"/>
      <c r="EB747" s="310"/>
      <c r="EC747" s="310"/>
      <c r="ED747" s="310"/>
      <c r="EE747" s="310"/>
      <c r="EF747" s="310"/>
      <c r="EG747" s="310"/>
      <c r="EH747" s="310"/>
      <c r="EI747" s="310"/>
      <c r="EJ747" s="310"/>
      <c r="EK747" s="310"/>
      <c r="EL747" s="310"/>
      <c r="EM747" s="310"/>
      <c r="EN747" s="310"/>
      <c r="EO747" s="310"/>
      <c r="EP747" s="310"/>
      <c r="EQ747" s="310"/>
      <c r="ER747" s="310"/>
      <c r="ES747" s="310"/>
      <c r="ET747" s="310"/>
      <c r="EU747" s="310"/>
      <c r="EV747" s="310"/>
      <c r="EW747" s="310"/>
      <c r="EX747" s="310"/>
      <c r="EY747" s="310"/>
      <c r="EZ747" s="310"/>
      <c r="FA747" s="310"/>
      <c r="FB747" s="310"/>
      <c r="FC747" s="310"/>
      <c r="FD747" s="310"/>
      <c r="FE747" s="310"/>
      <c r="FF747" s="310"/>
      <c r="FG747" s="310"/>
      <c r="FH747" s="310"/>
      <c r="FI747" s="310"/>
      <c r="FJ747" s="310"/>
      <c r="FK747" s="310"/>
      <c r="FL747" s="310"/>
      <c r="FM747" s="310"/>
      <c r="FN747" s="310"/>
      <c r="FO747" s="310"/>
      <c r="FP747" s="310"/>
      <c r="FQ747" s="310"/>
      <c r="FR747" s="310"/>
      <c r="FS747" s="310"/>
      <c r="FT747" s="310"/>
      <c r="FU747" s="310"/>
      <c r="FV747" s="310"/>
      <c r="FW747" s="310"/>
      <c r="FX747" s="310"/>
      <c r="FY747" s="310"/>
      <c r="FZ747" s="310"/>
      <c r="GA747" s="310"/>
      <c r="GB747" s="310"/>
      <c r="GC747" s="310"/>
    </row>
    <row r="748" spans="4:185">
      <c r="D748" s="310"/>
      <c r="E748" s="310"/>
      <c r="F748" s="310"/>
      <c r="G748" s="310"/>
      <c r="H748" s="310"/>
      <c r="I748" s="310"/>
      <c r="J748" s="310"/>
      <c r="K748" s="310"/>
      <c r="L748" s="310"/>
      <c r="M748" s="310"/>
      <c r="N748" s="310"/>
      <c r="O748" s="310"/>
      <c r="P748" s="310"/>
      <c r="Q748" s="310"/>
      <c r="R748" s="310"/>
      <c r="S748" s="310"/>
      <c r="T748" s="310"/>
      <c r="U748" s="310"/>
      <c r="V748" s="310"/>
      <c r="W748" s="310"/>
      <c r="X748" s="310"/>
      <c r="Y748" s="310"/>
      <c r="Z748" s="310"/>
      <c r="AA748" s="310"/>
      <c r="AB748" s="310"/>
      <c r="AC748" s="310"/>
      <c r="AD748" s="310"/>
      <c r="AE748" s="310"/>
      <c r="AF748" s="310"/>
      <c r="AG748" s="310"/>
      <c r="AH748" s="310"/>
      <c r="AI748" s="310"/>
      <c r="AJ748" s="310"/>
      <c r="AK748" s="310"/>
      <c r="AL748" s="310"/>
      <c r="AM748" s="310"/>
      <c r="AN748" s="310"/>
      <c r="AO748" s="310"/>
      <c r="AP748" s="310"/>
      <c r="AQ748" s="310"/>
      <c r="AR748" s="310"/>
      <c r="AS748" s="310"/>
      <c r="AT748" s="310"/>
      <c r="AU748" s="310"/>
      <c r="AV748" s="310"/>
      <c r="AW748" s="310"/>
      <c r="AX748" s="310"/>
      <c r="AY748" s="310"/>
      <c r="AZ748" s="310"/>
      <c r="BA748" s="310"/>
      <c r="BB748" s="310"/>
      <c r="BC748" s="310"/>
      <c r="BD748" s="310"/>
      <c r="BE748" s="310"/>
      <c r="BF748" s="310"/>
      <c r="BG748" s="310"/>
      <c r="BH748" s="310"/>
      <c r="BI748" s="310"/>
      <c r="BJ748" s="310"/>
      <c r="BK748" s="310"/>
      <c r="BL748" s="310"/>
      <c r="BM748" s="310"/>
      <c r="BN748" s="310"/>
      <c r="BO748" s="310"/>
      <c r="BP748" s="310"/>
      <c r="BQ748" s="310"/>
      <c r="BR748" s="310"/>
      <c r="BS748" s="310"/>
      <c r="BT748" s="310"/>
      <c r="BU748" s="310"/>
      <c r="BV748" s="310"/>
      <c r="BW748" s="310"/>
      <c r="BX748" s="310"/>
      <c r="BY748" s="310"/>
      <c r="BZ748" s="310"/>
      <c r="CA748" s="310"/>
      <c r="CB748" s="310"/>
      <c r="CC748" s="310"/>
      <c r="CD748" s="310"/>
      <c r="CE748" s="310"/>
      <c r="CF748" s="310"/>
      <c r="CG748" s="310"/>
      <c r="CH748" s="310"/>
      <c r="CI748" s="310"/>
      <c r="CJ748" s="310"/>
      <c r="CK748" s="310"/>
      <c r="CL748" s="310"/>
      <c r="CM748" s="310"/>
      <c r="CN748" s="310"/>
      <c r="CO748" s="310"/>
      <c r="CP748" s="310"/>
      <c r="CQ748" s="310"/>
      <c r="CR748" s="310"/>
      <c r="CS748" s="310"/>
      <c r="CT748" s="310"/>
      <c r="CU748" s="310"/>
      <c r="CV748" s="310"/>
      <c r="CW748" s="310"/>
      <c r="CX748" s="310"/>
      <c r="CY748" s="310"/>
      <c r="CZ748" s="310"/>
      <c r="DA748" s="310"/>
      <c r="DB748" s="310"/>
      <c r="DC748" s="310"/>
      <c r="DD748" s="310"/>
      <c r="DE748" s="310"/>
      <c r="DF748" s="310"/>
      <c r="DG748" s="310"/>
      <c r="DH748" s="310"/>
      <c r="DI748" s="310"/>
      <c r="DJ748" s="310"/>
      <c r="DK748" s="310"/>
      <c r="DL748" s="310"/>
      <c r="DM748" s="310"/>
      <c r="DN748" s="310"/>
      <c r="DO748" s="310"/>
      <c r="DP748" s="310"/>
      <c r="DQ748" s="310"/>
      <c r="DR748" s="310"/>
      <c r="DS748" s="310"/>
      <c r="DT748" s="310"/>
      <c r="DU748" s="310"/>
      <c r="DV748" s="310"/>
      <c r="DW748" s="310"/>
      <c r="DX748" s="310"/>
      <c r="DY748" s="310"/>
      <c r="DZ748" s="310"/>
      <c r="EA748" s="310"/>
      <c r="EB748" s="310"/>
      <c r="EC748" s="310"/>
      <c r="ED748" s="310"/>
      <c r="EE748" s="310"/>
      <c r="EF748" s="310"/>
      <c r="EG748" s="310"/>
      <c r="EH748" s="310"/>
      <c r="EI748" s="310"/>
      <c r="EJ748" s="310"/>
      <c r="EK748" s="310"/>
      <c r="EL748" s="310"/>
      <c r="EM748" s="310"/>
      <c r="EN748" s="310"/>
      <c r="EO748" s="310"/>
      <c r="EP748" s="310"/>
      <c r="EQ748" s="310"/>
      <c r="ER748" s="310"/>
      <c r="ES748" s="310"/>
      <c r="ET748" s="310"/>
      <c r="EU748" s="310"/>
      <c r="EV748" s="310"/>
      <c r="EW748" s="310"/>
      <c r="EX748" s="310"/>
      <c r="EY748" s="310"/>
      <c r="EZ748" s="310"/>
      <c r="FA748" s="310"/>
      <c r="FB748" s="310"/>
      <c r="FC748" s="310"/>
      <c r="FD748" s="310"/>
      <c r="FE748" s="310"/>
      <c r="FF748" s="310"/>
      <c r="FG748" s="310"/>
      <c r="FH748" s="310"/>
      <c r="FI748" s="310"/>
      <c r="FJ748" s="310"/>
      <c r="FK748" s="310"/>
      <c r="FL748" s="310"/>
      <c r="FM748" s="310"/>
      <c r="FN748" s="310"/>
      <c r="FO748" s="310"/>
      <c r="FP748" s="310"/>
      <c r="FQ748" s="310"/>
      <c r="FR748" s="310"/>
      <c r="FS748" s="310"/>
      <c r="FT748" s="310"/>
      <c r="FU748" s="310"/>
      <c r="FV748" s="310"/>
      <c r="FW748" s="310"/>
      <c r="FX748" s="310"/>
      <c r="FY748" s="310"/>
      <c r="FZ748" s="310"/>
      <c r="GA748" s="310"/>
      <c r="GB748" s="310"/>
      <c r="GC748" s="310"/>
    </row>
    <row r="749" spans="4:185">
      <c r="D749" s="310"/>
      <c r="E749" s="310"/>
      <c r="F749" s="310"/>
      <c r="G749" s="310"/>
      <c r="H749" s="310"/>
      <c r="I749" s="310"/>
      <c r="J749" s="310"/>
      <c r="K749" s="310"/>
      <c r="L749" s="310"/>
      <c r="M749" s="310"/>
      <c r="N749" s="310"/>
      <c r="O749" s="310"/>
      <c r="P749" s="310"/>
      <c r="Q749" s="310"/>
      <c r="R749" s="310"/>
      <c r="S749" s="310"/>
      <c r="T749" s="310"/>
      <c r="U749" s="310"/>
      <c r="V749" s="310"/>
      <c r="W749" s="310"/>
      <c r="X749" s="310"/>
      <c r="Y749" s="310"/>
      <c r="Z749" s="310"/>
      <c r="AA749" s="310"/>
      <c r="AB749" s="310"/>
      <c r="AC749" s="310"/>
      <c r="AD749" s="310"/>
      <c r="AE749" s="310"/>
      <c r="AF749" s="310"/>
      <c r="AG749" s="310"/>
      <c r="AH749" s="310"/>
      <c r="AI749" s="310"/>
      <c r="AJ749" s="310"/>
      <c r="AK749" s="310"/>
      <c r="AL749" s="310"/>
      <c r="AM749" s="310"/>
      <c r="AN749" s="310"/>
      <c r="AO749" s="310"/>
      <c r="AP749" s="310"/>
      <c r="AQ749" s="310"/>
      <c r="AR749" s="310"/>
      <c r="AS749" s="310"/>
      <c r="AT749" s="310"/>
      <c r="AU749" s="310"/>
      <c r="AV749" s="310"/>
      <c r="AW749" s="310"/>
      <c r="AX749" s="310"/>
      <c r="AY749" s="310"/>
      <c r="AZ749" s="310"/>
      <c r="BA749" s="310"/>
      <c r="BB749" s="310"/>
      <c r="BC749" s="310"/>
      <c r="BD749" s="310"/>
      <c r="BE749" s="310"/>
      <c r="BF749" s="310"/>
      <c r="BG749" s="310"/>
      <c r="BH749" s="310"/>
      <c r="BI749" s="310"/>
      <c r="BJ749" s="310"/>
      <c r="BK749" s="310"/>
      <c r="BL749" s="310"/>
      <c r="BM749" s="310"/>
      <c r="BN749" s="310"/>
      <c r="BO749" s="310"/>
      <c r="BP749" s="310"/>
      <c r="BQ749" s="310"/>
      <c r="BR749" s="310"/>
      <c r="BS749" s="310"/>
      <c r="BT749" s="310"/>
      <c r="BU749" s="310"/>
      <c r="BV749" s="310"/>
      <c r="BW749" s="310"/>
      <c r="BX749" s="310"/>
      <c r="BY749" s="310"/>
      <c r="BZ749" s="310"/>
      <c r="CA749" s="310"/>
      <c r="CB749" s="310"/>
      <c r="CC749" s="310"/>
      <c r="CD749" s="310"/>
      <c r="CE749" s="310"/>
      <c r="CF749" s="310"/>
      <c r="CG749" s="310"/>
      <c r="CH749" s="310"/>
      <c r="CI749" s="310"/>
      <c r="CJ749" s="310"/>
      <c r="CK749" s="310"/>
      <c r="CL749" s="310"/>
      <c r="CM749" s="310"/>
      <c r="CN749" s="310"/>
      <c r="CO749" s="310"/>
      <c r="CP749" s="310"/>
      <c r="CQ749" s="310"/>
      <c r="CR749" s="310"/>
      <c r="CS749" s="310"/>
      <c r="CT749" s="310"/>
      <c r="CU749" s="310"/>
      <c r="CV749" s="310"/>
      <c r="CW749" s="310"/>
      <c r="CX749" s="310"/>
      <c r="CY749" s="310"/>
      <c r="CZ749" s="310"/>
      <c r="DA749" s="310"/>
      <c r="DB749" s="310"/>
      <c r="DC749" s="310"/>
      <c r="DD749" s="310"/>
      <c r="DE749" s="310"/>
      <c r="DF749" s="310"/>
      <c r="DG749" s="310"/>
      <c r="DH749" s="310"/>
      <c r="DI749" s="310"/>
      <c r="DJ749" s="310"/>
      <c r="DK749" s="310"/>
      <c r="DL749" s="310"/>
      <c r="DM749" s="310"/>
      <c r="DN749" s="310"/>
      <c r="DO749" s="310"/>
      <c r="DP749" s="310"/>
      <c r="DQ749" s="310"/>
      <c r="DR749" s="310"/>
      <c r="DS749" s="310"/>
      <c r="DT749" s="310"/>
      <c r="DU749" s="310"/>
      <c r="DV749" s="310"/>
      <c r="DW749" s="310"/>
      <c r="DX749" s="310"/>
      <c r="DY749" s="310"/>
      <c r="DZ749" s="310"/>
      <c r="EA749" s="310"/>
      <c r="EB749" s="310"/>
      <c r="EC749" s="310"/>
      <c r="ED749" s="310"/>
      <c r="EE749" s="310"/>
      <c r="EF749" s="310"/>
      <c r="EG749" s="310"/>
      <c r="EH749" s="310"/>
      <c r="EI749" s="310"/>
      <c r="EJ749" s="310"/>
      <c r="EK749" s="310"/>
      <c r="EL749" s="310"/>
      <c r="EM749" s="310"/>
      <c r="EN749" s="310"/>
      <c r="EO749" s="310"/>
      <c r="EP749" s="310"/>
      <c r="EQ749" s="310"/>
      <c r="ER749" s="310"/>
      <c r="ES749" s="310"/>
      <c r="ET749" s="310"/>
      <c r="EU749" s="310"/>
      <c r="EV749" s="310"/>
      <c r="EW749" s="310"/>
      <c r="EX749" s="310"/>
      <c r="EY749" s="310"/>
      <c r="EZ749" s="310"/>
      <c r="FA749" s="310"/>
      <c r="FB749" s="310"/>
      <c r="FC749" s="310"/>
      <c r="FD749" s="310"/>
      <c r="FE749" s="310"/>
      <c r="FF749" s="310"/>
      <c r="FG749" s="310"/>
      <c r="FH749" s="310"/>
      <c r="FI749" s="310"/>
      <c r="FJ749" s="310"/>
      <c r="FK749" s="310"/>
      <c r="FL749" s="310"/>
      <c r="FM749" s="310"/>
      <c r="FN749" s="310"/>
      <c r="FO749" s="310"/>
      <c r="FP749" s="310"/>
      <c r="FQ749" s="310"/>
      <c r="FR749" s="310"/>
      <c r="FS749" s="310"/>
      <c r="FT749" s="310"/>
      <c r="FU749" s="310"/>
      <c r="FV749" s="310"/>
      <c r="FW749" s="310"/>
      <c r="FX749" s="310"/>
      <c r="FY749" s="310"/>
      <c r="FZ749" s="310"/>
      <c r="GA749" s="310"/>
      <c r="GB749" s="310"/>
      <c r="GC749" s="310"/>
    </row>
    <row r="750" spans="4:185">
      <c r="D750" s="310"/>
      <c r="E750" s="310"/>
      <c r="F750" s="310"/>
      <c r="G750" s="310"/>
      <c r="H750" s="310"/>
      <c r="I750" s="310"/>
      <c r="J750" s="310"/>
      <c r="K750" s="310"/>
      <c r="L750" s="310"/>
      <c r="M750" s="310"/>
      <c r="N750" s="310"/>
      <c r="O750" s="310"/>
      <c r="P750" s="310"/>
      <c r="Q750" s="310"/>
      <c r="R750" s="310"/>
      <c r="S750" s="310"/>
      <c r="T750" s="310"/>
      <c r="U750" s="310"/>
      <c r="V750" s="310"/>
      <c r="W750" s="310"/>
      <c r="X750" s="310"/>
      <c r="Y750" s="310"/>
      <c r="Z750" s="310"/>
      <c r="AA750" s="310"/>
      <c r="AB750" s="310"/>
      <c r="AC750" s="310"/>
      <c r="AD750" s="310"/>
      <c r="AE750" s="310"/>
      <c r="AF750" s="310"/>
      <c r="AG750" s="310"/>
      <c r="AH750" s="310"/>
      <c r="AI750" s="310"/>
      <c r="AJ750" s="310"/>
      <c r="AK750" s="310"/>
      <c r="AL750" s="310"/>
      <c r="AM750" s="310"/>
      <c r="AN750" s="310"/>
      <c r="AO750" s="310"/>
      <c r="AP750" s="310"/>
      <c r="AQ750" s="310"/>
      <c r="AR750" s="310"/>
      <c r="AS750" s="310"/>
      <c r="AT750" s="310"/>
      <c r="AU750" s="310"/>
      <c r="AV750" s="310"/>
      <c r="AW750" s="310"/>
      <c r="AX750" s="310"/>
      <c r="AY750" s="310"/>
      <c r="AZ750" s="310"/>
      <c r="BA750" s="310"/>
      <c r="BB750" s="310"/>
      <c r="BC750" s="310"/>
      <c r="BD750" s="310"/>
      <c r="BE750" s="310"/>
      <c r="BF750" s="310"/>
      <c r="BG750" s="310"/>
      <c r="BH750" s="310"/>
      <c r="BI750" s="310"/>
      <c r="BJ750" s="310"/>
      <c r="BK750" s="310"/>
      <c r="BL750" s="310"/>
      <c r="BM750" s="310"/>
      <c r="BN750" s="310"/>
      <c r="BO750" s="310"/>
      <c r="BP750" s="310"/>
      <c r="BQ750" s="310"/>
      <c r="BR750" s="310"/>
      <c r="BS750" s="310"/>
      <c r="BT750" s="310"/>
      <c r="BU750" s="310"/>
      <c r="BV750" s="310"/>
      <c r="BW750" s="310"/>
      <c r="BX750" s="310"/>
      <c r="BY750" s="310"/>
      <c r="BZ750" s="310"/>
      <c r="CA750" s="310"/>
      <c r="CB750" s="310"/>
      <c r="CC750" s="310"/>
      <c r="CD750" s="310"/>
      <c r="CE750" s="310"/>
      <c r="CF750" s="310"/>
      <c r="CG750" s="310"/>
      <c r="CH750" s="310"/>
      <c r="CI750" s="310"/>
      <c r="CJ750" s="310"/>
      <c r="CK750" s="310"/>
      <c r="CL750" s="310"/>
      <c r="CM750" s="310"/>
      <c r="CN750" s="310"/>
      <c r="CO750" s="310"/>
      <c r="CP750" s="310"/>
      <c r="CQ750" s="310"/>
      <c r="CR750" s="310"/>
      <c r="CS750" s="310"/>
      <c r="CT750" s="310"/>
      <c r="CU750" s="310"/>
      <c r="CV750" s="310"/>
      <c r="CW750" s="310"/>
      <c r="CX750" s="310"/>
      <c r="CY750" s="310"/>
      <c r="CZ750" s="310"/>
      <c r="DA750" s="310"/>
      <c r="DB750" s="310"/>
      <c r="DC750" s="310"/>
      <c r="DD750" s="310"/>
      <c r="DE750" s="310"/>
      <c r="DF750" s="310"/>
      <c r="DG750" s="310"/>
      <c r="DH750" s="310"/>
      <c r="DI750" s="310"/>
      <c r="DJ750" s="310"/>
      <c r="DK750" s="310"/>
      <c r="DL750" s="310"/>
      <c r="DM750" s="310"/>
      <c r="DN750" s="310"/>
      <c r="DO750" s="310"/>
      <c r="DP750" s="310"/>
      <c r="DQ750" s="310"/>
      <c r="DR750" s="310"/>
      <c r="DS750" s="310"/>
      <c r="DT750" s="310"/>
      <c r="DU750" s="310"/>
      <c r="DV750" s="310"/>
      <c r="DW750" s="310"/>
      <c r="DX750" s="310"/>
      <c r="DY750" s="310"/>
      <c r="DZ750" s="310"/>
      <c r="EA750" s="310"/>
      <c r="EB750" s="310"/>
      <c r="EC750" s="310"/>
      <c r="ED750" s="310"/>
      <c r="EE750" s="310"/>
      <c r="EF750" s="310"/>
      <c r="EG750" s="310"/>
      <c r="EH750" s="310"/>
      <c r="EI750" s="310"/>
      <c r="EJ750" s="310"/>
      <c r="EK750" s="310"/>
      <c r="EL750" s="310"/>
      <c r="EM750" s="310"/>
      <c r="EN750" s="310"/>
      <c r="EO750" s="310"/>
      <c r="EP750" s="310"/>
      <c r="EQ750" s="310"/>
      <c r="ER750" s="310"/>
      <c r="ES750" s="310"/>
      <c r="ET750" s="310"/>
      <c r="EU750" s="310"/>
      <c r="EV750" s="310"/>
      <c r="EW750" s="310"/>
      <c r="EX750" s="310"/>
      <c r="EY750" s="310"/>
      <c r="EZ750" s="310"/>
      <c r="FA750" s="310"/>
      <c r="FB750" s="310"/>
      <c r="FC750" s="310"/>
      <c r="FD750" s="310"/>
      <c r="FE750" s="310"/>
      <c r="FF750" s="310"/>
      <c r="FG750" s="310"/>
      <c r="FH750" s="310"/>
      <c r="FI750" s="310"/>
      <c r="FJ750" s="310"/>
      <c r="FK750" s="310"/>
      <c r="FL750" s="310"/>
      <c r="FM750" s="310"/>
      <c r="FN750" s="310"/>
      <c r="FO750" s="310"/>
      <c r="FP750" s="310"/>
      <c r="FQ750" s="310"/>
      <c r="FR750" s="310"/>
      <c r="FS750" s="310"/>
      <c r="FT750" s="310"/>
      <c r="FU750" s="310"/>
      <c r="FV750" s="310"/>
      <c r="FW750" s="310"/>
      <c r="FX750" s="310"/>
      <c r="FY750" s="310"/>
      <c r="FZ750" s="310"/>
      <c r="GA750" s="310"/>
      <c r="GB750" s="310"/>
      <c r="GC750" s="310"/>
    </row>
    <row r="751" spans="4:185">
      <c r="D751" s="310"/>
      <c r="E751" s="310"/>
      <c r="F751" s="310"/>
      <c r="G751" s="310"/>
      <c r="H751" s="310"/>
      <c r="I751" s="310"/>
      <c r="J751" s="310"/>
      <c r="K751" s="310"/>
      <c r="L751" s="310"/>
      <c r="M751" s="310"/>
      <c r="N751" s="310"/>
      <c r="O751" s="310"/>
      <c r="P751" s="310"/>
      <c r="Q751" s="310"/>
      <c r="R751" s="310"/>
      <c r="S751" s="310"/>
      <c r="T751" s="310"/>
      <c r="U751" s="310"/>
      <c r="V751" s="310"/>
      <c r="W751" s="310"/>
      <c r="X751" s="310"/>
      <c r="Y751" s="310"/>
      <c r="Z751" s="310"/>
      <c r="AA751" s="310"/>
      <c r="AB751" s="310"/>
      <c r="AC751" s="310"/>
      <c r="AD751" s="310"/>
      <c r="AE751" s="310"/>
      <c r="AF751" s="310"/>
      <c r="AG751" s="310"/>
      <c r="AH751" s="310"/>
      <c r="AI751" s="310"/>
      <c r="AJ751" s="310"/>
      <c r="AK751" s="310"/>
      <c r="AL751" s="310"/>
      <c r="AM751" s="310"/>
      <c r="AN751" s="310"/>
      <c r="AO751" s="310"/>
      <c r="AP751" s="310"/>
      <c r="AQ751" s="310"/>
      <c r="AR751" s="310"/>
      <c r="AS751" s="310"/>
      <c r="AT751" s="310"/>
      <c r="AU751" s="310"/>
      <c r="AV751" s="310"/>
      <c r="AW751" s="310"/>
      <c r="AX751" s="310"/>
      <c r="AY751" s="310"/>
      <c r="AZ751" s="310"/>
      <c r="BA751" s="310"/>
      <c r="BB751" s="310"/>
      <c r="BC751" s="310"/>
      <c r="BD751" s="310"/>
      <c r="BE751" s="310"/>
      <c r="BF751" s="310"/>
      <c r="BG751" s="310"/>
      <c r="BH751" s="310"/>
      <c r="BI751" s="310"/>
      <c r="BJ751" s="310"/>
      <c r="BK751" s="310"/>
      <c r="BL751" s="310"/>
      <c r="BM751" s="310"/>
      <c r="BN751" s="310"/>
      <c r="BO751" s="310"/>
      <c r="BP751" s="310"/>
      <c r="BQ751" s="310"/>
      <c r="BR751" s="310"/>
      <c r="BS751" s="310"/>
      <c r="BT751" s="310"/>
      <c r="BU751" s="310"/>
      <c r="BV751" s="310"/>
      <c r="BW751" s="310"/>
      <c r="BX751" s="310"/>
      <c r="BY751" s="310"/>
      <c r="BZ751" s="310"/>
      <c r="CA751" s="310"/>
      <c r="CB751" s="310"/>
      <c r="CC751" s="310"/>
      <c r="CD751" s="310"/>
      <c r="CE751" s="310"/>
      <c r="CF751" s="310"/>
      <c r="CG751" s="310"/>
      <c r="CH751" s="310"/>
      <c r="CI751" s="310"/>
      <c r="CJ751" s="310"/>
      <c r="CK751" s="310"/>
      <c r="CL751" s="310"/>
      <c r="CM751" s="310"/>
      <c r="CN751" s="310"/>
      <c r="CO751" s="310"/>
      <c r="CP751" s="310"/>
      <c r="CQ751" s="310"/>
      <c r="CR751" s="310"/>
      <c r="CS751" s="310"/>
      <c r="CT751" s="310"/>
      <c r="CU751" s="310"/>
      <c r="CV751" s="310"/>
      <c r="CW751" s="310"/>
      <c r="CX751" s="310"/>
      <c r="CY751" s="310"/>
      <c r="CZ751" s="310"/>
      <c r="DA751" s="310"/>
      <c r="DB751" s="310"/>
      <c r="DC751" s="310"/>
      <c r="DD751" s="310"/>
      <c r="DE751" s="310"/>
      <c r="DF751" s="310"/>
      <c r="DG751" s="310"/>
      <c r="DH751" s="310"/>
      <c r="DI751" s="310"/>
      <c r="DJ751" s="310"/>
      <c r="DK751" s="310"/>
      <c r="DL751" s="310"/>
      <c r="DM751" s="310"/>
      <c r="DN751" s="310"/>
      <c r="DO751" s="310"/>
      <c r="DP751" s="310"/>
      <c r="DQ751" s="310"/>
      <c r="DR751" s="310"/>
      <c r="DS751" s="310"/>
      <c r="DT751" s="310"/>
      <c r="DU751" s="310"/>
      <c r="DV751" s="310"/>
      <c r="DW751" s="310"/>
      <c r="DX751" s="310"/>
      <c r="DY751" s="310"/>
      <c r="DZ751" s="310"/>
      <c r="EA751" s="310"/>
      <c r="EB751" s="310"/>
      <c r="EC751" s="310"/>
      <c r="ED751" s="310"/>
      <c r="EE751" s="310"/>
      <c r="EF751" s="310"/>
      <c r="EG751" s="310"/>
      <c r="EH751" s="310"/>
      <c r="EI751" s="310"/>
      <c r="EJ751" s="310"/>
      <c r="EK751" s="310"/>
      <c r="EL751" s="310"/>
      <c r="EM751" s="310"/>
      <c r="EN751" s="310"/>
      <c r="EO751" s="310"/>
      <c r="EP751" s="310"/>
      <c r="EQ751" s="310"/>
      <c r="ER751" s="310"/>
      <c r="ES751" s="310"/>
      <c r="ET751" s="310"/>
      <c r="EU751" s="310"/>
      <c r="EV751" s="310"/>
      <c r="EW751" s="310"/>
      <c r="EX751" s="310"/>
      <c r="EY751" s="310"/>
      <c r="EZ751" s="310"/>
      <c r="FA751" s="310"/>
      <c r="FB751" s="310"/>
      <c r="FC751" s="310"/>
      <c r="FD751" s="310"/>
      <c r="FE751" s="310"/>
      <c r="FF751" s="310"/>
      <c r="FG751" s="310"/>
      <c r="FH751" s="310"/>
      <c r="FI751" s="310"/>
      <c r="FJ751" s="310"/>
      <c r="FK751" s="310"/>
      <c r="FL751" s="310"/>
      <c r="FM751" s="310"/>
      <c r="FN751" s="310"/>
      <c r="FO751" s="310"/>
      <c r="FP751" s="310"/>
      <c r="FQ751" s="310"/>
      <c r="FR751" s="310"/>
      <c r="FS751" s="310"/>
      <c r="FT751" s="310"/>
      <c r="FU751" s="310"/>
      <c r="FV751" s="310"/>
      <c r="FW751" s="310"/>
      <c r="FX751" s="310"/>
      <c r="FY751" s="310"/>
      <c r="FZ751" s="310"/>
      <c r="GA751" s="310"/>
      <c r="GB751" s="310"/>
      <c r="GC751" s="310"/>
    </row>
    <row r="752" spans="4:185">
      <c r="D752" s="310"/>
      <c r="E752" s="310"/>
      <c r="F752" s="310"/>
      <c r="G752" s="310"/>
      <c r="H752" s="310"/>
      <c r="I752" s="310"/>
      <c r="J752" s="310"/>
      <c r="K752" s="310"/>
      <c r="L752" s="310"/>
      <c r="M752" s="310"/>
      <c r="N752" s="310"/>
      <c r="O752" s="310"/>
      <c r="P752" s="310"/>
      <c r="Q752" s="310"/>
      <c r="R752" s="310"/>
      <c r="S752" s="310"/>
      <c r="T752" s="310"/>
      <c r="U752" s="310"/>
      <c r="V752" s="310"/>
      <c r="W752" s="310"/>
      <c r="X752" s="310"/>
      <c r="Y752" s="310"/>
      <c r="Z752" s="310"/>
      <c r="AA752" s="310"/>
      <c r="AB752" s="310"/>
      <c r="AC752" s="310"/>
      <c r="AD752" s="310"/>
      <c r="AE752" s="310"/>
      <c r="AF752" s="310"/>
      <c r="AG752" s="310"/>
      <c r="AH752" s="310"/>
      <c r="AI752" s="310"/>
      <c r="AJ752" s="310"/>
      <c r="AK752" s="310"/>
      <c r="AL752" s="310"/>
      <c r="AM752" s="310"/>
      <c r="AN752" s="310"/>
      <c r="AO752" s="310"/>
      <c r="AP752" s="310"/>
      <c r="AQ752" s="310"/>
      <c r="AR752" s="310"/>
      <c r="AS752" s="310"/>
      <c r="AT752" s="310"/>
      <c r="AU752" s="310"/>
      <c r="AV752" s="310"/>
      <c r="AW752" s="310"/>
      <c r="AX752" s="310"/>
      <c r="AY752" s="310"/>
      <c r="AZ752" s="310"/>
      <c r="BA752" s="310"/>
      <c r="BB752" s="310"/>
      <c r="BC752" s="310"/>
      <c r="BD752" s="310"/>
      <c r="BE752" s="310"/>
      <c r="BF752" s="310"/>
      <c r="BG752" s="310"/>
      <c r="BH752" s="310"/>
      <c r="BI752" s="310"/>
      <c r="BJ752" s="310"/>
      <c r="BK752" s="310"/>
      <c r="BL752" s="310"/>
      <c r="BM752" s="310"/>
      <c r="BN752" s="310"/>
      <c r="BO752" s="310"/>
      <c r="BP752" s="310"/>
      <c r="BQ752" s="310"/>
      <c r="BR752" s="310"/>
      <c r="BS752" s="310"/>
      <c r="BT752" s="310"/>
      <c r="BU752" s="310"/>
      <c r="BV752" s="310"/>
      <c r="BW752" s="310"/>
      <c r="BX752" s="310"/>
      <c r="BY752" s="310"/>
      <c r="BZ752" s="310"/>
      <c r="CA752" s="310"/>
      <c r="CB752" s="310"/>
      <c r="CC752" s="310"/>
      <c r="CD752" s="310"/>
      <c r="CE752" s="310"/>
      <c r="CF752" s="310"/>
      <c r="CG752" s="310"/>
      <c r="CH752" s="310"/>
      <c r="CI752" s="310"/>
      <c r="CJ752" s="310"/>
      <c r="CK752" s="310"/>
      <c r="CL752" s="310"/>
      <c r="CM752" s="310"/>
      <c r="CN752" s="310"/>
      <c r="CO752" s="310"/>
      <c r="CP752" s="310"/>
      <c r="CQ752" s="310"/>
      <c r="CR752" s="310"/>
      <c r="CS752" s="310"/>
      <c r="CT752" s="310"/>
      <c r="CU752" s="310"/>
      <c r="CV752" s="310"/>
      <c r="CW752" s="310"/>
      <c r="CX752" s="310"/>
      <c r="CY752" s="310"/>
      <c r="CZ752" s="310"/>
      <c r="DA752" s="310"/>
      <c r="DB752" s="310"/>
      <c r="DC752" s="310"/>
      <c r="DD752" s="310"/>
      <c r="DE752" s="310"/>
      <c r="DF752" s="310"/>
      <c r="DG752" s="310"/>
      <c r="DH752" s="310"/>
      <c r="DI752" s="310"/>
      <c r="DJ752" s="310"/>
      <c r="DK752" s="310"/>
      <c r="DL752" s="310"/>
      <c r="DM752" s="310"/>
      <c r="DN752" s="310"/>
      <c r="DO752" s="310"/>
      <c r="DP752" s="310"/>
      <c r="DQ752" s="310"/>
      <c r="DR752" s="310"/>
      <c r="DS752" s="310"/>
      <c r="DT752" s="310"/>
      <c r="DU752" s="310"/>
      <c r="DV752" s="310"/>
      <c r="DW752" s="310"/>
      <c r="DX752" s="310"/>
      <c r="DY752" s="310"/>
      <c r="DZ752" s="310"/>
      <c r="EA752" s="310"/>
      <c r="EB752" s="310"/>
      <c r="EC752" s="310"/>
      <c r="ED752" s="310"/>
      <c r="EE752" s="310"/>
      <c r="EF752" s="310"/>
      <c r="EG752" s="310"/>
      <c r="EH752" s="310"/>
      <c r="EI752" s="310"/>
      <c r="EJ752" s="310"/>
      <c r="EK752" s="310"/>
      <c r="EL752" s="310"/>
      <c r="EM752" s="310"/>
      <c r="EN752" s="310"/>
      <c r="EO752" s="310"/>
      <c r="EP752" s="310"/>
      <c r="EQ752" s="310"/>
      <c r="ER752" s="310"/>
      <c r="ES752" s="310"/>
      <c r="ET752" s="310"/>
      <c r="EU752" s="310"/>
      <c r="EV752" s="310"/>
      <c r="EW752" s="310"/>
      <c r="EX752" s="310"/>
      <c r="EY752" s="310"/>
      <c r="EZ752" s="310"/>
      <c r="FA752" s="310"/>
      <c r="FB752" s="310"/>
      <c r="FC752" s="310"/>
      <c r="FD752" s="310"/>
      <c r="FE752" s="310"/>
      <c r="FF752" s="310"/>
      <c r="FG752" s="310"/>
      <c r="FH752" s="310"/>
      <c r="FI752" s="310"/>
      <c r="FJ752" s="310"/>
      <c r="FK752" s="310"/>
      <c r="FL752" s="310"/>
      <c r="FM752" s="310"/>
      <c r="FN752" s="310"/>
      <c r="FO752" s="310"/>
      <c r="FP752" s="310"/>
      <c r="FQ752" s="310"/>
      <c r="FR752" s="310"/>
      <c r="FS752" s="310"/>
      <c r="FT752" s="310"/>
      <c r="FU752" s="310"/>
      <c r="FV752" s="310"/>
      <c r="FW752" s="310"/>
      <c r="FX752" s="310"/>
      <c r="FY752" s="310"/>
      <c r="FZ752" s="310"/>
      <c r="GA752" s="310"/>
      <c r="GB752" s="310"/>
      <c r="GC752" s="310"/>
    </row>
    <row r="753" spans="4:185">
      <c r="D753" s="310"/>
      <c r="E753" s="310"/>
      <c r="F753" s="310"/>
      <c r="G753" s="310"/>
      <c r="H753" s="310"/>
      <c r="I753" s="310"/>
      <c r="J753" s="310"/>
      <c r="K753" s="310"/>
      <c r="L753" s="310"/>
      <c r="M753" s="310"/>
      <c r="N753" s="310"/>
      <c r="O753" s="310"/>
      <c r="P753" s="310"/>
      <c r="Q753" s="310"/>
      <c r="R753" s="310"/>
      <c r="S753" s="310"/>
      <c r="T753" s="310"/>
      <c r="U753" s="310"/>
      <c r="V753" s="310"/>
      <c r="W753" s="310"/>
      <c r="X753" s="310"/>
      <c r="Y753" s="310"/>
      <c r="Z753" s="310"/>
      <c r="AA753" s="310"/>
      <c r="AB753" s="310"/>
      <c r="AC753" s="310"/>
      <c r="AD753" s="310"/>
      <c r="AE753" s="310"/>
      <c r="AF753" s="310"/>
      <c r="AG753" s="310"/>
      <c r="AH753" s="310"/>
      <c r="AI753" s="310"/>
      <c r="AJ753" s="310"/>
      <c r="AK753" s="310"/>
      <c r="AL753" s="310"/>
      <c r="AM753" s="310"/>
      <c r="AN753" s="310"/>
      <c r="AO753" s="310"/>
      <c r="AP753" s="310"/>
      <c r="AQ753" s="310"/>
      <c r="AR753" s="310"/>
      <c r="AS753" s="310"/>
      <c r="AT753" s="310"/>
      <c r="AU753" s="310"/>
      <c r="AV753" s="310"/>
      <c r="AW753" s="310"/>
      <c r="AX753" s="310"/>
      <c r="AY753" s="310"/>
      <c r="AZ753" s="310"/>
      <c r="BA753" s="310"/>
      <c r="BB753" s="310"/>
      <c r="BC753" s="310"/>
      <c r="BD753" s="310"/>
      <c r="BE753" s="310"/>
      <c r="BF753" s="310"/>
      <c r="BG753" s="310"/>
      <c r="BH753" s="310"/>
      <c r="BI753" s="310"/>
      <c r="BJ753" s="310"/>
      <c r="BK753" s="310"/>
      <c r="BL753" s="310"/>
      <c r="BM753" s="310"/>
      <c r="BN753" s="310"/>
      <c r="BO753" s="310"/>
      <c r="BP753" s="310"/>
      <c r="BQ753" s="310"/>
      <c r="BR753" s="310"/>
      <c r="BS753" s="310"/>
      <c r="BT753" s="310"/>
      <c r="BU753" s="310"/>
      <c r="BV753" s="310"/>
      <c r="BW753" s="310"/>
      <c r="BX753" s="310"/>
      <c r="BY753" s="310"/>
      <c r="BZ753" s="310"/>
      <c r="CA753" s="310"/>
      <c r="CB753" s="310"/>
      <c r="CC753" s="310"/>
      <c r="CD753" s="310"/>
      <c r="CE753" s="310"/>
      <c r="CF753" s="310"/>
      <c r="CG753" s="310"/>
      <c r="CH753" s="310"/>
      <c r="CI753" s="310"/>
      <c r="CJ753" s="310"/>
      <c r="CK753" s="310"/>
      <c r="CL753" s="310"/>
      <c r="CM753" s="310"/>
      <c r="CN753" s="310"/>
      <c r="CO753" s="310"/>
      <c r="CP753" s="310"/>
      <c r="CQ753" s="310"/>
      <c r="CR753" s="310"/>
      <c r="CS753" s="310"/>
      <c r="CT753" s="310"/>
      <c r="CU753" s="310"/>
      <c r="CV753" s="310"/>
      <c r="CW753" s="310"/>
      <c r="CX753" s="310"/>
      <c r="CY753" s="310"/>
      <c r="CZ753" s="310"/>
      <c r="DA753" s="310"/>
      <c r="DB753" s="310"/>
      <c r="DC753" s="310"/>
      <c r="DD753" s="310"/>
      <c r="DE753" s="310"/>
      <c r="DF753" s="310"/>
      <c r="DG753" s="310"/>
      <c r="DH753" s="310"/>
      <c r="DI753" s="310"/>
      <c r="DJ753" s="310"/>
      <c r="DK753" s="310"/>
      <c r="DL753" s="310"/>
      <c r="DM753" s="310"/>
      <c r="DN753" s="310"/>
      <c r="DO753" s="310"/>
      <c r="DP753" s="310"/>
      <c r="DQ753" s="310"/>
      <c r="DR753" s="310"/>
      <c r="DS753" s="310"/>
      <c r="DT753" s="310"/>
      <c r="DU753" s="310"/>
      <c r="DV753" s="310"/>
      <c r="DW753" s="310"/>
      <c r="DX753" s="310"/>
      <c r="DY753" s="310"/>
      <c r="DZ753" s="310"/>
      <c r="EA753" s="310"/>
      <c r="EB753" s="310"/>
      <c r="EC753" s="310"/>
      <c r="ED753" s="310"/>
      <c r="EE753" s="310"/>
      <c r="EF753" s="310"/>
      <c r="EG753" s="310"/>
      <c r="EH753" s="310"/>
      <c r="EI753" s="310"/>
      <c r="EJ753" s="310"/>
      <c r="EK753" s="310"/>
      <c r="EL753" s="310"/>
      <c r="EM753" s="310"/>
      <c r="EN753" s="310"/>
      <c r="EO753" s="310"/>
      <c r="EP753" s="310"/>
      <c r="EQ753" s="310"/>
      <c r="ER753" s="310"/>
      <c r="ES753" s="310"/>
      <c r="ET753" s="310"/>
      <c r="EU753" s="310"/>
      <c r="EV753" s="310"/>
      <c r="EW753" s="310"/>
      <c r="EX753" s="310"/>
      <c r="EY753" s="310"/>
      <c r="EZ753" s="310"/>
      <c r="FA753" s="310"/>
      <c r="FB753" s="310"/>
      <c r="FC753" s="310"/>
      <c r="FD753" s="310"/>
      <c r="FE753" s="310"/>
      <c r="FF753" s="310"/>
      <c r="FG753" s="310"/>
      <c r="FH753" s="310"/>
      <c r="FI753" s="310"/>
      <c r="FJ753" s="310"/>
      <c r="FK753" s="310"/>
      <c r="FL753" s="310"/>
      <c r="FM753" s="310"/>
      <c r="FN753" s="310"/>
      <c r="FO753" s="310"/>
      <c r="FP753" s="310"/>
      <c r="FQ753" s="310"/>
      <c r="FR753" s="310"/>
      <c r="FS753" s="310"/>
      <c r="FT753" s="310"/>
      <c r="FU753" s="310"/>
      <c r="FV753" s="310"/>
      <c r="FW753" s="310"/>
      <c r="FX753" s="310"/>
      <c r="FY753" s="310"/>
      <c r="FZ753" s="310"/>
      <c r="GA753" s="310"/>
      <c r="GB753" s="310"/>
      <c r="GC753" s="310"/>
    </row>
    <row r="754" spans="4:185">
      <c r="D754" s="310"/>
      <c r="E754" s="310"/>
      <c r="F754" s="310"/>
      <c r="G754" s="310"/>
      <c r="H754" s="310"/>
      <c r="I754" s="310"/>
      <c r="J754" s="310"/>
      <c r="K754" s="310"/>
      <c r="L754" s="310"/>
      <c r="M754" s="310"/>
      <c r="N754" s="310"/>
      <c r="O754" s="310"/>
      <c r="P754" s="310"/>
      <c r="Q754" s="310"/>
      <c r="R754" s="310"/>
      <c r="S754" s="310"/>
      <c r="T754" s="310"/>
      <c r="U754" s="310"/>
      <c r="V754" s="310"/>
      <c r="W754" s="310"/>
      <c r="X754" s="310"/>
      <c r="Y754" s="310"/>
      <c r="Z754" s="310"/>
      <c r="AA754" s="310"/>
      <c r="AB754" s="310"/>
      <c r="AC754" s="310"/>
      <c r="AD754" s="310"/>
      <c r="AE754" s="310"/>
      <c r="AF754" s="310"/>
      <c r="AG754" s="310"/>
      <c r="AH754" s="310"/>
      <c r="AI754" s="310"/>
      <c r="AJ754" s="310"/>
      <c r="AK754" s="310"/>
      <c r="AL754" s="310"/>
      <c r="AM754" s="310"/>
      <c r="AN754" s="310"/>
      <c r="AO754" s="310"/>
      <c r="AP754" s="310"/>
      <c r="AQ754" s="310"/>
      <c r="AR754" s="310"/>
      <c r="AS754" s="310"/>
      <c r="AT754" s="310"/>
      <c r="AU754" s="310"/>
      <c r="AV754" s="310"/>
      <c r="AW754" s="310"/>
      <c r="AX754" s="310"/>
      <c r="AY754" s="310"/>
      <c r="AZ754" s="310"/>
      <c r="BA754" s="310"/>
      <c r="BB754" s="310"/>
      <c r="BC754" s="310"/>
      <c r="BD754" s="310"/>
      <c r="BE754" s="310"/>
      <c r="BF754" s="310"/>
      <c r="BG754" s="310"/>
      <c r="BH754" s="310"/>
      <c r="BI754" s="310"/>
      <c r="BJ754" s="310"/>
      <c r="BK754" s="310"/>
      <c r="BL754" s="310"/>
      <c r="BM754" s="310"/>
      <c r="BN754" s="310"/>
      <c r="BO754" s="310"/>
      <c r="BP754" s="310"/>
      <c r="BQ754" s="310"/>
      <c r="BR754" s="310"/>
      <c r="BS754" s="310"/>
      <c r="BT754" s="310"/>
      <c r="BU754" s="310"/>
      <c r="BV754" s="310"/>
      <c r="BW754" s="310"/>
      <c r="BX754" s="310"/>
      <c r="BY754" s="310"/>
      <c r="BZ754" s="310"/>
      <c r="CA754" s="310"/>
      <c r="CB754" s="310"/>
      <c r="CC754" s="310"/>
      <c r="CD754" s="310"/>
      <c r="CE754" s="310"/>
      <c r="CF754" s="310"/>
      <c r="CG754" s="310"/>
      <c r="CH754" s="310"/>
      <c r="CI754" s="310"/>
      <c r="CJ754" s="310"/>
      <c r="CK754" s="310"/>
      <c r="CL754" s="310"/>
      <c r="CM754" s="310"/>
      <c r="CN754" s="310"/>
      <c r="CO754" s="310"/>
      <c r="CP754" s="310"/>
      <c r="CQ754" s="310"/>
      <c r="CR754" s="310"/>
      <c r="CS754" s="310"/>
      <c r="CT754" s="310"/>
      <c r="CU754" s="310"/>
      <c r="CV754" s="310"/>
      <c r="CW754" s="310"/>
      <c r="CX754" s="310"/>
      <c r="CY754" s="310"/>
      <c r="CZ754" s="310"/>
      <c r="DA754" s="310"/>
      <c r="DB754" s="310"/>
      <c r="DC754" s="310"/>
      <c r="DD754" s="310"/>
      <c r="DE754" s="310"/>
      <c r="DF754" s="310"/>
      <c r="DG754" s="310"/>
      <c r="DH754" s="310"/>
      <c r="DI754" s="310"/>
      <c r="DJ754" s="310"/>
      <c r="DK754" s="310"/>
      <c r="DL754" s="310"/>
      <c r="DM754" s="310"/>
      <c r="DN754" s="310"/>
      <c r="DO754" s="310"/>
      <c r="DP754" s="310"/>
      <c r="DQ754" s="310"/>
      <c r="DR754" s="310"/>
      <c r="DS754" s="310"/>
      <c r="DT754" s="310"/>
      <c r="DU754" s="310"/>
      <c r="DV754" s="310"/>
      <c r="DW754" s="310"/>
      <c r="DX754" s="310"/>
      <c r="DY754" s="310"/>
      <c r="DZ754" s="310"/>
      <c r="EA754" s="310"/>
      <c r="EB754" s="310"/>
      <c r="EC754" s="310"/>
      <c r="ED754" s="310"/>
      <c r="EE754" s="310"/>
      <c r="EF754" s="310"/>
      <c r="EG754" s="310"/>
      <c r="EH754" s="310"/>
      <c r="EI754" s="310"/>
      <c r="EJ754" s="310"/>
      <c r="EK754" s="310"/>
      <c r="EL754" s="310"/>
      <c r="EM754" s="310"/>
      <c r="EN754" s="310"/>
      <c r="EO754" s="310"/>
      <c r="EP754" s="310"/>
      <c r="EQ754" s="310"/>
      <c r="ER754" s="310"/>
      <c r="ES754" s="310"/>
      <c r="ET754" s="310"/>
      <c r="EU754" s="310"/>
      <c r="EV754" s="310"/>
      <c r="EW754" s="310"/>
      <c r="EX754" s="310"/>
      <c r="EY754" s="310"/>
      <c r="EZ754" s="310"/>
      <c r="FA754" s="310"/>
      <c r="FB754" s="310"/>
      <c r="FC754" s="310"/>
      <c r="FD754" s="310"/>
      <c r="FE754" s="310"/>
      <c r="FF754" s="310"/>
      <c r="FG754" s="310"/>
      <c r="FH754" s="310"/>
      <c r="FI754" s="310"/>
      <c r="FJ754" s="310"/>
      <c r="FK754" s="310"/>
      <c r="FL754" s="310"/>
      <c r="FM754" s="310"/>
      <c r="FN754" s="310"/>
      <c r="FO754" s="310"/>
      <c r="FP754" s="310"/>
      <c r="FQ754" s="310"/>
      <c r="FR754" s="310"/>
      <c r="FS754" s="310"/>
      <c r="FT754" s="310"/>
      <c r="FU754" s="310"/>
      <c r="FV754" s="310"/>
      <c r="FW754" s="310"/>
      <c r="FX754" s="310"/>
      <c r="FY754" s="310"/>
      <c r="FZ754" s="310"/>
      <c r="GA754" s="310"/>
      <c r="GB754" s="310"/>
      <c r="GC754" s="310"/>
    </row>
    <row r="755" spans="4:185">
      <c r="D755" s="310"/>
      <c r="E755" s="310"/>
      <c r="F755" s="310"/>
      <c r="G755" s="310"/>
      <c r="H755" s="310"/>
      <c r="I755" s="310"/>
      <c r="J755" s="310"/>
      <c r="K755" s="310"/>
      <c r="L755" s="310"/>
      <c r="M755" s="310"/>
      <c r="N755" s="310"/>
      <c r="O755" s="310"/>
      <c r="P755" s="310"/>
      <c r="Q755" s="310"/>
      <c r="R755" s="310"/>
      <c r="S755" s="310"/>
      <c r="T755" s="310"/>
      <c r="U755" s="310"/>
      <c r="V755" s="310"/>
      <c r="W755" s="310"/>
      <c r="X755" s="310"/>
      <c r="Y755" s="310"/>
      <c r="Z755" s="310"/>
      <c r="AA755" s="310"/>
      <c r="AB755" s="310"/>
      <c r="AC755" s="310"/>
      <c r="AD755" s="310"/>
      <c r="AE755" s="310"/>
      <c r="AF755" s="310"/>
      <c r="AG755" s="310"/>
      <c r="AH755" s="310"/>
      <c r="AI755" s="310"/>
      <c r="AJ755" s="310"/>
      <c r="AK755" s="310"/>
      <c r="AL755" s="310"/>
      <c r="AM755" s="310"/>
      <c r="AN755" s="310"/>
      <c r="AO755" s="310"/>
      <c r="AP755" s="310"/>
      <c r="AQ755" s="310"/>
      <c r="AR755" s="310"/>
      <c r="AS755" s="310"/>
      <c r="AT755" s="310"/>
      <c r="AU755" s="310"/>
      <c r="AV755" s="310"/>
      <c r="AW755" s="310"/>
      <c r="AX755" s="310"/>
      <c r="AY755" s="310"/>
      <c r="AZ755" s="310"/>
      <c r="BA755" s="310"/>
      <c r="BB755" s="310"/>
      <c r="BC755" s="310"/>
      <c r="BD755" s="310"/>
      <c r="BE755" s="310"/>
      <c r="BF755" s="310"/>
      <c r="BG755" s="310"/>
      <c r="BH755" s="310"/>
      <c r="BI755" s="310"/>
      <c r="BJ755" s="310"/>
      <c r="BK755" s="310"/>
      <c r="BL755" s="310"/>
      <c r="BM755" s="310"/>
      <c r="BN755" s="310"/>
      <c r="BO755" s="310"/>
      <c r="BP755" s="310"/>
      <c r="BQ755" s="310"/>
      <c r="BR755" s="310"/>
      <c r="BS755" s="310"/>
      <c r="BT755" s="310"/>
      <c r="BU755" s="310"/>
      <c r="BV755" s="310"/>
      <c r="BW755" s="310"/>
      <c r="BX755" s="310"/>
      <c r="BY755" s="310"/>
      <c r="BZ755" s="310"/>
      <c r="CA755" s="310"/>
      <c r="CB755" s="310"/>
      <c r="CC755" s="310"/>
      <c r="CD755" s="310"/>
      <c r="CE755" s="310"/>
      <c r="CF755" s="310"/>
      <c r="CG755" s="310"/>
      <c r="CH755" s="310"/>
      <c r="CI755" s="310"/>
      <c r="CJ755" s="310"/>
      <c r="CK755" s="310"/>
      <c r="CL755" s="310"/>
      <c r="CM755" s="310"/>
      <c r="CN755" s="310"/>
      <c r="CO755" s="310"/>
      <c r="CP755" s="310"/>
      <c r="CQ755" s="310"/>
      <c r="CR755" s="310"/>
      <c r="CS755" s="310"/>
      <c r="CT755" s="310"/>
      <c r="CU755" s="310"/>
      <c r="CV755" s="310"/>
      <c r="CW755" s="310"/>
      <c r="CX755" s="310"/>
      <c r="CY755" s="310"/>
      <c r="CZ755" s="310"/>
      <c r="DA755" s="310"/>
      <c r="DB755" s="310"/>
      <c r="DC755" s="310"/>
      <c r="DD755" s="310"/>
      <c r="DE755" s="310"/>
      <c r="DF755" s="310"/>
      <c r="DG755" s="310"/>
      <c r="DH755" s="310"/>
      <c r="DI755" s="310"/>
      <c r="DJ755" s="310"/>
      <c r="DK755" s="310"/>
      <c r="DL755" s="310"/>
      <c r="DM755" s="310"/>
      <c r="DN755" s="310"/>
      <c r="DO755" s="310"/>
      <c r="DP755" s="310"/>
      <c r="DQ755" s="310"/>
      <c r="DR755" s="310"/>
      <c r="DS755" s="310"/>
      <c r="DT755" s="310"/>
      <c r="DU755" s="310"/>
      <c r="DV755" s="310"/>
      <c r="DW755" s="310"/>
      <c r="DX755" s="310"/>
      <c r="DY755" s="310"/>
      <c r="DZ755" s="310"/>
      <c r="EA755" s="310"/>
      <c r="EB755" s="310"/>
      <c r="EC755" s="310"/>
      <c r="ED755" s="310"/>
      <c r="EE755" s="310"/>
      <c r="EF755" s="310"/>
      <c r="EG755" s="310"/>
      <c r="EH755" s="310"/>
      <c r="EI755" s="310"/>
      <c r="EJ755" s="310"/>
      <c r="EK755" s="310"/>
      <c r="EL755" s="310"/>
      <c r="EM755" s="310"/>
      <c r="EN755" s="310"/>
      <c r="EO755" s="310"/>
      <c r="EP755" s="310"/>
      <c r="EQ755" s="310"/>
      <c r="ER755" s="310"/>
      <c r="ES755" s="310"/>
      <c r="ET755" s="310"/>
      <c r="EU755" s="310"/>
      <c r="EV755" s="310"/>
      <c r="EW755" s="310"/>
      <c r="EX755" s="310"/>
      <c r="EY755" s="310"/>
      <c r="EZ755" s="310"/>
      <c r="FA755" s="310"/>
      <c r="FB755" s="310"/>
      <c r="FC755" s="310"/>
      <c r="FD755" s="310"/>
      <c r="FE755" s="310"/>
      <c r="FF755" s="310"/>
      <c r="FG755" s="310"/>
      <c r="FH755" s="310"/>
      <c r="FI755" s="310"/>
      <c r="FJ755" s="310"/>
      <c r="FK755" s="310"/>
      <c r="FL755" s="310"/>
      <c r="FM755" s="310"/>
      <c r="FN755" s="310"/>
      <c r="FO755" s="310"/>
      <c r="FP755" s="310"/>
      <c r="FQ755" s="310"/>
      <c r="FR755" s="310"/>
      <c r="FS755" s="310"/>
      <c r="FT755" s="310"/>
      <c r="FU755" s="310"/>
      <c r="FV755" s="310"/>
      <c r="FW755" s="310"/>
      <c r="FX755" s="310"/>
      <c r="FY755" s="310"/>
      <c r="FZ755" s="310"/>
      <c r="GA755" s="310"/>
      <c r="GB755" s="310"/>
      <c r="GC755" s="310"/>
    </row>
    <row r="756" spans="4:185">
      <c r="D756" s="310"/>
      <c r="E756" s="310"/>
      <c r="F756" s="310"/>
      <c r="G756" s="310"/>
      <c r="H756" s="310"/>
      <c r="I756" s="310"/>
      <c r="J756" s="310"/>
      <c r="K756" s="310"/>
      <c r="L756" s="310"/>
      <c r="M756" s="310"/>
      <c r="N756" s="310"/>
      <c r="O756" s="310"/>
      <c r="P756" s="310"/>
      <c r="Q756" s="310"/>
      <c r="R756" s="310"/>
      <c r="S756" s="310"/>
      <c r="T756" s="310"/>
      <c r="U756" s="310"/>
      <c r="V756" s="310"/>
      <c r="W756" s="310"/>
      <c r="X756" s="310"/>
      <c r="Y756" s="310"/>
      <c r="Z756" s="310"/>
      <c r="AA756" s="310"/>
      <c r="AB756" s="310"/>
      <c r="AC756" s="310"/>
      <c r="AD756" s="310"/>
      <c r="AE756" s="310"/>
      <c r="AF756" s="310"/>
      <c r="AG756" s="310"/>
      <c r="AH756" s="310"/>
      <c r="AI756" s="310"/>
      <c r="AJ756" s="310"/>
      <c r="AK756" s="310"/>
      <c r="AL756" s="310"/>
      <c r="AM756" s="310"/>
      <c r="AN756" s="310"/>
      <c r="AO756" s="310"/>
      <c r="AP756" s="310"/>
      <c r="AQ756" s="310"/>
      <c r="AR756" s="310"/>
      <c r="AS756" s="310"/>
      <c r="AT756" s="310"/>
      <c r="AU756" s="310"/>
      <c r="AV756" s="310"/>
      <c r="AW756" s="310"/>
      <c r="AX756" s="310"/>
      <c r="AY756" s="310"/>
      <c r="AZ756" s="310"/>
      <c r="BA756" s="310"/>
      <c r="BB756" s="310"/>
      <c r="BC756" s="310"/>
      <c r="BD756" s="310"/>
      <c r="BE756" s="310"/>
      <c r="BF756" s="310"/>
      <c r="BG756" s="310"/>
      <c r="BH756" s="310"/>
      <c r="BI756" s="310"/>
      <c r="BJ756" s="310"/>
      <c r="BK756" s="310"/>
      <c r="BL756" s="310"/>
      <c r="BM756" s="310"/>
      <c r="BN756" s="310"/>
      <c r="BO756" s="310"/>
      <c r="BP756" s="310"/>
      <c r="BQ756" s="310"/>
      <c r="BR756" s="310"/>
      <c r="BS756" s="310"/>
      <c r="BT756" s="310"/>
      <c r="BU756" s="310"/>
      <c r="BV756" s="310"/>
      <c r="BW756" s="310"/>
      <c r="BX756" s="310"/>
      <c r="BY756" s="310"/>
      <c r="BZ756" s="310"/>
      <c r="CA756" s="310"/>
      <c r="CB756" s="310"/>
      <c r="CC756" s="310"/>
      <c r="CD756" s="310"/>
      <c r="CE756" s="310"/>
      <c r="CF756" s="310"/>
      <c r="CG756" s="310"/>
      <c r="CH756" s="310"/>
      <c r="CI756" s="310"/>
      <c r="CJ756" s="310"/>
      <c r="CK756" s="310"/>
      <c r="CL756" s="310"/>
      <c r="CM756" s="310"/>
      <c r="CN756" s="310"/>
      <c r="CO756" s="310"/>
      <c r="CP756" s="310"/>
      <c r="CQ756" s="310"/>
      <c r="CR756" s="310"/>
      <c r="CS756" s="310"/>
      <c r="CT756" s="310"/>
      <c r="CU756" s="310"/>
      <c r="CV756" s="310"/>
      <c r="CW756" s="310"/>
      <c r="CX756" s="310"/>
      <c r="CY756" s="310"/>
      <c r="CZ756" s="310"/>
      <c r="DA756" s="310"/>
      <c r="DB756" s="310"/>
      <c r="DC756" s="310"/>
      <c r="DD756" s="310"/>
      <c r="DE756" s="310"/>
      <c r="DF756" s="310"/>
      <c r="DG756" s="310"/>
      <c r="DH756" s="310"/>
      <c r="DI756" s="310"/>
      <c r="DJ756" s="310"/>
      <c r="DK756" s="310"/>
      <c r="DL756" s="310"/>
      <c r="DM756" s="310"/>
      <c r="DN756" s="310"/>
      <c r="DO756" s="310"/>
      <c r="DP756" s="310"/>
      <c r="DQ756" s="310"/>
      <c r="DR756" s="310"/>
      <c r="DS756" s="310"/>
      <c r="DT756" s="310"/>
      <c r="DU756" s="310"/>
      <c r="DV756" s="310"/>
      <c r="DW756" s="310"/>
      <c r="DX756" s="310"/>
      <c r="DY756" s="310"/>
      <c r="DZ756" s="310"/>
      <c r="EA756" s="310"/>
      <c r="EB756" s="310"/>
      <c r="EC756" s="310"/>
      <c r="ED756" s="310"/>
      <c r="EE756" s="310"/>
      <c r="EF756" s="310"/>
      <c r="EG756" s="310"/>
      <c r="EH756" s="310"/>
      <c r="EI756" s="310"/>
      <c r="EJ756" s="310"/>
      <c r="EK756" s="310"/>
      <c r="EL756" s="310"/>
      <c r="EM756" s="310"/>
      <c r="EN756" s="310"/>
      <c r="EO756" s="310"/>
      <c r="EP756" s="310"/>
      <c r="EQ756" s="310"/>
      <c r="ER756" s="310"/>
      <c r="ES756" s="310"/>
      <c r="ET756" s="310"/>
      <c r="EU756" s="310"/>
      <c r="EV756" s="310"/>
      <c r="EW756" s="310"/>
      <c r="EX756" s="310"/>
      <c r="EY756" s="310"/>
      <c r="EZ756" s="310"/>
      <c r="FA756" s="310"/>
      <c r="FB756" s="310"/>
      <c r="FC756" s="310"/>
      <c r="FD756" s="310"/>
      <c r="FE756" s="310"/>
      <c r="FF756" s="310"/>
      <c r="FG756" s="310"/>
      <c r="FH756" s="310"/>
      <c r="FI756" s="310"/>
      <c r="FJ756" s="310"/>
      <c r="FK756" s="310"/>
      <c r="FL756" s="310"/>
      <c r="FM756" s="310"/>
      <c r="FN756" s="310"/>
      <c r="FO756" s="310"/>
      <c r="FP756" s="310"/>
      <c r="FQ756" s="310"/>
      <c r="FR756" s="310"/>
      <c r="FS756" s="310"/>
      <c r="FT756" s="310"/>
      <c r="FU756" s="310"/>
      <c r="FV756" s="310"/>
      <c r="FW756" s="310"/>
      <c r="FX756" s="310"/>
      <c r="FY756" s="310"/>
      <c r="FZ756" s="310"/>
      <c r="GA756" s="310"/>
      <c r="GB756" s="310"/>
      <c r="GC756" s="310"/>
    </row>
    <row r="757" spans="4:185">
      <c r="D757" s="310"/>
      <c r="E757" s="310"/>
      <c r="F757" s="310"/>
      <c r="G757" s="310"/>
      <c r="H757" s="310"/>
      <c r="I757" s="310"/>
      <c r="J757" s="310"/>
      <c r="K757" s="310"/>
      <c r="L757" s="310"/>
      <c r="M757" s="310"/>
      <c r="N757" s="310"/>
      <c r="O757" s="310"/>
      <c r="P757" s="310"/>
      <c r="Q757" s="310"/>
      <c r="R757" s="310"/>
      <c r="S757" s="310"/>
      <c r="T757" s="310"/>
      <c r="U757" s="310"/>
      <c r="V757" s="310"/>
      <c r="W757" s="310"/>
      <c r="X757" s="310"/>
      <c r="Y757" s="310"/>
      <c r="Z757" s="310"/>
      <c r="AA757" s="310"/>
      <c r="AB757" s="310"/>
      <c r="AC757" s="310"/>
      <c r="AD757" s="310"/>
      <c r="AE757" s="310"/>
      <c r="AF757" s="310"/>
      <c r="AG757" s="310"/>
      <c r="AH757" s="310"/>
      <c r="AI757" s="310"/>
      <c r="AJ757" s="310"/>
      <c r="AK757" s="310"/>
      <c r="AL757" s="310"/>
      <c r="AM757" s="310"/>
      <c r="AN757" s="310"/>
      <c r="AO757" s="310"/>
      <c r="AP757" s="310"/>
      <c r="AQ757" s="310"/>
      <c r="AR757" s="310"/>
      <c r="AS757" s="310"/>
      <c r="AT757" s="310"/>
      <c r="AU757" s="310"/>
      <c r="AV757" s="310"/>
      <c r="AW757" s="310"/>
      <c r="AX757" s="310"/>
      <c r="AY757" s="310"/>
      <c r="AZ757" s="310"/>
      <c r="BA757" s="310"/>
      <c r="BB757" s="310"/>
      <c r="BC757" s="310"/>
      <c r="BD757" s="310"/>
      <c r="BE757" s="310"/>
      <c r="BF757" s="310"/>
      <c r="BG757" s="310"/>
      <c r="BH757" s="310"/>
      <c r="BI757" s="310"/>
      <c r="BJ757" s="310"/>
      <c r="BK757" s="310"/>
      <c r="BL757" s="310"/>
      <c r="BM757" s="310"/>
      <c r="BN757" s="310"/>
      <c r="BO757" s="310"/>
      <c r="BP757" s="310"/>
      <c r="BQ757" s="310"/>
      <c r="BR757" s="310"/>
      <c r="BS757" s="310"/>
      <c r="BT757" s="310"/>
      <c r="BU757" s="310"/>
      <c r="BV757" s="310"/>
      <c r="BW757" s="310"/>
      <c r="BX757" s="310"/>
      <c r="BY757" s="310"/>
      <c r="BZ757" s="310"/>
      <c r="CA757" s="310"/>
      <c r="CB757" s="310"/>
      <c r="CC757" s="310"/>
      <c r="CD757" s="310"/>
      <c r="CE757" s="310"/>
      <c r="CF757" s="310"/>
      <c r="CG757" s="310"/>
      <c r="CH757" s="310"/>
      <c r="CI757" s="310"/>
      <c r="CJ757" s="310"/>
      <c r="CK757" s="310"/>
      <c r="CL757" s="310"/>
      <c r="CM757" s="310"/>
      <c r="CN757" s="310"/>
      <c r="CO757" s="310"/>
      <c r="CP757" s="310"/>
      <c r="CQ757" s="310"/>
      <c r="CR757" s="310"/>
      <c r="CS757" s="310"/>
      <c r="CT757" s="310"/>
      <c r="CU757" s="310"/>
      <c r="CV757" s="310"/>
      <c r="CW757" s="310"/>
      <c r="CX757" s="310"/>
      <c r="CY757" s="310"/>
      <c r="CZ757" s="310"/>
      <c r="DA757" s="310"/>
      <c r="DB757" s="310"/>
      <c r="DC757" s="310"/>
      <c r="DD757" s="310"/>
      <c r="DE757" s="310"/>
      <c r="DF757" s="310"/>
      <c r="DG757" s="310"/>
      <c r="DH757" s="310"/>
      <c r="DI757" s="310"/>
      <c r="DJ757" s="310"/>
      <c r="DK757" s="310"/>
      <c r="DL757" s="310"/>
      <c r="DM757" s="310"/>
      <c r="DN757" s="310"/>
      <c r="DO757" s="310"/>
      <c r="DP757" s="310"/>
      <c r="DQ757" s="310"/>
      <c r="DR757" s="310"/>
      <c r="DS757" s="310"/>
      <c r="DT757" s="310"/>
      <c r="DU757" s="310"/>
      <c r="DV757" s="310"/>
      <c r="DW757" s="310"/>
      <c r="DX757" s="310"/>
      <c r="DY757" s="310"/>
      <c r="DZ757" s="310"/>
      <c r="EA757" s="310"/>
      <c r="EB757" s="310"/>
      <c r="EC757" s="310"/>
      <c r="ED757" s="310"/>
      <c r="EE757" s="310"/>
      <c r="EF757" s="310"/>
      <c r="EG757" s="310"/>
      <c r="EH757" s="310"/>
      <c r="EI757" s="310"/>
      <c r="EJ757" s="310"/>
      <c r="EK757" s="310"/>
      <c r="EL757" s="310"/>
      <c r="EM757" s="310"/>
      <c r="EN757" s="310"/>
      <c r="EO757" s="310"/>
      <c r="EP757" s="310"/>
      <c r="EQ757" s="310"/>
      <c r="ER757" s="310"/>
      <c r="ES757" s="310"/>
      <c r="ET757" s="310"/>
      <c r="EU757" s="310"/>
      <c r="EV757" s="310"/>
      <c r="EW757" s="310"/>
      <c r="EX757" s="310"/>
      <c r="EY757" s="310"/>
      <c r="EZ757" s="310"/>
      <c r="FA757" s="310"/>
      <c r="FB757" s="310"/>
      <c r="FC757" s="310"/>
      <c r="FD757" s="310"/>
      <c r="FE757" s="310"/>
      <c r="FF757" s="310"/>
      <c r="FG757" s="310"/>
      <c r="FH757" s="310"/>
      <c r="FI757" s="310"/>
      <c r="FJ757" s="310"/>
      <c r="FK757" s="310"/>
      <c r="FL757" s="310"/>
      <c r="FM757" s="310"/>
      <c r="FN757" s="310"/>
      <c r="FO757" s="310"/>
      <c r="FP757" s="310"/>
      <c r="FQ757" s="310"/>
      <c r="FR757" s="310"/>
      <c r="FS757" s="310"/>
      <c r="FT757" s="310"/>
      <c r="FU757" s="310"/>
      <c r="FV757" s="310"/>
      <c r="FW757" s="310"/>
      <c r="FX757" s="310"/>
      <c r="FY757" s="310"/>
      <c r="FZ757" s="310"/>
      <c r="GA757" s="310"/>
      <c r="GB757" s="310"/>
      <c r="GC757" s="310"/>
    </row>
    <row r="758" spans="4:185">
      <c r="D758" s="310"/>
      <c r="E758" s="310"/>
      <c r="F758" s="310"/>
      <c r="G758" s="310"/>
      <c r="H758" s="310"/>
      <c r="I758" s="310"/>
      <c r="J758" s="310"/>
      <c r="K758" s="310"/>
      <c r="L758" s="310"/>
      <c r="M758" s="310"/>
      <c r="N758" s="310"/>
      <c r="O758" s="310"/>
      <c r="P758" s="310"/>
      <c r="Q758" s="310"/>
      <c r="R758" s="310"/>
      <c r="S758" s="310"/>
      <c r="T758" s="310"/>
      <c r="U758" s="310"/>
      <c r="V758" s="310"/>
      <c r="W758" s="310"/>
      <c r="X758" s="310"/>
      <c r="Y758" s="310"/>
      <c r="Z758" s="310"/>
      <c r="AA758" s="310"/>
      <c r="AB758" s="310"/>
      <c r="AC758" s="310"/>
      <c r="AD758" s="310"/>
      <c r="AE758" s="310"/>
      <c r="AF758" s="310"/>
      <c r="AG758" s="310"/>
      <c r="AH758" s="310"/>
      <c r="AI758" s="310"/>
      <c r="AJ758" s="310"/>
      <c r="AK758" s="310"/>
      <c r="AL758" s="310"/>
      <c r="AM758" s="310"/>
      <c r="AN758" s="310"/>
      <c r="AO758" s="310"/>
      <c r="AP758" s="310"/>
      <c r="AQ758" s="310"/>
      <c r="AR758" s="310"/>
      <c r="AS758" s="310"/>
      <c r="AT758" s="310"/>
      <c r="AU758" s="310"/>
      <c r="AV758" s="310"/>
      <c r="AW758" s="310"/>
      <c r="AX758" s="310"/>
      <c r="AY758" s="310"/>
      <c r="AZ758" s="310"/>
      <c r="BA758" s="310"/>
      <c r="BB758" s="310"/>
      <c r="BC758" s="310"/>
      <c r="BD758" s="310"/>
      <c r="BE758" s="310"/>
      <c r="BF758" s="310"/>
      <c r="BG758" s="310"/>
      <c r="BH758" s="310"/>
      <c r="BI758" s="310"/>
      <c r="BJ758" s="310"/>
      <c r="BK758" s="310"/>
      <c r="BL758" s="310"/>
      <c r="BM758" s="310"/>
      <c r="BN758" s="310"/>
      <c r="BO758" s="310"/>
      <c r="BP758" s="310"/>
      <c r="BQ758" s="310"/>
      <c r="BR758" s="310"/>
      <c r="BS758" s="310"/>
      <c r="BT758" s="310"/>
      <c r="BU758" s="310"/>
      <c r="BV758" s="310"/>
      <c r="BW758" s="310"/>
      <c r="BX758" s="310"/>
      <c r="BY758" s="310"/>
      <c r="BZ758" s="310"/>
      <c r="CA758" s="310"/>
      <c r="CB758" s="310"/>
      <c r="CC758" s="310"/>
      <c r="CD758" s="310"/>
      <c r="CE758" s="310"/>
      <c r="CF758" s="310"/>
      <c r="CG758" s="310"/>
      <c r="CH758" s="310"/>
      <c r="CI758" s="310"/>
      <c r="CJ758" s="310"/>
      <c r="CK758" s="310"/>
      <c r="CL758" s="310"/>
      <c r="CM758" s="310"/>
      <c r="CN758" s="310"/>
      <c r="CO758" s="310"/>
      <c r="CP758" s="310"/>
      <c r="CQ758" s="310"/>
      <c r="CR758" s="310"/>
      <c r="CS758" s="310"/>
      <c r="CT758" s="310"/>
      <c r="CU758" s="310"/>
      <c r="CV758" s="310"/>
      <c r="CW758" s="310"/>
      <c r="CX758" s="310"/>
      <c r="CY758" s="310"/>
      <c r="CZ758" s="310"/>
      <c r="DA758" s="310"/>
      <c r="DB758" s="310"/>
      <c r="DC758" s="310"/>
      <c r="DD758" s="310"/>
      <c r="DE758" s="310"/>
      <c r="DF758" s="310"/>
      <c r="DG758" s="310"/>
      <c r="DH758" s="310"/>
      <c r="DI758" s="310"/>
      <c r="DJ758" s="310"/>
      <c r="DK758" s="310"/>
      <c r="DL758" s="310"/>
      <c r="DM758" s="310"/>
      <c r="DN758" s="310"/>
      <c r="DO758" s="310"/>
      <c r="DP758" s="310"/>
      <c r="DQ758" s="310"/>
      <c r="DR758" s="310"/>
      <c r="DS758" s="310"/>
      <c r="DT758" s="310"/>
      <c r="DU758" s="310"/>
      <c r="DV758" s="310"/>
      <c r="DW758" s="310"/>
      <c r="DX758" s="310"/>
      <c r="DY758" s="310"/>
      <c r="DZ758" s="310"/>
      <c r="EA758" s="310"/>
      <c r="EB758" s="310"/>
      <c r="EC758" s="310"/>
      <c r="ED758" s="310"/>
      <c r="EE758" s="310"/>
      <c r="EF758" s="310"/>
      <c r="EG758" s="310"/>
      <c r="EH758" s="310"/>
      <c r="EI758" s="310"/>
      <c r="EJ758" s="310"/>
      <c r="EK758" s="310"/>
      <c r="EL758" s="310"/>
      <c r="EM758" s="310"/>
      <c r="EN758" s="310"/>
      <c r="EO758" s="310"/>
      <c r="EP758" s="310"/>
      <c r="EQ758" s="310"/>
      <c r="ER758" s="310"/>
      <c r="ES758" s="310"/>
      <c r="ET758" s="310"/>
      <c r="EU758" s="310"/>
      <c r="EV758" s="310"/>
      <c r="EW758" s="310"/>
      <c r="EX758" s="310"/>
      <c r="EY758" s="310"/>
      <c r="EZ758" s="310"/>
      <c r="FA758" s="310"/>
      <c r="FB758" s="310"/>
      <c r="FC758" s="310"/>
      <c r="FD758" s="310"/>
      <c r="FE758" s="310"/>
      <c r="FF758" s="310"/>
      <c r="FG758" s="310"/>
      <c r="FH758" s="310"/>
      <c r="FI758" s="310"/>
      <c r="FJ758" s="310"/>
      <c r="FK758" s="310"/>
      <c r="FL758" s="310"/>
      <c r="FM758" s="310"/>
      <c r="FN758" s="310"/>
      <c r="FO758" s="310"/>
      <c r="FP758" s="310"/>
      <c r="FQ758" s="310"/>
      <c r="FR758" s="310"/>
      <c r="FS758" s="310"/>
      <c r="FT758" s="310"/>
      <c r="FU758" s="310"/>
      <c r="FV758" s="310"/>
      <c r="FW758" s="310"/>
      <c r="FX758" s="310"/>
      <c r="FY758" s="310"/>
      <c r="FZ758" s="310"/>
      <c r="GA758" s="310"/>
      <c r="GB758" s="310"/>
      <c r="GC758" s="310"/>
    </row>
    <row r="759" spans="4:185">
      <c r="D759" s="310"/>
      <c r="E759" s="310"/>
      <c r="F759" s="310"/>
      <c r="G759" s="310"/>
      <c r="H759" s="310"/>
      <c r="I759" s="310"/>
      <c r="J759" s="310"/>
      <c r="K759" s="310"/>
      <c r="L759" s="310"/>
      <c r="M759" s="310"/>
      <c r="N759" s="310"/>
      <c r="O759" s="310"/>
      <c r="P759" s="310"/>
      <c r="Q759" s="310"/>
      <c r="R759" s="310"/>
      <c r="S759" s="310"/>
      <c r="T759" s="310"/>
      <c r="U759" s="310"/>
      <c r="V759" s="310"/>
      <c r="W759" s="310"/>
      <c r="X759" s="310"/>
      <c r="Y759" s="310"/>
      <c r="Z759" s="310"/>
      <c r="AA759" s="310"/>
      <c r="AB759" s="310"/>
      <c r="AC759" s="310"/>
      <c r="AD759" s="310"/>
      <c r="AE759" s="310"/>
      <c r="AF759" s="310"/>
      <c r="AG759" s="310"/>
      <c r="AH759" s="310"/>
      <c r="AI759" s="310"/>
      <c r="AJ759" s="310"/>
      <c r="AK759" s="310"/>
      <c r="AL759" s="310"/>
      <c r="AM759" s="310"/>
      <c r="AN759" s="310"/>
      <c r="AO759" s="310"/>
      <c r="AP759" s="310"/>
      <c r="AQ759" s="310"/>
      <c r="AR759" s="310"/>
      <c r="AS759" s="310"/>
      <c r="AT759" s="310"/>
      <c r="AU759" s="310"/>
      <c r="AV759" s="310"/>
      <c r="AW759" s="310"/>
      <c r="AX759" s="310"/>
      <c r="AY759" s="310"/>
      <c r="AZ759" s="310"/>
      <c r="BA759" s="310"/>
      <c r="BB759" s="310"/>
      <c r="BC759" s="310"/>
      <c r="BD759" s="310"/>
      <c r="BE759" s="310"/>
      <c r="BF759" s="310"/>
      <c r="BG759" s="310"/>
      <c r="BH759" s="310"/>
      <c r="BI759" s="310"/>
      <c r="BJ759" s="310"/>
      <c r="BK759" s="310"/>
      <c r="BL759" s="310"/>
      <c r="BM759" s="310"/>
      <c r="BN759" s="310"/>
      <c r="BO759" s="310"/>
      <c r="BP759" s="310"/>
      <c r="BQ759" s="310"/>
      <c r="BR759" s="310"/>
      <c r="BS759" s="310"/>
      <c r="BT759" s="310"/>
      <c r="BU759" s="310"/>
      <c r="BV759" s="310"/>
      <c r="BW759" s="310"/>
      <c r="BX759" s="310"/>
      <c r="BY759" s="310"/>
      <c r="BZ759" s="310"/>
      <c r="CA759" s="310"/>
      <c r="CB759" s="310"/>
      <c r="CC759" s="310"/>
      <c r="CD759" s="310"/>
      <c r="CE759" s="310"/>
      <c r="CF759" s="310"/>
      <c r="CG759" s="310"/>
      <c r="CH759" s="310"/>
      <c r="CI759" s="310"/>
      <c r="CJ759" s="310"/>
      <c r="CK759" s="310"/>
      <c r="CL759" s="310"/>
      <c r="CM759" s="310"/>
      <c r="CN759" s="310"/>
      <c r="CO759" s="310"/>
      <c r="CP759" s="310"/>
      <c r="CQ759" s="310"/>
      <c r="CR759" s="310"/>
      <c r="CS759" s="310"/>
      <c r="CT759" s="310"/>
      <c r="CU759" s="310"/>
      <c r="CV759" s="310"/>
      <c r="CW759" s="310"/>
      <c r="CX759" s="310"/>
      <c r="CY759" s="310"/>
      <c r="CZ759" s="310"/>
      <c r="DA759" s="310"/>
      <c r="DB759" s="310"/>
      <c r="DC759" s="310"/>
      <c r="DD759" s="310"/>
      <c r="DE759" s="310"/>
      <c r="DF759" s="310"/>
      <c r="DG759" s="310"/>
      <c r="DH759" s="310"/>
      <c r="DI759" s="310"/>
      <c r="DJ759" s="310"/>
      <c r="DK759" s="310"/>
      <c r="DL759" s="310"/>
      <c r="DM759" s="310"/>
      <c r="DN759" s="310"/>
      <c r="DO759" s="310"/>
      <c r="DP759" s="310"/>
      <c r="DQ759" s="310"/>
      <c r="DR759" s="310"/>
      <c r="DS759" s="310"/>
      <c r="DT759" s="310"/>
      <c r="DU759" s="310"/>
      <c r="DV759" s="310"/>
      <c r="DW759" s="310"/>
      <c r="DX759" s="310"/>
      <c r="DY759" s="310"/>
      <c r="DZ759" s="310"/>
      <c r="EA759" s="310"/>
      <c r="EB759" s="310"/>
      <c r="EC759" s="310"/>
      <c r="ED759" s="310"/>
      <c r="EE759" s="310"/>
      <c r="EF759" s="310"/>
      <c r="EG759" s="310"/>
      <c r="EH759" s="310"/>
      <c r="EI759" s="310"/>
      <c r="EJ759" s="310"/>
      <c r="EK759" s="310"/>
      <c r="EL759" s="310"/>
      <c r="EM759" s="310"/>
      <c r="EN759" s="310"/>
      <c r="EO759" s="310"/>
      <c r="EP759" s="310"/>
      <c r="EQ759" s="310"/>
      <c r="ER759" s="310"/>
      <c r="ES759" s="310"/>
      <c r="ET759" s="310"/>
      <c r="EU759" s="310"/>
      <c r="EV759" s="310"/>
      <c r="EW759" s="310"/>
      <c r="EX759" s="310"/>
      <c r="EY759" s="310"/>
      <c r="EZ759" s="310"/>
      <c r="FA759" s="310"/>
      <c r="FB759" s="310"/>
      <c r="FC759" s="310"/>
      <c r="FD759" s="310"/>
      <c r="FE759" s="310"/>
      <c r="FF759" s="310"/>
      <c r="FG759" s="310"/>
      <c r="FH759" s="310"/>
      <c r="FI759" s="310"/>
      <c r="FJ759" s="310"/>
      <c r="FK759" s="310"/>
      <c r="FL759" s="310"/>
      <c r="FM759" s="310"/>
      <c r="FN759" s="310"/>
      <c r="FO759" s="310"/>
      <c r="FP759" s="310"/>
      <c r="FQ759" s="310"/>
      <c r="FR759" s="310"/>
      <c r="FS759" s="310"/>
      <c r="FT759" s="310"/>
      <c r="FU759" s="310"/>
      <c r="FV759" s="310"/>
      <c r="FW759" s="310"/>
      <c r="FX759" s="310"/>
      <c r="FY759" s="310"/>
      <c r="FZ759" s="310"/>
      <c r="GA759" s="310"/>
      <c r="GB759" s="310"/>
      <c r="GC759" s="310"/>
    </row>
    <row r="760" spans="4:185">
      <c r="D760" s="310"/>
      <c r="E760" s="310"/>
      <c r="F760" s="310"/>
      <c r="G760" s="310"/>
      <c r="H760" s="310"/>
      <c r="I760" s="310"/>
      <c r="J760" s="310"/>
      <c r="K760" s="310"/>
      <c r="L760" s="310"/>
      <c r="M760" s="310"/>
      <c r="N760" s="310"/>
      <c r="O760" s="310"/>
      <c r="P760" s="310"/>
      <c r="Q760" s="310"/>
      <c r="R760" s="310"/>
      <c r="S760" s="310"/>
      <c r="T760" s="310"/>
      <c r="U760" s="310"/>
      <c r="V760" s="310"/>
      <c r="W760" s="310"/>
      <c r="X760" s="310"/>
      <c r="Y760" s="310"/>
      <c r="Z760" s="310"/>
      <c r="AA760" s="310"/>
      <c r="AB760" s="310"/>
      <c r="AC760" s="310"/>
      <c r="AD760" s="310"/>
      <c r="AE760" s="310"/>
      <c r="AF760" s="310"/>
      <c r="AG760" s="310"/>
      <c r="AH760" s="310"/>
      <c r="AI760" s="310"/>
      <c r="AJ760" s="310"/>
      <c r="AK760" s="310"/>
      <c r="AL760" s="310"/>
      <c r="AM760" s="310"/>
      <c r="AN760" s="310"/>
      <c r="AO760" s="310"/>
      <c r="AP760" s="310"/>
      <c r="AQ760" s="310"/>
      <c r="AR760" s="310"/>
      <c r="AS760" s="310"/>
      <c r="AT760" s="310"/>
      <c r="AU760" s="310"/>
      <c r="AV760" s="310"/>
      <c r="AW760" s="310"/>
      <c r="AX760" s="310"/>
      <c r="AY760" s="310"/>
      <c r="AZ760" s="310"/>
      <c r="BA760" s="310"/>
      <c r="BB760" s="310"/>
      <c r="BC760" s="310"/>
      <c r="BD760" s="310"/>
      <c r="BE760" s="310"/>
      <c r="BF760" s="310"/>
      <c r="BG760" s="310"/>
      <c r="BH760" s="310"/>
      <c r="BI760" s="310"/>
      <c r="BJ760" s="310"/>
      <c r="BK760" s="310"/>
      <c r="BL760" s="310"/>
      <c r="BM760" s="310"/>
      <c r="BN760" s="310"/>
      <c r="BO760" s="310"/>
      <c r="BP760" s="310"/>
      <c r="BQ760" s="310"/>
      <c r="BR760" s="310"/>
      <c r="BS760" s="310"/>
      <c r="BT760" s="310"/>
      <c r="BU760" s="310"/>
      <c r="BV760" s="310"/>
      <c r="BW760" s="310"/>
      <c r="BX760" s="310"/>
      <c r="BY760" s="310"/>
      <c r="BZ760" s="310"/>
      <c r="CA760" s="310"/>
      <c r="CB760" s="310"/>
      <c r="CC760" s="310"/>
      <c r="CD760" s="310"/>
      <c r="CE760" s="310"/>
      <c r="CF760" s="310"/>
      <c r="CG760" s="310"/>
      <c r="CH760" s="310"/>
      <c r="CI760" s="310"/>
      <c r="CJ760" s="310"/>
      <c r="CK760" s="310"/>
      <c r="CL760" s="310"/>
      <c r="CM760" s="310"/>
      <c r="CN760" s="310"/>
      <c r="CO760" s="310"/>
      <c r="CP760" s="310"/>
      <c r="CQ760" s="310"/>
      <c r="CR760" s="310"/>
      <c r="CS760" s="310"/>
      <c r="CT760" s="310"/>
      <c r="CU760" s="310"/>
      <c r="CV760" s="310"/>
      <c r="CW760" s="310"/>
      <c r="CX760" s="310"/>
      <c r="CY760" s="310"/>
      <c r="CZ760" s="310"/>
      <c r="DA760" s="310"/>
      <c r="DB760" s="310"/>
      <c r="DC760" s="310"/>
      <c r="DD760" s="310"/>
      <c r="DE760" s="310"/>
      <c r="DF760" s="310"/>
      <c r="DG760" s="310"/>
      <c r="DH760" s="310"/>
      <c r="DI760" s="310"/>
      <c r="DJ760" s="310"/>
      <c r="DK760" s="310"/>
      <c r="DL760" s="310"/>
      <c r="DM760" s="310"/>
      <c r="DN760" s="310"/>
      <c r="DO760" s="310"/>
      <c r="DP760" s="310"/>
      <c r="DQ760" s="310"/>
      <c r="DR760" s="310"/>
      <c r="DS760" s="310"/>
      <c r="DT760" s="310"/>
      <c r="DU760" s="310"/>
      <c r="DV760" s="310"/>
      <c r="DW760" s="310"/>
      <c r="DX760" s="310"/>
      <c r="DY760" s="310"/>
      <c r="DZ760" s="310"/>
      <c r="EA760" s="310"/>
      <c r="EB760" s="310"/>
      <c r="EC760" s="310"/>
      <c r="ED760" s="310"/>
      <c r="EE760" s="310"/>
      <c r="EF760" s="310"/>
      <c r="EG760" s="310"/>
      <c r="EH760" s="310"/>
      <c r="EI760" s="310"/>
      <c r="EJ760" s="310"/>
      <c r="EK760" s="310"/>
      <c r="EL760" s="310"/>
      <c r="EM760" s="310"/>
      <c r="EN760" s="310"/>
      <c r="EO760" s="310"/>
      <c r="EP760" s="310"/>
      <c r="EQ760" s="310"/>
      <c r="ER760" s="310"/>
      <c r="ES760" s="310"/>
      <c r="ET760" s="310"/>
      <c r="EU760" s="310"/>
      <c r="EV760" s="310"/>
      <c r="EW760" s="310"/>
      <c r="EX760" s="310"/>
      <c r="EY760" s="310"/>
      <c r="EZ760" s="310"/>
      <c r="FA760" s="310"/>
      <c r="FB760" s="310"/>
      <c r="FC760" s="310"/>
      <c r="FD760" s="310"/>
      <c r="FE760" s="310"/>
      <c r="FF760" s="310"/>
      <c r="FG760" s="310"/>
      <c r="FH760" s="310"/>
      <c r="FI760" s="310"/>
      <c r="FJ760" s="310"/>
      <c r="FK760" s="310"/>
      <c r="FL760" s="310"/>
      <c r="FM760" s="310"/>
      <c r="FN760" s="310"/>
      <c r="FO760" s="310"/>
      <c r="FP760" s="310"/>
      <c r="FQ760" s="310"/>
      <c r="FR760" s="310"/>
      <c r="FS760" s="310"/>
      <c r="FT760" s="310"/>
      <c r="FU760" s="310"/>
      <c r="FV760" s="310"/>
      <c r="FW760" s="310"/>
      <c r="FX760" s="310"/>
      <c r="FY760" s="310"/>
      <c r="FZ760" s="310"/>
      <c r="GA760" s="310"/>
      <c r="GB760" s="310"/>
      <c r="GC760" s="310"/>
    </row>
    <row r="761" spans="4:185">
      <c r="D761" s="310"/>
      <c r="E761" s="310"/>
      <c r="F761" s="310"/>
      <c r="G761" s="310"/>
      <c r="H761" s="310"/>
      <c r="I761" s="310"/>
      <c r="J761" s="310"/>
      <c r="K761" s="310"/>
      <c r="L761" s="310"/>
      <c r="M761" s="310"/>
      <c r="N761" s="310"/>
      <c r="O761" s="310"/>
      <c r="P761" s="310"/>
      <c r="Q761" s="310"/>
      <c r="R761" s="310"/>
      <c r="S761" s="310"/>
      <c r="T761" s="310"/>
      <c r="U761" s="310"/>
      <c r="V761" s="310"/>
      <c r="W761" s="310"/>
      <c r="X761" s="310"/>
      <c r="Y761" s="310"/>
      <c r="Z761" s="310"/>
      <c r="AA761" s="310"/>
      <c r="AB761" s="310"/>
      <c r="AC761" s="310"/>
      <c r="AD761" s="310"/>
      <c r="AE761" s="310"/>
      <c r="AF761" s="310"/>
      <c r="AG761" s="310"/>
      <c r="AH761" s="310"/>
      <c r="AI761" s="310"/>
      <c r="AJ761" s="310"/>
      <c r="AK761" s="310"/>
      <c r="AL761" s="310"/>
      <c r="AM761" s="310"/>
      <c r="AN761" s="310"/>
      <c r="AO761" s="310"/>
      <c r="AP761" s="310"/>
      <c r="AQ761" s="310"/>
      <c r="AR761" s="310"/>
      <c r="AS761" s="310"/>
      <c r="AT761" s="310"/>
      <c r="AU761" s="310"/>
      <c r="AV761" s="310"/>
      <c r="AW761" s="310"/>
      <c r="AX761" s="310"/>
      <c r="AY761" s="310"/>
      <c r="AZ761" s="310"/>
      <c r="BA761" s="310"/>
      <c r="BB761" s="310"/>
      <c r="BC761" s="310"/>
      <c r="BD761" s="310"/>
      <c r="BE761" s="310"/>
      <c r="BF761" s="310"/>
      <c r="BG761" s="310"/>
      <c r="BH761" s="310"/>
      <c r="BI761" s="310"/>
      <c r="BJ761" s="310"/>
      <c r="BK761" s="310"/>
      <c r="BL761" s="310"/>
      <c r="BM761" s="310"/>
      <c r="BN761" s="310"/>
      <c r="BO761" s="310"/>
      <c r="BP761" s="310"/>
      <c r="BQ761" s="310"/>
      <c r="BR761" s="310"/>
      <c r="BS761" s="310"/>
      <c r="BT761" s="310"/>
      <c r="BU761" s="310"/>
      <c r="BV761" s="310"/>
      <c r="BW761" s="310"/>
      <c r="BX761" s="310"/>
      <c r="BY761" s="310"/>
      <c r="BZ761" s="310"/>
      <c r="CA761" s="310"/>
      <c r="CB761" s="310"/>
      <c r="CC761" s="310"/>
      <c r="CD761" s="310"/>
      <c r="CE761" s="310"/>
      <c r="CF761" s="310"/>
      <c r="CG761" s="310"/>
      <c r="CH761" s="310"/>
      <c r="CI761" s="310"/>
      <c r="CJ761" s="310"/>
      <c r="CK761" s="310"/>
      <c r="CL761" s="310"/>
      <c r="CM761" s="310"/>
      <c r="CN761" s="310"/>
      <c r="CO761" s="310"/>
      <c r="CP761" s="310"/>
      <c r="CQ761" s="310"/>
      <c r="CR761" s="310"/>
      <c r="CS761" s="310"/>
      <c r="CT761" s="310"/>
      <c r="CU761" s="310"/>
      <c r="CV761" s="310"/>
      <c r="CW761" s="310"/>
      <c r="CX761" s="310"/>
      <c r="CY761" s="310"/>
      <c r="CZ761" s="310"/>
      <c r="DA761" s="310"/>
      <c r="DB761" s="310"/>
      <c r="DC761" s="310"/>
      <c r="DD761" s="310"/>
      <c r="DE761" s="310"/>
      <c r="DF761" s="310"/>
      <c r="DG761" s="310"/>
      <c r="DH761" s="310"/>
      <c r="DI761" s="310"/>
      <c r="DJ761" s="310"/>
      <c r="DK761" s="310"/>
      <c r="DL761" s="310"/>
      <c r="DM761" s="310"/>
      <c r="DN761" s="310"/>
      <c r="DO761" s="310"/>
      <c r="DP761" s="310"/>
      <c r="DQ761" s="310"/>
      <c r="DR761" s="310"/>
      <c r="DS761" s="310"/>
      <c r="DT761" s="310"/>
      <c r="DU761" s="310"/>
      <c r="DV761" s="310"/>
      <c r="DW761" s="310"/>
      <c r="DX761" s="310"/>
      <c r="DY761" s="310"/>
      <c r="DZ761" s="310"/>
      <c r="EA761" s="310"/>
      <c r="EB761" s="310"/>
      <c r="EC761" s="310"/>
      <c r="ED761" s="310"/>
      <c r="EE761" s="310"/>
      <c r="EF761" s="310"/>
      <c r="EG761" s="310"/>
      <c r="EH761" s="310"/>
      <c r="EI761" s="310"/>
      <c r="EJ761" s="310"/>
      <c r="EK761" s="310"/>
      <c r="EL761" s="310"/>
      <c r="EM761" s="310"/>
      <c r="EN761" s="310"/>
      <c r="EO761" s="310"/>
      <c r="EP761" s="310"/>
      <c r="EQ761" s="310"/>
      <c r="ER761" s="310"/>
      <c r="ES761" s="310"/>
      <c r="ET761" s="310"/>
      <c r="EU761" s="310"/>
      <c r="EV761" s="310"/>
      <c r="EW761" s="310"/>
      <c r="EX761" s="310"/>
      <c r="EY761" s="310"/>
      <c r="EZ761" s="310"/>
      <c r="FA761" s="310"/>
      <c r="FB761" s="310"/>
      <c r="FC761" s="310"/>
      <c r="FD761" s="310"/>
      <c r="FE761" s="310"/>
      <c r="FF761" s="310"/>
      <c r="FG761" s="310"/>
      <c r="FH761" s="310"/>
      <c r="FI761" s="310"/>
      <c r="FJ761" s="310"/>
      <c r="FK761" s="310"/>
      <c r="FL761" s="310"/>
      <c r="FM761" s="310"/>
      <c r="FN761" s="310"/>
      <c r="FO761" s="310"/>
      <c r="FP761" s="310"/>
      <c r="FQ761" s="310"/>
      <c r="FR761" s="310"/>
      <c r="FS761" s="310"/>
      <c r="FT761" s="310"/>
      <c r="FU761" s="310"/>
      <c r="FV761" s="310"/>
      <c r="FW761" s="310"/>
      <c r="FX761" s="310"/>
      <c r="FY761" s="310"/>
      <c r="FZ761" s="310"/>
      <c r="GA761" s="310"/>
      <c r="GB761" s="310"/>
      <c r="GC761" s="310"/>
    </row>
    <row r="762" spans="4:185">
      <c r="D762" s="310"/>
      <c r="E762" s="310"/>
      <c r="F762" s="310"/>
      <c r="G762" s="310"/>
      <c r="H762" s="310"/>
      <c r="I762" s="310"/>
      <c r="J762" s="310"/>
      <c r="K762" s="310"/>
      <c r="L762" s="310"/>
      <c r="M762" s="310"/>
      <c r="N762" s="310"/>
      <c r="O762" s="310"/>
      <c r="P762" s="310"/>
      <c r="Q762" s="310"/>
      <c r="R762" s="310"/>
      <c r="S762" s="310"/>
      <c r="T762" s="310"/>
      <c r="U762" s="310"/>
      <c r="V762" s="310"/>
      <c r="W762" s="310"/>
      <c r="X762" s="310"/>
      <c r="Y762" s="310"/>
      <c r="Z762" s="310"/>
      <c r="AA762" s="310"/>
      <c r="AB762" s="310"/>
      <c r="AC762" s="310"/>
      <c r="AD762" s="310"/>
      <c r="AE762" s="310"/>
      <c r="AF762" s="310"/>
      <c r="AG762" s="310"/>
      <c r="AH762" s="310"/>
      <c r="AI762" s="310"/>
      <c r="AJ762" s="310"/>
      <c r="AK762" s="310"/>
      <c r="AL762" s="310"/>
      <c r="AM762" s="310"/>
      <c r="AN762" s="310"/>
      <c r="AO762" s="310"/>
      <c r="AP762" s="310"/>
      <c r="AQ762" s="310"/>
      <c r="AR762" s="310"/>
      <c r="AS762" s="310"/>
      <c r="AT762" s="310"/>
      <c r="AU762" s="310"/>
      <c r="AV762" s="310"/>
      <c r="AW762" s="310"/>
      <c r="AX762" s="310"/>
      <c r="AY762" s="310"/>
      <c r="AZ762" s="310"/>
      <c r="BA762" s="310"/>
      <c r="BB762" s="310"/>
      <c r="BC762" s="310"/>
      <c r="BD762" s="310"/>
      <c r="BE762" s="310"/>
      <c r="BF762" s="310"/>
      <c r="BG762" s="310"/>
      <c r="BH762" s="310"/>
      <c r="BI762" s="310"/>
      <c r="BJ762" s="310"/>
      <c r="BK762" s="310"/>
      <c r="BL762" s="310"/>
      <c r="BM762" s="310"/>
      <c r="BN762" s="310"/>
      <c r="BO762" s="310"/>
      <c r="BP762" s="310"/>
      <c r="BQ762" s="310"/>
      <c r="BR762" s="310"/>
      <c r="BS762" s="310"/>
      <c r="BT762" s="310"/>
      <c r="BU762" s="310"/>
      <c r="BV762" s="310"/>
      <c r="BW762" s="310"/>
      <c r="BX762" s="310"/>
      <c r="BY762" s="310"/>
      <c r="BZ762" s="310"/>
      <c r="CA762" s="310"/>
      <c r="CB762" s="310"/>
      <c r="CC762" s="310"/>
      <c r="CD762" s="310"/>
      <c r="CE762" s="310"/>
      <c r="CF762" s="310"/>
      <c r="CG762" s="310"/>
      <c r="CH762" s="310"/>
      <c r="CI762" s="310"/>
      <c r="CJ762" s="310"/>
      <c r="CK762" s="310"/>
      <c r="CL762" s="310"/>
      <c r="CM762" s="310"/>
      <c r="CN762" s="310"/>
      <c r="CO762" s="310"/>
      <c r="CP762" s="310"/>
      <c r="CQ762" s="310"/>
      <c r="CR762" s="310"/>
      <c r="CS762" s="310"/>
      <c r="CT762" s="310"/>
      <c r="CU762" s="310"/>
      <c r="CV762" s="310"/>
      <c r="CW762" s="310"/>
      <c r="CX762" s="310"/>
      <c r="CY762" s="310"/>
      <c r="CZ762" s="310"/>
      <c r="DA762" s="310"/>
      <c r="DB762" s="310"/>
      <c r="DC762" s="310"/>
      <c r="DD762" s="310"/>
      <c r="DE762" s="310"/>
      <c r="DF762" s="310"/>
      <c r="DG762" s="310"/>
      <c r="DH762" s="310"/>
      <c r="DI762" s="310"/>
      <c r="DJ762" s="310"/>
      <c r="DK762" s="310"/>
      <c r="DL762" s="310"/>
      <c r="DM762" s="310"/>
      <c r="DN762" s="310"/>
      <c r="DO762" s="310"/>
      <c r="DP762" s="310"/>
      <c r="DQ762" s="310"/>
      <c r="DR762" s="310"/>
      <c r="DS762" s="310"/>
      <c r="DT762" s="310"/>
      <c r="DU762" s="310"/>
      <c r="DV762" s="310"/>
      <c r="DW762" s="310"/>
      <c r="DX762" s="310"/>
      <c r="DY762" s="310"/>
      <c r="DZ762" s="310"/>
      <c r="EA762" s="310"/>
      <c r="EB762" s="310"/>
      <c r="EC762" s="310"/>
      <c r="ED762" s="310"/>
      <c r="EE762" s="310"/>
      <c r="EF762" s="310"/>
      <c r="EG762" s="310"/>
      <c r="EH762" s="310"/>
      <c r="EI762" s="310"/>
      <c r="EJ762" s="310"/>
      <c r="EK762" s="310"/>
      <c r="EL762" s="310"/>
      <c r="EM762" s="310"/>
      <c r="EN762" s="310"/>
      <c r="EO762" s="310"/>
      <c r="EP762" s="310"/>
      <c r="EQ762" s="310"/>
      <c r="ER762" s="310"/>
      <c r="ES762" s="310"/>
      <c r="ET762" s="310"/>
      <c r="EU762" s="310"/>
      <c r="EV762" s="310"/>
      <c r="EW762" s="310"/>
      <c r="EX762" s="310"/>
      <c r="EY762" s="310"/>
      <c r="EZ762" s="310"/>
      <c r="FA762" s="310"/>
      <c r="FB762" s="310"/>
      <c r="FC762" s="310"/>
      <c r="FD762" s="310"/>
      <c r="FE762" s="310"/>
      <c r="FF762" s="310"/>
      <c r="FG762" s="310"/>
      <c r="FH762" s="310"/>
      <c r="FI762" s="310"/>
      <c r="FJ762" s="310"/>
      <c r="FK762" s="310"/>
      <c r="FL762" s="310"/>
      <c r="FM762" s="310"/>
      <c r="FN762" s="310"/>
      <c r="FO762" s="310"/>
      <c r="FP762" s="310"/>
      <c r="FQ762" s="310"/>
      <c r="FR762" s="310"/>
      <c r="FS762" s="310"/>
      <c r="FT762" s="310"/>
      <c r="FU762" s="310"/>
      <c r="FV762" s="310"/>
      <c r="FW762" s="310"/>
      <c r="FX762" s="310"/>
      <c r="FY762" s="310"/>
      <c r="FZ762" s="310"/>
      <c r="GA762" s="310"/>
      <c r="GB762" s="310"/>
      <c r="GC762" s="310"/>
    </row>
    <row r="763" spans="4:185">
      <c r="D763" s="310"/>
      <c r="E763" s="310"/>
      <c r="F763" s="310"/>
      <c r="G763" s="310"/>
      <c r="H763" s="310"/>
      <c r="I763" s="310"/>
      <c r="J763" s="310"/>
      <c r="K763" s="310"/>
      <c r="L763" s="310"/>
      <c r="M763" s="310"/>
      <c r="N763" s="310"/>
      <c r="O763" s="310"/>
      <c r="P763" s="310"/>
      <c r="Q763" s="310"/>
      <c r="R763" s="310"/>
      <c r="S763" s="310"/>
      <c r="T763" s="310"/>
      <c r="U763" s="310"/>
      <c r="V763" s="310"/>
      <c r="W763" s="310"/>
      <c r="X763" s="310"/>
      <c r="Y763" s="310"/>
      <c r="Z763" s="310"/>
      <c r="AA763" s="310"/>
      <c r="AB763" s="310"/>
      <c r="AC763" s="310"/>
      <c r="AD763" s="310"/>
      <c r="AE763" s="310"/>
      <c r="AF763" s="310"/>
      <c r="AG763" s="310"/>
      <c r="AH763" s="310"/>
      <c r="AI763" s="310"/>
      <c r="AJ763" s="310"/>
      <c r="AK763" s="310"/>
      <c r="AL763" s="310"/>
      <c r="AM763" s="310"/>
      <c r="AN763" s="310"/>
      <c r="AO763" s="310"/>
      <c r="AP763" s="310"/>
      <c r="AQ763" s="310"/>
      <c r="AR763" s="310"/>
      <c r="AS763" s="310"/>
      <c r="AT763" s="310"/>
      <c r="AU763" s="310"/>
      <c r="AV763" s="310"/>
      <c r="AW763" s="310"/>
      <c r="AX763" s="310"/>
      <c r="AY763" s="310"/>
      <c r="AZ763" s="310"/>
      <c r="BA763" s="310"/>
      <c r="BB763" s="310"/>
      <c r="BC763" s="310"/>
      <c r="BD763" s="310"/>
      <c r="BE763" s="310"/>
      <c r="BF763" s="310"/>
      <c r="BG763" s="310"/>
      <c r="BH763" s="310"/>
      <c r="BI763" s="310"/>
      <c r="BJ763" s="310"/>
      <c r="BK763" s="310"/>
      <c r="BL763" s="310"/>
      <c r="BM763" s="310"/>
      <c r="BN763" s="310"/>
      <c r="BO763" s="310"/>
      <c r="BP763" s="310"/>
      <c r="BQ763" s="310"/>
      <c r="BR763" s="310"/>
      <c r="BS763" s="310"/>
      <c r="BT763" s="310"/>
      <c r="BU763" s="310"/>
      <c r="BV763" s="310"/>
      <c r="BW763" s="310"/>
      <c r="BX763" s="310"/>
      <c r="BY763" s="310"/>
      <c r="BZ763" s="310"/>
      <c r="CA763" s="310"/>
      <c r="CB763" s="310"/>
      <c r="CC763" s="310"/>
      <c r="CD763" s="310"/>
      <c r="CE763" s="310"/>
      <c r="CF763" s="310"/>
      <c r="CG763" s="310"/>
      <c r="CH763" s="310"/>
      <c r="CI763" s="310"/>
      <c r="CJ763" s="310"/>
      <c r="CK763" s="310"/>
      <c r="CL763" s="310"/>
      <c r="CM763" s="310"/>
      <c r="CN763" s="310"/>
      <c r="CO763" s="310"/>
      <c r="CP763" s="310"/>
      <c r="CQ763" s="310"/>
      <c r="CR763" s="310"/>
      <c r="CS763" s="310"/>
      <c r="CT763" s="310"/>
      <c r="CU763" s="310"/>
      <c r="CV763" s="310"/>
      <c r="CW763" s="310"/>
      <c r="CX763" s="310"/>
      <c r="CY763" s="310"/>
      <c r="CZ763" s="310"/>
      <c r="DA763" s="310"/>
      <c r="DB763" s="310"/>
      <c r="DC763" s="310"/>
      <c r="DD763" s="310"/>
      <c r="DE763" s="310"/>
      <c r="DF763" s="310"/>
      <c r="DG763" s="310"/>
      <c r="DH763" s="310"/>
      <c r="DI763" s="310"/>
      <c r="DJ763" s="310"/>
      <c r="DK763" s="310"/>
      <c r="DL763" s="310"/>
      <c r="DM763" s="310"/>
      <c r="DN763" s="310"/>
      <c r="DO763" s="310"/>
      <c r="DP763" s="310"/>
      <c r="DQ763" s="310"/>
      <c r="DR763" s="310"/>
      <c r="DS763" s="310"/>
      <c r="DT763" s="310"/>
      <c r="DU763" s="310"/>
      <c r="DV763" s="310"/>
      <c r="DW763" s="310"/>
      <c r="DX763" s="310"/>
      <c r="DY763" s="310"/>
      <c r="DZ763" s="310"/>
      <c r="EA763" s="310"/>
      <c r="EB763" s="310"/>
      <c r="EC763" s="310"/>
      <c r="ED763" s="310"/>
      <c r="EE763" s="310"/>
      <c r="EF763" s="310"/>
      <c r="EG763" s="310"/>
      <c r="EH763" s="310"/>
      <c r="EI763" s="310"/>
      <c r="EJ763" s="310"/>
      <c r="EK763" s="310"/>
      <c r="EL763" s="310"/>
      <c r="EM763" s="310"/>
      <c r="EN763" s="310"/>
      <c r="EO763" s="310"/>
      <c r="EP763" s="310"/>
      <c r="EQ763" s="310"/>
      <c r="ER763" s="310"/>
      <c r="ES763" s="310"/>
      <c r="ET763" s="310"/>
      <c r="EU763" s="310"/>
      <c r="EV763" s="310"/>
      <c r="EW763" s="310"/>
      <c r="EX763" s="310"/>
      <c r="EY763" s="310"/>
      <c r="EZ763" s="310"/>
      <c r="FA763" s="310"/>
      <c r="FB763" s="310"/>
      <c r="FC763" s="310"/>
      <c r="FD763" s="310"/>
      <c r="FE763" s="310"/>
      <c r="FF763" s="310"/>
      <c r="FG763" s="310"/>
      <c r="FH763" s="310"/>
      <c r="FI763" s="310"/>
      <c r="FJ763" s="310"/>
      <c r="FK763" s="310"/>
      <c r="FL763" s="310"/>
      <c r="FM763" s="310"/>
      <c r="FN763" s="310"/>
      <c r="FO763" s="310"/>
      <c r="FP763" s="310"/>
      <c r="FQ763" s="310"/>
      <c r="FR763" s="310"/>
      <c r="FS763" s="310"/>
      <c r="FT763" s="310"/>
      <c r="FU763" s="310"/>
      <c r="FV763" s="310"/>
      <c r="FW763" s="310"/>
      <c r="FX763" s="310"/>
      <c r="FY763" s="310"/>
      <c r="FZ763" s="310"/>
      <c r="GA763" s="310"/>
      <c r="GB763" s="310"/>
      <c r="GC763" s="310"/>
    </row>
    <row r="764" spans="4:185">
      <c r="D764" s="310"/>
      <c r="E764" s="310"/>
      <c r="F764" s="310"/>
      <c r="G764" s="310"/>
      <c r="H764" s="310"/>
      <c r="I764" s="310"/>
      <c r="J764" s="310"/>
      <c r="K764" s="310"/>
      <c r="L764" s="310"/>
      <c r="M764" s="310"/>
      <c r="N764" s="310"/>
      <c r="O764" s="310"/>
      <c r="P764" s="310"/>
      <c r="Q764" s="310"/>
      <c r="R764" s="310"/>
      <c r="S764" s="310"/>
      <c r="T764" s="310"/>
      <c r="U764" s="310"/>
      <c r="V764" s="310"/>
      <c r="W764" s="310"/>
      <c r="X764" s="310"/>
      <c r="Y764" s="310"/>
      <c r="Z764" s="310"/>
      <c r="AA764" s="310"/>
      <c r="AB764" s="310"/>
      <c r="AC764" s="310"/>
      <c r="AD764" s="310"/>
      <c r="AE764" s="310"/>
      <c r="AF764" s="310"/>
      <c r="AG764" s="310"/>
      <c r="AH764" s="310"/>
      <c r="AI764" s="310"/>
      <c r="AJ764" s="310"/>
      <c r="AK764" s="310"/>
      <c r="AL764" s="310"/>
      <c r="AM764" s="310"/>
      <c r="AN764" s="310"/>
      <c r="AO764" s="310"/>
      <c r="AP764" s="310"/>
      <c r="AQ764" s="310"/>
      <c r="AR764" s="310"/>
      <c r="AS764" s="310"/>
      <c r="AT764" s="310"/>
      <c r="AU764" s="310"/>
      <c r="AV764" s="310"/>
      <c r="AW764" s="310"/>
      <c r="AX764" s="310"/>
      <c r="AY764" s="310"/>
      <c r="AZ764" s="310"/>
      <c r="BA764" s="310"/>
      <c r="BB764" s="310"/>
      <c r="BC764" s="310"/>
      <c r="BD764" s="310"/>
      <c r="BE764" s="310"/>
      <c r="BF764" s="310"/>
      <c r="BG764" s="310"/>
      <c r="BH764" s="310"/>
      <c r="BI764" s="310"/>
      <c r="BJ764" s="310"/>
      <c r="BK764" s="310"/>
      <c r="BL764" s="310"/>
      <c r="BM764" s="310"/>
      <c r="BN764" s="310"/>
      <c r="BO764" s="310"/>
      <c r="BP764" s="310"/>
      <c r="BQ764" s="310"/>
      <c r="BR764" s="310"/>
      <c r="BS764" s="310"/>
      <c r="BT764" s="310"/>
      <c r="BU764" s="310"/>
      <c r="BV764" s="310"/>
      <c r="BW764" s="310"/>
      <c r="BX764" s="310"/>
      <c r="BY764" s="310"/>
      <c r="BZ764" s="310"/>
      <c r="CA764" s="310"/>
      <c r="CB764" s="310"/>
      <c r="CC764" s="310"/>
      <c r="CD764" s="310"/>
      <c r="CE764" s="310"/>
      <c r="CF764" s="310"/>
      <c r="CG764" s="310"/>
      <c r="CH764" s="310"/>
      <c r="CI764" s="310"/>
      <c r="CJ764" s="310"/>
      <c r="CK764" s="310"/>
      <c r="CL764" s="310"/>
      <c r="CM764" s="310"/>
      <c r="CN764" s="310"/>
      <c r="CO764" s="310"/>
      <c r="CP764" s="310"/>
      <c r="CQ764" s="310"/>
      <c r="CR764" s="310"/>
      <c r="CS764" s="310"/>
      <c r="CT764" s="310"/>
      <c r="CU764" s="310"/>
      <c r="CV764" s="310"/>
      <c r="CW764" s="310"/>
      <c r="CX764" s="310"/>
      <c r="CY764" s="310"/>
      <c r="CZ764" s="310"/>
      <c r="DA764" s="310"/>
      <c r="DB764" s="310"/>
      <c r="DC764" s="310"/>
      <c r="DD764" s="310"/>
      <c r="DE764" s="310"/>
      <c r="DF764" s="310"/>
      <c r="DG764" s="310"/>
      <c r="DH764" s="310"/>
      <c r="DI764" s="310"/>
      <c r="DJ764" s="310"/>
      <c r="DK764" s="310"/>
      <c r="DL764" s="310"/>
      <c r="DM764" s="310"/>
      <c r="DN764" s="310"/>
      <c r="DO764" s="310"/>
      <c r="DP764" s="310"/>
      <c r="DQ764" s="310"/>
      <c r="DR764" s="310"/>
      <c r="DS764" s="310"/>
      <c r="DT764" s="310"/>
      <c r="DU764" s="310"/>
      <c r="DV764" s="310"/>
      <c r="DW764" s="310"/>
      <c r="DX764" s="310"/>
      <c r="DY764" s="310"/>
      <c r="DZ764" s="310"/>
      <c r="EA764" s="310"/>
      <c r="EB764" s="310"/>
      <c r="EC764" s="310"/>
      <c r="ED764" s="310"/>
      <c r="EE764" s="310"/>
      <c r="EF764" s="310"/>
      <c r="EG764" s="310"/>
      <c r="EH764" s="310"/>
      <c r="EI764" s="310"/>
      <c r="EJ764" s="310"/>
      <c r="EK764" s="310"/>
      <c r="EL764" s="310"/>
      <c r="EM764" s="310"/>
      <c r="EN764" s="310"/>
      <c r="EO764" s="310"/>
      <c r="EP764" s="310"/>
      <c r="EQ764" s="310"/>
      <c r="ER764" s="310"/>
      <c r="ES764" s="310"/>
      <c r="ET764" s="310"/>
      <c r="EU764" s="310"/>
      <c r="EV764" s="310"/>
      <c r="EW764" s="310"/>
      <c r="EX764" s="310"/>
      <c r="EY764" s="310"/>
      <c r="EZ764" s="310"/>
      <c r="FA764" s="310"/>
      <c r="FB764" s="310"/>
      <c r="FC764" s="310"/>
      <c r="FD764" s="310"/>
      <c r="FE764" s="310"/>
      <c r="FF764" s="310"/>
      <c r="FG764" s="310"/>
      <c r="FH764" s="310"/>
      <c r="FI764" s="310"/>
      <c r="FJ764" s="310"/>
      <c r="FK764" s="310"/>
      <c r="FL764" s="310"/>
      <c r="FM764" s="310"/>
      <c r="FN764" s="310"/>
      <c r="FO764" s="310"/>
      <c r="FP764" s="310"/>
      <c r="FQ764" s="310"/>
      <c r="FR764" s="310"/>
      <c r="FS764" s="310"/>
      <c r="FT764" s="310"/>
      <c r="FU764" s="310"/>
      <c r="FV764" s="310"/>
      <c r="FW764" s="310"/>
      <c r="FX764" s="310"/>
      <c r="FY764" s="310"/>
      <c r="FZ764" s="310"/>
      <c r="GA764" s="310"/>
      <c r="GB764" s="310"/>
      <c r="GC764" s="310"/>
    </row>
    <row r="765" spans="4:185">
      <c r="D765" s="310"/>
      <c r="E765" s="310"/>
      <c r="F765" s="310"/>
      <c r="G765" s="310"/>
      <c r="H765" s="310"/>
      <c r="I765" s="310"/>
      <c r="J765" s="310"/>
      <c r="K765" s="310"/>
      <c r="L765" s="310"/>
      <c r="M765" s="310"/>
      <c r="N765" s="310"/>
      <c r="O765" s="310"/>
      <c r="P765" s="310"/>
      <c r="Q765" s="310"/>
      <c r="R765" s="310"/>
      <c r="S765" s="310"/>
      <c r="T765" s="310"/>
      <c r="U765" s="310"/>
      <c r="V765" s="310"/>
      <c r="W765" s="310"/>
      <c r="X765" s="310"/>
      <c r="Y765" s="310"/>
      <c r="Z765" s="310"/>
      <c r="AA765" s="310"/>
      <c r="AB765" s="310"/>
      <c r="AC765" s="310"/>
      <c r="AD765" s="310"/>
      <c r="AE765" s="310"/>
      <c r="AF765" s="310"/>
      <c r="AG765" s="310"/>
      <c r="AH765" s="310"/>
      <c r="AI765" s="310"/>
      <c r="AJ765" s="310"/>
      <c r="AK765" s="310"/>
      <c r="AL765" s="310"/>
      <c r="AM765" s="310"/>
      <c r="AN765" s="310"/>
      <c r="AO765" s="310"/>
      <c r="AP765" s="310"/>
      <c r="AQ765" s="310"/>
      <c r="AR765" s="310"/>
      <c r="AS765" s="310"/>
      <c r="AT765" s="310"/>
      <c r="AU765" s="310"/>
      <c r="AV765" s="310"/>
      <c r="AW765" s="310"/>
      <c r="AX765" s="310"/>
      <c r="AY765" s="310"/>
      <c r="AZ765" s="310"/>
      <c r="BA765" s="310"/>
      <c r="BB765" s="310"/>
      <c r="BC765" s="310"/>
      <c r="BD765" s="310"/>
      <c r="BE765" s="310"/>
      <c r="BF765" s="310"/>
      <c r="BG765" s="310"/>
      <c r="BH765" s="310"/>
      <c r="BI765" s="310"/>
      <c r="BJ765" s="310"/>
      <c r="BK765" s="310"/>
      <c r="BL765" s="310"/>
      <c r="BM765" s="310"/>
      <c r="BN765" s="310"/>
      <c r="BO765" s="310"/>
      <c r="BP765" s="310"/>
      <c r="BQ765" s="310"/>
      <c r="BR765" s="310"/>
      <c r="BS765" s="310"/>
      <c r="BT765" s="310"/>
      <c r="BU765" s="310"/>
      <c r="BV765" s="310"/>
      <c r="BW765" s="310"/>
      <c r="BX765" s="310"/>
      <c r="BY765" s="310"/>
      <c r="BZ765" s="310"/>
      <c r="CA765" s="310"/>
      <c r="CB765" s="310"/>
      <c r="CC765" s="310"/>
      <c r="CD765" s="310"/>
      <c r="CE765" s="310"/>
      <c r="CF765" s="310"/>
      <c r="CG765" s="310"/>
      <c r="CH765" s="310"/>
      <c r="CI765" s="310"/>
      <c r="CJ765" s="310"/>
      <c r="CK765" s="310"/>
      <c r="CL765" s="310"/>
      <c r="CM765" s="310"/>
      <c r="CN765" s="310"/>
      <c r="CO765" s="310"/>
      <c r="CP765" s="310"/>
      <c r="CQ765" s="310"/>
      <c r="CR765" s="310"/>
      <c r="CS765" s="310"/>
      <c r="CT765" s="310"/>
      <c r="CU765" s="310"/>
      <c r="CV765" s="310"/>
      <c r="CW765" s="310"/>
      <c r="CX765" s="310"/>
      <c r="CY765" s="310"/>
      <c r="CZ765" s="310"/>
      <c r="DA765" s="310"/>
      <c r="DB765" s="310"/>
      <c r="DC765" s="310"/>
      <c r="DD765" s="310"/>
      <c r="DE765" s="310"/>
      <c r="DF765" s="310"/>
      <c r="DG765" s="310"/>
      <c r="DH765" s="310"/>
      <c r="DI765" s="310"/>
      <c r="DJ765" s="310"/>
      <c r="DK765" s="310"/>
      <c r="DL765" s="310"/>
      <c r="DM765" s="310"/>
      <c r="DN765" s="310"/>
      <c r="DO765" s="310"/>
      <c r="DP765" s="310"/>
      <c r="DQ765" s="310"/>
      <c r="DR765" s="310"/>
      <c r="DS765" s="310"/>
      <c r="DT765" s="310"/>
      <c r="DU765" s="310"/>
      <c r="DV765" s="310"/>
      <c r="DW765" s="310"/>
      <c r="DX765" s="310"/>
      <c r="DY765" s="310"/>
      <c r="DZ765" s="310"/>
      <c r="EA765" s="310"/>
      <c r="EB765" s="310"/>
      <c r="EC765" s="310"/>
      <c r="ED765" s="310"/>
      <c r="EE765" s="310"/>
      <c r="EF765" s="310"/>
      <c r="EG765" s="310"/>
      <c r="EH765" s="310"/>
      <c r="EI765" s="310"/>
      <c r="EJ765" s="310"/>
      <c r="EK765" s="310"/>
      <c r="EL765" s="310"/>
      <c r="EM765" s="310"/>
      <c r="EN765" s="310"/>
      <c r="EO765" s="310"/>
      <c r="EP765" s="310"/>
      <c r="EQ765" s="310"/>
      <c r="ER765" s="310"/>
      <c r="ES765" s="310"/>
      <c r="ET765" s="310"/>
      <c r="EU765" s="310"/>
      <c r="EV765" s="310"/>
      <c r="EW765" s="310"/>
      <c r="EX765" s="310"/>
      <c r="EY765" s="310"/>
      <c r="EZ765" s="310"/>
      <c r="FA765" s="310"/>
      <c r="FB765" s="310"/>
      <c r="FC765" s="310"/>
      <c r="FD765" s="310"/>
      <c r="FE765" s="310"/>
      <c r="FF765" s="310"/>
      <c r="FG765" s="310"/>
      <c r="FH765" s="310"/>
      <c r="FI765" s="310"/>
      <c r="FJ765" s="310"/>
      <c r="FK765" s="310"/>
      <c r="FL765" s="310"/>
      <c r="FM765" s="310"/>
      <c r="FN765" s="310"/>
      <c r="FO765" s="310"/>
      <c r="FP765" s="310"/>
      <c r="FQ765" s="310"/>
      <c r="FR765" s="310"/>
      <c r="FS765" s="310"/>
      <c r="FT765" s="310"/>
      <c r="FU765" s="310"/>
      <c r="FV765" s="310"/>
      <c r="FW765" s="310"/>
      <c r="FX765" s="310"/>
      <c r="FY765" s="310"/>
      <c r="FZ765" s="310"/>
      <c r="GA765" s="310"/>
      <c r="GB765" s="310"/>
      <c r="GC765" s="310"/>
    </row>
    <row r="766" spans="4:185">
      <c r="D766" s="310"/>
      <c r="E766" s="310"/>
      <c r="F766" s="310"/>
      <c r="G766" s="310"/>
      <c r="H766" s="310"/>
      <c r="I766" s="310"/>
      <c r="J766" s="310"/>
      <c r="K766" s="310"/>
      <c r="L766" s="310"/>
      <c r="M766" s="310"/>
      <c r="N766" s="310"/>
      <c r="O766" s="310"/>
      <c r="P766" s="310"/>
      <c r="Q766" s="310"/>
      <c r="R766" s="310"/>
      <c r="S766" s="310"/>
      <c r="T766" s="310"/>
      <c r="U766" s="310"/>
      <c r="V766" s="310"/>
      <c r="W766" s="310"/>
      <c r="X766" s="310"/>
      <c r="Y766" s="310"/>
      <c r="Z766" s="310"/>
      <c r="AA766" s="310"/>
      <c r="AB766" s="310"/>
      <c r="AC766" s="310"/>
      <c r="AD766" s="310"/>
      <c r="AE766" s="310"/>
      <c r="AF766" s="310"/>
      <c r="AG766" s="310"/>
      <c r="AH766" s="310"/>
      <c r="AI766" s="310"/>
      <c r="AJ766" s="310"/>
      <c r="AK766" s="310"/>
      <c r="AL766" s="310"/>
      <c r="AM766" s="310"/>
      <c r="AN766" s="310"/>
      <c r="AO766" s="310"/>
      <c r="AP766" s="310"/>
      <c r="AQ766" s="310"/>
      <c r="AR766" s="310"/>
      <c r="AS766" s="310"/>
      <c r="AT766" s="310"/>
      <c r="AU766" s="310"/>
      <c r="AV766" s="310"/>
      <c r="AW766" s="310"/>
      <c r="AX766" s="310"/>
      <c r="AY766" s="310"/>
      <c r="AZ766" s="310"/>
      <c r="BA766" s="310"/>
      <c r="BB766" s="310"/>
      <c r="BC766" s="310"/>
      <c r="BD766" s="310"/>
      <c r="BE766" s="310"/>
      <c r="BF766" s="310"/>
      <c r="BG766" s="310"/>
      <c r="BH766" s="310"/>
      <c r="BI766" s="310"/>
      <c r="BJ766" s="310"/>
      <c r="BK766" s="310"/>
      <c r="BL766" s="310"/>
      <c r="BM766" s="310"/>
      <c r="BN766" s="310"/>
      <c r="BO766" s="310"/>
      <c r="BP766" s="310"/>
      <c r="BQ766" s="310"/>
      <c r="BR766" s="310"/>
      <c r="BS766" s="310"/>
      <c r="BT766" s="310"/>
      <c r="BU766" s="310"/>
      <c r="BV766" s="310"/>
      <c r="BW766" s="310"/>
      <c r="BX766" s="310"/>
      <c r="BY766" s="310"/>
      <c r="BZ766" s="310"/>
      <c r="CA766" s="310"/>
      <c r="CB766" s="310"/>
      <c r="CC766" s="310"/>
      <c r="CD766" s="310"/>
      <c r="CE766" s="310"/>
      <c r="CF766" s="310"/>
      <c r="CG766" s="310"/>
      <c r="CH766" s="310"/>
      <c r="CI766" s="310"/>
      <c r="CJ766" s="310"/>
      <c r="CK766" s="310"/>
      <c r="CL766" s="310"/>
      <c r="CM766" s="310"/>
      <c r="CN766" s="310"/>
      <c r="CO766" s="310"/>
      <c r="CP766" s="310"/>
      <c r="CQ766" s="310"/>
      <c r="CR766" s="310"/>
      <c r="CS766" s="310"/>
      <c r="CT766" s="310"/>
      <c r="CU766" s="310"/>
      <c r="CV766" s="310"/>
      <c r="CW766" s="310"/>
      <c r="CX766" s="310"/>
      <c r="CY766" s="310"/>
      <c r="CZ766" s="310"/>
      <c r="DA766" s="310"/>
      <c r="DB766" s="310"/>
      <c r="DC766" s="310"/>
      <c r="DD766" s="310"/>
      <c r="DE766" s="310"/>
      <c r="DF766" s="310"/>
      <c r="DG766" s="310"/>
      <c r="DH766" s="310"/>
      <c r="DI766" s="310"/>
      <c r="DJ766" s="310"/>
      <c r="DK766" s="310"/>
      <c r="DL766" s="310"/>
      <c r="DM766" s="310"/>
      <c r="DN766" s="310"/>
      <c r="DO766" s="310"/>
      <c r="DP766" s="310"/>
      <c r="DQ766" s="310"/>
      <c r="DR766" s="310"/>
      <c r="DS766" s="310"/>
      <c r="DT766" s="310"/>
      <c r="DU766" s="310"/>
      <c r="DV766" s="310"/>
      <c r="DW766" s="310"/>
      <c r="DX766" s="310"/>
      <c r="DY766" s="310"/>
      <c r="DZ766" s="310"/>
      <c r="EA766" s="310"/>
      <c r="EB766" s="310"/>
      <c r="EC766" s="310"/>
      <c r="ED766" s="310"/>
      <c r="EE766" s="310"/>
      <c r="EF766" s="310"/>
      <c r="EG766" s="310"/>
      <c r="EH766" s="310"/>
      <c r="EI766" s="310"/>
      <c r="EJ766" s="310"/>
      <c r="EK766" s="310"/>
      <c r="EL766" s="310"/>
      <c r="EM766" s="310"/>
      <c r="EN766" s="310"/>
      <c r="EO766" s="310"/>
      <c r="EP766" s="310"/>
      <c r="EQ766" s="310"/>
      <c r="ER766" s="310"/>
      <c r="ES766" s="310"/>
      <c r="ET766" s="310"/>
      <c r="EU766" s="310"/>
      <c r="EV766" s="310"/>
      <c r="EW766" s="310"/>
      <c r="EX766" s="310"/>
      <c r="EY766" s="310"/>
      <c r="EZ766" s="310"/>
      <c r="FA766" s="310"/>
      <c r="FB766" s="310"/>
      <c r="FC766" s="310"/>
      <c r="FD766" s="310"/>
      <c r="FE766" s="310"/>
      <c r="FF766" s="310"/>
      <c r="FG766" s="310"/>
      <c r="FH766" s="310"/>
      <c r="FI766" s="310"/>
      <c r="FJ766" s="310"/>
      <c r="FK766" s="310"/>
      <c r="FL766" s="310"/>
      <c r="FM766" s="310"/>
      <c r="FN766" s="310"/>
      <c r="FO766" s="310"/>
      <c r="FP766" s="310"/>
      <c r="FQ766" s="310"/>
      <c r="FR766" s="310"/>
      <c r="FS766" s="310"/>
      <c r="FT766" s="310"/>
      <c r="FU766" s="310"/>
      <c r="FV766" s="310"/>
      <c r="FW766" s="310"/>
      <c r="FX766" s="310"/>
      <c r="FY766" s="310"/>
      <c r="FZ766" s="310"/>
      <c r="GA766" s="310"/>
      <c r="GB766" s="310"/>
      <c r="GC766" s="310"/>
    </row>
    <row r="767" spans="4:185">
      <c r="D767" s="310"/>
      <c r="E767" s="310"/>
      <c r="F767" s="310"/>
      <c r="G767" s="310"/>
      <c r="H767" s="310"/>
      <c r="I767" s="310"/>
      <c r="J767" s="310"/>
      <c r="K767" s="310"/>
      <c r="L767" s="310"/>
      <c r="M767" s="310"/>
      <c r="N767" s="310"/>
      <c r="O767" s="310"/>
      <c r="P767" s="310"/>
      <c r="Q767" s="310"/>
      <c r="R767" s="310"/>
      <c r="S767" s="310"/>
      <c r="T767" s="310"/>
      <c r="U767" s="310"/>
      <c r="V767" s="310"/>
      <c r="W767" s="310"/>
      <c r="X767" s="310"/>
      <c r="Y767" s="310"/>
      <c r="Z767" s="310"/>
      <c r="AA767" s="310"/>
      <c r="AB767" s="310"/>
      <c r="AC767" s="310"/>
      <c r="AD767" s="310"/>
      <c r="AE767" s="310"/>
      <c r="AF767" s="310"/>
      <c r="AG767" s="310"/>
      <c r="AH767" s="310"/>
      <c r="AI767" s="310"/>
      <c r="AJ767" s="310"/>
      <c r="AK767" s="310"/>
      <c r="AL767" s="310"/>
      <c r="AM767" s="310"/>
      <c r="AN767" s="310"/>
      <c r="AO767" s="310"/>
      <c r="AP767" s="310"/>
      <c r="AQ767" s="310"/>
      <c r="AR767" s="310"/>
      <c r="AS767" s="310"/>
      <c r="AT767" s="310"/>
      <c r="AU767" s="310"/>
      <c r="AV767" s="310"/>
      <c r="AW767" s="310"/>
      <c r="AX767" s="310"/>
      <c r="AY767" s="310"/>
      <c r="AZ767" s="310"/>
      <c r="BA767" s="310"/>
      <c r="BB767" s="310"/>
      <c r="BC767" s="310"/>
      <c r="BD767" s="310"/>
      <c r="BE767" s="310"/>
      <c r="BF767" s="310"/>
      <c r="BG767" s="310"/>
      <c r="BH767" s="310"/>
      <c r="BI767" s="310"/>
      <c r="BJ767" s="310"/>
      <c r="BK767" s="310"/>
      <c r="BL767" s="310"/>
      <c r="BM767" s="310"/>
      <c r="BN767" s="310"/>
      <c r="BO767" s="310"/>
      <c r="BP767" s="310"/>
      <c r="BQ767" s="310"/>
      <c r="BR767" s="310"/>
      <c r="BS767" s="310"/>
      <c r="BT767" s="310"/>
      <c r="BU767" s="310"/>
      <c r="BV767" s="310"/>
      <c r="BW767" s="310"/>
      <c r="BX767" s="310"/>
      <c r="BY767" s="310"/>
      <c r="BZ767" s="310"/>
      <c r="CA767" s="310"/>
      <c r="CB767" s="310"/>
      <c r="CC767" s="310"/>
      <c r="CD767" s="310"/>
      <c r="CE767" s="310"/>
      <c r="CF767" s="310"/>
      <c r="CG767" s="310"/>
      <c r="CH767" s="310"/>
      <c r="CI767" s="310"/>
      <c r="CJ767" s="310"/>
      <c r="CK767" s="310"/>
      <c r="CL767" s="310"/>
      <c r="CM767" s="310"/>
      <c r="CN767" s="310"/>
      <c r="CO767" s="310"/>
      <c r="CP767" s="310"/>
      <c r="CQ767" s="310"/>
      <c r="CR767" s="310"/>
      <c r="CS767" s="310"/>
      <c r="CT767" s="310"/>
      <c r="CU767" s="310"/>
      <c r="CV767" s="310"/>
      <c r="CW767" s="310"/>
      <c r="CX767" s="310"/>
      <c r="CY767" s="310"/>
      <c r="CZ767" s="310"/>
      <c r="DA767" s="310"/>
      <c r="DB767" s="310"/>
      <c r="DC767" s="310"/>
      <c r="DD767" s="310"/>
      <c r="DE767" s="310"/>
      <c r="DF767" s="310"/>
      <c r="DG767" s="310"/>
      <c r="DH767" s="310"/>
      <c r="DI767" s="310"/>
      <c r="DJ767" s="310"/>
      <c r="DK767" s="310"/>
      <c r="DL767" s="310"/>
      <c r="DM767" s="310"/>
      <c r="DN767" s="310"/>
      <c r="DO767" s="310"/>
      <c r="DP767" s="310"/>
      <c r="DQ767" s="310"/>
      <c r="DR767" s="310"/>
      <c r="DS767" s="310"/>
      <c r="DT767" s="310"/>
      <c r="DU767" s="310"/>
      <c r="DV767" s="310"/>
      <c r="DW767" s="310"/>
      <c r="DX767" s="310"/>
      <c r="DY767" s="310"/>
      <c r="DZ767" s="310"/>
      <c r="EA767" s="310"/>
      <c r="EB767" s="310"/>
      <c r="EC767" s="310"/>
      <c r="ED767" s="310"/>
      <c r="EE767" s="310"/>
      <c r="EF767" s="310"/>
      <c r="EG767" s="310"/>
      <c r="EH767" s="310"/>
      <c r="EI767" s="310"/>
      <c r="EJ767" s="310"/>
      <c r="EK767" s="310"/>
      <c r="EL767" s="310"/>
      <c r="EM767" s="310"/>
      <c r="EN767" s="310"/>
      <c r="EO767" s="310"/>
      <c r="EP767" s="310"/>
      <c r="EQ767" s="310"/>
      <c r="ER767" s="310"/>
      <c r="ES767" s="310"/>
      <c r="ET767" s="310"/>
      <c r="EU767" s="310"/>
      <c r="EV767" s="310"/>
      <c r="EW767" s="310"/>
      <c r="EX767" s="310"/>
      <c r="EY767" s="310"/>
      <c r="EZ767" s="310"/>
      <c r="FA767" s="310"/>
      <c r="FB767" s="310"/>
      <c r="FC767" s="310"/>
      <c r="FD767" s="310"/>
      <c r="FE767" s="310"/>
      <c r="FF767" s="310"/>
      <c r="FG767" s="310"/>
      <c r="FH767" s="310"/>
      <c r="FI767" s="310"/>
      <c r="FJ767" s="310"/>
      <c r="FK767" s="310"/>
      <c r="FL767" s="310"/>
      <c r="FM767" s="310"/>
      <c r="FN767" s="310"/>
      <c r="FO767" s="310"/>
      <c r="FP767" s="310"/>
      <c r="FQ767" s="310"/>
      <c r="FR767" s="310"/>
      <c r="FS767" s="310"/>
      <c r="FT767" s="310"/>
      <c r="FU767" s="310"/>
      <c r="FV767" s="310"/>
      <c r="FW767" s="310"/>
      <c r="FX767" s="310"/>
      <c r="FY767" s="310"/>
      <c r="FZ767" s="310"/>
      <c r="GA767" s="310"/>
      <c r="GB767" s="310"/>
      <c r="GC767" s="310"/>
    </row>
    <row r="768" spans="4:185">
      <c r="D768" s="310"/>
      <c r="E768" s="310"/>
      <c r="F768" s="310"/>
      <c r="G768" s="310"/>
      <c r="H768" s="310"/>
      <c r="I768" s="310"/>
      <c r="J768" s="310"/>
      <c r="K768" s="310"/>
      <c r="L768" s="310"/>
      <c r="M768" s="310"/>
      <c r="N768" s="310"/>
      <c r="O768" s="310"/>
      <c r="P768" s="310"/>
      <c r="Q768" s="310"/>
      <c r="R768" s="310"/>
      <c r="S768" s="310"/>
      <c r="T768" s="310"/>
      <c r="U768" s="310"/>
      <c r="V768" s="310"/>
      <c r="W768" s="310"/>
      <c r="X768" s="310"/>
      <c r="Y768" s="310"/>
      <c r="Z768" s="310"/>
      <c r="AA768" s="310"/>
      <c r="AB768" s="310"/>
      <c r="AC768" s="310"/>
      <c r="AD768" s="310"/>
      <c r="AE768" s="310"/>
      <c r="AF768" s="310"/>
      <c r="AG768" s="310"/>
      <c r="AH768" s="310"/>
      <c r="AI768" s="310"/>
      <c r="AJ768" s="310"/>
      <c r="AK768" s="310"/>
      <c r="AL768" s="310"/>
      <c r="AM768" s="310"/>
      <c r="AN768" s="310"/>
      <c r="AO768" s="310"/>
      <c r="AP768" s="310"/>
      <c r="AQ768" s="310"/>
      <c r="AR768" s="310"/>
      <c r="AS768" s="310"/>
      <c r="AT768" s="310"/>
      <c r="AU768" s="310"/>
      <c r="AV768" s="310"/>
      <c r="AW768" s="310"/>
      <c r="AX768" s="310"/>
      <c r="AY768" s="310"/>
      <c r="AZ768" s="310"/>
      <c r="BA768" s="310"/>
      <c r="BB768" s="310"/>
      <c r="BC768" s="310"/>
      <c r="BD768" s="310"/>
      <c r="BE768" s="310"/>
      <c r="BF768" s="310"/>
      <c r="BG768" s="310"/>
      <c r="BH768" s="310"/>
      <c r="BI768" s="310"/>
      <c r="BJ768" s="310"/>
      <c r="BK768" s="310"/>
      <c r="BL768" s="310"/>
      <c r="BM768" s="310"/>
      <c r="BN768" s="310"/>
      <c r="BO768" s="310"/>
      <c r="BP768" s="310"/>
      <c r="BQ768" s="310"/>
      <c r="BR768" s="310"/>
      <c r="BS768" s="310"/>
      <c r="BT768" s="310"/>
      <c r="BU768" s="310"/>
      <c r="BV768" s="310"/>
      <c r="BW768" s="310"/>
      <c r="BX768" s="310"/>
      <c r="BY768" s="310"/>
      <c r="BZ768" s="310"/>
      <c r="CA768" s="310"/>
      <c r="CB768" s="310"/>
      <c r="CC768" s="310"/>
      <c r="CD768" s="310"/>
      <c r="CE768" s="310"/>
      <c r="CF768" s="310"/>
      <c r="CG768" s="310"/>
      <c r="CH768" s="310"/>
      <c r="CI768" s="310"/>
      <c r="CJ768" s="310"/>
      <c r="CK768" s="310"/>
      <c r="CL768" s="310"/>
      <c r="CM768" s="310"/>
      <c r="CN768" s="310"/>
      <c r="CO768" s="310"/>
      <c r="CP768" s="310"/>
      <c r="CQ768" s="310"/>
      <c r="CR768" s="310"/>
      <c r="CS768" s="310"/>
      <c r="CT768" s="310"/>
      <c r="CU768" s="310"/>
      <c r="CV768" s="310"/>
      <c r="CW768" s="310"/>
      <c r="CX768" s="310"/>
      <c r="CY768" s="310"/>
      <c r="CZ768" s="310"/>
      <c r="DA768" s="310"/>
      <c r="DB768" s="310"/>
      <c r="DC768" s="310"/>
      <c r="DD768" s="310"/>
      <c r="DE768" s="310"/>
      <c r="DF768" s="310"/>
      <c r="DG768" s="310"/>
      <c r="DH768" s="310"/>
      <c r="DI768" s="310"/>
      <c r="DJ768" s="310"/>
      <c r="DK768" s="310"/>
      <c r="DL768" s="310"/>
      <c r="DM768" s="310"/>
      <c r="DN768" s="310"/>
      <c r="DO768" s="310"/>
      <c r="DP768" s="310"/>
      <c r="DQ768" s="310"/>
      <c r="DR768" s="310"/>
      <c r="DS768" s="310"/>
      <c r="DT768" s="310"/>
      <c r="DU768" s="310"/>
      <c r="DV768" s="310"/>
      <c r="DW768" s="310"/>
      <c r="DX768" s="310"/>
      <c r="DY768" s="310"/>
      <c r="DZ768" s="310"/>
      <c r="EA768" s="310"/>
      <c r="EB768" s="310"/>
      <c r="EC768" s="310"/>
      <c r="ED768" s="310"/>
      <c r="EE768" s="310"/>
      <c r="EF768" s="310"/>
      <c r="EG768" s="310"/>
      <c r="EH768" s="310"/>
      <c r="EI768" s="310"/>
      <c r="EJ768" s="310"/>
      <c r="EK768" s="310"/>
      <c r="EL768" s="310"/>
      <c r="EM768" s="310"/>
      <c r="EN768" s="310"/>
      <c r="EO768" s="310"/>
      <c r="EP768" s="310"/>
      <c r="EQ768" s="310"/>
      <c r="ER768" s="310"/>
      <c r="ES768" s="310"/>
      <c r="ET768" s="310"/>
      <c r="EU768" s="310"/>
      <c r="EV768" s="310"/>
      <c r="EW768" s="310"/>
      <c r="EX768" s="310"/>
      <c r="EY768" s="310"/>
      <c r="EZ768" s="310"/>
      <c r="FA768" s="310"/>
      <c r="FB768" s="310"/>
      <c r="FC768" s="310"/>
      <c r="FD768" s="310"/>
      <c r="FE768" s="310"/>
      <c r="FF768" s="310"/>
      <c r="FG768" s="310"/>
      <c r="FH768" s="310"/>
      <c r="FI768" s="310"/>
      <c r="FJ768" s="310"/>
      <c r="FK768" s="310"/>
      <c r="FL768" s="310"/>
      <c r="FM768" s="310"/>
      <c r="FN768" s="310"/>
      <c r="FO768" s="310"/>
      <c r="FP768" s="310"/>
      <c r="FQ768" s="310"/>
      <c r="FR768" s="310"/>
      <c r="FS768" s="310"/>
      <c r="FT768" s="310"/>
      <c r="FU768" s="310"/>
      <c r="FV768" s="310"/>
      <c r="FW768" s="310"/>
      <c r="FX768" s="310"/>
      <c r="FY768" s="310"/>
      <c r="FZ768" s="310"/>
      <c r="GA768" s="310"/>
      <c r="GB768" s="310"/>
      <c r="GC768" s="310"/>
    </row>
    <row r="769" spans="4:185">
      <c r="D769" s="310"/>
      <c r="E769" s="310"/>
      <c r="F769" s="310"/>
      <c r="G769" s="310"/>
      <c r="H769" s="310"/>
      <c r="I769" s="310"/>
      <c r="J769" s="310"/>
      <c r="K769" s="310"/>
      <c r="L769" s="310"/>
      <c r="M769" s="310"/>
      <c r="N769" s="310"/>
      <c r="O769" s="310"/>
      <c r="P769" s="310"/>
      <c r="Q769" s="310"/>
      <c r="R769" s="310"/>
      <c r="S769" s="310"/>
      <c r="T769" s="310"/>
      <c r="U769" s="310"/>
      <c r="V769" s="310"/>
      <c r="W769" s="310"/>
      <c r="X769" s="310"/>
      <c r="Y769" s="310"/>
      <c r="Z769" s="310"/>
      <c r="AA769" s="310"/>
      <c r="AB769" s="310"/>
      <c r="AC769" s="310"/>
      <c r="AD769" s="310"/>
      <c r="AE769" s="310"/>
      <c r="AF769" s="310"/>
      <c r="AG769" s="310"/>
      <c r="AH769" s="310"/>
      <c r="AI769" s="310"/>
      <c r="AJ769" s="310"/>
      <c r="AK769" s="310"/>
      <c r="AL769" s="310"/>
      <c r="AM769" s="310"/>
      <c r="AN769" s="310"/>
      <c r="AO769" s="310"/>
      <c r="AP769" s="310"/>
      <c r="AQ769" s="310"/>
      <c r="AR769" s="310"/>
      <c r="AS769" s="310"/>
      <c r="AT769" s="310"/>
      <c r="AU769" s="310"/>
      <c r="AV769" s="310"/>
      <c r="AW769" s="310"/>
      <c r="AX769" s="310"/>
      <c r="AY769" s="310"/>
      <c r="AZ769" s="310"/>
      <c r="BA769" s="310"/>
      <c r="BB769" s="310"/>
      <c r="BC769" s="310"/>
      <c r="BD769" s="310"/>
      <c r="BE769" s="310"/>
      <c r="BF769" s="310"/>
      <c r="BG769" s="310"/>
      <c r="BH769" s="310"/>
      <c r="BI769" s="310"/>
      <c r="BJ769" s="310"/>
      <c r="BK769" s="310"/>
      <c r="BL769" s="310"/>
      <c r="BM769" s="310"/>
      <c r="BN769" s="310"/>
      <c r="BO769" s="310"/>
      <c r="BP769" s="310"/>
      <c r="BQ769" s="310"/>
      <c r="BR769" s="310"/>
      <c r="BS769" s="310"/>
      <c r="BT769" s="310"/>
      <c r="BU769" s="310"/>
      <c r="BV769" s="310"/>
      <c r="BW769" s="310"/>
      <c r="BX769" s="310"/>
      <c r="BY769" s="310"/>
      <c r="BZ769" s="310"/>
      <c r="CA769" s="310"/>
      <c r="CB769" s="310"/>
      <c r="CC769" s="310"/>
      <c r="CD769" s="310"/>
      <c r="CE769" s="310"/>
      <c r="CF769" s="310"/>
      <c r="CG769" s="310"/>
      <c r="CH769" s="310"/>
      <c r="CI769" s="310"/>
      <c r="CJ769" s="310"/>
      <c r="CK769" s="310"/>
      <c r="CL769" s="310"/>
      <c r="CM769" s="310"/>
      <c r="CN769" s="310"/>
      <c r="CO769" s="310"/>
      <c r="CP769" s="310"/>
      <c r="CQ769" s="310"/>
      <c r="CR769" s="310"/>
      <c r="CS769" s="310"/>
      <c r="CT769" s="310"/>
      <c r="CU769" s="310"/>
      <c r="CV769" s="310"/>
      <c r="CW769" s="310"/>
      <c r="CX769" s="310"/>
      <c r="CY769" s="310"/>
      <c r="CZ769" s="310"/>
      <c r="DA769" s="310"/>
      <c r="DB769" s="310"/>
      <c r="DC769" s="310"/>
      <c r="DD769" s="310"/>
      <c r="DE769" s="310"/>
      <c r="DF769" s="310"/>
      <c r="DG769" s="310"/>
      <c r="DH769" s="310"/>
      <c r="DI769" s="310"/>
      <c r="DJ769" s="310"/>
      <c r="DK769" s="310"/>
      <c r="DL769" s="310"/>
      <c r="DM769" s="310"/>
      <c r="DN769" s="310"/>
      <c r="DO769" s="310"/>
      <c r="DP769" s="310"/>
      <c r="DQ769" s="310"/>
      <c r="DR769" s="310"/>
      <c r="DS769" s="310"/>
      <c r="DT769" s="310"/>
      <c r="DU769" s="310"/>
      <c r="DV769" s="310"/>
      <c r="DW769" s="310"/>
      <c r="DX769" s="310"/>
      <c r="DY769" s="310"/>
      <c r="DZ769" s="310"/>
      <c r="EA769" s="310"/>
      <c r="EB769" s="310"/>
      <c r="EC769" s="310"/>
      <c r="ED769" s="310"/>
      <c r="EE769" s="310"/>
      <c r="EF769" s="310"/>
      <c r="EG769" s="310"/>
      <c r="EH769" s="310"/>
      <c r="EI769" s="310"/>
      <c r="EJ769" s="310"/>
      <c r="EK769" s="310"/>
      <c r="EL769" s="310"/>
      <c r="EM769" s="310"/>
      <c r="EN769" s="310"/>
      <c r="EO769" s="310"/>
      <c r="EP769" s="310"/>
      <c r="EQ769" s="310"/>
      <c r="ER769" s="310"/>
      <c r="ES769" s="310"/>
      <c r="ET769" s="310"/>
      <c r="EU769" s="310"/>
      <c r="EV769" s="310"/>
      <c r="EW769" s="310"/>
      <c r="EX769" s="310"/>
      <c r="EY769" s="310"/>
      <c r="EZ769" s="310"/>
      <c r="FA769" s="310"/>
      <c r="FB769" s="310"/>
      <c r="FC769" s="310"/>
      <c r="FD769" s="310"/>
      <c r="FE769" s="310"/>
      <c r="FF769" s="310"/>
      <c r="FG769" s="310"/>
      <c r="FH769" s="310"/>
      <c r="FI769" s="310"/>
      <c r="FJ769" s="310"/>
      <c r="FK769" s="310"/>
      <c r="FL769" s="310"/>
      <c r="FM769" s="310"/>
      <c r="FN769" s="310"/>
      <c r="FO769" s="310"/>
      <c r="FP769" s="310"/>
      <c r="FQ769" s="310"/>
      <c r="FR769" s="310"/>
      <c r="FS769" s="310"/>
      <c r="FT769" s="310"/>
      <c r="FU769" s="310"/>
      <c r="FV769" s="310"/>
      <c r="FW769" s="310"/>
      <c r="FX769" s="310"/>
      <c r="FY769" s="310"/>
      <c r="FZ769" s="310"/>
      <c r="GA769" s="310"/>
      <c r="GB769" s="310"/>
      <c r="GC769" s="310"/>
    </row>
    <row r="770" spans="4:185">
      <c r="D770" s="310"/>
      <c r="E770" s="310"/>
      <c r="F770" s="310"/>
      <c r="G770" s="310"/>
      <c r="H770" s="310"/>
      <c r="I770" s="310"/>
      <c r="J770" s="310"/>
      <c r="K770" s="310"/>
      <c r="L770" s="310"/>
      <c r="M770" s="310"/>
      <c r="N770" s="310"/>
      <c r="O770" s="310"/>
      <c r="P770" s="310"/>
      <c r="Q770" s="310"/>
      <c r="R770" s="310"/>
      <c r="S770" s="310"/>
      <c r="T770" s="310"/>
      <c r="U770" s="310"/>
      <c r="V770" s="310"/>
      <c r="W770" s="310"/>
      <c r="X770" s="310"/>
      <c r="Y770" s="310"/>
      <c r="Z770" s="310"/>
      <c r="AA770" s="310"/>
      <c r="AB770" s="310"/>
      <c r="AC770" s="310"/>
      <c r="AD770" s="310"/>
      <c r="AE770" s="310"/>
      <c r="AF770" s="310"/>
      <c r="AG770" s="310"/>
      <c r="AH770" s="310"/>
      <c r="AI770" s="310"/>
      <c r="AJ770" s="310"/>
      <c r="AK770" s="310"/>
      <c r="AL770" s="310"/>
      <c r="AM770" s="310"/>
      <c r="AN770" s="310"/>
      <c r="AO770" s="310"/>
      <c r="AP770" s="310"/>
      <c r="AQ770" s="310"/>
      <c r="AR770" s="310"/>
      <c r="AS770" s="310"/>
      <c r="AT770" s="310"/>
      <c r="AU770" s="310"/>
      <c r="AV770" s="310"/>
      <c r="AW770" s="310"/>
      <c r="AX770" s="310"/>
      <c r="AY770" s="310"/>
      <c r="AZ770" s="310"/>
      <c r="BA770" s="310"/>
      <c r="BB770" s="310"/>
      <c r="BC770" s="310"/>
      <c r="BD770" s="310"/>
      <c r="BE770" s="310"/>
      <c r="BF770" s="310"/>
      <c r="BG770" s="310"/>
      <c r="BH770" s="310"/>
      <c r="BI770" s="310"/>
      <c r="BJ770" s="310"/>
      <c r="BK770" s="310"/>
      <c r="BL770" s="310"/>
      <c r="BM770" s="310"/>
      <c r="BN770" s="310"/>
      <c r="BO770" s="310"/>
      <c r="BP770" s="310"/>
      <c r="BQ770" s="310"/>
      <c r="BR770" s="310"/>
      <c r="BS770" s="310"/>
      <c r="BT770" s="310"/>
      <c r="BU770" s="310"/>
      <c r="BV770" s="310"/>
      <c r="BW770" s="310"/>
      <c r="BX770" s="310"/>
      <c r="BY770" s="310"/>
      <c r="BZ770" s="310"/>
      <c r="CA770" s="310"/>
      <c r="CB770" s="310"/>
      <c r="CC770" s="310"/>
      <c r="CD770" s="310"/>
      <c r="CE770" s="310"/>
      <c r="CF770" s="310"/>
      <c r="CG770" s="310"/>
      <c r="CH770" s="310"/>
      <c r="CI770" s="310"/>
      <c r="CJ770" s="310"/>
      <c r="CK770" s="310"/>
      <c r="CL770" s="310"/>
      <c r="CM770" s="310"/>
      <c r="CN770" s="310"/>
      <c r="CO770" s="310"/>
      <c r="CP770" s="310"/>
      <c r="CQ770" s="310"/>
      <c r="CR770" s="310"/>
      <c r="CS770" s="310"/>
      <c r="CT770" s="310"/>
      <c r="CU770" s="310"/>
      <c r="CV770" s="310"/>
      <c r="CW770" s="310"/>
      <c r="CX770" s="310"/>
      <c r="CY770" s="310"/>
      <c r="CZ770" s="310"/>
      <c r="DA770" s="310"/>
      <c r="DB770" s="310"/>
      <c r="DC770" s="310"/>
      <c r="DD770" s="310"/>
      <c r="DE770" s="310"/>
      <c r="DF770" s="310"/>
      <c r="DG770" s="310"/>
      <c r="DH770" s="310"/>
      <c r="DI770" s="310"/>
      <c r="DJ770" s="310"/>
      <c r="DK770" s="310"/>
      <c r="DL770" s="310"/>
      <c r="DM770" s="310"/>
      <c r="DN770" s="310"/>
      <c r="DO770" s="310"/>
      <c r="DP770" s="310"/>
      <c r="DQ770" s="310"/>
      <c r="DR770" s="310"/>
      <c r="DS770" s="310"/>
      <c r="DT770" s="310"/>
      <c r="DU770" s="310"/>
      <c r="DV770" s="310"/>
      <c r="DW770" s="310"/>
      <c r="DX770" s="310"/>
      <c r="DY770" s="310"/>
      <c r="DZ770" s="310"/>
      <c r="EA770" s="310"/>
      <c r="EB770" s="310"/>
      <c r="EC770" s="310"/>
      <c r="ED770" s="310"/>
      <c r="EE770" s="310"/>
      <c r="EF770" s="310"/>
      <c r="EG770" s="310"/>
      <c r="EH770" s="310"/>
      <c r="EI770" s="310"/>
      <c r="EJ770" s="310"/>
      <c r="EK770" s="310"/>
      <c r="EL770" s="310"/>
      <c r="EM770" s="310"/>
      <c r="EN770" s="310"/>
      <c r="EO770" s="310"/>
      <c r="EP770" s="310"/>
      <c r="EQ770" s="310"/>
      <c r="ER770" s="310"/>
      <c r="ES770" s="310"/>
      <c r="ET770" s="310"/>
      <c r="EU770" s="310"/>
      <c r="EV770" s="310"/>
      <c r="EW770" s="310"/>
      <c r="EX770" s="310"/>
      <c r="EY770" s="310"/>
      <c r="EZ770" s="310"/>
      <c r="FA770" s="310"/>
      <c r="FB770" s="310"/>
      <c r="FC770" s="310"/>
      <c r="FD770" s="310"/>
      <c r="FE770" s="310"/>
      <c r="FF770" s="310"/>
      <c r="FG770" s="310"/>
      <c r="FH770" s="310"/>
      <c r="FI770" s="310"/>
      <c r="FJ770" s="310"/>
      <c r="FK770" s="310"/>
      <c r="FL770" s="310"/>
      <c r="FM770" s="310"/>
      <c r="FN770" s="310"/>
      <c r="FO770" s="310"/>
      <c r="FP770" s="310"/>
      <c r="FQ770" s="310"/>
      <c r="FR770" s="310"/>
      <c r="FS770" s="310"/>
      <c r="FT770" s="310"/>
      <c r="FU770" s="310"/>
      <c r="FV770" s="310"/>
      <c r="FW770" s="310"/>
      <c r="FX770" s="310"/>
      <c r="FY770" s="310"/>
      <c r="FZ770" s="310"/>
      <c r="GA770" s="310"/>
      <c r="GB770" s="310"/>
      <c r="GC770" s="310"/>
    </row>
    <row r="771" spans="4:185">
      <c r="D771" s="310"/>
      <c r="E771" s="310"/>
      <c r="F771" s="310"/>
      <c r="G771" s="310"/>
      <c r="H771" s="310"/>
      <c r="I771" s="310"/>
      <c r="J771" s="310"/>
      <c r="K771" s="310"/>
      <c r="L771" s="310"/>
      <c r="M771" s="310"/>
      <c r="N771" s="310"/>
      <c r="O771" s="310"/>
      <c r="P771" s="310"/>
      <c r="Q771" s="310"/>
      <c r="R771" s="310"/>
      <c r="S771" s="310"/>
      <c r="T771" s="310"/>
      <c r="U771" s="310"/>
      <c r="V771" s="310"/>
      <c r="W771" s="310"/>
      <c r="X771" s="310"/>
      <c r="Y771" s="310"/>
      <c r="Z771" s="310"/>
      <c r="AA771" s="310"/>
      <c r="AB771" s="310"/>
      <c r="AC771" s="310"/>
      <c r="AD771" s="310"/>
      <c r="AE771" s="310"/>
      <c r="AF771" s="310"/>
      <c r="AG771" s="310"/>
      <c r="AH771" s="310"/>
      <c r="AI771" s="310"/>
      <c r="AJ771" s="310"/>
      <c r="AK771" s="310"/>
      <c r="AL771" s="310"/>
      <c r="AM771" s="310"/>
      <c r="AN771" s="310"/>
      <c r="AO771" s="310"/>
      <c r="AP771" s="310"/>
      <c r="AQ771" s="310"/>
      <c r="AR771" s="310"/>
      <c r="AS771" s="310"/>
      <c r="AT771" s="310"/>
      <c r="AU771" s="310"/>
      <c r="AV771" s="310"/>
      <c r="AW771" s="310"/>
      <c r="AX771" s="310"/>
      <c r="AY771" s="310"/>
      <c r="AZ771" s="310"/>
      <c r="BA771" s="310"/>
      <c r="BB771" s="310"/>
      <c r="BC771" s="310"/>
      <c r="BD771" s="310"/>
      <c r="BE771" s="310"/>
      <c r="BF771" s="310"/>
      <c r="BG771" s="310"/>
      <c r="BH771" s="310"/>
      <c r="BI771" s="310"/>
      <c r="BJ771" s="310"/>
      <c r="BK771" s="310"/>
      <c r="BL771" s="310"/>
      <c r="BM771" s="310"/>
      <c r="BN771" s="310"/>
      <c r="BO771" s="310"/>
      <c r="BP771" s="310"/>
      <c r="BQ771" s="310"/>
      <c r="BR771" s="310"/>
      <c r="BS771" s="310"/>
      <c r="BT771" s="310"/>
      <c r="BU771" s="310"/>
      <c r="BV771" s="310"/>
      <c r="BW771" s="310"/>
      <c r="BX771" s="310"/>
      <c r="BY771" s="310"/>
      <c r="BZ771" s="310"/>
      <c r="CA771" s="310"/>
      <c r="CB771" s="310"/>
      <c r="CC771" s="310"/>
      <c r="CD771" s="310"/>
      <c r="CE771" s="310"/>
      <c r="CF771" s="310"/>
      <c r="CG771" s="310"/>
      <c r="CH771" s="310"/>
      <c r="CI771" s="310"/>
      <c r="CJ771" s="310"/>
      <c r="CK771" s="310"/>
      <c r="CL771" s="310"/>
      <c r="CM771" s="310"/>
      <c r="CN771" s="310"/>
      <c r="CO771" s="310"/>
      <c r="CP771" s="310"/>
      <c r="CQ771" s="310"/>
      <c r="CR771" s="310"/>
      <c r="CS771" s="310"/>
      <c r="CT771" s="310"/>
      <c r="CU771" s="310"/>
      <c r="CV771" s="310"/>
      <c r="CW771" s="310"/>
      <c r="CX771" s="310"/>
      <c r="CY771" s="310"/>
      <c r="CZ771" s="310"/>
      <c r="DA771" s="310"/>
      <c r="DB771" s="310"/>
      <c r="DC771" s="310"/>
      <c r="DD771" s="310"/>
      <c r="DE771" s="310"/>
      <c r="DF771" s="310"/>
      <c r="DG771" s="310"/>
      <c r="DH771" s="310"/>
      <c r="DI771" s="310"/>
      <c r="DJ771" s="310"/>
      <c r="DK771" s="310"/>
      <c r="DL771" s="310"/>
      <c r="DM771" s="310"/>
      <c r="DN771" s="310"/>
      <c r="DO771" s="310"/>
      <c r="DP771" s="310"/>
      <c r="DQ771" s="310"/>
      <c r="DR771" s="310"/>
      <c r="DS771" s="310"/>
      <c r="DT771" s="310"/>
      <c r="DU771" s="310"/>
      <c r="DV771" s="310"/>
      <c r="DW771" s="310"/>
      <c r="DX771" s="310"/>
      <c r="DY771" s="310"/>
      <c r="DZ771" s="310"/>
      <c r="EA771" s="310"/>
      <c r="EB771" s="310"/>
      <c r="EC771" s="310"/>
      <c r="ED771" s="310"/>
      <c r="EE771" s="310"/>
      <c r="EF771" s="310"/>
      <c r="EG771" s="310"/>
      <c r="EH771" s="310"/>
      <c r="EI771" s="310"/>
      <c r="EJ771" s="310"/>
      <c r="EK771" s="310"/>
      <c r="EL771" s="310"/>
      <c r="EM771" s="310"/>
      <c r="EN771" s="310"/>
      <c r="EO771" s="310"/>
      <c r="EP771" s="310"/>
      <c r="EQ771" s="310"/>
      <c r="ER771" s="310"/>
      <c r="ES771" s="310"/>
      <c r="ET771" s="310"/>
      <c r="EU771" s="310"/>
      <c r="EV771" s="310"/>
      <c r="EW771" s="310"/>
      <c r="EX771" s="310"/>
      <c r="EY771" s="310"/>
      <c r="EZ771" s="310"/>
      <c r="FA771" s="310"/>
      <c r="FB771" s="310"/>
      <c r="FC771" s="310"/>
      <c r="FD771" s="310"/>
      <c r="FE771" s="310"/>
      <c r="FF771" s="310"/>
      <c r="FG771" s="310"/>
      <c r="FH771" s="310"/>
      <c r="FI771" s="310"/>
      <c r="FJ771" s="310"/>
      <c r="FK771" s="310"/>
      <c r="FL771" s="310"/>
      <c r="FM771" s="310"/>
      <c r="FN771" s="310"/>
      <c r="FO771" s="310"/>
      <c r="FP771" s="310"/>
      <c r="FQ771" s="310"/>
      <c r="FR771" s="310"/>
      <c r="FS771" s="310"/>
      <c r="FT771" s="310"/>
      <c r="FU771" s="310"/>
      <c r="FV771" s="310"/>
      <c r="FW771" s="310"/>
      <c r="FX771" s="310"/>
      <c r="FY771" s="310"/>
      <c r="FZ771" s="310"/>
      <c r="GA771" s="310"/>
      <c r="GB771" s="310"/>
      <c r="GC771" s="310"/>
    </row>
    <row r="772" spans="4:185">
      <c r="D772" s="310"/>
      <c r="E772" s="310"/>
      <c r="F772" s="310"/>
      <c r="G772" s="310"/>
      <c r="H772" s="310"/>
      <c r="I772" s="310"/>
      <c r="J772" s="310"/>
      <c r="K772" s="310"/>
      <c r="L772" s="310"/>
      <c r="M772" s="310"/>
      <c r="N772" s="310"/>
      <c r="O772" s="310"/>
      <c r="P772" s="310"/>
      <c r="Q772" s="310"/>
      <c r="R772" s="310"/>
      <c r="S772" s="310"/>
      <c r="T772" s="310"/>
      <c r="U772" s="310"/>
      <c r="V772" s="310"/>
      <c r="W772" s="310"/>
      <c r="X772" s="310"/>
      <c r="Y772" s="310"/>
      <c r="Z772" s="310"/>
      <c r="AA772" s="310"/>
      <c r="AB772" s="310"/>
      <c r="AC772" s="310"/>
      <c r="AD772" s="310"/>
      <c r="AE772" s="310"/>
      <c r="AF772" s="310"/>
      <c r="AG772" s="310"/>
      <c r="AH772" s="310"/>
      <c r="AI772" s="310"/>
      <c r="AJ772" s="310"/>
      <c r="AK772" s="310"/>
      <c r="AL772" s="310"/>
      <c r="AM772" s="310"/>
      <c r="AN772" s="310"/>
      <c r="AO772" s="310"/>
      <c r="AP772" s="310"/>
      <c r="AQ772" s="310"/>
      <c r="AR772" s="310"/>
      <c r="AS772" s="310"/>
      <c r="AT772" s="310"/>
      <c r="AU772" s="310"/>
      <c r="AV772" s="310"/>
      <c r="AW772" s="310"/>
      <c r="AX772" s="310"/>
      <c r="AY772" s="310"/>
      <c r="AZ772" s="310"/>
      <c r="BA772" s="310"/>
      <c r="BB772" s="310"/>
      <c r="BC772" s="310"/>
      <c r="BD772" s="310"/>
      <c r="BE772" s="310"/>
      <c r="BF772" s="310"/>
      <c r="BG772" s="310"/>
      <c r="BH772" s="310"/>
      <c r="BI772" s="310"/>
      <c r="BJ772" s="310"/>
      <c r="BK772" s="310"/>
      <c r="BL772" s="310"/>
      <c r="BM772" s="310"/>
      <c r="BN772" s="310"/>
      <c r="BO772" s="310"/>
      <c r="BP772" s="310"/>
      <c r="BQ772" s="310"/>
      <c r="BR772" s="310"/>
      <c r="BS772" s="310"/>
      <c r="BT772" s="310"/>
      <c r="BU772" s="310"/>
      <c r="BV772" s="310"/>
      <c r="BW772" s="310"/>
      <c r="BX772" s="310"/>
      <c r="BY772" s="310"/>
      <c r="BZ772" s="310"/>
      <c r="CA772" s="310"/>
      <c r="CB772" s="310"/>
      <c r="CC772" s="310"/>
      <c r="CD772" s="310"/>
      <c r="CE772" s="310"/>
      <c r="CF772" s="310"/>
      <c r="CG772" s="310"/>
      <c r="CH772" s="310"/>
      <c r="CI772" s="310"/>
      <c r="CJ772" s="310"/>
      <c r="CK772" s="310"/>
      <c r="CL772" s="310"/>
      <c r="CM772" s="310"/>
      <c r="CN772" s="310"/>
      <c r="CO772" s="310"/>
      <c r="CP772" s="310"/>
      <c r="CQ772" s="310"/>
      <c r="CR772" s="310"/>
      <c r="CS772" s="310"/>
      <c r="CT772" s="310"/>
      <c r="CU772" s="310"/>
      <c r="CV772" s="310"/>
      <c r="CW772" s="310"/>
      <c r="CX772" s="310"/>
      <c r="CY772" s="310"/>
      <c r="CZ772" s="310"/>
      <c r="DA772" s="310"/>
      <c r="DB772" s="310"/>
      <c r="DC772" s="310"/>
      <c r="DD772" s="310"/>
      <c r="DE772" s="310"/>
      <c r="DF772" s="310"/>
      <c r="DG772" s="310"/>
      <c r="DH772" s="310"/>
      <c r="DI772" s="310"/>
      <c r="DJ772" s="310"/>
      <c r="DK772" s="310"/>
      <c r="DL772" s="310"/>
      <c r="DM772" s="310"/>
      <c r="DN772" s="310"/>
      <c r="DO772" s="310"/>
      <c r="DP772" s="310"/>
      <c r="DQ772" s="310"/>
      <c r="DR772" s="310"/>
      <c r="DS772" s="310"/>
      <c r="DT772" s="310"/>
      <c r="DU772" s="310"/>
      <c r="DV772" s="310"/>
      <c r="DW772" s="310"/>
      <c r="DX772" s="310"/>
      <c r="DY772" s="310"/>
      <c r="DZ772" s="310"/>
      <c r="EA772" s="310"/>
      <c r="EB772" s="310"/>
      <c r="EC772" s="310"/>
      <c r="ED772" s="310"/>
      <c r="EE772" s="310"/>
      <c r="EF772" s="310"/>
      <c r="EG772" s="310"/>
      <c r="EH772" s="310"/>
      <c r="EI772" s="310"/>
      <c r="EJ772" s="310"/>
      <c r="EK772" s="310"/>
      <c r="EL772" s="310"/>
      <c r="EM772" s="310"/>
      <c r="EN772" s="310"/>
      <c r="EO772" s="310"/>
      <c r="EP772" s="310"/>
      <c r="EQ772" s="310"/>
      <c r="ER772" s="310"/>
      <c r="ES772" s="310"/>
      <c r="ET772" s="310"/>
      <c r="EU772" s="310"/>
      <c r="EV772" s="310"/>
      <c r="EW772" s="310"/>
      <c r="EX772" s="310"/>
      <c r="EY772" s="310"/>
      <c r="EZ772" s="310"/>
      <c r="FA772" s="310"/>
      <c r="FB772" s="310"/>
      <c r="FC772" s="310"/>
      <c r="FD772" s="310"/>
      <c r="FE772" s="310"/>
      <c r="FF772" s="310"/>
      <c r="FG772" s="310"/>
      <c r="FH772" s="310"/>
      <c r="FI772" s="310"/>
      <c r="FJ772" s="310"/>
      <c r="FK772" s="310"/>
      <c r="FL772" s="310"/>
      <c r="FM772" s="310"/>
      <c r="FN772" s="310"/>
      <c r="FO772" s="310"/>
      <c r="FP772" s="310"/>
      <c r="FQ772" s="310"/>
      <c r="FR772" s="310"/>
      <c r="FS772" s="310"/>
      <c r="FT772" s="310"/>
      <c r="FU772" s="310"/>
      <c r="FV772" s="310"/>
      <c r="FW772" s="310"/>
      <c r="FX772" s="310"/>
      <c r="FY772" s="310"/>
      <c r="FZ772" s="310"/>
      <c r="GA772" s="310"/>
      <c r="GB772" s="310"/>
      <c r="GC772" s="310"/>
    </row>
    <row r="773" spans="4:185">
      <c r="D773" s="310"/>
      <c r="E773" s="310"/>
      <c r="F773" s="310"/>
      <c r="G773" s="310"/>
      <c r="H773" s="310"/>
      <c r="I773" s="310"/>
      <c r="J773" s="310"/>
      <c r="K773" s="310"/>
      <c r="L773" s="310"/>
      <c r="M773" s="310"/>
      <c r="N773" s="310"/>
      <c r="O773" s="310"/>
      <c r="P773" s="310"/>
      <c r="Q773" s="310"/>
      <c r="R773" s="310"/>
      <c r="S773" s="310"/>
      <c r="T773" s="310"/>
      <c r="U773" s="310"/>
      <c r="V773" s="310"/>
      <c r="W773" s="310"/>
      <c r="X773" s="310"/>
      <c r="Y773" s="310"/>
      <c r="Z773" s="310"/>
      <c r="AA773" s="310"/>
      <c r="AB773" s="310"/>
      <c r="AC773" s="310"/>
      <c r="AD773" s="310"/>
      <c r="AE773" s="310"/>
      <c r="AF773" s="310"/>
      <c r="AG773" s="310"/>
      <c r="AH773" s="310"/>
      <c r="AI773" s="310"/>
      <c r="AJ773" s="310"/>
      <c r="AK773" s="310"/>
      <c r="AL773" s="310"/>
      <c r="AM773" s="310"/>
      <c r="AN773" s="310"/>
      <c r="AO773" s="310"/>
      <c r="AP773" s="310"/>
      <c r="AQ773" s="310"/>
      <c r="AR773" s="310"/>
      <c r="AS773" s="310"/>
      <c r="AT773" s="310"/>
      <c r="AU773" s="310"/>
      <c r="AV773" s="310"/>
      <c r="AW773" s="310"/>
      <c r="AX773" s="310"/>
      <c r="AY773" s="310"/>
      <c r="AZ773" s="310"/>
      <c r="BA773" s="310"/>
      <c r="BB773" s="310"/>
      <c r="BC773" s="310"/>
      <c r="BD773" s="310"/>
      <c r="BE773" s="310"/>
      <c r="BF773" s="310"/>
      <c r="BG773" s="310"/>
      <c r="BH773" s="310"/>
      <c r="BI773" s="310"/>
      <c r="BJ773" s="310"/>
      <c r="BK773" s="310"/>
      <c r="BL773" s="310"/>
      <c r="BM773" s="310"/>
      <c r="BN773" s="310"/>
      <c r="BO773" s="310"/>
      <c r="BP773" s="310"/>
      <c r="BQ773" s="310"/>
      <c r="BR773" s="310"/>
      <c r="BS773" s="310"/>
      <c r="BT773" s="310"/>
      <c r="BU773" s="310"/>
      <c r="BV773" s="310"/>
      <c r="BW773" s="310"/>
      <c r="BX773" s="310"/>
      <c r="BY773" s="310"/>
      <c r="BZ773" s="310"/>
      <c r="CA773" s="310"/>
      <c r="CB773" s="310"/>
      <c r="CC773" s="310"/>
      <c r="CD773" s="310"/>
      <c r="CE773" s="310"/>
      <c r="CF773" s="310"/>
      <c r="CG773" s="310"/>
      <c r="CH773" s="310"/>
      <c r="CI773" s="310"/>
      <c r="CJ773" s="310"/>
      <c r="CK773" s="310"/>
      <c r="CL773" s="310"/>
      <c r="CM773" s="310"/>
      <c r="CN773" s="310"/>
      <c r="CO773" s="310"/>
      <c r="CP773" s="310"/>
      <c r="CQ773" s="310"/>
      <c r="CR773" s="310"/>
      <c r="CS773" s="310"/>
      <c r="CT773" s="310"/>
      <c r="CU773" s="310"/>
      <c r="CV773" s="310"/>
      <c r="CW773" s="310"/>
      <c r="CX773" s="310"/>
      <c r="CY773" s="310"/>
      <c r="CZ773" s="310"/>
      <c r="DA773" s="310"/>
      <c r="DB773" s="310"/>
      <c r="DC773" s="310"/>
      <c r="DD773" s="310"/>
      <c r="DE773" s="310"/>
      <c r="DF773" s="310"/>
      <c r="DG773" s="310"/>
      <c r="DH773" s="310"/>
      <c r="DI773" s="310"/>
      <c r="DJ773" s="310"/>
      <c r="DK773" s="310"/>
      <c r="DL773" s="310"/>
      <c r="DM773" s="310"/>
      <c r="DN773" s="310"/>
      <c r="DO773" s="310"/>
      <c r="DP773" s="310"/>
      <c r="DQ773" s="310"/>
      <c r="DR773" s="310"/>
      <c r="DS773" s="310"/>
      <c r="DT773" s="310"/>
      <c r="DU773" s="310"/>
      <c r="DV773" s="310"/>
      <c r="DW773" s="310"/>
      <c r="DX773" s="310"/>
      <c r="DY773" s="310"/>
      <c r="DZ773" s="310"/>
      <c r="EA773" s="310"/>
      <c r="EB773" s="310"/>
      <c r="EC773" s="310"/>
      <c r="ED773" s="310"/>
      <c r="EE773" s="310"/>
      <c r="EF773" s="310"/>
      <c r="EG773" s="310"/>
      <c r="EH773" s="310"/>
      <c r="EI773" s="310"/>
      <c r="EJ773" s="310"/>
      <c r="EK773" s="310"/>
      <c r="EL773" s="310"/>
      <c r="EM773" s="310"/>
      <c r="EN773" s="310"/>
      <c r="EO773" s="310"/>
      <c r="EP773" s="310"/>
      <c r="EQ773" s="310"/>
      <c r="ER773" s="310"/>
      <c r="ES773" s="310"/>
      <c r="ET773" s="310"/>
      <c r="EU773" s="310"/>
      <c r="EV773" s="310"/>
      <c r="EW773" s="310"/>
      <c r="EX773" s="310"/>
      <c r="EY773" s="310"/>
      <c r="EZ773" s="310"/>
      <c r="FA773" s="310"/>
      <c r="FB773" s="310"/>
      <c r="FC773" s="310"/>
      <c r="FD773" s="310"/>
      <c r="FE773" s="310"/>
      <c r="FF773" s="310"/>
      <c r="FG773" s="310"/>
      <c r="FH773" s="310"/>
      <c r="FI773" s="310"/>
      <c r="FJ773" s="310"/>
      <c r="FK773" s="310"/>
      <c r="FL773" s="310"/>
      <c r="FM773" s="310"/>
      <c r="FN773" s="310"/>
      <c r="FO773" s="310"/>
      <c r="FP773" s="310"/>
      <c r="FQ773" s="310"/>
      <c r="FR773" s="310"/>
      <c r="FS773" s="310"/>
      <c r="FT773" s="310"/>
      <c r="FU773" s="310"/>
      <c r="FV773" s="310"/>
      <c r="FW773" s="310"/>
      <c r="FX773" s="310"/>
      <c r="FY773" s="310"/>
      <c r="FZ773" s="310"/>
      <c r="GA773" s="310"/>
      <c r="GB773" s="310"/>
      <c r="GC773" s="310"/>
    </row>
    <row r="774" spans="4:185">
      <c r="D774" s="310"/>
      <c r="E774" s="310"/>
      <c r="F774" s="310"/>
      <c r="G774" s="310"/>
      <c r="H774" s="310"/>
      <c r="I774" s="310"/>
      <c r="J774" s="310"/>
      <c r="K774" s="310"/>
      <c r="L774" s="310"/>
      <c r="M774" s="310"/>
      <c r="N774" s="310"/>
      <c r="O774" s="310"/>
      <c r="P774" s="310"/>
      <c r="Q774" s="310"/>
      <c r="R774" s="310"/>
      <c r="S774" s="310"/>
      <c r="T774" s="310"/>
      <c r="U774" s="310"/>
      <c r="V774" s="310"/>
      <c r="W774" s="310"/>
      <c r="X774" s="310"/>
      <c r="Y774" s="310"/>
      <c r="Z774" s="310"/>
      <c r="AA774" s="310"/>
      <c r="AB774" s="310"/>
      <c r="AC774" s="310"/>
      <c r="AD774" s="310"/>
      <c r="AE774" s="310"/>
      <c r="AF774" s="310"/>
      <c r="AG774" s="310"/>
      <c r="AH774" s="310"/>
      <c r="AI774" s="310"/>
      <c r="AJ774" s="310"/>
      <c r="AK774" s="310"/>
      <c r="AL774" s="310"/>
      <c r="AM774" s="310"/>
      <c r="AN774" s="310"/>
      <c r="AO774" s="310"/>
      <c r="AP774" s="310"/>
      <c r="AQ774" s="310"/>
      <c r="AR774" s="310"/>
      <c r="AS774" s="310"/>
      <c r="AT774" s="310"/>
      <c r="AU774" s="310"/>
      <c r="AV774" s="310"/>
      <c r="AW774" s="310"/>
      <c r="AX774" s="310"/>
      <c r="AY774" s="310"/>
      <c r="AZ774" s="310"/>
      <c r="BA774" s="310"/>
      <c r="BB774" s="310"/>
      <c r="BC774" s="310"/>
      <c r="BD774" s="310"/>
      <c r="BE774" s="310"/>
      <c r="BF774" s="310"/>
      <c r="BG774" s="310"/>
      <c r="BH774" s="310"/>
      <c r="BI774" s="310"/>
      <c r="BJ774" s="310"/>
      <c r="BK774" s="310"/>
      <c r="BL774" s="310"/>
      <c r="BM774" s="310"/>
      <c r="BN774" s="310"/>
      <c r="BO774" s="310"/>
      <c r="BP774" s="310"/>
      <c r="BQ774" s="310"/>
      <c r="BR774" s="310"/>
      <c r="BS774" s="310"/>
      <c r="BT774" s="310"/>
      <c r="BU774" s="310"/>
      <c r="BV774" s="310"/>
      <c r="BW774" s="310"/>
      <c r="BX774" s="310"/>
      <c r="BY774" s="310"/>
      <c r="BZ774" s="310"/>
      <c r="CA774" s="310"/>
      <c r="CB774" s="310"/>
      <c r="CC774" s="310"/>
      <c r="CD774" s="310"/>
      <c r="CE774" s="310"/>
      <c r="CF774" s="310"/>
      <c r="CG774" s="310"/>
      <c r="CH774" s="310"/>
      <c r="CI774" s="310"/>
      <c r="CJ774" s="310"/>
      <c r="CK774" s="310"/>
      <c r="CL774" s="310"/>
      <c r="CM774" s="310"/>
      <c r="CN774" s="310"/>
      <c r="CO774" s="310"/>
      <c r="CP774" s="310"/>
      <c r="CQ774" s="310"/>
      <c r="CR774" s="310"/>
      <c r="CS774" s="310"/>
      <c r="CT774" s="310"/>
      <c r="CU774" s="310"/>
      <c r="CV774" s="310"/>
      <c r="CW774" s="310"/>
      <c r="CX774" s="310"/>
      <c r="CY774" s="310"/>
      <c r="CZ774" s="310"/>
      <c r="DA774" s="310"/>
      <c r="DB774" s="310"/>
      <c r="DC774" s="310"/>
      <c r="DD774" s="310"/>
      <c r="DE774" s="310"/>
      <c r="DF774" s="310"/>
      <c r="DG774" s="310"/>
      <c r="DH774" s="310"/>
      <c r="DI774" s="310"/>
      <c r="DJ774" s="310"/>
      <c r="DK774" s="310"/>
      <c r="DL774" s="310"/>
      <c r="DM774" s="310"/>
      <c r="DN774" s="310"/>
      <c r="DO774" s="310"/>
      <c r="DP774" s="310"/>
      <c r="DQ774" s="310"/>
      <c r="DR774" s="310"/>
      <c r="DS774" s="310"/>
      <c r="DT774" s="310"/>
      <c r="DU774" s="310"/>
      <c r="DV774" s="310"/>
      <c r="DW774" s="310"/>
      <c r="DX774" s="310"/>
      <c r="DY774" s="310"/>
      <c r="DZ774" s="310"/>
      <c r="EA774" s="310"/>
      <c r="EB774" s="310"/>
      <c r="EC774" s="310"/>
      <c r="ED774" s="310"/>
      <c r="EE774" s="310"/>
      <c r="EF774" s="310"/>
      <c r="EG774" s="310"/>
      <c r="EH774" s="310"/>
      <c r="EI774" s="310"/>
      <c r="EJ774" s="310"/>
      <c r="EK774" s="310"/>
      <c r="EL774" s="310"/>
      <c r="EM774" s="310"/>
      <c r="EN774" s="310"/>
      <c r="EO774" s="310"/>
      <c r="EP774" s="310"/>
      <c r="EQ774" s="310"/>
      <c r="ER774" s="310"/>
      <c r="ES774" s="310"/>
      <c r="ET774" s="310"/>
      <c r="EU774" s="310"/>
      <c r="EV774" s="310"/>
      <c r="EW774" s="310"/>
      <c r="EX774" s="310"/>
      <c r="EY774" s="310"/>
      <c r="EZ774" s="310"/>
      <c r="FA774" s="310"/>
      <c r="FB774" s="310"/>
      <c r="FC774" s="310"/>
      <c r="FD774" s="310"/>
      <c r="FE774" s="310"/>
      <c r="FF774" s="310"/>
      <c r="FG774" s="310"/>
      <c r="FH774" s="310"/>
      <c r="FI774" s="310"/>
      <c r="FJ774" s="310"/>
      <c r="FK774" s="310"/>
      <c r="FL774" s="310"/>
      <c r="FM774" s="310"/>
      <c r="FN774" s="310"/>
      <c r="FO774" s="310"/>
      <c r="FP774" s="310"/>
      <c r="FQ774" s="310"/>
      <c r="FR774" s="310"/>
      <c r="FS774" s="310"/>
      <c r="FT774" s="310"/>
      <c r="FU774" s="310"/>
      <c r="FV774" s="310"/>
      <c r="FW774" s="310"/>
      <c r="FX774" s="310"/>
      <c r="FY774" s="310"/>
      <c r="FZ774" s="310"/>
      <c r="GA774" s="310"/>
      <c r="GB774" s="310"/>
      <c r="GC774" s="310"/>
    </row>
    <row r="775" spans="4:185">
      <c r="D775" s="310"/>
      <c r="E775" s="310"/>
      <c r="F775" s="310"/>
      <c r="G775" s="310"/>
      <c r="H775" s="310"/>
      <c r="I775" s="310"/>
      <c r="J775" s="310"/>
      <c r="K775" s="310"/>
      <c r="L775" s="310"/>
      <c r="M775" s="310"/>
      <c r="N775" s="310"/>
      <c r="O775" s="310"/>
      <c r="P775" s="310"/>
      <c r="Q775" s="310"/>
      <c r="R775" s="310"/>
      <c r="S775" s="310"/>
      <c r="T775" s="310"/>
      <c r="U775" s="310"/>
      <c r="V775" s="310"/>
      <c r="W775" s="310"/>
      <c r="X775" s="310"/>
      <c r="Y775" s="310"/>
      <c r="Z775" s="310"/>
      <c r="AA775" s="310"/>
      <c r="AB775" s="310"/>
      <c r="AC775" s="310"/>
      <c r="AD775" s="310"/>
      <c r="AE775" s="310"/>
      <c r="AF775" s="310"/>
      <c r="AG775" s="310"/>
      <c r="AH775" s="310"/>
      <c r="AI775" s="310"/>
      <c r="AJ775" s="310"/>
      <c r="AK775" s="310"/>
      <c r="AL775" s="310"/>
      <c r="AM775" s="310"/>
      <c r="AN775" s="310"/>
      <c r="AO775" s="310"/>
      <c r="AP775" s="310"/>
      <c r="AQ775" s="310"/>
      <c r="AR775" s="310"/>
      <c r="AS775" s="310"/>
      <c r="AT775" s="310"/>
      <c r="AU775" s="310"/>
      <c r="AV775" s="310"/>
      <c r="AW775" s="310"/>
      <c r="AX775" s="310"/>
      <c r="AY775" s="310"/>
      <c r="AZ775" s="310"/>
      <c r="BA775" s="310"/>
      <c r="BB775" s="310"/>
      <c r="BC775" s="310"/>
      <c r="BD775" s="310"/>
      <c r="BE775" s="310"/>
      <c r="BF775" s="310"/>
      <c r="BG775" s="310"/>
      <c r="BH775" s="310"/>
      <c r="BI775" s="310"/>
      <c r="BJ775" s="310"/>
      <c r="BK775" s="310"/>
      <c r="BL775" s="310"/>
      <c r="BM775" s="310"/>
      <c r="BN775" s="310"/>
      <c r="BO775" s="310"/>
      <c r="BP775" s="310"/>
      <c r="BQ775" s="310"/>
      <c r="BR775" s="310"/>
      <c r="BS775" s="310"/>
      <c r="BT775" s="310"/>
      <c r="BU775" s="310"/>
      <c r="BV775" s="310"/>
      <c r="BW775" s="310"/>
      <c r="BX775" s="310"/>
      <c r="BY775" s="310"/>
      <c r="BZ775" s="310"/>
      <c r="CA775" s="310"/>
      <c r="CB775" s="310"/>
      <c r="CC775" s="310"/>
      <c r="CD775" s="310"/>
      <c r="CE775" s="310"/>
      <c r="CF775" s="310"/>
      <c r="CG775" s="310"/>
      <c r="CH775" s="310"/>
      <c r="CI775" s="310"/>
      <c r="CJ775" s="310"/>
      <c r="CK775" s="310"/>
      <c r="CL775" s="310"/>
      <c r="CM775" s="310"/>
      <c r="CN775" s="310"/>
      <c r="CO775" s="310"/>
      <c r="CP775" s="310"/>
      <c r="CQ775" s="310"/>
      <c r="CR775" s="310"/>
      <c r="CS775" s="310"/>
      <c r="CT775" s="310"/>
      <c r="CU775" s="310"/>
      <c r="CV775" s="310"/>
      <c r="CW775" s="310"/>
      <c r="CX775" s="310"/>
      <c r="CY775" s="310"/>
      <c r="CZ775" s="310"/>
      <c r="DA775" s="310"/>
      <c r="DB775" s="310"/>
      <c r="DC775" s="310"/>
      <c r="DD775" s="310"/>
      <c r="DE775" s="310"/>
      <c r="DF775" s="310"/>
      <c r="DG775" s="310"/>
      <c r="DH775" s="310"/>
      <c r="DI775" s="310"/>
      <c r="DJ775" s="310"/>
      <c r="DK775" s="310"/>
      <c r="DL775" s="310"/>
      <c r="DM775" s="310"/>
      <c r="DN775" s="310"/>
      <c r="DO775" s="310"/>
      <c r="DP775" s="310"/>
      <c r="DQ775" s="310"/>
      <c r="DR775" s="310"/>
      <c r="DS775" s="310"/>
      <c r="DT775" s="310"/>
      <c r="DU775" s="310"/>
      <c r="DV775" s="310"/>
      <c r="DW775" s="310"/>
      <c r="DX775" s="310"/>
      <c r="DY775" s="310"/>
      <c r="DZ775" s="310"/>
      <c r="EA775" s="310"/>
      <c r="EB775" s="310"/>
      <c r="EC775" s="310"/>
      <c r="ED775" s="310"/>
      <c r="EE775" s="310"/>
      <c r="EF775" s="310"/>
      <c r="EG775" s="310"/>
      <c r="EH775" s="310"/>
      <c r="EI775" s="310"/>
      <c r="EJ775" s="310"/>
      <c r="EK775" s="310"/>
      <c r="EL775" s="310"/>
      <c r="EM775" s="310"/>
      <c r="EN775" s="310"/>
      <c r="EO775" s="310"/>
      <c r="EP775" s="310"/>
      <c r="EQ775" s="310"/>
      <c r="ER775" s="310"/>
      <c r="ES775" s="310"/>
      <c r="ET775" s="310"/>
      <c r="EU775" s="310"/>
      <c r="EV775" s="310"/>
      <c r="EW775" s="310"/>
      <c r="EX775" s="310"/>
      <c r="EY775" s="310"/>
      <c r="EZ775" s="310"/>
      <c r="FA775" s="310"/>
      <c r="FB775" s="310"/>
      <c r="FC775" s="310"/>
      <c r="FD775" s="310"/>
      <c r="FE775" s="310"/>
      <c r="FF775" s="310"/>
      <c r="FG775" s="310"/>
      <c r="FH775" s="310"/>
      <c r="FI775" s="310"/>
      <c r="FJ775" s="310"/>
      <c r="FK775" s="310"/>
      <c r="FL775" s="310"/>
      <c r="FM775" s="310"/>
      <c r="FN775" s="310"/>
      <c r="FO775" s="310"/>
      <c r="FP775" s="310"/>
      <c r="FQ775" s="310"/>
      <c r="FR775" s="310"/>
      <c r="FS775" s="310"/>
      <c r="FT775" s="310"/>
      <c r="FU775" s="310"/>
      <c r="FV775" s="310"/>
      <c r="FW775" s="310"/>
      <c r="FX775" s="310"/>
      <c r="FY775" s="310"/>
      <c r="FZ775" s="310"/>
      <c r="GA775" s="310"/>
      <c r="GB775" s="310"/>
      <c r="GC775" s="310"/>
    </row>
    <row r="776" spans="4:185">
      <c r="D776" s="310"/>
      <c r="E776" s="310"/>
      <c r="F776" s="310"/>
      <c r="G776" s="310"/>
      <c r="H776" s="310"/>
      <c r="I776" s="310"/>
      <c r="J776" s="310"/>
      <c r="K776" s="310"/>
      <c r="L776" s="310"/>
      <c r="M776" s="310"/>
      <c r="N776" s="310"/>
      <c r="O776" s="310"/>
      <c r="P776" s="310"/>
      <c r="Q776" s="310"/>
      <c r="R776" s="310"/>
      <c r="S776" s="310"/>
      <c r="T776" s="310"/>
      <c r="U776" s="310"/>
      <c r="V776" s="310"/>
      <c r="W776" s="310"/>
      <c r="X776" s="310"/>
      <c r="Y776" s="310"/>
      <c r="Z776" s="310"/>
      <c r="AA776" s="310"/>
      <c r="AB776" s="310"/>
      <c r="AC776" s="310"/>
      <c r="AD776" s="310"/>
      <c r="AE776" s="310"/>
      <c r="AF776" s="310"/>
      <c r="AG776" s="310"/>
      <c r="AH776" s="310"/>
      <c r="AI776" s="310"/>
      <c r="AJ776" s="310"/>
      <c r="AK776" s="310"/>
      <c r="AL776" s="310"/>
      <c r="AM776" s="310"/>
      <c r="AN776" s="310"/>
      <c r="AO776" s="310"/>
      <c r="AP776" s="310"/>
      <c r="AQ776" s="310"/>
      <c r="AR776" s="310"/>
      <c r="AS776" s="310"/>
      <c r="AT776" s="310"/>
      <c r="AU776" s="310"/>
      <c r="AV776" s="310"/>
      <c r="AW776" s="310"/>
      <c r="AX776" s="310"/>
      <c r="AY776" s="310"/>
      <c r="AZ776" s="310"/>
      <c r="BA776" s="310"/>
      <c r="BB776" s="310"/>
      <c r="BC776" s="310"/>
      <c r="BD776" s="310"/>
      <c r="BE776" s="310"/>
      <c r="BF776" s="310"/>
      <c r="BG776" s="310"/>
      <c r="BH776" s="310"/>
      <c r="BI776" s="310"/>
      <c r="BJ776" s="310"/>
      <c r="BK776" s="310"/>
      <c r="BL776" s="310"/>
      <c r="BM776" s="310"/>
      <c r="BN776" s="310"/>
      <c r="BO776" s="310"/>
      <c r="BP776" s="310"/>
      <c r="BQ776" s="310"/>
      <c r="BR776" s="310"/>
      <c r="BS776" s="310"/>
      <c r="BT776" s="310"/>
      <c r="BU776" s="310"/>
      <c r="BV776" s="310"/>
      <c r="BW776" s="310"/>
      <c r="BX776" s="310"/>
      <c r="BY776" s="310"/>
      <c r="BZ776" s="310"/>
      <c r="CA776" s="310"/>
      <c r="CB776" s="310"/>
      <c r="CC776" s="310"/>
      <c r="CD776" s="310"/>
      <c r="CE776" s="310"/>
      <c r="CF776" s="310"/>
      <c r="CG776" s="310"/>
      <c r="CH776" s="310"/>
      <c r="CI776" s="310"/>
      <c r="CJ776" s="310"/>
      <c r="CK776" s="310"/>
      <c r="CL776" s="310"/>
      <c r="CM776" s="310"/>
      <c r="CN776" s="310"/>
      <c r="CO776" s="310"/>
      <c r="CP776" s="310"/>
      <c r="CQ776" s="310"/>
      <c r="CR776" s="310"/>
      <c r="CS776" s="310"/>
      <c r="CT776" s="310"/>
      <c r="CU776" s="310"/>
      <c r="CV776" s="310"/>
      <c r="CW776" s="310"/>
      <c r="CX776" s="310"/>
      <c r="CY776" s="310"/>
      <c r="CZ776" s="310"/>
      <c r="DA776" s="310"/>
      <c r="DB776" s="310"/>
      <c r="DC776" s="310"/>
      <c r="DD776" s="310"/>
      <c r="DE776" s="310"/>
      <c r="DF776" s="310"/>
      <c r="DG776" s="310"/>
      <c r="DH776" s="310"/>
      <c r="DI776" s="310"/>
      <c r="DJ776" s="310"/>
      <c r="DK776" s="310"/>
      <c r="DL776" s="310"/>
      <c r="DM776" s="310"/>
      <c r="DN776" s="310"/>
      <c r="DO776" s="310"/>
      <c r="DP776" s="310"/>
      <c r="DQ776" s="310"/>
      <c r="DR776" s="310"/>
      <c r="DS776" s="310"/>
      <c r="DT776" s="310"/>
      <c r="DU776" s="310"/>
      <c r="DV776" s="310"/>
      <c r="DW776" s="310"/>
      <c r="DX776" s="310"/>
      <c r="DY776" s="310"/>
      <c r="DZ776" s="310"/>
      <c r="EA776" s="310"/>
      <c r="EB776" s="310"/>
      <c r="EC776" s="310"/>
      <c r="ED776" s="310"/>
      <c r="EE776" s="310"/>
      <c r="EF776" s="310"/>
      <c r="EG776" s="310"/>
      <c r="EH776" s="310"/>
      <c r="EI776" s="310"/>
      <c r="EJ776" s="310"/>
      <c r="EK776" s="310"/>
      <c r="EL776" s="310"/>
      <c r="EM776" s="310"/>
      <c r="EN776" s="310"/>
      <c r="EO776" s="310"/>
      <c r="EP776" s="310"/>
      <c r="EQ776" s="310"/>
      <c r="ER776" s="310"/>
      <c r="ES776" s="310"/>
      <c r="ET776" s="310"/>
      <c r="EU776" s="310"/>
      <c r="EV776" s="310"/>
      <c r="EW776" s="310"/>
      <c r="EX776" s="310"/>
      <c r="EY776" s="310"/>
      <c r="EZ776" s="310"/>
      <c r="FA776" s="310"/>
      <c r="FB776" s="310"/>
      <c r="FC776" s="310"/>
      <c r="FD776" s="310"/>
      <c r="FE776" s="310"/>
      <c r="FF776" s="310"/>
      <c r="FG776" s="310"/>
      <c r="FH776" s="310"/>
      <c r="FI776" s="310"/>
      <c r="FJ776" s="310"/>
      <c r="FK776" s="310"/>
      <c r="FL776" s="310"/>
      <c r="FM776" s="310"/>
      <c r="FN776" s="310"/>
      <c r="FO776" s="310"/>
      <c r="FP776" s="310"/>
      <c r="FQ776" s="310"/>
      <c r="FR776" s="310"/>
      <c r="FS776" s="310"/>
      <c r="FT776" s="310"/>
      <c r="FU776" s="310"/>
      <c r="FV776" s="310"/>
      <c r="FW776" s="310"/>
      <c r="FX776" s="310"/>
      <c r="FY776" s="310"/>
      <c r="FZ776" s="310"/>
      <c r="GA776" s="310"/>
      <c r="GB776" s="310"/>
      <c r="GC776" s="310"/>
    </row>
    <row r="777" spans="4:185">
      <c r="D777" s="310"/>
      <c r="E777" s="310"/>
      <c r="F777" s="310"/>
      <c r="G777" s="310"/>
      <c r="H777" s="310"/>
      <c r="I777" s="310"/>
      <c r="J777" s="310"/>
      <c r="K777" s="310"/>
      <c r="L777" s="310"/>
      <c r="M777" s="310"/>
      <c r="N777" s="310"/>
      <c r="O777" s="310"/>
      <c r="P777" s="310"/>
      <c r="Q777" s="310"/>
      <c r="R777" s="310"/>
      <c r="S777" s="310"/>
      <c r="T777" s="310"/>
      <c r="U777" s="310"/>
      <c r="V777" s="310"/>
      <c r="W777" s="310"/>
      <c r="X777" s="310"/>
      <c r="Y777" s="310"/>
      <c r="Z777" s="310"/>
      <c r="AA777" s="310"/>
      <c r="AB777" s="310"/>
      <c r="AC777" s="310"/>
      <c r="AD777" s="310"/>
      <c r="AE777" s="310"/>
      <c r="AF777" s="310"/>
      <c r="AG777" s="310"/>
      <c r="AH777" s="310"/>
      <c r="AI777" s="310"/>
      <c r="AJ777" s="310"/>
      <c r="AK777" s="310"/>
      <c r="AL777" s="310"/>
      <c r="AM777" s="310"/>
      <c r="AN777" s="310"/>
      <c r="AO777" s="310"/>
      <c r="AP777" s="310"/>
      <c r="AQ777" s="310"/>
      <c r="AR777" s="310"/>
      <c r="AS777" s="310"/>
      <c r="AT777" s="310"/>
      <c r="AU777" s="310"/>
      <c r="AV777" s="310"/>
      <c r="AW777" s="310"/>
      <c r="AX777" s="310"/>
      <c r="AY777" s="310"/>
      <c r="AZ777" s="310"/>
      <c r="BA777" s="310"/>
      <c r="BB777" s="310"/>
      <c r="BC777" s="310"/>
      <c r="BD777" s="310"/>
      <c r="BE777" s="310"/>
      <c r="BF777" s="310"/>
      <c r="BG777" s="310"/>
      <c r="BH777" s="310"/>
      <c r="BI777" s="310"/>
      <c r="BJ777" s="310"/>
      <c r="BK777" s="310"/>
      <c r="BL777" s="310"/>
      <c r="BM777" s="310"/>
      <c r="BN777" s="310"/>
      <c r="BO777" s="310"/>
      <c r="BP777" s="310"/>
      <c r="BQ777" s="310"/>
      <c r="BR777" s="310"/>
      <c r="BS777" s="310"/>
      <c r="BT777" s="310"/>
      <c r="BU777" s="310"/>
      <c r="BV777" s="310"/>
      <c r="BW777" s="310"/>
      <c r="BX777" s="310"/>
      <c r="BY777" s="310"/>
      <c r="BZ777" s="310"/>
      <c r="CA777" s="310"/>
      <c r="CB777" s="310"/>
      <c r="CC777" s="310"/>
      <c r="CD777" s="310"/>
      <c r="CE777" s="310"/>
      <c r="CF777" s="310"/>
      <c r="CG777" s="310"/>
      <c r="CH777" s="310"/>
      <c r="CI777" s="310"/>
      <c r="CJ777" s="310"/>
      <c r="CK777" s="310"/>
      <c r="CL777" s="310"/>
      <c r="CM777" s="310"/>
      <c r="CN777" s="310"/>
      <c r="CO777" s="310"/>
      <c r="CP777" s="310"/>
      <c r="CQ777" s="310"/>
      <c r="CR777" s="310"/>
      <c r="CS777" s="310"/>
      <c r="CT777" s="310"/>
      <c r="CU777" s="310"/>
      <c r="CV777" s="310"/>
      <c r="CW777" s="310"/>
      <c r="CX777" s="310"/>
      <c r="CY777" s="310"/>
      <c r="CZ777" s="310"/>
      <c r="DA777" s="310"/>
      <c r="DB777" s="310"/>
      <c r="DC777" s="310"/>
      <c r="DD777" s="310"/>
      <c r="DE777" s="310"/>
      <c r="DF777" s="310"/>
      <c r="DG777" s="310"/>
      <c r="DH777" s="310"/>
      <c r="DI777" s="310"/>
      <c r="DJ777" s="310"/>
      <c r="DK777" s="310"/>
      <c r="DL777" s="310"/>
      <c r="DM777" s="310"/>
      <c r="DN777" s="310"/>
      <c r="DO777" s="310"/>
      <c r="DP777" s="310"/>
      <c r="DQ777" s="310"/>
      <c r="DR777" s="310"/>
      <c r="DS777" s="310"/>
      <c r="DT777" s="310"/>
      <c r="DU777" s="310"/>
      <c r="DV777" s="310"/>
      <c r="DW777" s="310"/>
      <c r="DX777" s="310"/>
      <c r="DY777" s="310"/>
      <c r="DZ777" s="310"/>
      <c r="EA777" s="310"/>
      <c r="EB777" s="310"/>
      <c r="EC777" s="310"/>
      <c r="ED777" s="310"/>
      <c r="EE777" s="310"/>
      <c r="EF777" s="310"/>
      <c r="EG777" s="310"/>
      <c r="EH777" s="310"/>
      <c r="EI777" s="310"/>
      <c r="EJ777" s="310"/>
      <c r="EK777" s="310"/>
      <c r="EL777" s="310"/>
      <c r="EM777" s="310"/>
      <c r="EN777" s="310"/>
      <c r="EO777" s="310"/>
      <c r="EP777" s="310"/>
      <c r="EQ777" s="310"/>
      <c r="ER777" s="310"/>
      <c r="ES777" s="310"/>
      <c r="ET777" s="310"/>
      <c r="EU777" s="310"/>
      <c r="EV777" s="310"/>
      <c r="EW777" s="310"/>
      <c r="EX777" s="310"/>
      <c r="EY777" s="310"/>
      <c r="EZ777" s="310"/>
      <c r="FA777" s="310"/>
      <c r="FB777" s="310"/>
      <c r="FC777" s="310"/>
      <c r="FD777" s="310"/>
      <c r="FE777" s="310"/>
      <c r="FF777" s="310"/>
      <c r="FG777" s="310"/>
      <c r="FH777" s="310"/>
      <c r="FI777" s="310"/>
      <c r="FJ777" s="310"/>
      <c r="FK777" s="310"/>
      <c r="FL777" s="310"/>
      <c r="FM777" s="310"/>
      <c r="FN777" s="310"/>
      <c r="FO777" s="310"/>
      <c r="FP777" s="310"/>
      <c r="FQ777" s="310"/>
      <c r="FR777" s="310"/>
      <c r="FS777" s="310"/>
      <c r="FT777" s="310"/>
      <c r="FU777" s="310"/>
      <c r="FV777" s="310"/>
      <c r="FW777" s="310"/>
      <c r="FX777" s="310"/>
      <c r="FY777" s="310"/>
      <c r="FZ777" s="310"/>
      <c r="GA777" s="310"/>
      <c r="GB777" s="310"/>
      <c r="GC777" s="310"/>
    </row>
    <row r="778" spans="4:185">
      <c r="D778" s="310"/>
      <c r="E778" s="310"/>
      <c r="F778" s="310"/>
      <c r="G778" s="310"/>
      <c r="H778" s="310"/>
      <c r="I778" s="310"/>
      <c r="J778" s="310"/>
      <c r="K778" s="310"/>
      <c r="L778" s="310"/>
      <c r="M778" s="310"/>
      <c r="N778" s="310"/>
      <c r="O778" s="310"/>
      <c r="P778" s="310"/>
      <c r="Q778" s="310"/>
      <c r="R778" s="310"/>
      <c r="S778" s="310"/>
      <c r="T778" s="310"/>
      <c r="U778" s="310"/>
      <c r="V778" s="310"/>
      <c r="W778" s="310"/>
      <c r="X778" s="310"/>
      <c r="Y778" s="310"/>
      <c r="Z778" s="310"/>
      <c r="AA778" s="310"/>
      <c r="AB778" s="310"/>
      <c r="AC778" s="310"/>
      <c r="AD778" s="310"/>
      <c r="AE778" s="310"/>
      <c r="AF778" s="310"/>
      <c r="AG778" s="310"/>
      <c r="AH778" s="310"/>
      <c r="AI778" s="310"/>
      <c r="AJ778" s="310"/>
      <c r="AK778" s="310"/>
      <c r="AL778" s="310"/>
      <c r="AM778" s="310"/>
      <c r="AN778" s="310"/>
      <c r="AO778" s="310"/>
      <c r="AP778" s="310"/>
      <c r="AQ778" s="310"/>
      <c r="AR778" s="310"/>
      <c r="AS778" s="310"/>
      <c r="AT778" s="310"/>
      <c r="AU778" s="310"/>
      <c r="AV778" s="310"/>
      <c r="AW778" s="310"/>
      <c r="AX778" s="310"/>
      <c r="AY778" s="310"/>
      <c r="AZ778" s="310"/>
      <c r="BA778" s="310"/>
      <c r="BB778" s="310"/>
      <c r="BC778" s="310"/>
      <c r="BD778" s="310"/>
      <c r="BE778" s="310"/>
      <c r="BF778" s="310"/>
      <c r="BG778" s="310"/>
      <c r="BH778" s="310"/>
      <c r="BI778" s="310"/>
      <c r="BJ778" s="310"/>
      <c r="BK778" s="310"/>
      <c r="BL778" s="310"/>
      <c r="BM778" s="310"/>
      <c r="BN778" s="310"/>
      <c r="BO778" s="310"/>
      <c r="BP778" s="310"/>
      <c r="BQ778" s="310"/>
      <c r="BR778" s="310"/>
      <c r="BS778" s="310"/>
      <c r="BT778" s="310"/>
      <c r="BU778" s="310"/>
      <c r="BV778" s="310"/>
      <c r="BW778" s="310"/>
      <c r="BX778" s="310"/>
      <c r="BY778" s="310"/>
      <c r="BZ778" s="310"/>
      <c r="CA778" s="310"/>
      <c r="CB778" s="310"/>
      <c r="CC778" s="310"/>
      <c r="CD778" s="310"/>
      <c r="CE778" s="310"/>
      <c r="CF778" s="310"/>
      <c r="CG778" s="310"/>
      <c r="CH778" s="310"/>
      <c r="CI778" s="310"/>
      <c r="CJ778" s="310"/>
      <c r="CK778" s="310"/>
      <c r="CL778" s="310"/>
      <c r="CM778" s="310"/>
      <c r="CN778" s="310"/>
      <c r="CO778" s="310"/>
      <c r="CP778" s="310"/>
      <c r="CQ778" s="310"/>
      <c r="CR778" s="310"/>
      <c r="CS778" s="310"/>
      <c r="CT778" s="310"/>
      <c r="CU778" s="310"/>
      <c r="CV778" s="310"/>
      <c r="CW778" s="310"/>
      <c r="CX778" s="310"/>
      <c r="CY778" s="310"/>
      <c r="CZ778" s="310"/>
      <c r="DA778" s="310"/>
      <c r="DB778" s="310"/>
      <c r="DC778" s="310"/>
      <c r="DD778" s="310"/>
      <c r="DE778" s="310"/>
      <c r="DF778" s="310"/>
      <c r="DG778" s="310"/>
      <c r="DH778" s="310"/>
      <c r="DI778" s="310"/>
      <c r="DJ778" s="310"/>
      <c r="DK778" s="310"/>
      <c r="DL778" s="310"/>
      <c r="DM778" s="310"/>
      <c r="DN778" s="310"/>
      <c r="DO778" s="310"/>
      <c r="DP778" s="310"/>
      <c r="DQ778" s="310"/>
      <c r="DR778" s="310"/>
      <c r="DS778" s="310"/>
      <c r="DT778" s="310"/>
      <c r="DU778" s="310"/>
      <c r="DV778" s="310"/>
      <c r="DW778" s="310"/>
      <c r="DX778" s="310"/>
      <c r="DY778" s="310"/>
      <c r="DZ778" s="310"/>
      <c r="EA778" s="310"/>
      <c r="EB778" s="310"/>
      <c r="EC778" s="310"/>
      <c r="ED778" s="310"/>
      <c r="EE778" s="310"/>
      <c r="EF778" s="310"/>
      <c r="EG778" s="310"/>
      <c r="EH778" s="310"/>
      <c r="EI778" s="310"/>
      <c r="EJ778" s="310"/>
      <c r="EK778" s="310"/>
      <c r="EL778" s="310"/>
      <c r="EM778" s="310"/>
      <c r="EN778" s="310"/>
      <c r="EO778" s="310"/>
      <c r="EP778" s="310"/>
      <c r="EQ778" s="310"/>
      <c r="ER778" s="310"/>
      <c r="ES778" s="310"/>
      <c r="ET778" s="310"/>
      <c r="EU778" s="310"/>
      <c r="EV778" s="310"/>
      <c r="EW778" s="310"/>
      <c r="EX778" s="310"/>
      <c r="EY778" s="310"/>
      <c r="EZ778" s="310"/>
      <c r="FA778" s="310"/>
      <c r="FB778" s="310"/>
      <c r="FC778" s="310"/>
      <c r="FD778" s="310"/>
      <c r="FE778" s="310"/>
      <c r="FF778" s="310"/>
      <c r="FG778" s="310"/>
      <c r="FH778" s="310"/>
      <c r="FI778" s="310"/>
      <c r="FJ778" s="310"/>
      <c r="FK778" s="310"/>
      <c r="FL778" s="310"/>
      <c r="FM778" s="310"/>
      <c r="FN778" s="310"/>
      <c r="FO778" s="310"/>
      <c r="FP778" s="310"/>
      <c r="FQ778" s="310"/>
      <c r="FR778" s="310"/>
      <c r="FS778" s="310"/>
      <c r="FT778" s="310"/>
      <c r="FU778" s="310"/>
      <c r="FV778" s="310"/>
      <c r="FW778" s="310"/>
      <c r="FX778" s="310"/>
      <c r="FY778" s="310"/>
      <c r="FZ778" s="310"/>
      <c r="GA778" s="310"/>
      <c r="GB778" s="310"/>
      <c r="GC778" s="310"/>
    </row>
    <row r="779" spans="4:185">
      <c r="D779" s="310"/>
      <c r="E779" s="310"/>
      <c r="F779" s="310"/>
      <c r="G779" s="310"/>
      <c r="H779" s="310"/>
      <c r="I779" s="310"/>
      <c r="J779" s="310"/>
      <c r="K779" s="310"/>
      <c r="L779" s="310"/>
      <c r="M779" s="310"/>
      <c r="N779" s="310"/>
      <c r="O779" s="310"/>
      <c r="P779" s="310"/>
      <c r="Q779" s="310"/>
      <c r="R779" s="310"/>
      <c r="S779" s="310"/>
      <c r="T779" s="310"/>
      <c r="U779" s="310"/>
      <c r="V779" s="310"/>
      <c r="W779" s="310"/>
      <c r="X779" s="310"/>
      <c r="Y779" s="310"/>
      <c r="Z779" s="310"/>
      <c r="AA779" s="310"/>
      <c r="AB779" s="310"/>
      <c r="AC779" s="310"/>
      <c r="AD779" s="310"/>
      <c r="AE779" s="310"/>
      <c r="AF779" s="310"/>
      <c r="AG779" s="310"/>
      <c r="AH779" s="310"/>
      <c r="AI779" s="310"/>
      <c r="AJ779" s="310"/>
      <c r="AK779" s="310"/>
      <c r="AL779" s="310"/>
      <c r="AM779" s="310"/>
      <c r="AN779" s="310"/>
      <c r="AO779" s="310"/>
      <c r="AP779" s="310"/>
      <c r="AQ779" s="310"/>
      <c r="AR779" s="310"/>
      <c r="AS779" s="310"/>
      <c r="AT779" s="310"/>
      <c r="AU779" s="310"/>
      <c r="AV779" s="310"/>
      <c r="AW779" s="310"/>
      <c r="AX779" s="310"/>
      <c r="AY779" s="310"/>
      <c r="AZ779" s="310"/>
      <c r="BA779" s="310"/>
      <c r="BB779" s="310"/>
      <c r="BC779" s="310"/>
      <c r="BD779" s="310"/>
      <c r="BE779" s="310"/>
      <c r="BF779" s="310"/>
      <c r="BG779" s="310"/>
      <c r="BH779" s="310"/>
      <c r="BI779" s="310"/>
      <c r="BJ779" s="310"/>
      <c r="BK779" s="310"/>
      <c r="BL779" s="310"/>
      <c r="BM779" s="310"/>
      <c r="BN779" s="310"/>
      <c r="BO779" s="310"/>
      <c r="BP779" s="310"/>
      <c r="BQ779" s="310"/>
      <c r="BR779" s="310"/>
      <c r="BS779" s="310"/>
      <c r="BT779" s="310"/>
      <c r="BU779" s="310"/>
      <c r="BV779" s="310"/>
      <c r="BW779" s="310"/>
      <c r="BX779" s="310"/>
      <c r="BY779" s="310"/>
      <c r="BZ779" s="310"/>
      <c r="CA779" s="310"/>
      <c r="CB779" s="310"/>
      <c r="CC779" s="310"/>
      <c r="CD779" s="310"/>
      <c r="CE779" s="310"/>
      <c r="CF779" s="310"/>
      <c r="CG779" s="310"/>
      <c r="CH779" s="310"/>
      <c r="CI779" s="310"/>
      <c r="CJ779" s="310"/>
      <c r="CK779" s="310"/>
      <c r="CL779" s="310"/>
      <c r="CM779" s="310"/>
      <c r="CN779" s="310"/>
      <c r="CO779" s="310"/>
      <c r="CP779" s="310"/>
      <c r="CQ779" s="310"/>
      <c r="CR779" s="310"/>
      <c r="CS779" s="310"/>
      <c r="CT779" s="310"/>
      <c r="CU779" s="310"/>
      <c r="CV779" s="310"/>
      <c r="CW779" s="310"/>
      <c r="CX779" s="310"/>
      <c r="CY779" s="310"/>
      <c r="CZ779" s="310"/>
      <c r="DA779" s="310"/>
      <c r="DB779" s="310"/>
      <c r="DC779" s="310"/>
      <c r="DD779" s="310"/>
      <c r="DE779" s="310"/>
      <c r="DF779" s="310"/>
      <c r="DG779" s="310"/>
      <c r="DH779" s="310"/>
      <c r="DI779" s="310"/>
      <c r="DJ779" s="310"/>
      <c r="DK779" s="310"/>
      <c r="DL779" s="310"/>
      <c r="DM779" s="310"/>
      <c r="DN779" s="310"/>
      <c r="DO779" s="310"/>
      <c r="DP779" s="310"/>
      <c r="DQ779" s="310"/>
      <c r="DR779" s="310"/>
      <c r="DS779" s="310"/>
      <c r="DT779" s="310"/>
      <c r="DU779" s="310"/>
      <c r="DV779" s="310"/>
      <c r="DW779" s="310"/>
      <c r="DX779" s="310"/>
      <c r="DY779" s="310"/>
      <c r="DZ779" s="310"/>
      <c r="EA779" s="310"/>
      <c r="EB779" s="310"/>
      <c r="EC779" s="310"/>
      <c r="ED779" s="310"/>
      <c r="EE779" s="310"/>
      <c r="EF779" s="310"/>
      <c r="EG779" s="310"/>
      <c r="EH779" s="310"/>
      <c r="EI779" s="310"/>
      <c r="EJ779" s="310"/>
      <c r="EK779" s="310"/>
      <c r="EL779" s="310"/>
      <c r="EM779" s="310"/>
      <c r="EN779" s="310"/>
      <c r="EO779" s="310"/>
      <c r="EP779" s="310"/>
      <c r="EQ779" s="310"/>
      <c r="ER779" s="310"/>
      <c r="ES779" s="310"/>
      <c r="ET779" s="310"/>
      <c r="EU779" s="310"/>
      <c r="EV779" s="310"/>
      <c r="EW779" s="310"/>
      <c r="EX779" s="310"/>
      <c r="EY779" s="310"/>
      <c r="EZ779" s="310"/>
      <c r="FA779" s="310"/>
      <c r="FB779" s="310"/>
      <c r="FC779" s="310"/>
      <c r="FD779" s="310"/>
      <c r="FE779" s="310"/>
      <c r="FF779" s="310"/>
      <c r="FG779" s="310"/>
      <c r="FH779" s="310"/>
      <c r="FI779" s="310"/>
      <c r="FJ779" s="310"/>
      <c r="FK779" s="310"/>
      <c r="FL779" s="310"/>
      <c r="FM779" s="310"/>
      <c r="FN779" s="310"/>
      <c r="FO779" s="310"/>
      <c r="FP779" s="310"/>
      <c r="FQ779" s="310"/>
      <c r="FR779" s="310"/>
      <c r="FS779" s="310"/>
      <c r="FT779" s="310"/>
      <c r="FU779" s="310"/>
      <c r="FV779" s="310"/>
      <c r="FW779" s="310"/>
      <c r="FX779" s="310"/>
      <c r="FY779" s="310"/>
      <c r="FZ779" s="310"/>
      <c r="GA779" s="310"/>
      <c r="GB779" s="310"/>
      <c r="GC779" s="310"/>
    </row>
    <row r="780" spans="4:185">
      <c r="D780" s="310"/>
      <c r="E780" s="310"/>
      <c r="F780" s="310"/>
      <c r="G780" s="310"/>
      <c r="H780" s="310"/>
      <c r="I780" s="310"/>
      <c r="J780" s="310"/>
      <c r="K780" s="310"/>
      <c r="L780" s="310"/>
      <c r="M780" s="310"/>
      <c r="N780" s="310"/>
      <c r="O780" s="310"/>
      <c r="P780" s="310"/>
      <c r="Q780" s="310"/>
      <c r="R780" s="310"/>
      <c r="S780" s="310"/>
      <c r="T780" s="310"/>
      <c r="U780" s="310"/>
      <c r="V780" s="310"/>
      <c r="W780" s="310"/>
      <c r="X780" s="310"/>
      <c r="Y780" s="310"/>
      <c r="Z780" s="310"/>
      <c r="AA780" s="310"/>
      <c r="AB780" s="310"/>
      <c r="AC780" s="310"/>
      <c r="AD780" s="310"/>
      <c r="AE780" s="310"/>
      <c r="AF780" s="310"/>
      <c r="AG780" s="310"/>
      <c r="AH780" s="310"/>
      <c r="AI780" s="310"/>
      <c r="AJ780" s="310"/>
      <c r="AK780" s="310"/>
      <c r="AL780" s="310"/>
      <c r="AM780" s="310"/>
      <c r="AN780" s="310"/>
      <c r="AO780" s="310"/>
      <c r="AP780" s="310"/>
      <c r="AQ780" s="310"/>
      <c r="AR780" s="310"/>
      <c r="AS780" s="310"/>
      <c r="AT780" s="310"/>
      <c r="AU780" s="310"/>
      <c r="AV780" s="310"/>
      <c r="AW780" s="310"/>
      <c r="AX780" s="310"/>
      <c r="AY780" s="310"/>
      <c r="AZ780" s="310"/>
      <c r="BA780" s="310"/>
      <c r="BB780" s="310"/>
      <c r="BC780" s="310"/>
      <c r="BD780" s="310"/>
      <c r="BE780" s="310"/>
      <c r="BF780" s="310"/>
      <c r="BG780" s="310"/>
      <c r="BH780" s="310"/>
      <c r="BI780" s="310"/>
      <c r="BJ780" s="310"/>
      <c r="BK780" s="310"/>
      <c r="BL780" s="310"/>
      <c r="BM780" s="310"/>
      <c r="BN780" s="310"/>
      <c r="BO780" s="310"/>
      <c r="BP780" s="310"/>
      <c r="BQ780" s="310"/>
      <c r="BR780" s="310"/>
      <c r="BS780" s="310"/>
      <c r="BT780" s="310"/>
      <c r="BU780" s="310"/>
      <c r="BV780" s="310"/>
      <c r="BW780" s="310"/>
      <c r="BX780" s="310"/>
      <c r="BY780" s="310"/>
      <c r="BZ780" s="310"/>
      <c r="CA780" s="310"/>
      <c r="CB780" s="310"/>
      <c r="CC780" s="310"/>
      <c r="CD780" s="310"/>
      <c r="CE780" s="310"/>
      <c r="CF780" s="310"/>
      <c r="CG780" s="310"/>
      <c r="CH780" s="310"/>
      <c r="CI780" s="310"/>
      <c r="CJ780" s="310"/>
      <c r="CK780" s="310"/>
      <c r="CL780" s="310"/>
      <c r="CM780" s="310"/>
      <c r="CN780" s="310"/>
      <c r="CO780" s="310"/>
      <c r="CP780" s="310"/>
      <c r="CQ780" s="310"/>
      <c r="CR780" s="310"/>
      <c r="CS780" s="310"/>
      <c r="CT780" s="310"/>
      <c r="CU780" s="310"/>
      <c r="CV780" s="310"/>
      <c r="CW780" s="310"/>
      <c r="CX780" s="310"/>
      <c r="CY780" s="310"/>
      <c r="CZ780" s="310"/>
      <c r="DA780" s="310"/>
      <c r="DB780" s="310"/>
      <c r="DC780" s="310"/>
      <c r="DD780" s="310"/>
      <c r="DE780" s="310"/>
      <c r="DF780" s="310"/>
      <c r="DG780" s="310"/>
      <c r="DH780" s="310"/>
      <c r="DI780" s="310"/>
      <c r="DJ780" s="310"/>
      <c r="DK780" s="310"/>
      <c r="DL780" s="310"/>
      <c r="DM780" s="310"/>
      <c r="DN780" s="310"/>
      <c r="DO780" s="310"/>
      <c r="DP780" s="310"/>
      <c r="DQ780" s="310"/>
      <c r="DR780" s="310"/>
      <c r="DS780" s="310"/>
      <c r="DT780" s="310"/>
      <c r="DU780" s="310"/>
      <c r="DV780" s="310"/>
      <c r="DW780" s="310"/>
      <c r="DX780" s="310"/>
      <c r="DY780" s="310"/>
      <c r="DZ780" s="310"/>
      <c r="EA780" s="310"/>
      <c r="EB780" s="310"/>
      <c r="EC780" s="310"/>
      <c r="ED780" s="310"/>
      <c r="EE780" s="310"/>
      <c r="EF780" s="310"/>
      <c r="EG780" s="310"/>
      <c r="EH780" s="310"/>
      <c r="EI780" s="310"/>
      <c r="EJ780" s="310"/>
      <c r="EK780" s="310"/>
      <c r="EL780" s="310"/>
      <c r="EM780" s="310"/>
      <c r="EN780" s="310"/>
      <c r="EO780" s="310"/>
      <c r="EP780" s="310"/>
      <c r="EQ780" s="310"/>
      <c r="ER780" s="310"/>
      <c r="ES780" s="310"/>
      <c r="ET780" s="310"/>
      <c r="EU780" s="310"/>
      <c r="EV780" s="310"/>
      <c r="EW780" s="310"/>
      <c r="EX780" s="310"/>
      <c r="EY780" s="310"/>
      <c r="EZ780" s="310"/>
      <c r="FA780" s="310"/>
      <c r="FB780" s="310"/>
      <c r="FC780" s="310"/>
      <c r="FD780" s="310"/>
      <c r="FE780" s="310"/>
      <c r="FF780" s="310"/>
      <c r="FG780" s="310"/>
      <c r="FH780" s="310"/>
      <c r="FI780" s="310"/>
      <c r="FJ780" s="310"/>
      <c r="FK780" s="310"/>
      <c r="FL780" s="310"/>
      <c r="FM780" s="310"/>
      <c r="FN780" s="310"/>
      <c r="FO780" s="310"/>
      <c r="FP780" s="310"/>
      <c r="FQ780" s="310"/>
      <c r="FR780" s="310"/>
      <c r="FS780" s="310"/>
      <c r="FT780" s="310"/>
      <c r="FU780" s="310"/>
      <c r="FV780" s="310"/>
      <c r="FW780" s="310"/>
      <c r="FX780" s="310"/>
      <c r="FY780" s="310"/>
      <c r="FZ780" s="310"/>
      <c r="GA780" s="310"/>
      <c r="GB780" s="310"/>
      <c r="GC780" s="310"/>
    </row>
    <row r="781" spans="4:185">
      <c r="D781" s="310"/>
      <c r="E781" s="310"/>
      <c r="F781" s="310"/>
      <c r="G781" s="310"/>
      <c r="H781" s="310"/>
      <c r="I781" s="310"/>
      <c r="J781" s="310"/>
      <c r="K781" s="310"/>
      <c r="L781" s="310"/>
      <c r="M781" s="310"/>
      <c r="N781" s="310"/>
      <c r="O781" s="310"/>
      <c r="P781" s="310"/>
      <c r="Q781" s="310"/>
      <c r="R781" s="310"/>
      <c r="S781" s="310"/>
      <c r="T781" s="310"/>
      <c r="U781" s="310"/>
      <c r="V781" s="310"/>
      <c r="W781" s="310"/>
      <c r="X781" s="310"/>
      <c r="Y781" s="310"/>
      <c r="Z781" s="310"/>
      <c r="AA781" s="310"/>
      <c r="AB781" s="310"/>
      <c r="AC781" s="310"/>
      <c r="AD781" s="310"/>
      <c r="AE781" s="310"/>
      <c r="AF781" s="310"/>
      <c r="AG781" s="310"/>
      <c r="AH781" s="310"/>
      <c r="AI781" s="310"/>
      <c r="AJ781" s="310"/>
      <c r="AK781" s="310"/>
      <c r="AL781" s="310"/>
      <c r="AM781" s="310"/>
      <c r="AN781" s="310"/>
      <c r="AO781" s="310"/>
      <c r="AP781" s="310"/>
      <c r="AQ781" s="310"/>
      <c r="AR781" s="310"/>
      <c r="AS781" s="310"/>
      <c r="AT781" s="310"/>
      <c r="AU781" s="310"/>
      <c r="AV781" s="310"/>
      <c r="AW781" s="310"/>
      <c r="AX781" s="310"/>
      <c r="AY781" s="310"/>
      <c r="AZ781" s="310"/>
      <c r="BA781" s="310"/>
      <c r="BB781" s="310"/>
      <c r="BC781" s="310"/>
      <c r="BD781" s="310"/>
      <c r="BE781" s="310"/>
      <c r="BF781" s="310"/>
      <c r="BG781" s="310"/>
      <c r="BH781" s="310"/>
      <c r="BI781" s="310"/>
      <c r="BJ781" s="310"/>
      <c r="BK781" s="310"/>
      <c r="BL781" s="310"/>
      <c r="BM781" s="310"/>
      <c r="BN781" s="310"/>
      <c r="BO781" s="310"/>
      <c r="BP781" s="310"/>
      <c r="BQ781" s="310"/>
      <c r="BR781" s="310"/>
      <c r="BS781" s="310"/>
      <c r="BT781" s="310"/>
      <c r="BU781" s="310"/>
      <c r="BV781" s="310"/>
      <c r="BW781" s="310"/>
      <c r="BX781" s="310"/>
      <c r="BY781" s="310"/>
      <c r="BZ781" s="310"/>
      <c r="CA781" s="310"/>
      <c r="CB781" s="310"/>
      <c r="CC781" s="310"/>
      <c r="CD781" s="310"/>
      <c r="CE781" s="310"/>
      <c r="CF781" s="310"/>
      <c r="CG781" s="310"/>
      <c r="CH781" s="310"/>
      <c r="CI781" s="310"/>
      <c r="CJ781" s="310"/>
      <c r="CK781" s="310"/>
      <c r="CL781" s="310"/>
      <c r="CM781" s="310"/>
      <c r="CN781" s="310"/>
      <c r="CO781" s="310"/>
      <c r="CP781" s="310"/>
      <c r="CQ781" s="310"/>
      <c r="CR781" s="310"/>
      <c r="CS781" s="310"/>
      <c r="CT781" s="310"/>
      <c r="CU781" s="310"/>
      <c r="CV781" s="310"/>
      <c r="CW781" s="310"/>
      <c r="CX781" s="310"/>
      <c r="CY781" s="310"/>
      <c r="CZ781" s="310"/>
      <c r="DA781" s="310"/>
      <c r="DB781" s="310"/>
      <c r="DC781" s="310"/>
      <c r="DD781" s="310"/>
      <c r="DE781" s="310"/>
      <c r="DF781" s="310"/>
      <c r="DG781" s="310"/>
      <c r="DH781" s="310"/>
      <c r="DI781" s="310"/>
      <c r="DJ781" s="310"/>
      <c r="DK781" s="310"/>
      <c r="DL781" s="310"/>
      <c r="DM781" s="310"/>
      <c r="DN781" s="310"/>
      <c r="DO781" s="310"/>
      <c r="DP781" s="310"/>
      <c r="DQ781" s="310"/>
      <c r="DR781" s="310"/>
      <c r="DS781" s="310"/>
      <c r="DT781" s="310"/>
      <c r="DU781" s="310"/>
      <c r="DV781" s="310"/>
      <c r="DW781" s="310"/>
      <c r="DX781" s="310"/>
      <c r="DY781" s="310"/>
      <c r="DZ781" s="310"/>
      <c r="EA781" s="310"/>
      <c r="EB781" s="310"/>
      <c r="EC781" s="310"/>
      <c r="ED781" s="310"/>
      <c r="EE781" s="310"/>
      <c r="EF781" s="310"/>
      <c r="EG781" s="310"/>
      <c r="EH781" s="310"/>
      <c r="EI781" s="310"/>
      <c r="EJ781" s="310"/>
      <c r="EK781" s="310"/>
      <c r="EL781" s="310"/>
      <c r="EM781" s="310"/>
      <c r="EN781" s="310"/>
      <c r="EO781" s="310"/>
      <c r="EP781" s="310"/>
      <c r="EQ781" s="310"/>
      <c r="ER781" s="310"/>
      <c r="ES781" s="310"/>
      <c r="ET781" s="310"/>
      <c r="EU781" s="310"/>
      <c r="EV781" s="310"/>
      <c r="EW781" s="310"/>
      <c r="EX781" s="310"/>
      <c r="EY781" s="310"/>
      <c r="EZ781" s="310"/>
      <c r="FA781" s="310"/>
      <c r="FB781" s="310"/>
      <c r="FC781" s="310"/>
      <c r="FD781" s="310"/>
      <c r="FE781" s="310"/>
      <c r="FF781" s="310"/>
      <c r="FG781" s="310"/>
      <c r="FH781" s="310"/>
      <c r="FI781" s="310"/>
      <c r="FJ781" s="310"/>
      <c r="FK781" s="310"/>
      <c r="FL781" s="310"/>
      <c r="FM781" s="310"/>
      <c r="FN781" s="310"/>
      <c r="FO781" s="310"/>
      <c r="FP781" s="310"/>
      <c r="FQ781" s="310"/>
      <c r="FR781" s="310"/>
      <c r="FS781" s="310"/>
      <c r="FT781" s="310"/>
      <c r="FU781" s="310"/>
      <c r="FV781" s="310"/>
      <c r="FW781" s="310"/>
      <c r="FX781" s="310"/>
      <c r="FY781" s="310"/>
      <c r="FZ781" s="310"/>
      <c r="GA781" s="310"/>
      <c r="GB781" s="310"/>
      <c r="GC781" s="310"/>
    </row>
    <row r="782" spans="4:185">
      <c r="D782" s="310"/>
      <c r="E782" s="310"/>
      <c r="F782" s="310"/>
      <c r="G782" s="310"/>
      <c r="H782" s="310"/>
      <c r="I782" s="310"/>
      <c r="J782" s="310"/>
      <c r="K782" s="310"/>
      <c r="L782" s="310"/>
      <c r="M782" s="310"/>
      <c r="N782" s="310"/>
      <c r="O782" s="310"/>
      <c r="P782" s="310"/>
      <c r="Q782" s="310"/>
      <c r="R782" s="310"/>
      <c r="S782" s="310"/>
      <c r="T782" s="310"/>
      <c r="U782" s="310"/>
      <c r="V782" s="310"/>
      <c r="W782" s="310"/>
      <c r="X782" s="310"/>
      <c r="Y782" s="310"/>
      <c r="Z782" s="310"/>
      <c r="AA782" s="310"/>
      <c r="AB782" s="310"/>
      <c r="AC782" s="310"/>
      <c r="AD782" s="310"/>
      <c r="AE782" s="310"/>
      <c r="AF782" s="310"/>
      <c r="AG782" s="310"/>
      <c r="AH782" s="310"/>
      <c r="AI782" s="310"/>
      <c r="AJ782" s="310"/>
      <c r="AK782" s="310"/>
      <c r="AL782" s="310"/>
      <c r="AM782" s="310"/>
      <c r="AN782" s="310"/>
      <c r="AO782" s="310"/>
      <c r="AP782" s="310"/>
      <c r="AQ782" s="310"/>
      <c r="AR782" s="310"/>
      <c r="AS782" s="310"/>
      <c r="AT782" s="310"/>
      <c r="AU782" s="310"/>
      <c r="AV782" s="310"/>
      <c r="AW782" s="310"/>
      <c r="AX782" s="310"/>
      <c r="AY782" s="310"/>
      <c r="AZ782" s="310"/>
      <c r="BA782" s="310"/>
      <c r="BB782" s="310"/>
      <c r="BC782" s="310"/>
      <c r="BD782" s="310"/>
      <c r="BE782" s="310"/>
      <c r="BF782" s="310"/>
      <c r="BG782" s="310"/>
      <c r="BH782" s="310"/>
      <c r="BI782" s="310"/>
      <c r="BJ782" s="310"/>
      <c r="BK782" s="310"/>
      <c r="BL782" s="310"/>
      <c r="BM782" s="310"/>
      <c r="BN782" s="310"/>
      <c r="BO782" s="310"/>
      <c r="BP782" s="310"/>
      <c r="BQ782" s="310"/>
      <c r="BR782" s="310"/>
      <c r="BS782" s="310"/>
      <c r="BT782" s="310"/>
      <c r="BU782" s="310"/>
      <c r="BV782" s="310"/>
      <c r="BW782" s="310"/>
      <c r="BX782" s="310"/>
      <c r="BY782" s="310"/>
      <c r="BZ782" s="310"/>
      <c r="CA782" s="310"/>
      <c r="CB782" s="310"/>
      <c r="CC782" s="310"/>
      <c r="CD782" s="310"/>
      <c r="CE782" s="310"/>
      <c r="CF782" s="310"/>
      <c r="CG782" s="310"/>
      <c r="CH782" s="310"/>
      <c r="CI782" s="310"/>
      <c r="CJ782" s="310"/>
      <c r="CK782" s="310"/>
      <c r="CL782" s="310"/>
      <c r="CM782" s="310"/>
      <c r="CN782" s="310"/>
      <c r="CO782" s="310"/>
      <c r="CP782" s="310"/>
      <c r="CQ782" s="310"/>
      <c r="CR782" s="310"/>
      <c r="CS782" s="310"/>
      <c r="CT782" s="310"/>
      <c r="CU782" s="310"/>
      <c r="CV782" s="310"/>
      <c r="CW782" s="310"/>
      <c r="CX782" s="310"/>
      <c r="CY782" s="310"/>
      <c r="CZ782" s="310"/>
      <c r="DA782" s="310"/>
      <c r="DB782" s="310"/>
      <c r="DC782" s="310"/>
      <c r="DD782" s="310"/>
      <c r="DE782" s="310"/>
      <c r="DF782" s="310"/>
      <c r="DG782" s="310"/>
      <c r="DH782" s="310"/>
      <c r="DI782" s="310"/>
      <c r="DJ782" s="310"/>
      <c r="DK782" s="310"/>
      <c r="DL782" s="310"/>
      <c r="DM782" s="310"/>
      <c r="DN782" s="310"/>
      <c r="DO782" s="310"/>
      <c r="DP782" s="310"/>
      <c r="DQ782" s="310"/>
      <c r="DR782" s="310"/>
      <c r="DS782" s="310"/>
      <c r="DT782" s="310"/>
      <c r="DU782" s="310"/>
      <c r="DV782" s="310"/>
      <c r="DW782" s="310"/>
      <c r="DX782" s="310"/>
      <c r="DY782" s="310"/>
      <c r="DZ782" s="310"/>
      <c r="EA782" s="310"/>
      <c r="EB782" s="310"/>
      <c r="EC782" s="310"/>
      <c r="ED782" s="310"/>
      <c r="EE782" s="310"/>
      <c r="EF782" s="310"/>
      <c r="EG782" s="310"/>
      <c r="EH782" s="310"/>
      <c r="EI782" s="310"/>
      <c r="EJ782" s="310"/>
      <c r="EK782" s="310"/>
      <c r="EL782" s="310"/>
      <c r="EM782" s="310"/>
      <c r="EN782" s="310"/>
      <c r="EO782" s="310"/>
      <c r="EP782" s="310"/>
      <c r="EQ782" s="310"/>
      <c r="ER782" s="310"/>
      <c r="ES782" s="310"/>
      <c r="ET782" s="310"/>
      <c r="EU782" s="310"/>
      <c r="EV782" s="310"/>
      <c r="EW782" s="310"/>
      <c r="EX782" s="310"/>
      <c r="EY782" s="310"/>
      <c r="EZ782" s="310"/>
      <c r="FA782" s="310"/>
      <c r="FB782" s="310"/>
      <c r="FC782" s="310"/>
      <c r="FD782" s="310"/>
      <c r="FE782" s="310"/>
      <c r="FF782" s="310"/>
      <c r="FG782" s="310"/>
      <c r="FH782" s="310"/>
      <c r="FI782" s="310"/>
      <c r="FJ782" s="310"/>
      <c r="FK782" s="310"/>
      <c r="FL782" s="310"/>
      <c r="FM782" s="310"/>
      <c r="FN782" s="310"/>
      <c r="FO782" s="310"/>
      <c r="FP782" s="310"/>
      <c r="FQ782" s="310"/>
      <c r="FR782" s="310"/>
      <c r="FS782" s="310"/>
      <c r="FT782" s="310"/>
      <c r="FU782" s="310"/>
      <c r="FV782" s="310"/>
      <c r="FW782" s="310"/>
      <c r="FX782" s="310"/>
      <c r="FY782" s="310"/>
      <c r="FZ782" s="310"/>
      <c r="GA782" s="310"/>
      <c r="GB782" s="310"/>
      <c r="GC782" s="310"/>
    </row>
    <row r="783" spans="4:185">
      <c r="D783" s="310"/>
      <c r="E783" s="310"/>
      <c r="F783" s="310"/>
      <c r="G783" s="310"/>
      <c r="H783" s="310"/>
      <c r="I783" s="310"/>
      <c r="J783" s="310"/>
      <c r="K783" s="310"/>
      <c r="L783" s="310"/>
      <c r="M783" s="310"/>
      <c r="N783" s="310"/>
      <c r="O783" s="310"/>
      <c r="P783" s="310"/>
      <c r="Q783" s="310"/>
      <c r="R783" s="310"/>
      <c r="S783" s="310"/>
      <c r="T783" s="310"/>
      <c r="U783" s="310"/>
      <c r="V783" s="310"/>
      <c r="W783" s="310"/>
      <c r="X783" s="310"/>
      <c r="Y783" s="310"/>
      <c r="Z783" s="310"/>
      <c r="AA783" s="310"/>
      <c r="AB783" s="310"/>
      <c r="AC783" s="310"/>
      <c r="AD783" s="310"/>
      <c r="AE783" s="310"/>
      <c r="AF783" s="310"/>
      <c r="AG783" s="310"/>
      <c r="AH783" s="310"/>
      <c r="AI783" s="310"/>
      <c r="AJ783" s="310"/>
      <c r="AK783" s="310"/>
      <c r="AL783" s="310"/>
      <c r="AM783" s="310"/>
      <c r="AN783" s="310"/>
      <c r="AO783" s="310"/>
      <c r="AP783" s="310"/>
      <c r="AQ783" s="310"/>
      <c r="AR783" s="310"/>
      <c r="AS783" s="310"/>
      <c r="AT783" s="310"/>
      <c r="AU783" s="310"/>
      <c r="AV783" s="310"/>
      <c r="AW783" s="310"/>
      <c r="AX783" s="310"/>
      <c r="AY783" s="310"/>
      <c r="AZ783" s="310"/>
      <c r="BA783" s="310"/>
      <c r="BB783" s="310"/>
      <c r="BC783" s="310"/>
      <c r="BD783" s="310"/>
      <c r="BE783" s="310"/>
      <c r="BF783" s="310"/>
      <c r="BG783" s="310"/>
      <c r="BH783" s="310"/>
      <c r="BI783" s="310"/>
      <c r="BJ783" s="310"/>
      <c r="BK783" s="310"/>
      <c r="BL783" s="310"/>
      <c r="BM783" s="310"/>
      <c r="BN783" s="310"/>
      <c r="BO783" s="310"/>
      <c r="BP783" s="310"/>
      <c r="BQ783" s="310"/>
      <c r="BR783" s="310"/>
      <c r="BS783" s="310"/>
      <c r="BT783" s="310"/>
      <c r="BU783" s="310"/>
      <c r="BV783" s="310"/>
      <c r="BW783" s="310"/>
      <c r="BX783" s="310"/>
      <c r="BY783" s="310"/>
      <c r="BZ783" s="310"/>
      <c r="CA783" s="310"/>
      <c r="CB783" s="310"/>
      <c r="CC783" s="310"/>
      <c r="CD783" s="310"/>
      <c r="CE783" s="310"/>
      <c r="CF783" s="310"/>
      <c r="CG783" s="310"/>
      <c r="CH783" s="310"/>
      <c r="CI783" s="310"/>
      <c r="CJ783" s="310"/>
      <c r="CK783" s="310"/>
      <c r="CL783" s="310"/>
      <c r="CM783" s="310"/>
      <c r="CN783" s="310"/>
      <c r="CO783" s="310"/>
      <c r="CP783" s="310"/>
      <c r="CQ783" s="310"/>
      <c r="CR783" s="310"/>
      <c r="CS783" s="310"/>
      <c r="CT783" s="310"/>
      <c r="CU783" s="310"/>
      <c r="CV783" s="310"/>
      <c r="CW783" s="310"/>
      <c r="CX783" s="310"/>
      <c r="CY783" s="310"/>
      <c r="CZ783" s="310"/>
      <c r="DA783" s="310"/>
      <c r="DB783" s="310"/>
      <c r="DC783" s="310"/>
      <c r="DD783" s="310"/>
      <c r="DE783" s="310"/>
      <c r="DF783" s="310"/>
      <c r="DG783" s="310"/>
      <c r="DH783" s="310"/>
      <c r="DI783" s="310"/>
      <c r="DJ783" s="310"/>
      <c r="DK783" s="310"/>
      <c r="DL783" s="310"/>
      <c r="DM783" s="310"/>
      <c r="DN783" s="310"/>
      <c r="DO783" s="310"/>
      <c r="DP783" s="310"/>
      <c r="DQ783" s="310"/>
      <c r="DR783" s="310"/>
      <c r="DS783" s="310"/>
      <c r="DT783" s="310"/>
      <c r="DU783" s="310"/>
      <c r="DV783" s="310"/>
      <c r="DW783" s="310"/>
      <c r="DX783" s="310"/>
      <c r="DY783" s="310"/>
      <c r="DZ783" s="310"/>
      <c r="EA783" s="310"/>
      <c r="EB783" s="310"/>
      <c r="EC783" s="310"/>
      <c r="ED783" s="310"/>
      <c r="EE783" s="310"/>
      <c r="EF783" s="310"/>
      <c r="EG783" s="310"/>
      <c r="EH783" s="310"/>
      <c r="EI783" s="310"/>
      <c r="EJ783" s="310"/>
      <c r="EK783" s="310"/>
      <c r="EL783" s="310"/>
      <c r="EM783" s="310"/>
      <c r="EN783" s="310"/>
      <c r="EO783" s="310"/>
      <c r="EP783" s="310"/>
      <c r="EQ783" s="310"/>
      <c r="ER783" s="310"/>
      <c r="ES783" s="310"/>
      <c r="ET783" s="310"/>
      <c r="EU783" s="310"/>
      <c r="EV783" s="310"/>
      <c r="EW783" s="310"/>
      <c r="EX783" s="310"/>
      <c r="EY783" s="310"/>
      <c r="EZ783" s="310"/>
      <c r="FA783" s="310"/>
      <c r="FB783" s="310"/>
      <c r="FC783" s="310"/>
      <c r="FD783" s="310"/>
      <c r="FE783" s="310"/>
      <c r="FF783" s="310"/>
      <c r="FG783" s="310"/>
      <c r="FH783" s="310"/>
      <c r="FI783" s="310"/>
      <c r="FJ783" s="310"/>
      <c r="FK783" s="310"/>
      <c r="FL783" s="310"/>
      <c r="FM783" s="310"/>
      <c r="FN783" s="310"/>
      <c r="FO783" s="310"/>
      <c r="FP783" s="310"/>
      <c r="FQ783" s="310"/>
      <c r="FR783" s="310"/>
      <c r="FS783" s="310"/>
      <c r="FT783" s="310"/>
      <c r="FU783" s="310"/>
      <c r="FV783" s="310"/>
      <c r="FW783" s="310"/>
      <c r="FX783" s="310"/>
      <c r="FY783" s="310"/>
      <c r="FZ783" s="310"/>
      <c r="GA783" s="310"/>
      <c r="GB783" s="310"/>
      <c r="GC783" s="310"/>
    </row>
    <row r="784" spans="4:185">
      <c r="D784" s="310"/>
      <c r="E784" s="310"/>
      <c r="F784" s="310"/>
      <c r="G784" s="310"/>
      <c r="H784" s="310"/>
      <c r="I784" s="310"/>
      <c r="J784" s="310"/>
      <c r="K784" s="310"/>
      <c r="L784" s="310"/>
      <c r="M784" s="310"/>
      <c r="N784" s="310"/>
      <c r="O784" s="310"/>
      <c r="P784" s="310"/>
      <c r="Q784" s="310"/>
      <c r="R784" s="310"/>
      <c r="S784" s="310"/>
      <c r="T784" s="310"/>
      <c r="U784" s="310"/>
      <c r="V784" s="310"/>
      <c r="W784" s="310"/>
      <c r="X784" s="310"/>
      <c r="Y784" s="310"/>
      <c r="Z784" s="310"/>
      <c r="AA784" s="310"/>
      <c r="AB784" s="310"/>
      <c r="AC784" s="310"/>
      <c r="AD784" s="310"/>
      <c r="AE784" s="310"/>
      <c r="AF784" s="310"/>
      <c r="AG784" s="310"/>
      <c r="AH784" s="310"/>
      <c r="AI784" s="310"/>
      <c r="AJ784" s="310"/>
      <c r="AK784" s="310"/>
      <c r="AL784" s="310"/>
      <c r="AM784" s="310"/>
      <c r="AN784" s="310"/>
      <c r="AO784" s="310"/>
      <c r="AP784" s="310"/>
      <c r="AQ784" s="310"/>
      <c r="AR784" s="310"/>
      <c r="AS784" s="310"/>
      <c r="AT784" s="310"/>
      <c r="AU784" s="310"/>
      <c r="AV784" s="310"/>
      <c r="AW784" s="310"/>
      <c r="AX784" s="310"/>
      <c r="AY784" s="310"/>
      <c r="AZ784" s="310"/>
      <c r="BA784" s="310"/>
      <c r="BB784" s="310"/>
      <c r="BC784" s="310"/>
      <c r="BD784" s="310"/>
      <c r="BE784" s="310"/>
      <c r="BF784" s="310"/>
      <c r="BG784" s="310"/>
      <c r="BH784" s="310"/>
      <c r="BI784" s="310"/>
      <c r="BJ784" s="310"/>
      <c r="BK784" s="310"/>
      <c r="BL784" s="310"/>
      <c r="BM784" s="310"/>
      <c r="BN784" s="310"/>
      <c r="BO784" s="310"/>
      <c r="BP784" s="310"/>
      <c r="BQ784" s="310"/>
      <c r="BR784" s="310"/>
      <c r="BS784" s="310"/>
      <c r="BT784" s="310"/>
      <c r="BU784" s="310"/>
      <c r="BV784" s="310"/>
      <c r="BW784" s="310"/>
      <c r="BX784" s="310"/>
      <c r="BY784" s="310"/>
      <c r="BZ784" s="310"/>
      <c r="CA784" s="310"/>
      <c r="CB784" s="310"/>
      <c r="CC784" s="310"/>
      <c r="CD784" s="310"/>
      <c r="CE784" s="310"/>
      <c r="CF784" s="310"/>
      <c r="CG784" s="310"/>
      <c r="CH784" s="310"/>
      <c r="CI784" s="310"/>
      <c r="CJ784" s="310"/>
      <c r="CK784" s="310"/>
      <c r="CL784" s="310"/>
      <c r="CM784" s="310"/>
      <c r="CN784" s="310"/>
      <c r="CO784" s="310"/>
      <c r="CP784" s="310"/>
      <c r="CQ784" s="310"/>
      <c r="CR784" s="310"/>
      <c r="CS784" s="310"/>
      <c r="CT784" s="310"/>
      <c r="CU784" s="310"/>
      <c r="CV784" s="310"/>
      <c r="CW784" s="310"/>
      <c r="CX784" s="310"/>
      <c r="CY784" s="310"/>
      <c r="CZ784" s="310"/>
      <c r="DA784" s="310"/>
      <c r="DB784" s="310"/>
      <c r="DC784" s="310"/>
      <c r="DD784" s="310"/>
      <c r="DE784" s="310"/>
      <c r="DF784" s="310"/>
      <c r="DG784" s="310"/>
      <c r="DH784" s="310"/>
      <c r="DI784" s="310"/>
      <c r="DJ784" s="310"/>
      <c r="DK784" s="310"/>
      <c r="DL784" s="310"/>
      <c r="DM784" s="310"/>
      <c r="DN784" s="310"/>
      <c r="DO784" s="310"/>
      <c r="DP784" s="310"/>
      <c r="DQ784" s="310"/>
      <c r="DR784" s="310"/>
      <c r="DS784" s="310"/>
      <c r="DT784" s="310"/>
      <c r="DU784" s="310"/>
      <c r="DV784" s="310"/>
      <c r="DW784" s="310"/>
      <c r="DX784" s="310"/>
      <c r="DY784" s="310"/>
      <c r="DZ784" s="310"/>
      <c r="EA784" s="310"/>
      <c r="EB784" s="310"/>
      <c r="EC784" s="310"/>
      <c r="ED784" s="310"/>
      <c r="EE784" s="310"/>
      <c r="EF784" s="310"/>
      <c r="EG784" s="310"/>
      <c r="EH784" s="310"/>
      <c r="EI784" s="310"/>
      <c r="EJ784" s="310"/>
      <c r="EK784" s="310"/>
      <c r="EL784" s="310"/>
      <c r="EM784" s="310"/>
      <c r="EN784" s="310"/>
      <c r="EO784" s="310"/>
      <c r="EP784" s="310"/>
      <c r="EQ784" s="310"/>
      <c r="ER784" s="310"/>
      <c r="ES784" s="310"/>
      <c r="ET784" s="310"/>
      <c r="EU784" s="310"/>
      <c r="EV784" s="310"/>
      <c r="EW784" s="310"/>
      <c r="EX784" s="310"/>
      <c r="EY784" s="310"/>
      <c r="EZ784" s="310"/>
      <c r="FA784" s="310"/>
      <c r="FB784" s="310"/>
      <c r="FC784" s="310"/>
      <c r="FD784" s="310"/>
      <c r="FE784" s="310"/>
      <c r="FF784" s="310"/>
      <c r="FG784" s="310"/>
      <c r="FH784" s="310"/>
      <c r="FI784" s="310"/>
      <c r="FJ784" s="310"/>
      <c r="FK784" s="310"/>
      <c r="FL784" s="310"/>
      <c r="FM784" s="310"/>
      <c r="FN784" s="310"/>
      <c r="FO784" s="310"/>
      <c r="FP784" s="310"/>
      <c r="FQ784" s="310"/>
      <c r="FR784" s="310"/>
      <c r="FS784" s="310"/>
      <c r="FT784" s="310"/>
      <c r="FU784" s="310"/>
      <c r="FV784" s="310"/>
      <c r="FW784" s="310"/>
      <c r="FX784" s="310"/>
      <c r="FY784" s="310"/>
      <c r="FZ784" s="310"/>
      <c r="GA784" s="310"/>
      <c r="GB784" s="310"/>
      <c r="GC784" s="310"/>
    </row>
    <row r="785" spans="4:185">
      <c r="D785" s="310"/>
      <c r="E785" s="310"/>
      <c r="F785" s="310"/>
      <c r="G785" s="310"/>
      <c r="H785" s="310"/>
      <c r="I785" s="310"/>
      <c r="J785" s="310"/>
      <c r="K785" s="310"/>
      <c r="L785" s="310"/>
      <c r="M785" s="310"/>
      <c r="N785" s="310"/>
      <c r="O785" s="310"/>
      <c r="P785" s="310"/>
      <c r="Q785" s="310"/>
      <c r="R785" s="310"/>
      <c r="S785" s="310"/>
      <c r="T785" s="310"/>
      <c r="U785" s="310"/>
      <c r="V785" s="310"/>
      <c r="W785" s="310"/>
      <c r="X785" s="310"/>
      <c r="Y785" s="310"/>
      <c r="Z785" s="310"/>
      <c r="AA785" s="310"/>
      <c r="AB785" s="310"/>
      <c r="AC785" s="310"/>
      <c r="AD785" s="310"/>
      <c r="AE785" s="310"/>
      <c r="AF785" s="310"/>
      <c r="AG785" s="310"/>
      <c r="AH785" s="310"/>
      <c r="AI785" s="310"/>
      <c r="AJ785" s="310"/>
      <c r="AK785" s="310"/>
      <c r="AL785" s="310"/>
      <c r="AM785" s="310"/>
      <c r="AN785" s="310"/>
      <c r="AO785" s="310"/>
      <c r="AP785" s="310"/>
      <c r="AQ785" s="310"/>
      <c r="AR785" s="310"/>
      <c r="AS785" s="310"/>
      <c r="AT785" s="310"/>
      <c r="AU785" s="310"/>
      <c r="AV785" s="310"/>
      <c r="AW785" s="310"/>
      <c r="AX785" s="310"/>
      <c r="AY785" s="310"/>
      <c r="AZ785" s="310"/>
      <c r="BA785" s="310"/>
      <c r="BB785" s="310"/>
      <c r="BC785" s="310"/>
      <c r="BD785" s="310"/>
      <c r="BE785" s="310"/>
      <c r="BF785" s="310"/>
      <c r="BG785" s="310"/>
      <c r="BH785" s="310"/>
      <c r="BI785" s="310"/>
      <c r="BJ785" s="310"/>
      <c r="BK785" s="310"/>
      <c r="BL785" s="310"/>
      <c r="BM785" s="310"/>
      <c r="BN785" s="310"/>
      <c r="BO785" s="310"/>
      <c r="BP785" s="310"/>
      <c r="BQ785" s="310"/>
      <c r="BR785" s="310"/>
      <c r="BS785" s="310"/>
      <c r="BT785" s="310"/>
      <c r="BU785" s="310"/>
      <c r="BV785" s="310"/>
      <c r="BW785" s="310"/>
      <c r="BX785" s="310"/>
      <c r="BY785" s="310"/>
      <c r="BZ785" s="310"/>
      <c r="CA785" s="310"/>
      <c r="CB785" s="310"/>
      <c r="CC785" s="310"/>
      <c r="CD785" s="310"/>
      <c r="CE785" s="310"/>
      <c r="CF785" s="310"/>
      <c r="CG785" s="310"/>
      <c r="CH785" s="310"/>
      <c r="CI785" s="310"/>
      <c r="CJ785" s="310"/>
      <c r="CK785" s="310"/>
      <c r="CL785" s="310"/>
      <c r="CM785" s="310"/>
      <c r="CN785" s="310"/>
      <c r="CO785" s="310"/>
      <c r="CP785" s="310"/>
      <c r="CQ785" s="310"/>
      <c r="CR785" s="310"/>
      <c r="CS785" s="310"/>
      <c r="CT785" s="310"/>
      <c r="CU785" s="310"/>
      <c r="CV785" s="310"/>
      <c r="CW785" s="310"/>
      <c r="CX785" s="310"/>
      <c r="CY785" s="310"/>
      <c r="CZ785" s="310"/>
      <c r="DA785" s="310"/>
      <c r="DB785" s="310"/>
      <c r="DC785" s="310"/>
      <c r="DD785" s="310"/>
      <c r="DE785" s="310"/>
      <c r="DF785" s="310"/>
      <c r="DG785" s="310"/>
      <c r="DH785" s="310"/>
      <c r="DI785" s="310"/>
      <c r="DJ785" s="310"/>
      <c r="DK785" s="310"/>
      <c r="DL785" s="310"/>
      <c r="DM785" s="310"/>
      <c r="DN785" s="310"/>
      <c r="DO785" s="310"/>
      <c r="DP785" s="310"/>
      <c r="DQ785" s="310"/>
      <c r="DR785" s="310"/>
      <c r="DS785" s="310"/>
      <c r="DT785" s="310"/>
      <c r="DU785" s="310"/>
      <c r="DV785" s="310"/>
      <c r="DW785" s="310"/>
      <c r="DX785" s="310"/>
      <c r="DY785" s="310"/>
      <c r="DZ785" s="310"/>
      <c r="EA785" s="310"/>
      <c r="EB785" s="310"/>
      <c r="EC785" s="310"/>
      <c r="ED785" s="310"/>
      <c r="EE785" s="310"/>
      <c r="EF785" s="310"/>
      <c r="EG785" s="310"/>
      <c r="EH785" s="310"/>
      <c r="EI785" s="310"/>
      <c r="EJ785" s="310"/>
      <c r="EK785" s="310"/>
      <c r="EL785" s="310"/>
      <c r="EM785" s="310"/>
      <c r="EN785" s="310"/>
      <c r="EO785" s="310"/>
      <c r="EP785" s="310"/>
      <c r="EQ785" s="310"/>
      <c r="ER785" s="310"/>
      <c r="ES785" s="310"/>
      <c r="ET785" s="310"/>
      <c r="EU785" s="310"/>
      <c r="EV785" s="310"/>
      <c r="EW785" s="310"/>
      <c r="EX785" s="310"/>
      <c r="EY785" s="310"/>
      <c r="EZ785" s="310"/>
      <c r="FA785" s="310"/>
      <c r="FB785" s="310"/>
      <c r="FC785" s="310"/>
      <c r="FD785" s="310"/>
      <c r="FE785" s="310"/>
      <c r="FF785" s="310"/>
      <c r="FG785" s="310"/>
      <c r="FH785" s="310"/>
      <c r="FI785" s="310"/>
      <c r="FJ785" s="310"/>
      <c r="FK785" s="310"/>
      <c r="FL785" s="310"/>
      <c r="FM785" s="310"/>
      <c r="FN785" s="310"/>
      <c r="FO785" s="310"/>
      <c r="FP785" s="310"/>
      <c r="FQ785" s="310"/>
      <c r="FR785" s="310"/>
      <c r="FS785" s="310"/>
      <c r="FT785" s="310"/>
      <c r="FU785" s="310"/>
      <c r="FV785" s="310"/>
      <c r="FW785" s="310"/>
      <c r="FX785" s="310"/>
      <c r="FY785" s="310"/>
      <c r="FZ785" s="310"/>
      <c r="GA785" s="310"/>
      <c r="GB785" s="310"/>
      <c r="GC785" s="310"/>
    </row>
    <row r="786" spans="4:185">
      <c r="D786" s="310"/>
      <c r="E786" s="310"/>
      <c r="F786" s="310"/>
      <c r="G786" s="310"/>
      <c r="H786" s="310"/>
      <c r="I786" s="310"/>
      <c r="J786" s="310"/>
      <c r="K786" s="310"/>
      <c r="L786" s="310"/>
      <c r="M786" s="310"/>
      <c r="N786" s="310"/>
      <c r="O786" s="310"/>
      <c r="P786" s="310"/>
      <c r="Q786" s="310"/>
      <c r="R786" s="310"/>
      <c r="S786" s="310"/>
      <c r="T786" s="310"/>
      <c r="U786" s="310"/>
      <c r="V786" s="310"/>
      <c r="W786" s="310"/>
      <c r="X786" s="310"/>
      <c r="Y786" s="310"/>
      <c r="Z786" s="310"/>
      <c r="AA786" s="310"/>
      <c r="AB786" s="310"/>
      <c r="AC786" s="310"/>
      <c r="AD786" s="310"/>
      <c r="AE786" s="310"/>
      <c r="AF786" s="310"/>
      <c r="AG786" s="310"/>
      <c r="AH786" s="310"/>
      <c r="AI786" s="310"/>
      <c r="AJ786" s="310"/>
      <c r="AK786" s="310"/>
      <c r="AL786" s="310"/>
      <c r="AM786" s="310"/>
      <c r="AN786" s="310"/>
      <c r="AO786" s="310"/>
      <c r="AP786" s="310"/>
      <c r="AQ786" s="310"/>
      <c r="AR786" s="310"/>
      <c r="AS786" s="310"/>
      <c r="AT786" s="310"/>
      <c r="AU786" s="310"/>
      <c r="AV786" s="310"/>
      <c r="AW786" s="310"/>
      <c r="AX786" s="310"/>
      <c r="AY786" s="310"/>
      <c r="AZ786" s="310"/>
      <c r="BA786" s="310"/>
      <c r="BB786" s="310"/>
      <c r="BC786" s="310"/>
      <c r="BD786" s="310"/>
      <c r="BE786" s="310"/>
      <c r="BF786" s="310"/>
      <c r="BG786" s="310"/>
      <c r="BH786" s="310"/>
      <c r="BI786" s="310"/>
      <c r="BJ786" s="310"/>
      <c r="BK786" s="310"/>
      <c r="BL786" s="310"/>
      <c r="BM786" s="310"/>
      <c r="BN786" s="310"/>
      <c r="BO786" s="310"/>
      <c r="BP786" s="310"/>
      <c r="BQ786" s="310"/>
      <c r="BR786" s="310"/>
      <c r="BS786" s="310"/>
      <c r="BT786" s="310"/>
      <c r="BU786" s="310"/>
      <c r="BV786" s="310"/>
      <c r="BW786" s="310"/>
      <c r="BX786" s="310"/>
      <c r="BY786" s="310"/>
      <c r="BZ786" s="310"/>
      <c r="CA786" s="310"/>
      <c r="CB786" s="310"/>
      <c r="CC786" s="310"/>
      <c r="CD786" s="310"/>
      <c r="CE786" s="310"/>
      <c r="CF786" s="310"/>
      <c r="CG786" s="310"/>
      <c r="CH786" s="310"/>
      <c r="CI786" s="310"/>
      <c r="CJ786" s="310"/>
      <c r="CK786" s="310"/>
      <c r="CL786" s="310"/>
      <c r="CM786" s="310"/>
      <c r="CN786" s="310"/>
      <c r="CO786" s="310"/>
      <c r="CP786" s="310"/>
      <c r="CQ786" s="310"/>
      <c r="CR786" s="310"/>
      <c r="CS786" s="310"/>
      <c r="CT786" s="310"/>
      <c r="CU786" s="310"/>
      <c r="CV786" s="310"/>
      <c r="CW786" s="310"/>
      <c r="CX786" s="310"/>
      <c r="CY786" s="310"/>
      <c r="CZ786" s="310"/>
      <c r="DA786" s="310"/>
      <c r="DB786" s="310"/>
      <c r="DC786" s="310"/>
      <c r="DD786" s="310"/>
      <c r="DE786" s="310"/>
      <c r="DF786" s="310"/>
      <c r="DG786" s="310"/>
      <c r="DH786" s="310"/>
      <c r="DI786" s="310"/>
      <c r="DJ786" s="310"/>
      <c r="DK786" s="310"/>
      <c r="DL786" s="310"/>
      <c r="DM786" s="310"/>
      <c r="DN786" s="310"/>
      <c r="DO786" s="310"/>
      <c r="DP786" s="310"/>
      <c r="DQ786" s="310"/>
      <c r="DR786" s="310"/>
      <c r="DS786" s="310"/>
      <c r="DT786" s="310"/>
      <c r="DU786" s="310"/>
      <c r="DV786" s="310"/>
      <c r="DW786" s="310"/>
      <c r="DX786" s="310"/>
      <c r="DY786" s="310"/>
      <c r="DZ786" s="310"/>
      <c r="EA786" s="310"/>
      <c r="EB786" s="310"/>
      <c r="EC786" s="310"/>
      <c r="ED786" s="310"/>
      <c r="EE786" s="310"/>
      <c r="EF786" s="310"/>
      <c r="EG786" s="310"/>
      <c r="EH786" s="310"/>
      <c r="EI786" s="310"/>
      <c r="EJ786" s="310"/>
      <c r="EK786" s="310"/>
      <c r="EL786" s="310"/>
      <c r="EM786" s="310"/>
      <c r="EN786" s="310"/>
      <c r="EO786" s="310"/>
      <c r="EP786" s="310"/>
      <c r="EQ786" s="310"/>
      <c r="ER786" s="310"/>
      <c r="ES786" s="310"/>
      <c r="ET786" s="310"/>
      <c r="EU786" s="310"/>
      <c r="EV786" s="310"/>
      <c r="EW786" s="310"/>
      <c r="EX786" s="310"/>
      <c r="EY786" s="310"/>
      <c r="EZ786" s="310"/>
      <c r="FA786" s="310"/>
      <c r="FB786" s="310"/>
      <c r="FC786" s="310"/>
      <c r="FD786" s="310"/>
      <c r="FE786" s="310"/>
      <c r="FF786" s="310"/>
      <c r="FG786" s="310"/>
      <c r="FH786" s="310"/>
      <c r="FI786" s="310"/>
      <c r="FJ786" s="310"/>
      <c r="FK786" s="310"/>
      <c r="FL786" s="310"/>
      <c r="FM786" s="310"/>
      <c r="FN786" s="310"/>
      <c r="FO786" s="310"/>
      <c r="FP786" s="310"/>
      <c r="FQ786" s="310"/>
      <c r="FR786" s="310"/>
      <c r="FS786" s="310"/>
      <c r="FT786" s="310"/>
      <c r="FU786" s="310"/>
      <c r="FV786" s="310"/>
      <c r="FW786" s="310"/>
      <c r="FX786" s="310"/>
      <c r="FY786" s="310"/>
      <c r="FZ786" s="310"/>
      <c r="GA786" s="310"/>
      <c r="GB786" s="310"/>
      <c r="GC786" s="310"/>
    </row>
    <row r="787" spans="4:185">
      <c r="D787" s="310"/>
      <c r="E787" s="310"/>
      <c r="F787" s="310"/>
      <c r="G787" s="310"/>
      <c r="H787" s="310"/>
      <c r="I787" s="310"/>
      <c r="J787" s="310"/>
      <c r="K787" s="310"/>
      <c r="L787" s="310"/>
      <c r="M787" s="310"/>
      <c r="N787" s="310"/>
      <c r="O787" s="310"/>
      <c r="P787" s="310"/>
      <c r="Q787" s="310"/>
      <c r="R787" s="310"/>
      <c r="S787" s="310"/>
      <c r="T787" s="310"/>
      <c r="U787" s="310"/>
      <c r="V787" s="310"/>
      <c r="W787" s="310"/>
      <c r="X787" s="310"/>
      <c r="Y787" s="310"/>
      <c r="Z787" s="310"/>
      <c r="AA787" s="310"/>
      <c r="AB787" s="310"/>
      <c r="AC787" s="310"/>
      <c r="AD787" s="310"/>
      <c r="AE787" s="310"/>
      <c r="AF787" s="310"/>
      <c r="AG787" s="310"/>
      <c r="AH787" s="310"/>
      <c r="AI787" s="310"/>
      <c r="AJ787" s="310"/>
      <c r="AK787" s="310"/>
      <c r="AL787" s="310"/>
      <c r="AM787" s="310"/>
      <c r="AN787" s="310"/>
      <c r="AO787" s="310"/>
      <c r="AP787" s="310"/>
      <c r="AQ787" s="310"/>
      <c r="AR787" s="310"/>
      <c r="AS787" s="310"/>
      <c r="AT787" s="310"/>
      <c r="AU787" s="310"/>
      <c r="AV787" s="310"/>
      <c r="AW787" s="310"/>
      <c r="AX787" s="310"/>
      <c r="AY787" s="310"/>
      <c r="AZ787" s="310"/>
      <c r="BA787" s="310"/>
      <c r="BB787" s="310"/>
      <c r="BC787" s="310"/>
      <c r="BD787" s="310"/>
      <c r="BE787" s="310"/>
      <c r="BF787" s="310"/>
      <c r="BG787" s="310"/>
      <c r="BH787" s="310"/>
      <c r="BI787" s="310"/>
      <c r="BJ787" s="310"/>
      <c r="BK787" s="310"/>
      <c r="BL787" s="310"/>
      <c r="BM787" s="310"/>
      <c r="BN787" s="310"/>
      <c r="BO787" s="310"/>
      <c r="BP787" s="310"/>
      <c r="BQ787" s="310"/>
      <c r="BR787" s="310"/>
      <c r="BS787" s="310"/>
      <c r="BT787" s="310"/>
      <c r="BU787" s="310"/>
      <c r="BV787" s="310"/>
      <c r="BW787" s="310"/>
      <c r="BX787" s="310"/>
      <c r="BY787" s="310"/>
      <c r="BZ787" s="310"/>
      <c r="CA787" s="310"/>
      <c r="CB787" s="310"/>
      <c r="CC787" s="310"/>
      <c r="CD787" s="310"/>
      <c r="CE787" s="310"/>
      <c r="CF787" s="310"/>
      <c r="CG787" s="310"/>
      <c r="CH787" s="310"/>
      <c r="CI787" s="310"/>
      <c r="CJ787" s="310"/>
      <c r="CK787" s="310"/>
      <c r="CL787" s="310"/>
      <c r="CM787" s="310"/>
      <c r="CN787" s="310"/>
      <c r="CO787" s="310"/>
      <c r="CP787" s="310"/>
      <c r="CQ787" s="310"/>
      <c r="CR787" s="310"/>
      <c r="CS787" s="310"/>
      <c r="CT787" s="310"/>
      <c r="CU787" s="310"/>
      <c r="CV787" s="310"/>
      <c r="CW787" s="310"/>
      <c r="CX787" s="310"/>
      <c r="CY787" s="310"/>
      <c r="CZ787" s="310"/>
      <c r="DA787" s="310"/>
      <c r="DB787" s="310"/>
      <c r="DC787" s="310"/>
      <c r="DD787" s="310"/>
      <c r="DE787" s="310"/>
      <c r="DF787" s="310"/>
      <c r="DG787" s="310"/>
      <c r="DH787" s="310"/>
      <c r="DI787" s="310"/>
      <c r="DJ787" s="310"/>
      <c r="DK787" s="310"/>
      <c r="DL787" s="310"/>
      <c r="DM787" s="310"/>
      <c r="DN787" s="310"/>
      <c r="DO787" s="310"/>
      <c r="DP787" s="310"/>
      <c r="DQ787" s="310"/>
      <c r="DR787" s="310"/>
      <c r="DS787" s="310"/>
      <c r="DT787" s="310"/>
      <c r="DU787" s="310"/>
      <c r="DV787" s="310"/>
      <c r="DW787" s="310"/>
      <c r="DX787" s="310"/>
      <c r="DY787" s="310"/>
      <c r="DZ787" s="310"/>
      <c r="EA787" s="310"/>
      <c r="EB787" s="310"/>
      <c r="EC787" s="310"/>
      <c r="ED787" s="310"/>
      <c r="EE787" s="310"/>
      <c r="EF787" s="310"/>
      <c r="EG787" s="310"/>
      <c r="EH787" s="310"/>
      <c r="EI787" s="310"/>
      <c r="EJ787" s="310"/>
      <c r="EK787" s="310"/>
      <c r="EL787" s="310"/>
      <c r="EM787" s="310"/>
      <c r="EN787" s="310"/>
      <c r="EO787" s="310"/>
      <c r="EP787" s="310"/>
      <c r="EQ787" s="310"/>
      <c r="ER787" s="310"/>
      <c r="ES787" s="310"/>
      <c r="ET787" s="310"/>
      <c r="EU787" s="310"/>
      <c r="EV787" s="310"/>
      <c r="EW787" s="310"/>
      <c r="EX787" s="310"/>
      <c r="EY787" s="310"/>
      <c r="EZ787" s="310"/>
      <c r="FA787" s="310"/>
      <c r="FB787" s="310"/>
      <c r="FC787" s="310"/>
      <c r="FD787" s="310"/>
      <c r="FE787" s="310"/>
      <c r="FF787" s="310"/>
      <c r="FG787" s="310"/>
      <c r="FH787" s="310"/>
      <c r="FI787" s="310"/>
      <c r="FJ787" s="310"/>
      <c r="FK787" s="310"/>
      <c r="FL787" s="310"/>
      <c r="FM787" s="310"/>
      <c r="FN787" s="310"/>
      <c r="FO787" s="310"/>
      <c r="FP787" s="310"/>
      <c r="FQ787" s="310"/>
      <c r="FR787" s="310"/>
      <c r="FS787" s="310"/>
      <c r="FT787" s="310"/>
      <c r="FU787" s="310"/>
      <c r="FV787" s="310"/>
      <c r="FW787" s="310"/>
      <c r="FX787" s="310"/>
      <c r="FY787" s="310"/>
      <c r="FZ787" s="310"/>
      <c r="GA787" s="310"/>
      <c r="GB787" s="310"/>
      <c r="GC787" s="310"/>
    </row>
    <row r="788" spans="4:185">
      <c r="D788" s="310"/>
      <c r="E788" s="310"/>
      <c r="F788" s="310"/>
      <c r="G788" s="310"/>
      <c r="H788" s="310"/>
      <c r="I788" s="310"/>
      <c r="J788" s="310"/>
      <c r="K788" s="310"/>
      <c r="L788" s="310"/>
      <c r="M788" s="310"/>
      <c r="N788" s="310"/>
      <c r="O788" s="310"/>
      <c r="P788" s="310"/>
      <c r="Q788" s="310"/>
      <c r="R788" s="310"/>
      <c r="S788" s="310"/>
      <c r="T788" s="310"/>
      <c r="U788" s="310"/>
      <c r="V788" s="310"/>
      <c r="W788" s="310"/>
      <c r="X788" s="310"/>
      <c r="Y788" s="310"/>
      <c r="Z788" s="310"/>
      <c r="AA788" s="310"/>
      <c r="AB788" s="310"/>
      <c r="AC788" s="310"/>
      <c r="AD788" s="310"/>
      <c r="AE788" s="310"/>
      <c r="AF788" s="310"/>
      <c r="AG788" s="310"/>
      <c r="AH788" s="310"/>
      <c r="AI788" s="310"/>
      <c r="AJ788" s="310"/>
      <c r="AK788" s="310"/>
      <c r="AL788" s="310"/>
      <c r="AM788" s="310"/>
      <c r="AN788" s="310"/>
      <c r="AO788" s="310"/>
      <c r="AP788" s="310"/>
      <c r="AQ788" s="310"/>
      <c r="AR788" s="310"/>
      <c r="AS788" s="310"/>
      <c r="AT788" s="310"/>
      <c r="AU788" s="310"/>
      <c r="AV788" s="310"/>
      <c r="AW788" s="310"/>
      <c r="AX788" s="310"/>
      <c r="AY788" s="310"/>
      <c r="AZ788" s="310"/>
      <c r="BA788" s="310"/>
      <c r="BB788" s="310"/>
      <c r="BC788" s="310"/>
      <c r="BD788" s="310"/>
      <c r="BE788" s="310"/>
      <c r="BF788" s="310"/>
      <c r="BG788" s="310"/>
      <c r="BH788" s="310"/>
      <c r="BI788" s="310"/>
      <c r="BJ788" s="310"/>
      <c r="BK788" s="310"/>
      <c r="BL788" s="310"/>
      <c r="BM788" s="310"/>
      <c r="BN788" s="310"/>
      <c r="BO788" s="310"/>
      <c r="BP788" s="310"/>
      <c r="BQ788" s="310"/>
      <c r="BR788" s="310"/>
      <c r="BS788" s="310"/>
      <c r="BT788" s="310"/>
      <c r="BU788" s="310"/>
      <c r="BV788" s="310"/>
      <c r="BW788" s="310"/>
      <c r="BX788" s="310"/>
      <c r="BY788" s="310"/>
      <c r="BZ788" s="310"/>
      <c r="CA788" s="310"/>
      <c r="CB788" s="310"/>
      <c r="CC788" s="310"/>
      <c r="CD788" s="310"/>
      <c r="CE788" s="310"/>
      <c r="CF788" s="310"/>
      <c r="CG788" s="310"/>
      <c r="CH788" s="310"/>
      <c r="CI788" s="310"/>
      <c r="CJ788" s="310"/>
      <c r="CK788" s="310"/>
      <c r="CL788" s="310"/>
      <c r="CM788" s="310"/>
      <c r="CN788" s="310"/>
      <c r="CO788" s="310"/>
      <c r="CP788" s="310"/>
      <c r="CQ788" s="310"/>
      <c r="CR788" s="310"/>
      <c r="CS788" s="310"/>
      <c r="CT788" s="310"/>
      <c r="CU788" s="310"/>
      <c r="CV788" s="310"/>
      <c r="CW788" s="310"/>
      <c r="CX788" s="310"/>
      <c r="CY788" s="310"/>
      <c r="CZ788" s="310"/>
      <c r="DA788" s="310"/>
      <c r="DB788" s="310"/>
      <c r="DC788" s="310"/>
      <c r="DD788" s="310"/>
      <c r="DE788" s="310"/>
      <c r="DF788" s="310"/>
      <c r="DG788" s="310"/>
      <c r="DH788" s="310"/>
      <c r="DI788" s="310"/>
      <c r="DJ788" s="310"/>
      <c r="DK788" s="310"/>
      <c r="DL788" s="310"/>
      <c r="DM788" s="310"/>
      <c r="DN788" s="310"/>
      <c r="DO788" s="310"/>
      <c r="DP788" s="310"/>
      <c r="DQ788" s="310"/>
      <c r="DR788" s="310"/>
      <c r="DS788" s="310"/>
      <c r="DT788" s="310"/>
      <c r="DU788" s="310"/>
      <c r="DV788" s="310"/>
      <c r="DW788" s="310"/>
      <c r="DX788" s="310"/>
      <c r="DY788" s="310"/>
      <c r="DZ788" s="310"/>
      <c r="EA788" s="310"/>
      <c r="EB788" s="310"/>
      <c r="EC788" s="310"/>
      <c r="ED788" s="310"/>
      <c r="EE788" s="310"/>
      <c r="EF788" s="310"/>
      <c r="EG788" s="310"/>
      <c r="EH788" s="310"/>
      <c r="EI788" s="310"/>
      <c r="EJ788" s="310"/>
      <c r="EK788" s="310"/>
      <c r="EL788" s="310"/>
      <c r="EM788" s="310"/>
      <c r="EN788" s="310"/>
      <c r="EO788" s="310"/>
      <c r="EP788" s="310"/>
      <c r="EQ788" s="310"/>
      <c r="ER788" s="310"/>
      <c r="ES788" s="310"/>
      <c r="ET788" s="310"/>
      <c r="EU788" s="310"/>
      <c r="EV788" s="310"/>
      <c r="EW788" s="310"/>
      <c r="EX788" s="310"/>
      <c r="EY788" s="310"/>
      <c r="EZ788" s="310"/>
      <c r="FA788" s="310"/>
      <c r="FB788" s="310"/>
      <c r="FC788" s="310"/>
      <c r="FD788" s="310"/>
      <c r="FE788" s="310"/>
      <c r="FF788" s="310"/>
      <c r="FG788" s="310"/>
      <c r="FH788" s="310"/>
      <c r="FI788" s="310"/>
      <c r="FJ788" s="310"/>
      <c r="FK788" s="310"/>
      <c r="FL788" s="310"/>
      <c r="FM788" s="310"/>
      <c r="FN788" s="310"/>
      <c r="FO788" s="310"/>
      <c r="FP788" s="310"/>
      <c r="FQ788" s="310"/>
      <c r="FR788" s="310"/>
      <c r="FS788" s="310"/>
      <c r="FT788" s="310"/>
      <c r="FU788" s="310"/>
      <c r="FV788" s="310"/>
      <c r="FW788" s="310"/>
      <c r="FX788" s="310"/>
      <c r="FY788" s="310"/>
      <c r="FZ788" s="310"/>
      <c r="GA788" s="310"/>
      <c r="GB788" s="310"/>
      <c r="GC788" s="310"/>
    </row>
    <row r="789" spans="4:185">
      <c r="D789" s="310"/>
      <c r="E789" s="310"/>
      <c r="F789" s="310"/>
      <c r="G789" s="310"/>
      <c r="H789" s="310"/>
      <c r="I789" s="310"/>
      <c r="J789" s="310"/>
      <c r="K789" s="310"/>
      <c r="L789" s="310"/>
      <c r="M789" s="310"/>
      <c r="N789" s="310"/>
      <c r="O789" s="310"/>
      <c r="P789" s="310"/>
      <c r="Q789" s="310"/>
      <c r="R789" s="310"/>
      <c r="S789" s="310"/>
      <c r="T789" s="310"/>
      <c r="U789" s="310"/>
      <c r="V789" s="310"/>
      <c r="W789" s="310"/>
      <c r="X789" s="310"/>
      <c r="Y789" s="310"/>
      <c r="Z789" s="310"/>
      <c r="AA789" s="310"/>
      <c r="AB789" s="310"/>
      <c r="AC789" s="310"/>
      <c r="AD789" s="310"/>
      <c r="AE789" s="310"/>
      <c r="AF789" s="310"/>
      <c r="AG789" s="310"/>
      <c r="AH789" s="310"/>
      <c r="AI789" s="310"/>
      <c r="AJ789" s="310"/>
      <c r="AK789" s="310"/>
      <c r="AL789" s="310"/>
      <c r="AM789" s="310"/>
      <c r="AN789" s="310"/>
      <c r="AO789" s="310"/>
      <c r="AP789" s="310"/>
      <c r="AQ789" s="310"/>
      <c r="AR789" s="310"/>
      <c r="AS789" s="310"/>
      <c r="AT789" s="310"/>
      <c r="AU789" s="310"/>
      <c r="AV789" s="310"/>
      <c r="AW789" s="310"/>
      <c r="AX789" s="310"/>
      <c r="AY789" s="310"/>
      <c r="AZ789" s="310"/>
      <c r="BA789" s="310"/>
      <c r="BB789" s="310"/>
      <c r="BC789" s="310"/>
      <c r="BD789" s="310"/>
      <c r="BE789" s="310"/>
      <c r="BF789" s="310"/>
      <c r="BG789" s="310"/>
      <c r="BH789" s="310"/>
      <c r="BI789" s="310"/>
      <c r="BJ789" s="310"/>
      <c r="BK789" s="310"/>
      <c r="BL789" s="310"/>
      <c r="BM789" s="310"/>
      <c r="BN789" s="310"/>
      <c r="BO789" s="310"/>
      <c r="BP789" s="310"/>
      <c r="BQ789" s="310"/>
      <c r="BR789" s="310"/>
      <c r="BS789" s="310"/>
      <c r="BT789" s="310"/>
      <c r="BU789" s="310"/>
      <c r="BV789" s="310"/>
      <c r="BW789" s="310"/>
      <c r="BX789" s="310"/>
      <c r="BY789" s="310"/>
      <c r="BZ789" s="310"/>
      <c r="CA789" s="310"/>
      <c r="CB789" s="310"/>
      <c r="CC789" s="310"/>
      <c r="CD789" s="310"/>
      <c r="CE789" s="310"/>
      <c r="CF789" s="310"/>
      <c r="CG789" s="310"/>
      <c r="CH789" s="310"/>
      <c r="CI789" s="310"/>
      <c r="CJ789" s="310"/>
      <c r="CK789" s="310"/>
      <c r="CL789" s="310"/>
      <c r="CM789" s="310"/>
      <c r="CN789" s="310"/>
      <c r="CO789" s="310"/>
      <c r="CP789" s="310"/>
      <c r="CQ789" s="310"/>
      <c r="CR789" s="310"/>
      <c r="CS789" s="310"/>
      <c r="CT789" s="310"/>
      <c r="CU789" s="310"/>
      <c r="CV789" s="310"/>
      <c r="CW789" s="310"/>
      <c r="CX789" s="310"/>
      <c r="CY789" s="310"/>
      <c r="CZ789" s="310"/>
      <c r="DA789" s="310"/>
      <c r="DB789" s="310"/>
      <c r="DC789" s="310"/>
      <c r="DD789" s="310"/>
      <c r="DE789" s="310"/>
      <c r="DF789" s="310"/>
      <c r="DG789" s="310"/>
      <c r="DH789" s="310"/>
      <c r="DI789" s="310"/>
      <c r="DJ789" s="310"/>
      <c r="DK789" s="310"/>
      <c r="DL789" s="310"/>
      <c r="DM789" s="310"/>
      <c r="DN789" s="310"/>
      <c r="DO789" s="310"/>
      <c r="DP789" s="310"/>
      <c r="DQ789" s="310"/>
      <c r="DR789" s="310"/>
      <c r="DS789" s="310"/>
      <c r="DT789" s="310"/>
      <c r="DU789" s="310"/>
      <c r="DV789" s="310"/>
      <c r="DW789" s="310"/>
      <c r="DX789" s="310"/>
      <c r="DY789" s="310"/>
      <c r="DZ789" s="310"/>
      <c r="EA789" s="310"/>
      <c r="EB789" s="310"/>
      <c r="EC789" s="310"/>
      <c r="ED789" s="310"/>
      <c r="EE789" s="310"/>
      <c r="EF789" s="310"/>
      <c r="EG789" s="310"/>
      <c r="EH789" s="310"/>
      <c r="EI789" s="310"/>
      <c r="EJ789" s="310"/>
      <c r="EK789" s="310"/>
      <c r="EL789" s="310"/>
      <c r="EM789" s="310"/>
      <c r="EN789" s="310"/>
      <c r="EO789" s="310"/>
      <c r="EP789" s="310"/>
      <c r="EQ789" s="310"/>
      <c r="ER789" s="310"/>
      <c r="ES789" s="310"/>
      <c r="ET789" s="310"/>
      <c r="EU789" s="310"/>
      <c r="EV789" s="310"/>
      <c r="EW789" s="310"/>
      <c r="EX789" s="310"/>
      <c r="EY789" s="310"/>
      <c r="EZ789" s="310"/>
      <c r="FA789" s="310"/>
      <c r="FB789" s="310"/>
      <c r="FC789" s="310"/>
      <c r="FD789" s="310"/>
      <c r="FE789" s="310"/>
      <c r="FF789" s="310"/>
      <c r="FG789" s="310"/>
      <c r="FH789" s="310"/>
      <c r="FI789" s="310"/>
      <c r="FJ789" s="310"/>
      <c r="FK789" s="310"/>
      <c r="FL789" s="310"/>
      <c r="FM789" s="310"/>
      <c r="FN789" s="310"/>
      <c r="FO789" s="310"/>
      <c r="FP789" s="310"/>
      <c r="FQ789" s="310"/>
      <c r="FR789" s="310"/>
      <c r="FS789" s="310"/>
      <c r="FT789" s="310"/>
      <c r="FU789" s="310"/>
      <c r="FV789" s="310"/>
      <c r="FW789" s="310"/>
      <c r="FX789" s="310"/>
      <c r="FY789" s="310"/>
      <c r="FZ789" s="310"/>
      <c r="GA789" s="310"/>
      <c r="GB789" s="310"/>
      <c r="GC789" s="310"/>
    </row>
    <row r="790" spans="4:185">
      <c r="D790" s="310"/>
      <c r="E790" s="310"/>
      <c r="F790" s="310"/>
      <c r="G790" s="310"/>
      <c r="H790" s="310"/>
      <c r="I790" s="310"/>
      <c r="J790" s="310"/>
      <c r="K790" s="310"/>
      <c r="L790" s="310"/>
      <c r="M790" s="310"/>
      <c r="N790" s="310"/>
      <c r="O790" s="310"/>
      <c r="P790" s="310"/>
      <c r="Q790" s="310"/>
      <c r="R790" s="310"/>
      <c r="S790" s="310"/>
      <c r="T790" s="310"/>
      <c r="U790" s="310"/>
      <c r="V790" s="310"/>
      <c r="W790" s="310"/>
      <c r="X790" s="310"/>
      <c r="Y790" s="310"/>
      <c r="Z790" s="310"/>
      <c r="AA790" s="310"/>
      <c r="AB790" s="310"/>
      <c r="AC790" s="310"/>
      <c r="AD790" s="310"/>
      <c r="AE790" s="310"/>
      <c r="AF790" s="310"/>
      <c r="AG790" s="310"/>
      <c r="AH790" s="310"/>
      <c r="AI790" s="310"/>
      <c r="AJ790" s="310"/>
      <c r="AK790" s="310"/>
      <c r="AL790" s="310"/>
      <c r="AM790" s="310"/>
      <c r="AN790" s="310"/>
      <c r="AO790" s="310"/>
      <c r="AP790" s="310"/>
      <c r="AQ790" s="310"/>
      <c r="AR790" s="310"/>
      <c r="AS790" s="310"/>
      <c r="AT790" s="310"/>
      <c r="AU790" s="310"/>
      <c r="AV790" s="310"/>
      <c r="AW790" s="310"/>
      <c r="AX790" s="310"/>
      <c r="AY790" s="310"/>
      <c r="AZ790" s="310"/>
      <c r="BA790" s="310"/>
      <c r="BB790" s="310"/>
      <c r="BC790" s="310"/>
      <c r="BD790" s="310"/>
      <c r="BE790" s="310"/>
      <c r="BF790" s="310"/>
      <c r="BG790" s="310"/>
      <c r="BH790" s="310"/>
      <c r="BI790" s="310"/>
      <c r="BJ790" s="310"/>
      <c r="BK790" s="310"/>
      <c r="BL790" s="310"/>
      <c r="BM790" s="310"/>
      <c r="BN790" s="310"/>
      <c r="BO790" s="310"/>
      <c r="BP790" s="310"/>
      <c r="BQ790" s="310"/>
      <c r="BR790" s="310"/>
      <c r="BS790" s="310"/>
      <c r="BT790" s="310"/>
      <c r="BU790" s="310"/>
      <c r="BV790" s="310"/>
      <c r="BW790" s="310"/>
      <c r="BX790" s="310"/>
      <c r="BY790" s="310"/>
      <c r="BZ790" s="310"/>
      <c r="CA790" s="310"/>
      <c r="CB790" s="310"/>
      <c r="CC790" s="310"/>
      <c r="CD790" s="310"/>
      <c r="CE790" s="310"/>
      <c r="CF790" s="310"/>
      <c r="CG790" s="310"/>
      <c r="CH790" s="310"/>
      <c r="CI790" s="310"/>
      <c r="CJ790" s="310"/>
      <c r="CK790" s="310"/>
      <c r="CL790" s="310"/>
      <c r="CM790" s="310"/>
      <c r="CN790" s="310"/>
      <c r="CO790" s="310"/>
      <c r="CP790" s="310"/>
      <c r="CQ790" s="310"/>
      <c r="CR790" s="310"/>
      <c r="CS790" s="310"/>
      <c r="CT790" s="310"/>
      <c r="CU790" s="310"/>
      <c r="CV790" s="310"/>
      <c r="CW790" s="310"/>
      <c r="CX790" s="310"/>
      <c r="CY790" s="310"/>
      <c r="CZ790" s="310"/>
      <c r="DA790" s="310"/>
      <c r="DB790" s="310"/>
      <c r="DC790" s="310"/>
      <c r="DD790" s="310"/>
      <c r="DE790" s="310"/>
      <c r="DF790" s="310"/>
      <c r="DG790" s="310"/>
      <c r="DH790" s="310"/>
      <c r="DI790" s="310"/>
      <c r="DJ790" s="310"/>
      <c r="DK790" s="310"/>
      <c r="DL790" s="310"/>
      <c r="DM790" s="310"/>
      <c r="DN790" s="310"/>
      <c r="DO790" s="310"/>
      <c r="DP790" s="310"/>
      <c r="DQ790" s="310"/>
      <c r="DR790" s="310"/>
      <c r="DS790" s="310"/>
      <c r="DT790" s="310"/>
      <c r="DU790" s="310"/>
      <c r="DV790" s="310"/>
      <c r="DW790" s="310"/>
      <c r="DX790" s="310"/>
      <c r="DY790" s="310"/>
      <c r="DZ790" s="310"/>
      <c r="EA790" s="310"/>
      <c r="EB790" s="310"/>
      <c r="EC790" s="310"/>
      <c r="ED790" s="310"/>
      <c r="EE790" s="310"/>
      <c r="EF790" s="310"/>
      <c r="EG790" s="310"/>
      <c r="EH790" s="310"/>
      <c r="EI790" s="310"/>
      <c r="EJ790" s="310"/>
      <c r="EK790" s="310"/>
      <c r="EL790" s="310"/>
      <c r="EM790" s="310"/>
      <c r="EN790" s="310"/>
      <c r="EO790" s="310"/>
      <c r="EP790" s="310"/>
      <c r="EQ790" s="310"/>
      <c r="ER790" s="310"/>
      <c r="ES790" s="310"/>
      <c r="ET790" s="310"/>
      <c r="EU790" s="310"/>
      <c r="EV790" s="310"/>
      <c r="EW790" s="310"/>
      <c r="EX790" s="310"/>
      <c r="EY790" s="310"/>
      <c r="EZ790" s="310"/>
      <c r="FA790" s="310"/>
      <c r="FB790" s="310"/>
      <c r="FC790" s="310"/>
      <c r="FD790" s="310"/>
      <c r="FE790" s="310"/>
      <c r="FF790" s="310"/>
      <c r="FG790" s="310"/>
      <c r="FH790" s="310"/>
      <c r="FI790" s="310"/>
      <c r="FJ790" s="310"/>
      <c r="FK790" s="310"/>
      <c r="FL790" s="310"/>
      <c r="FM790" s="310"/>
      <c r="FN790" s="310"/>
      <c r="FO790" s="310"/>
      <c r="FP790" s="310"/>
      <c r="FQ790" s="310"/>
      <c r="FR790" s="310"/>
      <c r="FS790" s="310"/>
      <c r="FT790" s="310"/>
      <c r="FU790" s="310"/>
      <c r="FV790" s="310"/>
      <c r="FW790" s="310"/>
      <c r="FX790" s="310"/>
      <c r="FY790" s="310"/>
      <c r="FZ790" s="310"/>
      <c r="GA790" s="310"/>
      <c r="GB790" s="310"/>
      <c r="GC790" s="310"/>
    </row>
    <row r="791" spans="4:185">
      <c r="D791" s="310"/>
      <c r="E791" s="310"/>
      <c r="F791" s="310"/>
      <c r="G791" s="310"/>
      <c r="H791" s="310"/>
      <c r="I791" s="310"/>
      <c r="J791" s="310"/>
      <c r="K791" s="310"/>
      <c r="L791" s="310"/>
      <c r="M791" s="310"/>
      <c r="N791" s="310"/>
      <c r="O791" s="310"/>
      <c r="P791" s="310"/>
      <c r="Q791" s="310"/>
      <c r="R791" s="310"/>
      <c r="S791" s="310"/>
      <c r="T791" s="310"/>
      <c r="U791" s="310"/>
      <c r="V791" s="310"/>
      <c r="W791" s="310"/>
      <c r="X791" s="310"/>
      <c r="Y791" s="310"/>
      <c r="Z791" s="310"/>
      <c r="AA791" s="310"/>
      <c r="AB791" s="310"/>
      <c r="AC791" s="310"/>
      <c r="AD791" s="310"/>
      <c r="AE791" s="310"/>
      <c r="AF791" s="310"/>
      <c r="AG791" s="310"/>
      <c r="AH791" s="310"/>
      <c r="AI791" s="310"/>
      <c r="AJ791" s="310"/>
      <c r="AK791" s="310"/>
      <c r="AL791" s="310"/>
      <c r="AM791" s="310"/>
      <c r="AN791" s="310"/>
      <c r="AO791" s="310"/>
      <c r="AP791" s="310"/>
      <c r="AQ791" s="310"/>
      <c r="AR791" s="310"/>
      <c r="AS791" s="310"/>
      <c r="AT791" s="310"/>
      <c r="AU791" s="310"/>
      <c r="AV791" s="310"/>
      <c r="AW791" s="310"/>
      <c r="AX791" s="310"/>
      <c r="AY791" s="310"/>
      <c r="AZ791" s="310"/>
      <c r="BA791" s="310"/>
      <c r="BB791" s="310"/>
      <c r="BC791" s="310"/>
      <c r="BD791" s="310"/>
      <c r="BE791" s="310"/>
      <c r="BF791" s="310"/>
      <c r="BG791" s="310"/>
      <c r="BH791" s="310"/>
      <c r="BI791" s="310"/>
      <c r="BJ791" s="310"/>
      <c r="BK791" s="310"/>
      <c r="BL791" s="310"/>
      <c r="BM791" s="310"/>
      <c r="BN791" s="310"/>
      <c r="BO791" s="310"/>
      <c r="BP791" s="310"/>
      <c r="BQ791" s="310"/>
      <c r="BR791" s="310"/>
      <c r="BS791" s="310"/>
      <c r="BT791" s="310"/>
      <c r="BU791" s="310"/>
      <c r="BV791" s="310"/>
      <c r="BW791" s="310"/>
      <c r="BX791" s="310"/>
      <c r="BY791" s="310"/>
      <c r="BZ791" s="310"/>
      <c r="CA791" s="310"/>
      <c r="CB791" s="310"/>
      <c r="CC791" s="310"/>
      <c r="CD791" s="310"/>
      <c r="CE791" s="310"/>
      <c r="CF791" s="310"/>
      <c r="CG791" s="310"/>
      <c r="CH791" s="310"/>
      <c r="CI791" s="310"/>
      <c r="CJ791" s="310"/>
      <c r="CK791" s="310"/>
      <c r="CL791" s="310"/>
      <c r="CM791" s="310"/>
      <c r="CN791" s="310"/>
      <c r="CO791" s="310"/>
      <c r="CP791" s="310"/>
      <c r="CQ791" s="310"/>
      <c r="CR791" s="310"/>
      <c r="CS791" s="310"/>
      <c r="CT791" s="310"/>
      <c r="CU791" s="310"/>
      <c r="CV791" s="310"/>
      <c r="CW791" s="310"/>
      <c r="CX791" s="310"/>
      <c r="CY791" s="310"/>
      <c r="CZ791" s="310"/>
      <c r="DA791" s="310"/>
      <c r="DB791" s="310"/>
      <c r="DC791" s="310"/>
      <c r="DD791" s="310"/>
      <c r="DE791" s="310"/>
      <c r="DF791" s="310"/>
      <c r="DG791" s="310"/>
      <c r="DH791" s="310"/>
      <c r="DI791" s="310"/>
      <c r="DJ791" s="310"/>
      <c r="DK791" s="310"/>
      <c r="DL791" s="310"/>
      <c r="DM791" s="310"/>
      <c r="DN791" s="310"/>
      <c r="DO791" s="310"/>
      <c r="DP791" s="310"/>
      <c r="DQ791" s="310"/>
      <c r="DR791" s="310"/>
      <c r="DS791" s="310"/>
      <c r="DT791" s="310"/>
      <c r="DU791" s="310"/>
      <c r="DV791" s="310"/>
      <c r="DW791" s="310"/>
      <c r="DX791" s="310"/>
      <c r="DY791" s="310"/>
      <c r="DZ791" s="310"/>
      <c r="EA791" s="310"/>
      <c r="EB791" s="310"/>
      <c r="EC791" s="310"/>
      <c r="ED791" s="310"/>
      <c r="EE791" s="310"/>
      <c r="EF791" s="310"/>
      <c r="EG791" s="310"/>
      <c r="EH791" s="310"/>
      <c r="EI791" s="310"/>
      <c r="EJ791" s="310"/>
      <c r="EK791" s="310"/>
      <c r="EL791" s="310"/>
      <c r="EM791" s="310"/>
      <c r="EN791" s="310"/>
      <c r="EO791" s="310"/>
      <c r="EP791" s="310"/>
      <c r="EQ791" s="310"/>
      <c r="ER791" s="310"/>
      <c r="ES791" s="310"/>
      <c r="ET791" s="310"/>
      <c r="EU791" s="310"/>
      <c r="EV791" s="310"/>
      <c r="EW791" s="310"/>
      <c r="EX791" s="310"/>
      <c r="EY791" s="310"/>
      <c r="EZ791" s="310"/>
      <c r="FA791" s="310"/>
      <c r="FB791" s="310"/>
      <c r="FC791" s="310"/>
      <c r="FD791" s="310"/>
      <c r="FE791" s="310"/>
      <c r="FF791" s="310"/>
      <c r="FG791" s="310"/>
      <c r="FH791" s="310"/>
      <c r="FI791" s="310"/>
      <c r="FJ791" s="310"/>
      <c r="FK791" s="310"/>
      <c r="FL791" s="310"/>
      <c r="FM791" s="310"/>
      <c r="FN791" s="310"/>
      <c r="FO791" s="310"/>
      <c r="FP791" s="310"/>
      <c r="FQ791" s="310"/>
      <c r="FR791" s="310"/>
      <c r="FS791" s="310"/>
      <c r="FT791" s="310"/>
      <c r="FU791" s="310"/>
      <c r="FV791" s="310"/>
      <c r="FW791" s="310"/>
      <c r="FX791" s="310"/>
      <c r="FY791" s="310"/>
      <c r="FZ791" s="310"/>
      <c r="GA791" s="310"/>
      <c r="GB791" s="310"/>
      <c r="GC791" s="310"/>
    </row>
    <row r="792" spans="4:185">
      <c r="D792" s="310"/>
      <c r="E792" s="310"/>
      <c r="F792" s="310"/>
      <c r="G792" s="310"/>
      <c r="H792" s="310"/>
      <c r="I792" s="310"/>
      <c r="J792" s="310"/>
      <c r="K792" s="310"/>
      <c r="L792" s="310"/>
      <c r="M792" s="310"/>
      <c r="N792" s="310"/>
      <c r="O792" s="310"/>
      <c r="P792" s="310"/>
      <c r="Q792" s="310"/>
      <c r="R792" s="310"/>
      <c r="S792" s="310"/>
      <c r="T792" s="310"/>
      <c r="U792" s="310"/>
      <c r="V792" s="310"/>
      <c r="W792" s="310"/>
      <c r="X792" s="310"/>
      <c r="Y792" s="310"/>
      <c r="Z792" s="310"/>
      <c r="AA792" s="310"/>
      <c r="AB792" s="310"/>
      <c r="AC792" s="310"/>
      <c r="AD792" s="310"/>
      <c r="AE792" s="310"/>
      <c r="AF792" s="310"/>
      <c r="AG792" s="310"/>
      <c r="AH792" s="310"/>
      <c r="AI792" s="310"/>
      <c r="AJ792" s="310"/>
      <c r="AK792" s="310"/>
      <c r="AL792" s="310"/>
      <c r="AM792" s="310"/>
      <c r="AN792" s="310"/>
      <c r="AO792" s="310"/>
      <c r="AP792" s="310"/>
      <c r="AQ792" s="310"/>
      <c r="AR792" s="310"/>
      <c r="AS792" s="310"/>
      <c r="AT792" s="310"/>
      <c r="AU792" s="310"/>
      <c r="AV792" s="310"/>
      <c r="AW792" s="310"/>
      <c r="AX792" s="310"/>
      <c r="AY792" s="310"/>
      <c r="AZ792" s="310"/>
      <c r="BA792" s="310"/>
      <c r="BB792" s="310"/>
      <c r="BC792" s="310"/>
      <c r="BD792" s="310"/>
      <c r="BE792" s="310"/>
      <c r="BF792" s="310"/>
      <c r="BG792" s="310"/>
      <c r="BH792" s="310"/>
      <c r="BI792" s="310"/>
      <c r="BJ792" s="310"/>
      <c r="BK792" s="310"/>
      <c r="BL792" s="310"/>
      <c r="BM792" s="310"/>
      <c r="BN792" s="310"/>
      <c r="BO792" s="310"/>
      <c r="BP792" s="310"/>
      <c r="BQ792" s="310"/>
      <c r="BR792" s="310"/>
      <c r="BS792" s="310"/>
      <c r="BT792" s="310"/>
      <c r="BU792" s="310"/>
      <c r="BV792" s="310"/>
      <c r="BW792" s="310"/>
      <c r="BX792" s="310"/>
      <c r="BY792" s="310"/>
      <c r="BZ792" s="310"/>
      <c r="CA792" s="310"/>
      <c r="CB792" s="310"/>
      <c r="CC792" s="310"/>
      <c r="CD792" s="310"/>
      <c r="CE792" s="310"/>
      <c r="CF792" s="310"/>
      <c r="CG792" s="310"/>
      <c r="CH792" s="310"/>
      <c r="CI792" s="310"/>
      <c r="CJ792" s="310"/>
      <c r="CK792" s="310"/>
      <c r="CL792" s="310"/>
      <c r="CM792" s="310"/>
      <c r="CN792" s="310"/>
      <c r="CO792" s="310"/>
      <c r="CP792" s="310"/>
      <c r="CQ792" s="310"/>
      <c r="CR792" s="310"/>
      <c r="CS792" s="310"/>
      <c r="CT792" s="310"/>
      <c r="CU792" s="310"/>
      <c r="CV792" s="310"/>
      <c r="CW792" s="310"/>
      <c r="CX792" s="310"/>
      <c r="CY792" s="310"/>
      <c r="CZ792" s="310"/>
      <c r="DA792" s="310"/>
      <c r="DB792" s="310"/>
      <c r="DC792" s="310"/>
      <c r="DD792" s="310"/>
      <c r="DE792" s="310"/>
      <c r="DF792" s="310"/>
      <c r="DG792" s="310"/>
      <c r="DH792" s="310"/>
      <c r="DI792" s="310"/>
      <c r="DJ792" s="310"/>
      <c r="DK792" s="310"/>
      <c r="DL792" s="310"/>
      <c r="DM792" s="310"/>
      <c r="DN792" s="310"/>
      <c r="DO792" s="310"/>
      <c r="DP792" s="310"/>
      <c r="DQ792" s="310"/>
      <c r="DR792" s="310"/>
      <c r="DS792" s="310"/>
      <c r="DT792" s="310"/>
      <c r="DU792" s="310"/>
      <c r="DV792" s="310"/>
      <c r="DW792" s="310"/>
      <c r="DX792" s="310"/>
      <c r="DY792" s="310"/>
      <c r="DZ792" s="310"/>
      <c r="EA792" s="310"/>
      <c r="EB792" s="310"/>
      <c r="EC792" s="310"/>
      <c r="ED792" s="310"/>
      <c r="EE792" s="310"/>
      <c r="EF792" s="310"/>
      <c r="EG792" s="310"/>
      <c r="EH792" s="310"/>
      <c r="EI792" s="310"/>
      <c r="EJ792" s="310"/>
      <c r="EK792" s="310"/>
      <c r="EL792" s="310"/>
      <c r="EM792" s="310"/>
      <c r="EN792" s="310"/>
      <c r="EO792" s="310"/>
      <c r="EP792" s="310"/>
      <c r="EQ792" s="310"/>
      <c r="ER792" s="310"/>
      <c r="ES792" s="310"/>
      <c r="ET792" s="310"/>
      <c r="EU792" s="310"/>
      <c r="EV792" s="310"/>
      <c r="EW792" s="310"/>
      <c r="EX792" s="310"/>
      <c r="EY792" s="310"/>
      <c r="EZ792" s="310"/>
      <c r="FA792" s="310"/>
      <c r="FB792" s="310"/>
      <c r="FC792" s="310"/>
      <c r="FD792" s="310"/>
      <c r="FE792" s="310"/>
      <c r="FF792" s="310"/>
      <c r="FG792" s="310"/>
      <c r="FH792" s="310"/>
      <c r="FI792" s="310"/>
      <c r="FJ792" s="310"/>
      <c r="FK792" s="310"/>
      <c r="FL792" s="310"/>
      <c r="FM792" s="310"/>
      <c r="FN792" s="310"/>
      <c r="FO792" s="310"/>
      <c r="FP792" s="310"/>
      <c r="FQ792" s="310"/>
      <c r="FR792" s="310"/>
      <c r="FS792" s="310"/>
      <c r="FT792" s="310"/>
      <c r="FU792" s="310"/>
      <c r="FV792" s="310"/>
      <c r="FW792" s="310"/>
      <c r="FX792" s="310"/>
      <c r="FY792" s="310"/>
      <c r="FZ792" s="310"/>
      <c r="GA792" s="310"/>
      <c r="GB792" s="310"/>
      <c r="GC792" s="310"/>
    </row>
    <row r="793" spans="4:185">
      <c r="D793" s="310"/>
      <c r="E793" s="310"/>
      <c r="F793" s="310"/>
      <c r="G793" s="310"/>
      <c r="H793" s="310"/>
      <c r="I793" s="310"/>
      <c r="J793" s="310"/>
      <c r="K793" s="310"/>
      <c r="L793" s="310"/>
      <c r="M793" s="310"/>
      <c r="N793" s="310"/>
      <c r="O793" s="310"/>
      <c r="P793" s="310"/>
      <c r="Q793" s="310"/>
      <c r="R793" s="310"/>
      <c r="S793" s="310"/>
      <c r="T793" s="310"/>
      <c r="U793" s="310"/>
      <c r="V793" s="310"/>
      <c r="W793" s="310"/>
      <c r="X793" s="310"/>
      <c r="Y793" s="310"/>
      <c r="Z793" s="310"/>
      <c r="AA793" s="310"/>
      <c r="AB793" s="310"/>
      <c r="AC793" s="310"/>
      <c r="AD793" s="310"/>
      <c r="AE793" s="310"/>
      <c r="AF793" s="310"/>
      <c r="AG793" s="310"/>
      <c r="AH793" s="310"/>
      <c r="AI793" s="310"/>
      <c r="AJ793" s="310"/>
      <c r="AK793" s="310"/>
      <c r="AL793" s="310"/>
      <c r="AM793" s="310"/>
      <c r="AN793" s="310"/>
      <c r="AO793" s="310"/>
      <c r="AP793" s="310"/>
      <c r="AQ793" s="310"/>
      <c r="AR793" s="310"/>
      <c r="AS793" s="310"/>
      <c r="AT793" s="310"/>
      <c r="AU793" s="310"/>
      <c r="AV793" s="310"/>
      <c r="AW793" s="310"/>
      <c r="AX793" s="310"/>
      <c r="AY793" s="310"/>
      <c r="AZ793" s="310"/>
      <c r="BA793" s="310"/>
      <c r="BB793" s="310"/>
      <c r="BC793" s="310"/>
      <c r="BD793" s="310"/>
      <c r="BE793" s="310"/>
      <c r="BF793" s="310"/>
      <c r="BG793" s="310"/>
      <c r="BH793" s="310"/>
      <c r="BI793" s="310"/>
      <c r="BJ793" s="310"/>
      <c r="BK793" s="310"/>
      <c r="BL793" s="310"/>
      <c r="BM793" s="310"/>
      <c r="BN793" s="310"/>
      <c r="BO793" s="310"/>
      <c r="BP793" s="310"/>
      <c r="BQ793" s="310"/>
      <c r="BR793" s="310"/>
      <c r="BS793" s="310"/>
      <c r="BT793" s="310"/>
      <c r="BU793" s="310"/>
      <c r="BV793" s="310"/>
      <c r="BW793" s="310"/>
      <c r="BX793" s="310"/>
      <c r="BY793" s="310"/>
      <c r="BZ793" s="310"/>
      <c r="CA793" s="310"/>
      <c r="CB793" s="310"/>
      <c r="CC793" s="310"/>
      <c r="CD793" s="310"/>
      <c r="CE793" s="310"/>
      <c r="CF793" s="310"/>
      <c r="CG793" s="310"/>
      <c r="CH793" s="310"/>
      <c r="CI793" s="310"/>
      <c r="CJ793" s="310"/>
      <c r="CK793" s="310"/>
      <c r="CL793" s="310"/>
      <c r="CM793" s="310"/>
      <c r="CN793" s="310"/>
      <c r="CO793" s="310"/>
      <c r="CP793" s="310"/>
      <c r="CQ793" s="310"/>
      <c r="CR793" s="310"/>
      <c r="CS793" s="310"/>
      <c r="CT793" s="310"/>
      <c r="CU793" s="310"/>
      <c r="CV793" s="310"/>
      <c r="CW793" s="310"/>
      <c r="CX793" s="310"/>
      <c r="CY793" s="310"/>
      <c r="CZ793" s="310"/>
      <c r="DA793" s="310"/>
      <c r="DB793" s="310"/>
      <c r="DC793" s="310"/>
      <c r="DD793" s="310"/>
      <c r="DE793" s="310"/>
      <c r="DF793" s="310"/>
      <c r="DG793" s="310"/>
      <c r="DH793" s="310"/>
      <c r="DI793" s="310"/>
      <c r="DJ793" s="310"/>
      <c r="DK793" s="310"/>
      <c r="DL793" s="310"/>
      <c r="DM793" s="310"/>
      <c r="DN793" s="310"/>
      <c r="DO793" s="310"/>
      <c r="DP793" s="310"/>
      <c r="DQ793" s="310"/>
      <c r="DR793" s="310"/>
      <c r="DS793" s="310"/>
      <c r="DT793" s="310"/>
      <c r="DU793" s="310"/>
      <c r="DV793" s="310"/>
      <c r="DW793" s="310"/>
      <c r="DX793" s="310"/>
      <c r="DY793" s="310"/>
      <c r="DZ793" s="310"/>
      <c r="EA793" s="310"/>
      <c r="EB793" s="310"/>
      <c r="EC793" s="310"/>
      <c r="ED793" s="310"/>
      <c r="EE793" s="310"/>
      <c r="EF793" s="310"/>
      <c r="EG793" s="310"/>
      <c r="EH793" s="310"/>
      <c r="EI793" s="310"/>
      <c r="EJ793" s="310"/>
      <c r="EK793" s="310"/>
      <c r="EL793" s="310"/>
      <c r="EM793" s="310"/>
      <c r="EN793" s="310"/>
      <c r="EO793" s="310"/>
      <c r="EP793" s="310"/>
      <c r="EQ793" s="310"/>
      <c r="ER793" s="310"/>
      <c r="ES793" s="310"/>
      <c r="ET793" s="310"/>
      <c r="EU793" s="310"/>
      <c r="EV793" s="310"/>
      <c r="EW793" s="310"/>
      <c r="EX793" s="310"/>
      <c r="EY793" s="310"/>
      <c r="EZ793" s="310"/>
      <c r="FA793" s="310"/>
      <c r="FB793" s="310"/>
      <c r="FC793" s="310"/>
      <c r="FD793" s="310"/>
      <c r="FE793" s="310"/>
      <c r="FF793" s="310"/>
      <c r="FG793" s="310"/>
      <c r="FH793" s="310"/>
      <c r="FI793" s="310"/>
      <c r="FJ793" s="310"/>
      <c r="FK793" s="310"/>
      <c r="FL793" s="310"/>
      <c r="FM793" s="310"/>
      <c r="FN793" s="310"/>
      <c r="FO793" s="310"/>
      <c r="FP793" s="310"/>
      <c r="FQ793" s="310"/>
      <c r="FR793" s="310"/>
      <c r="FS793" s="310"/>
      <c r="FT793" s="310"/>
      <c r="FU793" s="310"/>
      <c r="FV793" s="310"/>
      <c r="FW793" s="310"/>
      <c r="FX793" s="310"/>
      <c r="FY793" s="310"/>
      <c r="FZ793" s="310"/>
      <c r="GA793" s="310"/>
      <c r="GB793" s="310"/>
      <c r="GC793" s="310"/>
    </row>
    <row r="794" spans="4:185">
      <c r="D794" s="310"/>
      <c r="E794" s="310"/>
      <c r="F794" s="310"/>
      <c r="G794" s="310"/>
      <c r="H794" s="310"/>
      <c r="I794" s="310"/>
      <c r="J794" s="310"/>
      <c r="K794" s="310"/>
      <c r="L794" s="310"/>
      <c r="M794" s="310"/>
      <c r="N794" s="310"/>
      <c r="O794" s="310"/>
      <c r="P794" s="310"/>
      <c r="Q794" s="310"/>
      <c r="R794" s="310"/>
      <c r="S794" s="310"/>
      <c r="T794" s="310"/>
      <c r="U794" s="310"/>
      <c r="V794" s="310"/>
      <c r="W794" s="310"/>
      <c r="X794" s="310"/>
      <c r="Y794" s="310"/>
      <c r="Z794" s="310"/>
      <c r="AA794" s="310"/>
      <c r="AB794" s="310"/>
      <c r="AC794" s="310"/>
      <c r="AD794" s="310"/>
      <c r="AE794" s="310"/>
      <c r="AF794" s="310"/>
      <c r="AG794" s="310"/>
      <c r="AH794" s="310"/>
      <c r="AI794" s="310"/>
      <c r="AJ794" s="310"/>
      <c r="AK794" s="310"/>
      <c r="AL794" s="310"/>
      <c r="AM794" s="310"/>
      <c r="AN794" s="310"/>
      <c r="AO794" s="310"/>
      <c r="AP794" s="310"/>
      <c r="AQ794" s="310"/>
      <c r="AR794" s="310"/>
      <c r="AS794" s="310"/>
      <c r="AT794" s="310"/>
      <c r="AU794" s="310"/>
      <c r="AV794" s="310"/>
      <c r="AW794" s="310"/>
      <c r="AX794" s="310"/>
      <c r="AY794" s="310"/>
      <c r="AZ794" s="310"/>
      <c r="BA794" s="310"/>
      <c r="BB794" s="310"/>
      <c r="BC794" s="310"/>
      <c r="BD794" s="310"/>
      <c r="BE794" s="310"/>
      <c r="BF794" s="310"/>
      <c r="BG794" s="310"/>
      <c r="BH794" s="310"/>
      <c r="BI794" s="310"/>
      <c r="BJ794" s="310"/>
      <c r="BK794" s="310"/>
      <c r="BL794" s="310"/>
      <c r="BM794" s="310"/>
      <c r="BN794" s="310"/>
      <c r="BO794" s="310"/>
      <c r="BP794" s="310"/>
      <c r="BQ794" s="310"/>
      <c r="BR794" s="310"/>
      <c r="BS794" s="310"/>
      <c r="BT794" s="310"/>
      <c r="BU794" s="310"/>
      <c r="BV794" s="310"/>
      <c r="BW794" s="310"/>
      <c r="BX794" s="310"/>
      <c r="BY794" s="310"/>
      <c r="BZ794" s="310"/>
      <c r="CA794" s="310"/>
      <c r="CB794" s="310"/>
      <c r="CC794" s="310"/>
      <c r="CD794" s="310"/>
      <c r="CE794" s="310"/>
      <c r="CF794" s="310"/>
      <c r="CG794" s="310"/>
      <c r="CH794" s="310"/>
      <c r="CI794" s="310"/>
      <c r="CJ794" s="310"/>
      <c r="CK794" s="310"/>
      <c r="CL794" s="310"/>
      <c r="CM794" s="310"/>
      <c r="CN794" s="310"/>
      <c r="CO794" s="310"/>
      <c r="CP794" s="310"/>
      <c r="CQ794" s="310"/>
      <c r="CR794" s="310"/>
      <c r="CS794" s="310"/>
      <c r="CT794" s="310"/>
      <c r="CU794" s="310"/>
      <c r="CV794" s="310"/>
      <c r="CW794" s="310"/>
      <c r="CX794" s="310"/>
      <c r="CY794" s="310"/>
      <c r="CZ794" s="310"/>
      <c r="DA794" s="310"/>
      <c r="DB794" s="310"/>
      <c r="DC794" s="310"/>
      <c r="DD794" s="310"/>
      <c r="DE794" s="310"/>
      <c r="DF794" s="310"/>
      <c r="DG794" s="310"/>
      <c r="DH794" s="310"/>
      <c r="DI794" s="310"/>
      <c r="DJ794" s="310"/>
      <c r="DK794" s="310"/>
      <c r="DL794" s="310"/>
      <c r="DM794" s="310"/>
      <c r="DN794" s="310"/>
      <c r="DO794" s="310"/>
      <c r="DP794" s="310"/>
      <c r="DQ794" s="310"/>
      <c r="DR794" s="310"/>
      <c r="DS794" s="310"/>
      <c r="DT794" s="310"/>
      <c r="DU794" s="310"/>
      <c r="DV794" s="310"/>
      <c r="DW794" s="310"/>
      <c r="DX794" s="310"/>
      <c r="DY794" s="310"/>
      <c r="DZ794" s="310"/>
      <c r="EA794" s="310"/>
      <c r="EB794" s="310"/>
      <c r="EC794" s="310"/>
      <c r="ED794" s="310"/>
      <c r="EE794" s="310"/>
      <c r="EF794" s="310"/>
      <c r="EG794" s="310"/>
      <c r="EH794" s="310"/>
      <c r="EI794" s="310"/>
      <c r="EJ794" s="310"/>
      <c r="EK794" s="310"/>
      <c r="EL794" s="310"/>
      <c r="EM794" s="310"/>
      <c r="EN794" s="310"/>
      <c r="EO794" s="310"/>
      <c r="EP794" s="310"/>
      <c r="EQ794" s="310"/>
      <c r="ER794" s="310"/>
      <c r="ES794" s="310"/>
      <c r="ET794" s="310"/>
      <c r="EU794" s="310"/>
      <c r="EV794" s="310"/>
      <c r="EW794" s="310"/>
      <c r="EX794" s="310"/>
      <c r="EY794" s="310"/>
      <c r="EZ794" s="310"/>
      <c r="FA794" s="310"/>
      <c r="FB794" s="310"/>
      <c r="FC794" s="310"/>
      <c r="FD794" s="310"/>
      <c r="FE794" s="310"/>
      <c r="FF794" s="310"/>
      <c r="FG794" s="310"/>
      <c r="FH794" s="310"/>
      <c r="FI794" s="310"/>
      <c r="FJ794" s="310"/>
      <c r="FK794" s="310"/>
      <c r="FL794" s="310"/>
      <c r="FM794" s="310"/>
      <c r="FN794" s="310"/>
      <c r="FO794" s="310"/>
      <c r="FP794" s="310"/>
      <c r="FQ794" s="310"/>
      <c r="FR794" s="310"/>
      <c r="FS794" s="310"/>
      <c r="FT794" s="310"/>
      <c r="FU794" s="310"/>
      <c r="FV794" s="310"/>
      <c r="FW794" s="310"/>
      <c r="FX794" s="310"/>
      <c r="FY794" s="310"/>
      <c r="FZ794" s="310"/>
      <c r="GA794" s="310"/>
      <c r="GB794" s="310"/>
      <c r="GC794" s="310"/>
    </row>
    <row r="795" spans="4:185">
      <c r="D795" s="310"/>
      <c r="E795" s="310"/>
      <c r="F795" s="310"/>
      <c r="G795" s="310"/>
      <c r="H795" s="310"/>
      <c r="I795" s="310"/>
      <c r="J795" s="310"/>
      <c r="K795" s="310"/>
      <c r="L795" s="310"/>
      <c r="M795" s="310"/>
      <c r="N795" s="310"/>
      <c r="O795" s="310"/>
      <c r="P795" s="310"/>
      <c r="Q795" s="310"/>
      <c r="R795" s="310"/>
      <c r="S795" s="310"/>
      <c r="T795" s="310"/>
      <c r="U795" s="310"/>
      <c r="V795" s="310"/>
      <c r="W795" s="310"/>
      <c r="X795" s="310"/>
      <c r="Y795" s="310"/>
      <c r="Z795" s="310"/>
      <c r="AA795" s="310"/>
      <c r="AB795" s="310"/>
      <c r="AC795" s="310"/>
      <c r="AD795" s="310"/>
      <c r="AE795" s="310"/>
      <c r="AF795" s="310"/>
      <c r="AG795" s="310"/>
      <c r="AH795" s="310"/>
      <c r="AI795" s="310"/>
      <c r="AJ795" s="310"/>
      <c r="AK795" s="310"/>
      <c r="AL795" s="310"/>
      <c r="AM795" s="310"/>
      <c r="AN795" s="310"/>
      <c r="AO795" s="310"/>
      <c r="AP795" s="310"/>
      <c r="AQ795" s="310"/>
      <c r="AR795" s="310"/>
      <c r="AS795" s="310"/>
      <c r="AT795" s="310"/>
      <c r="AU795" s="310"/>
      <c r="AV795" s="310"/>
      <c r="AW795" s="310"/>
      <c r="AX795" s="310"/>
      <c r="AY795" s="310"/>
      <c r="AZ795" s="310"/>
      <c r="BA795" s="310"/>
      <c r="BB795" s="310"/>
      <c r="BC795" s="310"/>
      <c r="BD795" s="310"/>
      <c r="BE795" s="310"/>
      <c r="BF795" s="310"/>
      <c r="BG795" s="310"/>
      <c r="BH795" s="310"/>
      <c r="BI795" s="310"/>
      <c r="BJ795" s="310"/>
      <c r="BK795" s="310"/>
      <c r="BL795" s="310"/>
      <c r="BM795" s="310"/>
      <c r="BN795" s="310"/>
      <c r="BO795" s="310"/>
      <c r="BP795" s="310"/>
      <c r="BQ795" s="310"/>
      <c r="BR795" s="310"/>
      <c r="BS795" s="310"/>
      <c r="BT795" s="310"/>
      <c r="BU795" s="310"/>
      <c r="BV795" s="310"/>
      <c r="BW795" s="310"/>
      <c r="BX795" s="310"/>
      <c r="BY795" s="310"/>
      <c r="BZ795" s="310"/>
      <c r="CA795" s="310"/>
      <c r="CB795" s="310"/>
      <c r="CC795" s="310"/>
      <c r="CD795" s="310"/>
      <c r="CE795" s="310"/>
      <c r="CF795" s="310"/>
      <c r="CG795" s="310"/>
      <c r="CH795" s="310"/>
      <c r="CI795" s="310"/>
      <c r="CJ795" s="310"/>
      <c r="CK795" s="310"/>
      <c r="CL795" s="310"/>
      <c r="CM795" s="310"/>
      <c r="CN795" s="310"/>
      <c r="CO795" s="310"/>
      <c r="CP795" s="310"/>
      <c r="CQ795" s="310"/>
      <c r="CR795" s="310"/>
      <c r="CS795" s="310"/>
      <c r="CT795" s="310"/>
      <c r="CU795" s="310"/>
      <c r="CV795" s="310"/>
      <c r="CW795" s="310"/>
      <c r="CX795" s="310"/>
      <c r="CY795" s="310"/>
      <c r="CZ795" s="310"/>
      <c r="DA795" s="310"/>
      <c r="DB795" s="310"/>
      <c r="DC795" s="310"/>
      <c r="DD795" s="310"/>
      <c r="DE795" s="310"/>
      <c r="DF795" s="310"/>
      <c r="DG795" s="310"/>
      <c r="DH795" s="310"/>
      <c r="DI795" s="310"/>
      <c r="DJ795" s="310"/>
      <c r="DK795" s="310"/>
      <c r="DL795" s="310"/>
      <c r="DM795" s="310"/>
      <c r="DN795" s="310"/>
      <c r="DO795" s="310"/>
      <c r="DP795" s="310"/>
      <c r="DQ795" s="310"/>
      <c r="DR795" s="310"/>
      <c r="DS795" s="310"/>
      <c r="DT795" s="310"/>
      <c r="DU795" s="310"/>
      <c r="DV795" s="310"/>
      <c r="DW795" s="310"/>
      <c r="DX795" s="310"/>
      <c r="DY795" s="310"/>
      <c r="DZ795" s="310"/>
      <c r="EA795" s="310"/>
      <c r="EB795" s="310"/>
      <c r="EC795" s="310"/>
      <c r="ED795" s="310"/>
      <c r="EE795" s="310"/>
      <c r="EF795" s="310"/>
      <c r="EG795" s="310"/>
      <c r="EH795" s="310"/>
      <c r="EI795" s="310"/>
      <c r="EJ795" s="310"/>
      <c r="EK795" s="310"/>
      <c r="EL795" s="310"/>
      <c r="EM795" s="310"/>
      <c r="EN795" s="310"/>
      <c r="EO795" s="310"/>
      <c r="EP795" s="310"/>
      <c r="EQ795" s="310"/>
      <c r="ER795" s="310"/>
      <c r="ES795" s="310"/>
      <c r="ET795" s="310"/>
      <c r="EU795" s="310"/>
      <c r="EV795" s="310"/>
      <c r="EW795" s="310"/>
      <c r="EX795" s="310"/>
      <c r="EY795" s="310"/>
      <c r="EZ795" s="310"/>
      <c r="FA795" s="310"/>
      <c r="FB795" s="310"/>
      <c r="FC795" s="310"/>
      <c r="FD795" s="310"/>
      <c r="FE795" s="310"/>
      <c r="FF795" s="310"/>
      <c r="FG795" s="310"/>
      <c r="FH795" s="310"/>
      <c r="FI795" s="310"/>
      <c r="FJ795" s="310"/>
      <c r="FK795" s="310"/>
      <c r="FL795" s="310"/>
      <c r="FM795" s="310"/>
      <c r="FN795" s="310"/>
      <c r="FO795" s="310"/>
      <c r="FP795" s="310"/>
      <c r="FQ795" s="310"/>
      <c r="FR795" s="310"/>
      <c r="FS795" s="310"/>
      <c r="FT795" s="310"/>
      <c r="FU795" s="310"/>
      <c r="FV795" s="310"/>
      <c r="FW795" s="310"/>
      <c r="FX795" s="310"/>
      <c r="FY795" s="310"/>
      <c r="FZ795" s="310"/>
      <c r="GA795" s="310"/>
      <c r="GB795" s="310"/>
      <c r="GC795" s="310"/>
    </row>
    <row r="796" spans="4:185">
      <c r="D796" s="310"/>
      <c r="E796" s="310"/>
      <c r="F796" s="310"/>
      <c r="G796" s="310"/>
      <c r="H796" s="310"/>
      <c r="I796" s="310"/>
      <c r="J796" s="310"/>
      <c r="K796" s="310"/>
      <c r="L796" s="310"/>
      <c r="M796" s="310"/>
      <c r="N796" s="310"/>
      <c r="O796" s="310"/>
      <c r="P796" s="310"/>
      <c r="Q796" s="310"/>
      <c r="R796" s="310"/>
      <c r="S796" s="310"/>
      <c r="T796" s="310"/>
      <c r="U796" s="310"/>
      <c r="V796" s="310"/>
      <c r="W796" s="310"/>
      <c r="X796" s="310"/>
      <c r="Y796" s="310"/>
      <c r="Z796" s="310"/>
      <c r="AA796" s="310"/>
      <c r="AB796" s="310"/>
      <c r="AC796" s="310"/>
      <c r="AD796" s="310"/>
      <c r="AE796" s="310"/>
      <c r="AF796" s="310"/>
      <c r="AG796" s="310"/>
      <c r="AH796" s="310"/>
      <c r="AI796" s="310"/>
      <c r="AJ796" s="310"/>
      <c r="AK796" s="310"/>
      <c r="AL796" s="310"/>
      <c r="AM796" s="310"/>
      <c r="AN796" s="310"/>
      <c r="AO796" s="310"/>
      <c r="AP796" s="310"/>
      <c r="AQ796" s="310"/>
      <c r="AR796" s="310"/>
      <c r="AS796" s="310"/>
      <c r="AT796" s="310"/>
      <c r="AU796" s="310"/>
      <c r="AV796" s="310"/>
      <c r="AW796" s="310"/>
      <c r="AX796" s="310"/>
      <c r="AY796" s="310"/>
      <c r="AZ796" s="310"/>
      <c r="BA796" s="310"/>
      <c r="BB796" s="310"/>
      <c r="BC796" s="310"/>
      <c r="BD796" s="310"/>
      <c r="BE796" s="310"/>
      <c r="BF796" s="310"/>
      <c r="BG796" s="310"/>
      <c r="BH796" s="310"/>
      <c r="BI796" s="310"/>
      <c r="BJ796" s="310"/>
      <c r="BK796" s="310"/>
      <c r="BL796" s="310"/>
      <c r="BM796" s="310"/>
      <c r="BN796" s="310"/>
      <c r="BO796" s="310"/>
      <c r="BP796" s="310"/>
      <c r="BQ796" s="310"/>
      <c r="BR796" s="310"/>
      <c r="BS796" s="310"/>
      <c r="BT796" s="310"/>
      <c r="BU796" s="310"/>
      <c r="BV796" s="310"/>
      <c r="BW796" s="310"/>
      <c r="BX796" s="310"/>
      <c r="BY796" s="310"/>
      <c r="BZ796" s="310"/>
      <c r="CA796" s="310"/>
      <c r="CB796" s="310"/>
      <c r="CC796" s="310"/>
      <c r="CD796" s="310"/>
      <c r="CE796" s="310"/>
      <c r="CF796" s="310"/>
      <c r="CG796" s="310"/>
      <c r="CH796" s="310"/>
      <c r="CI796" s="310"/>
      <c r="CJ796" s="310"/>
      <c r="CK796" s="310"/>
      <c r="CL796" s="310"/>
      <c r="CM796" s="310"/>
      <c r="CN796" s="310"/>
      <c r="CO796" s="310"/>
      <c r="CP796" s="310"/>
      <c r="CQ796" s="310"/>
      <c r="CR796" s="310"/>
      <c r="CS796" s="310"/>
      <c r="CT796" s="310"/>
      <c r="CU796" s="310"/>
      <c r="CV796" s="310"/>
      <c r="CW796" s="310"/>
      <c r="CX796" s="310"/>
      <c r="CY796" s="310"/>
      <c r="CZ796" s="310"/>
      <c r="DA796" s="310"/>
      <c r="DB796" s="310"/>
      <c r="DC796" s="310"/>
      <c r="DD796" s="310"/>
      <c r="DE796" s="310"/>
      <c r="DF796" s="310"/>
      <c r="DG796" s="310"/>
      <c r="DH796" s="310"/>
      <c r="DI796" s="310"/>
      <c r="DJ796" s="310"/>
      <c r="DK796" s="310"/>
      <c r="DL796" s="310"/>
      <c r="DM796" s="310"/>
      <c r="DN796" s="310"/>
      <c r="DO796" s="310"/>
      <c r="DP796" s="310"/>
      <c r="DQ796" s="310"/>
      <c r="DR796" s="310"/>
      <c r="DS796" s="310"/>
      <c r="DT796" s="310"/>
      <c r="DU796" s="310"/>
      <c r="DV796" s="310"/>
      <c r="DW796" s="310"/>
      <c r="DX796" s="310"/>
      <c r="DY796" s="310"/>
      <c r="DZ796" s="310"/>
      <c r="EA796" s="310"/>
      <c r="EB796" s="310"/>
      <c r="EC796" s="310"/>
      <c r="ED796" s="310"/>
      <c r="EE796" s="310"/>
      <c r="EF796" s="310"/>
      <c r="EG796" s="310"/>
      <c r="EH796" s="310"/>
      <c r="EI796" s="310"/>
      <c r="EJ796" s="310"/>
      <c r="EK796" s="310"/>
      <c r="EL796" s="310"/>
      <c r="EM796" s="310"/>
      <c r="EN796" s="310"/>
      <c r="EO796" s="310"/>
      <c r="EP796" s="310"/>
      <c r="EQ796" s="310"/>
      <c r="ER796" s="310"/>
      <c r="ES796" s="310"/>
      <c r="ET796" s="310"/>
      <c r="EU796" s="310"/>
      <c r="EV796" s="310"/>
      <c r="EW796" s="310"/>
      <c r="EX796" s="310"/>
      <c r="EY796" s="310"/>
      <c r="EZ796" s="310"/>
      <c r="FA796" s="310"/>
      <c r="FB796" s="310"/>
      <c r="FC796" s="310"/>
      <c r="FD796" s="310"/>
      <c r="FE796" s="310"/>
      <c r="FF796" s="310"/>
      <c r="FG796" s="310"/>
      <c r="FH796" s="310"/>
      <c r="FI796" s="310"/>
      <c r="FJ796" s="310"/>
      <c r="FK796" s="310"/>
      <c r="FL796" s="310"/>
      <c r="FM796" s="310"/>
      <c r="FN796" s="310"/>
      <c r="FO796" s="310"/>
      <c r="FP796" s="310"/>
      <c r="FQ796" s="310"/>
      <c r="FR796" s="310"/>
      <c r="FS796" s="310"/>
      <c r="FT796" s="310"/>
      <c r="FU796" s="310"/>
      <c r="FV796" s="310"/>
      <c r="FW796" s="310"/>
      <c r="FX796" s="310"/>
      <c r="FY796" s="310"/>
      <c r="FZ796" s="310"/>
      <c r="GA796" s="310"/>
      <c r="GB796" s="310"/>
      <c r="GC796" s="310"/>
    </row>
    <row r="797" spans="4:185">
      <c r="D797" s="310"/>
      <c r="E797" s="310"/>
      <c r="F797" s="310"/>
      <c r="G797" s="310"/>
      <c r="H797" s="310"/>
      <c r="I797" s="310"/>
      <c r="J797" s="310"/>
      <c r="K797" s="310"/>
      <c r="L797" s="310"/>
      <c r="M797" s="310"/>
      <c r="N797" s="310"/>
      <c r="O797" s="310"/>
      <c r="P797" s="310"/>
      <c r="Q797" s="310"/>
      <c r="R797" s="310"/>
      <c r="S797" s="310"/>
      <c r="T797" s="310"/>
      <c r="U797" s="310"/>
      <c r="V797" s="310"/>
      <c r="W797" s="310"/>
      <c r="X797" s="310"/>
      <c r="Y797" s="310"/>
      <c r="Z797" s="310"/>
      <c r="AA797" s="310"/>
      <c r="AB797" s="310"/>
      <c r="AC797" s="310"/>
      <c r="AD797" s="310"/>
      <c r="AE797" s="310"/>
      <c r="AF797" s="310"/>
      <c r="AG797" s="310"/>
      <c r="AH797" s="310"/>
      <c r="AI797" s="310"/>
      <c r="AJ797" s="310"/>
      <c r="AK797" s="310"/>
      <c r="AL797" s="310"/>
      <c r="AM797" s="310"/>
      <c r="AN797" s="310"/>
      <c r="AO797" s="310"/>
      <c r="AP797" s="310"/>
      <c r="AQ797" s="310"/>
      <c r="AR797" s="310"/>
      <c r="AS797" s="310"/>
      <c r="AT797" s="310"/>
      <c r="AU797" s="310"/>
      <c r="AV797" s="310"/>
      <c r="AW797" s="310"/>
      <c r="AX797" s="310"/>
      <c r="AY797" s="310"/>
      <c r="AZ797" s="310"/>
      <c r="BA797" s="310"/>
      <c r="BB797" s="310"/>
      <c r="BC797" s="310"/>
      <c r="BD797" s="310"/>
      <c r="BE797" s="310"/>
      <c r="BF797" s="310"/>
      <c r="BG797" s="310"/>
      <c r="BH797" s="310"/>
      <c r="BI797" s="310"/>
      <c r="BJ797" s="310"/>
      <c r="BK797" s="310"/>
      <c r="BL797" s="310"/>
      <c r="BM797" s="310"/>
      <c r="BN797" s="310"/>
      <c r="BO797" s="310"/>
      <c r="BP797" s="310"/>
      <c r="BQ797" s="310"/>
      <c r="BR797" s="310"/>
      <c r="BS797" s="310"/>
      <c r="BT797" s="310"/>
      <c r="BU797" s="310"/>
      <c r="BV797" s="310"/>
      <c r="BW797" s="310"/>
      <c r="BX797" s="310"/>
      <c r="BY797" s="310"/>
      <c r="BZ797" s="310"/>
      <c r="CA797" s="310"/>
      <c r="CB797" s="310"/>
      <c r="CC797" s="310"/>
      <c r="CD797" s="310"/>
      <c r="CE797" s="310"/>
      <c r="CF797" s="310"/>
      <c r="CG797" s="310"/>
      <c r="CH797" s="310"/>
      <c r="CI797" s="310"/>
      <c r="CJ797" s="310"/>
      <c r="CK797" s="310"/>
      <c r="CL797" s="310"/>
      <c r="CM797" s="310"/>
      <c r="CN797" s="310"/>
      <c r="CO797" s="310"/>
      <c r="CP797" s="310"/>
      <c r="CQ797" s="310"/>
      <c r="CR797" s="310"/>
      <c r="CS797" s="310"/>
      <c r="CT797" s="310"/>
      <c r="CU797" s="310"/>
      <c r="CV797" s="310"/>
      <c r="CW797" s="310"/>
      <c r="CX797" s="310"/>
      <c r="CY797" s="310"/>
      <c r="CZ797" s="310"/>
      <c r="DA797" s="310"/>
      <c r="DB797" s="310"/>
      <c r="DC797" s="310"/>
      <c r="DD797" s="310"/>
      <c r="DE797" s="310"/>
      <c r="DF797" s="310"/>
      <c r="DG797" s="310"/>
      <c r="DH797" s="310"/>
      <c r="DI797" s="310"/>
      <c r="DJ797" s="310"/>
      <c r="DK797" s="310"/>
      <c r="DL797" s="310"/>
      <c r="DM797" s="310"/>
      <c r="DN797" s="310"/>
      <c r="DO797" s="310"/>
      <c r="DP797" s="310"/>
      <c r="DQ797" s="310"/>
      <c r="DR797" s="310"/>
      <c r="DS797" s="310"/>
      <c r="DT797" s="310"/>
      <c r="DU797" s="310"/>
      <c r="DV797" s="310"/>
      <c r="DW797" s="310"/>
      <c r="DX797" s="310"/>
      <c r="DY797" s="310"/>
      <c r="DZ797" s="310"/>
      <c r="EA797" s="310"/>
      <c r="EB797" s="310"/>
      <c r="EC797" s="310"/>
      <c r="ED797" s="310"/>
      <c r="EE797" s="310"/>
      <c r="EF797" s="310"/>
      <c r="EG797" s="310"/>
      <c r="EH797" s="310"/>
      <c r="EI797" s="310"/>
      <c r="EJ797" s="310"/>
      <c r="EK797" s="310"/>
      <c r="EL797" s="310"/>
      <c r="EM797" s="310"/>
      <c r="EN797" s="310"/>
      <c r="EO797" s="310"/>
      <c r="EP797" s="310"/>
      <c r="EQ797" s="310"/>
      <c r="ER797" s="310"/>
      <c r="ES797" s="310"/>
      <c r="ET797" s="310"/>
      <c r="EU797" s="310"/>
      <c r="EV797" s="310"/>
      <c r="EW797" s="310"/>
      <c r="EX797" s="310"/>
      <c r="EY797" s="310"/>
      <c r="EZ797" s="310"/>
      <c r="FA797" s="310"/>
      <c r="FB797" s="310"/>
      <c r="FC797" s="310"/>
      <c r="FD797" s="310"/>
      <c r="FE797" s="310"/>
      <c r="FF797" s="310"/>
      <c r="FG797" s="310"/>
      <c r="FH797" s="310"/>
      <c r="FI797" s="310"/>
      <c r="FJ797" s="310"/>
      <c r="FK797" s="310"/>
      <c r="FL797" s="310"/>
      <c r="FM797" s="310"/>
      <c r="FN797" s="310"/>
      <c r="FO797" s="310"/>
      <c r="FP797" s="310"/>
      <c r="FQ797" s="310"/>
      <c r="FR797" s="310"/>
      <c r="FS797" s="310"/>
      <c r="FT797" s="310"/>
      <c r="FU797" s="310"/>
      <c r="FV797" s="310"/>
      <c r="FW797" s="310"/>
      <c r="FX797" s="310"/>
      <c r="FY797" s="310"/>
      <c r="FZ797" s="310"/>
      <c r="GA797" s="310"/>
      <c r="GB797" s="310"/>
      <c r="GC797" s="310"/>
    </row>
    <row r="798" spans="4:185">
      <c r="D798" s="310"/>
      <c r="E798" s="310"/>
      <c r="F798" s="310"/>
      <c r="G798" s="310"/>
      <c r="H798" s="310"/>
      <c r="I798" s="310"/>
      <c r="J798" s="310"/>
      <c r="K798" s="310"/>
      <c r="L798" s="310"/>
      <c r="M798" s="310"/>
      <c r="N798" s="310"/>
      <c r="O798" s="310"/>
      <c r="P798" s="310"/>
      <c r="Q798" s="310"/>
      <c r="R798" s="310"/>
      <c r="S798" s="310"/>
      <c r="T798" s="310"/>
      <c r="U798" s="310"/>
      <c r="V798" s="310"/>
      <c r="W798" s="310"/>
      <c r="X798" s="310"/>
      <c r="Y798" s="310"/>
      <c r="Z798" s="310"/>
      <c r="AA798" s="310"/>
      <c r="AB798" s="310"/>
      <c r="AC798" s="310"/>
      <c r="AD798" s="310"/>
      <c r="AE798" s="310"/>
      <c r="AF798" s="310"/>
      <c r="AG798" s="310"/>
      <c r="AH798" s="310"/>
      <c r="AI798" s="310"/>
      <c r="AJ798" s="310"/>
      <c r="AK798" s="310"/>
      <c r="AL798" s="310"/>
      <c r="AM798" s="310"/>
      <c r="AN798" s="310"/>
      <c r="AO798" s="310"/>
      <c r="AP798" s="310"/>
      <c r="AQ798" s="310"/>
      <c r="AR798" s="310"/>
      <c r="AS798" s="310"/>
      <c r="AT798" s="310"/>
      <c r="AU798" s="310"/>
      <c r="AV798" s="310"/>
      <c r="AW798" s="310"/>
      <c r="AX798" s="310"/>
      <c r="AY798" s="310"/>
      <c r="AZ798" s="310"/>
      <c r="BA798" s="310"/>
      <c r="BB798" s="310"/>
      <c r="BC798" s="310"/>
      <c r="BD798" s="310"/>
      <c r="BE798" s="310"/>
      <c r="BF798" s="310"/>
      <c r="BG798" s="310"/>
      <c r="BH798" s="310"/>
      <c r="BI798" s="310"/>
      <c r="BJ798" s="310"/>
      <c r="BK798" s="310"/>
      <c r="BL798" s="310"/>
      <c r="BM798" s="310"/>
      <c r="BN798" s="310"/>
      <c r="BO798" s="310"/>
      <c r="BP798" s="310"/>
      <c r="BQ798" s="310"/>
      <c r="BR798" s="310"/>
      <c r="BS798" s="310"/>
      <c r="BT798" s="310"/>
      <c r="BU798" s="310"/>
      <c r="BV798" s="310"/>
      <c r="BW798" s="310"/>
      <c r="BX798" s="310"/>
      <c r="BY798" s="310"/>
      <c r="BZ798" s="310"/>
      <c r="CA798" s="310"/>
      <c r="CB798" s="310"/>
      <c r="CC798" s="310"/>
      <c r="CD798" s="310"/>
      <c r="CE798" s="310"/>
      <c r="CF798" s="310"/>
      <c r="CG798" s="310"/>
      <c r="CH798" s="310"/>
      <c r="CI798" s="310"/>
      <c r="CJ798" s="310"/>
      <c r="CK798" s="310"/>
      <c r="CL798" s="310"/>
      <c r="CM798" s="310"/>
      <c r="CN798" s="310"/>
      <c r="CO798" s="310"/>
      <c r="CP798" s="310"/>
      <c r="CQ798" s="310"/>
      <c r="CR798" s="310"/>
      <c r="CS798" s="310"/>
      <c r="CT798" s="310"/>
      <c r="CU798" s="310"/>
      <c r="CV798" s="310"/>
      <c r="CW798" s="310"/>
      <c r="CX798" s="310"/>
      <c r="CY798" s="310"/>
      <c r="CZ798" s="310"/>
      <c r="DA798" s="310"/>
      <c r="DB798" s="310"/>
      <c r="DC798" s="310"/>
      <c r="DD798" s="310"/>
      <c r="DE798" s="310"/>
      <c r="DF798" s="310"/>
      <c r="DG798" s="310"/>
      <c r="DH798" s="310"/>
      <c r="DI798" s="310"/>
      <c r="DJ798" s="310"/>
      <c r="DK798" s="310"/>
      <c r="DL798" s="310"/>
      <c r="DM798" s="310"/>
      <c r="DN798" s="310"/>
      <c r="DO798" s="310"/>
      <c r="DP798" s="310"/>
      <c r="DQ798" s="310"/>
      <c r="DR798" s="310"/>
      <c r="DS798" s="310"/>
      <c r="DT798" s="310"/>
      <c r="DU798" s="310"/>
      <c r="DV798" s="310"/>
      <c r="DW798" s="310"/>
      <c r="DX798" s="310"/>
      <c r="DY798" s="310"/>
      <c r="DZ798" s="310"/>
      <c r="EA798" s="310"/>
      <c r="EB798" s="310"/>
      <c r="EC798" s="310"/>
      <c r="ED798" s="310"/>
      <c r="EE798" s="310"/>
      <c r="EF798" s="310"/>
      <c r="EG798" s="310"/>
      <c r="EH798" s="310"/>
      <c r="EI798" s="310"/>
      <c r="EJ798" s="310"/>
      <c r="EK798" s="310"/>
      <c r="EL798" s="310"/>
      <c r="EM798" s="310"/>
      <c r="EN798" s="310"/>
      <c r="EO798" s="310"/>
      <c r="EP798" s="310"/>
      <c r="EQ798" s="310"/>
      <c r="ER798" s="310"/>
      <c r="ES798" s="310"/>
      <c r="ET798" s="310"/>
      <c r="EU798" s="310"/>
      <c r="EV798" s="310"/>
      <c r="EW798" s="310"/>
      <c r="EX798" s="310"/>
      <c r="EY798" s="310"/>
      <c r="EZ798" s="310"/>
      <c r="FA798" s="310"/>
      <c r="FB798" s="310"/>
      <c r="FC798" s="310"/>
      <c r="FD798" s="310"/>
      <c r="FE798" s="310"/>
      <c r="FF798" s="310"/>
      <c r="FG798" s="310"/>
      <c r="FH798" s="310"/>
      <c r="FI798" s="310"/>
      <c r="FJ798" s="310"/>
      <c r="FK798" s="310"/>
      <c r="FL798" s="310"/>
      <c r="FM798" s="310"/>
      <c r="FN798" s="310"/>
      <c r="FO798" s="310"/>
      <c r="FP798" s="310"/>
      <c r="FQ798" s="310"/>
      <c r="FR798" s="310"/>
      <c r="FS798" s="310"/>
      <c r="FT798" s="310"/>
      <c r="FU798" s="310"/>
      <c r="FV798" s="310"/>
      <c r="FW798" s="310"/>
      <c r="FX798" s="310"/>
      <c r="FY798" s="310"/>
      <c r="FZ798" s="310"/>
      <c r="GA798" s="310"/>
      <c r="GB798" s="310"/>
      <c r="GC798" s="310"/>
    </row>
    <row r="799" spans="4:185">
      <c r="D799" s="310"/>
      <c r="E799" s="310"/>
      <c r="F799" s="310"/>
      <c r="G799" s="310"/>
      <c r="H799" s="310"/>
      <c r="I799" s="310"/>
      <c r="J799" s="310"/>
      <c r="K799" s="310"/>
      <c r="L799" s="310"/>
      <c r="M799" s="310"/>
      <c r="N799" s="310"/>
      <c r="O799" s="310"/>
      <c r="P799" s="310"/>
      <c r="Q799" s="310"/>
      <c r="R799" s="310"/>
      <c r="S799" s="310"/>
      <c r="T799" s="310"/>
      <c r="U799" s="310"/>
      <c r="V799" s="310"/>
      <c r="W799" s="310"/>
      <c r="X799" s="310"/>
      <c r="Y799" s="310"/>
      <c r="Z799" s="310"/>
      <c r="AA799" s="310"/>
      <c r="AB799" s="310"/>
      <c r="AC799" s="310"/>
      <c r="AD799" s="310"/>
      <c r="AE799" s="310"/>
      <c r="AF799" s="310"/>
      <c r="AG799" s="310"/>
      <c r="AH799" s="310"/>
      <c r="AI799" s="310"/>
      <c r="AJ799" s="310"/>
      <c r="AK799" s="310"/>
      <c r="AL799" s="310"/>
      <c r="AM799" s="310"/>
      <c r="AN799" s="310"/>
      <c r="AO799" s="310"/>
      <c r="AP799" s="310"/>
      <c r="AQ799" s="310"/>
      <c r="AR799" s="310"/>
      <c r="AS799" s="310"/>
      <c r="AT799" s="310"/>
      <c r="AU799" s="310"/>
      <c r="AV799" s="310"/>
      <c r="AW799" s="310"/>
      <c r="AX799" s="310"/>
      <c r="AY799" s="310"/>
      <c r="AZ799" s="310"/>
      <c r="BA799" s="310"/>
      <c r="BB799" s="310"/>
      <c r="BC799" s="310"/>
      <c r="BD799" s="310"/>
      <c r="BE799" s="310"/>
      <c r="BF799" s="310"/>
      <c r="BG799" s="310"/>
      <c r="BH799" s="310"/>
      <c r="BI799" s="310"/>
      <c r="BJ799" s="310"/>
      <c r="BK799" s="310"/>
      <c r="BL799" s="310"/>
      <c r="BM799" s="310"/>
      <c r="BN799" s="310"/>
      <c r="BO799" s="310"/>
      <c r="BP799" s="310"/>
      <c r="BQ799" s="310"/>
      <c r="BR799" s="310"/>
      <c r="BS799" s="310"/>
      <c r="BT799" s="310"/>
      <c r="BU799" s="310"/>
      <c r="BV799" s="310"/>
      <c r="BW799" s="310"/>
      <c r="BX799" s="310"/>
      <c r="BY799" s="310"/>
      <c r="BZ799" s="310"/>
      <c r="CA799" s="310"/>
      <c r="CB799" s="310"/>
      <c r="CC799" s="310"/>
      <c r="CD799" s="310"/>
      <c r="CE799" s="310"/>
      <c r="CF799" s="310"/>
      <c r="CG799" s="310"/>
      <c r="CH799" s="310"/>
      <c r="CI799" s="310"/>
      <c r="CJ799" s="310"/>
      <c r="CK799" s="310"/>
      <c r="CL799" s="310"/>
      <c r="CM799" s="310"/>
      <c r="CN799" s="310"/>
      <c r="CO799" s="310"/>
      <c r="CP799" s="310"/>
      <c r="CQ799" s="310"/>
      <c r="CR799" s="310"/>
      <c r="CS799" s="310"/>
      <c r="CT799" s="310"/>
      <c r="CU799" s="310"/>
      <c r="CV799" s="310"/>
      <c r="CW799" s="310"/>
      <c r="CX799" s="310"/>
      <c r="CY799" s="310"/>
      <c r="CZ799" s="310"/>
      <c r="DA799" s="310"/>
      <c r="DB799" s="310"/>
      <c r="DC799" s="310"/>
      <c r="DD799" s="310"/>
      <c r="DE799" s="310"/>
      <c r="DF799" s="310"/>
      <c r="DG799" s="310"/>
      <c r="DH799" s="310"/>
      <c r="DI799" s="310"/>
      <c r="DJ799" s="310"/>
      <c r="DK799" s="310"/>
      <c r="DL799" s="310"/>
      <c r="DM799" s="310"/>
      <c r="DN799" s="310"/>
      <c r="DO799" s="310"/>
      <c r="DP799" s="310"/>
      <c r="DQ799" s="310"/>
      <c r="DR799" s="310"/>
      <c r="DS799" s="310"/>
      <c r="DT799" s="310"/>
      <c r="DU799" s="310"/>
      <c r="DV799" s="310"/>
      <c r="DW799" s="310"/>
      <c r="DX799" s="310"/>
      <c r="DY799" s="310"/>
      <c r="DZ799" s="310"/>
      <c r="EA799" s="310"/>
      <c r="EB799" s="310"/>
      <c r="EC799" s="310"/>
      <c r="ED799" s="310"/>
      <c r="EE799" s="310"/>
      <c r="EF799" s="310"/>
      <c r="EG799" s="310"/>
      <c r="EH799" s="310"/>
      <c r="EI799" s="310"/>
      <c r="EJ799" s="310"/>
      <c r="EK799" s="310"/>
      <c r="EL799" s="310"/>
      <c r="EM799" s="310"/>
      <c r="EN799" s="310"/>
      <c r="EO799" s="310"/>
      <c r="EP799" s="310"/>
      <c r="EQ799" s="310"/>
      <c r="ER799" s="310"/>
      <c r="ES799" s="310"/>
      <c r="ET799" s="310"/>
      <c r="EU799" s="310"/>
      <c r="EV799" s="310"/>
      <c r="EW799" s="310"/>
      <c r="EX799" s="310"/>
      <c r="EY799" s="310"/>
      <c r="EZ799" s="310"/>
      <c r="FA799" s="310"/>
      <c r="FB799" s="310"/>
      <c r="FC799" s="310"/>
      <c r="FD799" s="310"/>
      <c r="FE799" s="310"/>
      <c r="FF799" s="310"/>
      <c r="FG799" s="310"/>
      <c r="FH799" s="310"/>
      <c r="FI799" s="310"/>
      <c r="FJ799" s="310"/>
      <c r="FK799" s="310"/>
      <c r="FL799" s="310"/>
      <c r="FM799" s="310"/>
      <c r="FN799" s="310"/>
      <c r="FO799" s="310"/>
      <c r="FP799" s="310"/>
      <c r="FQ799" s="310"/>
      <c r="FR799" s="310"/>
      <c r="FS799" s="310"/>
      <c r="FT799" s="310"/>
      <c r="FU799" s="310"/>
      <c r="FV799" s="310"/>
      <c r="FW799" s="310"/>
      <c r="FX799" s="310"/>
      <c r="FY799" s="310"/>
      <c r="FZ799" s="310"/>
      <c r="GA799" s="310"/>
      <c r="GB799" s="310"/>
      <c r="GC799" s="310"/>
    </row>
    <row r="800" spans="4:185">
      <c r="D800" s="310"/>
      <c r="E800" s="310"/>
      <c r="F800" s="310"/>
      <c r="G800" s="310"/>
      <c r="H800" s="310"/>
      <c r="I800" s="310"/>
      <c r="J800" s="310"/>
      <c r="K800" s="310"/>
      <c r="L800" s="310"/>
      <c r="M800" s="310"/>
      <c r="N800" s="310"/>
      <c r="O800" s="310"/>
      <c r="P800" s="310"/>
      <c r="Q800" s="310"/>
      <c r="R800" s="310"/>
      <c r="S800" s="310"/>
      <c r="T800" s="310"/>
      <c r="U800" s="310"/>
      <c r="V800" s="310"/>
      <c r="W800" s="310"/>
      <c r="X800" s="310"/>
      <c r="Y800" s="310"/>
      <c r="Z800" s="310"/>
      <c r="AA800" s="310"/>
      <c r="AB800" s="310"/>
      <c r="AC800" s="310"/>
      <c r="AD800" s="310"/>
      <c r="AE800" s="310"/>
      <c r="AF800" s="310"/>
      <c r="AG800" s="310"/>
      <c r="AH800" s="310"/>
      <c r="AI800" s="310"/>
      <c r="AJ800" s="310"/>
      <c r="AK800" s="310"/>
      <c r="AL800" s="310"/>
      <c r="AM800" s="310"/>
      <c r="AN800" s="310"/>
      <c r="AO800" s="310"/>
      <c r="AP800" s="310"/>
      <c r="AQ800" s="310"/>
      <c r="AR800" s="310"/>
      <c r="AS800" s="310"/>
      <c r="AT800" s="310"/>
      <c r="AU800" s="310"/>
      <c r="AV800" s="310"/>
      <c r="AW800" s="310"/>
      <c r="AX800" s="310"/>
      <c r="AY800" s="310"/>
      <c r="AZ800" s="310"/>
      <c r="BA800" s="310"/>
      <c r="BB800" s="310"/>
      <c r="BC800" s="310"/>
      <c r="BD800" s="310"/>
      <c r="BE800" s="310"/>
      <c r="BF800" s="310"/>
      <c r="BG800" s="310"/>
      <c r="BH800" s="310"/>
      <c r="BI800" s="310"/>
      <c r="BJ800" s="310"/>
      <c r="BK800" s="310"/>
      <c r="BL800" s="310"/>
      <c r="BM800" s="310"/>
      <c r="BN800" s="310"/>
      <c r="BO800" s="310"/>
      <c r="BP800" s="310"/>
      <c r="BQ800" s="310"/>
      <c r="BR800" s="310"/>
      <c r="BS800" s="310"/>
      <c r="BT800" s="310"/>
      <c r="BU800" s="310"/>
      <c r="BV800" s="310"/>
      <c r="BW800" s="310"/>
      <c r="BX800" s="310"/>
      <c r="BY800" s="310"/>
      <c r="BZ800" s="310"/>
      <c r="CA800" s="310"/>
      <c r="CB800" s="310"/>
      <c r="CC800" s="310"/>
      <c r="CD800" s="310"/>
      <c r="CE800" s="310"/>
      <c r="CF800" s="310"/>
      <c r="CG800" s="310"/>
      <c r="CH800" s="310"/>
      <c r="CI800" s="310"/>
      <c r="CJ800" s="310"/>
      <c r="CK800" s="310"/>
      <c r="CL800" s="310"/>
      <c r="CM800" s="310"/>
      <c r="CN800" s="310"/>
      <c r="CO800" s="310"/>
      <c r="CP800" s="310"/>
      <c r="CQ800" s="310"/>
      <c r="CR800" s="310"/>
      <c r="CS800" s="310"/>
      <c r="CT800" s="310"/>
      <c r="CU800" s="310"/>
      <c r="CV800" s="310"/>
      <c r="CW800" s="310"/>
      <c r="CX800" s="310"/>
      <c r="CY800" s="310"/>
      <c r="CZ800" s="310"/>
      <c r="DA800" s="310"/>
      <c r="DB800" s="310"/>
      <c r="DC800" s="310"/>
      <c r="DD800" s="310"/>
      <c r="DE800" s="310"/>
      <c r="DF800" s="310"/>
      <c r="DG800" s="310"/>
      <c r="DH800" s="310"/>
      <c r="DI800" s="310"/>
      <c r="DJ800" s="310"/>
      <c r="DK800" s="310"/>
      <c r="DL800" s="310"/>
      <c r="DM800" s="310"/>
      <c r="DN800" s="310"/>
      <c r="DO800" s="310"/>
      <c r="DP800" s="310"/>
      <c r="DQ800" s="310"/>
      <c r="DR800" s="310"/>
      <c r="DS800" s="310"/>
      <c r="DT800" s="310"/>
      <c r="DU800" s="310"/>
      <c r="DV800" s="310"/>
      <c r="DW800" s="310"/>
      <c r="DX800" s="310"/>
      <c r="DY800" s="310"/>
      <c r="DZ800" s="310"/>
      <c r="EA800" s="310"/>
      <c r="EB800" s="310"/>
      <c r="EC800" s="310"/>
      <c r="ED800" s="310"/>
      <c r="EE800" s="310"/>
      <c r="EF800" s="310"/>
      <c r="EG800" s="310"/>
      <c r="EH800" s="310"/>
      <c r="EI800" s="310"/>
      <c r="EJ800" s="310"/>
      <c r="EK800" s="310"/>
      <c r="EL800" s="310"/>
      <c r="EM800" s="310"/>
      <c r="EN800" s="310"/>
      <c r="EO800" s="310"/>
      <c r="EP800" s="310"/>
      <c r="EQ800" s="310"/>
      <c r="ER800" s="310"/>
      <c r="ES800" s="310"/>
      <c r="ET800" s="310"/>
      <c r="EU800" s="310"/>
      <c r="EV800" s="310"/>
      <c r="EW800" s="310"/>
      <c r="EX800" s="310"/>
      <c r="EY800" s="310"/>
      <c r="EZ800" s="310"/>
      <c r="FA800" s="310"/>
      <c r="FB800" s="310"/>
      <c r="FC800" s="310"/>
      <c r="FD800" s="310"/>
      <c r="FE800" s="310"/>
      <c r="FF800" s="310"/>
      <c r="FG800" s="310"/>
      <c r="FH800" s="310"/>
      <c r="FI800" s="310"/>
      <c r="FJ800" s="310"/>
      <c r="FK800" s="310"/>
      <c r="FL800" s="310"/>
      <c r="FM800" s="310"/>
      <c r="FN800" s="310"/>
      <c r="FO800" s="310"/>
      <c r="FP800" s="310"/>
      <c r="FQ800" s="310"/>
      <c r="FR800" s="310"/>
      <c r="FS800" s="310"/>
      <c r="FT800" s="310"/>
      <c r="FU800" s="310"/>
      <c r="FV800" s="310"/>
      <c r="FW800" s="310"/>
      <c r="FX800" s="310"/>
      <c r="FY800" s="310"/>
      <c r="FZ800" s="310"/>
      <c r="GA800" s="310"/>
      <c r="GB800" s="310"/>
      <c r="GC800" s="310"/>
    </row>
    <row r="801" spans="4:185">
      <c r="D801" s="310"/>
      <c r="E801" s="310"/>
      <c r="F801" s="310"/>
      <c r="G801" s="310"/>
      <c r="H801" s="310"/>
      <c r="I801" s="310"/>
      <c r="J801" s="310"/>
      <c r="K801" s="310"/>
      <c r="L801" s="310"/>
      <c r="M801" s="310"/>
      <c r="N801" s="310"/>
      <c r="O801" s="310"/>
      <c r="P801" s="310"/>
      <c r="Q801" s="310"/>
      <c r="R801" s="310"/>
      <c r="S801" s="310"/>
      <c r="T801" s="310"/>
      <c r="U801" s="310"/>
      <c r="V801" s="310"/>
      <c r="W801" s="310"/>
      <c r="X801" s="310"/>
      <c r="Y801" s="310"/>
      <c r="Z801" s="310"/>
      <c r="AA801" s="310"/>
      <c r="AB801" s="310"/>
      <c r="AC801" s="310"/>
      <c r="AD801" s="310"/>
      <c r="AE801" s="310"/>
      <c r="AF801" s="310"/>
      <c r="AG801" s="310"/>
      <c r="AH801" s="310"/>
      <c r="AI801" s="310"/>
      <c r="AJ801" s="310"/>
      <c r="AK801" s="310"/>
      <c r="AL801" s="310"/>
      <c r="AM801" s="310"/>
      <c r="AN801" s="310"/>
      <c r="AO801" s="310"/>
      <c r="AP801" s="310"/>
      <c r="AQ801" s="310"/>
      <c r="AR801" s="310"/>
      <c r="AS801" s="310"/>
      <c r="AT801" s="310"/>
      <c r="AU801" s="310"/>
      <c r="AV801" s="310"/>
      <c r="AW801" s="310"/>
      <c r="AX801" s="310"/>
      <c r="AY801" s="310"/>
      <c r="AZ801" s="310"/>
      <c r="BA801" s="310"/>
      <c r="BB801" s="310"/>
      <c r="BC801" s="310"/>
      <c r="BD801" s="310"/>
      <c r="BE801" s="310"/>
      <c r="BF801" s="310"/>
      <c r="BG801" s="310"/>
      <c r="BH801" s="310"/>
      <c r="BI801" s="310"/>
      <c r="BJ801" s="310"/>
      <c r="BK801" s="310"/>
      <c r="BL801" s="310"/>
      <c r="BM801" s="310"/>
      <c r="BN801" s="310"/>
      <c r="BO801" s="310"/>
      <c r="BP801" s="310"/>
      <c r="BQ801" s="310"/>
      <c r="BR801" s="310"/>
      <c r="BS801" s="310"/>
      <c r="BT801" s="310"/>
      <c r="BU801" s="310"/>
      <c r="BV801" s="310"/>
      <c r="BW801" s="310"/>
      <c r="BX801" s="310"/>
      <c r="BY801" s="310"/>
      <c r="BZ801" s="310"/>
      <c r="CA801" s="310"/>
      <c r="CB801" s="310"/>
      <c r="CC801" s="310"/>
      <c r="CD801" s="310"/>
      <c r="CE801" s="310"/>
      <c r="CF801" s="310"/>
      <c r="CG801" s="310"/>
      <c r="CH801" s="310"/>
      <c r="CI801" s="310"/>
      <c r="CJ801" s="310"/>
      <c r="CK801" s="310"/>
      <c r="CL801" s="310"/>
      <c r="CM801" s="310"/>
      <c r="CN801" s="310"/>
      <c r="CO801" s="310"/>
      <c r="CP801" s="310"/>
      <c r="CQ801" s="310"/>
      <c r="CR801" s="310"/>
      <c r="CS801" s="310"/>
      <c r="CT801" s="310"/>
      <c r="CU801" s="310"/>
      <c r="CV801" s="310"/>
      <c r="CW801" s="310"/>
      <c r="CX801" s="310"/>
      <c r="CY801" s="310"/>
      <c r="CZ801" s="310"/>
      <c r="DA801" s="310"/>
      <c r="DB801" s="310"/>
      <c r="DC801" s="310"/>
      <c r="DD801" s="310"/>
      <c r="DE801" s="310"/>
      <c r="DF801" s="310"/>
      <c r="DG801" s="310"/>
      <c r="DH801" s="310"/>
      <c r="DI801" s="310"/>
      <c r="DJ801" s="310"/>
      <c r="DK801" s="310"/>
      <c r="DL801" s="310"/>
      <c r="DM801" s="310"/>
      <c r="DN801" s="310"/>
      <c r="DO801" s="310"/>
      <c r="DP801" s="310"/>
      <c r="DQ801" s="310"/>
      <c r="DR801" s="310"/>
      <c r="DS801" s="310"/>
      <c r="DT801" s="310"/>
      <c r="DU801" s="310"/>
      <c r="DV801" s="310"/>
      <c r="DW801" s="310"/>
      <c r="DX801" s="310"/>
      <c r="DY801" s="310"/>
      <c r="DZ801" s="310"/>
      <c r="EA801" s="310"/>
      <c r="EB801" s="310"/>
      <c r="EC801" s="310"/>
      <c r="ED801" s="310"/>
      <c r="EE801" s="310"/>
      <c r="EF801" s="310"/>
      <c r="EG801" s="310"/>
      <c r="EH801" s="310"/>
      <c r="EI801" s="310"/>
      <c r="EJ801" s="310"/>
      <c r="EK801" s="310"/>
      <c r="EL801" s="310"/>
      <c r="EM801" s="310"/>
      <c r="EN801" s="310"/>
      <c r="EO801" s="310"/>
      <c r="EP801" s="310"/>
      <c r="EQ801" s="310"/>
      <c r="ER801" s="310"/>
      <c r="ES801" s="310"/>
      <c r="ET801" s="310"/>
      <c r="EU801" s="310"/>
      <c r="EV801" s="310"/>
      <c r="EW801" s="310"/>
      <c r="EX801" s="310"/>
      <c r="EY801" s="310"/>
      <c r="EZ801" s="310"/>
      <c r="FA801" s="310"/>
      <c r="FB801" s="310"/>
      <c r="FC801" s="310"/>
      <c r="FD801" s="310"/>
      <c r="FE801" s="310"/>
      <c r="FF801" s="310"/>
      <c r="FG801" s="310"/>
      <c r="FH801" s="310"/>
      <c r="FI801" s="310"/>
      <c r="FJ801" s="310"/>
      <c r="FK801" s="310"/>
      <c r="FL801" s="310"/>
      <c r="FM801" s="310"/>
      <c r="FN801" s="310"/>
      <c r="FO801" s="310"/>
      <c r="FP801" s="310"/>
      <c r="FQ801" s="310"/>
      <c r="FR801" s="310"/>
      <c r="FS801" s="310"/>
      <c r="FT801" s="310"/>
      <c r="FU801" s="310"/>
      <c r="FV801" s="310"/>
      <c r="FW801" s="310"/>
      <c r="FX801" s="310"/>
      <c r="FY801" s="310"/>
      <c r="FZ801" s="310"/>
      <c r="GA801" s="310"/>
      <c r="GB801" s="310"/>
      <c r="GC801" s="310"/>
    </row>
    <row r="802" spans="4:185">
      <c r="D802" s="310"/>
      <c r="E802" s="310"/>
      <c r="F802" s="310"/>
      <c r="G802" s="310"/>
      <c r="H802" s="310"/>
      <c r="I802" s="310"/>
      <c r="J802" s="310"/>
      <c r="K802" s="310"/>
      <c r="L802" s="310"/>
      <c r="M802" s="310"/>
      <c r="N802" s="310"/>
      <c r="O802" s="310"/>
      <c r="P802" s="310"/>
      <c r="Q802" s="310"/>
      <c r="R802" s="310"/>
      <c r="S802" s="310"/>
      <c r="T802" s="310"/>
      <c r="U802" s="310"/>
      <c r="V802" s="310"/>
      <c r="W802" s="310"/>
      <c r="X802" s="310"/>
      <c r="Y802" s="310"/>
      <c r="Z802" s="310"/>
      <c r="AA802" s="310"/>
      <c r="AB802" s="310"/>
      <c r="AC802" s="310"/>
      <c r="AD802" s="310"/>
      <c r="AE802" s="310"/>
      <c r="AF802" s="310"/>
      <c r="AG802" s="310"/>
      <c r="AH802" s="310"/>
      <c r="AI802" s="310"/>
      <c r="AJ802" s="310"/>
      <c r="AK802" s="310"/>
      <c r="AL802" s="310"/>
      <c r="AM802" s="310"/>
      <c r="AN802" s="310"/>
      <c r="AO802" s="310"/>
      <c r="AP802" s="310"/>
      <c r="AQ802" s="310"/>
      <c r="AR802" s="310"/>
      <c r="AS802" s="310"/>
      <c r="AT802" s="310"/>
      <c r="AU802" s="310"/>
      <c r="AV802" s="310"/>
      <c r="AW802" s="310"/>
      <c r="AX802" s="310"/>
      <c r="AY802" s="310"/>
      <c r="AZ802" s="310"/>
      <c r="BA802" s="310"/>
      <c r="BB802" s="310"/>
      <c r="BC802" s="310"/>
      <c r="BD802" s="310"/>
      <c r="BE802" s="310"/>
      <c r="BF802" s="310"/>
      <c r="BG802" s="310"/>
      <c r="BH802" s="310"/>
      <c r="BI802" s="310"/>
      <c r="BJ802" s="310"/>
      <c r="BK802" s="310"/>
      <c r="BL802" s="310"/>
      <c r="BM802" s="310"/>
      <c r="BN802" s="310"/>
      <c r="BO802" s="310"/>
      <c r="BP802" s="310"/>
      <c r="BQ802" s="310"/>
      <c r="BR802" s="310"/>
      <c r="BS802" s="310"/>
      <c r="BT802" s="310"/>
      <c r="BU802" s="310"/>
      <c r="BV802" s="310"/>
      <c r="BW802" s="310"/>
      <c r="BX802" s="310"/>
      <c r="BY802" s="310"/>
      <c r="BZ802" s="310"/>
      <c r="CA802" s="310"/>
      <c r="CB802" s="310"/>
      <c r="CC802" s="310"/>
      <c r="CD802" s="310"/>
      <c r="CE802" s="310"/>
      <c r="CF802" s="310"/>
      <c r="CG802" s="310"/>
      <c r="CH802" s="310"/>
      <c r="CI802" s="310"/>
      <c r="CJ802" s="310"/>
      <c r="CK802" s="310"/>
      <c r="CL802" s="310"/>
      <c r="CM802" s="310"/>
      <c r="CN802" s="310"/>
      <c r="CO802" s="310"/>
      <c r="CP802" s="310"/>
      <c r="CQ802" s="310"/>
      <c r="CR802" s="310"/>
      <c r="CS802" s="310"/>
      <c r="CT802" s="310"/>
      <c r="CU802" s="310"/>
      <c r="CV802" s="310"/>
      <c r="CW802" s="310"/>
      <c r="CX802" s="310"/>
      <c r="CY802" s="310"/>
      <c r="CZ802" s="310"/>
      <c r="DA802" s="310"/>
      <c r="DB802" s="310"/>
      <c r="DC802" s="310"/>
      <c r="DD802" s="310"/>
      <c r="DE802" s="310"/>
      <c r="DF802" s="310"/>
      <c r="DG802" s="310"/>
      <c r="DH802" s="310"/>
      <c r="DI802" s="310"/>
      <c r="DJ802" s="310"/>
      <c r="DK802" s="310"/>
      <c r="DL802" s="310"/>
      <c r="DM802" s="310"/>
      <c r="DN802" s="310"/>
      <c r="DO802" s="310"/>
      <c r="DP802" s="310"/>
      <c r="DQ802" s="310"/>
      <c r="DR802" s="310"/>
      <c r="DS802" s="310"/>
      <c r="DT802" s="310"/>
      <c r="DU802" s="310"/>
      <c r="DV802" s="310"/>
      <c r="DW802" s="310"/>
      <c r="DX802" s="310"/>
      <c r="DY802" s="310"/>
      <c r="DZ802" s="310"/>
      <c r="EA802" s="310"/>
      <c r="EB802" s="310"/>
      <c r="EC802" s="310"/>
      <c r="ED802" s="310"/>
      <c r="EE802" s="310"/>
      <c r="EF802" s="310"/>
      <c r="EG802" s="310"/>
      <c r="EH802" s="310"/>
      <c r="EI802" s="310"/>
      <c r="EJ802" s="310"/>
      <c r="EK802" s="310"/>
      <c r="EL802" s="310"/>
      <c r="EM802" s="310"/>
      <c r="EN802" s="310"/>
      <c r="EO802" s="310"/>
      <c r="EP802" s="310"/>
      <c r="EQ802" s="310"/>
      <c r="ER802" s="310"/>
      <c r="ES802" s="310"/>
      <c r="ET802" s="310"/>
      <c r="EU802" s="310"/>
      <c r="EV802" s="310"/>
      <c r="EW802" s="310"/>
      <c r="EX802" s="310"/>
      <c r="EY802" s="310"/>
      <c r="EZ802" s="310"/>
      <c r="FA802" s="310"/>
      <c r="FB802" s="310"/>
      <c r="FC802" s="310"/>
      <c r="FD802" s="310"/>
      <c r="FE802" s="310"/>
      <c r="FF802" s="310"/>
      <c r="FG802" s="310"/>
      <c r="FH802" s="310"/>
      <c r="FI802" s="310"/>
      <c r="FJ802" s="310"/>
      <c r="FK802" s="310"/>
      <c r="FL802" s="310"/>
      <c r="FM802" s="310"/>
      <c r="FN802" s="310"/>
      <c r="FO802" s="310"/>
      <c r="FP802" s="310"/>
      <c r="FQ802" s="310"/>
      <c r="FR802" s="310"/>
      <c r="FS802" s="310"/>
      <c r="FT802" s="310"/>
      <c r="FU802" s="310"/>
      <c r="FV802" s="310"/>
      <c r="FW802" s="310"/>
      <c r="FX802" s="310"/>
      <c r="FY802" s="310"/>
      <c r="FZ802" s="310"/>
      <c r="GA802" s="310"/>
      <c r="GB802" s="310"/>
      <c r="GC802" s="310"/>
    </row>
    <row r="803" spans="4:185">
      <c r="D803" s="310"/>
      <c r="E803" s="310"/>
      <c r="F803" s="310"/>
      <c r="G803" s="310"/>
      <c r="H803" s="310"/>
      <c r="I803" s="310"/>
      <c r="J803" s="310"/>
      <c r="K803" s="310"/>
      <c r="L803" s="310"/>
      <c r="M803" s="310"/>
      <c r="N803" s="310"/>
      <c r="O803" s="310"/>
      <c r="P803" s="310"/>
      <c r="Q803" s="310"/>
      <c r="R803" s="310"/>
      <c r="S803" s="310"/>
      <c r="T803" s="310"/>
      <c r="U803" s="310"/>
      <c r="V803" s="310"/>
      <c r="W803" s="310"/>
      <c r="X803" s="310"/>
      <c r="Y803" s="310"/>
      <c r="Z803" s="310"/>
      <c r="AA803" s="310"/>
      <c r="AB803" s="310"/>
      <c r="AC803" s="310"/>
      <c r="AD803" s="310"/>
      <c r="AE803" s="310"/>
      <c r="AF803" s="310"/>
      <c r="AG803" s="310"/>
      <c r="AH803" s="310"/>
      <c r="AI803" s="310"/>
      <c r="AJ803" s="310"/>
      <c r="AK803" s="310"/>
      <c r="AL803" s="310"/>
      <c r="AM803" s="310"/>
      <c r="AN803" s="310"/>
      <c r="AO803" s="310"/>
      <c r="AP803" s="310"/>
      <c r="AQ803" s="310"/>
      <c r="AR803" s="310"/>
      <c r="AS803" s="310"/>
      <c r="AT803" s="310"/>
      <c r="AU803" s="310"/>
      <c r="AV803" s="310"/>
      <c r="AW803" s="310"/>
      <c r="AX803" s="310"/>
      <c r="AY803" s="310"/>
      <c r="AZ803" s="310"/>
      <c r="BA803" s="310"/>
      <c r="BB803" s="310"/>
      <c r="BC803" s="310"/>
      <c r="BD803" s="310"/>
      <c r="BE803" s="310"/>
      <c r="BF803" s="310"/>
      <c r="BG803" s="310"/>
      <c r="BH803" s="310"/>
      <c r="BI803" s="310"/>
      <c r="BJ803" s="310"/>
      <c r="BK803" s="310"/>
      <c r="BL803" s="310"/>
      <c r="BM803" s="310"/>
      <c r="BN803" s="310"/>
      <c r="BO803" s="310"/>
      <c r="BP803" s="310"/>
      <c r="BQ803" s="310"/>
      <c r="BR803" s="310"/>
      <c r="BS803" s="310"/>
      <c r="BT803" s="310"/>
      <c r="BU803" s="310"/>
      <c r="BV803" s="310"/>
      <c r="BW803" s="310"/>
      <c r="BX803" s="310"/>
      <c r="BY803" s="310"/>
      <c r="BZ803" s="310"/>
      <c r="CA803" s="310"/>
      <c r="CB803" s="310"/>
      <c r="CC803" s="310"/>
      <c r="CD803" s="310"/>
      <c r="CE803" s="310"/>
      <c r="CF803" s="310"/>
      <c r="CG803" s="310"/>
      <c r="CH803" s="310"/>
      <c r="CI803" s="310"/>
      <c r="CJ803" s="310"/>
      <c r="CK803" s="310"/>
      <c r="CL803" s="310"/>
      <c r="CM803" s="310"/>
      <c r="CN803" s="310"/>
      <c r="CO803" s="310"/>
      <c r="CP803" s="310"/>
      <c r="CQ803" s="310"/>
      <c r="CR803" s="310"/>
      <c r="CS803" s="310"/>
      <c r="CT803" s="310"/>
      <c r="CU803" s="310"/>
      <c r="CV803" s="310"/>
      <c r="CW803" s="310"/>
      <c r="CX803" s="310"/>
      <c r="CY803" s="310"/>
      <c r="CZ803" s="310"/>
      <c r="DA803" s="310"/>
      <c r="DB803" s="310"/>
      <c r="DC803" s="310"/>
      <c r="DD803" s="310"/>
      <c r="DE803" s="310"/>
      <c r="DF803" s="310"/>
      <c r="DG803" s="310"/>
      <c r="DH803" s="310"/>
      <c r="DI803" s="310"/>
      <c r="DJ803" s="310"/>
      <c r="DK803" s="310"/>
      <c r="DL803" s="310"/>
      <c r="DM803" s="310"/>
      <c r="DN803" s="310"/>
      <c r="DO803" s="310"/>
      <c r="DP803" s="310"/>
      <c r="DQ803" s="310"/>
      <c r="DR803" s="310"/>
      <c r="DS803" s="310"/>
      <c r="DT803" s="310"/>
      <c r="DU803" s="310"/>
      <c r="DV803" s="310"/>
      <c r="DW803" s="310"/>
      <c r="DX803" s="310"/>
      <c r="DY803" s="310"/>
      <c r="DZ803" s="310"/>
      <c r="EA803" s="310"/>
      <c r="EB803" s="310"/>
      <c r="EC803" s="310"/>
      <c r="ED803" s="310"/>
      <c r="EE803" s="310"/>
      <c r="EF803" s="310"/>
      <c r="EG803" s="310"/>
      <c r="EH803" s="310"/>
      <c r="EI803" s="310"/>
      <c r="EJ803" s="310"/>
      <c r="EK803" s="310"/>
      <c r="EL803" s="310"/>
      <c r="EM803" s="310"/>
      <c r="EN803" s="310"/>
      <c r="EO803" s="310"/>
      <c r="EP803" s="310"/>
      <c r="EQ803" s="310"/>
      <c r="ER803" s="310"/>
      <c r="ES803" s="310"/>
      <c r="ET803" s="310"/>
      <c r="EU803" s="310"/>
      <c r="EV803" s="310"/>
      <c r="EW803" s="310"/>
      <c r="EX803" s="310"/>
      <c r="EY803" s="310"/>
      <c r="EZ803" s="310"/>
      <c r="FA803" s="310"/>
      <c r="FB803" s="310"/>
      <c r="FC803" s="310"/>
      <c r="FD803" s="310"/>
      <c r="FE803" s="310"/>
      <c r="FF803" s="310"/>
      <c r="FG803" s="310"/>
      <c r="FH803" s="310"/>
      <c r="FI803" s="310"/>
      <c r="FJ803" s="310"/>
      <c r="FK803" s="310"/>
      <c r="FL803" s="310"/>
      <c r="FM803" s="310"/>
      <c r="FN803" s="310"/>
      <c r="FO803" s="310"/>
      <c r="FP803" s="310"/>
      <c r="FQ803" s="310"/>
      <c r="FR803" s="310"/>
      <c r="FS803" s="310"/>
      <c r="FT803" s="310"/>
      <c r="FU803" s="310"/>
      <c r="FV803" s="310"/>
      <c r="FW803" s="310"/>
      <c r="FX803" s="310"/>
      <c r="FY803" s="310"/>
      <c r="FZ803" s="310"/>
      <c r="GA803" s="310"/>
      <c r="GB803" s="310"/>
      <c r="GC803" s="310"/>
    </row>
    <row r="804" spans="4:185">
      <c r="D804" s="310"/>
      <c r="E804" s="310"/>
      <c r="F804" s="310"/>
      <c r="G804" s="310"/>
      <c r="H804" s="310"/>
      <c r="I804" s="310"/>
      <c r="J804" s="310"/>
      <c r="K804" s="310"/>
      <c r="L804" s="310"/>
      <c r="M804" s="310"/>
      <c r="N804" s="310"/>
      <c r="O804" s="310"/>
      <c r="P804" s="310"/>
      <c r="Q804" s="310"/>
      <c r="R804" s="310"/>
      <c r="S804" s="310"/>
      <c r="T804" s="310"/>
      <c r="U804" s="310"/>
      <c r="V804" s="310"/>
      <c r="W804" s="310"/>
      <c r="X804" s="310"/>
      <c r="Y804" s="310"/>
      <c r="Z804" s="310"/>
      <c r="AA804" s="310"/>
      <c r="AB804" s="310"/>
      <c r="AC804" s="310"/>
      <c r="AD804" s="310"/>
      <c r="AE804" s="310"/>
      <c r="AF804" s="310"/>
      <c r="AG804" s="310"/>
      <c r="AH804" s="310"/>
      <c r="AI804" s="310"/>
      <c r="AJ804" s="310"/>
      <c r="AK804" s="310"/>
      <c r="AL804" s="310"/>
      <c r="AM804" s="310"/>
      <c r="AN804" s="310"/>
      <c r="AO804" s="310"/>
      <c r="AP804" s="310"/>
      <c r="AQ804" s="310"/>
      <c r="AR804" s="310"/>
      <c r="AS804" s="310"/>
      <c r="AT804" s="310"/>
      <c r="AU804" s="310"/>
      <c r="AV804" s="310"/>
      <c r="AW804" s="310"/>
      <c r="AX804" s="310"/>
      <c r="AY804" s="310"/>
      <c r="AZ804" s="310"/>
      <c r="BA804" s="310"/>
      <c r="BB804" s="310"/>
      <c r="BC804" s="310"/>
      <c r="BD804" s="310"/>
      <c r="BE804" s="310"/>
      <c r="BF804" s="310"/>
      <c r="BG804" s="310"/>
      <c r="BH804" s="310"/>
      <c r="BI804" s="310"/>
      <c r="BJ804" s="310"/>
      <c r="BK804" s="310"/>
      <c r="BL804" s="310"/>
      <c r="BM804" s="310"/>
      <c r="BN804" s="310"/>
      <c r="BO804" s="310"/>
      <c r="BP804" s="310"/>
      <c r="BQ804" s="310"/>
      <c r="BR804" s="310"/>
      <c r="BS804" s="310"/>
      <c r="BT804" s="310"/>
      <c r="BU804" s="310"/>
      <c r="BV804" s="310"/>
      <c r="BW804" s="310"/>
      <c r="BX804" s="310"/>
      <c r="BY804" s="310"/>
      <c r="BZ804" s="310"/>
      <c r="CA804" s="310"/>
      <c r="CB804" s="310"/>
      <c r="CC804" s="310"/>
      <c r="CD804" s="310"/>
      <c r="CE804" s="310"/>
      <c r="CF804" s="310"/>
      <c r="CG804" s="310"/>
      <c r="CH804" s="310"/>
      <c r="CI804" s="310"/>
      <c r="CJ804" s="310"/>
      <c r="CK804" s="310"/>
      <c r="CL804" s="310"/>
      <c r="CM804" s="310"/>
      <c r="CN804" s="310"/>
      <c r="CO804" s="310"/>
      <c r="CP804" s="310"/>
      <c r="CQ804" s="310"/>
      <c r="CR804" s="310"/>
      <c r="CS804" s="310"/>
      <c r="CT804" s="310"/>
      <c r="CU804" s="310"/>
      <c r="CV804" s="310"/>
      <c r="CW804" s="310"/>
      <c r="CX804" s="310"/>
      <c r="CY804" s="310"/>
      <c r="CZ804" s="310"/>
      <c r="DA804" s="310"/>
      <c r="DB804" s="310"/>
      <c r="DC804" s="310"/>
      <c r="DD804" s="310"/>
      <c r="DE804" s="310"/>
      <c r="DF804" s="310"/>
      <c r="DG804" s="310"/>
      <c r="DH804" s="310"/>
      <c r="DI804" s="310"/>
      <c r="DJ804" s="310"/>
      <c r="DK804" s="310"/>
      <c r="DL804" s="310"/>
      <c r="DM804" s="310"/>
      <c r="DN804" s="310"/>
      <c r="DO804" s="310"/>
      <c r="DP804" s="310"/>
      <c r="DQ804" s="310"/>
      <c r="DR804" s="310"/>
      <c r="DS804" s="310"/>
      <c r="DT804" s="310"/>
      <c r="DU804" s="310"/>
      <c r="DV804" s="310"/>
      <c r="DW804" s="310"/>
      <c r="DX804" s="310"/>
      <c r="DY804" s="310"/>
      <c r="DZ804" s="310"/>
      <c r="EA804" s="310"/>
      <c r="EB804" s="310"/>
      <c r="EC804" s="310"/>
      <c r="ED804" s="310"/>
      <c r="EE804" s="310"/>
      <c r="EF804" s="310"/>
      <c r="EG804" s="310"/>
      <c r="EH804" s="310"/>
      <c r="EI804" s="310"/>
      <c r="EJ804" s="310"/>
      <c r="EK804" s="310"/>
      <c r="EL804" s="310"/>
      <c r="EM804" s="310"/>
      <c r="EN804" s="310"/>
      <c r="EO804" s="310"/>
      <c r="EP804" s="310"/>
      <c r="EQ804" s="310"/>
      <c r="ER804" s="310"/>
      <c r="ES804" s="310"/>
      <c r="ET804" s="310"/>
      <c r="EU804" s="310"/>
      <c r="EV804" s="310"/>
      <c r="EW804" s="310"/>
      <c r="EX804" s="310"/>
      <c r="EY804" s="310"/>
      <c r="EZ804" s="310"/>
      <c r="FA804" s="310"/>
      <c r="FB804" s="310"/>
      <c r="FC804" s="310"/>
      <c r="FD804" s="310"/>
      <c r="FE804" s="310"/>
      <c r="FF804" s="310"/>
      <c r="FG804" s="310"/>
      <c r="FH804" s="310"/>
      <c r="FI804" s="310"/>
      <c r="FJ804" s="310"/>
      <c r="FK804" s="310"/>
      <c r="FL804" s="310"/>
      <c r="FM804" s="310"/>
      <c r="FN804" s="310"/>
      <c r="FO804" s="310"/>
      <c r="FP804" s="310"/>
      <c r="FQ804" s="310"/>
      <c r="FR804" s="310"/>
      <c r="FS804" s="310"/>
      <c r="FT804" s="310"/>
      <c r="FU804" s="310"/>
      <c r="FV804" s="310"/>
      <c r="FW804" s="310"/>
      <c r="FX804" s="310"/>
      <c r="FY804" s="310"/>
      <c r="FZ804" s="310"/>
      <c r="GA804" s="310"/>
      <c r="GB804" s="310"/>
      <c r="GC804" s="310"/>
    </row>
    <row r="805" spans="4:185">
      <c r="D805" s="310"/>
      <c r="E805" s="310"/>
      <c r="F805" s="310"/>
      <c r="G805" s="310"/>
      <c r="H805" s="310"/>
      <c r="I805" s="310"/>
      <c r="J805" s="310"/>
      <c r="K805" s="310"/>
      <c r="L805" s="310"/>
      <c r="M805" s="310"/>
      <c r="N805" s="310"/>
      <c r="O805" s="310"/>
      <c r="P805" s="310"/>
      <c r="Q805" s="310"/>
      <c r="R805" s="310"/>
      <c r="S805" s="310"/>
      <c r="T805" s="310"/>
      <c r="U805" s="310"/>
      <c r="V805" s="310"/>
      <c r="W805" s="310"/>
      <c r="X805" s="310"/>
      <c r="Y805" s="310"/>
      <c r="Z805" s="310"/>
      <c r="AA805" s="310"/>
      <c r="AB805" s="310"/>
      <c r="AC805" s="310"/>
      <c r="AD805" s="310"/>
      <c r="AE805" s="310"/>
      <c r="AF805" s="310"/>
      <c r="AG805" s="310"/>
      <c r="AH805" s="310"/>
      <c r="AI805" s="310"/>
      <c r="AJ805" s="310"/>
      <c r="AK805" s="310"/>
      <c r="AL805" s="310"/>
      <c r="AM805" s="310"/>
      <c r="AN805" s="310"/>
      <c r="AO805" s="310"/>
      <c r="AP805" s="310"/>
      <c r="AQ805" s="310"/>
      <c r="AR805" s="310"/>
      <c r="AS805" s="310"/>
      <c r="AT805" s="310"/>
      <c r="AU805" s="310"/>
      <c r="AV805" s="310"/>
      <c r="AW805" s="310"/>
      <c r="AX805" s="310"/>
      <c r="AY805" s="310"/>
      <c r="AZ805" s="310"/>
      <c r="BA805" s="310"/>
      <c r="BB805" s="310"/>
      <c r="BC805" s="310"/>
      <c r="BD805" s="310"/>
      <c r="BE805" s="310"/>
      <c r="BF805" s="310"/>
      <c r="BG805" s="310"/>
      <c r="BH805" s="310"/>
      <c r="BI805" s="310"/>
      <c r="BJ805" s="310"/>
      <c r="BK805" s="310"/>
      <c r="BL805" s="310"/>
      <c r="BM805" s="310"/>
      <c r="BN805" s="310"/>
      <c r="BO805" s="310"/>
      <c r="BP805" s="310"/>
      <c r="BQ805" s="310"/>
      <c r="BR805" s="310"/>
      <c r="BS805" s="310"/>
      <c r="BT805" s="310"/>
      <c r="BU805" s="310"/>
      <c r="BV805" s="310"/>
      <c r="BW805" s="310"/>
      <c r="BX805" s="310"/>
      <c r="BY805" s="310"/>
      <c r="BZ805" s="310"/>
      <c r="CA805" s="310"/>
      <c r="CB805" s="310"/>
      <c r="CC805" s="310"/>
      <c r="CD805" s="310"/>
      <c r="CE805" s="310"/>
      <c r="CF805" s="310"/>
      <c r="CG805" s="310"/>
      <c r="CH805" s="310"/>
      <c r="CI805" s="310"/>
      <c r="CJ805" s="310"/>
      <c r="CK805" s="310"/>
      <c r="CL805" s="310"/>
      <c r="CM805" s="310"/>
      <c r="CN805" s="310"/>
      <c r="CO805" s="310"/>
      <c r="CP805" s="310"/>
      <c r="CQ805" s="310"/>
      <c r="CR805" s="310"/>
      <c r="CS805" s="310"/>
      <c r="CT805" s="310"/>
      <c r="CU805" s="310"/>
      <c r="CV805" s="310"/>
      <c r="CW805" s="310"/>
      <c r="CX805" s="310"/>
      <c r="CY805" s="310"/>
      <c r="CZ805" s="310"/>
      <c r="DA805" s="310"/>
      <c r="DB805" s="310"/>
      <c r="DC805" s="310"/>
      <c r="DD805" s="310"/>
      <c r="DE805" s="310"/>
      <c r="DF805" s="310"/>
      <c r="DG805" s="310"/>
      <c r="DH805" s="310"/>
      <c r="DI805" s="310"/>
      <c r="DJ805" s="310"/>
      <c r="DK805" s="310"/>
      <c r="DL805" s="310"/>
      <c r="DM805" s="310"/>
      <c r="DN805" s="310"/>
      <c r="DO805" s="310"/>
      <c r="DP805" s="310"/>
      <c r="DQ805" s="310"/>
      <c r="DR805" s="310"/>
      <c r="DS805" s="310"/>
      <c r="DT805" s="310"/>
      <c r="DU805" s="310"/>
      <c r="DV805" s="310"/>
      <c r="DW805" s="310"/>
      <c r="DX805" s="310"/>
      <c r="DY805" s="310"/>
      <c r="DZ805" s="310"/>
      <c r="EA805" s="310"/>
      <c r="EB805" s="310"/>
      <c r="EC805" s="310"/>
      <c r="ED805" s="310"/>
      <c r="EE805" s="310"/>
      <c r="EF805" s="310"/>
      <c r="EG805" s="310"/>
      <c r="EH805" s="310"/>
      <c r="EI805" s="310"/>
      <c r="EJ805" s="310"/>
      <c r="EK805" s="310"/>
      <c r="EL805" s="310"/>
      <c r="EM805" s="310"/>
      <c r="EN805" s="310"/>
      <c r="EO805" s="310"/>
      <c r="EP805" s="310"/>
      <c r="EQ805" s="310"/>
      <c r="ER805" s="310"/>
      <c r="ES805" s="310"/>
      <c r="ET805" s="310"/>
      <c r="EU805" s="310"/>
      <c r="EV805" s="310"/>
      <c r="EW805" s="310"/>
      <c r="EX805" s="310"/>
      <c r="EY805" s="310"/>
      <c r="EZ805" s="310"/>
      <c r="FA805" s="310"/>
      <c r="FB805" s="310"/>
      <c r="FC805" s="310"/>
      <c r="FD805" s="310"/>
      <c r="FE805" s="310"/>
      <c r="FF805" s="310"/>
      <c r="FG805" s="310"/>
      <c r="FH805" s="310"/>
      <c r="FI805" s="310"/>
      <c r="FJ805" s="310"/>
      <c r="FK805" s="310"/>
      <c r="FL805" s="310"/>
      <c r="FM805" s="310"/>
      <c r="FN805" s="310"/>
      <c r="FO805" s="310"/>
      <c r="FP805" s="310"/>
      <c r="FQ805" s="310"/>
      <c r="FR805" s="310"/>
      <c r="FS805" s="310"/>
      <c r="FT805" s="310"/>
      <c r="FU805" s="310"/>
      <c r="FV805" s="310"/>
      <c r="FW805" s="310"/>
      <c r="FX805" s="310"/>
      <c r="FY805" s="310"/>
      <c r="FZ805" s="310"/>
      <c r="GA805" s="310"/>
      <c r="GB805" s="310"/>
      <c r="GC805" s="310"/>
    </row>
    <row r="806" spans="4:185">
      <c r="D806" s="310"/>
      <c r="E806" s="310"/>
      <c r="F806" s="310"/>
      <c r="G806" s="310"/>
      <c r="H806" s="310"/>
      <c r="I806" s="310"/>
      <c r="J806" s="310"/>
      <c r="K806" s="310"/>
      <c r="L806" s="310"/>
      <c r="M806" s="310"/>
      <c r="N806" s="310"/>
      <c r="O806" s="310"/>
      <c r="P806" s="310"/>
      <c r="Q806" s="310"/>
      <c r="R806" s="310"/>
      <c r="S806" s="310"/>
      <c r="T806" s="310"/>
      <c r="U806" s="310"/>
      <c r="V806" s="310"/>
      <c r="W806" s="310"/>
      <c r="X806" s="310"/>
      <c r="Y806" s="310"/>
      <c r="Z806" s="310"/>
      <c r="AA806" s="310"/>
      <c r="AB806" s="310"/>
      <c r="AC806" s="310"/>
      <c r="AD806" s="310"/>
      <c r="AE806" s="310"/>
      <c r="AF806" s="310"/>
      <c r="AG806" s="310"/>
      <c r="AH806" s="310"/>
      <c r="AI806" s="310"/>
      <c r="AJ806" s="310"/>
      <c r="AK806" s="310"/>
      <c r="AL806" s="310"/>
      <c r="AM806" s="310"/>
      <c r="AN806" s="310"/>
      <c r="AO806" s="310"/>
      <c r="AP806" s="310"/>
      <c r="AQ806" s="310"/>
      <c r="AR806" s="310"/>
      <c r="AS806" s="310"/>
      <c r="AT806" s="310"/>
      <c r="AU806" s="310"/>
      <c r="AV806" s="310"/>
      <c r="AW806" s="310"/>
      <c r="AX806" s="310"/>
      <c r="AY806" s="310"/>
      <c r="AZ806" s="310"/>
      <c r="BA806" s="310"/>
      <c r="BB806" s="310"/>
      <c r="BC806" s="310"/>
      <c r="BD806" s="310"/>
      <c r="BE806" s="310"/>
      <c r="BF806" s="310"/>
      <c r="BG806" s="310"/>
      <c r="BH806" s="310"/>
      <c r="BI806" s="310"/>
      <c r="BJ806" s="310"/>
      <c r="BK806" s="310"/>
      <c r="BL806" s="310"/>
      <c r="BM806" s="310"/>
      <c r="BN806" s="310"/>
      <c r="BO806" s="310"/>
      <c r="BP806" s="310"/>
      <c r="BQ806" s="310"/>
      <c r="BR806" s="310"/>
      <c r="BS806" s="310"/>
      <c r="BT806" s="310"/>
      <c r="BU806" s="310"/>
      <c r="BV806" s="310"/>
      <c r="BW806" s="310"/>
      <c r="BX806" s="310"/>
      <c r="BY806" s="310"/>
      <c r="BZ806" s="310"/>
      <c r="CA806" s="310"/>
      <c r="CB806" s="310"/>
      <c r="CC806" s="310"/>
      <c r="CD806" s="310"/>
      <c r="CE806" s="310"/>
      <c r="CF806" s="310"/>
      <c r="CG806" s="310"/>
      <c r="CH806" s="310"/>
      <c r="CI806" s="310"/>
      <c r="CJ806" s="310"/>
      <c r="CK806" s="310"/>
      <c r="CL806" s="310"/>
      <c r="CM806" s="310"/>
      <c r="CN806" s="310"/>
      <c r="CO806" s="310"/>
      <c r="CP806" s="310"/>
      <c r="CQ806" s="310"/>
      <c r="CR806" s="310"/>
      <c r="CS806" s="310"/>
      <c r="CT806" s="310"/>
      <c r="CU806" s="310"/>
      <c r="CV806" s="310"/>
      <c r="CW806" s="310"/>
      <c r="CX806" s="310"/>
      <c r="CY806" s="310"/>
      <c r="CZ806" s="310"/>
      <c r="DA806" s="310"/>
      <c r="DB806" s="310"/>
      <c r="DC806" s="310"/>
      <c r="DD806" s="310"/>
      <c r="DE806" s="310"/>
      <c r="DF806" s="310"/>
      <c r="DG806" s="310"/>
      <c r="DH806" s="310"/>
      <c r="DI806" s="310"/>
      <c r="DJ806" s="310"/>
      <c r="DK806" s="310"/>
      <c r="DL806" s="310"/>
      <c r="DM806" s="310"/>
      <c r="DN806" s="310"/>
      <c r="DO806" s="310"/>
      <c r="DP806" s="310"/>
      <c r="DQ806" s="310"/>
      <c r="DR806" s="310"/>
      <c r="DS806" s="310"/>
      <c r="DT806" s="310"/>
      <c r="DU806" s="310"/>
      <c r="DV806" s="310"/>
      <c r="DW806" s="310"/>
      <c r="DX806" s="310"/>
      <c r="DY806" s="310"/>
      <c r="DZ806" s="310"/>
      <c r="EA806" s="310"/>
      <c r="EB806" s="310"/>
      <c r="EC806" s="310"/>
      <c r="ED806" s="310"/>
      <c r="EE806" s="310"/>
      <c r="EF806" s="310"/>
      <c r="EG806" s="310"/>
      <c r="EH806" s="310"/>
      <c r="EI806" s="310"/>
      <c r="EJ806" s="310"/>
      <c r="EK806" s="310"/>
      <c r="EL806" s="310"/>
      <c r="EM806" s="310"/>
      <c r="EN806" s="310"/>
      <c r="EO806" s="310"/>
      <c r="EP806" s="310"/>
      <c r="EQ806" s="310"/>
      <c r="ER806" s="310"/>
      <c r="ES806" s="310"/>
      <c r="ET806" s="310"/>
      <c r="EU806" s="310"/>
      <c r="EV806" s="310"/>
      <c r="EW806" s="310"/>
      <c r="EX806" s="310"/>
      <c r="EY806" s="310"/>
      <c r="EZ806" s="310"/>
      <c r="FA806" s="310"/>
      <c r="FB806" s="310"/>
      <c r="FC806" s="310"/>
      <c r="FD806" s="310"/>
      <c r="FE806" s="310"/>
      <c r="FF806" s="310"/>
      <c r="FG806" s="310"/>
      <c r="FH806" s="310"/>
      <c r="FI806" s="310"/>
      <c r="FJ806" s="310"/>
      <c r="FK806" s="310"/>
      <c r="FL806" s="310"/>
      <c r="FM806" s="310"/>
      <c r="FN806" s="310"/>
      <c r="FO806" s="310"/>
      <c r="FP806" s="310"/>
      <c r="FQ806" s="310"/>
      <c r="FR806" s="310"/>
      <c r="FS806" s="310"/>
      <c r="FT806" s="310"/>
      <c r="FU806" s="310"/>
      <c r="FV806" s="310"/>
      <c r="FW806" s="310"/>
      <c r="FX806" s="310"/>
      <c r="FY806" s="310"/>
      <c r="FZ806" s="310"/>
      <c r="GA806" s="310"/>
      <c r="GB806" s="310"/>
      <c r="GC806" s="310"/>
    </row>
    <row r="807" spans="4:185">
      <c r="D807" s="310"/>
      <c r="E807" s="310"/>
      <c r="F807" s="310"/>
      <c r="G807" s="310"/>
      <c r="H807" s="310"/>
      <c r="I807" s="310"/>
      <c r="J807" s="310"/>
      <c r="K807" s="310"/>
      <c r="L807" s="310"/>
      <c r="M807" s="310"/>
      <c r="N807" s="310"/>
      <c r="O807" s="310"/>
      <c r="P807" s="310"/>
      <c r="Q807" s="310"/>
      <c r="R807" s="310"/>
      <c r="S807" s="310"/>
      <c r="T807" s="310"/>
      <c r="U807" s="310"/>
      <c r="V807" s="310"/>
      <c r="W807" s="310"/>
      <c r="X807" s="310"/>
      <c r="Y807" s="310"/>
      <c r="Z807" s="310"/>
      <c r="AA807" s="310"/>
      <c r="AB807" s="310"/>
      <c r="AC807" s="310"/>
      <c r="AD807" s="310"/>
      <c r="AE807" s="310"/>
      <c r="AF807" s="310"/>
      <c r="AG807" s="310"/>
      <c r="AH807" s="310"/>
      <c r="AI807" s="310"/>
      <c r="AJ807" s="310"/>
      <c r="AK807" s="310"/>
      <c r="AL807" s="310"/>
      <c r="AM807" s="310"/>
      <c r="AN807" s="310"/>
      <c r="AO807" s="310"/>
      <c r="AP807" s="310"/>
      <c r="AQ807" s="310"/>
      <c r="AR807" s="310"/>
      <c r="AS807" s="310"/>
      <c r="AT807" s="310"/>
      <c r="AU807" s="310"/>
      <c r="AV807" s="310"/>
      <c r="AW807" s="310"/>
      <c r="AX807" s="310"/>
      <c r="AY807" s="310"/>
      <c r="AZ807" s="310"/>
      <c r="BA807" s="310"/>
      <c r="BB807" s="310"/>
      <c r="BC807" s="310"/>
      <c r="BD807" s="310"/>
      <c r="BE807" s="310"/>
      <c r="BF807" s="310"/>
      <c r="BG807" s="310"/>
      <c r="BH807" s="310"/>
      <c r="BI807" s="310"/>
      <c r="BJ807" s="310"/>
      <c r="BK807" s="310"/>
      <c r="BL807" s="310"/>
      <c r="BM807" s="310"/>
      <c r="BN807" s="310"/>
      <c r="BO807" s="310"/>
      <c r="BP807" s="310"/>
      <c r="BQ807" s="310"/>
      <c r="BR807" s="310"/>
      <c r="BS807" s="310"/>
      <c r="BT807" s="310"/>
      <c r="BU807" s="310"/>
      <c r="BV807" s="310"/>
      <c r="BW807" s="310"/>
      <c r="BX807" s="310"/>
      <c r="BY807" s="310"/>
      <c r="BZ807" s="310"/>
      <c r="CA807" s="310"/>
      <c r="CB807" s="310"/>
      <c r="CC807" s="310"/>
      <c r="CD807" s="310"/>
      <c r="CE807" s="310"/>
      <c r="CF807" s="310"/>
      <c r="CG807" s="310"/>
      <c r="CH807" s="310"/>
      <c r="CI807" s="310"/>
      <c r="CJ807" s="310"/>
      <c r="CK807" s="310"/>
      <c r="CL807" s="310"/>
      <c r="CM807" s="310"/>
      <c r="CN807" s="310"/>
      <c r="CO807" s="310"/>
      <c r="CP807" s="310"/>
      <c r="CQ807" s="310"/>
      <c r="CR807" s="310"/>
      <c r="CS807" s="310"/>
      <c r="CT807" s="310"/>
      <c r="CU807" s="310"/>
      <c r="CV807" s="310"/>
      <c r="CW807" s="310"/>
      <c r="CX807" s="310"/>
      <c r="CY807" s="310"/>
      <c r="CZ807" s="310"/>
      <c r="DA807" s="310"/>
      <c r="DB807" s="310"/>
      <c r="DC807" s="310"/>
      <c r="DD807" s="310"/>
      <c r="DE807" s="310"/>
      <c r="DF807" s="310"/>
      <c r="DG807" s="310"/>
      <c r="DH807" s="310"/>
      <c r="DI807" s="310"/>
      <c r="DJ807" s="310"/>
      <c r="DK807" s="310"/>
      <c r="DL807" s="310"/>
      <c r="DM807" s="310"/>
      <c r="DN807" s="310"/>
      <c r="DO807" s="310"/>
      <c r="DP807" s="310"/>
      <c r="DQ807" s="310"/>
      <c r="DR807" s="310"/>
      <c r="DS807" s="310"/>
      <c r="DT807" s="310"/>
      <c r="DU807" s="310"/>
      <c r="DV807" s="310"/>
      <c r="DW807" s="310"/>
      <c r="DX807" s="310"/>
      <c r="DY807" s="310"/>
      <c r="DZ807" s="310"/>
      <c r="EA807" s="310"/>
      <c r="EB807" s="310"/>
      <c r="EC807" s="310"/>
      <c r="ED807" s="310"/>
      <c r="EE807" s="310"/>
      <c r="EF807" s="310"/>
      <c r="EG807" s="310"/>
      <c r="EH807" s="310"/>
      <c r="EI807" s="310"/>
      <c r="EJ807" s="310"/>
      <c r="EK807" s="310"/>
      <c r="EL807" s="310"/>
      <c r="EM807" s="310"/>
      <c r="EN807" s="310"/>
      <c r="EO807" s="310"/>
      <c r="EP807" s="310"/>
      <c r="EQ807" s="310"/>
      <c r="ER807" s="310"/>
      <c r="ES807" s="310"/>
      <c r="ET807" s="310"/>
      <c r="EU807" s="310"/>
      <c r="EV807" s="310"/>
      <c r="EW807" s="310"/>
      <c r="EX807" s="310"/>
      <c r="EY807" s="310"/>
      <c r="EZ807" s="310"/>
      <c r="FA807" s="310"/>
      <c r="FB807" s="310"/>
      <c r="FC807" s="310"/>
      <c r="FD807" s="310"/>
      <c r="FE807" s="310"/>
      <c r="FF807" s="310"/>
      <c r="FG807" s="310"/>
      <c r="FH807" s="310"/>
      <c r="FI807" s="310"/>
      <c r="FJ807" s="310"/>
      <c r="FK807" s="310"/>
      <c r="FL807" s="310"/>
      <c r="FM807" s="310"/>
      <c r="FN807" s="310"/>
      <c r="FO807" s="310"/>
      <c r="FP807" s="310"/>
      <c r="FQ807" s="310"/>
      <c r="FR807" s="310"/>
      <c r="FS807" s="310"/>
      <c r="FT807" s="310"/>
      <c r="FU807" s="310"/>
      <c r="FV807" s="310"/>
      <c r="FW807" s="310"/>
      <c r="FX807" s="310"/>
      <c r="FY807" s="310"/>
      <c r="FZ807" s="310"/>
      <c r="GA807" s="310"/>
      <c r="GB807" s="310"/>
      <c r="GC807" s="310"/>
    </row>
    <row r="808" spans="4:185">
      <c r="D808" s="310"/>
      <c r="E808" s="310"/>
      <c r="F808" s="310"/>
      <c r="G808" s="310"/>
      <c r="H808" s="310"/>
      <c r="I808" s="310"/>
      <c r="J808" s="310"/>
      <c r="K808" s="310"/>
      <c r="L808" s="310"/>
      <c r="M808" s="310"/>
      <c r="N808" s="310"/>
      <c r="O808" s="310"/>
      <c r="P808" s="310"/>
      <c r="Q808" s="310"/>
      <c r="R808" s="310"/>
      <c r="S808" s="310"/>
      <c r="T808" s="310"/>
      <c r="U808" s="310"/>
      <c r="V808" s="310"/>
      <c r="W808" s="310"/>
      <c r="X808" s="310"/>
      <c r="Y808" s="310"/>
      <c r="Z808" s="310"/>
      <c r="AA808" s="310"/>
      <c r="AB808" s="310"/>
      <c r="AC808" s="310"/>
      <c r="AD808" s="310"/>
      <c r="AE808" s="310"/>
      <c r="AF808" s="310"/>
      <c r="AG808" s="310"/>
      <c r="AH808" s="310"/>
      <c r="AI808" s="310"/>
      <c r="AJ808" s="310"/>
      <c r="AK808" s="310"/>
      <c r="AL808" s="310"/>
      <c r="AM808" s="310"/>
      <c r="AN808" s="310"/>
      <c r="AO808" s="310"/>
      <c r="AP808" s="310"/>
      <c r="AQ808" s="310"/>
      <c r="AR808" s="310"/>
      <c r="AS808" s="310"/>
      <c r="AT808" s="310"/>
      <c r="AU808" s="310"/>
      <c r="AV808" s="310"/>
      <c r="AW808" s="310"/>
      <c r="AX808" s="310"/>
      <c r="AY808" s="310"/>
      <c r="AZ808" s="310"/>
      <c r="BA808" s="310"/>
      <c r="BB808" s="310"/>
      <c r="BC808" s="310"/>
      <c r="BD808" s="310"/>
      <c r="BE808" s="310"/>
      <c r="BF808" s="310"/>
      <c r="BG808" s="310"/>
      <c r="BH808" s="310"/>
      <c r="BI808" s="310"/>
      <c r="BJ808" s="310"/>
      <c r="BK808" s="310"/>
      <c r="BL808" s="310"/>
      <c r="BM808" s="310"/>
      <c r="BN808" s="310"/>
      <c r="BO808" s="310"/>
      <c r="BP808" s="310"/>
      <c r="BQ808" s="310"/>
      <c r="BR808" s="310"/>
      <c r="BS808" s="310"/>
      <c r="BT808" s="310"/>
      <c r="BU808" s="310"/>
      <c r="BV808" s="310"/>
      <c r="BW808" s="310"/>
      <c r="BX808" s="310"/>
      <c r="BY808" s="310"/>
      <c r="BZ808" s="310"/>
      <c r="CA808" s="310"/>
      <c r="CB808" s="310"/>
      <c r="CC808" s="310"/>
      <c r="CD808" s="310"/>
      <c r="CE808" s="310"/>
      <c r="CF808" s="310"/>
      <c r="CG808" s="310"/>
      <c r="CH808" s="310"/>
      <c r="CI808" s="310"/>
      <c r="CJ808" s="310"/>
      <c r="CK808" s="310"/>
      <c r="CL808" s="310"/>
      <c r="CM808" s="310"/>
      <c r="CN808" s="310"/>
      <c r="CO808" s="310"/>
      <c r="CP808" s="310"/>
      <c r="CQ808" s="310"/>
      <c r="CR808" s="310"/>
      <c r="CS808" s="310"/>
      <c r="CT808" s="310"/>
      <c r="CU808" s="310"/>
      <c r="CV808" s="310"/>
      <c r="CW808" s="310"/>
      <c r="CX808" s="310"/>
      <c r="CY808" s="310"/>
      <c r="CZ808" s="310"/>
      <c r="DA808" s="310"/>
      <c r="DB808" s="310"/>
      <c r="DC808" s="310"/>
      <c r="DD808" s="310"/>
      <c r="DE808" s="310"/>
      <c r="DF808" s="310"/>
      <c r="DG808" s="310"/>
      <c r="DH808" s="310"/>
      <c r="DI808" s="310"/>
      <c r="DJ808" s="310"/>
      <c r="DK808" s="310"/>
      <c r="DL808" s="310"/>
      <c r="DM808" s="310"/>
      <c r="DN808" s="310"/>
      <c r="DO808" s="310"/>
      <c r="DP808" s="310"/>
      <c r="DQ808" s="310"/>
      <c r="DR808" s="310"/>
      <c r="DS808" s="310"/>
      <c r="DT808" s="310"/>
      <c r="DU808" s="310"/>
      <c r="DV808" s="310"/>
      <c r="DW808" s="310"/>
      <c r="DX808" s="310"/>
      <c r="DY808" s="310"/>
      <c r="DZ808" s="310"/>
      <c r="EA808" s="310"/>
      <c r="EB808" s="310"/>
      <c r="EC808" s="310"/>
      <c r="ED808" s="310"/>
      <c r="EE808" s="310"/>
      <c r="EF808" s="310"/>
      <c r="EG808" s="310"/>
      <c r="EH808" s="310"/>
      <c r="EI808" s="310"/>
      <c r="EJ808" s="310"/>
      <c r="EK808" s="310"/>
      <c r="EL808" s="310"/>
      <c r="EM808" s="310"/>
      <c r="EN808" s="310"/>
      <c r="EO808" s="310"/>
      <c r="EP808" s="310"/>
      <c r="EQ808" s="310"/>
      <c r="ER808" s="310"/>
      <c r="ES808" s="310"/>
      <c r="ET808" s="310"/>
      <c r="EU808" s="310"/>
      <c r="EV808" s="310"/>
      <c r="EW808" s="310"/>
      <c r="EX808" s="310"/>
      <c r="EY808" s="310"/>
      <c r="EZ808" s="310"/>
      <c r="FA808" s="310"/>
      <c r="FB808" s="310"/>
      <c r="FC808" s="310"/>
      <c r="FD808" s="310"/>
      <c r="FE808" s="310"/>
      <c r="FF808" s="310"/>
      <c r="FG808" s="310"/>
      <c r="FH808" s="310"/>
      <c r="FI808" s="310"/>
      <c r="FJ808" s="310"/>
      <c r="FK808" s="310"/>
      <c r="FL808" s="310"/>
      <c r="FM808" s="310"/>
      <c r="FN808" s="310"/>
      <c r="FO808" s="310"/>
      <c r="FP808" s="310"/>
      <c r="FQ808" s="310"/>
      <c r="FR808" s="310"/>
      <c r="FS808" s="310"/>
      <c r="FT808" s="310"/>
      <c r="FU808" s="310"/>
      <c r="FV808" s="310"/>
      <c r="FW808" s="310"/>
      <c r="FX808" s="310"/>
      <c r="FY808" s="310"/>
      <c r="FZ808" s="310"/>
      <c r="GA808" s="310"/>
      <c r="GB808" s="310"/>
      <c r="GC808" s="310"/>
    </row>
    <row r="809" spans="4:185">
      <c r="D809" s="310"/>
      <c r="E809" s="310"/>
      <c r="F809" s="310"/>
      <c r="G809" s="310"/>
      <c r="H809" s="310"/>
      <c r="I809" s="310"/>
      <c r="J809" s="310"/>
      <c r="K809" s="310"/>
      <c r="L809" s="310"/>
      <c r="M809" s="310"/>
      <c r="N809" s="310"/>
      <c r="O809" s="310"/>
      <c r="P809" s="310"/>
      <c r="Q809" s="310"/>
      <c r="R809" s="310"/>
      <c r="S809" s="310"/>
      <c r="T809" s="310"/>
      <c r="U809" s="310"/>
      <c r="V809" s="310"/>
      <c r="W809" s="310"/>
      <c r="X809" s="310"/>
      <c r="Y809" s="310"/>
      <c r="Z809" s="310"/>
      <c r="AA809" s="310"/>
      <c r="AB809" s="310"/>
      <c r="AC809" s="310"/>
      <c r="AD809" s="310"/>
      <c r="AE809" s="310"/>
      <c r="AF809" s="310"/>
      <c r="AG809" s="310"/>
      <c r="AH809" s="310"/>
      <c r="AI809" s="310"/>
      <c r="AJ809" s="310"/>
      <c r="AK809" s="310"/>
      <c r="AL809" s="310"/>
      <c r="AM809" s="310"/>
      <c r="AN809" s="310"/>
      <c r="AO809" s="310"/>
      <c r="AP809" s="310"/>
      <c r="AQ809" s="310"/>
      <c r="AR809" s="310"/>
      <c r="AS809" s="310"/>
      <c r="AT809" s="310"/>
      <c r="AU809" s="310"/>
      <c r="AV809" s="310"/>
      <c r="AW809" s="310"/>
      <c r="AX809" s="310"/>
      <c r="AY809" s="310"/>
      <c r="AZ809" s="310"/>
      <c r="BA809" s="310"/>
      <c r="BB809" s="310"/>
      <c r="BC809" s="310"/>
      <c r="BD809" s="310"/>
      <c r="BE809" s="310"/>
      <c r="BF809" s="310"/>
      <c r="BG809" s="310"/>
      <c r="BH809" s="310"/>
      <c r="BI809" s="310"/>
      <c r="BJ809" s="310"/>
      <c r="BK809" s="310"/>
      <c r="BL809" s="310"/>
      <c r="BM809" s="310"/>
      <c r="BN809" s="310"/>
      <c r="BO809" s="310"/>
      <c r="BP809" s="310"/>
      <c r="BQ809" s="310"/>
      <c r="BR809" s="310"/>
      <c r="BS809" s="310"/>
      <c r="BT809" s="310"/>
      <c r="BU809" s="310"/>
      <c r="BV809" s="310"/>
      <c r="BW809" s="310"/>
      <c r="BX809" s="310"/>
      <c r="BY809" s="310"/>
      <c r="BZ809" s="310"/>
      <c r="CA809" s="310"/>
      <c r="CB809" s="310"/>
      <c r="CC809" s="310"/>
      <c r="CD809" s="310"/>
      <c r="CE809" s="310"/>
      <c r="CF809" s="310"/>
      <c r="CG809" s="310"/>
      <c r="CH809" s="310"/>
      <c r="CI809" s="310"/>
      <c r="CJ809" s="310"/>
      <c r="CK809" s="310"/>
      <c r="CL809" s="310"/>
      <c r="CM809" s="310"/>
      <c r="CN809" s="310"/>
      <c r="CO809" s="310"/>
      <c r="CP809" s="310"/>
      <c r="CQ809" s="310"/>
      <c r="CR809" s="310"/>
      <c r="CS809" s="310"/>
      <c r="CT809" s="310"/>
      <c r="CU809" s="310"/>
      <c r="CV809" s="310"/>
      <c r="CW809" s="310"/>
      <c r="CX809" s="310"/>
      <c r="CY809" s="310"/>
      <c r="CZ809" s="310"/>
      <c r="DA809" s="310"/>
      <c r="DB809" s="310"/>
      <c r="DC809" s="310"/>
      <c r="DD809" s="310"/>
      <c r="DE809" s="310"/>
      <c r="DF809" s="310"/>
      <c r="DG809" s="310"/>
      <c r="DH809" s="310"/>
      <c r="DI809" s="310"/>
      <c r="DJ809" s="310"/>
      <c r="DK809" s="310"/>
      <c r="DL809" s="310"/>
      <c r="DM809" s="310"/>
      <c r="DN809" s="310"/>
      <c r="DO809" s="310"/>
      <c r="DP809" s="310"/>
      <c r="DQ809" s="310"/>
      <c r="DR809" s="310"/>
      <c r="DS809" s="310"/>
      <c r="DT809" s="310"/>
      <c r="DU809" s="310"/>
      <c r="DV809" s="310"/>
      <c r="DW809" s="310"/>
      <c r="DX809" s="310"/>
      <c r="DY809" s="310"/>
      <c r="DZ809" s="310"/>
      <c r="EA809" s="310"/>
      <c r="EB809" s="310"/>
      <c r="EC809" s="310"/>
      <c r="ED809" s="310"/>
      <c r="EE809" s="310"/>
      <c r="EF809" s="310"/>
      <c r="EG809" s="310"/>
      <c r="EH809" s="310"/>
      <c r="EI809" s="310"/>
      <c r="EJ809" s="310"/>
      <c r="EK809" s="310"/>
      <c r="EL809" s="310"/>
      <c r="EM809" s="310"/>
      <c r="EN809" s="310"/>
      <c r="EO809" s="310"/>
      <c r="EP809" s="310"/>
      <c r="EQ809" s="310"/>
      <c r="ER809" s="310"/>
      <c r="ES809" s="310"/>
      <c r="ET809" s="310"/>
      <c r="EU809" s="310"/>
      <c r="EV809" s="310"/>
      <c r="EW809" s="310"/>
      <c r="EX809" s="310"/>
      <c r="EY809" s="310"/>
      <c r="EZ809" s="310"/>
      <c r="FA809" s="310"/>
      <c r="FB809" s="310"/>
      <c r="FC809" s="310"/>
      <c r="FD809" s="310"/>
      <c r="FE809" s="310"/>
      <c r="FF809" s="310"/>
      <c r="FG809" s="310"/>
      <c r="FH809" s="310"/>
      <c r="FI809" s="310"/>
      <c r="FJ809" s="310"/>
      <c r="FK809" s="310"/>
      <c r="FL809" s="310"/>
      <c r="FM809" s="310"/>
      <c r="FN809" s="310"/>
      <c r="FO809" s="310"/>
      <c r="FP809" s="310"/>
      <c r="FQ809" s="310"/>
      <c r="FR809" s="310"/>
      <c r="FS809" s="310"/>
      <c r="FT809" s="310"/>
      <c r="FU809" s="310"/>
      <c r="FV809" s="310"/>
      <c r="FW809" s="310"/>
      <c r="FX809" s="310"/>
      <c r="FY809" s="310"/>
      <c r="FZ809" s="310"/>
      <c r="GA809" s="310"/>
      <c r="GB809" s="310"/>
      <c r="GC809" s="310"/>
    </row>
    <row r="810" spans="4:185">
      <c r="D810" s="310"/>
      <c r="E810" s="310"/>
      <c r="F810" s="310"/>
      <c r="G810" s="310"/>
      <c r="H810" s="310"/>
      <c r="I810" s="310"/>
      <c r="J810" s="310"/>
      <c r="K810" s="310"/>
      <c r="L810" s="310"/>
      <c r="M810" s="310"/>
      <c r="N810" s="310"/>
      <c r="O810" s="310"/>
      <c r="P810" s="310"/>
      <c r="Q810" s="310"/>
      <c r="R810" s="310"/>
      <c r="S810" s="310"/>
      <c r="T810" s="310"/>
      <c r="U810" s="310"/>
      <c r="V810" s="310"/>
      <c r="W810" s="310"/>
      <c r="X810" s="310"/>
      <c r="Y810" s="310"/>
      <c r="Z810" s="310"/>
      <c r="AA810" s="310"/>
      <c r="AB810" s="310"/>
      <c r="AC810" s="310"/>
      <c r="AD810" s="310"/>
      <c r="AE810" s="310"/>
      <c r="AF810" s="310"/>
      <c r="AG810" s="310"/>
      <c r="AH810" s="310"/>
      <c r="AI810" s="310"/>
      <c r="AJ810" s="310"/>
      <c r="AK810" s="310"/>
      <c r="AL810" s="310"/>
      <c r="AM810" s="310"/>
      <c r="AN810" s="310"/>
      <c r="AO810" s="310"/>
      <c r="AP810" s="310"/>
      <c r="AQ810" s="310"/>
      <c r="AR810" s="310"/>
      <c r="AS810" s="310"/>
      <c r="AT810" s="310"/>
      <c r="AU810" s="310"/>
      <c r="AV810" s="310"/>
      <c r="AW810" s="310"/>
      <c r="AX810" s="310"/>
      <c r="AY810" s="310"/>
      <c r="AZ810" s="310"/>
      <c r="BA810" s="310"/>
      <c r="BB810" s="310"/>
      <c r="BC810" s="310"/>
      <c r="BD810" s="310"/>
      <c r="BE810" s="310"/>
      <c r="BF810" s="310"/>
      <c r="BG810" s="310"/>
      <c r="BH810" s="310"/>
      <c r="BI810" s="310"/>
      <c r="BJ810" s="310"/>
      <c r="BK810" s="310"/>
      <c r="BL810" s="310"/>
      <c r="BM810" s="310"/>
      <c r="BN810" s="310"/>
      <c r="BO810" s="310"/>
      <c r="BP810" s="310"/>
      <c r="BQ810" s="310"/>
      <c r="BR810" s="310"/>
      <c r="BS810" s="310"/>
      <c r="BT810" s="310"/>
      <c r="BU810" s="310"/>
      <c r="BV810" s="310"/>
      <c r="BW810" s="310"/>
      <c r="BX810" s="310"/>
      <c r="BY810" s="310"/>
      <c r="BZ810" s="310"/>
      <c r="CA810" s="310"/>
      <c r="CB810" s="310"/>
      <c r="CC810" s="310"/>
      <c r="CD810" s="310"/>
      <c r="CE810" s="310"/>
      <c r="CF810" s="310"/>
      <c r="CG810" s="310"/>
      <c r="CH810" s="310"/>
      <c r="CI810" s="310"/>
      <c r="CJ810" s="310"/>
      <c r="CK810" s="310"/>
      <c r="CL810" s="310"/>
      <c r="CM810" s="310"/>
      <c r="CN810" s="310"/>
      <c r="CO810" s="310"/>
      <c r="CP810" s="310"/>
      <c r="CQ810" s="310"/>
      <c r="CR810" s="310"/>
      <c r="CS810" s="310"/>
      <c r="CT810" s="310"/>
      <c r="CU810" s="310"/>
      <c r="CV810" s="310"/>
      <c r="CW810" s="310"/>
      <c r="CX810" s="310"/>
      <c r="CY810" s="310"/>
      <c r="CZ810" s="310"/>
      <c r="DA810" s="310"/>
      <c r="DB810" s="310"/>
      <c r="DC810" s="310"/>
      <c r="DD810" s="310"/>
      <c r="DE810" s="310"/>
      <c r="DF810" s="310"/>
      <c r="DG810" s="310"/>
      <c r="DH810" s="310"/>
      <c r="DI810" s="310"/>
      <c r="DJ810" s="310"/>
      <c r="DK810" s="310"/>
      <c r="DL810" s="310"/>
      <c r="DM810" s="310"/>
      <c r="DN810" s="310"/>
      <c r="DO810" s="310"/>
      <c r="DP810" s="310"/>
      <c r="DQ810" s="310"/>
      <c r="DR810" s="310"/>
      <c r="DS810" s="310"/>
      <c r="DT810" s="310"/>
      <c r="DU810" s="310"/>
      <c r="DV810" s="310"/>
      <c r="DW810" s="310"/>
      <c r="DX810" s="310"/>
      <c r="DY810" s="310"/>
      <c r="DZ810" s="310"/>
      <c r="EA810" s="310"/>
      <c r="EB810" s="310"/>
      <c r="EC810" s="310"/>
      <c r="ED810" s="310"/>
      <c r="EE810" s="310"/>
      <c r="EF810" s="310"/>
      <c r="EG810" s="310"/>
      <c r="EH810" s="310"/>
      <c r="EI810" s="310"/>
      <c r="EJ810" s="310"/>
      <c r="EK810" s="310"/>
      <c r="EL810" s="310"/>
      <c r="EM810" s="310"/>
      <c r="EN810" s="310"/>
      <c r="EO810" s="310"/>
      <c r="EP810" s="310"/>
      <c r="EQ810" s="310"/>
      <c r="ER810" s="310"/>
      <c r="ES810" s="310"/>
      <c r="ET810" s="310"/>
      <c r="EU810" s="310"/>
      <c r="EV810" s="310"/>
      <c r="EW810" s="310"/>
      <c r="EX810" s="310"/>
      <c r="EY810" s="310"/>
      <c r="EZ810" s="310"/>
      <c r="FA810" s="310"/>
      <c r="FB810" s="310"/>
      <c r="FC810" s="310"/>
      <c r="FD810" s="310"/>
      <c r="FE810" s="310"/>
      <c r="FF810" s="310"/>
      <c r="FG810" s="310"/>
      <c r="FH810" s="310"/>
      <c r="FI810" s="310"/>
      <c r="FJ810" s="310"/>
      <c r="FK810" s="310"/>
      <c r="FL810" s="310"/>
      <c r="FM810" s="310"/>
      <c r="FN810" s="310"/>
      <c r="FO810" s="310"/>
      <c r="FP810" s="310"/>
      <c r="FQ810" s="310"/>
      <c r="FR810" s="310"/>
      <c r="FS810" s="310"/>
      <c r="FT810" s="310"/>
      <c r="FU810" s="310"/>
      <c r="FV810" s="310"/>
      <c r="FW810" s="310"/>
      <c r="FX810" s="310"/>
      <c r="FY810" s="310"/>
      <c r="FZ810" s="310"/>
      <c r="GA810" s="310"/>
      <c r="GB810" s="310"/>
      <c r="GC810" s="310"/>
    </row>
    <row r="811" spans="4:185">
      <c r="D811" s="310"/>
      <c r="E811" s="310"/>
      <c r="F811" s="310"/>
      <c r="G811" s="310"/>
      <c r="H811" s="310"/>
      <c r="I811" s="310"/>
      <c r="J811" s="310"/>
      <c r="K811" s="310"/>
      <c r="L811" s="310"/>
      <c r="M811" s="310"/>
      <c r="N811" s="310"/>
      <c r="O811" s="310"/>
      <c r="P811" s="310"/>
      <c r="Q811" s="310"/>
      <c r="R811" s="310"/>
      <c r="S811" s="310"/>
      <c r="T811" s="310"/>
      <c r="U811" s="310"/>
      <c r="V811" s="310"/>
      <c r="W811" s="310"/>
      <c r="X811" s="310"/>
      <c r="Y811" s="310"/>
      <c r="Z811" s="310"/>
      <c r="AA811" s="310"/>
      <c r="AB811" s="310"/>
      <c r="AC811" s="310"/>
      <c r="AD811" s="310"/>
      <c r="AE811" s="310"/>
      <c r="AF811" s="310"/>
      <c r="AG811" s="310"/>
      <c r="AH811" s="310"/>
      <c r="AI811" s="310"/>
      <c r="AJ811" s="310"/>
      <c r="AK811" s="310"/>
      <c r="AL811" s="310"/>
      <c r="AM811" s="310"/>
      <c r="AN811" s="310"/>
      <c r="AO811" s="310"/>
      <c r="AP811" s="310"/>
      <c r="AQ811" s="310"/>
      <c r="AR811" s="310"/>
      <c r="AS811" s="310"/>
      <c r="AT811" s="310"/>
      <c r="AU811" s="310"/>
      <c r="AV811" s="310"/>
      <c r="AW811" s="310"/>
      <c r="AX811" s="310"/>
      <c r="AY811" s="310"/>
      <c r="AZ811" s="310"/>
      <c r="BA811" s="310"/>
      <c r="BB811" s="310"/>
      <c r="BC811" s="310"/>
      <c r="BD811" s="310"/>
      <c r="BE811" s="310"/>
      <c r="BF811" s="310"/>
      <c r="BG811" s="310"/>
      <c r="BH811" s="310"/>
      <c r="BI811" s="310"/>
      <c r="BJ811" s="310"/>
      <c r="BK811" s="310"/>
      <c r="BL811" s="310"/>
      <c r="BM811" s="310"/>
      <c r="BN811" s="310"/>
      <c r="BO811" s="310"/>
      <c r="BP811" s="310"/>
      <c r="BQ811" s="310"/>
      <c r="BR811" s="310"/>
      <c r="BS811" s="310"/>
      <c r="BT811" s="310"/>
      <c r="BU811" s="310"/>
      <c r="BV811" s="310"/>
      <c r="BW811" s="310"/>
      <c r="BX811" s="310"/>
      <c r="BY811" s="310"/>
      <c r="BZ811" s="310"/>
      <c r="CA811" s="310"/>
      <c r="CB811" s="310"/>
      <c r="CC811" s="310"/>
      <c r="CD811" s="310"/>
      <c r="CE811" s="310"/>
      <c r="CF811" s="310"/>
      <c r="CG811" s="310"/>
      <c r="CH811" s="310"/>
      <c r="CI811" s="310"/>
      <c r="CJ811" s="310"/>
      <c r="CK811" s="310"/>
      <c r="CL811" s="310"/>
      <c r="CM811" s="310"/>
      <c r="CN811" s="310"/>
      <c r="CO811" s="310"/>
      <c r="CP811" s="310"/>
      <c r="CQ811" s="310"/>
      <c r="CR811" s="310"/>
      <c r="CS811" s="310"/>
      <c r="CT811" s="310"/>
      <c r="CU811" s="310"/>
      <c r="CV811" s="310"/>
      <c r="CW811" s="310"/>
      <c r="CX811" s="310"/>
      <c r="CY811" s="310"/>
      <c r="CZ811" s="310"/>
      <c r="DA811" s="310"/>
      <c r="DB811" s="310"/>
      <c r="DC811" s="310"/>
      <c r="DD811" s="310"/>
      <c r="DE811" s="310"/>
      <c r="DF811" s="310"/>
      <c r="DG811" s="310"/>
      <c r="DH811" s="310"/>
      <c r="DI811" s="310"/>
      <c r="DJ811" s="310"/>
      <c r="DK811" s="310"/>
      <c r="DL811" s="310"/>
      <c r="DM811" s="310"/>
      <c r="DN811" s="310"/>
      <c r="DO811" s="310"/>
      <c r="DP811" s="310"/>
      <c r="DQ811" s="310"/>
      <c r="DR811" s="310"/>
      <c r="DS811" s="310"/>
      <c r="DT811" s="310"/>
      <c r="DU811" s="310"/>
      <c r="DV811" s="310"/>
      <c r="DW811" s="310"/>
      <c r="DX811" s="310"/>
      <c r="DY811" s="310"/>
      <c r="DZ811" s="310"/>
      <c r="EA811" s="310"/>
      <c r="EB811" s="310"/>
      <c r="EC811" s="310"/>
      <c r="ED811" s="310"/>
      <c r="EE811" s="310"/>
      <c r="EF811" s="310"/>
      <c r="EG811" s="310"/>
      <c r="EH811" s="310"/>
      <c r="EI811" s="310"/>
      <c r="EJ811" s="310"/>
      <c r="EK811" s="310"/>
      <c r="EL811" s="310"/>
      <c r="EM811" s="310"/>
      <c r="EN811" s="310"/>
      <c r="EO811" s="310"/>
      <c r="EP811" s="310"/>
      <c r="EQ811" s="310"/>
      <c r="ER811" s="310"/>
      <c r="ES811" s="310"/>
      <c r="ET811" s="310"/>
      <c r="EU811" s="310"/>
      <c r="EV811" s="310"/>
      <c r="EW811" s="310"/>
      <c r="EX811" s="310"/>
      <c r="EY811" s="310"/>
      <c r="EZ811" s="310"/>
      <c r="FA811" s="310"/>
      <c r="FB811" s="310"/>
      <c r="FC811" s="310"/>
      <c r="FD811" s="310"/>
      <c r="FE811" s="310"/>
      <c r="FF811" s="310"/>
      <c r="FG811" s="310"/>
      <c r="FH811" s="310"/>
      <c r="FI811" s="310"/>
      <c r="FJ811" s="310"/>
      <c r="FK811" s="310"/>
      <c r="FL811" s="310"/>
      <c r="FM811" s="310"/>
      <c r="FN811" s="310"/>
      <c r="FO811" s="310"/>
      <c r="FP811" s="310"/>
      <c r="FQ811" s="310"/>
      <c r="FR811" s="310"/>
      <c r="FS811" s="310"/>
      <c r="FT811" s="310"/>
      <c r="FU811" s="310"/>
      <c r="FV811" s="310"/>
      <c r="FW811" s="310"/>
      <c r="FX811" s="310"/>
      <c r="FY811" s="310"/>
      <c r="FZ811" s="310"/>
      <c r="GA811" s="310"/>
      <c r="GB811" s="310"/>
      <c r="GC811" s="310"/>
    </row>
    <row r="812" spans="4:185">
      <c r="D812" s="310"/>
      <c r="E812" s="310"/>
      <c r="F812" s="310"/>
      <c r="G812" s="310"/>
      <c r="H812" s="310"/>
      <c r="I812" s="310"/>
      <c r="J812" s="310"/>
      <c r="K812" s="310"/>
      <c r="L812" s="310"/>
      <c r="M812" s="310"/>
      <c r="N812" s="310"/>
      <c r="O812" s="310"/>
      <c r="P812" s="310"/>
      <c r="Q812" s="310"/>
      <c r="R812" s="310"/>
      <c r="S812" s="310"/>
      <c r="T812" s="310"/>
      <c r="U812" s="310"/>
      <c r="V812" s="310"/>
      <c r="W812" s="310"/>
      <c r="X812" s="310"/>
      <c r="Y812" s="310"/>
      <c r="Z812" s="310"/>
      <c r="AA812" s="310"/>
      <c r="AB812" s="310"/>
      <c r="AC812" s="310"/>
      <c r="AD812" s="310"/>
      <c r="AE812" s="310"/>
      <c r="AF812" s="310"/>
      <c r="AG812" s="310"/>
      <c r="AH812" s="310"/>
      <c r="AI812" s="310"/>
      <c r="AJ812" s="310"/>
      <c r="AK812" s="310"/>
      <c r="AL812" s="310"/>
      <c r="AM812" s="310"/>
      <c r="AN812" s="310"/>
      <c r="AO812" s="310"/>
      <c r="AP812" s="310"/>
      <c r="AQ812" s="310"/>
      <c r="AR812" s="310"/>
      <c r="AS812" s="310"/>
      <c r="AT812" s="310"/>
      <c r="AU812" s="310"/>
      <c r="AV812" s="310"/>
      <c r="AW812" s="310"/>
      <c r="AX812" s="310"/>
      <c r="AY812" s="310"/>
      <c r="AZ812" s="310"/>
      <c r="BA812" s="310"/>
      <c r="BB812" s="310"/>
      <c r="BC812" s="310"/>
      <c r="BD812" s="310"/>
      <c r="BE812" s="310"/>
      <c r="BF812" s="310"/>
      <c r="BG812" s="310"/>
      <c r="BH812" s="310"/>
      <c r="BI812" s="310"/>
      <c r="BJ812" s="310"/>
      <c r="BK812" s="310"/>
      <c r="BL812" s="310"/>
      <c r="BM812" s="310"/>
      <c r="BN812" s="310"/>
      <c r="BO812" s="310"/>
      <c r="BP812" s="310"/>
      <c r="BQ812" s="310"/>
      <c r="BR812" s="310"/>
      <c r="BS812" s="310"/>
      <c r="BT812" s="310"/>
      <c r="BU812" s="310"/>
      <c r="BV812" s="310"/>
      <c r="BW812" s="310"/>
      <c r="BX812" s="310"/>
      <c r="BY812" s="310"/>
      <c r="BZ812" s="310"/>
      <c r="CA812" s="310"/>
      <c r="CB812" s="310"/>
      <c r="CC812" s="310"/>
      <c r="CD812" s="310"/>
      <c r="CE812" s="310"/>
      <c r="CF812" s="310"/>
      <c r="CG812" s="310"/>
      <c r="CH812" s="310"/>
      <c r="CI812" s="310"/>
      <c r="CJ812" s="310"/>
      <c r="CK812" s="310"/>
      <c r="CL812" s="310"/>
      <c r="CM812" s="310"/>
      <c r="CN812" s="310"/>
      <c r="CO812" s="310"/>
      <c r="CP812" s="310"/>
      <c r="CQ812" s="310"/>
      <c r="CR812" s="310"/>
      <c r="CS812" s="310"/>
      <c r="CT812" s="310"/>
      <c r="CU812" s="310"/>
      <c r="CV812" s="310"/>
      <c r="CW812" s="310"/>
      <c r="CX812" s="310"/>
      <c r="CY812" s="310"/>
      <c r="CZ812" s="310"/>
      <c r="DA812" s="310"/>
      <c r="DB812" s="310"/>
      <c r="DC812" s="310"/>
      <c r="DD812" s="310"/>
      <c r="DE812" s="310"/>
      <c r="DF812" s="310"/>
      <c r="DG812" s="310"/>
      <c r="DH812" s="310"/>
      <c r="DI812" s="310"/>
      <c r="DJ812" s="310"/>
      <c r="DK812" s="310"/>
      <c r="DL812" s="310"/>
      <c r="DM812" s="310"/>
      <c r="DN812" s="310"/>
      <c r="DO812" s="310"/>
      <c r="DP812" s="310"/>
      <c r="DQ812" s="310"/>
      <c r="DR812" s="310"/>
      <c r="DS812" s="310"/>
      <c r="DT812" s="310"/>
      <c r="DU812" s="310"/>
      <c r="DV812" s="310"/>
      <c r="DW812" s="310"/>
      <c r="DX812" s="310"/>
      <c r="DY812" s="310"/>
      <c r="DZ812" s="310"/>
      <c r="EA812" s="310"/>
      <c r="EB812" s="310"/>
      <c r="EC812" s="310"/>
      <c r="ED812" s="310"/>
      <c r="EE812" s="310"/>
      <c r="EF812" s="310"/>
      <c r="EG812" s="310"/>
      <c r="EH812" s="310"/>
      <c r="EI812" s="310"/>
      <c r="EJ812" s="310"/>
      <c r="EK812" s="310"/>
      <c r="EL812" s="310"/>
      <c r="EM812" s="310"/>
      <c r="EN812" s="310"/>
      <c r="EO812" s="310"/>
      <c r="EP812" s="310"/>
      <c r="EQ812" s="310"/>
      <c r="ER812" s="310"/>
      <c r="ES812" s="310"/>
      <c r="ET812" s="310"/>
      <c r="EU812" s="310"/>
      <c r="EV812" s="310"/>
      <c r="EW812" s="310"/>
      <c r="EX812" s="310"/>
      <c r="EY812" s="310"/>
      <c r="EZ812" s="310"/>
      <c r="FA812" s="310"/>
      <c r="FB812" s="310"/>
      <c r="FC812" s="310"/>
      <c r="FD812" s="310"/>
      <c r="FE812" s="310"/>
      <c r="FF812" s="310"/>
      <c r="FG812" s="310"/>
      <c r="FH812" s="310"/>
      <c r="FI812" s="310"/>
      <c r="FJ812" s="310"/>
      <c r="FK812" s="310"/>
      <c r="FL812" s="310"/>
      <c r="FM812" s="310"/>
      <c r="FN812" s="310"/>
      <c r="FO812" s="310"/>
      <c r="FP812" s="310"/>
      <c r="FQ812" s="310"/>
      <c r="FR812" s="310"/>
      <c r="FS812" s="310"/>
      <c r="FT812" s="310"/>
      <c r="FU812" s="310"/>
      <c r="FV812" s="310"/>
      <c r="FW812" s="310"/>
      <c r="FX812" s="310"/>
      <c r="FY812" s="310"/>
      <c r="FZ812" s="310"/>
      <c r="GA812" s="310"/>
      <c r="GB812" s="310"/>
      <c r="GC812" s="310"/>
    </row>
    <row r="813" spans="4:185">
      <c r="D813" s="310"/>
      <c r="E813" s="310"/>
      <c r="F813" s="310"/>
      <c r="G813" s="310"/>
      <c r="H813" s="310"/>
      <c r="I813" s="310"/>
      <c r="J813" s="310"/>
      <c r="K813" s="310"/>
      <c r="L813" s="310"/>
      <c r="M813" s="310"/>
      <c r="N813" s="310"/>
      <c r="O813" s="310"/>
      <c r="P813" s="310"/>
      <c r="Q813" s="310"/>
      <c r="R813" s="310"/>
      <c r="S813" s="310"/>
      <c r="T813" s="310"/>
      <c r="U813" s="310"/>
      <c r="V813" s="310"/>
      <c r="W813" s="310"/>
      <c r="X813" s="310"/>
      <c r="Y813" s="310"/>
      <c r="Z813" s="310"/>
      <c r="AA813" s="310"/>
      <c r="AB813" s="310"/>
      <c r="AC813" s="310"/>
      <c r="AD813" s="310"/>
      <c r="AE813" s="310"/>
      <c r="AF813" s="310"/>
      <c r="AG813" s="310"/>
      <c r="AH813" s="310"/>
      <c r="AI813" s="310"/>
      <c r="AJ813" s="310"/>
      <c r="AK813" s="310"/>
      <c r="AL813" s="310"/>
      <c r="AM813" s="310"/>
      <c r="AN813" s="310"/>
      <c r="AO813" s="310"/>
      <c r="AP813" s="310"/>
      <c r="AQ813" s="310"/>
      <c r="AR813" s="310"/>
      <c r="AS813" s="310"/>
      <c r="AT813" s="310"/>
      <c r="AU813" s="310"/>
      <c r="AV813" s="310"/>
      <c r="AW813" s="310"/>
      <c r="AX813" s="310"/>
      <c r="AY813" s="310"/>
      <c r="AZ813" s="310"/>
      <c r="BA813" s="310"/>
      <c r="BB813" s="310"/>
      <c r="BC813" s="310"/>
      <c r="BD813" s="310"/>
      <c r="BE813" s="310"/>
      <c r="BF813" s="310"/>
      <c r="BG813" s="310"/>
      <c r="BH813" s="310"/>
      <c r="BI813" s="310"/>
      <c r="BJ813" s="310"/>
      <c r="BK813" s="310"/>
      <c r="BL813" s="310"/>
      <c r="BM813" s="310"/>
      <c r="BN813" s="310"/>
      <c r="BO813" s="310"/>
      <c r="BP813" s="310"/>
      <c r="BQ813" s="310"/>
      <c r="BR813" s="310"/>
      <c r="BS813" s="310"/>
      <c r="BT813" s="310"/>
      <c r="BU813" s="310"/>
      <c r="BV813" s="310"/>
      <c r="BW813" s="310"/>
      <c r="BX813" s="310"/>
      <c r="BY813" s="310"/>
      <c r="BZ813" s="310"/>
      <c r="CA813" s="310"/>
      <c r="CB813" s="310"/>
      <c r="CC813" s="310"/>
      <c r="CD813" s="310"/>
      <c r="CE813" s="310"/>
      <c r="CF813" s="310"/>
      <c r="CG813" s="310"/>
      <c r="CH813" s="310"/>
      <c r="CI813" s="310"/>
      <c r="CJ813" s="310"/>
      <c r="CK813" s="310"/>
      <c r="CL813" s="310"/>
      <c r="CM813" s="310"/>
      <c r="CN813" s="310"/>
      <c r="CO813" s="310"/>
      <c r="CP813" s="310"/>
      <c r="CQ813" s="310"/>
      <c r="CR813" s="310"/>
      <c r="CS813" s="310"/>
      <c r="CT813" s="310"/>
      <c r="CU813" s="310"/>
      <c r="CV813" s="310"/>
      <c r="CW813" s="310"/>
      <c r="CX813" s="310"/>
      <c r="CY813" s="310"/>
      <c r="CZ813" s="310"/>
      <c r="DA813" s="310"/>
      <c r="DB813" s="310"/>
      <c r="DC813" s="310"/>
      <c r="DD813" s="310"/>
      <c r="DE813" s="310"/>
      <c r="DF813" s="310"/>
      <c r="DG813" s="310"/>
      <c r="DH813" s="310"/>
      <c r="DI813" s="310"/>
      <c r="DJ813" s="310"/>
      <c r="DK813" s="310"/>
      <c r="DL813" s="310"/>
      <c r="DM813" s="310"/>
      <c r="DN813" s="310"/>
      <c r="DO813" s="310"/>
      <c r="DP813" s="310"/>
      <c r="DQ813" s="310"/>
      <c r="DR813" s="310"/>
      <c r="DS813" s="310"/>
      <c r="DT813" s="310"/>
      <c r="DU813" s="310"/>
      <c r="DV813" s="310"/>
      <c r="DW813" s="310"/>
      <c r="DX813" s="310"/>
      <c r="DY813" s="310"/>
      <c r="DZ813" s="310"/>
      <c r="EA813" s="310"/>
      <c r="EB813" s="310"/>
      <c r="EC813" s="310"/>
      <c r="ED813" s="310"/>
      <c r="EE813" s="310"/>
      <c r="EF813" s="310"/>
      <c r="EG813" s="310"/>
      <c r="EH813" s="310"/>
      <c r="EI813" s="310"/>
      <c r="EJ813" s="310"/>
      <c r="EK813" s="310"/>
      <c r="EL813" s="310"/>
      <c r="EM813" s="310"/>
      <c r="EN813" s="310"/>
      <c r="EO813" s="310"/>
      <c r="EP813" s="310"/>
      <c r="EQ813" s="310"/>
      <c r="ER813" s="310"/>
      <c r="ES813" s="310"/>
      <c r="ET813" s="310"/>
      <c r="EU813" s="310"/>
      <c r="EV813" s="310"/>
      <c r="EW813" s="310"/>
      <c r="EX813" s="310"/>
      <c r="EY813" s="310"/>
      <c r="EZ813" s="310"/>
      <c r="FA813" s="310"/>
      <c r="FB813" s="310"/>
      <c r="FC813" s="310"/>
      <c r="FD813" s="310"/>
      <c r="FE813" s="310"/>
      <c r="FF813" s="310"/>
      <c r="FG813" s="310"/>
      <c r="FH813" s="310"/>
      <c r="FI813" s="310"/>
      <c r="FJ813" s="310"/>
      <c r="FK813" s="310"/>
      <c r="FL813" s="310"/>
      <c r="FM813" s="310"/>
      <c r="FN813" s="310"/>
      <c r="FO813" s="310"/>
      <c r="FP813" s="310"/>
      <c r="FQ813" s="310"/>
      <c r="FR813" s="310"/>
      <c r="FS813" s="310"/>
      <c r="FT813" s="310"/>
      <c r="FU813" s="310"/>
      <c r="FV813" s="310"/>
      <c r="FW813" s="310"/>
      <c r="FX813" s="310"/>
      <c r="FY813" s="310"/>
      <c r="FZ813" s="310"/>
      <c r="GA813" s="310"/>
      <c r="GB813" s="310"/>
      <c r="GC813" s="310"/>
    </row>
    <row r="814" spans="4:185">
      <c r="D814" s="310"/>
      <c r="E814" s="310"/>
      <c r="F814" s="310"/>
      <c r="G814" s="310"/>
      <c r="H814" s="310"/>
      <c r="I814" s="310"/>
      <c r="J814" s="310"/>
      <c r="K814" s="310"/>
      <c r="L814" s="310"/>
      <c r="M814" s="310"/>
      <c r="N814" s="310"/>
      <c r="O814" s="310"/>
      <c r="P814" s="310"/>
      <c r="Q814" s="310"/>
      <c r="R814" s="310"/>
      <c r="S814" s="310"/>
      <c r="T814" s="310"/>
      <c r="U814" s="310"/>
      <c r="V814" s="310"/>
      <c r="W814" s="310"/>
      <c r="X814" s="310"/>
      <c r="Y814" s="310"/>
      <c r="Z814" s="310"/>
      <c r="AA814" s="310"/>
      <c r="AB814" s="310"/>
      <c r="AC814" s="310"/>
      <c r="AD814" s="310"/>
      <c r="AE814" s="310"/>
      <c r="AF814" s="310"/>
      <c r="AG814" s="310"/>
      <c r="AH814" s="310"/>
      <c r="AI814" s="310"/>
      <c r="AJ814" s="310"/>
      <c r="AK814" s="310"/>
      <c r="AL814" s="310"/>
      <c r="AM814" s="310"/>
      <c r="AN814" s="310"/>
      <c r="AO814" s="310"/>
      <c r="AP814" s="310"/>
      <c r="AQ814" s="310"/>
      <c r="AR814" s="310"/>
      <c r="AS814" s="310"/>
      <c r="AT814" s="310"/>
      <c r="AU814" s="310"/>
      <c r="AV814" s="310"/>
      <c r="AW814" s="310"/>
      <c r="AX814" s="310"/>
      <c r="AY814" s="310"/>
      <c r="AZ814" s="310"/>
      <c r="BA814" s="310"/>
      <c r="BB814" s="310"/>
      <c r="BC814" s="310"/>
      <c r="BD814" s="310"/>
      <c r="BE814" s="310"/>
      <c r="BF814" s="310"/>
      <c r="BG814" s="310"/>
      <c r="BH814" s="310"/>
      <c r="BI814" s="310"/>
      <c r="BJ814" s="310"/>
      <c r="BK814" s="310"/>
      <c r="BL814" s="310"/>
      <c r="BM814" s="310"/>
      <c r="BN814" s="310"/>
      <c r="BO814" s="310"/>
      <c r="BP814" s="310"/>
      <c r="BQ814" s="310"/>
      <c r="BR814" s="310"/>
      <c r="BS814" s="310"/>
      <c r="BT814" s="310"/>
      <c r="BU814" s="310"/>
      <c r="BV814" s="310"/>
      <c r="BW814" s="310"/>
      <c r="BX814" s="310"/>
      <c r="BY814" s="310"/>
      <c r="BZ814" s="310"/>
      <c r="CA814" s="310"/>
      <c r="CB814" s="310"/>
      <c r="CC814" s="310"/>
      <c r="CD814" s="310"/>
      <c r="CE814" s="310"/>
      <c r="CF814" s="310"/>
      <c r="CG814" s="310"/>
      <c r="CH814" s="310"/>
      <c r="CI814" s="310"/>
      <c r="CJ814" s="310"/>
      <c r="CK814" s="310"/>
      <c r="CL814" s="310"/>
      <c r="CM814" s="310"/>
      <c r="CN814" s="310"/>
      <c r="CO814" s="310"/>
      <c r="CP814" s="310"/>
      <c r="CQ814" s="310"/>
      <c r="CR814" s="310"/>
      <c r="CS814" s="310"/>
      <c r="CT814" s="310"/>
      <c r="CU814" s="310"/>
      <c r="CV814" s="310"/>
      <c r="CW814" s="310"/>
      <c r="CX814" s="310"/>
      <c r="CY814" s="310"/>
      <c r="CZ814" s="310"/>
      <c r="DA814" s="310"/>
      <c r="DB814" s="310"/>
      <c r="DC814" s="310"/>
      <c r="DD814" s="310"/>
      <c r="DE814" s="310"/>
      <c r="DF814" s="310"/>
      <c r="DG814" s="310"/>
      <c r="DH814" s="310"/>
      <c r="DI814" s="310"/>
      <c r="DJ814" s="310"/>
      <c r="DK814" s="310"/>
      <c r="DL814" s="310"/>
      <c r="DM814" s="310"/>
      <c r="DN814" s="310"/>
      <c r="DO814" s="310"/>
      <c r="DP814" s="310"/>
      <c r="DQ814" s="310"/>
      <c r="DR814" s="310"/>
      <c r="DS814" s="310"/>
      <c r="DT814" s="310"/>
      <c r="DU814" s="310"/>
      <c r="DV814" s="310"/>
      <c r="DW814" s="310"/>
      <c r="DX814" s="310"/>
      <c r="DY814" s="310"/>
      <c r="DZ814" s="310"/>
      <c r="EA814" s="310"/>
      <c r="EB814" s="310"/>
      <c r="EC814" s="310"/>
      <c r="ED814" s="310"/>
      <c r="EE814" s="310"/>
      <c r="EF814" s="310"/>
      <c r="EG814" s="310"/>
      <c r="EH814" s="310"/>
      <c r="EI814" s="310"/>
      <c r="EJ814" s="310"/>
      <c r="EK814" s="310"/>
      <c r="EL814" s="310"/>
      <c r="EM814" s="310"/>
      <c r="EN814" s="310"/>
      <c r="EO814" s="310"/>
      <c r="EP814" s="310"/>
      <c r="EQ814" s="310"/>
      <c r="ER814" s="310"/>
      <c r="ES814" s="310"/>
      <c r="ET814" s="310"/>
      <c r="EU814" s="310"/>
      <c r="EV814" s="310"/>
      <c r="EW814" s="310"/>
      <c r="EX814" s="310"/>
      <c r="EY814" s="310"/>
      <c r="EZ814" s="310"/>
      <c r="FA814" s="310"/>
      <c r="FB814" s="310"/>
      <c r="FC814" s="310"/>
      <c r="FD814" s="310"/>
      <c r="FE814" s="310"/>
      <c r="FF814" s="310"/>
      <c r="FG814" s="310"/>
      <c r="FH814" s="310"/>
      <c r="FI814" s="310"/>
      <c r="FJ814" s="310"/>
      <c r="FK814" s="310"/>
      <c r="FL814" s="310"/>
      <c r="FM814" s="310"/>
      <c r="FN814" s="310"/>
      <c r="FO814" s="310"/>
      <c r="FP814" s="310"/>
      <c r="FQ814" s="310"/>
      <c r="FR814" s="310"/>
      <c r="FS814" s="310"/>
      <c r="FT814" s="310"/>
      <c r="FU814" s="310"/>
      <c r="FV814" s="310"/>
      <c r="FW814" s="310"/>
      <c r="FX814" s="310"/>
      <c r="FY814" s="310"/>
      <c r="FZ814" s="310"/>
      <c r="GA814" s="310"/>
      <c r="GB814" s="310"/>
      <c r="GC814" s="310"/>
    </row>
    <row r="815" spans="4:185">
      <c r="D815" s="310"/>
      <c r="E815" s="310"/>
      <c r="F815" s="310"/>
      <c r="G815" s="310"/>
      <c r="H815" s="310"/>
      <c r="I815" s="310"/>
      <c r="J815" s="310"/>
      <c r="K815" s="310"/>
      <c r="L815" s="310"/>
      <c r="M815" s="310"/>
      <c r="N815" s="310"/>
      <c r="O815" s="310"/>
      <c r="P815" s="310"/>
      <c r="Q815" s="310"/>
      <c r="R815" s="310"/>
      <c r="S815" s="310"/>
      <c r="T815" s="310"/>
      <c r="U815" s="310"/>
      <c r="V815" s="310"/>
      <c r="W815" s="310"/>
      <c r="X815" s="310"/>
      <c r="Y815" s="310"/>
      <c r="Z815" s="310"/>
      <c r="AA815" s="310"/>
      <c r="AB815" s="310"/>
      <c r="AC815" s="310"/>
      <c r="AD815" s="310"/>
      <c r="AE815" s="310"/>
      <c r="AF815" s="310"/>
      <c r="AG815" s="310"/>
      <c r="AH815" s="310"/>
      <c r="AI815" s="310"/>
      <c r="AJ815" s="310"/>
      <c r="AK815" s="310"/>
      <c r="AL815" s="310"/>
      <c r="AM815" s="310"/>
      <c r="AN815" s="310"/>
      <c r="AO815" s="310"/>
      <c r="AP815" s="310"/>
      <c r="AQ815" s="310"/>
      <c r="AR815" s="310"/>
      <c r="AS815" s="310"/>
      <c r="AT815" s="310"/>
      <c r="AU815" s="310"/>
      <c r="AV815" s="310"/>
      <c r="AW815" s="310"/>
      <c r="AX815" s="310"/>
      <c r="AY815" s="310"/>
      <c r="AZ815" s="310"/>
      <c r="BA815" s="310"/>
      <c r="BB815" s="310"/>
      <c r="BC815" s="310"/>
      <c r="BD815" s="310"/>
      <c r="BE815" s="310"/>
      <c r="BF815" s="310"/>
      <c r="BG815" s="310"/>
      <c r="BH815" s="310"/>
      <c r="BI815" s="310"/>
      <c r="BJ815" s="310"/>
      <c r="BK815" s="310"/>
      <c r="BL815" s="310"/>
      <c r="BM815" s="310"/>
      <c r="BN815" s="310"/>
      <c r="BO815" s="310"/>
      <c r="BP815" s="310"/>
      <c r="BQ815" s="310"/>
      <c r="BR815" s="310"/>
      <c r="BS815" s="310"/>
      <c r="BT815" s="310"/>
      <c r="BU815" s="310"/>
      <c r="BV815" s="310"/>
      <c r="BW815" s="310"/>
      <c r="BX815" s="310"/>
      <c r="BY815" s="310"/>
      <c r="BZ815" s="310"/>
      <c r="CA815" s="310"/>
      <c r="CB815" s="310"/>
      <c r="CC815" s="310"/>
      <c r="CD815" s="310"/>
      <c r="CE815" s="310"/>
      <c r="CF815" s="310"/>
      <c r="CG815" s="310"/>
      <c r="CH815" s="310"/>
      <c r="CI815" s="310"/>
      <c r="CJ815" s="310"/>
      <c r="CK815" s="310"/>
      <c r="CL815" s="310"/>
      <c r="CM815" s="310"/>
      <c r="CN815" s="310"/>
      <c r="CO815" s="310"/>
      <c r="CP815" s="310"/>
      <c r="CQ815" s="310"/>
      <c r="CR815" s="310"/>
      <c r="CS815" s="310"/>
      <c r="CT815" s="310"/>
      <c r="CU815" s="310"/>
      <c r="CV815" s="310"/>
      <c r="CW815" s="310"/>
      <c r="CX815" s="310"/>
      <c r="CY815" s="310"/>
      <c r="CZ815" s="310"/>
      <c r="DA815" s="310"/>
      <c r="DB815" s="310"/>
      <c r="DC815" s="310"/>
      <c r="DD815" s="310"/>
      <c r="DE815" s="310"/>
      <c r="DF815" s="310"/>
      <c r="DG815" s="310"/>
      <c r="DH815" s="310"/>
      <c r="DI815" s="310"/>
      <c r="DJ815" s="310"/>
      <c r="DK815" s="310"/>
      <c r="DL815" s="310"/>
      <c r="DM815" s="310"/>
      <c r="DN815" s="310"/>
      <c r="DO815" s="310"/>
      <c r="DP815" s="310"/>
      <c r="DQ815" s="310"/>
      <c r="DR815" s="310"/>
      <c r="DS815" s="310"/>
      <c r="DT815" s="310"/>
      <c r="DU815" s="310"/>
      <c r="DV815" s="310"/>
      <c r="DW815" s="310"/>
      <c r="DX815" s="310"/>
      <c r="DY815" s="310"/>
      <c r="DZ815" s="310"/>
      <c r="EA815" s="310"/>
      <c r="EB815" s="310"/>
      <c r="EC815" s="310"/>
      <c r="ED815" s="310"/>
      <c r="EE815" s="310"/>
      <c r="EF815" s="310"/>
      <c r="EG815" s="310"/>
      <c r="EH815" s="310"/>
      <c r="EI815" s="310"/>
      <c r="EJ815" s="310"/>
      <c r="EK815" s="310"/>
      <c r="EL815" s="310"/>
      <c r="EM815" s="310"/>
      <c r="EN815" s="310"/>
      <c r="EO815" s="310"/>
      <c r="EP815" s="310"/>
      <c r="EQ815" s="310"/>
      <c r="ER815" s="310"/>
      <c r="ES815" s="310"/>
      <c r="ET815" s="310"/>
      <c r="EU815" s="310"/>
      <c r="EV815" s="310"/>
      <c r="EW815" s="310"/>
      <c r="EX815" s="310"/>
      <c r="EY815" s="310"/>
      <c r="EZ815" s="310"/>
      <c r="FA815" s="310"/>
      <c r="FB815" s="310"/>
      <c r="FC815" s="310"/>
      <c r="FD815" s="310"/>
      <c r="FE815" s="310"/>
      <c r="FF815" s="310"/>
      <c r="FG815" s="310"/>
      <c r="FH815" s="310"/>
      <c r="FI815" s="310"/>
      <c r="FJ815" s="310"/>
      <c r="FK815" s="310"/>
      <c r="FL815" s="310"/>
      <c r="FM815" s="310"/>
      <c r="FN815" s="310"/>
      <c r="FO815" s="310"/>
      <c r="FP815" s="310"/>
      <c r="FQ815" s="310"/>
      <c r="FR815" s="310"/>
      <c r="FS815" s="310"/>
      <c r="FT815" s="310"/>
      <c r="FU815" s="310"/>
      <c r="FV815" s="310"/>
      <c r="FW815" s="310"/>
      <c r="FX815" s="310"/>
      <c r="FY815" s="310"/>
      <c r="FZ815" s="310"/>
      <c r="GA815" s="310"/>
      <c r="GB815" s="310"/>
      <c r="GC815" s="310"/>
    </row>
    <row r="816" spans="4:185">
      <c r="D816" s="310"/>
      <c r="E816" s="310"/>
      <c r="F816" s="310"/>
      <c r="G816" s="310"/>
      <c r="H816" s="310"/>
      <c r="I816" s="310"/>
      <c r="J816" s="310"/>
      <c r="K816" s="310"/>
      <c r="L816" s="310"/>
      <c r="M816" s="310"/>
      <c r="N816" s="310"/>
      <c r="O816" s="310"/>
      <c r="P816" s="310"/>
      <c r="Q816" s="310"/>
      <c r="R816" s="310"/>
      <c r="S816" s="310"/>
      <c r="T816" s="310"/>
      <c r="U816" s="310"/>
      <c r="V816" s="310"/>
      <c r="W816" s="310"/>
      <c r="X816" s="310"/>
      <c r="Y816" s="310"/>
      <c r="Z816" s="310"/>
      <c r="AA816" s="310"/>
      <c r="AB816" s="310"/>
      <c r="AC816" s="310"/>
      <c r="AD816" s="310"/>
      <c r="AE816" s="310"/>
      <c r="AF816" s="310"/>
      <c r="AG816" s="310"/>
      <c r="AH816" s="310"/>
      <c r="AI816" s="310"/>
      <c r="AJ816" s="310"/>
      <c r="AK816" s="310"/>
      <c r="AL816" s="310"/>
      <c r="AM816" s="310"/>
      <c r="AN816" s="310"/>
      <c r="AO816" s="310"/>
      <c r="AP816" s="310"/>
      <c r="AQ816" s="310"/>
      <c r="AR816" s="310"/>
      <c r="AS816" s="310"/>
      <c r="AT816" s="310"/>
      <c r="AU816" s="310"/>
      <c r="AV816" s="310"/>
      <c r="AW816" s="310"/>
      <c r="AX816" s="310"/>
      <c r="AY816" s="310"/>
      <c r="AZ816" s="310"/>
      <c r="BA816" s="310"/>
      <c r="BB816" s="310"/>
      <c r="BC816" s="310"/>
      <c r="BD816" s="310"/>
      <c r="BE816" s="310"/>
      <c r="BF816" s="310"/>
      <c r="BG816" s="310"/>
      <c r="BH816" s="310"/>
      <c r="BI816" s="310"/>
      <c r="BJ816" s="310"/>
      <c r="BK816" s="310"/>
      <c r="BL816" s="310"/>
      <c r="BM816" s="310"/>
      <c r="BN816" s="310"/>
      <c r="BO816" s="310"/>
      <c r="BP816" s="310"/>
      <c r="BQ816" s="310"/>
      <c r="BR816" s="310"/>
      <c r="BS816" s="310"/>
      <c r="BT816" s="310"/>
      <c r="BU816" s="310"/>
      <c r="BV816" s="310"/>
      <c r="BW816" s="310"/>
      <c r="BX816" s="310"/>
      <c r="BY816" s="310"/>
      <c r="BZ816" s="310"/>
      <c r="CA816" s="310"/>
      <c r="CB816" s="310"/>
      <c r="CC816" s="310"/>
      <c r="CD816" s="310"/>
      <c r="CE816" s="310"/>
      <c r="CF816" s="310"/>
      <c r="CG816" s="310"/>
      <c r="CH816" s="310"/>
      <c r="CI816" s="310"/>
      <c r="CJ816" s="310"/>
      <c r="CK816" s="310"/>
      <c r="CL816" s="310"/>
      <c r="CM816" s="310"/>
      <c r="CN816" s="310"/>
      <c r="CO816" s="310"/>
      <c r="CP816" s="310"/>
      <c r="CQ816" s="310"/>
      <c r="CR816" s="310"/>
      <c r="CS816" s="310"/>
      <c r="CT816" s="310"/>
      <c r="CU816" s="310"/>
      <c r="CV816" s="310"/>
      <c r="CW816" s="310"/>
      <c r="CX816" s="310"/>
      <c r="CY816" s="310"/>
      <c r="CZ816" s="310"/>
      <c r="DA816" s="310"/>
      <c r="DB816" s="310"/>
      <c r="DC816" s="310"/>
      <c r="DD816" s="310"/>
      <c r="DE816" s="310"/>
      <c r="DF816" s="310"/>
      <c r="DG816" s="310"/>
      <c r="DH816" s="310"/>
      <c r="DI816" s="310"/>
      <c r="DJ816" s="310"/>
      <c r="DK816" s="310"/>
      <c r="DL816" s="310"/>
      <c r="DM816" s="310"/>
      <c r="DN816" s="310"/>
      <c r="DO816" s="310"/>
      <c r="DP816" s="310"/>
      <c r="DQ816" s="310"/>
      <c r="DR816" s="310"/>
      <c r="DS816" s="310"/>
      <c r="DT816" s="310"/>
      <c r="DU816" s="310"/>
      <c r="DV816" s="310"/>
      <c r="DW816" s="310"/>
      <c r="DX816" s="310"/>
      <c r="DY816" s="310"/>
      <c r="DZ816" s="310"/>
      <c r="EA816" s="310"/>
      <c r="EB816" s="310"/>
      <c r="EC816" s="310"/>
      <c r="ED816" s="310"/>
      <c r="EE816" s="310"/>
      <c r="EF816" s="310"/>
      <c r="EG816" s="310"/>
      <c r="EH816" s="310"/>
      <c r="EI816" s="310"/>
      <c r="EJ816" s="310"/>
      <c r="EK816" s="310"/>
      <c r="EL816" s="310"/>
      <c r="EM816" s="310"/>
      <c r="EN816" s="310"/>
      <c r="EO816" s="310"/>
      <c r="EP816" s="310"/>
      <c r="EQ816" s="310"/>
      <c r="ER816" s="310"/>
      <c r="ES816" s="310"/>
      <c r="ET816" s="310"/>
      <c r="EU816" s="310"/>
      <c r="EV816" s="310"/>
      <c r="EW816" s="310"/>
      <c r="EX816" s="310"/>
      <c r="EY816" s="310"/>
      <c r="EZ816" s="310"/>
      <c r="FA816" s="310"/>
      <c r="FB816" s="310"/>
      <c r="FC816" s="310"/>
      <c r="FD816" s="310"/>
      <c r="FE816" s="310"/>
      <c r="FF816" s="310"/>
      <c r="FG816" s="310"/>
      <c r="FH816" s="310"/>
      <c r="FI816" s="310"/>
      <c r="FJ816" s="310"/>
      <c r="FK816" s="310"/>
      <c r="FL816" s="310"/>
      <c r="FM816" s="310"/>
      <c r="FN816" s="310"/>
      <c r="FO816" s="310"/>
      <c r="FP816" s="310"/>
      <c r="FQ816" s="310"/>
      <c r="FR816" s="310"/>
      <c r="FS816" s="310"/>
      <c r="FT816" s="310"/>
      <c r="FU816" s="310"/>
      <c r="FV816" s="310"/>
      <c r="FW816" s="310"/>
      <c r="FX816" s="310"/>
      <c r="FY816" s="310"/>
      <c r="FZ816" s="310"/>
      <c r="GA816" s="310"/>
      <c r="GB816" s="310"/>
      <c r="GC816" s="310"/>
    </row>
    <row r="817" spans="4:185">
      <c r="D817" s="310"/>
      <c r="E817" s="310"/>
      <c r="F817" s="310"/>
      <c r="G817" s="310"/>
      <c r="H817" s="310"/>
      <c r="I817" s="310"/>
      <c r="J817" s="310"/>
      <c r="K817" s="310"/>
      <c r="L817" s="310"/>
      <c r="M817" s="310"/>
      <c r="N817" s="310"/>
      <c r="O817" s="310"/>
      <c r="P817" s="310"/>
      <c r="Q817" s="310"/>
      <c r="R817" s="310"/>
      <c r="S817" s="310"/>
      <c r="T817" s="310"/>
      <c r="U817" s="310"/>
      <c r="V817" s="310"/>
      <c r="W817" s="310"/>
      <c r="X817" s="310"/>
      <c r="Y817" s="310"/>
      <c r="Z817" s="310"/>
      <c r="AA817" s="310"/>
      <c r="AB817" s="310"/>
      <c r="AC817" s="310"/>
      <c r="AD817" s="310"/>
      <c r="AE817" s="310"/>
      <c r="AF817" s="310"/>
      <c r="AG817" s="310"/>
      <c r="AH817" s="310"/>
      <c r="AI817" s="310"/>
      <c r="AJ817" s="310"/>
      <c r="AK817" s="310"/>
      <c r="AL817" s="310"/>
      <c r="AM817" s="310"/>
      <c r="AN817" s="310"/>
      <c r="AO817" s="310"/>
      <c r="AP817" s="310"/>
      <c r="AQ817" s="310"/>
      <c r="AR817" s="310"/>
      <c r="AS817" s="310"/>
      <c r="AT817" s="310"/>
      <c r="AU817" s="310"/>
      <c r="AV817" s="310"/>
      <c r="AW817" s="310"/>
      <c r="AX817" s="310"/>
      <c r="AY817" s="310"/>
      <c r="AZ817" s="310"/>
      <c r="BA817" s="310"/>
      <c r="BB817" s="310"/>
      <c r="BC817" s="310"/>
      <c r="BD817" s="310"/>
      <c r="BE817" s="310"/>
      <c r="BF817" s="310"/>
      <c r="BG817" s="310"/>
      <c r="BH817" s="310"/>
      <c r="BI817" s="310"/>
      <c r="BJ817" s="310"/>
      <c r="BK817" s="310"/>
      <c r="BL817" s="310"/>
      <c r="BM817" s="310"/>
      <c r="BN817" s="310"/>
      <c r="BO817" s="310"/>
      <c r="BP817" s="310"/>
      <c r="BQ817" s="310"/>
      <c r="BR817" s="310"/>
      <c r="BS817" s="310"/>
      <c r="BT817" s="310"/>
      <c r="BU817" s="310"/>
      <c r="BV817" s="310"/>
      <c r="BW817" s="310"/>
      <c r="BX817" s="310"/>
      <c r="BY817" s="310"/>
      <c r="BZ817" s="310"/>
      <c r="CA817" s="310"/>
      <c r="CB817" s="310"/>
      <c r="CC817" s="310"/>
      <c r="CD817" s="310"/>
      <c r="CE817" s="310"/>
      <c r="CF817" s="310"/>
      <c r="CG817" s="310"/>
      <c r="CH817" s="310"/>
      <c r="CI817" s="310"/>
      <c r="CJ817" s="310"/>
      <c r="CK817" s="310"/>
      <c r="CL817" s="310"/>
      <c r="CM817" s="310"/>
      <c r="CN817" s="310"/>
      <c r="CO817" s="310"/>
      <c r="CP817" s="310"/>
      <c r="CQ817" s="310"/>
      <c r="CR817" s="310"/>
      <c r="CS817" s="310"/>
      <c r="CT817" s="310"/>
      <c r="CU817" s="310"/>
      <c r="CV817" s="310"/>
      <c r="CW817" s="310"/>
      <c r="CX817" s="310"/>
      <c r="CY817" s="310"/>
      <c r="CZ817" s="310"/>
      <c r="DA817" s="310"/>
      <c r="DB817" s="310"/>
      <c r="DC817" s="310"/>
      <c r="DD817" s="310"/>
      <c r="DE817" s="310"/>
      <c r="DF817" s="310"/>
      <c r="DG817" s="310"/>
      <c r="DH817" s="310"/>
      <c r="DI817" s="310"/>
      <c r="DJ817" s="310"/>
      <c r="DK817" s="310"/>
      <c r="DL817" s="310"/>
      <c r="DM817" s="310"/>
      <c r="DN817" s="310"/>
      <c r="DO817" s="310"/>
      <c r="DP817" s="310"/>
      <c r="DQ817" s="310"/>
      <c r="DR817" s="310"/>
      <c r="DS817" s="310"/>
      <c r="DT817" s="310"/>
      <c r="DU817" s="310"/>
      <c r="DV817" s="310"/>
      <c r="DW817" s="310"/>
      <c r="DX817" s="310"/>
      <c r="DY817" s="310"/>
      <c r="DZ817" s="310"/>
      <c r="EA817" s="310"/>
      <c r="EB817" s="310"/>
      <c r="EC817" s="310"/>
      <c r="ED817" s="310"/>
      <c r="EE817" s="310"/>
      <c r="EF817" s="310"/>
      <c r="EG817" s="310"/>
      <c r="EH817" s="310"/>
      <c r="EI817" s="310"/>
      <c r="EJ817" s="310"/>
      <c r="EK817" s="310"/>
      <c r="EL817" s="310"/>
      <c r="EM817" s="310"/>
      <c r="EN817" s="310"/>
      <c r="EO817" s="310"/>
      <c r="EP817" s="310"/>
      <c r="EQ817" s="310"/>
      <c r="ER817" s="310"/>
      <c r="ES817" s="310"/>
      <c r="ET817" s="310"/>
      <c r="EU817" s="310"/>
      <c r="EV817" s="310"/>
      <c r="EW817" s="310"/>
      <c r="EX817" s="310"/>
      <c r="EY817" s="310"/>
      <c r="EZ817" s="310"/>
      <c r="FA817" s="310"/>
      <c r="FB817" s="310"/>
      <c r="FC817" s="310"/>
      <c r="FD817" s="310"/>
      <c r="FE817" s="310"/>
      <c r="FF817" s="310"/>
      <c r="FG817" s="310"/>
      <c r="FH817" s="310"/>
      <c r="FI817" s="310"/>
      <c r="FJ817" s="310"/>
      <c r="FK817" s="310"/>
      <c r="FL817" s="310"/>
      <c r="FM817" s="310"/>
      <c r="FN817" s="310"/>
      <c r="FO817" s="310"/>
      <c r="FP817" s="310"/>
      <c r="FQ817" s="310"/>
      <c r="FR817" s="310"/>
      <c r="FS817" s="310"/>
      <c r="FT817" s="310"/>
      <c r="FU817" s="310"/>
      <c r="FV817" s="310"/>
      <c r="FW817" s="310"/>
      <c r="FX817" s="310"/>
      <c r="FY817" s="310"/>
      <c r="FZ817" s="310"/>
      <c r="GA817" s="310"/>
      <c r="GB817" s="310"/>
      <c r="GC817" s="310"/>
    </row>
    <row r="818" spans="4:185">
      <c r="D818" s="310"/>
      <c r="E818" s="310"/>
      <c r="F818" s="310"/>
      <c r="G818" s="310"/>
      <c r="H818" s="310"/>
      <c r="I818" s="310"/>
      <c r="J818" s="310"/>
      <c r="K818" s="310"/>
      <c r="L818" s="310"/>
      <c r="M818" s="310"/>
      <c r="N818" s="310"/>
      <c r="O818" s="310"/>
      <c r="P818" s="310"/>
      <c r="Q818" s="310"/>
      <c r="R818" s="310"/>
      <c r="S818" s="310"/>
      <c r="T818" s="310"/>
      <c r="U818" s="310"/>
      <c r="V818" s="310"/>
      <c r="W818" s="310"/>
      <c r="X818" s="310"/>
      <c r="Y818" s="310"/>
      <c r="Z818" s="310"/>
      <c r="AA818" s="310"/>
      <c r="AB818" s="310"/>
      <c r="AC818" s="310"/>
      <c r="AD818" s="310"/>
      <c r="AE818" s="310"/>
      <c r="AF818" s="310"/>
      <c r="AG818" s="310"/>
      <c r="AH818" s="310"/>
      <c r="AI818" s="310"/>
      <c r="AJ818" s="310"/>
      <c r="AK818" s="310"/>
      <c r="AL818" s="310"/>
      <c r="AM818" s="310"/>
      <c r="AN818" s="310"/>
      <c r="AO818" s="310"/>
      <c r="AP818" s="310"/>
      <c r="AQ818" s="310"/>
      <c r="AR818" s="310"/>
      <c r="AS818" s="310"/>
      <c r="AT818" s="310"/>
      <c r="AU818" s="310"/>
      <c r="AV818" s="310"/>
      <c r="AW818" s="310"/>
      <c r="AX818" s="310"/>
      <c r="AY818" s="310"/>
      <c r="AZ818" s="310"/>
      <c r="BA818" s="310"/>
      <c r="BB818" s="310"/>
      <c r="BC818" s="310"/>
      <c r="BD818" s="310"/>
      <c r="BE818" s="310"/>
      <c r="BF818" s="310"/>
      <c r="BG818" s="310"/>
      <c r="BH818" s="310"/>
      <c r="BI818" s="310"/>
      <c r="BJ818" s="310"/>
      <c r="BK818" s="310"/>
      <c r="BL818" s="310"/>
      <c r="BM818" s="310"/>
      <c r="BN818" s="310"/>
      <c r="BO818" s="310"/>
      <c r="BP818" s="310"/>
      <c r="BQ818" s="310"/>
      <c r="BR818" s="310"/>
      <c r="BS818" s="310"/>
      <c r="BT818" s="310"/>
      <c r="BU818" s="310"/>
      <c r="BV818" s="310"/>
      <c r="BW818" s="310"/>
      <c r="BX818" s="310"/>
      <c r="BY818" s="310"/>
      <c r="BZ818" s="310"/>
      <c r="CA818" s="310"/>
      <c r="CB818" s="310"/>
      <c r="CC818" s="310"/>
      <c r="CD818" s="310"/>
      <c r="CE818" s="310"/>
      <c r="CF818" s="310"/>
      <c r="CG818" s="310"/>
      <c r="CH818" s="310"/>
      <c r="CI818" s="310"/>
      <c r="CJ818" s="310"/>
      <c r="CK818" s="310"/>
      <c r="CL818" s="310"/>
      <c r="CM818" s="310"/>
      <c r="CN818" s="310"/>
      <c r="CO818" s="310"/>
      <c r="CP818" s="310"/>
      <c r="CQ818" s="310"/>
      <c r="CR818" s="310"/>
      <c r="CS818" s="310"/>
      <c r="CT818" s="310"/>
      <c r="CU818" s="310"/>
      <c r="CV818" s="310"/>
      <c r="CW818" s="310"/>
      <c r="CX818" s="310"/>
      <c r="CY818" s="310"/>
      <c r="CZ818" s="310"/>
      <c r="DA818" s="310"/>
      <c r="DB818" s="310"/>
      <c r="DC818" s="310"/>
      <c r="DD818" s="310"/>
      <c r="DE818" s="310"/>
      <c r="DF818" s="310"/>
      <c r="DG818" s="310"/>
      <c r="DH818" s="310"/>
      <c r="DI818" s="310"/>
      <c r="DJ818" s="310"/>
      <c r="DK818" s="310"/>
      <c r="DL818" s="310"/>
      <c r="DM818" s="310"/>
      <c r="DN818" s="310"/>
      <c r="DO818" s="310"/>
      <c r="DP818" s="310"/>
      <c r="DQ818" s="310"/>
      <c r="DR818" s="310"/>
      <c r="DS818" s="310"/>
      <c r="DT818" s="310"/>
      <c r="DU818" s="310"/>
      <c r="DV818" s="310"/>
      <c r="DW818" s="310"/>
      <c r="DX818" s="310"/>
      <c r="DY818" s="310"/>
      <c r="DZ818" s="310"/>
      <c r="EA818" s="310"/>
      <c r="EB818" s="310"/>
      <c r="EC818" s="310"/>
      <c r="ED818" s="310"/>
      <c r="EE818" s="310"/>
      <c r="EF818" s="310"/>
      <c r="EG818" s="310"/>
      <c r="EH818" s="310"/>
      <c r="EI818" s="310"/>
      <c r="EJ818" s="310"/>
      <c r="EK818" s="310"/>
      <c r="EL818" s="310"/>
      <c r="EM818" s="310"/>
      <c r="EN818" s="310"/>
      <c r="EO818" s="310"/>
      <c r="EP818" s="310"/>
      <c r="EQ818" s="310"/>
      <c r="ER818" s="310"/>
      <c r="ES818" s="310"/>
      <c r="ET818" s="310"/>
      <c r="EU818" s="310"/>
      <c r="EV818" s="310"/>
      <c r="EW818" s="310"/>
      <c r="EX818" s="310"/>
      <c r="EY818" s="310"/>
      <c r="EZ818" s="310"/>
      <c r="FA818" s="310"/>
      <c r="FB818" s="310"/>
      <c r="FC818" s="310"/>
      <c r="FD818" s="310"/>
      <c r="FE818" s="310"/>
      <c r="FF818" s="310"/>
      <c r="FG818" s="310"/>
      <c r="FH818" s="310"/>
      <c r="FI818" s="310"/>
      <c r="FJ818" s="310"/>
      <c r="FK818" s="310"/>
      <c r="FL818" s="310"/>
      <c r="FM818" s="310"/>
      <c r="FN818" s="310"/>
      <c r="FO818" s="310"/>
      <c r="FP818" s="310"/>
      <c r="FQ818" s="310"/>
      <c r="FR818" s="310"/>
      <c r="FS818" s="310"/>
      <c r="FT818" s="310"/>
      <c r="FU818" s="310"/>
      <c r="FV818" s="310"/>
      <c r="FW818" s="310"/>
      <c r="FX818" s="310"/>
      <c r="FY818" s="310"/>
      <c r="FZ818" s="310"/>
      <c r="GA818" s="310"/>
      <c r="GB818" s="310"/>
      <c r="GC818" s="310"/>
    </row>
    <row r="819" spans="4:185">
      <c r="D819" s="310"/>
      <c r="E819" s="310"/>
      <c r="F819" s="310"/>
      <c r="G819" s="310"/>
      <c r="H819" s="310"/>
      <c r="I819" s="310"/>
      <c r="J819" s="310"/>
      <c r="K819" s="310"/>
      <c r="L819" s="310"/>
      <c r="M819" s="310"/>
      <c r="N819" s="310"/>
      <c r="O819" s="310"/>
      <c r="P819" s="310"/>
      <c r="Q819" s="310"/>
      <c r="R819" s="310"/>
      <c r="S819" s="310"/>
      <c r="T819" s="310"/>
      <c r="U819" s="310"/>
      <c r="V819" s="310"/>
      <c r="W819" s="310"/>
      <c r="X819" s="310"/>
      <c r="Y819" s="310"/>
      <c r="Z819" s="310"/>
      <c r="AA819" s="310"/>
      <c r="AB819" s="310"/>
      <c r="AC819" s="310"/>
      <c r="AD819" s="310"/>
      <c r="AE819" s="310"/>
      <c r="AF819" s="310"/>
      <c r="AG819" s="310"/>
      <c r="AH819" s="310"/>
      <c r="AI819" s="310"/>
      <c r="AJ819" s="310"/>
      <c r="AK819" s="310"/>
      <c r="AL819" s="310"/>
      <c r="AM819" s="310"/>
      <c r="AN819" s="310"/>
      <c r="AO819" s="310"/>
      <c r="AP819" s="310"/>
      <c r="AQ819" s="310"/>
      <c r="AR819" s="310"/>
      <c r="AS819" s="310"/>
      <c r="AT819" s="310"/>
      <c r="AU819" s="310"/>
      <c r="AV819" s="310"/>
      <c r="AW819" s="310"/>
      <c r="AX819" s="310"/>
      <c r="AY819" s="310"/>
      <c r="AZ819" s="310"/>
      <c r="BA819" s="310"/>
      <c r="BB819" s="310"/>
      <c r="BC819" s="310"/>
      <c r="BD819" s="310"/>
      <c r="BE819" s="310"/>
      <c r="BF819" s="310"/>
      <c r="BG819" s="310"/>
      <c r="BH819" s="310"/>
      <c r="BI819" s="310"/>
      <c r="BJ819" s="310"/>
      <c r="BK819" s="310"/>
      <c r="BL819" s="310"/>
      <c r="BM819" s="310"/>
      <c r="BN819" s="310"/>
      <c r="BO819" s="310"/>
      <c r="BP819" s="310"/>
      <c r="BQ819" s="310"/>
      <c r="BR819" s="310"/>
      <c r="BS819" s="310"/>
      <c r="BT819" s="310"/>
      <c r="BU819" s="310"/>
      <c r="BV819" s="310"/>
      <c r="BW819" s="310"/>
      <c r="BX819" s="310"/>
      <c r="BY819" s="310"/>
      <c r="BZ819" s="310"/>
      <c r="CA819" s="310"/>
      <c r="CB819" s="310"/>
      <c r="CC819" s="310"/>
      <c r="CD819" s="310"/>
      <c r="CE819" s="310"/>
      <c r="CF819" s="310"/>
      <c r="CG819" s="310"/>
      <c r="CH819" s="310"/>
      <c r="CI819" s="310"/>
      <c r="CJ819" s="310"/>
      <c r="CK819" s="310"/>
      <c r="CL819" s="310"/>
      <c r="CM819" s="310"/>
      <c r="CN819" s="310"/>
      <c r="CO819" s="310"/>
      <c r="CP819" s="310"/>
      <c r="CQ819" s="310"/>
      <c r="CR819" s="310"/>
      <c r="CS819" s="310"/>
      <c r="CT819" s="310"/>
      <c r="CU819" s="310"/>
      <c r="CV819" s="310"/>
      <c r="CW819" s="310"/>
      <c r="CX819" s="310"/>
      <c r="CY819" s="310"/>
      <c r="CZ819" s="310"/>
      <c r="DA819" s="310"/>
      <c r="DB819" s="310"/>
      <c r="DC819" s="310"/>
      <c r="DD819" s="310"/>
      <c r="DE819" s="310"/>
      <c r="DF819" s="310"/>
      <c r="DG819" s="310"/>
      <c r="DH819" s="310"/>
      <c r="DI819" s="310"/>
      <c r="DJ819" s="310"/>
      <c r="DK819" s="310"/>
      <c r="DL819" s="310"/>
      <c r="DM819" s="310"/>
      <c r="DN819" s="310"/>
      <c r="DO819" s="310"/>
      <c r="DP819" s="310"/>
      <c r="DQ819" s="310"/>
      <c r="DR819" s="310"/>
      <c r="DS819" s="310"/>
      <c r="DT819" s="310"/>
      <c r="DU819" s="310"/>
      <c r="DV819" s="310"/>
      <c r="DW819" s="310"/>
      <c r="DX819" s="310"/>
      <c r="DY819" s="310"/>
      <c r="DZ819" s="310"/>
      <c r="EA819" s="310"/>
      <c r="EB819" s="310"/>
      <c r="EC819" s="310"/>
      <c r="ED819" s="310"/>
      <c r="EE819" s="310"/>
      <c r="EF819" s="310"/>
      <c r="EG819" s="310"/>
      <c r="EH819" s="310"/>
      <c r="EI819" s="310"/>
      <c r="EJ819" s="310"/>
      <c r="EK819" s="310"/>
      <c r="EL819" s="310"/>
      <c r="EM819" s="310"/>
      <c r="EN819" s="310"/>
      <c r="EO819" s="310"/>
      <c r="EP819" s="310"/>
      <c r="EQ819" s="310"/>
      <c r="ER819" s="310"/>
      <c r="ES819" s="310"/>
      <c r="ET819" s="310"/>
      <c r="EU819" s="310"/>
      <c r="EV819" s="310"/>
      <c r="EW819" s="310"/>
      <c r="EX819" s="310"/>
      <c r="EY819" s="310"/>
      <c r="EZ819" s="310"/>
      <c r="FA819" s="310"/>
      <c r="FB819" s="310"/>
      <c r="FC819" s="310"/>
      <c r="FD819" s="310"/>
      <c r="FE819" s="310"/>
      <c r="FF819" s="310"/>
      <c r="FG819" s="310"/>
      <c r="FH819" s="310"/>
      <c r="FI819" s="310"/>
      <c r="FJ819" s="310"/>
      <c r="FK819" s="310"/>
      <c r="FL819" s="310"/>
      <c r="FM819" s="310"/>
      <c r="FN819" s="310"/>
      <c r="FO819" s="310"/>
      <c r="FP819" s="310"/>
      <c r="FQ819" s="310"/>
      <c r="FR819" s="310"/>
      <c r="FS819" s="310"/>
      <c r="FT819" s="310"/>
      <c r="FU819" s="310"/>
      <c r="FV819" s="310"/>
      <c r="FW819" s="310"/>
      <c r="FX819" s="310"/>
      <c r="FY819" s="310"/>
      <c r="FZ819" s="310"/>
      <c r="GA819" s="310"/>
      <c r="GB819" s="310"/>
      <c r="GC819" s="310"/>
    </row>
    <row r="820" spans="4:185">
      <c r="D820" s="310"/>
      <c r="E820" s="310"/>
      <c r="F820" s="310"/>
      <c r="G820" s="310"/>
      <c r="H820" s="310"/>
      <c r="I820" s="310"/>
      <c r="J820" s="310"/>
      <c r="K820" s="310"/>
      <c r="L820" s="310"/>
      <c r="M820" s="310"/>
      <c r="N820" s="310"/>
      <c r="O820" s="310"/>
      <c r="P820" s="310"/>
      <c r="Q820" s="310"/>
      <c r="R820" s="310"/>
      <c r="S820" s="310"/>
      <c r="T820" s="310"/>
      <c r="U820" s="310"/>
      <c r="V820" s="310"/>
      <c r="W820" s="310"/>
      <c r="X820" s="310"/>
      <c r="Y820" s="310"/>
      <c r="Z820" s="310"/>
      <c r="AA820" s="310"/>
      <c r="AB820" s="310"/>
      <c r="AC820" s="310"/>
      <c r="AD820" s="310"/>
      <c r="AE820" s="310"/>
      <c r="AF820" s="310"/>
      <c r="AG820" s="310"/>
      <c r="AH820" s="310"/>
      <c r="AI820" s="310"/>
      <c r="AJ820" s="310"/>
      <c r="AK820" s="310"/>
      <c r="AL820" s="310"/>
      <c r="AM820" s="310"/>
      <c r="AN820" s="310"/>
      <c r="AO820" s="310"/>
      <c r="AP820" s="310"/>
      <c r="AQ820" s="310"/>
      <c r="AR820" s="310"/>
      <c r="AS820" s="310"/>
      <c r="AT820" s="310"/>
      <c r="AU820" s="310"/>
      <c r="AV820" s="310"/>
      <c r="AW820" s="310"/>
      <c r="AX820" s="310"/>
      <c r="AY820" s="310"/>
      <c r="AZ820" s="310"/>
      <c r="BA820" s="310"/>
      <c r="BB820" s="310"/>
      <c r="BC820" s="310"/>
      <c r="BD820" s="310"/>
      <c r="BE820" s="310"/>
      <c r="BF820" s="310"/>
      <c r="BG820" s="310"/>
      <c r="BH820" s="310"/>
      <c r="BI820" s="310"/>
      <c r="BJ820" s="310"/>
      <c r="BK820" s="310"/>
      <c r="BL820" s="310"/>
      <c r="BM820" s="310"/>
      <c r="BN820" s="310"/>
      <c r="BO820" s="310"/>
      <c r="BP820" s="310"/>
      <c r="BQ820" s="310"/>
      <c r="BR820" s="310"/>
      <c r="BS820" s="310"/>
      <c r="BT820" s="310"/>
      <c r="BU820" s="310"/>
      <c r="BV820" s="310"/>
      <c r="BW820" s="310"/>
      <c r="BX820" s="310"/>
      <c r="BY820" s="310"/>
      <c r="BZ820" s="310"/>
      <c r="CA820" s="310"/>
      <c r="CB820" s="310"/>
      <c r="CC820" s="310"/>
      <c r="CD820" s="310"/>
      <c r="CE820" s="310"/>
      <c r="CF820" s="310"/>
      <c r="CG820" s="310"/>
      <c r="CH820" s="310"/>
      <c r="CI820" s="310"/>
      <c r="CJ820" s="310"/>
      <c r="CK820" s="310"/>
      <c r="CL820" s="310"/>
      <c r="CM820" s="310"/>
      <c r="CN820" s="310"/>
      <c r="CO820" s="310"/>
      <c r="CP820" s="310"/>
      <c r="CQ820" s="310"/>
      <c r="CR820" s="310"/>
      <c r="CS820" s="310"/>
      <c r="CT820" s="310"/>
      <c r="CU820" s="310"/>
      <c r="CV820" s="310"/>
      <c r="CW820" s="310"/>
      <c r="CX820" s="310"/>
      <c r="CY820" s="310"/>
      <c r="CZ820" s="310"/>
      <c r="DA820" s="310"/>
      <c r="DB820" s="310"/>
      <c r="DC820" s="310"/>
      <c r="DD820" s="310"/>
      <c r="DE820" s="310"/>
      <c r="DF820" s="310"/>
      <c r="DG820" s="310"/>
      <c r="DH820" s="310"/>
      <c r="DI820" s="310"/>
      <c r="DJ820" s="310"/>
      <c r="DK820" s="310"/>
      <c r="DL820" s="310"/>
      <c r="DM820" s="310"/>
      <c r="DN820" s="310"/>
      <c r="DO820" s="310"/>
      <c r="DP820" s="310"/>
      <c r="DQ820" s="310"/>
      <c r="DR820" s="310"/>
      <c r="DS820" s="310"/>
      <c r="DT820" s="310"/>
      <c r="DU820" s="310"/>
      <c r="DV820" s="310"/>
      <c r="DW820" s="310"/>
      <c r="DX820" s="310"/>
      <c r="DY820" s="310"/>
      <c r="DZ820" s="310"/>
      <c r="EA820" s="310"/>
      <c r="EB820" s="310"/>
      <c r="EC820" s="310"/>
      <c r="ED820" s="310"/>
      <c r="EE820" s="310"/>
      <c r="EF820" s="310"/>
      <c r="EG820" s="310"/>
      <c r="EH820" s="310"/>
      <c r="EI820" s="310"/>
      <c r="EJ820" s="310"/>
      <c r="EK820" s="310"/>
      <c r="EL820" s="310"/>
      <c r="EM820" s="310"/>
      <c r="EN820" s="310"/>
      <c r="EO820" s="310"/>
      <c r="EP820" s="310"/>
      <c r="EQ820" s="310"/>
      <c r="ER820" s="310"/>
      <c r="ES820" s="310"/>
      <c r="ET820" s="310"/>
      <c r="EU820" s="310"/>
      <c r="EV820" s="310"/>
      <c r="EW820" s="310"/>
      <c r="EX820" s="310"/>
      <c r="EY820" s="310"/>
      <c r="EZ820" s="310"/>
      <c r="FA820" s="310"/>
      <c r="FB820" s="310"/>
      <c r="FC820" s="310"/>
      <c r="FD820" s="310"/>
      <c r="FE820" s="310"/>
      <c r="FF820" s="310"/>
      <c r="FG820" s="310"/>
      <c r="FH820" s="310"/>
      <c r="FI820" s="310"/>
      <c r="FJ820" s="310"/>
      <c r="FK820" s="310"/>
      <c r="FL820" s="310"/>
      <c r="FM820" s="310"/>
      <c r="FN820" s="310"/>
      <c r="FO820" s="310"/>
      <c r="FP820" s="310"/>
      <c r="FQ820" s="310"/>
      <c r="FR820" s="310"/>
      <c r="FS820" s="310"/>
      <c r="FT820" s="310"/>
      <c r="FU820" s="310"/>
      <c r="FV820" s="310"/>
      <c r="FW820" s="310"/>
      <c r="FX820" s="310"/>
      <c r="FY820" s="310"/>
      <c r="FZ820" s="310"/>
      <c r="GA820" s="310"/>
      <c r="GB820" s="310"/>
      <c r="GC820" s="310"/>
    </row>
    <row r="821" spans="4:185">
      <c r="D821" s="310"/>
      <c r="E821" s="310"/>
      <c r="F821" s="310"/>
      <c r="G821" s="310"/>
      <c r="H821" s="310"/>
      <c r="I821" s="310"/>
      <c r="J821" s="310"/>
      <c r="K821" s="310"/>
      <c r="L821" s="310"/>
      <c r="M821" s="310"/>
      <c r="N821" s="310"/>
      <c r="O821" s="310"/>
      <c r="P821" s="310"/>
      <c r="Q821" s="310"/>
      <c r="R821" s="310"/>
      <c r="S821" s="310"/>
      <c r="T821" s="310"/>
      <c r="U821" s="310"/>
      <c r="V821" s="310"/>
      <c r="W821" s="310"/>
      <c r="X821" s="310"/>
      <c r="Y821" s="310"/>
      <c r="Z821" s="310"/>
      <c r="AA821" s="310"/>
      <c r="AB821" s="310"/>
      <c r="AC821" s="310"/>
      <c r="AD821" s="310"/>
      <c r="AE821" s="310"/>
      <c r="AF821" s="310"/>
      <c r="AG821" s="310"/>
      <c r="AH821" s="310"/>
      <c r="AI821" s="310"/>
      <c r="AJ821" s="310"/>
      <c r="AK821" s="310"/>
      <c r="AL821" s="310"/>
      <c r="AM821" s="310"/>
      <c r="AN821" s="310"/>
      <c r="AO821" s="310"/>
      <c r="AP821" s="310"/>
      <c r="AQ821" s="310"/>
      <c r="AR821" s="310"/>
      <c r="AS821" s="310"/>
      <c r="AT821" s="310"/>
      <c r="AU821" s="310"/>
      <c r="AV821" s="310"/>
      <c r="AW821" s="310"/>
      <c r="AX821" s="310"/>
      <c r="AY821" s="310"/>
      <c r="AZ821" s="310"/>
      <c r="BA821" s="310"/>
      <c r="BB821" s="310"/>
      <c r="BC821" s="310"/>
      <c r="BD821" s="310"/>
      <c r="BE821" s="310"/>
      <c r="BF821" s="310"/>
      <c r="BG821" s="310"/>
      <c r="BH821" s="310"/>
      <c r="BI821" s="310"/>
      <c r="BJ821" s="310"/>
      <c r="BK821" s="310"/>
      <c r="BL821" s="310"/>
      <c r="BM821" s="310"/>
      <c r="BN821" s="310"/>
      <c r="BO821" s="310"/>
      <c r="BP821" s="310"/>
      <c r="BQ821" s="310"/>
      <c r="BR821" s="310"/>
      <c r="BS821" s="310"/>
      <c r="BT821" s="310"/>
      <c r="BU821" s="310"/>
      <c r="BV821" s="310"/>
      <c r="BW821" s="310"/>
      <c r="BX821" s="310"/>
      <c r="BY821" s="310"/>
      <c r="BZ821" s="310"/>
      <c r="CA821" s="310"/>
      <c r="CB821" s="310"/>
      <c r="CC821" s="310"/>
      <c r="CD821" s="310"/>
      <c r="CE821" s="310"/>
      <c r="CF821" s="310"/>
      <c r="CG821" s="310"/>
      <c r="CH821" s="310"/>
      <c r="CI821" s="310"/>
      <c r="CJ821" s="310"/>
      <c r="CK821" s="310"/>
      <c r="CL821" s="310"/>
      <c r="CM821" s="310"/>
      <c r="CN821" s="310"/>
      <c r="CO821" s="310"/>
      <c r="CP821" s="310"/>
      <c r="CQ821" s="310"/>
      <c r="CR821" s="310"/>
      <c r="CS821" s="310"/>
      <c r="CT821" s="310"/>
      <c r="CU821" s="310"/>
      <c r="CV821" s="310"/>
      <c r="CW821" s="310"/>
      <c r="CX821" s="310"/>
      <c r="CY821" s="310"/>
      <c r="CZ821" s="310"/>
      <c r="DA821" s="310"/>
      <c r="DB821" s="310"/>
      <c r="DC821" s="310"/>
      <c r="DD821" s="310"/>
      <c r="DE821" s="310"/>
      <c r="DF821" s="310"/>
      <c r="DG821" s="310"/>
      <c r="DH821" s="310"/>
      <c r="DI821" s="310"/>
      <c r="DJ821" s="310"/>
      <c r="DK821" s="310"/>
      <c r="DL821" s="310"/>
      <c r="DM821" s="310"/>
      <c r="DN821" s="310"/>
      <c r="DO821" s="310"/>
      <c r="DP821" s="310"/>
      <c r="DQ821" s="310"/>
      <c r="DR821" s="310"/>
      <c r="DS821" s="310"/>
      <c r="DT821" s="310"/>
      <c r="DU821" s="310"/>
      <c r="DV821" s="310"/>
      <c r="DW821" s="310"/>
      <c r="DX821" s="310"/>
      <c r="DY821" s="310"/>
      <c r="DZ821" s="310"/>
      <c r="EA821" s="310"/>
      <c r="EB821" s="310"/>
      <c r="EC821" s="310"/>
      <c r="ED821" s="310"/>
      <c r="EE821" s="310"/>
      <c r="EF821" s="310"/>
      <c r="EG821" s="310"/>
      <c r="EH821" s="310"/>
      <c r="EI821" s="310"/>
      <c r="EJ821" s="310"/>
      <c r="EK821" s="310"/>
      <c r="EL821" s="310"/>
      <c r="EM821" s="310"/>
      <c r="EN821" s="310"/>
      <c r="EO821" s="310"/>
      <c r="EP821" s="310"/>
      <c r="EQ821" s="310"/>
      <c r="ER821" s="310"/>
      <c r="ES821" s="310"/>
      <c r="ET821" s="310"/>
      <c r="EU821" s="310"/>
      <c r="EV821" s="310"/>
      <c r="EW821" s="310"/>
      <c r="EX821" s="310"/>
      <c r="EY821" s="310"/>
      <c r="EZ821" s="310"/>
      <c r="FA821" s="310"/>
      <c r="FB821" s="310"/>
      <c r="FC821" s="310"/>
      <c r="FD821" s="310"/>
      <c r="FE821" s="310"/>
      <c r="FF821" s="310"/>
      <c r="FG821" s="310"/>
      <c r="FH821" s="310"/>
      <c r="FI821" s="310"/>
      <c r="FJ821" s="310"/>
      <c r="FK821" s="310"/>
      <c r="FL821" s="310"/>
      <c r="FM821" s="310"/>
      <c r="FN821" s="310"/>
      <c r="FO821" s="310"/>
      <c r="FP821" s="310"/>
      <c r="FQ821" s="310"/>
      <c r="FR821" s="310"/>
      <c r="FS821" s="310"/>
      <c r="FT821" s="310"/>
      <c r="FU821" s="310"/>
      <c r="FV821" s="310"/>
      <c r="FW821" s="310"/>
      <c r="FX821" s="310"/>
      <c r="FY821" s="310"/>
      <c r="FZ821" s="310"/>
      <c r="GA821" s="310"/>
      <c r="GB821" s="310"/>
      <c r="GC821" s="310"/>
    </row>
    <row r="822" spans="4:185">
      <c r="D822" s="310"/>
      <c r="E822" s="310"/>
      <c r="F822" s="310"/>
      <c r="G822" s="310"/>
      <c r="H822" s="310"/>
      <c r="I822" s="310"/>
      <c r="J822" s="310"/>
      <c r="K822" s="310"/>
      <c r="L822" s="310"/>
      <c r="M822" s="310"/>
      <c r="N822" s="310"/>
      <c r="O822" s="310"/>
      <c r="P822" s="310"/>
      <c r="Q822" s="310"/>
      <c r="R822" s="310"/>
      <c r="S822" s="310"/>
      <c r="T822" s="310"/>
      <c r="U822" s="310"/>
      <c r="V822" s="310"/>
      <c r="W822" s="310"/>
      <c r="X822" s="310"/>
      <c r="Y822" s="310"/>
      <c r="Z822" s="310"/>
      <c r="AA822" s="310"/>
      <c r="AB822" s="310"/>
      <c r="AC822" s="310"/>
      <c r="AD822" s="310"/>
      <c r="AE822" s="310"/>
      <c r="AF822" s="310"/>
      <c r="AG822" s="310"/>
      <c r="AH822" s="310"/>
      <c r="AI822" s="310"/>
      <c r="AJ822" s="310"/>
      <c r="AK822" s="310"/>
      <c r="AL822" s="310"/>
      <c r="AM822" s="310"/>
      <c r="AN822" s="310"/>
      <c r="AO822" s="310"/>
      <c r="AP822" s="310"/>
      <c r="AQ822" s="310"/>
      <c r="AR822" s="310"/>
      <c r="AS822" s="310"/>
      <c r="AT822" s="310"/>
      <c r="AU822" s="310"/>
      <c r="AV822" s="310"/>
      <c r="AW822" s="310"/>
      <c r="AX822" s="310"/>
      <c r="AY822" s="310"/>
      <c r="AZ822" s="310"/>
      <c r="BA822" s="310"/>
      <c r="BB822" s="310"/>
      <c r="BC822" s="310"/>
      <c r="BD822" s="310"/>
      <c r="BE822" s="310"/>
      <c r="BF822" s="310"/>
      <c r="BG822" s="310"/>
      <c r="BH822" s="310"/>
      <c r="BI822" s="310"/>
      <c r="BJ822" s="310"/>
      <c r="BK822" s="310"/>
      <c r="BL822" s="310"/>
      <c r="BM822" s="310"/>
      <c r="BN822" s="310"/>
      <c r="BO822" s="310"/>
      <c r="BP822" s="310"/>
      <c r="BQ822" s="310"/>
      <c r="BR822" s="310"/>
      <c r="BS822" s="310"/>
      <c r="BT822" s="310"/>
      <c r="BU822" s="310"/>
      <c r="BV822" s="310"/>
      <c r="BW822" s="310"/>
      <c r="BX822" s="310"/>
      <c r="BY822" s="310"/>
      <c r="BZ822" s="310"/>
      <c r="CA822" s="310"/>
      <c r="CB822" s="310"/>
      <c r="CC822" s="310"/>
      <c r="CD822" s="310"/>
      <c r="CE822" s="310"/>
      <c r="CF822" s="310"/>
      <c r="CG822" s="310"/>
      <c r="CH822" s="310"/>
      <c r="CI822" s="310"/>
      <c r="CJ822" s="310"/>
      <c r="CK822" s="310"/>
      <c r="CL822" s="310"/>
      <c r="CM822" s="310"/>
      <c r="CN822" s="310"/>
      <c r="CO822" s="310"/>
      <c r="CP822" s="310"/>
      <c r="CQ822" s="310"/>
      <c r="CR822" s="310"/>
      <c r="CS822" s="310"/>
      <c r="CT822" s="310"/>
      <c r="CU822" s="310"/>
      <c r="CV822" s="310"/>
      <c r="CW822" s="310"/>
      <c r="CX822" s="310"/>
      <c r="CY822" s="310"/>
      <c r="CZ822" s="310"/>
      <c r="DA822" s="310"/>
      <c r="DB822" s="310"/>
      <c r="DC822" s="310"/>
      <c r="DD822" s="310"/>
      <c r="DE822" s="310"/>
      <c r="DF822" s="310"/>
      <c r="DG822" s="310"/>
      <c r="DH822" s="310"/>
      <c r="DI822" s="310"/>
      <c r="DJ822" s="310"/>
      <c r="DK822" s="310"/>
      <c r="DL822" s="310"/>
      <c r="DM822" s="310"/>
      <c r="DN822" s="310"/>
      <c r="DO822" s="310"/>
      <c r="DP822" s="310"/>
      <c r="DQ822" s="310"/>
      <c r="DR822" s="310"/>
      <c r="DS822" s="310"/>
      <c r="DT822" s="310"/>
      <c r="DU822" s="310"/>
      <c r="DV822" s="310"/>
      <c r="DW822" s="310"/>
      <c r="DX822" s="310"/>
      <c r="DY822" s="310"/>
      <c r="DZ822" s="310"/>
      <c r="EA822" s="310"/>
      <c r="EB822" s="310"/>
      <c r="EC822" s="310"/>
      <c r="ED822" s="310"/>
      <c r="EE822" s="310"/>
      <c r="EF822" s="310"/>
      <c r="EG822" s="310"/>
      <c r="EH822" s="310"/>
      <c r="EI822" s="310"/>
      <c r="EJ822" s="310"/>
      <c r="EK822" s="310"/>
      <c r="EL822" s="310"/>
      <c r="EM822" s="310"/>
      <c r="EN822" s="310"/>
      <c r="EO822" s="310"/>
      <c r="EP822" s="310"/>
      <c r="EQ822" s="310"/>
      <c r="ER822" s="310"/>
      <c r="ES822" s="310"/>
      <c r="ET822" s="310"/>
      <c r="EU822" s="310"/>
      <c r="EV822" s="310"/>
      <c r="EW822" s="310"/>
      <c r="EX822" s="310"/>
      <c r="EY822" s="310"/>
      <c r="EZ822" s="310"/>
      <c r="FA822" s="310"/>
      <c r="FB822" s="310"/>
      <c r="FC822" s="310"/>
      <c r="FD822" s="310"/>
      <c r="FE822" s="310"/>
      <c r="FF822" s="310"/>
      <c r="FG822" s="310"/>
      <c r="FH822" s="310"/>
      <c r="FI822" s="310"/>
      <c r="FJ822" s="310"/>
      <c r="FK822" s="310"/>
      <c r="FL822" s="310"/>
      <c r="FM822" s="310"/>
      <c r="FN822" s="310"/>
      <c r="FO822" s="310"/>
      <c r="FP822" s="310"/>
      <c r="FQ822" s="310"/>
      <c r="FR822" s="310"/>
      <c r="FS822" s="310"/>
      <c r="FT822" s="310"/>
      <c r="FU822" s="310"/>
      <c r="FV822" s="310"/>
      <c r="FW822" s="310"/>
      <c r="FX822" s="310"/>
      <c r="FY822" s="310"/>
      <c r="FZ822" s="310"/>
      <c r="GA822" s="310"/>
      <c r="GB822" s="310"/>
      <c r="GC822" s="310"/>
    </row>
    <row r="823" spans="4:185">
      <c r="D823" s="310"/>
      <c r="E823" s="310"/>
      <c r="F823" s="310"/>
      <c r="G823" s="310"/>
      <c r="H823" s="310"/>
      <c r="I823" s="310"/>
      <c r="J823" s="310"/>
      <c r="K823" s="310"/>
      <c r="L823" s="310"/>
      <c r="M823" s="310"/>
      <c r="N823" s="310"/>
      <c r="O823" s="310"/>
      <c r="P823" s="310"/>
      <c r="Q823" s="310"/>
      <c r="R823" s="310"/>
      <c r="S823" s="310"/>
      <c r="T823" s="310"/>
      <c r="U823" s="310"/>
      <c r="V823" s="310"/>
      <c r="W823" s="310"/>
      <c r="X823" s="310"/>
      <c r="Y823" s="310"/>
      <c r="Z823" s="310"/>
      <c r="AA823" s="310"/>
      <c r="AB823" s="310"/>
      <c r="AC823" s="310"/>
      <c r="AD823" s="310"/>
      <c r="AE823" s="310"/>
      <c r="AF823" s="310"/>
      <c r="AG823" s="310"/>
      <c r="AH823" s="310"/>
      <c r="AI823" s="310"/>
      <c r="AJ823" s="310"/>
      <c r="AK823" s="310"/>
      <c r="AL823" s="310"/>
      <c r="AM823" s="310"/>
      <c r="AN823" s="310"/>
      <c r="AO823" s="310"/>
      <c r="AP823" s="310"/>
      <c r="AQ823" s="310"/>
      <c r="AR823" s="310"/>
      <c r="AS823" s="310"/>
      <c r="AT823" s="310"/>
      <c r="AU823" s="310"/>
      <c r="AV823" s="310"/>
      <c r="AW823" s="310"/>
      <c r="AX823" s="310"/>
      <c r="AY823" s="310"/>
      <c r="AZ823" s="310"/>
      <c r="BA823" s="310"/>
      <c r="BB823" s="310"/>
      <c r="BC823" s="310"/>
      <c r="BD823" s="310"/>
      <c r="BE823" s="310"/>
      <c r="BF823" s="310"/>
      <c r="BG823" s="310"/>
      <c r="BH823" s="310"/>
      <c r="BI823" s="310"/>
      <c r="BJ823" s="310"/>
      <c r="BK823" s="310"/>
      <c r="BL823" s="310"/>
      <c r="BM823" s="310"/>
      <c r="BN823" s="310"/>
      <c r="BO823" s="310"/>
      <c r="BP823" s="310"/>
      <c r="BQ823" s="310"/>
      <c r="BR823" s="310"/>
      <c r="BS823" s="310"/>
      <c r="BT823" s="310"/>
      <c r="BU823" s="310"/>
      <c r="BV823" s="310"/>
      <c r="BW823" s="310"/>
      <c r="BX823" s="310"/>
      <c r="BY823" s="310"/>
      <c r="BZ823" s="310"/>
      <c r="CA823" s="310"/>
      <c r="CB823" s="310"/>
      <c r="CC823" s="310"/>
      <c r="CD823" s="310"/>
      <c r="CE823" s="310"/>
      <c r="CF823" s="310"/>
      <c r="CG823" s="310"/>
      <c r="CH823" s="310"/>
      <c r="CI823" s="310"/>
      <c r="CJ823" s="310"/>
      <c r="CK823" s="310"/>
      <c r="CL823" s="310"/>
      <c r="CM823" s="310"/>
      <c r="CN823" s="310"/>
      <c r="CO823" s="310"/>
      <c r="CP823" s="310"/>
      <c r="CQ823" s="310"/>
      <c r="CR823" s="310"/>
      <c r="CS823" s="310"/>
      <c r="CT823" s="310"/>
      <c r="CU823" s="310"/>
      <c r="CV823" s="310"/>
      <c r="CW823" s="310"/>
      <c r="CX823" s="310"/>
      <c r="CY823" s="310"/>
      <c r="CZ823" s="310"/>
      <c r="DA823" s="310"/>
      <c r="DB823" s="310"/>
      <c r="DC823" s="310"/>
      <c r="DD823" s="310"/>
      <c r="DE823" s="310"/>
      <c r="DF823" s="310"/>
      <c r="DG823" s="310"/>
      <c r="DH823" s="310"/>
      <c r="DI823" s="310"/>
      <c r="DJ823" s="310"/>
      <c r="DK823" s="310"/>
      <c r="DL823" s="310"/>
      <c r="DM823" s="310"/>
      <c r="DN823" s="310"/>
      <c r="DO823" s="310"/>
      <c r="DP823" s="310"/>
      <c r="DQ823" s="310"/>
      <c r="DR823" s="310"/>
      <c r="DS823" s="310"/>
      <c r="DT823" s="310"/>
      <c r="DU823" s="310"/>
      <c r="DV823" s="310"/>
      <c r="DW823" s="310"/>
      <c r="DX823" s="310"/>
      <c r="DY823" s="310"/>
      <c r="DZ823" s="310"/>
      <c r="EA823" s="310"/>
      <c r="EB823" s="310"/>
      <c r="EC823" s="310"/>
      <c r="ED823" s="310"/>
      <c r="EE823" s="310"/>
      <c r="EF823" s="310"/>
      <c r="EG823" s="310"/>
      <c r="EH823" s="310"/>
      <c r="EI823" s="310"/>
      <c r="EJ823" s="310"/>
      <c r="EK823" s="310"/>
      <c r="EL823" s="310"/>
      <c r="EM823" s="310"/>
      <c r="EN823" s="310"/>
      <c r="EO823" s="310"/>
      <c r="EP823" s="310"/>
      <c r="EQ823" s="310"/>
      <c r="ER823" s="310"/>
      <c r="ES823" s="310"/>
      <c r="ET823" s="310"/>
      <c r="EU823" s="310"/>
      <c r="EV823" s="310"/>
      <c r="EW823" s="310"/>
      <c r="EX823" s="310"/>
      <c r="EY823" s="310"/>
      <c r="EZ823" s="310"/>
      <c r="FA823" s="310"/>
      <c r="FB823" s="310"/>
      <c r="FC823" s="310"/>
      <c r="FD823" s="310"/>
      <c r="FE823" s="310"/>
      <c r="FF823" s="310"/>
      <c r="FG823" s="310"/>
      <c r="FH823" s="310"/>
      <c r="FI823" s="310"/>
      <c r="FJ823" s="310"/>
      <c r="FK823" s="310"/>
      <c r="FL823" s="310"/>
      <c r="FM823" s="310"/>
      <c r="FN823" s="310"/>
      <c r="FO823" s="310"/>
      <c r="FP823" s="310"/>
      <c r="FQ823" s="310"/>
      <c r="FR823" s="310"/>
      <c r="FS823" s="310"/>
      <c r="FT823" s="310"/>
      <c r="FU823" s="310"/>
      <c r="FV823" s="310"/>
      <c r="FW823" s="310"/>
      <c r="FX823" s="310"/>
      <c r="FY823" s="310"/>
      <c r="FZ823" s="310"/>
      <c r="GA823" s="310"/>
      <c r="GB823" s="310"/>
      <c r="GC823" s="310"/>
    </row>
    <row r="824" spans="4:185">
      <c r="D824" s="310"/>
      <c r="E824" s="310"/>
      <c r="F824" s="310"/>
      <c r="G824" s="310"/>
      <c r="H824" s="310"/>
      <c r="I824" s="310"/>
      <c r="J824" s="310"/>
      <c r="K824" s="310"/>
      <c r="L824" s="310"/>
      <c r="M824" s="310"/>
      <c r="N824" s="310"/>
      <c r="O824" s="310"/>
      <c r="P824" s="310"/>
      <c r="Q824" s="310"/>
      <c r="R824" s="310"/>
      <c r="S824" s="310"/>
      <c r="T824" s="310"/>
      <c r="U824" s="310"/>
      <c r="V824" s="310"/>
      <c r="W824" s="310"/>
      <c r="X824" s="310"/>
      <c r="Y824" s="310"/>
      <c r="Z824" s="310"/>
      <c r="AA824" s="310"/>
      <c r="AB824" s="310"/>
      <c r="AC824" s="310"/>
      <c r="AD824" s="310"/>
      <c r="AE824" s="310"/>
      <c r="AF824" s="310"/>
      <c r="AG824" s="310"/>
      <c r="AH824" s="310"/>
      <c r="AI824" s="310"/>
      <c r="AJ824" s="310"/>
      <c r="AK824" s="310"/>
      <c r="AL824" s="310"/>
      <c r="AM824" s="310"/>
      <c r="AN824" s="310"/>
      <c r="AO824" s="310"/>
      <c r="AP824" s="310"/>
      <c r="AQ824" s="310"/>
      <c r="AR824" s="310"/>
      <c r="AS824" s="310"/>
      <c r="AT824" s="310"/>
      <c r="AU824" s="310"/>
      <c r="AV824" s="310"/>
      <c r="AW824" s="310"/>
      <c r="AX824" s="310"/>
      <c r="AY824" s="310"/>
      <c r="AZ824" s="310"/>
      <c r="BA824" s="310"/>
      <c r="BB824" s="310"/>
      <c r="BC824" s="310"/>
      <c r="BD824" s="310"/>
      <c r="BE824" s="310"/>
      <c r="BF824" s="310"/>
      <c r="BG824" s="310"/>
      <c r="BH824" s="310"/>
      <c r="BI824" s="310"/>
      <c r="BJ824" s="310"/>
      <c r="BK824" s="310"/>
      <c r="BL824" s="310"/>
      <c r="BM824" s="310"/>
      <c r="BN824" s="310"/>
      <c r="BO824" s="310"/>
      <c r="BP824" s="310"/>
      <c r="BQ824" s="310"/>
      <c r="BR824" s="310"/>
      <c r="BS824" s="310"/>
      <c r="BT824" s="310"/>
      <c r="BU824" s="310"/>
      <c r="BV824" s="310"/>
      <c r="BW824" s="310"/>
      <c r="BX824" s="310"/>
      <c r="BY824" s="310"/>
      <c r="BZ824" s="310"/>
      <c r="CA824" s="310"/>
      <c r="CB824" s="310"/>
      <c r="CC824" s="310"/>
      <c r="CD824" s="310"/>
      <c r="CE824" s="310"/>
      <c r="CF824" s="310"/>
      <c r="CG824" s="310"/>
      <c r="CH824" s="310"/>
      <c r="CI824" s="310"/>
      <c r="CJ824" s="310"/>
      <c r="CK824" s="310"/>
      <c r="CL824" s="310"/>
      <c r="CM824" s="310"/>
      <c r="CN824" s="310"/>
      <c r="CO824" s="310"/>
      <c r="CP824" s="310"/>
      <c r="CQ824" s="310"/>
      <c r="CR824" s="310"/>
      <c r="CS824" s="310"/>
      <c r="CT824" s="310"/>
      <c r="CU824" s="310"/>
      <c r="CV824" s="310"/>
      <c r="CW824" s="310"/>
      <c r="CX824" s="310"/>
      <c r="CY824" s="310"/>
      <c r="CZ824" s="310"/>
      <c r="DA824" s="310"/>
      <c r="DB824" s="310"/>
      <c r="DC824" s="310"/>
      <c r="DD824" s="310"/>
      <c r="DE824" s="310"/>
      <c r="DF824" s="310"/>
      <c r="DG824" s="310"/>
      <c r="DH824" s="310"/>
      <c r="DI824" s="310"/>
      <c r="DJ824" s="310"/>
      <c r="DK824" s="310"/>
      <c r="DL824" s="310"/>
      <c r="DM824" s="310"/>
      <c r="DN824" s="310"/>
      <c r="DO824" s="310"/>
      <c r="DP824" s="310"/>
      <c r="DQ824" s="310"/>
      <c r="DR824" s="310"/>
      <c r="DS824" s="310"/>
      <c r="DT824" s="310"/>
      <c r="DU824" s="310"/>
      <c r="DV824" s="310"/>
      <c r="DW824" s="310"/>
      <c r="DX824" s="310"/>
      <c r="DY824" s="310"/>
      <c r="DZ824" s="310"/>
      <c r="EA824" s="310"/>
      <c r="EB824" s="310"/>
      <c r="EC824" s="310"/>
      <c r="ED824" s="310"/>
      <c r="EE824" s="310"/>
      <c r="EF824" s="310"/>
      <c r="EG824" s="310"/>
      <c r="EH824" s="310"/>
      <c r="EI824" s="310"/>
      <c r="EJ824" s="310"/>
      <c r="EK824" s="310"/>
      <c r="EL824" s="310"/>
      <c r="EM824" s="310"/>
      <c r="EN824" s="310"/>
      <c r="EO824" s="310"/>
      <c r="EP824" s="310"/>
      <c r="EQ824" s="310"/>
      <c r="ER824" s="310"/>
      <c r="ES824" s="310"/>
      <c r="ET824" s="310"/>
      <c r="EU824" s="310"/>
      <c r="EV824" s="310"/>
      <c r="EW824" s="310"/>
      <c r="EX824" s="310"/>
      <c r="EY824" s="310"/>
      <c r="EZ824" s="310"/>
      <c r="FA824" s="310"/>
      <c r="FB824" s="310"/>
      <c r="FC824" s="310"/>
      <c r="FD824" s="310"/>
      <c r="FE824" s="310"/>
      <c r="FF824" s="310"/>
      <c r="FG824" s="310"/>
      <c r="FH824" s="310"/>
      <c r="FI824" s="310"/>
      <c r="FJ824" s="310"/>
      <c r="FK824" s="310"/>
      <c r="FL824" s="310"/>
      <c r="FM824" s="310"/>
      <c r="FN824" s="310"/>
      <c r="FO824" s="310"/>
      <c r="FP824" s="310"/>
      <c r="FQ824" s="310"/>
      <c r="FR824" s="310"/>
      <c r="FS824" s="310"/>
      <c r="FT824" s="310"/>
      <c r="FU824" s="310"/>
      <c r="FV824" s="310"/>
      <c r="FW824" s="310"/>
      <c r="FX824" s="310"/>
      <c r="FY824" s="310"/>
      <c r="FZ824" s="310"/>
      <c r="GA824" s="310"/>
      <c r="GB824" s="310"/>
      <c r="GC824" s="310"/>
    </row>
    <row r="825" spans="4:185">
      <c r="D825" s="310"/>
      <c r="E825" s="310"/>
      <c r="F825" s="310"/>
      <c r="G825" s="310"/>
      <c r="H825" s="310"/>
      <c r="I825" s="310"/>
      <c r="J825" s="310"/>
      <c r="K825" s="310"/>
      <c r="L825" s="310"/>
      <c r="M825" s="310"/>
      <c r="N825" s="310"/>
      <c r="O825" s="310"/>
      <c r="P825" s="310"/>
      <c r="Q825" s="310"/>
      <c r="R825" s="310"/>
      <c r="S825" s="310"/>
      <c r="T825" s="310"/>
      <c r="U825" s="310"/>
      <c r="V825" s="310"/>
      <c r="W825" s="310"/>
      <c r="X825" s="310"/>
      <c r="Y825" s="310"/>
      <c r="Z825" s="310"/>
      <c r="AA825" s="310"/>
      <c r="AB825" s="310"/>
      <c r="AC825" s="310"/>
      <c r="AD825" s="310"/>
      <c r="AE825" s="310"/>
      <c r="AF825" s="310"/>
      <c r="AG825" s="310"/>
      <c r="AH825" s="310"/>
      <c r="AI825" s="310"/>
      <c r="AJ825" s="310"/>
      <c r="AK825" s="310"/>
      <c r="AL825" s="310"/>
      <c r="AM825" s="310"/>
      <c r="AN825" s="310"/>
      <c r="AO825" s="310"/>
      <c r="AP825" s="310"/>
      <c r="AQ825" s="310"/>
      <c r="AR825" s="310"/>
      <c r="AS825" s="310"/>
      <c r="AT825" s="310"/>
      <c r="AU825" s="310"/>
      <c r="AV825" s="310"/>
      <c r="AW825" s="310"/>
      <c r="AX825" s="310"/>
      <c r="AY825" s="310"/>
      <c r="AZ825" s="310"/>
      <c r="BA825" s="310"/>
      <c r="BB825" s="310"/>
      <c r="BC825" s="310"/>
      <c r="BD825" s="310"/>
      <c r="BE825" s="310"/>
      <c r="BF825" s="310"/>
      <c r="BG825" s="310"/>
      <c r="BH825" s="310"/>
      <c r="BI825" s="310"/>
      <c r="BJ825" s="310"/>
      <c r="BK825" s="310"/>
      <c r="BL825" s="310"/>
      <c r="BM825" s="310"/>
      <c r="BN825" s="310"/>
      <c r="BO825" s="310"/>
      <c r="BP825" s="310"/>
      <c r="BQ825" s="310"/>
      <c r="BR825" s="310"/>
      <c r="BS825" s="310"/>
      <c r="BT825" s="310"/>
      <c r="BU825" s="310"/>
      <c r="BV825" s="310"/>
      <c r="BW825" s="310"/>
      <c r="BX825" s="310"/>
      <c r="BY825" s="310"/>
      <c r="BZ825" s="310"/>
      <c r="CA825" s="310"/>
      <c r="CB825" s="310"/>
      <c r="CC825" s="310"/>
      <c r="CD825" s="310"/>
      <c r="CE825" s="310"/>
      <c r="CF825" s="310"/>
      <c r="CG825" s="310"/>
      <c r="CH825" s="310"/>
      <c r="CI825" s="310"/>
      <c r="CJ825" s="310"/>
      <c r="CK825" s="310"/>
      <c r="CL825" s="310"/>
      <c r="CM825" s="310"/>
      <c r="CN825" s="310"/>
      <c r="CO825" s="310"/>
      <c r="CP825" s="310"/>
      <c r="CQ825" s="310"/>
      <c r="CR825" s="310"/>
      <c r="CS825" s="310"/>
      <c r="CT825" s="310"/>
      <c r="CU825" s="310"/>
      <c r="CV825" s="310"/>
      <c r="CW825" s="310"/>
      <c r="CX825" s="310"/>
      <c r="CY825" s="310"/>
      <c r="CZ825" s="310"/>
      <c r="DA825" s="310"/>
      <c r="DB825" s="310"/>
      <c r="DC825" s="310"/>
      <c r="DD825" s="310"/>
      <c r="DE825" s="310"/>
      <c r="DF825" s="310"/>
      <c r="DG825" s="310"/>
      <c r="DH825" s="310"/>
      <c r="DI825" s="310"/>
      <c r="DJ825" s="310"/>
      <c r="DK825" s="310"/>
      <c r="DL825" s="310"/>
      <c r="DM825" s="310"/>
      <c r="DN825" s="310"/>
      <c r="DO825" s="310"/>
      <c r="DP825" s="310"/>
      <c r="DQ825" s="310"/>
      <c r="DR825" s="310"/>
      <c r="DS825" s="310"/>
      <c r="DT825" s="310"/>
      <c r="DU825" s="310"/>
      <c r="DV825" s="310"/>
      <c r="DW825" s="310"/>
      <c r="DX825" s="310"/>
      <c r="DY825" s="310"/>
      <c r="DZ825" s="310"/>
      <c r="EA825" s="310"/>
      <c r="EB825" s="310"/>
      <c r="EC825" s="310"/>
      <c r="ED825" s="310"/>
      <c r="EE825" s="310"/>
      <c r="EF825" s="310"/>
      <c r="EG825" s="310"/>
      <c r="EH825" s="310"/>
      <c r="EI825" s="310"/>
      <c r="EJ825" s="310"/>
      <c r="EK825" s="310"/>
      <c r="EL825" s="310"/>
      <c r="EM825" s="310"/>
      <c r="EN825" s="310"/>
      <c r="EO825" s="310"/>
      <c r="EP825" s="310"/>
      <c r="EQ825" s="310"/>
      <c r="ER825" s="310"/>
      <c r="ES825" s="310"/>
      <c r="ET825" s="310"/>
      <c r="EU825" s="310"/>
      <c r="EV825" s="310"/>
      <c r="EW825" s="310"/>
      <c r="EX825" s="310"/>
      <c r="EY825" s="310"/>
      <c r="EZ825" s="310"/>
      <c r="FA825" s="310"/>
      <c r="FB825" s="310"/>
      <c r="FC825" s="310"/>
      <c r="FD825" s="310"/>
      <c r="FE825" s="310"/>
      <c r="FF825" s="310"/>
      <c r="FG825" s="310"/>
      <c r="FH825" s="310"/>
      <c r="FI825" s="310"/>
      <c r="FJ825" s="310"/>
      <c r="FK825" s="310"/>
      <c r="FL825" s="310"/>
      <c r="FM825" s="310"/>
      <c r="FN825" s="310"/>
      <c r="FO825" s="310"/>
      <c r="FP825" s="310"/>
      <c r="FQ825" s="310"/>
      <c r="FR825" s="310"/>
      <c r="FS825" s="310"/>
      <c r="FT825" s="310"/>
      <c r="FU825" s="310"/>
      <c r="FV825" s="310"/>
      <c r="FW825" s="310"/>
      <c r="FX825" s="310"/>
      <c r="FY825" s="310"/>
      <c r="FZ825" s="310"/>
      <c r="GA825" s="310"/>
      <c r="GB825" s="310"/>
      <c r="GC825" s="310"/>
    </row>
    <row r="826" spans="4:185">
      <c r="D826" s="310"/>
      <c r="E826" s="310"/>
      <c r="F826" s="310"/>
      <c r="G826" s="310"/>
      <c r="H826" s="310"/>
      <c r="I826" s="310"/>
      <c r="J826" s="310"/>
      <c r="K826" s="310"/>
      <c r="L826" s="310"/>
      <c r="M826" s="310"/>
      <c r="N826" s="310"/>
      <c r="O826" s="310"/>
      <c r="P826" s="310"/>
      <c r="Q826" s="310"/>
      <c r="R826" s="310"/>
      <c r="S826" s="310"/>
      <c r="T826" s="310"/>
      <c r="U826" s="310"/>
      <c r="V826" s="310"/>
      <c r="W826" s="310"/>
      <c r="X826" s="310"/>
      <c r="Y826" s="310"/>
      <c r="Z826" s="310"/>
      <c r="AA826" s="310"/>
      <c r="AB826" s="310"/>
      <c r="AC826" s="310"/>
      <c r="AD826" s="310"/>
      <c r="AE826" s="310"/>
      <c r="AF826" s="310"/>
      <c r="AG826" s="310"/>
      <c r="AH826" s="310"/>
      <c r="AI826" s="310"/>
      <c r="AJ826" s="310"/>
      <c r="AK826" s="310"/>
      <c r="AL826" s="310"/>
      <c r="AM826" s="310"/>
      <c r="AN826" s="310"/>
      <c r="AO826" s="310"/>
      <c r="AP826" s="310"/>
      <c r="AQ826" s="310"/>
      <c r="AR826" s="310"/>
      <c r="AS826" s="310"/>
      <c r="AT826" s="310"/>
      <c r="AU826" s="310"/>
      <c r="AV826" s="310"/>
      <c r="AW826" s="310"/>
      <c r="AX826" s="310"/>
      <c r="AY826" s="310"/>
      <c r="AZ826" s="310"/>
      <c r="BA826" s="310"/>
      <c r="BB826" s="310"/>
      <c r="BC826" s="310"/>
      <c r="BD826" s="310"/>
      <c r="BE826" s="310"/>
      <c r="BF826" s="310"/>
      <c r="BG826" s="310"/>
      <c r="BH826" s="310"/>
      <c r="BI826" s="310"/>
      <c r="BJ826" s="310"/>
      <c r="BK826" s="310"/>
      <c r="BL826" s="310"/>
      <c r="BM826" s="310"/>
      <c r="BN826" s="310"/>
      <c r="BO826" s="310"/>
      <c r="BP826" s="310"/>
      <c r="BQ826" s="310"/>
      <c r="BR826" s="310"/>
      <c r="BS826" s="310"/>
      <c r="BT826" s="310"/>
      <c r="BU826" s="310"/>
      <c r="BV826" s="310"/>
      <c r="BW826" s="310"/>
      <c r="BX826" s="310"/>
      <c r="BY826" s="310"/>
      <c r="BZ826" s="310"/>
      <c r="CA826" s="310"/>
      <c r="CB826" s="310"/>
      <c r="CC826" s="310"/>
      <c r="CD826" s="310"/>
      <c r="CE826" s="310"/>
      <c r="CF826" s="310"/>
      <c r="CG826" s="310"/>
      <c r="CH826" s="310"/>
      <c r="CI826" s="310"/>
      <c r="CJ826" s="310"/>
      <c r="CK826" s="310"/>
      <c r="CL826" s="310"/>
      <c r="CM826" s="310"/>
      <c r="CN826" s="310"/>
      <c r="CO826" s="310"/>
      <c r="CP826" s="310"/>
      <c r="CQ826" s="310"/>
      <c r="CR826" s="310"/>
      <c r="CS826" s="310"/>
      <c r="CT826" s="310"/>
      <c r="CU826" s="310"/>
      <c r="CV826" s="310"/>
      <c r="CW826" s="310"/>
      <c r="CX826" s="310"/>
      <c r="CY826" s="310"/>
      <c r="CZ826" s="310"/>
      <c r="DA826" s="310"/>
      <c r="DB826" s="310"/>
      <c r="DC826" s="310"/>
      <c r="DD826" s="310"/>
      <c r="DE826" s="310"/>
      <c r="DF826" s="310"/>
      <c r="DG826" s="310"/>
      <c r="DH826" s="310"/>
      <c r="DI826" s="310"/>
      <c r="DJ826" s="310"/>
      <c r="DK826" s="310"/>
      <c r="DL826" s="310"/>
      <c r="DM826" s="310"/>
      <c r="DN826" s="310"/>
      <c r="DO826" s="310"/>
      <c r="DP826" s="310"/>
      <c r="DQ826" s="310"/>
      <c r="DR826" s="310"/>
      <c r="DS826" s="310"/>
      <c r="DT826" s="310"/>
      <c r="DU826" s="310"/>
      <c r="DV826" s="310"/>
      <c r="DW826" s="310"/>
      <c r="DX826" s="310"/>
      <c r="DY826" s="310"/>
      <c r="DZ826" s="310"/>
      <c r="EA826" s="310"/>
      <c r="EB826" s="310"/>
      <c r="EC826" s="310"/>
      <c r="ED826" s="310"/>
      <c r="EE826" s="310"/>
      <c r="EF826" s="310"/>
      <c r="EG826" s="310"/>
      <c r="EH826" s="310"/>
      <c r="EI826" s="310"/>
      <c r="EJ826" s="310"/>
      <c r="EK826" s="310"/>
      <c r="EL826" s="310"/>
      <c r="EM826" s="310"/>
      <c r="EN826" s="310"/>
      <c r="EO826" s="310"/>
      <c r="EP826" s="310"/>
      <c r="EQ826" s="310"/>
      <c r="ER826" s="310"/>
      <c r="ES826" s="310"/>
      <c r="ET826" s="310"/>
      <c r="EU826" s="310"/>
      <c r="EV826" s="310"/>
      <c r="EW826" s="310"/>
      <c r="EX826" s="310"/>
      <c r="EY826" s="310"/>
      <c r="EZ826" s="310"/>
      <c r="FA826" s="310"/>
      <c r="FB826" s="310"/>
      <c r="FC826" s="310"/>
      <c r="FD826" s="310"/>
      <c r="FE826" s="310"/>
      <c r="FF826" s="310"/>
      <c r="FG826" s="310"/>
      <c r="FH826" s="310"/>
      <c r="FI826" s="310"/>
      <c r="FJ826" s="310"/>
      <c r="FK826" s="310"/>
      <c r="FL826" s="310"/>
      <c r="FM826" s="310"/>
      <c r="FN826" s="310"/>
      <c r="FO826" s="310"/>
      <c r="FP826" s="310"/>
      <c r="FQ826" s="310"/>
      <c r="FR826" s="310"/>
      <c r="FS826" s="310"/>
      <c r="FT826" s="310"/>
      <c r="FU826" s="310"/>
      <c r="FV826" s="310"/>
      <c r="FW826" s="310"/>
      <c r="FX826" s="310"/>
      <c r="FY826" s="310"/>
      <c r="FZ826" s="310"/>
      <c r="GA826" s="310"/>
      <c r="GB826" s="310"/>
      <c r="GC826" s="310"/>
    </row>
    <row r="827" spans="4:185">
      <c r="D827" s="310"/>
      <c r="E827" s="310"/>
      <c r="F827" s="310"/>
      <c r="G827" s="310"/>
      <c r="H827" s="310"/>
      <c r="I827" s="310"/>
      <c r="J827" s="310"/>
      <c r="K827" s="310"/>
      <c r="L827" s="310"/>
      <c r="M827" s="310"/>
      <c r="N827" s="310"/>
      <c r="O827" s="310"/>
      <c r="P827" s="310"/>
      <c r="Q827" s="310"/>
      <c r="R827" s="310"/>
      <c r="S827" s="310"/>
      <c r="T827" s="310"/>
      <c r="U827" s="310"/>
      <c r="V827" s="310"/>
      <c r="W827" s="310"/>
      <c r="X827" s="310"/>
      <c r="Y827" s="310"/>
      <c r="Z827" s="310"/>
      <c r="AA827" s="310"/>
      <c r="AB827" s="310"/>
      <c r="AC827" s="310"/>
      <c r="AD827" s="310"/>
      <c r="AE827" s="310"/>
      <c r="AF827" s="310"/>
      <c r="AG827" s="310"/>
      <c r="AH827" s="310"/>
      <c r="AI827" s="310"/>
      <c r="AJ827" s="310"/>
      <c r="AK827" s="310"/>
      <c r="AL827" s="310"/>
      <c r="AM827" s="310"/>
      <c r="AN827" s="310"/>
      <c r="AO827" s="310"/>
      <c r="AP827" s="310"/>
      <c r="AQ827" s="310"/>
      <c r="AR827" s="310"/>
      <c r="AS827" s="310"/>
      <c r="AT827" s="310"/>
      <c r="AU827" s="310"/>
      <c r="AV827" s="310"/>
      <c r="AW827" s="310"/>
      <c r="AX827" s="310"/>
      <c r="AY827" s="310"/>
      <c r="AZ827" s="310"/>
      <c r="BA827" s="310"/>
      <c r="BB827" s="310"/>
      <c r="BC827" s="310"/>
      <c r="BD827" s="310"/>
      <c r="BE827" s="310"/>
      <c r="BF827" s="310"/>
      <c r="BG827" s="310"/>
      <c r="BH827" s="310"/>
      <c r="BI827" s="310"/>
      <c r="BJ827" s="310"/>
      <c r="BK827" s="310"/>
      <c r="BL827" s="310"/>
      <c r="BM827" s="310"/>
      <c r="BN827" s="310"/>
      <c r="BO827" s="310"/>
      <c r="BP827" s="310"/>
      <c r="BQ827" s="310"/>
      <c r="BR827" s="310"/>
      <c r="BS827" s="310"/>
      <c r="BT827" s="310"/>
      <c r="BU827" s="310"/>
      <c r="BV827" s="310"/>
      <c r="BW827" s="310"/>
      <c r="BX827" s="310"/>
      <c r="BY827" s="310"/>
      <c r="BZ827" s="310"/>
      <c r="CA827" s="310"/>
      <c r="CB827" s="310"/>
      <c r="CC827" s="310"/>
      <c r="CD827" s="310"/>
      <c r="CE827" s="310"/>
      <c r="CF827" s="310"/>
      <c r="CG827" s="310"/>
      <c r="CH827" s="310"/>
      <c r="CI827" s="310"/>
      <c r="CJ827" s="310"/>
      <c r="CK827" s="310"/>
      <c r="CL827" s="310"/>
      <c r="CM827" s="310"/>
      <c r="CN827" s="310"/>
      <c r="CO827" s="310"/>
      <c r="CP827" s="310"/>
      <c r="CQ827" s="310"/>
      <c r="CR827" s="310"/>
      <c r="CS827" s="310"/>
      <c r="CT827" s="310"/>
      <c r="CU827" s="310"/>
      <c r="CV827" s="310"/>
      <c r="CW827" s="310"/>
      <c r="CX827" s="310"/>
      <c r="CY827" s="310"/>
      <c r="CZ827" s="310"/>
      <c r="DA827" s="310"/>
      <c r="DB827" s="310"/>
      <c r="DC827" s="310"/>
      <c r="DD827" s="310"/>
      <c r="DE827" s="310"/>
      <c r="DF827" s="310"/>
      <c r="DG827" s="310"/>
      <c r="DH827" s="310"/>
      <c r="DI827" s="310"/>
      <c r="DJ827" s="310"/>
      <c r="DK827" s="310"/>
      <c r="DL827" s="310"/>
      <c r="DM827" s="310"/>
      <c r="DN827" s="310"/>
      <c r="DO827" s="310"/>
      <c r="DP827" s="310"/>
      <c r="DQ827" s="310"/>
      <c r="DR827" s="310"/>
      <c r="DS827" s="310"/>
      <c r="DT827" s="310"/>
      <c r="DU827" s="310"/>
      <c r="DV827" s="310"/>
      <c r="DW827" s="310"/>
      <c r="DX827" s="310"/>
      <c r="DY827" s="310"/>
      <c r="DZ827" s="310"/>
      <c r="EA827" s="310"/>
      <c r="EB827" s="310"/>
      <c r="EC827" s="310"/>
      <c r="ED827" s="310"/>
      <c r="EE827" s="310"/>
      <c r="EF827" s="310"/>
      <c r="EG827" s="310"/>
      <c r="EH827" s="310"/>
      <c r="EI827" s="310"/>
      <c r="EJ827" s="310"/>
      <c r="EK827" s="310"/>
      <c r="EL827" s="310"/>
      <c r="EM827" s="310"/>
      <c r="EN827" s="310"/>
      <c r="EO827" s="310"/>
      <c r="EP827" s="310"/>
      <c r="EQ827" s="310"/>
      <c r="ER827" s="310"/>
      <c r="ES827" s="310"/>
      <c r="ET827" s="310"/>
      <c r="EU827" s="310"/>
      <c r="EV827" s="310"/>
      <c r="EW827" s="310"/>
      <c r="EX827" s="310"/>
      <c r="EY827" s="310"/>
      <c r="EZ827" s="310"/>
      <c r="FA827" s="310"/>
      <c r="FB827" s="310"/>
      <c r="FC827" s="310"/>
      <c r="FD827" s="310"/>
      <c r="FE827" s="310"/>
      <c r="FF827" s="310"/>
      <c r="FG827" s="310"/>
      <c r="FH827" s="310"/>
      <c r="FI827" s="310"/>
      <c r="FJ827" s="310"/>
      <c r="FK827" s="310"/>
      <c r="FL827" s="310"/>
      <c r="FM827" s="310"/>
      <c r="FN827" s="310"/>
      <c r="FO827" s="310"/>
      <c r="FP827" s="310"/>
      <c r="FQ827" s="310"/>
      <c r="FR827" s="310"/>
      <c r="FS827" s="310"/>
      <c r="FT827" s="310"/>
      <c r="FU827" s="310"/>
      <c r="FV827" s="310"/>
      <c r="FW827" s="310"/>
      <c r="FX827" s="310"/>
      <c r="FY827" s="310"/>
      <c r="FZ827" s="310"/>
      <c r="GA827" s="310"/>
      <c r="GB827" s="310"/>
      <c r="GC827" s="310"/>
    </row>
    <row r="828" spans="4:185">
      <c r="D828" s="310"/>
      <c r="E828" s="310"/>
      <c r="F828" s="310"/>
      <c r="G828" s="310"/>
      <c r="H828" s="310"/>
      <c r="I828" s="310"/>
      <c r="J828" s="310"/>
      <c r="K828" s="310"/>
      <c r="L828" s="310"/>
      <c r="M828" s="310"/>
      <c r="N828" s="310"/>
      <c r="O828" s="310"/>
      <c r="P828" s="310"/>
      <c r="Q828" s="310"/>
      <c r="R828" s="310"/>
      <c r="S828" s="310"/>
      <c r="T828" s="310"/>
      <c r="U828" s="310"/>
      <c r="V828" s="310"/>
      <c r="W828" s="310"/>
      <c r="X828" s="310"/>
      <c r="Y828" s="310"/>
      <c r="Z828" s="310"/>
      <c r="AA828" s="310"/>
      <c r="AB828" s="310"/>
      <c r="AC828" s="310"/>
      <c r="AD828" s="310"/>
      <c r="AE828" s="310"/>
      <c r="AF828" s="310"/>
      <c r="AG828" s="310"/>
      <c r="AH828" s="310"/>
      <c r="AI828" s="310"/>
      <c r="AJ828" s="310"/>
      <c r="AK828" s="310"/>
      <c r="AL828" s="310"/>
      <c r="AM828" s="310"/>
      <c r="AN828" s="310"/>
      <c r="AO828" s="310"/>
      <c r="AP828" s="310"/>
      <c r="AQ828" s="310"/>
      <c r="AR828" s="310"/>
      <c r="AS828" s="310"/>
      <c r="AT828" s="310"/>
      <c r="AU828" s="310"/>
      <c r="AV828" s="310"/>
      <c r="AW828" s="310"/>
      <c r="AX828" s="310"/>
      <c r="AY828" s="310"/>
      <c r="AZ828" s="310"/>
      <c r="BA828" s="310"/>
      <c r="BB828" s="310"/>
      <c r="BC828" s="310"/>
      <c r="BD828" s="310"/>
      <c r="BE828" s="310"/>
      <c r="BF828" s="310"/>
      <c r="BG828" s="310"/>
      <c r="BH828" s="310"/>
      <c r="BI828" s="310"/>
      <c r="BJ828" s="310"/>
      <c r="BK828" s="310"/>
      <c r="BL828" s="310"/>
      <c r="BM828" s="310"/>
      <c r="BN828" s="310"/>
      <c r="BO828" s="310"/>
      <c r="BP828" s="310"/>
      <c r="BQ828" s="310"/>
      <c r="BR828" s="310"/>
      <c r="BS828" s="310"/>
      <c r="BT828" s="310"/>
      <c r="BU828" s="310"/>
      <c r="BV828" s="310"/>
      <c r="BW828" s="310"/>
      <c r="BX828" s="310"/>
      <c r="BY828" s="310"/>
      <c r="BZ828" s="310"/>
      <c r="CA828" s="310"/>
      <c r="CB828" s="310"/>
      <c r="CC828" s="310"/>
      <c r="CD828" s="310"/>
      <c r="CE828" s="310"/>
      <c r="CF828" s="310"/>
      <c r="CG828" s="310"/>
      <c r="CH828" s="310"/>
      <c r="CI828" s="310"/>
      <c r="CJ828" s="310"/>
      <c r="CK828" s="310"/>
      <c r="CL828" s="310"/>
      <c r="CM828" s="310"/>
      <c r="CN828" s="310"/>
      <c r="CO828" s="310"/>
      <c r="CP828" s="310"/>
      <c r="CQ828" s="310"/>
      <c r="CR828" s="310"/>
      <c r="CS828" s="310"/>
      <c r="CT828" s="310"/>
      <c r="CU828" s="310"/>
      <c r="CV828" s="310"/>
      <c r="CW828" s="310"/>
      <c r="CX828" s="310"/>
      <c r="CY828" s="310"/>
      <c r="CZ828" s="310"/>
      <c r="DA828" s="310"/>
      <c r="DB828" s="310"/>
      <c r="DC828" s="310"/>
      <c r="DD828" s="310"/>
      <c r="DE828" s="310"/>
      <c r="DF828" s="310"/>
      <c r="DG828" s="310"/>
      <c r="DH828" s="310"/>
      <c r="DI828" s="310"/>
      <c r="DJ828" s="310"/>
      <c r="DK828" s="310"/>
      <c r="DL828" s="310"/>
      <c r="DM828" s="310"/>
      <c r="DN828" s="310"/>
      <c r="DO828" s="310"/>
      <c r="DP828" s="310"/>
      <c r="DQ828" s="310"/>
      <c r="DR828" s="310"/>
      <c r="DS828" s="310"/>
      <c r="DT828" s="310"/>
      <c r="DU828" s="310"/>
      <c r="DV828" s="310"/>
      <c r="DW828" s="310"/>
      <c r="DX828" s="310"/>
      <c r="DY828" s="310"/>
      <c r="DZ828" s="310"/>
      <c r="EA828" s="310"/>
      <c r="EB828" s="310"/>
      <c r="EC828" s="310"/>
      <c r="ED828" s="310"/>
      <c r="EE828" s="310"/>
      <c r="EF828" s="310"/>
      <c r="EG828" s="310"/>
      <c r="EH828" s="310"/>
      <c r="EI828" s="310"/>
      <c r="EJ828" s="310"/>
      <c r="EK828" s="310"/>
      <c r="EL828" s="310"/>
      <c r="EM828" s="310"/>
      <c r="EN828" s="310"/>
      <c r="EO828" s="310"/>
      <c r="EP828" s="310"/>
      <c r="EQ828" s="310"/>
      <c r="ER828" s="310"/>
      <c r="ES828" s="310"/>
      <c r="ET828" s="310"/>
      <c r="EU828" s="310"/>
      <c r="EV828" s="310"/>
      <c r="EW828" s="310"/>
      <c r="EX828" s="310"/>
      <c r="EY828" s="310"/>
      <c r="EZ828" s="310"/>
      <c r="FA828" s="310"/>
      <c r="FB828" s="310"/>
      <c r="FC828" s="310"/>
      <c r="FD828" s="310"/>
      <c r="FE828" s="310"/>
      <c r="FF828" s="310"/>
      <c r="FG828" s="310"/>
      <c r="FH828" s="310"/>
      <c r="FI828" s="310"/>
      <c r="FJ828" s="310"/>
      <c r="FK828" s="310"/>
      <c r="FL828" s="310"/>
      <c r="FM828" s="310"/>
      <c r="FN828" s="310"/>
      <c r="FO828" s="310"/>
      <c r="FP828" s="310"/>
      <c r="FQ828" s="310"/>
      <c r="FR828" s="310"/>
      <c r="FS828" s="310"/>
      <c r="FT828" s="310"/>
      <c r="FU828" s="310"/>
      <c r="FV828" s="310"/>
      <c r="FW828" s="310"/>
      <c r="FX828" s="310"/>
      <c r="FY828" s="310"/>
      <c r="FZ828" s="310"/>
      <c r="GA828" s="310"/>
      <c r="GB828" s="310"/>
      <c r="GC828" s="310"/>
    </row>
    <row r="829" spans="4:185">
      <c r="D829" s="310"/>
      <c r="E829" s="310"/>
      <c r="F829" s="310"/>
      <c r="G829" s="310"/>
      <c r="H829" s="310"/>
      <c r="I829" s="310"/>
      <c r="J829" s="310"/>
      <c r="K829" s="310"/>
      <c r="L829" s="310"/>
      <c r="M829" s="310"/>
      <c r="N829" s="310"/>
      <c r="O829" s="310"/>
      <c r="P829" s="310"/>
      <c r="Q829" s="310"/>
      <c r="R829" s="310"/>
      <c r="S829" s="310"/>
      <c r="T829" s="310"/>
      <c r="U829" s="310"/>
      <c r="V829" s="310"/>
      <c r="W829" s="310"/>
      <c r="X829" s="310"/>
      <c r="Y829" s="310"/>
      <c r="Z829" s="310"/>
      <c r="AA829" s="310"/>
      <c r="AB829" s="310"/>
      <c r="AC829" s="310"/>
      <c r="AD829" s="310"/>
      <c r="AE829" s="310"/>
      <c r="AF829" s="310"/>
      <c r="AG829" s="310"/>
      <c r="AH829" s="310"/>
      <c r="AI829" s="310"/>
      <c r="AJ829" s="310"/>
      <c r="AK829" s="310"/>
      <c r="AL829" s="310"/>
      <c r="AM829" s="310"/>
      <c r="AN829" s="310"/>
      <c r="AO829" s="310"/>
      <c r="AP829" s="310"/>
      <c r="AQ829" s="310"/>
      <c r="AR829" s="310"/>
      <c r="AS829" s="310"/>
      <c r="AT829" s="310"/>
      <c r="AU829" s="310"/>
      <c r="AV829" s="310"/>
      <c r="AW829" s="310"/>
      <c r="AX829" s="310"/>
      <c r="AY829" s="310"/>
      <c r="AZ829" s="310"/>
      <c r="BA829" s="310"/>
      <c r="BB829" s="310"/>
      <c r="BC829" s="310"/>
      <c r="BD829" s="310"/>
      <c r="BE829" s="310"/>
      <c r="BF829" s="310"/>
      <c r="BG829" s="310"/>
      <c r="BH829" s="310"/>
      <c r="BI829" s="310"/>
      <c r="BJ829" s="310"/>
      <c r="BK829" s="310"/>
      <c r="BL829" s="310"/>
      <c r="BM829" s="310"/>
      <c r="BN829" s="310"/>
      <c r="BO829" s="310"/>
      <c r="BP829" s="310"/>
      <c r="BQ829" s="310"/>
      <c r="BR829" s="310"/>
      <c r="BS829" s="310"/>
      <c r="BT829" s="310"/>
      <c r="BU829" s="310"/>
      <c r="BV829" s="310"/>
      <c r="BW829" s="310"/>
      <c r="BX829" s="310"/>
      <c r="BY829" s="310"/>
      <c r="BZ829" s="310"/>
      <c r="CA829" s="310"/>
      <c r="CB829" s="310"/>
      <c r="CC829" s="310"/>
      <c r="CD829" s="310"/>
      <c r="CE829" s="310"/>
      <c r="CF829" s="310"/>
      <c r="CG829" s="310"/>
      <c r="CH829" s="310"/>
      <c r="CI829" s="310"/>
      <c r="CJ829" s="310"/>
      <c r="CK829" s="310"/>
      <c r="CL829" s="310"/>
      <c r="CM829" s="310"/>
      <c r="CN829" s="310"/>
      <c r="CO829" s="310"/>
      <c r="CP829" s="310"/>
      <c r="CQ829" s="310"/>
      <c r="CR829" s="310"/>
      <c r="CS829" s="310"/>
      <c r="CT829" s="310"/>
      <c r="CU829" s="310"/>
      <c r="CV829" s="310"/>
      <c r="CW829" s="310"/>
      <c r="CX829" s="310"/>
      <c r="CY829" s="310"/>
      <c r="CZ829" s="310"/>
      <c r="DA829" s="310"/>
      <c r="DB829" s="310"/>
      <c r="DC829" s="310"/>
      <c r="DD829" s="310"/>
      <c r="DE829" s="310"/>
      <c r="DF829" s="310"/>
      <c r="DG829" s="310"/>
      <c r="DH829" s="310"/>
      <c r="DI829" s="310"/>
      <c r="DJ829" s="310"/>
      <c r="DK829" s="310"/>
      <c r="DL829" s="310"/>
      <c r="DM829" s="310"/>
      <c r="DN829" s="310"/>
      <c r="DO829" s="310"/>
      <c r="DP829" s="310"/>
      <c r="DQ829" s="310"/>
      <c r="DR829" s="310"/>
      <c r="DS829" s="310"/>
      <c r="DT829" s="310"/>
      <c r="DU829" s="310"/>
      <c r="DV829" s="310"/>
      <c r="DW829" s="310"/>
      <c r="DX829" s="310"/>
      <c r="DY829" s="310"/>
      <c r="DZ829" s="310"/>
      <c r="EA829" s="310"/>
      <c r="EB829" s="310"/>
      <c r="EC829" s="310"/>
      <c r="ED829" s="310"/>
      <c r="EE829" s="310"/>
      <c r="EF829" s="310"/>
      <c r="EG829" s="310"/>
      <c r="EH829" s="310"/>
      <c r="EI829" s="310"/>
      <c r="EJ829" s="310"/>
      <c r="EK829" s="310"/>
      <c r="EL829" s="310"/>
      <c r="EM829" s="310"/>
      <c r="EN829" s="310"/>
      <c r="EO829" s="310"/>
      <c r="EP829" s="310"/>
      <c r="EQ829" s="310"/>
      <c r="ER829" s="310"/>
      <c r="ES829" s="310"/>
      <c r="ET829" s="310"/>
      <c r="EU829" s="310"/>
      <c r="EV829" s="310"/>
      <c r="EW829" s="310"/>
      <c r="EX829" s="310"/>
      <c r="EY829" s="310"/>
      <c r="EZ829" s="310"/>
      <c r="FA829" s="310"/>
      <c r="FB829" s="310"/>
      <c r="FC829" s="310"/>
      <c r="FD829" s="310"/>
      <c r="FE829" s="310"/>
      <c r="FF829" s="310"/>
      <c r="FG829" s="310"/>
      <c r="FH829" s="310"/>
      <c r="FI829" s="310"/>
      <c r="FJ829" s="310"/>
      <c r="FK829" s="310"/>
      <c r="FL829" s="310"/>
      <c r="FM829" s="310"/>
      <c r="FN829" s="310"/>
      <c r="FO829" s="310"/>
      <c r="FP829" s="310"/>
      <c r="FQ829" s="310"/>
      <c r="FR829" s="310"/>
      <c r="FS829" s="310"/>
      <c r="FT829" s="310"/>
      <c r="FU829" s="310"/>
      <c r="FV829" s="310"/>
      <c r="FW829" s="310"/>
      <c r="FX829" s="310"/>
      <c r="FY829" s="310"/>
      <c r="FZ829" s="310"/>
      <c r="GA829" s="310"/>
      <c r="GB829" s="310"/>
      <c r="GC829" s="310"/>
    </row>
    <row r="830" spans="4:185">
      <c r="D830" s="310"/>
      <c r="E830" s="310"/>
      <c r="F830" s="310"/>
      <c r="G830" s="310"/>
      <c r="H830" s="310"/>
      <c r="I830" s="310"/>
      <c r="J830" s="310"/>
      <c r="K830" s="310"/>
      <c r="L830" s="310"/>
      <c r="M830" s="310"/>
      <c r="N830" s="310"/>
      <c r="O830" s="310"/>
      <c r="P830" s="310"/>
      <c r="Q830" s="310"/>
      <c r="R830" s="310"/>
      <c r="S830" s="310"/>
      <c r="T830" s="310"/>
      <c r="U830" s="310"/>
      <c r="V830" s="310"/>
      <c r="W830" s="310"/>
      <c r="X830" s="310"/>
      <c r="Y830" s="310"/>
      <c r="Z830" s="310"/>
      <c r="AA830" s="310"/>
      <c r="AB830" s="310"/>
      <c r="AC830" s="310"/>
      <c r="AD830" s="310"/>
      <c r="AE830" s="310"/>
      <c r="AF830" s="310"/>
      <c r="AG830" s="310"/>
      <c r="AH830" s="310"/>
      <c r="AI830" s="310"/>
      <c r="AJ830" s="310"/>
      <c r="AK830" s="310"/>
      <c r="AL830" s="310"/>
      <c r="AM830" s="310"/>
      <c r="AN830" s="310"/>
      <c r="AO830" s="310"/>
      <c r="AP830" s="310"/>
      <c r="AQ830" s="310"/>
      <c r="AR830" s="310"/>
      <c r="AS830" s="310"/>
      <c r="AT830" s="310"/>
      <c r="AU830" s="310"/>
      <c r="AV830" s="310"/>
      <c r="AW830" s="310"/>
      <c r="AX830" s="310"/>
      <c r="AY830" s="310"/>
      <c r="AZ830" s="310"/>
      <c r="BA830" s="310"/>
      <c r="BB830" s="310"/>
      <c r="BC830" s="310"/>
      <c r="BD830" s="310"/>
      <c r="BE830" s="310"/>
      <c r="BF830" s="310"/>
      <c r="BG830" s="310"/>
      <c r="BH830" s="310"/>
      <c r="BI830" s="310"/>
      <c r="BJ830" s="310"/>
      <c r="BK830" s="310"/>
      <c r="BL830" s="310"/>
      <c r="BM830" s="310"/>
      <c r="BN830" s="310"/>
      <c r="BO830" s="310"/>
      <c r="BP830" s="310"/>
      <c r="BQ830" s="310"/>
      <c r="BR830" s="310"/>
      <c r="BS830" s="310"/>
      <c r="BT830" s="310"/>
      <c r="BU830" s="310"/>
      <c r="BV830" s="310"/>
      <c r="BW830" s="310"/>
      <c r="BX830" s="310"/>
      <c r="BY830" s="310"/>
      <c r="BZ830" s="310"/>
      <c r="CA830" s="310"/>
      <c r="CB830" s="310"/>
      <c r="CC830" s="310"/>
      <c r="CD830" s="310"/>
      <c r="CE830" s="310"/>
      <c r="CF830" s="310"/>
      <c r="CG830" s="310"/>
      <c r="CH830" s="310"/>
      <c r="CI830" s="310"/>
      <c r="CJ830" s="310"/>
      <c r="CK830" s="310"/>
      <c r="CL830" s="310"/>
      <c r="CM830" s="310"/>
      <c r="CN830" s="310"/>
      <c r="CO830" s="310"/>
      <c r="CP830" s="310"/>
      <c r="CQ830" s="310"/>
      <c r="CR830" s="310"/>
      <c r="CS830" s="310"/>
      <c r="CT830" s="310"/>
      <c r="CU830" s="310"/>
      <c r="CV830" s="310"/>
      <c r="CW830" s="310"/>
      <c r="CX830" s="310"/>
      <c r="CY830" s="310"/>
      <c r="CZ830" s="310"/>
      <c r="DA830" s="310"/>
      <c r="DB830" s="310"/>
      <c r="DC830" s="310"/>
      <c r="DD830" s="310"/>
      <c r="DE830" s="310"/>
      <c r="DF830" s="310"/>
      <c r="DG830" s="310"/>
      <c r="DH830" s="310"/>
      <c r="DI830" s="310"/>
      <c r="DJ830" s="310"/>
      <c r="DK830" s="310"/>
      <c r="DL830" s="310"/>
      <c r="DM830" s="310"/>
      <c r="DN830" s="310"/>
      <c r="DO830" s="310"/>
      <c r="DP830" s="310"/>
      <c r="DQ830" s="310"/>
      <c r="DR830" s="310"/>
      <c r="DS830" s="310"/>
      <c r="DT830" s="310"/>
      <c r="DU830" s="310"/>
      <c r="DV830" s="310"/>
      <c r="DW830" s="310"/>
      <c r="DX830" s="310"/>
      <c r="DY830" s="310"/>
      <c r="DZ830" s="310"/>
      <c r="EA830" s="310"/>
      <c r="EB830" s="310"/>
      <c r="EC830" s="310"/>
      <c r="ED830" s="310"/>
      <c r="EE830" s="310"/>
      <c r="EF830" s="310"/>
      <c r="EG830" s="310"/>
      <c r="EH830" s="310"/>
      <c r="EI830" s="310"/>
      <c r="EJ830" s="310"/>
      <c r="EK830" s="310"/>
      <c r="EL830" s="310"/>
      <c r="EM830" s="310"/>
      <c r="EN830" s="310"/>
      <c r="EO830" s="310"/>
      <c r="EP830" s="310"/>
      <c r="EQ830" s="310"/>
      <c r="ER830" s="310"/>
      <c r="ES830" s="310"/>
      <c r="ET830" s="310"/>
      <c r="EU830" s="310"/>
      <c r="EV830" s="310"/>
      <c r="EW830" s="310"/>
      <c r="EX830" s="310"/>
      <c r="EY830" s="310"/>
      <c r="EZ830" s="310"/>
      <c r="FA830" s="310"/>
      <c r="FB830" s="310"/>
      <c r="FC830" s="310"/>
      <c r="FD830" s="310"/>
      <c r="FE830" s="310"/>
      <c r="FF830" s="310"/>
      <c r="FG830" s="310"/>
      <c r="FH830" s="310"/>
      <c r="FI830" s="310"/>
      <c r="FJ830" s="310"/>
      <c r="FK830" s="310"/>
      <c r="FL830" s="310"/>
      <c r="FM830" s="310"/>
      <c r="FN830" s="310"/>
      <c r="FO830" s="310"/>
      <c r="FP830" s="310"/>
      <c r="FQ830" s="310"/>
      <c r="FR830" s="310"/>
      <c r="FS830" s="310"/>
      <c r="FT830" s="310"/>
      <c r="FU830" s="310"/>
      <c r="FV830" s="310"/>
      <c r="FW830" s="310"/>
      <c r="FX830" s="310"/>
      <c r="FY830" s="310"/>
      <c r="FZ830" s="310"/>
      <c r="GA830" s="310"/>
      <c r="GB830" s="310"/>
      <c r="GC830" s="310"/>
    </row>
    <row r="831" spans="4:185">
      <c r="D831" s="310"/>
      <c r="E831" s="310"/>
      <c r="F831" s="310"/>
      <c r="G831" s="310"/>
      <c r="H831" s="310"/>
      <c r="I831" s="310"/>
      <c r="J831" s="310"/>
      <c r="K831" s="310"/>
      <c r="L831" s="310"/>
      <c r="M831" s="310"/>
      <c r="N831" s="310"/>
      <c r="O831" s="310"/>
      <c r="P831" s="310"/>
      <c r="Q831" s="310"/>
      <c r="R831" s="310"/>
      <c r="S831" s="310"/>
      <c r="T831" s="310"/>
      <c r="U831" s="310"/>
      <c r="V831" s="310"/>
      <c r="W831" s="310"/>
      <c r="X831" s="310"/>
      <c r="Y831" s="310"/>
      <c r="Z831" s="310"/>
      <c r="AA831" s="310"/>
      <c r="AB831" s="310"/>
      <c r="AC831" s="310"/>
      <c r="AD831" s="310"/>
      <c r="AE831" s="310"/>
      <c r="AF831" s="310"/>
      <c r="AG831" s="310"/>
      <c r="AH831" s="310"/>
      <c r="AI831" s="310"/>
      <c r="AJ831" s="310"/>
      <c r="AK831" s="310"/>
      <c r="AL831" s="310"/>
      <c r="AM831" s="310"/>
      <c r="AN831" s="310"/>
      <c r="AO831" s="310"/>
      <c r="AP831" s="310"/>
      <c r="AQ831" s="310"/>
      <c r="AR831" s="310"/>
      <c r="AS831" s="310"/>
      <c r="AT831" s="310"/>
      <c r="AU831" s="310"/>
      <c r="AV831" s="310"/>
      <c r="AW831" s="310"/>
      <c r="AX831" s="310"/>
      <c r="AY831" s="310"/>
      <c r="AZ831" s="310"/>
      <c r="BA831" s="310"/>
      <c r="BB831" s="310"/>
      <c r="BC831" s="310"/>
      <c r="BD831" s="310"/>
      <c r="BE831" s="310"/>
      <c r="BF831" s="310"/>
      <c r="BG831" s="310"/>
      <c r="BH831" s="310"/>
      <c r="BI831" s="310"/>
      <c r="BJ831" s="310"/>
      <c r="BK831" s="310"/>
      <c r="BL831" s="310"/>
      <c r="BM831" s="310"/>
      <c r="BN831" s="310"/>
      <c r="BO831" s="310"/>
      <c r="BP831" s="310"/>
      <c r="BQ831" s="310"/>
      <c r="BR831" s="310"/>
      <c r="BS831" s="310"/>
      <c r="BT831" s="310"/>
      <c r="BU831" s="310"/>
      <c r="BV831" s="310"/>
      <c r="BW831" s="310"/>
      <c r="BX831" s="310"/>
      <c r="BY831" s="310"/>
      <c r="BZ831" s="310"/>
      <c r="CA831" s="310"/>
      <c r="CB831" s="310"/>
      <c r="CC831" s="310"/>
      <c r="CD831" s="310"/>
      <c r="CE831" s="310"/>
      <c r="CF831" s="310"/>
      <c r="CG831" s="310"/>
      <c r="CH831" s="310"/>
      <c r="CI831" s="310"/>
      <c r="CJ831" s="310"/>
      <c r="CK831" s="310"/>
      <c r="CL831" s="310"/>
      <c r="CM831" s="310"/>
      <c r="CN831" s="310"/>
      <c r="CO831" s="310"/>
      <c r="CP831" s="310"/>
      <c r="CQ831" s="310"/>
      <c r="CR831" s="310"/>
      <c r="CS831" s="310"/>
      <c r="CT831" s="310"/>
      <c r="CU831" s="310"/>
      <c r="CV831" s="310"/>
      <c r="CW831" s="310"/>
      <c r="CX831" s="310"/>
      <c r="CY831" s="310"/>
      <c r="CZ831" s="310"/>
      <c r="DA831" s="310"/>
      <c r="DB831" s="310"/>
      <c r="DC831" s="310"/>
      <c r="DD831" s="310"/>
      <c r="DE831" s="310"/>
      <c r="DF831" s="310"/>
      <c r="DG831" s="310"/>
      <c r="DH831" s="310"/>
      <c r="DI831" s="310"/>
      <c r="DJ831" s="310"/>
      <c r="DK831" s="310"/>
      <c r="DL831" s="310"/>
      <c r="DM831" s="310"/>
      <c r="DN831" s="310"/>
      <c r="DO831" s="310"/>
      <c r="DP831" s="310"/>
      <c r="DQ831" s="310"/>
      <c r="DR831" s="310"/>
      <c r="DS831" s="310"/>
      <c r="DT831" s="310"/>
      <c r="DU831" s="310"/>
      <c r="DV831" s="310"/>
      <c r="DW831" s="310"/>
      <c r="DX831" s="310"/>
      <c r="DY831" s="310"/>
      <c r="DZ831" s="310"/>
      <c r="EA831" s="310"/>
      <c r="EB831" s="310"/>
      <c r="EC831" s="310"/>
      <c r="ED831" s="310"/>
      <c r="EE831" s="310"/>
      <c r="EF831" s="310"/>
      <c r="EG831" s="310"/>
      <c r="EH831" s="310"/>
      <c r="EI831" s="310"/>
      <c r="EJ831" s="310"/>
      <c r="EK831" s="310"/>
      <c r="EL831" s="310"/>
      <c r="EM831" s="310"/>
      <c r="EN831" s="310"/>
      <c r="EO831" s="310"/>
      <c r="EP831" s="310"/>
      <c r="EQ831" s="310"/>
      <c r="ER831" s="310"/>
      <c r="ES831" s="310"/>
      <c r="ET831" s="310"/>
      <c r="EU831" s="310"/>
      <c r="EV831" s="310"/>
      <c r="EW831" s="310"/>
      <c r="EX831" s="310"/>
      <c r="EY831" s="310"/>
      <c r="EZ831" s="310"/>
      <c r="FA831" s="310"/>
      <c r="FB831" s="310"/>
      <c r="FC831" s="310"/>
      <c r="FD831" s="310"/>
      <c r="FE831" s="310"/>
      <c r="FF831" s="310"/>
      <c r="FG831" s="310"/>
      <c r="FH831" s="310"/>
      <c r="FI831" s="310"/>
      <c r="FJ831" s="310"/>
      <c r="FK831" s="310"/>
      <c r="FL831" s="310"/>
      <c r="FM831" s="310"/>
      <c r="FN831" s="310"/>
      <c r="FO831" s="310"/>
      <c r="FP831" s="310"/>
      <c r="FQ831" s="310"/>
      <c r="FR831" s="310"/>
      <c r="FS831" s="310"/>
      <c r="FT831" s="310"/>
      <c r="FU831" s="310"/>
      <c r="FV831" s="310"/>
      <c r="FW831" s="310"/>
      <c r="FX831" s="310"/>
      <c r="FY831" s="310"/>
      <c r="FZ831" s="310"/>
      <c r="GA831" s="310"/>
      <c r="GB831" s="310"/>
      <c r="GC831" s="310"/>
    </row>
    <row r="832" spans="4:185">
      <c r="D832" s="310"/>
      <c r="E832" s="310"/>
      <c r="F832" s="310"/>
      <c r="G832" s="310"/>
      <c r="H832" s="310"/>
      <c r="I832" s="310"/>
      <c r="J832" s="310"/>
      <c r="K832" s="310"/>
      <c r="L832" s="310"/>
      <c r="M832" s="310"/>
      <c r="N832" s="310"/>
      <c r="O832" s="310"/>
      <c r="P832" s="310"/>
      <c r="Q832" s="310"/>
      <c r="R832" s="310"/>
      <c r="S832" s="310"/>
      <c r="T832" s="310"/>
      <c r="U832" s="310"/>
      <c r="V832" s="310"/>
      <c r="W832" s="310"/>
      <c r="X832" s="310"/>
      <c r="Y832" s="310"/>
      <c r="Z832" s="310"/>
      <c r="AA832" s="310"/>
      <c r="AB832" s="310"/>
      <c r="AC832" s="310"/>
      <c r="AD832" s="310"/>
      <c r="AE832" s="310"/>
      <c r="AF832" s="310"/>
      <c r="AG832" s="310"/>
      <c r="AH832" s="310"/>
      <c r="AI832" s="310"/>
      <c r="AJ832" s="310"/>
      <c r="AK832" s="310"/>
      <c r="AL832" s="310"/>
      <c r="AM832" s="310"/>
      <c r="AN832" s="310"/>
      <c r="AO832" s="310"/>
      <c r="AP832" s="310"/>
      <c r="AQ832" s="310"/>
      <c r="AR832" s="310"/>
      <c r="AS832" s="310"/>
      <c r="AT832" s="310"/>
      <c r="AU832" s="310"/>
      <c r="AV832" s="310"/>
      <c r="AW832" s="310"/>
      <c r="AX832" s="310"/>
      <c r="AY832" s="310"/>
      <c r="AZ832" s="310"/>
      <c r="BA832" s="310"/>
      <c r="BB832" s="310"/>
      <c r="BC832" s="310"/>
      <c r="BD832" s="310"/>
      <c r="BE832" s="310"/>
      <c r="BF832" s="310"/>
      <c r="BG832" s="310"/>
      <c r="BH832" s="310"/>
      <c r="BI832" s="310"/>
      <c r="BJ832" s="310"/>
      <c r="BK832" s="310"/>
      <c r="BL832" s="310"/>
      <c r="BM832" s="310"/>
      <c r="BN832" s="310"/>
      <c r="BO832" s="310"/>
      <c r="BP832" s="310"/>
      <c r="BQ832" s="310"/>
      <c r="BR832" s="310"/>
      <c r="BS832" s="310"/>
      <c r="BT832" s="310"/>
      <c r="BU832" s="310"/>
      <c r="BV832" s="310"/>
      <c r="BW832" s="310"/>
      <c r="BX832" s="310"/>
      <c r="BY832" s="310"/>
      <c r="BZ832" s="310"/>
      <c r="CA832" s="310"/>
      <c r="CB832" s="310"/>
      <c r="CC832" s="310"/>
      <c r="CD832" s="310"/>
      <c r="CE832" s="310"/>
      <c r="CF832" s="310"/>
      <c r="CG832" s="310"/>
      <c r="CH832" s="310"/>
      <c r="CI832" s="310"/>
      <c r="CJ832" s="310"/>
      <c r="CK832" s="310"/>
      <c r="CL832" s="310"/>
      <c r="CM832" s="310"/>
      <c r="CN832" s="310"/>
      <c r="CO832" s="310"/>
      <c r="CP832" s="310"/>
      <c r="CQ832" s="310"/>
      <c r="CR832" s="310"/>
      <c r="CS832" s="310"/>
      <c r="CT832" s="310"/>
      <c r="CU832" s="310"/>
      <c r="CV832" s="310"/>
      <c r="CW832" s="310"/>
      <c r="CX832" s="310"/>
      <c r="CY832" s="310"/>
      <c r="CZ832" s="310"/>
      <c r="DA832" s="310"/>
      <c r="DB832" s="310"/>
      <c r="DC832" s="310"/>
      <c r="DD832" s="310"/>
      <c r="DE832" s="310"/>
      <c r="DF832" s="310"/>
      <c r="DG832" s="310"/>
      <c r="DH832" s="310"/>
      <c r="DI832" s="310"/>
      <c r="DJ832" s="310"/>
      <c r="DK832" s="310"/>
      <c r="DL832" s="310"/>
      <c r="DM832" s="310"/>
      <c r="DN832" s="310"/>
      <c r="DO832" s="310"/>
      <c r="DP832" s="310"/>
      <c r="DQ832" s="310"/>
      <c r="DR832" s="310"/>
      <c r="DS832" s="310"/>
      <c r="DT832" s="310"/>
      <c r="DU832" s="310"/>
      <c r="DV832" s="310"/>
      <c r="DW832" s="310"/>
      <c r="DX832" s="310"/>
      <c r="DY832" s="310"/>
      <c r="DZ832" s="310"/>
      <c r="EA832" s="310"/>
      <c r="EB832" s="310"/>
      <c r="EC832" s="310"/>
      <c r="ED832" s="310"/>
      <c r="EE832" s="310"/>
      <c r="EF832" s="310"/>
      <c r="EG832" s="310"/>
      <c r="EH832" s="310"/>
      <c r="EI832" s="310"/>
      <c r="EJ832" s="310"/>
      <c r="EK832" s="310"/>
      <c r="EL832" s="310"/>
      <c r="EM832" s="310"/>
      <c r="EN832" s="310"/>
      <c r="EO832" s="310"/>
      <c r="EP832" s="310"/>
      <c r="EQ832" s="310"/>
      <c r="ER832" s="310"/>
      <c r="ES832" s="310"/>
      <c r="ET832" s="310"/>
      <c r="EU832" s="310"/>
      <c r="EV832" s="310"/>
      <c r="EW832" s="310"/>
      <c r="EX832" s="310"/>
      <c r="EY832" s="310"/>
      <c r="EZ832" s="310"/>
      <c r="FA832" s="310"/>
      <c r="FB832" s="310"/>
      <c r="FC832" s="310"/>
      <c r="FD832" s="310"/>
      <c r="FE832" s="310"/>
      <c r="FF832" s="310"/>
      <c r="FG832" s="310"/>
      <c r="FH832" s="310"/>
      <c r="FI832" s="310"/>
      <c r="FJ832" s="310"/>
      <c r="FK832" s="310"/>
      <c r="FL832" s="310"/>
      <c r="FM832" s="310"/>
      <c r="FN832" s="310"/>
      <c r="FO832" s="310"/>
      <c r="FP832" s="310"/>
      <c r="FQ832" s="310"/>
      <c r="FR832" s="310"/>
      <c r="FS832" s="310"/>
      <c r="FT832" s="310"/>
      <c r="FU832" s="310"/>
      <c r="FV832" s="310"/>
      <c r="FW832" s="310"/>
      <c r="FX832" s="310"/>
      <c r="FY832" s="310"/>
      <c r="FZ832" s="310"/>
      <c r="GA832" s="310"/>
      <c r="GB832" s="310"/>
      <c r="GC832" s="310"/>
    </row>
    <row r="833" spans="4:185">
      <c r="D833" s="310"/>
      <c r="E833" s="310"/>
      <c r="F833" s="310"/>
      <c r="G833" s="310"/>
      <c r="H833" s="310"/>
      <c r="I833" s="310"/>
      <c r="J833" s="310"/>
      <c r="K833" s="310"/>
      <c r="L833" s="310"/>
      <c r="M833" s="310"/>
      <c r="N833" s="310"/>
      <c r="O833" s="310"/>
      <c r="P833" s="310"/>
      <c r="Q833" s="310"/>
      <c r="R833" s="310"/>
      <c r="S833" s="310"/>
      <c r="T833" s="310"/>
      <c r="U833" s="310"/>
      <c r="V833" s="310"/>
      <c r="W833" s="310"/>
      <c r="X833" s="310"/>
      <c r="Y833" s="310"/>
      <c r="Z833" s="310"/>
      <c r="AA833" s="310"/>
      <c r="AB833" s="310"/>
      <c r="AC833" s="310"/>
      <c r="AD833" s="310"/>
      <c r="AE833" s="310"/>
      <c r="AF833" s="310"/>
      <c r="AG833" s="310"/>
      <c r="AH833" s="310"/>
      <c r="AI833" s="310"/>
      <c r="AJ833" s="310"/>
      <c r="AK833" s="310"/>
      <c r="AL833" s="310"/>
      <c r="AM833" s="310"/>
      <c r="AN833" s="310"/>
      <c r="AO833" s="310"/>
      <c r="AP833" s="310"/>
      <c r="AQ833" s="310"/>
      <c r="AR833" s="310"/>
      <c r="AS833" s="310"/>
      <c r="AT833" s="310"/>
      <c r="AU833" s="310"/>
      <c r="AV833" s="310"/>
      <c r="AW833" s="310"/>
      <c r="AX833" s="310"/>
      <c r="AY833" s="310"/>
      <c r="AZ833" s="310"/>
      <c r="BA833" s="310"/>
      <c r="BB833" s="310"/>
      <c r="BC833" s="310"/>
      <c r="BD833" s="310"/>
      <c r="BE833" s="310"/>
      <c r="BF833" s="310"/>
      <c r="BG833" s="310"/>
      <c r="BH833" s="310"/>
      <c r="BI833" s="310"/>
      <c r="BJ833" s="310"/>
      <c r="BK833" s="310"/>
      <c r="BL833" s="310"/>
      <c r="BM833" s="310"/>
      <c r="BN833" s="310"/>
      <c r="BO833" s="310"/>
      <c r="BP833" s="310"/>
      <c r="BQ833" s="310"/>
      <c r="BR833" s="310"/>
      <c r="BS833" s="310"/>
      <c r="BT833" s="310"/>
      <c r="BU833" s="310"/>
      <c r="BV833" s="310"/>
      <c r="BW833" s="310"/>
      <c r="BX833" s="310"/>
      <c r="BY833" s="310"/>
      <c r="BZ833" s="310"/>
      <c r="CA833" s="310"/>
      <c r="CB833" s="310"/>
      <c r="CC833" s="310"/>
      <c r="CD833" s="310"/>
      <c r="CE833" s="310"/>
      <c r="CF833" s="310"/>
      <c r="CG833" s="310"/>
      <c r="CH833" s="310"/>
      <c r="CI833" s="310"/>
      <c r="CJ833" s="310"/>
      <c r="CK833" s="310"/>
      <c r="CL833" s="310"/>
      <c r="CM833" s="310"/>
      <c r="CN833" s="310"/>
      <c r="CO833" s="310"/>
      <c r="CP833" s="310"/>
      <c r="CQ833" s="310"/>
      <c r="CR833" s="310"/>
      <c r="CS833" s="310"/>
      <c r="CT833" s="310"/>
      <c r="CU833" s="310"/>
      <c r="CV833" s="310"/>
      <c r="CW833" s="310"/>
      <c r="CX833" s="310"/>
      <c r="CY833" s="310"/>
      <c r="CZ833" s="310"/>
      <c r="DA833" s="310"/>
      <c r="DB833" s="310"/>
      <c r="DC833" s="310"/>
      <c r="DD833" s="310"/>
      <c r="DE833" s="310"/>
      <c r="DF833" s="310"/>
      <c r="DG833" s="310"/>
      <c r="DH833" s="310"/>
      <c r="DI833" s="310"/>
      <c r="DJ833" s="310"/>
      <c r="DK833" s="310"/>
      <c r="DL833" s="310"/>
      <c r="DM833" s="310"/>
      <c r="DN833" s="310"/>
      <c r="DO833" s="310"/>
      <c r="DP833" s="310"/>
      <c r="DQ833" s="310"/>
      <c r="DR833" s="310"/>
      <c r="DS833" s="310"/>
      <c r="DT833" s="310"/>
      <c r="DU833" s="310"/>
      <c r="DV833" s="310"/>
      <c r="DW833" s="310"/>
      <c r="DX833" s="310"/>
      <c r="DY833" s="310"/>
      <c r="DZ833" s="310"/>
      <c r="EA833" s="310"/>
      <c r="EB833" s="310"/>
      <c r="EC833" s="310"/>
      <c r="ED833" s="310"/>
      <c r="EE833" s="310"/>
      <c r="EF833" s="310"/>
      <c r="EG833" s="310"/>
      <c r="EH833" s="310"/>
      <c r="EI833" s="310"/>
      <c r="EJ833" s="310"/>
      <c r="EK833" s="310"/>
      <c r="EL833" s="310"/>
      <c r="EM833" s="310"/>
      <c r="EN833" s="310"/>
      <c r="EO833" s="310"/>
      <c r="EP833" s="310"/>
      <c r="EQ833" s="310"/>
      <c r="ER833" s="310"/>
      <c r="ES833" s="310"/>
      <c r="ET833" s="310"/>
      <c r="EU833" s="310"/>
      <c r="EV833" s="310"/>
      <c r="EW833" s="310"/>
      <c r="EX833" s="310"/>
      <c r="EY833" s="310"/>
      <c r="EZ833" s="310"/>
      <c r="FA833" s="310"/>
      <c r="FB833" s="310"/>
      <c r="FC833" s="310"/>
      <c r="FD833" s="310"/>
      <c r="FE833" s="310"/>
      <c r="FF833" s="310"/>
      <c r="FG833" s="310"/>
      <c r="FH833" s="310"/>
      <c r="FI833" s="310"/>
      <c r="FJ833" s="310"/>
      <c r="FK833" s="310"/>
      <c r="FL833" s="310"/>
      <c r="FM833" s="310"/>
      <c r="FN833" s="310"/>
      <c r="FO833" s="310"/>
      <c r="FP833" s="310"/>
      <c r="FQ833" s="310"/>
      <c r="FR833" s="310"/>
      <c r="FS833" s="310"/>
      <c r="FT833" s="310"/>
      <c r="FU833" s="310"/>
      <c r="FV833" s="310"/>
      <c r="FW833" s="310"/>
      <c r="FX833" s="310"/>
      <c r="FY833" s="310"/>
      <c r="FZ833" s="310"/>
      <c r="GA833" s="310"/>
      <c r="GB833" s="310"/>
      <c r="GC833" s="310"/>
    </row>
    <row r="834" spans="4:185">
      <c r="D834" s="310"/>
      <c r="E834" s="310"/>
      <c r="F834" s="310"/>
      <c r="G834" s="310"/>
      <c r="H834" s="310"/>
      <c r="I834" s="310"/>
      <c r="J834" s="310"/>
      <c r="K834" s="310"/>
      <c r="L834" s="310"/>
      <c r="M834" s="310"/>
      <c r="N834" s="310"/>
      <c r="O834" s="310"/>
      <c r="P834" s="310"/>
      <c r="Q834" s="310"/>
      <c r="R834" s="310"/>
      <c r="S834" s="310"/>
      <c r="T834" s="310"/>
      <c r="U834" s="310"/>
      <c r="V834" s="310"/>
      <c r="W834" s="310"/>
      <c r="X834" s="310"/>
      <c r="Y834" s="310"/>
      <c r="Z834" s="310"/>
      <c r="AA834" s="310"/>
      <c r="AB834" s="310"/>
      <c r="AC834" s="310"/>
      <c r="AD834" s="310"/>
      <c r="AE834" s="310"/>
      <c r="AF834" s="310"/>
      <c r="AG834" s="310"/>
      <c r="AH834" s="310"/>
      <c r="AI834" s="310"/>
      <c r="AJ834" s="310"/>
      <c r="AK834" s="310"/>
      <c r="AL834" s="310"/>
      <c r="AM834" s="310"/>
      <c r="AN834" s="310"/>
      <c r="AO834" s="310"/>
      <c r="AP834" s="310"/>
      <c r="AQ834" s="310"/>
      <c r="AR834" s="310"/>
      <c r="AS834" s="310"/>
      <c r="AT834" s="310"/>
      <c r="AU834" s="310"/>
      <c r="AV834" s="310"/>
      <c r="AW834" s="310"/>
      <c r="AX834" s="310"/>
      <c r="AY834" s="310"/>
      <c r="AZ834" s="310"/>
      <c r="BA834" s="310"/>
      <c r="BB834" s="310"/>
      <c r="BC834" s="310"/>
      <c r="BD834" s="310"/>
      <c r="BE834" s="310"/>
      <c r="BF834" s="310"/>
      <c r="BG834" s="310"/>
      <c r="BH834" s="310"/>
      <c r="BI834" s="310"/>
      <c r="BJ834" s="310"/>
      <c r="BK834" s="310"/>
      <c r="BL834" s="310"/>
      <c r="BM834" s="310"/>
      <c r="BN834" s="310"/>
      <c r="BO834" s="310"/>
      <c r="BP834" s="310"/>
      <c r="BQ834" s="310"/>
      <c r="BR834" s="310"/>
      <c r="BS834" s="310"/>
      <c r="BT834" s="310"/>
      <c r="BU834" s="310"/>
      <c r="BV834" s="310"/>
      <c r="BW834" s="310"/>
      <c r="BX834" s="310"/>
      <c r="BY834" s="310"/>
      <c r="BZ834" s="310"/>
      <c r="CA834" s="310"/>
      <c r="CB834" s="310"/>
      <c r="CC834" s="310"/>
      <c r="CD834" s="310"/>
      <c r="CE834" s="310"/>
      <c r="CF834" s="310"/>
      <c r="CG834" s="310"/>
      <c r="CH834" s="310"/>
      <c r="CI834" s="310"/>
      <c r="CJ834" s="310"/>
      <c r="CK834" s="310"/>
      <c r="CL834" s="310"/>
      <c r="CM834" s="310"/>
      <c r="CN834" s="310"/>
      <c r="CO834" s="310"/>
      <c r="CP834" s="310"/>
      <c r="CQ834" s="310"/>
      <c r="CR834" s="310"/>
      <c r="CS834" s="310"/>
      <c r="CT834" s="310"/>
      <c r="CU834" s="310"/>
      <c r="CV834" s="310"/>
      <c r="CW834" s="310"/>
      <c r="CX834" s="310"/>
      <c r="CY834" s="310"/>
      <c r="CZ834" s="310"/>
      <c r="DA834" s="310"/>
      <c r="DB834" s="310"/>
      <c r="DC834" s="310"/>
      <c r="DD834" s="310"/>
      <c r="DE834" s="310"/>
      <c r="DF834" s="310"/>
      <c r="DG834" s="310"/>
      <c r="DH834" s="310"/>
      <c r="DI834" s="310"/>
      <c r="DJ834" s="310"/>
      <c r="DK834" s="310"/>
      <c r="DL834" s="310"/>
      <c r="DM834" s="310"/>
      <c r="DN834" s="310"/>
      <c r="DO834" s="310"/>
      <c r="DP834" s="310"/>
      <c r="DQ834" s="310"/>
      <c r="DR834" s="310"/>
      <c r="DS834" s="310"/>
      <c r="DT834" s="310"/>
      <c r="DU834" s="310"/>
      <c r="DV834" s="310"/>
      <c r="DW834" s="310"/>
      <c r="DX834" s="310"/>
      <c r="DY834" s="310"/>
      <c r="DZ834" s="310"/>
      <c r="EA834" s="310"/>
      <c r="EB834" s="310"/>
      <c r="EC834" s="310"/>
      <c r="ED834" s="310"/>
      <c r="EE834" s="310"/>
      <c r="EF834" s="310"/>
      <c r="EG834" s="310"/>
      <c r="EH834" s="310"/>
      <c r="EI834" s="310"/>
      <c r="EJ834" s="310"/>
      <c r="EK834" s="310"/>
      <c r="EL834" s="310"/>
      <c r="EM834" s="310"/>
      <c r="EN834" s="310"/>
      <c r="EO834" s="310"/>
      <c r="EP834" s="310"/>
      <c r="EQ834" s="310"/>
      <c r="ER834" s="310"/>
      <c r="ES834" s="310"/>
      <c r="ET834" s="310"/>
      <c r="EU834" s="310"/>
      <c r="EV834" s="310"/>
      <c r="EW834" s="310"/>
      <c r="EX834" s="310"/>
      <c r="EY834" s="310"/>
      <c r="EZ834" s="310"/>
      <c r="FA834" s="310"/>
      <c r="FB834" s="310"/>
      <c r="FC834" s="310"/>
      <c r="FD834" s="310"/>
      <c r="FE834" s="310"/>
      <c r="FF834" s="310"/>
      <c r="FG834" s="310"/>
      <c r="FH834" s="310"/>
      <c r="FI834" s="310"/>
      <c r="FJ834" s="310"/>
      <c r="FK834" s="310"/>
      <c r="FL834" s="310"/>
      <c r="FM834" s="310"/>
      <c r="FN834" s="310"/>
      <c r="FO834" s="310"/>
      <c r="FP834" s="310"/>
      <c r="FQ834" s="310"/>
      <c r="FR834" s="310"/>
      <c r="FS834" s="310"/>
      <c r="FT834" s="310"/>
      <c r="FU834" s="310"/>
      <c r="FV834" s="310"/>
      <c r="FW834" s="310"/>
      <c r="FX834" s="310"/>
      <c r="FY834" s="310"/>
      <c r="FZ834" s="310"/>
      <c r="GA834" s="310"/>
      <c r="GB834" s="310"/>
      <c r="GC834" s="310"/>
    </row>
    <row r="835" spans="4:185">
      <c r="D835" s="310"/>
      <c r="E835" s="310"/>
      <c r="F835" s="310"/>
      <c r="G835" s="310"/>
      <c r="H835" s="310"/>
      <c r="I835" s="310"/>
      <c r="J835" s="310"/>
      <c r="K835" s="310"/>
      <c r="L835" s="310"/>
      <c r="M835" s="310"/>
      <c r="N835" s="310"/>
      <c r="O835" s="310"/>
      <c r="P835" s="310"/>
      <c r="Q835" s="310"/>
      <c r="R835" s="310"/>
      <c r="S835" s="310"/>
      <c r="T835" s="310"/>
      <c r="U835" s="310"/>
      <c r="V835" s="310"/>
      <c r="W835" s="310"/>
      <c r="X835" s="310"/>
      <c r="Y835" s="310"/>
      <c r="Z835" s="310"/>
      <c r="AA835" s="310"/>
      <c r="AB835" s="310"/>
      <c r="AC835" s="310"/>
      <c r="AD835" s="310"/>
      <c r="AE835" s="310"/>
      <c r="AF835" s="310"/>
      <c r="AG835" s="310"/>
      <c r="AH835" s="310"/>
      <c r="AI835" s="310"/>
      <c r="AJ835" s="310"/>
      <c r="AK835" s="310"/>
      <c r="AL835" s="310"/>
      <c r="AM835" s="310"/>
      <c r="AN835" s="310"/>
      <c r="AO835" s="310"/>
      <c r="AP835" s="310"/>
      <c r="AQ835" s="310"/>
      <c r="AR835" s="310"/>
      <c r="AS835" s="310"/>
      <c r="AT835" s="310"/>
      <c r="AU835" s="310"/>
      <c r="AV835" s="310"/>
      <c r="AW835" s="310"/>
      <c r="AX835" s="310"/>
      <c r="AY835" s="310"/>
      <c r="AZ835" s="310"/>
      <c r="BA835" s="310"/>
      <c r="BB835" s="310"/>
      <c r="BC835" s="310"/>
      <c r="BD835" s="310"/>
      <c r="BE835" s="310"/>
      <c r="BF835" s="310"/>
      <c r="BG835" s="310"/>
      <c r="BH835" s="310"/>
      <c r="BI835" s="310"/>
      <c r="BJ835" s="310"/>
      <c r="BK835" s="310"/>
      <c r="BL835" s="310"/>
      <c r="BM835" s="310"/>
      <c r="BN835" s="310"/>
      <c r="BO835" s="310"/>
      <c r="BP835" s="310"/>
      <c r="BQ835" s="310"/>
      <c r="BR835" s="310"/>
      <c r="BS835" s="310"/>
      <c r="BT835" s="310"/>
      <c r="BU835" s="310"/>
      <c r="BV835" s="310"/>
      <c r="BW835" s="310"/>
      <c r="BX835" s="310"/>
      <c r="BY835" s="310"/>
      <c r="BZ835" s="310"/>
      <c r="CA835" s="310"/>
      <c r="CB835" s="310"/>
      <c r="CC835" s="310"/>
      <c r="CD835" s="310"/>
      <c r="CE835" s="310"/>
      <c r="CF835" s="310"/>
      <c r="CG835" s="310"/>
      <c r="CH835" s="310"/>
      <c r="CI835" s="310"/>
      <c r="CJ835" s="310"/>
      <c r="CK835" s="310"/>
      <c r="CL835" s="310"/>
      <c r="CM835" s="310"/>
      <c r="CN835" s="310"/>
      <c r="CO835" s="310"/>
      <c r="CP835" s="310"/>
      <c r="CQ835" s="310"/>
      <c r="CR835" s="310"/>
      <c r="CS835" s="310"/>
      <c r="CT835" s="310"/>
      <c r="CU835" s="310"/>
      <c r="CV835" s="310"/>
      <c r="CW835" s="310"/>
      <c r="CX835" s="310"/>
      <c r="CY835" s="310"/>
      <c r="CZ835" s="310"/>
      <c r="DA835" s="310"/>
      <c r="DB835" s="310"/>
      <c r="DC835" s="310"/>
      <c r="DD835" s="310"/>
      <c r="DE835" s="310"/>
      <c r="DF835" s="310"/>
      <c r="DG835" s="310"/>
      <c r="DH835" s="310"/>
      <c r="DI835" s="310"/>
      <c r="DJ835" s="310"/>
      <c r="DK835" s="310"/>
      <c r="DL835" s="310"/>
      <c r="DM835" s="310"/>
      <c r="DN835" s="310"/>
      <c r="DO835" s="310"/>
      <c r="DP835" s="310"/>
      <c r="DQ835" s="310"/>
      <c r="DR835" s="310"/>
      <c r="DS835" s="310"/>
      <c r="DT835" s="310"/>
      <c r="DU835" s="310"/>
      <c r="DV835" s="310"/>
      <c r="DW835" s="310"/>
      <c r="DX835" s="310"/>
      <c r="DY835" s="310"/>
      <c r="DZ835" s="310"/>
      <c r="EA835" s="310"/>
      <c r="EB835" s="310"/>
      <c r="EC835" s="310"/>
      <c r="ED835" s="310"/>
      <c r="EE835" s="310"/>
      <c r="EF835" s="310"/>
      <c r="EG835" s="310"/>
      <c r="EH835" s="310"/>
      <c r="EI835" s="310"/>
      <c r="EJ835" s="310"/>
      <c r="EK835" s="310"/>
      <c r="EL835" s="310"/>
      <c r="EM835" s="310"/>
      <c r="EN835" s="310"/>
      <c r="EO835" s="310"/>
      <c r="EP835" s="310"/>
      <c r="EQ835" s="310"/>
      <c r="ER835" s="310"/>
      <c r="ES835" s="310"/>
      <c r="ET835" s="310"/>
      <c r="EU835" s="310"/>
      <c r="EV835" s="310"/>
      <c r="EW835" s="310"/>
      <c r="EX835" s="310"/>
      <c r="EY835" s="310"/>
      <c r="EZ835" s="310"/>
      <c r="FA835" s="310"/>
      <c r="FB835" s="310"/>
      <c r="FC835" s="310"/>
      <c r="FD835" s="310"/>
      <c r="FE835" s="310"/>
      <c r="FF835" s="310"/>
      <c r="FG835" s="310"/>
      <c r="FH835" s="310"/>
      <c r="FI835" s="310"/>
      <c r="FJ835" s="310"/>
      <c r="FK835" s="310"/>
      <c r="FL835" s="310"/>
      <c r="FM835" s="310"/>
      <c r="FN835" s="310"/>
      <c r="FO835" s="310"/>
      <c r="FP835" s="310"/>
      <c r="FQ835" s="310"/>
      <c r="FR835" s="310"/>
      <c r="FS835" s="310"/>
      <c r="FT835" s="310"/>
      <c r="FU835" s="310"/>
      <c r="FV835" s="310"/>
      <c r="FW835" s="310"/>
      <c r="FX835" s="310"/>
      <c r="FY835" s="310"/>
      <c r="FZ835" s="310"/>
      <c r="GA835" s="310"/>
      <c r="GB835" s="310"/>
      <c r="GC835" s="310"/>
    </row>
    <row r="836" spans="4:185">
      <c r="D836" s="310"/>
      <c r="E836" s="310"/>
      <c r="F836" s="310"/>
      <c r="G836" s="310"/>
      <c r="H836" s="310"/>
      <c r="I836" s="310"/>
      <c r="J836" s="310"/>
      <c r="K836" s="310"/>
      <c r="L836" s="310"/>
      <c r="M836" s="310"/>
      <c r="N836" s="310"/>
      <c r="O836" s="310"/>
      <c r="P836" s="310"/>
      <c r="Q836" s="310"/>
      <c r="R836" s="310"/>
      <c r="S836" s="310"/>
      <c r="T836" s="310"/>
      <c r="U836" s="310"/>
      <c r="V836" s="310"/>
      <c r="W836" s="310"/>
      <c r="X836" s="310"/>
      <c r="Y836" s="310"/>
      <c r="Z836" s="310"/>
      <c r="AA836" s="310"/>
      <c r="AB836" s="310"/>
      <c r="AC836" s="310"/>
      <c r="AD836" s="310"/>
      <c r="AE836" s="310"/>
      <c r="AF836" s="310"/>
      <c r="AG836" s="310"/>
      <c r="AH836" s="310"/>
      <c r="AI836" s="310"/>
      <c r="AJ836" s="310"/>
      <c r="AK836" s="310"/>
      <c r="AL836" s="310"/>
      <c r="AM836" s="310"/>
      <c r="AN836" s="310"/>
      <c r="AO836" s="310"/>
      <c r="AP836" s="310"/>
      <c r="AQ836" s="310"/>
      <c r="AR836" s="310"/>
      <c r="AS836" s="310"/>
      <c r="AT836" s="310"/>
      <c r="AU836" s="310"/>
      <c r="AV836" s="310"/>
      <c r="AW836" s="310"/>
      <c r="AX836" s="310"/>
      <c r="AY836" s="310"/>
      <c r="AZ836" s="310"/>
      <c r="BA836" s="310"/>
      <c r="BB836" s="310"/>
      <c r="BC836" s="310"/>
      <c r="BD836" s="310"/>
      <c r="BE836" s="310"/>
      <c r="BF836" s="310"/>
      <c r="BG836" s="310"/>
      <c r="BH836" s="310"/>
      <c r="BI836" s="310"/>
      <c r="BJ836" s="310"/>
      <c r="BK836" s="310"/>
      <c r="BL836" s="310"/>
      <c r="BM836" s="310"/>
      <c r="BN836" s="310"/>
      <c r="BO836" s="310"/>
      <c r="BP836" s="310"/>
      <c r="BQ836" s="310"/>
      <c r="BR836" s="310"/>
      <c r="BS836" s="310"/>
      <c r="BT836" s="310"/>
      <c r="BU836" s="310"/>
      <c r="BV836" s="310"/>
      <c r="BW836" s="310"/>
      <c r="BX836" s="310"/>
      <c r="BY836" s="310"/>
      <c r="BZ836" s="310"/>
      <c r="CA836" s="310"/>
      <c r="CB836" s="310"/>
      <c r="CC836" s="310"/>
      <c r="CD836" s="310"/>
      <c r="CE836" s="310"/>
      <c r="CF836" s="310"/>
      <c r="CG836" s="310"/>
      <c r="CH836" s="310"/>
      <c r="CI836" s="310"/>
      <c r="CJ836" s="310"/>
      <c r="CK836" s="310"/>
      <c r="CL836" s="310"/>
      <c r="CM836" s="310"/>
      <c r="CN836" s="310"/>
      <c r="CO836" s="310"/>
      <c r="CP836" s="310"/>
      <c r="CQ836" s="310"/>
      <c r="CR836" s="310"/>
      <c r="CS836" s="310"/>
      <c r="CT836" s="310"/>
      <c r="CU836" s="310"/>
      <c r="CV836" s="310"/>
      <c r="CW836" s="310"/>
      <c r="CX836" s="310"/>
      <c r="CY836" s="310"/>
      <c r="CZ836" s="310"/>
      <c r="DA836" s="310"/>
      <c r="DB836" s="310"/>
      <c r="DC836" s="310"/>
      <c r="DD836" s="310"/>
      <c r="DE836" s="310"/>
      <c r="DF836" s="310"/>
      <c r="DG836" s="310"/>
      <c r="DH836" s="310"/>
      <c r="DI836" s="310"/>
      <c r="DJ836" s="310"/>
      <c r="DK836" s="310"/>
      <c r="DL836" s="310"/>
      <c r="DM836" s="310"/>
      <c r="DN836" s="310"/>
      <c r="DO836" s="310"/>
      <c r="DP836" s="310"/>
      <c r="DQ836" s="310"/>
      <c r="DR836" s="310"/>
      <c r="DS836" s="310"/>
      <c r="DT836" s="310"/>
      <c r="DU836" s="310"/>
      <c r="DV836" s="310"/>
      <c r="DW836" s="310"/>
      <c r="DX836" s="310"/>
      <c r="DY836" s="310"/>
      <c r="DZ836" s="310"/>
      <c r="EA836" s="310"/>
      <c r="EB836" s="310"/>
      <c r="EC836" s="310"/>
      <c r="ED836" s="310"/>
      <c r="EE836" s="310"/>
      <c r="EF836" s="310"/>
      <c r="EG836" s="310"/>
      <c r="EH836" s="310"/>
      <c r="EI836" s="310"/>
      <c r="EJ836" s="310"/>
      <c r="EK836" s="310"/>
      <c r="EL836" s="310"/>
      <c r="EM836" s="310"/>
      <c r="EN836" s="310"/>
      <c r="EO836" s="310"/>
      <c r="EP836" s="310"/>
      <c r="EQ836" s="310"/>
      <c r="ER836" s="310"/>
      <c r="ES836" s="310"/>
      <c r="ET836" s="310"/>
      <c r="EU836" s="310"/>
      <c r="EV836" s="310"/>
      <c r="EW836" s="310"/>
      <c r="EX836" s="310"/>
      <c r="EY836" s="310"/>
      <c r="EZ836" s="310"/>
      <c r="FA836" s="310"/>
      <c r="FB836" s="310"/>
      <c r="FC836" s="310"/>
      <c r="FD836" s="310"/>
      <c r="FE836" s="310"/>
      <c r="FF836" s="310"/>
      <c r="FG836" s="310"/>
      <c r="FH836" s="310"/>
      <c r="FI836" s="310"/>
      <c r="FJ836" s="310"/>
      <c r="FK836" s="310"/>
      <c r="FL836" s="310"/>
      <c r="FM836" s="310"/>
      <c r="FN836" s="310"/>
      <c r="FO836" s="310"/>
      <c r="FP836" s="310"/>
      <c r="FQ836" s="310"/>
      <c r="FR836" s="310"/>
      <c r="FS836" s="310"/>
      <c r="FT836" s="310"/>
      <c r="FU836" s="310"/>
      <c r="FV836" s="310"/>
      <c r="FW836" s="310"/>
      <c r="FX836" s="310"/>
      <c r="FY836" s="310"/>
      <c r="FZ836" s="310"/>
      <c r="GA836" s="310"/>
      <c r="GB836" s="310"/>
      <c r="GC836" s="310"/>
    </row>
    <row r="837" spans="4:185">
      <c r="D837" s="310"/>
      <c r="E837" s="310"/>
      <c r="F837" s="310"/>
      <c r="G837" s="310"/>
      <c r="H837" s="310"/>
      <c r="I837" s="310"/>
      <c r="J837" s="310"/>
      <c r="K837" s="310"/>
      <c r="L837" s="310"/>
      <c r="M837" s="310"/>
      <c r="N837" s="310"/>
      <c r="O837" s="310"/>
      <c r="P837" s="310"/>
      <c r="Q837" s="310"/>
      <c r="R837" s="310"/>
      <c r="S837" s="310"/>
      <c r="T837" s="310"/>
      <c r="U837" s="310"/>
      <c r="V837" s="310"/>
      <c r="W837" s="310"/>
      <c r="X837" s="310"/>
      <c r="Y837" s="310"/>
      <c r="Z837" s="310"/>
      <c r="AA837" s="310"/>
      <c r="AB837" s="310"/>
      <c r="AC837" s="310"/>
      <c r="AD837" s="310"/>
      <c r="AE837" s="310"/>
      <c r="AF837" s="310"/>
      <c r="AG837" s="310"/>
      <c r="AH837" s="310"/>
      <c r="AI837" s="310"/>
      <c r="AJ837" s="310"/>
      <c r="AK837" s="310"/>
      <c r="AL837" s="310"/>
      <c r="AM837" s="310"/>
      <c r="AN837" s="310"/>
      <c r="AO837" s="310"/>
      <c r="AP837" s="310"/>
      <c r="AQ837" s="310"/>
      <c r="AR837" s="310"/>
      <c r="AS837" s="310"/>
      <c r="AT837" s="310"/>
      <c r="AU837" s="310"/>
      <c r="AV837" s="310"/>
      <c r="AW837" s="310"/>
      <c r="AX837" s="310"/>
      <c r="AY837" s="310"/>
      <c r="AZ837" s="310"/>
      <c r="BA837" s="310"/>
      <c r="BB837" s="310"/>
      <c r="BC837" s="310"/>
      <c r="BD837" s="310"/>
      <c r="BE837" s="310"/>
      <c r="BF837" s="310"/>
      <c r="BG837" s="310"/>
      <c r="BH837" s="310"/>
      <c r="BI837" s="310"/>
      <c r="BJ837" s="310"/>
      <c r="BK837" s="310"/>
      <c r="BL837" s="310"/>
      <c r="BM837" s="310"/>
      <c r="BN837" s="310"/>
      <c r="BO837" s="310"/>
      <c r="BP837" s="310"/>
      <c r="BQ837" s="310"/>
      <c r="BR837" s="310"/>
      <c r="BS837" s="310"/>
      <c r="BT837" s="310"/>
      <c r="BU837" s="310"/>
      <c r="BV837" s="310"/>
      <c r="BW837" s="310"/>
      <c r="BX837" s="310"/>
      <c r="BY837" s="310"/>
      <c r="BZ837" s="310"/>
      <c r="CA837" s="310"/>
      <c r="CB837" s="310"/>
      <c r="CC837" s="310"/>
      <c r="CD837" s="310"/>
      <c r="CE837" s="310"/>
      <c r="CF837" s="310"/>
      <c r="CG837" s="310"/>
      <c r="CH837" s="310"/>
      <c r="CI837" s="310"/>
      <c r="CJ837" s="310"/>
      <c r="CK837" s="310"/>
      <c r="CL837" s="310"/>
      <c r="CM837" s="310"/>
      <c r="CN837" s="310"/>
      <c r="CO837" s="310"/>
      <c r="CP837" s="310"/>
      <c r="CQ837" s="310"/>
      <c r="CR837" s="310"/>
      <c r="CS837" s="310"/>
      <c r="CT837" s="310"/>
      <c r="CU837" s="310"/>
      <c r="CV837" s="310"/>
      <c r="CW837" s="310"/>
      <c r="CX837" s="310"/>
      <c r="CY837" s="310"/>
      <c r="CZ837" s="310"/>
      <c r="DA837" s="310"/>
      <c r="DB837" s="310"/>
      <c r="DC837" s="310"/>
      <c r="DD837" s="310"/>
      <c r="DE837" s="310"/>
      <c r="DF837" s="310"/>
      <c r="DG837" s="310"/>
      <c r="DH837" s="310"/>
      <c r="DI837" s="310"/>
      <c r="DJ837" s="310"/>
      <c r="DK837" s="310"/>
      <c r="DL837" s="310"/>
      <c r="DM837" s="310"/>
      <c r="DN837" s="310"/>
      <c r="DO837" s="310"/>
      <c r="DP837" s="310"/>
      <c r="DQ837" s="310"/>
      <c r="DR837" s="310"/>
      <c r="DS837" s="310"/>
      <c r="DT837" s="310"/>
      <c r="DU837" s="310"/>
      <c r="DV837" s="310"/>
      <c r="DW837" s="310"/>
      <c r="DX837" s="310"/>
      <c r="DY837" s="310"/>
      <c r="DZ837" s="310"/>
      <c r="EA837" s="310"/>
      <c r="EB837" s="310"/>
      <c r="EC837" s="310"/>
      <c r="ED837" s="310"/>
      <c r="EE837" s="310"/>
      <c r="EF837" s="310"/>
      <c r="EG837" s="310"/>
      <c r="EH837" s="310"/>
      <c r="EI837" s="310"/>
      <c r="EJ837" s="310"/>
      <c r="EK837" s="310"/>
      <c r="EL837" s="310"/>
      <c r="EM837" s="310"/>
      <c r="EN837" s="310"/>
      <c r="EO837" s="310"/>
      <c r="EP837" s="310"/>
      <c r="EQ837" s="310"/>
      <c r="ER837" s="310"/>
      <c r="ES837" s="310"/>
      <c r="ET837" s="310"/>
      <c r="EU837" s="310"/>
      <c r="EV837" s="310"/>
      <c r="EW837" s="310"/>
      <c r="EX837" s="310"/>
      <c r="EY837" s="310"/>
      <c r="EZ837" s="310"/>
      <c r="FA837" s="310"/>
      <c r="FB837" s="310"/>
      <c r="FC837" s="310"/>
      <c r="FD837" s="310"/>
      <c r="FE837" s="310"/>
      <c r="FF837" s="310"/>
      <c r="FG837" s="310"/>
      <c r="FH837" s="310"/>
      <c r="FI837" s="310"/>
      <c r="FJ837" s="310"/>
      <c r="FK837" s="310"/>
      <c r="FL837" s="310"/>
      <c r="FM837" s="310"/>
      <c r="FN837" s="310"/>
      <c r="FO837" s="310"/>
      <c r="FP837" s="310"/>
      <c r="FQ837" s="310"/>
      <c r="FR837" s="310"/>
      <c r="FS837" s="310"/>
      <c r="FT837" s="310"/>
      <c r="FU837" s="310"/>
      <c r="FV837" s="310"/>
      <c r="FW837" s="310"/>
      <c r="FX837" s="310"/>
      <c r="FY837" s="310"/>
      <c r="FZ837" s="310"/>
      <c r="GA837" s="310"/>
      <c r="GB837" s="310"/>
      <c r="GC837" s="310"/>
    </row>
    <row r="838" spans="4:185">
      <c r="D838" s="310"/>
      <c r="E838" s="310"/>
      <c r="F838" s="310"/>
      <c r="G838" s="310"/>
      <c r="H838" s="310"/>
      <c r="I838" s="310"/>
      <c r="J838" s="310"/>
      <c r="K838" s="310"/>
      <c r="L838" s="310"/>
      <c r="M838" s="310"/>
      <c r="N838" s="310"/>
      <c r="O838" s="310"/>
      <c r="P838" s="310"/>
      <c r="Q838" s="310"/>
      <c r="R838" s="310"/>
      <c r="S838" s="310"/>
      <c r="T838" s="310"/>
      <c r="U838" s="310"/>
      <c r="V838" s="310"/>
      <c r="W838" s="310"/>
      <c r="X838" s="310"/>
      <c r="Y838" s="310"/>
      <c r="Z838" s="310"/>
      <c r="AA838" s="310"/>
      <c r="AB838" s="310"/>
      <c r="AC838" s="310"/>
      <c r="AD838" s="310"/>
      <c r="AE838" s="310"/>
      <c r="AF838" s="310"/>
      <c r="AG838" s="310"/>
      <c r="AH838" s="310"/>
      <c r="AI838" s="310"/>
      <c r="AJ838" s="310"/>
      <c r="AK838" s="310"/>
      <c r="AL838" s="310"/>
      <c r="AM838" s="310"/>
      <c r="AN838" s="310"/>
      <c r="AO838" s="310"/>
      <c r="AP838" s="310"/>
      <c r="AQ838" s="310"/>
      <c r="AR838" s="310"/>
      <c r="AS838" s="310"/>
      <c r="AT838" s="310"/>
      <c r="AU838" s="310"/>
      <c r="AV838" s="310"/>
      <c r="AW838" s="310"/>
      <c r="AX838" s="310"/>
      <c r="AY838" s="310"/>
      <c r="AZ838" s="310"/>
      <c r="BA838" s="310"/>
      <c r="BB838" s="310"/>
      <c r="BC838" s="310"/>
      <c r="BD838" s="310"/>
      <c r="BE838" s="310"/>
      <c r="BF838" s="310"/>
      <c r="BG838" s="310"/>
      <c r="BH838" s="310"/>
      <c r="BI838" s="310"/>
      <c r="BJ838" s="310"/>
      <c r="BK838" s="310"/>
      <c r="BL838" s="310"/>
      <c r="BM838" s="310"/>
      <c r="BN838" s="310"/>
      <c r="BO838" s="310"/>
      <c r="BP838" s="310"/>
      <c r="BQ838" s="310"/>
      <c r="BR838" s="310"/>
      <c r="BS838" s="310"/>
      <c r="BT838" s="310"/>
      <c r="BU838" s="310"/>
      <c r="BV838" s="310"/>
      <c r="BW838" s="310"/>
      <c r="BX838" s="310"/>
      <c r="BY838" s="310"/>
      <c r="BZ838" s="310"/>
      <c r="CA838" s="310"/>
      <c r="CB838" s="310"/>
      <c r="CC838" s="310"/>
      <c r="CD838" s="310"/>
      <c r="CE838" s="310"/>
      <c r="CF838" s="310"/>
      <c r="CG838" s="310"/>
      <c r="CH838" s="310"/>
      <c r="CI838" s="310"/>
      <c r="CJ838" s="310"/>
      <c r="CK838" s="310"/>
      <c r="CL838" s="310"/>
      <c r="CM838" s="310"/>
      <c r="CN838" s="310"/>
      <c r="CO838" s="310"/>
      <c r="CP838" s="310"/>
      <c r="CQ838" s="310"/>
      <c r="CR838" s="310"/>
      <c r="CS838" s="310"/>
      <c r="CT838" s="310"/>
      <c r="CU838" s="310"/>
      <c r="CV838" s="310"/>
      <c r="CW838" s="310"/>
      <c r="CX838" s="310"/>
      <c r="CY838" s="310"/>
      <c r="CZ838" s="310"/>
      <c r="DA838" s="310"/>
      <c r="DB838" s="310"/>
      <c r="DC838" s="310"/>
      <c r="DD838" s="310"/>
      <c r="DE838" s="310"/>
      <c r="DF838" s="310"/>
      <c r="DG838" s="310"/>
      <c r="DH838" s="310"/>
      <c r="DI838" s="310"/>
      <c r="DJ838" s="310"/>
      <c r="DK838" s="310"/>
      <c r="DL838" s="310"/>
      <c r="DM838" s="310"/>
      <c r="DN838" s="310"/>
      <c r="DO838" s="310"/>
      <c r="DP838" s="310"/>
      <c r="DQ838" s="310"/>
      <c r="DR838" s="310"/>
      <c r="DS838" s="310"/>
      <c r="DT838" s="310"/>
      <c r="DU838" s="310"/>
      <c r="DV838" s="310"/>
      <c r="DW838" s="310"/>
      <c r="DX838" s="310"/>
      <c r="DY838" s="310"/>
      <c r="DZ838" s="310"/>
      <c r="EA838" s="310"/>
      <c r="EB838" s="310"/>
      <c r="EC838" s="310"/>
      <c r="ED838" s="310"/>
      <c r="EE838" s="310"/>
      <c r="EF838" s="310"/>
      <c r="EG838" s="310"/>
      <c r="EH838" s="310"/>
      <c r="EI838" s="310"/>
      <c r="EJ838" s="310"/>
      <c r="EK838" s="310"/>
      <c r="EL838" s="310"/>
      <c r="EM838" s="310"/>
      <c r="EN838" s="310"/>
      <c r="EO838" s="310"/>
      <c r="EP838" s="310"/>
      <c r="EQ838" s="310"/>
      <c r="ER838" s="310"/>
      <c r="ES838" s="310"/>
      <c r="ET838" s="310"/>
      <c r="EU838" s="310"/>
      <c r="EV838" s="310"/>
      <c r="EW838" s="310"/>
      <c r="EX838" s="310"/>
      <c r="EY838" s="310"/>
      <c r="EZ838" s="310"/>
      <c r="FA838" s="310"/>
      <c r="FB838" s="310"/>
      <c r="FC838" s="310"/>
      <c r="FD838" s="310"/>
      <c r="FE838" s="310"/>
      <c r="FF838" s="310"/>
      <c r="FG838" s="310"/>
      <c r="FH838" s="310"/>
      <c r="FI838" s="310"/>
      <c r="FJ838" s="310"/>
      <c r="FK838" s="310"/>
      <c r="FL838" s="310"/>
      <c r="FM838" s="310"/>
      <c r="FN838" s="310"/>
      <c r="FO838" s="310"/>
      <c r="FP838" s="310"/>
      <c r="FQ838" s="310"/>
      <c r="FR838" s="310"/>
      <c r="FS838" s="310"/>
      <c r="FT838" s="310"/>
      <c r="FU838" s="310"/>
      <c r="FV838" s="310"/>
      <c r="FW838" s="310"/>
      <c r="FX838" s="310"/>
      <c r="FY838" s="310"/>
      <c r="FZ838" s="310"/>
      <c r="GA838" s="310"/>
      <c r="GB838" s="310"/>
      <c r="GC838" s="310"/>
    </row>
    <row r="839" spans="4:185">
      <c r="D839" s="310"/>
      <c r="E839" s="310"/>
      <c r="F839" s="310"/>
      <c r="G839" s="310"/>
      <c r="H839" s="310"/>
      <c r="I839" s="310"/>
      <c r="J839" s="310"/>
      <c r="K839" s="310"/>
      <c r="L839" s="310"/>
      <c r="M839" s="310"/>
      <c r="N839" s="310"/>
      <c r="O839" s="310"/>
      <c r="P839" s="310"/>
      <c r="Q839" s="310"/>
      <c r="R839" s="310"/>
      <c r="S839" s="310"/>
      <c r="T839" s="310"/>
      <c r="U839" s="310"/>
      <c r="V839" s="310"/>
      <c r="W839" s="310"/>
      <c r="X839" s="310"/>
      <c r="Y839" s="310"/>
      <c r="Z839" s="310"/>
      <c r="AA839" s="310"/>
      <c r="AB839" s="310"/>
      <c r="AC839" s="310"/>
      <c r="AD839" s="310"/>
      <c r="AE839" s="310"/>
      <c r="AF839" s="310"/>
      <c r="AG839" s="310"/>
      <c r="AH839" s="310"/>
      <c r="AI839" s="310"/>
      <c r="AJ839" s="310"/>
      <c r="AK839" s="310"/>
      <c r="AL839" s="310"/>
      <c r="AM839" s="310"/>
      <c r="AN839" s="310"/>
      <c r="AO839" s="310"/>
      <c r="AP839" s="310"/>
      <c r="AQ839" s="310"/>
      <c r="AR839" s="310"/>
      <c r="AS839" s="310"/>
      <c r="AT839" s="310"/>
      <c r="AU839" s="310"/>
      <c r="AV839" s="310"/>
      <c r="AW839" s="310"/>
      <c r="AX839" s="310"/>
      <c r="AY839" s="310"/>
      <c r="AZ839" s="310"/>
      <c r="BA839" s="310"/>
      <c r="BB839" s="310"/>
      <c r="BC839" s="310"/>
      <c r="BD839" s="310"/>
      <c r="BE839" s="310"/>
      <c r="BF839" s="310"/>
      <c r="BG839" s="310"/>
      <c r="BH839" s="310"/>
      <c r="BI839" s="310"/>
      <c r="BJ839" s="310"/>
      <c r="BK839" s="310"/>
      <c r="BL839" s="310"/>
      <c r="BM839" s="310"/>
      <c r="BN839" s="310"/>
      <c r="BO839" s="310"/>
      <c r="BP839" s="310"/>
      <c r="BQ839" s="310"/>
      <c r="BR839" s="310"/>
      <c r="BS839" s="310"/>
      <c r="BT839" s="310"/>
      <c r="BU839" s="310"/>
      <c r="BV839" s="310"/>
      <c r="BW839" s="310"/>
      <c r="BX839" s="310"/>
      <c r="BY839" s="310"/>
      <c r="BZ839" s="310"/>
      <c r="CA839" s="310"/>
      <c r="CB839" s="310"/>
      <c r="CC839" s="310"/>
      <c r="CD839" s="310"/>
      <c r="CE839" s="310"/>
      <c r="CF839" s="310"/>
      <c r="CG839" s="310"/>
      <c r="CH839" s="310"/>
      <c r="CI839" s="310"/>
      <c r="CJ839" s="310"/>
      <c r="CK839" s="310"/>
      <c r="CL839" s="310"/>
      <c r="CM839" s="310"/>
      <c r="CN839" s="310"/>
      <c r="CO839" s="310"/>
      <c r="CP839" s="310"/>
      <c r="CQ839" s="310"/>
      <c r="CR839" s="310"/>
      <c r="CS839" s="310"/>
      <c r="CT839" s="310"/>
      <c r="CU839" s="310"/>
      <c r="CV839" s="310"/>
      <c r="CW839" s="310"/>
      <c r="CX839" s="310"/>
      <c r="CY839" s="310"/>
      <c r="CZ839" s="310"/>
      <c r="DA839" s="310"/>
      <c r="DB839" s="310"/>
      <c r="DC839" s="310"/>
      <c r="DD839" s="310"/>
      <c r="DE839" s="310"/>
      <c r="DF839" s="310"/>
      <c r="DG839" s="310"/>
      <c r="DH839" s="310"/>
      <c r="DI839" s="310"/>
      <c r="DJ839" s="310"/>
      <c r="DK839" s="310"/>
      <c r="DL839" s="310"/>
      <c r="DM839" s="310"/>
      <c r="DN839" s="310"/>
      <c r="DO839" s="310"/>
      <c r="DP839" s="310"/>
      <c r="DQ839" s="310"/>
      <c r="DR839" s="310"/>
      <c r="DS839" s="310"/>
      <c r="DT839" s="310"/>
      <c r="DU839" s="310"/>
      <c r="DV839" s="310"/>
      <c r="DW839" s="310"/>
      <c r="DX839" s="310"/>
      <c r="DY839" s="310"/>
      <c r="DZ839" s="310"/>
      <c r="EA839" s="310"/>
      <c r="EB839" s="310"/>
      <c r="EC839" s="310"/>
      <c r="ED839" s="310"/>
      <c r="EE839" s="310"/>
      <c r="EF839" s="310"/>
      <c r="EG839" s="310"/>
      <c r="EH839" s="310"/>
      <c r="EI839" s="310"/>
      <c r="EJ839" s="310"/>
      <c r="EK839" s="310"/>
      <c r="EL839" s="310"/>
      <c r="EM839" s="310"/>
      <c r="EN839" s="310"/>
      <c r="EO839" s="310"/>
      <c r="EP839" s="310"/>
      <c r="EQ839" s="310"/>
      <c r="ER839" s="310"/>
      <c r="ES839" s="310"/>
      <c r="ET839" s="310"/>
      <c r="EU839" s="310"/>
      <c r="EV839" s="310"/>
      <c r="EW839" s="310"/>
      <c r="EX839" s="310"/>
      <c r="EY839" s="310"/>
      <c r="EZ839" s="310"/>
      <c r="FA839" s="310"/>
      <c r="FB839" s="310"/>
      <c r="FC839" s="310"/>
      <c r="FD839" s="310"/>
      <c r="FE839" s="310"/>
      <c r="FF839" s="310"/>
      <c r="FG839" s="310"/>
      <c r="FH839" s="310"/>
      <c r="FI839" s="310"/>
      <c r="FJ839" s="310"/>
      <c r="FK839" s="310"/>
      <c r="FL839" s="310"/>
      <c r="FM839" s="310"/>
      <c r="FN839" s="310"/>
      <c r="FO839" s="310"/>
      <c r="FP839" s="310"/>
      <c r="FQ839" s="310"/>
      <c r="FR839" s="310"/>
      <c r="FS839" s="310"/>
      <c r="FT839" s="310"/>
      <c r="FU839" s="310"/>
      <c r="FV839" s="310"/>
      <c r="FW839" s="310"/>
      <c r="FX839" s="310"/>
      <c r="FY839" s="310"/>
      <c r="FZ839" s="310"/>
      <c r="GA839" s="310"/>
      <c r="GB839" s="310"/>
      <c r="GC839" s="310"/>
    </row>
    <row r="840" spans="4:185">
      <c r="D840" s="310"/>
      <c r="E840" s="310"/>
      <c r="F840" s="310"/>
      <c r="G840" s="310"/>
      <c r="H840" s="310"/>
      <c r="I840" s="310"/>
      <c r="J840" s="310"/>
      <c r="K840" s="310"/>
      <c r="L840" s="310"/>
      <c r="M840" s="310"/>
      <c r="N840" s="310"/>
      <c r="O840" s="310"/>
      <c r="P840" s="310"/>
      <c r="Q840" s="310"/>
      <c r="R840" s="310"/>
      <c r="S840" s="310"/>
      <c r="T840" s="310"/>
      <c r="U840" s="310"/>
      <c r="V840" s="310"/>
      <c r="W840" s="310"/>
      <c r="X840" s="310"/>
      <c r="Y840" s="310"/>
      <c r="Z840" s="310"/>
      <c r="AA840" s="310"/>
      <c r="AB840" s="310"/>
      <c r="AC840" s="310"/>
      <c r="AD840" s="310"/>
      <c r="AE840" s="310"/>
      <c r="AF840" s="310"/>
      <c r="AG840" s="310"/>
      <c r="AH840" s="310"/>
      <c r="AI840" s="310"/>
      <c r="AJ840" s="310"/>
      <c r="AK840" s="310"/>
      <c r="AL840" s="310"/>
      <c r="AM840" s="310"/>
      <c r="AN840" s="310"/>
      <c r="AO840" s="310"/>
      <c r="AP840" s="310"/>
      <c r="AQ840" s="310"/>
      <c r="AR840" s="310"/>
      <c r="AS840" s="310"/>
      <c r="AT840" s="310"/>
      <c r="AU840" s="310"/>
      <c r="AV840" s="310"/>
      <c r="AW840" s="310"/>
      <c r="AX840" s="310"/>
      <c r="AY840" s="310"/>
      <c r="AZ840" s="310"/>
      <c r="BA840" s="310"/>
      <c r="BB840" s="310"/>
      <c r="BC840" s="310"/>
      <c r="BD840" s="310"/>
      <c r="BE840" s="310"/>
      <c r="BF840" s="310"/>
      <c r="BG840" s="310"/>
      <c r="BH840" s="310"/>
      <c r="BI840" s="310"/>
      <c r="BJ840" s="310"/>
      <c r="BK840" s="310"/>
      <c r="BL840" s="310"/>
      <c r="BM840" s="310"/>
      <c r="BN840" s="310"/>
      <c r="BO840" s="310"/>
      <c r="BP840" s="310"/>
      <c r="BQ840" s="310"/>
      <c r="BR840" s="310"/>
      <c r="BS840" s="310"/>
      <c r="BT840" s="310"/>
      <c r="BU840" s="310"/>
      <c r="BV840" s="310"/>
      <c r="BW840" s="310"/>
      <c r="BX840" s="310"/>
      <c r="BY840" s="310"/>
      <c r="BZ840" s="310"/>
      <c r="CA840" s="310"/>
      <c r="CB840" s="310"/>
      <c r="CC840" s="310"/>
      <c r="CD840" s="310"/>
      <c r="CE840" s="310"/>
      <c r="CF840" s="310"/>
      <c r="CG840" s="310"/>
      <c r="CH840" s="310"/>
      <c r="CI840" s="310"/>
      <c r="CJ840" s="310"/>
      <c r="CK840" s="310"/>
      <c r="CL840" s="310"/>
      <c r="CM840" s="310"/>
      <c r="CN840" s="310"/>
      <c r="CO840" s="310"/>
      <c r="CP840" s="310"/>
      <c r="CQ840" s="310"/>
      <c r="CR840" s="310"/>
      <c r="CS840" s="310"/>
      <c r="CT840" s="310"/>
      <c r="CU840" s="310"/>
      <c r="CV840" s="310"/>
      <c r="CW840" s="310"/>
      <c r="CX840" s="310"/>
      <c r="CY840" s="310"/>
      <c r="CZ840" s="310"/>
      <c r="DA840" s="310"/>
      <c r="DB840" s="310"/>
      <c r="DC840" s="310"/>
      <c r="DD840" s="310"/>
      <c r="DE840" s="310"/>
      <c r="DF840" s="310"/>
      <c r="DG840" s="310"/>
      <c r="DH840" s="310"/>
      <c r="DI840" s="310"/>
      <c r="DJ840" s="310"/>
      <c r="DK840" s="310"/>
      <c r="DL840" s="310"/>
      <c r="DM840" s="310"/>
      <c r="DN840" s="310"/>
      <c r="DO840" s="310"/>
      <c r="DP840" s="310"/>
      <c r="DQ840" s="310"/>
      <c r="DR840" s="310"/>
      <c r="DS840" s="310"/>
      <c r="DT840" s="310"/>
      <c r="DU840" s="310"/>
      <c r="DV840" s="310"/>
      <c r="DW840" s="310"/>
      <c r="DX840" s="310"/>
      <c r="DY840" s="310"/>
      <c r="DZ840" s="310"/>
      <c r="EA840" s="310"/>
      <c r="EB840" s="310"/>
      <c r="EC840" s="310"/>
      <c r="ED840" s="310"/>
      <c r="EE840" s="310"/>
      <c r="EF840" s="310"/>
      <c r="EG840" s="310"/>
      <c r="EH840" s="310"/>
      <c r="EI840" s="310"/>
      <c r="EJ840" s="310"/>
      <c r="EK840" s="310"/>
      <c r="EL840" s="310"/>
      <c r="EM840" s="310"/>
      <c r="EN840" s="310"/>
      <c r="EO840" s="310"/>
      <c r="EP840" s="310"/>
      <c r="EQ840" s="310"/>
      <c r="ER840" s="310"/>
      <c r="ES840" s="310"/>
      <c r="ET840" s="310"/>
      <c r="EU840" s="310"/>
      <c r="EV840" s="310"/>
      <c r="EW840" s="310"/>
      <c r="EX840" s="310"/>
      <c r="EY840" s="310"/>
      <c r="EZ840" s="310"/>
      <c r="FA840" s="310"/>
      <c r="FB840" s="310"/>
      <c r="FC840" s="310"/>
      <c r="FD840" s="310"/>
      <c r="FE840" s="310"/>
      <c r="FF840" s="310"/>
      <c r="FG840" s="310"/>
      <c r="FH840" s="310"/>
      <c r="FI840" s="310"/>
      <c r="FJ840" s="310"/>
      <c r="FK840" s="310"/>
      <c r="FL840" s="310"/>
      <c r="FM840" s="310"/>
      <c r="FN840" s="310"/>
      <c r="FO840" s="310"/>
      <c r="FP840" s="310"/>
      <c r="FQ840" s="310"/>
      <c r="FR840" s="310"/>
      <c r="FS840" s="310"/>
      <c r="FT840" s="310"/>
      <c r="FU840" s="310"/>
      <c r="FV840" s="310"/>
      <c r="FW840" s="310"/>
      <c r="FX840" s="310"/>
      <c r="FY840" s="310"/>
      <c r="FZ840" s="310"/>
      <c r="GA840" s="310"/>
      <c r="GB840" s="310"/>
      <c r="GC840" s="310"/>
    </row>
    <row r="841" spans="4:185">
      <c r="D841" s="310"/>
      <c r="E841" s="310"/>
      <c r="F841" s="310"/>
      <c r="G841" s="310"/>
      <c r="H841" s="310"/>
      <c r="I841" s="310"/>
      <c r="J841" s="310"/>
      <c r="K841" s="310"/>
      <c r="L841" s="310"/>
      <c r="M841" s="310"/>
      <c r="N841" s="310"/>
      <c r="O841" s="310"/>
      <c r="P841" s="310"/>
      <c r="Q841" s="310"/>
      <c r="R841" s="310"/>
      <c r="S841" s="310"/>
      <c r="T841" s="310"/>
      <c r="U841" s="310"/>
      <c r="V841" s="310"/>
      <c r="W841" s="310"/>
      <c r="X841" s="310"/>
      <c r="Y841" s="310"/>
      <c r="Z841" s="310"/>
      <c r="AA841" s="310"/>
      <c r="AB841" s="310"/>
      <c r="AC841" s="310"/>
      <c r="AD841" s="310"/>
      <c r="AE841" s="310"/>
      <c r="AF841" s="310"/>
      <c r="AG841" s="310"/>
      <c r="AH841" s="310"/>
      <c r="AI841" s="310"/>
      <c r="AJ841" s="310"/>
      <c r="AK841" s="310"/>
      <c r="AL841" s="310"/>
      <c r="AM841" s="310"/>
      <c r="AN841" s="310"/>
      <c r="AO841" s="310"/>
      <c r="AP841" s="310"/>
      <c r="AQ841" s="310"/>
      <c r="AR841" s="310"/>
      <c r="AS841" s="310"/>
      <c r="AT841" s="310"/>
      <c r="AU841" s="310"/>
      <c r="AV841" s="310"/>
      <c r="AW841" s="310"/>
      <c r="AX841" s="310"/>
      <c r="AY841" s="310"/>
      <c r="AZ841" s="310"/>
      <c r="BA841" s="310"/>
      <c r="BB841" s="310"/>
      <c r="BC841" s="310"/>
      <c r="BD841" s="310"/>
      <c r="BE841" s="310"/>
      <c r="BF841" s="310"/>
      <c r="BG841" s="310"/>
      <c r="BH841" s="310"/>
      <c r="BI841" s="310"/>
      <c r="BJ841" s="310"/>
      <c r="BK841" s="310"/>
      <c r="BL841" s="310"/>
      <c r="BM841" s="310"/>
      <c r="BN841" s="310"/>
      <c r="BO841" s="310"/>
      <c r="BP841" s="310"/>
      <c r="BQ841" s="310"/>
      <c r="BR841" s="310"/>
      <c r="BS841" s="310"/>
      <c r="BT841" s="310"/>
      <c r="BU841" s="310"/>
      <c r="BV841" s="310"/>
      <c r="BW841" s="310"/>
      <c r="BX841" s="310"/>
      <c r="BY841" s="310"/>
      <c r="BZ841" s="310"/>
      <c r="CA841" s="310"/>
      <c r="CB841" s="310"/>
      <c r="CC841" s="310"/>
      <c r="CD841" s="310"/>
      <c r="CE841" s="310"/>
      <c r="CF841" s="310"/>
      <c r="CG841" s="310"/>
      <c r="CH841" s="310"/>
      <c r="CI841" s="310"/>
      <c r="CJ841" s="310"/>
      <c r="CK841" s="310"/>
      <c r="CL841" s="310"/>
      <c r="CM841" s="310"/>
      <c r="CN841" s="310"/>
      <c r="CO841" s="310"/>
      <c r="CP841" s="310"/>
      <c r="CQ841" s="310"/>
      <c r="CR841" s="310"/>
      <c r="CS841" s="310"/>
      <c r="CT841" s="310"/>
      <c r="CU841" s="310"/>
      <c r="CV841" s="310"/>
      <c r="CW841" s="310"/>
      <c r="CX841" s="310"/>
      <c r="CY841" s="310"/>
      <c r="CZ841" s="310"/>
      <c r="DA841" s="310"/>
      <c r="DB841" s="310"/>
      <c r="DC841" s="310"/>
      <c r="DD841" s="310"/>
      <c r="DE841" s="310"/>
      <c r="DF841" s="310"/>
      <c r="DG841" s="310"/>
      <c r="DH841" s="310"/>
      <c r="DI841" s="310"/>
      <c r="DJ841" s="310"/>
      <c r="DK841" s="310"/>
      <c r="DL841" s="310"/>
      <c r="DM841" s="310"/>
      <c r="DN841" s="310"/>
      <c r="DO841" s="310"/>
      <c r="DP841" s="310"/>
      <c r="DQ841" s="310"/>
      <c r="DR841" s="310"/>
      <c r="DS841" s="310"/>
      <c r="DT841" s="310"/>
      <c r="DU841" s="310"/>
      <c r="DV841" s="310"/>
      <c r="DW841" s="310"/>
      <c r="DX841" s="310"/>
      <c r="DY841" s="310"/>
      <c r="DZ841" s="310"/>
      <c r="EA841" s="310"/>
      <c r="EB841" s="310"/>
      <c r="EC841" s="310"/>
      <c r="ED841" s="310"/>
      <c r="EE841" s="310"/>
      <c r="EF841" s="310"/>
      <c r="EG841" s="310"/>
      <c r="EH841" s="310"/>
      <c r="EI841" s="310"/>
      <c r="EJ841" s="310"/>
      <c r="EK841" s="310"/>
      <c r="EL841" s="310"/>
      <c r="EM841" s="310"/>
      <c r="EN841" s="310"/>
      <c r="EO841" s="310"/>
      <c r="EP841" s="310"/>
      <c r="EQ841" s="310"/>
      <c r="ER841" s="310"/>
      <c r="ES841" s="310"/>
      <c r="ET841" s="310"/>
      <c r="EU841" s="310"/>
      <c r="EV841" s="310"/>
      <c r="EW841" s="310"/>
      <c r="EX841" s="310"/>
      <c r="EY841" s="310"/>
      <c r="EZ841" s="310"/>
      <c r="FA841" s="310"/>
      <c r="FB841" s="310"/>
      <c r="FC841" s="310"/>
      <c r="FD841" s="310"/>
      <c r="FE841" s="310"/>
      <c r="FF841" s="310"/>
      <c r="FG841" s="310"/>
      <c r="FH841" s="310"/>
      <c r="FI841" s="310"/>
      <c r="FJ841" s="310"/>
      <c r="FK841" s="310"/>
      <c r="FL841" s="310"/>
      <c r="FM841" s="310"/>
      <c r="FN841" s="310"/>
      <c r="FO841" s="310"/>
      <c r="FP841" s="310"/>
      <c r="FQ841" s="310"/>
      <c r="FR841" s="310"/>
      <c r="FS841" s="310"/>
      <c r="FT841" s="310"/>
      <c r="FU841" s="310"/>
      <c r="FV841" s="310"/>
      <c r="FW841" s="310"/>
      <c r="FX841" s="310"/>
      <c r="FY841" s="310"/>
      <c r="FZ841" s="310"/>
      <c r="GA841" s="310"/>
      <c r="GB841" s="310"/>
      <c r="GC841" s="310"/>
    </row>
    <row r="842" spans="4:185">
      <c r="D842" s="310"/>
      <c r="E842" s="310"/>
      <c r="F842" s="310"/>
      <c r="G842" s="310"/>
      <c r="H842" s="310"/>
      <c r="I842" s="310"/>
      <c r="J842" s="310"/>
      <c r="K842" s="310"/>
      <c r="L842" s="310"/>
      <c r="M842" s="310"/>
      <c r="N842" s="310"/>
      <c r="O842" s="310"/>
      <c r="P842" s="310"/>
      <c r="Q842" s="310"/>
      <c r="R842" s="310"/>
      <c r="S842" s="310"/>
      <c r="T842" s="310"/>
      <c r="U842" s="310"/>
      <c r="V842" s="310"/>
      <c r="W842" s="310"/>
      <c r="X842" s="310"/>
      <c r="Y842" s="310"/>
      <c r="Z842" s="310"/>
      <c r="AA842" s="310"/>
      <c r="AB842" s="310"/>
      <c r="AC842" s="310"/>
      <c r="AD842" s="310"/>
      <c r="AE842" s="310"/>
      <c r="AF842" s="310"/>
      <c r="AG842" s="310"/>
      <c r="AH842" s="310"/>
      <c r="AI842" s="310"/>
      <c r="AJ842" s="310"/>
      <c r="AK842" s="310"/>
      <c r="AL842" s="310"/>
      <c r="AM842" s="310"/>
      <c r="AN842" s="310"/>
      <c r="AO842" s="310"/>
      <c r="AP842" s="310"/>
      <c r="AQ842" s="310"/>
      <c r="AR842" s="310"/>
      <c r="AS842" s="310"/>
      <c r="AT842" s="310"/>
      <c r="AU842" s="310"/>
      <c r="AV842" s="310"/>
      <c r="AW842" s="310"/>
      <c r="AX842" s="310"/>
      <c r="AY842" s="310"/>
      <c r="AZ842" s="310"/>
      <c r="BA842" s="310"/>
      <c r="BB842" s="310"/>
      <c r="BC842" s="310"/>
      <c r="BD842" s="310"/>
      <c r="BE842" s="310"/>
      <c r="BF842" s="310"/>
      <c r="BG842" s="310"/>
      <c r="BH842" s="310"/>
      <c r="BI842" s="310"/>
      <c r="BJ842" s="310"/>
      <c r="BK842" s="310"/>
      <c r="BL842" s="310"/>
      <c r="BM842" s="310"/>
      <c r="BN842" s="310"/>
      <c r="BO842" s="310"/>
      <c r="BP842" s="310"/>
      <c r="BQ842" s="310"/>
      <c r="BR842" s="310"/>
      <c r="BS842" s="310"/>
      <c r="BT842" s="310"/>
      <c r="BU842" s="310"/>
      <c r="BV842" s="310"/>
      <c r="BW842" s="310"/>
      <c r="BX842" s="310"/>
      <c r="BY842" s="310"/>
      <c r="BZ842" s="310"/>
      <c r="CA842" s="310"/>
      <c r="CB842" s="310"/>
      <c r="CC842" s="310"/>
      <c r="CD842" s="310"/>
      <c r="CE842" s="310"/>
      <c r="CF842" s="310"/>
      <c r="CG842" s="310"/>
      <c r="CH842" s="310"/>
      <c r="CI842" s="310"/>
      <c r="CJ842" s="310"/>
      <c r="CK842" s="310"/>
      <c r="CL842" s="310"/>
      <c r="CM842" s="310"/>
      <c r="CN842" s="310"/>
      <c r="CO842" s="310"/>
      <c r="CP842" s="310"/>
      <c r="CQ842" s="310"/>
      <c r="CR842" s="310"/>
      <c r="CS842" s="310"/>
      <c r="CT842" s="310"/>
      <c r="CU842" s="310"/>
      <c r="CV842" s="310"/>
      <c r="CW842" s="310"/>
      <c r="CX842" s="310"/>
      <c r="CY842" s="310"/>
      <c r="CZ842" s="310"/>
      <c r="DA842" s="310"/>
      <c r="DB842" s="310"/>
      <c r="DC842" s="310"/>
      <c r="DD842" s="310"/>
      <c r="DE842" s="310"/>
      <c r="DF842" s="310"/>
      <c r="DG842" s="310"/>
      <c r="DH842" s="310"/>
      <c r="DI842" s="310"/>
      <c r="DJ842" s="310"/>
      <c r="DK842" s="310"/>
      <c r="DL842" s="310"/>
      <c r="DM842" s="310"/>
      <c r="DN842" s="310"/>
      <c r="DO842" s="310"/>
      <c r="DP842" s="310"/>
      <c r="DQ842" s="310"/>
      <c r="DR842" s="310"/>
      <c r="DS842" s="310"/>
      <c r="DT842" s="310"/>
      <c r="DU842" s="310"/>
      <c r="DV842" s="310"/>
      <c r="DW842" s="310"/>
      <c r="DX842" s="310"/>
      <c r="DY842" s="310"/>
      <c r="DZ842" s="310"/>
      <c r="EA842" s="310"/>
      <c r="EB842" s="310"/>
      <c r="EC842" s="310"/>
      <c r="ED842" s="310"/>
      <c r="EE842" s="310"/>
      <c r="EF842" s="310"/>
      <c r="EG842" s="310"/>
      <c r="EH842" s="310"/>
      <c r="EI842" s="310"/>
      <c r="EJ842" s="310"/>
      <c r="EK842" s="310"/>
      <c r="EL842" s="310"/>
      <c r="EM842" s="310"/>
      <c r="EN842" s="310"/>
      <c r="EO842" s="310"/>
      <c r="EP842" s="310"/>
      <c r="EQ842" s="310"/>
      <c r="ER842" s="310"/>
      <c r="ES842" s="310"/>
      <c r="ET842" s="310"/>
      <c r="EU842" s="310"/>
      <c r="EV842" s="310"/>
      <c r="EW842" s="310"/>
      <c r="EX842" s="310"/>
      <c r="EY842" s="310"/>
      <c r="EZ842" s="310"/>
      <c r="FA842" s="310"/>
      <c r="FB842" s="310"/>
      <c r="FC842" s="310"/>
      <c r="FD842" s="310"/>
      <c r="FE842" s="310"/>
      <c r="FF842" s="310"/>
      <c r="FG842" s="310"/>
      <c r="FH842" s="310"/>
      <c r="FI842" s="310"/>
      <c r="FJ842" s="310"/>
      <c r="FK842" s="310"/>
      <c r="FL842" s="310"/>
      <c r="FM842" s="310"/>
      <c r="FN842" s="310"/>
      <c r="FO842" s="310"/>
      <c r="FP842" s="310"/>
      <c r="FQ842" s="310"/>
      <c r="FR842" s="310"/>
      <c r="FS842" s="310"/>
      <c r="FT842" s="310"/>
      <c r="FU842" s="310"/>
      <c r="FV842" s="310"/>
      <c r="FW842" s="310"/>
      <c r="FX842" s="310"/>
      <c r="FY842" s="310"/>
      <c r="FZ842" s="310"/>
      <c r="GA842" s="310"/>
      <c r="GB842" s="310"/>
      <c r="GC842" s="310"/>
    </row>
    <row r="843" spans="4:185">
      <c r="D843" s="310"/>
      <c r="E843" s="310"/>
      <c r="F843" s="310"/>
      <c r="G843" s="310"/>
      <c r="H843" s="310"/>
      <c r="I843" s="310"/>
      <c r="J843" s="310"/>
      <c r="K843" s="310"/>
      <c r="L843" s="310"/>
      <c r="M843" s="310"/>
      <c r="N843" s="310"/>
      <c r="O843" s="310"/>
      <c r="P843" s="310"/>
      <c r="Q843" s="310"/>
      <c r="R843" s="310"/>
      <c r="S843" s="310"/>
      <c r="T843" s="310"/>
      <c r="U843" s="310"/>
      <c r="V843" s="310"/>
      <c r="W843" s="310"/>
      <c r="X843" s="310"/>
      <c r="Y843" s="310"/>
      <c r="Z843" s="310"/>
      <c r="AA843" s="310"/>
      <c r="AB843" s="310"/>
      <c r="AC843" s="310"/>
      <c r="AD843" s="310"/>
      <c r="AE843" s="310"/>
      <c r="AF843" s="310"/>
      <c r="AG843" s="310"/>
      <c r="AH843" s="310"/>
      <c r="AI843" s="310"/>
      <c r="AJ843" s="310"/>
      <c r="AK843" s="310"/>
      <c r="AL843" s="310"/>
      <c r="AM843" s="310"/>
      <c r="AN843" s="310"/>
      <c r="AO843" s="310"/>
      <c r="AP843" s="310"/>
      <c r="AQ843" s="310"/>
      <c r="AR843" s="310"/>
      <c r="AS843" s="310"/>
      <c r="AT843" s="310"/>
      <c r="AU843" s="310"/>
      <c r="AV843" s="310"/>
      <c r="AW843" s="310"/>
      <c r="AX843" s="310"/>
      <c r="AY843" s="310"/>
      <c r="AZ843" s="310"/>
      <c r="BA843" s="310"/>
      <c r="BB843" s="310"/>
      <c r="BC843" s="310"/>
      <c r="BD843" s="310"/>
      <c r="BE843" s="310"/>
      <c r="BF843" s="310"/>
      <c r="BG843" s="310"/>
      <c r="BH843" s="310"/>
      <c r="BI843" s="310"/>
      <c r="BJ843" s="310"/>
      <c r="BK843" s="310"/>
      <c r="BL843" s="310"/>
      <c r="BM843" s="310"/>
      <c r="BN843" s="310"/>
      <c r="BO843" s="310"/>
      <c r="BP843" s="310"/>
      <c r="BQ843" s="310"/>
      <c r="BR843" s="310"/>
      <c r="BS843" s="310"/>
      <c r="BT843" s="310"/>
      <c r="BU843" s="310"/>
      <c r="BV843" s="310"/>
      <c r="BW843" s="310"/>
      <c r="BX843" s="310"/>
      <c r="BY843" s="310"/>
      <c r="BZ843" s="310"/>
      <c r="CA843" s="310"/>
      <c r="CB843" s="310"/>
      <c r="CC843" s="310"/>
      <c r="CD843" s="310"/>
      <c r="CE843" s="310"/>
      <c r="CF843" s="310"/>
      <c r="CG843" s="310"/>
      <c r="CH843" s="310"/>
      <c r="CI843" s="310"/>
      <c r="CJ843" s="310"/>
      <c r="CK843" s="310"/>
      <c r="CL843" s="310"/>
      <c r="CM843" s="310"/>
      <c r="CN843" s="310"/>
      <c r="CO843" s="310"/>
      <c r="CP843" s="310"/>
      <c r="CQ843" s="310"/>
      <c r="CR843" s="310"/>
      <c r="CS843" s="310"/>
      <c r="CT843" s="310"/>
      <c r="CU843" s="310"/>
      <c r="CV843" s="310"/>
      <c r="CW843" s="310"/>
      <c r="CX843" s="310"/>
      <c r="CY843" s="310"/>
      <c r="CZ843" s="310"/>
      <c r="DA843" s="310"/>
      <c r="DB843" s="310"/>
      <c r="DC843" s="310"/>
      <c r="DD843" s="310"/>
      <c r="DE843" s="310"/>
      <c r="DF843" s="310"/>
      <c r="DG843" s="310"/>
      <c r="DH843" s="310"/>
      <c r="DI843" s="310"/>
      <c r="DJ843" s="310"/>
      <c r="DK843" s="310"/>
      <c r="DL843" s="310"/>
      <c r="DM843" s="310"/>
      <c r="DN843" s="310"/>
      <c r="DO843" s="310"/>
      <c r="DP843" s="310"/>
      <c r="DQ843" s="310"/>
      <c r="DR843" s="310"/>
      <c r="DS843" s="310"/>
      <c r="DT843" s="310"/>
      <c r="DU843" s="310"/>
      <c r="DV843" s="310"/>
      <c r="DW843" s="310"/>
      <c r="DX843" s="310"/>
      <c r="DY843" s="310"/>
      <c r="DZ843" s="310"/>
      <c r="EA843" s="310"/>
      <c r="EB843" s="310"/>
      <c r="EC843" s="310"/>
      <c r="ED843" s="310"/>
      <c r="EE843" s="310"/>
      <c r="EF843" s="310"/>
      <c r="EG843" s="310"/>
      <c r="EH843" s="310"/>
      <c r="EI843" s="310"/>
      <c r="EJ843" s="310"/>
      <c r="EK843" s="310"/>
      <c r="EL843" s="310"/>
      <c r="EM843" s="310"/>
      <c r="EN843" s="310"/>
      <c r="EO843" s="310"/>
      <c r="EP843" s="310"/>
      <c r="EQ843" s="310"/>
      <c r="ER843" s="310"/>
      <c r="ES843" s="310"/>
      <c r="ET843" s="310"/>
      <c r="EU843" s="310"/>
      <c r="EV843" s="310"/>
      <c r="EW843" s="310"/>
      <c r="EX843" s="310"/>
      <c r="EY843" s="310"/>
      <c r="EZ843" s="310"/>
      <c r="FA843" s="310"/>
      <c r="FB843" s="310"/>
      <c r="FC843" s="310"/>
      <c r="FD843" s="310"/>
      <c r="FE843" s="310"/>
      <c r="FF843" s="310"/>
      <c r="FG843" s="310"/>
      <c r="FH843" s="310"/>
      <c r="FI843" s="310"/>
      <c r="FJ843" s="310"/>
      <c r="FK843" s="310"/>
      <c r="FL843" s="310"/>
      <c r="FM843" s="310"/>
      <c r="FN843" s="310"/>
      <c r="FO843" s="310"/>
      <c r="FP843" s="310"/>
      <c r="FQ843" s="310"/>
      <c r="FR843" s="310"/>
      <c r="FS843" s="310"/>
      <c r="FT843" s="310"/>
      <c r="FU843" s="310"/>
      <c r="FV843" s="310"/>
      <c r="FW843" s="310"/>
      <c r="FX843" s="310"/>
      <c r="FY843" s="310"/>
      <c r="FZ843" s="310"/>
      <c r="GA843" s="310"/>
      <c r="GB843" s="310"/>
      <c r="GC843" s="310"/>
    </row>
    <row r="844" spans="4:185">
      <c r="D844" s="310"/>
      <c r="E844" s="310"/>
      <c r="F844" s="310"/>
      <c r="G844" s="310"/>
      <c r="H844" s="310"/>
      <c r="I844" s="310"/>
      <c r="J844" s="310"/>
      <c r="K844" s="310"/>
      <c r="L844" s="310"/>
      <c r="M844" s="310"/>
      <c r="N844" s="310"/>
      <c r="O844" s="310"/>
      <c r="P844" s="310"/>
      <c r="Q844" s="310"/>
      <c r="R844" s="310"/>
      <c r="S844" s="310"/>
      <c r="T844" s="310"/>
      <c r="U844" s="310"/>
      <c r="V844" s="310"/>
      <c r="W844" s="310"/>
      <c r="X844" s="310"/>
      <c r="Y844" s="310"/>
      <c r="Z844" s="310"/>
      <c r="AA844" s="310"/>
      <c r="AB844" s="310"/>
      <c r="AC844" s="310"/>
      <c r="AD844" s="310"/>
      <c r="AE844" s="310"/>
      <c r="AF844" s="310"/>
      <c r="AG844" s="310"/>
      <c r="AH844" s="310"/>
      <c r="AI844" s="310"/>
      <c r="AJ844" s="310"/>
      <c r="AK844" s="310"/>
      <c r="AL844" s="310"/>
      <c r="AM844" s="310"/>
      <c r="AN844" s="310"/>
      <c r="AO844" s="310"/>
      <c r="AP844" s="310"/>
      <c r="AQ844" s="310"/>
      <c r="AR844" s="310"/>
      <c r="AS844" s="310"/>
      <c r="AT844" s="310"/>
      <c r="AU844" s="310"/>
      <c r="AV844" s="310"/>
      <c r="AW844" s="310"/>
      <c r="AX844" s="310"/>
      <c r="AY844" s="310"/>
      <c r="AZ844" s="310"/>
      <c r="BA844" s="310"/>
      <c r="BB844" s="310"/>
      <c r="BC844" s="310"/>
      <c r="BD844" s="310"/>
      <c r="BE844" s="310"/>
      <c r="BF844" s="310"/>
      <c r="BG844" s="310"/>
      <c r="BH844" s="310"/>
      <c r="BI844" s="310"/>
      <c r="BJ844" s="310"/>
      <c r="BK844" s="310"/>
      <c r="BL844" s="310"/>
      <c r="BM844" s="310"/>
      <c r="BN844" s="310"/>
      <c r="BO844" s="310"/>
      <c r="BP844" s="310"/>
      <c r="BQ844" s="310"/>
      <c r="BR844" s="310"/>
      <c r="BS844" s="310"/>
      <c r="BT844" s="310"/>
      <c r="BU844" s="310"/>
      <c r="BV844" s="310"/>
      <c r="BW844" s="310"/>
      <c r="BX844" s="310"/>
      <c r="BY844" s="310"/>
      <c r="BZ844" s="310"/>
      <c r="CA844" s="310"/>
      <c r="CB844" s="310"/>
      <c r="CC844" s="310"/>
      <c r="CD844" s="310"/>
      <c r="CE844" s="310"/>
      <c r="CF844" s="310"/>
      <c r="CG844" s="310"/>
      <c r="CH844" s="310"/>
      <c r="CI844" s="310"/>
      <c r="CJ844" s="310"/>
      <c r="CK844" s="310"/>
      <c r="CL844" s="310"/>
      <c r="CM844" s="310"/>
      <c r="CN844" s="310"/>
      <c r="CO844" s="310"/>
      <c r="CP844" s="310"/>
      <c r="CQ844" s="310"/>
      <c r="CR844" s="310"/>
      <c r="CS844" s="310"/>
      <c r="CT844" s="310"/>
      <c r="CU844" s="310"/>
      <c r="CV844" s="310"/>
      <c r="CW844" s="310"/>
      <c r="CX844" s="310"/>
      <c r="CY844" s="310"/>
      <c r="CZ844" s="310"/>
      <c r="DA844" s="310"/>
      <c r="DB844" s="310"/>
      <c r="DC844" s="310"/>
      <c r="DD844" s="310"/>
      <c r="DE844" s="310"/>
      <c r="DF844" s="310"/>
      <c r="DG844" s="310"/>
      <c r="DH844" s="310"/>
      <c r="DI844" s="310"/>
      <c r="DJ844" s="310"/>
      <c r="DK844" s="310"/>
      <c r="DL844" s="310"/>
      <c r="DM844" s="310"/>
      <c r="DN844" s="310"/>
      <c r="DO844" s="310"/>
      <c r="DP844" s="310"/>
      <c r="DQ844" s="310"/>
      <c r="DR844" s="310"/>
      <c r="DS844" s="310"/>
      <c r="DT844" s="310"/>
      <c r="DU844" s="310"/>
      <c r="DV844" s="310"/>
      <c r="DW844" s="310"/>
      <c r="DX844" s="310"/>
      <c r="DY844" s="310"/>
      <c r="DZ844" s="310"/>
      <c r="EA844" s="310"/>
      <c r="EB844" s="310"/>
      <c r="EC844" s="310"/>
      <c r="ED844" s="310"/>
      <c r="EE844" s="310"/>
      <c r="EF844" s="310"/>
      <c r="EG844" s="310"/>
      <c r="EH844" s="310"/>
      <c r="EI844" s="310"/>
      <c r="EJ844" s="310"/>
      <c r="EK844" s="310"/>
      <c r="EL844" s="310"/>
      <c r="EM844" s="310"/>
      <c r="EN844" s="310"/>
      <c r="EO844" s="310"/>
      <c r="EP844" s="310"/>
      <c r="EQ844" s="310"/>
      <c r="ER844" s="310"/>
      <c r="ES844" s="310"/>
      <c r="ET844" s="310"/>
      <c r="EU844" s="310"/>
      <c r="EV844" s="310"/>
      <c r="EW844" s="310"/>
      <c r="EX844" s="310"/>
      <c r="EY844" s="310"/>
      <c r="EZ844" s="310"/>
      <c r="FA844" s="310"/>
      <c r="FB844" s="310"/>
      <c r="FC844" s="310"/>
      <c r="FD844" s="310"/>
      <c r="FE844" s="310"/>
      <c r="FF844" s="310"/>
      <c r="FG844" s="310"/>
      <c r="FH844" s="310"/>
      <c r="FI844" s="310"/>
      <c r="FJ844" s="310"/>
      <c r="FK844" s="310"/>
      <c r="FL844" s="310"/>
      <c r="FM844" s="310"/>
      <c r="FN844" s="310"/>
      <c r="FO844" s="310"/>
      <c r="FP844" s="310"/>
      <c r="FQ844" s="310"/>
      <c r="FR844" s="310"/>
      <c r="FS844" s="310"/>
      <c r="FT844" s="310"/>
      <c r="FU844" s="310"/>
      <c r="FV844" s="310"/>
      <c r="FW844" s="310"/>
      <c r="FX844" s="310"/>
      <c r="FY844" s="310"/>
      <c r="FZ844" s="310"/>
      <c r="GA844" s="310"/>
      <c r="GB844" s="310"/>
      <c r="GC844" s="310"/>
    </row>
    <row r="845" spans="4:185">
      <c r="D845" s="310"/>
      <c r="E845" s="310"/>
      <c r="F845" s="310"/>
      <c r="G845" s="310"/>
      <c r="H845" s="310"/>
      <c r="I845" s="310"/>
      <c r="J845" s="310"/>
      <c r="K845" s="310"/>
      <c r="L845" s="310"/>
      <c r="M845" s="310"/>
      <c r="N845" s="310"/>
      <c r="O845" s="310"/>
      <c r="P845" s="310"/>
      <c r="Q845" s="310"/>
      <c r="R845" s="310"/>
      <c r="S845" s="310"/>
      <c r="T845" s="310"/>
      <c r="U845" s="310"/>
      <c r="V845" s="310"/>
      <c r="W845" s="310"/>
      <c r="X845" s="310"/>
      <c r="Y845" s="310"/>
      <c r="Z845" s="310"/>
      <c r="AA845" s="310"/>
      <c r="AB845" s="310"/>
      <c r="AC845" s="310"/>
      <c r="AD845" s="310"/>
      <c r="AE845" s="310"/>
      <c r="AF845" s="310"/>
      <c r="AG845" s="310"/>
      <c r="AH845" s="310"/>
      <c r="AI845" s="310"/>
      <c r="AJ845" s="310"/>
      <c r="AK845" s="310"/>
      <c r="AL845" s="310"/>
      <c r="AM845" s="310"/>
      <c r="AN845" s="310"/>
      <c r="AO845" s="310"/>
      <c r="AP845" s="310"/>
      <c r="AQ845" s="310"/>
      <c r="AR845" s="310"/>
      <c r="AS845" s="310"/>
      <c r="AT845" s="310"/>
      <c r="AU845" s="310"/>
      <c r="AV845" s="310"/>
      <c r="AW845" s="310"/>
      <c r="AX845" s="310"/>
      <c r="AY845" s="310"/>
      <c r="AZ845" s="310"/>
      <c r="BA845" s="310"/>
      <c r="BB845" s="310"/>
      <c r="BC845" s="310"/>
      <c r="BD845" s="310"/>
      <c r="BE845" s="310"/>
      <c r="BF845" s="310"/>
      <c r="BG845" s="310"/>
      <c r="BH845" s="310"/>
      <c r="BI845" s="310"/>
      <c r="BJ845" s="310"/>
      <c r="BK845" s="310"/>
      <c r="BL845" s="310"/>
      <c r="BM845" s="310"/>
      <c r="BN845" s="310"/>
      <c r="BO845" s="310"/>
      <c r="BP845" s="310"/>
      <c r="BQ845" s="310"/>
      <c r="BR845" s="310"/>
      <c r="BS845" s="310"/>
      <c r="BT845" s="310"/>
      <c r="BU845" s="310"/>
      <c r="BV845" s="310"/>
      <c r="BW845" s="310"/>
      <c r="BX845" s="310"/>
      <c r="BY845" s="310"/>
      <c r="BZ845" s="310"/>
      <c r="CA845" s="310"/>
      <c r="CB845" s="310"/>
      <c r="CC845" s="310"/>
      <c r="CD845" s="310"/>
      <c r="CE845" s="310"/>
      <c r="CF845" s="310"/>
      <c r="CG845" s="310"/>
      <c r="CH845" s="310"/>
      <c r="CI845" s="310"/>
      <c r="CJ845" s="310"/>
      <c r="CK845" s="310"/>
      <c r="CL845" s="310"/>
      <c r="CM845" s="310"/>
      <c r="CN845" s="310"/>
      <c r="CO845" s="310"/>
      <c r="CP845" s="310"/>
      <c r="CQ845" s="310"/>
      <c r="CR845" s="310"/>
      <c r="CS845" s="310"/>
      <c r="CT845" s="310"/>
      <c r="CU845" s="310"/>
      <c r="CV845" s="310"/>
      <c r="CW845" s="310"/>
      <c r="CX845" s="310"/>
      <c r="CY845" s="310"/>
      <c r="CZ845" s="310"/>
      <c r="DA845" s="310"/>
      <c r="DB845" s="310"/>
      <c r="DC845" s="310"/>
      <c r="DD845" s="310"/>
      <c r="DE845" s="310"/>
      <c r="DF845" s="310"/>
      <c r="DG845" s="310"/>
      <c r="DH845" s="310"/>
      <c r="DI845" s="310"/>
      <c r="DJ845" s="310"/>
      <c r="DK845" s="310"/>
      <c r="DL845" s="310"/>
      <c r="DM845" s="310"/>
      <c r="DN845" s="310"/>
      <c r="DO845" s="310"/>
      <c r="DP845" s="310"/>
      <c r="DQ845" s="310"/>
      <c r="DR845" s="310"/>
      <c r="DS845" s="310"/>
      <c r="DT845" s="310"/>
      <c r="DU845" s="310"/>
      <c r="DV845" s="310"/>
      <c r="DW845" s="310"/>
      <c r="DX845" s="310"/>
      <c r="DY845" s="310"/>
      <c r="DZ845" s="310"/>
      <c r="EA845" s="310"/>
      <c r="EB845" s="310"/>
      <c r="EC845" s="310"/>
      <c r="ED845" s="310"/>
      <c r="EE845" s="310"/>
      <c r="EF845" s="310"/>
      <c r="EG845" s="310"/>
      <c r="EH845" s="310"/>
      <c r="EI845" s="310"/>
      <c r="EJ845" s="310"/>
      <c r="EK845" s="310"/>
      <c r="EL845" s="310"/>
      <c r="EM845" s="310"/>
      <c r="EN845" s="310"/>
      <c r="EO845" s="310"/>
      <c r="EP845" s="310"/>
      <c r="EQ845" s="310"/>
      <c r="ER845" s="310"/>
      <c r="ES845" s="310"/>
      <c r="ET845" s="310"/>
      <c r="EU845" s="310"/>
      <c r="EV845" s="310"/>
      <c r="EW845" s="310"/>
      <c r="EX845" s="310"/>
      <c r="EY845" s="310"/>
      <c r="EZ845" s="310"/>
      <c r="FA845" s="310"/>
      <c r="FB845" s="310"/>
      <c r="FC845" s="310"/>
      <c r="FD845" s="310"/>
      <c r="FE845" s="310"/>
      <c r="FF845" s="310"/>
      <c r="FG845" s="310"/>
      <c r="FH845" s="310"/>
      <c r="FI845" s="310"/>
      <c r="FJ845" s="310"/>
      <c r="FK845" s="310"/>
      <c r="FL845" s="310"/>
      <c r="FM845" s="310"/>
      <c r="FN845" s="310"/>
      <c r="FO845" s="310"/>
      <c r="FP845" s="310"/>
      <c r="FQ845" s="310"/>
      <c r="FR845" s="310"/>
      <c r="FS845" s="310"/>
      <c r="FT845" s="310"/>
      <c r="FU845" s="310"/>
      <c r="FV845" s="310"/>
      <c r="FW845" s="310"/>
      <c r="FX845" s="310"/>
      <c r="FY845" s="310"/>
      <c r="FZ845" s="310"/>
      <c r="GA845" s="310"/>
      <c r="GB845" s="310"/>
      <c r="GC845" s="310"/>
    </row>
    <row r="846" spans="4:185">
      <c r="D846" s="310"/>
      <c r="E846" s="310"/>
      <c r="F846" s="310"/>
      <c r="G846" s="310"/>
      <c r="H846" s="310"/>
      <c r="I846" s="310"/>
      <c r="J846" s="310"/>
      <c r="K846" s="310"/>
      <c r="L846" s="310"/>
      <c r="M846" s="310"/>
      <c r="N846" s="310"/>
      <c r="O846" s="310"/>
      <c r="P846" s="310"/>
      <c r="Q846" s="310"/>
      <c r="R846" s="310"/>
      <c r="S846" s="310"/>
      <c r="T846" s="310"/>
      <c r="U846" s="310"/>
      <c r="V846" s="310"/>
      <c r="W846" s="310"/>
      <c r="X846" s="310"/>
      <c r="Y846" s="310"/>
      <c r="Z846" s="310"/>
      <c r="AA846" s="310"/>
      <c r="AB846" s="310"/>
      <c r="AC846" s="310"/>
      <c r="AD846" s="310"/>
      <c r="AE846" s="310"/>
      <c r="AF846" s="310"/>
      <c r="AG846" s="310"/>
      <c r="AH846" s="310"/>
      <c r="AI846" s="310"/>
      <c r="AJ846" s="310"/>
      <c r="AK846" s="310"/>
      <c r="AL846" s="310"/>
      <c r="AM846" s="310"/>
      <c r="AN846" s="310"/>
      <c r="AO846" s="310"/>
      <c r="AP846" s="310"/>
      <c r="AQ846" s="310"/>
      <c r="AR846" s="310"/>
      <c r="AS846" s="310"/>
      <c r="AT846" s="310"/>
      <c r="AU846" s="310"/>
      <c r="AV846" s="310"/>
      <c r="AW846" s="310"/>
      <c r="AX846" s="310"/>
      <c r="AY846" s="310"/>
      <c r="AZ846" s="310"/>
      <c r="BA846" s="310"/>
      <c r="BB846" s="310"/>
      <c r="BC846" s="310"/>
      <c r="BD846" s="310"/>
      <c r="BE846" s="310"/>
      <c r="BF846" s="310"/>
      <c r="BG846" s="310"/>
      <c r="BH846" s="310"/>
      <c r="BI846" s="310"/>
      <c r="BJ846" s="310"/>
      <c r="BK846" s="310"/>
      <c r="BL846" s="310"/>
      <c r="BM846" s="310"/>
      <c r="BN846" s="310"/>
      <c r="BO846" s="310"/>
      <c r="BP846" s="310"/>
      <c r="BQ846" s="310"/>
      <c r="BR846" s="310"/>
      <c r="BS846" s="310"/>
      <c r="BT846" s="310"/>
      <c r="BU846" s="310"/>
      <c r="BV846" s="310"/>
      <c r="BW846" s="310"/>
      <c r="BX846" s="310"/>
      <c r="BY846" s="310"/>
      <c r="BZ846" s="310"/>
      <c r="CA846" s="310"/>
      <c r="CB846" s="310"/>
      <c r="CC846" s="310"/>
      <c r="CD846" s="310"/>
      <c r="CE846" s="310"/>
      <c r="CF846" s="310"/>
      <c r="CG846" s="310"/>
      <c r="CH846" s="310"/>
      <c r="CI846" s="310"/>
      <c r="CJ846" s="310"/>
      <c r="CK846" s="310"/>
      <c r="CL846" s="310"/>
      <c r="CM846" s="310"/>
      <c r="CN846" s="310"/>
      <c r="CO846" s="310"/>
      <c r="CP846" s="310"/>
      <c r="CQ846" s="310"/>
      <c r="CR846" s="310"/>
      <c r="CS846" s="310"/>
      <c r="CT846" s="310"/>
      <c r="CU846" s="310"/>
      <c r="CV846" s="310"/>
      <c r="CW846" s="310"/>
      <c r="CX846" s="310"/>
      <c r="CY846" s="310"/>
      <c r="CZ846" s="310"/>
      <c r="DA846" s="310"/>
      <c r="DB846" s="310"/>
      <c r="DC846" s="310"/>
      <c r="DD846" s="310"/>
      <c r="DE846" s="310"/>
      <c r="DF846" s="310"/>
      <c r="DG846" s="310"/>
      <c r="DH846" s="310"/>
      <c r="DI846" s="310"/>
      <c r="DJ846" s="310"/>
      <c r="DK846" s="310"/>
      <c r="DL846" s="310"/>
      <c r="DM846" s="310"/>
      <c r="DN846" s="310"/>
      <c r="DO846" s="310"/>
      <c r="DP846" s="310"/>
      <c r="DQ846" s="310"/>
      <c r="DR846" s="310"/>
      <c r="DS846" s="310"/>
      <c r="DT846" s="310"/>
      <c r="DU846" s="310"/>
      <c r="DV846" s="310"/>
      <c r="DW846" s="310"/>
      <c r="DX846" s="310"/>
      <c r="DY846" s="310"/>
      <c r="DZ846" s="310"/>
      <c r="EA846" s="310"/>
      <c r="EB846" s="310"/>
      <c r="EC846" s="310"/>
      <c r="ED846" s="310"/>
      <c r="EE846" s="310"/>
      <c r="EF846" s="310"/>
      <c r="EG846" s="310"/>
      <c r="EH846" s="310"/>
      <c r="EI846" s="310"/>
      <c r="EJ846" s="310"/>
      <c r="EK846" s="310"/>
      <c r="EL846" s="310"/>
      <c r="EM846" s="310"/>
      <c r="EN846" s="310"/>
      <c r="EO846" s="310"/>
      <c r="EP846" s="310"/>
      <c r="EQ846" s="310"/>
      <c r="ER846" s="310"/>
      <c r="ES846" s="310"/>
      <c r="ET846" s="310"/>
      <c r="EU846" s="310"/>
      <c r="EV846" s="310"/>
      <c r="EW846" s="310"/>
      <c r="EX846" s="310"/>
      <c r="EY846" s="310"/>
      <c r="EZ846" s="310"/>
      <c r="FA846" s="310"/>
      <c r="FB846" s="310"/>
      <c r="FC846" s="310"/>
      <c r="FD846" s="310"/>
      <c r="FE846" s="310"/>
      <c r="FF846" s="310"/>
      <c r="FG846" s="310"/>
      <c r="FH846" s="310"/>
      <c r="FI846" s="310"/>
      <c r="FJ846" s="310"/>
      <c r="FK846" s="310"/>
      <c r="FL846" s="310"/>
      <c r="FM846" s="310"/>
      <c r="FN846" s="310"/>
      <c r="FO846" s="310"/>
      <c r="FP846" s="310"/>
      <c r="FQ846" s="310"/>
      <c r="FR846" s="310"/>
      <c r="FS846" s="310"/>
      <c r="FT846" s="310"/>
      <c r="FU846" s="310"/>
      <c r="FV846" s="310"/>
      <c r="FW846" s="310"/>
      <c r="FX846" s="310"/>
      <c r="FY846" s="310"/>
      <c r="FZ846" s="310"/>
      <c r="GA846" s="310"/>
      <c r="GB846" s="310"/>
      <c r="GC846" s="310"/>
    </row>
    <row r="847" spans="4:185">
      <c r="D847" s="310"/>
      <c r="E847" s="310"/>
      <c r="F847" s="310"/>
      <c r="G847" s="310"/>
      <c r="H847" s="310"/>
      <c r="I847" s="310"/>
      <c r="J847" s="310"/>
      <c r="K847" s="310"/>
      <c r="L847" s="310"/>
      <c r="M847" s="310"/>
      <c r="N847" s="310"/>
      <c r="O847" s="310"/>
      <c r="P847" s="310"/>
      <c r="Q847" s="310"/>
      <c r="R847" s="310"/>
      <c r="S847" s="310"/>
      <c r="T847" s="310"/>
      <c r="U847" s="310"/>
      <c r="V847" s="310"/>
      <c r="W847" s="310"/>
      <c r="X847" s="310"/>
      <c r="Y847" s="310"/>
      <c r="Z847" s="310"/>
      <c r="AA847" s="310"/>
      <c r="AB847" s="310"/>
      <c r="AC847" s="310"/>
      <c r="AD847" s="310"/>
      <c r="AE847" s="310"/>
      <c r="AF847" s="310"/>
      <c r="AG847" s="310"/>
      <c r="AH847" s="310"/>
      <c r="AI847" s="310"/>
      <c r="AJ847" s="310"/>
      <c r="AK847" s="310"/>
      <c r="AL847" s="310"/>
      <c r="AM847" s="310"/>
      <c r="AN847" s="310"/>
      <c r="AO847" s="310"/>
      <c r="AP847" s="310"/>
      <c r="AQ847" s="310"/>
      <c r="AR847" s="310"/>
      <c r="AS847" s="310"/>
      <c r="AT847" s="310"/>
      <c r="AU847" s="310"/>
      <c r="AV847" s="310"/>
      <c r="AW847" s="310"/>
      <c r="AX847" s="310"/>
      <c r="AY847" s="310"/>
      <c r="AZ847" s="310"/>
      <c r="BA847" s="310"/>
      <c r="BB847" s="310"/>
      <c r="BC847" s="310"/>
      <c r="BD847" s="310"/>
      <c r="BE847" s="310"/>
      <c r="BF847" s="310"/>
      <c r="BG847" s="310"/>
      <c r="BH847" s="310"/>
      <c r="BI847" s="310"/>
      <c r="BJ847" s="310"/>
      <c r="BK847" s="310"/>
      <c r="BL847" s="310"/>
      <c r="BM847" s="310"/>
      <c r="BN847" s="310"/>
      <c r="BO847" s="310"/>
      <c r="BP847" s="310"/>
      <c r="BQ847" s="310"/>
      <c r="BR847" s="310"/>
      <c r="BS847" s="310"/>
      <c r="BT847" s="310"/>
      <c r="BU847" s="310"/>
      <c r="BV847" s="310"/>
      <c r="BW847" s="310"/>
      <c r="BX847" s="310"/>
      <c r="BY847" s="310"/>
      <c r="BZ847" s="310"/>
      <c r="CA847" s="310"/>
      <c r="CB847" s="310"/>
      <c r="CC847" s="310"/>
      <c r="CD847" s="310"/>
      <c r="CE847" s="310"/>
      <c r="CF847" s="310"/>
      <c r="CG847" s="310"/>
      <c r="CH847" s="310"/>
      <c r="CI847" s="310"/>
      <c r="CJ847" s="310"/>
      <c r="CK847" s="310"/>
      <c r="CL847" s="310"/>
      <c r="CM847" s="310"/>
      <c r="CN847" s="310"/>
      <c r="CO847" s="310"/>
      <c r="CP847" s="310"/>
      <c r="CQ847" s="310"/>
      <c r="CR847" s="310"/>
      <c r="CS847" s="310"/>
      <c r="CT847" s="310"/>
      <c r="CU847" s="310"/>
      <c r="CV847" s="310"/>
      <c r="CW847" s="310"/>
      <c r="CX847" s="310"/>
      <c r="CY847" s="310"/>
      <c r="CZ847" s="310"/>
      <c r="DA847" s="310"/>
      <c r="DB847" s="310"/>
      <c r="DC847" s="310"/>
      <c r="DD847" s="310"/>
      <c r="DE847" s="310"/>
      <c r="DF847" s="310"/>
      <c r="DG847" s="310"/>
      <c r="DH847" s="310"/>
      <c r="DI847" s="310"/>
      <c r="DJ847" s="310"/>
      <c r="DK847" s="310"/>
      <c r="DL847" s="310"/>
      <c r="DM847" s="310"/>
      <c r="DN847" s="310"/>
      <c r="DO847" s="310"/>
      <c r="DP847" s="310"/>
      <c r="DQ847" s="310"/>
      <c r="DR847" s="310"/>
      <c r="DS847" s="310"/>
      <c r="DT847" s="310"/>
      <c r="DU847" s="310"/>
      <c r="DV847" s="310"/>
      <c r="DW847" s="310"/>
      <c r="DX847" s="310"/>
      <c r="DY847" s="310"/>
      <c r="DZ847" s="310"/>
      <c r="EA847" s="310"/>
      <c r="EB847" s="310"/>
      <c r="EC847" s="310"/>
      <c r="ED847" s="310"/>
      <c r="EE847" s="310"/>
      <c r="EF847" s="310"/>
      <c r="EG847" s="310"/>
      <c r="EH847" s="310"/>
      <c r="EI847" s="310"/>
      <c r="EJ847" s="310"/>
      <c r="EK847" s="310"/>
      <c r="EL847" s="310"/>
      <c r="EM847" s="310"/>
      <c r="EN847" s="310"/>
      <c r="EO847" s="310"/>
      <c r="EP847" s="310"/>
      <c r="EQ847" s="310"/>
      <c r="ER847" s="310"/>
      <c r="ES847" s="310"/>
      <c r="ET847" s="310"/>
      <c r="EU847" s="310"/>
      <c r="EV847" s="310"/>
      <c r="EW847" s="310"/>
      <c r="EX847" s="310"/>
      <c r="EY847" s="310"/>
      <c r="EZ847" s="310"/>
      <c r="FA847" s="310"/>
      <c r="FB847" s="310"/>
      <c r="FC847" s="310"/>
      <c r="FD847" s="310"/>
      <c r="FE847" s="310"/>
      <c r="FF847" s="310"/>
      <c r="FG847" s="310"/>
      <c r="FH847" s="310"/>
      <c r="FI847" s="310"/>
      <c r="FJ847" s="310"/>
      <c r="FK847" s="310"/>
      <c r="FL847" s="310"/>
      <c r="FM847" s="310"/>
      <c r="FN847" s="310"/>
      <c r="FO847" s="310"/>
      <c r="FP847" s="310"/>
      <c r="FQ847" s="310"/>
      <c r="FR847" s="310"/>
      <c r="FS847" s="310"/>
      <c r="FT847" s="310"/>
      <c r="FU847" s="310"/>
      <c r="FV847" s="310"/>
      <c r="FW847" s="310"/>
      <c r="FX847" s="310"/>
      <c r="FY847" s="310"/>
      <c r="FZ847" s="310"/>
      <c r="GA847" s="310"/>
      <c r="GB847" s="310"/>
      <c r="GC847" s="310"/>
    </row>
    <row r="848" spans="4:185">
      <c r="D848" s="310"/>
      <c r="E848" s="310"/>
      <c r="F848" s="310"/>
      <c r="G848" s="310"/>
      <c r="H848" s="310"/>
      <c r="I848" s="310"/>
      <c r="J848" s="310"/>
      <c r="K848" s="310"/>
      <c r="L848" s="310"/>
      <c r="M848" s="310"/>
      <c r="N848" s="310"/>
      <c r="O848" s="310"/>
      <c r="P848" s="310"/>
      <c r="Q848" s="310"/>
      <c r="R848" s="310"/>
      <c r="S848" s="310"/>
      <c r="T848" s="310"/>
      <c r="U848" s="310"/>
      <c r="V848" s="310"/>
      <c r="W848" s="310"/>
      <c r="X848" s="310"/>
      <c r="Y848" s="310"/>
      <c r="Z848" s="310"/>
      <c r="AA848" s="310"/>
      <c r="AB848" s="310"/>
      <c r="AC848" s="310"/>
      <c r="AD848" s="310"/>
      <c r="AE848" s="310"/>
      <c r="AF848" s="310"/>
      <c r="AG848" s="310"/>
      <c r="AH848" s="310"/>
      <c r="AI848" s="310"/>
      <c r="AJ848" s="310"/>
      <c r="AK848" s="310"/>
      <c r="AL848" s="310"/>
      <c r="AM848" s="310"/>
      <c r="AN848" s="310"/>
      <c r="AO848" s="310"/>
      <c r="AP848" s="310"/>
      <c r="AQ848" s="310"/>
      <c r="AR848" s="310"/>
      <c r="AS848" s="310"/>
      <c r="AT848" s="310"/>
      <c r="AU848" s="310"/>
      <c r="AV848" s="310"/>
      <c r="AW848" s="310"/>
      <c r="AX848" s="310"/>
      <c r="AY848" s="310"/>
      <c r="AZ848" s="310"/>
      <c r="BA848" s="310"/>
      <c r="BB848" s="310"/>
      <c r="BC848" s="310"/>
      <c r="BD848" s="310"/>
      <c r="BE848" s="310"/>
      <c r="BF848" s="310"/>
      <c r="BG848" s="310"/>
      <c r="BH848" s="310"/>
      <c r="BI848" s="310"/>
      <c r="BJ848" s="310"/>
      <c r="BK848" s="310"/>
      <c r="BL848" s="310"/>
      <c r="BM848" s="310"/>
      <c r="BN848" s="310"/>
      <c r="BO848" s="310"/>
      <c r="BP848" s="310"/>
      <c r="BQ848" s="310"/>
      <c r="BR848" s="310"/>
      <c r="BS848" s="310"/>
      <c r="BT848" s="310"/>
      <c r="BU848" s="310"/>
      <c r="BV848" s="310"/>
      <c r="BW848" s="310"/>
      <c r="BX848" s="310"/>
      <c r="BY848" s="310"/>
      <c r="BZ848" s="310"/>
      <c r="CA848" s="310"/>
      <c r="CB848" s="310"/>
      <c r="CC848" s="310"/>
      <c r="CD848" s="310"/>
      <c r="CE848" s="310"/>
      <c r="CF848" s="310"/>
      <c r="CG848" s="310"/>
      <c r="CH848" s="310"/>
      <c r="CI848" s="310"/>
      <c r="CJ848" s="310"/>
      <c r="CK848" s="310"/>
      <c r="CL848" s="310"/>
      <c r="CM848" s="310"/>
      <c r="CN848" s="310"/>
      <c r="CO848" s="310"/>
      <c r="CP848" s="310"/>
      <c r="CQ848" s="310"/>
      <c r="CR848" s="310"/>
      <c r="CS848" s="310"/>
      <c r="CT848" s="310"/>
      <c r="CU848" s="310"/>
      <c r="CV848" s="310"/>
      <c r="CW848" s="310"/>
      <c r="CX848" s="310"/>
      <c r="CY848" s="310"/>
      <c r="CZ848" s="310"/>
      <c r="DA848" s="310"/>
      <c r="DB848" s="310"/>
      <c r="DC848" s="310"/>
      <c r="DD848" s="310"/>
      <c r="DE848" s="310"/>
      <c r="DF848" s="310"/>
      <c r="DG848" s="310"/>
      <c r="DH848" s="310"/>
      <c r="DI848" s="310"/>
      <c r="DJ848" s="310"/>
      <c r="DK848" s="310"/>
      <c r="DL848" s="310"/>
      <c r="DM848" s="310"/>
      <c r="DN848" s="310"/>
      <c r="DO848" s="310"/>
      <c r="DP848" s="310"/>
      <c r="DQ848" s="310"/>
      <c r="DR848" s="310"/>
      <c r="DS848" s="310"/>
      <c r="DT848" s="310"/>
      <c r="DU848" s="310"/>
      <c r="DV848" s="310"/>
      <c r="DW848" s="310"/>
      <c r="DX848" s="310"/>
      <c r="DY848" s="310"/>
      <c r="DZ848" s="310"/>
      <c r="EA848" s="310"/>
      <c r="EB848" s="310"/>
      <c r="EC848" s="310"/>
      <c r="ED848" s="310"/>
      <c r="EE848" s="310"/>
      <c r="EF848" s="310"/>
      <c r="EG848" s="310"/>
      <c r="EH848" s="310"/>
      <c r="EI848" s="310"/>
      <c r="EJ848" s="310"/>
      <c r="EK848" s="310"/>
      <c r="EL848" s="310"/>
      <c r="EM848" s="310"/>
      <c r="EN848" s="310"/>
      <c r="EO848" s="310"/>
      <c r="EP848" s="310"/>
      <c r="EQ848" s="310"/>
      <c r="ER848" s="310"/>
      <c r="ES848" s="310"/>
      <c r="ET848" s="310"/>
      <c r="EU848" s="310"/>
      <c r="EV848" s="310"/>
      <c r="EW848" s="310"/>
      <c r="EX848" s="310"/>
      <c r="EY848" s="310"/>
      <c r="EZ848" s="310"/>
      <c r="FA848" s="310"/>
      <c r="FB848" s="310"/>
      <c r="FC848" s="310"/>
      <c r="FD848" s="310"/>
      <c r="FE848" s="310"/>
      <c r="FF848" s="310"/>
      <c r="FG848" s="310"/>
      <c r="FH848" s="310"/>
      <c r="FI848" s="310"/>
      <c r="FJ848" s="310"/>
      <c r="FK848" s="310"/>
      <c r="FL848" s="310"/>
      <c r="FM848" s="310"/>
      <c r="FN848" s="310"/>
      <c r="FO848" s="310"/>
      <c r="FP848" s="310"/>
      <c r="FQ848" s="310"/>
      <c r="FR848" s="310"/>
      <c r="FS848" s="310"/>
      <c r="FT848" s="310"/>
      <c r="FU848" s="310"/>
      <c r="FV848" s="310"/>
      <c r="FW848" s="310"/>
      <c r="FX848" s="310"/>
      <c r="FY848" s="310"/>
      <c r="FZ848" s="310"/>
      <c r="GA848" s="310"/>
      <c r="GB848" s="310"/>
      <c r="GC848" s="310"/>
    </row>
    <row r="849" spans="4:185">
      <c r="D849" s="310"/>
      <c r="E849" s="310"/>
      <c r="F849" s="310"/>
      <c r="G849" s="310"/>
      <c r="H849" s="310"/>
      <c r="I849" s="310"/>
      <c r="J849" s="310"/>
      <c r="K849" s="310"/>
      <c r="L849" s="310"/>
      <c r="M849" s="310"/>
      <c r="N849" s="310"/>
      <c r="O849" s="310"/>
      <c r="P849" s="310"/>
      <c r="Q849" s="310"/>
      <c r="R849" s="310"/>
      <c r="S849" s="310"/>
      <c r="T849" s="310"/>
      <c r="U849" s="310"/>
      <c r="V849" s="310"/>
      <c r="W849" s="310"/>
      <c r="X849" s="310"/>
      <c r="Y849" s="310"/>
      <c r="Z849" s="310"/>
      <c r="AA849" s="310"/>
      <c r="AB849" s="310"/>
      <c r="AC849" s="310"/>
      <c r="AD849" s="310"/>
      <c r="AE849" s="310"/>
      <c r="AF849" s="310"/>
      <c r="AG849" s="310"/>
      <c r="AH849" s="310"/>
      <c r="AI849" s="310"/>
      <c r="AJ849" s="310"/>
      <c r="AK849" s="310"/>
      <c r="AL849" s="310"/>
      <c r="AM849" s="310"/>
      <c r="AN849" s="310"/>
      <c r="AO849" s="310"/>
      <c r="AP849" s="310"/>
      <c r="AQ849" s="310"/>
      <c r="AR849" s="310"/>
      <c r="AS849" s="310"/>
      <c r="AT849" s="310"/>
      <c r="AU849" s="310"/>
      <c r="AV849" s="310"/>
      <c r="AW849" s="310"/>
      <c r="AX849" s="310"/>
      <c r="AY849" s="310"/>
      <c r="AZ849" s="310"/>
      <c r="BA849" s="310"/>
      <c r="BB849" s="310"/>
      <c r="BC849" s="310"/>
      <c r="BD849" s="310"/>
      <c r="BE849" s="310"/>
      <c r="BF849" s="310"/>
      <c r="BG849" s="310"/>
      <c r="BH849" s="310"/>
      <c r="BI849" s="310"/>
      <c r="BJ849" s="310"/>
      <c r="BK849" s="310"/>
      <c r="BL849" s="310"/>
      <c r="BM849" s="310"/>
      <c r="BN849" s="310"/>
      <c r="BO849" s="310"/>
      <c r="BP849" s="310"/>
      <c r="BQ849" s="310"/>
      <c r="BR849" s="310"/>
      <c r="BS849" s="310"/>
      <c r="BT849" s="310"/>
      <c r="BU849" s="310"/>
      <c r="BV849" s="310"/>
      <c r="BW849" s="310"/>
      <c r="BX849" s="310"/>
      <c r="BY849" s="310"/>
      <c r="BZ849" s="310"/>
      <c r="CA849" s="310"/>
      <c r="CB849" s="310"/>
      <c r="CC849" s="310"/>
      <c r="CD849" s="310"/>
      <c r="CE849" s="310"/>
      <c r="CF849" s="310"/>
      <c r="CG849" s="310"/>
      <c r="CH849" s="310"/>
      <c r="CI849" s="310"/>
      <c r="CJ849" s="310"/>
      <c r="CK849" s="310"/>
      <c r="CL849" s="310"/>
      <c r="CM849" s="310"/>
      <c r="CN849" s="310"/>
      <c r="CO849" s="310"/>
      <c r="CP849" s="310"/>
      <c r="CQ849" s="310"/>
      <c r="CR849" s="310"/>
      <c r="CS849" s="310"/>
      <c r="CT849" s="310"/>
      <c r="CU849" s="310"/>
      <c r="CV849" s="310"/>
      <c r="CW849" s="310"/>
      <c r="CX849" s="310"/>
      <c r="CY849" s="310"/>
      <c r="CZ849" s="310"/>
      <c r="DA849" s="310"/>
      <c r="DB849" s="310"/>
      <c r="DC849" s="310"/>
      <c r="DD849" s="310"/>
      <c r="DE849" s="310"/>
      <c r="DF849" s="310"/>
      <c r="DG849" s="310"/>
      <c r="DH849" s="310"/>
      <c r="DI849" s="310"/>
      <c r="DJ849" s="310"/>
      <c r="DK849" s="310"/>
      <c r="DL849" s="310"/>
      <c r="DM849" s="310"/>
      <c r="DN849" s="310"/>
      <c r="DO849" s="310"/>
      <c r="DP849" s="310"/>
      <c r="DQ849" s="310"/>
      <c r="DR849" s="310"/>
      <c r="DS849" s="310"/>
      <c r="DT849" s="310"/>
      <c r="DU849" s="310"/>
      <c r="DV849" s="310"/>
      <c r="DW849" s="310"/>
      <c r="DX849" s="310"/>
      <c r="DY849" s="310"/>
      <c r="DZ849" s="310"/>
      <c r="EA849" s="310"/>
      <c r="EB849" s="310"/>
      <c r="EC849" s="310"/>
      <c r="ED849" s="310"/>
      <c r="EE849" s="310"/>
      <c r="EF849" s="310"/>
      <c r="EG849" s="310"/>
      <c r="EH849" s="310"/>
      <c r="EI849" s="310"/>
      <c r="EJ849" s="310"/>
      <c r="EK849" s="310"/>
      <c r="EL849" s="310"/>
      <c r="EM849" s="310"/>
      <c r="EN849" s="310"/>
      <c r="EO849" s="310"/>
      <c r="EP849" s="310"/>
      <c r="EQ849" s="310"/>
      <c r="ER849" s="310"/>
      <c r="ES849" s="310"/>
      <c r="ET849" s="310"/>
      <c r="EU849" s="310"/>
      <c r="EV849" s="310"/>
      <c r="EW849" s="310"/>
      <c r="EX849" s="310"/>
      <c r="EY849" s="310"/>
      <c r="EZ849" s="310"/>
      <c r="FA849" s="310"/>
      <c r="FB849" s="310"/>
      <c r="FC849" s="310"/>
      <c r="FD849" s="310"/>
      <c r="FE849" s="310"/>
      <c r="FF849" s="310"/>
      <c r="FG849" s="310"/>
      <c r="FH849" s="310"/>
      <c r="FI849" s="310"/>
      <c r="FJ849" s="310"/>
      <c r="FK849" s="310"/>
      <c r="FL849" s="310"/>
      <c r="FM849" s="310"/>
      <c r="FN849" s="310"/>
      <c r="FO849" s="310"/>
      <c r="FP849" s="310"/>
      <c r="FQ849" s="310"/>
      <c r="FR849" s="310"/>
      <c r="FS849" s="310"/>
      <c r="FT849" s="310"/>
      <c r="FU849" s="310"/>
      <c r="FV849" s="310"/>
      <c r="FW849" s="310"/>
      <c r="FX849" s="310"/>
      <c r="FY849" s="310"/>
      <c r="FZ849" s="310"/>
      <c r="GA849" s="310"/>
      <c r="GB849" s="310"/>
      <c r="GC849" s="310"/>
    </row>
    <row r="850" spans="4:185">
      <c r="D850" s="310"/>
      <c r="E850" s="310"/>
      <c r="F850" s="310"/>
      <c r="G850" s="310"/>
      <c r="H850" s="310"/>
      <c r="I850" s="310"/>
      <c r="J850" s="310"/>
      <c r="K850" s="310"/>
      <c r="L850" s="310"/>
      <c r="M850" s="310"/>
      <c r="N850" s="310"/>
      <c r="O850" s="310"/>
      <c r="P850" s="310"/>
      <c r="Q850" s="310"/>
      <c r="R850" s="310"/>
      <c r="S850" s="310"/>
      <c r="T850" s="310"/>
      <c r="U850" s="310"/>
      <c r="V850" s="310"/>
      <c r="W850" s="310"/>
      <c r="X850" s="310"/>
      <c r="Y850" s="310"/>
      <c r="Z850" s="310"/>
      <c r="AA850" s="310"/>
      <c r="AB850" s="310"/>
      <c r="AC850" s="310"/>
      <c r="AD850" s="310"/>
      <c r="AE850" s="310"/>
      <c r="AF850" s="310"/>
      <c r="AG850" s="310"/>
      <c r="AH850" s="310"/>
      <c r="AI850" s="310"/>
      <c r="AJ850" s="310"/>
      <c r="AK850" s="310"/>
      <c r="AL850" s="310"/>
      <c r="AM850" s="310"/>
      <c r="AN850" s="310"/>
      <c r="AO850" s="310"/>
      <c r="AP850" s="310"/>
      <c r="AQ850" s="310"/>
      <c r="AR850" s="310"/>
      <c r="AS850" s="310"/>
      <c r="AT850" s="310"/>
      <c r="AU850" s="310"/>
      <c r="AV850" s="310"/>
      <c r="AW850" s="310"/>
      <c r="AX850" s="310"/>
      <c r="AY850" s="310"/>
      <c r="AZ850" s="310"/>
      <c r="BA850" s="310"/>
      <c r="BB850" s="310"/>
      <c r="BC850" s="310"/>
      <c r="BD850" s="310"/>
      <c r="BE850" s="310"/>
      <c r="BF850" s="310"/>
      <c r="BG850" s="310"/>
      <c r="BH850" s="310"/>
      <c r="BI850" s="310"/>
      <c r="BJ850" s="310"/>
      <c r="BK850" s="310"/>
      <c r="BL850" s="310"/>
      <c r="BM850" s="310"/>
      <c r="BN850" s="310"/>
      <c r="BO850" s="310"/>
      <c r="BP850" s="310"/>
      <c r="BQ850" s="310"/>
      <c r="BR850" s="310"/>
      <c r="BS850" s="310"/>
      <c r="BT850" s="310"/>
      <c r="BU850" s="310"/>
      <c r="BV850" s="310"/>
      <c r="BW850" s="310"/>
      <c r="BX850" s="310"/>
      <c r="BY850" s="310"/>
      <c r="BZ850" s="310"/>
      <c r="CA850" s="310"/>
      <c r="CB850" s="310"/>
      <c r="CC850" s="310"/>
      <c r="CD850" s="310"/>
      <c r="CE850" s="310"/>
      <c r="CF850" s="310"/>
      <c r="CG850" s="310"/>
      <c r="CH850" s="310"/>
      <c r="CI850" s="310"/>
      <c r="CJ850" s="310"/>
      <c r="CK850" s="310"/>
      <c r="CL850" s="310"/>
      <c r="CM850" s="310"/>
      <c r="CN850" s="310"/>
      <c r="CO850" s="310"/>
      <c r="CP850" s="310"/>
      <c r="CQ850" s="310"/>
      <c r="CR850" s="310"/>
      <c r="CS850" s="310"/>
      <c r="CT850" s="310"/>
      <c r="CU850" s="310"/>
      <c r="CV850" s="310"/>
      <c r="CW850" s="310"/>
      <c r="CX850" s="310"/>
      <c r="CY850" s="310"/>
      <c r="CZ850" s="310"/>
      <c r="DA850" s="310"/>
      <c r="DB850" s="310"/>
      <c r="DC850" s="310"/>
      <c r="DD850" s="310"/>
      <c r="DE850" s="310"/>
      <c r="DF850" s="310"/>
      <c r="DG850" s="310"/>
      <c r="DH850" s="310"/>
      <c r="DI850" s="310"/>
      <c r="DJ850" s="310"/>
      <c r="DK850" s="310"/>
      <c r="DL850" s="310"/>
      <c r="DM850" s="310"/>
      <c r="DN850" s="310"/>
      <c r="DO850" s="310"/>
      <c r="DP850" s="310"/>
      <c r="DQ850" s="310"/>
      <c r="DR850" s="310"/>
      <c r="DS850" s="310"/>
      <c r="DT850" s="310"/>
      <c r="DU850" s="310"/>
      <c r="DV850" s="310"/>
      <c r="DW850" s="310"/>
      <c r="DX850" s="310"/>
      <c r="DY850" s="310"/>
      <c r="DZ850" s="310"/>
      <c r="EA850" s="310"/>
      <c r="EB850" s="310"/>
      <c r="EC850" s="310"/>
      <c r="ED850" s="310"/>
      <c r="EE850" s="310"/>
      <c r="EF850" s="310"/>
      <c r="EG850" s="310"/>
      <c r="EH850" s="310"/>
      <c r="EI850" s="310"/>
      <c r="EJ850" s="310"/>
      <c r="EK850" s="310"/>
      <c r="EL850" s="310"/>
      <c r="EM850" s="310"/>
      <c r="EN850" s="310"/>
      <c r="EO850" s="310"/>
      <c r="EP850" s="310"/>
      <c r="EQ850" s="310"/>
      <c r="ER850" s="310"/>
      <c r="ES850" s="310"/>
      <c r="ET850" s="310"/>
      <c r="EU850" s="310"/>
      <c r="EV850" s="310"/>
      <c r="EW850" s="310"/>
      <c r="EX850" s="310"/>
      <c r="EY850" s="310"/>
      <c r="EZ850" s="310"/>
      <c r="FA850" s="310"/>
      <c r="FB850" s="310"/>
      <c r="FC850" s="310"/>
      <c r="FD850" s="310"/>
      <c r="FE850" s="310"/>
      <c r="FF850" s="310"/>
      <c r="FG850" s="310"/>
      <c r="FH850" s="310"/>
      <c r="FI850" s="310"/>
      <c r="FJ850" s="310"/>
      <c r="FK850" s="310"/>
      <c r="FL850" s="310"/>
      <c r="FM850" s="310"/>
      <c r="FN850" s="310"/>
      <c r="FO850" s="310"/>
      <c r="FP850" s="310"/>
      <c r="FQ850" s="310"/>
      <c r="FR850" s="310"/>
      <c r="FS850" s="310"/>
      <c r="FT850" s="310"/>
      <c r="FU850" s="310"/>
      <c r="FV850" s="310"/>
      <c r="FW850" s="310"/>
      <c r="FX850" s="310"/>
      <c r="FY850" s="310"/>
      <c r="FZ850" s="310"/>
      <c r="GA850" s="310"/>
      <c r="GB850" s="310"/>
      <c r="GC850" s="310"/>
    </row>
    <row r="851" spans="4:185">
      <c r="D851" s="310"/>
      <c r="E851" s="310"/>
      <c r="F851" s="310"/>
      <c r="G851" s="310"/>
      <c r="H851" s="310"/>
      <c r="I851" s="310"/>
      <c r="J851" s="310"/>
      <c r="K851" s="310"/>
      <c r="L851" s="310"/>
      <c r="M851" s="310"/>
      <c r="N851" s="310"/>
      <c r="O851" s="310"/>
      <c r="P851" s="310"/>
      <c r="Q851" s="310"/>
      <c r="R851" s="310"/>
      <c r="S851" s="310"/>
      <c r="T851" s="310"/>
      <c r="U851" s="310"/>
      <c r="V851" s="310"/>
      <c r="W851" s="310"/>
      <c r="X851" s="310"/>
      <c r="Y851" s="310"/>
      <c r="Z851" s="310"/>
      <c r="AA851" s="310"/>
      <c r="AB851" s="310"/>
      <c r="AC851" s="310"/>
      <c r="AD851" s="310"/>
      <c r="AE851" s="310"/>
      <c r="AF851" s="310"/>
      <c r="AG851" s="310"/>
      <c r="AH851" s="310"/>
      <c r="AI851" s="310"/>
      <c r="AJ851" s="310"/>
      <c r="AK851" s="310"/>
      <c r="AL851" s="310"/>
      <c r="AM851" s="310"/>
      <c r="AN851" s="310"/>
      <c r="AO851" s="310"/>
      <c r="AP851" s="310"/>
      <c r="AQ851" s="310"/>
      <c r="AR851" s="310"/>
      <c r="AS851" s="310"/>
      <c r="AT851" s="310"/>
      <c r="AU851" s="310"/>
      <c r="AV851" s="310"/>
      <c r="AW851" s="310"/>
      <c r="AX851" s="310"/>
      <c r="AY851" s="310"/>
      <c r="AZ851" s="310"/>
      <c r="BA851" s="310"/>
      <c r="BB851" s="310"/>
      <c r="BC851" s="310"/>
      <c r="BD851" s="310"/>
      <c r="BE851" s="310"/>
      <c r="BF851" s="310"/>
      <c r="BG851" s="310"/>
      <c r="BH851" s="310"/>
      <c r="BI851" s="310"/>
      <c r="BJ851" s="310"/>
      <c r="BK851" s="310"/>
      <c r="BL851" s="310"/>
      <c r="BM851" s="310"/>
      <c r="BN851" s="310"/>
      <c r="BO851" s="310"/>
      <c r="BP851" s="310"/>
      <c r="BQ851" s="310"/>
      <c r="BR851" s="310"/>
      <c r="BS851" s="310"/>
      <c r="BT851" s="310"/>
      <c r="BU851" s="310"/>
      <c r="BV851" s="310"/>
      <c r="BW851" s="310"/>
      <c r="BX851" s="310"/>
      <c r="BY851" s="310"/>
      <c r="BZ851" s="310"/>
      <c r="CA851" s="310"/>
      <c r="CB851" s="310"/>
      <c r="CC851" s="310"/>
      <c r="CD851" s="310"/>
      <c r="CE851" s="310"/>
      <c r="CF851" s="310"/>
      <c r="CG851" s="310"/>
      <c r="CH851" s="310"/>
      <c r="CI851" s="310"/>
      <c r="CJ851" s="310"/>
      <c r="CK851" s="310"/>
      <c r="CL851" s="310"/>
      <c r="CM851" s="310"/>
      <c r="CN851" s="310"/>
      <c r="CO851" s="310"/>
      <c r="CP851" s="310"/>
      <c r="CQ851" s="310"/>
      <c r="CR851" s="310"/>
      <c r="CS851" s="310"/>
      <c r="CT851" s="310"/>
      <c r="CU851" s="310"/>
      <c r="CV851" s="310"/>
      <c r="CW851" s="310"/>
      <c r="CX851" s="310"/>
      <c r="CY851" s="310"/>
      <c r="CZ851" s="310"/>
      <c r="DA851" s="310"/>
      <c r="DB851" s="310"/>
      <c r="DC851" s="310"/>
      <c r="DD851" s="310"/>
      <c r="DE851" s="310"/>
      <c r="DF851" s="310"/>
      <c r="DG851" s="310"/>
      <c r="DH851" s="310"/>
      <c r="DI851" s="310"/>
      <c r="DJ851" s="310"/>
      <c r="DK851" s="310"/>
      <c r="DL851" s="310"/>
      <c r="DM851" s="310"/>
      <c r="DN851" s="310"/>
      <c r="DO851" s="310"/>
      <c r="DP851" s="310"/>
      <c r="DQ851" s="310"/>
      <c r="DR851" s="310"/>
      <c r="DS851" s="310"/>
      <c r="DT851" s="310"/>
      <c r="DU851" s="310"/>
      <c r="DV851" s="310"/>
      <c r="DW851" s="310"/>
      <c r="DX851" s="310"/>
      <c r="DY851" s="310"/>
      <c r="DZ851" s="310"/>
      <c r="EA851" s="310"/>
      <c r="EB851" s="310"/>
      <c r="EC851" s="310"/>
      <c r="ED851" s="310"/>
      <c r="EE851" s="310"/>
      <c r="EF851" s="310"/>
      <c r="EG851" s="310"/>
      <c r="EH851" s="310"/>
      <c r="EI851" s="310"/>
      <c r="EJ851" s="310"/>
      <c r="EK851" s="310"/>
      <c r="EL851" s="310"/>
      <c r="EM851" s="310"/>
      <c r="EN851" s="310"/>
      <c r="EO851" s="310"/>
      <c r="EP851" s="310"/>
      <c r="EQ851" s="310"/>
      <c r="ER851" s="310"/>
      <c r="ES851" s="310"/>
      <c r="ET851" s="310"/>
      <c r="EU851" s="310"/>
      <c r="EV851" s="310"/>
      <c r="EW851" s="310"/>
      <c r="EX851" s="310"/>
      <c r="EY851" s="310"/>
      <c r="EZ851" s="310"/>
      <c r="FA851" s="310"/>
      <c r="FB851" s="310"/>
      <c r="FC851" s="310"/>
      <c r="FD851" s="310"/>
      <c r="FE851" s="310"/>
      <c r="FF851" s="310"/>
      <c r="FG851" s="310"/>
      <c r="FH851" s="310"/>
      <c r="FI851" s="310"/>
      <c r="FJ851" s="310"/>
      <c r="FK851" s="310"/>
      <c r="FL851" s="310"/>
      <c r="FM851" s="310"/>
      <c r="FN851" s="310"/>
      <c r="FO851" s="310"/>
      <c r="FP851" s="310"/>
      <c r="FQ851" s="310"/>
      <c r="FR851" s="310"/>
      <c r="FS851" s="310"/>
      <c r="FT851" s="310"/>
      <c r="FU851" s="310"/>
      <c r="FV851" s="310"/>
      <c r="FW851" s="310"/>
      <c r="FX851" s="310"/>
      <c r="FY851" s="310"/>
      <c r="FZ851" s="310"/>
      <c r="GA851" s="310"/>
      <c r="GB851" s="310"/>
      <c r="GC851" s="310"/>
    </row>
    <row r="852" spans="4:185">
      <c r="D852" s="310"/>
      <c r="E852" s="310"/>
      <c r="F852" s="310"/>
      <c r="G852" s="310"/>
      <c r="H852" s="310"/>
      <c r="I852" s="310"/>
      <c r="J852" s="310"/>
      <c r="K852" s="310"/>
      <c r="L852" s="310"/>
      <c r="M852" s="310"/>
      <c r="N852" s="310"/>
      <c r="O852" s="310"/>
      <c r="P852" s="310"/>
      <c r="Q852" s="310"/>
      <c r="R852" s="310"/>
      <c r="S852" s="310"/>
      <c r="T852" s="310"/>
      <c r="U852" s="310"/>
      <c r="V852" s="310"/>
      <c r="W852" s="310"/>
      <c r="X852" s="310"/>
      <c r="Y852" s="310"/>
      <c r="Z852" s="310"/>
      <c r="AA852" s="310"/>
      <c r="AB852" s="310"/>
      <c r="AC852" s="310"/>
      <c r="AD852" s="310"/>
      <c r="AE852" s="310"/>
      <c r="AF852" s="310"/>
      <c r="AG852" s="310"/>
      <c r="AH852" s="310"/>
      <c r="AI852" s="310"/>
      <c r="AJ852" s="310"/>
      <c r="AK852" s="310"/>
      <c r="AL852" s="310"/>
      <c r="AM852" s="310"/>
      <c r="AN852" s="310"/>
      <c r="AO852" s="310"/>
      <c r="AP852" s="310"/>
      <c r="AQ852" s="310"/>
      <c r="AR852" s="310"/>
      <c r="AS852" s="310"/>
      <c r="AT852" s="310"/>
      <c r="AU852" s="310"/>
      <c r="AV852" s="310"/>
      <c r="AW852" s="310"/>
      <c r="AX852" s="310"/>
      <c r="AY852" s="310"/>
      <c r="AZ852" s="310"/>
      <c r="BA852" s="310"/>
      <c r="BB852" s="310"/>
      <c r="BC852" s="310"/>
      <c r="BD852" s="310"/>
      <c r="BE852" s="310"/>
      <c r="BF852" s="310"/>
      <c r="BG852" s="310"/>
      <c r="BH852" s="310"/>
      <c r="BI852" s="310"/>
      <c r="BJ852" s="310"/>
      <c r="BK852" s="310"/>
      <c r="BL852" s="310"/>
      <c r="BM852" s="310"/>
      <c r="BN852" s="310"/>
      <c r="BO852" s="310"/>
      <c r="BP852" s="310"/>
      <c r="BQ852" s="310"/>
      <c r="BR852" s="310"/>
      <c r="BS852" s="310"/>
      <c r="BT852" s="310"/>
      <c r="BU852" s="310"/>
      <c r="BV852" s="310"/>
      <c r="BW852" s="310"/>
      <c r="BX852" s="310"/>
      <c r="BY852" s="310"/>
      <c r="BZ852" s="310"/>
      <c r="CA852" s="310"/>
      <c r="CB852" s="310"/>
      <c r="CC852" s="310"/>
      <c r="CD852" s="310"/>
      <c r="CE852" s="310"/>
      <c r="CF852" s="310"/>
      <c r="CG852" s="310"/>
      <c r="CH852" s="310"/>
      <c r="CI852" s="310"/>
      <c r="CJ852" s="310"/>
      <c r="CK852" s="310"/>
      <c r="CL852" s="310"/>
      <c r="CM852" s="310"/>
      <c r="CN852" s="310"/>
      <c r="CO852" s="310"/>
      <c r="CP852" s="310"/>
      <c r="CQ852" s="310"/>
      <c r="CR852" s="310"/>
      <c r="CS852" s="310"/>
      <c r="CT852" s="310"/>
      <c r="CU852" s="310"/>
      <c r="CV852" s="310"/>
      <c r="CW852" s="310"/>
      <c r="CX852" s="310"/>
      <c r="CY852" s="310"/>
      <c r="CZ852" s="310"/>
      <c r="DA852" s="310"/>
      <c r="DB852" s="310"/>
      <c r="DC852" s="310"/>
      <c r="DD852" s="310"/>
      <c r="DE852" s="310"/>
      <c r="DF852" s="310"/>
      <c r="DG852" s="310"/>
      <c r="DH852" s="310"/>
      <c r="DI852" s="310"/>
      <c r="DJ852" s="310"/>
      <c r="DK852" s="310"/>
      <c r="DL852" s="310"/>
      <c r="DM852" s="310"/>
      <c r="DN852" s="310"/>
      <c r="DO852" s="310"/>
      <c r="DP852" s="310"/>
      <c r="DQ852" s="310"/>
      <c r="DR852" s="310"/>
      <c r="DS852" s="310"/>
      <c r="DT852" s="310"/>
      <c r="DU852" s="310"/>
      <c r="DV852" s="310"/>
      <c r="DW852" s="310"/>
      <c r="DX852" s="310"/>
      <c r="DY852" s="310"/>
      <c r="DZ852" s="310"/>
      <c r="EA852" s="310"/>
      <c r="EB852" s="310"/>
      <c r="EC852" s="310"/>
      <c r="ED852" s="310"/>
      <c r="EE852" s="310"/>
      <c r="EF852" s="310"/>
      <c r="EG852" s="310"/>
      <c r="EH852" s="310"/>
      <c r="EI852" s="310"/>
      <c r="EJ852" s="310"/>
      <c r="EK852" s="310"/>
      <c r="EL852" s="310"/>
      <c r="EM852" s="310"/>
      <c r="EN852" s="310"/>
      <c r="EO852" s="310"/>
      <c r="EP852" s="310"/>
      <c r="EQ852" s="310"/>
      <c r="ER852" s="310"/>
      <c r="ES852" s="310"/>
      <c r="ET852" s="310"/>
      <c r="EU852" s="310"/>
      <c r="EV852" s="310"/>
      <c r="EW852" s="310"/>
      <c r="EX852" s="310"/>
      <c r="EY852" s="310"/>
      <c r="EZ852" s="310"/>
      <c r="FA852" s="310"/>
      <c r="FB852" s="310"/>
      <c r="FC852" s="310"/>
      <c r="FD852" s="310"/>
      <c r="FE852" s="310"/>
      <c r="FF852" s="310"/>
      <c r="FG852" s="310"/>
      <c r="FH852" s="310"/>
      <c r="FI852" s="310"/>
      <c r="FJ852" s="310"/>
      <c r="FK852" s="310"/>
      <c r="FL852" s="310"/>
      <c r="FM852" s="310"/>
      <c r="FN852" s="310"/>
      <c r="FO852" s="310"/>
      <c r="FP852" s="310"/>
      <c r="FQ852" s="310"/>
      <c r="FR852" s="310"/>
      <c r="FS852" s="310"/>
      <c r="FT852" s="310"/>
      <c r="FU852" s="310"/>
      <c r="FV852" s="310"/>
      <c r="FW852" s="310"/>
      <c r="FX852" s="310"/>
      <c r="FY852" s="310"/>
      <c r="FZ852" s="310"/>
      <c r="GA852" s="310"/>
      <c r="GB852" s="310"/>
      <c r="GC852" s="310"/>
    </row>
    <row r="853" spans="4:185">
      <c r="D853" s="310"/>
      <c r="E853" s="310"/>
      <c r="F853" s="310"/>
      <c r="G853" s="310"/>
      <c r="H853" s="310"/>
      <c r="I853" s="310"/>
      <c r="J853" s="310"/>
      <c r="K853" s="310"/>
      <c r="L853" s="310"/>
      <c r="M853" s="310"/>
      <c r="N853" s="310"/>
      <c r="O853" s="310"/>
      <c r="P853" s="310"/>
      <c r="Q853" s="310"/>
      <c r="R853" s="310"/>
      <c r="S853" s="310"/>
      <c r="T853" s="310"/>
      <c r="U853" s="310"/>
      <c r="V853" s="310"/>
      <c r="W853" s="310"/>
      <c r="X853" s="310"/>
      <c r="Y853" s="310"/>
      <c r="Z853" s="310"/>
      <c r="AA853" s="310"/>
      <c r="AB853" s="310"/>
      <c r="AC853" s="310"/>
      <c r="AD853" s="310"/>
      <c r="AE853" s="310"/>
      <c r="AF853" s="310"/>
      <c r="AG853" s="310"/>
      <c r="AH853" s="310"/>
      <c r="AI853" s="310"/>
      <c r="AJ853" s="310"/>
      <c r="AK853" s="310"/>
      <c r="AL853" s="310"/>
      <c r="AM853" s="310"/>
      <c r="AN853" s="310"/>
      <c r="AO853" s="310"/>
      <c r="AP853" s="310"/>
      <c r="AQ853" s="310"/>
      <c r="AR853" s="310"/>
      <c r="AS853" s="310"/>
      <c r="AT853" s="310"/>
      <c r="AU853" s="310"/>
      <c r="AV853" s="310"/>
      <c r="AW853" s="310"/>
      <c r="AX853" s="310"/>
      <c r="AY853" s="310"/>
      <c r="AZ853" s="310"/>
      <c r="BA853" s="310"/>
      <c r="BB853" s="310"/>
      <c r="BC853" s="310"/>
      <c r="BD853" s="310"/>
      <c r="BE853" s="310"/>
      <c r="BF853" s="310"/>
      <c r="BG853" s="310"/>
      <c r="BH853" s="310"/>
      <c r="BI853" s="310"/>
      <c r="BJ853" s="310"/>
      <c r="BK853" s="310"/>
      <c r="BL853" s="310"/>
      <c r="BM853" s="310"/>
      <c r="BN853" s="310"/>
      <c r="BO853" s="310"/>
      <c r="BP853" s="310"/>
      <c r="BQ853" s="310"/>
      <c r="BR853" s="310"/>
      <c r="BS853" s="310"/>
      <c r="BT853" s="310"/>
      <c r="BU853" s="310"/>
      <c r="BV853" s="310"/>
      <c r="BW853" s="310"/>
      <c r="BX853" s="310"/>
      <c r="BY853" s="310"/>
      <c r="BZ853" s="310"/>
      <c r="CA853" s="310"/>
      <c r="CB853" s="310"/>
      <c r="CC853" s="310"/>
      <c r="CD853" s="310"/>
      <c r="CE853" s="310"/>
      <c r="CF853" s="310"/>
      <c r="CG853" s="310"/>
      <c r="CH853" s="310"/>
      <c r="CI853" s="310"/>
      <c r="CJ853" s="310"/>
      <c r="CK853" s="310"/>
      <c r="CL853" s="310"/>
      <c r="CM853" s="310"/>
      <c r="CN853" s="310"/>
      <c r="CO853" s="310"/>
      <c r="CP853" s="310"/>
      <c r="CQ853" s="310"/>
      <c r="CR853" s="310"/>
      <c r="CS853" s="310"/>
      <c r="CT853" s="310"/>
      <c r="CU853" s="310"/>
      <c r="CV853" s="310"/>
      <c r="CW853" s="310"/>
      <c r="CX853" s="310"/>
      <c r="CY853" s="310"/>
      <c r="CZ853" s="310"/>
      <c r="DA853" s="310"/>
      <c r="DB853" s="310"/>
      <c r="DC853" s="310"/>
      <c r="DD853" s="310"/>
      <c r="DE853" s="310"/>
      <c r="DF853" s="310"/>
      <c r="DG853" s="310"/>
      <c r="DH853" s="310"/>
      <c r="DI853" s="310"/>
      <c r="DJ853" s="310"/>
      <c r="DK853" s="310"/>
      <c r="DL853" s="310"/>
      <c r="DM853" s="310"/>
      <c r="DN853" s="310"/>
      <c r="DO853" s="310"/>
      <c r="DP853" s="310"/>
      <c r="DQ853" s="310"/>
      <c r="DR853" s="310"/>
      <c r="DS853" s="310"/>
      <c r="DT853" s="310"/>
      <c r="DU853" s="310"/>
      <c r="DV853" s="310"/>
      <c r="DW853" s="310"/>
      <c r="DX853" s="310"/>
      <c r="DY853" s="310"/>
      <c r="DZ853" s="310"/>
      <c r="EA853" s="310"/>
      <c r="EB853" s="310"/>
      <c r="EC853" s="310"/>
      <c r="ED853" s="310"/>
      <c r="EE853" s="310"/>
      <c r="EF853" s="310"/>
      <c r="EG853" s="310"/>
      <c r="EH853" s="310"/>
      <c r="EI853" s="310"/>
      <c r="EJ853" s="310"/>
      <c r="EK853" s="310"/>
      <c r="EL853" s="310"/>
      <c r="EM853" s="310"/>
      <c r="EN853" s="310"/>
      <c r="EO853" s="310"/>
      <c r="EP853" s="310"/>
      <c r="EQ853" s="310"/>
      <c r="ER853" s="310"/>
      <c r="ES853" s="310"/>
      <c r="ET853" s="310"/>
      <c r="EU853" s="310"/>
      <c r="EV853" s="310"/>
      <c r="EW853" s="310"/>
      <c r="EX853" s="310"/>
      <c r="EY853" s="310"/>
      <c r="EZ853" s="310"/>
      <c r="FA853" s="310"/>
      <c r="FB853" s="310"/>
      <c r="FC853" s="310"/>
      <c r="FD853" s="310"/>
      <c r="FE853" s="310"/>
      <c r="FF853" s="310"/>
      <c r="FG853" s="310"/>
      <c r="FH853" s="310"/>
      <c r="FI853" s="310"/>
      <c r="FJ853" s="310"/>
      <c r="FK853" s="310"/>
      <c r="FL853" s="310"/>
      <c r="FM853" s="310"/>
      <c r="FN853" s="310"/>
      <c r="FO853" s="310"/>
      <c r="FP853" s="310"/>
      <c r="FQ853" s="310"/>
      <c r="FR853" s="310"/>
      <c r="FS853" s="310"/>
      <c r="FT853" s="310"/>
      <c r="FU853" s="310"/>
      <c r="FV853" s="310"/>
      <c r="FW853" s="310"/>
      <c r="FX853" s="310"/>
      <c r="FY853" s="310"/>
      <c r="FZ853" s="310"/>
      <c r="GA853" s="310"/>
      <c r="GB853" s="310"/>
      <c r="GC853" s="310"/>
    </row>
    <row r="854" spans="4:185">
      <c r="D854" s="310"/>
      <c r="E854" s="310"/>
      <c r="F854" s="310"/>
      <c r="G854" s="310"/>
      <c r="H854" s="310"/>
      <c r="I854" s="310"/>
      <c r="J854" s="310"/>
      <c r="K854" s="310"/>
      <c r="L854" s="310"/>
      <c r="M854" s="310"/>
      <c r="N854" s="310"/>
      <c r="O854" s="310"/>
      <c r="P854" s="310"/>
      <c r="Q854" s="310"/>
      <c r="R854" s="310"/>
      <c r="S854" s="310"/>
      <c r="T854" s="310"/>
      <c r="U854" s="310"/>
      <c r="V854" s="310"/>
      <c r="W854" s="310"/>
      <c r="X854" s="310"/>
      <c r="Y854" s="310"/>
      <c r="Z854" s="310"/>
      <c r="AA854" s="310"/>
      <c r="AB854" s="310"/>
      <c r="AC854" s="310"/>
      <c r="AD854" s="310"/>
      <c r="AE854" s="310"/>
      <c r="AF854" s="310"/>
      <c r="AG854" s="310"/>
      <c r="AH854" s="310"/>
      <c r="AI854" s="310"/>
      <c r="AJ854" s="310"/>
      <c r="AK854" s="310"/>
      <c r="AL854" s="310"/>
      <c r="AM854" s="310"/>
      <c r="AN854" s="310"/>
      <c r="AO854" s="310"/>
      <c r="AP854" s="310"/>
      <c r="AQ854" s="310"/>
      <c r="AR854" s="310"/>
      <c r="AS854" s="310"/>
      <c r="AT854" s="310"/>
      <c r="AU854" s="310"/>
      <c r="AV854" s="310"/>
      <c r="AW854" s="310"/>
      <c r="AX854" s="310"/>
      <c r="AY854" s="310"/>
      <c r="AZ854" s="310"/>
      <c r="BA854" s="310"/>
      <c r="BB854" s="310"/>
      <c r="BC854" s="310"/>
      <c r="BD854" s="310"/>
      <c r="BE854" s="310"/>
      <c r="BF854" s="310"/>
      <c r="BG854" s="310"/>
      <c r="BH854" s="310"/>
      <c r="BI854" s="310"/>
      <c r="BJ854" s="310"/>
      <c r="BK854" s="310"/>
      <c r="BL854" s="310"/>
      <c r="BM854" s="310"/>
      <c r="BN854" s="310"/>
      <c r="BO854" s="310"/>
      <c r="BP854" s="310"/>
      <c r="BQ854" s="310"/>
      <c r="BR854" s="310"/>
      <c r="BS854" s="310"/>
      <c r="BT854" s="310"/>
      <c r="BU854" s="310"/>
      <c r="BV854" s="310"/>
      <c r="BW854" s="310"/>
      <c r="BX854" s="310"/>
      <c r="BY854" s="310"/>
      <c r="BZ854" s="310"/>
      <c r="CA854" s="310"/>
      <c r="CB854" s="310"/>
      <c r="CC854" s="310"/>
      <c r="CD854" s="310"/>
      <c r="CE854" s="310"/>
      <c r="CF854" s="310"/>
      <c r="CG854" s="310"/>
      <c r="CH854" s="310"/>
      <c r="CI854" s="310"/>
      <c r="CJ854" s="310"/>
      <c r="CK854" s="310"/>
      <c r="CL854" s="310"/>
      <c r="CM854" s="310"/>
      <c r="CN854" s="310"/>
      <c r="CO854" s="310"/>
      <c r="CP854" s="310"/>
      <c r="CQ854" s="310"/>
      <c r="CR854" s="310"/>
      <c r="CS854" s="310"/>
      <c r="CT854" s="310"/>
      <c r="CU854" s="310"/>
      <c r="CV854" s="310"/>
      <c r="CW854" s="310"/>
      <c r="CX854" s="310"/>
      <c r="CY854" s="310"/>
      <c r="CZ854" s="310"/>
      <c r="DA854" s="310"/>
      <c r="DB854" s="310"/>
      <c r="DC854" s="310"/>
      <c r="DD854" s="310"/>
      <c r="DE854" s="310"/>
      <c r="DF854" s="310"/>
      <c r="DG854" s="310"/>
      <c r="DH854" s="310"/>
      <c r="DI854" s="310"/>
      <c r="DJ854" s="310"/>
      <c r="DK854" s="310"/>
      <c r="DL854" s="310"/>
      <c r="DM854" s="310"/>
      <c r="DN854" s="310"/>
      <c r="DO854" s="310"/>
      <c r="DP854" s="310"/>
      <c r="DQ854" s="310"/>
      <c r="DR854" s="310"/>
      <c r="DS854" s="310"/>
      <c r="DT854" s="310"/>
      <c r="DU854" s="310"/>
      <c r="DV854" s="310"/>
      <c r="DW854" s="310"/>
      <c r="DX854" s="310"/>
      <c r="DY854" s="310"/>
      <c r="DZ854" s="310"/>
      <c r="EA854" s="310"/>
      <c r="EB854" s="310"/>
      <c r="EC854" s="310"/>
      <c r="ED854" s="310"/>
      <c r="EE854" s="310"/>
      <c r="EF854" s="310"/>
      <c r="EG854" s="310"/>
      <c r="EH854" s="310"/>
      <c r="EI854" s="310"/>
      <c r="EJ854" s="310"/>
      <c r="EK854" s="310"/>
      <c r="EL854" s="310"/>
      <c r="EM854" s="310"/>
      <c r="EN854" s="310"/>
      <c r="EO854" s="310"/>
      <c r="EP854" s="310"/>
      <c r="EQ854" s="310"/>
      <c r="ER854" s="310"/>
      <c r="ES854" s="310"/>
      <c r="ET854" s="310"/>
      <c r="EU854" s="310"/>
      <c r="EV854" s="310"/>
      <c r="EW854" s="310"/>
      <c r="EX854" s="310"/>
      <c r="EY854" s="310"/>
      <c r="EZ854" s="310"/>
      <c r="FA854" s="310"/>
      <c r="FB854" s="310"/>
      <c r="FC854" s="310"/>
      <c r="FD854" s="310"/>
      <c r="FE854" s="310"/>
      <c r="FF854" s="310"/>
      <c r="FG854" s="310"/>
      <c r="FH854" s="310"/>
      <c r="FI854" s="310"/>
      <c r="FJ854" s="310"/>
      <c r="FK854" s="310"/>
      <c r="FL854" s="310"/>
      <c r="FM854" s="310"/>
      <c r="FN854" s="310"/>
      <c r="FO854" s="310"/>
      <c r="FP854" s="310"/>
      <c r="FQ854" s="310"/>
      <c r="FR854" s="310"/>
      <c r="FS854" s="310"/>
      <c r="FT854" s="310"/>
      <c r="FU854" s="310"/>
      <c r="FV854" s="310"/>
      <c r="FW854" s="310"/>
      <c r="FX854" s="310"/>
      <c r="FY854" s="310"/>
      <c r="FZ854" s="310"/>
      <c r="GA854" s="310"/>
      <c r="GB854" s="310"/>
      <c r="GC854" s="310"/>
    </row>
    <row r="855" spans="4:185">
      <c r="D855" s="310"/>
      <c r="E855" s="310"/>
      <c r="F855" s="310"/>
      <c r="G855" s="310"/>
      <c r="H855" s="310"/>
      <c r="I855" s="310"/>
      <c r="J855" s="310"/>
      <c r="K855" s="310"/>
      <c r="L855" s="310"/>
      <c r="M855" s="310"/>
      <c r="N855" s="310"/>
      <c r="O855" s="310"/>
      <c r="P855" s="310"/>
      <c r="Q855" s="310"/>
      <c r="R855" s="310"/>
      <c r="S855" s="310"/>
      <c r="T855" s="310"/>
      <c r="U855" s="310"/>
      <c r="V855" s="310"/>
      <c r="W855" s="310"/>
      <c r="X855" s="310"/>
      <c r="Y855" s="310"/>
      <c r="Z855" s="310"/>
      <c r="AA855" s="310"/>
      <c r="AB855" s="310"/>
      <c r="AC855" s="310"/>
      <c r="AD855" s="310"/>
      <c r="AE855" s="310"/>
      <c r="AF855" s="310"/>
      <c r="AG855" s="310"/>
      <c r="AH855" s="310"/>
      <c r="AI855" s="310"/>
      <c r="AJ855" s="310"/>
      <c r="AK855" s="310"/>
      <c r="AL855" s="310"/>
      <c r="AM855" s="310"/>
      <c r="AN855" s="310"/>
      <c r="AO855" s="310"/>
      <c r="AP855" s="310"/>
      <c r="AQ855" s="310"/>
      <c r="AR855" s="310"/>
      <c r="AS855" s="310"/>
      <c r="AT855" s="310"/>
      <c r="AU855" s="310"/>
      <c r="AV855" s="310"/>
      <c r="AW855" s="310"/>
      <c r="AX855" s="310"/>
      <c r="AY855" s="310"/>
      <c r="AZ855" s="310"/>
      <c r="BA855" s="310"/>
      <c r="BB855" s="310"/>
      <c r="BC855" s="310"/>
      <c r="BD855" s="310"/>
      <c r="BE855" s="310"/>
      <c r="BF855" s="310"/>
      <c r="BG855" s="310"/>
      <c r="BH855" s="310"/>
      <c r="BI855" s="310"/>
      <c r="BJ855" s="310"/>
      <c r="BK855" s="310"/>
      <c r="BL855" s="310"/>
      <c r="BM855" s="310"/>
      <c r="BN855" s="310"/>
      <c r="BO855" s="310"/>
      <c r="BP855" s="310"/>
      <c r="BQ855" s="310"/>
      <c r="BR855" s="310"/>
      <c r="BS855" s="310"/>
      <c r="BT855" s="310"/>
      <c r="BU855" s="310"/>
      <c r="BV855" s="310"/>
      <c r="BW855" s="310"/>
      <c r="BX855" s="310"/>
      <c r="BY855" s="310"/>
      <c r="BZ855" s="310"/>
      <c r="CA855" s="310"/>
      <c r="CB855" s="310"/>
      <c r="CC855" s="310"/>
      <c r="CD855" s="310"/>
      <c r="CE855" s="310"/>
      <c r="CF855" s="310"/>
      <c r="CG855" s="310"/>
      <c r="CH855" s="310"/>
      <c r="CI855" s="310"/>
      <c r="CJ855" s="310"/>
      <c r="CK855" s="310"/>
      <c r="CL855" s="310"/>
      <c r="CM855" s="310"/>
      <c r="CN855" s="310"/>
      <c r="CO855" s="310"/>
      <c r="CP855" s="310"/>
      <c r="CQ855" s="310"/>
      <c r="CR855" s="310"/>
      <c r="CS855" s="310"/>
      <c r="CT855" s="310"/>
      <c r="CU855" s="310"/>
      <c r="CV855" s="310"/>
      <c r="CW855" s="310"/>
      <c r="CX855" s="310"/>
      <c r="CY855" s="310"/>
      <c r="CZ855" s="310"/>
      <c r="DA855" s="310"/>
      <c r="DB855" s="310"/>
      <c r="DC855" s="310"/>
      <c r="DD855" s="310"/>
      <c r="DE855" s="310"/>
      <c r="DF855" s="310"/>
      <c r="DG855" s="310"/>
      <c r="DH855" s="310"/>
      <c r="DI855" s="310"/>
      <c r="DJ855" s="310"/>
      <c r="DK855" s="310"/>
      <c r="DL855" s="310"/>
      <c r="DM855" s="310"/>
      <c r="DN855" s="310"/>
      <c r="DO855" s="310"/>
      <c r="DP855" s="310"/>
      <c r="DQ855" s="310"/>
      <c r="DR855" s="310"/>
      <c r="DS855" s="310"/>
      <c r="DT855" s="310"/>
      <c r="DU855" s="310"/>
      <c r="DV855" s="310"/>
      <c r="DW855" s="310"/>
      <c r="DX855" s="310"/>
      <c r="DY855" s="310"/>
      <c r="DZ855" s="310"/>
      <c r="EA855" s="310"/>
      <c r="EB855" s="310"/>
      <c r="EC855" s="310"/>
      <c r="ED855" s="310"/>
      <c r="EE855" s="310"/>
      <c r="EF855" s="310"/>
      <c r="EG855" s="310"/>
      <c r="EH855" s="310"/>
      <c r="EI855" s="310"/>
      <c r="EJ855" s="310"/>
      <c r="EK855" s="310"/>
      <c r="EL855" s="310"/>
      <c r="EM855" s="310"/>
      <c r="EN855" s="310"/>
      <c r="EO855" s="310"/>
      <c r="EP855" s="310"/>
      <c r="EQ855" s="310"/>
      <c r="ER855" s="310"/>
      <c r="ES855" s="310"/>
      <c r="ET855" s="310"/>
      <c r="EU855" s="310"/>
      <c r="EV855" s="310"/>
      <c r="EW855" s="310"/>
      <c r="EX855" s="310"/>
      <c r="EY855" s="310"/>
      <c r="EZ855" s="310"/>
      <c r="FA855" s="310"/>
      <c r="FB855" s="310"/>
      <c r="FC855" s="310"/>
      <c r="FD855" s="310"/>
      <c r="FE855" s="310"/>
      <c r="FF855" s="310"/>
      <c r="FG855" s="310"/>
      <c r="FH855" s="310"/>
      <c r="FI855" s="310"/>
      <c r="FJ855" s="310"/>
      <c r="FK855" s="310"/>
      <c r="FL855" s="310"/>
      <c r="FM855" s="310"/>
      <c r="FN855" s="310"/>
      <c r="FO855" s="310"/>
      <c r="FP855" s="310"/>
      <c r="FQ855" s="310"/>
      <c r="FR855" s="310"/>
      <c r="FS855" s="310"/>
      <c r="FT855" s="310"/>
      <c r="FU855" s="310"/>
      <c r="FV855" s="310"/>
      <c r="FW855" s="310"/>
      <c r="FX855" s="310"/>
      <c r="FY855" s="310"/>
      <c r="FZ855" s="310"/>
      <c r="GA855" s="310"/>
      <c r="GB855" s="310"/>
      <c r="GC855" s="310"/>
    </row>
    <row r="856" spans="4:185">
      <c r="D856" s="310"/>
      <c r="E856" s="310"/>
      <c r="F856" s="310"/>
      <c r="G856" s="310"/>
      <c r="H856" s="310"/>
      <c r="I856" s="310"/>
      <c r="J856" s="310"/>
      <c r="K856" s="310"/>
      <c r="L856" s="310"/>
      <c r="M856" s="310"/>
      <c r="N856" s="310"/>
      <c r="O856" s="310"/>
      <c r="P856" s="310"/>
      <c r="Q856" s="310"/>
      <c r="R856" s="310"/>
      <c r="S856" s="310"/>
      <c r="T856" s="310"/>
      <c r="U856" s="310"/>
      <c r="V856" s="310"/>
      <c r="W856" s="310"/>
      <c r="X856" s="310"/>
      <c r="Y856" s="310"/>
      <c r="Z856" s="310"/>
      <c r="AA856" s="310"/>
      <c r="AB856" s="310"/>
      <c r="AC856" s="310"/>
      <c r="AD856" s="310"/>
      <c r="AE856" s="310"/>
      <c r="AF856" s="310"/>
      <c r="AG856" s="310"/>
      <c r="AH856" s="310"/>
      <c r="AI856" s="310"/>
      <c r="AJ856" s="310"/>
      <c r="AK856" s="310"/>
      <c r="AL856" s="310"/>
      <c r="AM856" s="310"/>
      <c r="AN856" s="310"/>
      <c r="AO856" s="310"/>
      <c r="AP856" s="310"/>
      <c r="AQ856" s="310"/>
      <c r="AR856" s="310"/>
      <c r="AS856" s="310"/>
      <c r="AT856" s="310"/>
      <c r="AU856" s="310"/>
      <c r="AV856" s="310"/>
      <c r="AW856" s="310"/>
      <c r="AX856" s="310"/>
      <c r="AY856" s="310"/>
      <c r="AZ856" s="310"/>
      <c r="BA856" s="310"/>
      <c r="BB856" s="310"/>
      <c r="BC856" s="310"/>
      <c r="BD856" s="310"/>
      <c r="BE856" s="310"/>
      <c r="BF856" s="310"/>
      <c r="BG856" s="310"/>
      <c r="BH856" s="310"/>
      <c r="BI856" s="310"/>
      <c r="BJ856" s="310"/>
      <c r="BK856" s="310"/>
      <c r="BL856" s="310"/>
      <c r="BM856" s="310"/>
      <c r="BN856" s="310"/>
      <c r="BO856" s="310"/>
      <c r="BP856" s="310"/>
      <c r="BQ856" s="310"/>
      <c r="BR856" s="310"/>
      <c r="BS856" s="310"/>
      <c r="BT856" s="310"/>
      <c r="BU856" s="310"/>
      <c r="BV856" s="310"/>
      <c r="BW856" s="310"/>
      <c r="BX856" s="310"/>
      <c r="BY856" s="310"/>
      <c r="BZ856" s="310"/>
      <c r="CA856" s="310"/>
      <c r="CB856" s="310"/>
      <c r="CC856" s="310"/>
      <c r="CD856" s="310"/>
      <c r="CE856" s="310"/>
      <c r="CF856" s="310"/>
      <c r="CG856" s="310"/>
      <c r="CH856" s="310"/>
      <c r="CI856" s="310"/>
      <c r="CJ856" s="310"/>
      <c r="CK856" s="310"/>
      <c r="CL856" s="310"/>
      <c r="CM856" s="310"/>
      <c r="CN856" s="310"/>
      <c r="CO856" s="310"/>
      <c r="CP856" s="310"/>
      <c r="CQ856" s="310"/>
      <c r="CR856" s="310"/>
      <c r="CS856" s="310"/>
      <c r="CT856" s="310"/>
      <c r="CU856" s="310"/>
      <c r="CV856" s="310"/>
      <c r="CW856" s="310"/>
      <c r="CX856" s="310"/>
      <c r="CY856" s="310"/>
      <c r="CZ856" s="310"/>
      <c r="DA856" s="310"/>
      <c r="DB856" s="310"/>
      <c r="DC856" s="310"/>
      <c r="DD856" s="310"/>
      <c r="DE856" s="310"/>
      <c r="DF856" s="310"/>
      <c r="DG856" s="310"/>
      <c r="DH856" s="310"/>
      <c r="DI856" s="310"/>
      <c r="DJ856" s="310"/>
      <c r="DK856" s="310"/>
      <c r="DL856" s="310"/>
      <c r="DM856" s="310"/>
      <c r="DN856" s="310"/>
      <c r="DO856" s="310"/>
      <c r="DP856" s="310"/>
      <c r="DQ856" s="310"/>
      <c r="DR856" s="310"/>
      <c r="DS856" s="310"/>
      <c r="DT856" s="310"/>
      <c r="DU856" s="310"/>
      <c r="DV856" s="310"/>
      <c r="DW856" s="310"/>
      <c r="DX856" s="310"/>
      <c r="DY856" s="310"/>
      <c r="DZ856" s="310"/>
      <c r="EA856" s="310"/>
      <c r="EB856" s="310"/>
      <c r="EC856" s="310"/>
      <c r="ED856" s="310"/>
      <c r="EE856" s="310"/>
      <c r="EF856" s="310"/>
      <c r="EG856" s="310"/>
      <c r="EH856" s="310"/>
      <c r="EI856" s="310"/>
      <c r="EJ856" s="310"/>
      <c r="EK856" s="310"/>
      <c r="EL856" s="310"/>
      <c r="EM856" s="310"/>
      <c r="EN856" s="310"/>
      <c r="EO856" s="310"/>
      <c r="EP856" s="310"/>
      <c r="EQ856" s="310"/>
      <c r="ER856" s="310"/>
      <c r="ES856" s="310"/>
      <c r="ET856" s="310"/>
      <c r="EU856" s="310"/>
      <c r="EV856" s="310"/>
      <c r="EW856" s="310"/>
      <c r="EX856" s="310"/>
      <c r="EY856" s="310"/>
      <c r="EZ856" s="310"/>
      <c r="FA856" s="310"/>
      <c r="FB856" s="310"/>
      <c r="FC856" s="310"/>
      <c r="FD856" s="310"/>
      <c r="FE856" s="310"/>
      <c r="FF856" s="310"/>
      <c r="FG856" s="310"/>
      <c r="FH856" s="310"/>
      <c r="FI856" s="310"/>
      <c r="FJ856" s="310"/>
      <c r="FK856" s="310"/>
      <c r="FL856" s="310"/>
      <c r="FM856" s="310"/>
      <c r="FN856" s="310"/>
      <c r="FO856" s="310"/>
      <c r="FP856" s="310"/>
      <c r="FQ856" s="310"/>
      <c r="FR856" s="310"/>
      <c r="FS856" s="310"/>
      <c r="FT856" s="310"/>
      <c r="FU856" s="310"/>
      <c r="FV856" s="310"/>
      <c r="FW856" s="310"/>
      <c r="FX856" s="310"/>
      <c r="FY856" s="310"/>
      <c r="FZ856" s="310"/>
      <c r="GA856" s="310"/>
      <c r="GB856" s="310"/>
      <c r="GC856" s="310"/>
    </row>
    <row r="857" spans="4:185">
      <c r="D857" s="310"/>
      <c r="E857" s="310"/>
      <c r="F857" s="310"/>
      <c r="G857" s="310"/>
      <c r="H857" s="310"/>
      <c r="I857" s="310"/>
      <c r="J857" s="310"/>
      <c r="K857" s="310"/>
      <c r="L857" s="310"/>
      <c r="M857" s="310"/>
      <c r="N857" s="310"/>
      <c r="O857" s="310"/>
      <c r="P857" s="310"/>
      <c r="Q857" s="310"/>
      <c r="R857" s="310"/>
      <c r="S857" s="310"/>
      <c r="T857" s="310"/>
      <c r="U857" s="310"/>
      <c r="V857" s="310"/>
      <c r="W857" s="310"/>
      <c r="X857" s="310"/>
      <c r="Y857" s="310"/>
      <c r="Z857" s="310"/>
      <c r="AA857" s="310"/>
      <c r="AB857" s="310"/>
      <c r="AC857" s="310"/>
      <c r="AD857" s="310"/>
      <c r="AE857" s="310"/>
      <c r="AF857" s="310"/>
      <c r="AG857" s="310"/>
      <c r="AH857" s="310"/>
      <c r="AI857" s="310"/>
      <c r="AJ857" s="310"/>
      <c r="AK857" s="310"/>
      <c r="AL857" s="310"/>
      <c r="AM857" s="310"/>
      <c r="AN857" s="310"/>
      <c r="AO857" s="310"/>
      <c r="AP857" s="310"/>
      <c r="AQ857" s="310"/>
      <c r="AR857" s="310"/>
      <c r="AS857" s="310"/>
      <c r="AT857" s="310"/>
      <c r="AU857" s="310"/>
      <c r="AV857" s="310"/>
      <c r="AW857" s="310"/>
      <c r="AX857" s="310"/>
      <c r="AY857" s="310"/>
      <c r="AZ857" s="310"/>
      <c r="BA857" s="310"/>
      <c r="BB857" s="310"/>
      <c r="BC857" s="310"/>
      <c r="BD857" s="310"/>
      <c r="BE857" s="310"/>
      <c r="BF857" s="310"/>
      <c r="BG857" s="310"/>
      <c r="BH857" s="310"/>
      <c r="BI857" s="310"/>
      <c r="BJ857" s="310"/>
      <c r="BK857" s="310"/>
      <c r="BL857" s="310"/>
      <c r="BM857" s="310"/>
      <c r="BN857" s="310"/>
      <c r="BO857" s="310"/>
      <c r="BP857" s="310"/>
      <c r="BQ857" s="310"/>
      <c r="BR857" s="310"/>
      <c r="BS857" s="310"/>
      <c r="BT857" s="310"/>
      <c r="BU857" s="310"/>
      <c r="BV857" s="310"/>
      <c r="BW857" s="310"/>
      <c r="BX857" s="310"/>
      <c r="BY857" s="310"/>
      <c r="BZ857" s="310"/>
      <c r="CA857" s="310"/>
      <c r="CB857" s="310"/>
      <c r="CC857" s="310"/>
      <c r="CD857" s="310"/>
      <c r="CE857" s="310"/>
      <c r="CF857" s="310"/>
      <c r="CG857" s="310"/>
      <c r="CH857" s="310"/>
      <c r="CI857" s="310"/>
      <c r="CJ857" s="310"/>
      <c r="CK857" s="310"/>
      <c r="CL857" s="310"/>
      <c r="CM857" s="310"/>
      <c r="CN857" s="310"/>
      <c r="CO857" s="310"/>
      <c r="CP857" s="310"/>
      <c r="CQ857" s="310"/>
      <c r="CR857" s="310"/>
      <c r="CS857" s="310"/>
      <c r="CT857" s="310"/>
      <c r="CU857" s="310"/>
      <c r="CV857" s="310"/>
      <c r="CW857" s="310"/>
      <c r="CX857" s="310"/>
      <c r="CY857" s="310"/>
      <c r="CZ857" s="310"/>
      <c r="DA857" s="310"/>
      <c r="DB857" s="310"/>
      <c r="DC857" s="310"/>
      <c r="DD857" s="310"/>
      <c r="DE857" s="310"/>
      <c r="DF857" s="310"/>
      <c r="DG857" s="310"/>
      <c r="DH857" s="310"/>
      <c r="DI857" s="310"/>
      <c r="DJ857" s="310"/>
      <c r="DK857" s="310"/>
      <c r="DL857" s="310"/>
      <c r="DM857" s="310"/>
      <c r="DN857" s="310"/>
      <c r="DO857" s="310"/>
      <c r="DP857" s="310"/>
      <c r="DQ857" s="310"/>
      <c r="DR857" s="310"/>
      <c r="DS857" s="310"/>
      <c r="DT857" s="310"/>
      <c r="DU857" s="310"/>
      <c r="DV857" s="310"/>
      <c r="DW857" s="310"/>
      <c r="DX857" s="310"/>
      <c r="DY857" s="310"/>
      <c r="DZ857" s="310"/>
      <c r="EA857" s="310"/>
      <c r="EB857" s="310"/>
      <c r="EC857" s="310"/>
      <c r="ED857" s="310"/>
      <c r="EE857" s="310"/>
      <c r="EF857" s="310"/>
      <c r="EG857" s="310"/>
      <c r="EH857" s="310"/>
      <c r="EI857" s="310"/>
      <c r="EJ857" s="310"/>
      <c r="EK857" s="310"/>
      <c r="EL857" s="310"/>
      <c r="EM857" s="310"/>
      <c r="EN857" s="310"/>
      <c r="EO857" s="310"/>
      <c r="EP857" s="310"/>
      <c r="EQ857" s="310"/>
      <c r="ER857" s="310"/>
      <c r="ES857" s="310"/>
      <c r="ET857" s="310"/>
      <c r="EU857" s="310"/>
      <c r="EV857" s="310"/>
      <c r="EW857" s="310"/>
      <c r="EX857" s="310"/>
      <c r="EY857" s="310"/>
      <c r="EZ857" s="310"/>
      <c r="FA857" s="310"/>
      <c r="FB857" s="310"/>
      <c r="FC857" s="310"/>
      <c r="FD857" s="310"/>
      <c r="FE857" s="310"/>
      <c r="FF857" s="310"/>
      <c r="FG857" s="310"/>
      <c r="FH857" s="310"/>
      <c r="FI857" s="310"/>
      <c r="FJ857" s="310"/>
      <c r="FK857" s="310"/>
      <c r="FL857" s="310"/>
      <c r="FM857" s="310"/>
      <c r="FN857" s="310"/>
      <c r="FO857" s="310"/>
      <c r="FP857" s="310"/>
      <c r="FQ857" s="310"/>
      <c r="FR857" s="310"/>
      <c r="FS857" s="310"/>
      <c r="FT857" s="310"/>
      <c r="FU857" s="310"/>
      <c r="FV857" s="310"/>
      <c r="FW857" s="310"/>
      <c r="FX857" s="310"/>
      <c r="FY857" s="310"/>
      <c r="FZ857" s="310"/>
      <c r="GA857" s="310"/>
      <c r="GB857" s="310"/>
      <c r="GC857" s="310"/>
    </row>
    <row r="858" spans="4:185">
      <c r="D858" s="310"/>
      <c r="E858" s="310"/>
      <c r="F858" s="310"/>
      <c r="G858" s="310"/>
      <c r="H858" s="310"/>
      <c r="I858" s="310"/>
      <c r="J858" s="310"/>
      <c r="K858" s="310"/>
      <c r="L858" s="310"/>
      <c r="M858" s="310"/>
      <c r="N858" s="310"/>
      <c r="O858" s="310"/>
      <c r="P858" s="310"/>
      <c r="Q858" s="310"/>
      <c r="R858" s="310"/>
      <c r="S858" s="310"/>
      <c r="T858" s="310"/>
      <c r="U858" s="310"/>
      <c r="V858" s="310"/>
      <c r="W858" s="310"/>
      <c r="X858" s="310"/>
      <c r="Y858" s="310"/>
      <c r="Z858" s="310"/>
      <c r="AA858" s="310"/>
      <c r="AB858" s="310"/>
      <c r="AC858" s="310"/>
      <c r="AD858" s="310"/>
      <c r="AE858" s="310"/>
      <c r="AF858" s="310"/>
      <c r="AG858" s="310"/>
      <c r="AH858" s="310"/>
      <c r="AI858" s="310"/>
      <c r="AJ858" s="310"/>
      <c r="AK858" s="310"/>
      <c r="AL858" s="310"/>
      <c r="AM858" s="310"/>
      <c r="AN858" s="310"/>
      <c r="AO858" s="310"/>
      <c r="AP858" s="310"/>
      <c r="AQ858" s="310"/>
      <c r="AR858" s="310"/>
      <c r="AS858" s="310"/>
      <c r="AT858" s="310"/>
      <c r="AU858" s="310"/>
      <c r="AV858" s="310"/>
      <c r="AW858" s="310"/>
      <c r="AX858" s="310"/>
      <c r="AY858" s="310"/>
      <c r="AZ858" s="310"/>
      <c r="BA858" s="310"/>
      <c r="BB858" s="310"/>
      <c r="BC858" s="310"/>
      <c r="BD858" s="310"/>
      <c r="BE858" s="310"/>
      <c r="BF858" s="310"/>
      <c r="BG858" s="310"/>
      <c r="BH858" s="310"/>
      <c r="BI858" s="310"/>
      <c r="BJ858" s="310"/>
      <c r="BK858" s="310"/>
      <c r="BL858" s="310"/>
      <c r="BM858" s="310"/>
      <c r="BN858" s="310"/>
      <c r="BO858" s="310"/>
      <c r="BP858" s="310"/>
      <c r="BQ858" s="310"/>
      <c r="BR858" s="310"/>
      <c r="BS858" s="310"/>
      <c r="BT858" s="310"/>
      <c r="BU858" s="310"/>
      <c r="BV858" s="310"/>
      <c r="BW858" s="310"/>
      <c r="BX858" s="310"/>
      <c r="BY858" s="310"/>
      <c r="BZ858" s="310"/>
      <c r="CA858" s="310"/>
      <c r="CB858" s="310"/>
      <c r="CC858" s="310"/>
      <c r="CD858" s="310"/>
      <c r="CE858" s="310"/>
      <c r="CF858" s="310"/>
      <c r="CG858" s="310"/>
      <c r="CH858" s="310"/>
      <c r="CI858" s="310"/>
      <c r="CJ858" s="310"/>
      <c r="CK858" s="310"/>
      <c r="CL858" s="310"/>
      <c r="CM858" s="310"/>
      <c r="CN858" s="310"/>
      <c r="CO858" s="310"/>
      <c r="CP858" s="310"/>
      <c r="CQ858" s="310"/>
      <c r="CR858" s="310"/>
      <c r="CS858" s="310"/>
      <c r="CT858" s="310"/>
      <c r="CU858" s="310"/>
      <c r="CV858" s="310"/>
      <c r="CW858" s="310"/>
      <c r="CX858" s="310"/>
      <c r="CY858" s="310"/>
      <c r="CZ858" s="310"/>
      <c r="DA858" s="310"/>
      <c r="DB858" s="310"/>
      <c r="DC858" s="310"/>
      <c r="DD858" s="310"/>
      <c r="DE858" s="310"/>
      <c r="DF858" s="310"/>
      <c r="DG858" s="310"/>
      <c r="DH858" s="310"/>
      <c r="DI858" s="310"/>
      <c r="DJ858" s="310"/>
      <c r="DK858" s="310"/>
      <c r="DL858" s="310"/>
      <c r="DM858" s="310"/>
      <c r="DN858" s="310"/>
      <c r="DO858" s="310"/>
      <c r="DP858" s="310"/>
      <c r="DQ858" s="310"/>
      <c r="DR858" s="310"/>
      <c r="DS858" s="310"/>
      <c r="DT858" s="310"/>
      <c r="DU858" s="310"/>
      <c r="DV858" s="310"/>
      <c r="DW858" s="310"/>
      <c r="DX858" s="310"/>
      <c r="DY858" s="310"/>
      <c r="DZ858" s="310"/>
      <c r="EA858" s="310"/>
      <c r="EB858" s="310"/>
      <c r="EC858" s="310"/>
      <c r="ED858" s="310"/>
      <c r="EE858" s="310"/>
      <c r="EF858" s="310"/>
      <c r="EG858" s="310"/>
      <c r="EH858" s="310"/>
      <c r="EI858" s="310"/>
      <c r="EJ858" s="310"/>
      <c r="EK858" s="310"/>
      <c r="EL858" s="310"/>
      <c r="EM858" s="310"/>
      <c r="EN858" s="310"/>
      <c r="EO858" s="310"/>
      <c r="EP858" s="310"/>
      <c r="EQ858" s="310"/>
      <c r="ER858" s="310"/>
      <c r="ES858" s="310"/>
      <c r="ET858" s="310"/>
      <c r="EU858" s="310"/>
      <c r="EV858" s="310"/>
      <c r="EW858" s="310"/>
      <c r="EX858" s="310"/>
      <c r="EY858" s="310"/>
      <c r="EZ858" s="310"/>
      <c r="FA858" s="310"/>
      <c r="FB858" s="310"/>
      <c r="FC858" s="310"/>
      <c r="FD858" s="310"/>
      <c r="FE858" s="310"/>
      <c r="FF858" s="310"/>
      <c r="FG858" s="310"/>
      <c r="FH858" s="310"/>
      <c r="FI858" s="310"/>
      <c r="FJ858" s="310"/>
      <c r="FK858" s="310"/>
      <c r="FL858" s="310"/>
      <c r="FM858" s="310"/>
      <c r="FN858" s="310"/>
      <c r="FO858" s="310"/>
      <c r="FP858" s="310"/>
      <c r="FQ858" s="310"/>
      <c r="FR858" s="310"/>
      <c r="FS858" s="310"/>
      <c r="FT858" s="310"/>
      <c r="FU858" s="310"/>
      <c r="FV858" s="310"/>
      <c r="FW858" s="310"/>
      <c r="FX858" s="310"/>
      <c r="FY858" s="310"/>
      <c r="FZ858" s="310"/>
      <c r="GA858" s="310"/>
      <c r="GB858" s="310"/>
      <c r="GC858" s="310"/>
    </row>
    <row r="859" spans="4:185">
      <c r="D859" s="310"/>
      <c r="E859" s="310"/>
      <c r="F859" s="310"/>
      <c r="G859" s="310"/>
      <c r="H859" s="310"/>
      <c r="I859" s="310"/>
      <c r="J859" s="310"/>
      <c r="K859" s="310"/>
      <c r="L859" s="310"/>
      <c r="M859" s="310"/>
      <c r="N859" s="310"/>
      <c r="O859" s="310"/>
      <c r="P859" s="310"/>
      <c r="Q859" s="310"/>
      <c r="R859" s="310"/>
      <c r="S859" s="310"/>
      <c r="T859" s="310"/>
      <c r="U859" s="310"/>
      <c r="V859" s="310"/>
      <c r="W859" s="310"/>
      <c r="X859" s="310"/>
      <c r="Y859" s="310"/>
      <c r="Z859" s="310"/>
      <c r="AA859" s="310"/>
      <c r="AB859" s="310"/>
      <c r="AC859" s="310"/>
      <c r="AD859" s="310"/>
      <c r="AE859" s="310"/>
      <c r="AF859" s="310"/>
      <c r="AG859" s="310"/>
      <c r="AH859" s="310"/>
      <c r="AI859" s="310"/>
      <c r="AJ859" s="310"/>
      <c r="AK859" s="310"/>
      <c r="AL859" s="310"/>
      <c r="AM859" s="310"/>
      <c r="AN859" s="310"/>
      <c r="AO859" s="310"/>
      <c r="AP859" s="310"/>
      <c r="AQ859" s="310"/>
      <c r="AR859" s="310"/>
      <c r="AS859" s="310"/>
      <c r="AT859" s="310"/>
      <c r="AU859" s="310"/>
      <c r="AV859" s="310"/>
      <c r="AW859" s="310"/>
      <c r="AX859" s="310"/>
      <c r="AY859" s="310"/>
      <c r="AZ859" s="310"/>
      <c r="BA859" s="310"/>
      <c r="BB859" s="310"/>
      <c r="BC859" s="310"/>
      <c r="BD859" s="310"/>
      <c r="BE859" s="310"/>
      <c r="BF859" s="310"/>
      <c r="BG859" s="310"/>
      <c r="BH859" s="310"/>
      <c r="BI859" s="310"/>
      <c r="BJ859" s="310"/>
      <c r="BK859" s="310"/>
      <c r="BL859" s="310"/>
      <c r="BM859" s="310"/>
      <c r="BN859" s="310"/>
      <c r="BO859" s="310"/>
      <c r="BP859" s="310"/>
      <c r="BQ859" s="310"/>
      <c r="BR859" s="310"/>
      <c r="BS859" s="310"/>
      <c r="BT859" s="310"/>
      <c r="BU859" s="310"/>
      <c r="BV859" s="310"/>
      <c r="BW859" s="310"/>
      <c r="BX859" s="310"/>
      <c r="BY859" s="310"/>
      <c r="BZ859" s="310"/>
      <c r="CA859" s="310"/>
      <c r="CB859" s="310"/>
      <c r="CC859" s="310"/>
      <c r="CD859" s="310"/>
      <c r="CE859" s="310"/>
      <c r="CF859" s="310"/>
      <c r="CG859" s="310"/>
      <c r="CH859" s="310"/>
      <c r="CI859" s="310"/>
      <c r="CJ859" s="310"/>
      <c r="CK859" s="310"/>
      <c r="CL859" s="310"/>
      <c r="CM859" s="310"/>
      <c r="CN859" s="310"/>
      <c r="CO859" s="310"/>
      <c r="CP859" s="310"/>
      <c r="CQ859" s="310"/>
      <c r="CR859" s="310"/>
      <c r="CS859" s="310"/>
      <c r="CT859" s="310"/>
      <c r="CU859" s="310"/>
      <c r="CV859" s="310"/>
      <c r="CW859" s="310"/>
      <c r="CX859" s="310"/>
      <c r="CY859" s="310"/>
      <c r="CZ859" s="310"/>
      <c r="DA859" s="310"/>
      <c r="DB859" s="310"/>
      <c r="DC859" s="310"/>
      <c r="DD859" s="310"/>
      <c r="DE859" s="310"/>
      <c r="DF859" s="310"/>
      <c r="DG859" s="310"/>
      <c r="DH859" s="310"/>
      <c r="DI859" s="310"/>
      <c r="DJ859" s="310"/>
      <c r="DK859" s="310"/>
      <c r="DL859" s="310"/>
      <c r="DM859" s="310"/>
      <c r="DN859" s="310"/>
      <c r="DO859" s="310"/>
      <c r="DP859" s="310"/>
      <c r="DQ859" s="310"/>
      <c r="DR859" s="310"/>
      <c r="DS859" s="310"/>
      <c r="DT859" s="310"/>
      <c r="DU859" s="310"/>
      <c r="DV859" s="310"/>
      <c r="DW859" s="310"/>
      <c r="DX859" s="310"/>
      <c r="DY859" s="310"/>
      <c r="DZ859" s="310"/>
      <c r="EA859" s="310"/>
      <c r="EB859" s="310"/>
      <c r="EC859" s="310"/>
      <c r="ED859" s="310"/>
      <c r="EE859" s="310"/>
      <c r="EF859" s="310"/>
      <c r="EG859" s="310"/>
      <c r="EH859" s="310"/>
      <c r="EI859" s="310"/>
      <c r="EJ859" s="310"/>
      <c r="EK859" s="310"/>
      <c r="EL859" s="310"/>
      <c r="EM859" s="310"/>
      <c r="EN859" s="310"/>
      <c r="EO859" s="310"/>
      <c r="EP859" s="310"/>
      <c r="EQ859" s="310"/>
      <c r="ER859" s="310"/>
      <c r="ES859" s="310"/>
      <c r="ET859" s="310"/>
      <c r="EU859" s="310"/>
      <c r="EV859" s="310"/>
      <c r="EW859" s="310"/>
      <c r="EX859" s="310"/>
      <c r="EY859" s="310"/>
      <c r="EZ859" s="310"/>
      <c r="FA859" s="310"/>
      <c r="FB859" s="310"/>
      <c r="FC859" s="310"/>
      <c r="FD859" s="310"/>
      <c r="FE859" s="310"/>
      <c r="FF859" s="310"/>
      <c r="FG859" s="310"/>
      <c r="FH859" s="310"/>
      <c r="FI859" s="310"/>
      <c r="FJ859" s="310"/>
      <c r="FK859" s="310"/>
      <c r="FL859" s="310"/>
      <c r="FM859" s="310"/>
      <c r="FN859" s="310"/>
      <c r="FO859" s="310"/>
      <c r="FP859" s="310"/>
      <c r="FQ859" s="310"/>
      <c r="FR859" s="310"/>
      <c r="FS859" s="310"/>
      <c r="FT859" s="310"/>
      <c r="FU859" s="310"/>
      <c r="FV859" s="310"/>
      <c r="FW859" s="310"/>
      <c r="FX859" s="310"/>
      <c r="FY859" s="310"/>
      <c r="FZ859" s="310"/>
      <c r="GA859" s="310"/>
      <c r="GB859" s="310"/>
      <c r="GC859" s="310"/>
    </row>
    <row r="860" spans="4:185">
      <c r="D860" s="310"/>
      <c r="E860" s="310"/>
      <c r="F860" s="310"/>
      <c r="G860" s="310"/>
      <c r="H860" s="310"/>
      <c r="I860" s="310"/>
      <c r="J860" s="310"/>
      <c r="K860" s="310"/>
      <c r="L860" s="310"/>
      <c r="M860" s="310"/>
      <c r="N860" s="310"/>
      <c r="O860" s="310"/>
      <c r="P860" s="310"/>
      <c r="Q860" s="310"/>
      <c r="R860" s="310"/>
      <c r="S860" s="310"/>
      <c r="T860" s="310"/>
      <c r="U860" s="310"/>
      <c r="V860" s="310"/>
      <c r="W860" s="310"/>
      <c r="X860" s="310"/>
      <c r="Y860" s="310"/>
      <c r="Z860" s="310"/>
      <c r="AA860" s="310"/>
      <c r="AB860" s="310"/>
      <c r="AC860" s="310"/>
      <c r="AD860" s="310"/>
      <c r="AE860" s="310"/>
      <c r="AF860" s="310"/>
      <c r="AG860" s="310"/>
      <c r="AH860" s="310"/>
      <c r="AI860" s="310"/>
      <c r="AJ860" s="310"/>
      <c r="AK860" s="310"/>
      <c r="AL860" s="310"/>
      <c r="AM860" s="310"/>
      <c r="AN860" s="310"/>
      <c r="AO860" s="310"/>
      <c r="AP860" s="310"/>
      <c r="AQ860" s="310"/>
      <c r="AR860" s="310"/>
      <c r="AS860" s="310"/>
      <c r="AT860" s="310"/>
      <c r="AU860" s="310"/>
      <c r="AV860" s="310"/>
      <c r="AW860" s="310"/>
      <c r="AX860" s="310"/>
      <c r="AY860" s="310"/>
      <c r="AZ860" s="310"/>
      <c r="BA860" s="310"/>
      <c r="BB860" s="310"/>
      <c r="BC860" s="310"/>
      <c r="BD860" s="310"/>
      <c r="BE860" s="310"/>
      <c r="BF860" s="310"/>
      <c r="BG860" s="310"/>
      <c r="BH860" s="310"/>
      <c r="BI860" s="310"/>
      <c r="BJ860" s="310"/>
      <c r="BK860" s="310"/>
      <c r="BL860" s="310"/>
      <c r="BM860" s="310"/>
      <c r="BN860" s="310"/>
      <c r="BO860" s="310"/>
      <c r="BP860" s="310"/>
      <c r="BQ860" s="310"/>
      <c r="BR860" s="310"/>
      <c r="BS860" s="310"/>
      <c r="BT860" s="310"/>
      <c r="BU860" s="310"/>
      <c r="BV860" s="310"/>
      <c r="BW860" s="310"/>
      <c r="BX860" s="310"/>
      <c r="BY860" s="310"/>
      <c r="BZ860" s="310"/>
      <c r="CA860" s="310"/>
      <c r="CB860" s="310"/>
      <c r="CC860" s="310"/>
      <c r="CD860" s="310"/>
      <c r="CE860" s="310"/>
      <c r="CF860" s="310"/>
      <c r="CG860" s="310"/>
      <c r="CH860" s="310"/>
      <c r="CI860" s="310"/>
      <c r="CJ860" s="310"/>
      <c r="CK860" s="310"/>
      <c r="CL860" s="310"/>
      <c r="CM860" s="310"/>
      <c r="CN860" s="310"/>
      <c r="CO860" s="310"/>
      <c r="CP860" s="310"/>
      <c r="CQ860" s="310"/>
      <c r="CR860" s="310"/>
      <c r="CS860" s="310"/>
      <c r="CT860" s="310"/>
      <c r="CU860" s="310"/>
      <c r="CV860" s="310"/>
      <c r="CW860" s="310"/>
      <c r="CX860" s="310"/>
      <c r="CY860" s="310"/>
      <c r="CZ860" s="310"/>
      <c r="DA860" s="310"/>
      <c r="DB860" s="310"/>
      <c r="DC860" s="310"/>
      <c r="DD860" s="310"/>
      <c r="DE860" s="310"/>
      <c r="DF860" s="310"/>
      <c r="DG860" s="310"/>
      <c r="DH860" s="310"/>
      <c r="DI860" s="310"/>
      <c r="DJ860" s="310"/>
      <c r="DK860" s="310"/>
      <c r="DL860" s="310"/>
      <c r="DM860" s="310"/>
      <c r="DN860" s="310"/>
      <c r="DO860" s="310"/>
      <c r="DP860" s="310"/>
      <c r="DQ860" s="310"/>
      <c r="DR860" s="310"/>
      <c r="DS860" s="310"/>
      <c r="DT860" s="310"/>
      <c r="DU860" s="310"/>
      <c r="DV860" s="310"/>
      <c r="DW860" s="310"/>
      <c r="DX860" s="310"/>
      <c r="DY860" s="310"/>
      <c r="DZ860" s="310"/>
      <c r="EA860" s="310"/>
      <c r="EB860" s="310"/>
      <c r="EC860" s="310"/>
      <c r="ED860" s="310"/>
      <c r="EE860" s="310"/>
      <c r="EF860" s="310"/>
      <c r="EG860" s="310"/>
      <c r="EH860" s="310"/>
      <c r="EI860" s="310"/>
      <c r="EJ860" s="310"/>
      <c r="EK860" s="310"/>
      <c r="EL860" s="310"/>
      <c r="EM860" s="310"/>
      <c r="EN860" s="310"/>
      <c r="EO860" s="310"/>
      <c r="EP860" s="310"/>
      <c r="EQ860" s="310"/>
      <c r="ER860" s="310"/>
      <c r="ES860" s="310"/>
      <c r="ET860" s="310"/>
      <c r="EU860" s="310"/>
      <c r="EV860" s="310"/>
      <c r="EW860" s="310"/>
      <c r="EX860" s="310"/>
      <c r="EY860" s="310"/>
      <c r="EZ860" s="310"/>
      <c r="FA860" s="310"/>
      <c r="FB860" s="310"/>
      <c r="FC860" s="310"/>
      <c r="FD860" s="310"/>
      <c r="FE860" s="310"/>
      <c r="FF860" s="310"/>
      <c r="FG860" s="310"/>
      <c r="FH860" s="310"/>
      <c r="FI860" s="310"/>
      <c r="FJ860" s="310"/>
      <c r="FK860" s="310"/>
      <c r="FL860" s="310"/>
      <c r="FM860" s="310"/>
      <c r="FN860" s="310"/>
      <c r="FO860" s="310"/>
      <c r="FP860" s="310"/>
      <c r="FQ860" s="310"/>
      <c r="FR860" s="310"/>
      <c r="FS860" s="310"/>
      <c r="FT860" s="310"/>
      <c r="FU860" s="310"/>
      <c r="FV860" s="310"/>
      <c r="FW860" s="310"/>
      <c r="FX860" s="310"/>
      <c r="FY860" s="310"/>
      <c r="FZ860" s="310"/>
      <c r="GA860" s="310"/>
      <c r="GB860" s="310"/>
      <c r="GC860" s="310"/>
    </row>
    <row r="861" spans="4:185">
      <c r="D861" s="310"/>
      <c r="E861" s="310"/>
      <c r="F861" s="310"/>
      <c r="G861" s="310"/>
      <c r="H861" s="310"/>
      <c r="I861" s="310"/>
      <c r="J861" s="310"/>
      <c r="K861" s="310"/>
      <c r="L861" s="310"/>
      <c r="M861" s="310"/>
      <c r="N861" s="310"/>
      <c r="O861" s="310"/>
      <c r="P861" s="310"/>
      <c r="Q861" s="310"/>
      <c r="R861" s="310"/>
      <c r="S861" s="310"/>
      <c r="T861" s="310"/>
      <c r="U861" s="310"/>
      <c r="V861" s="310"/>
      <c r="W861" s="310"/>
      <c r="X861" s="310"/>
      <c r="Y861" s="310"/>
      <c r="Z861" s="310"/>
      <c r="AA861" s="310"/>
      <c r="AB861" s="310"/>
      <c r="AC861" s="310"/>
      <c r="AD861" s="310"/>
      <c r="AE861" s="310"/>
      <c r="AF861" s="310"/>
      <c r="AG861" s="310"/>
      <c r="AH861" s="310"/>
      <c r="AI861" s="310"/>
      <c r="AJ861" s="310"/>
      <c r="AK861" s="310"/>
      <c r="AL861" s="310"/>
      <c r="AM861" s="310"/>
      <c r="AN861" s="310"/>
      <c r="AO861" s="310"/>
      <c r="AP861" s="310"/>
      <c r="AQ861" s="310"/>
      <c r="AR861" s="310"/>
      <c r="AS861" s="310"/>
      <c r="AT861" s="310"/>
      <c r="AU861" s="310"/>
      <c r="AV861" s="310"/>
      <c r="AW861" s="310"/>
      <c r="AX861" s="310"/>
      <c r="AY861" s="310"/>
      <c r="AZ861" s="310"/>
      <c r="BA861" s="310"/>
      <c r="BB861" s="310"/>
      <c r="BC861" s="310"/>
      <c r="BD861" s="310"/>
      <c r="BE861" s="310"/>
      <c r="BF861" s="310"/>
      <c r="BG861" s="310"/>
      <c r="BH861" s="310"/>
      <c r="BI861" s="310"/>
      <c r="BJ861" s="310"/>
      <c r="BK861" s="310"/>
      <c r="BL861" s="310"/>
      <c r="BM861" s="310"/>
      <c r="BN861" s="310"/>
      <c r="BO861" s="310"/>
      <c r="BP861" s="310"/>
      <c r="BQ861" s="310"/>
      <c r="BR861" s="310"/>
      <c r="BS861" s="310"/>
      <c r="BT861" s="310"/>
      <c r="BU861" s="310"/>
      <c r="BV861" s="310"/>
      <c r="BW861" s="310"/>
      <c r="BX861" s="310"/>
      <c r="BY861" s="310"/>
      <c r="BZ861" s="310"/>
      <c r="CA861" s="310"/>
      <c r="CB861" s="310"/>
      <c r="CC861" s="310"/>
      <c r="CD861" s="310"/>
      <c r="CE861" s="310"/>
      <c r="CF861" s="310"/>
      <c r="CG861" s="310"/>
      <c r="CH861" s="310"/>
      <c r="CI861" s="310"/>
      <c r="CJ861" s="310"/>
      <c r="CK861" s="310"/>
      <c r="CL861" s="310"/>
      <c r="CM861" s="310"/>
      <c r="CN861" s="310"/>
      <c r="CO861" s="310"/>
      <c r="CP861" s="310"/>
      <c r="CQ861" s="310"/>
      <c r="CR861" s="310"/>
      <c r="CS861" s="310"/>
      <c r="CT861" s="310"/>
      <c r="CU861" s="310"/>
      <c r="CV861" s="310"/>
      <c r="CW861" s="310"/>
      <c r="CX861" s="310"/>
      <c r="CY861" s="310"/>
      <c r="CZ861" s="310"/>
      <c r="DA861" s="310"/>
      <c r="DB861" s="310"/>
      <c r="DC861" s="310"/>
      <c r="DD861" s="310"/>
      <c r="DE861" s="310"/>
      <c r="DF861" s="310"/>
      <c r="DG861" s="310"/>
      <c r="DH861" s="310"/>
      <c r="DI861" s="310"/>
      <c r="DJ861" s="310"/>
      <c r="DK861" s="310"/>
      <c r="DL861" s="310"/>
      <c r="DM861" s="310"/>
      <c r="DN861" s="310"/>
      <c r="DO861" s="310"/>
      <c r="DP861" s="310"/>
      <c r="DQ861" s="310"/>
      <c r="DR861" s="310"/>
      <c r="DS861" s="310"/>
      <c r="DT861" s="310"/>
      <c r="DU861" s="310"/>
      <c r="DV861" s="310"/>
      <c r="DW861" s="310"/>
      <c r="DX861" s="310"/>
      <c r="DY861" s="310"/>
      <c r="DZ861" s="310"/>
      <c r="EA861" s="310"/>
      <c r="EB861" s="310"/>
      <c r="EC861" s="310"/>
      <c r="ED861" s="310"/>
      <c r="EE861" s="310"/>
      <c r="EF861" s="310"/>
      <c r="EG861" s="310"/>
      <c r="EH861" s="310"/>
      <c r="EI861" s="310"/>
      <c r="EJ861" s="310"/>
      <c r="EK861" s="310"/>
      <c r="EL861" s="310"/>
      <c r="EM861" s="310"/>
      <c r="EN861" s="310"/>
      <c r="EO861" s="310"/>
      <c r="EP861" s="310"/>
      <c r="EQ861" s="310"/>
      <c r="ER861" s="310"/>
      <c r="ES861" s="310"/>
      <c r="ET861" s="310"/>
      <c r="EU861" s="310"/>
      <c r="EV861" s="310"/>
      <c r="EW861" s="310"/>
      <c r="EX861" s="310"/>
      <c r="EY861" s="310"/>
      <c r="EZ861" s="310"/>
      <c r="FA861" s="310"/>
      <c r="FB861" s="310"/>
      <c r="FC861" s="310"/>
      <c r="FD861" s="310"/>
      <c r="FE861" s="310"/>
      <c r="FF861" s="310"/>
      <c r="FG861" s="310"/>
      <c r="FH861" s="310"/>
      <c r="FI861" s="310"/>
      <c r="FJ861" s="310"/>
      <c r="FK861" s="310"/>
      <c r="FL861" s="310"/>
      <c r="FM861" s="310"/>
      <c r="FN861" s="310"/>
      <c r="FO861" s="310"/>
      <c r="FP861" s="310"/>
      <c r="FQ861" s="310"/>
      <c r="FR861" s="310"/>
      <c r="FS861" s="310"/>
      <c r="FT861" s="310"/>
      <c r="FU861" s="310"/>
      <c r="FV861" s="310"/>
      <c r="FW861" s="310"/>
      <c r="FX861" s="310"/>
      <c r="FY861" s="310"/>
      <c r="FZ861" s="310"/>
      <c r="GA861" s="310"/>
      <c r="GB861" s="310"/>
      <c r="GC861" s="310"/>
    </row>
    <row r="862" spans="4:185">
      <c r="D862" s="310"/>
      <c r="E862" s="310"/>
      <c r="F862" s="310"/>
      <c r="G862" s="310"/>
      <c r="H862" s="310"/>
      <c r="I862" s="310"/>
      <c r="J862" s="310"/>
      <c r="K862" s="310"/>
      <c r="L862" s="310"/>
      <c r="M862" s="310"/>
      <c r="N862" s="310"/>
      <c r="O862" s="310"/>
      <c r="P862" s="310"/>
      <c r="Q862" s="310"/>
      <c r="R862" s="310"/>
      <c r="S862" s="310"/>
      <c r="T862" s="310"/>
      <c r="U862" s="310"/>
      <c r="V862" s="310"/>
      <c r="W862" s="310"/>
      <c r="X862" s="310"/>
      <c r="Y862" s="310"/>
      <c r="Z862" s="310"/>
      <c r="AA862" s="310"/>
      <c r="AB862" s="310"/>
      <c r="AC862" s="310"/>
      <c r="AD862" s="310"/>
      <c r="AE862" s="310"/>
      <c r="AF862" s="310"/>
      <c r="AG862" s="310"/>
      <c r="AH862" s="310"/>
      <c r="AI862" s="310"/>
      <c r="AJ862" s="310"/>
      <c r="AK862" s="310"/>
      <c r="AL862" s="310"/>
      <c r="AM862" s="310"/>
      <c r="AN862" s="310"/>
      <c r="AO862" s="310"/>
      <c r="AP862" s="310"/>
      <c r="AQ862" s="310"/>
      <c r="AR862" s="310"/>
      <c r="AS862" s="310"/>
      <c r="AT862" s="310"/>
      <c r="AU862" s="310"/>
      <c r="AV862" s="310"/>
      <c r="AW862" s="310"/>
      <c r="AX862" s="310"/>
      <c r="AY862" s="310"/>
      <c r="AZ862" s="310"/>
      <c r="BA862" s="310"/>
      <c r="BB862" s="310"/>
      <c r="BC862" s="310"/>
      <c r="BD862" s="310"/>
      <c r="BE862" s="310"/>
      <c r="BF862" s="310"/>
      <c r="BG862" s="310"/>
      <c r="BH862" s="310"/>
      <c r="BI862" s="310"/>
      <c r="BJ862" s="310"/>
      <c r="BK862" s="310"/>
      <c r="BL862" s="310"/>
      <c r="BM862" s="310"/>
      <c r="BN862" s="310"/>
      <c r="BO862" s="310"/>
      <c r="BP862" s="310"/>
      <c r="BQ862" s="310"/>
      <c r="BR862" s="310"/>
      <c r="BS862" s="310"/>
      <c r="BT862" s="310"/>
      <c r="BU862" s="310"/>
      <c r="BV862" s="310"/>
      <c r="BW862" s="310"/>
      <c r="BX862" s="310"/>
      <c r="BY862" s="310"/>
      <c r="BZ862" s="310"/>
      <c r="CA862" s="310"/>
      <c r="CB862" s="310"/>
      <c r="CC862" s="310"/>
      <c r="CD862" s="310"/>
      <c r="CE862" s="310"/>
      <c r="CF862" s="310"/>
      <c r="CG862" s="310"/>
      <c r="CH862" s="310"/>
      <c r="CI862" s="310"/>
      <c r="CJ862" s="310"/>
      <c r="CK862" s="310"/>
      <c r="CL862" s="310"/>
      <c r="CM862" s="310"/>
      <c r="CN862" s="310"/>
      <c r="CO862" s="310"/>
      <c r="CP862" s="310"/>
      <c r="CQ862" s="310"/>
      <c r="CR862" s="310"/>
      <c r="CS862" s="310"/>
      <c r="CT862" s="310"/>
      <c r="CU862" s="310"/>
      <c r="CV862" s="310"/>
      <c r="CW862" s="310"/>
      <c r="CX862" s="310"/>
      <c r="CY862" s="310"/>
      <c r="CZ862" s="310"/>
      <c r="DA862" s="310"/>
      <c r="DB862" s="310"/>
      <c r="DC862" s="310"/>
      <c r="DD862" s="310"/>
      <c r="DE862" s="310"/>
      <c r="DF862" s="310"/>
      <c r="DG862" s="310"/>
      <c r="DH862" s="310"/>
      <c r="DI862" s="310"/>
      <c r="DJ862" s="310"/>
      <c r="DK862" s="310"/>
      <c r="DL862" s="310"/>
      <c r="DM862" s="310"/>
      <c r="DN862" s="310"/>
      <c r="DO862" s="310"/>
      <c r="DP862" s="310"/>
      <c r="DQ862" s="310"/>
      <c r="DR862" s="310"/>
      <c r="DS862" s="310"/>
      <c r="DT862" s="310"/>
      <c r="DU862" s="310"/>
      <c r="DV862" s="310"/>
      <c r="DW862" s="310"/>
      <c r="DX862" s="310"/>
      <c r="DY862" s="310"/>
      <c r="DZ862" s="310"/>
      <c r="EA862" s="310"/>
      <c r="EB862" s="310"/>
      <c r="EC862" s="310"/>
      <c r="ED862" s="310"/>
      <c r="EE862" s="310"/>
      <c r="EF862" s="310"/>
      <c r="EG862" s="310"/>
      <c r="EH862" s="310"/>
      <c r="EI862" s="310"/>
      <c r="EJ862" s="310"/>
      <c r="EK862" s="310"/>
      <c r="EL862" s="310"/>
      <c r="EM862" s="310"/>
      <c r="EN862" s="310"/>
      <c r="EO862" s="310"/>
      <c r="EP862" s="310"/>
      <c r="EQ862" s="310"/>
      <c r="ER862" s="310"/>
      <c r="ES862" s="310"/>
      <c r="ET862" s="310"/>
      <c r="EU862" s="310"/>
      <c r="EV862" s="310"/>
      <c r="EW862" s="310"/>
      <c r="EX862" s="310"/>
      <c r="EY862" s="310"/>
      <c r="EZ862" s="310"/>
      <c r="FA862" s="310"/>
      <c r="FB862" s="310"/>
      <c r="FC862" s="310"/>
      <c r="FD862" s="310"/>
      <c r="FE862" s="310"/>
      <c r="FF862" s="310"/>
      <c r="FG862" s="310"/>
      <c r="FH862" s="310"/>
      <c r="FI862" s="310"/>
      <c r="FJ862" s="310"/>
      <c r="FK862" s="310"/>
      <c r="FL862" s="310"/>
      <c r="FM862" s="310"/>
      <c r="FN862" s="310"/>
      <c r="FO862" s="310"/>
      <c r="FP862" s="310"/>
      <c r="FQ862" s="310"/>
      <c r="FR862" s="310"/>
      <c r="FS862" s="310"/>
      <c r="FT862" s="310"/>
      <c r="FU862" s="310"/>
      <c r="FV862" s="310"/>
      <c r="FW862" s="310"/>
      <c r="FX862" s="310"/>
      <c r="FY862" s="310"/>
      <c r="FZ862" s="310"/>
      <c r="GA862" s="310"/>
      <c r="GB862" s="310"/>
      <c r="GC862" s="310"/>
    </row>
    <row r="863" spans="4:185">
      <c r="D863" s="310"/>
      <c r="E863" s="310"/>
      <c r="F863" s="310"/>
      <c r="G863" s="310"/>
      <c r="H863" s="310"/>
      <c r="I863" s="310"/>
      <c r="J863" s="310"/>
      <c r="K863" s="310"/>
      <c r="L863" s="310"/>
      <c r="M863" s="310"/>
      <c r="N863" s="310"/>
      <c r="O863" s="310"/>
      <c r="P863" s="310"/>
      <c r="Q863" s="310"/>
      <c r="R863" s="310"/>
      <c r="S863" s="310"/>
      <c r="T863" s="310"/>
      <c r="U863" s="310"/>
      <c r="V863" s="310"/>
      <c r="W863" s="310"/>
      <c r="X863" s="310"/>
      <c r="Y863" s="310"/>
      <c r="Z863" s="310"/>
      <c r="AA863" s="310"/>
      <c r="AB863" s="310"/>
      <c r="AC863" s="310"/>
      <c r="AD863" s="310"/>
      <c r="AE863" s="310"/>
      <c r="AF863" s="310"/>
      <c r="AG863" s="310"/>
      <c r="AH863" s="310"/>
      <c r="AI863" s="310"/>
      <c r="AJ863" s="310"/>
      <c r="AK863" s="310"/>
      <c r="AL863" s="310"/>
      <c r="AM863" s="310"/>
      <c r="AN863" s="310"/>
      <c r="AO863" s="310"/>
      <c r="AP863" s="310"/>
      <c r="AQ863" s="310"/>
      <c r="AR863" s="310"/>
      <c r="AS863" s="310"/>
      <c r="AT863" s="310"/>
      <c r="AU863" s="310"/>
      <c r="AV863" s="310"/>
      <c r="AW863" s="310"/>
      <c r="AX863" s="310"/>
      <c r="AY863" s="310"/>
      <c r="AZ863" s="310"/>
      <c r="BA863" s="310"/>
      <c r="BB863" s="310"/>
      <c r="BC863" s="310"/>
      <c r="BD863" s="310"/>
      <c r="BE863" s="310"/>
      <c r="BF863" s="310"/>
      <c r="BG863" s="310"/>
      <c r="BH863" s="310"/>
      <c r="BI863" s="310"/>
      <c r="BJ863" s="310"/>
      <c r="BK863" s="310"/>
      <c r="BL863" s="310"/>
      <c r="BM863" s="310"/>
      <c r="BN863" s="310"/>
      <c r="BO863" s="310"/>
      <c r="BP863" s="310"/>
      <c r="BQ863" s="310"/>
      <c r="BR863" s="310"/>
      <c r="BS863" s="310"/>
      <c r="BT863" s="310"/>
      <c r="BU863" s="310"/>
      <c r="BV863" s="310"/>
      <c r="BW863" s="310"/>
      <c r="BX863" s="310"/>
      <c r="BY863" s="310"/>
      <c r="BZ863" s="310"/>
      <c r="CA863" s="310"/>
      <c r="CB863" s="310"/>
      <c r="CC863" s="310"/>
      <c r="CD863" s="310"/>
      <c r="CE863" s="310"/>
      <c r="CF863" s="310"/>
      <c r="CG863" s="310"/>
      <c r="CH863" s="310"/>
      <c r="CI863" s="310"/>
      <c r="CJ863" s="310"/>
      <c r="CK863" s="310"/>
      <c r="CL863" s="310"/>
      <c r="CM863" s="310"/>
      <c r="CN863" s="310"/>
      <c r="CO863" s="310"/>
      <c r="CP863" s="310"/>
      <c r="CQ863" s="310"/>
      <c r="CR863" s="310"/>
      <c r="CS863" s="310"/>
      <c r="CT863" s="310"/>
      <c r="CU863" s="310"/>
      <c r="CV863" s="310"/>
      <c r="CW863" s="310"/>
      <c r="CX863" s="310"/>
      <c r="CY863" s="310"/>
      <c r="CZ863" s="310"/>
      <c r="DA863" s="310"/>
      <c r="DB863" s="310"/>
      <c r="DC863" s="310"/>
      <c r="DD863" s="310"/>
      <c r="DE863" s="310"/>
      <c r="DF863" s="310"/>
      <c r="DG863" s="310"/>
      <c r="DH863" s="310"/>
      <c r="DI863" s="310"/>
      <c r="DJ863" s="310"/>
      <c r="DK863" s="310"/>
      <c r="DL863" s="310"/>
      <c r="DM863" s="310"/>
      <c r="DN863" s="310"/>
      <c r="DO863" s="310"/>
      <c r="DP863" s="310"/>
      <c r="DQ863" s="310"/>
      <c r="DR863" s="310"/>
      <c r="DS863" s="310"/>
      <c r="DT863" s="310"/>
      <c r="DU863" s="310"/>
      <c r="DV863" s="310"/>
      <c r="DW863" s="310"/>
      <c r="DX863" s="310"/>
      <c r="DY863" s="310"/>
      <c r="DZ863" s="310"/>
      <c r="EA863" s="310"/>
      <c r="EB863" s="310"/>
      <c r="EC863" s="310"/>
      <c r="ED863" s="310"/>
      <c r="EE863" s="310"/>
      <c r="EF863" s="310"/>
      <c r="EG863" s="310"/>
      <c r="EH863" s="310"/>
      <c r="EI863" s="310"/>
      <c r="EJ863" s="310"/>
      <c r="EK863" s="310"/>
      <c r="EL863" s="310"/>
      <c r="EM863" s="310"/>
      <c r="EN863" s="310"/>
      <c r="EO863" s="310"/>
      <c r="EP863" s="310"/>
      <c r="EQ863" s="310"/>
      <c r="ER863" s="310"/>
      <c r="ES863" s="310"/>
      <c r="ET863" s="310"/>
      <c r="EU863" s="310"/>
      <c r="EV863" s="310"/>
      <c r="EW863" s="310"/>
      <c r="EX863" s="310"/>
      <c r="EY863" s="310"/>
      <c r="EZ863" s="310"/>
      <c r="FA863" s="310"/>
      <c r="FB863" s="310"/>
      <c r="FC863" s="310"/>
      <c r="FD863" s="310"/>
      <c r="FE863" s="310"/>
      <c r="FF863" s="310"/>
      <c r="FG863" s="310"/>
      <c r="FH863" s="310"/>
      <c r="FI863" s="310"/>
      <c r="FJ863" s="310"/>
      <c r="FK863" s="310"/>
      <c r="FL863" s="310"/>
      <c r="FM863" s="310"/>
      <c r="FN863" s="310"/>
      <c r="FO863" s="310"/>
      <c r="FP863" s="310"/>
      <c r="FQ863" s="310"/>
      <c r="FR863" s="310"/>
      <c r="FS863" s="310"/>
      <c r="FT863" s="310"/>
      <c r="FU863" s="310"/>
      <c r="FV863" s="310"/>
      <c r="FW863" s="310"/>
      <c r="FX863" s="310"/>
      <c r="FY863" s="310"/>
      <c r="FZ863" s="310"/>
      <c r="GA863" s="310"/>
      <c r="GB863" s="310"/>
      <c r="GC863" s="310"/>
    </row>
    <row r="864" spans="4:185">
      <c r="D864" s="310"/>
      <c r="E864" s="310"/>
      <c r="F864" s="310"/>
      <c r="G864" s="310"/>
      <c r="H864" s="310"/>
      <c r="I864" s="310"/>
      <c r="J864" s="310"/>
      <c r="K864" s="310"/>
      <c r="L864" s="310"/>
      <c r="M864" s="310"/>
      <c r="N864" s="310"/>
      <c r="O864" s="310"/>
      <c r="P864" s="310"/>
      <c r="Q864" s="310"/>
      <c r="R864" s="310"/>
      <c r="S864" s="310"/>
      <c r="T864" s="310"/>
      <c r="U864" s="310"/>
      <c r="V864" s="310"/>
      <c r="W864" s="310"/>
      <c r="X864" s="310"/>
      <c r="Y864" s="310"/>
      <c r="Z864" s="310"/>
      <c r="AA864" s="310"/>
      <c r="AB864" s="310"/>
      <c r="AC864" s="310"/>
      <c r="AD864" s="310"/>
      <c r="AE864" s="310"/>
      <c r="AF864" s="310"/>
      <c r="AG864" s="310"/>
      <c r="AH864" s="310"/>
      <c r="AI864" s="310"/>
      <c r="AJ864" s="310"/>
      <c r="AK864" s="310"/>
      <c r="AL864" s="310"/>
      <c r="AM864" s="310"/>
      <c r="AN864" s="310"/>
      <c r="AO864" s="310"/>
      <c r="AP864" s="310"/>
      <c r="AQ864" s="310"/>
      <c r="AR864" s="310"/>
      <c r="AS864" s="310"/>
      <c r="AT864" s="310"/>
      <c r="AU864" s="310"/>
      <c r="AV864" s="310"/>
      <c r="AW864" s="310"/>
      <c r="AX864" s="310"/>
      <c r="AY864" s="310"/>
      <c r="AZ864" s="310"/>
      <c r="BA864" s="310"/>
      <c r="BB864" s="310"/>
      <c r="BC864" s="310"/>
      <c r="BD864" s="310"/>
      <c r="BE864" s="310"/>
      <c r="BF864" s="310"/>
      <c r="BG864" s="310"/>
      <c r="BH864" s="310"/>
      <c r="BI864" s="310"/>
      <c r="BJ864" s="310"/>
      <c r="BK864" s="310"/>
      <c r="BL864" s="310"/>
      <c r="BM864" s="310"/>
      <c r="BN864" s="310"/>
      <c r="BO864" s="310"/>
      <c r="BP864" s="310"/>
      <c r="BQ864" s="310"/>
      <c r="BR864" s="310"/>
      <c r="BS864" s="310"/>
      <c r="BT864" s="310"/>
      <c r="BU864" s="310"/>
      <c r="BV864" s="310"/>
      <c r="BW864" s="310"/>
      <c r="BX864" s="310"/>
      <c r="BY864" s="310"/>
      <c r="BZ864" s="310"/>
      <c r="CA864" s="310"/>
      <c r="CB864" s="310"/>
      <c r="CC864" s="310"/>
      <c r="CD864" s="310"/>
      <c r="CE864" s="310"/>
      <c r="CF864" s="310"/>
      <c r="CG864" s="310"/>
      <c r="CH864" s="310"/>
      <c r="CI864" s="310"/>
      <c r="CJ864" s="310"/>
      <c r="CK864" s="310"/>
      <c r="CL864" s="310"/>
      <c r="CM864" s="310"/>
      <c r="CN864" s="310"/>
      <c r="CO864" s="310"/>
      <c r="CP864" s="310"/>
      <c r="CQ864" s="310"/>
      <c r="CR864" s="310"/>
      <c r="CS864" s="310"/>
      <c r="CT864" s="310"/>
      <c r="CU864" s="310"/>
      <c r="CV864" s="310"/>
      <c r="CW864" s="310"/>
      <c r="CX864" s="310"/>
      <c r="CY864" s="310"/>
      <c r="CZ864" s="310"/>
      <c r="DA864" s="310"/>
      <c r="DB864" s="310"/>
      <c r="DC864" s="310"/>
      <c r="DD864" s="310"/>
      <c r="DE864" s="310"/>
      <c r="DF864" s="310"/>
      <c r="DG864" s="310"/>
      <c r="DH864" s="310"/>
      <c r="DI864" s="310"/>
      <c r="DJ864" s="310"/>
      <c r="DK864" s="310"/>
      <c r="DL864" s="310"/>
      <c r="DM864" s="310"/>
      <c r="DN864" s="310"/>
      <c r="DO864" s="310"/>
      <c r="DP864" s="310"/>
      <c r="DQ864" s="310"/>
      <c r="DR864" s="310"/>
      <c r="DS864" s="310"/>
      <c r="DT864" s="310"/>
      <c r="DU864" s="310"/>
      <c r="DV864" s="310"/>
      <c r="DW864" s="310"/>
      <c r="DX864" s="310"/>
      <c r="DY864" s="310"/>
      <c r="DZ864" s="310"/>
      <c r="EA864" s="310"/>
      <c r="EB864" s="310"/>
      <c r="EC864" s="310"/>
      <c r="ED864" s="310"/>
      <c r="EE864" s="310"/>
      <c r="EF864" s="310"/>
      <c r="EG864" s="310"/>
      <c r="EH864" s="310"/>
      <c r="EI864" s="310"/>
      <c r="EJ864" s="310"/>
      <c r="EK864" s="310"/>
      <c r="EL864" s="310"/>
      <c r="EM864" s="310"/>
      <c r="EN864" s="310"/>
      <c r="EO864" s="310"/>
      <c r="EP864" s="310"/>
      <c r="EQ864" s="310"/>
      <c r="ER864" s="310"/>
      <c r="ES864" s="310"/>
      <c r="ET864" s="310"/>
      <c r="EU864" s="310"/>
      <c r="EV864" s="310"/>
      <c r="EW864" s="310"/>
      <c r="EX864" s="310"/>
      <c r="EY864" s="310"/>
      <c r="EZ864" s="310"/>
      <c r="FA864" s="310"/>
      <c r="FB864" s="310"/>
      <c r="FC864" s="310"/>
      <c r="FD864" s="310"/>
      <c r="FE864" s="310"/>
      <c r="FF864" s="310"/>
      <c r="FG864" s="310"/>
      <c r="FH864" s="310"/>
      <c r="FI864" s="310"/>
      <c r="FJ864" s="310"/>
      <c r="FK864" s="310"/>
      <c r="FL864" s="310"/>
      <c r="FM864" s="310"/>
      <c r="FN864" s="310"/>
      <c r="FO864" s="310"/>
      <c r="FP864" s="310"/>
      <c r="FQ864" s="310"/>
      <c r="FR864" s="310"/>
      <c r="FS864" s="310"/>
      <c r="FT864" s="310"/>
      <c r="FU864" s="310"/>
      <c r="FV864" s="310"/>
      <c r="FW864" s="310"/>
      <c r="FX864" s="310"/>
      <c r="FY864" s="310"/>
      <c r="FZ864" s="310"/>
      <c r="GA864" s="310"/>
      <c r="GB864" s="310"/>
      <c r="GC864" s="310"/>
    </row>
    <row r="865" spans="4:185">
      <c r="D865" s="310"/>
      <c r="E865" s="310"/>
      <c r="F865" s="310"/>
      <c r="G865" s="310"/>
      <c r="H865" s="310"/>
      <c r="I865" s="310"/>
      <c r="J865" s="310"/>
      <c r="K865" s="310"/>
      <c r="L865" s="310"/>
      <c r="M865" s="310"/>
      <c r="N865" s="310"/>
      <c r="O865" s="310"/>
      <c r="P865" s="310"/>
      <c r="Q865" s="310"/>
      <c r="R865" s="310"/>
      <c r="S865" s="310"/>
      <c r="T865" s="310"/>
      <c r="U865" s="310"/>
      <c r="V865" s="310"/>
      <c r="W865" s="310"/>
      <c r="X865" s="310"/>
      <c r="Y865" s="310"/>
      <c r="Z865" s="310"/>
      <c r="AA865" s="310"/>
      <c r="AB865" s="310"/>
      <c r="AC865" s="310"/>
      <c r="AD865" s="310"/>
      <c r="AE865" s="310"/>
      <c r="AF865" s="310"/>
      <c r="AG865" s="310"/>
      <c r="AH865" s="310"/>
      <c r="AI865" s="310"/>
      <c r="AJ865" s="310"/>
      <c r="AK865" s="310"/>
      <c r="AL865" s="310"/>
      <c r="AM865" s="310"/>
      <c r="AN865" s="310"/>
      <c r="AO865" s="310"/>
      <c r="AP865" s="310"/>
      <c r="AQ865" s="310"/>
      <c r="AR865" s="310"/>
      <c r="AS865" s="310"/>
      <c r="AT865" s="310"/>
      <c r="AU865" s="310"/>
      <c r="AV865" s="310"/>
      <c r="AW865" s="310"/>
      <c r="AX865" s="310"/>
      <c r="AY865" s="310"/>
      <c r="AZ865" s="310"/>
      <c r="BA865" s="310"/>
      <c r="BB865" s="310"/>
      <c r="BC865" s="310"/>
      <c r="BD865" s="310"/>
      <c r="BE865" s="310"/>
      <c r="BF865" s="310"/>
      <c r="BG865" s="310"/>
      <c r="BH865" s="310"/>
      <c r="BI865" s="310"/>
      <c r="BJ865" s="310"/>
      <c r="BK865" s="310"/>
      <c r="BL865" s="310"/>
      <c r="BM865" s="310"/>
      <c r="BN865" s="310"/>
      <c r="BO865" s="310"/>
      <c r="BP865" s="310"/>
      <c r="BQ865" s="310"/>
      <c r="BR865" s="310"/>
      <c r="BS865" s="310"/>
      <c r="BT865" s="310"/>
      <c r="BU865" s="310"/>
      <c r="BV865" s="310"/>
      <c r="BW865" s="310"/>
      <c r="BX865" s="310"/>
      <c r="BY865" s="310"/>
      <c r="BZ865" s="310"/>
      <c r="CA865" s="310"/>
      <c r="CB865" s="310"/>
      <c r="CC865" s="310"/>
      <c r="CD865" s="310"/>
      <c r="CE865" s="310"/>
      <c r="CF865" s="310"/>
      <c r="CG865" s="310"/>
      <c r="CH865" s="310"/>
      <c r="CI865" s="310"/>
      <c r="CJ865" s="310"/>
      <c r="CK865" s="310"/>
      <c r="CL865" s="310"/>
      <c r="CM865" s="310"/>
      <c r="CN865" s="310"/>
      <c r="CO865" s="310"/>
      <c r="CP865" s="310"/>
      <c r="CQ865" s="310"/>
      <c r="CR865" s="310"/>
      <c r="CS865" s="310"/>
      <c r="CT865" s="310"/>
      <c r="CU865" s="310"/>
      <c r="CV865" s="310"/>
      <c r="CW865" s="310"/>
      <c r="CX865" s="310"/>
      <c r="CY865" s="310"/>
      <c r="CZ865" s="310"/>
      <c r="DA865" s="310"/>
      <c r="DB865" s="310"/>
      <c r="DC865" s="310"/>
      <c r="DD865" s="310"/>
      <c r="DE865" s="310"/>
      <c r="DF865" s="310"/>
      <c r="DG865" s="310"/>
      <c r="DH865" s="310"/>
      <c r="DI865" s="310"/>
      <c r="DJ865" s="310"/>
      <c r="DK865" s="310"/>
      <c r="DL865" s="310"/>
      <c r="DM865" s="310"/>
      <c r="DN865" s="310"/>
      <c r="DO865" s="310"/>
      <c r="DP865" s="310"/>
      <c r="DQ865" s="310"/>
      <c r="DR865" s="310"/>
      <c r="DS865" s="310"/>
      <c r="DT865" s="310"/>
      <c r="DU865" s="310"/>
      <c r="DV865" s="310"/>
      <c r="DW865" s="310"/>
      <c r="DX865" s="310"/>
      <c r="DY865" s="310"/>
      <c r="DZ865" s="310"/>
      <c r="EA865" s="310"/>
      <c r="EB865" s="310"/>
      <c r="EC865" s="310"/>
      <c r="ED865" s="310"/>
      <c r="EE865" s="310"/>
      <c r="EF865" s="310"/>
      <c r="EG865" s="310"/>
      <c r="EH865" s="310"/>
      <c r="EI865" s="310"/>
      <c r="EJ865" s="310"/>
      <c r="EK865" s="310"/>
      <c r="EL865" s="310"/>
      <c r="EM865" s="310"/>
      <c r="EN865" s="310"/>
      <c r="EO865" s="310"/>
      <c r="EP865" s="310"/>
      <c r="EQ865" s="310"/>
      <c r="ER865" s="310"/>
      <c r="ES865" s="310"/>
      <c r="ET865" s="310"/>
      <c r="EU865" s="310"/>
      <c r="EV865" s="310"/>
      <c r="EW865" s="310"/>
      <c r="EX865" s="310"/>
      <c r="EY865" s="310"/>
      <c r="EZ865" s="310"/>
      <c r="FA865" s="310"/>
      <c r="FB865" s="310"/>
      <c r="FC865" s="310"/>
      <c r="FD865" s="310"/>
      <c r="FE865" s="310"/>
      <c r="FF865" s="310"/>
      <c r="FG865" s="310"/>
      <c r="FH865" s="310"/>
      <c r="FI865" s="310"/>
      <c r="FJ865" s="310"/>
      <c r="FK865" s="310"/>
      <c r="FL865" s="310"/>
      <c r="FM865" s="310"/>
      <c r="FN865" s="310"/>
      <c r="FO865" s="310"/>
      <c r="FP865" s="310"/>
      <c r="FQ865" s="310"/>
      <c r="FR865" s="310"/>
      <c r="FS865" s="310"/>
      <c r="FT865" s="310"/>
      <c r="FU865" s="310"/>
      <c r="FV865" s="310"/>
      <c r="FW865" s="310"/>
      <c r="FX865" s="310"/>
      <c r="FY865" s="310"/>
      <c r="FZ865" s="310"/>
      <c r="GA865" s="310"/>
      <c r="GB865" s="310"/>
      <c r="GC865" s="310"/>
    </row>
    <row r="866" spans="4:185">
      <c r="D866" s="310"/>
      <c r="E866" s="310"/>
      <c r="F866" s="310"/>
      <c r="G866" s="310"/>
      <c r="H866" s="310"/>
      <c r="I866" s="310"/>
      <c r="J866" s="310"/>
      <c r="K866" s="310"/>
      <c r="L866" s="310"/>
      <c r="M866" s="310"/>
      <c r="N866" s="310"/>
      <c r="O866" s="310"/>
      <c r="P866" s="310"/>
      <c r="Q866" s="310"/>
      <c r="R866" s="310"/>
      <c r="S866" s="310"/>
      <c r="T866" s="310"/>
      <c r="U866" s="310"/>
      <c r="V866" s="310"/>
      <c r="W866" s="310"/>
      <c r="X866" s="310"/>
      <c r="Y866" s="310"/>
      <c r="Z866" s="310"/>
      <c r="AA866" s="310"/>
      <c r="AB866" s="310"/>
      <c r="AC866" s="310"/>
      <c r="AD866" s="310"/>
      <c r="AE866" s="310"/>
      <c r="AF866" s="310"/>
      <c r="AG866" s="310"/>
      <c r="AH866" s="310"/>
      <c r="AI866" s="310"/>
      <c r="AJ866" s="310"/>
      <c r="AK866" s="310"/>
      <c r="AL866" s="310"/>
      <c r="AM866" s="310"/>
      <c r="AN866" s="310"/>
      <c r="AO866" s="310"/>
      <c r="AP866" s="310"/>
      <c r="AQ866" s="310"/>
      <c r="AR866" s="310"/>
      <c r="AS866" s="310"/>
      <c r="AT866" s="310"/>
      <c r="AU866" s="310"/>
      <c r="AV866" s="310"/>
      <c r="AW866" s="310"/>
      <c r="AX866" s="310"/>
      <c r="AY866" s="310"/>
      <c r="AZ866" s="310"/>
      <c r="BA866" s="310"/>
      <c r="BB866" s="310"/>
      <c r="BC866" s="310"/>
      <c r="BD866" s="310"/>
      <c r="BE866" s="310"/>
      <c r="BF866" s="310"/>
      <c r="BG866" s="310"/>
      <c r="BH866" s="310"/>
      <c r="BI866" s="310"/>
      <c r="BJ866" s="310"/>
      <c r="BK866" s="310"/>
      <c r="BL866" s="310"/>
      <c r="BM866" s="310"/>
      <c r="BN866" s="310"/>
      <c r="BO866" s="310"/>
      <c r="BP866" s="310"/>
      <c r="BQ866" s="310"/>
      <c r="BR866" s="310"/>
      <c r="BS866" s="310"/>
      <c r="BT866" s="310"/>
      <c r="BU866" s="310"/>
      <c r="BV866" s="310"/>
      <c r="BW866" s="310"/>
      <c r="BX866" s="310"/>
      <c r="BY866" s="310"/>
      <c r="BZ866" s="310"/>
      <c r="CA866" s="310"/>
      <c r="CB866" s="310"/>
      <c r="CC866" s="310"/>
      <c r="CD866" s="310"/>
      <c r="CE866" s="310"/>
      <c r="CF866" s="310"/>
      <c r="CG866" s="310"/>
      <c r="CH866" s="310"/>
      <c r="CI866" s="310"/>
      <c r="CJ866" s="310"/>
      <c r="CK866" s="310"/>
      <c r="CL866" s="310"/>
      <c r="CM866" s="310"/>
      <c r="CN866" s="310"/>
      <c r="CO866" s="310"/>
      <c r="CP866" s="310"/>
      <c r="CQ866" s="310"/>
      <c r="CR866" s="310"/>
      <c r="CS866" s="310"/>
      <c r="CT866" s="310"/>
      <c r="CU866" s="310"/>
      <c r="CV866" s="310"/>
      <c r="CW866" s="310"/>
      <c r="CX866" s="310"/>
      <c r="CY866" s="310"/>
      <c r="CZ866" s="310"/>
      <c r="DA866" s="310"/>
      <c r="DB866" s="310"/>
      <c r="DC866" s="310"/>
      <c r="DD866" s="310"/>
      <c r="DE866" s="310"/>
      <c r="DF866" s="310"/>
      <c r="DG866" s="310"/>
      <c r="DH866" s="310"/>
      <c r="DI866" s="310"/>
      <c r="DJ866" s="310"/>
      <c r="DK866" s="310"/>
      <c r="DL866" s="310"/>
      <c r="DM866" s="310"/>
      <c r="DN866" s="310"/>
      <c r="DO866" s="310"/>
      <c r="DP866" s="310"/>
      <c r="DQ866" s="310"/>
      <c r="DR866" s="310"/>
      <c r="DS866" s="310"/>
      <c r="DT866" s="310"/>
      <c r="DU866" s="310"/>
      <c r="DV866" s="310"/>
      <c r="DW866" s="310"/>
      <c r="DX866" s="310"/>
      <c r="DY866" s="310"/>
      <c r="DZ866" s="310"/>
      <c r="EA866" s="310"/>
      <c r="EB866" s="310"/>
      <c r="EC866" s="310"/>
      <c r="ED866" s="310"/>
      <c r="EE866" s="310"/>
      <c r="EF866" s="310"/>
      <c r="EG866" s="310"/>
      <c r="EH866" s="310"/>
      <c r="EI866" s="310"/>
      <c r="EJ866" s="310"/>
      <c r="EK866" s="310"/>
      <c r="EL866" s="310"/>
      <c r="EM866" s="310"/>
      <c r="EN866" s="310"/>
      <c r="EO866" s="310"/>
      <c r="EP866" s="310"/>
      <c r="EQ866" s="310"/>
      <c r="ER866" s="310"/>
      <c r="ES866" s="310"/>
      <c r="ET866" s="310"/>
      <c r="EU866" s="310"/>
      <c r="EV866" s="310"/>
      <c r="EW866" s="310"/>
      <c r="EX866" s="310"/>
      <c r="EY866" s="310"/>
      <c r="EZ866" s="310"/>
      <c r="FA866" s="310"/>
      <c r="FB866" s="310"/>
      <c r="FC866" s="310"/>
      <c r="FD866" s="310"/>
      <c r="FE866" s="310"/>
      <c r="FF866" s="310"/>
      <c r="FG866" s="310"/>
      <c r="FH866" s="310"/>
      <c r="FI866" s="310"/>
      <c r="FJ866" s="310"/>
      <c r="FK866" s="310"/>
      <c r="FL866" s="310"/>
      <c r="FM866" s="310"/>
      <c r="FN866" s="310"/>
      <c r="FO866" s="310"/>
      <c r="FP866" s="310"/>
      <c r="FQ866" s="310"/>
      <c r="FR866" s="310"/>
      <c r="FS866" s="310"/>
      <c r="FT866" s="310"/>
      <c r="FU866" s="310"/>
      <c r="FV866" s="310"/>
      <c r="FW866" s="310"/>
      <c r="FX866" s="310"/>
      <c r="FY866" s="310"/>
      <c r="FZ866" s="310"/>
      <c r="GA866" s="310"/>
      <c r="GB866" s="310"/>
      <c r="GC866" s="310"/>
    </row>
    <row r="867" spans="4:185">
      <c r="D867" s="310"/>
      <c r="E867" s="310"/>
      <c r="F867" s="310"/>
      <c r="G867" s="310"/>
      <c r="H867" s="310"/>
      <c r="I867" s="310"/>
      <c r="J867" s="310"/>
      <c r="K867" s="310"/>
      <c r="L867" s="310"/>
      <c r="M867" s="310"/>
      <c r="N867" s="310"/>
      <c r="O867" s="310"/>
      <c r="P867" s="310"/>
      <c r="Q867" s="310"/>
      <c r="R867" s="310"/>
      <c r="S867" s="310"/>
      <c r="T867" s="310"/>
      <c r="U867" s="310"/>
      <c r="V867" s="310"/>
      <c r="W867" s="310"/>
      <c r="X867" s="310"/>
      <c r="Y867" s="310"/>
      <c r="Z867" s="310"/>
      <c r="AA867" s="310"/>
      <c r="AB867" s="310"/>
      <c r="AC867" s="310"/>
      <c r="AD867" s="310"/>
      <c r="AE867" s="310"/>
      <c r="AF867" s="310"/>
      <c r="AG867" s="310"/>
      <c r="AH867" s="310"/>
      <c r="AI867" s="310"/>
      <c r="AJ867" s="310"/>
      <c r="AK867" s="310"/>
      <c r="AL867" s="310"/>
      <c r="AM867" s="310"/>
      <c r="AN867" s="310"/>
      <c r="AO867" s="310"/>
      <c r="AP867" s="310"/>
      <c r="AQ867" s="310"/>
      <c r="AR867" s="310"/>
      <c r="AS867" s="310"/>
      <c r="AT867" s="310"/>
      <c r="AU867" s="310"/>
      <c r="AV867" s="310"/>
      <c r="AW867" s="310"/>
      <c r="AX867" s="310"/>
      <c r="AY867" s="310"/>
      <c r="AZ867" s="310"/>
      <c r="BA867" s="310"/>
      <c r="BB867" s="310"/>
      <c r="BC867" s="310"/>
      <c r="BD867" s="310"/>
      <c r="BE867" s="310"/>
      <c r="BF867" s="310"/>
      <c r="BG867" s="310"/>
      <c r="BH867" s="310"/>
      <c r="BI867" s="310"/>
      <c r="BJ867" s="310"/>
      <c r="BK867" s="310"/>
      <c r="BL867" s="310"/>
      <c r="BM867" s="310"/>
      <c r="BN867" s="310"/>
      <c r="BO867" s="310"/>
      <c r="BP867" s="310"/>
      <c r="BQ867" s="310"/>
      <c r="BR867" s="310"/>
      <c r="BS867" s="310"/>
      <c r="BT867" s="310"/>
      <c r="BU867" s="310"/>
      <c r="BV867" s="310"/>
      <c r="BW867" s="310"/>
      <c r="BX867" s="310"/>
      <c r="BY867" s="310"/>
      <c r="BZ867" s="310"/>
      <c r="CA867" s="310"/>
      <c r="CB867" s="310"/>
      <c r="CC867" s="310"/>
      <c r="CD867" s="310"/>
      <c r="CE867" s="310"/>
      <c r="CF867" s="310"/>
      <c r="CG867" s="310"/>
      <c r="CH867" s="310"/>
      <c r="CI867" s="310"/>
      <c r="CJ867" s="310"/>
      <c r="CK867" s="310"/>
      <c r="CL867" s="310"/>
      <c r="CM867" s="310"/>
      <c r="CN867" s="310"/>
      <c r="CO867" s="310"/>
      <c r="CP867" s="310"/>
      <c r="CQ867" s="310"/>
      <c r="CR867" s="310"/>
      <c r="CS867" s="310"/>
      <c r="CT867" s="310"/>
      <c r="CU867" s="310"/>
      <c r="CV867" s="310"/>
      <c r="CW867" s="310"/>
      <c r="CX867" s="310"/>
      <c r="CY867" s="310"/>
      <c r="CZ867" s="310"/>
      <c r="DA867" s="310"/>
      <c r="DB867" s="310"/>
      <c r="DC867" s="310"/>
      <c r="DD867" s="310"/>
      <c r="DE867" s="310"/>
      <c r="DF867" s="310"/>
      <c r="DG867" s="310"/>
      <c r="DH867" s="310"/>
      <c r="DI867" s="310"/>
      <c r="DJ867" s="310"/>
      <c r="DK867" s="310"/>
      <c r="DL867" s="310"/>
      <c r="DM867" s="310"/>
      <c r="DN867" s="310"/>
      <c r="DO867" s="310"/>
      <c r="DP867" s="310"/>
      <c r="DQ867" s="310"/>
      <c r="DR867" s="310"/>
      <c r="DS867" s="310"/>
      <c r="DT867" s="310"/>
      <c r="DU867" s="310"/>
      <c r="DV867" s="310"/>
      <c r="DW867" s="310"/>
      <c r="DX867" s="310"/>
      <c r="DY867" s="310"/>
      <c r="DZ867" s="310"/>
      <c r="EA867" s="310"/>
      <c r="EB867" s="310"/>
      <c r="EC867" s="310"/>
      <c r="ED867" s="310"/>
      <c r="EE867" s="310"/>
      <c r="EF867" s="310"/>
      <c r="EG867" s="310"/>
      <c r="EH867" s="310"/>
      <c r="EI867" s="310"/>
      <c r="EJ867" s="310"/>
      <c r="EK867" s="310"/>
      <c r="EL867" s="310"/>
      <c r="EM867" s="310"/>
      <c r="EN867" s="310"/>
      <c r="EO867" s="310"/>
      <c r="EP867" s="310"/>
      <c r="EQ867" s="310"/>
      <c r="ER867" s="310"/>
      <c r="ES867" s="310"/>
      <c r="ET867" s="310"/>
      <c r="EU867" s="310"/>
      <c r="EV867" s="310"/>
      <c r="EW867" s="310"/>
      <c r="EX867" s="310"/>
      <c r="EY867" s="310"/>
      <c r="EZ867" s="310"/>
      <c r="FA867" s="310"/>
      <c r="FB867" s="310"/>
      <c r="FC867" s="310"/>
      <c r="FD867" s="310"/>
      <c r="FE867" s="310"/>
      <c r="FF867" s="310"/>
      <c r="FG867" s="310"/>
      <c r="FH867" s="310"/>
      <c r="FI867" s="310"/>
      <c r="FJ867" s="310"/>
      <c r="FK867" s="310"/>
      <c r="FL867" s="310"/>
      <c r="FM867" s="310"/>
      <c r="FN867" s="310"/>
      <c r="FO867" s="310"/>
      <c r="FP867" s="310"/>
      <c r="FQ867" s="310"/>
      <c r="FR867" s="310"/>
      <c r="FS867" s="310"/>
      <c r="FT867" s="310"/>
      <c r="FU867" s="310"/>
      <c r="FV867" s="310"/>
      <c r="FW867" s="310"/>
      <c r="FX867" s="310"/>
      <c r="FY867" s="310"/>
      <c r="FZ867" s="310"/>
      <c r="GA867" s="310"/>
      <c r="GB867" s="310"/>
      <c r="GC867" s="310"/>
    </row>
    <row r="868" spans="4:185">
      <c r="D868" s="310"/>
      <c r="E868" s="310"/>
      <c r="F868" s="310"/>
      <c r="G868" s="310"/>
      <c r="H868" s="310"/>
      <c r="I868" s="310"/>
      <c r="J868" s="310"/>
      <c r="K868" s="310"/>
      <c r="L868" s="310"/>
      <c r="M868" s="310"/>
      <c r="N868" s="310"/>
      <c r="O868" s="310"/>
      <c r="P868" s="310"/>
      <c r="Q868" s="310"/>
      <c r="R868" s="310"/>
      <c r="S868" s="310"/>
      <c r="T868" s="310"/>
      <c r="U868" s="310"/>
      <c r="V868" s="310"/>
      <c r="W868" s="310"/>
      <c r="X868" s="310"/>
      <c r="Y868" s="310"/>
      <c r="Z868" s="310"/>
      <c r="AA868" s="310"/>
      <c r="AB868" s="310"/>
      <c r="AC868" s="310"/>
      <c r="AD868" s="310"/>
      <c r="AE868" s="310"/>
      <c r="AF868" s="310"/>
      <c r="AG868" s="310"/>
      <c r="AH868" s="310"/>
      <c r="AI868" s="310"/>
      <c r="AJ868" s="310"/>
      <c r="AK868" s="310"/>
      <c r="AL868" s="310"/>
      <c r="AM868" s="310"/>
      <c r="AN868" s="310"/>
      <c r="AO868" s="310"/>
      <c r="AP868" s="310"/>
      <c r="AQ868" s="310"/>
      <c r="AR868" s="310"/>
      <c r="AS868" s="310"/>
      <c r="AT868" s="310"/>
      <c r="AU868" s="310"/>
      <c r="AV868" s="310"/>
      <c r="AW868" s="310"/>
      <c r="AX868" s="310"/>
      <c r="AY868" s="310"/>
      <c r="AZ868" s="310"/>
      <c r="BA868" s="310"/>
      <c r="BB868" s="310"/>
      <c r="BC868" s="310"/>
      <c r="BD868" s="310"/>
      <c r="BE868" s="310"/>
      <c r="BF868" s="310"/>
      <c r="BG868" s="310"/>
      <c r="BH868" s="310"/>
      <c r="BI868" s="310"/>
      <c r="BJ868" s="310"/>
      <c r="BK868" s="310"/>
      <c r="BL868" s="310"/>
      <c r="BM868" s="310"/>
      <c r="BN868" s="310"/>
      <c r="BO868" s="310"/>
      <c r="BP868" s="310"/>
      <c r="BQ868" s="310"/>
      <c r="BR868" s="310"/>
      <c r="BS868" s="310"/>
      <c r="BT868" s="310"/>
      <c r="BU868" s="310"/>
      <c r="BV868" s="310"/>
      <c r="BW868" s="310"/>
      <c r="BX868" s="310"/>
      <c r="BY868" s="310"/>
      <c r="BZ868" s="310"/>
      <c r="CA868" s="310"/>
      <c r="CB868" s="310"/>
      <c r="CC868" s="310"/>
      <c r="CD868" s="310"/>
      <c r="CE868" s="310"/>
      <c r="CF868" s="310"/>
      <c r="CG868" s="310"/>
      <c r="CH868" s="310"/>
      <c r="CI868" s="310"/>
      <c r="CJ868" s="310"/>
      <c r="CK868" s="310"/>
      <c r="CL868" s="310"/>
      <c r="CM868" s="310"/>
      <c r="CN868" s="310"/>
      <c r="CO868" s="310"/>
      <c r="CP868" s="310"/>
      <c r="CQ868" s="310"/>
      <c r="CR868" s="310"/>
      <c r="CS868" s="310"/>
      <c r="CT868" s="310"/>
      <c r="CU868" s="310"/>
      <c r="CV868" s="310"/>
      <c r="CW868" s="310"/>
      <c r="CX868" s="310"/>
      <c r="CY868" s="310"/>
      <c r="CZ868" s="310"/>
      <c r="DA868" s="310"/>
      <c r="DB868" s="310"/>
      <c r="DC868" s="310"/>
      <c r="DD868" s="310"/>
      <c r="DE868" s="310"/>
      <c r="DF868" s="310"/>
      <c r="DG868" s="310"/>
      <c r="DH868" s="310"/>
      <c r="DI868" s="310"/>
      <c r="DJ868" s="310"/>
      <c r="DK868" s="310"/>
      <c r="DL868" s="310"/>
      <c r="DM868" s="310"/>
      <c r="DN868" s="310"/>
      <c r="DO868" s="310"/>
      <c r="DP868" s="310"/>
      <c r="DQ868" s="310"/>
      <c r="DR868" s="310"/>
      <c r="DS868" s="310"/>
      <c r="DT868" s="310"/>
      <c r="DU868" s="310"/>
      <c r="DV868" s="310"/>
      <c r="DW868" s="310"/>
      <c r="DX868" s="310"/>
      <c r="DY868" s="310"/>
      <c r="DZ868" s="310"/>
      <c r="EA868" s="310"/>
      <c r="EB868" s="310"/>
      <c r="EC868" s="310"/>
      <c r="ED868" s="310"/>
      <c r="EE868" s="310"/>
      <c r="EF868" s="310"/>
      <c r="EG868" s="310"/>
      <c r="EH868" s="310"/>
      <c r="EI868" s="310"/>
      <c r="EJ868" s="310"/>
      <c r="EK868" s="310"/>
      <c r="EL868" s="310"/>
      <c r="EM868" s="310"/>
      <c r="EN868" s="310"/>
      <c r="EO868" s="310"/>
      <c r="EP868" s="310"/>
      <c r="EQ868" s="310"/>
      <c r="ER868" s="310"/>
      <c r="ES868" s="310"/>
      <c r="ET868" s="310"/>
      <c r="EU868" s="310"/>
      <c r="EV868" s="310"/>
      <c r="EW868" s="310"/>
      <c r="EX868" s="310"/>
      <c r="EY868" s="310"/>
      <c r="EZ868" s="310"/>
      <c r="FA868" s="310"/>
      <c r="FB868" s="310"/>
      <c r="FC868" s="310"/>
      <c r="FD868" s="310"/>
      <c r="FE868" s="310"/>
      <c r="FF868" s="310"/>
      <c r="FG868" s="310"/>
      <c r="FH868" s="310"/>
      <c r="FI868" s="310"/>
      <c r="FJ868" s="310"/>
      <c r="FK868" s="310"/>
      <c r="FL868" s="310"/>
      <c r="FM868" s="310"/>
      <c r="FN868" s="310"/>
      <c r="FO868" s="310"/>
      <c r="FP868" s="310"/>
      <c r="FQ868" s="310"/>
      <c r="FR868" s="310"/>
      <c r="FS868" s="310"/>
      <c r="FT868" s="310"/>
      <c r="FU868" s="310"/>
      <c r="FV868" s="310"/>
      <c r="FW868" s="310"/>
      <c r="FX868" s="310"/>
      <c r="FY868" s="310"/>
      <c r="FZ868" s="310"/>
      <c r="GA868" s="310"/>
      <c r="GB868" s="310"/>
      <c r="GC868" s="310"/>
    </row>
    <row r="869" spans="4:185">
      <c r="D869" s="310"/>
      <c r="E869" s="310"/>
      <c r="F869" s="310"/>
      <c r="G869" s="310"/>
      <c r="H869" s="310"/>
      <c r="I869" s="310"/>
      <c r="J869" s="310"/>
      <c r="K869" s="310"/>
      <c r="L869" s="310"/>
      <c r="M869" s="310"/>
      <c r="N869" s="310"/>
      <c r="O869" s="310"/>
      <c r="P869" s="310"/>
      <c r="Q869" s="310"/>
      <c r="R869" s="310"/>
      <c r="S869" s="310"/>
      <c r="T869" s="310"/>
      <c r="U869" s="310"/>
      <c r="V869" s="310"/>
      <c r="W869" s="310"/>
      <c r="X869" s="310"/>
      <c r="Y869" s="310"/>
      <c r="Z869" s="310"/>
      <c r="AA869" s="310"/>
      <c r="AB869" s="310"/>
      <c r="AC869" s="310"/>
      <c r="AD869" s="310"/>
      <c r="AE869" s="310"/>
      <c r="AF869" s="310"/>
      <c r="AG869" s="310"/>
      <c r="AH869" s="310"/>
      <c r="AI869" s="310"/>
      <c r="AJ869" s="310"/>
      <c r="AK869" s="310"/>
      <c r="AL869" s="310"/>
      <c r="AM869" s="310"/>
      <c r="AN869" s="310"/>
      <c r="AO869" s="310"/>
      <c r="AP869" s="310"/>
      <c r="AQ869" s="310"/>
      <c r="AR869" s="310"/>
      <c r="AS869" s="310"/>
      <c r="AT869" s="310"/>
      <c r="AU869" s="310"/>
      <c r="AV869" s="310"/>
      <c r="AW869" s="310"/>
      <c r="AX869" s="310"/>
      <c r="AY869" s="310"/>
      <c r="AZ869" s="310"/>
      <c r="BA869" s="310"/>
      <c r="BB869" s="310"/>
      <c r="BC869" s="310"/>
      <c r="BD869" s="310"/>
      <c r="BE869" s="310"/>
      <c r="BF869" s="310"/>
      <c r="BG869" s="310"/>
      <c r="BH869" s="310"/>
      <c r="BI869" s="310"/>
      <c r="BJ869" s="310"/>
      <c r="BK869" s="310"/>
      <c r="BL869" s="310"/>
      <c r="BM869" s="310"/>
      <c r="BN869" s="310"/>
      <c r="BO869" s="310"/>
      <c r="BP869" s="310"/>
      <c r="BQ869" s="310"/>
      <c r="BR869" s="310"/>
      <c r="BS869" s="310"/>
      <c r="BT869" s="310"/>
      <c r="BU869" s="310"/>
      <c r="BV869" s="310"/>
      <c r="BW869" s="310"/>
      <c r="BX869" s="310"/>
      <c r="BY869" s="310"/>
      <c r="BZ869" s="310"/>
      <c r="CA869" s="310"/>
      <c r="CB869" s="310"/>
      <c r="CC869" s="310"/>
      <c r="CD869" s="310"/>
      <c r="CE869" s="310"/>
      <c r="CF869" s="310"/>
      <c r="CG869" s="310"/>
      <c r="CH869" s="310"/>
      <c r="CI869" s="310"/>
      <c r="CJ869" s="310"/>
      <c r="CK869" s="310"/>
      <c r="CL869" s="310"/>
      <c r="CM869" s="310"/>
      <c r="CN869" s="310"/>
      <c r="CO869" s="310"/>
      <c r="CP869" s="310"/>
      <c r="CQ869" s="310"/>
      <c r="CR869" s="310"/>
      <c r="CS869" s="310"/>
      <c r="CT869" s="310"/>
      <c r="CU869" s="310"/>
      <c r="CV869" s="310"/>
      <c r="CW869" s="310"/>
      <c r="CX869" s="310"/>
      <c r="CY869" s="310"/>
      <c r="CZ869" s="310"/>
      <c r="DA869" s="310"/>
      <c r="DB869" s="310"/>
      <c r="DC869" s="310"/>
      <c r="DD869" s="310"/>
      <c r="DE869" s="310"/>
      <c r="DF869" s="310"/>
      <c r="DG869" s="310"/>
      <c r="DH869" s="310"/>
      <c r="DI869" s="310"/>
      <c r="DJ869" s="310"/>
      <c r="DK869" s="310"/>
      <c r="DL869" s="310"/>
      <c r="DM869" s="310"/>
      <c r="DN869" s="310"/>
      <c r="DO869" s="310"/>
      <c r="DP869" s="310"/>
      <c r="DQ869" s="310"/>
      <c r="DR869" s="310"/>
      <c r="DS869" s="310"/>
      <c r="DT869" s="310"/>
      <c r="DU869" s="310"/>
      <c r="DV869" s="310"/>
      <c r="DW869" s="310"/>
      <c r="DX869" s="310"/>
      <c r="DY869" s="310"/>
      <c r="DZ869" s="310"/>
      <c r="EA869" s="310"/>
      <c r="EB869" s="310"/>
      <c r="EC869" s="310"/>
      <c r="ED869" s="310"/>
      <c r="EE869" s="310"/>
      <c r="EF869" s="310"/>
      <c r="EG869" s="310"/>
      <c r="EH869" s="310"/>
      <c r="EI869" s="310"/>
      <c r="EJ869" s="310"/>
      <c r="EK869" s="310"/>
      <c r="EL869" s="310"/>
      <c r="EM869" s="310"/>
      <c r="EN869" s="310"/>
      <c r="EO869" s="310"/>
      <c r="EP869" s="310"/>
      <c r="EQ869" s="310"/>
      <c r="ER869" s="310"/>
      <c r="ES869" s="310"/>
      <c r="ET869" s="310"/>
      <c r="EU869" s="310"/>
      <c r="EV869" s="310"/>
      <c r="EW869" s="310"/>
      <c r="EX869" s="310"/>
      <c r="EY869" s="310"/>
      <c r="EZ869" s="310"/>
      <c r="FA869" s="310"/>
      <c r="FB869" s="310"/>
      <c r="FC869" s="310"/>
      <c r="FD869" s="310"/>
      <c r="FE869" s="310"/>
      <c r="FF869" s="310"/>
      <c r="FG869" s="310"/>
      <c r="FH869" s="310"/>
      <c r="FI869" s="310"/>
      <c r="FJ869" s="310"/>
      <c r="FK869" s="310"/>
      <c r="FL869" s="310"/>
      <c r="FM869" s="310"/>
      <c r="FN869" s="310"/>
      <c r="FO869" s="310"/>
      <c r="FP869" s="310"/>
      <c r="FQ869" s="310"/>
      <c r="FR869" s="310"/>
      <c r="FS869" s="310"/>
      <c r="FT869" s="310"/>
      <c r="FU869" s="310"/>
      <c r="FV869" s="310"/>
      <c r="FW869" s="310"/>
      <c r="FX869" s="310"/>
      <c r="FY869" s="310"/>
      <c r="FZ869" s="310"/>
      <c r="GA869" s="310"/>
      <c r="GB869" s="310"/>
      <c r="GC869" s="310"/>
    </row>
    <row r="870" spans="4:185">
      <c r="D870" s="310"/>
      <c r="E870" s="310"/>
      <c r="F870" s="310"/>
      <c r="G870" s="310"/>
      <c r="H870" s="310"/>
      <c r="I870" s="310"/>
      <c r="J870" s="310"/>
      <c r="K870" s="310"/>
      <c r="L870" s="310"/>
      <c r="M870" s="310"/>
      <c r="N870" s="310"/>
      <c r="O870" s="310"/>
      <c r="P870" s="310"/>
      <c r="Q870" s="310"/>
      <c r="R870" s="310"/>
      <c r="S870" s="310"/>
      <c r="T870" s="310"/>
      <c r="U870" s="310"/>
      <c r="V870" s="310"/>
      <c r="W870" s="310"/>
      <c r="X870" s="310"/>
      <c r="Y870" s="310"/>
      <c r="Z870" s="310"/>
      <c r="AA870" s="310"/>
      <c r="AB870" s="310"/>
      <c r="AC870" s="310"/>
      <c r="AD870" s="310"/>
      <c r="AE870" s="310"/>
      <c r="AF870" s="310"/>
      <c r="AG870" s="310"/>
      <c r="AH870" s="310"/>
      <c r="AI870" s="310"/>
      <c r="AJ870" s="310"/>
      <c r="AK870" s="310"/>
      <c r="AL870" s="310"/>
      <c r="AM870" s="310"/>
      <c r="AN870" s="310"/>
      <c r="AO870" s="310"/>
      <c r="AP870" s="310"/>
      <c r="AQ870" s="310"/>
      <c r="AR870" s="310"/>
      <c r="AS870" s="310"/>
      <c r="AT870" s="310"/>
      <c r="AU870" s="310"/>
      <c r="AV870" s="310"/>
      <c r="AW870" s="310"/>
      <c r="AX870" s="310"/>
      <c r="AY870" s="310"/>
      <c r="AZ870" s="310"/>
      <c r="BA870" s="310"/>
      <c r="BB870" s="310"/>
      <c r="BC870" s="310"/>
      <c r="BD870" s="310"/>
      <c r="BE870" s="310"/>
      <c r="BF870" s="310"/>
      <c r="BG870" s="310"/>
      <c r="BH870" s="310"/>
      <c r="BI870" s="310"/>
      <c r="BJ870" s="310"/>
      <c r="BK870" s="310"/>
      <c r="BL870" s="310"/>
      <c r="BM870" s="310"/>
      <c r="BN870" s="310"/>
      <c r="BO870" s="310"/>
      <c r="BP870" s="310"/>
      <c r="BQ870" s="310"/>
      <c r="BR870" s="310"/>
      <c r="BS870" s="310"/>
      <c r="BT870" s="310"/>
      <c r="BU870" s="310"/>
      <c r="BV870" s="310"/>
      <c r="BW870" s="310"/>
      <c r="BX870" s="310"/>
      <c r="BY870" s="310"/>
      <c r="BZ870" s="310"/>
      <c r="CA870" s="310"/>
      <c r="CB870" s="310"/>
      <c r="CC870" s="310"/>
      <c r="CD870" s="310"/>
      <c r="CE870" s="310"/>
      <c r="CF870" s="310"/>
      <c r="CG870" s="310"/>
      <c r="CH870" s="310"/>
      <c r="CI870" s="310"/>
      <c r="CJ870" s="310"/>
      <c r="CK870" s="310"/>
      <c r="CL870" s="310"/>
      <c r="CM870" s="310"/>
      <c r="CN870" s="310"/>
      <c r="CO870" s="310"/>
      <c r="CP870" s="310"/>
      <c r="CQ870" s="310"/>
      <c r="CR870" s="310"/>
      <c r="CS870" s="310"/>
      <c r="CT870" s="310"/>
      <c r="CU870" s="310"/>
      <c r="CV870" s="310"/>
      <c r="CW870" s="310"/>
      <c r="CX870" s="310"/>
      <c r="CY870" s="310"/>
      <c r="CZ870" s="310"/>
      <c r="DA870" s="310"/>
      <c r="DB870" s="310"/>
      <c r="DC870" s="310"/>
      <c r="DD870" s="310"/>
      <c r="DE870" s="310"/>
      <c r="DF870" s="310"/>
      <c r="DG870" s="310"/>
      <c r="DH870" s="310"/>
      <c r="DI870" s="310"/>
      <c r="DJ870" s="310"/>
      <c r="DK870" s="310"/>
      <c r="DL870" s="310"/>
      <c r="DM870" s="310"/>
      <c r="DN870" s="310"/>
      <c r="DO870" s="310"/>
      <c r="DP870" s="310"/>
      <c r="DQ870" s="310"/>
      <c r="DR870" s="310"/>
      <c r="DS870" s="310"/>
      <c r="DT870" s="310"/>
      <c r="DU870" s="310"/>
      <c r="DV870" s="310"/>
      <c r="DW870" s="310"/>
      <c r="DX870" s="310"/>
      <c r="DY870" s="310"/>
      <c r="DZ870" s="310"/>
      <c r="EA870" s="310"/>
      <c r="EB870" s="310"/>
      <c r="EC870" s="310"/>
      <c r="ED870" s="310"/>
      <c r="EE870" s="310"/>
      <c r="EF870" s="310"/>
      <c r="EG870" s="310"/>
      <c r="EH870" s="310"/>
      <c r="EI870" s="310"/>
      <c r="EJ870" s="310"/>
      <c r="EK870" s="310"/>
      <c r="EL870" s="310"/>
      <c r="EM870" s="310"/>
      <c r="EN870" s="310"/>
      <c r="EO870" s="310"/>
      <c r="EP870" s="310"/>
      <c r="EQ870" s="310"/>
      <c r="ER870" s="310"/>
      <c r="ES870" s="310"/>
      <c r="ET870" s="310"/>
      <c r="EU870" s="310"/>
      <c r="EV870" s="310"/>
      <c r="EW870" s="310"/>
      <c r="EX870" s="310"/>
      <c r="EY870" s="310"/>
      <c r="EZ870" s="310"/>
      <c r="FA870" s="310"/>
      <c r="FB870" s="310"/>
      <c r="FC870" s="310"/>
      <c r="FD870" s="310"/>
      <c r="FE870" s="310"/>
      <c r="FF870" s="310"/>
      <c r="FG870" s="310"/>
      <c r="FH870" s="310"/>
      <c r="FI870" s="310"/>
      <c r="FJ870" s="310"/>
      <c r="FK870" s="310"/>
      <c r="FL870" s="310"/>
      <c r="FM870" s="310"/>
      <c r="FN870" s="310"/>
      <c r="FO870" s="310"/>
      <c r="FP870" s="310"/>
      <c r="FQ870" s="310"/>
      <c r="FR870" s="310"/>
      <c r="FS870" s="310"/>
      <c r="FT870" s="310"/>
      <c r="FU870" s="310"/>
      <c r="FV870" s="310"/>
      <c r="FW870" s="310"/>
      <c r="FX870" s="310"/>
      <c r="FY870" s="310"/>
      <c r="FZ870" s="310"/>
      <c r="GA870" s="310"/>
      <c r="GB870" s="310"/>
      <c r="GC870" s="310"/>
    </row>
    <row r="871" spans="4:185">
      <c r="D871" s="310"/>
      <c r="E871" s="310"/>
      <c r="F871" s="310"/>
      <c r="G871" s="310"/>
      <c r="H871" s="310"/>
      <c r="I871" s="310"/>
      <c r="J871" s="310"/>
      <c r="K871" s="310"/>
      <c r="L871" s="310"/>
      <c r="M871" s="310"/>
      <c r="N871" s="310"/>
      <c r="O871" s="310"/>
      <c r="P871" s="310"/>
      <c r="Q871" s="310"/>
      <c r="R871" s="310"/>
      <c r="S871" s="310"/>
      <c r="T871" s="310"/>
      <c r="U871" s="310"/>
      <c r="V871" s="310"/>
      <c r="W871" s="310"/>
      <c r="X871" s="310"/>
      <c r="Y871" s="310"/>
      <c r="Z871" s="310"/>
      <c r="AA871" s="310"/>
      <c r="AB871" s="310"/>
      <c r="AC871" s="310"/>
      <c r="AD871" s="310"/>
      <c r="AE871" s="310"/>
      <c r="AF871" s="310"/>
      <c r="AG871" s="310"/>
      <c r="AH871" s="310"/>
      <c r="AI871" s="310"/>
      <c r="AJ871" s="310"/>
      <c r="AK871" s="310"/>
      <c r="AL871" s="310"/>
      <c r="AM871" s="310"/>
      <c r="AN871" s="310"/>
      <c r="AO871" s="310"/>
      <c r="AP871" s="310"/>
      <c r="AQ871" s="310"/>
      <c r="AR871" s="310"/>
      <c r="AS871" s="310"/>
      <c r="AT871" s="310"/>
      <c r="AU871" s="310"/>
      <c r="AV871" s="310"/>
      <c r="AW871" s="310"/>
      <c r="AX871" s="310"/>
      <c r="AY871" s="310"/>
      <c r="AZ871" s="310"/>
      <c r="BA871" s="310"/>
      <c r="BB871" s="310"/>
      <c r="BC871" s="310"/>
      <c r="BD871" s="310"/>
      <c r="BE871" s="310"/>
      <c r="BF871" s="310"/>
      <c r="BG871" s="310"/>
      <c r="BH871" s="310"/>
      <c r="BI871" s="310"/>
      <c r="BJ871" s="310"/>
      <c r="BK871" s="310"/>
      <c r="BL871" s="310"/>
      <c r="BM871" s="310"/>
      <c r="BN871" s="310"/>
      <c r="BO871" s="310"/>
      <c r="BP871" s="310"/>
      <c r="BQ871" s="310"/>
      <c r="BR871" s="310"/>
      <c r="BS871" s="310"/>
      <c r="BT871" s="310"/>
      <c r="BU871" s="310"/>
      <c r="BV871" s="310"/>
      <c r="BW871" s="310"/>
      <c r="BX871" s="310"/>
      <c r="BY871" s="310"/>
      <c r="BZ871" s="310"/>
      <c r="CA871" s="310"/>
      <c r="CB871" s="310"/>
      <c r="CC871" s="310"/>
      <c r="CD871" s="310"/>
      <c r="CE871" s="310"/>
      <c r="CF871" s="310"/>
      <c r="CG871" s="310"/>
      <c r="CH871" s="310"/>
      <c r="CI871" s="310"/>
      <c r="CJ871" s="310"/>
      <c r="CK871" s="310"/>
      <c r="CL871" s="310"/>
      <c r="CM871" s="310"/>
      <c r="CN871" s="310"/>
      <c r="CO871" s="310"/>
      <c r="CP871" s="310"/>
      <c r="CQ871" s="310"/>
      <c r="CR871" s="310"/>
      <c r="CS871" s="310"/>
      <c r="CT871" s="310"/>
      <c r="CU871" s="310"/>
      <c r="CV871" s="310"/>
      <c r="CW871" s="310"/>
      <c r="CX871" s="310"/>
      <c r="CY871" s="310"/>
      <c r="CZ871" s="310"/>
      <c r="DA871" s="310"/>
      <c r="DB871" s="310"/>
      <c r="DC871" s="310"/>
      <c r="DD871" s="310"/>
      <c r="DE871" s="310"/>
      <c r="DF871" s="310"/>
      <c r="DG871" s="310"/>
      <c r="DH871" s="310"/>
      <c r="DI871" s="310"/>
      <c r="DJ871" s="310"/>
      <c r="DK871" s="310"/>
      <c r="DL871" s="310"/>
      <c r="DM871" s="310"/>
      <c r="DN871" s="310"/>
      <c r="DO871" s="310"/>
      <c r="DP871" s="310"/>
      <c r="DQ871" s="310"/>
      <c r="DR871" s="310"/>
      <c r="DS871" s="310"/>
      <c r="DT871" s="310"/>
      <c r="DU871" s="310"/>
      <c r="DV871" s="310"/>
      <c r="DW871" s="310"/>
      <c r="DX871" s="310"/>
      <c r="DY871" s="310"/>
      <c r="DZ871" s="310"/>
      <c r="EA871" s="310"/>
      <c r="EB871" s="310"/>
      <c r="EC871" s="310"/>
      <c r="ED871" s="310"/>
      <c r="EE871" s="310"/>
      <c r="EF871" s="310"/>
      <c r="EG871" s="310"/>
      <c r="EH871" s="310"/>
      <c r="EI871" s="310"/>
      <c r="EJ871" s="310"/>
      <c r="EK871" s="310"/>
      <c r="EL871" s="310"/>
      <c r="EM871" s="310"/>
      <c r="EN871" s="310"/>
      <c r="EO871" s="310"/>
      <c r="EP871" s="310"/>
      <c r="EQ871" s="310"/>
      <c r="ER871" s="310"/>
      <c r="ES871" s="310"/>
      <c r="ET871" s="310"/>
      <c r="EU871" s="310"/>
      <c r="EV871" s="310"/>
      <c r="EW871" s="310"/>
      <c r="EX871" s="310"/>
      <c r="EY871" s="310"/>
      <c r="EZ871" s="310"/>
      <c r="FA871" s="310"/>
      <c r="FB871" s="310"/>
      <c r="FC871" s="310"/>
      <c r="FD871" s="310"/>
      <c r="FE871" s="310"/>
      <c r="FF871" s="310"/>
      <c r="FG871" s="310"/>
      <c r="FH871" s="310"/>
      <c r="FI871" s="310"/>
      <c r="FJ871" s="310"/>
      <c r="FK871" s="310"/>
      <c r="FL871" s="310"/>
      <c r="FM871" s="310"/>
      <c r="FN871" s="310"/>
      <c r="FO871" s="310"/>
      <c r="FP871" s="310"/>
      <c r="FQ871" s="310"/>
      <c r="FR871" s="310"/>
      <c r="FS871" s="310"/>
      <c r="FT871" s="310"/>
      <c r="FU871" s="310"/>
      <c r="FV871" s="310"/>
      <c r="FW871" s="310"/>
      <c r="FX871" s="310"/>
      <c r="FY871" s="310"/>
      <c r="FZ871" s="310"/>
      <c r="GA871" s="310"/>
      <c r="GB871" s="310"/>
      <c r="GC871" s="310"/>
    </row>
    <row r="872" spans="4:185">
      <c r="D872" s="310"/>
      <c r="E872" s="310"/>
      <c r="F872" s="310"/>
      <c r="G872" s="310"/>
      <c r="H872" s="310"/>
      <c r="I872" s="310"/>
      <c r="J872" s="310"/>
      <c r="K872" s="310"/>
      <c r="L872" s="310"/>
      <c r="M872" s="310"/>
      <c r="N872" s="310"/>
      <c r="O872" s="310"/>
      <c r="P872" s="310"/>
      <c r="Q872" s="310"/>
      <c r="R872" s="310"/>
      <c r="S872" s="310"/>
      <c r="T872" s="310"/>
      <c r="U872" s="310"/>
      <c r="V872" s="310"/>
      <c r="W872" s="310"/>
      <c r="X872" s="310"/>
      <c r="Y872" s="310"/>
      <c r="Z872" s="310"/>
      <c r="AA872" s="310"/>
      <c r="AB872" s="310"/>
      <c r="AC872" s="310"/>
      <c r="AD872" s="310"/>
      <c r="AE872" s="310"/>
      <c r="AF872" s="310"/>
      <c r="AG872" s="310"/>
      <c r="AH872" s="310"/>
      <c r="AI872" s="310"/>
      <c r="AJ872" s="310"/>
      <c r="AK872" s="310"/>
      <c r="AL872" s="310"/>
      <c r="AM872" s="310"/>
      <c r="AN872" s="310"/>
      <c r="AO872" s="310"/>
      <c r="AP872" s="310"/>
      <c r="AQ872" s="310"/>
      <c r="AR872" s="310"/>
      <c r="AS872" s="310"/>
      <c r="AT872" s="310"/>
      <c r="AU872" s="310"/>
      <c r="AV872" s="310"/>
      <c r="AW872" s="310"/>
      <c r="AX872" s="310"/>
      <c r="AY872" s="310"/>
      <c r="AZ872" s="310"/>
      <c r="BA872" s="310"/>
      <c r="BB872" s="310"/>
      <c r="BC872" s="310"/>
      <c r="BD872" s="310"/>
      <c r="BE872" s="310"/>
      <c r="BF872" s="310"/>
      <c r="BG872" s="310"/>
      <c r="BH872" s="310"/>
      <c r="BI872" s="310"/>
      <c r="BJ872" s="310"/>
      <c r="BK872" s="310"/>
      <c r="BL872" s="310"/>
      <c r="BM872" s="310"/>
      <c r="BN872" s="310"/>
      <c r="BO872" s="310"/>
      <c r="BP872" s="310"/>
      <c r="BQ872" s="310"/>
      <c r="BR872" s="310"/>
      <c r="BS872" s="310"/>
      <c r="BT872" s="310"/>
      <c r="BU872" s="310"/>
      <c r="BV872" s="310"/>
      <c r="BW872" s="310"/>
      <c r="BX872" s="310"/>
      <c r="BY872" s="310"/>
      <c r="BZ872" s="310"/>
      <c r="CA872" s="310"/>
      <c r="CB872" s="310"/>
      <c r="CC872" s="310"/>
      <c r="CD872" s="310"/>
      <c r="CE872" s="310"/>
      <c r="CF872" s="310"/>
      <c r="CG872" s="310"/>
      <c r="CH872" s="310"/>
      <c r="CI872" s="310"/>
      <c r="CJ872" s="310"/>
      <c r="CK872" s="310"/>
      <c r="CL872" s="310"/>
      <c r="CM872" s="310"/>
      <c r="CN872" s="310"/>
      <c r="CO872" s="310"/>
      <c r="CP872" s="310"/>
      <c r="CQ872" s="310"/>
      <c r="CR872" s="310"/>
      <c r="CS872" s="310"/>
      <c r="CT872" s="310"/>
      <c r="CU872" s="310"/>
      <c r="CV872" s="310"/>
      <c r="CW872" s="310"/>
      <c r="CX872" s="310"/>
      <c r="CY872" s="310"/>
      <c r="CZ872" s="310"/>
      <c r="DA872" s="310"/>
      <c r="DB872" s="310"/>
      <c r="DC872" s="310"/>
      <c r="DD872" s="310"/>
      <c r="DE872" s="310"/>
      <c r="DF872" s="310"/>
      <c r="DG872" s="310"/>
      <c r="DH872" s="310"/>
      <c r="DI872" s="310"/>
      <c r="DJ872" s="310"/>
      <c r="DK872" s="310"/>
      <c r="DL872" s="310"/>
      <c r="DM872" s="310"/>
      <c r="DN872" s="310"/>
      <c r="DO872" s="310"/>
      <c r="DP872" s="310"/>
      <c r="DQ872" s="310"/>
      <c r="DR872" s="310"/>
      <c r="DS872" s="310"/>
      <c r="DT872" s="310"/>
      <c r="DU872" s="310"/>
      <c r="DV872" s="310"/>
      <c r="DW872" s="310"/>
      <c r="DX872" s="310"/>
      <c r="DY872" s="310"/>
      <c r="DZ872" s="310"/>
      <c r="EA872" s="310"/>
      <c r="EB872" s="310"/>
      <c r="EC872" s="310"/>
      <c r="ED872" s="310"/>
      <c r="EE872" s="310"/>
      <c r="EF872" s="310"/>
      <c r="EG872" s="310"/>
      <c r="EH872" s="310"/>
      <c r="EI872" s="310"/>
      <c r="EJ872" s="310"/>
      <c r="EK872" s="310"/>
      <c r="EL872" s="310"/>
      <c r="EM872" s="310"/>
      <c r="EN872" s="310"/>
      <c r="EO872" s="310"/>
      <c r="EP872" s="310"/>
      <c r="EQ872" s="310"/>
      <c r="ER872" s="310"/>
      <c r="ES872" s="310"/>
      <c r="ET872" s="310"/>
      <c r="EU872" s="310"/>
      <c r="EV872" s="310"/>
      <c r="EW872" s="310"/>
      <c r="EX872" s="310"/>
      <c r="EY872" s="310"/>
      <c r="EZ872" s="310"/>
      <c r="FA872" s="310"/>
      <c r="FB872" s="310"/>
      <c r="FC872" s="310"/>
      <c r="FD872" s="310"/>
      <c r="FE872" s="310"/>
      <c r="FF872" s="310"/>
      <c r="FG872" s="310"/>
      <c r="FH872" s="310"/>
      <c r="FI872" s="310"/>
      <c r="FJ872" s="310"/>
      <c r="FK872" s="310"/>
      <c r="FL872" s="310"/>
      <c r="FM872" s="310"/>
      <c r="FN872" s="310"/>
      <c r="FO872" s="310"/>
      <c r="FP872" s="310"/>
      <c r="FQ872" s="310"/>
      <c r="FR872" s="310"/>
      <c r="FS872" s="310"/>
      <c r="FT872" s="310"/>
      <c r="FU872" s="310"/>
      <c r="FV872" s="310"/>
      <c r="FW872" s="310"/>
      <c r="FX872" s="310"/>
      <c r="FY872" s="310"/>
      <c r="FZ872" s="310"/>
      <c r="GA872" s="310"/>
      <c r="GB872" s="310"/>
      <c r="GC872" s="310"/>
    </row>
    <row r="873" spans="4:185">
      <c r="D873" s="310"/>
      <c r="E873" s="310"/>
      <c r="F873" s="310"/>
      <c r="G873" s="310"/>
      <c r="H873" s="310"/>
      <c r="I873" s="310"/>
      <c r="J873" s="310"/>
      <c r="K873" s="310"/>
      <c r="L873" s="310"/>
      <c r="M873" s="310"/>
      <c r="N873" s="310"/>
      <c r="O873" s="310"/>
      <c r="P873" s="310"/>
      <c r="Q873" s="310"/>
      <c r="R873" s="310"/>
      <c r="S873" s="310"/>
      <c r="T873" s="310"/>
      <c r="U873" s="310"/>
      <c r="V873" s="310"/>
      <c r="W873" s="310"/>
      <c r="X873" s="310"/>
      <c r="Y873" s="310"/>
      <c r="Z873" s="310"/>
      <c r="AA873" s="310"/>
      <c r="AB873" s="310"/>
      <c r="AC873" s="310"/>
      <c r="AD873" s="310"/>
      <c r="AE873" s="310"/>
      <c r="AF873" s="310"/>
      <c r="AG873" s="310"/>
      <c r="AH873" s="310"/>
      <c r="AI873" s="310"/>
      <c r="AJ873" s="310"/>
      <c r="AK873" s="310"/>
      <c r="AL873" s="310"/>
      <c r="AM873" s="310"/>
      <c r="AN873" s="310"/>
      <c r="AO873" s="310"/>
      <c r="AP873" s="310"/>
      <c r="AQ873" s="310"/>
      <c r="AR873" s="310"/>
      <c r="AS873" s="310"/>
      <c r="AT873" s="310"/>
      <c r="AU873" s="310"/>
      <c r="AV873" s="310"/>
      <c r="AW873" s="310"/>
      <c r="AX873" s="310"/>
      <c r="AY873" s="310"/>
      <c r="AZ873" s="310"/>
      <c r="BA873" s="310"/>
      <c r="BB873" s="310"/>
      <c r="BC873" s="310"/>
      <c r="BD873" s="310"/>
      <c r="BE873" s="310"/>
      <c r="BF873" s="310"/>
      <c r="BG873" s="310"/>
      <c r="BH873" s="310"/>
      <c r="BI873" s="310"/>
      <c r="BJ873" s="310"/>
      <c r="BK873" s="310"/>
      <c r="BL873" s="310"/>
      <c r="BM873" s="310"/>
      <c r="BN873" s="310"/>
      <c r="BO873" s="310"/>
      <c r="BP873" s="310"/>
      <c r="BQ873" s="310"/>
      <c r="BR873" s="310"/>
      <c r="BS873" s="310"/>
      <c r="BT873" s="310"/>
      <c r="BU873" s="310"/>
      <c r="BV873" s="310"/>
      <c r="BW873" s="310"/>
      <c r="BX873" s="310"/>
      <c r="BY873" s="310"/>
      <c r="BZ873" s="310"/>
      <c r="CA873" s="310"/>
      <c r="CB873" s="310"/>
      <c r="CC873" s="310"/>
      <c r="CD873" s="310"/>
      <c r="CE873" s="310"/>
      <c r="CF873" s="310"/>
      <c r="CG873" s="310"/>
      <c r="CH873" s="310"/>
      <c r="CI873" s="310"/>
      <c r="CJ873" s="310"/>
      <c r="CK873" s="310"/>
      <c r="CL873" s="310"/>
      <c r="CM873" s="310"/>
      <c r="CN873" s="310"/>
      <c r="CO873" s="310"/>
      <c r="CP873" s="310"/>
      <c r="CQ873" s="310"/>
      <c r="CR873" s="310"/>
      <c r="CS873" s="310"/>
      <c r="CT873" s="310"/>
      <c r="CU873" s="310"/>
      <c r="CV873" s="310"/>
      <c r="CW873" s="310"/>
      <c r="CX873" s="310"/>
      <c r="CY873" s="310"/>
      <c r="CZ873" s="310"/>
      <c r="DA873" s="310"/>
      <c r="DB873" s="310"/>
      <c r="DC873" s="310"/>
      <c r="DD873" s="310"/>
      <c r="DE873" s="310"/>
      <c r="DF873" s="310"/>
      <c r="DG873" s="310"/>
      <c r="DH873" s="310"/>
      <c r="DI873" s="310"/>
      <c r="DJ873" s="310"/>
      <c r="DK873" s="310"/>
      <c r="DL873" s="310"/>
      <c r="DM873" s="310"/>
      <c r="DN873" s="310"/>
      <c r="DO873" s="310"/>
      <c r="DP873" s="310"/>
      <c r="DQ873" s="310"/>
      <c r="DR873" s="310"/>
      <c r="DS873" s="310"/>
      <c r="DT873" s="310"/>
      <c r="DU873" s="310"/>
      <c r="DV873" s="310"/>
      <c r="DW873" s="310"/>
      <c r="DX873" s="310"/>
      <c r="DY873" s="310"/>
      <c r="DZ873" s="310"/>
      <c r="EA873" s="310"/>
      <c r="EB873" s="310"/>
      <c r="EC873" s="310"/>
      <c r="ED873" s="310"/>
      <c r="EE873" s="310"/>
      <c r="EF873" s="310"/>
      <c r="EG873" s="310"/>
      <c r="EH873" s="310"/>
      <c r="EI873" s="310"/>
      <c r="EJ873" s="310"/>
      <c r="EK873" s="310"/>
      <c r="EL873" s="310"/>
      <c r="EM873" s="310"/>
      <c r="EN873" s="310"/>
      <c r="EO873" s="310"/>
      <c r="EP873" s="310"/>
      <c r="EQ873" s="310"/>
      <c r="ER873" s="310"/>
      <c r="ES873" s="310"/>
      <c r="ET873" s="310"/>
      <c r="EU873" s="310"/>
      <c r="EV873" s="310"/>
      <c r="EW873" s="310"/>
      <c r="EX873" s="310"/>
      <c r="EY873" s="310"/>
      <c r="EZ873" s="310"/>
      <c r="FA873" s="310"/>
      <c r="FB873" s="310"/>
      <c r="FC873" s="310"/>
      <c r="FD873" s="310"/>
      <c r="FE873" s="310"/>
      <c r="FF873" s="310"/>
      <c r="FG873" s="310"/>
      <c r="FH873" s="310"/>
      <c r="FI873" s="310"/>
      <c r="FJ873" s="310"/>
      <c r="FK873" s="310"/>
      <c r="FL873" s="310"/>
      <c r="FM873" s="310"/>
      <c r="FN873" s="310"/>
      <c r="FO873" s="310"/>
      <c r="FP873" s="310"/>
      <c r="FQ873" s="310"/>
      <c r="FR873" s="310"/>
      <c r="FS873" s="310"/>
      <c r="FT873" s="310"/>
      <c r="FU873" s="310"/>
      <c r="FV873" s="310"/>
      <c r="FW873" s="310"/>
      <c r="FX873" s="310"/>
      <c r="FY873" s="310"/>
      <c r="FZ873" s="310"/>
      <c r="GA873" s="310"/>
      <c r="GB873" s="310"/>
      <c r="GC873" s="310"/>
    </row>
    <row r="874" spans="4:185">
      <c r="D874" s="310"/>
      <c r="E874" s="310"/>
      <c r="F874" s="310"/>
      <c r="G874" s="310"/>
      <c r="H874" s="310"/>
      <c r="I874" s="310"/>
      <c r="J874" s="310"/>
      <c r="K874" s="310"/>
      <c r="L874" s="310"/>
      <c r="M874" s="310"/>
      <c r="N874" s="310"/>
      <c r="O874" s="310"/>
      <c r="P874" s="310"/>
      <c r="Q874" s="310"/>
      <c r="R874" s="310"/>
      <c r="S874" s="310"/>
      <c r="T874" s="310"/>
      <c r="U874" s="310"/>
      <c r="V874" s="310"/>
      <c r="W874" s="310"/>
      <c r="X874" s="310"/>
      <c r="Y874" s="310"/>
      <c r="Z874" s="310"/>
      <c r="AA874" s="310"/>
      <c r="AB874" s="310"/>
      <c r="AC874" s="310"/>
      <c r="AD874" s="310"/>
      <c r="AE874" s="310"/>
      <c r="AF874" s="310"/>
      <c r="AG874" s="310"/>
      <c r="AH874" s="310"/>
      <c r="AI874" s="310"/>
      <c r="AJ874" s="310"/>
      <c r="AK874" s="310"/>
      <c r="AL874" s="310"/>
      <c r="AM874" s="310"/>
      <c r="AN874" s="310"/>
      <c r="AO874" s="310"/>
      <c r="AP874" s="310"/>
      <c r="AQ874" s="310"/>
      <c r="AR874" s="310"/>
      <c r="AS874" s="310"/>
      <c r="AT874" s="310"/>
      <c r="AU874" s="310"/>
      <c r="AV874" s="310"/>
      <c r="AW874" s="310"/>
      <c r="AX874" s="310"/>
      <c r="AY874" s="310"/>
      <c r="AZ874" s="310"/>
      <c r="BA874" s="310"/>
      <c r="BB874" s="310"/>
      <c r="BC874" s="310"/>
      <c r="BD874" s="310"/>
      <c r="BE874" s="310"/>
      <c r="BF874" s="310"/>
      <c r="BG874" s="310"/>
      <c r="BH874" s="310"/>
      <c r="BI874" s="310"/>
      <c r="BJ874" s="310"/>
      <c r="BK874" s="310"/>
      <c r="BL874" s="310"/>
      <c r="BM874" s="310"/>
      <c r="BN874" s="310"/>
      <c r="BO874" s="310"/>
      <c r="BP874" s="310"/>
      <c r="BQ874" s="310"/>
      <c r="BR874" s="310"/>
      <c r="BS874" s="310"/>
      <c r="BT874" s="310"/>
      <c r="BU874" s="310"/>
      <c r="BV874" s="310"/>
      <c r="BW874" s="310"/>
      <c r="BX874" s="310"/>
      <c r="BY874" s="310"/>
      <c r="BZ874" s="310"/>
      <c r="CA874" s="310"/>
      <c r="CB874" s="310"/>
      <c r="CC874" s="310"/>
      <c r="CD874" s="310"/>
      <c r="CE874" s="310"/>
      <c r="CF874" s="310"/>
      <c r="CG874" s="310"/>
      <c r="CH874" s="310"/>
      <c r="CI874" s="310"/>
      <c r="CJ874" s="310"/>
      <c r="CK874" s="310"/>
      <c r="CL874" s="310"/>
      <c r="CM874" s="310"/>
      <c r="CN874" s="310"/>
      <c r="CO874" s="310"/>
      <c r="CP874" s="310"/>
      <c r="CQ874" s="310"/>
      <c r="CR874" s="310"/>
      <c r="CS874" s="310"/>
      <c r="CT874" s="310"/>
      <c r="CU874" s="310"/>
      <c r="CV874" s="310"/>
      <c r="CW874" s="310"/>
      <c r="CX874" s="310"/>
      <c r="CY874" s="310"/>
      <c r="CZ874" s="310"/>
      <c r="DA874" s="310"/>
      <c r="DB874" s="310"/>
      <c r="DC874" s="310"/>
      <c r="DD874" s="310"/>
      <c r="DE874" s="310"/>
      <c r="DF874" s="310"/>
      <c r="DG874" s="310"/>
      <c r="DH874" s="310"/>
      <c r="DI874" s="310"/>
      <c r="DJ874" s="310"/>
      <c r="DK874" s="310"/>
      <c r="DL874" s="310"/>
      <c r="DM874" s="310"/>
      <c r="DN874" s="310"/>
      <c r="DO874" s="310"/>
      <c r="DP874" s="310"/>
      <c r="DQ874" s="310"/>
      <c r="DR874" s="310"/>
      <c r="DS874" s="310"/>
      <c r="DT874" s="310"/>
      <c r="DU874" s="310"/>
      <c r="DV874" s="310"/>
      <c r="DW874" s="310"/>
      <c r="DX874" s="310"/>
      <c r="DY874" s="310"/>
      <c r="DZ874" s="310"/>
      <c r="EA874" s="310"/>
      <c r="EB874" s="310"/>
      <c r="EC874" s="310"/>
      <c r="ED874" s="310"/>
      <c r="EE874" s="310"/>
      <c r="EF874" s="310"/>
      <c r="EG874" s="310"/>
      <c r="EH874" s="310"/>
      <c r="EI874" s="310"/>
      <c r="EJ874" s="310"/>
      <c r="EK874" s="310"/>
      <c r="EL874" s="310"/>
      <c r="EM874" s="310"/>
      <c r="EN874" s="310"/>
      <c r="EO874" s="310"/>
      <c r="EP874" s="310"/>
      <c r="EQ874" s="310"/>
      <c r="ER874" s="310"/>
      <c r="ES874" s="310"/>
      <c r="ET874" s="310"/>
      <c r="EU874" s="310"/>
      <c r="EV874" s="310"/>
      <c r="EW874" s="310"/>
      <c r="EX874" s="310"/>
      <c r="EY874" s="310"/>
      <c r="EZ874" s="310"/>
      <c r="FA874" s="310"/>
      <c r="FB874" s="310"/>
      <c r="FC874" s="310"/>
      <c r="FD874" s="310"/>
      <c r="FE874" s="310"/>
      <c r="FF874" s="310"/>
      <c r="FG874" s="310"/>
      <c r="FH874" s="310"/>
      <c r="FI874" s="310"/>
      <c r="FJ874" s="310"/>
      <c r="FK874" s="310"/>
      <c r="FL874" s="310"/>
      <c r="FM874" s="310"/>
      <c r="FN874" s="310"/>
      <c r="FO874" s="310"/>
      <c r="FP874" s="310"/>
      <c r="FQ874" s="310"/>
      <c r="FR874" s="310"/>
      <c r="FS874" s="310"/>
      <c r="FT874" s="310"/>
      <c r="FU874" s="310"/>
      <c r="FV874" s="310"/>
      <c r="FW874" s="310"/>
      <c r="FX874" s="310"/>
      <c r="FY874" s="310"/>
      <c r="FZ874" s="310"/>
      <c r="GA874" s="310"/>
      <c r="GB874" s="310"/>
      <c r="GC874" s="310"/>
    </row>
    <row r="875" spans="4:185">
      <c r="D875" s="310"/>
      <c r="E875" s="310"/>
      <c r="F875" s="310"/>
      <c r="G875" s="310"/>
      <c r="H875" s="310"/>
      <c r="I875" s="310"/>
      <c r="J875" s="310"/>
      <c r="K875" s="310"/>
      <c r="L875" s="310"/>
      <c r="M875" s="310"/>
      <c r="N875" s="310"/>
      <c r="O875" s="310"/>
      <c r="P875" s="310"/>
      <c r="Q875" s="310"/>
      <c r="R875" s="310"/>
      <c r="S875" s="310"/>
      <c r="T875" s="310"/>
      <c r="U875" s="310"/>
      <c r="V875" s="310"/>
      <c r="W875" s="310"/>
      <c r="X875" s="310"/>
      <c r="Y875" s="310"/>
      <c r="Z875" s="310"/>
      <c r="AA875" s="310"/>
      <c r="AB875" s="310"/>
      <c r="AC875" s="310"/>
      <c r="AD875" s="310"/>
      <c r="AE875" s="310"/>
      <c r="AF875" s="310"/>
      <c r="AG875" s="310"/>
      <c r="AH875" s="310"/>
      <c r="AI875" s="310"/>
      <c r="AJ875" s="310"/>
      <c r="AK875" s="310"/>
      <c r="AL875" s="310"/>
      <c r="AM875" s="310"/>
      <c r="AN875" s="310"/>
      <c r="AO875" s="310"/>
      <c r="AP875" s="310"/>
      <c r="AQ875" s="310"/>
      <c r="AR875" s="310"/>
      <c r="AS875" s="310"/>
      <c r="AT875" s="310"/>
      <c r="AU875" s="310"/>
      <c r="AV875" s="310"/>
      <c r="AW875" s="310"/>
      <c r="AX875" s="310"/>
      <c r="AY875" s="310"/>
      <c r="AZ875" s="310"/>
      <c r="BA875" s="310"/>
      <c r="BB875" s="310"/>
      <c r="BC875" s="310"/>
      <c r="BD875" s="310"/>
      <c r="BE875" s="310"/>
      <c r="BF875" s="310"/>
      <c r="BG875" s="310"/>
      <c r="BH875" s="310"/>
      <c r="BI875" s="310"/>
      <c r="BJ875" s="310"/>
      <c r="BK875" s="310"/>
      <c r="BL875" s="310"/>
      <c r="BM875" s="310"/>
      <c r="BN875" s="310"/>
      <c r="BO875" s="310"/>
      <c r="BP875" s="310"/>
      <c r="BQ875" s="310"/>
      <c r="BR875" s="310"/>
      <c r="BS875" s="310"/>
      <c r="BT875" s="310"/>
      <c r="BU875" s="310"/>
      <c r="BV875" s="310"/>
      <c r="BW875" s="310"/>
      <c r="BX875" s="310"/>
      <c r="BY875" s="310"/>
      <c r="BZ875" s="310"/>
      <c r="CA875" s="310"/>
      <c r="CB875" s="310"/>
      <c r="CC875" s="310"/>
      <c r="CD875" s="310"/>
      <c r="CE875" s="310"/>
      <c r="CF875" s="310"/>
      <c r="CG875" s="310"/>
      <c r="CH875" s="310"/>
      <c r="CI875" s="310"/>
      <c r="CJ875" s="310"/>
      <c r="CK875" s="310"/>
      <c r="CL875" s="310"/>
      <c r="CM875" s="310"/>
      <c r="CN875" s="310"/>
      <c r="CO875" s="310"/>
      <c r="CP875" s="310"/>
      <c r="CQ875" s="310"/>
      <c r="CR875" s="310"/>
      <c r="CS875" s="310"/>
      <c r="CT875" s="310"/>
      <c r="CU875" s="310"/>
      <c r="CV875" s="310"/>
      <c r="CW875" s="310"/>
      <c r="CX875" s="310"/>
      <c r="CY875" s="310"/>
      <c r="CZ875" s="310"/>
      <c r="DA875" s="310"/>
      <c r="DB875" s="310"/>
      <c r="DC875" s="310"/>
      <c r="DD875" s="310"/>
      <c r="DE875" s="310"/>
      <c r="DF875" s="310"/>
      <c r="DG875" s="310"/>
      <c r="DH875" s="310"/>
      <c r="DI875" s="310"/>
      <c r="DJ875" s="310"/>
      <c r="DK875" s="310"/>
      <c r="DL875" s="310"/>
      <c r="DM875" s="310"/>
      <c r="DN875" s="310"/>
      <c r="DO875" s="310"/>
      <c r="DP875" s="310"/>
      <c r="DQ875" s="310"/>
      <c r="DR875" s="310"/>
      <c r="DS875" s="310"/>
      <c r="DT875" s="310"/>
      <c r="DU875" s="310"/>
      <c r="DV875" s="310"/>
      <c r="DW875" s="310"/>
      <c r="DX875" s="310"/>
      <c r="DY875" s="310"/>
      <c r="DZ875" s="310"/>
      <c r="EA875" s="310"/>
      <c r="EB875" s="310"/>
      <c r="EC875" s="310"/>
      <c r="ED875" s="310"/>
      <c r="EE875" s="310"/>
      <c r="EF875" s="310"/>
      <c r="EG875" s="310"/>
      <c r="EH875" s="310"/>
      <c r="EI875" s="310"/>
      <c r="EJ875" s="310"/>
      <c r="EK875" s="310"/>
      <c r="EL875" s="310"/>
      <c r="EM875" s="310"/>
      <c r="EN875" s="310"/>
      <c r="EO875" s="310"/>
      <c r="EP875" s="310"/>
      <c r="EQ875" s="310"/>
      <c r="ER875" s="310"/>
      <c r="ES875" s="310"/>
      <c r="ET875" s="310"/>
      <c r="EU875" s="310"/>
      <c r="EV875" s="310"/>
      <c r="EW875" s="310"/>
      <c r="EX875" s="310"/>
      <c r="EY875" s="310"/>
      <c r="EZ875" s="310"/>
      <c r="FA875" s="310"/>
      <c r="FB875" s="310"/>
      <c r="FC875" s="310"/>
      <c r="FD875" s="310"/>
      <c r="FE875" s="310"/>
      <c r="FF875" s="310"/>
      <c r="FG875" s="310"/>
      <c r="FH875" s="310"/>
      <c r="FI875" s="310"/>
      <c r="FJ875" s="310"/>
      <c r="FK875" s="310"/>
      <c r="FL875" s="310"/>
      <c r="FM875" s="310"/>
      <c r="FN875" s="310"/>
      <c r="FO875" s="310"/>
      <c r="FP875" s="310"/>
      <c r="FQ875" s="310"/>
      <c r="FR875" s="310"/>
      <c r="FS875" s="310"/>
      <c r="FT875" s="310"/>
      <c r="FU875" s="310"/>
      <c r="FV875" s="310"/>
      <c r="FW875" s="310"/>
      <c r="FX875" s="310"/>
      <c r="FY875" s="310"/>
      <c r="FZ875" s="310"/>
      <c r="GA875" s="310"/>
      <c r="GB875" s="310"/>
      <c r="GC875" s="310"/>
    </row>
    <row r="876" spans="4:185">
      <c r="D876" s="310"/>
      <c r="E876" s="310"/>
      <c r="F876" s="310"/>
      <c r="G876" s="310"/>
      <c r="H876" s="310"/>
      <c r="I876" s="310"/>
      <c r="J876" s="310"/>
      <c r="K876" s="310"/>
      <c r="L876" s="310"/>
      <c r="M876" s="310"/>
      <c r="N876" s="310"/>
      <c r="O876" s="310"/>
      <c r="P876" s="310"/>
      <c r="Q876" s="310"/>
      <c r="R876" s="310"/>
      <c r="S876" s="310"/>
      <c r="T876" s="310"/>
      <c r="U876" s="310"/>
      <c r="V876" s="310"/>
      <c r="W876" s="310"/>
      <c r="X876" s="310"/>
      <c r="Y876" s="310"/>
      <c r="Z876" s="310"/>
      <c r="AA876" s="310"/>
      <c r="AB876" s="310"/>
      <c r="AC876" s="310"/>
      <c r="AD876" s="310"/>
      <c r="AE876" s="310"/>
      <c r="AF876" s="310"/>
      <c r="AG876" s="310"/>
      <c r="AH876" s="310"/>
      <c r="AI876" s="310"/>
      <c r="AJ876" s="310"/>
      <c r="AK876" s="310"/>
      <c r="AL876" s="310"/>
      <c r="AM876" s="310"/>
      <c r="AN876" s="310"/>
      <c r="AO876" s="310"/>
      <c r="AP876" s="310"/>
      <c r="AQ876" s="310"/>
      <c r="AR876" s="310"/>
      <c r="AS876" s="310"/>
      <c r="AT876" s="310"/>
      <c r="AU876" s="310"/>
      <c r="AV876" s="310"/>
      <c r="AW876" s="310"/>
      <c r="AX876" s="310"/>
      <c r="AY876" s="310"/>
      <c r="AZ876" s="310"/>
      <c r="BA876" s="310"/>
      <c r="BB876" s="310"/>
      <c r="BC876" s="310"/>
      <c r="BD876" s="310"/>
      <c r="BE876" s="310"/>
      <c r="BF876" s="310"/>
      <c r="BG876" s="310"/>
      <c r="BH876" s="310"/>
      <c r="BI876" s="310"/>
      <c r="BJ876" s="310"/>
      <c r="BK876" s="310"/>
      <c r="BL876" s="310"/>
      <c r="BM876" s="310"/>
      <c r="BN876" s="310"/>
      <c r="BO876" s="310"/>
      <c r="BP876" s="310"/>
      <c r="BQ876" s="310"/>
      <c r="BR876" s="310"/>
      <c r="BS876" s="310"/>
      <c r="BT876" s="310"/>
      <c r="BU876" s="310"/>
      <c r="BV876" s="310"/>
      <c r="BW876" s="310"/>
      <c r="BX876" s="310"/>
      <c r="BY876" s="310"/>
      <c r="BZ876" s="310"/>
      <c r="CA876" s="310"/>
      <c r="CB876" s="310"/>
      <c r="CC876" s="310"/>
      <c r="CD876" s="310"/>
      <c r="CE876" s="310"/>
      <c r="CF876" s="310"/>
      <c r="CG876" s="310"/>
      <c r="CH876" s="310"/>
      <c r="CI876" s="310"/>
      <c r="CJ876" s="310"/>
      <c r="CK876" s="310"/>
      <c r="CL876" s="310"/>
      <c r="CM876" s="310"/>
      <c r="CN876" s="310"/>
      <c r="CO876" s="310"/>
      <c r="CP876" s="310"/>
      <c r="CQ876" s="310"/>
      <c r="CR876" s="310"/>
      <c r="CS876" s="310"/>
      <c r="CT876" s="310"/>
      <c r="CU876" s="310"/>
      <c r="CV876" s="310"/>
      <c r="CW876" s="310"/>
      <c r="CX876" s="310"/>
      <c r="CY876" s="310"/>
      <c r="CZ876" s="310"/>
      <c r="DA876" s="310"/>
      <c r="DB876" s="310"/>
      <c r="DC876" s="310"/>
      <c r="DD876" s="310"/>
      <c r="DE876" s="310"/>
      <c r="DF876" s="310"/>
      <c r="DG876" s="310"/>
      <c r="DH876" s="310"/>
      <c r="DI876" s="310"/>
      <c r="DJ876" s="310"/>
      <c r="DK876" s="310"/>
      <c r="DL876" s="310"/>
      <c r="DM876" s="310"/>
      <c r="DN876" s="310"/>
      <c r="DO876" s="310"/>
      <c r="DP876" s="310"/>
      <c r="DQ876" s="310"/>
      <c r="DR876" s="310"/>
      <c r="DS876" s="310"/>
      <c r="DT876" s="310"/>
      <c r="DU876" s="310"/>
      <c r="DV876" s="310"/>
      <c r="DW876" s="310"/>
      <c r="DX876" s="310"/>
      <c r="DY876" s="310"/>
      <c r="DZ876" s="310"/>
      <c r="EA876" s="310"/>
      <c r="EB876" s="310"/>
      <c r="EC876" s="310"/>
      <c r="ED876" s="310"/>
      <c r="EE876" s="310"/>
      <c r="EF876" s="310"/>
      <c r="EG876" s="310"/>
      <c r="EH876" s="310"/>
      <c r="EI876" s="310"/>
      <c r="EJ876" s="310"/>
      <c r="EK876" s="310"/>
      <c r="EL876" s="310"/>
      <c r="EM876" s="310"/>
      <c r="EN876" s="310"/>
      <c r="EO876" s="310"/>
      <c r="EP876" s="310"/>
      <c r="EQ876" s="310"/>
      <c r="ER876" s="310"/>
      <c r="ES876" s="310"/>
      <c r="ET876" s="310"/>
      <c r="EU876" s="310"/>
      <c r="EV876" s="310"/>
      <c r="EW876" s="310"/>
      <c r="EX876" s="310"/>
      <c r="EY876" s="310"/>
      <c r="EZ876" s="310"/>
      <c r="FA876" s="310"/>
      <c r="FB876" s="310"/>
      <c r="FC876" s="310"/>
      <c r="FD876" s="310"/>
      <c r="FE876" s="310"/>
      <c r="FF876" s="310"/>
      <c r="FG876" s="310"/>
      <c r="FH876" s="310"/>
      <c r="FI876" s="310"/>
      <c r="FJ876" s="310"/>
      <c r="FK876" s="310"/>
      <c r="FL876" s="310"/>
      <c r="FM876" s="310"/>
      <c r="FN876" s="310"/>
      <c r="FO876" s="310"/>
      <c r="FP876" s="310"/>
      <c r="FQ876" s="310"/>
      <c r="FR876" s="310"/>
      <c r="FS876" s="310"/>
      <c r="FT876" s="310"/>
      <c r="FU876" s="310"/>
      <c r="FV876" s="310"/>
      <c r="FW876" s="310"/>
      <c r="FX876" s="310"/>
      <c r="FY876" s="310"/>
      <c r="FZ876" s="310"/>
      <c r="GA876" s="310"/>
      <c r="GB876" s="310"/>
      <c r="GC876" s="310"/>
    </row>
    <row r="877" spans="4:185">
      <c r="D877" s="310"/>
      <c r="E877" s="310"/>
      <c r="F877" s="310"/>
      <c r="G877" s="310"/>
      <c r="H877" s="310"/>
      <c r="I877" s="310"/>
      <c r="J877" s="310"/>
      <c r="K877" s="310"/>
      <c r="L877" s="310"/>
      <c r="M877" s="310"/>
      <c r="N877" s="310"/>
      <c r="O877" s="310"/>
      <c r="P877" s="310"/>
      <c r="Q877" s="310"/>
      <c r="R877" s="310"/>
      <c r="S877" s="310"/>
      <c r="T877" s="310"/>
      <c r="U877" s="310"/>
      <c r="V877" s="310"/>
      <c r="W877" s="310"/>
      <c r="X877" s="310"/>
      <c r="Y877" s="310"/>
      <c r="Z877" s="310"/>
      <c r="AA877" s="310"/>
      <c r="AB877" s="310"/>
      <c r="AC877" s="310"/>
      <c r="AD877" s="310"/>
      <c r="AE877" s="310"/>
      <c r="AF877" s="310"/>
      <c r="AG877" s="310"/>
      <c r="AH877" s="310"/>
      <c r="AI877" s="310"/>
      <c r="AJ877" s="310"/>
      <c r="AK877" s="310"/>
      <c r="AL877" s="310"/>
      <c r="AM877" s="310"/>
      <c r="AN877" s="310"/>
      <c r="AO877" s="310"/>
      <c r="AP877" s="310"/>
      <c r="AQ877" s="310"/>
      <c r="AR877" s="310"/>
      <c r="AS877" s="310"/>
      <c r="AT877" s="310"/>
      <c r="AU877" s="310"/>
      <c r="AV877" s="310"/>
      <c r="AW877" s="310"/>
      <c r="AX877" s="310"/>
      <c r="AY877" s="310"/>
      <c r="AZ877" s="310"/>
      <c r="BA877" s="310"/>
      <c r="BB877" s="310"/>
      <c r="BC877" s="310"/>
      <c r="BD877" s="310"/>
      <c r="BE877" s="310"/>
      <c r="BF877" s="310"/>
      <c r="BG877" s="310"/>
      <c r="BH877" s="310"/>
      <c r="BI877" s="310"/>
      <c r="BJ877" s="310"/>
      <c r="BK877" s="310"/>
      <c r="BL877" s="310"/>
      <c r="BM877" s="310"/>
      <c r="BN877" s="310"/>
      <c r="BO877" s="310"/>
      <c r="BP877" s="310"/>
      <c r="BQ877" s="310"/>
      <c r="BR877" s="310"/>
      <c r="BS877" s="310"/>
      <c r="BT877" s="310"/>
      <c r="BU877" s="310"/>
      <c r="BV877" s="310"/>
      <c r="BW877" s="310"/>
      <c r="BX877" s="310"/>
      <c r="BY877" s="310"/>
      <c r="BZ877" s="310"/>
      <c r="CA877" s="310"/>
      <c r="CB877" s="310"/>
      <c r="CC877" s="310"/>
      <c r="CD877" s="310"/>
      <c r="CE877" s="310"/>
      <c r="CF877" s="310"/>
      <c r="CG877" s="310"/>
      <c r="CH877" s="310"/>
      <c r="CI877" s="310"/>
      <c r="CJ877" s="310"/>
      <c r="CK877" s="310"/>
      <c r="CL877" s="310"/>
      <c r="CM877" s="310"/>
      <c r="CN877" s="310"/>
      <c r="CO877" s="310"/>
      <c r="CP877" s="310"/>
      <c r="CQ877" s="310"/>
      <c r="CR877" s="310"/>
      <c r="CS877" s="310"/>
      <c r="CT877" s="310"/>
      <c r="CU877" s="310"/>
      <c r="CV877" s="310"/>
      <c r="CW877" s="310"/>
      <c r="CX877" s="310"/>
      <c r="CY877" s="310"/>
      <c r="CZ877" s="310"/>
      <c r="DA877" s="310"/>
      <c r="DB877" s="310"/>
      <c r="DC877" s="310"/>
      <c r="DD877" s="310"/>
      <c r="DE877" s="310"/>
      <c r="DF877" s="310"/>
      <c r="DG877" s="310"/>
      <c r="DH877" s="310"/>
      <c r="DI877" s="310"/>
      <c r="DJ877" s="310"/>
      <c r="DK877" s="310"/>
      <c r="DL877" s="310"/>
      <c r="DM877" s="310"/>
      <c r="DN877" s="310"/>
      <c r="DO877" s="310"/>
      <c r="DP877" s="310"/>
      <c r="DQ877" s="310"/>
      <c r="DR877" s="310"/>
      <c r="DS877" s="310"/>
      <c r="DT877" s="310"/>
      <c r="DU877" s="310"/>
      <c r="DV877" s="310"/>
      <c r="DW877" s="310"/>
      <c r="DX877" s="310"/>
      <c r="DY877" s="310"/>
      <c r="DZ877" s="310"/>
      <c r="EA877" s="310"/>
      <c r="EB877" s="310"/>
      <c r="EC877" s="310"/>
      <c r="ED877" s="310"/>
      <c r="EE877" s="310"/>
      <c r="EF877" s="310"/>
      <c r="EG877" s="310"/>
      <c r="EH877" s="310"/>
      <c r="EI877" s="310"/>
      <c r="EJ877" s="310"/>
      <c r="EK877" s="310"/>
      <c r="EL877" s="310"/>
      <c r="EM877" s="310"/>
      <c r="EN877" s="310"/>
      <c r="EO877" s="310"/>
      <c r="EP877" s="310"/>
      <c r="EQ877" s="310"/>
      <c r="ER877" s="310"/>
      <c r="ES877" s="310"/>
      <c r="ET877" s="310"/>
      <c r="EU877" s="310"/>
      <c r="EV877" s="310"/>
      <c r="EW877" s="310"/>
      <c r="EX877" s="310"/>
      <c r="EY877" s="310"/>
      <c r="EZ877" s="310"/>
      <c r="FA877" s="310"/>
      <c r="FB877" s="310"/>
      <c r="FC877" s="310"/>
      <c r="FD877" s="310"/>
      <c r="FE877" s="310"/>
      <c r="FF877" s="310"/>
      <c r="FG877" s="310"/>
      <c r="FH877" s="310"/>
      <c r="FI877" s="310"/>
      <c r="FJ877" s="310"/>
      <c r="FK877" s="310"/>
      <c r="FL877" s="310"/>
      <c r="FM877" s="310"/>
      <c r="FN877" s="310"/>
      <c r="FO877" s="310"/>
      <c r="FP877" s="310"/>
      <c r="FQ877" s="310"/>
      <c r="FR877" s="310"/>
      <c r="FS877" s="310"/>
      <c r="FT877" s="310"/>
      <c r="FU877" s="310"/>
      <c r="FV877" s="310"/>
      <c r="FW877" s="310"/>
      <c r="FX877" s="310"/>
      <c r="FY877" s="310"/>
      <c r="FZ877" s="310"/>
      <c r="GA877" s="310"/>
      <c r="GB877" s="310"/>
      <c r="GC877" s="310"/>
    </row>
    <row r="878" spans="4:185">
      <c r="D878" s="310"/>
      <c r="E878" s="310"/>
      <c r="F878" s="310"/>
      <c r="G878" s="310"/>
      <c r="H878" s="310"/>
      <c r="I878" s="310"/>
      <c r="J878" s="310"/>
      <c r="K878" s="310"/>
      <c r="L878" s="310"/>
      <c r="M878" s="310"/>
      <c r="N878" s="310"/>
      <c r="O878" s="310"/>
      <c r="P878" s="310"/>
      <c r="Q878" s="310"/>
      <c r="R878" s="310"/>
      <c r="S878" s="310"/>
      <c r="T878" s="310"/>
      <c r="U878" s="310"/>
      <c r="V878" s="310"/>
      <c r="W878" s="310"/>
      <c r="X878" s="310"/>
      <c r="Y878" s="310"/>
      <c r="Z878" s="310"/>
      <c r="AA878" s="310"/>
      <c r="AB878" s="310"/>
      <c r="AC878" s="310"/>
      <c r="AD878" s="310"/>
      <c r="AE878" s="310"/>
      <c r="AF878" s="310"/>
      <c r="AG878" s="310"/>
      <c r="AH878" s="310"/>
      <c r="AI878" s="310"/>
      <c r="AJ878" s="310"/>
      <c r="AK878" s="310"/>
      <c r="AL878" s="310"/>
      <c r="AM878" s="310"/>
      <c r="AN878" s="310"/>
      <c r="AO878" s="310"/>
      <c r="AP878" s="310"/>
      <c r="AQ878" s="310"/>
      <c r="AR878" s="310"/>
      <c r="AS878" s="310"/>
      <c r="AT878" s="310"/>
      <c r="AU878" s="310"/>
      <c r="AV878" s="310"/>
      <c r="AW878" s="310"/>
      <c r="AX878" s="310"/>
      <c r="AY878" s="310"/>
      <c r="AZ878" s="310"/>
      <c r="BA878" s="310"/>
      <c r="BB878" s="310"/>
      <c r="BC878" s="310"/>
      <c r="BD878" s="310"/>
      <c r="BE878" s="310"/>
      <c r="BF878" s="310"/>
      <c r="BG878" s="310"/>
      <c r="BH878" s="310"/>
      <c r="BI878" s="310"/>
      <c r="BJ878" s="310"/>
      <c r="BK878" s="310"/>
      <c r="BL878" s="310"/>
      <c r="BM878" s="310"/>
      <c r="BN878" s="310"/>
      <c r="BO878" s="310"/>
      <c r="BP878" s="310"/>
      <c r="BQ878" s="310"/>
      <c r="BR878" s="310"/>
      <c r="BS878" s="310"/>
      <c r="BT878" s="310"/>
      <c r="BU878" s="310"/>
      <c r="BV878" s="310"/>
      <c r="BW878" s="310"/>
      <c r="BX878" s="310"/>
      <c r="BY878" s="310"/>
      <c r="BZ878" s="310"/>
      <c r="CA878" s="310"/>
      <c r="CB878" s="310"/>
      <c r="CC878" s="310"/>
      <c r="CD878" s="310"/>
      <c r="CE878" s="310"/>
      <c r="CF878" s="310"/>
      <c r="CG878" s="310"/>
      <c r="CH878" s="310"/>
      <c r="CI878" s="310"/>
      <c r="CJ878" s="310"/>
      <c r="CK878" s="310"/>
      <c r="CL878" s="310"/>
      <c r="CM878" s="310"/>
      <c r="CN878" s="310"/>
      <c r="CO878" s="310"/>
      <c r="CP878" s="310"/>
      <c r="CQ878" s="310"/>
      <c r="CR878" s="310"/>
      <c r="CS878" s="310"/>
      <c r="CT878" s="310"/>
      <c r="CU878" s="310"/>
      <c r="CV878" s="310"/>
      <c r="CW878" s="310"/>
      <c r="CX878" s="310"/>
      <c r="CY878" s="310"/>
      <c r="CZ878" s="310"/>
      <c r="DA878" s="310"/>
      <c r="DB878" s="310"/>
      <c r="DC878" s="310"/>
      <c r="DD878" s="310"/>
      <c r="DE878" s="310"/>
      <c r="DF878" s="310"/>
      <c r="DG878" s="310"/>
      <c r="DH878" s="310"/>
      <c r="DI878" s="310"/>
      <c r="DJ878" s="310"/>
      <c r="DK878" s="310"/>
      <c r="DL878" s="310"/>
      <c r="DM878" s="310"/>
      <c r="DN878" s="310"/>
      <c r="DO878" s="310"/>
      <c r="DP878" s="310"/>
      <c r="DQ878" s="310"/>
      <c r="DR878" s="310"/>
      <c r="DS878" s="310"/>
      <c r="DT878" s="310"/>
      <c r="DU878" s="310"/>
      <c r="DV878" s="310"/>
      <c r="DW878" s="310"/>
      <c r="DX878" s="310"/>
      <c r="DY878" s="310"/>
      <c r="DZ878" s="310"/>
      <c r="EA878" s="310"/>
      <c r="EB878" s="310"/>
      <c r="EC878" s="310"/>
      <c r="ED878" s="310"/>
      <c r="EE878" s="310"/>
      <c r="EF878" s="310"/>
      <c r="EG878" s="310"/>
      <c r="EH878" s="310"/>
      <c r="EI878" s="310"/>
      <c r="EJ878" s="310"/>
      <c r="EK878" s="310"/>
      <c r="EL878" s="310"/>
      <c r="EM878" s="310"/>
      <c r="EN878" s="310"/>
      <c r="EO878" s="310"/>
      <c r="EP878" s="310"/>
      <c r="EQ878" s="310"/>
      <c r="ER878" s="310"/>
      <c r="ES878" s="310"/>
      <c r="ET878" s="310"/>
      <c r="EU878" s="310"/>
      <c r="EV878" s="310"/>
      <c r="EW878" s="310"/>
      <c r="EX878" s="310"/>
      <c r="EY878" s="310"/>
      <c r="EZ878" s="310"/>
      <c r="FA878" s="310"/>
      <c r="FB878" s="310"/>
      <c r="FC878" s="310"/>
      <c r="FD878" s="310"/>
      <c r="FE878" s="310"/>
      <c r="FF878" s="310"/>
      <c r="FG878" s="310"/>
      <c r="FH878" s="310"/>
      <c r="FI878" s="310"/>
      <c r="FJ878" s="310"/>
      <c r="FK878" s="310"/>
      <c r="FL878" s="310"/>
      <c r="FM878" s="310"/>
      <c r="FN878" s="310"/>
      <c r="FO878" s="310"/>
      <c r="FP878" s="310"/>
      <c r="FQ878" s="310"/>
      <c r="FR878" s="310"/>
      <c r="FS878" s="310"/>
      <c r="FT878" s="310"/>
      <c r="FU878" s="310"/>
      <c r="FV878" s="310"/>
      <c r="FW878" s="310"/>
      <c r="FX878" s="310"/>
      <c r="FY878" s="310"/>
      <c r="FZ878" s="310"/>
      <c r="GA878" s="310"/>
      <c r="GB878" s="310"/>
      <c r="GC878" s="310"/>
    </row>
    <row r="879" spans="4:185">
      <c r="D879" s="310"/>
      <c r="E879" s="310"/>
      <c r="F879" s="310"/>
      <c r="G879" s="310"/>
      <c r="H879" s="310"/>
      <c r="I879" s="310"/>
      <c r="J879" s="310"/>
      <c r="K879" s="310"/>
      <c r="L879" s="310"/>
      <c r="M879" s="310"/>
      <c r="N879" s="310"/>
      <c r="O879" s="310"/>
      <c r="P879" s="310"/>
      <c r="Q879" s="310"/>
      <c r="R879" s="310"/>
      <c r="S879" s="310"/>
      <c r="T879" s="310"/>
      <c r="U879" s="310"/>
      <c r="V879" s="310"/>
      <c r="W879" s="310"/>
      <c r="X879" s="310"/>
      <c r="Y879" s="310"/>
      <c r="Z879" s="310"/>
      <c r="AA879" s="310"/>
      <c r="AB879" s="310"/>
      <c r="AC879" s="310"/>
      <c r="AD879" s="310"/>
      <c r="AE879" s="310"/>
      <c r="AF879" s="310"/>
      <c r="AG879" s="310"/>
      <c r="AH879" s="310"/>
      <c r="AI879" s="310"/>
      <c r="AJ879" s="310"/>
      <c r="AK879" s="310"/>
      <c r="AL879" s="310"/>
      <c r="AM879" s="310"/>
      <c r="AN879" s="310"/>
      <c r="AO879" s="310"/>
      <c r="AP879" s="310"/>
      <c r="AQ879" s="310"/>
      <c r="AR879" s="310"/>
      <c r="AS879" s="310"/>
      <c r="AT879" s="310"/>
      <c r="AU879" s="310"/>
      <c r="AV879" s="310"/>
      <c r="AW879" s="310"/>
      <c r="AX879" s="310"/>
      <c r="AY879" s="310"/>
      <c r="AZ879" s="310"/>
      <c r="BA879" s="310"/>
      <c r="BB879" s="310"/>
      <c r="BC879" s="310"/>
      <c r="BD879" s="310"/>
      <c r="BE879" s="310"/>
      <c r="BF879" s="310"/>
      <c r="BG879" s="310"/>
      <c r="BH879" s="310"/>
      <c r="BI879" s="310"/>
      <c r="BJ879" s="310"/>
      <c r="BK879" s="310"/>
      <c r="BL879" s="310"/>
      <c r="BM879" s="310"/>
      <c r="BN879" s="310"/>
      <c r="BO879" s="310"/>
      <c r="BP879" s="310"/>
      <c r="BQ879" s="310"/>
      <c r="BR879" s="310"/>
      <c r="BS879" s="310"/>
      <c r="BT879" s="310"/>
      <c r="BU879" s="310"/>
      <c r="BV879" s="310"/>
      <c r="BW879" s="310"/>
      <c r="BX879" s="310"/>
      <c r="BY879" s="310"/>
      <c r="BZ879" s="310"/>
      <c r="CA879" s="310"/>
      <c r="CB879" s="310"/>
      <c r="CC879" s="310"/>
      <c r="CD879" s="310"/>
      <c r="CE879" s="310"/>
      <c r="CF879" s="310"/>
      <c r="CG879" s="310"/>
      <c r="CH879" s="310"/>
      <c r="CI879" s="310"/>
      <c r="CJ879" s="310"/>
      <c r="CK879" s="310"/>
      <c r="CL879" s="310"/>
      <c r="CM879" s="310"/>
      <c r="CN879" s="310"/>
      <c r="CO879" s="310"/>
      <c r="CP879" s="310"/>
      <c r="CQ879" s="310"/>
      <c r="CR879" s="310"/>
      <c r="CS879" s="310"/>
      <c r="CT879" s="310"/>
      <c r="CU879" s="310"/>
      <c r="CV879" s="310"/>
      <c r="CW879" s="310"/>
      <c r="CX879" s="310"/>
      <c r="CY879" s="310"/>
      <c r="CZ879" s="310"/>
      <c r="DA879" s="310"/>
      <c r="DB879" s="310"/>
      <c r="DC879" s="310"/>
      <c r="DD879" s="310"/>
      <c r="DE879" s="310"/>
      <c r="DF879" s="310"/>
      <c r="DG879" s="310"/>
      <c r="DH879" s="310"/>
      <c r="DI879" s="310"/>
      <c r="DJ879" s="310"/>
      <c r="DK879" s="310"/>
      <c r="DL879" s="310"/>
      <c r="DM879" s="310"/>
      <c r="DN879" s="310"/>
      <c r="DO879" s="310"/>
      <c r="DP879" s="310"/>
      <c r="DQ879" s="310"/>
      <c r="DR879" s="310"/>
      <c r="DS879" s="310"/>
      <c r="DT879" s="310"/>
      <c r="DU879" s="310"/>
      <c r="DV879" s="310"/>
      <c r="DW879" s="310"/>
      <c r="DX879" s="310"/>
      <c r="DY879" s="310"/>
      <c r="DZ879" s="310"/>
      <c r="EA879" s="310"/>
      <c r="EB879" s="310"/>
      <c r="EC879" s="310"/>
      <c r="ED879" s="310"/>
      <c r="EE879" s="310"/>
      <c r="EF879" s="310"/>
      <c r="EG879" s="310"/>
      <c r="EH879" s="310"/>
      <c r="EI879" s="310"/>
      <c r="EJ879" s="310"/>
      <c r="EK879" s="310"/>
      <c r="EL879" s="310"/>
      <c r="EM879" s="310"/>
      <c r="EN879" s="310"/>
      <c r="EO879" s="310"/>
      <c r="EP879" s="310"/>
      <c r="EQ879" s="310"/>
      <c r="ER879" s="310"/>
      <c r="ES879" s="310"/>
      <c r="ET879" s="310"/>
      <c r="EU879" s="310"/>
      <c r="EV879" s="310"/>
      <c r="EW879" s="310"/>
      <c r="EX879" s="310"/>
      <c r="EY879" s="310"/>
      <c r="EZ879" s="310"/>
      <c r="FA879" s="310"/>
      <c r="FB879" s="310"/>
      <c r="FC879" s="310"/>
      <c r="FD879" s="310"/>
      <c r="FE879" s="310"/>
      <c r="FF879" s="310"/>
      <c r="FG879" s="310"/>
      <c r="FH879" s="310"/>
      <c r="FI879" s="310"/>
      <c r="FJ879" s="310"/>
      <c r="FK879" s="310"/>
      <c r="FL879" s="310"/>
      <c r="FM879" s="310"/>
      <c r="FN879" s="310"/>
      <c r="FO879" s="310"/>
      <c r="FP879" s="310"/>
      <c r="FQ879" s="310"/>
      <c r="FR879" s="310"/>
      <c r="FS879" s="310"/>
      <c r="FT879" s="310"/>
      <c r="FU879" s="310"/>
      <c r="FV879" s="310"/>
      <c r="FW879" s="310"/>
      <c r="FX879" s="310"/>
      <c r="FY879" s="310"/>
      <c r="FZ879" s="310"/>
      <c r="GA879" s="310"/>
      <c r="GB879" s="310"/>
      <c r="GC879" s="310"/>
    </row>
    <row r="880" spans="4:185">
      <c r="D880" s="310"/>
      <c r="E880" s="310"/>
      <c r="F880" s="310"/>
      <c r="G880" s="310"/>
      <c r="H880" s="310"/>
      <c r="I880" s="310"/>
      <c r="J880" s="310"/>
      <c r="K880" s="310"/>
      <c r="L880" s="310"/>
      <c r="M880" s="310"/>
      <c r="N880" s="310"/>
      <c r="O880" s="310"/>
      <c r="P880" s="310"/>
      <c r="Q880" s="310"/>
      <c r="R880" s="310"/>
      <c r="S880" s="310"/>
      <c r="T880" s="310"/>
      <c r="U880" s="310"/>
      <c r="V880" s="310"/>
      <c r="W880" s="310"/>
      <c r="X880" s="310"/>
      <c r="Y880" s="310"/>
      <c r="Z880" s="310"/>
      <c r="AA880" s="310"/>
      <c r="AB880" s="310"/>
      <c r="AC880" s="310"/>
      <c r="AD880" s="310"/>
      <c r="AE880" s="310"/>
      <c r="AF880" s="310"/>
      <c r="AG880" s="310"/>
      <c r="AH880" s="310"/>
      <c r="AI880" s="310"/>
      <c r="AJ880" s="310"/>
      <c r="AK880" s="310"/>
      <c r="AL880" s="310"/>
      <c r="AM880" s="310"/>
      <c r="AN880" s="310"/>
      <c r="AO880" s="310"/>
      <c r="AP880" s="310"/>
      <c r="AQ880" s="310"/>
      <c r="AR880" s="310"/>
      <c r="AS880" s="310"/>
      <c r="AT880" s="310"/>
      <c r="AU880" s="310"/>
      <c r="AV880" s="310"/>
      <c r="AW880" s="310"/>
      <c r="AX880" s="310"/>
      <c r="AY880" s="310"/>
      <c r="AZ880" s="310"/>
      <c r="BA880" s="310"/>
      <c r="BB880" s="310"/>
      <c r="BC880" s="310"/>
      <c r="BD880" s="310"/>
      <c r="BE880" s="310"/>
      <c r="BF880" s="310"/>
      <c r="BG880" s="310"/>
      <c r="BH880" s="310"/>
      <c r="BI880" s="310"/>
      <c r="BJ880" s="310"/>
      <c r="BK880" s="310"/>
      <c r="BL880" s="310"/>
      <c r="BM880" s="310"/>
      <c r="BN880" s="310"/>
      <c r="BO880" s="310"/>
      <c r="BP880" s="310"/>
      <c r="BQ880" s="310"/>
      <c r="BR880" s="310"/>
      <c r="BS880" s="310"/>
      <c r="BT880" s="310"/>
      <c r="BU880" s="310"/>
      <c r="BV880" s="310"/>
      <c r="BW880" s="310"/>
      <c r="BX880" s="310"/>
      <c r="BY880" s="310"/>
      <c r="BZ880" s="310"/>
      <c r="CA880" s="310"/>
      <c r="CB880" s="310"/>
      <c r="CC880" s="310"/>
      <c r="CD880" s="310"/>
      <c r="CE880" s="310"/>
      <c r="CF880" s="310"/>
      <c r="CG880" s="310"/>
      <c r="CH880" s="310"/>
      <c r="CI880" s="310"/>
      <c r="CJ880" s="310"/>
      <c r="CK880" s="310"/>
      <c r="CL880" s="310"/>
      <c r="CM880" s="310"/>
      <c r="CN880" s="310"/>
      <c r="CO880" s="310"/>
      <c r="CP880" s="310"/>
      <c r="CQ880" s="310"/>
      <c r="CR880" s="310"/>
      <c r="CS880" s="310"/>
      <c r="CT880" s="310"/>
      <c r="CU880" s="310"/>
      <c r="CV880" s="310"/>
      <c r="CW880" s="310"/>
      <c r="CX880" s="310"/>
      <c r="CY880" s="310"/>
      <c r="CZ880" s="310"/>
      <c r="DA880" s="310"/>
      <c r="DB880" s="310"/>
      <c r="DC880" s="310"/>
      <c r="DD880" s="310"/>
      <c r="DE880" s="310"/>
      <c r="DF880" s="310"/>
      <c r="DG880" s="310"/>
      <c r="DH880" s="310"/>
      <c r="DI880" s="310"/>
      <c r="DJ880" s="310"/>
      <c r="DK880" s="310"/>
      <c r="DL880" s="310"/>
      <c r="DM880" s="310"/>
      <c r="DN880" s="310"/>
      <c r="DO880" s="310"/>
      <c r="DP880" s="310"/>
      <c r="DQ880" s="310"/>
      <c r="DR880" s="310"/>
      <c r="DS880" s="310"/>
      <c r="DT880" s="310"/>
      <c r="DU880" s="310"/>
      <c r="DV880" s="310"/>
      <c r="DW880" s="310"/>
      <c r="DX880" s="310"/>
      <c r="DY880" s="310"/>
      <c r="DZ880" s="310"/>
      <c r="EA880" s="310"/>
      <c r="EB880" s="310"/>
      <c r="EC880" s="310"/>
      <c r="ED880" s="310"/>
      <c r="EE880" s="310"/>
      <c r="EF880" s="310"/>
      <c r="EG880" s="310"/>
      <c r="EH880" s="310"/>
      <c r="EI880" s="310"/>
      <c r="EJ880" s="310"/>
      <c r="EK880" s="310"/>
      <c r="EL880" s="310"/>
      <c r="EM880" s="310"/>
      <c r="EN880" s="310"/>
      <c r="EO880" s="310"/>
      <c r="EP880" s="310"/>
      <c r="EQ880" s="310"/>
      <c r="ER880" s="310"/>
      <c r="ES880" s="310"/>
      <c r="ET880" s="310"/>
      <c r="EU880" s="310"/>
      <c r="EV880" s="310"/>
      <c r="EW880" s="310"/>
      <c r="EX880" s="310"/>
      <c r="EY880" s="310"/>
      <c r="EZ880" s="310"/>
      <c r="FA880" s="310"/>
      <c r="FB880" s="310"/>
      <c r="FC880" s="310"/>
      <c r="FD880" s="310"/>
      <c r="FE880" s="310"/>
      <c r="FF880" s="310"/>
      <c r="FG880" s="310"/>
      <c r="FH880" s="310"/>
      <c r="FI880" s="310"/>
      <c r="FJ880" s="310"/>
      <c r="FK880" s="310"/>
      <c r="FL880" s="310"/>
      <c r="FM880" s="310"/>
      <c r="FN880" s="310"/>
      <c r="FO880" s="310"/>
      <c r="FP880" s="310"/>
      <c r="FQ880" s="310"/>
      <c r="FR880" s="310"/>
      <c r="FS880" s="310"/>
      <c r="FT880" s="310"/>
      <c r="FU880" s="310"/>
      <c r="FV880" s="310"/>
      <c r="FW880" s="310"/>
      <c r="FX880" s="310"/>
      <c r="FY880" s="310"/>
      <c r="FZ880" s="310"/>
      <c r="GA880" s="310"/>
      <c r="GB880" s="310"/>
      <c r="GC880" s="310"/>
    </row>
    <row r="881" spans="4:185">
      <c r="D881" s="310"/>
      <c r="E881" s="310"/>
      <c r="F881" s="310"/>
      <c r="G881" s="310"/>
      <c r="H881" s="310"/>
      <c r="I881" s="310"/>
      <c r="J881" s="310"/>
      <c r="K881" s="310"/>
      <c r="L881" s="310"/>
      <c r="M881" s="310"/>
      <c r="N881" s="310"/>
      <c r="O881" s="310"/>
      <c r="P881" s="310"/>
      <c r="Q881" s="310"/>
      <c r="R881" s="310"/>
      <c r="S881" s="310"/>
      <c r="T881" s="310"/>
      <c r="U881" s="310"/>
      <c r="V881" s="310"/>
      <c r="W881" s="310"/>
      <c r="X881" s="310"/>
      <c r="Y881" s="310"/>
      <c r="Z881" s="310"/>
      <c r="AA881" s="310"/>
      <c r="AB881" s="310"/>
      <c r="AC881" s="310"/>
      <c r="AD881" s="310"/>
      <c r="AE881" s="310"/>
      <c r="AF881" s="310"/>
      <c r="AG881" s="310"/>
      <c r="AH881" s="310"/>
      <c r="AI881" s="310"/>
      <c r="AJ881" s="310"/>
      <c r="AK881" s="310"/>
      <c r="AL881" s="310"/>
      <c r="AM881" s="310"/>
      <c r="AN881" s="310"/>
      <c r="AO881" s="310"/>
      <c r="AP881" s="310"/>
      <c r="AQ881" s="310"/>
      <c r="AR881" s="310"/>
      <c r="AS881" s="310"/>
      <c r="AT881" s="310"/>
      <c r="AU881" s="310"/>
      <c r="AV881" s="310"/>
      <c r="AW881" s="310"/>
      <c r="AX881" s="310"/>
      <c r="AY881" s="310"/>
      <c r="AZ881" s="310"/>
      <c r="BA881" s="310"/>
      <c r="BB881" s="310"/>
      <c r="BC881" s="310"/>
      <c r="BD881" s="310"/>
      <c r="BE881" s="310"/>
      <c r="BF881" s="310"/>
      <c r="BG881" s="310"/>
      <c r="BH881" s="310"/>
      <c r="BI881" s="310"/>
      <c r="BJ881" s="310"/>
      <c r="BK881" s="310"/>
      <c r="BL881" s="310"/>
      <c r="BM881" s="310"/>
      <c r="BN881" s="310"/>
      <c r="BO881" s="310"/>
      <c r="BP881" s="310"/>
      <c r="BQ881" s="310"/>
      <c r="BR881" s="310"/>
      <c r="BS881" s="310"/>
      <c r="BT881" s="310"/>
      <c r="BU881" s="310"/>
      <c r="BV881" s="310"/>
      <c r="BW881" s="310"/>
      <c r="BX881" s="310"/>
      <c r="BY881" s="310"/>
      <c r="BZ881" s="310"/>
      <c r="CA881" s="310"/>
      <c r="CB881" s="310"/>
      <c r="CC881" s="310"/>
      <c r="CD881" s="310"/>
      <c r="CE881" s="310"/>
      <c r="CF881" s="310"/>
      <c r="CG881" s="310"/>
      <c r="CH881" s="310"/>
      <c r="CI881" s="310"/>
      <c r="CJ881" s="310"/>
      <c r="CK881" s="310"/>
      <c r="CL881" s="310"/>
      <c r="CM881" s="310"/>
      <c r="CN881" s="310"/>
      <c r="CO881" s="310"/>
      <c r="CP881" s="310"/>
      <c r="CQ881" s="310"/>
      <c r="CR881" s="310"/>
      <c r="CS881" s="310"/>
      <c r="CT881" s="310"/>
      <c r="CU881" s="310"/>
      <c r="CV881" s="310"/>
      <c r="CW881" s="310"/>
      <c r="CX881" s="310"/>
      <c r="CY881" s="310"/>
      <c r="CZ881" s="310"/>
      <c r="DA881" s="310"/>
      <c r="DB881" s="310"/>
      <c r="DC881" s="310"/>
      <c r="DD881" s="310"/>
      <c r="DE881" s="310"/>
      <c r="DF881" s="310"/>
      <c r="DG881" s="310"/>
      <c r="DH881" s="310"/>
      <c r="DI881" s="310"/>
      <c r="DJ881" s="310"/>
      <c r="DK881" s="310"/>
      <c r="DL881" s="310"/>
      <c r="DM881" s="310"/>
      <c r="DN881" s="310"/>
      <c r="DO881" s="310"/>
      <c r="DP881" s="310"/>
      <c r="DQ881" s="310"/>
      <c r="DR881" s="310"/>
      <c r="DS881" s="310"/>
      <c r="DT881" s="310"/>
      <c r="DU881" s="310"/>
      <c r="DV881" s="310"/>
      <c r="DW881" s="310"/>
      <c r="DX881" s="310"/>
      <c r="DY881" s="310"/>
      <c r="DZ881" s="310"/>
      <c r="EA881" s="310"/>
      <c r="EB881" s="310"/>
      <c r="EC881" s="310"/>
      <c r="ED881" s="310"/>
      <c r="EE881" s="310"/>
      <c r="EF881" s="310"/>
      <c r="EG881" s="310"/>
      <c r="EH881" s="310"/>
      <c r="EI881" s="310"/>
      <c r="EJ881" s="310"/>
      <c r="EK881" s="310"/>
      <c r="EL881" s="310"/>
      <c r="EM881" s="310"/>
      <c r="EN881" s="310"/>
      <c r="EO881" s="310"/>
      <c r="EP881" s="310"/>
      <c r="EQ881" s="310"/>
      <c r="ER881" s="310"/>
      <c r="ES881" s="310"/>
      <c r="ET881" s="310"/>
      <c r="EU881" s="310"/>
      <c r="EV881" s="310"/>
      <c r="EW881" s="310"/>
      <c r="EX881" s="310"/>
      <c r="EY881" s="310"/>
      <c r="EZ881" s="310"/>
      <c r="FA881" s="310"/>
      <c r="FB881" s="310"/>
      <c r="FC881" s="310"/>
      <c r="FD881" s="310"/>
      <c r="FE881" s="310"/>
      <c r="FF881" s="310"/>
      <c r="FG881" s="310"/>
      <c r="FH881" s="310"/>
      <c r="FI881" s="310"/>
      <c r="FJ881" s="310"/>
      <c r="FK881" s="310"/>
      <c r="FL881" s="310"/>
      <c r="FM881" s="310"/>
      <c r="FN881" s="310"/>
      <c r="FO881" s="310"/>
      <c r="FP881" s="310"/>
      <c r="FQ881" s="310"/>
      <c r="FR881" s="310"/>
      <c r="FS881" s="310"/>
      <c r="FT881" s="310"/>
      <c r="FU881" s="310"/>
      <c r="FV881" s="310"/>
      <c r="FW881" s="310"/>
      <c r="FX881" s="310"/>
      <c r="FY881" s="310"/>
      <c r="FZ881" s="310"/>
      <c r="GA881" s="310"/>
      <c r="GB881" s="310"/>
      <c r="GC881" s="310"/>
    </row>
    <row r="882" spans="4:185">
      <c r="D882" s="310"/>
      <c r="E882" s="310"/>
      <c r="F882" s="310"/>
      <c r="G882" s="310"/>
      <c r="H882" s="310"/>
      <c r="I882" s="310"/>
      <c r="J882" s="310"/>
      <c r="K882" s="310"/>
      <c r="L882" s="310"/>
      <c r="M882" s="310"/>
      <c r="N882" s="310"/>
      <c r="O882" s="310"/>
      <c r="P882" s="310"/>
      <c r="Q882" s="310"/>
      <c r="R882" s="310"/>
      <c r="S882" s="310"/>
      <c r="T882" s="310"/>
      <c r="U882" s="310"/>
      <c r="V882" s="310"/>
      <c r="W882" s="310"/>
      <c r="X882" s="310"/>
      <c r="Y882" s="310"/>
      <c r="Z882" s="310"/>
      <c r="AA882" s="310"/>
      <c r="AB882" s="310"/>
      <c r="AC882" s="310"/>
      <c r="AD882" s="310"/>
      <c r="AE882" s="310"/>
      <c r="AF882" s="310"/>
      <c r="AG882" s="310"/>
      <c r="AH882" s="310"/>
      <c r="AI882" s="310"/>
      <c r="AJ882" s="310"/>
      <c r="AK882" s="310"/>
      <c r="AL882" s="310"/>
      <c r="AM882" s="310"/>
      <c r="AN882" s="310"/>
      <c r="AO882" s="310"/>
      <c r="AP882" s="310"/>
      <c r="AQ882" s="310"/>
      <c r="AR882" s="310"/>
      <c r="AS882" s="310"/>
      <c r="AT882" s="310"/>
      <c r="AU882" s="310"/>
      <c r="AV882" s="310"/>
      <c r="AW882" s="310"/>
      <c r="AX882" s="310"/>
      <c r="AY882" s="310"/>
      <c r="AZ882" s="310"/>
      <c r="BA882" s="310"/>
      <c r="BB882" s="310"/>
      <c r="BC882" s="310"/>
      <c r="BD882" s="310"/>
      <c r="BE882" s="310"/>
      <c r="BF882" s="310"/>
      <c r="BG882" s="310"/>
      <c r="BH882" s="310"/>
      <c r="BI882" s="310"/>
      <c r="BJ882" s="310"/>
      <c r="BK882" s="310"/>
      <c r="BL882" s="310"/>
      <c r="BM882" s="310"/>
      <c r="BN882" s="310"/>
      <c r="BO882" s="310"/>
      <c r="BP882" s="310"/>
      <c r="BQ882" s="310"/>
      <c r="BR882" s="310"/>
      <c r="BS882" s="310"/>
      <c r="BT882" s="310"/>
      <c r="BU882" s="310"/>
      <c r="BV882" s="310"/>
      <c r="BW882" s="310"/>
      <c r="BX882" s="310"/>
      <c r="BY882" s="310"/>
      <c r="BZ882" s="310"/>
      <c r="CA882" s="310"/>
      <c r="CB882" s="310"/>
      <c r="CC882" s="310"/>
      <c r="CD882" s="310"/>
      <c r="CE882" s="310"/>
      <c r="CF882" s="310"/>
      <c r="CG882" s="310"/>
      <c r="CH882" s="310"/>
      <c r="CI882" s="310"/>
      <c r="CJ882" s="310"/>
      <c r="CK882" s="310"/>
      <c r="CL882" s="310"/>
      <c r="CM882" s="310"/>
      <c r="CN882" s="310"/>
      <c r="CO882" s="310"/>
      <c r="CP882" s="310"/>
      <c r="CQ882" s="310"/>
      <c r="CR882" s="310"/>
      <c r="CS882" s="310"/>
      <c r="CT882" s="310"/>
      <c r="CU882" s="310"/>
      <c r="CV882" s="310"/>
      <c r="CW882" s="310"/>
      <c r="CX882" s="310"/>
      <c r="CY882" s="310"/>
      <c r="CZ882" s="310"/>
      <c r="DA882" s="310"/>
      <c r="DB882" s="310"/>
      <c r="DC882" s="310"/>
      <c r="DD882" s="310"/>
      <c r="DE882" s="310"/>
      <c r="DF882" s="310"/>
      <c r="DG882" s="310"/>
      <c r="DH882" s="310"/>
      <c r="DI882" s="310"/>
      <c r="DJ882" s="310"/>
      <c r="DK882" s="310"/>
      <c r="DL882" s="310"/>
      <c r="DM882" s="310"/>
      <c r="DN882" s="310"/>
      <c r="DO882" s="310"/>
      <c r="DP882" s="310"/>
      <c r="DQ882" s="310"/>
      <c r="DR882" s="310"/>
      <c r="DS882" s="310"/>
      <c r="DT882" s="310"/>
      <c r="DU882" s="310"/>
      <c r="DV882" s="310"/>
      <c r="DW882" s="310"/>
      <c r="DX882" s="310"/>
      <c r="DY882" s="310"/>
      <c r="DZ882" s="310"/>
      <c r="EA882" s="310"/>
      <c r="EB882" s="310"/>
      <c r="EC882" s="310"/>
      <c r="ED882" s="310"/>
      <c r="EE882" s="310"/>
      <c r="EF882" s="310"/>
      <c r="EG882" s="310"/>
      <c r="EH882" s="310"/>
      <c r="EI882" s="310"/>
      <c r="EJ882" s="310"/>
      <c r="EK882" s="310"/>
      <c r="EL882" s="310"/>
      <c r="EM882" s="310"/>
      <c r="EN882" s="310"/>
      <c r="EO882" s="310"/>
      <c r="EP882" s="310"/>
      <c r="EQ882" s="310"/>
      <c r="ER882" s="310"/>
      <c r="ES882" s="310"/>
      <c r="ET882" s="310"/>
      <c r="EU882" s="310"/>
      <c r="EV882" s="310"/>
      <c r="EW882" s="310"/>
      <c r="EX882" s="310"/>
      <c r="EY882" s="310"/>
      <c r="EZ882" s="310"/>
      <c r="FA882" s="310"/>
      <c r="FB882" s="310"/>
      <c r="FC882" s="310"/>
      <c r="FD882" s="310"/>
      <c r="FE882" s="310"/>
      <c r="FF882" s="310"/>
      <c r="FG882" s="310"/>
      <c r="FH882" s="310"/>
      <c r="FI882" s="310"/>
      <c r="FJ882" s="310"/>
      <c r="FK882" s="310"/>
      <c r="FL882" s="310"/>
      <c r="FM882" s="310"/>
      <c r="FN882" s="310"/>
      <c r="FO882" s="310"/>
      <c r="FP882" s="310"/>
      <c r="FQ882" s="310"/>
      <c r="FR882" s="310"/>
      <c r="FS882" s="310"/>
      <c r="FT882" s="310"/>
      <c r="FU882" s="310"/>
      <c r="FV882" s="310"/>
      <c r="FW882" s="310"/>
      <c r="FX882" s="310"/>
      <c r="FY882" s="310"/>
      <c r="FZ882" s="310"/>
      <c r="GA882" s="310"/>
      <c r="GB882" s="310"/>
      <c r="GC882" s="310"/>
    </row>
    <row r="883" spans="4:185">
      <c r="D883" s="310"/>
      <c r="E883" s="310"/>
      <c r="F883" s="310"/>
      <c r="G883" s="310"/>
      <c r="H883" s="310"/>
      <c r="I883" s="310"/>
      <c r="J883" s="310"/>
      <c r="K883" s="310"/>
      <c r="L883" s="310"/>
      <c r="M883" s="310"/>
      <c r="N883" s="310"/>
      <c r="O883" s="310"/>
      <c r="P883" s="310"/>
      <c r="Q883" s="310"/>
      <c r="R883" s="310"/>
      <c r="S883" s="310"/>
      <c r="T883" s="310"/>
      <c r="U883" s="310"/>
      <c r="V883" s="310"/>
      <c r="W883" s="310"/>
      <c r="X883" s="310"/>
      <c r="Y883" s="310"/>
      <c r="Z883" s="310"/>
      <c r="AA883" s="310"/>
      <c r="AB883" s="310"/>
      <c r="AC883" s="310"/>
      <c r="AD883" s="310"/>
      <c r="AE883" s="310"/>
      <c r="AF883" s="310"/>
      <c r="AG883" s="310"/>
      <c r="AH883" s="310"/>
      <c r="AI883" s="310"/>
      <c r="AJ883" s="310"/>
      <c r="AK883" s="310"/>
      <c r="AL883" s="310"/>
      <c r="AM883" s="310"/>
      <c r="AN883" s="310"/>
      <c r="AO883" s="310"/>
      <c r="AP883" s="310"/>
      <c r="AQ883" s="310"/>
      <c r="AR883" s="310"/>
      <c r="AS883" s="310"/>
      <c r="AT883" s="310"/>
      <c r="AU883" s="310"/>
      <c r="AV883" s="310"/>
      <c r="AW883" s="310"/>
      <c r="AX883" s="310"/>
      <c r="AY883" s="310"/>
      <c r="AZ883" s="310"/>
      <c r="BA883" s="310"/>
      <c r="BB883" s="310"/>
      <c r="BC883" s="310"/>
      <c r="BD883" s="310"/>
      <c r="BE883" s="310"/>
      <c r="BF883" s="310"/>
      <c r="BG883" s="310"/>
      <c r="BH883" s="310"/>
      <c r="BI883" s="310"/>
      <c r="BJ883" s="310"/>
      <c r="BK883" s="310"/>
      <c r="BL883" s="310"/>
      <c r="BM883" s="310"/>
      <c r="BN883" s="310"/>
      <c r="BO883" s="310"/>
      <c r="BP883" s="310"/>
      <c r="BQ883" s="310"/>
      <c r="BR883" s="310"/>
      <c r="BS883" s="310"/>
      <c r="BT883" s="310"/>
      <c r="BU883" s="310"/>
      <c r="BV883" s="310"/>
      <c r="BW883" s="310"/>
      <c r="BX883" s="310"/>
      <c r="BY883" s="310"/>
      <c r="BZ883" s="310"/>
      <c r="CA883" s="310"/>
      <c r="CB883" s="310"/>
      <c r="CC883" s="310"/>
      <c r="CD883" s="310"/>
      <c r="CE883" s="310"/>
      <c r="CF883" s="310"/>
      <c r="CG883" s="310"/>
      <c r="CH883" s="310"/>
      <c r="CI883" s="310"/>
      <c r="CJ883" s="310"/>
      <c r="CK883" s="310"/>
      <c r="CL883" s="310"/>
      <c r="CM883" s="310"/>
      <c r="CN883" s="310"/>
      <c r="CO883" s="310"/>
      <c r="CP883" s="310"/>
      <c r="CQ883" s="310"/>
      <c r="CR883" s="310"/>
      <c r="CS883" s="310"/>
      <c r="CT883" s="310"/>
      <c r="CU883" s="310"/>
      <c r="CV883" s="310"/>
      <c r="CW883" s="310"/>
      <c r="CX883" s="310"/>
      <c r="CY883" s="310"/>
      <c r="CZ883" s="310"/>
      <c r="DA883" s="310"/>
      <c r="DB883" s="310"/>
      <c r="DC883" s="310"/>
      <c r="DD883" s="310"/>
      <c r="DE883" s="310"/>
      <c r="DF883" s="310"/>
      <c r="DG883" s="310"/>
      <c r="DH883" s="310"/>
      <c r="DI883" s="310"/>
      <c r="DJ883" s="310"/>
      <c r="DK883" s="310"/>
      <c r="DL883" s="310"/>
      <c r="DM883" s="310"/>
      <c r="DN883" s="310"/>
      <c r="DO883" s="310"/>
      <c r="DP883" s="310"/>
      <c r="DQ883" s="310"/>
      <c r="DR883" s="310"/>
      <c r="DS883" s="310"/>
      <c r="DT883" s="310"/>
      <c r="DU883" s="310"/>
      <c r="DV883" s="310"/>
      <c r="DW883" s="310"/>
      <c r="DX883" s="310"/>
      <c r="DY883" s="310"/>
      <c r="DZ883" s="310"/>
      <c r="EA883" s="310"/>
      <c r="EB883" s="310"/>
      <c r="EC883" s="310"/>
      <c r="ED883" s="310"/>
      <c r="EE883" s="310"/>
      <c r="EF883" s="310"/>
      <c r="EG883" s="310"/>
      <c r="EH883" s="310"/>
      <c r="EI883" s="310"/>
      <c r="EJ883" s="310"/>
      <c r="EK883" s="310"/>
      <c r="EL883" s="310"/>
      <c r="EM883" s="310"/>
      <c r="EN883" s="310"/>
      <c r="EO883" s="310"/>
      <c r="EP883" s="310"/>
      <c r="EQ883" s="310"/>
      <c r="ER883" s="310"/>
      <c r="ES883" s="310"/>
      <c r="ET883" s="310"/>
      <c r="EU883" s="310"/>
      <c r="EV883" s="310"/>
      <c r="EW883" s="310"/>
      <c r="EX883" s="310"/>
      <c r="EY883" s="310"/>
      <c r="EZ883" s="310"/>
      <c r="FA883" s="310"/>
      <c r="FB883" s="310"/>
      <c r="FC883" s="310"/>
      <c r="FD883" s="310"/>
      <c r="FE883" s="310"/>
      <c r="FF883" s="310"/>
      <c r="FG883" s="310"/>
      <c r="FH883" s="310"/>
      <c r="FI883" s="310"/>
      <c r="FJ883" s="310"/>
      <c r="FK883" s="310"/>
      <c r="FL883" s="310"/>
      <c r="FM883" s="310"/>
      <c r="FN883" s="310"/>
      <c r="FO883" s="310"/>
      <c r="FP883" s="310"/>
      <c r="FQ883" s="310"/>
      <c r="FR883" s="310"/>
      <c r="FS883" s="310"/>
      <c r="FT883" s="310"/>
      <c r="FU883" s="310"/>
      <c r="FV883" s="310"/>
      <c r="FW883" s="310"/>
      <c r="FX883" s="310"/>
      <c r="FY883" s="310"/>
      <c r="FZ883" s="310"/>
      <c r="GA883" s="310"/>
      <c r="GB883" s="310"/>
      <c r="GC883" s="310"/>
    </row>
    <row r="884" spans="4:185">
      <c r="D884" s="310"/>
      <c r="E884" s="310"/>
      <c r="F884" s="310"/>
      <c r="G884" s="310"/>
      <c r="H884" s="310"/>
      <c r="I884" s="310"/>
      <c r="J884" s="310"/>
      <c r="K884" s="310"/>
      <c r="L884" s="310"/>
      <c r="M884" s="310"/>
      <c r="N884" s="310"/>
      <c r="O884" s="310"/>
      <c r="P884" s="310"/>
      <c r="Q884" s="310"/>
      <c r="R884" s="310"/>
      <c r="S884" s="310"/>
      <c r="T884" s="310"/>
      <c r="U884" s="310"/>
      <c r="V884" s="310"/>
      <c r="W884" s="310"/>
      <c r="X884" s="310"/>
      <c r="Y884" s="310"/>
      <c r="Z884" s="310"/>
      <c r="AA884" s="310"/>
      <c r="AB884" s="310"/>
      <c r="AC884" s="310"/>
      <c r="AD884" s="310"/>
      <c r="AE884" s="310"/>
      <c r="AF884" s="310"/>
      <c r="AG884" s="310"/>
      <c r="AH884" s="310"/>
      <c r="AI884" s="310"/>
      <c r="AJ884" s="310"/>
      <c r="AK884" s="310"/>
      <c r="AL884" s="310"/>
      <c r="AM884" s="310"/>
      <c r="AN884" s="310"/>
      <c r="AO884" s="310"/>
      <c r="AP884" s="310"/>
      <c r="AQ884" s="310"/>
      <c r="AR884" s="310"/>
      <c r="AS884" s="310"/>
      <c r="AT884" s="310"/>
      <c r="AU884" s="310"/>
      <c r="AV884" s="310"/>
      <c r="AW884" s="310"/>
      <c r="AX884" s="310"/>
      <c r="AY884" s="310"/>
      <c r="AZ884" s="310"/>
      <c r="BA884" s="310"/>
      <c r="BB884" s="310"/>
      <c r="BC884" s="310"/>
      <c r="BD884" s="310"/>
      <c r="BE884" s="310"/>
      <c r="BF884" s="310"/>
      <c r="BG884" s="310"/>
      <c r="BH884" s="310"/>
      <c r="BI884" s="310"/>
      <c r="BJ884" s="310"/>
      <c r="BK884" s="310"/>
      <c r="BL884" s="310"/>
      <c r="BM884" s="310"/>
      <c r="BN884" s="310"/>
      <c r="BO884" s="310"/>
      <c r="BP884" s="310"/>
      <c r="BQ884" s="310"/>
      <c r="BR884" s="310"/>
      <c r="BS884" s="310"/>
      <c r="BT884" s="310"/>
      <c r="BU884" s="310"/>
      <c r="BV884" s="310"/>
      <c r="BW884" s="310"/>
      <c r="BX884" s="310"/>
      <c r="BY884" s="310"/>
      <c r="BZ884" s="310"/>
      <c r="CA884" s="310"/>
      <c r="CB884" s="310"/>
      <c r="CC884" s="310"/>
      <c r="CD884" s="310"/>
      <c r="CE884" s="310"/>
      <c r="CF884" s="310"/>
      <c r="CG884" s="310"/>
      <c r="CH884" s="310"/>
      <c r="CI884" s="310"/>
      <c r="CJ884" s="310"/>
      <c r="CK884" s="310"/>
      <c r="CL884" s="310"/>
      <c r="CM884" s="310"/>
      <c r="CN884" s="310"/>
      <c r="CO884" s="310"/>
      <c r="CP884" s="310"/>
      <c r="CQ884" s="310"/>
      <c r="CR884" s="310"/>
      <c r="CS884" s="310"/>
      <c r="CT884" s="310"/>
      <c r="CU884" s="310"/>
      <c r="CV884" s="310"/>
      <c r="CW884" s="310"/>
      <c r="CX884" s="310"/>
      <c r="CY884" s="310"/>
      <c r="CZ884" s="310"/>
      <c r="DA884" s="310"/>
      <c r="DB884" s="310"/>
      <c r="DC884" s="310"/>
      <c r="DD884" s="310"/>
      <c r="DE884" s="310"/>
      <c r="DF884" s="310"/>
      <c r="DG884" s="310"/>
      <c r="DH884" s="310"/>
      <c r="DI884" s="310"/>
      <c r="DJ884" s="310"/>
      <c r="DK884" s="310"/>
      <c r="DL884" s="310"/>
      <c r="DM884" s="310"/>
      <c r="DN884" s="310"/>
      <c r="DO884" s="310"/>
      <c r="DP884" s="310"/>
      <c r="DQ884" s="310"/>
      <c r="DR884" s="310"/>
      <c r="DS884" s="310"/>
      <c r="DT884" s="310"/>
      <c r="DU884" s="310"/>
      <c r="DV884" s="310"/>
      <c r="DW884" s="310"/>
      <c r="DX884" s="310"/>
      <c r="DY884" s="310"/>
      <c r="DZ884" s="310"/>
      <c r="EA884" s="310"/>
      <c r="EB884" s="310"/>
      <c r="EC884" s="310"/>
      <c r="ED884" s="310"/>
      <c r="EE884" s="310"/>
      <c r="EF884" s="310"/>
      <c r="EG884" s="310"/>
      <c r="EH884" s="310"/>
      <c r="EI884" s="310"/>
      <c r="EJ884" s="310"/>
      <c r="EK884" s="310"/>
      <c r="EL884" s="310"/>
      <c r="EM884" s="310"/>
      <c r="EN884" s="310"/>
      <c r="EO884" s="310"/>
      <c r="EP884" s="310"/>
      <c r="EQ884" s="310"/>
      <c r="ER884" s="310"/>
      <c r="ES884" s="310"/>
      <c r="ET884" s="310"/>
      <c r="EU884" s="310"/>
      <c r="EV884" s="310"/>
      <c r="EW884" s="310"/>
      <c r="EX884" s="310"/>
      <c r="EY884" s="310"/>
      <c r="EZ884" s="310"/>
      <c r="FA884" s="310"/>
      <c r="FB884" s="310"/>
      <c r="FC884" s="310"/>
      <c r="FD884" s="310"/>
      <c r="FE884" s="310"/>
      <c r="FF884" s="310"/>
      <c r="FG884" s="310"/>
      <c r="FH884" s="310"/>
      <c r="FI884" s="310"/>
      <c r="FJ884" s="310"/>
      <c r="FK884" s="310"/>
      <c r="FL884" s="310"/>
      <c r="FM884" s="310"/>
      <c r="FN884" s="310"/>
      <c r="FO884" s="310"/>
      <c r="FP884" s="310"/>
      <c r="FQ884" s="310"/>
      <c r="FR884" s="310"/>
      <c r="FS884" s="310"/>
      <c r="FT884" s="310"/>
      <c r="FU884" s="310"/>
      <c r="FV884" s="310"/>
      <c r="FW884" s="310"/>
      <c r="FX884" s="310"/>
      <c r="FY884" s="310"/>
      <c r="FZ884" s="310"/>
      <c r="GA884" s="310"/>
      <c r="GB884" s="310"/>
      <c r="GC884" s="310"/>
    </row>
    <row r="885" spans="4:185">
      <c r="D885" s="310"/>
      <c r="E885" s="310"/>
      <c r="F885" s="310"/>
      <c r="G885" s="310"/>
      <c r="H885" s="310"/>
      <c r="I885" s="310"/>
      <c r="J885" s="310"/>
      <c r="K885" s="310"/>
      <c r="L885" s="310"/>
      <c r="M885" s="310"/>
      <c r="N885" s="310"/>
      <c r="O885" s="310"/>
      <c r="P885" s="310"/>
      <c r="Q885" s="310"/>
      <c r="R885" s="310"/>
      <c r="S885" s="310"/>
      <c r="T885" s="310"/>
      <c r="U885" s="310"/>
      <c r="V885" s="310"/>
      <c r="W885" s="310"/>
      <c r="X885" s="310"/>
      <c r="Y885" s="310"/>
      <c r="Z885" s="310"/>
      <c r="AA885" s="310"/>
      <c r="AB885" s="310"/>
      <c r="AC885" s="310"/>
      <c r="AD885" s="310"/>
      <c r="AE885" s="310"/>
      <c r="AF885" s="310"/>
      <c r="AG885" s="310"/>
      <c r="AH885" s="310"/>
      <c r="AI885" s="310"/>
      <c r="AJ885" s="310"/>
      <c r="AK885" s="310"/>
      <c r="AL885" s="310"/>
      <c r="AM885" s="310"/>
      <c r="AN885" s="310"/>
      <c r="AO885" s="310"/>
      <c r="AP885" s="310"/>
      <c r="AQ885" s="310"/>
      <c r="AR885" s="310"/>
      <c r="AS885" s="310"/>
      <c r="AT885" s="310"/>
      <c r="AU885" s="310"/>
      <c r="AV885" s="310"/>
      <c r="AW885" s="310"/>
      <c r="AX885" s="310"/>
      <c r="AY885" s="310"/>
      <c r="AZ885" s="310"/>
      <c r="BA885" s="310"/>
      <c r="BB885" s="310"/>
      <c r="BC885" s="310"/>
      <c r="BD885" s="310"/>
      <c r="BE885" s="310"/>
      <c r="BF885" s="310"/>
      <c r="BG885" s="310"/>
      <c r="BH885" s="310"/>
      <c r="BI885" s="310"/>
      <c r="BJ885" s="310"/>
      <c r="BK885" s="310"/>
      <c r="BL885" s="310"/>
      <c r="BM885" s="310"/>
      <c r="BN885" s="310"/>
      <c r="BO885" s="310"/>
      <c r="BP885" s="310"/>
      <c r="BQ885" s="310"/>
      <c r="BR885" s="310"/>
      <c r="BS885" s="310"/>
      <c r="BT885" s="310"/>
      <c r="BU885" s="310"/>
      <c r="BV885" s="310"/>
      <c r="BW885" s="310"/>
      <c r="BX885" s="310"/>
      <c r="BY885" s="310"/>
      <c r="BZ885" s="310"/>
      <c r="CA885" s="310"/>
      <c r="CB885" s="310"/>
      <c r="CC885" s="310"/>
      <c r="CD885" s="310"/>
      <c r="CE885" s="310"/>
      <c r="CF885" s="310"/>
      <c r="CG885" s="310"/>
      <c r="CH885" s="310"/>
      <c r="CI885" s="310"/>
      <c r="CJ885" s="310"/>
      <c r="CK885" s="310"/>
      <c r="CL885" s="310"/>
      <c r="CM885" s="310"/>
      <c r="CN885" s="310"/>
      <c r="CO885" s="310"/>
      <c r="CP885" s="310"/>
      <c r="CQ885" s="310"/>
      <c r="CR885" s="310"/>
      <c r="CS885" s="310"/>
      <c r="CT885" s="310"/>
      <c r="CU885" s="310"/>
      <c r="CV885" s="310"/>
      <c r="CW885" s="310"/>
      <c r="CX885" s="310"/>
      <c r="CY885" s="310"/>
      <c r="CZ885" s="310"/>
      <c r="DA885" s="310"/>
      <c r="DB885" s="310"/>
      <c r="DC885" s="310"/>
      <c r="DD885" s="310"/>
      <c r="DE885" s="310"/>
      <c r="DF885" s="310"/>
      <c r="DG885" s="310"/>
      <c r="DH885" s="310"/>
      <c r="DI885" s="310"/>
      <c r="DJ885" s="310"/>
      <c r="DK885" s="310"/>
      <c r="DL885" s="310"/>
      <c r="DM885" s="310"/>
      <c r="DN885" s="310"/>
      <c r="DO885" s="310"/>
      <c r="DP885" s="310"/>
      <c r="DQ885" s="310"/>
      <c r="DR885" s="310"/>
      <c r="DS885" s="310"/>
      <c r="DT885" s="310"/>
      <c r="DU885" s="310"/>
      <c r="DV885" s="310"/>
      <c r="DW885" s="310"/>
      <c r="DX885" s="310"/>
      <c r="DY885" s="310"/>
      <c r="DZ885" s="310"/>
      <c r="EA885" s="310"/>
      <c r="EB885" s="310"/>
      <c r="EC885" s="310"/>
      <c r="ED885" s="310"/>
      <c r="EE885" s="310"/>
      <c r="EF885" s="310"/>
      <c r="EG885" s="310"/>
      <c r="EH885" s="310"/>
      <c r="EI885" s="310"/>
      <c r="EJ885" s="310"/>
      <c r="EK885" s="310"/>
      <c r="EL885" s="310"/>
      <c r="EM885" s="310"/>
      <c r="EN885" s="310"/>
      <c r="EO885" s="310"/>
      <c r="EP885" s="310"/>
      <c r="EQ885" s="310"/>
      <c r="ER885" s="310"/>
      <c r="ES885" s="310"/>
      <c r="ET885" s="310"/>
      <c r="EU885" s="310"/>
      <c r="EV885" s="310"/>
      <c r="EW885" s="310"/>
      <c r="EX885" s="310"/>
      <c r="EY885" s="310"/>
      <c r="EZ885" s="310"/>
      <c r="FA885" s="310"/>
      <c r="FB885" s="310"/>
      <c r="FC885" s="310"/>
      <c r="FD885" s="310"/>
      <c r="FE885" s="310"/>
      <c r="FF885" s="310"/>
      <c r="FG885" s="310"/>
      <c r="FH885" s="310"/>
      <c r="FI885" s="310"/>
      <c r="FJ885" s="310"/>
      <c r="FK885" s="310"/>
      <c r="FL885" s="310"/>
      <c r="FM885" s="310"/>
      <c r="FN885" s="310"/>
      <c r="FO885" s="310"/>
      <c r="FP885" s="310"/>
      <c r="FQ885" s="310"/>
      <c r="FR885" s="310"/>
      <c r="FS885" s="310"/>
      <c r="FT885" s="310"/>
      <c r="FU885" s="310"/>
      <c r="FV885" s="310"/>
      <c r="FW885" s="310"/>
      <c r="FX885" s="310"/>
      <c r="FY885" s="310"/>
      <c r="FZ885" s="310"/>
      <c r="GA885" s="310"/>
      <c r="GB885" s="310"/>
      <c r="GC885" s="310"/>
    </row>
    <row r="886" spans="4:185">
      <c r="D886" s="310"/>
      <c r="E886" s="310"/>
      <c r="F886" s="310"/>
      <c r="G886" s="310"/>
      <c r="H886" s="310"/>
      <c r="I886" s="310"/>
      <c r="J886" s="310"/>
      <c r="K886" s="310"/>
      <c r="L886" s="310"/>
      <c r="M886" s="310"/>
      <c r="N886" s="310"/>
      <c r="O886" s="310"/>
      <c r="P886" s="310"/>
      <c r="Q886" s="310"/>
      <c r="R886" s="310"/>
      <c r="S886" s="310"/>
      <c r="T886" s="310"/>
      <c r="U886" s="310"/>
      <c r="V886" s="310"/>
      <c r="W886" s="310"/>
      <c r="X886" s="310"/>
      <c r="Y886" s="310"/>
      <c r="Z886" s="310"/>
      <c r="AA886" s="310"/>
      <c r="AB886" s="310"/>
      <c r="AC886" s="310"/>
      <c r="AD886" s="310"/>
      <c r="AE886" s="310"/>
      <c r="AF886" s="310"/>
      <c r="AG886" s="310"/>
      <c r="AH886" s="310"/>
      <c r="AI886" s="310"/>
      <c r="AJ886" s="310"/>
      <c r="AK886" s="310"/>
      <c r="AL886" s="310"/>
      <c r="AM886" s="310"/>
      <c r="AN886" s="310"/>
      <c r="AO886" s="310"/>
      <c r="AP886" s="310"/>
      <c r="AQ886" s="310"/>
      <c r="AR886" s="310"/>
      <c r="AS886" s="310"/>
      <c r="AT886" s="310"/>
      <c r="AU886" s="310"/>
      <c r="AV886" s="310"/>
      <c r="AW886" s="310"/>
      <c r="AX886" s="310"/>
      <c r="AY886" s="310"/>
      <c r="AZ886" s="310"/>
      <c r="BA886" s="310"/>
      <c r="BB886" s="310"/>
      <c r="BC886" s="310"/>
      <c r="BD886" s="310"/>
      <c r="BE886" s="310"/>
      <c r="BF886" s="310"/>
      <c r="BG886" s="310"/>
      <c r="BH886" s="310"/>
      <c r="BI886" s="310"/>
      <c r="BJ886" s="310"/>
      <c r="BK886" s="310"/>
      <c r="BL886" s="310"/>
      <c r="BM886" s="310"/>
      <c r="BN886" s="310"/>
      <c r="BO886" s="310"/>
      <c r="BP886" s="310"/>
      <c r="BQ886" s="310"/>
      <c r="BR886" s="310"/>
      <c r="BS886" s="310"/>
      <c r="BT886" s="310"/>
      <c r="BU886" s="310"/>
      <c r="BV886" s="310"/>
      <c r="BW886" s="310"/>
      <c r="BX886" s="310"/>
      <c r="BY886" s="310"/>
      <c r="BZ886" s="310"/>
      <c r="CA886" s="310"/>
      <c r="CB886" s="310"/>
      <c r="CC886" s="310"/>
      <c r="CD886" s="310"/>
      <c r="CE886" s="310"/>
      <c r="CF886" s="310"/>
      <c r="CG886" s="310"/>
      <c r="CH886" s="310"/>
      <c r="CI886" s="310"/>
      <c r="CJ886" s="310"/>
      <c r="CK886" s="310"/>
      <c r="CL886" s="310"/>
      <c r="CM886" s="310"/>
      <c r="CN886" s="310"/>
      <c r="CO886" s="310"/>
      <c r="CP886" s="310"/>
      <c r="CQ886" s="310"/>
      <c r="CR886" s="310"/>
      <c r="CS886" s="310"/>
      <c r="CT886" s="310"/>
      <c r="CU886" s="310"/>
      <c r="CV886" s="310"/>
      <c r="CW886" s="310"/>
      <c r="CX886" s="310"/>
      <c r="CY886" s="310"/>
      <c r="CZ886" s="310"/>
      <c r="DA886" s="310"/>
      <c r="DB886" s="310"/>
      <c r="DC886" s="310"/>
      <c r="DD886" s="310"/>
      <c r="DE886" s="310"/>
      <c r="DF886" s="310"/>
      <c r="DG886" s="310"/>
      <c r="DH886" s="310"/>
      <c r="DI886" s="310"/>
      <c r="DJ886" s="310"/>
      <c r="DK886" s="310"/>
      <c r="DL886" s="310"/>
      <c r="DM886" s="310"/>
      <c r="DN886" s="310"/>
      <c r="DO886" s="310"/>
      <c r="DP886" s="310"/>
      <c r="DQ886" s="310"/>
      <c r="DR886" s="310"/>
      <c r="DS886" s="310"/>
      <c r="DT886" s="310"/>
      <c r="DU886" s="310"/>
      <c r="DV886" s="310"/>
      <c r="DW886" s="310"/>
      <c r="DX886" s="310"/>
      <c r="DY886" s="310"/>
      <c r="DZ886" s="310"/>
      <c r="EA886" s="310"/>
      <c r="EB886" s="310"/>
      <c r="EC886" s="310"/>
      <c r="ED886" s="310"/>
      <c r="EE886" s="310"/>
      <c r="EF886" s="310"/>
      <c r="EG886" s="310"/>
      <c r="EH886" s="310"/>
      <c r="EI886" s="310"/>
      <c r="EJ886" s="310"/>
      <c r="EK886" s="310"/>
      <c r="EL886" s="310"/>
      <c r="EM886" s="310"/>
      <c r="EN886" s="310"/>
      <c r="EO886" s="310"/>
      <c r="EP886" s="310"/>
      <c r="EQ886" s="310"/>
      <c r="ER886" s="310"/>
      <c r="ES886" s="310"/>
      <c r="ET886" s="310"/>
      <c r="EU886" s="310"/>
      <c r="EV886" s="310"/>
      <c r="EW886" s="310"/>
      <c r="EX886" s="310"/>
      <c r="EY886" s="310"/>
      <c r="EZ886" s="310"/>
      <c r="FA886" s="310"/>
      <c r="FB886" s="310"/>
      <c r="FC886" s="310"/>
      <c r="FD886" s="310"/>
      <c r="FE886" s="310"/>
      <c r="FF886" s="310"/>
      <c r="FG886" s="310"/>
      <c r="FH886" s="310"/>
      <c r="FI886" s="310"/>
      <c r="FJ886" s="310"/>
      <c r="FK886" s="310"/>
      <c r="FL886" s="310"/>
      <c r="FM886" s="310"/>
      <c r="FN886" s="310"/>
      <c r="FO886" s="310"/>
      <c r="FP886" s="310"/>
      <c r="FQ886" s="310"/>
      <c r="FR886" s="310"/>
      <c r="FS886" s="310"/>
      <c r="FT886" s="310"/>
      <c r="FU886" s="310"/>
      <c r="FV886" s="310"/>
      <c r="FW886" s="310"/>
      <c r="FX886" s="310"/>
      <c r="FY886" s="310"/>
      <c r="FZ886" s="310"/>
      <c r="GA886" s="310"/>
      <c r="GB886" s="310"/>
      <c r="GC886" s="310"/>
    </row>
    <row r="887" spans="4:185">
      <c r="D887" s="310"/>
      <c r="E887" s="310"/>
      <c r="F887" s="310"/>
      <c r="G887" s="310"/>
      <c r="H887" s="310"/>
      <c r="I887" s="310"/>
      <c r="J887" s="310"/>
      <c r="K887" s="310"/>
      <c r="L887" s="310"/>
      <c r="M887" s="310"/>
      <c r="N887" s="310"/>
      <c r="O887" s="310"/>
      <c r="P887" s="310"/>
      <c r="Q887" s="310"/>
      <c r="R887" s="310"/>
      <c r="S887" s="310"/>
      <c r="T887" s="310"/>
      <c r="U887" s="310"/>
      <c r="V887" s="310"/>
      <c r="W887" s="310"/>
      <c r="X887" s="310"/>
      <c r="Y887" s="310"/>
      <c r="Z887" s="310"/>
      <c r="AA887" s="310"/>
      <c r="AB887" s="310"/>
      <c r="AC887" s="310"/>
      <c r="AD887" s="310"/>
      <c r="AE887" s="310"/>
      <c r="AF887" s="310"/>
      <c r="AG887" s="310"/>
      <c r="AH887" s="310"/>
      <c r="AI887" s="310"/>
      <c r="AJ887" s="310"/>
      <c r="AK887" s="310"/>
      <c r="AL887" s="310"/>
      <c r="AM887" s="310"/>
      <c r="AN887" s="310"/>
      <c r="AO887" s="310"/>
      <c r="AP887" s="310"/>
      <c r="AQ887" s="310"/>
      <c r="AR887" s="310"/>
      <c r="AS887" s="310"/>
      <c r="AT887" s="310"/>
      <c r="AU887" s="310"/>
      <c r="AV887" s="310"/>
      <c r="AW887" s="310"/>
      <c r="AX887" s="310"/>
      <c r="AY887" s="310"/>
      <c r="AZ887" s="310"/>
      <c r="BA887" s="310"/>
      <c r="BB887" s="310"/>
      <c r="BC887" s="310"/>
      <c r="BD887" s="310"/>
      <c r="BE887" s="310"/>
      <c r="BF887" s="310"/>
      <c r="BG887" s="310"/>
      <c r="BH887" s="310"/>
      <c r="BI887" s="310"/>
      <c r="BJ887" s="310"/>
      <c r="BK887" s="310"/>
      <c r="BL887" s="310"/>
      <c r="BM887" s="310"/>
      <c r="BN887" s="310"/>
      <c r="BO887" s="310"/>
      <c r="BP887" s="310"/>
      <c r="BQ887" s="310"/>
      <c r="BR887" s="310"/>
      <c r="BS887" s="310"/>
      <c r="BT887" s="310"/>
      <c r="BU887" s="310"/>
      <c r="BV887" s="310"/>
      <c r="BW887" s="310"/>
      <c r="BX887" s="310"/>
      <c r="BY887" s="310"/>
      <c r="BZ887" s="310"/>
      <c r="CA887" s="310"/>
      <c r="CB887" s="310"/>
      <c r="CC887" s="310"/>
      <c r="CD887" s="310"/>
      <c r="CE887" s="310"/>
      <c r="CF887" s="310"/>
      <c r="CG887" s="310"/>
      <c r="CH887" s="310"/>
      <c r="CI887" s="310"/>
      <c r="CJ887" s="310"/>
      <c r="CK887" s="310"/>
      <c r="CL887" s="310"/>
      <c r="CM887" s="310"/>
      <c r="CN887" s="310"/>
      <c r="CO887" s="310"/>
      <c r="CP887" s="310"/>
      <c r="CQ887" s="310"/>
      <c r="CR887" s="310"/>
      <c r="CS887" s="310"/>
      <c r="CT887" s="310"/>
      <c r="CU887" s="310"/>
      <c r="CV887" s="310"/>
      <c r="CW887" s="310"/>
      <c r="CX887" s="310"/>
      <c r="CY887" s="310"/>
      <c r="CZ887" s="310"/>
      <c r="DA887" s="310"/>
      <c r="DB887" s="310"/>
      <c r="DC887" s="310"/>
      <c r="DD887" s="310"/>
      <c r="DE887" s="310"/>
      <c r="DF887" s="310"/>
      <c r="DG887" s="310"/>
      <c r="DH887" s="310"/>
      <c r="DI887" s="310"/>
      <c r="DJ887" s="310"/>
      <c r="DK887" s="310"/>
      <c r="DL887" s="310"/>
      <c r="DM887" s="310"/>
      <c r="DN887" s="310"/>
      <c r="DO887" s="310"/>
      <c r="DP887" s="310"/>
      <c r="DQ887" s="310"/>
      <c r="DR887" s="310"/>
      <c r="DS887" s="310"/>
      <c r="DT887" s="310"/>
      <c r="DU887" s="310"/>
      <c r="DV887" s="310"/>
      <c r="DW887" s="310"/>
      <c r="DX887" s="310"/>
      <c r="DY887" s="310"/>
      <c r="DZ887" s="310"/>
      <c r="EA887" s="310"/>
      <c r="EB887" s="310"/>
      <c r="EC887" s="310"/>
      <c r="ED887" s="310"/>
      <c r="EE887" s="310"/>
      <c r="EF887" s="310"/>
      <c r="EG887" s="310"/>
      <c r="EH887" s="310"/>
      <c r="EI887" s="310"/>
      <c r="EJ887" s="310"/>
      <c r="EK887" s="310"/>
      <c r="EL887" s="310"/>
      <c r="EM887" s="310"/>
      <c r="EN887" s="310"/>
      <c r="EO887" s="310"/>
      <c r="EP887" s="310"/>
      <c r="EQ887" s="310"/>
      <c r="ER887" s="310"/>
      <c r="ES887" s="310"/>
      <c r="ET887" s="310"/>
      <c r="EU887" s="310"/>
      <c r="EV887" s="310"/>
      <c r="EW887" s="310"/>
      <c r="EX887" s="310"/>
      <c r="EY887" s="310"/>
      <c r="EZ887" s="310"/>
      <c r="FA887" s="310"/>
      <c r="FB887" s="310"/>
      <c r="FC887" s="310"/>
      <c r="FD887" s="310"/>
      <c r="FE887" s="310"/>
      <c r="FF887" s="310"/>
      <c r="FG887" s="310"/>
      <c r="FH887" s="310"/>
      <c r="FI887" s="310"/>
      <c r="FJ887" s="310"/>
      <c r="FK887" s="310"/>
      <c r="FL887" s="310"/>
      <c r="FM887" s="310"/>
      <c r="FN887" s="310"/>
      <c r="FO887" s="310"/>
      <c r="FP887" s="310"/>
      <c r="FQ887" s="310"/>
      <c r="FR887" s="310"/>
      <c r="FS887" s="310"/>
      <c r="FT887" s="310"/>
      <c r="FU887" s="310"/>
      <c r="FV887" s="310"/>
      <c r="FW887" s="310"/>
      <c r="FX887" s="310"/>
      <c r="FY887" s="310"/>
      <c r="FZ887" s="310"/>
      <c r="GA887" s="310"/>
      <c r="GB887" s="310"/>
      <c r="GC887" s="310"/>
    </row>
    <row r="888" spans="4:185">
      <c r="D888" s="310"/>
      <c r="E888" s="310"/>
      <c r="F888" s="310"/>
      <c r="G888" s="310"/>
      <c r="H888" s="310"/>
      <c r="I888" s="310"/>
      <c r="J888" s="310"/>
      <c r="K888" s="310"/>
      <c r="L888" s="310"/>
      <c r="M888" s="310"/>
      <c r="N888" s="310"/>
      <c r="O888" s="310"/>
      <c r="P888" s="310"/>
      <c r="Q888" s="310"/>
      <c r="R888" s="310"/>
      <c r="S888" s="310"/>
      <c r="T888" s="310"/>
      <c r="U888" s="310"/>
      <c r="V888" s="310"/>
      <c r="W888" s="310"/>
      <c r="X888" s="310"/>
      <c r="Y888" s="310"/>
      <c r="Z888" s="310"/>
      <c r="AA888" s="310"/>
      <c r="AB888" s="310"/>
      <c r="AC888" s="310"/>
      <c r="AD888" s="310"/>
      <c r="AE888" s="310"/>
      <c r="AF888" s="310"/>
      <c r="AG888" s="310"/>
      <c r="AH888" s="310"/>
      <c r="AI888" s="310"/>
      <c r="AJ888" s="310"/>
      <c r="AK888" s="310"/>
      <c r="AL888" s="310"/>
      <c r="AM888" s="310"/>
      <c r="AN888" s="310"/>
      <c r="AO888" s="310"/>
      <c r="AP888" s="310"/>
      <c r="AQ888" s="310"/>
      <c r="AR888" s="310"/>
      <c r="AS888" s="310"/>
      <c r="AT888" s="310"/>
      <c r="AU888" s="310"/>
      <c r="AV888" s="310"/>
      <c r="AW888" s="310"/>
      <c r="AX888" s="310"/>
      <c r="AY888" s="310"/>
      <c r="AZ888" s="310"/>
      <c r="BA888" s="310"/>
      <c r="BB888" s="310"/>
      <c r="BC888" s="310"/>
      <c r="BD888" s="310"/>
      <c r="BE888" s="310"/>
      <c r="BF888" s="310"/>
      <c r="BG888" s="310"/>
      <c r="BH888" s="310"/>
      <c r="BI888" s="310"/>
      <c r="BJ888" s="310"/>
      <c r="BK888" s="310"/>
      <c r="BL888" s="310"/>
      <c r="BM888" s="310"/>
      <c r="BN888" s="310"/>
      <c r="BO888" s="310"/>
      <c r="BP888" s="310"/>
      <c r="BQ888" s="310"/>
      <c r="BR888" s="310"/>
      <c r="BS888" s="310"/>
      <c r="BT888" s="310"/>
      <c r="BU888" s="310"/>
      <c r="BV888" s="310"/>
      <c r="BW888" s="310"/>
      <c r="BX888" s="310"/>
      <c r="BY888" s="310"/>
      <c r="BZ888" s="310"/>
      <c r="CA888" s="310"/>
      <c r="CB888" s="310"/>
      <c r="CC888" s="310"/>
      <c r="CD888" s="310"/>
      <c r="CE888" s="310"/>
      <c r="CF888" s="310"/>
      <c r="CG888" s="310"/>
      <c r="CH888" s="310"/>
      <c r="CI888" s="310"/>
      <c r="CJ888" s="310"/>
      <c r="CK888" s="310"/>
      <c r="CL888" s="310"/>
      <c r="CM888" s="310"/>
      <c r="CN888" s="310"/>
      <c r="CO888" s="310"/>
      <c r="CP888" s="310"/>
      <c r="CQ888" s="310"/>
      <c r="CR888" s="310"/>
      <c r="CS888" s="310"/>
      <c r="CT888" s="310"/>
      <c r="CU888" s="310"/>
      <c r="CV888" s="310"/>
      <c r="CW888" s="310"/>
      <c r="CX888" s="310"/>
      <c r="CY888" s="310"/>
      <c r="CZ888" s="310"/>
      <c r="DA888" s="310"/>
      <c r="DB888" s="310"/>
      <c r="DC888" s="310"/>
      <c r="DD888" s="310"/>
      <c r="DE888" s="310"/>
      <c r="DF888" s="310"/>
      <c r="DG888" s="310"/>
      <c r="DH888" s="310"/>
      <c r="DI888" s="310"/>
      <c r="DJ888" s="310"/>
      <c r="DK888" s="310"/>
      <c r="DL888" s="310"/>
      <c r="DM888" s="310"/>
      <c r="DN888" s="310"/>
      <c r="DO888" s="310"/>
      <c r="DP888" s="310"/>
      <c r="DQ888" s="310"/>
      <c r="DR888" s="310"/>
      <c r="DS888" s="310"/>
      <c r="DT888" s="310"/>
      <c r="DU888" s="310"/>
      <c r="DV888" s="310"/>
      <c r="DW888" s="310"/>
      <c r="DX888" s="310"/>
      <c r="DY888" s="310"/>
      <c r="DZ888" s="310"/>
      <c r="EA888" s="310"/>
      <c r="EB888" s="310"/>
      <c r="EC888" s="310"/>
      <c r="ED888" s="310"/>
      <c r="EE888" s="310"/>
      <c r="EF888" s="310"/>
      <c r="EG888" s="310"/>
      <c r="EH888" s="310"/>
      <c r="EI888" s="310"/>
      <c r="EJ888" s="310"/>
      <c r="EK888" s="310"/>
      <c r="EL888" s="310"/>
      <c r="EM888" s="310"/>
      <c r="EN888" s="310"/>
      <c r="EO888" s="310"/>
      <c r="EP888" s="310"/>
      <c r="EQ888" s="310"/>
      <c r="ER888" s="310"/>
      <c r="ES888" s="310"/>
      <c r="ET888" s="310"/>
      <c r="EU888" s="310"/>
      <c r="EV888" s="310"/>
      <c r="EW888" s="310"/>
      <c r="EX888" s="310"/>
      <c r="EY888" s="310"/>
      <c r="EZ888" s="310"/>
      <c r="FA888" s="310"/>
      <c r="FB888" s="310"/>
      <c r="FC888" s="310"/>
      <c r="FD888" s="310"/>
      <c r="FE888" s="310"/>
      <c r="FF888" s="310"/>
      <c r="FG888" s="310"/>
      <c r="FH888" s="310"/>
      <c r="FI888" s="310"/>
      <c r="FJ888" s="310"/>
      <c r="FK888" s="310"/>
      <c r="FL888" s="310"/>
      <c r="FM888" s="310"/>
      <c r="FN888" s="310"/>
      <c r="FO888" s="310"/>
      <c r="FP888" s="310"/>
      <c r="FQ888" s="310"/>
      <c r="FR888" s="310"/>
      <c r="FS888" s="310"/>
      <c r="FT888" s="310"/>
      <c r="FU888" s="310"/>
      <c r="FV888" s="310"/>
      <c r="FW888" s="310"/>
      <c r="FX888" s="310"/>
      <c r="FY888" s="310"/>
      <c r="FZ888" s="310"/>
      <c r="GA888" s="310"/>
      <c r="GB888" s="310"/>
      <c r="GC888" s="310"/>
    </row>
    <row r="889" spans="4:185">
      <c r="D889" s="310"/>
      <c r="E889" s="310"/>
      <c r="F889" s="310"/>
      <c r="G889" s="310"/>
      <c r="H889" s="310"/>
      <c r="I889" s="310"/>
      <c r="J889" s="310"/>
      <c r="K889" s="310"/>
      <c r="L889" s="310"/>
      <c r="M889" s="310"/>
      <c r="N889" s="310"/>
      <c r="O889" s="310"/>
      <c r="P889" s="310"/>
      <c r="Q889" s="310"/>
      <c r="R889" s="310"/>
      <c r="S889" s="310"/>
      <c r="T889" s="310"/>
      <c r="U889" s="310"/>
      <c r="V889" s="310"/>
      <c r="W889" s="310"/>
      <c r="X889" s="310"/>
      <c r="Y889" s="310"/>
      <c r="Z889" s="310"/>
      <c r="AA889" s="310"/>
      <c r="AB889" s="310"/>
      <c r="AC889" s="310"/>
      <c r="AD889" s="310"/>
      <c r="AE889" s="310"/>
      <c r="AF889" s="310"/>
      <c r="AG889" s="310"/>
      <c r="AH889" s="310"/>
      <c r="AI889" s="310"/>
      <c r="AJ889" s="310"/>
      <c r="AK889" s="310"/>
      <c r="AL889" s="310"/>
      <c r="AM889" s="310"/>
      <c r="AN889" s="310"/>
      <c r="AO889" s="310"/>
      <c r="AP889" s="310"/>
      <c r="AQ889" s="310"/>
      <c r="AR889" s="310"/>
      <c r="AS889" s="310"/>
      <c r="AT889" s="310"/>
      <c r="AU889" s="310"/>
      <c r="AV889" s="310"/>
      <c r="AW889" s="310"/>
      <c r="AX889" s="310"/>
      <c r="AY889" s="310"/>
      <c r="AZ889" s="310"/>
      <c r="BA889" s="310"/>
      <c r="BB889" s="310"/>
      <c r="BC889" s="310"/>
      <c r="BD889" s="310"/>
      <c r="BE889" s="310"/>
      <c r="BF889" s="310"/>
      <c r="BG889" s="310"/>
      <c r="BH889" s="310"/>
      <c r="BI889" s="310"/>
      <c r="BJ889" s="310"/>
      <c r="BK889" s="310"/>
      <c r="BL889" s="310"/>
      <c r="BM889" s="310"/>
      <c r="BN889" s="310"/>
      <c r="BO889" s="310"/>
      <c r="BP889" s="310"/>
      <c r="BQ889" s="310"/>
      <c r="BR889" s="310"/>
      <c r="BS889" s="310"/>
      <c r="BT889" s="310"/>
      <c r="BU889" s="310"/>
      <c r="BV889" s="310"/>
      <c r="BW889" s="310"/>
      <c r="BX889" s="310"/>
      <c r="BY889" s="310"/>
      <c r="BZ889" s="310"/>
      <c r="CA889" s="310"/>
      <c r="CB889" s="310"/>
      <c r="CC889" s="310"/>
      <c r="CD889" s="310"/>
      <c r="CE889" s="310"/>
      <c r="CF889" s="310"/>
      <c r="CG889" s="310"/>
      <c r="CH889" s="310"/>
      <c r="CI889" s="310"/>
      <c r="CJ889" s="310"/>
      <c r="CK889" s="310"/>
      <c r="CL889" s="310"/>
      <c r="CM889" s="310"/>
      <c r="CN889" s="310"/>
      <c r="CO889" s="310"/>
      <c r="CP889" s="310"/>
      <c r="CQ889" s="310"/>
      <c r="CR889" s="310"/>
      <c r="CS889" s="310"/>
      <c r="CT889" s="310"/>
      <c r="CU889" s="310"/>
      <c r="CV889" s="310"/>
      <c r="CW889" s="310"/>
      <c r="CX889" s="310"/>
      <c r="CY889" s="310"/>
      <c r="CZ889" s="310"/>
      <c r="DA889" s="310"/>
      <c r="DB889" s="310"/>
      <c r="DC889" s="310"/>
      <c r="DD889" s="310"/>
      <c r="DE889" s="310"/>
      <c r="DF889" s="310"/>
      <c r="DG889" s="310"/>
      <c r="DH889" s="310"/>
      <c r="DI889" s="310"/>
      <c r="DJ889" s="310"/>
      <c r="DK889" s="310"/>
      <c r="DL889" s="310"/>
      <c r="DM889" s="310"/>
      <c r="DN889" s="310"/>
      <c r="DO889" s="310"/>
      <c r="DP889" s="310"/>
      <c r="DQ889" s="310"/>
      <c r="DR889" s="310"/>
      <c r="DS889" s="310"/>
      <c r="DT889" s="310"/>
      <c r="DU889" s="310"/>
      <c r="DV889" s="310"/>
      <c r="DW889" s="310"/>
      <c r="DX889" s="310"/>
      <c r="DY889" s="310"/>
      <c r="DZ889" s="310"/>
      <c r="EA889" s="310"/>
      <c r="EB889" s="310"/>
      <c r="EC889" s="310"/>
      <c r="ED889" s="310"/>
      <c r="EE889" s="310"/>
      <c r="EF889" s="310"/>
      <c r="EG889" s="310"/>
      <c r="EH889" s="310"/>
      <c r="EI889" s="310"/>
      <c r="EJ889" s="310"/>
      <c r="EK889" s="310"/>
      <c r="EL889" s="310"/>
      <c r="EM889" s="310"/>
      <c r="EN889" s="310"/>
      <c r="EO889" s="310"/>
      <c r="EP889" s="310"/>
      <c r="EQ889" s="310"/>
      <c r="ER889" s="310"/>
      <c r="ES889" s="310"/>
      <c r="ET889" s="310"/>
      <c r="EU889" s="310"/>
      <c r="EV889" s="310"/>
      <c r="EW889" s="310"/>
      <c r="EX889" s="310"/>
      <c r="EY889" s="310"/>
      <c r="EZ889" s="310"/>
      <c r="FA889" s="310"/>
      <c r="FB889" s="310"/>
      <c r="FC889" s="310"/>
      <c r="FD889" s="310"/>
      <c r="FE889" s="310"/>
      <c r="FF889" s="310"/>
      <c r="FG889" s="310"/>
      <c r="FH889" s="310"/>
      <c r="FI889" s="310"/>
      <c r="FJ889" s="310"/>
      <c r="FK889" s="310"/>
      <c r="FL889" s="310"/>
      <c r="FM889" s="310"/>
      <c r="FN889" s="310"/>
      <c r="FO889" s="310"/>
      <c r="FP889" s="310"/>
      <c r="FQ889" s="310"/>
      <c r="FR889" s="310"/>
      <c r="FS889" s="310"/>
      <c r="FT889" s="310"/>
      <c r="FU889" s="310"/>
      <c r="FV889" s="310"/>
      <c r="FW889" s="310"/>
      <c r="FX889" s="310"/>
      <c r="FY889" s="310"/>
      <c r="FZ889" s="310"/>
      <c r="GA889" s="310"/>
      <c r="GB889" s="310"/>
      <c r="GC889" s="310"/>
    </row>
    <row r="890" spans="4:185">
      <c r="D890" s="310"/>
      <c r="E890" s="310"/>
      <c r="F890" s="310"/>
      <c r="G890" s="310"/>
      <c r="H890" s="310"/>
      <c r="I890" s="310"/>
      <c r="J890" s="310"/>
      <c r="K890" s="310"/>
      <c r="L890" s="310"/>
      <c r="M890" s="310"/>
      <c r="N890" s="310"/>
      <c r="O890" s="310"/>
      <c r="P890" s="310"/>
      <c r="Q890" s="310"/>
      <c r="R890" s="310"/>
      <c r="S890" s="310"/>
      <c r="T890" s="310"/>
      <c r="U890" s="310"/>
      <c r="V890" s="310"/>
      <c r="W890" s="310"/>
      <c r="X890" s="310"/>
      <c r="Y890" s="310"/>
      <c r="Z890" s="310"/>
      <c r="AA890" s="310"/>
      <c r="AB890" s="310"/>
      <c r="AC890" s="310"/>
      <c r="AD890" s="310"/>
      <c r="AE890" s="310"/>
      <c r="AF890" s="310"/>
      <c r="AG890" s="310"/>
      <c r="AH890" s="310"/>
      <c r="AI890" s="310"/>
      <c r="AJ890" s="310"/>
      <c r="AK890" s="310"/>
      <c r="AL890" s="310"/>
      <c r="AM890" s="310"/>
      <c r="AN890" s="310"/>
      <c r="AO890" s="310"/>
      <c r="AP890" s="310"/>
      <c r="AQ890" s="310"/>
      <c r="AR890" s="310"/>
      <c r="AS890" s="310"/>
      <c r="AT890" s="310"/>
      <c r="AU890" s="310"/>
      <c r="AV890" s="310"/>
      <c r="AW890" s="310"/>
      <c r="AX890" s="310"/>
      <c r="AY890" s="310"/>
      <c r="AZ890" s="310"/>
      <c r="BA890" s="310"/>
      <c r="BB890" s="310"/>
      <c r="BC890" s="310"/>
      <c r="BD890" s="310"/>
      <c r="BE890" s="310"/>
      <c r="BF890" s="310"/>
      <c r="BG890" s="310"/>
      <c r="BH890" s="310"/>
      <c r="BI890" s="310"/>
      <c r="BJ890" s="310"/>
      <c r="BK890" s="310"/>
      <c r="BL890" s="310"/>
      <c r="BM890" s="310"/>
      <c r="BN890" s="310"/>
      <c r="BO890" s="310"/>
      <c r="BP890" s="310"/>
      <c r="BQ890" s="310"/>
      <c r="BR890" s="310"/>
      <c r="BS890" s="310"/>
      <c r="BT890" s="310"/>
      <c r="BU890" s="310"/>
      <c r="BV890" s="310"/>
      <c r="BW890" s="310"/>
      <c r="BX890" s="310"/>
      <c r="BY890" s="310"/>
      <c r="BZ890" s="310"/>
      <c r="CA890" s="310"/>
      <c r="CB890" s="310"/>
      <c r="CC890" s="310"/>
      <c r="CD890" s="310"/>
      <c r="CE890" s="310"/>
      <c r="CF890" s="310"/>
      <c r="CG890" s="310"/>
      <c r="CH890" s="310"/>
      <c r="CI890" s="310"/>
      <c r="CJ890" s="310"/>
      <c r="CK890" s="310"/>
      <c r="CL890" s="310"/>
      <c r="CM890" s="310"/>
      <c r="CN890" s="310"/>
      <c r="CO890" s="310"/>
      <c r="CP890" s="310"/>
      <c r="CQ890" s="310"/>
      <c r="CR890" s="310"/>
      <c r="CS890" s="310"/>
      <c r="CT890" s="310"/>
      <c r="CU890" s="310"/>
      <c r="CV890" s="310"/>
      <c r="CW890" s="310"/>
      <c r="CX890" s="310"/>
      <c r="CY890" s="310"/>
      <c r="CZ890" s="310"/>
      <c r="DA890" s="310"/>
      <c r="DB890" s="310"/>
      <c r="DC890" s="310"/>
      <c r="DD890" s="310"/>
      <c r="DE890" s="310"/>
      <c r="DF890" s="310"/>
      <c r="DG890" s="310"/>
      <c r="DH890" s="310"/>
      <c r="DI890" s="310"/>
      <c r="DJ890" s="310"/>
      <c r="DK890" s="310"/>
      <c r="DL890" s="310"/>
      <c r="DM890" s="310"/>
      <c r="DN890" s="310"/>
      <c r="DO890" s="310"/>
      <c r="DP890" s="310"/>
      <c r="DQ890" s="310"/>
      <c r="DR890" s="310"/>
      <c r="DS890" s="310"/>
      <c r="DT890" s="310"/>
      <c r="DU890" s="310"/>
      <c r="DV890" s="310"/>
      <c r="DW890" s="310"/>
      <c r="DX890" s="310"/>
      <c r="DY890" s="310"/>
      <c r="DZ890" s="310"/>
      <c r="EA890" s="310"/>
      <c r="EB890" s="310"/>
      <c r="EC890" s="310"/>
      <c r="ED890" s="310"/>
      <c r="EE890" s="310"/>
      <c r="EF890" s="310"/>
      <c r="EG890" s="310"/>
      <c r="EH890" s="310"/>
      <c r="EI890" s="310"/>
      <c r="EJ890" s="310"/>
      <c r="EK890" s="310"/>
      <c r="EL890" s="310"/>
      <c r="EM890" s="310"/>
      <c r="EN890" s="310"/>
      <c r="EO890" s="310"/>
      <c r="EP890" s="310"/>
      <c r="EQ890" s="310"/>
      <c r="ER890" s="310"/>
      <c r="ES890" s="310"/>
      <c r="ET890" s="310"/>
      <c r="EU890" s="310"/>
      <c r="EV890" s="310"/>
      <c r="EW890" s="310"/>
      <c r="EX890" s="310"/>
      <c r="EY890" s="310"/>
      <c r="EZ890" s="310"/>
      <c r="FA890" s="310"/>
      <c r="FB890" s="310"/>
      <c r="FC890" s="310"/>
      <c r="FD890" s="310"/>
      <c r="FE890" s="310"/>
      <c r="FF890" s="310"/>
      <c r="FG890" s="310"/>
      <c r="FH890" s="310"/>
      <c r="FI890" s="310"/>
      <c r="FJ890" s="310"/>
      <c r="FK890" s="310"/>
      <c r="FL890" s="310"/>
      <c r="FM890" s="310"/>
      <c r="FN890" s="310"/>
      <c r="FO890" s="310"/>
      <c r="FP890" s="310"/>
      <c r="FQ890" s="310"/>
      <c r="FR890" s="310"/>
      <c r="FS890" s="310"/>
      <c r="FT890" s="310"/>
      <c r="FU890" s="310"/>
      <c r="FV890" s="310"/>
      <c r="FW890" s="310"/>
      <c r="FX890" s="310"/>
      <c r="FY890" s="310"/>
      <c r="FZ890" s="310"/>
      <c r="GA890" s="310"/>
      <c r="GB890" s="310"/>
      <c r="GC890" s="310"/>
    </row>
    <row r="891" spans="4:185">
      <c r="D891" s="310"/>
      <c r="E891" s="310"/>
      <c r="F891" s="310"/>
      <c r="G891" s="310"/>
      <c r="H891" s="310"/>
      <c r="I891" s="310"/>
      <c r="J891" s="310"/>
      <c r="K891" s="310"/>
      <c r="L891" s="310"/>
      <c r="M891" s="310"/>
      <c r="N891" s="310"/>
      <c r="O891" s="310"/>
      <c r="P891" s="310"/>
      <c r="Q891" s="310"/>
      <c r="R891" s="310"/>
      <c r="S891" s="310"/>
      <c r="T891" s="310"/>
      <c r="U891" s="310"/>
      <c r="V891" s="310"/>
      <c r="W891" s="310"/>
      <c r="X891" s="310"/>
      <c r="Y891" s="310"/>
      <c r="Z891" s="310"/>
      <c r="AA891" s="310"/>
      <c r="AB891" s="310"/>
      <c r="AC891" s="310"/>
      <c r="AD891" s="310"/>
      <c r="AE891" s="310"/>
      <c r="AF891" s="310"/>
      <c r="AG891" s="310"/>
      <c r="AH891" s="310"/>
      <c r="AI891" s="310"/>
      <c r="AJ891" s="310"/>
      <c r="AK891" s="310"/>
      <c r="AL891" s="310"/>
      <c r="AM891" s="310"/>
      <c r="AN891" s="310"/>
      <c r="AO891" s="310"/>
      <c r="AP891" s="310"/>
      <c r="AQ891" s="310"/>
      <c r="AR891" s="310"/>
      <c r="AS891" s="310"/>
      <c r="AT891" s="310"/>
      <c r="AU891" s="310"/>
      <c r="AV891" s="310"/>
      <c r="AW891" s="310"/>
      <c r="AX891" s="310"/>
      <c r="AY891" s="310"/>
      <c r="AZ891" s="310"/>
      <c r="BA891" s="310"/>
      <c r="BB891" s="310"/>
      <c r="BC891" s="310"/>
      <c r="BD891" s="310"/>
      <c r="BE891" s="310"/>
      <c r="BF891" s="310"/>
      <c r="BG891" s="310"/>
      <c r="BH891" s="310"/>
      <c r="BI891" s="310"/>
      <c r="BJ891" s="310"/>
      <c r="BK891" s="310"/>
      <c r="BL891" s="310"/>
      <c r="BM891" s="310"/>
      <c r="BN891" s="310"/>
      <c r="BO891" s="310"/>
      <c r="BP891" s="310"/>
      <c r="BQ891" s="310"/>
      <c r="BR891" s="310"/>
      <c r="BS891" s="310"/>
      <c r="BT891" s="310"/>
      <c r="BU891" s="310"/>
      <c r="BV891" s="310"/>
      <c r="BW891" s="310"/>
      <c r="BX891" s="310"/>
      <c r="BY891" s="310"/>
      <c r="BZ891" s="310"/>
      <c r="CA891" s="310"/>
      <c r="CB891" s="310"/>
      <c r="CC891" s="310"/>
      <c r="CD891" s="310"/>
      <c r="CE891" s="310"/>
      <c r="CF891" s="310"/>
      <c r="CG891" s="310"/>
      <c r="CH891" s="310"/>
      <c r="CI891" s="310"/>
      <c r="CJ891" s="310"/>
      <c r="CK891" s="310"/>
      <c r="CL891" s="310"/>
      <c r="CM891" s="310"/>
      <c r="CN891" s="310"/>
      <c r="CO891" s="310"/>
      <c r="CP891" s="310"/>
      <c r="CQ891" s="310"/>
      <c r="CR891" s="310"/>
      <c r="CS891" s="310"/>
      <c r="CT891" s="310"/>
      <c r="CU891" s="310"/>
      <c r="CV891" s="310"/>
      <c r="CW891" s="310"/>
      <c r="CX891" s="310"/>
      <c r="CY891" s="310"/>
      <c r="CZ891" s="310"/>
      <c r="DA891" s="310"/>
      <c r="DB891" s="310"/>
      <c r="DC891" s="310"/>
      <c r="DD891" s="310"/>
      <c r="DE891" s="310"/>
      <c r="DF891" s="310"/>
      <c r="DG891" s="310"/>
      <c r="DH891" s="310"/>
      <c r="DI891" s="310"/>
      <c r="DJ891" s="310"/>
      <c r="DK891" s="310"/>
      <c r="DL891" s="310"/>
      <c r="DM891" s="310"/>
      <c r="DN891" s="310"/>
      <c r="DO891" s="310"/>
      <c r="DP891" s="310"/>
      <c r="DQ891" s="310"/>
      <c r="DR891" s="310"/>
      <c r="DS891" s="310"/>
      <c r="DT891" s="310"/>
      <c r="DU891" s="310"/>
      <c r="DV891" s="310"/>
      <c r="DW891" s="310"/>
      <c r="DX891" s="310"/>
      <c r="DY891" s="310"/>
      <c r="DZ891" s="310"/>
      <c r="EA891" s="310"/>
      <c r="EB891" s="310"/>
      <c r="EC891" s="310"/>
      <c r="ED891" s="310"/>
      <c r="EE891" s="310"/>
      <c r="EF891" s="310"/>
      <c r="EG891" s="310"/>
      <c r="EH891" s="310"/>
      <c r="EI891" s="310"/>
      <c r="EJ891" s="310"/>
      <c r="EK891" s="310"/>
      <c r="EL891" s="310"/>
      <c r="EM891" s="310"/>
      <c r="EN891" s="310"/>
      <c r="EO891" s="310"/>
      <c r="EP891" s="310"/>
      <c r="EQ891" s="310"/>
      <c r="ER891" s="310"/>
      <c r="ES891" s="310"/>
      <c r="ET891" s="310"/>
      <c r="EU891" s="310"/>
      <c r="EV891" s="310"/>
      <c r="EW891" s="310"/>
      <c r="EX891" s="310"/>
      <c r="EY891" s="310"/>
      <c r="EZ891" s="310"/>
      <c r="FA891" s="310"/>
      <c r="FB891" s="310"/>
      <c r="FC891" s="310"/>
      <c r="FD891" s="310"/>
      <c r="FE891" s="310"/>
      <c r="FF891" s="310"/>
      <c r="FG891" s="310"/>
      <c r="FH891" s="310"/>
      <c r="FI891" s="310"/>
      <c r="FJ891" s="310"/>
      <c r="FK891" s="310"/>
      <c r="FL891" s="310"/>
      <c r="FM891" s="310"/>
      <c r="FN891" s="310"/>
      <c r="FO891" s="310"/>
      <c r="FP891" s="310"/>
      <c r="FQ891" s="310"/>
      <c r="FR891" s="310"/>
      <c r="FS891" s="310"/>
      <c r="FT891" s="310"/>
      <c r="FU891" s="310"/>
      <c r="FV891" s="310"/>
      <c r="FW891" s="310"/>
      <c r="FX891" s="310"/>
      <c r="FY891" s="310"/>
      <c r="FZ891" s="310"/>
      <c r="GA891" s="310"/>
      <c r="GB891" s="310"/>
      <c r="GC891" s="310"/>
    </row>
    <row r="892" spans="4:185">
      <c r="D892" s="310"/>
      <c r="E892" s="310"/>
      <c r="F892" s="310"/>
      <c r="G892" s="310"/>
      <c r="H892" s="310"/>
      <c r="I892" s="310"/>
      <c r="J892" s="310"/>
      <c r="K892" s="310"/>
      <c r="L892" s="310"/>
      <c r="M892" s="310"/>
      <c r="N892" s="310"/>
      <c r="O892" s="310"/>
      <c r="P892" s="310"/>
      <c r="Q892" s="310"/>
      <c r="R892" s="310"/>
      <c r="S892" s="310"/>
      <c r="T892" s="310"/>
      <c r="U892" s="310"/>
      <c r="V892" s="310"/>
      <c r="W892" s="310"/>
      <c r="X892" s="310"/>
      <c r="Y892" s="310"/>
      <c r="Z892" s="310"/>
      <c r="AA892" s="310"/>
      <c r="AB892" s="310"/>
      <c r="AC892" s="310"/>
      <c r="AD892" s="310"/>
      <c r="AE892" s="310"/>
      <c r="AF892" s="310"/>
      <c r="AG892" s="310"/>
      <c r="AH892" s="310"/>
      <c r="AI892" s="310"/>
      <c r="AJ892" s="310"/>
      <c r="AK892" s="310"/>
      <c r="AL892" s="310"/>
      <c r="AM892" s="310"/>
      <c r="AN892" s="310"/>
      <c r="AO892" s="310"/>
      <c r="AP892" s="310"/>
      <c r="AQ892" s="310"/>
      <c r="AR892" s="310"/>
      <c r="AS892" s="310"/>
      <c r="AT892" s="310"/>
      <c r="AU892" s="310"/>
      <c r="AV892" s="310"/>
      <c r="AW892" s="310"/>
      <c r="AX892" s="310"/>
      <c r="AY892" s="310"/>
      <c r="AZ892" s="310"/>
      <c r="BA892" s="310"/>
      <c r="BB892" s="310"/>
      <c r="BC892" s="310"/>
      <c r="BD892" s="310"/>
      <c r="BE892" s="310"/>
      <c r="BF892" s="310"/>
      <c r="BG892" s="310"/>
      <c r="BH892" s="310"/>
      <c r="BI892" s="310"/>
      <c r="BJ892" s="310"/>
      <c r="BK892" s="310"/>
      <c r="BL892" s="310"/>
      <c r="BM892" s="310"/>
      <c r="BN892" s="310"/>
      <c r="BO892" s="310"/>
      <c r="BP892" s="310"/>
      <c r="BQ892" s="310"/>
      <c r="BR892" s="310"/>
      <c r="BS892" s="310"/>
      <c r="BT892" s="310"/>
      <c r="BU892" s="310"/>
      <c r="BV892" s="310"/>
      <c r="BW892" s="310"/>
      <c r="BX892" s="310"/>
      <c r="BY892" s="310"/>
      <c r="BZ892" s="310"/>
      <c r="CA892" s="310"/>
      <c r="CB892" s="310"/>
      <c r="CC892" s="310"/>
      <c r="CD892" s="310"/>
      <c r="CE892" s="310"/>
      <c r="CF892" s="310"/>
      <c r="CG892" s="310"/>
      <c r="CH892" s="310"/>
      <c r="CI892" s="310"/>
      <c r="CJ892" s="310"/>
      <c r="CK892" s="310"/>
      <c r="CL892" s="310"/>
      <c r="CM892" s="310"/>
      <c r="CN892" s="310"/>
      <c r="CO892" s="310"/>
      <c r="CP892" s="310"/>
      <c r="CQ892" s="310"/>
      <c r="CR892" s="310"/>
      <c r="CS892" s="310"/>
      <c r="CT892" s="310"/>
      <c r="CU892" s="310"/>
      <c r="CV892" s="310"/>
      <c r="CW892" s="310"/>
      <c r="CX892" s="310"/>
      <c r="CY892" s="310"/>
      <c r="CZ892" s="310"/>
      <c r="DA892" s="310"/>
      <c r="DB892" s="310"/>
      <c r="DC892" s="310"/>
      <c r="DD892" s="310"/>
      <c r="DE892" s="310"/>
      <c r="DF892" s="310"/>
      <c r="DG892" s="310"/>
      <c r="DH892" s="310"/>
      <c r="DI892" s="310"/>
      <c r="DJ892" s="310"/>
      <c r="DK892" s="310"/>
      <c r="DL892" s="310"/>
      <c r="DM892" s="310"/>
      <c r="DN892" s="310"/>
      <c r="DO892" s="310"/>
      <c r="DP892" s="310"/>
      <c r="DQ892" s="310"/>
      <c r="DR892" s="310"/>
      <c r="DS892" s="310"/>
      <c r="DT892" s="310"/>
      <c r="DU892" s="310"/>
      <c r="DV892" s="310"/>
      <c r="DW892" s="310"/>
      <c r="DX892" s="310"/>
      <c r="DY892" s="310"/>
      <c r="DZ892" s="310"/>
      <c r="EA892" s="310"/>
      <c r="EB892" s="310"/>
      <c r="EC892" s="310"/>
      <c r="ED892" s="310"/>
      <c r="EE892" s="310"/>
      <c r="EF892" s="310"/>
      <c r="EG892" s="310"/>
      <c r="EH892" s="310"/>
      <c r="EI892" s="310"/>
      <c r="EJ892" s="310"/>
      <c r="EK892" s="310"/>
      <c r="EL892" s="310"/>
      <c r="EM892" s="310"/>
      <c r="EN892" s="310"/>
      <c r="EO892" s="310"/>
      <c r="EP892" s="310"/>
      <c r="EQ892" s="310"/>
      <c r="ER892" s="310"/>
      <c r="ES892" s="310"/>
      <c r="ET892" s="310"/>
      <c r="EU892" s="310"/>
      <c r="EV892" s="310"/>
      <c r="EW892" s="310"/>
      <c r="EX892" s="310"/>
      <c r="EY892" s="310"/>
      <c r="EZ892" s="310"/>
      <c r="FA892" s="310"/>
      <c r="FB892" s="310"/>
      <c r="FC892" s="310"/>
      <c r="FD892" s="310"/>
      <c r="FE892" s="310"/>
      <c r="FF892" s="310"/>
      <c r="FG892" s="310"/>
      <c r="FH892" s="310"/>
      <c r="FI892" s="310"/>
      <c r="FJ892" s="310"/>
      <c r="FK892" s="310"/>
      <c r="FL892" s="310"/>
      <c r="FM892" s="310"/>
      <c r="FN892" s="310"/>
      <c r="FO892" s="310"/>
      <c r="FP892" s="310"/>
      <c r="FQ892" s="310"/>
      <c r="FR892" s="310"/>
      <c r="FS892" s="310"/>
      <c r="FT892" s="310"/>
      <c r="FU892" s="310"/>
      <c r="FV892" s="310"/>
      <c r="FW892" s="310"/>
      <c r="FX892" s="310"/>
      <c r="FY892" s="310"/>
      <c r="FZ892" s="310"/>
      <c r="GA892" s="310"/>
      <c r="GB892" s="310"/>
      <c r="GC892" s="310"/>
    </row>
    <row r="893" spans="4:185">
      <c r="D893" s="310"/>
      <c r="E893" s="310"/>
      <c r="F893" s="310"/>
      <c r="G893" s="310"/>
      <c r="H893" s="310"/>
      <c r="I893" s="310"/>
      <c r="J893" s="310"/>
      <c r="K893" s="310"/>
      <c r="L893" s="310"/>
      <c r="M893" s="310"/>
      <c r="N893" s="310"/>
      <c r="O893" s="310"/>
      <c r="P893" s="310"/>
      <c r="Q893" s="310"/>
      <c r="R893" s="310"/>
      <c r="S893" s="310"/>
      <c r="T893" s="310"/>
      <c r="U893" s="310"/>
      <c r="V893" s="310"/>
      <c r="W893" s="310"/>
      <c r="X893" s="310"/>
      <c r="Y893" s="310"/>
      <c r="Z893" s="310"/>
      <c r="AA893" s="310"/>
      <c r="AB893" s="310"/>
      <c r="AC893" s="310"/>
      <c r="AD893" s="310"/>
      <c r="AE893" s="310"/>
      <c r="AF893" s="310"/>
      <c r="AG893" s="310"/>
      <c r="AH893" s="310"/>
      <c r="AI893" s="310"/>
      <c r="AJ893" s="310"/>
      <c r="AK893" s="310"/>
      <c r="AL893" s="310"/>
      <c r="AM893" s="310"/>
      <c r="AN893" s="310"/>
      <c r="AO893" s="310"/>
      <c r="AP893" s="310"/>
      <c r="AQ893" s="310"/>
      <c r="AR893" s="310"/>
      <c r="AS893" s="310"/>
      <c r="AT893" s="310"/>
      <c r="AU893" s="310"/>
      <c r="AV893" s="310"/>
      <c r="AW893" s="310"/>
      <c r="AX893" s="310"/>
      <c r="AY893" s="310"/>
      <c r="AZ893" s="310"/>
      <c r="BA893" s="310"/>
      <c r="BB893" s="310"/>
      <c r="BC893" s="310"/>
      <c r="BD893" s="310"/>
      <c r="BE893" s="310"/>
      <c r="BF893" s="310"/>
      <c r="BG893" s="310"/>
      <c r="BH893" s="310"/>
      <c r="BI893" s="310"/>
      <c r="BJ893" s="310"/>
      <c r="BK893" s="310"/>
      <c r="BL893" s="310"/>
      <c r="BM893" s="310"/>
      <c r="BN893" s="310"/>
      <c r="BO893" s="310"/>
      <c r="BP893" s="310"/>
      <c r="BQ893" s="310"/>
      <c r="BR893" s="310"/>
      <c r="BS893" s="310"/>
      <c r="BT893" s="310"/>
      <c r="BU893" s="310"/>
      <c r="BV893" s="310"/>
      <c r="BW893" s="310"/>
      <c r="BX893" s="310"/>
      <c r="BY893" s="310"/>
      <c r="BZ893" s="310"/>
      <c r="CA893" s="310"/>
      <c r="CB893" s="310"/>
      <c r="CC893" s="310"/>
      <c r="CD893" s="310"/>
      <c r="CE893" s="310"/>
      <c r="CF893" s="310"/>
      <c r="CG893" s="310"/>
      <c r="CH893" s="310"/>
      <c r="CI893" s="310"/>
      <c r="CJ893" s="310"/>
      <c r="CK893" s="310"/>
      <c r="CL893" s="310"/>
      <c r="CM893" s="310"/>
      <c r="CN893" s="310"/>
      <c r="CO893" s="310"/>
      <c r="CP893" s="310"/>
      <c r="CQ893" s="310"/>
      <c r="CR893" s="310"/>
      <c r="CS893" s="310"/>
      <c r="CT893" s="310"/>
      <c r="CU893" s="310"/>
      <c r="CV893" s="310"/>
      <c r="CW893" s="310"/>
      <c r="CX893" s="310"/>
      <c r="CY893" s="310"/>
      <c r="CZ893" s="310"/>
      <c r="DA893" s="310"/>
      <c r="DB893" s="310"/>
      <c r="DC893" s="310"/>
      <c r="DD893" s="310"/>
      <c r="DE893" s="310"/>
      <c r="DF893" s="310"/>
      <c r="DG893" s="310"/>
      <c r="DH893" s="310"/>
      <c r="DI893" s="310"/>
      <c r="DJ893" s="310"/>
      <c r="DK893" s="310"/>
      <c r="DL893" s="310"/>
      <c r="DM893" s="310"/>
      <c r="DN893" s="310"/>
      <c r="DO893" s="310"/>
      <c r="DP893" s="310"/>
      <c r="DQ893" s="310"/>
      <c r="DR893" s="310"/>
      <c r="DS893" s="310"/>
      <c r="DT893" s="310"/>
      <c r="DU893" s="310"/>
      <c r="DV893" s="310"/>
      <c r="DW893" s="310"/>
      <c r="DX893" s="310"/>
      <c r="DY893" s="310"/>
      <c r="DZ893" s="310"/>
      <c r="EA893" s="310"/>
      <c r="EB893" s="310"/>
      <c r="EC893" s="310"/>
      <c r="ED893" s="310"/>
      <c r="EE893" s="310"/>
      <c r="EF893" s="310"/>
      <c r="EG893" s="310"/>
      <c r="EH893" s="310"/>
      <c r="EI893" s="310"/>
      <c r="EJ893" s="310"/>
      <c r="EK893" s="310"/>
      <c r="EL893" s="310"/>
      <c r="EM893" s="310"/>
      <c r="EN893" s="310"/>
      <c r="EO893" s="310"/>
      <c r="EP893" s="310"/>
      <c r="EQ893" s="310"/>
      <c r="ER893" s="310"/>
      <c r="ES893" s="310"/>
      <c r="ET893" s="310"/>
      <c r="EU893" s="310"/>
      <c r="EV893" s="310"/>
      <c r="EW893" s="310"/>
      <c r="EX893" s="310"/>
      <c r="EY893" s="310"/>
      <c r="EZ893" s="310"/>
      <c r="FA893" s="310"/>
      <c r="FB893" s="310"/>
      <c r="FC893" s="310"/>
      <c r="FD893" s="310"/>
      <c r="FE893" s="310"/>
      <c r="FF893" s="310"/>
      <c r="FG893" s="310"/>
      <c r="FH893" s="310"/>
      <c r="FI893" s="310"/>
      <c r="FJ893" s="310"/>
      <c r="FK893" s="310"/>
      <c r="FL893" s="310"/>
      <c r="FM893" s="310"/>
      <c r="FN893" s="310"/>
      <c r="FO893" s="310"/>
      <c r="FP893" s="310"/>
      <c r="FQ893" s="310"/>
      <c r="FR893" s="310"/>
      <c r="FS893" s="310"/>
      <c r="FT893" s="310"/>
      <c r="FU893" s="310"/>
      <c r="FV893" s="310"/>
      <c r="FW893" s="310"/>
      <c r="FX893" s="310"/>
      <c r="FY893" s="310"/>
      <c r="FZ893" s="310"/>
      <c r="GA893" s="310"/>
      <c r="GB893" s="310"/>
      <c r="GC893" s="310"/>
    </row>
    <row r="894" spans="4:185">
      <c r="D894" s="310"/>
      <c r="E894" s="310"/>
      <c r="F894" s="310"/>
      <c r="G894" s="310"/>
      <c r="H894" s="310"/>
      <c r="I894" s="310"/>
      <c r="J894" s="310"/>
      <c r="K894" s="310"/>
      <c r="L894" s="310"/>
      <c r="M894" s="310"/>
      <c r="N894" s="310"/>
      <c r="O894" s="310"/>
      <c r="P894" s="310"/>
      <c r="Q894" s="310"/>
      <c r="R894" s="310"/>
      <c r="S894" s="310"/>
      <c r="T894" s="310"/>
      <c r="U894" s="310"/>
      <c r="V894" s="310"/>
      <c r="W894" s="310"/>
      <c r="X894" s="310"/>
      <c r="Y894" s="310"/>
      <c r="Z894" s="310"/>
      <c r="AA894" s="310"/>
      <c r="AB894" s="310"/>
      <c r="AC894" s="310"/>
      <c r="AD894" s="310"/>
      <c r="AE894" s="310"/>
      <c r="AF894" s="310"/>
      <c r="AG894" s="310"/>
      <c r="AH894" s="310"/>
      <c r="AI894" s="310"/>
      <c r="AJ894" s="310"/>
      <c r="AK894" s="310"/>
      <c r="AL894" s="310"/>
      <c r="AM894" s="310"/>
      <c r="AN894" s="310"/>
      <c r="AO894" s="310"/>
      <c r="AP894" s="310"/>
      <c r="AQ894" s="310"/>
      <c r="AR894" s="310"/>
      <c r="AS894" s="310"/>
      <c r="AT894" s="310"/>
      <c r="AU894" s="310"/>
      <c r="AV894" s="310"/>
      <c r="AW894" s="310"/>
      <c r="AX894" s="310"/>
      <c r="AY894" s="310"/>
      <c r="AZ894" s="310"/>
      <c r="BA894" s="310"/>
      <c r="BB894" s="310"/>
      <c r="BC894" s="310"/>
      <c r="BD894" s="310"/>
      <c r="BE894" s="310"/>
      <c r="BF894" s="310"/>
      <c r="BG894" s="310"/>
      <c r="BH894" s="310"/>
      <c r="BI894" s="310"/>
      <c r="BJ894" s="310"/>
      <c r="BK894" s="310"/>
      <c r="BL894" s="310"/>
      <c r="BM894" s="310"/>
      <c r="BN894" s="310"/>
      <c r="BO894" s="310"/>
      <c r="BP894" s="310"/>
      <c r="BQ894" s="310"/>
      <c r="BR894" s="310"/>
      <c r="BS894" s="310"/>
      <c r="BT894" s="310"/>
      <c r="BU894" s="310"/>
      <c r="BV894" s="310"/>
      <c r="BW894" s="310"/>
      <c r="BX894" s="310"/>
      <c r="BY894" s="310"/>
      <c r="BZ894" s="310"/>
      <c r="CA894" s="310"/>
      <c r="CB894" s="310"/>
      <c r="CC894" s="310"/>
      <c r="CD894" s="310"/>
      <c r="CE894" s="310"/>
      <c r="CF894" s="310"/>
      <c r="CG894" s="310"/>
      <c r="CH894" s="310"/>
      <c r="CI894" s="310"/>
      <c r="CJ894" s="310"/>
      <c r="CK894" s="310"/>
      <c r="CL894" s="310"/>
      <c r="CM894" s="310"/>
      <c r="CN894" s="310"/>
      <c r="CO894" s="310"/>
      <c r="CP894" s="310"/>
      <c r="CQ894" s="310"/>
      <c r="CR894" s="310"/>
      <c r="CS894" s="310"/>
      <c r="CT894" s="310"/>
      <c r="CU894" s="310"/>
      <c r="CV894" s="310"/>
      <c r="CW894" s="310"/>
      <c r="CX894" s="310"/>
      <c r="CY894" s="310"/>
      <c r="CZ894" s="310"/>
      <c r="DA894" s="310"/>
      <c r="DB894" s="310"/>
      <c r="DC894" s="310"/>
      <c r="DD894" s="310"/>
      <c r="DE894" s="310"/>
      <c r="DF894" s="310"/>
      <c r="DG894" s="310"/>
      <c r="DH894" s="310"/>
      <c r="DI894" s="310"/>
      <c r="DJ894" s="310"/>
      <c r="DK894" s="310"/>
      <c r="DL894" s="310"/>
      <c r="DM894" s="310"/>
      <c r="DN894" s="310"/>
      <c r="DO894" s="310"/>
      <c r="DP894" s="310"/>
      <c r="DQ894" s="310"/>
      <c r="DR894" s="310"/>
      <c r="DS894" s="310"/>
      <c r="DT894" s="310"/>
      <c r="DU894" s="310"/>
      <c r="DV894" s="310"/>
      <c r="DW894" s="310"/>
      <c r="DX894" s="310"/>
      <c r="DY894" s="310"/>
      <c r="DZ894" s="310"/>
      <c r="EA894" s="310"/>
      <c r="EB894" s="310"/>
      <c r="EC894" s="310"/>
      <c r="ED894" s="310"/>
      <c r="EE894" s="310"/>
      <c r="EF894" s="310"/>
      <c r="EG894" s="310"/>
      <c r="EH894" s="310"/>
      <c r="EI894" s="310"/>
      <c r="EJ894" s="310"/>
      <c r="EK894" s="310"/>
      <c r="EL894" s="310"/>
      <c r="EM894" s="310"/>
      <c r="EN894" s="310"/>
      <c r="EO894" s="310"/>
      <c r="EP894" s="310"/>
      <c r="EQ894" s="310"/>
      <c r="ER894" s="310"/>
      <c r="ES894" s="310"/>
      <c r="ET894" s="310"/>
      <c r="EU894" s="310"/>
      <c r="EV894" s="310"/>
      <c r="EW894" s="310"/>
      <c r="EX894" s="310"/>
      <c r="EY894" s="310"/>
      <c r="EZ894" s="310"/>
      <c r="FA894" s="310"/>
      <c r="FB894" s="310"/>
      <c r="FC894" s="310"/>
      <c r="FD894" s="310"/>
      <c r="FE894" s="310"/>
      <c r="FF894" s="310"/>
      <c r="FG894" s="310"/>
      <c r="FH894" s="310"/>
      <c r="FI894" s="310"/>
      <c r="FJ894" s="310"/>
      <c r="FK894" s="310"/>
      <c r="FL894" s="310"/>
      <c r="FM894" s="310"/>
      <c r="FN894" s="310"/>
      <c r="FO894" s="310"/>
      <c r="FP894" s="310"/>
      <c r="FQ894" s="310"/>
      <c r="FR894" s="310"/>
      <c r="FS894" s="310"/>
      <c r="FT894" s="310"/>
      <c r="FU894" s="310"/>
      <c r="FV894" s="310"/>
      <c r="FW894" s="310"/>
      <c r="FX894" s="310"/>
      <c r="FY894" s="310"/>
      <c r="FZ894" s="310"/>
      <c r="GA894" s="310"/>
      <c r="GB894" s="310"/>
      <c r="GC894" s="310"/>
    </row>
    <row r="895" spans="4:185">
      <c r="D895" s="310"/>
      <c r="E895" s="310"/>
      <c r="F895" s="310"/>
      <c r="G895" s="310"/>
      <c r="H895" s="310"/>
      <c r="I895" s="310"/>
      <c r="J895" s="310"/>
      <c r="K895" s="310"/>
      <c r="L895" s="310"/>
      <c r="M895" s="310"/>
      <c r="N895" s="310"/>
      <c r="O895" s="310"/>
      <c r="P895" s="310"/>
      <c r="Q895" s="310"/>
      <c r="R895" s="310"/>
      <c r="S895" s="310"/>
      <c r="T895" s="310"/>
      <c r="U895" s="310"/>
      <c r="V895" s="310"/>
      <c r="W895" s="310"/>
      <c r="X895" s="310"/>
      <c r="Y895" s="310"/>
      <c r="Z895" s="310"/>
      <c r="AA895" s="310"/>
      <c r="AB895" s="310"/>
      <c r="AC895" s="310"/>
      <c r="AD895" s="310"/>
      <c r="AE895" s="310"/>
      <c r="AF895" s="310"/>
      <c r="AG895" s="310"/>
      <c r="AH895" s="310"/>
      <c r="AI895" s="310"/>
      <c r="AJ895" s="310"/>
      <c r="AK895" s="310"/>
      <c r="AL895" s="310"/>
      <c r="AM895" s="310"/>
      <c r="AN895" s="310"/>
      <c r="AO895" s="310"/>
      <c r="AP895" s="310"/>
      <c r="AQ895" s="310"/>
      <c r="AR895" s="310"/>
      <c r="AS895" s="310"/>
      <c r="AT895" s="310"/>
      <c r="AU895" s="310"/>
      <c r="AV895" s="310"/>
      <c r="AW895" s="310"/>
      <c r="AX895" s="310"/>
      <c r="AY895" s="310"/>
      <c r="AZ895" s="310"/>
      <c r="BA895" s="310"/>
      <c r="BB895" s="310"/>
      <c r="BC895" s="310"/>
      <c r="BD895" s="310"/>
      <c r="BE895" s="310"/>
      <c r="BF895" s="310"/>
      <c r="BG895" s="310"/>
      <c r="BH895" s="310"/>
      <c r="BI895" s="310"/>
      <c r="BJ895" s="310"/>
      <c r="BK895" s="310"/>
      <c r="BL895" s="310"/>
      <c r="BM895" s="310"/>
      <c r="BN895" s="310"/>
      <c r="BO895" s="310"/>
      <c r="BP895" s="310"/>
      <c r="BQ895" s="310"/>
      <c r="BR895" s="310"/>
      <c r="BS895" s="310"/>
      <c r="BT895" s="310"/>
      <c r="BU895" s="310"/>
      <c r="BV895" s="310"/>
      <c r="BW895" s="310"/>
      <c r="BX895" s="310"/>
      <c r="BY895" s="310"/>
      <c r="BZ895" s="310"/>
      <c r="CA895" s="310"/>
      <c r="CB895" s="310"/>
      <c r="CC895" s="310"/>
      <c r="CD895" s="310"/>
      <c r="CE895" s="310"/>
      <c r="CF895" s="310"/>
      <c r="CG895" s="310"/>
      <c r="CH895" s="310"/>
      <c r="CI895" s="310"/>
      <c r="CJ895" s="310"/>
      <c r="CK895" s="310"/>
      <c r="CL895" s="310"/>
      <c r="CM895" s="310"/>
      <c r="CN895" s="310"/>
      <c r="CO895" s="310"/>
      <c r="CP895" s="310"/>
      <c r="CQ895" s="310"/>
      <c r="CR895" s="310"/>
      <c r="CS895" s="310"/>
      <c r="CT895" s="310"/>
      <c r="CU895" s="310"/>
      <c r="CV895" s="310"/>
      <c r="CW895" s="310"/>
      <c r="CX895" s="310"/>
      <c r="CY895" s="310"/>
      <c r="CZ895" s="310"/>
      <c r="DA895" s="310"/>
      <c r="DB895" s="310"/>
      <c r="DC895" s="310"/>
      <c r="DD895" s="310"/>
      <c r="DE895" s="310"/>
      <c r="DF895" s="310"/>
      <c r="DG895" s="310"/>
      <c r="DH895" s="310"/>
      <c r="DI895" s="310"/>
      <c r="DJ895" s="310"/>
      <c r="DK895" s="310"/>
      <c r="DL895" s="310"/>
      <c r="DM895" s="310"/>
      <c r="DN895" s="310"/>
      <c r="DO895" s="310"/>
      <c r="DP895" s="310"/>
      <c r="DQ895" s="310"/>
      <c r="DR895" s="310"/>
      <c r="DS895" s="310"/>
      <c r="DT895" s="310"/>
      <c r="DU895" s="310"/>
      <c r="DV895" s="310"/>
      <c r="DW895" s="310"/>
      <c r="DX895" s="310"/>
      <c r="DY895" s="310"/>
      <c r="DZ895" s="310"/>
      <c r="EA895" s="310"/>
      <c r="EB895" s="310"/>
      <c r="EC895" s="310"/>
      <c r="ED895" s="310"/>
      <c r="EE895" s="310"/>
      <c r="EF895" s="310"/>
      <c r="EG895" s="310"/>
      <c r="EH895" s="310"/>
      <c r="EI895" s="310"/>
      <c r="EJ895" s="310"/>
      <c r="EK895" s="310"/>
      <c r="EL895" s="310"/>
      <c r="EM895" s="310"/>
      <c r="EN895" s="310"/>
      <c r="EO895" s="310"/>
      <c r="EP895" s="310"/>
      <c r="EQ895" s="310"/>
      <c r="ER895" s="310"/>
      <c r="ES895" s="310"/>
      <c r="ET895" s="310"/>
      <c r="EU895" s="310"/>
      <c r="EV895" s="310"/>
      <c r="EW895" s="310"/>
      <c r="EX895" s="310"/>
      <c r="EY895" s="310"/>
      <c r="EZ895" s="310"/>
      <c r="FA895" s="310"/>
      <c r="FB895" s="310"/>
      <c r="FC895" s="310"/>
      <c r="FD895" s="310"/>
      <c r="FE895" s="310"/>
      <c r="FF895" s="310"/>
      <c r="FG895" s="310"/>
      <c r="FH895" s="310"/>
      <c r="FI895" s="310"/>
      <c r="FJ895" s="310"/>
      <c r="FK895" s="310"/>
      <c r="FL895" s="310"/>
      <c r="FM895" s="310"/>
      <c r="FN895" s="310"/>
      <c r="FO895" s="310"/>
      <c r="FP895" s="310"/>
      <c r="FQ895" s="310"/>
      <c r="FR895" s="310"/>
      <c r="FS895" s="310"/>
      <c r="FT895" s="310"/>
      <c r="FU895" s="310"/>
      <c r="FV895" s="310"/>
      <c r="FW895" s="310"/>
      <c r="FX895" s="310"/>
      <c r="FY895" s="310"/>
      <c r="FZ895" s="310"/>
      <c r="GA895" s="310"/>
      <c r="GB895" s="310"/>
      <c r="GC895" s="310"/>
    </row>
    <row r="896" spans="4:185">
      <c r="D896" s="310"/>
      <c r="E896" s="310"/>
      <c r="F896" s="310"/>
      <c r="G896" s="310"/>
      <c r="H896" s="310"/>
      <c r="I896" s="310"/>
      <c r="J896" s="310"/>
      <c r="K896" s="310"/>
      <c r="L896" s="310"/>
      <c r="M896" s="310"/>
      <c r="N896" s="310"/>
      <c r="O896" s="310"/>
      <c r="P896" s="310"/>
      <c r="Q896" s="310"/>
      <c r="R896" s="310"/>
      <c r="S896" s="310"/>
      <c r="T896" s="310"/>
      <c r="U896" s="310"/>
      <c r="V896" s="310"/>
      <c r="W896" s="310"/>
      <c r="X896" s="310"/>
      <c r="Y896" s="310"/>
      <c r="Z896" s="310"/>
      <c r="AA896" s="310"/>
      <c r="AB896" s="310"/>
      <c r="AC896" s="310"/>
      <c r="AD896" s="310"/>
      <c r="AE896" s="310"/>
      <c r="AF896" s="310"/>
      <c r="AG896" s="310"/>
      <c r="AH896" s="310"/>
      <c r="AI896" s="310"/>
      <c r="AJ896" s="310"/>
      <c r="AK896" s="310"/>
      <c r="AL896" s="310"/>
      <c r="AM896" s="310"/>
      <c r="AN896" s="310"/>
      <c r="AO896" s="310"/>
      <c r="AP896" s="310"/>
      <c r="AQ896" s="310"/>
      <c r="AR896" s="310"/>
      <c r="AS896" s="310"/>
      <c r="AT896" s="310"/>
      <c r="AU896" s="310"/>
      <c r="AV896" s="310"/>
      <c r="AW896" s="310"/>
      <c r="AX896" s="310"/>
      <c r="AY896" s="310"/>
      <c r="AZ896" s="310"/>
      <c r="BA896" s="310"/>
      <c r="BB896" s="310"/>
      <c r="BC896" s="310"/>
      <c r="BD896" s="310"/>
      <c r="BE896" s="310"/>
      <c r="BF896" s="310"/>
      <c r="BG896" s="310"/>
      <c r="BH896" s="310"/>
      <c r="BI896" s="310"/>
      <c r="BJ896" s="310"/>
      <c r="BK896" s="310"/>
      <c r="BL896" s="310"/>
      <c r="BM896" s="310"/>
      <c r="BN896" s="310"/>
      <c r="BO896" s="310"/>
      <c r="BP896" s="310"/>
      <c r="BQ896" s="310"/>
      <c r="BR896" s="310"/>
      <c r="BS896" s="310"/>
      <c r="BT896" s="310"/>
      <c r="BU896" s="310"/>
      <c r="BV896" s="310"/>
      <c r="BW896" s="310"/>
      <c r="BX896" s="310"/>
      <c r="BY896" s="310"/>
      <c r="BZ896" s="310"/>
      <c r="CA896" s="310"/>
      <c r="CB896" s="310"/>
      <c r="CC896" s="310"/>
      <c r="CD896" s="310"/>
      <c r="CE896" s="310"/>
      <c r="CF896" s="310"/>
      <c r="CG896" s="310"/>
      <c r="CH896" s="310"/>
      <c r="CI896" s="310"/>
      <c r="CJ896" s="310"/>
      <c r="CK896" s="310"/>
      <c r="CL896" s="310"/>
      <c r="CM896" s="310"/>
      <c r="CN896" s="310"/>
      <c r="CO896" s="310"/>
      <c r="CP896" s="310"/>
      <c r="CQ896" s="310"/>
      <c r="CR896" s="310"/>
      <c r="CS896" s="310"/>
      <c r="CT896" s="310"/>
      <c r="CU896" s="310"/>
      <c r="CV896" s="310"/>
      <c r="CW896" s="310"/>
      <c r="CX896" s="310"/>
      <c r="CY896" s="310"/>
      <c r="CZ896" s="310"/>
      <c r="DA896" s="310"/>
      <c r="DB896" s="310"/>
      <c r="DC896" s="310"/>
      <c r="DD896" s="310"/>
      <c r="DE896" s="310"/>
      <c r="DF896" s="310"/>
      <c r="DG896" s="310"/>
      <c r="DH896" s="310"/>
      <c r="DI896" s="310"/>
      <c r="DJ896" s="310"/>
      <c r="DK896" s="310"/>
      <c r="DL896" s="310"/>
      <c r="DM896" s="310"/>
      <c r="DN896" s="310"/>
      <c r="DO896" s="310"/>
      <c r="DP896" s="310"/>
      <c r="DQ896" s="310"/>
      <c r="DR896" s="310"/>
      <c r="DS896" s="310"/>
      <c r="DT896" s="310"/>
      <c r="DU896" s="310"/>
      <c r="DV896" s="310"/>
      <c r="DW896" s="310"/>
      <c r="DX896" s="310"/>
      <c r="DY896" s="310"/>
      <c r="DZ896" s="310"/>
      <c r="EA896" s="310"/>
      <c r="EB896" s="310"/>
      <c r="EC896" s="310"/>
      <c r="ED896" s="310"/>
      <c r="EE896" s="310"/>
      <c r="EF896" s="310"/>
      <c r="EG896" s="310"/>
      <c r="EH896" s="310"/>
      <c r="EI896" s="310"/>
      <c r="EJ896" s="310"/>
      <c r="EK896" s="310"/>
      <c r="EL896" s="310"/>
      <c r="EM896" s="310"/>
      <c r="EN896" s="310"/>
      <c r="EO896" s="310"/>
      <c r="EP896" s="310"/>
      <c r="EQ896" s="310"/>
      <c r="ER896" s="310"/>
      <c r="ES896" s="310"/>
      <c r="ET896" s="310"/>
      <c r="EU896" s="310"/>
      <c r="EV896" s="310"/>
      <c r="EW896" s="310"/>
      <c r="EX896" s="310"/>
      <c r="EY896" s="310"/>
      <c r="EZ896" s="310"/>
      <c r="FA896" s="310"/>
      <c r="FB896" s="310"/>
      <c r="FC896" s="310"/>
      <c r="FD896" s="310"/>
      <c r="FE896" s="310"/>
      <c r="FF896" s="310"/>
      <c r="FG896" s="310"/>
      <c r="FH896" s="310"/>
      <c r="FI896" s="310"/>
      <c r="FJ896" s="310"/>
      <c r="FK896" s="310"/>
      <c r="FL896" s="310"/>
      <c r="FM896" s="310"/>
      <c r="FN896" s="310"/>
      <c r="FO896" s="310"/>
      <c r="FP896" s="310"/>
      <c r="FQ896" s="310"/>
      <c r="FR896" s="310"/>
      <c r="FS896" s="310"/>
      <c r="FT896" s="310"/>
      <c r="FU896" s="310"/>
      <c r="FV896" s="310"/>
      <c r="FW896" s="310"/>
      <c r="FX896" s="310"/>
      <c r="FY896" s="310"/>
      <c r="FZ896" s="310"/>
      <c r="GA896" s="310"/>
      <c r="GB896" s="310"/>
      <c r="GC896" s="310"/>
    </row>
    <row r="897" spans="4:185">
      <c r="D897" s="310"/>
      <c r="E897" s="310"/>
      <c r="F897" s="310"/>
      <c r="G897" s="310"/>
      <c r="H897" s="310"/>
      <c r="I897" s="310"/>
      <c r="J897" s="310"/>
      <c r="K897" s="310"/>
      <c r="L897" s="310"/>
      <c r="M897" s="310"/>
      <c r="N897" s="310"/>
      <c r="O897" s="310"/>
      <c r="P897" s="310"/>
      <c r="Q897" s="310"/>
      <c r="R897" s="310"/>
      <c r="S897" s="310"/>
      <c r="T897" s="310"/>
      <c r="U897" s="310"/>
      <c r="V897" s="310"/>
      <c r="W897" s="310"/>
      <c r="X897" s="310"/>
      <c r="Y897" s="310"/>
      <c r="Z897" s="310"/>
      <c r="AA897" s="310"/>
      <c r="AB897" s="310"/>
      <c r="AC897" s="310"/>
      <c r="AD897" s="310"/>
      <c r="AE897" s="310"/>
      <c r="AF897" s="310"/>
      <c r="AG897" s="310"/>
      <c r="AH897" s="310"/>
      <c r="AI897" s="310"/>
      <c r="AJ897" s="310"/>
      <c r="AK897" s="310"/>
      <c r="AL897" s="310"/>
      <c r="AM897" s="310"/>
      <c r="AN897" s="310"/>
      <c r="AO897" s="310"/>
      <c r="AP897" s="310"/>
      <c r="AQ897" s="310"/>
      <c r="AR897" s="310"/>
      <c r="AS897" s="310"/>
      <c r="AT897" s="310"/>
      <c r="AU897" s="310"/>
      <c r="AV897" s="310"/>
      <c r="AW897" s="310"/>
      <c r="AX897" s="310"/>
      <c r="AY897" s="310"/>
      <c r="AZ897" s="310"/>
      <c r="BA897" s="310"/>
      <c r="BB897" s="310"/>
      <c r="BC897" s="310"/>
      <c r="BD897" s="310"/>
      <c r="BE897" s="310"/>
      <c r="BF897" s="310"/>
      <c r="BG897" s="310"/>
      <c r="BH897" s="310"/>
      <c r="BI897" s="310"/>
      <c r="BJ897" s="310"/>
      <c r="BK897" s="310"/>
      <c r="BL897" s="310"/>
      <c r="BM897" s="310"/>
      <c r="BN897" s="310"/>
      <c r="BO897" s="310"/>
      <c r="BP897" s="310"/>
      <c r="BQ897" s="310"/>
      <c r="BR897" s="310"/>
      <c r="BS897" s="310"/>
      <c r="BT897" s="310"/>
      <c r="BU897" s="310"/>
      <c r="BV897" s="310"/>
      <c r="BW897" s="310"/>
      <c r="BX897" s="310"/>
      <c r="BY897" s="310"/>
      <c r="BZ897" s="310"/>
      <c r="CA897" s="310"/>
      <c r="CB897" s="310"/>
      <c r="CC897" s="310"/>
      <c r="CD897" s="310"/>
      <c r="CE897" s="310"/>
      <c r="CF897" s="310"/>
      <c r="CG897" s="310"/>
      <c r="CH897" s="310"/>
      <c r="CI897" s="310"/>
      <c r="CJ897" s="310"/>
      <c r="CK897" s="310"/>
      <c r="CL897" s="310"/>
      <c r="CM897" s="310"/>
      <c r="CN897" s="310"/>
      <c r="CO897" s="310"/>
      <c r="CP897" s="310"/>
      <c r="CQ897" s="310"/>
      <c r="CR897" s="310"/>
      <c r="CS897" s="310"/>
      <c r="CT897" s="310"/>
      <c r="CU897" s="310"/>
      <c r="CV897" s="310"/>
      <c r="CW897" s="310"/>
      <c r="CX897" s="310"/>
      <c r="CY897" s="310"/>
      <c r="CZ897" s="310"/>
      <c r="DA897" s="310"/>
      <c r="DB897" s="310"/>
      <c r="DC897" s="310"/>
      <c r="DD897" s="310"/>
      <c r="DE897" s="310"/>
      <c r="DF897" s="310"/>
      <c r="DG897" s="310"/>
      <c r="DH897" s="310"/>
      <c r="DI897" s="310"/>
      <c r="DJ897" s="310"/>
      <c r="DK897" s="310"/>
      <c r="DL897" s="310"/>
      <c r="DM897" s="310"/>
      <c r="DN897" s="310"/>
      <c r="DO897" s="310"/>
      <c r="DP897" s="310"/>
      <c r="DQ897" s="310"/>
      <c r="DR897" s="310"/>
      <c r="DS897" s="310"/>
      <c r="DT897" s="310"/>
      <c r="DU897" s="310"/>
      <c r="DV897" s="310"/>
      <c r="DW897" s="310"/>
      <c r="DX897" s="310"/>
      <c r="DY897" s="310"/>
      <c r="DZ897" s="310"/>
      <c r="EA897" s="310"/>
      <c r="EB897" s="310"/>
      <c r="EC897" s="310"/>
      <c r="ED897" s="310"/>
      <c r="EE897" s="310"/>
      <c r="EF897" s="310"/>
      <c r="EG897" s="310"/>
      <c r="EH897" s="310"/>
      <c r="EI897" s="310"/>
      <c r="EJ897" s="310"/>
      <c r="EK897" s="310"/>
      <c r="EL897" s="310"/>
      <c r="EM897" s="310"/>
      <c r="EN897" s="310"/>
      <c r="EO897" s="310"/>
      <c r="EP897" s="310"/>
      <c r="EQ897" s="310"/>
      <c r="ER897" s="310"/>
      <c r="ES897" s="310"/>
      <c r="ET897" s="310"/>
      <c r="EU897" s="310"/>
      <c r="EV897" s="310"/>
      <c r="EW897" s="310"/>
      <c r="EX897" s="310"/>
      <c r="EY897" s="310"/>
      <c r="EZ897" s="310"/>
      <c r="FA897" s="310"/>
      <c r="FB897" s="310"/>
      <c r="FC897" s="310"/>
      <c r="FD897" s="310"/>
      <c r="FE897" s="310"/>
      <c r="FF897" s="310"/>
      <c r="FG897" s="310"/>
      <c r="FH897" s="310"/>
      <c r="FI897" s="310"/>
      <c r="FJ897" s="310"/>
      <c r="FK897" s="310"/>
      <c r="FL897" s="310"/>
      <c r="FM897" s="310"/>
      <c r="FN897" s="310"/>
      <c r="FO897" s="310"/>
      <c r="FP897" s="310"/>
      <c r="FQ897" s="310"/>
      <c r="FR897" s="310"/>
      <c r="FS897" s="310"/>
      <c r="FT897" s="310"/>
      <c r="FU897" s="310"/>
      <c r="FV897" s="310"/>
      <c r="FW897" s="310"/>
      <c r="FX897" s="310"/>
      <c r="FY897" s="310"/>
      <c r="FZ897" s="310"/>
      <c r="GA897" s="310"/>
      <c r="GB897" s="310"/>
      <c r="GC897" s="310"/>
    </row>
    <row r="898" spans="4:185">
      <c r="D898" s="310"/>
      <c r="E898" s="310"/>
      <c r="F898" s="310"/>
      <c r="G898" s="310"/>
      <c r="H898" s="310"/>
      <c r="I898" s="310"/>
      <c r="J898" s="310"/>
      <c r="K898" s="310"/>
      <c r="L898" s="310"/>
      <c r="M898" s="310"/>
      <c r="N898" s="310"/>
      <c r="O898" s="310"/>
      <c r="P898" s="310"/>
      <c r="Q898" s="310"/>
      <c r="R898" s="310"/>
      <c r="S898" s="310"/>
      <c r="T898" s="310"/>
      <c r="U898" s="310"/>
      <c r="V898" s="310"/>
      <c r="W898" s="310"/>
      <c r="X898" s="310"/>
      <c r="Y898" s="310"/>
      <c r="Z898" s="310"/>
      <c r="AA898" s="310"/>
      <c r="AB898" s="310"/>
      <c r="AC898" s="310"/>
      <c r="AD898" s="310"/>
      <c r="AE898" s="310"/>
      <c r="AF898" s="310"/>
      <c r="AG898" s="310"/>
      <c r="AH898" s="310"/>
      <c r="AI898" s="310"/>
      <c r="AJ898" s="310"/>
      <c r="AK898" s="310"/>
      <c r="AL898" s="310"/>
      <c r="AM898" s="310"/>
      <c r="AN898" s="310"/>
      <c r="AO898" s="310"/>
      <c r="AP898" s="310"/>
      <c r="AQ898" s="310"/>
      <c r="AR898" s="310"/>
      <c r="AS898" s="310"/>
      <c r="AT898" s="310"/>
      <c r="AU898" s="310"/>
      <c r="AV898" s="310"/>
      <c r="AW898" s="310"/>
      <c r="AX898" s="310"/>
      <c r="AY898" s="310"/>
      <c r="AZ898" s="310"/>
      <c r="BA898" s="310"/>
      <c r="BB898" s="310"/>
      <c r="BC898" s="310"/>
      <c r="BD898" s="310"/>
      <c r="BE898" s="310"/>
      <c r="BF898" s="310"/>
      <c r="BG898" s="310"/>
      <c r="BH898" s="310"/>
      <c r="BI898" s="310"/>
      <c r="BJ898" s="310"/>
      <c r="BK898" s="310"/>
      <c r="BL898" s="310"/>
      <c r="BM898" s="310"/>
      <c r="BN898" s="310"/>
      <c r="BO898" s="310"/>
      <c r="BP898" s="310"/>
      <c r="BQ898" s="310"/>
      <c r="BR898" s="310"/>
      <c r="BS898" s="310"/>
      <c r="BT898" s="310"/>
      <c r="BU898" s="310"/>
      <c r="BV898" s="310"/>
      <c r="BW898" s="310"/>
      <c r="BX898" s="310"/>
      <c r="BY898" s="310"/>
      <c r="BZ898" s="310"/>
      <c r="CA898" s="310"/>
      <c r="CB898" s="310"/>
      <c r="CC898" s="310"/>
      <c r="CD898" s="310"/>
      <c r="CE898" s="310"/>
      <c r="CF898" s="310"/>
      <c r="CG898" s="310"/>
      <c r="CH898" s="310"/>
      <c r="CI898" s="310"/>
      <c r="CJ898" s="310"/>
      <c r="CK898" s="310"/>
      <c r="CL898" s="310"/>
      <c r="CM898" s="310"/>
      <c r="CN898" s="310"/>
      <c r="CO898" s="310"/>
      <c r="CP898" s="310"/>
      <c r="CQ898" s="310"/>
      <c r="CR898" s="310"/>
      <c r="CS898" s="310"/>
      <c r="CT898" s="310"/>
      <c r="CU898" s="310"/>
      <c r="CV898" s="310"/>
      <c r="CW898" s="310"/>
      <c r="CX898" s="310"/>
      <c r="CY898" s="310"/>
      <c r="CZ898" s="310"/>
      <c r="DA898" s="310"/>
      <c r="DB898" s="310"/>
      <c r="DC898" s="310"/>
      <c r="DD898" s="310"/>
      <c r="DE898" s="310"/>
      <c r="DF898" s="310"/>
      <c r="DG898" s="310"/>
      <c r="DH898" s="310"/>
      <c r="DI898" s="310"/>
      <c r="DJ898" s="310"/>
      <c r="DK898" s="310"/>
      <c r="DL898" s="310"/>
      <c r="DM898" s="310"/>
      <c r="DN898" s="310"/>
      <c r="DO898" s="310"/>
      <c r="DP898" s="310"/>
      <c r="DQ898" s="310"/>
      <c r="DR898" s="310"/>
      <c r="DS898" s="310"/>
      <c r="DT898" s="310"/>
      <c r="DU898" s="310"/>
      <c r="DV898" s="310"/>
      <c r="DW898" s="310"/>
      <c r="DX898" s="310"/>
      <c r="DY898" s="310"/>
      <c r="DZ898" s="310"/>
      <c r="EA898" s="310"/>
      <c r="EB898" s="310"/>
      <c r="EC898" s="310"/>
      <c r="ED898" s="310"/>
      <c r="EE898" s="310"/>
      <c r="EF898" s="310"/>
      <c r="EG898" s="310"/>
      <c r="EH898" s="310"/>
      <c r="EI898" s="310"/>
      <c r="EJ898" s="310"/>
      <c r="EK898" s="310"/>
      <c r="EL898" s="310"/>
      <c r="EM898" s="310"/>
      <c r="EN898" s="310"/>
      <c r="EO898" s="310"/>
      <c r="EP898" s="310"/>
      <c r="EQ898" s="310"/>
      <c r="ER898" s="310"/>
      <c r="ES898" s="310"/>
      <c r="ET898" s="310"/>
      <c r="EU898" s="310"/>
      <c r="EV898" s="310"/>
      <c r="EW898" s="310"/>
      <c r="EX898" s="310"/>
      <c r="EY898" s="310"/>
      <c r="EZ898" s="310"/>
      <c r="FA898" s="310"/>
      <c r="FB898" s="310"/>
      <c r="FC898" s="310"/>
      <c r="FD898" s="310"/>
      <c r="FE898" s="310"/>
      <c r="FF898" s="310"/>
      <c r="FG898" s="310"/>
      <c r="FH898" s="310"/>
      <c r="FI898" s="310"/>
      <c r="FJ898" s="310"/>
      <c r="FK898" s="310"/>
      <c r="FL898" s="310"/>
      <c r="FM898" s="310"/>
      <c r="FN898" s="310"/>
      <c r="FO898" s="310"/>
      <c r="FP898" s="310"/>
      <c r="FQ898" s="310"/>
      <c r="FR898" s="310"/>
      <c r="FS898" s="310"/>
      <c r="FT898" s="310"/>
      <c r="FU898" s="310"/>
      <c r="FV898" s="310"/>
      <c r="FW898" s="310"/>
      <c r="FX898" s="310"/>
      <c r="FY898" s="310"/>
      <c r="FZ898" s="310"/>
      <c r="GA898" s="310"/>
      <c r="GB898" s="310"/>
      <c r="GC898" s="310"/>
    </row>
    <row r="899" spans="4:185">
      <c r="D899" s="310"/>
      <c r="E899" s="310"/>
      <c r="F899" s="310"/>
      <c r="G899" s="310"/>
      <c r="H899" s="310"/>
      <c r="I899" s="310"/>
      <c r="J899" s="310"/>
      <c r="K899" s="310"/>
      <c r="L899" s="310"/>
      <c r="M899" s="310"/>
      <c r="N899" s="310"/>
      <c r="O899" s="310"/>
      <c r="P899" s="310"/>
      <c r="Q899" s="310"/>
      <c r="R899" s="310"/>
      <c r="S899" s="310"/>
      <c r="T899" s="310"/>
      <c r="U899" s="310"/>
      <c r="V899" s="310"/>
      <c r="W899" s="310"/>
      <c r="X899" s="310"/>
      <c r="Y899" s="310"/>
      <c r="Z899" s="310"/>
      <c r="AA899" s="310"/>
      <c r="AB899" s="310"/>
      <c r="AC899" s="310"/>
      <c r="AD899" s="310"/>
      <c r="AE899" s="310"/>
      <c r="AF899" s="310"/>
      <c r="AG899" s="310"/>
      <c r="AH899" s="310"/>
      <c r="AI899" s="310"/>
      <c r="AJ899" s="310"/>
      <c r="AK899" s="310"/>
      <c r="AL899" s="310"/>
      <c r="AM899" s="310"/>
      <c r="AN899" s="310"/>
      <c r="AO899" s="310"/>
      <c r="AP899" s="310"/>
      <c r="AQ899" s="310"/>
      <c r="AR899" s="310"/>
      <c r="AS899" s="310"/>
      <c r="AT899" s="310"/>
      <c r="AU899" s="310"/>
      <c r="AV899" s="310"/>
      <c r="AW899" s="310"/>
      <c r="AX899" s="310"/>
      <c r="AY899" s="310"/>
      <c r="AZ899" s="310"/>
      <c r="BA899" s="310"/>
      <c r="BB899" s="310"/>
      <c r="BC899" s="310"/>
      <c r="BD899" s="310"/>
      <c r="BE899" s="310"/>
      <c r="BF899" s="310"/>
      <c r="BG899" s="310"/>
      <c r="BH899" s="310"/>
      <c r="BI899" s="310"/>
      <c r="BJ899" s="310"/>
      <c r="BK899" s="310"/>
      <c r="BL899" s="310"/>
      <c r="BM899" s="310"/>
      <c r="BN899" s="310"/>
      <c r="BO899" s="310"/>
      <c r="BP899" s="310"/>
      <c r="BQ899" s="310"/>
      <c r="BR899" s="310"/>
      <c r="BS899" s="310"/>
      <c r="BT899" s="310"/>
      <c r="BU899" s="310"/>
      <c r="BV899" s="310"/>
      <c r="BW899" s="310"/>
      <c r="BX899" s="310"/>
      <c r="BY899" s="310"/>
      <c r="BZ899" s="310"/>
      <c r="CA899" s="310"/>
      <c r="CB899" s="310"/>
      <c r="CC899" s="310"/>
      <c r="CD899" s="310"/>
      <c r="CE899" s="310"/>
      <c r="CF899" s="310"/>
      <c r="CG899" s="310"/>
      <c r="CH899" s="310"/>
      <c r="CI899" s="310"/>
      <c r="CJ899" s="310"/>
      <c r="CK899" s="310"/>
      <c r="CL899" s="310"/>
      <c r="CM899" s="310"/>
      <c r="CN899" s="310"/>
      <c r="CO899" s="310"/>
      <c r="CP899" s="310"/>
      <c r="CQ899" s="310"/>
      <c r="CR899" s="310"/>
      <c r="CS899" s="310"/>
      <c r="CT899" s="310"/>
      <c r="CU899" s="310"/>
      <c r="CV899" s="310"/>
      <c r="CW899" s="310"/>
      <c r="CX899" s="310"/>
      <c r="CY899" s="310"/>
      <c r="CZ899" s="310"/>
      <c r="DA899" s="310"/>
      <c r="DB899" s="310"/>
      <c r="DC899" s="310"/>
      <c r="DD899" s="310"/>
      <c r="DE899" s="310"/>
      <c r="DF899" s="310"/>
      <c r="DG899" s="310"/>
      <c r="DH899" s="310"/>
      <c r="DI899" s="310"/>
      <c r="DJ899" s="310"/>
      <c r="DK899" s="310"/>
      <c r="DL899" s="310"/>
      <c r="DM899" s="310"/>
      <c r="DN899" s="310"/>
      <c r="DO899" s="310"/>
      <c r="DP899" s="310"/>
      <c r="DQ899" s="310"/>
      <c r="DR899" s="310"/>
      <c r="DS899" s="310"/>
      <c r="DT899" s="310"/>
      <c r="DU899" s="310"/>
      <c r="DV899" s="310"/>
      <c r="DW899" s="310"/>
      <c r="DX899" s="310"/>
      <c r="DY899" s="310"/>
      <c r="DZ899" s="310"/>
      <c r="EA899" s="310"/>
      <c r="EB899" s="310"/>
      <c r="EC899" s="310"/>
      <c r="ED899" s="310"/>
      <c r="EE899" s="310"/>
      <c r="EF899" s="310"/>
      <c r="EG899" s="310"/>
      <c r="EH899" s="310"/>
      <c r="EI899" s="310"/>
      <c r="EJ899" s="310"/>
      <c r="EK899" s="310"/>
      <c r="EL899" s="310"/>
      <c r="EM899" s="310"/>
      <c r="EN899" s="310"/>
      <c r="EO899" s="310"/>
      <c r="EP899" s="310"/>
      <c r="EQ899" s="310"/>
      <c r="ER899" s="310"/>
      <c r="ES899" s="310"/>
      <c r="ET899" s="310"/>
      <c r="EU899" s="310"/>
      <c r="EV899" s="310"/>
      <c r="EW899" s="310"/>
      <c r="EX899" s="310"/>
      <c r="EY899" s="310"/>
      <c r="EZ899" s="310"/>
      <c r="FA899" s="310"/>
      <c r="FB899" s="310"/>
      <c r="FC899" s="310"/>
      <c r="FD899" s="310"/>
      <c r="FE899" s="310"/>
      <c r="FF899" s="310"/>
      <c r="FG899" s="310"/>
      <c r="FH899" s="310"/>
      <c r="FI899" s="310"/>
      <c r="FJ899" s="310"/>
      <c r="FK899" s="310"/>
      <c r="FL899" s="310"/>
      <c r="FM899" s="310"/>
      <c r="FN899" s="310"/>
      <c r="FO899" s="310"/>
      <c r="FP899" s="310"/>
      <c r="FQ899" s="310"/>
      <c r="FR899" s="310"/>
      <c r="FS899" s="310"/>
      <c r="FT899" s="310"/>
      <c r="FU899" s="310"/>
      <c r="FV899" s="310"/>
      <c r="FW899" s="310"/>
      <c r="FX899" s="310"/>
      <c r="FY899" s="310"/>
      <c r="FZ899" s="310"/>
      <c r="GA899" s="310"/>
      <c r="GB899" s="310"/>
      <c r="GC899" s="310"/>
    </row>
    <row r="900" spans="4:185">
      <c r="D900" s="310"/>
      <c r="E900" s="310"/>
      <c r="F900" s="310"/>
      <c r="G900" s="310"/>
      <c r="H900" s="310"/>
      <c r="I900" s="310"/>
      <c r="J900" s="310"/>
      <c r="K900" s="310"/>
      <c r="L900" s="310"/>
      <c r="M900" s="310"/>
      <c r="N900" s="310"/>
      <c r="O900" s="310"/>
      <c r="P900" s="310"/>
      <c r="Q900" s="310"/>
      <c r="R900" s="310"/>
      <c r="S900" s="310"/>
      <c r="T900" s="310"/>
      <c r="U900" s="310"/>
      <c r="V900" s="310"/>
      <c r="W900" s="310"/>
      <c r="X900" s="310"/>
      <c r="Y900" s="310"/>
      <c r="Z900" s="310"/>
      <c r="AA900" s="310"/>
      <c r="AB900" s="310"/>
      <c r="AC900" s="310"/>
      <c r="AD900" s="310"/>
      <c r="AE900" s="310"/>
      <c r="AF900" s="310"/>
      <c r="AG900" s="310"/>
      <c r="AH900" s="310"/>
      <c r="AI900" s="310"/>
      <c r="AJ900" s="310"/>
      <c r="AK900" s="310"/>
      <c r="AL900" s="310"/>
      <c r="AM900" s="310"/>
      <c r="AN900" s="310"/>
      <c r="AO900" s="310"/>
      <c r="AP900" s="310"/>
      <c r="AQ900" s="310"/>
      <c r="AR900" s="310"/>
      <c r="AS900" s="310"/>
      <c r="AT900" s="310"/>
      <c r="AU900" s="310"/>
      <c r="AV900" s="310"/>
      <c r="AW900" s="310"/>
      <c r="AX900" s="310"/>
      <c r="AY900" s="310"/>
      <c r="AZ900" s="310"/>
      <c r="BA900" s="310"/>
      <c r="BB900" s="310"/>
      <c r="BC900" s="310"/>
      <c r="BD900" s="310"/>
      <c r="BE900" s="310"/>
      <c r="BF900" s="310"/>
      <c r="BG900" s="310"/>
      <c r="BH900" s="310"/>
      <c r="BI900" s="310"/>
      <c r="BJ900" s="310"/>
      <c r="BK900" s="310"/>
      <c r="BL900" s="310"/>
      <c r="BM900" s="310"/>
      <c r="BN900" s="310"/>
      <c r="BO900" s="310"/>
      <c r="BP900" s="310"/>
      <c r="BQ900" s="310"/>
      <c r="BR900" s="310"/>
      <c r="BS900" s="310"/>
      <c r="BT900" s="310"/>
      <c r="BU900" s="310"/>
      <c r="BV900" s="310"/>
      <c r="BW900" s="310"/>
      <c r="BX900" s="310"/>
      <c r="BY900" s="310"/>
      <c r="BZ900" s="310"/>
      <c r="CA900" s="310"/>
      <c r="CB900" s="310"/>
      <c r="CC900" s="310"/>
      <c r="CD900" s="310"/>
      <c r="CE900" s="310"/>
      <c r="CF900" s="310"/>
      <c r="CG900" s="310"/>
      <c r="CH900" s="310"/>
      <c r="CI900" s="310"/>
      <c r="CJ900" s="310"/>
      <c r="CK900" s="310"/>
      <c r="CL900" s="310"/>
      <c r="CM900" s="310"/>
      <c r="CN900" s="310"/>
      <c r="CO900" s="310"/>
      <c r="CP900" s="310"/>
      <c r="CQ900" s="310"/>
      <c r="CR900" s="310"/>
      <c r="CS900" s="310"/>
      <c r="CT900" s="310"/>
      <c r="CU900" s="310"/>
      <c r="CV900" s="310"/>
      <c r="CW900" s="310"/>
      <c r="CX900" s="310"/>
      <c r="CY900" s="310"/>
      <c r="CZ900" s="310"/>
      <c r="DA900" s="310"/>
      <c r="DB900" s="310"/>
      <c r="DC900" s="310"/>
      <c r="DD900" s="310"/>
      <c r="DE900" s="310"/>
      <c r="DF900" s="310"/>
      <c r="DG900" s="310"/>
      <c r="DH900" s="310"/>
      <c r="DI900" s="310"/>
      <c r="DJ900" s="310"/>
      <c r="DK900" s="310"/>
      <c r="DL900" s="310"/>
      <c r="DM900" s="310"/>
      <c r="DN900" s="310"/>
      <c r="DO900" s="310"/>
      <c r="DP900" s="310"/>
      <c r="DQ900" s="310"/>
      <c r="DR900" s="310"/>
      <c r="DS900" s="310"/>
      <c r="DT900" s="310"/>
      <c r="DU900" s="310"/>
      <c r="DV900" s="310"/>
      <c r="DW900" s="310"/>
      <c r="DX900" s="310"/>
      <c r="DY900" s="310"/>
      <c r="DZ900" s="310"/>
      <c r="EA900" s="310"/>
      <c r="EB900" s="310"/>
      <c r="EC900" s="310"/>
      <c r="ED900" s="310"/>
      <c r="EE900" s="310"/>
      <c r="EF900" s="310"/>
      <c r="EG900" s="310"/>
      <c r="EH900" s="310"/>
      <c r="EI900" s="310"/>
      <c r="EJ900" s="310"/>
      <c r="EK900" s="310"/>
      <c r="EL900" s="310"/>
      <c r="EM900" s="310"/>
      <c r="EN900" s="310"/>
      <c r="EO900" s="310"/>
      <c r="EP900" s="310"/>
      <c r="EQ900" s="310"/>
      <c r="ER900" s="310"/>
      <c r="ES900" s="310"/>
      <c r="ET900" s="310"/>
      <c r="EU900" s="310"/>
      <c r="EV900" s="310"/>
      <c r="EW900" s="310"/>
      <c r="EX900" s="310"/>
      <c r="EY900" s="310"/>
      <c r="EZ900" s="310"/>
      <c r="FA900" s="310"/>
      <c r="FB900" s="310"/>
      <c r="FC900" s="310"/>
      <c r="FD900" s="310"/>
      <c r="FE900" s="310"/>
      <c r="FF900" s="310"/>
      <c r="FG900" s="310"/>
      <c r="FH900" s="310"/>
      <c r="FI900" s="310"/>
      <c r="FJ900" s="310"/>
      <c r="FK900" s="310"/>
      <c r="FL900" s="310"/>
      <c r="FM900" s="310"/>
      <c r="FN900" s="310"/>
      <c r="FO900" s="310"/>
      <c r="FP900" s="310"/>
      <c r="FQ900" s="310"/>
      <c r="FR900" s="310"/>
      <c r="FS900" s="310"/>
      <c r="FT900" s="310"/>
      <c r="FU900" s="310"/>
      <c r="FV900" s="310"/>
      <c r="FW900" s="310"/>
      <c r="FX900" s="310"/>
      <c r="FY900" s="310"/>
      <c r="FZ900" s="310"/>
      <c r="GA900" s="310"/>
      <c r="GB900" s="310"/>
      <c r="GC900" s="310"/>
    </row>
    <row r="901" spans="4:185">
      <c r="D901" s="310"/>
      <c r="E901" s="310"/>
      <c r="F901" s="310"/>
      <c r="G901" s="310"/>
      <c r="H901" s="310"/>
      <c r="I901" s="310"/>
      <c r="J901" s="310"/>
      <c r="K901" s="310"/>
      <c r="L901" s="310"/>
      <c r="M901" s="310"/>
      <c r="N901" s="310"/>
      <c r="O901" s="310"/>
      <c r="P901" s="310"/>
      <c r="Q901" s="310"/>
      <c r="R901" s="310"/>
      <c r="S901" s="310"/>
      <c r="T901" s="310"/>
      <c r="U901" s="310"/>
      <c r="V901" s="310"/>
      <c r="W901" s="310"/>
      <c r="X901" s="310"/>
      <c r="Y901" s="310"/>
      <c r="Z901" s="310"/>
      <c r="AA901" s="310"/>
      <c r="AB901" s="310"/>
      <c r="AC901" s="310"/>
      <c r="AD901" s="310"/>
      <c r="AE901" s="310"/>
      <c r="AF901" s="310"/>
      <c r="AG901" s="310"/>
      <c r="AH901" s="310"/>
      <c r="AI901" s="310"/>
      <c r="AJ901" s="310"/>
      <c r="AK901" s="310"/>
      <c r="AL901" s="310"/>
      <c r="AM901" s="310"/>
      <c r="AN901" s="310"/>
      <c r="AO901" s="310"/>
      <c r="AP901" s="310"/>
      <c r="AQ901" s="310"/>
      <c r="AR901" s="310"/>
      <c r="AS901" s="310"/>
      <c r="AT901" s="310"/>
      <c r="AU901" s="310"/>
      <c r="AV901" s="310"/>
      <c r="AW901" s="310"/>
      <c r="AX901" s="310"/>
      <c r="AY901" s="310"/>
      <c r="AZ901" s="310"/>
      <c r="BA901" s="310"/>
      <c r="BB901" s="310"/>
      <c r="BC901" s="310"/>
      <c r="BD901" s="310"/>
      <c r="BE901" s="310"/>
      <c r="BF901" s="310"/>
      <c r="BG901" s="310"/>
      <c r="BH901" s="310"/>
      <c r="BI901" s="310"/>
      <c r="BJ901" s="310"/>
      <c r="BK901" s="310"/>
      <c r="BL901" s="310"/>
      <c r="BM901" s="310"/>
      <c r="BN901" s="310"/>
      <c r="BO901" s="310"/>
      <c r="BP901" s="310"/>
      <c r="BQ901" s="310"/>
      <c r="BR901" s="310"/>
      <c r="BS901" s="310"/>
      <c r="BT901" s="310"/>
      <c r="BU901" s="310"/>
      <c r="BV901" s="310"/>
      <c r="BW901" s="310"/>
      <c r="BX901" s="310"/>
      <c r="BY901" s="310"/>
      <c r="BZ901" s="310"/>
      <c r="CA901" s="310"/>
      <c r="CB901" s="310"/>
      <c r="CC901" s="310"/>
      <c r="CD901" s="310"/>
      <c r="CE901" s="310"/>
      <c r="CF901" s="310"/>
      <c r="CG901" s="310"/>
      <c r="CH901" s="310"/>
      <c r="CI901" s="310"/>
      <c r="CJ901" s="310"/>
      <c r="CK901" s="310"/>
      <c r="CL901" s="310"/>
      <c r="CM901" s="310"/>
      <c r="CN901" s="310"/>
      <c r="CO901" s="310"/>
      <c r="CP901" s="310"/>
      <c r="CQ901" s="310"/>
      <c r="CR901" s="310"/>
      <c r="CS901" s="310"/>
      <c r="CT901" s="310"/>
      <c r="CU901" s="310"/>
      <c r="CV901" s="310"/>
      <c r="CW901" s="310"/>
      <c r="CX901" s="310"/>
      <c r="CY901" s="310"/>
      <c r="CZ901" s="310"/>
      <c r="DA901" s="310"/>
      <c r="DB901" s="310"/>
      <c r="DC901" s="310"/>
      <c r="DD901" s="310"/>
      <c r="DE901" s="310"/>
      <c r="DF901" s="310"/>
      <c r="DG901" s="310"/>
      <c r="DH901" s="310"/>
      <c r="DI901" s="310"/>
      <c r="DJ901" s="310"/>
      <c r="DK901" s="310"/>
      <c r="DL901" s="310"/>
      <c r="DM901" s="310"/>
      <c r="DN901" s="310"/>
      <c r="DO901" s="310"/>
      <c r="DP901" s="310"/>
      <c r="DQ901" s="310"/>
      <c r="DR901" s="310"/>
      <c r="DS901" s="310"/>
      <c r="DT901" s="310"/>
      <c r="DU901" s="310"/>
      <c r="DV901" s="310"/>
      <c r="DW901" s="310"/>
      <c r="DX901" s="310"/>
      <c r="DY901" s="310"/>
      <c r="DZ901" s="310"/>
      <c r="EA901" s="310"/>
      <c r="EB901" s="310"/>
      <c r="EC901" s="310"/>
      <c r="ED901" s="310"/>
      <c r="EE901" s="310"/>
      <c r="EF901" s="310"/>
      <c r="EG901" s="310"/>
      <c r="EH901" s="310"/>
      <c r="EI901" s="310"/>
      <c r="EJ901" s="310"/>
      <c r="EK901" s="310"/>
      <c r="EL901" s="310"/>
      <c r="EM901" s="310"/>
      <c r="EN901" s="310"/>
      <c r="EO901" s="310"/>
      <c r="EP901" s="310"/>
      <c r="EQ901" s="310"/>
      <c r="ER901" s="310"/>
      <c r="ES901" s="310"/>
      <c r="ET901" s="310"/>
      <c r="EU901" s="310"/>
      <c r="EV901" s="310"/>
      <c r="EW901" s="310"/>
      <c r="EX901" s="310"/>
      <c r="EY901" s="310"/>
      <c r="EZ901" s="310"/>
      <c r="FA901" s="310"/>
      <c r="FB901" s="310"/>
      <c r="FC901" s="310"/>
      <c r="FD901" s="310"/>
      <c r="FE901" s="310"/>
      <c r="FF901" s="310"/>
      <c r="FG901" s="310"/>
      <c r="FH901" s="310"/>
      <c r="FI901" s="310"/>
      <c r="FJ901" s="310"/>
      <c r="FK901" s="310"/>
      <c r="FL901" s="310"/>
      <c r="FM901" s="310"/>
      <c r="FN901" s="310"/>
      <c r="FO901" s="310"/>
      <c r="FP901" s="310"/>
      <c r="FQ901" s="310"/>
      <c r="FR901" s="310"/>
      <c r="FS901" s="310"/>
      <c r="FT901" s="310"/>
      <c r="FU901" s="310"/>
      <c r="FV901" s="310"/>
      <c r="FW901" s="310"/>
      <c r="FX901" s="310"/>
      <c r="FY901" s="310"/>
      <c r="FZ901" s="310"/>
      <c r="GA901" s="310"/>
      <c r="GB901" s="310"/>
      <c r="GC901" s="310"/>
    </row>
    <row r="902" spans="4:185">
      <c r="D902" s="310"/>
      <c r="E902" s="310"/>
      <c r="F902" s="310"/>
      <c r="G902" s="310"/>
      <c r="H902" s="310"/>
      <c r="I902" s="310"/>
      <c r="J902" s="310"/>
      <c r="K902" s="310"/>
      <c r="L902" s="310"/>
      <c r="M902" s="310"/>
      <c r="N902" s="310"/>
      <c r="O902" s="310"/>
      <c r="P902" s="310"/>
      <c r="Q902" s="310"/>
      <c r="R902" s="310"/>
      <c r="S902" s="310"/>
      <c r="T902" s="310"/>
      <c r="U902" s="310"/>
      <c r="V902" s="310"/>
      <c r="W902" s="310"/>
      <c r="X902" s="310"/>
      <c r="Y902" s="310"/>
      <c r="Z902" s="310"/>
      <c r="AA902" s="310"/>
      <c r="AB902" s="310"/>
      <c r="AC902" s="310"/>
      <c r="AD902" s="310"/>
      <c r="AE902" s="310"/>
      <c r="AF902" s="310"/>
      <c r="AG902" s="310"/>
      <c r="AH902" s="310"/>
      <c r="AI902" s="310"/>
      <c r="AJ902" s="310"/>
      <c r="AK902" s="310"/>
      <c r="AL902" s="310"/>
      <c r="AM902" s="310"/>
      <c r="AN902" s="310"/>
      <c r="AO902" s="310"/>
      <c r="AP902" s="310"/>
      <c r="AQ902" s="310"/>
      <c r="AR902" s="310"/>
      <c r="AS902" s="310"/>
      <c r="AT902" s="310"/>
      <c r="AU902" s="310"/>
      <c r="AV902" s="310"/>
      <c r="AW902" s="310"/>
      <c r="AX902" s="310"/>
      <c r="AY902" s="310"/>
      <c r="AZ902" s="310"/>
      <c r="BA902" s="310"/>
      <c r="BB902" s="310"/>
      <c r="BC902" s="310"/>
      <c r="BD902" s="310"/>
      <c r="BE902" s="310"/>
      <c r="BF902" s="310"/>
      <c r="BG902" s="310"/>
      <c r="BH902" s="310"/>
      <c r="BI902" s="310"/>
      <c r="BJ902" s="310"/>
      <c r="BK902" s="310"/>
      <c r="BL902" s="310"/>
      <c r="BM902" s="310"/>
      <c r="BN902" s="310"/>
      <c r="BO902" s="310"/>
      <c r="BP902" s="310"/>
      <c r="BQ902" s="310"/>
      <c r="BR902" s="310"/>
      <c r="BS902" s="310"/>
      <c r="BT902" s="310"/>
      <c r="BU902" s="310"/>
      <c r="BV902" s="310"/>
      <c r="BW902" s="310"/>
      <c r="BX902" s="310"/>
      <c r="BY902" s="310"/>
      <c r="BZ902" s="310"/>
      <c r="CA902" s="310"/>
      <c r="CB902" s="310"/>
      <c r="CC902" s="310"/>
      <c r="CD902" s="310"/>
      <c r="CE902" s="310"/>
      <c r="CF902" s="310"/>
      <c r="CG902" s="310"/>
      <c r="CH902" s="310"/>
      <c r="CI902" s="310"/>
      <c r="CJ902" s="310"/>
      <c r="CK902" s="310"/>
      <c r="CL902" s="310"/>
      <c r="CM902" s="310"/>
      <c r="CN902" s="310"/>
      <c r="CO902" s="310"/>
      <c r="CP902" s="310"/>
      <c r="CQ902" s="310"/>
      <c r="CR902" s="310"/>
      <c r="CS902" s="310"/>
      <c r="CT902" s="310"/>
      <c r="CU902" s="310"/>
      <c r="CV902" s="310"/>
      <c r="CW902" s="310"/>
      <c r="CX902" s="310"/>
      <c r="CY902" s="310"/>
      <c r="CZ902" s="310"/>
      <c r="DA902" s="310"/>
      <c r="DB902" s="310"/>
      <c r="DC902" s="310"/>
      <c r="DD902" s="310"/>
      <c r="DE902" s="310"/>
      <c r="DF902" s="310"/>
      <c r="DG902" s="310"/>
      <c r="DH902" s="310"/>
      <c r="DI902" s="310"/>
      <c r="DJ902" s="310"/>
      <c r="DK902" s="310"/>
      <c r="DL902" s="310"/>
      <c r="DM902" s="310"/>
      <c r="DN902" s="310"/>
      <c r="DO902" s="310"/>
      <c r="DP902" s="310"/>
      <c r="DQ902" s="310"/>
      <c r="DR902" s="310"/>
      <c r="DS902" s="310"/>
      <c r="DT902" s="310"/>
      <c r="DU902" s="310"/>
      <c r="DV902" s="310"/>
      <c r="DW902" s="310"/>
      <c r="DX902" s="310"/>
      <c r="DY902" s="310"/>
      <c r="DZ902" s="310"/>
      <c r="EA902" s="310"/>
      <c r="EB902" s="310"/>
      <c r="EC902" s="310"/>
      <c r="ED902" s="310"/>
      <c r="EE902" s="310"/>
      <c r="EF902" s="310"/>
      <c r="EG902" s="310"/>
      <c r="EH902" s="310"/>
      <c r="EI902" s="310"/>
      <c r="EJ902" s="310"/>
      <c r="EK902" s="310"/>
      <c r="EL902" s="310"/>
      <c r="EM902" s="310"/>
      <c r="EN902" s="310"/>
      <c r="EO902" s="310"/>
      <c r="EP902" s="310"/>
      <c r="EQ902" s="310"/>
      <c r="ER902" s="310"/>
      <c r="ES902" s="310"/>
      <c r="ET902" s="310"/>
      <c r="EU902" s="310"/>
      <c r="EV902" s="310"/>
      <c r="EW902" s="310"/>
      <c r="EX902" s="310"/>
      <c r="EY902" s="310"/>
      <c r="EZ902" s="310"/>
      <c r="FA902" s="310"/>
      <c r="FB902" s="310"/>
      <c r="FC902" s="310"/>
      <c r="FD902" s="310"/>
      <c r="FE902" s="310"/>
      <c r="FF902" s="310"/>
      <c r="FG902" s="310"/>
      <c r="FH902" s="310"/>
      <c r="FI902" s="310"/>
      <c r="FJ902" s="310"/>
      <c r="FK902" s="310"/>
      <c r="FL902" s="310"/>
      <c r="FM902" s="310"/>
      <c r="FN902" s="310"/>
      <c r="FO902" s="310"/>
      <c r="FP902" s="310"/>
      <c r="FQ902" s="310"/>
      <c r="FR902" s="310"/>
      <c r="FS902" s="310"/>
      <c r="FT902" s="310"/>
      <c r="FU902" s="310"/>
      <c r="FV902" s="310"/>
      <c r="FW902" s="310"/>
      <c r="FX902" s="310"/>
      <c r="FY902" s="310"/>
      <c r="FZ902" s="310"/>
      <c r="GA902" s="310"/>
      <c r="GB902" s="310"/>
      <c r="GC902" s="310"/>
    </row>
    <row r="903" spans="4:185">
      <c r="D903" s="310"/>
      <c r="E903" s="310"/>
      <c r="F903" s="310"/>
      <c r="G903" s="310"/>
      <c r="H903" s="310"/>
      <c r="I903" s="310"/>
      <c r="J903" s="310"/>
      <c r="K903" s="310"/>
      <c r="L903" s="310"/>
      <c r="M903" s="310"/>
      <c r="N903" s="310"/>
      <c r="O903" s="310"/>
      <c r="P903" s="310"/>
      <c r="Q903" s="310"/>
      <c r="R903" s="310"/>
      <c r="S903" s="310"/>
      <c r="T903" s="310"/>
      <c r="U903" s="310"/>
      <c r="V903" s="310"/>
      <c r="W903" s="310"/>
      <c r="X903" s="310"/>
      <c r="Y903" s="310"/>
      <c r="Z903" s="310"/>
      <c r="AA903" s="310"/>
      <c r="AB903" s="310"/>
      <c r="AC903" s="310"/>
      <c r="AD903" s="310"/>
      <c r="AE903" s="310"/>
      <c r="AF903" s="310"/>
      <c r="AG903" s="310"/>
      <c r="AH903" s="310"/>
      <c r="AI903" s="310"/>
      <c r="AJ903" s="310"/>
      <c r="AK903" s="310"/>
      <c r="AL903" s="310"/>
      <c r="AM903" s="310"/>
      <c r="AN903" s="310"/>
      <c r="AO903" s="310"/>
      <c r="AP903" s="310"/>
      <c r="AQ903" s="310"/>
      <c r="AR903" s="310"/>
      <c r="AS903" s="310"/>
      <c r="AT903" s="310"/>
      <c r="AU903" s="310"/>
      <c r="AV903" s="310"/>
      <c r="AW903" s="310"/>
      <c r="AX903" s="310"/>
      <c r="AY903" s="310"/>
      <c r="AZ903" s="310"/>
      <c r="BA903" s="310"/>
      <c r="BB903" s="310"/>
      <c r="BC903" s="310"/>
      <c r="BD903" s="310"/>
      <c r="BE903" s="310"/>
      <c r="BF903" s="310"/>
      <c r="BG903" s="310"/>
      <c r="BH903" s="310"/>
      <c r="BI903" s="310"/>
      <c r="BJ903" s="310"/>
      <c r="BK903" s="310"/>
      <c r="BL903" s="310"/>
      <c r="BM903" s="310"/>
      <c r="BN903" s="310"/>
      <c r="BO903" s="310"/>
      <c r="BP903" s="310"/>
      <c r="BQ903" s="310"/>
      <c r="BR903" s="310"/>
      <c r="BS903" s="310"/>
      <c r="BT903" s="310"/>
      <c r="BU903" s="310"/>
      <c r="BV903" s="310"/>
      <c r="BW903" s="310"/>
      <c r="BX903" s="310"/>
      <c r="BY903" s="310"/>
      <c r="BZ903" s="310"/>
      <c r="CA903" s="310"/>
      <c r="CB903" s="310"/>
      <c r="CC903" s="310"/>
      <c r="CD903" s="310"/>
      <c r="CE903" s="310"/>
      <c r="CF903" s="310"/>
      <c r="CG903" s="310"/>
      <c r="CH903" s="310"/>
      <c r="CI903" s="310"/>
      <c r="CJ903" s="310"/>
      <c r="CK903" s="310"/>
      <c r="CL903" s="310"/>
      <c r="CM903" s="310"/>
      <c r="CN903" s="310"/>
      <c r="CO903" s="310"/>
      <c r="CP903" s="310"/>
      <c r="CQ903" s="310"/>
      <c r="CR903" s="310"/>
      <c r="CS903" s="310"/>
      <c r="CT903" s="310"/>
      <c r="CU903" s="310"/>
      <c r="CV903" s="310"/>
      <c r="CW903" s="310"/>
      <c r="CX903" s="310"/>
      <c r="CY903" s="310"/>
      <c r="CZ903" s="310"/>
      <c r="DA903" s="310"/>
      <c r="DB903" s="310"/>
      <c r="DC903" s="310"/>
      <c r="DD903" s="310"/>
      <c r="DE903" s="310"/>
      <c r="DF903" s="310"/>
      <c r="DG903" s="310"/>
      <c r="DH903" s="310"/>
      <c r="DI903" s="310"/>
      <c r="DJ903" s="310"/>
      <c r="DK903" s="310"/>
      <c r="DL903" s="310"/>
      <c r="DM903" s="310"/>
      <c r="DN903" s="310"/>
      <c r="DO903" s="310"/>
      <c r="DP903" s="310"/>
      <c r="DQ903" s="310"/>
      <c r="DR903" s="310"/>
      <c r="DS903" s="310"/>
      <c r="DT903" s="310"/>
      <c r="DU903" s="310"/>
      <c r="DV903" s="310"/>
      <c r="DW903" s="310"/>
      <c r="DX903" s="310"/>
      <c r="DY903" s="310"/>
      <c r="DZ903" s="310"/>
      <c r="EA903" s="310"/>
      <c r="EB903" s="310"/>
      <c r="EC903" s="310"/>
      <c r="ED903" s="310"/>
      <c r="EE903" s="310"/>
      <c r="EF903" s="310"/>
      <c r="EG903" s="310"/>
      <c r="EH903" s="310"/>
      <c r="EI903" s="310"/>
      <c r="EJ903" s="310"/>
      <c r="EK903" s="310"/>
      <c r="EL903" s="310"/>
      <c r="EM903" s="310"/>
      <c r="EN903" s="310"/>
      <c r="EO903" s="310"/>
      <c r="EP903" s="310"/>
      <c r="EQ903" s="310"/>
      <c r="ER903" s="310"/>
      <c r="ES903" s="310"/>
      <c r="ET903" s="310"/>
      <c r="EU903" s="310"/>
      <c r="EV903" s="310"/>
      <c r="EW903" s="310"/>
      <c r="EX903" s="310"/>
      <c r="EY903" s="310"/>
      <c r="EZ903" s="310"/>
      <c r="FA903" s="310"/>
      <c r="FB903" s="310"/>
      <c r="FC903" s="310"/>
      <c r="FD903" s="310"/>
      <c r="FE903" s="310"/>
      <c r="FF903" s="310"/>
      <c r="FG903" s="310"/>
      <c r="FH903" s="310"/>
      <c r="FI903" s="310"/>
      <c r="FJ903" s="310"/>
      <c r="FK903" s="310"/>
      <c r="FL903" s="310"/>
      <c r="FM903" s="310"/>
      <c r="FN903" s="310"/>
      <c r="FO903" s="310"/>
      <c r="FP903" s="310"/>
      <c r="FQ903" s="310"/>
      <c r="FR903" s="310"/>
      <c r="FS903" s="310"/>
      <c r="FT903" s="310"/>
      <c r="FU903" s="310"/>
      <c r="FV903" s="310"/>
      <c r="FW903" s="310"/>
      <c r="FX903" s="310"/>
      <c r="FY903" s="310"/>
      <c r="FZ903" s="310"/>
      <c r="GA903" s="310"/>
      <c r="GB903" s="310"/>
      <c r="GC903" s="310"/>
    </row>
    <row r="904" spans="4:185">
      <c r="D904" s="310"/>
      <c r="E904" s="310"/>
      <c r="F904" s="310"/>
      <c r="G904" s="310"/>
      <c r="H904" s="310"/>
      <c r="I904" s="310"/>
      <c r="J904" s="310"/>
      <c r="K904" s="310"/>
      <c r="L904" s="310"/>
      <c r="M904" s="310"/>
      <c r="N904" s="310"/>
      <c r="O904" s="310"/>
      <c r="P904" s="310"/>
      <c r="Q904" s="310"/>
      <c r="R904" s="310"/>
      <c r="S904" s="310"/>
      <c r="T904" s="310"/>
      <c r="U904" s="310"/>
      <c r="V904" s="310"/>
      <c r="W904" s="310"/>
      <c r="X904" s="310"/>
      <c r="Y904" s="310"/>
      <c r="Z904" s="310"/>
      <c r="AA904" s="310"/>
      <c r="AB904" s="310"/>
      <c r="AC904" s="310"/>
      <c r="AD904" s="310"/>
      <c r="AE904" s="310"/>
      <c r="AF904" s="310"/>
      <c r="AG904" s="310"/>
      <c r="AH904" s="310"/>
      <c r="AI904" s="310"/>
      <c r="AJ904" s="310"/>
      <c r="AK904" s="310"/>
      <c r="AL904" s="310"/>
      <c r="AM904" s="310"/>
      <c r="AN904" s="310"/>
      <c r="AO904" s="310"/>
      <c r="AP904" s="310"/>
      <c r="AQ904" s="310"/>
      <c r="AR904" s="310"/>
      <c r="AS904" s="310"/>
      <c r="AT904" s="310"/>
      <c r="AU904" s="310"/>
      <c r="AV904" s="310"/>
      <c r="AW904" s="310"/>
      <c r="AX904" s="310"/>
      <c r="AY904" s="310"/>
      <c r="AZ904" s="310"/>
      <c r="BA904" s="310"/>
      <c r="BB904" s="310"/>
      <c r="BC904" s="310"/>
      <c r="BD904" s="310"/>
      <c r="BE904" s="310"/>
      <c r="BF904" s="310"/>
      <c r="BG904" s="310"/>
      <c r="BH904" s="310"/>
      <c r="BI904" s="310"/>
      <c r="BJ904" s="310"/>
      <c r="BK904" s="310"/>
      <c r="BL904" s="310"/>
      <c r="BM904" s="310"/>
      <c r="BN904" s="310"/>
      <c r="BO904" s="310"/>
      <c r="BP904" s="310"/>
      <c r="BQ904" s="310"/>
      <c r="BR904" s="310"/>
      <c r="BS904" s="310"/>
      <c r="BT904" s="310"/>
      <c r="BU904" s="310"/>
      <c r="BV904" s="310"/>
      <c r="BW904" s="310"/>
      <c r="BX904" s="310"/>
      <c r="BY904" s="310"/>
      <c r="BZ904" s="310"/>
      <c r="CA904" s="310"/>
      <c r="CB904" s="310"/>
      <c r="CC904" s="310"/>
      <c r="CD904" s="310"/>
      <c r="CE904" s="310"/>
      <c r="CF904" s="310"/>
      <c r="CG904" s="310"/>
      <c r="CH904" s="310"/>
      <c r="CI904" s="310"/>
      <c r="CJ904" s="310"/>
      <c r="CK904" s="310"/>
      <c r="CL904" s="310"/>
      <c r="CM904" s="310"/>
      <c r="CN904" s="310"/>
      <c r="CO904" s="310"/>
      <c r="CP904" s="310"/>
      <c r="CQ904" s="310"/>
      <c r="CR904" s="310"/>
      <c r="CS904" s="310"/>
      <c r="CT904" s="310"/>
      <c r="CU904" s="310"/>
      <c r="CV904" s="310"/>
      <c r="CW904" s="310"/>
      <c r="CX904" s="310"/>
      <c r="CY904" s="310"/>
      <c r="CZ904" s="310"/>
      <c r="DA904" s="310"/>
      <c r="DB904" s="310"/>
      <c r="DC904" s="310"/>
      <c r="DD904" s="310"/>
      <c r="DE904" s="310"/>
      <c r="DF904" s="310"/>
      <c r="DG904" s="310"/>
      <c r="DH904" s="310"/>
      <c r="DI904" s="310"/>
      <c r="DJ904" s="310"/>
      <c r="DK904" s="310"/>
      <c r="DL904" s="310"/>
      <c r="DM904" s="310"/>
      <c r="DN904" s="310"/>
      <c r="DO904" s="310"/>
      <c r="DP904" s="310"/>
      <c r="DQ904" s="310"/>
      <c r="DR904" s="310"/>
      <c r="DS904" s="310"/>
      <c r="DT904" s="310"/>
      <c r="DU904" s="310"/>
      <c r="DV904" s="310"/>
      <c r="DW904" s="310"/>
      <c r="DX904" s="310"/>
      <c r="DY904" s="310"/>
      <c r="DZ904" s="310"/>
      <c r="EA904" s="310"/>
      <c r="EB904" s="310"/>
      <c r="EC904" s="310"/>
      <c r="ED904" s="310"/>
      <c r="EE904" s="310"/>
      <c r="EF904" s="310"/>
      <c r="EG904" s="310"/>
      <c r="EH904" s="310"/>
      <c r="EI904" s="310"/>
      <c r="EJ904" s="310"/>
      <c r="EK904" s="310"/>
      <c r="EL904" s="310"/>
      <c r="EM904" s="310"/>
      <c r="EN904" s="310"/>
      <c r="EO904" s="310"/>
      <c r="EP904" s="310"/>
      <c r="EQ904" s="310"/>
      <c r="ER904" s="310"/>
      <c r="ES904" s="310"/>
      <c r="ET904" s="310"/>
      <c r="EU904" s="310"/>
      <c r="EV904" s="310"/>
      <c r="EW904" s="310"/>
      <c r="EX904" s="310"/>
      <c r="EY904" s="310"/>
      <c r="EZ904" s="310"/>
      <c r="FA904" s="310"/>
      <c r="FB904" s="310"/>
      <c r="FC904" s="310"/>
      <c r="FD904" s="310"/>
      <c r="FE904" s="310"/>
      <c r="FF904" s="310"/>
      <c r="FG904" s="310"/>
      <c r="FH904" s="310"/>
      <c r="FI904" s="310"/>
      <c r="FJ904" s="310"/>
      <c r="FK904" s="310"/>
      <c r="FL904" s="310"/>
      <c r="FM904" s="310"/>
      <c r="FN904" s="310"/>
      <c r="FO904" s="310"/>
      <c r="FP904" s="310"/>
      <c r="FQ904" s="310"/>
      <c r="FR904" s="310"/>
      <c r="FS904" s="310"/>
      <c r="FT904" s="310"/>
      <c r="FU904" s="310"/>
      <c r="FV904" s="310"/>
      <c r="FW904" s="310"/>
      <c r="FX904" s="310"/>
      <c r="FY904" s="310"/>
      <c r="FZ904" s="310"/>
      <c r="GA904" s="310"/>
      <c r="GB904" s="310"/>
      <c r="GC904" s="310"/>
    </row>
    <row r="905" spans="4:185">
      <c r="D905" s="310"/>
      <c r="E905" s="310"/>
      <c r="F905" s="310"/>
      <c r="G905" s="310"/>
      <c r="H905" s="310"/>
      <c r="I905" s="310"/>
      <c r="J905" s="310"/>
      <c r="K905" s="310"/>
      <c r="L905" s="310"/>
      <c r="M905" s="310"/>
      <c r="N905" s="310"/>
      <c r="O905" s="310"/>
      <c r="P905" s="310"/>
      <c r="Q905" s="310"/>
      <c r="R905" s="310"/>
      <c r="S905" s="310"/>
      <c r="T905" s="310"/>
      <c r="U905" s="310"/>
      <c r="V905" s="310"/>
      <c r="W905" s="310"/>
      <c r="X905" s="310"/>
      <c r="Y905" s="310"/>
      <c r="Z905" s="310"/>
      <c r="AA905" s="310"/>
      <c r="AB905" s="310"/>
      <c r="AC905" s="310"/>
      <c r="AD905" s="310"/>
      <c r="AE905" s="310"/>
      <c r="AF905" s="310"/>
      <c r="AG905" s="310"/>
      <c r="AH905" s="310"/>
      <c r="AI905" s="310"/>
      <c r="AJ905" s="310"/>
      <c r="AK905" s="310"/>
      <c r="AL905" s="310"/>
      <c r="AM905" s="310"/>
      <c r="AN905" s="310"/>
      <c r="AO905" s="310"/>
      <c r="AP905" s="310"/>
      <c r="AQ905" s="310"/>
      <c r="AR905" s="310"/>
      <c r="AS905" s="310"/>
      <c r="AT905" s="310"/>
      <c r="AU905" s="310"/>
      <c r="AV905" s="310"/>
      <c r="AW905" s="310"/>
      <c r="AX905" s="310"/>
      <c r="AY905" s="310"/>
      <c r="AZ905" s="310"/>
      <c r="BA905" s="310"/>
      <c r="BB905" s="310"/>
      <c r="BC905" s="310"/>
      <c r="BD905" s="310"/>
      <c r="BE905" s="310"/>
      <c r="BF905" s="310"/>
      <c r="BG905" s="310"/>
      <c r="BH905" s="310"/>
      <c r="BI905" s="310"/>
      <c r="BJ905" s="310"/>
      <c r="BK905" s="310"/>
      <c r="BL905" s="310"/>
      <c r="BM905" s="310"/>
      <c r="BN905" s="310"/>
      <c r="BO905" s="310"/>
      <c r="BP905" s="310"/>
      <c r="BQ905" s="310"/>
      <c r="BR905" s="310"/>
      <c r="BS905" s="310"/>
      <c r="BT905" s="310"/>
      <c r="BU905" s="310"/>
      <c r="BV905" s="310"/>
      <c r="BW905" s="310"/>
      <c r="BX905" s="310"/>
      <c r="BY905" s="310"/>
      <c r="BZ905" s="310"/>
      <c r="CA905" s="310"/>
      <c r="CB905" s="310"/>
      <c r="CC905" s="310"/>
      <c r="CD905" s="310"/>
      <c r="CE905" s="310"/>
      <c r="CF905" s="310"/>
      <c r="CG905" s="310"/>
      <c r="CH905" s="310"/>
      <c r="CI905" s="310"/>
      <c r="CJ905" s="310"/>
      <c r="CK905" s="310"/>
      <c r="CL905" s="310"/>
      <c r="CM905" s="310"/>
      <c r="CN905" s="310"/>
      <c r="CO905" s="310"/>
      <c r="CP905" s="310"/>
      <c r="CQ905" s="310"/>
      <c r="CR905" s="310"/>
      <c r="CS905" s="310"/>
      <c r="CT905" s="310"/>
      <c r="CU905" s="310"/>
      <c r="CV905" s="310"/>
      <c r="CW905" s="310"/>
      <c r="CX905" s="310"/>
      <c r="CY905" s="310"/>
      <c r="CZ905" s="310"/>
      <c r="DA905" s="310"/>
      <c r="DB905" s="310"/>
      <c r="DC905" s="310"/>
      <c r="DD905" s="310"/>
      <c r="DE905" s="310"/>
      <c r="DF905" s="310"/>
      <c r="DG905" s="310"/>
      <c r="DH905" s="310"/>
      <c r="DI905" s="310"/>
      <c r="DJ905" s="310"/>
      <c r="DK905" s="310"/>
      <c r="DL905" s="310"/>
      <c r="DM905" s="310"/>
      <c r="DN905" s="310"/>
      <c r="DO905" s="310"/>
      <c r="DP905" s="310"/>
      <c r="DQ905" s="310"/>
      <c r="DR905" s="310"/>
      <c r="DS905" s="310"/>
      <c r="DT905" s="310"/>
      <c r="DU905" s="310"/>
      <c r="DV905" s="310"/>
      <c r="DW905" s="310"/>
      <c r="DX905" s="310"/>
      <c r="DY905" s="310"/>
      <c r="DZ905" s="310"/>
      <c r="EA905" s="310"/>
      <c r="EB905" s="310"/>
      <c r="EC905" s="310"/>
      <c r="ED905" s="310"/>
      <c r="EE905" s="310"/>
      <c r="EF905" s="310"/>
      <c r="EG905" s="310"/>
      <c r="EH905" s="310"/>
      <c r="EI905" s="310"/>
      <c r="EJ905" s="310"/>
      <c r="EK905" s="310"/>
      <c r="EL905" s="310"/>
      <c r="EM905" s="310"/>
      <c r="EN905" s="310"/>
      <c r="EO905" s="310"/>
      <c r="EP905" s="310"/>
      <c r="EQ905" s="310"/>
      <c r="ER905" s="310"/>
      <c r="ES905" s="310"/>
      <c r="ET905" s="310"/>
      <c r="EU905" s="310"/>
      <c r="EV905" s="310"/>
      <c r="EW905" s="310"/>
      <c r="EX905" s="310"/>
      <c r="EY905" s="310"/>
      <c r="EZ905" s="310"/>
      <c r="FA905" s="310"/>
      <c r="FB905" s="310"/>
      <c r="FC905" s="310"/>
      <c r="FD905" s="310"/>
      <c r="FE905" s="310"/>
      <c r="FF905" s="310"/>
      <c r="FG905" s="310"/>
      <c r="FH905" s="310"/>
      <c r="FI905" s="310"/>
      <c r="FJ905" s="310"/>
      <c r="FK905" s="310"/>
      <c r="FL905" s="310"/>
      <c r="FM905" s="310"/>
      <c r="FN905" s="310"/>
      <c r="FO905" s="310"/>
      <c r="FP905" s="310"/>
      <c r="FQ905" s="310"/>
      <c r="FR905" s="310"/>
      <c r="FS905" s="310"/>
      <c r="FT905" s="310"/>
      <c r="FU905" s="310"/>
      <c r="FV905" s="310"/>
      <c r="FW905" s="310"/>
      <c r="FX905" s="310"/>
      <c r="FY905" s="310"/>
      <c r="FZ905" s="310"/>
      <c r="GA905" s="310"/>
      <c r="GB905" s="310"/>
      <c r="GC905" s="310"/>
    </row>
    <row r="906" spans="4:185">
      <c r="D906" s="310"/>
      <c r="E906" s="310"/>
      <c r="F906" s="310"/>
      <c r="G906" s="310"/>
      <c r="H906" s="310"/>
      <c r="I906" s="310"/>
      <c r="J906" s="310"/>
      <c r="K906" s="310"/>
      <c r="L906" s="310"/>
      <c r="M906" s="310"/>
      <c r="N906" s="310"/>
      <c r="O906" s="310"/>
      <c r="P906" s="310"/>
      <c r="Q906" s="310"/>
      <c r="R906" s="310"/>
      <c r="S906" s="310"/>
      <c r="T906" s="310"/>
      <c r="U906" s="310"/>
      <c r="V906" s="310"/>
      <c r="W906" s="310"/>
      <c r="X906" s="310"/>
      <c r="Y906" s="310"/>
      <c r="Z906" s="310"/>
      <c r="AA906" s="310"/>
      <c r="AB906" s="310"/>
      <c r="AC906" s="310"/>
      <c r="AD906" s="310"/>
      <c r="AE906" s="310"/>
      <c r="AF906" s="310"/>
      <c r="AG906" s="310"/>
      <c r="AH906" s="310"/>
      <c r="AI906" s="310"/>
      <c r="AJ906" s="310"/>
      <c r="AK906" s="310"/>
      <c r="AL906" s="310"/>
      <c r="AM906" s="310"/>
      <c r="AN906" s="310"/>
      <c r="AO906" s="310"/>
      <c r="AP906" s="310"/>
      <c r="AQ906" s="310"/>
      <c r="AR906" s="310"/>
      <c r="AS906" s="310"/>
      <c r="AT906" s="310"/>
      <c r="AU906" s="310"/>
      <c r="AV906" s="310"/>
      <c r="AW906" s="310"/>
      <c r="AX906" s="310"/>
      <c r="AY906" s="310"/>
      <c r="AZ906" s="310"/>
      <c r="BA906" s="310"/>
      <c r="BB906" s="310"/>
      <c r="BC906" s="310"/>
      <c r="BD906" s="310"/>
      <c r="BE906" s="310"/>
      <c r="BF906" s="310"/>
      <c r="BG906" s="310"/>
      <c r="BH906" s="310"/>
      <c r="BI906" s="310"/>
      <c r="BJ906" s="310"/>
      <c r="BK906" s="310"/>
      <c r="BL906" s="310"/>
      <c r="BM906" s="310"/>
      <c r="BN906" s="310"/>
      <c r="BO906" s="310"/>
      <c r="BP906" s="310"/>
      <c r="BQ906" s="310"/>
      <c r="BR906" s="310"/>
      <c r="BS906" s="310"/>
      <c r="BT906" s="310"/>
      <c r="BU906" s="310"/>
      <c r="BV906" s="310"/>
      <c r="BW906" s="310"/>
      <c r="BX906" s="310"/>
      <c r="BY906" s="310"/>
      <c r="BZ906" s="310"/>
      <c r="CA906" s="310"/>
      <c r="CB906" s="310"/>
      <c r="CC906" s="310"/>
      <c r="CD906" s="310"/>
      <c r="CE906" s="310"/>
      <c r="CF906" s="310"/>
      <c r="CG906" s="310"/>
      <c r="CH906" s="310"/>
      <c r="CI906" s="310"/>
      <c r="CJ906" s="310"/>
      <c r="CK906" s="310"/>
      <c r="CL906" s="310"/>
      <c r="CM906" s="310"/>
      <c r="CN906" s="310"/>
      <c r="CO906" s="310"/>
      <c r="CP906" s="310"/>
      <c r="CQ906" s="310"/>
      <c r="CR906" s="310"/>
      <c r="CS906" s="310"/>
      <c r="CT906" s="310"/>
      <c r="CU906" s="310"/>
      <c r="CV906" s="310"/>
      <c r="CW906" s="310"/>
      <c r="CX906" s="310"/>
      <c r="CY906" s="310"/>
      <c r="CZ906" s="310"/>
      <c r="DA906" s="310"/>
      <c r="DB906" s="310"/>
      <c r="DC906" s="310"/>
      <c r="DD906" s="310"/>
      <c r="DE906" s="310"/>
      <c r="DF906" s="310"/>
      <c r="DG906" s="310"/>
      <c r="DH906" s="310"/>
      <c r="DI906" s="310"/>
      <c r="DJ906" s="310"/>
      <c r="DK906" s="310"/>
      <c r="DL906" s="310"/>
      <c r="DM906" s="310"/>
      <c r="DN906" s="310"/>
      <c r="DO906" s="310"/>
      <c r="DP906" s="310"/>
      <c r="DQ906" s="310"/>
      <c r="DR906" s="310"/>
      <c r="DS906" s="310"/>
      <c r="DT906" s="310"/>
      <c r="DU906" s="310"/>
      <c r="DV906" s="310"/>
      <c r="DW906" s="310"/>
      <c r="DX906" s="310"/>
      <c r="DY906" s="310"/>
      <c r="DZ906" s="310"/>
      <c r="EA906" s="310"/>
      <c r="EB906" s="310"/>
      <c r="EC906" s="310"/>
      <c r="ED906" s="310"/>
      <c r="EE906" s="310"/>
      <c r="EF906" s="310"/>
      <c r="EG906" s="310"/>
      <c r="EH906" s="310"/>
      <c r="EI906" s="310"/>
      <c r="EJ906" s="310"/>
      <c r="EK906" s="310"/>
      <c r="EL906" s="310"/>
      <c r="EM906" s="310"/>
      <c r="EN906" s="310"/>
      <c r="EO906" s="310"/>
      <c r="EP906" s="310"/>
      <c r="EQ906" s="310"/>
      <c r="ER906" s="310"/>
      <c r="ES906" s="310"/>
      <c r="ET906" s="310"/>
      <c r="EU906" s="310"/>
      <c r="EV906" s="310"/>
      <c r="EW906" s="310"/>
      <c r="EX906" s="310"/>
      <c r="EY906" s="310"/>
      <c r="EZ906" s="310"/>
      <c r="FA906" s="310"/>
      <c r="FB906" s="310"/>
      <c r="FC906" s="310"/>
      <c r="FD906" s="310"/>
      <c r="FE906" s="310"/>
      <c r="FF906" s="310"/>
      <c r="FG906" s="310"/>
      <c r="FH906" s="310"/>
      <c r="FI906" s="310"/>
      <c r="FJ906" s="310"/>
      <c r="FK906" s="310"/>
      <c r="FL906" s="310"/>
      <c r="FM906" s="310"/>
      <c r="FN906" s="310"/>
      <c r="FO906" s="310"/>
      <c r="FP906" s="310"/>
      <c r="FQ906" s="310"/>
      <c r="FR906" s="310"/>
      <c r="FS906" s="310"/>
      <c r="FT906" s="310"/>
      <c r="FU906" s="310"/>
      <c r="FV906" s="310"/>
      <c r="FW906" s="310"/>
      <c r="FX906" s="310"/>
      <c r="FY906" s="310"/>
      <c r="FZ906" s="310"/>
      <c r="GA906" s="310"/>
      <c r="GB906" s="310"/>
      <c r="GC906" s="310"/>
    </row>
    <row r="907" spans="4:185">
      <c r="D907" s="310"/>
      <c r="E907" s="310"/>
      <c r="F907" s="310"/>
      <c r="G907" s="310"/>
      <c r="H907" s="310"/>
      <c r="I907" s="310"/>
      <c r="J907" s="310"/>
      <c r="K907" s="310"/>
      <c r="L907" s="310"/>
      <c r="M907" s="310"/>
      <c r="N907" s="310"/>
      <c r="O907" s="310"/>
      <c r="P907" s="310"/>
      <c r="Q907" s="310"/>
      <c r="R907" s="310"/>
      <c r="S907" s="310"/>
      <c r="T907" s="310"/>
      <c r="U907" s="310"/>
      <c r="V907" s="310"/>
      <c r="W907" s="310"/>
      <c r="X907" s="310"/>
      <c r="Y907" s="310"/>
      <c r="Z907" s="310"/>
      <c r="AA907" s="310"/>
      <c r="AB907" s="310"/>
      <c r="AC907" s="310"/>
      <c r="AD907" s="310"/>
      <c r="AE907" s="310"/>
      <c r="AF907" s="310"/>
      <c r="AG907" s="310"/>
      <c r="AH907" s="310"/>
      <c r="AI907" s="310"/>
      <c r="AJ907" s="310"/>
      <c r="AK907" s="310"/>
      <c r="AL907" s="310"/>
      <c r="AM907" s="310"/>
      <c r="AN907" s="310"/>
      <c r="AO907" s="310"/>
      <c r="AP907" s="310"/>
      <c r="AQ907" s="310"/>
      <c r="AR907" s="310"/>
      <c r="AS907" s="310"/>
      <c r="AT907" s="310"/>
      <c r="AU907" s="310"/>
      <c r="AV907" s="310"/>
      <c r="AW907" s="310"/>
      <c r="AX907" s="310"/>
      <c r="AY907" s="310"/>
      <c r="AZ907" s="310"/>
      <c r="BA907" s="310"/>
      <c r="BB907" s="310"/>
      <c r="BC907" s="310"/>
      <c r="BD907" s="310"/>
      <c r="BE907" s="310"/>
      <c r="BF907" s="310"/>
      <c r="BG907" s="310"/>
      <c r="BH907" s="310"/>
      <c r="BI907" s="310"/>
      <c r="BJ907" s="310"/>
      <c r="BK907" s="310"/>
      <c r="BL907" s="310"/>
      <c r="BM907" s="310"/>
      <c r="BN907" s="310"/>
      <c r="BO907" s="310"/>
      <c r="BP907" s="310"/>
      <c r="BQ907" s="310"/>
      <c r="BR907" s="310"/>
      <c r="BS907" s="310"/>
      <c r="BT907" s="310"/>
      <c r="BU907" s="310"/>
      <c r="BV907" s="310"/>
      <c r="BW907" s="310"/>
      <c r="BX907" s="310"/>
      <c r="BY907" s="310"/>
      <c r="BZ907" s="310"/>
      <c r="CA907" s="310"/>
      <c r="CB907" s="310"/>
      <c r="CC907" s="310"/>
      <c r="CD907" s="310"/>
      <c r="CE907" s="310"/>
      <c r="CF907" s="310"/>
      <c r="CG907" s="310"/>
      <c r="CH907" s="310"/>
      <c r="CI907" s="310"/>
      <c r="CJ907" s="310"/>
      <c r="CK907" s="310"/>
      <c r="CL907" s="310"/>
      <c r="CM907" s="310"/>
      <c r="CN907" s="310"/>
      <c r="CO907" s="310"/>
      <c r="CP907" s="310"/>
      <c r="CQ907" s="310"/>
      <c r="CR907" s="310"/>
      <c r="CS907" s="310"/>
      <c r="CT907" s="310"/>
      <c r="CU907" s="310"/>
      <c r="CV907" s="310"/>
      <c r="CW907" s="310"/>
      <c r="CX907" s="310"/>
      <c r="CY907" s="310"/>
      <c r="CZ907" s="310"/>
      <c r="DA907" s="310"/>
      <c r="DB907" s="310"/>
      <c r="DC907" s="310"/>
      <c r="DD907" s="310"/>
      <c r="DE907" s="310"/>
      <c r="DF907" s="310"/>
      <c r="DG907" s="310"/>
      <c r="DH907" s="310"/>
      <c r="DI907" s="310"/>
      <c r="DJ907" s="310"/>
      <c r="DK907" s="310"/>
      <c r="DL907" s="310"/>
      <c r="DM907" s="310"/>
      <c r="DN907" s="310"/>
      <c r="DO907" s="310"/>
      <c r="DP907" s="310"/>
      <c r="DQ907" s="310"/>
      <c r="DR907" s="310"/>
      <c r="DS907" s="310"/>
      <c r="DT907" s="310"/>
      <c r="DU907" s="310"/>
      <c r="DV907" s="310"/>
      <c r="DW907" s="310"/>
      <c r="DX907" s="310"/>
      <c r="DY907" s="310"/>
      <c r="DZ907" s="310"/>
      <c r="EA907" s="310"/>
      <c r="EB907" s="310"/>
      <c r="EC907" s="310"/>
      <c r="ED907" s="310"/>
      <c r="EE907" s="310"/>
      <c r="EF907" s="310"/>
      <c r="EG907" s="310"/>
      <c r="EH907" s="310"/>
      <c r="EI907" s="310"/>
      <c r="EJ907" s="310"/>
      <c r="EK907" s="310"/>
      <c r="EL907" s="310"/>
      <c r="EM907" s="310"/>
      <c r="EN907" s="310"/>
      <c r="EO907" s="310"/>
      <c r="EP907" s="310"/>
      <c r="EQ907" s="310"/>
      <c r="ER907" s="310"/>
      <c r="ES907" s="310"/>
      <c r="ET907" s="310"/>
      <c r="EU907" s="310"/>
      <c r="EV907" s="310"/>
      <c r="EW907" s="310"/>
      <c r="EX907" s="310"/>
      <c r="EY907" s="310"/>
      <c r="EZ907" s="310"/>
      <c r="FA907" s="310"/>
      <c r="FB907" s="310"/>
      <c r="FC907" s="310"/>
      <c r="FD907" s="310"/>
      <c r="FE907" s="310"/>
      <c r="FF907" s="310"/>
      <c r="FG907" s="310"/>
      <c r="FH907" s="310"/>
      <c r="FI907" s="310"/>
      <c r="FJ907" s="310"/>
      <c r="FK907" s="310"/>
      <c r="FL907" s="310"/>
      <c r="FM907" s="310"/>
      <c r="FN907" s="310"/>
      <c r="FO907" s="310"/>
      <c r="FP907" s="310"/>
      <c r="FQ907" s="310"/>
      <c r="FR907" s="310"/>
      <c r="FS907" s="310"/>
      <c r="FT907" s="310"/>
      <c r="FU907" s="310"/>
      <c r="FV907" s="310"/>
      <c r="FW907" s="310"/>
      <c r="FX907" s="310"/>
      <c r="FY907" s="310"/>
      <c r="FZ907" s="310"/>
      <c r="GA907" s="310"/>
      <c r="GB907" s="310"/>
      <c r="GC907" s="310"/>
    </row>
    <row r="908" spans="4:185">
      <c r="D908" s="310"/>
      <c r="E908" s="310"/>
      <c r="F908" s="310"/>
      <c r="G908" s="310"/>
      <c r="H908" s="310"/>
      <c r="I908" s="310"/>
      <c r="J908" s="310"/>
      <c r="K908" s="310"/>
      <c r="L908" s="310"/>
      <c r="M908" s="310"/>
      <c r="N908" s="310"/>
      <c r="O908" s="310"/>
      <c r="P908" s="310"/>
      <c r="Q908" s="310"/>
      <c r="R908" s="310"/>
      <c r="S908" s="310"/>
      <c r="T908" s="310"/>
      <c r="U908" s="310"/>
      <c r="V908" s="310"/>
      <c r="W908" s="310"/>
      <c r="X908" s="310"/>
      <c r="Y908" s="310"/>
      <c r="Z908" s="310"/>
      <c r="AA908" s="310"/>
      <c r="AB908" s="310"/>
      <c r="AC908" s="310"/>
      <c r="AD908" s="310"/>
      <c r="AE908" s="310"/>
      <c r="AF908" s="310"/>
      <c r="AG908" s="310"/>
      <c r="AH908" s="310"/>
      <c r="AI908" s="310"/>
      <c r="AJ908" s="310"/>
      <c r="AK908" s="310"/>
      <c r="AL908" s="310"/>
      <c r="AM908" s="310"/>
      <c r="AN908" s="310"/>
      <c r="AO908" s="310"/>
      <c r="AP908" s="310"/>
      <c r="AQ908" s="310"/>
      <c r="AR908" s="310"/>
      <c r="AS908" s="310"/>
      <c r="AT908" s="310"/>
      <c r="AU908" s="310"/>
      <c r="AV908" s="310"/>
      <c r="AW908" s="310"/>
      <c r="AX908" s="310"/>
      <c r="AY908" s="310"/>
      <c r="AZ908" s="310"/>
      <c r="BA908" s="310"/>
      <c r="BB908" s="310"/>
      <c r="BC908" s="310"/>
      <c r="BD908" s="310"/>
      <c r="BE908" s="310"/>
      <c r="BF908" s="310"/>
      <c r="BG908" s="310"/>
      <c r="BH908" s="310"/>
      <c r="BI908" s="310"/>
      <c r="BJ908" s="310"/>
      <c r="BK908" s="310"/>
      <c r="BL908" s="310"/>
      <c r="BM908" s="310"/>
      <c r="BN908" s="310"/>
      <c r="BO908" s="310"/>
      <c r="BP908" s="310"/>
      <c r="BQ908" s="310"/>
      <c r="BR908" s="310"/>
      <c r="BS908" s="310"/>
      <c r="BT908" s="310"/>
      <c r="BU908" s="310"/>
      <c r="BV908" s="310"/>
      <c r="BW908" s="310"/>
      <c r="BX908" s="310"/>
      <c r="BY908" s="310"/>
      <c r="BZ908" s="310"/>
      <c r="CA908" s="310"/>
      <c r="CB908" s="310"/>
      <c r="CC908" s="310"/>
      <c r="CD908" s="310"/>
      <c r="CE908" s="310"/>
      <c r="CF908" s="310"/>
      <c r="CG908" s="310"/>
      <c r="CH908" s="310"/>
      <c r="CI908" s="310"/>
      <c r="CJ908" s="310"/>
      <c r="CK908" s="310"/>
      <c r="CL908" s="310"/>
      <c r="CM908" s="310"/>
      <c r="CN908" s="310"/>
      <c r="CO908" s="310"/>
      <c r="CP908" s="310"/>
      <c r="CQ908" s="310"/>
      <c r="CR908" s="310"/>
      <c r="CS908" s="310"/>
      <c r="CT908" s="310"/>
      <c r="CU908" s="310"/>
      <c r="CV908" s="310"/>
      <c r="CW908" s="310"/>
      <c r="CX908" s="310"/>
      <c r="CY908" s="310"/>
      <c r="CZ908" s="310"/>
      <c r="DA908" s="310"/>
      <c r="DB908" s="310"/>
      <c r="DC908" s="310"/>
      <c r="DD908" s="310"/>
      <c r="DE908" s="310"/>
      <c r="DF908" s="310"/>
      <c r="DG908" s="310"/>
      <c r="DH908" s="310"/>
      <c r="DI908" s="310"/>
      <c r="DJ908" s="310"/>
      <c r="DK908" s="310"/>
      <c r="DL908" s="310"/>
      <c r="DM908" s="310"/>
      <c r="DN908" s="310"/>
      <c r="DO908" s="310"/>
      <c r="DP908" s="310"/>
      <c r="DQ908" s="310"/>
      <c r="DR908" s="310"/>
      <c r="DS908" s="310"/>
      <c r="DT908" s="310"/>
      <c r="DU908" s="310"/>
      <c r="DV908" s="310"/>
      <c r="DW908" s="310"/>
      <c r="DX908" s="310"/>
      <c r="DY908" s="310"/>
      <c r="DZ908" s="310"/>
      <c r="EA908" s="310"/>
      <c r="EB908" s="310"/>
      <c r="EC908" s="310"/>
      <c r="ED908" s="310"/>
      <c r="EE908" s="310"/>
      <c r="EF908" s="310"/>
      <c r="EG908" s="310"/>
      <c r="EH908" s="310"/>
      <c r="EI908" s="310"/>
      <c r="EJ908" s="310"/>
      <c r="EK908" s="310"/>
      <c r="EL908" s="310"/>
      <c r="EM908" s="310"/>
      <c r="EN908" s="310"/>
      <c r="EO908" s="310"/>
      <c r="EP908" s="310"/>
      <c r="EQ908" s="310"/>
      <c r="ER908" s="310"/>
      <c r="ES908" s="310"/>
      <c r="ET908" s="310"/>
      <c r="EU908" s="310"/>
      <c r="EV908" s="310"/>
      <c r="EW908" s="310"/>
      <c r="EX908" s="310"/>
      <c r="EY908" s="310"/>
      <c r="EZ908" s="310"/>
      <c r="FA908" s="310"/>
      <c r="FB908" s="310"/>
      <c r="FC908" s="310"/>
      <c r="FD908" s="310"/>
      <c r="FE908" s="310"/>
      <c r="FF908" s="310"/>
      <c r="FG908" s="310"/>
      <c r="FH908" s="310"/>
      <c r="FI908" s="310"/>
      <c r="FJ908" s="310"/>
      <c r="FK908" s="310"/>
      <c r="FL908" s="310"/>
      <c r="FM908" s="310"/>
      <c r="FN908" s="310"/>
      <c r="FO908" s="310"/>
      <c r="FP908" s="310"/>
      <c r="FQ908" s="310"/>
      <c r="FR908" s="310"/>
      <c r="FS908" s="310"/>
      <c r="FT908" s="310"/>
      <c r="FU908" s="310"/>
      <c r="FV908" s="310"/>
      <c r="FW908" s="310"/>
      <c r="FX908" s="310"/>
      <c r="FY908" s="310"/>
      <c r="FZ908" s="310"/>
      <c r="GA908" s="310"/>
      <c r="GB908" s="310"/>
      <c r="GC908" s="310"/>
    </row>
    <row r="909" spans="4:185">
      <c r="D909" s="310"/>
      <c r="E909" s="310"/>
      <c r="F909" s="310"/>
      <c r="G909" s="310"/>
      <c r="H909" s="310"/>
      <c r="I909" s="310"/>
      <c r="J909" s="310"/>
      <c r="K909" s="310"/>
      <c r="L909" s="310"/>
      <c r="M909" s="310"/>
      <c r="N909" s="310"/>
      <c r="O909" s="310"/>
      <c r="P909" s="310"/>
      <c r="Q909" s="310"/>
      <c r="R909" s="310"/>
      <c r="S909" s="310"/>
      <c r="T909" s="310"/>
      <c r="U909" s="310"/>
      <c r="V909" s="310"/>
      <c r="W909" s="310"/>
      <c r="X909" s="310"/>
      <c r="Y909" s="310"/>
      <c r="Z909" s="310"/>
      <c r="AA909" s="310"/>
      <c r="AB909" s="310"/>
      <c r="AC909" s="310"/>
      <c r="AD909" s="310"/>
      <c r="AE909" s="310"/>
      <c r="AF909" s="310"/>
      <c r="AG909" s="310"/>
      <c r="AH909" s="310"/>
      <c r="AI909" s="310"/>
      <c r="AJ909" s="310"/>
      <c r="AK909" s="310"/>
      <c r="AL909" s="310"/>
      <c r="AM909" s="310"/>
      <c r="AN909" s="310"/>
      <c r="AO909" s="310"/>
      <c r="AP909" s="310"/>
      <c r="AQ909" s="310"/>
      <c r="AR909" s="310"/>
      <c r="AS909" s="310"/>
      <c r="AT909" s="310"/>
      <c r="AU909" s="310"/>
      <c r="AV909" s="310"/>
      <c r="AW909" s="310"/>
      <c r="AX909" s="310"/>
      <c r="AY909" s="310"/>
      <c r="AZ909" s="310"/>
      <c r="BA909" s="310"/>
      <c r="BB909" s="310"/>
      <c r="BC909" s="310"/>
      <c r="BD909" s="310"/>
      <c r="BE909" s="310"/>
      <c r="BF909" s="310"/>
      <c r="BG909" s="310"/>
      <c r="BH909" s="310"/>
      <c r="BI909" s="310"/>
      <c r="BJ909" s="310"/>
      <c r="BK909" s="310"/>
      <c r="BL909" s="310"/>
      <c r="BM909" s="310"/>
      <c r="BN909" s="310"/>
      <c r="BO909" s="310"/>
      <c r="BP909" s="310"/>
      <c r="BQ909" s="310"/>
      <c r="BR909" s="310"/>
      <c r="BS909" s="310"/>
      <c r="BT909" s="310"/>
      <c r="BU909" s="310"/>
      <c r="BV909" s="310"/>
      <c r="BW909" s="310"/>
      <c r="BX909" s="310"/>
      <c r="BY909" s="310"/>
      <c r="BZ909" s="310"/>
      <c r="CA909" s="310"/>
      <c r="CB909" s="310"/>
      <c r="CC909" s="310"/>
      <c r="CD909" s="310"/>
      <c r="CE909" s="310"/>
      <c r="CF909" s="310"/>
      <c r="CG909" s="310"/>
      <c r="CH909" s="310"/>
      <c r="CI909" s="310"/>
      <c r="CJ909" s="310"/>
      <c r="CK909" s="310"/>
      <c r="CL909" s="310"/>
      <c r="CM909" s="310"/>
      <c r="CN909" s="310"/>
      <c r="CO909" s="310"/>
      <c r="CP909" s="310"/>
      <c r="CQ909" s="310"/>
      <c r="CR909" s="310"/>
      <c r="CS909" s="310"/>
      <c r="CT909" s="310"/>
      <c r="CU909" s="310"/>
      <c r="CV909" s="310"/>
      <c r="CW909" s="310"/>
      <c r="CX909" s="310"/>
      <c r="CY909" s="310"/>
      <c r="CZ909" s="310"/>
      <c r="DA909" s="310"/>
      <c r="DB909" s="310"/>
      <c r="DC909" s="310"/>
      <c r="DD909" s="310"/>
      <c r="DE909" s="310"/>
      <c r="DF909" s="310"/>
      <c r="DG909" s="310"/>
      <c r="DH909" s="310"/>
      <c r="DI909" s="310"/>
      <c r="DJ909" s="310"/>
      <c r="DK909" s="310"/>
      <c r="DL909" s="310"/>
      <c r="DM909" s="310"/>
      <c r="DN909" s="310"/>
      <c r="DO909" s="310"/>
      <c r="DP909" s="310"/>
      <c r="DQ909" s="310"/>
      <c r="DR909" s="310"/>
      <c r="DS909" s="310"/>
      <c r="DT909" s="310"/>
      <c r="DU909" s="310"/>
      <c r="DV909" s="310"/>
      <c r="DW909" s="310"/>
      <c r="DX909" s="310"/>
      <c r="DY909" s="310"/>
      <c r="DZ909" s="310"/>
      <c r="EA909" s="310"/>
      <c r="EB909" s="310"/>
      <c r="EC909" s="310"/>
      <c r="ED909" s="310"/>
      <c r="EE909" s="310"/>
      <c r="EF909" s="310"/>
      <c r="EG909" s="310"/>
      <c r="EH909" s="310"/>
      <c r="EI909" s="310"/>
      <c r="EJ909" s="310"/>
      <c r="EK909" s="310"/>
      <c r="EL909" s="310"/>
      <c r="EM909" s="310"/>
      <c r="EN909" s="310"/>
      <c r="EO909" s="310"/>
      <c r="EP909" s="310"/>
      <c r="EQ909" s="310"/>
      <c r="ER909" s="310"/>
      <c r="ES909" s="310"/>
      <c r="ET909" s="310"/>
      <c r="EU909" s="310"/>
      <c r="EV909" s="310"/>
      <c r="EW909" s="310"/>
      <c r="EX909" s="310"/>
      <c r="EY909" s="310"/>
      <c r="EZ909" s="310"/>
      <c r="FA909" s="310"/>
      <c r="FB909" s="310"/>
      <c r="FC909" s="310"/>
      <c r="FD909" s="310"/>
      <c r="FE909" s="310"/>
      <c r="FF909" s="310"/>
      <c r="FG909" s="310"/>
      <c r="FH909" s="310"/>
      <c r="FI909" s="310"/>
      <c r="FJ909" s="310"/>
      <c r="FK909" s="310"/>
      <c r="FL909" s="310"/>
      <c r="FM909" s="310"/>
      <c r="FN909" s="310"/>
      <c r="FO909" s="310"/>
      <c r="FP909" s="310"/>
      <c r="FQ909" s="310"/>
      <c r="FR909" s="310"/>
      <c r="FS909" s="310"/>
      <c r="FT909" s="310"/>
      <c r="FU909" s="310"/>
      <c r="FV909" s="310"/>
      <c r="FW909" s="310"/>
      <c r="FX909" s="310"/>
      <c r="FY909" s="310"/>
      <c r="FZ909" s="310"/>
      <c r="GA909" s="310"/>
      <c r="GB909" s="310"/>
      <c r="GC909" s="310"/>
    </row>
    <row r="910" spans="4:185">
      <c r="D910" s="310"/>
      <c r="E910" s="310"/>
      <c r="F910" s="310"/>
      <c r="G910" s="310"/>
      <c r="H910" s="310"/>
      <c r="I910" s="310"/>
      <c r="J910" s="310"/>
      <c r="K910" s="310"/>
      <c r="L910" s="310"/>
      <c r="M910" s="310"/>
      <c r="N910" s="310"/>
      <c r="O910" s="310"/>
      <c r="P910" s="310"/>
      <c r="Q910" s="310"/>
      <c r="R910" s="310"/>
      <c r="S910" s="310"/>
      <c r="T910" s="310"/>
      <c r="U910" s="310"/>
      <c r="V910" s="310"/>
      <c r="W910" s="310"/>
      <c r="X910" s="310"/>
      <c r="Y910" s="310"/>
      <c r="Z910" s="310"/>
      <c r="AA910" s="310"/>
      <c r="AB910" s="310"/>
      <c r="AC910" s="310"/>
      <c r="AD910" s="310"/>
      <c r="AE910" s="310"/>
      <c r="AF910" s="310"/>
      <c r="AG910" s="310"/>
      <c r="AH910" s="310"/>
      <c r="AI910" s="310"/>
      <c r="AJ910" s="310"/>
      <c r="AK910" s="310"/>
      <c r="AL910" s="310"/>
      <c r="AM910" s="310"/>
      <c r="AN910" s="310"/>
      <c r="AO910" s="310"/>
      <c r="AP910" s="310"/>
      <c r="AQ910" s="310"/>
      <c r="AR910" s="310"/>
      <c r="AS910" s="310"/>
      <c r="AT910" s="310"/>
      <c r="AU910" s="310"/>
      <c r="AV910" s="310"/>
      <c r="AW910" s="310"/>
      <c r="AX910" s="310"/>
      <c r="AY910" s="310"/>
      <c r="AZ910" s="310"/>
      <c r="BA910" s="310"/>
      <c r="BB910" s="310"/>
      <c r="BC910" s="310"/>
      <c r="BD910" s="310"/>
      <c r="BE910" s="310"/>
      <c r="BF910" s="310"/>
      <c r="BG910" s="310"/>
      <c r="BH910" s="310"/>
      <c r="BI910" s="310"/>
      <c r="BJ910" s="310"/>
      <c r="BK910" s="310"/>
      <c r="BL910" s="310"/>
      <c r="BM910" s="310"/>
      <c r="BN910" s="310"/>
      <c r="BO910" s="310"/>
      <c r="BP910" s="310"/>
      <c r="BQ910" s="310"/>
      <c r="BR910" s="310"/>
      <c r="BS910" s="310"/>
      <c r="BT910" s="310"/>
      <c r="BU910" s="310"/>
      <c r="BV910" s="310"/>
      <c r="BW910" s="310"/>
      <c r="BX910" s="310"/>
      <c r="BY910" s="310"/>
      <c r="BZ910" s="310"/>
      <c r="CA910" s="310"/>
      <c r="CB910" s="310"/>
      <c r="CC910" s="310"/>
      <c r="CD910" s="310"/>
      <c r="CE910" s="310"/>
      <c r="CF910" s="310"/>
      <c r="CG910" s="310"/>
      <c r="CH910" s="310"/>
      <c r="CI910" s="310"/>
      <c r="CJ910" s="310"/>
      <c r="CK910" s="310"/>
      <c r="CL910" s="310"/>
      <c r="CM910" s="310"/>
      <c r="CN910" s="310"/>
      <c r="CO910" s="310"/>
      <c r="CP910" s="310"/>
      <c r="CQ910" s="310"/>
      <c r="CR910" s="310"/>
      <c r="CS910" s="310"/>
      <c r="CT910" s="310"/>
      <c r="CU910" s="310"/>
      <c r="CV910" s="310"/>
      <c r="CW910" s="310"/>
      <c r="CX910" s="310"/>
      <c r="CY910" s="310"/>
      <c r="CZ910" s="310"/>
      <c r="DA910" s="310"/>
      <c r="DB910" s="310"/>
      <c r="DC910" s="310"/>
      <c r="DD910" s="310"/>
      <c r="DE910" s="310"/>
      <c r="DF910" s="310"/>
      <c r="DG910" s="310"/>
      <c r="DH910" s="310"/>
      <c r="DI910" s="310"/>
      <c r="DJ910" s="310"/>
      <c r="DK910" s="310"/>
      <c r="DL910" s="310"/>
      <c r="DM910" s="310"/>
      <c r="DN910" s="310"/>
      <c r="DO910" s="310"/>
      <c r="DP910" s="310"/>
      <c r="DQ910" s="310"/>
      <c r="DR910" s="310"/>
      <c r="DS910" s="310"/>
      <c r="DT910" s="310"/>
      <c r="DU910" s="310"/>
      <c r="DV910" s="310"/>
      <c r="DW910" s="310"/>
      <c r="DX910" s="310"/>
      <c r="DY910" s="310"/>
      <c r="DZ910" s="310"/>
      <c r="EA910" s="310"/>
      <c r="EB910" s="310"/>
      <c r="EC910" s="310"/>
      <c r="ED910" s="310"/>
      <c r="EE910" s="310"/>
      <c r="EF910" s="310"/>
      <c r="EG910" s="310"/>
      <c r="EH910" s="310"/>
      <c r="EI910" s="310"/>
      <c r="EJ910" s="310"/>
      <c r="EK910" s="310"/>
      <c r="EL910" s="310"/>
      <c r="EM910" s="310"/>
      <c r="EN910" s="310"/>
      <c r="EO910" s="310"/>
      <c r="EP910" s="310"/>
      <c r="EQ910" s="310"/>
      <c r="ER910" s="310"/>
      <c r="ES910" s="310"/>
      <c r="ET910" s="310"/>
      <c r="EU910" s="310"/>
      <c r="EV910" s="310"/>
      <c r="EW910" s="310"/>
      <c r="EX910" s="310"/>
      <c r="EY910" s="310"/>
      <c r="EZ910" s="310"/>
      <c r="FA910" s="310"/>
      <c r="FB910" s="310"/>
      <c r="FC910" s="310"/>
      <c r="FD910" s="310"/>
      <c r="FE910" s="310"/>
      <c r="FF910" s="310"/>
      <c r="FG910" s="310"/>
      <c r="FH910" s="310"/>
      <c r="FI910" s="310"/>
      <c r="FJ910" s="310"/>
      <c r="FK910" s="310"/>
      <c r="FL910" s="310"/>
      <c r="FM910" s="310"/>
      <c r="FN910" s="310"/>
      <c r="FO910" s="310"/>
      <c r="FP910" s="310"/>
      <c r="FQ910" s="310"/>
      <c r="FR910" s="310"/>
      <c r="FS910" s="310"/>
      <c r="FT910" s="310"/>
      <c r="FU910" s="310"/>
      <c r="FV910" s="310"/>
      <c r="FW910" s="310"/>
      <c r="FX910" s="310"/>
      <c r="FY910" s="310"/>
      <c r="FZ910" s="310"/>
      <c r="GA910" s="310"/>
      <c r="GB910" s="310"/>
      <c r="GC910" s="310"/>
    </row>
    <row r="911" spans="4:185">
      <c r="D911" s="310"/>
      <c r="E911" s="310"/>
      <c r="F911" s="310"/>
      <c r="G911" s="310"/>
      <c r="H911" s="310"/>
      <c r="I911" s="310"/>
      <c r="J911" s="310"/>
      <c r="K911" s="310"/>
      <c r="L911" s="310"/>
      <c r="M911" s="310"/>
      <c r="N911" s="310"/>
      <c r="O911" s="310"/>
      <c r="P911" s="310"/>
      <c r="Q911" s="310"/>
      <c r="R911" s="310"/>
      <c r="S911" s="310"/>
      <c r="T911" s="310"/>
      <c r="U911" s="310"/>
      <c r="V911" s="310"/>
      <c r="W911" s="310"/>
      <c r="X911" s="310"/>
      <c r="Y911" s="310"/>
      <c r="Z911" s="310"/>
      <c r="AA911" s="310"/>
      <c r="AB911" s="310"/>
      <c r="AC911" s="310"/>
      <c r="AD911" s="310"/>
      <c r="AE911" s="310"/>
      <c r="AF911" s="310"/>
      <c r="AG911" s="310"/>
      <c r="AH911" s="310"/>
      <c r="AI911" s="310"/>
      <c r="AJ911" s="310"/>
      <c r="AK911" s="310"/>
      <c r="AL911" s="310"/>
      <c r="AM911" s="310"/>
      <c r="AN911" s="310"/>
      <c r="AO911" s="310"/>
      <c r="AP911" s="310"/>
      <c r="AQ911" s="310"/>
      <c r="AR911" s="310"/>
      <c r="AS911" s="310"/>
      <c r="AT911" s="310"/>
      <c r="AU911" s="310"/>
      <c r="AV911" s="310"/>
      <c r="AW911" s="310"/>
      <c r="AX911" s="310"/>
      <c r="AY911" s="310"/>
      <c r="AZ911" s="310"/>
      <c r="BA911" s="310"/>
      <c r="BB911" s="310"/>
      <c r="BC911" s="310"/>
      <c r="BD911" s="310"/>
      <c r="BE911" s="310"/>
      <c r="BF911" s="310"/>
      <c r="BG911" s="310"/>
      <c r="BH911" s="310"/>
      <c r="BI911" s="310"/>
      <c r="BJ911" s="310"/>
      <c r="BK911" s="310"/>
      <c r="BL911" s="310"/>
      <c r="BM911" s="310"/>
      <c r="BN911" s="310"/>
      <c r="BO911" s="310"/>
      <c r="BP911" s="310"/>
      <c r="BQ911" s="310"/>
      <c r="BR911" s="310"/>
      <c r="BS911" s="310"/>
      <c r="BT911" s="310"/>
      <c r="BU911" s="310"/>
      <c r="BV911" s="310"/>
      <c r="BW911" s="310"/>
      <c r="BX911" s="310"/>
      <c r="BY911" s="310"/>
      <c r="BZ911" s="310"/>
      <c r="CA911" s="310"/>
      <c r="CB911" s="310"/>
      <c r="CC911" s="310"/>
      <c r="CD911" s="310"/>
      <c r="CE911" s="310"/>
      <c r="CF911" s="310"/>
      <c r="CG911" s="310"/>
      <c r="CH911" s="310"/>
      <c r="CI911" s="310"/>
      <c r="CJ911" s="310"/>
      <c r="CK911" s="310"/>
      <c r="CL911" s="310"/>
      <c r="CM911" s="310"/>
      <c r="CN911" s="310"/>
      <c r="CO911" s="310"/>
      <c r="CP911" s="310"/>
      <c r="CQ911" s="310"/>
      <c r="CR911" s="310"/>
      <c r="CS911" s="310"/>
      <c r="CT911" s="310"/>
      <c r="CU911" s="310"/>
      <c r="CV911" s="310"/>
      <c r="CW911" s="310"/>
      <c r="CX911" s="310"/>
      <c r="CY911" s="310"/>
      <c r="CZ911" s="310"/>
      <c r="DA911" s="310"/>
      <c r="DB911" s="310"/>
      <c r="DC911" s="310"/>
      <c r="DD911" s="310"/>
      <c r="DE911" s="310"/>
      <c r="DF911" s="310"/>
      <c r="DG911" s="310"/>
      <c r="DH911" s="310"/>
      <c r="DI911" s="310"/>
      <c r="DJ911" s="310"/>
      <c r="DK911" s="310"/>
      <c r="DL911" s="310"/>
      <c r="DM911" s="310"/>
      <c r="DN911" s="310"/>
      <c r="DO911" s="310"/>
      <c r="DP911" s="310"/>
      <c r="DQ911" s="310"/>
      <c r="DR911" s="310"/>
      <c r="DS911" s="310"/>
      <c r="DT911" s="310"/>
      <c r="DU911" s="310"/>
      <c r="DV911" s="310"/>
      <c r="DW911" s="310"/>
      <c r="DX911" s="310"/>
      <c r="DY911" s="310"/>
      <c r="DZ911" s="310"/>
      <c r="EA911" s="310"/>
      <c r="EB911" s="310"/>
      <c r="EC911" s="310"/>
      <c r="ED911" s="310"/>
      <c r="EE911" s="310"/>
      <c r="EF911" s="310"/>
      <c r="EG911" s="310"/>
      <c r="EH911" s="310"/>
      <c r="EI911" s="310"/>
      <c r="EJ911" s="310"/>
      <c r="EK911" s="310"/>
      <c r="EL911" s="310"/>
      <c r="EM911" s="310"/>
      <c r="EN911" s="310"/>
      <c r="EO911" s="310"/>
      <c r="EP911" s="310"/>
      <c r="EQ911" s="310"/>
      <c r="ER911" s="310"/>
      <c r="ES911" s="310"/>
      <c r="ET911" s="310"/>
      <c r="EU911" s="310"/>
      <c r="EV911" s="310"/>
      <c r="EW911" s="310"/>
      <c r="EX911" s="310"/>
      <c r="EY911" s="310"/>
      <c r="EZ911" s="310"/>
      <c r="FA911" s="310"/>
      <c r="FB911" s="310"/>
      <c r="FC911" s="310"/>
      <c r="FD911" s="310"/>
      <c r="FE911" s="310"/>
      <c r="FF911" s="310"/>
      <c r="FG911" s="310"/>
      <c r="FH911" s="310"/>
      <c r="FI911" s="310"/>
      <c r="FJ911" s="310"/>
      <c r="FK911" s="310"/>
      <c r="FL911" s="310"/>
      <c r="FM911" s="310"/>
      <c r="FN911" s="310"/>
      <c r="FO911" s="310"/>
      <c r="FP911" s="310"/>
      <c r="FQ911" s="310"/>
      <c r="FR911" s="310"/>
      <c r="FS911" s="310"/>
      <c r="FT911" s="310"/>
      <c r="FU911" s="310"/>
      <c r="FV911" s="310"/>
      <c r="FW911" s="310"/>
      <c r="FX911" s="310"/>
      <c r="FY911" s="310"/>
      <c r="FZ911" s="310"/>
      <c r="GA911" s="310"/>
      <c r="GB911" s="310"/>
      <c r="GC911" s="310"/>
    </row>
    <row r="912" spans="4:185">
      <c r="D912" s="310"/>
      <c r="E912" s="310"/>
      <c r="F912" s="310"/>
      <c r="G912" s="310"/>
      <c r="H912" s="310"/>
      <c r="I912" s="310"/>
      <c r="J912" s="310"/>
      <c r="K912" s="310"/>
      <c r="L912" s="310"/>
      <c r="M912" s="310"/>
      <c r="N912" s="310"/>
      <c r="O912" s="310"/>
      <c r="P912" s="310"/>
      <c r="Q912" s="310"/>
      <c r="R912" s="310"/>
      <c r="S912" s="310"/>
      <c r="T912" s="310"/>
      <c r="U912" s="310"/>
      <c r="V912" s="310"/>
      <c r="W912" s="310"/>
      <c r="X912" s="310"/>
      <c r="Y912" s="310"/>
      <c r="Z912" s="310"/>
      <c r="AA912" s="310"/>
      <c r="AB912" s="310"/>
      <c r="AC912" s="310"/>
      <c r="AD912" s="310"/>
      <c r="AE912" s="310"/>
      <c r="AF912" s="310"/>
      <c r="AG912" s="310"/>
      <c r="AH912" s="310"/>
      <c r="AI912" s="310"/>
      <c r="AJ912" s="310"/>
      <c r="AK912" s="310"/>
      <c r="AL912" s="310"/>
      <c r="AM912" s="310"/>
      <c r="AN912" s="310"/>
      <c r="AO912" s="310"/>
      <c r="AP912" s="310"/>
      <c r="AQ912" s="310"/>
      <c r="AR912" s="310"/>
      <c r="AS912" s="310"/>
      <c r="AT912" s="310"/>
      <c r="AU912" s="310"/>
      <c r="AV912" s="310"/>
      <c r="AW912" s="310"/>
      <c r="AX912" s="310"/>
      <c r="AY912" s="310"/>
      <c r="AZ912" s="310"/>
      <c r="BA912" s="310"/>
      <c r="BB912" s="310"/>
      <c r="BC912" s="310"/>
      <c r="BD912" s="310"/>
      <c r="BE912" s="310"/>
      <c r="BF912" s="310"/>
      <c r="BG912" s="310"/>
      <c r="BH912" s="310"/>
      <c r="BI912" s="310"/>
      <c r="BJ912" s="310"/>
      <c r="BK912" s="310"/>
      <c r="BL912" s="310"/>
      <c r="BM912" s="310"/>
      <c r="BN912" s="310"/>
      <c r="BO912" s="310"/>
      <c r="BP912" s="310"/>
      <c r="BQ912" s="310"/>
      <c r="BR912" s="310"/>
      <c r="BS912" s="310"/>
      <c r="BT912" s="310"/>
      <c r="BU912" s="310"/>
      <c r="BV912" s="310"/>
      <c r="BW912" s="310"/>
      <c r="BX912" s="310"/>
      <c r="BY912" s="310"/>
      <c r="BZ912" s="310"/>
      <c r="CA912" s="310"/>
      <c r="CB912" s="310"/>
      <c r="CC912" s="310"/>
      <c r="CD912" s="310"/>
      <c r="CE912" s="310"/>
      <c r="CF912" s="310"/>
      <c r="CG912" s="310"/>
      <c r="CH912" s="310"/>
      <c r="CI912" s="310"/>
      <c r="CJ912" s="310"/>
      <c r="CK912" s="310"/>
      <c r="CL912" s="310"/>
      <c r="CM912" s="310"/>
      <c r="CN912" s="310"/>
      <c r="CO912" s="310"/>
      <c r="CP912" s="310"/>
      <c r="CQ912" s="310"/>
      <c r="CR912" s="310"/>
      <c r="CS912" s="310"/>
      <c r="CT912" s="310"/>
      <c r="CU912" s="310"/>
      <c r="CV912" s="310"/>
      <c r="CW912" s="310"/>
      <c r="CX912" s="310"/>
      <c r="CY912" s="310"/>
      <c r="CZ912" s="310"/>
      <c r="DA912" s="310"/>
      <c r="DB912" s="310"/>
      <c r="DC912" s="310"/>
      <c r="DD912" s="310"/>
      <c r="DE912" s="310"/>
      <c r="DF912" s="310"/>
      <c r="DG912" s="310"/>
      <c r="DH912" s="310"/>
      <c r="DI912" s="310"/>
      <c r="DJ912" s="310"/>
      <c r="DK912" s="310"/>
      <c r="DL912" s="310"/>
      <c r="DM912" s="310"/>
      <c r="DN912" s="310"/>
      <c r="DO912" s="310"/>
      <c r="DP912" s="310"/>
      <c r="DQ912" s="310"/>
      <c r="DR912" s="310"/>
      <c r="DS912" s="310"/>
      <c r="DT912" s="310"/>
      <c r="DU912" s="310"/>
      <c r="DV912" s="310"/>
      <c r="DW912" s="310"/>
      <c r="DX912" s="310"/>
      <c r="DY912" s="310"/>
      <c r="DZ912" s="310"/>
      <c r="EA912" s="310"/>
      <c r="EB912" s="310"/>
      <c r="EC912" s="310"/>
      <c r="ED912" s="310"/>
      <c r="EE912" s="310"/>
      <c r="EF912" s="310"/>
      <c r="EG912" s="310"/>
      <c r="EH912" s="310"/>
      <c r="EI912" s="310"/>
      <c r="EJ912" s="310"/>
      <c r="EK912" s="310"/>
      <c r="EL912" s="310"/>
      <c r="EM912" s="310"/>
      <c r="EN912" s="310"/>
      <c r="EO912" s="310"/>
      <c r="EP912" s="310"/>
      <c r="EQ912" s="310"/>
      <c r="ER912" s="310"/>
      <c r="ES912" s="310"/>
      <c r="ET912" s="310"/>
      <c r="EU912" s="310"/>
      <c r="EV912" s="310"/>
      <c r="EW912" s="310"/>
      <c r="EX912" s="310"/>
      <c r="EY912" s="310"/>
      <c r="EZ912" s="310"/>
      <c r="FA912" s="310"/>
      <c r="FB912" s="310"/>
      <c r="FC912" s="310"/>
      <c r="FD912" s="310"/>
      <c r="FE912" s="310"/>
      <c r="FF912" s="310"/>
      <c r="FG912" s="310"/>
      <c r="FH912" s="310"/>
      <c r="FI912" s="310"/>
      <c r="FJ912" s="310"/>
      <c r="FK912" s="310"/>
      <c r="FL912" s="310"/>
      <c r="FM912" s="310"/>
      <c r="FN912" s="310"/>
      <c r="FO912" s="310"/>
      <c r="FP912" s="310"/>
      <c r="FQ912" s="310"/>
      <c r="FR912" s="310"/>
      <c r="FS912" s="310"/>
      <c r="FT912" s="310"/>
      <c r="FU912" s="310"/>
      <c r="FV912" s="310"/>
      <c r="FW912" s="310"/>
      <c r="FX912" s="310"/>
      <c r="FY912" s="310"/>
      <c r="FZ912" s="310"/>
      <c r="GA912" s="310"/>
      <c r="GB912" s="310"/>
      <c r="GC912" s="310"/>
    </row>
    <row r="913" spans="4:185">
      <c r="D913" s="310"/>
      <c r="E913" s="310"/>
      <c r="F913" s="310"/>
      <c r="G913" s="310"/>
      <c r="H913" s="310"/>
      <c r="I913" s="310"/>
      <c r="J913" s="310"/>
      <c r="K913" s="310"/>
      <c r="L913" s="310"/>
      <c r="M913" s="310"/>
      <c r="N913" s="310"/>
      <c r="O913" s="310"/>
      <c r="P913" s="310"/>
      <c r="Q913" s="310"/>
      <c r="R913" s="310"/>
      <c r="S913" s="310"/>
      <c r="T913" s="310"/>
      <c r="U913" s="310"/>
      <c r="V913" s="310"/>
      <c r="W913" s="310"/>
      <c r="X913" s="310"/>
      <c r="Y913" s="310"/>
      <c r="Z913" s="310"/>
      <c r="AA913" s="310"/>
      <c r="AB913" s="310"/>
      <c r="AC913" s="310"/>
      <c r="AD913" s="310"/>
      <c r="AE913" s="310"/>
      <c r="AF913" s="310"/>
      <c r="AG913" s="310"/>
      <c r="AH913" s="310"/>
      <c r="AI913" s="310"/>
      <c r="AJ913" s="310"/>
      <c r="AK913" s="310"/>
      <c r="AL913" s="310"/>
      <c r="AM913" s="310"/>
      <c r="AN913" s="310"/>
      <c r="AO913" s="310"/>
      <c r="AP913" s="310"/>
      <c r="AQ913" s="310"/>
      <c r="AR913" s="310"/>
      <c r="AS913" s="310"/>
      <c r="AT913" s="310"/>
      <c r="AU913" s="310"/>
      <c r="AV913" s="310"/>
      <c r="AW913" s="310"/>
      <c r="AX913" s="310"/>
      <c r="AY913" s="310"/>
      <c r="AZ913" s="310"/>
      <c r="BA913" s="310"/>
      <c r="BB913" s="310"/>
      <c r="BC913" s="310"/>
      <c r="BD913" s="310"/>
      <c r="BE913" s="310"/>
      <c r="BF913" s="310"/>
      <c r="BG913" s="310"/>
      <c r="BH913" s="310"/>
      <c r="BI913" s="310"/>
      <c r="BJ913" s="310"/>
      <c r="BK913" s="310"/>
      <c r="BL913" s="310"/>
      <c r="BM913" s="310"/>
      <c r="BN913" s="310"/>
      <c r="BO913" s="310"/>
      <c r="BP913" s="310"/>
      <c r="BQ913" s="310"/>
      <c r="BR913" s="310"/>
      <c r="BS913" s="310"/>
      <c r="BT913" s="310"/>
      <c r="BU913" s="310"/>
      <c r="BV913" s="310"/>
      <c r="BW913" s="310"/>
      <c r="BX913" s="310"/>
      <c r="BY913" s="310"/>
      <c r="BZ913" s="310"/>
      <c r="CA913" s="310"/>
      <c r="CB913" s="310"/>
      <c r="CC913" s="310"/>
      <c r="CD913" s="310"/>
      <c r="CE913" s="310"/>
      <c r="CF913" s="310"/>
      <c r="CG913" s="310"/>
      <c r="CH913" s="310"/>
      <c r="CI913" s="310"/>
      <c r="CJ913" s="310"/>
      <c r="CK913" s="310"/>
      <c r="CL913" s="310"/>
      <c r="CM913" s="310"/>
      <c r="CN913" s="310"/>
      <c r="CO913" s="310"/>
      <c r="CP913" s="310"/>
      <c r="CQ913" s="310"/>
      <c r="CR913" s="310"/>
      <c r="CS913" s="310"/>
      <c r="CT913" s="310"/>
      <c r="CU913" s="310"/>
      <c r="CV913" s="310"/>
      <c r="CW913" s="310"/>
      <c r="CX913" s="310"/>
      <c r="CY913" s="310"/>
      <c r="CZ913" s="310"/>
      <c r="DA913" s="310"/>
      <c r="DB913" s="310"/>
      <c r="DC913" s="310"/>
      <c r="DD913" s="310"/>
      <c r="DE913" s="310"/>
      <c r="DF913" s="310"/>
      <c r="DG913" s="310"/>
      <c r="DH913" s="310"/>
      <c r="DI913" s="310"/>
      <c r="DJ913" s="310"/>
      <c r="DK913" s="310"/>
      <c r="DL913" s="310"/>
      <c r="DM913" s="310"/>
      <c r="DN913" s="310"/>
      <c r="DO913" s="310"/>
      <c r="DP913" s="310"/>
      <c r="DQ913" s="310"/>
      <c r="DR913" s="310"/>
      <c r="DS913" s="310"/>
      <c r="DT913" s="310"/>
      <c r="DU913" s="310"/>
      <c r="DV913" s="310"/>
      <c r="DW913" s="310"/>
      <c r="DX913" s="310"/>
      <c r="DY913" s="310"/>
      <c r="DZ913" s="310"/>
      <c r="EA913" s="310"/>
      <c r="EB913" s="310"/>
      <c r="EC913" s="310"/>
      <c r="ED913" s="310"/>
      <c r="EE913" s="310"/>
      <c r="EF913" s="310"/>
      <c r="EG913" s="310"/>
      <c r="EH913" s="310"/>
      <c r="EI913" s="310"/>
      <c r="EJ913" s="310"/>
      <c r="EK913" s="310"/>
      <c r="EL913" s="310"/>
      <c r="EM913" s="310"/>
      <c r="EN913" s="310"/>
      <c r="EO913" s="310"/>
      <c r="EP913" s="310"/>
      <c r="EQ913" s="310"/>
      <c r="ER913" s="310"/>
      <c r="ES913" s="310"/>
      <c r="ET913" s="310"/>
      <c r="EU913" s="310"/>
      <c r="EV913" s="310"/>
      <c r="EW913" s="310"/>
      <c r="EX913" s="310"/>
      <c r="EY913" s="310"/>
      <c r="EZ913" s="310"/>
      <c r="FA913" s="310"/>
      <c r="FB913" s="310"/>
      <c r="FC913" s="310"/>
      <c r="FD913" s="310"/>
      <c r="FE913" s="310"/>
      <c r="FF913" s="310"/>
      <c r="FG913" s="310"/>
      <c r="FH913" s="310"/>
      <c r="FI913" s="310"/>
      <c r="FJ913" s="310"/>
      <c r="FK913" s="310"/>
      <c r="FL913" s="310"/>
      <c r="FM913" s="310"/>
      <c r="FN913" s="310"/>
      <c r="FO913" s="310"/>
      <c r="FP913" s="310"/>
      <c r="FQ913" s="310"/>
      <c r="FR913" s="310"/>
      <c r="FS913" s="310"/>
      <c r="FT913" s="310"/>
      <c r="FU913" s="310"/>
      <c r="FV913" s="310"/>
      <c r="FW913" s="310"/>
      <c r="FX913" s="310"/>
      <c r="FY913" s="310"/>
      <c r="FZ913" s="310"/>
      <c r="GA913" s="310"/>
      <c r="GB913" s="310"/>
      <c r="GC913" s="310"/>
    </row>
    <row r="914" spans="4:185">
      <c r="D914" s="310"/>
      <c r="E914" s="310"/>
      <c r="F914" s="310"/>
      <c r="G914" s="310"/>
      <c r="H914" s="310"/>
      <c r="I914" s="310"/>
      <c r="J914" s="310"/>
      <c r="K914" s="310"/>
      <c r="L914" s="310"/>
      <c r="M914" s="310"/>
      <c r="N914" s="310"/>
      <c r="O914" s="310"/>
      <c r="P914" s="310"/>
      <c r="Q914" s="310"/>
      <c r="R914" s="310"/>
      <c r="S914" s="310"/>
      <c r="T914" s="310"/>
      <c r="U914" s="310"/>
      <c r="V914" s="310"/>
      <c r="W914" s="310"/>
      <c r="X914" s="310"/>
      <c r="Y914" s="310"/>
      <c r="Z914" s="310"/>
      <c r="AA914" s="310"/>
      <c r="AB914" s="310"/>
      <c r="AC914" s="310"/>
      <c r="AD914" s="310"/>
      <c r="AE914" s="310"/>
      <c r="AF914" s="310"/>
      <c r="AG914" s="310"/>
      <c r="AH914" s="310"/>
      <c r="AI914" s="310"/>
      <c r="AJ914" s="310"/>
      <c r="AK914" s="310"/>
      <c r="AL914" s="310"/>
      <c r="AM914" s="310"/>
      <c r="AN914" s="310"/>
      <c r="AO914" s="310"/>
      <c r="AP914" s="310"/>
      <c r="AQ914" s="310"/>
      <c r="AR914" s="310"/>
      <c r="AS914" s="310"/>
      <c r="AT914" s="310"/>
      <c r="AU914" s="310"/>
      <c r="AV914" s="310"/>
      <c r="AW914" s="310"/>
      <c r="AX914" s="310"/>
      <c r="AY914" s="310"/>
      <c r="AZ914" s="310"/>
      <c r="BA914" s="310"/>
      <c r="BB914" s="310"/>
      <c r="BC914" s="310"/>
      <c r="BD914" s="310"/>
      <c r="BE914" s="310"/>
      <c r="BF914" s="310"/>
      <c r="BG914" s="310"/>
      <c r="BH914" s="310"/>
      <c r="BI914" s="310"/>
      <c r="BJ914" s="310"/>
      <c r="BK914" s="310"/>
      <c r="BL914" s="310"/>
      <c r="BM914" s="310"/>
      <c r="BN914" s="310"/>
      <c r="BO914" s="310"/>
      <c r="BP914" s="310"/>
      <c r="BQ914" s="310"/>
      <c r="BR914" s="310"/>
      <c r="BS914" s="310"/>
      <c r="BT914" s="310"/>
      <c r="BU914" s="310"/>
      <c r="BV914" s="310"/>
      <c r="BW914" s="310"/>
      <c r="BX914" s="310"/>
      <c r="BY914" s="310"/>
      <c r="BZ914" s="310"/>
      <c r="CA914" s="310"/>
      <c r="CB914" s="310"/>
      <c r="CC914" s="310"/>
      <c r="CD914" s="310"/>
      <c r="CE914" s="310"/>
      <c r="CF914" s="310"/>
      <c r="CG914" s="310"/>
      <c r="CH914" s="310"/>
      <c r="CI914" s="310"/>
      <c r="CJ914" s="310"/>
      <c r="CK914" s="310"/>
      <c r="CL914" s="310"/>
      <c r="CM914" s="310"/>
      <c r="CN914" s="310"/>
      <c r="CO914" s="310"/>
      <c r="CP914" s="310"/>
      <c r="CQ914" s="310"/>
      <c r="CR914" s="310"/>
      <c r="CS914" s="310"/>
      <c r="CT914" s="310"/>
      <c r="CU914" s="310"/>
      <c r="CV914" s="310"/>
      <c r="CW914" s="310"/>
      <c r="CX914" s="310"/>
      <c r="CY914" s="310"/>
      <c r="CZ914" s="310"/>
      <c r="DA914" s="310"/>
      <c r="DB914" s="310"/>
      <c r="DC914" s="310"/>
      <c r="DD914" s="310"/>
      <c r="DE914" s="310"/>
      <c r="DF914" s="310"/>
      <c r="DG914" s="310"/>
      <c r="DH914" s="310"/>
      <c r="DI914" s="310"/>
      <c r="DJ914" s="310"/>
      <c r="DK914" s="310"/>
      <c r="DL914" s="310"/>
      <c r="DM914" s="310"/>
      <c r="DN914" s="310"/>
      <c r="DO914" s="310"/>
      <c r="DP914" s="310"/>
      <c r="DQ914" s="310"/>
      <c r="DR914" s="310"/>
      <c r="DS914" s="310"/>
      <c r="DT914" s="310"/>
      <c r="DU914" s="310"/>
      <c r="DV914" s="310"/>
      <c r="DW914" s="310"/>
      <c r="DX914" s="310"/>
      <c r="DY914" s="310"/>
      <c r="DZ914" s="310"/>
      <c r="EA914" s="310"/>
      <c r="EB914" s="310"/>
      <c r="EC914" s="310"/>
      <c r="ED914" s="310"/>
      <c r="EE914" s="310"/>
      <c r="EF914" s="310"/>
      <c r="EG914" s="310"/>
      <c r="EH914" s="310"/>
      <c r="EI914" s="310"/>
      <c r="EJ914" s="310"/>
      <c r="EK914" s="310"/>
      <c r="EL914" s="310"/>
      <c r="EM914" s="310"/>
      <c r="EN914" s="310"/>
      <c r="EO914" s="310"/>
      <c r="EP914" s="310"/>
      <c r="EQ914" s="310"/>
      <c r="ER914" s="310"/>
      <c r="ES914" s="310"/>
      <c r="ET914" s="310"/>
      <c r="EU914" s="310"/>
      <c r="EV914" s="310"/>
      <c r="EW914" s="310"/>
      <c r="EX914" s="310"/>
      <c r="EY914" s="310"/>
      <c r="EZ914" s="310"/>
      <c r="FA914" s="310"/>
      <c r="FB914" s="310"/>
      <c r="FC914" s="310"/>
      <c r="FD914" s="310"/>
      <c r="FE914" s="310"/>
      <c r="FF914" s="310"/>
      <c r="FG914" s="310"/>
      <c r="FH914" s="310"/>
      <c r="FI914" s="310"/>
      <c r="FJ914" s="310"/>
      <c r="FK914" s="310"/>
      <c r="FL914" s="310"/>
      <c r="FM914" s="310"/>
      <c r="FN914" s="310"/>
      <c r="FO914" s="310"/>
      <c r="FP914" s="310"/>
      <c r="FQ914" s="310"/>
      <c r="FR914" s="310"/>
      <c r="FS914" s="310"/>
      <c r="FT914" s="310"/>
      <c r="FU914" s="310"/>
      <c r="FV914" s="310"/>
      <c r="FW914" s="310"/>
      <c r="FX914" s="310"/>
      <c r="FY914" s="310"/>
      <c r="FZ914" s="310"/>
      <c r="GA914" s="310"/>
      <c r="GB914" s="310"/>
      <c r="GC914" s="310"/>
    </row>
    <row r="915" spans="4:185">
      <c r="D915" s="310"/>
      <c r="E915" s="310"/>
      <c r="F915" s="310"/>
      <c r="G915" s="310"/>
      <c r="H915" s="310"/>
      <c r="I915" s="310"/>
      <c r="J915" s="310"/>
      <c r="K915" s="310"/>
      <c r="L915" s="310"/>
      <c r="M915" s="310"/>
      <c r="N915" s="310"/>
      <c r="O915" s="310"/>
      <c r="P915" s="310"/>
      <c r="Q915" s="310"/>
      <c r="R915" s="310"/>
      <c r="S915" s="310"/>
      <c r="T915" s="310"/>
      <c r="U915" s="310"/>
      <c r="V915" s="310"/>
      <c r="W915" s="310"/>
      <c r="X915" s="310"/>
      <c r="Y915" s="310"/>
      <c r="Z915" s="310"/>
      <c r="AA915" s="310"/>
      <c r="AB915" s="310"/>
      <c r="AC915" s="310"/>
      <c r="AD915" s="310"/>
      <c r="AE915" s="310"/>
      <c r="AF915" s="310"/>
      <c r="AG915" s="310"/>
      <c r="AH915" s="310"/>
      <c r="AI915" s="310"/>
      <c r="AJ915" s="310"/>
      <c r="AK915" s="310"/>
      <c r="AL915" s="310"/>
      <c r="AM915" s="310"/>
      <c r="AN915" s="310"/>
      <c r="AO915" s="310"/>
      <c r="AP915" s="310"/>
      <c r="AQ915" s="310"/>
      <c r="AR915" s="310"/>
      <c r="AS915" s="310"/>
      <c r="AT915" s="310"/>
      <c r="AU915" s="310"/>
      <c r="AV915" s="310"/>
      <c r="AW915" s="310"/>
      <c r="AX915" s="310"/>
      <c r="AY915" s="310"/>
      <c r="AZ915" s="310"/>
      <c r="BA915" s="310"/>
      <c r="BB915" s="310"/>
      <c r="BC915" s="310"/>
      <c r="BD915" s="310"/>
      <c r="BE915" s="310"/>
      <c r="BF915" s="310"/>
      <c r="BG915" s="310"/>
      <c r="BH915" s="310"/>
      <c r="BI915" s="310"/>
      <c r="BJ915" s="310"/>
      <c r="BK915" s="310"/>
      <c r="BL915" s="310"/>
      <c r="BM915" s="310"/>
      <c r="BN915" s="310"/>
      <c r="BO915" s="310"/>
      <c r="BP915" s="310"/>
      <c r="BQ915" s="310"/>
      <c r="BR915" s="310"/>
      <c r="BS915" s="310"/>
      <c r="BT915" s="310"/>
      <c r="BU915" s="310"/>
      <c r="BV915" s="310"/>
      <c r="BW915" s="310"/>
      <c r="BX915" s="310"/>
      <c r="BY915" s="310"/>
      <c r="BZ915" s="310"/>
      <c r="CA915" s="310"/>
      <c r="CB915" s="310"/>
      <c r="CC915" s="310"/>
      <c r="CD915" s="310"/>
      <c r="CE915" s="310"/>
      <c r="CF915" s="310"/>
      <c r="CG915" s="310"/>
      <c r="CH915" s="310"/>
      <c r="CI915" s="310"/>
      <c r="CJ915" s="310"/>
      <c r="CK915" s="310"/>
      <c r="CL915" s="310"/>
      <c r="CM915" s="310"/>
      <c r="CN915" s="310"/>
      <c r="CO915" s="310"/>
      <c r="CP915" s="310"/>
      <c r="CQ915" s="310"/>
      <c r="CR915" s="310"/>
      <c r="CS915" s="310"/>
      <c r="CT915" s="310"/>
      <c r="CU915" s="310"/>
      <c r="CV915" s="310"/>
      <c r="CW915" s="310"/>
      <c r="CX915" s="310"/>
      <c r="CY915" s="310"/>
      <c r="CZ915" s="310"/>
      <c r="DA915" s="310"/>
      <c r="DB915" s="310"/>
      <c r="DC915" s="310"/>
      <c r="DD915" s="310"/>
      <c r="DE915" s="310"/>
      <c r="DF915" s="310"/>
      <c r="DG915" s="310"/>
      <c r="DH915" s="310"/>
      <c r="DI915" s="310"/>
      <c r="DJ915" s="310"/>
      <c r="DK915" s="310"/>
      <c r="DL915" s="310"/>
      <c r="DM915" s="310"/>
      <c r="DN915" s="310"/>
      <c r="DO915" s="310"/>
      <c r="DP915" s="310"/>
      <c r="DQ915" s="310"/>
      <c r="DR915" s="310"/>
      <c r="DS915" s="310"/>
      <c r="DT915" s="310"/>
      <c r="DU915" s="310"/>
      <c r="DV915" s="310"/>
      <c r="DW915" s="310"/>
      <c r="DX915" s="310"/>
      <c r="DY915" s="310"/>
      <c r="DZ915" s="310"/>
      <c r="EA915" s="310"/>
      <c r="EB915" s="310"/>
      <c r="EC915" s="310"/>
      <c r="ED915" s="310"/>
      <c r="EE915" s="310"/>
      <c r="EF915" s="310"/>
      <c r="EG915" s="310"/>
      <c r="EH915" s="310"/>
      <c r="EI915" s="310"/>
      <c r="EJ915" s="310"/>
      <c r="EK915" s="310"/>
      <c r="EL915" s="310"/>
      <c r="EM915" s="310"/>
      <c r="EN915" s="310"/>
      <c r="EO915" s="310"/>
      <c r="EP915" s="310"/>
      <c r="EQ915" s="310"/>
      <c r="ER915" s="310"/>
      <c r="ES915" s="310"/>
      <c r="ET915" s="310"/>
      <c r="EU915" s="310"/>
      <c r="EV915" s="310"/>
      <c r="EW915" s="310"/>
      <c r="EX915" s="310"/>
      <c r="EY915" s="310"/>
      <c r="EZ915" s="310"/>
      <c r="FA915" s="310"/>
      <c r="FB915" s="310"/>
      <c r="FC915" s="310"/>
      <c r="FD915" s="310"/>
      <c r="FE915" s="310"/>
      <c r="FF915" s="310"/>
      <c r="FG915" s="310"/>
      <c r="FH915" s="310"/>
      <c r="FI915" s="310"/>
      <c r="FJ915" s="310"/>
      <c r="FK915" s="310"/>
      <c r="FL915" s="310"/>
      <c r="FM915" s="310"/>
      <c r="FN915" s="310"/>
      <c r="FO915" s="310"/>
      <c r="FP915" s="310"/>
      <c r="FQ915" s="310"/>
      <c r="FR915" s="310"/>
      <c r="FS915" s="310"/>
      <c r="FT915" s="310"/>
      <c r="FU915" s="310"/>
      <c r="FV915" s="310"/>
      <c r="FW915" s="310"/>
      <c r="FX915" s="310"/>
      <c r="FY915" s="310"/>
      <c r="FZ915" s="310"/>
      <c r="GA915" s="310"/>
      <c r="GB915" s="310"/>
      <c r="GC915" s="310"/>
    </row>
    <row r="916" spans="4:185">
      <c r="D916" s="310"/>
      <c r="E916" s="310"/>
      <c r="F916" s="310"/>
      <c r="G916" s="310"/>
      <c r="H916" s="310"/>
      <c r="I916" s="310"/>
      <c r="J916" s="310"/>
      <c r="K916" s="310"/>
      <c r="L916" s="310"/>
      <c r="M916" s="310"/>
      <c r="N916" s="310"/>
      <c r="O916" s="310"/>
      <c r="P916" s="310"/>
      <c r="Q916" s="310"/>
      <c r="R916" s="310"/>
      <c r="S916" s="310"/>
      <c r="T916" s="310"/>
      <c r="U916" s="310"/>
      <c r="V916" s="310"/>
      <c r="W916" s="310"/>
      <c r="X916" s="310"/>
      <c r="Y916" s="310"/>
      <c r="Z916" s="310"/>
      <c r="AA916" s="310"/>
      <c r="AB916" s="310"/>
      <c r="AC916" s="310"/>
      <c r="AD916" s="310"/>
      <c r="AE916" s="310"/>
      <c r="AF916" s="310"/>
      <c r="AG916" s="310"/>
      <c r="AH916" s="310"/>
      <c r="AI916" s="310"/>
      <c r="AJ916" s="310"/>
      <c r="AK916" s="310"/>
      <c r="AL916" s="310"/>
      <c r="AM916" s="310"/>
      <c r="AN916" s="310"/>
      <c r="AO916" s="310"/>
      <c r="AP916" s="310"/>
      <c r="AQ916" s="310"/>
      <c r="AR916" s="310"/>
      <c r="AS916" s="310"/>
      <c r="AT916" s="310"/>
      <c r="AU916" s="310"/>
      <c r="AV916" s="310"/>
      <c r="AW916" s="310"/>
      <c r="AX916" s="310"/>
      <c r="AY916" s="310"/>
      <c r="AZ916" s="310"/>
      <c r="BA916" s="310"/>
      <c r="BB916" s="310"/>
      <c r="BC916" s="310"/>
      <c r="BD916" s="310"/>
      <c r="BE916" s="310"/>
      <c r="BF916" s="310"/>
      <c r="BG916" s="310"/>
      <c r="BH916" s="310"/>
      <c r="BI916" s="310"/>
      <c r="BJ916" s="310"/>
      <c r="BK916" s="310"/>
      <c r="BL916" s="310"/>
      <c r="BM916" s="310"/>
      <c r="BN916" s="310"/>
      <c r="BO916" s="310"/>
      <c r="BP916" s="310"/>
      <c r="BQ916" s="310"/>
      <c r="BR916" s="310"/>
      <c r="BS916" s="310"/>
      <c r="BT916" s="310"/>
      <c r="BU916" s="310"/>
      <c r="BV916" s="310"/>
      <c r="BW916" s="310"/>
      <c r="BX916" s="310"/>
      <c r="BY916" s="310"/>
      <c r="BZ916" s="310"/>
      <c r="CA916" s="310"/>
      <c r="CB916" s="310"/>
      <c r="CC916" s="310"/>
      <c r="CD916" s="310"/>
      <c r="CE916" s="310"/>
      <c r="CF916" s="310"/>
      <c r="CG916" s="310"/>
      <c r="CH916" s="310"/>
      <c r="CI916" s="310"/>
      <c r="CJ916" s="310"/>
      <c r="CK916" s="310"/>
      <c r="CL916" s="310"/>
      <c r="CM916" s="310"/>
      <c r="CN916" s="310"/>
      <c r="CO916" s="310"/>
      <c r="CP916" s="310"/>
      <c r="CQ916" s="310"/>
      <c r="CR916" s="310"/>
      <c r="CS916" s="310"/>
      <c r="CT916" s="310"/>
      <c r="CU916" s="310"/>
      <c r="CV916" s="310"/>
      <c r="CW916" s="310"/>
      <c r="CX916" s="310"/>
      <c r="CY916" s="310"/>
      <c r="CZ916" s="310"/>
      <c r="DA916" s="310"/>
      <c r="DB916" s="310"/>
      <c r="DC916" s="310"/>
      <c r="DD916" s="310"/>
      <c r="DE916" s="310"/>
      <c r="DF916" s="310"/>
      <c r="DG916" s="310"/>
      <c r="DH916" s="310"/>
      <c r="DI916" s="310"/>
      <c r="DJ916" s="310"/>
      <c r="DK916" s="310"/>
      <c r="DL916" s="310"/>
      <c r="DM916" s="310"/>
      <c r="DN916" s="310"/>
      <c r="DO916" s="310"/>
      <c r="DP916" s="310"/>
      <c r="DQ916" s="310"/>
      <c r="DR916" s="310"/>
      <c r="DS916" s="310"/>
      <c r="DT916" s="310"/>
      <c r="DU916" s="310"/>
      <c r="DV916" s="310"/>
      <c r="DW916" s="310"/>
      <c r="DX916" s="310"/>
      <c r="DY916" s="310"/>
      <c r="DZ916" s="310"/>
      <c r="EA916" s="310"/>
      <c r="EB916" s="310"/>
      <c r="EC916" s="310"/>
      <c r="ED916" s="310"/>
      <c r="EE916" s="310"/>
      <c r="EF916" s="310"/>
      <c r="EG916" s="310"/>
      <c r="EH916" s="310"/>
      <c r="EI916" s="310"/>
      <c r="EJ916" s="310"/>
      <c r="EK916" s="310"/>
      <c r="EL916" s="310"/>
      <c r="EM916" s="310"/>
      <c r="EN916" s="310"/>
      <c r="EO916" s="310"/>
      <c r="EP916" s="310"/>
      <c r="EQ916" s="310"/>
      <c r="ER916" s="310"/>
      <c r="ES916" s="310"/>
      <c r="ET916" s="310"/>
      <c r="EU916" s="310"/>
      <c r="EV916" s="310"/>
      <c r="EW916" s="310"/>
      <c r="EX916" s="310"/>
      <c r="EY916" s="310"/>
      <c r="EZ916" s="310"/>
      <c r="FA916" s="310"/>
      <c r="FB916" s="310"/>
      <c r="FC916" s="310"/>
      <c r="FD916" s="310"/>
      <c r="FE916" s="310"/>
      <c r="FF916" s="310"/>
      <c r="FG916" s="310"/>
      <c r="FH916" s="310"/>
      <c r="FI916" s="310"/>
      <c r="FJ916" s="310"/>
      <c r="FK916" s="310"/>
      <c r="FL916" s="310"/>
      <c r="FM916" s="310"/>
      <c r="FN916" s="310"/>
      <c r="FO916" s="310"/>
      <c r="FP916" s="310"/>
      <c r="FQ916" s="310"/>
      <c r="FR916" s="310"/>
      <c r="FS916" s="310"/>
      <c r="FT916" s="310"/>
      <c r="FU916" s="310"/>
      <c r="FV916" s="310"/>
      <c r="FW916" s="310"/>
      <c r="FX916" s="310"/>
      <c r="FY916" s="310"/>
      <c r="FZ916" s="310"/>
      <c r="GA916" s="310"/>
      <c r="GB916" s="310"/>
      <c r="GC916" s="310"/>
    </row>
    <row r="917" spans="4:185">
      <c r="D917" s="310"/>
      <c r="E917" s="310"/>
      <c r="F917" s="310"/>
      <c r="G917" s="310"/>
      <c r="H917" s="310"/>
      <c r="I917" s="310"/>
      <c r="J917" s="310"/>
      <c r="K917" s="310"/>
      <c r="L917" s="310"/>
      <c r="M917" s="310"/>
      <c r="N917" s="310"/>
      <c r="O917" s="310"/>
      <c r="P917" s="310"/>
      <c r="Q917" s="310"/>
      <c r="R917" s="310"/>
      <c r="S917" s="310"/>
      <c r="T917" s="310"/>
      <c r="U917" s="310"/>
      <c r="V917" s="310"/>
      <c r="W917" s="310"/>
      <c r="X917" s="310"/>
      <c r="Y917" s="310"/>
      <c r="Z917" s="310"/>
      <c r="AA917" s="310"/>
      <c r="AB917" s="310"/>
      <c r="AC917" s="310"/>
      <c r="AD917" s="310"/>
      <c r="AE917" s="310"/>
      <c r="AF917" s="310"/>
      <c r="AG917" s="310"/>
      <c r="AH917" s="310"/>
      <c r="AI917" s="310"/>
      <c r="AJ917" s="310"/>
      <c r="AK917" s="310"/>
      <c r="AL917" s="310"/>
      <c r="AM917" s="310"/>
      <c r="AN917" s="310"/>
      <c r="AO917" s="310"/>
      <c r="AP917" s="310"/>
      <c r="AQ917" s="310"/>
      <c r="AR917" s="310"/>
      <c r="AS917" s="310"/>
      <c r="AT917" s="310"/>
      <c r="AU917" s="310"/>
      <c r="AV917" s="310"/>
      <c r="AW917" s="310"/>
      <c r="AX917" s="310"/>
      <c r="AY917" s="310"/>
      <c r="AZ917" s="310"/>
      <c r="BA917" s="310"/>
      <c r="BB917" s="310"/>
      <c r="BC917" s="310"/>
      <c r="BD917" s="310"/>
      <c r="BE917" s="310"/>
      <c r="BF917" s="310"/>
      <c r="BG917" s="310"/>
      <c r="BH917" s="310"/>
      <c r="BI917" s="310"/>
      <c r="BJ917" s="310"/>
      <c r="BK917" s="310"/>
      <c r="BL917" s="310"/>
      <c r="BM917" s="310"/>
      <c r="BN917" s="310"/>
      <c r="BO917" s="310"/>
      <c r="BP917" s="310"/>
      <c r="BQ917" s="310"/>
      <c r="BR917" s="310"/>
      <c r="BS917" s="310"/>
      <c r="BT917" s="310"/>
      <c r="BU917" s="310"/>
      <c r="BV917" s="310"/>
      <c r="BW917" s="310"/>
      <c r="BX917" s="310"/>
      <c r="BY917" s="310"/>
      <c r="BZ917" s="310"/>
      <c r="CA917" s="310"/>
      <c r="CB917" s="310"/>
      <c r="CC917" s="310"/>
      <c r="CD917" s="310"/>
      <c r="CE917" s="310"/>
      <c r="CF917" s="310"/>
      <c r="CG917" s="310"/>
      <c r="CH917" s="310"/>
      <c r="CI917" s="310"/>
      <c r="CJ917" s="310"/>
      <c r="CK917" s="310"/>
      <c r="CL917" s="310"/>
      <c r="CM917" s="310"/>
      <c r="CN917" s="310"/>
      <c r="CO917" s="310"/>
      <c r="CP917" s="310"/>
      <c r="CQ917" s="310"/>
      <c r="CR917" s="310"/>
      <c r="CS917" s="310"/>
      <c r="CT917" s="310"/>
      <c r="CU917" s="310"/>
      <c r="CV917" s="310"/>
      <c r="CW917" s="310"/>
      <c r="CX917" s="310"/>
      <c r="CY917" s="310"/>
      <c r="CZ917" s="310"/>
      <c r="DA917" s="310"/>
      <c r="DB917" s="310"/>
      <c r="DC917" s="310"/>
      <c r="DD917" s="310"/>
      <c r="DE917" s="310"/>
      <c r="DF917" s="310"/>
      <c r="DG917" s="310"/>
      <c r="DH917" s="310"/>
      <c r="DI917" s="310"/>
      <c r="DJ917" s="310"/>
      <c r="DK917" s="310"/>
      <c r="DL917" s="310"/>
      <c r="DM917" s="310"/>
      <c r="DN917" s="310"/>
      <c r="DO917" s="310"/>
      <c r="DP917" s="310"/>
      <c r="DQ917" s="310"/>
      <c r="DR917" s="310"/>
      <c r="DS917" s="310"/>
      <c r="DT917" s="310"/>
      <c r="DU917" s="310"/>
      <c r="DV917" s="310"/>
      <c r="DW917" s="310"/>
      <c r="DX917" s="310"/>
      <c r="DY917" s="310"/>
      <c r="DZ917" s="310"/>
      <c r="EA917" s="310"/>
      <c r="EB917" s="310"/>
      <c r="EC917" s="310"/>
      <c r="ED917" s="310"/>
      <c r="EE917" s="310"/>
      <c r="EF917" s="310"/>
      <c r="EG917" s="310"/>
      <c r="EH917" s="310"/>
      <c r="EI917" s="310"/>
      <c r="EJ917" s="310"/>
      <c r="EK917" s="310"/>
      <c r="EL917" s="310"/>
      <c r="EM917" s="310"/>
      <c r="EN917" s="310"/>
      <c r="EO917" s="310"/>
      <c r="EP917" s="310"/>
      <c r="EQ917" s="310"/>
      <c r="ER917" s="310"/>
      <c r="ES917" s="310"/>
      <c r="ET917" s="310"/>
      <c r="EU917" s="310"/>
      <c r="EV917" s="310"/>
      <c r="EW917" s="310"/>
      <c r="EX917" s="310"/>
      <c r="EY917" s="310"/>
      <c r="EZ917" s="310"/>
      <c r="FA917" s="310"/>
      <c r="FB917" s="310"/>
      <c r="FC917" s="310"/>
      <c r="FD917" s="310"/>
      <c r="FE917" s="310"/>
      <c r="FF917" s="310"/>
      <c r="FG917" s="310"/>
      <c r="FH917" s="310"/>
      <c r="FI917" s="310"/>
      <c r="FJ917" s="310"/>
      <c r="FK917" s="310"/>
      <c r="FL917" s="310"/>
      <c r="FM917" s="310"/>
      <c r="FN917" s="310"/>
      <c r="FO917" s="310"/>
      <c r="FP917" s="310"/>
      <c r="FQ917" s="310"/>
      <c r="FR917" s="310"/>
      <c r="FS917" s="310"/>
      <c r="FT917" s="310"/>
      <c r="FU917" s="310"/>
      <c r="FV917" s="310"/>
      <c r="FW917" s="310"/>
      <c r="FX917" s="310"/>
      <c r="FY917" s="310"/>
      <c r="FZ917" s="310"/>
      <c r="GA917" s="310"/>
      <c r="GB917" s="310"/>
      <c r="GC917" s="310"/>
    </row>
    <row r="918" spans="4:185">
      <c r="D918" s="310"/>
      <c r="E918" s="310"/>
      <c r="F918" s="310"/>
      <c r="G918" s="310"/>
      <c r="H918" s="310"/>
      <c r="I918" s="310"/>
      <c r="J918" s="310"/>
      <c r="K918" s="310"/>
      <c r="L918" s="310"/>
      <c r="M918" s="310"/>
      <c r="N918" s="310"/>
      <c r="O918" s="310"/>
      <c r="P918" s="310"/>
      <c r="Q918" s="310"/>
      <c r="R918" s="310"/>
      <c r="S918" s="310"/>
      <c r="T918" s="310"/>
      <c r="U918" s="310"/>
      <c r="V918" s="310"/>
      <c r="W918" s="310"/>
      <c r="X918" s="310"/>
      <c r="Y918" s="310"/>
      <c r="Z918" s="310"/>
      <c r="AA918" s="310"/>
      <c r="AB918" s="310"/>
      <c r="AC918" s="310"/>
      <c r="AD918" s="310"/>
      <c r="AE918" s="310"/>
      <c r="AF918" s="310"/>
      <c r="AG918" s="310"/>
      <c r="AH918" s="310"/>
      <c r="AI918" s="310"/>
      <c r="AJ918" s="310"/>
      <c r="AK918" s="310"/>
      <c r="AL918" s="310"/>
      <c r="AM918" s="310"/>
      <c r="AN918" s="310"/>
      <c r="AO918" s="310"/>
      <c r="AP918" s="310"/>
      <c r="AQ918" s="310"/>
      <c r="AR918" s="310"/>
      <c r="AS918" s="310"/>
      <c r="AT918" s="310"/>
      <c r="AU918" s="310"/>
      <c r="AV918" s="310"/>
      <c r="AW918" s="310"/>
      <c r="AX918" s="310"/>
      <c r="AY918" s="310"/>
      <c r="AZ918" s="310"/>
      <c r="BA918" s="310"/>
      <c r="BB918" s="310"/>
      <c r="BC918" s="310"/>
      <c r="BD918" s="310"/>
      <c r="BE918" s="310"/>
      <c r="BF918" s="310"/>
      <c r="BG918" s="310"/>
      <c r="BH918" s="310"/>
      <c r="BI918" s="310"/>
      <c r="BJ918" s="310"/>
      <c r="BK918" s="310"/>
      <c r="BL918" s="310"/>
      <c r="BM918" s="310"/>
      <c r="BN918" s="310"/>
      <c r="BO918" s="310"/>
      <c r="BP918" s="310"/>
      <c r="BQ918" s="310"/>
      <c r="BR918" s="310"/>
      <c r="BS918" s="310"/>
      <c r="BT918" s="310"/>
      <c r="BU918" s="310"/>
      <c r="BV918" s="310"/>
      <c r="BW918" s="310"/>
      <c r="BX918" s="310"/>
      <c r="BY918" s="310"/>
      <c r="BZ918" s="310"/>
      <c r="CA918" s="310"/>
      <c r="CB918" s="310"/>
      <c r="CC918" s="310"/>
      <c r="CD918" s="310"/>
      <c r="CE918" s="310"/>
      <c r="CF918" s="310"/>
      <c r="CG918" s="310"/>
      <c r="CH918" s="310"/>
      <c r="CI918" s="310"/>
      <c r="CJ918" s="310"/>
      <c r="CK918" s="310"/>
      <c r="CL918" s="310"/>
      <c r="CM918" s="310"/>
      <c r="CN918" s="310"/>
      <c r="CO918" s="310"/>
      <c r="CP918" s="310"/>
      <c r="CQ918" s="310"/>
      <c r="CR918" s="310"/>
      <c r="CS918" s="310"/>
      <c r="CT918" s="310"/>
      <c r="CU918" s="310"/>
      <c r="CV918" s="310"/>
      <c r="CW918" s="310"/>
      <c r="CX918" s="310"/>
      <c r="CY918" s="310"/>
      <c r="CZ918" s="310"/>
      <c r="DA918" s="310"/>
      <c r="DB918" s="310"/>
      <c r="DC918" s="310"/>
      <c r="DD918" s="310"/>
      <c r="DE918" s="310"/>
      <c r="DF918" s="310"/>
      <c r="DG918" s="310"/>
      <c r="DH918" s="310"/>
      <c r="DI918" s="310"/>
      <c r="DJ918" s="310"/>
      <c r="DK918" s="310"/>
      <c r="DL918" s="310"/>
      <c r="DM918" s="310"/>
      <c r="DN918" s="310"/>
      <c r="DO918" s="310"/>
      <c r="DP918" s="310"/>
      <c r="DQ918" s="310"/>
      <c r="DR918" s="310"/>
      <c r="DS918" s="310"/>
      <c r="DT918" s="310"/>
      <c r="DU918" s="310"/>
      <c r="DV918" s="310"/>
      <c r="DW918" s="310"/>
      <c r="DX918" s="310"/>
      <c r="DY918" s="310"/>
      <c r="DZ918" s="310"/>
      <c r="EA918" s="310"/>
      <c r="EB918" s="310"/>
      <c r="EC918" s="310"/>
      <c r="ED918" s="310"/>
      <c r="EE918" s="310"/>
      <c r="EF918" s="310"/>
      <c r="EG918" s="310"/>
      <c r="EH918" s="310"/>
      <c r="EI918" s="310"/>
      <c r="EJ918" s="310"/>
      <c r="EK918" s="310"/>
      <c r="EL918" s="310"/>
      <c r="EM918" s="310"/>
      <c r="EN918" s="310"/>
      <c r="EO918" s="310"/>
      <c r="EP918" s="310"/>
      <c r="EQ918" s="310"/>
      <c r="ER918" s="310"/>
      <c r="ES918" s="310"/>
      <c r="ET918" s="310"/>
      <c r="EU918" s="310"/>
      <c r="EV918" s="310"/>
      <c r="EW918" s="310"/>
      <c r="EX918" s="310"/>
      <c r="EY918" s="310"/>
      <c r="EZ918" s="310"/>
      <c r="FA918" s="310"/>
      <c r="FB918" s="310"/>
      <c r="FC918" s="310"/>
      <c r="FD918" s="310"/>
      <c r="FE918" s="310"/>
      <c r="FF918" s="310"/>
      <c r="FG918" s="310"/>
      <c r="FH918" s="310"/>
      <c r="FI918" s="310"/>
      <c r="FJ918" s="310"/>
      <c r="FK918" s="310"/>
      <c r="FL918" s="310"/>
      <c r="FM918" s="310"/>
      <c r="FN918" s="310"/>
      <c r="FO918" s="310"/>
      <c r="FP918" s="310"/>
      <c r="FQ918" s="310"/>
      <c r="FR918" s="310"/>
      <c r="FS918" s="310"/>
      <c r="FT918" s="310"/>
      <c r="FU918" s="310"/>
      <c r="FV918" s="310"/>
      <c r="FW918" s="310"/>
      <c r="FX918" s="310"/>
      <c r="FY918" s="310"/>
      <c r="FZ918" s="310"/>
      <c r="GA918" s="310"/>
      <c r="GB918" s="310"/>
      <c r="GC918" s="310"/>
    </row>
    <row r="919" spans="4:185">
      <c r="D919" s="310"/>
      <c r="E919" s="310"/>
      <c r="F919" s="310"/>
      <c r="G919" s="310"/>
      <c r="H919" s="310"/>
      <c r="I919" s="310"/>
      <c r="J919" s="310"/>
      <c r="K919" s="310"/>
      <c r="L919" s="310"/>
      <c r="M919" s="310"/>
      <c r="N919" s="310"/>
      <c r="O919" s="310"/>
      <c r="P919" s="310"/>
      <c r="Q919" s="310"/>
      <c r="R919" s="310"/>
      <c r="S919" s="310"/>
      <c r="T919" s="310"/>
      <c r="U919" s="310"/>
      <c r="V919" s="310"/>
      <c r="W919" s="310"/>
      <c r="X919" s="310"/>
      <c r="Y919" s="310"/>
      <c r="Z919" s="310"/>
      <c r="AA919" s="310"/>
      <c r="AB919" s="310"/>
      <c r="AC919" s="310"/>
      <c r="AD919" s="310"/>
      <c r="AE919" s="310"/>
      <c r="AF919" s="310"/>
      <c r="AG919" s="310"/>
      <c r="AH919" s="310"/>
      <c r="AI919" s="310"/>
      <c r="AJ919" s="310"/>
      <c r="AK919" s="310"/>
      <c r="AL919" s="310"/>
      <c r="AM919" s="310"/>
      <c r="AN919" s="310"/>
      <c r="AO919" s="310"/>
      <c r="AP919" s="310"/>
      <c r="AQ919" s="310"/>
      <c r="AR919" s="310"/>
      <c r="AS919" s="310"/>
      <c r="AT919" s="310"/>
      <c r="AU919" s="310"/>
      <c r="AV919" s="310"/>
      <c r="AW919" s="310"/>
      <c r="AX919" s="310"/>
      <c r="AY919" s="310"/>
      <c r="AZ919" s="310"/>
      <c r="BA919" s="310"/>
      <c r="BB919" s="310"/>
      <c r="BC919" s="310"/>
      <c r="BD919" s="310"/>
      <c r="BE919" s="310"/>
      <c r="BF919" s="310"/>
      <c r="BG919" s="310"/>
      <c r="BH919" s="310"/>
      <c r="BI919" s="310"/>
      <c r="BJ919" s="310"/>
      <c r="BK919" s="310"/>
      <c r="BL919" s="310"/>
      <c r="BM919" s="310"/>
      <c r="BN919" s="310"/>
      <c r="BO919" s="310"/>
      <c r="BP919" s="310"/>
      <c r="BQ919" s="310"/>
      <c r="BR919" s="310"/>
      <c r="BS919" s="310"/>
      <c r="BT919" s="310"/>
      <c r="BU919" s="310"/>
      <c r="BV919" s="310"/>
      <c r="BW919" s="310"/>
      <c r="BX919" s="310"/>
      <c r="BY919" s="310"/>
      <c r="BZ919" s="310"/>
      <c r="CA919" s="310"/>
      <c r="CB919" s="310"/>
      <c r="CC919" s="310"/>
      <c r="CD919" s="310"/>
      <c r="CE919" s="310"/>
      <c r="CF919" s="310"/>
      <c r="CG919" s="310"/>
      <c r="CH919" s="310"/>
      <c r="CI919" s="310"/>
      <c r="CJ919" s="310"/>
      <c r="CK919" s="310"/>
      <c r="CL919" s="310"/>
      <c r="CM919" s="310"/>
      <c r="CN919" s="310"/>
      <c r="CO919" s="310"/>
      <c r="CP919" s="310"/>
      <c r="CQ919" s="310"/>
      <c r="CR919" s="310"/>
      <c r="CS919" s="310"/>
      <c r="CT919" s="310"/>
      <c r="CU919" s="310"/>
      <c r="CV919" s="310"/>
      <c r="CW919" s="310"/>
      <c r="CX919" s="310"/>
      <c r="CY919" s="310"/>
      <c r="CZ919" s="310"/>
      <c r="DA919" s="310"/>
      <c r="DB919" s="310"/>
      <c r="DC919" s="310"/>
      <c r="DD919" s="310"/>
      <c r="DE919" s="310"/>
      <c r="DF919" s="310"/>
      <c r="DG919" s="310"/>
      <c r="DH919" s="310"/>
      <c r="DI919" s="310"/>
      <c r="DJ919" s="310"/>
      <c r="DK919" s="310"/>
      <c r="DL919" s="310"/>
      <c r="DM919" s="310"/>
      <c r="DN919" s="310"/>
      <c r="DO919" s="310"/>
      <c r="DP919" s="310"/>
      <c r="DQ919" s="310"/>
      <c r="DR919" s="310"/>
      <c r="DS919" s="310"/>
      <c r="DT919" s="310"/>
      <c r="DU919" s="310"/>
      <c r="DV919" s="310"/>
      <c r="DW919" s="310"/>
      <c r="DX919" s="310"/>
      <c r="DY919" s="310"/>
      <c r="DZ919" s="310"/>
      <c r="EA919" s="310"/>
      <c r="EB919" s="310"/>
      <c r="EC919" s="310"/>
      <c r="ED919" s="310"/>
      <c r="EE919" s="310"/>
      <c r="EF919" s="310"/>
      <c r="EG919" s="310"/>
      <c r="EH919" s="310"/>
      <c r="EI919" s="310"/>
      <c r="EJ919" s="310"/>
      <c r="EK919" s="310"/>
      <c r="EL919" s="310"/>
      <c r="EM919" s="310"/>
      <c r="EN919" s="310"/>
      <c r="EO919" s="310"/>
      <c r="EP919" s="310"/>
      <c r="EQ919" s="310"/>
      <c r="ER919" s="310"/>
      <c r="ES919" s="310"/>
      <c r="ET919" s="310"/>
      <c r="EU919" s="310"/>
      <c r="EV919" s="310"/>
      <c r="EW919" s="310"/>
      <c r="EX919" s="310"/>
      <c r="EY919" s="310"/>
      <c r="EZ919" s="310"/>
      <c r="FA919" s="310"/>
      <c r="FB919" s="310"/>
      <c r="FC919" s="310"/>
      <c r="FD919" s="310"/>
      <c r="FE919" s="310"/>
      <c r="FF919" s="310"/>
      <c r="FG919" s="310"/>
      <c r="FH919" s="310"/>
      <c r="FI919" s="310"/>
      <c r="FJ919" s="310"/>
      <c r="FK919" s="310"/>
      <c r="FL919" s="310"/>
      <c r="FM919" s="310"/>
      <c r="FN919" s="310"/>
      <c r="FO919" s="310"/>
      <c r="FP919" s="310"/>
      <c r="FQ919" s="310"/>
      <c r="FR919" s="310"/>
      <c r="FS919" s="310"/>
      <c r="FT919" s="310"/>
      <c r="FU919" s="310"/>
      <c r="FV919" s="310"/>
      <c r="FW919" s="310"/>
      <c r="FX919" s="310"/>
      <c r="FY919" s="310"/>
      <c r="FZ919" s="310"/>
      <c r="GA919" s="310"/>
      <c r="GB919" s="310"/>
      <c r="GC919" s="310"/>
    </row>
    <row r="920" spans="4:185">
      <c r="D920" s="310"/>
      <c r="E920" s="310"/>
      <c r="F920" s="310"/>
      <c r="G920" s="310"/>
      <c r="H920" s="310"/>
      <c r="I920" s="310"/>
      <c r="J920" s="310"/>
      <c r="K920" s="310"/>
      <c r="L920" s="310"/>
      <c r="M920" s="310"/>
      <c r="N920" s="310"/>
      <c r="O920" s="310"/>
      <c r="P920" s="310"/>
      <c r="Q920" s="310"/>
      <c r="R920" s="310"/>
      <c r="S920" s="310"/>
      <c r="T920" s="310"/>
      <c r="U920" s="310"/>
      <c r="V920" s="310"/>
      <c r="W920" s="310"/>
      <c r="X920" s="310"/>
      <c r="Y920" s="310"/>
      <c r="Z920" s="310"/>
      <c r="AA920" s="310"/>
      <c r="AB920" s="310"/>
      <c r="AC920" s="310"/>
      <c r="AD920" s="310"/>
      <c r="AE920" s="310"/>
      <c r="AF920" s="310"/>
      <c r="AG920" s="310"/>
      <c r="AH920" s="310"/>
      <c r="AI920" s="310"/>
      <c r="AJ920" s="310"/>
      <c r="AK920" s="310"/>
      <c r="AL920" s="310"/>
      <c r="AM920" s="310"/>
      <c r="AN920" s="310"/>
      <c r="AO920" s="310"/>
      <c r="AP920" s="310"/>
      <c r="AQ920" s="310"/>
      <c r="AR920" s="310"/>
      <c r="AS920" s="310"/>
      <c r="AT920" s="310"/>
      <c r="AU920" s="310"/>
      <c r="AV920" s="310"/>
      <c r="AW920" s="310"/>
      <c r="AX920" s="310"/>
      <c r="AY920" s="310"/>
      <c r="AZ920" s="310"/>
      <c r="BA920" s="310"/>
      <c r="BB920" s="310"/>
      <c r="BC920" s="310"/>
      <c r="BD920" s="310"/>
      <c r="BE920" s="310"/>
      <c r="BF920" s="310"/>
      <c r="BG920" s="310"/>
      <c r="BH920" s="310"/>
      <c r="BI920" s="310"/>
      <c r="BJ920" s="310"/>
      <c r="BK920" s="310"/>
      <c r="BL920" s="310"/>
      <c r="BM920" s="310"/>
      <c r="BN920" s="310"/>
      <c r="BO920" s="310"/>
      <c r="BP920" s="310"/>
      <c r="BQ920" s="310"/>
      <c r="BR920" s="310"/>
      <c r="BS920" s="310"/>
      <c r="BT920" s="310"/>
      <c r="BU920" s="310"/>
      <c r="BV920" s="310"/>
      <c r="BW920" s="310"/>
      <c r="BX920" s="310"/>
      <c r="BY920" s="310"/>
      <c r="BZ920" s="310"/>
      <c r="CA920" s="310"/>
      <c r="CB920" s="310"/>
      <c r="CC920" s="310"/>
      <c r="CD920" s="310"/>
      <c r="CE920" s="310"/>
      <c r="CF920" s="310"/>
      <c r="CG920" s="310"/>
      <c r="CH920" s="310"/>
      <c r="CI920" s="310"/>
      <c r="CJ920" s="310"/>
      <c r="CK920" s="310"/>
      <c r="CL920" s="310"/>
      <c r="CM920" s="310"/>
      <c r="CN920" s="310"/>
      <c r="CO920" s="310"/>
      <c r="CP920" s="310"/>
      <c r="CQ920" s="310"/>
      <c r="CR920" s="310"/>
      <c r="CS920" s="310"/>
      <c r="CT920" s="310"/>
      <c r="CU920" s="310"/>
      <c r="CV920" s="310"/>
      <c r="CW920" s="310"/>
      <c r="CX920" s="310"/>
      <c r="CY920" s="310"/>
      <c r="CZ920" s="310"/>
      <c r="DA920" s="310"/>
      <c r="DB920" s="310"/>
      <c r="DC920" s="310"/>
      <c r="DD920" s="310"/>
      <c r="DE920" s="310"/>
      <c r="DF920" s="310"/>
      <c r="DG920" s="310"/>
      <c r="DH920" s="310"/>
      <c r="DI920" s="310"/>
      <c r="DJ920" s="310"/>
      <c r="DK920" s="310"/>
      <c r="DL920" s="310"/>
      <c r="DM920" s="310"/>
      <c r="DN920" s="310"/>
      <c r="DO920" s="310"/>
      <c r="DP920" s="310"/>
      <c r="DQ920" s="310"/>
      <c r="DR920" s="310"/>
      <c r="DS920" s="310"/>
      <c r="DT920" s="310"/>
      <c r="DU920" s="310"/>
      <c r="DV920" s="310"/>
      <c r="DW920" s="310"/>
      <c r="DX920" s="310"/>
      <c r="DY920" s="310"/>
      <c r="DZ920" s="310"/>
      <c r="EA920" s="310"/>
      <c r="EB920" s="310"/>
      <c r="EC920" s="310"/>
      <c r="ED920" s="310"/>
      <c r="EE920" s="310"/>
      <c r="EF920" s="310"/>
      <c r="EG920" s="310"/>
      <c r="EH920" s="310"/>
      <c r="EI920" s="310"/>
      <c r="EJ920" s="310"/>
      <c r="EK920" s="310"/>
      <c r="EL920" s="310"/>
      <c r="EM920" s="310"/>
      <c r="EN920" s="310"/>
      <c r="EO920" s="310"/>
      <c r="EP920" s="310"/>
      <c r="EQ920" s="310"/>
      <c r="ER920" s="310"/>
      <c r="ES920" s="310"/>
      <c r="ET920" s="310"/>
      <c r="EU920" s="310"/>
      <c r="EV920" s="310"/>
      <c r="EW920" s="310"/>
      <c r="EX920" s="310"/>
      <c r="EY920" s="310"/>
      <c r="EZ920" s="310"/>
      <c r="FA920" s="310"/>
      <c r="FB920" s="310"/>
      <c r="FC920" s="310"/>
      <c r="FD920" s="310"/>
      <c r="FE920" s="310"/>
      <c r="FF920" s="310"/>
      <c r="FG920" s="310"/>
      <c r="FH920" s="310"/>
      <c r="FI920" s="310"/>
      <c r="FJ920" s="310"/>
      <c r="FK920" s="310"/>
      <c r="FL920" s="310"/>
      <c r="FM920" s="310"/>
      <c r="FN920" s="310"/>
      <c r="FO920" s="310"/>
      <c r="FP920" s="310"/>
      <c r="FQ920" s="310"/>
      <c r="FR920" s="310"/>
      <c r="FS920" s="310"/>
      <c r="FT920" s="310"/>
      <c r="FU920" s="310"/>
      <c r="FV920" s="310"/>
      <c r="FW920" s="310"/>
      <c r="FX920" s="310"/>
      <c r="FY920" s="310"/>
      <c r="FZ920" s="310"/>
      <c r="GA920" s="310"/>
      <c r="GB920" s="310"/>
      <c r="GC920" s="310"/>
    </row>
    <row r="921" spans="4:185">
      <c r="D921" s="310"/>
      <c r="E921" s="310"/>
      <c r="F921" s="310"/>
      <c r="G921" s="310"/>
      <c r="H921" s="310"/>
      <c r="I921" s="310"/>
      <c r="J921" s="310"/>
      <c r="K921" s="310"/>
      <c r="L921" s="310"/>
      <c r="M921" s="310"/>
      <c r="N921" s="310"/>
      <c r="O921" s="310"/>
      <c r="P921" s="310"/>
      <c r="Q921" s="310"/>
      <c r="R921" s="310"/>
      <c r="S921" s="310"/>
      <c r="T921" s="310"/>
      <c r="U921" s="310"/>
      <c r="V921" s="310"/>
      <c r="W921" s="310"/>
      <c r="X921" s="310"/>
      <c r="Y921" s="310"/>
      <c r="Z921" s="310"/>
      <c r="AA921" s="310"/>
      <c r="AB921" s="310"/>
      <c r="AC921" s="310"/>
      <c r="AD921" s="310"/>
      <c r="AE921" s="310"/>
      <c r="AF921" s="310"/>
      <c r="AG921" s="310"/>
      <c r="AH921" s="310"/>
      <c r="AI921" s="310"/>
      <c r="AJ921" s="310"/>
      <c r="AK921" s="310"/>
      <c r="AL921" s="310"/>
      <c r="AM921" s="310"/>
      <c r="AN921" s="310"/>
      <c r="AO921" s="310"/>
      <c r="AP921" s="310"/>
      <c r="AQ921" s="310"/>
      <c r="AR921" s="310"/>
      <c r="AS921" s="310"/>
      <c r="AT921" s="310"/>
      <c r="AU921" s="310"/>
      <c r="AV921" s="310"/>
      <c r="AW921" s="310"/>
      <c r="AX921" s="310"/>
      <c r="AY921" s="310"/>
      <c r="AZ921" s="310"/>
      <c r="BA921" s="310"/>
      <c r="BB921" s="310"/>
      <c r="BC921" s="310"/>
      <c r="BD921" s="310"/>
      <c r="BE921" s="310"/>
      <c r="BF921" s="310"/>
      <c r="BG921" s="310"/>
      <c r="BH921" s="310"/>
      <c r="BI921" s="310"/>
      <c r="BJ921" s="310"/>
      <c r="BK921" s="310"/>
      <c r="BL921" s="310"/>
      <c r="BM921" s="310"/>
      <c r="BN921" s="310"/>
      <c r="BO921" s="310"/>
      <c r="BP921" s="310"/>
      <c r="BQ921" s="310"/>
      <c r="BR921" s="310"/>
      <c r="BS921" s="310"/>
      <c r="BT921" s="310"/>
      <c r="BU921" s="310"/>
      <c r="BV921" s="310"/>
      <c r="BW921" s="310"/>
      <c r="BX921" s="310"/>
      <c r="BY921" s="310"/>
      <c r="BZ921" s="310"/>
      <c r="CA921" s="310"/>
      <c r="CB921" s="310"/>
      <c r="CC921" s="310"/>
      <c r="CD921" s="310"/>
      <c r="CE921" s="310"/>
      <c r="CF921" s="310"/>
      <c r="CG921" s="310"/>
      <c r="CH921" s="310"/>
      <c r="CI921" s="310"/>
      <c r="CJ921" s="310"/>
      <c r="CK921" s="310"/>
      <c r="CL921" s="310"/>
      <c r="CM921" s="310"/>
      <c r="CN921" s="310"/>
      <c r="CO921" s="310"/>
      <c r="CP921" s="310"/>
      <c r="CQ921" s="310"/>
      <c r="CR921" s="310"/>
      <c r="CS921" s="310"/>
      <c r="CT921" s="310"/>
      <c r="CU921" s="310"/>
      <c r="CV921" s="310"/>
      <c r="CW921" s="310"/>
      <c r="CX921" s="310"/>
      <c r="CY921" s="310"/>
      <c r="CZ921" s="310"/>
      <c r="DA921" s="310"/>
      <c r="DB921" s="310"/>
      <c r="DC921" s="310"/>
      <c r="DD921" s="310"/>
      <c r="DE921" s="310"/>
      <c r="DF921" s="310"/>
      <c r="DG921" s="310"/>
      <c r="DH921" s="310"/>
      <c r="DI921" s="310"/>
      <c r="DJ921" s="310"/>
      <c r="DK921" s="310"/>
      <c r="DL921" s="310"/>
      <c r="DM921" s="310"/>
      <c r="DN921" s="310"/>
      <c r="DO921" s="310"/>
      <c r="DP921" s="310"/>
      <c r="DQ921" s="310"/>
      <c r="DR921" s="310"/>
      <c r="DS921" s="310"/>
      <c r="DT921" s="310"/>
      <c r="DU921" s="310"/>
      <c r="DV921" s="310"/>
      <c r="DW921" s="310"/>
      <c r="DX921" s="310"/>
      <c r="DY921" s="310"/>
      <c r="DZ921" s="310"/>
      <c r="EA921" s="310"/>
      <c r="EB921" s="310"/>
      <c r="EC921" s="310"/>
      <c r="ED921" s="310"/>
      <c r="EE921" s="310"/>
      <c r="EF921" s="310"/>
      <c r="EG921" s="310"/>
      <c r="EH921" s="310"/>
      <c r="EI921" s="310"/>
      <c r="EJ921" s="310"/>
      <c r="EK921" s="310"/>
      <c r="EL921" s="310"/>
      <c r="EM921" s="310"/>
      <c r="EN921" s="310"/>
      <c r="EO921" s="310"/>
      <c r="EP921" s="310"/>
      <c r="EQ921" s="310"/>
      <c r="ER921" s="310"/>
      <c r="ES921" s="310"/>
      <c r="ET921" s="310"/>
      <c r="EU921" s="310"/>
      <c r="EV921" s="310"/>
      <c r="EW921" s="310"/>
      <c r="EX921" s="310"/>
      <c r="EY921" s="310"/>
      <c r="EZ921" s="310"/>
      <c r="FA921" s="310"/>
      <c r="FB921" s="310"/>
      <c r="FC921" s="310"/>
      <c r="FD921" s="310"/>
      <c r="FE921" s="310"/>
      <c r="FF921" s="310"/>
      <c r="FG921" s="310"/>
      <c r="FH921" s="310"/>
      <c r="FI921" s="310"/>
      <c r="FJ921" s="310"/>
      <c r="FK921" s="310"/>
      <c r="FL921" s="310"/>
      <c r="FM921" s="310"/>
      <c r="FN921" s="310"/>
      <c r="FO921" s="310"/>
      <c r="FP921" s="310"/>
      <c r="FQ921" s="310"/>
      <c r="FR921" s="310"/>
      <c r="FS921" s="310"/>
      <c r="FT921" s="310"/>
      <c r="FU921" s="310"/>
      <c r="FV921" s="310"/>
      <c r="FW921" s="310"/>
      <c r="FX921" s="310"/>
      <c r="FY921" s="310"/>
      <c r="FZ921" s="310"/>
      <c r="GA921" s="310"/>
      <c r="GB921" s="310"/>
      <c r="GC921" s="310"/>
    </row>
    <row r="922" spans="4:185">
      <c r="D922" s="310"/>
      <c r="E922" s="310"/>
      <c r="F922" s="310"/>
      <c r="G922" s="310"/>
      <c r="H922" s="310"/>
      <c r="I922" s="310"/>
      <c r="J922" s="310"/>
      <c r="K922" s="310"/>
      <c r="L922" s="310"/>
      <c r="M922" s="310"/>
      <c r="N922" s="310"/>
      <c r="O922" s="310"/>
      <c r="P922" s="310"/>
      <c r="Q922" s="310"/>
      <c r="R922" s="310"/>
      <c r="S922" s="310"/>
      <c r="T922" s="310"/>
      <c r="U922" s="310"/>
      <c r="V922" s="310"/>
      <c r="W922" s="310"/>
      <c r="X922" s="310"/>
      <c r="Y922" s="310"/>
      <c r="Z922" s="310"/>
      <c r="AA922" s="310"/>
      <c r="AB922" s="310"/>
      <c r="AC922" s="310"/>
      <c r="AD922" s="310"/>
      <c r="AE922" s="310"/>
      <c r="AF922" s="310"/>
      <c r="AG922" s="310"/>
      <c r="AH922" s="310"/>
      <c r="AI922" s="310"/>
      <c r="AJ922" s="310"/>
      <c r="AK922" s="310"/>
      <c r="AL922" s="310"/>
      <c r="AM922" s="310"/>
      <c r="AN922" s="310"/>
      <c r="AO922" s="310"/>
      <c r="AP922" s="310"/>
      <c r="AQ922" s="310"/>
      <c r="AR922" s="310"/>
      <c r="AS922" s="310"/>
      <c r="AT922" s="310"/>
      <c r="AU922" s="310"/>
      <c r="AV922" s="310"/>
      <c r="AW922" s="310"/>
      <c r="AX922" s="310"/>
      <c r="AY922" s="310"/>
      <c r="AZ922" s="310"/>
      <c r="BA922" s="310"/>
      <c r="BB922" s="310"/>
      <c r="BC922" s="310"/>
      <c r="BD922" s="310"/>
      <c r="BE922" s="310"/>
      <c r="BF922" s="310"/>
      <c r="BG922" s="310"/>
      <c r="BH922" s="310"/>
      <c r="BI922" s="310"/>
      <c r="BJ922" s="310"/>
      <c r="BK922" s="310"/>
      <c r="BL922" s="310"/>
      <c r="BM922" s="310"/>
      <c r="BN922" s="310"/>
      <c r="BO922" s="310"/>
      <c r="BP922" s="310"/>
      <c r="BQ922" s="310"/>
      <c r="BR922" s="310"/>
      <c r="BS922" s="310"/>
      <c r="BT922" s="310"/>
      <c r="BU922" s="310"/>
      <c r="BV922" s="310"/>
      <c r="BW922" s="310"/>
      <c r="BX922" s="310"/>
      <c r="BY922" s="310"/>
      <c r="BZ922" s="310"/>
      <c r="CA922" s="310"/>
      <c r="CB922" s="310"/>
      <c r="CC922" s="310"/>
      <c r="CD922" s="310"/>
      <c r="CE922" s="310"/>
      <c r="CF922" s="310"/>
      <c r="CG922" s="310"/>
      <c r="CH922" s="310"/>
      <c r="CI922" s="310"/>
      <c r="CJ922" s="310"/>
      <c r="CK922" s="310"/>
      <c r="CL922" s="310"/>
      <c r="CM922" s="310"/>
      <c r="CN922" s="310"/>
      <c r="CO922" s="310"/>
      <c r="CP922" s="310"/>
      <c r="CQ922" s="310"/>
      <c r="CR922" s="310"/>
      <c r="CS922" s="310"/>
      <c r="CT922" s="310"/>
      <c r="CU922" s="310"/>
      <c r="CV922" s="310"/>
      <c r="CW922" s="310"/>
      <c r="CX922" s="310"/>
      <c r="CY922" s="310"/>
      <c r="CZ922" s="310"/>
      <c r="DA922" s="310"/>
      <c r="DB922" s="310"/>
      <c r="DC922" s="310"/>
      <c r="DD922" s="310"/>
      <c r="DE922" s="310"/>
      <c r="DF922" s="310"/>
      <c r="DG922" s="310"/>
      <c r="DH922" s="310"/>
      <c r="DI922" s="310"/>
      <c r="DJ922" s="310"/>
      <c r="DK922" s="310"/>
      <c r="DL922" s="310"/>
      <c r="DM922" s="310"/>
      <c r="DN922" s="310"/>
      <c r="DO922" s="310"/>
      <c r="DP922" s="310"/>
      <c r="DQ922" s="310"/>
      <c r="DR922" s="310"/>
      <c r="DS922" s="310"/>
      <c r="DT922" s="310"/>
      <c r="DU922" s="310"/>
      <c r="DV922" s="310"/>
      <c r="DW922" s="310"/>
      <c r="DX922" s="310"/>
      <c r="DY922" s="310"/>
      <c r="DZ922" s="310"/>
      <c r="EA922" s="310"/>
      <c r="EB922" s="310"/>
      <c r="EC922" s="310"/>
      <c r="ED922" s="310"/>
      <c r="EE922" s="310"/>
      <c r="EF922" s="310"/>
      <c r="EG922" s="310"/>
      <c r="EH922" s="310"/>
      <c r="EI922" s="310"/>
      <c r="EJ922" s="310"/>
      <c r="EK922" s="310"/>
      <c r="EL922" s="310"/>
      <c r="EM922" s="310"/>
      <c r="EN922" s="310"/>
      <c r="EO922" s="310"/>
      <c r="EP922" s="310"/>
      <c r="EQ922" s="310"/>
      <c r="ER922" s="310"/>
      <c r="ES922" s="310"/>
      <c r="ET922" s="310"/>
      <c r="EU922" s="310"/>
      <c r="EV922" s="310"/>
      <c r="EW922" s="310"/>
      <c r="EX922" s="310"/>
      <c r="EY922" s="310"/>
      <c r="EZ922" s="310"/>
      <c r="FA922" s="310"/>
      <c r="FB922" s="310"/>
      <c r="FC922" s="310"/>
      <c r="FD922" s="310"/>
      <c r="FE922" s="310"/>
      <c r="FF922" s="310"/>
      <c r="FG922" s="310"/>
      <c r="FH922" s="310"/>
      <c r="FI922" s="310"/>
      <c r="FJ922" s="310"/>
      <c r="FK922" s="310"/>
      <c r="FL922" s="310"/>
      <c r="FM922" s="310"/>
      <c r="FN922" s="310"/>
      <c r="FO922" s="310"/>
      <c r="FP922" s="310"/>
      <c r="FQ922" s="310"/>
      <c r="FR922" s="310"/>
      <c r="FS922" s="310"/>
      <c r="FT922" s="310"/>
      <c r="FU922" s="310"/>
      <c r="FV922" s="310"/>
      <c r="FW922" s="310"/>
      <c r="FX922" s="310"/>
      <c r="FY922" s="310"/>
      <c r="FZ922" s="310"/>
      <c r="GA922" s="310"/>
      <c r="GB922" s="310"/>
      <c r="GC922" s="310"/>
    </row>
    <row r="923" spans="4:185">
      <c r="D923" s="310"/>
      <c r="E923" s="310"/>
      <c r="F923" s="310"/>
      <c r="G923" s="310"/>
      <c r="H923" s="310"/>
      <c r="I923" s="310"/>
      <c r="J923" s="310"/>
      <c r="K923" s="310"/>
      <c r="L923" s="310"/>
      <c r="M923" s="310"/>
      <c r="N923" s="310"/>
      <c r="O923" s="310"/>
      <c r="P923" s="310"/>
      <c r="Q923" s="310"/>
      <c r="R923" s="310"/>
      <c r="S923" s="310"/>
      <c r="T923" s="310"/>
      <c r="U923" s="310"/>
      <c r="V923" s="310"/>
      <c r="W923" s="310"/>
      <c r="X923" s="310"/>
      <c r="Y923" s="310"/>
      <c r="Z923" s="310"/>
      <c r="AA923" s="310"/>
      <c r="AB923" s="310"/>
      <c r="AC923" s="310"/>
      <c r="AD923" s="310"/>
      <c r="AE923" s="310"/>
      <c r="AF923" s="310"/>
      <c r="AG923" s="310"/>
      <c r="AH923" s="310"/>
      <c r="AI923" s="310"/>
      <c r="AJ923" s="310"/>
      <c r="AK923" s="310"/>
      <c r="AL923" s="310"/>
      <c r="AM923" s="310"/>
      <c r="AN923" s="310"/>
      <c r="AO923" s="310"/>
      <c r="AP923" s="310"/>
      <c r="AQ923" s="310"/>
      <c r="AR923" s="310"/>
      <c r="AS923" s="310"/>
      <c r="AT923" s="310"/>
      <c r="AU923" s="310"/>
      <c r="AV923" s="310"/>
      <c r="AW923" s="310"/>
      <c r="AX923" s="310"/>
      <c r="AY923" s="310"/>
      <c r="AZ923" s="310"/>
      <c r="BA923" s="310"/>
      <c r="BB923" s="310"/>
      <c r="BC923" s="310"/>
      <c r="BD923" s="310"/>
      <c r="BE923" s="310"/>
      <c r="BF923" s="310"/>
      <c r="BG923" s="310"/>
      <c r="BH923" s="310"/>
      <c r="BI923" s="310"/>
      <c r="BJ923" s="310"/>
      <c r="BK923" s="310"/>
      <c r="BL923" s="310"/>
      <c r="BM923" s="310"/>
      <c r="BN923" s="310"/>
      <c r="BO923" s="310"/>
      <c r="BP923" s="310"/>
      <c r="BQ923" s="310"/>
      <c r="BR923" s="310"/>
      <c r="BS923" s="310"/>
      <c r="BT923" s="310"/>
      <c r="BU923" s="310"/>
      <c r="BV923" s="310"/>
      <c r="BW923" s="310"/>
      <c r="BX923" s="310"/>
      <c r="BY923" s="310"/>
      <c r="BZ923" s="310"/>
      <c r="CA923" s="310"/>
      <c r="CB923" s="310"/>
      <c r="CC923" s="310"/>
      <c r="CD923" s="310"/>
      <c r="CE923" s="310"/>
      <c r="CF923" s="310"/>
      <c r="CG923" s="310"/>
      <c r="CH923" s="310"/>
      <c r="CI923" s="310"/>
      <c r="CJ923" s="310"/>
      <c r="CK923" s="310"/>
      <c r="CL923" s="310"/>
      <c r="CM923" s="310"/>
      <c r="CN923" s="310"/>
      <c r="CO923" s="310"/>
      <c r="CP923" s="310"/>
      <c r="CQ923" s="310"/>
      <c r="CR923" s="310"/>
      <c r="CS923" s="310"/>
      <c r="CT923" s="310"/>
      <c r="CU923" s="310"/>
      <c r="CV923" s="310"/>
      <c r="CW923" s="310"/>
      <c r="CX923" s="310"/>
      <c r="CY923" s="310"/>
      <c r="CZ923" s="310"/>
      <c r="DA923" s="310"/>
      <c r="DB923" s="310"/>
      <c r="DC923" s="310"/>
      <c r="DD923" s="310"/>
      <c r="DE923" s="310"/>
      <c r="DF923" s="310"/>
      <c r="DG923" s="310"/>
      <c r="DH923" s="310"/>
      <c r="DI923" s="310"/>
      <c r="DJ923" s="310"/>
      <c r="DK923" s="310"/>
      <c r="DL923" s="310"/>
      <c r="DM923" s="310"/>
      <c r="DN923" s="310"/>
      <c r="DO923" s="310"/>
      <c r="DP923" s="310"/>
      <c r="DQ923" s="310"/>
      <c r="DR923" s="310"/>
      <c r="DS923" s="310"/>
      <c r="DT923" s="310"/>
      <c r="DU923" s="310"/>
      <c r="DV923" s="310"/>
      <c r="DW923" s="310"/>
      <c r="DX923" s="310"/>
      <c r="DY923" s="310"/>
      <c r="DZ923" s="310"/>
      <c r="EA923" s="310"/>
      <c r="EB923" s="310"/>
      <c r="EC923" s="310"/>
      <c r="ED923" s="310"/>
      <c r="EE923" s="310"/>
      <c r="EF923" s="310"/>
      <c r="EG923" s="310"/>
      <c r="EH923" s="310"/>
      <c r="EI923" s="310"/>
      <c r="EJ923" s="310"/>
      <c r="EK923" s="310"/>
      <c r="EL923" s="310"/>
      <c r="EM923" s="310"/>
      <c r="EN923" s="310"/>
      <c r="EO923" s="310"/>
      <c r="EP923" s="310"/>
      <c r="EQ923" s="310"/>
      <c r="ER923" s="310"/>
      <c r="ES923" s="310"/>
      <c r="ET923" s="310"/>
      <c r="EU923" s="310"/>
      <c r="EV923" s="310"/>
      <c r="EW923" s="310"/>
      <c r="EX923" s="310"/>
      <c r="EY923" s="310"/>
      <c r="EZ923" s="310"/>
      <c r="FA923" s="310"/>
      <c r="FB923" s="310"/>
      <c r="FC923" s="310"/>
      <c r="FD923" s="310"/>
      <c r="FE923" s="310"/>
      <c r="FF923" s="310"/>
      <c r="FG923" s="310"/>
      <c r="FH923" s="310"/>
      <c r="FI923" s="310"/>
      <c r="FJ923" s="310"/>
      <c r="FK923" s="310"/>
      <c r="FL923" s="310"/>
      <c r="FM923" s="310"/>
      <c r="FN923" s="310"/>
      <c r="FO923" s="310"/>
      <c r="FP923" s="310"/>
      <c r="FQ923" s="310"/>
      <c r="FR923" s="310"/>
      <c r="FS923" s="310"/>
      <c r="FT923" s="310"/>
      <c r="FU923" s="310"/>
      <c r="FV923" s="310"/>
      <c r="FW923" s="310"/>
      <c r="FX923" s="310"/>
      <c r="FY923" s="310"/>
      <c r="FZ923" s="310"/>
      <c r="GA923" s="310"/>
      <c r="GB923" s="310"/>
      <c r="GC923" s="310"/>
    </row>
    <row r="924" spans="4:185">
      <c r="D924" s="310"/>
      <c r="E924" s="310"/>
      <c r="F924" s="310"/>
      <c r="G924" s="310"/>
      <c r="H924" s="310"/>
      <c r="I924" s="310"/>
      <c r="J924" s="310"/>
      <c r="K924" s="310"/>
      <c r="L924" s="310"/>
      <c r="M924" s="310"/>
      <c r="N924" s="310"/>
      <c r="O924" s="310"/>
      <c r="P924" s="310"/>
      <c r="Q924" s="310"/>
      <c r="R924" s="310"/>
      <c r="S924" s="310"/>
      <c r="T924" s="310"/>
      <c r="U924" s="310"/>
      <c r="V924" s="310"/>
      <c r="W924" s="310"/>
      <c r="X924" s="310"/>
      <c r="Y924" s="310"/>
      <c r="Z924" s="310"/>
      <c r="AA924" s="310"/>
      <c r="AB924" s="310"/>
      <c r="AC924" s="310"/>
      <c r="AD924" s="310"/>
      <c r="AE924" s="310"/>
      <c r="AF924" s="310"/>
      <c r="AG924" s="310"/>
      <c r="AH924" s="310"/>
      <c r="AI924" s="310"/>
      <c r="AJ924" s="310"/>
      <c r="AK924" s="310"/>
      <c r="AL924" s="310"/>
      <c r="AM924" s="310"/>
      <c r="AN924" s="310"/>
      <c r="AO924" s="310"/>
      <c r="AP924" s="310"/>
      <c r="AQ924" s="310"/>
      <c r="AR924" s="310"/>
      <c r="AS924" s="310"/>
      <c r="AT924" s="310"/>
      <c r="AU924" s="310"/>
      <c r="AV924" s="310"/>
      <c r="AW924" s="310"/>
      <c r="AX924" s="310"/>
      <c r="AY924" s="310"/>
      <c r="AZ924" s="310"/>
      <c r="BA924" s="310"/>
      <c r="BB924" s="310"/>
      <c r="BC924" s="310"/>
      <c r="BD924" s="310"/>
      <c r="BE924" s="310"/>
      <c r="BF924" s="310"/>
      <c r="BG924" s="310"/>
      <c r="BH924" s="310"/>
      <c r="BI924" s="310"/>
      <c r="BJ924" s="310"/>
      <c r="BK924" s="310"/>
      <c r="BL924" s="310"/>
      <c r="BM924" s="310"/>
      <c r="BN924" s="310"/>
      <c r="BO924" s="310"/>
      <c r="BP924" s="310"/>
      <c r="BQ924" s="310"/>
      <c r="BR924" s="310"/>
      <c r="BS924" s="310"/>
      <c r="BT924" s="310"/>
      <c r="BU924" s="310"/>
      <c r="BV924" s="310"/>
      <c r="BW924" s="310"/>
      <c r="BX924" s="310"/>
      <c r="BY924" s="310"/>
      <c r="BZ924" s="310"/>
      <c r="CA924" s="310"/>
      <c r="CB924" s="310"/>
      <c r="CC924" s="310"/>
      <c r="CD924" s="310"/>
      <c r="CE924" s="310"/>
      <c r="CF924" s="310"/>
      <c r="CG924" s="310"/>
      <c r="CH924" s="310"/>
      <c r="CI924" s="310"/>
      <c r="CJ924" s="310"/>
      <c r="CK924" s="310"/>
      <c r="CL924" s="310"/>
      <c r="CM924" s="310"/>
      <c r="CN924" s="310"/>
      <c r="CO924" s="310"/>
      <c r="CP924" s="310"/>
      <c r="CQ924" s="310"/>
      <c r="CR924" s="310"/>
      <c r="CS924" s="310"/>
      <c r="CT924" s="310"/>
      <c r="CU924" s="310"/>
      <c r="CV924" s="310"/>
      <c r="CW924" s="310"/>
      <c r="CX924" s="310"/>
      <c r="CY924" s="310"/>
      <c r="CZ924" s="310"/>
      <c r="DA924" s="310"/>
      <c r="DB924" s="310"/>
      <c r="DC924" s="310"/>
      <c r="DD924" s="310"/>
      <c r="DE924" s="310"/>
      <c r="DF924" s="310"/>
      <c r="DG924" s="310"/>
      <c r="DH924" s="310"/>
      <c r="DI924" s="310"/>
      <c r="DJ924" s="310"/>
      <c r="DK924" s="310"/>
      <c r="DL924" s="310"/>
      <c r="DM924" s="310"/>
      <c r="DN924" s="310"/>
      <c r="DO924" s="310"/>
      <c r="DP924" s="310"/>
      <c r="DQ924" s="310"/>
      <c r="DR924" s="310"/>
      <c r="DS924" s="310"/>
      <c r="DT924" s="310"/>
      <c r="DU924" s="310"/>
      <c r="DV924" s="310"/>
      <c r="DW924" s="310"/>
      <c r="DX924" s="310"/>
      <c r="DY924" s="310"/>
      <c r="DZ924" s="310"/>
      <c r="EA924" s="310"/>
      <c r="EB924" s="310"/>
      <c r="EC924" s="310"/>
      <c r="ED924" s="310"/>
      <c r="EE924" s="310"/>
      <c r="EF924" s="310"/>
      <c r="EG924" s="310"/>
      <c r="EH924" s="310"/>
      <c r="EI924" s="310"/>
      <c r="EJ924" s="310"/>
      <c r="EK924" s="310"/>
      <c r="EL924" s="310"/>
      <c r="EM924" s="310"/>
      <c r="EN924" s="310"/>
      <c r="EO924" s="310"/>
      <c r="EP924" s="310"/>
      <c r="EQ924" s="310"/>
      <c r="ER924" s="310"/>
      <c r="ES924" s="310"/>
      <c r="ET924" s="310"/>
      <c r="EU924" s="310"/>
      <c r="EV924" s="310"/>
      <c r="EW924" s="310"/>
      <c r="EX924" s="310"/>
      <c r="EY924" s="310"/>
      <c r="EZ924" s="310"/>
      <c r="FA924" s="310"/>
      <c r="FB924" s="310"/>
      <c r="FC924" s="310"/>
      <c r="FD924" s="310"/>
      <c r="FE924" s="310"/>
      <c r="FF924" s="310"/>
      <c r="FG924" s="310"/>
      <c r="FH924" s="310"/>
      <c r="FI924" s="310"/>
      <c r="FJ924" s="310"/>
      <c r="FK924" s="310"/>
      <c r="FL924" s="310"/>
      <c r="FM924" s="310"/>
      <c r="FN924" s="310"/>
      <c r="FO924" s="310"/>
      <c r="FP924" s="310"/>
      <c r="FQ924" s="310"/>
      <c r="FR924" s="310"/>
      <c r="FS924" s="310"/>
      <c r="FT924" s="310"/>
      <c r="FU924" s="310"/>
      <c r="FV924" s="310"/>
      <c r="FW924" s="310"/>
      <c r="FX924" s="310"/>
      <c r="FY924" s="310"/>
      <c r="FZ924" s="310"/>
      <c r="GA924" s="310"/>
      <c r="GB924" s="310"/>
      <c r="GC924" s="310"/>
    </row>
    <row r="925" spans="4:185">
      <c r="D925" s="310"/>
      <c r="E925" s="310"/>
      <c r="F925" s="310"/>
      <c r="G925" s="310"/>
      <c r="H925" s="310"/>
      <c r="I925" s="310"/>
      <c r="J925" s="310"/>
      <c r="K925" s="310"/>
      <c r="L925" s="310"/>
      <c r="M925" s="310"/>
      <c r="N925" s="310"/>
      <c r="O925" s="310"/>
      <c r="P925" s="310"/>
      <c r="Q925" s="310"/>
      <c r="R925" s="310"/>
      <c r="S925" s="310"/>
      <c r="T925" s="310"/>
      <c r="U925" s="310"/>
      <c r="V925" s="310"/>
      <c r="W925" s="310"/>
      <c r="X925" s="310"/>
      <c r="Y925" s="310"/>
      <c r="Z925" s="310"/>
      <c r="AA925" s="310"/>
      <c r="AB925" s="310"/>
      <c r="AC925" s="310"/>
      <c r="AD925" s="310"/>
      <c r="AE925" s="310"/>
      <c r="AF925" s="310"/>
      <c r="AG925" s="310"/>
      <c r="AH925" s="310"/>
      <c r="AI925" s="310"/>
      <c r="AJ925" s="310"/>
      <c r="AK925" s="310"/>
      <c r="AL925" s="310"/>
      <c r="AM925" s="310"/>
      <c r="AN925" s="310"/>
      <c r="AO925" s="310"/>
      <c r="AP925" s="310"/>
      <c r="AQ925" s="310"/>
      <c r="AR925" s="310"/>
      <c r="AS925" s="310"/>
      <c r="AT925" s="310"/>
      <c r="AU925" s="310"/>
      <c r="AV925" s="310"/>
      <c r="AW925" s="310"/>
      <c r="AX925" s="310"/>
      <c r="AY925" s="310"/>
      <c r="AZ925" s="310"/>
      <c r="BA925" s="310"/>
      <c r="BB925" s="310"/>
      <c r="BC925" s="310"/>
      <c r="BD925" s="310"/>
      <c r="BE925" s="310"/>
      <c r="BF925" s="310"/>
      <c r="BG925" s="310"/>
      <c r="BH925" s="310"/>
      <c r="BI925" s="310"/>
      <c r="BJ925" s="310"/>
      <c r="BK925" s="310"/>
      <c r="BL925" s="310"/>
      <c r="BM925" s="310"/>
      <c r="BN925" s="310"/>
      <c r="BO925" s="310"/>
      <c r="BP925" s="310"/>
      <c r="BQ925" s="310"/>
      <c r="BR925" s="310"/>
      <c r="BS925" s="310"/>
      <c r="BT925" s="310"/>
      <c r="BU925" s="310"/>
      <c r="BV925" s="310"/>
      <c r="BW925" s="310"/>
      <c r="BX925" s="310"/>
      <c r="BY925" s="310"/>
      <c r="BZ925" s="310"/>
      <c r="CA925" s="310"/>
      <c r="CB925" s="310"/>
      <c r="CC925" s="310"/>
      <c r="CD925" s="310"/>
      <c r="CE925" s="310"/>
      <c r="CF925" s="310"/>
      <c r="CG925" s="310"/>
      <c r="CH925" s="310"/>
      <c r="CI925" s="310"/>
      <c r="CJ925" s="310"/>
      <c r="CK925" s="310"/>
      <c r="CL925" s="310"/>
      <c r="CM925" s="310"/>
      <c r="CN925" s="310"/>
      <c r="CO925" s="310"/>
      <c r="CP925" s="310"/>
      <c r="CQ925" s="310"/>
      <c r="CR925" s="310"/>
      <c r="CS925" s="310"/>
      <c r="CT925" s="310"/>
      <c r="CU925" s="310"/>
      <c r="CV925" s="310"/>
      <c r="CW925" s="310"/>
      <c r="CX925" s="310"/>
      <c r="CY925" s="310"/>
      <c r="CZ925" s="310"/>
      <c r="DA925" s="310"/>
      <c r="DB925" s="310"/>
      <c r="DC925" s="310"/>
      <c r="DD925" s="310"/>
      <c r="DE925" s="310"/>
      <c r="DF925" s="310"/>
      <c r="DG925" s="310"/>
      <c r="DH925" s="310"/>
      <c r="DI925" s="310"/>
      <c r="DJ925" s="310"/>
      <c r="DK925" s="310"/>
      <c r="DL925" s="310"/>
      <c r="DM925" s="310"/>
      <c r="DN925" s="310"/>
      <c r="DO925" s="310"/>
      <c r="DP925" s="310"/>
      <c r="DQ925" s="310"/>
      <c r="DR925" s="310"/>
      <c r="DS925" s="310"/>
      <c r="DT925" s="310"/>
      <c r="DU925" s="310"/>
      <c r="DV925" s="310"/>
      <c r="DW925" s="310"/>
      <c r="DX925" s="310"/>
      <c r="DY925" s="310"/>
      <c r="DZ925" s="310"/>
      <c r="EA925" s="310"/>
      <c r="EB925" s="310"/>
      <c r="EC925" s="310"/>
      <c r="ED925" s="310"/>
      <c r="EE925" s="310"/>
      <c r="EF925" s="310"/>
      <c r="EG925" s="310"/>
      <c r="EH925" s="310"/>
      <c r="EI925" s="310"/>
      <c r="EJ925" s="310"/>
      <c r="EK925" s="310"/>
      <c r="EL925" s="310"/>
      <c r="EM925" s="310"/>
      <c r="EN925" s="310"/>
      <c r="EO925" s="310"/>
      <c r="EP925" s="310"/>
      <c r="EQ925" s="310"/>
      <c r="ER925" s="310"/>
      <c r="ES925" s="310"/>
      <c r="ET925" s="310"/>
      <c r="EU925" s="310"/>
      <c r="EV925" s="310"/>
      <c r="EW925" s="310"/>
      <c r="EX925" s="310"/>
      <c r="EY925" s="310"/>
      <c r="EZ925" s="310"/>
      <c r="FA925" s="310"/>
      <c r="FB925" s="310"/>
      <c r="FC925" s="310"/>
      <c r="FD925" s="310"/>
      <c r="FE925" s="310"/>
      <c r="FF925" s="310"/>
      <c r="FG925" s="310"/>
      <c r="FH925" s="310"/>
      <c r="FI925" s="310"/>
      <c r="FJ925" s="310"/>
      <c r="FK925" s="310"/>
      <c r="FL925" s="310"/>
      <c r="FM925" s="310"/>
      <c r="FN925" s="310"/>
      <c r="FO925" s="310"/>
      <c r="FP925" s="310"/>
      <c r="FQ925" s="310"/>
      <c r="FR925" s="310"/>
      <c r="FS925" s="310"/>
      <c r="FT925" s="310"/>
      <c r="FU925" s="310"/>
      <c r="FV925" s="310"/>
      <c r="FW925" s="310"/>
      <c r="FX925" s="310"/>
      <c r="FY925" s="310"/>
      <c r="FZ925" s="310"/>
      <c r="GA925" s="310"/>
      <c r="GB925" s="310"/>
      <c r="GC925" s="310"/>
    </row>
    <row r="926" spans="4:185">
      <c r="D926" s="310"/>
      <c r="E926" s="310"/>
      <c r="F926" s="310"/>
      <c r="G926" s="310"/>
      <c r="H926" s="310"/>
      <c r="I926" s="310"/>
      <c r="J926" s="310"/>
      <c r="K926" s="310"/>
      <c r="L926" s="310"/>
      <c r="M926" s="310"/>
      <c r="N926" s="310"/>
      <c r="O926" s="310"/>
      <c r="P926" s="310"/>
      <c r="Q926" s="310"/>
      <c r="R926" s="310"/>
      <c r="S926" s="310"/>
      <c r="T926" s="310"/>
      <c r="U926" s="310"/>
      <c r="V926" s="310"/>
      <c r="W926" s="310"/>
      <c r="X926" s="310"/>
      <c r="Y926" s="310"/>
      <c r="Z926" s="310"/>
      <c r="AA926" s="310"/>
      <c r="AB926" s="310"/>
      <c r="AC926" s="310"/>
      <c r="AD926" s="310"/>
      <c r="AE926" s="310"/>
      <c r="AF926" s="310"/>
      <c r="AG926" s="310"/>
      <c r="AH926" s="310"/>
      <c r="AI926" s="310"/>
      <c r="AJ926" s="310"/>
      <c r="AK926" s="310"/>
      <c r="AL926" s="310"/>
      <c r="AM926" s="310"/>
      <c r="AN926" s="310"/>
      <c r="AO926" s="310"/>
      <c r="AP926" s="310"/>
      <c r="AQ926" s="310"/>
      <c r="AR926" s="310"/>
      <c r="AS926" s="310"/>
      <c r="AT926" s="310"/>
      <c r="AU926" s="310"/>
      <c r="AV926" s="310"/>
      <c r="AW926" s="310"/>
      <c r="AX926" s="310"/>
      <c r="AY926" s="310"/>
      <c r="AZ926" s="310"/>
      <c r="BA926" s="310"/>
      <c r="BB926" s="310"/>
      <c r="BC926" s="310"/>
      <c r="BD926" s="310"/>
      <c r="BE926" s="310"/>
      <c r="BF926" s="310"/>
      <c r="BG926" s="310"/>
      <c r="BH926" s="310"/>
      <c r="BI926" s="310"/>
      <c r="BJ926" s="310"/>
      <c r="BK926" s="310"/>
      <c r="BL926" s="310"/>
      <c r="BM926" s="310"/>
      <c r="BN926" s="310"/>
      <c r="BO926" s="310"/>
      <c r="BP926" s="310"/>
      <c r="BQ926" s="310"/>
      <c r="BR926" s="310"/>
      <c r="BS926" s="310"/>
      <c r="BT926" s="310"/>
      <c r="BU926" s="310"/>
      <c r="BV926" s="310"/>
      <c r="BW926" s="310"/>
      <c r="BX926" s="310"/>
      <c r="BY926" s="310"/>
      <c r="BZ926" s="310"/>
      <c r="CA926" s="310"/>
      <c r="CB926" s="310"/>
      <c r="CC926" s="310"/>
      <c r="CD926" s="310"/>
      <c r="CE926" s="310"/>
      <c r="CF926" s="310"/>
      <c r="CG926" s="310"/>
      <c r="CH926" s="310"/>
      <c r="CI926" s="310"/>
      <c r="CJ926" s="310"/>
      <c r="CK926" s="310"/>
      <c r="CL926" s="310"/>
      <c r="CM926" s="310"/>
      <c r="CN926" s="310"/>
      <c r="CO926" s="310"/>
      <c r="CP926" s="310"/>
      <c r="CQ926" s="310"/>
      <c r="CR926" s="310"/>
      <c r="CS926" s="310"/>
      <c r="CT926" s="310"/>
      <c r="CU926" s="310"/>
      <c r="CV926" s="310"/>
      <c r="CW926" s="310"/>
      <c r="CX926" s="310"/>
      <c r="CY926" s="310"/>
      <c r="CZ926" s="310"/>
      <c r="DA926" s="310"/>
      <c r="DB926" s="310"/>
      <c r="DC926" s="310"/>
      <c r="DD926" s="310"/>
      <c r="DE926" s="310"/>
      <c r="DF926" s="310"/>
      <c r="DG926" s="310"/>
      <c r="DH926" s="310"/>
      <c r="DI926" s="310"/>
      <c r="DJ926" s="310"/>
      <c r="DK926" s="310"/>
      <c r="DL926" s="310"/>
      <c r="DM926" s="310"/>
      <c r="DN926" s="310"/>
      <c r="DO926" s="310"/>
      <c r="DP926" s="310"/>
      <c r="DQ926" s="310"/>
      <c r="DR926" s="310"/>
      <c r="DS926" s="310"/>
      <c r="DT926" s="310"/>
      <c r="DU926" s="310"/>
      <c r="DV926" s="310"/>
      <c r="DW926" s="310"/>
      <c r="DX926" s="310"/>
      <c r="DY926" s="310"/>
      <c r="DZ926" s="310"/>
      <c r="EA926" s="310"/>
      <c r="EB926" s="310"/>
      <c r="EC926" s="310"/>
      <c r="ED926" s="310"/>
      <c r="EE926" s="310"/>
      <c r="EF926" s="310"/>
      <c r="EG926" s="310"/>
      <c r="EH926" s="310"/>
      <c r="EI926" s="310"/>
      <c r="EJ926" s="310"/>
      <c r="EK926" s="310"/>
      <c r="EL926" s="310"/>
      <c r="EM926" s="310"/>
      <c r="EN926" s="310"/>
      <c r="EO926" s="310"/>
      <c r="EP926" s="310"/>
      <c r="EQ926" s="310"/>
      <c r="ER926" s="310"/>
      <c r="ES926" s="310"/>
      <c r="ET926" s="310"/>
      <c r="EU926" s="310"/>
      <c r="EV926" s="310"/>
      <c r="EW926" s="310"/>
      <c r="EX926" s="310"/>
      <c r="EY926" s="310"/>
      <c r="EZ926" s="310"/>
      <c r="FA926" s="310"/>
      <c r="FB926" s="310"/>
      <c r="FC926" s="310"/>
      <c r="FD926" s="310"/>
      <c r="FE926" s="310"/>
      <c r="FF926" s="310"/>
      <c r="FG926" s="310"/>
      <c r="FH926" s="310"/>
      <c r="FI926" s="310"/>
      <c r="FJ926" s="310"/>
      <c r="FK926" s="310"/>
      <c r="FL926" s="310"/>
      <c r="FM926" s="310"/>
      <c r="FN926" s="310"/>
      <c r="FO926" s="310"/>
      <c r="FP926" s="310"/>
      <c r="FQ926" s="310"/>
      <c r="FR926" s="310"/>
      <c r="FS926" s="310"/>
      <c r="FT926" s="310"/>
      <c r="FU926" s="310"/>
      <c r="FV926" s="310"/>
      <c r="FW926" s="310"/>
      <c r="FX926" s="310"/>
      <c r="FY926" s="310"/>
      <c r="FZ926" s="310"/>
      <c r="GA926" s="310"/>
      <c r="GB926" s="310"/>
      <c r="GC926" s="310"/>
    </row>
    <row r="927" spans="4:185">
      <c r="D927" s="310"/>
      <c r="E927" s="310"/>
      <c r="F927" s="310"/>
      <c r="G927" s="310"/>
      <c r="H927" s="310"/>
      <c r="I927" s="310"/>
      <c r="J927" s="310"/>
      <c r="K927" s="310"/>
      <c r="L927" s="310"/>
      <c r="M927" s="310"/>
      <c r="N927" s="310"/>
      <c r="O927" s="310"/>
      <c r="P927" s="310"/>
      <c r="Q927" s="310"/>
      <c r="R927" s="310"/>
      <c r="S927" s="310"/>
      <c r="T927" s="310"/>
      <c r="U927" s="310"/>
      <c r="V927" s="310"/>
      <c r="W927" s="310"/>
      <c r="X927" s="310"/>
      <c r="Y927" s="310"/>
      <c r="Z927" s="310"/>
      <c r="AA927" s="310"/>
      <c r="AB927" s="310"/>
      <c r="AC927" s="310"/>
      <c r="AD927" s="310"/>
      <c r="AE927" s="310"/>
      <c r="AF927" s="310"/>
      <c r="AG927" s="310"/>
      <c r="AH927" s="310"/>
      <c r="AI927" s="310"/>
      <c r="AJ927" s="310"/>
      <c r="AK927" s="310"/>
      <c r="AL927" s="310"/>
      <c r="AM927" s="310"/>
      <c r="AN927" s="310"/>
      <c r="AO927" s="310"/>
      <c r="AP927" s="310"/>
      <c r="AQ927" s="310"/>
      <c r="AR927" s="310"/>
      <c r="AS927" s="310"/>
      <c r="AT927" s="310"/>
      <c r="AU927" s="310"/>
      <c r="AV927" s="310"/>
      <c r="AW927" s="310"/>
      <c r="AX927" s="310"/>
      <c r="AY927" s="310"/>
      <c r="AZ927" s="310"/>
      <c r="BA927" s="310"/>
      <c r="BB927" s="310"/>
      <c r="BC927" s="310"/>
      <c r="BD927" s="310"/>
      <c r="BE927" s="310"/>
      <c r="BF927" s="310"/>
      <c r="BG927" s="310"/>
      <c r="BH927" s="310"/>
      <c r="BI927" s="310"/>
      <c r="BJ927" s="310"/>
      <c r="BK927" s="310"/>
      <c r="BL927" s="310"/>
      <c r="BM927" s="310"/>
      <c r="BN927" s="310"/>
      <c r="BO927" s="310"/>
      <c r="BP927" s="310"/>
      <c r="BQ927" s="310"/>
      <c r="BR927" s="310"/>
      <c r="BS927" s="310"/>
      <c r="BT927" s="310"/>
      <c r="BU927" s="310"/>
      <c r="BV927" s="310"/>
      <c r="BW927" s="310"/>
      <c r="BX927" s="310"/>
      <c r="BY927" s="310"/>
      <c r="BZ927" s="310"/>
      <c r="CA927" s="310"/>
      <c r="CB927" s="310"/>
      <c r="CC927" s="310"/>
      <c r="CD927" s="310"/>
      <c r="CE927" s="310"/>
      <c r="CF927" s="310"/>
      <c r="CG927" s="310"/>
      <c r="CH927" s="310"/>
      <c r="CI927" s="310"/>
      <c r="CJ927" s="310"/>
      <c r="CK927" s="310"/>
      <c r="CL927" s="310"/>
      <c r="CM927" s="310"/>
      <c r="CN927" s="310"/>
      <c r="CO927" s="310"/>
      <c r="CP927" s="310"/>
      <c r="CQ927" s="310"/>
      <c r="CR927" s="310"/>
      <c r="CS927" s="310"/>
      <c r="CT927" s="310"/>
      <c r="CU927" s="310"/>
      <c r="CV927" s="310"/>
      <c r="CW927" s="310"/>
      <c r="CX927" s="310"/>
      <c r="CY927" s="310"/>
      <c r="CZ927" s="310"/>
      <c r="DA927" s="310"/>
      <c r="DB927" s="310"/>
      <c r="DC927" s="310"/>
      <c r="DD927" s="310"/>
      <c r="DE927" s="310"/>
      <c r="DF927" s="310"/>
      <c r="DG927" s="310"/>
      <c r="DH927" s="310"/>
      <c r="DI927" s="310"/>
      <c r="DJ927" s="310"/>
      <c r="DK927" s="310"/>
      <c r="DL927" s="310"/>
      <c r="DM927" s="310"/>
      <c r="DN927" s="310"/>
      <c r="DO927" s="310"/>
      <c r="DP927" s="310"/>
      <c r="DQ927" s="310"/>
      <c r="DR927" s="310"/>
      <c r="DS927" s="310"/>
      <c r="DT927" s="310"/>
      <c r="DU927" s="310"/>
      <c r="DV927" s="310"/>
      <c r="DW927" s="310"/>
      <c r="DX927" s="310"/>
      <c r="DY927" s="310"/>
      <c r="DZ927" s="310"/>
      <c r="EA927" s="310"/>
      <c r="EB927" s="310"/>
      <c r="EC927" s="310"/>
      <c r="ED927" s="310"/>
      <c r="EE927" s="310"/>
      <c r="EF927" s="310"/>
      <c r="EG927" s="310"/>
      <c r="EH927" s="310"/>
      <c r="EI927" s="310"/>
      <c r="EJ927" s="310"/>
      <c r="EK927" s="310"/>
      <c r="EL927" s="310"/>
      <c r="EM927" s="310"/>
      <c r="EN927" s="310"/>
      <c r="EO927" s="310"/>
      <c r="EP927" s="310"/>
      <c r="EQ927" s="310"/>
      <c r="ER927" s="310"/>
      <c r="ES927" s="310"/>
      <c r="ET927" s="310"/>
      <c r="EU927" s="310"/>
      <c r="EV927" s="310"/>
      <c r="EW927" s="310"/>
      <c r="EX927" s="310"/>
      <c r="EY927" s="310"/>
      <c r="EZ927" s="310"/>
      <c r="FA927" s="310"/>
      <c r="FB927" s="310"/>
      <c r="FC927" s="310"/>
      <c r="FD927" s="310"/>
      <c r="FE927" s="310"/>
      <c r="FF927" s="310"/>
      <c r="FG927" s="310"/>
      <c r="FH927" s="310"/>
      <c r="FI927" s="310"/>
      <c r="FJ927" s="310"/>
      <c r="FK927" s="310"/>
      <c r="FL927" s="310"/>
      <c r="FM927" s="310"/>
      <c r="FN927" s="310"/>
      <c r="FO927" s="310"/>
      <c r="FP927" s="310"/>
      <c r="FQ927" s="310"/>
      <c r="FR927" s="310"/>
      <c r="FS927" s="310"/>
      <c r="FT927" s="310"/>
      <c r="FU927" s="310"/>
      <c r="FV927" s="310"/>
      <c r="FW927" s="310"/>
      <c r="FX927" s="310"/>
      <c r="FY927" s="310"/>
      <c r="FZ927" s="310"/>
      <c r="GA927" s="310"/>
      <c r="GB927" s="310"/>
      <c r="GC927" s="310"/>
    </row>
    <row r="928" spans="4:185">
      <c r="D928" s="310"/>
      <c r="E928" s="310"/>
      <c r="F928" s="310"/>
      <c r="G928" s="310"/>
      <c r="H928" s="310"/>
      <c r="I928" s="310"/>
      <c r="J928" s="310"/>
      <c r="K928" s="310"/>
      <c r="L928" s="310"/>
      <c r="M928" s="310"/>
      <c r="N928" s="310"/>
      <c r="O928" s="310"/>
      <c r="P928" s="310"/>
      <c r="Q928" s="310"/>
      <c r="R928" s="310"/>
      <c r="S928" s="310"/>
      <c r="T928" s="310"/>
      <c r="U928" s="310"/>
      <c r="V928" s="310"/>
      <c r="W928" s="310"/>
      <c r="X928" s="310"/>
      <c r="Y928" s="310"/>
      <c r="Z928" s="310"/>
      <c r="AA928" s="310"/>
      <c r="AB928" s="310"/>
      <c r="AC928" s="310"/>
      <c r="AD928" s="310"/>
      <c r="AE928" s="310"/>
      <c r="AF928" s="310"/>
      <c r="AG928" s="310"/>
      <c r="AH928" s="310"/>
      <c r="AI928" s="310"/>
      <c r="AJ928" s="310"/>
      <c r="AK928" s="310"/>
      <c r="AL928" s="310"/>
      <c r="AM928" s="310"/>
      <c r="AN928" s="310"/>
      <c r="AO928" s="310"/>
      <c r="AP928" s="310"/>
      <c r="AQ928" s="310"/>
      <c r="AR928" s="310"/>
      <c r="AS928" s="310"/>
      <c r="AT928" s="310"/>
      <c r="AU928" s="310"/>
      <c r="AV928" s="310"/>
      <c r="AW928" s="310"/>
      <c r="AX928" s="310"/>
      <c r="AY928" s="310"/>
      <c r="AZ928" s="310"/>
      <c r="BA928" s="310"/>
      <c r="BB928" s="310"/>
      <c r="BC928" s="310"/>
      <c r="BD928" s="310"/>
      <c r="BE928" s="310"/>
      <c r="BF928" s="310"/>
      <c r="BG928" s="310"/>
      <c r="BH928" s="310"/>
      <c r="BI928" s="310"/>
      <c r="BJ928" s="310"/>
      <c r="BK928" s="310"/>
      <c r="BL928" s="310"/>
      <c r="BM928" s="310"/>
      <c r="BN928" s="310"/>
      <c r="BO928" s="310"/>
      <c r="BP928" s="310"/>
      <c r="BQ928" s="310"/>
      <c r="BR928" s="310"/>
      <c r="BS928" s="310"/>
      <c r="BT928" s="310"/>
      <c r="BU928" s="310"/>
      <c r="BV928" s="310"/>
      <c r="BW928" s="310"/>
      <c r="BX928" s="310"/>
      <c r="BY928" s="310"/>
      <c r="BZ928" s="310"/>
      <c r="CA928" s="310"/>
      <c r="CB928" s="310"/>
      <c r="CC928" s="310"/>
      <c r="CD928" s="310"/>
      <c r="CE928" s="310"/>
      <c r="CF928" s="310"/>
      <c r="CG928" s="310"/>
      <c r="CH928" s="310"/>
      <c r="CI928" s="310"/>
      <c r="CJ928" s="310"/>
      <c r="CK928" s="310"/>
      <c r="CL928" s="310"/>
      <c r="CM928" s="310"/>
      <c r="CN928" s="310"/>
      <c r="CO928" s="310"/>
      <c r="CP928" s="310"/>
      <c r="CQ928" s="310"/>
      <c r="CR928" s="310"/>
      <c r="CS928" s="310"/>
      <c r="CT928" s="310"/>
      <c r="CU928" s="310"/>
      <c r="CV928" s="310"/>
      <c r="CW928" s="310"/>
      <c r="CX928" s="310"/>
      <c r="CY928" s="310"/>
      <c r="CZ928" s="310"/>
      <c r="DA928" s="310"/>
      <c r="DB928" s="310"/>
      <c r="DC928" s="310"/>
      <c r="DD928" s="310"/>
      <c r="DE928" s="310"/>
      <c r="DF928" s="310"/>
      <c r="DG928" s="310"/>
      <c r="DH928" s="310"/>
      <c r="DI928" s="310"/>
      <c r="DJ928" s="310"/>
      <c r="DK928" s="310"/>
      <c r="DL928" s="310"/>
      <c r="DM928" s="310"/>
      <c r="DN928" s="310"/>
      <c r="DO928" s="310"/>
      <c r="DP928" s="310"/>
      <c r="DQ928" s="310"/>
      <c r="DR928" s="310"/>
      <c r="DS928" s="310"/>
      <c r="DT928" s="310"/>
      <c r="DU928" s="310"/>
      <c r="DV928" s="310"/>
      <c r="DW928" s="310"/>
      <c r="DX928" s="310"/>
      <c r="DY928" s="310"/>
      <c r="DZ928" s="310"/>
      <c r="EA928" s="310"/>
      <c r="EB928" s="310"/>
      <c r="EC928" s="310"/>
      <c r="ED928" s="310"/>
      <c r="EE928" s="310"/>
      <c r="EF928" s="310"/>
      <c r="EG928" s="310"/>
      <c r="EH928" s="310"/>
      <c r="EI928" s="310"/>
      <c r="EJ928" s="310"/>
      <c r="EK928" s="310"/>
      <c r="EL928" s="310"/>
      <c r="EM928" s="310"/>
      <c r="EN928" s="310"/>
      <c r="EO928" s="310"/>
      <c r="EP928" s="310"/>
      <c r="EQ928" s="310"/>
      <c r="ER928" s="310"/>
      <c r="ES928" s="310"/>
      <c r="ET928" s="310"/>
      <c r="EU928" s="310"/>
      <c r="EV928" s="310"/>
      <c r="EW928" s="310"/>
      <c r="EX928" s="310"/>
      <c r="EY928" s="310"/>
      <c r="EZ928" s="310"/>
      <c r="FA928" s="310"/>
      <c r="FB928" s="310"/>
      <c r="FC928" s="310"/>
      <c r="FD928" s="310"/>
      <c r="FE928" s="310"/>
      <c r="FF928" s="310"/>
      <c r="FG928" s="310"/>
      <c r="FH928" s="310"/>
      <c r="FI928" s="310"/>
      <c r="FJ928" s="310"/>
      <c r="FK928" s="310"/>
      <c r="FL928" s="310"/>
      <c r="FM928" s="310"/>
      <c r="FN928" s="310"/>
      <c r="FO928" s="310"/>
      <c r="FP928" s="310"/>
      <c r="FQ928" s="310"/>
      <c r="FR928" s="310"/>
      <c r="FS928" s="310"/>
      <c r="FT928" s="310"/>
      <c r="FU928" s="310"/>
      <c r="FV928" s="310"/>
      <c r="FW928" s="310"/>
      <c r="FX928" s="310"/>
      <c r="FY928" s="310"/>
      <c r="FZ928" s="310"/>
      <c r="GA928" s="310"/>
      <c r="GB928" s="310"/>
      <c r="GC928" s="310"/>
    </row>
    <row r="929" spans="4:185">
      <c r="D929" s="310"/>
      <c r="E929" s="310"/>
      <c r="F929" s="310"/>
      <c r="G929" s="310"/>
      <c r="H929" s="310"/>
      <c r="I929" s="310"/>
      <c r="J929" s="310"/>
      <c r="K929" s="310"/>
      <c r="L929" s="310"/>
      <c r="M929" s="310"/>
      <c r="N929" s="310"/>
      <c r="O929" s="310"/>
      <c r="P929" s="310"/>
      <c r="Q929" s="310"/>
      <c r="R929" s="310"/>
      <c r="S929" s="310"/>
      <c r="T929" s="310"/>
      <c r="U929" s="310"/>
      <c r="V929" s="310"/>
      <c r="W929" s="310"/>
      <c r="X929" s="310"/>
      <c r="Y929" s="310"/>
      <c r="Z929" s="310"/>
      <c r="AA929" s="310"/>
      <c r="AB929" s="310"/>
      <c r="AC929" s="310"/>
      <c r="AD929" s="310"/>
      <c r="AE929" s="310"/>
      <c r="AF929" s="310"/>
      <c r="AG929" s="310"/>
      <c r="AH929" s="310"/>
      <c r="AI929" s="310"/>
      <c r="AJ929" s="310"/>
      <c r="AK929" s="310"/>
      <c r="AL929" s="310"/>
      <c r="AM929" s="310"/>
      <c r="AN929" s="310"/>
      <c r="AO929" s="310"/>
      <c r="AP929" s="310"/>
      <c r="AQ929" s="310"/>
      <c r="AR929" s="310"/>
      <c r="AS929" s="310"/>
      <c r="AT929" s="310"/>
      <c r="AU929" s="310"/>
      <c r="AV929" s="310"/>
      <c r="AW929" s="310"/>
      <c r="AX929" s="310"/>
      <c r="AY929" s="310"/>
      <c r="AZ929" s="310"/>
      <c r="BA929" s="310"/>
      <c r="BB929" s="310"/>
      <c r="BC929" s="310"/>
      <c r="BD929" s="310"/>
      <c r="BE929" s="310"/>
      <c r="BF929" s="310"/>
      <c r="BG929" s="310"/>
      <c r="BH929" s="310"/>
      <c r="BI929" s="310"/>
      <c r="BJ929" s="310"/>
      <c r="BK929" s="310"/>
      <c r="BL929" s="310"/>
      <c r="BM929" s="310"/>
      <c r="BN929" s="310"/>
      <c r="BO929" s="310"/>
      <c r="BP929" s="310"/>
      <c r="BQ929" s="310"/>
      <c r="BR929" s="310"/>
      <c r="BS929" s="310"/>
      <c r="BT929" s="310"/>
      <c r="BU929" s="310"/>
      <c r="BV929" s="310"/>
      <c r="BW929" s="310"/>
      <c r="BX929" s="310"/>
      <c r="BY929" s="310"/>
      <c r="BZ929" s="310"/>
      <c r="CA929" s="310"/>
      <c r="CB929" s="310"/>
      <c r="CC929" s="310"/>
      <c r="CD929" s="310"/>
      <c r="CE929" s="310"/>
      <c r="CF929" s="310"/>
      <c r="CG929" s="310"/>
      <c r="CH929" s="310"/>
      <c r="CI929" s="310"/>
      <c r="CJ929" s="310"/>
      <c r="CK929" s="310"/>
      <c r="CL929" s="310"/>
      <c r="CM929" s="310"/>
      <c r="CN929" s="310"/>
      <c r="CO929" s="310"/>
      <c r="CP929" s="310"/>
      <c r="CQ929" s="310"/>
      <c r="CR929" s="310"/>
      <c r="CS929" s="310"/>
      <c r="CT929" s="310"/>
      <c r="CU929" s="310"/>
      <c r="CV929" s="310"/>
      <c r="CW929" s="310"/>
      <c r="CX929" s="310"/>
      <c r="CY929" s="310"/>
      <c r="CZ929" s="310"/>
      <c r="DA929" s="310"/>
      <c r="DB929" s="310"/>
      <c r="DC929" s="310"/>
      <c r="DD929" s="310"/>
      <c r="DE929" s="310"/>
      <c r="DF929" s="310"/>
      <c r="DG929" s="310"/>
      <c r="DH929" s="310"/>
      <c r="DI929" s="310"/>
      <c r="DJ929" s="310"/>
      <c r="DK929" s="310"/>
      <c r="DL929" s="310"/>
      <c r="DM929" s="310"/>
      <c r="DN929" s="310"/>
      <c r="DO929" s="310"/>
      <c r="DP929" s="310"/>
      <c r="DQ929" s="310"/>
      <c r="DR929" s="310"/>
      <c r="DS929" s="310"/>
      <c r="DT929" s="310"/>
      <c r="DU929" s="310"/>
      <c r="DV929" s="310"/>
      <c r="DW929" s="310"/>
      <c r="DX929" s="310"/>
      <c r="DY929" s="310"/>
      <c r="DZ929" s="310"/>
      <c r="EA929" s="310"/>
      <c r="EB929" s="310"/>
      <c r="EC929" s="310"/>
      <c r="ED929" s="310"/>
      <c r="EE929" s="310"/>
      <c r="EF929" s="310"/>
      <c r="EG929" s="310"/>
      <c r="EH929" s="310"/>
      <c r="EI929" s="310"/>
      <c r="EJ929" s="310"/>
      <c r="EK929" s="310"/>
      <c r="EL929" s="310"/>
      <c r="EM929" s="310"/>
      <c r="EN929" s="310"/>
      <c r="EO929" s="310"/>
      <c r="EP929" s="310"/>
      <c r="EQ929" s="310"/>
      <c r="ER929" s="310"/>
      <c r="ES929" s="310"/>
      <c r="ET929" s="310"/>
      <c r="EU929" s="310"/>
      <c r="EV929" s="310"/>
      <c r="EW929" s="310"/>
      <c r="EX929" s="310"/>
      <c r="EY929" s="310"/>
      <c r="EZ929" s="310"/>
      <c r="FA929" s="310"/>
      <c r="FB929" s="310"/>
      <c r="FC929" s="310"/>
      <c r="FD929" s="310"/>
      <c r="FE929" s="310"/>
      <c r="FF929" s="310"/>
      <c r="FG929" s="310"/>
      <c r="FH929" s="310"/>
      <c r="FI929" s="310"/>
      <c r="FJ929" s="310"/>
      <c r="FK929" s="310"/>
      <c r="FL929" s="310"/>
      <c r="FM929" s="310"/>
      <c r="FN929" s="310"/>
      <c r="FO929" s="310"/>
      <c r="FP929" s="310"/>
      <c r="FQ929" s="310"/>
      <c r="FR929" s="310"/>
      <c r="FS929" s="310"/>
      <c r="FT929" s="310"/>
      <c r="FU929" s="310"/>
      <c r="FV929" s="310"/>
      <c r="FW929" s="310"/>
      <c r="FX929" s="310"/>
      <c r="FY929" s="310"/>
      <c r="FZ929" s="310"/>
      <c r="GA929" s="310"/>
      <c r="GB929" s="310"/>
      <c r="GC929" s="310"/>
    </row>
    <row r="930" spans="4:185">
      <c r="D930" s="310"/>
      <c r="E930" s="310"/>
      <c r="F930" s="310"/>
      <c r="G930" s="310"/>
      <c r="H930" s="310"/>
      <c r="I930" s="310"/>
      <c r="J930" s="310"/>
      <c r="K930" s="310"/>
      <c r="L930" s="310"/>
      <c r="M930" s="310"/>
      <c r="N930" s="310"/>
      <c r="O930" s="310"/>
      <c r="P930" s="310"/>
      <c r="Q930" s="310"/>
      <c r="R930" s="310"/>
      <c r="S930" s="310"/>
      <c r="T930" s="310"/>
      <c r="U930" s="310"/>
      <c r="V930" s="310"/>
      <c r="W930" s="310"/>
      <c r="X930" s="310"/>
      <c r="Y930" s="310"/>
      <c r="Z930" s="310"/>
      <c r="AA930" s="310"/>
      <c r="AB930" s="310"/>
      <c r="AC930" s="310"/>
      <c r="AD930" s="310"/>
      <c r="AE930" s="310"/>
      <c r="AF930" s="310"/>
      <c r="AG930" s="310"/>
      <c r="AH930" s="310"/>
      <c r="AI930" s="310"/>
      <c r="AJ930" s="310"/>
      <c r="AK930" s="310"/>
      <c r="AL930" s="310"/>
      <c r="AM930" s="310"/>
      <c r="AN930" s="310"/>
      <c r="AO930" s="310"/>
      <c r="AP930" s="310"/>
      <c r="AQ930" s="310"/>
      <c r="AR930" s="310"/>
      <c r="AS930" s="310"/>
      <c r="AT930" s="310"/>
      <c r="AU930" s="310"/>
      <c r="AV930" s="310"/>
      <c r="AW930" s="310"/>
      <c r="AX930" s="310"/>
      <c r="AY930" s="310"/>
      <c r="AZ930" s="310"/>
      <c r="BA930" s="310"/>
      <c r="BB930" s="310"/>
      <c r="BC930" s="310"/>
      <c r="BD930" s="310"/>
      <c r="BE930" s="310"/>
      <c r="BF930" s="310"/>
      <c r="BG930" s="310"/>
      <c r="BH930" s="310"/>
      <c r="BI930" s="310"/>
      <c r="BJ930" s="310"/>
      <c r="BK930" s="310"/>
      <c r="BL930" s="310"/>
      <c r="BM930" s="310"/>
      <c r="BN930" s="310"/>
      <c r="BO930" s="310"/>
      <c r="BP930" s="310"/>
      <c r="BQ930" s="310"/>
      <c r="BR930" s="310"/>
      <c r="BS930" s="310"/>
      <c r="BT930" s="310"/>
      <c r="BU930" s="310"/>
      <c r="BV930" s="310"/>
      <c r="BW930" s="310"/>
      <c r="BX930" s="310"/>
      <c r="BY930" s="310"/>
      <c r="BZ930" s="310"/>
      <c r="CA930" s="310"/>
      <c r="CB930" s="310"/>
      <c r="CC930" s="310"/>
      <c r="CD930" s="310"/>
      <c r="CE930" s="310"/>
      <c r="CF930" s="310"/>
      <c r="CG930" s="310"/>
      <c r="CH930" s="310"/>
      <c r="CI930" s="310"/>
      <c r="CJ930" s="310"/>
      <c r="CK930" s="310"/>
      <c r="CL930" s="310"/>
      <c r="CM930" s="310"/>
      <c r="CN930" s="310"/>
      <c r="CO930" s="310"/>
      <c r="CP930" s="310"/>
      <c r="CQ930" s="310"/>
      <c r="CR930" s="310"/>
      <c r="CS930" s="310"/>
      <c r="CT930" s="310"/>
      <c r="CU930" s="310"/>
      <c r="CV930" s="310"/>
      <c r="CW930" s="310"/>
      <c r="CX930" s="310"/>
      <c r="CY930" s="310"/>
      <c r="CZ930" s="310"/>
      <c r="DA930" s="310"/>
      <c r="DB930" s="310"/>
      <c r="DC930" s="310"/>
      <c r="DD930" s="310"/>
      <c r="DE930" s="310"/>
      <c r="DF930" s="310"/>
      <c r="DG930" s="310"/>
      <c r="DH930" s="310"/>
      <c r="DI930" s="310"/>
      <c r="DJ930" s="310"/>
      <c r="DK930" s="310"/>
      <c r="DL930" s="310"/>
      <c r="DM930" s="310"/>
      <c r="DN930" s="310"/>
      <c r="DO930" s="310"/>
      <c r="DP930" s="310"/>
      <c r="DQ930" s="310"/>
      <c r="DR930" s="310"/>
      <c r="DS930" s="310"/>
      <c r="DT930" s="310"/>
      <c r="DU930" s="310"/>
      <c r="DV930" s="310"/>
      <c r="DW930" s="310"/>
      <c r="DX930" s="310"/>
      <c r="DY930" s="310"/>
      <c r="DZ930" s="310"/>
      <c r="EA930" s="310"/>
      <c r="EB930" s="310"/>
      <c r="EC930" s="310"/>
      <c r="ED930" s="310"/>
      <c r="EE930" s="310"/>
      <c r="EF930" s="310"/>
      <c r="EG930" s="310"/>
      <c r="EH930" s="310"/>
      <c r="EI930" s="310"/>
      <c r="EJ930" s="310"/>
      <c r="EK930" s="310"/>
      <c r="EL930" s="310"/>
      <c r="EM930" s="310"/>
      <c r="EN930" s="310"/>
      <c r="EO930" s="310"/>
      <c r="EP930" s="310"/>
      <c r="EQ930" s="310"/>
      <c r="ER930" s="310"/>
      <c r="ES930" s="310"/>
      <c r="ET930" s="310"/>
      <c r="EU930" s="310"/>
      <c r="EV930" s="310"/>
      <c r="EW930" s="310"/>
      <c r="EX930" s="310"/>
      <c r="EY930" s="310"/>
      <c r="EZ930" s="310"/>
      <c r="FA930" s="310"/>
      <c r="FB930" s="310"/>
      <c r="FC930" s="310"/>
      <c r="FD930" s="310"/>
      <c r="FE930" s="310"/>
      <c r="FF930" s="310"/>
      <c r="FG930" s="310"/>
      <c r="FH930" s="310"/>
      <c r="FI930" s="310"/>
      <c r="FJ930" s="310"/>
      <c r="FK930" s="310"/>
      <c r="FL930" s="310"/>
      <c r="FM930" s="310"/>
      <c r="FN930" s="310"/>
      <c r="FO930" s="310"/>
      <c r="FP930" s="310"/>
      <c r="FQ930" s="310"/>
      <c r="FR930" s="310"/>
      <c r="FS930" s="310"/>
      <c r="FT930" s="310"/>
      <c r="FU930" s="310"/>
      <c r="FV930" s="310"/>
      <c r="FW930" s="310"/>
      <c r="FX930" s="310"/>
      <c r="FY930" s="310"/>
      <c r="FZ930" s="310"/>
      <c r="GA930" s="310"/>
      <c r="GB930" s="310"/>
      <c r="GC930" s="310"/>
    </row>
    <row r="931" spans="4:185">
      <c r="D931" s="310"/>
      <c r="E931" s="310"/>
      <c r="F931" s="310"/>
      <c r="G931" s="310"/>
      <c r="H931" s="310"/>
      <c r="I931" s="310"/>
      <c r="J931" s="310"/>
      <c r="K931" s="310"/>
      <c r="L931" s="310"/>
      <c r="M931" s="310"/>
      <c r="N931" s="310"/>
      <c r="O931" s="310"/>
      <c r="P931" s="310"/>
      <c r="Q931" s="310"/>
      <c r="R931" s="310"/>
      <c r="S931" s="310"/>
      <c r="T931" s="310"/>
      <c r="U931" s="310"/>
      <c r="V931" s="310"/>
      <c r="W931" s="310"/>
      <c r="X931" s="310"/>
      <c r="Y931" s="310"/>
      <c r="Z931" s="310"/>
      <c r="AA931" s="310"/>
      <c r="AB931" s="310"/>
      <c r="AC931" s="310"/>
      <c r="AD931" s="310"/>
      <c r="AE931" s="310"/>
      <c r="AF931" s="310"/>
      <c r="AG931" s="310"/>
      <c r="AH931" s="310"/>
      <c r="AI931" s="310"/>
      <c r="AJ931" s="310"/>
      <c r="AK931" s="310"/>
      <c r="AL931" s="310"/>
      <c r="AM931" s="310"/>
      <c r="AN931" s="310"/>
      <c r="AO931" s="310"/>
      <c r="AP931" s="310"/>
      <c r="AQ931" s="310"/>
      <c r="AR931" s="310"/>
      <c r="AS931" s="310"/>
      <c r="AT931" s="310"/>
      <c r="AU931" s="310"/>
      <c r="AV931" s="310"/>
      <c r="AW931" s="310"/>
      <c r="AX931" s="310"/>
      <c r="AY931" s="310"/>
      <c r="AZ931" s="310"/>
      <c r="BA931" s="310"/>
      <c r="BB931" s="310"/>
      <c r="BC931" s="310"/>
      <c r="BD931" s="310"/>
      <c r="BE931" s="310"/>
      <c r="BF931" s="310"/>
      <c r="BG931" s="310"/>
      <c r="BH931" s="310"/>
      <c r="BI931" s="310"/>
      <c r="BJ931" s="310"/>
      <c r="BK931" s="310"/>
      <c r="BL931" s="310"/>
      <c r="BM931" s="310"/>
      <c r="BN931" s="310"/>
      <c r="BO931" s="310"/>
      <c r="BP931" s="310"/>
      <c r="BQ931" s="310"/>
      <c r="BR931" s="310"/>
      <c r="BS931" s="310"/>
      <c r="BT931" s="310"/>
      <c r="BU931" s="310"/>
      <c r="BV931" s="310"/>
      <c r="BW931" s="310"/>
      <c r="BX931" s="310"/>
      <c r="BY931" s="310"/>
      <c r="BZ931" s="310"/>
      <c r="CA931" s="310"/>
      <c r="CB931" s="310"/>
      <c r="CC931" s="310"/>
      <c r="CD931" s="310"/>
      <c r="CE931" s="310"/>
      <c r="CF931" s="310"/>
      <c r="CG931" s="310"/>
      <c r="CH931" s="310"/>
      <c r="CI931" s="310"/>
      <c r="CJ931" s="310"/>
      <c r="CK931" s="310"/>
      <c r="CL931" s="310"/>
      <c r="CM931" s="310"/>
      <c r="CN931" s="310"/>
      <c r="CO931" s="310"/>
      <c r="CP931" s="310"/>
      <c r="CQ931" s="310"/>
      <c r="CR931" s="310"/>
      <c r="CS931" s="310"/>
      <c r="CT931" s="310"/>
      <c r="CU931" s="310"/>
      <c r="CV931" s="310"/>
      <c r="CW931" s="310"/>
      <c r="CX931" s="310"/>
      <c r="CY931" s="310"/>
      <c r="CZ931" s="310"/>
      <c r="DA931" s="310"/>
      <c r="DB931" s="310"/>
      <c r="DC931" s="310"/>
      <c r="DD931" s="310"/>
      <c r="DE931" s="310"/>
      <c r="DF931" s="310"/>
      <c r="DG931" s="310"/>
      <c r="DH931" s="310"/>
      <c r="DI931" s="310"/>
      <c r="DJ931" s="310"/>
      <c r="DK931" s="310"/>
      <c r="DL931" s="310"/>
      <c r="DM931" s="310"/>
      <c r="DN931" s="310"/>
      <c r="DO931" s="310"/>
      <c r="DP931" s="310"/>
      <c r="DQ931" s="310"/>
      <c r="DR931" s="310"/>
      <c r="DS931" s="310"/>
      <c r="DT931" s="310"/>
      <c r="DU931" s="310"/>
      <c r="DV931" s="310"/>
      <c r="DW931" s="310"/>
      <c r="DX931" s="310"/>
      <c r="DY931" s="310"/>
      <c r="DZ931" s="310"/>
      <c r="EA931" s="310"/>
      <c r="EB931" s="310"/>
      <c r="EC931" s="310"/>
      <c r="ED931" s="310"/>
      <c r="EE931" s="310"/>
      <c r="EF931" s="310"/>
      <c r="EG931" s="310"/>
      <c r="EH931" s="310"/>
      <c r="EI931" s="310"/>
      <c r="EJ931" s="310"/>
      <c r="EK931" s="310"/>
      <c r="EL931" s="310"/>
      <c r="EM931" s="310"/>
      <c r="EN931" s="310"/>
      <c r="EO931" s="310"/>
      <c r="EP931" s="310"/>
      <c r="EQ931" s="310"/>
      <c r="ER931" s="310"/>
      <c r="ES931" s="310"/>
      <c r="ET931" s="310"/>
      <c r="EU931" s="310"/>
      <c r="EV931" s="310"/>
      <c r="EW931" s="310"/>
      <c r="EX931" s="310"/>
      <c r="EY931" s="310"/>
      <c r="EZ931" s="310"/>
      <c r="FA931" s="310"/>
      <c r="FB931" s="310"/>
      <c r="FC931" s="310"/>
      <c r="FD931" s="310"/>
      <c r="FE931" s="310"/>
      <c r="FF931" s="310"/>
      <c r="FG931" s="310"/>
      <c r="FH931" s="310"/>
      <c r="FI931" s="310"/>
      <c r="FJ931" s="310"/>
      <c r="FK931" s="310"/>
      <c r="FL931" s="310"/>
      <c r="FM931" s="310"/>
      <c r="FN931" s="310"/>
      <c r="FO931" s="310"/>
      <c r="FP931" s="310"/>
      <c r="FQ931" s="310"/>
      <c r="FR931" s="310"/>
      <c r="FS931" s="310"/>
      <c r="FT931" s="310"/>
      <c r="FU931" s="310"/>
      <c r="FV931" s="310"/>
      <c r="FW931" s="310"/>
      <c r="FX931" s="310"/>
      <c r="FY931" s="310"/>
      <c r="FZ931" s="310"/>
      <c r="GA931" s="310"/>
      <c r="GB931" s="310"/>
      <c r="GC931" s="310"/>
    </row>
    <row r="932" spans="4:185">
      <c r="D932" s="310"/>
      <c r="E932" s="310"/>
      <c r="F932" s="310"/>
      <c r="G932" s="310"/>
      <c r="H932" s="310"/>
      <c r="I932" s="310"/>
      <c r="J932" s="310"/>
      <c r="K932" s="310"/>
      <c r="L932" s="310"/>
      <c r="M932" s="310"/>
      <c r="N932" s="310"/>
      <c r="O932" s="310"/>
      <c r="P932" s="310"/>
      <c r="Q932" s="310"/>
      <c r="R932" s="310"/>
      <c r="S932" s="310"/>
      <c r="T932" s="310"/>
      <c r="U932" s="310"/>
      <c r="V932" s="310"/>
      <c r="W932" s="310"/>
      <c r="X932" s="310"/>
      <c r="Y932" s="310"/>
      <c r="Z932" s="310"/>
      <c r="AA932" s="310"/>
      <c r="AB932" s="310"/>
      <c r="AC932" s="310"/>
      <c r="AD932" s="310"/>
      <c r="AE932" s="310"/>
      <c r="AF932" s="310"/>
      <c r="AG932" s="310"/>
      <c r="AH932" s="310"/>
      <c r="AI932" s="310"/>
      <c r="AJ932" s="310"/>
      <c r="AK932" s="310"/>
      <c r="AL932" s="310"/>
      <c r="AM932" s="310"/>
      <c r="AN932" s="310"/>
      <c r="AO932" s="310"/>
      <c r="AP932" s="310"/>
      <c r="AQ932" s="310"/>
      <c r="AR932" s="310"/>
      <c r="AS932" s="310"/>
      <c r="AT932" s="310"/>
      <c r="AU932" s="310"/>
      <c r="AV932" s="310"/>
      <c r="AW932" s="310"/>
      <c r="AX932" s="310"/>
      <c r="AY932" s="310"/>
      <c r="AZ932" s="310"/>
      <c r="BA932" s="310"/>
      <c r="BB932" s="310"/>
      <c r="BC932" s="310"/>
      <c r="BD932" s="310"/>
      <c r="BE932" s="310"/>
      <c r="BF932" s="310"/>
      <c r="BG932" s="310"/>
      <c r="BH932" s="310"/>
      <c r="BI932" s="310"/>
      <c r="BJ932" s="310"/>
      <c r="BK932" s="310"/>
      <c r="BL932" s="310"/>
      <c r="BM932" s="310"/>
      <c r="BN932" s="310"/>
      <c r="BO932" s="310"/>
      <c r="BP932" s="310"/>
      <c r="BQ932" s="310"/>
      <c r="BR932" s="310"/>
      <c r="BS932" s="310"/>
      <c r="BT932" s="310"/>
      <c r="BU932" s="310"/>
      <c r="BV932" s="310"/>
      <c r="BW932" s="310"/>
      <c r="BX932" s="310"/>
      <c r="BY932" s="310"/>
      <c r="BZ932" s="310"/>
      <c r="CA932" s="310"/>
      <c r="CB932" s="310"/>
      <c r="CC932" s="310"/>
      <c r="CD932" s="310"/>
      <c r="CE932" s="310"/>
      <c r="CF932" s="310"/>
      <c r="CG932" s="310"/>
      <c r="CH932" s="310"/>
      <c r="CI932" s="310"/>
      <c r="CJ932" s="310"/>
      <c r="CK932" s="310"/>
      <c r="CL932" s="310"/>
      <c r="CM932" s="310"/>
      <c r="CN932" s="310"/>
      <c r="CO932" s="310"/>
      <c r="CP932" s="310"/>
      <c r="CQ932" s="310"/>
      <c r="CR932" s="310"/>
      <c r="CS932" s="310"/>
      <c r="CT932" s="310"/>
      <c r="CU932" s="310"/>
      <c r="CV932" s="310"/>
      <c r="CW932" s="310"/>
      <c r="CX932" s="310"/>
      <c r="CY932" s="310"/>
      <c r="CZ932" s="310"/>
      <c r="DA932" s="310"/>
      <c r="DB932" s="310"/>
      <c r="DC932" s="310"/>
      <c r="DD932" s="310"/>
      <c r="DE932" s="310"/>
      <c r="DF932" s="310"/>
      <c r="DG932" s="310"/>
      <c r="DH932" s="310"/>
      <c r="DI932" s="310"/>
      <c r="DJ932" s="310"/>
      <c r="DK932" s="310"/>
      <c r="DL932" s="310"/>
      <c r="DM932" s="310"/>
      <c r="DN932" s="310"/>
      <c r="DO932" s="310"/>
      <c r="DP932" s="310"/>
      <c r="DQ932" s="310"/>
      <c r="DR932" s="310"/>
      <c r="DS932" s="310"/>
      <c r="DT932" s="310"/>
      <c r="DU932" s="310"/>
      <c r="DV932" s="310"/>
      <c r="DW932" s="310"/>
      <c r="DX932" s="310"/>
      <c r="DY932" s="310"/>
      <c r="DZ932" s="310"/>
      <c r="EA932" s="310"/>
      <c r="EB932" s="310"/>
      <c r="EC932" s="310"/>
      <c r="ED932" s="310"/>
      <c r="EE932" s="310"/>
      <c r="EF932" s="310"/>
      <c r="EG932" s="310"/>
      <c r="EH932" s="310"/>
      <c r="EI932" s="310"/>
      <c r="EJ932" s="310"/>
      <c r="EK932" s="310"/>
      <c r="EL932" s="310"/>
      <c r="EM932" s="310"/>
      <c r="EN932" s="310"/>
      <c r="EO932" s="310"/>
      <c r="EP932" s="310"/>
      <c r="EQ932" s="310"/>
      <c r="ER932" s="310"/>
      <c r="ES932" s="310"/>
      <c r="ET932" s="310"/>
      <c r="EU932" s="310"/>
      <c r="EV932" s="310"/>
      <c r="EW932" s="310"/>
      <c r="EX932" s="310"/>
      <c r="EY932" s="310"/>
      <c r="EZ932" s="310"/>
      <c r="FA932" s="310"/>
      <c r="FB932" s="310"/>
      <c r="FC932" s="310"/>
      <c r="FD932" s="310"/>
      <c r="FE932" s="310"/>
      <c r="FF932" s="310"/>
      <c r="FG932" s="310"/>
      <c r="FH932" s="310"/>
      <c r="FI932" s="310"/>
      <c r="FJ932" s="310"/>
      <c r="FK932" s="310"/>
      <c r="FL932" s="310"/>
      <c r="FM932" s="310"/>
      <c r="FN932" s="310"/>
      <c r="FO932" s="310"/>
      <c r="FP932" s="310"/>
      <c r="FQ932" s="310"/>
      <c r="FR932" s="310"/>
      <c r="FS932" s="310"/>
      <c r="FT932" s="310"/>
      <c r="FU932" s="310"/>
      <c r="FV932" s="310"/>
      <c r="FW932" s="310"/>
      <c r="FX932" s="310"/>
      <c r="FY932" s="310"/>
      <c r="FZ932" s="310"/>
      <c r="GA932" s="310"/>
      <c r="GB932" s="310"/>
      <c r="GC932" s="310"/>
    </row>
    <row r="933" spans="4:185">
      <c r="D933" s="310"/>
      <c r="E933" s="310"/>
      <c r="F933" s="310"/>
      <c r="G933" s="310"/>
      <c r="H933" s="310"/>
      <c r="I933" s="310"/>
      <c r="J933" s="310"/>
      <c r="K933" s="310"/>
      <c r="L933" s="310"/>
      <c r="M933" s="310"/>
      <c r="N933" s="310"/>
      <c r="O933" s="310"/>
      <c r="P933" s="310"/>
      <c r="Q933" s="310"/>
      <c r="R933" s="310"/>
      <c r="S933" s="310"/>
      <c r="T933" s="310"/>
      <c r="U933" s="310"/>
      <c r="V933" s="310"/>
      <c r="W933" s="310"/>
      <c r="X933" s="310"/>
      <c r="Y933" s="310"/>
      <c r="Z933" s="310"/>
      <c r="AA933" s="310"/>
      <c r="AB933" s="310"/>
      <c r="AC933" s="310"/>
      <c r="AD933" s="310"/>
      <c r="AE933" s="310"/>
      <c r="AF933" s="310"/>
      <c r="AG933" s="310"/>
      <c r="AH933" s="310"/>
      <c r="AI933" s="310"/>
      <c r="AJ933" s="310"/>
      <c r="AK933" s="310"/>
      <c r="AL933" s="310"/>
      <c r="AM933" s="310"/>
      <c r="AN933" s="310"/>
      <c r="AO933" s="310"/>
      <c r="AP933" s="310"/>
      <c r="AQ933" s="310"/>
      <c r="AR933" s="310"/>
      <c r="AS933" s="310"/>
      <c r="AT933" s="310"/>
      <c r="AU933" s="310"/>
      <c r="AV933" s="310"/>
      <c r="AW933" s="310"/>
      <c r="AX933" s="310"/>
      <c r="AY933" s="310"/>
      <c r="AZ933" s="310"/>
      <c r="BA933" s="310"/>
      <c r="BB933" s="310"/>
      <c r="BC933" s="310"/>
      <c r="BD933" s="310"/>
      <c r="BE933" s="310"/>
      <c r="BF933" s="310"/>
      <c r="BG933" s="310"/>
      <c r="BH933" s="310"/>
      <c r="BI933" s="310"/>
      <c r="BJ933" s="310"/>
      <c r="BK933" s="310"/>
      <c r="BL933" s="310"/>
      <c r="BM933" s="310"/>
      <c r="BN933" s="310"/>
      <c r="BO933" s="310"/>
      <c r="BP933" s="310"/>
      <c r="BQ933" s="310"/>
      <c r="BR933" s="310"/>
      <c r="BS933" s="310"/>
      <c r="BT933" s="310"/>
      <c r="BU933" s="310"/>
      <c r="BV933" s="310"/>
      <c r="BW933" s="310"/>
      <c r="BX933" s="310"/>
      <c r="BY933" s="310"/>
      <c r="BZ933" s="310"/>
      <c r="CA933" s="310"/>
      <c r="CB933" s="310"/>
      <c r="CC933" s="310"/>
      <c r="CD933" s="310"/>
      <c r="CE933" s="310"/>
      <c r="CF933" s="310"/>
      <c r="CG933" s="310"/>
      <c r="CH933" s="310"/>
      <c r="CI933" s="310"/>
      <c r="CJ933" s="310"/>
      <c r="CK933" s="310"/>
      <c r="CL933" s="310"/>
      <c r="CM933" s="310"/>
      <c r="CN933" s="310"/>
      <c r="CO933" s="310"/>
      <c r="CP933" s="310"/>
      <c r="CQ933" s="310"/>
      <c r="CR933" s="310"/>
      <c r="CS933" s="310"/>
      <c r="CT933" s="310"/>
      <c r="CU933" s="310"/>
      <c r="CV933" s="310"/>
      <c r="CW933" s="310"/>
      <c r="CX933" s="310"/>
      <c r="CY933" s="310"/>
      <c r="CZ933" s="310"/>
      <c r="DA933" s="310"/>
      <c r="DB933" s="310"/>
      <c r="DC933" s="310"/>
      <c r="DD933" s="310"/>
      <c r="DE933" s="310"/>
      <c r="DF933" s="310"/>
      <c r="DG933" s="310"/>
      <c r="DH933" s="310"/>
      <c r="DI933" s="310"/>
      <c r="DJ933" s="310"/>
      <c r="DK933" s="310"/>
      <c r="DL933" s="310"/>
      <c r="DM933" s="310"/>
      <c r="DN933" s="310"/>
      <c r="DO933" s="310"/>
      <c r="DP933" s="310"/>
      <c r="DQ933" s="310"/>
      <c r="DR933" s="310"/>
      <c r="DS933" s="310"/>
      <c r="DT933" s="310"/>
      <c r="DU933" s="310"/>
      <c r="DV933" s="310"/>
      <c r="DW933" s="310"/>
      <c r="DX933" s="310"/>
      <c r="DY933" s="310"/>
      <c r="DZ933" s="310"/>
      <c r="EA933" s="310"/>
      <c r="EB933" s="310"/>
      <c r="EC933" s="310"/>
      <c r="ED933" s="310"/>
      <c r="EE933" s="310"/>
      <c r="EF933" s="310"/>
      <c r="EG933" s="310"/>
      <c r="EH933" s="310"/>
      <c r="EI933" s="310"/>
      <c r="EJ933" s="310"/>
      <c r="EK933" s="310"/>
      <c r="EL933" s="310"/>
      <c r="EM933" s="310"/>
      <c r="EN933" s="310"/>
      <c r="EO933" s="310"/>
      <c r="EP933" s="310"/>
      <c r="EQ933" s="310"/>
      <c r="ER933" s="310"/>
      <c r="ES933" s="310"/>
      <c r="ET933" s="310"/>
      <c r="EU933" s="310"/>
      <c r="EV933" s="310"/>
      <c r="EW933" s="310"/>
      <c r="EX933" s="310"/>
      <c r="EY933" s="310"/>
      <c r="EZ933" s="310"/>
      <c r="FA933" s="310"/>
      <c r="FB933" s="310"/>
      <c r="FC933" s="310"/>
      <c r="FD933" s="310"/>
      <c r="FE933" s="310"/>
      <c r="FF933" s="310"/>
      <c r="FG933" s="310"/>
      <c r="FH933" s="310"/>
      <c r="FI933" s="310"/>
      <c r="FJ933" s="310"/>
      <c r="FK933" s="310"/>
      <c r="FL933" s="310"/>
      <c r="FM933" s="310"/>
      <c r="FN933" s="310"/>
      <c r="FO933" s="310"/>
      <c r="FP933" s="310"/>
      <c r="FQ933" s="310"/>
      <c r="FR933" s="310"/>
      <c r="FS933" s="310"/>
      <c r="FT933" s="310"/>
      <c r="FU933" s="310"/>
      <c r="FV933" s="310"/>
      <c r="FW933" s="310"/>
      <c r="FX933" s="310"/>
      <c r="FY933" s="310"/>
      <c r="FZ933" s="310"/>
      <c r="GA933" s="310"/>
      <c r="GB933" s="310"/>
      <c r="GC933" s="310"/>
    </row>
    <row r="934" spans="4:185">
      <c r="D934" s="310"/>
      <c r="E934" s="310"/>
      <c r="F934" s="310"/>
      <c r="G934" s="310"/>
      <c r="H934" s="310"/>
      <c r="I934" s="310"/>
      <c r="J934" s="310"/>
      <c r="K934" s="310"/>
      <c r="L934" s="310"/>
      <c r="M934" s="310"/>
      <c r="N934" s="310"/>
      <c r="O934" s="310"/>
      <c r="P934" s="310"/>
      <c r="Q934" s="310"/>
      <c r="R934" s="310"/>
      <c r="S934" s="310"/>
      <c r="T934" s="310"/>
      <c r="U934" s="310"/>
      <c r="V934" s="310"/>
      <c r="W934" s="310"/>
      <c r="X934" s="310"/>
      <c r="Y934" s="310"/>
      <c r="Z934" s="310"/>
      <c r="AA934" s="310"/>
      <c r="AB934" s="310"/>
      <c r="AC934" s="310"/>
      <c r="AD934" s="310"/>
      <c r="AE934" s="310"/>
      <c r="AF934" s="310"/>
      <c r="AG934" s="310"/>
      <c r="AH934" s="310"/>
      <c r="AI934" s="310"/>
      <c r="AJ934" s="310"/>
      <c r="AK934" s="310"/>
      <c r="AL934" s="310"/>
      <c r="AM934" s="310"/>
      <c r="AN934" s="310"/>
      <c r="AO934" s="310"/>
      <c r="AP934" s="310"/>
      <c r="AQ934" s="310"/>
      <c r="AR934" s="310"/>
      <c r="AS934" s="310"/>
      <c r="AT934" s="310"/>
      <c r="AU934" s="310"/>
      <c r="AV934" s="310"/>
      <c r="AW934" s="310"/>
      <c r="AX934" s="310"/>
      <c r="AY934" s="310"/>
      <c r="AZ934" s="310"/>
      <c r="BA934" s="310"/>
      <c r="BB934" s="310"/>
      <c r="BC934" s="310"/>
      <c r="BD934" s="310"/>
      <c r="BE934" s="310"/>
      <c r="BF934" s="310"/>
      <c r="BG934" s="310"/>
      <c r="BH934" s="310"/>
      <c r="BI934" s="310"/>
      <c r="BJ934" s="310"/>
      <c r="BK934" s="310"/>
      <c r="BL934" s="310"/>
      <c r="BM934" s="310"/>
      <c r="BN934" s="310"/>
      <c r="BO934" s="310"/>
      <c r="BP934" s="310"/>
      <c r="BQ934" s="310"/>
      <c r="BR934" s="310"/>
      <c r="BS934" s="310"/>
      <c r="BT934" s="310"/>
      <c r="BU934" s="310"/>
      <c r="BV934" s="310"/>
      <c r="BW934" s="310"/>
      <c r="BX934" s="310"/>
      <c r="BY934" s="310"/>
      <c r="BZ934" s="310"/>
      <c r="CA934" s="310"/>
      <c r="CB934" s="310"/>
      <c r="CC934" s="310"/>
      <c r="CD934" s="310"/>
      <c r="CE934" s="310"/>
      <c r="CF934" s="310"/>
      <c r="CG934" s="310"/>
      <c r="CH934" s="310"/>
      <c r="CI934" s="310"/>
      <c r="CJ934" s="310"/>
      <c r="CK934" s="310"/>
      <c r="CL934" s="310"/>
      <c r="CM934" s="310"/>
      <c r="CN934" s="310"/>
      <c r="CO934" s="310"/>
      <c r="CP934" s="310"/>
      <c r="CQ934" s="310"/>
      <c r="CR934" s="310"/>
      <c r="CS934" s="310"/>
      <c r="CT934" s="310"/>
      <c r="CU934" s="310"/>
      <c r="CV934" s="310"/>
      <c r="CW934" s="310"/>
      <c r="CX934" s="310"/>
      <c r="CY934" s="310"/>
      <c r="CZ934" s="310"/>
      <c r="DA934" s="310"/>
      <c r="DB934" s="310"/>
      <c r="DC934" s="310"/>
      <c r="DD934" s="310"/>
      <c r="DE934" s="310"/>
      <c r="DF934" s="310"/>
      <c r="DG934" s="310"/>
      <c r="DH934" s="310"/>
      <c r="DI934" s="310"/>
      <c r="DJ934" s="310"/>
      <c r="DK934" s="310"/>
      <c r="DL934" s="310"/>
      <c r="DM934" s="310"/>
      <c r="DN934" s="310"/>
      <c r="DO934" s="310"/>
      <c r="DP934" s="310"/>
      <c r="DQ934" s="310"/>
      <c r="DR934" s="310"/>
      <c r="DS934" s="310"/>
      <c r="DT934" s="310"/>
      <c r="DU934" s="310"/>
      <c r="DV934" s="310"/>
      <c r="DW934" s="310"/>
      <c r="DX934" s="310"/>
      <c r="DY934" s="310"/>
      <c r="DZ934" s="310"/>
      <c r="EA934" s="310"/>
      <c r="EB934" s="310"/>
      <c r="EC934" s="310"/>
      <c r="ED934" s="310"/>
      <c r="EE934" s="310"/>
      <c r="EF934" s="310"/>
      <c r="EG934" s="310"/>
      <c r="EH934" s="310"/>
      <c r="EI934" s="310"/>
      <c r="EJ934" s="310"/>
      <c r="EK934" s="310"/>
      <c r="EL934" s="310"/>
      <c r="EM934" s="310"/>
      <c r="EN934" s="310"/>
      <c r="EO934" s="310"/>
      <c r="EP934" s="310"/>
      <c r="EQ934" s="310"/>
      <c r="ER934" s="310"/>
      <c r="ES934" s="310"/>
      <c r="ET934" s="310"/>
      <c r="EU934" s="310"/>
      <c r="EV934" s="310"/>
      <c r="EW934" s="310"/>
      <c r="EX934" s="310"/>
      <c r="EY934" s="310"/>
      <c r="EZ934" s="310"/>
      <c r="FA934" s="310"/>
      <c r="FB934" s="310"/>
      <c r="FC934" s="310"/>
      <c r="FD934" s="310"/>
      <c r="FE934" s="310"/>
      <c r="FF934" s="310"/>
      <c r="FG934" s="310"/>
      <c r="FH934" s="310"/>
      <c r="FI934" s="310"/>
      <c r="FJ934" s="310"/>
      <c r="FK934" s="310"/>
      <c r="FL934" s="310"/>
      <c r="FM934" s="310"/>
      <c r="FN934" s="310"/>
      <c r="FO934" s="310"/>
      <c r="FP934" s="310"/>
      <c r="FQ934" s="310"/>
      <c r="FR934" s="310"/>
      <c r="FS934" s="310"/>
      <c r="FT934" s="310"/>
      <c r="FU934" s="310"/>
      <c r="FV934" s="310"/>
      <c r="FW934" s="310"/>
      <c r="FX934" s="310"/>
      <c r="FY934" s="310"/>
      <c r="FZ934" s="310"/>
      <c r="GA934" s="310"/>
      <c r="GB934" s="310"/>
      <c r="GC934" s="310"/>
    </row>
    <row r="935" spans="4:185">
      <c r="D935" s="310"/>
      <c r="E935" s="310"/>
      <c r="F935" s="310"/>
      <c r="G935" s="310"/>
      <c r="H935" s="310"/>
      <c r="I935" s="310"/>
      <c r="J935" s="310"/>
      <c r="K935" s="310"/>
      <c r="L935" s="310"/>
      <c r="M935" s="310"/>
      <c r="N935" s="310"/>
      <c r="O935" s="310"/>
      <c r="P935" s="310"/>
      <c r="Q935" s="310"/>
      <c r="R935" s="310"/>
      <c r="S935" s="310"/>
      <c r="T935" s="310"/>
      <c r="U935" s="310"/>
      <c r="V935" s="310"/>
      <c r="W935" s="310"/>
      <c r="X935" s="310"/>
      <c r="Y935" s="310"/>
      <c r="Z935" s="310"/>
      <c r="AA935" s="310"/>
      <c r="AB935" s="310"/>
      <c r="AC935" s="310"/>
      <c r="AD935" s="310"/>
      <c r="AE935" s="310"/>
      <c r="AF935" s="310"/>
      <c r="AG935" s="310"/>
      <c r="AH935" s="310"/>
      <c r="AI935" s="310"/>
      <c r="AJ935" s="310"/>
      <c r="AK935" s="310"/>
      <c r="AL935" s="310"/>
      <c r="AM935" s="310"/>
      <c r="AN935" s="310"/>
      <c r="AO935" s="310"/>
      <c r="AP935" s="310"/>
      <c r="AQ935" s="310"/>
      <c r="AR935" s="310"/>
      <c r="AS935" s="310"/>
      <c r="AT935" s="310"/>
      <c r="AU935" s="310"/>
      <c r="AV935" s="310"/>
      <c r="AW935" s="310"/>
      <c r="AX935" s="310"/>
      <c r="AY935" s="310"/>
      <c r="AZ935" s="310"/>
      <c r="BA935" s="310"/>
      <c r="BB935" s="310"/>
      <c r="BC935" s="310"/>
      <c r="BD935" s="310"/>
      <c r="BE935" s="310"/>
      <c r="BF935" s="310"/>
      <c r="BG935" s="310"/>
      <c r="BH935" s="310"/>
      <c r="BI935" s="310"/>
      <c r="BJ935" s="310"/>
      <c r="BK935" s="310"/>
      <c r="BL935" s="310"/>
      <c r="BM935" s="310"/>
      <c r="BN935" s="310"/>
      <c r="BO935" s="310"/>
      <c r="BP935" s="310"/>
      <c r="BQ935" s="310"/>
      <c r="BR935" s="310"/>
      <c r="BS935" s="310"/>
      <c r="BT935" s="310"/>
      <c r="BU935" s="310"/>
      <c r="BV935" s="310"/>
      <c r="BW935" s="310"/>
      <c r="BX935" s="310"/>
      <c r="BY935" s="310"/>
      <c r="BZ935" s="310"/>
      <c r="CA935" s="310"/>
      <c r="CB935" s="310"/>
      <c r="CC935" s="310"/>
      <c r="CD935" s="310"/>
      <c r="CE935" s="310"/>
      <c r="CF935" s="310"/>
      <c r="CG935" s="310"/>
      <c r="CH935" s="310"/>
      <c r="CI935" s="310"/>
      <c r="CJ935" s="310"/>
      <c r="CK935" s="310"/>
      <c r="CL935" s="310"/>
      <c r="CM935" s="310"/>
      <c r="CN935" s="310"/>
      <c r="CO935" s="310"/>
      <c r="CP935" s="310"/>
      <c r="CQ935" s="310"/>
      <c r="CR935" s="310"/>
      <c r="CS935" s="310"/>
      <c r="CT935" s="310"/>
      <c r="CU935" s="310"/>
      <c r="CV935" s="310"/>
      <c r="CW935" s="310"/>
      <c r="CX935" s="310"/>
      <c r="CY935" s="310"/>
      <c r="CZ935" s="310"/>
      <c r="DA935" s="310"/>
      <c r="DB935" s="310"/>
      <c r="DC935" s="310"/>
      <c r="DD935" s="310"/>
      <c r="DE935" s="310"/>
      <c r="DF935" s="310"/>
      <c r="DG935" s="310"/>
      <c r="DH935" s="310"/>
      <c r="DI935" s="310"/>
      <c r="DJ935" s="310"/>
      <c r="DK935" s="310"/>
      <c r="DL935" s="310"/>
      <c r="DM935" s="310"/>
      <c r="DN935" s="310"/>
      <c r="DO935" s="310"/>
      <c r="DP935" s="310"/>
      <c r="DQ935" s="310"/>
      <c r="DR935" s="310"/>
      <c r="DS935" s="310"/>
      <c r="DT935" s="310"/>
      <c r="DU935" s="310"/>
      <c r="DV935" s="310"/>
      <c r="DW935" s="310"/>
      <c r="DX935" s="310"/>
      <c r="DY935" s="310"/>
      <c r="DZ935" s="310"/>
      <c r="EA935" s="310"/>
      <c r="EB935" s="310"/>
      <c r="EC935" s="310"/>
      <c r="ED935" s="310"/>
      <c r="EE935" s="310"/>
      <c r="EF935" s="310"/>
      <c r="EG935" s="310"/>
      <c r="EH935" s="310"/>
      <c r="EI935" s="310"/>
      <c r="EJ935" s="310"/>
      <c r="EK935" s="310"/>
      <c r="EL935" s="310"/>
      <c r="EM935" s="310"/>
      <c r="EN935" s="310"/>
      <c r="EO935" s="310"/>
      <c r="EP935" s="310"/>
      <c r="EQ935" s="310"/>
      <c r="ER935" s="310"/>
      <c r="ES935" s="310"/>
      <c r="ET935" s="310"/>
      <c r="EU935" s="310"/>
      <c r="EV935" s="310"/>
      <c r="EW935" s="310"/>
      <c r="EX935" s="310"/>
      <c r="EY935" s="310"/>
      <c r="EZ935" s="310"/>
      <c r="FA935" s="310"/>
      <c r="FB935" s="310"/>
      <c r="FC935" s="310"/>
      <c r="FD935" s="310"/>
      <c r="FE935" s="310"/>
      <c r="FF935" s="310"/>
      <c r="FG935" s="310"/>
      <c r="FH935" s="310"/>
      <c r="FI935" s="310"/>
      <c r="FJ935" s="310"/>
      <c r="FK935" s="310"/>
      <c r="FL935" s="310"/>
      <c r="FM935" s="310"/>
      <c r="FN935" s="310"/>
      <c r="FO935" s="310"/>
      <c r="FP935" s="310"/>
      <c r="FQ935" s="310"/>
      <c r="FR935" s="310"/>
      <c r="FS935" s="310"/>
      <c r="FT935" s="310"/>
      <c r="FU935" s="310"/>
      <c r="FV935" s="310"/>
      <c r="FW935" s="310"/>
      <c r="FX935" s="310"/>
      <c r="FY935" s="310"/>
      <c r="FZ935" s="310"/>
      <c r="GA935" s="310"/>
      <c r="GB935" s="310"/>
      <c r="GC935" s="310"/>
    </row>
    <row r="936" spans="4:185">
      <c r="D936" s="310"/>
      <c r="E936" s="310"/>
      <c r="F936" s="310"/>
      <c r="G936" s="310"/>
      <c r="H936" s="310"/>
      <c r="I936" s="310"/>
      <c r="J936" s="310"/>
      <c r="K936" s="310"/>
      <c r="L936" s="310"/>
      <c r="M936" s="310"/>
      <c r="N936" s="310"/>
      <c r="O936" s="310"/>
      <c r="P936" s="310"/>
      <c r="Q936" s="310"/>
      <c r="R936" s="310"/>
      <c r="S936" s="310"/>
      <c r="T936" s="310"/>
      <c r="U936" s="310"/>
      <c r="V936" s="310"/>
      <c r="W936" s="310"/>
      <c r="X936" s="310"/>
      <c r="Y936" s="310"/>
      <c r="Z936" s="310"/>
      <c r="AA936" s="310"/>
      <c r="AB936" s="310"/>
      <c r="AC936" s="310"/>
      <c r="AD936" s="310"/>
      <c r="AE936" s="310"/>
      <c r="AF936" s="310"/>
      <c r="AG936" s="310"/>
      <c r="AH936" s="310"/>
      <c r="AI936" s="310"/>
      <c r="AJ936" s="310"/>
      <c r="AK936" s="310"/>
      <c r="AL936" s="310"/>
      <c r="AM936" s="310"/>
      <c r="AN936" s="310"/>
      <c r="AO936" s="310"/>
      <c r="AP936" s="310"/>
      <c r="AQ936" s="310"/>
      <c r="AR936" s="310"/>
      <c r="AS936" s="310"/>
      <c r="AT936" s="310"/>
      <c r="AU936" s="310"/>
      <c r="AV936" s="310"/>
      <c r="AW936" s="310"/>
      <c r="AX936" s="310"/>
      <c r="AY936" s="310"/>
      <c r="AZ936" s="310"/>
      <c r="BA936" s="310"/>
      <c r="BB936" s="310"/>
      <c r="BC936" s="310"/>
      <c r="BD936" s="310"/>
      <c r="BE936" s="310"/>
      <c r="BF936" s="310"/>
      <c r="BG936" s="310"/>
      <c r="BH936" s="310"/>
      <c r="BI936" s="310"/>
      <c r="BJ936" s="310"/>
      <c r="BK936" s="310"/>
      <c r="BL936" s="310"/>
      <c r="BM936" s="310"/>
      <c r="BN936" s="310"/>
      <c r="BO936" s="310"/>
      <c r="BP936" s="310"/>
      <c r="BQ936" s="310"/>
      <c r="BR936" s="310"/>
      <c r="BS936" s="310"/>
      <c r="BT936" s="310"/>
      <c r="BU936" s="310"/>
      <c r="BV936" s="310"/>
      <c r="BW936" s="310"/>
      <c r="BX936" s="310"/>
      <c r="BY936" s="310"/>
      <c r="BZ936" s="310"/>
      <c r="CA936" s="310"/>
      <c r="CB936" s="310"/>
      <c r="CC936" s="310"/>
      <c r="CD936" s="310"/>
      <c r="CE936" s="310"/>
      <c r="CF936" s="310"/>
      <c r="CG936" s="310"/>
      <c r="CH936" s="310"/>
      <c r="CI936" s="310"/>
      <c r="CJ936" s="310"/>
      <c r="CK936" s="310"/>
      <c r="CL936" s="310"/>
      <c r="CM936" s="310"/>
      <c r="CN936" s="310"/>
      <c r="CO936" s="310"/>
      <c r="CP936" s="310"/>
      <c r="CQ936" s="310"/>
      <c r="CR936" s="310"/>
      <c r="CS936" s="310"/>
      <c r="CT936" s="310"/>
      <c r="CU936" s="310"/>
      <c r="CV936" s="310"/>
      <c r="CW936" s="310"/>
      <c r="CX936" s="310"/>
      <c r="CY936" s="310"/>
      <c r="CZ936" s="310"/>
      <c r="DA936" s="310"/>
      <c r="DB936" s="310"/>
      <c r="DC936" s="310"/>
      <c r="DD936" s="310"/>
      <c r="DE936" s="310"/>
      <c r="DF936" s="310"/>
      <c r="DG936" s="310"/>
      <c r="DH936" s="310"/>
      <c r="DI936" s="310"/>
      <c r="DJ936" s="310"/>
      <c r="DK936" s="310"/>
      <c r="DL936" s="310"/>
      <c r="DM936" s="310"/>
      <c r="DN936" s="310"/>
      <c r="DO936" s="310"/>
      <c r="DP936" s="310"/>
      <c r="DQ936" s="310"/>
      <c r="DR936" s="310"/>
      <c r="DS936" s="310"/>
      <c r="DT936" s="310"/>
      <c r="DU936" s="310"/>
      <c r="DV936" s="310"/>
      <c r="DW936" s="310"/>
      <c r="DX936" s="310"/>
      <c r="DY936" s="310"/>
      <c r="DZ936" s="310"/>
      <c r="EA936" s="310"/>
      <c r="EB936" s="310"/>
      <c r="EC936" s="310"/>
      <c r="ED936" s="310"/>
      <c r="EE936" s="310"/>
      <c r="EF936" s="310"/>
      <c r="EG936" s="310"/>
      <c r="EH936" s="310"/>
      <c r="EI936" s="310"/>
      <c r="EJ936" s="310"/>
      <c r="EK936" s="310"/>
      <c r="EL936" s="310"/>
      <c r="EM936" s="310"/>
      <c r="EN936" s="310"/>
      <c r="EO936" s="310"/>
      <c r="EP936" s="310"/>
      <c r="EQ936" s="310"/>
      <c r="ER936" s="310"/>
      <c r="ES936" s="310"/>
      <c r="ET936" s="310"/>
      <c r="EU936" s="310"/>
      <c r="EV936" s="310"/>
      <c r="EW936" s="310"/>
      <c r="EX936" s="310"/>
      <c r="EY936" s="310"/>
      <c r="EZ936" s="310"/>
      <c r="FA936" s="310"/>
      <c r="FB936" s="310"/>
      <c r="FC936" s="310"/>
      <c r="FD936" s="310"/>
      <c r="FE936" s="310"/>
      <c r="FF936" s="310"/>
      <c r="FG936" s="310"/>
      <c r="FH936" s="310"/>
      <c r="FI936" s="310"/>
      <c r="FJ936" s="310"/>
      <c r="FK936" s="310"/>
      <c r="FL936" s="310"/>
      <c r="FM936" s="310"/>
      <c r="FN936" s="310"/>
      <c r="FO936" s="310"/>
      <c r="FP936" s="310"/>
      <c r="FQ936" s="310"/>
      <c r="FR936" s="310"/>
      <c r="FS936" s="310"/>
      <c r="FT936" s="310"/>
      <c r="FU936" s="310"/>
      <c r="FV936" s="310"/>
      <c r="FW936" s="310"/>
      <c r="FX936" s="310"/>
      <c r="FY936" s="310"/>
      <c r="FZ936" s="310"/>
      <c r="GA936" s="310"/>
      <c r="GB936" s="310"/>
      <c r="GC936" s="310"/>
    </row>
  </sheetData>
  <conditionalFormatting sqref="B7:B14">
    <cfRule type="cellIs" dxfId="169" priority="6" stopIfTrue="1" operator="notEqual">
      <formula>0</formula>
    </cfRule>
  </conditionalFormatting>
  <conditionalFormatting sqref="B328 B366 A18:B321">
    <cfRule type="cellIs" dxfId="168" priority="7" stopIfTrue="1" operator="greaterThan">
      <formula>0</formula>
    </cfRule>
  </conditionalFormatting>
  <conditionalFormatting sqref="F128:AJ177">
    <cfRule type="cellIs" dxfId="167" priority="8" stopIfTrue="1" operator="notEqual">
      <formula>0</formula>
    </cfRule>
  </conditionalFormatting>
  <conditionalFormatting sqref="B7:B14">
    <cfRule type="cellIs" dxfId="166" priority="5" stopIfTrue="1" operator="notEqual">
      <formula>0</formula>
    </cfRule>
  </conditionalFormatting>
  <conditionalFormatting sqref="B328 B366 A18:B321">
    <cfRule type="cellIs" dxfId="165" priority="4" stopIfTrue="1" operator="greaterThan">
      <formula>0</formula>
    </cfRule>
  </conditionalFormatting>
  <conditionalFormatting sqref="E4">
    <cfRule type="cellIs" dxfId="164" priority="2" stopIfTrue="1" operator="equal">
      <formula>"ok"</formula>
    </cfRule>
    <cfRule type="cellIs" dxfId="163" priority="3" stopIfTrue="1" operator="notEqual">
      <formula>"ok"</formula>
    </cfRule>
  </conditionalFormatting>
  <conditionalFormatting sqref="F128:AJ177">
    <cfRule type="cellIs" dxfId="162" priority="1" stopIfTrue="1" operator="notEqual">
      <formula>0</formula>
    </cfRule>
  </conditionalFormatting>
  <printOptions gridLines="1"/>
  <pageMargins left="0.75" right="0.75" top="1" bottom="1" header="0.5" footer="0.5"/>
  <pageSetup scale="10" orientation="landscape" r:id="rId1"/>
  <headerFooter alignWithMargins="0">
    <oddFooter>&amp;F</oddFooter>
  </headerFooter>
  <legacyDrawing r:id="rId2"/>
</worksheet>
</file>

<file path=xl/worksheets/sheet41.xml><?xml version="1.0" encoding="utf-8"?>
<worksheet xmlns="http://schemas.openxmlformats.org/spreadsheetml/2006/main" xmlns:r="http://schemas.openxmlformats.org/officeDocument/2006/relationships">
  <sheetPr codeName="Sheet82">
    <pageSetUpPr autoPageBreaks="0"/>
  </sheetPr>
  <dimension ref="A1:IV517"/>
  <sheetViews>
    <sheetView topLeftCell="A473" zoomScale="70" zoomScaleNormal="70" workbookViewId="0">
      <selection activeCell="AC499" sqref="AC499"/>
    </sheetView>
  </sheetViews>
  <sheetFormatPr defaultColWidth="8.88671875" defaultRowHeight="15.75"/>
  <cols>
    <col min="1" max="1" width="8.88671875" style="171" customWidth="1"/>
    <col min="2" max="2" width="5" style="171" customWidth="1"/>
    <col min="3" max="4" width="4.33203125" style="412" customWidth="1"/>
    <col min="5" max="5" width="3.33203125" style="28" customWidth="1"/>
    <col min="6" max="6" width="4.33203125" style="28" customWidth="1"/>
    <col min="7" max="7" width="2.21875" style="28" customWidth="1"/>
    <col min="8" max="8" width="1.88671875" style="28" customWidth="1"/>
    <col min="9" max="9" width="29.77734375" style="28" customWidth="1"/>
    <col min="10" max="10" width="7.109375" style="152" hidden="1" customWidth="1"/>
    <col min="11" max="11" width="5.109375" style="152" hidden="1" customWidth="1"/>
    <col min="12" max="13" width="3.77734375" style="152" hidden="1" customWidth="1"/>
    <col min="14" max="14" width="6.77734375" style="152" hidden="1" customWidth="1"/>
    <col min="15" max="15" width="8.21875" style="152" hidden="1" customWidth="1"/>
    <col min="16" max="16" width="9.33203125" style="152" hidden="1" customWidth="1"/>
    <col min="17" max="17" width="15.33203125" style="152" hidden="1" customWidth="1"/>
    <col min="18" max="18" width="0.21875" style="152" hidden="1" customWidth="1"/>
    <col min="19" max="21" width="0.21875" style="20" hidden="1" customWidth="1"/>
    <col min="22" max="23" width="0.44140625" style="20" customWidth="1"/>
    <col min="24" max="24" width="7.44140625" style="20" customWidth="1"/>
    <col min="25" max="25" width="5.21875" style="20" customWidth="1"/>
    <col min="26" max="26" width="6" style="20" customWidth="1"/>
    <col min="27" max="27" width="6" style="20" bestFit="1" customWidth="1"/>
    <col min="28" max="35" width="17.88671875" style="20" customWidth="1"/>
    <col min="36" max="45" width="17.88671875" style="28" customWidth="1"/>
    <col min="46" max="16384" width="8.88671875" style="28"/>
  </cols>
  <sheetData>
    <row r="1" spans="1:256" s="1282" customFormat="1" ht="15.6" customHeight="1">
      <c r="A1" s="1280" t="s">
        <v>14</v>
      </c>
      <c r="B1" s="230" t="s">
        <v>15</v>
      </c>
      <c r="C1" s="420"/>
      <c r="D1" s="420"/>
      <c r="E1" s="420"/>
      <c r="F1" s="22"/>
      <c r="G1" s="453"/>
      <c r="H1" s="453"/>
      <c r="I1" s="453"/>
      <c r="J1" s="453"/>
      <c r="K1" s="453"/>
      <c r="L1" s="453"/>
      <c r="M1" s="453"/>
      <c r="N1" s="453"/>
      <c r="O1" s="453"/>
      <c r="P1" s="453"/>
      <c r="Q1" s="453"/>
      <c r="R1" s="453"/>
      <c r="S1" s="453"/>
      <c r="T1" s="453"/>
      <c r="U1" s="453"/>
      <c r="V1" s="453"/>
      <c r="W1" s="453"/>
      <c r="X1" s="453"/>
      <c r="Y1" s="453"/>
      <c r="Z1" s="453"/>
      <c r="AA1" s="453"/>
      <c r="AB1" s="453"/>
      <c r="AC1" s="453"/>
      <c r="AD1" s="453"/>
      <c r="AE1" s="453"/>
      <c r="AF1" s="453"/>
      <c r="AG1" s="453"/>
      <c r="AH1" s="453"/>
      <c r="AI1" s="453"/>
      <c r="AJ1" s="453"/>
      <c r="AK1" s="453"/>
      <c r="AL1" s="453"/>
      <c r="AM1" s="453"/>
      <c r="AN1" s="453"/>
      <c r="AO1" s="453"/>
      <c r="AP1" s="453"/>
      <c r="AQ1" s="453"/>
      <c r="AR1" s="453"/>
      <c r="AS1" s="1281"/>
    </row>
    <row r="2" spans="1:256" s="1282" customFormat="1" ht="33">
      <c r="A2" s="171"/>
      <c r="B2" s="171"/>
      <c r="C2" s="420"/>
      <c r="D2" s="420"/>
      <c r="E2" s="420"/>
      <c r="F2" s="22"/>
      <c r="G2" s="413" t="s">
        <v>607</v>
      </c>
      <c r="H2" s="453"/>
      <c r="I2" s="453"/>
      <c r="J2" s="453"/>
      <c r="K2" s="453"/>
      <c r="L2" s="453"/>
      <c r="M2" s="453"/>
      <c r="N2" s="453"/>
      <c r="O2" s="453"/>
      <c r="P2" s="453"/>
      <c r="Q2" s="453"/>
      <c r="R2" s="453"/>
      <c r="S2" s="453"/>
      <c r="T2" s="453"/>
      <c r="U2" s="453"/>
      <c r="V2" s="453"/>
      <c r="W2" s="453"/>
      <c r="X2" s="453"/>
      <c r="Y2" s="453"/>
      <c r="Z2" s="453"/>
      <c r="AA2" s="453"/>
      <c r="AB2" s="453"/>
      <c r="AC2" s="453"/>
      <c r="AD2" s="453"/>
      <c r="AE2" s="453"/>
      <c r="AF2" s="453"/>
      <c r="AG2" s="453"/>
      <c r="AH2" s="453"/>
      <c r="AI2" s="453"/>
      <c r="AJ2" s="453"/>
      <c r="AK2" s="453"/>
      <c r="AL2" s="453"/>
      <c r="AM2" s="453"/>
      <c r="AN2" s="453"/>
      <c r="AO2" s="453"/>
      <c r="AP2" s="453"/>
      <c r="AQ2" s="453"/>
      <c r="AR2" s="453"/>
      <c r="AS2" s="1281"/>
    </row>
    <row r="3" spans="1:256" s="1282" customFormat="1" ht="14.25" customHeight="1">
      <c r="A3" s="171" t="s">
        <v>18</v>
      </c>
      <c r="B3" s="171"/>
      <c r="C3" s="420"/>
      <c r="D3" s="420"/>
      <c r="E3" s="420"/>
      <c r="F3" s="22"/>
      <c r="G3" s="413"/>
      <c r="H3" s="453"/>
      <c r="I3" s="453"/>
      <c r="J3" s="453"/>
      <c r="K3" s="453"/>
      <c r="L3" s="453"/>
      <c r="M3" s="453"/>
      <c r="N3" s="453"/>
      <c r="O3" s="453"/>
      <c r="P3" s="453"/>
      <c r="Q3" s="453"/>
      <c r="R3" s="453"/>
      <c r="S3" s="453"/>
      <c r="T3" s="453"/>
      <c r="U3" s="453"/>
      <c r="V3" s="453"/>
      <c r="W3" s="453"/>
      <c r="X3" s="453"/>
      <c r="Y3" s="453"/>
      <c r="Z3" s="453"/>
      <c r="AA3" s="453"/>
      <c r="AB3" s="453"/>
      <c r="AC3" s="453"/>
      <c r="AD3" s="453"/>
      <c r="AE3" s="453"/>
      <c r="AF3" s="453"/>
      <c r="AG3" s="453"/>
      <c r="AH3" s="453"/>
      <c r="AI3" s="453"/>
      <c r="AJ3" s="453"/>
      <c r="AK3" s="453"/>
      <c r="AL3" s="453"/>
      <c r="AM3" s="453"/>
      <c r="AN3" s="453"/>
      <c r="AO3" s="453"/>
      <c r="AP3" s="453"/>
      <c r="AQ3" s="453"/>
      <c r="AR3" s="453"/>
      <c r="AS3" s="1281"/>
    </row>
    <row r="4" spans="1:256" s="420" customFormat="1" ht="15.6" customHeight="1">
      <c r="A4" s="185">
        <v>0</v>
      </c>
      <c r="B4" s="1054" t="s">
        <v>20</v>
      </c>
      <c r="F4" s="22"/>
      <c r="G4" s="413"/>
      <c r="H4" s="453"/>
      <c r="I4" s="453"/>
      <c r="J4" s="453"/>
      <c r="K4" s="453"/>
      <c r="L4" s="453"/>
      <c r="M4" s="453"/>
      <c r="N4" s="453"/>
      <c r="O4" s="453"/>
      <c r="P4" s="453"/>
      <c r="Q4" s="453"/>
      <c r="R4" s="453"/>
      <c r="S4" s="453"/>
      <c r="T4" s="453"/>
      <c r="U4" s="453"/>
      <c r="V4" s="453"/>
      <c r="W4" s="453"/>
      <c r="X4" s="453"/>
      <c r="Y4" s="453"/>
      <c r="Z4" s="453"/>
      <c r="AA4" s="453"/>
      <c r="AB4" s="453"/>
      <c r="AC4" s="453"/>
      <c r="AD4" s="453"/>
      <c r="AE4" s="453"/>
      <c r="AF4" s="453"/>
      <c r="AG4" s="453"/>
      <c r="AH4" s="453"/>
      <c r="AI4" s="453"/>
      <c r="AJ4" s="453"/>
      <c r="AK4" s="453"/>
      <c r="AL4" s="453"/>
      <c r="AM4" s="453"/>
      <c r="AN4" s="453"/>
      <c r="AO4" s="453"/>
      <c r="AP4" s="453"/>
      <c r="AQ4" s="453"/>
      <c r="AR4" s="453"/>
      <c r="AS4" s="1281"/>
      <c r="AT4" s="1282"/>
      <c r="AU4" s="1282"/>
      <c r="AV4" s="1282"/>
      <c r="AW4" s="1282"/>
      <c r="AX4" s="1282"/>
      <c r="AY4" s="1282"/>
      <c r="AZ4" s="1282"/>
      <c r="BA4" s="1282"/>
      <c r="BB4" s="1282"/>
      <c r="BC4" s="1282"/>
      <c r="BD4" s="1282"/>
      <c r="BE4" s="1282"/>
      <c r="BF4" s="1282"/>
      <c r="BG4" s="1282"/>
      <c r="BH4" s="1282"/>
      <c r="BI4" s="1282"/>
      <c r="BJ4" s="1282"/>
      <c r="BK4" s="1282"/>
      <c r="BL4" s="1282"/>
      <c r="BM4" s="1282"/>
      <c r="BN4" s="1282"/>
      <c r="BO4" s="1282"/>
      <c r="BP4" s="1282"/>
      <c r="BQ4" s="1282"/>
      <c r="BR4" s="1282"/>
      <c r="BS4" s="1282"/>
      <c r="BT4" s="1282"/>
      <c r="BU4" s="1282"/>
      <c r="BV4" s="1282"/>
      <c r="BW4" s="1282"/>
      <c r="BX4" s="1282"/>
      <c r="BY4" s="1282"/>
      <c r="BZ4" s="1282"/>
      <c r="CA4" s="1282"/>
      <c r="CB4" s="1282"/>
      <c r="CC4" s="1282"/>
      <c r="CD4" s="1282"/>
      <c r="CE4" s="1282"/>
      <c r="CF4" s="1282"/>
      <c r="CG4" s="1282"/>
      <c r="CH4" s="1282"/>
      <c r="CI4" s="1282"/>
      <c r="CJ4" s="1282"/>
      <c r="CK4" s="1282"/>
      <c r="CL4" s="1282"/>
      <c r="CM4" s="1282"/>
      <c r="CN4" s="1282"/>
      <c r="CO4" s="1282"/>
      <c r="CP4" s="1282"/>
      <c r="CQ4" s="1282"/>
      <c r="CR4" s="1282"/>
      <c r="CS4" s="1282"/>
      <c r="CT4" s="1282"/>
      <c r="CU4" s="1282"/>
      <c r="CV4" s="1282"/>
      <c r="CW4" s="1282"/>
      <c r="CX4" s="1282"/>
      <c r="CY4" s="1282"/>
      <c r="CZ4" s="1282"/>
      <c r="DA4" s="1282"/>
      <c r="DB4" s="1282"/>
      <c r="DC4" s="1282"/>
      <c r="DD4" s="1282"/>
      <c r="DE4" s="1282"/>
      <c r="DF4" s="1282"/>
      <c r="DG4" s="1282"/>
      <c r="DH4" s="1282"/>
      <c r="DI4" s="1282"/>
      <c r="DJ4" s="1282"/>
      <c r="DK4" s="1282"/>
      <c r="DL4" s="1282"/>
      <c r="DM4" s="1282"/>
      <c r="DN4" s="1282"/>
      <c r="DO4" s="1282"/>
      <c r="DP4" s="1282"/>
      <c r="DQ4" s="1282"/>
      <c r="DR4" s="1282"/>
      <c r="DS4" s="1282"/>
      <c r="DT4" s="1282"/>
      <c r="DU4" s="1282"/>
      <c r="DV4" s="1282"/>
      <c r="DW4" s="1282"/>
      <c r="DX4" s="1282"/>
      <c r="DY4" s="1282"/>
      <c r="DZ4" s="1282"/>
      <c r="EA4" s="1282"/>
      <c r="EB4" s="1282"/>
      <c r="EC4" s="1282"/>
      <c r="ED4" s="1282"/>
      <c r="EE4" s="1282"/>
      <c r="EF4" s="1282"/>
      <c r="EG4" s="1282"/>
      <c r="EH4" s="1282"/>
      <c r="EI4" s="1282"/>
      <c r="EJ4" s="1282"/>
      <c r="EK4" s="1282"/>
      <c r="EL4" s="1282"/>
      <c r="EM4" s="1282"/>
      <c r="EN4" s="1282"/>
      <c r="EO4" s="1282"/>
      <c r="EP4" s="1282"/>
      <c r="EQ4" s="1282"/>
      <c r="ER4" s="1282"/>
      <c r="ES4" s="1282"/>
      <c r="ET4" s="1282"/>
      <c r="EU4" s="1282"/>
      <c r="EV4" s="1282"/>
      <c r="EW4" s="1282"/>
      <c r="EX4" s="1282"/>
      <c r="EY4" s="1282"/>
      <c r="EZ4" s="1282"/>
      <c r="FA4" s="1282"/>
      <c r="FB4" s="1282"/>
      <c r="FC4" s="1282"/>
      <c r="FD4" s="1282"/>
      <c r="FE4" s="1282"/>
      <c r="FF4" s="1282"/>
      <c r="FG4" s="1282"/>
      <c r="FH4" s="1282"/>
      <c r="FI4" s="1282"/>
      <c r="FJ4" s="1282"/>
      <c r="FK4" s="1282"/>
      <c r="FL4" s="1282"/>
      <c r="FM4" s="1282"/>
      <c r="FN4" s="1282"/>
      <c r="FO4" s="1282"/>
      <c r="FP4" s="1282"/>
      <c r="FQ4" s="1282"/>
      <c r="FR4" s="1282"/>
      <c r="FS4" s="1282"/>
      <c r="FT4" s="1282"/>
      <c r="FU4" s="1282"/>
      <c r="FV4" s="1282"/>
      <c r="FW4" s="1282"/>
      <c r="FX4" s="1282"/>
      <c r="FY4" s="1282"/>
      <c r="FZ4" s="1282"/>
      <c r="GA4" s="1282"/>
      <c r="GB4" s="1282"/>
      <c r="GC4" s="1282"/>
      <c r="GD4" s="1282"/>
      <c r="GE4" s="1282"/>
      <c r="GF4" s="1282"/>
      <c r="GG4" s="1282"/>
      <c r="GH4" s="1282"/>
      <c r="GI4" s="1282"/>
      <c r="GJ4" s="1282"/>
      <c r="GK4" s="1282"/>
      <c r="GL4" s="1282"/>
      <c r="GM4" s="1282"/>
      <c r="GN4" s="1282"/>
      <c r="GO4" s="1282"/>
      <c r="GP4" s="1282"/>
      <c r="GQ4" s="1282"/>
      <c r="GR4" s="1282"/>
      <c r="GS4" s="1282"/>
      <c r="GT4" s="1282"/>
      <c r="GU4" s="1282"/>
      <c r="GV4" s="1282"/>
      <c r="GW4" s="1282"/>
      <c r="GX4" s="1282"/>
      <c r="GY4" s="1282"/>
      <c r="GZ4" s="1282"/>
      <c r="HA4" s="1282"/>
      <c r="HB4" s="1282"/>
      <c r="HC4" s="1282"/>
      <c r="HD4" s="1282"/>
      <c r="HE4" s="1282"/>
      <c r="HF4" s="1282"/>
      <c r="HG4" s="1282"/>
      <c r="HH4" s="1282"/>
      <c r="HI4" s="1282"/>
      <c r="HJ4" s="1282"/>
      <c r="HK4" s="1282"/>
      <c r="HL4" s="1282"/>
      <c r="HM4" s="1282"/>
      <c r="HN4" s="1282"/>
      <c r="HO4" s="1282"/>
      <c r="HP4" s="1282"/>
      <c r="HQ4" s="1282"/>
      <c r="HR4" s="1282"/>
      <c r="HS4" s="1282"/>
      <c r="HT4" s="1282"/>
      <c r="HU4" s="1282"/>
      <c r="HV4" s="1282"/>
      <c r="HW4" s="1282"/>
      <c r="HX4" s="1282"/>
      <c r="HY4" s="1282"/>
      <c r="HZ4" s="1282"/>
      <c r="IA4" s="1282"/>
      <c r="IB4" s="1282"/>
      <c r="IC4" s="1282"/>
      <c r="ID4" s="1282"/>
      <c r="IE4" s="1282"/>
      <c r="IF4" s="1282"/>
      <c r="IG4" s="1282"/>
      <c r="IH4" s="1282"/>
      <c r="II4" s="1282"/>
      <c r="IJ4" s="1282"/>
      <c r="IK4" s="1282"/>
      <c r="IL4" s="1282"/>
      <c r="IM4" s="1282"/>
      <c r="IN4" s="1282"/>
      <c r="IO4" s="1282"/>
      <c r="IP4" s="1282"/>
      <c r="IQ4" s="1282"/>
      <c r="IR4" s="1282"/>
      <c r="IS4" s="1282"/>
      <c r="IT4" s="1282"/>
      <c r="IU4" s="1282"/>
      <c r="IV4" s="1282"/>
    </row>
    <row r="5" spans="1:256" s="247" customFormat="1" ht="15.6" customHeight="1">
      <c r="A5" s="190"/>
      <c r="B5" s="190"/>
      <c r="C5" s="420"/>
      <c r="D5" s="420"/>
      <c r="E5" s="420"/>
      <c r="F5" s="22"/>
      <c r="G5" s="413"/>
      <c r="H5" s="453"/>
      <c r="I5" s="453"/>
      <c r="J5" s="453"/>
      <c r="K5" s="453"/>
      <c r="L5" s="453"/>
      <c r="M5" s="453"/>
      <c r="N5" s="453"/>
      <c r="O5" s="453"/>
      <c r="P5" s="453"/>
      <c r="Q5" s="453"/>
      <c r="R5" s="453"/>
      <c r="S5" s="453"/>
      <c r="T5" s="453"/>
      <c r="U5" s="453"/>
      <c r="V5" s="453"/>
      <c r="W5" s="453"/>
      <c r="X5" s="453"/>
      <c r="Y5" s="453"/>
      <c r="Z5" s="453"/>
      <c r="AA5" s="453"/>
      <c r="AB5" s="453"/>
      <c r="AC5" s="453"/>
      <c r="AD5" s="453"/>
      <c r="AE5" s="453"/>
      <c r="AF5" s="453"/>
      <c r="AG5" s="453"/>
      <c r="AH5" s="453"/>
      <c r="AI5" s="453"/>
      <c r="AJ5" s="453"/>
      <c r="AK5" s="453"/>
      <c r="AL5" s="453"/>
      <c r="AM5" s="453"/>
      <c r="AN5" s="453"/>
      <c r="AO5" s="453"/>
      <c r="AP5" s="453"/>
      <c r="AQ5" s="453"/>
      <c r="AR5" s="453"/>
      <c r="AS5" s="1281"/>
      <c r="AT5" s="1282"/>
      <c r="AU5" s="1282"/>
      <c r="AV5" s="1282"/>
      <c r="AW5" s="1282"/>
      <c r="AX5" s="1282"/>
      <c r="AY5" s="1282"/>
      <c r="AZ5" s="1282"/>
      <c r="BA5" s="1282"/>
      <c r="BB5" s="1282"/>
      <c r="BC5" s="1282"/>
      <c r="BD5" s="1282"/>
      <c r="BE5" s="1282"/>
      <c r="BF5" s="1282"/>
      <c r="BG5" s="1282"/>
      <c r="BH5" s="1282"/>
      <c r="BI5" s="1282"/>
      <c r="BJ5" s="1282"/>
      <c r="BK5" s="1282"/>
      <c r="BL5" s="1282"/>
      <c r="BM5" s="1282"/>
      <c r="BN5" s="1282"/>
      <c r="BO5" s="1282"/>
      <c r="BP5" s="1282"/>
      <c r="BQ5" s="1282"/>
      <c r="BR5" s="1282"/>
      <c r="BS5" s="1282"/>
      <c r="BT5" s="1282"/>
      <c r="BU5" s="1282"/>
      <c r="BV5" s="1282"/>
      <c r="BW5" s="1282"/>
      <c r="BX5" s="1282"/>
      <c r="BY5" s="1282"/>
      <c r="BZ5" s="1282"/>
      <c r="CA5" s="1282"/>
      <c r="CB5" s="1282"/>
      <c r="CC5" s="1282"/>
      <c r="CD5" s="1282"/>
      <c r="CE5" s="1282"/>
      <c r="CF5" s="1282"/>
      <c r="CG5" s="1282"/>
      <c r="CH5" s="1282"/>
      <c r="CI5" s="1282"/>
      <c r="CJ5" s="1282"/>
      <c r="CK5" s="1282"/>
      <c r="CL5" s="1282"/>
      <c r="CM5" s="1282"/>
      <c r="CN5" s="1282"/>
      <c r="CO5" s="1282"/>
      <c r="CP5" s="1282"/>
      <c r="CQ5" s="1282"/>
      <c r="CR5" s="1282"/>
      <c r="CS5" s="1282"/>
      <c r="CT5" s="1282"/>
      <c r="CU5" s="1282"/>
      <c r="CV5" s="1282"/>
      <c r="CW5" s="1282"/>
      <c r="CX5" s="1282"/>
      <c r="CY5" s="1282"/>
      <c r="CZ5" s="1282"/>
      <c r="DA5" s="1282"/>
      <c r="DB5" s="1282"/>
      <c r="DC5" s="1282"/>
      <c r="DD5" s="1282"/>
      <c r="DE5" s="1282"/>
      <c r="DF5" s="1282"/>
      <c r="DG5" s="1282"/>
      <c r="DH5" s="1282"/>
      <c r="DI5" s="1282"/>
      <c r="DJ5" s="1282"/>
      <c r="DK5" s="1282"/>
      <c r="DL5" s="1282"/>
      <c r="DM5" s="1282"/>
      <c r="DN5" s="1282"/>
      <c r="DO5" s="1282"/>
      <c r="DP5" s="1282"/>
      <c r="DQ5" s="1282"/>
      <c r="DR5" s="1282"/>
      <c r="DS5" s="1282"/>
      <c r="DT5" s="1282"/>
      <c r="DU5" s="1282"/>
      <c r="DV5" s="1282"/>
      <c r="DW5" s="1282"/>
      <c r="DX5" s="1282"/>
      <c r="DY5" s="1282"/>
      <c r="DZ5" s="1282"/>
      <c r="EA5" s="1282"/>
      <c r="EB5" s="1282"/>
      <c r="EC5" s="1282"/>
      <c r="ED5" s="1282"/>
      <c r="EE5" s="1282"/>
      <c r="EF5" s="1282"/>
      <c r="EG5" s="1282"/>
      <c r="EH5" s="1282"/>
      <c r="EI5" s="1282"/>
      <c r="EJ5" s="1282"/>
      <c r="EK5" s="1282"/>
      <c r="EL5" s="1282"/>
      <c r="EM5" s="1282"/>
      <c r="EN5" s="1282"/>
      <c r="EO5" s="1282"/>
      <c r="EP5" s="1282"/>
      <c r="EQ5" s="1282"/>
      <c r="ER5" s="1282"/>
      <c r="ES5" s="1282"/>
      <c r="ET5" s="1282"/>
      <c r="EU5" s="1282"/>
      <c r="EV5" s="1282"/>
      <c r="EW5" s="1282"/>
      <c r="EX5" s="1282"/>
      <c r="EY5" s="1282"/>
      <c r="EZ5" s="1282"/>
      <c r="FA5" s="1282"/>
      <c r="FB5" s="1282"/>
      <c r="FC5" s="1282"/>
      <c r="FD5" s="1282"/>
      <c r="FE5" s="1282"/>
      <c r="FF5" s="1282"/>
      <c r="FG5" s="1282"/>
      <c r="FH5" s="1282"/>
      <c r="FI5" s="1282"/>
      <c r="FJ5" s="1282"/>
      <c r="FK5" s="1282"/>
      <c r="FL5" s="1282"/>
      <c r="FM5" s="1282"/>
      <c r="FN5" s="1282"/>
      <c r="FO5" s="1282"/>
      <c r="FP5" s="1282"/>
      <c r="FQ5" s="1282"/>
      <c r="FR5" s="1282"/>
      <c r="FS5" s="1282"/>
      <c r="FT5" s="1282"/>
      <c r="FU5" s="1282"/>
      <c r="FV5" s="1282"/>
      <c r="FW5" s="1282"/>
      <c r="FX5" s="1282"/>
      <c r="FY5" s="1282"/>
      <c r="FZ5" s="1282"/>
      <c r="GA5" s="1282"/>
      <c r="GB5" s="1282"/>
      <c r="GC5" s="1282"/>
      <c r="GD5" s="1282"/>
      <c r="GE5" s="1282"/>
      <c r="GF5" s="1282"/>
      <c r="GG5" s="1282"/>
      <c r="GH5" s="1282"/>
      <c r="GI5" s="1282"/>
      <c r="GJ5" s="1282"/>
      <c r="GK5" s="1282"/>
      <c r="GL5" s="1282"/>
      <c r="GM5" s="1282"/>
      <c r="GN5" s="1282"/>
      <c r="GO5" s="1282"/>
      <c r="GP5" s="1282"/>
      <c r="GQ5" s="1282"/>
      <c r="GR5" s="1282"/>
      <c r="GS5" s="1282"/>
      <c r="GT5" s="1282"/>
      <c r="GU5" s="1282"/>
      <c r="GV5" s="1282"/>
      <c r="GW5" s="1282"/>
      <c r="GX5" s="1282"/>
      <c r="GY5" s="1282"/>
      <c r="GZ5" s="1282"/>
      <c r="HA5" s="1282"/>
      <c r="HB5" s="1282"/>
      <c r="HC5" s="1282"/>
      <c r="HD5" s="1282"/>
      <c r="HE5" s="1282"/>
      <c r="HF5" s="1282"/>
      <c r="HG5" s="1282"/>
      <c r="HH5" s="1282"/>
      <c r="HI5" s="1282"/>
      <c r="HJ5" s="1282"/>
      <c r="HK5" s="1282"/>
      <c r="HL5" s="1282"/>
      <c r="HM5" s="1282"/>
      <c r="HN5" s="1282"/>
      <c r="HO5" s="1282"/>
      <c r="HP5" s="1282"/>
      <c r="HQ5" s="1282"/>
      <c r="HR5" s="1282"/>
      <c r="HS5" s="1282"/>
      <c r="HT5" s="1282"/>
      <c r="HU5" s="1282"/>
      <c r="HV5" s="1282"/>
      <c r="HW5" s="1282"/>
      <c r="HX5" s="1282"/>
      <c r="HY5" s="1282"/>
      <c r="HZ5" s="1282"/>
      <c r="IA5" s="1282"/>
      <c r="IB5" s="1282"/>
      <c r="IC5" s="1282"/>
      <c r="ID5" s="1282"/>
      <c r="IE5" s="1282"/>
      <c r="IF5" s="1282"/>
      <c r="IG5" s="1282"/>
      <c r="IH5" s="1282"/>
      <c r="II5" s="1282"/>
      <c r="IJ5" s="1282"/>
      <c r="IK5" s="1282"/>
      <c r="IL5" s="1282"/>
      <c r="IM5" s="1282"/>
      <c r="IN5" s="1282"/>
      <c r="IO5" s="1282"/>
      <c r="IP5" s="1282"/>
      <c r="IQ5" s="1282"/>
      <c r="IR5" s="1282"/>
      <c r="IS5" s="1282"/>
      <c r="IT5" s="1282"/>
      <c r="IU5" s="1282"/>
      <c r="IV5" s="1282"/>
    </row>
    <row r="6" spans="1:256" s="247" customFormat="1" ht="15.6" customHeight="1">
      <c r="A6" s="1055" t="s">
        <v>596</v>
      </c>
      <c r="B6" s="1056"/>
      <c r="C6" s="420"/>
      <c r="D6" s="420"/>
      <c r="E6" s="420"/>
      <c r="F6" s="22"/>
      <c r="G6" s="413"/>
      <c r="H6" s="453"/>
      <c r="I6" s="453"/>
      <c r="J6" s="453"/>
      <c r="K6" s="453"/>
      <c r="L6" s="453"/>
      <c r="M6" s="453"/>
      <c r="N6" s="453"/>
      <c r="O6" s="453"/>
      <c r="P6" s="453"/>
      <c r="Q6" s="453"/>
      <c r="R6" s="453"/>
      <c r="S6" s="453"/>
      <c r="T6" s="453"/>
      <c r="U6" s="453"/>
      <c r="V6" s="453"/>
      <c r="W6" s="453"/>
      <c r="X6" s="453"/>
      <c r="Y6" s="453"/>
      <c r="Z6" s="453"/>
      <c r="AA6" s="453"/>
      <c r="AB6" s="453"/>
      <c r="AC6" s="453"/>
      <c r="AD6" s="453"/>
      <c r="AE6" s="453"/>
      <c r="AF6" s="453"/>
      <c r="AG6" s="453"/>
      <c r="AH6" s="453"/>
      <c r="AI6" s="453"/>
      <c r="AJ6" s="453"/>
      <c r="AK6" s="453"/>
      <c r="AL6" s="453"/>
      <c r="AM6" s="453"/>
      <c r="AN6" s="453"/>
      <c r="AO6" s="453"/>
      <c r="AP6" s="453"/>
      <c r="AQ6" s="453"/>
      <c r="AR6" s="453"/>
      <c r="AS6" s="1281"/>
      <c r="AT6" s="1282"/>
      <c r="AU6" s="1282"/>
      <c r="AV6" s="1282"/>
      <c r="AW6" s="1282"/>
      <c r="AX6" s="1282"/>
      <c r="AY6" s="1282"/>
      <c r="AZ6" s="1282"/>
      <c r="BA6" s="1282"/>
      <c r="BB6" s="1282"/>
      <c r="BC6" s="1282"/>
      <c r="BD6" s="1282"/>
      <c r="BE6" s="1282"/>
      <c r="BF6" s="1282"/>
      <c r="BG6" s="1282"/>
      <c r="BH6" s="1282"/>
      <c r="BI6" s="1282"/>
      <c r="BJ6" s="1282"/>
      <c r="BK6" s="1282"/>
      <c r="BL6" s="1282"/>
      <c r="BM6" s="1282"/>
      <c r="BN6" s="1282"/>
      <c r="BO6" s="1282"/>
      <c r="BP6" s="1282"/>
      <c r="BQ6" s="1282"/>
      <c r="BR6" s="1282"/>
      <c r="BS6" s="1282"/>
      <c r="BT6" s="1282"/>
      <c r="BU6" s="1282"/>
      <c r="BV6" s="1282"/>
      <c r="BW6" s="1282"/>
      <c r="BX6" s="1282"/>
      <c r="BY6" s="1282"/>
      <c r="BZ6" s="1282"/>
      <c r="CA6" s="1282"/>
      <c r="CB6" s="1282"/>
      <c r="CC6" s="1282"/>
      <c r="CD6" s="1282"/>
      <c r="CE6" s="1282"/>
      <c r="CF6" s="1282"/>
      <c r="CG6" s="1282"/>
      <c r="CH6" s="1282"/>
      <c r="CI6" s="1282"/>
      <c r="CJ6" s="1282"/>
      <c r="CK6" s="1282"/>
      <c r="CL6" s="1282"/>
      <c r="CM6" s="1282"/>
      <c r="CN6" s="1282"/>
      <c r="CO6" s="1282"/>
      <c r="CP6" s="1282"/>
      <c r="CQ6" s="1282"/>
      <c r="CR6" s="1282"/>
      <c r="CS6" s="1282"/>
      <c r="CT6" s="1282"/>
      <c r="CU6" s="1282"/>
      <c r="CV6" s="1282"/>
      <c r="CW6" s="1282"/>
      <c r="CX6" s="1282"/>
      <c r="CY6" s="1282"/>
      <c r="CZ6" s="1282"/>
      <c r="DA6" s="1282"/>
      <c r="DB6" s="1282"/>
      <c r="DC6" s="1282"/>
      <c r="DD6" s="1282"/>
      <c r="DE6" s="1282"/>
      <c r="DF6" s="1282"/>
      <c r="DG6" s="1282"/>
      <c r="DH6" s="1282"/>
      <c r="DI6" s="1282"/>
      <c r="DJ6" s="1282"/>
      <c r="DK6" s="1282"/>
      <c r="DL6" s="1282"/>
      <c r="DM6" s="1282"/>
      <c r="DN6" s="1282"/>
      <c r="DO6" s="1282"/>
      <c r="DP6" s="1282"/>
      <c r="DQ6" s="1282"/>
      <c r="DR6" s="1282"/>
      <c r="DS6" s="1282"/>
      <c r="DT6" s="1282"/>
      <c r="DU6" s="1282"/>
      <c r="DV6" s="1282"/>
      <c r="DW6" s="1282"/>
      <c r="DX6" s="1282"/>
      <c r="DY6" s="1282"/>
      <c r="DZ6" s="1282"/>
      <c r="EA6" s="1282"/>
      <c r="EB6" s="1282"/>
      <c r="EC6" s="1282"/>
      <c r="ED6" s="1282"/>
      <c r="EE6" s="1282"/>
      <c r="EF6" s="1282"/>
      <c r="EG6" s="1282"/>
      <c r="EH6" s="1282"/>
      <c r="EI6" s="1282"/>
      <c r="EJ6" s="1282"/>
      <c r="EK6" s="1282"/>
      <c r="EL6" s="1282"/>
      <c r="EM6" s="1282"/>
      <c r="EN6" s="1282"/>
      <c r="EO6" s="1282"/>
      <c r="EP6" s="1282"/>
      <c r="EQ6" s="1282"/>
      <c r="ER6" s="1282"/>
      <c r="ES6" s="1282"/>
      <c r="ET6" s="1282"/>
      <c r="EU6" s="1282"/>
      <c r="EV6" s="1282"/>
      <c r="EW6" s="1282"/>
      <c r="EX6" s="1282"/>
      <c r="EY6" s="1282"/>
      <c r="EZ6" s="1282"/>
      <c r="FA6" s="1282"/>
      <c r="FB6" s="1282"/>
      <c r="FC6" s="1282"/>
      <c r="FD6" s="1282"/>
      <c r="FE6" s="1282"/>
      <c r="FF6" s="1282"/>
      <c r="FG6" s="1282"/>
      <c r="FH6" s="1282"/>
      <c r="FI6" s="1282"/>
      <c r="FJ6" s="1282"/>
      <c r="FK6" s="1282"/>
      <c r="FL6" s="1282"/>
      <c r="FM6" s="1282"/>
      <c r="FN6" s="1282"/>
      <c r="FO6" s="1282"/>
      <c r="FP6" s="1282"/>
      <c r="FQ6" s="1282"/>
      <c r="FR6" s="1282"/>
      <c r="FS6" s="1282"/>
      <c r="FT6" s="1282"/>
      <c r="FU6" s="1282"/>
      <c r="FV6" s="1282"/>
      <c r="FW6" s="1282"/>
      <c r="FX6" s="1282"/>
      <c r="FY6" s="1282"/>
      <c r="FZ6" s="1282"/>
      <c r="GA6" s="1282"/>
      <c r="GB6" s="1282"/>
      <c r="GC6" s="1282"/>
      <c r="GD6" s="1282"/>
      <c r="GE6" s="1282"/>
      <c r="GF6" s="1282"/>
      <c r="GG6" s="1282"/>
      <c r="GH6" s="1282"/>
      <c r="GI6" s="1282"/>
      <c r="GJ6" s="1282"/>
      <c r="GK6" s="1282"/>
      <c r="GL6" s="1282"/>
      <c r="GM6" s="1282"/>
      <c r="GN6" s="1282"/>
      <c r="GO6" s="1282"/>
      <c r="GP6" s="1282"/>
      <c r="GQ6" s="1282"/>
      <c r="GR6" s="1282"/>
      <c r="GS6" s="1282"/>
      <c r="GT6" s="1282"/>
      <c r="GU6" s="1282"/>
      <c r="GV6" s="1282"/>
      <c r="GW6" s="1282"/>
      <c r="GX6" s="1282"/>
      <c r="GY6" s="1282"/>
      <c r="GZ6" s="1282"/>
      <c r="HA6" s="1282"/>
      <c r="HB6" s="1282"/>
      <c r="HC6" s="1282"/>
      <c r="HD6" s="1282"/>
      <c r="HE6" s="1282"/>
      <c r="HF6" s="1282"/>
      <c r="HG6" s="1282"/>
      <c r="HH6" s="1282"/>
      <c r="HI6" s="1282"/>
      <c r="HJ6" s="1282"/>
      <c r="HK6" s="1282"/>
      <c r="HL6" s="1282"/>
      <c r="HM6" s="1282"/>
      <c r="HN6" s="1282"/>
      <c r="HO6" s="1282"/>
      <c r="HP6" s="1282"/>
      <c r="HQ6" s="1282"/>
      <c r="HR6" s="1282"/>
      <c r="HS6" s="1282"/>
      <c r="HT6" s="1282"/>
      <c r="HU6" s="1282"/>
      <c r="HV6" s="1282"/>
      <c r="HW6" s="1282"/>
      <c r="HX6" s="1282"/>
      <c r="HY6" s="1282"/>
      <c r="HZ6" s="1282"/>
      <c r="IA6" s="1282"/>
      <c r="IB6" s="1282"/>
      <c r="IC6" s="1282"/>
      <c r="ID6" s="1282"/>
      <c r="IE6" s="1282"/>
      <c r="IF6" s="1282"/>
      <c r="IG6" s="1282"/>
      <c r="IH6" s="1282"/>
      <c r="II6" s="1282"/>
      <c r="IJ6" s="1282"/>
      <c r="IK6" s="1282"/>
      <c r="IL6" s="1282"/>
      <c r="IM6" s="1282"/>
      <c r="IN6" s="1282"/>
      <c r="IO6" s="1282"/>
      <c r="IP6" s="1282"/>
      <c r="IQ6" s="1282"/>
      <c r="IR6" s="1282"/>
      <c r="IS6" s="1282"/>
      <c r="IT6" s="1282"/>
      <c r="IU6" s="1282"/>
      <c r="IV6" s="1282"/>
    </row>
    <row r="7" spans="1:256" s="247" customFormat="1" ht="15.6" customHeight="1">
      <c r="A7" s="1057"/>
      <c r="B7" s="438"/>
      <c r="C7" s="420"/>
      <c r="D7" s="420"/>
      <c r="E7" s="420"/>
      <c r="F7" s="22"/>
      <c r="G7" s="413"/>
      <c r="H7" s="453"/>
      <c r="I7" s="453"/>
      <c r="J7" s="453"/>
      <c r="K7" s="453"/>
      <c r="L7" s="453"/>
      <c r="M7" s="453"/>
      <c r="N7" s="453"/>
      <c r="O7" s="453"/>
      <c r="P7" s="453"/>
      <c r="Q7" s="453"/>
      <c r="R7" s="453"/>
      <c r="S7" s="453"/>
      <c r="T7" s="453"/>
      <c r="U7" s="453"/>
      <c r="V7" s="453"/>
      <c r="W7" s="453"/>
      <c r="X7" s="453"/>
      <c r="Y7" s="453"/>
      <c r="Z7" s="453"/>
      <c r="AA7" s="453"/>
      <c r="AB7" s="453"/>
      <c r="AC7" s="453"/>
      <c r="AD7" s="453"/>
      <c r="AE7" s="453"/>
      <c r="AF7" s="453"/>
      <c r="AG7" s="453"/>
      <c r="AH7" s="453"/>
      <c r="AI7" s="453"/>
      <c r="AJ7" s="453"/>
      <c r="AK7" s="453"/>
      <c r="AL7" s="453"/>
      <c r="AM7" s="453"/>
      <c r="AN7" s="453"/>
      <c r="AO7" s="453"/>
      <c r="AP7" s="453"/>
      <c r="AQ7" s="453"/>
      <c r="AR7" s="453"/>
      <c r="AS7" s="1281"/>
      <c r="AT7" s="1282"/>
      <c r="AU7" s="1282"/>
      <c r="AV7" s="1282"/>
      <c r="AW7" s="1282"/>
      <c r="AX7" s="1282"/>
      <c r="AY7" s="1282"/>
      <c r="AZ7" s="1282"/>
      <c r="BA7" s="1282"/>
      <c r="BB7" s="1282"/>
      <c r="BC7" s="1282"/>
      <c r="BD7" s="1282"/>
      <c r="BE7" s="1282"/>
      <c r="BF7" s="1282"/>
      <c r="BG7" s="1282"/>
      <c r="BH7" s="1282"/>
      <c r="BI7" s="1282"/>
      <c r="BJ7" s="1282"/>
      <c r="BK7" s="1282"/>
      <c r="BL7" s="1282"/>
      <c r="BM7" s="1282"/>
      <c r="BN7" s="1282"/>
      <c r="BO7" s="1282"/>
      <c r="BP7" s="1282"/>
      <c r="BQ7" s="1282"/>
      <c r="BR7" s="1282"/>
      <c r="BS7" s="1282"/>
      <c r="BT7" s="1282"/>
      <c r="BU7" s="1282"/>
      <c r="BV7" s="1282"/>
      <c r="BW7" s="1282"/>
      <c r="BX7" s="1282"/>
      <c r="BY7" s="1282"/>
      <c r="BZ7" s="1282"/>
      <c r="CA7" s="1282"/>
      <c r="CB7" s="1282"/>
      <c r="CC7" s="1282"/>
      <c r="CD7" s="1282"/>
      <c r="CE7" s="1282"/>
      <c r="CF7" s="1282"/>
      <c r="CG7" s="1282"/>
      <c r="CH7" s="1282"/>
      <c r="CI7" s="1282"/>
      <c r="CJ7" s="1282"/>
      <c r="CK7" s="1282"/>
      <c r="CL7" s="1282"/>
      <c r="CM7" s="1282"/>
      <c r="CN7" s="1282"/>
      <c r="CO7" s="1282"/>
      <c r="CP7" s="1282"/>
      <c r="CQ7" s="1282"/>
      <c r="CR7" s="1282"/>
      <c r="CS7" s="1282"/>
      <c r="CT7" s="1282"/>
      <c r="CU7" s="1282"/>
      <c r="CV7" s="1282"/>
      <c r="CW7" s="1282"/>
      <c r="CX7" s="1282"/>
      <c r="CY7" s="1282"/>
      <c r="CZ7" s="1282"/>
      <c r="DA7" s="1282"/>
      <c r="DB7" s="1282"/>
      <c r="DC7" s="1282"/>
      <c r="DD7" s="1282"/>
      <c r="DE7" s="1282"/>
      <c r="DF7" s="1282"/>
      <c r="DG7" s="1282"/>
      <c r="DH7" s="1282"/>
      <c r="DI7" s="1282"/>
      <c r="DJ7" s="1282"/>
      <c r="DK7" s="1282"/>
      <c r="DL7" s="1282"/>
      <c r="DM7" s="1282"/>
      <c r="DN7" s="1282"/>
      <c r="DO7" s="1282"/>
      <c r="DP7" s="1282"/>
      <c r="DQ7" s="1282"/>
      <c r="DR7" s="1282"/>
      <c r="DS7" s="1282"/>
      <c r="DT7" s="1282"/>
      <c r="DU7" s="1282"/>
      <c r="DV7" s="1282"/>
      <c r="DW7" s="1282"/>
      <c r="DX7" s="1282"/>
      <c r="DY7" s="1282"/>
      <c r="DZ7" s="1282"/>
      <c r="EA7" s="1282"/>
      <c r="EB7" s="1282"/>
      <c r="EC7" s="1282"/>
      <c r="ED7" s="1282"/>
      <c r="EE7" s="1282"/>
      <c r="EF7" s="1282"/>
      <c r="EG7" s="1282"/>
      <c r="EH7" s="1282"/>
      <c r="EI7" s="1282"/>
      <c r="EJ7" s="1282"/>
      <c r="EK7" s="1282"/>
      <c r="EL7" s="1282"/>
      <c r="EM7" s="1282"/>
      <c r="EN7" s="1282"/>
      <c r="EO7" s="1282"/>
      <c r="EP7" s="1282"/>
      <c r="EQ7" s="1282"/>
      <c r="ER7" s="1282"/>
      <c r="ES7" s="1282"/>
      <c r="ET7" s="1282"/>
      <c r="EU7" s="1282"/>
      <c r="EV7" s="1282"/>
      <c r="EW7" s="1282"/>
      <c r="EX7" s="1282"/>
      <c r="EY7" s="1282"/>
      <c r="EZ7" s="1282"/>
      <c r="FA7" s="1282"/>
      <c r="FB7" s="1282"/>
      <c r="FC7" s="1282"/>
      <c r="FD7" s="1282"/>
      <c r="FE7" s="1282"/>
      <c r="FF7" s="1282"/>
      <c r="FG7" s="1282"/>
      <c r="FH7" s="1282"/>
      <c r="FI7" s="1282"/>
      <c r="FJ7" s="1282"/>
      <c r="FK7" s="1282"/>
      <c r="FL7" s="1282"/>
      <c r="FM7" s="1282"/>
      <c r="FN7" s="1282"/>
      <c r="FO7" s="1282"/>
      <c r="FP7" s="1282"/>
      <c r="FQ7" s="1282"/>
      <c r="FR7" s="1282"/>
      <c r="FS7" s="1282"/>
      <c r="FT7" s="1282"/>
      <c r="FU7" s="1282"/>
      <c r="FV7" s="1282"/>
      <c r="FW7" s="1282"/>
      <c r="FX7" s="1282"/>
      <c r="FY7" s="1282"/>
      <c r="FZ7" s="1282"/>
      <c r="GA7" s="1282"/>
      <c r="GB7" s="1282"/>
      <c r="GC7" s="1282"/>
      <c r="GD7" s="1282"/>
      <c r="GE7" s="1282"/>
      <c r="GF7" s="1282"/>
      <c r="GG7" s="1282"/>
      <c r="GH7" s="1282"/>
      <c r="GI7" s="1282"/>
      <c r="GJ7" s="1282"/>
      <c r="GK7" s="1282"/>
      <c r="GL7" s="1282"/>
      <c r="GM7" s="1282"/>
      <c r="GN7" s="1282"/>
      <c r="GO7" s="1282"/>
      <c r="GP7" s="1282"/>
      <c r="GQ7" s="1282"/>
      <c r="GR7" s="1282"/>
      <c r="GS7" s="1282"/>
      <c r="GT7" s="1282"/>
      <c r="GU7" s="1282"/>
      <c r="GV7" s="1282"/>
      <c r="GW7" s="1282"/>
      <c r="GX7" s="1282"/>
      <c r="GY7" s="1282"/>
      <c r="GZ7" s="1282"/>
      <c r="HA7" s="1282"/>
      <c r="HB7" s="1282"/>
      <c r="HC7" s="1282"/>
      <c r="HD7" s="1282"/>
      <c r="HE7" s="1282"/>
      <c r="HF7" s="1282"/>
      <c r="HG7" s="1282"/>
      <c r="HH7" s="1282"/>
      <c r="HI7" s="1282"/>
      <c r="HJ7" s="1282"/>
      <c r="HK7" s="1282"/>
      <c r="HL7" s="1282"/>
      <c r="HM7" s="1282"/>
      <c r="HN7" s="1282"/>
      <c r="HO7" s="1282"/>
      <c r="HP7" s="1282"/>
      <c r="HQ7" s="1282"/>
      <c r="HR7" s="1282"/>
      <c r="HS7" s="1282"/>
      <c r="HT7" s="1282"/>
      <c r="HU7" s="1282"/>
      <c r="HV7" s="1282"/>
      <c r="HW7" s="1282"/>
      <c r="HX7" s="1282"/>
      <c r="HY7" s="1282"/>
      <c r="HZ7" s="1282"/>
      <c r="IA7" s="1282"/>
      <c r="IB7" s="1282"/>
      <c r="IC7" s="1282"/>
      <c r="ID7" s="1282"/>
      <c r="IE7" s="1282"/>
      <c r="IF7" s="1282"/>
      <c r="IG7" s="1282"/>
      <c r="IH7" s="1282"/>
      <c r="II7" s="1282"/>
      <c r="IJ7" s="1282"/>
      <c r="IK7" s="1282"/>
      <c r="IL7" s="1282"/>
      <c r="IM7" s="1282"/>
      <c r="IN7" s="1282"/>
      <c r="IO7" s="1282"/>
      <c r="IP7" s="1282"/>
      <c r="IQ7" s="1282"/>
      <c r="IR7" s="1282"/>
      <c r="IS7" s="1282"/>
      <c r="IT7" s="1282"/>
      <c r="IU7" s="1282"/>
      <c r="IV7" s="1282"/>
    </row>
    <row r="8" spans="1:256" s="247" customFormat="1" ht="15.6" customHeight="1">
      <c r="A8" s="1058"/>
      <c r="B8" s="1283"/>
      <c r="C8" s="420"/>
      <c r="D8" s="420"/>
      <c r="E8" s="420"/>
      <c r="F8" s="22"/>
      <c r="G8" s="413"/>
      <c r="H8" s="453"/>
      <c r="I8" s="453"/>
      <c r="J8" s="453"/>
      <c r="K8" s="453"/>
      <c r="L8" s="453"/>
      <c r="M8" s="453"/>
      <c r="N8" s="453"/>
      <c r="O8" s="453"/>
      <c r="P8" s="453"/>
      <c r="Q8" s="453"/>
      <c r="R8" s="453"/>
      <c r="S8" s="453"/>
      <c r="T8" s="453"/>
      <c r="U8" s="453"/>
      <c r="V8" s="453"/>
      <c r="W8" s="453"/>
      <c r="X8" s="453"/>
      <c r="Y8" s="453"/>
      <c r="Z8" s="453"/>
      <c r="AA8" s="453"/>
      <c r="AB8" s="453"/>
      <c r="AC8" s="453"/>
      <c r="AD8" s="453"/>
      <c r="AE8" s="453"/>
      <c r="AF8" s="453"/>
      <c r="AG8" s="453"/>
      <c r="AH8" s="453"/>
      <c r="AI8" s="453"/>
      <c r="AJ8" s="453"/>
      <c r="AK8" s="453"/>
      <c r="AL8" s="453"/>
      <c r="AM8" s="453"/>
      <c r="AN8" s="453"/>
      <c r="AO8" s="453"/>
      <c r="AP8" s="453"/>
      <c r="AQ8" s="453"/>
      <c r="AR8" s="453"/>
      <c r="AS8" s="1281"/>
      <c r="AT8" s="1282"/>
      <c r="AU8" s="1282"/>
      <c r="AV8" s="1282"/>
      <c r="AW8" s="1282"/>
      <c r="AX8" s="1282"/>
      <c r="AY8" s="1282"/>
      <c r="AZ8" s="1282"/>
      <c r="BA8" s="1282"/>
      <c r="BB8" s="1282"/>
      <c r="BC8" s="1282"/>
      <c r="BD8" s="1282"/>
      <c r="BE8" s="1282"/>
      <c r="BF8" s="1282"/>
      <c r="BG8" s="1282"/>
      <c r="BH8" s="1282"/>
      <c r="BI8" s="1282"/>
      <c r="BJ8" s="1282"/>
      <c r="BK8" s="1282"/>
      <c r="BL8" s="1282"/>
      <c r="BM8" s="1282"/>
      <c r="BN8" s="1282"/>
      <c r="BO8" s="1282"/>
      <c r="BP8" s="1282"/>
      <c r="BQ8" s="1282"/>
      <c r="BR8" s="1282"/>
      <c r="BS8" s="1282"/>
      <c r="BT8" s="1282"/>
      <c r="BU8" s="1282"/>
      <c r="BV8" s="1282"/>
      <c r="BW8" s="1282"/>
      <c r="BX8" s="1282"/>
      <c r="BY8" s="1282"/>
      <c r="BZ8" s="1282"/>
      <c r="CA8" s="1282"/>
      <c r="CB8" s="1282"/>
      <c r="CC8" s="1282"/>
      <c r="CD8" s="1282"/>
      <c r="CE8" s="1282"/>
      <c r="CF8" s="1282"/>
      <c r="CG8" s="1282"/>
      <c r="CH8" s="1282"/>
      <c r="CI8" s="1282"/>
      <c r="CJ8" s="1282"/>
      <c r="CK8" s="1282"/>
      <c r="CL8" s="1282"/>
      <c r="CM8" s="1282"/>
      <c r="CN8" s="1282"/>
      <c r="CO8" s="1282"/>
      <c r="CP8" s="1282"/>
      <c r="CQ8" s="1282"/>
      <c r="CR8" s="1282"/>
      <c r="CS8" s="1282"/>
      <c r="CT8" s="1282"/>
      <c r="CU8" s="1282"/>
      <c r="CV8" s="1282"/>
      <c r="CW8" s="1282"/>
      <c r="CX8" s="1282"/>
      <c r="CY8" s="1282"/>
      <c r="CZ8" s="1282"/>
      <c r="DA8" s="1282"/>
      <c r="DB8" s="1282"/>
      <c r="DC8" s="1282"/>
      <c r="DD8" s="1282"/>
      <c r="DE8" s="1282"/>
      <c r="DF8" s="1282"/>
      <c r="DG8" s="1282"/>
      <c r="DH8" s="1282"/>
      <c r="DI8" s="1282"/>
      <c r="DJ8" s="1282"/>
      <c r="DK8" s="1282"/>
      <c r="DL8" s="1282"/>
      <c r="DM8" s="1282"/>
      <c r="DN8" s="1282"/>
      <c r="DO8" s="1282"/>
      <c r="DP8" s="1282"/>
      <c r="DQ8" s="1282"/>
      <c r="DR8" s="1282"/>
      <c r="DS8" s="1282"/>
      <c r="DT8" s="1282"/>
      <c r="DU8" s="1282"/>
      <c r="DV8" s="1282"/>
      <c r="DW8" s="1282"/>
      <c r="DX8" s="1282"/>
      <c r="DY8" s="1282"/>
      <c r="DZ8" s="1282"/>
      <c r="EA8" s="1282"/>
      <c r="EB8" s="1282"/>
      <c r="EC8" s="1282"/>
      <c r="ED8" s="1282"/>
      <c r="EE8" s="1282"/>
      <c r="EF8" s="1282"/>
      <c r="EG8" s="1282"/>
      <c r="EH8" s="1282"/>
      <c r="EI8" s="1282"/>
      <c r="EJ8" s="1282"/>
      <c r="EK8" s="1282"/>
      <c r="EL8" s="1282"/>
      <c r="EM8" s="1282"/>
      <c r="EN8" s="1282"/>
      <c r="EO8" s="1282"/>
      <c r="EP8" s="1282"/>
      <c r="EQ8" s="1282"/>
      <c r="ER8" s="1282"/>
      <c r="ES8" s="1282"/>
      <c r="ET8" s="1282"/>
      <c r="EU8" s="1282"/>
      <c r="EV8" s="1282"/>
      <c r="EW8" s="1282"/>
      <c r="EX8" s="1282"/>
      <c r="EY8" s="1282"/>
      <c r="EZ8" s="1282"/>
      <c r="FA8" s="1282"/>
      <c r="FB8" s="1282"/>
      <c r="FC8" s="1282"/>
      <c r="FD8" s="1282"/>
      <c r="FE8" s="1282"/>
      <c r="FF8" s="1282"/>
      <c r="FG8" s="1282"/>
      <c r="FH8" s="1282"/>
      <c r="FI8" s="1282"/>
      <c r="FJ8" s="1282"/>
      <c r="FK8" s="1282"/>
      <c r="FL8" s="1282"/>
      <c r="FM8" s="1282"/>
      <c r="FN8" s="1282"/>
      <c r="FO8" s="1282"/>
      <c r="FP8" s="1282"/>
      <c r="FQ8" s="1282"/>
      <c r="FR8" s="1282"/>
      <c r="FS8" s="1282"/>
      <c r="FT8" s="1282"/>
      <c r="FU8" s="1282"/>
      <c r="FV8" s="1282"/>
      <c r="FW8" s="1282"/>
      <c r="FX8" s="1282"/>
      <c r="FY8" s="1282"/>
      <c r="FZ8" s="1282"/>
      <c r="GA8" s="1282"/>
      <c r="GB8" s="1282"/>
      <c r="GC8" s="1282"/>
      <c r="GD8" s="1282"/>
      <c r="GE8" s="1282"/>
      <c r="GF8" s="1282"/>
      <c r="GG8" s="1282"/>
      <c r="GH8" s="1282"/>
      <c r="GI8" s="1282"/>
      <c r="GJ8" s="1282"/>
      <c r="GK8" s="1282"/>
      <c r="GL8" s="1282"/>
      <c r="GM8" s="1282"/>
      <c r="GN8" s="1282"/>
      <c r="GO8" s="1282"/>
      <c r="GP8" s="1282"/>
      <c r="GQ8" s="1282"/>
      <c r="GR8" s="1282"/>
      <c r="GS8" s="1282"/>
      <c r="GT8" s="1282"/>
      <c r="GU8" s="1282"/>
      <c r="GV8" s="1282"/>
      <c r="GW8" s="1282"/>
      <c r="GX8" s="1282"/>
      <c r="GY8" s="1282"/>
      <c r="GZ8" s="1282"/>
      <c r="HA8" s="1282"/>
      <c r="HB8" s="1282"/>
      <c r="HC8" s="1282"/>
      <c r="HD8" s="1282"/>
      <c r="HE8" s="1282"/>
      <c r="HF8" s="1282"/>
      <c r="HG8" s="1282"/>
      <c r="HH8" s="1282"/>
      <c r="HI8" s="1282"/>
      <c r="HJ8" s="1282"/>
      <c r="HK8" s="1282"/>
      <c r="HL8" s="1282"/>
      <c r="HM8" s="1282"/>
      <c r="HN8" s="1282"/>
      <c r="HO8" s="1282"/>
      <c r="HP8" s="1282"/>
      <c r="HQ8" s="1282"/>
      <c r="HR8" s="1282"/>
      <c r="HS8" s="1282"/>
      <c r="HT8" s="1282"/>
      <c r="HU8" s="1282"/>
      <c r="HV8" s="1282"/>
      <c r="HW8" s="1282"/>
      <c r="HX8" s="1282"/>
      <c r="HY8" s="1282"/>
      <c r="HZ8" s="1282"/>
      <c r="IA8" s="1282"/>
      <c r="IB8" s="1282"/>
      <c r="IC8" s="1282"/>
      <c r="ID8" s="1282"/>
      <c r="IE8" s="1282"/>
      <c r="IF8" s="1282"/>
      <c r="IG8" s="1282"/>
      <c r="IH8" s="1282"/>
      <c r="II8" s="1282"/>
      <c r="IJ8" s="1282"/>
      <c r="IK8" s="1282"/>
      <c r="IL8" s="1282"/>
      <c r="IM8" s="1282"/>
      <c r="IN8" s="1282"/>
      <c r="IO8" s="1282"/>
      <c r="IP8" s="1282"/>
      <c r="IQ8" s="1282"/>
      <c r="IR8" s="1282"/>
      <c r="IS8" s="1282"/>
      <c r="IT8" s="1282"/>
      <c r="IU8" s="1282"/>
      <c r="IV8" s="1282"/>
    </row>
    <row r="9" spans="1:256" s="247" customFormat="1" ht="15.6" customHeight="1">
      <c r="A9" s="1151"/>
      <c r="B9" s="441"/>
      <c r="C9" s="420"/>
      <c r="D9" s="420"/>
      <c r="E9" s="420"/>
      <c r="F9" s="22"/>
      <c r="G9" s="1284"/>
      <c r="H9" s="678"/>
      <c r="I9" s="1285" t="s">
        <v>23</v>
      </c>
      <c r="J9" s="1286">
        <v>1995</v>
      </c>
      <c r="K9" s="1286">
        <v>1996</v>
      </c>
      <c r="L9" s="1286">
        <v>1997</v>
      </c>
      <c r="M9" s="1286">
        <v>1998</v>
      </c>
      <c r="N9" s="1286">
        <v>1999</v>
      </c>
      <c r="O9" s="1286">
        <v>2000</v>
      </c>
      <c r="P9" s="1286">
        <v>2001</v>
      </c>
      <c r="Q9" s="1286">
        <v>2002</v>
      </c>
      <c r="R9" s="1286">
        <v>2003</v>
      </c>
      <c r="S9" s="1286">
        <v>2004</v>
      </c>
      <c r="T9" s="1286">
        <v>2005</v>
      </c>
      <c r="U9" s="1286">
        <v>2006</v>
      </c>
      <c r="V9" s="1286">
        <v>2007</v>
      </c>
      <c r="W9" s="1286">
        <v>2008</v>
      </c>
      <c r="X9" s="1286">
        <v>2009</v>
      </c>
      <c r="Y9" s="1286">
        <v>2010</v>
      </c>
      <c r="Z9" s="1286">
        <v>2011</v>
      </c>
      <c r="AA9" s="1286">
        <v>2012</v>
      </c>
      <c r="AB9" s="1286">
        <v>2013</v>
      </c>
      <c r="AC9" s="1286">
        <v>2014</v>
      </c>
      <c r="AD9" s="1286">
        <v>2015</v>
      </c>
      <c r="AE9" s="1286">
        <v>2016</v>
      </c>
      <c r="AF9" s="1286">
        <v>2017</v>
      </c>
      <c r="AG9" s="1286">
        <v>2018</v>
      </c>
      <c r="AH9" s="1286">
        <v>2019</v>
      </c>
      <c r="AI9" s="1286">
        <v>2020</v>
      </c>
      <c r="AJ9" s="1286">
        <v>2021</v>
      </c>
      <c r="AK9" s="1286">
        <v>2022</v>
      </c>
      <c r="AL9" s="1286">
        <v>2023</v>
      </c>
      <c r="AM9" s="1286">
        <v>2024</v>
      </c>
      <c r="AN9" s="1286">
        <v>2025</v>
      </c>
      <c r="AO9" s="1286">
        <v>2026</v>
      </c>
      <c r="AP9" s="1286">
        <v>2027</v>
      </c>
      <c r="AQ9" s="1286">
        <v>2028</v>
      </c>
      <c r="AR9" s="1286">
        <v>2029</v>
      </c>
      <c r="AS9" s="1285">
        <v>2030</v>
      </c>
      <c r="AT9" s="420"/>
      <c r="AU9" s="420"/>
      <c r="AV9" s="420"/>
      <c r="AW9" s="420"/>
      <c r="AX9" s="420"/>
      <c r="AY9" s="420"/>
      <c r="AZ9" s="420"/>
      <c r="BA9" s="420"/>
      <c r="BB9" s="420"/>
      <c r="BC9" s="420"/>
      <c r="BD9" s="420"/>
      <c r="BE9" s="420"/>
      <c r="BF9" s="420"/>
      <c r="BG9" s="420"/>
      <c r="BH9" s="420"/>
      <c r="BI9" s="420"/>
      <c r="BJ9" s="420"/>
      <c r="BK9" s="420"/>
      <c r="BL9" s="420"/>
      <c r="BM9" s="420"/>
      <c r="BN9" s="420"/>
      <c r="BO9" s="420"/>
      <c r="BP9" s="420"/>
      <c r="BQ9" s="420"/>
      <c r="BR9" s="420"/>
      <c r="BS9" s="420"/>
      <c r="BT9" s="420"/>
      <c r="BU9" s="420"/>
      <c r="BV9" s="420"/>
      <c r="BW9" s="420"/>
      <c r="BX9" s="420"/>
      <c r="BY9" s="420"/>
      <c r="BZ9" s="420"/>
      <c r="CA9" s="420"/>
      <c r="CB9" s="420"/>
      <c r="CC9" s="420"/>
      <c r="CD9" s="420"/>
      <c r="CE9" s="420"/>
      <c r="CF9" s="420"/>
      <c r="CG9" s="420"/>
      <c r="CH9" s="420"/>
      <c r="CI9" s="420"/>
      <c r="CJ9" s="420"/>
      <c r="CK9" s="420"/>
      <c r="CL9" s="420"/>
      <c r="CM9" s="420"/>
      <c r="CN9" s="420"/>
      <c r="CO9" s="420"/>
      <c r="CP9" s="420"/>
      <c r="CQ9" s="420"/>
      <c r="CR9" s="420"/>
      <c r="CS9" s="420"/>
      <c r="CT9" s="420"/>
      <c r="CU9" s="420"/>
      <c r="CV9" s="420"/>
      <c r="CW9" s="420"/>
      <c r="CX9" s="420"/>
      <c r="CY9" s="420"/>
      <c r="CZ9" s="420"/>
      <c r="DA9" s="420"/>
      <c r="DB9" s="420"/>
      <c r="DC9" s="420"/>
      <c r="DD9" s="420"/>
      <c r="DE9" s="420"/>
      <c r="DF9" s="420"/>
      <c r="DG9" s="420"/>
      <c r="DH9" s="420"/>
      <c r="DI9" s="420"/>
      <c r="DJ9" s="420"/>
      <c r="DK9" s="420"/>
      <c r="DL9" s="420"/>
      <c r="DM9" s="420"/>
      <c r="DN9" s="420"/>
      <c r="DO9" s="420"/>
      <c r="DP9" s="420"/>
      <c r="DQ9" s="420"/>
      <c r="DR9" s="420"/>
      <c r="DS9" s="420"/>
      <c r="DT9" s="420"/>
      <c r="DU9" s="420"/>
      <c r="DV9" s="420"/>
      <c r="DW9" s="420"/>
      <c r="DX9" s="420"/>
      <c r="DY9" s="420"/>
      <c r="DZ9" s="420"/>
      <c r="EA9" s="420"/>
      <c r="EB9" s="420"/>
      <c r="EC9" s="420"/>
      <c r="ED9" s="420"/>
      <c r="EE9" s="420"/>
      <c r="EF9" s="420"/>
      <c r="EG9" s="420"/>
      <c r="EH9" s="420"/>
      <c r="EI9" s="420"/>
      <c r="EJ9" s="420"/>
      <c r="EK9" s="420"/>
      <c r="EL9" s="420"/>
      <c r="EM9" s="420"/>
      <c r="EN9" s="420"/>
      <c r="EO9" s="420"/>
      <c r="EP9" s="420"/>
      <c r="EQ9" s="420"/>
      <c r="ER9" s="420"/>
      <c r="ES9" s="420"/>
      <c r="ET9" s="420"/>
      <c r="EU9" s="420"/>
      <c r="EV9" s="420"/>
      <c r="EW9" s="420"/>
      <c r="EX9" s="420"/>
      <c r="EY9" s="420"/>
      <c r="EZ9" s="420"/>
      <c r="FA9" s="420"/>
      <c r="FB9" s="420"/>
      <c r="FC9" s="420"/>
      <c r="FD9" s="420"/>
      <c r="FE9" s="420"/>
      <c r="FF9" s="420"/>
      <c r="FG9" s="420"/>
      <c r="FH9" s="420"/>
      <c r="FI9" s="420"/>
      <c r="FJ9" s="420"/>
      <c r="FK9" s="420"/>
      <c r="FL9" s="420"/>
      <c r="FM9" s="420"/>
      <c r="FN9" s="420"/>
      <c r="FO9" s="420"/>
      <c r="FP9" s="420"/>
      <c r="FQ9" s="420"/>
      <c r="FR9" s="420"/>
      <c r="FS9" s="420"/>
      <c r="FT9" s="420"/>
      <c r="FU9" s="420"/>
      <c r="FV9" s="420"/>
      <c r="FW9" s="420"/>
      <c r="FX9" s="420"/>
      <c r="FY9" s="420"/>
      <c r="FZ9" s="420"/>
      <c r="GA9" s="420"/>
      <c r="GB9" s="420"/>
      <c r="GC9" s="420"/>
      <c r="GD9" s="420"/>
      <c r="GE9" s="420"/>
      <c r="GF9" s="420"/>
      <c r="GG9" s="420"/>
      <c r="GH9" s="420"/>
      <c r="GI9" s="420"/>
      <c r="GJ9" s="420"/>
      <c r="GK9" s="420"/>
      <c r="GL9" s="420"/>
      <c r="GM9" s="420"/>
      <c r="GN9" s="420"/>
      <c r="GO9" s="420"/>
      <c r="GP9" s="420"/>
      <c r="GQ9" s="420"/>
      <c r="GR9" s="420"/>
      <c r="GS9" s="420"/>
      <c r="GT9" s="420"/>
      <c r="GU9" s="420"/>
      <c r="GV9" s="420"/>
      <c r="GW9" s="420"/>
      <c r="GX9" s="420"/>
      <c r="GY9" s="420"/>
      <c r="GZ9" s="420"/>
      <c r="HA9" s="420"/>
      <c r="HB9" s="420"/>
      <c r="HC9" s="420"/>
      <c r="HD9" s="420"/>
      <c r="HE9" s="420"/>
      <c r="HF9" s="420"/>
      <c r="HG9" s="420"/>
      <c r="HH9" s="420"/>
      <c r="HI9" s="420"/>
      <c r="HJ9" s="420"/>
      <c r="HK9" s="420"/>
      <c r="HL9" s="420"/>
      <c r="HM9" s="420"/>
      <c r="HN9" s="420"/>
      <c r="HO9" s="420"/>
      <c r="HP9" s="420"/>
      <c r="HQ9" s="420"/>
      <c r="HR9" s="420"/>
      <c r="HS9" s="420"/>
      <c r="HT9" s="420"/>
      <c r="HU9" s="420"/>
      <c r="HV9" s="420"/>
      <c r="HW9" s="420"/>
      <c r="HX9" s="420"/>
      <c r="HY9" s="420"/>
      <c r="HZ9" s="420"/>
      <c r="IA9" s="420"/>
      <c r="IB9" s="420"/>
      <c r="IC9" s="420"/>
      <c r="ID9" s="420"/>
      <c r="IE9" s="420"/>
      <c r="IF9" s="420"/>
      <c r="IG9" s="420"/>
      <c r="IH9" s="420"/>
      <c r="II9" s="420"/>
      <c r="IJ9" s="420"/>
      <c r="IK9" s="420"/>
      <c r="IL9" s="420"/>
      <c r="IM9" s="420"/>
      <c r="IN9" s="420"/>
      <c r="IO9" s="420"/>
      <c r="IP9" s="420"/>
      <c r="IQ9" s="420"/>
      <c r="IR9" s="420"/>
      <c r="IS9" s="420"/>
      <c r="IT9" s="420"/>
      <c r="IU9" s="420"/>
      <c r="IV9" s="420"/>
    </row>
    <row r="10" spans="1:256" s="247" customFormat="1" ht="15.6" customHeight="1">
      <c r="A10" s="1058"/>
      <c r="B10" s="441"/>
      <c r="F10" s="476"/>
      <c r="G10" s="1287"/>
      <c r="H10" s="120"/>
      <c r="I10" s="1288"/>
      <c r="J10" s="477"/>
      <c r="K10" s="477"/>
      <c r="L10" s="477"/>
      <c r="M10" s="477"/>
      <c r="N10" s="477"/>
      <c r="O10" s="477"/>
      <c r="P10" s="477"/>
      <c r="Q10" s="477"/>
      <c r="R10" s="473"/>
      <c r="S10" s="473"/>
      <c r="T10" s="473"/>
      <c r="U10" s="473"/>
      <c r="V10" s="473"/>
      <c r="W10" s="473"/>
      <c r="X10" s="473"/>
      <c r="Y10" s="473"/>
      <c r="Z10" s="473"/>
      <c r="AA10" s="473"/>
      <c r="AB10" s="473"/>
      <c r="AC10" s="473"/>
      <c r="AD10" s="473"/>
      <c r="AE10" s="473"/>
      <c r="AF10" s="473"/>
      <c r="AG10" s="473"/>
      <c r="AH10" s="473"/>
      <c r="AI10" s="473"/>
      <c r="AJ10" s="473"/>
      <c r="AK10" s="473"/>
      <c r="AL10" s="473"/>
      <c r="AM10" s="473"/>
      <c r="AN10" s="473"/>
      <c r="AO10" s="473"/>
      <c r="AP10" s="473"/>
      <c r="AQ10" s="473"/>
      <c r="AR10" s="473"/>
      <c r="AS10" s="1288"/>
    </row>
    <row r="11" spans="1:256" s="247" customFormat="1" ht="15.6" customHeight="1">
      <c r="A11" s="1058"/>
      <c r="B11" s="1059"/>
      <c r="F11" s="476"/>
      <c r="G11" s="1287" t="s">
        <v>613</v>
      </c>
      <c r="H11" s="120"/>
      <c r="I11" s="1288"/>
      <c r="J11" s="477"/>
      <c r="K11" s="477"/>
      <c r="L11" s="477"/>
      <c r="M11" s="477"/>
      <c r="N11" s="477"/>
      <c r="O11" s="477"/>
      <c r="P11" s="477"/>
      <c r="Q11" s="477"/>
      <c r="R11" s="1289"/>
      <c r="S11" s="473"/>
      <c r="T11" s="473"/>
      <c r="U11" s="473"/>
      <c r="V11" s="473"/>
      <c r="W11" s="473"/>
      <c r="X11"/>
      <c r="Y11" s="473"/>
      <c r="Z11" s="473"/>
      <c r="AA11" s="473"/>
      <c r="AB11" s="473"/>
      <c r="AC11" s="473"/>
      <c r="AD11" s="473"/>
      <c r="AE11" s="473"/>
      <c r="AF11" s="473"/>
      <c r="AG11" s="473"/>
      <c r="AH11" s="473"/>
      <c r="AI11" s="473"/>
      <c r="AJ11" s="473"/>
      <c r="AK11" s="473"/>
      <c r="AL11" s="473"/>
      <c r="AM11" s="473"/>
      <c r="AN11" s="473"/>
      <c r="AO11" s="473"/>
      <c r="AP11" s="473"/>
      <c r="AQ11" s="473"/>
      <c r="AR11" s="473"/>
      <c r="AS11" s="1288"/>
    </row>
    <row r="12" spans="1:256" s="247" customFormat="1" ht="15.6" customHeight="1">
      <c r="A12" s="1058"/>
      <c r="B12" s="1059"/>
      <c r="F12" s="476"/>
      <c r="G12" s="1290" t="s">
        <v>616</v>
      </c>
      <c r="H12" s="120"/>
      <c r="I12" s="1288"/>
      <c r="J12" s="477"/>
      <c r="K12" s="477"/>
      <c r="L12" s="477"/>
      <c r="M12" s="477"/>
      <c r="N12" s="477"/>
      <c r="O12" s="477"/>
      <c r="P12" s="477"/>
      <c r="Q12" s="477"/>
      <c r="R12" s="473"/>
      <c r="S12" s="473"/>
      <c r="T12" s="473"/>
      <c r="U12" s="473"/>
      <c r="V12" s="473"/>
      <c r="W12" s="473"/>
      <c r="X12"/>
      <c r="Y12" s="473"/>
      <c r="Z12" s="473"/>
      <c r="AA12" s="473"/>
      <c r="AB12" s="473"/>
      <c r="AC12" s="473"/>
      <c r="AD12" s="473"/>
      <c r="AE12" s="473"/>
      <c r="AF12" s="473"/>
      <c r="AG12" s="473"/>
      <c r="AH12" s="473"/>
      <c r="AI12" s="473"/>
      <c r="AJ12" s="473"/>
      <c r="AK12" s="473"/>
      <c r="AL12" s="473"/>
      <c r="AM12" s="473"/>
      <c r="AN12" s="473"/>
      <c r="AO12" s="473"/>
      <c r="AP12" s="473"/>
      <c r="AQ12" s="473"/>
      <c r="AR12" s="473"/>
      <c r="AS12" s="1288"/>
    </row>
    <row r="13" spans="1:256" s="247" customFormat="1" ht="15.6" customHeight="1">
      <c r="A13" s="1058"/>
      <c r="B13" s="1059"/>
      <c r="F13" s="476"/>
      <c r="G13" s="483" t="s">
        <v>619</v>
      </c>
      <c r="H13" s="484"/>
      <c r="I13" s="431"/>
      <c r="J13" s="511"/>
      <c r="K13" s="511"/>
      <c r="L13" s="511"/>
      <c r="M13" s="511"/>
      <c r="N13" s="511"/>
      <c r="O13" s="511"/>
      <c r="P13" s="511"/>
      <c r="Q13" s="511"/>
      <c r="R13" s="486"/>
      <c r="S13" s="486"/>
      <c r="T13" s="486"/>
      <c r="U13" s="486"/>
      <c r="V13" s="486"/>
      <c r="W13" s="486"/>
      <c r="X13"/>
      <c r="Y13" s="473"/>
      <c r="Z13" s="486"/>
      <c r="AA13" s="486"/>
      <c r="AB13" s="486"/>
      <c r="AC13" s="486"/>
      <c r="AD13" s="486"/>
      <c r="AE13" s="486"/>
      <c r="AF13" s="486"/>
      <c r="AG13" s="486"/>
      <c r="AH13" s="486"/>
      <c r="AI13" s="486"/>
      <c r="AJ13" s="486"/>
      <c r="AK13" s="486"/>
      <c r="AL13" s="486"/>
      <c r="AM13" s="486"/>
      <c r="AN13" s="486"/>
      <c r="AO13" s="486"/>
      <c r="AP13" s="486"/>
      <c r="AQ13" s="486"/>
      <c r="AR13" s="486"/>
      <c r="AS13" s="431"/>
    </row>
    <row r="14" spans="1:256" s="247" customFormat="1" ht="15.6" customHeight="1">
      <c r="A14" s="1058"/>
      <c r="B14" s="1059"/>
      <c r="F14" s="476"/>
      <c r="G14" s="131"/>
      <c r="H14" s="490" t="s">
        <v>621</v>
      </c>
      <c r="I14" s="1288"/>
      <c r="J14" s="477"/>
      <c r="K14" s="477"/>
      <c r="L14" s="477"/>
      <c r="M14" s="477"/>
      <c r="N14" s="477"/>
      <c r="O14" s="477"/>
      <c r="P14" s="477"/>
      <c r="Q14" s="477"/>
      <c r="R14" s="473"/>
      <c r="S14" s="473"/>
      <c r="T14" s="473"/>
      <c r="U14" s="473"/>
      <c r="V14" s="473"/>
      <c r="W14" s="473"/>
      <c r="X14"/>
      <c r="Y14" s="473"/>
      <c r="Z14" s="473"/>
      <c r="AA14" s="473"/>
      <c r="AB14" s="473"/>
      <c r="AC14" s="473"/>
      <c r="AD14" s="473"/>
      <c r="AE14" s="473"/>
      <c r="AF14" s="473"/>
      <c r="AG14" s="473"/>
      <c r="AH14" s="473"/>
      <c r="AI14" s="473"/>
      <c r="AJ14" s="473"/>
      <c r="AK14" s="473"/>
      <c r="AL14" s="473"/>
      <c r="AM14" s="473"/>
      <c r="AN14" s="473"/>
      <c r="AO14" s="473"/>
      <c r="AP14" s="473"/>
      <c r="AQ14" s="473"/>
      <c r="AR14" s="473"/>
      <c r="AS14" s="1288"/>
    </row>
    <row r="15" spans="1:256" s="247" customFormat="1" ht="15.6" customHeight="1">
      <c r="A15" s="1060"/>
      <c r="B15" s="1061"/>
      <c r="F15" s="476"/>
      <c r="G15" s="1291"/>
      <c r="H15" s="120"/>
      <c r="I15" s="1288" t="s">
        <v>623</v>
      </c>
      <c r="J15" s="477"/>
      <c r="K15" s="477"/>
      <c r="L15" s="477"/>
      <c r="M15" s="477"/>
      <c r="N15" s="477"/>
      <c r="O15" s="477"/>
      <c r="P15" s="477"/>
      <c r="Q15" s="477"/>
      <c r="R15" s="477"/>
      <c r="S15" s="477"/>
      <c r="T15" s="477"/>
      <c r="U15" s="477"/>
      <c r="V15" s="477"/>
      <c r="W15" s="477"/>
      <c r="X15"/>
      <c r="Y15" s="473"/>
      <c r="Z15" s="477"/>
      <c r="AA15" s="477"/>
      <c r="AB15" s="477"/>
      <c r="AC15" s="477">
        <v>3219800</v>
      </c>
      <c r="AD15" s="477">
        <v>3875830.4508000002</v>
      </c>
      <c r="AE15" s="477">
        <v>3995854.8499999996</v>
      </c>
      <c r="AF15" s="477">
        <v>4147000</v>
      </c>
      <c r="AG15" s="477">
        <v>4333800</v>
      </c>
      <c r="AH15" s="477">
        <v>4531700</v>
      </c>
      <c r="AI15" s="477">
        <v>4736000</v>
      </c>
      <c r="AJ15" s="477">
        <v>4904600</v>
      </c>
      <c r="AK15" s="477">
        <v>5079300</v>
      </c>
      <c r="AL15" s="477">
        <v>5260300</v>
      </c>
      <c r="AM15" s="477">
        <v>5449200</v>
      </c>
      <c r="AN15" s="477">
        <v>5646300</v>
      </c>
      <c r="AO15" s="477">
        <v>5851900</v>
      </c>
      <c r="AP15" s="477">
        <v>6066300</v>
      </c>
      <c r="AQ15" s="477">
        <v>6289900</v>
      </c>
      <c r="AR15" s="477">
        <v>6522900</v>
      </c>
      <c r="AS15" s="523">
        <v>6765800</v>
      </c>
    </row>
    <row r="16" spans="1:256" s="241" customFormat="1" ht="15.6" customHeight="1">
      <c r="A16" s="1062"/>
      <c r="B16" s="1063"/>
      <c r="C16" s="247"/>
      <c r="D16" s="247"/>
      <c r="E16" s="247"/>
      <c r="F16" s="476"/>
      <c r="G16" s="1291"/>
      <c r="H16" s="120"/>
      <c r="I16" s="1288" t="s">
        <v>625</v>
      </c>
      <c r="J16" s="477"/>
      <c r="K16" s="477"/>
      <c r="L16" s="477"/>
      <c r="M16" s="477"/>
      <c r="N16" s="477"/>
      <c r="O16" s="477"/>
      <c r="P16" s="477"/>
      <c r="Q16" s="477"/>
      <c r="R16" s="477"/>
      <c r="S16" s="477"/>
      <c r="T16" s="477"/>
      <c r="U16" s="477"/>
      <c r="V16" s="477"/>
      <c r="W16" s="477"/>
      <c r="X16"/>
      <c r="Y16" s="473"/>
      <c r="Z16" s="477"/>
      <c r="AA16" s="477"/>
      <c r="AB16" s="477"/>
      <c r="AC16" s="477">
        <v>50000</v>
      </c>
      <c r="AD16" s="477">
        <v>50000</v>
      </c>
      <c r="AE16" s="477">
        <v>50000</v>
      </c>
      <c r="AF16" s="477">
        <v>51300</v>
      </c>
      <c r="AG16" s="477">
        <v>52600</v>
      </c>
      <c r="AH16" s="477">
        <v>53900</v>
      </c>
      <c r="AI16" s="477">
        <v>55200</v>
      </c>
      <c r="AJ16" s="477">
        <v>56600</v>
      </c>
      <c r="AK16" s="477">
        <v>58000</v>
      </c>
      <c r="AL16" s="477">
        <v>59500</v>
      </c>
      <c r="AM16" s="477">
        <v>61000</v>
      </c>
      <c r="AN16" s="477">
        <v>62500</v>
      </c>
      <c r="AO16" s="477">
        <v>64100</v>
      </c>
      <c r="AP16" s="477">
        <v>65700</v>
      </c>
      <c r="AQ16" s="477">
        <v>67300</v>
      </c>
      <c r="AR16" s="477">
        <v>69000</v>
      </c>
      <c r="AS16" s="523">
        <v>70700</v>
      </c>
      <c r="AT16" s="247"/>
      <c r="AU16" s="247"/>
      <c r="AV16" s="247"/>
      <c r="AW16" s="247"/>
      <c r="AX16" s="247"/>
      <c r="AY16" s="247"/>
      <c r="AZ16" s="247"/>
      <c r="BA16" s="247"/>
      <c r="BB16" s="247"/>
      <c r="BC16" s="247"/>
      <c r="BD16" s="247"/>
      <c r="BE16" s="247"/>
      <c r="BF16" s="247"/>
      <c r="BG16" s="247"/>
      <c r="BH16" s="247"/>
      <c r="BI16" s="247"/>
      <c r="BJ16" s="247"/>
      <c r="BK16" s="247"/>
      <c r="BL16" s="247"/>
      <c r="BM16" s="247"/>
      <c r="BN16" s="247"/>
      <c r="BO16" s="247"/>
      <c r="BP16" s="247"/>
      <c r="BQ16" s="247"/>
      <c r="BR16" s="247"/>
      <c r="BS16" s="247"/>
      <c r="BT16" s="247"/>
      <c r="BU16" s="247"/>
      <c r="BV16" s="247"/>
      <c r="BW16" s="247"/>
      <c r="BX16" s="247"/>
      <c r="BY16" s="247"/>
      <c r="BZ16" s="247"/>
      <c r="CA16" s="247"/>
      <c r="CB16" s="247"/>
      <c r="CC16" s="247"/>
      <c r="CD16" s="247"/>
      <c r="CE16" s="247"/>
      <c r="CF16" s="247"/>
      <c r="CG16" s="247"/>
      <c r="CH16" s="247"/>
      <c r="CI16" s="247"/>
      <c r="CJ16" s="247"/>
      <c r="CK16" s="247"/>
      <c r="CL16" s="247"/>
      <c r="CM16" s="247"/>
      <c r="CN16" s="247"/>
      <c r="CO16" s="247"/>
      <c r="CP16" s="247"/>
      <c r="CQ16" s="247"/>
      <c r="CR16" s="247"/>
      <c r="CS16" s="247"/>
      <c r="CT16" s="247"/>
      <c r="CU16" s="247"/>
      <c r="CV16" s="247"/>
      <c r="CW16" s="247"/>
      <c r="CX16" s="247"/>
      <c r="CY16" s="247"/>
      <c r="CZ16" s="247"/>
      <c r="DA16" s="247"/>
      <c r="DB16" s="247"/>
      <c r="DC16" s="247"/>
      <c r="DD16" s="247"/>
      <c r="DE16" s="247"/>
      <c r="DF16" s="247"/>
      <c r="DG16" s="247"/>
      <c r="DH16" s="247"/>
      <c r="DI16" s="247"/>
      <c r="DJ16" s="247"/>
      <c r="DK16" s="247"/>
      <c r="DL16" s="247"/>
      <c r="DM16" s="247"/>
      <c r="DN16" s="247"/>
      <c r="DO16" s="247"/>
      <c r="DP16" s="247"/>
      <c r="DQ16" s="247"/>
      <c r="DR16" s="247"/>
      <c r="DS16" s="247"/>
      <c r="DT16" s="247"/>
      <c r="DU16" s="247"/>
      <c r="DV16" s="247"/>
      <c r="DW16" s="247"/>
      <c r="DX16" s="247"/>
      <c r="DY16" s="247"/>
      <c r="DZ16" s="247"/>
      <c r="EA16" s="247"/>
      <c r="EB16" s="247"/>
      <c r="EC16" s="247"/>
      <c r="ED16" s="247"/>
      <c r="EE16" s="247"/>
      <c r="EF16" s="247"/>
      <c r="EG16" s="247"/>
      <c r="EH16" s="247"/>
      <c r="EI16" s="247"/>
      <c r="EJ16" s="247"/>
      <c r="EK16" s="247"/>
      <c r="EL16" s="247"/>
      <c r="EM16" s="247"/>
      <c r="EN16" s="247"/>
      <c r="EO16" s="247"/>
      <c r="EP16" s="247"/>
      <c r="EQ16" s="247"/>
      <c r="ER16" s="247"/>
      <c r="ES16" s="247"/>
      <c r="ET16" s="247"/>
      <c r="EU16" s="247"/>
      <c r="EV16" s="247"/>
      <c r="EW16" s="247"/>
      <c r="EX16" s="247"/>
      <c r="EY16" s="247"/>
      <c r="EZ16" s="247"/>
      <c r="FA16" s="247"/>
      <c r="FB16" s="247"/>
      <c r="FC16" s="247"/>
      <c r="FD16" s="247"/>
      <c r="FE16" s="247"/>
      <c r="FF16" s="247"/>
      <c r="FG16" s="247"/>
      <c r="FH16" s="247"/>
      <c r="FI16" s="247"/>
      <c r="FJ16" s="247"/>
      <c r="FK16" s="247"/>
      <c r="FL16" s="247"/>
      <c r="FM16" s="247"/>
      <c r="FN16" s="247"/>
      <c r="FO16" s="247"/>
      <c r="FP16" s="247"/>
      <c r="FQ16" s="247"/>
      <c r="FR16" s="247"/>
      <c r="FS16" s="247"/>
      <c r="FT16" s="247"/>
      <c r="FU16" s="247"/>
      <c r="FV16" s="247"/>
      <c r="FW16" s="247"/>
      <c r="FX16" s="247"/>
      <c r="FY16" s="247"/>
      <c r="FZ16" s="247"/>
      <c r="GA16" s="247"/>
      <c r="GB16" s="247"/>
      <c r="GC16" s="247"/>
      <c r="GD16" s="247"/>
      <c r="GE16" s="247"/>
      <c r="GF16" s="247"/>
      <c r="GG16" s="247"/>
      <c r="GH16" s="247"/>
      <c r="GI16" s="247"/>
      <c r="GJ16" s="247"/>
      <c r="GK16" s="247"/>
      <c r="GL16" s="247"/>
      <c r="GM16" s="247"/>
      <c r="GN16" s="247"/>
      <c r="GO16" s="247"/>
      <c r="GP16" s="247"/>
      <c r="GQ16" s="247"/>
      <c r="GR16" s="247"/>
      <c r="GS16" s="247"/>
      <c r="GT16" s="247"/>
      <c r="GU16" s="247"/>
      <c r="GV16" s="247"/>
      <c r="GW16" s="247"/>
      <c r="GX16" s="247"/>
      <c r="GY16" s="247"/>
      <c r="GZ16" s="247"/>
      <c r="HA16" s="247"/>
      <c r="HB16" s="247"/>
      <c r="HC16" s="247"/>
      <c r="HD16" s="247"/>
      <c r="HE16" s="247"/>
      <c r="HF16" s="247"/>
      <c r="HG16" s="247"/>
      <c r="HH16" s="247"/>
      <c r="HI16" s="247"/>
      <c r="HJ16" s="247"/>
      <c r="HK16" s="247"/>
      <c r="HL16" s="247"/>
      <c r="HM16" s="247"/>
      <c r="HN16" s="247"/>
      <c r="HO16" s="247"/>
      <c r="HP16" s="247"/>
      <c r="HQ16" s="247"/>
      <c r="HR16" s="247"/>
      <c r="HS16" s="247"/>
      <c r="HT16" s="247"/>
      <c r="HU16" s="247"/>
      <c r="HV16" s="247"/>
      <c r="HW16" s="247"/>
      <c r="HX16" s="247"/>
      <c r="HY16" s="247"/>
      <c r="HZ16" s="247"/>
      <c r="IA16" s="247"/>
      <c r="IB16" s="247"/>
      <c r="IC16" s="247"/>
      <c r="ID16" s="247"/>
      <c r="IE16" s="247"/>
      <c r="IF16" s="247"/>
      <c r="IG16" s="247"/>
      <c r="IH16" s="247"/>
      <c r="II16" s="247"/>
      <c r="IJ16" s="247"/>
      <c r="IK16" s="247"/>
      <c r="IL16" s="247"/>
      <c r="IM16" s="247"/>
      <c r="IN16" s="247"/>
      <c r="IO16" s="247"/>
      <c r="IP16" s="247"/>
      <c r="IQ16" s="247"/>
      <c r="IR16" s="247"/>
      <c r="IS16" s="247"/>
      <c r="IT16" s="247"/>
      <c r="IU16" s="247"/>
      <c r="IV16" s="247"/>
    </row>
    <row r="17" spans="1:256" s="247" customFormat="1" ht="15.6" customHeight="1">
      <c r="A17" s="171"/>
      <c r="B17" s="171"/>
      <c r="F17" s="476"/>
      <c r="G17" s="1291"/>
      <c r="H17" s="120"/>
      <c r="I17" s="1288" t="s">
        <v>626</v>
      </c>
      <c r="J17" s="477"/>
      <c r="K17" s="477"/>
      <c r="L17" s="477"/>
      <c r="M17" s="477"/>
      <c r="N17" s="477"/>
      <c r="O17" s="477"/>
      <c r="P17" s="477"/>
      <c r="Q17" s="477"/>
      <c r="R17" s="477"/>
      <c r="S17" s="477"/>
      <c r="T17" s="477"/>
      <c r="U17" s="477"/>
      <c r="V17" s="477"/>
      <c r="W17" s="477"/>
      <c r="X17"/>
      <c r="Y17" s="473"/>
      <c r="Z17" s="477"/>
      <c r="AA17" s="477"/>
      <c r="AB17" s="477"/>
      <c r="AC17" s="477">
        <v>0</v>
      </c>
      <c r="AD17" s="477">
        <v>0</v>
      </c>
      <c r="AE17" s="477">
        <v>0</v>
      </c>
      <c r="AF17" s="477">
        <v>0</v>
      </c>
      <c r="AG17" s="477">
        <v>0</v>
      </c>
      <c r="AH17" s="477">
        <v>0</v>
      </c>
      <c r="AI17" s="477">
        <v>0</v>
      </c>
      <c r="AJ17" s="477">
        <v>0</v>
      </c>
      <c r="AK17" s="477">
        <v>0</v>
      </c>
      <c r="AL17" s="477">
        <v>0</v>
      </c>
      <c r="AM17" s="477">
        <v>0</v>
      </c>
      <c r="AN17" s="477">
        <v>0</v>
      </c>
      <c r="AO17" s="477">
        <v>0</v>
      </c>
      <c r="AP17" s="477">
        <v>0</v>
      </c>
      <c r="AQ17" s="477">
        <v>0</v>
      </c>
      <c r="AR17" s="477">
        <v>0</v>
      </c>
      <c r="AS17" s="523">
        <v>0</v>
      </c>
    </row>
    <row r="18" spans="1:256" s="247" customFormat="1" ht="15.6" customHeight="1">
      <c r="A18" s="171"/>
      <c r="B18" s="171"/>
      <c r="F18" s="476"/>
      <c r="G18" s="1291"/>
      <c r="H18" s="120"/>
      <c r="I18" s="1288" t="s">
        <v>629</v>
      </c>
      <c r="J18" s="477"/>
      <c r="K18" s="477"/>
      <c r="L18" s="477"/>
      <c r="M18" s="477"/>
      <c r="N18" s="477"/>
      <c r="O18" s="477"/>
      <c r="P18" s="477"/>
      <c r="Q18" s="477"/>
      <c r="R18" s="477"/>
      <c r="S18" s="477"/>
      <c r="T18" s="477"/>
      <c r="U18" s="477"/>
      <c r="V18" s="477"/>
      <c r="W18" s="477"/>
      <c r="X18"/>
      <c r="Y18" s="473"/>
      <c r="Z18" s="477"/>
      <c r="AA18" s="477"/>
      <c r="AB18" s="477"/>
      <c r="AC18" s="477">
        <v>0</v>
      </c>
      <c r="AD18" s="477">
        <v>0</v>
      </c>
      <c r="AE18" s="477">
        <v>0</v>
      </c>
      <c r="AF18" s="477">
        <v>0</v>
      </c>
      <c r="AG18" s="477">
        <v>0</v>
      </c>
      <c r="AH18" s="477">
        <v>0</v>
      </c>
      <c r="AI18" s="477">
        <v>0</v>
      </c>
      <c r="AJ18" s="477">
        <v>0</v>
      </c>
      <c r="AK18" s="477">
        <v>0</v>
      </c>
      <c r="AL18" s="477">
        <v>0</v>
      </c>
      <c r="AM18" s="477">
        <v>0</v>
      </c>
      <c r="AN18" s="477">
        <v>0</v>
      </c>
      <c r="AO18" s="477">
        <v>0</v>
      </c>
      <c r="AP18" s="477">
        <v>0</v>
      </c>
      <c r="AQ18" s="477">
        <v>0</v>
      </c>
      <c r="AR18" s="477">
        <v>0</v>
      </c>
      <c r="AS18" s="523">
        <v>0</v>
      </c>
    </row>
    <row r="19" spans="1:256" s="247" customFormat="1" ht="15.6" customHeight="1">
      <c r="A19" s="171"/>
      <c r="B19" s="171"/>
      <c r="F19" s="476"/>
      <c r="G19" s="1291"/>
      <c r="H19" s="120"/>
      <c r="I19" s="1288" t="s">
        <v>632</v>
      </c>
      <c r="J19" s="477"/>
      <c r="K19" s="477"/>
      <c r="L19" s="477"/>
      <c r="M19" s="477"/>
      <c r="N19" s="477"/>
      <c r="O19" s="477"/>
      <c r="P19" s="477"/>
      <c r="Q19" s="477"/>
      <c r="R19" s="477"/>
      <c r="S19" s="477"/>
      <c r="T19" s="477"/>
      <c r="U19" s="477"/>
      <c r="V19" s="477"/>
      <c r="W19" s="477"/>
      <c r="X19"/>
      <c r="Y19" s="473"/>
      <c r="Z19" s="477"/>
      <c r="AA19" s="477"/>
      <c r="AB19" s="477"/>
      <c r="AC19" s="477">
        <v>112400</v>
      </c>
      <c r="AD19" s="477">
        <v>172000</v>
      </c>
      <c r="AE19" s="477">
        <v>172000</v>
      </c>
      <c r="AF19" s="477">
        <v>176300</v>
      </c>
      <c r="AG19" s="477">
        <v>180700</v>
      </c>
      <c r="AH19" s="477">
        <v>185200</v>
      </c>
      <c r="AI19" s="477">
        <v>189800</v>
      </c>
      <c r="AJ19" s="477">
        <v>194500</v>
      </c>
      <c r="AK19" s="477">
        <v>199400</v>
      </c>
      <c r="AL19" s="477">
        <v>204400</v>
      </c>
      <c r="AM19" s="477">
        <v>209500</v>
      </c>
      <c r="AN19" s="477">
        <v>214700</v>
      </c>
      <c r="AO19" s="477">
        <v>220100</v>
      </c>
      <c r="AP19" s="477">
        <v>225600</v>
      </c>
      <c r="AQ19" s="477">
        <v>231200</v>
      </c>
      <c r="AR19" s="477">
        <v>237000</v>
      </c>
      <c r="AS19" s="523">
        <v>242900</v>
      </c>
    </row>
    <row r="20" spans="1:256" s="247" customFormat="1" ht="15.6" customHeight="1">
      <c r="A20" s="171"/>
      <c r="B20" s="171"/>
      <c r="F20" s="476"/>
      <c r="G20" s="1291"/>
      <c r="H20" s="120"/>
      <c r="I20" s="478" t="s">
        <v>635</v>
      </c>
      <c r="J20" s="454"/>
      <c r="K20" s="454"/>
      <c r="L20" s="454"/>
      <c r="M20" s="454"/>
      <c r="N20" s="454"/>
      <c r="O20" s="454"/>
      <c r="P20" s="454"/>
      <c r="Q20" s="454"/>
      <c r="R20" s="477"/>
      <c r="S20" s="477"/>
      <c r="T20" s="477"/>
      <c r="U20" s="477"/>
      <c r="V20" s="477"/>
      <c r="W20" s="477"/>
      <c r="X20"/>
      <c r="Y20" s="473"/>
      <c r="Z20" s="477"/>
      <c r="AA20" s="477"/>
      <c r="AB20" s="477"/>
      <c r="AC20" s="477">
        <v>-894700</v>
      </c>
      <c r="AD20" s="477">
        <v>-185600</v>
      </c>
      <c r="AE20" s="477">
        <v>-193300</v>
      </c>
      <c r="AF20" s="477">
        <v>-198100</v>
      </c>
      <c r="AG20" s="477">
        <v>-203100</v>
      </c>
      <c r="AH20" s="477">
        <v>-208200</v>
      </c>
      <c r="AI20" s="477">
        <v>-213400</v>
      </c>
      <c r="AJ20" s="477">
        <v>-218700</v>
      </c>
      <c r="AK20" s="477">
        <v>-224200</v>
      </c>
      <c r="AL20" s="477">
        <v>-229800</v>
      </c>
      <c r="AM20" s="477">
        <v>-235500</v>
      </c>
      <c r="AN20" s="477">
        <v>-241400</v>
      </c>
      <c r="AO20" s="477">
        <v>-247400</v>
      </c>
      <c r="AP20" s="477">
        <v>-253600</v>
      </c>
      <c r="AQ20" s="477">
        <v>-259900</v>
      </c>
      <c r="AR20" s="477">
        <v>-266400</v>
      </c>
      <c r="AS20" s="523">
        <v>-273100</v>
      </c>
    </row>
    <row r="21" spans="1:256" s="247" customFormat="1" ht="15.6" customHeight="1">
      <c r="A21" s="171"/>
      <c r="B21" s="171"/>
      <c r="C21" s="241"/>
      <c r="D21" s="241"/>
      <c r="E21" s="241"/>
      <c r="F21" s="476"/>
      <c r="G21" s="1292"/>
      <c r="H21" s="293"/>
      <c r="I21" s="1293" t="s">
        <v>38</v>
      </c>
      <c r="J21" s="1294"/>
      <c r="K21" s="1294"/>
      <c r="L21" s="1294"/>
      <c r="M21" s="1294"/>
      <c r="N21" s="1294"/>
      <c r="O21" s="1294"/>
      <c r="P21" s="1294"/>
      <c r="Q21" s="1294"/>
      <c r="R21" s="508"/>
      <c r="S21" s="508"/>
      <c r="T21" s="508"/>
      <c r="U21" s="508"/>
      <c r="V21" s="508"/>
      <c r="W21" s="508"/>
      <c r="X21"/>
      <c r="Y21" s="473"/>
      <c r="Z21" s="508"/>
      <c r="AA21" s="508"/>
      <c r="AB21" s="508"/>
      <c r="AC21" s="508">
        <v>2487500</v>
      </c>
      <c r="AD21" s="508">
        <v>3912230.4508000002</v>
      </c>
      <c r="AE21" s="508">
        <v>4024554.8499999996</v>
      </c>
      <c r="AF21" s="508">
        <v>4176500</v>
      </c>
      <c r="AG21" s="508">
        <v>4364000</v>
      </c>
      <c r="AH21" s="508">
        <v>4562600</v>
      </c>
      <c r="AI21" s="508">
        <v>4767600</v>
      </c>
      <c r="AJ21" s="508">
        <v>4937000</v>
      </c>
      <c r="AK21" s="508">
        <v>5112500</v>
      </c>
      <c r="AL21" s="508">
        <v>5294400</v>
      </c>
      <c r="AM21" s="508">
        <v>5484200</v>
      </c>
      <c r="AN21" s="508">
        <v>5682100</v>
      </c>
      <c r="AO21" s="508">
        <v>5888700</v>
      </c>
      <c r="AP21" s="508">
        <v>6104000</v>
      </c>
      <c r="AQ21" s="508">
        <v>6328500</v>
      </c>
      <c r="AR21" s="508">
        <v>6562500</v>
      </c>
      <c r="AS21" s="509">
        <v>6806300</v>
      </c>
      <c r="AT21" s="241"/>
      <c r="AU21" s="241"/>
      <c r="AV21" s="241"/>
      <c r="AW21" s="241"/>
      <c r="AX21" s="241"/>
      <c r="AY21" s="241"/>
      <c r="AZ21" s="241"/>
      <c r="BA21" s="241"/>
      <c r="BB21" s="241"/>
      <c r="BC21" s="241"/>
      <c r="BD21" s="241"/>
      <c r="BE21" s="241"/>
      <c r="BF21" s="241"/>
      <c r="BG21" s="241"/>
      <c r="BH21" s="241"/>
      <c r="BI21" s="241"/>
      <c r="BJ21" s="241"/>
      <c r="BK21" s="241"/>
      <c r="BL21" s="241"/>
      <c r="BM21" s="241"/>
      <c r="BN21" s="241"/>
      <c r="BO21" s="241"/>
      <c r="BP21" s="241"/>
      <c r="BQ21" s="241"/>
      <c r="BR21" s="241"/>
      <c r="BS21" s="241"/>
      <c r="BT21" s="241"/>
      <c r="BU21" s="241"/>
      <c r="BV21" s="241"/>
      <c r="BW21" s="241"/>
      <c r="BX21" s="241"/>
      <c r="BY21" s="241"/>
      <c r="BZ21" s="241"/>
      <c r="CA21" s="241"/>
      <c r="CB21" s="241"/>
      <c r="CC21" s="241"/>
      <c r="CD21" s="241"/>
      <c r="CE21" s="241"/>
      <c r="CF21" s="241"/>
      <c r="CG21" s="241"/>
      <c r="CH21" s="241"/>
      <c r="CI21" s="241"/>
      <c r="CJ21" s="241"/>
      <c r="CK21" s="241"/>
      <c r="CL21" s="241"/>
      <c r="CM21" s="241"/>
      <c r="CN21" s="241"/>
      <c r="CO21" s="241"/>
      <c r="CP21" s="241"/>
      <c r="CQ21" s="241"/>
      <c r="CR21" s="241"/>
      <c r="CS21" s="241"/>
      <c r="CT21" s="241"/>
      <c r="CU21" s="241"/>
      <c r="CV21" s="241"/>
      <c r="CW21" s="241"/>
      <c r="CX21" s="241"/>
      <c r="CY21" s="241"/>
      <c r="CZ21" s="241"/>
      <c r="DA21" s="241"/>
      <c r="DB21" s="241"/>
      <c r="DC21" s="241"/>
      <c r="DD21" s="241"/>
      <c r="DE21" s="241"/>
      <c r="DF21" s="241"/>
      <c r="DG21" s="241"/>
      <c r="DH21" s="241"/>
      <c r="DI21" s="241"/>
      <c r="DJ21" s="241"/>
      <c r="DK21" s="241"/>
      <c r="DL21" s="241"/>
      <c r="DM21" s="241"/>
      <c r="DN21" s="241"/>
      <c r="DO21" s="241"/>
      <c r="DP21" s="241"/>
      <c r="DQ21" s="241"/>
      <c r="DR21" s="241"/>
      <c r="DS21" s="241"/>
      <c r="DT21" s="241"/>
      <c r="DU21" s="241"/>
      <c r="DV21" s="241"/>
      <c r="DW21" s="241"/>
      <c r="DX21" s="241"/>
      <c r="DY21" s="241"/>
      <c r="DZ21" s="241"/>
      <c r="EA21" s="241"/>
      <c r="EB21" s="241"/>
      <c r="EC21" s="241"/>
      <c r="ED21" s="241"/>
      <c r="EE21" s="241"/>
      <c r="EF21" s="241"/>
      <c r="EG21" s="241"/>
      <c r="EH21" s="241"/>
      <c r="EI21" s="241"/>
      <c r="EJ21" s="241"/>
      <c r="EK21" s="241"/>
      <c r="EL21" s="241"/>
      <c r="EM21" s="241"/>
      <c r="EN21" s="241"/>
      <c r="EO21" s="241"/>
      <c r="EP21" s="241"/>
      <c r="EQ21" s="241"/>
      <c r="ER21" s="241"/>
      <c r="ES21" s="241"/>
      <c r="ET21" s="241"/>
      <c r="EU21" s="241"/>
      <c r="EV21" s="241"/>
      <c r="EW21" s="241"/>
      <c r="EX21" s="241"/>
      <c r="EY21" s="241"/>
      <c r="EZ21" s="241"/>
      <c r="FA21" s="241"/>
      <c r="FB21" s="241"/>
      <c r="FC21" s="241"/>
      <c r="FD21" s="241"/>
      <c r="FE21" s="241"/>
      <c r="FF21" s="241"/>
      <c r="FG21" s="241"/>
      <c r="FH21" s="241"/>
      <c r="FI21" s="241"/>
      <c r="FJ21" s="241"/>
      <c r="FK21" s="241"/>
      <c r="FL21" s="241"/>
      <c r="FM21" s="241"/>
      <c r="FN21" s="241"/>
      <c r="FO21" s="241"/>
      <c r="FP21" s="241"/>
      <c r="FQ21" s="241"/>
      <c r="FR21" s="241"/>
      <c r="FS21" s="241"/>
      <c r="FT21" s="241"/>
      <c r="FU21" s="241"/>
      <c r="FV21" s="241"/>
      <c r="FW21" s="241"/>
      <c r="FX21" s="241"/>
      <c r="FY21" s="241"/>
      <c r="FZ21" s="241"/>
      <c r="GA21" s="241"/>
      <c r="GB21" s="241"/>
      <c r="GC21" s="241"/>
      <c r="GD21" s="241"/>
      <c r="GE21" s="241"/>
      <c r="GF21" s="241"/>
      <c r="GG21" s="241"/>
      <c r="GH21" s="241"/>
      <c r="GI21" s="241"/>
      <c r="GJ21" s="241"/>
      <c r="GK21" s="241"/>
      <c r="GL21" s="241"/>
      <c r="GM21" s="241"/>
      <c r="GN21" s="241"/>
      <c r="GO21" s="241"/>
      <c r="GP21" s="241"/>
      <c r="GQ21" s="241"/>
      <c r="GR21" s="241"/>
      <c r="GS21" s="241"/>
      <c r="GT21" s="241"/>
      <c r="GU21" s="241"/>
      <c r="GV21" s="241"/>
      <c r="GW21" s="241"/>
      <c r="GX21" s="241"/>
      <c r="GY21" s="241"/>
      <c r="GZ21" s="241"/>
      <c r="HA21" s="241"/>
      <c r="HB21" s="241"/>
      <c r="HC21" s="241"/>
      <c r="HD21" s="241"/>
      <c r="HE21" s="241"/>
      <c r="HF21" s="241"/>
      <c r="HG21" s="241"/>
      <c r="HH21" s="241"/>
      <c r="HI21" s="241"/>
      <c r="HJ21" s="241"/>
      <c r="HK21" s="241"/>
      <c r="HL21" s="241"/>
      <c r="HM21" s="241"/>
      <c r="HN21" s="241"/>
      <c r="HO21" s="241"/>
      <c r="HP21" s="241"/>
      <c r="HQ21" s="241"/>
      <c r="HR21" s="241"/>
      <c r="HS21" s="241"/>
      <c r="HT21" s="241"/>
      <c r="HU21" s="241"/>
      <c r="HV21" s="241"/>
      <c r="HW21" s="241"/>
      <c r="HX21" s="241"/>
      <c r="HY21" s="241"/>
      <c r="HZ21" s="241"/>
      <c r="IA21" s="241"/>
      <c r="IB21" s="241"/>
      <c r="IC21" s="241"/>
      <c r="ID21" s="241"/>
      <c r="IE21" s="241"/>
      <c r="IF21" s="241"/>
      <c r="IG21" s="241"/>
      <c r="IH21" s="241"/>
      <c r="II21" s="241"/>
      <c r="IJ21" s="241"/>
      <c r="IK21" s="241"/>
      <c r="IL21" s="241"/>
      <c r="IM21" s="241"/>
      <c r="IN21" s="241"/>
      <c r="IO21" s="241"/>
      <c r="IP21" s="241"/>
      <c r="IQ21" s="241"/>
      <c r="IR21" s="241"/>
      <c r="IS21" s="241"/>
      <c r="IT21" s="241"/>
      <c r="IU21" s="241"/>
      <c r="IV21" s="241"/>
    </row>
    <row r="22" spans="1:256" s="247" customFormat="1" ht="15.6" customHeight="1">
      <c r="A22" s="171"/>
      <c r="B22" s="171"/>
      <c r="F22" s="476"/>
      <c r="G22" s="1295"/>
      <c r="H22" s="511" t="s">
        <v>637</v>
      </c>
      <c r="I22" s="431"/>
      <c r="J22" s="511"/>
      <c r="K22" s="511"/>
      <c r="L22" s="511"/>
      <c r="M22" s="511"/>
      <c r="N22" s="511"/>
      <c r="O22" s="511"/>
      <c r="P22" s="511"/>
      <c r="Q22" s="511"/>
      <c r="R22" s="486"/>
      <c r="S22" s="486"/>
      <c r="T22" s="486"/>
      <c r="U22" s="486"/>
      <c r="V22" s="486"/>
      <c r="W22" s="486"/>
      <c r="X22"/>
      <c r="Y22" s="473"/>
      <c r="Z22" s="486"/>
      <c r="AA22" s="486"/>
      <c r="AB22" s="486"/>
      <c r="AC22" s="486"/>
      <c r="AD22" s="486"/>
      <c r="AE22" s="486"/>
      <c r="AF22" s="486"/>
      <c r="AG22" s="486"/>
      <c r="AH22" s="486"/>
      <c r="AI22" s="486"/>
      <c r="AJ22" s="486"/>
      <c r="AK22" s="486"/>
      <c r="AL22" s="486"/>
      <c r="AM22" s="486"/>
      <c r="AN22" s="486"/>
      <c r="AO22" s="486"/>
      <c r="AP22" s="486"/>
      <c r="AQ22" s="486"/>
      <c r="AR22" s="486"/>
      <c r="AS22" s="431"/>
    </row>
    <row r="23" spans="1:256" s="247" customFormat="1" ht="15.6" customHeight="1">
      <c r="A23" s="171"/>
      <c r="B23" s="171"/>
      <c r="F23" s="476"/>
      <c r="G23" s="1291"/>
      <c r="H23" s="120"/>
      <c r="I23" s="1288" t="s">
        <v>623</v>
      </c>
      <c r="J23" s="477"/>
      <c r="K23" s="477"/>
      <c r="L23" s="477"/>
      <c r="M23" s="477"/>
      <c r="N23" s="477"/>
      <c r="O23" s="477"/>
      <c r="P23" s="477"/>
      <c r="Q23" s="477"/>
      <c r="R23" s="477"/>
      <c r="S23" s="477"/>
      <c r="T23" s="477"/>
      <c r="U23" s="477"/>
      <c r="V23" s="477"/>
      <c r="W23" s="477"/>
      <c r="X23"/>
      <c r="Y23" s="473"/>
      <c r="Z23" s="477"/>
      <c r="AA23" s="477"/>
      <c r="AB23" s="477"/>
      <c r="AC23" s="477">
        <v>1734500</v>
      </c>
      <c r="AD23" s="477">
        <v>1972221.2132000001</v>
      </c>
      <c r="AE23" s="477">
        <v>2039536.8790000002</v>
      </c>
      <c r="AF23" s="477">
        <v>2116700</v>
      </c>
      <c r="AG23" s="477">
        <v>2212100</v>
      </c>
      <c r="AH23" s="477">
        <v>2313100</v>
      </c>
      <c r="AI23" s="477">
        <v>2417400</v>
      </c>
      <c r="AJ23" s="477">
        <v>2503400</v>
      </c>
      <c r="AK23" s="477">
        <v>2592600</v>
      </c>
      <c r="AL23" s="477">
        <v>2685000</v>
      </c>
      <c r="AM23" s="477">
        <v>2781400</v>
      </c>
      <c r="AN23" s="477">
        <v>2882000</v>
      </c>
      <c r="AO23" s="477">
        <v>2986900</v>
      </c>
      <c r="AP23" s="477">
        <v>3096300</v>
      </c>
      <c r="AQ23" s="477">
        <v>3210400</v>
      </c>
      <c r="AR23" s="477">
        <v>3329300</v>
      </c>
      <c r="AS23" s="523">
        <v>3453300</v>
      </c>
    </row>
    <row r="24" spans="1:256" s="241" customFormat="1" ht="15.6" customHeight="1">
      <c r="A24" s="171"/>
      <c r="B24" s="171"/>
      <c r="C24" s="247"/>
      <c r="D24" s="247"/>
      <c r="E24" s="247"/>
      <c r="F24" s="476"/>
      <c r="G24" s="1291"/>
      <c r="H24" s="120"/>
      <c r="I24" s="1288" t="s">
        <v>625</v>
      </c>
      <c r="J24" s="477"/>
      <c r="K24" s="477"/>
      <c r="L24" s="477"/>
      <c r="M24" s="477"/>
      <c r="N24" s="477"/>
      <c r="O24" s="477"/>
      <c r="P24" s="477"/>
      <c r="Q24" s="477"/>
      <c r="R24" s="477"/>
      <c r="S24" s="477"/>
      <c r="T24" s="477"/>
      <c r="U24" s="477"/>
      <c r="V24" s="477"/>
      <c r="W24" s="477"/>
      <c r="X24"/>
      <c r="Y24" s="473"/>
      <c r="Z24" s="477"/>
      <c r="AA24" s="477"/>
      <c r="AB24" s="477"/>
      <c r="AC24" s="477">
        <v>220000</v>
      </c>
      <c r="AD24" s="477">
        <v>220000</v>
      </c>
      <c r="AE24" s="477">
        <v>220000</v>
      </c>
      <c r="AF24" s="477">
        <v>225500</v>
      </c>
      <c r="AG24" s="477">
        <v>231100</v>
      </c>
      <c r="AH24" s="477">
        <v>236900</v>
      </c>
      <c r="AI24" s="477">
        <v>242800</v>
      </c>
      <c r="AJ24" s="477">
        <v>248900</v>
      </c>
      <c r="AK24" s="477">
        <v>255100</v>
      </c>
      <c r="AL24" s="477">
        <v>261500</v>
      </c>
      <c r="AM24" s="477">
        <v>268000</v>
      </c>
      <c r="AN24" s="477">
        <v>274700</v>
      </c>
      <c r="AO24" s="477">
        <v>281600</v>
      </c>
      <c r="AP24" s="477">
        <v>288600</v>
      </c>
      <c r="AQ24" s="477">
        <v>295800</v>
      </c>
      <c r="AR24" s="477">
        <v>303200</v>
      </c>
      <c r="AS24" s="523">
        <v>310800</v>
      </c>
      <c r="AT24" s="247"/>
      <c r="AU24" s="247"/>
      <c r="AV24" s="247"/>
      <c r="AW24" s="247"/>
      <c r="AX24" s="247"/>
      <c r="AY24" s="247"/>
      <c r="AZ24" s="247"/>
      <c r="BA24" s="247"/>
      <c r="BB24" s="247"/>
      <c r="BC24" s="247"/>
      <c r="BD24" s="247"/>
      <c r="BE24" s="247"/>
      <c r="BF24" s="247"/>
      <c r="BG24" s="247"/>
      <c r="BH24" s="247"/>
      <c r="BI24" s="247"/>
      <c r="BJ24" s="247"/>
      <c r="BK24" s="247"/>
      <c r="BL24" s="247"/>
      <c r="BM24" s="247"/>
      <c r="BN24" s="247"/>
      <c r="BO24" s="247"/>
      <c r="BP24" s="247"/>
      <c r="BQ24" s="247"/>
      <c r="BR24" s="247"/>
      <c r="BS24" s="247"/>
      <c r="BT24" s="247"/>
      <c r="BU24" s="247"/>
      <c r="BV24" s="247"/>
      <c r="BW24" s="247"/>
      <c r="BX24" s="247"/>
      <c r="BY24" s="247"/>
      <c r="BZ24" s="247"/>
      <c r="CA24" s="247"/>
      <c r="CB24" s="247"/>
      <c r="CC24" s="247"/>
      <c r="CD24" s="247"/>
      <c r="CE24" s="247"/>
      <c r="CF24" s="247"/>
      <c r="CG24" s="247"/>
      <c r="CH24" s="247"/>
      <c r="CI24" s="247"/>
      <c r="CJ24" s="247"/>
      <c r="CK24" s="247"/>
      <c r="CL24" s="247"/>
      <c r="CM24" s="247"/>
      <c r="CN24" s="247"/>
      <c r="CO24" s="247"/>
      <c r="CP24" s="247"/>
      <c r="CQ24" s="247"/>
      <c r="CR24" s="247"/>
      <c r="CS24" s="247"/>
      <c r="CT24" s="247"/>
      <c r="CU24" s="247"/>
      <c r="CV24" s="247"/>
      <c r="CW24" s="247"/>
      <c r="CX24" s="247"/>
      <c r="CY24" s="247"/>
      <c r="CZ24" s="247"/>
      <c r="DA24" s="247"/>
      <c r="DB24" s="247"/>
      <c r="DC24" s="247"/>
      <c r="DD24" s="247"/>
      <c r="DE24" s="247"/>
      <c r="DF24" s="247"/>
      <c r="DG24" s="247"/>
      <c r="DH24" s="247"/>
      <c r="DI24" s="247"/>
      <c r="DJ24" s="247"/>
      <c r="DK24" s="247"/>
      <c r="DL24" s="247"/>
      <c r="DM24" s="247"/>
      <c r="DN24" s="247"/>
      <c r="DO24" s="247"/>
      <c r="DP24" s="247"/>
      <c r="DQ24" s="247"/>
      <c r="DR24" s="247"/>
      <c r="DS24" s="247"/>
      <c r="DT24" s="247"/>
      <c r="DU24" s="247"/>
      <c r="DV24" s="247"/>
      <c r="DW24" s="247"/>
      <c r="DX24" s="247"/>
      <c r="DY24" s="247"/>
      <c r="DZ24" s="247"/>
      <c r="EA24" s="247"/>
      <c r="EB24" s="247"/>
      <c r="EC24" s="247"/>
      <c r="ED24" s="247"/>
      <c r="EE24" s="247"/>
      <c r="EF24" s="247"/>
      <c r="EG24" s="247"/>
      <c r="EH24" s="247"/>
      <c r="EI24" s="247"/>
      <c r="EJ24" s="247"/>
      <c r="EK24" s="247"/>
      <c r="EL24" s="247"/>
      <c r="EM24" s="247"/>
      <c r="EN24" s="247"/>
      <c r="EO24" s="247"/>
      <c r="EP24" s="247"/>
      <c r="EQ24" s="247"/>
      <c r="ER24" s="247"/>
      <c r="ES24" s="247"/>
      <c r="ET24" s="247"/>
      <c r="EU24" s="247"/>
      <c r="EV24" s="247"/>
      <c r="EW24" s="247"/>
      <c r="EX24" s="247"/>
      <c r="EY24" s="247"/>
      <c r="EZ24" s="247"/>
      <c r="FA24" s="247"/>
      <c r="FB24" s="247"/>
      <c r="FC24" s="247"/>
      <c r="FD24" s="247"/>
      <c r="FE24" s="247"/>
      <c r="FF24" s="247"/>
      <c r="FG24" s="247"/>
      <c r="FH24" s="247"/>
      <c r="FI24" s="247"/>
      <c r="FJ24" s="247"/>
      <c r="FK24" s="247"/>
      <c r="FL24" s="247"/>
      <c r="FM24" s="247"/>
      <c r="FN24" s="247"/>
      <c r="FO24" s="247"/>
      <c r="FP24" s="247"/>
      <c r="FQ24" s="247"/>
      <c r="FR24" s="247"/>
      <c r="FS24" s="247"/>
      <c r="FT24" s="247"/>
      <c r="FU24" s="247"/>
      <c r="FV24" s="247"/>
      <c r="FW24" s="247"/>
      <c r="FX24" s="247"/>
      <c r="FY24" s="247"/>
      <c r="FZ24" s="247"/>
      <c r="GA24" s="247"/>
      <c r="GB24" s="247"/>
      <c r="GC24" s="247"/>
      <c r="GD24" s="247"/>
      <c r="GE24" s="247"/>
      <c r="GF24" s="247"/>
      <c r="GG24" s="247"/>
      <c r="GH24" s="247"/>
      <c r="GI24" s="247"/>
      <c r="GJ24" s="247"/>
      <c r="GK24" s="247"/>
      <c r="GL24" s="247"/>
      <c r="GM24" s="247"/>
      <c r="GN24" s="247"/>
      <c r="GO24" s="247"/>
      <c r="GP24" s="247"/>
      <c r="GQ24" s="247"/>
      <c r="GR24" s="247"/>
      <c r="GS24" s="247"/>
      <c r="GT24" s="247"/>
      <c r="GU24" s="247"/>
      <c r="GV24" s="247"/>
      <c r="GW24" s="247"/>
      <c r="GX24" s="247"/>
      <c r="GY24" s="247"/>
      <c r="GZ24" s="247"/>
      <c r="HA24" s="247"/>
      <c r="HB24" s="247"/>
      <c r="HC24" s="247"/>
      <c r="HD24" s="247"/>
      <c r="HE24" s="247"/>
      <c r="HF24" s="247"/>
      <c r="HG24" s="247"/>
      <c r="HH24" s="247"/>
      <c r="HI24" s="247"/>
      <c r="HJ24" s="247"/>
      <c r="HK24" s="247"/>
      <c r="HL24" s="247"/>
      <c r="HM24" s="247"/>
      <c r="HN24" s="247"/>
      <c r="HO24" s="247"/>
      <c r="HP24" s="247"/>
      <c r="HQ24" s="247"/>
      <c r="HR24" s="247"/>
      <c r="HS24" s="247"/>
      <c r="HT24" s="247"/>
      <c r="HU24" s="247"/>
      <c r="HV24" s="247"/>
      <c r="HW24" s="247"/>
      <c r="HX24" s="247"/>
      <c r="HY24" s="247"/>
      <c r="HZ24" s="247"/>
      <c r="IA24" s="247"/>
      <c r="IB24" s="247"/>
      <c r="IC24" s="247"/>
      <c r="ID24" s="247"/>
      <c r="IE24" s="247"/>
      <c r="IF24" s="247"/>
      <c r="IG24" s="247"/>
      <c r="IH24" s="247"/>
      <c r="II24" s="247"/>
      <c r="IJ24" s="247"/>
      <c r="IK24" s="247"/>
      <c r="IL24" s="247"/>
      <c r="IM24" s="247"/>
      <c r="IN24" s="247"/>
      <c r="IO24" s="247"/>
      <c r="IP24" s="247"/>
      <c r="IQ24" s="247"/>
      <c r="IR24" s="247"/>
      <c r="IS24" s="247"/>
      <c r="IT24" s="247"/>
      <c r="IU24" s="247"/>
      <c r="IV24" s="247"/>
    </row>
    <row r="25" spans="1:256" s="420" customFormat="1" ht="15.6" customHeight="1">
      <c r="A25" s="171"/>
      <c r="B25" s="171"/>
      <c r="C25" s="247"/>
      <c r="D25" s="247"/>
      <c r="E25" s="247"/>
      <c r="F25" s="476"/>
      <c r="G25" s="1291"/>
      <c r="H25" s="120"/>
      <c r="I25" s="1288" t="s">
        <v>626</v>
      </c>
      <c r="J25" s="477"/>
      <c r="K25" s="477"/>
      <c r="L25" s="477"/>
      <c r="M25" s="477"/>
      <c r="N25" s="477"/>
      <c r="O25" s="477"/>
      <c r="P25" s="477"/>
      <c r="Q25" s="477"/>
      <c r="R25" s="477"/>
      <c r="S25" s="477"/>
      <c r="T25" s="477"/>
      <c r="U25" s="477"/>
      <c r="V25" s="477"/>
      <c r="W25" s="477"/>
      <c r="X25"/>
      <c r="Y25" s="473"/>
      <c r="Z25" s="477"/>
      <c r="AA25" s="477"/>
      <c r="AB25" s="477"/>
      <c r="AC25" s="477">
        <v>0</v>
      </c>
      <c r="AD25" s="477">
        <v>0</v>
      </c>
      <c r="AE25" s="477">
        <v>0</v>
      </c>
      <c r="AF25" s="477">
        <v>0</v>
      </c>
      <c r="AG25" s="477">
        <v>0</v>
      </c>
      <c r="AH25" s="477">
        <v>0</v>
      </c>
      <c r="AI25" s="477">
        <v>0</v>
      </c>
      <c r="AJ25" s="477">
        <v>0</v>
      </c>
      <c r="AK25" s="477">
        <v>0</v>
      </c>
      <c r="AL25" s="477">
        <v>0</v>
      </c>
      <c r="AM25" s="477">
        <v>0</v>
      </c>
      <c r="AN25" s="477">
        <v>0</v>
      </c>
      <c r="AO25" s="477">
        <v>0</v>
      </c>
      <c r="AP25" s="477">
        <v>0</v>
      </c>
      <c r="AQ25" s="477">
        <v>0</v>
      </c>
      <c r="AR25" s="477">
        <v>0</v>
      </c>
      <c r="AS25" s="523">
        <v>0</v>
      </c>
      <c r="AT25" s="247"/>
      <c r="AU25" s="247"/>
      <c r="AV25" s="247"/>
      <c r="AW25" s="247"/>
      <c r="AX25" s="247"/>
      <c r="AY25" s="247"/>
      <c r="AZ25" s="247"/>
      <c r="BA25" s="247"/>
      <c r="BB25" s="247"/>
      <c r="BC25" s="247"/>
      <c r="BD25" s="247"/>
      <c r="BE25" s="247"/>
      <c r="BF25" s="247"/>
      <c r="BG25" s="247"/>
      <c r="BH25" s="247"/>
      <c r="BI25" s="247"/>
      <c r="BJ25" s="247"/>
      <c r="BK25" s="247"/>
      <c r="BL25" s="247"/>
      <c r="BM25" s="247"/>
      <c r="BN25" s="247"/>
      <c r="BO25" s="247"/>
      <c r="BP25" s="247"/>
      <c r="BQ25" s="247"/>
      <c r="BR25" s="247"/>
      <c r="BS25" s="247"/>
      <c r="BT25" s="247"/>
      <c r="BU25" s="247"/>
      <c r="BV25" s="247"/>
      <c r="BW25" s="247"/>
      <c r="BX25" s="247"/>
      <c r="BY25" s="247"/>
      <c r="BZ25" s="247"/>
      <c r="CA25" s="247"/>
      <c r="CB25" s="247"/>
      <c r="CC25" s="247"/>
      <c r="CD25" s="247"/>
      <c r="CE25" s="247"/>
      <c r="CF25" s="247"/>
      <c r="CG25" s="247"/>
      <c r="CH25" s="247"/>
      <c r="CI25" s="247"/>
      <c r="CJ25" s="247"/>
      <c r="CK25" s="247"/>
      <c r="CL25" s="247"/>
      <c r="CM25" s="247"/>
      <c r="CN25" s="247"/>
      <c r="CO25" s="247"/>
      <c r="CP25" s="247"/>
      <c r="CQ25" s="247"/>
      <c r="CR25" s="247"/>
      <c r="CS25" s="247"/>
      <c r="CT25" s="247"/>
      <c r="CU25" s="247"/>
      <c r="CV25" s="247"/>
      <c r="CW25" s="247"/>
      <c r="CX25" s="247"/>
      <c r="CY25" s="247"/>
      <c r="CZ25" s="247"/>
      <c r="DA25" s="247"/>
      <c r="DB25" s="247"/>
      <c r="DC25" s="247"/>
      <c r="DD25" s="247"/>
      <c r="DE25" s="247"/>
      <c r="DF25" s="247"/>
      <c r="DG25" s="247"/>
      <c r="DH25" s="247"/>
      <c r="DI25" s="247"/>
      <c r="DJ25" s="247"/>
      <c r="DK25" s="247"/>
      <c r="DL25" s="247"/>
      <c r="DM25" s="247"/>
      <c r="DN25" s="247"/>
      <c r="DO25" s="247"/>
      <c r="DP25" s="247"/>
      <c r="DQ25" s="247"/>
      <c r="DR25" s="247"/>
      <c r="DS25" s="247"/>
      <c r="DT25" s="247"/>
      <c r="DU25" s="247"/>
      <c r="DV25" s="247"/>
      <c r="DW25" s="247"/>
      <c r="DX25" s="247"/>
      <c r="DY25" s="247"/>
      <c r="DZ25" s="247"/>
      <c r="EA25" s="247"/>
      <c r="EB25" s="247"/>
      <c r="EC25" s="247"/>
      <c r="ED25" s="247"/>
      <c r="EE25" s="247"/>
      <c r="EF25" s="247"/>
      <c r="EG25" s="247"/>
      <c r="EH25" s="247"/>
      <c r="EI25" s="247"/>
      <c r="EJ25" s="247"/>
      <c r="EK25" s="247"/>
      <c r="EL25" s="247"/>
      <c r="EM25" s="247"/>
      <c r="EN25" s="247"/>
      <c r="EO25" s="247"/>
      <c r="EP25" s="247"/>
      <c r="EQ25" s="247"/>
      <c r="ER25" s="247"/>
      <c r="ES25" s="247"/>
      <c r="ET25" s="247"/>
      <c r="EU25" s="247"/>
      <c r="EV25" s="247"/>
      <c r="EW25" s="247"/>
      <c r="EX25" s="247"/>
      <c r="EY25" s="247"/>
      <c r="EZ25" s="247"/>
      <c r="FA25" s="247"/>
      <c r="FB25" s="247"/>
      <c r="FC25" s="247"/>
      <c r="FD25" s="247"/>
      <c r="FE25" s="247"/>
      <c r="FF25" s="247"/>
      <c r="FG25" s="247"/>
      <c r="FH25" s="247"/>
      <c r="FI25" s="247"/>
      <c r="FJ25" s="247"/>
      <c r="FK25" s="247"/>
      <c r="FL25" s="247"/>
      <c r="FM25" s="247"/>
      <c r="FN25" s="247"/>
      <c r="FO25" s="247"/>
      <c r="FP25" s="247"/>
      <c r="FQ25" s="247"/>
      <c r="FR25" s="247"/>
      <c r="FS25" s="247"/>
      <c r="FT25" s="247"/>
      <c r="FU25" s="247"/>
      <c r="FV25" s="247"/>
      <c r="FW25" s="247"/>
      <c r="FX25" s="247"/>
      <c r="FY25" s="247"/>
      <c r="FZ25" s="247"/>
      <c r="GA25" s="247"/>
      <c r="GB25" s="247"/>
      <c r="GC25" s="247"/>
      <c r="GD25" s="247"/>
      <c r="GE25" s="247"/>
      <c r="GF25" s="247"/>
      <c r="GG25" s="247"/>
      <c r="GH25" s="247"/>
      <c r="GI25" s="247"/>
      <c r="GJ25" s="247"/>
      <c r="GK25" s="247"/>
      <c r="GL25" s="247"/>
      <c r="GM25" s="247"/>
      <c r="GN25" s="247"/>
      <c r="GO25" s="247"/>
      <c r="GP25" s="247"/>
      <c r="GQ25" s="247"/>
      <c r="GR25" s="247"/>
      <c r="GS25" s="247"/>
      <c r="GT25" s="247"/>
      <c r="GU25" s="247"/>
      <c r="GV25" s="247"/>
      <c r="GW25" s="247"/>
      <c r="GX25" s="247"/>
      <c r="GY25" s="247"/>
      <c r="GZ25" s="247"/>
      <c r="HA25" s="247"/>
      <c r="HB25" s="247"/>
      <c r="HC25" s="247"/>
      <c r="HD25" s="247"/>
      <c r="HE25" s="247"/>
      <c r="HF25" s="247"/>
      <c r="HG25" s="247"/>
      <c r="HH25" s="247"/>
      <c r="HI25" s="247"/>
      <c r="HJ25" s="247"/>
      <c r="HK25" s="247"/>
      <c r="HL25" s="247"/>
      <c r="HM25" s="247"/>
      <c r="HN25" s="247"/>
      <c r="HO25" s="247"/>
      <c r="HP25" s="247"/>
      <c r="HQ25" s="247"/>
      <c r="HR25" s="247"/>
      <c r="HS25" s="247"/>
      <c r="HT25" s="247"/>
      <c r="HU25" s="247"/>
      <c r="HV25" s="247"/>
      <c r="HW25" s="247"/>
      <c r="HX25" s="247"/>
      <c r="HY25" s="247"/>
      <c r="HZ25" s="247"/>
      <c r="IA25" s="247"/>
      <c r="IB25" s="247"/>
      <c r="IC25" s="247"/>
      <c r="ID25" s="247"/>
      <c r="IE25" s="247"/>
      <c r="IF25" s="247"/>
      <c r="IG25" s="247"/>
      <c r="IH25" s="247"/>
      <c r="II25" s="247"/>
      <c r="IJ25" s="247"/>
      <c r="IK25" s="247"/>
      <c r="IL25" s="247"/>
      <c r="IM25" s="247"/>
      <c r="IN25" s="247"/>
      <c r="IO25" s="247"/>
      <c r="IP25" s="247"/>
      <c r="IQ25" s="247"/>
      <c r="IR25" s="247"/>
      <c r="IS25" s="247"/>
      <c r="IT25" s="247"/>
      <c r="IU25" s="247"/>
      <c r="IV25" s="247"/>
    </row>
    <row r="26" spans="1:256" s="420" customFormat="1" ht="15.6" customHeight="1">
      <c r="A26" s="171"/>
      <c r="B26" s="171"/>
      <c r="C26" s="247"/>
      <c r="D26" s="247"/>
      <c r="E26" s="247"/>
      <c r="F26" s="476"/>
      <c r="G26" s="1291"/>
      <c r="H26" s="120"/>
      <c r="I26" s="1288" t="s">
        <v>629</v>
      </c>
      <c r="J26" s="477"/>
      <c r="K26" s="477"/>
      <c r="L26" s="477"/>
      <c r="M26" s="477"/>
      <c r="N26" s="477"/>
      <c r="O26" s="477"/>
      <c r="P26" s="477"/>
      <c r="Q26" s="477"/>
      <c r="R26" s="477"/>
      <c r="S26" s="477"/>
      <c r="T26" s="477"/>
      <c r="U26" s="477"/>
      <c r="V26" s="477"/>
      <c r="W26" s="477"/>
      <c r="X26"/>
      <c r="Y26" s="473"/>
      <c r="Z26" s="477"/>
      <c r="AA26" s="477"/>
      <c r="AB26" s="477"/>
      <c r="AC26" s="477">
        <v>0</v>
      </c>
      <c r="AD26" s="477">
        <v>0</v>
      </c>
      <c r="AE26" s="477">
        <v>0</v>
      </c>
      <c r="AF26" s="477">
        <v>0</v>
      </c>
      <c r="AG26" s="477">
        <v>0</v>
      </c>
      <c r="AH26" s="477">
        <v>0</v>
      </c>
      <c r="AI26" s="477">
        <v>0</v>
      </c>
      <c r="AJ26" s="477">
        <v>0</v>
      </c>
      <c r="AK26" s="477">
        <v>0</v>
      </c>
      <c r="AL26" s="477">
        <v>0</v>
      </c>
      <c r="AM26" s="477">
        <v>0</v>
      </c>
      <c r="AN26" s="477">
        <v>0</v>
      </c>
      <c r="AO26" s="477">
        <v>0</v>
      </c>
      <c r="AP26" s="477">
        <v>0</v>
      </c>
      <c r="AQ26" s="477">
        <v>0</v>
      </c>
      <c r="AR26" s="477">
        <v>0</v>
      </c>
      <c r="AS26" s="523">
        <v>0</v>
      </c>
      <c r="AT26" s="247"/>
      <c r="AU26" s="247"/>
      <c r="AV26" s="247"/>
      <c r="AW26" s="247"/>
      <c r="AX26" s="247"/>
      <c r="AY26" s="247"/>
      <c r="AZ26" s="247"/>
      <c r="BA26" s="247"/>
      <c r="BB26" s="247"/>
      <c r="BC26" s="247"/>
      <c r="BD26" s="247"/>
      <c r="BE26" s="247"/>
      <c r="BF26" s="247"/>
      <c r="BG26" s="247"/>
      <c r="BH26" s="247"/>
      <c r="BI26" s="247"/>
      <c r="BJ26" s="247"/>
      <c r="BK26" s="247"/>
      <c r="BL26" s="247"/>
      <c r="BM26" s="247"/>
      <c r="BN26" s="247"/>
      <c r="BO26" s="247"/>
      <c r="BP26" s="247"/>
      <c r="BQ26" s="247"/>
      <c r="BR26" s="247"/>
      <c r="BS26" s="247"/>
      <c r="BT26" s="247"/>
      <c r="BU26" s="247"/>
      <c r="BV26" s="247"/>
      <c r="BW26" s="247"/>
      <c r="BX26" s="247"/>
      <c r="BY26" s="247"/>
      <c r="BZ26" s="247"/>
      <c r="CA26" s="247"/>
      <c r="CB26" s="247"/>
      <c r="CC26" s="247"/>
      <c r="CD26" s="247"/>
      <c r="CE26" s="247"/>
      <c r="CF26" s="247"/>
      <c r="CG26" s="247"/>
      <c r="CH26" s="247"/>
      <c r="CI26" s="247"/>
      <c r="CJ26" s="247"/>
      <c r="CK26" s="247"/>
      <c r="CL26" s="247"/>
      <c r="CM26" s="247"/>
      <c r="CN26" s="247"/>
      <c r="CO26" s="247"/>
      <c r="CP26" s="247"/>
      <c r="CQ26" s="247"/>
      <c r="CR26" s="247"/>
      <c r="CS26" s="247"/>
      <c r="CT26" s="247"/>
      <c r="CU26" s="247"/>
      <c r="CV26" s="247"/>
      <c r="CW26" s="247"/>
      <c r="CX26" s="247"/>
      <c r="CY26" s="247"/>
      <c r="CZ26" s="247"/>
      <c r="DA26" s="247"/>
      <c r="DB26" s="247"/>
      <c r="DC26" s="247"/>
      <c r="DD26" s="247"/>
      <c r="DE26" s="247"/>
      <c r="DF26" s="247"/>
      <c r="DG26" s="247"/>
      <c r="DH26" s="247"/>
      <c r="DI26" s="247"/>
      <c r="DJ26" s="247"/>
      <c r="DK26" s="247"/>
      <c r="DL26" s="247"/>
      <c r="DM26" s="247"/>
      <c r="DN26" s="247"/>
      <c r="DO26" s="247"/>
      <c r="DP26" s="247"/>
      <c r="DQ26" s="247"/>
      <c r="DR26" s="247"/>
      <c r="DS26" s="247"/>
      <c r="DT26" s="247"/>
      <c r="DU26" s="247"/>
      <c r="DV26" s="247"/>
      <c r="DW26" s="247"/>
      <c r="DX26" s="247"/>
      <c r="DY26" s="247"/>
      <c r="DZ26" s="247"/>
      <c r="EA26" s="247"/>
      <c r="EB26" s="247"/>
      <c r="EC26" s="247"/>
      <c r="ED26" s="247"/>
      <c r="EE26" s="247"/>
      <c r="EF26" s="247"/>
      <c r="EG26" s="247"/>
      <c r="EH26" s="247"/>
      <c r="EI26" s="247"/>
      <c r="EJ26" s="247"/>
      <c r="EK26" s="247"/>
      <c r="EL26" s="247"/>
      <c r="EM26" s="247"/>
      <c r="EN26" s="247"/>
      <c r="EO26" s="247"/>
      <c r="EP26" s="247"/>
      <c r="EQ26" s="247"/>
      <c r="ER26" s="247"/>
      <c r="ES26" s="247"/>
      <c r="ET26" s="247"/>
      <c r="EU26" s="247"/>
      <c r="EV26" s="247"/>
      <c r="EW26" s="247"/>
      <c r="EX26" s="247"/>
      <c r="EY26" s="247"/>
      <c r="EZ26" s="247"/>
      <c r="FA26" s="247"/>
      <c r="FB26" s="247"/>
      <c r="FC26" s="247"/>
      <c r="FD26" s="247"/>
      <c r="FE26" s="247"/>
      <c r="FF26" s="247"/>
      <c r="FG26" s="247"/>
      <c r="FH26" s="247"/>
      <c r="FI26" s="247"/>
      <c r="FJ26" s="247"/>
      <c r="FK26" s="247"/>
      <c r="FL26" s="247"/>
      <c r="FM26" s="247"/>
      <c r="FN26" s="247"/>
      <c r="FO26" s="247"/>
      <c r="FP26" s="247"/>
      <c r="FQ26" s="247"/>
      <c r="FR26" s="247"/>
      <c r="FS26" s="247"/>
      <c r="FT26" s="247"/>
      <c r="FU26" s="247"/>
      <c r="FV26" s="247"/>
      <c r="FW26" s="247"/>
      <c r="FX26" s="247"/>
      <c r="FY26" s="247"/>
      <c r="FZ26" s="247"/>
      <c r="GA26" s="247"/>
      <c r="GB26" s="247"/>
      <c r="GC26" s="247"/>
      <c r="GD26" s="247"/>
      <c r="GE26" s="247"/>
      <c r="GF26" s="247"/>
      <c r="GG26" s="247"/>
      <c r="GH26" s="247"/>
      <c r="GI26" s="247"/>
      <c r="GJ26" s="247"/>
      <c r="GK26" s="247"/>
      <c r="GL26" s="247"/>
      <c r="GM26" s="247"/>
      <c r="GN26" s="247"/>
      <c r="GO26" s="247"/>
      <c r="GP26" s="247"/>
      <c r="GQ26" s="247"/>
      <c r="GR26" s="247"/>
      <c r="GS26" s="247"/>
      <c r="GT26" s="247"/>
      <c r="GU26" s="247"/>
      <c r="GV26" s="247"/>
      <c r="GW26" s="247"/>
      <c r="GX26" s="247"/>
      <c r="GY26" s="247"/>
      <c r="GZ26" s="247"/>
      <c r="HA26" s="247"/>
      <c r="HB26" s="247"/>
      <c r="HC26" s="247"/>
      <c r="HD26" s="247"/>
      <c r="HE26" s="247"/>
      <c r="HF26" s="247"/>
      <c r="HG26" s="247"/>
      <c r="HH26" s="247"/>
      <c r="HI26" s="247"/>
      <c r="HJ26" s="247"/>
      <c r="HK26" s="247"/>
      <c r="HL26" s="247"/>
      <c r="HM26" s="247"/>
      <c r="HN26" s="247"/>
      <c r="HO26" s="247"/>
      <c r="HP26" s="247"/>
      <c r="HQ26" s="247"/>
      <c r="HR26" s="247"/>
      <c r="HS26" s="247"/>
      <c r="HT26" s="247"/>
      <c r="HU26" s="247"/>
      <c r="HV26" s="247"/>
      <c r="HW26" s="247"/>
      <c r="HX26" s="247"/>
      <c r="HY26" s="247"/>
      <c r="HZ26" s="247"/>
      <c r="IA26" s="247"/>
      <c r="IB26" s="247"/>
      <c r="IC26" s="247"/>
      <c r="ID26" s="247"/>
      <c r="IE26" s="247"/>
      <c r="IF26" s="247"/>
      <c r="IG26" s="247"/>
      <c r="IH26" s="247"/>
      <c r="II26" s="247"/>
      <c r="IJ26" s="247"/>
      <c r="IK26" s="247"/>
      <c r="IL26" s="247"/>
      <c r="IM26" s="247"/>
      <c r="IN26" s="247"/>
      <c r="IO26" s="247"/>
      <c r="IP26" s="247"/>
      <c r="IQ26" s="247"/>
      <c r="IR26" s="247"/>
      <c r="IS26" s="247"/>
      <c r="IT26" s="247"/>
      <c r="IU26" s="247"/>
      <c r="IV26" s="247"/>
    </row>
    <row r="27" spans="1:256" s="420" customFormat="1" ht="15.6" customHeight="1">
      <c r="A27" s="171"/>
      <c r="B27" s="171"/>
      <c r="C27" s="247"/>
      <c r="D27" s="247"/>
      <c r="E27" s="247"/>
      <c r="F27" s="476"/>
      <c r="G27" s="1291"/>
      <c r="H27" s="120"/>
      <c r="I27" s="1288" t="s">
        <v>632</v>
      </c>
      <c r="J27" s="477"/>
      <c r="K27" s="477"/>
      <c r="L27" s="477"/>
      <c r="M27" s="477"/>
      <c r="N27" s="477"/>
      <c r="O27" s="477"/>
      <c r="P27" s="477"/>
      <c r="Q27" s="477"/>
      <c r="R27" s="477"/>
      <c r="S27" s="477"/>
      <c r="T27" s="477"/>
      <c r="U27" s="477"/>
      <c r="V27" s="477"/>
      <c r="W27" s="477"/>
      <c r="X27"/>
      <c r="Y27" s="473"/>
      <c r="Z27" s="477"/>
      <c r="AA27" s="477"/>
      <c r="AB27" s="477"/>
      <c r="AC27" s="477">
        <v>1208000</v>
      </c>
      <c r="AD27" s="477">
        <v>1368460</v>
      </c>
      <c r="AE27" s="477">
        <v>1427725</v>
      </c>
      <c r="AF27" s="477">
        <v>1463400</v>
      </c>
      <c r="AG27" s="477">
        <v>1500000</v>
      </c>
      <c r="AH27" s="477">
        <v>1537500</v>
      </c>
      <c r="AI27" s="477">
        <v>1575900</v>
      </c>
      <c r="AJ27" s="477">
        <v>1615300</v>
      </c>
      <c r="AK27" s="477">
        <v>1655700</v>
      </c>
      <c r="AL27" s="477">
        <v>1697100</v>
      </c>
      <c r="AM27" s="477">
        <v>1739500</v>
      </c>
      <c r="AN27" s="477">
        <v>1783000</v>
      </c>
      <c r="AO27" s="477">
        <v>1827600</v>
      </c>
      <c r="AP27" s="477">
        <v>1873300</v>
      </c>
      <c r="AQ27" s="477">
        <v>1920100</v>
      </c>
      <c r="AR27" s="477">
        <v>1968100</v>
      </c>
      <c r="AS27" s="523">
        <v>2017300</v>
      </c>
      <c r="AT27" s="247"/>
      <c r="AU27" s="247"/>
      <c r="AV27" s="247"/>
      <c r="AW27" s="247"/>
      <c r="AX27" s="247"/>
      <c r="AY27" s="247"/>
      <c r="AZ27" s="247"/>
      <c r="BA27" s="247"/>
      <c r="BB27" s="247"/>
      <c r="BC27" s="247"/>
      <c r="BD27" s="247"/>
      <c r="BE27" s="247"/>
      <c r="BF27" s="247"/>
      <c r="BG27" s="247"/>
      <c r="BH27" s="247"/>
      <c r="BI27" s="247"/>
      <c r="BJ27" s="247"/>
      <c r="BK27" s="247"/>
      <c r="BL27" s="247"/>
      <c r="BM27" s="247"/>
      <c r="BN27" s="247"/>
      <c r="BO27" s="247"/>
      <c r="BP27" s="247"/>
      <c r="BQ27" s="247"/>
      <c r="BR27" s="247"/>
      <c r="BS27" s="247"/>
      <c r="BT27" s="247"/>
      <c r="BU27" s="247"/>
      <c r="BV27" s="247"/>
      <c r="BW27" s="247"/>
      <c r="BX27" s="247"/>
      <c r="BY27" s="247"/>
      <c r="BZ27" s="247"/>
      <c r="CA27" s="247"/>
      <c r="CB27" s="247"/>
      <c r="CC27" s="247"/>
      <c r="CD27" s="247"/>
      <c r="CE27" s="247"/>
      <c r="CF27" s="247"/>
      <c r="CG27" s="247"/>
      <c r="CH27" s="247"/>
      <c r="CI27" s="247"/>
      <c r="CJ27" s="247"/>
      <c r="CK27" s="247"/>
      <c r="CL27" s="247"/>
      <c r="CM27" s="247"/>
      <c r="CN27" s="247"/>
      <c r="CO27" s="247"/>
      <c r="CP27" s="247"/>
      <c r="CQ27" s="247"/>
      <c r="CR27" s="247"/>
      <c r="CS27" s="247"/>
      <c r="CT27" s="247"/>
      <c r="CU27" s="247"/>
      <c r="CV27" s="247"/>
      <c r="CW27" s="247"/>
      <c r="CX27" s="247"/>
      <c r="CY27" s="247"/>
      <c r="CZ27" s="247"/>
      <c r="DA27" s="247"/>
      <c r="DB27" s="247"/>
      <c r="DC27" s="247"/>
      <c r="DD27" s="247"/>
      <c r="DE27" s="247"/>
      <c r="DF27" s="247"/>
      <c r="DG27" s="247"/>
      <c r="DH27" s="247"/>
      <c r="DI27" s="247"/>
      <c r="DJ27" s="247"/>
      <c r="DK27" s="247"/>
      <c r="DL27" s="247"/>
      <c r="DM27" s="247"/>
      <c r="DN27" s="247"/>
      <c r="DO27" s="247"/>
      <c r="DP27" s="247"/>
      <c r="DQ27" s="247"/>
      <c r="DR27" s="247"/>
      <c r="DS27" s="247"/>
      <c r="DT27" s="247"/>
      <c r="DU27" s="247"/>
      <c r="DV27" s="247"/>
      <c r="DW27" s="247"/>
      <c r="DX27" s="247"/>
      <c r="DY27" s="247"/>
      <c r="DZ27" s="247"/>
      <c r="EA27" s="247"/>
      <c r="EB27" s="247"/>
      <c r="EC27" s="247"/>
      <c r="ED27" s="247"/>
      <c r="EE27" s="247"/>
      <c r="EF27" s="247"/>
      <c r="EG27" s="247"/>
      <c r="EH27" s="247"/>
      <c r="EI27" s="247"/>
      <c r="EJ27" s="247"/>
      <c r="EK27" s="247"/>
      <c r="EL27" s="247"/>
      <c r="EM27" s="247"/>
      <c r="EN27" s="247"/>
      <c r="EO27" s="247"/>
      <c r="EP27" s="247"/>
      <c r="EQ27" s="247"/>
      <c r="ER27" s="247"/>
      <c r="ES27" s="247"/>
      <c r="ET27" s="247"/>
      <c r="EU27" s="247"/>
      <c r="EV27" s="247"/>
      <c r="EW27" s="247"/>
      <c r="EX27" s="247"/>
      <c r="EY27" s="247"/>
      <c r="EZ27" s="247"/>
      <c r="FA27" s="247"/>
      <c r="FB27" s="247"/>
      <c r="FC27" s="247"/>
      <c r="FD27" s="247"/>
      <c r="FE27" s="247"/>
      <c r="FF27" s="247"/>
      <c r="FG27" s="247"/>
      <c r="FH27" s="247"/>
      <c r="FI27" s="247"/>
      <c r="FJ27" s="247"/>
      <c r="FK27" s="247"/>
      <c r="FL27" s="247"/>
      <c r="FM27" s="247"/>
      <c r="FN27" s="247"/>
      <c r="FO27" s="247"/>
      <c r="FP27" s="247"/>
      <c r="FQ27" s="247"/>
      <c r="FR27" s="247"/>
      <c r="FS27" s="247"/>
      <c r="FT27" s="247"/>
      <c r="FU27" s="247"/>
      <c r="FV27" s="247"/>
      <c r="FW27" s="247"/>
      <c r="FX27" s="247"/>
      <c r="FY27" s="247"/>
      <c r="FZ27" s="247"/>
      <c r="GA27" s="247"/>
      <c r="GB27" s="247"/>
      <c r="GC27" s="247"/>
      <c r="GD27" s="247"/>
      <c r="GE27" s="247"/>
      <c r="GF27" s="247"/>
      <c r="GG27" s="247"/>
      <c r="GH27" s="247"/>
      <c r="GI27" s="247"/>
      <c r="GJ27" s="247"/>
      <c r="GK27" s="247"/>
      <c r="GL27" s="247"/>
      <c r="GM27" s="247"/>
      <c r="GN27" s="247"/>
      <c r="GO27" s="247"/>
      <c r="GP27" s="247"/>
      <c r="GQ27" s="247"/>
      <c r="GR27" s="247"/>
      <c r="GS27" s="247"/>
      <c r="GT27" s="247"/>
      <c r="GU27" s="247"/>
      <c r="GV27" s="247"/>
      <c r="GW27" s="247"/>
      <c r="GX27" s="247"/>
      <c r="GY27" s="247"/>
      <c r="GZ27" s="247"/>
      <c r="HA27" s="247"/>
      <c r="HB27" s="247"/>
      <c r="HC27" s="247"/>
      <c r="HD27" s="247"/>
      <c r="HE27" s="247"/>
      <c r="HF27" s="247"/>
      <c r="HG27" s="247"/>
      <c r="HH27" s="247"/>
      <c r="HI27" s="247"/>
      <c r="HJ27" s="247"/>
      <c r="HK27" s="247"/>
      <c r="HL27" s="247"/>
      <c r="HM27" s="247"/>
      <c r="HN27" s="247"/>
      <c r="HO27" s="247"/>
      <c r="HP27" s="247"/>
      <c r="HQ27" s="247"/>
      <c r="HR27" s="247"/>
      <c r="HS27" s="247"/>
      <c r="HT27" s="247"/>
      <c r="HU27" s="247"/>
      <c r="HV27" s="247"/>
      <c r="HW27" s="247"/>
      <c r="HX27" s="247"/>
      <c r="HY27" s="247"/>
      <c r="HZ27" s="247"/>
      <c r="IA27" s="247"/>
      <c r="IB27" s="247"/>
      <c r="IC27" s="247"/>
      <c r="ID27" s="247"/>
      <c r="IE27" s="247"/>
      <c r="IF27" s="247"/>
      <c r="IG27" s="247"/>
      <c r="IH27" s="247"/>
      <c r="II27" s="247"/>
      <c r="IJ27" s="247"/>
      <c r="IK27" s="247"/>
      <c r="IL27" s="247"/>
      <c r="IM27" s="247"/>
      <c r="IN27" s="247"/>
      <c r="IO27" s="247"/>
      <c r="IP27" s="247"/>
      <c r="IQ27" s="247"/>
      <c r="IR27" s="247"/>
      <c r="IS27" s="247"/>
      <c r="IT27" s="247"/>
      <c r="IU27" s="247"/>
      <c r="IV27" s="247"/>
    </row>
    <row r="28" spans="1:256" s="420" customFormat="1" ht="15.6" customHeight="1">
      <c r="A28" s="171"/>
      <c r="B28" s="171"/>
      <c r="C28" s="247"/>
      <c r="D28" s="247"/>
      <c r="E28" s="247"/>
      <c r="F28" s="476"/>
      <c r="G28" s="1291"/>
      <c r="H28" s="120"/>
      <c r="I28" s="478" t="s">
        <v>635</v>
      </c>
      <c r="J28" s="454"/>
      <c r="K28" s="454"/>
      <c r="L28" s="477"/>
      <c r="M28" s="454"/>
      <c r="N28" s="454"/>
      <c r="O28" s="454"/>
      <c r="P28" s="454"/>
      <c r="Q28" s="454"/>
      <c r="R28" s="477"/>
      <c r="S28" s="477"/>
      <c r="T28" s="477"/>
      <c r="U28" s="477"/>
      <c r="V28" s="477"/>
      <c r="W28" s="477"/>
      <c r="X28"/>
      <c r="Y28" s="473"/>
      <c r="Z28" s="477"/>
      <c r="AA28" s="477"/>
      <c r="AB28" s="477"/>
      <c r="AC28" s="477">
        <v>-781400</v>
      </c>
      <c r="AD28" s="477">
        <v>-161200</v>
      </c>
      <c r="AE28" s="477">
        <v>-169000</v>
      </c>
      <c r="AF28" s="477">
        <v>-173200</v>
      </c>
      <c r="AG28" s="477">
        <v>-177500</v>
      </c>
      <c r="AH28" s="477">
        <v>-181900</v>
      </c>
      <c r="AI28" s="477">
        <v>-186400</v>
      </c>
      <c r="AJ28" s="477">
        <v>-191100</v>
      </c>
      <c r="AK28" s="477">
        <v>-195900</v>
      </c>
      <c r="AL28" s="477">
        <v>-200800</v>
      </c>
      <c r="AM28" s="477">
        <v>-205800</v>
      </c>
      <c r="AN28" s="477">
        <v>-210900</v>
      </c>
      <c r="AO28" s="477">
        <v>-216200</v>
      </c>
      <c r="AP28" s="477">
        <v>-221600</v>
      </c>
      <c r="AQ28" s="477">
        <v>-227100</v>
      </c>
      <c r="AR28" s="477">
        <v>-232800</v>
      </c>
      <c r="AS28" s="523">
        <v>-238600</v>
      </c>
      <c r="AT28" s="247"/>
      <c r="AU28" s="247"/>
      <c r="AV28" s="247"/>
      <c r="AW28" s="247"/>
      <c r="AX28" s="247"/>
      <c r="AY28" s="247"/>
      <c r="AZ28" s="247"/>
      <c r="BA28" s="247"/>
      <c r="BB28" s="247"/>
      <c r="BC28" s="247"/>
      <c r="BD28" s="247"/>
      <c r="BE28" s="247"/>
      <c r="BF28" s="247"/>
      <c r="BG28" s="247"/>
      <c r="BH28" s="247"/>
      <c r="BI28" s="247"/>
      <c r="BJ28" s="247"/>
      <c r="BK28" s="247"/>
      <c r="BL28" s="247"/>
      <c r="BM28" s="247"/>
      <c r="BN28" s="247"/>
      <c r="BO28" s="247"/>
      <c r="BP28" s="247"/>
      <c r="BQ28" s="247"/>
      <c r="BR28" s="247"/>
      <c r="BS28" s="247"/>
      <c r="BT28" s="247"/>
      <c r="BU28" s="247"/>
      <c r="BV28" s="247"/>
      <c r="BW28" s="247"/>
      <c r="BX28" s="247"/>
      <c r="BY28" s="247"/>
      <c r="BZ28" s="247"/>
      <c r="CA28" s="247"/>
      <c r="CB28" s="247"/>
      <c r="CC28" s="247"/>
      <c r="CD28" s="247"/>
      <c r="CE28" s="247"/>
      <c r="CF28" s="247"/>
      <c r="CG28" s="247"/>
      <c r="CH28" s="247"/>
      <c r="CI28" s="247"/>
      <c r="CJ28" s="247"/>
      <c r="CK28" s="247"/>
      <c r="CL28" s="247"/>
      <c r="CM28" s="247"/>
      <c r="CN28" s="247"/>
      <c r="CO28" s="247"/>
      <c r="CP28" s="247"/>
      <c r="CQ28" s="247"/>
      <c r="CR28" s="247"/>
      <c r="CS28" s="247"/>
      <c r="CT28" s="247"/>
      <c r="CU28" s="247"/>
      <c r="CV28" s="247"/>
      <c r="CW28" s="247"/>
      <c r="CX28" s="247"/>
      <c r="CY28" s="247"/>
      <c r="CZ28" s="247"/>
      <c r="DA28" s="247"/>
      <c r="DB28" s="247"/>
      <c r="DC28" s="247"/>
      <c r="DD28" s="247"/>
      <c r="DE28" s="247"/>
      <c r="DF28" s="247"/>
      <c r="DG28" s="247"/>
      <c r="DH28" s="247"/>
      <c r="DI28" s="247"/>
      <c r="DJ28" s="247"/>
      <c r="DK28" s="247"/>
      <c r="DL28" s="247"/>
      <c r="DM28" s="247"/>
      <c r="DN28" s="247"/>
      <c r="DO28" s="247"/>
      <c r="DP28" s="247"/>
      <c r="DQ28" s="247"/>
      <c r="DR28" s="247"/>
      <c r="DS28" s="247"/>
      <c r="DT28" s="247"/>
      <c r="DU28" s="247"/>
      <c r="DV28" s="247"/>
      <c r="DW28" s="247"/>
      <c r="DX28" s="247"/>
      <c r="DY28" s="247"/>
      <c r="DZ28" s="247"/>
      <c r="EA28" s="247"/>
      <c r="EB28" s="247"/>
      <c r="EC28" s="247"/>
      <c r="ED28" s="247"/>
      <c r="EE28" s="247"/>
      <c r="EF28" s="247"/>
      <c r="EG28" s="247"/>
      <c r="EH28" s="247"/>
      <c r="EI28" s="247"/>
      <c r="EJ28" s="247"/>
      <c r="EK28" s="247"/>
      <c r="EL28" s="247"/>
      <c r="EM28" s="247"/>
      <c r="EN28" s="247"/>
      <c r="EO28" s="247"/>
      <c r="EP28" s="247"/>
      <c r="EQ28" s="247"/>
      <c r="ER28" s="247"/>
      <c r="ES28" s="247"/>
      <c r="ET28" s="247"/>
      <c r="EU28" s="247"/>
      <c r="EV28" s="247"/>
      <c r="EW28" s="247"/>
      <c r="EX28" s="247"/>
      <c r="EY28" s="247"/>
      <c r="EZ28" s="247"/>
      <c r="FA28" s="247"/>
      <c r="FB28" s="247"/>
      <c r="FC28" s="247"/>
      <c r="FD28" s="247"/>
      <c r="FE28" s="247"/>
      <c r="FF28" s="247"/>
      <c r="FG28" s="247"/>
      <c r="FH28" s="247"/>
      <c r="FI28" s="247"/>
      <c r="FJ28" s="247"/>
      <c r="FK28" s="247"/>
      <c r="FL28" s="247"/>
      <c r="FM28" s="247"/>
      <c r="FN28" s="247"/>
      <c r="FO28" s="247"/>
      <c r="FP28" s="247"/>
      <c r="FQ28" s="247"/>
      <c r="FR28" s="247"/>
      <c r="FS28" s="247"/>
      <c r="FT28" s="247"/>
      <c r="FU28" s="247"/>
      <c r="FV28" s="247"/>
      <c r="FW28" s="247"/>
      <c r="FX28" s="247"/>
      <c r="FY28" s="247"/>
      <c r="FZ28" s="247"/>
      <c r="GA28" s="247"/>
      <c r="GB28" s="247"/>
      <c r="GC28" s="247"/>
      <c r="GD28" s="247"/>
      <c r="GE28" s="247"/>
      <c r="GF28" s="247"/>
      <c r="GG28" s="247"/>
      <c r="GH28" s="247"/>
      <c r="GI28" s="247"/>
      <c r="GJ28" s="247"/>
      <c r="GK28" s="247"/>
      <c r="GL28" s="247"/>
      <c r="GM28" s="247"/>
      <c r="GN28" s="247"/>
      <c r="GO28" s="247"/>
      <c r="GP28" s="247"/>
      <c r="GQ28" s="247"/>
      <c r="GR28" s="247"/>
      <c r="GS28" s="247"/>
      <c r="GT28" s="247"/>
      <c r="GU28" s="247"/>
      <c r="GV28" s="247"/>
      <c r="GW28" s="247"/>
      <c r="GX28" s="247"/>
      <c r="GY28" s="247"/>
      <c r="GZ28" s="247"/>
      <c r="HA28" s="247"/>
      <c r="HB28" s="247"/>
      <c r="HC28" s="247"/>
      <c r="HD28" s="247"/>
      <c r="HE28" s="247"/>
      <c r="HF28" s="247"/>
      <c r="HG28" s="247"/>
      <c r="HH28" s="247"/>
      <c r="HI28" s="247"/>
      <c r="HJ28" s="247"/>
      <c r="HK28" s="247"/>
      <c r="HL28" s="247"/>
      <c r="HM28" s="247"/>
      <c r="HN28" s="247"/>
      <c r="HO28" s="247"/>
      <c r="HP28" s="247"/>
      <c r="HQ28" s="247"/>
      <c r="HR28" s="247"/>
      <c r="HS28" s="247"/>
      <c r="HT28" s="247"/>
      <c r="HU28" s="247"/>
      <c r="HV28" s="247"/>
      <c r="HW28" s="247"/>
      <c r="HX28" s="247"/>
      <c r="HY28" s="247"/>
      <c r="HZ28" s="247"/>
      <c r="IA28" s="247"/>
      <c r="IB28" s="247"/>
      <c r="IC28" s="247"/>
      <c r="ID28" s="247"/>
      <c r="IE28" s="247"/>
      <c r="IF28" s="247"/>
      <c r="IG28" s="247"/>
      <c r="IH28" s="247"/>
      <c r="II28" s="247"/>
      <c r="IJ28" s="247"/>
      <c r="IK28" s="247"/>
      <c r="IL28" s="247"/>
      <c r="IM28" s="247"/>
      <c r="IN28" s="247"/>
      <c r="IO28" s="247"/>
      <c r="IP28" s="247"/>
      <c r="IQ28" s="247"/>
      <c r="IR28" s="247"/>
      <c r="IS28" s="247"/>
      <c r="IT28" s="247"/>
      <c r="IU28" s="247"/>
      <c r="IV28" s="247"/>
    </row>
    <row r="29" spans="1:256" s="420" customFormat="1" ht="15.6" customHeight="1">
      <c r="A29" s="171"/>
      <c r="B29" s="171"/>
      <c r="C29" s="241"/>
      <c r="D29" s="241"/>
      <c r="E29" s="241"/>
      <c r="F29" s="476"/>
      <c r="G29" s="1292"/>
      <c r="H29" s="293"/>
      <c r="I29" s="1293" t="s">
        <v>38</v>
      </c>
      <c r="J29" s="1294"/>
      <c r="K29" s="1294"/>
      <c r="L29" s="1294"/>
      <c r="M29" s="1294"/>
      <c r="N29" s="1294"/>
      <c r="O29" s="1294"/>
      <c r="P29" s="1294"/>
      <c r="Q29" s="1294"/>
      <c r="R29" s="508"/>
      <c r="S29" s="508"/>
      <c r="T29" s="508"/>
      <c r="U29" s="508"/>
      <c r="V29" s="508"/>
      <c r="W29" s="508"/>
      <c r="X29"/>
      <c r="Y29" s="473"/>
      <c r="Z29" s="508"/>
      <c r="AA29" s="508"/>
      <c r="AB29" s="508"/>
      <c r="AC29" s="508">
        <v>2381100</v>
      </c>
      <c r="AD29" s="508">
        <v>3399481.2132000001</v>
      </c>
      <c r="AE29" s="508">
        <v>3518261.8790000002</v>
      </c>
      <c r="AF29" s="508">
        <v>3632400</v>
      </c>
      <c r="AG29" s="508">
        <v>3765700</v>
      </c>
      <c r="AH29" s="508">
        <v>3905600</v>
      </c>
      <c r="AI29" s="508">
        <v>4049700</v>
      </c>
      <c r="AJ29" s="508">
        <v>4176500</v>
      </c>
      <c r="AK29" s="508">
        <v>4307500</v>
      </c>
      <c r="AL29" s="508">
        <v>4442800</v>
      </c>
      <c r="AM29" s="508">
        <v>4583100</v>
      </c>
      <c r="AN29" s="508">
        <v>4728800</v>
      </c>
      <c r="AO29" s="508">
        <v>4879900</v>
      </c>
      <c r="AP29" s="508">
        <v>5036600</v>
      </c>
      <c r="AQ29" s="508">
        <v>5199200</v>
      </c>
      <c r="AR29" s="508">
        <v>5367800</v>
      </c>
      <c r="AS29" s="508">
        <v>5542800</v>
      </c>
      <c r="AT29" s="241"/>
      <c r="AU29" s="241"/>
      <c r="AV29" s="241"/>
      <c r="AW29" s="241"/>
      <c r="AX29" s="241"/>
      <c r="AY29" s="241"/>
      <c r="AZ29" s="241"/>
      <c r="BA29" s="241"/>
      <c r="BB29" s="241"/>
      <c r="BC29" s="241"/>
      <c r="BD29" s="241"/>
      <c r="BE29" s="241"/>
      <c r="BF29" s="241"/>
      <c r="BG29" s="241"/>
      <c r="BH29" s="241"/>
      <c r="BI29" s="241"/>
      <c r="BJ29" s="241"/>
      <c r="BK29" s="241"/>
      <c r="BL29" s="241"/>
      <c r="BM29" s="241"/>
      <c r="BN29" s="241"/>
      <c r="BO29" s="241"/>
      <c r="BP29" s="241"/>
      <c r="BQ29" s="241"/>
      <c r="BR29" s="241"/>
      <c r="BS29" s="241"/>
      <c r="BT29" s="241"/>
      <c r="BU29" s="241"/>
      <c r="BV29" s="241"/>
      <c r="BW29" s="241"/>
      <c r="BX29" s="241"/>
      <c r="BY29" s="241"/>
      <c r="BZ29" s="241"/>
      <c r="CA29" s="241"/>
      <c r="CB29" s="241"/>
      <c r="CC29" s="241"/>
      <c r="CD29" s="241"/>
      <c r="CE29" s="241"/>
      <c r="CF29" s="241"/>
      <c r="CG29" s="241"/>
      <c r="CH29" s="241"/>
      <c r="CI29" s="241"/>
      <c r="CJ29" s="241"/>
      <c r="CK29" s="241"/>
      <c r="CL29" s="241"/>
      <c r="CM29" s="241"/>
      <c r="CN29" s="241"/>
      <c r="CO29" s="241"/>
      <c r="CP29" s="241"/>
      <c r="CQ29" s="241"/>
      <c r="CR29" s="241"/>
      <c r="CS29" s="241"/>
      <c r="CT29" s="241"/>
      <c r="CU29" s="241"/>
      <c r="CV29" s="241"/>
      <c r="CW29" s="241"/>
      <c r="CX29" s="241"/>
      <c r="CY29" s="241"/>
      <c r="CZ29" s="241"/>
      <c r="DA29" s="241"/>
      <c r="DB29" s="241"/>
      <c r="DC29" s="241"/>
      <c r="DD29" s="241"/>
      <c r="DE29" s="241"/>
      <c r="DF29" s="241"/>
      <c r="DG29" s="241"/>
      <c r="DH29" s="241"/>
      <c r="DI29" s="241"/>
      <c r="DJ29" s="241"/>
      <c r="DK29" s="241"/>
      <c r="DL29" s="241"/>
      <c r="DM29" s="241"/>
      <c r="DN29" s="241"/>
      <c r="DO29" s="241"/>
      <c r="DP29" s="241"/>
      <c r="DQ29" s="241"/>
      <c r="DR29" s="241"/>
      <c r="DS29" s="241"/>
      <c r="DT29" s="241"/>
      <c r="DU29" s="241"/>
      <c r="DV29" s="241"/>
      <c r="DW29" s="241"/>
      <c r="DX29" s="241"/>
      <c r="DY29" s="241"/>
      <c r="DZ29" s="241"/>
      <c r="EA29" s="241"/>
      <c r="EB29" s="241"/>
      <c r="EC29" s="241"/>
      <c r="ED29" s="241"/>
      <c r="EE29" s="241"/>
      <c r="EF29" s="241"/>
      <c r="EG29" s="241"/>
      <c r="EH29" s="241"/>
      <c r="EI29" s="241"/>
      <c r="EJ29" s="241"/>
      <c r="EK29" s="241"/>
      <c r="EL29" s="241"/>
      <c r="EM29" s="241"/>
      <c r="EN29" s="241"/>
      <c r="EO29" s="241"/>
      <c r="EP29" s="241"/>
      <c r="EQ29" s="241"/>
      <c r="ER29" s="241"/>
      <c r="ES29" s="241"/>
      <c r="ET29" s="241"/>
      <c r="EU29" s="241"/>
      <c r="EV29" s="241"/>
      <c r="EW29" s="241"/>
      <c r="EX29" s="241"/>
      <c r="EY29" s="241"/>
      <c r="EZ29" s="241"/>
      <c r="FA29" s="241"/>
      <c r="FB29" s="241"/>
      <c r="FC29" s="241"/>
      <c r="FD29" s="241"/>
      <c r="FE29" s="241"/>
      <c r="FF29" s="241"/>
      <c r="FG29" s="241"/>
      <c r="FH29" s="241"/>
      <c r="FI29" s="241"/>
      <c r="FJ29" s="241"/>
      <c r="FK29" s="241"/>
      <c r="FL29" s="241"/>
      <c r="FM29" s="241"/>
      <c r="FN29" s="241"/>
      <c r="FO29" s="241"/>
      <c r="FP29" s="241"/>
      <c r="FQ29" s="241"/>
      <c r="FR29" s="241"/>
      <c r="FS29" s="241"/>
      <c r="FT29" s="241"/>
      <c r="FU29" s="241"/>
      <c r="FV29" s="241"/>
      <c r="FW29" s="241"/>
      <c r="FX29" s="241"/>
      <c r="FY29" s="241"/>
      <c r="FZ29" s="241"/>
      <c r="GA29" s="241"/>
      <c r="GB29" s="241"/>
      <c r="GC29" s="241"/>
      <c r="GD29" s="241"/>
      <c r="GE29" s="241"/>
      <c r="GF29" s="241"/>
      <c r="GG29" s="241"/>
      <c r="GH29" s="241"/>
      <c r="GI29" s="241"/>
      <c r="GJ29" s="241"/>
      <c r="GK29" s="241"/>
      <c r="GL29" s="241"/>
      <c r="GM29" s="241"/>
      <c r="GN29" s="241"/>
      <c r="GO29" s="241"/>
      <c r="GP29" s="241"/>
      <c r="GQ29" s="241"/>
      <c r="GR29" s="241"/>
      <c r="GS29" s="241"/>
      <c r="GT29" s="241"/>
      <c r="GU29" s="241"/>
      <c r="GV29" s="241"/>
      <c r="GW29" s="241"/>
      <c r="GX29" s="241"/>
      <c r="GY29" s="241"/>
      <c r="GZ29" s="241"/>
      <c r="HA29" s="241"/>
      <c r="HB29" s="241"/>
      <c r="HC29" s="241"/>
      <c r="HD29" s="241"/>
      <c r="HE29" s="241"/>
      <c r="HF29" s="241"/>
      <c r="HG29" s="241"/>
      <c r="HH29" s="241"/>
      <c r="HI29" s="241"/>
      <c r="HJ29" s="241"/>
      <c r="HK29" s="241"/>
      <c r="HL29" s="241"/>
      <c r="HM29" s="241"/>
      <c r="HN29" s="241"/>
      <c r="HO29" s="241"/>
      <c r="HP29" s="241"/>
      <c r="HQ29" s="241"/>
      <c r="HR29" s="241"/>
      <c r="HS29" s="241"/>
      <c r="HT29" s="241"/>
      <c r="HU29" s="241"/>
      <c r="HV29" s="241"/>
      <c r="HW29" s="241"/>
      <c r="HX29" s="241"/>
      <c r="HY29" s="241"/>
      <c r="HZ29" s="241"/>
      <c r="IA29" s="241"/>
      <c r="IB29" s="241"/>
      <c r="IC29" s="241"/>
      <c r="ID29" s="241"/>
      <c r="IE29" s="241"/>
      <c r="IF29" s="241"/>
      <c r="IG29" s="241"/>
      <c r="IH29" s="241"/>
      <c r="II29" s="241"/>
      <c r="IJ29" s="241"/>
      <c r="IK29" s="241"/>
      <c r="IL29" s="241"/>
      <c r="IM29" s="241"/>
      <c r="IN29" s="241"/>
      <c r="IO29" s="241"/>
      <c r="IP29" s="241"/>
      <c r="IQ29" s="241"/>
      <c r="IR29" s="241"/>
      <c r="IS29" s="241"/>
      <c r="IT29" s="241"/>
      <c r="IU29" s="241"/>
      <c r="IV29" s="241"/>
    </row>
    <row r="30" spans="1:256" s="420" customFormat="1" ht="15.6" customHeight="1">
      <c r="A30" s="171"/>
      <c r="B30" s="171"/>
      <c r="C30" s="241"/>
      <c r="D30" s="241"/>
      <c r="E30" s="241"/>
      <c r="F30" s="476"/>
      <c r="G30" s="487"/>
      <c r="H30" s="477" t="s">
        <v>645</v>
      </c>
      <c r="I30" s="518"/>
      <c r="J30" s="488"/>
      <c r="K30" s="488"/>
      <c r="L30" s="488"/>
      <c r="M30" s="488"/>
      <c r="N30" s="488"/>
      <c r="O30" s="488"/>
      <c r="P30" s="488"/>
      <c r="Q30" s="488"/>
      <c r="R30" s="519"/>
      <c r="S30" s="519"/>
      <c r="T30" s="519"/>
      <c r="U30" s="519"/>
      <c r="V30" s="519"/>
      <c r="W30" s="519"/>
      <c r="X30"/>
      <c r="Y30" s="473"/>
      <c r="Z30" s="519"/>
      <c r="AA30" s="519"/>
      <c r="AB30" s="519"/>
      <c r="AC30" s="519"/>
      <c r="AD30" s="519"/>
      <c r="AE30" s="519"/>
      <c r="AF30" s="519"/>
      <c r="AG30" s="519"/>
      <c r="AH30" s="519"/>
      <c r="AI30" s="519"/>
      <c r="AJ30" s="519"/>
      <c r="AK30" s="519"/>
      <c r="AL30" s="519"/>
      <c r="AM30" s="519"/>
      <c r="AN30" s="519"/>
      <c r="AO30" s="519"/>
      <c r="AP30" s="519"/>
      <c r="AQ30" s="519"/>
      <c r="AR30" s="519"/>
      <c r="AS30" s="519"/>
      <c r="AT30" s="241"/>
      <c r="AU30" s="241"/>
      <c r="AV30" s="241"/>
      <c r="AW30" s="241"/>
      <c r="AX30" s="241"/>
      <c r="AY30" s="241"/>
      <c r="AZ30" s="241"/>
      <c r="BA30" s="241"/>
      <c r="BB30" s="241"/>
      <c r="BC30" s="241"/>
      <c r="BD30" s="241"/>
      <c r="BE30" s="241"/>
      <c r="BF30" s="241"/>
      <c r="BG30" s="241"/>
      <c r="BH30" s="241"/>
      <c r="BI30" s="241"/>
      <c r="BJ30" s="241"/>
      <c r="BK30" s="241"/>
      <c r="BL30" s="241"/>
      <c r="BM30" s="241"/>
      <c r="BN30" s="241"/>
      <c r="BO30" s="241"/>
      <c r="BP30" s="241"/>
      <c r="BQ30" s="241"/>
      <c r="BR30" s="241"/>
      <c r="BS30" s="241"/>
      <c r="BT30" s="241"/>
      <c r="BU30" s="241"/>
      <c r="BV30" s="241"/>
      <c r="BW30" s="241"/>
      <c r="BX30" s="241"/>
      <c r="BY30" s="241"/>
      <c r="BZ30" s="241"/>
      <c r="CA30" s="241"/>
      <c r="CB30" s="241"/>
      <c r="CC30" s="241"/>
      <c r="CD30" s="241"/>
      <c r="CE30" s="241"/>
      <c r="CF30" s="241"/>
      <c r="CG30" s="241"/>
      <c r="CH30" s="241"/>
      <c r="CI30" s="241"/>
      <c r="CJ30" s="241"/>
      <c r="CK30" s="241"/>
      <c r="CL30" s="241"/>
      <c r="CM30" s="241"/>
      <c r="CN30" s="241"/>
      <c r="CO30" s="241"/>
      <c r="CP30" s="241"/>
      <c r="CQ30" s="241"/>
      <c r="CR30" s="241"/>
      <c r="CS30" s="241"/>
      <c r="CT30" s="241"/>
      <c r="CU30" s="241"/>
      <c r="CV30" s="241"/>
      <c r="CW30" s="241"/>
      <c r="CX30" s="241"/>
      <c r="CY30" s="241"/>
      <c r="CZ30" s="241"/>
      <c r="DA30" s="241"/>
      <c r="DB30" s="241"/>
      <c r="DC30" s="241"/>
      <c r="DD30" s="241"/>
      <c r="DE30" s="241"/>
      <c r="DF30" s="241"/>
      <c r="DG30" s="241"/>
      <c r="DH30" s="241"/>
      <c r="DI30" s="241"/>
      <c r="DJ30" s="241"/>
      <c r="DK30" s="241"/>
      <c r="DL30" s="241"/>
      <c r="DM30" s="241"/>
      <c r="DN30" s="241"/>
      <c r="DO30" s="241"/>
      <c r="DP30" s="241"/>
      <c r="DQ30" s="241"/>
      <c r="DR30" s="241"/>
      <c r="DS30" s="241"/>
      <c r="DT30" s="241"/>
      <c r="DU30" s="241"/>
      <c r="DV30" s="241"/>
      <c r="DW30" s="241"/>
      <c r="DX30" s="241"/>
      <c r="DY30" s="241"/>
      <c r="DZ30" s="241"/>
      <c r="EA30" s="241"/>
      <c r="EB30" s="241"/>
      <c r="EC30" s="241"/>
      <c r="ED30" s="241"/>
      <c r="EE30" s="241"/>
      <c r="EF30" s="241"/>
      <c r="EG30" s="241"/>
      <c r="EH30" s="241"/>
      <c r="EI30" s="241"/>
      <c r="EJ30" s="241"/>
      <c r="EK30" s="241"/>
      <c r="EL30" s="241"/>
      <c r="EM30" s="241"/>
      <c r="EN30" s="241"/>
      <c r="EO30" s="241"/>
      <c r="EP30" s="241"/>
      <c r="EQ30" s="241"/>
      <c r="ER30" s="241"/>
      <c r="ES30" s="241"/>
      <c r="ET30" s="241"/>
      <c r="EU30" s="241"/>
      <c r="EV30" s="241"/>
      <c r="EW30" s="241"/>
      <c r="EX30" s="241"/>
      <c r="EY30" s="241"/>
      <c r="EZ30" s="241"/>
      <c r="FA30" s="241"/>
      <c r="FB30" s="241"/>
      <c r="FC30" s="241"/>
      <c r="FD30" s="241"/>
      <c r="FE30" s="241"/>
      <c r="FF30" s="241"/>
      <c r="FG30" s="241"/>
      <c r="FH30" s="241"/>
      <c r="FI30" s="241"/>
      <c r="FJ30" s="241"/>
      <c r="FK30" s="241"/>
      <c r="FL30" s="241"/>
      <c r="FM30" s="241"/>
      <c r="FN30" s="241"/>
      <c r="FO30" s="241"/>
      <c r="FP30" s="241"/>
      <c r="FQ30" s="241"/>
      <c r="FR30" s="241"/>
      <c r="FS30" s="241"/>
      <c r="FT30" s="241"/>
      <c r="FU30" s="241"/>
      <c r="FV30" s="241"/>
      <c r="FW30" s="241"/>
      <c r="FX30" s="241"/>
      <c r="FY30" s="241"/>
      <c r="FZ30" s="241"/>
      <c r="GA30" s="241"/>
      <c r="GB30" s="241"/>
      <c r="GC30" s="241"/>
      <c r="GD30" s="241"/>
      <c r="GE30" s="241"/>
      <c r="GF30" s="241"/>
      <c r="GG30" s="241"/>
      <c r="GH30" s="241"/>
      <c r="GI30" s="241"/>
      <c r="GJ30" s="241"/>
      <c r="GK30" s="241"/>
      <c r="GL30" s="241"/>
      <c r="GM30" s="241"/>
      <c r="GN30" s="241"/>
      <c r="GO30" s="241"/>
      <c r="GP30" s="241"/>
      <c r="GQ30" s="241"/>
      <c r="GR30" s="241"/>
      <c r="GS30" s="241"/>
      <c r="GT30" s="241"/>
      <c r="GU30" s="241"/>
      <c r="GV30" s="241"/>
      <c r="GW30" s="241"/>
      <c r="GX30" s="241"/>
      <c r="GY30" s="241"/>
      <c r="GZ30" s="241"/>
      <c r="HA30" s="241"/>
      <c r="HB30" s="241"/>
      <c r="HC30" s="241"/>
      <c r="HD30" s="241"/>
      <c r="HE30" s="241"/>
      <c r="HF30" s="241"/>
      <c r="HG30" s="241"/>
      <c r="HH30" s="241"/>
      <c r="HI30" s="241"/>
      <c r="HJ30" s="241"/>
      <c r="HK30" s="241"/>
      <c r="HL30" s="241"/>
      <c r="HM30" s="241"/>
      <c r="HN30" s="241"/>
      <c r="HO30" s="241"/>
      <c r="HP30" s="241"/>
      <c r="HQ30" s="241"/>
      <c r="HR30" s="241"/>
      <c r="HS30" s="241"/>
      <c r="HT30" s="241"/>
      <c r="HU30" s="241"/>
      <c r="HV30" s="241"/>
      <c r="HW30" s="241"/>
      <c r="HX30" s="241"/>
      <c r="HY30" s="241"/>
      <c r="HZ30" s="241"/>
      <c r="IA30" s="241"/>
      <c r="IB30" s="241"/>
      <c r="IC30" s="241"/>
      <c r="ID30" s="241"/>
      <c r="IE30" s="241"/>
      <c r="IF30" s="241"/>
      <c r="IG30" s="241"/>
      <c r="IH30" s="241"/>
      <c r="II30" s="241"/>
      <c r="IJ30" s="241"/>
      <c r="IK30" s="241"/>
      <c r="IL30" s="241"/>
      <c r="IM30" s="241"/>
      <c r="IN30" s="241"/>
      <c r="IO30" s="241"/>
      <c r="IP30" s="241"/>
      <c r="IQ30" s="241"/>
      <c r="IR30" s="241"/>
      <c r="IS30" s="241"/>
      <c r="IT30" s="241"/>
      <c r="IU30" s="241"/>
      <c r="IV30" s="241"/>
    </row>
    <row r="31" spans="1:256" s="420" customFormat="1" ht="15.6" customHeight="1">
      <c r="A31" s="171"/>
      <c r="B31" s="171"/>
      <c r="C31" s="241"/>
      <c r="D31" s="241"/>
      <c r="E31" s="241"/>
      <c r="F31" s="476"/>
      <c r="G31" s="487"/>
      <c r="H31" s="522"/>
      <c r="I31" s="518" t="s">
        <v>623</v>
      </c>
      <c r="J31" s="488"/>
      <c r="K31" s="488"/>
      <c r="L31" s="488"/>
      <c r="M31" s="488"/>
      <c r="N31" s="488"/>
      <c r="O31" s="488"/>
      <c r="P31" s="488"/>
      <c r="Q31" s="488"/>
      <c r="R31" s="519"/>
      <c r="S31" s="519"/>
      <c r="T31" s="519"/>
      <c r="U31" s="519"/>
      <c r="V31" s="477"/>
      <c r="W31" s="477"/>
      <c r="X31"/>
      <c r="Y31" s="473"/>
      <c r="Z31" s="477"/>
      <c r="AA31" s="477"/>
      <c r="AB31" s="477"/>
      <c r="AC31" s="477">
        <v>3521000</v>
      </c>
      <c r="AD31" s="477">
        <v>4540035.6380000003</v>
      </c>
      <c r="AE31" s="477">
        <v>4741661.0108000003</v>
      </c>
      <c r="AF31" s="477">
        <v>4921000</v>
      </c>
      <c r="AG31" s="477">
        <v>5142700</v>
      </c>
      <c r="AH31" s="477">
        <v>5377600</v>
      </c>
      <c r="AI31" s="477">
        <v>5620000</v>
      </c>
      <c r="AJ31" s="477">
        <v>5820000</v>
      </c>
      <c r="AK31" s="477">
        <v>6027300</v>
      </c>
      <c r="AL31" s="477">
        <v>6242100</v>
      </c>
      <c r="AM31" s="477">
        <v>6466300</v>
      </c>
      <c r="AN31" s="477">
        <v>6700200</v>
      </c>
      <c r="AO31" s="477">
        <v>6944200</v>
      </c>
      <c r="AP31" s="477">
        <v>7198600</v>
      </c>
      <c r="AQ31" s="477">
        <v>7463900</v>
      </c>
      <c r="AR31" s="477">
        <v>7740400</v>
      </c>
      <c r="AS31" s="477">
        <v>8028600</v>
      </c>
      <c r="AT31" s="241"/>
      <c r="AU31" s="241"/>
      <c r="AV31" s="241"/>
      <c r="AW31" s="241"/>
      <c r="AX31" s="241"/>
      <c r="AY31" s="241"/>
      <c r="AZ31" s="241"/>
      <c r="BA31" s="241"/>
      <c r="BB31" s="241"/>
      <c r="BC31" s="241"/>
      <c r="BD31" s="241"/>
      <c r="BE31" s="241"/>
      <c r="BF31" s="241"/>
      <c r="BG31" s="241"/>
      <c r="BH31" s="241"/>
      <c r="BI31" s="241"/>
      <c r="BJ31" s="241"/>
      <c r="BK31" s="241"/>
      <c r="BL31" s="241"/>
      <c r="BM31" s="241"/>
      <c r="BN31" s="241"/>
      <c r="BO31" s="241"/>
      <c r="BP31" s="241"/>
      <c r="BQ31" s="241"/>
      <c r="BR31" s="241"/>
      <c r="BS31" s="241"/>
      <c r="BT31" s="241"/>
      <c r="BU31" s="241"/>
      <c r="BV31" s="241"/>
      <c r="BW31" s="241"/>
      <c r="BX31" s="241"/>
      <c r="BY31" s="241"/>
      <c r="BZ31" s="241"/>
      <c r="CA31" s="241"/>
      <c r="CB31" s="241"/>
      <c r="CC31" s="241"/>
      <c r="CD31" s="241"/>
      <c r="CE31" s="241"/>
      <c r="CF31" s="241"/>
      <c r="CG31" s="241"/>
      <c r="CH31" s="241"/>
      <c r="CI31" s="241"/>
      <c r="CJ31" s="241"/>
      <c r="CK31" s="241"/>
      <c r="CL31" s="241"/>
      <c r="CM31" s="241"/>
      <c r="CN31" s="241"/>
      <c r="CO31" s="241"/>
      <c r="CP31" s="241"/>
      <c r="CQ31" s="241"/>
      <c r="CR31" s="241"/>
      <c r="CS31" s="241"/>
      <c r="CT31" s="241"/>
      <c r="CU31" s="241"/>
      <c r="CV31" s="241"/>
      <c r="CW31" s="241"/>
      <c r="CX31" s="241"/>
      <c r="CY31" s="241"/>
      <c r="CZ31" s="241"/>
      <c r="DA31" s="241"/>
      <c r="DB31" s="241"/>
      <c r="DC31" s="241"/>
      <c r="DD31" s="241"/>
      <c r="DE31" s="241"/>
      <c r="DF31" s="241"/>
      <c r="DG31" s="241"/>
      <c r="DH31" s="241"/>
      <c r="DI31" s="241"/>
      <c r="DJ31" s="241"/>
      <c r="DK31" s="241"/>
      <c r="DL31" s="241"/>
      <c r="DM31" s="241"/>
      <c r="DN31" s="241"/>
      <c r="DO31" s="241"/>
      <c r="DP31" s="241"/>
      <c r="DQ31" s="241"/>
      <c r="DR31" s="241"/>
      <c r="DS31" s="241"/>
      <c r="DT31" s="241"/>
      <c r="DU31" s="241"/>
      <c r="DV31" s="241"/>
      <c r="DW31" s="241"/>
      <c r="DX31" s="241"/>
      <c r="DY31" s="241"/>
      <c r="DZ31" s="241"/>
      <c r="EA31" s="241"/>
      <c r="EB31" s="241"/>
      <c r="EC31" s="241"/>
      <c r="ED31" s="241"/>
      <c r="EE31" s="241"/>
      <c r="EF31" s="241"/>
      <c r="EG31" s="241"/>
      <c r="EH31" s="241"/>
      <c r="EI31" s="241"/>
      <c r="EJ31" s="241"/>
      <c r="EK31" s="241"/>
      <c r="EL31" s="241"/>
      <c r="EM31" s="241"/>
      <c r="EN31" s="241"/>
      <c r="EO31" s="241"/>
      <c r="EP31" s="241"/>
      <c r="EQ31" s="241"/>
      <c r="ER31" s="241"/>
      <c r="ES31" s="241"/>
      <c r="ET31" s="241"/>
      <c r="EU31" s="241"/>
      <c r="EV31" s="241"/>
      <c r="EW31" s="241"/>
      <c r="EX31" s="241"/>
      <c r="EY31" s="241"/>
      <c r="EZ31" s="241"/>
      <c r="FA31" s="241"/>
      <c r="FB31" s="241"/>
      <c r="FC31" s="241"/>
      <c r="FD31" s="241"/>
      <c r="FE31" s="241"/>
      <c r="FF31" s="241"/>
      <c r="FG31" s="241"/>
      <c r="FH31" s="241"/>
      <c r="FI31" s="241"/>
      <c r="FJ31" s="241"/>
      <c r="FK31" s="241"/>
      <c r="FL31" s="241"/>
      <c r="FM31" s="241"/>
      <c r="FN31" s="241"/>
      <c r="FO31" s="241"/>
      <c r="FP31" s="241"/>
      <c r="FQ31" s="241"/>
      <c r="FR31" s="241"/>
      <c r="FS31" s="241"/>
      <c r="FT31" s="241"/>
      <c r="FU31" s="241"/>
      <c r="FV31" s="241"/>
      <c r="FW31" s="241"/>
      <c r="FX31" s="241"/>
      <c r="FY31" s="241"/>
      <c r="FZ31" s="241"/>
      <c r="GA31" s="241"/>
      <c r="GB31" s="241"/>
      <c r="GC31" s="241"/>
      <c r="GD31" s="241"/>
      <c r="GE31" s="241"/>
      <c r="GF31" s="241"/>
      <c r="GG31" s="241"/>
      <c r="GH31" s="241"/>
      <c r="GI31" s="241"/>
      <c r="GJ31" s="241"/>
      <c r="GK31" s="241"/>
      <c r="GL31" s="241"/>
      <c r="GM31" s="241"/>
      <c r="GN31" s="241"/>
      <c r="GO31" s="241"/>
      <c r="GP31" s="241"/>
      <c r="GQ31" s="241"/>
      <c r="GR31" s="241"/>
      <c r="GS31" s="241"/>
      <c r="GT31" s="241"/>
      <c r="GU31" s="241"/>
      <c r="GV31" s="241"/>
      <c r="GW31" s="241"/>
      <c r="GX31" s="241"/>
      <c r="GY31" s="241"/>
      <c r="GZ31" s="241"/>
      <c r="HA31" s="241"/>
      <c r="HB31" s="241"/>
      <c r="HC31" s="241"/>
      <c r="HD31" s="241"/>
      <c r="HE31" s="241"/>
      <c r="HF31" s="241"/>
      <c r="HG31" s="241"/>
      <c r="HH31" s="241"/>
      <c r="HI31" s="241"/>
      <c r="HJ31" s="241"/>
      <c r="HK31" s="241"/>
      <c r="HL31" s="241"/>
      <c r="HM31" s="241"/>
      <c r="HN31" s="241"/>
      <c r="HO31" s="241"/>
      <c r="HP31" s="241"/>
      <c r="HQ31" s="241"/>
      <c r="HR31" s="241"/>
      <c r="HS31" s="241"/>
      <c r="HT31" s="241"/>
      <c r="HU31" s="241"/>
      <c r="HV31" s="241"/>
      <c r="HW31" s="241"/>
      <c r="HX31" s="241"/>
      <c r="HY31" s="241"/>
      <c r="HZ31" s="241"/>
      <c r="IA31" s="241"/>
      <c r="IB31" s="241"/>
      <c r="IC31" s="241"/>
      <c r="ID31" s="241"/>
      <c r="IE31" s="241"/>
      <c r="IF31" s="241"/>
      <c r="IG31" s="241"/>
      <c r="IH31" s="241"/>
      <c r="II31" s="241"/>
      <c r="IJ31" s="241"/>
      <c r="IK31" s="241"/>
      <c r="IL31" s="241"/>
      <c r="IM31" s="241"/>
      <c r="IN31" s="241"/>
      <c r="IO31" s="241"/>
      <c r="IP31" s="241"/>
      <c r="IQ31" s="241"/>
      <c r="IR31" s="241"/>
      <c r="IS31" s="241"/>
      <c r="IT31" s="241"/>
      <c r="IU31" s="241"/>
      <c r="IV31" s="241"/>
    </row>
    <row r="32" spans="1:256" s="420" customFormat="1" ht="15.6" customHeight="1">
      <c r="A32" s="171"/>
      <c r="B32" s="171"/>
      <c r="C32" s="241"/>
      <c r="D32" s="241"/>
      <c r="E32" s="241"/>
      <c r="F32" s="476"/>
      <c r="G32" s="487"/>
      <c r="H32" s="522"/>
      <c r="I32" s="518" t="s">
        <v>625</v>
      </c>
      <c r="J32" s="488"/>
      <c r="K32" s="488"/>
      <c r="L32" s="488"/>
      <c r="M32" s="488"/>
      <c r="N32" s="488"/>
      <c r="O32" s="488"/>
      <c r="P32" s="488"/>
      <c r="Q32" s="488"/>
      <c r="R32" s="519"/>
      <c r="S32" s="519"/>
      <c r="T32" s="519"/>
      <c r="U32" s="519"/>
      <c r="V32" s="477"/>
      <c r="W32" s="477"/>
      <c r="X32"/>
      <c r="Y32" s="473"/>
      <c r="Z32" s="477"/>
      <c r="AA32" s="477"/>
      <c r="AB32" s="477"/>
      <c r="AC32" s="477">
        <v>2312700</v>
      </c>
      <c r="AD32" s="477">
        <v>2311182</v>
      </c>
      <c r="AE32" s="477">
        <v>2311182</v>
      </c>
      <c r="AF32" s="477">
        <v>2369000</v>
      </c>
      <c r="AG32" s="477">
        <v>2428200</v>
      </c>
      <c r="AH32" s="477">
        <v>2488900</v>
      </c>
      <c r="AI32" s="477">
        <v>2551100</v>
      </c>
      <c r="AJ32" s="477">
        <v>2614900</v>
      </c>
      <c r="AK32" s="477">
        <v>2680300</v>
      </c>
      <c r="AL32" s="477">
        <v>2747300</v>
      </c>
      <c r="AM32" s="477">
        <v>2816000</v>
      </c>
      <c r="AN32" s="477">
        <v>2886400</v>
      </c>
      <c r="AO32" s="477">
        <v>2958600</v>
      </c>
      <c r="AP32" s="477">
        <v>3032600</v>
      </c>
      <c r="AQ32" s="477">
        <v>3108400</v>
      </c>
      <c r="AR32" s="477">
        <v>3186100</v>
      </c>
      <c r="AS32" s="477">
        <v>3265800</v>
      </c>
      <c r="AT32" s="241"/>
      <c r="AU32" s="241"/>
      <c r="AV32" s="241"/>
      <c r="AW32" s="241"/>
      <c r="AX32" s="241"/>
      <c r="AY32" s="241"/>
      <c r="AZ32" s="241"/>
      <c r="BA32" s="241"/>
      <c r="BB32" s="241"/>
      <c r="BC32" s="241"/>
      <c r="BD32" s="241"/>
      <c r="BE32" s="241"/>
      <c r="BF32" s="241"/>
      <c r="BG32" s="241"/>
      <c r="BH32" s="241"/>
      <c r="BI32" s="241"/>
      <c r="BJ32" s="241"/>
      <c r="BK32" s="241"/>
      <c r="BL32" s="241"/>
      <c r="BM32" s="241"/>
      <c r="BN32" s="241"/>
      <c r="BO32" s="241"/>
      <c r="BP32" s="241"/>
      <c r="BQ32" s="241"/>
      <c r="BR32" s="241"/>
      <c r="BS32" s="241"/>
      <c r="BT32" s="241"/>
      <c r="BU32" s="241"/>
      <c r="BV32" s="241"/>
      <c r="BW32" s="241"/>
      <c r="BX32" s="241"/>
      <c r="BY32" s="241"/>
      <c r="BZ32" s="241"/>
      <c r="CA32" s="241"/>
      <c r="CB32" s="241"/>
      <c r="CC32" s="241"/>
      <c r="CD32" s="241"/>
      <c r="CE32" s="241"/>
      <c r="CF32" s="241"/>
      <c r="CG32" s="241"/>
      <c r="CH32" s="241"/>
      <c r="CI32" s="241"/>
      <c r="CJ32" s="241"/>
      <c r="CK32" s="241"/>
      <c r="CL32" s="241"/>
      <c r="CM32" s="241"/>
      <c r="CN32" s="241"/>
      <c r="CO32" s="241"/>
      <c r="CP32" s="241"/>
      <c r="CQ32" s="241"/>
      <c r="CR32" s="241"/>
      <c r="CS32" s="241"/>
      <c r="CT32" s="241"/>
      <c r="CU32" s="241"/>
      <c r="CV32" s="241"/>
      <c r="CW32" s="241"/>
      <c r="CX32" s="241"/>
      <c r="CY32" s="241"/>
      <c r="CZ32" s="241"/>
      <c r="DA32" s="241"/>
      <c r="DB32" s="241"/>
      <c r="DC32" s="241"/>
      <c r="DD32" s="241"/>
      <c r="DE32" s="241"/>
      <c r="DF32" s="241"/>
      <c r="DG32" s="241"/>
      <c r="DH32" s="241"/>
      <c r="DI32" s="241"/>
      <c r="DJ32" s="241"/>
      <c r="DK32" s="241"/>
      <c r="DL32" s="241"/>
      <c r="DM32" s="241"/>
      <c r="DN32" s="241"/>
      <c r="DO32" s="241"/>
      <c r="DP32" s="241"/>
      <c r="DQ32" s="241"/>
      <c r="DR32" s="241"/>
      <c r="DS32" s="241"/>
      <c r="DT32" s="241"/>
      <c r="DU32" s="241"/>
      <c r="DV32" s="241"/>
      <c r="DW32" s="241"/>
      <c r="DX32" s="241"/>
      <c r="DY32" s="241"/>
      <c r="DZ32" s="241"/>
      <c r="EA32" s="241"/>
      <c r="EB32" s="241"/>
      <c r="EC32" s="241"/>
      <c r="ED32" s="241"/>
      <c r="EE32" s="241"/>
      <c r="EF32" s="241"/>
      <c r="EG32" s="241"/>
      <c r="EH32" s="241"/>
      <c r="EI32" s="241"/>
      <c r="EJ32" s="241"/>
      <c r="EK32" s="241"/>
      <c r="EL32" s="241"/>
      <c r="EM32" s="241"/>
      <c r="EN32" s="241"/>
      <c r="EO32" s="241"/>
      <c r="EP32" s="241"/>
      <c r="EQ32" s="241"/>
      <c r="ER32" s="241"/>
      <c r="ES32" s="241"/>
      <c r="ET32" s="241"/>
      <c r="EU32" s="241"/>
      <c r="EV32" s="241"/>
      <c r="EW32" s="241"/>
      <c r="EX32" s="241"/>
      <c r="EY32" s="241"/>
      <c r="EZ32" s="241"/>
      <c r="FA32" s="241"/>
      <c r="FB32" s="241"/>
      <c r="FC32" s="241"/>
      <c r="FD32" s="241"/>
      <c r="FE32" s="241"/>
      <c r="FF32" s="241"/>
      <c r="FG32" s="241"/>
      <c r="FH32" s="241"/>
      <c r="FI32" s="241"/>
      <c r="FJ32" s="241"/>
      <c r="FK32" s="241"/>
      <c r="FL32" s="241"/>
      <c r="FM32" s="241"/>
      <c r="FN32" s="241"/>
      <c r="FO32" s="241"/>
      <c r="FP32" s="241"/>
      <c r="FQ32" s="241"/>
      <c r="FR32" s="241"/>
      <c r="FS32" s="241"/>
      <c r="FT32" s="241"/>
      <c r="FU32" s="241"/>
      <c r="FV32" s="241"/>
      <c r="FW32" s="241"/>
      <c r="FX32" s="241"/>
      <c r="FY32" s="241"/>
      <c r="FZ32" s="241"/>
      <c r="GA32" s="241"/>
      <c r="GB32" s="241"/>
      <c r="GC32" s="241"/>
      <c r="GD32" s="241"/>
      <c r="GE32" s="241"/>
      <c r="GF32" s="241"/>
      <c r="GG32" s="241"/>
      <c r="GH32" s="241"/>
      <c r="GI32" s="241"/>
      <c r="GJ32" s="241"/>
      <c r="GK32" s="241"/>
      <c r="GL32" s="241"/>
      <c r="GM32" s="241"/>
      <c r="GN32" s="241"/>
      <c r="GO32" s="241"/>
      <c r="GP32" s="241"/>
      <c r="GQ32" s="241"/>
      <c r="GR32" s="241"/>
      <c r="GS32" s="241"/>
      <c r="GT32" s="241"/>
      <c r="GU32" s="241"/>
      <c r="GV32" s="241"/>
      <c r="GW32" s="241"/>
      <c r="GX32" s="241"/>
      <c r="GY32" s="241"/>
      <c r="GZ32" s="241"/>
      <c r="HA32" s="241"/>
      <c r="HB32" s="241"/>
      <c r="HC32" s="241"/>
      <c r="HD32" s="241"/>
      <c r="HE32" s="241"/>
      <c r="HF32" s="241"/>
      <c r="HG32" s="241"/>
      <c r="HH32" s="241"/>
      <c r="HI32" s="241"/>
      <c r="HJ32" s="241"/>
      <c r="HK32" s="241"/>
      <c r="HL32" s="241"/>
      <c r="HM32" s="241"/>
      <c r="HN32" s="241"/>
      <c r="HO32" s="241"/>
      <c r="HP32" s="241"/>
      <c r="HQ32" s="241"/>
      <c r="HR32" s="241"/>
      <c r="HS32" s="241"/>
      <c r="HT32" s="241"/>
      <c r="HU32" s="241"/>
      <c r="HV32" s="241"/>
      <c r="HW32" s="241"/>
      <c r="HX32" s="241"/>
      <c r="HY32" s="241"/>
      <c r="HZ32" s="241"/>
      <c r="IA32" s="241"/>
      <c r="IB32" s="241"/>
      <c r="IC32" s="241"/>
      <c r="ID32" s="241"/>
      <c r="IE32" s="241"/>
      <c r="IF32" s="241"/>
      <c r="IG32" s="241"/>
      <c r="IH32" s="241"/>
      <c r="II32" s="241"/>
      <c r="IJ32" s="241"/>
      <c r="IK32" s="241"/>
      <c r="IL32" s="241"/>
      <c r="IM32" s="241"/>
      <c r="IN32" s="241"/>
      <c r="IO32" s="241"/>
      <c r="IP32" s="241"/>
      <c r="IQ32" s="241"/>
      <c r="IR32" s="241"/>
      <c r="IS32" s="241"/>
      <c r="IT32" s="241"/>
      <c r="IU32" s="241"/>
      <c r="IV32" s="241"/>
    </row>
    <row r="33" spans="1:256" s="420" customFormat="1" ht="15.6" customHeight="1">
      <c r="A33" s="171"/>
      <c r="B33" s="171"/>
      <c r="C33" s="241"/>
      <c r="D33" s="241"/>
      <c r="E33" s="241"/>
      <c r="F33" s="476"/>
      <c r="G33" s="487"/>
      <c r="H33" s="522"/>
      <c r="I33" s="518" t="s">
        <v>626</v>
      </c>
      <c r="J33" s="488"/>
      <c r="K33" s="488"/>
      <c r="L33" s="488"/>
      <c r="M33" s="488"/>
      <c r="N33" s="488"/>
      <c r="O33" s="488"/>
      <c r="P33" s="488"/>
      <c r="Q33" s="488"/>
      <c r="R33" s="519"/>
      <c r="S33" s="519"/>
      <c r="T33" s="519"/>
      <c r="U33" s="519"/>
      <c r="V33" s="477"/>
      <c r="W33" s="477"/>
      <c r="X33"/>
      <c r="Y33" s="473"/>
      <c r="Z33" s="477"/>
      <c r="AA33" s="477"/>
      <c r="AB33" s="477"/>
      <c r="AC33" s="477">
        <v>0</v>
      </c>
      <c r="AD33" s="477">
        <v>0</v>
      </c>
      <c r="AE33" s="477">
        <v>0</v>
      </c>
      <c r="AF33" s="477">
        <v>0</v>
      </c>
      <c r="AG33" s="477">
        <v>0</v>
      </c>
      <c r="AH33" s="477">
        <v>0</v>
      </c>
      <c r="AI33" s="477">
        <v>0</v>
      </c>
      <c r="AJ33" s="477">
        <v>0</v>
      </c>
      <c r="AK33" s="477">
        <v>0</v>
      </c>
      <c r="AL33" s="477">
        <v>0</v>
      </c>
      <c r="AM33" s="477">
        <v>0</v>
      </c>
      <c r="AN33" s="477">
        <v>0</v>
      </c>
      <c r="AO33" s="477">
        <v>0</v>
      </c>
      <c r="AP33" s="477">
        <v>0</v>
      </c>
      <c r="AQ33" s="477">
        <v>0</v>
      </c>
      <c r="AR33" s="477">
        <v>0</v>
      </c>
      <c r="AS33" s="477">
        <v>0</v>
      </c>
      <c r="AT33" s="241"/>
      <c r="AU33" s="241"/>
      <c r="AV33" s="241"/>
      <c r="AW33" s="241"/>
      <c r="AX33" s="241"/>
      <c r="AY33" s="241"/>
      <c r="AZ33" s="241"/>
      <c r="BA33" s="241"/>
      <c r="BB33" s="241"/>
      <c r="BC33" s="241"/>
      <c r="BD33" s="241"/>
      <c r="BE33" s="241"/>
      <c r="BF33" s="241"/>
      <c r="BG33" s="241"/>
      <c r="BH33" s="241"/>
      <c r="BI33" s="241"/>
      <c r="BJ33" s="241"/>
      <c r="BK33" s="241"/>
      <c r="BL33" s="241"/>
      <c r="BM33" s="241"/>
      <c r="BN33" s="241"/>
      <c r="BO33" s="241"/>
      <c r="BP33" s="241"/>
      <c r="BQ33" s="241"/>
      <c r="BR33" s="241"/>
      <c r="BS33" s="241"/>
      <c r="BT33" s="241"/>
      <c r="BU33" s="241"/>
      <c r="BV33" s="241"/>
      <c r="BW33" s="241"/>
      <c r="BX33" s="241"/>
      <c r="BY33" s="241"/>
      <c r="BZ33" s="241"/>
      <c r="CA33" s="241"/>
      <c r="CB33" s="241"/>
      <c r="CC33" s="241"/>
      <c r="CD33" s="241"/>
      <c r="CE33" s="241"/>
      <c r="CF33" s="241"/>
      <c r="CG33" s="241"/>
      <c r="CH33" s="241"/>
      <c r="CI33" s="241"/>
      <c r="CJ33" s="241"/>
      <c r="CK33" s="241"/>
      <c r="CL33" s="241"/>
      <c r="CM33" s="241"/>
      <c r="CN33" s="241"/>
      <c r="CO33" s="241"/>
      <c r="CP33" s="241"/>
      <c r="CQ33" s="241"/>
      <c r="CR33" s="241"/>
      <c r="CS33" s="241"/>
      <c r="CT33" s="241"/>
      <c r="CU33" s="241"/>
      <c r="CV33" s="241"/>
      <c r="CW33" s="241"/>
      <c r="CX33" s="241"/>
      <c r="CY33" s="241"/>
      <c r="CZ33" s="241"/>
      <c r="DA33" s="241"/>
      <c r="DB33" s="241"/>
      <c r="DC33" s="241"/>
      <c r="DD33" s="241"/>
      <c r="DE33" s="241"/>
      <c r="DF33" s="241"/>
      <c r="DG33" s="241"/>
      <c r="DH33" s="241"/>
      <c r="DI33" s="241"/>
      <c r="DJ33" s="241"/>
      <c r="DK33" s="241"/>
      <c r="DL33" s="241"/>
      <c r="DM33" s="241"/>
      <c r="DN33" s="241"/>
      <c r="DO33" s="241"/>
      <c r="DP33" s="241"/>
      <c r="DQ33" s="241"/>
      <c r="DR33" s="241"/>
      <c r="DS33" s="241"/>
      <c r="DT33" s="241"/>
      <c r="DU33" s="241"/>
      <c r="DV33" s="241"/>
      <c r="DW33" s="241"/>
      <c r="DX33" s="241"/>
      <c r="DY33" s="241"/>
      <c r="DZ33" s="241"/>
      <c r="EA33" s="241"/>
      <c r="EB33" s="241"/>
      <c r="EC33" s="241"/>
      <c r="ED33" s="241"/>
      <c r="EE33" s="241"/>
      <c r="EF33" s="241"/>
      <c r="EG33" s="241"/>
      <c r="EH33" s="241"/>
      <c r="EI33" s="241"/>
      <c r="EJ33" s="241"/>
      <c r="EK33" s="241"/>
      <c r="EL33" s="241"/>
      <c r="EM33" s="241"/>
      <c r="EN33" s="241"/>
      <c r="EO33" s="241"/>
      <c r="EP33" s="241"/>
      <c r="EQ33" s="241"/>
      <c r="ER33" s="241"/>
      <c r="ES33" s="241"/>
      <c r="ET33" s="241"/>
      <c r="EU33" s="241"/>
      <c r="EV33" s="241"/>
      <c r="EW33" s="241"/>
      <c r="EX33" s="241"/>
      <c r="EY33" s="241"/>
      <c r="EZ33" s="241"/>
      <c r="FA33" s="241"/>
      <c r="FB33" s="241"/>
      <c r="FC33" s="241"/>
      <c r="FD33" s="241"/>
      <c r="FE33" s="241"/>
      <c r="FF33" s="241"/>
      <c r="FG33" s="241"/>
      <c r="FH33" s="241"/>
      <c r="FI33" s="241"/>
      <c r="FJ33" s="241"/>
      <c r="FK33" s="241"/>
      <c r="FL33" s="241"/>
      <c r="FM33" s="241"/>
      <c r="FN33" s="241"/>
      <c r="FO33" s="241"/>
      <c r="FP33" s="241"/>
      <c r="FQ33" s="241"/>
      <c r="FR33" s="241"/>
      <c r="FS33" s="241"/>
      <c r="FT33" s="241"/>
      <c r="FU33" s="241"/>
      <c r="FV33" s="241"/>
      <c r="FW33" s="241"/>
      <c r="FX33" s="241"/>
      <c r="FY33" s="241"/>
      <c r="FZ33" s="241"/>
      <c r="GA33" s="241"/>
      <c r="GB33" s="241"/>
      <c r="GC33" s="241"/>
      <c r="GD33" s="241"/>
      <c r="GE33" s="241"/>
      <c r="GF33" s="241"/>
      <c r="GG33" s="241"/>
      <c r="GH33" s="241"/>
      <c r="GI33" s="241"/>
      <c r="GJ33" s="241"/>
      <c r="GK33" s="241"/>
      <c r="GL33" s="241"/>
      <c r="GM33" s="241"/>
      <c r="GN33" s="241"/>
      <c r="GO33" s="241"/>
      <c r="GP33" s="241"/>
      <c r="GQ33" s="241"/>
      <c r="GR33" s="241"/>
      <c r="GS33" s="241"/>
      <c r="GT33" s="241"/>
      <c r="GU33" s="241"/>
      <c r="GV33" s="241"/>
      <c r="GW33" s="241"/>
      <c r="GX33" s="241"/>
      <c r="GY33" s="241"/>
      <c r="GZ33" s="241"/>
      <c r="HA33" s="241"/>
      <c r="HB33" s="241"/>
      <c r="HC33" s="241"/>
      <c r="HD33" s="241"/>
      <c r="HE33" s="241"/>
      <c r="HF33" s="241"/>
      <c r="HG33" s="241"/>
      <c r="HH33" s="241"/>
      <c r="HI33" s="241"/>
      <c r="HJ33" s="241"/>
      <c r="HK33" s="241"/>
      <c r="HL33" s="241"/>
      <c r="HM33" s="241"/>
      <c r="HN33" s="241"/>
      <c r="HO33" s="241"/>
      <c r="HP33" s="241"/>
      <c r="HQ33" s="241"/>
      <c r="HR33" s="241"/>
      <c r="HS33" s="241"/>
      <c r="HT33" s="241"/>
      <c r="HU33" s="241"/>
      <c r="HV33" s="241"/>
      <c r="HW33" s="241"/>
      <c r="HX33" s="241"/>
      <c r="HY33" s="241"/>
      <c r="HZ33" s="241"/>
      <c r="IA33" s="241"/>
      <c r="IB33" s="241"/>
      <c r="IC33" s="241"/>
      <c r="ID33" s="241"/>
      <c r="IE33" s="241"/>
      <c r="IF33" s="241"/>
      <c r="IG33" s="241"/>
      <c r="IH33" s="241"/>
      <c r="II33" s="241"/>
      <c r="IJ33" s="241"/>
      <c r="IK33" s="241"/>
      <c r="IL33" s="241"/>
      <c r="IM33" s="241"/>
      <c r="IN33" s="241"/>
      <c r="IO33" s="241"/>
      <c r="IP33" s="241"/>
      <c r="IQ33" s="241"/>
      <c r="IR33" s="241"/>
      <c r="IS33" s="241"/>
      <c r="IT33" s="241"/>
      <c r="IU33" s="241"/>
      <c r="IV33" s="241"/>
    </row>
    <row r="34" spans="1:256" s="420" customFormat="1" ht="15.6" customHeight="1">
      <c r="A34" s="171"/>
      <c r="B34" s="171"/>
      <c r="C34" s="241"/>
      <c r="D34" s="241"/>
      <c r="E34" s="241"/>
      <c r="F34" s="476"/>
      <c r="G34" s="487"/>
      <c r="H34" s="522"/>
      <c r="I34" s="518" t="s">
        <v>629</v>
      </c>
      <c r="J34" s="488"/>
      <c r="K34" s="488"/>
      <c r="L34" s="488"/>
      <c r="M34" s="488"/>
      <c r="N34" s="488"/>
      <c r="O34" s="488"/>
      <c r="P34" s="488"/>
      <c r="Q34" s="488"/>
      <c r="R34" s="519"/>
      <c r="S34" s="519"/>
      <c r="T34" s="519"/>
      <c r="U34" s="519"/>
      <c r="V34" s="477"/>
      <c r="W34" s="477"/>
      <c r="X34"/>
      <c r="Y34" s="473"/>
      <c r="Z34" s="477"/>
      <c r="AA34" s="477"/>
      <c r="AB34" s="477"/>
      <c r="AC34" s="477">
        <v>0</v>
      </c>
      <c r="AD34" s="477">
        <v>0</v>
      </c>
      <c r="AE34" s="477">
        <v>0</v>
      </c>
      <c r="AF34" s="477">
        <v>0</v>
      </c>
      <c r="AG34" s="477">
        <v>0</v>
      </c>
      <c r="AH34" s="477">
        <v>0</v>
      </c>
      <c r="AI34" s="477">
        <v>0</v>
      </c>
      <c r="AJ34" s="477">
        <v>0</v>
      </c>
      <c r="AK34" s="477">
        <v>0</v>
      </c>
      <c r="AL34" s="477">
        <v>0</v>
      </c>
      <c r="AM34" s="477">
        <v>0</v>
      </c>
      <c r="AN34" s="477">
        <v>0</v>
      </c>
      <c r="AO34" s="477">
        <v>0</v>
      </c>
      <c r="AP34" s="477">
        <v>0</v>
      </c>
      <c r="AQ34" s="477">
        <v>0</v>
      </c>
      <c r="AR34" s="477">
        <v>0</v>
      </c>
      <c r="AS34" s="477">
        <v>0</v>
      </c>
      <c r="AT34" s="241"/>
      <c r="AU34" s="241"/>
      <c r="AV34" s="241"/>
      <c r="AW34" s="241"/>
      <c r="AX34" s="241"/>
      <c r="AY34" s="241"/>
      <c r="AZ34" s="241"/>
      <c r="BA34" s="241"/>
      <c r="BB34" s="241"/>
      <c r="BC34" s="241"/>
      <c r="BD34" s="241"/>
      <c r="BE34" s="241"/>
      <c r="BF34" s="241"/>
      <c r="BG34" s="241"/>
      <c r="BH34" s="241"/>
      <c r="BI34" s="241"/>
      <c r="BJ34" s="241"/>
      <c r="BK34" s="241"/>
      <c r="BL34" s="241"/>
      <c r="BM34" s="241"/>
      <c r="BN34" s="241"/>
      <c r="BO34" s="241"/>
      <c r="BP34" s="241"/>
      <c r="BQ34" s="241"/>
      <c r="BR34" s="241"/>
      <c r="BS34" s="241"/>
      <c r="BT34" s="241"/>
      <c r="BU34" s="241"/>
      <c r="BV34" s="241"/>
      <c r="BW34" s="241"/>
      <c r="BX34" s="241"/>
      <c r="BY34" s="241"/>
      <c r="BZ34" s="241"/>
      <c r="CA34" s="241"/>
      <c r="CB34" s="241"/>
      <c r="CC34" s="241"/>
      <c r="CD34" s="241"/>
      <c r="CE34" s="241"/>
      <c r="CF34" s="241"/>
      <c r="CG34" s="241"/>
      <c r="CH34" s="241"/>
      <c r="CI34" s="241"/>
      <c r="CJ34" s="241"/>
      <c r="CK34" s="241"/>
      <c r="CL34" s="241"/>
      <c r="CM34" s="241"/>
      <c r="CN34" s="241"/>
      <c r="CO34" s="241"/>
      <c r="CP34" s="241"/>
      <c r="CQ34" s="241"/>
      <c r="CR34" s="241"/>
      <c r="CS34" s="241"/>
      <c r="CT34" s="241"/>
      <c r="CU34" s="241"/>
      <c r="CV34" s="241"/>
      <c r="CW34" s="241"/>
      <c r="CX34" s="241"/>
      <c r="CY34" s="241"/>
      <c r="CZ34" s="241"/>
      <c r="DA34" s="241"/>
      <c r="DB34" s="241"/>
      <c r="DC34" s="241"/>
      <c r="DD34" s="241"/>
      <c r="DE34" s="241"/>
      <c r="DF34" s="241"/>
      <c r="DG34" s="241"/>
      <c r="DH34" s="241"/>
      <c r="DI34" s="241"/>
      <c r="DJ34" s="241"/>
      <c r="DK34" s="241"/>
      <c r="DL34" s="241"/>
      <c r="DM34" s="241"/>
      <c r="DN34" s="241"/>
      <c r="DO34" s="241"/>
      <c r="DP34" s="241"/>
      <c r="DQ34" s="241"/>
      <c r="DR34" s="241"/>
      <c r="DS34" s="241"/>
      <c r="DT34" s="241"/>
      <c r="DU34" s="241"/>
      <c r="DV34" s="241"/>
      <c r="DW34" s="241"/>
      <c r="DX34" s="241"/>
      <c r="DY34" s="241"/>
      <c r="DZ34" s="241"/>
      <c r="EA34" s="241"/>
      <c r="EB34" s="241"/>
      <c r="EC34" s="241"/>
      <c r="ED34" s="241"/>
      <c r="EE34" s="241"/>
      <c r="EF34" s="241"/>
      <c r="EG34" s="241"/>
      <c r="EH34" s="241"/>
      <c r="EI34" s="241"/>
      <c r="EJ34" s="241"/>
      <c r="EK34" s="241"/>
      <c r="EL34" s="241"/>
      <c r="EM34" s="241"/>
      <c r="EN34" s="241"/>
      <c r="EO34" s="241"/>
      <c r="EP34" s="241"/>
      <c r="EQ34" s="241"/>
      <c r="ER34" s="241"/>
      <c r="ES34" s="241"/>
      <c r="ET34" s="241"/>
      <c r="EU34" s="241"/>
      <c r="EV34" s="241"/>
      <c r="EW34" s="241"/>
      <c r="EX34" s="241"/>
      <c r="EY34" s="241"/>
      <c r="EZ34" s="241"/>
      <c r="FA34" s="241"/>
      <c r="FB34" s="241"/>
      <c r="FC34" s="241"/>
      <c r="FD34" s="241"/>
      <c r="FE34" s="241"/>
      <c r="FF34" s="241"/>
      <c r="FG34" s="241"/>
      <c r="FH34" s="241"/>
      <c r="FI34" s="241"/>
      <c r="FJ34" s="241"/>
      <c r="FK34" s="241"/>
      <c r="FL34" s="241"/>
      <c r="FM34" s="241"/>
      <c r="FN34" s="241"/>
      <c r="FO34" s="241"/>
      <c r="FP34" s="241"/>
      <c r="FQ34" s="241"/>
      <c r="FR34" s="241"/>
      <c r="FS34" s="241"/>
      <c r="FT34" s="241"/>
      <c r="FU34" s="241"/>
      <c r="FV34" s="241"/>
      <c r="FW34" s="241"/>
      <c r="FX34" s="241"/>
      <c r="FY34" s="241"/>
      <c r="FZ34" s="241"/>
      <c r="GA34" s="241"/>
      <c r="GB34" s="241"/>
      <c r="GC34" s="241"/>
      <c r="GD34" s="241"/>
      <c r="GE34" s="241"/>
      <c r="GF34" s="241"/>
      <c r="GG34" s="241"/>
      <c r="GH34" s="241"/>
      <c r="GI34" s="241"/>
      <c r="GJ34" s="241"/>
      <c r="GK34" s="241"/>
      <c r="GL34" s="241"/>
      <c r="GM34" s="241"/>
      <c r="GN34" s="241"/>
      <c r="GO34" s="241"/>
      <c r="GP34" s="241"/>
      <c r="GQ34" s="241"/>
      <c r="GR34" s="241"/>
      <c r="GS34" s="241"/>
      <c r="GT34" s="241"/>
      <c r="GU34" s="241"/>
      <c r="GV34" s="241"/>
      <c r="GW34" s="241"/>
      <c r="GX34" s="241"/>
      <c r="GY34" s="241"/>
      <c r="GZ34" s="241"/>
      <c r="HA34" s="241"/>
      <c r="HB34" s="241"/>
      <c r="HC34" s="241"/>
      <c r="HD34" s="241"/>
      <c r="HE34" s="241"/>
      <c r="HF34" s="241"/>
      <c r="HG34" s="241"/>
      <c r="HH34" s="241"/>
      <c r="HI34" s="241"/>
      <c r="HJ34" s="241"/>
      <c r="HK34" s="241"/>
      <c r="HL34" s="241"/>
      <c r="HM34" s="241"/>
      <c r="HN34" s="241"/>
      <c r="HO34" s="241"/>
      <c r="HP34" s="241"/>
      <c r="HQ34" s="241"/>
      <c r="HR34" s="241"/>
      <c r="HS34" s="241"/>
      <c r="HT34" s="241"/>
      <c r="HU34" s="241"/>
      <c r="HV34" s="241"/>
      <c r="HW34" s="241"/>
      <c r="HX34" s="241"/>
      <c r="HY34" s="241"/>
      <c r="HZ34" s="241"/>
      <c r="IA34" s="241"/>
      <c r="IB34" s="241"/>
      <c r="IC34" s="241"/>
      <c r="ID34" s="241"/>
      <c r="IE34" s="241"/>
      <c r="IF34" s="241"/>
      <c r="IG34" s="241"/>
      <c r="IH34" s="241"/>
      <c r="II34" s="241"/>
      <c r="IJ34" s="241"/>
      <c r="IK34" s="241"/>
      <c r="IL34" s="241"/>
      <c r="IM34" s="241"/>
      <c r="IN34" s="241"/>
      <c r="IO34" s="241"/>
      <c r="IP34" s="241"/>
      <c r="IQ34" s="241"/>
      <c r="IR34" s="241"/>
      <c r="IS34" s="241"/>
      <c r="IT34" s="241"/>
      <c r="IU34" s="241"/>
      <c r="IV34" s="241"/>
    </row>
    <row r="35" spans="1:256" s="420" customFormat="1" ht="15.6" customHeight="1">
      <c r="A35" s="171"/>
      <c r="B35" s="171"/>
      <c r="C35" s="241"/>
      <c r="D35" s="241"/>
      <c r="E35" s="241"/>
      <c r="F35" s="476"/>
      <c r="G35" s="487"/>
      <c r="H35" s="522"/>
      <c r="I35" s="518" t="s">
        <v>632</v>
      </c>
      <c r="J35" s="488"/>
      <c r="K35" s="488"/>
      <c r="L35" s="488"/>
      <c r="M35" s="488"/>
      <c r="N35" s="488"/>
      <c r="O35" s="488"/>
      <c r="P35" s="488"/>
      <c r="Q35" s="488"/>
      <c r="R35" s="519"/>
      <c r="S35" s="519"/>
      <c r="T35" s="519"/>
      <c r="U35" s="519"/>
      <c r="V35" s="477"/>
      <c r="W35" s="477"/>
      <c r="X35"/>
      <c r="Y35" s="473"/>
      <c r="Z35" s="477"/>
      <c r="AA35" s="477"/>
      <c r="AB35" s="477"/>
      <c r="AC35" s="477">
        <v>287800</v>
      </c>
      <c r="AD35" s="477">
        <v>297770.56</v>
      </c>
      <c r="AE35" s="477">
        <v>297770.56</v>
      </c>
      <c r="AF35" s="477">
        <v>305200</v>
      </c>
      <c r="AG35" s="477">
        <v>312800</v>
      </c>
      <c r="AH35" s="477">
        <v>320600</v>
      </c>
      <c r="AI35" s="477">
        <v>328600</v>
      </c>
      <c r="AJ35" s="477">
        <v>336800</v>
      </c>
      <c r="AK35" s="477">
        <v>345200</v>
      </c>
      <c r="AL35" s="477">
        <v>353800</v>
      </c>
      <c r="AM35" s="477">
        <v>362600</v>
      </c>
      <c r="AN35" s="477">
        <v>371700</v>
      </c>
      <c r="AO35" s="477">
        <v>381000</v>
      </c>
      <c r="AP35" s="477">
        <v>390500</v>
      </c>
      <c r="AQ35" s="477">
        <v>400300</v>
      </c>
      <c r="AR35" s="477">
        <v>410300</v>
      </c>
      <c r="AS35" s="477">
        <v>420600</v>
      </c>
      <c r="AT35" s="241"/>
      <c r="AU35" s="241"/>
      <c r="AV35" s="241"/>
      <c r="AW35" s="241"/>
      <c r="AX35" s="241"/>
      <c r="AY35" s="241"/>
      <c r="AZ35" s="241"/>
      <c r="BA35" s="241"/>
      <c r="BB35" s="241"/>
      <c r="BC35" s="241"/>
      <c r="BD35" s="241"/>
      <c r="BE35" s="241"/>
      <c r="BF35" s="241"/>
      <c r="BG35" s="241"/>
      <c r="BH35" s="241"/>
      <c r="BI35" s="241"/>
      <c r="BJ35" s="241"/>
      <c r="BK35" s="241"/>
      <c r="BL35" s="241"/>
      <c r="BM35" s="241"/>
      <c r="BN35" s="241"/>
      <c r="BO35" s="241"/>
      <c r="BP35" s="241"/>
      <c r="BQ35" s="241"/>
      <c r="BR35" s="241"/>
      <c r="BS35" s="241"/>
      <c r="BT35" s="241"/>
      <c r="BU35" s="241"/>
      <c r="BV35" s="241"/>
      <c r="BW35" s="241"/>
      <c r="BX35" s="241"/>
      <c r="BY35" s="241"/>
      <c r="BZ35" s="241"/>
      <c r="CA35" s="241"/>
      <c r="CB35" s="241"/>
      <c r="CC35" s="241"/>
      <c r="CD35" s="241"/>
      <c r="CE35" s="241"/>
      <c r="CF35" s="241"/>
      <c r="CG35" s="241"/>
      <c r="CH35" s="241"/>
      <c r="CI35" s="241"/>
      <c r="CJ35" s="241"/>
      <c r="CK35" s="241"/>
      <c r="CL35" s="241"/>
      <c r="CM35" s="241"/>
      <c r="CN35" s="241"/>
      <c r="CO35" s="241"/>
      <c r="CP35" s="241"/>
      <c r="CQ35" s="241"/>
      <c r="CR35" s="241"/>
      <c r="CS35" s="241"/>
      <c r="CT35" s="241"/>
      <c r="CU35" s="241"/>
      <c r="CV35" s="241"/>
      <c r="CW35" s="241"/>
      <c r="CX35" s="241"/>
      <c r="CY35" s="241"/>
      <c r="CZ35" s="241"/>
      <c r="DA35" s="241"/>
      <c r="DB35" s="241"/>
      <c r="DC35" s="241"/>
      <c r="DD35" s="241"/>
      <c r="DE35" s="241"/>
      <c r="DF35" s="241"/>
      <c r="DG35" s="241"/>
      <c r="DH35" s="241"/>
      <c r="DI35" s="241"/>
      <c r="DJ35" s="241"/>
      <c r="DK35" s="241"/>
      <c r="DL35" s="241"/>
      <c r="DM35" s="241"/>
      <c r="DN35" s="241"/>
      <c r="DO35" s="241"/>
      <c r="DP35" s="241"/>
      <c r="DQ35" s="241"/>
      <c r="DR35" s="241"/>
      <c r="DS35" s="241"/>
      <c r="DT35" s="241"/>
      <c r="DU35" s="241"/>
      <c r="DV35" s="241"/>
      <c r="DW35" s="241"/>
      <c r="DX35" s="241"/>
      <c r="DY35" s="241"/>
      <c r="DZ35" s="241"/>
      <c r="EA35" s="241"/>
      <c r="EB35" s="241"/>
      <c r="EC35" s="241"/>
      <c r="ED35" s="241"/>
      <c r="EE35" s="241"/>
      <c r="EF35" s="241"/>
      <c r="EG35" s="241"/>
      <c r="EH35" s="241"/>
      <c r="EI35" s="241"/>
      <c r="EJ35" s="241"/>
      <c r="EK35" s="241"/>
      <c r="EL35" s="241"/>
      <c r="EM35" s="241"/>
      <c r="EN35" s="241"/>
      <c r="EO35" s="241"/>
      <c r="EP35" s="241"/>
      <c r="EQ35" s="241"/>
      <c r="ER35" s="241"/>
      <c r="ES35" s="241"/>
      <c r="ET35" s="241"/>
      <c r="EU35" s="241"/>
      <c r="EV35" s="241"/>
      <c r="EW35" s="241"/>
      <c r="EX35" s="241"/>
      <c r="EY35" s="241"/>
      <c r="EZ35" s="241"/>
      <c r="FA35" s="241"/>
      <c r="FB35" s="241"/>
      <c r="FC35" s="241"/>
      <c r="FD35" s="241"/>
      <c r="FE35" s="241"/>
      <c r="FF35" s="241"/>
      <c r="FG35" s="241"/>
      <c r="FH35" s="241"/>
      <c r="FI35" s="241"/>
      <c r="FJ35" s="241"/>
      <c r="FK35" s="241"/>
      <c r="FL35" s="241"/>
      <c r="FM35" s="241"/>
      <c r="FN35" s="241"/>
      <c r="FO35" s="241"/>
      <c r="FP35" s="241"/>
      <c r="FQ35" s="241"/>
      <c r="FR35" s="241"/>
      <c r="FS35" s="241"/>
      <c r="FT35" s="241"/>
      <c r="FU35" s="241"/>
      <c r="FV35" s="241"/>
      <c r="FW35" s="241"/>
      <c r="FX35" s="241"/>
      <c r="FY35" s="241"/>
      <c r="FZ35" s="241"/>
      <c r="GA35" s="241"/>
      <c r="GB35" s="241"/>
      <c r="GC35" s="241"/>
      <c r="GD35" s="241"/>
      <c r="GE35" s="241"/>
      <c r="GF35" s="241"/>
      <c r="GG35" s="241"/>
      <c r="GH35" s="241"/>
      <c r="GI35" s="241"/>
      <c r="GJ35" s="241"/>
      <c r="GK35" s="241"/>
      <c r="GL35" s="241"/>
      <c r="GM35" s="241"/>
      <c r="GN35" s="241"/>
      <c r="GO35" s="241"/>
      <c r="GP35" s="241"/>
      <c r="GQ35" s="241"/>
      <c r="GR35" s="241"/>
      <c r="GS35" s="241"/>
      <c r="GT35" s="241"/>
      <c r="GU35" s="241"/>
      <c r="GV35" s="241"/>
      <c r="GW35" s="241"/>
      <c r="GX35" s="241"/>
      <c r="GY35" s="241"/>
      <c r="GZ35" s="241"/>
      <c r="HA35" s="241"/>
      <c r="HB35" s="241"/>
      <c r="HC35" s="241"/>
      <c r="HD35" s="241"/>
      <c r="HE35" s="241"/>
      <c r="HF35" s="241"/>
      <c r="HG35" s="241"/>
      <c r="HH35" s="241"/>
      <c r="HI35" s="241"/>
      <c r="HJ35" s="241"/>
      <c r="HK35" s="241"/>
      <c r="HL35" s="241"/>
      <c r="HM35" s="241"/>
      <c r="HN35" s="241"/>
      <c r="HO35" s="241"/>
      <c r="HP35" s="241"/>
      <c r="HQ35" s="241"/>
      <c r="HR35" s="241"/>
      <c r="HS35" s="241"/>
      <c r="HT35" s="241"/>
      <c r="HU35" s="241"/>
      <c r="HV35" s="241"/>
      <c r="HW35" s="241"/>
      <c r="HX35" s="241"/>
      <c r="HY35" s="241"/>
      <c r="HZ35" s="241"/>
      <c r="IA35" s="241"/>
      <c r="IB35" s="241"/>
      <c r="IC35" s="241"/>
      <c r="ID35" s="241"/>
      <c r="IE35" s="241"/>
      <c r="IF35" s="241"/>
      <c r="IG35" s="241"/>
      <c r="IH35" s="241"/>
      <c r="II35" s="241"/>
      <c r="IJ35" s="241"/>
      <c r="IK35" s="241"/>
      <c r="IL35" s="241"/>
      <c r="IM35" s="241"/>
      <c r="IN35" s="241"/>
      <c r="IO35" s="241"/>
      <c r="IP35" s="241"/>
      <c r="IQ35" s="241"/>
      <c r="IR35" s="241"/>
      <c r="IS35" s="241"/>
      <c r="IT35" s="241"/>
      <c r="IU35" s="241"/>
      <c r="IV35" s="241"/>
    </row>
    <row r="36" spans="1:256" s="420" customFormat="1" ht="15.6" customHeight="1">
      <c r="A36" s="171"/>
      <c r="B36" s="171"/>
      <c r="C36" s="241"/>
      <c r="D36" s="241"/>
      <c r="E36" s="241"/>
      <c r="F36" s="476"/>
      <c r="G36" s="487"/>
      <c r="H36" s="522"/>
      <c r="I36" s="524" t="s">
        <v>635</v>
      </c>
      <c r="J36" s="488"/>
      <c r="K36" s="488"/>
      <c r="L36" s="488"/>
      <c r="M36" s="488"/>
      <c r="N36" s="488"/>
      <c r="O36" s="488"/>
      <c r="P36" s="488"/>
      <c r="Q36" s="488"/>
      <c r="R36" s="519"/>
      <c r="S36" s="519"/>
      <c r="T36" s="519"/>
      <c r="U36" s="519"/>
      <c r="V36" s="477"/>
      <c r="W36" s="477"/>
      <c r="X36"/>
      <c r="Y36" s="473"/>
      <c r="Z36" s="477"/>
      <c r="AA36" s="477"/>
      <c r="AB36" s="477"/>
      <c r="AC36" s="477">
        <v>0</v>
      </c>
      <c r="AD36" s="477">
        <v>-323700</v>
      </c>
      <c r="AE36" s="477">
        <v>-336800</v>
      </c>
      <c r="AF36" s="477">
        <v>-345200</v>
      </c>
      <c r="AG36" s="477">
        <v>-353800</v>
      </c>
      <c r="AH36" s="477">
        <v>-362600</v>
      </c>
      <c r="AI36" s="477">
        <v>-371700</v>
      </c>
      <c r="AJ36" s="477">
        <v>-381000</v>
      </c>
      <c r="AK36" s="477">
        <v>-390500</v>
      </c>
      <c r="AL36" s="477">
        <v>-400300</v>
      </c>
      <c r="AM36" s="477">
        <v>-410300</v>
      </c>
      <c r="AN36" s="477">
        <v>-420600</v>
      </c>
      <c r="AO36" s="477">
        <v>-431100</v>
      </c>
      <c r="AP36" s="477">
        <v>-441900</v>
      </c>
      <c r="AQ36" s="477">
        <v>-452900</v>
      </c>
      <c r="AR36" s="477">
        <v>-464200</v>
      </c>
      <c r="AS36" s="477">
        <v>-475800</v>
      </c>
      <c r="AT36" s="241"/>
      <c r="AU36" s="241"/>
      <c r="AV36" s="241"/>
      <c r="AW36" s="241"/>
      <c r="AX36" s="241"/>
      <c r="AY36" s="241"/>
      <c r="AZ36" s="241"/>
      <c r="BA36" s="241"/>
      <c r="BB36" s="241"/>
      <c r="BC36" s="241"/>
      <c r="BD36" s="241"/>
      <c r="BE36" s="241"/>
      <c r="BF36" s="241"/>
      <c r="BG36" s="241"/>
      <c r="BH36" s="241"/>
      <c r="BI36" s="241"/>
      <c r="BJ36" s="241"/>
      <c r="BK36" s="241"/>
      <c r="BL36" s="241"/>
      <c r="BM36" s="241"/>
      <c r="BN36" s="241"/>
      <c r="BO36" s="241"/>
      <c r="BP36" s="241"/>
      <c r="BQ36" s="241"/>
      <c r="BR36" s="241"/>
      <c r="BS36" s="241"/>
      <c r="BT36" s="241"/>
      <c r="BU36" s="241"/>
      <c r="BV36" s="241"/>
      <c r="BW36" s="241"/>
      <c r="BX36" s="241"/>
      <c r="BY36" s="241"/>
      <c r="BZ36" s="241"/>
      <c r="CA36" s="241"/>
      <c r="CB36" s="241"/>
      <c r="CC36" s="241"/>
      <c r="CD36" s="241"/>
      <c r="CE36" s="241"/>
      <c r="CF36" s="241"/>
      <c r="CG36" s="241"/>
      <c r="CH36" s="241"/>
      <c r="CI36" s="241"/>
      <c r="CJ36" s="241"/>
      <c r="CK36" s="241"/>
      <c r="CL36" s="241"/>
      <c r="CM36" s="241"/>
      <c r="CN36" s="241"/>
      <c r="CO36" s="241"/>
      <c r="CP36" s="241"/>
      <c r="CQ36" s="241"/>
      <c r="CR36" s="241"/>
      <c r="CS36" s="241"/>
      <c r="CT36" s="241"/>
      <c r="CU36" s="241"/>
      <c r="CV36" s="241"/>
      <c r="CW36" s="241"/>
      <c r="CX36" s="241"/>
      <c r="CY36" s="241"/>
      <c r="CZ36" s="241"/>
      <c r="DA36" s="241"/>
      <c r="DB36" s="241"/>
      <c r="DC36" s="241"/>
      <c r="DD36" s="241"/>
      <c r="DE36" s="241"/>
      <c r="DF36" s="241"/>
      <c r="DG36" s="241"/>
      <c r="DH36" s="241"/>
      <c r="DI36" s="241"/>
      <c r="DJ36" s="241"/>
      <c r="DK36" s="241"/>
      <c r="DL36" s="241"/>
      <c r="DM36" s="241"/>
      <c r="DN36" s="241"/>
      <c r="DO36" s="241"/>
      <c r="DP36" s="241"/>
      <c r="DQ36" s="241"/>
      <c r="DR36" s="241"/>
      <c r="DS36" s="241"/>
      <c r="DT36" s="241"/>
      <c r="DU36" s="241"/>
      <c r="DV36" s="241"/>
      <c r="DW36" s="241"/>
      <c r="DX36" s="241"/>
      <c r="DY36" s="241"/>
      <c r="DZ36" s="241"/>
      <c r="EA36" s="241"/>
      <c r="EB36" s="241"/>
      <c r="EC36" s="241"/>
      <c r="ED36" s="241"/>
      <c r="EE36" s="241"/>
      <c r="EF36" s="241"/>
      <c r="EG36" s="241"/>
      <c r="EH36" s="241"/>
      <c r="EI36" s="241"/>
      <c r="EJ36" s="241"/>
      <c r="EK36" s="241"/>
      <c r="EL36" s="241"/>
      <c r="EM36" s="241"/>
      <c r="EN36" s="241"/>
      <c r="EO36" s="241"/>
      <c r="EP36" s="241"/>
      <c r="EQ36" s="241"/>
      <c r="ER36" s="241"/>
      <c r="ES36" s="241"/>
      <c r="ET36" s="241"/>
      <c r="EU36" s="241"/>
      <c r="EV36" s="241"/>
      <c r="EW36" s="241"/>
      <c r="EX36" s="241"/>
      <c r="EY36" s="241"/>
      <c r="EZ36" s="241"/>
      <c r="FA36" s="241"/>
      <c r="FB36" s="241"/>
      <c r="FC36" s="241"/>
      <c r="FD36" s="241"/>
      <c r="FE36" s="241"/>
      <c r="FF36" s="241"/>
      <c r="FG36" s="241"/>
      <c r="FH36" s="241"/>
      <c r="FI36" s="241"/>
      <c r="FJ36" s="241"/>
      <c r="FK36" s="241"/>
      <c r="FL36" s="241"/>
      <c r="FM36" s="241"/>
      <c r="FN36" s="241"/>
      <c r="FO36" s="241"/>
      <c r="FP36" s="241"/>
      <c r="FQ36" s="241"/>
      <c r="FR36" s="241"/>
      <c r="FS36" s="241"/>
      <c r="FT36" s="241"/>
      <c r="FU36" s="241"/>
      <c r="FV36" s="241"/>
      <c r="FW36" s="241"/>
      <c r="FX36" s="241"/>
      <c r="FY36" s="241"/>
      <c r="FZ36" s="241"/>
      <c r="GA36" s="241"/>
      <c r="GB36" s="241"/>
      <c r="GC36" s="241"/>
      <c r="GD36" s="241"/>
      <c r="GE36" s="241"/>
      <c r="GF36" s="241"/>
      <c r="GG36" s="241"/>
      <c r="GH36" s="241"/>
      <c r="GI36" s="241"/>
      <c r="GJ36" s="241"/>
      <c r="GK36" s="241"/>
      <c r="GL36" s="241"/>
      <c r="GM36" s="241"/>
      <c r="GN36" s="241"/>
      <c r="GO36" s="241"/>
      <c r="GP36" s="241"/>
      <c r="GQ36" s="241"/>
      <c r="GR36" s="241"/>
      <c r="GS36" s="241"/>
      <c r="GT36" s="241"/>
      <c r="GU36" s="241"/>
      <c r="GV36" s="241"/>
      <c r="GW36" s="241"/>
      <c r="GX36" s="241"/>
      <c r="GY36" s="241"/>
      <c r="GZ36" s="241"/>
      <c r="HA36" s="241"/>
      <c r="HB36" s="241"/>
      <c r="HC36" s="241"/>
      <c r="HD36" s="241"/>
      <c r="HE36" s="241"/>
      <c r="HF36" s="241"/>
      <c r="HG36" s="241"/>
      <c r="HH36" s="241"/>
      <c r="HI36" s="241"/>
      <c r="HJ36" s="241"/>
      <c r="HK36" s="241"/>
      <c r="HL36" s="241"/>
      <c r="HM36" s="241"/>
      <c r="HN36" s="241"/>
      <c r="HO36" s="241"/>
      <c r="HP36" s="241"/>
      <c r="HQ36" s="241"/>
      <c r="HR36" s="241"/>
      <c r="HS36" s="241"/>
      <c r="HT36" s="241"/>
      <c r="HU36" s="241"/>
      <c r="HV36" s="241"/>
      <c r="HW36" s="241"/>
      <c r="HX36" s="241"/>
      <c r="HY36" s="241"/>
      <c r="HZ36" s="241"/>
      <c r="IA36" s="241"/>
      <c r="IB36" s="241"/>
      <c r="IC36" s="241"/>
      <c r="ID36" s="241"/>
      <c r="IE36" s="241"/>
      <c r="IF36" s="241"/>
      <c r="IG36" s="241"/>
      <c r="IH36" s="241"/>
      <c r="II36" s="241"/>
      <c r="IJ36" s="241"/>
      <c r="IK36" s="241"/>
      <c r="IL36" s="241"/>
      <c r="IM36" s="241"/>
      <c r="IN36" s="241"/>
      <c r="IO36" s="241"/>
      <c r="IP36" s="241"/>
      <c r="IQ36" s="241"/>
      <c r="IR36" s="241"/>
      <c r="IS36" s="241"/>
      <c r="IT36" s="241"/>
      <c r="IU36" s="241"/>
      <c r="IV36" s="241"/>
    </row>
    <row r="37" spans="1:256" s="420" customFormat="1" ht="15.6" customHeight="1">
      <c r="A37" s="171"/>
      <c r="B37" s="171"/>
      <c r="C37" s="241"/>
      <c r="D37" s="241"/>
      <c r="E37" s="241"/>
      <c r="F37" s="476"/>
      <c r="G37" s="1292"/>
      <c r="H37" s="293"/>
      <c r="I37" s="1293" t="s">
        <v>38</v>
      </c>
      <c r="J37" s="1294"/>
      <c r="K37" s="1294"/>
      <c r="L37" s="1294"/>
      <c r="M37" s="1294"/>
      <c r="N37" s="1294"/>
      <c r="O37" s="1294"/>
      <c r="P37" s="1294"/>
      <c r="Q37" s="1294"/>
      <c r="R37" s="508"/>
      <c r="S37" s="508"/>
      <c r="T37" s="508"/>
      <c r="U37" s="508"/>
      <c r="V37" s="508"/>
      <c r="W37" s="508"/>
      <c r="X37"/>
      <c r="Y37" s="473"/>
      <c r="Z37" s="508"/>
      <c r="AA37" s="508"/>
      <c r="AB37" s="508"/>
      <c r="AC37" s="508">
        <v>6121500</v>
      </c>
      <c r="AD37" s="508">
        <v>6825288.1979999999</v>
      </c>
      <c r="AE37" s="508">
        <v>7013813.5707999999</v>
      </c>
      <c r="AF37" s="508">
        <v>7250000</v>
      </c>
      <c r="AG37" s="508">
        <v>7529900</v>
      </c>
      <c r="AH37" s="508">
        <v>7824500</v>
      </c>
      <c r="AI37" s="508">
        <v>8128000</v>
      </c>
      <c r="AJ37" s="508">
        <v>8390700</v>
      </c>
      <c r="AK37" s="508">
        <v>8662300</v>
      </c>
      <c r="AL37" s="508">
        <v>8942900</v>
      </c>
      <c r="AM37" s="508">
        <v>9234600</v>
      </c>
      <c r="AN37" s="508">
        <v>9537700</v>
      </c>
      <c r="AO37" s="508">
        <v>9852700</v>
      </c>
      <c r="AP37" s="508">
        <v>10179800</v>
      </c>
      <c r="AQ37" s="508">
        <v>10519700</v>
      </c>
      <c r="AR37" s="508">
        <v>10872600</v>
      </c>
      <c r="AS37" s="508">
        <v>11239200</v>
      </c>
      <c r="AT37" s="241"/>
      <c r="AU37" s="241"/>
      <c r="AV37" s="241"/>
      <c r="AW37" s="241"/>
      <c r="AX37" s="241"/>
      <c r="AY37" s="241"/>
      <c r="AZ37" s="241"/>
      <c r="BA37" s="241"/>
      <c r="BB37" s="241"/>
      <c r="BC37" s="241"/>
      <c r="BD37" s="241"/>
      <c r="BE37" s="241"/>
      <c r="BF37" s="241"/>
      <c r="BG37" s="241"/>
      <c r="BH37" s="241"/>
      <c r="BI37" s="241"/>
      <c r="BJ37" s="241"/>
      <c r="BK37" s="241"/>
      <c r="BL37" s="241"/>
      <c r="BM37" s="241"/>
      <c r="BN37" s="241"/>
      <c r="BO37" s="241"/>
      <c r="BP37" s="241"/>
      <c r="BQ37" s="241"/>
      <c r="BR37" s="241"/>
      <c r="BS37" s="241"/>
      <c r="BT37" s="241"/>
      <c r="BU37" s="241"/>
      <c r="BV37" s="241"/>
      <c r="BW37" s="241"/>
      <c r="BX37" s="241"/>
      <c r="BY37" s="241"/>
      <c r="BZ37" s="241"/>
      <c r="CA37" s="241"/>
      <c r="CB37" s="241"/>
      <c r="CC37" s="241"/>
      <c r="CD37" s="241"/>
      <c r="CE37" s="241"/>
      <c r="CF37" s="241"/>
      <c r="CG37" s="241"/>
      <c r="CH37" s="241"/>
      <c r="CI37" s="241"/>
      <c r="CJ37" s="241"/>
      <c r="CK37" s="241"/>
      <c r="CL37" s="241"/>
      <c r="CM37" s="241"/>
      <c r="CN37" s="241"/>
      <c r="CO37" s="241"/>
      <c r="CP37" s="241"/>
      <c r="CQ37" s="241"/>
      <c r="CR37" s="241"/>
      <c r="CS37" s="241"/>
      <c r="CT37" s="241"/>
      <c r="CU37" s="241"/>
      <c r="CV37" s="241"/>
      <c r="CW37" s="241"/>
      <c r="CX37" s="241"/>
      <c r="CY37" s="241"/>
      <c r="CZ37" s="241"/>
      <c r="DA37" s="241"/>
      <c r="DB37" s="241"/>
      <c r="DC37" s="241"/>
      <c r="DD37" s="241"/>
      <c r="DE37" s="241"/>
      <c r="DF37" s="241"/>
      <c r="DG37" s="241"/>
      <c r="DH37" s="241"/>
      <c r="DI37" s="241"/>
      <c r="DJ37" s="241"/>
      <c r="DK37" s="241"/>
      <c r="DL37" s="241"/>
      <c r="DM37" s="241"/>
      <c r="DN37" s="241"/>
      <c r="DO37" s="241"/>
      <c r="DP37" s="241"/>
      <c r="DQ37" s="241"/>
      <c r="DR37" s="241"/>
      <c r="DS37" s="241"/>
      <c r="DT37" s="241"/>
      <c r="DU37" s="241"/>
      <c r="DV37" s="241"/>
      <c r="DW37" s="241"/>
      <c r="DX37" s="241"/>
      <c r="DY37" s="241"/>
      <c r="DZ37" s="241"/>
      <c r="EA37" s="241"/>
      <c r="EB37" s="241"/>
      <c r="EC37" s="241"/>
      <c r="ED37" s="241"/>
      <c r="EE37" s="241"/>
      <c r="EF37" s="241"/>
      <c r="EG37" s="241"/>
      <c r="EH37" s="241"/>
      <c r="EI37" s="241"/>
      <c r="EJ37" s="241"/>
      <c r="EK37" s="241"/>
      <c r="EL37" s="241"/>
      <c r="EM37" s="241"/>
      <c r="EN37" s="241"/>
      <c r="EO37" s="241"/>
      <c r="EP37" s="241"/>
      <c r="EQ37" s="241"/>
      <c r="ER37" s="241"/>
      <c r="ES37" s="241"/>
      <c r="ET37" s="241"/>
      <c r="EU37" s="241"/>
      <c r="EV37" s="241"/>
      <c r="EW37" s="241"/>
      <c r="EX37" s="241"/>
      <c r="EY37" s="241"/>
      <c r="EZ37" s="241"/>
      <c r="FA37" s="241"/>
      <c r="FB37" s="241"/>
      <c r="FC37" s="241"/>
      <c r="FD37" s="241"/>
      <c r="FE37" s="241"/>
      <c r="FF37" s="241"/>
      <c r="FG37" s="241"/>
      <c r="FH37" s="241"/>
      <c r="FI37" s="241"/>
      <c r="FJ37" s="241"/>
      <c r="FK37" s="241"/>
      <c r="FL37" s="241"/>
      <c r="FM37" s="241"/>
      <c r="FN37" s="241"/>
      <c r="FO37" s="241"/>
      <c r="FP37" s="241"/>
      <c r="FQ37" s="241"/>
      <c r="FR37" s="241"/>
      <c r="FS37" s="241"/>
      <c r="FT37" s="241"/>
      <c r="FU37" s="241"/>
      <c r="FV37" s="241"/>
      <c r="FW37" s="241"/>
      <c r="FX37" s="241"/>
      <c r="FY37" s="241"/>
      <c r="FZ37" s="241"/>
      <c r="GA37" s="241"/>
      <c r="GB37" s="241"/>
      <c r="GC37" s="241"/>
      <c r="GD37" s="241"/>
      <c r="GE37" s="241"/>
      <c r="GF37" s="241"/>
      <c r="GG37" s="241"/>
      <c r="GH37" s="241"/>
      <c r="GI37" s="241"/>
      <c r="GJ37" s="241"/>
      <c r="GK37" s="241"/>
      <c r="GL37" s="241"/>
      <c r="GM37" s="241"/>
      <c r="GN37" s="241"/>
      <c r="GO37" s="241"/>
      <c r="GP37" s="241"/>
      <c r="GQ37" s="241"/>
      <c r="GR37" s="241"/>
      <c r="GS37" s="241"/>
      <c r="GT37" s="241"/>
      <c r="GU37" s="241"/>
      <c r="GV37" s="241"/>
      <c r="GW37" s="241"/>
      <c r="GX37" s="241"/>
      <c r="GY37" s="241"/>
      <c r="GZ37" s="241"/>
      <c r="HA37" s="241"/>
      <c r="HB37" s="241"/>
      <c r="HC37" s="241"/>
      <c r="HD37" s="241"/>
      <c r="HE37" s="241"/>
      <c r="HF37" s="241"/>
      <c r="HG37" s="241"/>
      <c r="HH37" s="241"/>
      <c r="HI37" s="241"/>
      <c r="HJ37" s="241"/>
      <c r="HK37" s="241"/>
      <c r="HL37" s="241"/>
      <c r="HM37" s="241"/>
      <c r="HN37" s="241"/>
      <c r="HO37" s="241"/>
      <c r="HP37" s="241"/>
      <c r="HQ37" s="241"/>
      <c r="HR37" s="241"/>
      <c r="HS37" s="241"/>
      <c r="HT37" s="241"/>
      <c r="HU37" s="241"/>
      <c r="HV37" s="241"/>
      <c r="HW37" s="241"/>
      <c r="HX37" s="241"/>
      <c r="HY37" s="241"/>
      <c r="HZ37" s="241"/>
      <c r="IA37" s="241"/>
      <c r="IB37" s="241"/>
      <c r="IC37" s="241"/>
      <c r="ID37" s="241"/>
      <c r="IE37" s="241"/>
      <c r="IF37" s="241"/>
      <c r="IG37" s="241"/>
      <c r="IH37" s="241"/>
      <c r="II37" s="241"/>
      <c r="IJ37" s="241"/>
      <c r="IK37" s="241"/>
      <c r="IL37" s="241"/>
      <c r="IM37" s="241"/>
      <c r="IN37" s="241"/>
      <c r="IO37" s="241"/>
      <c r="IP37" s="241"/>
      <c r="IQ37" s="241"/>
      <c r="IR37" s="241"/>
      <c r="IS37" s="241"/>
      <c r="IT37" s="241"/>
      <c r="IU37" s="241"/>
      <c r="IV37" s="241"/>
    </row>
    <row r="38" spans="1:256" s="247" customFormat="1" ht="15.6" customHeight="1">
      <c r="A38" s="220"/>
      <c r="B38" s="220"/>
      <c r="C38" s="241"/>
      <c r="D38" s="241"/>
      <c r="E38" s="241"/>
      <c r="F38" s="476"/>
      <c r="G38" s="663"/>
      <c r="H38" s="664" t="s">
        <v>38</v>
      </c>
      <c r="I38" s="665"/>
      <c r="J38" s="528"/>
      <c r="K38" s="528"/>
      <c r="L38" s="528"/>
      <c r="M38" s="528"/>
      <c r="N38" s="528"/>
      <c r="O38" s="528"/>
      <c r="P38" s="528"/>
      <c r="Q38" s="528"/>
      <c r="R38" s="528"/>
      <c r="S38" s="528"/>
      <c r="T38" s="528"/>
      <c r="U38" s="528"/>
      <c r="V38" s="528"/>
      <c r="W38" s="528"/>
      <c r="X38"/>
      <c r="Y38" s="473"/>
      <c r="Z38" s="528"/>
      <c r="AA38" s="528"/>
      <c r="AB38" s="528"/>
      <c r="AC38" s="528">
        <v>10990100</v>
      </c>
      <c r="AD38" s="528">
        <v>14136999.862</v>
      </c>
      <c r="AE38" s="528">
        <v>14556630.299800001</v>
      </c>
      <c r="AF38" s="528">
        <v>15058900</v>
      </c>
      <c r="AG38" s="528">
        <v>15659600</v>
      </c>
      <c r="AH38" s="528">
        <v>16292700</v>
      </c>
      <c r="AI38" s="528">
        <v>16945300</v>
      </c>
      <c r="AJ38" s="528">
        <v>17504200</v>
      </c>
      <c r="AK38" s="528">
        <v>18082300</v>
      </c>
      <c r="AL38" s="528">
        <v>18680100</v>
      </c>
      <c r="AM38" s="528">
        <v>19301900</v>
      </c>
      <c r="AN38" s="528">
        <v>19948600</v>
      </c>
      <c r="AO38" s="528">
        <v>20621300</v>
      </c>
      <c r="AP38" s="528">
        <v>21320400</v>
      </c>
      <c r="AQ38" s="528">
        <v>22047400</v>
      </c>
      <c r="AR38" s="528">
        <v>22802900</v>
      </c>
      <c r="AS38" s="528">
        <v>23588300</v>
      </c>
      <c r="AT38" s="241"/>
      <c r="AU38" s="241"/>
      <c r="AV38" s="241"/>
      <c r="AW38" s="241"/>
      <c r="AX38" s="241"/>
      <c r="AY38" s="241"/>
      <c r="AZ38" s="241"/>
      <c r="BA38" s="241"/>
      <c r="BB38" s="241"/>
      <c r="BC38" s="241"/>
      <c r="BD38" s="241"/>
      <c r="BE38" s="241"/>
      <c r="BF38" s="241"/>
      <c r="BG38" s="241"/>
      <c r="BH38" s="241"/>
      <c r="BI38" s="241"/>
      <c r="BJ38" s="241"/>
      <c r="BK38" s="241"/>
      <c r="BL38" s="241"/>
      <c r="BM38" s="241"/>
      <c r="BN38" s="241"/>
      <c r="BO38" s="241"/>
      <c r="BP38" s="241"/>
      <c r="BQ38" s="241"/>
      <c r="BR38" s="241"/>
      <c r="BS38" s="241"/>
      <c r="BT38" s="241"/>
      <c r="BU38" s="241"/>
      <c r="BV38" s="241"/>
      <c r="BW38" s="241"/>
      <c r="BX38" s="241"/>
      <c r="BY38" s="241"/>
      <c r="BZ38" s="241"/>
      <c r="CA38" s="241"/>
      <c r="CB38" s="241"/>
      <c r="CC38" s="241"/>
      <c r="CD38" s="241"/>
      <c r="CE38" s="241"/>
      <c r="CF38" s="241"/>
      <c r="CG38" s="241"/>
      <c r="CH38" s="241"/>
      <c r="CI38" s="241"/>
      <c r="CJ38" s="241"/>
      <c r="CK38" s="241"/>
      <c r="CL38" s="241"/>
      <c r="CM38" s="241"/>
      <c r="CN38" s="241"/>
      <c r="CO38" s="241"/>
      <c r="CP38" s="241"/>
      <c r="CQ38" s="241"/>
      <c r="CR38" s="241"/>
      <c r="CS38" s="241"/>
      <c r="CT38" s="241"/>
      <c r="CU38" s="241"/>
      <c r="CV38" s="241"/>
      <c r="CW38" s="241"/>
      <c r="CX38" s="241"/>
      <c r="CY38" s="241"/>
      <c r="CZ38" s="241"/>
      <c r="DA38" s="241"/>
      <c r="DB38" s="241"/>
      <c r="DC38" s="241"/>
      <c r="DD38" s="241"/>
      <c r="DE38" s="241"/>
      <c r="DF38" s="241"/>
      <c r="DG38" s="241"/>
      <c r="DH38" s="241"/>
      <c r="DI38" s="241"/>
      <c r="DJ38" s="241"/>
      <c r="DK38" s="241"/>
      <c r="DL38" s="241"/>
      <c r="DM38" s="241"/>
      <c r="DN38" s="241"/>
      <c r="DO38" s="241"/>
      <c r="DP38" s="241"/>
      <c r="DQ38" s="241"/>
      <c r="DR38" s="241"/>
      <c r="DS38" s="241"/>
      <c r="DT38" s="241"/>
      <c r="DU38" s="241"/>
      <c r="DV38" s="241"/>
      <c r="DW38" s="241"/>
      <c r="DX38" s="241"/>
      <c r="DY38" s="241"/>
      <c r="DZ38" s="241"/>
      <c r="EA38" s="241"/>
      <c r="EB38" s="241"/>
      <c r="EC38" s="241"/>
      <c r="ED38" s="241"/>
      <c r="EE38" s="241"/>
      <c r="EF38" s="241"/>
      <c r="EG38" s="241"/>
      <c r="EH38" s="241"/>
      <c r="EI38" s="241"/>
      <c r="EJ38" s="241"/>
      <c r="EK38" s="241"/>
      <c r="EL38" s="241"/>
      <c r="EM38" s="241"/>
      <c r="EN38" s="241"/>
      <c r="EO38" s="241"/>
      <c r="EP38" s="241"/>
      <c r="EQ38" s="241"/>
      <c r="ER38" s="241"/>
      <c r="ES38" s="241"/>
      <c r="ET38" s="241"/>
      <c r="EU38" s="241"/>
      <c r="EV38" s="241"/>
      <c r="EW38" s="241"/>
      <c r="EX38" s="241"/>
      <c r="EY38" s="241"/>
      <c r="EZ38" s="241"/>
      <c r="FA38" s="241"/>
      <c r="FB38" s="241"/>
      <c r="FC38" s="241"/>
      <c r="FD38" s="241"/>
      <c r="FE38" s="241"/>
      <c r="FF38" s="241"/>
      <c r="FG38" s="241"/>
      <c r="FH38" s="241"/>
      <c r="FI38" s="241"/>
      <c r="FJ38" s="241"/>
      <c r="FK38" s="241"/>
      <c r="FL38" s="241"/>
      <c r="FM38" s="241"/>
      <c r="FN38" s="241"/>
      <c r="FO38" s="241"/>
      <c r="FP38" s="241"/>
      <c r="FQ38" s="241"/>
      <c r="FR38" s="241"/>
      <c r="FS38" s="241"/>
      <c r="FT38" s="241"/>
      <c r="FU38" s="241"/>
      <c r="FV38" s="241"/>
      <c r="FW38" s="241"/>
      <c r="FX38" s="241"/>
      <c r="FY38" s="241"/>
      <c r="FZ38" s="241"/>
      <c r="GA38" s="241"/>
      <c r="GB38" s="241"/>
      <c r="GC38" s="241"/>
      <c r="GD38" s="241"/>
      <c r="GE38" s="241"/>
      <c r="GF38" s="241"/>
      <c r="GG38" s="241"/>
      <c r="GH38" s="241"/>
      <c r="GI38" s="241"/>
      <c r="GJ38" s="241"/>
      <c r="GK38" s="241"/>
      <c r="GL38" s="241"/>
      <c r="GM38" s="241"/>
      <c r="GN38" s="241"/>
      <c r="GO38" s="241"/>
      <c r="GP38" s="241"/>
      <c r="GQ38" s="241"/>
      <c r="GR38" s="241"/>
      <c r="GS38" s="241"/>
      <c r="GT38" s="241"/>
      <c r="GU38" s="241"/>
      <c r="GV38" s="241"/>
      <c r="GW38" s="241"/>
      <c r="GX38" s="241"/>
      <c r="GY38" s="241"/>
      <c r="GZ38" s="241"/>
      <c r="HA38" s="241"/>
      <c r="HB38" s="241"/>
      <c r="HC38" s="241"/>
      <c r="HD38" s="241"/>
      <c r="HE38" s="241"/>
      <c r="HF38" s="241"/>
      <c r="HG38" s="241"/>
      <c r="HH38" s="241"/>
      <c r="HI38" s="241"/>
      <c r="HJ38" s="241"/>
      <c r="HK38" s="241"/>
      <c r="HL38" s="241"/>
      <c r="HM38" s="241"/>
      <c r="HN38" s="241"/>
      <c r="HO38" s="241"/>
      <c r="HP38" s="241"/>
      <c r="HQ38" s="241"/>
      <c r="HR38" s="241"/>
      <c r="HS38" s="241"/>
      <c r="HT38" s="241"/>
      <c r="HU38" s="241"/>
      <c r="HV38" s="241"/>
      <c r="HW38" s="241"/>
      <c r="HX38" s="241"/>
      <c r="HY38" s="241"/>
      <c r="HZ38" s="241"/>
      <c r="IA38" s="241"/>
      <c r="IB38" s="241"/>
      <c r="IC38" s="241"/>
      <c r="ID38" s="241"/>
      <c r="IE38" s="241"/>
      <c r="IF38" s="241"/>
      <c r="IG38" s="241"/>
      <c r="IH38" s="241"/>
      <c r="II38" s="241"/>
      <c r="IJ38" s="241"/>
      <c r="IK38" s="241"/>
      <c r="IL38" s="241"/>
      <c r="IM38" s="241"/>
      <c r="IN38" s="241"/>
      <c r="IO38" s="241"/>
      <c r="IP38" s="241"/>
      <c r="IQ38" s="241"/>
      <c r="IR38" s="241"/>
      <c r="IS38" s="241"/>
      <c r="IT38" s="241"/>
      <c r="IU38" s="241"/>
      <c r="IV38" s="241"/>
    </row>
    <row r="39" spans="1:256" s="420" customFormat="1" ht="15.6" customHeight="1">
      <c r="A39" s="171"/>
      <c r="B39" s="171"/>
      <c r="F39" s="22"/>
      <c r="G39" s="483" t="s">
        <v>655</v>
      </c>
      <c r="H39" s="490"/>
      <c r="I39" s="472"/>
      <c r="J39" s="661"/>
      <c r="K39" s="661"/>
      <c r="L39" s="661"/>
      <c r="M39" s="661"/>
      <c r="N39" s="661"/>
      <c r="O39" s="661"/>
      <c r="P39" s="661"/>
      <c r="Q39" s="661"/>
      <c r="R39" s="473"/>
      <c r="S39" s="473"/>
      <c r="T39" s="473"/>
      <c r="U39" s="473"/>
      <c r="V39" s="473"/>
      <c r="W39" s="473"/>
      <c r="X39"/>
      <c r="Y39" s="473"/>
      <c r="Z39" s="473"/>
      <c r="AA39" s="473"/>
      <c r="AB39" s="473"/>
      <c r="AC39" s="473"/>
      <c r="AD39" s="473"/>
      <c r="AE39" s="473"/>
      <c r="AF39" s="473"/>
      <c r="AG39" s="473"/>
      <c r="AH39" s="473"/>
      <c r="AI39" s="473"/>
      <c r="AJ39" s="473"/>
      <c r="AK39" s="473"/>
      <c r="AL39" s="473"/>
      <c r="AM39" s="473"/>
      <c r="AN39" s="473"/>
      <c r="AO39" s="473"/>
      <c r="AP39" s="473"/>
      <c r="AQ39" s="473"/>
      <c r="AR39" s="473"/>
      <c r="AS39" s="1288"/>
    </row>
    <row r="40" spans="1:256" s="420" customFormat="1" ht="15.6" customHeight="1">
      <c r="A40" s="171"/>
      <c r="B40" s="171"/>
      <c r="F40" s="22"/>
      <c r="G40" s="131"/>
      <c r="H40" s="20"/>
      <c r="I40" s="472" t="s">
        <v>623</v>
      </c>
      <c r="J40" s="661"/>
      <c r="K40" s="661"/>
      <c r="L40" s="661"/>
      <c r="M40" s="661"/>
      <c r="N40" s="661"/>
      <c r="O40" s="661"/>
      <c r="P40" s="661"/>
      <c r="Q40" s="661"/>
      <c r="R40" s="477"/>
      <c r="S40" s="477"/>
      <c r="T40" s="477"/>
      <c r="U40" s="477"/>
      <c r="V40" s="477"/>
      <c r="W40" s="477"/>
      <c r="X40"/>
      <c r="Y40" s="473"/>
      <c r="Z40" s="477"/>
      <c r="AA40" s="477"/>
      <c r="AB40" s="477"/>
      <c r="AC40" s="477">
        <v>7781400</v>
      </c>
      <c r="AD40" s="477">
        <v>8506390.7570666596</v>
      </c>
      <c r="AE40" s="477">
        <v>8729846.2921999991</v>
      </c>
      <c r="AF40" s="477">
        <v>9060100</v>
      </c>
      <c r="AG40" s="477">
        <v>9468300</v>
      </c>
      <c r="AH40" s="477">
        <v>9900700</v>
      </c>
      <c r="AI40" s="477">
        <v>10347000</v>
      </c>
      <c r="AJ40" s="477">
        <v>10715300</v>
      </c>
      <c r="AK40" s="477">
        <v>11096900</v>
      </c>
      <c r="AL40" s="477">
        <v>11492300</v>
      </c>
      <c r="AM40" s="477">
        <v>11905000</v>
      </c>
      <c r="AN40" s="477">
        <v>12335600</v>
      </c>
      <c r="AO40" s="477">
        <v>12784800</v>
      </c>
      <c r="AP40" s="477">
        <v>13253200</v>
      </c>
      <c r="AQ40" s="477">
        <v>13741600</v>
      </c>
      <c r="AR40" s="477">
        <v>14250700</v>
      </c>
      <c r="AS40" s="523">
        <v>14781300</v>
      </c>
    </row>
    <row r="41" spans="1:256" s="998" customFormat="1" ht="15.6" customHeight="1">
      <c r="A41" s="220"/>
      <c r="B41" s="220"/>
      <c r="C41" s="420"/>
      <c r="D41" s="420"/>
      <c r="E41" s="420"/>
      <c r="F41" s="22"/>
      <c r="G41" s="131"/>
      <c r="H41" s="20"/>
      <c r="I41" s="472" t="s">
        <v>625</v>
      </c>
      <c r="J41" s="661"/>
      <c r="K41" s="661"/>
      <c r="L41" s="661"/>
      <c r="M41" s="661"/>
      <c r="N41" s="661"/>
      <c r="O41" s="661"/>
      <c r="P41" s="661"/>
      <c r="Q41" s="661"/>
      <c r="R41" s="477"/>
      <c r="S41" s="477"/>
      <c r="T41" s="477"/>
      <c r="U41" s="477"/>
      <c r="V41" s="477"/>
      <c r="W41" s="477"/>
      <c r="X41"/>
      <c r="Y41" s="473"/>
      <c r="Z41" s="477"/>
      <c r="AA41" s="477"/>
      <c r="AB41" s="477"/>
      <c r="AC41" s="477">
        <v>1525500</v>
      </c>
      <c r="AD41" s="477">
        <v>1509600</v>
      </c>
      <c r="AE41" s="477">
        <v>1506600</v>
      </c>
      <c r="AF41" s="477">
        <v>1544300</v>
      </c>
      <c r="AG41" s="477">
        <v>1582900</v>
      </c>
      <c r="AH41" s="477">
        <v>1622500</v>
      </c>
      <c r="AI41" s="477">
        <v>1663100</v>
      </c>
      <c r="AJ41" s="477">
        <v>1704700</v>
      </c>
      <c r="AK41" s="477">
        <v>1747300</v>
      </c>
      <c r="AL41" s="477">
        <v>1791000</v>
      </c>
      <c r="AM41" s="477">
        <v>1835800</v>
      </c>
      <c r="AN41" s="477">
        <v>1881700</v>
      </c>
      <c r="AO41" s="477">
        <v>1928700</v>
      </c>
      <c r="AP41" s="477">
        <v>1976900</v>
      </c>
      <c r="AQ41" s="477">
        <v>2026300</v>
      </c>
      <c r="AR41" s="477">
        <v>2077000</v>
      </c>
      <c r="AS41" s="523">
        <v>2128900</v>
      </c>
      <c r="AT41" s="420"/>
      <c r="AU41" s="420"/>
      <c r="AV41" s="420"/>
      <c r="AW41" s="420"/>
      <c r="AX41" s="420"/>
      <c r="AY41" s="420"/>
      <c r="AZ41" s="420"/>
      <c r="BA41" s="420"/>
      <c r="BB41" s="420"/>
      <c r="BC41" s="420"/>
      <c r="BD41" s="420"/>
      <c r="BE41" s="420"/>
      <c r="BF41" s="420"/>
      <c r="BG41" s="420"/>
      <c r="BH41" s="420"/>
      <c r="BI41" s="420"/>
      <c r="BJ41" s="420"/>
      <c r="BK41" s="420"/>
      <c r="BL41" s="420"/>
      <c r="BM41" s="420"/>
      <c r="BN41" s="420"/>
      <c r="BO41" s="420"/>
      <c r="BP41" s="420"/>
      <c r="BQ41" s="420"/>
      <c r="BR41" s="420"/>
      <c r="BS41" s="420"/>
      <c r="BT41" s="420"/>
      <c r="BU41" s="420"/>
      <c r="BV41" s="420"/>
      <c r="BW41" s="420"/>
      <c r="BX41" s="420"/>
      <c r="BY41" s="420"/>
      <c r="BZ41" s="420"/>
      <c r="CA41" s="420"/>
      <c r="CB41" s="420"/>
      <c r="CC41" s="420"/>
      <c r="CD41" s="420"/>
      <c r="CE41" s="420"/>
      <c r="CF41" s="420"/>
      <c r="CG41" s="420"/>
      <c r="CH41" s="420"/>
      <c r="CI41" s="420"/>
      <c r="CJ41" s="420"/>
      <c r="CK41" s="420"/>
      <c r="CL41" s="420"/>
      <c r="CM41" s="420"/>
      <c r="CN41" s="420"/>
      <c r="CO41" s="420"/>
      <c r="CP41" s="420"/>
      <c r="CQ41" s="420"/>
      <c r="CR41" s="420"/>
      <c r="CS41" s="420"/>
      <c r="CT41" s="420"/>
      <c r="CU41" s="420"/>
      <c r="CV41" s="420"/>
      <c r="CW41" s="420"/>
      <c r="CX41" s="420"/>
      <c r="CY41" s="420"/>
      <c r="CZ41" s="420"/>
      <c r="DA41" s="420"/>
      <c r="DB41" s="420"/>
      <c r="DC41" s="420"/>
      <c r="DD41" s="420"/>
      <c r="DE41" s="420"/>
      <c r="DF41" s="420"/>
      <c r="DG41" s="420"/>
      <c r="DH41" s="420"/>
      <c r="DI41" s="420"/>
      <c r="DJ41" s="420"/>
      <c r="DK41" s="420"/>
      <c r="DL41" s="420"/>
      <c r="DM41" s="420"/>
      <c r="DN41" s="420"/>
      <c r="DO41" s="420"/>
      <c r="DP41" s="420"/>
      <c r="DQ41" s="420"/>
      <c r="DR41" s="420"/>
      <c r="DS41" s="420"/>
      <c r="DT41" s="420"/>
      <c r="DU41" s="420"/>
      <c r="DV41" s="420"/>
      <c r="DW41" s="420"/>
      <c r="DX41" s="420"/>
      <c r="DY41" s="420"/>
      <c r="DZ41" s="420"/>
      <c r="EA41" s="420"/>
      <c r="EB41" s="420"/>
      <c r="EC41" s="420"/>
      <c r="ED41" s="420"/>
      <c r="EE41" s="420"/>
      <c r="EF41" s="420"/>
      <c r="EG41" s="420"/>
      <c r="EH41" s="420"/>
      <c r="EI41" s="420"/>
      <c r="EJ41" s="420"/>
      <c r="EK41" s="420"/>
      <c r="EL41" s="420"/>
      <c r="EM41" s="420"/>
      <c r="EN41" s="420"/>
      <c r="EO41" s="420"/>
      <c r="EP41" s="420"/>
      <c r="EQ41" s="420"/>
      <c r="ER41" s="420"/>
      <c r="ES41" s="420"/>
      <c r="ET41" s="420"/>
      <c r="EU41" s="420"/>
      <c r="EV41" s="420"/>
      <c r="EW41" s="420"/>
      <c r="EX41" s="420"/>
      <c r="EY41" s="420"/>
      <c r="EZ41" s="420"/>
      <c r="FA41" s="420"/>
      <c r="FB41" s="420"/>
      <c r="FC41" s="420"/>
      <c r="FD41" s="420"/>
      <c r="FE41" s="420"/>
      <c r="FF41" s="420"/>
      <c r="FG41" s="420"/>
      <c r="FH41" s="420"/>
      <c r="FI41" s="420"/>
      <c r="FJ41" s="420"/>
      <c r="FK41" s="420"/>
      <c r="FL41" s="420"/>
      <c r="FM41" s="420"/>
      <c r="FN41" s="420"/>
      <c r="FO41" s="420"/>
      <c r="FP41" s="420"/>
      <c r="FQ41" s="420"/>
      <c r="FR41" s="420"/>
      <c r="FS41" s="420"/>
      <c r="FT41" s="420"/>
      <c r="FU41" s="420"/>
      <c r="FV41" s="420"/>
      <c r="FW41" s="420"/>
      <c r="FX41" s="420"/>
      <c r="FY41" s="420"/>
      <c r="FZ41" s="420"/>
      <c r="GA41" s="420"/>
      <c r="GB41" s="420"/>
      <c r="GC41" s="420"/>
      <c r="GD41" s="420"/>
      <c r="GE41" s="420"/>
      <c r="GF41" s="420"/>
      <c r="GG41" s="420"/>
      <c r="GH41" s="420"/>
      <c r="GI41" s="420"/>
      <c r="GJ41" s="420"/>
      <c r="GK41" s="420"/>
      <c r="GL41" s="420"/>
      <c r="GM41" s="420"/>
      <c r="GN41" s="420"/>
      <c r="GO41" s="420"/>
      <c r="GP41" s="420"/>
      <c r="GQ41" s="420"/>
      <c r="GR41" s="420"/>
      <c r="GS41" s="420"/>
      <c r="GT41" s="420"/>
      <c r="GU41" s="420"/>
      <c r="GV41" s="420"/>
      <c r="GW41" s="420"/>
      <c r="GX41" s="420"/>
      <c r="GY41" s="420"/>
      <c r="GZ41" s="420"/>
      <c r="HA41" s="420"/>
      <c r="HB41" s="420"/>
      <c r="HC41" s="420"/>
      <c r="HD41" s="420"/>
      <c r="HE41" s="420"/>
      <c r="HF41" s="420"/>
      <c r="HG41" s="420"/>
      <c r="HH41" s="420"/>
      <c r="HI41" s="420"/>
      <c r="HJ41" s="420"/>
      <c r="HK41" s="420"/>
      <c r="HL41" s="420"/>
      <c r="HM41" s="420"/>
      <c r="HN41" s="420"/>
      <c r="HO41" s="420"/>
      <c r="HP41" s="420"/>
      <c r="HQ41" s="420"/>
      <c r="HR41" s="420"/>
      <c r="HS41" s="420"/>
      <c r="HT41" s="420"/>
      <c r="HU41" s="420"/>
      <c r="HV41" s="420"/>
      <c r="HW41" s="420"/>
      <c r="HX41" s="420"/>
      <c r="HY41" s="420"/>
      <c r="HZ41" s="420"/>
      <c r="IA41" s="420"/>
      <c r="IB41" s="420"/>
      <c r="IC41" s="420"/>
      <c r="ID41" s="420"/>
      <c r="IE41" s="420"/>
      <c r="IF41" s="420"/>
      <c r="IG41" s="420"/>
      <c r="IH41" s="420"/>
      <c r="II41" s="420"/>
      <c r="IJ41" s="420"/>
      <c r="IK41" s="420"/>
      <c r="IL41" s="420"/>
      <c r="IM41" s="420"/>
      <c r="IN41" s="420"/>
      <c r="IO41" s="420"/>
      <c r="IP41" s="420"/>
      <c r="IQ41" s="420"/>
      <c r="IR41" s="420"/>
      <c r="IS41" s="420"/>
      <c r="IT41" s="420"/>
      <c r="IU41" s="420"/>
      <c r="IV41" s="420"/>
    </row>
    <row r="42" spans="1:256" s="241" customFormat="1" ht="15.6" customHeight="1">
      <c r="A42" s="220"/>
      <c r="B42" s="220"/>
      <c r="C42" s="420"/>
      <c r="D42" s="420"/>
      <c r="E42" s="420"/>
      <c r="F42" s="22"/>
      <c r="G42" s="131"/>
      <c r="H42" s="20"/>
      <c r="I42" s="472" t="s">
        <v>626</v>
      </c>
      <c r="J42" s="661"/>
      <c r="K42" s="661"/>
      <c r="L42" s="661"/>
      <c r="M42" s="661"/>
      <c r="N42" s="661"/>
      <c r="O42" s="661"/>
      <c r="P42" s="661"/>
      <c r="Q42" s="661"/>
      <c r="R42" s="477"/>
      <c r="S42" s="477"/>
      <c r="T42" s="477"/>
      <c r="U42" s="477"/>
      <c r="V42" s="477"/>
      <c r="W42" s="477"/>
      <c r="X42"/>
      <c r="Y42" s="473"/>
      <c r="Z42" s="477"/>
      <c r="AA42" s="477"/>
      <c r="AB42" s="477"/>
      <c r="AC42" s="477">
        <v>0</v>
      </c>
      <c r="AD42" s="477">
        <v>0</v>
      </c>
      <c r="AE42" s="477">
        <v>0</v>
      </c>
      <c r="AF42" s="477">
        <v>0</v>
      </c>
      <c r="AG42" s="477">
        <v>0</v>
      </c>
      <c r="AH42" s="477">
        <v>0</v>
      </c>
      <c r="AI42" s="477">
        <v>0</v>
      </c>
      <c r="AJ42" s="477">
        <v>0</v>
      </c>
      <c r="AK42" s="477">
        <v>0</v>
      </c>
      <c r="AL42" s="477">
        <v>0</v>
      </c>
      <c r="AM42" s="477">
        <v>0</v>
      </c>
      <c r="AN42" s="477">
        <v>0</v>
      </c>
      <c r="AO42" s="477">
        <v>0</v>
      </c>
      <c r="AP42" s="477">
        <v>0</v>
      </c>
      <c r="AQ42" s="477">
        <v>0</v>
      </c>
      <c r="AR42" s="477">
        <v>0</v>
      </c>
      <c r="AS42" s="523">
        <v>0</v>
      </c>
      <c r="AT42" s="420"/>
      <c r="AU42" s="420"/>
      <c r="AV42" s="420"/>
      <c r="AW42" s="420"/>
      <c r="AX42" s="420"/>
      <c r="AY42" s="420"/>
      <c r="AZ42" s="420"/>
      <c r="BA42" s="420"/>
      <c r="BB42" s="420"/>
      <c r="BC42" s="420"/>
      <c r="BD42" s="420"/>
      <c r="BE42" s="420"/>
      <c r="BF42" s="420"/>
      <c r="BG42" s="420"/>
      <c r="BH42" s="420"/>
      <c r="BI42" s="420"/>
      <c r="BJ42" s="420"/>
      <c r="BK42" s="420"/>
      <c r="BL42" s="420"/>
      <c r="BM42" s="420"/>
      <c r="BN42" s="420"/>
      <c r="BO42" s="420"/>
      <c r="BP42" s="420"/>
      <c r="BQ42" s="420"/>
      <c r="BR42" s="420"/>
      <c r="BS42" s="420"/>
      <c r="BT42" s="420"/>
      <c r="BU42" s="420"/>
      <c r="BV42" s="420"/>
      <c r="BW42" s="420"/>
      <c r="BX42" s="420"/>
      <c r="BY42" s="420"/>
      <c r="BZ42" s="420"/>
      <c r="CA42" s="420"/>
      <c r="CB42" s="420"/>
      <c r="CC42" s="420"/>
      <c r="CD42" s="420"/>
      <c r="CE42" s="420"/>
      <c r="CF42" s="420"/>
      <c r="CG42" s="420"/>
      <c r="CH42" s="420"/>
      <c r="CI42" s="420"/>
      <c r="CJ42" s="420"/>
      <c r="CK42" s="420"/>
      <c r="CL42" s="420"/>
      <c r="CM42" s="420"/>
      <c r="CN42" s="420"/>
      <c r="CO42" s="420"/>
      <c r="CP42" s="420"/>
      <c r="CQ42" s="420"/>
      <c r="CR42" s="420"/>
      <c r="CS42" s="420"/>
      <c r="CT42" s="420"/>
      <c r="CU42" s="420"/>
      <c r="CV42" s="420"/>
      <c r="CW42" s="420"/>
      <c r="CX42" s="420"/>
      <c r="CY42" s="420"/>
      <c r="CZ42" s="420"/>
      <c r="DA42" s="420"/>
      <c r="DB42" s="420"/>
      <c r="DC42" s="420"/>
      <c r="DD42" s="420"/>
      <c r="DE42" s="420"/>
      <c r="DF42" s="420"/>
      <c r="DG42" s="420"/>
      <c r="DH42" s="420"/>
      <c r="DI42" s="420"/>
      <c r="DJ42" s="420"/>
      <c r="DK42" s="420"/>
      <c r="DL42" s="420"/>
      <c r="DM42" s="420"/>
      <c r="DN42" s="420"/>
      <c r="DO42" s="420"/>
      <c r="DP42" s="420"/>
      <c r="DQ42" s="420"/>
      <c r="DR42" s="420"/>
      <c r="DS42" s="420"/>
      <c r="DT42" s="420"/>
      <c r="DU42" s="420"/>
      <c r="DV42" s="420"/>
      <c r="DW42" s="420"/>
      <c r="DX42" s="420"/>
      <c r="DY42" s="420"/>
      <c r="DZ42" s="420"/>
      <c r="EA42" s="420"/>
      <c r="EB42" s="420"/>
      <c r="EC42" s="420"/>
      <c r="ED42" s="420"/>
      <c r="EE42" s="420"/>
      <c r="EF42" s="420"/>
      <c r="EG42" s="420"/>
      <c r="EH42" s="420"/>
      <c r="EI42" s="420"/>
      <c r="EJ42" s="420"/>
      <c r="EK42" s="420"/>
      <c r="EL42" s="420"/>
      <c r="EM42" s="420"/>
      <c r="EN42" s="420"/>
      <c r="EO42" s="420"/>
      <c r="EP42" s="420"/>
      <c r="EQ42" s="420"/>
      <c r="ER42" s="420"/>
      <c r="ES42" s="420"/>
      <c r="ET42" s="420"/>
      <c r="EU42" s="420"/>
      <c r="EV42" s="420"/>
      <c r="EW42" s="420"/>
      <c r="EX42" s="420"/>
      <c r="EY42" s="420"/>
      <c r="EZ42" s="420"/>
      <c r="FA42" s="420"/>
      <c r="FB42" s="420"/>
      <c r="FC42" s="420"/>
      <c r="FD42" s="420"/>
      <c r="FE42" s="420"/>
      <c r="FF42" s="420"/>
      <c r="FG42" s="420"/>
      <c r="FH42" s="420"/>
      <c r="FI42" s="420"/>
      <c r="FJ42" s="420"/>
      <c r="FK42" s="420"/>
      <c r="FL42" s="420"/>
      <c r="FM42" s="420"/>
      <c r="FN42" s="420"/>
      <c r="FO42" s="420"/>
      <c r="FP42" s="420"/>
      <c r="FQ42" s="420"/>
      <c r="FR42" s="420"/>
      <c r="FS42" s="420"/>
      <c r="FT42" s="420"/>
      <c r="FU42" s="420"/>
      <c r="FV42" s="420"/>
      <c r="FW42" s="420"/>
      <c r="FX42" s="420"/>
      <c r="FY42" s="420"/>
      <c r="FZ42" s="420"/>
      <c r="GA42" s="420"/>
      <c r="GB42" s="420"/>
      <c r="GC42" s="420"/>
      <c r="GD42" s="420"/>
      <c r="GE42" s="420"/>
      <c r="GF42" s="420"/>
      <c r="GG42" s="420"/>
      <c r="GH42" s="420"/>
      <c r="GI42" s="420"/>
      <c r="GJ42" s="420"/>
      <c r="GK42" s="420"/>
      <c r="GL42" s="420"/>
      <c r="GM42" s="420"/>
      <c r="GN42" s="420"/>
      <c r="GO42" s="420"/>
      <c r="GP42" s="420"/>
      <c r="GQ42" s="420"/>
      <c r="GR42" s="420"/>
      <c r="GS42" s="420"/>
      <c r="GT42" s="420"/>
      <c r="GU42" s="420"/>
      <c r="GV42" s="420"/>
      <c r="GW42" s="420"/>
      <c r="GX42" s="420"/>
      <c r="GY42" s="420"/>
      <c r="GZ42" s="420"/>
      <c r="HA42" s="420"/>
      <c r="HB42" s="420"/>
      <c r="HC42" s="420"/>
      <c r="HD42" s="420"/>
      <c r="HE42" s="420"/>
      <c r="HF42" s="420"/>
      <c r="HG42" s="420"/>
      <c r="HH42" s="420"/>
      <c r="HI42" s="420"/>
      <c r="HJ42" s="420"/>
      <c r="HK42" s="420"/>
      <c r="HL42" s="420"/>
      <c r="HM42" s="420"/>
      <c r="HN42" s="420"/>
      <c r="HO42" s="420"/>
      <c r="HP42" s="420"/>
      <c r="HQ42" s="420"/>
      <c r="HR42" s="420"/>
      <c r="HS42" s="420"/>
      <c r="HT42" s="420"/>
      <c r="HU42" s="420"/>
      <c r="HV42" s="420"/>
      <c r="HW42" s="420"/>
      <c r="HX42" s="420"/>
      <c r="HY42" s="420"/>
      <c r="HZ42" s="420"/>
      <c r="IA42" s="420"/>
      <c r="IB42" s="420"/>
      <c r="IC42" s="420"/>
      <c r="ID42" s="420"/>
      <c r="IE42" s="420"/>
      <c r="IF42" s="420"/>
      <c r="IG42" s="420"/>
      <c r="IH42" s="420"/>
      <c r="II42" s="420"/>
      <c r="IJ42" s="420"/>
      <c r="IK42" s="420"/>
      <c r="IL42" s="420"/>
      <c r="IM42" s="420"/>
      <c r="IN42" s="420"/>
      <c r="IO42" s="420"/>
      <c r="IP42" s="420"/>
      <c r="IQ42" s="420"/>
      <c r="IR42" s="420"/>
      <c r="IS42" s="420"/>
      <c r="IT42" s="420"/>
      <c r="IU42" s="420"/>
      <c r="IV42" s="420"/>
    </row>
    <row r="43" spans="1:256" s="247" customFormat="1" ht="15.6" customHeight="1">
      <c r="A43" s="220"/>
      <c r="B43" s="220"/>
      <c r="C43" s="420"/>
      <c r="D43" s="420"/>
      <c r="E43" s="420"/>
      <c r="F43" s="22"/>
      <c r="G43" s="131"/>
      <c r="H43" s="20"/>
      <c r="I43" s="472" t="s">
        <v>629</v>
      </c>
      <c r="J43" s="661"/>
      <c r="K43" s="661"/>
      <c r="L43" s="661"/>
      <c r="M43" s="661"/>
      <c r="N43" s="661"/>
      <c r="O43" s="661"/>
      <c r="P43" s="661"/>
      <c r="Q43" s="661"/>
      <c r="R43" s="477"/>
      <c r="S43" s="477"/>
      <c r="T43" s="477"/>
      <c r="U43" s="477"/>
      <c r="V43" s="477"/>
      <c r="W43" s="477"/>
      <c r="X43"/>
      <c r="Y43" s="473"/>
      <c r="Z43" s="477"/>
      <c r="AA43" s="477"/>
      <c r="AB43" s="477"/>
      <c r="AC43" s="477">
        <v>0</v>
      </c>
      <c r="AD43" s="477">
        <v>0</v>
      </c>
      <c r="AE43" s="477">
        <v>0</v>
      </c>
      <c r="AF43" s="477">
        <v>0</v>
      </c>
      <c r="AG43" s="477">
        <v>0</v>
      </c>
      <c r="AH43" s="477">
        <v>0</v>
      </c>
      <c r="AI43" s="477">
        <v>0</v>
      </c>
      <c r="AJ43" s="477">
        <v>0</v>
      </c>
      <c r="AK43" s="477">
        <v>0</v>
      </c>
      <c r="AL43" s="477">
        <v>0</v>
      </c>
      <c r="AM43" s="477">
        <v>0</v>
      </c>
      <c r="AN43" s="477">
        <v>0</v>
      </c>
      <c r="AO43" s="477">
        <v>0</v>
      </c>
      <c r="AP43" s="477">
        <v>0</v>
      </c>
      <c r="AQ43" s="477">
        <v>0</v>
      </c>
      <c r="AR43" s="477">
        <v>0</v>
      </c>
      <c r="AS43" s="523">
        <v>0</v>
      </c>
      <c r="AT43" s="420"/>
      <c r="AU43" s="420"/>
      <c r="AV43" s="420"/>
      <c r="AW43" s="420"/>
      <c r="AX43" s="420"/>
      <c r="AY43" s="420"/>
      <c r="AZ43" s="420"/>
      <c r="BA43" s="420"/>
      <c r="BB43" s="420"/>
      <c r="BC43" s="420"/>
      <c r="BD43" s="420"/>
      <c r="BE43" s="420"/>
      <c r="BF43" s="420"/>
      <c r="BG43" s="420"/>
      <c r="BH43" s="420"/>
      <c r="BI43" s="420"/>
      <c r="BJ43" s="420"/>
      <c r="BK43" s="420"/>
      <c r="BL43" s="420"/>
      <c r="BM43" s="420"/>
      <c r="BN43" s="420"/>
      <c r="BO43" s="420"/>
      <c r="BP43" s="420"/>
      <c r="BQ43" s="420"/>
      <c r="BR43" s="420"/>
      <c r="BS43" s="420"/>
      <c r="BT43" s="420"/>
      <c r="BU43" s="420"/>
      <c r="BV43" s="420"/>
      <c r="BW43" s="420"/>
      <c r="BX43" s="420"/>
      <c r="BY43" s="420"/>
      <c r="BZ43" s="420"/>
      <c r="CA43" s="420"/>
      <c r="CB43" s="420"/>
      <c r="CC43" s="420"/>
      <c r="CD43" s="420"/>
      <c r="CE43" s="420"/>
      <c r="CF43" s="420"/>
      <c r="CG43" s="420"/>
      <c r="CH43" s="420"/>
      <c r="CI43" s="420"/>
      <c r="CJ43" s="420"/>
      <c r="CK43" s="420"/>
      <c r="CL43" s="420"/>
      <c r="CM43" s="420"/>
      <c r="CN43" s="420"/>
      <c r="CO43" s="420"/>
      <c r="CP43" s="420"/>
      <c r="CQ43" s="420"/>
      <c r="CR43" s="420"/>
      <c r="CS43" s="420"/>
      <c r="CT43" s="420"/>
      <c r="CU43" s="420"/>
      <c r="CV43" s="420"/>
      <c r="CW43" s="420"/>
      <c r="CX43" s="420"/>
      <c r="CY43" s="420"/>
      <c r="CZ43" s="420"/>
      <c r="DA43" s="420"/>
      <c r="DB43" s="420"/>
      <c r="DC43" s="420"/>
      <c r="DD43" s="420"/>
      <c r="DE43" s="420"/>
      <c r="DF43" s="420"/>
      <c r="DG43" s="420"/>
      <c r="DH43" s="420"/>
      <c r="DI43" s="420"/>
      <c r="DJ43" s="420"/>
      <c r="DK43" s="420"/>
      <c r="DL43" s="420"/>
      <c r="DM43" s="420"/>
      <c r="DN43" s="420"/>
      <c r="DO43" s="420"/>
      <c r="DP43" s="420"/>
      <c r="DQ43" s="420"/>
      <c r="DR43" s="420"/>
      <c r="DS43" s="420"/>
      <c r="DT43" s="420"/>
      <c r="DU43" s="420"/>
      <c r="DV43" s="420"/>
      <c r="DW43" s="420"/>
      <c r="DX43" s="420"/>
      <c r="DY43" s="420"/>
      <c r="DZ43" s="420"/>
      <c r="EA43" s="420"/>
      <c r="EB43" s="420"/>
      <c r="EC43" s="420"/>
      <c r="ED43" s="420"/>
      <c r="EE43" s="420"/>
      <c r="EF43" s="420"/>
      <c r="EG43" s="420"/>
      <c r="EH43" s="420"/>
      <c r="EI43" s="420"/>
      <c r="EJ43" s="420"/>
      <c r="EK43" s="420"/>
      <c r="EL43" s="420"/>
      <c r="EM43" s="420"/>
      <c r="EN43" s="420"/>
      <c r="EO43" s="420"/>
      <c r="EP43" s="420"/>
      <c r="EQ43" s="420"/>
      <c r="ER43" s="420"/>
      <c r="ES43" s="420"/>
      <c r="ET43" s="420"/>
      <c r="EU43" s="420"/>
      <c r="EV43" s="420"/>
      <c r="EW43" s="420"/>
      <c r="EX43" s="420"/>
      <c r="EY43" s="420"/>
      <c r="EZ43" s="420"/>
      <c r="FA43" s="420"/>
      <c r="FB43" s="420"/>
      <c r="FC43" s="420"/>
      <c r="FD43" s="420"/>
      <c r="FE43" s="420"/>
      <c r="FF43" s="420"/>
      <c r="FG43" s="420"/>
      <c r="FH43" s="420"/>
      <c r="FI43" s="420"/>
      <c r="FJ43" s="420"/>
      <c r="FK43" s="420"/>
      <c r="FL43" s="420"/>
      <c r="FM43" s="420"/>
      <c r="FN43" s="420"/>
      <c r="FO43" s="420"/>
      <c r="FP43" s="420"/>
      <c r="FQ43" s="420"/>
      <c r="FR43" s="420"/>
      <c r="FS43" s="420"/>
      <c r="FT43" s="420"/>
      <c r="FU43" s="420"/>
      <c r="FV43" s="420"/>
      <c r="FW43" s="420"/>
      <c r="FX43" s="420"/>
      <c r="FY43" s="420"/>
      <c r="FZ43" s="420"/>
      <c r="GA43" s="420"/>
      <c r="GB43" s="420"/>
      <c r="GC43" s="420"/>
      <c r="GD43" s="420"/>
      <c r="GE43" s="420"/>
      <c r="GF43" s="420"/>
      <c r="GG43" s="420"/>
      <c r="GH43" s="420"/>
      <c r="GI43" s="420"/>
      <c r="GJ43" s="420"/>
      <c r="GK43" s="420"/>
      <c r="GL43" s="420"/>
      <c r="GM43" s="420"/>
      <c r="GN43" s="420"/>
      <c r="GO43" s="420"/>
      <c r="GP43" s="420"/>
      <c r="GQ43" s="420"/>
      <c r="GR43" s="420"/>
      <c r="GS43" s="420"/>
      <c r="GT43" s="420"/>
      <c r="GU43" s="420"/>
      <c r="GV43" s="420"/>
      <c r="GW43" s="420"/>
      <c r="GX43" s="420"/>
      <c r="GY43" s="420"/>
      <c r="GZ43" s="420"/>
      <c r="HA43" s="420"/>
      <c r="HB43" s="420"/>
      <c r="HC43" s="420"/>
      <c r="HD43" s="420"/>
      <c r="HE43" s="420"/>
      <c r="HF43" s="420"/>
      <c r="HG43" s="420"/>
      <c r="HH43" s="420"/>
      <c r="HI43" s="420"/>
      <c r="HJ43" s="420"/>
      <c r="HK43" s="420"/>
      <c r="HL43" s="420"/>
      <c r="HM43" s="420"/>
      <c r="HN43" s="420"/>
      <c r="HO43" s="420"/>
      <c r="HP43" s="420"/>
      <c r="HQ43" s="420"/>
      <c r="HR43" s="420"/>
      <c r="HS43" s="420"/>
      <c r="HT43" s="420"/>
      <c r="HU43" s="420"/>
      <c r="HV43" s="420"/>
      <c r="HW43" s="420"/>
      <c r="HX43" s="420"/>
      <c r="HY43" s="420"/>
      <c r="HZ43" s="420"/>
      <c r="IA43" s="420"/>
      <c r="IB43" s="420"/>
      <c r="IC43" s="420"/>
      <c r="ID43" s="420"/>
      <c r="IE43" s="420"/>
      <c r="IF43" s="420"/>
      <c r="IG43" s="420"/>
      <c r="IH43" s="420"/>
      <c r="II43" s="420"/>
      <c r="IJ43" s="420"/>
      <c r="IK43" s="420"/>
      <c r="IL43" s="420"/>
      <c r="IM43" s="420"/>
      <c r="IN43" s="420"/>
      <c r="IO43" s="420"/>
      <c r="IP43" s="420"/>
      <c r="IQ43" s="420"/>
      <c r="IR43" s="420"/>
      <c r="IS43" s="420"/>
      <c r="IT43" s="420"/>
      <c r="IU43" s="420"/>
      <c r="IV43" s="420"/>
    </row>
    <row r="44" spans="1:256" s="247" customFormat="1" ht="15.6" customHeight="1">
      <c r="A44" s="220"/>
      <c r="B44" s="220"/>
      <c r="C44" s="420"/>
      <c r="D44" s="420"/>
      <c r="E44" s="420"/>
      <c r="F44" s="22"/>
      <c r="G44" s="131"/>
      <c r="H44" s="20"/>
      <c r="I44" s="472" t="s">
        <v>632</v>
      </c>
      <c r="J44" s="661"/>
      <c r="K44" s="661"/>
      <c r="L44" s="661"/>
      <c r="M44" s="661"/>
      <c r="N44" s="661"/>
      <c r="O44" s="661"/>
      <c r="P44" s="661"/>
      <c r="Q44" s="661"/>
      <c r="R44" s="477"/>
      <c r="S44" s="477"/>
      <c r="T44" s="477"/>
      <c r="U44" s="477"/>
      <c r="V44" s="477"/>
      <c r="W44" s="477"/>
      <c r="X44"/>
      <c r="Y44" s="473"/>
      <c r="Z44" s="477"/>
      <c r="AA44" s="477"/>
      <c r="AB44" s="477"/>
      <c r="AC44" s="477">
        <v>2546100</v>
      </c>
      <c r="AD44" s="477">
        <v>2567520</v>
      </c>
      <c r="AE44" s="477">
        <v>2569750</v>
      </c>
      <c r="AF44" s="477">
        <v>2634000</v>
      </c>
      <c r="AG44" s="477">
        <v>2699900</v>
      </c>
      <c r="AH44" s="477">
        <v>2767400</v>
      </c>
      <c r="AI44" s="477">
        <v>2836600</v>
      </c>
      <c r="AJ44" s="477">
        <v>2907500</v>
      </c>
      <c r="AK44" s="477">
        <v>2980200</v>
      </c>
      <c r="AL44" s="477">
        <v>3054700</v>
      </c>
      <c r="AM44" s="477">
        <v>3131100</v>
      </c>
      <c r="AN44" s="477">
        <v>3209400</v>
      </c>
      <c r="AO44" s="477">
        <v>3289600</v>
      </c>
      <c r="AP44" s="477">
        <v>3371800</v>
      </c>
      <c r="AQ44" s="477">
        <v>3456100</v>
      </c>
      <c r="AR44" s="477">
        <v>3542500</v>
      </c>
      <c r="AS44" s="523">
        <v>3631100</v>
      </c>
      <c r="AT44" s="420"/>
      <c r="AU44" s="420"/>
      <c r="AV44" s="420"/>
      <c r="AW44" s="420"/>
      <c r="AX44" s="420"/>
      <c r="AY44" s="420"/>
      <c r="AZ44" s="420"/>
      <c r="BA44" s="420"/>
      <c r="BB44" s="420"/>
      <c r="BC44" s="420"/>
      <c r="BD44" s="420"/>
      <c r="BE44" s="420"/>
      <c r="BF44" s="420"/>
      <c r="BG44" s="420"/>
      <c r="BH44" s="420"/>
      <c r="BI44" s="420"/>
      <c r="BJ44" s="420"/>
      <c r="BK44" s="420"/>
      <c r="BL44" s="420"/>
      <c r="BM44" s="420"/>
      <c r="BN44" s="420"/>
      <c r="BO44" s="420"/>
      <c r="BP44" s="420"/>
      <c r="BQ44" s="420"/>
      <c r="BR44" s="420"/>
      <c r="BS44" s="420"/>
      <c r="BT44" s="420"/>
      <c r="BU44" s="420"/>
      <c r="BV44" s="420"/>
      <c r="BW44" s="420"/>
      <c r="BX44" s="420"/>
      <c r="BY44" s="420"/>
      <c r="BZ44" s="420"/>
      <c r="CA44" s="420"/>
      <c r="CB44" s="420"/>
      <c r="CC44" s="420"/>
      <c r="CD44" s="420"/>
      <c r="CE44" s="420"/>
      <c r="CF44" s="420"/>
      <c r="CG44" s="420"/>
      <c r="CH44" s="420"/>
      <c r="CI44" s="420"/>
      <c r="CJ44" s="420"/>
      <c r="CK44" s="420"/>
      <c r="CL44" s="420"/>
      <c r="CM44" s="420"/>
      <c r="CN44" s="420"/>
      <c r="CO44" s="420"/>
      <c r="CP44" s="420"/>
      <c r="CQ44" s="420"/>
      <c r="CR44" s="420"/>
      <c r="CS44" s="420"/>
      <c r="CT44" s="420"/>
      <c r="CU44" s="420"/>
      <c r="CV44" s="420"/>
      <c r="CW44" s="420"/>
      <c r="CX44" s="420"/>
      <c r="CY44" s="420"/>
      <c r="CZ44" s="420"/>
      <c r="DA44" s="420"/>
      <c r="DB44" s="420"/>
      <c r="DC44" s="420"/>
      <c r="DD44" s="420"/>
      <c r="DE44" s="420"/>
      <c r="DF44" s="420"/>
      <c r="DG44" s="420"/>
      <c r="DH44" s="420"/>
      <c r="DI44" s="420"/>
      <c r="DJ44" s="420"/>
      <c r="DK44" s="420"/>
      <c r="DL44" s="420"/>
      <c r="DM44" s="420"/>
      <c r="DN44" s="420"/>
      <c r="DO44" s="420"/>
      <c r="DP44" s="420"/>
      <c r="DQ44" s="420"/>
      <c r="DR44" s="420"/>
      <c r="DS44" s="420"/>
      <c r="DT44" s="420"/>
      <c r="DU44" s="420"/>
      <c r="DV44" s="420"/>
      <c r="DW44" s="420"/>
      <c r="DX44" s="420"/>
      <c r="DY44" s="420"/>
      <c r="DZ44" s="420"/>
      <c r="EA44" s="420"/>
      <c r="EB44" s="420"/>
      <c r="EC44" s="420"/>
      <c r="ED44" s="420"/>
      <c r="EE44" s="420"/>
      <c r="EF44" s="420"/>
      <c r="EG44" s="420"/>
      <c r="EH44" s="420"/>
      <c r="EI44" s="420"/>
      <c r="EJ44" s="420"/>
      <c r="EK44" s="420"/>
      <c r="EL44" s="420"/>
      <c r="EM44" s="420"/>
      <c r="EN44" s="420"/>
      <c r="EO44" s="420"/>
      <c r="EP44" s="420"/>
      <c r="EQ44" s="420"/>
      <c r="ER44" s="420"/>
      <c r="ES44" s="420"/>
      <c r="ET44" s="420"/>
      <c r="EU44" s="420"/>
      <c r="EV44" s="420"/>
      <c r="EW44" s="420"/>
      <c r="EX44" s="420"/>
      <c r="EY44" s="420"/>
      <c r="EZ44" s="420"/>
      <c r="FA44" s="420"/>
      <c r="FB44" s="420"/>
      <c r="FC44" s="420"/>
      <c r="FD44" s="420"/>
      <c r="FE44" s="420"/>
      <c r="FF44" s="420"/>
      <c r="FG44" s="420"/>
      <c r="FH44" s="420"/>
      <c r="FI44" s="420"/>
      <c r="FJ44" s="420"/>
      <c r="FK44" s="420"/>
      <c r="FL44" s="420"/>
      <c r="FM44" s="420"/>
      <c r="FN44" s="420"/>
      <c r="FO44" s="420"/>
      <c r="FP44" s="420"/>
      <c r="FQ44" s="420"/>
      <c r="FR44" s="420"/>
      <c r="FS44" s="420"/>
      <c r="FT44" s="420"/>
      <c r="FU44" s="420"/>
      <c r="FV44" s="420"/>
      <c r="FW44" s="420"/>
      <c r="FX44" s="420"/>
      <c r="FY44" s="420"/>
      <c r="FZ44" s="420"/>
      <c r="GA44" s="420"/>
      <c r="GB44" s="420"/>
      <c r="GC44" s="420"/>
      <c r="GD44" s="420"/>
      <c r="GE44" s="420"/>
      <c r="GF44" s="420"/>
      <c r="GG44" s="420"/>
      <c r="GH44" s="420"/>
      <c r="GI44" s="420"/>
      <c r="GJ44" s="420"/>
      <c r="GK44" s="420"/>
      <c r="GL44" s="420"/>
      <c r="GM44" s="420"/>
      <c r="GN44" s="420"/>
      <c r="GO44" s="420"/>
      <c r="GP44" s="420"/>
      <c r="GQ44" s="420"/>
      <c r="GR44" s="420"/>
      <c r="GS44" s="420"/>
      <c r="GT44" s="420"/>
      <c r="GU44" s="420"/>
      <c r="GV44" s="420"/>
      <c r="GW44" s="420"/>
      <c r="GX44" s="420"/>
      <c r="GY44" s="420"/>
      <c r="GZ44" s="420"/>
      <c r="HA44" s="420"/>
      <c r="HB44" s="420"/>
      <c r="HC44" s="420"/>
      <c r="HD44" s="420"/>
      <c r="HE44" s="420"/>
      <c r="HF44" s="420"/>
      <c r="HG44" s="420"/>
      <c r="HH44" s="420"/>
      <c r="HI44" s="420"/>
      <c r="HJ44" s="420"/>
      <c r="HK44" s="420"/>
      <c r="HL44" s="420"/>
      <c r="HM44" s="420"/>
      <c r="HN44" s="420"/>
      <c r="HO44" s="420"/>
      <c r="HP44" s="420"/>
      <c r="HQ44" s="420"/>
      <c r="HR44" s="420"/>
      <c r="HS44" s="420"/>
      <c r="HT44" s="420"/>
      <c r="HU44" s="420"/>
      <c r="HV44" s="420"/>
      <c r="HW44" s="420"/>
      <c r="HX44" s="420"/>
      <c r="HY44" s="420"/>
      <c r="HZ44" s="420"/>
      <c r="IA44" s="420"/>
      <c r="IB44" s="420"/>
      <c r="IC44" s="420"/>
      <c r="ID44" s="420"/>
      <c r="IE44" s="420"/>
      <c r="IF44" s="420"/>
      <c r="IG44" s="420"/>
      <c r="IH44" s="420"/>
      <c r="II44" s="420"/>
      <c r="IJ44" s="420"/>
      <c r="IK44" s="420"/>
      <c r="IL44" s="420"/>
      <c r="IM44" s="420"/>
      <c r="IN44" s="420"/>
      <c r="IO44" s="420"/>
      <c r="IP44" s="420"/>
      <c r="IQ44" s="420"/>
      <c r="IR44" s="420"/>
      <c r="IS44" s="420"/>
      <c r="IT44" s="420"/>
      <c r="IU44" s="420"/>
      <c r="IV44" s="420"/>
    </row>
    <row r="45" spans="1:256" s="247" customFormat="1" ht="15.6" customHeight="1">
      <c r="A45" s="220"/>
      <c r="B45" s="220"/>
      <c r="C45" s="420"/>
      <c r="D45" s="420"/>
      <c r="E45" s="420"/>
      <c r="F45" s="22"/>
      <c r="G45" s="131"/>
      <c r="H45" s="20"/>
      <c r="I45" s="115" t="s">
        <v>635</v>
      </c>
      <c r="J45" s="152"/>
      <c r="K45" s="152"/>
      <c r="L45" s="152"/>
      <c r="M45" s="152"/>
      <c r="N45" s="152"/>
      <c r="O45" s="152"/>
      <c r="P45" s="152"/>
      <c r="Q45" s="152"/>
      <c r="R45" s="477"/>
      <c r="S45" s="477"/>
      <c r="T45" s="477"/>
      <c r="U45" s="477"/>
      <c r="V45" s="477"/>
      <c r="W45" s="477"/>
      <c r="X45"/>
      <c r="Y45" s="473"/>
      <c r="Z45" s="477"/>
      <c r="AA45" s="477"/>
      <c r="AB45" s="477"/>
      <c r="AC45" s="477">
        <v>-3049400</v>
      </c>
      <c r="AD45" s="477">
        <v>-569800</v>
      </c>
      <c r="AE45" s="477">
        <v>-586900</v>
      </c>
      <c r="AF45" s="477">
        <v>-601600</v>
      </c>
      <c r="AG45" s="477">
        <v>-616600</v>
      </c>
      <c r="AH45" s="477">
        <v>-632000</v>
      </c>
      <c r="AI45" s="477">
        <v>-647800</v>
      </c>
      <c r="AJ45" s="477">
        <v>-664000</v>
      </c>
      <c r="AK45" s="477">
        <v>-680600</v>
      </c>
      <c r="AL45" s="477">
        <v>-697600</v>
      </c>
      <c r="AM45" s="477">
        <v>-715000</v>
      </c>
      <c r="AN45" s="477">
        <v>-732900</v>
      </c>
      <c r="AO45" s="477">
        <v>-751200</v>
      </c>
      <c r="AP45" s="477">
        <v>-770000</v>
      </c>
      <c r="AQ45" s="477">
        <v>-789300</v>
      </c>
      <c r="AR45" s="477">
        <v>-809000</v>
      </c>
      <c r="AS45" s="523">
        <v>-829200</v>
      </c>
      <c r="AT45" s="420"/>
      <c r="AU45" s="420"/>
      <c r="AV45" s="420"/>
      <c r="AW45" s="420"/>
      <c r="AX45" s="420"/>
      <c r="AY45" s="420"/>
      <c r="AZ45" s="420"/>
      <c r="BA45" s="420"/>
      <c r="BB45" s="420"/>
      <c r="BC45" s="420"/>
      <c r="BD45" s="420"/>
      <c r="BE45" s="420"/>
      <c r="BF45" s="420"/>
      <c r="BG45" s="420"/>
      <c r="BH45" s="420"/>
      <c r="BI45" s="420"/>
      <c r="BJ45" s="420"/>
      <c r="BK45" s="420"/>
      <c r="BL45" s="420"/>
      <c r="BM45" s="420"/>
      <c r="BN45" s="420"/>
      <c r="BO45" s="420"/>
      <c r="BP45" s="420"/>
      <c r="BQ45" s="420"/>
      <c r="BR45" s="420"/>
      <c r="BS45" s="420"/>
      <c r="BT45" s="420"/>
      <c r="BU45" s="420"/>
      <c r="BV45" s="420"/>
      <c r="BW45" s="420"/>
      <c r="BX45" s="420"/>
      <c r="BY45" s="420"/>
      <c r="BZ45" s="420"/>
      <c r="CA45" s="420"/>
      <c r="CB45" s="420"/>
      <c r="CC45" s="420"/>
      <c r="CD45" s="420"/>
      <c r="CE45" s="420"/>
      <c r="CF45" s="420"/>
      <c r="CG45" s="420"/>
      <c r="CH45" s="420"/>
      <c r="CI45" s="420"/>
      <c r="CJ45" s="420"/>
      <c r="CK45" s="420"/>
      <c r="CL45" s="420"/>
      <c r="CM45" s="420"/>
      <c r="CN45" s="420"/>
      <c r="CO45" s="420"/>
      <c r="CP45" s="420"/>
      <c r="CQ45" s="420"/>
      <c r="CR45" s="420"/>
      <c r="CS45" s="420"/>
      <c r="CT45" s="420"/>
      <c r="CU45" s="420"/>
      <c r="CV45" s="420"/>
      <c r="CW45" s="420"/>
      <c r="CX45" s="420"/>
      <c r="CY45" s="420"/>
      <c r="CZ45" s="420"/>
      <c r="DA45" s="420"/>
      <c r="DB45" s="420"/>
      <c r="DC45" s="420"/>
      <c r="DD45" s="420"/>
      <c r="DE45" s="420"/>
      <c r="DF45" s="420"/>
      <c r="DG45" s="420"/>
      <c r="DH45" s="420"/>
      <c r="DI45" s="420"/>
      <c r="DJ45" s="420"/>
      <c r="DK45" s="420"/>
      <c r="DL45" s="420"/>
      <c r="DM45" s="420"/>
      <c r="DN45" s="420"/>
      <c r="DO45" s="420"/>
      <c r="DP45" s="420"/>
      <c r="DQ45" s="420"/>
      <c r="DR45" s="420"/>
      <c r="DS45" s="420"/>
      <c r="DT45" s="420"/>
      <c r="DU45" s="420"/>
      <c r="DV45" s="420"/>
      <c r="DW45" s="420"/>
      <c r="DX45" s="420"/>
      <c r="DY45" s="420"/>
      <c r="DZ45" s="420"/>
      <c r="EA45" s="420"/>
      <c r="EB45" s="420"/>
      <c r="EC45" s="420"/>
      <c r="ED45" s="420"/>
      <c r="EE45" s="420"/>
      <c r="EF45" s="420"/>
      <c r="EG45" s="420"/>
      <c r="EH45" s="420"/>
      <c r="EI45" s="420"/>
      <c r="EJ45" s="420"/>
      <c r="EK45" s="420"/>
      <c r="EL45" s="420"/>
      <c r="EM45" s="420"/>
      <c r="EN45" s="420"/>
      <c r="EO45" s="420"/>
      <c r="EP45" s="420"/>
      <c r="EQ45" s="420"/>
      <c r="ER45" s="420"/>
      <c r="ES45" s="420"/>
      <c r="ET45" s="420"/>
      <c r="EU45" s="420"/>
      <c r="EV45" s="420"/>
      <c r="EW45" s="420"/>
      <c r="EX45" s="420"/>
      <c r="EY45" s="420"/>
      <c r="EZ45" s="420"/>
      <c r="FA45" s="420"/>
      <c r="FB45" s="420"/>
      <c r="FC45" s="420"/>
      <c r="FD45" s="420"/>
      <c r="FE45" s="420"/>
      <c r="FF45" s="420"/>
      <c r="FG45" s="420"/>
      <c r="FH45" s="420"/>
      <c r="FI45" s="420"/>
      <c r="FJ45" s="420"/>
      <c r="FK45" s="420"/>
      <c r="FL45" s="420"/>
      <c r="FM45" s="420"/>
      <c r="FN45" s="420"/>
      <c r="FO45" s="420"/>
      <c r="FP45" s="420"/>
      <c r="FQ45" s="420"/>
      <c r="FR45" s="420"/>
      <c r="FS45" s="420"/>
      <c r="FT45" s="420"/>
      <c r="FU45" s="420"/>
      <c r="FV45" s="420"/>
      <c r="FW45" s="420"/>
      <c r="FX45" s="420"/>
      <c r="FY45" s="420"/>
      <c r="FZ45" s="420"/>
      <c r="GA45" s="420"/>
      <c r="GB45" s="420"/>
      <c r="GC45" s="420"/>
      <c r="GD45" s="420"/>
      <c r="GE45" s="420"/>
      <c r="GF45" s="420"/>
      <c r="GG45" s="420"/>
      <c r="GH45" s="420"/>
      <c r="GI45" s="420"/>
      <c r="GJ45" s="420"/>
      <c r="GK45" s="420"/>
      <c r="GL45" s="420"/>
      <c r="GM45" s="420"/>
      <c r="GN45" s="420"/>
      <c r="GO45" s="420"/>
      <c r="GP45" s="420"/>
      <c r="GQ45" s="420"/>
      <c r="GR45" s="420"/>
      <c r="GS45" s="420"/>
      <c r="GT45" s="420"/>
      <c r="GU45" s="420"/>
      <c r="GV45" s="420"/>
      <c r="GW45" s="420"/>
      <c r="GX45" s="420"/>
      <c r="GY45" s="420"/>
      <c r="GZ45" s="420"/>
      <c r="HA45" s="420"/>
      <c r="HB45" s="420"/>
      <c r="HC45" s="420"/>
      <c r="HD45" s="420"/>
      <c r="HE45" s="420"/>
      <c r="HF45" s="420"/>
      <c r="HG45" s="420"/>
      <c r="HH45" s="420"/>
      <c r="HI45" s="420"/>
      <c r="HJ45" s="420"/>
      <c r="HK45" s="420"/>
      <c r="HL45" s="420"/>
      <c r="HM45" s="420"/>
      <c r="HN45" s="420"/>
      <c r="HO45" s="420"/>
      <c r="HP45" s="420"/>
      <c r="HQ45" s="420"/>
      <c r="HR45" s="420"/>
      <c r="HS45" s="420"/>
      <c r="HT45" s="420"/>
      <c r="HU45" s="420"/>
      <c r="HV45" s="420"/>
      <c r="HW45" s="420"/>
      <c r="HX45" s="420"/>
      <c r="HY45" s="420"/>
      <c r="HZ45" s="420"/>
      <c r="IA45" s="420"/>
      <c r="IB45" s="420"/>
      <c r="IC45" s="420"/>
      <c r="ID45" s="420"/>
      <c r="IE45" s="420"/>
      <c r="IF45" s="420"/>
      <c r="IG45" s="420"/>
      <c r="IH45" s="420"/>
      <c r="II45" s="420"/>
      <c r="IJ45" s="420"/>
      <c r="IK45" s="420"/>
      <c r="IL45" s="420"/>
      <c r="IM45" s="420"/>
      <c r="IN45" s="420"/>
      <c r="IO45" s="420"/>
      <c r="IP45" s="420"/>
      <c r="IQ45" s="420"/>
      <c r="IR45" s="420"/>
      <c r="IS45" s="420"/>
      <c r="IT45" s="420"/>
      <c r="IU45" s="420"/>
      <c r="IV45" s="420"/>
    </row>
    <row r="46" spans="1:256" s="247" customFormat="1" ht="15.6" customHeight="1">
      <c r="A46" s="220"/>
      <c r="B46" s="220"/>
      <c r="C46" s="998"/>
      <c r="D46" s="998"/>
      <c r="E46" s="998"/>
      <c r="F46" s="22"/>
      <c r="G46" s="487"/>
      <c r="H46" s="82"/>
      <c r="I46" s="536" t="s">
        <v>38</v>
      </c>
      <c r="J46" s="146"/>
      <c r="K46" s="146"/>
      <c r="L46" s="146"/>
      <c r="M46" s="146"/>
      <c r="N46" s="146"/>
      <c r="O46" s="146"/>
      <c r="P46" s="146"/>
      <c r="Q46" s="146"/>
      <c r="R46" s="519"/>
      <c r="S46" s="519"/>
      <c r="T46" s="519"/>
      <c r="U46" s="519"/>
      <c r="V46" s="519"/>
      <c r="W46" s="519"/>
      <c r="X46"/>
      <c r="Y46" s="473"/>
      <c r="Z46" s="519"/>
      <c r="AA46" s="519"/>
      <c r="AB46" s="519"/>
      <c r="AC46" s="519">
        <v>8803600</v>
      </c>
      <c r="AD46" s="519">
        <v>12013710.75706666</v>
      </c>
      <c r="AE46" s="519">
        <v>12219296.292199999</v>
      </c>
      <c r="AF46" s="519">
        <v>12636800</v>
      </c>
      <c r="AG46" s="519">
        <v>13134500</v>
      </c>
      <c r="AH46" s="519">
        <v>13658600</v>
      </c>
      <c r="AI46" s="519">
        <v>14198900</v>
      </c>
      <c r="AJ46" s="519">
        <v>14663500</v>
      </c>
      <c r="AK46" s="519">
        <v>15143800</v>
      </c>
      <c r="AL46" s="519">
        <v>15640400</v>
      </c>
      <c r="AM46" s="519">
        <v>16156900</v>
      </c>
      <c r="AN46" s="519">
        <v>16693800</v>
      </c>
      <c r="AO46" s="519">
        <v>17251900</v>
      </c>
      <c r="AP46" s="519">
        <v>17831900</v>
      </c>
      <c r="AQ46" s="519">
        <v>18434700</v>
      </c>
      <c r="AR46" s="519">
        <v>19061200</v>
      </c>
      <c r="AS46" s="520">
        <v>19712100</v>
      </c>
      <c r="AT46" s="998"/>
      <c r="AU46" s="998"/>
      <c r="AV46" s="998"/>
      <c r="AW46" s="998"/>
      <c r="AX46" s="998"/>
      <c r="AY46" s="998"/>
      <c r="AZ46" s="998"/>
      <c r="BA46" s="998"/>
      <c r="BB46" s="998"/>
      <c r="BC46" s="998"/>
      <c r="BD46" s="998"/>
      <c r="BE46" s="998"/>
      <c r="BF46" s="998"/>
      <c r="BG46" s="998"/>
      <c r="BH46" s="998"/>
      <c r="BI46" s="998"/>
      <c r="BJ46" s="998"/>
      <c r="BK46" s="998"/>
      <c r="BL46" s="998"/>
      <c r="BM46" s="998"/>
      <c r="BN46" s="998"/>
      <c r="BO46" s="998"/>
      <c r="BP46" s="998"/>
      <c r="BQ46" s="998"/>
      <c r="BR46" s="998"/>
      <c r="BS46" s="998"/>
      <c r="BT46" s="998"/>
      <c r="BU46" s="998"/>
      <c r="BV46" s="998"/>
      <c r="BW46" s="998"/>
      <c r="BX46" s="998"/>
      <c r="BY46" s="998"/>
      <c r="BZ46" s="998"/>
      <c r="CA46" s="998"/>
      <c r="CB46" s="998"/>
      <c r="CC46" s="998"/>
      <c r="CD46" s="998"/>
      <c r="CE46" s="998"/>
      <c r="CF46" s="998"/>
      <c r="CG46" s="998"/>
      <c r="CH46" s="998"/>
      <c r="CI46" s="998"/>
      <c r="CJ46" s="998"/>
      <c r="CK46" s="998"/>
      <c r="CL46" s="998"/>
      <c r="CM46" s="998"/>
      <c r="CN46" s="998"/>
      <c r="CO46" s="998"/>
      <c r="CP46" s="998"/>
      <c r="CQ46" s="998"/>
      <c r="CR46" s="998"/>
      <c r="CS46" s="998"/>
      <c r="CT46" s="998"/>
      <c r="CU46" s="998"/>
      <c r="CV46" s="998"/>
      <c r="CW46" s="998"/>
      <c r="CX46" s="998"/>
      <c r="CY46" s="998"/>
      <c r="CZ46" s="998"/>
      <c r="DA46" s="998"/>
      <c r="DB46" s="998"/>
      <c r="DC46" s="998"/>
      <c r="DD46" s="998"/>
      <c r="DE46" s="998"/>
      <c r="DF46" s="998"/>
      <c r="DG46" s="998"/>
      <c r="DH46" s="998"/>
      <c r="DI46" s="998"/>
      <c r="DJ46" s="998"/>
      <c r="DK46" s="998"/>
      <c r="DL46" s="998"/>
      <c r="DM46" s="998"/>
      <c r="DN46" s="998"/>
      <c r="DO46" s="998"/>
      <c r="DP46" s="998"/>
      <c r="DQ46" s="998"/>
      <c r="DR46" s="998"/>
      <c r="DS46" s="998"/>
      <c r="DT46" s="998"/>
      <c r="DU46" s="998"/>
      <c r="DV46" s="998"/>
      <c r="DW46" s="998"/>
      <c r="DX46" s="998"/>
      <c r="DY46" s="998"/>
      <c r="DZ46" s="998"/>
      <c r="EA46" s="998"/>
      <c r="EB46" s="998"/>
      <c r="EC46" s="998"/>
      <c r="ED46" s="998"/>
      <c r="EE46" s="998"/>
      <c r="EF46" s="998"/>
      <c r="EG46" s="998"/>
      <c r="EH46" s="998"/>
      <c r="EI46" s="998"/>
      <c r="EJ46" s="998"/>
      <c r="EK46" s="998"/>
      <c r="EL46" s="998"/>
      <c r="EM46" s="998"/>
      <c r="EN46" s="998"/>
      <c r="EO46" s="998"/>
      <c r="EP46" s="998"/>
      <c r="EQ46" s="998"/>
      <c r="ER46" s="998"/>
      <c r="ES46" s="998"/>
      <c r="ET46" s="998"/>
      <c r="EU46" s="998"/>
      <c r="EV46" s="998"/>
      <c r="EW46" s="998"/>
      <c r="EX46" s="998"/>
      <c r="EY46" s="998"/>
      <c r="EZ46" s="998"/>
      <c r="FA46" s="998"/>
      <c r="FB46" s="998"/>
      <c r="FC46" s="998"/>
      <c r="FD46" s="998"/>
      <c r="FE46" s="998"/>
      <c r="FF46" s="998"/>
      <c r="FG46" s="998"/>
      <c r="FH46" s="998"/>
      <c r="FI46" s="998"/>
      <c r="FJ46" s="998"/>
      <c r="FK46" s="998"/>
      <c r="FL46" s="998"/>
      <c r="FM46" s="998"/>
      <c r="FN46" s="998"/>
      <c r="FO46" s="998"/>
      <c r="FP46" s="998"/>
      <c r="FQ46" s="998"/>
      <c r="FR46" s="998"/>
      <c r="FS46" s="998"/>
      <c r="FT46" s="998"/>
      <c r="FU46" s="998"/>
      <c r="FV46" s="998"/>
      <c r="FW46" s="998"/>
      <c r="FX46" s="998"/>
      <c r="FY46" s="998"/>
      <c r="FZ46" s="998"/>
      <c r="GA46" s="998"/>
      <c r="GB46" s="998"/>
      <c r="GC46" s="998"/>
      <c r="GD46" s="998"/>
      <c r="GE46" s="998"/>
      <c r="GF46" s="998"/>
      <c r="GG46" s="998"/>
      <c r="GH46" s="998"/>
      <c r="GI46" s="998"/>
      <c r="GJ46" s="998"/>
      <c r="GK46" s="998"/>
      <c r="GL46" s="998"/>
      <c r="GM46" s="998"/>
      <c r="GN46" s="998"/>
      <c r="GO46" s="998"/>
      <c r="GP46" s="998"/>
      <c r="GQ46" s="998"/>
      <c r="GR46" s="998"/>
      <c r="GS46" s="998"/>
      <c r="GT46" s="998"/>
      <c r="GU46" s="998"/>
      <c r="GV46" s="998"/>
      <c r="GW46" s="998"/>
      <c r="GX46" s="998"/>
      <c r="GY46" s="998"/>
      <c r="GZ46" s="998"/>
      <c r="HA46" s="998"/>
      <c r="HB46" s="998"/>
      <c r="HC46" s="998"/>
      <c r="HD46" s="998"/>
      <c r="HE46" s="998"/>
      <c r="HF46" s="998"/>
      <c r="HG46" s="998"/>
      <c r="HH46" s="998"/>
      <c r="HI46" s="998"/>
      <c r="HJ46" s="998"/>
      <c r="HK46" s="998"/>
      <c r="HL46" s="998"/>
      <c r="HM46" s="998"/>
      <c r="HN46" s="998"/>
      <c r="HO46" s="998"/>
      <c r="HP46" s="998"/>
      <c r="HQ46" s="998"/>
      <c r="HR46" s="998"/>
      <c r="HS46" s="998"/>
      <c r="HT46" s="998"/>
      <c r="HU46" s="998"/>
      <c r="HV46" s="998"/>
      <c r="HW46" s="998"/>
      <c r="HX46" s="998"/>
      <c r="HY46" s="998"/>
      <c r="HZ46" s="998"/>
      <c r="IA46" s="998"/>
      <c r="IB46" s="998"/>
      <c r="IC46" s="998"/>
      <c r="ID46" s="998"/>
      <c r="IE46" s="998"/>
      <c r="IF46" s="998"/>
      <c r="IG46" s="998"/>
      <c r="IH46" s="998"/>
      <c r="II46" s="998"/>
      <c r="IJ46" s="998"/>
      <c r="IK46" s="998"/>
      <c r="IL46" s="998"/>
      <c r="IM46" s="998"/>
      <c r="IN46" s="998"/>
      <c r="IO46" s="998"/>
      <c r="IP46" s="998"/>
      <c r="IQ46" s="998"/>
      <c r="IR46" s="998"/>
      <c r="IS46" s="998"/>
      <c r="IT46" s="998"/>
      <c r="IU46" s="998"/>
      <c r="IV46" s="998"/>
    </row>
    <row r="47" spans="1:256" s="247" customFormat="1" ht="15.6" customHeight="1">
      <c r="A47" s="220"/>
      <c r="B47" s="220"/>
      <c r="C47" s="241"/>
      <c r="D47" s="241"/>
      <c r="E47" s="241"/>
      <c r="F47" s="476"/>
      <c r="G47" s="663"/>
      <c r="H47" s="664" t="s">
        <v>38</v>
      </c>
      <c r="I47" s="665"/>
      <c r="J47" s="528"/>
      <c r="K47" s="528"/>
      <c r="L47" s="528"/>
      <c r="M47" s="528"/>
      <c r="N47" s="528"/>
      <c r="O47" s="528"/>
      <c r="P47" s="528"/>
      <c r="Q47" s="528"/>
      <c r="R47" s="528"/>
      <c r="S47" s="528"/>
      <c r="T47" s="528"/>
      <c r="U47" s="528"/>
      <c r="V47" s="528"/>
      <c r="W47" s="528"/>
      <c r="X47"/>
      <c r="Y47" s="473"/>
      <c r="Z47" s="528"/>
      <c r="AA47" s="528"/>
      <c r="AB47" s="528"/>
      <c r="AC47" s="528">
        <v>8803600</v>
      </c>
      <c r="AD47" s="528">
        <v>12013710.75706666</v>
      </c>
      <c r="AE47" s="528">
        <v>12219296.292199999</v>
      </c>
      <c r="AF47" s="528">
        <v>12636800</v>
      </c>
      <c r="AG47" s="528">
        <v>13134500</v>
      </c>
      <c r="AH47" s="528">
        <v>13658600</v>
      </c>
      <c r="AI47" s="528">
        <v>14198900</v>
      </c>
      <c r="AJ47" s="528">
        <v>14663500</v>
      </c>
      <c r="AK47" s="528">
        <v>15143800</v>
      </c>
      <c r="AL47" s="528">
        <v>15640400</v>
      </c>
      <c r="AM47" s="528">
        <v>16156900</v>
      </c>
      <c r="AN47" s="528">
        <v>16693800</v>
      </c>
      <c r="AO47" s="528">
        <v>17251900</v>
      </c>
      <c r="AP47" s="528">
        <v>17831900</v>
      </c>
      <c r="AQ47" s="528">
        <v>18434700</v>
      </c>
      <c r="AR47" s="528">
        <v>19061200</v>
      </c>
      <c r="AS47" s="528">
        <v>19712100</v>
      </c>
      <c r="AT47" s="241"/>
      <c r="AU47" s="241"/>
      <c r="AV47" s="241"/>
      <c r="AW47" s="241"/>
      <c r="AX47" s="241"/>
      <c r="AY47" s="241"/>
      <c r="AZ47" s="241"/>
      <c r="BA47" s="241"/>
      <c r="BB47" s="241"/>
      <c r="BC47" s="241"/>
      <c r="BD47" s="241"/>
      <c r="BE47" s="241"/>
      <c r="BF47" s="241"/>
      <c r="BG47" s="241"/>
      <c r="BH47" s="241"/>
      <c r="BI47" s="241"/>
      <c r="BJ47" s="241"/>
      <c r="BK47" s="241"/>
      <c r="BL47" s="241"/>
      <c r="BM47" s="241"/>
      <c r="BN47" s="241"/>
      <c r="BO47" s="241"/>
      <c r="BP47" s="241"/>
      <c r="BQ47" s="241"/>
      <c r="BR47" s="241"/>
      <c r="BS47" s="241"/>
      <c r="BT47" s="241"/>
      <c r="BU47" s="241"/>
      <c r="BV47" s="241"/>
      <c r="BW47" s="241"/>
      <c r="BX47" s="241"/>
      <c r="BY47" s="241"/>
      <c r="BZ47" s="241"/>
      <c r="CA47" s="241"/>
      <c r="CB47" s="241"/>
      <c r="CC47" s="241"/>
      <c r="CD47" s="241"/>
      <c r="CE47" s="241"/>
      <c r="CF47" s="241"/>
      <c r="CG47" s="241"/>
      <c r="CH47" s="241"/>
      <c r="CI47" s="241"/>
      <c r="CJ47" s="241"/>
      <c r="CK47" s="241"/>
      <c r="CL47" s="241"/>
      <c r="CM47" s="241"/>
      <c r="CN47" s="241"/>
      <c r="CO47" s="241"/>
      <c r="CP47" s="241"/>
      <c r="CQ47" s="241"/>
      <c r="CR47" s="241"/>
      <c r="CS47" s="241"/>
      <c r="CT47" s="241"/>
      <c r="CU47" s="241"/>
      <c r="CV47" s="241"/>
      <c r="CW47" s="241"/>
      <c r="CX47" s="241"/>
      <c r="CY47" s="241"/>
      <c r="CZ47" s="241"/>
      <c r="DA47" s="241"/>
      <c r="DB47" s="241"/>
      <c r="DC47" s="241"/>
      <c r="DD47" s="241"/>
      <c r="DE47" s="241"/>
      <c r="DF47" s="241"/>
      <c r="DG47" s="241"/>
      <c r="DH47" s="241"/>
      <c r="DI47" s="241"/>
      <c r="DJ47" s="241"/>
      <c r="DK47" s="241"/>
      <c r="DL47" s="241"/>
      <c r="DM47" s="241"/>
      <c r="DN47" s="241"/>
      <c r="DO47" s="241"/>
      <c r="DP47" s="241"/>
      <c r="DQ47" s="241"/>
      <c r="DR47" s="241"/>
      <c r="DS47" s="241"/>
      <c r="DT47" s="241"/>
      <c r="DU47" s="241"/>
      <c r="DV47" s="241"/>
      <c r="DW47" s="241"/>
      <c r="DX47" s="241"/>
      <c r="DY47" s="241"/>
      <c r="DZ47" s="241"/>
      <c r="EA47" s="241"/>
      <c r="EB47" s="241"/>
      <c r="EC47" s="241"/>
      <c r="ED47" s="241"/>
      <c r="EE47" s="241"/>
      <c r="EF47" s="241"/>
      <c r="EG47" s="241"/>
      <c r="EH47" s="241"/>
      <c r="EI47" s="241"/>
      <c r="EJ47" s="241"/>
      <c r="EK47" s="241"/>
      <c r="EL47" s="241"/>
      <c r="EM47" s="241"/>
      <c r="EN47" s="241"/>
      <c r="EO47" s="241"/>
      <c r="EP47" s="241"/>
      <c r="EQ47" s="241"/>
      <c r="ER47" s="241"/>
      <c r="ES47" s="241"/>
      <c r="ET47" s="241"/>
      <c r="EU47" s="241"/>
      <c r="EV47" s="241"/>
      <c r="EW47" s="241"/>
      <c r="EX47" s="241"/>
      <c r="EY47" s="241"/>
      <c r="EZ47" s="241"/>
      <c r="FA47" s="241"/>
      <c r="FB47" s="241"/>
      <c r="FC47" s="241"/>
      <c r="FD47" s="241"/>
      <c r="FE47" s="241"/>
      <c r="FF47" s="241"/>
      <c r="FG47" s="241"/>
      <c r="FH47" s="241"/>
      <c r="FI47" s="241"/>
      <c r="FJ47" s="241"/>
      <c r="FK47" s="241"/>
      <c r="FL47" s="241"/>
      <c r="FM47" s="241"/>
      <c r="FN47" s="241"/>
      <c r="FO47" s="241"/>
      <c r="FP47" s="241"/>
      <c r="FQ47" s="241"/>
      <c r="FR47" s="241"/>
      <c r="FS47" s="241"/>
      <c r="FT47" s="241"/>
      <c r="FU47" s="241"/>
      <c r="FV47" s="241"/>
      <c r="FW47" s="241"/>
      <c r="FX47" s="241"/>
      <c r="FY47" s="241"/>
      <c r="FZ47" s="241"/>
      <c r="GA47" s="241"/>
      <c r="GB47" s="241"/>
      <c r="GC47" s="241"/>
      <c r="GD47" s="241"/>
      <c r="GE47" s="241"/>
      <c r="GF47" s="241"/>
      <c r="GG47" s="241"/>
      <c r="GH47" s="241"/>
      <c r="GI47" s="241"/>
      <c r="GJ47" s="241"/>
      <c r="GK47" s="241"/>
      <c r="GL47" s="241"/>
      <c r="GM47" s="241"/>
      <c r="GN47" s="241"/>
      <c r="GO47" s="241"/>
      <c r="GP47" s="241"/>
      <c r="GQ47" s="241"/>
      <c r="GR47" s="241"/>
      <c r="GS47" s="241"/>
      <c r="GT47" s="241"/>
      <c r="GU47" s="241"/>
      <c r="GV47" s="241"/>
      <c r="GW47" s="241"/>
      <c r="GX47" s="241"/>
      <c r="GY47" s="241"/>
      <c r="GZ47" s="241"/>
      <c r="HA47" s="241"/>
      <c r="HB47" s="241"/>
      <c r="HC47" s="241"/>
      <c r="HD47" s="241"/>
      <c r="HE47" s="241"/>
      <c r="HF47" s="241"/>
      <c r="HG47" s="241"/>
      <c r="HH47" s="241"/>
      <c r="HI47" s="241"/>
      <c r="HJ47" s="241"/>
      <c r="HK47" s="241"/>
      <c r="HL47" s="241"/>
      <c r="HM47" s="241"/>
      <c r="HN47" s="241"/>
      <c r="HO47" s="241"/>
      <c r="HP47" s="241"/>
      <c r="HQ47" s="241"/>
      <c r="HR47" s="241"/>
      <c r="HS47" s="241"/>
      <c r="HT47" s="241"/>
      <c r="HU47" s="241"/>
      <c r="HV47" s="241"/>
      <c r="HW47" s="241"/>
      <c r="HX47" s="241"/>
      <c r="HY47" s="241"/>
      <c r="HZ47" s="241"/>
      <c r="IA47" s="241"/>
      <c r="IB47" s="241"/>
      <c r="IC47" s="241"/>
      <c r="ID47" s="241"/>
      <c r="IE47" s="241"/>
      <c r="IF47" s="241"/>
      <c r="IG47" s="241"/>
      <c r="IH47" s="241"/>
      <c r="II47" s="241"/>
      <c r="IJ47" s="241"/>
      <c r="IK47" s="241"/>
      <c r="IL47" s="241"/>
      <c r="IM47" s="241"/>
      <c r="IN47" s="241"/>
      <c r="IO47" s="241"/>
      <c r="IP47" s="241"/>
      <c r="IQ47" s="241"/>
      <c r="IR47" s="241"/>
      <c r="IS47" s="241"/>
      <c r="IT47" s="241"/>
      <c r="IU47" s="241"/>
      <c r="IV47" s="241"/>
    </row>
    <row r="48" spans="1:256" s="247" customFormat="1" ht="15.6" customHeight="1">
      <c r="A48" s="220"/>
      <c r="B48" s="220"/>
      <c r="F48" s="476"/>
      <c r="G48" s="1296" t="s">
        <v>666</v>
      </c>
      <c r="H48" s="486"/>
      <c r="I48" s="431"/>
      <c r="J48" s="511"/>
      <c r="K48" s="511"/>
      <c r="L48" s="511"/>
      <c r="M48" s="511"/>
      <c r="N48" s="511"/>
      <c r="O48" s="511"/>
      <c r="P48" s="511"/>
      <c r="Q48" s="511"/>
      <c r="R48" s="486"/>
      <c r="S48" s="486"/>
      <c r="T48" s="486"/>
      <c r="U48" s="486"/>
      <c r="V48" s="486"/>
      <c r="W48" s="486"/>
      <c r="X48"/>
      <c r="Y48" s="473"/>
      <c r="Z48" s="486"/>
      <c r="AA48" s="486"/>
      <c r="AB48" s="486"/>
      <c r="AC48" s="486"/>
      <c r="AD48" s="486"/>
      <c r="AE48" s="486"/>
      <c r="AF48" s="486"/>
      <c r="AG48" s="486"/>
      <c r="AH48" s="486"/>
      <c r="AI48" s="486"/>
      <c r="AJ48" s="486"/>
      <c r="AK48" s="486"/>
      <c r="AL48" s="486"/>
      <c r="AM48" s="486"/>
      <c r="AN48" s="486"/>
      <c r="AO48" s="486"/>
      <c r="AP48" s="486"/>
      <c r="AQ48" s="486"/>
      <c r="AR48" s="486"/>
      <c r="AS48" s="431"/>
    </row>
    <row r="49" spans="1:256" s="247" customFormat="1" ht="15.6" customHeight="1">
      <c r="A49" s="220"/>
      <c r="B49" s="220"/>
      <c r="F49" s="476"/>
      <c r="G49" s="1287"/>
      <c r="H49" s="1297" t="s">
        <v>668</v>
      </c>
      <c r="I49" s="1288"/>
      <c r="J49" s="477"/>
      <c r="K49" s="477"/>
      <c r="L49" s="477"/>
      <c r="M49" s="477"/>
      <c r="N49" s="477"/>
      <c r="O49" s="477"/>
      <c r="P49" s="477"/>
      <c r="Q49" s="477"/>
      <c r="R49" s="473"/>
      <c r="S49" s="473"/>
      <c r="T49" s="473"/>
      <c r="U49" s="473"/>
      <c r="V49" s="473"/>
      <c r="W49" s="473"/>
      <c r="X49"/>
      <c r="Y49" s="473"/>
      <c r="Z49" s="473"/>
      <c r="AA49" s="473"/>
      <c r="AB49" s="473"/>
      <c r="AC49" s="473"/>
      <c r="AD49" s="473"/>
      <c r="AE49" s="473"/>
      <c r="AF49" s="473"/>
      <c r="AG49" s="473"/>
      <c r="AH49" s="473"/>
      <c r="AI49" s="473"/>
      <c r="AJ49" s="473"/>
      <c r="AK49" s="473"/>
      <c r="AL49" s="473"/>
      <c r="AM49" s="473"/>
      <c r="AN49" s="473"/>
      <c r="AO49" s="473"/>
      <c r="AP49" s="473"/>
      <c r="AQ49" s="473"/>
      <c r="AR49" s="473"/>
      <c r="AS49" s="1288"/>
    </row>
    <row r="50" spans="1:256" s="247" customFormat="1" ht="15.6" customHeight="1">
      <c r="A50" s="171"/>
      <c r="B50" s="171"/>
      <c r="F50" s="476"/>
      <c r="G50" s="1287"/>
      <c r="H50" s="120"/>
      <c r="I50" s="1288" t="s">
        <v>623</v>
      </c>
      <c r="J50" s="477"/>
      <c r="K50" s="477"/>
      <c r="L50" s="477"/>
      <c r="M50" s="477"/>
      <c r="N50" s="477"/>
      <c r="O50" s="477"/>
      <c r="P50" s="477"/>
      <c r="Q50" s="477"/>
      <c r="R50" s="477"/>
      <c r="S50" s="477"/>
      <c r="T50" s="477"/>
      <c r="U50" s="477"/>
      <c r="V50" s="477"/>
      <c r="W50" s="477"/>
      <c r="X50"/>
      <c r="Y50" s="473"/>
      <c r="Z50" s="477"/>
      <c r="AA50" s="477"/>
      <c r="AB50" s="477"/>
      <c r="AC50" s="477">
        <v>2635500</v>
      </c>
      <c r="AD50" s="477">
        <v>3065340.7496239999</v>
      </c>
      <c r="AE50" s="477">
        <v>3211946.796912</v>
      </c>
      <c r="AF50" s="477">
        <v>3333500</v>
      </c>
      <c r="AG50" s="477">
        <v>3483700</v>
      </c>
      <c r="AH50" s="477">
        <v>3642800</v>
      </c>
      <c r="AI50" s="477">
        <v>3807000</v>
      </c>
      <c r="AJ50" s="477">
        <v>3942500</v>
      </c>
      <c r="AK50" s="477">
        <v>4082900</v>
      </c>
      <c r="AL50" s="477">
        <v>4228400</v>
      </c>
      <c r="AM50" s="477">
        <v>4380300</v>
      </c>
      <c r="AN50" s="477">
        <v>4538700</v>
      </c>
      <c r="AO50" s="477">
        <v>4704000</v>
      </c>
      <c r="AP50" s="477">
        <v>4876400</v>
      </c>
      <c r="AQ50" s="477">
        <v>5056100</v>
      </c>
      <c r="AR50" s="477">
        <v>5243400</v>
      </c>
      <c r="AS50" s="523">
        <v>5438600</v>
      </c>
    </row>
    <row r="51" spans="1:256" s="241" customFormat="1" ht="15.6" customHeight="1">
      <c r="A51" s="171"/>
      <c r="B51" s="171"/>
      <c r="C51" s="247"/>
      <c r="D51" s="247"/>
      <c r="E51" s="247"/>
      <c r="F51" s="476"/>
      <c r="G51" s="1287"/>
      <c r="H51" s="120"/>
      <c r="I51" s="1288" t="s">
        <v>625</v>
      </c>
      <c r="J51" s="477"/>
      <c r="K51" s="477"/>
      <c r="L51" s="477"/>
      <c r="M51" s="477"/>
      <c r="N51" s="477"/>
      <c r="O51" s="477"/>
      <c r="P51" s="477"/>
      <c r="Q51" s="477"/>
      <c r="R51" s="477"/>
      <c r="S51" s="477"/>
      <c r="T51" s="477"/>
      <c r="U51" s="477"/>
      <c r="V51" s="477"/>
      <c r="W51" s="477"/>
      <c r="X51"/>
      <c r="Y51" s="473"/>
      <c r="Z51" s="477"/>
      <c r="AA51" s="477"/>
      <c r="AB51" s="477"/>
      <c r="AC51" s="477">
        <v>1469600</v>
      </c>
      <c r="AD51" s="477">
        <v>1465300</v>
      </c>
      <c r="AE51" s="477">
        <v>1465300</v>
      </c>
      <c r="AF51" s="477">
        <v>1501900</v>
      </c>
      <c r="AG51" s="477">
        <v>1539400</v>
      </c>
      <c r="AH51" s="477">
        <v>1577900</v>
      </c>
      <c r="AI51" s="477">
        <v>1617300</v>
      </c>
      <c r="AJ51" s="477">
        <v>1657700</v>
      </c>
      <c r="AK51" s="477">
        <v>1699100</v>
      </c>
      <c r="AL51" s="477">
        <v>1741600</v>
      </c>
      <c r="AM51" s="477">
        <v>1785100</v>
      </c>
      <c r="AN51" s="477">
        <v>1829700</v>
      </c>
      <c r="AO51" s="477">
        <v>1875400</v>
      </c>
      <c r="AP51" s="477">
        <v>1922300</v>
      </c>
      <c r="AQ51" s="477">
        <v>1970400</v>
      </c>
      <c r="AR51" s="477">
        <v>2019700</v>
      </c>
      <c r="AS51" s="523">
        <v>2070200</v>
      </c>
      <c r="AT51" s="247"/>
      <c r="AU51" s="247"/>
      <c r="AV51" s="247"/>
      <c r="AW51" s="247"/>
      <c r="AX51" s="247"/>
      <c r="AY51" s="247"/>
      <c r="AZ51" s="247"/>
      <c r="BA51" s="247"/>
      <c r="BB51" s="247"/>
      <c r="BC51" s="247"/>
      <c r="BD51" s="247"/>
      <c r="BE51" s="247"/>
      <c r="BF51" s="247"/>
      <c r="BG51" s="247"/>
      <c r="BH51" s="247"/>
      <c r="BI51" s="247"/>
      <c r="BJ51" s="247"/>
      <c r="BK51" s="247"/>
      <c r="BL51" s="247"/>
      <c r="BM51" s="247"/>
      <c r="BN51" s="247"/>
      <c r="BO51" s="247"/>
      <c r="BP51" s="247"/>
      <c r="BQ51" s="247"/>
      <c r="BR51" s="247"/>
      <c r="BS51" s="247"/>
      <c r="BT51" s="247"/>
      <c r="BU51" s="247"/>
      <c r="BV51" s="247"/>
      <c r="BW51" s="247"/>
      <c r="BX51" s="247"/>
      <c r="BY51" s="247"/>
      <c r="BZ51" s="247"/>
      <c r="CA51" s="247"/>
      <c r="CB51" s="247"/>
      <c r="CC51" s="247"/>
      <c r="CD51" s="247"/>
      <c r="CE51" s="247"/>
      <c r="CF51" s="247"/>
      <c r="CG51" s="247"/>
      <c r="CH51" s="247"/>
      <c r="CI51" s="247"/>
      <c r="CJ51" s="247"/>
      <c r="CK51" s="247"/>
      <c r="CL51" s="247"/>
      <c r="CM51" s="247"/>
      <c r="CN51" s="247"/>
      <c r="CO51" s="247"/>
      <c r="CP51" s="247"/>
      <c r="CQ51" s="247"/>
      <c r="CR51" s="247"/>
      <c r="CS51" s="247"/>
      <c r="CT51" s="247"/>
      <c r="CU51" s="247"/>
      <c r="CV51" s="247"/>
      <c r="CW51" s="247"/>
      <c r="CX51" s="247"/>
      <c r="CY51" s="247"/>
      <c r="CZ51" s="247"/>
      <c r="DA51" s="247"/>
      <c r="DB51" s="247"/>
      <c r="DC51" s="247"/>
      <c r="DD51" s="247"/>
      <c r="DE51" s="247"/>
      <c r="DF51" s="247"/>
      <c r="DG51" s="247"/>
      <c r="DH51" s="247"/>
      <c r="DI51" s="247"/>
      <c r="DJ51" s="247"/>
      <c r="DK51" s="247"/>
      <c r="DL51" s="247"/>
      <c r="DM51" s="247"/>
      <c r="DN51" s="247"/>
      <c r="DO51" s="247"/>
      <c r="DP51" s="247"/>
      <c r="DQ51" s="247"/>
      <c r="DR51" s="247"/>
      <c r="DS51" s="247"/>
      <c r="DT51" s="247"/>
      <c r="DU51" s="247"/>
      <c r="DV51" s="247"/>
      <c r="DW51" s="247"/>
      <c r="DX51" s="247"/>
      <c r="DY51" s="247"/>
      <c r="DZ51" s="247"/>
      <c r="EA51" s="247"/>
      <c r="EB51" s="247"/>
      <c r="EC51" s="247"/>
      <c r="ED51" s="247"/>
      <c r="EE51" s="247"/>
      <c r="EF51" s="247"/>
      <c r="EG51" s="247"/>
      <c r="EH51" s="247"/>
      <c r="EI51" s="247"/>
      <c r="EJ51" s="247"/>
      <c r="EK51" s="247"/>
      <c r="EL51" s="247"/>
      <c r="EM51" s="247"/>
      <c r="EN51" s="247"/>
      <c r="EO51" s="247"/>
      <c r="EP51" s="247"/>
      <c r="EQ51" s="247"/>
      <c r="ER51" s="247"/>
      <c r="ES51" s="247"/>
      <c r="ET51" s="247"/>
      <c r="EU51" s="247"/>
      <c r="EV51" s="247"/>
      <c r="EW51" s="247"/>
      <c r="EX51" s="247"/>
      <c r="EY51" s="247"/>
      <c r="EZ51" s="247"/>
      <c r="FA51" s="247"/>
      <c r="FB51" s="247"/>
      <c r="FC51" s="247"/>
      <c r="FD51" s="247"/>
      <c r="FE51" s="247"/>
      <c r="FF51" s="247"/>
      <c r="FG51" s="247"/>
      <c r="FH51" s="247"/>
      <c r="FI51" s="247"/>
      <c r="FJ51" s="247"/>
      <c r="FK51" s="247"/>
      <c r="FL51" s="247"/>
      <c r="FM51" s="247"/>
      <c r="FN51" s="247"/>
      <c r="FO51" s="247"/>
      <c r="FP51" s="247"/>
      <c r="FQ51" s="247"/>
      <c r="FR51" s="247"/>
      <c r="FS51" s="247"/>
      <c r="FT51" s="247"/>
      <c r="FU51" s="247"/>
      <c r="FV51" s="247"/>
      <c r="FW51" s="247"/>
      <c r="FX51" s="247"/>
      <c r="FY51" s="247"/>
      <c r="FZ51" s="247"/>
      <c r="GA51" s="247"/>
      <c r="GB51" s="247"/>
      <c r="GC51" s="247"/>
      <c r="GD51" s="247"/>
      <c r="GE51" s="247"/>
      <c r="GF51" s="247"/>
      <c r="GG51" s="247"/>
      <c r="GH51" s="247"/>
      <c r="GI51" s="247"/>
      <c r="GJ51" s="247"/>
      <c r="GK51" s="247"/>
      <c r="GL51" s="247"/>
      <c r="GM51" s="247"/>
      <c r="GN51" s="247"/>
      <c r="GO51" s="247"/>
      <c r="GP51" s="247"/>
      <c r="GQ51" s="247"/>
      <c r="GR51" s="247"/>
      <c r="GS51" s="247"/>
      <c r="GT51" s="247"/>
      <c r="GU51" s="247"/>
      <c r="GV51" s="247"/>
      <c r="GW51" s="247"/>
      <c r="GX51" s="247"/>
      <c r="GY51" s="247"/>
      <c r="GZ51" s="247"/>
      <c r="HA51" s="247"/>
      <c r="HB51" s="247"/>
      <c r="HC51" s="247"/>
      <c r="HD51" s="247"/>
      <c r="HE51" s="247"/>
      <c r="HF51" s="247"/>
      <c r="HG51" s="247"/>
      <c r="HH51" s="247"/>
      <c r="HI51" s="247"/>
      <c r="HJ51" s="247"/>
      <c r="HK51" s="247"/>
      <c r="HL51" s="247"/>
      <c r="HM51" s="247"/>
      <c r="HN51" s="247"/>
      <c r="HO51" s="247"/>
      <c r="HP51" s="247"/>
      <c r="HQ51" s="247"/>
      <c r="HR51" s="247"/>
      <c r="HS51" s="247"/>
      <c r="HT51" s="247"/>
      <c r="HU51" s="247"/>
      <c r="HV51" s="247"/>
      <c r="HW51" s="247"/>
      <c r="HX51" s="247"/>
      <c r="HY51" s="247"/>
      <c r="HZ51" s="247"/>
      <c r="IA51" s="247"/>
      <c r="IB51" s="247"/>
      <c r="IC51" s="247"/>
      <c r="ID51" s="247"/>
      <c r="IE51" s="247"/>
      <c r="IF51" s="247"/>
      <c r="IG51" s="247"/>
      <c r="IH51" s="247"/>
      <c r="II51" s="247"/>
      <c r="IJ51" s="247"/>
      <c r="IK51" s="247"/>
      <c r="IL51" s="247"/>
      <c r="IM51" s="247"/>
      <c r="IN51" s="247"/>
      <c r="IO51" s="247"/>
      <c r="IP51" s="247"/>
      <c r="IQ51" s="247"/>
      <c r="IR51" s="247"/>
      <c r="IS51" s="247"/>
      <c r="IT51" s="247"/>
      <c r="IU51" s="247"/>
      <c r="IV51" s="247"/>
    </row>
    <row r="52" spans="1:256" s="247" customFormat="1" ht="15.6" customHeight="1">
      <c r="A52" s="171"/>
      <c r="B52" s="171"/>
      <c r="F52" s="476"/>
      <c r="G52" s="1287"/>
      <c r="H52" s="120"/>
      <c r="I52" s="1288" t="s">
        <v>626</v>
      </c>
      <c r="J52" s="477"/>
      <c r="K52" s="477"/>
      <c r="L52" s="477"/>
      <c r="M52" s="477"/>
      <c r="N52" s="477"/>
      <c r="O52" s="477"/>
      <c r="P52" s="477"/>
      <c r="Q52" s="477"/>
      <c r="R52" s="477"/>
      <c r="S52" s="477"/>
      <c r="T52" s="477"/>
      <c r="U52" s="477"/>
      <c r="V52" s="477"/>
      <c r="W52" s="477"/>
      <c r="X52"/>
      <c r="Y52" s="473"/>
      <c r="Z52" s="477"/>
      <c r="AA52" s="477"/>
      <c r="AB52" s="477"/>
      <c r="AC52" s="477">
        <v>8000</v>
      </c>
      <c r="AD52" s="477">
        <v>6500</v>
      </c>
      <c r="AE52" s="477">
        <v>6500</v>
      </c>
      <c r="AF52" s="477">
        <v>6700</v>
      </c>
      <c r="AG52" s="477">
        <v>6900</v>
      </c>
      <c r="AH52" s="477">
        <v>7100</v>
      </c>
      <c r="AI52" s="477">
        <v>7300</v>
      </c>
      <c r="AJ52" s="477">
        <v>7500</v>
      </c>
      <c r="AK52" s="477">
        <v>7700</v>
      </c>
      <c r="AL52" s="477">
        <v>7900</v>
      </c>
      <c r="AM52" s="477">
        <v>8100</v>
      </c>
      <c r="AN52" s="477">
        <v>8300</v>
      </c>
      <c r="AO52" s="477">
        <v>8500</v>
      </c>
      <c r="AP52" s="477">
        <v>8700</v>
      </c>
      <c r="AQ52" s="477">
        <v>8900</v>
      </c>
      <c r="AR52" s="477">
        <v>9100</v>
      </c>
      <c r="AS52" s="523">
        <v>9300</v>
      </c>
    </row>
    <row r="53" spans="1:256" s="247" customFormat="1" ht="15.6" customHeight="1">
      <c r="A53" s="171"/>
      <c r="B53" s="171"/>
      <c r="F53" s="476"/>
      <c r="G53" s="1291"/>
      <c r="H53" s="120"/>
      <c r="I53" s="1288" t="s">
        <v>629</v>
      </c>
      <c r="J53" s="477"/>
      <c r="K53" s="477"/>
      <c r="L53" s="477"/>
      <c r="M53" s="477"/>
      <c r="N53" s="477"/>
      <c r="O53" s="477"/>
      <c r="P53" s="477"/>
      <c r="Q53" s="477"/>
      <c r="R53" s="477"/>
      <c r="S53" s="477"/>
      <c r="T53" s="477"/>
      <c r="U53" s="477"/>
      <c r="V53" s="477"/>
      <c r="W53" s="477"/>
      <c r="X53"/>
      <c r="Y53" s="473"/>
      <c r="Z53" s="477"/>
      <c r="AA53" s="477"/>
      <c r="AB53" s="477"/>
      <c r="AC53" s="477">
        <v>0</v>
      </c>
      <c r="AD53" s="477">
        <v>0</v>
      </c>
      <c r="AE53" s="477">
        <v>0</v>
      </c>
      <c r="AF53" s="477">
        <v>0</v>
      </c>
      <c r="AG53" s="477">
        <v>0</v>
      </c>
      <c r="AH53" s="477">
        <v>0</v>
      </c>
      <c r="AI53" s="477">
        <v>0</v>
      </c>
      <c r="AJ53" s="477">
        <v>0</v>
      </c>
      <c r="AK53" s="477">
        <v>0</v>
      </c>
      <c r="AL53" s="477">
        <v>0</v>
      </c>
      <c r="AM53" s="477">
        <v>0</v>
      </c>
      <c r="AN53" s="477">
        <v>0</v>
      </c>
      <c r="AO53" s="477">
        <v>0</v>
      </c>
      <c r="AP53" s="477">
        <v>0</v>
      </c>
      <c r="AQ53" s="477">
        <v>0</v>
      </c>
      <c r="AR53" s="477">
        <v>0</v>
      </c>
      <c r="AS53" s="523">
        <v>0</v>
      </c>
    </row>
    <row r="54" spans="1:256" s="247" customFormat="1" ht="15.6" customHeight="1">
      <c r="A54" s="171"/>
      <c r="B54" s="171"/>
      <c r="F54" s="476"/>
      <c r="G54" s="1291"/>
      <c r="H54" s="120"/>
      <c r="I54" s="1288" t="s">
        <v>632</v>
      </c>
      <c r="J54" s="477"/>
      <c r="K54" s="477"/>
      <c r="L54" s="477"/>
      <c r="M54" s="477"/>
      <c r="N54" s="477"/>
      <c r="O54" s="477"/>
      <c r="P54" s="477"/>
      <c r="Q54" s="477"/>
      <c r="R54" s="477"/>
      <c r="S54" s="477"/>
      <c r="T54" s="477"/>
      <c r="U54" s="477"/>
      <c r="V54" s="477"/>
      <c r="W54" s="477"/>
      <c r="X54"/>
      <c r="Y54" s="473"/>
      <c r="Z54" s="477"/>
      <c r="AA54" s="477"/>
      <c r="AB54" s="477"/>
      <c r="AC54" s="477">
        <v>585100</v>
      </c>
      <c r="AD54" s="477">
        <v>1077093</v>
      </c>
      <c r="AE54" s="477">
        <v>1093093</v>
      </c>
      <c r="AF54" s="477">
        <v>1120400</v>
      </c>
      <c r="AG54" s="477">
        <v>1148400</v>
      </c>
      <c r="AH54" s="477">
        <v>1177100</v>
      </c>
      <c r="AI54" s="477">
        <v>1206500</v>
      </c>
      <c r="AJ54" s="477">
        <v>1236700</v>
      </c>
      <c r="AK54" s="477">
        <v>1267600</v>
      </c>
      <c r="AL54" s="477">
        <v>1299300</v>
      </c>
      <c r="AM54" s="477">
        <v>1331800</v>
      </c>
      <c r="AN54" s="477">
        <v>1365100</v>
      </c>
      <c r="AO54" s="477">
        <v>1399200</v>
      </c>
      <c r="AP54" s="477">
        <v>1434200</v>
      </c>
      <c r="AQ54" s="477">
        <v>1470100</v>
      </c>
      <c r="AR54" s="477">
        <v>1506900</v>
      </c>
      <c r="AS54" s="523">
        <v>1544600</v>
      </c>
    </row>
    <row r="55" spans="1:256" s="247" customFormat="1" ht="15.6" customHeight="1">
      <c r="A55" s="171"/>
      <c r="B55" s="171"/>
      <c r="F55" s="476"/>
      <c r="G55" s="1291"/>
      <c r="H55" s="120"/>
      <c r="I55" s="478" t="s">
        <v>635</v>
      </c>
      <c r="J55" s="454"/>
      <c r="K55" s="454"/>
      <c r="L55" s="454"/>
      <c r="M55" s="454"/>
      <c r="N55" s="454"/>
      <c r="O55" s="454"/>
      <c r="P55" s="454"/>
      <c r="Q55" s="454"/>
      <c r="R55" s="477"/>
      <c r="S55" s="477"/>
      <c r="T55" s="477"/>
      <c r="U55" s="477"/>
      <c r="V55" s="477"/>
      <c r="W55" s="477"/>
      <c r="X55"/>
      <c r="Y55" s="473"/>
      <c r="Z55" s="477"/>
      <c r="AA55" s="477"/>
      <c r="AB55" s="477"/>
      <c r="AC55" s="477">
        <v>0</v>
      </c>
      <c r="AD55" s="477">
        <v>-254200</v>
      </c>
      <c r="AE55" s="477">
        <v>-264700</v>
      </c>
      <c r="AF55" s="477">
        <v>-271300</v>
      </c>
      <c r="AG55" s="477">
        <v>-278100</v>
      </c>
      <c r="AH55" s="477">
        <v>-285100</v>
      </c>
      <c r="AI55" s="477">
        <v>-292200</v>
      </c>
      <c r="AJ55" s="477">
        <v>-299500</v>
      </c>
      <c r="AK55" s="477">
        <v>-307000</v>
      </c>
      <c r="AL55" s="477">
        <v>-314700</v>
      </c>
      <c r="AM55" s="477">
        <v>-322600</v>
      </c>
      <c r="AN55" s="477">
        <v>-330700</v>
      </c>
      <c r="AO55" s="477">
        <v>-339000</v>
      </c>
      <c r="AP55" s="477">
        <v>-347500</v>
      </c>
      <c r="AQ55" s="477">
        <v>-356200</v>
      </c>
      <c r="AR55" s="477">
        <v>-365100</v>
      </c>
      <c r="AS55" s="523">
        <v>-374200</v>
      </c>
    </row>
    <row r="56" spans="1:256" s="247" customFormat="1" ht="15.6" customHeight="1">
      <c r="A56" s="171"/>
      <c r="B56" s="171"/>
      <c r="C56" s="241"/>
      <c r="D56" s="241"/>
      <c r="E56" s="241"/>
      <c r="F56" s="476"/>
      <c r="G56" s="1292"/>
      <c r="H56" s="293"/>
      <c r="I56" s="1293" t="s">
        <v>38</v>
      </c>
      <c r="J56" s="1294"/>
      <c r="K56" s="1294"/>
      <c r="L56" s="1294"/>
      <c r="M56" s="1294"/>
      <c r="N56" s="1294"/>
      <c r="O56" s="1294"/>
      <c r="P56" s="1294"/>
      <c r="Q56" s="1294"/>
      <c r="R56" s="508"/>
      <c r="S56" s="508"/>
      <c r="T56" s="508"/>
      <c r="U56" s="508"/>
      <c r="V56" s="508"/>
      <c r="W56" s="508"/>
      <c r="X56"/>
      <c r="Y56" s="473"/>
      <c r="Z56" s="508"/>
      <c r="AA56" s="508"/>
      <c r="AB56" s="508"/>
      <c r="AC56" s="508">
        <v>4698200</v>
      </c>
      <c r="AD56" s="508">
        <v>5360033.7496239999</v>
      </c>
      <c r="AE56" s="508">
        <v>5512139.7969119996</v>
      </c>
      <c r="AF56" s="508">
        <v>5691200</v>
      </c>
      <c r="AG56" s="508">
        <v>5900300</v>
      </c>
      <c r="AH56" s="508">
        <v>6119800</v>
      </c>
      <c r="AI56" s="508">
        <v>6345900</v>
      </c>
      <c r="AJ56" s="508">
        <v>6544900</v>
      </c>
      <c r="AK56" s="508">
        <v>6750300</v>
      </c>
      <c r="AL56" s="508">
        <v>6962500</v>
      </c>
      <c r="AM56" s="508">
        <v>7182700</v>
      </c>
      <c r="AN56" s="508">
        <v>7411100</v>
      </c>
      <c r="AO56" s="508">
        <v>7648100</v>
      </c>
      <c r="AP56" s="508">
        <v>7894100</v>
      </c>
      <c r="AQ56" s="508">
        <v>8149300</v>
      </c>
      <c r="AR56" s="508">
        <v>8414000</v>
      </c>
      <c r="AS56" s="509">
        <v>8688500</v>
      </c>
      <c r="AT56" s="241"/>
      <c r="AU56" s="241"/>
      <c r="AV56" s="241"/>
      <c r="AW56" s="241"/>
      <c r="AX56" s="241"/>
      <c r="AY56" s="241"/>
      <c r="AZ56" s="241"/>
      <c r="BA56" s="241"/>
      <c r="BB56" s="241"/>
      <c r="BC56" s="241"/>
      <c r="BD56" s="241"/>
      <c r="BE56" s="241"/>
      <c r="BF56" s="241"/>
      <c r="BG56" s="241"/>
      <c r="BH56" s="241"/>
      <c r="BI56" s="241"/>
      <c r="BJ56" s="241"/>
      <c r="BK56" s="241"/>
      <c r="BL56" s="241"/>
      <c r="BM56" s="241"/>
      <c r="BN56" s="241"/>
      <c r="BO56" s="241"/>
      <c r="BP56" s="241"/>
      <c r="BQ56" s="241"/>
      <c r="BR56" s="241"/>
      <c r="BS56" s="241"/>
      <c r="BT56" s="241"/>
      <c r="BU56" s="241"/>
      <c r="BV56" s="241"/>
      <c r="BW56" s="241"/>
      <c r="BX56" s="241"/>
      <c r="BY56" s="241"/>
      <c r="BZ56" s="241"/>
      <c r="CA56" s="241"/>
      <c r="CB56" s="241"/>
      <c r="CC56" s="241"/>
      <c r="CD56" s="241"/>
      <c r="CE56" s="241"/>
      <c r="CF56" s="241"/>
      <c r="CG56" s="241"/>
      <c r="CH56" s="241"/>
      <c r="CI56" s="241"/>
      <c r="CJ56" s="241"/>
      <c r="CK56" s="241"/>
      <c r="CL56" s="241"/>
      <c r="CM56" s="241"/>
      <c r="CN56" s="241"/>
      <c r="CO56" s="241"/>
      <c r="CP56" s="241"/>
      <c r="CQ56" s="241"/>
      <c r="CR56" s="241"/>
      <c r="CS56" s="241"/>
      <c r="CT56" s="241"/>
      <c r="CU56" s="241"/>
      <c r="CV56" s="241"/>
      <c r="CW56" s="241"/>
      <c r="CX56" s="241"/>
      <c r="CY56" s="241"/>
      <c r="CZ56" s="241"/>
      <c r="DA56" s="241"/>
      <c r="DB56" s="241"/>
      <c r="DC56" s="241"/>
      <c r="DD56" s="241"/>
      <c r="DE56" s="241"/>
      <c r="DF56" s="241"/>
      <c r="DG56" s="241"/>
      <c r="DH56" s="241"/>
      <c r="DI56" s="241"/>
      <c r="DJ56" s="241"/>
      <c r="DK56" s="241"/>
      <c r="DL56" s="241"/>
      <c r="DM56" s="241"/>
      <c r="DN56" s="241"/>
      <c r="DO56" s="241"/>
      <c r="DP56" s="241"/>
      <c r="DQ56" s="241"/>
      <c r="DR56" s="241"/>
      <c r="DS56" s="241"/>
      <c r="DT56" s="241"/>
      <c r="DU56" s="241"/>
      <c r="DV56" s="241"/>
      <c r="DW56" s="241"/>
      <c r="DX56" s="241"/>
      <c r="DY56" s="241"/>
      <c r="DZ56" s="241"/>
      <c r="EA56" s="241"/>
      <c r="EB56" s="241"/>
      <c r="EC56" s="241"/>
      <c r="ED56" s="241"/>
      <c r="EE56" s="241"/>
      <c r="EF56" s="241"/>
      <c r="EG56" s="241"/>
      <c r="EH56" s="241"/>
      <c r="EI56" s="241"/>
      <c r="EJ56" s="241"/>
      <c r="EK56" s="241"/>
      <c r="EL56" s="241"/>
      <c r="EM56" s="241"/>
      <c r="EN56" s="241"/>
      <c r="EO56" s="241"/>
      <c r="EP56" s="241"/>
      <c r="EQ56" s="241"/>
      <c r="ER56" s="241"/>
      <c r="ES56" s="241"/>
      <c r="ET56" s="241"/>
      <c r="EU56" s="241"/>
      <c r="EV56" s="241"/>
      <c r="EW56" s="241"/>
      <c r="EX56" s="241"/>
      <c r="EY56" s="241"/>
      <c r="EZ56" s="241"/>
      <c r="FA56" s="241"/>
      <c r="FB56" s="241"/>
      <c r="FC56" s="241"/>
      <c r="FD56" s="241"/>
      <c r="FE56" s="241"/>
      <c r="FF56" s="241"/>
      <c r="FG56" s="241"/>
      <c r="FH56" s="241"/>
      <c r="FI56" s="241"/>
      <c r="FJ56" s="241"/>
      <c r="FK56" s="241"/>
      <c r="FL56" s="241"/>
      <c r="FM56" s="241"/>
      <c r="FN56" s="241"/>
      <c r="FO56" s="241"/>
      <c r="FP56" s="241"/>
      <c r="FQ56" s="241"/>
      <c r="FR56" s="241"/>
      <c r="FS56" s="241"/>
      <c r="FT56" s="241"/>
      <c r="FU56" s="241"/>
      <c r="FV56" s="241"/>
      <c r="FW56" s="241"/>
      <c r="FX56" s="241"/>
      <c r="FY56" s="241"/>
      <c r="FZ56" s="241"/>
      <c r="GA56" s="241"/>
      <c r="GB56" s="241"/>
      <c r="GC56" s="241"/>
      <c r="GD56" s="241"/>
      <c r="GE56" s="241"/>
      <c r="GF56" s="241"/>
      <c r="GG56" s="241"/>
      <c r="GH56" s="241"/>
      <c r="GI56" s="241"/>
      <c r="GJ56" s="241"/>
      <c r="GK56" s="241"/>
      <c r="GL56" s="241"/>
      <c r="GM56" s="241"/>
      <c r="GN56" s="241"/>
      <c r="GO56" s="241"/>
      <c r="GP56" s="241"/>
      <c r="GQ56" s="241"/>
      <c r="GR56" s="241"/>
      <c r="GS56" s="241"/>
      <c r="GT56" s="241"/>
      <c r="GU56" s="241"/>
      <c r="GV56" s="241"/>
      <c r="GW56" s="241"/>
      <c r="GX56" s="241"/>
      <c r="GY56" s="241"/>
      <c r="GZ56" s="241"/>
      <c r="HA56" s="241"/>
      <c r="HB56" s="241"/>
      <c r="HC56" s="241"/>
      <c r="HD56" s="241"/>
      <c r="HE56" s="241"/>
      <c r="HF56" s="241"/>
      <c r="HG56" s="241"/>
      <c r="HH56" s="241"/>
      <c r="HI56" s="241"/>
      <c r="HJ56" s="241"/>
      <c r="HK56" s="241"/>
      <c r="HL56" s="241"/>
      <c r="HM56" s="241"/>
      <c r="HN56" s="241"/>
      <c r="HO56" s="241"/>
      <c r="HP56" s="241"/>
      <c r="HQ56" s="241"/>
      <c r="HR56" s="241"/>
      <c r="HS56" s="241"/>
      <c r="HT56" s="241"/>
      <c r="HU56" s="241"/>
      <c r="HV56" s="241"/>
      <c r="HW56" s="241"/>
      <c r="HX56" s="241"/>
      <c r="HY56" s="241"/>
      <c r="HZ56" s="241"/>
      <c r="IA56" s="241"/>
      <c r="IB56" s="241"/>
      <c r="IC56" s="241"/>
      <c r="ID56" s="241"/>
      <c r="IE56" s="241"/>
      <c r="IF56" s="241"/>
      <c r="IG56" s="241"/>
      <c r="IH56" s="241"/>
      <c r="II56" s="241"/>
      <c r="IJ56" s="241"/>
      <c r="IK56" s="241"/>
      <c r="IL56" s="241"/>
      <c r="IM56" s="241"/>
      <c r="IN56" s="241"/>
      <c r="IO56" s="241"/>
      <c r="IP56" s="241"/>
      <c r="IQ56" s="241"/>
      <c r="IR56" s="241"/>
      <c r="IS56" s="241"/>
      <c r="IT56" s="241"/>
      <c r="IU56" s="241"/>
      <c r="IV56" s="241"/>
    </row>
    <row r="57" spans="1:256" s="247" customFormat="1" ht="15.6" customHeight="1">
      <c r="A57" s="171"/>
      <c r="B57" s="171"/>
      <c r="F57" s="476"/>
      <c r="G57" s="1291"/>
      <c r="H57" s="1297" t="s">
        <v>680</v>
      </c>
      <c r="I57" s="1288"/>
      <c r="J57" s="477"/>
      <c r="K57" s="477"/>
      <c r="L57" s="477"/>
      <c r="M57" s="477"/>
      <c r="N57" s="477"/>
      <c r="O57" s="477"/>
      <c r="P57" s="477"/>
      <c r="Q57" s="477"/>
      <c r="R57" s="473"/>
      <c r="S57" s="473"/>
      <c r="T57" s="473"/>
      <c r="U57" s="473"/>
      <c r="V57" s="473"/>
      <c r="W57" s="473"/>
      <c r="X57"/>
      <c r="Y57" s="473"/>
      <c r="Z57" s="473"/>
      <c r="AA57" s="473"/>
      <c r="AB57" s="473"/>
      <c r="AC57" s="473"/>
      <c r="AD57" s="473"/>
      <c r="AE57" s="473"/>
      <c r="AF57" s="473"/>
      <c r="AG57" s="473"/>
      <c r="AH57" s="473"/>
      <c r="AI57" s="473"/>
      <c r="AJ57" s="473"/>
      <c r="AK57" s="473"/>
      <c r="AL57" s="473"/>
      <c r="AM57" s="473"/>
      <c r="AN57" s="473"/>
      <c r="AO57" s="473"/>
      <c r="AP57" s="473"/>
      <c r="AQ57" s="473"/>
      <c r="AR57" s="473"/>
      <c r="AS57" s="1288"/>
    </row>
    <row r="58" spans="1:256" s="247" customFormat="1" ht="15.6" customHeight="1">
      <c r="A58" s="171"/>
      <c r="B58" s="171"/>
      <c r="F58" s="476"/>
      <c r="G58" s="1291"/>
      <c r="H58" s="120"/>
      <c r="I58" s="1288" t="s">
        <v>623</v>
      </c>
      <c r="J58" s="477"/>
      <c r="K58" s="477"/>
      <c r="L58" s="477"/>
      <c r="M58" s="477"/>
      <c r="N58" s="477"/>
      <c r="O58" s="477"/>
      <c r="P58" s="477"/>
      <c r="Q58" s="477"/>
      <c r="R58" s="477"/>
      <c r="S58" s="477"/>
      <c r="T58" s="477"/>
      <c r="U58" s="477"/>
      <c r="V58" s="477"/>
      <c r="W58" s="477"/>
      <c r="X58"/>
      <c r="Y58" s="473"/>
      <c r="Z58" s="477"/>
      <c r="AA58" s="477"/>
      <c r="AB58" s="477"/>
      <c r="AC58" s="477">
        <v>1544100</v>
      </c>
      <c r="AD58" s="477">
        <v>1678024.63142933</v>
      </c>
      <c r="AE58" s="477">
        <v>1752152.280522</v>
      </c>
      <c r="AF58" s="477">
        <v>1818400</v>
      </c>
      <c r="AG58" s="477">
        <v>1900300</v>
      </c>
      <c r="AH58" s="477">
        <v>1987100</v>
      </c>
      <c r="AI58" s="477">
        <v>2076700</v>
      </c>
      <c r="AJ58" s="477">
        <v>2150600</v>
      </c>
      <c r="AK58" s="477">
        <v>2227200</v>
      </c>
      <c r="AL58" s="477">
        <v>2306600</v>
      </c>
      <c r="AM58" s="477">
        <v>2389400</v>
      </c>
      <c r="AN58" s="477">
        <v>2475800</v>
      </c>
      <c r="AO58" s="477">
        <v>2566000</v>
      </c>
      <c r="AP58" s="477">
        <v>2660000</v>
      </c>
      <c r="AQ58" s="477">
        <v>2758000</v>
      </c>
      <c r="AR58" s="477">
        <v>2860200</v>
      </c>
      <c r="AS58" s="523">
        <v>2966700</v>
      </c>
    </row>
    <row r="59" spans="1:256" s="241" customFormat="1" ht="15.6" customHeight="1">
      <c r="A59" s="171"/>
      <c r="B59" s="171"/>
      <c r="C59" s="247"/>
      <c r="D59" s="247"/>
      <c r="E59" s="247"/>
      <c r="F59" s="476"/>
      <c r="G59" s="1291"/>
      <c r="H59" s="120"/>
      <c r="I59" s="1288" t="s">
        <v>625</v>
      </c>
      <c r="J59" s="477"/>
      <c r="K59" s="477"/>
      <c r="L59" s="477"/>
      <c r="M59" s="477"/>
      <c r="N59" s="477"/>
      <c r="O59" s="477"/>
      <c r="P59" s="477"/>
      <c r="Q59" s="477"/>
      <c r="R59" s="477"/>
      <c r="S59" s="477"/>
      <c r="T59" s="477"/>
      <c r="U59" s="477"/>
      <c r="V59" s="477"/>
      <c r="W59" s="477"/>
      <c r="X59"/>
      <c r="Y59" s="473"/>
      <c r="Z59" s="477"/>
      <c r="AA59" s="477"/>
      <c r="AB59" s="477"/>
      <c r="AC59" s="477">
        <v>225400</v>
      </c>
      <c r="AD59" s="477">
        <v>223400</v>
      </c>
      <c r="AE59" s="477">
        <v>223400</v>
      </c>
      <c r="AF59" s="477">
        <v>229000</v>
      </c>
      <c r="AG59" s="477">
        <v>234700</v>
      </c>
      <c r="AH59" s="477">
        <v>240600</v>
      </c>
      <c r="AI59" s="477">
        <v>246600</v>
      </c>
      <c r="AJ59" s="477">
        <v>252800</v>
      </c>
      <c r="AK59" s="477">
        <v>259100</v>
      </c>
      <c r="AL59" s="477">
        <v>265600</v>
      </c>
      <c r="AM59" s="477">
        <v>272200</v>
      </c>
      <c r="AN59" s="477">
        <v>279000</v>
      </c>
      <c r="AO59" s="477">
        <v>286000</v>
      </c>
      <c r="AP59" s="477">
        <v>293200</v>
      </c>
      <c r="AQ59" s="477">
        <v>300500</v>
      </c>
      <c r="AR59" s="477">
        <v>308000</v>
      </c>
      <c r="AS59" s="523">
        <v>315700</v>
      </c>
      <c r="AT59" s="247"/>
      <c r="AU59" s="247"/>
      <c r="AV59" s="247"/>
      <c r="AW59" s="247"/>
      <c r="AX59" s="247"/>
      <c r="AY59" s="247"/>
      <c r="AZ59" s="247"/>
      <c r="BA59" s="247"/>
      <c r="BB59" s="247"/>
      <c r="BC59" s="247"/>
      <c r="BD59" s="247"/>
      <c r="BE59" s="247"/>
      <c r="BF59" s="247"/>
      <c r="BG59" s="247"/>
      <c r="BH59" s="247"/>
      <c r="BI59" s="247"/>
      <c r="BJ59" s="247"/>
      <c r="BK59" s="247"/>
      <c r="BL59" s="247"/>
      <c r="BM59" s="247"/>
      <c r="BN59" s="247"/>
      <c r="BO59" s="247"/>
      <c r="BP59" s="247"/>
      <c r="BQ59" s="247"/>
      <c r="BR59" s="247"/>
      <c r="BS59" s="247"/>
      <c r="BT59" s="247"/>
      <c r="BU59" s="247"/>
      <c r="BV59" s="247"/>
      <c r="BW59" s="247"/>
      <c r="BX59" s="247"/>
      <c r="BY59" s="247"/>
      <c r="BZ59" s="247"/>
      <c r="CA59" s="247"/>
      <c r="CB59" s="247"/>
      <c r="CC59" s="247"/>
      <c r="CD59" s="247"/>
      <c r="CE59" s="247"/>
      <c r="CF59" s="247"/>
      <c r="CG59" s="247"/>
      <c r="CH59" s="247"/>
      <c r="CI59" s="247"/>
      <c r="CJ59" s="247"/>
      <c r="CK59" s="247"/>
      <c r="CL59" s="247"/>
      <c r="CM59" s="247"/>
      <c r="CN59" s="247"/>
      <c r="CO59" s="247"/>
      <c r="CP59" s="247"/>
      <c r="CQ59" s="247"/>
      <c r="CR59" s="247"/>
      <c r="CS59" s="247"/>
      <c r="CT59" s="247"/>
      <c r="CU59" s="247"/>
      <c r="CV59" s="247"/>
      <c r="CW59" s="247"/>
      <c r="CX59" s="247"/>
      <c r="CY59" s="247"/>
      <c r="CZ59" s="247"/>
      <c r="DA59" s="247"/>
      <c r="DB59" s="247"/>
      <c r="DC59" s="247"/>
      <c r="DD59" s="247"/>
      <c r="DE59" s="247"/>
      <c r="DF59" s="247"/>
      <c r="DG59" s="247"/>
      <c r="DH59" s="247"/>
      <c r="DI59" s="247"/>
      <c r="DJ59" s="247"/>
      <c r="DK59" s="247"/>
      <c r="DL59" s="247"/>
      <c r="DM59" s="247"/>
      <c r="DN59" s="247"/>
      <c r="DO59" s="247"/>
      <c r="DP59" s="247"/>
      <c r="DQ59" s="247"/>
      <c r="DR59" s="247"/>
      <c r="DS59" s="247"/>
      <c r="DT59" s="247"/>
      <c r="DU59" s="247"/>
      <c r="DV59" s="247"/>
      <c r="DW59" s="247"/>
      <c r="DX59" s="247"/>
      <c r="DY59" s="247"/>
      <c r="DZ59" s="247"/>
      <c r="EA59" s="247"/>
      <c r="EB59" s="247"/>
      <c r="EC59" s="247"/>
      <c r="ED59" s="247"/>
      <c r="EE59" s="247"/>
      <c r="EF59" s="247"/>
      <c r="EG59" s="247"/>
      <c r="EH59" s="247"/>
      <c r="EI59" s="247"/>
      <c r="EJ59" s="247"/>
      <c r="EK59" s="247"/>
      <c r="EL59" s="247"/>
      <c r="EM59" s="247"/>
      <c r="EN59" s="247"/>
      <c r="EO59" s="247"/>
      <c r="EP59" s="247"/>
      <c r="EQ59" s="247"/>
      <c r="ER59" s="247"/>
      <c r="ES59" s="247"/>
      <c r="ET59" s="247"/>
      <c r="EU59" s="247"/>
      <c r="EV59" s="247"/>
      <c r="EW59" s="247"/>
      <c r="EX59" s="247"/>
      <c r="EY59" s="247"/>
      <c r="EZ59" s="247"/>
      <c r="FA59" s="247"/>
      <c r="FB59" s="247"/>
      <c r="FC59" s="247"/>
      <c r="FD59" s="247"/>
      <c r="FE59" s="247"/>
      <c r="FF59" s="247"/>
      <c r="FG59" s="247"/>
      <c r="FH59" s="247"/>
      <c r="FI59" s="247"/>
      <c r="FJ59" s="247"/>
      <c r="FK59" s="247"/>
      <c r="FL59" s="247"/>
      <c r="FM59" s="247"/>
      <c r="FN59" s="247"/>
      <c r="FO59" s="247"/>
      <c r="FP59" s="247"/>
      <c r="FQ59" s="247"/>
      <c r="FR59" s="247"/>
      <c r="FS59" s="247"/>
      <c r="FT59" s="247"/>
      <c r="FU59" s="247"/>
      <c r="FV59" s="247"/>
      <c r="FW59" s="247"/>
      <c r="FX59" s="247"/>
      <c r="FY59" s="247"/>
      <c r="FZ59" s="247"/>
      <c r="GA59" s="247"/>
      <c r="GB59" s="247"/>
      <c r="GC59" s="247"/>
      <c r="GD59" s="247"/>
      <c r="GE59" s="247"/>
      <c r="GF59" s="247"/>
      <c r="GG59" s="247"/>
      <c r="GH59" s="247"/>
      <c r="GI59" s="247"/>
      <c r="GJ59" s="247"/>
      <c r="GK59" s="247"/>
      <c r="GL59" s="247"/>
      <c r="GM59" s="247"/>
      <c r="GN59" s="247"/>
      <c r="GO59" s="247"/>
      <c r="GP59" s="247"/>
      <c r="GQ59" s="247"/>
      <c r="GR59" s="247"/>
      <c r="GS59" s="247"/>
      <c r="GT59" s="247"/>
      <c r="GU59" s="247"/>
      <c r="GV59" s="247"/>
      <c r="GW59" s="247"/>
      <c r="GX59" s="247"/>
      <c r="GY59" s="247"/>
      <c r="GZ59" s="247"/>
      <c r="HA59" s="247"/>
      <c r="HB59" s="247"/>
      <c r="HC59" s="247"/>
      <c r="HD59" s="247"/>
      <c r="HE59" s="247"/>
      <c r="HF59" s="247"/>
      <c r="HG59" s="247"/>
      <c r="HH59" s="247"/>
      <c r="HI59" s="247"/>
      <c r="HJ59" s="247"/>
      <c r="HK59" s="247"/>
      <c r="HL59" s="247"/>
      <c r="HM59" s="247"/>
      <c r="HN59" s="247"/>
      <c r="HO59" s="247"/>
      <c r="HP59" s="247"/>
      <c r="HQ59" s="247"/>
      <c r="HR59" s="247"/>
      <c r="HS59" s="247"/>
      <c r="HT59" s="247"/>
      <c r="HU59" s="247"/>
      <c r="HV59" s="247"/>
      <c r="HW59" s="247"/>
      <c r="HX59" s="247"/>
      <c r="HY59" s="247"/>
      <c r="HZ59" s="247"/>
      <c r="IA59" s="247"/>
      <c r="IB59" s="247"/>
      <c r="IC59" s="247"/>
      <c r="ID59" s="247"/>
      <c r="IE59" s="247"/>
      <c r="IF59" s="247"/>
      <c r="IG59" s="247"/>
      <c r="IH59" s="247"/>
      <c r="II59" s="247"/>
      <c r="IJ59" s="247"/>
      <c r="IK59" s="247"/>
      <c r="IL59" s="247"/>
      <c r="IM59" s="247"/>
      <c r="IN59" s="247"/>
      <c r="IO59" s="247"/>
      <c r="IP59" s="247"/>
      <c r="IQ59" s="247"/>
      <c r="IR59" s="247"/>
      <c r="IS59" s="247"/>
      <c r="IT59" s="247"/>
      <c r="IU59" s="247"/>
      <c r="IV59" s="247"/>
    </row>
    <row r="60" spans="1:256" s="247" customFormat="1" ht="15.6" customHeight="1">
      <c r="A60" s="171"/>
      <c r="B60" s="171"/>
      <c r="F60" s="476"/>
      <c r="G60" s="1291"/>
      <c r="H60" s="120"/>
      <c r="I60" s="1288" t="s">
        <v>626</v>
      </c>
      <c r="J60" s="477"/>
      <c r="K60" s="477"/>
      <c r="L60" s="477"/>
      <c r="M60" s="477"/>
      <c r="N60" s="477"/>
      <c r="O60" s="477"/>
      <c r="P60" s="477"/>
      <c r="Q60" s="477"/>
      <c r="R60" s="477"/>
      <c r="S60" s="477"/>
      <c r="T60" s="477"/>
      <c r="U60" s="477"/>
      <c r="V60" s="477"/>
      <c r="W60" s="477"/>
      <c r="X60"/>
      <c r="Y60" s="473"/>
      <c r="Z60" s="477"/>
      <c r="AA60" s="477"/>
      <c r="AB60" s="477"/>
      <c r="AC60" s="477">
        <v>0</v>
      </c>
      <c r="AD60" s="477">
        <v>0</v>
      </c>
      <c r="AE60" s="477">
        <v>0</v>
      </c>
      <c r="AF60" s="477">
        <v>0</v>
      </c>
      <c r="AG60" s="477">
        <v>0</v>
      </c>
      <c r="AH60" s="477">
        <v>0</v>
      </c>
      <c r="AI60" s="477">
        <v>0</v>
      </c>
      <c r="AJ60" s="477">
        <v>0</v>
      </c>
      <c r="AK60" s="477">
        <v>0</v>
      </c>
      <c r="AL60" s="477">
        <v>0</v>
      </c>
      <c r="AM60" s="477">
        <v>0</v>
      </c>
      <c r="AN60" s="477">
        <v>0</v>
      </c>
      <c r="AO60" s="477">
        <v>0</v>
      </c>
      <c r="AP60" s="477">
        <v>0</v>
      </c>
      <c r="AQ60" s="477">
        <v>0</v>
      </c>
      <c r="AR60" s="477">
        <v>0</v>
      </c>
      <c r="AS60" s="523">
        <v>0</v>
      </c>
    </row>
    <row r="61" spans="1:256" s="247" customFormat="1" ht="15.6" customHeight="1">
      <c r="A61" s="171"/>
      <c r="B61" s="171"/>
      <c r="F61" s="476"/>
      <c r="G61" s="1291"/>
      <c r="H61" s="120"/>
      <c r="I61" s="1288" t="s">
        <v>629</v>
      </c>
      <c r="J61" s="477"/>
      <c r="K61" s="477"/>
      <c r="L61" s="477"/>
      <c r="M61" s="477"/>
      <c r="N61" s="477"/>
      <c r="O61" s="477"/>
      <c r="P61" s="477"/>
      <c r="Q61" s="477"/>
      <c r="R61" s="477"/>
      <c r="S61" s="477"/>
      <c r="T61" s="477"/>
      <c r="U61" s="477"/>
      <c r="V61" s="477"/>
      <c r="W61" s="477"/>
      <c r="X61"/>
      <c r="Y61" s="473"/>
      <c r="Z61" s="477"/>
      <c r="AA61" s="477"/>
      <c r="AB61" s="477"/>
      <c r="AC61" s="477">
        <v>0</v>
      </c>
      <c r="AD61" s="477">
        <v>0</v>
      </c>
      <c r="AE61" s="477">
        <v>0</v>
      </c>
      <c r="AF61" s="477">
        <v>0</v>
      </c>
      <c r="AG61" s="477">
        <v>0</v>
      </c>
      <c r="AH61" s="477">
        <v>0</v>
      </c>
      <c r="AI61" s="477">
        <v>0</v>
      </c>
      <c r="AJ61" s="477">
        <v>0</v>
      </c>
      <c r="AK61" s="477">
        <v>0</v>
      </c>
      <c r="AL61" s="477">
        <v>0</v>
      </c>
      <c r="AM61" s="477">
        <v>0</v>
      </c>
      <c r="AN61" s="477">
        <v>0</v>
      </c>
      <c r="AO61" s="477">
        <v>0</v>
      </c>
      <c r="AP61" s="477">
        <v>0</v>
      </c>
      <c r="AQ61" s="477">
        <v>0</v>
      </c>
      <c r="AR61" s="477">
        <v>0</v>
      </c>
      <c r="AS61" s="523">
        <v>0</v>
      </c>
    </row>
    <row r="62" spans="1:256" s="420" customFormat="1" ht="15.6" customHeight="1">
      <c r="A62" s="171"/>
      <c r="B62" s="171"/>
      <c r="C62" s="247"/>
      <c r="D62" s="247"/>
      <c r="E62" s="247"/>
      <c r="F62" s="476"/>
      <c r="G62" s="1291"/>
      <c r="H62" s="120"/>
      <c r="I62" s="1288" t="s">
        <v>632</v>
      </c>
      <c r="J62" s="477"/>
      <c r="K62" s="477"/>
      <c r="L62" s="477"/>
      <c r="M62" s="477"/>
      <c r="N62" s="477"/>
      <c r="O62" s="477"/>
      <c r="P62" s="477"/>
      <c r="Q62" s="477"/>
      <c r="R62" s="477"/>
      <c r="S62" s="477"/>
      <c r="T62" s="477"/>
      <c r="U62" s="477"/>
      <c r="V62" s="477"/>
      <c r="W62" s="477"/>
      <c r="X62"/>
      <c r="Y62" s="473"/>
      <c r="Z62" s="477"/>
      <c r="AA62" s="477"/>
      <c r="AB62" s="477"/>
      <c r="AC62" s="477">
        <v>383000</v>
      </c>
      <c r="AD62" s="477">
        <v>413000</v>
      </c>
      <c r="AE62" s="477">
        <v>413000</v>
      </c>
      <c r="AF62" s="477">
        <v>423300</v>
      </c>
      <c r="AG62" s="477">
        <v>433900</v>
      </c>
      <c r="AH62" s="477">
        <v>444700</v>
      </c>
      <c r="AI62" s="477">
        <v>455800</v>
      </c>
      <c r="AJ62" s="477">
        <v>467200</v>
      </c>
      <c r="AK62" s="477">
        <v>478900</v>
      </c>
      <c r="AL62" s="477">
        <v>490900</v>
      </c>
      <c r="AM62" s="477">
        <v>503200</v>
      </c>
      <c r="AN62" s="477">
        <v>515800</v>
      </c>
      <c r="AO62" s="477">
        <v>528700</v>
      </c>
      <c r="AP62" s="477">
        <v>541900</v>
      </c>
      <c r="AQ62" s="477">
        <v>555400</v>
      </c>
      <c r="AR62" s="477">
        <v>569300</v>
      </c>
      <c r="AS62" s="523">
        <v>583500</v>
      </c>
      <c r="AT62" s="247"/>
      <c r="AU62" s="247"/>
      <c r="AV62" s="247"/>
      <c r="AW62" s="247"/>
      <c r="AX62" s="247"/>
      <c r="AY62" s="247"/>
      <c r="AZ62" s="247"/>
      <c r="BA62" s="247"/>
      <c r="BB62" s="247"/>
      <c r="BC62" s="247"/>
      <c r="BD62" s="247"/>
      <c r="BE62" s="247"/>
      <c r="BF62" s="247"/>
      <c r="BG62" s="247"/>
      <c r="BH62" s="247"/>
      <c r="BI62" s="247"/>
      <c r="BJ62" s="247"/>
      <c r="BK62" s="247"/>
      <c r="BL62" s="247"/>
      <c r="BM62" s="247"/>
      <c r="BN62" s="247"/>
      <c r="BO62" s="247"/>
      <c r="BP62" s="247"/>
      <c r="BQ62" s="247"/>
      <c r="BR62" s="247"/>
      <c r="BS62" s="247"/>
      <c r="BT62" s="247"/>
      <c r="BU62" s="247"/>
      <c r="BV62" s="247"/>
      <c r="BW62" s="247"/>
      <c r="BX62" s="247"/>
      <c r="BY62" s="247"/>
      <c r="BZ62" s="247"/>
      <c r="CA62" s="247"/>
      <c r="CB62" s="247"/>
      <c r="CC62" s="247"/>
      <c r="CD62" s="247"/>
      <c r="CE62" s="247"/>
      <c r="CF62" s="247"/>
      <c r="CG62" s="247"/>
      <c r="CH62" s="247"/>
      <c r="CI62" s="247"/>
      <c r="CJ62" s="247"/>
      <c r="CK62" s="247"/>
      <c r="CL62" s="247"/>
      <c r="CM62" s="247"/>
      <c r="CN62" s="247"/>
      <c r="CO62" s="247"/>
      <c r="CP62" s="247"/>
      <c r="CQ62" s="247"/>
      <c r="CR62" s="247"/>
      <c r="CS62" s="247"/>
      <c r="CT62" s="247"/>
      <c r="CU62" s="247"/>
      <c r="CV62" s="247"/>
      <c r="CW62" s="247"/>
      <c r="CX62" s="247"/>
      <c r="CY62" s="247"/>
      <c r="CZ62" s="247"/>
      <c r="DA62" s="247"/>
      <c r="DB62" s="247"/>
      <c r="DC62" s="247"/>
      <c r="DD62" s="247"/>
      <c r="DE62" s="247"/>
      <c r="DF62" s="247"/>
      <c r="DG62" s="247"/>
      <c r="DH62" s="247"/>
      <c r="DI62" s="247"/>
      <c r="DJ62" s="247"/>
      <c r="DK62" s="247"/>
      <c r="DL62" s="247"/>
      <c r="DM62" s="247"/>
      <c r="DN62" s="247"/>
      <c r="DO62" s="247"/>
      <c r="DP62" s="247"/>
      <c r="DQ62" s="247"/>
      <c r="DR62" s="247"/>
      <c r="DS62" s="247"/>
      <c r="DT62" s="247"/>
      <c r="DU62" s="247"/>
      <c r="DV62" s="247"/>
      <c r="DW62" s="247"/>
      <c r="DX62" s="247"/>
      <c r="DY62" s="247"/>
      <c r="DZ62" s="247"/>
      <c r="EA62" s="247"/>
      <c r="EB62" s="247"/>
      <c r="EC62" s="247"/>
      <c r="ED62" s="247"/>
      <c r="EE62" s="247"/>
      <c r="EF62" s="247"/>
      <c r="EG62" s="247"/>
      <c r="EH62" s="247"/>
      <c r="EI62" s="247"/>
      <c r="EJ62" s="247"/>
      <c r="EK62" s="247"/>
      <c r="EL62" s="247"/>
      <c r="EM62" s="247"/>
      <c r="EN62" s="247"/>
      <c r="EO62" s="247"/>
      <c r="EP62" s="247"/>
      <c r="EQ62" s="247"/>
      <c r="ER62" s="247"/>
      <c r="ES62" s="247"/>
      <c r="ET62" s="247"/>
      <c r="EU62" s="247"/>
      <c r="EV62" s="247"/>
      <c r="EW62" s="247"/>
      <c r="EX62" s="247"/>
      <c r="EY62" s="247"/>
      <c r="EZ62" s="247"/>
      <c r="FA62" s="247"/>
      <c r="FB62" s="247"/>
      <c r="FC62" s="247"/>
      <c r="FD62" s="247"/>
      <c r="FE62" s="247"/>
      <c r="FF62" s="247"/>
      <c r="FG62" s="247"/>
      <c r="FH62" s="247"/>
      <c r="FI62" s="247"/>
      <c r="FJ62" s="247"/>
      <c r="FK62" s="247"/>
      <c r="FL62" s="247"/>
      <c r="FM62" s="247"/>
      <c r="FN62" s="247"/>
      <c r="FO62" s="247"/>
      <c r="FP62" s="247"/>
      <c r="FQ62" s="247"/>
      <c r="FR62" s="247"/>
      <c r="FS62" s="247"/>
      <c r="FT62" s="247"/>
      <c r="FU62" s="247"/>
      <c r="FV62" s="247"/>
      <c r="FW62" s="247"/>
      <c r="FX62" s="247"/>
      <c r="FY62" s="247"/>
      <c r="FZ62" s="247"/>
      <c r="GA62" s="247"/>
      <c r="GB62" s="247"/>
      <c r="GC62" s="247"/>
      <c r="GD62" s="247"/>
      <c r="GE62" s="247"/>
      <c r="GF62" s="247"/>
      <c r="GG62" s="247"/>
      <c r="GH62" s="247"/>
      <c r="GI62" s="247"/>
      <c r="GJ62" s="247"/>
      <c r="GK62" s="247"/>
      <c r="GL62" s="247"/>
      <c r="GM62" s="247"/>
      <c r="GN62" s="247"/>
      <c r="GO62" s="247"/>
      <c r="GP62" s="247"/>
      <c r="GQ62" s="247"/>
      <c r="GR62" s="247"/>
      <c r="GS62" s="247"/>
      <c r="GT62" s="247"/>
      <c r="GU62" s="247"/>
      <c r="GV62" s="247"/>
      <c r="GW62" s="247"/>
      <c r="GX62" s="247"/>
      <c r="GY62" s="247"/>
      <c r="GZ62" s="247"/>
      <c r="HA62" s="247"/>
      <c r="HB62" s="247"/>
      <c r="HC62" s="247"/>
      <c r="HD62" s="247"/>
      <c r="HE62" s="247"/>
      <c r="HF62" s="247"/>
      <c r="HG62" s="247"/>
      <c r="HH62" s="247"/>
      <c r="HI62" s="247"/>
      <c r="HJ62" s="247"/>
      <c r="HK62" s="247"/>
      <c r="HL62" s="247"/>
      <c r="HM62" s="247"/>
      <c r="HN62" s="247"/>
      <c r="HO62" s="247"/>
      <c r="HP62" s="247"/>
      <c r="HQ62" s="247"/>
      <c r="HR62" s="247"/>
      <c r="HS62" s="247"/>
      <c r="HT62" s="247"/>
      <c r="HU62" s="247"/>
      <c r="HV62" s="247"/>
      <c r="HW62" s="247"/>
      <c r="HX62" s="247"/>
      <c r="HY62" s="247"/>
      <c r="HZ62" s="247"/>
      <c r="IA62" s="247"/>
      <c r="IB62" s="247"/>
      <c r="IC62" s="247"/>
      <c r="ID62" s="247"/>
      <c r="IE62" s="247"/>
      <c r="IF62" s="247"/>
      <c r="IG62" s="247"/>
      <c r="IH62" s="247"/>
      <c r="II62" s="247"/>
      <c r="IJ62" s="247"/>
      <c r="IK62" s="247"/>
      <c r="IL62" s="247"/>
      <c r="IM62" s="247"/>
      <c r="IN62" s="247"/>
      <c r="IO62" s="247"/>
      <c r="IP62" s="247"/>
      <c r="IQ62" s="247"/>
      <c r="IR62" s="247"/>
      <c r="IS62" s="247"/>
      <c r="IT62" s="247"/>
      <c r="IU62" s="247"/>
      <c r="IV62" s="247"/>
    </row>
    <row r="63" spans="1:256" s="420" customFormat="1" ht="15.6" customHeight="1">
      <c r="A63" s="171"/>
      <c r="B63" s="171"/>
      <c r="C63" s="247"/>
      <c r="D63" s="247"/>
      <c r="E63" s="247"/>
      <c r="F63" s="476"/>
      <c r="G63" s="1291"/>
      <c r="H63" s="120"/>
      <c r="I63" s="478" t="s">
        <v>635</v>
      </c>
      <c r="J63" s="454"/>
      <c r="K63" s="454"/>
      <c r="L63" s="454"/>
      <c r="M63" s="454"/>
      <c r="N63" s="454"/>
      <c r="O63" s="454"/>
      <c r="P63" s="454"/>
      <c r="Q63" s="454"/>
      <c r="R63" s="477"/>
      <c r="S63" s="477"/>
      <c r="T63" s="477"/>
      <c r="U63" s="477"/>
      <c r="V63" s="477"/>
      <c r="W63" s="477"/>
      <c r="X63"/>
      <c r="Y63" s="473"/>
      <c r="Z63" s="477"/>
      <c r="AA63" s="477"/>
      <c r="AB63" s="477"/>
      <c r="AC63" s="477">
        <v>0</v>
      </c>
      <c r="AD63" s="477">
        <v>-104800</v>
      </c>
      <c r="AE63" s="477">
        <v>-109500</v>
      </c>
      <c r="AF63" s="477">
        <v>-112200</v>
      </c>
      <c r="AG63" s="477">
        <v>-115000</v>
      </c>
      <c r="AH63" s="477">
        <v>-117900</v>
      </c>
      <c r="AI63" s="477">
        <v>-120800</v>
      </c>
      <c r="AJ63" s="477">
        <v>-123800</v>
      </c>
      <c r="AK63" s="477">
        <v>-126900</v>
      </c>
      <c r="AL63" s="477">
        <v>-130100</v>
      </c>
      <c r="AM63" s="477">
        <v>-133400</v>
      </c>
      <c r="AN63" s="477">
        <v>-136700</v>
      </c>
      <c r="AO63" s="477">
        <v>-140100</v>
      </c>
      <c r="AP63" s="477">
        <v>-143600</v>
      </c>
      <c r="AQ63" s="477">
        <v>-147200</v>
      </c>
      <c r="AR63" s="477">
        <v>-150900</v>
      </c>
      <c r="AS63" s="523">
        <v>-154700</v>
      </c>
      <c r="AT63" s="247"/>
      <c r="AU63" s="247"/>
      <c r="AV63" s="247"/>
      <c r="AW63" s="247"/>
      <c r="AX63" s="247"/>
      <c r="AY63" s="247"/>
      <c r="AZ63" s="247"/>
      <c r="BA63" s="247"/>
      <c r="BB63" s="247"/>
      <c r="BC63" s="247"/>
      <c r="BD63" s="247"/>
      <c r="BE63" s="247"/>
      <c r="BF63" s="247"/>
      <c r="BG63" s="247"/>
      <c r="BH63" s="247"/>
      <c r="BI63" s="247"/>
      <c r="BJ63" s="247"/>
      <c r="BK63" s="247"/>
      <c r="BL63" s="247"/>
      <c r="BM63" s="247"/>
      <c r="BN63" s="247"/>
      <c r="BO63" s="247"/>
      <c r="BP63" s="247"/>
      <c r="BQ63" s="247"/>
      <c r="BR63" s="247"/>
      <c r="BS63" s="247"/>
      <c r="BT63" s="247"/>
      <c r="BU63" s="247"/>
      <c r="BV63" s="247"/>
      <c r="BW63" s="247"/>
      <c r="BX63" s="247"/>
      <c r="BY63" s="247"/>
      <c r="BZ63" s="247"/>
      <c r="CA63" s="247"/>
      <c r="CB63" s="247"/>
      <c r="CC63" s="247"/>
      <c r="CD63" s="247"/>
      <c r="CE63" s="247"/>
      <c r="CF63" s="247"/>
      <c r="CG63" s="247"/>
      <c r="CH63" s="247"/>
      <c r="CI63" s="247"/>
      <c r="CJ63" s="247"/>
      <c r="CK63" s="247"/>
      <c r="CL63" s="247"/>
      <c r="CM63" s="247"/>
      <c r="CN63" s="247"/>
      <c r="CO63" s="247"/>
      <c r="CP63" s="247"/>
      <c r="CQ63" s="247"/>
      <c r="CR63" s="247"/>
      <c r="CS63" s="247"/>
      <c r="CT63" s="247"/>
      <c r="CU63" s="247"/>
      <c r="CV63" s="247"/>
      <c r="CW63" s="247"/>
      <c r="CX63" s="247"/>
      <c r="CY63" s="247"/>
      <c r="CZ63" s="247"/>
      <c r="DA63" s="247"/>
      <c r="DB63" s="247"/>
      <c r="DC63" s="247"/>
      <c r="DD63" s="247"/>
      <c r="DE63" s="247"/>
      <c r="DF63" s="247"/>
      <c r="DG63" s="247"/>
      <c r="DH63" s="247"/>
      <c r="DI63" s="247"/>
      <c r="DJ63" s="247"/>
      <c r="DK63" s="247"/>
      <c r="DL63" s="247"/>
      <c r="DM63" s="247"/>
      <c r="DN63" s="247"/>
      <c r="DO63" s="247"/>
      <c r="DP63" s="247"/>
      <c r="DQ63" s="247"/>
      <c r="DR63" s="247"/>
      <c r="DS63" s="247"/>
      <c r="DT63" s="247"/>
      <c r="DU63" s="247"/>
      <c r="DV63" s="247"/>
      <c r="DW63" s="247"/>
      <c r="DX63" s="247"/>
      <c r="DY63" s="247"/>
      <c r="DZ63" s="247"/>
      <c r="EA63" s="247"/>
      <c r="EB63" s="247"/>
      <c r="EC63" s="247"/>
      <c r="ED63" s="247"/>
      <c r="EE63" s="247"/>
      <c r="EF63" s="247"/>
      <c r="EG63" s="247"/>
      <c r="EH63" s="247"/>
      <c r="EI63" s="247"/>
      <c r="EJ63" s="247"/>
      <c r="EK63" s="247"/>
      <c r="EL63" s="247"/>
      <c r="EM63" s="247"/>
      <c r="EN63" s="247"/>
      <c r="EO63" s="247"/>
      <c r="EP63" s="247"/>
      <c r="EQ63" s="247"/>
      <c r="ER63" s="247"/>
      <c r="ES63" s="247"/>
      <c r="ET63" s="247"/>
      <c r="EU63" s="247"/>
      <c r="EV63" s="247"/>
      <c r="EW63" s="247"/>
      <c r="EX63" s="247"/>
      <c r="EY63" s="247"/>
      <c r="EZ63" s="247"/>
      <c r="FA63" s="247"/>
      <c r="FB63" s="247"/>
      <c r="FC63" s="247"/>
      <c r="FD63" s="247"/>
      <c r="FE63" s="247"/>
      <c r="FF63" s="247"/>
      <c r="FG63" s="247"/>
      <c r="FH63" s="247"/>
      <c r="FI63" s="247"/>
      <c r="FJ63" s="247"/>
      <c r="FK63" s="247"/>
      <c r="FL63" s="247"/>
      <c r="FM63" s="247"/>
      <c r="FN63" s="247"/>
      <c r="FO63" s="247"/>
      <c r="FP63" s="247"/>
      <c r="FQ63" s="247"/>
      <c r="FR63" s="247"/>
      <c r="FS63" s="247"/>
      <c r="FT63" s="247"/>
      <c r="FU63" s="247"/>
      <c r="FV63" s="247"/>
      <c r="FW63" s="247"/>
      <c r="FX63" s="247"/>
      <c r="FY63" s="247"/>
      <c r="FZ63" s="247"/>
      <c r="GA63" s="247"/>
      <c r="GB63" s="247"/>
      <c r="GC63" s="247"/>
      <c r="GD63" s="247"/>
      <c r="GE63" s="247"/>
      <c r="GF63" s="247"/>
      <c r="GG63" s="247"/>
      <c r="GH63" s="247"/>
      <c r="GI63" s="247"/>
      <c r="GJ63" s="247"/>
      <c r="GK63" s="247"/>
      <c r="GL63" s="247"/>
      <c r="GM63" s="247"/>
      <c r="GN63" s="247"/>
      <c r="GO63" s="247"/>
      <c r="GP63" s="247"/>
      <c r="GQ63" s="247"/>
      <c r="GR63" s="247"/>
      <c r="GS63" s="247"/>
      <c r="GT63" s="247"/>
      <c r="GU63" s="247"/>
      <c r="GV63" s="247"/>
      <c r="GW63" s="247"/>
      <c r="GX63" s="247"/>
      <c r="GY63" s="247"/>
      <c r="GZ63" s="247"/>
      <c r="HA63" s="247"/>
      <c r="HB63" s="247"/>
      <c r="HC63" s="247"/>
      <c r="HD63" s="247"/>
      <c r="HE63" s="247"/>
      <c r="HF63" s="247"/>
      <c r="HG63" s="247"/>
      <c r="HH63" s="247"/>
      <c r="HI63" s="247"/>
      <c r="HJ63" s="247"/>
      <c r="HK63" s="247"/>
      <c r="HL63" s="247"/>
      <c r="HM63" s="247"/>
      <c r="HN63" s="247"/>
      <c r="HO63" s="247"/>
      <c r="HP63" s="247"/>
      <c r="HQ63" s="247"/>
      <c r="HR63" s="247"/>
      <c r="HS63" s="247"/>
      <c r="HT63" s="247"/>
      <c r="HU63" s="247"/>
      <c r="HV63" s="247"/>
      <c r="HW63" s="247"/>
      <c r="HX63" s="247"/>
      <c r="HY63" s="247"/>
      <c r="HZ63" s="247"/>
      <c r="IA63" s="247"/>
      <c r="IB63" s="247"/>
      <c r="IC63" s="247"/>
      <c r="ID63" s="247"/>
      <c r="IE63" s="247"/>
      <c r="IF63" s="247"/>
      <c r="IG63" s="247"/>
      <c r="IH63" s="247"/>
      <c r="II63" s="247"/>
      <c r="IJ63" s="247"/>
      <c r="IK63" s="247"/>
      <c r="IL63" s="247"/>
      <c r="IM63" s="247"/>
      <c r="IN63" s="247"/>
      <c r="IO63" s="247"/>
      <c r="IP63" s="247"/>
      <c r="IQ63" s="247"/>
      <c r="IR63" s="247"/>
      <c r="IS63" s="247"/>
      <c r="IT63" s="247"/>
      <c r="IU63" s="247"/>
      <c r="IV63" s="247"/>
    </row>
    <row r="64" spans="1:256" s="420" customFormat="1" ht="15.6" customHeight="1">
      <c r="A64" s="171"/>
      <c r="B64" s="171"/>
      <c r="C64" s="241"/>
      <c r="D64" s="241"/>
      <c r="E64" s="241"/>
      <c r="F64" s="476"/>
      <c r="G64" s="1298"/>
      <c r="H64" s="277"/>
      <c r="I64" s="503" t="s">
        <v>38</v>
      </c>
      <c r="J64" s="488"/>
      <c r="K64" s="488"/>
      <c r="L64" s="488"/>
      <c r="M64" s="488"/>
      <c r="N64" s="488"/>
      <c r="O64" s="488"/>
      <c r="P64" s="488"/>
      <c r="Q64" s="488"/>
      <c r="R64" s="519"/>
      <c r="S64" s="519"/>
      <c r="T64" s="519"/>
      <c r="U64" s="519"/>
      <c r="V64" s="519"/>
      <c r="W64" s="519"/>
      <c r="X64"/>
      <c r="Y64" s="473"/>
      <c r="Z64" s="519"/>
      <c r="AA64" s="519"/>
      <c r="AB64" s="519"/>
      <c r="AC64" s="519">
        <v>2152500</v>
      </c>
      <c r="AD64" s="519">
        <v>2209624.63142933</v>
      </c>
      <c r="AE64" s="519">
        <v>2279052.280522</v>
      </c>
      <c r="AF64" s="519">
        <v>2358500</v>
      </c>
      <c r="AG64" s="519">
        <v>2453900</v>
      </c>
      <c r="AH64" s="519">
        <v>2554500</v>
      </c>
      <c r="AI64" s="519">
        <v>2658300</v>
      </c>
      <c r="AJ64" s="519">
        <v>2746800</v>
      </c>
      <c r="AK64" s="519">
        <v>2838300</v>
      </c>
      <c r="AL64" s="519">
        <v>2933000</v>
      </c>
      <c r="AM64" s="519">
        <v>3031400</v>
      </c>
      <c r="AN64" s="519">
        <v>3133900</v>
      </c>
      <c r="AO64" s="519">
        <v>3240600</v>
      </c>
      <c r="AP64" s="519">
        <v>3351500</v>
      </c>
      <c r="AQ64" s="519">
        <v>3466700</v>
      </c>
      <c r="AR64" s="519">
        <v>3586600</v>
      </c>
      <c r="AS64" s="520">
        <v>3711200</v>
      </c>
      <c r="AT64" s="241"/>
      <c r="AU64" s="241"/>
      <c r="AV64" s="241"/>
      <c r="AW64" s="241"/>
      <c r="AX64" s="241"/>
      <c r="AY64" s="241"/>
      <c r="AZ64" s="241"/>
      <c r="BA64" s="241"/>
      <c r="BB64" s="241"/>
      <c r="BC64" s="241"/>
      <c r="BD64" s="241"/>
      <c r="BE64" s="241"/>
      <c r="BF64" s="241"/>
      <c r="BG64" s="241"/>
      <c r="BH64" s="241"/>
      <c r="BI64" s="241"/>
      <c r="BJ64" s="241"/>
      <c r="BK64" s="241"/>
      <c r="BL64" s="241"/>
      <c r="BM64" s="241"/>
      <c r="BN64" s="241"/>
      <c r="BO64" s="241"/>
      <c r="BP64" s="241"/>
      <c r="BQ64" s="241"/>
      <c r="BR64" s="241"/>
      <c r="BS64" s="241"/>
      <c r="BT64" s="241"/>
      <c r="BU64" s="241"/>
      <c r="BV64" s="241"/>
      <c r="BW64" s="241"/>
      <c r="BX64" s="241"/>
      <c r="BY64" s="241"/>
      <c r="BZ64" s="241"/>
      <c r="CA64" s="241"/>
      <c r="CB64" s="241"/>
      <c r="CC64" s="241"/>
      <c r="CD64" s="241"/>
      <c r="CE64" s="241"/>
      <c r="CF64" s="241"/>
      <c r="CG64" s="241"/>
      <c r="CH64" s="241"/>
      <c r="CI64" s="241"/>
      <c r="CJ64" s="241"/>
      <c r="CK64" s="241"/>
      <c r="CL64" s="241"/>
      <c r="CM64" s="241"/>
      <c r="CN64" s="241"/>
      <c r="CO64" s="241"/>
      <c r="CP64" s="241"/>
      <c r="CQ64" s="241"/>
      <c r="CR64" s="241"/>
      <c r="CS64" s="241"/>
      <c r="CT64" s="241"/>
      <c r="CU64" s="241"/>
      <c r="CV64" s="241"/>
      <c r="CW64" s="241"/>
      <c r="CX64" s="241"/>
      <c r="CY64" s="241"/>
      <c r="CZ64" s="241"/>
      <c r="DA64" s="241"/>
      <c r="DB64" s="241"/>
      <c r="DC64" s="241"/>
      <c r="DD64" s="241"/>
      <c r="DE64" s="241"/>
      <c r="DF64" s="241"/>
      <c r="DG64" s="241"/>
      <c r="DH64" s="241"/>
      <c r="DI64" s="241"/>
      <c r="DJ64" s="241"/>
      <c r="DK64" s="241"/>
      <c r="DL64" s="241"/>
      <c r="DM64" s="241"/>
      <c r="DN64" s="241"/>
      <c r="DO64" s="241"/>
      <c r="DP64" s="241"/>
      <c r="DQ64" s="241"/>
      <c r="DR64" s="241"/>
      <c r="DS64" s="241"/>
      <c r="DT64" s="241"/>
      <c r="DU64" s="241"/>
      <c r="DV64" s="241"/>
      <c r="DW64" s="241"/>
      <c r="DX64" s="241"/>
      <c r="DY64" s="241"/>
      <c r="DZ64" s="241"/>
      <c r="EA64" s="241"/>
      <c r="EB64" s="241"/>
      <c r="EC64" s="241"/>
      <c r="ED64" s="241"/>
      <c r="EE64" s="241"/>
      <c r="EF64" s="241"/>
      <c r="EG64" s="241"/>
      <c r="EH64" s="241"/>
      <c r="EI64" s="241"/>
      <c r="EJ64" s="241"/>
      <c r="EK64" s="241"/>
      <c r="EL64" s="241"/>
      <c r="EM64" s="241"/>
      <c r="EN64" s="241"/>
      <c r="EO64" s="241"/>
      <c r="EP64" s="241"/>
      <c r="EQ64" s="241"/>
      <c r="ER64" s="241"/>
      <c r="ES64" s="241"/>
      <c r="ET64" s="241"/>
      <c r="EU64" s="241"/>
      <c r="EV64" s="241"/>
      <c r="EW64" s="241"/>
      <c r="EX64" s="241"/>
      <c r="EY64" s="241"/>
      <c r="EZ64" s="241"/>
      <c r="FA64" s="241"/>
      <c r="FB64" s="241"/>
      <c r="FC64" s="241"/>
      <c r="FD64" s="241"/>
      <c r="FE64" s="241"/>
      <c r="FF64" s="241"/>
      <c r="FG64" s="241"/>
      <c r="FH64" s="241"/>
      <c r="FI64" s="241"/>
      <c r="FJ64" s="241"/>
      <c r="FK64" s="241"/>
      <c r="FL64" s="241"/>
      <c r="FM64" s="241"/>
      <c r="FN64" s="241"/>
      <c r="FO64" s="241"/>
      <c r="FP64" s="241"/>
      <c r="FQ64" s="241"/>
      <c r="FR64" s="241"/>
      <c r="FS64" s="241"/>
      <c r="FT64" s="241"/>
      <c r="FU64" s="241"/>
      <c r="FV64" s="241"/>
      <c r="FW64" s="241"/>
      <c r="FX64" s="241"/>
      <c r="FY64" s="241"/>
      <c r="FZ64" s="241"/>
      <c r="GA64" s="241"/>
      <c r="GB64" s="241"/>
      <c r="GC64" s="241"/>
      <c r="GD64" s="241"/>
      <c r="GE64" s="241"/>
      <c r="GF64" s="241"/>
      <c r="GG64" s="241"/>
      <c r="GH64" s="241"/>
      <c r="GI64" s="241"/>
      <c r="GJ64" s="241"/>
      <c r="GK64" s="241"/>
      <c r="GL64" s="241"/>
      <c r="GM64" s="241"/>
      <c r="GN64" s="241"/>
      <c r="GO64" s="241"/>
      <c r="GP64" s="241"/>
      <c r="GQ64" s="241"/>
      <c r="GR64" s="241"/>
      <c r="GS64" s="241"/>
      <c r="GT64" s="241"/>
      <c r="GU64" s="241"/>
      <c r="GV64" s="241"/>
      <c r="GW64" s="241"/>
      <c r="GX64" s="241"/>
      <c r="GY64" s="241"/>
      <c r="GZ64" s="241"/>
      <c r="HA64" s="241"/>
      <c r="HB64" s="241"/>
      <c r="HC64" s="241"/>
      <c r="HD64" s="241"/>
      <c r="HE64" s="241"/>
      <c r="HF64" s="241"/>
      <c r="HG64" s="241"/>
      <c r="HH64" s="241"/>
      <c r="HI64" s="241"/>
      <c r="HJ64" s="241"/>
      <c r="HK64" s="241"/>
      <c r="HL64" s="241"/>
      <c r="HM64" s="241"/>
      <c r="HN64" s="241"/>
      <c r="HO64" s="241"/>
      <c r="HP64" s="241"/>
      <c r="HQ64" s="241"/>
      <c r="HR64" s="241"/>
      <c r="HS64" s="241"/>
      <c r="HT64" s="241"/>
      <c r="HU64" s="241"/>
      <c r="HV64" s="241"/>
      <c r="HW64" s="241"/>
      <c r="HX64" s="241"/>
      <c r="HY64" s="241"/>
      <c r="HZ64" s="241"/>
      <c r="IA64" s="241"/>
      <c r="IB64" s="241"/>
      <c r="IC64" s="241"/>
      <c r="ID64" s="241"/>
      <c r="IE64" s="241"/>
      <c r="IF64" s="241"/>
      <c r="IG64" s="241"/>
      <c r="IH64" s="241"/>
      <c r="II64" s="241"/>
      <c r="IJ64" s="241"/>
      <c r="IK64" s="241"/>
      <c r="IL64" s="241"/>
      <c r="IM64" s="241"/>
      <c r="IN64" s="241"/>
      <c r="IO64" s="241"/>
      <c r="IP64" s="241"/>
      <c r="IQ64" s="241"/>
      <c r="IR64" s="241"/>
      <c r="IS64" s="241"/>
      <c r="IT64" s="241"/>
      <c r="IU64" s="241"/>
      <c r="IV64" s="241"/>
    </row>
    <row r="65" spans="1:256" s="420" customFormat="1" ht="15.6" customHeight="1">
      <c r="A65" s="171"/>
      <c r="B65" s="171"/>
      <c r="C65" s="247"/>
      <c r="D65" s="247"/>
      <c r="E65" s="247"/>
      <c r="F65" s="476"/>
      <c r="G65" s="1295"/>
      <c r="H65" s="1299" t="s">
        <v>697</v>
      </c>
      <c r="I65" s="431"/>
      <c r="J65" s="511"/>
      <c r="K65" s="511"/>
      <c r="L65" s="511"/>
      <c r="M65" s="511"/>
      <c r="N65" s="511"/>
      <c r="O65" s="511"/>
      <c r="P65" s="511"/>
      <c r="Q65" s="511"/>
      <c r="R65" s="486"/>
      <c r="S65" s="486"/>
      <c r="T65" s="486"/>
      <c r="U65" s="486"/>
      <c r="V65" s="486"/>
      <c r="W65" s="486"/>
      <c r="X65"/>
      <c r="Y65" s="473"/>
      <c r="Z65" s="486"/>
      <c r="AA65" s="486"/>
      <c r="AB65" s="486"/>
      <c r="AC65" s="486"/>
      <c r="AD65" s="486"/>
      <c r="AE65" s="486"/>
      <c r="AF65" s="486"/>
      <c r="AG65" s="486"/>
      <c r="AH65" s="486"/>
      <c r="AI65" s="486"/>
      <c r="AJ65" s="486"/>
      <c r="AK65" s="486"/>
      <c r="AL65" s="486"/>
      <c r="AM65" s="486"/>
      <c r="AN65" s="486"/>
      <c r="AO65" s="486"/>
      <c r="AP65" s="486"/>
      <c r="AQ65" s="486"/>
      <c r="AR65" s="486"/>
      <c r="AS65" s="431"/>
      <c r="AT65" s="247"/>
      <c r="AU65" s="247"/>
      <c r="AV65" s="247"/>
      <c r="AW65" s="247"/>
      <c r="AX65" s="247"/>
      <c r="AY65" s="247"/>
      <c r="AZ65" s="247"/>
      <c r="BA65" s="247"/>
      <c r="BB65" s="247"/>
      <c r="BC65" s="247"/>
      <c r="BD65" s="247"/>
      <c r="BE65" s="247"/>
      <c r="BF65" s="247"/>
      <c r="BG65" s="247"/>
      <c r="BH65" s="247"/>
      <c r="BI65" s="247"/>
      <c r="BJ65" s="247"/>
      <c r="BK65" s="247"/>
      <c r="BL65" s="247"/>
      <c r="BM65" s="247"/>
      <c r="BN65" s="247"/>
      <c r="BO65" s="247"/>
      <c r="BP65" s="247"/>
      <c r="BQ65" s="247"/>
      <c r="BR65" s="247"/>
      <c r="BS65" s="247"/>
      <c r="BT65" s="247"/>
      <c r="BU65" s="247"/>
      <c r="BV65" s="247"/>
      <c r="BW65" s="247"/>
      <c r="BX65" s="247"/>
      <c r="BY65" s="247"/>
      <c r="BZ65" s="247"/>
      <c r="CA65" s="247"/>
      <c r="CB65" s="247"/>
      <c r="CC65" s="247"/>
      <c r="CD65" s="247"/>
      <c r="CE65" s="247"/>
      <c r="CF65" s="247"/>
      <c r="CG65" s="247"/>
      <c r="CH65" s="247"/>
      <c r="CI65" s="247"/>
      <c r="CJ65" s="247"/>
      <c r="CK65" s="247"/>
      <c r="CL65" s="247"/>
      <c r="CM65" s="247"/>
      <c r="CN65" s="247"/>
      <c r="CO65" s="247"/>
      <c r="CP65" s="247"/>
      <c r="CQ65" s="247"/>
      <c r="CR65" s="247"/>
      <c r="CS65" s="247"/>
      <c r="CT65" s="247"/>
      <c r="CU65" s="247"/>
      <c r="CV65" s="247"/>
      <c r="CW65" s="247"/>
      <c r="CX65" s="247"/>
      <c r="CY65" s="247"/>
      <c r="CZ65" s="247"/>
      <c r="DA65" s="247"/>
      <c r="DB65" s="247"/>
      <c r="DC65" s="247"/>
      <c r="DD65" s="247"/>
      <c r="DE65" s="247"/>
      <c r="DF65" s="247"/>
      <c r="DG65" s="247"/>
      <c r="DH65" s="247"/>
      <c r="DI65" s="247"/>
      <c r="DJ65" s="247"/>
      <c r="DK65" s="247"/>
      <c r="DL65" s="247"/>
      <c r="DM65" s="247"/>
      <c r="DN65" s="247"/>
      <c r="DO65" s="247"/>
      <c r="DP65" s="247"/>
      <c r="DQ65" s="247"/>
      <c r="DR65" s="247"/>
      <c r="DS65" s="247"/>
      <c r="DT65" s="247"/>
      <c r="DU65" s="247"/>
      <c r="DV65" s="247"/>
      <c r="DW65" s="247"/>
      <c r="DX65" s="247"/>
      <c r="DY65" s="247"/>
      <c r="DZ65" s="247"/>
      <c r="EA65" s="247"/>
      <c r="EB65" s="247"/>
      <c r="EC65" s="247"/>
      <c r="ED65" s="247"/>
      <c r="EE65" s="247"/>
      <c r="EF65" s="247"/>
      <c r="EG65" s="247"/>
      <c r="EH65" s="247"/>
      <c r="EI65" s="247"/>
      <c r="EJ65" s="247"/>
      <c r="EK65" s="247"/>
      <c r="EL65" s="247"/>
      <c r="EM65" s="247"/>
      <c r="EN65" s="247"/>
      <c r="EO65" s="247"/>
      <c r="EP65" s="247"/>
      <c r="EQ65" s="247"/>
      <c r="ER65" s="247"/>
      <c r="ES65" s="247"/>
      <c r="ET65" s="247"/>
      <c r="EU65" s="247"/>
      <c r="EV65" s="247"/>
      <c r="EW65" s="247"/>
      <c r="EX65" s="247"/>
      <c r="EY65" s="247"/>
      <c r="EZ65" s="247"/>
      <c r="FA65" s="247"/>
      <c r="FB65" s="247"/>
      <c r="FC65" s="247"/>
      <c r="FD65" s="247"/>
      <c r="FE65" s="247"/>
      <c r="FF65" s="247"/>
      <c r="FG65" s="247"/>
      <c r="FH65" s="247"/>
      <c r="FI65" s="247"/>
      <c r="FJ65" s="247"/>
      <c r="FK65" s="247"/>
      <c r="FL65" s="247"/>
      <c r="FM65" s="247"/>
      <c r="FN65" s="247"/>
      <c r="FO65" s="247"/>
      <c r="FP65" s="247"/>
      <c r="FQ65" s="247"/>
      <c r="FR65" s="247"/>
      <c r="FS65" s="247"/>
      <c r="FT65" s="247"/>
      <c r="FU65" s="247"/>
      <c r="FV65" s="247"/>
      <c r="FW65" s="247"/>
      <c r="FX65" s="247"/>
      <c r="FY65" s="247"/>
      <c r="FZ65" s="247"/>
      <c r="GA65" s="247"/>
      <c r="GB65" s="247"/>
      <c r="GC65" s="247"/>
      <c r="GD65" s="247"/>
      <c r="GE65" s="247"/>
      <c r="GF65" s="247"/>
      <c r="GG65" s="247"/>
      <c r="GH65" s="247"/>
      <c r="GI65" s="247"/>
      <c r="GJ65" s="247"/>
      <c r="GK65" s="247"/>
      <c r="GL65" s="247"/>
      <c r="GM65" s="247"/>
      <c r="GN65" s="247"/>
      <c r="GO65" s="247"/>
      <c r="GP65" s="247"/>
      <c r="GQ65" s="247"/>
      <c r="GR65" s="247"/>
      <c r="GS65" s="247"/>
      <c r="GT65" s="247"/>
      <c r="GU65" s="247"/>
      <c r="GV65" s="247"/>
      <c r="GW65" s="247"/>
      <c r="GX65" s="247"/>
      <c r="GY65" s="247"/>
      <c r="GZ65" s="247"/>
      <c r="HA65" s="247"/>
      <c r="HB65" s="247"/>
      <c r="HC65" s="247"/>
      <c r="HD65" s="247"/>
      <c r="HE65" s="247"/>
      <c r="HF65" s="247"/>
      <c r="HG65" s="247"/>
      <c r="HH65" s="247"/>
      <c r="HI65" s="247"/>
      <c r="HJ65" s="247"/>
      <c r="HK65" s="247"/>
      <c r="HL65" s="247"/>
      <c r="HM65" s="247"/>
      <c r="HN65" s="247"/>
      <c r="HO65" s="247"/>
      <c r="HP65" s="247"/>
      <c r="HQ65" s="247"/>
      <c r="HR65" s="247"/>
      <c r="HS65" s="247"/>
      <c r="HT65" s="247"/>
      <c r="HU65" s="247"/>
      <c r="HV65" s="247"/>
      <c r="HW65" s="247"/>
      <c r="HX65" s="247"/>
      <c r="HY65" s="247"/>
      <c r="HZ65" s="247"/>
      <c r="IA65" s="247"/>
      <c r="IB65" s="247"/>
      <c r="IC65" s="247"/>
      <c r="ID65" s="247"/>
      <c r="IE65" s="247"/>
      <c r="IF65" s="247"/>
      <c r="IG65" s="247"/>
      <c r="IH65" s="247"/>
      <c r="II65" s="247"/>
      <c r="IJ65" s="247"/>
      <c r="IK65" s="247"/>
      <c r="IL65" s="247"/>
      <c r="IM65" s="247"/>
      <c r="IN65" s="247"/>
      <c r="IO65" s="247"/>
      <c r="IP65" s="247"/>
      <c r="IQ65" s="247"/>
      <c r="IR65" s="247"/>
      <c r="IS65" s="247"/>
      <c r="IT65" s="247"/>
      <c r="IU65" s="247"/>
      <c r="IV65" s="247"/>
    </row>
    <row r="66" spans="1:256" s="420" customFormat="1" ht="15.6" customHeight="1">
      <c r="A66" s="171"/>
      <c r="B66" s="171"/>
      <c r="C66" s="247"/>
      <c r="D66" s="247"/>
      <c r="E66" s="247"/>
      <c r="F66" s="476"/>
      <c r="G66" s="1291"/>
      <c r="H66" s="120"/>
      <c r="I66" s="1288" t="s">
        <v>623</v>
      </c>
      <c r="J66" s="477"/>
      <c r="K66" s="477"/>
      <c r="L66" s="477"/>
      <c r="M66" s="477"/>
      <c r="N66" s="477"/>
      <c r="O66" s="477"/>
      <c r="P66" s="477"/>
      <c r="Q66" s="477"/>
      <c r="R66" s="477"/>
      <c r="S66" s="477"/>
      <c r="T66" s="477"/>
      <c r="U66" s="477"/>
      <c r="V66" s="477"/>
      <c r="W66" s="477"/>
      <c r="X66"/>
      <c r="Y66" s="473"/>
      <c r="Z66" s="477"/>
      <c r="AA66" s="477"/>
      <c r="AB66" s="477"/>
      <c r="AC66" s="477">
        <v>2573500</v>
      </c>
      <c r="AD66" s="477">
        <v>3180576.3014693297</v>
      </c>
      <c r="AE66" s="477">
        <v>3315732.2427319996</v>
      </c>
      <c r="AF66" s="477">
        <v>3441200</v>
      </c>
      <c r="AG66" s="477">
        <v>3596200</v>
      </c>
      <c r="AH66" s="477">
        <v>3760400</v>
      </c>
      <c r="AI66" s="477">
        <v>3929900</v>
      </c>
      <c r="AJ66" s="477">
        <v>4069800</v>
      </c>
      <c r="AK66" s="477">
        <v>4214700</v>
      </c>
      <c r="AL66" s="477">
        <v>4364900</v>
      </c>
      <c r="AM66" s="477">
        <v>4521700</v>
      </c>
      <c r="AN66" s="477">
        <v>4685300</v>
      </c>
      <c r="AO66" s="477">
        <v>4855900</v>
      </c>
      <c r="AP66" s="477">
        <v>5033800</v>
      </c>
      <c r="AQ66" s="477">
        <v>5219300</v>
      </c>
      <c r="AR66" s="477">
        <v>5412700</v>
      </c>
      <c r="AS66" s="523">
        <v>5614300</v>
      </c>
      <c r="AT66" s="247"/>
      <c r="AU66" s="247"/>
      <c r="AV66" s="247"/>
      <c r="AW66" s="247"/>
      <c r="AX66" s="247"/>
      <c r="AY66" s="247"/>
      <c r="AZ66" s="247"/>
      <c r="BA66" s="247"/>
      <c r="BB66" s="247"/>
      <c r="BC66" s="247"/>
      <c r="BD66" s="247"/>
      <c r="BE66" s="247"/>
      <c r="BF66" s="247"/>
      <c r="BG66" s="247"/>
      <c r="BH66" s="247"/>
      <c r="BI66" s="247"/>
      <c r="BJ66" s="247"/>
      <c r="BK66" s="247"/>
      <c r="BL66" s="247"/>
      <c r="BM66" s="247"/>
      <c r="BN66" s="247"/>
      <c r="BO66" s="247"/>
      <c r="BP66" s="247"/>
      <c r="BQ66" s="247"/>
      <c r="BR66" s="247"/>
      <c r="BS66" s="247"/>
      <c r="BT66" s="247"/>
      <c r="BU66" s="247"/>
      <c r="BV66" s="247"/>
      <c r="BW66" s="247"/>
      <c r="BX66" s="247"/>
      <c r="BY66" s="247"/>
      <c r="BZ66" s="247"/>
      <c r="CA66" s="247"/>
      <c r="CB66" s="247"/>
      <c r="CC66" s="247"/>
      <c r="CD66" s="247"/>
      <c r="CE66" s="247"/>
      <c r="CF66" s="247"/>
      <c r="CG66" s="247"/>
      <c r="CH66" s="247"/>
      <c r="CI66" s="247"/>
      <c r="CJ66" s="247"/>
      <c r="CK66" s="247"/>
      <c r="CL66" s="247"/>
      <c r="CM66" s="247"/>
      <c r="CN66" s="247"/>
      <c r="CO66" s="247"/>
      <c r="CP66" s="247"/>
      <c r="CQ66" s="247"/>
      <c r="CR66" s="247"/>
      <c r="CS66" s="247"/>
      <c r="CT66" s="247"/>
      <c r="CU66" s="247"/>
      <c r="CV66" s="247"/>
      <c r="CW66" s="247"/>
      <c r="CX66" s="247"/>
      <c r="CY66" s="247"/>
      <c r="CZ66" s="247"/>
      <c r="DA66" s="247"/>
      <c r="DB66" s="247"/>
      <c r="DC66" s="247"/>
      <c r="DD66" s="247"/>
      <c r="DE66" s="247"/>
      <c r="DF66" s="247"/>
      <c r="DG66" s="247"/>
      <c r="DH66" s="247"/>
      <c r="DI66" s="247"/>
      <c r="DJ66" s="247"/>
      <c r="DK66" s="247"/>
      <c r="DL66" s="247"/>
      <c r="DM66" s="247"/>
      <c r="DN66" s="247"/>
      <c r="DO66" s="247"/>
      <c r="DP66" s="247"/>
      <c r="DQ66" s="247"/>
      <c r="DR66" s="247"/>
      <c r="DS66" s="247"/>
      <c r="DT66" s="247"/>
      <c r="DU66" s="247"/>
      <c r="DV66" s="247"/>
      <c r="DW66" s="247"/>
      <c r="DX66" s="247"/>
      <c r="DY66" s="247"/>
      <c r="DZ66" s="247"/>
      <c r="EA66" s="247"/>
      <c r="EB66" s="247"/>
      <c r="EC66" s="247"/>
      <c r="ED66" s="247"/>
      <c r="EE66" s="247"/>
      <c r="EF66" s="247"/>
      <c r="EG66" s="247"/>
      <c r="EH66" s="247"/>
      <c r="EI66" s="247"/>
      <c r="EJ66" s="247"/>
      <c r="EK66" s="247"/>
      <c r="EL66" s="247"/>
      <c r="EM66" s="247"/>
      <c r="EN66" s="247"/>
      <c r="EO66" s="247"/>
      <c r="EP66" s="247"/>
      <c r="EQ66" s="247"/>
      <c r="ER66" s="247"/>
      <c r="ES66" s="247"/>
      <c r="ET66" s="247"/>
      <c r="EU66" s="247"/>
      <c r="EV66" s="247"/>
      <c r="EW66" s="247"/>
      <c r="EX66" s="247"/>
      <c r="EY66" s="247"/>
      <c r="EZ66" s="247"/>
      <c r="FA66" s="247"/>
      <c r="FB66" s="247"/>
      <c r="FC66" s="247"/>
      <c r="FD66" s="247"/>
      <c r="FE66" s="247"/>
      <c r="FF66" s="247"/>
      <c r="FG66" s="247"/>
      <c r="FH66" s="247"/>
      <c r="FI66" s="247"/>
      <c r="FJ66" s="247"/>
      <c r="FK66" s="247"/>
      <c r="FL66" s="247"/>
      <c r="FM66" s="247"/>
      <c r="FN66" s="247"/>
      <c r="FO66" s="247"/>
      <c r="FP66" s="247"/>
      <c r="FQ66" s="247"/>
      <c r="FR66" s="247"/>
      <c r="FS66" s="247"/>
      <c r="FT66" s="247"/>
      <c r="FU66" s="247"/>
      <c r="FV66" s="247"/>
      <c r="FW66" s="247"/>
      <c r="FX66" s="247"/>
      <c r="FY66" s="247"/>
      <c r="FZ66" s="247"/>
      <c r="GA66" s="247"/>
      <c r="GB66" s="247"/>
      <c r="GC66" s="247"/>
      <c r="GD66" s="247"/>
      <c r="GE66" s="247"/>
      <c r="GF66" s="247"/>
      <c r="GG66" s="247"/>
      <c r="GH66" s="247"/>
      <c r="GI66" s="247"/>
      <c r="GJ66" s="247"/>
      <c r="GK66" s="247"/>
      <c r="GL66" s="247"/>
      <c r="GM66" s="247"/>
      <c r="GN66" s="247"/>
      <c r="GO66" s="247"/>
      <c r="GP66" s="247"/>
      <c r="GQ66" s="247"/>
      <c r="GR66" s="247"/>
      <c r="GS66" s="247"/>
      <c r="GT66" s="247"/>
      <c r="GU66" s="247"/>
      <c r="GV66" s="247"/>
      <c r="GW66" s="247"/>
      <c r="GX66" s="247"/>
      <c r="GY66" s="247"/>
      <c r="GZ66" s="247"/>
      <c r="HA66" s="247"/>
      <c r="HB66" s="247"/>
      <c r="HC66" s="247"/>
      <c r="HD66" s="247"/>
      <c r="HE66" s="247"/>
      <c r="HF66" s="247"/>
      <c r="HG66" s="247"/>
      <c r="HH66" s="247"/>
      <c r="HI66" s="247"/>
      <c r="HJ66" s="247"/>
      <c r="HK66" s="247"/>
      <c r="HL66" s="247"/>
      <c r="HM66" s="247"/>
      <c r="HN66" s="247"/>
      <c r="HO66" s="247"/>
      <c r="HP66" s="247"/>
      <c r="HQ66" s="247"/>
      <c r="HR66" s="247"/>
      <c r="HS66" s="247"/>
      <c r="HT66" s="247"/>
      <c r="HU66" s="247"/>
      <c r="HV66" s="247"/>
      <c r="HW66" s="247"/>
      <c r="HX66" s="247"/>
      <c r="HY66" s="247"/>
      <c r="HZ66" s="247"/>
      <c r="IA66" s="247"/>
      <c r="IB66" s="247"/>
      <c r="IC66" s="247"/>
      <c r="ID66" s="247"/>
      <c r="IE66" s="247"/>
      <c r="IF66" s="247"/>
      <c r="IG66" s="247"/>
      <c r="IH66" s="247"/>
      <c r="II66" s="247"/>
      <c r="IJ66" s="247"/>
      <c r="IK66" s="247"/>
      <c r="IL66" s="247"/>
      <c r="IM66" s="247"/>
      <c r="IN66" s="247"/>
      <c r="IO66" s="247"/>
      <c r="IP66" s="247"/>
      <c r="IQ66" s="247"/>
      <c r="IR66" s="247"/>
      <c r="IS66" s="247"/>
      <c r="IT66" s="247"/>
      <c r="IU66" s="247"/>
      <c r="IV66" s="247"/>
    </row>
    <row r="67" spans="1:256" s="998" customFormat="1" ht="15.6" customHeight="1">
      <c r="A67" s="171"/>
      <c r="B67" s="171"/>
      <c r="C67" s="420"/>
      <c r="D67" s="420"/>
      <c r="E67" s="420"/>
      <c r="F67" s="22"/>
      <c r="G67" s="131"/>
      <c r="H67" s="20"/>
      <c r="I67" s="472" t="s">
        <v>625</v>
      </c>
      <c r="J67" s="661"/>
      <c r="K67" s="661"/>
      <c r="L67" s="661"/>
      <c r="M67" s="661"/>
      <c r="N67" s="661"/>
      <c r="O67" s="661"/>
      <c r="P67" s="661"/>
      <c r="Q67" s="661"/>
      <c r="R67" s="477"/>
      <c r="S67" s="477"/>
      <c r="T67" s="477"/>
      <c r="U67" s="477"/>
      <c r="V67" s="477"/>
      <c r="W67" s="477"/>
      <c r="X67"/>
      <c r="Y67" s="473"/>
      <c r="Z67" s="477"/>
      <c r="AA67" s="477"/>
      <c r="AB67" s="477"/>
      <c r="AC67" s="477">
        <v>309500</v>
      </c>
      <c r="AD67" s="477">
        <v>565500</v>
      </c>
      <c r="AE67" s="477">
        <v>565500</v>
      </c>
      <c r="AF67" s="477">
        <v>579600</v>
      </c>
      <c r="AG67" s="477">
        <v>594100</v>
      </c>
      <c r="AH67" s="477">
        <v>609000</v>
      </c>
      <c r="AI67" s="477">
        <v>624200</v>
      </c>
      <c r="AJ67" s="477">
        <v>639800</v>
      </c>
      <c r="AK67" s="477">
        <v>655800</v>
      </c>
      <c r="AL67" s="477">
        <v>672200</v>
      </c>
      <c r="AM67" s="477">
        <v>689000</v>
      </c>
      <c r="AN67" s="477">
        <v>706200</v>
      </c>
      <c r="AO67" s="477">
        <v>723900</v>
      </c>
      <c r="AP67" s="477">
        <v>742000</v>
      </c>
      <c r="AQ67" s="477">
        <v>760600</v>
      </c>
      <c r="AR67" s="477">
        <v>779600</v>
      </c>
      <c r="AS67" s="523">
        <v>799100</v>
      </c>
      <c r="AT67" s="420"/>
      <c r="AU67" s="420"/>
      <c r="AV67" s="420"/>
      <c r="AW67" s="420"/>
      <c r="AX67" s="420"/>
      <c r="AY67" s="420"/>
      <c r="AZ67" s="420"/>
      <c r="BA67" s="420"/>
      <c r="BB67" s="420"/>
      <c r="BC67" s="420"/>
      <c r="BD67" s="420"/>
      <c r="BE67" s="420"/>
      <c r="BF67" s="420"/>
      <c r="BG67" s="420"/>
      <c r="BH67" s="420"/>
      <c r="BI67" s="420"/>
      <c r="BJ67" s="420"/>
      <c r="BK67" s="420"/>
      <c r="BL67" s="420"/>
      <c r="BM67" s="420"/>
      <c r="BN67" s="420"/>
      <c r="BO67" s="420"/>
      <c r="BP67" s="420"/>
      <c r="BQ67" s="420"/>
      <c r="BR67" s="420"/>
      <c r="BS67" s="420"/>
      <c r="BT67" s="420"/>
      <c r="BU67" s="420"/>
      <c r="BV67" s="420"/>
      <c r="BW67" s="420"/>
      <c r="BX67" s="420"/>
      <c r="BY67" s="420"/>
      <c r="BZ67" s="420"/>
      <c r="CA67" s="420"/>
      <c r="CB67" s="420"/>
      <c r="CC67" s="420"/>
      <c r="CD67" s="420"/>
      <c r="CE67" s="420"/>
      <c r="CF67" s="420"/>
      <c r="CG67" s="420"/>
      <c r="CH67" s="420"/>
      <c r="CI67" s="420"/>
      <c r="CJ67" s="420"/>
      <c r="CK67" s="420"/>
      <c r="CL67" s="420"/>
      <c r="CM67" s="420"/>
      <c r="CN67" s="420"/>
      <c r="CO67" s="420"/>
      <c r="CP67" s="420"/>
      <c r="CQ67" s="420"/>
      <c r="CR67" s="420"/>
      <c r="CS67" s="420"/>
      <c r="CT67" s="420"/>
      <c r="CU67" s="420"/>
      <c r="CV67" s="420"/>
      <c r="CW67" s="420"/>
      <c r="CX67" s="420"/>
      <c r="CY67" s="420"/>
      <c r="CZ67" s="420"/>
      <c r="DA67" s="420"/>
      <c r="DB67" s="420"/>
      <c r="DC67" s="420"/>
      <c r="DD67" s="420"/>
      <c r="DE67" s="420"/>
      <c r="DF67" s="420"/>
      <c r="DG67" s="420"/>
      <c r="DH67" s="420"/>
      <c r="DI67" s="420"/>
      <c r="DJ67" s="420"/>
      <c r="DK67" s="420"/>
      <c r="DL67" s="420"/>
      <c r="DM67" s="420"/>
      <c r="DN67" s="420"/>
      <c r="DO67" s="420"/>
      <c r="DP67" s="420"/>
      <c r="DQ67" s="420"/>
      <c r="DR67" s="420"/>
      <c r="DS67" s="420"/>
      <c r="DT67" s="420"/>
      <c r="DU67" s="420"/>
      <c r="DV67" s="420"/>
      <c r="DW67" s="420"/>
      <c r="DX67" s="420"/>
      <c r="DY67" s="420"/>
      <c r="DZ67" s="420"/>
      <c r="EA67" s="420"/>
      <c r="EB67" s="420"/>
      <c r="EC67" s="420"/>
      <c r="ED67" s="420"/>
      <c r="EE67" s="420"/>
      <c r="EF67" s="420"/>
      <c r="EG67" s="420"/>
      <c r="EH67" s="420"/>
      <c r="EI67" s="420"/>
      <c r="EJ67" s="420"/>
      <c r="EK67" s="420"/>
      <c r="EL67" s="420"/>
      <c r="EM67" s="420"/>
      <c r="EN67" s="420"/>
      <c r="EO67" s="420"/>
      <c r="EP67" s="420"/>
      <c r="EQ67" s="420"/>
      <c r="ER67" s="420"/>
      <c r="ES67" s="420"/>
      <c r="ET67" s="420"/>
      <c r="EU67" s="420"/>
      <c r="EV67" s="420"/>
      <c r="EW67" s="420"/>
      <c r="EX67" s="420"/>
      <c r="EY67" s="420"/>
      <c r="EZ67" s="420"/>
      <c r="FA67" s="420"/>
      <c r="FB67" s="420"/>
      <c r="FC67" s="420"/>
      <c r="FD67" s="420"/>
      <c r="FE67" s="420"/>
      <c r="FF67" s="420"/>
      <c r="FG67" s="420"/>
      <c r="FH67" s="420"/>
      <c r="FI67" s="420"/>
      <c r="FJ67" s="420"/>
      <c r="FK67" s="420"/>
      <c r="FL67" s="420"/>
      <c r="FM67" s="420"/>
      <c r="FN67" s="420"/>
      <c r="FO67" s="420"/>
      <c r="FP67" s="420"/>
      <c r="FQ67" s="420"/>
      <c r="FR67" s="420"/>
      <c r="FS67" s="420"/>
      <c r="FT67" s="420"/>
      <c r="FU67" s="420"/>
      <c r="FV67" s="420"/>
      <c r="FW67" s="420"/>
      <c r="FX67" s="420"/>
      <c r="FY67" s="420"/>
      <c r="FZ67" s="420"/>
      <c r="GA67" s="420"/>
      <c r="GB67" s="420"/>
      <c r="GC67" s="420"/>
      <c r="GD67" s="420"/>
      <c r="GE67" s="420"/>
      <c r="GF67" s="420"/>
      <c r="GG67" s="420"/>
      <c r="GH67" s="420"/>
      <c r="GI67" s="420"/>
      <c r="GJ67" s="420"/>
      <c r="GK67" s="420"/>
      <c r="GL67" s="420"/>
      <c r="GM67" s="420"/>
      <c r="GN67" s="420"/>
      <c r="GO67" s="420"/>
      <c r="GP67" s="420"/>
      <c r="GQ67" s="420"/>
      <c r="GR67" s="420"/>
      <c r="GS67" s="420"/>
      <c r="GT67" s="420"/>
      <c r="GU67" s="420"/>
      <c r="GV67" s="420"/>
      <c r="GW67" s="420"/>
      <c r="GX67" s="420"/>
      <c r="GY67" s="420"/>
      <c r="GZ67" s="420"/>
      <c r="HA67" s="420"/>
      <c r="HB67" s="420"/>
      <c r="HC67" s="420"/>
      <c r="HD67" s="420"/>
      <c r="HE67" s="420"/>
      <c r="HF67" s="420"/>
      <c r="HG67" s="420"/>
      <c r="HH67" s="420"/>
      <c r="HI67" s="420"/>
      <c r="HJ67" s="420"/>
      <c r="HK67" s="420"/>
      <c r="HL67" s="420"/>
      <c r="HM67" s="420"/>
      <c r="HN67" s="420"/>
      <c r="HO67" s="420"/>
      <c r="HP67" s="420"/>
      <c r="HQ67" s="420"/>
      <c r="HR67" s="420"/>
      <c r="HS67" s="420"/>
      <c r="HT67" s="420"/>
      <c r="HU67" s="420"/>
      <c r="HV67" s="420"/>
      <c r="HW67" s="420"/>
      <c r="HX67" s="420"/>
      <c r="HY67" s="420"/>
      <c r="HZ67" s="420"/>
      <c r="IA67" s="420"/>
      <c r="IB67" s="420"/>
      <c r="IC67" s="420"/>
      <c r="ID67" s="420"/>
      <c r="IE67" s="420"/>
      <c r="IF67" s="420"/>
      <c r="IG67" s="420"/>
      <c r="IH67" s="420"/>
      <c r="II67" s="420"/>
      <c r="IJ67" s="420"/>
      <c r="IK67" s="420"/>
      <c r="IL67" s="420"/>
      <c r="IM67" s="420"/>
      <c r="IN67" s="420"/>
      <c r="IO67" s="420"/>
      <c r="IP67" s="420"/>
      <c r="IQ67" s="420"/>
      <c r="IR67" s="420"/>
      <c r="IS67" s="420"/>
      <c r="IT67" s="420"/>
      <c r="IU67" s="420"/>
      <c r="IV67" s="420"/>
    </row>
    <row r="68" spans="1:256" s="420" customFormat="1" ht="15.6" customHeight="1">
      <c r="A68" s="171"/>
      <c r="B68" s="171"/>
      <c r="F68" s="22"/>
      <c r="G68" s="131"/>
      <c r="H68" s="20"/>
      <c r="I68" s="472" t="s">
        <v>626</v>
      </c>
      <c r="J68" s="661"/>
      <c r="K68" s="661"/>
      <c r="L68" s="661"/>
      <c r="M68" s="661"/>
      <c r="N68" s="661"/>
      <c r="O68" s="661"/>
      <c r="P68" s="661"/>
      <c r="Q68" s="661"/>
      <c r="R68" s="477"/>
      <c r="S68" s="477"/>
      <c r="T68" s="477"/>
      <c r="U68" s="477"/>
      <c r="V68" s="477"/>
      <c r="W68" s="477"/>
      <c r="X68"/>
      <c r="Y68" s="473"/>
      <c r="Z68" s="477"/>
      <c r="AA68" s="477"/>
      <c r="AB68" s="477"/>
      <c r="AC68" s="477">
        <v>0</v>
      </c>
      <c r="AD68" s="477">
        <v>0</v>
      </c>
      <c r="AE68" s="477">
        <v>0</v>
      </c>
      <c r="AF68" s="477">
        <v>0</v>
      </c>
      <c r="AG68" s="477">
        <v>0</v>
      </c>
      <c r="AH68" s="477">
        <v>0</v>
      </c>
      <c r="AI68" s="477">
        <v>0</v>
      </c>
      <c r="AJ68" s="477">
        <v>0</v>
      </c>
      <c r="AK68" s="477">
        <v>0</v>
      </c>
      <c r="AL68" s="477">
        <v>0</v>
      </c>
      <c r="AM68" s="477">
        <v>0</v>
      </c>
      <c r="AN68" s="477">
        <v>0</v>
      </c>
      <c r="AO68" s="477">
        <v>0</v>
      </c>
      <c r="AP68" s="477">
        <v>0</v>
      </c>
      <c r="AQ68" s="477">
        <v>0</v>
      </c>
      <c r="AR68" s="477">
        <v>0</v>
      </c>
      <c r="AS68" s="523">
        <v>0</v>
      </c>
    </row>
    <row r="69" spans="1:256" s="420" customFormat="1" ht="15.6" customHeight="1">
      <c r="A69" s="171"/>
      <c r="B69" s="171"/>
      <c r="F69" s="22"/>
      <c r="G69" s="131"/>
      <c r="H69" s="20"/>
      <c r="I69" s="472" t="s">
        <v>629</v>
      </c>
      <c r="J69" s="661"/>
      <c r="K69" s="661"/>
      <c r="L69" s="661"/>
      <c r="M69" s="661"/>
      <c r="N69" s="661"/>
      <c r="O69" s="661"/>
      <c r="P69" s="661"/>
      <c r="Q69" s="661"/>
      <c r="R69" s="477"/>
      <c r="S69" s="477"/>
      <c r="T69" s="477"/>
      <c r="U69" s="477"/>
      <c r="V69" s="477"/>
      <c r="W69" s="477"/>
      <c r="X69"/>
      <c r="Y69" s="473"/>
      <c r="Z69" s="477"/>
      <c r="AA69" s="477"/>
      <c r="AB69" s="477"/>
      <c r="AC69" s="477">
        <v>0</v>
      </c>
      <c r="AD69" s="477">
        <v>0</v>
      </c>
      <c r="AE69" s="477">
        <v>0</v>
      </c>
      <c r="AF69" s="477">
        <v>0</v>
      </c>
      <c r="AG69" s="477">
        <v>0</v>
      </c>
      <c r="AH69" s="477">
        <v>0</v>
      </c>
      <c r="AI69" s="477">
        <v>0</v>
      </c>
      <c r="AJ69" s="477">
        <v>0</v>
      </c>
      <c r="AK69" s="477">
        <v>0</v>
      </c>
      <c r="AL69" s="477">
        <v>0</v>
      </c>
      <c r="AM69" s="477">
        <v>0</v>
      </c>
      <c r="AN69" s="477">
        <v>0</v>
      </c>
      <c r="AO69" s="477">
        <v>0</v>
      </c>
      <c r="AP69" s="477">
        <v>0</v>
      </c>
      <c r="AQ69" s="477">
        <v>0</v>
      </c>
      <c r="AR69" s="477">
        <v>0</v>
      </c>
      <c r="AS69" s="523">
        <v>0</v>
      </c>
    </row>
    <row r="70" spans="1:256" s="420" customFormat="1" ht="15.6" customHeight="1">
      <c r="A70" s="171"/>
      <c r="B70" s="171"/>
      <c r="F70" s="22"/>
      <c r="G70" s="131"/>
      <c r="H70" s="20"/>
      <c r="I70" s="472" t="s">
        <v>632</v>
      </c>
      <c r="J70" s="661"/>
      <c r="K70" s="661"/>
      <c r="L70" s="661"/>
      <c r="M70" s="661"/>
      <c r="N70" s="661"/>
      <c r="O70" s="661"/>
      <c r="P70" s="661"/>
      <c r="Q70" s="661"/>
      <c r="R70" s="477"/>
      <c r="S70" s="477"/>
      <c r="T70" s="477"/>
      <c r="U70" s="477"/>
      <c r="V70" s="477"/>
      <c r="W70" s="477"/>
      <c r="X70"/>
      <c r="Y70" s="473"/>
      <c r="Z70" s="477"/>
      <c r="AA70" s="477"/>
      <c r="AB70" s="477"/>
      <c r="AC70" s="477">
        <v>328000</v>
      </c>
      <c r="AD70" s="477">
        <v>380000</v>
      </c>
      <c r="AE70" s="477">
        <v>368000</v>
      </c>
      <c r="AF70" s="477">
        <v>377200</v>
      </c>
      <c r="AG70" s="477">
        <v>386600</v>
      </c>
      <c r="AH70" s="477">
        <v>396300</v>
      </c>
      <c r="AI70" s="477">
        <v>406200</v>
      </c>
      <c r="AJ70" s="477">
        <v>416400</v>
      </c>
      <c r="AK70" s="477">
        <v>426800</v>
      </c>
      <c r="AL70" s="477">
        <v>437500</v>
      </c>
      <c r="AM70" s="477">
        <v>448400</v>
      </c>
      <c r="AN70" s="477">
        <v>459600</v>
      </c>
      <c r="AO70" s="477">
        <v>471100</v>
      </c>
      <c r="AP70" s="477">
        <v>482900</v>
      </c>
      <c r="AQ70" s="477">
        <v>495000</v>
      </c>
      <c r="AR70" s="477">
        <v>507400</v>
      </c>
      <c r="AS70" s="523">
        <v>520100</v>
      </c>
    </row>
    <row r="71" spans="1:256" s="420" customFormat="1" ht="15.6" customHeight="1">
      <c r="A71" s="171"/>
      <c r="B71" s="171"/>
      <c r="F71" s="22"/>
      <c r="G71" s="131"/>
      <c r="H71" s="20"/>
      <c r="I71" s="115" t="s">
        <v>635</v>
      </c>
      <c r="J71" s="152"/>
      <c r="K71" s="152"/>
      <c r="L71" s="152"/>
      <c r="M71" s="152"/>
      <c r="N71" s="152"/>
      <c r="O71" s="152"/>
      <c r="P71" s="152"/>
      <c r="Q71" s="152"/>
      <c r="R71" s="477"/>
      <c r="S71" s="477"/>
      <c r="T71" s="477"/>
      <c r="U71" s="477"/>
      <c r="V71" s="477"/>
      <c r="W71" s="477"/>
      <c r="X71"/>
      <c r="Y71" s="473"/>
      <c r="Z71" s="477"/>
      <c r="AA71" s="477"/>
      <c r="AB71" s="477"/>
      <c r="AC71" s="477">
        <v>0</v>
      </c>
      <c r="AD71" s="477">
        <v>-186800</v>
      </c>
      <c r="AE71" s="477">
        <v>-194700</v>
      </c>
      <c r="AF71" s="477">
        <v>-199600</v>
      </c>
      <c r="AG71" s="477">
        <v>-204600</v>
      </c>
      <c r="AH71" s="477">
        <v>-209700</v>
      </c>
      <c r="AI71" s="477">
        <v>-214900</v>
      </c>
      <c r="AJ71" s="477">
        <v>-220300</v>
      </c>
      <c r="AK71" s="477">
        <v>-225800</v>
      </c>
      <c r="AL71" s="477">
        <v>-231400</v>
      </c>
      <c r="AM71" s="477">
        <v>-237200</v>
      </c>
      <c r="AN71" s="477">
        <v>-243100</v>
      </c>
      <c r="AO71" s="477">
        <v>-249200</v>
      </c>
      <c r="AP71" s="477">
        <v>-255400</v>
      </c>
      <c r="AQ71" s="477">
        <v>-261800</v>
      </c>
      <c r="AR71" s="477">
        <v>-268300</v>
      </c>
      <c r="AS71" s="523">
        <v>-275000</v>
      </c>
    </row>
    <row r="72" spans="1:256" s="420" customFormat="1" ht="15.6" customHeight="1">
      <c r="A72" s="171"/>
      <c r="B72" s="171"/>
      <c r="C72" s="998"/>
      <c r="D72" s="998"/>
      <c r="E72" s="998"/>
      <c r="F72" s="22"/>
      <c r="G72" s="505"/>
      <c r="H72" s="506"/>
      <c r="I72" s="507" t="s">
        <v>38</v>
      </c>
      <c r="J72" s="654"/>
      <c r="K72" s="654"/>
      <c r="L72" s="654"/>
      <c r="M72" s="654"/>
      <c r="N72" s="654"/>
      <c r="O72" s="654"/>
      <c r="P72" s="654"/>
      <c r="Q72" s="654"/>
      <c r="R72" s="508"/>
      <c r="S72" s="508"/>
      <c r="T72" s="508"/>
      <c r="U72" s="508"/>
      <c r="V72" s="508"/>
      <c r="W72" s="508"/>
      <c r="X72"/>
      <c r="Y72" s="473"/>
      <c r="Z72" s="508"/>
      <c r="AA72" s="508"/>
      <c r="AB72" s="508"/>
      <c r="AC72" s="508">
        <v>3211000</v>
      </c>
      <c r="AD72" s="508">
        <v>3939276.3014693297</v>
      </c>
      <c r="AE72" s="508">
        <v>4054532.2427319996</v>
      </c>
      <c r="AF72" s="508">
        <v>4198400</v>
      </c>
      <c r="AG72" s="508">
        <v>4372300</v>
      </c>
      <c r="AH72" s="508">
        <v>4556000</v>
      </c>
      <c r="AI72" s="508">
        <v>4745400</v>
      </c>
      <c r="AJ72" s="508">
        <v>4905700</v>
      </c>
      <c r="AK72" s="508">
        <v>5071500</v>
      </c>
      <c r="AL72" s="508">
        <v>5243200</v>
      </c>
      <c r="AM72" s="508">
        <v>5421900</v>
      </c>
      <c r="AN72" s="508">
        <v>5608000</v>
      </c>
      <c r="AO72" s="508">
        <v>5801700</v>
      </c>
      <c r="AP72" s="508">
        <v>6003300</v>
      </c>
      <c r="AQ72" s="508">
        <v>6213100</v>
      </c>
      <c r="AR72" s="508">
        <v>6431400</v>
      </c>
      <c r="AS72" s="509">
        <v>6658500</v>
      </c>
      <c r="AT72" s="998"/>
      <c r="AU72" s="998"/>
      <c r="AV72" s="998"/>
      <c r="AW72" s="998"/>
      <c r="AX72" s="998"/>
      <c r="AY72" s="998"/>
      <c r="AZ72" s="998"/>
      <c r="BA72" s="998"/>
      <c r="BB72" s="998"/>
      <c r="BC72" s="998"/>
      <c r="BD72" s="998"/>
      <c r="BE72" s="998"/>
      <c r="BF72" s="998"/>
      <c r="BG72" s="998"/>
      <c r="BH72" s="998"/>
      <c r="BI72" s="998"/>
      <c r="BJ72" s="998"/>
      <c r="BK72" s="998"/>
      <c r="BL72" s="998"/>
      <c r="BM72" s="998"/>
      <c r="BN72" s="998"/>
      <c r="BO72" s="998"/>
      <c r="BP72" s="998"/>
      <c r="BQ72" s="998"/>
      <c r="BR72" s="998"/>
      <c r="BS72" s="998"/>
      <c r="BT72" s="998"/>
      <c r="BU72" s="998"/>
      <c r="BV72" s="998"/>
      <c r="BW72" s="998"/>
      <c r="BX72" s="998"/>
      <c r="BY72" s="998"/>
      <c r="BZ72" s="998"/>
      <c r="CA72" s="998"/>
      <c r="CB72" s="998"/>
      <c r="CC72" s="998"/>
      <c r="CD72" s="998"/>
      <c r="CE72" s="998"/>
      <c r="CF72" s="998"/>
      <c r="CG72" s="998"/>
      <c r="CH72" s="998"/>
      <c r="CI72" s="998"/>
      <c r="CJ72" s="998"/>
      <c r="CK72" s="998"/>
      <c r="CL72" s="998"/>
      <c r="CM72" s="998"/>
      <c r="CN72" s="998"/>
      <c r="CO72" s="998"/>
      <c r="CP72" s="998"/>
      <c r="CQ72" s="998"/>
      <c r="CR72" s="998"/>
      <c r="CS72" s="998"/>
      <c r="CT72" s="998"/>
      <c r="CU72" s="998"/>
      <c r="CV72" s="998"/>
      <c r="CW72" s="998"/>
      <c r="CX72" s="998"/>
      <c r="CY72" s="998"/>
      <c r="CZ72" s="998"/>
      <c r="DA72" s="998"/>
      <c r="DB72" s="998"/>
      <c r="DC72" s="998"/>
      <c r="DD72" s="998"/>
      <c r="DE72" s="998"/>
      <c r="DF72" s="998"/>
      <c r="DG72" s="998"/>
      <c r="DH72" s="998"/>
      <c r="DI72" s="998"/>
      <c r="DJ72" s="998"/>
      <c r="DK72" s="998"/>
      <c r="DL72" s="998"/>
      <c r="DM72" s="998"/>
      <c r="DN72" s="998"/>
      <c r="DO72" s="998"/>
      <c r="DP72" s="998"/>
      <c r="DQ72" s="998"/>
      <c r="DR72" s="998"/>
      <c r="DS72" s="998"/>
      <c r="DT72" s="998"/>
      <c r="DU72" s="998"/>
      <c r="DV72" s="998"/>
      <c r="DW72" s="998"/>
      <c r="DX72" s="998"/>
      <c r="DY72" s="998"/>
      <c r="DZ72" s="998"/>
      <c r="EA72" s="998"/>
      <c r="EB72" s="998"/>
      <c r="EC72" s="998"/>
      <c r="ED72" s="998"/>
      <c r="EE72" s="998"/>
      <c r="EF72" s="998"/>
      <c r="EG72" s="998"/>
      <c r="EH72" s="998"/>
      <c r="EI72" s="998"/>
      <c r="EJ72" s="998"/>
      <c r="EK72" s="998"/>
      <c r="EL72" s="998"/>
      <c r="EM72" s="998"/>
      <c r="EN72" s="998"/>
      <c r="EO72" s="998"/>
      <c r="EP72" s="998"/>
      <c r="EQ72" s="998"/>
      <c r="ER72" s="998"/>
      <c r="ES72" s="998"/>
      <c r="ET72" s="998"/>
      <c r="EU72" s="998"/>
      <c r="EV72" s="998"/>
      <c r="EW72" s="998"/>
      <c r="EX72" s="998"/>
      <c r="EY72" s="998"/>
      <c r="EZ72" s="998"/>
      <c r="FA72" s="998"/>
      <c r="FB72" s="998"/>
      <c r="FC72" s="998"/>
      <c r="FD72" s="998"/>
      <c r="FE72" s="998"/>
      <c r="FF72" s="998"/>
      <c r="FG72" s="998"/>
      <c r="FH72" s="998"/>
      <c r="FI72" s="998"/>
      <c r="FJ72" s="998"/>
      <c r="FK72" s="998"/>
      <c r="FL72" s="998"/>
      <c r="FM72" s="998"/>
      <c r="FN72" s="998"/>
      <c r="FO72" s="998"/>
      <c r="FP72" s="998"/>
      <c r="FQ72" s="998"/>
      <c r="FR72" s="998"/>
      <c r="FS72" s="998"/>
      <c r="FT72" s="998"/>
      <c r="FU72" s="998"/>
      <c r="FV72" s="998"/>
      <c r="FW72" s="998"/>
      <c r="FX72" s="998"/>
      <c r="FY72" s="998"/>
      <c r="FZ72" s="998"/>
      <c r="GA72" s="998"/>
      <c r="GB72" s="998"/>
      <c r="GC72" s="998"/>
      <c r="GD72" s="998"/>
      <c r="GE72" s="998"/>
      <c r="GF72" s="998"/>
      <c r="GG72" s="998"/>
      <c r="GH72" s="998"/>
      <c r="GI72" s="998"/>
      <c r="GJ72" s="998"/>
      <c r="GK72" s="998"/>
      <c r="GL72" s="998"/>
      <c r="GM72" s="998"/>
      <c r="GN72" s="998"/>
      <c r="GO72" s="998"/>
      <c r="GP72" s="998"/>
      <c r="GQ72" s="998"/>
      <c r="GR72" s="998"/>
      <c r="GS72" s="998"/>
      <c r="GT72" s="998"/>
      <c r="GU72" s="998"/>
      <c r="GV72" s="998"/>
      <c r="GW72" s="998"/>
      <c r="GX72" s="998"/>
      <c r="GY72" s="998"/>
      <c r="GZ72" s="998"/>
      <c r="HA72" s="998"/>
      <c r="HB72" s="998"/>
      <c r="HC72" s="998"/>
      <c r="HD72" s="998"/>
      <c r="HE72" s="998"/>
      <c r="HF72" s="998"/>
      <c r="HG72" s="998"/>
      <c r="HH72" s="998"/>
      <c r="HI72" s="998"/>
      <c r="HJ72" s="998"/>
      <c r="HK72" s="998"/>
      <c r="HL72" s="998"/>
      <c r="HM72" s="998"/>
      <c r="HN72" s="998"/>
      <c r="HO72" s="998"/>
      <c r="HP72" s="998"/>
      <c r="HQ72" s="998"/>
      <c r="HR72" s="998"/>
      <c r="HS72" s="998"/>
      <c r="HT72" s="998"/>
      <c r="HU72" s="998"/>
      <c r="HV72" s="998"/>
      <c r="HW72" s="998"/>
      <c r="HX72" s="998"/>
      <c r="HY72" s="998"/>
      <c r="HZ72" s="998"/>
      <c r="IA72" s="998"/>
      <c r="IB72" s="998"/>
      <c r="IC72" s="998"/>
      <c r="ID72" s="998"/>
      <c r="IE72" s="998"/>
      <c r="IF72" s="998"/>
      <c r="IG72" s="998"/>
      <c r="IH72" s="998"/>
      <c r="II72" s="998"/>
      <c r="IJ72" s="998"/>
      <c r="IK72" s="998"/>
      <c r="IL72" s="998"/>
      <c r="IM72" s="998"/>
      <c r="IN72" s="998"/>
      <c r="IO72" s="998"/>
      <c r="IP72" s="998"/>
      <c r="IQ72" s="998"/>
      <c r="IR72" s="998"/>
      <c r="IS72" s="998"/>
      <c r="IT72" s="998"/>
      <c r="IU72" s="998"/>
      <c r="IV72" s="998"/>
    </row>
    <row r="73" spans="1:256" s="420" customFormat="1" ht="15.6" customHeight="1">
      <c r="A73" s="171"/>
      <c r="B73" s="171"/>
      <c r="F73" s="22"/>
      <c r="G73" s="131"/>
      <c r="H73" s="539" t="s">
        <v>704</v>
      </c>
      <c r="I73" s="472"/>
      <c r="J73" s="661"/>
      <c r="K73" s="661"/>
      <c r="L73" s="661"/>
      <c r="M73" s="661"/>
      <c r="N73" s="661"/>
      <c r="O73" s="661"/>
      <c r="P73" s="661"/>
      <c r="Q73" s="661"/>
      <c r="R73" s="473"/>
      <c r="S73" s="473"/>
      <c r="T73" s="473"/>
      <c r="U73" s="473"/>
      <c r="V73" s="473"/>
      <c r="W73" s="473"/>
      <c r="X73"/>
      <c r="Y73" s="473"/>
      <c r="Z73" s="473"/>
      <c r="AA73" s="473"/>
      <c r="AB73" s="473"/>
      <c r="AC73" s="473"/>
      <c r="AD73" s="473"/>
      <c r="AE73" s="473"/>
      <c r="AF73" s="473"/>
      <c r="AG73" s="473"/>
      <c r="AH73" s="473"/>
      <c r="AI73" s="473"/>
      <c r="AJ73" s="473"/>
      <c r="AK73" s="473"/>
      <c r="AL73" s="473"/>
      <c r="AM73" s="473"/>
      <c r="AN73" s="473"/>
      <c r="AO73" s="473"/>
      <c r="AP73" s="473"/>
      <c r="AQ73" s="473"/>
      <c r="AR73" s="473"/>
      <c r="AS73" s="1288"/>
    </row>
    <row r="74" spans="1:256" s="420" customFormat="1" ht="15.6" customHeight="1">
      <c r="A74" s="171"/>
      <c r="B74" s="171"/>
      <c r="F74" s="22"/>
      <c r="G74" s="131"/>
      <c r="H74" s="20"/>
      <c r="I74" s="472" t="s">
        <v>623</v>
      </c>
      <c r="J74" s="661"/>
      <c r="K74" s="661"/>
      <c r="L74" s="661"/>
      <c r="M74" s="661"/>
      <c r="N74" s="661"/>
      <c r="O74" s="661"/>
      <c r="P74" s="661"/>
      <c r="Q74" s="661"/>
      <c r="R74" s="477"/>
      <c r="S74" s="477"/>
      <c r="T74" s="477"/>
      <c r="U74" s="477"/>
      <c r="V74" s="477"/>
      <c r="W74" s="477"/>
      <c r="X74"/>
      <c r="Y74" s="473"/>
      <c r="Z74" s="477"/>
      <c r="AA74" s="477"/>
      <c r="AB74" s="477"/>
      <c r="AC74" s="477">
        <v>2104100</v>
      </c>
      <c r="AD74" s="477">
        <v>2284017.4651893401</v>
      </c>
      <c r="AE74" s="477">
        <v>2385286.0930920001</v>
      </c>
      <c r="AF74" s="477">
        <v>2475500</v>
      </c>
      <c r="AG74" s="477">
        <v>2587000</v>
      </c>
      <c r="AH74" s="477">
        <v>2705200</v>
      </c>
      <c r="AI74" s="477">
        <v>2827200</v>
      </c>
      <c r="AJ74" s="477">
        <v>2927800</v>
      </c>
      <c r="AK74" s="477">
        <v>3032100</v>
      </c>
      <c r="AL74" s="477">
        <v>3140100</v>
      </c>
      <c r="AM74" s="477">
        <v>3252900</v>
      </c>
      <c r="AN74" s="477">
        <v>3370600</v>
      </c>
      <c r="AO74" s="477">
        <v>3493300</v>
      </c>
      <c r="AP74" s="477">
        <v>3621300</v>
      </c>
      <c r="AQ74" s="477">
        <v>3754800</v>
      </c>
      <c r="AR74" s="477">
        <v>3893900</v>
      </c>
      <c r="AS74" s="523">
        <v>4038900</v>
      </c>
    </row>
    <row r="75" spans="1:256" s="998" customFormat="1" ht="15.6" customHeight="1">
      <c r="A75" s="171"/>
      <c r="B75" s="171"/>
      <c r="C75" s="420"/>
      <c r="D75" s="420"/>
      <c r="E75" s="420"/>
      <c r="F75" s="22"/>
      <c r="G75" s="131"/>
      <c r="H75" s="20"/>
      <c r="I75" s="472" t="s">
        <v>625</v>
      </c>
      <c r="J75" s="661"/>
      <c r="K75" s="661"/>
      <c r="L75" s="661"/>
      <c r="M75" s="661"/>
      <c r="N75" s="661"/>
      <c r="O75" s="661"/>
      <c r="P75" s="661"/>
      <c r="Q75" s="661"/>
      <c r="R75" s="477"/>
      <c r="S75" s="477"/>
      <c r="T75" s="477"/>
      <c r="U75" s="477"/>
      <c r="V75" s="477"/>
      <c r="W75" s="477"/>
      <c r="X75"/>
      <c r="Y75" s="473"/>
      <c r="Z75" s="477"/>
      <c r="AA75" s="477"/>
      <c r="AB75" s="477"/>
      <c r="AC75" s="477">
        <v>1036200</v>
      </c>
      <c r="AD75" s="477">
        <v>1053700</v>
      </c>
      <c r="AE75" s="477">
        <v>1053700</v>
      </c>
      <c r="AF75" s="477">
        <v>1080000</v>
      </c>
      <c r="AG75" s="477">
        <v>1107000</v>
      </c>
      <c r="AH75" s="477">
        <v>1134700</v>
      </c>
      <c r="AI75" s="477">
        <v>1163100</v>
      </c>
      <c r="AJ75" s="477">
        <v>1192200</v>
      </c>
      <c r="AK75" s="477">
        <v>1222000</v>
      </c>
      <c r="AL75" s="477">
        <v>1252600</v>
      </c>
      <c r="AM75" s="477">
        <v>1283900</v>
      </c>
      <c r="AN75" s="477">
        <v>1316000</v>
      </c>
      <c r="AO75" s="477">
        <v>1348900</v>
      </c>
      <c r="AP75" s="477">
        <v>1382600</v>
      </c>
      <c r="AQ75" s="477">
        <v>1417200</v>
      </c>
      <c r="AR75" s="477">
        <v>1452600</v>
      </c>
      <c r="AS75" s="523">
        <v>1488900</v>
      </c>
      <c r="AT75" s="420"/>
      <c r="AU75" s="420"/>
      <c r="AV75" s="420"/>
      <c r="AW75" s="420"/>
      <c r="AX75" s="420"/>
      <c r="AY75" s="420"/>
      <c r="AZ75" s="420"/>
      <c r="BA75" s="420"/>
      <c r="BB75" s="420"/>
      <c r="BC75" s="420"/>
      <c r="BD75" s="420"/>
      <c r="BE75" s="420"/>
      <c r="BF75" s="420"/>
      <c r="BG75" s="420"/>
      <c r="BH75" s="420"/>
      <c r="BI75" s="420"/>
      <c r="BJ75" s="420"/>
      <c r="BK75" s="420"/>
      <c r="BL75" s="420"/>
      <c r="BM75" s="420"/>
      <c r="BN75" s="420"/>
      <c r="BO75" s="420"/>
      <c r="BP75" s="420"/>
      <c r="BQ75" s="420"/>
      <c r="BR75" s="420"/>
      <c r="BS75" s="420"/>
      <c r="BT75" s="420"/>
      <c r="BU75" s="420"/>
      <c r="BV75" s="420"/>
      <c r="BW75" s="420"/>
      <c r="BX75" s="420"/>
      <c r="BY75" s="420"/>
      <c r="BZ75" s="420"/>
      <c r="CA75" s="420"/>
      <c r="CB75" s="420"/>
      <c r="CC75" s="420"/>
      <c r="CD75" s="420"/>
      <c r="CE75" s="420"/>
      <c r="CF75" s="420"/>
      <c r="CG75" s="420"/>
      <c r="CH75" s="420"/>
      <c r="CI75" s="420"/>
      <c r="CJ75" s="420"/>
      <c r="CK75" s="420"/>
      <c r="CL75" s="420"/>
      <c r="CM75" s="420"/>
      <c r="CN75" s="420"/>
      <c r="CO75" s="420"/>
      <c r="CP75" s="420"/>
      <c r="CQ75" s="420"/>
      <c r="CR75" s="420"/>
      <c r="CS75" s="420"/>
      <c r="CT75" s="420"/>
      <c r="CU75" s="420"/>
      <c r="CV75" s="420"/>
      <c r="CW75" s="420"/>
      <c r="CX75" s="420"/>
      <c r="CY75" s="420"/>
      <c r="CZ75" s="420"/>
      <c r="DA75" s="420"/>
      <c r="DB75" s="420"/>
      <c r="DC75" s="420"/>
      <c r="DD75" s="420"/>
      <c r="DE75" s="420"/>
      <c r="DF75" s="420"/>
      <c r="DG75" s="420"/>
      <c r="DH75" s="420"/>
      <c r="DI75" s="420"/>
      <c r="DJ75" s="420"/>
      <c r="DK75" s="420"/>
      <c r="DL75" s="420"/>
      <c r="DM75" s="420"/>
      <c r="DN75" s="420"/>
      <c r="DO75" s="420"/>
      <c r="DP75" s="420"/>
      <c r="DQ75" s="420"/>
      <c r="DR75" s="420"/>
      <c r="DS75" s="420"/>
      <c r="DT75" s="420"/>
      <c r="DU75" s="420"/>
      <c r="DV75" s="420"/>
      <c r="DW75" s="420"/>
      <c r="DX75" s="420"/>
      <c r="DY75" s="420"/>
      <c r="DZ75" s="420"/>
      <c r="EA75" s="420"/>
      <c r="EB75" s="420"/>
      <c r="EC75" s="420"/>
      <c r="ED75" s="420"/>
      <c r="EE75" s="420"/>
      <c r="EF75" s="420"/>
      <c r="EG75" s="420"/>
      <c r="EH75" s="420"/>
      <c r="EI75" s="420"/>
      <c r="EJ75" s="420"/>
      <c r="EK75" s="420"/>
      <c r="EL75" s="420"/>
      <c r="EM75" s="420"/>
      <c r="EN75" s="420"/>
      <c r="EO75" s="420"/>
      <c r="EP75" s="420"/>
      <c r="EQ75" s="420"/>
      <c r="ER75" s="420"/>
      <c r="ES75" s="420"/>
      <c r="ET75" s="420"/>
      <c r="EU75" s="420"/>
      <c r="EV75" s="420"/>
      <c r="EW75" s="420"/>
      <c r="EX75" s="420"/>
      <c r="EY75" s="420"/>
      <c r="EZ75" s="420"/>
      <c r="FA75" s="420"/>
      <c r="FB75" s="420"/>
      <c r="FC75" s="420"/>
      <c r="FD75" s="420"/>
      <c r="FE75" s="420"/>
      <c r="FF75" s="420"/>
      <c r="FG75" s="420"/>
      <c r="FH75" s="420"/>
      <c r="FI75" s="420"/>
      <c r="FJ75" s="420"/>
      <c r="FK75" s="420"/>
      <c r="FL75" s="420"/>
      <c r="FM75" s="420"/>
      <c r="FN75" s="420"/>
      <c r="FO75" s="420"/>
      <c r="FP75" s="420"/>
      <c r="FQ75" s="420"/>
      <c r="FR75" s="420"/>
      <c r="FS75" s="420"/>
      <c r="FT75" s="420"/>
      <c r="FU75" s="420"/>
      <c r="FV75" s="420"/>
      <c r="FW75" s="420"/>
      <c r="FX75" s="420"/>
      <c r="FY75" s="420"/>
      <c r="FZ75" s="420"/>
      <c r="GA75" s="420"/>
      <c r="GB75" s="420"/>
      <c r="GC75" s="420"/>
      <c r="GD75" s="420"/>
      <c r="GE75" s="420"/>
      <c r="GF75" s="420"/>
      <c r="GG75" s="420"/>
      <c r="GH75" s="420"/>
      <c r="GI75" s="420"/>
      <c r="GJ75" s="420"/>
      <c r="GK75" s="420"/>
      <c r="GL75" s="420"/>
      <c r="GM75" s="420"/>
      <c r="GN75" s="420"/>
      <c r="GO75" s="420"/>
      <c r="GP75" s="420"/>
      <c r="GQ75" s="420"/>
      <c r="GR75" s="420"/>
      <c r="GS75" s="420"/>
      <c r="GT75" s="420"/>
      <c r="GU75" s="420"/>
      <c r="GV75" s="420"/>
      <c r="GW75" s="420"/>
      <c r="GX75" s="420"/>
      <c r="GY75" s="420"/>
      <c r="GZ75" s="420"/>
      <c r="HA75" s="420"/>
      <c r="HB75" s="420"/>
      <c r="HC75" s="420"/>
      <c r="HD75" s="420"/>
      <c r="HE75" s="420"/>
      <c r="HF75" s="420"/>
      <c r="HG75" s="420"/>
      <c r="HH75" s="420"/>
      <c r="HI75" s="420"/>
      <c r="HJ75" s="420"/>
      <c r="HK75" s="420"/>
      <c r="HL75" s="420"/>
      <c r="HM75" s="420"/>
      <c r="HN75" s="420"/>
      <c r="HO75" s="420"/>
      <c r="HP75" s="420"/>
      <c r="HQ75" s="420"/>
      <c r="HR75" s="420"/>
      <c r="HS75" s="420"/>
      <c r="HT75" s="420"/>
      <c r="HU75" s="420"/>
      <c r="HV75" s="420"/>
      <c r="HW75" s="420"/>
      <c r="HX75" s="420"/>
      <c r="HY75" s="420"/>
      <c r="HZ75" s="420"/>
      <c r="IA75" s="420"/>
      <c r="IB75" s="420"/>
      <c r="IC75" s="420"/>
      <c r="ID75" s="420"/>
      <c r="IE75" s="420"/>
      <c r="IF75" s="420"/>
      <c r="IG75" s="420"/>
      <c r="IH75" s="420"/>
      <c r="II75" s="420"/>
      <c r="IJ75" s="420"/>
      <c r="IK75" s="420"/>
      <c r="IL75" s="420"/>
      <c r="IM75" s="420"/>
      <c r="IN75" s="420"/>
      <c r="IO75" s="420"/>
      <c r="IP75" s="420"/>
      <c r="IQ75" s="420"/>
      <c r="IR75" s="420"/>
      <c r="IS75" s="420"/>
      <c r="IT75" s="420"/>
      <c r="IU75" s="420"/>
      <c r="IV75" s="420"/>
    </row>
    <row r="76" spans="1:256" s="998" customFormat="1" ht="15.6" customHeight="1">
      <c r="A76" s="171"/>
      <c r="B76" s="171"/>
      <c r="C76" s="420"/>
      <c r="D76" s="420"/>
      <c r="E76" s="420"/>
      <c r="F76" s="22"/>
      <c r="G76" s="131"/>
      <c r="H76" s="20"/>
      <c r="I76" s="472" t="s">
        <v>626</v>
      </c>
      <c r="J76" s="661"/>
      <c r="K76" s="661"/>
      <c r="L76" s="661"/>
      <c r="M76" s="661"/>
      <c r="N76" s="661"/>
      <c r="O76" s="661"/>
      <c r="P76" s="661"/>
      <c r="Q76" s="661"/>
      <c r="R76" s="477"/>
      <c r="S76" s="477"/>
      <c r="T76" s="477"/>
      <c r="U76" s="477"/>
      <c r="V76" s="477"/>
      <c r="W76" s="477"/>
      <c r="X76"/>
      <c r="Y76" s="473"/>
      <c r="Z76" s="477"/>
      <c r="AA76" s="477"/>
      <c r="AB76" s="477"/>
      <c r="AC76" s="477">
        <v>1000</v>
      </c>
      <c r="AD76" s="477">
        <v>1000</v>
      </c>
      <c r="AE76" s="477">
        <v>1000</v>
      </c>
      <c r="AF76" s="477">
        <v>1000</v>
      </c>
      <c r="AG76" s="477">
        <v>1000</v>
      </c>
      <c r="AH76" s="477">
        <v>1000</v>
      </c>
      <c r="AI76" s="477">
        <v>1000</v>
      </c>
      <c r="AJ76" s="477">
        <v>1000</v>
      </c>
      <c r="AK76" s="477">
        <v>1000</v>
      </c>
      <c r="AL76" s="477">
        <v>1000</v>
      </c>
      <c r="AM76" s="477">
        <v>1000</v>
      </c>
      <c r="AN76" s="477">
        <v>1000</v>
      </c>
      <c r="AO76" s="477">
        <v>1000</v>
      </c>
      <c r="AP76" s="477">
        <v>1000</v>
      </c>
      <c r="AQ76" s="477">
        <v>1000</v>
      </c>
      <c r="AR76" s="477">
        <v>1000</v>
      </c>
      <c r="AS76" s="523">
        <v>1000</v>
      </c>
      <c r="AT76" s="420"/>
      <c r="AU76" s="420"/>
      <c r="AV76" s="420"/>
      <c r="AW76" s="420"/>
      <c r="AX76" s="420"/>
      <c r="AY76" s="420"/>
      <c r="AZ76" s="420"/>
      <c r="BA76" s="420"/>
      <c r="BB76" s="420"/>
      <c r="BC76" s="420"/>
      <c r="BD76" s="420"/>
      <c r="BE76" s="420"/>
      <c r="BF76" s="420"/>
      <c r="BG76" s="420"/>
      <c r="BH76" s="420"/>
      <c r="BI76" s="420"/>
      <c r="BJ76" s="420"/>
      <c r="BK76" s="420"/>
      <c r="BL76" s="420"/>
      <c r="BM76" s="420"/>
      <c r="BN76" s="420"/>
      <c r="BO76" s="420"/>
      <c r="BP76" s="420"/>
      <c r="BQ76" s="420"/>
      <c r="BR76" s="420"/>
      <c r="BS76" s="420"/>
      <c r="BT76" s="420"/>
      <c r="BU76" s="420"/>
      <c r="BV76" s="420"/>
      <c r="BW76" s="420"/>
      <c r="BX76" s="420"/>
      <c r="BY76" s="420"/>
      <c r="BZ76" s="420"/>
      <c r="CA76" s="420"/>
      <c r="CB76" s="420"/>
      <c r="CC76" s="420"/>
      <c r="CD76" s="420"/>
      <c r="CE76" s="420"/>
      <c r="CF76" s="420"/>
      <c r="CG76" s="420"/>
      <c r="CH76" s="420"/>
      <c r="CI76" s="420"/>
      <c r="CJ76" s="420"/>
      <c r="CK76" s="420"/>
      <c r="CL76" s="420"/>
      <c r="CM76" s="420"/>
      <c r="CN76" s="420"/>
      <c r="CO76" s="420"/>
      <c r="CP76" s="420"/>
      <c r="CQ76" s="420"/>
      <c r="CR76" s="420"/>
      <c r="CS76" s="420"/>
      <c r="CT76" s="420"/>
      <c r="CU76" s="420"/>
      <c r="CV76" s="420"/>
      <c r="CW76" s="420"/>
      <c r="CX76" s="420"/>
      <c r="CY76" s="420"/>
      <c r="CZ76" s="420"/>
      <c r="DA76" s="420"/>
      <c r="DB76" s="420"/>
      <c r="DC76" s="420"/>
      <c r="DD76" s="420"/>
      <c r="DE76" s="420"/>
      <c r="DF76" s="420"/>
      <c r="DG76" s="420"/>
      <c r="DH76" s="420"/>
      <c r="DI76" s="420"/>
      <c r="DJ76" s="420"/>
      <c r="DK76" s="420"/>
      <c r="DL76" s="420"/>
      <c r="DM76" s="420"/>
      <c r="DN76" s="420"/>
      <c r="DO76" s="420"/>
      <c r="DP76" s="420"/>
      <c r="DQ76" s="420"/>
      <c r="DR76" s="420"/>
      <c r="DS76" s="420"/>
      <c r="DT76" s="420"/>
      <c r="DU76" s="420"/>
      <c r="DV76" s="420"/>
      <c r="DW76" s="420"/>
      <c r="DX76" s="420"/>
      <c r="DY76" s="420"/>
      <c r="DZ76" s="420"/>
      <c r="EA76" s="420"/>
      <c r="EB76" s="420"/>
      <c r="EC76" s="420"/>
      <c r="ED76" s="420"/>
      <c r="EE76" s="420"/>
      <c r="EF76" s="420"/>
      <c r="EG76" s="420"/>
      <c r="EH76" s="420"/>
      <c r="EI76" s="420"/>
      <c r="EJ76" s="420"/>
      <c r="EK76" s="420"/>
      <c r="EL76" s="420"/>
      <c r="EM76" s="420"/>
      <c r="EN76" s="420"/>
      <c r="EO76" s="420"/>
      <c r="EP76" s="420"/>
      <c r="EQ76" s="420"/>
      <c r="ER76" s="420"/>
      <c r="ES76" s="420"/>
      <c r="ET76" s="420"/>
      <c r="EU76" s="420"/>
      <c r="EV76" s="420"/>
      <c r="EW76" s="420"/>
      <c r="EX76" s="420"/>
      <c r="EY76" s="420"/>
      <c r="EZ76" s="420"/>
      <c r="FA76" s="420"/>
      <c r="FB76" s="420"/>
      <c r="FC76" s="420"/>
      <c r="FD76" s="420"/>
      <c r="FE76" s="420"/>
      <c r="FF76" s="420"/>
      <c r="FG76" s="420"/>
      <c r="FH76" s="420"/>
      <c r="FI76" s="420"/>
      <c r="FJ76" s="420"/>
      <c r="FK76" s="420"/>
      <c r="FL76" s="420"/>
      <c r="FM76" s="420"/>
      <c r="FN76" s="420"/>
      <c r="FO76" s="420"/>
      <c r="FP76" s="420"/>
      <c r="FQ76" s="420"/>
      <c r="FR76" s="420"/>
      <c r="FS76" s="420"/>
      <c r="FT76" s="420"/>
      <c r="FU76" s="420"/>
      <c r="FV76" s="420"/>
      <c r="FW76" s="420"/>
      <c r="FX76" s="420"/>
      <c r="FY76" s="420"/>
      <c r="FZ76" s="420"/>
      <c r="GA76" s="420"/>
      <c r="GB76" s="420"/>
      <c r="GC76" s="420"/>
      <c r="GD76" s="420"/>
      <c r="GE76" s="420"/>
      <c r="GF76" s="420"/>
      <c r="GG76" s="420"/>
      <c r="GH76" s="420"/>
      <c r="GI76" s="420"/>
      <c r="GJ76" s="420"/>
      <c r="GK76" s="420"/>
      <c r="GL76" s="420"/>
      <c r="GM76" s="420"/>
      <c r="GN76" s="420"/>
      <c r="GO76" s="420"/>
      <c r="GP76" s="420"/>
      <c r="GQ76" s="420"/>
      <c r="GR76" s="420"/>
      <c r="GS76" s="420"/>
      <c r="GT76" s="420"/>
      <c r="GU76" s="420"/>
      <c r="GV76" s="420"/>
      <c r="GW76" s="420"/>
      <c r="GX76" s="420"/>
      <c r="GY76" s="420"/>
      <c r="GZ76" s="420"/>
      <c r="HA76" s="420"/>
      <c r="HB76" s="420"/>
      <c r="HC76" s="420"/>
      <c r="HD76" s="420"/>
      <c r="HE76" s="420"/>
      <c r="HF76" s="420"/>
      <c r="HG76" s="420"/>
      <c r="HH76" s="420"/>
      <c r="HI76" s="420"/>
      <c r="HJ76" s="420"/>
      <c r="HK76" s="420"/>
      <c r="HL76" s="420"/>
      <c r="HM76" s="420"/>
      <c r="HN76" s="420"/>
      <c r="HO76" s="420"/>
      <c r="HP76" s="420"/>
      <c r="HQ76" s="420"/>
      <c r="HR76" s="420"/>
      <c r="HS76" s="420"/>
      <c r="HT76" s="420"/>
      <c r="HU76" s="420"/>
      <c r="HV76" s="420"/>
      <c r="HW76" s="420"/>
      <c r="HX76" s="420"/>
      <c r="HY76" s="420"/>
      <c r="HZ76" s="420"/>
      <c r="IA76" s="420"/>
      <c r="IB76" s="420"/>
      <c r="IC76" s="420"/>
      <c r="ID76" s="420"/>
      <c r="IE76" s="420"/>
      <c r="IF76" s="420"/>
      <c r="IG76" s="420"/>
      <c r="IH76" s="420"/>
      <c r="II76" s="420"/>
      <c r="IJ76" s="420"/>
      <c r="IK76" s="420"/>
      <c r="IL76" s="420"/>
      <c r="IM76" s="420"/>
      <c r="IN76" s="420"/>
      <c r="IO76" s="420"/>
      <c r="IP76" s="420"/>
      <c r="IQ76" s="420"/>
      <c r="IR76" s="420"/>
      <c r="IS76" s="420"/>
      <c r="IT76" s="420"/>
      <c r="IU76" s="420"/>
      <c r="IV76" s="420"/>
    </row>
    <row r="77" spans="1:256" s="420" customFormat="1" ht="15.6" customHeight="1">
      <c r="A77" s="171"/>
      <c r="B77" s="171"/>
      <c r="F77" s="22"/>
      <c r="G77" s="131"/>
      <c r="H77" s="20"/>
      <c r="I77" s="472" t="s">
        <v>629</v>
      </c>
      <c r="J77" s="661"/>
      <c r="K77" s="661"/>
      <c r="L77" s="661"/>
      <c r="M77" s="661"/>
      <c r="N77" s="661"/>
      <c r="O77" s="661"/>
      <c r="P77" s="661"/>
      <c r="Q77" s="661"/>
      <c r="R77" s="477"/>
      <c r="S77" s="477"/>
      <c r="T77" s="477"/>
      <c r="U77" s="477"/>
      <c r="V77" s="477"/>
      <c r="W77" s="477"/>
      <c r="X77"/>
      <c r="Y77" s="473"/>
      <c r="Z77" s="477"/>
      <c r="AA77" s="477"/>
      <c r="AB77" s="477"/>
      <c r="AC77" s="477">
        <v>0</v>
      </c>
      <c r="AD77" s="477">
        <v>0</v>
      </c>
      <c r="AE77" s="477">
        <v>0</v>
      </c>
      <c r="AF77" s="477">
        <v>0</v>
      </c>
      <c r="AG77" s="477">
        <v>0</v>
      </c>
      <c r="AH77" s="477">
        <v>0</v>
      </c>
      <c r="AI77" s="477">
        <v>0</v>
      </c>
      <c r="AJ77" s="477">
        <v>0</v>
      </c>
      <c r="AK77" s="477">
        <v>0</v>
      </c>
      <c r="AL77" s="477">
        <v>0</v>
      </c>
      <c r="AM77" s="477">
        <v>0</v>
      </c>
      <c r="AN77" s="477">
        <v>0</v>
      </c>
      <c r="AO77" s="477">
        <v>0</v>
      </c>
      <c r="AP77" s="477">
        <v>0</v>
      </c>
      <c r="AQ77" s="477">
        <v>0</v>
      </c>
      <c r="AR77" s="477">
        <v>0</v>
      </c>
      <c r="AS77" s="523">
        <v>0</v>
      </c>
    </row>
    <row r="78" spans="1:256" s="420" customFormat="1" ht="15.6" customHeight="1">
      <c r="A78" s="171"/>
      <c r="B78" s="171"/>
      <c r="F78" s="22"/>
      <c r="G78" s="131"/>
      <c r="H78" s="20"/>
      <c r="I78" s="472" t="s">
        <v>632</v>
      </c>
      <c r="J78" s="661"/>
      <c r="K78" s="661"/>
      <c r="L78" s="661"/>
      <c r="M78" s="661"/>
      <c r="N78" s="661"/>
      <c r="O78" s="661"/>
      <c r="P78" s="661"/>
      <c r="Q78" s="661"/>
      <c r="R78" s="477"/>
      <c r="S78" s="477"/>
      <c r="T78" s="477"/>
      <c r="U78" s="477"/>
      <c r="V78" s="477"/>
      <c r="W78" s="477"/>
      <c r="X78"/>
      <c r="Y78" s="473"/>
      <c r="Z78" s="477"/>
      <c r="AA78" s="477"/>
      <c r="AB78" s="477"/>
      <c r="AC78" s="477">
        <v>2795100</v>
      </c>
      <c r="AD78" s="477">
        <v>2814267</v>
      </c>
      <c r="AE78" s="477">
        <v>2774267</v>
      </c>
      <c r="AF78" s="477">
        <v>2843600</v>
      </c>
      <c r="AG78" s="477">
        <v>2914700</v>
      </c>
      <c r="AH78" s="477">
        <v>2987600</v>
      </c>
      <c r="AI78" s="477">
        <v>3062300</v>
      </c>
      <c r="AJ78" s="477">
        <v>3138900</v>
      </c>
      <c r="AK78" s="477">
        <v>3217400</v>
      </c>
      <c r="AL78" s="477">
        <v>3297800</v>
      </c>
      <c r="AM78" s="477">
        <v>3380200</v>
      </c>
      <c r="AN78" s="477">
        <v>3464700</v>
      </c>
      <c r="AO78" s="477">
        <v>3551300</v>
      </c>
      <c r="AP78" s="477">
        <v>3640100</v>
      </c>
      <c r="AQ78" s="477">
        <v>3731100</v>
      </c>
      <c r="AR78" s="477">
        <v>3824400</v>
      </c>
      <c r="AS78" s="523">
        <v>3920000</v>
      </c>
    </row>
    <row r="79" spans="1:256" s="420" customFormat="1" ht="15.6" customHeight="1">
      <c r="A79" s="171"/>
      <c r="B79" s="171"/>
      <c r="F79" s="22"/>
      <c r="G79" s="131"/>
      <c r="H79" s="20"/>
      <c r="I79" s="115" t="s">
        <v>635</v>
      </c>
      <c r="J79" s="152"/>
      <c r="K79" s="152"/>
      <c r="L79" s="152"/>
      <c r="M79" s="152"/>
      <c r="N79" s="152"/>
      <c r="O79" s="152"/>
      <c r="P79" s="152"/>
      <c r="Q79" s="152"/>
      <c r="R79" s="477"/>
      <c r="S79" s="477"/>
      <c r="T79" s="477"/>
      <c r="U79" s="477"/>
      <c r="V79" s="477"/>
      <c r="W79" s="477"/>
      <c r="X79"/>
      <c r="Y79" s="473"/>
      <c r="Z79" s="477"/>
      <c r="AA79" s="477"/>
      <c r="AB79" s="477"/>
      <c r="AC79" s="477">
        <v>0</v>
      </c>
      <c r="AD79" s="477">
        <v>-278600</v>
      </c>
      <c r="AE79" s="477">
        <v>-284800</v>
      </c>
      <c r="AF79" s="477">
        <v>-291900</v>
      </c>
      <c r="AG79" s="477">
        <v>-299200</v>
      </c>
      <c r="AH79" s="477">
        <v>-306700</v>
      </c>
      <c r="AI79" s="477">
        <v>-314400</v>
      </c>
      <c r="AJ79" s="477">
        <v>-322300</v>
      </c>
      <c r="AK79" s="477">
        <v>-330400</v>
      </c>
      <c r="AL79" s="477">
        <v>-338700</v>
      </c>
      <c r="AM79" s="477">
        <v>-347200</v>
      </c>
      <c r="AN79" s="477">
        <v>-355900</v>
      </c>
      <c r="AO79" s="477">
        <v>-364800</v>
      </c>
      <c r="AP79" s="477">
        <v>-373900</v>
      </c>
      <c r="AQ79" s="477">
        <v>-383200</v>
      </c>
      <c r="AR79" s="477">
        <v>-392800</v>
      </c>
      <c r="AS79" s="523">
        <v>-402600</v>
      </c>
    </row>
    <row r="80" spans="1:256" s="420" customFormat="1" ht="15.6" customHeight="1">
      <c r="A80" s="171"/>
      <c r="B80" s="171"/>
      <c r="C80" s="998"/>
      <c r="D80" s="998"/>
      <c r="E80" s="998"/>
      <c r="F80" s="22"/>
      <c r="G80" s="487"/>
      <c r="H80" s="82"/>
      <c r="I80" s="536" t="s">
        <v>38</v>
      </c>
      <c r="J80" s="146"/>
      <c r="K80" s="146"/>
      <c r="L80" s="146"/>
      <c r="M80" s="146"/>
      <c r="N80" s="146"/>
      <c r="O80" s="146"/>
      <c r="P80" s="146"/>
      <c r="Q80" s="146"/>
      <c r="R80" s="519"/>
      <c r="S80" s="519"/>
      <c r="T80" s="519"/>
      <c r="U80" s="519"/>
      <c r="V80" s="519"/>
      <c r="W80" s="519"/>
      <c r="X80"/>
      <c r="Y80" s="473"/>
      <c r="Z80" s="519"/>
      <c r="AA80" s="519"/>
      <c r="AB80" s="519"/>
      <c r="AC80" s="519">
        <v>5936400</v>
      </c>
      <c r="AD80" s="519">
        <v>5874384.4651893396</v>
      </c>
      <c r="AE80" s="519">
        <v>5929453.0930920001</v>
      </c>
      <c r="AF80" s="519">
        <v>6108200</v>
      </c>
      <c r="AG80" s="519">
        <v>6310500</v>
      </c>
      <c r="AH80" s="519">
        <v>6521800</v>
      </c>
      <c r="AI80" s="519">
        <v>6739200</v>
      </c>
      <c r="AJ80" s="519">
        <v>6937600</v>
      </c>
      <c r="AK80" s="519">
        <v>7142100</v>
      </c>
      <c r="AL80" s="519">
        <v>7352800</v>
      </c>
      <c r="AM80" s="519">
        <v>7570800</v>
      </c>
      <c r="AN80" s="519">
        <v>7796400</v>
      </c>
      <c r="AO80" s="519">
        <v>8029700</v>
      </c>
      <c r="AP80" s="519">
        <v>8271100</v>
      </c>
      <c r="AQ80" s="519">
        <v>8520900</v>
      </c>
      <c r="AR80" s="519">
        <v>8779100</v>
      </c>
      <c r="AS80" s="520">
        <v>9046200</v>
      </c>
      <c r="AT80" s="998"/>
      <c r="AU80" s="998"/>
      <c r="AV80" s="998"/>
      <c r="AW80" s="998"/>
      <c r="AX80" s="998"/>
      <c r="AY80" s="998"/>
      <c r="AZ80" s="998"/>
      <c r="BA80" s="998"/>
      <c r="BB80" s="998"/>
      <c r="BC80" s="998"/>
      <c r="BD80" s="998"/>
      <c r="BE80" s="998"/>
      <c r="BF80" s="998"/>
      <c r="BG80" s="998"/>
      <c r="BH80" s="998"/>
      <c r="BI80" s="998"/>
      <c r="BJ80" s="998"/>
      <c r="BK80" s="998"/>
      <c r="BL80" s="998"/>
      <c r="BM80" s="998"/>
      <c r="BN80" s="998"/>
      <c r="BO80" s="998"/>
      <c r="BP80" s="998"/>
      <c r="BQ80" s="998"/>
      <c r="BR80" s="998"/>
      <c r="BS80" s="998"/>
      <c r="BT80" s="998"/>
      <c r="BU80" s="998"/>
      <c r="BV80" s="998"/>
      <c r="BW80" s="998"/>
      <c r="BX80" s="998"/>
      <c r="BY80" s="998"/>
      <c r="BZ80" s="998"/>
      <c r="CA80" s="998"/>
      <c r="CB80" s="998"/>
      <c r="CC80" s="998"/>
      <c r="CD80" s="998"/>
      <c r="CE80" s="998"/>
      <c r="CF80" s="998"/>
      <c r="CG80" s="998"/>
      <c r="CH80" s="998"/>
      <c r="CI80" s="998"/>
      <c r="CJ80" s="998"/>
      <c r="CK80" s="998"/>
      <c r="CL80" s="998"/>
      <c r="CM80" s="998"/>
      <c r="CN80" s="998"/>
      <c r="CO80" s="998"/>
      <c r="CP80" s="998"/>
      <c r="CQ80" s="998"/>
      <c r="CR80" s="998"/>
      <c r="CS80" s="998"/>
      <c r="CT80" s="998"/>
      <c r="CU80" s="998"/>
      <c r="CV80" s="998"/>
      <c r="CW80" s="998"/>
      <c r="CX80" s="998"/>
      <c r="CY80" s="998"/>
      <c r="CZ80" s="998"/>
      <c r="DA80" s="998"/>
      <c r="DB80" s="998"/>
      <c r="DC80" s="998"/>
      <c r="DD80" s="998"/>
      <c r="DE80" s="998"/>
      <c r="DF80" s="998"/>
      <c r="DG80" s="998"/>
      <c r="DH80" s="998"/>
      <c r="DI80" s="998"/>
      <c r="DJ80" s="998"/>
      <c r="DK80" s="998"/>
      <c r="DL80" s="998"/>
      <c r="DM80" s="998"/>
      <c r="DN80" s="998"/>
      <c r="DO80" s="998"/>
      <c r="DP80" s="998"/>
      <c r="DQ80" s="998"/>
      <c r="DR80" s="998"/>
      <c r="DS80" s="998"/>
      <c r="DT80" s="998"/>
      <c r="DU80" s="998"/>
      <c r="DV80" s="998"/>
      <c r="DW80" s="998"/>
      <c r="DX80" s="998"/>
      <c r="DY80" s="998"/>
      <c r="DZ80" s="998"/>
      <c r="EA80" s="998"/>
      <c r="EB80" s="998"/>
      <c r="EC80" s="998"/>
      <c r="ED80" s="998"/>
      <c r="EE80" s="998"/>
      <c r="EF80" s="998"/>
      <c r="EG80" s="998"/>
      <c r="EH80" s="998"/>
      <c r="EI80" s="998"/>
      <c r="EJ80" s="998"/>
      <c r="EK80" s="998"/>
      <c r="EL80" s="998"/>
      <c r="EM80" s="998"/>
      <c r="EN80" s="998"/>
      <c r="EO80" s="998"/>
      <c r="EP80" s="998"/>
      <c r="EQ80" s="998"/>
      <c r="ER80" s="998"/>
      <c r="ES80" s="998"/>
      <c r="ET80" s="998"/>
      <c r="EU80" s="998"/>
      <c r="EV80" s="998"/>
      <c r="EW80" s="998"/>
      <c r="EX80" s="998"/>
      <c r="EY80" s="998"/>
      <c r="EZ80" s="998"/>
      <c r="FA80" s="998"/>
      <c r="FB80" s="998"/>
      <c r="FC80" s="998"/>
      <c r="FD80" s="998"/>
      <c r="FE80" s="998"/>
      <c r="FF80" s="998"/>
      <c r="FG80" s="998"/>
      <c r="FH80" s="998"/>
      <c r="FI80" s="998"/>
      <c r="FJ80" s="998"/>
      <c r="FK80" s="998"/>
      <c r="FL80" s="998"/>
      <c r="FM80" s="998"/>
      <c r="FN80" s="998"/>
      <c r="FO80" s="998"/>
      <c r="FP80" s="998"/>
      <c r="FQ80" s="998"/>
      <c r="FR80" s="998"/>
      <c r="FS80" s="998"/>
      <c r="FT80" s="998"/>
      <c r="FU80" s="998"/>
      <c r="FV80" s="998"/>
      <c r="FW80" s="998"/>
      <c r="FX80" s="998"/>
      <c r="FY80" s="998"/>
      <c r="FZ80" s="998"/>
      <c r="GA80" s="998"/>
      <c r="GB80" s="998"/>
      <c r="GC80" s="998"/>
      <c r="GD80" s="998"/>
      <c r="GE80" s="998"/>
      <c r="GF80" s="998"/>
      <c r="GG80" s="998"/>
      <c r="GH80" s="998"/>
      <c r="GI80" s="998"/>
      <c r="GJ80" s="998"/>
      <c r="GK80" s="998"/>
      <c r="GL80" s="998"/>
      <c r="GM80" s="998"/>
      <c r="GN80" s="998"/>
      <c r="GO80" s="998"/>
      <c r="GP80" s="998"/>
      <c r="GQ80" s="998"/>
      <c r="GR80" s="998"/>
      <c r="GS80" s="998"/>
      <c r="GT80" s="998"/>
      <c r="GU80" s="998"/>
      <c r="GV80" s="998"/>
      <c r="GW80" s="998"/>
      <c r="GX80" s="998"/>
      <c r="GY80" s="998"/>
      <c r="GZ80" s="998"/>
      <c r="HA80" s="998"/>
      <c r="HB80" s="998"/>
      <c r="HC80" s="998"/>
      <c r="HD80" s="998"/>
      <c r="HE80" s="998"/>
      <c r="HF80" s="998"/>
      <c r="HG80" s="998"/>
      <c r="HH80" s="998"/>
      <c r="HI80" s="998"/>
      <c r="HJ80" s="998"/>
      <c r="HK80" s="998"/>
      <c r="HL80" s="998"/>
      <c r="HM80" s="998"/>
      <c r="HN80" s="998"/>
      <c r="HO80" s="998"/>
      <c r="HP80" s="998"/>
      <c r="HQ80" s="998"/>
      <c r="HR80" s="998"/>
      <c r="HS80" s="998"/>
      <c r="HT80" s="998"/>
      <c r="HU80" s="998"/>
      <c r="HV80" s="998"/>
      <c r="HW80" s="998"/>
      <c r="HX80" s="998"/>
      <c r="HY80" s="998"/>
      <c r="HZ80" s="998"/>
      <c r="IA80" s="998"/>
      <c r="IB80" s="998"/>
      <c r="IC80" s="998"/>
      <c r="ID80" s="998"/>
      <c r="IE80" s="998"/>
      <c r="IF80" s="998"/>
      <c r="IG80" s="998"/>
      <c r="IH80" s="998"/>
      <c r="II80" s="998"/>
      <c r="IJ80" s="998"/>
      <c r="IK80" s="998"/>
      <c r="IL80" s="998"/>
      <c r="IM80" s="998"/>
      <c r="IN80" s="998"/>
      <c r="IO80" s="998"/>
      <c r="IP80" s="998"/>
      <c r="IQ80" s="998"/>
      <c r="IR80" s="998"/>
      <c r="IS80" s="998"/>
      <c r="IT80" s="998"/>
      <c r="IU80" s="998"/>
      <c r="IV80" s="998"/>
    </row>
    <row r="81" spans="1:256" s="420" customFormat="1" ht="15.6" customHeight="1">
      <c r="A81" s="171"/>
      <c r="B81" s="171"/>
      <c r="C81" s="998"/>
      <c r="D81" s="998"/>
      <c r="E81" s="998"/>
      <c r="F81" s="22"/>
      <c r="G81" s="525"/>
      <c r="H81" s="526" t="s">
        <v>38</v>
      </c>
      <c r="I81" s="527"/>
      <c r="J81" s="1300"/>
      <c r="K81" s="1300"/>
      <c r="L81" s="1300"/>
      <c r="M81" s="1300"/>
      <c r="N81" s="1300"/>
      <c r="O81" s="1300"/>
      <c r="P81" s="1300"/>
      <c r="Q81" s="1300"/>
      <c r="R81" s="566"/>
      <c r="S81" s="566"/>
      <c r="T81" s="566"/>
      <c r="U81" s="566"/>
      <c r="V81" s="566"/>
      <c r="W81" s="566"/>
      <c r="X81"/>
      <c r="Y81" s="473"/>
      <c r="Z81" s="566"/>
      <c r="AA81" s="566"/>
      <c r="AB81" s="566"/>
      <c r="AC81" s="566">
        <v>15998100</v>
      </c>
      <c r="AD81" s="566">
        <v>17383319.147712</v>
      </c>
      <c r="AE81" s="566">
        <v>17775177.413258001</v>
      </c>
      <c r="AF81" s="566">
        <v>18356300</v>
      </c>
      <c r="AG81" s="566">
        <v>19037000</v>
      </c>
      <c r="AH81" s="566">
        <v>19752100</v>
      </c>
      <c r="AI81" s="566">
        <v>20488800</v>
      </c>
      <c r="AJ81" s="566">
        <v>21135000</v>
      </c>
      <c r="AK81" s="566">
        <v>21802200</v>
      </c>
      <c r="AL81" s="566">
        <v>22491500</v>
      </c>
      <c r="AM81" s="566">
        <v>23206800</v>
      </c>
      <c r="AN81" s="566">
        <v>23949400</v>
      </c>
      <c r="AO81" s="566">
        <v>24720100</v>
      </c>
      <c r="AP81" s="566">
        <v>25520000</v>
      </c>
      <c r="AQ81" s="566">
        <v>26350000</v>
      </c>
      <c r="AR81" s="566">
        <v>27211100</v>
      </c>
      <c r="AS81" s="567">
        <v>28104400</v>
      </c>
      <c r="AT81" s="998"/>
      <c r="AU81" s="998"/>
      <c r="AV81" s="998"/>
      <c r="AW81" s="998"/>
      <c r="AX81" s="998"/>
      <c r="AY81" s="998"/>
      <c r="AZ81" s="998"/>
      <c r="BA81" s="998"/>
      <c r="BB81" s="998"/>
      <c r="BC81" s="998"/>
      <c r="BD81" s="998"/>
      <c r="BE81" s="998"/>
      <c r="BF81" s="998"/>
      <c r="BG81" s="998"/>
      <c r="BH81" s="998"/>
      <c r="BI81" s="998"/>
      <c r="BJ81" s="998"/>
      <c r="BK81" s="998"/>
      <c r="BL81" s="998"/>
      <c r="BM81" s="998"/>
      <c r="BN81" s="998"/>
      <c r="BO81" s="998"/>
      <c r="BP81" s="998"/>
      <c r="BQ81" s="998"/>
      <c r="BR81" s="998"/>
      <c r="BS81" s="998"/>
      <c r="BT81" s="998"/>
      <c r="BU81" s="998"/>
      <c r="BV81" s="998"/>
      <c r="BW81" s="998"/>
      <c r="BX81" s="998"/>
      <c r="BY81" s="998"/>
      <c r="BZ81" s="998"/>
      <c r="CA81" s="998"/>
      <c r="CB81" s="998"/>
      <c r="CC81" s="998"/>
      <c r="CD81" s="998"/>
      <c r="CE81" s="998"/>
      <c r="CF81" s="998"/>
      <c r="CG81" s="998"/>
      <c r="CH81" s="998"/>
      <c r="CI81" s="998"/>
      <c r="CJ81" s="998"/>
      <c r="CK81" s="998"/>
      <c r="CL81" s="998"/>
      <c r="CM81" s="998"/>
      <c r="CN81" s="998"/>
      <c r="CO81" s="998"/>
      <c r="CP81" s="998"/>
      <c r="CQ81" s="998"/>
      <c r="CR81" s="998"/>
      <c r="CS81" s="998"/>
      <c r="CT81" s="998"/>
      <c r="CU81" s="998"/>
      <c r="CV81" s="998"/>
      <c r="CW81" s="998"/>
      <c r="CX81" s="998"/>
      <c r="CY81" s="998"/>
      <c r="CZ81" s="998"/>
      <c r="DA81" s="998"/>
      <c r="DB81" s="998"/>
      <c r="DC81" s="998"/>
      <c r="DD81" s="998"/>
      <c r="DE81" s="998"/>
      <c r="DF81" s="998"/>
      <c r="DG81" s="998"/>
      <c r="DH81" s="998"/>
      <c r="DI81" s="998"/>
      <c r="DJ81" s="998"/>
      <c r="DK81" s="998"/>
      <c r="DL81" s="998"/>
      <c r="DM81" s="998"/>
      <c r="DN81" s="998"/>
      <c r="DO81" s="998"/>
      <c r="DP81" s="998"/>
      <c r="DQ81" s="998"/>
      <c r="DR81" s="998"/>
      <c r="DS81" s="998"/>
      <c r="DT81" s="998"/>
      <c r="DU81" s="998"/>
      <c r="DV81" s="998"/>
      <c r="DW81" s="998"/>
      <c r="DX81" s="998"/>
      <c r="DY81" s="998"/>
      <c r="DZ81" s="998"/>
      <c r="EA81" s="998"/>
      <c r="EB81" s="998"/>
      <c r="EC81" s="998"/>
      <c r="ED81" s="998"/>
      <c r="EE81" s="998"/>
      <c r="EF81" s="998"/>
      <c r="EG81" s="998"/>
      <c r="EH81" s="998"/>
      <c r="EI81" s="998"/>
      <c r="EJ81" s="998"/>
      <c r="EK81" s="998"/>
      <c r="EL81" s="998"/>
      <c r="EM81" s="998"/>
      <c r="EN81" s="998"/>
      <c r="EO81" s="998"/>
      <c r="EP81" s="998"/>
      <c r="EQ81" s="998"/>
      <c r="ER81" s="998"/>
      <c r="ES81" s="998"/>
      <c r="ET81" s="998"/>
      <c r="EU81" s="998"/>
      <c r="EV81" s="998"/>
      <c r="EW81" s="998"/>
      <c r="EX81" s="998"/>
      <c r="EY81" s="998"/>
      <c r="EZ81" s="998"/>
      <c r="FA81" s="998"/>
      <c r="FB81" s="998"/>
      <c r="FC81" s="998"/>
      <c r="FD81" s="998"/>
      <c r="FE81" s="998"/>
      <c r="FF81" s="998"/>
      <c r="FG81" s="998"/>
      <c r="FH81" s="998"/>
      <c r="FI81" s="998"/>
      <c r="FJ81" s="998"/>
      <c r="FK81" s="998"/>
      <c r="FL81" s="998"/>
      <c r="FM81" s="998"/>
      <c r="FN81" s="998"/>
      <c r="FO81" s="998"/>
      <c r="FP81" s="998"/>
      <c r="FQ81" s="998"/>
      <c r="FR81" s="998"/>
      <c r="FS81" s="998"/>
      <c r="FT81" s="998"/>
      <c r="FU81" s="998"/>
      <c r="FV81" s="998"/>
      <c r="FW81" s="998"/>
      <c r="FX81" s="998"/>
      <c r="FY81" s="998"/>
      <c r="FZ81" s="998"/>
      <c r="GA81" s="998"/>
      <c r="GB81" s="998"/>
      <c r="GC81" s="998"/>
      <c r="GD81" s="998"/>
      <c r="GE81" s="998"/>
      <c r="GF81" s="998"/>
      <c r="GG81" s="998"/>
      <c r="GH81" s="998"/>
      <c r="GI81" s="998"/>
      <c r="GJ81" s="998"/>
      <c r="GK81" s="998"/>
      <c r="GL81" s="998"/>
      <c r="GM81" s="998"/>
      <c r="GN81" s="998"/>
      <c r="GO81" s="998"/>
      <c r="GP81" s="998"/>
      <c r="GQ81" s="998"/>
      <c r="GR81" s="998"/>
      <c r="GS81" s="998"/>
      <c r="GT81" s="998"/>
      <c r="GU81" s="998"/>
      <c r="GV81" s="998"/>
      <c r="GW81" s="998"/>
      <c r="GX81" s="998"/>
      <c r="GY81" s="998"/>
      <c r="GZ81" s="998"/>
      <c r="HA81" s="998"/>
      <c r="HB81" s="998"/>
      <c r="HC81" s="998"/>
      <c r="HD81" s="998"/>
      <c r="HE81" s="998"/>
      <c r="HF81" s="998"/>
      <c r="HG81" s="998"/>
      <c r="HH81" s="998"/>
      <c r="HI81" s="998"/>
      <c r="HJ81" s="998"/>
      <c r="HK81" s="998"/>
      <c r="HL81" s="998"/>
      <c r="HM81" s="998"/>
      <c r="HN81" s="998"/>
      <c r="HO81" s="998"/>
      <c r="HP81" s="998"/>
      <c r="HQ81" s="998"/>
      <c r="HR81" s="998"/>
      <c r="HS81" s="998"/>
      <c r="HT81" s="998"/>
      <c r="HU81" s="998"/>
      <c r="HV81" s="998"/>
      <c r="HW81" s="998"/>
      <c r="HX81" s="998"/>
      <c r="HY81" s="998"/>
      <c r="HZ81" s="998"/>
      <c r="IA81" s="998"/>
      <c r="IB81" s="998"/>
      <c r="IC81" s="998"/>
      <c r="ID81" s="998"/>
      <c r="IE81" s="998"/>
      <c r="IF81" s="998"/>
      <c r="IG81" s="998"/>
      <c r="IH81" s="998"/>
      <c r="II81" s="998"/>
      <c r="IJ81" s="998"/>
      <c r="IK81" s="998"/>
      <c r="IL81" s="998"/>
      <c r="IM81" s="998"/>
      <c r="IN81" s="998"/>
      <c r="IO81" s="998"/>
      <c r="IP81" s="998"/>
      <c r="IQ81" s="998"/>
      <c r="IR81" s="998"/>
      <c r="IS81" s="998"/>
      <c r="IT81" s="998"/>
      <c r="IU81" s="998"/>
      <c r="IV81" s="998"/>
    </row>
    <row r="82" spans="1:256" s="420" customFormat="1" ht="15.6" customHeight="1">
      <c r="A82" s="171"/>
      <c r="B82" s="171"/>
      <c r="F82" s="22"/>
      <c r="G82" s="483" t="s">
        <v>1788</v>
      </c>
      <c r="H82" s="484"/>
      <c r="I82" s="485"/>
      <c r="J82" s="510"/>
      <c r="K82" s="510"/>
      <c r="L82" s="510"/>
      <c r="M82" s="510"/>
      <c r="N82" s="510"/>
      <c r="O82" s="510"/>
      <c r="P82" s="510"/>
      <c r="Q82" s="510"/>
      <c r="R82" s="486"/>
      <c r="S82" s="486"/>
      <c r="T82" s="486"/>
      <c r="U82" s="486"/>
      <c r="V82" s="486"/>
      <c r="W82" s="486"/>
      <c r="X82"/>
      <c r="Y82" s="473"/>
      <c r="Z82" s="486"/>
      <c r="AA82" s="486"/>
      <c r="AB82" s="486"/>
      <c r="AC82" s="486"/>
      <c r="AD82" s="486"/>
      <c r="AE82" s="486"/>
      <c r="AF82" s="486"/>
      <c r="AG82" s="486"/>
      <c r="AH82" s="486"/>
      <c r="AI82" s="486"/>
      <c r="AJ82" s="486"/>
      <c r="AK82" s="486"/>
      <c r="AL82" s="486"/>
      <c r="AM82" s="486"/>
      <c r="AN82" s="486"/>
      <c r="AO82" s="486"/>
      <c r="AP82" s="486"/>
      <c r="AQ82" s="486"/>
      <c r="AR82" s="486"/>
      <c r="AS82" s="431"/>
    </row>
    <row r="83" spans="1:256" s="420" customFormat="1" ht="15.6" customHeight="1">
      <c r="A83" s="171"/>
      <c r="B83" s="171"/>
      <c r="F83" s="22"/>
      <c r="G83" s="568"/>
      <c r="H83" s="569" t="s">
        <v>1789</v>
      </c>
      <c r="I83" s="472"/>
      <c r="J83" s="661"/>
      <c r="K83" s="661"/>
      <c r="L83" s="661"/>
      <c r="M83" s="661"/>
      <c r="N83" s="661"/>
      <c r="O83" s="661"/>
      <c r="P83" s="661"/>
      <c r="Q83" s="661"/>
      <c r="R83" s="473"/>
      <c r="S83" s="473"/>
      <c r="T83" s="473"/>
      <c r="U83" s="473"/>
      <c r="V83" s="473"/>
      <c r="W83" s="473"/>
      <c r="X83"/>
      <c r="Y83" s="473"/>
      <c r="Z83" s="473"/>
      <c r="AA83" s="473"/>
      <c r="AB83" s="473"/>
      <c r="AC83" s="473"/>
      <c r="AD83" s="473"/>
      <c r="AE83" s="473"/>
      <c r="AF83" s="473"/>
      <c r="AG83" s="473"/>
      <c r="AH83" s="473"/>
      <c r="AI83" s="473"/>
      <c r="AJ83" s="473"/>
      <c r="AK83" s="473"/>
      <c r="AL83" s="473"/>
      <c r="AM83" s="473"/>
      <c r="AN83" s="473"/>
      <c r="AO83" s="473"/>
      <c r="AP83" s="473"/>
      <c r="AQ83" s="473"/>
      <c r="AR83" s="473"/>
      <c r="AS83" s="1288"/>
    </row>
    <row r="84" spans="1:256" s="420" customFormat="1" ht="15.6" customHeight="1">
      <c r="A84" s="171"/>
      <c r="B84" s="171"/>
      <c r="F84" s="22"/>
      <c r="G84" s="568"/>
      <c r="H84" s="20"/>
      <c r="I84" s="472" t="s">
        <v>623</v>
      </c>
      <c r="J84" s="661"/>
      <c r="K84" s="661"/>
      <c r="L84" s="661"/>
      <c r="M84" s="661"/>
      <c r="N84" s="661"/>
      <c r="O84" s="661"/>
      <c r="P84" s="661"/>
      <c r="Q84" s="661"/>
      <c r="R84" s="477"/>
      <c r="S84" s="477"/>
      <c r="T84" s="477"/>
      <c r="U84" s="477"/>
      <c r="V84" s="477"/>
      <c r="W84" s="477"/>
      <c r="X84"/>
      <c r="Y84" s="473"/>
      <c r="Z84" s="477"/>
      <c r="AA84" s="477"/>
      <c r="AB84" s="477"/>
      <c r="AC84" s="477">
        <v>6110300</v>
      </c>
      <c r="AD84" s="477">
        <v>4065536.0453466699</v>
      </c>
      <c r="AE84" s="477">
        <v>4179405.2473750003</v>
      </c>
      <c r="AF84" s="477">
        <v>4337500</v>
      </c>
      <c r="AG84" s="477">
        <v>4532900</v>
      </c>
      <c r="AH84" s="477">
        <v>4739900</v>
      </c>
      <c r="AI84" s="477">
        <v>4953600</v>
      </c>
      <c r="AJ84" s="477">
        <v>5129900</v>
      </c>
      <c r="AK84" s="477">
        <v>5312600</v>
      </c>
      <c r="AL84" s="477">
        <v>5501900</v>
      </c>
      <c r="AM84" s="477">
        <v>5699500</v>
      </c>
      <c r="AN84" s="477">
        <v>5905700</v>
      </c>
      <c r="AO84" s="477">
        <v>6120700</v>
      </c>
      <c r="AP84" s="477">
        <v>6345000</v>
      </c>
      <c r="AQ84" s="477">
        <v>6578800</v>
      </c>
      <c r="AR84" s="477">
        <v>6822500</v>
      </c>
      <c r="AS84" s="523">
        <v>7076500</v>
      </c>
    </row>
    <row r="85" spans="1:256" s="998" customFormat="1" ht="15.6" customHeight="1">
      <c r="A85" s="171"/>
      <c r="B85" s="171"/>
      <c r="C85" s="420"/>
      <c r="D85" s="420"/>
      <c r="E85" s="420"/>
      <c r="F85" s="22"/>
      <c r="G85" s="568"/>
      <c r="H85" s="20"/>
      <c r="I85" s="472" t="s">
        <v>625</v>
      </c>
      <c r="J85" s="661"/>
      <c r="K85" s="661"/>
      <c r="L85" s="661"/>
      <c r="M85" s="661"/>
      <c r="N85" s="661"/>
      <c r="O85" s="661"/>
      <c r="P85" s="661"/>
      <c r="Q85" s="661"/>
      <c r="R85" s="477"/>
      <c r="S85" s="477"/>
      <c r="T85" s="477"/>
      <c r="U85" s="477"/>
      <c r="V85" s="477"/>
      <c r="W85" s="477"/>
      <c r="X85"/>
      <c r="Y85" s="473"/>
      <c r="Z85" s="477"/>
      <c r="AA85" s="477"/>
      <c r="AB85" s="477"/>
      <c r="AC85" s="477">
        <v>7366500</v>
      </c>
      <c r="AD85" s="477">
        <v>7684400</v>
      </c>
      <c r="AE85" s="477">
        <v>7995300</v>
      </c>
      <c r="AF85" s="477">
        <v>8195200</v>
      </c>
      <c r="AG85" s="477">
        <v>8400100</v>
      </c>
      <c r="AH85" s="477">
        <v>8610100</v>
      </c>
      <c r="AI85" s="477">
        <v>8825400</v>
      </c>
      <c r="AJ85" s="477">
        <v>9046000</v>
      </c>
      <c r="AK85" s="477">
        <v>9272200</v>
      </c>
      <c r="AL85" s="477">
        <v>9504000</v>
      </c>
      <c r="AM85" s="477">
        <v>9741600</v>
      </c>
      <c r="AN85" s="477">
        <v>9985100</v>
      </c>
      <c r="AO85" s="477">
        <v>10234700</v>
      </c>
      <c r="AP85" s="477">
        <v>10490600</v>
      </c>
      <c r="AQ85" s="477">
        <v>10752900</v>
      </c>
      <c r="AR85" s="477">
        <v>11021700</v>
      </c>
      <c r="AS85" s="523">
        <v>11297200</v>
      </c>
      <c r="AT85" s="420"/>
      <c r="AU85" s="420"/>
      <c r="AV85" s="420"/>
      <c r="AW85" s="420"/>
      <c r="AX85" s="420"/>
      <c r="AY85" s="420"/>
      <c r="AZ85" s="420"/>
      <c r="BA85" s="420"/>
      <c r="BB85" s="420"/>
      <c r="BC85" s="420"/>
      <c r="BD85" s="420"/>
      <c r="BE85" s="420"/>
      <c r="BF85" s="420"/>
      <c r="BG85" s="420"/>
      <c r="BH85" s="420"/>
      <c r="BI85" s="420"/>
      <c r="BJ85" s="420"/>
      <c r="BK85" s="420"/>
      <c r="BL85" s="420"/>
      <c r="BM85" s="420"/>
      <c r="BN85" s="420"/>
      <c r="BO85" s="420"/>
      <c r="BP85" s="420"/>
      <c r="BQ85" s="420"/>
      <c r="BR85" s="420"/>
      <c r="BS85" s="420"/>
      <c r="BT85" s="420"/>
      <c r="BU85" s="420"/>
      <c r="BV85" s="420"/>
      <c r="BW85" s="420"/>
      <c r="BX85" s="420"/>
      <c r="BY85" s="420"/>
      <c r="BZ85" s="420"/>
      <c r="CA85" s="420"/>
      <c r="CB85" s="420"/>
      <c r="CC85" s="420"/>
      <c r="CD85" s="420"/>
      <c r="CE85" s="420"/>
      <c r="CF85" s="420"/>
      <c r="CG85" s="420"/>
      <c r="CH85" s="420"/>
      <c r="CI85" s="420"/>
      <c r="CJ85" s="420"/>
      <c r="CK85" s="420"/>
      <c r="CL85" s="420"/>
      <c r="CM85" s="420"/>
      <c r="CN85" s="420"/>
      <c r="CO85" s="420"/>
      <c r="CP85" s="420"/>
      <c r="CQ85" s="420"/>
      <c r="CR85" s="420"/>
      <c r="CS85" s="420"/>
      <c r="CT85" s="420"/>
      <c r="CU85" s="420"/>
      <c r="CV85" s="420"/>
      <c r="CW85" s="420"/>
      <c r="CX85" s="420"/>
      <c r="CY85" s="420"/>
      <c r="CZ85" s="420"/>
      <c r="DA85" s="420"/>
      <c r="DB85" s="420"/>
      <c r="DC85" s="420"/>
      <c r="DD85" s="420"/>
      <c r="DE85" s="420"/>
      <c r="DF85" s="420"/>
      <c r="DG85" s="420"/>
      <c r="DH85" s="420"/>
      <c r="DI85" s="420"/>
      <c r="DJ85" s="420"/>
      <c r="DK85" s="420"/>
      <c r="DL85" s="420"/>
      <c r="DM85" s="420"/>
      <c r="DN85" s="420"/>
      <c r="DO85" s="420"/>
      <c r="DP85" s="420"/>
      <c r="DQ85" s="420"/>
      <c r="DR85" s="420"/>
      <c r="DS85" s="420"/>
      <c r="DT85" s="420"/>
      <c r="DU85" s="420"/>
      <c r="DV85" s="420"/>
      <c r="DW85" s="420"/>
      <c r="DX85" s="420"/>
      <c r="DY85" s="420"/>
      <c r="DZ85" s="420"/>
      <c r="EA85" s="420"/>
      <c r="EB85" s="420"/>
      <c r="EC85" s="420"/>
      <c r="ED85" s="420"/>
      <c r="EE85" s="420"/>
      <c r="EF85" s="420"/>
      <c r="EG85" s="420"/>
      <c r="EH85" s="420"/>
      <c r="EI85" s="420"/>
      <c r="EJ85" s="420"/>
      <c r="EK85" s="420"/>
      <c r="EL85" s="420"/>
      <c r="EM85" s="420"/>
      <c r="EN85" s="420"/>
      <c r="EO85" s="420"/>
      <c r="EP85" s="420"/>
      <c r="EQ85" s="420"/>
      <c r="ER85" s="420"/>
      <c r="ES85" s="420"/>
      <c r="ET85" s="420"/>
      <c r="EU85" s="420"/>
      <c r="EV85" s="420"/>
      <c r="EW85" s="420"/>
      <c r="EX85" s="420"/>
      <c r="EY85" s="420"/>
      <c r="EZ85" s="420"/>
      <c r="FA85" s="420"/>
      <c r="FB85" s="420"/>
      <c r="FC85" s="420"/>
      <c r="FD85" s="420"/>
      <c r="FE85" s="420"/>
      <c r="FF85" s="420"/>
      <c r="FG85" s="420"/>
      <c r="FH85" s="420"/>
      <c r="FI85" s="420"/>
      <c r="FJ85" s="420"/>
      <c r="FK85" s="420"/>
      <c r="FL85" s="420"/>
      <c r="FM85" s="420"/>
      <c r="FN85" s="420"/>
      <c r="FO85" s="420"/>
      <c r="FP85" s="420"/>
      <c r="FQ85" s="420"/>
      <c r="FR85" s="420"/>
      <c r="FS85" s="420"/>
      <c r="FT85" s="420"/>
      <c r="FU85" s="420"/>
      <c r="FV85" s="420"/>
      <c r="FW85" s="420"/>
      <c r="FX85" s="420"/>
      <c r="FY85" s="420"/>
      <c r="FZ85" s="420"/>
      <c r="GA85" s="420"/>
      <c r="GB85" s="420"/>
      <c r="GC85" s="420"/>
      <c r="GD85" s="420"/>
      <c r="GE85" s="420"/>
      <c r="GF85" s="420"/>
      <c r="GG85" s="420"/>
      <c r="GH85" s="420"/>
      <c r="GI85" s="420"/>
      <c r="GJ85" s="420"/>
      <c r="GK85" s="420"/>
      <c r="GL85" s="420"/>
      <c r="GM85" s="420"/>
      <c r="GN85" s="420"/>
      <c r="GO85" s="420"/>
      <c r="GP85" s="420"/>
      <c r="GQ85" s="420"/>
      <c r="GR85" s="420"/>
      <c r="GS85" s="420"/>
      <c r="GT85" s="420"/>
      <c r="GU85" s="420"/>
      <c r="GV85" s="420"/>
      <c r="GW85" s="420"/>
      <c r="GX85" s="420"/>
      <c r="GY85" s="420"/>
      <c r="GZ85" s="420"/>
      <c r="HA85" s="420"/>
      <c r="HB85" s="420"/>
      <c r="HC85" s="420"/>
      <c r="HD85" s="420"/>
      <c r="HE85" s="420"/>
      <c r="HF85" s="420"/>
      <c r="HG85" s="420"/>
      <c r="HH85" s="420"/>
      <c r="HI85" s="420"/>
      <c r="HJ85" s="420"/>
      <c r="HK85" s="420"/>
      <c r="HL85" s="420"/>
      <c r="HM85" s="420"/>
      <c r="HN85" s="420"/>
      <c r="HO85" s="420"/>
      <c r="HP85" s="420"/>
      <c r="HQ85" s="420"/>
      <c r="HR85" s="420"/>
      <c r="HS85" s="420"/>
      <c r="HT85" s="420"/>
      <c r="HU85" s="420"/>
      <c r="HV85" s="420"/>
      <c r="HW85" s="420"/>
      <c r="HX85" s="420"/>
      <c r="HY85" s="420"/>
      <c r="HZ85" s="420"/>
      <c r="IA85" s="420"/>
      <c r="IB85" s="420"/>
      <c r="IC85" s="420"/>
      <c r="ID85" s="420"/>
      <c r="IE85" s="420"/>
      <c r="IF85" s="420"/>
      <c r="IG85" s="420"/>
      <c r="IH85" s="420"/>
      <c r="II85" s="420"/>
      <c r="IJ85" s="420"/>
      <c r="IK85" s="420"/>
      <c r="IL85" s="420"/>
      <c r="IM85" s="420"/>
      <c r="IN85" s="420"/>
      <c r="IO85" s="420"/>
      <c r="IP85" s="420"/>
      <c r="IQ85" s="420"/>
      <c r="IR85" s="420"/>
      <c r="IS85" s="420"/>
      <c r="IT85" s="420"/>
      <c r="IU85" s="420"/>
      <c r="IV85" s="420"/>
    </row>
    <row r="86" spans="1:256" s="420" customFormat="1" ht="15.6" customHeight="1">
      <c r="A86" s="171"/>
      <c r="B86" s="171"/>
      <c r="F86" s="22"/>
      <c r="G86" s="131"/>
      <c r="H86" s="20"/>
      <c r="I86" s="472" t="s">
        <v>626</v>
      </c>
      <c r="J86" s="661"/>
      <c r="K86" s="661"/>
      <c r="L86" s="661"/>
      <c r="M86" s="661"/>
      <c r="N86" s="661"/>
      <c r="O86" s="661"/>
      <c r="P86" s="661"/>
      <c r="Q86" s="661"/>
      <c r="R86" s="477"/>
      <c r="S86" s="477"/>
      <c r="T86" s="477"/>
      <c r="U86" s="477"/>
      <c r="V86" s="477"/>
      <c r="W86" s="477"/>
      <c r="X86"/>
      <c r="Y86" s="473"/>
      <c r="Z86" s="477"/>
      <c r="AA86" s="477"/>
      <c r="AB86" s="477"/>
      <c r="AC86" s="477">
        <v>0</v>
      </c>
      <c r="AD86" s="477">
        <v>0</v>
      </c>
      <c r="AE86" s="477">
        <v>0</v>
      </c>
      <c r="AF86" s="477">
        <v>0</v>
      </c>
      <c r="AG86" s="477">
        <v>0</v>
      </c>
      <c r="AH86" s="477">
        <v>0</v>
      </c>
      <c r="AI86" s="477">
        <v>0</v>
      </c>
      <c r="AJ86" s="477">
        <v>0</v>
      </c>
      <c r="AK86" s="477">
        <v>0</v>
      </c>
      <c r="AL86" s="477">
        <v>0</v>
      </c>
      <c r="AM86" s="477">
        <v>0</v>
      </c>
      <c r="AN86" s="477">
        <v>0</v>
      </c>
      <c r="AO86" s="477">
        <v>0</v>
      </c>
      <c r="AP86" s="477">
        <v>0</v>
      </c>
      <c r="AQ86" s="477">
        <v>0</v>
      </c>
      <c r="AR86" s="477">
        <v>0</v>
      </c>
      <c r="AS86" s="523">
        <v>0</v>
      </c>
    </row>
    <row r="87" spans="1:256" s="420" customFormat="1" ht="15.6" customHeight="1">
      <c r="A87" s="171"/>
      <c r="B87" s="171"/>
      <c r="F87" s="22"/>
      <c r="G87" s="131"/>
      <c r="H87" s="20"/>
      <c r="I87" s="472" t="s">
        <v>629</v>
      </c>
      <c r="J87" s="661"/>
      <c r="K87" s="661"/>
      <c r="L87" s="661"/>
      <c r="M87" s="661"/>
      <c r="N87" s="661"/>
      <c r="O87" s="661"/>
      <c r="P87" s="661"/>
      <c r="Q87" s="661"/>
      <c r="R87" s="477"/>
      <c r="S87" s="477"/>
      <c r="T87" s="477"/>
      <c r="U87" s="477"/>
      <c r="V87" s="477"/>
      <c r="W87" s="477"/>
      <c r="X87"/>
      <c r="Y87" s="473"/>
      <c r="Z87" s="477"/>
      <c r="AA87" s="477"/>
      <c r="AB87" s="477"/>
      <c r="AC87" s="477">
        <v>0</v>
      </c>
      <c r="AD87" s="477">
        <v>0</v>
      </c>
      <c r="AE87" s="477">
        <v>0</v>
      </c>
      <c r="AF87" s="477">
        <v>0</v>
      </c>
      <c r="AG87" s="477">
        <v>0</v>
      </c>
      <c r="AH87" s="477">
        <v>0</v>
      </c>
      <c r="AI87" s="477">
        <v>0</v>
      </c>
      <c r="AJ87" s="477">
        <v>0</v>
      </c>
      <c r="AK87" s="477">
        <v>0</v>
      </c>
      <c r="AL87" s="477">
        <v>0</v>
      </c>
      <c r="AM87" s="477">
        <v>0</v>
      </c>
      <c r="AN87" s="477">
        <v>0</v>
      </c>
      <c r="AO87" s="477">
        <v>0</v>
      </c>
      <c r="AP87" s="477">
        <v>0</v>
      </c>
      <c r="AQ87" s="477">
        <v>0</v>
      </c>
      <c r="AR87" s="477">
        <v>0</v>
      </c>
      <c r="AS87" s="523">
        <v>0</v>
      </c>
    </row>
    <row r="88" spans="1:256" s="420" customFormat="1" ht="15.6" customHeight="1">
      <c r="A88" s="171"/>
      <c r="B88" s="171"/>
      <c r="F88" s="22"/>
      <c r="G88" s="131"/>
      <c r="H88" s="20"/>
      <c r="I88" s="472" t="s">
        <v>632</v>
      </c>
      <c r="J88" s="661"/>
      <c r="K88" s="661"/>
      <c r="L88" s="661"/>
      <c r="M88" s="661"/>
      <c r="N88" s="661"/>
      <c r="O88" s="661"/>
      <c r="P88" s="661"/>
      <c r="Q88" s="661"/>
      <c r="R88" s="477"/>
      <c r="S88" s="477"/>
      <c r="T88" s="477"/>
      <c r="U88" s="477"/>
      <c r="V88" s="477"/>
      <c r="W88" s="477"/>
      <c r="X88"/>
      <c r="Y88" s="473"/>
      <c r="Z88" s="477"/>
      <c r="AA88" s="477"/>
      <c r="AB88" s="477"/>
      <c r="AC88" s="477">
        <v>2446900</v>
      </c>
      <c r="AD88" s="477">
        <v>818268</v>
      </c>
      <c r="AE88" s="477">
        <v>819390</v>
      </c>
      <c r="AF88" s="477">
        <v>839900</v>
      </c>
      <c r="AG88" s="477">
        <v>860900</v>
      </c>
      <c r="AH88" s="477">
        <v>882400</v>
      </c>
      <c r="AI88" s="477">
        <v>904500</v>
      </c>
      <c r="AJ88" s="477">
        <v>927100</v>
      </c>
      <c r="AK88" s="477">
        <v>950300</v>
      </c>
      <c r="AL88" s="477">
        <v>974100</v>
      </c>
      <c r="AM88" s="477">
        <v>998500</v>
      </c>
      <c r="AN88" s="477">
        <v>1023500</v>
      </c>
      <c r="AO88" s="477">
        <v>1049100</v>
      </c>
      <c r="AP88" s="477">
        <v>1075300</v>
      </c>
      <c r="AQ88" s="477">
        <v>1102200</v>
      </c>
      <c r="AR88" s="477">
        <v>1129800</v>
      </c>
      <c r="AS88" s="523">
        <v>1158000</v>
      </c>
    </row>
    <row r="89" spans="1:256" s="420" customFormat="1" ht="15.6" customHeight="1">
      <c r="A89" s="171"/>
      <c r="B89" s="171"/>
      <c r="F89" s="22"/>
      <c r="G89" s="131"/>
      <c r="H89" s="20"/>
      <c r="I89" s="115" t="s">
        <v>635</v>
      </c>
      <c r="J89" s="152"/>
      <c r="K89" s="152"/>
      <c r="L89" s="152"/>
      <c r="M89" s="152"/>
      <c r="N89" s="152"/>
      <c r="O89" s="152"/>
      <c r="P89" s="152"/>
      <c r="Q89" s="152"/>
      <c r="R89" s="477"/>
      <c r="S89" s="477"/>
      <c r="T89" s="477"/>
      <c r="U89" s="477"/>
      <c r="V89" s="477"/>
      <c r="W89" s="477"/>
      <c r="X89"/>
      <c r="Y89" s="473"/>
      <c r="Z89" s="477"/>
      <c r="AA89" s="477"/>
      <c r="AB89" s="477"/>
      <c r="AC89" s="477">
        <v>0</v>
      </c>
      <c r="AD89" s="477">
        <v>-569100</v>
      </c>
      <c r="AE89" s="477">
        <v>-595500</v>
      </c>
      <c r="AF89" s="477">
        <v>-610400</v>
      </c>
      <c r="AG89" s="477">
        <v>-625700</v>
      </c>
      <c r="AH89" s="477">
        <v>-641300</v>
      </c>
      <c r="AI89" s="477">
        <v>-657300</v>
      </c>
      <c r="AJ89" s="477">
        <v>-673700</v>
      </c>
      <c r="AK89" s="477">
        <v>-690500</v>
      </c>
      <c r="AL89" s="477">
        <v>-707800</v>
      </c>
      <c r="AM89" s="477">
        <v>-725500</v>
      </c>
      <c r="AN89" s="477">
        <v>-743600</v>
      </c>
      <c r="AO89" s="477">
        <v>-762200</v>
      </c>
      <c r="AP89" s="477">
        <v>-781300</v>
      </c>
      <c r="AQ89" s="477">
        <v>-800800</v>
      </c>
      <c r="AR89" s="477">
        <v>-820800</v>
      </c>
      <c r="AS89" s="523">
        <v>-841300</v>
      </c>
    </row>
    <row r="90" spans="1:256" s="420" customFormat="1" ht="15.6" customHeight="1">
      <c r="A90" s="171"/>
      <c r="B90" s="171"/>
      <c r="C90" s="998"/>
      <c r="D90" s="998"/>
      <c r="E90" s="998"/>
      <c r="F90" s="22"/>
      <c r="G90" s="505"/>
      <c r="H90" s="506"/>
      <c r="I90" s="507" t="s">
        <v>38</v>
      </c>
      <c r="J90" s="654"/>
      <c r="K90" s="654"/>
      <c r="L90" s="654"/>
      <c r="M90" s="654"/>
      <c r="N90" s="654"/>
      <c r="O90" s="654"/>
      <c r="P90" s="654"/>
      <c r="Q90" s="654"/>
      <c r="R90" s="508"/>
      <c r="S90" s="508"/>
      <c r="T90" s="508"/>
      <c r="U90" s="508"/>
      <c r="V90" s="508"/>
      <c r="W90" s="508"/>
      <c r="X90"/>
      <c r="Y90" s="473"/>
      <c r="Z90" s="508"/>
      <c r="AA90" s="508"/>
      <c r="AB90" s="508"/>
      <c r="AC90" s="508">
        <v>15923700</v>
      </c>
      <c r="AD90" s="508">
        <v>11999104.04534667</v>
      </c>
      <c r="AE90" s="508">
        <v>12398595.247375</v>
      </c>
      <c r="AF90" s="508">
        <v>12762200</v>
      </c>
      <c r="AG90" s="508">
        <v>13168200</v>
      </c>
      <c r="AH90" s="508">
        <v>13591100</v>
      </c>
      <c r="AI90" s="508">
        <v>14026200</v>
      </c>
      <c r="AJ90" s="508">
        <v>14429300</v>
      </c>
      <c r="AK90" s="508">
        <v>14844600</v>
      </c>
      <c r="AL90" s="508">
        <v>15272200</v>
      </c>
      <c r="AM90" s="508">
        <v>15714100</v>
      </c>
      <c r="AN90" s="508">
        <v>16170700</v>
      </c>
      <c r="AO90" s="508">
        <v>16642300</v>
      </c>
      <c r="AP90" s="508">
        <v>17129600</v>
      </c>
      <c r="AQ90" s="508">
        <v>17633100</v>
      </c>
      <c r="AR90" s="508">
        <v>18153200</v>
      </c>
      <c r="AS90" s="509">
        <v>18690400</v>
      </c>
      <c r="AT90" s="998"/>
      <c r="AU90" s="998"/>
      <c r="AV90" s="998"/>
      <c r="AW90" s="998"/>
      <c r="AX90" s="998"/>
      <c r="AY90" s="998"/>
      <c r="AZ90" s="998"/>
      <c r="BA90" s="998"/>
      <c r="BB90" s="998"/>
      <c r="BC90" s="998"/>
      <c r="BD90" s="998"/>
      <c r="BE90" s="998"/>
      <c r="BF90" s="998"/>
      <c r="BG90" s="998"/>
      <c r="BH90" s="998"/>
      <c r="BI90" s="998"/>
      <c r="BJ90" s="998"/>
      <c r="BK90" s="998"/>
      <c r="BL90" s="998"/>
      <c r="BM90" s="998"/>
      <c r="BN90" s="998"/>
      <c r="BO90" s="998"/>
      <c r="BP90" s="998"/>
      <c r="BQ90" s="998"/>
      <c r="BR90" s="998"/>
      <c r="BS90" s="998"/>
      <c r="BT90" s="998"/>
      <c r="BU90" s="998"/>
      <c r="BV90" s="998"/>
      <c r="BW90" s="998"/>
      <c r="BX90" s="998"/>
      <c r="BY90" s="998"/>
      <c r="BZ90" s="998"/>
      <c r="CA90" s="998"/>
      <c r="CB90" s="998"/>
      <c r="CC90" s="998"/>
      <c r="CD90" s="998"/>
      <c r="CE90" s="998"/>
      <c r="CF90" s="998"/>
      <c r="CG90" s="998"/>
      <c r="CH90" s="998"/>
      <c r="CI90" s="998"/>
      <c r="CJ90" s="998"/>
      <c r="CK90" s="998"/>
      <c r="CL90" s="998"/>
      <c r="CM90" s="998"/>
      <c r="CN90" s="998"/>
      <c r="CO90" s="998"/>
      <c r="CP90" s="998"/>
      <c r="CQ90" s="998"/>
      <c r="CR90" s="998"/>
      <c r="CS90" s="998"/>
      <c r="CT90" s="998"/>
      <c r="CU90" s="998"/>
      <c r="CV90" s="998"/>
      <c r="CW90" s="998"/>
      <c r="CX90" s="998"/>
      <c r="CY90" s="998"/>
      <c r="CZ90" s="998"/>
      <c r="DA90" s="998"/>
      <c r="DB90" s="998"/>
      <c r="DC90" s="998"/>
      <c r="DD90" s="998"/>
      <c r="DE90" s="998"/>
      <c r="DF90" s="998"/>
      <c r="DG90" s="998"/>
      <c r="DH90" s="998"/>
      <c r="DI90" s="998"/>
      <c r="DJ90" s="998"/>
      <c r="DK90" s="998"/>
      <c r="DL90" s="998"/>
      <c r="DM90" s="998"/>
      <c r="DN90" s="998"/>
      <c r="DO90" s="998"/>
      <c r="DP90" s="998"/>
      <c r="DQ90" s="998"/>
      <c r="DR90" s="998"/>
      <c r="DS90" s="998"/>
      <c r="DT90" s="998"/>
      <c r="DU90" s="998"/>
      <c r="DV90" s="998"/>
      <c r="DW90" s="998"/>
      <c r="DX90" s="998"/>
      <c r="DY90" s="998"/>
      <c r="DZ90" s="998"/>
      <c r="EA90" s="998"/>
      <c r="EB90" s="998"/>
      <c r="EC90" s="998"/>
      <c r="ED90" s="998"/>
      <c r="EE90" s="998"/>
      <c r="EF90" s="998"/>
      <c r="EG90" s="998"/>
      <c r="EH90" s="998"/>
      <c r="EI90" s="998"/>
      <c r="EJ90" s="998"/>
      <c r="EK90" s="998"/>
      <c r="EL90" s="998"/>
      <c r="EM90" s="998"/>
      <c r="EN90" s="998"/>
      <c r="EO90" s="998"/>
      <c r="EP90" s="998"/>
      <c r="EQ90" s="998"/>
      <c r="ER90" s="998"/>
      <c r="ES90" s="998"/>
      <c r="ET90" s="998"/>
      <c r="EU90" s="998"/>
      <c r="EV90" s="998"/>
      <c r="EW90" s="998"/>
      <c r="EX90" s="998"/>
      <c r="EY90" s="998"/>
      <c r="EZ90" s="998"/>
      <c r="FA90" s="998"/>
      <c r="FB90" s="998"/>
      <c r="FC90" s="998"/>
      <c r="FD90" s="998"/>
      <c r="FE90" s="998"/>
      <c r="FF90" s="998"/>
      <c r="FG90" s="998"/>
      <c r="FH90" s="998"/>
      <c r="FI90" s="998"/>
      <c r="FJ90" s="998"/>
      <c r="FK90" s="998"/>
      <c r="FL90" s="998"/>
      <c r="FM90" s="998"/>
      <c r="FN90" s="998"/>
      <c r="FO90" s="998"/>
      <c r="FP90" s="998"/>
      <c r="FQ90" s="998"/>
      <c r="FR90" s="998"/>
      <c r="FS90" s="998"/>
      <c r="FT90" s="998"/>
      <c r="FU90" s="998"/>
      <c r="FV90" s="998"/>
      <c r="FW90" s="998"/>
      <c r="FX90" s="998"/>
      <c r="FY90" s="998"/>
      <c r="FZ90" s="998"/>
      <c r="GA90" s="998"/>
      <c r="GB90" s="998"/>
      <c r="GC90" s="998"/>
      <c r="GD90" s="998"/>
      <c r="GE90" s="998"/>
      <c r="GF90" s="998"/>
      <c r="GG90" s="998"/>
      <c r="GH90" s="998"/>
      <c r="GI90" s="998"/>
      <c r="GJ90" s="998"/>
      <c r="GK90" s="998"/>
      <c r="GL90" s="998"/>
      <c r="GM90" s="998"/>
      <c r="GN90" s="998"/>
      <c r="GO90" s="998"/>
      <c r="GP90" s="998"/>
      <c r="GQ90" s="998"/>
      <c r="GR90" s="998"/>
      <c r="GS90" s="998"/>
      <c r="GT90" s="998"/>
      <c r="GU90" s="998"/>
      <c r="GV90" s="998"/>
      <c r="GW90" s="998"/>
      <c r="GX90" s="998"/>
      <c r="GY90" s="998"/>
      <c r="GZ90" s="998"/>
      <c r="HA90" s="998"/>
      <c r="HB90" s="998"/>
      <c r="HC90" s="998"/>
      <c r="HD90" s="998"/>
      <c r="HE90" s="998"/>
      <c r="HF90" s="998"/>
      <c r="HG90" s="998"/>
      <c r="HH90" s="998"/>
      <c r="HI90" s="998"/>
      <c r="HJ90" s="998"/>
      <c r="HK90" s="998"/>
      <c r="HL90" s="998"/>
      <c r="HM90" s="998"/>
      <c r="HN90" s="998"/>
      <c r="HO90" s="998"/>
      <c r="HP90" s="998"/>
      <c r="HQ90" s="998"/>
      <c r="HR90" s="998"/>
      <c r="HS90" s="998"/>
      <c r="HT90" s="998"/>
      <c r="HU90" s="998"/>
      <c r="HV90" s="998"/>
      <c r="HW90" s="998"/>
      <c r="HX90" s="998"/>
      <c r="HY90" s="998"/>
      <c r="HZ90" s="998"/>
      <c r="IA90" s="998"/>
      <c r="IB90" s="998"/>
      <c r="IC90" s="998"/>
      <c r="ID90" s="998"/>
      <c r="IE90" s="998"/>
      <c r="IF90" s="998"/>
      <c r="IG90" s="998"/>
      <c r="IH90" s="998"/>
      <c r="II90" s="998"/>
      <c r="IJ90" s="998"/>
      <c r="IK90" s="998"/>
      <c r="IL90" s="998"/>
      <c r="IM90" s="998"/>
      <c r="IN90" s="998"/>
      <c r="IO90" s="998"/>
      <c r="IP90" s="998"/>
      <c r="IQ90" s="998"/>
      <c r="IR90" s="998"/>
      <c r="IS90" s="998"/>
      <c r="IT90" s="998"/>
      <c r="IU90" s="998"/>
      <c r="IV90" s="998"/>
    </row>
    <row r="91" spans="1:256" s="420" customFormat="1" ht="15.6" customHeight="1">
      <c r="A91" s="171"/>
      <c r="B91" s="171"/>
      <c r="F91" s="22"/>
      <c r="G91" s="131"/>
      <c r="H91" s="569" t="s">
        <v>1790</v>
      </c>
      <c r="I91" s="472"/>
      <c r="J91" s="661"/>
      <c r="K91" s="661"/>
      <c r="L91" s="661"/>
      <c r="M91" s="661"/>
      <c r="N91" s="661"/>
      <c r="O91" s="661"/>
      <c r="P91" s="661"/>
      <c r="Q91" s="661"/>
      <c r="R91" s="473"/>
      <c r="S91" s="473"/>
      <c r="T91" s="473"/>
      <c r="U91" s="473"/>
      <c r="V91" s="473"/>
      <c r="W91" s="473"/>
      <c r="X91"/>
      <c r="Y91" s="473"/>
      <c r="Z91" s="473"/>
      <c r="AA91" s="473"/>
      <c r="AB91" s="473"/>
      <c r="AC91" s="473"/>
      <c r="AD91" s="473"/>
      <c r="AE91" s="473"/>
      <c r="AF91" s="473"/>
      <c r="AG91" s="473"/>
      <c r="AH91" s="473"/>
      <c r="AI91" s="473"/>
      <c r="AJ91" s="473"/>
      <c r="AK91" s="473"/>
      <c r="AL91" s="473"/>
      <c r="AM91" s="473"/>
      <c r="AN91" s="473"/>
      <c r="AO91" s="473"/>
      <c r="AP91" s="473"/>
      <c r="AQ91" s="473"/>
      <c r="AR91" s="473"/>
      <c r="AS91" s="1288"/>
    </row>
    <row r="92" spans="1:256" s="420" customFormat="1" ht="15.6" customHeight="1">
      <c r="A92" s="171"/>
      <c r="B92" s="171"/>
      <c r="F92" s="22"/>
      <c r="G92" s="131"/>
      <c r="H92" s="20"/>
      <c r="I92" s="472" t="s">
        <v>623</v>
      </c>
      <c r="J92" s="661"/>
      <c r="K92" s="661"/>
      <c r="L92" s="661"/>
      <c r="M92" s="661"/>
      <c r="N92" s="661"/>
      <c r="O92" s="661"/>
      <c r="P92" s="661"/>
      <c r="Q92" s="661"/>
      <c r="R92" s="477"/>
      <c r="S92" s="477"/>
      <c r="T92" s="477"/>
      <c r="U92" s="477"/>
      <c r="V92" s="477"/>
      <c r="W92" s="477"/>
      <c r="X92"/>
      <c r="Y92" s="473"/>
      <c r="Z92" s="477"/>
      <c r="AA92" s="477"/>
      <c r="AB92" s="477"/>
      <c r="AC92" s="477">
        <v>626600</v>
      </c>
      <c r="AD92" s="477">
        <v>2344095.44210666</v>
      </c>
      <c r="AE92" s="477">
        <v>2478800.4143650001</v>
      </c>
      <c r="AF92" s="477">
        <v>2572600</v>
      </c>
      <c r="AG92" s="477">
        <v>2688500</v>
      </c>
      <c r="AH92" s="477">
        <v>2811300</v>
      </c>
      <c r="AI92" s="477">
        <v>2938000</v>
      </c>
      <c r="AJ92" s="477">
        <v>3042600</v>
      </c>
      <c r="AK92" s="477">
        <v>3151000</v>
      </c>
      <c r="AL92" s="477">
        <v>3263300</v>
      </c>
      <c r="AM92" s="477">
        <v>3380500</v>
      </c>
      <c r="AN92" s="477">
        <v>3502800</v>
      </c>
      <c r="AO92" s="477">
        <v>3630300</v>
      </c>
      <c r="AP92" s="477">
        <v>3763300</v>
      </c>
      <c r="AQ92" s="477">
        <v>3902000</v>
      </c>
      <c r="AR92" s="477">
        <v>4046600</v>
      </c>
      <c r="AS92" s="523">
        <v>4197300</v>
      </c>
    </row>
    <row r="93" spans="1:256" s="998" customFormat="1" ht="15.6" customHeight="1">
      <c r="A93" s="171"/>
      <c r="B93" s="171"/>
      <c r="C93" s="420"/>
      <c r="D93" s="420"/>
      <c r="E93" s="420"/>
      <c r="F93" s="22"/>
      <c r="G93" s="131"/>
      <c r="H93" s="20"/>
      <c r="I93" s="472" t="s">
        <v>625</v>
      </c>
      <c r="J93" s="661"/>
      <c r="K93" s="661"/>
      <c r="L93" s="661"/>
      <c r="M93" s="661"/>
      <c r="N93" s="661"/>
      <c r="O93" s="661"/>
      <c r="P93" s="661"/>
      <c r="Q93" s="661"/>
      <c r="R93" s="477"/>
      <c r="S93" s="477"/>
      <c r="T93" s="477"/>
      <c r="U93" s="477"/>
      <c r="V93" s="477"/>
      <c r="W93" s="477"/>
      <c r="X93"/>
      <c r="Y93" s="473"/>
      <c r="Z93" s="477"/>
      <c r="AA93" s="477"/>
      <c r="AB93" s="477"/>
      <c r="AC93" s="477">
        <v>0</v>
      </c>
      <c r="AD93" s="477">
        <v>85000</v>
      </c>
      <c r="AE93" s="477">
        <v>85000</v>
      </c>
      <c r="AF93" s="477">
        <v>87100</v>
      </c>
      <c r="AG93" s="477">
        <v>89300</v>
      </c>
      <c r="AH93" s="477">
        <v>91500</v>
      </c>
      <c r="AI93" s="477">
        <v>93800</v>
      </c>
      <c r="AJ93" s="477">
        <v>96100</v>
      </c>
      <c r="AK93" s="477">
        <v>98500</v>
      </c>
      <c r="AL93" s="477">
        <v>101000</v>
      </c>
      <c r="AM93" s="477">
        <v>103500</v>
      </c>
      <c r="AN93" s="477">
        <v>106100</v>
      </c>
      <c r="AO93" s="477">
        <v>108800</v>
      </c>
      <c r="AP93" s="477">
        <v>111500</v>
      </c>
      <c r="AQ93" s="477">
        <v>114300</v>
      </c>
      <c r="AR93" s="477">
        <v>117200</v>
      </c>
      <c r="AS93" s="523">
        <v>120100</v>
      </c>
      <c r="AT93" s="420"/>
      <c r="AU93" s="420"/>
      <c r="AV93" s="420"/>
      <c r="AW93" s="420"/>
      <c r="AX93" s="420"/>
      <c r="AY93" s="420"/>
      <c r="AZ93" s="420"/>
      <c r="BA93" s="420"/>
      <c r="BB93" s="420"/>
      <c r="BC93" s="420"/>
      <c r="BD93" s="420"/>
      <c r="BE93" s="420"/>
      <c r="BF93" s="420"/>
      <c r="BG93" s="420"/>
      <c r="BH93" s="420"/>
      <c r="BI93" s="420"/>
      <c r="BJ93" s="420"/>
      <c r="BK93" s="420"/>
      <c r="BL93" s="420"/>
      <c r="BM93" s="420"/>
      <c r="BN93" s="420"/>
      <c r="BO93" s="420"/>
      <c r="BP93" s="420"/>
      <c r="BQ93" s="420"/>
      <c r="BR93" s="420"/>
      <c r="BS93" s="420"/>
      <c r="BT93" s="420"/>
      <c r="BU93" s="420"/>
      <c r="BV93" s="420"/>
      <c r="BW93" s="420"/>
      <c r="BX93" s="420"/>
      <c r="BY93" s="420"/>
      <c r="BZ93" s="420"/>
      <c r="CA93" s="420"/>
      <c r="CB93" s="420"/>
      <c r="CC93" s="420"/>
      <c r="CD93" s="420"/>
      <c r="CE93" s="420"/>
      <c r="CF93" s="420"/>
      <c r="CG93" s="420"/>
      <c r="CH93" s="420"/>
      <c r="CI93" s="420"/>
      <c r="CJ93" s="420"/>
      <c r="CK93" s="420"/>
      <c r="CL93" s="420"/>
      <c r="CM93" s="420"/>
      <c r="CN93" s="420"/>
      <c r="CO93" s="420"/>
      <c r="CP93" s="420"/>
      <c r="CQ93" s="420"/>
      <c r="CR93" s="420"/>
      <c r="CS93" s="420"/>
      <c r="CT93" s="420"/>
      <c r="CU93" s="420"/>
      <c r="CV93" s="420"/>
      <c r="CW93" s="420"/>
      <c r="CX93" s="420"/>
      <c r="CY93" s="420"/>
      <c r="CZ93" s="420"/>
      <c r="DA93" s="420"/>
      <c r="DB93" s="420"/>
      <c r="DC93" s="420"/>
      <c r="DD93" s="420"/>
      <c r="DE93" s="420"/>
      <c r="DF93" s="420"/>
      <c r="DG93" s="420"/>
      <c r="DH93" s="420"/>
      <c r="DI93" s="420"/>
      <c r="DJ93" s="420"/>
      <c r="DK93" s="420"/>
      <c r="DL93" s="420"/>
      <c r="DM93" s="420"/>
      <c r="DN93" s="420"/>
      <c r="DO93" s="420"/>
      <c r="DP93" s="420"/>
      <c r="DQ93" s="420"/>
      <c r="DR93" s="420"/>
      <c r="DS93" s="420"/>
      <c r="DT93" s="420"/>
      <c r="DU93" s="420"/>
      <c r="DV93" s="420"/>
      <c r="DW93" s="420"/>
      <c r="DX93" s="420"/>
      <c r="DY93" s="420"/>
      <c r="DZ93" s="420"/>
      <c r="EA93" s="420"/>
      <c r="EB93" s="420"/>
      <c r="EC93" s="420"/>
      <c r="ED93" s="420"/>
      <c r="EE93" s="420"/>
      <c r="EF93" s="420"/>
      <c r="EG93" s="420"/>
      <c r="EH93" s="420"/>
      <c r="EI93" s="420"/>
      <c r="EJ93" s="420"/>
      <c r="EK93" s="420"/>
      <c r="EL93" s="420"/>
      <c r="EM93" s="420"/>
      <c r="EN93" s="420"/>
      <c r="EO93" s="420"/>
      <c r="EP93" s="420"/>
      <c r="EQ93" s="420"/>
      <c r="ER93" s="420"/>
      <c r="ES93" s="420"/>
      <c r="ET93" s="420"/>
      <c r="EU93" s="420"/>
      <c r="EV93" s="420"/>
      <c r="EW93" s="420"/>
      <c r="EX93" s="420"/>
      <c r="EY93" s="420"/>
      <c r="EZ93" s="420"/>
      <c r="FA93" s="420"/>
      <c r="FB93" s="420"/>
      <c r="FC93" s="420"/>
      <c r="FD93" s="420"/>
      <c r="FE93" s="420"/>
      <c r="FF93" s="420"/>
      <c r="FG93" s="420"/>
      <c r="FH93" s="420"/>
      <c r="FI93" s="420"/>
      <c r="FJ93" s="420"/>
      <c r="FK93" s="420"/>
      <c r="FL93" s="420"/>
      <c r="FM93" s="420"/>
      <c r="FN93" s="420"/>
      <c r="FO93" s="420"/>
      <c r="FP93" s="420"/>
      <c r="FQ93" s="420"/>
      <c r="FR93" s="420"/>
      <c r="FS93" s="420"/>
      <c r="FT93" s="420"/>
      <c r="FU93" s="420"/>
      <c r="FV93" s="420"/>
      <c r="FW93" s="420"/>
      <c r="FX93" s="420"/>
      <c r="FY93" s="420"/>
      <c r="FZ93" s="420"/>
      <c r="GA93" s="420"/>
      <c r="GB93" s="420"/>
      <c r="GC93" s="420"/>
      <c r="GD93" s="420"/>
      <c r="GE93" s="420"/>
      <c r="GF93" s="420"/>
      <c r="GG93" s="420"/>
      <c r="GH93" s="420"/>
      <c r="GI93" s="420"/>
      <c r="GJ93" s="420"/>
      <c r="GK93" s="420"/>
      <c r="GL93" s="420"/>
      <c r="GM93" s="420"/>
      <c r="GN93" s="420"/>
      <c r="GO93" s="420"/>
      <c r="GP93" s="420"/>
      <c r="GQ93" s="420"/>
      <c r="GR93" s="420"/>
      <c r="GS93" s="420"/>
      <c r="GT93" s="420"/>
      <c r="GU93" s="420"/>
      <c r="GV93" s="420"/>
      <c r="GW93" s="420"/>
      <c r="GX93" s="420"/>
      <c r="GY93" s="420"/>
      <c r="GZ93" s="420"/>
      <c r="HA93" s="420"/>
      <c r="HB93" s="420"/>
      <c r="HC93" s="420"/>
      <c r="HD93" s="420"/>
      <c r="HE93" s="420"/>
      <c r="HF93" s="420"/>
      <c r="HG93" s="420"/>
      <c r="HH93" s="420"/>
      <c r="HI93" s="420"/>
      <c r="HJ93" s="420"/>
      <c r="HK93" s="420"/>
      <c r="HL93" s="420"/>
      <c r="HM93" s="420"/>
      <c r="HN93" s="420"/>
      <c r="HO93" s="420"/>
      <c r="HP93" s="420"/>
      <c r="HQ93" s="420"/>
      <c r="HR93" s="420"/>
      <c r="HS93" s="420"/>
      <c r="HT93" s="420"/>
      <c r="HU93" s="420"/>
      <c r="HV93" s="420"/>
      <c r="HW93" s="420"/>
      <c r="HX93" s="420"/>
      <c r="HY93" s="420"/>
      <c r="HZ93" s="420"/>
      <c r="IA93" s="420"/>
      <c r="IB93" s="420"/>
      <c r="IC93" s="420"/>
      <c r="ID93" s="420"/>
      <c r="IE93" s="420"/>
      <c r="IF93" s="420"/>
      <c r="IG93" s="420"/>
      <c r="IH93" s="420"/>
      <c r="II93" s="420"/>
      <c r="IJ93" s="420"/>
      <c r="IK93" s="420"/>
      <c r="IL93" s="420"/>
      <c r="IM93" s="420"/>
      <c r="IN93" s="420"/>
      <c r="IO93" s="420"/>
      <c r="IP93" s="420"/>
      <c r="IQ93" s="420"/>
      <c r="IR93" s="420"/>
      <c r="IS93" s="420"/>
      <c r="IT93" s="420"/>
      <c r="IU93" s="420"/>
      <c r="IV93" s="420"/>
    </row>
    <row r="94" spans="1:256" s="420" customFormat="1" ht="15.6" customHeight="1">
      <c r="A94" s="171"/>
      <c r="B94" s="171"/>
      <c r="F94" s="22"/>
      <c r="G94" s="131"/>
      <c r="H94" s="20"/>
      <c r="I94" s="472" t="s">
        <v>626</v>
      </c>
      <c r="J94" s="661"/>
      <c r="K94" s="661"/>
      <c r="L94" s="661"/>
      <c r="M94" s="661"/>
      <c r="N94" s="661"/>
      <c r="O94" s="661"/>
      <c r="P94" s="661"/>
      <c r="Q94" s="661"/>
      <c r="R94" s="477"/>
      <c r="S94" s="477"/>
      <c r="T94" s="477"/>
      <c r="U94" s="477"/>
      <c r="V94" s="477"/>
      <c r="W94" s="477"/>
      <c r="X94"/>
      <c r="Y94" s="473"/>
      <c r="Z94" s="477"/>
      <c r="AA94" s="477"/>
      <c r="AB94" s="477"/>
      <c r="AC94" s="477">
        <v>0</v>
      </c>
      <c r="AD94" s="477">
        <v>0</v>
      </c>
      <c r="AE94" s="477">
        <v>0</v>
      </c>
      <c r="AF94" s="477">
        <v>0</v>
      </c>
      <c r="AG94" s="477">
        <v>0</v>
      </c>
      <c r="AH94" s="477">
        <v>0</v>
      </c>
      <c r="AI94" s="477">
        <v>0</v>
      </c>
      <c r="AJ94" s="477">
        <v>0</v>
      </c>
      <c r="AK94" s="477">
        <v>0</v>
      </c>
      <c r="AL94" s="477">
        <v>0</v>
      </c>
      <c r="AM94" s="477">
        <v>0</v>
      </c>
      <c r="AN94" s="477">
        <v>0</v>
      </c>
      <c r="AO94" s="477">
        <v>0</v>
      </c>
      <c r="AP94" s="477">
        <v>0</v>
      </c>
      <c r="AQ94" s="477">
        <v>0</v>
      </c>
      <c r="AR94" s="477">
        <v>0</v>
      </c>
      <c r="AS94" s="523">
        <v>0</v>
      </c>
    </row>
    <row r="95" spans="1:256" s="420" customFormat="1" ht="15.6" customHeight="1">
      <c r="A95" s="171"/>
      <c r="B95" s="171"/>
      <c r="F95" s="22"/>
      <c r="G95" s="131"/>
      <c r="H95" s="20"/>
      <c r="I95" s="472" t="s">
        <v>629</v>
      </c>
      <c r="J95" s="661"/>
      <c r="K95" s="661"/>
      <c r="L95" s="661"/>
      <c r="M95" s="661"/>
      <c r="N95" s="661"/>
      <c r="O95" s="661"/>
      <c r="P95" s="661"/>
      <c r="Q95" s="661"/>
      <c r="R95" s="477"/>
      <c r="S95" s="477"/>
      <c r="T95" s="477"/>
      <c r="U95" s="477"/>
      <c r="V95" s="477"/>
      <c r="W95" s="477"/>
      <c r="X95"/>
      <c r="Y95" s="473"/>
      <c r="Z95" s="477"/>
      <c r="AA95" s="477"/>
      <c r="AB95" s="477"/>
      <c r="AC95" s="477">
        <v>0</v>
      </c>
      <c r="AD95" s="477">
        <v>0</v>
      </c>
      <c r="AE95" s="477">
        <v>0</v>
      </c>
      <c r="AF95" s="477">
        <v>0</v>
      </c>
      <c r="AG95" s="477">
        <v>0</v>
      </c>
      <c r="AH95" s="477">
        <v>0</v>
      </c>
      <c r="AI95" s="477">
        <v>0</v>
      </c>
      <c r="AJ95" s="477">
        <v>0</v>
      </c>
      <c r="AK95" s="477">
        <v>0</v>
      </c>
      <c r="AL95" s="477">
        <v>0</v>
      </c>
      <c r="AM95" s="477">
        <v>0</v>
      </c>
      <c r="AN95" s="477">
        <v>0</v>
      </c>
      <c r="AO95" s="477">
        <v>0</v>
      </c>
      <c r="AP95" s="477">
        <v>0</v>
      </c>
      <c r="AQ95" s="477">
        <v>0</v>
      </c>
      <c r="AR95" s="477">
        <v>0</v>
      </c>
      <c r="AS95" s="523">
        <v>0</v>
      </c>
    </row>
    <row r="96" spans="1:256" s="420" customFormat="1" ht="15.6" customHeight="1">
      <c r="A96" s="171"/>
      <c r="B96" s="171"/>
      <c r="F96" s="22"/>
      <c r="G96" s="131"/>
      <c r="H96" s="20"/>
      <c r="I96" s="472" t="s">
        <v>632</v>
      </c>
      <c r="J96" s="661"/>
      <c r="K96" s="661"/>
      <c r="L96" s="661"/>
      <c r="M96" s="661"/>
      <c r="N96" s="661"/>
      <c r="O96" s="661"/>
      <c r="P96" s="661"/>
      <c r="Q96" s="661"/>
      <c r="R96" s="477"/>
      <c r="S96" s="477"/>
      <c r="T96" s="477"/>
      <c r="U96" s="477"/>
      <c r="V96" s="477"/>
      <c r="W96" s="477"/>
      <c r="X96"/>
      <c r="Y96" s="473"/>
      <c r="Z96" s="477"/>
      <c r="AA96" s="477"/>
      <c r="AB96" s="477"/>
      <c r="AC96" s="477">
        <v>47000</v>
      </c>
      <c r="AD96" s="477">
        <v>329400</v>
      </c>
      <c r="AE96" s="477">
        <v>329400</v>
      </c>
      <c r="AF96" s="477">
        <v>337600</v>
      </c>
      <c r="AG96" s="477">
        <v>346000</v>
      </c>
      <c r="AH96" s="477">
        <v>354700</v>
      </c>
      <c r="AI96" s="477">
        <v>363600</v>
      </c>
      <c r="AJ96" s="477">
        <v>372700</v>
      </c>
      <c r="AK96" s="477">
        <v>382000</v>
      </c>
      <c r="AL96" s="477">
        <v>391600</v>
      </c>
      <c r="AM96" s="477">
        <v>401400</v>
      </c>
      <c r="AN96" s="477">
        <v>411400</v>
      </c>
      <c r="AO96" s="477">
        <v>421700</v>
      </c>
      <c r="AP96" s="477">
        <v>432200</v>
      </c>
      <c r="AQ96" s="477">
        <v>443000</v>
      </c>
      <c r="AR96" s="477">
        <v>454100</v>
      </c>
      <c r="AS96" s="523">
        <v>465500</v>
      </c>
    </row>
    <row r="97" spans="1:256" s="420" customFormat="1" ht="15.6" customHeight="1">
      <c r="A97" s="171"/>
      <c r="B97" s="171"/>
      <c r="F97" s="22"/>
      <c r="G97" s="131"/>
      <c r="H97" s="20"/>
      <c r="I97" s="115" t="s">
        <v>635</v>
      </c>
      <c r="J97" s="152"/>
      <c r="K97" s="152"/>
      <c r="L97" s="152"/>
      <c r="M97" s="152"/>
      <c r="N97" s="152"/>
      <c r="O97" s="152"/>
      <c r="P97" s="152"/>
      <c r="Q97" s="152"/>
      <c r="R97" s="477"/>
      <c r="S97" s="477"/>
      <c r="T97" s="477"/>
      <c r="U97" s="477"/>
      <c r="V97" s="477"/>
      <c r="W97" s="477"/>
      <c r="X97"/>
      <c r="Y97" s="473"/>
      <c r="Z97" s="477"/>
      <c r="AA97" s="477"/>
      <c r="AB97" s="477"/>
      <c r="AC97" s="477">
        <v>0</v>
      </c>
      <c r="AD97" s="477">
        <v>-124900</v>
      </c>
      <c r="AE97" s="477">
        <v>-132600</v>
      </c>
      <c r="AF97" s="477">
        <v>-135900</v>
      </c>
      <c r="AG97" s="477">
        <v>-139300</v>
      </c>
      <c r="AH97" s="477">
        <v>-142800</v>
      </c>
      <c r="AI97" s="477">
        <v>-146400</v>
      </c>
      <c r="AJ97" s="477">
        <v>-150100</v>
      </c>
      <c r="AK97" s="477">
        <v>-153900</v>
      </c>
      <c r="AL97" s="477">
        <v>-157700</v>
      </c>
      <c r="AM97" s="477">
        <v>-161600</v>
      </c>
      <c r="AN97" s="477">
        <v>-165600</v>
      </c>
      <c r="AO97" s="477">
        <v>-169700</v>
      </c>
      <c r="AP97" s="477">
        <v>-173900</v>
      </c>
      <c r="AQ97" s="477">
        <v>-178200</v>
      </c>
      <c r="AR97" s="477">
        <v>-182700</v>
      </c>
      <c r="AS97" s="523">
        <v>-187300</v>
      </c>
    </row>
    <row r="98" spans="1:256" s="420" customFormat="1" ht="15.6" customHeight="1">
      <c r="A98" s="171"/>
      <c r="B98" s="171"/>
      <c r="C98" s="998"/>
      <c r="D98" s="998"/>
      <c r="E98" s="998"/>
      <c r="F98" s="22"/>
      <c r="G98" s="487"/>
      <c r="H98" s="82"/>
      <c r="I98" s="536" t="s">
        <v>38</v>
      </c>
      <c r="J98" s="146"/>
      <c r="K98" s="146"/>
      <c r="L98" s="146"/>
      <c r="M98" s="146"/>
      <c r="N98" s="146"/>
      <c r="O98" s="146"/>
      <c r="P98" s="146"/>
      <c r="Q98" s="146"/>
      <c r="R98" s="519"/>
      <c r="S98" s="519"/>
      <c r="T98" s="519"/>
      <c r="U98" s="519"/>
      <c r="V98" s="519"/>
      <c r="W98" s="519"/>
      <c r="X98"/>
      <c r="Y98" s="473"/>
      <c r="Z98" s="519"/>
      <c r="AA98" s="519"/>
      <c r="AB98" s="519"/>
      <c r="AC98" s="519">
        <v>673600</v>
      </c>
      <c r="AD98" s="519">
        <v>2633595.44210666</v>
      </c>
      <c r="AE98" s="519">
        <v>2760600.4143650001</v>
      </c>
      <c r="AF98" s="519">
        <v>2861400</v>
      </c>
      <c r="AG98" s="519">
        <v>2984500</v>
      </c>
      <c r="AH98" s="519">
        <v>3114700</v>
      </c>
      <c r="AI98" s="519">
        <v>3249000</v>
      </c>
      <c r="AJ98" s="519">
        <v>3361300</v>
      </c>
      <c r="AK98" s="519">
        <v>3477600</v>
      </c>
      <c r="AL98" s="519">
        <v>3598200</v>
      </c>
      <c r="AM98" s="519">
        <v>3723800</v>
      </c>
      <c r="AN98" s="519">
        <v>3854700</v>
      </c>
      <c r="AO98" s="519">
        <v>3991100</v>
      </c>
      <c r="AP98" s="519">
        <v>4133100</v>
      </c>
      <c r="AQ98" s="519">
        <v>4281100</v>
      </c>
      <c r="AR98" s="519">
        <v>4435200</v>
      </c>
      <c r="AS98" s="520">
        <v>4595600</v>
      </c>
      <c r="AT98" s="998"/>
      <c r="AU98" s="998"/>
      <c r="AV98" s="998"/>
      <c r="AW98" s="998"/>
      <c r="AX98" s="998"/>
      <c r="AY98" s="998"/>
      <c r="AZ98" s="998"/>
      <c r="BA98" s="998"/>
      <c r="BB98" s="998"/>
      <c r="BC98" s="998"/>
      <c r="BD98" s="998"/>
      <c r="BE98" s="998"/>
      <c r="BF98" s="998"/>
      <c r="BG98" s="998"/>
      <c r="BH98" s="998"/>
      <c r="BI98" s="998"/>
      <c r="BJ98" s="998"/>
      <c r="BK98" s="998"/>
      <c r="BL98" s="998"/>
      <c r="BM98" s="998"/>
      <c r="BN98" s="998"/>
      <c r="BO98" s="998"/>
      <c r="BP98" s="998"/>
      <c r="BQ98" s="998"/>
      <c r="BR98" s="998"/>
      <c r="BS98" s="998"/>
      <c r="BT98" s="998"/>
      <c r="BU98" s="998"/>
      <c r="BV98" s="998"/>
      <c r="BW98" s="998"/>
      <c r="BX98" s="998"/>
      <c r="BY98" s="998"/>
      <c r="BZ98" s="998"/>
      <c r="CA98" s="998"/>
      <c r="CB98" s="998"/>
      <c r="CC98" s="998"/>
      <c r="CD98" s="998"/>
      <c r="CE98" s="998"/>
      <c r="CF98" s="998"/>
      <c r="CG98" s="998"/>
      <c r="CH98" s="998"/>
      <c r="CI98" s="998"/>
      <c r="CJ98" s="998"/>
      <c r="CK98" s="998"/>
      <c r="CL98" s="998"/>
      <c r="CM98" s="998"/>
      <c r="CN98" s="998"/>
      <c r="CO98" s="998"/>
      <c r="CP98" s="998"/>
      <c r="CQ98" s="998"/>
      <c r="CR98" s="998"/>
      <c r="CS98" s="998"/>
      <c r="CT98" s="998"/>
      <c r="CU98" s="998"/>
      <c r="CV98" s="998"/>
      <c r="CW98" s="998"/>
      <c r="CX98" s="998"/>
      <c r="CY98" s="998"/>
      <c r="CZ98" s="998"/>
      <c r="DA98" s="998"/>
      <c r="DB98" s="998"/>
      <c r="DC98" s="998"/>
      <c r="DD98" s="998"/>
      <c r="DE98" s="998"/>
      <c r="DF98" s="998"/>
      <c r="DG98" s="998"/>
      <c r="DH98" s="998"/>
      <c r="DI98" s="998"/>
      <c r="DJ98" s="998"/>
      <c r="DK98" s="998"/>
      <c r="DL98" s="998"/>
      <c r="DM98" s="998"/>
      <c r="DN98" s="998"/>
      <c r="DO98" s="998"/>
      <c r="DP98" s="998"/>
      <c r="DQ98" s="998"/>
      <c r="DR98" s="998"/>
      <c r="DS98" s="998"/>
      <c r="DT98" s="998"/>
      <c r="DU98" s="998"/>
      <c r="DV98" s="998"/>
      <c r="DW98" s="998"/>
      <c r="DX98" s="998"/>
      <c r="DY98" s="998"/>
      <c r="DZ98" s="998"/>
      <c r="EA98" s="998"/>
      <c r="EB98" s="998"/>
      <c r="EC98" s="998"/>
      <c r="ED98" s="998"/>
      <c r="EE98" s="998"/>
      <c r="EF98" s="998"/>
      <c r="EG98" s="998"/>
      <c r="EH98" s="998"/>
      <c r="EI98" s="998"/>
      <c r="EJ98" s="998"/>
      <c r="EK98" s="998"/>
      <c r="EL98" s="998"/>
      <c r="EM98" s="998"/>
      <c r="EN98" s="998"/>
      <c r="EO98" s="998"/>
      <c r="EP98" s="998"/>
      <c r="EQ98" s="998"/>
      <c r="ER98" s="998"/>
      <c r="ES98" s="998"/>
      <c r="ET98" s="998"/>
      <c r="EU98" s="998"/>
      <c r="EV98" s="998"/>
      <c r="EW98" s="998"/>
      <c r="EX98" s="998"/>
      <c r="EY98" s="998"/>
      <c r="EZ98" s="998"/>
      <c r="FA98" s="998"/>
      <c r="FB98" s="998"/>
      <c r="FC98" s="998"/>
      <c r="FD98" s="998"/>
      <c r="FE98" s="998"/>
      <c r="FF98" s="998"/>
      <c r="FG98" s="998"/>
      <c r="FH98" s="998"/>
      <c r="FI98" s="998"/>
      <c r="FJ98" s="998"/>
      <c r="FK98" s="998"/>
      <c r="FL98" s="998"/>
      <c r="FM98" s="998"/>
      <c r="FN98" s="998"/>
      <c r="FO98" s="998"/>
      <c r="FP98" s="998"/>
      <c r="FQ98" s="998"/>
      <c r="FR98" s="998"/>
      <c r="FS98" s="998"/>
      <c r="FT98" s="998"/>
      <c r="FU98" s="998"/>
      <c r="FV98" s="998"/>
      <c r="FW98" s="998"/>
      <c r="FX98" s="998"/>
      <c r="FY98" s="998"/>
      <c r="FZ98" s="998"/>
      <c r="GA98" s="998"/>
      <c r="GB98" s="998"/>
      <c r="GC98" s="998"/>
      <c r="GD98" s="998"/>
      <c r="GE98" s="998"/>
      <c r="GF98" s="998"/>
      <c r="GG98" s="998"/>
      <c r="GH98" s="998"/>
      <c r="GI98" s="998"/>
      <c r="GJ98" s="998"/>
      <c r="GK98" s="998"/>
      <c r="GL98" s="998"/>
      <c r="GM98" s="998"/>
      <c r="GN98" s="998"/>
      <c r="GO98" s="998"/>
      <c r="GP98" s="998"/>
      <c r="GQ98" s="998"/>
      <c r="GR98" s="998"/>
      <c r="GS98" s="998"/>
      <c r="GT98" s="998"/>
      <c r="GU98" s="998"/>
      <c r="GV98" s="998"/>
      <c r="GW98" s="998"/>
      <c r="GX98" s="998"/>
      <c r="GY98" s="998"/>
      <c r="GZ98" s="998"/>
      <c r="HA98" s="998"/>
      <c r="HB98" s="998"/>
      <c r="HC98" s="998"/>
      <c r="HD98" s="998"/>
      <c r="HE98" s="998"/>
      <c r="HF98" s="998"/>
      <c r="HG98" s="998"/>
      <c r="HH98" s="998"/>
      <c r="HI98" s="998"/>
      <c r="HJ98" s="998"/>
      <c r="HK98" s="998"/>
      <c r="HL98" s="998"/>
      <c r="HM98" s="998"/>
      <c r="HN98" s="998"/>
      <c r="HO98" s="998"/>
      <c r="HP98" s="998"/>
      <c r="HQ98" s="998"/>
      <c r="HR98" s="998"/>
      <c r="HS98" s="998"/>
      <c r="HT98" s="998"/>
      <c r="HU98" s="998"/>
      <c r="HV98" s="998"/>
      <c r="HW98" s="998"/>
      <c r="HX98" s="998"/>
      <c r="HY98" s="998"/>
      <c r="HZ98" s="998"/>
      <c r="IA98" s="998"/>
      <c r="IB98" s="998"/>
      <c r="IC98" s="998"/>
      <c r="ID98" s="998"/>
      <c r="IE98" s="998"/>
      <c r="IF98" s="998"/>
      <c r="IG98" s="998"/>
      <c r="IH98" s="998"/>
      <c r="II98" s="998"/>
      <c r="IJ98" s="998"/>
      <c r="IK98" s="998"/>
      <c r="IL98" s="998"/>
      <c r="IM98" s="998"/>
      <c r="IN98" s="998"/>
      <c r="IO98" s="998"/>
      <c r="IP98" s="998"/>
      <c r="IQ98" s="998"/>
      <c r="IR98" s="998"/>
      <c r="IS98" s="998"/>
      <c r="IT98" s="998"/>
      <c r="IU98" s="998"/>
      <c r="IV98" s="998"/>
    </row>
    <row r="99" spans="1:256" s="420" customFormat="1" ht="15.6" customHeight="1">
      <c r="A99" s="171"/>
      <c r="B99" s="171"/>
      <c r="F99" s="22"/>
      <c r="G99" s="129"/>
      <c r="H99" s="589" t="s">
        <v>736</v>
      </c>
      <c r="I99" s="485"/>
      <c r="J99" s="510"/>
      <c r="K99" s="510"/>
      <c r="L99" s="510"/>
      <c r="M99" s="510"/>
      <c r="N99" s="510"/>
      <c r="O99" s="510"/>
      <c r="P99" s="510"/>
      <c r="Q99" s="510"/>
      <c r="R99" s="486"/>
      <c r="S99" s="486"/>
      <c r="T99" s="486"/>
      <c r="U99" s="486"/>
      <c r="V99" s="486"/>
      <c r="W99" s="486"/>
      <c r="X99"/>
      <c r="Y99" s="473"/>
      <c r="Z99" s="486"/>
      <c r="AA99" s="486"/>
      <c r="AB99" s="486"/>
      <c r="AC99" s="486"/>
      <c r="AD99" s="486"/>
      <c r="AE99" s="486"/>
      <c r="AF99" s="486"/>
      <c r="AG99" s="486"/>
      <c r="AH99" s="486"/>
      <c r="AI99" s="486"/>
      <c r="AJ99" s="486"/>
      <c r="AK99" s="486"/>
      <c r="AL99" s="486"/>
      <c r="AM99" s="486"/>
      <c r="AN99" s="486"/>
      <c r="AO99" s="486"/>
      <c r="AP99" s="486"/>
      <c r="AQ99" s="486"/>
      <c r="AR99" s="486"/>
      <c r="AS99" s="431"/>
    </row>
    <row r="100" spans="1:256" s="420" customFormat="1" ht="15.6" customHeight="1">
      <c r="A100" s="171"/>
      <c r="B100" s="171"/>
      <c r="F100" s="22"/>
      <c r="G100" s="131"/>
      <c r="H100" s="20"/>
      <c r="I100" s="472" t="s">
        <v>623</v>
      </c>
      <c r="J100" s="661"/>
      <c r="K100" s="661"/>
      <c r="L100" s="661"/>
      <c r="M100" s="661"/>
      <c r="N100" s="661"/>
      <c r="O100" s="661"/>
      <c r="P100" s="661"/>
      <c r="Q100" s="661"/>
      <c r="R100" s="477"/>
      <c r="S100" s="477"/>
      <c r="T100" s="477"/>
      <c r="U100" s="477"/>
      <c r="V100" s="477"/>
      <c r="W100" s="477"/>
      <c r="X100"/>
      <c r="Y100" s="473"/>
      <c r="Z100" s="477"/>
      <c r="AA100" s="477"/>
      <c r="AB100" s="477"/>
      <c r="AC100" s="477">
        <v>455000</v>
      </c>
      <c r="AD100" s="477">
        <v>632521.47600000002</v>
      </c>
      <c r="AE100" s="477">
        <v>663625.74956999999</v>
      </c>
      <c r="AF100" s="477">
        <v>688700</v>
      </c>
      <c r="AG100" s="477">
        <v>719700</v>
      </c>
      <c r="AH100" s="477">
        <v>752600</v>
      </c>
      <c r="AI100" s="477">
        <v>786500</v>
      </c>
      <c r="AJ100" s="477">
        <v>814500</v>
      </c>
      <c r="AK100" s="477">
        <v>843500</v>
      </c>
      <c r="AL100" s="477">
        <v>873600</v>
      </c>
      <c r="AM100" s="477">
        <v>905000</v>
      </c>
      <c r="AN100" s="477">
        <v>937700</v>
      </c>
      <c r="AO100" s="477">
        <v>971800</v>
      </c>
      <c r="AP100" s="477">
        <v>1007400</v>
      </c>
      <c r="AQ100" s="477">
        <v>1044500</v>
      </c>
      <c r="AR100" s="477">
        <v>1083200</v>
      </c>
      <c r="AS100" s="523">
        <v>1123500</v>
      </c>
    </row>
    <row r="101" spans="1:256" s="998" customFormat="1" ht="15.6" customHeight="1">
      <c r="A101" s="171"/>
      <c r="B101" s="171"/>
      <c r="C101" s="420"/>
      <c r="D101" s="420"/>
      <c r="E101" s="420"/>
      <c r="F101" s="22"/>
      <c r="G101" s="131"/>
      <c r="H101" s="20"/>
      <c r="I101" s="472" t="s">
        <v>625</v>
      </c>
      <c r="J101" s="661"/>
      <c r="K101" s="661"/>
      <c r="L101" s="661"/>
      <c r="M101" s="661"/>
      <c r="N101" s="661"/>
      <c r="O101" s="661"/>
      <c r="P101" s="661"/>
      <c r="Q101" s="661"/>
      <c r="R101" s="477"/>
      <c r="S101" s="477"/>
      <c r="T101" s="477"/>
      <c r="U101" s="477"/>
      <c r="V101" s="477"/>
      <c r="W101" s="477"/>
      <c r="X101"/>
      <c r="Y101" s="473"/>
      <c r="Z101" s="477"/>
      <c r="AA101" s="477"/>
      <c r="AB101" s="477"/>
      <c r="AC101" s="477">
        <v>125000</v>
      </c>
      <c r="AD101" s="477">
        <v>300000</v>
      </c>
      <c r="AE101" s="477">
        <v>300000</v>
      </c>
      <c r="AF101" s="477">
        <v>307500</v>
      </c>
      <c r="AG101" s="477">
        <v>315200</v>
      </c>
      <c r="AH101" s="477">
        <v>323100</v>
      </c>
      <c r="AI101" s="477">
        <v>331200</v>
      </c>
      <c r="AJ101" s="477">
        <v>339500</v>
      </c>
      <c r="AK101" s="477">
        <v>348000</v>
      </c>
      <c r="AL101" s="477">
        <v>356700</v>
      </c>
      <c r="AM101" s="477">
        <v>365600</v>
      </c>
      <c r="AN101" s="477">
        <v>374700</v>
      </c>
      <c r="AO101" s="477">
        <v>384100</v>
      </c>
      <c r="AP101" s="477">
        <v>393700</v>
      </c>
      <c r="AQ101" s="477">
        <v>403500</v>
      </c>
      <c r="AR101" s="477">
        <v>413600</v>
      </c>
      <c r="AS101" s="523">
        <v>423900</v>
      </c>
      <c r="AT101" s="420"/>
      <c r="AU101" s="420"/>
      <c r="AV101" s="420"/>
      <c r="AW101" s="420"/>
      <c r="AX101" s="420"/>
      <c r="AY101" s="420"/>
      <c r="AZ101" s="420"/>
      <c r="BA101" s="420"/>
      <c r="BB101" s="420"/>
      <c r="BC101" s="420"/>
      <c r="BD101" s="420"/>
      <c r="BE101" s="420"/>
      <c r="BF101" s="420"/>
      <c r="BG101" s="420"/>
      <c r="BH101" s="420"/>
      <c r="BI101" s="420"/>
      <c r="BJ101" s="420"/>
      <c r="BK101" s="420"/>
      <c r="BL101" s="420"/>
      <c r="BM101" s="420"/>
      <c r="BN101" s="420"/>
      <c r="BO101" s="420"/>
      <c r="BP101" s="420"/>
      <c r="BQ101" s="420"/>
      <c r="BR101" s="420"/>
      <c r="BS101" s="420"/>
      <c r="BT101" s="420"/>
      <c r="BU101" s="420"/>
      <c r="BV101" s="420"/>
      <c r="BW101" s="420"/>
      <c r="BX101" s="420"/>
      <c r="BY101" s="420"/>
      <c r="BZ101" s="420"/>
      <c r="CA101" s="420"/>
      <c r="CB101" s="420"/>
      <c r="CC101" s="420"/>
      <c r="CD101" s="420"/>
      <c r="CE101" s="420"/>
      <c r="CF101" s="420"/>
      <c r="CG101" s="420"/>
      <c r="CH101" s="420"/>
      <c r="CI101" s="420"/>
      <c r="CJ101" s="420"/>
      <c r="CK101" s="420"/>
      <c r="CL101" s="420"/>
      <c r="CM101" s="420"/>
      <c r="CN101" s="420"/>
      <c r="CO101" s="420"/>
      <c r="CP101" s="420"/>
      <c r="CQ101" s="420"/>
      <c r="CR101" s="420"/>
      <c r="CS101" s="420"/>
      <c r="CT101" s="420"/>
      <c r="CU101" s="420"/>
      <c r="CV101" s="420"/>
      <c r="CW101" s="420"/>
      <c r="CX101" s="420"/>
      <c r="CY101" s="420"/>
      <c r="CZ101" s="420"/>
      <c r="DA101" s="420"/>
      <c r="DB101" s="420"/>
      <c r="DC101" s="420"/>
      <c r="DD101" s="420"/>
      <c r="DE101" s="420"/>
      <c r="DF101" s="420"/>
      <c r="DG101" s="420"/>
      <c r="DH101" s="420"/>
      <c r="DI101" s="420"/>
      <c r="DJ101" s="420"/>
      <c r="DK101" s="420"/>
      <c r="DL101" s="420"/>
      <c r="DM101" s="420"/>
      <c r="DN101" s="420"/>
      <c r="DO101" s="420"/>
      <c r="DP101" s="420"/>
      <c r="DQ101" s="420"/>
      <c r="DR101" s="420"/>
      <c r="DS101" s="420"/>
      <c r="DT101" s="420"/>
      <c r="DU101" s="420"/>
      <c r="DV101" s="420"/>
      <c r="DW101" s="420"/>
      <c r="DX101" s="420"/>
      <c r="DY101" s="420"/>
      <c r="DZ101" s="420"/>
      <c r="EA101" s="420"/>
      <c r="EB101" s="420"/>
      <c r="EC101" s="420"/>
      <c r="ED101" s="420"/>
      <c r="EE101" s="420"/>
      <c r="EF101" s="420"/>
      <c r="EG101" s="420"/>
      <c r="EH101" s="420"/>
      <c r="EI101" s="420"/>
      <c r="EJ101" s="420"/>
      <c r="EK101" s="420"/>
      <c r="EL101" s="420"/>
      <c r="EM101" s="420"/>
      <c r="EN101" s="420"/>
      <c r="EO101" s="420"/>
      <c r="EP101" s="420"/>
      <c r="EQ101" s="420"/>
      <c r="ER101" s="420"/>
      <c r="ES101" s="420"/>
      <c r="ET101" s="420"/>
      <c r="EU101" s="420"/>
      <c r="EV101" s="420"/>
      <c r="EW101" s="420"/>
      <c r="EX101" s="420"/>
      <c r="EY101" s="420"/>
      <c r="EZ101" s="420"/>
      <c r="FA101" s="420"/>
      <c r="FB101" s="420"/>
      <c r="FC101" s="420"/>
      <c r="FD101" s="420"/>
      <c r="FE101" s="420"/>
      <c r="FF101" s="420"/>
      <c r="FG101" s="420"/>
      <c r="FH101" s="420"/>
      <c r="FI101" s="420"/>
      <c r="FJ101" s="420"/>
      <c r="FK101" s="420"/>
      <c r="FL101" s="420"/>
      <c r="FM101" s="420"/>
      <c r="FN101" s="420"/>
      <c r="FO101" s="420"/>
      <c r="FP101" s="420"/>
      <c r="FQ101" s="420"/>
      <c r="FR101" s="420"/>
      <c r="FS101" s="420"/>
      <c r="FT101" s="420"/>
      <c r="FU101" s="420"/>
      <c r="FV101" s="420"/>
      <c r="FW101" s="420"/>
      <c r="FX101" s="420"/>
      <c r="FY101" s="420"/>
      <c r="FZ101" s="420"/>
      <c r="GA101" s="420"/>
      <c r="GB101" s="420"/>
      <c r="GC101" s="420"/>
      <c r="GD101" s="420"/>
      <c r="GE101" s="420"/>
      <c r="GF101" s="420"/>
      <c r="GG101" s="420"/>
      <c r="GH101" s="420"/>
      <c r="GI101" s="420"/>
      <c r="GJ101" s="420"/>
      <c r="GK101" s="420"/>
      <c r="GL101" s="420"/>
      <c r="GM101" s="420"/>
      <c r="GN101" s="420"/>
      <c r="GO101" s="420"/>
      <c r="GP101" s="420"/>
      <c r="GQ101" s="420"/>
      <c r="GR101" s="420"/>
      <c r="GS101" s="420"/>
      <c r="GT101" s="420"/>
      <c r="GU101" s="420"/>
      <c r="GV101" s="420"/>
      <c r="GW101" s="420"/>
      <c r="GX101" s="420"/>
      <c r="GY101" s="420"/>
      <c r="GZ101" s="420"/>
      <c r="HA101" s="420"/>
      <c r="HB101" s="420"/>
      <c r="HC101" s="420"/>
      <c r="HD101" s="420"/>
      <c r="HE101" s="420"/>
      <c r="HF101" s="420"/>
      <c r="HG101" s="420"/>
      <c r="HH101" s="420"/>
      <c r="HI101" s="420"/>
      <c r="HJ101" s="420"/>
      <c r="HK101" s="420"/>
      <c r="HL101" s="420"/>
      <c r="HM101" s="420"/>
      <c r="HN101" s="420"/>
      <c r="HO101" s="420"/>
      <c r="HP101" s="420"/>
      <c r="HQ101" s="420"/>
      <c r="HR101" s="420"/>
      <c r="HS101" s="420"/>
      <c r="HT101" s="420"/>
      <c r="HU101" s="420"/>
      <c r="HV101" s="420"/>
      <c r="HW101" s="420"/>
      <c r="HX101" s="420"/>
      <c r="HY101" s="420"/>
      <c r="HZ101" s="420"/>
      <c r="IA101" s="420"/>
      <c r="IB101" s="420"/>
      <c r="IC101" s="420"/>
      <c r="ID101" s="420"/>
      <c r="IE101" s="420"/>
      <c r="IF101" s="420"/>
      <c r="IG101" s="420"/>
      <c r="IH101" s="420"/>
      <c r="II101" s="420"/>
      <c r="IJ101" s="420"/>
      <c r="IK101" s="420"/>
      <c r="IL101" s="420"/>
      <c r="IM101" s="420"/>
      <c r="IN101" s="420"/>
      <c r="IO101" s="420"/>
      <c r="IP101" s="420"/>
      <c r="IQ101" s="420"/>
      <c r="IR101" s="420"/>
      <c r="IS101" s="420"/>
      <c r="IT101" s="420"/>
      <c r="IU101" s="420"/>
      <c r="IV101" s="420"/>
    </row>
    <row r="102" spans="1:256" s="420" customFormat="1" ht="15.6" customHeight="1">
      <c r="A102" s="171"/>
      <c r="B102" s="171"/>
      <c r="F102" s="22"/>
      <c r="G102" s="131"/>
      <c r="H102" s="20"/>
      <c r="I102" s="472" t="s">
        <v>626</v>
      </c>
      <c r="J102" s="661"/>
      <c r="K102" s="661"/>
      <c r="L102" s="661"/>
      <c r="M102" s="661"/>
      <c r="N102" s="661"/>
      <c r="O102" s="661"/>
      <c r="P102" s="661"/>
      <c r="Q102" s="661"/>
      <c r="R102" s="477"/>
      <c r="S102" s="477"/>
      <c r="T102" s="477"/>
      <c r="U102" s="477"/>
      <c r="V102" s="477"/>
      <c r="W102" s="477"/>
      <c r="X102"/>
      <c r="Y102" s="473"/>
      <c r="Z102" s="477"/>
      <c r="AA102" s="477"/>
      <c r="AB102" s="477"/>
      <c r="AC102" s="477">
        <v>0</v>
      </c>
      <c r="AD102" s="477">
        <v>0</v>
      </c>
      <c r="AE102" s="477">
        <v>0</v>
      </c>
      <c r="AF102" s="477">
        <v>0</v>
      </c>
      <c r="AG102" s="477">
        <v>0</v>
      </c>
      <c r="AH102" s="477">
        <v>0</v>
      </c>
      <c r="AI102" s="477">
        <v>0</v>
      </c>
      <c r="AJ102" s="477">
        <v>0</v>
      </c>
      <c r="AK102" s="477">
        <v>0</v>
      </c>
      <c r="AL102" s="477">
        <v>0</v>
      </c>
      <c r="AM102" s="477">
        <v>0</v>
      </c>
      <c r="AN102" s="477">
        <v>0</v>
      </c>
      <c r="AO102" s="477">
        <v>0</v>
      </c>
      <c r="AP102" s="477">
        <v>0</v>
      </c>
      <c r="AQ102" s="477">
        <v>0</v>
      </c>
      <c r="AR102" s="477">
        <v>0</v>
      </c>
      <c r="AS102" s="523">
        <v>0</v>
      </c>
    </row>
    <row r="103" spans="1:256" s="420" customFormat="1" ht="15.6" customHeight="1">
      <c r="A103" s="171"/>
      <c r="B103" s="171"/>
      <c r="F103" s="22"/>
      <c r="G103" s="131"/>
      <c r="H103" s="20"/>
      <c r="I103" s="472" t="s">
        <v>629</v>
      </c>
      <c r="J103" s="661"/>
      <c r="K103" s="661"/>
      <c r="L103" s="661"/>
      <c r="M103" s="661"/>
      <c r="N103" s="661"/>
      <c r="O103" s="661"/>
      <c r="P103" s="661"/>
      <c r="Q103" s="661"/>
      <c r="R103" s="477"/>
      <c r="S103" s="477"/>
      <c r="T103" s="477"/>
      <c r="U103" s="477"/>
      <c r="V103" s="477"/>
      <c r="W103" s="477"/>
      <c r="X103"/>
      <c r="Y103" s="473"/>
      <c r="Z103" s="477"/>
      <c r="AA103" s="477"/>
      <c r="AB103" s="477"/>
      <c r="AC103" s="477">
        <v>0</v>
      </c>
      <c r="AD103" s="477">
        <v>0</v>
      </c>
      <c r="AE103" s="477">
        <v>0</v>
      </c>
      <c r="AF103" s="477">
        <v>0</v>
      </c>
      <c r="AG103" s="477">
        <v>0</v>
      </c>
      <c r="AH103" s="477">
        <v>0</v>
      </c>
      <c r="AI103" s="477">
        <v>0</v>
      </c>
      <c r="AJ103" s="477">
        <v>0</v>
      </c>
      <c r="AK103" s="477">
        <v>0</v>
      </c>
      <c r="AL103" s="477">
        <v>0</v>
      </c>
      <c r="AM103" s="477">
        <v>0</v>
      </c>
      <c r="AN103" s="477">
        <v>0</v>
      </c>
      <c r="AO103" s="477">
        <v>0</v>
      </c>
      <c r="AP103" s="477">
        <v>0</v>
      </c>
      <c r="AQ103" s="477">
        <v>0</v>
      </c>
      <c r="AR103" s="477">
        <v>0</v>
      </c>
      <c r="AS103" s="523">
        <v>0</v>
      </c>
    </row>
    <row r="104" spans="1:256" s="420" customFormat="1" ht="15.6" customHeight="1">
      <c r="A104" s="171"/>
      <c r="B104" s="171"/>
      <c r="F104" s="22"/>
      <c r="G104" s="131"/>
      <c r="H104" s="20"/>
      <c r="I104" s="472" t="s">
        <v>632</v>
      </c>
      <c r="J104" s="661"/>
      <c r="K104" s="661"/>
      <c r="L104" s="661"/>
      <c r="M104" s="661"/>
      <c r="N104" s="661"/>
      <c r="O104" s="661"/>
      <c r="P104" s="661"/>
      <c r="Q104" s="661"/>
      <c r="R104" s="477"/>
      <c r="S104" s="477"/>
      <c r="T104" s="477"/>
      <c r="U104" s="477"/>
      <c r="V104" s="477"/>
      <c r="W104" s="477"/>
      <c r="X104"/>
      <c r="Y104" s="473"/>
      <c r="Z104" s="477"/>
      <c r="AA104" s="477"/>
      <c r="AB104" s="477"/>
      <c r="AC104" s="477">
        <v>38900</v>
      </c>
      <c r="AD104" s="477">
        <v>144400</v>
      </c>
      <c r="AE104" s="477">
        <v>129400</v>
      </c>
      <c r="AF104" s="477">
        <v>132600</v>
      </c>
      <c r="AG104" s="477">
        <v>135900</v>
      </c>
      <c r="AH104" s="477">
        <v>139300</v>
      </c>
      <c r="AI104" s="477">
        <v>142800</v>
      </c>
      <c r="AJ104" s="477">
        <v>146400</v>
      </c>
      <c r="AK104" s="477">
        <v>150100</v>
      </c>
      <c r="AL104" s="477">
        <v>153900</v>
      </c>
      <c r="AM104" s="477">
        <v>157700</v>
      </c>
      <c r="AN104" s="477">
        <v>161600</v>
      </c>
      <c r="AO104" s="477">
        <v>165600</v>
      </c>
      <c r="AP104" s="477">
        <v>169700</v>
      </c>
      <c r="AQ104" s="477">
        <v>173900</v>
      </c>
      <c r="AR104" s="477">
        <v>178200</v>
      </c>
      <c r="AS104" s="523">
        <v>182700</v>
      </c>
    </row>
    <row r="105" spans="1:256" s="420" customFormat="1" ht="15.6" customHeight="1">
      <c r="A105" s="171"/>
      <c r="B105" s="171"/>
      <c r="F105" s="22"/>
      <c r="G105" s="131"/>
      <c r="H105" s="20"/>
      <c r="I105" s="115" t="s">
        <v>635</v>
      </c>
      <c r="J105" s="152"/>
      <c r="K105" s="152"/>
      <c r="L105" s="152"/>
      <c r="M105" s="152"/>
      <c r="N105" s="152"/>
      <c r="O105" s="152"/>
      <c r="P105" s="152"/>
      <c r="Q105" s="152"/>
      <c r="R105" s="477"/>
      <c r="S105" s="477"/>
      <c r="T105" s="477"/>
      <c r="U105" s="477"/>
      <c r="V105" s="477"/>
      <c r="W105" s="477"/>
      <c r="X105"/>
      <c r="Y105" s="473"/>
      <c r="Z105" s="477"/>
      <c r="AA105" s="477"/>
      <c r="AB105" s="477"/>
      <c r="AC105" s="477">
        <v>0</v>
      </c>
      <c r="AD105" s="477">
        <v>-48800</v>
      </c>
      <c r="AE105" s="477">
        <v>-50100</v>
      </c>
      <c r="AF105" s="477">
        <v>-51400</v>
      </c>
      <c r="AG105" s="477">
        <v>-52700</v>
      </c>
      <c r="AH105" s="477">
        <v>-54000</v>
      </c>
      <c r="AI105" s="477">
        <v>-55400</v>
      </c>
      <c r="AJ105" s="477">
        <v>-56800</v>
      </c>
      <c r="AK105" s="477">
        <v>-58200</v>
      </c>
      <c r="AL105" s="477">
        <v>-59700</v>
      </c>
      <c r="AM105" s="477">
        <v>-61200</v>
      </c>
      <c r="AN105" s="477">
        <v>-62700</v>
      </c>
      <c r="AO105" s="477">
        <v>-64300</v>
      </c>
      <c r="AP105" s="477">
        <v>-65900</v>
      </c>
      <c r="AQ105" s="477">
        <v>-67500</v>
      </c>
      <c r="AR105" s="477">
        <v>-69200</v>
      </c>
      <c r="AS105" s="523">
        <v>-70900</v>
      </c>
    </row>
    <row r="106" spans="1:256" s="420" customFormat="1" ht="15.6" customHeight="1">
      <c r="A106" s="171"/>
      <c r="B106" s="171"/>
      <c r="C106" s="998"/>
      <c r="D106" s="998"/>
      <c r="E106" s="998"/>
      <c r="F106" s="22"/>
      <c r="G106" s="505"/>
      <c r="H106" s="506"/>
      <c r="I106" s="507" t="s">
        <v>38</v>
      </c>
      <c r="J106" s="654"/>
      <c r="K106" s="654"/>
      <c r="L106" s="654"/>
      <c r="M106" s="654"/>
      <c r="N106" s="654"/>
      <c r="O106" s="654"/>
      <c r="P106" s="654"/>
      <c r="Q106" s="654"/>
      <c r="R106" s="508"/>
      <c r="S106" s="508"/>
      <c r="T106" s="508"/>
      <c r="U106" s="508"/>
      <c r="V106" s="508"/>
      <c r="W106" s="508"/>
      <c r="X106"/>
      <c r="Y106" s="473"/>
      <c r="Z106" s="508"/>
      <c r="AA106" s="508"/>
      <c r="AB106" s="508"/>
      <c r="AC106" s="508">
        <v>618900</v>
      </c>
      <c r="AD106" s="508">
        <v>1028121.476</v>
      </c>
      <c r="AE106" s="508">
        <v>1042925.74957</v>
      </c>
      <c r="AF106" s="508">
        <v>1077400</v>
      </c>
      <c r="AG106" s="508">
        <v>1118100</v>
      </c>
      <c r="AH106" s="508">
        <v>1161000</v>
      </c>
      <c r="AI106" s="508">
        <v>1205100</v>
      </c>
      <c r="AJ106" s="508">
        <v>1243600</v>
      </c>
      <c r="AK106" s="508">
        <v>1283400</v>
      </c>
      <c r="AL106" s="508">
        <v>1324500</v>
      </c>
      <c r="AM106" s="508">
        <v>1367100</v>
      </c>
      <c r="AN106" s="508">
        <v>1411300</v>
      </c>
      <c r="AO106" s="508">
        <v>1457200</v>
      </c>
      <c r="AP106" s="508">
        <v>1504900</v>
      </c>
      <c r="AQ106" s="508">
        <v>1554400</v>
      </c>
      <c r="AR106" s="508">
        <v>1605800</v>
      </c>
      <c r="AS106" s="509">
        <v>1659200</v>
      </c>
      <c r="AT106" s="998"/>
      <c r="AU106" s="998"/>
      <c r="AV106" s="998"/>
      <c r="AW106" s="998"/>
      <c r="AX106" s="998"/>
      <c r="AY106" s="998"/>
      <c r="AZ106" s="998"/>
      <c r="BA106" s="998"/>
      <c r="BB106" s="998"/>
      <c r="BC106" s="998"/>
      <c r="BD106" s="998"/>
      <c r="BE106" s="998"/>
      <c r="BF106" s="998"/>
      <c r="BG106" s="998"/>
      <c r="BH106" s="998"/>
      <c r="BI106" s="998"/>
      <c r="BJ106" s="998"/>
      <c r="BK106" s="998"/>
      <c r="BL106" s="998"/>
      <c r="BM106" s="998"/>
      <c r="BN106" s="998"/>
      <c r="BO106" s="998"/>
      <c r="BP106" s="998"/>
      <c r="BQ106" s="998"/>
      <c r="BR106" s="998"/>
      <c r="BS106" s="998"/>
      <c r="BT106" s="998"/>
      <c r="BU106" s="998"/>
      <c r="BV106" s="998"/>
      <c r="BW106" s="998"/>
      <c r="BX106" s="998"/>
      <c r="BY106" s="998"/>
      <c r="BZ106" s="998"/>
      <c r="CA106" s="998"/>
      <c r="CB106" s="998"/>
      <c r="CC106" s="998"/>
      <c r="CD106" s="998"/>
      <c r="CE106" s="998"/>
      <c r="CF106" s="998"/>
      <c r="CG106" s="998"/>
      <c r="CH106" s="998"/>
      <c r="CI106" s="998"/>
      <c r="CJ106" s="998"/>
      <c r="CK106" s="998"/>
      <c r="CL106" s="998"/>
      <c r="CM106" s="998"/>
      <c r="CN106" s="998"/>
      <c r="CO106" s="998"/>
      <c r="CP106" s="998"/>
      <c r="CQ106" s="998"/>
      <c r="CR106" s="998"/>
      <c r="CS106" s="998"/>
      <c r="CT106" s="998"/>
      <c r="CU106" s="998"/>
      <c r="CV106" s="998"/>
      <c r="CW106" s="998"/>
      <c r="CX106" s="998"/>
      <c r="CY106" s="998"/>
      <c r="CZ106" s="998"/>
      <c r="DA106" s="998"/>
      <c r="DB106" s="998"/>
      <c r="DC106" s="998"/>
      <c r="DD106" s="998"/>
      <c r="DE106" s="998"/>
      <c r="DF106" s="998"/>
      <c r="DG106" s="998"/>
      <c r="DH106" s="998"/>
      <c r="DI106" s="998"/>
      <c r="DJ106" s="998"/>
      <c r="DK106" s="998"/>
      <c r="DL106" s="998"/>
      <c r="DM106" s="998"/>
      <c r="DN106" s="998"/>
      <c r="DO106" s="998"/>
      <c r="DP106" s="998"/>
      <c r="DQ106" s="998"/>
      <c r="DR106" s="998"/>
      <c r="DS106" s="998"/>
      <c r="DT106" s="998"/>
      <c r="DU106" s="998"/>
      <c r="DV106" s="998"/>
      <c r="DW106" s="998"/>
      <c r="DX106" s="998"/>
      <c r="DY106" s="998"/>
      <c r="DZ106" s="998"/>
      <c r="EA106" s="998"/>
      <c r="EB106" s="998"/>
      <c r="EC106" s="998"/>
      <c r="ED106" s="998"/>
      <c r="EE106" s="998"/>
      <c r="EF106" s="998"/>
      <c r="EG106" s="998"/>
      <c r="EH106" s="998"/>
      <c r="EI106" s="998"/>
      <c r="EJ106" s="998"/>
      <c r="EK106" s="998"/>
      <c r="EL106" s="998"/>
      <c r="EM106" s="998"/>
      <c r="EN106" s="998"/>
      <c r="EO106" s="998"/>
      <c r="EP106" s="998"/>
      <c r="EQ106" s="998"/>
      <c r="ER106" s="998"/>
      <c r="ES106" s="998"/>
      <c r="ET106" s="998"/>
      <c r="EU106" s="998"/>
      <c r="EV106" s="998"/>
      <c r="EW106" s="998"/>
      <c r="EX106" s="998"/>
      <c r="EY106" s="998"/>
      <c r="EZ106" s="998"/>
      <c r="FA106" s="998"/>
      <c r="FB106" s="998"/>
      <c r="FC106" s="998"/>
      <c r="FD106" s="998"/>
      <c r="FE106" s="998"/>
      <c r="FF106" s="998"/>
      <c r="FG106" s="998"/>
      <c r="FH106" s="998"/>
      <c r="FI106" s="998"/>
      <c r="FJ106" s="998"/>
      <c r="FK106" s="998"/>
      <c r="FL106" s="998"/>
      <c r="FM106" s="998"/>
      <c r="FN106" s="998"/>
      <c r="FO106" s="998"/>
      <c r="FP106" s="998"/>
      <c r="FQ106" s="998"/>
      <c r="FR106" s="998"/>
      <c r="FS106" s="998"/>
      <c r="FT106" s="998"/>
      <c r="FU106" s="998"/>
      <c r="FV106" s="998"/>
      <c r="FW106" s="998"/>
      <c r="FX106" s="998"/>
      <c r="FY106" s="998"/>
      <c r="FZ106" s="998"/>
      <c r="GA106" s="998"/>
      <c r="GB106" s="998"/>
      <c r="GC106" s="998"/>
      <c r="GD106" s="998"/>
      <c r="GE106" s="998"/>
      <c r="GF106" s="998"/>
      <c r="GG106" s="998"/>
      <c r="GH106" s="998"/>
      <c r="GI106" s="998"/>
      <c r="GJ106" s="998"/>
      <c r="GK106" s="998"/>
      <c r="GL106" s="998"/>
      <c r="GM106" s="998"/>
      <c r="GN106" s="998"/>
      <c r="GO106" s="998"/>
      <c r="GP106" s="998"/>
      <c r="GQ106" s="998"/>
      <c r="GR106" s="998"/>
      <c r="GS106" s="998"/>
      <c r="GT106" s="998"/>
      <c r="GU106" s="998"/>
      <c r="GV106" s="998"/>
      <c r="GW106" s="998"/>
      <c r="GX106" s="998"/>
      <c r="GY106" s="998"/>
      <c r="GZ106" s="998"/>
      <c r="HA106" s="998"/>
      <c r="HB106" s="998"/>
      <c r="HC106" s="998"/>
      <c r="HD106" s="998"/>
      <c r="HE106" s="998"/>
      <c r="HF106" s="998"/>
      <c r="HG106" s="998"/>
      <c r="HH106" s="998"/>
      <c r="HI106" s="998"/>
      <c r="HJ106" s="998"/>
      <c r="HK106" s="998"/>
      <c r="HL106" s="998"/>
      <c r="HM106" s="998"/>
      <c r="HN106" s="998"/>
      <c r="HO106" s="998"/>
      <c r="HP106" s="998"/>
      <c r="HQ106" s="998"/>
      <c r="HR106" s="998"/>
      <c r="HS106" s="998"/>
      <c r="HT106" s="998"/>
      <c r="HU106" s="998"/>
      <c r="HV106" s="998"/>
      <c r="HW106" s="998"/>
      <c r="HX106" s="998"/>
      <c r="HY106" s="998"/>
      <c r="HZ106" s="998"/>
      <c r="IA106" s="998"/>
      <c r="IB106" s="998"/>
      <c r="IC106" s="998"/>
      <c r="ID106" s="998"/>
      <c r="IE106" s="998"/>
      <c r="IF106" s="998"/>
      <c r="IG106" s="998"/>
      <c r="IH106" s="998"/>
      <c r="II106" s="998"/>
      <c r="IJ106" s="998"/>
      <c r="IK106" s="998"/>
      <c r="IL106" s="998"/>
      <c r="IM106" s="998"/>
      <c r="IN106" s="998"/>
      <c r="IO106" s="998"/>
      <c r="IP106" s="998"/>
      <c r="IQ106" s="998"/>
      <c r="IR106" s="998"/>
      <c r="IS106" s="998"/>
      <c r="IT106" s="998"/>
      <c r="IU106" s="998"/>
      <c r="IV106" s="998"/>
    </row>
    <row r="107" spans="1:256" s="420" customFormat="1" ht="15.6" customHeight="1">
      <c r="A107" s="171"/>
      <c r="B107" s="171"/>
      <c r="F107" s="22"/>
      <c r="G107" s="131"/>
      <c r="H107" s="569" t="s">
        <v>1791</v>
      </c>
      <c r="I107" s="472"/>
      <c r="J107" s="661"/>
      <c r="K107" s="661"/>
      <c r="L107" s="661"/>
      <c r="M107" s="661"/>
      <c r="N107" s="661"/>
      <c r="O107" s="661"/>
      <c r="P107" s="661"/>
      <c r="Q107" s="661"/>
      <c r="R107" s="473"/>
      <c r="S107" s="473"/>
      <c r="T107" s="473"/>
      <c r="U107" s="473"/>
      <c r="V107" s="473"/>
      <c r="W107" s="473"/>
      <c r="X107"/>
      <c r="Y107" s="473"/>
      <c r="Z107" s="473"/>
      <c r="AA107" s="473"/>
      <c r="AB107" s="473"/>
      <c r="AC107" s="473"/>
      <c r="AD107" s="473"/>
      <c r="AE107" s="473"/>
      <c r="AF107" s="473"/>
      <c r="AG107" s="473"/>
      <c r="AH107" s="473"/>
      <c r="AI107" s="473"/>
      <c r="AJ107" s="473"/>
      <c r="AK107" s="473"/>
      <c r="AL107" s="473"/>
      <c r="AM107" s="473"/>
      <c r="AN107" s="473"/>
      <c r="AO107" s="473"/>
      <c r="AP107" s="473"/>
      <c r="AQ107" s="473"/>
      <c r="AR107" s="473"/>
      <c r="AS107" s="1288"/>
    </row>
    <row r="108" spans="1:256" s="420" customFormat="1" ht="15.6" customHeight="1">
      <c r="A108" s="171"/>
      <c r="B108" s="171"/>
      <c r="F108" s="22"/>
      <c r="G108" s="131"/>
      <c r="H108" s="20"/>
      <c r="I108" s="472" t="s">
        <v>623</v>
      </c>
      <c r="J108" s="661"/>
      <c r="K108" s="661"/>
      <c r="L108" s="661"/>
      <c r="M108" s="661"/>
      <c r="N108" s="661"/>
      <c r="O108" s="661"/>
      <c r="P108" s="661"/>
      <c r="Q108" s="661"/>
      <c r="R108" s="477"/>
      <c r="S108" s="477"/>
      <c r="T108" s="477"/>
      <c r="U108" s="477"/>
      <c r="V108" s="477"/>
      <c r="W108" s="477"/>
      <c r="X108"/>
      <c r="Y108" s="473"/>
      <c r="Z108" s="477"/>
      <c r="AA108" s="477"/>
      <c r="AB108" s="477"/>
      <c r="AC108" s="477">
        <v>1750500</v>
      </c>
      <c r="AD108" s="477">
        <v>1596098.8126400001</v>
      </c>
      <c r="AE108" s="477">
        <v>1626095.89775</v>
      </c>
      <c r="AF108" s="477">
        <v>1687600</v>
      </c>
      <c r="AG108" s="477">
        <v>1763600</v>
      </c>
      <c r="AH108" s="477">
        <v>1844100</v>
      </c>
      <c r="AI108" s="477">
        <v>1927200</v>
      </c>
      <c r="AJ108" s="477">
        <v>1995800</v>
      </c>
      <c r="AK108" s="477">
        <v>2066900</v>
      </c>
      <c r="AL108" s="477">
        <v>2140600</v>
      </c>
      <c r="AM108" s="477">
        <v>2217500</v>
      </c>
      <c r="AN108" s="477">
        <v>2297700</v>
      </c>
      <c r="AO108" s="477">
        <v>2381400</v>
      </c>
      <c r="AP108" s="477">
        <v>2468700</v>
      </c>
      <c r="AQ108" s="477">
        <v>2559700</v>
      </c>
      <c r="AR108" s="477">
        <v>2654500</v>
      </c>
      <c r="AS108" s="523">
        <v>2753300</v>
      </c>
    </row>
    <row r="109" spans="1:256" s="998" customFormat="1" ht="15.6" customHeight="1">
      <c r="A109" s="171"/>
      <c r="B109" s="171"/>
      <c r="C109" s="420"/>
      <c r="D109" s="420"/>
      <c r="E109" s="420"/>
      <c r="F109" s="22"/>
      <c r="G109" s="131"/>
      <c r="H109" s="20"/>
      <c r="I109" s="472" t="s">
        <v>625</v>
      </c>
      <c r="J109" s="661"/>
      <c r="K109" s="661"/>
      <c r="L109" s="661"/>
      <c r="M109" s="661"/>
      <c r="N109" s="661"/>
      <c r="O109" s="661"/>
      <c r="P109" s="661"/>
      <c r="Q109" s="661"/>
      <c r="R109" s="477"/>
      <c r="S109" s="477"/>
      <c r="T109" s="477"/>
      <c r="U109" s="477"/>
      <c r="V109" s="477"/>
      <c r="W109" s="477"/>
      <c r="X109"/>
      <c r="Y109" s="473"/>
      <c r="Z109" s="477"/>
      <c r="AA109" s="477"/>
      <c r="AB109" s="477"/>
      <c r="AC109" s="477">
        <v>37500</v>
      </c>
      <c r="AD109" s="477">
        <v>255000</v>
      </c>
      <c r="AE109" s="477">
        <v>255000</v>
      </c>
      <c r="AF109" s="477">
        <v>261400</v>
      </c>
      <c r="AG109" s="477">
        <v>267900</v>
      </c>
      <c r="AH109" s="477">
        <v>274600</v>
      </c>
      <c r="AI109" s="477">
        <v>281500</v>
      </c>
      <c r="AJ109" s="477">
        <v>288500</v>
      </c>
      <c r="AK109" s="477">
        <v>295700</v>
      </c>
      <c r="AL109" s="477">
        <v>303100</v>
      </c>
      <c r="AM109" s="477">
        <v>310700</v>
      </c>
      <c r="AN109" s="477">
        <v>318500</v>
      </c>
      <c r="AO109" s="477">
        <v>326500</v>
      </c>
      <c r="AP109" s="477">
        <v>334700</v>
      </c>
      <c r="AQ109" s="477">
        <v>343100</v>
      </c>
      <c r="AR109" s="477">
        <v>351700</v>
      </c>
      <c r="AS109" s="523">
        <v>360500</v>
      </c>
      <c r="AT109" s="420"/>
      <c r="AU109" s="420"/>
      <c r="AV109" s="420"/>
      <c r="AW109" s="420"/>
      <c r="AX109" s="420"/>
      <c r="AY109" s="420"/>
      <c r="AZ109" s="420"/>
      <c r="BA109" s="420"/>
      <c r="BB109" s="420"/>
      <c r="BC109" s="420"/>
      <c r="BD109" s="420"/>
      <c r="BE109" s="420"/>
      <c r="BF109" s="420"/>
      <c r="BG109" s="420"/>
      <c r="BH109" s="420"/>
      <c r="BI109" s="420"/>
      <c r="BJ109" s="420"/>
      <c r="BK109" s="420"/>
      <c r="BL109" s="420"/>
      <c r="BM109" s="420"/>
      <c r="BN109" s="420"/>
      <c r="BO109" s="420"/>
      <c r="BP109" s="420"/>
      <c r="BQ109" s="420"/>
      <c r="BR109" s="420"/>
      <c r="BS109" s="420"/>
      <c r="BT109" s="420"/>
      <c r="BU109" s="420"/>
      <c r="BV109" s="420"/>
      <c r="BW109" s="420"/>
      <c r="BX109" s="420"/>
      <c r="BY109" s="420"/>
      <c r="BZ109" s="420"/>
      <c r="CA109" s="420"/>
      <c r="CB109" s="420"/>
      <c r="CC109" s="420"/>
      <c r="CD109" s="420"/>
      <c r="CE109" s="420"/>
      <c r="CF109" s="420"/>
      <c r="CG109" s="420"/>
      <c r="CH109" s="420"/>
      <c r="CI109" s="420"/>
      <c r="CJ109" s="420"/>
      <c r="CK109" s="420"/>
      <c r="CL109" s="420"/>
      <c r="CM109" s="420"/>
      <c r="CN109" s="420"/>
      <c r="CO109" s="420"/>
      <c r="CP109" s="420"/>
      <c r="CQ109" s="420"/>
      <c r="CR109" s="420"/>
      <c r="CS109" s="420"/>
      <c r="CT109" s="420"/>
      <c r="CU109" s="420"/>
      <c r="CV109" s="420"/>
      <c r="CW109" s="420"/>
      <c r="CX109" s="420"/>
      <c r="CY109" s="420"/>
      <c r="CZ109" s="420"/>
      <c r="DA109" s="420"/>
      <c r="DB109" s="420"/>
      <c r="DC109" s="420"/>
      <c r="DD109" s="420"/>
      <c r="DE109" s="420"/>
      <c r="DF109" s="420"/>
      <c r="DG109" s="420"/>
      <c r="DH109" s="420"/>
      <c r="DI109" s="420"/>
      <c r="DJ109" s="420"/>
      <c r="DK109" s="420"/>
      <c r="DL109" s="420"/>
      <c r="DM109" s="420"/>
      <c r="DN109" s="420"/>
      <c r="DO109" s="420"/>
      <c r="DP109" s="420"/>
      <c r="DQ109" s="420"/>
      <c r="DR109" s="420"/>
      <c r="DS109" s="420"/>
      <c r="DT109" s="420"/>
      <c r="DU109" s="420"/>
      <c r="DV109" s="420"/>
      <c r="DW109" s="420"/>
      <c r="DX109" s="420"/>
      <c r="DY109" s="420"/>
      <c r="DZ109" s="420"/>
      <c r="EA109" s="420"/>
      <c r="EB109" s="420"/>
      <c r="EC109" s="420"/>
      <c r="ED109" s="420"/>
      <c r="EE109" s="420"/>
      <c r="EF109" s="420"/>
      <c r="EG109" s="420"/>
      <c r="EH109" s="420"/>
      <c r="EI109" s="420"/>
      <c r="EJ109" s="420"/>
      <c r="EK109" s="420"/>
      <c r="EL109" s="420"/>
      <c r="EM109" s="420"/>
      <c r="EN109" s="420"/>
      <c r="EO109" s="420"/>
      <c r="EP109" s="420"/>
      <c r="EQ109" s="420"/>
      <c r="ER109" s="420"/>
      <c r="ES109" s="420"/>
      <c r="ET109" s="420"/>
      <c r="EU109" s="420"/>
      <c r="EV109" s="420"/>
      <c r="EW109" s="420"/>
      <c r="EX109" s="420"/>
      <c r="EY109" s="420"/>
      <c r="EZ109" s="420"/>
      <c r="FA109" s="420"/>
      <c r="FB109" s="420"/>
      <c r="FC109" s="420"/>
      <c r="FD109" s="420"/>
      <c r="FE109" s="420"/>
      <c r="FF109" s="420"/>
      <c r="FG109" s="420"/>
      <c r="FH109" s="420"/>
      <c r="FI109" s="420"/>
      <c r="FJ109" s="420"/>
      <c r="FK109" s="420"/>
      <c r="FL109" s="420"/>
      <c r="FM109" s="420"/>
      <c r="FN109" s="420"/>
      <c r="FO109" s="420"/>
      <c r="FP109" s="420"/>
      <c r="FQ109" s="420"/>
      <c r="FR109" s="420"/>
      <c r="FS109" s="420"/>
      <c r="FT109" s="420"/>
      <c r="FU109" s="420"/>
      <c r="FV109" s="420"/>
      <c r="FW109" s="420"/>
      <c r="FX109" s="420"/>
      <c r="FY109" s="420"/>
      <c r="FZ109" s="420"/>
      <c r="GA109" s="420"/>
      <c r="GB109" s="420"/>
      <c r="GC109" s="420"/>
      <c r="GD109" s="420"/>
      <c r="GE109" s="420"/>
      <c r="GF109" s="420"/>
      <c r="GG109" s="420"/>
      <c r="GH109" s="420"/>
      <c r="GI109" s="420"/>
      <c r="GJ109" s="420"/>
      <c r="GK109" s="420"/>
      <c r="GL109" s="420"/>
      <c r="GM109" s="420"/>
      <c r="GN109" s="420"/>
      <c r="GO109" s="420"/>
      <c r="GP109" s="420"/>
      <c r="GQ109" s="420"/>
      <c r="GR109" s="420"/>
      <c r="GS109" s="420"/>
      <c r="GT109" s="420"/>
      <c r="GU109" s="420"/>
      <c r="GV109" s="420"/>
      <c r="GW109" s="420"/>
      <c r="GX109" s="420"/>
      <c r="GY109" s="420"/>
      <c r="GZ109" s="420"/>
      <c r="HA109" s="420"/>
      <c r="HB109" s="420"/>
      <c r="HC109" s="420"/>
      <c r="HD109" s="420"/>
      <c r="HE109" s="420"/>
      <c r="HF109" s="420"/>
      <c r="HG109" s="420"/>
      <c r="HH109" s="420"/>
      <c r="HI109" s="420"/>
      <c r="HJ109" s="420"/>
      <c r="HK109" s="420"/>
      <c r="HL109" s="420"/>
      <c r="HM109" s="420"/>
      <c r="HN109" s="420"/>
      <c r="HO109" s="420"/>
      <c r="HP109" s="420"/>
      <c r="HQ109" s="420"/>
      <c r="HR109" s="420"/>
      <c r="HS109" s="420"/>
      <c r="HT109" s="420"/>
      <c r="HU109" s="420"/>
      <c r="HV109" s="420"/>
      <c r="HW109" s="420"/>
      <c r="HX109" s="420"/>
      <c r="HY109" s="420"/>
      <c r="HZ109" s="420"/>
      <c r="IA109" s="420"/>
      <c r="IB109" s="420"/>
      <c r="IC109" s="420"/>
      <c r="ID109" s="420"/>
      <c r="IE109" s="420"/>
      <c r="IF109" s="420"/>
      <c r="IG109" s="420"/>
      <c r="IH109" s="420"/>
      <c r="II109" s="420"/>
      <c r="IJ109" s="420"/>
      <c r="IK109" s="420"/>
      <c r="IL109" s="420"/>
      <c r="IM109" s="420"/>
      <c r="IN109" s="420"/>
      <c r="IO109" s="420"/>
      <c r="IP109" s="420"/>
      <c r="IQ109" s="420"/>
      <c r="IR109" s="420"/>
      <c r="IS109" s="420"/>
      <c r="IT109" s="420"/>
      <c r="IU109" s="420"/>
      <c r="IV109" s="420"/>
    </row>
    <row r="110" spans="1:256" s="420" customFormat="1" ht="15.6" customHeight="1">
      <c r="A110" s="171"/>
      <c r="B110" s="171"/>
      <c r="F110" s="22"/>
      <c r="G110" s="131"/>
      <c r="H110" s="20"/>
      <c r="I110" s="472" t="s">
        <v>626</v>
      </c>
      <c r="J110" s="661"/>
      <c r="K110" s="661"/>
      <c r="L110" s="661"/>
      <c r="M110" s="661"/>
      <c r="N110" s="661"/>
      <c r="O110" s="661"/>
      <c r="P110" s="661"/>
      <c r="Q110" s="661"/>
      <c r="R110" s="477"/>
      <c r="S110" s="477"/>
      <c r="T110" s="477"/>
      <c r="U110" s="477"/>
      <c r="V110" s="477"/>
      <c r="W110" s="477"/>
      <c r="X110"/>
      <c r="Y110" s="473"/>
      <c r="Z110" s="477"/>
      <c r="AA110" s="477"/>
      <c r="AB110" s="477"/>
      <c r="AC110" s="477">
        <v>0</v>
      </c>
      <c r="AD110" s="477">
        <v>15000</v>
      </c>
      <c r="AE110" s="477">
        <v>15000</v>
      </c>
      <c r="AF110" s="477">
        <v>15400</v>
      </c>
      <c r="AG110" s="477">
        <v>15800</v>
      </c>
      <c r="AH110" s="477">
        <v>16200</v>
      </c>
      <c r="AI110" s="477">
        <v>16600</v>
      </c>
      <c r="AJ110" s="477">
        <v>17000</v>
      </c>
      <c r="AK110" s="477">
        <v>17400</v>
      </c>
      <c r="AL110" s="477">
        <v>17800</v>
      </c>
      <c r="AM110" s="477">
        <v>18200</v>
      </c>
      <c r="AN110" s="477">
        <v>18700</v>
      </c>
      <c r="AO110" s="477">
        <v>19200</v>
      </c>
      <c r="AP110" s="477">
        <v>19700</v>
      </c>
      <c r="AQ110" s="477">
        <v>20200</v>
      </c>
      <c r="AR110" s="477">
        <v>20700</v>
      </c>
      <c r="AS110" s="523">
        <v>21200</v>
      </c>
    </row>
    <row r="111" spans="1:256" s="420" customFormat="1" ht="15.6" customHeight="1">
      <c r="A111" s="171"/>
      <c r="B111" s="171"/>
      <c r="F111" s="22"/>
      <c r="G111" s="131"/>
      <c r="H111" s="20"/>
      <c r="I111" s="472" t="s">
        <v>629</v>
      </c>
      <c r="J111" s="661"/>
      <c r="K111" s="661"/>
      <c r="L111" s="661"/>
      <c r="M111" s="661"/>
      <c r="N111" s="661"/>
      <c r="O111" s="661"/>
      <c r="P111" s="661"/>
      <c r="Q111" s="661"/>
      <c r="R111" s="477"/>
      <c r="S111" s="477"/>
      <c r="T111" s="477"/>
      <c r="U111" s="477"/>
      <c r="V111" s="477"/>
      <c r="W111" s="477"/>
      <c r="X111"/>
      <c r="Y111" s="473"/>
      <c r="Z111" s="477"/>
      <c r="AA111" s="477"/>
      <c r="AB111" s="477"/>
      <c r="AC111" s="477">
        <v>0</v>
      </c>
      <c r="AD111" s="477">
        <v>0</v>
      </c>
      <c r="AE111" s="477">
        <v>0</v>
      </c>
      <c r="AF111" s="477">
        <v>0</v>
      </c>
      <c r="AG111" s="477">
        <v>0</v>
      </c>
      <c r="AH111" s="477">
        <v>0</v>
      </c>
      <c r="AI111" s="477">
        <v>0</v>
      </c>
      <c r="AJ111" s="477">
        <v>0</v>
      </c>
      <c r="AK111" s="477">
        <v>0</v>
      </c>
      <c r="AL111" s="477">
        <v>0</v>
      </c>
      <c r="AM111" s="477">
        <v>0</v>
      </c>
      <c r="AN111" s="477">
        <v>0</v>
      </c>
      <c r="AO111" s="477">
        <v>0</v>
      </c>
      <c r="AP111" s="477">
        <v>0</v>
      </c>
      <c r="AQ111" s="477">
        <v>0</v>
      </c>
      <c r="AR111" s="477">
        <v>0</v>
      </c>
      <c r="AS111" s="523">
        <v>0</v>
      </c>
    </row>
    <row r="112" spans="1:256" s="420" customFormat="1" ht="15.6" customHeight="1">
      <c r="A112" s="171"/>
      <c r="B112" s="171"/>
      <c r="F112" s="22"/>
      <c r="G112" s="131"/>
      <c r="H112" s="20"/>
      <c r="I112" s="472" t="s">
        <v>632</v>
      </c>
      <c r="J112" s="661"/>
      <c r="K112" s="661"/>
      <c r="L112" s="661"/>
      <c r="M112" s="661"/>
      <c r="N112" s="661"/>
      <c r="O112" s="661"/>
      <c r="P112" s="661"/>
      <c r="Q112" s="661"/>
      <c r="R112" s="477"/>
      <c r="S112" s="477"/>
      <c r="T112" s="477"/>
      <c r="U112" s="477"/>
      <c r="V112" s="477"/>
      <c r="W112" s="477"/>
      <c r="X112"/>
      <c r="Y112" s="473"/>
      <c r="Z112" s="477"/>
      <c r="AA112" s="477"/>
      <c r="AB112" s="477"/>
      <c r="AC112" s="477">
        <v>415700</v>
      </c>
      <c r="AD112" s="477">
        <v>104100</v>
      </c>
      <c r="AE112" s="477">
        <v>104100</v>
      </c>
      <c r="AF112" s="477">
        <v>106700</v>
      </c>
      <c r="AG112" s="477">
        <v>109400</v>
      </c>
      <c r="AH112" s="477">
        <v>112100</v>
      </c>
      <c r="AI112" s="477">
        <v>114900</v>
      </c>
      <c r="AJ112" s="477">
        <v>117800</v>
      </c>
      <c r="AK112" s="477">
        <v>120700</v>
      </c>
      <c r="AL112" s="477">
        <v>123700</v>
      </c>
      <c r="AM112" s="477">
        <v>126800</v>
      </c>
      <c r="AN112" s="477">
        <v>130000</v>
      </c>
      <c r="AO112" s="477">
        <v>133300</v>
      </c>
      <c r="AP112" s="477">
        <v>136600</v>
      </c>
      <c r="AQ112" s="477">
        <v>140000</v>
      </c>
      <c r="AR112" s="477">
        <v>143500</v>
      </c>
      <c r="AS112" s="523">
        <v>147100</v>
      </c>
    </row>
    <row r="113" spans="1:256" s="420" customFormat="1" ht="15.6" customHeight="1">
      <c r="A113" s="171"/>
      <c r="B113" s="171"/>
      <c r="F113" s="22"/>
      <c r="G113" s="131"/>
      <c r="H113" s="20"/>
      <c r="I113" s="115" t="s">
        <v>635</v>
      </c>
      <c r="J113" s="152"/>
      <c r="K113" s="152"/>
      <c r="L113" s="152"/>
      <c r="M113" s="152"/>
      <c r="N113" s="152"/>
      <c r="O113" s="152"/>
      <c r="P113" s="152"/>
      <c r="Q113" s="152"/>
      <c r="R113" s="477"/>
      <c r="S113" s="477"/>
      <c r="T113" s="477"/>
      <c r="U113" s="477"/>
      <c r="V113" s="477"/>
      <c r="W113" s="477"/>
      <c r="X113"/>
      <c r="Y113" s="473"/>
      <c r="Z113" s="477"/>
      <c r="AA113" s="477"/>
      <c r="AB113" s="477"/>
      <c r="AC113" s="477">
        <v>0</v>
      </c>
      <c r="AD113" s="477">
        <v>-89200</v>
      </c>
      <c r="AE113" s="477">
        <v>-91700</v>
      </c>
      <c r="AF113" s="477">
        <v>-94000</v>
      </c>
      <c r="AG113" s="477">
        <v>-96400</v>
      </c>
      <c r="AH113" s="477">
        <v>-98800</v>
      </c>
      <c r="AI113" s="477">
        <v>-101300</v>
      </c>
      <c r="AJ113" s="477">
        <v>-103800</v>
      </c>
      <c r="AK113" s="477">
        <v>-106400</v>
      </c>
      <c r="AL113" s="477">
        <v>-109100</v>
      </c>
      <c r="AM113" s="477">
        <v>-111800</v>
      </c>
      <c r="AN113" s="477">
        <v>-114600</v>
      </c>
      <c r="AO113" s="477">
        <v>-117500</v>
      </c>
      <c r="AP113" s="477">
        <v>-120400</v>
      </c>
      <c r="AQ113" s="477">
        <v>-123400</v>
      </c>
      <c r="AR113" s="477">
        <v>-126500</v>
      </c>
      <c r="AS113" s="523">
        <v>-129700</v>
      </c>
    </row>
    <row r="114" spans="1:256" s="420" customFormat="1" ht="15.6" customHeight="1">
      <c r="A114" s="171"/>
      <c r="B114" s="171"/>
      <c r="C114" s="998"/>
      <c r="D114" s="998"/>
      <c r="E114" s="998"/>
      <c r="F114" s="22"/>
      <c r="G114" s="487"/>
      <c r="H114" s="82"/>
      <c r="I114" s="536" t="s">
        <v>38</v>
      </c>
      <c r="J114" s="146"/>
      <c r="K114" s="146"/>
      <c r="L114" s="146"/>
      <c r="M114" s="146"/>
      <c r="N114" s="146"/>
      <c r="O114" s="146"/>
      <c r="P114" s="146"/>
      <c r="Q114" s="146"/>
      <c r="R114" s="519"/>
      <c r="S114" s="519"/>
      <c r="T114" s="519"/>
      <c r="U114" s="519"/>
      <c r="V114" s="519"/>
      <c r="W114" s="519"/>
      <c r="X114"/>
      <c r="Y114" s="473"/>
      <c r="Z114" s="519"/>
      <c r="AA114" s="519"/>
      <c r="AB114" s="519"/>
      <c r="AC114" s="519">
        <v>2203700</v>
      </c>
      <c r="AD114" s="519">
        <v>1880998.8126400001</v>
      </c>
      <c r="AE114" s="519">
        <v>1908495.89775</v>
      </c>
      <c r="AF114" s="519">
        <v>1977100</v>
      </c>
      <c r="AG114" s="519">
        <v>2060300</v>
      </c>
      <c r="AH114" s="519">
        <v>2148200</v>
      </c>
      <c r="AI114" s="519">
        <v>2238900</v>
      </c>
      <c r="AJ114" s="519">
        <v>2315300</v>
      </c>
      <c r="AK114" s="519">
        <v>2394300</v>
      </c>
      <c r="AL114" s="519">
        <v>2476100</v>
      </c>
      <c r="AM114" s="519">
        <v>2561400</v>
      </c>
      <c r="AN114" s="519">
        <v>2650300</v>
      </c>
      <c r="AO114" s="519">
        <v>2742900</v>
      </c>
      <c r="AP114" s="519">
        <v>2839300</v>
      </c>
      <c r="AQ114" s="519">
        <v>2939600</v>
      </c>
      <c r="AR114" s="519">
        <v>3043900</v>
      </c>
      <c r="AS114" s="520">
        <v>3152400</v>
      </c>
      <c r="AT114" s="998"/>
      <c r="AU114" s="998"/>
      <c r="AV114" s="998"/>
      <c r="AW114" s="998"/>
      <c r="AX114" s="998"/>
      <c r="AY114" s="998"/>
      <c r="AZ114" s="998"/>
      <c r="BA114" s="998"/>
      <c r="BB114" s="998"/>
      <c r="BC114" s="998"/>
      <c r="BD114" s="998"/>
      <c r="BE114" s="998"/>
      <c r="BF114" s="998"/>
      <c r="BG114" s="998"/>
      <c r="BH114" s="998"/>
      <c r="BI114" s="998"/>
      <c r="BJ114" s="998"/>
      <c r="BK114" s="998"/>
      <c r="BL114" s="998"/>
      <c r="BM114" s="998"/>
      <c r="BN114" s="998"/>
      <c r="BO114" s="998"/>
      <c r="BP114" s="998"/>
      <c r="BQ114" s="998"/>
      <c r="BR114" s="998"/>
      <c r="BS114" s="998"/>
      <c r="BT114" s="998"/>
      <c r="BU114" s="998"/>
      <c r="BV114" s="998"/>
      <c r="BW114" s="998"/>
      <c r="BX114" s="998"/>
      <c r="BY114" s="998"/>
      <c r="BZ114" s="998"/>
      <c r="CA114" s="998"/>
      <c r="CB114" s="998"/>
      <c r="CC114" s="998"/>
      <c r="CD114" s="998"/>
      <c r="CE114" s="998"/>
      <c r="CF114" s="998"/>
      <c r="CG114" s="998"/>
      <c r="CH114" s="998"/>
      <c r="CI114" s="998"/>
      <c r="CJ114" s="998"/>
      <c r="CK114" s="998"/>
      <c r="CL114" s="998"/>
      <c r="CM114" s="998"/>
      <c r="CN114" s="998"/>
      <c r="CO114" s="998"/>
      <c r="CP114" s="998"/>
      <c r="CQ114" s="998"/>
      <c r="CR114" s="998"/>
      <c r="CS114" s="998"/>
      <c r="CT114" s="998"/>
      <c r="CU114" s="998"/>
      <c r="CV114" s="998"/>
      <c r="CW114" s="998"/>
      <c r="CX114" s="998"/>
      <c r="CY114" s="998"/>
      <c r="CZ114" s="998"/>
      <c r="DA114" s="998"/>
      <c r="DB114" s="998"/>
      <c r="DC114" s="998"/>
      <c r="DD114" s="998"/>
      <c r="DE114" s="998"/>
      <c r="DF114" s="998"/>
      <c r="DG114" s="998"/>
      <c r="DH114" s="998"/>
      <c r="DI114" s="998"/>
      <c r="DJ114" s="998"/>
      <c r="DK114" s="998"/>
      <c r="DL114" s="998"/>
      <c r="DM114" s="998"/>
      <c r="DN114" s="998"/>
      <c r="DO114" s="998"/>
      <c r="DP114" s="998"/>
      <c r="DQ114" s="998"/>
      <c r="DR114" s="998"/>
      <c r="DS114" s="998"/>
      <c r="DT114" s="998"/>
      <c r="DU114" s="998"/>
      <c r="DV114" s="998"/>
      <c r="DW114" s="998"/>
      <c r="DX114" s="998"/>
      <c r="DY114" s="998"/>
      <c r="DZ114" s="998"/>
      <c r="EA114" s="998"/>
      <c r="EB114" s="998"/>
      <c r="EC114" s="998"/>
      <c r="ED114" s="998"/>
      <c r="EE114" s="998"/>
      <c r="EF114" s="998"/>
      <c r="EG114" s="998"/>
      <c r="EH114" s="998"/>
      <c r="EI114" s="998"/>
      <c r="EJ114" s="998"/>
      <c r="EK114" s="998"/>
      <c r="EL114" s="998"/>
      <c r="EM114" s="998"/>
      <c r="EN114" s="998"/>
      <c r="EO114" s="998"/>
      <c r="EP114" s="998"/>
      <c r="EQ114" s="998"/>
      <c r="ER114" s="998"/>
      <c r="ES114" s="998"/>
      <c r="ET114" s="998"/>
      <c r="EU114" s="998"/>
      <c r="EV114" s="998"/>
      <c r="EW114" s="998"/>
      <c r="EX114" s="998"/>
      <c r="EY114" s="998"/>
      <c r="EZ114" s="998"/>
      <c r="FA114" s="998"/>
      <c r="FB114" s="998"/>
      <c r="FC114" s="998"/>
      <c r="FD114" s="998"/>
      <c r="FE114" s="998"/>
      <c r="FF114" s="998"/>
      <c r="FG114" s="998"/>
      <c r="FH114" s="998"/>
      <c r="FI114" s="998"/>
      <c r="FJ114" s="998"/>
      <c r="FK114" s="998"/>
      <c r="FL114" s="998"/>
      <c r="FM114" s="998"/>
      <c r="FN114" s="998"/>
      <c r="FO114" s="998"/>
      <c r="FP114" s="998"/>
      <c r="FQ114" s="998"/>
      <c r="FR114" s="998"/>
      <c r="FS114" s="998"/>
      <c r="FT114" s="998"/>
      <c r="FU114" s="998"/>
      <c r="FV114" s="998"/>
      <c r="FW114" s="998"/>
      <c r="FX114" s="998"/>
      <c r="FY114" s="998"/>
      <c r="FZ114" s="998"/>
      <c r="GA114" s="998"/>
      <c r="GB114" s="998"/>
      <c r="GC114" s="998"/>
      <c r="GD114" s="998"/>
      <c r="GE114" s="998"/>
      <c r="GF114" s="998"/>
      <c r="GG114" s="998"/>
      <c r="GH114" s="998"/>
      <c r="GI114" s="998"/>
      <c r="GJ114" s="998"/>
      <c r="GK114" s="998"/>
      <c r="GL114" s="998"/>
      <c r="GM114" s="998"/>
      <c r="GN114" s="998"/>
      <c r="GO114" s="998"/>
      <c r="GP114" s="998"/>
      <c r="GQ114" s="998"/>
      <c r="GR114" s="998"/>
      <c r="GS114" s="998"/>
      <c r="GT114" s="998"/>
      <c r="GU114" s="998"/>
      <c r="GV114" s="998"/>
      <c r="GW114" s="998"/>
      <c r="GX114" s="998"/>
      <c r="GY114" s="998"/>
      <c r="GZ114" s="998"/>
      <c r="HA114" s="998"/>
      <c r="HB114" s="998"/>
      <c r="HC114" s="998"/>
      <c r="HD114" s="998"/>
      <c r="HE114" s="998"/>
      <c r="HF114" s="998"/>
      <c r="HG114" s="998"/>
      <c r="HH114" s="998"/>
      <c r="HI114" s="998"/>
      <c r="HJ114" s="998"/>
      <c r="HK114" s="998"/>
      <c r="HL114" s="998"/>
      <c r="HM114" s="998"/>
      <c r="HN114" s="998"/>
      <c r="HO114" s="998"/>
      <c r="HP114" s="998"/>
      <c r="HQ114" s="998"/>
      <c r="HR114" s="998"/>
      <c r="HS114" s="998"/>
      <c r="HT114" s="998"/>
      <c r="HU114" s="998"/>
      <c r="HV114" s="998"/>
      <c r="HW114" s="998"/>
      <c r="HX114" s="998"/>
      <c r="HY114" s="998"/>
      <c r="HZ114" s="998"/>
      <c r="IA114" s="998"/>
      <c r="IB114" s="998"/>
      <c r="IC114" s="998"/>
      <c r="ID114" s="998"/>
      <c r="IE114" s="998"/>
      <c r="IF114" s="998"/>
      <c r="IG114" s="998"/>
      <c r="IH114" s="998"/>
      <c r="II114" s="998"/>
      <c r="IJ114" s="998"/>
      <c r="IK114" s="998"/>
      <c r="IL114" s="998"/>
      <c r="IM114" s="998"/>
      <c r="IN114" s="998"/>
      <c r="IO114" s="998"/>
      <c r="IP114" s="998"/>
      <c r="IQ114" s="998"/>
      <c r="IR114" s="998"/>
      <c r="IS114" s="998"/>
      <c r="IT114" s="998"/>
      <c r="IU114" s="998"/>
      <c r="IV114" s="998"/>
    </row>
    <row r="115" spans="1:256" s="420" customFormat="1" ht="15.6" customHeight="1">
      <c r="A115" s="171"/>
      <c r="B115" s="171"/>
      <c r="F115" s="22"/>
      <c r="G115" s="129"/>
      <c r="H115" s="589" t="s">
        <v>749</v>
      </c>
      <c r="I115" s="485"/>
      <c r="J115" s="510"/>
      <c r="K115" s="510"/>
      <c r="L115" s="510"/>
      <c r="M115" s="510"/>
      <c r="N115" s="510"/>
      <c r="O115" s="510"/>
      <c r="P115" s="510"/>
      <c r="Q115" s="510"/>
      <c r="R115" s="486"/>
      <c r="S115" s="486"/>
      <c r="T115" s="486"/>
      <c r="U115" s="486"/>
      <c r="V115" s="486"/>
      <c r="W115" s="486"/>
      <c r="X115"/>
      <c r="Y115" s="473"/>
      <c r="Z115" s="486"/>
      <c r="AA115" s="486"/>
      <c r="AB115" s="486"/>
      <c r="AC115" s="486"/>
      <c r="AD115" s="486"/>
      <c r="AE115" s="486"/>
      <c r="AF115" s="486"/>
      <c r="AG115" s="486"/>
      <c r="AH115" s="486"/>
      <c r="AI115" s="486"/>
      <c r="AJ115" s="486"/>
      <c r="AK115" s="486"/>
      <c r="AL115" s="486"/>
      <c r="AM115" s="486"/>
      <c r="AN115" s="486"/>
      <c r="AO115" s="486"/>
      <c r="AP115" s="486"/>
      <c r="AQ115" s="486"/>
      <c r="AR115" s="486"/>
      <c r="AS115" s="431"/>
    </row>
    <row r="116" spans="1:256" s="420" customFormat="1" ht="15.6" customHeight="1">
      <c r="A116" s="171"/>
      <c r="B116" s="171"/>
      <c r="F116" s="22"/>
      <c r="G116" s="131"/>
      <c r="H116" s="20"/>
      <c r="I116" s="472" t="s">
        <v>623</v>
      </c>
      <c r="J116" s="661"/>
      <c r="K116" s="661"/>
      <c r="L116" s="661"/>
      <c r="M116" s="661"/>
      <c r="N116" s="661"/>
      <c r="O116" s="661"/>
      <c r="P116" s="661"/>
      <c r="Q116" s="661"/>
      <c r="R116" s="477"/>
      <c r="S116" s="477"/>
      <c r="T116" s="477"/>
      <c r="U116" s="477"/>
      <c r="V116" s="477"/>
      <c r="W116" s="477"/>
      <c r="X116"/>
      <c r="Y116" s="473"/>
      <c r="Z116" s="477"/>
      <c r="AA116" s="477"/>
      <c r="AB116" s="477"/>
      <c r="AC116" s="477">
        <v>4593800</v>
      </c>
      <c r="AD116" s="477">
        <v>5518589.5596066695</v>
      </c>
      <c r="AE116" s="477">
        <v>5781974.3990749996</v>
      </c>
      <c r="AF116" s="477">
        <v>6000700</v>
      </c>
      <c r="AG116" s="477">
        <v>6271100</v>
      </c>
      <c r="AH116" s="477">
        <v>6557500</v>
      </c>
      <c r="AI116" s="477">
        <v>6853100</v>
      </c>
      <c r="AJ116" s="477">
        <v>7097000</v>
      </c>
      <c r="AK116" s="477">
        <v>7349800</v>
      </c>
      <c r="AL116" s="477">
        <v>7611700</v>
      </c>
      <c r="AM116" s="477">
        <v>7885100</v>
      </c>
      <c r="AN116" s="477">
        <v>8170300</v>
      </c>
      <c r="AO116" s="477">
        <v>8467800</v>
      </c>
      <c r="AP116" s="477">
        <v>8778100</v>
      </c>
      <c r="AQ116" s="477">
        <v>9101600</v>
      </c>
      <c r="AR116" s="477">
        <v>9438800</v>
      </c>
      <c r="AS116" s="523">
        <v>9790300</v>
      </c>
    </row>
    <row r="117" spans="1:256" s="998" customFormat="1" ht="15.6" customHeight="1">
      <c r="A117" s="171"/>
      <c r="B117" s="171"/>
      <c r="C117" s="420"/>
      <c r="D117" s="420"/>
      <c r="E117" s="420"/>
      <c r="F117" s="22"/>
      <c r="G117" s="131"/>
      <c r="H117" s="20"/>
      <c r="I117" s="472" t="s">
        <v>625</v>
      </c>
      <c r="J117" s="661"/>
      <c r="K117" s="661"/>
      <c r="L117" s="661"/>
      <c r="M117" s="661"/>
      <c r="N117" s="661"/>
      <c r="O117" s="661"/>
      <c r="P117" s="661"/>
      <c r="Q117" s="661"/>
      <c r="R117" s="477"/>
      <c r="S117" s="477"/>
      <c r="T117" s="477"/>
      <c r="U117" s="477"/>
      <c r="V117" s="477"/>
      <c r="W117" s="477"/>
      <c r="X117"/>
      <c r="Y117" s="473"/>
      <c r="Z117" s="477"/>
      <c r="AA117" s="477"/>
      <c r="AB117" s="477"/>
      <c r="AC117" s="477">
        <v>64000</v>
      </c>
      <c r="AD117" s="477">
        <v>77500</v>
      </c>
      <c r="AE117" s="477">
        <v>77500</v>
      </c>
      <c r="AF117" s="477">
        <v>79400</v>
      </c>
      <c r="AG117" s="477">
        <v>81400</v>
      </c>
      <c r="AH117" s="477">
        <v>83400</v>
      </c>
      <c r="AI117" s="477">
        <v>85500</v>
      </c>
      <c r="AJ117" s="477">
        <v>87600</v>
      </c>
      <c r="AK117" s="477">
        <v>89800</v>
      </c>
      <c r="AL117" s="477">
        <v>92000</v>
      </c>
      <c r="AM117" s="477">
        <v>94300</v>
      </c>
      <c r="AN117" s="477">
        <v>96700</v>
      </c>
      <c r="AO117" s="477">
        <v>99100</v>
      </c>
      <c r="AP117" s="477">
        <v>101600</v>
      </c>
      <c r="AQ117" s="477">
        <v>104100</v>
      </c>
      <c r="AR117" s="477">
        <v>106700</v>
      </c>
      <c r="AS117" s="523">
        <v>109400</v>
      </c>
      <c r="AT117" s="420"/>
      <c r="AU117" s="420"/>
      <c r="AV117" s="420"/>
      <c r="AW117" s="420"/>
      <c r="AX117" s="420"/>
      <c r="AY117" s="420"/>
      <c r="AZ117" s="420"/>
      <c r="BA117" s="420"/>
      <c r="BB117" s="420"/>
      <c r="BC117" s="420"/>
      <c r="BD117" s="420"/>
      <c r="BE117" s="420"/>
      <c r="BF117" s="420"/>
      <c r="BG117" s="420"/>
      <c r="BH117" s="420"/>
      <c r="BI117" s="420"/>
      <c r="BJ117" s="420"/>
      <c r="BK117" s="420"/>
      <c r="BL117" s="420"/>
      <c r="BM117" s="420"/>
      <c r="BN117" s="420"/>
      <c r="BO117" s="420"/>
      <c r="BP117" s="420"/>
      <c r="BQ117" s="420"/>
      <c r="BR117" s="420"/>
      <c r="BS117" s="420"/>
      <c r="BT117" s="420"/>
      <c r="BU117" s="420"/>
      <c r="BV117" s="420"/>
      <c r="BW117" s="420"/>
      <c r="BX117" s="420"/>
      <c r="BY117" s="420"/>
      <c r="BZ117" s="420"/>
      <c r="CA117" s="420"/>
      <c r="CB117" s="420"/>
      <c r="CC117" s="420"/>
      <c r="CD117" s="420"/>
      <c r="CE117" s="420"/>
      <c r="CF117" s="420"/>
      <c r="CG117" s="420"/>
      <c r="CH117" s="420"/>
      <c r="CI117" s="420"/>
      <c r="CJ117" s="420"/>
      <c r="CK117" s="420"/>
      <c r="CL117" s="420"/>
      <c r="CM117" s="420"/>
      <c r="CN117" s="420"/>
      <c r="CO117" s="420"/>
      <c r="CP117" s="420"/>
      <c r="CQ117" s="420"/>
      <c r="CR117" s="420"/>
      <c r="CS117" s="420"/>
      <c r="CT117" s="420"/>
      <c r="CU117" s="420"/>
      <c r="CV117" s="420"/>
      <c r="CW117" s="420"/>
      <c r="CX117" s="420"/>
      <c r="CY117" s="420"/>
      <c r="CZ117" s="420"/>
      <c r="DA117" s="420"/>
      <c r="DB117" s="420"/>
      <c r="DC117" s="420"/>
      <c r="DD117" s="420"/>
      <c r="DE117" s="420"/>
      <c r="DF117" s="420"/>
      <c r="DG117" s="420"/>
      <c r="DH117" s="420"/>
      <c r="DI117" s="420"/>
      <c r="DJ117" s="420"/>
      <c r="DK117" s="420"/>
      <c r="DL117" s="420"/>
      <c r="DM117" s="420"/>
      <c r="DN117" s="420"/>
      <c r="DO117" s="420"/>
      <c r="DP117" s="420"/>
      <c r="DQ117" s="420"/>
      <c r="DR117" s="420"/>
      <c r="DS117" s="420"/>
      <c r="DT117" s="420"/>
      <c r="DU117" s="420"/>
      <c r="DV117" s="420"/>
      <c r="DW117" s="420"/>
      <c r="DX117" s="420"/>
      <c r="DY117" s="420"/>
      <c r="DZ117" s="420"/>
      <c r="EA117" s="420"/>
      <c r="EB117" s="420"/>
      <c r="EC117" s="420"/>
      <c r="ED117" s="420"/>
      <c r="EE117" s="420"/>
      <c r="EF117" s="420"/>
      <c r="EG117" s="420"/>
      <c r="EH117" s="420"/>
      <c r="EI117" s="420"/>
      <c r="EJ117" s="420"/>
      <c r="EK117" s="420"/>
      <c r="EL117" s="420"/>
      <c r="EM117" s="420"/>
      <c r="EN117" s="420"/>
      <c r="EO117" s="420"/>
      <c r="EP117" s="420"/>
      <c r="EQ117" s="420"/>
      <c r="ER117" s="420"/>
      <c r="ES117" s="420"/>
      <c r="ET117" s="420"/>
      <c r="EU117" s="420"/>
      <c r="EV117" s="420"/>
      <c r="EW117" s="420"/>
      <c r="EX117" s="420"/>
      <c r="EY117" s="420"/>
      <c r="EZ117" s="420"/>
      <c r="FA117" s="420"/>
      <c r="FB117" s="420"/>
      <c r="FC117" s="420"/>
      <c r="FD117" s="420"/>
      <c r="FE117" s="420"/>
      <c r="FF117" s="420"/>
      <c r="FG117" s="420"/>
      <c r="FH117" s="420"/>
      <c r="FI117" s="420"/>
      <c r="FJ117" s="420"/>
      <c r="FK117" s="420"/>
      <c r="FL117" s="420"/>
      <c r="FM117" s="420"/>
      <c r="FN117" s="420"/>
      <c r="FO117" s="420"/>
      <c r="FP117" s="420"/>
      <c r="FQ117" s="420"/>
      <c r="FR117" s="420"/>
      <c r="FS117" s="420"/>
      <c r="FT117" s="420"/>
      <c r="FU117" s="420"/>
      <c r="FV117" s="420"/>
      <c r="FW117" s="420"/>
      <c r="FX117" s="420"/>
      <c r="FY117" s="420"/>
      <c r="FZ117" s="420"/>
      <c r="GA117" s="420"/>
      <c r="GB117" s="420"/>
      <c r="GC117" s="420"/>
      <c r="GD117" s="420"/>
      <c r="GE117" s="420"/>
      <c r="GF117" s="420"/>
      <c r="GG117" s="420"/>
      <c r="GH117" s="420"/>
      <c r="GI117" s="420"/>
      <c r="GJ117" s="420"/>
      <c r="GK117" s="420"/>
      <c r="GL117" s="420"/>
      <c r="GM117" s="420"/>
      <c r="GN117" s="420"/>
      <c r="GO117" s="420"/>
      <c r="GP117" s="420"/>
      <c r="GQ117" s="420"/>
      <c r="GR117" s="420"/>
      <c r="GS117" s="420"/>
      <c r="GT117" s="420"/>
      <c r="GU117" s="420"/>
      <c r="GV117" s="420"/>
      <c r="GW117" s="420"/>
      <c r="GX117" s="420"/>
      <c r="GY117" s="420"/>
      <c r="GZ117" s="420"/>
      <c r="HA117" s="420"/>
      <c r="HB117" s="420"/>
      <c r="HC117" s="420"/>
      <c r="HD117" s="420"/>
      <c r="HE117" s="420"/>
      <c r="HF117" s="420"/>
      <c r="HG117" s="420"/>
      <c r="HH117" s="420"/>
      <c r="HI117" s="420"/>
      <c r="HJ117" s="420"/>
      <c r="HK117" s="420"/>
      <c r="HL117" s="420"/>
      <c r="HM117" s="420"/>
      <c r="HN117" s="420"/>
      <c r="HO117" s="420"/>
      <c r="HP117" s="420"/>
      <c r="HQ117" s="420"/>
      <c r="HR117" s="420"/>
      <c r="HS117" s="420"/>
      <c r="HT117" s="420"/>
      <c r="HU117" s="420"/>
      <c r="HV117" s="420"/>
      <c r="HW117" s="420"/>
      <c r="HX117" s="420"/>
      <c r="HY117" s="420"/>
      <c r="HZ117" s="420"/>
      <c r="IA117" s="420"/>
      <c r="IB117" s="420"/>
      <c r="IC117" s="420"/>
      <c r="ID117" s="420"/>
      <c r="IE117" s="420"/>
      <c r="IF117" s="420"/>
      <c r="IG117" s="420"/>
      <c r="IH117" s="420"/>
      <c r="II117" s="420"/>
      <c r="IJ117" s="420"/>
      <c r="IK117" s="420"/>
      <c r="IL117" s="420"/>
      <c r="IM117" s="420"/>
      <c r="IN117" s="420"/>
      <c r="IO117" s="420"/>
      <c r="IP117" s="420"/>
      <c r="IQ117" s="420"/>
      <c r="IR117" s="420"/>
      <c r="IS117" s="420"/>
      <c r="IT117" s="420"/>
      <c r="IU117" s="420"/>
      <c r="IV117" s="420"/>
    </row>
    <row r="118" spans="1:256" s="420" customFormat="1" ht="15.6" customHeight="1">
      <c r="A118" s="171"/>
      <c r="B118" s="171"/>
      <c r="F118" s="22"/>
      <c r="G118" s="131"/>
      <c r="H118" s="20"/>
      <c r="I118" s="472" t="s">
        <v>626</v>
      </c>
      <c r="J118" s="661"/>
      <c r="K118" s="661"/>
      <c r="L118" s="661"/>
      <c r="M118" s="661"/>
      <c r="N118" s="661"/>
      <c r="O118" s="661"/>
      <c r="P118" s="661"/>
      <c r="Q118" s="661"/>
      <c r="R118" s="477"/>
      <c r="S118" s="477"/>
      <c r="T118" s="477"/>
      <c r="U118" s="477"/>
      <c r="V118" s="477"/>
      <c r="W118" s="477"/>
      <c r="X118"/>
      <c r="Y118" s="473"/>
      <c r="Z118" s="477"/>
      <c r="AA118" s="477"/>
      <c r="AB118" s="477"/>
      <c r="AC118" s="477">
        <v>16500</v>
      </c>
      <c r="AD118" s="477">
        <v>60700</v>
      </c>
      <c r="AE118" s="477">
        <v>60700</v>
      </c>
      <c r="AF118" s="477">
        <v>62200</v>
      </c>
      <c r="AG118" s="477">
        <v>63800</v>
      </c>
      <c r="AH118" s="477">
        <v>65400</v>
      </c>
      <c r="AI118" s="477">
        <v>67000</v>
      </c>
      <c r="AJ118" s="477">
        <v>68700</v>
      </c>
      <c r="AK118" s="477">
        <v>70400</v>
      </c>
      <c r="AL118" s="477">
        <v>72200</v>
      </c>
      <c r="AM118" s="477">
        <v>74000</v>
      </c>
      <c r="AN118" s="477">
        <v>75900</v>
      </c>
      <c r="AO118" s="477">
        <v>77800</v>
      </c>
      <c r="AP118" s="477">
        <v>79700</v>
      </c>
      <c r="AQ118" s="477">
        <v>81700</v>
      </c>
      <c r="AR118" s="477">
        <v>83700</v>
      </c>
      <c r="AS118" s="523">
        <v>85800</v>
      </c>
    </row>
    <row r="119" spans="1:256" s="420" customFormat="1" ht="15.6" customHeight="1">
      <c r="A119" s="171"/>
      <c r="B119" s="171"/>
      <c r="F119" s="22"/>
      <c r="G119" s="131"/>
      <c r="H119" s="20"/>
      <c r="I119" s="472" t="s">
        <v>629</v>
      </c>
      <c r="J119" s="661"/>
      <c r="K119" s="661"/>
      <c r="L119" s="661"/>
      <c r="M119" s="661"/>
      <c r="N119" s="661"/>
      <c r="O119" s="661"/>
      <c r="P119" s="661"/>
      <c r="Q119" s="661"/>
      <c r="R119" s="477"/>
      <c r="S119" s="477"/>
      <c r="T119" s="477"/>
      <c r="U119" s="477"/>
      <c r="V119" s="477"/>
      <c r="W119" s="477"/>
      <c r="X119"/>
      <c r="Y119" s="473"/>
      <c r="Z119" s="477"/>
      <c r="AA119" s="477"/>
      <c r="AB119" s="477"/>
      <c r="AC119" s="477">
        <v>0</v>
      </c>
      <c r="AD119" s="477">
        <v>0</v>
      </c>
      <c r="AE119" s="477">
        <v>0</v>
      </c>
      <c r="AF119" s="477">
        <v>0</v>
      </c>
      <c r="AG119" s="477">
        <v>0</v>
      </c>
      <c r="AH119" s="477">
        <v>0</v>
      </c>
      <c r="AI119" s="477">
        <v>0</v>
      </c>
      <c r="AJ119" s="477">
        <v>0</v>
      </c>
      <c r="AK119" s="477">
        <v>0</v>
      </c>
      <c r="AL119" s="477">
        <v>0</v>
      </c>
      <c r="AM119" s="477">
        <v>0</v>
      </c>
      <c r="AN119" s="477">
        <v>0</v>
      </c>
      <c r="AO119" s="477">
        <v>0</v>
      </c>
      <c r="AP119" s="477">
        <v>0</v>
      </c>
      <c r="AQ119" s="477">
        <v>0</v>
      </c>
      <c r="AR119" s="477">
        <v>0</v>
      </c>
      <c r="AS119" s="523">
        <v>0</v>
      </c>
    </row>
    <row r="120" spans="1:256" s="420" customFormat="1" ht="15.6" customHeight="1">
      <c r="A120" s="171"/>
      <c r="B120" s="171"/>
      <c r="F120" s="22"/>
      <c r="G120" s="131"/>
      <c r="H120" s="20"/>
      <c r="I120" s="472" t="s">
        <v>632</v>
      </c>
      <c r="J120" s="661"/>
      <c r="K120" s="661"/>
      <c r="L120" s="661"/>
      <c r="M120" s="661"/>
      <c r="N120" s="661"/>
      <c r="O120" s="661"/>
      <c r="P120" s="661"/>
      <c r="Q120" s="661"/>
      <c r="R120" s="477"/>
      <c r="S120" s="477"/>
      <c r="T120" s="477"/>
      <c r="U120" s="477"/>
      <c r="V120" s="477"/>
      <c r="W120" s="477"/>
      <c r="X120"/>
      <c r="Y120" s="473"/>
      <c r="Z120" s="477"/>
      <c r="AA120" s="477"/>
      <c r="AB120" s="477"/>
      <c r="AC120" s="477">
        <v>579100</v>
      </c>
      <c r="AD120" s="477">
        <v>631550</v>
      </c>
      <c r="AE120" s="477">
        <v>631550</v>
      </c>
      <c r="AF120" s="477">
        <v>647300</v>
      </c>
      <c r="AG120" s="477">
        <v>663500</v>
      </c>
      <c r="AH120" s="477">
        <v>680100</v>
      </c>
      <c r="AI120" s="477">
        <v>697100</v>
      </c>
      <c r="AJ120" s="477">
        <v>714500</v>
      </c>
      <c r="AK120" s="477">
        <v>732400</v>
      </c>
      <c r="AL120" s="477">
        <v>750700</v>
      </c>
      <c r="AM120" s="477">
        <v>769500</v>
      </c>
      <c r="AN120" s="477">
        <v>788700</v>
      </c>
      <c r="AO120" s="477">
        <v>808400</v>
      </c>
      <c r="AP120" s="477">
        <v>828600</v>
      </c>
      <c r="AQ120" s="477">
        <v>849300</v>
      </c>
      <c r="AR120" s="477">
        <v>870500</v>
      </c>
      <c r="AS120" s="523">
        <v>892300</v>
      </c>
    </row>
    <row r="121" spans="1:256" s="420" customFormat="1" ht="15.6" customHeight="1">
      <c r="A121" s="171"/>
      <c r="B121" s="171"/>
      <c r="F121" s="22"/>
      <c r="G121" s="131"/>
      <c r="H121" s="20"/>
      <c r="I121" s="115" t="s">
        <v>635</v>
      </c>
      <c r="J121" s="152"/>
      <c r="K121" s="152"/>
      <c r="L121" s="152"/>
      <c r="M121" s="152"/>
      <c r="N121" s="152"/>
      <c r="O121" s="152"/>
      <c r="P121" s="152"/>
      <c r="Q121" s="152"/>
      <c r="R121" s="477"/>
      <c r="S121" s="477"/>
      <c r="T121" s="477"/>
      <c r="U121" s="477"/>
      <c r="V121" s="477"/>
      <c r="W121" s="477"/>
      <c r="X121"/>
      <c r="Y121" s="473"/>
      <c r="Z121" s="477"/>
      <c r="AA121" s="477"/>
      <c r="AB121" s="477"/>
      <c r="AC121" s="477">
        <v>0</v>
      </c>
      <c r="AD121" s="477">
        <v>-284700</v>
      </c>
      <c r="AE121" s="477">
        <v>-300200</v>
      </c>
      <c r="AF121" s="477">
        <v>-307700</v>
      </c>
      <c r="AG121" s="477">
        <v>-315400</v>
      </c>
      <c r="AH121" s="477">
        <v>-323300</v>
      </c>
      <c r="AI121" s="477">
        <v>-331400</v>
      </c>
      <c r="AJ121" s="477">
        <v>-339700</v>
      </c>
      <c r="AK121" s="477">
        <v>-348200</v>
      </c>
      <c r="AL121" s="477">
        <v>-356900</v>
      </c>
      <c r="AM121" s="477">
        <v>-365800</v>
      </c>
      <c r="AN121" s="477">
        <v>-374900</v>
      </c>
      <c r="AO121" s="477">
        <v>-384300</v>
      </c>
      <c r="AP121" s="477">
        <v>-393900</v>
      </c>
      <c r="AQ121" s="477">
        <v>-403700</v>
      </c>
      <c r="AR121" s="477">
        <v>-413800</v>
      </c>
      <c r="AS121" s="523">
        <v>-424100</v>
      </c>
    </row>
    <row r="122" spans="1:256" s="420" customFormat="1" ht="15.6" customHeight="1">
      <c r="A122" s="171"/>
      <c r="B122" s="171"/>
      <c r="C122" s="998"/>
      <c r="D122" s="998"/>
      <c r="E122" s="998"/>
      <c r="F122" s="22"/>
      <c r="G122" s="505"/>
      <c r="H122" s="506"/>
      <c r="I122" s="507" t="s">
        <v>38</v>
      </c>
      <c r="J122" s="654"/>
      <c r="K122" s="654"/>
      <c r="L122" s="654"/>
      <c r="M122" s="654"/>
      <c r="N122" s="654"/>
      <c r="O122" s="654"/>
      <c r="P122" s="654"/>
      <c r="Q122" s="654"/>
      <c r="R122" s="508"/>
      <c r="S122" s="508"/>
      <c r="T122" s="508"/>
      <c r="U122" s="508"/>
      <c r="V122" s="508"/>
      <c r="W122" s="508"/>
      <c r="X122"/>
      <c r="Y122" s="473"/>
      <c r="Z122" s="508"/>
      <c r="AA122" s="508"/>
      <c r="AB122" s="508"/>
      <c r="AC122" s="508">
        <v>5253400</v>
      </c>
      <c r="AD122" s="508">
        <v>6003639.5596066695</v>
      </c>
      <c r="AE122" s="508">
        <v>6251524.3990749996</v>
      </c>
      <c r="AF122" s="508">
        <v>6481900</v>
      </c>
      <c r="AG122" s="508">
        <v>6764400</v>
      </c>
      <c r="AH122" s="508">
        <v>7063100</v>
      </c>
      <c r="AI122" s="508">
        <v>7371300</v>
      </c>
      <c r="AJ122" s="508">
        <v>7628100</v>
      </c>
      <c r="AK122" s="508">
        <v>7894200</v>
      </c>
      <c r="AL122" s="508">
        <v>8169700</v>
      </c>
      <c r="AM122" s="508">
        <v>8457100</v>
      </c>
      <c r="AN122" s="508">
        <v>8756700</v>
      </c>
      <c r="AO122" s="508">
        <v>9068800</v>
      </c>
      <c r="AP122" s="508">
        <v>9394100</v>
      </c>
      <c r="AQ122" s="508">
        <v>9733000</v>
      </c>
      <c r="AR122" s="508">
        <v>10085900</v>
      </c>
      <c r="AS122" s="509">
        <v>10453700</v>
      </c>
      <c r="AT122" s="998"/>
      <c r="AU122" s="998"/>
      <c r="AV122" s="998"/>
      <c r="AW122" s="998"/>
      <c r="AX122" s="998"/>
      <c r="AY122" s="998"/>
      <c r="AZ122" s="998"/>
      <c r="BA122" s="998"/>
      <c r="BB122" s="998"/>
      <c r="BC122" s="998"/>
      <c r="BD122" s="998"/>
      <c r="BE122" s="998"/>
      <c r="BF122" s="998"/>
      <c r="BG122" s="998"/>
      <c r="BH122" s="998"/>
      <c r="BI122" s="998"/>
      <c r="BJ122" s="998"/>
      <c r="BK122" s="998"/>
      <c r="BL122" s="998"/>
      <c r="BM122" s="998"/>
      <c r="BN122" s="998"/>
      <c r="BO122" s="998"/>
      <c r="BP122" s="998"/>
      <c r="BQ122" s="998"/>
      <c r="BR122" s="998"/>
      <c r="BS122" s="998"/>
      <c r="BT122" s="998"/>
      <c r="BU122" s="998"/>
      <c r="BV122" s="998"/>
      <c r="BW122" s="998"/>
      <c r="BX122" s="998"/>
      <c r="BY122" s="998"/>
      <c r="BZ122" s="998"/>
      <c r="CA122" s="998"/>
      <c r="CB122" s="998"/>
      <c r="CC122" s="998"/>
      <c r="CD122" s="998"/>
      <c r="CE122" s="998"/>
      <c r="CF122" s="998"/>
      <c r="CG122" s="998"/>
      <c r="CH122" s="998"/>
      <c r="CI122" s="998"/>
      <c r="CJ122" s="998"/>
      <c r="CK122" s="998"/>
      <c r="CL122" s="998"/>
      <c r="CM122" s="998"/>
      <c r="CN122" s="998"/>
      <c r="CO122" s="998"/>
      <c r="CP122" s="998"/>
      <c r="CQ122" s="998"/>
      <c r="CR122" s="998"/>
      <c r="CS122" s="998"/>
      <c r="CT122" s="998"/>
      <c r="CU122" s="998"/>
      <c r="CV122" s="998"/>
      <c r="CW122" s="998"/>
      <c r="CX122" s="998"/>
      <c r="CY122" s="998"/>
      <c r="CZ122" s="998"/>
      <c r="DA122" s="998"/>
      <c r="DB122" s="998"/>
      <c r="DC122" s="998"/>
      <c r="DD122" s="998"/>
      <c r="DE122" s="998"/>
      <c r="DF122" s="998"/>
      <c r="DG122" s="998"/>
      <c r="DH122" s="998"/>
      <c r="DI122" s="998"/>
      <c r="DJ122" s="998"/>
      <c r="DK122" s="998"/>
      <c r="DL122" s="998"/>
      <c r="DM122" s="998"/>
      <c r="DN122" s="998"/>
      <c r="DO122" s="998"/>
      <c r="DP122" s="998"/>
      <c r="DQ122" s="998"/>
      <c r="DR122" s="998"/>
      <c r="DS122" s="998"/>
      <c r="DT122" s="998"/>
      <c r="DU122" s="998"/>
      <c r="DV122" s="998"/>
      <c r="DW122" s="998"/>
      <c r="DX122" s="998"/>
      <c r="DY122" s="998"/>
      <c r="DZ122" s="998"/>
      <c r="EA122" s="998"/>
      <c r="EB122" s="998"/>
      <c r="EC122" s="998"/>
      <c r="ED122" s="998"/>
      <c r="EE122" s="998"/>
      <c r="EF122" s="998"/>
      <c r="EG122" s="998"/>
      <c r="EH122" s="998"/>
      <c r="EI122" s="998"/>
      <c r="EJ122" s="998"/>
      <c r="EK122" s="998"/>
      <c r="EL122" s="998"/>
      <c r="EM122" s="998"/>
      <c r="EN122" s="998"/>
      <c r="EO122" s="998"/>
      <c r="EP122" s="998"/>
      <c r="EQ122" s="998"/>
      <c r="ER122" s="998"/>
      <c r="ES122" s="998"/>
      <c r="ET122" s="998"/>
      <c r="EU122" s="998"/>
      <c r="EV122" s="998"/>
      <c r="EW122" s="998"/>
      <c r="EX122" s="998"/>
      <c r="EY122" s="998"/>
      <c r="EZ122" s="998"/>
      <c r="FA122" s="998"/>
      <c r="FB122" s="998"/>
      <c r="FC122" s="998"/>
      <c r="FD122" s="998"/>
      <c r="FE122" s="998"/>
      <c r="FF122" s="998"/>
      <c r="FG122" s="998"/>
      <c r="FH122" s="998"/>
      <c r="FI122" s="998"/>
      <c r="FJ122" s="998"/>
      <c r="FK122" s="998"/>
      <c r="FL122" s="998"/>
      <c r="FM122" s="998"/>
      <c r="FN122" s="998"/>
      <c r="FO122" s="998"/>
      <c r="FP122" s="998"/>
      <c r="FQ122" s="998"/>
      <c r="FR122" s="998"/>
      <c r="FS122" s="998"/>
      <c r="FT122" s="998"/>
      <c r="FU122" s="998"/>
      <c r="FV122" s="998"/>
      <c r="FW122" s="998"/>
      <c r="FX122" s="998"/>
      <c r="FY122" s="998"/>
      <c r="FZ122" s="998"/>
      <c r="GA122" s="998"/>
      <c r="GB122" s="998"/>
      <c r="GC122" s="998"/>
      <c r="GD122" s="998"/>
      <c r="GE122" s="998"/>
      <c r="GF122" s="998"/>
      <c r="GG122" s="998"/>
      <c r="GH122" s="998"/>
      <c r="GI122" s="998"/>
      <c r="GJ122" s="998"/>
      <c r="GK122" s="998"/>
      <c r="GL122" s="998"/>
      <c r="GM122" s="998"/>
      <c r="GN122" s="998"/>
      <c r="GO122" s="998"/>
      <c r="GP122" s="998"/>
      <c r="GQ122" s="998"/>
      <c r="GR122" s="998"/>
      <c r="GS122" s="998"/>
      <c r="GT122" s="998"/>
      <c r="GU122" s="998"/>
      <c r="GV122" s="998"/>
      <c r="GW122" s="998"/>
      <c r="GX122" s="998"/>
      <c r="GY122" s="998"/>
      <c r="GZ122" s="998"/>
      <c r="HA122" s="998"/>
      <c r="HB122" s="998"/>
      <c r="HC122" s="998"/>
      <c r="HD122" s="998"/>
      <c r="HE122" s="998"/>
      <c r="HF122" s="998"/>
      <c r="HG122" s="998"/>
      <c r="HH122" s="998"/>
      <c r="HI122" s="998"/>
      <c r="HJ122" s="998"/>
      <c r="HK122" s="998"/>
      <c r="HL122" s="998"/>
      <c r="HM122" s="998"/>
      <c r="HN122" s="998"/>
      <c r="HO122" s="998"/>
      <c r="HP122" s="998"/>
      <c r="HQ122" s="998"/>
      <c r="HR122" s="998"/>
      <c r="HS122" s="998"/>
      <c r="HT122" s="998"/>
      <c r="HU122" s="998"/>
      <c r="HV122" s="998"/>
      <c r="HW122" s="998"/>
      <c r="HX122" s="998"/>
      <c r="HY122" s="998"/>
      <c r="HZ122" s="998"/>
      <c r="IA122" s="998"/>
      <c r="IB122" s="998"/>
      <c r="IC122" s="998"/>
      <c r="ID122" s="998"/>
      <c r="IE122" s="998"/>
      <c r="IF122" s="998"/>
      <c r="IG122" s="998"/>
      <c r="IH122" s="998"/>
      <c r="II122" s="998"/>
      <c r="IJ122" s="998"/>
      <c r="IK122" s="998"/>
      <c r="IL122" s="998"/>
      <c r="IM122" s="998"/>
      <c r="IN122" s="998"/>
      <c r="IO122" s="998"/>
      <c r="IP122" s="998"/>
      <c r="IQ122" s="998"/>
      <c r="IR122" s="998"/>
      <c r="IS122" s="998"/>
      <c r="IT122" s="998"/>
      <c r="IU122" s="998"/>
      <c r="IV122" s="998"/>
    </row>
    <row r="123" spans="1:256" s="420" customFormat="1" ht="15.6" customHeight="1">
      <c r="A123" s="171"/>
      <c r="B123" s="171"/>
      <c r="F123" s="22"/>
      <c r="G123" s="131"/>
      <c r="H123" s="569" t="s">
        <v>1792</v>
      </c>
      <c r="I123" s="472"/>
      <c r="J123" s="661"/>
      <c r="K123" s="661"/>
      <c r="L123" s="661"/>
      <c r="M123" s="661"/>
      <c r="N123" s="661"/>
      <c r="O123" s="661"/>
      <c r="P123" s="661"/>
      <c r="Q123" s="661"/>
      <c r="R123" s="473"/>
      <c r="S123" s="473"/>
      <c r="T123" s="473"/>
      <c r="U123" s="473"/>
      <c r="V123" s="473"/>
      <c r="W123" s="473"/>
      <c r="X123"/>
      <c r="Y123" s="473"/>
      <c r="Z123" s="473"/>
      <c r="AA123" s="473"/>
      <c r="AB123" s="473"/>
      <c r="AC123" s="473"/>
      <c r="AD123" s="473"/>
      <c r="AE123" s="473"/>
      <c r="AF123" s="473"/>
      <c r="AG123" s="473"/>
      <c r="AH123" s="473"/>
      <c r="AI123" s="473"/>
      <c r="AJ123" s="473"/>
      <c r="AK123" s="473"/>
      <c r="AL123" s="473"/>
      <c r="AM123" s="473"/>
      <c r="AN123" s="473"/>
      <c r="AO123" s="473"/>
      <c r="AP123" s="473"/>
      <c r="AQ123" s="473"/>
      <c r="AR123" s="473"/>
      <c r="AS123" s="1288"/>
    </row>
    <row r="124" spans="1:256" s="420" customFormat="1" ht="15.6" customHeight="1">
      <c r="A124" s="171"/>
      <c r="B124" s="171"/>
      <c r="F124" s="22"/>
      <c r="G124" s="131"/>
      <c r="H124" s="20"/>
      <c r="I124" s="472" t="s">
        <v>623</v>
      </c>
      <c r="J124" s="661"/>
      <c r="K124" s="661"/>
      <c r="L124" s="661"/>
      <c r="M124" s="661"/>
      <c r="N124" s="661"/>
      <c r="O124" s="661"/>
      <c r="P124" s="661"/>
      <c r="Q124" s="661"/>
      <c r="R124" s="477"/>
      <c r="S124" s="477"/>
      <c r="T124" s="477"/>
      <c r="U124" s="477"/>
      <c r="V124" s="477"/>
      <c r="W124" s="477"/>
      <c r="X124"/>
      <c r="Y124" s="473"/>
      <c r="Z124" s="477"/>
      <c r="AA124" s="477"/>
      <c r="AB124" s="477"/>
      <c r="AC124" s="477">
        <v>17561900</v>
      </c>
      <c r="AD124" s="477">
        <v>19628746.794633333</v>
      </c>
      <c r="AE124" s="477">
        <v>20382409.70128167</v>
      </c>
      <c r="AF124" s="477">
        <v>21153500</v>
      </c>
      <c r="AG124" s="477">
        <v>22106600</v>
      </c>
      <c r="AH124" s="477">
        <v>23116200</v>
      </c>
      <c r="AI124" s="477">
        <v>24158300</v>
      </c>
      <c r="AJ124" s="477">
        <v>25018100</v>
      </c>
      <c r="AK124" s="477">
        <v>25909100</v>
      </c>
      <c r="AL124" s="477">
        <v>26832400</v>
      </c>
      <c r="AM124" s="477">
        <v>27796000</v>
      </c>
      <c r="AN124" s="477">
        <v>28801400</v>
      </c>
      <c r="AO124" s="477">
        <v>29850200</v>
      </c>
      <c r="AP124" s="477">
        <v>30943900</v>
      </c>
      <c r="AQ124" s="477">
        <v>32084200</v>
      </c>
      <c r="AR124" s="477">
        <v>33272900</v>
      </c>
      <c r="AS124" s="523">
        <v>34511900</v>
      </c>
    </row>
    <row r="125" spans="1:256" s="998" customFormat="1" ht="15.6" customHeight="1">
      <c r="A125" s="171"/>
      <c r="B125" s="171"/>
      <c r="C125" s="420"/>
      <c r="D125" s="420"/>
      <c r="E125" s="420"/>
      <c r="F125" s="22"/>
      <c r="G125" s="131"/>
      <c r="H125" s="20"/>
      <c r="I125" s="472" t="s">
        <v>625</v>
      </c>
      <c r="J125" s="661"/>
      <c r="K125" s="661"/>
      <c r="L125" s="661"/>
      <c r="M125" s="661"/>
      <c r="N125" s="661"/>
      <c r="O125" s="661"/>
      <c r="P125" s="661"/>
      <c r="Q125" s="661"/>
      <c r="R125" s="477"/>
      <c r="S125" s="477"/>
      <c r="T125" s="477"/>
      <c r="U125" s="477"/>
      <c r="V125" s="477"/>
      <c r="W125" s="477"/>
      <c r="X125"/>
      <c r="Y125" s="473"/>
      <c r="Z125" s="477"/>
      <c r="AA125" s="477"/>
      <c r="AB125" s="477"/>
      <c r="AC125" s="477">
        <v>1075400</v>
      </c>
      <c r="AD125" s="477">
        <v>814900</v>
      </c>
      <c r="AE125" s="477">
        <v>814900</v>
      </c>
      <c r="AF125" s="477">
        <v>835300</v>
      </c>
      <c r="AG125" s="477">
        <v>856200</v>
      </c>
      <c r="AH125" s="477">
        <v>877600</v>
      </c>
      <c r="AI125" s="477">
        <v>899500</v>
      </c>
      <c r="AJ125" s="477">
        <v>922000</v>
      </c>
      <c r="AK125" s="477">
        <v>945100</v>
      </c>
      <c r="AL125" s="477">
        <v>968700</v>
      </c>
      <c r="AM125" s="477">
        <v>992900</v>
      </c>
      <c r="AN125" s="477">
        <v>1017700</v>
      </c>
      <c r="AO125" s="477">
        <v>1043100</v>
      </c>
      <c r="AP125" s="477">
        <v>1069200</v>
      </c>
      <c r="AQ125" s="477">
        <v>1095900</v>
      </c>
      <c r="AR125" s="477">
        <v>1123300</v>
      </c>
      <c r="AS125" s="523">
        <v>1151400</v>
      </c>
      <c r="AT125" s="420"/>
      <c r="AU125" s="420"/>
      <c r="AV125" s="420"/>
      <c r="AW125" s="420"/>
      <c r="AX125" s="420"/>
      <c r="AY125" s="420"/>
      <c r="AZ125" s="420"/>
      <c r="BA125" s="420"/>
      <c r="BB125" s="420"/>
      <c r="BC125" s="420"/>
      <c r="BD125" s="420"/>
      <c r="BE125" s="420"/>
      <c r="BF125" s="420"/>
      <c r="BG125" s="420"/>
      <c r="BH125" s="420"/>
      <c r="BI125" s="420"/>
      <c r="BJ125" s="420"/>
      <c r="BK125" s="420"/>
      <c r="BL125" s="420"/>
      <c r="BM125" s="420"/>
      <c r="BN125" s="420"/>
      <c r="BO125" s="420"/>
      <c r="BP125" s="420"/>
      <c r="BQ125" s="420"/>
      <c r="BR125" s="420"/>
      <c r="BS125" s="420"/>
      <c r="BT125" s="420"/>
      <c r="BU125" s="420"/>
      <c r="BV125" s="420"/>
      <c r="BW125" s="420"/>
      <c r="BX125" s="420"/>
      <c r="BY125" s="420"/>
      <c r="BZ125" s="420"/>
      <c r="CA125" s="420"/>
      <c r="CB125" s="420"/>
      <c r="CC125" s="420"/>
      <c r="CD125" s="420"/>
      <c r="CE125" s="420"/>
      <c r="CF125" s="420"/>
      <c r="CG125" s="420"/>
      <c r="CH125" s="420"/>
      <c r="CI125" s="420"/>
      <c r="CJ125" s="420"/>
      <c r="CK125" s="420"/>
      <c r="CL125" s="420"/>
      <c r="CM125" s="420"/>
      <c r="CN125" s="420"/>
      <c r="CO125" s="420"/>
      <c r="CP125" s="420"/>
      <c r="CQ125" s="420"/>
      <c r="CR125" s="420"/>
      <c r="CS125" s="420"/>
      <c r="CT125" s="420"/>
      <c r="CU125" s="420"/>
      <c r="CV125" s="420"/>
      <c r="CW125" s="420"/>
      <c r="CX125" s="420"/>
      <c r="CY125" s="420"/>
      <c r="CZ125" s="420"/>
      <c r="DA125" s="420"/>
      <c r="DB125" s="420"/>
      <c r="DC125" s="420"/>
      <c r="DD125" s="420"/>
      <c r="DE125" s="420"/>
      <c r="DF125" s="420"/>
      <c r="DG125" s="420"/>
      <c r="DH125" s="420"/>
      <c r="DI125" s="420"/>
      <c r="DJ125" s="420"/>
      <c r="DK125" s="420"/>
      <c r="DL125" s="420"/>
      <c r="DM125" s="420"/>
      <c r="DN125" s="420"/>
      <c r="DO125" s="420"/>
      <c r="DP125" s="420"/>
      <c r="DQ125" s="420"/>
      <c r="DR125" s="420"/>
      <c r="DS125" s="420"/>
      <c r="DT125" s="420"/>
      <c r="DU125" s="420"/>
      <c r="DV125" s="420"/>
      <c r="DW125" s="420"/>
      <c r="DX125" s="420"/>
      <c r="DY125" s="420"/>
      <c r="DZ125" s="420"/>
      <c r="EA125" s="420"/>
      <c r="EB125" s="420"/>
      <c r="EC125" s="420"/>
      <c r="ED125" s="420"/>
      <c r="EE125" s="420"/>
      <c r="EF125" s="420"/>
      <c r="EG125" s="420"/>
      <c r="EH125" s="420"/>
      <c r="EI125" s="420"/>
      <c r="EJ125" s="420"/>
      <c r="EK125" s="420"/>
      <c r="EL125" s="420"/>
      <c r="EM125" s="420"/>
      <c r="EN125" s="420"/>
      <c r="EO125" s="420"/>
      <c r="EP125" s="420"/>
      <c r="EQ125" s="420"/>
      <c r="ER125" s="420"/>
      <c r="ES125" s="420"/>
      <c r="ET125" s="420"/>
      <c r="EU125" s="420"/>
      <c r="EV125" s="420"/>
      <c r="EW125" s="420"/>
      <c r="EX125" s="420"/>
      <c r="EY125" s="420"/>
      <c r="EZ125" s="420"/>
      <c r="FA125" s="420"/>
      <c r="FB125" s="420"/>
      <c r="FC125" s="420"/>
      <c r="FD125" s="420"/>
      <c r="FE125" s="420"/>
      <c r="FF125" s="420"/>
      <c r="FG125" s="420"/>
      <c r="FH125" s="420"/>
      <c r="FI125" s="420"/>
      <c r="FJ125" s="420"/>
      <c r="FK125" s="420"/>
      <c r="FL125" s="420"/>
      <c r="FM125" s="420"/>
      <c r="FN125" s="420"/>
      <c r="FO125" s="420"/>
      <c r="FP125" s="420"/>
      <c r="FQ125" s="420"/>
      <c r="FR125" s="420"/>
      <c r="FS125" s="420"/>
      <c r="FT125" s="420"/>
      <c r="FU125" s="420"/>
      <c r="FV125" s="420"/>
      <c r="FW125" s="420"/>
      <c r="FX125" s="420"/>
      <c r="FY125" s="420"/>
      <c r="FZ125" s="420"/>
      <c r="GA125" s="420"/>
      <c r="GB125" s="420"/>
      <c r="GC125" s="420"/>
      <c r="GD125" s="420"/>
      <c r="GE125" s="420"/>
      <c r="GF125" s="420"/>
      <c r="GG125" s="420"/>
      <c r="GH125" s="420"/>
      <c r="GI125" s="420"/>
      <c r="GJ125" s="420"/>
      <c r="GK125" s="420"/>
      <c r="GL125" s="420"/>
      <c r="GM125" s="420"/>
      <c r="GN125" s="420"/>
      <c r="GO125" s="420"/>
      <c r="GP125" s="420"/>
      <c r="GQ125" s="420"/>
      <c r="GR125" s="420"/>
      <c r="GS125" s="420"/>
      <c r="GT125" s="420"/>
      <c r="GU125" s="420"/>
      <c r="GV125" s="420"/>
      <c r="GW125" s="420"/>
      <c r="GX125" s="420"/>
      <c r="GY125" s="420"/>
      <c r="GZ125" s="420"/>
      <c r="HA125" s="420"/>
      <c r="HB125" s="420"/>
      <c r="HC125" s="420"/>
      <c r="HD125" s="420"/>
      <c r="HE125" s="420"/>
      <c r="HF125" s="420"/>
      <c r="HG125" s="420"/>
      <c r="HH125" s="420"/>
      <c r="HI125" s="420"/>
      <c r="HJ125" s="420"/>
      <c r="HK125" s="420"/>
      <c r="HL125" s="420"/>
      <c r="HM125" s="420"/>
      <c r="HN125" s="420"/>
      <c r="HO125" s="420"/>
      <c r="HP125" s="420"/>
      <c r="HQ125" s="420"/>
      <c r="HR125" s="420"/>
      <c r="HS125" s="420"/>
      <c r="HT125" s="420"/>
      <c r="HU125" s="420"/>
      <c r="HV125" s="420"/>
      <c r="HW125" s="420"/>
      <c r="HX125" s="420"/>
      <c r="HY125" s="420"/>
      <c r="HZ125" s="420"/>
      <c r="IA125" s="420"/>
      <c r="IB125" s="420"/>
      <c r="IC125" s="420"/>
      <c r="ID125" s="420"/>
      <c r="IE125" s="420"/>
      <c r="IF125" s="420"/>
      <c r="IG125" s="420"/>
      <c r="IH125" s="420"/>
      <c r="II125" s="420"/>
      <c r="IJ125" s="420"/>
      <c r="IK125" s="420"/>
      <c r="IL125" s="420"/>
      <c r="IM125" s="420"/>
      <c r="IN125" s="420"/>
      <c r="IO125" s="420"/>
      <c r="IP125" s="420"/>
      <c r="IQ125" s="420"/>
      <c r="IR125" s="420"/>
      <c r="IS125" s="420"/>
      <c r="IT125" s="420"/>
      <c r="IU125" s="420"/>
      <c r="IV125" s="420"/>
    </row>
    <row r="126" spans="1:256" s="420" customFormat="1" ht="15.6" customHeight="1">
      <c r="A126" s="171"/>
      <c r="B126" s="171"/>
      <c r="F126" s="22"/>
      <c r="G126" s="131"/>
      <c r="H126" s="20"/>
      <c r="I126" s="472" t="s">
        <v>626</v>
      </c>
      <c r="J126" s="661"/>
      <c r="K126" s="661"/>
      <c r="L126" s="661"/>
      <c r="M126" s="661"/>
      <c r="N126" s="661"/>
      <c r="O126" s="661"/>
      <c r="P126" s="661"/>
      <c r="Q126" s="661"/>
      <c r="R126" s="477"/>
      <c r="S126" s="477"/>
      <c r="T126" s="477"/>
      <c r="U126" s="477"/>
      <c r="V126" s="477"/>
      <c r="W126" s="477"/>
      <c r="X126"/>
      <c r="Y126" s="473"/>
      <c r="Z126" s="477"/>
      <c r="AA126" s="477"/>
      <c r="AB126" s="477"/>
      <c r="AC126" s="477">
        <v>142000</v>
      </c>
      <c r="AD126" s="477">
        <v>142000</v>
      </c>
      <c r="AE126" s="477">
        <v>142000</v>
      </c>
      <c r="AF126" s="477">
        <v>145600</v>
      </c>
      <c r="AG126" s="477">
        <v>149200</v>
      </c>
      <c r="AH126" s="477">
        <v>152900</v>
      </c>
      <c r="AI126" s="477">
        <v>156700</v>
      </c>
      <c r="AJ126" s="477">
        <v>160600</v>
      </c>
      <c r="AK126" s="477">
        <v>164600</v>
      </c>
      <c r="AL126" s="477">
        <v>168700</v>
      </c>
      <c r="AM126" s="477">
        <v>172900</v>
      </c>
      <c r="AN126" s="477">
        <v>177200</v>
      </c>
      <c r="AO126" s="477">
        <v>181600</v>
      </c>
      <c r="AP126" s="477">
        <v>186100</v>
      </c>
      <c r="AQ126" s="477">
        <v>190800</v>
      </c>
      <c r="AR126" s="477">
        <v>195600</v>
      </c>
      <c r="AS126" s="523">
        <v>200500</v>
      </c>
    </row>
    <row r="127" spans="1:256" s="420" customFormat="1" ht="15.6" customHeight="1">
      <c r="A127" s="171"/>
      <c r="B127" s="171"/>
      <c r="F127" s="22"/>
      <c r="G127" s="131"/>
      <c r="H127" s="20"/>
      <c r="I127" s="472" t="s">
        <v>629</v>
      </c>
      <c r="J127" s="661"/>
      <c r="K127" s="661"/>
      <c r="L127" s="661"/>
      <c r="M127" s="661"/>
      <c r="N127" s="661"/>
      <c r="O127" s="661"/>
      <c r="P127" s="661"/>
      <c r="Q127" s="661"/>
      <c r="R127" s="477"/>
      <c r="S127" s="477"/>
      <c r="T127" s="477"/>
      <c r="U127" s="477"/>
      <c r="V127" s="477"/>
      <c r="W127" s="477"/>
      <c r="X127"/>
      <c r="Y127" s="473"/>
      <c r="Z127" s="477"/>
      <c r="AA127" s="477"/>
      <c r="AB127" s="477"/>
      <c r="AC127" s="477">
        <v>0</v>
      </c>
      <c r="AD127" s="477">
        <v>0</v>
      </c>
      <c r="AE127" s="477">
        <v>0</v>
      </c>
      <c r="AF127" s="477">
        <v>0</v>
      </c>
      <c r="AG127" s="477">
        <v>0</v>
      </c>
      <c r="AH127" s="477">
        <v>0</v>
      </c>
      <c r="AI127" s="477">
        <v>0</v>
      </c>
      <c r="AJ127" s="477">
        <v>0</v>
      </c>
      <c r="AK127" s="477">
        <v>0</v>
      </c>
      <c r="AL127" s="477">
        <v>0</v>
      </c>
      <c r="AM127" s="477">
        <v>0</v>
      </c>
      <c r="AN127" s="477">
        <v>0</v>
      </c>
      <c r="AO127" s="477">
        <v>0</v>
      </c>
      <c r="AP127" s="477">
        <v>0</v>
      </c>
      <c r="AQ127" s="477">
        <v>0</v>
      </c>
      <c r="AR127" s="477">
        <v>0</v>
      </c>
      <c r="AS127" s="523">
        <v>0</v>
      </c>
    </row>
    <row r="128" spans="1:256" s="420" customFormat="1" ht="15.6" customHeight="1">
      <c r="A128" s="171"/>
      <c r="B128" s="171"/>
      <c r="F128" s="22"/>
      <c r="G128" s="131"/>
      <c r="H128" s="20"/>
      <c r="I128" s="472" t="s">
        <v>632</v>
      </c>
      <c r="J128" s="661"/>
      <c r="K128" s="661"/>
      <c r="L128" s="661"/>
      <c r="M128" s="661"/>
      <c r="N128" s="661"/>
      <c r="O128" s="661"/>
      <c r="P128" s="661"/>
      <c r="Q128" s="661"/>
      <c r="R128" s="477"/>
      <c r="S128" s="477"/>
      <c r="T128" s="477"/>
      <c r="U128" s="477"/>
      <c r="V128" s="477"/>
      <c r="W128" s="477"/>
      <c r="X128"/>
      <c r="Y128" s="473"/>
      <c r="Z128" s="477"/>
      <c r="AA128" s="477"/>
      <c r="AB128" s="477"/>
      <c r="AC128" s="477">
        <v>3511300</v>
      </c>
      <c r="AD128" s="477">
        <v>4874334</v>
      </c>
      <c r="AE128" s="477">
        <v>4926334</v>
      </c>
      <c r="AF128" s="477">
        <v>5049500</v>
      </c>
      <c r="AG128" s="477">
        <v>5175700</v>
      </c>
      <c r="AH128" s="477">
        <v>5305100</v>
      </c>
      <c r="AI128" s="477">
        <v>5437700</v>
      </c>
      <c r="AJ128" s="477">
        <v>5573600</v>
      </c>
      <c r="AK128" s="477">
        <v>5712900</v>
      </c>
      <c r="AL128" s="477">
        <v>5855700</v>
      </c>
      <c r="AM128" s="477">
        <v>6002100</v>
      </c>
      <c r="AN128" s="477">
        <v>6152200</v>
      </c>
      <c r="AO128" s="477">
        <v>6306000</v>
      </c>
      <c r="AP128" s="477">
        <v>6463700</v>
      </c>
      <c r="AQ128" s="477">
        <v>6625300</v>
      </c>
      <c r="AR128" s="477">
        <v>6790900</v>
      </c>
      <c r="AS128" s="523">
        <v>6960700</v>
      </c>
    </row>
    <row r="129" spans="1:256" s="420" customFormat="1" ht="15.6" customHeight="1">
      <c r="A129" s="171"/>
      <c r="B129" s="171"/>
      <c r="F129" s="22"/>
      <c r="G129" s="131"/>
      <c r="H129" s="20"/>
      <c r="I129" s="115" t="s">
        <v>635</v>
      </c>
      <c r="J129" s="152"/>
      <c r="K129" s="152"/>
      <c r="L129" s="152"/>
      <c r="M129" s="152"/>
      <c r="N129" s="152"/>
      <c r="O129" s="152"/>
      <c r="P129" s="152"/>
      <c r="Q129" s="152"/>
      <c r="R129" s="477"/>
      <c r="S129" s="477"/>
      <c r="T129" s="477"/>
      <c r="U129" s="477"/>
      <c r="V129" s="477"/>
      <c r="W129" s="477"/>
      <c r="X129"/>
      <c r="Y129" s="473"/>
      <c r="Z129" s="477"/>
      <c r="AA129" s="477"/>
      <c r="AB129" s="477"/>
      <c r="AC129" s="477">
        <v>0</v>
      </c>
      <c r="AD129" s="477">
        <v>-1153058.2651999965</v>
      </c>
      <c r="AE129" s="477">
        <v>-1203144.201700002</v>
      </c>
      <c r="AF129" s="477">
        <v>-1233200</v>
      </c>
      <c r="AG129" s="477">
        <v>-1264000</v>
      </c>
      <c r="AH129" s="477">
        <v>-1295600</v>
      </c>
      <c r="AI129" s="477">
        <v>-1328000</v>
      </c>
      <c r="AJ129" s="477">
        <v>-1361200</v>
      </c>
      <c r="AK129" s="477">
        <v>-1395200</v>
      </c>
      <c r="AL129" s="477">
        <v>-1430100</v>
      </c>
      <c r="AM129" s="477">
        <v>-1465900</v>
      </c>
      <c r="AN129" s="477">
        <v>-1502500</v>
      </c>
      <c r="AO129" s="477">
        <v>-1540100</v>
      </c>
      <c r="AP129" s="477">
        <v>-1578600</v>
      </c>
      <c r="AQ129" s="477">
        <v>-1618100</v>
      </c>
      <c r="AR129" s="477">
        <v>-1658600</v>
      </c>
      <c r="AS129" s="523">
        <v>-1700100</v>
      </c>
    </row>
    <row r="130" spans="1:256" s="420" customFormat="1" ht="15.6" customHeight="1">
      <c r="A130" s="171"/>
      <c r="B130" s="171"/>
      <c r="C130" s="998"/>
      <c r="D130" s="998"/>
      <c r="E130" s="998"/>
      <c r="F130" s="22"/>
      <c r="G130" s="487"/>
      <c r="H130" s="82"/>
      <c r="I130" s="536" t="s">
        <v>38</v>
      </c>
      <c r="J130" s="146"/>
      <c r="K130" s="146"/>
      <c r="L130" s="146"/>
      <c r="M130" s="146"/>
      <c r="N130" s="146"/>
      <c r="O130" s="146"/>
      <c r="P130" s="146"/>
      <c r="Q130" s="146"/>
      <c r="R130" s="519"/>
      <c r="S130" s="519"/>
      <c r="T130" s="519"/>
      <c r="U130" s="519"/>
      <c r="V130" s="519"/>
      <c r="W130" s="519"/>
      <c r="X130"/>
      <c r="Y130" s="473"/>
      <c r="Z130" s="519"/>
      <c r="AA130" s="519"/>
      <c r="AB130" s="519"/>
      <c r="AC130" s="519">
        <v>22290600</v>
      </c>
      <c r="AD130" s="519">
        <v>24306922.529433336</v>
      </c>
      <c r="AE130" s="519">
        <v>25062499.499581669</v>
      </c>
      <c r="AF130" s="519">
        <v>25950700</v>
      </c>
      <c r="AG130" s="519">
        <v>27023700</v>
      </c>
      <c r="AH130" s="519">
        <v>28156200</v>
      </c>
      <c r="AI130" s="519">
        <v>29324200</v>
      </c>
      <c r="AJ130" s="519">
        <v>30313100</v>
      </c>
      <c r="AK130" s="519">
        <v>31336500</v>
      </c>
      <c r="AL130" s="519">
        <v>32395400</v>
      </c>
      <c r="AM130" s="519">
        <v>33498000</v>
      </c>
      <c r="AN130" s="519">
        <v>34646000</v>
      </c>
      <c r="AO130" s="519">
        <v>35840800</v>
      </c>
      <c r="AP130" s="519">
        <v>37084300</v>
      </c>
      <c r="AQ130" s="519">
        <v>38378100</v>
      </c>
      <c r="AR130" s="519">
        <v>39724100</v>
      </c>
      <c r="AS130" s="520">
        <v>41124400</v>
      </c>
      <c r="AT130" s="998"/>
      <c r="AU130" s="998"/>
      <c r="AV130" s="998"/>
      <c r="AW130" s="998"/>
      <c r="AX130" s="998"/>
      <c r="AY130" s="998"/>
      <c r="AZ130" s="998"/>
      <c r="BA130" s="998"/>
      <c r="BB130" s="998"/>
      <c r="BC130" s="998"/>
      <c r="BD130" s="998"/>
      <c r="BE130" s="998"/>
      <c r="BF130" s="998"/>
      <c r="BG130" s="998"/>
      <c r="BH130" s="998"/>
      <c r="BI130" s="998"/>
      <c r="BJ130" s="998"/>
      <c r="BK130" s="998"/>
      <c r="BL130" s="998"/>
      <c r="BM130" s="998"/>
      <c r="BN130" s="998"/>
      <c r="BO130" s="998"/>
      <c r="BP130" s="998"/>
      <c r="BQ130" s="998"/>
      <c r="BR130" s="998"/>
      <c r="BS130" s="998"/>
      <c r="BT130" s="998"/>
      <c r="BU130" s="998"/>
      <c r="BV130" s="998"/>
      <c r="BW130" s="998"/>
      <c r="BX130" s="998"/>
      <c r="BY130" s="998"/>
      <c r="BZ130" s="998"/>
      <c r="CA130" s="998"/>
      <c r="CB130" s="998"/>
      <c r="CC130" s="998"/>
      <c r="CD130" s="998"/>
      <c r="CE130" s="998"/>
      <c r="CF130" s="998"/>
      <c r="CG130" s="998"/>
      <c r="CH130" s="998"/>
      <c r="CI130" s="998"/>
      <c r="CJ130" s="998"/>
      <c r="CK130" s="998"/>
      <c r="CL130" s="998"/>
      <c r="CM130" s="998"/>
      <c r="CN130" s="998"/>
      <c r="CO130" s="998"/>
      <c r="CP130" s="998"/>
      <c r="CQ130" s="998"/>
      <c r="CR130" s="998"/>
      <c r="CS130" s="998"/>
      <c r="CT130" s="998"/>
      <c r="CU130" s="998"/>
      <c r="CV130" s="998"/>
      <c r="CW130" s="998"/>
      <c r="CX130" s="998"/>
      <c r="CY130" s="998"/>
      <c r="CZ130" s="998"/>
      <c r="DA130" s="998"/>
      <c r="DB130" s="998"/>
      <c r="DC130" s="998"/>
      <c r="DD130" s="998"/>
      <c r="DE130" s="998"/>
      <c r="DF130" s="998"/>
      <c r="DG130" s="998"/>
      <c r="DH130" s="998"/>
      <c r="DI130" s="998"/>
      <c r="DJ130" s="998"/>
      <c r="DK130" s="998"/>
      <c r="DL130" s="998"/>
      <c r="DM130" s="998"/>
      <c r="DN130" s="998"/>
      <c r="DO130" s="998"/>
      <c r="DP130" s="998"/>
      <c r="DQ130" s="998"/>
      <c r="DR130" s="998"/>
      <c r="DS130" s="998"/>
      <c r="DT130" s="998"/>
      <c r="DU130" s="998"/>
      <c r="DV130" s="998"/>
      <c r="DW130" s="998"/>
      <c r="DX130" s="998"/>
      <c r="DY130" s="998"/>
      <c r="DZ130" s="998"/>
      <c r="EA130" s="998"/>
      <c r="EB130" s="998"/>
      <c r="EC130" s="998"/>
      <c r="ED130" s="998"/>
      <c r="EE130" s="998"/>
      <c r="EF130" s="998"/>
      <c r="EG130" s="998"/>
      <c r="EH130" s="998"/>
      <c r="EI130" s="998"/>
      <c r="EJ130" s="998"/>
      <c r="EK130" s="998"/>
      <c r="EL130" s="998"/>
      <c r="EM130" s="998"/>
      <c r="EN130" s="998"/>
      <c r="EO130" s="998"/>
      <c r="EP130" s="998"/>
      <c r="EQ130" s="998"/>
      <c r="ER130" s="998"/>
      <c r="ES130" s="998"/>
      <c r="ET130" s="998"/>
      <c r="EU130" s="998"/>
      <c r="EV130" s="998"/>
      <c r="EW130" s="998"/>
      <c r="EX130" s="998"/>
      <c r="EY130" s="998"/>
      <c r="EZ130" s="998"/>
      <c r="FA130" s="998"/>
      <c r="FB130" s="998"/>
      <c r="FC130" s="998"/>
      <c r="FD130" s="998"/>
      <c r="FE130" s="998"/>
      <c r="FF130" s="998"/>
      <c r="FG130" s="998"/>
      <c r="FH130" s="998"/>
      <c r="FI130" s="998"/>
      <c r="FJ130" s="998"/>
      <c r="FK130" s="998"/>
      <c r="FL130" s="998"/>
      <c r="FM130" s="998"/>
      <c r="FN130" s="998"/>
      <c r="FO130" s="998"/>
      <c r="FP130" s="998"/>
      <c r="FQ130" s="998"/>
      <c r="FR130" s="998"/>
      <c r="FS130" s="998"/>
      <c r="FT130" s="998"/>
      <c r="FU130" s="998"/>
      <c r="FV130" s="998"/>
      <c r="FW130" s="998"/>
      <c r="FX130" s="998"/>
      <c r="FY130" s="998"/>
      <c r="FZ130" s="998"/>
      <c r="GA130" s="998"/>
      <c r="GB130" s="998"/>
      <c r="GC130" s="998"/>
      <c r="GD130" s="998"/>
      <c r="GE130" s="998"/>
      <c r="GF130" s="998"/>
      <c r="GG130" s="998"/>
      <c r="GH130" s="998"/>
      <c r="GI130" s="998"/>
      <c r="GJ130" s="998"/>
      <c r="GK130" s="998"/>
      <c r="GL130" s="998"/>
      <c r="GM130" s="998"/>
      <c r="GN130" s="998"/>
      <c r="GO130" s="998"/>
      <c r="GP130" s="998"/>
      <c r="GQ130" s="998"/>
      <c r="GR130" s="998"/>
      <c r="GS130" s="998"/>
      <c r="GT130" s="998"/>
      <c r="GU130" s="998"/>
      <c r="GV130" s="998"/>
      <c r="GW130" s="998"/>
      <c r="GX130" s="998"/>
      <c r="GY130" s="998"/>
      <c r="GZ130" s="998"/>
      <c r="HA130" s="998"/>
      <c r="HB130" s="998"/>
      <c r="HC130" s="998"/>
      <c r="HD130" s="998"/>
      <c r="HE130" s="998"/>
      <c r="HF130" s="998"/>
      <c r="HG130" s="998"/>
      <c r="HH130" s="998"/>
      <c r="HI130" s="998"/>
      <c r="HJ130" s="998"/>
      <c r="HK130" s="998"/>
      <c r="HL130" s="998"/>
      <c r="HM130" s="998"/>
      <c r="HN130" s="998"/>
      <c r="HO130" s="998"/>
      <c r="HP130" s="998"/>
      <c r="HQ130" s="998"/>
      <c r="HR130" s="998"/>
      <c r="HS130" s="998"/>
      <c r="HT130" s="998"/>
      <c r="HU130" s="998"/>
      <c r="HV130" s="998"/>
      <c r="HW130" s="998"/>
      <c r="HX130" s="998"/>
      <c r="HY130" s="998"/>
      <c r="HZ130" s="998"/>
      <c r="IA130" s="998"/>
      <c r="IB130" s="998"/>
      <c r="IC130" s="998"/>
      <c r="ID130" s="998"/>
      <c r="IE130" s="998"/>
      <c r="IF130" s="998"/>
      <c r="IG130" s="998"/>
      <c r="IH130" s="998"/>
      <c r="II130" s="998"/>
      <c r="IJ130" s="998"/>
      <c r="IK130" s="998"/>
      <c r="IL130" s="998"/>
      <c r="IM130" s="998"/>
      <c r="IN130" s="998"/>
      <c r="IO130" s="998"/>
      <c r="IP130" s="998"/>
      <c r="IQ130" s="998"/>
      <c r="IR130" s="998"/>
      <c r="IS130" s="998"/>
      <c r="IT130" s="998"/>
      <c r="IU130" s="998"/>
      <c r="IV130" s="998"/>
    </row>
    <row r="131" spans="1:256" s="420" customFormat="1" ht="15.6" customHeight="1">
      <c r="A131" s="171"/>
      <c r="B131" s="171"/>
      <c r="F131" s="22"/>
      <c r="G131" s="129"/>
      <c r="H131" s="589" t="s">
        <v>1793</v>
      </c>
      <c r="I131" s="485"/>
      <c r="J131" s="510"/>
      <c r="K131" s="510"/>
      <c r="L131" s="510"/>
      <c r="M131" s="510"/>
      <c r="N131" s="510"/>
      <c r="O131" s="510"/>
      <c r="P131" s="510"/>
      <c r="Q131" s="510"/>
      <c r="R131" s="486"/>
      <c r="S131" s="486"/>
      <c r="T131" s="486"/>
      <c r="U131" s="486"/>
      <c r="V131" s="486"/>
      <c r="W131" s="486"/>
      <c r="X131"/>
      <c r="Y131" s="473"/>
      <c r="Z131" s="486"/>
      <c r="AA131" s="486"/>
      <c r="AB131" s="486"/>
      <c r="AC131" s="486"/>
      <c r="AD131" s="486"/>
      <c r="AE131" s="486"/>
      <c r="AF131" s="486"/>
      <c r="AG131" s="486"/>
      <c r="AH131" s="486"/>
      <c r="AI131" s="486"/>
      <c r="AJ131" s="486"/>
      <c r="AK131" s="486"/>
      <c r="AL131" s="486"/>
      <c r="AM131" s="486"/>
      <c r="AN131" s="486"/>
      <c r="AO131" s="486"/>
      <c r="AP131" s="486"/>
      <c r="AQ131" s="486"/>
      <c r="AR131" s="486"/>
      <c r="AS131" s="431"/>
    </row>
    <row r="132" spans="1:256" s="420" customFormat="1" ht="15.6" customHeight="1">
      <c r="A132" s="171"/>
      <c r="B132" s="171"/>
      <c r="F132" s="22"/>
      <c r="G132" s="131"/>
      <c r="H132" s="20"/>
      <c r="I132" s="472" t="s">
        <v>623</v>
      </c>
      <c r="J132" s="661"/>
      <c r="K132" s="661"/>
      <c r="L132" s="661"/>
      <c r="M132" s="661"/>
      <c r="N132" s="661"/>
      <c r="O132" s="661"/>
      <c r="P132" s="661"/>
      <c r="Q132" s="661"/>
      <c r="R132" s="477"/>
      <c r="S132" s="477"/>
      <c r="T132" s="477"/>
      <c r="U132" s="477"/>
      <c r="V132" s="477"/>
      <c r="W132" s="477"/>
      <c r="X132"/>
      <c r="Y132" s="473"/>
      <c r="Z132" s="477"/>
      <c r="AA132" s="477"/>
      <c r="AB132" s="477"/>
      <c r="AC132" s="477">
        <v>6548600</v>
      </c>
      <c r="AD132" s="477">
        <v>6739838.9655466704</v>
      </c>
      <c r="AE132" s="477">
        <v>6842943.0604699999</v>
      </c>
      <c r="AF132" s="477">
        <v>7101800</v>
      </c>
      <c r="AG132" s="477">
        <v>7421800</v>
      </c>
      <c r="AH132" s="477">
        <v>7760800</v>
      </c>
      <c r="AI132" s="477">
        <v>8110700</v>
      </c>
      <c r="AJ132" s="477">
        <v>8399400</v>
      </c>
      <c r="AK132" s="477">
        <v>8698500</v>
      </c>
      <c r="AL132" s="477">
        <v>9008500</v>
      </c>
      <c r="AM132" s="477">
        <v>9332000</v>
      </c>
      <c r="AN132" s="477">
        <v>9669600</v>
      </c>
      <c r="AO132" s="477">
        <v>10021700</v>
      </c>
      <c r="AP132" s="477">
        <v>10388900</v>
      </c>
      <c r="AQ132" s="477">
        <v>10771700</v>
      </c>
      <c r="AR132" s="477">
        <v>11170800</v>
      </c>
      <c r="AS132" s="523">
        <v>11586800</v>
      </c>
    </row>
    <row r="133" spans="1:256" s="998" customFormat="1" ht="15.6" customHeight="1">
      <c r="A133" s="171"/>
      <c r="B133" s="171"/>
      <c r="C133" s="420"/>
      <c r="D133" s="420"/>
      <c r="E133" s="420"/>
      <c r="F133" s="22"/>
      <c r="G133" s="131"/>
      <c r="H133" s="20"/>
      <c r="I133" s="472" t="s">
        <v>625</v>
      </c>
      <c r="J133" s="661"/>
      <c r="K133" s="661"/>
      <c r="L133" s="661"/>
      <c r="M133" s="661"/>
      <c r="N133" s="661"/>
      <c r="O133" s="661"/>
      <c r="P133" s="661"/>
      <c r="Q133" s="661"/>
      <c r="R133" s="477"/>
      <c r="S133" s="477"/>
      <c r="T133" s="477"/>
      <c r="U133" s="477"/>
      <c r="V133" s="477"/>
      <c r="W133" s="477"/>
      <c r="X133"/>
      <c r="Y133" s="473"/>
      <c r="Z133" s="477"/>
      <c r="AA133" s="477"/>
      <c r="AB133" s="477"/>
      <c r="AC133" s="477">
        <v>112700</v>
      </c>
      <c r="AD133" s="477">
        <v>98750</v>
      </c>
      <c r="AE133" s="477">
        <v>99950</v>
      </c>
      <c r="AF133" s="477">
        <v>102400</v>
      </c>
      <c r="AG133" s="477">
        <v>105000</v>
      </c>
      <c r="AH133" s="477">
        <v>107600</v>
      </c>
      <c r="AI133" s="477">
        <v>110300</v>
      </c>
      <c r="AJ133" s="477">
        <v>113100</v>
      </c>
      <c r="AK133" s="477">
        <v>115900</v>
      </c>
      <c r="AL133" s="477">
        <v>118800</v>
      </c>
      <c r="AM133" s="477">
        <v>121800</v>
      </c>
      <c r="AN133" s="477">
        <v>124800</v>
      </c>
      <c r="AO133" s="477">
        <v>127900</v>
      </c>
      <c r="AP133" s="477">
        <v>131100</v>
      </c>
      <c r="AQ133" s="477">
        <v>134400</v>
      </c>
      <c r="AR133" s="477">
        <v>137800</v>
      </c>
      <c r="AS133" s="523">
        <v>141200</v>
      </c>
      <c r="AT133" s="420"/>
      <c r="AU133" s="420"/>
      <c r="AV133" s="420"/>
      <c r="AW133" s="420"/>
      <c r="AX133" s="420"/>
      <c r="AY133" s="420"/>
      <c r="AZ133" s="420"/>
      <c r="BA133" s="420"/>
      <c r="BB133" s="420"/>
      <c r="BC133" s="420"/>
      <c r="BD133" s="420"/>
      <c r="BE133" s="420"/>
      <c r="BF133" s="420"/>
      <c r="BG133" s="420"/>
      <c r="BH133" s="420"/>
      <c r="BI133" s="420"/>
      <c r="BJ133" s="420"/>
      <c r="BK133" s="420"/>
      <c r="BL133" s="420"/>
      <c r="BM133" s="420"/>
      <c r="BN133" s="420"/>
      <c r="BO133" s="420"/>
      <c r="BP133" s="420"/>
      <c r="BQ133" s="420"/>
      <c r="BR133" s="420"/>
      <c r="BS133" s="420"/>
      <c r="BT133" s="420"/>
      <c r="BU133" s="420"/>
      <c r="BV133" s="420"/>
      <c r="BW133" s="420"/>
      <c r="BX133" s="420"/>
      <c r="BY133" s="420"/>
      <c r="BZ133" s="420"/>
      <c r="CA133" s="420"/>
      <c r="CB133" s="420"/>
      <c r="CC133" s="420"/>
      <c r="CD133" s="420"/>
      <c r="CE133" s="420"/>
      <c r="CF133" s="420"/>
      <c r="CG133" s="420"/>
      <c r="CH133" s="420"/>
      <c r="CI133" s="420"/>
      <c r="CJ133" s="420"/>
      <c r="CK133" s="420"/>
      <c r="CL133" s="420"/>
      <c r="CM133" s="420"/>
      <c r="CN133" s="420"/>
      <c r="CO133" s="420"/>
      <c r="CP133" s="420"/>
      <c r="CQ133" s="420"/>
      <c r="CR133" s="420"/>
      <c r="CS133" s="420"/>
      <c r="CT133" s="420"/>
      <c r="CU133" s="420"/>
      <c r="CV133" s="420"/>
      <c r="CW133" s="420"/>
      <c r="CX133" s="420"/>
      <c r="CY133" s="420"/>
      <c r="CZ133" s="420"/>
      <c r="DA133" s="420"/>
      <c r="DB133" s="420"/>
      <c r="DC133" s="420"/>
      <c r="DD133" s="420"/>
      <c r="DE133" s="420"/>
      <c r="DF133" s="420"/>
      <c r="DG133" s="420"/>
      <c r="DH133" s="420"/>
      <c r="DI133" s="420"/>
      <c r="DJ133" s="420"/>
      <c r="DK133" s="420"/>
      <c r="DL133" s="420"/>
      <c r="DM133" s="420"/>
      <c r="DN133" s="420"/>
      <c r="DO133" s="420"/>
      <c r="DP133" s="420"/>
      <c r="DQ133" s="420"/>
      <c r="DR133" s="420"/>
      <c r="DS133" s="420"/>
      <c r="DT133" s="420"/>
      <c r="DU133" s="420"/>
      <c r="DV133" s="420"/>
      <c r="DW133" s="420"/>
      <c r="DX133" s="420"/>
      <c r="DY133" s="420"/>
      <c r="DZ133" s="420"/>
      <c r="EA133" s="420"/>
      <c r="EB133" s="420"/>
      <c r="EC133" s="420"/>
      <c r="ED133" s="420"/>
      <c r="EE133" s="420"/>
      <c r="EF133" s="420"/>
      <c r="EG133" s="420"/>
      <c r="EH133" s="420"/>
      <c r="EI133" s="420"/>
      <c r="EJ133" s="420"/>
      <c r="EK133" s="420"/>
      <c r="EL133" s="420"/>
      <c r="EM133" s="420"/>
      <c r="EN133" s="420"/>
      <c r="EO133" s="420"/>
      <c r="EP133" s="420"/>
      <c r="EQ133" s="420"/>
      <c r="ER133" s="420"/>
      <c r="ES133" s="420"/>
      <c r="ET133" s="420"/>
      <c r="EU133" s="420"/>
      <c r="EV133" s="420"/>
      <c r="EW133" s="420"/>
      <c r="EX133" s="420"/>
      <c r="EY133" s="420"/>
      <c r="EZ133" s="420"/>
      <c r="FA133" s="420"/>
      <c r="FB133" s="420"/>
      <c r="FC133" s="420"/>
      <c r="FD133" s="420"/>
      <c r="FE133" s="420"/>
      <c r="FF133" s="420"/>
      <c r="FG133" s="420"/>
      <c r="FH133" s="420"/>
      <c r="FI133" s="420"/>
      <c r="FJ133" s="420"/>
      <c r="FK133" s="420"/>
      <c r="FL133" s="420"/>
      <c r="FM133" s="420"/>
      <c r="FN133" s="420"/>
      <c r="FO133" s="420"/>
      <c r="FP133" s="420"/>
      <c r="FQ133" s="420"/>
      <c r="FR133" s="420"/>
      <c r="FS133" s="420"/>
      <c r="FT133" s="420"/>
      <c r="FU133" s="420"/>
      <c r="FV133" s="420"/>
      <c r="FW133" s="420"/>
      <c r="FX133" s="420"/>
      <c r="FY133" s="420"/>
      <c r="FZ133" s="420"/>
      <c r="GA133" s="420"/>
      <c r="GB133" s="420"/>
      <c r="GC133" s="420"/>
      <c r="GD133" s="420"/>
      <c r="GE133" s="420"/>
      <c r="GF133" s="420"/>
      <c r="GG133" s="420"/>
      <c r="GH133" s="420"/>
      <c r="GI133" s="420"/>
      <c r="GJ133" s="420"/>
      <c r="GK133" s="420"/>
      <c r="GL133" s="420"/>
      <c r="GM133" s="420"/>
      <c r="GN133" s="420"/>
      <c r="GO133" s="420"/>
      <c r="GP133" s="420"/>
      <c r="GQ133" s="420"/>
      <c r="GR133" s="420"/>
      <c r="GS133" s="420"/>
      <c r="GT133" s="420"/>
      <c r="GU133" s="420"/>
      <c r="GV133" s="420"/>
      <c r="GW133" s="420"/>
      <c r="GX133" s="420"/>
      <c r="GY133" s="420"/>
      <c r="GZ133" s="420"/>
      <c r="HA133" s="420"/>
      <c r="HB133" s="420"/>
      <c r="HC133" s="420"/>
      <c r="HD133" s="420"/>
      <c r="HE133" s="420"/>
      <c r="HF133" s="420"/>
      <c r="HG133" s="420"/>
      <c r="HH133" s="420"/>
      <c r="HI133" s="420"/>
      <c r="HJ133" s="420"/>
      <c r="HK133" s="420"/>
      <c r="HL133" s="420"/>
      <c r="HM133" s="420"/>
      <c r="HN133" s="420"/>
      <c r="HO133" s="420"/>
      <c r="HP133" s="420"/>
      <c r="HQ133" s="420"/>
      <c r="HR133" s="420"/>
      <c r="HS133" s="420"/>
      <c r="HT133" s="420"/>
      <c r="HU133" s="420"/>
      <c r="HV133" s="420"/>
      <c r="HW133" s="420"/>
      <c r="HX133" s="420"/>
      <c r="HY133" s="420"/>
      <c r="HZ133" s="420"/>
      <c r="IA133" s="420"/>
      <c r="IB133" s="420"/>
      <c r="IC133" s="420"/>
      <c r="ID133" s="420"/>
      <c r="IE133" s="420"/>
      <c r="IF133" s="420"/>
      <c r="IG133" s="420"/>
      <c r="IH133" s="420"/>
      <c r="II133" s="420"/>
      <c r="IJ133" s="420"/>
      <c r="IK133" s="420"/>
      <c r="IL133" s="420"/>
      <c r="IM133" s="420"/>
      <c r="IN133" s="420"/>
      <c r="IO133" s="420"/>
      <c r="IP133" s="420"/>
      <c r="IQ133" s="420"/>
      <c r="IR133" s="420"/>
      <c r="IS133" s="420"/>
      <c r="IT133" s="420"/>
      <c r="IU133" s="420"/>
      <c r="IV133" s="420"/>
    </row>
    <row r="134" spans="1:256" s="1282" customFormat="1" ht="15.6" customHeight="1">
      <c r="A134" s="171"/>
      <c r="B134" s="171"/>
      <c r="C134" s="420"/>
      <c r="D134" s="420"/>
      <c r="E134" s="420"/>
      <c r="F134" s="22"/>
      <c r="G134" s="131"/>
      <c r="H134" s="20"/>
      <c r="I134" s="472" t="s">
        <v>626</v>
      </c>
      <c r="J134" s="661"/>
      <c r="K134" s="661"/>
      <c r="L134" s="661"/>
      <c r="M134" s="661"/>
      <c r="N134" s="661"/>
      <c r="O134" s="661"/>
      <c r="P134" s="661"/>
      <c r="Q134" s="661"/>
      <c r="R134" s="477"/>
      <c r="S134" s="477"/>
      <c r="T134" s="477"/>
      <c r="U134" s="477"/>
      <c r="V134" s="477"/>
      <c r="W134" s="477"/>
      <c r="X134"/>
      <c r="Y134" s="473"/>
      <c r="Z134" s="477"/>
      <c r="AA134" s="477"/>
      <c r="AB134" s="477"/>
      <c r="AC134" s="477">
        <v>65100</v>
      </c>
      <c r="AD134" s="477">
        <v>66100</v>
      </c>
      <c r="AE134" s="477">
        <v>67100</v>
      </c>
      <c r="AF134" s="477">
        <v>68800</v>
      </c>
      <c r="AG134" s="477">
        <v>70500</v>
      </c>
      <c r="AH134" s="477">
        <v>72300</v>
      </c>
      <c r="AI134" s="477">
        <v>74100</v>
      </c>
      <c r="AJ134" s="477">
        <v>76000</v>
      </c>
      <c r="AK134" s="477">
        <v>77900</v>
      </c>
      <c r="AL134" s="477">
        <v>79800</v>
      </c>
      <c r="AM134" s="477">
        <v>81800</v>
      </c>
      <c r="AN134" s="477">
        <v>83800</v>
      </c>
      <c r="AO134" s="477">
        <v>85900</v>
      </c>
      <c r="AP134" s="477">
        <v>88000</v>
      </c>
      <c r="AQ134" s="477">
        <v>90200</v>
      </c>
      <c r="AR134" s="477">
        <v>92500</v>
      </c>
      <c r="AS134" s="523">
        <v>94800</v>
      </c>
      <c r="AT134" s="420"/>
      <c r="AU134" s="420"/>
      <c r="AV134" s="420"/>
      <c r="AW134" s="420"/>
      <c r="AX134" s="420"/>
      <c r="AY134" s="420"/>
      <c r="AZ134" s="420"/>
      <c r="BA134" s="420"/>
      <c r="BB134" s="420"/>
      <c r="BC134" s="420"/>
      <c r="BD134" s="420"/>
      <c r="BE134" s="420"/>
      <c r="BF134" s="420"/>
      <c r="BG134" s="420"/>
      <c r="BH134" s="420"/>
      <c r="BI134" s="420"/>
      <c r="BJ134" s="420"/>
      <c r="BK134" s="420"/>
      <c r="BL134" s="420"/>
      <c r="BM134" s="420"/>
      <c r="BN134" s="420"/>
      <c r="BO134" s="420"/>
      <c r="BP134" s="420"/>
      <c r="BQ134" s="420"/>
      <c r="BR134" s="420"/>
      <c r="BS134" s="420"/>
      <c r="BT134" s="420"/>
      <c r="BU134" s="420"/>
      <c r="BV134" s="420"/>
      <c r="BW134" s="420"/>
      <c r="BX134" s="420"/>
      <c r="BY134" s="420"/>
      <c r="BZ134" s="420"/>
      <c r="CA134" s="420"/>
      <c r="CB134" s="420"/>
      <c r="CC134" s="420"/>
      <c r="CD134" s="420"/>
      <c r="CE134" s="420"/>
      <c r="CF134" s="420"/>
      <c r="CG134" s="420"/>
      <c r="CH134" s="420"/>
      <c r="CI134" s="420"/>
      <c r="CJ134" s="420"/>
      <c r="CK134" s="420"/>
      <c r="CL134" s="420"/>
      <c r="CM134" s="420"/>
      <c r="CN134" s="420"/>
      <c r="CO134" s="420"/>
      <c r="CP134" s="420"/>
      <c r="CQ134" s="420"/>
      <c r="CR134" s="420"/>
      <c r="CS134" s="420"/>
      <c r="CT134" s="420"/>
      <c r="CU134" s="420"/>
      <c r="CV134" s="420"/>
      <c r="CW134" s="420"/>
      <c r="CX134" s="420"/>
      <c r="CY134" s="420"/>
      <c r="CZ134" s="420"/>
      <c r="DA134" s="420"/>
      <c r="DB134" s="420"/>
      <c r="DC134" s="420"/>
      <c r="DD134" s="420"/>
      <c r="DE134" s="420"/>
      <c r="DF134" s="420"/>
      <c r="DG134" s="420"/>
      <c r="DH134" s="420"/>
      <c r="DI134" s="420"/>
      <c r="DJ134" s="420"/>
      <c r="DK134" s="420"/>
      <c r="DL134" s="420"/>
      <c r="DM134" s="420"/>
      <c r="DN134" s="420"/>
      <c r="DO134" s="420"/>
      <c r="DP134" s="420"/>
      <c r="DQ134" s="420"/>
      <c r="DR134" s="420"/>
      <c r="DS134" s="420"/>
      <c r="DT134" s="420"/>
      <c r="DU134" s="420"/>
      <c r="DV134" s="420"/>
      <c r="DW134" s="420"/>
      <c r="DX134" s="420"/>
      <c r="DY134" s="420"/>
      <c r="DZ134" s="420"/>
      <c r="EA134" s="420"/>
      <c r="EB134" s="420"/>
      <c r="EC134" s="420"/>
      <c r="ED134" s="420"/>
      <c r="EE134" s="420"/>
      <c r="EF134" s="420"/>
      <c r="EG134" s="420"/>
      <c r="EH134" s="420"/>
      <c r="EI134" s="420"/>
      <c r="EJ134" s="420"/>
      <c r="EK134" s="420"/>
      <c r="EL134" s="420"/>
      <c r="EM134" s="420"/>
      <c r="EN134" s="420"/>
      <c r="EO134" s="420"/>
      <c r="EP134" s="420"/>
      <c r="EQ134" s="420"/>
      <c r="ER134" s="420"/>
      <c r="ES134" s="420"/>
      <c r="ET134" s="420"/>
      <c r="EU134" s="420"/>
      <c r="EV134" s="420"/>
      <c r="EW134" s="420"/>
      <c r="EX134" s="420"/>
      <c r="EY134" s="420"/>
      <c r="EZ134" s="420"/>
      <c r="FA134" s="420"/>
      <c r="FB134" s="420"/>
      <c r="FC134" s="420"/>
      <c r="FD134" s="420"/>
      <c r="FE134" s="420"/>
      <c r="FF134" s="420"/>
      <c r="FG134" s="420"/>
      <c r="FH134" s="420"/>
      <c r="FI134" s="420"/>
      <c r="FJ134" s="420"/>
      <c r="FK134" s="420"/>
      <c r="FL134" s="420"/>
      <c r="FM134" s="420"/>
      <c r="FN134" s="420"/>
      <c r="FO134" s="420"/>
      <c r="FP134" s="420"/>
      <c r="FQ134" s="420"/>
      <c r="FR134" s="420"/>
      <c r="FS134" s="420"/>
      <c r="FT134" s="420"/>
      <c r="FU134" s="420"/>
      <c r="FV134" s="420"/>
      <c r="FW134" s="420"/>
      <c r="FX134" s="420"/>
      <c r="FY134" s="420"/>
      <c r="FZ134" s="420"/>
      <c r="GA134" s="420"/>
      <c r="GB134" s="420"/>
      <c r="GC134" s="420"/>
      <c r="GD134" s="420"/>
      <c r="GE134" s="420"/>
      <c r="GF134" s="420"/>
      <c r="GG134" s="420"/>
      <c r="GH134" s="420"/>
      <c r="GI134" s="420"/>
      <c r="GJ134" s="420"/>
      <c r="GK134" s="420"/>
      <c r="GL134" s="420"/>
      <c r="GM134" s="420"/>
      <c r="GN134" s="420"/>
      <c r="GO134" s="420"/>
      <c r="GP134" s="420"/>
      <c r="GQ134" s="420"/>
      <c r="GR134" s="420"/>
      <c r="GS134" s="420"/>
      <c r="GT134" s="420"/>
      <c r="GU134" s="420"/>
      <c r="GV134" s="420"/>
      <c r="GW134" s="420"/>
      <c r="GX134" s="420"/>
      <c r="GY134" s="420"/>
      <c r="GZ134" s="420"/>
      <c r="HA134" s="420"/>
      <c r="HB134" s="420"/>
      <c r="HC134" s="420"/>
      <c r="HD134" s="420"/>
      <c r="HE134" s="420"/>
      <c r="HF134" s="420"/>
      <c r="HG134" s="420"/>
      <c r="HH134" s="420"/>
      <c r="HI134" s="420"/>
      <c r="HJ134" s="420"/>
      <c r="HK134" s="420"/>
      <c r="HL134" s="420"/>
      <c r="HM134" s="420"/>
      <c r="HN134" s="420"/>
      <c r="HO134" s="420"/>
      <c r="HP134" s="420"/>
      <c r="HQ134" s="420"/>
      <c r="HR134" s="420"/>
      <c r="HS134" s="420"/>
      <c r="HT134" s="420"/>
      <c r="HU134" s="420"/>
      <c r="HV134" s="420"/>
      <c r="HW134" s="420"/>
      <c r="HX134" s="420"/>
      <c r="HY134" s="420"/>
      <c r="HZ134" s="420"/>
      <c r="IA134" s="420"/>
      <c r="IB134" s="420"/>
      <c r="IC134" s="420"/>
      <c r="ID134" s="420"/>
      <c r="IE134" s="420"/>
      <c r="IF134" s="420"/>
      <c r="IG134" s="420"/>
      <c r="IH134" s="420"/>
      <c r="II134" s="420"/>
      <c r="IJ134" s="420"/>
      <c r="IK134" s="420"/>
      <c r="IL134" s="420"/>
      <c r="IM134" s="420"/>
      <c r="IN134" s="420"/>
      <c r="IO134" s="420"/>
      <c r="IP134" s="420"/>
      <c r="IQ134" s="420"/>
      <c r="IR134" s="420"/>
      <c r="IS134" s="420"/>
      <c r="IT134" s="420"/>
      <c r="IU134" s="420"/>
      <c r="IV134" s="420"/>
    </row>
    <row r="135" spans="1:256" s="1282" customFormat="1" ht="15.6" customHeight="1">
      <c r="A135" s="171"/>
      <c r="B135" s="171"/>
      <c r="C135" s="420"/>
      <c r="D135" s="420"/>
      <c r="E135" s="420"/>
      <c r="F135" s="22"/>
      <c r="G135" s="131"/>
      <c r="H135" s="20"/>
      <c r="I135" s="472" t="s">
        <v>629</v>
      </c>
      <c r="J135" s="661"/>
      <c r="K135" s="661"/>
      <c r="L135" s="661"/>
      <c r="M135" s="661"/>
      <c r="N135" s="661"/>
      <c r="O135" s="661"/>
      <c r="P135" s="661"/>
      <c r="Q135" s="661"/>
      <c r="R135" s="477"/>
      <c r="S135" s="477"/>
      <c r="T135" s="477"/>
      <c r="U135" s="477"/>
      <c r="V135" s="477"/>
      <c r="W135" s="477"/>
      <c r="X135"/>
      <c r="Y135" s="473"/>
      <c r="Z135" s="477"/>
      <c r="AA135" s="477"/>
      <c r="AB135" s="477"/>
      <c r="AC135" s="477">
        <v>0</v>
      </c>
      <c r="AD135" s="477">
        <v>0</v>
      </c>
      <c r="AE135" s="477">
        <v>0</v>
      </c>
      <c r="AF135" s="477">
        <v>0</v>
      </c>
      <c r="AG135" s="477">
        <v>0</v>
      </c>
      <c r="AH135" s="477">
        <v>0</v>
      </c>
      <c r="AI135" s="477">
        <v>0</v>
      </c>
      <c r="AJ135" s="477">
        <v>0</v>
      </c>
      <c r="AK135" s="477">
        <v>0</v>
      </c>
      <c r="AL135" s="477">
        <v>0</v>
      </c>
      <c r="AM135" s="477">
        <v>0</v>
      </c>
      <c r="AN135" s="477">
        <v>0</v>
      </c>
      <c r="AO135" s="477">
        <v>0</v>
      </c>
      <c r="AP135" s="477">
        <v>0</v>
      </c>
      <c r="AQ135" s="477">
        <v>0</v>
      </c>
      <c r="AR135" s="477">
        <v>0</v>
      </c>
      <c r="AS135" s="523">
        <v>0</v>
      </c>
      <c r="AT135" s="420"/>
      <c r="AU135" s="420"/>
      <c r="AV135" s="420"/>
      <c r="AW135" s="420"/>
      <c r="AX135" s="420"/>
      <c r="AY135" s="420"/>
      <c r="AZ135" s="420"/>
      <c r="BA135" s="420"/>
      <c r="BB135" s="420"/>
      <c r="BC135" s="420"/>
      <c r="BD135" s="420"/>
      <c r="BE135" s="420"/>
      <c r="BF135" s="420"/>
      <c r="BG135" s="420"/>
      <c r="BH135" s="420"/>
      <c r="BI135" s="420"/>
      <c r="BJ135" s="420"/>
      <c r="BK135" s="420"/>
      <c r="BL135" s="420"/>
      <c r="BM135" s="420"/>
      <c r="BN135" s="420"/>
      <c r="BO135" s="420"/>
      <c r="BP135" s="420"/>
      <c r="BQ135" s="420"/>
      <c r="BR135" s="420"/>
      <c r="BS135" s="420"/>
      <c r="BT135" s="420"/>
      <c r="BU135" s="420"/>
      <c r="BV135" s="420"/>
      <c r="BW135" s="420"/>
      <c r="BX135" s="420"/>
      <c r="BY135" s="420"/>
      <c r="BZ135" s="420"/>
      <c r="CA135" s="420"/>
      <c r="CB135" s="420"/>
      <c r="CC135" s="420"/>
      <c r="CD135" s="420"/>
      <c r="CE135" s="420"/>
      <c r="CF135" s="420"/>
      <c r="CG135" s="420"/>
      <c r="CH135" s="420"/>
      <c r="CI135" s="420"/>
      <c r="CJ135" s="420"/>
      <c r="CK135" s="420"/>
      <c r="CL135" s="420"/>
      <c r="CM135" s="420"/>
      <c r="CN135" s="420"/>
      <c r="CO135" s="420"/>
      <c r="CP135" s="420"/>
      <c r="CQ135" s="420"/>
      <c r="CR135" s="420"/>
      <c r="CS135" s="420"/>
      <c r="CT135" s="420"/>
      <c r="CU135" s="420"/>
      <c r="CV135" s="420"/>
      <c r="CW135" s="420"/>
      <c r="CX135" s="420"/>
      <c r="CY135" s="420"/>
      <c r="CZ135" s="420"/>
      <c r="DA135" s="420"/>
      <c r="DB135" s="420"/>
      <c r="DC135" s="420"/>
      <c r="DD135" s="420"/>
      <c r="DE135" s="420"/>
      <c r="DF135" s="420"/>
      <c r="DG135" s="420"/>
      <c r="DH135" s="420"/>
      <c r="DI135" s="420"/>
      <c r="DJ135" s="420"/>
      <c r="DK135" s="420"/>
      <c r="DL135" s="420"/>
      <c r="DM135" s="420"/>
      <c r="DN135" s="420"/>
      <c r="DO135" s="420"/>
      <c r="DP135" s="420"/>
      <c r="DQ135" s="420"/>
      <c r="DR135" s="420"/>
      <c r="DS135" s="420"/>
      <c r="DT135" s="420"/>
      <c r="DU135" s="420"/>
      <c r="DV135" s="420"/>
      <c r="DW135" s="420"/>
      <c r="DX135" s="420"/>
      <c r="DY135" s="420"/>
      <c r="DZ135" s="420"/>
      <c r="EA135" s="420"/>
      <c r="EB135" s="420"/>
      <c r="EC135" s="420"/>
      <c r="ED135" s="420"/>
      <c r="EE135" s="420"/>
      <c r="EF135" s="420"/>
      <c r="EG135" s="420"/>
      <c r="EH135" s="420"/>
      <c r="EI135" s="420"/>
      <c r="EJ135" s="420"/>
      <c r="EK135" s="420"/>
      <c r="EL135" s="420"/>
      <c r="EM135" s="420"/>
      <c r="EN135" s="420"/>
      <c r="EO135" s="420"/>
      <c r="EP135" s="420"/>
      <c r="EQ135" s="420"/>
      <c r="ER135" s="420"/>
      <c r="ES135" s="420"/>
      <c r="ET135" s="420"/>
      <c r="EU135" s="420"/>
      <c r="EV135" s="420"/>
      <c r="EW135" s="420"/>
      <c r="EX135" s="420"/>
      <c r="EY135" s="420"/>
      <c r="EZ135" s="420"/>
      <c r="FA135" s="420"/>
      <c r="FB135" s="420"/>
      <c r="FC135" s="420"/>
      <c r="FD135" s="420"/>
      <c r="FE135" s="420"/>
      <c r="FF135" s="420"/>
      <c r="FG135" s="420"/>
      <c r="FH135" s="420"/>
      <c r="FI135" s="420"/>
      <c r="FJ135" s="420"/>
      <c r="FK135" s="420"/>
      <c r="FL135" s="420"/>
      <c r="FM135" s="420"/>
      <c r="FN135" s="420"/>
      <c r="FO135" s="420"/>
      <c r="FP135" s="420"/>
      <c r="FQ135" s="420"/>
      <c r="FR135" s="420"/>
      <c r="FS135" s="420"/>
      <c r="FT135" s="420"/>
      <c r="FU135" s="420"/>
      <c r="FV135" s="420"/>
      <c r="FW135" s="420"/>
      <c r="FX135" s="420"/>
      <c r="FY135" s="420"/>
      <c r="FZ135" s="420"/>
      <c r="GA135" s="420"/>
      <c r="GB135" s="420"/>
      <c r="GC135" s="420"/>
      <c r="GD135" s="420"/>
      <c r="GE135" s="420"/>
      <c r="GF135" s="420"/>
      <c r="GG135" s="420"/>
      <c r="GH135" s="420"/>
      <c r="GI135" s="420"/>
      <c r="GJ135" s="420"/>
      <c r="GK135" s="420"/>
      <c r="GL135" s="420"/>
      <c r="GM135" s="420"/>
      <c r="GN135" s="420"/>
      <c r="GO135" s="420"/>
      <c r="GP135" s="420"/>
      <c r="GQ135" s="420"/>
      <c r="GR135" s="420"/>
      <c r="GS135" s="420"/>
      <c r="GT135" s="420"/>
      <c r="GU135" s="420"/>
      <c r="GV135" s="420"/>
      <c r="GW135" s="420"/>
      <c r="GX135" s="420"/>
      <c r="GY135" s="420"/>
      <c r="GZ135" s="420"/>
      <c r="HA135" s="420"/>
      <c r="HB135" s="420"/>
      <c r="HC135" s="420"/>
      <c r="HD135" s="420"/>
      <c r="HE135" s="420"/>
      <c r="HF135" s="420"/>
      <c r="HG135" s="420"/>
      <c r="HH135" s="420"/>
      <c r="HI135" s="420"/>
      <c r="HJ135" s="420"/>
      <c r="HK135" s="420"/>
      <c r="HL135" s="420"/>
      <c r="HM135" s="420"/>
      <c r="HN135" s="420"/>
      <c r="HO135" s="420"/>
      <c r="HP135" s="420"/>
      <c r="HQ135" s="420"/>
      <c r="HR135" s="420"/>
      <c r="HS135" s="420"/>
      <c r="HT135" s="420"/>
      <c r="HU135" s="420"/>
      <c r="HV135" s="420"/>
      <c r="HW135" s="420"/>
      <c r="HX135" s="420"/>
      <c r="HY135" s="420"/>
      <c r="HZ135" s="420"/>
      <c r="IA135" s="420"/>
      <c r="IB135" s="420"/>
      <c r="IC135" s="420"/>
      <c r="ID135" s="420"/>
      <c r="IE135" s="420"/>
      <c r="IF135" s="420"/>
      <c r="IG135" s="420"/>
      <c r="IH135" s="420"/>
      <c r="II135" s="420"/>
      <c r="IJ135" s="420"/>
      <c r="IK135" s="420"/>
      <c r="IL135" s="420"/>
      <c r="IM135" s="420"/>
      <c r="IN135" s="420"/>
      <c r="IO135" s="420"/>
      <c r="IP135" s="420"/>
      <c r="IQ135" s="420"/>
      <c r="IR135" s="420"/>
      <c r="IS135" s="420"/>
      <c r="IT135" s="420"/>
      <c r="IU135" s="420"/>
      <c r="IV135" s="420"/>
    </row>
    <row r="136" spans="1:256" s="1282" customFormat="1" ht="15.6" customHeight="1">
      <c r="A136" s="171"/>
      <c r="B136" s="171"/>
      <c r="C136" s="420"/>
      <c r="D136" s="420"/>
      <c r="E136" s="420"/>
      <c r="F136" s="22"/>
      <c r="G136" s="131"/>
      <c r="H136" s="20"/>
      <c r="I136" s="472" t="s">
        <v>632</v>
      </c>
      <c r="J136" s="661"/>
      <c r="K136" s="661"/>
      <c r="L136" s="661"/>
      <c r="M136" s="661"/>
      <c r="N136" s="661"/>
      <c r="O136" s="661"/>
      <c r="P136" s="661"/>
      <c r="Q136" s="661"/>
      <c r="R136" s="477"/>
      <c r="S136" s="477"/>
      <c r="T136" s="477"/>
      <c r="U136" s="477"/>
      <c r="V136" s="477"/>
      <c r="W136" s="477"/>
      <c r="X136"/>
      <c r="Y136" s="473"/>
      <c r="Z136" s="477"/>
      <c r="AA136" s="477"/>
      <c r="AB136" s="477"/>
      <c r="AC136" s="477">
        <v>566200</v>
      </c>
      <c r="AD136" s="477">
        <v>1041865</v>
      </c>
      <c r="AE136" s="477">
        <v>1052944</v>
      </c>
      <c r="AF136" s="477">
        <v>1079300</v>
      </c>
      <c r="AG136" s="477">
        <v>1106300</v>
      </c>
      <c r="AH136" s="477">
        <v>1134000</v>
      </c>
      <c r="AI136" s="477">
        <v>1162400</v>
      </c>
      <c r="AJ136" s="477">
        <v>1191500</v>
      </c>
      <c r="AK136" s="477">
        <v>1221300</v>
      </c>
      <c r="AL136" s="477">
        <v>1251800</v>
      </c>
      <c r="AM136" s="477">
        <v>1283100</v>
      </c>
      <c r="AN136" s="477">
        <v>1315200</v>
      </c>
      <c r="AO136" s="477">
        <v>1348100</v>
      </c>
      <c r="AP136" s="477">
        <v>1381800</v>
      </c>
      <c r="AQ136" s="477">
        <v>1416300</v>
      </c>
      <c r="AR136" s="477">
        <v>1451700</v>
      </c>
      <c r="AS136" s="523">
        <v>1488000</v>
      </c>
      <c r="AT136" s="420"/>
      <c r="AU136" s="420"/>
      <c r="AV136" s="420"/>
      <c r="AW136" s="420"/>
      <c r="AX136" s="420"/>
      <c r="AY136" s="420"/>
      <c r="AZ136" s="420"/>
      <c r="BA136" s="420"/>
      <c r="BB136" s="420"/>
      <c r="BC136" s="420"/>
      <c r="BD136" s="420"/>
      <c r="BE136" s="420"/>
      <c r="BF136" s="420"/>
      <c r="BG136" s="420"/>
      <c r="BH136" s="420"/>
      <c r="BI136" s="420"/>
      <c r="BJ136" s="420"/>
      <c r="BK136" s="420"/>
      <c r="BL136" s="420"/>
      <c r="BM136" s="420"/>
      <c r="BN136" s="420"/>
      <c r="BO136" s="420"/>
      <c r="BP136" s="420"/>
      <c r="BQ136" s="420"/>
      <c r="BR136" s="420"/>
      <c r="BS136" s="420"/>
      <c r="BT136" s="420"/>
      <c r="BU136" s="420"/>
      <c r="BV136" s="420"/>
      <c r="BW136" s="420"/>
      <c r="BX136" s="420"/>
      <c r="BY136" s="420"/>
      <c r="BZ136" s="420"/>
      <c r="CA136" s="420"/>
      <c r="CB136" s="420"/>
      <c r="CC136" s="420"/>
      <c r="CD136" s="420"/>
      <c r="CE136" s="420"/>
      <c r="CF136" s="420"/>
      <c r="CG136" s="420"/>
      <c r="CH136" s="420"/>
      <c r="CI136" s="420"/>
      <c r="CJ136" s="420"/>
      <c r="CK136" s="420"/>
      <c r="CL136" s="420"/>
      <c r="CM136" s="420"/>
      <c r="CN136" s="420"/>
      <c r="CO136" s="420"/>
      <c r="CP136" s="420"/>
      <c r="CQ136" s="420"/>
      <c r="CR136" s="420"/>
      <c r="CS136" s="420"/>
      <c r="CT136" s="420"/>
      <c r="CU136" s="420"/>
      <c r="CV136" s="420"/>
      <c r="CW136" s="420"/>
      <c r="CX136" s="420"/>
      <c r="CY136" s="420"/>
      <c r="CZ136" s="420"/>
      <c r="DA136" s="420"/>
      <c r="DB136" s="420"/>
      <c r="DC136" s="420"/>
      <c r="DD136" s="420"/>
      <c r="DE136" s="420"/>
      <c r="DF136" s="420"/>
      <c r="DG136" s="420"/>
      <c r="DH136" s="420"/>
      <c r="DI136" s="420"/>
      <c r="DJ136" s="420"/>
      <c r="DK136" s="420"/>
      <c r="DL136" s="420"/>
      <c r="DM136" s="420"/>
      <c r="DN136" s="420"/>
      <c r="DO136" s="420"/>
      <c r="DP136" s="420"/>
      <c r="DQ136" s="420"/>
      <c r="DR136" s="420"/>
      <c r="DS136" s="420"/>
      <c r="DT136" s="420"/>
      <c r="DU136" s="420"/>
      <c r="DV136" s="420"/>
      <c r="DW136" s="420"/>
      <c r="DX136" s="420"/>
      <c r="DY136" s="420"/>
      <c r="DZ136" s="420"/>
      <c r="EA136" s="420"/>
      <c r="EB136" s="420"/>
      <c r="EC136" s="420"/>
      <c r="ED136" s="420"/>
      <c r="EE136" s="420"/>
      <c r="EF136" s="420"/>
      <c r="EG136" s="420"/>
      <c r="EH136" s="420"/>
      <c r="EI136" s="420"/>
      <c r="EJ136" s="420"/>
      <c r="EK136" s="420"/>
      <c r="EL136" s="420"/>
      <c r="EM136" s="420"/>
      <c r="EN136" s="420"/>
      <c r="EO136" s="420"/>
      <c r="EP136" s="420"/>
      <c r="EQ136" s="420"/>
      <c r="ER136" s="420"/>
      <c r="ES136" s="420"/>
      <c r="ET136" s="420"/>
      <c r="EU136" s="420"/>
      <c r="EV136" s="420"/>
      <c r="EW136" s="420"/>
      <c r="EX136" s="420"/>
      <c r="EY136" s="420"/>
      <c r="EZ136" s="420"/>
      <c r="FA136" s="420"/>
      <c r="FB136" s="420"/>
      <c r="FC136" s="420"/>
      <c r="FD136" s="420"/>
      <c r="FE136" s="420"/>
      <c r="FF136" s="420"/>
      <c r="FG136" s="420"/>
      <c r="FH136" s="420"/>
      <c r="FI136" s="420"/>
      <c r="FJ136" s="420"/>
      <c r="FK136" s="420"/>
      <c r="FL136" s="420"/>
      <c r="FM136" s="420"/>
      <c r="FN136" s="420"/>
      <c r="FO136" s="420"/>
      <c r="FP136" s="420"/>
      <c r="FQ136" s="420"/>
      <c r="FR136" s="420"/>
      <c r="FS136" s="420"/>
      <c r="FT136" s="420"/>
      <c r="FU136" s="420"/>
      <c r="FV136" s="420"/>
      <c r="FW136" s="420"/>
      <c r="FX136" s="420"/>
      <c r="FY136" s="420"/>
      <c r="FZ136" s="420"/>
      <c r="GA136" s="420"/>
      <c r="GB136" s="420"/>
      <c r="GC136" s="420"/>
      <c r="GD136" s="420"/>
      <c r="GE136" s="420"/>
      <c r="GF136" s="420"/>
      <c r="GG136" s="420"/>
      <c r="GH136" s="420"/>
      <c r="GI136" s="420"/>
      <c r="GJ136" s="420"/>
      <c r="GK136" s="420"/>
      <c r="GL136" s="420"/>
      <c r="GM136" s="420"/>
      <c r="GN136" s="420"/>
      <c r="GO136" s="420"/>
      <c r="GP136" s="420"/>
      <c r="GQ136" s="420"/>
      <c r="GR136" s="420"/>
      <c r="GS136" s="420"/>
      <c r="GT136" s="420"/>
      <c r="GU136" s="420"/>
      <c r="GV136" s="420"/>
      <c r="GW136" s="420"/>
      <c r="GX136" s="420"/>
      <c r="GY136" s="420"/>
      <c r="GZ136" s="420"/>
      <c r="HA136" s="420"/>
      <c r="HB136" s="420"/>
      <c r="HC136" s="420"/>
      <c r="HD136" s="420"/>
      <c r="HE136" s="420"/>
      <c r="HF136" s="420"/>
      <c r="HG136" s="420"/>
      <c r="HH136" s="420"/>
      <c r="HI136" s="420"/>
      <c r="HJ136" s="420"/>
      <c r="HK136" s="420"/>
      <c r="HL136" s="420"/>
      <c r="HM136" s="420"/>
      <c r="HN136" s="420"/>
      <c r="HO136" s="420"/>
      <c r="HP136" s="420"/>
      <c r="HQ136" s="420"/>
      <c r="HR136" s="420"/>
      <c r="HS136" s="420"/>
      <c r="HT136" s="420"/>
      <c r="HU136" s="420"/>
      <c r="HV136" s="420"/>
      <c r="HW136" s="420"/>
      <c r="HX136" s="420"/>
      <c r="HY136" s="420"/>
      <c r="HZ136" s="420"/>
      <c r="IA136" s="420"/>
      <c r="IB136" s="420"/>
      <c r="IC136" s="420"/>
      <c r="ID136" s="420"/>
      <c r="IE136" s="420"/>
      <c r="IF136" s="420"/>
      <c r="IG136" s="420"/>
      <c r="IH136" s="420"/>
      <c r="II136" s="420"/>
      <c r="IJ136" s="420"/>
      <c r="IK136" s="420"/>
      <c r="IL136" s="420"/>
      <c r="IM136" s="420"/>
      <c r="IN136" s="420"/>
      <c r="IO136" s="420"/>
      <c r="IP136" s="420"/>
      <c r="IQ136" s="420"/>
      <c r="IR136" s="420"/>
      <c r="IS136" s="420"/>
      <c r="IT136" s="420"/>
      <c r="IU136" s="420"/>
      <c r="IV136" s="420"/>
    </row>
    <row r="137" spans="1:256" s="1282" customFormat="1" ht="15.6" customHeight="1">
      <c r="A137" s="171"/>
      <c r="B137" s="171"/>
      <c r="C137" s="420"/>
      <c r="D137" s="420"/>
      <c r="E137" s="420"/>
      <c r="F137" s="22"/>
      <c r="G137" s="131"/>
      <c r="H137" s="20"/>
      <c r="I137" s="115" t="s">
        <v>635</v>
      </c>
      <c r="J137" s="152"/>
      <c r="K137" s="152"/>
      <c r="L137" s="152"/>
      <c r="M137" s="152"/>
      <c r="N137" s="152"/>
      <c r="O137" s="152"/>
      <c r="P137" s="152"/>
      <c r="Q137" s="152"/>
      <c r="R137" s="477"/>
      <c r="S137" s="477"/>
      <c r="T137" s="477"/>
      <c r="U137" s="477"/>
      <c r="V137" s="477"/>
      <c r="W137" s="477"/>
      <c r="X137"/>
      <c r="Y137" s="473"/>
      <c r="Z137" s="477"/>
      <c r="AA137" s="477"/>
      <c r="AB137" s="477"/>
      <c r="AC137" s="477">
        <v>0</v>
      </c>
      <c r="AD137" s="477">
        <v>-359800</v>
      </c>
      <c r="AE137" s="477">
        <v>-369500</v>
      </c>
      <c r="AF137" s="477">
        <v>-378700</v>
      </c>
      <c r="AG137" s="477">
        <v>-388200</v>
      </c>
      <c r="AH137" s="477">
        <v>-397900</v>
      </c>
      <c r="AI137" s="477">
        <v>-407800</v>
      </c>
      <c r="AJ137" s="477">
        <v>-418000</v>
      </c>
      <c r="AK137" s="477">
        <v>-428500</v>
      </c>
      <c r="AL137" s="477">
        <v>-439200</v>
      </c>
      <c r="AM137" s="477">
        <v>-450200</v>
      </c>
      <c r="AN137" s="477">
        <v>-461500</v>
      </c>
      <c r="AO137" s="477">
        <v>-473000</v>
      </c>
      <c r="AP137" s="477">
        <v>-484800</v>
      </c>
      <c r="AQ137" s="477">
        <v>-496900</v>
      </c>
      <c r="AR137" s="477">
        <v>-509300</v>
      </c>
      <c r="AS137" s="523">
        <v>-522000</v>
      </c>
      <c r="AT137" s="420"/>
      <c r="AU137" s="420"/>
      <c r="AV137" s="420"/>
      <c r="AW137" s="420"/>
      <c r="AX137" s="420"/>
      <c r="AY137" s="420"/>
      <c r="AZ137" s="420"/>
      <c r="BA137" s="420"/>
      <c r="BB137" s="420"/>
      <c r="BC137" s="420"/>
      <c r="BD137" s="420"/>
      <c r="BE137" s="420"/>
      <c r="BF137" s="420"/>
      <c r="BG137" s="420"/>
      <c r="BH137" s="420"/>
      <c r="BI137" s="420"/>
      <c r="BJ137" s="420"/>
      <c r="BK137" s="420"/>
      <c r="BL137" s="420"/>
      <c r="BM137" s="420"/>
      <c r="BN137" s="420"/>
      <c r="BO137" s="420"/>
      <c r="BP137" s="420"/>
      <c r="BQ137" s="420"/>
      <c r="BR137" s="420"/>
      <c r="BS137" s="420"/>
      <c r="BT137" s="420"/>
      <c r="BU137" s="420"/>
      <c r="BV137" s="420"/>
      <c r="BW137" s="420"/>
      <c r="BX137" s="420"/>
      <c r="BY137" s="420"/>
      <c r="BZ137" s="420"/>
      <c r="CA137" s="420"/>
      <c r="CB137" s="420"/>
      <c r="CC137" s="420"/>
      <c r="CD137" s="420"/>
      <c r="CE137" s="420"/>
      <c r="CF137" s="420"/>
      <c r="CG137" s="420"/>
      <c r="CH137" s="420"/>
      <c r="CI137" s="420"/>
      <c r="CJ137" s="420"/>
      <c r="CK137" s="420"/>
      <c r="CL137" s="420"/>
      <c r="CM137" s="420"/>
      <c r="CN137" s="420"/>
      <c r="CO137" s="420"/>
      <c r="CP137" s="420"/>
      <c r="CQ137" s="420"/>
      <c r="CR137" s="420"/>
      <c r="CS137" s="420"/>
      <c r="CT137" s="420"/>
      <c r="CU137" s="420"/>
      <c r="CV137" s="420"/>
      <c r="CW137" s="420"/>
      <c r="CX137" s="420"/>
      <c r="CY137" s="420"/>
      <c r="CZ137" s="420"/>
      <c r="DA137" s="420"/>
      <c r="DB137" s="420"/>
      <c r="DC137" s="420"/>
      <c r="DD137" s="420"/>
      <c r="DE137" s="420"/>
      <c r="DF137" s="420"/>
      <c r="DG137" s="420"/>
      <c r="DH137" s="420"/>
      <c r="DI137" s="420"/>
      <c r="DJ137" s="420"/>
      <c r="DK137" s="420"/>
      <c r="DL137" s="420"/>
      <c r="DM137" s="420"/>
      <c r="DN137" s="420"/>
      <c r="DO137" s="420"/>
      <c r="DP137" s="420"/>
      <c r="DQ137" s="420"/>
      <c r="DR137" s="420"/>
      <c r="DS137" s="420"/>
      <c r="DT137" s="420"/>
      <c r="DU137" s="420"/>
      <c r="DV137" s="420"/>
      <c r="DW137" s="420"/>
      <c r="DX137" s="420"/>
      <c r="DY137" s="420"/>
      <c r="DZ137" s="420"/>
      <c r="EA137" s="420"/>
      <c r="EB137" s="420"/>
      <c r="EC137" s="420"/>
      <c r="ED137" s="420"/>
      <c r="EE137" s="420"/>
      <c r="EF137" s="420"/>
      <c r="EG137" s="420"/>
      <c r="EH137" s="420"/>
      <c r="EI137" s="420"/>
      <c r="EJ137" s="420"/>
      <c r="EK137" s="420"/>
      <c r="EL137" s="420"/>
      <c r="EM137" s="420"/>
      <c r="EN137" s="420"/>
      <c r="EO137" s="420"/>
      <c r="EP137" s="420"/>
      <c r="EQ137" s="420"/>
      <c r="ER137" s="420"/>
      <c r="ES137" s="420"/>
      <c r="ET137" s="420"/>
      <c r="EU137" s="420"/>
      <c r="EV137" s="420"/>
      <c r="EW137" s="420"/>
      <c r="EX137" s="420"/>
      <c r="EY137" s="420"/>
      <c r="EZ137" s="420"/>
      <c r="FA137" s="420"/>
      <c r="FB137" s="420"/>
      <c r="FC137" s="420"/>
      <c r="FD137" s="420"/>
      <c r="FE137" s="420"/>
      <c r="FF137" s="420"/>
      <c r="FG137" s="420"/>
      <c r="FH137" s="420"/>
      <c r="FI137" s="420"/>
      <c r="FJ137" s="420"/>
      <c r="FK137" s="420"/>
      <c r="FL137" s="420"/>
      <c r="FM137" s="420"/>
      <c r="FN137" s="420"/>
      <c r="FO137" s="420"/>
      <c r="FP137" s="420"/>
      <c r="FQ137" s="420"/>
      <c r="FR137" s="420"/>
      <c r="FS137" s="420"/>
      <c r="FT137" s="420"/>
      <c r="FU137" s="420"/>
      <c r="FV137" s="420"/>
      <c r="FW137" s="420"/>
      <c r="FX137" s="420"/>
      <c r="FY137" s="420"/>
      <c r="FZ137" s="420"/>
      <c r="GA137" s="420"/>
      <c r="GB137" s="420"/>
      <c r="GC137" s="420"/>
      <c r="GD137" s="420"/>
      <c r="GE137" s="420"/>
      <c r="GF137" s="420"/>
      <c r="GG137" s="420"/>
      <c r="GH137" s="420"/>
      <c r="GI137" s="420"/>
      <c r="GJ137" s="420"/>
      <c r="GK137" s="420"/>
      <c r="GL137" s="420"/>
      <c r="GM137" s="420"/>
      <c r="GN137" s="420"/>
      <c r="GO137" s="420"/>
      <c r="GP137" s="420"/>
      <c r="GQ137" s="420"/>
      <c r="GR137" s="420"/>
      <c r="GS137" s="420"/>
      <c r="GT137" s="420"/>
      <c r="GU137" s="420"/>
      <c r="GV137" s="420"/>
      <c r="GW137" s="420"/>
      <c r="GX137" s="420"/>
      <c r="GY137" s="420"/>
      <c r="GZ137" s="420"/>
      <c r="HA137" s="420"/>
      <c r="HB137" s="420"/>
      <c r="HC137" s="420"/>
      <c r="HD137" s="420"/>
      <c r="HE137" s="420"/>
      <c r="HF137" s="420"/>
      <c r="HG137" s="420"/>
      <c r="HH137" s="420"/>
      <c r="HI137" s="420"/>
      <c r="HJ137" s="420"/>
      <c r="HK137" s="420"/>
      <c r="HL137" s="420"/>
      <c r="HM137" s="420"/>
      <c r="HN137" s="420"/>
      <c r="HO137" s="420"/>
      <c r="HP137" s="420"/>
      <c r="HQ137" s="420"/>
      <c r="HR137" s="420"/>
      <c r="HS137" s="420"/>
      <c r="HT137" s="420"/>
      <c r="HU137" s="420"/>
      <c r="HV137" s="420"/>
      <c r="HW137" s="420"/>
      <c r="HX137" s="420"/>
      <c r="HY137" s="420"/>
      <c r="HZ137" s="420"/>
      <c r="IA137" s="420"/>
      <c r="IB137" s="420"/>
      <c r="IC137" s="420"/>
      <c r="ID137" s="420"/>
      <c r="IE137" s="420"/>
      <c r="IF137" s="420"/>
      <c r="IG137" s="420"/>
      <c r="IH137" s="420"/>
      <c r="II137" s="420"/>
      <c r="IJ137" s="420"/>
      <c r="IK137" s="420"/>
      <c r="IL137" s="420"/>
      <c r="IM137" s="420"/>
      <c r="IN137" s="420"/>
      <c r="IO137" s="420"/>
      <c r="IP137" s="420"/>
      <c r="IQ137" s="420"/>
      <c r="IR137" s="420"/>
      <c r="IS137" s="420"/>
      <c r="IT137" s="420"/>
      <c r="IU137" s="420"/>
      <c r="IV137" s="420"/>
    </row>
    <row r="138" spans="1:256" s="1282" customFormat="1" ht="15.6" customHeight="1">
      <c r="A138" s="171"/>
      <c r="B138" s="171"/>
      <c r="C138" s="998"/>
      <c r="D138" s="998"/>
      <c r="E138" s="998"/>
      <c r="F138" s="22"/>
      <c r="G138" s="505"/>
      <c r="H138" s="506"/>
      <c r="I138" s="507" t="s">
        <v>38</v>
      </c>
      <c r="J138" s="654"/>
      <c r="K138" s="654"/>
      <c r="L138" s="654"/>
      <c r="M138" s="654"/>
      <c r="N138" s="654"/>
      <c r="O138" s="654"/>
      <c r="P138" s="654"/>
      <c r="Q138" s="654"/>
      <c r="R138" s="508"/>
      <c r="S138" s="508"/>
      <c r="T138" s="508"/>
      <c r="U138" s="508"/>
      <c r="V138" s="508"/>
      <c r="W138" s="508"/>
      <c r="X138"/>
      <c r="Y138" s="473"/>
      <c r="Z138" s="508"/>
      <c r="AA138" s="508"/>
      <c r="AB138" s="508"/>
      <c r="AC138" s="508">
        <v>7292600</v>
      </c>
      <c r="AD138" s="508">
        <v>7586753.9655466704</v>
      </c>
      <c r="AE138" s="508">
        <v>7693437.0604699999</v>
      </c>
      <c r="AF138" s="508">
        <v>7973600</v>
      </c>
      <c r="AG138" s="508">
        <v>8315400</v>
      </c>
      <c r="AH138" s="508">
        <v>8676800</v>
      </c>
      <c r="AI138" s="508">
        <v>9049700</v>
      </c>
      <c r="AJ138" s="508">
        <v>9362000</v>
      </c>
      <c r="AK138" s="508">
        <v>9685100</v>
      </c>
      <c r="AL138" s="508">
        <v>10019700</v>
      </c>
      <c r="AM138" s="508">
        <v>10368500</v>
      </c>
      <c r="AN138" s="508">
        <v>10731900</v>
      </c>
      <c r="AO138" s="508">
        <v>11110600</v>
      </c>
      <c r="AP138" s="508">
        <v>11505000</v>
      </c>
      <c r="AQ138" s="508">
        <v>11915700</v>
      </c>
      <c r="AR138" s="508">
        <v>12343500</v>
      </c>
      <c r="AS138" s="509">
        <v>12788800</v>
      </c>
      <c r="AT138" s="998"/>
      <c r="AU138" s="998"/>
      <c r="AV138" s="998"/>
      <c r="AW138" s="998"/>
      <c r="AX138" s="998"/>
      <c r="AY138" s="998"/>
      <c r="AZ138" s="998"/>
      <c r="BA138" s="998"/>
      <c r="BB138" s="998"/>
      <c r="BC138" s="998"/>
      <c r="BD138" s="998"/>
      <c r="BE138" s="998"/>
      <c r="BF138" s="998"/>
      <c r="BG138" s="998"/>
      <c r="BH138" s="998"/>
      <c r="BI138" s="998"/>
      <c r="BJ138" s="998"/>
      <c r="BK138" s="998"/>
      <c r="BL138" s="998"/>
      <c r="BM138" s="998"/>
      <c r="BN138" s="998"/>
      <c r="BO138" s="998"/>
      <c r="BP138" s="998"/>
      <c r="BQ138" s="998"/>
      <c r="BR138" s="998"/>
      <c r="BS138" s="998"/>
      <c r="BT138" s="998"/>
      <c r="BU138" s="998"/>
      <c r="BV138" s="998"/>
      <c r="BW138" s="998"/>
      <c r="BX138" s="998"/>
      <c r="BY138" s="998"/>
      <c r="BZ138" s="998"/>
      <c r="CA138" s="998"/>
      <c r="CB138" s="998"/>
      <c r="CC138" s="998"/>
      <c r="CD138" s="998"/>
      <c r="CE138" s="998"/>
      <c r="CF138" s="998"/>
      <c r="CG138" s="998"/>
      <c r="CH138" s="998"/>
      <c r="CI138" s="998"/>
      <c r="CJ138" s="998"/>
      <c r="CK138" s="998"/>
      <c r="CL138" s="998"/>
      <c r="CM138" s="998"/>
      <c r="CN138" s="998"/>
      <c r="CO138" s="998"/>
      <c r="CP138" s="998"/>
      <c r="CQ138" s="998"/>
      <c r="CR138" s="998"/>
      <c r="CS138" s="998"/>
      <c r="CT138" s="998"/>
      <c r="CU138" s="998"/>
      <c r="CV138" s="998"/>
      <c r="CW138" s="998"/>
      <c r="CX138" s="998"/>
      <c r="CY138" s="998"/>
      <c r="CZ138" s="998"/>
      <c r="DA138" s="998"/>
      <c r="DB138" s="998"/>
      <c r="DC138" s="998"/>
      <c r="DD138" s="998"/>
      <c r="DE138" s="998"/>
      <c r="DF138" s="998"/>
      <c r="DG138" s="998"/>
      <c r="DH138" s="998"/>
      <c r="DI138" s="998"/>
      <c r="DJ138" s="998"/>
      <c r="DK138" s="998"/>
      <c r="DL138" s="998"/>
      <c r="DM138" s="998"/>
      <c r="DN138" s="998"/>
      <c r="DO138" s="998"/>
      <c r="DP138" s="998"/>
      <c r="DQ138" s="998"/>
      <c r="DR138" s="998"/>
      <c r="DS138" s="998"/>
      <c r="DT138" s="998"/>
      <c r="DU138" s="998"/>
      <c r="DV138" s="998"/>
      <c r="DW138" s="998"/>
      <c r="DX138" s="998"/>
      <c r="DY138" s="998"/>
      <c r="DZ138" s="998"/>
      <c r="EA138" s="998"/>
      <c r="EB138" s="998"/>
      <c r="EC138" s="998"/>
      <c r="ED138" s="998"/>
      <c r="EE138" s="998"/>
      <c r="EF138" s="998"/>
      <c r="EG138" s="998"/>
      <c r="EH138" s="998"/>
      <c r="EI138" s="998"/>
      <c r="EJ138" s="998"/>
      <c r="EK138" s="998"/>
      <c r="EL138" s="998"/>
      <c r="EM138" s="998"/>
      <c r="EN138" s="998"/>
      <c r="EO138" s="998"/>
      <c r="EP138" s="998"/>
      <c r="EQ138" s="998"/>
      <c r="ER138" s="998"/>
      <c r="ES138" s="998"/>
      <c r="ET138" s="998"/>
      <c r="EU138" s="998"/>
      <c r="EV138" s="998"/>
      <c r="EW138" s="998"/>
      <c r="EX138" s="998"/>
      <c r="EY138" s="998"/>
      <c r="EZ138" s="998"/>
      <c r="FA138" s="998"/>
      <c r="FB138" s="998"/>
      <c r="FC138" s="998"/>
      <c r="FD138" s="998"/>
      <c r="FE138" s="998"/>
      <c r="FF138" s="998"/>
      <c r="FG138" s="998"/>
      <c r="FH138" s="998"/>
      <c r="FI138" s="998"/>
      <c r="FJ138" s="998"/>
      <c r="FK138" s="998"/>
      <c r="FL138" s="998"/>
      <c r="FM138" s="998"/>
      <c r="FN138" s="998"/>
      <c r="FO138" s="998"/>
      <c r="FP138" s="998"/>
      <c r="FQ138" s="998"/>
      <c r="FR138" s="998"/>
      <c r="FS138" s="998"/>
      <c r="FT138" s="998"/>
      <c r="FU138" s="998"/>
      <c r="FV138" s="998"/>
      <c r="FW138" s="998"/>
      <c r="FX138" s="998"/>
      <c r="FY138" s="998"/>
      <c r="FZ138" s="998"/>
      <c r="GA138" s="998"/>
      <c r="GB138" s="998"/>
      <c r="GC138" s="998"/>
      <c r="GD138" s="998"/>
      <c r="GE138" s="998"/>
      <c r="GF138" s="998"/>
      <c r="GG138" s="998"/>
      <c r="GH138" s="998"/>
      <c r="GI138" s="998"/>
      <c r="GJ138" s="998"/>
      <c r="GK138" s="998"/>
      <c r="GL138" s="998"/>
      <c r="GM138" s="998"/>
      <c r="GN138" s="998"/>
      <c r="GO138" s="998"/>
      <c r="GP138" s="998"/>
      <c r="GQ138" s="998"/>
      <c r="GR138" s="998"/>
      <c r="GS138" s="998"/>
      <c r="GT138" s="998"/>
      <c r="GU138" s="998"/>
      <c r="GV138" s="998"/>
      <c r="GW138" s="998"/>
      <c r="GX138" s="998"/>
      <c r="GY138" s="998"/>
      <c r="GZ138" s="998"/>
      <c r="HA138" s="998"/>
      <c r="HB138" s="998"/>
      <c r="HC138" s="998"/>
      <c r="HD138" s="998"/>
      <c r="HE138" s="998"/>
      <c r="HF138" s="998"/>
      <c r="HG138" s="998"/>
      <c r="HH138" s="998"/>
      <c r="HI138" s="998"/>
      <c r="HJ138" s="998"/>
      <c r="HK138" s="998"/>
      <c r="HL138" s="998"/>
      <c r="HM138" s="998"/>
      <c r="HN138" s="998"/>
      <c r="HO138" s="998"/>
      <c r="HP138" s="998"/>
      <c r="HQ138" s="998"/>
      <c r="HR138" s="998"/>
      <c r="HS138" s="998"/>
      <c r="HT138" s="998"/>
      <c r="HU138" s="998"/>
      <c r="HV138" s="998"/>
      <c r="HW138" s="998"/>
      <c r="HX138" s="998"/>
      <c r="HY138" s="998"/>
      <c r="HZ138" s="998"/>
      <c r="IA138" s="998"/>
      <c r="IB138" s="998"/>
      <c r="IC138" s="998"/>
      <c r="ID138" s="998"/>
      <c r="IE138" s="998"/>
      <c r="IF138" s="998"/>
      <c r="IG138" s="998"/>
      <c r="IH138" s="998"/>
      <c r="II138" s="998"/>
      <c r="IJ138" s="998"/>
      <c r="IK138" s="998"/>
      <c r="IL138" s="998"/>
      <c r="IM138" s="998"/>
      <c r="IN138" s="998"/>
      <c r="IO138" s="998"/>
      <c r="IP138" s="998"/>
      <c r="IQ138" s="998"/>
      <c r="IR138" s="998"/>
      <c r="IS138" s="998"/>
      <c r="IT138" s="998"/>
      <c r="IU138" s="998"/>
      <c r="IV138" s="998"/>
    </row>
    <row r="139" spans="1:256" s="661" customFormat="1" ht="15.6" customHeight="1">
      <c r="A139" s="171"/>
      <c r="B139" s="171"/>
      <c r="C139" s="998"/>
      <c r="D139" s="998"/>
      <c r="E139" s="998"/>
      <c r="F139" s="22"/>
      <c r="G139" s="553"/>
      <c r="H139" s="615" t="s">
        <v>765</v>
      </c>
      <c r="I139" s="616"/>
      <c r="J139" s="146"/>
      <c r="K139" s="146"/>
      <c r="L139" s="146"/>
      <c r="M139" s="146"/>
      <c r="N139" s="146"/>
      <c r="O139" s="146"/>
      <c r="P139" s="146"/>
      <c r="Q139" s="146"/>
      <c r="R139" s="473"/>
      <c r="S139" s="473"/>
      <c r="T139" s="473"/>
      <c r="U139" s="473"/>
      <c r="V139" s="473"/>
      <c r="W139" s="473"/>
      <c r="X139"/>
      <c r="Y139" s="473"/>
      <c r="Z139" s="473"/>
      <c r="AA139" s="473"/>
      <c r="AB139" s="473"/>
      <c r="AC139" s="473"/>
      <c r="AD139" s="473"/>
      <c r="AE139" s="473"/>
      <c r="AF139" s="473"/>
      <c r="AG139" s="473"/>
      <c r="AH139" s="473"/>
      <c r="AI139" s="473"/>
      <c r="AJ139" s="473"/>
      <c r="AK139" s="473"/>
      <c r="AL139" s="473"/>
      <c r="AM139" s="473"/>
      <c r="AN139" s="473"/>
      <c r="AO139" s="473"/>
      <c r="AP139" s="473"/>
      <c r="AQ139" s="473"/>
      <c r="AR139" s="473"/>
      <c r="AS139" s="1288"/>
      <c r="AT139" s="490"/>
      <c r="AU139" s="490"/>
      <c r="AV139" s="490"/>
      <c r="AW139" s="490"/>
      <c r="AX139" s="490"/>
      <c r="AY139" s="490"/>
      <c r="AZ139" s="490"/>
      <c r="BA139" s="490"/>
      <c r="BB139" s="490"/>
      <c r="BC139" s="490"/>
      <c r="BD139" s="490"/>
      <c r="BE139" s="490"/>
      <c r="BF139" s="490"/>
      <c r="BG139" s="490"/>
      <c r="BH139" s="490"/>
      <c r="BI139" s="490"/>
      <c r="BJ139" s="490"/>
      <c r="BK139" s="490"/>
      <c r="BL139" s="490"/>
      <c r="BM139" s="490"/>
      <c r="BN139" s="490"/>
      <c r="BO139" s="490"/>
      <c r="BP139" s="490"/>
      <c r="BQ139" s="490"/>
      <c r="BR139" s="490"/>
      <c r="BS139" s="490"/>
      <c r="BT139" s="490"/>
      <c r="BU139" s="490"/>
      <c r="BV139" s="490"/>
      <c r="BW139" s="490"/>
      <c r="BX139" s="490"/>
      <c r="BY139" s="490"/>
      <c r="BZ139" s="490"/>
      <c r="CA139" s="490"/>
      <c r="CB139" s="490"/>
      <c r="CC139" s="490"/>
      <c r="CD139" s="490"/>
      <c r="CE139" s="490"/>
      <c r="CF139" s="490"/>
      <c r="CG139" s="490"/>
      <c r="CH139" s="490"/>
      <c r="CI139" s="490"/>
      <c r="CJ139" s="490"/>
      <c r="CK139" s="490"/>
      <c r="CL139" s="490"/>
      <c r="CM139" s="490"/>
      <c r="CN139" s="490"/>
      <c r="CO139" s="490"/>
      <c r="CP139" s="490"/>
      <c r="CQ139" s="490"/>
      <c r="CR139" s="490"/>
      <c r="CS139" s="490"/>
      <c r="CT139" s="490"/>
      <c r="CU139" s="490"/>
      <c r="CV139" s="490"/>
      <c r="CW139" s="490"/>
      <c r="CX139" s="490"/>
      <c r="CY139" s="490"/>
      <c r="CZ139" s="490"/>
      <c r="DA139" s="490"/>
      <c r="DB139" s="490"/>
      <c r="DC139" s="490"/>
      <c r="DD139" s="490"/>
      <c r="DE139" s="490"/>
      <c r="DF139" s="490"/>
      <c r="DG139" s="490"/>
      <c r="DH139" s="490"/>
      <c r="DI139" s="490"/>
      <c r="DJ139" s="490"/>
      <c r="DK139" s="490"/>
      <c r="DL139" s="490"/>
      <c r="DM139" s="490"/>
      <c r="DN139" s="490"/>
      <c r="DO139" s="490"/>
      <c r="DP139" s="490"/>
      <c r="DQ139" s="490"/>
      <c r="DR139" s="490"/>
      <c r="DS139" s="490"/>
      <c r="DT139" s="490"/>
      <c r="DU139" s="490"/>
      <c r="DV139" s="490"/>
      <c r="DW139" s="490"/>
      <c r="DX139" s="490"/>
      <c r="DY139" s="490"/>
      <c r="DZ139" s="490"/>
      <c r="EA139" s="490"/>
      <c r="EB139" s="490"/>
      <c r="EC139" s="490"/>
      <c r="ED139" s="490"/>
      <c r="EE139" s="490"/>
      <c r="EF139" s="490"/>
      <c r="EG139" s="490"/>
      <c r="EH139" s="490"/>
      <c r="EI139" s="490"/>
      <c r="EJ139" s="490"/>
      <c r="EK139" s="490"/>
      <c r="EL139" s="490"/>
      <c r="EM139" s="490"/>
      <c r="EN139" s="490"/>
      <c r="EO139" s="490"/>
      <c r="EP139" s="490"/>
      <c r="EQ139" s="490"/>
      <c r="ER139" s="490"/>
      <c r="ES139" s="490"/>
      <c r="ET139" s="490"/>
      <c r="EU139" s="490"/>
      <c r="EV139" s="490"/>
      <c r="EW139" s="490"/>
      <c r="EX139" s="490"/>
      <c r="EY139" s="490"/>
      <c r="EZ139" s="490"/>
      <c r="FA139" s="490"/>
      <c r="FB139" s="490"/>
      <c r="FC139" s="490"/>
      <c r="FD139" s="490"/>
      <c r="FE139" s="490"/>
      <c r="FF139" s="490"/>
      <c r="FG139" s="490"/>
      <c r="FH139" s="490"/>
      <c r="FI139" s="490"/>
      <c r="FJ139" s="490"/>
      <c r="FK139" s="490"/>
      <c r="FL139" s="490"/>
      <c r="FM139" s="490"/>
      <c r="FN139" s="490"/>
      <c r="FO139" s="490"/>
      <c r="FP139" s="490"/>
      <c r="FQ139" s="490"/>
      <c r="FR139" s="490"/>
      <c r="FS139" s="490"/>
      <c r="FT139" s="490"/>
      <c r="FU139" s="490"/>
      <c r="FV139" s="490"/>
      <c r="FW139" s="490"/>
      <c r="FX139" s="490"/>
      <c r="FY139" s="490"/>
      <c r="FZ139" s="490"/>
      <c r="GA139" s="490"/>
      <c r="GB139" s="490"/>
      <c r="GC139" s="490"/>
      <c r="GD139" s="490"/>
      <c r="GE139" s="490"/>
      <c r="GF139" s="490"/>
      <c r="GG139" s="490"/>
      <c r="GH139" s="490"/>
      <c r="GI139" s="490"/>
      <c r="GJ139" s="490"/>
      <c r="GK139" s="490"/>
      <c r="GL139" s="490"/>
      <c r="GM139" s="490"/>
      <c r="GN139" s="490"/>
      <c r="GO139" s="490"/>
      <c r="GP139" s="490"/>
      <c r="GQ139" s="490"/>
      <c r="GR139" s="490"/>
      <c r="GS139" s="490"/>
      <c r="GT139" s="490"/>
      <c r="GU139" s="490"/>
      <c r="GV139" s="490"/>
      <c r="GW139" s="490"/>
      <c r="GX139" s="490"/>
      <c r="GY139" s="490"/>
      <c r="GZ139" s="490"/>
      <c r="HA139" s="490"/>
      <c r="HB139" s="490"/>
      <c r="HC139" s="490"/>
      <c r="HD139" s="490"/>
      <c r="HE139" s="490"/>
      <c r="HF139" s="490"/>
      <c r="HG139" s="490"/>
      <c r="HH139" s="490"/>
      <c r="HI139" s="490"/>
      <c r="HJ139" s="490"/>
      <c r="HK139" s="490"/>
      <c r="HL139" s="490"/>
      <c r="HM139" s="490"/>
      <c r="HN139" s="490"/>
      <c r="HO139" s="490"/>
      <c r="HP139" s="490"/>
      <c r="HQ139" s="490"/>
      <c r="HR139" s="490"/>
      <c r="HS139" s="490"/>
      <c r="HT139" s="490"/>
      <c r="HU139" s="490"/>
      <c r="HV139" s="490"/>
      <c r="HW139" s="490"/>
      <c r="HX139" s="490"/>
      <c r="HY139" s="490"/>
      <c r="HZ139" s="490"/>
      <c r="IA139" s="490"/>
      <c r="IB139" s="490"/>
      <c r="IC139" s="490"/>
      <c r="ID139" s="490"/>
      <c r="IE139" s="490"/>
      <c r="IF139" s="490"/>
      <c r="IG139" s="490"/>
      <c r="IH139" s="490"/>
      <c r="II139" s="490"/>
      <c r="IJ139" s="490"/>
      <c r="IK139" s="490"/>
      <c r="IL139" s="490"/>
      <c r="IM139" s="490"/>
      <c r="IN139" s="490"/>
      <c r="IO139" s="490"/>
      <c r="IP139" s="490"/>
      <c r="IQ139" s="490"/>
      <c r="IR139" s="490"/>
      <c r="IS139" s="490"/>
      <c r="IT139" s="490"/>
      <c r="IU139" s="490"/>
      <c r="IV139" s="490"/>
    </row>
    <row r="140" spans="1:256" s="661" customFormat="1" ht="15.6" customHeight="1">
      <c r="A140" s="171"/>
      <c r="B140" s="171"/>
      <c r="C140" s="998"/>
      <c r="D140" s="998"/>
      <c r="E140" s="998"/>
      <c r="F140" s="22"/>
      <c r="G140" s="553"/>
      <c r="H140" s="522"/>
      <c r="I140" s="518" t="s">
        <v>623</v>
      </c>
      <c r="J140" s="146"/>
      <c r="K140" s="146"/>
      <c r="L140" s="146"/>
      <c r="M140" s="146"/>
      <c r="N140" s="146"/>
      <c r="O140" s="146"/>
      <c r="P140" s="146"/>
      <c r="Q140" s="146"/>
      <c r="R140" s="477"/>
      <c r="S140" s="477"/>
      <c r="T140" s="477"/>
      <c r="U140" s="477"/>
      <c r="V140" s="477"/>
      <c r="W140" s="477"/>
      <c r="X140"/>
      <c r="Y140" s="473"/>
      <c r="Z140" s="477"/>
      <c r="AA140" s="477"/>
      <c r="AB140" s="477"/>
      <c r="AC140" s="477">
        <v>0</v>
      </c>
      <c r="AD140" s="477">
        <v>0</v>
      </c>
      <c r="AE140" s="477">
        <v>0</v>
      </c>
      <c r="AF140" s="477">
        <v>0</v>
      </c>
      <c r="AG140" s="477">
        <v>0</v>
      </c>
      <c r="AH140" s="477">
        <v>0</v>
      </c>
      <c r="AI140" s="477">
        <v>0</v>
      </c>
      <c r="AJ140" s="477">
        <v>0</v>
      </c>
      <c r="AK140" s="477">
        <v>0</v>
      </c>
      <c r="AL140" s="477">
        <v>0</v>
      </c>
      <c r="AM140" s="477">
        <v>0</v>
      </c>
      <c r="AN140" s="477">
        <v>0</v>
      </c>
      <c r="AO140" s="477">
        <v>0</v>
      </c>
      <c r="AP140" s="477">
        <v>0</v>
      </c>
      <c r="AQ140" s="477">
        <v>0</v>
      </c>
      <c r="AR140" s="477">
        <v>0</v>
      </c>
      <c r="AS140" s="523">
        <v>0</v>
      </c>
      <c r="AT140" s="490"/>
      <c r="AU140" s="490"/>
      <c r="AV140" s="490"/>
      <c r="AW140" s="490"/>
      <c r="AX140" s="490"/>
      <c r="AY140" s="490"/>
      <c r="AZ140" s="490"/>
      <c r="BA140" s="490"/>
      <c r="BB140" s="490"/>
      <c r="BC140" s="490"/>
      <c r="BD140" s="490"/>
      <c r="BE140" s="490"/>
      <c r="BF140" s="490"/>
      <c r="BG140" s="490"/>
      <c r="BH140" s="490"/>
      <c r="BI140" s="490"/>
      <c r="BJ140" s="490"/>
      <c r="BK140" s="490"/>
      <c r="BL140" s="490"/>
      <c r="BM140" s="490"/>
      <c r="BN140" s="490"/>
      <c r="BO140" s="490"/>
      <c r="BP140" s="490"/>
      <c r="BQ140" s="490"/>
      <c r="BR140" s="490"/>
      <c r="BS140" s="490"/>
      <c r="BT140" s="490"/>
      <c r="BU140" s="490"/>
      <c r="BV140" s="490"/>
      <c r="BW140" s="490"/>
      <c r="BX140" s="490"/>
      <c r="BY140" s="490"/>
      <c r="BZ140" s="490"/>
      <c r="CA140" s="490"/>
      <c r="CB140" s="490"/>
      <c r="CC140" s="490"/>
      <c r="CD140" s="490"/>
      <c r="CE140" s="490"/>
      <c r="CF140" s="490"/>
      <c r="CG140" s="490"/>
      <c r="CH140" s="490"/>
      <c r="CI140" s="490"/>
      <c r="CJ140" s="490"/>
      <c r="CK140" s="490"/>
      <c r="CL140" s="490"/>
      <c r="CM140" s="490"/>
      <c r="CN140" s="490"/>
      <c r="CO140" s="490"/>
      <c r="CP140" s="490"/>
      <c r="CQ140" s="490"/>
      <c r="CR140" s="490"/>
      <c r="CS140" s="490"/>
      <c r="CT140" s="490"/>
      <c r="CU140" s="490"/>
      <c r="CV140" s="490"/>
      <c r="CW140" s="490"/>
      <c r="CX140" s="490"/>
      <c r="CY140" s="490"/>
      <c r="CZ140" s="490"/>
      <c r="DA140" s="490"/>
      <c r="DB140" s="490"/>
      <c r="DC140" s="490"/>
      <c r="DD140" s="490"/>
      <c r="DE140" s="490"/>
      <c r="DF140" s="490"/>
      <c r="DG140" s="490"/>
      <c r="DH140" s="490"/>
      <c r="DI140" s="490"/>
      <c r="DJ140" s="490"/>
      <c r="DK140" s="490"/>
      <c r="DL140" s="490"/>
      <c r="DM140" s="490"/>
      <c r="DN140" s="490"/>
      <c r="DO140" s="490"/>
      <c r="DP140" s="490"/>
      <c r="DQ140" s="490"/>
      <c r="DR140" s="490"/>
      <c r="DS140" s="490"/>
      <c r="DT140" s="490"/>
      <c r="DU140" s="490"/>
      <c r="DV140" s="490"/>
      <c r="DW140" s="490"/>
      <c r="DX140" s="490"/>
      <c r="DY140" s="490"/>
      <c r="DZ140" s="490"/>
      <c r="EA140" s="490"/>
      <c r="EB140" s="490"/>
      <c r="EC140" s="490"/>
      <c r="ED140" s="490"/>
      <c r="EE140" s="490"/>
      <c r="EF140" s="490"/>
      <c r="EG140" s="490"/>
      <c r="EH140" s="490"/>
      <c r="EI140" s="490"/>
      <c r="EJ140" s="490"/>
      <c r="EK140" s="490"/>
      <c r="EL140" s="490"/>
      <c r="EM140" s="490"/>
      <c r="EN140" s="490"/>
      <c r="EO140" s="490"/>
      <c r="EP140" s="490"/>
      <c r="EQ140" s="490"/>
      <c r="ER140" s="490"/>
      <c r="ES140" s="490"/>
      <c r="ET140" s="490"/>
      <c r="EU140" s="490"/>
      <c r="EV140" s="490"/>
      <c r="EW140" s="490"/>
      <c r="EX140" s="490"/>
      <c r="EY140" s="490"/>
      <c r="EZ140" s="490"/>
      <c r="FA140" s="490"/>
      <c r="FB140" s="490"/>
      <c r="FC140" s="490"/>
      <c r="FD140" s="490"/>
      <c r="FE140" s="490"/>
      <c r="FF140" s="490"/>
      <c r="FG140" s="490"/>
      <c r="FH140" s="490"/>
      <c r="FI140" s="490"/>
      <c r="FJ140" s="490"/>
      <c r="FK140" s="490"/>
      <c r="FL140" s="490"/>
      <c r="FM140" s="490"/>
      <c r="FN140" s="490"/>
      <c r="FO140" s="490"/>
      <c r="FP140" s="490"/>
      <c r="FQ140" s="490"/>
      <c r="FR140" s="490"/>
      <c r="FS140" s="490"/>
      <c r="FT140" s="490"/>
      <c r="FU140" s="490"/>
      <c r="FV140" s="490"/>
      <c r="FW140" s="490"/>
      <c r="FX140" s="490"/>
      <c r="FY140" s="490"/>
      <c r="FZ140" s="490"/>
      <c r="GA140" s="490"/>
      <c r="GB140" s="490"/>
      <c r="GC140" s="490"/>
      <c r="GD140" s="490"/>
      <c r="GE140" s="490"/>
      <c r="GF140" s="490"/>
      <c r="GG140" s="490"/>
      <c r="GH140" s="490"/>
      <c r="GI140" s="490"/>
      <c r="GJ140" s="490"/>
      <c r="GK140" s="490"/>
      <c r="GL140" s="490"/>
      <c r="GM140" s="490"/>
      <c r="GN140" s="490"/>
      <c r="GO140" s="490"/>
      <c r="GP140" s="490"/>
      <c r="GQ140" s="490"/>
      <c r="GR140" s="490"/>
      <c r="GS140" s="490"/>
      <c r="GT140" s="490"/>
      <c r="GU140" s="490"/>
      <c r="GV140" s="490"/>
      <c r="GW140" s="490"/>
      <c r="GX140" s="490"/>
      <c r="GY140" s="490"/>
      <c r="GZ140" s="490"/>
      <c r="HA140" s="490"/>
      <c r="HB140" s="490"/>
      <c r="HC140" s="490"/>
      <c r="HD140" s="490"/>
      <c r="HE140" s="490"/>
      <c r="HF140" s="490"/>
      <c r="HG140" s="490"/>
      <c r="HH140" s="490"/>
      <c r="HI140" s="490"/>
      <c r="HJ140" s="490"/>
      <c r="HK140" s="490"/>
      <c r="HL140" s="490"/>
      <c r="HM140" s="490"/>
      <c r="HN140" s="490"/>
      <c r="HO140" s="490"/>
      <c r="HP140" s="490"/>
      <c r="HQ140" s="490"/>
      <c r="HR140" s="490"/>
      <c r="HS140" s="490"/>
      <c r="HT140" s="490"/>
      <c r="HU140" s="490"/>
      <c r="HV140" s="490"/>
      <c r="HW140" s="490"/>
      <c r="HX140" s="490"/>
      <c r="HY140" s="490"/>
      <c r="HZ140" s="490"/>
      <c r="IA140" s="490"/>
      <c r="IB140" s="490"/>
      <c r="IC140" s="490"/>
      <c r="ID140" s="490"/>
      <c r="IE140" s="490"/>
      <c r="IF140" s="490"/>
      <c r="IG140" s="490"/>
      <c r="IH140" s="490"/>
      <c r="II140" s="490"/>
      <c r="IJ140" s="490"/>
      <c r="IK140" s="490"/>
      <c r="IL140" s="490"/>
      <c r="IM140" s="490"/>
      <c r="IN140" s="490"/>
      <c r="IO140" s="490"/>
      <c r="IP140" s="490"/>
      <c r="IQ140" s="490"/>
      <c r="IR140" s="490"/>
      <c r="IS140" s="490"/>
      <c r="IT140" s="490"/>
      <c r="IU140" s="490"/>
      <c r="IV140" s="490"/>
    </row>
    <row r="141" spans="1:256" s="661" customFormat="1" ht="15.6" customHeight="1">
      <c r="A141" s="171"/>
      <c r="B141" s="171"/>
      <c r="C141" s="998"/>
      <c r="D141" s="998"/>
      <c r="E141" s="998"/>
      <c r="F141" s="22"/>
      <c r="G141" s="553"/>
      <c r="H141" s="522"/>
      <c r="I141" s="518" t="s">
        <v>625</v>
      </c>
      <c r="J141" s="146"/>
      <c r="K141" s="146"/>
      <c r="L141" s="146"/>
      <c r="M141" s="146"/>
      <c r="N141" s="146"/>
      <c r="O141" s="146"/>
      <c r="P141" s="146"/>
      <c r="Q141" s="146"/>
      <c r="R141" s="477"/>
      <c r="S141" s="477"/>
      <c r="T141" s="477"/>
      <c r="U141" s="477"/>
      <c r="V141" s="477"/>
      <c r="W141" s="477"/>
      <c r="X141"/>
      <c r="Y141" s="473"/>
      <c r="Z141" s="477"/>
      <c r="AA141" s="477"/>
      <c r="AB141" s="477"/>
      <c r="AC141" s="477">
        <v>0</v>
      </c>
      <c r="AD141" s="477">
        <v>0</v>
      </c>
      <c r="AE141" s="477">
        <v>0</v>
      </c>
      <c r="AF141" s="477">
        <v>0</v>
      </c>
      <c r="AG141" s="477">
        <v>0</v>
      </c>
      <c r="AH141" s="477">
        <v>0</v>
      </c>
      <c r="AI141" s="477">
        <v>0</v>
      </c>
      <c r="AJ141" s="477">
        <v>0</v>
      </c>
      <c r="AK141" s="477">
        <v>0</v>
      </c>
      <c r="AL141" s="477">
        <v>0</v>
      </c>
      <c r="AM141" s="477">
        <v>0</v>
      </c>
      <c r="AN141" s="477">
        <v>0</v>
      </c>
      <c r="AO141" s="477">
        <v>0</v>
      </c>
      <c r="AP141" s="477">
        <v>0</v>
      </c>
      <c r="AQ141" s="477">
        <v>0</v>
      </c>
      <c r="AR141" s="477">
        <v>0</v>
      </c>
      <c r="AS141" s="523">
        <v>0</v>
      </c>
      <c r="AT141" s="490"/>
      <c r="AU141" s="490"/>
      <c r="AV141" s="490"/>
      <c r="AW141" s="490"/>
      <c r="AX141" s="490"/>
      <c r="AY141" s="490"/>
      <c r="AZ141" s="490"/>
      <c r="BA141" s="490"/>
      <c r="BB141" s="490"/>
      <c r="BC141" s="490"/>
      <c r="BD141" s="490"/>
      <c r="BE141" s="490"/>
      <c r="BF141" s="490"/>
      <c r="BG141" s="490"/>
      <c r="BH141" s="490"/>
      <c r="BI141" s="490"/>
      <c r="BJ141" s="490"/>
      <c r="BK141" s="490"/>
      <c r="BL141" s="490"/>
      <c r="BM141" s="490"/>
      <c r="BN141" s="490"/>
      <c r="BO141" s="490"/>
      <c r="BP141" s="490"/>
      <c r="BQ141" s="490"/>
      <c r="BR141" s="490"/>
      <c r="BS141" s="490"/>
      <c r="BT141" s="490"/>
      <c r="BU141" s="490"/>
      <c r="BV141" s="490"/>
      <c r="BW141" s="490"/>
      <c r="BX141" s="490"/>
      <c r="BY141" s="490"/>
      <c r="BZ141" s="490"/>
      <c r="CA141" s="490"/>
      <c r="CB141" s="490"/>
      <c r="CC141" s="490"/>
      <c r="CD141" s="490"/>
      <c r="CE141" s="490"/>
      <c r="CF141" s="490"/>
      <c r="CG141" s="490"/>
      <c r="CH141" s="490"/>
      <c r="CI141" s="490"/>
      <c r="CJ141" s="490"/>
      <c r="CK141" s="490"/>
      <c r="CL141" s="490"/>
      <c r="CM141" s="490"/>
      <c r="CN141" s="490"/>
      <c r="CO141" s="490"/>
      <c r="CP141" s="490"/>
      <c r="CQ141" s="490"/>
      <c r="CR141" s="490"/>
      <c r="CS141" s="490"/>
      <c r="CT141" s="490"/>
      <c r="CU141" s="490"/>
      <c r="CV141" s="490"/>
      <c r="CW141" s="490"/>
      <c r="CX141" s="490"/>
      <c r="CY141" s="490"/>
      <c r="CZ141" s="490"/>
      <c r="DA141" s="490"/>
      <c r="DB141" s="490"/>
      <c r="DC141" s="490"/>
      <c r="DD141" s="490"/>
      <c r="DE141" s="490"/>
      <c r="DF141" s="490"/>
      <c r="DG141" s="490"/>
      <c r="DH141" s="490"/>
      <c r="DI141" s="490"/>
      <c r="DJ141" s="490"/>
      <c r="DK141" s="490"/>
      <c r="DL141" s="490"/>
      <c r="DM141" s="490"/>
      <c r="DN141" s="490"/>
      <c r="DO141" s="490"/>
      <c r="DP141" s="490"/>
      <c r="DQ141" s="490"/>
      <c r="DR141" s="490"/>
      <c r="DS141" s="490"/>
      <c r="DT141" s="490"/>
      <c r="DU141" s="490"/>
      <c r="DV141" s="490"/>
      <c r="DW141" s="490"/>
      <c r="DX141" s="490"/>
      <c r="DY141" s="490"/>
      <c r="DZ141" s="490"/>
      <c r="EA141" s="490"/>
      <c r="EB141" s="490"/>
      <c r="EC141" s="490"/>
      <c r="ED141" s="490"/>
      <c r="EE141" s="490"/>
      <c r="EF141" s="490"/>
      <c r="EG141" s="490"/>
      <c r="EH141" s="490"/>
      <c r="EI141" s="490"/>
      <c r="EJ141" s="490"/>
      <c r="EK141" s="490"/>
      <c r="EL141" s="490"/>
      <c r="EM141" s="490"/>
      <c r="EN141" s="490"/>
      <c r="EO141" s="490"/>
      <c r="EP141" s="490"/>
      <c r="EQ141" s="490"/>
      <c r="ER141" s="490"/>
      <c r="ES141" s="490"/>
      <c r="ET141" s="490"/>
      <c r="EU141" s="490"/>
      <c r="EV141" s="490"/>
      <c r="EW141" s="490"/>
      <c r="EX141" s="490"/>
      <c r="EY141" s="490"/>
      <c r="EZ141" s="490"/>
      <c r="FA141" s="490"/>
      <c r="FB141" s="490"/>
      <c r="FC141" s="490"/>
      <c r="FD141" s="490"/>
      <c r="FE141" s="490"/>
      <c r="FF141" s="490"/>
      <c r="FG141" s="490"/>
      <c r="FH141" s="490"/>
      <c r="FI141" s="490"/>
      <c r="FJ141" s="490"/>
      <c r="FK141" s="490"/>
      <c r="FL141" s="490"/>
      <c r="FM141" s="490"/>
      <c r="FN141" s="490"/>
      <c r="FO141" s="490"/>
      <c r="FP141" s="490"/>
      <c r="FQ141" s="490"/>
      <c r="FR141" s="490"/>
      <c r="FS141" s="490"/>
      <c r="FT141" s="490"/>
      <c r="FU141" s="490"/>
      <c r="FV141" s="490"/>
      <c r="FW141" s="490"/>
      <c r="FX141" s="490"/>
      <c r="FY141" s="490"/>
      <c r="FZ141" s="490"/>
      <c r="GA141" s="490"/>
      <c r="GB141" s="490"/>
      <c r="GC141" s="490"/>
      <c r="GD141" s="490"/>
      <c r="GE141" s="490"/>
      <c r="GF141" s="490"/>
      <c r="GG141" s="490"/>
      <c r="GH141" s="490"/>
      <c r="GI141" s="490"/>
      <c r="GJ141" s="490"/>
      <c r="GK141" s="490"/>
      <c r="GL141" s="490"/>
      <c r="GM141" s="490"/>
      <c r="GN141" s="490"/>
      <c r="GO141" s="490"/>
      <c r="GP141" s="490"/>
      <c r="GQ141" s="490"/>
      <c r="GR141" s="490"/>
      <c r="GS141" s="490"/>
      <c r="GT141" s="490"/>
      <c r="GU141" s="490"/>
      <c r="GV141" s="490"/>
      <c r="GW141" s="490"/>
      <c r="GX141" s="490"/>
      <c r="GY141" s="490"/>
      <c r="GZ141" s="490"/>
      <c r="HA141" s="490"/>
      <c r="HB141" s="490"/>
      <c r="HC141" s="490"/>
      <c r="HD141" s="490"/>
      <c r="HE141" s="490"/>
      <c r="HF141" s="490"/>
      <c r="HG141" s="490"/>
      <c r="HH141" s="490"/>
      <c r="HI141" s="490"/>
      <c r="HJ141" s="490"/>
      <c r="HK141" s="490"/>
      <c r="HL141" s="490"/>
      <c r="HM141" s="490"/>
      <c r="HN141" s="490"/>
      <c r="HO141" s="490"/>
      <c r="HP141" s="490"/>
      <c r="HQ141" s="490"/>
      <c r="HR141" s="490"/>
      <c r="HS141" s="490"/>
      <c r="HT141" s="490"/>
      <c r="HU141" s="490"/>
      <c r="HV141" s="490"/>
      <c r="HW141" s="490"/>
      <c r="HX141" s="490"/>
      <c r="HY141" s="490"/>
      <c r="HZ141" s="490"/>
      <c r="IA141" s="490"/>
      <c r="IB141" s="490"/>
      <c r="IC141" s="490"/>
      <c r="ID141" s="490"/>
      <c r="IE141" s="490"/>
      <c r="IF141" s="490"/>
      <c r="IG141" s="490"/>
      <c r="IH141" s="490"/>
      <c r="II141" s="490"/>
      <c r="IJ141" s="490"/>
      <c r="IK141" s="490"/>
      <c r="IL141" s="490"/>
      <c r="IM141" s="490"/>
      <c r="IN141" s="490"/>
      <c r="IO141" s="490"/>
      <c r="IP141" s="490"/>
      <c r="IQ141" s="490"/>
      <c r="IR141" s="490"/>
      <c r="IS141" s="490"/>
      <c r="IT141" s="490"/>
      <c r="IU141" s="490"/>
      <c r="IV141" s="490"/>
    </row>
    <row r="142" spans="1:256" s="661" customFormat="1" ht="15.6" customHeight="1">
      <c r="A142" s="171"/>
      <c r="B142" s="171"/>
      <c r="C142" s="998"/>
      <c r="D142" s="998"/>
      <c r="E142" s="998"/>
      <c r="F142" s="22"/>
      <c r="G142" s="553"/>
      <c r="H142" s="522"/>
      <c r="I142" s="518" t="s">
        <v>626</v>
      </c>
      <c r="J142" s="146"/>
      <c r="K142" s="146"/>
      <c r="L142" s="146"/>
      <c r="M142" s="146"/>
      <c r="N142" s="146"/>
      <c r="O142" s="146"/>
      <c r="P142" s="146"/>
      <c r="Q142" s="146"/>
      <c r="R142" s="477"/>
      <c r="S142" s="477"/>
      <c r="T142" s="477"/>
      <c r="U142" s="477"/>
      <c r="V142" s="477"/>
      <c r="W142" s="477"/>
      <c r="X142"/>
      <c r="Y142" s="473"/>
      <c r="Z142" s="477"/>
      <c r="AA142" s="477"/>
      <c r="AB142" s="477"/>
      <c r="AC142" s="477">
        <v>0</v>
      </c>
      <c r="AD142" s="477">
        <v>0</v>
      </c>
      <c r="AE142" s="477">
        <v>0</v>
      </c>
      <c r="AF142" s="477">
        <v>0</v>
      </c>
      <c r="AG142" s="477">
        <v>0</v>
      </c>
      <c r="AH142" s="477">
        <v>0</v>
      </c>
      <c r="AI142" s="477">
        <v>0</v>
      </c>
      <c r="AJ142" s="477">
        <v>0</v>
      </c>
      <c r="AK142" s="477">
        <v>0</v>
      </c>
      <c r="AL142" s="477">
        <v>0</v>
      </c>
      <c r="AM142" s="477">
        <v>0</v>
      </c>
      <c r="AN142" s="477">
        <v>0</v>
      </c>
      <c r="AO142" s="477">
        <v>0</v>
      </c>
      <c r="AP142" s="477">
        <v>0</v>
      </c>
      <c r="AQ142" s="477">
        <v>0</v>
      </c>
      <c r="AR142" s="477">
        <v>0</v>
      </c>
      <c r="AS142" s="523">
        <v>0</v>
      </c>
      <c r="AT142" s="490"/>
      <c r="AU142" s="490"/>
      <c r="AV142" s="490"/>
      <c r="AW142" s="490"/>
      <c r="AX142" s="490"/>
      <c r="AY142" s="490"/>
      <c r="AZ142" s="490"/>
      <c r="BA142" s="490"/>
      <c r="BB142" s="490"/>
      <c r="BC142" s="490"/>
      <c r="BD142" s="490"/>
      <c r="BE142" s="490"/>
      <c r="BF142" s="490"/>
      <c r="BG142" s="490"/>
      <c r="BH142" s="490"/>
      <c r="BI142" s="490"/>
      <c r="BJ142" s="490"/>
      <c r="BK142" s="490"/>
      <c r="BL142" s="490"/>
      <c r="BM142" s="490"/>
      <c r="BN142" s="490"/>
      <c r="BO142" s="490"/>
      <c r="BP142" s="490"/>
      <c r="BQ142" s="490"/>
      <c r="BR142" s="490"/>
      <c r="BS142" s="490"/>
      <c r="BT142" s="490"/>
      <c r="BU142" s="490"/>
      <c r="BV142" s="490"/>
      <c r="BW142" s="490"/>
      <c r="BX142" s="490"/>
      <c r="BY142" s="490"/>
      <c r="BZ142" s="490"/>
      <c r="CA142" s="490"/>
      <c r="CB142" s="490"/>
      <c r="CC142" s="490"/>
      <c r="CD142" s="490"/>
      <c r="CE142" s="490"/>
      <c r="CF142" s="490"/>
      <c r="CG142" s="490"/>
      <c r="CH142" s="490"/>
      <c r="CI142" s="490"/>
      <c r="CJ142" s="490"/>
      <c r="CK142" s="490"/>
      <c r="CL142" s="490"/>
      <c r="CM142" s="490"/>
      <c r="CN142" s="490"/>
      <c r="CO142" s="490"/>
      <c r="CP142" s="490"/>
      <c r="CQ142" s="490"/>
      <c r="CR142" s="490"/>
      <c r="CS142" s="490"/>
      <c r="CT142" s="490"/>
      <c r="CU142" s="490"/>
      <c r="CV142" s="490"/>
      <c r="CW142" s="490"/>
      <c r="CX142" s="490"/>
      <c r="CY142" s="490"/>
      <c r="CZ142" s="490"/>
      <c r="DA142" s="490"/>
      <c r="DB142" s="490"/>
      <c r="DC142" s="490"/>
      <c r="DD142" s="490"/>
      <c r="DE142" s="490"/>
      <c r="DF142" s="490"/>
      <c r="DG142" s="490"/>
      <c r="DH142" s="490"/>
      <c r="DI142" s="490"/>
      <c r="DJ142" s="490"/>
      <c r="DK142" s="490"/>
      <c r="DL142" s="490"/>
      <c r="DM142" s="490"/>
      <c r="DN142" s="490"/>
      <c r="DO142" s="490"/>
      <c r="DP142" s="490"/>
      <c r="DQ142" s="490"/>
      <c r="DR142" s="490"/>
      <c r="DS142" s="490"/>
      <c r="DT142" s="490"/>
      <c r="DU142" s="490"/>
      <c r="DV142" s="490"/>
      <c r="DW142" s="490"/>
      <c r="DX142" s="490"/>
      <c r="DY142" s="490"/>
      <c r="DZ142" s="490"/>
      <c r="EA142" s="490"/>
      <c r="EB142" s="490"/>
      <c r="EC142" s="490"/>
      <c r="ED142" s="490"/>
      <c r="EE142" s="490"/>
      <c r="EF142" s="490"/>
      <c r="EG142" s="490"/>
      <c r="EH142" s="490"/>
      <c r="EI142" s="490"/>
      <c r="EJ142" s="490"/>
      <c r="EK142" s="490"/>
      <c r="EL142" s="490"/>
      <c r="EM142" s="490"/>
      <c r="EN142" s="490"/>
      <c r="EO142" s="490"/>
      <c r="EP142" s="490"/>
      <c r="EQ142" s="490"/>
      <c r="ER142" s="490"/>
      <c r="ES142" s="490"/>
      <c r="ET142" s="490"/>
      <c r="EU142" s="490"/>
      <c r="EV142" s="490"/>
      <c r="EW142" s="490"/>
      <c r="EX142" s="490"/>
      <c r="EY142" s="490"/>
      <c r="EZ142" s="490"/>
      <c r="FA142" s="490"/>
      <c r="FB142" s="490"/>
      <c r="FC142" s="490"/>
      <c r="FD142" s="490"/>
      <c r="FE142" s="490"/>
      <c r="FF142" s="490"/>
      <c r="FG142" s="490"/>
      <c r="FH142" s="490"/>
      <c r="FI142" s="490"/>
      <c r="FJ142" s="490"/>
      <c r="FK142" s="490"/>
      <c r="FL142" s="490"/>
      <c r="FM142" s="490"/>
      <c r="FN142" s="490"/>
      <c r="FO142" s="490"/>
      <c r="FP142" s="490"/>
      <c r="FQ142" s="490"/>
      <c r="FR142" s="490"/>
      <c r="FS142" s="490"/>
      <c r="FT142" s="490"/>
      <c r="FU142" s="490"/>
      <c r="FV142" s="490"/>
      <c r="FW142" s="490"/>
      <c r="FX142" s="490"/>
      <c r="FY142" s="490"/>
      <c r="FZ142" s="490"/>
      <c r="GA142" s="490"/>
      <c r="GB142" s="490"/>
      <c r="GC142" s="490"/>
      <c r="GD142" s="490"/>
      <c r="GE142" s="490"/>
      <c r="GF142" s="490"/>
      <c r="GG142" s="490"/>
      <c r="GH142" s="490"/>
      <c r="GI142" s="490"/>
      <c r="GJ142" s="490"/>
      <c r="GK142" s="490"/>
      <c r="GL142" s="490"/>
      <c r="GM142" s="490"/>
      <c r="GN142" s="490"/>
      <c r="GO142" s="490"/>
      <c r="GP142" s="490"/>
      <c r="GQ142" s="490"/>
      <c r="GR142" s="490"/>
      <c r="GS142" s="490"/>
      <c r="GT142" s="490"/>
      <c r="GU142" s="490"/>
      <c r="GV142" s="490"/>
      <c r="GW142" s="490"/>
      <c r="GX142" s="490"/>
      <c r="GY142" s="490"/>
      <c r="GZ142" s="490"/>
      <c r="HA142" s="490"/>
      <c r="HB142" s="490"/>
      <c r="HC142" s="490"/>
      <c r="HD142" s="490"/>
      <c r="HE142" s="490"/>
      <c r="HF142" s="490"/>
      <c r="HG142" s="490"/>
      <c r="HH142" s="490"/>
      <c r="HI142" s="490"/>
      <c r="HJ142" s="490"/>
      <c r="HK142" s="490"/>
      <c r="HL142" s="490"/>
      <c r="HM142" s="490"/>
      <c r="HN142" s="490"/>
      <c r="HO142" s="490"/>
      <c r="HP142" s="490"/>
      <c r="HQ142" s="490"/>
      <c r="HR142" s="490"/>
      <c r="HS142" s="490"/>
      <c r="HT142" s="490"/>
      <c r="HU142" s="490"/>
      <c r="HV142" s="490"/>
      <c r="HW142" s="490"/>
      <c r="HX142" s="490"/>
      <c r="HY142" s="490"/>
      <c r="HZ142" s="490"/>
      <c r="IA142" s="490"/>
      <c r="IB142" s="490"/>
      <c r="IC142" s="490"/>
      <c r="ID142" s="490"/>
      <c r="IE142" s="490"/>
      <c r="IF142" s="490"/>
      <c r="IG142" s="490"/>
      <c r="IH142" s="490"/>
      <c r="II142" s="490"/>
      <c r="IJ142" s="490"/>
      <c r="IK142" s="490"/>
      <c r="IL142" s="490"/>
      <c r="IM142" s="490"/>
      <c r="IN142" s="490"/>
      <c r="IO142" s="490"/>
      <c r="IP142" s="490"/>
      <c r="IQ142" s="490"/>
      <c r="IR142" s="490"/>
      <c r="IS142" s="490"/>
      <c r="IT142" s="490"/>
      <c r="IU142" s="490"/>
      <c r="IV142" s="490"/>
    </row>
    <row r="143" spans="1:256" s="661" customFormat="1" ht="15.6" customHeight="1">
      <c r="A143" s="171"/>
      <c r="B143" s="171"/>
      <c r="C143" s="998"/>
      <c r="D143" s="998"/>
      <c r="E143" s="998"/>
      <c r="F143" s="22"/>
      <c r="G143" s="553"/>
      <c r="H143" s="522"/>
      <c r="I143" s="518" t="s">
        <v>629</v>
      </c>
      <c r="J143" s="146"/>
      <c r="K143" s="146"/>
      <c r="L143" s="146"/>
      <c r="M143" s="146"/>
      <c r="N143" s="146"/>
      <c r="O143" s="146"/>
      <c r="P143" s="146"/>
      <c r="Q143" s="146"/>
      <c r="R143" s="477"/>
      <c r="S143" s="477"/>
      <c r="T143" s="477"/>
      <c r="U143" s="477"/>
      <c r="V143" s="477"/>
      <c r="W143" s="477"/>
      <c r="X143"/>
      <c r="Y143" s="473"/>
      <c r="Z143" s="477"/>
      <c r="AA143" s="477"/>
      <c r="AB143" s="477"/>
      <c r="AC143" s="477">
        <v>0</v>
      </c>
      <c r="AD143" s="477">
        <v>0</v>
      </c>
      <c r="AE143" s="477">
        <v>0</v>
      </c>
      <c r="AF143" s="477">
        <v>0</v>
      </c>
      <c r="AG143" s="477">
        <v>0</v>
      </c>
      <c r="AH143" s="477">
        <v>0</v>
      </c>
      <c r="AI143" s="477">
        <v>0</v>
      </c>
      <c r="AJ143" s="477">
        <v>0</v>
      </c>
      <c r="AK143" s="477">
        <v>0</v>
      </c>
      <c r="AL143" s="477">
        <v>0</v>
      </c>
      <c r="AM143" s="477">
        <v>0</v>
      </c>
      <c r="AN143" s="477">
        <v>0</v>
      </c>
      <c r="AO143" s="477">
        <v>0</v>
      </c>
      <c r="AP143" s="477">
        <v>0</v>
      </c>
      <c r="AQ143" s="477">
        <v>0</v>
      </c>
      <c r="AR143" s="477">
        <v>0</v>
      </c>
      <c r="AS143" s="523">
        <v>0</v>
      </c>
      <c r="AT143" s="490"/>
      <c r="AU143" s="490"/>
      <c r="AV143" s="490"/>
      <c r="AW143" s="490"/>
      <c r="AX143" s="490"/>
      <c r="AY143" s="490"/>
      <c r="AZ143" s="490"/>
      <c r="BA143" s="490"/>
      <c r="BB143" s="490"/>
      <c r="BC143" s="490"/>
      <c r="BD143" s="490"/>
      <c r="BE143" s="490"/>
      <c r="BF143" s="490"/>
      <c r="BG143" s="490"/>
      <c r="BH143" s="490"/>
      <c r="BI143" s="490"/>
      <c r="BJ143" s="490"/>
      <c r="BK143" s="490"/>
      <c r="BL143" s="490"/>
      <c r="BM143" s="490"/>
      <c r="BN143" s="490"/>
      <c r="BO143" s="490"/>
      <c r="BP143" s="490"/>
      <c r="BQ143" s="490"/>
      <c r="BR143" s="490"/>
      <c r="BS143" s="490"/>
      <c r="BT143" s="490"/>
      <c r="BU143" s="490"/>
      <c r="BV143" s="490"/>
      <c r="BW143" s="490"/>
      <c r="BX143" s="490"/>
      <c r="BY143" s="490"/>
      <c r="BZ143" s="490"/>
      <c r="CA143" s="490"/>
      <c r="CB143" s="490"/>
      <c r="CC143" s="490"/>
      <c r="CD143" s="490"/>
      <c r="CE143" s="490"/>
      <c r="CF143" s="490"/>
      <c r="CG143" s="490"/>
      <c r="CH143" s="490"/>
      <c r="CI143" s="490"/>
      <c r="CJ143" s="490"/>
      <c r="CK143" s="490"/>
      <c r="CL143" s="490"/>
      <c r="CM143" s="490"/>
      <c r="CN143" s="490"/>
      <c r="CO143" s="490"/>
      <c r="CP143" s="490"/>
      <c r="CQ143" s="490"/>
      <c r="CR143" s="490"/>
      <c r="CS143" s="490"/>
      <c r="CT143" s="490"/>
      <c r="CU143" s="490"/>
      <c r="CV143" s="490"/>
      <c r="CW143" s="490"/>
      <c r="CX143" s="490"/>
      <c r="CY143" s="490"/>
      <c r="CZ143" s="490"/>
      <c r="DA143" s="490"/>
      <c r="DB143" s="490"/>
      <c r="DC143" s="490"/>
      <c r="DD143" s="490"/>
      <c r="DE143" s="490"/>
      <c r="DF143" s="490"/>
      <c r="DG143" s="490"/>
      <c r="DH143" s="490"/>
      <c r="DI143" s="490"/>
      <c r="DJ143" s="490"/>
      <c r="DK143" s="490"/>
      <c r="DL143" s="490"/>
      <c r="DM143" s="490"/>
      <c r="DN143" s="490"/>
      <c r="DO143" s="490"/>
      <c r="DP143" s="490"/>
      <c r="DQ143" s="490"/>
      <c r="DR143" s="490"/>
      <c r="DS143" s="490"/>
      <c r="DT143" s="490"/>
      <c r="DU143" s="490"/>
      <c r="DV143" s="490"/>
      <c r="DW143" s="490"/>
      <c r="DX143" s="490"/>
      <c r="DY143" s="490"/>
      <c r="DZ143" s="490"/>
      <c r="EA143" s="490"/>
      <c r="EB143" s="490"/>
      <c r="EC143" s="490"/>
      <c r="ED143" s="490"/>
      <c r="EE143" s="490"/>
      <c r="EF143" s="490"/>
      <c r="EG143" s="490"/>
      <c r="EH143" s="490"/>
      <c r="EI143" s="490"/>
      <c r="EJ143" s="490"/>
      <c r="EK143" s="490"/>
      <c r="EL143" s="490"/>
      <c r="EM143" s="490"/>
      <c r="EN143" s="490"/>
      <c r="EO143" s="490"/>
      <c r="EP143" s="490"/>
      <c r="EQ143" s="490"/>
      <c r="ER143" s="490"/>
      <c r="ES143" s="490"/>
      <c r="ET143" s="490"/>
      <c r="EU143" s="490"/>
      <c r="EV143" s="490"/>
      <c r="EW143" s="490"/>
      <c r="EX143" s="490"/>
      <c r="EY143" s="490"/>
      <c r="EZ143" s="490"/>
      <c r="FA143" s="490"/>
      <c r="FB143" s="490"/>
      <c r="FC143" s="490"/>
      <c r="FD143" s="490"/>
      <c r="FE143" s="490"/>
      <c r="FF143" s="490"/>
      <c r="FG143" s="490"/>
      <c r="FH143" s="490"/>
      <c r="FI143" s="490"/>
      <c r="FJ143" s="490"/>
      <c r="FK143" s="490"/>
      <c r="FL143" s="490"/>
      <c r="FM143" s="490"/>
      <c r="FN143" s="490"/>
      <c r="FO143" s="490"/>
      <c r="FP143" s="490"/>
      <c r="FQ143" s="490"/>
      <c r="FR143" s="490"/>
      <c r="FS143" s="490"/>
      <c r="FT143" s="490"/>
      <c r="FU143" s="490"/>
      <c r="FV143" s="490"/>
      <c r="FW143" s="490"/>
      <c r="FX143" s="490"/>
      <c r="FY143" s="490"/>
      <c r="FZ143" s="490"/>
      <c r="GA143" s="490"/>
      <c r="GB143" s="490"/>
      <c r="GC143" s="490"/>
      <c r="GD143" s="490"/>
      <c r="GE143" s="490"/>
      <c r="GF143" s="490"/>
      <c r="GG143" s="490"/>
      <c r="GH143" s="490"/>
      <c r="GI143" s="490"/>
      <c r="GJ143" s="490"/>
      <c r="GK143" s="490"/>
      <c r="GL143" s="490"/>
      <c r="GM143" s="490"/>
      <c r="GN143" s="490"/>
      <c r="GO143" s="490"/>
      <c r="GP143" s="490"/>
      <c r="GQ143" s="490"/>
      <c r="GR143" s="490"/>
      <c r="GS143" s="490"/>
      <c r="GT143" s="490"/>
      <c r="GU143" s="490"/>
      <c r="GV143" s="490"/>
      <c r="GW143" s="490"/>
      <c r="GX143" s="490"/>
      <c r="GY143" s="490"/>
      <c r="GZ143" s="490"/>
      <c r="HA143" s="490"/>
      <c r="HB143" s="490"/>
      <c r="HC143" s="490"/>
      <c r="HD143" s="490"/>
      <c r="HE143" s="490"/>
      <c r="HF143" s="490"/>
      <c r="HG143" s="490"/>
      <c r="HH143" s="490"/>
      <c r="HI143" s="490"/>
      <c r="HJ143" s="490"/>
      <c r="HK143" s="490"/>
      <c r="HL143" s="490"/>
      <c r="HM143" s="490"/>
      <c r="HN143" s="490"/>
      <c r="HO143" s="490"/>
      <c r="HP143" s="490"/>
      <c r="HQ143" s="490"/>
      <c r="HR143" s="490"/>
      <c r="HS143" s="490"/>
      <c r="HT143" s="490"/>
      <c r="HU143" s="490"/>
      <c r="HV143" s="490"/>
      <c r="HW143" s="490"/>
      <c r="HX143" s="490"/>
      <c r="HY143" s="490"/>
      <c r="HZ143" s="490"/>
      <c r="IA143" s="490"/>
      <c r="IB143" s="490"/>
      <c r="IC143" s="490"/>
      <c r="ID143" s="490"/>
      <c r="IE143" s="490"/>
      <c r="IF143" s="490"/>
      <c r="IG143" s="490"/>
      <c r="IH143" s="490"/>
      <c r="II143" s="490"/>
      <c r="IJ143" s="490"/>
      <c r="IK143" s="490"/>
      <c r="IL143" s="490"/>
      <c r="IM143" s="490"/>
      <c r="IN143" s="490"/>
      <c r="IO143" s="490"/>
      <c r="IP143" s="490"/>
      <c r="IQ143" s="490"/>
      <c r="IR143" s="490"/>
      <c r="IS143" s="490"/>
      <c r="IT143" s="490"/>
      <c r="IU143" s="490"/>
      <c r="IV143" s="490"/>
    </row>
    <row r="144" spans="1:256" s="661" customFormat="1" ht="15.6" customHeight="1">
      <c r="A144" s="171"/>
      <c r="B144" s="171"/>
      <c r="C144" s="998"/>
      <c r="D144" s="998"/>
      <c r="E144" s="998"/>
      <c r="F144" s="22"/>
      <c r="G144" s="553"/>
      <c r="H144" s="522"/>
      <c r="I144" s="518" t="s">
        <v>632</v>
      </c>
      <c r="J144" s="146"/>
      <c r="K144" s="146"/>
      <c r="L144" s="146"/>
      <c r="M144" s="146"/>
      <c r="N144" s="146"/>
      <c r="O144" s="146"/>
      <c r="P144" s="146"/>
      <c r="Q144" s="146"/>
      <c r="R144" s="477"/>
      <c r="S144" s="477"/>
      <c r="T144" s="477"/>
      <c r="U144" s="477"/>
      <c r="V144" s="477"/>
      <c r="W144" s="477"/>
      <c r="X144"/>
      <c r="Y144" s="473"/>
      <c r="Z144" s="477"/>
      <c r="AA144" s="477"/>
      <c r="AB144" s="477"/>
      <c r="AC144" s="477">
        <v>0</v>
      </c>
      <c r="AD144" s="477">
        <v>0</v>
      </c>
      <c r="AE144" s="477">
        <v>0</v>
      </c>
      <c r="AF144" s="477">
        <v>0</v>
      </c>
      <c r="AG144" s="477">
        <v>0</v>
      </c>
      <c r="AH144" s="477">
        <v>0</v>
      </c>
      <c r="AI144" s="477">
        <v>0</v>
      </c>
      <c r="AJ144" s="477">
        <v>0</v>
      </c>
      <c r="AK144" s="477">
        <v>0</v>
      </c>
      <c r="AL144" s="477">
        <v>0</v>
      </c>
      <c r="AM144" s="477">
        <v>0</v>
      </c>
      <c r="AN144" s="477">
        <v>0</v>
      </c>
      <c r="AO144" s="477">
        <v>0</v>
      </c>
      <c r="AP144" s="477">
        <v>0</v>
      </c>
      <c r="AQ144" s="477">
        <v>0</v>
      </c>
      <c r="AR144" s="477">
        <v>0</v>
      </c>
      <c r="AS144" s="523">
        <v>0</v>
      </c>
      <c r="AT144" s="490"/>
      <c r="AU144" s="490"/>
      <c r="AV144" s="490"/>
      <c r="AW144" s="490"/>
      <c r="AX144" s="490"/>
      <c r="AY144" s="490"/>
      <c r="AZ144" s="490"/>
      <c r="BA144" s="490"/>
      <c r="BB144" s="490"/>
      <c r="BC144" s="490"/>
      <c r="BD144" s="490"/>
      <c r="BE144" s="490"/>
      <c r="BF144" s="490"/>
      <c r="BG144" s="490"/>
      <c r="BH144" s="490"/>
      <c r="BI144" s="490"/>
      <c r="BJ144" s="490"/>
      <c r="BK144" s="490"/>
      <c r="BL144" s="490"/>
      <c r="BM144" s="490"/>
      <c r="BN144" s="490"/>
      <c r="BO144" s="490"/>
      <c r="BP144" s="490"/>
      <c r="BQ144" s="490"/>
      <c r="BR144" s="490"/>
      <c r="BS144" s="490"/>
      <c r="BT144" s="490"/>
      <c r="BU144" s="490"/>
      <c r="BV144" s="490"/>
      <c r="BW144" s="490"/>
      <c r="BX144" s="490"/>
      <c r="BY144" s="490"/>
      <c r="BZ144" s="490"/>
      <c r="CA144" s="490"/>
      <c r="CB144" s="490"/>
      <c r="CC144" s="490"/>
      <c r="CD144" s="490"/>
      <c r="CE144" s="490"/>
      <c r="CF144" s="490"/>
      <c r="CG144" s="490"/>
      <c r="CH144" s="490"/>
      <c r="CI144" s="490"/>
      <c r="CJ144" s="490"/>
      <c r="CK144" s="490"/>
      <c r="CL144" s="490"/>
      <c r="CM144" s="490"/>
      <c r="CN144" s="490"/>
      <c r="CO144" s="490"/>
      <c r="CP144" s="490"/>
      <c r="CQ144" s="490"/>
      <c r="CR144" s="490"/>
      <c r="CS144" s="490"/>
      <c r="CT144" s="490"/>
      <c r="CU144" s="490"/>
      <c r="CV144" s="490"/>
      <c r="CW144" s="490"/>
      <c r="CX144" s="490"/>
      <c r="CY144" s="490"/>
      <c r="CZ144" s="490"/>
      <c r="DA144" s="490"/>
      <c r="DB144" s="490"/>
      <c r="DC144" s="490"/>
      <c r="DD144" s="490"/>
      <c r="DE144" s="490"/>
      <c r="DF144" s="490"/>
      <c r="DG144" s="490"/>
      <c r="DH144" s="490"/>
      <c r="DI144" s="490"/>
      <c r="DJ144" s="490"/>
      <c r="DK144" s="490"/>
      <c r="DL144" s="490"/>
      <c r="DM144" s="490"/>
      <c r="DN144" s="490"/>
      <c r="DO144" s="490"/>
      <c r="DP144" s="490"/>
      <c r="DQ144" s="490"/>
      <c r="DR144" s="490"/>
      <c r="DS144" s="490"/>
      <c r="DT144" s="490"/>
      <c r="DU144" s="490"/>
      <c r="DV144" s="490"/>
      <c r="DW144" s="490"/>
      <c r="DX144" s="490"/>
      <c r="DY144" s="490"/>
      <c r="DZ144" s="490"/>
      <c r="EA144" s="490"/>
      <c r="EB144" s="490"/>
      <c r="EC144" s="490"/>
      <c r="ED144" s="490"/>
      <c r="EE144" s="490"/>
      <c r="EF144" s="490"/>
      <c r="EG144" s="490"/>
      <c r="EH144" s="490"/>
      <c r="EI144" s="490"/>
      <c r="EJ144" s="490"/>
      <c r="EK144" s="490"/>
      <c r="EL144" s="490"/>
      <c r="EM144" s="490"/>
      <c r="EN144" s="490"/>
      <c r="EO144" s="490"/>
      <c r="EP144" s="490"/>
      <c r="EQ144" s="490"/>
      <c r="ER144" s="490"/>
      <c r="ES144" s="490"/>
      <c r="ET144" s="490"/>
      <c r="EU144" s="490"/>
      <c r="EV144" s="490"/>
      <c r="EW144" s="490"/>
      <c r="EX144" s="490"/>
      <c r="EY144" s="490"/>
      <c r="EZ144" s="490"/>
      <c r="FA144" s="490"/>
      <c r="FB144" s="490"/>
      <c r="FC144" s="490"/>
      <c r="FD144" s="490"/>
      <c r="FE144" s="490"/>
      <c r="FF144" s="490"/>
      <c r="FG144" s="490"/>
      <c r="FH144" s="490"/>
      <c r="FI144" s="490"/>
      <c r="FJ144" s="490"/>
      <c r="FK144" s="490"/>
      <c r="FL144" s="490"/>
      <c r="FM144" s="490"/>
      <c r="FN144" s="490"/>
      <c r="FO144" s="490"/>
      <c r="FP144" s="490"/>
      <c r="FQ144" s="490"/>
      <c r="FR144" s="490"/>
      <c r="FS144" s="490"/>
      <c r="FT144" s="490"/>
      <c r="FU144" s="490"/>
      <c r="FV144" s="490"/>
      <c r="FW144" s="490"/>
      <c r="FX144" s="490"/>
      <c r="FY144" s="490"/>
      <c r="FZ144" s="490"/>
      <c r="GA144" s="490"/>
      <c r="GB144" s="490"/>
      <c r="GC144" s="490"/>
      <c r="GD144" s="490"/>
      <c r="GE144" s="490"/>
      <c r="GF144" s="490"/>
      <c r="GG144" s="490"/>
      <c r="GH144" s="490"/>
      <c r="GI144" s="490"/>
      <c r="GJ144" s="490"/>
      <c r="GK144" s="490"/>
      <c r="GL144" s="490"/>
      <c r="GM144" s="490"/>
      <c r="GN144" s="490"/>
      <c r="GO144" s="490"/>
      <c r="GP144" s="490"/>
      <c r="GQ144" s="490"/>
      <c r="GR144" s="490"/>
      <c r="GS144" s="490"/>
      <c r="GT144" s="490"/>
      <c r="GU144" s="490"/>
      <c r="GV144" s="490"/>
      <c r="GW144" s="490"/>
      <c r="GX144" s="490"/>
      <c r="GY144" s="490"/>
      <c r="GZ144" s="490"/>
      <c r="HA144" s="490"/>
      <c r="HB144" s="490"/>
      <c r="HC144" s="490"/>
      <c r="HD144" s="490"/>
      <c r="HE144" s="490"/>
      <c r="HF144" s="490"/>
      <c r="HG144" s="490"/>
      <c r="HH144" s="490"/>
      <c r="HI144" s="490"/>
      <c r="HJ144" s="490"/>
      <c r="HK144" s="490"/>
      <c r="HL144" s="490"/>
      <c r="HM144" s="490"/>
      <c r="HN144" s="490"/>
      <c r="HO144" s="490"/>
      <c r="HP144" s="490"/>
      <c r="HQ144" s="490"/>
      <c r="HR144" s="490"/>
      <c r="HS144" s="490"/>
      <c r="HT144" s="490"/>
      <c r="HU144" s="490"/>
      <c r="HV144" s="490"/>
      <c r="HW144" s="490"/>
      <c r="HX144" s="490"/>
      <c r="HY144" s="490"/>
      <c r="HZ144" s="490"/>
      <c r="IA144" s="490"/>
      <c r="IB144" s="490"/>
      <c r="IC144" s="490"/>
      <c r="ID144" s="490"/>
      <c r="IE144" s="490"/>
      <c r="IF144" s="490"/>
      <c r="IG144" s="490"/>
      <c r="IH144" s="490"/>
      <c r="II144" s="490"/>
      <c r="IJ144" s="490"/>
      <c r="IK144" s="490"/>
      <c r="IL144" s="490"/>
      <c r="IM144" s="490"/>
      <c r="IN144" s="490"/>
      <c r="IO144" s="490"/>
      <c r="IP144" s="490"/>
      <c r="IQ144" s="490"/>
      <c r="IR144" s="490"/>
      <c r="IS144" s="490"/>
      <c r="IT144" s="490"/>
      <c r="IU144" s="490"/>
      <c r="IV144" s="490"/>
    </row>
    <row r="145" spans="1:256" s="661" customFormat="1" ht="15.6" customHeight="1">
      <c r="A145" s="171"/>
      <c r="B145" s="171"/>
      <c r="C145" s="998"/>
      <c r="D145" s="998"/>
      <c r="E145" s="998"/>
      <c r="F145" s="22"/>
      <c r="G145" s="553"/>
      <c r="H145" s="522"/>
      <c r="I145" s="524" t="s">
        <v>635</v>
      </c>
      <c r="J145" s="146"/>
      <c r="K145" s="146"/>
      <c r="L145" s="146"/>
      <c r="M145" s="146"/>
      <c r="N145" s="146"/>
      <c r="O145" s="146"/>
      <c r="P145" s="146"/>
      <c r="Q145" s="146"/>
      <c r="R145" s="477"/>
      <c r="S145" s="477"/>
      <c r="T145" s="477"/>
      <c r="U145" s="477"/>
      <c r="V145" s="477"/>
      <c r="W145" s="477"/>
      <c r="X145"/>
      <c r="Y145" s="473"/>
      <c r="Z145" s="477"/>
      <c r="AA145" s="477"/>
      <c r="AB145" s="477"/>
      <c r="AC145" s="477">
        <v>0</v>
      </c>
      <c r="AD145" s="477">
        <v>0</v>
      </c>
      <c r="AE145" s="477">
        <v>0</v>
      </c>
      <c r="AF145" s="477">
        <v>0</v>
      </c>
      <c r="AG145" s="477">
        <v>0</v>
      </c>
      <c r="AH145" s="477">
        <v>0</v>
      </c>
      <c r="AI145" s="477">
        <v>0</v>
      </c>
      <c r="AJ145" s="477">
        <v>0</v>
      </c>
      <c r="AK145" s="477">
        <v>0</v>
      </c>
      <c r="AL145" s="477">
        <v>0</v>
      </c>
      <c r="AM145" s="477">
        <v>0</v>
      </c>
      <c r="AN145" s="477">
        <v>0</v>
      </c>
      <c r="AO145" s="477">
        <v>0</v>
      </c>
      <c r="AP145" s="477">
        <v>0</v>
      </c>
      <c r="AQ145" s="477">
        <v>0</v>
      </c>
      <c r="AR145" s="477">
        <v>0</v>
      </c>
      <c r="AS145" s="523">
        <v>0</v>
      </c>
      <c r="AT145" s="490"/>
      <c r="AU145" s="490"/>
      <c r="AV145" s="490"/>
      <c r="AW145" s="490"/>
      <c r="AX145" s="490"/>
      <c r="AY145" s="490"/>
      <c r="AZ145" s="490"/>
      <c r="BA145" s="490"/>
      <c r="BB145" s="490"/>
      <c r="BC145" s="490"/>
      <c r="BD145" s="490"/>
      <c r="BE145" s="490"/>
      <c r="BF145" s="490"/>
      <c r="BG145" s="490"/>
      <c r="BH145" s="490"/>
      <c r="BI145" s="490"/>
      <c r="BJ145" s="490"/>
      <c r="BK145" s="490"/>
      <c r="BL145" s="490"/>
      <c r="BM145" s="490"/>
      <c r="BN145" s="490"/>
      <c r="BO145" s="490"/>
      <c r="BP145" s="490"/>
      <c r="BQ145" s="490"/>
      <c r="BR145" s="490"/>
      <c r="BS145" s="490"/>
      <c r="BT145" s="490"/>
      <c r="BU145" s="490"/>
      <c r="BV145" s="490"/>
      <c r="BW145" s="490"/>
      <c r="BX145" s="490"/>
      <c r="BY145" s="490"/>
      <c r="BZ145" s="490"/>
      <c r="CA145" s="490"/>
      <c r="CB145" s="490"/>
      <c r="CC145" s="490"/>
      <c r="CD145" s="490"/>
      <c r="CE145" s="490"/>
      <c r="CF145" s="490"/>
      <c r="CG145" s="490"/>
      <c r="CH145" s="490"/>
      <c r="CI145" s="490"/>
      <c r="CJ145" s="490"/>
      <c r="CK145" s="490"/>
      <c r="CL145" s="490"/>
      <c r="CM145" s="490"/>
      <c r="CN145" s="490"/>
      <c r="CO145" s="490"/>
      <c r="CP145" s="490"/>
      <c r="CQ145" s="490"/>
      <c r="CR145" s="490"/>
      <c r="CS145" s="490"/>
      <c r="CT145" s="490"/>
      <c r="CU145" s="490"/>
      <c r="CV145" s="490"/>
      <c r="CW145" s="490"/>
      <c r="CX145" s="490"/>
      <c r="CY145" s="490"/>
      <c r="CZ145" s="490"/>
      <c r="DA145" s="490"/>
      <c r="DB145" s="490"/>
      <c r="DC145" s="490"/>
      <c r="DD145" s="490"/>
      <c r="DE145" s="490"/>
      <c r="DF145" s="490"/>
      <c r="DG145" s="490"/>
      <c r="DH145" s="490"/>
      <c r="DI145" s="490"/>
      <c r="DJ145" s="490"/>
      <c r="DK145" s="490"/>
      <c r="DL145" s="490"/>
      <c r="DM145" s="490"/>
      <c r="DN145" s="490"/>
      <c r="DO145" s="490"/>
      <c r="DP145" s="490"/>
      <c r="DQ145" s="490"/>
      <c r="DR145" s="490"/>
      <c r="DS145" s="490"/>
      <c r="DT145" s="490"/>
      <c r="DU145" s="490"/>
      <c r="DV145" s="490"/>
      <c r="DW145" s="490"/>
      <c r="DX145" s="490"/>
      <c r="DY145" s="490"/>
      <c r="DZ145" s="490"/>
      <c r="EA145" s="490"/>
      <c r="EB145" s="490"/>
      <c r="EC145" s="490"/>
      <c r="ED145" s="490"/>
      <c r="EE145" s="490"/>
      <c r="EF145" s="490"/>
      <c r="EG145" s="490"/>
      <c r="EH145" s="490"/>
      <c r="EI145" s="490"/>
      <c r="EJ145" s="490"/>
      <c r="EK145" s="490"/>
      <c r="EL145" s="490"/>
      <c r="EM145" s="490"/>
      <c r="EN145" s="490"/>
      <c r="EO145" s="490"/>
      <c r="EP145" s="490"/>
      <c r="EQ145" s="490"/>
      <c r="ER145" s="490"/>
      <c r="ES145" s="490"/>
      <c r="ET145" s="490"/>
      <c r="EU145" s="490"/>
      <c r="EV145" s="490"/>
      <c r="EW145" s="490"/>
      <c r="EX145" s="490"/>
      <c r="EY145" s="490"/>
      <c r="EZ145" s="490"/>
      <c r="FA145" s="490"/>
      <c r="FB145" s="490"/>
      <c r="FC145" s="490"/>
      <c r="FD145" s="490"/>
      <c r="FE145" s="490"/>
      <c r="FF145" s="490"/>
      <c r="FG145" s="490"/>
      <c r="FH145" s="490"/>
      <c r="FI145" s="490"/>
      <c r="FJ145" s="490"/>
      <c r="FK145" s="490"/>
      <c r="FL145" s="490"/>
      <c r="FM145" s="490"/>
      <c r="FN145" s="490"/>
      <c r="FO145" s="490"/>
      <c r="FP145" s="490"/>
      <c r="FQ145" s="490"/>
      <c r="FR145" s="490"/>
      <c r="FS145" s="490"/>
      <c r="FT145" s="490"/>
      <c r="FU145" s="490"/>
      <c r="FV145" s="490"/>
      <c r="FW145" s="490"/>
      <c r="FX145" s="490"/>
      <c r="FY145" s="490"/>
      <c r="FZ145" s="490"/>
      <c r="GA145" s="490"/>
      <c r="GB145" s="490"/>
      <c r="GC145" s="490"/>
      <c r="GD145" s="490"/>
      <c r="GE145" s="490"/>
      <c r="GF145" s="490"/>
      <c r="GG145" s="490"/>
      <c r="GH145" s="490"/>
      <c r="GI145" s="490"/>
      <c r="GJ145" s="490"/>
      <c r="GK145" s="490"/>
      <c r="GL145" s="490"/>
      <c r="GM145" s="490"/>
      <c r="GN145" s="490"/>
      <c r="GO145" s="490"/>
      <c r="GP145" s="490"/>
      <c r="GQ145" s="490"/>
      <c r="GR145" s="490"/>
      <c r="GS145" s="490"/>
      <c r="GT145" s="490"/>
      <c r="GU145" s="490"/>
      <c r="GV145" s="490"/>
      <c r="GW145" s="490"/>
      <c r="GX145" s="490"/>
      <c r="GY145" s="490"/>
      <c r="GZ145" s="490"/>
      <c r="HA145" s="490"/>
      <c r="HB145" s="490"/>
      <c r="HC145" s="490"/>
      <c r="HD145" s="490"/>
      <c r="HE145" s="490"/>
      <c r="HF145" s="490"/>
      <c r="HG145" s="490"/>
      <c r="HH145" s="490"/>
      <c r="HI145" s="490"/>
      <c r="HJ145" s="490"/>
      <c r="HK145" s="490"/>
      <c r="HL145" s="490"/>
      <c r="HM145" s="490"/>
      <c r="HN145" s="490"/>
      <c r="HO145" s="490"/>
      <c r="HP145" s="490"/>
      <c r="HQ145" s="490"/>
      <c r="HR145" s="490"/>
      <c r="HS145" s="490"/>
      <c r="HT145" s="490"/>
      <c r="HU145" s="490"/>
      <c r="HV145" s="490"/>
      <c r="HW145" s="490"/>
      <c r="HX145" s="490"/>
      <c r="HY145" s="490"/>
      <c r="HZ145" s="490"/>
      <c r="IA145" s="490"/>
      <c r="IB145" s="490"/>
      <c r="IC145" s="490"/>
      <c r="ID145" s="490"/>
      <c r="IE145" s="490"/>
      <c r="IF145" s="490"/>
      <c r="IG145" s="490"/>
      <c r="IH145" s="490"/>
      <c r="II145" s="490"/>
      <c r="IJ145" s="490"/>
      <c r="IK145" s="490"/>
      <c r="IL145" s="490"/>
      <c r="IM145" s="490"/>
      <c r="IN145" s="490"/>
      <c r="IO145" s="490"/>
      <c r="IP145" s="490"/>
      <c r="IQ145" s="490"/>
      <c r="IR145" s="490"/>
      <c r="IS145" s="490"/>
      <c r="IT145" s="490"/>
      <c r="IU145" s="490"/>
      <c r="IV145" s="490"/>
    </row>
    <row r="146" spans="1:256" s="661" customFormat="1" ht="15.6" customHeight="1">
      <c r="A146" s="171"/>
      <c r="B146" s="171"/>
      <c r="C146" s="998"/>
      <c r="D146" s="998"/>
      <c r="E146" s="998"/>
      <c r="F146" s="22"/>
      <c r="G146" s="505"/>
      <c r="H146" s="506"/>
      <c r="I146" s="507" t="s">
        <v>38</v>
      </c>
      <c r="J146" s="146"/>
      <c r="K146" s="146"/>
      <c r="L146" s="146"/>
      <c r="M146" s="146"/>
      <c r="N146" s="146"/>
      <c r="O146" s="146"/>
      <c r="P146" s="146"/>
      <c r="Q146" s="146"/>
      <c r="R146" s="519"/>
      <c r="S146" s="519"/>
      <c r="T146" s="519"/>
      <c r="U146" s="519"/>
      <c r="V146" s="519"/>
      <c r="W146" s="519"/>
      <c r="X146"/>
      <c r="Y146" s="473"/>
      <c r="Z146" s="519"/>
      <c r="AA146" s="519"/>
      <c r="AB146" s="519"/>
      <c r="AC146" s="519">
        <v>0</v>
      </c>
      <c r="AD146" s="519">
        <v>0</v>
      </c>
      <c r="AE146" s="519">
        <v>0</v>
      </c>
      <c r="AF146" s="519">
        <v>0</v>
      </c>
      <c r="AG146" s="519">
        <v>0</v>
      </c>
      <c r="AH146" s="519">
        <v>0</v>
      </c>
      <c r="AI146" s="519">
        <v>0</v>
      </c>
      <c r="AJ146" s="519">
        <v>0</v>
      </c>
      <c r="AK146" s="519">
        <v>0</v>
      </c>
      <c r="AL146" s="519">
        <v>0</v>
      </c>
      <c r="AM146" s="519">
        <v>0</v>
      </c>
      <c r="AN146" s="519">
        <v>0</v>
      </c>
      <c r="AO146" s="519">
        <v>0</v>
      </c>
      <c r="AP146" s="519">
        <v>0</v>
      </c>
      <c r="AQ146" s="519">
        <v>0</v>
      </c>
      <c r="AR146" s="519">
        <v>0</v>
      </c>
      <c r="AS146" s="520">
        <v>0</v>
      </c>
      <c r="AT146" s="1301"/>
      <c r="AU146" s="1301"/>
      <c r="AV146" s="1301"/>
      <c r="AW146" s="1301"/>
      <c r="AX146" s="1301"/>
      <c r="AY146" s="1301"/>
      <c r="AZ146" s="1301"/>
      <c r="BA146" s="1301"/>
      <c r="BB146" s="1301"/>
      <c r="BC146" s="1301"/>
      <c r="BD146" s="1301"/>
      <c r="BE146" s="1301"/>
      <c r="BF146" s="1301"/>
      <c r="BG146" s="1301"/>
      <c r="BH146" s="1301"/>
      <c r="BI146" s="1301"/>
      <c r="BJ146" s="1301"/>
      <c r="BK146" s="1301"/>
      <c r="BL146" s="1301"/>
      <c r="BM146" s="1301"/>
      <c r="BN146" s="1301"/>
      <c r="BO146" s="1301"/>
      <c r="BP146" s="1301"/>
      <c r="BQ146" s="1301"/>
      <c r="BR146" s="1301"/>
      <c r="BS146" s="1301"/>
      <c r="BT146" s="1301"/>
      <c r="BU146" s="1301"/>
      <c r="BV146" s="1301"/>
      <c r="BW146" s="1301"/>
      <c r="BX146" s="1301"/>
      <c r="BY146" s="1301"/>
      <c r="BZ146" s="1301"/>
      <c r="CA146" s="1301"/>
      <c r="CB146" s="1301"/>
      <c r="CC146" s="1301"/>
      <c r="CD146" s="1301"/>
      <c r="CE146" s="1301"/>
      <c r="CF146" s="1301"/>
      <c r="CG146" s="1301"/>
      <c r="CH146" s="1301"/>
      <c r="CI146" s="1301"/>
      <c r="CJ146" s="1301"/>
      <c r="CK146" s="1301"/>
      <c r="CL146" s="1301"/>
      <c r="CM146" s="1301"/>
      <c r="CN146" s="1301"/>
      <c r="CO146" s="1301"/>
      <c r="CP146" s="1301"/>
      <c r="CQ146" s="1301"/>
      <c r="CR146" s="1301"/>
      <c r="CS146" s="1301"/>
      <c r="CT146" s="1301"/>
      <c r="CU146" s="1301"/>
      <c r="CV146" s="1301"/>
      <c r="CW146" s="1301"/>
      <c r="CX146" s="1301"/>
      <c r="CY146" s="1301"/>
      <c r="CZ146" s="1301"/>
      <c r="DA146" s="1301"/>
      <c r="DB146" s="1301"/>
      <c r="DC146" s="1301"/>
      <c r="DD146" s="1301"/>
      <c r="DE146" s="1301"/>
      <c r="DF146" s="1301"/>
      <c r="DG146" s="1301"/>
      <c r="DH146" s="1301"/>
      <c r="DI146" s="1301"/>
      <c r="DJ146" s="1301"/>
      <c r="DK146" s="1301"/>
      <c r="DL146" s="1301"/>
      <c r="DM146" s="1301"/>
      <c r="DN146" s="1301"/>
      <c r="DO146" s="1301"/>
      <c r="DP146" s="1301"/>
      <c r="DQ146" s="1301"/>
      <c r="DR146" s="1301"/>
      <c r="DS146" s="1301"/>
      <c r="DT146" s="1301"/>
      <c r="DU146" s="1301"/>
      <c r="DV146" s="1301"/>
      <c r="DW146" s="1301"/>
      <c r="DX146" s="1301"/>
      <c r="DY146" s="1301"/>
      <c r="DZ146" s="1301"/>
      <c r="EA146" s="1301"/>
      <c r="EB146" s="1301"/>
      <c r="EC146" s="1301"/>
      <c r="ED146" s="1301"/>
      <c r="EE146" s="1301"/>
      <c r="EF146" s="1301"/>
      <c r="EG146" s="1301"/>
      <c r="EH146" s="1301"/>
      <c r="EI146" s="1301"/>
      <c r="EJ146" s="1301"/>
      <c r="EK146" s="1301"/>
      <c r="EL146" s="1301"/>
      <c r="EM146" s="1301"/>
      <c r="EN146" s="1301"/>
      <c r="EO146" s="1301"/>
      <c r="EP146" s="1301"/>
      <c r="EQ146" s="1301"/>
      <c r="ER146" s="1301"/>
      <c r="ES146" s="1301"/>
      <c r="ET146" s="1301"/>
      <c r="EU146" s="1301"/>
      <c r="EV146" s="1301"/>
      <c r="EW146" s="1301"/>
      <c r="EX146" s="1301"/>
      <c r="EY146" s="1301"/>
      <c r="EZ146" s="1301"/>
      <c r="FA146" s="1301"/>
      <c r="FB146" s="1301"/>
      <c r="FC146" s="1301"/>
      <c r="FD146" s="1301"/>
      <c r="FE146" s="1301"/>
      <c r="FF146" s="1301"/>
      <c r="FG146" s="1301"/>
      <c r="FH146" s="1301"/>
      <c r="FI146" s="1301"/>
      <c r="FJ146" s="1301"/>
      <c r="FK146" s="1301"/>
      <c r="FL146" s="1301"/>
      <c r="FM146" s="1301"/>
      <c r="FN146" s="1301"/>
      <c r="FO146" s="1301"/>
      <c r="FP146" s="1301"/>
      <c r="FQ146" s="1301"/>
      <c r="FR146" s="1301"/>
      <c r="FS146" s="1301"/>
      <c r="FT146" s="1301"/>
      <c r="FU146" s="1301"/>
      <c r="FV146" s="1301"/>
      <c r="FW146" s="1301"/>
      <c r="FX146" s="1301"/>
      <c r="FY146" s="1301"/>
      <c r="FZ146" s="1301"/>
      <c r="GA146" s="1301"/>
      <c r="GB146" s="1301"/>
      <c r="GC146" s="1301"/>
      <c r="GD146" s="1301"/>
      <c r="GE146" s="1301"/>
      <c r="GF146" s="1301"/>
      <c r="GG146" s="1301"/>
      <c r="GH146" s="1301"/>
      <c r="GI146" s="1301"/>
      <c r="GJ146" s="1301"/>
      <c r="GK146" s="1301"/>
      <c r="GL146" s="1301"/>
      <c r="GM146" s="1301"/>
      <c r="GN146" s="1301"/>
      <c r="GO146" s="1301"/>
      <c r="GP146" s="1301"/>
      <c r="GQ146" s="1301"/>
      <c r="GR146" s="1301"/>
      <c r="GS146" s="1301"/>
      <c r="GT146" s="1301"/>
      <c r="GU146" s="1301"/>
      <c r="GV146" s="1301"/>
      <c r="GW146" s="1301"/>
      <c r="GX146" s="1301"/>
      <c r="GY146" s="1301"/>
      <c r="GZ146" s="1301"/>
      <c r="HA146" s="1301"/>
      <c r="HB146" s="1301"/>
      <c r="HC146" s="1301"/>
      <c r="HD146" s="1301"/>
      <c r="HE146" s="1301"/>
      <c r="HF146" s="1301"/>
      <c r="HG146" s="1301"/>
      <c r="HH146" s="1301"/>
      <c r="HI146" s="1301"/>
      <c r="HJ146" s="1301"/>
      <c r="HK146" s="1301"/>
      <c r="HL146" s="1301"/>
      <c r="HM146" s="1301"/>
      <c r="HN146" s="1301"/>
      <c r="HO146" s="1301"/>
      <c r="HP146" s="1301"/>
      <c r="HQ146" s="1301"/>
      <c r="HR146" s="1301"/>
      <c r="HS146" s="1301"/>
      <c r="HT146" s="1301"/>
      <c r="HU146" s="1301"/>
      <c r="HV146" s="1301"/>
      <c r="HW146" s="1301"/>
      <c r="HX146" s="1301"/>
      <c r="HY146" s="1301"/>
      <c r="HZ146" s="1301"/>
      <c r="IA146" s="1301"/>
      <c r="IB146" s="1301"/>
      <c r="IC146" s="1301"/>
      <c r="ID146" s="1301"/>
      <c r="IE146" s="1301"/>
      <c r="IF146" s="1301"/>
      <c r="IG146" s="1301"/>
      <c r="IH146" s="1301"/>
      <c r="II146" s="1301"/>
      <c r="IJ146" s="1301"/>
      <c r="IK146" s="1301"/>
      <c r="IL146" s="1301"/>
      <c r="IM146" s="1301"/>
      <c r="IN146" s="1301"/>
      <c r="IO146" s="1301"/>
      <c r="IP146" s="1301"/>
      <c r="IQ146" s="1301"/>
      <c r="IR146" s="1301"/>
      <c r="IS146" s="1301"/>
      <c r="IT146" s="1301"/>
      <c r="IU146" s="1301"/>
      <c r="IV146" s="1301"/>
    </row>
    <row r="147" spans="1:256" s="661" customFormat="1" ht="15.6" customHeight="1">
      <c r="A147" s="171"/>
      <c r="B147" s="171"/>
      <c r="C147" s="998"/>
      <c r="D147" s="998"/>
      <c r="E147" s="998"/>
      <c r="F147" s="22"/>
      <c r="G147" s="553"/>
      <c r="H147" s="615" t="s">
        <v>769</v>
      </c>
      <c r="I147" s="616"/>
      <c r="J147" s="146"/>
      <c r="K147" s="146"/>
      <c r="L147" s="146"/>
      <c r="M147" s="146"/>
      <c r="N147" s="146"/>
      <c r="O147" s="146"/>
      <c r="P147" s="146"/>
      <c r="Q147" s="146"/>
      <c r="R147" s="486"/>
      <c r="S147" s="486"/>
      <c r="T147" s="486"/>
      <c r="U147" s="486"/>
      <c r="V147" s="486"/>
      <c r="W147" s="486"/>
      <c r="X147"/>
      <c r="Y147" s="473"/>
      <c r="Z147" s="486"/>
      <c r="AA147" s="486"/>
      <c r="AB147" s="486"/>
      <c r="AC147" s="486"/>
      <c r="AD147" s="486"/>
      <c r="AE147" s="486"/>
      <c r="AF147" s="486"/>
      <c r="AG147" s="486"/>
      <c r="AH147" s="486"/>
      <c r="AI147" s="486"/>
      <c r="AJ147" s="486"/>
      <c r="AK147" s="486"/>
      <c r="AL147" s="486"/>
      <c r="AM147" s="486"/>
      <c r="AN147" s="486"/>
      <c r="AO147" s="486"/>
      <c r="AP147" s="486"/>
      <c r="AQ147" s="486"/>
      <c r="AR147" s="486"/>
      <c r="AS147" s="431"/>
      <c r="AT147" s="490"/>
      <c r="AU147" s="490"/>
      <c r="AV147" s="490"/>
      <c r="AW147" s="490"/>
      <c r="AX147" s="490"/>
      <c r="AY147" s="490"/>
      <c r="AZ147" s="490"/>
      <c r="BA147" s="490"/>
      <c r="BB147" s="490"/>
      <c r="BC147" s="490"/>
      <c r="BD147" s="490"/>
      <c r="BE147" s="490"/>
      <c r="BF147" s="490"/>
      <c r="BG147" s="490"/>
      <c r="BH147" s="490"/>
      <c r="BI147" s="490"/>
      <c r="BJ147" s="490"/>
      <c r="BK147" s="490"/>
      <c r="BL147" s="490"/>
      <c r="BM147" s="490"/>
      <c r="BN147" s="490"/>
      <c r="BO147" s="490"/>
      <c r="BP147" s="490"/>
      <c r="BQ147" s="490"/>
      <c r="BR147" s="490"/>
      <c r="BS147" s="490"/>
      <c r="BT147" s="490"/>
      <c r="BU147" s="490"/>
      <c r="BV147" s="490"/>
      <c r="BW147" s="490"/>
      <c r="BX147" s="490"/>
      <c r="BY147" s="490"/>
      <c r="BZ147" s="490"/>
      <c r="CA147" s="490"/>
      <c r="CB147" s="490"/>
      <c r="CC147" s="490"/>
      <c r="CD147" s="490"/>
      <c r="CE147" s="490"/>
      <c r="CF147" s="490"/>
      <c r="CG147" s="490"/>
      <c r="CH147" s="490"/>
      <c r="CI147" s="490"/>
      <c r="CJ147" s="490"/>
      <c r="CK147" s="490"/>
      <c r="CL147" s="490"/>
      <c r="CM147" s="490"/>
      <c r="CN147" s="490"/>
      <c r="CO147" s="490"/>
      <c r="CP147" s="490"/>
      <c r="CQ147" s="490"/>
      <c r="CR147" s="490"/>
      <c r="CS147" s="490"/>
      <c r="CT147" s="490"/>
      <c r="CU147" s="490"/>
      <c r="CV147" s="490"/>
      <c r="CW147" s="490"/>
      <c r="CX147" s="490"/>
      <c r="CY147" s="490"/>
      <c r="CZ147" s="490"/>
      <c r="DA147" s="490"/>
      <c r="DB147" s="490"/>
      <c r="DC147" s="490"/>
      <c r="DD147" s="490"/>
      <c r="DE147" s="490"/>
      <c r="DF147" s="490"/>
      <c r="DG147" s="490"/>
      <c r="DH147" s="490"/>
      <c r="DI147" s="490"/>
      <c r="DJ147" s="490"/>
      <c r="DK147" s="490"/>
      <c r="DL147" s="490"/>
      <c r="DM147" s="490"/>
      <c r="DN147" s="490"/>
      <c r="DO147" s="490"/>
      <c r="DP147" s="490"/>
      <c r="DQ147" s="490"/>
      <c r="DR147" s="490"/>
      <c r="DS147" s="490"/>
      <c r="DT147" s="490"/>
      <c r="DU147" s="490"/>
      <c r="DV147" s="490"/>
      <c r="DW147" s="490"/>
      <c r="DX147" s="490"/>
      <c r="DY147" s="490"/>
      <c r="DZ147" s="490"/>
      <c r="EA147" s="490"/>
      <c r="EB147" s="490"/>
      <c r="EC147" s="490"/>
      <c r="ED147" s="490"/>
      <c r="EE147" s="490"/>
      <c r="EF147" s="490"/>
      <c r="EG147" s="490"/>
      <c r="EH147" s="490"/>
      <c r="EI147" s="490"/>
      <c r="EJ147" s="490"/>
      <c r="EK147" s="490"/>
      <c r="EL147" s="490"/>
      <c r="EM147" s="490"/>
      <c r="EN147" s="490"/>
      <c r="EO147" s="490"/>
      <c r="EP147" s="490"/>
      <c r="EQ147" s="490"/>
      <c r="ER147" s="490"/>
      <c r="ES147" s="490"/>
      <c r="ET147" s="490"/>
      <c r="EU147" s="490"/>
      <c r="EV147" s="490"/>
      <c r="EW147" s="490"/>
      <c r="EX147" s="490"/>
      <c r="EY147" s="490"/>
      <c r="EZ147" s="490"/>
      <c r="FA147" s="490"/>
      <c r="FB147" s="490"/>
      <c r="FC147" s="490"/>
      <c r="FD147" s="490"/>
      <c r="FE147" s="490"/>
      <c r="FF147" s="490"/>
      <c r="FG147" s="490"/>
      <c r="FH147" s="490"/>
      <c r="FI147" s="490"/>
      <c r="FJ147" s="490"/>
      <c r="FK147" s="490"/>
      <c r="FL147" s="490"/>
      <c r="FM147" s="490"/>
      <c r="FN147" s="490"/>
      <c r="FO147" s="490"/>
      <c r="FP147" s="490"/>
      <c r="FQ147" s="490"/>
      <c r="FR147" s="490"/>
      <c r="FS147" s="490"/>
      <c r="FT147" s="490"/>
      <c r="FU147" s="490"/>
      <c r="FV147" s="490"/>
      <c r="FW147" s="490"/>
      <c r="FX147" s="490"/>
      <c r="FY147" s="490"/>
      <c r="FZ147" s="490"/>
      <c r="GA147" s="490"/>
      <c r="GB147" s="490"/>
      <c r="GC147" s="490"/>
      <c r="GD147" s="490"/>
      <c r="GE147" s="490"/>
      <c r="GF147" s="490"/>
      <c r="GG147" s="490"/>
      <c r="GH147" s="490"/>
      <c r="GI147" s="490"/>
      <c r="GJ147" s="490"/>
      <c r="GK147" s="490"/>
      <c r="GL147" s="490"/>
      <c r="GM147" s="490"/>
      <c r="GN147" s="490"/>
      <c r="GO147" s="490"/>
      <c r="GP147" s="490"/>
      <c r="GQ147" s="490"/>
      <c r="GR147" s="490"/>
      <c r="GS147" s="490"/>
      <c r="GT147" s="490"/>
      <c r="GU147" s="490"/>
      <c r="GV147" s="490"/>
      <c r="GW147" s="490"/>
      <c r="GX147" s="490"/>
      <c r="GY147" s="490"/>
      <c r="GZ147" s="490"/>
      <c r="HA147" s="490"/>
      <c r="HB147" s="490"/>
      <c r="HC147" s="490"/>
      <c r="HD147" s="490"/>
      <c r="HE147" s="490"/>
      <c r="HF147" s="490"/>
      <c r="HG147" s="490"/>
      <c r="HH147" s="490"/>
      <c r="HI147" s="490"/>
      <c r="HJ147" s="490"/>
      <c r="HK147" s="490"/>
      <c r="HL147" s="490"/>
      <c r="HM147" s="490"/>
      <c r="HN147" s="490"/>
      <c r="HO147" s="490"/>
      <c r="HP147" s="490"/>
      <c r="HQ147" s="490"/>
      <c r="HR147" s="490"/>
      <c r="HS147" s="490"/>
      <c r="HT147" s="490"/>
      <c r="HU147" s="490"/>
      <c r="HV147" s="490"/>
      <c r="HW147" s="490"/>
      <c r="HX147" s="490"/>
      <c r="HY147" s="490"/>
      <c r="HZ147" s="490"/>
      <c r="IA147" s="490"/>
      <c r="IB147" s="490"/>
      <c r="IC147" s="490"/>
      <c r="ID147" s="490"/>
      <c r="IE147" s="490"/>
      <c r="IF147" s="490"/>
      <c r="IG147" s="490"/>
      <c r="IH147" s="490"/>
      <c r="II147" s="490"/>
      <c r="IJ147" s="490"/>
      <c r="IK147" s="490"/>
      <c r="IL147" s="490"/>
      <c r="IM147" s="490"/>
      <c r="IN147" s="490"/>
      <c r="IO147" s="490"/>
      <c r="IP147" s="490"/>
      <c r="IQ147" s="490"/>
      <c r="IR147" s="490"/>
      <c r="IS147" s="490"/>
      <c r="IT147" s="490"/>
      <c r="IU147" s="490"/>
      <c r="IV147" s="490"/>
    </row>
    <row r="148" spans="1:256" s="661" customFormat="1" ht="15.6" customHeight="1">
      <c r="A148" s="171"/>
      <c r="B148" s="171"/>
      <c r="C148" s="998"/>
      <c r="D148" s="998"/>
      <c r="E148" s="998"/>
      <c r="F148" s="22"/>
      <c r="G148" s="553"/>
      <c r="H148" s="522"/>
      <c r="I148" s="518" t="s">
        <v>623</v>
      </c>
      <c r="J148" s="146"/>
      <c r="K148" s="146"/>
      <c r="L148" s="146"/>
      <c r="M148" s="146"/>
      <c r="N148" s="146"/>
      <c r="O148" s="146"/>
      <c r="P148" s="146"/>
      <c r="Q148" s="146"/>
      <c r="R148" s="477"/>
      <c r="S148" s="477"/>
      <c r="T148" s="477"/>
      <c r="U148" s="477"/>
      <c r="V148" s="477"/>
      <c r="W148" s="477"/>
      <c r="X148"/>
      <c r="Y148" s="473"/>
      <c r="Z148" s="477"/>
      <c r="AA148" s="477"/>
      <c r="AB148" s="477"/>
      <c r="AC148" s="477">
        <v>2074000</v>
      </c>
      <c r="AD148" s="477">
        <v>2469192.1823866698</v>
      </c>
      <c r="AE148" s="477">
        <v>2540729.3940349999</v>
      </c>
      <c r="AF148" s="477">
        <v>2636800</v>
      </c>
      <c r="AG148" s="477">
        <v>2755600</v>
      </c>
      <c r="AH148" s="477">
        <v>2881500</v>
      </c>
      <c r="AI148" s="477">
        <v>3011400</v>
      </c>
      <c r="AJ148" s="477">
        <v>3118600</v>
      </c>
      <c r="AK148" s="477">
        <v>3229700</v>
      </c>
      <c r="AL148" s="477">
        <v>3344800</v>
      </c>
      <c r="AM148" s="477">
        <v>3464900</v>
      </c>
      <c r="AN148" s="477">
        <v>3590200</v>
      </c>
      <c r="AO148" s="477">
        <v>3720900</v>
      </c>
      <c r="AP148" s="477">
        <v>3857200</v>
      </c>
      <c r="AQ148" s="477">
        <v>3999300</v>
      </c>
      <c r="AR148" s="477">
        <v>4147500</v>
      </c>
      <c r="AS148" s="523">
        <v>4301900</v>
      </c>
      <c r="AT148" s="490"/>
      <c r="AU148" s="490"/>
      <c r="AV148" s="490"/>
      <c r="AW148" s="490"/>
      <c r="AX148" s="490"/>
      <c r="AY148" s="490"/>
      <c r="AZ148" s="490"/>
      <c r="BA148" s="490"/>
      <c r="BB148" s="490"/>
      <c r="BC148" s="490"/>
      <c r="BD148" s="490"/>
      <c r="BE148" s="490"/>
      <c r="BF148" s="490"/>
      <c r="BG148" s="490"/>
      <c r="BH148" s="490"/>
      <c r="BI148" s="490"/>
      <c r="BJ148" s="490"/>
      <c r="BK148" s="490"/>
      <c r="BL148" s="490"/>
      <c r="BM148" s="490"/>
      <c r="BN148" s="490"/>
      <c r="BO148" s="490"/>
      <c r="BP148" s="490"/>
      <c r="BQ148" s="490"/>
      <c r="BR148" s="490"/>
      <c r="BS148" s="490"/>
      <c r="BT148" s="490"/>
      <c r="BU148" s="490"/>
      <c r="BV148" s="490"/>
      <c r="BW148" s="490"/>
      <c r="BX148" s="490"/>
      <c r="BY148" s="490"/>
      <c r="BZ148" s="490"/>
      <c r="CA148" s="490"/>
      <c r="CB148" s="490"/>
      <c r="CC148" s="490"/>
      <c r="CD148" s="490"/>
      <c r="CE148" s="490"/>
      <c r="CF148" s="490"/>
      <c r="CG148" s="490"/>
      <c r="CH148" s="490"/>
      <c r="CI148" s="490"/>
      <c r="CJ148" s="490"/>
      <c r="CK148" s="490"/>
      <c r="CL148" s="490"/>
      <c r="CM148" s="490"/>
      <c r="CN148" s="490"/>
      <c r="CO148" s="490"/>
      <c r="CP148" s="490"/>
      <c r="CQ148" s="490"/>
      <c r="CR148" s="490"/>
      <c r="CS148" s="490"/>
      <c r="CT148" s="490"/>
      <c r="CU148" s="490"/>
      <c r="CV148" s="490"/>
      <c r="CW148" s="490"/>
      <c r="CX148" s="490"/>
      <c r="CY148" s="490"/>
      <c r="CZ148" s="490"/>
      <c r="DA148" s="490"/>
      <c r="DB148" s="490"/>
      <c r="DC148" s="490"/>
      <c r="DD148" s="490"/>
      <c r="DE148" s="490"/>
      <c r="DF148" s="490"/>
      <c r="DG148" s="490"/>
      <c r="DH148" s="490"/>
      <c r="DI148" s="490"/>
      <c r="DJ148" s="490"/>
      <c r="DK148" s="490"/>
      <c r="DL148" s="490"/>
      <c r="DM148" s="490"/>
      <c r="DN148" s="490"/>
      <c r="DO148" s="490"/>
      <c r="DP148" s="490"/>
      <c r="DQ148" s="490"/>
      <c r="DR148" s="490"/>
      <c r="DS148" s="490"/>
      <c r="DT148" s="490"/>
      <c r="DU148" s="490"/>
      <c r="DV148" s="490"/>
      <c r="DW148" s="490"/>
      <c r="DX148" s="490"/>
      <c r="DY148" s="490"/>
      <c r="DZ148" s="490"/>
      <c r="EA148" s="490"/>
      <c r="EB148" s="490"/>
      <c r="EC148" s="490"/>
      <c r="ED148" s="490"/>
      <c r="EE148" s="490"/>
      <c r="EF148" s="490"/>
      <c r="EG148" s="490"/>
      <c r="EH148" s="490"/>
      <c r="EI148" s="490"/>
      <c r="EJ148" s="490"/>
      <c r="EK148" s="490"/>
      <c r="EL148" s="490"/>
      <c r="EM148" s="490"/>
      <c r="EN148" s="490"/>
      <c r="EO148" s="490"/>
      <c r="EP148" s="490"/>
      <c r="EQ148" s="490"/>
      <c r="ER148" s="490"/>
      <c r="ES148" s="490"/>
      <c r="ET148" s="490"/>
      <c r="EU148" s="490"/>
      <c r="EV148" s="490"/>
      <c r="EW148" s="490"/>
      <c r="EX148" s="490"/>
      <c r="EY148" s="490"/>
      <c r="EZ148" s="490"/>
      <c r="FA148" s="490"/>
      <c r="FB148" s="490"/>
      <c r="FC148" s="490"/>
      <c r="FD148" s="490"/>
      <c r="FE148" s="490"/>
      <c r="FF148" s="490"/>
      <c r="FG148" s="490"/>
      <c r="FH148" s="490"/>
      <c r="FI148" s="490"/>
      <c r="FJ148" s="490"/>
      <c r="FK148" s="490"/>
      <c r="FL148" s="490"/>
      <c r="FM148" s="490"/>
      <c r="FN148" s="490"/>
      <c r="FO148" s="490"/>
      <c r="FP148" s="490"/>
      <c r="FQ148" s="490"/>
      <c r="FR148" s="490"/>
      <c r="FS148" s="490"/>
      <c r="FT148" s="490"/>
      <c r="FU148" s="490"/>
      <c r="FV148" s="490"/>
      <c r="FW148" s="490"/>
      <c r="FX148" s="490"/>
      <c r="FY148" s="490"/>
      <c r="FZ148" s="490"/>
      <c r="GA148" s="490"/>
      <c r="GB148" s="490"/>
      <c r="GC148" s="490"/>
      <c r="GD148" s="490"/>
      <c r="GE148" s="490"/>
      <c r="GF148" s="490"/>
      <c r="GG148" s="490"/>
      <c r="GH148" s="490"/>
      <c r="GI148" s="490"/>
      <c r="GJ148" s="490"/>
      <c r="GK148" s="490"/>
      <c r="GL148" s="490"/>
      <c r="GM148" s="490"/>
      <c r="GN148" s="490"/>
      <c r="GO148" s="490"/>
      <c r="GP148" s="490"/>
      <c r="GQ148" s="490"/>
      <c r="GR148" s="490"/>
      <c r="GS148" s="490"/>
      <c r="GT148" s="490"/>
      <c r="GU148" s="490"/>
      <c r="GV148" s="490"/>
      <c r="GW148" s="490"/>
      <c r="GX148" s="490"/>
      <c r="GY148" s="490"/>
      <c r="GZ148" s="490"/>
      <c r="HA148" s="490"/>
      <c r="HB148" s="490"/>
      <c r="HC148" s="490"/>
      <c r="HD148" s="490"/>
      <c r="HE148" s="490"/>
      <c r="HF148" s="490"/>
      <c r="HG148" s="490"/>
      <c r="HH148" s="490"/>
      <c r="HI148" s="490"/>
      <c r="HJ148" s="490"/>
      <c r="HK148" s="490"/>
      <c r="HL148" s="490"/>
      <c r="HM148" s="490"/>
      <c r="HN148" s="490"/>
      <c r="HO148" s="490"/>
      <c r="HP148" s="490"/>
      <c r="HQ148" s="490"/>
      <c r="HR148" s="490"/>
      <c r="HS148" s="490"/>
      <c r="HT148" s="490"/>
      <c r="HU148" s="490"/>
      <c r="HV148" s="490"/>
      <c r="HW148" s="490"/>
      <c r="HX148" s="490"/>
      <c r="HY148" s="490"/>
      <c r="HZ148" s="490"/>
      <c r="IA148" s="490"/>
      <c r="IB148" s="490"/>
      <c r="IC148" s="490"/>
      <c r="ID148" s="490"/>
      <c r="IE148" s="490"/>
      <c r="IF148" s="490"/>
      <c r="IG148" s="490"/>
      <c r="IH148" s="490"/>
      <c r="II148" s="490"/>
      <c r="IJ148" s="490"/>
      <c r="IK148" s="490"/>
      <c r="IL148" s="490"/>
      <c r="IM148" s="490"/>
      <c r="IN148" s="490"/>
      <c r="IO148" s="490"/>
      <c r="IP148" s="490"/>
      <c r="IQ148" s="490"/>
      <c r="IR148" s="490"/>
      <c r="IS148" s="490"/>
      <c r="IT148" s="490"/>
      <c r="IU148" s="490"/>
      <c r="IV148" s="490"/>
    </row>
    <row r="149" spans="1:256" s="661" customFormat="1" ht="15.6" customHeight="1">
      <c r="A149" s="171"/>
      <c r="B149" s="171"/>
      <c r="C149" s="998"/>
      <c r="D149" s="998"/>
      <c r="E149" s="998"/>
      <c r="F149" s="22"/>
      <c r="G149" s="553"/>
      <c r="H149" s="522"/>
      <c r="I149" s="518" t="s">
        <v>625</v>
      </c>
      <c r="J149" s="146"/>
      <c r="K149" s="146"/>
      <c r="L149" s="146"/>
      <c r="M149" s="146"/>
      <c r="N149" s="146"/>
      <c r="O149" s="146"/>
      <c r="P149" s="146"/>
      <c r="Q149" s="146"/>
      <c r="R149" s="477"/>
      <c r="S149" s="477"/>
      <c r="T149" s="477"/>
      <c r="U149" s="477"/>
      <c r="V149" s="477"/>
      <c r="W149" s="477"/>
      <c r="X149"/>
      <c r="Y149" s="473"/>
      <c r="Z149" s="477"/>
      <c r="AA149" s="477"/>
      <c r="AB149" s="477"/>
      <c r="AC149" s="477">
        <v>120600</v>
      </c>
      <c r="AD149" s="477">
        <v>120600</v>
      </c>
      <c r="AE149" s="477">
        <v>120600</v>
      </c>
      <c r="AF149" s="477">
        <v>123600</v>
      </c>
      <c r="AG149" s="477">
        <v>126700</v>
      </c>
      <c r="AH149" s="477">
        <v>129900</v>
      </c>
      <c r="AI149" s="477">
        <v>133100</v>
      </c>
      <c r="AJ149" s="477">
        <v>136400</v>
      </c>
      <c r="AK149" s="477">
        <v>139800</v>
      </c>
      <c r="AL149" s="477">
        <v>143300</v>
      </c>
      <c r="AM149" s="477">
        <v>146900</v>
      </c>
      <c r="AN149" s="477">
        <v>150600</v>
      </c>
      <c r="AO149" s="477">
        <v>154400</v>
      </c>
      <c r="AP149" s="477">
        <v>158300</v>
      </c>
      <c r="AQ149" s="477">
        <v>162300</v>
      </c>
      <c r="AR149" s="477">
        <v>166400</v>
      </c>
      <c r="AS149" s="523">
        <v>170600</v>
      </c>
      <c r="AT149" s="490"/>
      <c r="AU149" s="490"/>
      <c r="AV149" s="490"/>
      <c r="AW149" s="490"/>
      <c r="AX149" s="490"/>
      <c r="AY149" s="490"/>
      <c r="AZ149" s="490"/>
      <c r="BA149" s="490"/>
      <c r="BB149" s="490"/>
      <c r="BC149" s="490"/>
      <c r="BD149" s="490"/>
      <c r="BE149" s="490"/>
      <c r="BF149" s="490"/>
      <c r="BG149" s="490"/>
      <c r="BH149" s="490"/>
      <c r="BI149" s="490"/>
      <c r="BJ149" s="490"/>
      <c r="BK149" s="490"/>
      <c r="BL149" s="490"/>
      <c r="BM149" s="490"/>
      <c r="BN149" s="490"/>
      <c r="BO149" s="490"/>
      <c r="BP149" s="490"/>
      <c r="BQ149" s="490"/>
      <c r="BR149" s="490"/>
      <c r="BS149" s="490"/>
      <c r="BT149" s="490"/>
      <c r="BU149" s="490"/>
      <c r="BV149" s="490"/>
      <c r="BW149" s="490"/>
      <c r="BX149" s="490"/>
      <c r="BY149" s="490"/>
      <c r="BZ149" s="490"/>
      <c r="CA149" s="490"/>
      <c r="CB149" s="490"/>
      <c r="CC149" s="490"/>
      <c r="CD149" s="490"/>
      <c r="CE149" s="490"/>
      <c r="CF149" s="490"/>
      <c r="CG149" s="490"/>
      <c r="CH149" s="490"/>
      <c r="CI149" s="490"/>
      <c r="CJ149" s="490"/>
      <c r="CK149" s="490"/>
      <c r="CL149" s="490"/>
      <c r="CM149" s="490"/>
      <c r="CN149" s="490"/>
      <c r="CO149" s="490"/>
      <c r="CP149" s="490"/>
      <c r="CQ149" s="490"/>
      <c r="CR149" s="490"/>
      <c r="CS149" s="490"/>
      <c r="CT149" s="490"/>
      <c r="CU149" s="490"/>
      <c r="CV149" s="490"/>
      <c r="CW149" s="490"/>
      <c r="CX149" s="490"/>
      <c r="CY149" s="490"/>
      <c r="CZ149" s="490"/>
      <c r="DA149" s="490"/>
      <c r="DB149" s="490"/>
      <c r="DC149" s="490"/>
      <c r="DD149" s="490"/>
      <c r="DE149" s="490"/>
      <c r="DF149" s="490"/>
      <c r="DG149" s="490"/>
      <c r="DH149" s="490"/>
      <c r="DI149" s="490"/>
      <c r="DJ149" s="490"/>
      <c r="DK149" s="490"/>
      <c r="DL149" s="490"/>
      <c r="DM149" s="490"/>
      <c r="DN149" s="490"/>
      <c r="DO149" s="490"/>
      <c r="DP149" s="490"/>
      <c r="DQ149" s="490"/>
      <c r="DR149" s="490"/>
      <c r="DS149" s="490"/>
      <c r="DT149" s="490"/>
      <c r="DU149" s="490"/>
      <c r="DV149" s="490"/>
      <c r="DW149" s="490"/>
      <c r="DX149" s="490"/>
      <c r="DY149" s="490"/>
      <c r="DZ149" s="490"/>
      <c r="EA149" s="490"/>
      <c r="EB149" s="490"/>
      <c r="EC149" s="490"/>
      <c r="ED149" s="490"/>
      <c r="EE149" s="490"/>
      <c r="EF149" s="490"/>
      <c r="EG149" s="490"/>
      <c r="EH149" s="490"/>
      <c r="EI149" s="490"/>
      <c r="EJ149" s="490"/>
      <c r="EK149" s="490"/>
      <c r="EL149" s="490"/>
      <c r="EM149" s="490"/>
      <c r="EN149" s="490"/>
      <c r="EO149" s="490"/>
      <c r="EP149" s="490"/>
      <c r="EQ149" s="490"/>
      <c r="ER149" s="490"/>
      <c r="ES149" s="490"/>
      <c r="ET149" s="490"/>
      <c r="EU149" s="490"/>
      <c r="EV149" s="490"/>
      <c r="EW149" s="490"/>
      <c r="EX149" s="490"/>
      <c r="EY149" s="490"/>
      <c r="EZ149" s="490"/>
      <c r="FA149" s="490"/>
      <c r="FB149" s="490"/>
      <c r="FC149" s="490"/>
      <c r="FD149" s="490"/>
      <c r="FE149" s="490"/>
      <c r="FF149" s="490"/>
      <c r="FG149" s="490"/>
      <c r="FH149" s="490"/>
      <c r="FI149" s="490"/>
      <c r="FJ149" s="490"/>
      <c r="FK149" s="490"/>
      <c r="FL149" s="490"/>
      <c r="FM149" s="490"/>
      <c r="FN149" s="490"/>
      <c r="FO149" s="490"/>
      <c r="FP149" s="490"/>
      <c r="FQ149" s="490"/>
      <c r="FR149" s="490"/>
      <c r="FS149" s="490"/>
      <c r="FT149" s="490"/>
      <c r="FU149" s="490"/>
      <c r="FV149" s="490"/>
      <c r="FW149" s="490"/>
      <c r="FX149" s="490"/>
      <c r="FY149" s="490"/>
      <c r="FZ149" s="490"/>
      <c r="GA149" s="490"/>
      <c r="GB149" s="490"/>
      <c r="GC149" s="490"/>
      <c r="GD149" s="490"/>
      <c r="GE149" s="490"/>
      <c r="GF149" s="490"/>
      <c r="GG149" s="490"/>
      <c r="GH149" s="490"/>
      <c r="GI149" s="490"/>
      <c r="GJ149" s="490"/>
      <c r="GK149" s="490"/>
      <c r="GL149" s="490"/>
      <c r="GM149" s="490"/>
      <c r="GN149" s="490"/>
      <c r="GO149" s="490"/>
      <c r="GP149" s="490"/>
      <c r="GQ149" s="490"/>
      <c r="GR149" s="490"/>
      <c r="GS149" s="490"/>
      <c r="GT149" s="490"/>
      <c r="GU149" s="490"/>
      <c r="GV149" s="490"/>
      <c r="GW149" s="490"/>
      <c r="GX149" s="490"/>
      <c r="GY149" s="490"/>
      <c r="GZ149" s="490"/>
      <c r="HA149" s="490"/>
      <c r="HB149" s="490"/>
      <c r="HC149" s="490"/>
      <c r="HD149" s="490"/>
      <c r="HE149" s="490"/>
      <c r="HF149" s="490"/>
      <c r="HG149" s="490"/>
      <c r="HH149" s="490"/>
      <c r="HI149" s="490"/>
      <c r="HJ149" s="490"/>
      <c r="HK149" s="490"/>
      <c r="HL149" s="490"/>
      <c r="HM149" s="490"/>
      <c r="HN149" s="490"/>
      <c r="HO149" s="490"/>
      <c r="HP149" s="490"/>
      <c r="HQ149" s="490"/>
      <c r="HR149" s="490"/>
      <c r="HS149" s="490"/>
      <c r="HT149" s="490"/>
      <c r="HU149" s="490"/>
      <c r="HV149" s="490"/>
      <c r="HW149" s="490"/>
      <c r="HX149" s="490"/>
      <c r="HY149" s="490"/>
      <c r="HZ149" s="490"/>
      <c r="IA149" s="490"/>
      <c r="IB149" s="490"/>
      <c r="IC149" s="490"/>
      <c r="ID149" s="490"/>
      <c r="IE149" s="490"/>
      <c r="IF149" s="490"/>
      <c r="IG149" s="490"/>
      <c r="IH149" s="490"/>
      <c r="II149" s="490"/>
      <c r="IJ149" s="490"/>
      <c r="IK149" s="490"/>
      <c r="IL149" s="490"/>
      <c r="IM149" s="490"/>
      <c r="IN149" s="490"/>
      <c r="IO149" s="490"/>
      <c r="IP149" s="490"/>
      <c r="IQ149" s="490"/>
      <c r="IR149" s="490"/>
      <c r="IS149" s="490"/>
      <c r="IT149" s="490"/>
      <c r="IU149" s="490"/>
      <c r="IV149" s="490"/>
    </row>
    <row r="150" spans="1:256" s="661" customFormat="1" ht="15.6" customHeight="1">
      <c r="A150" s="171"/>
      <c r="B150" s="171"/>
      <c r="C150" s="998"/>
      <c r="D150" s="998"/>
      <c r="E150" s="998"/>
      <c r="F150" s="22"/>
      <c r="G150" s="553"/>
      <c r="H150" s="522"/>
      <c r="I150" s="518" t="s">
        <v>626</v>
      </c>
      <c r="J150" s="146"/>
      <c r="K150" s="146"/>
      <c r="L150" s="146"/>
      <c r="M150" s="146"/>
      <c r="N150" s="146"/>
      <c r="O150" s="146"/>
      <c r="P150" s="146"/>
      <c r="Q150" s="146"/>
      <c r="R150" s="477"/>
      <c r="S150" s="477"/>
      <c r="T150" s="477"/>
      <c r="U150" s="477"/>
      <c r="V150" s="477"/>
      <c r="W150" s="477"/>
      <c r="X150"/>
      <c r="Y150" s="473"/>
      <c r="Z150" s="477"/>
      <c r="AA150" s="477"/>
      <c r="AB150" s="477"/>
      <c r="AC150" s="477">
        <v>160600</v>
      </c>
      <c r="AD150" s="477">
        <v>0</v>
      </c>
      <c r="AE150" s="477">
        <v>0</v>
      </c>
      <c r="AF150" s="477">
        <v>0</v>
      </c>
      <c r="AG150" s="477">
        <v>0</v>
      </c>
      <c r="AH150" s="477">
        <v>0</v>
      </c>
      <c r="AI150" s="477">
        <v>0</v>
      </c>
      <c r="AJ150" s="477">
        <v>0</v>
      </c>
      <c r="AK150" s="477">
        <v>0</v>
      </c>
      <c r="AL150" s="477">
        <v>0</v>
      </c>
      <c r="AM150" s="477">
        <v>0</v>
      </c>
      <c r="AN150" s="477">
        <v>0</v>
      </c>
      <c r="AO150" s="477">
        <v>0</v>
      </c>
      <c r="AP150" s="477">
        <v>0</v>
      </c>
      <c r="AQ150" s="477">
        <v>0</v>
      </c>
      <c r="AR150" s="477">
        <v>0</v>
      </c>
      <c r="AS150" s="523">
        <v>0</v>
      </c>
      <c r="AT150" s="490"/>
      <c r="AU150" s="490"/>
      <c r="AV150" s="490"/>
      <c r="AW150" s="490"/>
      <c r="AX150" s="490"/>
      <c r="AY150" s="490"/>
      <c r="AZ150" s="490"/>
      <c r="BA150" s="490"/>
      <c r="BB150" s="490"/>
      <c r="BC150" s="490"/>
      <c r="BD150" s="490"/>
      <c r="BE150" s="490"/>
      <c r="BF150" s="490"/>
      <c r="BG150" s="490"/>
      <c r="BH150" s="490"/>
      <c r="BI150" s="490"/>
      <c r="BJ150" s="490"/>
      <c r="BK150" s="490"/>
      <c r="BL150" s="490"/>
      <c r="BM150" s="490"/>
      <c r="BN150" s="490"/>
      <c r="BO150" s="490"/>
      <c r="BP150" s="490"/>
      <c r="BQ150" s="490"/>
      <c r="BR150" s="490"/>
      <c r="BS150" s="490"/>
      <c r="BT150" s="490"/>
      <c r="BU150" s="490"/>
      <c r="BV150" s="490"/>
      <c r="BW150" s="490"/>
      <c r="BX150" s="490"/>
      <c r="BY150" s="490"/>
      <c r="BZ150" s="490"/>
      <c r="CA150" s="490"/>
      <c r="CB150" s="490"/>
      <c r="CC150" s="490"/>
      <c r="CD150" s="490"/>
      <c r="CE150" s="490"/>
      <c r="CF150" s="490"/>
      <c r="CG150" s="490"/>
      <c r="CH150" s="490"/>
      <c r="CI150" s="490"/>
      <c r="CJ150" s="490"/>
      <c r="CK150" s="490"/>
      <c r="CL150" s="490"/>
      <c r="CM150" s="490"/>
      <c r="CN150" s="490"/>
      <c r="CO150" s="490"/>
      <c r="CP150" s="490"/>
      <c r="CQ150" s="490"/>
      <c r="CR150" s="490"/>
      <c r="CS150" s="490"/>
      <c r="CT150" s="490"/>
      <c r="CU150" s="490"/>
      <c r="CV150" s="490"/>
      <c r="CW150" s="490"/>
      <c r="CX150" s="490"/>
      <c r="CY150" s="490"/>
      <c r="CZ150" s="490"/>
      <c r="DA150" s="490"/>
      <c r="DB150" s="490"/>
      <c r="DC150" s="490"/>
      <c r="DD150" s="490"/>
      <c r="DE150" s="490"/>
      <c r="DF150" s="490"/>
      <c r="DG150" s="490"/>
      <c r="DH150" s="490"/>
      <c r="DI150" s="490"/>
      <c r="DJ150" s="490"/>
      <c r="DK150" s="490"/>
      <c r="DL150" s="490"/>
      <c r="DM150" s="490"/>
      <c r="DN150" s="490"/>
      <c r="DO150" s="490"/>
      <c r="DP150" s="490"/>
      <c r="DQ150" s="490"/>
      <c r="DR150" s="490"/>
      <c r="DS150" s="490"/>
      <c r="DT150" s="490"/>
      <c r="DU150" s="490"/>
      <c r="DV150" s="490"/>
      <c r="DW150" s="490"/>
      <c r="DX150" s="490"/>
      <c r="DY150" s="490"/>
      <c r="DZ150" s="490"/>
      <c r="EA150" s="490"/>
      <c r="EB150" s="490"/>
      <c r="EC150" s="490"/>
      <c r="ED150" s="490"/>
      <c r="EE150" s="490"/>
      <c r="EF150" s="490"/>
      <c r="EG150" s="490"/>
      <c r="EH150" s="490"/>
      <c r="EI150" s="490"/>
      <c r="EJ150" s="490"/>
      <c r="EK150" s="490"/>
      <c r="EL150" s="490"/>
      <c r="EM150" s="490"/>
      <c r="EN150" s="490"/>
      <c r="EO150" s="490"/>
      <c r="EP150" s="490"/>
      <c r="EQ150" s="490"/>
      <c r="ER150" s="490"/>
      <c r="ES150" s="490"/>
      <c r="ET150" s="490"/>
      <c r="EU150" s="490"/>
      <c r="EV150" s="490"/>
      <c r="EW150" s="490"/>
      <c r="EX150" s="490"/>
      <c r="EY150" s="490"/>
      <c r="EZ150" s="490"/>
      <c r="FA150" s="490"/>
      <c r="FB150" s="490"/>
      <c r="FC150" s="490"/>
      <c r="FD150" s="490"/>
      <c r="FE150" s="490"/>
      <c r="FF150" s="490"/>
      <c r="FG150" s="490"/>
      <c r="FH150" s="490"/>
      <c r="FI150" s="490"/>
      <c r="FJ150" s="490"/>
      <c r="FK150" s="490"/>
      <c r="FL150" s="490"/>
      <c r="FM150" s="490"/>
      <c r="FN150" s="490"/>
      <c r="FO150" s="490"/>
      <c r="FP150" s="490"/>
      <c r="FQ150" s="490"/>
      <c r="FR150" s="490"/>
      <c r="FS150" s="490"/>
      <c r="FT150" s="490"/>
      <c r="FU150" s="490"/>
      <c r="FV150" s="490"/>
      <c r="FW150" s="490"/>
      <c r="FX150" s="490"/>
      <c r="FY150" s="490"/>
      <c r="FZ150" s="490"/>
      <c r="GA150" s="490"/>
      <c r="GB150" s="490"/>
      <c r="GC150" s="490"/>
      <c r="GD150" s="490"/>
      <c r="GE150" s="490"/>
      <c r="GF150" s="490"/>
      <c r="GG150" s="490"/>
      <c r="GH150" s="490"/>
      <c r="GI150" s="490"/>
      <c r="GJ150" s="490"/>
      <c r="GK150" s="490"/>
      <c r="GL150" s="490"/>
      <c r="GM150" s="490"/>
      <c r="GN150" s="490"/>
      <c r="GO150" s="490"/>
      <c r="GP150" s="490"/>
      <c r="GQ150" s="490"/>
      <c r="GR150" s="490"/>
      <c r="GS150" s="490"/>
      <c r="GT150" s="490"/>
      <c r="GU150" s="490"/>
      <c r="GV150" s="490"/>
      <c r="GW150" s="490"/>
      <c r="GX150" s="490"/>
      <c r="GY150" s="490"/>
      <c r="GZ150" s="490"/>
      <c r="HA150" s="490"/>
      <c r="HB150" s="490"/>
      <c r="HC150" s="490"/>
      <c r="HD150" s="490"/>
      <c r="HE150" s="490"/>
      <c r="HF150" s="490"/>
      <c r="HG150" s="490"/>
      <c r="HH150" s="490"/>
      <c r="HI150" s="490"/>
      <c r="HJ150" s="490"/>
      <c r="HK150" s="490"/>
      <c r="HL150" s="490"/>
      <c r="HM150" s="490"/>
      <c r="HN150" s="490"/>
      <c r="HO150" s="490"/>
      <c r="HP150" s="490"/>
      <c r="HQ150" s="490"/>
      <c r="HR150" s="490"/>
      <c r="HS150" s="490"/>
      <c r="HT150" s="490"/>
      <c r="HU150" s="490"/>
      <c r="HV150" s="490"/>
      <c r="HW150" s="490"/>
      <c r="HX150" s="490"/>
      <c r="HY150" s="490"/>
      <c r="HZ150" s="490"/>
      <c r="IA150" s="490"/>
      <c r="IB150" s="490"/>
      <c r="IC150" s="490"/>
      <c r="ID150" s="490"/>
      <c r="IE150" s="490"/>
      <c r="IF150" s="490"/>
      <c r="IG150" s="490"/>
      <c r="IH150" s="490"/>
      <c r="II150" s="490"/>
      <c r="IJ150" s="490"/>
      <c r="IK150" s="490"/>
      <c r="IL150" s="490"/>
      <c r="IM150" s="490"/>
      <c r="IN150" s="490"/>
      <c r="IO150" s="490"/>
      <c r="IP150" s="490"/>
      <c r="IQ150" s="490"/>
      <c r="IR150" s="490"/>
      <c r="IS150" s="490"/>
      <c r="IT150" s="490"/>
      <c r="IU150" s="490"/>
      <c r="IV150" s="490"/>
    </row>
    <row r="151" spans="1:256" s="661" customFormat="1" ht="15.6" customHeight="1">
      <c r="A151" s="171"/>
      <c r="B151" s="171"/>
      <c r="C151" s="998"/>
      <c r="D151" s="998"/>
      <c r="E151" s="998"/>
      <c r="F151" s="22"/>
      <c r="G151" s="553"/>
      <c r="H151" s="522"/>
      <c r="I151" s="518" t="s">
        <v>629</v>
      </c>
      <c r="J151" s="146"/>
      <c r="K151" s="146"/>
      <c r="L151" s="146"/>
      <c r="M151" s="146"/>
      <c r="N151" s="146"/>
      <c r="O151" s="146"/>
      <c r="P151" s="146"/>
      <c r="Q151" s="146"/>
      <c r="R151" s="477"/>
      <c r="S151" s="477"/>
      <c r="T151" s="477"/>
      <c r="U151" s="477"/>
      <c r="V151" s="477"/>
      <c r="W151" s="477"/>
      <c r="X151"/>
      <c r="Y151" s="473"/>
      <c r="Z151" s="477"/>
      <c r="AA151" s="477"/>
      <c r="AB151" s="477"/>
      <c r="AC151" s="477">
        <v>0</v>
      </c>
      <c r="AD151" s="477">
        <v>0</v>
      </c>
      <c r="AE151" s="477">
        <v>0</v>
      </c>
      <c r="AF151" s="477">
        <v>0</v>
      </c>
      <c r="AG151" s="477">
        <v>0</v>
      </c>
      <c r="AH151" s="477">
        <v>0</v>
      </c>
      <c r="AI151" s="477">
        <v>0</v>
      </c>
      <c r="AJ151" s="477">
        <v>0</v>
      </c>
      <c r="AK151" s="477">
        <v>0</v>
      </c>
      <c r="AL151" s="477">
        <v>0</v>
      </c>
      <c r="AM151" s="477">
        <v>0</v>
      </c>
      <c r="AN151" s="477">
        <v>0</v>
      </c>
      <c r="AO151" s="477">
        <v>0</v>
      </c>
      <c r="AP151" s="477">
        <v>0</v>
      </c>
      <c r="AQ151" s="477">
        <v>0</v>
      </c>
      <c r="AR151" s="477">
        <v>0</v>
      </c>
      <c r="AS151" s="523">
        <v>0</v>
      </c>
      <c r="AT151" s="490"/>
      <c r="AU151" s="490"/>
      <c r="AV151" s="490"/>
      <c r="AW151" s="490"/>
      <c r="AX151" s="490"/>
      <c r="AY151" s="490"/>
      <c r="AZ151" s="490"/>
      <c r="BA151" s="490"/>
      <c r="BB151" s="490"/>
      <c r="BC151" s="490"/>
      <c r="BD151" s="490"/>
      <c r="BE151" s="490"/>
      <c r="BF151" s="490"/>
      <c r="BG151" s="490"/>
      <c r="BH151" s="490"/>
      <c r="BI151" s="490"/>
      <c r="BJ151" s="490"/>
      <c r="BK151" s="490"/>
      <c r="BL151" s="490"/>
      <c r="BM151" s="490"/>
      <c r="BN151" s="490"/>
      <c r="BO151" s="490"/>
      <c r="BP151" s="490"/>
      <c r="BQ151" s="490"/>
      <c r="BR151" s="490"/>
      <c r="BS151" s="490"/>
      <c r="BT151" s="490"/>
      <c r="BU151" s="490"/>
      <c r="BV151" s="490"/>
      <c r="BW151" s="490"/>
      <c r="BX151" s="490"/>
      <c r="BY151" s="490"/>
      <c r="BZ151" s="490"/>
      <c r="CA151" s="490"/>
      <c r="CB151" s="490"/>
      <c r="CC151" s="490"/>
      <c r="CD151" s="490"/>
      <c r="CE151" s="490"/>
      <c r="CF151" s="490"/>
      <c r="CG151" s="490"/>
      <c r="CH151" s="490"/>
      <c r="CI151" s="490"/>
      <c r="CJ151" s="490"/>
      <c r="CK151" s="490"/>
      <c r="CL151" s="490"/>
      <c r="CM151" s="490"/>
      <c r="CN151" s="490"/>
      <c r="CO151" s="490"/>
      <c r="CP151" s="490"/>
      <c r="CQ151" s="490"/>
      <c r="CR151" s="490"/>
      <c r="CS151" s="490"/>
      <c r="CT151" s="490"/>
      <c r="CU151" s="490"/>
      <c r="CV151" s="490"/>
      <c r="CW151" s="490"/>
      <c r="CX151" s="490"/>
      <c r="CY151" s="490"/>
      <c r="CZ151" s="490"/>
      <c r="DA151" s="490"/>
      <c r="DB151" s="490"/>
      <c r="DC151" s="490"/>
      <c r="DD151" s="490"/>
      <c r="DE151" s="490"/>
      <c r="DF151" s="490"/>
      <c r="DG151" s="490"/>
      <c r="DH151" s="490"/>
      <c r="DI151" s="490"/>
      <c r="DJ151" s="490"/>
      <c r="DK151" s="490"/>
      <c r="DL151" s="490"/>
      <c r="DM151" s="490"/>
      <c r="DN151" s="490"/>
      <c r="DO151" s="490"/>
      <c r="DP151" s="490"/>
      <c r="DQ151" s="490"/>
      <c r="DR151" s="490"/>
      <c r="DS151" s="490"/>
      <c r="DT151" s="490"/>
      <c r="DU151" s="490"/>
      <c r="DV151" s="490"/>
      <c r="DW151" s="490"/>
      <c r="DX151" s="490"/>
      <c r="DY151" s="490"/>
      <c r="DZ151" s="490"/>
      <c r="EA151" s="490"/>
      <c r="EB151" s="490"/>
      <c r="EC151" s="490"/>
      <c r="ED151" s="490"/>
      <c r="EE151" s="490"/>
      <c r="EF151" s="490"/>
      <c r="EG151" s="490"/>
      <c r="EH151" s="490"/>
      <c r="EI151" s="490"/>
      <c r="EJ151" s="490"/>
      <c r="EK151" s="490"/>
      <c r="EL151" s="490"/>
      <c r="EM151" s="490"/>
      <c r="EN151" s="490"/>
      <c r="EO151" s="490"/>
      <c r="EP151" s="490"/>
      <c r="EQ151" s="490"/>
      <c r="ER151" s="490"/>
      <c r="ES151" s="490"/>
      <c r="ET151" s="490"/>
      <c r="EU151" s="490"/>
      <c r="EV151" s="490"/>
      <c r="EW151" s="490"/>
      <c r="EX151" s="490"/>
      <c r="EY151" s="490"/>
      <c r="EZ151" s="490"/>
      <c r="FA151" s="490"/>
      <c r="FB151" s="490"/>
      <c r="FC151" s="490"/>
      <c r="FD151" s="490"/>
      <c r="FE151" s="490"/>
      <c r="FF151" s="490"/>
      <c r="FG151" s="490"/>
      <c r="FH151" s="490"/>
      <c r="FI151" s="490"/>
      <c r="FJ151" s="490"/>
      <c r="FK151" s="490"/>
      <c r="FL151" s="490"/>
      <c r="FM151" s="490"/>
      <c r="FN151" s="490"/>
      <c r="FO151" s="490"/>
      <c r="FP151" s="490"/>
      <c r="FQ151" s="490"/>
      <c r="FR151" s="490"/>
      <c r="FS151" s="490"/>
      <c r="FT151" s="490"/>
      <c r="FU151" s="490"/>
      <c r="FV151" s="490"/>
      <c r="FW151" s="490"/>
      <c r="FX151" s="490"/>
      <c r="FY151" s="490"/>
      <c r="FZ151" s="490"/>
      <c r="GA151" s="490"/>
      <c r="GB151" s="490"/>
      <c r="GC151" s="490"/>
      <c r="GD151" s="490"/>
      <c r="GE151" s="490"/>
      <c r="GF151" s="490"/>
      <c r="GG151" s="490"/>
      <c r="GH151" s="490"/>
      <c r="GI151" s="490"/>
      <c r="GJ151" s="490"/>
      <c r="GK151" s="490"/>
      <c r="GL151" s="490"/>
      <c r="GM151" s="490"/>
      <c r="GN151" s="490"/>
      <c r="GO151" s="490"/>
      <c r="GP151" s="490"/>
      <c r="GQ151" s="490"/>
      <c r="GR151" s="490"/>
      <c r="GS151" s="490"/>
      <c r="GT151" s="490"/>
      <c r="GU151" s="490"/>
      <c r="GV151" s="490"/>
      <c r="GW151" s="490"/>
      <c r="GX151" s="490"/>
      <c r="GY151" s="490"/>
      <c r="GZ151" s="490"/>
      <c r="HA151" s="490"/>
      <c r="HB151" s="490"/>
      <c r="HC151" s="490"/>
      <c r="HD151" s="490"/>
      <c r="HE151" s="490"/>
      <c r="HF151" s="490"/>
      <c r="HG151" s="490"/>
      <c r="HH151" s="490"/>
      <c r="HI151" s="490"/>
      <c r="HJ151" s="490"/>
      <c r="HK151" s="490"/>
      <c r="HL151" s="490"/>
      <c r="HM151" s="490"/>
      <c r="HN151" s="490"/>
      <c r="HO151" s="490"/>
      <c r="HP151" s="490"/>
      <c r="HQ151" s="490"/>
      <c r="HR151" s="490"/>
      <c r="HS151" s="490"/>
      <c r="HT151" s="490"/>
      <c r="HU151" s="490"/>
      <c r="HV151" s="490"/>
      <c r="HW151" s="490"/>
      <c r="HX151" s="490"/>
      <c r="HY151" s="490"/>
      <c r="HZ151" s="490"/>
      <c r="IA151" s="490"/>
      <c r="IB151" s="490"/>
      <c r="IC151" s="490"/>
      <c r="ID151" s="490"/>
      <c r="IE151" s="490"/>
      <c r="IF151" s="490"/>
      <c r="IG151" s="490"/>
      <c r="IH151" s="490"/>
      <c r="II151" s="490"/>
      <c r="IJ151" s="490"/>
      <c r="IK151" s="490"/>
      <c r="IL151" s="490"/>
      <c r="IM151" s="490"/>
      <c r="IN151" s="490"/>
      <c r="IO151" s="490"/>
      <c r="IP151" s="490"/>
      <c r="IQ151" s="490"/>
      <c r="IR151" s="490"/>
      <c r="IS151" s="490"/>
      <c r="IT151" s="490"/>
      <c r="IU151" s="490"/>
      <c r="IV151" s="490"/>
    </row>
    <row r="152" spans="1:256" s="661" customFormat="1" ht="15.6" customHeight="1">
      <c r="A152" s="171"/>
      <c r="B152" s="171"/>
      <c r="C152" s="998"/>
      <c r="D152" s="998"/>
      <c r="E152" s="998"/>
      <c r="F152" s="22"/>
      <c r="G152" s="553"/>
      <c r="H152" s="522"/>
      <c r="I152" s="518" t="s">
        <v>632</v>
      </c>
      <c r="J152" s="146"/>
      <c r="K152" s="146"/>
      <c r="L152" s="146"/>
      <c r="M152" s="146"/>
      <c r="N152" s="146"/>
      <c r="O152" s="146"/>
      <c r="P152" s="146"/>
      <c r="Q152" s="146"/>
      <c r="R152" s="477"/>
      <c r="S152" s="477"/>
      <c r="T152" s="477"/>
      <c r="U152" s="477"/>
      <c r="V152" s="477"/>
      <c r="W152" s="477"/>
      <c r="X152"/>
      <c r="Y152" s="473"/>
      <c r="Z152" s="477"/>
      <c r="AA152" s="477"/>
      <c r="AB152" s="477"/>
      <c r="AC152" s="477">
        <v>298900</v>
      </c>
      <c r="AD152" s="477">
        <v>419000</v>
      </c>
      <c r="AE152" s="477">
        <v>420000</v>
      </c>
      <c r="AF152" s="477">
        <v>430500</v>
      </c>
      <c r="AG152" s="477">
        <v>441300</v>
      </c>
      <c r="AH152" s="477">
        <v>452300</v>
      </c>
      <c r="AI152" s="477">
        <v>463600</v>
      </c>
      <c r="AJ152" s="477">
        <v>475200</v>
      </c>
      <c r="AK152" s="477">
        <v>487100</v>
      </c>
      <c r="AL152" s="477">
        <v>499300</v>
      </c>
      <c r="AM152" s="477">
        <v>511800</v>
      </c>
      <c r="AN152" s="477">
        <v>524600</v>
      </c>
      <c r="AO152" s="477">
        <v>537700</v>
      </c>
      <c r="AP152" s="477">
        <v>551100</v>
      </c>
      <c r="AQ152" s="477">
        <v>564900</v>
      </c>
      <c r="AR152" s="477">
        <v>579000</v>
      </c>
      <c r="AS152" s="523">
        <v>593500</v>
      </c>
      <c r="AT152" s="490"/>
      <c r="AU152" s="490"/>
      <c r="AV152" s="490"/>
      <c r="AW152" s="490"/>
      <c r="AX152" s="490"/>
      <c r="AY152" s="490"/>
      <c r="AZ152" s="490"/>
      <c r="BA152" s="490"/>
      <c r="BB152" s="490"/>
      <c r="BC152" s="490"/>
      <c r="BD152" s="490"/>
      <c r="BE152" s="490"/>
      <c r="BF152" s="490"/>
      <c r="BG152" s="490"/>
      <c r="BH152" s="490"/>
      <c r="BI152" s="490"/>
      <c r="BJ152" s="490"/>
      <c r="BK152" s="490"/>
      <c r="BL152" s="490"/>
      <c r="BM152" s="490"/>
      <c r="BN152" s="490"/>
      <c r="BO152" s="490"/>
      <c r="BP152" s="490"/>
      <c r="BQ152" s="490"/>
      <c r="BR152" s="490"/>
      <c r="BS152" s="490"/>
      <c r="BT152" s="490"/>
      <c r="BU152" s="490"/>
      <c r="BV152" s="490"/>
      <c r="BW152" s="490"/>
      <c r="BX152" s="490"/>
      <c r="BY152" s="490"/>
      <c r="BZ152" s="490"/>
      <c r="CA152" s="490"/>
      <c r="CB152" s="490"/>
      <c r="CC152" s="490"/>
      <c r="CD152" s="490"/>
      <c r="CE152" s="490"/>
      <c r="CF152" s="490"/>
      <c r="CG152" s="490"/>
      <c r="CH152" s="490"/>
      <c r="CI152" s="490"/>
      <c r="CJ152" s="490"/>
      <c r="CK152" s="490"/>
      <c r="CL152" s="490"/>
      <c r="CM152" s="490"/>
      <c r="CN152" s="490"/>
      <c r="CO152" s="490"/>
      <c r="CP152" s="490"/>
      <c r="CQ152" s="490"/>
      <c r="CR152" s="490"/>
      <c r="CS152" s="490"/>
      <c r="CT152" s="490"/>
      <c r="CU152" s="490"/>
      <c r="CV152" s="490"/>
      <c r="CW152" s="490"/>
      <c r="CX152" s="490"/>
      <c r="CY152" s="490"/>
      <c r="CZ152" s="490"/>
      <c r="DA152" s="490"/>
      <c r="DB152" s="490"/>
      <c r="DC152" s="490"/>
      <c r="DD152" s="490"/>
      <c r="DE152" s="490"/>
      <c r="DF152" s="490"/>
      <c r="DG152" s="490"/>
      <c r="DH152" s="490"/>
      <c r="DI152" s="490"/>
      <c r="DJ152" s="490"/>
      <c r="DK152" s="490"/>
      <c r="DL152" s="490"/>
      <c r="DM152" s="490"/>
      <c r="DN152" s="490"/>
      <c r="DO152" s="490"/>
      <c r="DP152" s="490"/>
      <c r="DQ152" s="490"/>
      <c r="DR152" s="490"/>
      <c r="DS152" s="490"/>
      <c r="DT152" s="490"/>
      <c r="DU152" s="490"/>
      <c r="DV152" s="490"/>
      <c r="DW152" s="490"/>
      <c r="DX152" s="490"/>
      <c r="DY152" s="490"/>
      <c r="DZ152" s="490"/>
      <c r="EA152" s="490"/>
      <c r="EB152" s="490"/>
      <c r="EC152" s="490"/>
      <c r="ED152" s="490"/>
      <c r="EE152" s="490"/>
      <c r="EF152" s="490"/>
      <c r="EG152" s="490"/>
      <c r="EH152" s="490"/>
      <c r="EI152" s="490"/>
      <c r="EJ152" s="490"/>
      <c r="EK152" s="490"/>
      <c r="EL152" s="490"/>
      <c r="EM152" s="490"/>
      <c r="EN152" s="490"/>
      <c r="EO152" s="490"/>
      <c r="EP152" s="490"/>
      <c r="EQ152" s="490"/>
      <c r="ER152" s="490"/>
      <c r="ES152" s="490"/>
      <c r="ET152" s="490"/>
      <c r="EU152" s="490"/>
      <c r="EV152" s="490"/>
      <c r="EW152" s="490"/>
      <c r="EX152" s="490"/>
      <c r="EY152" s="490"/>
      <c r="EZ152" s="490"/>
      <c r="FA152" s="490"/>
      <c r="FB152" s="490"/>
      <c r="FC152" s="490"/>
      <c r="FD152" s="490"/>
      <c r="FE152" s="490"/>
      <c r="FF152" s="490"/>
      <c r="FG152" s="490"/>
      <c r="FH152" s="490"/>
      <c r="FI152" s="490"/>
      <c r="FJ152" s="490"/>
      <c r="FK152" s="490"/>
      <c r="FL152" s="490"/>
      <c r="FM152" s="490"/>
      <c r="FN152" s="490"/>
      <c r="FO152" s="490"/>
      <c r="FP152" s="490"/>
      <c r="FQ152" s="490"/>
      <c r="FR152" s="490"/>
      <c r="FS152" s="490"/>
      <c r="FT152" s="490"/>
      <c r="FU152" s="490"/>
      <c r="FV152" s="490"/>
      <c r="FW152" s="490"/>
      <c r="FX152" s="490"/>
      <c r="FY152" s="490"/>
      <c r="FZ152" s="490"/>
      <c r="GA152" s="490"/>
      <c r="GB152" s="490"/>
      <c r="GC152" s="490"/>
      <c r="GD152" s="490"/>
      <c r="GE152" s="490"/>
      <c r="GF152" s="490"/>
      <c r="GG152" s="490"/>
      <c r="GH152" s="490"/>
      <c r="GI152" s="490"/>
      <c r="GJ152" s="490"/>
      <c r="GK152" s="490"/>
      <c r="GL152" s="490"/>
      <c r="GM152" s="490"/>
      <c r="GN152" s="490"/>
      <c r="GO152" s="490"/>
      <c r="GP152" s="490"/>
      <c r="GQ152" s="490"/>
      <c r="GR152" s="490"/>
      <c r="GS152" s="490"/>
      <c r="GT152" s="490"/>
      <c r="GU152" s="490"/>
      <c r="GV152" s="490"/>
      <c r="GW152" s="490"/>
      <c r="GX152" s="490"/>
      <c r="GY152" s="490"/>
      <c r="GZ152" s="490"/>
      <c r="HA152" s="490"/>
      <c r="HB152" s="490"/>
      <c r="HC152" s="490"/>
      <c r="HD152" s="490"/>
      <c r="HE152" s="490"/>
      <c r="HF152" s="490"/>
      <c r="HG152" s="490"/>
      <c r="HH152" s="490"/>
      <c r="HI152" s="490"/>
      <c r="HJ152" s="490"/>
      <c r="HK152" s="490"/>
      <c r="HL152" s="490"/>
      <c r="HM152" s="490"/>
      <c r="HN152" s="490"/>
      <c r="HO152" s="490"/>
      <c r="HP152" s="490"/>
      <c r="HQ152" s="490"/>
      <c r="HR152" s="490"/>
      <c r="HS152" s="490"/>
      <c r="HT152" s="490"/>
      <c r="HU152" s="490"/>
      <c r="HV152" s="490"/>
      <c r="HW152" s="490"/>
      <c r="HX152" s="490"/>
      <c r="HY152" s="490"/>
      <c r="HZ152" s="490"/>
      <c r="IA152" s="490"/>
      <c r="IB152" s="490"/>
      <c r="IC152" s="490"/>
      <c r="ID152" s="490"/>
      <c r="IE152" s="490"/>
      <c r="IF152" s="490"/>
      <c r="IG152" s="490"/>
      <c r="IH152" s="490"/>
      <c r="II152" s="490"/>
      <c r="IJ152" s="490"/>
      <c r="IK152" s="490"/>
      <c r="IL152" s="490"/>
      <c r="IM152" s="490"/>
      <c r="IN152" s="490"/>
      <c r="IO152" s="490"/>
      <c r="IP152" s="490"/>
      <c r="IQ152" s="490"/>
      <c r="IR152" s="490"/>
      <c r="IS152" s="490"/>
      <c r="IT152" s="490"/>
      <c r="IU152" s="490"/>
      <c r="IV152" s="490"/>
    </row>
    <row r="153" spans="1:256" s="661" customFormat="1" ht="15.6" customHeight="1">
      <c r="A153" s="171"/>
      <c r="B153" s="171"/>
      <c r="C153" s="998"/>
      <c r="D153" s="998"/>
      <c r="E153" s="998"/>
      <c r="F153" s="22"/>
      <c r="G153" s="553"/>
      <c r="H153" s="522"/>
      <c r="I153" s="524" t="s">
        <v>635</v>
      </c>
      <c r="J153" s="146"/>
      <c r="K153" s="146"/>
      <c r="L153" s="146"/>
      <c r="M153" s="146"/>
      <c r="N153" s="146"/>
      <c r="O153" s="146"/>
      <c r="P153" s="146"/>
      <c r="Q153" s="146"/>
      <c r="R153" s="477"/>
      <c r="S153" s="477"/>
      <c r="T153" s="477"/>
      <c r="U153" s="477"/>
      <c r="V153" s="477"/>
      <c r="W153" s="477"/>
      <c r="X153"/>
      <c r="Y153" s="473"/>
      <c r="Z153" s="477"/>
      <c r="AA153" s="477"/>
      <c r="AB153" s="477"/>
      <c r="AC153" s="477">
        <v>0</v>
      </c>
      <c r="AD153" s="477">
        <v>-136200</v>
      </c>
      <c r="AE153" s="477">
        <v>-141200</v>
      </c>
      <c r="AF153" s="477">
        <v>-144700</v>
      </c>
      <c r="AG153" s="477">
        <v>-148300</v>
      </c>
      <c r="AH153" s="477">
        <v>-152000</v>
      </c>
      <c r="AI153" s="477">
        <v>-155800</v>
      </c>
      <c r="AJ153" s="477">
        <v>-159700</v>
      </c>
      <c r="AK153" s="477">
        <v>-163700</v>
      </c>
      <c r="AL153" s="477">
        <v>-167800</v>
      </c>
      <c r="AM153" s="477">
        <v>-172000</v>
      </c>
      <c r="AN153" s="477">
        <v>-176300</v>
      </c>
      <c r="AO153" s="477">
        <v>-180700</v>
      </c>
      <c r="AP153" s="477">
        <v>-185200</v>
      </c>
      <c r="AQ153" s="477">
        <v>-189800</v>
      </c>
      <c r="AR153" s="477">
        <v>-194500</v>
      </c>
      <c r="AS153" s="523">
        <v>-199400</v>
      </c>
      <c r="AT153" s="490"/>
      <c r="AU153" s="490"/>
      <c r="AV153" s="490"/>
      <c r="AW153" s="490"/>
      <c r="AX153" s="490"/>
      <c r="AY153" s="490"/>
      <c r="AZ153" s="490"/>
      <c r="BA153" s="490"/>
      <c r="BB153" s="490"/>
      <c r="BC153" s="490"/>
      <c r="BD153" s="490"/>
      <c r="BE153" s="490"/>
      <c r="BF153" s="490"/>
      <c r="BG153" s="490"/>
      <c r="BH153" s="490"/>
      <c r="BI153" s="490"/>
      <c r="BJ153" s="490"/>
      <c r="BK153" s="490"/>
      <c r="BL153" s="490"/>
      <c r="BM153" s="490"/>
      <c r="BN153" s="490"/>
      <c r="BO153" s="490"/>
      <c r="BP153" s="490"/>
      <c r="BQ153" s="490"/>
      <c r="BR153" s="490"/>
      <c r="BS153" s="490"/>
      <c r="BT153" s="490"/>
      <c r="BU153" s="490"/>
      <c r="BV153" s="490"/>
      <c r="BW153" s="490"/>
      <c r="BX153" s="490"/>
      <c r="BY153" s="490"/>
      <c r="BZ153" s="490"/>
      <c r="CA153" s="490"/>
      <c r="CB153" s="490"/>
      <c r="CC153" s="490"/>
      <c r="CD153" s="490"/>
      <c r="CE153" s="490"/>
      <c r="CF153" s="490"/>
      <c r="CG153" s="490"/>
      <c r="CH153" s="490"/>
      <c r="CI153" s="490"/>
      <c r="CJ153" s="490"/>
      <c r="CK153" s="490"/>
      <c r="CL153" s="490"/>
      <c r="CM153" s="490"/>
      <c r="CN153" s="490"/>
      <c r="CO153" s="490"/>
      <c r="CP153" s="490"/>
      <c r="CQ153" s="490"/>
      <c r="CR153" s="490"/>
      <c r="CS153" s="490"/>
      <c r="CT153" s="490"/>
      <c r="CU153" s="490"/>
      <c r="CV153" s="490"/>
      <c r="CW153" s="490"/>
      <c r="CX153" s="490"/>
      <c r="CY153" s="490"/>
      <c r="CZ153" s="490"/>
      <c r="DA153" s="490"/>
      <c r="DB153" s="490"/>
      <c r="DC153" s="490"/>
      <c r="DD153" s="490"/>
      <c r="DE153" s="490"/>
      <c r="DF153" s="490"/>
      <c r="DG153" s="490"/>
      <c r="DH153" s="490"/>
      <c r="DI153" s="490"/>
      <c r="DJ153" s="490"/>
      <c r="DK153" s="490"/>
      <c r="DL153" s="490"/>
      <c r="DM153" s="490"/>
      <c r="DN153" s="490"/>
      <c r="DO153" s="490"/>
      <c r="DP153" s="490"/>
      <c r="DQ153" s="490"/>
      <c r="DR153" s="490"/>
      <c r="DS153" s="490"/>
      <c r="DT153" s="490"/>
      <c r="DU153" s="490"/>
      <c r="DV153" s="490"/>
      <c r="DW153" s="490"/>
      <c r="DX153" s="490"/>
      <c r="DY153" s="490"/>
      <c r="DZ153" s="490"/>
      <c r="EA153" s="490"/>
      <c r="EB153" s="490"/>
      <c r="EC153" s="490"/>
      <c r="ED153" s="490"/>
      <c r="EE153" s="490"/>
      <c r="EF153" s="490"/>
      <c r="EG153" s="490"/>
      <c r="EH153" s="490"/>
      <c r="EI153" s="490"/>
      <c r="EJ153" s="490"/>
      <c r="EK153" s="490"/>
      <c r="EL153" s="490"/>
      <c r="EM153" s="490"/>
      <c r="EN153" s="490"/>
      <c r="EO153" s="490"/>
      <c r="EP153" s="490"/>
      <c r="EQ153" s="490"/>
      <c r="ER153" s="490"/>
      <c r="ES153" s="490"/>
      <c r="ET153" s="490"/>
      <c r="EU153" s="490"/>
      <c r="EV153" s="490"/>
      <c r="EW153" s="490"/>
      <c r="EX153" s="490"/>
      <c r="EY153" s="490"/>
      <c r="EZ153" s="490"/>
      <c r="FA153" s="490"/>
      <c r="FB153" s="490"/>
      <c r="FC153" s="490"/>
      <c r="FD153" s="490"/>
      <c r="FE153" s="490"/>
      <c r="FF153" s="490"/>
      <c r="FG153" s="490"/>
      <c r="FH153" s="490"/>
      <c r="FI153" s="490"/>
      <c r="FJ153" s="490"/>
      <c r="FK153" s="490"/>
      <c r="FL153" s="490"/>
      <c r="FM153" s="490"/>
      <c r="FN153" s="490"/>
      <c r="FO153" s="490"/>
      <c r="FP153" s="490"/>
      <c r="FQ153" s="490"/>
      <c r="FR153" s="490"/>
      <c r="FS153" s="490"/>
      <c r="FT153" s="490"/>
      <c r="FU153" s="490"/>
      <c r="FV153" s="490"/>
      <c r="FW153" s="490"/>
      <c r="FX153" s="490"/>
      <c r="FY153" s="490"/>
      <c r="FZ153" s="490"/>
      <c r="GA153" s="490"/>
      <c r="GB153" s="490"/>
      <c r="GC153" s="490"/>
      <c r="GD153" s="490"/>
      <c r="GE153" s="490"/>
      <c r="GF153" s="490"/>
      <c r="GG153" s="490"/>
      <c r="GH153" s="490"/>
      <c r="GI153" s="490"/>
      <c r="GJ153" s="490"/>
      <c r="GK153" s="490"/>
      <c r="GL153" s="490"/>
      <c r="GM153" s="490"/>
      <c r="GN153" s="490"/>
      <c r="GO153" s="490"/>
      <c r="GP153" s="490"/>
      <c r="GQ153" s="490"/>
      <c r="GR153" s="490"/>
      <c r="GS153" s="490"/>
      <c r="GT153" s="490"/>
      <c r="GU153" s="490"/>
      <c r="GV153" s="490"/>
      <c r="GW153" s="490"/>
      <c r="GX153" s="490"/>
      <c r="GY153" s="490"/>
      <c r="GZ153" s="490"/>
      <c r="HA153" s="490"/>
      <c r="HB153" s="490"/>
      <c r="HC153" s="490"/>
      <c r="HD153" s="490"/>
      <c r="HE153" s="490"/>
      <c r="HF153" s="490"/>
      <c r="HG153" s="490"/>
      <c r="HH153" s="490"/>
      <c r="HI153" s="490"/>
      <c r="HJ153" s="490"/>
      <c r="HK153" s="490"/>
      <c r="HL153" s="490"/>
      <c r="HM153" s="490"/>
      <c r="HN153" s="490"/>
      <c r="HO153" s="490"/>
      <c r="HP153" s="490"/>
      <c r="HQ153" s="490"/>
      <c r="HR153" s="490"/>
      <c r="HS153" s="490"/>
      <c r="HT153" s="490"/>
      <c r="HU153" s="490"/>
      <c r="HV153" s="490"/>
      <c r="HW153" s="490"/>
      <c r="HX153" s="490"/>
      <c r="HY153" s="490"/>
      <c r="HZ153" s="490"/>
      <c r="IA153" s="490"/>
      <c r="IB153" s="490"/>
      <c r="IC153" s="490"/>
      <c r="ID153" s="490"/>
      <c r="IE153" s="490"/>
      <c r="IF153" s="490"/>
      <c r="IG153" s="490"/>
      <c r="IH153" s="490"/>
      <c r="II153" s="490"/>
      <c r="IJ153" s="490"/>
      <c r="IK153" s="490"/>
      <c r="IL153" s="490"/>
      <c r="IM153" s="490"/>
      <c r="IN153" s="490"/>
      <c r="IO153" s="490"/>
      <c r="IP153" s="490"/>
      <c r="IQ153" s="490"/>
      <c r="IR153" s="490"/>
      <c r="IS153" s="490"/>
      <c r="IT153" s="490"/>
      <c r="IU153" s="490"/>
      <c r="IV153" s="490"/>
    </row>
    <row r="154" spans="1:256" s="661" customFormat="1" ht="15.6" customHeight="1">
      <c r="A154" s="171"/>
      <c r="B154" s="171"/>
      <c r="C154" s="998"/>
      <c r="D154" s="998"/>
      <c r="E154" s="998"/>
      <c r="F154" s="22"/>
      <c r="G154" s="505"/>
      <c r="H154" s="506"/>
      <c r="I154" s="507" t="s">
        <v>38</v>
      </c>
      <c r="J154" s="146"/>
      <c r="K154" s="146"/>
      <c r="L154" s="146"/>
      <c r="M154" s="146"/>
      <c r="N154" s="146"/>
      <c r="O154" s="146"/>
      <c r="P154" s="146"/>
      <c r="Q154" s="146"/>
      <c r="R154" s="508"/>
      <c r="S154" s="508"/>
      <c r="T154" s="508"/>
      <c r="U154" s="508"/>
      <c r="V154" s="508"/>
      <c r="W154" s="508"/>
      <c r="X154"/>
      <c r="Y154" s="473"/>
      <c r="Z154" s="508"/>
      <c r="AA154" s="508"/>
      <c r="AB154" s="508"/>
      <c r="AC154" s="508">
        <v>2654100</v>
      </c>
      <c r="AD154" s="508">
        <v>2872592.1823866698</v>
      </c>
      <c r="AE154" s="508">
        <v>2940129.3940349999</v>
      </c>
      <c r="AF154" s="508">
        <v>3046200</v>
      </c>
      <c r="AG154" s="508">
        <v>3175300</v>
      </c>
      <c r="AH154" s="508">
        <v>3311700</v>
      </c>
      <c r="AI154" s="508">
        <v>3452300</v>
      </c>
      <c r="AJ154" s="508">
        <v>3570500</v>
      </c>
      <c r="AK154" s="508">
        <v>3692900</v>
      </c>
      <c r="AL154" s="508">
        <v>3819600</v>
      </c>
      <c r="AM154" s="508">
        <v>3951600</v>
      </c>
      <c r="AN154" s="508">
        <v>4089100</v>
      </c>
      <c r="AO154" s="508">
        <v>4232300</v>
      </c>
      <c r="AP154" s="508">
        <v>4381400</v>
      </c>
      <c r="AQ154" s="508">
        <v>4536700</v>
      </c>
      <c r="AR154" s="508">
        <v>4698400</v>
      </c>
      <c r="AS154" s="509">
        <v>4866600</v>
      </c>
      <c r="AT154" s="1301"/>
      <c r="AU154" s="1301"/>
      <c r="AV154" s="1301"/>
      <c r="AW154" s="1301"/>
      <c r="AX154" s="1301"/>
      <c r="AY154" s="1301"/>
      <c r="AZ154" s="1301"/>
      <c r="BA154" s="1301"/>
      <c r="BB154" s="1301"/>
      <c r="BC154" s="1301"/>
      <c r="BD154" s="1301"/>
      <c r="BE154" s="1301"/>
      <c r="BF154" s="1301"/>
      <c r="BG154" s="1301"/>
      <c r="BH154" s="1301"/>
      <c r="BI154" s="1301"/>
      <c r="BJ154" s="1301"/>
      <c r="BK154" s="1301"/>
      <c r="BL154" s="1301"/>
      <c r="BM154" s="1301"/>
      <c r="BN154" s="1301"/>
      <c r="BO154" s="1301"/>
      <c r="BP154" s="1301"/>
      <c r="BQ154" s="1301"/>
      <c r="BR154" s="1301"/>
      <c r="BS154" s="1301"/>
      <c r="BT154" s="1301"/>
      <c r="BU154" s="1301"/>
      <c r="BV154" s="1301"/>
      <c r="BW154" s="1301"/>
      <c r="BX154" s="1301"/>
      <c r="BY154" s="1301"/>
      <c r="BZ154" s="1301"/>
      <c r="CA154" s="1301"/>
      <c r="CB154" s="1301"/>
      <c r="CC154" s="1301"/>
      <c r="CD154" s="1301"/>
      <c r="CE154" s="1301"/>
      <c r="CF154" s="1301"/>
      <c r="CG154" s="1301"/>
      <c r="CH154" s="1301"/>
      <c r="CI154" s="1301"/>
      <c r="CJ154" s="1301"/>
      <c r="CK154" s="1301"/>
      <c r="CL154" s="1301"/>
      <c r="CM154" s="1301"/>
      <c r="CN154" s="1301"/>
      <c r="CO154" s="1301"/>
      <c r="CP154" s="1301"/>
      <c r="CQ154" s="1301"/>
      <c r="CR154" s="1301"/>
      <c r="CS154" s="1301"/>
      <c r="CT154" s="1301"/>
      <c r="CU154" s="1301"/>
      <c r="CV154" s="1301"/>
      <c r="CW154" s="1301"/>
      <c r="CX154" s="1301"/>
      <c r="CY154" s="1301"/>
      <c r="CZ154" s="1301"/>
      <c r="DA154" s="1301"/>
      <c r="DB154" s="1301"/>
      <c r="DC154" s="1301"/>
      <c r="DD154" s="1301"/>
      <c r="DE154" s="1301"/>
      <c r="DF154" s="1301"/>
      <c r="DG154" s="1301"/>
      <c r="DH154" s="1301"/>
      <c r="DI154" s="1301"/>
      <c r="DJ154" s="1301"/>
      <c r="DK154" s="1301"/>
      <c r="DL154" s="1301"/>
      <c r="DM154" s="1301"/>
      <c r="DN154" s="1301"/>
      <c r="DO154" s="1301"/>
      <c r="DP154" s="1301"/>
      <c r="DQ154" s="1301"/>
      <c r="DR154" s="1301"/>
      <c r="DS154" s="1301"/>
      <c r="DT154" s="1301"/>
      <c r="DU154" s="1301"/>
      <c r="DV154" s="1301"/>
      <c r="DW154" s="1301"/>
      <c r="DX154" s="1301"/>
      <c r="DY154" s="1301"/>
      <c r="DZ154" s="1301"/>
      <c r="EA154" s="1301"/>
      <c r="EB154" s="1301"/>
      <c r="EC154" s="1301"/>
      <c r="ED154" s="1301"/>
      <c r="EE154" s="1301"/>
      <c r="EF154" s="1301"/>
      <c r="EG154" s="1301"/>
      <c r="EH154" s="1301"/>
      <c r="EI154" s="1301"/>
      <c r="EJ154" s="1301"/>
      <c r="EK154" s="1301"/>
      <c r="EL154" s="1301"/>
      <c r="EM154" s="1301"/>
      <c r="EN154" s="1301"/>
      <c r="EO154" s="1301"/>
      <c r="EP154" s="1301"/>
      <c r="EQ154" s="1301"/>
      <c r="ER154" s="1301"/>
      <c r="ES154" s="1301"/>
      <c r="ET154" s="1301"/>
      <c r="EU154" s="1301"/>
      <c r="EV154" s="1301"/>
      <c r="EW154" s="1301"/>
      <c r="EX154" s="1301"/>
      <c r="EY154" s="1301"/>
      <c r="EZ154" s="1301"/>
      <c r="FA154" s="1301"/>
      <c r="FB154" s="1301"/>
      <c r="FC154" s="1301"/>
      <c r="FD154" s="1301"/>
      <c r="FE154" s="1301"/>
      <c r="FF154" s="1301"/>
      <c r="FG154" s="1301"/>
      <c r="FH154" s="1301"/>
      <c r="FI154" s="1301"/>
      <c r="FJ154" s="1301"/>
      <c r="FK154" s="1301"/>
      <c r="FL154" s="1301"/>
      <c r="FM154" s="1301"/>
      <c r="FN154" s="1301"/>
      <c r="FO154" s="1301"/>
      <c r="FP154" s="1301"/>
      <c r="FQ154" s="1301"/>
      <c r="FR154" s="1301"/>
      <c r="FS154" s="1301"/>
      <c r="FT154" s="1301"/>
      <c r="FU154" s="1301"/>
      <c r="FV154" s="1301"/>
      <c r="FW154" s="1301"/>
      <c r="FX154" s="1301"/>
      <c r="FY154" s="1301"/>
      <c r="FZ154" s="1301"/>
      <c r="GA154" s="1301"/>
      <c r="GB154" s="1301"/>
      <c r="GC154" s="1301"/>
      <c r="GD154" s="1301"/>
      <c r="GE154" s="1301"/>
      <c r="GF154" s="1301"/>
      <c r="GG154" s="1301"/>
      <c r="GH154" s="1301"/>
      <c r="GI154" s="1301"/>
      <c r="GJ154" s="1301"/>
      <c r="GK154" s="1301"/>
      <c r="GL154" s="1301"/>
      <c r="GM154" s="1301"/>
      <c r="GN154" s="1301"/>
      <c r="GO154" s="1301"/>
      <c r="GP154" s="1301"/>
      <c r="GQ154" s="1301"/>
      <c r="GR154" s="1301"/>
      <c r="GS154" s="1301"/>
      <c r="GT154" s="1301"/>
      <c r="GU154" s="1301"/>
      <c r="GV154" s="1301"/>
      <c r="GW154" s="1301"/>
      <c r="GX154" s="1301"/>
      <c r="GY154" s="1301"/>
      <c r="GZ154" s="1301"/>
      <c r="HA154" s="1301"/>
      <c r="HB154" s="1301"/>
      <c r="HC154" s="1301"/>
      <c r="HD154" s="1301"/>
      <c r="HE154" s="1301"/>
      <c r="HF154" s="1301"/>
      <c r="HG154" s="1301"/>
      <c r="HH154" s="1301"/>
      <c r="HI154" s="1301"/>
      <c r="HJ154" s="1301"/>
      <c r="HK154" s="1301"/>
      <c r="HL154" s="1301"/>
      <c r="HM154" s="1301"/>
      <c r="HN154" s="1301"/>
      <c r="HO154" s="1301"/>
      <c r="HP154" s="1301"/>
      <c r="HQ154" s="1301"/>
      <c r="HR154" s="1301"/>
      <c r="HS154" s="1301"/>
      <c r="HT154" s="1301"/>
      <c r="HU154" s="1301"/>
      <c r="HV154" s="1301"/>
      <c r="HW154" s="1301"/>
      <c r="HX154" s="1301"/>
      <c r="HY154" s="1301"/>
      <c r="HZ154" s="1301"/>
      <c r="IA154" s="1301"/>
      <c r="IB154" s="1301"/>
      <c r="IC154" s="1301"/>
      <c r="ID154" s="1301"/>
      <c r="IE154" s="1301"/>
      <c r="IF154" s="1301"/>
      <c r="IG154" s="1301"/>
      <c r="IH154" s="1301"/>
      <c r="II154" s="1301"/>
      <c r="IJ154" s="1301"/>
      <c r="IK154" s="1301"/>
      <c r="IL154" s="1301"/>
      <c r="IM154" s="1301"/>
      <c r="IN154" s="1301"/>
      <c r="IO154" s="1301"/>
      <c r="IP154" s="1301"/>
      <c r="IQ154" s="1301"/>
      <c r="IR154" s="1301"/>
      <c r="IS154" s="1301"/>
      <c r="IT154" s="1301"/>
      <c r="IU154" s="1301"/>
      <c r="IV154" s="1301"/>
    </row>
    <row r="155" spans="1:256" s="661" customFormat="1" ht="15.6" customHeight="1">
      <c r="A155" s="171"/>
      <c r="B155" s="171"/>
      <c r="C155" s="998"/>
      <c r="D155" s="998"/>
      <c r="E155" s="998"/>
      <c r="F155" s="22"/>
      <c r="G155" s="553"/>
      <c r="H155" s="517" t="s">
        <v>772</v>
      </c>
      <c r="I155" s="518"/>
      <c r="J155" s="146"/>
      <c r="K155" s="146"/>
      <c r="L155" s="146"/>
      <c r="M155" s="146"/>
      <c r="N155" s="146"/>
      <c r="O155" s="146"/>
      <c r="P155" s="146"/>
      <c r="Q155" s="146"/>
      <c r="R155" s="473"/>
      <c r="S155" s="473"/>
      <c r="T155" s="473"/>
      <c r="U155" s="473"/>
      <c r="V155" s="473"/>
      <c r="W155" s="473"/>
      <c r="X155"/>
      <c r="Y155" s="473"/>
      <c r="Z155" s="473"/>
      <c r="AA155" s="473"/>
      <c r="AB155" s="473"/>
      <c r="AC155" s="473"/>
      <c r="AD155" s="473"/>
      <c r="AE155" s="473"/>
      <c r="AF155" s="473"/>
      <c r="AG155" s="473"/>
      <c r="AH155" s="473"/>
      <c r="AI155" s="473"/>
      <c r="AJ155" s="473"/>
      <c r="AK155" s="473"/>
      <c r="AL155" s="473"/>
      <c r="AM155" s="473"/>
      <c r="AN155" s="473"/>
      <c r="AO155" s="473"/>
      <c r="AP155" s="473"/>
      <c r="AQ155" s="473"/>
      <c r="AR155" s="473"/>
      <c r="AS155" s="1288"/>
      <c r="AT155" s="490"/>
      <c r="AU155" s="490"/>
      <c r="AV155" s="490"/>
      <c r="AW155" s="490"/>
      <c r="AX155" s="490"/>
      <c r="AY155" s="490"/>
      <c r="AZ155" s="490"/>
      <c r="BA155" s="490"/>
      <c r="BB155" s="490"/>
      <c r="BC155" s="490"/>
      <c r="BD155" s="490"/>
      <c r="BE155" s="490"/>
      <c r="BF155" s="490"/>
      <c r="BG155" s="490"/>
      <c r="BH155" s="490"/>
      <c r="BI155" s="490"/>
      <c r="BJ155" s="490"/>
      <c r="BK155" s="490"/>
      <c r="BL155" s="490"/>
      <c r="BM155" s="490"/>
      <c r="BN155" s="490"/>
      <c r="BO155" s="490"/>
      <c r="BP155" s="490"/>
      <c r="BQ155" s="490"/>
      <c r="BR155" s="490"/>
      <c r="BS155" s="490"/>
      <c r="BT155" s="490"/>
      <c r="BU155" s="490"/>
      <c r="BV155" s="490"/>
      <c r="BW155" s="490"/>
      <c r="BX155" s="490"/>
      <c r="BY155" s="490"/>
      <c r="BZ155" s="490"/>
      <c r="CA155" s="490"/>
      <c r="CB155" s="490"/>
      <c r="CC155" s="490"/>
      <c r="CD155" s="490"/>
      <c r="CE155" s="490"/>
      <c r="CF155" s="490"/>
      <c r="CG155" s="490"/>
      <c r="CH155" s="490"/>
      <c r="CI155" s="490"/>
      <c r="CJ155" s="490"/>
      <c r="CK155" s="490"/>
      <c r="CL155" s="490"/>
      <c r="CM155" s="490"/>
      <c r="CN155" s="490"/>
      <c r="CO155" s="490"/>
      <c r="CP155" s="490"/>
      <c r="CQ155" s="490"/>
      <c r="CR155" s="490"/>
      <c r="CS155" s="490"/>
      <c r="CT155" s="490"/>
      <c r="CU155" s="490"/>
      <c r="CV155" s="490"/>
      <c r="CW155" s="490"/>
      <c r="CX155" s="490"/>
      <c r="CY155" s="490"/>
      <c r="CZ155" s="490"/>
      <c r="DA155" s="490"/>
      <c r="DB155" s="490"/>
      <c r="DC155" s="490"/>
      <c r="DD155" s="490"/>
      <c r="DE155" s="490"/>
      <c r="DF155" s="490"/>
      <c r="DG155" s="490"/>
      <c r="DH155" s="490"/>
      <c r="DI155" s="490"/>
      <c r="DJ155" s="490"/>
      <c r="DK155" s="490"/>
      <c r="DL155" s="490"/>
      <c r="DM155" s="490"/>
      <c r="DN155" s="490"/>
      <c r="DO155" s="490"/>
      <c r="DP155" s="490"/>
      <c r="DQ155" s="490"/>
      <c r="DR155" s="490"/>
      <c r="DS155" s="490"/>
      <c r="DT155" s="490"/>
      <c r="DU155" s="490"/>
      <c r="DV155" s="490"/>
      <c r="DW155" s="490"/>
      <c r="DX155" s="490"/>
      <c r="DY155" s="490"/>
      <c r="DZ155" s="490"/>
      <c r="EA155" s="490"/>
      <c r="EB155" s="490"/>
      <c r="EC155" s="490"/>
      <c r="ED155" s="490"/>
      <c r="EE155" s="490"/>
      <c r="EF155" s="490"/>
      <c r="EG155" s="490"/>
      <c r="EH155" s="490"/>
      <c r="EI155" s="490"/>
      <c r="EJ155" s="490"/>
      <c r="EK155" s="490"/>
      <c r="EL155" s="490"/>
      <c r="EM155" s="490"/>
      <c r="EN155" s="490"/>
      <c r="EO155" s="490"/>
      <c r="EP155" s="490"/>
      <c r="EQ155" s="490"/>
      <c r="ER155" s="490"/>
      <c r="ES155" s="490"/>
      <c r="ET155" s="490"/>
      <c r="EU155" s="490"/>
      <c r="EV155" s="490"/>
      <c r="EW155" s="490"/>
      <c r="EX155" s="490"/>
      <c r="EY155" s="490"/>
      <c r="EZ155" s="490"/>
      <c r="FA155" s="490"/>
      <c r="FB155" s="490"/>
      <c r="FC155" s="490"/>
      <c r="FD155" s="490"/>
      <c r="FE155" s="490"/>
      <c r="FF155" s="490"/>
      <c r="FG155" s="490"/>
      <c r="FH155" s="490"/>
      <c r="FI155" s="490"/>
      <c r="FJ155" s="490"/>
      <c r="FK155" s="490"/>
      <c r="FL155" s="490"/>
      <c r="FM155" s="490"/>
      <c r="FN155" s="490"/>
      <c r="FO155" s="490"/>
      <c r="FP155" s="490"/>
      <c r="FQ155" s="490"/>
      <c r="FR155" s="490"/>
      <c r="FS155" s="490"/>
      <c r="FT155" s="490"/>
      <c r="FU155" s="490"/>
      <c r="FV155" s="490"/>
      <c r="FW155" s="490"/>
      <c r="FX155" s="490"/>
      <c r="FY155" s="490"/>
      <c r="FZ155" s="490"/>
      <c r="GA155" s="490"/>
      <c r="GB155" s="490"/>
      <c r="GC155" s="490"/>
      <c r="GD155" s="490"/>
      <c r="GE155" s="490"/>
      <c r="GF155" s="490"/>
      <c r="GG155" s="490"/>
      <c r="GH155" s="490"/>
      <c r="GI155" s="490"/>
      <c r="GJ155" s="490"/>
      <c r="GK155" s="490"/>
      <c r="GL155" s="490"/>
      <c r="GM155" s="490"/>
      <c r="GN155" s="490"/>
      <c r="GO155" s="490"/>
      <c r="GP155" s="490"/>
      <c r="GQ155" s="490"/>
      <c r="GR155" s="490"/>
      <c r="GS155" s="490"/>
      <c r="GT155" s="490"/>
      <c r="GU155" s="490"/>
      <c r="GV155" s="490"/>
      <c r="GW155" s="490"/>
      <c r="GX155" s="490"/>
      <c r="GY155" s="490"/>
      <c r="GZ155" s="490"/>
      <c r="HA155" s="490"/>
      <c r="HB155" s="490"/>
      <c r="HC155" s="490"/>
      <c r="HD155" s="490"/>
      <c r="HE155" s="490"/>
      <c r="HF155" s="490"/>
      <c r="HG155" s="490"/>
      <c r="HH155" s="490"/>
      <c r="HI155" s="490"/>
      <c r="HJ155" s="490"/>
      <c r="HK155" s="490"/>
      <c r="HL155" s="490"/>
      <c r="HM155" s="490"/>
      <c r="HN155" s="490"/>
      <c r="HO155" s="490"/>
      <c r="HP155" s="490"/>
      <c r="HQ155" s="490"/>
      <c r="HR155" s="490"/>
      <c r="HS155" s="490"/>
      <c r="HT155" s="490"/>
      <c r="HU155" s="490"/>
      <c r="HV155" s="490"/>
      <c r="HW155" s="490"/>
      <c r="HX155" s="490"/>
      <c r="HY155" s="490"/>
      <c r="HZ155" s="490"/>
      <c r="IA155" s="490"/>
      <c r="IB155" s="490"/>
      <c r="IC155" s="490"/>
      <c r="ID155" s="490"/>
      <c r="IE155" s="490"/>
      <c r="IF155" s="490"/>
      <c r="IG155" s="490"/>
      <c r="IH155" s="490"/>
      <c r="II155" s="490"/>
      <c r="IJ155" s="490"/>
      <c r="IK155" s="490"/>
      <c r="IL155" s="490"/>
      <c r="IM155" s="490"/>
      <c r="IN155" s="490"/>
      <c r="IO155" s="490"/>
      <c r="IP155" s="490"/>
      <c r="IQ155" s="490"/>
      <c r="IR155" s="490"/>
      <c r="IS155" s="490"/>
      <c r="IT155" s="490"/>
      <c r="IU155" s="490"/>
      <c r="IV155" s="490"/>
    </row>
    <row r="156" spans="1:256" s="661" customFormat="1" ht="15.6" customHeight="1">
      <c r="A156" s="171"/>
      <c r="B156" s="171"/>
      <c r="C156" s="998"/>
      <c r="D156" s="998"/>
      <c r="E156" s="998"/>
      <c r="F156" s="22"/>
      <c r="G156" s="553"/>
      <c r="H156" s="522"/>
      <c r="I156" s="518" t="s">
        <v>623</v>
      </c>
      <c r="J156" s="146"/>
      <c r="K156" s="146"/>
      <c r="L156" s="146"/>
      <c r="M156" s="146"/>
      <c r="N156" s="146"/>
      <c r="O156" s="146"/>
      <c r="P156" s="146"/>
      <c r="Q156" s="146"/>
      <c r="R156" s="477"/>
      <c r="S156" s="477"/>
      <c r="T156" s="477"/>
      <c r="U156" s="477"/>
      <c r="V156" s="477"/>
      <c r="W156" s="477"/>
      <c r="X156"/>
      <c r="Y156" s="473"/>
      <c r="Z156" s="477"/>
      <c r="AA156" s="477"/>
      <c r="AB156" s="477"/>
      <c r="AC156" s="477">
        <v>2314500</v>
      </c>
      <c r="AD156" s="477">
        <v>2363566.7299199998</v>
      </c>
      <c r="AE156" s="477">
        <v>2452201.3227650002</v>
      </c>
      <c r="AF156" s="477">
        <v>2545000</v>
      </c>
      <c r="AG156" s="477">
        <v>2659700</v>
      </c>
      <c r="AH156" s="477">
        <v>2781200</v>
      </c>
      <c r="AI156" s="477">
        <v>2906600</v>
      </c>
      <c r="AJ156" s="477">
        <v>3010100</v>
      </c>
      <c r="AK156" s="477">
        <v>3117300</v>
      </c>
      <c r="AL156" s="477">
        <v>3228400</v>
      </c>
      <c r="AM156" s="477">
        <v>3344300</v>
      </c>
      <c r="AN156" s="477">
        <v>3465300</v>
      </c>
      <c r="AO156" s="477">
        <v>3591500</v>
      </c>
      <c r="AP156" s="477">
        <v>3723100</v>
      </c>
      <c r="AQ156" s="477">
        <v>3860300</v>
      </c>
      <c r="AR156" s="477">
        <v>4003300</v>
      </c>
      <c r="AS156" s="523">
        <v>4152400</v>
      </c>
      <c r="AT156" s="490"/>
      <c r="AU156" s="490"/>
      <c r="AV156" s="490"/>
      <c r="AW156" s="490"/>
      <c r="AX156" s="490"/>
      <c r="AY156" s="490"/>
      <c r="AZ156" s="490"/>
      <c r="BA156" s="490"/>
      <c r="BB156" s="490"/>
      <c r="BC156" s="490"/>
      <c r="BD156" s="490"/>
      <c r="BE156" s="490"/>
      <c r="BF156" s="490"/>
      <c r="BG156" s="490"/>
      <c r="BH156" s="490"/>
      <c r="BI156" s="490"/>
      <c r="BJ156" s="490"/>
      <c r="BK156" s="490"/>
      <c r="BL156" s="490"/>
      <c r="BM156" s="490"/>
      <c r="BN156" s="490"/>
      <c r="BO156" s="490"/>
      <c r="BP156" s="490"/>
      <c r="BQ156" s="490"/>
      <c r="BR156" s="490"/>
      <c r="BS156" s="490"/>
      <c r="BT156" s="490"/>
      <c r="BU156" s="490"/>
      <c r="BV156" s="490"/>
      <c r="BW156" s="490"/>
      <c r="BX156" s="490"/>
      <c r="BY156" s="490"/>
      <c r="BZ156" s="490"/>
      <c r="CA156" s="490"/>
      <c r="CB156" s="490"/>
      <c r="CC156" s="490"/>
      <c r="CD156" s="490"/>
      <c r="CE156" s="490"/>
      <c r="CF156" s="490"/>
      <c r="CG156" s="490"/>
      <c r="CH156" s="490"/>
      <c r="CI156" s="490"/>
      <c r="CJ156" s="490"/>
      <c r="CK156" s="490"/>
      <c r="CL156" s="490"/>
      <c r="CM156" s="490"/>
      <c r="CN156" s="490"/>
      <c r="CO156" s="490"/>
      <c r="CP156" s="490"/>
      <c r="CQ156" s="490"/>
      <c r="CR156" s="490"/>
      <c r="CS156" s="490"/>
      <c r="CT156" s="490"/>
      <c r="CU156" s="490"/>
      <c r="CV156" s="490"/>
      <c r="CW156" s="490"/>
      <c r="CX156" s="490"/>
      <c r="CY156" s="490"/>
      <c r="CZ156" s="490"/>
      <c r="DA156" s="490"/>
      <c r="DB156" s="490"/>
      <c r="DC156" s="490"/>
      <c r="DD156" s="490"/>
      <c r="DE156" s="490"/>
      <c r="DF156" s="490"/>
      <c r="DG156" s="490"/>
      <c r="DH156" s="490"/>
      <c r="DI156" s="490"/>
      <c r="DJ156" s="490"/>
      <c r="DK156" s="490"/>
      <c r="DL156" s="490"/>
      <c r="DM156" s="490"/>
      <c r="DN156" s="490"/>
      <c r="DO156" s="490"/>
      <c r="DP156" s="490"/>
      <c r="DQ156" s="490"/>
      <c r="DR156" s="490"/>
      <c r="DS156" s="490"/>
      <c r="DT156" s="490"/>
      <c r="DU156" s="490"/>
      <c r="DV156" s="490"/>
      <c r="DW156" s="490"/>
      <c r="DX156" s="490"/>
      <c r="DY156" s="490"/>
      <c r="DZ156" s="490"/>
      <c r="EA156" s="490"/>
      <c r="EB156" s="490"/>
      <c r="EC156" s="490"/>
      <c r="ED156" s="490"/>
      <c r="EE156" s="490"/>
      <c r="EF156" s="490"/>
      <c r="EG156" s="490"/>
      <c r="EH156" s="490"/>
      <c r="EI156" s="490"/>
      <c r="EJ156" s="490"/>
      <c r="EK156" s="490"/>
      <c r="EL156" s="490"/>
      <c r="EM156" s="490"/>
      <c r="EN156" s="490"/>
      <c r="EO156" s="490"/>
      <c r="EP156" s="490"/>
      <c r="EQ156" s="490"/>
      <c r="ER156" s="490"/>
      <c r="ES156" s="490"/>
      <c r="ET156" s="490"/>
      <c r="EU156" s="490"/>
      <c r="EV156" s="490"/>
      <c r="EW156" s="490"/>
      <c r="EX156" s="490"/>
      <c r="EY156" s="490"/>
      <c r="EZ156" s="490"/>
      <c r="FA156" s="490"/>
      <c r="FB156" s="490"/>
      <c r="FC156" s="490"/>
      <c r="FD156" s="490"/>
      <c r="FE156" s="490"/>
      <c r="FF156" s="490"/>
      <c r="FG156" s="490"/>
      <c r="FH156" s="490"/>
      <c r="FI156" s="490"/>
      <c r="FJ156" s="490"/>
      <c r="FK156" s="490"/>
      <c r="FL156" s="490"/>
      <c r="FM156" s="490"/>
      <c r="FN156" s="490"/>
      <c r="FO156" s="490"/>
      <c r="FP156" s="490"/>
      <c r="FQ156" s="490"/>
      <c r="FR156" s="490"/>
      <c r="FS156" s="490"/>
      <c r="FT156" s="490"/>
      <c r="FU156" s="490"/>
      <c r="FV156" s="490"/>
      <c r="FW156" s="490"/>
      <c r="FX156" s="490"/>
      <c r="FY156" s="490"/>
      <c r="FZ156" s="490"/>
      <c r="GA156" s="490"/>
      <c r="GB156" s="490"/>
      <c r="GC156" s="490"/>
      <c r="GD156" s="490"/>
      <c r="GE156" s="490"/>
      <c r="GF156" s="490"/>
      <c r="GG156" s="490"/>
      <c r="GH156" s="490"/>
      <c r="GI156" s="490"/>
      <c r="GJ156" s="490"/>
      <c r="GK156" s="490"/>
      <c r="GL156" s="490"/>
      <c r="GM156" s="490"/>
      <c r="GN156" s="490"/>
      <c r="GO156" s="490"/>
      <c r="GP156" s="490"/>
      <c r="GQ156" s="490"/>
      <c r="GR156" s="490"/>
      <c r="GS156" s="490"/>
      <c r="GT156" s="490"/>
      <c r="GU156" s="490"/>
      <c r="GV156" s="490"/>
      <c r="GW156" s="490"/>
      <c r="GX156" s="490"/>
      <c r="GY156" s="490"/>
      <c r="GZ156" s="490"/>
      <c r="HA156" s="490"/>
      <c r="HB156" s="490"/>
      <c r="HC156" s="490"/>
      <c r="HD156" s="490"/>
      <c r="HE156" s="490"/>
      <c r="HF156" s="490"/>
      <c r="HG156" s="490"/>
      <c r="HH156" s="490"/>
      <c r="HI156" s="490"/>
      <c r="HJ156" s="490"/>
      <c r="HK156" s="490"/>
      <c r="HL156" s="490"/>
      <c r="HM156" s="490"/>
      <c r="HN156" s="490"/>
      <c r="HO156" s="490"/>
      <c r="HP156" s="490"/>
      <c r="HQ156" s="490"/>
      <c r="HR156" s="490"/>
      <c r="HS156" s="490"/>
      <c r="HT156" s="490"/>
      <c r="HU156" s="490"/>
      <c r="HV156" s="490"/>
      <c r="HW156" s="490"/>
      <c r="HX156" s="490"/>
      <c r="HY156" s="490"/>
      <c r="HZ156" s="490"/>
      <c r="IA156" s="490"/>
      <c r="IB156" s="490"/>
      <c r="IC156" s="490"/>
      <c r="ID156" s="490"/>
      <c r="IE156" s="490"/>
      <c r="IF156" s="490"/>
      <c r="IG156" s="490"/>
      <c r="IH156" s="490"/>
      <c r="II156" s="490"/>
      <c r="IJ156" s="490"/>
      <c r="IK156" s="490"/>
      <c r="IL156" s="490"/>
      <c r="IM156" s="490"/>
      <c r="IN156" s="490"/>
      <c r="IO156" s="490"/>
      <c r="IP156" s="490"/>
      <c r="IQ156" s="490"/>
      <c r="IR156" s="490"/>
      <c r="IS156" s="490"/>
      <c r="IT156" s="490"/>
      <c r="IU156" s="490"/>
      <c r="IV156" s="490"/>
    </row>
    <row r="157" spans="1:256" s="661" customFormat="1" ht="15.6" customHeight="1">
      <c r="A157" s="171"/>
      <c r="B157" s="171"/>
      <c r="C157" s="998"/>
      <c r="D157" s="998"/>
      <c r="E157" s="998"/>
      <c r="F157" s="22"/>
      <c r="G157" s="553"/>
      <c r="H157" s="522"/>
      <c r="I157" s="518" t="s">
        <v>625</v>
      </c>
      <c r="J157" s="146"/>
      <c r="K157" s="146"/>
      <c r="L157" s="146"/>
      <c r="M157" s="146"/>
      <c r="N157" s="146"/>
      <c r="O157" s="146"/>
      <c r="P157" s="146"/>
      <c r="Q157" s="146"/>
      <c r="R157" s="477"/>
      <c r="S157" s="477"/>
      <c r="T157" s="477"/>
      <c r="U157" s="477"/>
      <c r="V157" s="477"/>
      <c r="W157" s="477"/>
      <c r="X157"/>
      <c r="Y157" s="473"/>
      <c r="Z157" s="477"/>
      <c r="AA157" s="477"/>
      <c r="AB157" s="477"/>
      <c r="AC157" s="477">
        <v>0</v>
      </c>
      <c r="AD157" s="477">
        <v>0</v>
      </c>
      <c r="AE157" s="477">
        <v>0</v>
      </c>
      <c r="AF157" s="477">
        <v>0</v>
      </c>
      <c r="AG157" s="477">
        <v>0</v>
      </c>
      <c r="AH157" s="477">
        <v>0</v>
      </c>
      <c r="AI157" s="477">
        <v>0</v>
      </c>
      <c r="AJ157" s="477">
        <v>0</v>
      </c>
      <c r="AK157" s="477">
        <v>0</v>
      </c>
      <c r="AL157" s="477">
        <v>0</v>
      </c>
      <c r="AM157" s="477">
        <v>0</v>
      </c>
      <c r="AN157" s="477">
        <v>0</v>
      </c>
      <c r="AO157" s="477">
        <v>0</v>
      </c>
      <c r="AP157" s="477">
        <v>0</v>
      </c>
      <c r="AQ157" s="477">
        <v>0</v>
      </c>
      <c r="AR157" s="477">
        <v>0</v>
      </c>
      <c r="AS157" s="523">
        <v>0</v>
      </c>
      <c r="AT157" s="490"/>
      <c r="AU157" s="490"/>
      <c r="AV157" s="490"/>
      <c r="AW157" s="490"/>
      <c r="AX157" s="490"/>
      <c r="AY157" s="490"/>
      <c r="AZ157" s="490"/>
      <c r="BA157" s="490"/>
      <c r="BB157" s="490"/>
      <c r="BC157" s="490"/>
      <c r="BD157" s="490"/>
      <c r="BE157" s="490"/>
      <c r="BF157" s="490"/>
      <c r="BG157" s="490"/>
      <c r="BH157" s="490"/>
      <c r="BI157" s="490"/>
      <c r="BJ157" s="490"/>
      <c r="BK157" s="490"/>
      <c r="BL157" s="490"/>
      <c r="BM157" s="490"/>
      <c r="BN157" s="490"/>
      <c r="BO157" s="490"/>
      <c r="BP157" s="490"/>
      <c r="BQ157" s="490"/>
      <c r="BR157" s="490"/>
      <c r="BS157" s="490"/>
      <c r="BT157" s="490"/>
      <c r="BU157" s="490"/>
      <c r="BV157" s="490"/>
      <c r="BW157" s="490"/>
      <c r="BX157" s="490"/>
      <c r="BY157" s="490"/>
      <c r="BZ157" s="490"/>
      <c r="CA157" s="490"/>
      <c r="CB157" s="490"/>
      <c r="CC157" s="490"/>
      <c r="CD157" s="490"/>
      <c r="CE157" s="490"/>
      <c r="CF157" s="490"/>
      <c r="CG157" s="490"/>
      <c r="CH157" s="490"/>
      <c r="CI157" s="490"/>
      <c r="CJ157" s="490"/>
      <c r="CK157" s="490"/>
      <c r="CL157" s="490"/>
      <c r="CM157" s="490"/>
      <c r="CN157" s="490"/>
      <c r="CO157" s="490"/>
      <c r="CP157" s="490"/>
      <c r="CQ157" s="490"/>
      <c r="CR157" s="490"/>
      <c r="CS157" s="490"/>
      <c r="CT157" s="490"/>
      <c r="CU157" s="490"/>
      <c r="CV157" s="490"/>
      <c r="CW157" s="490"/>
      <c r="CX157" s="490"/>
      <c r="CY157" s="490"/>
      <c r="CZ157" s="490"/>
      <c r="DA157" s="490"/>
      <c r="DB157" s="490"/>
      <c r="DC157" s="490"/>
      <c r="DD157" s="490"/>
      <c r="DE157" s="490"/>
      <c r="DF157" s="490"/>
      <c r="DG157" s="490"/>
      <c r="DH157" s="490"/>
      <c r="DI157" s="490"/>
      <c r="DJ157" s="490"/>
      <c r="DK157" s="490"/>
      <c r="DL157" s="490"/>
      <c r="DM157" s="490"/>
      <c r="DN157" s="490"/>
      <c r="DO157" s="490"/>
      <c r="DP157" s="490"/>
      <c r="DQ157" s="490"/>
      <c r="DR157" s="490"/>
      <c r="DS157" s="490"/>
      <c r="DT157" s="490"/>
      <c r="DU157" s="490"/>
      <c r="DV157" s="490"/>
      <c r="DW157" s="490"/>
      <c r="DX157" s="490"/>
      <c r="DY157" s="490"/>
      <c r="DZ157" s="490"/>
      <c r="EA157" s="490"/>
      <c r="EB157" s="490"/>
      <c r="EC157" s="490"/>
      <c r="ED157" s="490"/>
      <c r="EE157" s="490"/>
      <c r="EF157" s="490"/>
      <c r="EG157" s="490"/>
      <c r="EH157" s="490"/>
      <c r="EI157" s="490"/>
      <c r="EJ157" s="490"/>
      <c r="EK157" s="490"/>
      <c r="EL157" s="490"/>
      <c r="EM157" s="490"/>
      <c r="EN157" s="490"/>
      <c r="EO157" s="490"/>
      <c r="EP157" s="490"/>
      <c r="EQ157" s="490"/>
      <c r="ER157" s="490"/>
      <c r="ES157" s="490"/>
      <c r="ET157" s="490"/>
      <c r="EU157" s="490"/>
      <c r="EV157" s="490"/>
      <c r="EW157" s="490"/>
      <c r="EX157" s="490"/>
      <c r="EY157" s="490"/>
      <c r="EZ157" s="490"/>
      <c r="FA157" s="490"/>
      <c r="FB157" s="490"/>
      <c r="FC157" s="490"/>
      <c r="FD157" s="490"/>
      <c r="FE157" s="490"/>
      <c r="FF157" s="490"/>
      <c r="FG157" s="490"/>
      <c r="FH157" s="490"/>
      <c r="FI157" s="490"/>
      <c r="FJ157" s="490"/>
      <c r="FK157" s="490"/>
      <c r="FL157" s="490"/>
      <c r="FM157" s="490"/>
      <c r="FN157" s="490"/>
      <c r="FO157" s="490"/>
      <c r="FP157" s="490"/>
      <c r="FQ157" s="490"/>
      <c r="FR157" s="490"/>
      <c r="FS157" s="490"/>
      <c r="FT157" s="490"/>
      <c r="FU157" s="490"/>
      <c r="FV157" s="490"/>
      <c r="FW157" s="490"/>
      <c r="FX157" s="490"/>
      <c r="FY157" s="490"/>
      <c r="FZ157" s="490"/>
      <c r="GA157" s="490"/>
      <c r="GB157" s="490"/>
      <c r="GC157" s="490"/>
      <c r="GD157" s="490"/>
      <c r="GE157" s="490"/>
      <c r="GF157" s="490"/>
      <c r="GG157" s="490"/>
      <c r="GH157" s="490"/>
      <c r="GI157" s="490"/>
      <c r="GJ157" s="490"/>
      <c r="GK157" s="490"/>
      <c r="GL157" s="490"/>
      <c r="GM157" s="490"/>
      <c r="GN157" s="490"/>
      <c r="GO157" s="490"/>
      <c r="GP157" s="490"/>
      <c r="GQ157" s="490"/>
      <c r="GR157" s="490"/>
      <c r="GS157" s="490"/>
      <c r="GT157" s="490"/>
      <c r="GU157" s="490"/>
      <c r="GV157" s="490"/>
      <c r="GW157" s="490"/>
      <c r="GX157" s="490"/>
      <c r="GY157" s="490"/>
      <c r="GZ157" s="490"/>
      <c r="HA157" s="490"/>
      <c r="HB157" s="490"/>
      <c r="HC157" s="490"/>
      <c r="HD157" s="490"/>
      <c r="HE157" s="490"/>
      <c r="HF157" s="490"/>
      <c r="HG157" s="490"/>
      <c r="HH157" s="490"/>
      <c r="HI157" s="490"/>
      <c r="HJ157" s="490"/>
      <c r="HK157" s="490"/>
      <c r="HL157" s="490"/>
      <c r="HM157" s="490"/>
      <c r="HN157" s="490"/>
      <c r="HO157" s="490"/>
      <c r="HP157" s="490"/>
      <c r="HQ157" s="490"/>
      <c r="HR157" s="490"/>
      <c r="HS157" s="490"/>
      <c r="HT157" s="490"/>
      <c r="HU157" s="490"/>
      <c r="HV157" s="490"/>
      <c r="HW157" s="490"/>
      <c r="HX157" s="490"/>
      <c r="HY157" s="490"/>
      <c r="HZ157" s="490"/>
      <c r="IA157" s="490"/>
      <c r="IB157" s="490"/>
      <c r="IC157" s="490"/>
      <c r="ID157" s="490"/>
      <c r="IE157" s="490"/>
      <c r="IF157" s="490"/>
      <c r="IG157" s="490"/>
      <c r="IH157" s="490"/>
      <c r="II157" s="490"/>
      <c r="IJ157" s="490"/>
      <c r="IK157" s="490"/>
      <c r="IL157" s="490"/>
      <c r="IM157" s="490"/>
      <c r="IN157" s="490"/>
      <c r="IO157" s="490"/>
      <c r="IP157" s="490"/>
      <c r="IQ157" s="490"/>
      <c r="IR157" s="490"/>
      <c r="IS157" s="490"/>
      <c r="IT157" s="490"/>
      <c r="IU157" s="490"/>
      <c r="IV157" s="490"/>
    </row>
    <row r="158" spans="1:256" s="661" customFormat="1" ht="15.6" customHeight="1">
      <c r="A158" s="171"/>
      <c r="B158" s="171"/>
      <c r="C158" s="998"/>
      <c r="D158" s="998"/>
      <c r="E158" s="998"/>
      <c r="F158" s="22"/>
      <c r="G158" s="553"/>
      <c r="H158" s="522"/>
      <c r="I158" s="518" t="s">
        <v>626</v>
      </c>
      <c r="J158" s="146"/>
      <c r="K158" s="146"/>
      <c r="L158" s="146"/>
      <c r="M158" s="146"/>
      <c r="N158" s="146"/>
      <c r="O158" s="146"/>
      <c r="P158" s="146"/>
      <c r="Q158" s="146"/>
      <c r="R158" s="477"/>
      <c r="S158" s="477"/>
      <c r="T158" s="477"/>
      <c r="U158" s="477"/>
      <c r="V158" s="477"/>
      <c r="W158" s="477"/>
      <c r="X158"/>
      <c r="Y158" s="473"/>
      <c r="Z158" s="477"/>
      <c r="AA158" s="477"/>
      <c r="AB158" s="477"/>
      <c r="AC158" s="477">
        <v>0</v>
      </c>
      <c r="AD158" s="477">
        <v>0</v>
      </c>
      <c r="AE158" s="477">
        <v>0</v>
      </c>
      <c r="AF158" s="477">
        <v>0</v>
      </c>
      <c r="AG158" s="477">
        <v>0</v>
      </c>
      <c r="AH158" s="477">
        <v>0</v>
      </c>
      <c r="AI158" s="477">
        <v>0</v>
      </c>
      <c r="AJ158" s="477">
        <v>0</v>
      </c>
      <c r="AK158" s="477">
        <v>0</v>
      </c>
      <c r="AL158" s="477">
        <v>0</v>
      </c>
      <c r="AM158" s="477">
        <v>0</v>
      </c>
      <c r="AN158" s="477">
        <v>0</v>
      </c>
      <c r="AO158" s="477">
        <v>0</v>
      </c>
      <c r="AP158" s="477">
        <v>0</v>
      </c>
      <c r="AQ158" s="477">
        <v>0</v>
      </c>
      <c r="AR158" s="477">
        <v>0</v>
      </c>
      <c r="AS158" s="523">
        <v>0</v>
      </c>
      <c r="AT158" s="490"/>
      <c r="AU158" s="490"/>
      <c r="AV158" s="490"/>
      <c r="AW158" s="490"/>
      <c r="AX158" s="490"/>
      <c r="AY158" s="490"/>
      <c r="AZ158" s="490"/>
      <c r="BA158" s="490"/>
      <c r="BB158" s="490"/>
      <c r="BC158" s="490"/>
      <c r="BD158" s="490"/>
      <c r="BE158" s="490"/>
      <c r="BF158" s="490"/>
      <c r="BG158" s="490"/>
      <c r="BH158" s="490"/>
      <c r="BI158" s="490"/>
      <c r="BJ158" s="490"/>
      <c r="BK158" s="490"/>
      <c r="BL158" s="490"/>
      <c r="BM158" s="490"/>
      <c r="BN158" s="490"/>
      <c r="BO158" s="490"/>
      <c r="BP158" s="490"/>
      <c r="BQ158" s="490"/>
      <c r="BR158" s="490"/>
      <c r="BS158" s="490"/>
      <c r="BT158" s="490"/>
      <c r="BU158" s="490"/>
      <c r="BV158" s="490"/>
      <c r="BW158" s="490"/>
      <c r="BX158" s="490"/>
      <c r="BY158" s="490"/>
      <c r="BZ158" s="490"/>
      <c r="CA158" s="490"/>
      <c r="CB158" s="490"/>
      <c r="CC158" s="490"/>
      <c r="CD158" s="490"/>
      <c r="CE158" s="490"/>
      <c r="CF158" s="490"/>
      <c r="CG158" s="490"/>
      <c r="CH158" s="490"/>
      <c r="CI158" s="490"/>
      <c r="CJ158" s="490"/>
      <c r="CK158" s="490"/>
      <c r="CL158" s="490"/>
      <c r="CM158" s="490"/>
      <c r="CN158" s="490"/>
      <c r="CO158" s="490"/>
      <c r="CP158" s="490"/>
      <c r="CQ158" s="490"/>
      <c r="CR158" s="490"/>
      <c r="CS158" s="490"/>
      <c r="CT158" s="490"/>
      <c r="CU158" s="490"/>
      <c r="CV158" s="490"/>
      <c r="CW158" s="490"/>
      <c r="CX158" s="490"/>
      <c r="CY158" s="490"/>
      <c r="CZ158" s="490"/>
      <c r="DA158" s="490"/>
      <c r="DB158" s="490"/>
      <c r="DC158" s="490"/>
      <c r="DD158" s="490"/>
      <c r="DE158" s="490"/>
      <c r="DF158" s="490"/>
      <c r="DG158" s="490"/>
      <c r="DH158" s="490"/>
      <c r="DI158" s="490"/>
      <c r="DJ158" s="490"/>
      <c r="DK158" s="490"/>
      <c r="DL158" s="490"/>
      <c r="DM158" s="490"/>
      <c r="DN158" s="490"/>
      <c r="DO158" s="490"/>
      <c r="DP158" s="490"/>
      <c r="DQ158" s="490"/>
      <c r="DR158" s="490"/>
      <c r="DS158" s="490"/>
      <c r="DT158" s="490"/>
      <c r="DU158" s="490"/>
      <c r="DV158" s="490"/>
      <c r="DW158" s="490"/>
      <c r="DX158" s="490"/>
      <c r="DY158" s="490"/>
      <c r="DZ158" s="490"/>
      <c r="EA158" s="490"/>
      <c r="EB158" s="490"/>
      <c r="EC158" s="490"/>
      <c r="ED158" s="490"/>
      <c r="EE158" s="490"/>
      <c r="EF158" s="490"/>
      <c r="EG158" s="490"/>
      <c r="EH158" s="490"/>
      <c r="EI158" s="490"/>
      <c r="EJ158" s="490"/>
      <c r="EK158" s="490"/>
      <c r="EL158" s="490"/>
      <c r="EM158" s="490"/>
      <c r="EN158" s="490"/>
      <c r="EO158" s="490"/>
      <c r="EP158" s="490"/>
      <c r="EQ158" s="490"/>
      <c r="ER158" s="490"/>
      <c r="ES158" s="490"/>
      <c r="ET158" s="490"/>
      <c r="EU158" s="490"/>
      <c r="EV158" s="490"/>
      <c r="EW158" s="490"/>
      <c r="EX158" s="490"/>
      <c r="EY158" s="490"/>
      <c r="EZ158" s="490"/>
      <c r="FA158" s="490"/>
      <c r="FB158" s="490"/>
      <c r="FC158" s="490"/>
      <c r="FD158" s="490"/>
      <c r="FE158" s="490"/>
      <c r="FF158" s="490"/>
      <c r="FG158" s="490"/>
      <c r="FH158" s="490"/>
      <c r="FI158" s="490"/>
      <c r="FJ158" s="490"/>
      <c r="FK158" s="490"/>
      <c r="FL158" s="490"/>
      <c r="FM158" s="490"/>
      <c r="FN158" s="490"/>
      <c r="FO158" s="490"/>
      <c r="FP158" s="490"/>
      <c r="FQ158" s="490"/>
      <c r="FR158" s="490"/>
      <c r="FS158" s="490"/>
      <c r="FT158" s="490"/>
      <c r="FU158" s="490"/>
      <c r="FV158" s="490"/>
      <c r="FW158" s="490"/>
      <c r="FX158" s="490"/>
      <c r="FY158" s="490"/>
      <c r="FZ158" s="490"/>
      <c r="GA158" s="490"/>
      <c r="GB158" s="490"/>
      <c r="GC158" s="490"/>
      <c r="GD158" s="490"/>
      <c r="GE158" s="490"/>
      <c r="GF158" s="490"/>
      <c r="GG158" s="490"/>
      <c r="GH158" s="490"/>
      <c r="GI158" s="490"/>
      <c r="GJ158" s="490"/>
      <c r="GK158" s="490"/>
      <c r="GL158" s="490"/>
      <c r="GM158" s="490"/>
      <c r="GN158" s="490"/>
      <c r="GO158" s="490"/>
      <c r="GP158" s="490"/>
      <c r="GQ158" s="490"/>
      <c r="GR158" s="490"/>
      <c r="GS158" s="490"/>
      <c r="GT158" s="490"/>
      <c r="GU158" s="490"/>
      <c r="GV158" s="490"/>
      <c r="GW158" s="490"/>
      <c r="GX158" s="490"/>
      <c r="GY158" s="490"/>
      <c r="GZ158" s="490"/>
      <c r="HA158" s="490"/>
      <c r="HB158" s="490"/>
      <c r="HC158" s="490"/>
      <c r="HD158" s="490"/>
      <c r="HE158" s="490"/>
      <c r="HF158" s="490"/>
      <c r="HG158" s="490"/>
      <c r="HH158" s="490"/>
      <c r="HI158" s="490"/>
      <c r="HJ158" s="490"/>
      <c r="HK158" s="490"/>
      <c r="HL158" s="490"/>
      <c r="HM158" s="490"/>
      <c r="HN158" s="490"/>
      <c r="HO158" s="490"/>
      <c r="HP158" s="490"/>
      <c r="HQ158" s="490"/>
      <c r="HR158" s="490"/>
      <c r="HS158" s="490"/>
      <c r="HT158" s="490"/>
      <c r="HU158" s="490"/>
      <c r="HV158" s="490"/>
      <c r="HW158" s="490"/>
      <c r="HX158" s="490"/>
      <c r="HY158" s="490"/>
      <c r="HZ158" s="490"/>
      <c r="IA158" s="490"/>
      <c r="IB158" s="490"/>
      <c r="IC158" s="490"/>
      <c r="ID158" s="490"/>
      <c r="IE158" s="490"/>
      <c r="IF158" s="490"/>
      <c r="IG158" s="490"/>
      <c r="IH158" s="490"/>
      <c r="II158" s="490"/>
      <c r="IJ158" s="490"/>
      <c r="IK158" s="490"/>
      <c r="IL158" s="490"/>
      <c r="IM158" s="490"/>
      <c r="IN158" s="490"/>
      <c r="IO158" s="490"/>
      <c r="IP158" s="490"/>
      <c r="IQ158" s="490"/>
      <c r="IR158" s="490"/>
      <c r="IS158" s="490"/>
      <c r="IT158" s="490"/>
      <c r="IU158" s="490"/>
      <c r="IV158" s="490"/>
    </row>
    <row r="159" spans="1:256" s="661" customFormat="1" ht="15.6" customHeight="1">
      <c r="A159" s="171"/>
      <c r="B159" s="171"/>
      <c r="C159" s="998"/>
      <c r="D159" s="998"/>
      <c r="E159" s="998"/>
      <c r="F159" s="22"/>
      <c r="G159" s="553"/>
      <c r="H159" s="522"/>
      <c r="I159" s="518" t="s">
        <v>629</v>
      </c>
      <c r="J159" s="146"/>
      <c r="K159" s="146"/>
      <c r="L159" s="146"/>
      <c r="M159" s="146"/>
      <c r="N159" s="146"/>
      <c r="O159" s="146"/>
      <c r="P159" s="146"/>
      <c r="Q159" s="146"/>
      <c r="R159" s="477"/>
      <c r="S159" s="477"/>
      <c r="T159" s="477"/>
      <c r="U159" s="477"/>
      <c r="V159" s="477"/>
      <c r="W159" s="477"/>
      <c r="X159"/>
      <c r="Y159" s="473"/>
      <c r="Z159" s="477"/>
      <c r="AA159" s="477"/>
      <c r="AB159" s="477"/>
      <c r="AC159" s="477">
        <v>0</v>
      </c>
      <c r="AD159" s="477">
        <v>0</v>
      </c>
      <c r="AE159" s="477">
        <v>0</v>
      </c>
      <c r="AF159" s="477">
        <v>0</v>
      </c>
      <c r="AG159" s="477">
        <v>0</v>
      </c>
      <c r="AH159" s="477">
        <v>0</v>
      </c>
      <c r="AI159" s="477">
        <v>0</v>
      </c>
      <c r="AJ159" s="477">
        <v>0</v>
      </c>
      <c r="AK159" s="477">
        <v>0</v>
      </c>
      <c r="AL159" s="477">
        <v>0</v>
      </c>
      <c r="AM159" s="477">
        <v>0</v>
      </c>
      <c r="AN159" s="477">
        <v>0</v>
      </c>
      <c r="AO159" s="477">
        <v>0</v>
      </c>
      <c r="AP159" s="477">
        <v>0</v>
      </c>
      <c r="AQ159" s="477">
        <v>0</v>
      </c>
      <c r="AR159" s="477">
        <v>0</v>
      </c>
      <c r="AS159" s="523">
        <v>0</v>
      </c>
      <c r="AT159" s="490"/>
      <c r="AU159" s="490"/>
      <c r="AV159" s="490"/>
      <c r="AW159" s="490"/>
      <c r="AX159" s="490"/>
      <c r="AY159" s="490"/>
      <c r="AZ159" s="490"/>
      <c r="BA159" s="490"/>
      <c r="BB159" s="490"/>
      <c r="BC159" s="490"/>
      <c r="BD159" s="490"/>
      <c r="BE159" s="490"/>
      <c r="BF159" s="490"/>
      <c r="BG159" s="490"/>
      <c r="BH159" s="490"/>
      <c r="BI159" s="490"/>
      <c r="BJ159" s="490"/>
      <c r="BK159" s="490"/>
      <c r="BL159" s="490"/>
      <c r="BM159" s="490"/>
      <c r="BN159" s="490"/>
      <c r="BO159" s="490"/>
      <c r="BP159" s="490"/>
      <c r="BQ159" s="490"/>
      <c r="BR159" s="490"/>
      <c r="BS159" s="490"/>
      <c r="BT159" s="490"/>
      <c r="BU159" s="490"/>
      <c r="BV159" s="490"/>
      <c r="BW159" s="490"/>
      <c r="BX159" s="490"/>
      <c r="BY159" s="490"/>
      <c r="BZ159" s="490"/>
      <c r="CA159" s="490"/>
      <c r="CB159" s="490"/>
      <c r="CC159" s="490"/>
      <c r="CD159" s="490"/>
      <c r="CE159" s="490"/>
      <c r="CF159" s="490"/>
      <c r="CG159" s="490"/>
      <c r="CH159" s="490"/>
      <c r="CI159" s="490"/>
      <c r="CJ159" s="490"/>
      <c r="CK159" s="490"/>
      <c r="CL159" s="490"/>
      <c r="CM159" s="490"/>
      <c r="CN159" s="490"/>
      <c r="CO159" s="490"/>
      <c r="CP159" s="490"/>
      <c r="CQ159" s="490"/>
      <c r="CR159" s="490"/>
      <c r="CS159" s="490"/>
      <c r="CT159" s="490"/>
      <c r="CU159" s="490"/>
      <c r="CV159" s="490"/>
      <c r="CW159" s="490"/>
      <c r="CX159" s="490"/>
      <c r="CY159" s="490"/>
      <c r="CZ159" s="490"/>
      <c r="DA159" s="490"/>
      <c r="DB159" s="490"/>
      <c r="DC159" s="490"/>
      <c r="DD159" s="490"/>
      <c r="DE159" s="490"/>
      <c r="DF159" s="490"/>
      <c r="DG159" s="490"/>
      <c r="DH159" s="490"/>
      <c r="DI159" s="490"/>
      <c r="DJ159" s="490"/>
      <c r="DK159" s="490"/>
      <c r="DL159" s="490"/>
      <c r="DM159" s="490"/>
      <c r="DN159" s="490"/>
      <c r="DO159" s="490"/>
      <c r="DP159" s="490"/>
      <c r="DQ159" s="490"/>
      <c r="DR159" s="490"/>
      <c r="DS159" s="490"/>
      <c r="DT159" s="490"/>
      <c r="DU159" s="490"/>
      <c r="DV159" s="490"/>
      <c r="DW159" s="490"/>
      <c r="DX159" s="490"/>
      <c r="DY159" s="490"/>
      <c r="DZ159" s="490"/>
      <c r="EA159" s="490"/>
      <c r="EB159" s="490"/>
      <c r="EC159" s="490"/>
      <c r="ED159" s="490"/>
      <c r="EE159" s="490"/>
      <c r="EF159" s="490"/>
      <c r="EG159" s="490"/>
      <c r="EH159" s="490"/>
      <c r="EI159" s="490"/>
      <c r="EJ159" s="490"/>
      <c r="EK159" s="490"/>
      <c r="EL159" s="490"/>
      <c r="EM159" s="490"/>
      <c r="EN159" s="490"/>
      <c r="EO159" s="490"/>
      <c r="EP159" s="490"/>
      <c r="EQ159" s="490"/>
      <c r="ER159" s="490"/>
      <c r="ES159" s="490"/>
      <c r="ET159" s="490"/>
      <c r="EU159" s="490"/>
      <c r="EV159" s="490"/>
      <c r="EW159" s="490"/>
      <c r="EX159" s="490"/>
      <c r="EY159" s="490"/>
      <c r="EZ159" s="490"/>
      <c r="FA159" s="490"/>
      <c r="FB159" s="490"/>
      <c r="FC159" s="490"/>
      <c r="FD159" s="490"/>
      <c r="FE159" s="490"/>
      <c r="FF159" s="490"/>
      <c r="FG159" s="490"/>
      <c r="FH159" s="490"/>
      <c r="FI159" s="490"/>
      <c r="FJ159" s="490"/>
      <c r="FK159" s="490"/>
      <c r="FL159" s="490"/>
      <c r="FM159" s="490"/>
      <c r="FN159" s="490"/>
      <c r="FO159" s="490"/>
      <c r="FP159" s="490"/>
      <c r="FQ159" s="490"/>
      <c r="FR159" s="490"/>
      <c r="FS159" s="490"/>
      <c r="FT159" s="490"/>
      <c r="FU159" s="490"/>
      <c r="FV159" s="490"/>
      <c r="FW159" s="490"/>
      <c r="FX159" s="490"/>
      <c r="FY159" s="490"/>
      <c r="FZ159" s="490"/>
      <c r="GA159" s="490"/>
      <c r="GB159" s="490"/>
      <c r="GC159" s="490"/>
      <c r="GD159" s="490"/>
      <c r="GE159" s="490"/>
      <c r="GF159" s="490"/>
      <c r="GG159" s="490"/>
      <c r="GH159" s="490"/>
      <c r="GI159" s="490"/>
      <c r="GJ159" s="490"/>
      <c r="GK159" s="490"/>
      <c r="GL159" s="490"/>
      <c r="GM159" s="490"/>
      <c r="GN159" s="490"/>
      <c r="GO159" s="490"/>
      <c r="GP159" s="490"/>
      <c r="GQ159" s="490"/>
      <c r="GR159" s="490"/>
      <c r="GS159" s="490"/>
      <c r="GT159" s="490"/>
      <c r="GU159" s="490"/>
      <c r="GV159" s="490"/>
      <c r="GW159" s="490"/>
      <c r="GX159" s="490"/>
      <c r="GY159" s="490"/>
      <c r="GZ159" s="490"/>
      <c r="HA159" s="490"/>
      <c r="HB159" s="490"/>
      <c r="HC159" s="490"/>
      <c r="HD159" s="490"/>
      <c r="HE159" s="490"/>
      <c r="HF159" s="490"/>
      <c r="HG159" s="490"/>
      <c r="HH159" s="490"/>
      <c r="HI159" s="490"/>
      <c r="HJ159" s="490"/>
      <c r="HK159" s="490"/>
      <c r="HL159" s="490"/>
      <c r="HM159" s="490"/>
      <c r="HN159" s="490"/>
      <c r="HO159" s="490"/>
      <c r="HP159" s="490"/>
      <c r="HQ159" s="490"/>
      <c r="HR159" s="490"/>
      <c r="HS159" s="490"/>
      <c r="HT159" s="490"/>
      <c r="HU159" s="490"/>
      <c r="HV159" s="490"/>
      <c r="HW159" s="490"/>
      <c r="HX159" s="490"/>
      <c r="HY159" s="490"/>
      <c r="HZ159" s="490"/>
      <c r="IA159" s="490"/>
      <c r="IB159" s="490"/>
      <c r="IC159" s="490"/>
      <c r="ID159" s="490"/>
      <c r="IE159" s="490"/>
      <c r="IF159" s="490"/>
      <c r="IG159" s="490"/>
      <c r="IH159" s="490"/>
      <c r="II159" s="490"/>
      <c r="IJ159" s="490"/>
      <c r="IK159" s="490"/>
      <c r="IL159" s="490"/>
      <c r="IM159" s="490"/>
      <c r="IN159" s="490"/>
      <c r="IO159" s="490"/>
      <c r="IP159" s="490"/>
      <c r="IQ159" s="490"/>
      <c r="IR159" s="490"/>
      <c r="IS159" s="490"/>
      <c r="IT159" s="490"/>
      <c r="IU159" s="490"/>
      <c r="IV159" s="490"/>
    </row>
    <row r="160" spans="1:256" s="661" customFormat="1" ht="15.6" customHeight="1">
      <c r="A160" s="171"/>
      <c r="B160" s="171"/>
      <c r="C160" s="998"/>
      <c r="D160" s="998"/>
      <c r="E160" s="998"/>
      <c r="F160" s="22"/>
      <c r="G160" s="553"/>
      <c r="H160" s="522"/>
      <c r="I160" s="518" t="s">
        <v>632</v>
      </c>
      <c r="J160" s="146"/>
      <c r="K160" s="146"/>
      <c r="L160" s="146"/>
      <c r="M160" s="146"/>
      <c r="N160" s="146"/>
      <c r="O160" s="146"/>
      <c r="P160" s="146"/>
      <c r="Q160" s="146"/>
      <c r="R160" s="477"/>
      <c r="S160" s="477"/>
      <c r="T160" s="477"/>
      <c r="U160" s="477"/>
      <c r="V160" s="477"/>
      <c r="W160" s="477"/>
      <c r="X160"/>
      <c r="Y160" s="473"/>
      <c r="Z160" s="477"/>
      <c r="AA160" s="477"/>
      <c r="AB160" s="477"/>
      <c r="AC160" s="477">
        <v>105900</v>
      </c>
      <c r="AD160" s="477">
        <v>125665</v>
      </c>
      <c r="AE160" s="477">
        <v>131565</v>
      </c>
      <c r="AF160" s="477">
        <v>134900</v>
      </c>
      <c r="AG160" s="477">
        <v>138300</v>
      </c>
      <c r="AH160" s="477">
        <v>141800</v>
      </c>
      <c r="AI160" s="477">
        <v>145300</v>
      </c>
      <c r="AJ160" s="477">
        <v>148900</v>
      </c>
      <c r="AK160" s="477">
        <v>152600</v>
      </c>
      <c r="AL160" s="477">
        <v>156400</v>
      </c>
      <c r="AM160" s="477">
        <v>160300</v>
      </c>
      <c r="AN160" s="477">
        <v>164300</v>
      </c>
      <c r="AO160" s="477">
        <v>168400</v>
      </c>
      <c r="AP160" s="477">
        <v>172600</v>
      </c>
      <c r="AQ160" s="477">
        <v>176900</v>
      </c>
      <c r="AR160" s="477">
        <v>181300</v>
      </c>
      <c r="AS160" s="523">
        <v>185800</v>
      </c>
      <c r="AT160" s="490"/>
      <c r="AU160" s="490"/>
      <c r="AV160" s="490"/>
      <c r="AW160" s="490"/>
      <c r="AX160" s="490"/>
      <c r="AY160" s="490"/>
      <c r="AZ160" s="490"/>
      <c r="BA160" s="490"/>
      <c r="BB160" s="490"/>
      <c r="BC160" s="490"/>
      <c r="BD160" s="490"/>
      <c r="BE160" s="490"/>
      <c r="BF160" s="490"/>
      <c r="BG160" s="490"/>
      <c r="BH160" s="490"/>
      <c r="BI160" s="490"/>
      <c r="BJ160" s="490"/>
      <c r="BK160" s="490"/>
      <c r="BL160" s="490"/>
      <c r="BM160" s="490"/>
      <c r="BN160" s="490"/>
      <c r="BO160" s="490"/>
      <c r="BP160" s="490"/>
      <c r="BQ160" s="490"/>
      <c r="BR160" s="490"/>
      <c r="BS160" s="490"/>
      <c r="BT160" s="490"/>
      <c r="BU160" s="490"/>
      <c r="BV160" s="490"/>
      <c r="BW160" s="490"/>
      <c r="BX160" s="490"/>
      <c r="BY160" s="490"/>
      <c r="BZ160" s="490"/>
      <c r="CA160" s="490"/>
      <c r="CB160" s="490"/>
      <c r="CC160" s="490"/>
      <c r="CD160" s="490"/>
      <c r="CE160" s="490"/>
      <c r="CF160" s="490"/>
      <c r="CG160" s="490"/>
      <c r="CH160" s="490"/>
      <c r="CI160" s="490"/>
      <c r="CJ160" s="490"/>
      <c r="CK160" s="490"/>
      <c r="CL160" s="490"/>
      <c r="CM160" s="490"/>
      <c r="CN160" s="490"/>
      <c r="CO160" s="490"/>
      <c r="CP160" s="490"/>
      <c r="CQ160" s="490"/>
      <c r="CR160" s="490"/>
      <c r="CS160" s="490"/>
      <c r="CT160" s="490"/>
      <c r="CU160" s="490"/>
      <c r="CV160" s="490"/>
      <c r="CW160" s="490"/>
      <c r="CX160" s="490"/>
      <c r="CY160" s="490"/>
      <c r="CZ160" s="490"/>
      <c r="DA160" s="490"/>
      <c r="DB160" s="490"/>
      <c r="DC160" s="490"/>
      <c r="DD160" s="490"/>
      <c r="DE160" s="490"/>
      <c r="DF160" s="490"/>
      <c r="DG160" s="490"/>
      <c r="DH160" s="490"/>
      <c r="DI160" s="490"/>
      <c r="DJ160" s="490"/>
      <c r="DK160" s="490"/>
      <c r="DL160" s="490"/>
      <c r="DM160" s="490"/>
      <c r="DN160" s="490"/>
      <c r="DO160" s="490"/>
      <c r="DP160" s="490"/>
      <c r="DQ160" s="490"/>
      <c r="DR160" s="490"/>
      <c r="DS160" s="490"/>
      <c r="DT160" s="490"/>
      <c r="DU160" s="490"/>
      <c r="DV160" s="490"/>
      <c r="DW160" s="490"/>
      <c r="DX160" s="490"/>
      <c r="DY160" s="490"/>
      <c r="DZ160" s="490"/>
      <c r="EA160" s="490"/>
      <c r="EB160" s="490"/>
      <c r="EC160" s="490"/>
      <c r="ED160" s="490"/>
      <c r="EE160" s="490"/>
      <c r="EF160" s="490"/>
      <c r="EG160" s="490"/>
      <c r="EH160" s="490"/>
      <c r="EI160" s="490"/>
      <c r="EJ160" s="490"/>
      <c r="EK160" s="490"/>
      <c r="EL160" s="490"/>
      <c r="EM160" s="490"/>
      <c r="EN160" s="490"/>
      <c r="EO160" s="490"/>
      <c r="EP160" s="490"/>
      <c r="EQ160" s="490"/>
      <c r="ER160" s="490"/>
      <c r="ES160" s="490"/>
      <c r="ET160" s="490"/>
      <c r="EU160" s="490"/>
      <c r="EV160" s="490"/>
      <c r="EW160" s="490"/>
      <c r="EX160" s="490"/>
      <c r="EY160" s="490"/>
      <c r="EZ160" s="490"/>
      <c r="FA160" s="490"/>
      <c r="FB160" s="490"/>
      <c r="FC160" s="490"/>
      <c r="FD160" s="490"/>
      <c r="FE160" s="490"/>
      <c r="FF160" s="490"/>
      <c r="FG160" s="490"/>
      <c r="FH160" s="490"/>
      <c r="FI160" s="490"/>
      <c r="FJ160" s="490"/>
      <c r="FK160" s="490"/>
      <c r="FL160" s="490"/>
      <c r="FM160" s="490"/>
      <c r="FN160" s="490"/>
      <c r="FO160" s="490"/>
      <c r="FP160" s="490"/>
      <c r="FQ160" s="490"/>
      <c r="FR160" s="490"/>
      <c r="FS160" s="490"/>
      <c r="FT160" s="490"/>
      <c r="FU160" s="490"/>
      <c r="FV160" s="490"/>
      <c r="FW160" s="490"/>
      <c r="FX160" s="490"/>
      <c r="FY160" s="490"/>
      <c r="FZ160" s="490"/>
      <c r="GA160" s="490"/>
      <c r="GB160" s="490"/>
      <c r="GC160" s="490"/>
      <c r="GD160" s="490"/>
      <c r="GE160" s="490"/>
      <c r="GF160" s="490"/>
      <c r="GG160" s="490"/>
      <c r="GH160" s="490"/>
      <c r="GI160" s="490"/>
      <c r="GJ160" s="490"/>
      <c r="GK160" s="490"/>
      <c r="GL160" s="490"/>
      <c r="GM160" s="490"/>
      <c r="GN160" s="490"/>
      <c r="GO160" s="490"/>
      <c r="GP160" s="490"/>
      <c r="GQ160" s="490"/>
      <c r="GR160" s="490"/>
      <c r="GS160" s="490"/>
      <c r="GT160" s="490"/>
      <c r="GU160" s="490"/>
      <c r="GV160" s="490"/>
      <c r="GW160" s="490"/>
      <c r="GX160" s="490"/>
      <c r="GY160" s="490"/>
      <c r="GZ160" s="490"/>
      <c r="HA160" s="490"/>
      <c r="HB160" s="490"/>
      <c r="HC160" s="490"/>
      <c r="HD160" s="490"/>
      <c r="HE160" s="490"/>
      <c r="HF160" s="490"/>
      <c r="HG160" s="490"/>
      <c r="HH160" s="490"/>
      <c r="HI160" s="490"/>
      <c r="HJ160" s="490"/>
      <c r="HK160" s="490"/>
      <c r="HL160" s="490"/>
      <c r="HM160" s="490"/>
      <c r="HN160" s="490"/>
      <c r="HO160" s="490"/>
      <c r="HP160" s="490"/>
      <c r="HQ160" s="490"/>
      <c r="HR160" s="490"/>
      <c r="HS160" s="490"/>
      <c r="HT160" s="490"/>
      <c r="HU160" s="490"/>
      <c r="HV160" s="490"/>
      <c r="HW160" s="490"/>
      <c r="HX160" s="490"/>
      <c r="HY160" s="490"/>
      <c r="HZ160" s="490"/>
      <c r="IA160" s="490"/>
      <c r="IB160" s="490"/>
      <c r="IC160" s="490"/>
      <c r="ID160" s="490"/>
      <c r="IE160" s="490"/>
      <c r="IF160" s="490"/>
      <c r="IG160" s="490"/>
      <c r="IH160" s="490"/>
      <c r="II160" s="490"/>
      <c r="IJ160" s="490"/>
      <c r="IK160" s="490"/>
      <c r="IL160" s="490"/>
      <c r="IM160" s="490"/>
      <c r="IN160" s="490"/>
      <c r="IO160" s="490"/>
      <c r="IP160" s="490"/>
      <c r="IQ160" s="490"/>
      <c r="IR160" s="490"/>
      <c r="IS160" s="490"/>
      <c r="IT160" s="490"/>
      <c r="IU160" s="490"/>
      <c r="IV160" s="490"/>
    </row>
    <row r="161" spans="1:256" s="661" customFormat="1" ht="15.6" customHeight="1">
      <c r="A161" s="171"/>
      <c r="B161" s="171"/>
      <c r="C161" s="998"/>
      <c r="D161" s="998"/>
      <c r="E161" s="998"/>
      <c r="F161" s="22"/>
      <c r="G161" s="553"/>
      <c r="H161" s="522"/>
      <c r="I161" s="524" t="s">
        <v>635</v>
      </c>
      <c r="J161" s="146"/>
      <c r="K161" s="146"/>
      <c r="L161" s="146"/>
      <c r="M161" s="146"/>
      <c r="N161" s="146"/>
      <c r="O161" s="146"/>
      <c r="P161" s="146"/>
      <c r="Q161" s="146"/>
      <c r="R161" s="477"/>
      <c r="S161" s="477"/>
      <c r="T161" s="477"/>
      <c r="U161" s="477"/>
      <c r="V161" s="477"/>
      <c r="W161" s="477"/>
      <c r="X161"/>
      <c r="Y161" s="473"/>
      <c r="Z161" s="477"/>
      <c r="AA161" s="477"/>
      <c r="AB161" s="477"/>
      <c r="AC161" s="477">
        <v>0</v>
      </c>
      <c r="AD161" s="477">
        <v>-112700</v>
      </c>
      <c r="AE161" s="477">
        <v>-118400</v>
      </c>
      <c r="AF161" s="477">
        <v>-121400</v>
      </c>
      <c r="AG161" s="477">
        <v>-124400</v>
      </c>
      <c r="AH161" s="477">
        <v>-127500</v>
      </c>
      <c r="AI161" s="477">
        <v>-130700</v>
      </c>
      <c r="AJ161" s="477">
        <v>-134000</v>
      </c>
      <c r="AK161" s="477">
        <v>-137400</v>
      </c>
      <c r="AL161" s="477">
        <v>-140800</v>
      </c>
      <c r="AM161" s="477">
        <v>-144300</v>
      </c>
      <c r="AN161" s="477">
        <v>-147900</v>
      </c>
      <c r="AO161" s="477">
        <v>-151600</v>
      </c>
      <c r="AP161" s="477">
        <v>-155400</v>
      </c>
      <c r="AQ161" s="477">
        <v>-159300</v>
      </c>
      <c r="AR161" s="477">
        <v>-163300</v>
      </c>
      <c r="AS161" s="523">
        <v>-167400</v>
      </c>
      <c r="AT161" s="490"/>
      <c r="AU161" s="490"/>
      <c r="AV161" s="490"/>
      <c r="AW161" s="490"/>
      <c r="AX161" s="490"/>
      <c r="AY161" s="490"/>
      <c r="AZ161" s="490"/>
      <c r="BA161" s="490"/>
      <c r="BB161" s="490"/>
      <c r="BC161" s="490"/>
      <c r="BD161" s="490"/>
      <c r="BE161" s="490"/>
      <c r="BF161" s="490"/>
      <c r="BG161" s="490"/>
      <c r="BH161" s="490"/>
      <c r="BI161" s="490"/>
      <c r="BJ161" s="490"/>
      <c r="BK161" s="490"/>
      <c r="BL161" s="490"/>
      <c r="BM161" s="490"/>
      <c r="BN161" s="490"/>
      <c r="BO161" s="490"/>
      <c r="BP161" s="490"/>
      <c r="BQ161" s="490"/>
      <c r="BR161" s="490"/>
      <c r="BS161" s="490"/>
      <c r="BT161" s="490"/>
      <c r="BU161" s="490"/>
      <c r="BV161" s="490"/>
      <c r="BW161" s="490"/>
      <c r="BX161" s="490"/>
      <c r="BY161" s="490"/>
      <c r="BZ161" s="490"/>
      <c r="CA161" s="490"/>
      <c r="CB161" s="490"/>
      <c r="CC161" s="490"/>
      <c r="CD161" s="490"/>
      <c r="CE161" s="490"/>
      <c r="CF161" s="490"/>
      <c r="CG161" s="490"/>
      <c r="CH161" s="490"/>
      <c r="CI161" s="490"/>
      <c r="CJ161" s="490"/>
      <c r="CK161" s="490"/>
      <c r="CL161" s="490"/>
      <c r="CM161" s="490"/>
      <c r="CN161" s="490"/>
      <c r="CO161" s="490"/>
      <c r="CP161" s="490"/>
      <c r="CQ161" s="490"/>
      <c r="CR161" s="490"/>
      <c r="CS161" s="490"/>
      <c r="CT161" s="490"/>
      <c r="CU161" s="490"/>
      <c r="CV161" s="490"/>
      <c r="CW161" s="490"/>
      <c r="CX161" s="490"/>
      <c r="CY161" s="490"/>
      <c r="CZ161" s="490"/>
      <c r="DA161" s="490"/>
      <c r="DB161" s="490"/>
      <c r="DC161" s="490"/>
      <c r="DD161" s="490"/>
      <c r="DE161" s="490"/>
      <c r="DF161" s="490"/>
      <c r="DG161" s="490"/>
      <c r="DH161" s="490"/>
      <c r="DI161" s="490"/>
      <c r="DJ161" s="490"/>
      <c r="DK161" s="490"/>
      <c r="DL161" s="490"/>
      <c r="DM161" s="490"/>
      <c r="DN161" s="490"/>
      <c r="DO161" s="490"/>
      <c r="DP161" s="490"/>
      <c r="DQ161" s="490"/>
      <c r="DR161" s="490"/>
      <c r="DS161" s="490"/>
      <c r="DT161" s="490"/>
      <c r="DU161" s="490"/>
      <c r="DV161" s="490"/>
      <c r="DW161" s="490"/>
      <c r="DX161" s="490"/>
      <c r="DY161" s="490"/>
      <c r="DZ161" s="490"/>
      <c r="EA161" s="490"/>
      <c r="EB161" s="490"/>
      <c r="EC161" s="490"/>
      <c r="ED161" s="490"/>
      <c r="EE161" s="490"/>
      <c r="EF161" s="490"/>
      <c r="EG161" s="490"/>
      <c r="EH161" s="490"/>
      <c r="EI161" s="490"/>
      <c r="EJ161" s="490"/>
      <c r="EK161" s="490"/>
      <c r="EL161" s="490"/>
      <c r="EM161" s="490"/>
      <c r="EN161" s="490"/>
      <c r="EO161" s="490"/>
      <c r="EP161" s="490"/>
      <c r="EQ161" s="490"/>
      <c r="ER161" s="490"/>
      <c r="ES161" s="490"/>
      <c r="ET161" s="490"/>
      <c r="EU161" s="490"/>
      <c r="EV161" s="490"/>
      <c r="EW161" s="490"/>
      <c r="EX161" s="490"/>
      <c r="EY161" s="490"/>
      <c r="EZ161" s="490"/>
      <c r="FA161" s="490"/>
      <c r="FB161" s="490"/>
      <c r="FC161" s="490"/>
      <c r="FD161" s="490"/>
      <c r="FE161" s="490"/>
      <c r="FF161" s="490"/>
      <c r="FG161" s="490"/>
      <c r="FH161" s="490"/>
      <c r="FI161" s="490"/>
      <c r="FJ161" s="490"/>
      <c r="FK161" s="490"/>
      <c r="FL161" s="490"/>
      <c r="FM161" s="490"/>
      <c r="FN161" s="490"/>
      <c r="FO161" s="490"/>
      <c r="FP161" s="490"/>
      <c r="FQ161" s="490"/>
      <c r="FR161" s="490"/>
      <c r="FS161" s="490"/>
      <c r="FT161" s="490"/>
      <c r="FU161" s="490"/>
      <c r="FV161" s="490"/>
      <c r="FW161" s="490"/>
      <c r="FX161" s="490"/>
      <c r="FY161" s="490"/>
      <c r="FZ161" s="490"/>
      <c r="GA161" s="490"/>
      <c r="GB161" s="490"/>
      <c r="GC161" s="490"/>
      <c r="GD161" s="490"/>
      <c r="GE161" s="490"/>
      <c r="GF161" s="490"/>
      <c r="GG161" s="490"/>
      <c r="GH161" s="490"/>
      <c r="GI161" s="490"/>
      <c r="GJ161" s="490"/>
      <c r="GK161" s="490"/>
      <c r="GL161" s="490"/>
      <c r="GM161" s="490"/>
      <c r="GN161" s="490"/>
      <c r="GO161" s="490"/>
      <c r="GP161" s="490"/>
      <c r="GQ161" s="490"/>
      <c r="GR161" s="490"/>
      <c r="GS161" s="490"/>
      <c r="GT161" s="490"/>
      <c r="GU161" s="490"/>
      <c r="GV161" s="490"/>
      <c r="GW161" s="490"/>
      <c r="GX161" s="490"/>
      <c r="GY161" s="490"/>
      <c r="GZ161" s="490"/>
      <c r="HA161" s="490"/>
      <c r="HB161" s="490"/>
      <c r="HC161" s="490"/>
      <c r="HD161" s="490"/>
      <c r="HE161" s="490"/>
      <c r="HF161" s="490"/>
      <c r="HG161" s="490"/>
      <c r="HH161" s="490"/>
      <c r="HI161" s="490"/>
      <c r="HJ161" s="490"/>
      <c r="HK161" s="490"/>
      <c r="HL161" s="490"/>
      <c r="HM161" s="490"/>
      <c r="HN161" s="490"/>
      <c r="HO161" s="490"/>
      <c r="HP161" s="490"/>
      <c r="HQ161" s="490"/>
      <c r="HR161" s="490"/>
      <c r="HS161" s="490"/>
      <c r="HT161" s="490"/>
      <c r="HU161" s="490"/>
      <c r="HV161" s="490"/>
      <c r="HW161" s="490"/>
      <c r="HX161" s="490"/>
      <c r="HY161" s="490"/>
      <c r="HZ161" s="490"/>
      <c r="IA161" s="490"/>
      <c r="IB161" s="490"/>
      <c r="IC161" s="490"/>
      <c r="ID161" s="490"/>
      <c r="IE161" s="490"/>
      <c r="IF161" s="490"/>
      <c r="IG161" s="490"/>
      <c r="IH161" s="490"/>
      <c r="II161" s="490"/>
      <c r="IJ161" s="490"/>
      <c r="IK161" s="490"/>
      <c r="IL161" s="490"/>
      <c r="IM161" s="490"/>
      <c r="IN161" s="490"/>
      <c r="IO161" s="490"/>
      <c r="IP161" s="490"/>
      <c r="IQ161" s="490"/>
      <c r="IR161" s="490"/>
      <c r="IS161" s="490"/>
      <c r="IT161" s="490"/>
      <c r="IU161" s="490"/>
      <c r="IV161" s="490"/>
    </row>
    <row r="162" spans="1:256" s="1303" customFormat="1" ht="15.6" customHeight="1">
      <c r="A162" s="171"/>
      <c r="B162" s="171"/>
      <c r="C162" s="998"/>
      <c r="D162" s="998"/>
      <c r="E162" s="998"/>
      <c r="F162" s="22"/>
      <c r="G162" s="505"/>
      <c r="H162" s="506"/>
      <c r="I162" s="507" t="s">
        <v>38</v>
      </c>
      <c r="J162" s="146"/>
      <c r="K162" s="146"/>
      <c r="L162" s="146"/>
      <c r="M162" s="146"/>
      <c r="N162" s="146"/>
      <c r="O162" s="146"/>
      <c r="P162" s="146"/>
      <c r="Q162" s="146"/>
      <c r="R162" s="508"/>
      <c r="S162" s="508"/>
      <c r="T162" s="508"/>
      <c r="U162" s="508"/>
      <c r="V162" s="508"/>
      <c r="W162" s="508"/>
      <c r="X162"/>
      <c r="Y162" s="473"/>
      <c r="Z162" s="508"/>
      <c r="AA162" s="508"/>
      <c r="AB162" s="508"/>
      <c r="AC162" s="508">
        <v>2420400</v>
      </c>
      <c r="AD162" s="508">
        <v>2376531.7299199998</v>
      </c>
      <c r="AE162" s="508">
        <v>2465366.3227650002</v>
      </c>
      <c r="AF162" s="508">
        <v>2558500</v>
      </c>
      <c r="AG162" s="508">
        <v>2673600</v>
      </c>
      <c r="AH162" s="508">
        <v>2795500</v>
      </c>
      <c r="AI162" s="508">
        <v>2921200</v>
      </c>
      <c r="AJ162" s="508">
        <v>3025000</v>
      </c>
      <c r="AK162" s="508">
        <v>3132500</v>
      </c>
      <c r="AL162" s="508">
        <v>3244000</v>
      </c>
      <c r="AM162" s="508">
        <v>3360300</v>
      </c>
      <c r="AN162" s="508">
        <v>3481700</v>
      </c>
      <c r="AO162" s="508">
        <v>3608300</v>
      </c>
      <c r="AP162" s="508">
        <v>3740300</v>
      </c>
      <c r="AQ162" s="508">
        <v>3877900</v>
      </c>
      <c r="AR162" s="508">
        <v>4021300</v>
      </c>
      <c r="AS162" s="509">
        <v>4170800</v>
      </c>
      <c r="AT162" s="1302"/>
      <c r="AU162" s="1302"/>
      <c r="AV162" s="1302"/>
      <c r="AW162" s="1302"/>
      <c r="AX162" s="1302"/>
      <c r="AY162" s="1302"/>
      <c r="AZ162" s="1302"/>
      <c r="BA162" s="1302"/>
      <c r="BB162" s="1302"/>
      <c r="BC162" s="1302"/>
      <c r="BD162" s="1302"/>
      <c r="BE162" s="1302"/>
      <c r="BF162" s="1302"/>
      <c r="BG162" s="1302"/>
      <c r="BH162" s="1302"/>
      <c r="BI162" s="1302"/>
      <c r="BJ162" s="1302"/>
      <c r="BK162" s="1302"/>
      <c r="BL162" s="1302"/>
      <c r="BM162" s="1302"/>
      <c r="BN162" s="1302"/>
      <c r="BO162" s="1302"/>
      <c r="BP162" s="1302"/>
      <c r="BQ162" s="1302"/>
      <c r="BR162" s="1302"/>
      <c r="BS162" s="1302"/>
      <c r="BT162" s="1302"/>
      <c r="BU162" s="1302"/>
      <c r="BV162" s="1302"/>
      <c r="BW162" s="1302"/>
      <c r="BX162" s="1302"/>
      <c r="BY162" s="1302"/>
      <c r="BZ162" s="1302"/>
      <c r="CA162" s="1302"/>
      <c r="CB162" s="1302"/>
      <c r="CC162" s="1302"/>
      <c r="CD162" s="1302"/>
      <c r="CE162" s="1302"/>
      <c r="CF162" s="1302"/>
      <c r="CG162" s="1302"/>
      <c r="CH162" s="1302"/>
      <c r="CI162" s="1302"/>
      <c r="CJ162" s="1302"/>
      <c r="CK162" s="1302"/>
      <c r="CL162" s="1302"/>
      <c r="CM162" s="1302"/>
      <c r="CN162" s="1302"/>
      <c r="CO162" s="1302"/>
      <c r="CP162" s="1302"/>
      <c r="CQ162" s="1302"/>
      <c r="CR162" s="1302"/>
      <c r="CS162" s="1302"/>
      <c r="CT162" s="1302"/>
      <c r="CU162" s="1302"/>
      <c r="CV162" s="1302"/>
      <c r="CW162" s="1302"/>
      <c r="CX162" s="1302"/>
      <c r="CY162" s="1302"/>
      <c r="CZ162" s="1302"/>
      <c r="DA162" s="1302"/>
      <c r="DB162" s="1302"/>
      <c r="DC162" s="1302"/>
      <c r="DD162" s="1302"/>
      <c r="DE162" s="1302"/>
      <c r="DF162" s="1302"/>
      <c r="DG162" s="1302"/>
      <c r="DH162" s="1302"/>
      <c r="DI162" s="1302"/>
      <c r="DJ162" s="1302"/>
      <c r="DK162" s="1302"/>
      <c r="DL162" s="1302"/>
      <c r="DM162" s="1302"/>
      <c r="DN162" s="1302"/>
      <c r="DO162" s="1302"/>
      <c r="DP162" s="1302"/>
      <c r="DQ162" s="1302"/>
      <c r="DR162" s="1302"/>
      <c r="DS162" s="1302"/>
      <c r="DT162" s="1302"/>
      <c r="DU162" s="1302"/>
      <c r="DV162" s="1302"/>
      <c r="DW162" s="1302"/>
      <c r="DX162" s="1302"/>
      <c r="DY162" s="1302"/>
      <c r="DZ162" s="1302"/>
      <c r="EA162" s="1302"/>
      <c r="EB162" s="1302"/>
      <c r="EC162" s="1302"/>
      <c r="ED162" s="1302"/>
      <c r="EE162" s="1302"/>
      <c r="EF162" s="1302"/>
      <c r="EG162" s="1302"/>
      <c r="EH162" s="1302"/>
      <c r="EI162" s="1302"/>
      <c r="EJ162" s="1302"/>
      <c r="EK162" s="1302"/>
      <c r="EL162" s="1302"/>
      <c r="EM162" s="1302"/>
      <c r="EN162" s="1302"/>
      <c r="EO162" s="1302"/>
      <c r="EP162" s="1302"/>
      <c r="EQ162" s="1302"/>
      <c r="ER162" s="1302"/>
      <c r="ES162" s="1302"/>
      <c r="ET162" s="1302"/>
      <c r="EU162" s="1302"/>
      <c r="EV162" s="1302"/>
      <c r="EW162" s="1302"/>
      <c r="EX162" s="1302"/>
      <c r="EY162" s="1302"/>
      <c r="EZ162" s="1302"/>
      <c r="FA162" s="1302"/>
      <c r="FB162" s="1302"/>
      <c r="FC162" s="1302"/>
      <c r="FD162" s="1302"/>
      <c r="FE162" s="1302"/>
      <c r="FF162" s="1302"/>
      <c r="FG162" s="1302"/>
      <c r="FH162" s="1302"/>
      <c r="FI162" s="1302"/>
      <c r="FJ162" s="1302"/>
      <c r="FK162" s="1302"/>
      <c r="FL162" s="1302"/>
      <c r="FM162" s="1302"/>
      <c r="FN162" s="1302"/>
      <c r="FO162" s="1302"/>
      <c r="FP162" s="1302"/>
      <c r="FQ162" s="1302"/>
      <c r="FR162" s="1302"/>
      <c r="FS162" s="1302"/>
      <c r="FT162" s="1302"/>
      <c r="FU162" s="1302"/>
      <c r="FV162" s="1302"/>
      <c r="FW162" s="1302"/>
      <c r="FX162" s="1302"/>
      <c r="FY162" s="1302"/>
      <c r="FZ162" s="1302"/>
      <c r="GA162" s="1302"/>
      <c r="GB162" s="1302"/>
      <c r="GC162" s="1302"/>
      <c r="GD162" s="1302"/>
      <c r="GE162" s="1302"/>
      <c r="GF162" s="1302"/>
      <c r="GG162" s="1302"/>
      <c r="GH162" s="1302"/>
      <c r="GI162" s="1302"/>
      <c r="GJ162" s="1302"/>
      <c r="GK162" s="1302"/>
      <c r="GL162" s="1302"/>
      <c r="GM162" s="1302"/>
      <c r="GN162" s="1302"/>
      <c r="GO162" s="1302"/>
      <c r="GP162" s="1302"/>
      <c r="GQ162" s="1302"/>
      <c r="GR162" s="1302"/>
      <c r="GS162" s="1302"/>
      <c r="GT162" s="1302"/>
      <c r="GU162" s="1302"/>
      <c r="GV162" s="1302"/>
      <c r="GW162" s="1302"/>
      <c r="GX162" s="1302"/>
      <c r="GY162" s="1302"/>
      <c r="GZ162" s="1302"/>
      <c r="HA162" s="1302"/>
      <c r="HB162" s="1302"/>
      <c r="HC162" s="1302"/>
      <c r="HD162" s="1302"/>
      <c r="HE162" s="1302"/>
      <c r="HF162" s="1302"/>
      <c r="HG162" s="1302"/>
      <c r="HH162" s="1302"/>
      <c r="HI162" s="1302"/>
      <c r="HJ162" s="1302"/>
      <c r="HK162" s="1302"/>
      <c r="HL162" s="1302"/>
      <c r="HM162" s="1302"/>
      <c r="HN162" s="1302"/>
      <c r="HO162" s="1302"/>
      <c r="HP162" s="1302"/>
      <c r="HQ162" s="1302"/>
      <c r="HR162" s="1302"/>
      <c r="HS162" s="1302"/>
      <c r="HT162" s="1302"/>
      <c r="HU162" s="1302"/>
      <c r="HV162" s="1302"/>
      <c r="HW162" s="1302"/>
      <c r="HX162" s="1302"/>
      <c r="HY162" s="1302"/>
      <c r="HZ162" s="1302"/>
      <c r="IA162" s="1302"/>
      <c r="IB162" s="1302"/>
      <c r="IC162" s="1302"/>
      <c r="ID162" s="1302"/>
      <c r="IE162" s="1302"/>
      <c r="IF162" s="1302"/>
      <c r="IG162" s="1302"/>
      <c r="IH162" s="1302"/>
      <c r="II162" s="1302"/>
      <c r="IJ162" s="1302"/>
      <c r="IK162" s="1302"/>
      <c r="IL162" s="1302"/>
      <c r="IM162" s="1302"/>
      <c r="IN162" s="1302"/>
      <c r="IO162" s="1302"/>
      <c r="IP162" s="1302"/>
      <c r="IQ162" s="1302"/>
      <c r="IR162" s="1302"/>
      <c r="IS162" s="1302"/>
      <c r="IT162" s="1302"/>
      <c r="IU162" s="1302"/>
      <c r="IV162" s="1302"/>
    </row>
    <row r="163" spans="1:256" s="1282" customFormat="1" ht="15.6" customHeight="1">
      <c r="A163" s="171"/>
      <c r="B163" s="171"/>
      <c r="F163" s="22"/>
      <c r="G163" s="145"/>
      <c r="H163" s="634" t="s">
        <v>774</v>
      </c>
      <c r="I163" s="635"/>
      <c r="J163" s="661"/>
      <c r="K163" s="661"/>
      <c r="L163" s="661"/>
      <c r="M163" s="661"/>
      <c r="N163" s="661"/>
      <c r="O163" s="661"/>
      <c r="P163" s="661"/>
      <c r="Q163" s="661"/>
      <c r="R163" s="477"/>
      <c r="S163" s="477"/>
      <c r="T163" s="477"/>
      <c r="U163" s="477"/>
      <c r="V163" s="477"/>
      <c r="W163" s="477"/>
      <c r="X163"/>
      <c r="Y163" s="473"/>
      <c r="Z163" s="477"/>
      <c r="AA163" s="477"/>
      <c r="AB163" s="477"/>
      <c r="AC163" s="477"/>
      <c r="AD163" s="477"/>
      <c r="AE163" s="477"/>
      <c r="AF163" s="477"/>
      <c r="AG163" s="477"/>
      <c r="AH163" s="477"/>
      <c r="AI163" s="477"/>
      <c r="AJ163" s="477"/>
      <c r="AK163" s="477"/>
      <c r="AL163" s="477"/>
      <c r="AM163" s="477"/>
      <c r="AN163" s="477"/>
      <c r="AO163" s="477"/>
      <c r="AP163" s="477"/>
      <c r="AQ163" s="477"/>
      <c r="AR163" s="477"/>
      <c r="AS163" s="523"/>
    </row>
    <row r="164" spans="1:256" s="1282" customFormat="1" ht="15.6" customHeight="1">
      <c r="A164" s="171"/>
      <c r="B164" s="171"/>
      <c r="F164" s="22"/>
      <c r="G164" s="145"/>
      <c r="H164" s="152"/>
      <c r="I164" s="635" t="s">
        <v>623</v>
      </c>
      <c r="J164" s="477"/>
      <c r="K164" s="477"/>
      <c r="L164" s="477"/>
      <c r="M164" s="477"/>
      <c r="N164" s="477"/>
      <c r="O164" s="477"/>
      <c r="P164" s="477"/>
      <c r="Q164" s="477"/>
      <c r="R164" s="477"/>
      <c r="S164" s="477"/>
      <c r="T164" s="477"/>
      <c r="U164" s="477"/>
      <c r="V164" s="477"/>
      <c r="W164" s="477"/>
      <c r="X164"/>
      <c r="Y164" s="473"/>
      <c r="Z164" s="477"/>
      <c r="AA164" s="477"/>
      <c r="AB164" s="477"/>
      <c r="AC164" s="477">
        <v>8151900</v>
      </c>
      <c r="AD164" s="477">
        <v>8638229.0710333511</v>
      </c>
      <c r="AE164" s="477">
        <v>9345020.0117199998</v>
      </c>
      <c r="AF164" s="477">
        <v>9698500</v>
      </c>
      <c r="AG164" s="477">
        <v>10135500</v>
      </c>
      <c r="AH164" s="477">
        <v>10598400</v>
      </c>
      <c r="AI164" s="477">
        <v>11076200</v>
      </c>
      <c r="AJ164" s="477">
        <v>11470400</v>
      </c>
      <c r="AK164" s="477">
        <v>11878900</v>
      </c>
      <c r="AL164" s="477">
        <v>12302200</v>
      </c>
      <c r="AM164" s="477">
        <v>12744000</v>
      </c>
      <c r="AN164" s="477">
        <v>13205000</v>
      </c>
      <c r="AO164" s="477">
        <v>13685800</v>
      </c>
      <c r="AP164" s="477">
        <v>14187200</v>
      </c>
      <c r="AQ164" s="477">
        <v>14710000</v>
      </c>
      <c r="AR164" s="477">
        <v>15255000</v>
      </c>
      <c r="AS164" s="523">
        <v>15823000</v>
      </c>
    </row>
    <row r="165" spans="1:256" s="667" customFormat="1" ht="15.6" customHeight="1">
      <c r="A165" s="171"/>
      <c r="B165" s="171"/>
      <c r="C165" s="1282"/>
      <c r="D165" s="1282"/>
      <c r="E165" s="1282"/>
      <c r="F165" s="22"/>
      <c r="G165" s="145"/>
      <c r="H165" s="152"/>
      <c r="I165" s="635" t="s">
        <v>625</v>
      </c>
      <c r="J165" s="477"/>
      <c r="K165" s="477"/>
      <c r="L165" s="477"/>
      <c r="M165" s="477"/>
      <c r="N165" s="477"/>
      <c r="O165" s="477"/>
      <c r="P165" s="477"/>
      <c r="Q165" s="477"/>
      <c r="R165" s="477"/>
      <c r="S165" s="477"/>
      <c r="T165" s="477"/>
      <c r="U165" s="477"/>
      <c r="V165" s="477"/>
      <c r="W165" s="477"/>
      <c r="X165"/>
      <c r="Y165" s="473"/>
      <c r="Z165" s="477"/>
      <c r="AA165" s="477"/>
      <c r="AB165" s="477"/>
      <c r="AC165" s="477">
        <v>363400</v>
      </c>
      <c r="AD165" s="477">
        <v>366900</v>
      </c>
      <c r="AE165" s="477">
        <v>366900</v>
      </c>
      <c r="AF165" s="477">
        <v>376100</v>
      </c>
      <c r="AG165" s="477">
        <v>385500</v>
      </c>
      <c r="AH165" s="477">
        <v>395100</v>
      </c>
      <c r="AI165" s="477">
        <v>405000</v>
      </c>
      <c r="AJ165" s="477">
        <v>415100</v>
      </c>
      <c r="AK165" s="477">
        <v>425500</v>
      </c>
      <c r="AL165" s="477">
        <v>436100</v>
      </c>
      <c r="AM165" s="477">
        <v>447000</v>
      </c>
      <c r="AN165" s="477">
        <v>458200</v>
      </c>
      <c r="AO165" s="477">
        <v>469700</v>
      </c>
      <c r="AP165" s="477">
        <v>481400</v>
      </c>
      <c r="AQ165" s="477">
        <v>493400</v>
      </c>
      <c r="AR165" s="477">
        <v>505700</v>
      </c>
      <c r="AS165" s="477">
        <v>518300</v>
      </c>
      <c r="AT165" s="1282"/>
      <c r="AU165" s="1282"/>
      <c r="AV165" s="1282"/>
      <c r="AW165" s="1282"/>
      <c r="AX165" s="1282"/>
      <c r="AY165" s="1282"/>
      <c r="AZ165" s="1282"/>
      <c r="BA165" s="1282"/>
      <c r="BB165" s="1282"/>
      <c r="BC165" s="1282"/>
      <c r="BD165" s="1282"/>
      <c r="BE165" s="1282"/>
      <c r="BF165" s="1282"/>
      <c r="BG165" s="1282"/>
      <c r="BH165" s="1282"/>
      <c r="BI165" s="1282"/>
      <c r="BJ165" s="1282"/>
      <c r="BK165" s="1282"/>
      <c r="BL165" s="1282"/>
      <c r="BM165" s="1282"/>
      <c r="BN165" s="1282"/>
      <c r="BO165" s="1282"/>
      <c r="BP165" s="1282"/>
      <c r="BQ165" s="1282"/>
      <c r="BR165" s="1282"/>
      <c r="BS165" s="1282"/>
      <c r="BT165" s="1282"/>
      <c r="BU165" s="1282"/>
      <c r="BV165" s="1282"/>
      <c r="BW165" s="1282"/>
      <c r="BX165" s="1282"/>
      <c r="BY165" s="1282"/>
      <c r="BZ165" s="1282"/>
      <c r="CA165" s="1282"/>
      <c r="CB165" s="1282"/>
      <c r="CC165" s="1282"/>
      <c r="CD165" s="1282"/>
      <c r="CE165" s="1282"/>
      <c r="CF165" s="1282"/>
      <c r="CG165" s="1282"/>
      <c r="CH165" s="1282"/>
      <c r="CI165" s="1282"/>
      <c r="CJ165" s="1282"/>
      <c r="CK165" s="1282"/>
      <c r="CL165" s="1282"/>
      <c r="CM165" s="1282"/>
      <c r="CN165" s="1282"/>
      <c r="CO165" s="1282"/>
      <c r="CP165" s="1282"/>
      <c r="CQ165" s="1282"/>
      <c r="CR165" s="1282"/>
      <c r="CS165" s="1282"/>
      <c r="CT165" s="1282"/>
      <c r="CU165" s="1282"/>
      <c r="CV165" s="1282"/>
      <c r="CW165" s="1282"/>
      <c r="CX165" s="1282"/>
      <c r="CY165" s="1282"/>
      <c r="CZ165" s="1282"/>
      <c r="DA165" s="1282"/>
      <c r="DB165" s="1282"/>
      <c r="DC165" s="1282"/>
      <c r="DD165" s="1282"/>
      <c r="DE165" s="1282"/>
      <c r="DF165" s="1282"/>
      <c r="DG165" s="1282"/>
      <c r="DH165" s="1282"/>
      <c r="DI165" s="1282"/>
      <c r="DJ165" s="1282"/>
      <c r="DK165" s="1282"/>
      <c r="DL165" s="1282"/>
      <c r="DM165" s="1282"/>
      <c r="DN165" s="1282"/>
      <c r="DO165" s="1282"/>
      <c r="DP165" s="1282"/>
      <c r="DQ165" s="1282"/>
      <c r="DR165" s="1282"/>
      <c r="DS165" s="1282"/>
      <c r="DT165" s="1282"/>
      <c r="DU165" s="1282"/>
      <c r="DV165" s="1282"/>
      <c r="DW165" s="1282"/>
      <c r="DX165" s="1282"/>
      <c r="DY165" s="1282"/>
      <c r="DZ165" s="1282"/>
      <c r="EA165" s="1282"/>
      <c r="EB165" s="1282"/>
      <c r="EC165" s="1282"/>
      <c r="ED165" s="1282"/>
      <c r="EE165" s="1282"/>
      <c r="EF165" s="1282"/>
      <c r="EG165" s="1282"/>
      <c r="EH165" s="1282"/>
      <c r="EI165" s="1282"/>
      <c r="EJ165" s="1282"/>
      <c r="EK165" s="1282"/>
      <c r="EL165" s="1282"/>
      <c r="EM165" s="1282"/>
      <c r="EN165" s="1282"/>
      <c r="EO165" s="1282"/>
      <c r="EP165" s="1282"/>
      <c r="EQ165" s="1282"/>
      <c r="ER165" s="1282"/>
      <c r="ES165" s="1282"/>
      <c r="ET165" s="1282"/>
      <c r="EU165" s="1282"/>
      <c r="EV165" s="1282"/>
      <c r="EW165" s="1282"/>
      <c r="EX165" s="1282"/>
      <c r="EY165" s="1282"/>
      <c r="EZ165" s="1282"/>
      <c r="FA165" s="1282"/>
      <c r="FB165" s="1282"/>
      <c r="FC165" s="1282"/>
      <c r="FD165" s="1282"/>
      <c r="FE165" s="1282"/>
      <c r="FF165" s="1282"/>
      <c r="FG165" s="1282"/>
      <c r="FH165" s="1282"/>
      <c r="FI165" s="1282"/>
      <c r="FJ165" s="1282"/>
      <c r="FK165" s="1282"/>
      <c r="FL165" s="1282"/>
      <c r="FM165" s="1282"/>
      <c r="FN165" s="1282"/>
      <c r="FO165" s="1282"/>
      <c r="FP165" s="1282"/>
      <c r="FQ165" s="1282"/>
      <c r="FR165" s="1282"/>
      <c r="FS165" s="1282"/>
      <c r="FT165" s="1282"/>
      <c r="FU165" s="1282"/>
      <c r="FV165" s="1282"/>
      <c r="FW165" s="1282"/>
      <c r="FX165" s="1282"/>
      <c r="FY165" s="1282"/>
      <c r="FZ165" s="1282"/>
      <c r="GA165" s="1282"/>
      <c r="GB165" s="1282"/>
      <c r="GC165" s="1282"/>
      <c r="GD165" s="1282"/>
      <c r="GE165" s="1282"/>
      <c r="GF165" s="1282"/>
      <c r="GG165" s="1282"/>
      <c r="GH165" s="1282"/>
      <c r="GI165" s="1282"/>
      <c r="GJ165" s="1282"/>
      <c r="GK165" s="1282"/>
      <c r="GL165" s="1282"/>
      <c r="GM165" s="1282"/>
      <c r="GN165" s="1282"/>
      <c r="GO165" s="1282"/>
      <c r="GP165" s="1282"/>
      <c r="GQ165" s="1282"/>
      <c r="GR165" s="1282"/>
      <c r="GS165" s="1282"/>
      <c r="GT165" s="1282"/>
      <c r="GU165" s="1282"/>
      <c r="GV165" s="1282"/>
      <c r="GW165" s="1282"/>
      <c r="GX165" s="1282"/>
      <c r="GY165" s="1282"/>
      <c r="GZ165" s="1282"/>
      <c r="HA165" s="1282"/>
      <c r="HB165" s="1282"/>
      <c r="HC165" s="1282"/>
      <c r="HD165" s="1282"/>
      <c r="HE165" s="1282"/>
      <c r="HF165" s="1282"/>
      <c r="HG165" s="1282"/>
      <c r="HH165" s="1282"/>
      <c r="HI165" s="1282"/>
      <c r="HJ165" s="1282"/>
      <c r="HK165" s="1282"/>
      <c r="HL165" s="1282"/>
      <c r="HM165" s="1282"/>
      <c r="HN165" s="1282"/>
      <c r="HO165" s="1282"/>
      <c r="HP165" s="1282"/>
      <c r="HQ165" s="1282"/>
      <c r="HR165" s="1282"/>
      <c r="HS165" s="1282"/>
      <c r="HT165" s="1282"/>
      <c r="HU165" s="1282"/>
      <c r="HV165" s="1282"/>
      <c r="HW165" s="1282"/>
      <c r="HX165" s="1282"/>
      <c r="HY165" s="1282"/>
      <c r="HZ165" s="1282"/>
      <c r="IA165" s="1282"/>
      <c r="IB165" s="1282"/>
      <c r="IC165" s="1282"/>
      <c r="ID165" s="1282"/>
      <c r="IE165" s="1282"/>
      <c r="IF165" s="1282"/>
      <c r="IG165" s="1282"/>
      <c r="IH165" s="1282"/>
      <c r="II165" s="1282"/>
      <c r="IJ165" s="1282"/>
      <c r="IK165" s="1282"/>
      <c r="IL165" s="1282"/>
      <c r="IM165" s="1282"/>
      <c r="IN165" s="1282"/>
      <c r="IO165" s="1282"/>
      <c r="IP165" s="1282"/>
      <c r="IQ165" s="1282"/>
      <c r="IR165" s="1282"/>
      <c r="IS165" s="1282"/>
      <c r="IT165" s="1282"/>
      <c r="IU165" s="1282"/>
      <c r="IV165" s="1282"/>
    </row>
    <row r="166" spans="1:256" s="1282" customFormat="1" ht="15.6" customHeight="1">
      <c r="A166" s="171"/>
      <c r="B166" s="171"/>
      <c r="F166" s="22"/>
      <c r="G166" s="145"/>
      <c r="H166" s="152"/>
      <c r="I166" s="637" t="s">
        <v>626</v>
      </c>
      <c r="J166" s="477"/>
      <c r="K166" s="477"/>
      <c r="L166" s="477"/>
      <c r="M166" s="477"/>
      <c r="N166" s="477"/>
      <c r="O166" s="477"/>
      <c r="P166" s="477"/>
      <c r="Q166" s="477"/>
      <c r="R166" s="477"/>
      <c r="S166" s="477"/>
      <c r="T166" s="477"/>
      <c r="U166" s="477"/>
      <c r="V166" s="477"/>
      <c r="W166" s="477"/>
      <c r="X166"/>
      <c r="Y166" s="473"/>
      <c r="Z166" s="477"/>
      <c r="AA166" s="477"/>
      <c r="AB166" s="477"/>
      <c r="AC166" s="477">
        <v>1994800</v>
      </c>
      <c r="AD166" s="477">
        <v>2064100</v>
      </c>
      <c r="AE166" s="477">
        <v>2182400</v>
      </c>
      <c r="AF166" s="1304">
        <v>2033616.6273500065</v>
      </c>
      <c r="AG166" s="1304">
        <v>2085115.3168367443</v>
      </c>
      <c r="AH166" s="1304">
        <v>2158125.9258978777</v>
      </c>
      <c r="AI166" s="1304">
        <v>2252013.9737594426</v>
      </c>
      <c r="AJ166" s="1304">
        <v>2359762.4051951002</v>
      </c>
      <c r="AK166" s="1304">
        <v>2411291.3080520267</v>
      </c>
      <c r="AL166" s="1304">
        <v>2460667.5082830042</v>
      </c>
      <c r="AM166" s="1304">
        <v>2510277.8621329446</v>
      </c>
      <c r="AN166" s="1304">
        <v>2566384.0905734678</v>
      </c>
      <c r="AO166" s="1304">
        <v>2627294.2448740033</v>
      </c>
      <c r="AP166" s="1304">
        <v>2681678.3112137676</v>
      </c>
      <c r="AQ166" s="1304">
        <v>2737497.5126374979</v>
      </c>
      <c r="AR166" s="1304">
        <v>2794872.7026259489</v>
      </c>
      <c r="AS166" s="1304">
        <v>2854196.6549915751</v>
      </c>
    </row>
    <row r="167" spans="1:256" s="1282" customFormat="1" ht="15.6" customHeight="1">
      <c r="A167" s="171"/>
      <c r="B167" s="171"/>
      <c r="F167" s="22"/>
      <c r="G167" s="145"/>
      <c r="H167" s="152"/>
      <c r="I167" s="637" t="s">
        <v>629</v>
      </c>
      <c r="J167" s="477"/>
      <c r="K167" s="477"/>
      <c r="L167" s="477"/>
      <c r="M167" s="477"/>
      <c r="N167" s="477"/>
      <c r="O167" s="477"/>
      <c r="P167" s="477"/>
      <c r="Q167" s="477"/>
      <c r="R167" s="477"/>
      <c r="S167" s="477"/>
      <c r="T167" s="477"/>
      <c r="U167" s="477"/>
      <c r="V167" s="477"/>
      <c r="W167" s="477"/>
      <c r="X167"/>
      <c r="Y167" s="473"/>
      <c r="Z167" s="477"/>
      <c r="AA167" s="477"/>
      <c r="AB167" s="477"/>
      <c r="AC167" s="477">
        <v>6209600</v>
      </c>
      <c r="AD167" s="477">
        <v>5994000</v>
      </c>
      <c r="AE167" s="477">
        <v>6177000</v>
      </c>
      <c r="AF167" s="1304">
        <v>6330432.0278687589</v>
      </c>
      <c r="AG167" s="1304">
        <v>6490741.9648232646</v>
      </c>
      <c r="AH167" s="1304">
        <v>6718016.2168916492</v>
      </c>
      <c r="AI167" s="1304">
        <v>7010279.7129820706</v>
      </c>
      <c r="AJ167" s="1304">
        <v>7345689.1073288023</v>
      </c>
      <c r="AK167" s="1304">
        <v>7506093.0952876806</v>
      </c>
      <c r="AL167" s="1304">
        <v>7659795.9491849523</v>
      </c>
      <c r="AM167" s="1304">
        <v>7814227.6983661186</v>
      </c>
      <c r="AN167" s="1304">
        <v>7988880.4134875704</v>
      </c>
      <c r="AO167" s="1304">
        <v>8178487.238304398</v>
      </c>
      <c r="AP167" s="1304">
        <v>8347779.0461765649</v>
      </c>
      <c r="AQ167" s="1304">
        <v>8521538.276756471</v>
      </c>
      <c r="AR167" s="1304">
        <v>8700141.1340616066</v>
      </c>
      <c r="AS167" s="1304">
        <v>8884810.2811488286</v>
      </c>
    </row>
    <row r="168" spans="1:256" s="1282" customFormat="1" ht="15.6" customHeight="1">
      <c r="A168" s="171"/>
      <c r="B168" s="171"/>
      <c r="F168" s="22"/>
      <c r="G168" s="145"/>
      <c r="H168" s="152"/>
      <c r="I168" s="635" t="s">
        <v>632</v>
      </c>
      <c r="J168" s="477"/>
      <c r="K168" s="477"/>
      <c r="L168" s="477"/>
      <c r="M168" s="477"/>
      <c r="N168" s="477"/>
      <c r="O168" s="477"/>
      <c r="P168" s="477"/>
      <c r="Q168" s="477"/>
      <c r="R168" s="477"/>
      <c r="S168" s="477"/>
      <c r="T168" s="477"/>
      <c r="U168" s="477"/>
      <c r="V168" s="477"/>
      <c r="W168" s="477"/>
      <c r="X168"/>
      <c r="Y168" s="473"/>
      <c r="Z168" s="477"/>
      <c r="AA168" s="477"/>
      <c r="AB168" s="477"/>
      <c r="AC168" s="477">
        <v>920300</v>
      </c>
      <c r="AD168" s="477">
        <v>941800</v>
      </c>
      <c r="AE168" s="477">
        <v>948900</v>
      </c>
      <c r="AF168" s="477">
        <v>972600</v>
      </c>
      <c r="AG168" s="477">
        <v>996900</v>
      </c>
      <c r="AH168" s="477">
        <v>1021800</v>
      </c>
      <c r="AI168" s="477">
        <v>1047300</v>
      </c>
      <c r="AJ168" s="477">
        <v>1073500</v>
      </c>
      <c r="AK168" s="477">
        <v>1100300</v>
      </c>
      <c r="AL168" s="477">
        <v>1127800</v>
      </c>
      <c r="AM168" s="477">
        <v>1156000</v>
      </c>
      <c r="AN168" s="477">
        <v>1184900</v>
      </c>
      <c r="AO168" s="477">
        <v>1214500</v>
      </c>
      <c r="AP168" s="477">
        <v>1244900</v>
      </c>
      <c r="AQ168" s="477">
        <v>1276000</v>
      </c>
      <c r="AR168" s="477">
        <v>1307900</v>
      </c>
      <c r="AS168" s="477">
        <v>1340600</v>
      </c>
    </row>
    <row r="169" spans="1:256" s="1282" customFormat="1" ht="15.6" customHeight="1">
      <c r="A169" s="171"/>
      <c r="B169" s="171"/>
      <c r="F169" s="22"/>
      <c r="G169" s="145"/>
      <c r="H169" s="152"/>
      <c r="I169" s="467" t="s">
        <v>635</v>
      </c>
      <c r="J169" s="454"/>
      <c r="K169" s="454"/>
      <c r="L169" s="454"/>
      <c r="M169" s="454"/>
      <c r="N169" s="454"/>
      <c r="O169" s="454"/>
      <c r="P169" s="454"/>
      <c r="Q169" s="454"/>
      <c r="R169" s="477"/>
      <c r="S169" s="477"/>
      <c r="T169" s="477"/>
      <c r="U169" s="477"/>
      <c r="V169" s="477"/>
      <c r="W169" s="477"/>
      <c r="X169"/>
      <c r="Y169" s="473"/>
      <c r="Z169" s="477"/>
      <c r="AA169" s="477"/>
      <c r="AB169" s="477"/>
      <c r="AC169" s="477">
        <v>0</v>
      </c>
      <c r="AD169" s="477">
        <v>-815300</v>
      </c>
      <c r="AE169" s="477">
        <v>-871600</v>
      </c>
      <c r="AF169" s="477">
        <v>-893400</v>
      </c>
      <c r="AG169" s="477">
        <v>-915700</v>
      </c>
      <c r="AH169" s="477">
        <v>-938600</v>
      </c>
      <c r="AI169" s="477">
        <v>-962100</v>
      </c>
      <c r="AJ169" s="477">
        <v>-986200</v>
      </c>
      <c r="AK169" s="477">
        <v>-1010900</v>
      </c>
      <c r="AL169" s="477">
        <v>-1036200</v>
      </c>
      <c r="AM169" s="477">
        <v>-1062100</v>
      </c>
      <c r="AN169" s="477">
        <v>-1088700</v>
      </c>
      <c r="AO169" s="477">
        <v>-1115900</v>
      </c>
      <c r="AP169" s="477">
        <v>-1143800</v>
      </c>
      <c r="AQ169" s="477">
        <v>-1172400</v>
      </c>
      <c r="AR169" s="477">
        <v>-1201700</v>
      </c>
      <c r="AS169" s="477">
        <v>-1231700</v>
      </c>
    </row>
    <row r="170" spans="1:256" s="1282" customFormat="1" ht="15.6" customHeight="1">
      <c r="A170" s="171"/>
      <c r="B170" s="171"/>
      <c r="C170" s="667"/>
      <c r="D170" s="667"/>
      <c r="E170" s="667"/>
      <c r="F170" s="22"/>
      <c r="G170" s="553"/>
      <c r="H170" s="146"/>
      <c r="I170" s="148" t="s">
        <v>38</v>
      </c>
      <c r="J170" s="488"/>
      <c r="K170" s="488"/>
      <c r="L170" s="488"/>
      <c r="M170" s="488"/>
      <c r="N170" s="488"/>
      <c r="O170" s="488"/>
      <c r="P170" s="488"/>
      <c r="Q170" s="488"/>
      <c r="R170" s="519"/>
      <c r="S170" s="519"/>
      <c r="T170" s="519"/>
      <c r="U170" s="519"/>
      <c r="V170" s="519"/>
      <c r="W170" s="519"/>
      <c r="X170"/>
      <c r="Y170" s="473"/>
      <c r="Z170" s="519"/>
      <c r="AA170" s="519"/>
      <c r="AB170" s="519"/>
      <c r="AC170" s="519">
        <v>17640000</v>
      </c>
      <c r="AD170" s="519">
        <v>17189729.071033351</v>
      </c>
      <c r="AE170" s="519">
        <v>18148620.011720002</v>
      </c>
      <c r="AF170" s="519">
        <v>18517848.655218765</v>
      </c>
      <c r="AG170" s="519">
        <v>19178057.281660009</v>
      </c>
      <c r="AH170" s="519">
        <v>19952842.142789528</v>
      </c>
      <c r="AI170" s="519">
        <v>20828693.686741512</v>
      </c>
      <c r="AJ170" s="519">
        <v>21678251.512523904</v>
      </c>
      <c r="AK170" s="519">
        <v>22311184.403339706</v>
      </c>
      <c r="AL170" s="519">
        <v>22950363.457467958</v>
      </c>
      <c r="AM170" s="519">
        <v>23609405.560499065</v>
      </c>
      <c r="AN170" s="519">
        <v>24314664.504061036</v>
      </c>
      <c r="AO170" s="519">
        <v>25059881.483178403</v>
      </c>
      <c r="AP170" s="519">
        <v>25799157.357390333</v>
      </c>
      <c r="AQ170" s="519">
        <v>26566035.789393969</v>
      </c>
      <c r="AR170" s="519">
        <v>27361913.836687557</v>
      </c>
      <c r="AS170" s="519">
        <v>28189206.936140403</v>
      </c>
      <c r="AT170" s="667"/>
      <c r="AU170" s="667"/>
      <c r="AV170" s="667"/>
      <c r="AW170" s="667"/>
      <c r="AX170" s="667"/>
      <c r="AY170" s="667"/>
      <c r="AZ170" s="667"/>
      <c r="BA170" s="667"/>
      <c r="BB170" s="667"/>
      <c r="BC170" s="667"/>
      <c r="BD170" s="667"/>
      <c r="BE170" s="667"/>
      <c r="BF170" s="667"/>
      <c r="BG170" s="667"/>
      <c r="BH170" s="667"/>
      <c r="BI170" s="667"/>
      <c r="BJ170" s="667"/>
      <c r="BK170" s="667"/>
      <c r="BL170" s="667"/>
      <c r="BM170" s="667"/>
      <c r="BN170" s="667"/>
      <c r="BO170" s="667"/>
      <c r="BP170" s="667"/>
      <c r="BQ170" s="667"/>
      <c r="BR170" s="667"/>
      <c r="BS170" s="667"/>
      <c r="BT170" s="667"/>
      <c r="BU170" s="667"/>
      <c r="BV170" s="667"/>
      <c r="BW170" s="667"/>
      <c r="BX170" s="667"/>
      <c r="BY170" s="667"/>
      <c r="BZ170" s="667"/>
      <c r="CA170" s="667"/>
      <c r="CB170" s="667"/>
      <c r="CC170" s="667"/>
      <c r="CD170" s="667"/>
      <c r="CE170" s="667"/>
      <c r="CF170" s="667"/>
      <c r="CG170" s="667"/>
      <c r="CH170" s="667"/>
      <c r="CI170" s="667"/>
      <c r="CJ170" s="667"/>
      <c r="CK170" s="667"/>
      <c r="CL170" s="667"/>
      <c r="CM170" s="667"/>
      <c r="CN170" s="667"/>
      <c r="CO170" s="667"/>
      <c r="CP170" s="667"/>
      <c r="CQ170" s="667"/>
      <c r="CR170" s="667"/>
      <c r="CS170" s="667"/>
      <c r="CT170" s="667"/>
      <c r="CU170" s="667"/>
      <c r="CV170" s="667"/>
      <c r="CW170" s="667"/>
      <c r="CX170" s="667"/>
      <c r="CY170" s="667"/>
      <c r="CZ170" s="667"/>
      <c r="DA170" s="667"/>
      <c r="DB170" s="667"/>
      <c r="DC170" s="667"/>
      <c r="DD170" s="667"/>
      <c r="DE170" s="667"/>
      <c r="DF170" s="667"/>
      <c r="DG170" s="667"/>
      <c r="DH170" s="667"/>
      <c r="DI170" s="667"/>
      <c r="DJ170" s="667"/>
      <c r="DK170" s="667"/>
      <c r="DL170" s="667"/>
      <c r="DM170" s="667"/>
      <c r="DN170" s="667"/>
      <c r="DO170" s="667"/>
      <c r="DP170" s="667"/>
      <c r="DQ170" s="667"/>
      <c r="DR170" s="667"/>
      <c r="DS170" s="667"/>
      <c r="DT170" s="667"/>
      <c r="DU170" s="667"/>
      <c r="DV170" s="667"/>
      <c r="DW170" s="667"/>
      <c r="DX170" s="667"/>
      <c r="DY170" s="667"/>
      <c r="DZ170" s="667"/>
      <c r="EA170" s="667"/>
      <c r="EB170" s="667"/>
      <c r="EC170" s="667"/>
      <c r="ED170" s="667"/>
      <c r="EE170" s="667"/>
      <c r="EF170" s="667"/>
      <c r="EG170" s="667"/>
      <c r="EH170" s="667"/>
      <c r="EI170" s="667"/>
      <c r="EJ170" s="667"/>
      <c r="EK170" s="667"/>
      <c r="EL170" s="667"/>
      <c r="EM170" s="667"/>
      <c r="EN170" s="667"/>
      <c r="EO170" s="667"/>
      <c r="EP170" s="667"/>
      <c r="EQ170" s="667"/>
      <c r="ER170" s="667"/>
      <c r="ES170" s="667"/>
      <c r="ET170" s="667"/>
      <c r="EU170" s="667"/>
      <c r="EV170" s="667"/>
      <c r="EW170" s="667"/>
      <c r="EX170" s="667"/>
      <c r="EY170" s="667"/>
      <c r="EZ170" s="667"/>
      <c r="FA170" s="667"/>
      <c r="FB170" s="667"/>
      <c r="FC170" s="667"/>
      <c r="FD170" s="667"/>
      <c r="FE170" s="667"/>
      <c r="FF170" s="667"/>
      <c r="FG170" s="667"/>
      <c r="FH170" s="667"/>
      <c r="FI170" s="667"/>
      <c r="FJ170" s="667"/>
      <c r="FK170" s="667"/>
      <c r="FL170" s="667"/>
      <c r="FM170" s="667"/>
      <c r="FN170" s="667"/>
      <c r="FO170" s="667"/>
      <c r="FP170" s="667"/>
      <c r="FQ170" s="667"/>
      <c r="FR170" s="667"/>
      <c r="FS170" s="667"/>
      <c r="FT170" s="667"/>
      <c r="FU170" s="667"/>
      <c r="FV170" s="667"/>
      <c r="FW170" s="667"/>
      <c r="FX170" s="667"/>
      <c r="FY170" s="667"/>
      <c r="FZ170" s="667"/>
      <c r="GA170" s="667"/>
      <c r="GB170" s="667"/>
      <c r="GC170" s="667"/>
      <c r="GD170" s="667"/>
      <c r="GE170" s="667"/>
      <c r="GF170" s="667"/>
      <c r="GG170" s="667"/>
      <c r="GH170" s="667"/>
      <c r="GI170" s="667"/>
      <c r="GJ170" s="667"/>
      <c r="GK170" s="667"/>
      <c r="GL170" s="667"/>
      <c r="GM170" s="667"/>
      <c r="GN170" s="667"/>
      <c r="GO170" s="667"/>
      <c r="GP170" s="667"/>
      <c r="GQ170" s="667"/>
      <c r="GR170" s="667"/>
      <c r="GS170" s="667"/>
      <c r="GT170" s="667"/>
      <c r="GU170" s="667"/>
      <c r="GV170" s="667"/>
      <c r="GW170" s="667"/>
      <c r="GX170" s="667"/>
      <c r="GY170" s="667"/>
      <c r="GZ170" s="667"/>
      <c r="HA170" s="667"/>
      <c r="HB170" s="667"/>
      <c r="HC170" s="667"/>
      <c r="HD170" s="667"/>
      <c r="HE170" s="667"/>
      <c r="HF170" s="667"/>
      <c r="HG170" s="667"/>
      <c r="HH170" s="667"/>
      <c r="HI170" s="667"/>
      <c r="HJ170" s="667"/>
      <c r="HK170" s="667"/>
      <c r="HL170" s="667"/>
      <c r="HM170" s="667"/>
      <c r="HN170" s="667"/>
      <c r="HO170" s="667"/>
      <c r="HP170" s="667"/>
      <c r="HQ170" s="667"/>
      <c r="HR170" s="667"/>
      <c r="HS170" s="667"/>
      <c r="HT170" s="667"/>
      <c r="HU170" s="667"/>
      <c r="HV170" s="667"/>
      <c r="HW170" s="667"/>
      <c r="HX170" s="667"/>
      <c r="HY170" s="667"/>
      <c r="HZ170" s="667"/>
      <c r="IA170" s="667"/>
      <c r="IB170" s="667"/>
      <c r="IC170" s="667"/>
      <c r="ID170" s="667"/>
      <c r="IE170" s="667"/>
      <c r="IF170" s="667"/>
      <c r="IG170" s="667"/>
      <c r="IH170" s="667"/>
      <c r="II170" s="667"/>
      <c r="IJ170" s="667"/>
      <c r="IK170" s="667"/>
      <c r="IL170" s="667"/>
      <c r="IM170" s="667"/>
      <c r="IN170" s="667"/>
      <c r="IO170" s="667"/>
      <c r="IP170" s="667"/>
      <c r="IQ170" s="667"/>
      <c r="IR170" s="667"/>
      <c r="IS170" s="667"/>
      <c r="IT170" s="667"/>
      <c r="IU170" s="667"/>
      <c r="IV170" s="667"/>
    </row>
    <row r="171" spans="1:256" s="1282" customFormat="1" ht="15.6" customHeight="1">
      <c r="A171" s="171"/>
      <c r="B171" s="171"/>
      <c r="F171" s="22"/>
      <c r="G171" s="469"/>
      <c r="H171" s="645" t="s">
        <v>778</v>
      </c>
      <c r="I171" s="646"/>
      <c r="J171" s="511"/>
      <c r="K171" s="511"/>
      <c r="L171" s="511"/>
      <c r="M171" s="511"/>
      <c r="N171" s="511"/>
      <c r="O171" s="511"/>
      <c r="P171" s="511"/>
      <c r="Q171" s="511"/>
      <c r="R171" s="511"/>
      <c r="S171" s="511"/>
      <c r="T171" s="511"/>
      <c r="U171" s="511"/>
      <c r="V171" s="511"/>
      <c r="W171" s="511"/>
      <c r="X171"/>
      <c r="Y171" s="473"/>
      <c r="Z171" s="511"/>
      <c r="AA171" s="511"/>
      <c r="AB171" s="511"/>
      <c r="AC171" s="511"/>
      <c r="AD171" s="511"/>
      <c r="AE171" s="511"/>
      <c r="AF171" s="511"/>
      <c r="AG171" s="511"/>
      <c r="AH171" s="511"/>
      <c r="AI171" s="511"/>
      <c r="AJ171" s="511"/>
      <c r="AK171" s="511"/>
      <c r="AL171" s="511"/>
      <c r="AM171" s="511"/>
      <c r="AN171" s="511"/>
      <c r="AO171" s="511"/>
      <c r="AP171" s="511"/>
      <c r="AQ171" s="511"/>
      <c r="AR171" s="511"/>
      <c r="AS171" s="511"/>
    </row>
    <row r="172" spans="1:256" s="1282" customFormat="1" ht="15.6" customHeight="1">
      <c r="A172" s="171"/>
      <c r="B172" s="171"/>
      <c r="F172" s="22"/>
      <c r="G172" s="145"/>
      <c r="H172" s="152"/>
      <c r="I172" s="635" t="s">
        <v>623</v>
      </c>
      <c r="J172" s="477"/>
      <c r="K172" s="477"/>
      <c r="L172" s="477"/>
      <c r="M172" s="477"/>
      <c r="N172" s="477"/>
      <c r="O172" s="477"/>
      <c r="P172" s="477"/>
      <c r="Q172" s="477"/>
      <c r="R172" s="477"/>
      <c r="S172" s="477"/>
      <c r="T172" s="477"/>
      <c r="U172" s="477"/>
      <c r="V172" s="477"/>
      <c r="W172" s="477"/>
      <c r="X172"/>
      <c r="Y172" s="473"/>
      <c r="Z172" s="477"/>
      <c r="AA172" s="477"/>
      <c r="AB172" s="477"/>
      <c r="AC172" s="477">
        <v>7428600</v>
      </c>
      <c r="AD172" s="477">
        <v>8723862.9159533307</v>
      </c>
      <c r="AE172" s="477">
        <v>9179131.5210100003</v>
      </c>
      <c r="AF172" s="477">
        <v>9526400</v>
      </c>
      <c r="AG172" s="477">
        <v>9955600</v>
      </c>
      <c r="AH172" s="477">
        <v>10410300</v>
      </c>
      <c r="AI172" s="477">
        <v>10879600</v>
      </c>
      <c r="AJ172" s="477">
        <v>11266800</v>
      </c>
      <c r="AK172" s="477">
        <v>11668100</v>
      </c>
      <c r="AL172" s="477">
        <v>12083900</v>
      </c>
      <c r="AM172" s="477">
        <v>12517900</v>
      </c>
      <c r="AN172" s="477">
        <v>12970700</v>
      </c>
      <c r="AO172" s="477">
        <v>13443000</v>
      </c>
      <c r="AP172" s="477">
        <v>13935500</v>
      </c>
      <c r="AQ172" s="477">
        <v>14449000</v>
      </c>
      <c r="AR172" s="477">
        <v>14984300</v>
      </c>
      <c r="AS172" s="477">
        <v>15542300</v>
      </c>
    </row>
    <row r="173" spans="1:256" s="667" customFormat="1" ht="15.6" customHeight="1">
      <c r="A173" s="171"/>
      <c r="B173" s="171"/>
      <c r="C173" s="1282"/>
      <c r="D173" s="1282"/>
      <c r="E173" s="1282"/>
      <c r="F173" s="22"/>
      <c r="G173" s="145"/>
      <c r="H173" s="152"/>
      <c r="I173" s="635" t="s">
        <v>625</v>
      </c>
      <c r="J173" s="477"/>
      <c r="K173" s="477"/>
      <c r="L173" s="477"/>
      <c r="M173" s="477"/>
      <c r="N173" s="477"/>
      <c r="O173" s="477"/>
      <c r="P173" s="477"/>
      <c r="Q173" s="477"/>
      <c r="R173" s="477"/>
      <c r="S173" s="477"/>
      <c r="T173" s="477"/>
      <c r="U173" s="477"/>
      <c r="V173" s="477"/>
      <c r="W173" s="477"/>
      <c r="X173"/>
      <c r="Y173" s="473"/>
      <c r="Z173" s="477"/>
      <c r="AA173" s="477"/>
      <c r="AB173" s="477"/>
      <c r="AC173" s="477">
        <v>187400</v>
      </c>
      <c r="AD173" s="477">
        <v>181500</v>
      </c>
      <c r="AE173" s="477">
        <v>181500</v>
      </c>
      <c r="AF173" s="477">
        <v>186000</v>
      </c>
      <c r="AG173" s="477">
        <v>190700</v>
      </c>
      <c r="AH173" s="477">
        <v>195500</v>
      </c>
      <c r="AI173" s="477">
        <v>200400</v>
      </c>
      <c r="AJ173" s="477">
        <v>205400</v>
      </c>
      <c r="AK173" s="477">
        <v>210500</v>
      </c>
      <c r="AL173" s="477">
        <v>215800</v>
      </c>
      <c r="AM173" s="477">
        <v>221200</v>
      </c>
      <c r="AN173" s="477">
        <v>226700</v>
      </c>
      <c r="AO173" s="477">
        <v>232400</v>
      </c>
      <c r="AP173" s="477">
        <v>238200</v>
      </c>
      <c r="AQ173" s="477">
        <v>244200</v>
      </c>
      <c r="AR173" s="477">
        <v>250300</v>
      </c>
      <c r="AS173" s="477">
        <v>256600</v>
      </c>
      <c r="AT173" s="1282"/>
      <c r="AU173" s="1282"/>
      <c r="AV173" s="1282"/>
      <c r="AW173" s="1282"/>
      <c r="AX173" s="1282"/>
      <c r="AY173" s="1282"/>
      <c r="AZ173" s="1282"/>
      <c r="BA173" s="1282"/>
      <c r="BB173" s="1282"/>
      <c r="BC173" s="1282"/>
      <c r="BD173" s="1282"/>
      <c r="BE173" s="1282"/>
      <c r="BF173" s="1282"/>
      <c r="BG173" s="1282"/>
      <c r="BH173" s="1282"/>
      <c r="BI173" s="1282"/>
      <c r="BJ173" s="1282"/>
      <c r="BK173" s="1282"/>
      <c r="BL173" s="1282"/>
      <c r="BM173" s="1282"/>
      <c r="BN173" s="1282"/>
      <c r="BO173" s="1282"/>
      <c r="BP173" s="1282"/>
      <c r="BQ173" s="1282"/>
      <c r="BR173" s="1282"/>
      <c r="BS173" s="1282"/>
      <c r="BT173" s="1282"/>
      <c r="BU173" s="1282"/>
      <c r="BV173" s="1282"/>
      <c r="BW173" s="1282"/>
      <c r="BX173" s="1282"/>
      <c r="BY173" s="1282"/>
      <c r="BZ173" s="1282"/>
      <c r="CA173" s="1282"/>
      <c r="CB173" s="1282"/>
      <c r="CC173" s="1282"/>
      <c r="CD173" s="1282"/>
      <c r="CE173" s="1282"/>
      <c r="CF173" s="1282"/>
      <c r="CG173" s="1282"/>
      <c r="CH173" s="1282"/>
      <c r="CI173" s="1282"/>
      <c r="CJ173" s="1282"/>
      <c r="CK173" s="1282"/>
      <c r="CL173" s="1282"/>
      <c r="CM173" s="1282"/>
      <c r="CN173" s="1282"/>
      <c r="CO173" s="1282"/>
      <c r="CP173" s="1282"/>
      <c r="CQ173" s="1282"/>
      <c r="CR173" s="1282"/>
      <c r="CS173" s="1282"/>
      <c r="CT173" s="1282"/>
      <c r="CU173" s="1282"/>
      <c r="CV173" s="1282"/>
      <c r="CW173" s="1282"/>
      <c r="CX173" s="1282"/>
      <c r="CY173" s="1282"/>
      <c r="CZ173" s="1282"/>
      <c r="DA173" s="1282"/>
      <c r="DB173" s="1282"/>
      <c r="DC173" s="1282"/>
      <c r="DD173" s="1282"/>
      <c r="DE173" s="1282"/>
      <c r="DF173" s="1282"/>
      <c r="DG173" s="1282"/>
      <c r="DH173" s="1282"/>
      <c r="DI173" s="1282"/>
      <c r="DJ173" s="1282"/>
      <c r="DK173" s="1282"/>
      <c r="DL173" s="1282"/>
      <c r="DM173" s="1282"/>
      <c r="DN173" s="1282"/>
      <c r="DO173" s="1282"/>
      <c r="DP173" s="1282"/>
      <c r="DQ173" s="1282"/>
      <c r="DR173" s="1282"/>
      <c r="DS173" s="1282"/>
      <c r="DT173" s="1282"/>
      <c r="DU173" s="1282"/>
      <c r="DV173" s="1282"/>
      <c r="DW173" s="1282"/>
      <c r="DX173" s="1282"/>
      <c r="DY173" s="1282"/>
      <c r="DZ173" s="1282"/>
      <c r="EA173" s="1282"/>
      <c r="EB173" s="1282"/>
      <c r="EC173" s="1282"/>
      <c r="ED173" s="1282"/>
      <c r="EE173" s="1282"/>
      <c r="EF173" s="1282"/>
      <c r="EG173" s="1282"/>
      <c r="EH173" s="1282"/>
      <c r="EI173" s="1282"/>
      <c r="EJ173" s="1282"/>
      <c r="EK173" s="1282"/>
      <c r="EL173" s="1282"/>
      <c r="EM173" s="1282"/>
      <c r="EN173" s="1282"/>
      <c r="EO173" s="1282"/>
      <c r="EP173" s="1282"/>
      <c r="EQ173" s="1282"/>
      <c r="ER173" s="1282"/>
      <c r="ES173" s="1282"/>
      <c r="ET173" s="1282"/>
      <c r="EU173" s="1282"/>
      <c r="EV173" s="1282"/>
      <c r="EW173" s="1282"/>
      <c r="EX173" s="1282"/>
      <c r="EY173" s="1282"/>
      <c r="EZ173" s="1282"/>
      <c r="FA173" s="1282"/>
      <c r="FB173" s="1282"/>
      <c r="FC173" s="1282"/>
      <c r="FD173" s="1282"/>
      <c r="FE173" s="1282"/>
      <c r="FF173" s="1282"/>
      <c r="FG173" s="1282"/>
      <c r="FH173" s="1282"/>
      <c r="FI173" s="1282"/>
      <c r="FJ173" s="1282"/>
      <c r="FK173" s="1282"/>
      <c r="FL173" s="1282"/>
      <c r="FM173" s="1282"/>
      <c r="FN173" s="1282"/>
      <c r="FO173" s="1282"/>
      <c r="FP173" s="1282"/>
      <c r="FQ173" s="1282"/>
      <c r="FR173" s="1282"/>
      <c r="FS173" s="1282"/>
      <c r="FT173" s="1282"/>
      <c r="FU173" s="1282"/>
      <c r="FV173" s="1282"/>
      <c r="FW173" s="1282"/>
      <c r="FX173" s="1282"/>
      <c r="FY173" s="1282"/>
      <c r="FZ173" s="1282"/>
      <c r="GA173" s="1282"/>
      <c r="GB173" s="1282"/>
      <c r="GC173" s="1282"/>
      <c r="GD173" s="1282"/>
      <c r="GE173" s="1282"/>
      <c r="GF173" s="1282"/>
      <c r="GG173" s="1282"/>
      <c r="GH173" s="1282"/>
      <c r="GI173" s="1282"/>
      <c r="GJ173" s="1282"/>
      <c r="GK173" s="1282"/>
      <c r="GL173" s="1282"/>
      <c r="GM173" s="1282"/>
      <c r="GN173" s="1282"/>
      <c r="GO173" s="1282"/>
      <c r="GP173" s="1282"/>
      <c r="GQ173" s="1282"/>
      <c r="GR173" s="1282"/>
      <c r="GS173" s="1282"/>
      <c r="GT173" s="1282"/>
      <c r="GU173" s="1282"/>
      <c r="GV173" s="1282"/>
      <c r="GW173" s="1282"/>
      <c r="GX173" s="1282"/>
      <c r="GY173" s="1282"/>
      <c r="GZ173" s="1282"/>
      <c r="HA173" s="1282"/>
      <c r="HB173" s="1282"/>
      <c r="HC173" s="1282"/>
      <c r="HD173" s="1282"/>
      <c r="HE173" s="1282"/>
      <c r="HF173" s="1282"/>
      <c r="HG173" s="1282"/>
      <c r="HH173" s="1282"/>
      <c r="HI173" s="1282"/>
      <c r="HJ173" s="1282"/>
      <c r="HK173" s="1282"/>
      <c r="HL173" s="1282"/>
      <c r="HM173" s="1282"/>
      <c r="HN173" s="1282"/>
      <c r="HO173" s="1282"/>
      <c r="HP173" s="1282"/>
      <c r="HQ173" s="1282"/>
      <c r="HR173" s="1282"/>
      <c r="HS173" s="1282"/>
      <c r="HT173" s="1282"/>
      <c r="HU173" s="1282"/>
      <c r="HV173" s="1282"/>
      <c r="HW173" s="1282"/>
      <c r="HX173" s="1282"/>
      <c r="HY173" s="1282"/>
      <c r="HZ173" s="1282"/>
      <c r="IA173" s="1282"/>
      <c r="IB173" s="1282"/>
      <c r="IC173" s="1282"/>
      <c r="ID173" s="1282"/>
      <c r="IE173" s="1282"/>
      <c r="IF173" s="1282"/>
      <c r="IG173" s="1282"/>
      <c r="IH173" s="1282"/>
      <c r="II173" s="1282"/>
      <c r="IJ173" s="1282"/>
      <c r="IK173" s="1282"/>
      <c r="IL173" s="1282"/>
      <c r="IM173" s="1282"/>
      <c r="IN173" s="1282"/>
      <c r="IO173" s="1282"/>
      <c r="IP173" s="1282"/>
      <c r="IQ173" s="1282"/>
      <c r="IR173" s="1282"/>
      <c r="IS173" s="1282"/>
      <c r="IT173" s="1282"/>
      <c r="IU173" s="1282"/>
      <c r="IV173" s="1282"/>
    </row>
    <row r="174" spans="1:256" s="1282" customFormat="1" ht="15.6" customHeight="1">
      <c r="A174" s="171"/>
      <c r="B174" s="171"/>
      <c r="F174" s="22"/>
      <c r="G174" s="145"/>
      <c r="H174" s="152"/>
      <c r="I174" s="637" t="s">
        <v>626</v>
      </c>
      <c r="J174" s="477"/>
      <c r="K174" s="477"/>
      <c r="L174" s="477"/>
      <c r="M174" s="477"/>
      <c r="N174" s="477"/>
      <c r="O174" s="477"/>
      <c r="P174" s="477"/>
      <c r="Q174" s="477"/>
      <c r="R174" s="477"/>
      <c r="S174" s="477"/>
      <c r="T174" s="477"/>
      <c r="U174" s="477"/>
      <c r="V174" s="477"/>
      <c r="W174" s="477"/>
      <c r="X174"/>
      <c r="Y174" s="473"/>
      <c r="Z174" s="477"/>
      <c r="AA174" s="477"/>
      <c r="AB174" s="477"/>
      <c r="AC174" s="477">
        <v>853100</v>
      </c>
      <c r="AD174" s="477">
        <v>2205000</v>
      </c>
      <c r="AE174" s="477">
        <v>2379213</v>
      </c>
      <c r="AF174" s="1304">
        <v>869700.39341903478</v>
      </c>
      <c r="AG174" s="1304">
        <v>891724.4218936367</v>
      </c>
      <c r="AH174" s="1304">
        <v>922948.27921770571</v>
      </c>
      <c r="AI174" s="1304">
        <v>963100.62212461419</v>
      </c>
      <c r="AJ174" s="1304">
        <v>1009180.523296541</v>
      </c>
      <c r="AK174" s="1304">
        <v>1031217.4728790775</v>
      </c>
      <c r="AL174" s="1304">
        <v>1052333.7935212706</v>
      </c>
      <c r="AM174" s="1304">
        <v>1073550.2527499574</v>
      </c>
      <c r="AN174" s="1304">
        <v>1097544.7501845926</v>
      </c>
      <c r="AO174" s="1304">
        <v>1123593.7037808364</v>
      </c>
      <c r="AP174" s="1304">
        <v>1146851.6980631968</v>
      </c>
      <c r="AQ174" s="1304">
        <v>1170723.4449724529</v>
      </c>
      <c r="AR174" s="1304">
        <v>1195260.6289403434</v>
      </c>
      <c r="AS174" s="1304">
        <v>1220631.2243700183</v>
      </c>
    </row>
    <row r="175" spans="1:256" s="1282" customFormat="1" ht="15.6" customHeight="1">
      <c r="A175" s="171"/>
      <c r="B175" s="171"/>
      <c r="F175" s="22"/>
      <c r="G175" s="145"/>
      <c r="H175" s="152"/>
      <c r="I175" s="637" t="s">
        <v>629</v>
      </c>
      <c r="J175" s="477"/>
      <c r="K175" s="477"/>
      <c r="L175" s="477"/>
      <c r="M175" s="477"/>
      <c r="N175" s="477"/>
      <c r="O175" s="477"/>
      <c r="P175" s="477"/>
      <c r="Q175" s="477"/>
      <c r="R175" s="477"/>
      <c r="S175" s="477"/>
      <c r="T175" s="477"/>
      <c r="U175" s="477"/>
      <c r="V175" s="477"/>
      <c r="W175" s="477"/>
      <c r="X175"/>
      <c r="Y175" s="473"/>
      <c r="Z175" s="477"/>
      <c r="AA175" s="477"/>
      <c r="AB175" s="477"/>
      <c r="AC175" s="477">
        <v>4519000</v>
      </c>
      <c r="AD175" s="477">
        <v>4051000</v>
      </c>
      <c r="AE175" s="477">
        <v>4152000</v>
      </c>
      <c r="AF175" s="1304">
        <v>4606934.7999772811</v>
      </c>
      <c r="AG175" s="1304">
        <v>4723599.4168765023</v>
      </c>
      <c r="AH175" s="1304">
        <v>4888996.9215623168</v>
      </c>
      <c r="AI175" s="1304">
        <v>5101689.9676252864</v>
      </c>
      <c r="AJ175" s="1304">
        <v>5345782.1882277215</v>
      </c>
      <c r="AK175" s="1304">
        <v>5462515.2501940588</v>
      </c>
      <c r="AL175" s="1304">
        <v>5574371.6011283817</v>
      </c>
      <c r="AM175" s="1304">
        <v>5686758.4013328534</v>
      </c>
      <c r="AN175" s="1304">
        <v>5813860.8909672657</v>
      </c>
      <c r="AO175" s="1304">
        <v>5951846.1462731212</v>
      </c>
      <c r="AP175" s="1304">
        <v>6075047.267081921</v>
      </c>
      <c r="AQ175" s="1304">
        <v>6201499.5285787312</v>
      </c>
      <c r="AR175" s="1304">
        <v>6331476.7110320153</v>
      </c>
      <c r="AS175" s="1304">
        <v>6465868.6003142809</v>
      </c>
    </row>
    <row r="176" spans="1:256" s="1282" customFormat="1" ht="15.6" customHeight="1">
      <c r="A176" s="171"/>
      <c r="B176" s="171"/>
      <c r="F176" s="22"/>
      <c r="G176" s="145"/>
      <c r="H176" s="152"/>
      <c r="I176" s="635" t="s">
        <v>632</v>
      </c>
      <c r="J176" s="477"/>
      <c r="K176" s="477"/>
      <c r="L176" s="477"/>
      <c r="M176" s="477"/>
      <c r="N176" s="477"/>
      <c r="O176" s="477"/>
      <c r="P176" s="477"/>
      <c r="Q176" s="477"/>
      <c r="R176" s="477"/>
      <c r="S176" s="477"/>
      <c r="T176" s="477"/>
      <c r="U176" s="477"/>
      <c r="V176" s="477"/>
      <c r="W176" s="477"/>
      <c r="X176"/>
      <c r="Y176" s="473"/>
      <c r="Z176" s="477"/>
      <c r="AA176" s="477"/>
      <c r="AB176" s="477"/>
      <c r="AC176" s="477">
        <v>664900</v>
      </c>
      <c r="AD176" s="477">
        <v>708100</v>
      </c>
      <c r="AE176" s="477">
        <v>708100</v>
      </c>
      <c r="AF176" s="477">
        <v>725800</v>
      </c>
      <c r="AG176" s="477">
        <v>743900</v>
      </c>
      <c r="AH176" s="477">
        <v>762500</v>
      </c>
      <c r="AI176" s="477">
        <v>781600</v>
      </c>
      <c r="AJ176" s="477">
        <v>801100</v>
      </c>
      <c r="AK176" s="477">
        <v>821100</v>
      </c>
      <c r="AL176" s="477">
        <v>841600</v>
      </c>
      <c r="AM176" s="477">
        <v>862600</v>
      </c>
      <c r="AN176" s="477">
        <v>884200</v>
      </c>
      <c r="AO176" s="477">
        <v>906300</v>
      </c>
      <c r="AP176" s="477">
        <v>929000</v>
      </c>
      <c r="AQ176" s="477">
        <v>952200</v>
      </c>
      <c r="AR176" s="477">
        <v>976000</v>
      </c>
      <c r="AS176" s="477">
        <v>1000400</v>
      </c>
    </row>
    <row r="177" spans="1:256" s="1282" customFormat="1" ht="15.6" customHeight="1">
      <c r="A177" s="171"/>
      <c r="B177" s="171"/>
      <c r="F177" s="22"/>
      <c r="G177" s="145"/>
      <c r="H177" s="152"/>
      <c r="I177" s="467" t="s">
        <v>635</v>
      </c>
      <c r="J177" s="454"/>
      <c r="K177" s="454"/>
      <c r="L177" s="454"/>
      <c r="M177" s="454"/>
      <c r="N177" s="454"/>
      <c r="O177" s="454"/>
      <c r="P177" s="454"/>
      <c r="Q177" s="454"/>
      <c r="R177" s="477"/>
      <c r="S177" s="477"/>
      <c r="T177" s="477"/>
      <c r="U177" s="477"/>
      <c r="V177" s="477"/>
      <c r="W177" s="477"/>
      <c r="X177"/>
      <c r="Y177" s="473"/>
      <c r="Z177" s="477"/>
      <c r="AA177" s="477"/>
      <c r="AB177" s="477"/>
      <c r="AC177" s="477">
        <v>0</v>
      </c>
      <c r="AD177" s="477">
        <v>-718600</v>
      </c>
      <c r="AE177" s="477">
        <v>-760700</v>
      </c>
      <c r="AF177" s="477">
        <v>-779700</v>
      </c>
      <c r="AG177" s="477">
        <v>-799200</v>
      </c>
      <c r="AH177" s="477">
        <v>-819200</v>
      </c>
      <c r="AI177" s="477">
        <v>-839700</v>
      </c>
      <c r="AJ177" s="477">
        <v>-860700</v>
      </c>
      <c r="AK177" s="477">
        <v>-882200</v>
      </c>
      <c r="AL177" s="477">
        <v>-904300</v>
      </c>
      <c r="AM177" s="477">
        <v>-926900</v>
      </c>
      <c r="AN177" s="477">
        <v>-950100</v>
      </c>
      <c r="AO177" s="477">
        <v>-973900</v>
      </c>
      <c r="AP177" s="477">
        <v>-998200</v>
      </c>
      <c r="AQ177" s="477">
        <v>-1023200</v>
      </c>
      <c r="AR177" s="477">
        <v>-1048800</v>
      </c>
      <c r="AS177" s="477">
        <v>-1075000</v>
      </c>
    </row>
    <row r="178" spans="1:256" s="1282" customFormat="1" ht="15.6" customHeight="1">
      <c r="A178" s="171"/>
      <c r="B178" s="171"/>
      <c r="C178" s="667"/>
      <c r="D178" s="667"/>
      <c r="E178" s="667"/>
      <c r="F178" s="22"/>
      <c r="G178" s="653"/>
      <c r="H178" s="654"/>
      <c r="I178" s="655" t="s">
        <v>38</v>
      </c>
      <c r="J178" s="1294"/>
      <c r="K178" s="1294"/>
      <c r="L178" s="1294"/>
      <c r="M178" s="1294"/>
      <c r="N178" s="1294"/>
      <c r="O178" s="1294"/>
      <c r="P178" s="1294"/>
      <c r="Q178" s="1294"/>
      <c r="R178" s="508"/>
      <c r="S178" s="508"/>
      <c r="T178" s="508"/>
      <c r="U178" s="508"/>
      <c r="V178" s="508"/>
      <c r="W178" s="508"/>
      <c r="X178"/>
      <c r="Y178" s="473"/>
      <c r="Z178" s="508"/>
      <c r="AA178" s="508"/>
      <c r="AB178" s="508"/>
      <c r="AC178" s="508">
        <v>13653000</v>
      </c>
      <c r="AD178" s="508">
        <v>15150862.915953331</v>
      </c>
      <c r="AE178" s="508">
        <v>15839244.52101</v>
      </c>
      <c r="AF178" s="508">
        <v>15135135.193396315</v>
      </c>
      <c r="AG178" s="508">
        <v>15706323.83877014</v>
      </c>
      <c r="AH178" s="508">
        <v>16361045.200780023</v>
      </c>
      <c r="AI178" s="508">
        <v>17086690.589749902</v>
      </c>
      <c r="AJ178" s="508">
        <v>17767562.711524263</v>
      </c>
      <c r="AK178" s="508">
        <v>18311232.723073136</v>
      </c>
      <c r="AL178" s="508">
        <v>18863705.394649651</v>
      </c>
      <c r="AM178" s="508">
        <v>19435108.654082812</v>
      </c>
      <c r="AN178" s="508">
        <v>20042905.641151857</v>
      </c>
      <c r="AO178" s="508">
        <v>20683239.850053959</v>
      </c>
      <c r="AP178" s="508">
        <v>21326398.965145119</v>
      </c>
      <c r="AQ178" s="508">
        <v>21994422.973551184</v>
      </c>
      <c r="AR178" s="508">
        <v>22688537.339972358</v>
      </c>
      <c r="AS178" s="508">
        <v>23410799.8246843</v>
      </c>
      <c r="AT178" s="667"/>
      <c r="AU178" s="667"/>
      <c r="AV178" s="667"/>
      <c r="AW178" s="667"/>
      <c r="AX178" s="667"/>
      <c r="AY178" s="667"/>
      <c r="AZ178" s="667"/>
      <c r="BA178" s="667"/>
      <c r="BB178" s="667"/>
      <c r="BC178" s="667"/>
      <c r="BD178" s="667"/>
      <c r="BE178" s="667"/>
      <c r="BF178" s="667"/>
      <c r="BG178" s="667"/>
      <c r="BH178" s="667"/>
      <c r="BI178" s="667"/>
      <c r="BJ178" s="667"/>
      <c r="BK178" s="667"/>
      <c r="BL178" s="667"/>
      <c r="BM178" s="667"/>
      <c r="BN178" s="667"/>
      <c r="BO178" s="667"/>
      <c r="BP178" s="667"/>
      <c r="BQ178" s="667"/>
      <c r="BR178" s="667"/>
      <c r="BS178" s="667"/>
      <c r="BT178" s="667"/>
      <c r="BU178" s="667"/>
      <c r="BV178" s="667"/>
      <c r="BW178" s="667"/>
      <c r="BX178" s="667"/>
      <c r="BY178" s="667"/>
      <c r="BZ178" s="667"/>
      <c r="CA178" s="667"/>
      <c r="CB178" s="667"/>
      <c r="CC178" s="667"/>
      <c r="CD178" s="667"/>
      <c r="CE178" s="667"/>
      <c r="CF178" s="667"/>
      <c r="CG178" s="667"/>
      <c r="CH178" s="667"/>
      <c r="CI178" s="667"/>
      <c r="CJ178" s="667"/>
      <c r="CK178" s="667"/>
      <c r="CL178" s="667"/>
      <c r="CM178" s="667"/>
      <c r="CN178" s="667"/>
      <c r="CO178" s="667"/>
      <c r="CP178" s="667"/>
      <c r="CQ178" s="667"/>
      <c r="CR178" s="667"/>
      <c r="CS178" s="667"/>
      <c r="CT178" s="667"/>
      <c r="CU178" s="667"/>
      <c r="CV178" s="667"/>
      <c r="CW178" s="667"/>
      <c r="CX178" s="667"/>
      <c r="CY178" s="667"/>
      <c r="CZ178" s="667"/>
      <c r="DA178" s="667"/>
      <c r="DB178" s="667"/>
      <c r="DC178" s="667"/>
      <c r="DD178" s="667"/>
      <c r="DE178" s="667"/>
      <c r="DF178" s="667"/>
      <c r="DG178" s="667"/>
      <c r="DH178" s="667"/>
      <c r="DI178" s="667"/>
      <c r="DJ178" s="667"/>
      <c r="DK178" s="667"/>
      <c r="DL178" s="667"/>
      <c r="DM178" s="667"/>
      <c r="DN178" s="667"/>
      <c r="DO178" s="667"/>
      <c r="DP178" s="667"/>
      <c r="DQ178" s="667"/>
      <c r="DR178" s="667"/>
      <c r="DS178" s="667"/>
      <c r="DT178" s="667"/>
      <c r="DU178" s="667"/>
      <c r="DV178" s="667"/>
      <c r="DW178" s="667"/>
      <c r="DX178" s="667"/>
      <c r="DY178" s="667"/>
      <c r="DZ178" s="667"/>
      <c r="EA178" s="667"/>
      <c r="EB178" s="667"/>
      <c r="EC178" s="667"/>
      <c r="ED178" s="667"/>
      <c r="EE178" s="667"/>
      <c r="EF178" s="667"/>
      <c r="EG178" s="667"/>
      <c r="EH178" s="667"/>
      <c r="EI178" s="667"/>
      <c r="EJ178" s="667"/>
      <c r="EK178" s="667"/>
      <c r="EL178" s="667"/>
      <c r="EM178" s="667"/>
      <c r="EN178" s="667"/>
      <c r="EO178" s="667"/>
      <c r="EP178" s="667"/>
      <c r="EQ178" s="667"/>
      <c r="ER178" s="667"/>
      <c r="ES178" s="667"/>
      <c r="ET178" s="667"/>
      <c r="EU178" s="667"/>
      <c r="EV178" s="667"/>
      <c r="EW178" s="667"/>
      <c r="EX178" s="667"/>
      <c r="EY178" s="667"/>
      <c r="EZ178" s="667"/>
      <c r="FA178" s="667"/>
      <c r="FB178" s="667"/>
      <c r="FC178" s="667"/>
      <c r="FD178" s="667"/>
      <c r="FE178" s="667"/>
      <c r="FF178" s="667"/>
      <c r="FG178" s="667"/>
      <c r="FH178" s="667"/>
      <c r="FI178" s="667"/>
      <c r="FJ178" s="667"/>
      <c r="FK178" s="667"/>
      <c r="FL178" s="667"/>
      <c r="FM178" s="667"/>
      <c r="FN178" s="667"/>
      <c r="FO178" s="667"/>
      <c r="FP178" s="667"/>
      <c r="FQ178" s="667"/>
      <c r="FR178" s="667"/>
      <c r="FS178" s="667"/>
      <c r="FT178" s="667"/>
      <c r="FU178" s="667"/>
      <c r="FV178" s="667"/>
      <c r="FW178" s="667"/>
      <c r="FX178" s="667"/>
      <c r="FY178" s="667"/>
      <c r="FZ178" s="667"/>
      <c r="GA178" s="667"/>
      <c r="GB178" s="667"/>
      <c r="GC178" s="667"/>
      <c r="GD178" s="667"/>
      <c r="GE178" s="667"/>
      <c r="GF178" s="667"/>
      <c r="GG178" s="667"/>
      <c r="GH178" s="667"/>
      <c r="GI178" s="667"/>
      <c r="GJ178" s="667"/>
      <c r="GK178" s="667"/>
      <c r="GL178" s="667"/>
      <c r="GM178" s="667"/>
      <c r="GN178" s="667"/>
      <c r="GO178" s="667"/>
      <c r="GP178" s="667"/>
      <c r="GQ178" s="667"/>
      <c r="GR178" s="667"/>
      <c r="GS178" s="667"/>
      <c r="GT178" s="667"/>
      <c r="GU178" s="667"/>
      <c r="GV178" s="667"/>
      <c r="GW178" s="667"/>
      <c r="GX178" s="667"/>
      <c r="GY178" s="667"/>
      <c r="GZ178" s="667"/>
      <c r="HA178" s="667"/>
      <c r="HB178" s="667"/>
      <c r="HC178" s="667"/>
      <c r="HD178" s="667"/>
      <c r="HE178" s="667"/>
      <c r="HF178" s="667"/>
      <c r="HG178" s="667"/>
      <c r="HH178" s="667"/>
      <c r="HI178" s="667"/>
      <c r="HJ178" s="667"/>
      <c r="HK178" s="667"/>
      <c r="HL178" s="667"/>
      <c r="HM178" s="667"/>
      <c r="HN178" s="667"/>
      <c r="HO178" s="667"/>
      <c r="HP178" s="667"/>
      <c r="HQ178" s="667"/>
      <c r="HR178" s="667"/>
      <c r="HS178" s="667"/>
      <c r="HT178" s="667"/>
      <c r="HU178" s="667"/>
      <c r="HV178" s="667"/>
      <c r="HW178" s="667"/>
      <c r="HX178" s="667"/>
      <c r="HY178" s="667"/>
      <c r="HZ178" s="667"/>
      <c r="IA178" s="667"/>
      <c r="IB178" s="667"/>
      <c r="IC178" s="667"/>
      <c r="ID178" s="667"/>
      <c r="IE178" s="667"/>
      <c r="IF178" s="667"/>
      <c r="IG178" s="667"/>
      <c r="IH178" s="667"/>
      <c r="II178" s="667"/>
      <c r="IJ178" s="667"/>
      <c r="IK178" s="667"/>
      <c r="IL178" s="667"/>
      <c r="IM178" s="667"/>
      <c r="IN178" s="667"/>
      <c r="IO178" s="667"/>
      <c r="IP178" s="667"/>
      <c r="IQ178" s="667"/>
      <c r="IR178" s="667"/>
      <c r="IS178" s="667"/>
      <c r="IT178" s="667"/>
      <c r="IU178" s="667"/>
      <c r="IV178" s="667"/>
    </row>
    <row r="179" spans="1:256" s="1282" customFormat="1" ht="15.6" customHeight="1">
      <c r="A179" s="171"/>
      <c r="B179" s="171"/>
      <c r="F179" s="22"/>
      <c r="G179" s="145"/>
      <c r="H179" s="634" t="s">
        <v>779</v>
      </c>
      <c r="I179" s="635"/>
      <c r="J179" s="477"/>
      <c r="K179" s="477"/>
      <c r="L179" s="477"/>
      <c r="M179" s="477"/>
      <c r="N179" s="477"/>
      <c r="O179" s="477"/>
      <c r="P179" s="477"/>
      <c r="Q179" s="477"/>
      <c r="R179" s="477"/>
      <c r="S179" s="477"/>
      <c r="T179" s="477"/>
      <c r="U179" s="477"/>
      <c r="V179" s="477"/>
      <c r="W179" s="477"/>
      <c r="X179"/>
      <c r="Y179" s="473"/>
      <c r="Z179" s="477"/>
      <c r="AA179" s="477"/>
      <c r="AB179" s="477"/>
      <c r="AC179" s="477"/>
      <c r="AD179" s="477"/>
      <c r="AE179" s="477"/>
      <c r="AF179" s="477"/>
      <c r="AG179" s="477"/>
      <c r="AH179" s="477"/>
      <c r="AI179" s="477"/>
      <c r="AJ179" s="477"/>
      <c r="AK179" s="477"/>
      <c r="AL179" s="477"/>
      <c r="AM179" s="477"/>
      <c r="AN179" s="477"/>
      <c r="AO179" s="477"/>
      <c r="AP179" s="477"/>
      <c r="AQ179" s="477"/>
      <c r="AR179" s="477"/>
      <c r="AS179" s="477"/>
    </row>
    <row r="180" spans="1:256" s="1282" customFormat="1" ht="15.6" customHeight="1">
      <c r="A180" s="171"/>
      <c r="B180" s="171"/>
      <c r="F180" s="22"/>
      <c r="G180" s="145"/>
      <c r="H180" s="152"/>
      <c r="I180" s="635" t="s">
        <v>623</v>
      </c>
      <c r="J180" s="477"/>
      <c r="K180" s="477"/>
      <c r="L180" s="477"/>
      <c r="M180" s="477"/>
      <c r="N180" s="477"/>
      <c r="O180" s="477"/>
      <c r="P180" s="477"/>
      <c r="Q180" s="477"/>
      <c r="R180" s="477"/>
      <c r="S180" s="477"/>
      <c r="T180" s="477"/>
      <c r="U180" s="477"/>
      <c r="V180" s="477"/>
      <c r="W180" s="477"/>
      <c r="X180"/>
      <c r="Y180" s="473"/>
      <c r="Z180" s="477"/>
      <c r="AA180" s="477"/>
      <c r="AB180" s="477"/>
      <c r="AC180" s="477">
        <v>6892300</v>
      </c>
      <c r="AD180" s="477">
        <v>7638367.8706999999</v>
      </c>
      <c r="AE180" s="477">
        <v>7807244.0880550006</v>
      </c>
      <c r="AF180" s="477">
        <v>8102600</v>
      </c>
      <c r="AG180" s="477">
        <v>8467700</v>
      </c>
      <c r="AH180" s="477">
        <v>8854400</v>
      </c>
      <c r="AI180" s="477">
        <v>9253600</v>
      </c>
      <c r="AJ180" s="477">
        <v>9583000</v>
      </c>
      <c r="AK180" s="477">
        <v>9924300</v>
      </c>
      <c r="AL180" s="477">
        <v>10277900</v>
      </c>
      <c r="AM180" s="477">
        <v>10647000</v>
      </c>
      <c r="AN180" s="477">
        <v>11032100</v>
      </c>
      <c r="AO180" s="477">
        <v>11433800</v>
      </c>
      <c r="AP180" s="477">
        <v>11852700</v>
      </c>
      <c r="AQ180" s="477">
        <v>12289500</v>
      </c>
      <c r="AR180" s="477">
        <v>12744800</v>
      </c>
      <c r="AS180" s="477">
        <v>13219400</v>
      </c>
    </row>
    <row r="181" spans="1:256" s="667" customFormat="1" ht="15.6" customHeight="1">
      <c r="A181" s="171"/>
      <c r="B181" s="171"/>
      <c r="C181" s="1282"/>
      <c r="D181" s="1282"/>
      <c r="E181" s="1282"/>
      <c r="F181" s="22"/>
      <c r="G181" s="145"/>
      <c r="H181" s="152"/>
      <c r="I181" s="635" t="s">
        <v>625</v>
      </c>
      <c r="J181" s="477"/>
      <c r="K181" s="477"/>
      <c r="L181" s="477"/>
      <c r="M181" s="477"/>
      <c r="N181" s="477"/>
      <c r="O181" s="477"/>
      <c r="P181" s="477"/>
      <c r="Q181" s="477"/>
      <c r="R181" s="477"/>
      <c r="S181" s="477"/>
      <c r="T181" s="477"/>
      <c r="U181" s="477"/>
      <c r="V181" s="477"/>
      <c r="W181" s="477"/>
      <c r="X181"/>
      <c r="Y181" s="473"/>
      <c r="Z181" s="477"/>
      <c r="AA181" s="477"/>
      <c r="AB181" s="477"/>
      <c r="AC181" s="477">
        <v>113300</v>
      </c>
      <c r="AD181" s="477">
        <v>144400</v>
      </c>
      <c r="AE181" s="477">
        <v>144400</v>
      </c>
      <c r="AF181" s="477">
        <v>148000</v>
      </c>
      <c r="AG181" s="477">
        <v>151700</v>
      </c>
      <c r="AH181" s="477">
        <v>155500</v>
      </c>
      <c r="AI181" s="477">
        <v>159400</v>
      </c>
      <c r="AJ181" s="477">
        <v>163400</v>
      </c>
      <c r="AK181" s="477">
        <v>167500</v>
      </c>
      <c r="AL181" s="477">
        <v>171700</v>
      </c>
      <c r="AM181" s="477">
        <v>176000</v>
      </c>
      <c r="AN181" s="477">
        <v>180400</v>
      </c>
      <c r="AO181" s="477">
        <v>184900</v>
      </c>
      <c r="AP181" s="477">
        <v>189500</v>
      </c>
      <c r="AQ181" s="477">
        <v>194200</v>
      </c>
      <c r="AR181" s="477">
        <v>199100</v>
      </c>
      <c r="AS181" s="477">
        <v>204100</v>
      </c>
      <c r="AT181" s="1282"/>
      <c r="AU181" s="1282"/>
      <c r="AV181" s="1282"/>
      <c r="AW181" s="1282"/>
      <c r="AX181" s="1282"/>
      <c r="AY181" s="1282"/>
      <c r="AZ181" s="1282"/>
      <c r="BA181" s="1282"/>
      <c r="BB181" s="1282"/>
      <c r="BC181" s="1282"/>
      <c r="BD181" s="1282"/>
      <c r="BE181" s="1282"/>
      <c r="BF181" s="1282"/>
      <c r="BG181" s="1282"/>
      <c r="BH181" s="1282"/>
      <c r="BI181" s="1282"/>
      <c r="BJ181" s="1282"/>
      <c r="BK181" s="1282"/>
      <c r="BL181" s="1282"/>
      <c r="BM181" s="1282"/>
      <c r="BN181" s="1282"/>
      <c r="BO181" s="1282"/>
      <c r="BP181" s="1282"/>
      <c r="BQ181" s="1282"/>
      <c r="BR181" s="1282"/>
      <c r="BS181" s="1282"/>
      <c r="BT181" s="1282"/>
      <c r="BU181" s="1282"/>
      <c r="BV181" s="1282"/>
      <c r="BW181" s="1282"/>
      <c r="BX181" s="1282"/>
      <c r="BY181" s="1282"/>
      <c r="BZ181" s="1282"/>
      <c r="CA181" s="1282"/>
      <c r="CB181" s="1282"/>
      <c r="CC181" s="1282"/>
      <c r="CD181" s="1282"/>
      <c r="CE181" s="1282"/>
      <c r="CF181" s="1282"/>
      <c r="CG181" s="1282"/>
      <c r="CH181" s="1282"/>
      <c r="CI181" s="1282"/>
      <c r="CJ181" s="1282"/>
      <c r="CK181" s="1282"/>
      <c r="CL181" s="1282"/>
      <c r="CM181" s="1282"/>
      <c r="CN181" s="1282"/>
      <c r="CO181" s="1282"/>
      <c r="CP181" s="1282"/>
      <c r="CQ181" s="1282"/>
      <c r="CR181" s="1282"/>
      <c r="CS181" s="1282"/>
      <c r="CT181" s="1282"/>
      <c r="CU181" s="1282"/>
      <c r="CV181" s="1282"/>
      <c r="CW181" s="1282"/>
      <c r="CX181" s="1282"/>
      <c r="CY181" s="1282"/>
      <c r="CZ181" s="1282"/>
      <c r="DA181" s="1282"/>
      <c r="DB181" s="1282"/>
      <c r="DC181" s="1282"/>
      <c r="DD181" s="1282"/>
      <c r="DE181" s="1282"/>
      <c r="DF181" s="1282"/>
      <c r="DG181" s="1282"/>
      <c r="DH181" s="1282"/>
      <c r="DI181" s="1282"/>
      <c r="DJ181" s="1282"/>
      <c r="DK181" s="1282"/>
      <c r="DL181" s="1282"/>
      <c r="DM181" s="1282"/>
      <c r="DN181" s="1282"/>
      <c r="DO181" s="1282"/>
      <c r="DP181" s="1282"/>
      <c r="DQ181" s="1282"/>
      <c r="DR181" s="1282"/>
      <c r="DS181" s="1282"/>
      <c r="DT181" s="1282"/>
      <c r="DU181" s="1282"/>
      <c r="DV181" s="1282"/>
      <c r="DW181" s="1282"/>
      <c r="DX181" s="1282"/>
      <c r="DY181" s="1282"/>
      <c r="DZ181" s="1282"/>
      <c r="EA181" s="1282"/>
      <c r="EB181" s="1282"/>
      <c r="EC181" s="1282"/>
      <c r="ED181" s="1282"/>
      <c r="EE181" s="1282"/>
      <c r="EF181" s="1282"/>
      <c r="EG181" s="1282"/>
      <c r="EH181" s="1282"/>
      <c r="EI181" s="1282"/>
      <c r="EJ181" s="1282"/>
      <c r="EK181" s="1282"/>
      <c r="EL181" s="1282"/>
      <c r="EM181" s="1282"/>
      <c r="EN181" s="1282"/>
      <c r="EO181" s="1282"/>
      <c r="EP181" s="1282"/>
      <c r="EQ181" s="1282"/>
      <c r="ER181" s="1282"/>
      <c r="ES181" s="1282"/>
      <c r="ET181" s="1282"/>
      <c r="EU181" s="1282"/>
      <c r="EV181" s="1282"/>
      <c r="EW181" s="1282"/>
      <c r="EX181" s="1282"/>
      <c r="EY181" s="1282"/>
      <c r="EZ181" s="1282"/>
      <c r="FA181" s="1282"/>
      <c r="FB181" s="1282"/>
      <c r="FC181" s="1282"/>
      <c r="FD181" s="1282"/>
      <c r="FE181" s="1282"/>
      <c r="FF181" s="1282"/>
      <c r="FG181" s="1282"/>
      <c r="FH181" s="1282"/>
      <c r="FI181" s="1282"/>
      <c r="FJ181" s="1282"/>
      <c r="FK181" s="1282"/>
      <c r="FL181" s="1282"/>
      <c r="FM181" s="1282"/>
      <c r="FN181" s="1282"/>
      <c r="FO181" s="1282"/>
      <c r="FP181" s="1282"/>
      <c r="FQ181" s="1282"/>
      <c r="FR181" s="1282"/>
      <c r="FS181" s="1282"/>
      <c r="FT181" s="1282"/>
      <c r="FU181" s="1282"/>
      <c r="FV181" s="1282"/>
      <c r="FW181" s="1282"/>
      <c r="FX181" s="1282"/>
      <c r="FY181" s="1282"/>
      <c r="FZ181" s="1282"/>
      <c r="GA181" s="1282"/>
      <c r="GB181" s="1282"/>
      <c r="GC181" s="1282"/>
      <c r="GD181" s="1282"/>
      <c r="GE181" s="1282"/>
      <c r="GF181" s="1282"/>
      <c r="GG181" s="1282"/>
      <c r="GH181" s="1282"/>
      <c r="GI181" s="1282"/>
      <c r="GJ181" s="1282"/>
      <c r="GK181" s="1282"/>
      <c r="GL181" s="1282"/>
      <c r="GM181" s="1282"/>
      <c r="GN181" s="1282"/>
      <c r="GO181" s="1282"/>
      <c r="GP181" s="1282"/>
      <c r="GQ181" s="1282"/>
      <c r="GR181" s="1282"/>
      <c r="GS181" s="1282"/>
      <c r="GT181" s="1282"/>
      <c r="GU181" s="1282"/>
      <c r="GV181" s="1282"/>
      <c r="GW181" s="1282"/>
      <c r="GX181" s="1282"/>
      <c r="GY181" s="1282"/>
      <c r="GZ181" s="1282"/>
      <c r="HA181" s="1282"/>
      <c r="HB181" s="1282"/>
      <c r="HC181" s="1282"/>
      <c r="HD181" s="1282"/>
      <c r="HE181" s="1282"/>
      <c r="HF181" s="1282"/>
      <c r="HG181" s="1282"/>
      <c r="HH181" s="1282"/>
      <c r="HI181" s="1282"/>
      <c r="HJ181" s="1282"/>
      <c r="HK181" s="1282"/>
      <c r="HL181" s="1282"/>
      <c r="HM181" s="1282"/>
      <c r="HN181" s="1282"/>
      <c r="HO181" s="1282"/>
      <c r="HP181" s="1282"/>
      <c r="HQ181" s="1282"/>
      <c r="HR181" s="1282"/>
      <c r="HS181" s="1282"/>
      <c r="HT181" s="1282"/>
      <c r="HU181" s="1282"/>
      <c r="HV181" s="1282"/>
      <c r="HW181" s="1282"/>
      <c r="HX181" s="1282"/>
      <c r="HY181" s="1282"/>
      <c r="HZ181" s="1282"/>
      <c r="IA181" s="1282"/>
      <c r="IB181" s="1282"/>
      <c r="IC181" s="1282"/>
      <c r="ID181" s="1282"/>
      <c r="IE181" s="1282"/>
      <c r="IF181" s="1282"/>
      <c r="IG181" s="1282"/>
      <c r="IH181" s="1282"/>
      <c r="II181" s="1282"/>
      <c r="IJ181" s="1282"/>
      <c r="IK181" s="1282"/>
      <c r="IL181" s="1282"/>
      <c r="IM181" s="1282"/>
      <c r="IN181" s="1282"/>
      <c r="IO181" s="1282"/>
      <c r="IP181" s="1282"/>
      <c r="IQ181" s="1282"/>
      <c r="IR181" s="1282"/>
      <c r="IS181" s="1282"/>
      <c r="IT181" s="1282"/>
      <c r="IU181" s="1282"/>
      <c r="IV181" s="1282"/>
    </row>
    <row r="182" spans="1:256" s="1282" customFormat="1" ht="15.6" customHeight="1">
      <c r="A182" s="171"/>
      <c r="B182" s="171"/>
      <c r="F182" s="22"/>
      <c r="G182" s="145"/>
      <c r="H182" s="152"/>
      <c r="I182" s="637" t="s">
        <v>626</v>
      </c>
      <c r="J182" s="477"/>
      <c r="K182" s="477"/>
      <c r="L182" s="477"/>
      <c r="M182" s="477"/>
      <c r="N182" s="477"/>
      <c r="O182" s="477"/>
      <c r="P182" s="477"/>
      <c r="Q182" s="477"/>
      <c r="R182" s="477"/>
      <c r="S182" s="477"/>
      <c r="T182" s="477"/>
      <c r="U182" s="477"/>
      <c r="V182" s="477"/>
      <c r="W182" s="477"/>
      <c r="X182"/>
      <c r="Y182" s="473"/>
      <c r="Z182" s="477"/>
      <c r="AA182" s="477"/>
      <c r="AB182" s="477"/>
      <c r="AC182" s="477">
        <v>633700</v>
      </c>
      <c r="AD182" s="477">
        <v>623600</v>
      </c>
      <c r="AE182" s="477">
        <v>625600</v>
      </c>
      <c r="AF182" s="1304">
        <v>646031.10925992543</v>
      </c>
      <c r="AG182" s="1304">
        <v>662391.00475207786</v>
      </c>
      <c r="AH182" s="1304">
        <v>685584.71989246295</v>
      </c>
      <c r="AI182" s="1304">
        <v>715410.69539370306</v>
      </c>
      <c r="AJ182" s="1304">
        <v>749639.78151801438</v>
      </c>
      <c r="AK182" s="1304">
        <v>766009.27507147053</v>
      </c>
      <c r="AL182" s="1304">
        <v>781694.9067570382</v>
      </c>
      <c r="AM182" s="1304">
        <v>797454.92341770953</v>
      </c>
      <c r="AN182" s="1304">
        <v>815278.52325867582</v>
      </c>
      <c r="AO182" s="1304">
        <v>834628.21484693012</v>
      </c>
      <c r="AP182" s="1304">
        <v>851904.72519358562</v>
      </c>
      <c r="AQ182" s="1304">
        <v>869637.14345216681</v>
      </c>
      <c r="AR182" s="1304">
        <v>887863.86186788848</v>
      </c>
      <c r="AS182" s="1304">
        <v>906709.65523769858</v>
      </c>
    </row>
    <row r="183" spans="1:256" s="1282" customFormat="1" ht="15.6" customHeight="1">
      <c r="A183" s="171"/>
      <c r="B183" s="171"/>
      <c r="F183" s="22"/>
      <c r="G183" s="145"/>
      <c r="H183" s="152"/>
      <c r="I183" s="637" t="s">
        <v>629</v>
      </c>
      <c r="J183" s="477"/>
      <c r="K183" s="477"/>
      <c r="L183" s="477"/>
      <c r="M183" s="477"/>
      <c r="N183" s="477"/>
      <c r="O183" s="477"/>
      <c r="P183" s="477"/>
      <c r="Q183" s="477"/>
      <c r="R183" s="477"/>
      <c r="S183" s="477"/>
      <c r="T183" s="477"/>
      <c r="U183" s="477"/>
      <c r="V183" s="477"/>
      <c r="W183" s="477"/>
      <c r="X183"/>
      <c r="Y183" s="473"/>
      <c r="Z183" s="477"/>
      <c r="AA183" s="477"/>
      <c r="AB183" s="477"/>
      <c r="AC183" s="477">
        <v>1944000</v>
      </c>
      <c r="AD183" s="477">
        <v>1429000</v>
      </c>
      <c r="AE183" s="477">
        <v>1468000</v>
      </c>
      <c r="AF183" s="1304">
        <v>1981828.114882902</v>
      </c>
      <c r="AG183" s="1304">
        <v>2032015.3278176414</v>
      </c>
      <c r="AH183" s="1304">
        <v>2103166.6332191066</v>
      </c>
      <c r="AI183" s="1304">
        <v>2194663.7081353301</v>
      </c>
      <c r="AJ183" s="1304">
        <v>2299668.1951570455</v>
      </c>
      <c r="AK183" s="1304">
        <v>2349884.8520418787</v>
      </c>
      <c r="AL183" s="1304">
        <v>2398003.6274825349</v>
      </c>
      <c r="AM183" s="1304">
        <v>2446350.5935364165</v>
      </c>
      <c r="AN183" s="1304">
        <v>2501028.0088604479</v>
      </c>
      <c r="AO183" s="1304">
        <v>2560387.0122493799</v>
      </c>
      <c r="AP183" s="1304">
        <v>2613386.1224180693</v>
      </c>
      <c r="AQ183" s="1304">
        <v>2667783.8202162101</v>
      </c>
      <c r="AR183" s="1304">
        <v>2723697.8814441771</v>
      </c>
      <c r="AS183" s="1304">
        <v>2781511.0774531891</v>
      </c>
    </row>
    <row r="184" spans="1:256" s="1282" customFormat="1" ht="15.6" customHeight="1">
      <c r="A184" s="171"/>
      <c r="B184" s="171"/>
      <c r="F184" s="22"/>
      <c r="G184" s="145"/>
      <c r="H184" s="152"/>
      <c r="I184" s="635" t="s">
        <v>632</v>
      </c>
      <c r="J184" s="477"/>
      <c r="K184" s="477"/>
      <c r="L184" s="477"/>
      <c r="M184" s="477"/>
      <c r="N184" s="477"/>
      <c r="O184" s="477"/>
      <c r="P184" s="477"/>
      <c r="Q184" s="477"/>
      <c r="R184" s="477"/>
      <c r="S184" s="477"/>
      <c r="T184" s="477"/>
      <c r="U184" s="477"/>
      <c r="V184" s="477"/>
      <c r="W184" s="477"/>
      <c r="X184"/>
      <c r="Y184" s="473"/>
      <c r="Z184" s="477"/>
      <c r="AA184" s="477"/>
      <c r="AB184" s="477"/>
      <c r="AC184" s="477">
        <v>660200</v>
      </c>
      <c r="AD184" s="477">
        <v>764550</v>
      </c>
      <c r="AE184" s="477">
        <v>764550</v>
      </c>
      <c r="AF184" s="477">
        <v>783700</v>
      </c>
      <c r="AG184" s="477">
        <v>803300</v>
      </c>
      <c r="AH184" s="477">
        <v>823400</v>
      </c>
      <c r="AI184" s="477">
        <v>844000</v>
      </c>
      <c r="AJ184" s="477">
        <v>865100</v>
      </c>
      <c r="AK184" s="477">
        <v>886700</v>
      </c>
      <c r="AL184" s="477">
        <v>908900</v>
      </c>
      <c r="AM184" s="477">
        <v>931600</v>
      </c>
      <c r="AN184" s="477">
        <v>954900</v>
      </c>
      <c r="AO184" s="477">
        <v>978800</v>
      </c>
      <c r="AP184" s="477">
        <v>1003300</v>
      </c>
      <c r="AQ184" s="477">
        <v>1028400</v>
      </c>
      <c r="AR184" s="477">
        <v>1054100</v>
      </c>
      <c r="AS184" s="477">
        <v>1080500</v>
      </c>
    </row>
    <row r="185" spans="1:256" s="1282" customFormat="1" ht="15.6" customHeight="1">
      <c r="A185" s="171"/>
      <c r="B185" s="171"/>
      <c r="F185" s="22"/>
      <c r="G185" s="145"/>
      <c r="H185" s="152"/>
      <c r="I185" s="467" t="s">
        <v>635</v>
      </c>
      <c r="J185" s="454"/>
      <c r="K185" s="454"/>
      <c r="L185" s="454"/>
      <c r="M185" s="454"/>
      <c r="N185" s="454"/>
      <c r="O185" s="454"/>
      <c r="P185" s="454"/>
      <c r="Q185" s="454"/>
      <c r="R185" s="477"/>
      <c r="S185" s="477"/>
      <c r="T185" s="477"/>
      <c r="U185" s="477"/>
      <c r="V185" s="477"/>
      <c r="W185" s="477"/>
      <c r="X185"/>
      <c r="Y185" s="473"/>
      <c r="Z185" s="477"/>
      <c r="AA185" s="477"/>
      <c r="AB185" s="477"/>
      <c r="AC185" s="477">
        <v>0</v>
      </c>
      <c r="AD185" s="477">
        <v>-480000</v>
      </c>
      <c r="AE185" s="477">
        <v>-495400</v>
      </c>
      <c r="AF185" s="477">
        <v>-507800</v>
      </c>
      <c r="AG185" s="477">
        <v>-520500</v>
      </c>
      <c r="AH185" s="477">
        <v>-533500</v>
      </c>
      <c r="AI185" s="477">
        <v>-546800</v>
      </c>
      <c r="AJ185" s="477">
        <v>-560500</v>
      </c>
      <c r="AK185" s="477">
        <v>-574500</v>
      </c>
      <c r="AL185" s="477">
        <v>-588900</v>
      </c>
      <c r="AM185" s="477">
        <v>-603600</v>
      </c>
      <c r="AN185" s="477">
        <v>-618700</v>
      </c>
      <c r="AO185" s="477">
        <v>-634200</v>
      </c>
      <c r="AP185" s="477">
        <v>-650100</v>
      </c>
      <c r="AQ185" s="477">
        <v>-666400</v>
      </c>
      <c r="AR185" s="477">
        <v>-683100</v>
      </c>
      <c r="AS185" s="477">
        <v>-700200</v>
      </c>
    </row>
    <row r="186" spans="1:256" s="1282" customFormat="1" ht="15.6" customHeight="1">
      <c r="A186" s="171"/>
      <c r="B186" s="171"/>
      <c r="C186" s="667"/>
      <c r="D186" s="667"/>
      <c r="E186" s="667"/>
      <c r="F186" s="22"/>
      <c r="G186" s="553"/>
      <c r="H186" s="146"/>
      <c r="I186" s="148" t="s">
        <v>38</v>
      </c>
      <c r="J186" s="488"/>
      <c r="K186" s="488"/>
      <c r="L186" s="488"/>
      <c r="M186" s="488"/>
      <c r="N186" s="488"/>
      <c r="O186" s="488"/>
      <c r="P186" s="488"/>
      <c r="Q186" s="488"/>
      <c r="R186" s="519"/>
      <c r="S186" s="519"/>
      <c r="T186" s="519"/>
      <c r="U186" s="519"/>
      <c r="V186" s="519"/>
      <c r="W186" s="519"/>
      <c r="X186"/>
      <c r="Y186" s="473"/>
      <c r="Z186" s="519"/>
      <c r="AA186" s="519"/>
      <c r="AB186" s="519"/>
      <c r="AC186" s="519">
        <v>10243500</v>
      </c>
      <c r="AD186" s="519">
        <v>10119917.8707</v>
      </c>
      <c r="AE186" s="519">
        <v>10314394.088055</v>
      </c>
      <c r="AF186" s="519">
        <v>11154359.224142827</v>
      </c>
      <c r="AG186" s="519">
        <v>11596606.332569718</v>
      </c>
      <c r="AH186" s="519">
        <v>12088551.353111569</v>
      </c>
      <c r="AI186" s="519">
        <v>12620274.403529033</v>
      </c>
      <c r="AJ186" s="519">
        <v>13100307.97667506</v>
      </c>
      <c r="AK186" s="519">
        <v>13519894.12711335</v>
      </c>
      <c r="AL186" s="519">
        <v>13949298.534239573</v>
      </c>
      <c r="AM186" s="519">
        <v>14394805.516954126</v>
      </c>
      <c r="AN186" s="519">
        <v>14865006.532119123</v>
      </c>
      <c r="AO186" s="519">
        <v>15358315.22709631</v>
      </c>
      <c r="AP186" s="519">
        <v>15860690.847611655</v>
      </c>
      <c r="AQ186" s="519">
        <v>16383120.963668376</v>
      </c>
      <c r="AR186" s="519">
        <v>16926461.743312065</v>
      </c>
      <c r="AS186" s="519">
        <v>17492020.732690889</v>
      </c>
      <c r="AT186" s="667"/>
      <c r="AU186" s="667"/>
      <c r="AV186" s="667"/>
      <c r="AW186" s="667"/>
      <c r="AX186" s="667"/>
      <c r="AY186" s="667"/>
      <c r="AZ186" s="667"/>
      <c r="BA186" s="667"/>
      <c r="BB186" s="667"/>
      <c r="BC186" s="667"/>
      <c r="BD186" s="667"/>
      <c r="BE186" s="667"/>
      <c r="BF186" s="667"/>
      <c r="BG186" s="667"/>
      <c r="BH186" s="667"/>
      <c r="BI186" s="667"/>
      <c r="BJ186" s="667"/>
      <c r="BK186" s="667"/>
      <c r="BL186" s="667"/>
      <c r="BM186" s="667"/>
      <c r="BN186" s="667"/>
      <c r="BO186" s="667"/>
      <c r="BP186" s="667"/>
      <c r="BQ186" s="667"/>
      <c r="BR186" s="667"/>
      <c r="BS186" s="667"/>
      <c r="BT186" s="667"/>
      <c r="BU186" s="667"/>
      <c r="BV186" s="667"/>
      <c r="BW186" s="667"/>
      <c r="BX186" s="667"/>
      <c r="BY186" s="667"/>
      <c r="BZ186" s="667"/>
      <c r="CA186" s="667"/>
      <c r="CB186" s="667"/>
      <c r="CC186" s="667"/>
      <c r="CD186" s="667"/>
      <c r="CE186" s="667"/>
      <c r="CF186" s="667"/>
      <c r="CG186" s="667"/>
      <c r="CH186" s="667"/>
      <c r="CI186" s="667"/>
      <c r="CJ186" s="667"/>
      <c r="CK186" s="667"/>
      <c r="CL186" s="667"/>
      <c r="CM186" s="667"/>
      <c r="CN186" s="667"/>
      <c r="CO186" s="667"/>
      <c r="CP186" s="667"/>
      <c r="CQ186" s="667"/>
      <c r="CR186" s="667"/>
      <c r="CS186" s="667"/>
      <c r="CT186" s="667"/>
      <c r="CU186" s="667"/>
      <c r="CV186" s="667"/>
      <c r="CW186" s="667"/>
      <c r="CX186" s="667"/>
      <c r="CY186" s="667"/>
      <c r="CZ186" s="667"/>
      <c r="DA186" s="667"/>
      <c r="DB186" s="667"/>
      <c r="DC186" s="667"/>
      <c r="DD186" s="667"/>
      <c r="DE186" s="667"/>
      <c r="DF186" s="667"/>
      <c r="DG186" s="667"/>
      <c r="DH186" s="667"/>
      <c r="DI186" s="667"/>
      <c r="DJ186" s="667"/>
      <c r="DK186" s="667"/>
      <c r="DL186" s="667"/>
      <c r="DM186" s="667"/>
      <c r="DN186" s="667"/>
      <c r="DO186" s="667"/>
      <c r="DP186" s="667"/>
      <c r="DQ186" s="667"/>
      <c r="DR186" s="667"/>
      <c r="DS186" s="667"/>
      <c r="DT186" s="667"/>
      <c r="DU186" s="667"/>
      <c r="DV186" s="667"/>
      <c r="DW186" s="667"/>
      <c r="DX186" s="667"/>
      <c r="DY186" s="667"/>
      <c r="DZ186" s="667"/>
      <c r="EA186" s="667"/>
      <c r="EB186" s="667"/>
      <c r="EC186" s="667"/>
      <c r="ED186" s="667"/>
      <c r="EE186" s="667"/>
      <c r="EF186" s="667"/>
      <c r="EG186" s="667"/>
      <c r="EH186" s="667"/>
      <c r="EI186" s="667"/>
      <c r="EJ186" s="667"/>
      <c r="EK186" s="667"/>
      <c r="EL186" s="667"/>
      <c r="EM186" s="667"/>
      <c r="EN186" s="667"/>
      <c r="EO186" s="667"/>
      <c r="EP186" s="667"/>
      <c r="EQ186" s="667"/>
      <c r="ER186" s="667"/>
      <c r="ES186" s="667"/>
      <c r="ET186" s="667"/>
      <c r="EU186" s="667"/>
      <c r="EV186" s="667"/>
      <c r="EW186" s="667"/>
      <c r="EX186" s="667"/>
      <c r="EY186" s="667"/>
      <c r="EZ186" s="667"/>
      <c r="FA186" s="667"/>
      <c r="FB186" s="667"/>
      <c r="FC186" s="667"/>
      <c r="FD186" s="667"/>
      <c r="FE186" s="667"/>
      <c r="FF186" s="667"/>
      <c r="FG186" s="667"/>
      <c r="FH186" s="667"/>
      <c r="FI186" s="667"/>
      <c r="FJ186" s="667"/>
      <c r="FK186" s="667"/>
      <c r="FL186" s="667"/>
      <c r="FM186" s="667"/>
      <c r="FN186" s="667"/>
      <c r="FO186" s="667"/>
      <c r="FP186" s="667"/>
      <c r="FQ186" s="667"/>
      <c r="FR186" s="667"/>
      <c r="FS186" s="667"/>
      <c r="FT186" s="667"/>
      <c r="FU186" s="667"/>
      <c r="FV186" s="667"/>
      <c r="FW186" s="667"/>
      <c r="FX186" s="667"/>
      <c r="FY186" s="667"/>
      <c r="FZ186" s="667"/>
      <c r="GA186" s="667"/>
      <c r="GB186" s="667"/>
      <c r="GC186" s="667"/>
      <c r="GD186" s="667"/>
      <c r="GE186" s="667"/>
      <c r="GF186" s="667"/>
      <c r="GG186" s="667"/>
      <c r="GH186" s="667"/>
      <c r="GI186" s="667"/>
      <c r="GJ186" s="667"/>
      <c r="GK186" s="667"/>
      <c r="GL186" s="667"/>
      <c r="GM186" s="667"/>
      <c r="GN186" s="667"/>
      <c r="GO186" s="667"/>
      <c r="GP186" s="667"/>
      <c r="GQ186" s="667"/>
      <c r="GR186" s="667"/>
      <c r="GS186" s="667"/>
      <c r="GT186" s="667"/>
      <c r="GU186" s="667"/>
      <c r="GV186" s="667"/>
      <c r="GW186" s="667"/>
      <c r="GX186" s="667"/>
      <c r="GY186" s="667"/>
      <c r="GZ186" s="667"/>
      <c r="HA186" s="667"/>
      <c r="HB186" s="667"/>
      <c r="HC186" s="667"/>
      <c r="HD186" s="667"/>
      <c r="HE186" s="667"/>
      <c r="HF186" s="667"/>
      <c r="HG186" s="667"/>
      <c r="HH186" s="667"/>
      <c r="HI186" s="667"/>
      <c r="HJ186" s="667"/>
      <c r="HK186" s="667"/>
      <c r="HL186" s="667"/>
      <c r="HM186" s="667"/>
      <c r="HN186" s="667"/>
      <c r="HO186" s="667"/>
      <c r="HP186" s="667"/>
      <c r="HQ186" s="667"/>
      <c r="HR186" s="667"/>
      <c r="HS186" s="667"/>
      <c r="HT186" s="667"/>
      <c r="HU186" s="667"/>
      <c r="HV186" s="667"/>
      <c r="HW186" s="667"/>
      <c r="HX186" s="667"/>
      <c r="HY186" s="667"/>
      <c r="HZ186" s="667"/>
      <c r="IA186" s="667"/>
      <c r="IB186" s="667"/>
      <c r="IC186" s="667"/>
      <c r="ID186" s="667"/>
      <c r="IE186" s="667"/>
      <c r="IF186" s="667"/>
      <c r="IG186" s="667"/>
      <c r="IH186" s="667"/>
      <c r="II186" s="667"/>
      <c r="IJ186" s="667"/>
      <c r="IK186" s="667"/>
      <c r="IL186" s="667"/>
      <c r="IM186" s="667"/>
      <c r="IN186" s="667"/>
      <c r="IO186" s="667"/>
      <c r="IP186" s="667"/>
      <c r="IQ186" s="667"/>
      <c r="IR186" s="667"/>
      <c r="IS186" s="667"/>
      <c r="IT186" s="667"/>
      <c r="IU186" s="667"/>
      <c r="IV186" s="667"/>
    </row>
    <row r="187" spans="1:256" s="1282" customFormat="1" ht="15.6" customHeight="1">
      <c r="A187" s="171"/>
      <c r="B187" s="171"/>
      <c r="F187" s="22"/>
      <c r="G187" s="469"/>
      <c r="H187" s="645" t="s">
        <v>780</v>
      </c>
      <c r="I187" s="646"/>
      <c r="J187" s="511"/>
      <c r="K187" s="511"/>
      <c r="L187" s="511"/>
      <c r="M187" s="511"/>
      <c r="N187" s="511"/>
      <c r="O187" s="511"/>
      <c r="P187" s="511"/>
      <c r="Q187" s="511"/>
      <c r="R187" s="511"/>
      <c r="S187" s="511"/>
      <c r="T187" s="511"/>
      <c r="U187" s="511"/>
      <c r="V187" s="511"/>
      <c r="W187" s="511"/>
      <c r="X187"/>
      <c r="Y187" s="473"/>
      <c r="Z187" s="511"/>
      <c r="AA187" s="511"/>
      <c r="AB187" s="511"/>
      <c r="AC187" s="511"/>
      <c r="AD187" s="511"/>
      <c r="AE187" s="511"/>
      <c r="AF187" s="511"/>
      <c r="AG187" s="511"/>
      <c r="AH187" s="511"/>
      <c r="AI187" s="511"/>
      <c r="AJ187" s="511"/>
      <c r="AK187" s="511"/>
      <c r="AL187" s="511"/>
      <c r="AM187" s="511"/>
      <c r="AN187" s="511"/>
      <c r="AO187" s="511"/>
      <c r="AP187" s="511"/>
      <c r="AQ187" s="511"/>
      <c r="AR187" s="511"/>
      <c r="AS187" s="511"/>
    </row>
    <row r="188" spans="1:256" s="1282" customFormat="1" ht="15.6" customHeight="1">
      <c r="A188" s="171"/>
      <c r="B188" s="171"/>
      <c r="F188" s="22"/>
      <c r="G188" s="145"/>
      <c r="H188" s="152"/>
      <c r="I188" s="635" t="s">
        <v>623</v>
      </c>
      <c r="J188" s="477"/>
      <c r="K188" s="477"/>
      <c r="L188" s="477"/>
      <c r="M188" s="477"/>
      <c r="N188" s="477"/>
      <c r="O188" s="477"/>
      <c r="P188" s="477"/>
      <c r="Q188" s="477"/>
      <c r="R188" s="477"/>
      <c r="S188" s="477"/>
      <c r="T188" s="477"/>
      <c r="U188" s="477"/>
      <c r="V188" s="477"/>
      <c r="W188" s="477"/>
      <c r="X188"/>
      <c r="Y188" s="473"/>
      <c r="Z188" s="477"/>
      <c r="AA188" s="477"/>
      <c r="AB188" s="477"/>
      <c r="AC188" s="477">
        <v>7054000</v>
      </c>
      <c r="AD188" s="477">
        <v>8681393.8798533287</v>
      </c>
      <c r="AE188" s="477">
        <v>9069754.0857649986</v>
      </c>
      <c r="AF188" s="477">
        <v>9412900</v>
      </c>
      <c r="AG188" s="477">
        <v>9837000</v>
      </c>
      <c r="AH188" s="477">
        <v>10286300</v>
      </c>
      <c r="AI188" s="477">
        <v>10750000</v>
      </c>
      <c r="AJ188" s="477">
        <v>11132600</v>
      </c>
      <c r="AK188" s="477">
        <v>11529100</v>
      </c>
      <c r="AL188" s="477">
        <v>11939900</v>
      </c>
      <c r="AM188" s="477">
        <v>12368700</v>
      </c>
      <c r="AN188" s="477">
        <v>12816100</v>
      </c>
      <c r="AO188" s="477">
        <v>13282800</v>
      </c>
      <c r="AP188" s="477">
        <v>13769500</v>
      </c>
      <c r="AQ188" s="477">
        <v>14276900</v>
      </c>
      <c r="AR188" s="477">
        <v>14805900</v>
      </c>
      <c r="AS188" s="477">
        <v>15357200</v>
      </c>
    </row>
    <row r="189" spans="1:256" s="667" customFormat="1" ht="15.6" customHeight="1">
      <c r="A189" s="171"/>
      <c r="B189" s="171"/>
      <c r="C189" s="1282"/>
      <c r="D189" s="1282"/>
      <c r="E189" s="1282"/>
      <c r="F189" s="22"/>
      <c r="G189" s="145"/>
      <c r="H189" s="152"/>
      <c r="I189" s="635" t="s">
        <v>625</v>
      </c>
      <c r="J189" s="477"/>
      <c r="K189" s="477"/>
      <c r="L189" s="477"/>
      <c r="M189" s="477"/>
      <c r="N189" s="477"/>
      <c r="O189" s="477"/>
      <c r="P189" s="477"/>
      <c r="Q189" s="477"/>
      <c r="R189" s="477"/>
      <c r="S189" s="477"/>
      <c r="T189" s="477"/>
      <c r="U189" s="477"/>
      <c r="V189" s="477"/>
      <c r="W189" s="477"/>
      <c r="X189"/>
      <c r="Y189" s="473"/>
      <c r="Z189" s="477"/>
      <c r="AA189" s="477"/>
      <c r="AB189" s="477"/>
      <c r="AC189" s="477">
        <v>166200</v>
      </c>
      <c r="AD189" s="477">
        <v>162400</v>
      </c>
      <c r="AE189" s="477">
        <v>162400</v>
      </c>
      <c r="AF189" s="477">
        <v>166500</v>
      </c>
      <c r="AG189" s="477">
        <v>170700</v>
      </c>
      <c r="AH189" s="477">
        <v>175000</v>
      </c>
      <c r="AI189" s="477">
        <v>179400</v>
      </c>
      <c r="AJ189" s="477">
        <v>183900</v>
      </c>
      <c r="AK189" s="477">
        <v>188500</v>
      </c>
      <c r="AL189" s="477">
        <v>193200</v>
      </c>
      <c r="AM189" s="477">
        <v>198000</v>
      </c>
      <c r="AN189" s="477">
        <v>203000</v>
      </c>
      <c r="AO189" s="477">
        <v>208100</v>
      </c>
      <c r="AP189" s="477">
        <v>213300</v>
      </c>
      <c r="AQ189" s="477">
        <v>218600</v>
      </c>
      <c r="AR189" s="477">
        <v>224100</v>
      </c>
      <c r="AS189" s="477">
        <v>229700</v>
      </c>
      <c r="AT189" s="1282"/>
      <c r="AU189" s="1282"/>
      <c r="AV189" s="1282"/>
      <c r="AW189" s="1282"/>
      <c r="AX189" s="1282"/>
      <c r="AY189" s="1282"/>
      <c r="AZ189" s="1282"/>
      <c r="BA189" s="1282"/>
      <c r="BB189" s="1282"/>
      <c r="BC189" s="1282"/>
      <c r="BD189" s="1282"/>
      <c r="BE189" s="1282"/>
      <c r="BF189" s="1282"/>
      <c r="BG189" s="1282"/>
      <c r="BH189" s="1282"/>
      <c r="BI189" s="1282"/>
      <c r="BJ189" s="1282"/>
      <c r="BK189" s="1282"/>
      <c r="BL189" s="1282"/>
      <c r="BM189" s="1282"/>
      <c r="BN189" s="1282"/>
      <c r="BO189" s="1282"/>
      <c r="BP189" s="1282"/>
      <c r="BQ189" s="1282"/>
      <c r="BR189" s="1282"/>
      <c r="BS189" s="1282"/>
      <c r="BT189" s="1282"/>
      <c r="BU189" s="1282"/>
      <c r="BV189" s="1282"/>
      <c r="BW189" s="1282"/>
      <c r="BX189" s="1282"/>
      <c r="BY189" s="1282"/>
      <c r="BZ189" s="1282"/>
      <c r="CA189" s="1282"/>
      <c r="CB189" s="1282"/>
      <c r="CC189" s="1282"/>
      <c r="CD189" s="1282"/>
      <c r="CE189" s="1282"/>
      <c r="CF189" s="1282"/>
      <c r="CG189" s="1282"/>
      <c r="CH189" s="1282"/>
      <c r="CI189" s="1282"/>
      <c r="CJ189" s="1282"/>
      <c r="CK189" s="1282"/>
      <c r="CL189" s="1282"/>
      <c r="CM189" s="1282"/>
      <c r="CN189" s="1282"/>
      <c r="CO189" s="1282"/>
      <c r="CP189" s="1282"/>
      <c r="CQ189" s="1282"/>
      <c r="CR189" s="1282"/>
      <c r="CS189" s="1282"/>
      <c r="CT189" s="1282"/>
      <c r="CU189" s="1282"/>
      <c r="CV189" s="1282"/>
      <c r="CW189" s="1282"/>
      <c r="CX189" s="1282"/>
      <c r="CY189" s="1282"/>
      <c r="CZ189" s="1282"/>
      <c r="DA189" s="1282"/>
      <c r="DB189" s="1282"/>
      <c r="DC189" s="1282"/>
      <c r="DD189" s="1282"/>
      <c r="DE189" s="1282"/>
      <c r="DF189" s="1282"/>
      <c r="DG189" s="1282"/>
      <c r="DH189" s="1282"/>
      <c r="DI189" s="1282"/>
      <c r="DJ189" s="1282"/>
      <c r="DK189" s="1282"/>
      <c r="DL189" s="1282"/>
      <c r="DM189" s="1282"/>
      <c r="DN189" s="1282"/>
      <c r="DO189" s="1282"/>
      <c r="DP189" s="1282"/>
      <c r="DQ189" s="1282"/>
      <c r="DR189" s="1282"/>
      <c r="DS189" s="1282"/>
      <c r="DT189" s="1282"/>
      <c r="DU189" s="1282"/>
      <c r="DV189" s="1282"/>
      <c r="DW189" s="1282"/>
      <c r="DX189" s="1282"/>
      <c r="DY189" s="1282"/>
      <c r="DZ189" s="1282"/>
      <c r="EA189" s="1282"/>
      <c r="EB189" s="1282"/>
      <c r="EC189" s="1282"/>
      <c r="ED189" s="1282"/>
      <c r="EE189" s="1282"/>
      <c r="EF189" s="1282"/>
      <c r="EG189" s="1282"/>
      <c r="EH189" s="1282"/>
      <c r="EI189" s="1282"/>
      <c r="EJ189" s="1282"/>
      <c r="EK189" s="1282"/>
      <c r="EL189" s="1282"/>
      <c r="EM189" s="1282"/>
      <c r="EN189" s="1282"/>
      <c r="EO189" s="1282"/>
      <c r="EP189" s="1282"/>
      <c r="EQ189" s="1282"/>
      <c r="ER189" s="1282"/>
      <c r="ES189" s="1282"/>
      <c r="ET189" s="1282"/>
      <c r="EU189" s="1282"/>
      <c r="EV189" s="1282"/>
      <c r="EW189" s="1282"/>
      <c r="EX189" s="1282"/>
      <c r="EY189" s="1282"/>
      <c r="EZ189" s="1282"/>
      <c r="FA189" s="1282"/>
      <c r="FB189" s="1282"/>
      <c r="FC189" s="1282"/>
      <c r="FD189" s="1282"/>
      <c r="FE189" s="1282"/>
      <c r="FF189" s="1282"/>
      <c r="FG189" s="1282"/>
      <c r="FH189" s="1282"/>
      <c r="FI189" s="1282"/>
      <c r="FJ189" s="1282"/>
      <c r="FK189" s="1282"/>
      <c r="FL189" s="1282"/>
      <c r="FM189" s="1282"/>
      <c r="FN189" s="1282"/>
      <c r="FO189" s="1282"/>
      <c r="FP189" s="1282"/>
      <c r="FQ189" s="1282"/>
      <c r="FR189" s="1282"/>
      <c r="FS189" s="1282"/>
      <c r="FT189" s="1282"/>
      <c r="FU189" s="1282"/>
      <c r="FV189" s="1282"/>
      <c r="FW189" s="1282"/>
      <c r="FX189" s="1282"/>
      <c r="FY189" s="1282"/>
      <c r="FZ189" s="1282"/>
      <c r="GA189" s="1282"/>
      <c r="GB189" s="1282"/>
      <c r="GC189" s="1282"/>
      <c r="GD189" s="1282"/>
      <c r="GE189" s="1282"/>
      <c r="GF189" s="1282"/>
      <c r="GG189" s="1282"/>
      <c r="GH189" s="1282"/>
      <c r="GI189" s="1282"/>
      <c r="GJ189" s="1282"/>
      <c r="GK189" s="1282"/>
      <c r="GL189" s="1282"/>
      <c r="GM189" s="1282"/>
      <c r="GN189" s="1282"/>
      <c r="GO189" s="1282"/>
      <c r="GP189" s="1282"/>
      <c r="GQ189" s="1282"/>
      <c r="GR189" s="1282"/>
      <c r="GS189" s="1282"/>
      <c r="GT189" s="1282"/>
      <c r="GU189" s="1282"/>
      <c r="GV189" s="1282"/>
      <c r="GW189" s="1282"/>
      <c r="GX189" s="1282"/>
      <c r="GY189" s="1282"/>
      <c r="GZ189" s="1282"/>
      <c r="HA189" s="1282"/>
      <c r="HB189" s="1282"/>
      <c r="HC189" s="1282"/>
      <c r="HD189" s="1282"/>
      <c r="HE189" s="1282"/>
      <c r="HF189" s="1282"/>
      <c r="HG189" s="1282"/>
      <c r="HH189" s="1282"/>
      <c r="HI189" s="1282"/>
      <c r="HJ189" s="1282"/>
      <c r="HK189" s="1282"/>
      <c r="HL189" s="1282"/>
      <c r="HM189" s="1282"/>
      <c r="HN189" s="1282"/>
      <c r="HO189" s="1282"/>
      <c r="HP189" s="1282"/>
      <c r="HQ189" s="1282"/>
      <c r="HR189" s="1282"/>
      <c r="HS189" s="1282"/>
      <c r="HT189" s="1282"/>
      <c r="HU189" s="1282"/>
      <c r="HV189" s="1282"/>
      <c r="HW189" s="1282"/>
      <c r="HX189" s="1282"/>
      <c r="HY189" s="1282"/>
      <c r="HZ189" s="1282"/>
      <c r="IA189" s="1282"/>
      <c r="IB189" s="1282"/>
      <c r="IC189" s="1282"/>
      <c r="ID189" s="1282"/>
      <c r="IE189" s="1282"/>
      <c r="IF189" s="1282"/>
      <c r="IG189" s="1282"/>
      <c r="IH189" s="1282"/>
      <c r="II189" s="1282"/>
      <c r="IJ189" s="1282"/>
      <c r="IK189" s="1282"/>
      <c r="IL189" s="1282"/>
      <c r="IM189" s="1282"/>
      <c r="IN189" s="1282"/>
      <c r="IO189" s="1282"/>
      <c r="IP189" s="1282"/>
      <c r="IQ189" s="1282"/>
      <c r="IR189" s="1282"/>
      <c r="IS189" s="1282"/>
      <c r="IT189" s="1282"/>
      <c r="IU189" s="1282"/>
      <c r="IV189" s="1282"/>
    </row>
    <row r="190" spans="1:256" s="1282" customFormat="1" ht="15.6" customHeight="1">
      <c r="A190" s="171"/>
      <c r="B190" s="171"/>
      <c r="F190" s="22"/>
      <c r="G190" s="145"/>
      <c r="H190" s="152"/>
      <c r="I190" s="637" t="s">
        <v>626</v>
      </c>
      <c r="J190" s="477"/>
      <c r="K190" s="477"/>
      <c r="L190" s="477"/>
      <c r="M190" s="477"/>
      <c r="N190" s="477"/>
      <c r="O190" s="477"/>
      <c r="P190" s="477"/>
      <c r="Q190" s="477"/>
      <c r="R190" s="477"/>
      <c r="S190" s="477"/>
      <c r="T190" s="477"/>
      <c r="U190" s="477"/>
      <c r="V190" s="477"/>
      <c r="W190" s="477"/>
      <c r="X190"/>
      <c r="Y190" s="473"/>
      <c r="Z190" s="477"/>
      <c r="AA190" s="477"/>
      <c r="AB190" s="477"/>
      <c r="AC190" s="477">
        <v>1808900</v>
      </c>
      <c r="AD190" s="477">
        <v>1643300</v>
      </c>
      <c r="AE190" s="477">
        <v>1842300</v>
      </c>
      <c r="AF190" s="1304">
        <v>1844099.216569795</v>
      </c>
      <c r="AG190" s="1304">
        <v>1890798.6247373105</v>
      </c>
      <c r="AH190" s="1304">
        <v>1957005.2072170998</v>
      </c>
      <c r="AI190" s="1304">
        <v>2042143.6119578183</v>
      </c>
      <c r="AJ190" s="1304">
        <v>2139850.7192487554</v>
      </c>
      <c r="AK190" s="1304">
        <v>2186577.5251330016</v>
      </c>
      <c r="AL190" s="1304">
        <v>2231352.2437001835</v>
      </c>
      <c r="AM190" s="1304">
        <v>2276339.2945720288</v>
      </c>
      <c r="AN190" s="1304">
        <v>2327216.8545409795</v>
      </c>
      <c r="AO190" s="1304">
        <v>2382450.6514701149</v>
      </c>
      <c r="AP190" s="1304">
        <v>2431766.5415854142</v>
      </c>
      <c r="AQ190" s="1304">
        <v>2482383.8232454229</v>
      </c>
      <c r="AR190" s="1304">
        <v>2534412.0873170639</v>
      </c>
      <c r="AS190" s="1304">
        <v>2588207.5041178362</v>
      </c>
    </row>
    <row r="191" spans="1:256" s="1282" customFormat="1" ht="15.6" customHeight="1">
      <c r="A191" s="171"/>
      <c r="B191" s="171"/>
      <c r="F191" s="22"/>
      <c r="G191" s="145"/>
      <c r="H191" s="152"/>
      <c r="I191" s="637" t="s">
        <v>629</v>
      </c>
      <c r="J191" s="477"/>
      <c r="K191" s="477"/>
      <c r="L191" s="477"/>
      <c r="M191" s="477"/>
      <c r="N191" s="477"/>
      <c r="O191" s="477"/>
      <c r="P191" s="477"/>
      <c r="Q191" s="477"/>
      <c r="R191" s="477"/>
      <c r="S191" s="477"/>
      <c r="T191" s="477"/>
      <c r="U191" s="477"/>
      <c r="V191" s="477"/>
      <c r="W191" s="477"/>
      <c r="X191"/>
      <c r="Y191" s="473"/>
      <c r="Z191" s="477"/>
      <c r="AA191" s="477"/>
      <c r="AB191" s="477"/>
      <c r="AC191" s="477">
        <v>4005600</v>
      </c>
      <c r="AD191" s="477">
        <v>4513000</v>
      </c>
      <c r="AE191" s="477">
        <v>4629000</v>
      </c>
      <c r="AF191" s="1304">
        <v>4083544.5972093376</v>
      </c>
      <c r="AG191" s="1304">
        <v>4186955.0396637577</v>
      </c>
      <c r="AH191" s="1304">
        <v>4333561.8652378879</v>
      </c>
      <c r="AI191" s="1304">
        <v>4522091.0233060075</v>
      </c>
      <c r="AJ191" s="1304">
        <v>4738452.1206384068</v>
      </c>
      <c r="AK191" s="1304">
        <v>4841923.2321702419</v>
      </c>
      <c r="AL191" s="1304">
        <v>4941071.6719362354</v>
      </c>
      <c r="AM191" s="1304">
        <v>5040690.2970521972</v>
      </c>
      <c r="AN191" s="1304">
        <v>5153352.7738124542</v>
      </c>
      <c r="AO191" s="1304">
        <v>5275661.6338817477</v>
      </c>
      <c r="AP191" s="1304">
        <v>5384865.973229331</v>
      </c>
      <c r="AQ191" s="1304">
        <v>5496952.0937541416</v>
      </c>
      <c r="AR191" s="1304">
        <v>5612162.6717658425</v>
      </c>
      <c r="AS191" s="1304">
        <v>5731286.4052708307</v>
      </c>
    </row>
    <row r="192" spans="1:256" s="1282" customFormat="1" ht="15.6" customHeight="1">
      <c r="A192" s="171"/>
      <c r="B192" s="171"/>
      <c r="F192" s="22"/>
      <c r="G192" s="145"/>
      <c r="H192" s="152"/>
      <c r="I192" s="635" t="s">
        <v>632</v>
      </c>
      <c r="J192" s="477"/>
      <c r="K192" s="477"/>
      <c r="L192" s="477"/>
      <c r="M192" s="477"/>
      <c r="N192" s="477"/>
      <c r="O192" s="477"/>
      <c r="P192" s="477"/>
      <c r="Q192" s="477"/>
      <c r="R192" s="477"/>
      <c r="S192" s="477"/>
      <c r="T192" s="477"/>
      <c r="U192" s="477"/>
      <c r="V192" s="477"/>
      <c r="W192" s="477"/>
      <c r="X192"/>
      <c r="Y192" s="473"/>
      <c r="Z192" s="477"/>
      <c r="AA192" s="477"/>
      <c r="AB192" s="477"/>
      <c r="AC192" s="477">
        <v>792700</v>
      </c>
      <c r="AD192" s="477">
        <v>713700</v>
      </c>
      <c r="AE192" s="477">
        <v>713700</v>
      </c>
      <c r="AF192" s="477">
        <v>731500</v>
      </c>
      <c r="AG192" s="477">
        <v>749800</v>
      </c>
      <c r="AH192" s="477">
        <v>768500</v>
      </c>
      <c r="AI192" s="477">
        <v>787700</v>
      </c>
      <c r="AJ192" s="477">
        <v>807400</v>
      </c>
      <c r="AK192" s="477">
        <v>827600</v>
      </c>
      <c r="AL192" s="477">
        <v>848300</v>
      </c>
      <c r="AM192" s="477">
        <v>869500</v>
      </c>
      <c r="AN192" s="477">
        <v>891200</v>
      </c>
      <c r="AO192" s="477">
        <v>913500</v>
      </c>
      <c r="AP192" s="477">
        <v>936300</v>
      </c>
      <c r="AQ192" s="477">
        <v>959700</v>
      </c>
      <c r="AR192" s="477">
        <v>983700</v>
      </c>
      <c r="AS192" s="477">
        <v>1008300</v>
      </c>
    </row>
    <row r="193" spans="1:256" s="1282" customFormat="1" ht="18.75" customHeight="1">
      <c r="A193" s="171"/>
      <c r="B193" s="171"/>
      <c r="F193" s="22"/>
      <c r="G193" s="145"/>
      <c r="H193" s="152"/>
      <c r="I193" s="467" t="s">
        <v>635</v>
      </c>
      <c r="J193" s="454"/>
      <c r="K193" s="454"/>
      <c r="L193" s="454"/>
      <c r="M193" s="454"/>
      <c r="N193" s="454"/>
      <c r="O193" s="454"/>
      <c r="P193" s="454"/>
      <c r="Q193" s="454"/>
      <c r="R193" s="477"/>
      <c r="S193" s="477"/>
      <c r="T193" s="477"/>
      <c r="U193" s="477"/>
      <c r="V193" s="477"/>
      <c r="W193" s="477"/>
      <c r="X193"/>
      <c r="Y193" s="473"/>
      <c r="Z193" s="477"/>
      <c r="AA193" s="477"/>
      <c r="AB193" s="477"/>
      <c r="AC193" s="477">
        <v>0</v>
      </c>
      <c r="AD193" s="477">
        <v>-711500</v>
      </c>
      <c r="AE193" s="477">
        <v>-752300</v>
      </c>
      <c r="AF193" s="477">
        <v>-771100</v>
      </c>
      <c r="AG193" s="477">
        <v>-790400</v>
      </c>
      <c r="AH193" s="477">
        <v>-810200</v>
      </c>
      <c r="AI193" s="477">
        <v>-830500</v>
      </c>
      <c r="AJ193" s="477">
        <v>-851300</v>
      </c>
      <c r="AK193" s="477">
        <v>-872600</v>
      </c>
      <c r="AL193" s="477">
        <v>-894400</v>
      </c>
      <c r="AM193" s="477">
        <v>-916800</v>
      </c>
      <c r="AN193" s="477">
        <v>-939700</v>
      </c>
      <c r="AO193" s="477">
        <v>-963200</v>
      </c>
      <c r="AP193" s="477">
        <v>-987300</v>
      </c>
      <c r="AQ193" s="477">
        <v>-1012000</v>
      </c>
      <c r="AR193" s="477">
        <v>-1037300</v>
      </c>
      <c r="AS193" s="477">
        <v>-1063200</v>
      </c>
    </row>
    <row r="194" spans="1:256" s="1282" customFormat="1" ht="15.6" customHeight="1">
      <c r="A194" s="171"/>
      <c r="B194" s="171"/>
      <c r="C194" s="667"/>
      <c r="D194" s="667"/>
      <c r="E194" s="667"/>
      <c r="F194" s="22"/>
      <c r="G194" s="653"/>
      <c r="H194" s="654"/>
      <c r="I194" s="655" t="s">
        <v>38</v>
      </c>
      <c r="J194" s="1294"/>
      <c r="K194" s="1294"/>
      <c r="L194" s="1294"/>
      <c r="M194" s="1294"/>
      <c r="N194" s="1294"/>
      <c r="O194" s="1294"/>
      <c r="P194" s="1294"/>
      <c r="Q194" s="1294"/>
      <c r="R194" s="508"/>
      <c r="S194" s="508"/>
      <c r="T194" s="508"/>
      <c r="U194" s="508"/>
      <c r="V194" s="508"/>
      <c r="W194" s="508"/>
      <c r="X194"/>
      <c r="Y194" s="473"/>
      <c r="Z194" s="508"/>
      <c r="AA194" s="508"/>
      <c r="AB194" s="508"/>
      <c r="AC194" s="508">
        <v>13827400</v>
      </c>
      <c r="AD194" s="508">
        <v>15002293.879853329</v>
      </c>
      <c r="AE194" s="508">
        <v>15664854.085764999</v>
      </c>
      <c r="AF194" s="508">
        <v>15467443.813779132</v>
      </c>
      <c r="AG194" s="508">
        <v>16044853.664401069</v>
      </c>
      <c r="AH194" s="508">
        <v>16710167.072454989</v>
      </c>
      <c r="AI194" s="508">
        <v>17450834.635263827</v>
      </c>
      <c r="AJ194" s="508">
        <v>18150902.839887161</v>
      </c>
      <c r="AK194" s="508">
        <v>18701100.757303245</v>
      </c>
      <c r="AL194" s="508">
        <v>19259423.91563642</v>
      </c>
      <c r="AM194" s="508">
        <v>19836429.591624226</v>
      </c>
      <c r="AN194" s="508">
        <v>20451169.628353432</v>
      </c>
      <c r="AO194" s="508">
        <v>21099312.285351865</v>
      </c>
      <c r="AP194" s="508">
        <v>21748432.514814746</v>
      </c>
      <c r="AQ194" s="508">
        <v>22422535.916999564</v>
      </c>
      <c r="AR194" s="508">
        <v>23122974.759082906</v>
      </c>
      <c r="AS194" s="508">
        <v>23851493.909388665</v>
      </c>
      <c r="AT194" s="667"/>
      <c r="AU194" s="667"/>
      <c r="AV194" s="667"/>
      <c r="AW194" s="667"/>
      <c r="AX194" s="667"/>
      <c r="AY194" s="667"/>
      <c r="AZ194" s="667"/>
      <c r="BA194" s="667"/>
      <c r="BB194" s="667"/>
      <c r="BC194" s="667"/>
      <c r="BD194" s="667"/>
      <c r="BE194" s="667"/>
      <c r="BF194" s="667"/>
      <c r="BG194" s="667"/>
      <c r="BH194" s="667"/>
      <c r="BI194" s="667"/>
      <c r="BJ194" s="667"/>
      <c r="BK194" s="667"/>
      <c r="BL194" s="667"/>
      <c r="BM194" s="667"/>
      <c r="BN194" s="667"/>
      <c r="BO194" s="667"/>
      <c r="BP194" s="667"/>
      <c r="BQ194" s="667"/>
      <c r="BR194" s="667"/>
      <c r="BS194" s="667"/>
      <c r="BT194" s="667"/>
      <c r="BU194" s="667"/>
      <c r="BV194" s="667"/>
      <c r="BW194" s="667"/>
      <c r="BX194" s="667"/>
      <c r="BY194" s="667"/>
      <c r="BZ194" s="667"/>
      <c r="CA194" s="667"/>
      <c r="CB194" s="667"/>
      <c r="CC194" s="667"/>
      <c r="CD194" s="667"/>
      <c r="CE194" s="667"/>
      <c r="CF194" s="667"/>
      <c r="CG194" s="667"/>
      <c r="CH194" s="667"/>
      <c r="CI194" s="667"/>
      <c r="CJ194" s="667"/>
      <c r="CK194" s="667"/>
      <c r="CL194" s="667"/>
      <c r="CM194" s="667"/>
      <c r="CN194" s="667"/>
      <c r="CO194" s="667"/>
      <c r="CP194" s="667"/>
      <c r="CQ194" s="667"/>
      <c r="CR194" s="667"/>
      <c r="CS194" s="667"/>
      <c r="CT194" s="667"/>
      <c r="CU194" s="667"/>
      <c r="CV194" s="667"/>
      <c r="CW194" s="667"/>
      <c r="CX194" s="667"/>
      <c r="CY194" s="667"/>
      <c r="CZ194" s="667"/>
      <c r="DA194" s="667"/>
      <c r="DB194" s="667"/>
      <c r="DC194" s="667"/>
      <c r="DD194" s="667"/>
      <c r="DE194" s="667"/>
      <c r="DF194" s="667"/>
      <c r="DG194" s="667"/>
      <c r="DH194" s="667"/>
      <c r="DI194" s="667"/>
      <c r="DJ194" s="667"/>
      <c r="DK194" s="667"/>
      <c r="DL194" s="667"/>
      <c r="DM194" s="667"/>
      <c r="DN194" s="667"/>
      <c r="DO194" s="667"/>
      <c r="DP194" s="667"/>
      <c r="DQ194" s="667"/>
      <c r="DR194" s="667"/>
      <c r="DS194" s="667"/>
      <c r="DT194" s="667"/>
      <c r="DU194" s="667"/>
      <c r="DV194" s="667"/>
      <c r="DW194" s="667"/>
      <c r="DX194" s="667"/>
      <c r="DY194" s="667"/>
      <c r="DZ194" s="667"/>
      <c r="EA194" s="667"/>
      <c r="EB194" s="667"/>
      <c r="EC194" s="667"/>
      <c r="ED194" s="667"/>
      <c r="EE194" s="667"/>
      <c r="EF194" s="667"/>
      <c r="EG194" s="667"/>
      <c r="EH194" s="667"/>
      <c r="EI194" s="667"/>
      <c r="EJ194" s="667"/>
      <c r="EK194" s="667"/>
      <c r="EL194" s="667"/>
      <c r="EM194" s="667"/>
      <c r="EN194" s="667"/>
      <c r="EO194" s="667"/>
      <c r="EP194" s="667"/>
      <c r="EQ194" s="667"/>
      <c r="ER194" s="667"/>
      <c r="ES194" s="667"/>
      <c r="ET194" s="667"/>
      <c r="EU194" s="667"/>
      <c r="EV194" s="667"/>
      <c r="EW194" s="667"/>
      <c r="EX194" s="667"/>
      <c r="EY194" s="667"/>
      <c r="EZ194" s="667"/>
      <c r="FA194" s="667"/>
      <c r="FB194" s="667"/>
      <c r="FC194" s="667"/>
      <c r="FD194" s="667"/>
      <c r="FE194" s="667"/>
      <c r="FF194" s="667"/>
      <c r="FG194" s="667"/>
      <c r="FH194" s="667"/>
      <c r="FI194" s="667"/>
      <c r="FJ194" s="667"/>
      <c r="FK194" s="667"/>
      <c r="FL194" s="667"/>
      <c r="FM194" s="667"/>
      <c r="FN194" s="667"/>
      <c r="FO194" s="667"/>
      <c r="FP194" s="667"/>
      <c r="FQ194" s="667"/>
      <c r="FR194" s="667"/>
      <c r="FS194" s="667"/>
      <c r="FT194" s="667"/>
      <c r="FU194" s="667"/>
      <c r="FV194" s="667"/>
      <c r="FW194" s="667"/>
      <c r="FX194" s="667"/>
      <c r="FY194" s="667"/>
      <c r="FZ194" s="667"/>
      <c r="GA194" s="667"/>
      <c r="GB194" s="667"/>
      <c r="GC194" s="667"/>
      <c r="GD194" s="667"/>
      <c r="GE194" s="667"/>
      <c r="GF194" s="667"/>
      <c r="GG194" s="667"/>
      <c r="GH194" s="667"/>
      <c r="GI194" s="667"/>
      <c r="GJ194" s="667"/>
      <c r="GK194" s="667"/>
      <c r="GL194" s="667"/>
      <c r="GM194" s="667"/>
      <c r="GN194" s="667"/>
      <c r="GO194" s="667"/>
      <c r="GP194" s="667"/>
      <c r="GQ194" s="667"/>
      <c r="GR194" s="667"/>
      <c r="GS194" s="667"/>
      <c r="GT194" s="667"/>
      <c r="GU194" s="667"/>
      <c r="GV194" s="667"/>
      <c r="GW194" s="667"/>
      <c r="GX194" s="667"/>
      <c r="GY194" s="667"/>
      <c r="GZ194" s="667"/>
      <c r="HA194" s="667"/>
      <c r="HB194" s="667"/>
      <c r="HC194" s="667"/>
      <c r="HD194" s="667"/>
      <c r="HE194" s="667"/>
      <c r="HF194" s="667"/>
      <c r="HG194" s="667"/>
      <c r="HH194" s="667"/>
      <c r="HI194" s="667"/>
      <c r="HJ194" s="667"/>
      <c r="HK194" s="667"/>
      <c r="HL194" s="667"/>
      <c r="HM194" s="667"/>
      <c r="HN194" s="667"/>
      <c r="HO194" s="667"/>
      <c r="HP194" s="667"/>
      <c r="HQ194" s="667"/>
      <c r="HR194" s="667"/>
      <c r="HS194" s="667"/>
      <c r="HT194" s="667"/>
      <c r="HU194" s="667"/>
      <c r="HV194" s="667"/>
      <c r="HW194" s="667"/>
      <c r="HX194" s="667"/>
      <c r="HY194" s="667"/>
      <c r="HZ194" s="667"/>
      <c r="IA194" s="667"/>
      <c r="IB194" s="667"/>
      <c r="IC194" s="667"/>
      <c r="ID194" s="667"/>
      <c r="IE194" s="667"/>
      <c r="IF194" s="667"/>
      <c r="IG194" s="667"/>
      <c r="IH194" s="667"/>
      <c r="II194" s="667"/>
      <c r="IJ194" s="667"/>
      <c r="IK194" s="667"/>
      <c r="IL194" s="667"/>
      <c r="IM194" s="667"/>
      <c r="IN194" s="667"/>
      <c r="IO194" s="667"/>
      <c r="IP194" s="667"/>
      <c r="IQ194" s="667"/>
      <c r="IR194" s="667"/>
      <c r="IS194" s="667"/>
      <c r="IT194" s="667"/>
      <c r="IU194" s="667"/>
      <c r="IV194" s="667"/>
    </row>
    <row r="195" spans="1:256" s="1282" customFormat="1" ht="15.6" customHeight="1">
      <c r="A195" s="171"/>
      <c r="B195" s="171"/>
      <c r="F195" s="22"/>
      <c r="G195" s="145"/>
      <c r="H195" s="634" t="s">
        <v>781</v>
      </c>
      <c r="I195" s="635"/>
      <c r="J195" s="477"/>
      <c r="K195" s="477"/>
      <c r="L195" s="477"/>
      <c r="M195" s="477"/>
      <c r="N195" s="477"/>
      <c r="O195" s="477"/>
      <c r="P195" s="477"/>
      <c r="Q195" s="477"/>
      <c r="R195" s="477"/>
      <c r="S195" s="477"/>
      <c r="T195" s="477"/>
      <c r="U195" s="477"/>
      <c r="V195" s="477"/>
      <c r="W195" s="477"/>
      <c r="X195"/>
      <c r="Y195" s="473"/>
      <c r="Z195" s="477"/>
      <c r="AA195" s="477"/>
      <c r="AB195" s="477"/>
      <c r="AC195" s="477"/>
      <c r="AD195" s="477"/>
      <c r="AE195" s="477"/>
      <c r="AF195" s="477"/>
      <c r="AG195" s="477"/>
      <c r="AH195" s="477"/>
      <c r="AI195" s="477"/>
      <c r="AJ195" s="477"/>
      <c r="AK195" s="477"/>
      <c r="AL195" s="477"/>
      <c r="AM195" s="477"/>
      <c r="AN195" s="477"/>
      <c r="AO195" s="477"/>
      <c r="AP195" s="477"/>
      <c r="AQ195" s="477"/>
      <c r="AR195" s="477"/>
      <c r="AS195" s="477"/>
    </row>
    <row r="196" spans="1:256" s="1282" customFormat="1" ht="15.6" customHeight="1">
      <c r="A196" s="171"/>
      <c r="B196" s="171"/>
      <c r="F196" s="22"/>
      <c r="G196" s="145"/>
      <c r="H196" s="152"/>
      <c r="I196" s="635" t="s">
        <v>623</v>
      </c>
      <c r="J196" s="477"/>
      <c r="K196" s="477"/>
      <c r="L196" s="477"/>
      <c r="M196" s="477"/>
      <c r="N196" s="477"/>
      <c r="O196" s="477"/>
      <c r="P196" s="477"/>
      <c r="Q196" s="477"/>
      <c r="R196" s="477"/>
      <c r="S196" s="477"/>
      <c r="T196" s="477"/>
      <c r="U196" s="477"/>
      <c r="V196" s="477"/>
      <c r="W196" s="477"/>
      <c r="X196"/>
      <c r="Y196" s="473"/>
      <c r="Z196" s="477"/>
      <c r="AA196" s="477"/>
      <c r="AB196" s="477"/>
      <c r="AC196" s="477">
        <v>8419200</v>
      </c>
      <c r="AD196" s="477">
        <v>9464028.5992333312</v>
      </c>
      <c r="AE196" s="477">
        <v>9349781.2984250002</v>
      </c>
      <c r="AF196" s="477">
        <v>9703500</v>
      </c>
      <c r="AG196" s="477">
        <v>10140700</v>
      </c>
      <c r="AH196" s="477">
        <v>10603800</v>
      </c>
      <c r="AI196" s="477">
        <v>11081800</v>
      </c>
      <c r="AJ196" s="477">
        <v>11476200</v>
      </c>
      <c r="AK196" s="477">
        <v>11884900</v>
      </c>
      <c r="AL196" s="477">
        <v>12308400</v>
      </c>
      <c r="AM196" s="477">
        <v>12750400</v>
      </c>
      <c r="AN196" s="477">
        <v>13211600</v>
      </c>
      <c r="AO196" s="477">
        <v>13692700</v>
      </c>
      <c r="AP196" s="477">
        <v>14194400</v>
      </c>
      <c r="AQ196" s="477">
        <v>14717500</v>
      </c>
      <c r="AR196" s="477">
        <v>15262800</v>
      </c>
      <c r="AS196" s="477">
        <v>15831100</v>
      </c>
    </row>
    <row r="197" spans="1:256" s="667" customFormat="1" ht="15.6" customHeight="1">
      <c r="A197" s="171"/>
      <c r="B197" s="171"/>
      <c r="C197" s="1282"/>
      <c r="D197" s="1282"/>
      <c r="E197" s="1282"/>
      <c r="F197" s="22"/>
      <c r="G197" s="145"/>
      <c r="H197" s="152"/>
      <c r="I197" s="635" t="s">
        <v>625</v>
      </c>
      <c r="J197" s="477"/>
      <c r="K197" s="477"/>
      <c r="L197" s="477"/>
      <c r="M197" s="477"/>
      <c r="N197" s="477"/>
      <c r="O197" s="477"/>
      <c r="P197" s="477"/>
      <c r="Q197" s="477"/>
      <c r="R197" s="477"/>
      <c r="S197" s="477"/>
      <c r="T197" s="477"/>
      <c r="U197" s="477"/>
      <c r="V197" s="477"/>
      <c r="W197" s="477"/>
      <c r="X197"/>
      <c r="Y197" s="473"/>
      <c r="Z197" s="477"/>
      <c r="AA197" s="477"/>
      <c r="AB197" s="477"/>
      <c r="AC197" s="477">
        <v>56400</v>
      </c>
      <c r="AD197" s="477">
        <v>56400</v>
      </c>
      <c r="AE197" s="477">
        <v>56400</v>
      </c>
      <c r="AF197" s="477">
        <v>57800</v>
      </c>
      <c r="AG197" s="477">
        <v>59200</v>
      </c>
      <c r="AH197" s="477">
        <v>60700</v>
      </c>
      <c r="AI197" s="477">
        <v>62200</v>
      </c>
      <c r="AJ197" s="477">
        <v>63800</v>
      </c>
      <c r="AK197" s="477">
        <v>65400</v>
      </c>
      <c r="AL197" s="477">
        <v>67000</v>
      </c>
      <c r="AM197" s="477">
        <v>68700</v>
      </c>
      <c r="AN197" s="477">
        <v>70400</v>
      </c>
      <c r="AO197" s="477">
        <v>72200</v>
      </c>
      <c r="AP197" s="477">
        <v>74000</v>
      </c>
      <c r="AQ197" s="477">
        <v>75900</v>
      </c>
      <c r="AR197" s="477">
        <v>77800</v>
      </c>
      <c r="AS197" s="477">
        <v>79700</v>
      </c>
      <c r="AT197" s="1282"/>
      <c r="AU197" s="1282"/>
      <c r="AV197" s="1282"/>
      <c r="AW197" s="1282"/>
      <c r="AX197" s="1282"/>
      <c r="AY197" s="1282"/>
      <c r="AZ197" s="1282"/>
      <c r="BA197" s="1282"/>
      <c r="BB197" s="1282"/>
      <c r="BC197" s="1282"/>
      <c r="BD197" s="1282"/>
      <c r="BE197" s="1282"/>
      <c r="BF197" s="1282"/>
      <c r="BG197" s="1282"/>
      <c r="BH197" s="1282"/>
      <c r="BI197" s="1282"/>
      <c r="BJ197" s="1282"/>
      <c r="BK197" s="1282"/>
      <c r="BL197" s="1282"/>
      <c r="BM197" s="1282"/>
      <c r="BN197" s="1282"/>
      <c r="BO197" s="1282"/>
      <c r="BP197" s="1282"/>
      <c r="BQ197" s="1282"/>
      <c r="BR197" s="1282"/>
      <c r="BS197" s="1282"/>
      <c r="BT197" s="1282"/>
      <c r="BU197" s="1282"/>
      <c r="BV197" s="1282"/>
      <c r="BW197" s="1282"/>
      <c r="BX197" s="1282"/>
      <c r="BY197" s="1282"/>
      <c r="BZ197" s="1282"/>
      <c r="CA197" s="1282"/>
      <c r="CB197" s="1282"/>
      <c r="CC197" s="1282"/>
      <c r="CD197" s="1282"/>
      <c r="CE197" s="1282"/>
      <c r="CF197" s="1282"/>
      <c r="CG197" s="1282"/>
      <c r="CH197" s="1282"/>
      <c r="CI197" s="1282"/>
      <c r="CJ197" s="1282"/>
      <c r="CK197" s="1282"/>
      <c r="CL197" s="1282"/>
      <c r="CM197" s="1282"/>
      <c r="CN197" s="1282"/>
      <c r="CO197" s="1282"/>
      <c r="CP197" s="1282"/>
      <c r="CQ197" s="1282"/>
      <c r="CR197" s="1282"/>
      <c r="CS197" s="1282"/>
      <c r="CT197" s="1282"/>
      <c r="CU197" s="1282"/>
      <c r="CV197" s="1282"/>
      <c r="CW197" s="1282"/>
      <c r="CX197" s="1282"/>
      <c r="CY197" s="1282"/>
      <c r="CZ197" s="1282"/>
      <c r="DA197" s="1282"/>
      <c r="DB197" s="1282"/>
      <c r="DC197" s="1282"/>
      <c r="DD197" s="1282"/>
      <c r="DE197" s="1282"/>
      <c r="DF197" s="1282"/>
      <c r="DG197" s="1282"/>
      <c r="DH197" s="1282"/>
      <c r="DI197" s="1282"/>
      <c r="DJ197" s="1282"/>
      <c r="DK197" s="1282"/>
      <c r="DL197" s="1282"/>
      <c r="DM197" s="1282"/>
      <c r="DN197" s="1282"/>
      <c r="DO197" s="1282"/>
      <c r="DP197" s="1282"/>
      <c r="DQ197" s="1282"/>
      <c r="DR197" s="1282"/>
      <c r="DS197" s="1282"/>
      <c r="DT197" s="1282"/>
      <c r="DU197" s="1282"/>
      <c r="DV197" s="1282"/>
      <c r="DW197" s="1282"/>
      <c r="DX197" s="1282"/>
      <c r="DY197" s="1282"/>
      <c r="DZ197" s="1282"/>
      <c r="EA197" s="1282"/>
      <c r="EB197" s="1282"/>
      <c r="EC197" s="1282"/>
      <c r="ED197" s="1282"/>
      <c r="EE197" s="1282"/>
      <c r="EF197" s="1282"/>
      <c r="EG197" s="1282"/>
      <c r="EH197" s="1282"/>
      <c r="EI197" s="1282"/>
      <c r="EJ197" s="1282"/>
      <c r="EK197" s="1282"/>
      <c r="EL197" s="1282"/>
      <c r="EM197" s="1282"/>
      <c r="EN197" s="1282"/>
      <c r="EO197" s="1282"/>
      <c r="EP197" s="1282"/>
      <c r="EQ197" s="1282"/>
      <c r="ER197" s="1282"/>
      <c r="ES197" s="1282"/>
      <c r="ET197" s="1282"/>
      <c r="EU197" s="1282"/>
      <c r="EV197" s="1282"/>
      <c r="EW197" s="1282"/>
      <c r="EX197" s="1282"/>
      <c r="EY197" s="1282"/>
      <c r="EZ197" s="1282"/>
      <c r="FA197" s="1282"/>
      <c r="FB197" s="1282"/>
      <c r="FC197" s="1282"/>
      <c r="FD197" s="1282"/>
      <c r="FE197" s="1282"/>
      <c r="FF197" s="1282"/>
      <c r="FG197" s="1282"/>
      <c r="FH197" s="1282"/>
      <c r="FI197" s="1282"/>
      <c r="FJ197" s="1282"/>
      <c r="FK197" s="1282"/>
      <c r="FL197" s="1282"/>
      <c r="FM197" s="1282"/>
      <c r="FN197" s="1282"/>
      <c r="FO197" s="1282"/>
      <c r="FP197" s="1282"/>
      <c r="FQ197" s="1282"/>
      <c r="FR197" s="1282"/>
      <c r="FS197" s="1282"/>
      <c r="FT197" s="1282"/>
      <c r="FU197" s="1282"/>
      <c r="FV197" s="1282"/>
      <c r="FW197" s="1282"/>
      <c r="FX197" s="1282"/>
      <c r="FY197" s="1282"/>
      <c r="FZ197" s="1282"/>
      <c r="GA197" s="1282"/>
      <c r="GB197" s="1282"/>
      <c r="GC197" s="1282"/>
      <c r="GD197" s="1282"/>
      <c r="GE197" s="1282"/>
      <c r="GF197" s="1282"/>
      <c r="GG197" s="1282"/>
      <c r="GH197" s="1282"/>
      <c r="GI197" s="1282"/>
      <c r="GJ197" s="1282"/>
      <c r="GK197" s="1282"/>
      <c r="GL197" s="1282"/>
      <c r="GM197" s="1282"/>
      <c r="GN197" s="1282"/>
      <c r="GO197" s="1282"/>
      <c r="GP197" s="1282"/>
      <c r="GQ197" s="1282"/>
      <c r="GR197" s="1282"/>
      <c r="GS197" s="1282"/>
      <c r="GT197" s="1282"/>
      <c r="GU197" s="1282"/>
      <c r="GV197" s="1282"/>
      <c r="GW197" s="1282"/>
      <c r="GX197" s="1282"/>
      <c r="GY197" s="1282"/>
      <c r="GZ197" s="1282"/>
      <c r="HA197" s="1282"/>
      <c r="HB197" s="1282"/>
      <c r="HC197" s="1282"/>
      <c r="HD197" s="1282"/>
      <c r="HE197" s="1282"/>
      <c r="HF197" s="1282"/>
      <c r="HG197" s="1282"/>
      <c r="HH197" s="1282"/>
      <c r="HI197" s="1282"/>
      <c r="HJ197" s="1282"/>
      <c r="HK197" s="1282"/>
      <c r="HL197" s="1282"/>
      <c r="HM197" s="1282"/>
      <c r="HN197" s="1282"/>
      <c r="HO197" s="1282"/>
      <c r="HP197" s="1282"/>
      <c r="HQ197" s="1282"/>
      <c r="HR197" s="1282"/>
      <c r="HS197" s="1282"/>
      <c r="HT197" s="1282"/>
      <c r="HU197" s="1282"/>
      <c r="HV197" s="1282"/>
      <c r="HW197" s="1282"/>
      <c r="HX197" s="1282"/>
      <c r="HY197" s="1282"/>
      <c r="HZ197" s="1282"/>
      <c r="IA197" s="1282"/>
      <c r="IB197" s="1282"/>
      <c r="IC197" s="1282"/>
      <c r="ID197" s="1282"/>
      <c r="IE197" s="1282"/>
      <c r="IF197" s="1282"/>
      <c r="IG197" s="1282"/>
      <c r="IH197" s="1282"/>
      <c r="II197" s="1282"/>
      <c r="IJ197" s="1282"/>
      <c r="IK197" s="1282"/>
      <c r="IL197" s="1282"/>
      <c r="IM197" s="1282"/>
      <c r="IN197" s="1282"/>
      <c r="IO197" s="1282"/>
      <c r="IP197" s="1282"/>
      <c r="IQ197" s="1282"/>
      <c r="IR197" s="1282"/>
      <c r="IS197" s="1282"/>
      <c r="IT197" s="1282"/>
      <c r="IU197" s="1282"/>
      <c r="IV197" s="1282"/>
    </row>
    <row r="198" spans="1:256" s="1282" customFormat="1" ht="15.6" customHeight="1">
      <c r="A198" s="171"/>
      <c r="B198" s="171"/>
      <c r="F198" s="22"/>
      <c r="G198" s="145"/>
      <c r="H198" s="152"/>
      <c r="I198" s="637" t="s">
        <v>626</v>
      </c>
      <c r="J198" s="477"/>
      <c r="K198" s="477"/>
      <c r="L198" s="477"/>
      <c r="M198" s="477"/>
      <c r="N198" s="477"/>
      <c r="O198" s="477"/>
      <c r="P198" s="477"/>
      <c r="Q198" s="477"/>
      <c r="R198" s="477"/>
      <c r="S198" s="477"/>
      <c r="T198" s="477"/>
      <c r="U198" s="477"/>
      <c r="V198" s="477"/>
      <c r="W198" s="477"/>
      <c r="X198"/>
      <c r="Y198" s="473"/>
      <c r="Z198" s="477"/>
      <c r="AA198" s="477"/>
      <c r="AB198" s="477"/>
      <c r="AC198" s="477">
        <v>756800</v>
      </c>
      <c r="AD198" s="477">
        <v>653700</v>
      </c>
      <c r="AE198" s="477">
        <v>706700</v>
      </c>
      <c r="AF198" s="1304">
        <v>771526.50069103925</v>
      </c>
      <c r="AG198" s="1304">
        <v>791064.40333970729</v>
      </c>
      <c r="AH198" s="1304">
        <v>818763.63581287034</v>
      </c>
      <c r="AI198" s="1304">
        <v>854383.48473087337</v>
      </c>
      <c r="AJ198" s="1304">
        <v>895261.77474015031</v>
      </c>
      <c r="AK198" s="1304">
        <v>914811.1399307067</v>
      </c>
      <c r="AL198" s="1304">
        <v>933543.7990117193</v>
      </c>
      <c r="AM198" s="1304">
        <v>952365.29279236635</v>
      </c>
      <c r="AN198" s="1304">
        <v>973651.23307900561</v>
      </c>
      <c r="AO198" s="1304">
        <v>996759.71752589033</v>
      </c>
      <c r="AP198" s="1304">
        <v>1017392.2929248945</v>
      </c>
      <c r="AQ198" s="1304">
        <v>1038569.3390635946</v>
      </c>
      <c r="AR198" s="1304">
        <v>1060336.7061095438</v>
      </c>
      <c r="AS198" s="1304">
        <v>1082843.4071072908</v>
      </c>
    </row>
    <row r="199" spans="1:256" s="1282" customFormat="1" ht="15.6" customHeight="1">
      <c r="A199" s="171"/>
      <c r="B199" s="171"/>
      <c r="F199" s="22"/>
      <c r="G199" s="145"/>
      <c r="H199" s="152"/>
      <c r="I199" s="637" t="s">
        <v>629</v>
      </c>
      <c r="J199" s="477"/>
      <c r="K199" s="477"/>
      <c r="L199" s="477"/>
      <c r="M199" s="477"/>
      <c r="N199" s="477"/>
      <c r="O199" s="477"/>
      <c r="P199" s="477"/>
      <c r="Q199" s="477"/>
      <c r="R199" s="477"/>
      <c r="S199" s="477"/>
      <c r="T199" s="477"/>
      <c r="U199" s="477"/>
      <c r="V199" s="477"/>
      <c r="W199" s="477"/>
      <c r="X199"/>
      <c r="Y199" s="473"/>
      <c r="Z199" s="477"/>
      <c r="AA199" s="477"/>
      <c r="AB199" s="477"/>
      <c r="AC199" s="477">
        <v>3684000</v>
      </c>
      <c r="AD199" s="477">
        <v>3389000</v>
      </c>
      <c r="AE199" s="477">
        <v>3482000</v>
      </c>
      <c r="AF199" s="1304">
        <v>3755686.612771919</v>
      </c>
      <c r="AG199" s="1304">
        <v>3850794.4792593573</v>
      </c>
      <c r="AH199" s="1304">
        <v>3985630.5950510232</v>
      </c>
      <c r="AI199" s="1304">
        <v>4159023.1999848541</v>
      </c>
      <c r="AJ199" s="1304">
        <v>4358013.1846494628</v>
      </c>
      <c r="AK199" s="1304">
        <v>4453176.8492398569</v>
      </c>
      <c r="AL199" s="1304">
        <v>4544364.8989946796</v>
      </c>
      <c r="AM199" s="1304">
        <v>4635985.3840474067</v>
      </c>
      <c r="AN199" s="1304">
        <v>4739602.46123554</v>
      </c>
      <c r="AO199" s="1304">
        <v>4852091.4367935779</v>
      </c>
      <c r="AP199" s="1304">
        <v>4952528.0221132543</v>
      </c>
      <c r="AQ199" s="1304">
        <v>5055615.0173233114</v>
      </c>
      <c r="AR199" s="1304">
        <v>5161575.6148355706</v>
      </c>
      <c r="AS199" s="1304">
        <v>5271135.1899884511</v>
      </c>
    </row>
    <row r="200" spans="1:256" s="1282" customFormat="1" ht="15.6" customHeight="1">
      <c r="A200" s="171"/>
      <c r="B200" s="171"/>
      <c r="F200" s="22"/>
      <c r="G200" s="145"/>
      <c r="H200" s="152"/>
      <c r="I200" s="635" t="s">
        <v>632</v>
      </c>
      <c r="J200" s="477"/>
      <c r="K200" s="477"/>
      <c r="L200" s="477"/>
      <c r="M200" s="477"/>
      <c r="N200" s="477"/>
      <c r="O200" s="477"/>
      <c r="P200" s="477"/>
      <c r="Q200" s="477"/>
      <c r="R200" s="477"/>
      <c r="S200" s="477"/>
      <c r="T200" s="477"/>
      <c r="U200" s="477"/>
      <c r="V200" s="477"/>
      <c r="W200" s="477"/>
      <c r="X200"/>
      <c r="Y200" s="473"/>
      <c r="Z200" s="477"/>
      <c r="AA200" s="477"/>
      <c r="AB200" s="477"/>
      <c r="AC200" s="477">
        <v>757600</v>
      </c>
      <c r="AD200" s="477">
        <v>806800</v>
      </c>
      <c r="AE200" s="477">
        <v>806800</v>
      </c>
      <c r="AF200" s="477">
        <v>827000</v>
      </c>
      <c r="AG200" s="477">
        <v>847700</v>
      </c>
      <c r="AH200" s="477">
        <v>868900</v>
      </c>
      <c r="AI200" s="477">
        <v>890600</v>
      </c>
      <c r="AJ200" s="477">
        <v>912900</v>
      </c>
      <c r="AK200" s="477">
        <v>935700</v>
      </c>
      <c r="AL200" s="477">
        <v>959100</v>
      </c>
      <c r="AM200" s="477">
        <v>983100</v>
      </c>
      <c r="AN200" s="477">
        <v>1007700</v>
      </c>
      <c r="AO200" s="477">
        <v>1032900</v>
      </c>
      <c r="AP200" s="477">
        <v>1058700</v>
      </c>
      <c r="AQ200" s="477">
        <v>1085200</v>
      </c>
      <c r="AR200" s="477">
        <v>1112300</v>
      </c>
      <c r="AS200" s="477">
        <v>1140100</v>
      </c>
    </row>
    <row r="201" spans="1:256" s="1282" customFormat="1" ht="15.6" customHeight="1">
      <c r="A201" s="171"/>
      <c r="B201" s="171"/>
      <c r="F201" s="22"/>
      <c r="G201" s="145"/>
      <c r="H201" s="152"/>
      <c r="I201" s="467" t="s">
        <v>635</v>
      </c>
      <c r="J201" s="454"/>
      <c r="K201" s="454"/>
      <c r="L201" s="454"/>
      <c r="M201" s="454"/>
      <c r="N201" s="454"/>
      <c r="O201" s="454"/>
      <c r="P201" s="454"/>
      <c r="Q201" s="454"/>
      <c r="R201" s="477"/>
      <c r="S201" s="477"/>
      <c r="T201" s="477"/>
      <c r="U201" s="477"/>
      <c r="V201" s="477"/>
      <c r="W201" s="477"/>
      <c r="X201"/>
      <c r="Y201" s="473"/>
      <c r="Z201" s="477"/>
      <c r="AA201" s="477"/>
      <c r="AB201" s="477"/>
      <c r="AC201" s="477">
        <v>0</v>
      </c>
      <c r="AD201" s="477">
        <v>-650700</v>
      </c>
      <c r="AE201" s="477">
        <v>-660000</v>
      </c>
      <c r="AF201" s="477">
        <v>-676500</v>
      </c>
      <c r="AG201" s="477">
        <v>-693400</v>
      </c>
      <c r="AH201" s="477">
        <v>-710700</v>
      </c>
      <c r="AI201" s="477">
        <v>-728500</v>
      </c>
      <c r="AJ201" s="477">
        <v>-746700</v>
      </c>
      <c r="AK201" s="477">
        <v>-765400</v>
      </c>
      <c r="AL201" s="477">
        <v>-784500</v>
      </c>
      <c r="AM201" s="477">
        <v>-804100</v>
      </c>
      <c r="AN201" s="477">
        <v>-824200</v>
      </c>
      <c r="AO201" s="477">
        <v>-844800</v>
      </c>
      <c r="AP201" s="477">
        <v>-865900</v>
      </c>
      <c r="AQ201" s="477">
        <v>-887500</v>
      </c>
      <c r="AR201" s="477">
        <v>-909700</v>
      </c>
      <c r="AS201" s="523">
        <v>-932400</v>
      </c>
    </row>
    <row r="202" spans="1:256" s="420" customFormat="1" ht="15.6" customHeight="1">
      <c r="A202" s="171"/>
      <c r="B202" s="171"/>
      <c r="C202" s="667"/>
      <c r="D202" s="667"/>
      <c r="E202" s="667"/>
      <c r="F202" s="22"/>
      <c r="G202" s="553"/>
      <c r="H202" s="146"/>
      <c r="I202" s="148" t="s">
        <v>38</v>
      </c>
      <c r="J202" s="488"/>
      <c r="K202" s="488"/>
      <c r="L202" s="488"/>
      <c r="M202" s="488"/>
      <c r="N202" s="488"/>
      <c r="O202" s="488"/>
      <c r="P202" s="488"/>
      <c r="Q202" s="488"/>
      <c r="R202" s="519"/>
      <c r="S202" s="519"/>
      <c r="T202" s="519"/>
      <c r="U202" s="519"/>
      <c r="V202" s="519"/>
      <c r="W202" s="519"/>
      <c r="X202"/>
      <c r="Y202" s="473"/>
      <c r="Z202" s="519"/>
      <c r="AA202" s="519"/>
      <c r="AB202" s="519"/>
      <c r="AC202" s="519">
        <v>13674000</v>
      </c>
      <c r="AD202" s="519">
        <v>13719228.599233331</v>
      </c>
      <c r="AE202" s="519">
        <v>13741681.298425</v>
      </c>
      <c r="AF202" s="519">
        <v>14439013.113462958</v>
      </c>
      <c r="AG202" s="519">
        <v>14996058.882599063</v>
      </c>
      <c r="AH202" s="519">
        <v>15627094.230863895</v>
      </c>
      <c r="AI202" s="519">
        <v>16319506.684715725</v>
      </c>
      <c r="AJ202" s="519">
        <v>16959474.959389612</v>
      </c>
      <c r="AK202" s="519">
        <v>17488587.989170562</v>
      </c>
      <c r="AL202" s="519">
        <v>18027908.698006399</v>
      </c>
      <c r="AM202" s="519">
        <v>18586450.676839773</v>
      </c>
      <c r="AN202" s="519">
        <v>19178753.694314547</v>
      </c>
      <c r="AO202" s="519">
        <v>19801851.154319469</v>
      </c>
      <c r="AP202" s="519">
        <v>20431120.315038148</v>
      </c>
      <c r="AQ202" s="519">
        <v>21085284.356386907</v>
      </c>
      <c r="AR202" s="519">
        <v>21765112.320945114</v>
      </c>
      <c r="AS202" s="520">
        <v>22472478.597095743</v>
      </c>
      <c r="AT202" s="667"/>
      <c r="AU202" s="667"/>
      <c r="AV202" s="667"/>
      <c r="AW202" s="667"/>
      <c r="AX202" s="667"/>
      <c r="AY202" s="667"/>
      <c r="AZ202" s="667"/>
      <c r="BA202" s="667"/>
      <c r="BB202" s="667"/>
      <c r="BC202" s="667"/>
      <c r="BD202" s="667"/>
      <c r="BE202" s="667"/>
      <c r="BF202" s="667"/>
      <c r="BG202" s="667"/>
      <c r="BH202" s="667"/>
      <c r="BI202" s="667"/>
      <c r="BJ202" s="667"/>
      <c r="BK202" s="667"/>
      <c r="BL202" s="667"/>
      <c r="BM202" s="667"/>
      <c r="BN202" s="667"/>
      <c r="BO202" s="667"/>
      <c r="BP202" s="667"/>
      <c r="BQ202" s="667"/>
      <c r="BR202" s="667"/>
      <c r="BS202" s="667"/>
      <c r="BT202" s="667"/>
      <c r="BU202" s="667"/>
      <c r="BV202" s="667"/>
      <c r="BW202" s="667"/>
      <c r="BX202" s="667"/>
      <c r="BY202" s="667"/>
      <c r="BZ202" s="667"/>
      <c r="CA202" s="667"/>
      <c r="CB202" s="667"/>
      <c r="CC202" s="667"/>
      <c r="CD202" s="667"/>
      <c r="CE202" s="667"/>
      <c r="CF202" s="667"/>
      <c r="CG202" s="667"/>
      <c r="CH202" s="667"/>
      <c r="CI202" s="667"/>
      <c r="CJ202" s="667"/>
      <c r="CK202" s="667"/>
      <c r="CL202" s="667"/>
      <c r="CM202" s="667"/>
      <c r="CN202" s="667"/>
      <c r="CO202" s="667"/>
      <c r="CP202" s="667"/>
      <c r="CQ202" s="667"/>
      <c r="CR202" s="667"/>
      <c r="CS202" s="667"/>
      <c r="CT202" s="667"/>
      <c r="CU202" s="667"/>
      <c r="CV202" s="667"/>
      <c r="CW202" s="667"/>
      <c r="CX202" s="667"/>
      <c r="CY202" s="667"/>
      <c r="CZ202" s="667"/>
      <c r="DA202" s="667"/>
      <c r="DB202" s="667"/>
      <c r="DC202" s="667"/>
      <c r="DD202" s="667"/>
      <c r="DE202" s="667"/>
      <c r="DF202" s="667"/>
      <c r="DG202" s="667"/>
      <c r="DH202" s="667"/>
      <c r="DI202" s="667"/>
      <c r="DJ202" s="667"/>
      <c r="DK202" s="667"/>
      <c r="DL202" s="667"/>
      <c r="DM202" s="667"/>
      <c r="DN202" s="667"/>
      <c r="DO202" s="667"/>
      <c r="DP202" s="667"/>
      <c r="DQ202" s="667"/>
      <c r="DR202" s="667"/>
      <c r="DS202" s="667"/>
      <c r="DT202" s="667"/>
      <c r="DU202" s="667"/>
      <c r="DV202" s="667"/>
      <c r="DW202" s="667"/>
      <c r="DX202" s="667"/>
      <c r="DY202" s="667"/>
      <c r="DZ202" s="667"/>
      <c r="EA202" s="667"/>
      <c r="EB202" s="667"/>
      <c r="EC202" s="667"/>
      <c r="ED202" s="667"/>
      <c r="EE202" s="667"/>
      <c r="EF202" s="667"/>
      <c r="EG202" s="667"/>
      <c r="EH202" s="667"/>
      <c r="EI202" s="667"/>
      <c r="EJ202" s="667"/>
      <c r="EK202" s="667"/>
      <c r="EL202" s="667"/>
      <c r="EM202" s="667"/>
      <c r="EN202" s="667"/>
      <c r="EO202" s="667"/>
      <c r="EP202" s="667"/>
      <c r="EQ202" s="667"/>
      <c r="ER202" s="667"/>
      <c r="ES202" s="667"/>
      <c r="ET202" s="667"/>
      <c r="EU202" s="667"/>
      <c r="EV202" s="667"/>
      <c r="EW202" s="667"/>
      <c r="EX202" s="667"/>
      <c r="EY202" s="667"/>
      <c r="EZ202" s="667"/>
      <c r="FA202" s="667"/>
      <c r="FB202" s="667"/>
      <c r="FC202" s="667"/>
      <c r="FD202" s="667"/>
      <c r="FE202" s="667"/>
      <c r="FF202" s="667"/>
      <c r="FG202" s="667"/>
      <c r="FH202" s="667"/>
      <c r="FI202" s="667"/>
      <c r="FJ202" s="667"/>
      <c r="FK202" s="667"/>
      <c r="FL202" s="667"/>
      <c r="FM202" s="667"/>
      <c r="FN202" s="667"/>
      <c r="FO202" s="667"/>
      <c r="FP202" s="667"/>
      <c r="FQ202" s="667"/>
      <c r="FR202" s="667"/>
      <c r="FS202" s="667"/>
      <c r="FT202" s="667"/>
      <c r="FU202" s="667"/>
      <c r="FV202" s="667"/>
      <c r="FW202" s="667"/>
      <c r="FX202" s="667"/>
      <c r="FY202" s="667"/>
      <c r="FZ202" s="667"/>
      <c r="GA202" s="667"/>
      <c r="GB202" s="667"/>
      <c r="GC202" s="667"/>
      <c r="GD202" s="667"/>
      <c r="GE202" s="667"/>
      <c r="GF202" s="667"/>
      <c r="GG202" s="667"/>
      <c r="GH202" s="667"/>
      <c r="GI202" s="667"/>
      <c r="GJ202" s="667"/>
      <c r="GK202" s="667"/>
      <c r="GL202" s="667"/>
      <c r="GM202" s="667"/>
      <c r="GN202" s="667"/>
      <c r="GO202" s="667"/>
      <c r="GP202" s="667"/>
      <c r="GQ202" s="667"/>
      <c r="GR202" s="667"/>
      <c r="GS202" s="667"/>
      <c r="GT202" s="667"/>
      <c r="GU202" s="667"/>
      <c r="GV202" s="667"/>
      <c r="GW202" s="667"/>
      <c r="GX202" s="667"/>
      <c r="GY202" s="667"/>
      <c r="GZ202" s="667"/>
      <c r="HA202" s="667"/>
      <c r="HB202" s="667"/>
      <c r="HC202" s="667"/>
      <c r="HD202" s="667"/>
      <c r="HE202" s="667"/>
      <c r="HF202" s="667"/>
      <c r="HG202" s="667"/>
      <c r="HH202" s="667"/>
      <c r="HI202" s="667"/>
      <c r="HJ202" s="667"/>
      <c r="HK202" s="667"/>
      <c r="HL202" s="667"/>
      <c r="HM202" s="667"/>
      <c r="HN202" s="667"/>
      <c r="HO202" s="667"/>
      <c r="HP202" s="667"/>
      <c r="HQ202" s="667"/>
      <c r="HR202" s="667"/>
      <c r="HS202" s="667"/>
      <c r="HT202" s="667"/>
      <c r="HU202" s="667"/>
      <c r="HV202" s="667"/>
      <c r="HW202" s="667"/>
      <c r="HX202" s="667"/>
      <c r="HY202" s="667"/>
      <c r="HZ202" s="667"/>
      <c r="IA202" s="667"/>
      <c r="IB202" s="667"/>
      <c r="IC202" s="667"/>
      <c r="ID202" s="667"/>
      <c r="IE202" s="667"/>
      <c r="IF202" s="667"/>
      <c r="IG202" s="667"/>
      <c r="IH202" s="667"/>
      <c r="II202" s="667"/>
      <c r="IJ202" s="667"/>
      <c r="IK202" s="667"/>
      <c r="IL202" s="667"/>
      <c r="IM202" s="667"/>
      <c r="IN202" s="667"/>
      <c r="IO202" s="667"/>
      <c r="IP202" s="667"/>
      <c r="IQ202" s="667"/>
      <c r="IR202" s="667"/>
      <c r="IS202" s="667"/>
      <c r="IT202" s="667"/>
      <c r="IU202" s="667"/>
      <c r="IV202" s="667"/>
    </row>
    <row r="203" spans="1:256" s="420" customFormat="1" ht="15.6" customHeight="1">
      <c r="A203" s="171"/>
      <c r="B203" s="171"/>
      <c r="C203" s="1282"/>
      <c r="D203" s="1282"/>
      <c r="E203" s="1282"/>
      <c r="F203" s="22"/>
      <c r="G203" s="129"/>
      <c r="H203" s="484" t="s">
        <v>1794</v>
      </c>
      <c r="I203" s="485"/>
      <c r="J203" s="510"/>
      <c r="K203" s="510"/>
      <c r="L203" s="510"/>
      <c r="M203" s="510"/>
      <c r="N203" s="510"/>
      <c r="O203" s="510"/>
      <c r="P203" s="510"/>
      <c r="Q203" s="510"/>
      <c r="R203" s="511"/>
      <c r="S203" s="511"/>
      <c r="T203" s="511"/>
      <c r="U203" s="511"/>
      <c r="V203" s="511"/>
      <c r="W203" s="511"/>
      <c r="X203"/>
      <c r="Y203" s="473"/>
      <c r="Z203" s="511"/>
      <c r="AA203" s="511"/>
      <c r="AB203" s="511"/>
      <c r="AC203" s="511"/>
      <c r="AD203" s="511"/>
      <c r="AE203" s="511"/>
      <c r="AF203" s="511"/>
      <c r="AG203" s="511"/>
      <c r="AH203" s="511"/>
      <c r="AI203" s="511"/>
      <c r="AJ203" s="511"/>
      <c r="AK203" s="511"/>
      <c r="AL203" s="511"/>
      <c r="AM203" s="511"/>
      <c r="AN203" s="511"/>
      <c r="AO203" s="511"/>
      <c r="AP203" s="511"/>
      <c r="AQ203" s="511"/>
      <c r="AR203" s="511"/>
      <c r="AS203" s="512"/>
      <c r="AT203" s="1282"/>
      <c r="AU203" s="1282"/>
      <c r="AV203" s="1282"/>
      <c r="AW203" s="1282"/>
      <c r="AX203" s="1282"/>
      <c r="AY203" s="1282"/>
      <c r="AZ203" s="1282"/>
      <c r="BA203" s="1282"/>
      <c r="BB203" s="1282"/>
      <c r="BC203" s="1282"/>
      <c r="BD203" s="1282"/>
      <c r="BE203" s="1282"/>
      <c r="BF203" s="1282"/>
      <c r="BG203" s="1282"/>
      <c r="BH203" s="1282"/>
      <c r="BI203" s="1282"/>
      <c r="BJ203" s="1282"/>
      <c r="BK203" s="1282"/>
      <c r="BL203" s="1282"/>
      <c r="BM203" s="1282"/>
      <c r="BN203" s="1282"/>
      <c r="BO203" s="1282"/>
      <c r="BP203" s="1282"/>
      <c r="BQ203" s="1282"/>
      <c r="BR203" s="1282"/>
      <c r="BS203" s="1282"/>
      <c r="BT203" s="1282"/>
      <c r="BU203" s="1282"/>
      <c r="BV203" s="1282"/>
      <c r="BW203" s="1282"/>
      <c r="BX203" s="1282"/>
      <c r="BY203" s="1282"/>
      <c r="BZ203" s="1282"/>
      <c r="CA203" s="1282"/>
      <c r="CB203" s="1282"/>
      <c r="CC203" s="1282"/>
      <c r="CD203" s="1282"/>
      <c r="CE203" s="1282"/>
      <c r="CF203" s="1282"/>
      <c r="CG203" s="1282"/>
      <c r="CH203" s="1282"/>
      <c r="CI203" s="1282"/>
      <c r="CJ203" s="1282"/>
      <c r="CK203" s="1282"/>
      <c r="CL203" s="1282"/>
      <c r="CM203" s="1282"/>
      <c r="CN203" s="1282"/>
      <c r="CO203" s="1282"/>
      <c r="CP203" s="1282"/>
      <c r="CQ203" s="1282"/>
      <c r="CR203" s="1282"/>
      <c r="CS203" s="1282"/>
      <c r="CT203" s="1282"/>
      <c r="CU203" s="1282"/>
      <c r="CV203" s="1282"/>
      <c r="CW203" s="1282"/>
      <c r="CX203" s="1282"/>
      <c r="CY203" s="1282"/>
      <c r="CZ203" s="1282"/>
      <c r="DA203" s="1282"/>
      <c r="DB203" s="1282"/>
      <c r="DC203" s="1282"/>
      <c r="DD203" s="1282"/>
      <c r="DE203" s="1282"/>
      <c r="DF203" s="1282"/>
      <c r="DG203" s="1282"/>
      <c r="DH203" s="1282"/>
      <c r="DI203" s="1282"/>
      <c r="DJ203" s="1282"/>
      <c r="DK203" s="1282"/>
      <c r="DL203" s="1282"/>
      <c r="DM203" s="1282"/>
      <c r="DN203" s="1282"/>
      <c r="DO203" s="1282"/>
      <c r="DP203" s="1282"/>
      <c r="DQ203" s="1282"/>
      <c r="DR203" s="1282"/>
      <c r="DS203" s="1282"/>
      <c r="DT203" s="1282"/>
      <c r="DU203" s="1282"/>
      <c r="DV203" s="1282"/>
      <c r="DW203" s="1282"/>
      <c r="DX203" s="1282"/>
      <c r="DY203" s="1282"/>
      <c r="DZ203" s="1282"/>
      <c r="EA203" s="1282"/>
      <c r="EB203" s="1282"/>
      <c r="EC203" s="1282"/>
      <c r="ED203" s="1282"/>
      <c r="EE203" s="1282"/>
      <c r="EF203" s="1282"/>
      <c r="EG203" s="1282"/>
      <c r="EH203" s="1282"/>
      <c r="EI203" s="1282"/>
      <c r="EJ203" s="1282"/>
      <c r="EK203" s="1282"/>
      <c r="EL203" s="1282"/>
      <c r="EM203" s="1282"/>
      <c r="EN203" s="1282"/>
      <c r="EO203" s="1282"/>
      <c r="EP203" s="1282"/>
      <c r="EQ203" s="1282"/>
      <c r="ER203" s="1282"/>
      <c r="ES203" s="1282"/>
      <c r="ET203" s="1282"/>
      <c r="EU203" s="1282"/>
      <c r="EV203" s="1282"/>
      <c r="EW203" s="1282"/>
      <c r="EX203" s="1282"/>
      <c r="EY203" s="1282"/>
      <c r="EZ203" s="1282"/>
      <c r="FA203" s="1282"/>
      <c r="FB203" s="1282"/>
      <c r="FC203" s="1282"/>
      <c r="FD203" s="1282"/>
      <c r="FE203" s="1282"/>
      <c r="FF203" s="1282"/>
      <c r="FG203" s="1282"/>
      <c r="FH203" s="1282"/>
      <c r="FI203" s="1282"/>
      <c r="FJ203" s="1282"/>
      <c r="FK203" s="1282"/>
      <c r="FL203" s="1282"/>
      <c r="FM203" s="1282"/>
      <c r="FN203" s="1282"/>
      <c r="FO203" s="1282"/>
      <c r="FP203" s="1282"/>
      <c r="FQ203" s="1282"/>
      <c r="FR203" s="1282"/>
      <c r="FS203" s="1282"/>
      <c r="FT203" s="1282"/>
      <c r="FU203" s="1282"/>
      <c r="FV203" s="1282"/>
      <c r="FW203" s="1282"/>
      <c r="FX203" s="1282"/>
      <c r="FY203" s="1282"/>
      <c r="FZ203" s="1282"/>
      <c r="GA203" s="1282"/>
      <c r="GB203" s="1282"/>
      <c r="GC203" s="1282"/>
      <c r="GD203" s="1282"/>
      <c r="GE203" s="1282"/>
      <c r="GF203" s="1282"/>
      <c r="GG203" s="1282"/>
      <c r="GH203" s="1282"/>
      <c r="GI203" s="1282"/>
      <c r="GJ203" s="1282"/>
      <c r="GK203" s="1282"/>
      <c r="GL203" s="1282"/>
      <c r="GM203" s="1282"/>
      <c r="GN203" s="1282"/>
      <c r="GO203" s="1282"/>
      <c r="GP203" s="1282"/>
      <c r="GQ203" s="1282"/>
      <c r="GR203" s="1282"/>
      <c r="GS203" s="1282"/>
      <c r="GT203" s="1282"/>
      <c r="GU203" s="1282"/>
      <c r="GV203" s="1282"/>
      <c r="GW203" s="1282"/>
      <c r="GX203" s="1282"/>
      <c r="GY203" s="1282"/>
      <c r="GZ203" s="1282"/>
      <c r="HA203" s="1282"/>
      <c r="HB203" s="1282"/>
      <c r="HC203" s="1282"/>
      <c r="HD203" s="1282"/>
      <c r="HE203" s="1282"/>
      <c r="HF203" s="1282"/>
      <c r="HG203" s="1282"/>
      <c r="HH203" s="1282"/>
      <c r="HI203" s="1282"/>
      <c r="HJ203" s="1282"/>
      <c r="HK203" s="1282"/>
      <c r="HL203" s="1282"/>
      <c r="HM203" s="1282"/>
      <c r="HN203" s="1282"/>
      <c r="HO203" s="1282"/>
      <c r="HP203" s="1282"/>
      <c r="HQ203" s="1282"/>
      <c r="HR203" s="1282"/>
      <c r="HS203" s="1282"/>
      <c r="HT203" s="1282"/>
      <c r="HU203" s="1282"/>
      <c r="HV203" s="1282"/>
      <c r="HW203" s="1282"/>
      <c r="HX203" s="1282"/>
      <c r="HY203" s="1282"/>
      <c r="HZ203" s="1282"/>
      <c r="IA203" s="1282"/>
      <c r="IB203" s="1282"/>
      <c r="IC203" s="1282"/>
      <c r="ID203" s="1282"/>
      <c r="IE203" s="1282"/>
      <c r="IF203" s="1282"/>
      <c r="IG203" s="1282"/>
      <c r="IH203" s="1282"/>
      <c r="II203" s="1282"/>
      <c r="IJ203" s="1282"/>
      <c r="IK203" s="1282"/>
      <c r="IL203" s="1282"/>
      <c r="IM203" s="1282"/>
      <c r="IN203" s="1282"/>
      <c r="IO203" s="1282"/>
      <c r="IP203" s="1282"/>
      <c r="IQ203" s="1282"/>
      <c r="IR203" s="1282"/>
      <c r="IS203" s="1282"/>
      <c r="IT203" s="1282"/>
      <c r="IU203" s="1282"/>
      <c r="IV203" s="1282"/>
    </row>
    <row r="204" spans="1:256" s="420" customFormat="1" ht="15.6" customHeight="1">
      <c r="A204" s="171"/>
      <c r="B204" s="171"/>
      <c r="C204" s="1282"/>
      <c r="D204" s="1282"/>
      <c r="E204" s="1282"/>
      <c r="F204" s="22"/>
      <c r="G204" s="131"/>
      <c r="H204" s="20"/>
      <c r="I204" s="472" t="s">
        <v>623</v>
      </c>
      <c r="J204" s="661"/>
      <c r="K204" s="661"/>
      <c r="L204" s="661"/>
      <c r="M204" s="661"/>
      <c r="N204" s="661"/>
      <c r="O204" s="661"/>
      <c r="P204" s="661"/>
      <c r="Q204" s="661"/>
      <c r="R204" s="477"/>
      <c r="S204" s="477"/>
      <c r="T204" s="477"/>
      <c r="U204" s="477"/>
      <c r="V204" s="477"/>
      <c r="W204" s="477"/>
      <c r="X204"/>
      <c r="Y204" s="473"/>
      <c r="Z204" s="477"/>
      <c r="AA204" s="477"/>
      <c r="AB204" s="477"/>
      <c r="AC204" s="477">
        <v>14812000</v>
      </c>
      <c r="AD204" s="477">
        <v>15208950.113539999</v>
      </c>
      <c r="AE204" s="477">
        <v>15736729.971915001</v>
      </c>
      <c r="AF204" s="477">
        <v>16332100</v>
      </c>
      <c r="AG204" s="477">
        <v>17067900</v>
      </c>
      <c r="AH204" s="477">
        <v>17847400</v>
      </c>
      <c r="AI204" s="477">
        <v>18652000</v>
      </c>
      <c r="AJ204" s="477">
        <v>19315900</v>
      </c>
      <c r="AK204" s="477">
        <v>20003800</v>
      </c>
      <c r="AL204" s="477">
        <v>20716600</v>
      </c>
      <c r="AM204" s="477">
        <v>21460600</v>
      </c>
      <c r="AN204" s="477">
        <v>22236900</v>
      </c>
      <c r="AO204" s="477">
        <v>23046600</v>
      </c>
      <c r="AP204" s="477">
        <v>23891000</v>
      </c>
      <c r="AQ204" s="477">
        <v>24771400</v>
      </c>
      <c r="AR204" s="477">
        <v>25689200</v>
      </c>
      <c r="AS204" s="523">
        <v>26645800</v>
      </c>
      <c r="AT204" s="1282"/>
      <c r="AU204" s="1282"/>
      <c r="AV204" s="1282"/>
      <c r="AW204" s="1282"/>
      <c r="AX204" s="1282"/>
      <c r="AY204" s="1282"/>
      <c r="AZ204" s="1282"/>
      <c r="BA204" s="1282"/>
      <c r="BB204" s="1282"/>
      <c r="BC204" s="1282"/>
      <c r="BD204" s="1282"/>
      <c r="BE204" s="1282"/>
      <c r="BF204" s="1282"/>
      <c r="BG204" s="1282"/>
      <c r="BH204" s="1282"/>
      <c r="BI204" s="1282"/>
      <c r="BJ204" s="1282"/>
      <c r="BK204" s="1282"/>
      <c r="BL204" s="1282"/>
      <c r="BM204" s="1282"/>
      <c r="BN204" s="1282"/>
      <c r="BO204" s="1282"/>
      <c r="BP204" s="1282"/>
      <c r="BQ204" s="1282"/>
      <c r="BR204" s="1282"/>
      <c r="BS204" s="1282"/>
      <c r="BT204" s="1282"/>
      <c r="BU204" s="1282"/>
      <c r="BV204" s="1282"/>
      <c r="BW204" s="1282"/>
      <c r="BX204" s="1282"/>
      <c r="BY204" s="1282"/>
      <c r="BZ204" s="1282"/>
      <c r="CA204" s="1282"/>
      <c r="CB204" s="1282"/>
      <c r="CC204" s="1282"/>
      <c r="CD204" s="1282"/>
      <c r="CE204" s="1282"/>
      <c r="CF204" s="1282"/>
      <c r="CG204" s="1282"/>
      <c r="CH204" s="1282"/>
      <c r="CI204" s="1282"/>
      <c r="CJ204" s="1282"/>
      <c r="CK204" s="1282"/>
      <c r="CL204" s="1282"/>
      <c r="CM204" s="1282"/>
      <c r="CN204" s="1282"/>
      <c r="CO204" s="1282"/>
      <c r="CP204" s="1282"/>
      <c r="CQ204" s="1282"/>
      <c r="CR204" s="1282"/>
      <c r="CS204" s="1282"/>
      <c r="CT204" s="1282"/>
      <c r="CU204" s="1282"/>
      <c r="CV204" s="1282"/>
      <c r="CW204" s="1282"/>
      <c r="CX204" s="1282"/>
      <c r="CY204" s="1282"/>
      <c r="CZ204" s="1282"/>
      <c r="DA204" s="1282"/>
      <c r="DB204" s="1282"/>
      <c r="DC204" s="1282"/>
      <c r="DD204" s="1282"/>
      <c r="DE204" s="1282"/>
      <c r="DF204" s="1282"/>
      <c r="DG204" s="1282"/>
      <c r="DH204" s="1282"/>
      <c r="DI204" s="1282"/>
      <c r="DJ204" s="1282"/>
      <c r="DK204" s="1282"/>
      <c r="DL204" s="1282"/>
      <c r="DM204" s="1282"/>
      <c r="DN204" s="1282"/>
      <c r="DO204" s="1282"/>
      <c r="DP204" s="1282"/>
      <c r="DQ204" s="1282"/>
      <c r="DR204" s="1282"/>
      <c r="DS204" s="1282"/>
      <c r="DT204" s="1282"/>
      <c r="DU204" s="1282"/>
      <c r="DV204" s="1282"/>
      <c r="DW204" s="1282"/>
      <c r="DX204" s="1282"/>
      <c r="DY204" s="1282"/>
      <c r="DZ204" s="1282"/>
      <c r="EA204" s="1282"/>
      <c r="EB204" s="1282"/>
      <c r="EC204" s="1282"/>
      <c r="ED204" s="1282"/>
      <c r="EE204" s="1282"/>
      <c r="EF204" s="1282"/>
      <c r="EG204" s="1282"/>
      <c r="EH204" s="1282"/>
      <c r="EI204" s="1282"/>
      <c r="EJ204" s="1282"/>
      <c r="EK204" s="1282"/>
      <c r="EL204" s="1282"/>
      <c r="EM204" s="1282"/>
      <c r="EN204" s="1282"/>
      <c r="EO204" s="1282"/>
      <c r="EP204" s="1282"/>
      <c r="EQ204" s="1282"/>
      <c r="ER204" s="1282"/>
      <c r="ES204" s="1282"/>
      <c r="ET204" s="1282"/>
      <c r="EU204" s="1282"/>
      <c r="EV204" s="1282"/>
      <c r="EW204" s="1282"/>
      <c r="EX204" s="1282"/>
      <c r="EY204" s="1282"/>
      <c r="EZ204" s="1282"/>
      <c r="FA204" s="1282"/>
      <c r="FB204" s="1282"/>
      <c r="FC204" s="1282"/>
      <c r="FD204" s="1282"/>
      <c r="FE204" s="1282"/>
      <c r="FF204" s="1282"/>
      <c r="FG204" s="1282"/>
      <c r="FH204" s="1282"/>
      <c r="FI204" s="1282"/>
      <c r="FJ204" s="1282"/>
      <c r="FK204" s="1282"/>
      <c r="FL204" s="1282"/>
      <c r="FM204" s="1282"/>
      <c r="FN204" s="1282"/>
      <c r="FO204" s="1282"/>
      <c r="FP204" s="1282"/>
      <c r="FQ204" s="1282"/>
      <c r="FR204" s="1282"/>
      <c r="FS204" s="1282"/>
      <c r="FT204" s="1282"/>
      <c r="FU204" s="1282"/>
      <c r="FV204" s="1282"/>
      <c r="FW204" s="1282"/>
      <c r="FX204" s="1282"/>
      <c r="FY204" s="1282"/>
      <c r="FZ204" s="1282"/>
      <c r="GA204" s="1282"/>
      <c r="GB204" s="1282"/>
      <c r="GC204" s="1282"/>
      <c r="GD204" s="1282"/>
      <c r="GE204" s="1282"/>
      <c r="GF204" s="1282"/>
      <c r="GG204" s="1282"/>
      <c r="GH204" s="1282"/>
      <c r="GI204" s="1282"/>
      <c r="GJ204" s="1282"/>
      <c r="GK204" s="1282"/>
      <c r="GL204" s="1282"/>
      <c r="GM204" s="1282"/>
      <c r="GN204" s="1282"/>
      <c r="GO204" s="1282"/>
      <c r="GP204" s="1282"/>
      <c r="GQ204" s="1282"/>
      <c r="GR204" s="1282"/>
      <c r="GS204" s="1282"/>
      <c r="GT204" s="1282"/>
      <c r="GU204" s="1282"/>
      <c r="GV204" s="1282"/>
      <c r="GW204" s="1282"/>
      <c r="GX204" s="1282"/>
      <c r="GY204" s="1282"/>
      <c r="GZ204" s="1282"/>
      <c r="HA204" s="1282"/>
      <c r="HB204" s="1282"/>
      <c r="HC204" s="1282"/>
      <c r="HD204" s="1282"/>
      <c r="HE204" s="1282"/>
      <c r="HF204" s="1282"/>
      <c r="HG204" s="1282"/>
      <c r="HH204" s="1282"/>
      <c r="HI204" s="1282"/>
      <c r="HJ204" s="1282"/>
      <c r="HK204" s="1282"/>
      <c r="HL204" s="1282"/>
      <c r="HM204" s="1282"/>
      <c r="HN204" s="1282"/>
      <c r="HO204" s="1282"/>
      <c r="HP204" s="1282"/>
      <c r="HQ204" s="1282"/>
      <c r="HR204" s="1282"/>
      <c r="HS204" s="1282"/>
      <c r="HT204" s="1282"/>
      <c r="HU204" s="1282"/>
      <c r="HV204" s="1282"/>
      <c r="HW204" s="1282"/>
      <c r="HX204" s="1282"/>
      <c r="HY204" s="1282"/>
      <c r="HZ204" s="1282"/>
      <c r="IA204" s="1282"/>
      <c r="IB204" s="1282"/>
      <c r="IC204" s="1282"/>
      <c r="ID204" s="1282"/>
      <c r="IE204" s="1282"/>
      <c r="IF204" s="1282"/>
      <c r="IG204" s="1282"/>
      <c r="IH204" s="1282"/>
      <c r="II204" s="1282"/>
      <c r="IJ204" s="1282"/>
      <c r="IK204" s="1282"/>
      <c r="IL204" s="1282"/>
      <c r="IM204" s="1282"/>
      <c r="IN204" s="1282"/>
      <c r="IO204" s="1282"/>
      <c r="IP204" s="1282"/>
      <c r="IQ204" s="1282"/>
      <c r="IR204" s="1282"/>
      <c r="IS204" s="1282"/>
      <c r="IT204" s="1282"/>
      <c r="IU204" s="1282"/>
      <c r="IV204" s="1282"/>
    </row>
    <row r="205" spans="1:256" s="998" customFormat="1" ht="15.6" customHeight="1">
      <c r="A205" s="171"/>
      <c r="B205" s="171"/>
      <c r="C205" s="1282"/>
      <c r="D205" s="1282"/>
      <c r="E205" s="1282"/>
      <c r="F205" s="22"/>
      <c r="G205" s="131"/>
      <c r="H205" s="20"/>
      <c r="I205" s="472" t="s">
        <v>625</v>
      </c>
      <c r="J205" s="661"/>
      <c r="K205" s="661"/>
      <c r="L205" s="661"/>
      <c r="M205" s="661"/>
      <c r="N205" s="661"/>
      <c r="O205" s="661"/>
      <c r="P205" s="661"/>
      <c r="Q205" s="661"/>
      <c r="R205" s="477"/>
      <c r="S205" s="477"/>
      <c r="T205" s="477"/>
      <c r="U205" s="477"/>
      <c r="V205" s="477"/>
      <c r="W205" s="477"/>
      <c r="X205"/>
      <c r="Y205" s="473"/>
      <c r="Z205" s="477"/>
      <c r="AA205" s="477"/>
      <c r="AB205" s="477"/>
      <c r="AC205" s="477">
        <v>1409800</v>
      </c>
      <c r="AD205" s="477">
        <v>1187700</v>
      </c>
      <c r="AE205" s="477">
        <v>1187700</v>
      </c>
      <c r="AF205" s="477">
        <v>1217400</v>
      </c>
      <c r="AG205" s="477">
        <v>1247800</v>
      </c>
      <c r="AH205" s="477">
        <v>1279000</v>
      </c>
      <c r="AI205" s="477">
        <v>1311000</v>
      </c>
      <c r="AJ205" s="477">
        <v>1343800</v>
      </c>
      <c r="AK205" s="477">
        <v>1377400</v>
      </c>
      <c r="AL205" s="477">
        <v>1411800</v>
      </c>
      <c r="AM205" s="477">
        <v>1447100</v>
      </c>
      <c r="AN205" s="477">
        <v>1483300</v>
      </c>
      <c r="AO205" s="477">
        <v>1520400</v>
      </c>
      <c r="AP205" s="477">
        <v>1558400</v>
      </c>
      <c r="AQ205" s="477">
        <v>1597400</v>
      </c>
      <c r="AR205" s="477">
        <v>1637300</v>
      </c>
      <c r="AS205" s="523">
        <v>1678200</v>
      </c>
      <c r="AT205" s="1282"/>
      <c r="AU205" s="1282"/>
      <c r="AV205" s="1282"/>
      <c r="AW205" s="1282"/>
      <c r="AX205" s="1282"/>
      <c r="AY205" s="1282"/>
      <c r="AZ205" s="1282"/>
      <c r="BA205" s="1282"/>
      <c r="BB205" s="1282"/>
      <c r="BC205" s="1282"/>
      <c r="BD205" s="1282"/>
      <c r="BE205" s="1282"/>
      <c r="BF205" s="1282"/>
      <c r="BG205" s="1282"/>
      <c r="BH205" s="1282"/>
      <c r="BI205" s="1282"/>
      <c r="BJ205" s="1282"/>
      <c r="BK205" s="1282"/>
      <c r="BL205" s="1282"/>
      <c r="BM205" s="1282"/>
      <c r="BN205" s="1282"/>
      <c r="BO205" s="1282"/>
      <c r="BP205" s="1282"/>
      <c r="BQ205" s="1282"/>
      <c r="BR205" s="1282"/>
      <c r="BS205" s="1282"/>
      <c r="BT205" s="1282"/>
      <c r="BU205" s="1282"/>
      <c r="BV205" s="1282"/>
      <c r="BW205" s="1282"/>
      <c r="BX205" s="1282"/>
      <c r="BY205" s="1282"/>
      <c r="BZ205" s="1282"/>
      <c r="CA205" s="1282"/>
      <c r="CB205" s="1282"/>
      <c r="CC205" s="1282"/>
      <c r="CD205" s="1282"/>
      <c r="CE205" s="1282"/>
      <c r="CF205" s="1282"/>
      <c r="CG205" s="1282"/>
      <c r="CH205" s="1282"/>
      <c r="CI205" s="1282"/>
      <c r="CJ205" s="1282"/>
      <c r="CK205" s="1282"/>
      <c r="CL205" s="1282"/>
      <c r="CM205" s="1282"/>
      <c r="CN205" s="1282"/>
      <c r="CO205" s="1282"/>
      <c r="CP205" s="1282"/>
      <c r="CQ205" s="1282"/>
      <c r="CR205" s="1282"/>
      <c r="CS205" s="1282"/>
      <c r="CT205" s="1282"/>
      <c r="CU205" s="1282"/>
      <c r="CV205" s="1282"/>
      <c r="CW205" s="1282"/>
      <c r="CX205" s="1282"/>
      <c r="CY205" s="1282"/>
      <c r="CZ205" s="1282"/>
      <c r="DA205" s="1282"/>
      <c r="DB205" s="1282"/>
      <c r="DC205" s="1282"/>
      <c r="DD205" s="1282"/>
      <c r="DE205" s="1282"/>
      <c r="DF205" s="1282"/>
      <c r="DG205" s="1282"/>
      <c r="DH205" s="1282"/>
      <c r="DI205" s="1282"/>
      <c r="DJ205" s="1282"/>
      <c r="DK205" s="1282"/>
      <c r="DL205" s="1282"/>
      <c r="DM205" s="1282"/>
      <c r="DN205" s="1282"/>
      <c r="DO205" s="1282"/>
      <c r="DP205" s="1282"/>
      <c r="DQ205" s="1282"/>
      <c r="DR205" s="1282"/>
      <c r="DS205" s="1282"/>
      <c r="DT205" s="1282"/>
      <c r="DU205" s="1282"/>
      <c r="DV205" s="1282"/>
      <c r="DW205" s="1282"/>
      <c r="DX205" s="1282"/>
      <c r="DY205" s="1282"/>
      <c r="DZ205" s="1282"/>
      <c r="EA205" s="1282"/>
      <c r="EB205" s="1282"/>
      <c r="EC205" s="1282"/>
      <c r="ED205" s="1282"/>
      <c r="EE205" s="1282"/>
      <c r="EF205" s="1282"/>
      <c r="EG205" s="1282"/>
      <c r="EH205" s="1282"/>
      <c r="EI205" s="1282"/>
      <c r="EJ205" s="1282"/>
      <c r="EK205" s="1282"/>
      <c r="EL205" s="1282"/>
      <c r="EM205" s="1282"/>
      <c r="EN205" s="1282"/>
      <c r="EO205" s="1282"/>
      <c r="EP205" s="1282"/>
      <c r="EQ205" s="1282"/>
      <c r="ER205" s="1282"/>
      <c r="ES205" s="1282"/>
      <c r="ET205" s="1282"/>
      <c r="EU205" s="1282"/>
      <c r="EV205" s="1282"/>
      <c r="EW205" s="1282"/>
      <c r="EX205" s="1282"/>
      <c r="EY205" s="1282"/>
      <c r="EZ205" s="1282"/>
      <c r="FA205" s="1282"/>
      <c r="FB205" s="1282"/>
      <c r="FC205" s="1282"/>
      <c r="FD205" s="1282"/>
      <c r="FE205" s="1282"/>
      <c r="FF205" s="1282"/>
      <c r="FG205" s="1282"/>
      <c r="FH205" s="1282"/>
      <c r="FI205" s="1282"/>
      <c r="FJ205" s="1282"/>
      <c r="FK205" s="1282"/>
      <c r="FL205" s="1282"/>
      <c r="FM205" s="1282"/>
      <c r="FN205" s="1282"/>
      <c r="FO205" s="1282"/>
      <c r="FP205" s="1282"/>
      <c r="FQ205" s="1282"/>
      <c r="FR205" s="1282"/>
      <c r="FS205" s="1282"/>
      <c r="FT205" s="1282"/>
      <c r="FU205" s="1282"/>
      <c r="FV205" s="1282"/>
      <c r="FW205" s="1282"/>
      <c r="FX205" s="1282"/>
      <c r="FY205" s="1282"/>
      <c r="FZ205" s="1282"/>
      <c r="GA205" s="1282"/>
      <c r="GB205" s="1282"/>
      <c r="GC205" s="1282"/>
      <c r="GD205" s="1282"/>
      <c r="GE205" s="1282"/>
      <c r="GF205" s="1282"/>
      <c r="GG205" s="1282"/>
      <c r="GH205" s="1282"/>
      <c r="GI205" s="1282"/>
      <c r="GJ205" s="1282"/>
      <c r="GK205" s="1282"/>
      <c r="GL205" s="1282"/>
      <c r="GM205" s="1282"/>
      <c r="GN205" s="1282"/>
      <c r="GO205" s="1282"/>
      <c r="GP205" s="1282"/>
      <c r="GQ205" s="1282"/>
      <c r="GR205" s="1282"/>
      <c r="GS205" s="1282"/>
      <c r="GT205" s="1282"/>
      <c r="GU205" s="1282"/>
      <c r="GV205" s="1282"/>
      <c r="GW205" s="1282"/>
      <c r="GX205" s="1282"/>
      <c r="GY205" s="1282"/>
      <c r="GZ205" s="1282"/>
      <c r="HA205" s="1282"/>
      <c r="HB205" s="1282"/>
      <c r="HC205" s="1282"/>
      <c r="HD205" s="1282"/>
      <c r="HE205" s="1282"/>
      <c r="HF205" s="1282"/>
      <c r="HG205" s="1282"/>
      <c r="HH205" s="1282"/>
      <c r="HI205" s="1282"/>
      <c r="HJ205" s="1282"/>
      <c r="HK205" s="1282"/>
      <c r="HL205" s="1282"/>
      <c r="HM205" s="1282"/>
      <c r="HN205" s="1282"/>
      <c r="HO205" s="1282"/>
      <c r="HP205" s="1282"/>
      <c r="HQ205" s="1282"/>
      <c r="HR205" s="1282"/>
      <c r="HS205" s="1282"/>
      <c r="HT205" s="1282"/>
      <c r="HU205" s="1282"/>
      <c r="HV205" s="1282"/>
      <c r="HW205" s="1282"/>
      <c r="HX205" s="1282"/>
      <c r="HY205" s="1282"/>
      <c r="HZ205" s="1282"/>
      <c r="IA205" s="1282"/>
      <c r="IB205" s="1282"/>
      <c r="IC205" s="1282"/>
      <c r="ID205" s="1282"/>
      <c r="IE205" s="1282"/>
      <c r="IF205" s="1282"/>
      <c r="IG205" s="1282"/>
      <c r="IH205" s="1282"/>
      <c r="II205" s="1282"/>
      <c r="IJ205" s="1282"/>
      <c r="IK205" s="1282"/>
      <c r="IL205" s="1282"/>
      <c r="IM205" s="1282"/>
      <c r="IN205" s="1282"/>
      <c r="IO205" s="1282"/>
      <c r="IP205" s="1282"/>
      <c r="IQ205" s="1282"/>
      <c r="IR205" s="1282"/>
      <c r="IS205" s="1282"/>
      <c r="IT205" s="1282"/>
      <c r="IU205" s="1282"/>
      <c r="IV205" s="1282"/>
    </row>
    <row r="206" spans="1:256" s="420" customFormat="1" ht="15.6" customHeight="1">
      <c r="A206" s="171"/>
      <c r="B206" s="171"/>
      <c r="C206" s="1282"/>
      <c r="D206" s="1282"/>
      <c r="E206" s="1282"/>
      <c r="F206" s="22"/>
      <c r="G206" s="131"/>
      <c r="H206" s="20"/>
      <c r="I206" s="472" t="s">
        <v>626</v>
      </c>
      <c r="J206" s="661"/>
      <c r="K206" s="661"/>
      <c r="L206" s="661"/>
      <c r="M206" s="661"/>
      <c r="N206" s="661"/>
      <c r="O206" s="661"/>
      <c r="P206" s="661"/>
      <c r="Q206" s="661"/>
      <c r="R206" s="477"/>
      <c r="S206" s="477"/>
      <c r="T206" s="477"/>
      <c r="U206" s="477"/>
      <c r="V206" s="477"/>
      <c r="W206" s="477"/>
      <c r="X206"/>
      <c r="Y206" s="473"/>
      <c r="Z206" s="477"/>
      <c r="AA206" s="477"/>
      <c r="AB206" s="477"/>
      <c r="AC206" s="477">
        <v>635600</v>
      </c>
      <c r="AD206" s="477">
        <v>804500</v>
      </c>
      <c r="AE206" s="477">
        <v>870900</v>
      </c>
      <c r="AF206" s="477">
        <v>892700</v>
      </c>
      <c r="AG206" s="477">
        <v>915000</v>
      </c>
      <c r="AH206" s="477">
        <v>937900</v>
      </c>
      <c r="AI206" s="477">
        <v>961300</v>
      </c>
      <c r="AJ206" s="477">
        <v>985300</v>
      </c>
      <c r="AK206" s="477">
        <v>1009900</v>
      </c>
      <c r="AL206" s="477">
        <v>1035100</v>
      </c>
      <c r="AM206" s="477">
        <v>1061000</v>
      </c>
      <c r="AN206" s="477">
        <v>1087500</v>
      </c>
      <c r="AO206" s="477">
        <v>1114700</v>
      </c>
      <c r="AP206" s="477">
        <v>1142600</v>
      </c>
      <c r="AQ206" s="477">
        <v>1171200</v>
      </c>
      <c r="AR206" s="477">
        <v>1200500</v>
      </c>
      <c r="AS206" s="523">
        <v>1230500</v>
      </c>
      <c r="AT206" s="1282"/>
      <c r="AU206" s="1282"/>
      <c r="AV206" s="1282"/>
      <c r="AW206" s="1282"/>
      <c r="AX206" s="1282"/>
      <c r="AY206" s="1282"/>
      <c r="AZ206" s="1282"/>
      <c r="BA206" s="1282"/>
      <c r="BB206" s="1282"/>
      <c r="BC206" s="1282"/>
      <c r="BD206" s="1282"/>
      <c r="BE206" s="1282"/>
      <c r="BF206" s="1282"/>
      <c r="BG206" s="1282"/>
      <c r="BH206" s="1282"/>
      <c r="BI206" s="1282"/>
      <c r="BJ206" s="1282"/>
      <c r="BK206" s="1282"/>
      <c r="BL206" s="1282"/>
      <c r="BM206" s="1282"/>
      <c r="BN206" s="1282"/>
      <c r="BO206" s="1282"/>
      <c r="BP206" s="1282"/>
      <c r="BQ206" s="1282"/>
      <c r="BR206" s="1282"/>
      <c r="BS206" s="1282"/>
      <c r="BT206" s="1282"/>
      <c r="BU206" s="1282"/>
      <c r="BV206" s="1282"/>
      <c r="BW206" s="1282"/>
      <c r="BX206" s="1282"/>
      <c r="BY206" s="1282"/>
      <c r="BZ206" s="1282"/>
      <c r="CA206" s="1282"/>
      <c r="CB206" s="1282"/>
      <c r="CC206" s="1282"/>
      <c r="CD206" s="1282"/>
      <c r="CE206" s="1282"/>
      <c r="CF206" s="1282"/>
      <c r="CG206" s="1282"/>
      <c r="CH206" s="1282"/>
      <c r="CI206" s="1282"/>
      <c r="CJ206" s="1282"/>
      <c r="CK206" s="1282"/>
      <c r="CL206" s="1282"/>
      <c r="CM206" s="1282"/>
      <c r="CN206" s="1282"/>
      <c r="CO206" s="1282"/>
      <c r="CP206" s="1282"/>
      <c r="CQ206" s="1282"/>
      <c r="CR206" s="1282"/>
      <c r="CS206" s="1282"/>
      <c r="CT206" s="1282"/>
      <c r="CU206" s="1282"/>
      <c r="CV206" s="1282"/>
      <c r="CW206" s="1282"/>
      <c r="CX206" s="1282"/>
      <c r="CY206" s="1282"/>
      <c r="CZ206" s="1282"/>
      <c r="DA206" s="1282"/>
      <c r="DB206" s="1282"/>
      <c r="DC206" s="1282"/>
      <c r="DD206" s="1282"/>
      <c r="DE206" s="1282"/>
      <c r="DF206" s="1282"/>
      <c r="DG206" s="1282"/>
      <c r="DH206" s="1282"/>
      <c r="DI206" s="1282"/>
      <c r="DJ206" s="1282"/>
      <c r="DK206" s="1282"/>
      <c r="DL206" s="1282"/>
      <c r="DM206" s="1282"/>
      <c r="DN206" s="1282"/>
      <c r="DO206" s="1282"/>
      <c r="DP206" s="1282"/>
      <c r="DQ206" s="1282"/>
      <c r="DR206" s="1282"/>
      <c r="DS206" s="1282"/>
      <c r="DT206" s="1282"/>
      <c r="DU206" s="1282"/>
      <c r="DV206" s="1282"/>
      <c r="DW206" s="1282"/>
      <c r="DX206" s="1282"/>
      <c r="DY206" s="1282"/>
      <c r="DZ206" s="1282"/>
      <c r="EA206" s="1282"/>
      <c r="EB206" s="1282"/>
      <c r="EC206" s="1282"/>
      <c r="ED206" s="1282"/>
      <c r="EE206" s="1282"/>
      <c r="EF206" s="1282"/>
      <c r="EG206" s="1282"/>
      <c r="EH206" s="1282"/>
      <c r="EI206" s="1282"/>
      <c r="EJ206" s="1282"/>
      <c r="EK206" s="1282"/>
      <c r="EL206" s="1282"/>
      <c r="EM206" s="1282"/>
      <c r="EN206" s="1282"/>
      <c r="EO206" s="1282"/>
      <c r="EP206" s="1282"/>
      <c r="EQ206" s="1282"/>
      <c r="ER206" s="1282"/>
      <c r="ES206" s="1282"/>
      <c r="ET206" s="1282"/>
      <c r="EU206" s="1282"/>
      <c r="EV206" s="1282"/>
      <c r="EW206" s="1282"/>
      <c r="EX206" s="1282"/>
      <c r="EY206" s="1282"/>
      <c r="EZ206" s="1282"/>
      <c r="FA206" s="1282"/>
      <c r="FB206" s="1282"/>
      <c r="FC206" s="1282"/>
      <c r="FD206" s="1282"/>
      <c r="FE206" s="1282"/>
      <c r="FF206" s="1282"/>
      <c r="FG206" s="1282"/>
      <c r="FH206" s="1282"/>
      <c r="FI206" s="1282"/>
      <c r="FJ206" s="1282"/>
      <c r="FK206" s="1282"/>
      <c r="FL206" s="1282"/>
      <c r="FM206" s="1282"/>
      <c r="FN206" s="1282"/>
      <c r="FO206" s="1282"/>
      <c r="FP206" s="1282"/>
      <c r="FQ206" s="1282"/>
      <c r="FR206" s="1282"/>
      <c r="FS206" s="1282"/>
      <c r="FT206" s="1282"/>
      <c r="FU206" s="1282"/>
      <c r="FV206" s="1282"/>
      <c r="FW206" s="1282"/>
      <c r="FX206" s="1282"/>
      <c r="FY206" s="1282"/>
      <c r="FZ206" s="1282"/>
      <c r="GA206" s="1282"/>
      <c r="GB206" s="1282"/>
      <c r="GC206" s="1282"/>
      <c r="GD206" s="1282"/>
      <c r="GE206" s="1282"/>
      <c r="GF206" s="1282"/>
      <c r="GG206" s="1282"/>
      <c r="GH206" s="1282"/>
      <c r="GI206" s="1282"/>
      <c r="GJ206" s="1282"/>
      <c r="GK206" s="1282"/>
      <c r="GL206" s="1282"/>
      <c r="GM206" s="1282"/>
      <c r="GN206" s="1282"/>
      <c r="GO206" s="1282"/>
      <c r="GP206" s="1282"/>
      <c r="GQ206" s="1282"/>
      <c r="GR206" s="1282"/>
      <c r="GS206" s="1282"/>
      <c r="GT206" s="1282"/>
      <c r="GU206" s="1282"/>
      <c r="GV206" s="1282"/>
      <c r="GW206" s="1282"/>
      <c r="GX206" s="1282"/>
      <c r="GY206" s="1282"/>
      <c r="GZ206" s="1282"/>
      <c r="HA206" s="1282"/>
      <c r="HB206" s="1282"/>
      <c r="HC206" s="1282"/>
      <c r="HD206" s="1282"/>
      <c r="HE206" s="1282"/>
      <c r="HF206" s="1282"/>
      <c r="HG206" s="1282"/>
      <c r="HH206" s="1282"/>
      <c r="HI206" s="1282"/>
      <c r="HJ206" s="1282"/>
      <c r="HK206" s="1282"/>
      <c r="HL206" s="1282"/>
      <c r="HM206" s="1282"/>
      <c r="HN206" s="1282"/>
      <c r="HO206" s="1282"/>
      <c r="HP206" s="1282"/>
      <c r="HQ206" s="1282"/>
      <c r="HR206" s="1282"/>
      <c r="HS206" s="1282"/>
      <c r="HT206" s="1282"/>
      <c r="HU206" s="1282"/>
      <c r="HV206" s="1282"/>
      <c r="HW206" s="1282"/>
      <c r="HX206" s="1282"/>
      <c r="HY206" s="1282"/>
      <c r="HZ206" s="1282"/>
      <c r="IA206" s="1282"/>
      <c r="IB206" s="1282"/>
      <c r="IC206" s="1282"/>
      <c r="ID206" s="1282"/>
      <c r="IE206" s="1282"/>
      <c r="IF206" s="1282"/>
      <c r="IG206" s="1282"/>
      <c r="IH206" s="1282"/>
      <c r="II206" s="1282"/>
      <c r="IJ206" s="1282"/>
      <c r="IK206" s="1282"/>
      <c r="IL206" s="1282"/>
      <c r="IM206" s="1282"/>
      <c r="IN206" s="1282"/>
      <c r="IO206" s="1282"/>
      <c r="IP206" s="1282"/>
      <c r="IQ206" s="1282"/>
      <c r="IR206" s="1282"/>
      <c r="IS206" s="1282"/>
      <c r="IT206" s="1282"/>
      <c r="IU206" s="1282"/>
      <c r="IV206" s="1282"/>
    </row>
    <row r="207" spans="1:256" s="420" customFormat="1" ht="15.6" customHeight="1">
      <c r="A207" s="171"/>
      <c r="B207" s="171"/>
      <c r="F207" s="22"/>
      <c r="G207" s="131"/>
      <c r="H207" s="20"/>
      <c r="I207" s="472" t="s">
        <v>629</v>
      </c>
      <c r="J207" s="661"/>
      <c r="K207" s="661"/>
      <c r="L207" s="661"/>
      <c r="M207" s="661"/>
      <c r="N207" s="661"/>
      <c r="O207" s="661"/>
      <c r="P207" s="661"/>
      <c r="Q207" s="661"/>
      <c r="R207" s="477"/>
      <c r="S207" s="477"/>
      <c r="T207" s="477"/>
      <c r="U207" s="477"/>
      <c r="V207" s="477"/>
      <c r="W207" s="477"/>
      <c r="X207"/>
      <c r="Y207" s="473"/>
      <c r="Z207" s="477"/>
      <c r="AA207" s="477"/>
      <c r="AB207" s="477"/>
      <c r="AC207" s="477">
        <v>0</v>
      </c>
      <c r="AD207" s="477">
        <v>0</v>
      </c>
      <c r="AE207" s="477">
        <v>0</v>
      </c>
      <c r="AF207" s="477">
        <v>0</v>
      </c>
      <c r="AG207" s="477">
        <v>0</v>
      </c>
      <c r="AH207" s="477">
        <v>0</v>
      </c>
      <c r="AI207" s="477">
        <v>0</v>
      </c>
      <c r="AJ207" s="477">
        <v>0</v>
      </c>
      <c r="AK207" s="477">
        <v>0</v>
      </c>
      <c r="AL207" s="477">
        <v>0</v>
      </c>
      <c r="AM207" s="477">
        <v>0</v>
      </c>
      <c r="AN207" s="477">
        <v>0</v>
      </c>
      <c r="AO207" s="477">
        <v>0</v>
      </c>
      <c r="AP207" s="477">
        <v>0</v>
      </c>
      <c r="AQ207" s="477">
        <v>0</v>
      </c>
      <c r="AR207" s="477">
        <v>0</v>
      </c>
      <c r="AS207" s="523">
        <v>0</v>
      </c>
    </row>
    <row r="208" spans="1:256" s="420" customFormat="1" ht="15.6" customHeight="1">
      <c r="A208" s="171"/>
      <c r="B208" s="171"/>
      <c r="F208" s="22"/>
      <c r="G208" s="131"/>
      <c r="H208" s="20"/>
      <c r="I208" s="472" t="s">
        <v>632</v>
      </c>
      <c r="J208" s="661"/>
      <c r="K208" s="661"/>
      <c r="L208" s="661"/>
      <c r="M208" s="661"/>
      <c r="N208" s="661"/>
      <c r="O208" s="661"/>
      <c r="P208" s="661"/>
      <c r="Q208" s="661"/>
      <c r="R208" s="477"/>
      <c r="S208" s="477"/>
      <c r="T208" s="477"/>
      <c r="U208" s="477"/>
      <c r="V208" s="477"/>
      <c r="W208" s="477"/>
      <c r="X208"/>
      <c r="Y208" s="473"/>
      <c r="Z208" s="477"/>
      <c r="AA208" s="477"/>
      <c r="AB208" s="477"/>
      <c r="AC208" s="477">
        <v>2405800</v>
      </c>
      <c r="AD208" s="477">
        <v>2039600</v>
      </c>
      <c r="AE208" s="477">
        <v>2039600</v>
      </c>
      <c r="AF208" s="477">
        <v>2090600</v>
      </c>
      <c r="AG208" s="477">
        <v>2142900</v>
      </c>
      <c r="AH208" s="477">
        <v>2196500</v>
      </c>
      <c r="AI208" s="477">
        <v>2251400</v>
      </c>
      <c r="AJ208" s="477">
        <v>2307700</v>
      </c>
      <c r="AK208" s="477">
        <v>2365400</v>
      </c>
      <c r="AL208" s="477">
        <v>2424500</v>
      </c>
      <c r="AM208" s="477">
        <v>2485100</v>
      </c>
      <c r="AN208" s="477">
        <v>2547200</v>
      </c>
      <c r="AO208" s="477">
        <v>2610900</v>
      </c>
      <c r="AP208" s="477">
        <v>2676200</v>
      </c>
      <c r="AQ208" s="477">
        <v>2743100</v>
      </c>
      <c r="AR208" s="477">
        <v>2811700</v>
      </c>
      <c r="AS208" s="523">
        <v>2882000</v>
      </c>
    </row>
    <row r="209" spans="1:256" s="420" customFormat="1" ht="15.6" customHeight="1">
      <c r="A209" s="171"/>
      <c r="B209" s="171"/>
      <c r="F209" s="22"/>
      <c r="G209" s="131"/>
      <c r="H209" s="20"/>
      <c r="I209" s="115" t="s">
        <v>635</v>
      </c>
      <c r="J209" s="152"/>
      <c r="K209" s="152"/>
      <c r="L209" s="152"/>
      <c r="M209" s="152"/>
      <c r="N209" s="152"/>
      <c r="O209" s="152"/>
      <c r="P209" s="152"/>
      <c r="Q209" s="152"/>
      <c r="R209" s="477"/>
      <c r="S209" s="477"/>
      <c r="T209" s="477"/>
      <c r="U209" s="477"/>
      <c r="V209" s="477"/>
      <c r="W209" s="477"/>
      <c r="X209"/>
      <c r="Y209" s="473"/>
      <c r="Z209" s="477"/>
      <c r="AA209" s="477"/>
      <c r="AB209" s="477"/>
      <c r="AC209" s="477">
        <v>0</v>
      </c>
      <c r="AD209" s="477">
        <v>-871200</v>
      </c>
      <c r="AE209" s="477">
        <v>-909000</v>
      </c>
      <c r="AF209" s="477">
        <v>-931700</v>
      </c>
      <c r="AG209" s="477">
        <v>-955000</v>
      </c>
      <c r="AH209" s="477">
        <v>-978900</v>
      </c>
      <c r="AI209" s="477">
        <v>-1003400</v>
      </c>
      <c r="AJ209" s="477">
        <v>-1028500</v>
      </c>
      <c r="AK209" s="477">
        <v>-1054200</v>
      </c>
      <c r="AL209" s="477">
        <v>-1080600</v>
      </c>
      <c r="AM209" s="477">
        <v>-1107600</v>
      </c>
      <c r="AN209" s="477">
        <v>-1135300</v>
      </c>
      <c r="AO209" s="477">
        <v>-1163700</v>
      </c>
      <c r="AP209" s="477">
        <v>-1192800</v>
      </c>
      <c r="AQ209" s="477">
        <v>-1222600</v>
      </c>
      <c r="AR209" s="477">
        <v>-1253200</v>
      </c>
      <c r="AS209" s="523">
        <v>-1284500</v>
      </c>
    </row>
    <row r="210" spans="1:256" s="420" customFormat="1" ht="15.6" customHeight="1">
      <c r="A210" s="171"/>
      <c r="B210" s="171"/>
      <c r="C210" s="998"/>
      <c r="D210" s="998"/>
      <c r="E210" s="998"/>
      <c r="F210" s="22"/>
      <c r="G210" s="505"/>
      <c r="H210" s="506"/>
      <c r="I210" s="507" t="s">
        <v>38</v>
      </c>
      <c r="J210" s="654"/>
      <c r="K210" s="654"/>
      <c r="L210" s="654"/>
      <c r="M210" s="654"/>
      <c r="N210" s="654"/>
      <c r="O210" s="654"/>
      <c r="P210" s="654"/>
      <c r="Q210" s="654"/>
      <c r="R210" s="508"/>
      <c r="S210" s="508"/>
      <c r="T210" s="508"/>
      <c r="U210" s="508"/>
      <c r="V210" s="508"/>
      <c r="W210" s="508"/>
      <c r="X210"/>
      <c r="Y210" s="473"/>
      <c r="Z210" s="508"/>
      <c r="AA210" s="508"/>
      <c r="AB210" s="508"/>
      <c r="AC210" s="508">
        <v>19263200</v>
      </c>
      <c r="AD210" s="508">
        <v>18369550.113540001</v>
      </c>
      <c r="AE210" s="508">
        <v>18925929.971914999</v>
      </c>
      <c r="AF210" s="508">
        <v>19601100</v>
      </c>
      <c r="AG210" s="508">
        <v>20418600</v>
      </c>
      <c r="AH210" s="508">
        <v>21281900</v>
      </c>
      <c r="AI210" s="508">
        <v>22172300</v>
      </c>
      <c r="AJ210" s="508">
        <v>22924200</v>
      </c>
      <c r="AK210" s="508">
        <v>23702300</v>
      </c>
      <c r="AL210" s="508">
        <v>24507400</v>
      </c>
      <c r="AM210" s="508">
        <v>25346200</v>
      </c>
      <c r="AN210" s="508">
        <v>26219600</v>
      </c>
      <c r="AO210" s="508">
        <v>27128900</v>
      </c>
      <c r="AP210" s="508">
        <v>28075400</v>
      </c>
      <c r="AQ210" s="508">
        <v>29060500</v>
      </c>
      <c r="AR210" s="508">
        <v>30085500</v>
      </c>
      <c r="AS210" s="509">
        <v>31152000</v>
      </c>
      <c r="AT210" s="998"/>
      <c r="AU210" s="998"/>
      <c r="AV210" s="998"/>
      <c r="AW210" s="998"/>
      <c r="AX210" s="998"/>
      <c r="AY210" s="998"/>
      <c r="AZ210" s="998"/>
      <c r="BA210" s="998"/>
      <c r="BB210" s="998"/>
      <c r="BC210" s="998"/>
      <c r="BD210" s="998"/>
      <c r="BE210" s="998"/>
      <c r="BF210" s="998"/>
      <c r="BG210" s="998"/>
      <c r="BH210" s="998"/>
      <c r="BI210" s="998"/>
      <c r="BJ210" s="998"/>
      <c r="BK210" s="998"/>
      <c r="BL210" s="998"/>
      <c r="BM210" s="998"/>
      <c r="BN210" s="998"/>
      <c r="BO210" s="998"/>
      <c r="BP210" s="998"/>
      <c r="BQ210" s="998"/>
      <c r="BR210" s="998"/>
      <c r="BS210" s="998"/>
      <c r="BT210" s="998"/>
      <c r="BU210" s="998"/>
      <c r="BV210" s="998"/>
      <c r="BW210" s="998"/>
      <c r="BX210" s="998"/>
      <c r="BY210" s="998"/>
      <c r="BZ210" s="998"/>
      <c r="CA210" s="998"/>
      <c r="CB210" s="998"/>
      <c r="CC210" s="998"/>
      <c r="CD210" s="998"/>
      <c r="CE210" s="998"/>
      <c r="CF210" s="998"/>
      <c r="CG210" s="998"/>
      <c r="CH210" s="998"/>
      <c r="CI210" s="998"/>
      <c r="CJ210" s="998"/>
      <c r="CK210" s="998"/>
      <c r="CL210" s="998"/>
      <c r="CM210" s="998"/>
      <c r="CN210" s="998"/>
      <c r="CO210" s="998"/>
      <c r="CP210" s="998"/>
      <c r="CQ210" s="998"/>
      <c r="CR210" s="998"/>
      <c r="CS210" s="998"/>
      <c r="CT210" s="998"/>
      <c r="CU210" s="998"/>
      <c r="CV210" s="998"/>
      <c r="CW210" s="998"/>
      <c r="CX210" s="998"/>
      <c r="CY210" s="998"/>
      <c r="CZ210" s="998"/>
      <c r="DA210" s="998"/>
      <c r="DB210" s="998"/>
      <c r="DC210" s="998"/>
      <c r="DD210" s="998"/>
      <c r="DE210" s="998"/>
      <c r="DF210" s="998"/>
      <c r="DG210" s="998"/>
      <c r="DH210" s="998"/>
      <c r="DI210" s="998"/>
      <c r="DJ210" s="998"/>
      <c r="DK210" s="998"/>
      <c r="DL210" s="998"/>
      <c r="DM210" s="998"/>
      <c r="DN210" s="998"/>
      <c r="DO210" s="998"/>
      <c r="DP210" s="998"/>
      <c r="DQ210" s="998"/>
      <c r="DR210" s="998"/>
      <c r="DS210" s="998"/>
      <c r="DT210" s="998"/>
      <c r="DU210" s="998"/>
      <c r="DV210" s="998"/>
      <c r="DW210" s="998"/>
      <c r="DX210" s="998"/>
      <c r="DY210" s="998"/>
      <c r="DZ210" s="998"/>
      <c r="EA210" s="998"/>
      <c r="EB210" s="998"/>
      <c r="EC210" s="998"/>
      <c r="ED210" s="998"/>
      <c r="EE210" s="998"/>
      <c r="EF210" s="998"/>
      <c r="EG210" s="998"/>
      <c r="EH210" s="998"/>
      <c r="EI210" s="998"/>
      <c r="EJ210" s="998"/>
      <c r="EK210" s="998"/>
      <c r="EL210" s="998"/>
      <c r="EM210" s="998"/>
      <c r="EN210" s="998"/>
      <c r="EO210" s="998"/>
      <c r="EP210" s="998"/>
      <c r="EQ210" s="998"/>
      <c r="ER210" s="998"/>
      <c r="ES210" s="998"/>
      <c r="ET210" s="998"/>
      <c r="EU210" s="998"/>
      <c r="EV210" s="998"/>
      <c r="EW210" s="998"/>
      <c r="EX210" s="998"/>
      <c r="EY210" s="998"/>
      <c r="EZ210" s="998"/>
      <c r="FA210" s="998"/>
      <c r="FB210" s="998"/>
      <c r="FC210" s="998"/>
      <c r="FD210" s="998"/>
      <c r="FE210" s="998"/>
      <c r="FF210" s="998"/>
      <c r="FG210" s="998"/>
      <c r="FH210" s="998"/>
      <c r="FI210" s="998"/>
      <c r="FJ210" s="998"/>
      <c r="FK210" s="998"/>
      <c r="FL210" s="998"/>
      <c r="FM210" s="998"/>
      <c r="FN210" s="998"/>
      <c r="FO210" s="998"/>
      <c r="FP210" s="998"/>
      <c r="FQ210" s="998"/>
      <c r="FR210" s="998"/>
      <c r="FS210" s="998"/>
      <c r="FT210" s="998"/>
      <c r="FU210" s="998"/>
      <c r="FV210" s="998"/>
      <c r="FW210" s="998"/>
      <c r="FX210" s="998"/>
      <c r="FY210" s="998"/>
      <c r="FZ210" s="998"/>
      <c r="GA210" s="998"/>
      <c r="GB210" s="998"/>
      <c r="GC210" s="998"/>
      <c r="GD210" s="998"/>
      <c r="GE210" s="998"/>
      <c r="GF210" s="998"/>
      <c r="GG210" s="998"/>
      <c r="GH210" s="998"/>
      <c r="GI210" s="998"/>
      <c r="GJ210" s="998"/>
      <c r="GK210" s="998"/>
      <c r="GL210" s="998"/>
      <c r="GM210" s="998"/>
      <c r="GN210" s="998"/>
      <c r="GO210" s="998"/>
      <c r="GP210" s="998"/>
      <c r="GQ210" s="998"/>
      <c r="GR210" s="998"/>
      <c r="GS210" s="998"/>
      <c r="GT210" s="998"/>
      <c r="GU210" s="998"/>
      <c r="GV210" s="998"/>
      <c r="GW210" s="998"/>
      <c r="GX210" s="998"/>
      <c r="GY210" s="998"/>
      <c r="GZ210" s="998"/>
      <c r="HA210" s="998"/>
      <c r="HB210" s="998"/>
      <c r="HC210" s="998"/>
      <c r="HD210" s="998"/>
      <c r="HE210" s="998"/>
      <c r="HF210" s="998"/>
      <c r="HG210" s="998"/>
      <c r="HH210" s="998"/>
      <c r="HI210" s="998"/>
      <c r="HJ210" s="998"/>
      <c r="HK210" s="998"/>
      <c r="HL210" s="998"/>
      <c r="HM210" s="998"/>
      <c r="HN210" s="998"/>
      <c r="HO210" s="998"/>
      <c r="HP210" s="998"/>
      <c r="HQ210" s="998"/>
      <c r="HR210" s="998"/>
      <c r="HS210" s="998"/>
      <c r="HT210" s="998"/>
      <c r="HU210" s="998"/>
      <c r="HV210" s="998"/>
      <c r="HW210" s="998"/>
      <c r="HX210" s="998"/>
      <c r="HY210" s="998"/>
      <c r="HZ210" s="998"/>
      <c r="IA210" s="998"/>
      <c r="IB210" s="998"/>
      <c r="IC210" s="998"/>
      <c r="ID210" s="998"/>
      <c r="IE210" s="998"/>
      <c r="IF210" s="998"/>
      <c r="IG210" s="998"/>
      <c r="IH210" s="998"/>
      <c r="II210" s="998"/>
      <c r="IJ210" s="998"/>
      <c r="IK210" s="998"/>
      <c r="IL210" s="998"/>
      <c r="IM210" s="998"/>
      <c r="IN210" s="998"/>
      <c r="IO210" s="998"/>
      <c r="IP210" s="998"/>
      <c r="IQ210" s="998"/>
      <c r="IR210" s="998"/>
      <c r="IS210" s="998"/>
      <c r="IT210" s="998"/>
      <c r="IU210" s="998"/>
      <c r="IV210" s="998"/>
    </row>
    <row r="211" spans="1:256" s="420" customFormat="1" ht="15.6" customHeight="1">
      <c r="A211" s="171"/>
      <c r="B211" s="171"/>
      <c r="F211" s="22"/>
      <c r="G211" s="131"/>
      <c r="H211" s="490" t="s">
        <v>783</v>
      </c>
      <c r="I211" s="472"/>
      <c r="J211" s="661"/>
      <c r="K211" s="661"/>
      <c r="L211" s="661"/>
      <c r="M211" s="661"/>
      <c r="N211" s="661"/>
      <c r="O211" s="661"/>
      <c r="P211" s="661"/>
      <c r="Q211" s="661"/>
      <c r="R211" s="473"/>
      <c r="S211" s="473"/>
      <c r="T211" s="473"/>
      <c r="U211" s="473"/>
      <c r="V211" s="473"/>
      <c r="W211" s="473"/>
      <c r="X211"/>
      <c r="Y211" s="473"/>
      <c r="Z211" s="473"/>
      <c r="AA211" s="473"/>
      <c r="AB211" s="473"/>
      <c r="AC211" s="473"/>
      <c r="AD211" s="473"/>
      <c r="AE211" s="473"/>
      <c r="AF211" s="473"/>
      <c r="AG211" s="473"/>
      <c r="AH211" s="473"/>
      <c r="AI211" s="473"/>
      <c r="AJ211" s="473"/>
      <c r="AK211" s="473"/>
      <c r="AL211" s="473"/>
      <c r="AM211" s="473"/>
      <c r="AN211" s="473"/>
      <c r="AO211" s="473"/>
      <c r="AP211" s="473"/>
      <c r="AQ211" s="473"/>
      <c r="AR211" s="473"/>
      <c r="AS211" s="1288"/>
    </row>
    <row r="212" spans="1:256" s="420" customFormat="1" ht="15.6" customHeight="1">
      <c r="A212" s="171"/>
      <c r="B212" s="171"/>
      <c r="F212" s="22"/>
      <c r="G212" s="131"/>
      <c r="H212" s="20"/>
      <c r="I212" s="472" t="s">
        <v>623</v>
      </c>
      <c r="J212" s="661"/>
      <c r="K212" s="661"/>
      <c r="L212" s="661"/>
      <c r="M212" s="661"/>
      <c r="N212" s="661"/>
      <c r="O212" s="661"/>
      <c r="P212" s="661"/>
      <c r="Q212" s="661"/>
      <c r="R212" s="477"/>
      <c r="S212" s="477"/>
      <c r="T212" s="477"/>
      <c r="U212" s="477"/>
      <c r="V212" s="477"/>
      <c r="W212" s="477"/>
      <c r="X212"/>
      <c r="Y212" s="473"/>
      <c r="Z212" s="477"/>
      <c r="AA212" s="477"/>
      <c r="AB212" s="477"/>
      <c r="AC212" s="477">
        <v>9203500</v>
      </c>
      <c r="AD212" s="477">
        <v>10508008.830399998</v>
      </c>
      <c r="AE212" s="477">
        <v>11091388.992005</v>
      </c>
      <c r="AF212" s="477">
        <v>11511000</v>
      </c>
      <c r="AG212" s="477">
        <v>12029600</v>
      </c>
      <c r="AH212" s="477">
        <v>12579000</v>
      </c>
      <c r="AI212" s="477">
        <v>13146100</v>
      </c>
      <c r="AJ212" s="477">
        <v>13614000</v>
      </c>
      <c r="AK212" s="477">
        <v>14098900</v>
      </c>
      <c r="AL212" s="477">
        <v>14601300</v>
      </c>
      <c r="AM212" s="477">
        <v>15125700</v>
      </c>
      <c r="AN212" s="477">
        <v>15672800</v>
      </c>
      <c r="AO212" s="477">
        <v>16243500</v>
      </c>
      <c r="AP212" s="477">
        <v>16838700</v>
      </c>
      <c r="AQ212" s="477">
        <v>17459200</v>
      </c>
      <c r="AR212" s="477">
        <v>18106100</v>
      </c>
      <c r="AS212" s="523">
        <v>18780300</v>
      </c>
    </row>
    <row r="213" spans="1:256" s="998" customFormat="1" ht="15.6" customHeight="1">
      <c r="A213" s="171"/>
      <c r="B213" s="171"/>
      <c r="C213" s="420"/>
      <c r="D213" s="420"/>
      <c r="E213" s="420"/>
      <c r="F213" s="22"/>
      <c r="G213" s="131"/>
      <c r="H213" s="20"/>
      <c r="I213" s="472" t="s">
        <v>625</v>
      </c>
      <c r="J213" s="661"/>
      <c r="K213" s="661"/>
      <c r="L213" s="661"/>
      <c r="M213" s="661"/>
      <c r="N213" s="661"/>
      <c r="O213" s="661"/>
      <c r="P213" s="661"/>
      <c r="Q213" s="661"/>
      <c r="R213" s="477"/>
      <c r="S213" s="477"/>
      <c r="T213" s="477"/>
      <c r="U213" s="477"/>
      <c r="V213" s="477"/>
      <c r="W213" s="477"/>
      <c r="X213"/>
      <c r="Y213" s="473"/>
      <c r="Z213" s="477"/>
      <c r="AA213" s="477"/>
      <c r="AB213" s="477"/>
      <c r="AC213" s="477">
        <v>2823800</v>
      </c>
      <c r="AD213" s="477">
        <v>2800800</v>
      </c>
      <c r="AE213" s="477">
        <v>2800800</v>
      </c>
      <c r="AF213" s="477">
        <v>2870800</v>
      </c>
      <c r="AG213" s="477">
        <v>2942600</v>
      </c>
      <c r="AH213" s="477">
        <v>3016200</v>
      </c>
      <c r="AI213" s="477">
        <v>3091600</v>
      </c>
      <c r="AJ213" s="477">
        <v>3168900</v>
      </c>
      <c r="AK213" s="477">
        <v>3248100</v>
      </c>
      <c r="AL213" s="477">
        <v>3329300</v>
      </c>
      <c r="AM213" s="477">
        <v>3412500</v>
      </c>
      <c r="AN213" s="477">
        <v>3497800</v>
      </c>
      <c r="AO213" s="477">
        <v>3585200</v>
      </c>
      <c r="AP213" s="477">
        <v>3674800</v>
      </c>
      <c r="AQ213" s="477">
        <v>3766700</v>
      </c>
      <c r="AR213" s="477">
        <v>3860900</v>
      </c>
      <c r="AS213" s="523">
        <v>3957400</v>
      </c>
      <c r="AT213" s="420"/>
      <c r="AU213" s="420"/>
      <c r="AV213" s="420"/>
      <c r="AW213" s="420"/>
      <c r="AX213" s="420"/>
      <c r="AY213" s="420"/>
      <c r="AZ213" s="420"/>
      <c r="BA213" s="420"/>
      <c r="BB213" s="420"/>
      <c r="BC213" s="420"/>
      <c r="BD213" s="420"/>
      <c r="BE213" s="420"/>
      <c r="BF213" s="420"/>
      <c r="BG213" s="420"/>
      <c r="BH213" s="420"/>
      <c r="BI213" s="420"/>
      <c r="BJ213" s="420"/>
      <c r="BK213" s="420"/>
      <c r="BL213" s="420"/>
      <c r="BM213" s="420"/>
      <c r="BN213" s="420"/>
      <c r="BO213" s="420"/>
      <c r="BP213" s="420"/>
      <c r="BQ213" s="420"/>
      <c r="BR213" s="420"/>
      <c r="BS213" s="420"/>
      <c r="BT213" s="420"/>
      <c r="BU213" s="420"/>
      <c r="BV213" s="420"/>
      <c r="BW213" s="420"/>
      <c r="BX213" s="420"/>
      <c r="BY213" s="420"/>
      <c r="BZ213" s="420"/>
      <c r="CA213" s="420"/>
      <c r="CB213" s="420"/>
      <c r="CC213" s="420"/>
      <c r="CD213" s="420"/>
      <c r="CE213" s="420"/>
      <c r="CF213" s="420"/>
      <c r="CG213" s="420"/>
      <c r="CH213" s="420"/>
      <c r="CI213" s="420"/>
      <c r="CJ213" s="420"/>
      <c r="CK213" s="420"/>
      <c r="CL213" s="420"/>
      <c r="CM213" s="420"/>
      <c r="CN213" s="420"/>
      <c r="CO213" s="420"/>
      <c r="CP213" s="420"/>
      <c r="CQ213" s="420"/>
      <c r="CR213" s="420"/>
      <c r="CS213" s="420"/>
      <c r="CT213" s="420"/>
      <c r="CU213" s="420"/>
      <c r="CV213" s="420"/>
      <c r="CW213" s="420"/>
      <c r="CX213" s="420"/>
      <c r="CY213" s="420"/>
      <c r="CZ213" s="420"/>
      <c r="DA213" s="420"/>
      <c r="DB213" s="420"/>
      <c r="DC213" s="420"/>
      <c r="DD213" s="420"/>
      <c r="DE213" s="420"/>
      <c r="DF213" s="420"/>
      <c r="DG213" s="420"/>
      <c r="DH213" s="420"/>
      <c r="DI213" s="420"/>
      <c r="DJ213" s="420"/>
      <c r="DK213" s="420"/>
      <c r="DL213" s="420"/>
      <c r="DM213" s="420"/>
      <c r="DN213" s="420"/>
      <c r="DO213" s="420"/>
      <c r="DP213" s="420"/>
      <c r="DQ213" s="420"/>
      <c r="DR213" s="420"/>
      <c r="DS213" s="420"/>
      <c r="DT213" s="420"/>
      <c r="DU213" s="420"/>
      <c r="DV213" s="420"/>
      <c r="DW213" s="420"/>
      <c r="DX213" s="420"/>
      <c r="DY213" s="420"/>
      <c r="DZ213" s="420"/>
      <c r="EA213" s="420"/>
      <c r="EB213" s="420"/>
      <c r="EC213" s="420"/>
      <c r="ED213" s="420"/>
      <c r="EE213" s="420"/>
      <c r="EF213" s="420"/>
      <c r="EG213" s="420"/>
      <c r="EH213" s="420"/>
      <c r="EI213" s="420"/>
      <c r="EJ213" s="420"/>
      <c r="EK213" s="420"/>
      <c r="EL213" s="420"/>
      <c r="EM213" s="420"/>
      <c r="EN213" s="420"/>
      <c r="EO213" s="420"/>
      <c r="EP213" s="420"/>
      <c r="EQ213" s="420"/>
      <c r="ER213" s="420"/>
      <c r="ES213" s="420"/>
      <c r="ET213" s="420"/>
      <c r="EU213" s="420"/>
      <c r="EV213" s="420"/>
      <c r="EW213" s="420"/>
      <c r="EX213" s="420"/>
      <c r="EY213" s="420"/>
      <c r="EZ213" s="420"/>
      <c r="FA213" s="420"/>
      <c r="FB213" s="420"/>
      <c r="FC213" s="420"/>
      <c r="FD213" s="420"/>
      <c r="FE213" s="420"/>
      <c r="FF213" s="420"/>
      <c r="FG213" s="420"/>
      <c r="FH213" s="420"/>
      <c r="FI213" s="420"/>
      <c r="FJ213" s="420"/>
      <c r="FK213" s="420"/>
      <c r="FL213" s="420"/>
      <c r="FM213" s="420"/>
      <c r="FN213" s="420"/>
      <c r="FO213" s="420"/>
      <c r="FP213" s="420"/>
      <c r="FQ213" s="420"/>
      <c r="FR213" s="420"/>
      <c r="FS213" s="420"/>
      <c r="FT213" s="420"/>
      <c r="FU213" s="420"/>
      <c r="FV213" s="420"/>
      <c r="FW213" s="420"/>
      <c r="FX213" s="420"/>
      <c r="FY213" s="420"/>
      <c r="FZ213" s="420"/>
      <c r="GA213" s="420"/>
      <c r="GB213" s="420"/>
      <c r="GC213" s="420"/>
      <c r="GD213" s="420"/>
      <c r="GE213" s="420"/>
      <c r="GF213" s="420"/>
      <c r="GG213" s="420"/>
      <c r="GH213" s="420"/>
      <c r="GI213" s="420"/>
      <c r="GJ213" s="420"/>
      <c r="GK213" s="420"/>
      <c r="GL213" s="420"/>
      <c r="GM213" s="420"/>
      <c r="GN213" s="420"/>
      <c r="GO213" s="420"/>
      <c r="GP213" s="420"/>
      <c r="GQ213" s="420"/>
      <c r="GR213" s="420"/>
      <c r="GS213" s="420"/>
      <c r="GT213" s="420"/>
      <c r="GU213" s="420"/>
      <c r="GV213" s="420"/>
      <c r="GW213" s="420"/>
      <c r="GX213" s="420"/>
      <c r="GY213" s="420"/>
      <c r="GZ213" s="420"/>
      <c r="HA213" s="420"/>
      <c r="HB213" s="420"/>
      <c r="HC213" s="420"/>
      <c r="HD213" s="420"/>
      <c r="HE213" s="420"/>
      <c r="HF213" s="420"/>
      <c r="HG213" s="420"/>
      <c r="HH213" s="420"/>
      <c r="HI213" s="420"/>
      <c r="HJ213" s="420"/>
      <c r="HK213" s="420"/>
      <c r="HL213" s="420"/>
      <c r="HM213" s="420"/>
      <c r="HN213" s="420"/>
      <c r="HO213" s="420"/>
      <c r="HP213" s="420"/>
      <c r="HQ213" s="420"/>
      <c r="HR213" s="420"/>
      <c r="HS213" s="420"/>
      <c r="HT213" s="420"/>
      <c r="HU213" s="420"/>
      <c r="HV213" s="420"/>
      <c r="HW213" s="420"/>
      <c r="HX213" s="420"/>
      <c r="HY213" s="420"/>
      <c r="HZ213" s="420"/>
      <c r="IA213" s="420"/>
      <c r="IB213" s="420"/>
      <c r="IC213" s="420"/>
      <c r="ID213" s="420"/>
      <c r="IE213" s="420"/>
      <c r="IF213" s="420"/>
      <c r="IG213" s="420"/>
      <c r="IH213" s="420"/>
      <c r="II213" s="420"/>
      <c r="IJ213" s="420"/>
      <c r="IK213" s="420"/>
      <c r="IL213" s="420"/>
      <c r="IM213" s="420"/>
      <c r="IN213" s="420"/>
      <c r="IO213" s="420"/>
      <c r="IP213" s="420"/>
      <c r="IQ213" s="420"/>
      <c r="IR213" s="420"/>
      <c r="IS213" s="420"/>
      <c r="IT213" s="420"/>
      <c r="IU213" s="420"/>
      <c r="IV213" s="420"/>
    </row>
    <row r="214" spans="1:256" s="420" customFormat="1" ht="15.6" customHeight="1">
      <c r="A214" s="171"/>
      <c r="B214" s="171"/>
      <c r="F214" s="22"/>
      <c r="G214" s="657" t="s">
        <v>784</v>
      </c>
      <c r="H214" s="20"/>
      <c r="I214" s="472" t="s">
        <v>626</v>
      </c>
      <c r="J214" s="661"/>
      <c r="K214" s="661"/>
      <c r="L214" s="661"/>
      <c r="M214" s="661"/>
      <c r="N214" s="661"/>
      <c r="O214" s="661"/>
      <c r="P214" s="661"/>
      <c r="Q214" s="661"/>
      <c r="R214" s="477"/>
      <c r="S214" s="477"/>
      <c r="T214" s="477"/>
      <c r="U214" s="477"/>
      <c r="V214" s="477"/>
      <c r="W214" s="477"/>
      <c r="X214"/>
      <c r="Y214" s="473"/>
      <c r="Z214" s="477"/>
      <c r="AA214" s="477"/>
      <c r="AB214" s="477"/>
      <c r="AC214" s="477">
        <v>2299200</v>
      </c>
      <c r="AD214" s="477">
        <v>2381500</v>
      </c>
      <c r="AE214" s="477">
        <v>2418700</v>
      </c>
      <c r="AF214" s="477">
        <v>2479200</v>
      </c>
      <c r="AG214" s="477">
        <v>2541200</v>
      </c>
      <c r="AH214" s="477">
        <v>2604700</v>
      </c>
      <c r="AI214" s="477">
        <v>2669800</v>
      </c>
      <c r="AJ214" s="477">
        <v>2736500</v>
      </c>
      <c r="AK214" s="477">
        <v>2804900</v>
      </c>
      <c r="AL214" s="477">
        <v>2875000</v>
      </c>
      <c r="AM214" s="477">
        <v>2946900</v>
      </c>
      <c r="AN214" s="477">
        <v>3020600</v>
      </c>
      <c r="AO214" s="477">
        <v>3096100</v>
      </c>
      <c r="AP214" s="477">
        <v>3173500</v>
      </c>
      <c r="AQ214" s="477">
        <v>3252800</v>
      </c>
      <c r="AR214" s="477">
        <v>3334100</v>
      </c>
      <c r="AS214" s="523">
        <v>3417500</v>
      </c>
    </row>
    <row r="215" spans="1:256" s="420" customFormat="1" ht="15.6" customHeight="1">
      <c r="A215" s="171"/>
      <c r="B215" s="171"/>
      <c r="F215" s="22"/>
      <c r="G215" s="131"/>
      <c r="H215" s="20"/>
      <c r="I215" s="472" t="s">
        <v>629</v>
      </c>
      <c r="J215" s="661"/>
      <c r="K215" s="661"/>
      <c r="L215" s="661"/>
      <c r="M215" s="661"/>
      <c r="N215" s="661"/>
      <c r="O215" s="661"/>
      <c r="P215" s="661"/>
      <c r="Q215" s="661"/>
      <c r="R215" s="477"/>
      <c r="S215" s="477"/>
      <c r="T215" s="477"/>
      <c r="U215" s="477"/>
      <c r="V215" s="477"/>
      <c r="W215" s="477"/>
      <c r="X215"/>
      <c r="Y215" s="473"/>
      <c r="Z215" s="477"/>
      <c r="AA215" s="477"/>
      <c r="AB215" s="477"/>
      <c r="AC215" s="477">
        <v>0</v>
      </c>
      <c r="AD215" s="477">
        <v>0</v>
      </c>
      <c r="AE215" s="477">
        <v>0</v>
      </c>
      <c r="AF215" s="477">
        <v>0</v>
      </c>
      <c r="AG215" s="477">
        <v>0</v>
      </c>
      <c r="AH215" s="477">
        <v>0</v>
      </c>
      <c r="AI215" s="477">
        <v>0</v>
      </c>
      <c r="AJ215" s="477">
        <v>0</v>
      </c>
      <c r="AK215" s="477">
        <v>0</v>
      </c>
      <c r="AL215" s="477">
        <v>0</v>
      </c>
      <c r="AM215" s="477">
        <v>0</v>
      </c>
      <c r="AN215" s="477">
        <v>0</v>
      </c>
      <c r="AO215" s="477">
        <v>0</v>
      </c>
      <c r="AP215" s="477">
        <v>0</v>
      </c>
      <c r="AQ215" s="477">
        <v>0</v>
      </c>
      <c r="AR215" s="477">
        <v>0</v>
      </c>
      <c r="AS215" s="523">
        <v>0</v>
      </c>
    </row>
    <row r="216" spans="1:256" s="420" customFormat="1" ht="15.6" customHeight="1">
      <c r="A216" s="171"/>
      <c r="B216" s="171"/>
      <c r="F216" s="22"/>
      <c r="G216" s="131"/>
      <c r="H216" s="20"/>
      <c r="I216" s="472" t="s">
        <v>632</v>
      </c>
      <c r="J216" s="661"/>
      <c r="K216" s="661"/>
      <c r="L216" s="661"/>
      <c r="M216" s="661"/>
      <c r="N216" s="661"/>
      <c r="O216" s="661"/>
      <c r="P216" s="661"/>
      <c r="Q216" s="661"/>
      <c r="R216" s="477"/>
      <c r="S216" s="477"/>
      <c r="T216" s="477"/>
      <c r="U216" s="477"/>
      <c r="V216" s="477"/>
      <c r="W216" s="477"/>
      <c r="X216"/>
      <c r="Y216" s="473"/>
      <c r="Z216" s="477"/>
      <c r="AA216" s="477"/>
      <c r="AB216" s="477"/>
      <c r="AC216" s="477">
        <v>1899900</v>
      </c>
      <c r="AD216" s="477">
        <v>2110030</v>
      </c>
      <c r="AE216" s="477">
        <v>2016430</v>
      </c>
      <c r="AF216" s="477">
        <v>2066800</v>
      </c>
      <c r="AG216" s="477">
        <v>2118500</v>
      </c>
      <c r="AH216" s="477">
        <v>2171500</v>
      </c>
      <c r="AI216" s="477">
        <v>2225800</v>
      </c>
      <c r="AJ216" s="477">
        <v>2281400</v>
      </c>
      <c r="AK216" s="477">
        <v>2338400</v>
      </c>
      <c r="AL216" s="477">
        <v>2396900</v>
      </c>
      <c r="AM216" s="477">
        <v>2456800</v>
      </c>
      <c r="AN216" s="477">
        <v>2518200</v>
      </c>
      <c r="AO216" s="477">
        <v>2581200</v>
      </c>
      <c r="AP216" s="477">
        <v>2645700</v>
      </c>
      <c r="AQ216" s="477">
        <v>2711800</v>
      </c>
      <c r="AR216" s="477">
        <v>2779600</v>
      </c>
      <c r="AS216" s="523">
        <v>2849100</v>
      </c>
    </row>
    <row r="217" spans="1:256" s="420" customFormat="1" ht="15.6" customHeight="1">
      <c r="A217" s="171"/>
      <c r="B217" s="171"/>
      <c r="F217" s="22"/>
      <c r="G217" s="131"/>
      <c r="H217" s="20"/>
      <c r="I217" s="115" t="s">
        <v>635</v>
      </c>
      <c r="J217" s="152"/>
      <c r="K217" s="152"/>
      <c r="L217" s="152"/>
      <c r="M217" s="152"/>
      <c r="N217" s="152"/>
      <c r="O217" s="152"/>
      <c r="P217" s="152"/>
      <c r="Q217" s="152"/>
      <c r="R217" s="477"/>
      <c r="S217" s="477"/>
      <c r="T217" s="477"/>
      <c r="U217" s="477"/>
      <c r="V217" s="477"/>
      <c r="W217" s="477"/>
      <c r="X217"/>
      <c r="Y217" s="473"/>
      <c r="Z217" s="477"/>
      <c r="AA217" s="477"/>
      <c r="AB217" s="477"/>
      <c r="AC217" s="477">
        <v>0</v>
      </c>
      <c r="AD217" s="477">
        <v>-806000</v>
      </c>
      <c r="AE217" s="477">
        <v>-839900</v>
      </c>
      <c r="AF217" s="477">
        <v>-860900</v>
      </c>
      <c r="AG217" s="477">
        <v>-882400</v>
      </c>
      <c r="AH217" s="477">
        <v>-904500</v>
      </c>
      <c r="AI217" s="477">
        <v>-927100</v>
      </c>
      <c r="AJ217" s="477">
        <v>-950300</v>
      </c>
      <c r="AK217" s="477">
        <v>-974100</v>
      </c>
      <c r="AL217" s="477">
        <v>-998500</v>
      </c>
      <c r="AM217" s="477">
        <v>-1023500</v>
      </c>
      <c r="AN217" s="477">
        <v>-1049100</v>
      </c>
      <c r="AO217" s="477">
        <v>-1075300</v>
      </c>
      <c r="AP217" s="477">
        <v>-1102200</v>
      </c>
      <c r="AQ217" s="477">
        <v>-1129800</v>
      </c>
      <c r="AR217" s="477">
        <v>-1158000</v>
      </c>
      <c r="AS217" s="523">
        <v>-1187000</v>
      </c>
    </row>
    <row r="218" spans="1:256" s="420" customFormat="1" ht="15.6" customHeight="1">
      <c r="A218" s="171"/>
      <c r="B218" s="171"/>
      <c r="C218" s="998"/>
      <c r="D218" s="998"/>
      <c r="E218" s="998"/>
      <c r="F218" s="22"/>
      <c r="G218" s="487"/>
      <c r="H218" s="82"/>
      <c r="I218" s="536" t="s">
        <v>38</v>
      </c>
      <c r="J218" s="146"/>
      <c r="K218" s="146"/>
      <c r="L218" s="146"/>
      <c r="M218" s="146"/>
      <c r="N218" s="146"/>
      <c r="O218" s="146"/>
      <c r="P218" s="146"/>
      <c r="Q218" s="146"/>
      <c r="R218" s="519"/>
      <c r="S218" s="519"/>
      <c r="T218" s="519"/>
      <c r="U218" s="519"/>
      <c r="V218" s="519"/>
      <c r="W218" s="519"/>
      <c r="X218"/>
      <c r="Y218" s="473"/>
      <c r="Z218" s="519"/>
      <c r="AA218" s="519"/>
      <c r="AB218" s="519"/>
      <c r="AC218" s="519">
        <v>16226400</v>
      </c>
      <c r="AD218" s="519">
        <v>16994338.830399998</v>
      </c>
      <c r="AE218" s="519">
        <v>17487418.992004998</v>
      </c>
      <c r="AF218" s="519">
        <v>18066900</v>
      </c>
      <c r="AG218" s="519">
        <v>18749500</v>
      </c>
      <c r="AH218" s="519">
        <v>19466900</v>
      </c>
      <c r="AI218" s="519">
        <v>20206200</v>
      </c>
      <c r="AJ218" s="519">
        <v>20850500</v>
      </c>
      <c r="AK218" s="519">
        <v>21516200</v>
      </c>
      <c r="AL218" s="519">
        <v>22204000</v>
      </c>
      <c r="AM218" s="519">
        <v>22918400</v>
      </c>
      <c r="AN218" s="519">
        <v>23660300</v>
      </c>
      <c r="AO218" s="519">
        <v>24430700</v>
      </c>
      <c r="AP218" s="519">
        <v>25230500</v>
      </c>
      <c r="AQ218" s="519">
        <v>26060700</v>
      </c>
      <c r="AR218" s="519">
        <v>26922700</v>
      </c>
      <c r="AS218" s="520">
        <v>27817300</v>
      </c>
      <c r="AT218" s="998"/>
      <c r="AU218" s="998"/>
      <c r="AV218" s="998"/>
      <c r="AW218" s="998"/>
      <c r="AX218" s="998"/>
      <c r="AY218" s="998"/>
      <c r="AZ218" s="998"/>
      <c r="BA218" s="998"/>
      <c r="BB218" s="998"/>
      <c r="BC218" s="998"/>
      <c r="BD218" s="998"/>
      <c r="BE218" s="998"/>
      <c r="BF218" s="998"/>
      <c r="BG218" s="998"/>
      <c r="BH218" s="998"/>
      <c r="BI218" s="998"/>
      <c r="BJ218" s="998"/>
      <c r="BK218" s="998"/>
      <c r="BL218" s="998"/>
      <c r="BM218" s="998"/>
      <c r="BN218" s="998"/>
      <c r="BO218" s="998"/>
      <c r="BP218" s="998"/>
      <c r="BQ218" s="998"/>
      <c r="BR218" s="998"/>
      <c r="BS218" s="998"/>
      <c r="BT218" s="998"/>
      <c r="BU218" s="998"/>
      <c r="BV218" s="998"/>
      <c r="BW218" s="998"/>
      <c r="BX218" s="998"/>
      <c r="BY218" s="998"/>
      <c r="BZ218" s="998"/>
      <c r="CA218" s="998"/>
      <c r="CB218" s="998"/>
      <c r="CC218" s="998"/>
      <c r="CD218" s="998"/>
      <c r="CE218" s="998"/>
      <c r="CF218" s="998"/>
      <c r="CG218" s="998"/>
      <c r="CH218" s="998"/>
      <c r="CI218" s="998"/>
      <c r="CJ218" s="998"/>
      <c r="CK218" s="998"/>
      <c r="CL218" s="998"/>
      <c r="CM218" s="998"/>
      <c r="CN218" s="998"/>
      <c r="CO218" s="998"/>
      <c r="CP218" s="998"/>
      <c r="CQ218" s="998"/>
      <c r="CR218" s="998"/>
      <c r="CS218" s="998"/>
      <c r="CT218" s="998"/>
      <c r="CU218" s="998"/>
      <c r="CV218" s="998"/>
      <c r="CW218" s="998"/>
      <c r="CX218" s="998"/>
      <c r="CY218" s="998"/>
      <c r="CZ218" s="998"/>
      <c r="DA218" s="998"/>
      <c r="DB218" s="998"/>
      <c r="DC218" s="998"/>
      <c r="DD218" s="998"/>
      <c r="DE218" s="998"/>
      <c r="DF218" s="998"/>
      <c r="DG218" s="998"/>
      <c r="DH218" s="998"/>
      <c r="DI218" s="998"/>
      <c r="DJ218" s="998"/>
      <c r="DK218" s="998"/>
      <c r="DL218" s="998"/>
      <c r="DM218" s="998"/>
      <c r="DN218" s="998"/>
      <c r="DO218" s="998"/>
      <c r="DP218" s="998"/>
      <c r="DQ218" s="998"/>
      <c r="DR218" s="998"/>
      <c r="DS218" s="998"/>
      <c r="DT218" s="998"/>
      <c r="DU218" s="998"/>
      <c r="DV218" s="998"/>
      <c r="DW218" s="998"/>
      <c r="DX218" s="998"/>
      <c r="DY218" s="998"/>
      <c r="DZ218" s="998"/>
      <c r="EA218" s="998"/>
      <c r="EB218" s="998"/>
      <c r="EC218" s="998"/>
      <c r="ED218" s="998"/>
      <c r="EE218" s="998"/>
      <c r="EF218" s="998"/>
      <c r="EG218" s="998"/>
      <c r="EH218" s="998"/>
      <c r="EI218" s="998"/>
      <c r="EJ218" s="998"/>
      <c r="EK218" s="998"/>
      <c r="EL218" s="998"/>
      <c r="EM218" s="998"/>
      <c r="EN218" s="998"/>
      <c r="EO218" s="998"/>
      <c r="EP218" s="998"/>
      <c r="EQ218" s="998"/>
      <c r="ER218" s="998"/>
      <c r="ES218" s="998"/>
      <c r="ET218" s="998"/>
      <c r="EU218" s="998"/>
      <c r="EV218" s="998"/>
      <c r="EW218" s="998"/>
      <c r="EX218" s="998"/>
      <c r="EY218" s="998"/>
      <c r="EZ218" s="998"/>
      <c r="FA218" s="998"/>
      <c r="FB218" s="998"/>
      <c r="FC218" s="998"/>
      <c r="FD218" s="998"/>
      <c r="FE218" s="998"/>
      <c r="FF218" s="998"/>
      <c r="FG218" s="998"/>
      <c r="FH218" s="998"/>
      <c r="FI218" s="998"/>
      <c r="FJ218" s="998"/>
      <c r="FK218" s="998"/>
      <c r="FL218" s="998"/>
      <c r="FM218" s="998"/>
      <c r="FN218" s="998"/>
      <c r="FO218" s="998"/>
      <c r="FP218" s="998"/>
      <c r="FQ218" s="998"/>
      <c r="FR218" s="998"/>
      <c r="FS218" s="998"/>
      <c r="FT218" s="998"/>
      <c r="FU218" s="998"/>
      <c r="FV218" s="998"/>
      <c r="FW218" s="998"/>
      <c r="FX218" s="998"/>
      <c r="FY218" s="998"/>
      <c r="FZ218" s="998"/>
      <c r="GA218" s="998"/>
      <c r="GB218" s="998"/>
      <c r="GC218" s="998"/>
      <c r="GD218" s="998"/>
      <c r="GE218" s="998"/>
      <c r="GF218" s="998"/>
      <c r="GG218" s="998"/>
      <c r="GH218" s="998"/>
      <c r="GI218" s="998"/>
      <c r="GJ218" s="998"/>
      <c r="GK218" s="998"/>
      <c r="GL218" s="998"/>
      <c r="GM218" s="998"/>
      <c r="GN218" s="998"/>
      <c r="GO218" s="998"/>
      <c r="GP218" s="998"/>
      <c r="GQ218" s="998"/>
      <c r="GR218" s="998"/>
      <c r="GS218" s="998"/>
      <c r="GT218" s="998"/>
      <c r="GU218" s="998"/>
      <c r="GV218" s="998"/>
      <c r="GW218" s="998"/>
      <c r="GX218" s="998"/>
      <c r="GY218" s="998"/>
      <c r="GZ218" s="998"/>
      <c r="HA218" s="998"/>
      <c r="HB218" s="998"/>
      <c r="HC218" s="998"/>
      <c r="HD218" s="998"/>
      <c r="HE218" s="998"/>
      <c r="HF218" s="998"/>
      <c r="HG218" s="998"/>
      <c r="HH218" s="998"/>
      <c r="HI218" s="998"/>
      <c r="HJ218" s="998"/>
      <c r="HK218" s="998"/>
      <c r="HL218" s="998"/>
      <c r="HM218" s="998"/>
      <c r="HN218" s="998"/>
      <c r="HO218" s="998"/>
      <c r="HP218" s="998"/>
      <c r="HQ218" s="998"/>
      <c r="HR218" s="998"/>
      <c r="HS218" s="998"/>
      <c r="HT218" s="998"/>
      <c r="HU218" s="998"/>
      <c r="HV218" s="998"/>
      <c r="HW218" s="998"/>
      <c r="HX218" s="998"/>
      <c r="HY218" s="998"/>
      <c r="HZ218" s="998"/>
      <c r="IA218" s="998"/>
      <c r="IB218" s="998"/>
      <c r="IC218" s="998"/>
      <c r="ID218" s="998"/>
      <c r="IE218" s="998"/>
      <c r="IF218" s="998"/>
      <c r="IG218" s="998"/>
      <c r="IH218" s="998"/>
      <c r="II218" s="998"/>
      <c r="IJ218" s="998"/>
      <c r="IK218" s="998"/>
      <c r="IL218" s="998"/>
      <c r="IM218" s="998"/>
      <c r="IN218" s="998"/>
      <c r="IO218" s="998"/>
      <c r="IP218" s="998"/>
      <c r="IQ218" s="998"/>
      <c r="IR218" s="998"/>
      <c r="IS218" s="998"/>
      <c r="IT218" s="998"/>
      <c r="IU218" s="998"/>
      <c r="IV218" s="998"/>
    </row>
    <row r="219" spans="1:256" s="420" customFormat="1" ht="15.6" customHeight="1">
      <c r="A219" s="171"/>
      <c r="B219" s="171"/>
      <c r="F219" s="22"/>
      <c r="G219" s="129"/>
      <c r="H219" s="484" t="s">
        <v>785</v>
      </c>
      <c r="I219" s="485"/>
      <c r="J219" s="510"/>
      <c r="K219" s="510"/>
      <c r="L219" s="510"/>
      <c r="M219" s="510"/>
      <c r="N219" s="510"/>
      <c r="O219" s="510"/>
      <c r="P219" s="510"/>
      <c r="Q219" s="510"/>
      <c r="R219" s="486"/>
      <c r="S219" s="486"/>
      <c r="T219" s="486"/>
      <c r="U219" s="486"/>
      <c r="V219" s="486"/>
      <c r="W219" s="486"/>
      <c r="X219"/>
      <c r="Y219" s="473"/>
      <c r="Z219" s="486"/>
      <c r="AA219" s="486"/>
      <c r="AB219" s="486"/>
      <c r="AC219" s="486"/>
      <c r="AD219" s="486"/>
      <c r="AE219" s="486"/>
      <c r="AF219" s="486"/>
      <c r="AG219" s="486"/>
      <c r="AH219" s="486"/>
      <c r="AI219" s="486"/>
      <c r="AJ219" s="486"/>
      <c r="AK219" s="486"/>
      <c r="AL219" s="486"/>
      <c r="AM219" s="486"/>
      <c r="AN219" s="486"/>
      <c r="AO219" s="486"/>
      <c r="AP219" s="486"/>
      <c r="AQ219" s="486"/>
      <c r="AR219" s="486"/>
      <c r="AS219" s="431"/>
    </row>
    <row r="220" spans="1:256" s="420" customFormat="1" ht="15.6" customHeight="1">
      <c r="A220" s="171"/>
      <c r="B220" s="171"/>
      <c r="F220" s="22"/>
      <c r="G220" s="131"/>
      <c r="H220" s="20"/>
      <c r="I220" s="472" t="s">
        <v>623</v>
      </c>
      <c r="J220" s="661"/>
      <c r="K220" s="661"/>
      <c r="L220" s="661"/>
      <c r="M220" s="661"/>
      <c r="N220" s="661"/>
      <c r="O220" s="661"/>
      <c r="P220" s="661"/>
      <c r="Q220" s="661"/>
      <c r="R220" s="477"/>
      <c r="S220" s="477"/>
      <c r="T220" s="477"/>
      <c r="U220" s="477"/>
      <c r="V220" s="477"/>
      <c r="W220" s="477"/>
      <c r="X220"/>
      <c r="Y220" s="473"/>
      <c r="Z220" s="477"/>
      <c r="AA220" s="477"/>
      <c r="AB220" s="477"/>
      <c r="AC220" s="477">
        <v>8435400</v>
      </c>
      <c r="AD220" s="477">
        <v>10086932.092219999</v>
      </c>
      <c r="AE220" s="477">
        <v>10533846.901900001</v>
      </c>
      <c r="AF220" s="477">
        <v>10932300</v>
      </c>
      <c r="AG220" s="477">
        <v>11424900</v>
      </c>
      <c r="AH220" s="477">
        <v>11946700</v>
      </c>
      <c r="AI220" s="477">
        <v>12485300</v>
      </c>
      <c r="AJ220" s="477">
        <v>12929700</v>
      </c>
      <c r="AK220" s="477">
        <v>13390200</v>
      </c>
      <c r="AL220" s="477">
        <v>13867400</v>
      </c>
      <c r="AM220" s="477">
        <v>14365400</v>
      </c>
      <c r="AN220" s="477">
        <v>14885000</v>
      </c>
      <c r="AO220" s="477">
        <v>15427000</v>
      </c>
      <c r="AP220" s="477">
        <v>15992200</v>
      </c>
      <c r="AQ220" s="477">
        <v>16581500</v>
      </c>
      <c r="AR220" s="477">
        <v>17195800</v>
      </c>
      <c r="AS220" s="523">
        <v>17836100</v>
      </c>
    </row>
    <row r="221" spans="1:256" s="998" customFormat="1" ht="15.6" customHeight="1">
      <c r="A221" s="171"/>
      <c r="B221" s="171"/>
      <c r="C221" s="420"/>
      <c r="D221" s="420"/>
      <c r="E221" s="420"/>
      <c r="F221" s="22"/>
      <c r="G221" s="131"/>
      <c r="H221" s="20"/>
      <c r="I221" s="472" t="s">
        <v>625</v>
      </c>
      <c r="J221" s="661"/>
      <c r="K221" s="661"/>
      <c r="L221" s="661"/>
      <c r="M221" s="661"/>
      <c r="N221" s="661"/>
      <c r="O221" s="661"/>
      <c r="P221" s="661"/>
      <c r="Q221" s="661"/>
      <c r="R221" s="477"/>
      <c r="S221" s="477"/>
      <c r="T221" s="477"/>
      <c r="U221" s="477"/>
      <c r="V221" s="477"/>
      <c r="W221" s="477"/>
      <c r="X221"/>
      <c r="Y221" s="473"/>
      <c r="Z221" s="477"/>
      <c r="AA221" s="477"/>
      <c r="AB221" s="477"/>
      <c r="AC221" s="477">
        <v>1138000</v>
      </c>
      <c r="AD221" s="477">
        <v>1457600</v>
      </c>
      <c r="AE221" s="477">
        <v>1461000</v>
      </c>
      <c r="AF221" s="477">
        <v>1497500</v>
      </c>
      <c r="AG221" s="477">
        <v>1534900</v>
      </c>
      <c r="AH221" s="477">
        <v>1573300</v>
      </c>
      <c r="AI221" s="477">
        <v>1612600</v>
      </c>
      <c r="AJ221" s="477">
        <v>1652900</v>
      </c>
      <c r="AK221" s="477">
        <v>1694200</v>
      </c>
      <c r="AL221" s="477">
        <v>1736600</v>
      </c>
      <c r="AM221" s="477">
        <v>1780000</v>
      </c>
      <c r="AN221" s="477">
        <v>1824500</v>
      </c>
      <c r="AO221" s="477">
        <v>1870100</v>
      </c>
      <c r="AP221" s="477">
        <v>1916900</v>
      </c>
      <c r="AQ221" s="477">
        <v>1964800</v>
      </c>
      <c r="AR221" s="477">
        <v>2013900</v>
      </c>
      <c r="AS221" s="523">
        <v>2064200</v>
      </c>
      <c r="AT221" s="420"/>
      <c r="AU221" s="420"/>
      <c r="AV221" s="420"/>
      <c r="AW221" s="420"/>
      <c r="AX221" s="420"/>
      <c r="AY221" s="420"/>
      <c r="AZ221" s="420"/>
      <c r="BA221" s="420"/>
      <c r="BB221" s="420"/>
      <c r="BC221" s="420"/>
      <c r="BD221" s="420"/>
      <c r="BE221" s="420"/>
      <c r="BF221" s="420"/>
      <c r="BG221" s="420"/>
      <c r="BH221" s="420"/>
      <c r="BI221" s="420"/>
      <c r="BJ221" s="420"/>
      <c r="BK221" s="420"/>
      <c r="BL221" s="420"/>
      <c r="BM221" s="420"/>
      <c r="BN221" s="420"/>
      <c r="BO221" s="420"/>
      <c r="BP221" s="420"/>
      <c r="BQ221" s="420"/>
      <c r="BR221" s="420"/>
      <c r="BS221" s="420"/>
      <c r="BT221" s="420"/>
      <c r="BU221" s="420"/>
      <c r="BV221" s="420"/>
      <c r="BW221" s="420"/>
      <c r="BX221" s="420"/>
      <c r="BY221" s="420"/>
      <c r="BZ221" s="420"/>
      <c r="CA221" s="420"/>
      <c r="CB221" s="420"/>
      <c r="CC221" s="420"/>
      <c r="CD221" s="420"/>
      <c r="CE221" s="420"/>
      <c r="CF221" s="420"/>
      <c r="CG221" s="420"/>
      <c r="CH221" s="420"/>
      <c r="CI221" s="420"/>
      <c r="CJ221" s="420"/>
      <c r="CK221" s="420"/>
      <c r="CL221" s="420"/>
      <c r="CM221" s="420"/>
      <c r="CN221" s="420"/>
      <c r="CO221" s="420"/>
      <c r="CP221" s="420"/>
      <c r="CQ221" s="420"/>
      <c r="CR221" s="420"/>
      <c r="CS221" s="420"/>
      <c r="CT221" s="420"/>
      <c r="CU221" s="420"/>
      <c r="CV221" s="420"/>
      <c r="CW221" s="420"/>
      <c r="CX221" s="420"/>
      <c r="CY221" s="420"/>
      <c r="CZ221" s="420"/>
      <c r="DA221" s="420"/>
      <c r="DB221" s="420"/>
      <c r="DC221" s="420"/>
      <c r="DD221" s="420"/>
      <c r="DE221" s="420"/>
      <c r="DF221" s="420"/>
      <c r="DG221" s="420"/>
      <c r="DH221" s="420"/>
      <c r="DI221" s="420"/>
      <c r="DJ221" s="420"/>
      <c r="DK221" s="420"/>
      <c r="DL221" s="420"/>
      <c r="DM221" s="420"/>
      <c r="DN221" s="420"/>
      <c r="DO221" s="420"/>
      <c r="DP221" s="420"/>
      <c r="DQ221" s="420"/>
      <c r="DR221" s="420"/>
      <c r="DS221" s="420"/>
      <c r="DT221" s="420"/>
      <c r="DU221" s="420"/>
      <c r="DV221" s="420"/>
      <c r="DW221" s="420"/>
      <c r="DX221" s="420"/>
      <c r="DY221" s="420"/>
      <c r="DZ221" s="420"/>
      <c r="EA221" s="420"/>
      <c r="EB221" s="420"/>
      <c r="EC221" s="420"/>
      <c r="ED221" s="420"/>
      <c r="EE221" s="420"/>
      <c r="EF221" s="420"/>
      <c r="EG221" s="420"/>
      <c r="EH221" s="420"/>
      <c r="EI221" s="420"/>
      <c r="EJ221" s="420"/>
      <c r="EK221" s="420"/>
      <c r="EL221" s="420"/>
      <c r="EM221" s="420"/>
      <c r="EN221" s="420"/>
      <c r="EO221" s="420"/>
      <c r="EP221" s="420"/>
      <c r="EQ221" s="420"/>
      <c r="ER221" s="420"/>
      <c r="ES221" s="420"/>
      <c r="ET221" s="420"/>
      <c r="EU221" s="420"/>
      <c r="EV221" s="420"/>
      <c r="EW221" s="420"/>
      <c r="EX221" s="420"/>
      <c r="EY221" s="420"/>
      <c r="EZ221" s="420"/>
      <c r="FA221" s="420"/>
      <c r="FB221" s="420"/>
      <c r="FC221" s="420"/>
      <c r="FD221" s="420"/>
      <c r="FE221" s="420"/>
      <c r="FF221" s="420"/>
      <c r="FG221" s="420"/>
      <c r="FH221" s="420"/>
      <c r="FI221" s="420"/>
      <c r="FJ221" s="420"/>
      <c r="FK221" s="420"/>
      <c r="FL221" s="420"/>
      <c r="FM221" s="420"/>
      <c r="FN221" s="420"/>
      <c r="FO221" s="420"/>
      <c r="FP221" s="420"/>
      <c r="FQ221" s="420"/>
      <c r="FR221" s="420"/>
      <c r="FS221" s="420"/>
      <c r="FT221" s="420"/>
      <c r="FU221" s="420"/>
      <c r="FV221" s="420"/>
      <c r="FW221" s="420"/>
      <c r="FX221" s="420"/>
      <c r="FY221" s="420"/>
      <c r="FZ221" s="420"/>
      <c r="GA221" s="420"/>
      <c r="GB221" s="420"/>
      <c r="GC221" s="420"/>
      <c r="GD221" s="420"/>
      <c r="GE221" s="420"/>
      <c r="GF221" s="420"/>
      <c r="GG221" s="420"/>
      <c r="GH221" s="420"/>
      <c r="GI221" s="420"/>
      <c r="GJ221" s="420"/>
      <c r="GK221" s="420"/>
      <c r="GL221" s="420"/>
      <c r="GM221" s="420"/>
      <c r="GN221" s="420"/>
      <c r="GO221" s="420"/>
      <c r="GP221" s="420"/>
      <c r="GQ221" s="420"/>
      <c r="GR221" s="420"/>
      <c r="GS221" s="420"/>
      <c r="GT221" s="420"/>
      <c r="GU221" s="420"/>
      <c r="GV221" s="420"/>
      <c r="GW221" s="420"/>
      <c r="GX221" s="420"/>
      <c r="GY221" s="420"/>
      <c r="GZ221" s="420"/>
      <c r="HA221" s="420"/>
      <c r="HB221" s="420"/>
      <c r="HC221" s="420"/>
      <c r="HD221" s="420"/>
      <c r="HE221" s="420"/>
      <c r="HF221" s="420"/>
      <c r="HG221" s="420"/>
      <c r="HH221" s="420"/>
      <c r="HI221" s="420"/>
      <c r="HJ221" s="420"/>
      <c r="HK221" s="420"/>
      <c r="HL221" s="420"/>
      <c r="HM221" s="420"/>
      <c r="HN221" s="420"/>
      <c r="HO221" s="420"/>
      <c r="HP221" s="420"/>
      <c r="HQ221" s="420"/>
      <c r="HR221" s="420"/>
      <c r="HS221" s="420"/>
      <c r="HT221" s="420"/>
      <c r="HU221" s="420"/>
      <c r="HV221" s="420"/>
      <c r="HW221" s="420"/>
      <c r="HX221" s="420"/>
      <c r="HY221" s="420"/>
      <c r="HZ221" s="420"/>
      <c r="IA221" s="420"/>
      <c r="IB221" s="420"/>
      <c r="IC221" s="420"/>
      <c r="ID221" s="420"/>
      <c r="IE221" s="420"/>
      <c r="IF221" s="420"/>
      <c r="IG221" s="420"/>
      <c r="IH221" s="420"/>
      <c r="II221" s="420"/>
      <c r="IJ221" s="420"/>
      <c r="IK221" s="420"/>
      <c r="IL221" s="420"/>
      <c r="IM221" s="420"/>
      <c r="IN221" s="420"/>
      <c r="IO221" s="420"/>
      <c r="IP221" s="420"/>
      <c r="IQ221" s="420"/>
      <c r="IR221" s="420"/>
      <c r="IS221" s="420"/>
      <c r="IT221" s="420"/>
      <c r="IU221" s="420"/>
      <c r="IV221" s="420"/>
    </row>
    <row r="222" spans="1:256" s="420" customFormat="1" ht="15.6" customHeight="1">
      <c r="A222" s="171"/>
      <c r="B222" s="171"/>
      <c r="F222" s="22"/>
      <c r="G222" s="131"/>
      <c r="H222" s="20"/>
      <c r="I222" s="472" t="s">
        <v>626</v>
      </c>
      <c r="J222" s="661"/>
      <c r="K222" s="661"/>
      <c r="L222" s="661"/>
      <c r="M222" s="661"/>
      <c r="N222" s="661"/>
      <c r="O222" s="661"/>
      <c r="P222" s="661"/>
      <c r="Q222" s="661"/>
      <c r="R222" s="477"/>
      <c r="S222" s="477"/>
      <c r="T222" s="477"/>
      <c r="U222" s="477"/>
      <c r="V222" s="477"/>
      <c r="W222" s="477"/>
      <c r="X222"/>
      <c r="Y222" s="473"/>
      <c r="Z222" s="477"/>
      <c r="AA222" s="477"/>
      <c r="AB222" s="477"/>
      <c r="AC222" s="477">
        <v>569500</v>
      </c>
      <c r="AD222" s="477">
        <v>635900</v>
      </c>
      <c r="AE222" s="477">
        <v>635900</v>
      </c>
      <c r="AF222" s="477">
        <v>651800</v>
      </c>
      <c r="AG222" s="477">
        <v>668100</v>
      </c>
      <c r="AH222" s="477">
        <v>684800</v>
      </c>
      <c r="AI222" s="477">
        <v>701900</v>
      </c>
      <c r="AJ222" s="477">
        <v>719400</v>
      </c>
      <c r="AK222" s="477">
        <v>737400</v>
      </c>
      <c r="AL222" s="477">
        <v>755800</v>
      </c>
      <c r="AM222" s="477">
        <v>774700</v>
      </c>
      <c r="AN222" s="477">
        <v>794100</v>
      </c>
      <c r="AO222" s="477">
        <v>814000</v>
      </c>
      <c r="AP222" s="477">
        <v>834400</v>
      </c>
      <c r="AQ222" s="477">
        <v>855300</v>
      </c>
      <c r="AR222" s="477">
        <v>876700</v>
      </c>
      <c r="AS222" s="523">
        <v>898600</v>
      </c>
    </row>
    <row r="223" spans="1:256" s="420" customFormat="1" ht="15.6" customHeight="1">
      <c r="A223" s="171"/>
      <c r="B223" s="171"/>
      <c r="F223" s="22"/>
      <c r="G223" s="131"/>
      <c r="H223" s="20"/>
      <c r="I223" s="472" t="s">
        <v>629</v>
      </c>
      <c r="J223" s="661"/>
      <c r="K223" s="661"/>
      <c r="L223" s="661"/>
      <c r="M223" s="661"/>
      <c r="N223" s="661"/>
      <c r="O223" s="661"/>
      <c r="P223" s="661"/>
      <c r="Q223" s="661"/>
      <c r="R223" s="477"/>
      <c r="S223" s="477"/>
      <c r="T223" s="477"/>
      <c r="U223" s="477"/>
      <c r="V223" s="477"/>
      <c r="W223" s="477"/>
      <c r="X223"/>
      <c r="Y223" s="473"/>
      <c r="Z223" s="477"/>
      <c r="AA223" s="477"/>
      <c r="AB223" s="477"/>
      <c r="AC223" s="477">
        <v>0</v>
      </c>
      <c r="AD223" s="477">
        <v>0</v>
      </c>
      <c r="AE223" s="477">
        <v>0</v>
      </c>
      <c r="AF223" s="477">
        <v>0</v>
      </c>
      <c r="AG223" s="477">
        <v>0</v>
      </c>
      <c r="AH223" s="477">
        <v>0</v>
      </c>
      <c r="AI223" s="477">
        <v>0</v>
      </c>
      <c r="AJ223" s="477">
        <v>0</v>
      </c>
      <c r="AK223" s="477">
        <v>0</v>
      </c>
      <c r="AL223" s="477">
        <v>0</v>
      </c>
      <c r="AM223" s="477">
        <v>0</v>
      </c>
      <c r="AN223" s="477">
        <v>0</v>
      </c>
      <c r="AO223" s="477">
        <v>0</v>
      </c>
      <c r="AP223" s="477">
        <v>0</v>
      </c>
      <c r="AQ223" s="477">
        <v>0</v>
      </c>
      <c r="AR223" s="477">
        <v>0</v>
      </c>
      <c r="AS223" s="523">
        <v>0</v>
      </c>
    </row>
    <row r="224" spans="1:256" s="420" customFormat="1" ht="15.6" customHeight="1">
      <c r="A224" s="171"/>
      <c r="B224" s="171"/>
      <c r="F224" s="22"/>
      <c r="G224" s="131"/>
      <c r="H224" s="20"/>
      <c r="I224" s="472" t="s">
        <v>632</v>
      </c>
      <c r="J224" s="661"/>
      <c r="K224" s="661"/>
      <c r="L224" s="661"/>
      <c r="M224" s="661"/>
      <c r="N224" s="661"/>
      <c r="O224" s="661"/>
      <c r="P224" s="661"/>
      <c r="Q224" s="661"/>
      <c r="R224" s="477"/>
      <c r="S224" s="477"/>
      <c r="T224" s="477"/>
      <c r="U224" s="477"/>
      <c r="V224" s="477"/>
      <c r="W224" s="477"/>
      <c r="X224"/>
      <c r="Y224" s="473"/>
      <c r="Z224" s="477"/>
      <c r="AA224" s="477"/>
      <c r="AB224" s="477"/>
      <c r="AC224" s="477">
        <v>1222200</v>
      </c>
      <c r="AD224" s="477">
        <v>1762230</v>
      </c>
      <c r="AE224" s="477">
        <v>1602230</v>
      </c>
      <c r="AF224" s="477">
        <v>1642300</v>
      </c>
      <c r="AG224" s="477">
        <v>1683400</v>
      </c>
      <c r="AH224" s="477">
        <v>1725500</v>
      </c>
      <c r="AI224" s="477">
        <v>1768600</v>
      </c>
      <c r="AJ224" s="477">
        <v>1812800</v>
      </c>
      <c r="AK224" s="477">
        <v>1858100</v>
      </c>
      <c r="AL224" s="477">
        <v>1904600</v>
      </c>
      <c r="AM224" s="477">
        <v>1952200</v>
      </c>
      <c r="AN224" s="477">
        <v>2001000</v>
      </c>
      <c r="AO224" s="477">
        <v>2051000</v>
      </c>
      <c r="AP224" s="477">
        <v>2102300</v>
      </c>
      <c r="AQ224" s="477">
        <v>2154900</v>
      </c>
      <c r="AR224" s="477">
        <v>2208800</v>
      </c>
      <c r="AS224" s="523">
        <v>2264000</v>
      </c>
    </row>
    <row r="225" spans="1:256" s="420" customFormat="1" ht="15.6" customHeight="1">
      <c r="A225" s="171"/>
      <c r="B225" s="171"/>
      <c r="F225" s="22"/>
      <c r="G225" s="131"/>
      <c r="H225" s="20"/>
      <c r="I225" s="115" t="s">
        <v>635</v>
      </c>
      <c r="J225" s="152"/>
      <c r="K225" s="152"/>
      <c r="L225" s="152"/>
      <c r="M225" s="152"/>
      <c r="N225" s="152"/>
      <c r="O225" s="152"/>
      <c r="P225" s="152"/>
      <c r="Q225" s="152"/>
      <c r="R225" s="477"/>
      <c r="S225" s="477"/>
      <c r="T225" s="477"/>
      <c r="U225" s="477"/>
      <c r="V225" s="477"/>
      <c r="W225" s="477"/>
      <c r="X225"/>
      <c r="Y225" s="473"/>
      <c r="Z225" s="477"/>
      <c r="AA225" s="477"/>
      <c r="AB225" s="477"/>
      <c r="AC225" s="477">
        <v>0</v>
      </c>
      <c r="AD225" s="477">
        <v>-631300</v>
      </c>
      <c r="AE225" s="477">
        <v>-652200</v>
      </c>
      <c r="AF225" s="477">
        <v>-668500</v>
      </c>
      <c r="AG225" s="477">
        <v>-685200</v>
      </c>
      <c r="AH225" s="477">
        <v>-702300</v>
      </c>
      <c r="AI225" s="477">
        <v>-719900</v>
      </c>
      <c r="AJ225" s="477">
        <v>-737900</v>
      </c>
      <c r="AK225" s="477">
        <v>-756300</v>
      </c>
      <c r="AL225" s="477">
        <v>-775200</v>
      </c>
      <c r="AM225" s="477">
        <v>-794600</v>
      </c>
      <c r="AN225" s="477">
        <v>-814500</v>
      </c>
      <c r="AO225" s="477">
        <v>-834900</v>
      </c>
      <c r="AP225" s="477">
        <v>-855800</v>
      </c>
      <c r="AQ225" s="477">
        <v>-877200</v>
      </c>
      <c r="AR225" s="477">
        <v>-899100</v>
      </c>
      <c r="AS225" s="523">
        <v>-921600</v>
      </c>
    </row>
    <row r="226" spans="1:256" s="420" customFormat="1" ht="15.6" customHeight="1">
      <c r="A226" s="171"/>
      <c r="B226" s="171"/>
      <c r="C226" s="998"/>
      <c r="D226" s="998"/>
      <c r="E226" s="998"/>
      <c r="F226" s="22"/>
      <c r="G226" s="505"/>
      <c r="H226" s="506"/>
      <c r="I226" s="507" t="s">
        <v>38</v>
      </c>
      <c r="J226" s="654"/>
      <c r="K226" s="654"/>
      <c r="L226" s="654"/>
      <c r="M226" s="654"/>
      <c r="N226" s="654"/>
      <c r="O226" s="654"/>
      <c r="P226" s="654"/>
      <c r="Q226" s="654"/>
      <c r="R226" s="508"/>
      <c r="S226" s="508"/>
      <c r="T226" s="508"/>
      <c r="U226" s="508"/>
      <c r="V226" s="508"/>
      <c r="W226" s="508"/>
      <c r="X226"/>
      <c r="Y226" s="473"/>
      <c r="Z226" s="508"/>
      <c r="AA226" s="508"/>
      <c r="AB226" s="508"/>
      <c r="AC226" s="508">
        <v>11365100</v>
      </c>
      <c r="AD226" s="508">
        <v>13311362.092219999</v>
      </c>
      <c r="AE226" s="508">
        <v>13580776.901900001</v>
      </c>
      <c r="AF226" s="508">
        <v>14055400</v>
      </c>
      <c r="AG226" s="508">
        <v>14626100</v>
      </c>
      <c r="AH226" s="508">
        <v>15228000</v>
      </c>
      <c r="AI226" s="508">
        <v>15848500</v>
      </c>
      <c r="AJ226" s="508">
        <v>16376900</v>
      </c>
      <c r="AK226" s="508">
        <v>16923600</v>
      </c>
      <c r="AL226" s="508">
        <v>17489200</v>
      </c>
      <c r="AM226" s="508">
        <v>18077700</v>
      </c>
      <c r="AN226" s="508">
        <v>18690100</v>
      </c>
      <c r="AO226" s="508">
        <v>19327200</v>
      </c>
      <c r="AP226" s="508">
        <v>19990000</v>
      </c>
      <c r="AQ226" s="508">
        <v>20679300</v>
      </c>
      <c r="AR226" s="508">
        <v>21396100</v>
      </c>
      <c r="AS226" s="509">
        <v>22141300</v>
      </c>
      <c r="AT226" s="998"/>
      <c r="AU226" s="998"/>
      <c r="AV226" s="998"/>
      <c r="AW226" s="998"/>
      <c r="AX226" s="998"/>
      <c r="AY226" s="998"/>
      <c r="AZ226" s="998"/>
      <c r="BA226" s="998"/>
      <c r="BB226" s="998"/>
      <c r="BC226" s="998"/>
      <c r="BD226" s="998"/>
      <c r="BE226" s="998"/>
      <c r="BF226" s="998"/>
      <c r="BG226" s="998"/>
      <c r="BH226" s="998"/>
      <c r="BI226" s="998"/>
      <c r="BJ226" s="998"/>
      <c r="BK226" s="998"/>
      <c r="BL226" s="998"/>
      <c r="BM226" s="998"/>
      <c r="BN226" s="998"/>
      <c r="BO226" s="998"/>
      <c r="BP226" s="998"/>
      <c r="BQ226" s="998"/>
      <c r="BR226" s="998"/>
      <c r="BS226" s="998"/>
      <c r="BT226" s="998"/>
      <c r="BU226" s="998"/>
      <c r="BV226" s="998"/>
      <c r="BW226" s="998"/>
      <c r="BX226" s="998"/>
      <c r="BY226" s="998"/>
      <c r="BZ226" s="998"/>
      <c r="CA226" s="998"/>
      <c r="CB226" s="998"/>
      <c r="CC226" s="998"/>
      <c r="CD226" s="998"/>
      <c r="CE226" s="998"/>
      <c r="CF226" s="998"/>
      <c r="CG226" s="998"/>
      <c r="CH226" s="998"/>
      <c r="CI226" s="998"/>
      <c r="CJ226" s="998"/>
      <c r="CK226" s="998"/>
      <c r="CL226" s="998"/>
      <c r="CM226" s="998"/>
      <c r="CN226" s="998"/>
      <c r="CO226" s="998"/>
      <c r="CP226" s="998"/>
      <c r="CQ226" s="998"/>
      <c r="CR226" s="998"/>
      <c r="CS226" s="998"/>
      <c r="CT226" s="998"/>
      <c r="CU226" s="998"/>
      <c r="CV226" s="998"/>
      <c r="CW226" s="998"/>
      <c r="CX226" s="998"/>
      <c r="CY226" s="998"/>
      <c r="CZ226" s="998"/>
      <c r="DA226" s="998"/>
      <c r="DB226" s="998"/>
      <c r="DC226" s="998"/>
      <c r="DD226" s="998"/>
      <c r="DE226" s="998"/>
      <c r="DF226" s="998"/>
      <c r="DG226" s="998"/>
      <c r="DH226" s="998"/>
      <c r="DI226" s="998"/>
      <c r="DJ226" s="998"/>
      <c r="DK226" s="998"/>
      <c r="DL226" s="998"/>
      <c r="DM226" s="998"/>
      <c r="DN226" s="998"/>
      <c r="DO226" s="998"/>
      <c r="DP226" s="998"/>
      <c r="DQ226" s="998"/>
      <c r="DR226" s="998"/>
      <c r="DS226" s="998"/>
      <c r="DT226" s="998"/>
      <c r="DU226" s="998"/>
      <c r="DV226" s="998"/>
      <c r="DW226" s="998"/>
      <c r="DX226" s="998"/>
      <c r="DY226" s="998"/>
      <c r="DZ226" s="998"/>
      <c r="EA226" s="998"/>
      <c r="EB226" s="998"/>
      <c r="EC226" s="998"/>
      <c r="ED226" s="998"/>
      <c r="EE226" s="998"/>
      <c r="EF226" s="998"/>
      <c r="EG226" s="998"/>
      <c r="EH226" s="998"/>
      <c r="EI226" s="998"/>
      <c r="EJ226" s="998"/>
      <c r="EK226" s="998"/>
      <c r="EL226" s="998"/>
      <c r="EM226" s="998"/>
      <c r="EN226" s="998"/>
      <c r="EO226" s="998"/>
      <c r="EP226" s="998"/>
      <c r="EQ226" s="998"/>
      <c r="ER226" s="998"/>
      <c r="ES226" s="998"/>
      <c r="ET226" s="998"/>
      <c r="EU226" s="998"/>
      <c r="EV226" s="998"/>
      <c r="EW226" s="998"/>
      <c r="EX226" s="998"/>
      <c r="EY226" s="998"/>
      <c r="EZ226" s="998"/>
      <c r="FA226" s="998"/>
      <c r="FB226" s="998"/>
      <c r="FC226" s="998"/>
      <c r="FD226" s="998"/>
      <c r="FE226" s="998"/>
      <c r="FF226" s="998"/>
      <c r="FG226" s="998"/>
      <c r="FH226" s="998"/>
      <c r="FI226" s="998"/>
      <c r="FJ226" s="998"/>
      <c r="FK226" s="998"/>
      <c r="FL226" s="998"/>
      <c r="FM226" s="998"/>
      <c r="FN226" s="998"/>
      <c r="FO226" s="998"/>
      <c r="FP226" s="998"/>
      <c r="FQ226" s="998"/>
      <c r="FR226" s="998"/>
      <c r="FS226" s="998"/>
      <c r="FT226" s="998"/>
      <c r="FU226" s="998"/>
      <c r="FV226" s="998"/>
      <c r="FW226" s="998"/>
      <c r="FX226" s="998"/>
      <c r="FY226" s="998"/>
      <c r="FZ226" s="998"/>
      <c r="GA226" s="998"/>
      <c r="GB226" s="998"/>
      <c r="GC226" s="998"/>
      <c r="GD226" s="998"/>
      <c r="GE226" s="998"/>
      <c r="GF226" s="998"/>
      <c r="GG226" s="998"/>
      <c r="GH226" s="998"/>
      <c r="GI226" s="998"/>
      <c r="GJ226" s="998"/>
      <c r="GK226" s="998"/>
      <c r="GL226" s="998"/>
      <c r="GM226" s="998"/>
      <c r="GN226" s="998"/>
      <c r="GO226" s="998"/>
      <c r="GP226" s="998"/>
      <c r="GQ226" s="998"/>
      <c r="GR226" s="998"/>
      <c r="GS226" s="998"/>
      <c r="GT226" s="998"/>
      <c r="GU226" s="998"/>
      <c r="GV226" s="998"/>
      <c r="GW226" s="998"/>
      <c r="GX226" s="998"/>
      <c r="GY226" s="998"/>
      <c r="GZ226" s="998"/>
      <c r="HA226" s="998"/>
      <c r="HB226" s="998"/>
      <c r="HC226" s="998"/>
      <c r="HD226" s="998"/>
      <c r="HE226" s="998"/>
      <c r="HF226" s="998"/>
      <c r="HG226" s="998"/>
      <c r="HH226" s="998"/>
      <c r="HI226" s="998"/>
      <c r="HJ226" s="998"/>
      <c r="HK226" s="998"/>
      <c r="HL226" s="998"/>
      <c r="HM226" s="998"/>
      <c r="HN226" s="998"/>
      <c r="HO226" s="998"/>
      <c r="HP226" s="998"/>
      <c r="HQ226" s="998"/>
      <c r="HR226" s="998"/>
      <c r="HS226" s="998"/>
      <c r="HT226" s="998"/>
      <c r="HU226" s="998"/>
      <c r="HV226" s="998"/>
      <c r="HW226" s="998"/>
      <c r="HX226" s="998"/>
      <c r="HY226" s="998"/>
      <c r="HZ226" s="998"/>
      <c r="IA226" s="998"/>
      <c r="IB226" s="998"/>
      <c r="IC226" s="998"/>
      <c r="ID226" s="998"/>
      <c r="IE226" s="998"/>
      <c r="IF226" s="998"/>
      <c r="IG226" s="998"/>
      <c r="IH226" s="998"/>
      <c r="II226" s="998"/>
      <c r="IJ226" s="998"/>
      <c r="IK226" s="998"/>
      <c r="IL226" s="998"/>
      <c r="IM226" s="998"/>
      <c r="IN226" s="998"/>
      <c r="IO226" s="998"/>
      <c r="IP226" s="998"/>
      <c r="IQ226" s="998"/>
      <c r="IR226" s="998"/>
      <c r="IS226" s="998"/>
      <c r="IT226" s="998"/>
      <c r="IU226" s="998"/>
      <c r="IV226" s="998"/>
    </row>
    <row r="227" spans="1:256" s="420" customFormat="1" ht="15.6" customHeight="1">
      <c r="A227" s="171"/>
      <c r="B227" s="171"/>
      <c r="F227" s="22"/>
      <c r="G227" s="131"/>
      <c r="H227" s="490" t="s">
        <v>786</v>
      </c>
      <c r="I227" s="472"/>
      <c r="J227" s="661"/>
      <c r="K227" s="661"/>
      <c r="L227" s="661"/>
      <c r="M227" s="661"/>
      <c r="N227" s="661"/>
      <c r="O227" s="661"/>
      <c r="P227" s="661"/>
      <c r="Q227" s="661"/>
      <c r="R227" s="473"/>
      <c r="S227" s="473"/>
      <c r="T227" s="473"/>
      <c r="U227" s="473"/>
      <c r="V227" s="473"/>
      <c r="W227" s="473"/>
      <c r="X227"/>
      <c r="Y227" s="473"/>
      <c r="Z227" s="473"/>
      <c r="AA227" s="473"/>
      <c r="AB227" s="473"/>
      <c r="AC227" s="473"/>
      <c r="AD227" s="473"/>
      <c r="AE227" s="473"/>
      <c r="AF227" s="473"/>
      <c r="AG227" s="473"/>
      <c r="AH227" s="473"/>
      <c r="AI227" s="473"/>
      <c r="AJ227" s="473"/>
      <c r="AK227" s="473"/>
      <c r="AL227" s="473"/>
      <c r="AM227" s="473"/>
      <c r="AN227" s="473"/>
      <c r="AO227" s="473"/>
      <c r="AP227" s="473"/>
      <c r="AQ227" s="473"/>
      <c r="AR227" s="473"/>
      <c r="AS227" s="1288"/>
    </row>
    <row r="228" spans="1:256" s="420" customFormat="1" ht="15.6" customHeight="1">
      <c r="A228" s="171"/>
      <c r="B228" s="171"/>
      <c r="F228" s="22"/>
      <c r="G228" s="131"/>
      <c r="H228" s="20"/>
      <c r="I228" s="472" t="s">
        <v>623</v>
      </c>
      <c r="J228" s="661"/>
      <c r="K228" s="661"/>
      <c r="L228" s="661"/>
      <c r="M228" s="661"/>
      <c r="N228" s="661"/>
      <c r="O228" s="661"/>
      <c r="P228" s="661"/>
      <c r="Q228" s="661"/>
      <c r="R228" s="477"/>
      <c r="S228" s="477"/>
      <c r="T228" s="477"/>
      <c r="U228" s="477"/>
      <c r="V228" s="477"/>
      <c r="W228" s="477"/>
      <c r="X228"/>
      <c r="Y228" s="473"/>
      <c r="Z228" s="477"/>
      <c r="AA228" s="477"/>
      <c r="AB228" s="477"/>
      <c r="AC228" s="477">
        <v>6153200</v>
      </c>
      <c r="AD228" s="477">
        <v>5187995.9266266599</v>
      </c>
      <c r="AE228" s="477">
        <v>5368259.0660149995</v>
      </c>
      <c r="AF228" s="477">
        <v>5571300</v>
      </c>
      <c r="AG228" s="477">
        <v>5822300</v>
      </c>
      <c r="AH228" s="477">
        <v>6088200</v>
      </c>
      <c r="AI228" s="477">
        <v>6362700</v>
      </c>
      <c r="AJ228" s="477">
        <v>6589200</v>
      </c>
      <c r="AK228" s="477">
        <v>6823900</v>
      </c>
      <c r="AL228" s="477">
        <v>7067100</v>
      </c>
      <c r="AM228" s="477">
        <v>7320900</v>
      </c>
      <c r="AN228" s="477">
        <v>7585700</v>
      </c>
      <c r="AO228" s="477">
        <v>7861900</v>
      </c>
      <c r="AP228" s="477">
        <v>8150000</v>
      </c>
      <c r="AQ228" s="477">
        <v>8450300</v>
      </c>
      <c r="AR228" s="477">
        <v>8763400</v>
      </c>
      <c r="AS228" s="523">
        <v>9089700</v>
      </c>
    </row>
    <row r="229" spans="1:256" s="998" customFormat="1" ht="15.6" customHeight="1">
      <c r="A229" s="171"/>
      <c r="B229" s="171"/>
      <c r="C229" s="420"/>
      <c r="D229" s="420"/>
      <c r="E229" s="420"/>
      <c r="F229" s="22"/>
      <c r="G229" s="131"/>
      <c r="H229" s="20"/>
      <c r="I229" s="472" t="s">
        <v>625</v>
      </c>
      <c r="J229" s="661"/>
      <c r="K229" s="661"/>
      <c r="L229" s="661"/>
      <c r="M229" s="661"/>
      <c r="N229" s="661"/>
      <c r="O229" s="661"/>
      <c r="P229" s="661"/>
      <c r="Q229" s="661"/>
      <c r="R229" s="477"/>
      <c r="S229" s="477"/>
      <c r="T229" s="477"/>
      <c r="U229" s="477"/>
      <c r="V229" s="477"/>
      <c r="W229" s="477"/>
      <c r="X229"/>
      <c r="Y229" s="473"/>
      <c r="Z229" s="477"/>
      <c r="AA229" s="477"/>
      <c r="AB229" s="477"/>
      <c r="AC229" s="477">
        <v>772100</v>
      </c>
      <c r="AD229" s="477">
        <v>216700</v>
      </c>
      <c r="AE229" s="477">
        <v>216700</v>
      </c>
      <c r="AF229" s="477">
        <v>222100</v>
      </c>
      <c r="AG229" s="477">
        <v>227700</v>
      </c>
      <c r="AH229" s="477">
        <v>233400</v>
      </c>
      <c r="AI229" s="477">
        <v>239200</v>
      </c>
      <c r="AJ229" s="477">
        <v>245200</v>
      </c>
      <c r="AK229" s="477">
        <v>251300</v>
      </c>
      <c r="AL229" s="477">
        <v>257600</v>
      </c>
      <c r="AM229" s="477">
        <v>264000</v>
      </c>
      <c r="AN229" s="477">
        <v>270600</v>
      </c>
      <c r="AO229" s="477">
        <v>277400</v>
      </c>
      <c r="AP229" s="477">
        <v>284300</v>
      </c>
      <c r="AQ229" s="477">
        <v>291400</v>
      </c>
      <c r="AR229" s="477">
        <v>298700</v>
      </c>
      <c r="AS229" s="523">
        <v>306200</v>
      </c>
      <c r="AT229" s="420"/>
      <c r="AU229" s="420"/>
      <c r="AV229" s="420"/>
      <c r="AW229" s="420"/>
      <c r="AX229" s="420"/>
      <c r="AY229" s="420"/>
      <c r="AZ229" s="420"/>
      <c r="BA229" s="420"/>
      <c r="BB229" s="420"/>
      <c r="BC229" s="420"/>
      <c r="BD229" s="420"/>
      <c r="BE229" s="420"/>
      <c r="BF229" s="420"/>
      <c r="BG229" s="420"/>
      <c r="BH229" s="420"/>
      <c r="BI229" s="420"/>
      <c r="BJ229" s="420"/>
      <c r="BK229" s="420"/>
      <c r="BL229" s="420"/>
      <c r="BM229" s="420"/>
      <c r="BN229" s="420"/>
      <c r="BO229" s="420"/>
      <c r="BP229" s="420"/>
      <c r="BQ229" s="420"/>
      <c r="BR229" s="420"/>
      <c r="BS229" s="420"/>
      <c r="BT229" s="420"/>
      <c r="BU229" s="420"/>
      <c r="BV229" s="420"/>
      <c r="BW229" s="420"/>
      <c r="BX229" s="420"/>
      <c r="BY229" s="420"/>
      <c r="BZ229" s="420"/>
      <c r="CA229" s="420"/>
      <c r="CB229" s="420"/>
      <c r="CC229" s="420"/>
      <c r="CD229" s="420"/>
      <c r="CE229" s="420"/>
      <c r="CF229" s="420"/>
      <c r="CG229" s="420"/>
      <c r="CH229" s="420"/>
      <c r="CI229" s="420"/>
      <c r="CJ229" s="420"/>
      <c r="CK229" s="420"/>
      <c r="CL229" s="420"/>
      <c r="CM229" s="420"/>
      <c r="CN229" s="420"/>
      <c r="CO229" s="420"/>
      <c r="CP229" s="420"/>
      <c r="CQ229" s="420"/>
      <c r="CR229" s="420"/>
      <c r="CS229" s="420"/>
      <c r="CT229" s="420"/>
      <c r="CU229" s="420"/>
      <c r="CV229" s="420"/>
      <c r="CW229" s="420"/>
      <c r="CX229" s="420"/>
      <c r="CY229" s="420"/>
      <c r="CZ229" s="420"/>
      <c r="DA229" s="420"/>
      <c r="DB229" s="420"/>
      <c r="DC229" s="420"/>
      <c r="DD229" s="420"/>
      <c r="DE229" s="420"/>
      <c r="DF229" s="420"/>
      <c r="DG229" s="420"/>
      <c r="DH229" s="420"/>
      <c r="DI229" s="420"/>
      <c r="DJ229" s="420"/>
      <c r="DK229" s="420"/>
      <c r="DL229" s="420"/>
      <c r="DM229" s="420"/>
      <c r="DN229" s="420"/>
      <c r="DO229" s="420"/>
      <c r="DP229" s="420"/>
      <c r="DQ229" s="420"/>
      <c r="DR229" s="420"/>
      <c r="DS229" s="420"/>
      <c r="DT229" s="420"/>
      <c r="DU229" s="420"/>
      <c r="DV229" s="420"/>
      <c r="DW229" s="420"/>
      <c r="DX229" s="420"/>
      <c r="DY229" s="420"/>
      <c r="DZ229" s="420"/>
      <c r="EA229" s="420"/>
      <c r="EB229" s="420"/>
      <c r="EC229" s="420"/>
      <c r="ED229" s="420"/>
      <c r="EE229" s="420"/>
      <c r="EF229" s="420"/>
      <c r="EG229" s="420"/>
      <c r="EH229" s="420"/>
      <c r="EI229" s="420"/>
      <c r="EJ229" s="420"/>
      <c r="EK229" s="420"/>
      <c r="EL229" s="420"/>
      <c r="EM229" s="420"/>
      <c r="EN229" s="420"/>
      <c r="EO229" s="420"/>
      <c r="EP229" s="420"/>
      <c r="EQ229" s="420"/>
      <c r="ER229" s="420"/>
      <c r="ES229" s="420"/>
      <c r="ET229" s="420"/>
      <c r="EU229" s="420"/>
      <c r="EV229" s="420"/>
      <c r="EW229" s="420"/>
      <c r="EX229" s="420"/>
      <c r="EY229" s="420"/>
      <c r="EZ229" s="420"/>
      <c r="FA229" s="420"/>
      <c r="FB229" s="420"/>
      <c r="FC229" s="420"/>
      <c r="FD229" s="420"/>
      <c r="FE229" s="420"/>
      <c r="FF229" s="420"/>
      <c r="FG229" s="420"/>
      <c r="FH229" s="420"/>
      <c r="FI229" s="420"/>
      <c r="FJ229" s="420"/>
      <c r="FK229" s="420"/>
      <c r="FL229" s="420"/>
      <c r="FM229" s="420"/>
      <c r="FN229" s="420"/>
      <c r="FO229" s="420"/>
      <c r="FP229" s="420"/>
      <c r="FQ229" s="420"/>
      <c r="FR229" s="420"/>
      <c r="FS229" s="420"/>
      <c r="FT229" s="420"/>
      <c r="FU229" s="420"/>
      <c r="FV229" s="420"/>
      <c r="FW229" s="420"/>
      <c r="FX229" s="420"/>
      <c r="FY229" s="420"/>
      <c r="FZ229" s="420"/>
      <c r="GA229" s="420"/>
      <c r="GB229" s="420"/>
      <c r="GC229" s="420"/>
      <c r="GD229" s="420"/>
      <c r="GE229" s="420"/>
      <c r="GF229" s="420"/>
      <c r="GG229" s="420"/>
      <c r="GH229" s="420"/>
      <c r="GI229" s="420"/>
      <c r="GJ229" s="420"/>
      <c r="GK229" s="420"/>
      <c r="GL229" s="420"/>
      <c r="GM229" s="420"/>
      <c r="GN229" s="420"/>
      <c r="GO229" s="420"/>
      <c r="GP229" s="420"/>
      <c r="GQ229" s="420"/>
      <c r="GR229" s="420"/>
      <c r="GS229" s="420"/>
      <c r="GT229" s="420"/>
      <c r="GU229" s="420"/>
      <c r="GV229" s="420"/>
      <c r="GW229" s="420"/>
      <c r="GX229" s="420"/>
      <c r="GY229" s="420"/>
      <c r="GZ229" s="420"/>
      <c r="HA229" s="420"/>
      <c r="HB229" s="420"/>
      <c r="HC229" s="420"/>
      <c r="HD229" s="420"/>
      <c r="HE229" s="420"/>
      <c r="HF229" s="420"/>
      <c r="HG229" s="420"/>
      <c r="HH229" s="420"/>
      <c r="HI229" s="420"/>
      <c r="HJ229" s="420"/>
      <c r="HK229" s="420"/>
      <c r="HL229" s="420"/>
      <c r="HM229" s="420"/>
      <c r="HN229" s="420"/>
      <c r="HO229" s="420"/>
      <c r="HP229" s="420"/>
      <c r="HQ229" s="420"/>
      <c r="HR229" s="420"/>
      <c r="HS229" s="420"/>
      <c r="HT229" s="420"/>
      <c r="HU229" s="420"/>
      <c r="HV229" s="420"/>
      <c r="HW229" s="420"/>
      <c r="HX229" s="420"/>
      <c r="HY229" s="420"/>
      <c r="HZ229" s="420"/>
      <c r="IA229" s="420"/>
      <c r="IB229" s="420"/>
      <c r="IC229" s="420"/>
      <c r="ID229" s="420"/>
      <c r="IE229" s="420"/>
      <c r="IF229" s="420"/>
      <c r="IG229" s="420"/>
      <c r="IH229" s="420"/>
      <c r="II229" s="420"/>
      <c r="IJ229" s="420"/>
      <c r="IK229" s="420"/>
      <c r="IL229" s="420"/>
      <c r="IM229" s="420"/>
      <c r="IN229" s="420"/>
      <c r="IO229" s="420"/>
      <c r="IP229" s="420"/>
      <c r="IQ229" s="420"/>
      <c r="IR229" s="420"/>
      <c r="IS229" s="420"/>
      <c r="IT229" s="420"/>
      <c r="IU229" s="420"/>
      <c r="IV229" s="420"/>
    </row>
    <row r="230" spans="1:256" s="420" customFormat="1" ht="15.6" customHeight="1">
      <c r="A230" s="171"/>
      <c r="B230" s="171"/>
      <c r="F230" s="22"/>
      <c r="G230" s="131"/>
      <c r="H230" s="20"/>
      <c r="I230" s="472" t="s">
        <v>626</v>
      </c>
      <c r="J230" s="661"/>
      <c r="K230" s="661"/>
      <c r="L230" s="661"/>
      <c r="M230" s="661"/>
      <c r="N230" s="661"/>
      <c r="O230" s="661"/>
      <c r="P230" s="661"/>
      <c r="Q230" s="661"/>
      <c r="R230" s="477"/>
      <c r="S230" s="477"/>
      <c r="T230" s="477"/>
      <c r="U230" s="477"/>
      <c r="V230" s="477"/>
      <c r="W230" s="477"/>
      <c r="X230"/>
      <c r="Y230" s="473"/>
      <c r="Z230" s="477"/>
      <c r="AA230" s="477"/>
      <c r="AB230" s="477"/>
      <c r="AC230" s="477">
        <v>508300</v>
      </c>
      <c r="AD230" s="477">
        <v>554117</v>
      </c>
      <c r="AE230" s="477">
        <v>600230</v>
      </c>
      <c r="AF230" s="477">
        <v>615200</v>
      </c>
      <c r="AG230" s="477">
        <v>630600</v>
      </c>
      <c r="AH230" s="477">
        <v>646400</v>
      </c>
      <c r="AI230" s="477">
        <v>662600</v>
      </c>
      <c r="AJ230" s="477">
        <v>679200</v>
      </c>
      <c r="AK230" s="477">
        <v>696200</v>
      </c>
      <c r="AL230" s="477">
        <v>713600</v>
      </c>
      <c r="AM230" s="477">
        <v>731400</v>
      </c>
      <c r="AN230" s="477">
        <v>749700</v>
      </c>
      <c r="AO230" s="477">
        <v>768400</v>
      </c>
      <c r="AP230" s="477">
        <v>787600</v>
      </c>
      <c r="AQ230" s="477">
        <v>807300</v>
      </c>
      <c r="AR230" s="477">
        <v>827500</v>
      </c>
      <c r="AS230" s="523">
        <v>848200</v>
      </c>
    </row>
    <row r="231" spans="1:256" s="420" customFormat="1" ht="15.6" customHeight="1">
      <c r="A231" s="171"/>
      <c r="B231" s="171"/>
      <c r="F231" s="22"/>
      <c r="G231" s="131"/>
      <c r="H231" s="20"/>
      <c r="I231" s="472" t="s">
        <v>629</v>
      </c>
      <c r="J231" s="661"/>
      <c r="K231" s="661"/>
      <c r="L231" s="661"/>
      <c r="M231" s="661"/>
      <c r="N231" s="661"/>
      <c r="O231" s="661"/>
      <c r="P231" s="661"/>
      <c r="Q231" s="661"/>
      <c r="R231" s="477"/>
      <c r="S231" s="477"/>
      <c r="T231" s="477"/>
      <c r="U231" s="477"/>
      <c r="V231" s="477"/>
      <c r="W231" s="477"/>
      <c r="X231"/>
      <c r="Y231" s="473"/>
      <c r="Z231" s="477"/>
      <c r="AA231" s="477"/>
      <c r="AB231" s="477"/>
      <c r="AC231" s="477">
        <v>0</v>
      </c>
      <c r="AD231" s="477">
        <v>0</v>
      </c>
      <c r="AE231" s="477">
        <v>0</v>
      </c>
      <c r="AF231" s="477">
        <v>0</v>
      </c>
      <c r="AG231" s="477">
        <v>0</v>
      </c>
      <c r="AH231" s="477">
        <v>0</v>
      </c>
      <c r="AI231" s="477">
        <v>0</v>
      </c>
      <c r="AJ231" s="477">
        <v>0</v>
      </c>
      <c r="AK231" s="477">
        <v>0</v>
      </c>
      <c r="AL231" s="477">
        <v>0</v>
      </c>
      <c r="AM231" s="477">
        <v>0</v>
      </c>
      <c r="AN231" s="477">
        <v>0</v>
      </c>
      <c r="AO231" s="477">
        <v>0</v>
      </c>
      <c r="AP231" s="477">
        <v>0</v>
      </c>
      <c r="AQ231" s="477">
        <v>0</v>
      </c>
      <c r="AR231" s="477">
        <v>0</v>
      </c>
      <c r="AS231" s="523">
        <v>0</v>
      </c>
    </row>
    <row r="232" spans="1:256" s="420" customFormat="1" ht="15.6" customHeight="1">
      <c r="A232" s="171"/>
      <c r="B232" s="171"/>
      <c r="F232" s="22"/>
      <c r="G232" s="131"/>
      <c r="H232" s="20"/>
      <c r="I232" s="472" t="s">
        <v>632</v>
      </c>
      <c r="J232" s="661"/>
      <c r="K232" s="661"/>
      <c r="L232" s="661"/>
      <c r="M232" s="661"/>
      <c r="N232" s="661"/>
      <c r="O232" s="661"/>
      <c r="P232" s="661"/>
      <c r="Q232" s="661"/>
      <c r="R232" s="477"/>
      <c r="S232" s="477"/>
      <c r="T232" s="477"/>
      <c r="U232" s="477"/>
      <c r="V232" s="477"/>
      <c r="W232" s="477"/>
      <c r="X232"/>
      <c r="Y232" s="473"/>
      <c r="Z232" s="477"/>
      <c r="AA232" s="477"/>
      <c r="AB232" s="477"/>
      <c r="AC232" s="477">
        <v>948600</v>
      </c>
      <c r="AD232" s="477">
        <v>563900</v>
      </c>
      <c r="AE232" s="477">
        <v>561500</v>
      </c>
      <c r="AF232" s="477">
        <v>575500</v>
      </c>
      <c r="AG232" s="477">
        <v>589900</v>
      </c>
      <c r="AH232" s="477">
        <v>604600</v>
      </c>
      <c r="AI232" s="477">
        <v>619700</v>
      </c>
      <c r="AJ232" s="477">
        <v>635200</v>
      </c>
      <c r="AK232" s="477">
        <v>651100</v>
      </c>
      <c r="AL232" s="477">
        <v>667400</v>
      </c>
      <c r="AM232" s="477">
        <v>684100</v>
      </c>
      <c r="AN232" s="477">
        <v>701200</v>
      </c>
      <c r="AO232" s="477">
        <v>718700</v>
      </c>
      <c r="AP232" s="477">
        <v>736700</v>
      </c>
      <c r="AQ232" s="477">
        <v>755100</v>
      </c>
      <c r="AR232" s="477">
        <v>774000</v>
      </c>
      <c r="AS232" s="523">
        <v>793400</v>
      </c>
    </row>
    <row r="233" spans="1:256" s="420" customFormat="1" ht="15.6" customHeight="1">
      <c r="A233" s="171"/>
      <c r="B233" s="171"/>
      <c r="F233" s="22"/>
      <c r="G233" s="131"/>
      <c r="H233" s="20"/>
      <c r="I233" s="115" t="s">
        <v>635</v>
      </c>
      <c r="J233" s="152"/>
      <c r="K233" s="152"/>
      <c r="L233" s="152"/>
      <c r="M233" s="152"/>
      <c r="N233" s="152"/>
      <c r="O233" s="152"/>
      <c r="P233" s="152"/>
      <c r="Q233" s="152"/>
      <c r="R233" s="477"/>
      <c r="S233" s="477"/>
      <c r="T233" s="477"/>
      <c r="U233" s="477"/>
      <c r="V233" s="477"/>
      <c r="W233" s="477"/>
      <c r="X233"/>
      <c r="Y233" s="473"/>
      <c r="Z233" s="477"/>
      <c r="AA233" s="477"/>
      <c r="AB233" s="477"/>
      <c r="AC233" s="477">
        <v>0</v>
      </c>
      <c r="AD233" s="477">
        <v>-295400</v>
      </c>
      <c r="AE233" s="477">
        <v>-309200</v>
      </c>
      <c r="AF233" s="477">
        <v>-316900</v>
      </c>
      <c r="AG233" s="477">
        <v>-324800</v>
      </c>
      <c r="AH233" s="477">
        <v>-332900</v>
      </c>
      <c r="AI233" s="477">
        <v>-341200</v>
      </c>
      <c r="AJ233" s="477">
        <v>-349700</v>
      </c>
      <c r="AK233" s="477">
        <v>-358400</v>
      </c>
      <c r="AL233" s="477">
        <v>-367400</v>
      </c>
      <c r="AM233" s="477">
        <v>-376600</v>
      </c>
      <c r="AN233" s="477">
        <v>-386000</v>
      </c>
      <c r="AO233" s="477">
        <v>-395700</v>
      </c>
      <c r="AP233" s="477">
        <v>-405600</v>
      </c>
      <c r="AQ233" s="477">
        <v>-415700</v>
      </c>
      <c r="AR233" s="477">
        <v>-426100</v>
      </c>
      <c r="AS233" s="523">
        <v>-436800</v>
      </c>
    </row>
    <row r="234" spans="1:256" s="420" customFormat="1" ht="15.6" customHeight="1">
      <c r="A234" s="171"/>
      <c r="B234" s="171"/>
      <c r="C234" s="998"/>
      <c r="D234" s="998"/>
      <c r="E234" s="998"/>
      <c r="F234" s="22"/>
      <c r="G234" s="487"/>
      <c r="H234" s="82"/>
      <c r="I234" s="536" t="s">
        <v>38</v>
      </c>
      <c r="J234" s="146"/>
      <c r="K234" s="146"/>
      <c r="L234" s="146"/>
      <c r="M234" s="146"/>
      <c r="N234" s="146"/>
      <c r="O234" s="146"/>
      <c r="P234" s="146"/>
      <c r="Q234" s="146"/>
      <c r="R234" s="519"/>
      <c r="S234" s="519"/>
      <c r="T234" s="519"/>
      <c r="U234" s="519"/>
      <c r="V234" s="519"/>
      <c r="W234" s="519"/>
      <c r="X234"/>
      <c r="Y234" s="473"/>
      <c r="Z234" s="519"/>
      <c r="AA234" s="519"/>
      <c r="AB234" s="519"/>
      <c r="AC234" s="519">
        <v>8382200</v>
      </c>
      <c r="AD234" s="519">
        <v>6227312.9266266599</v>
      </c>
      <c r="AE234" s="519">
        <v>6437489.0660149995</v>
      </c>
      <c r="AF234" s="519">
        <v>6667200</v>
      </c>
      <c r="AG234" s="519">
        <v>6945700</v>
      </c>
      <c r="AH234" s="519">
        <v>7239700</v>
      </c>
      <c r="AI234" s="519">
        <v>7543000</v>
      </c>
      <c r="AJ234" s="519">
        <v>7799100</v>
      </c>
      <c r="AK234" s="519">
        <v>8064100</v>
      </c>
      <c r="AL234" s="519">
        <v>8338300</v>
      </c>
      <c r="AM234" s="519">
        <v>8623800</v>
      </c>
      <c r="AN234" s="519">
        <v>8921200</v>
      </c>
      <c r="AO234" s="519">
        <v>9230700</v>
      </c>
      <c r="AP234" s="519">
        <v>9553000</v>
      </c>
      <c r="AQ234" s="519">
        <v>9888400</v>
      </c>
      <c r="AR234" s="519">
        <v>10237500</v>
      </c>
      <c r="AS234" s="520">
        <v>10600700</v>
      </c>
      <c r="AT234" s="998"/>
      <c r="AU234" s="998"/>
      <c r="AV234" s="998"/>
      <c r="AW234" s="998"/>
      <c r="AX234" s="998"/>
      <c r="AY234" s="998"/>
      <c r="AZ234" s="998"/>
      <c r="BA234" s="998"/>
      <c r="BB234" s="998"/>
      <c r="BC234" s="998"/>
      <c r="BD234" s="998"/>
      <c r="BE234" s="998"/>
      <c r="BF234" s="998"/>
      <c r="BG234" s="998"/>
      <c r="BH234" s="998"/>
      <c r="BI234" s="998"/>
      <c r="BJ234" s="998"/>
      <c r="BK234" s="998"/>
      <c r="BL234" s="998"/>
      <c r="BM234" s="998"/>
      <c r="BN234" s="998"/>
      <c r="BO234" s="998"/>
      <c r="BP234" s="998"/>
      <c r="BQ234" s="998"/>
      <c r="BR234" s="998"/>
      <c r="BS234" s="998"/>
      <c r="BT234" s="998"/>
      <c r="BU234" s="998"/>
      <c r="BV234" s="998"/>
      <c r="BW234" s="998"/>
      <c r="BX234" s="998"/>
      <c r="BY234" s="998"/>
      <c r="BZ234" s="998"/>
      <c r="CA234" s="998"/>
      <c r="CB234" s="998"/>
      <c r="CC234" s="998"/>
      <c r="CD234" s="998"/>
      <c r="CE234" s="998"/>
      <c r="CF234" s="998"/>
      <c r="CG234" s="998"/>
      <c r="CH234" s="998"/>
      <c r="CI234" s="998"/>
      <c r="CJ234" s="998"/>
      <c r="CK234" s="998"/>
      <c r="CL234" s="998"/>
      <c r="CM234" s="998"/>
      <c r="CN234" s="998"/>
      <c r="CO234" s="998"/>
      <c r="CP234" s="998"/>
      <c r="CQ234" s="998"/>
      <c r="CR234" s="998"/>
      <c r="CS234" s="998"/>
      <c r="CT234" s="998"/>
      <c r="CU234" s="998"/>
      <c r="CV234" s="998"/>
      <c r="CW234" s="998"/>
      <c r="CX234" s="998"/>
      <c r="CY234" s="998"/>
      <c r="CZ234" s="998"/>
      <c r="DA234" s="998"/>
      <c r="DB234" s="998"/>
      <c r="DC234" s="998"/>
      <c r="DD234" s="998"/>
      <c r="DE234" s="998"/>
      <c r="DF234" s="998"/>
      <c r="DG234" s="998"/>
      <c r="DH234" s="998"/>
      <c r="DI234" s="998"/>
      <c r="DJ234" s="998"/>
      <c r="DK234" s="998"/>
      <c r="DL234" s="998"/>
      <c r="DM234" s="998"/>
      <c r="DN234" s="998"/>
      <c r="DO234" s="998"/>
      <c r="DP234" s="998"/>
      <c r="DQ234" s="998"/>
      <c r="DR234" s="998"/>
      <c r="DS234" s="998"/>
      <c r="DT234" s="998"/>
      <c r="DU234" s="998"/>
      <c r="DV234" s="998"/>
      <c r="DW234" s="998"/>
      <c r="DX234" s="998"/>
      <c r="DY234" s="998"/>
      <c r="DZ234" s="998"/>
      <c r="EA234" s="998"/>
      <c r="EB234" s="998"/>
      <c r="EC234" s="998"/>
      <c r="ED234" s="998"/>
      <c r="EE234" s="998"/>
      <c r="EF234" s="998"/>
      <c r="EG234" s="998"/>
      <c r="EH234" s="998"/>
      <c r="EI234" s="998"/>
      <c r="EJ234" s="998"/>
      <c r="EK234" s="998"/>
      <c r="EL234" s="998"/>
      <c r="EM234" s="998"/>
      <c r="EN234" s="998"/>
      <c r="EO234" s="998"/>
      <c r="EP234" s="998"/>
      <c r="EQ234" s="998"/>
      <c r="ER234" s="998"/>
      <c r="ES234" s="998"/>
      <c r="ET234" s="998"/>
      <c r="EU234" s="998"/>
      <c r="EV234" s="998"/>
      <c r="EW234" s="998"/>
      <c r="EX234" s="998"/>
      <c r="EY234" s="998"/>
      <c r="EZ234" s="998"/>
      <c r="FA234" s="998"/>
      <c r="FB234" s="998"/>
      <c r="FC234" s="998"/>
      <c r="FD234" s="998"/>
      <c r="FE234" s="998"/>
      <c r="FF234" s="998"/>
      <c r="FG234" s="998"/>
      <c r="FH234" s="998"/>
      <c r="FI234" s="998"/>
      <c r="FJ234" s="998"/>
      <c r="FK234" s="998"/>
      <c r="FL234" s="998"/>
      <c r="FM234" s="998"/>
      <c r="FN234" s="998"/>
      <c r="FO234" s="998"/>
      <c r="FP234" s="998"/>
      <c r="FQ234" s="998"/>
      <c r="FR234" s="998"/>
      <c r="FS234" s="998"/>
      <c r="FT234" s="998"/>
      <c r="FU234" s="998"/>
      <c r="FV234" s="998"/>
      <c r="FW234" s="998"/>
      <c r="FX234" s="998"/>
      <c r="FY234" s="998"/>
      <c r="FZ234" s="998"/>
      <c r="GA234" s="998"/>
      <c r="GB234" s="998"/>
      <c r="GC234" s="998"/>
      <c r="GD234" s="998"/>
      <c r="GE234" s="998"/>
      <c r="GF234" s="998"/>
      <c r="GG234" s="998"/>
      <c r="GH234" s="998"/>
      <c r="GI234" s="998"/>
      <c r="GJ234" s="998"/>
      <c r="GK234" s="998"/>
      <c r="GL234" s="998"/>
      <c r="GM234" s="998"/>
      <c r="GN234" s="998"/>
      <c r="GO234" s="998"/>
      <c r="GP234" s="998"/>
      <c r="GQ234" s="998"/>
      <c r="GR234" s="998"/>
      <c r="GS234" s="998"/>
      <c r="GT234" s="998"/>
      <c r="GU234" s="998"/>
      <c r="GV234" s="998"/>
      <c r="GW234" s="998"/>
      <c r="GX234" s="998"/>
      <c r="GY234" s="998"/>
      <c r="GZ234" s="998"/>
      <c r="HA234" s="998"/>
      <c r="HB234" s="998"/>
      <c r="HC234" s="998"/>
      <c r="HD234" s="998"/>
      <c r="HE234" s="998"/>
      <c r="HF234" s="998"/>
      <c r="HG234" s="998"/>
      <c r="HH234" s="998"/>
      <c r="HI234" s="998"/>
      <c r="HJ234" s="998"/>
      <c r="HK234" s="998"/>
      <c r="HL234" s="998"/>
      <c r="HM234" s="998"/>
      <c r="HN234" s="998"/>
      <c r="HO234" s="998"/>
      <c r="HP234" s="998"/>
      <c r="HQ234" s="998"/>
      <c r="HR234" s="998"/>
      <c r="HS234" s="998"/>
      <c r="HT234" s="998"/>
      <c r="HU234" s="998"/>
      <c r="HV234" s="998"/>
      <c r="HW234" s="998"/>
      <c r="HX234" s="998"/>
      <c r="HY234" s="998"/>
      <c r="HZ234" s="998"/>
      <c r="IA234" s="998"/>
      <c r="IB234" s="998"/>
      <c r="IC234" s="998"/>
      <c r="ID234" s="998"/>
      <c r="IE234" s="998"/>
      <c r="IF234" s="998"/>
      <c r="IG234" s="998"/>
      <c r="IH234" s="998"/>
      <c r="II234" s="998"/>
      <c r="IJ234" s="998"/>
      <c r="IK234" s="998"/>
      <c r="IL234" s="998"/>
      <c r="IM234" s="998"/>
      <c r="IN234" s="998"/>
      <c r="IO234" s="998"/>
      <c r="IP234" s="998"/>
      <c r="IQ234" s="998"/>
      <c r="IR234" s="998"/>
      <c r="IS234" s="998"/>
      <c r="IT234" s="998"/>
      <c r="IU234" s="998"/>
      <c r="IV234" s="998"/>
    </row>
    <row r="235" spans="1:256" s="420" customFormat="1" ht="15.6" customHeight="1">
      <c r="A235" s="171"/>
      <c r="B235" s="171"/>
      <c r="F235" s="22"/>
      <c r="G235" s="129"/>
      <c r="H235" s="484" t="s">
        <v>1795</v>
      </c>
      <c r="I235" s="485"/>
      <c r="J235" s="510"/>
      <c r="K235" s="510"/>
      <c r="L235" s="510"/>
      <c r="M235" s="510"/>
      <c r="N235" s="510"/>
      <c r="O235" s="510"/>
      <c r="P235" s="510"/>
      <c r="Q235" s="510"/>
      <c r="R235" s="486"/>
      <c r="S235" s="486"/>
      <c r="T235" s="486"/>
      <c r="U235" s="486"/>
      <c r="V235" s="486"/>
      <c r="W235" s="486"/>
      <c r="X235"/>
      <c r="Y235" s="473"/>
      <c r="Z235" s="486"/>
      <c r="AA235" s="486"/>
      <c r="AB235" s="486"/>
      <c r="AC235" s="486"/>
      <c r="AD235" s="486"/>
      <c r="AE235" s="486"/>
      <c r="AF235" s="486"/>
      <c r="AG235" s="486"/>
      <c r="AH235" s="486"/>
      <c r="AI235" s="486"/>
      <c r="AJ235" s="486"/>
      <c r="AK235" s="486"/>
      <c r="AL235" s="486"/>
      <c r="AM235" s="486"/>
      <c r="AN235" s="486"/>
      <c r="AO235" s="486"/>
      <c r="AP235" s="486"/>
      <c r="AQ235" s="486"/>
      <c r="AR235" s="486"/>
      <c r="AS235" s="431"/>
    </row>
    <row r="236" spans="1:256" s="420" customFormat="1" ht="15.6" customHeight="1">
      <c r="A236" s="171"/>
      <c r="B236" s="171"/>
      <c r="F236" s="22"/>
      <c r="G236" s="131"/>
      <c r="H236" s="20"/>
      <c r="I236" s="472" t="s">
        <v>623</v>
      </c>
      <c r="J236" s="661"/>
      <c r="K236" s="661"/>
      <c r="L236" s="661"/>
      <c r="M236" s="661"/>
      <c r="N236" s="661"/>
      <c r="O236" s="661"/>
      <c r="P236" s="661"/>
      <c r="Q236" s="661"/>
      <c r="R236" s="477"/>
      <c r="S236" s="477"/>
      <c r="T236" s="477"/>
      <c r="U236" s="477"/>
      <c r="V236" s="477"/>
      <c r="W236" s="477"/>
      <c r="X236"/>
      <c r="Y236" s="473"/>
      <c r="Z236" s="477"/>
      <c r="AA236" s="477"/>
      <c r="AB236" s="477"/>
      <c r="AC236" s="477">
        <v>8701100</v>
      </c>
      <c r="AD236" s="477">
        <v>10253692.150313331</v>
      </c>
      <c r="AE236" s="477">
        <v>10581065.408515001</v>
      </c>
      <c r="AF236" s="477">
        <v>10981400</v>
      </c>
      <c r="AG236" s="477">
        <v>11476200</v>
      </c>
      <c r="AH236" s="477">
        <v>12000300</v>
      </c>
      <c r="AI236" s="477">
        <v>12541300</v>
      </c>
      <c r="AJ236" s="477">
        <v>12987700</v>
      </c>
      <c r="AK236" s="477">
        <v>13450300</v>
      </c>
      <c r="AL236" s="477">
        <v>13929600</v>
      </c>
      <c r="AM236" s="477">
        <v>14429800</v>
      </c>
      <c r="AN236" s="477">
        <v>14951700</v>
      </c>
      <c r="AO236" s="477">
        <v>15496100</v>
      </c>
      <c r="AP236" s="477">
        <v>16063900</v>
      </c>
      <c r="AQ236" s="477">
        <v>16655900</v>
      </c>
      <c r="AR236" s="477">
        <v>17273000</v>
      </c>
      <c r="AS236" s="523">
        <v>17916200</v>
      </c>
    </row>
    <row r="237" spans="1:256" s="998" customFormat="1" ht="15.6" customHeight="1">
      <c r="A237" s="171"/>
      <c r="B237" s="171"/>
      <c r="C237" s="420"/>
      <c r="D237" s="420"/>
      <c r="E237" s="420"/>
      <c r="F237" s="22"/>
      <c r="G237" s="131"/>
      <c r="H237" s="20"/>
      <c r="I237" s="472" t="s">
        <v>625</v>
      </c>
      <c r="J237" s="661"/>
      <c r="K237" s="661"/>
      <c r="L237" s="661"/>
      <c r="M237" s="661"/>
      <c r="N237" s="661"/>
      <c r="O237" s="661"/>
      <c r="P237" s="661"/>
      <c r="Q237" s="661"/>
      <c r="R237" s="477"/>
      <c r="S237" s="477"/>
      <c r="T237" s="477"/>
      <c r="U237" s="477"/>
      <c r="V237" s="477"/>
      <c r="W237" s="477"/>
      <c r="X237"/>
      <c r="Y237" s="473"/>
      <c r="Z237" s="477"/>
      <c r="AA237" s="477"/>
      <c r="AB237" s="477"/>
      <c r="AC237" s="477">
        <v>1700600</v>
      </c>
      <c r="AD237" s="477">
        <v>1995000</v>
      </c>
      <c r="AE237" s="477">
        <v>2025000</v>
      </c>
      <c r="AF237" s="477">
        <v>2075600</v>
      </c>
      <c r="AG237" s="477">
        <v>2127500</v>
      </c>
      <c r="AH237" s="477">
        <v>2180700</v>
      </c>
      <c r="AI237" s="477">
        <v>2235200</v>
      </c>
      <c r="AJ237" s="477">
        <v>2291100</v>
      </c>
      <c r="AK237" s="477">
        <v>2348400</v>
      </c>
      <c r="AL237" s="477">
        <v>2407100</v>
      </c>
      <c r="AM237" s="477">
        <v>2467300</v>
      </c>
      <c r="AN237" s="477">
        <v>2529000</v>
      </c>
      <c r="AO237" s="477">
        <v>2592200</v>
      </c>
      <c r="AP237" s="477">
        <v>2657000</v>
      </c>
      <c r="AQ237" s="477">
        <v>2723400</v>
      </c>
      <c r="AR237" s="477">
        <v>2791500</v>
      </c>
      <c r="AS237" s="523">
        <v>2861300</v>
      </c>
      <c r="AT237" s="420"/>
      <c r="AU237" s="420"/>
      <c r="AV237" s="420"/>
      <c r="AW237" s="420"/>
      <c r="AX237" s="420"/>
      <c r="AY237" s="420"/>
      <c r="AZ237" s="420"/>
      <c r="BA237" s="420"/>
      <c r="BB237" s="420"/>
      <c r="BC237" s="420"/>
      <c r="BD237" s="420"/>
      <c r="BE237" s="420"/>
      <c r="BF237" s="420"/>
      <c r="BG237" s="420"/>
      <c r="BH237" s="420"/>
      <c r="BI237" s="420"/>
      <c r="BJ237" s="420"/>
      <c r="BK237" s="420"/>
      <c r="BL237" s="420"/>
      <c r="BM237" s="420"/>
      <c r="BN237" s="420"/>
      <c r="BO237" s="420"/>
      <c r="BP237" s="420"/>
      <c r="BQ237" s="420"/>
      <c r="BR237" s="420"/>
      <c r="BS237" s="420"/>
      <c r="BT237" s="420"/>
      <c r="BU237" s="420"/>
      <c r="BV237" s="420"/>
      <c r="BW237" s="420"/>
      <c r="BX237" s="420"/>
      <c r="BY237" s="420"/>
      <c r="BZ237" s="420"/>
      <c r="CA237" s="420"/>
      <c r="CB237" s="420"/>
      <c r="CC237" s="420"/>
      <c r="CD237" s="420"/>
      <c r="CE237" s="420"/>
      <c r="CF237" s="420"/>
      <c r="CG237" s="420"/>
      <c r="CH237" s="420"/>
      <c r="CI237" s="420"/>
      <c r="CJ237" s="420"/>
      <c r="CK237" s="420"/>
      <c r="CL237" s="420"/>
      <c r="CM237" s="420"/>
      <c r="CN237" s="420"/>
      <c r="CO237" s="420"/>
      <c r="CP237" s="420"/>
      <c r="CQ237" s="420"/>
      <c r="CR237" s="420"/>
      <c r="CS237" s="420"/>
      <c r="CT237" s="420"/>
      <c r="CU237" s="420"/>
      <c r="CV237" s="420"/>
      <c r="CW237" s="420"/>
      <c r="CX237" s="420"/>
      <c r="CY237" s="420"/>
      <c r="CZ237" s="420"/>
      <c r="DA237" s="420"/>
      <c r="DB237" s="420"/>
      <c r="DC237" s="420"/>
      <c r="DD237" s="420"/>
      <c r="DE237" s="420"/>
      <c r="DF237" s="420"/>
      <c r="DG237" s="420"/>
      <c r="DH237" s="420"/>
      <c r="DI237" s="420"/>
      <c r="DJ237" s="420"/>
      <c r="DK237" s="420"/>
      <c r="DL237" s="420"/>
      <c r="DM237" s="420"/>
      <c r="DN237" s="420"/>
      <c r="DO237" s="420"/>
      <c r="DP237" s="420"/>
      <c r="DQ237" s="420"/>
      <c r="DR237" s="420"/>
      <c r="DS237" s="420"/>
      <c r="DT237" s="420"/>
      <c r="DU237" s="420"/>
      <c r="DV237" s="420"/>
      <c r="DW237" s="420"/>
      <c r="DX237" s="420"/>
      <c r="DY237" s="420"/>
      <c r="DZ237" s="420"/>
      <c r="EA237" s="420"/>
      <c r="EB237" s="420"/>
      <c r="EC237" s="420"/>
      <c r="ED237" s="420"/>
      <c r="EE237" s="420"/>
      <c r="EF237" s="420"/>
      <c r="EG237" s="420"/>
      <c r="EH237" s="420"/>
      <c r="EI237" s="420"/>
      <c r="EJ237" s="420"/>
      <c r="EK237" s="420"/>
      <c r="EL237" s="420"/>
      <c r="EM237" s="420"/>
      <c r="EN237" s="420"/>
      <c r="EO237" s="420"/>
      <c r="EP237" s="420"/>
      <c r="EQ237" s="420"/>
      <c r="ER237" s="420"/>
      <c r="ES237" s="420"/>
      <c r="ET237" s="420"/>
      <c r="EU237" s="420"/>
      <c r="EV237" s="420"/>
      <c r="EW237" s="420"/>
      <c r="EX237" s="420"/>
      <c r="EY237" s="420"/>
      <c r="EZ237" s="420"/>
      <c r="FA237" s="420"/>
      <c r="FB237" s="420"/>
      <c r="FC237" s="420"/>
      <c r="FD237" s="420"/>
      <c r="FE237" s="420"/>
      <c r="FF237" s="420"/>
      <c r="FG237" s="420"/>
      <c r="FH237" s="420"/>
      <c r="FI237" s="420"/>
      <c r="FJ237" s="420"/>
      <c r="FK237" s="420"/>
      <c r="FL237" s="420"/>
      <c r="FM237" s="420"/>
      <c r="FN237" s="420"/>
      <c r="FO237" s="420"/>
      <c r="FP237" s="420"/>
      <c r="FQ237" s="420"/>
      <c r="FR237" s="420"/>
      <c r="FS237" s="420"/>
      <c r="FT237" s="420"/>
      <c r="FU237" s="420"/>
      <c r="FV237" s="420"/>
      <c r="FW237" s="420"/>
      <c r="FX237" s="420"/>
      <c r="FY237" s="420"/>
      <c r="FZ237" s="420"/>
      <c r="GA237" s="420"/>
      <c r="GB237" s="420"/>
      <c r="GC237" s="420"/>
      <c r="GD237" s="420"/>
      <c r="GE237" s="420"/>
      <c r="GF237" s="420"/>
      <c r="GG237" s="420"/>
      <c r="GH237" s="420"/>
      <c r="GI237" s="420"/>
      <c r="GJ237" s="420"/>
      <c r="GK237" s="420"/>
      <c r="GL237" s="420"/>
      <c r="GM237" s="420"/>
      <c r="GN237" s="420"/>
      <c r="GO237" s="420"/>
      <c r="GP237" s="420"/>
      <c r="GQ237" s="420"/>
      <c r="GR237" s="420"/>
      <c r="GS237" s="420"/>
      <c r="GT237" s="420"/>
      <c r="GU237" s="420"/>
      <c r="GV237" s="420"/>
      <c r="GW237" s="420"/>
      <c r="GX237" s="420"/>
      <c r="GY237" s="420"/>
      <c r="GZ237" s="420"/>
      <c r="HA237" s="420"/>
      <c r="HB237" s="420"/>
      <c r="HC237" s="420"/>
      <c r="HD237" s="420"/>
      <c r="HE237" s="420"/>
      <c r="HF237" s="420"/>
      <c r="HG237" s="420"/>
      <c r="HH237" s="420"/>
      <c r="HI237" s="420"/>
      <c r="HJ237" s="420"/>
      <c r="HK237" s="420"/>
      <c r="HL237" s="420"/>
      <c r="HM237" s="420"/>
      <c r="HN237" s="420"/>
      <c r="HO237" s="420"/>
      <c r="HP237" s="420"/>
      <c r="HQ237" s="420"/>
      <c r="HR237" s="420"/>
      <c r="HS237" s="420"/>
      <c r="HT237" s="420"/>
      <c r="HU237" s="420"/>
      <c r="HV237" s="420"/>
      <c r="HW237" s="420"/>
      <c r="HX237" s="420"/>
      <c r="HY237" s="420"/>
      <c r="HZ237" s="420"/>
      <c r="IA237" s="420"/>
      <c r="IB237" s="420"/>
      <c r="IC237" s="420"/>
      <c r="ID237" s="420"/>
      <c r="IE237" s="420"/>
      <c r="IF237" s="420"/>
      <c r="IG237" s="420"/>
      <c r="IH237" s="420"/>
      <c r="II237" s="420"/>
      <c r="IJ237" s="420"/>
      <c r="IK237" s="420"/>
      <c r="IL237" s="420"/>
      <c r="IM237" s="420"/>
      <c r="IN237" s="420"/>
      <c r="IO237" s="420"/>
      <c r="IP237" s="420"/>
      <c r="IQ237" s="420"/>
      <c r="IR237" s="420"/>
      <c r="IS237" s="420"/>
      <c r="IT237" s="420"/>
      <c r="IU237" s="420"/>
      <c r="IV237" s="420"/>
    </row>
    <row r="238" spans="1:256" s="420" customFormat="1" ht="15.6" customHeight="1">
      <c r="A238" s="171"/>
      <c r="B238" s="171"/>
      <c r="F238" s="22"/>
      <c r="G238" s="131"/>
      <c r="H238" s="20"/>
      <c r="I238" s="472" t="s">
        <v>626</v>
      </c>
      <c r="J238" s="661"/>
      <c r="K238" s="661"/>
      <c r="L238" s="661"/>
      <c r="M238" s="661"/>
      <c r="N238" s="661"/>
      <c r="O238" s="661"/>
      <c r="P238" s="661"/>
      <c r="Q238" s="661"/>
      <c r="R238" s="477"/>
      <c r="S238" s="477"/>
      <c r="T238" s="477"/>
      <c r="U238" s="477"/>
      <c r="V238" s="477"/>
      <c r="W238" s="477"/>
      <c r="X238"/>
      <c r="Y238" s="473"/>
      <c r="Z238" s="477"/>
      <c r="AA238" s="477"/>
      <c r="AB238" s="477"/>
      <c r="AC238" s="477">
        <v>1000000</v>
      </c>
      <c r="AD238" s="477">
        <v>1000000</v>
      </c>
      <c r="AE238" s="477">
        <v>1000000</v>
      </c>
      <c r="AF238" s="477">
        <v>1025000</v>
      </c>
      <c r="AG238" s="477">
        <v>1050600</v>
      </c>
      <c r="AH238" s="477">
        <v>1076900</v>
      </c>
      <c r="AI238" s="477">
        <v>1103800</v>
      </c>
      <c r="AJ238" s="477">
        <v>1131400</v>
      </c>
      <c r="AK238" s="477">
        <v>1159700</v>
      </c>
      <c r="AL238" s="477">
        <v>1188700</v>
      </c>
      <c r="AM238" s="477">
        <v>1218400</v>
      </c>
      <c r="AN238" s="477">
        <v>1248900</v>
      </c>
      <c r="AO238" s="477">
        <v>1280100</v>
      </c>
      <c r="AP238" s="477">
        <v>1312100</v>
      </c>
      <c r="AQ238" s="477">
        <v>1344900</v>
      </c>
      <c r="AR238" s="477">
        <v>1378500</v>
      </c>
      <c r="AS238" s="523">
        <v>1413000</v>
      </c>
    </row>
    <row r="239" spans="1:256" s="420" customFormat="1" ht="15.6" customHeight="1">
      <c r="A239" s="171"/>
      <c r="B239" s="171"/>
      <c r="F239" s="22"/>
      <c r="G239" s="131"/>
      <c r="H239" s="20"/>
      <c r="I239" s="472" t="s">
        <v>629</v>
      </c>
      <c r="J239" s="661"/>
      <c r="K239" s="661"/>
      <c r="L239" s="661"/>
      <c r="M239" s="661"/>
      <c r="N239" s="661"/>
      <c r="O239" s="661"/>
      <c r="P239" s="661"/>
      <c r="Q239" s="661"/>
      <c r="R239" s="477"/>
      <c r="S239" s="477"/>
      <c r="T239" s="477"/>
      <c r="U239" s="477"/>
      <c r="V239" s="477"/>
      <c r="W239" s="477"/>
      <c r="X239"/>
      <c r="Y239" s="473"/>
      <c r="Z239" s="477"/>
      <c r="AA239" s="477"/>
      <c r="AB239" s="477"/>
      <c r="AC239" s="477">
        <v>0</v>
      </c>
      <c r="AD239" s="477">
        <v>0</v>
      </c>
      <c r="AE239" s="477">
        <v>0</v>
      </c>
      <c r="AF239" s="477">
        <v>0</v>
      </c>
      <c r="AG239" s="477">
        <v>0</v>
      </c>
      <c r="AH239" s="477">
        <v>0</v>
      </c>
      <c r="AI239" s="477">
        <v>0</v>
      </c>
      <c r="AJ239" s="477">
        <v>0</v>
      </c>
      <c r="AK239" s="477">
        <v>0</v>
      </c>
      <c r="AL239" s="477">
        <v>0</v>
      </c>
      <c r="AM239" s="477">
        <v>0</v>
      </c>
      <c r="AN239" s="477">
        <v>0</v>
      </c>
      <c r="AO239" s="477">
        <v>0</v>
      </c>
      <c r="AP239" s="477">
        <v>0</v>
      </c>
      <c r="AQ239" s="477">
        <v>0</v>
      </c>
      <c r="AR239" s="477">
        <v>0</v>
      </c>
      <c r="AS239" s="523">
        <v>0</v>
      </c>
    </row>
    <row r="240" spans="1:256" s="420" customFormat="1" ht="15.6" customHeight="1">
      <c r="A240" s="171"/>
      <c r="B240" s="171"/>
      <c r="F240" s="22"/>
      <c r="G240" s="131"/>
      <c r="H240" s="20"/>
      <c r="I240" s="472" t="s">
        <v>632</v>
      </c>
      <c r="J240" s="661"/>
      <c r="K240" s="661"/>
      <c r="L240" s="661"/>
      <c r="M240" s="661"/>
      <c r="N240" s="661"/>
      <c r="O240" s="661"/>
      <c r="P240" s="661"/>
      <c r="Q240" s="661"/>
      <c r="R240" s="477"/>
      <c r="S240" s="477"/>
      <c r="T240" s="477"/>
      <c r="U240" s="477"/>
      <c r="V240" s="477"/>
      <c r="W240" s="477"/>
      <c r="X240"/>
      <c r="Y240" s="473"/>
      <c r="Z240" s="477"/>
      <c r="AA240" s="477"/>
      <c r="AB240" s="477"/>
      <c r="AC240" s="477">
        <v>978900</v>
      </c>
      <c r="AD240" s="477">
        <v>1399225</v>
      </c>
      <c r="AE240" s="477">
        <v>1307935</v>
      </c>
      <c r="AF240" s="477">
        <v>1340600</v>
      </c>
      <c r="AG240" s="477">
        <v>1374100</v>
      </c>
      <c r="AH240" s="477">
        <v>1408500</v>
      </c>
      <c r="AI240" s="477">
        <v>1443700</v>
      </c>
      <c r="AJ240" s="477">
        <v>1479800</v>
      </c>
      <c r="AK240" s="477">
        <v>1516800</v>
      </c>
      <c r="AL240" s="477">
        <v>1554700</v>
      </c>
      <c r="AM240" s="477">
        <v>1593600</v>
      </c>
      <c r="AN240" s="477">
        <v>1633400</v>
      </c>
      <c r="AO240" s="477">
        <v>1674200</v>
      </c>
      <c r="AP240" s="477">
        <v>1716100</v>
      </c>
      <c r="AQ240" s="477">
        <v>1759000</v>
      </c>
      <c r="AR240" s="477">
        <v>1803000</v>
      </c>
      <c r="AS240" s="523">
        <v>1848100</v>
      </c>
    </row>
    <row r="241" spans="1:256" s="420" customFormat="1" ht="15.6" customHeight="1">
      <c r="A241" s="171"/>
      <c r="B241" s="171"/>
      <c r="F241" s="22"/>
      <c r="G241" s="131"/>
      <c r="H241" s="20"/>
      <c r="I241" s="115" t="s">
        <v>635</v>
      </c>
      <c r="J241" s="152"/>
      <c r="K241" s="152"/>
      <c r="L241" s="152"/>
      <c r="M241" s="152"/>
      <c r="N241" s="152"/>
      <c r="O241" s="152"/>
      <c r="P241" s="152"/>
      <c r="Q241" s="152"/>
      <c r="R241" s="477"/>
      <c r="S241" s="477"/>
      <c r="T241" s="477"/>
      <c r="U241" s="477"/>
      <c r="V241" s="477"/>
      <c r="W241" s="477"/>
      <c r="X241"/>
      <c r="Y241" s="473"/>
      <c r="Z241" s="477"/>
      <c r="AA241" s="477"/>
      <c r="AB241" s="477"/>
      <c r="AC241" s="477">
        <v>0</v>
      </c>
      <c r="AD241" s="477">
        <v>-663300</v>
      </c>
      <c r="AE241" s="477">
        <v>-683400</v>
      </c>
      <c r="AF241" s="477">
        <v>-700500</v>
      </c>
      <c r="AG241" s="477">
        <v>-718000</v>
      </c>
      <c r="AH241" s="477">
        <v>-736000</v>
      </c>
      <c r="AI241" s="477">
        <v>-754400</v>
      </c>
      <c r="AJ241" s="477">
        <v>-773300</v>
      </c>
      <c r="AK241" s="477">
        <v>-792600</v>
      </c>
      <c r="AL241" s="477">
        <v>-812400</v>
      </c>
      <c r="AM241" s="477">
        <v>-832700</v>
      </c>
      <c r="AN241" s="477">
        <v>-853500</v>
      </c>
      <c r="AO241" s="477">
        <v>-874800</v>
      </c>
      <c r="AP241" s="477">
        <v>-896700</v>
      </c>
      <c r="AQ241" s="477">
        <v>-919100</v>
      </c>
      <c r="AR241" s="477">
        <v>-942100</v>
      </c>
      <c r="AS241" s="523">
        <v>-965700</v>
      </c>
    </row>
    <row r="242" spans="1:256" s="420" customFormat="1" ht="15.6" customHeight="1">
      <c r="A242" s="171"/>
      <c r="B242" s="171"/>
      <c r="C242" s="998"/>
      <c r="D242" s="998"/>
      <c r="E242" s="998"/>
      <c r="F242" s="22"/>
      <c r="G242" s="505"/>
      <c r="H242" s="506"/>
      <c r="I242" s="507" t="s">
        <v>38</v>
      </c>
      <c r="J242" s="654"/>
      <c r="K242" s="654"/>
      <c r="L242" s="654"/>
      <c r="M242" s="654"/>
      <c r="N242" s="654"/>
      <c r="O242" s="654"/>
      <c r="P242" s="654"/>
      <c r="Q242" s="508"/>
      <c r="R242" s="508"/>
      <c r="S242" s="508"/>
      <c r="T242" s="508"/>
      <c r="U242" s="508"/>
      <c r="V242" s="508"/>
      <c r="W242" s="508"/>
      <c r="X242"/>
      <c r="Y242" s="473"/>
      <c r="Z242" s="508"/>
      <c r="AA242" s="508"/>
      <c r="AB242" s="508"/>
      <c r="AC242" s="508">
        <v>12380600</v>
      </c>
      <c r="AD242" s="508">
        <v>13984617.150313331</v>
      </c>
      <c r="AE242" s="508">
        <v>14230600.408515001</v>
      </c>
      <c r="AF242" s="508">
        <v>14722100</v>
      </c>
      <c r="AG242" s="508">
        <v>15310400</v>
      </c>
      <c r="AH242" s="508">
        <v>15930400</v>
      </c>
      <c r="AI242" s="508">
        <v>16569600</v>
      </c>
      <c r="AJ242" s="508">
        <v>17116700</v>
      </c>
      <c r="AK242" s="508">
        <v>17682600</v>
      </c>
      <c r="AL242" s="508">
        <v>18267700</v>
      </c>
      <c r="AM242" s="508">
        <v>18876400</v>
      </c>
      <c r="AN242" s="508">
        <v>19509500</v>
      </c>
      <c r="AO242" s="508">
        <v>20167800</v>
      </c>
      <c r="AP242" s="508">
        <v>20852400</v>
      </c>
      <c r="AQ242" s="508">
        <v>21564100</v>
      </c>
      <c r="AR242" s="508">
        <v>22303900</v>
      </c>
      <c r="AS242" s="509">
        <v>23072900</v>
      </c>
      <c r="AT242" s="998"/>
      <c r="AU242" s="998"/>
      <c r="AV242" s="998"/>
      <c r="AW242" s="998"/>
      <c r="AX242" s="998"/>
      <c r="AY242" s="998"/>
      <c r="AZ242" s="998"/>
      <c r="BA242" s="998"/>
      <c r="BB242" s="998"/>
      <c r="BC242" s="998"/>
      <c r="BD242" s="998"/>
      <c r="BE242" s="998"/>
      <c r="BF242" s="998"/>
      <c r="BG242" s="998"/>
      <c r="BH242" s="998"/>
      <c r="BI242" s="998"/>
      <c r="BJ242" s="998"/>
      <c r="BK242" s="998"/>
      <c r="BL242" s="998"/>
      <c r="BM242" s="998"/>
      <c r="BN242" s="998"/>
      <c r="BO242" s="998"/>
      <c r="BP242" s="998"/>
      <c r="BQ242" s="998"/>
      <c r="BR242" s="998"/>
      <c r="BS242" s="998"/>
      <c r="BT242" s="998"/>
      <c r="BU242" s="998"/>
      <c r="BV242" s="998"/>
      <c r="BW242" s="998"/>
      <c r="BX242" s="998"/>
      <c r="BY242" s="998"/>
      <c r="BZ242" s="998"/>
      <c r="CA242" s="998"/>
      <c r="CB242" s="998"/>
      <c r="CC242" s="998"/>
      <c r="CD242" s="998"/>
      <c r="CE242" s="998"/>
      <c r="CF242" s="998"/>
      <c r="CG242" s="998"/>
      <c r="CH242" s="998"/>
      <c r="CI242" s="998"/>
      <c r="CJ242" s="998"/>
      <c r="CK242" s="998"/>
      <c r="CL242" s="998"/>
      <c r="CM242" s="998"/>
      <c r="CN242" s="998"/>
      <c r="CO242" s="998"/>
      <c r="CP242" s="998"/>
      <c r="CQ242" s="998"/>
      <c r="CR242" s="998"/>
      <c r="CS242" s="998"/>
      <c r="CT242" s="998"/>
      <c r="CU242" s="998"/>
      <c r="CV242" s="998"/>
      <c r="CW242" s="998"/>
      <c r="CX242" s="998"/>
      <c r="CY242" s="998"/>
      <c r="CZ242" s="998"/>
      <c r="DA242" s="998"/>
      <c r="DB242" s="998"/>
      <c r="DC242" s="998"/>
      <c r="DD242" s="998"/>
      <c r="DE242" s="998"/>
      <c r="DF242" s="998"/>
      <c r="DG242" s="998"/>
      <c r="DH242" s="998"/>
      <c r="DI242" s="998"/>
      <c r="DJ242" s="998"/>
      <c r="DK242" s="998"/>
      <c r="DL242" s="998"/>
      <c r="DM242" s="998"/>
      <c r="DN242" s="998"/>
      <c r="DO242" s="998"/>
      <c r="DP242" s="998"/>
      <c r="DQ242" s="998"/>
      <c r="DR242" s="998"/>
      <c r="DS242" s="998"/>
      <c r="DT242" s="998"/>
      <c r="DU242" s="998"/>
      <c r="DV242" s="998"/>
      <c r="DW242" s="998"/>
      <c r="DX242" s="998"/>
      <c r="DY242" s="998"/>
      <c r="DZ242" s="998"/>
      <c r="EA242" s="998"/>
      <c r="EB242" s="998"/>
      <c r="EC242" s="998"/>
      <c r="ED242" s="998"/>
      <c r="EE242" s="998"/>
      <c r="EF242" s="998"/>
      <c r="EG242" s="998"/>
      <c r="EH242" s="998"/>
      <c r="EI242" s="998"/>
      <c r="EJ242" s="998"/>
      <c r="EK242" s="998"/>
      <c r="EL242" s="998"/>
      <c r="EM242" s="998"/>
      <c r="EN242" s="998"/>
      <c r="EO242" s="998"/>
      <c r="EP242" s="998"/>
      <c r="EQ242" s="998"/>
      <c r="ER242" s="998"/>
      <c r="ES242" s="998"/>
      <c r="ET242" s="998"/>
      <c r="EU242" s="998"/>
      <c r="EV242" s="998"/>
      <c r="EW242" s="998"/>
      <c r="EX242" s="998"/>
      <c r="EY242" s="998"/>
      <c r="EZ242" s="998"/>
      <c r="FA242" s="998"/>
      <c r="FB242" s="998"/>
      <c r="FC242" s="998"/>
      <c r="FD242" s="998"/>
      <c r="FE242" s="998"/>
      <c r="FF242" s="998"/>
      <c r="FG242" s="998"/>
      <c r="FH242" s="998"/>
      <c r="FI242" s="998"/>
      <c r="FJ242" s="998"/>
      <c r="FK242" s="998"/>
      <c r="FL242" s="998"/>
      <c r="FM242" s="998"/>
      <c r="FN242" s="998"/>
      <c r="FO242" s="998"/>
      <c r="FP242" s="998"/>
      <c r="FQ242" s="998"/>
      <c r="FR242" s="998"/>
      <c r="FS242" s="998"/>
      <c r="FT242" s="998"/>
      <c r="FU242" s="998"/>
      <c r="FV242" s="998"/>
      <c r="FW242" s="998"/>
      <c r="FX242" s="998"/>
      <c r="FY242" s="998"/>
      <c r="FZ242" s="998"/>
      <c r="GA242" s="998"/>
      <c r="GB242" s="998"/>
      <c r="GC242" s="998"/>
      <c r="GD242" s="998"/>
      <c r="GE242" s="998"/>
      <c r="GF242" s="998"/>
      <c r="GG242" s="998"/>
      <c r="GH242" s="998"/>
      <c r="GI242" s="998"/>
      <c r="GJ242" s="998"/>
      <c r="GK242" s="998"/>
      <c r="GL242" s="998"/>
      <c r="GM242" s="998"/>
      <c r="GN242" s="998"/>
      <c r="GO242" s="998"/>
      <c r="GP242" s="998"/>
      <c r="GQ242" s="998"/>
      <c r="GR242" s="998"/>
      <c r="GS242" s="998"/>
      <c r="GT242" s="998"/>
      <c r="GU242" s="998"/>
      <c r="GV242" s="998"/>
      <c r="GW242" s="998"/>
      <c r="GX242" s="998"/>
      <c r="GY242" s="998"/>
      <c r="GZ242" s="998"/>
      <c r="HA242" s="998"/>
      <c r="HB242" s="998"/>
      <c r="HC242" s="998"/>
      <c r="HD242" s="998"/>
      <c r="HE242" s="998"/>
      <c r="HF242" s="998"/>
      <c r="HG242" s="998"/>
      <c r="HH242" s="998"/>
      <c r="HI242" s="998"/>
      <c r="HJ242" s="998"/>
      <c r="HK242" s="998"/>
      <c r="HL242" s="998"/>
      <c r="HM242" s="998"/>
      <c r="HN242" s="998"/>
      <c r="HO242" s="998"/>
      <c r="HP242" s="998"/>
      <c r="HQ242" s="998"/>
      <c r="HR242" s="998"/>
      <c r="HS242" s="998"/>
      <c r="HT242" s="998"/>
      <c r="HU242" s="998"/>
      <c r="HV242" s="998"/>
      <c r="HW242" s="998"/>
      <c r="HX242" s="998"/>
      <c r="HY242" s="998"/>
      <c r="HZ242" s="998"/>
      <c r="IA242" s="998"/>
      <c r="IB242" s="998"/>
      <c r="IC242" s="998"/>
      <c r="ID242" s="998"/>
      <c r="IE242" s="998"/>
      <c r="IF242" s="998"/>
      <c r="IG242" s="998"/>
      <c r="IH242" s="998"/>
      <c r="II242" s="998"/>
      <c r="IJ242" s="998"/>
      <c r="IK242" s="998"/>
      <c r="IL242" s="998"/>
      <c r="IM242" s="998"/>
      <c r="IN242" s="998"/>
      <c r="IO242" s="998"/>
      <c r="IP242" s="998"/>
      <c r="IQ242" s="998"/>
      <c r="IR242" s="998"/>
      <c r="IS242" s="998"/>
      <c r="IT242" s="998"/>
      <c r="IU242" s="998"/>
      <c r="IV242" s="998"/>
    </row>
    <row r="243" spans="1:256" s="420" customFormat="1" ht="15.6" customHeight="1">
      <c r="A243" s="171"/>
      <c r="B243" s="171"/>
      <c r="F243" s="22"/>
      <c r="G243" s="131"/>
      <c r="H243" s="490" t="s">
        <v>788</v>
      </c>
      <c r="I243" s="472"/>
      <c r="J243" s="661"/>
      <c r="K243" s="661"/>
      <c r="L243" s="661"/>
      <c r="M243" s="661"/>
      <c r="N243" s="661"/>
      <c r="O243" s="661"/>
      <c r="P243" s="661"/>
      <c r="Q243" s="661"/>
      <c r="R243" s="473"/>
      <c r="S243" s="473"/>
      <c r="T243" s="473"/>
      <c r="U243" s="473"/>
      <c r="V243" s="473"/>
      <c r="W243" s="473"/>
      <c r="X243"/>
      <c r="Y243" s="473"/>
      <c r="Z243" s="473"/>
      <c r="AA243" s="473"/>
      <c r="AB243" s="473"/>
      <c r="AC243" s="473"/>
      <c r="AD243" s="473"/>
      <c r="AE243" s="473"/>
      <c r="AF243" s="473"/>
      <c r="AG243" s="473"/>
      <c r="AH243" s="473"/>
      <c r="AI243" s="473"/>
      <c r="AJ243" s="473"/>
      <c r="AK243" s="473"/>
      <c r="AL243" s="473"/>
      <c r="AM243" s="473"/>
      <c r="AN243" s="473"/>
      <c r="AO243" s="473"/>
      <c r="AP243" s="473"/>
      <c r="AQ243" s="473"/>
      <c r="AR243" s="473"/>
      <c r="AS243" s="1288"/>
    </row>
    <row r="244" spans="1:256" s="420" customFormat="1" ht="15.6" customHeight="1">
      <c r="A244" s="171"/>
      <c r="B244" s="171"/>
      <c r="F244" s="22"/>
      <c r="G244" s="131"/>
      <c r="H244" s="20"/>
      <c r="I244" s="472" t="s">
        <v>623</v>
      </c>
      <c r="J244" s="661"/>
      <c r="K244" s="661"/>
      <c r="L244" s="661"/>
      <c r="M244" s="661"/>
      <c r="N244" s="661"/>
      <c r="O244" s="661"/>
      <c r="P244" s="661"/>
      <c r="Q244" s="661"/>
      <c r="R244" s="477"/>
      <c r="S244" s="477"/>
      <c r="T244" s="477"/>
      <c r="U244" s="477"/>
      <c r="V244" s="477"/>
      <c r="W244" s="477"/>
      <c r="X244"/>
      <c r="Y244" s="473"/>
      <c r="Z244" s="477"/>
      <c r="AA244" s="477"/>
      <c r="AB244" s="477"/>
      <c r="AC244" s="477">
        <v>5567700</v>
      </c>
      <c r="AD244" s="477">
        <v>5551076.8990200004</v>
      </c>
      <c r="AE244" s="477">
        <v>5689000.7381600002</v>
      </c>
      <c r="AF244" s="477">
        <v>5904200</v>
      </c>
      <c r="AG244" s="477">
        <v>6170200</v>
      </c>
      <c r="AH244" s="477">
        <v>6452000</v>
      </c>
      <c r="AI244" s="477">
        <v>6742900</v>
      </c>
      <c r="AJ244" s="477">
        <v>6982900</v>
      </c>
      <c r="AK244" s="477">
        <v>7231600</v>
      </c>
      <c r="AL244" s="477">
        <v>7489300</v>
      </c>
      <c r="AM244" s="477">
        <v>7758300</v>
      </c>
      <c r="AN244" s="477">
        <v>8038900</v>
      </c>
      <c r="AO244" s="477">
        <v>8331600</v>
      </c>
      <c r="AP244" s="477">
        <v>8636900</v>
      </c>
      <c r="AQ244" s="477">
        <v>8955200</v>
      </c>
      <c r="AR244" s="477">
        <v>9287000</v>
      </c>
      <c r="AS244" s="523">
        <v>9632800</v>
      </c>
    </row>
    <row r="245" spans="1:256" s="998" customFormat="1" ht="15.6" customHeight="1">
      <c r="A245" s="171"/>
      <c r="B245" s="171"/>
      <c r="C245" s="420"/>
      <c r="D245" s="420"/>
      <c r="E245" s="420"/>
      <c r="F245" s="22"/>
      <c r="G245" s="131"/>
      <c r="H245" s="20"/>
      <c r="I245" s="472" t="s">
        <v>625</v>
      </c>
      <c r="J245" s="661"/>
      <c r="K245" s="661"/>
      <c r="L245" s="661"/>
      <c r="M245" s="661"/>
      <c r="N245" s="661"/>
      <c r="O245" s="661"/>
      <c r="P245" s="661"/>
      <c r="Q245" s="661"/>
      <c r="R245" s="477"/>
      <c r="S245" s="477"/>
      <c r="T245" s="477"/>
      <c r="U245" s="477"/>
      <c r="V245" s="477"/>
      <c r="W245" s="477"/>
      <c r="X245"/>
      <c r="Y245" s="473"/>
      <c r="Z245" s="477"/>
      <c r="AA245" s="477"/>
      <c r="AB245" s="477"/>
      <c r="AC245" s="477">
        <v>758500</v>
      </c>
      <c r="AD245" s="477">
        <v>649900</v>
      </c>
      <c r="AE245" s="477">
        <v>634900</v>
      </c>
      <c r="AF245" s="477">
        <v>650800</v>
      </c>
      <c r="AG245" s="477">
        <v>667100</v>
      </c>
      <c r="AH245" s="477">
        <v>683800</v>
      </c>
      <c r="AI245" s="477">
        <v>700900</v>
      </c>
      <c r="AJ245" s="477">
        <v>718400</v>
      </c>
      <c r="AK245" s="477">
        <v>736400</v>
      </c>
      <c r="AL245" s="477">
        <v>754800</v>
      </c>
      <c r="AM245" s="477">
        <v>773700</v>
      </c>
      <c r="AN245" s="477">
        <v>793000</v>
      </c>
      <c r="AO245" s="477">
        <v>812800</v>
      </c>
      <c r="AP245" s="477">
        <v>833100</v>
      </c>
      <c r="AQ245" s="477">
        <v>853900</v>
      </c>
      <c r="AR245" s="477">
        <v>875200</v>
      </c>
      <c r="AS245" s="523">
        <v>897100</v>
      </c>
      <c r="AT245" s="420"/>
      <c r="AU245" s="420"/>
      <c r="AV245" s="420"/>
      <c r="AW245" s="420"/>
      <c r="AX245" s="420"/>
      <c r="AY245" s="420"/>
      <c r="AZ245" s="420"/>
      <c r="BA245" s="420"/>
      <c r="BB245" s="420"/>
      <c r="BC245" s="420"/>
      <c r="BD245" s="420"/>
      <c r="BE245" s="420"/>
      <c r="BF245" s="420"/>
      <c r="BG245" s="420"/>
      <c r="BH245" s="420"/>
      <c r="BI245" s="420"/>
      <c r="BJ245" s="420"/>
      <c r="BK245" s="420"/>
      <c r="BL245" s="420"/>
      <c r="BM245" s="420"/>
      <c r="BN245" s="420"/>
      <c r="BO245" s="420"/>
      <c r="BP245" s="420"/>
      <c r="BQ245" s="420"/>
      <c r="BR245" s="420"/>
      <c r="BS245" s="420"/>
      <c r="BT245" s="420"/>
      <c r="BU245" s="420"/>
      <c r="BV245" s="420"/>
      <c r="BW245" s="420"/>
      <c r="BX245" s="420"/>
      <c r="BY245" s="420"/>
      <c r="BZ245" s="420"/>
      <c r="CA245" s="420"/>
      <c r="CB245" s="420"/>
      <c r="CC245" s="420"/>
      <c r="CD245" s="420"/>
      <c r="CE245" s="420"/>
      <c r="CF245" s="420"/>
      <c r="CG245" s="420"/>
      <c r="CH245" s="420"/>
      <c r="CI245" s="420"/>
      <c r="CJ245" s="420"/>
      <c r="CK245" s="420"/>
      <c r="CL245" s="420"/>
      <c r="CM245" s="420"/>
      <c r="CN245" s="420"/>
      <c r="CO245" s="420"/>
      <c r="CP245" s="420"/>
      <c r="CQ245" s="420"/>
      <c r="CR245" s="420"/>
      <c r="CS245" s="420"/>
      <c r="CT245" s="420"/>
      <c r="CU245" s="420"/>
      <c r="CV245" s="420"/>
      <c r="CW245" s="420"/>
      <c r="CX245" s="420"/>
      <c r="CY245" s="420"/>
      <c r="CZ245" s="420"/>
      <c r="DA245" s="420"/>
      <c r="DB245" s="420"/>
      <c r="DC245" s="420"/>
      <c r="DD245" s="420"/>
      <c r="DE245" s="420"/>
      <c r="DF245" s="420"/>
      <c r="DG245" s="420"/>
      <c r="DH245" s="420"/>
      <c r="DI245" s="420"/>
      <c r="DJ245" s="420"/>
      <c r="DK245" s="420"/>
      <c r="DL245" s="420"/>
      <c r="DM245" s="420"/>
      <c r="DN245" s="420"/>
      <c r="DO245" s="420"/>
      <c r="DP245" s="420"/>
      <c r="DQ245" s="420"/>
      <c r="DR245" s="420"/>
      <c r="DS245" s="420"/>
      <c r="DT245" s="420"/>
      <c r="DU245" s="420"/>
      <c r="DV245" s="420"/>
      <c r="DW245" s="420"/>
      <c r="DX245" s="420"/>
      <c r="DY245" s="420"/>
      <c r="DZ245" s="420"/>
      <c r="EA245" s="420"/>
      <c r="EB245" s="420"/>
      <c r="EC245" s="420"/>
      <c r="ED245" s="420"/>
      <c r="EE245" s="420"/>
      <c r="EF245" s="420"/>
      <c r="EG245" s="420"/>
      <c r="EH245" s="420"/>
      <c r="EI245" s="420"/>
      <c r="EJ245" s="420"/>
      <c r="EK245" s="420"/>
      <c r="EL245" s="420"/>
      <c r="EM245" s="420"/>
      <c r="EN245" s="420"/>
      <c r="EO245" s="420"/>
      <c r="EP245" s="420"/>
      <c r="EQ245" s="420"/>
      <c r="ER245" s="420"/>
      <c r="ES245" s="420"/>
      <c r="ET245" s="420"/>
      <c r="EU245" s="420"/>
      <c r="EV245" s="420"/>
      <c r="EW245" s="420"/>
      <c r="EX245" s="420"/>
      <c r="EY245" s="420"/>
      <c r="EZ245" s="420"/>
      <c r="FA245" s="420"/>
      <c r="FB245" s="420"/>
      <c r="FC245" s="420"/>
      <c r="FD245" s="420"/>
      <c r="FE245" s="420"/>
      <c r="FF245" s="420"/>
      <c r="FG245" s="420"/>
      <c r="FH245" s="420"/>
      <c r="FI245" s="420"/>
      <c r="FJ245" s="420"/>
      <c r="FK245" s="420"/>
      <c r="FL245" s="420"/>
      <c r="FM245" s="420"/>
      <c r="FN245" s="420"/>
      <c r="FO245" s="420"/>
      <c r="FP245" s="420"/>
      <c r="FQ245" s="420"/>
      <c r="FR245" s="420"/>
      <c r="FS245" s="420"/>
      <c r="FT245" s="420"/>
      <c r="FU245" s="420"/>
      <c r="FV245" s="420"/>
      <c r="FW245" s="420"/>
      <c r="FX245" s="420"/>
      <c r="FY245" s="420"/>
      <c r="FZ245" s="420"/>
      <c r="GA245" s="420"/>
      <c r="GB245" s="420"/>
      <c r="GC245" s="420"/>
      <c r="GD245" s="420"/>
      <c r="GE245" s="420"/>
      <c r="GF245" s="420"/>
      <c r="GG245" s="420"/>
      <c r="GH245" s="420"/>
      <c r="GI245" s="420"/>
      <c r="GJ245" s="420"/>
      <c r="GK245" s="420"/>
      <c r="GL245" s="420"/>
      <c r="GM245" s="420"/>
      <c r="GN245" s="420"/>
      <c r="GO245" s="420"/>
      <c r="GP245" s="420"/>
      <c r="GQ245" s="420"/>
      <c r="GR245" s="420"/>
      <c r="GS245" s="420"/>
      <c r="GT245" s="420"/>
      <c r="GU245" s="420"/>
      <c r="GV245" s="420"/>
      <c r="GW245" s="420"/>
      <c r="GX245" s="420"/>
      <c r="GY245" s="420"/>
      <c r="GZ245" s="420"/>
      <c r="HA245" s="420"/>
      <c r="HB245" s="420"/>
      <c r="HC245" s="420"/>
      <c r="HD245" s="420"/>
      <c r="HE245" s="420"/>
      <c r="HF245" s="420"/>
      <c r="HG245" s="420"/>
      <c r="HH245" s="420"/>
      <c r="HI245" s="420"/>
      <c r="HJ245" s="420"/>
      <c r="HK245" s="420"/>
      <c r="HL245" s="420"/>
      <c r="HM245" s="420"/>
      <c r="HN245" s="420"/>
      <c r="HO245" s="420"/>
      <c r="HP245" s="420"/>
      <c r="HQ245" s="420"/>
      <c r="HR245" s="420"/>
      <c r="HS245" s="420"/>
      <c r="HT245" s="420"/>
      <c r="HU245" s="420"/>
      <c r="HV245" s="420"/>
      <c r="HW245" s="420"/>
      <c r="HX245" s="420"/>
      <c r="HY245" s="420"/>
      <c r="HZ245" s="420"/>
      <c r="IA245" s="420"/>
      <c r="IB245" s="420"/>
      <c r="IC245" s="420"/>
      <c r="ID245" s="420"/>
      <c r="IE245" s="420"/>
      <c r="IF245" s="420"/>
      <c r="IG245" s="420"/>
      <c r="IH245" s="420"/>
      <c r="II245" s="420"/>
      <c r="IJ245" s="420"/>
      <c r="IK245" s="420"/>
      <c r="IL245" s="420"/>
      <c r="IM245" s="420"/>
      <c r="IN245" s="420"/>
      <c r="IO245" s="420"/>
      <c r="IP245" s="420"/>
      <c r="IQ245" s="420"/>
      <c r="IR245" s="420"/>
      <c r="IS245" s="420"/>
      <c r="IT245" s="420"/>
      <c r="IU245" s="420"/>
      <c r="IV245" s="420"/>
    </row>
    <row r="246" spans="1:256" s="420" customFormat="1" ht="15.6" customHeight="1">
      <c r="A246" s="171"/>
      <c r="B246" s="171"/>
      <c r="F246" s="22"/>
      <c r="G246" s="131"/>
      <c r="H246" s="20"/>
      <c r="I246" s="472" t="s">
        <v>626</v>
      </c>
      <c r="J246" s="661"/>
      <c r="K246" s="661"/>
      <c r="L246" s="661"/>
      <c r="M246" s="661"/>
      <c r="N246" s="661"/>
      <c r="O246" s="661"/>
      <c r="P246" s="661"/>
      <c r="Q246" s="661"/>
      <c r="R246" s="477"/>
      <c r="S246" s="477"/>
      <c r="T246" s="477"/>
      <c r="U246" s="477"/>
      <c r="V246" s="477"/>
      <c r="W246" s="477"/>
      <c r="X246"/>
      <c r="Y246" s="473"/>
      <c r="Z246" s="477"/>
      <c r="AA246" s="477"/>
      <c r="AB246" s="477"/>
      <c r="AC246" s="477">
        <v>42000</v>
      </c>
      <c r="AD246" s="477">
        <v>50000</v>
      </c>
      <c r="AE246" s="477">
        <v>50000</v>
      </c>
      <c r="AF246" s="477">
        <v>51300</v>
      </c>
      <c r="AG246" s="477">
        <v>52600</v>
      </c>
      <c r="AH246" s="477">
        <v>53900</v>
      </c>
      <c r="AI246" s="477">
        <v>55200</v>
      </c>
      <c r="AJ246" s="477">
        <v>56600</v>
      </c>
      <c r="AK246" s="477">
        <v>58000</v>
      </c>
      <c r="AL246" s="477">
        <v>59500</v>
      </c>
      <c r="AM246" s="477">
        <v>61000</v>
      </c>
      <c r="AN246" s="477">
        <v>62500</v>
      </c>
      <c r="AO246" s="477">
        <v>64100</v>
      </c>
      <c r="AP246" s="477">
        <v>65700</v>
      </c>
      <c r="AQ246" s="477">
        <v>67300</v>
      </c>
      <c r="AR246" s="477">
        <v>69000</v>
      </c>
      <c r="AS246" s="523">
        <v>70700</v>
      </c>
    </row>
    <row r="247" spans="1:256" s="420" customFormat="1" ht="15.6" customHeight="1">
      <c r="A247" s="171"/>
      <c r="B247" s="171"/>
      <c r="F247" s="22"/>
      <c r="G247" s="131"/>
      <c r="H247" s="20"/>
      <c r="I247" s="472" t="s">
        <v>629</v>
      </c>
      <c r="J247" s="661"/>
      <c r="K247" s="661"/>
      <c r="L247" s="661"/>
      <c r="M247" s="661"/>
      <c r="N247" s="661"/>
      <c r="O247" s="661"/>
      <c r="P247" s="661"/>
      <c r="Q247" s="661"/>
      <c r="R247" s="477"/>
      <c r="S247" s="477"/>
      <c r="T247" s="477"/>
      <c r="U247" s="477"/>
      <c r="V247" s="477"/>
      <c r="W247" s="477"/>
      <c r="X247"/>
      <c r="Y247" s="473"/>
      <c r="Z247" s="477"/>
      <c r="AA247" s="477"/>
      <c r="AB247" s="477"/>
      <c r="AC247" s="477">
        <v>0</v>
      </c>
      <c r="AD247" s="477">
        <v>0</v>
      </c>
      <c r="AE247" s="477">
        <v>0</v>
      </c>
      <c r="AF247" s="477">
        <v>0</v>
      </c>
      <c r="AG247" s="477">
        <v>0</v>
      </c>
      <c r="AH247" s="477">
        <v>0</v>
      </c>
      <c r="AI247" s="477">
        <v>0</v>
      </c>
      <c r="AJ247" s="477">
        <v>0</v>
      </c>
      <c r="AK247" s="477">
        <v>0</v>
      </c>
      <c r="AL247" s="477">
        <v>0</v>
      </c>
      <c r="AM247" s="477">
        <v>0</v>
      </c>
      <c r="AN247" s="477">
        <v>0</v>
      </c>
      <c r="AO247" s="477">
        <v>0</v>
      </c>
      <c r="AP247" s="477">
        <v>0</v>
      </c>
      <c r="AQ247" s="477">
        <v>0</v>
      </c>
      <c r="AR247" s="477">
        <v>0</v>
      </c>
      <c r="AS247" s="523">
        <v>0</v>
      </c>
    </row>
    <row r="248" spans="1:256" s="420" customFormat="1" ht="15.6" customHeight="1">
      <c r="A248" s="171"/>
      <c r="B248" s="171"/>
      <c r="F248" s="22"/>
      <c r="G248" s="131"/>
      <c r="H248" s="20"/>
      <c r="I248" s="472" t="s">
        <v>632</v>
      </c>
      <c r="J248" s="661"/>
      <c r="K248" s="661"/>
      <c r="L248" s="661"/>
      <c r="M248" s="661"/>
      <c r="N248" s="661"/>
      <c r="O248" s="661"/>
      <c r="P248" s="661"/>
      <c r="Q248" s="661"/>
      <c r="R248" s="477"/>
      <c r="S248" s="477"/>
      <c r="T248" s="477"/>
      <c r="U248" s="477"/>
      <c r="V248" s="477"/>
      <c r="W248" s="477"/>
      <c r="X248"/>
      <c r="Y248" s="473"/>
      <c r="Z248" s="477"/>
      <c r="AA248" s="477"/>
      <c r="AB248" s="477"/>
      <c r="AC248" s="477">
        <v>4211800</v>
      </c>
      <c r="AD248" s="477">
        <v>4518600</v>
      </c>
      <c r="AE248" s="477">
        <v>4518600</v>
      </c>
      <c r="AF248" s="477">
        <v>4631600</v>
      </c>
      <c r="AG248" s="477">
        <v>4747400</v>
      </c>
      <c r="AH248" s="477">
        <v>4866100</v>
      </c>
      <c r="AI248" s="477">
        <v>4987800</v>
      </c>
      <c r="AJ248" s="477">
        <v>5112500</v>
      </c>
      <c r="AK248" s="477">
        <v>5240300</v>
      </c>
      <c r="AL248" s="477">
        <v>5371300</v>
      </c>
      <c r="AM248" s="477">
        <v>5505600</v>
      </c>
      <c r="AN248" s="477">
        <v>5643200</v>
      </c>
      <c r="AO248" s="477">
        <v>5784300</v>
      </c>
      <c r="AP248" s="477">
        <v>5928900</v>
      </c>
      <c r="AQ248" s="477">
        <v>6077100</v>
      </c>
      <c r="AR248" s="477">
        <v>6229000</v>
      </c>
      <c r="AS248" s="523">
        <v>6384700</v>
      </c>
    </row>
    <row r="249" spans="1:256" s="420" customFormat="1" ht="15.6" customHeight="1">
      <c r="A249" s="171"/>
      <c r="B249" s="171"/>
      <c r="F249" s="22"/>
      <c r="G249" s="131"/>
      <c r="H249" s="20"/>
      <c r="I249" s="115" t="s">
        <v>635</v>
      </c>
      <c r="J249" s="152"/>
      <c r="K249" s="152"/>
      <c r="L249" s="152"/>
      <c r="M249" s="152"/>
      <c r="N249" s="152"/>
      <c r="O249" s="152"/>
      <c r="P249" s="152"/>
      <c r="Q249" s="152"/>
      <c r="R249" s="477"/>
      <c r="S249" s="477"/>
      <c r="T249" s="477"/>
      <c r="U249" s="477"/>
      <c r="V249" s="477"/>
      <c r="W249" s="477"/>
      <c r="X249"/>
      <c r="Y249" s="473"/>
      <c r="Z249" s="477"/>
      <c r="AA249" s="477"/>
      <c r="AB249" s="477"/>
      <c r="AC249" s="477">
        <v>0</v>
      </c>
      <c r="AD249" s="477">
        <v>-487700</v>
      </c>
      <c r="AE249" s="477">
        <v>-499200</v>
      </c>
      <c r="AF249" s="477">
        <v>-511700</v>
      </c>
      <c r="AG249" s="477">
        <v>-524500</v>
      </c>
      <c r="AH249" s="477">
        <v>-537600</v>
      </c>
      <c r="AI249" s="477">
        <v>-551000</v>
      </c>
      <c r="AJ249" s="477">
        <v>-564800</v>
      </c>
      <c r="AK249" s="477">
        <v>-578900</v>
      </c>
      <c r="AL249" s="477">
        <v>-593400</v>
      </c>
      <c r="AM249" s="477">
        <v>-608200</v>
      </c>
      <c r="AN249" s="477">
        <v>-623400</v>
      </c>
      <c r="AO249" s="477">
        <v>-639000</v>
      </c>
      <c r="AP249" s="477">
        <v>-655000</v>
      </c>
      <c r="AQ249" s="477">
        <v>-671400</v>
      </c>
      <c r="AR249" s="477">
        <v>-688200</v>
      </c>
      <c r="AS249" s="523">
        <v>-705400</v>
      </c>
    </row>
    <row r="250" spans="1:256" s="420" customFormat="1" ht="15.6" customHeight="1">
      <c r="A250" s="171"/>
      <c r="B250" s="171"/>
      <c r="C250" s="998"/>
      <c r="D250" s="998"/>
      <c r="E250" s="998"/>
      <c r="F250" s="22"/>
      <c r="G250" s="487"/>
      <c r="H250" s="82"/>
      <c r="I250" s="536" t="s">
        <v>38</v>
      </c>
      <c r="J250" s="146"/>
      <c r="K250" s="146"/>
      <c r="L250" s="146"/>
      <c r="M250" s="146"/>
      <c r="N250" s="146"/>
      <c r="O250" s="146"/>
      <c r="P250" s="146"/>
      <c r="Q250" s="146"/>
      <c r="R250" s="519"/>
      <c r="S250" s="519"/>
      <c r="T250" s="519"/>
      <c r="U250" s="519"/>
      <c r="V250" s="519"/>
      <c r="W250" s="519"/>
      <c r="X250"/>
      <c r="Y250" s="473"/>
      <c r="Z250" s="519"/>
      <c r="AA250" s="519"/>
      <c r="AB250" s="519"/>
      <c r="AC250" s="519">
        <v>10580000</v>
      </c>
      <c r="AD250" s="519">
        <v>10281876.899020001</v>
      </c>
      <c r="AE250" s="519">
        <v>10393300.738159999</v>
      </c>
      <c r="AF250" s="519">
        <v>10726200</v>
      </c>
      <c r="AG250" s="519">
        <v>11112800</v>
      </c>
      <c r="AH250" s="519">
        <v>11518200</v>
      </c>
      <c r="AI250" s="519">
        <v>11935800</v>
      </c>
      <c r="AJ250" s="519">
        <v>12305600</v>
      </c>
      <c r="AK250" s="519">
        <v>12687400</v>
      </c>
      <c r="AL250" s="519">
        <v>13081500</v>
      </c>
      <c r="AM250" s="519">
        <v>13490400</v>
      </c>
      <c r="AN250" s="519">
        <v>13914200</v>
      </c>
      <c r="AO250" s="519">
        <v>14353800</v>
      </c>
      <c r="AP250" s="519">
        <v>14809600</v>
      </c>
      <c r="AQ250" s="519">
        <v>15282100</v>
      </c>
      <c r="AR250" s="519">
        <v>15772000</v>
      </c>
      <c r="AS250" s="520">
        <v>16279900</v>
      </c>
      <c r="AT250" s="998"/>
      <c r="AU250" s="998"/>
      <c r="AV250" s="998"/>
      <c r="AW250" s="998"/>
      <c r="AX250" s="998"/>
      <c r="AY250" s="998"/>
      <c r="AZ250" s="998"/>
      <c r="BA250" s="998"/>
      <c r="BB250" s="998"/>
      <c r="BC250" s="998"/>
      <c r="BD250" s="998"/>
      <c r="BE250" s="998"/>
      <c r="BF250" s="998"/>
      <c r="BG250" s="998"/>
      <c r="BH250" s="998"/>
      <c r="BI250" s="998"/>
      <c r="BJ250" s="998"/>
      <c r="BK250" s="998"/>
      <c r="BL250" s="998"/>
      <c r="BM250" s="998"/>
      <c r="BN250" s="998"/>
      <c r="BO250" s="998"/>
      <c r="BP250" s="998"/>
      <c r="BQ250" s="998"/>
      <c r="BR250" s="998"/>
      <c r="BS250" s="998"/>
      <c r="BT250" s="998"/>
      <c r="BU250" s="998"/>
      <c r="BV250" s="998"/>
      <c r="BW250" s="998"/>
      <c r="BX250" s="998"/>
      <c r="BY250" s="998"/>
      <c r="BZ250" s="998"/>
      <c r="CA250" s="998"/>
      <c r="CB250" s="998"/>
      <c r="CC250" s="998"/>
      <c r="CD250" s="998"/>
      <c r="CE250" s="998"/>
      <c r="CF250" s="998"/>
      <c r="CG250" s="998"/>
      <c r="CH250" s="998"/>
      <c r="CI250" s="998"/>
      <c r="CJ250" s="998"/>
      <c r="CK250" s="998"/>
      <c r="CL250" s="998"/>
      <c r="CM250" s="998"/>
      <c r="CN250" s="998"/>
      <c r="CO250" s="998"/>
      <c r="CP250" s="998"/>
      <c r="CQ250" s="998"/>
      <c r="CR250" s="998"/>
      <c r="CS250" s="998"/>
      <c r="CT250" s="998"/>
      <c r="CU250" s="998"/>
      <c r="CV250" s="998"/>
      <c r="CW250" s="998"/>
      <c r="CX250" s="998"/>
      <c r="CY250" s="998"/>
      <c r="CZ250" s="998"/>
      <c r="DA250" s="998"/>
      <c r="DB250" s="998"/>
      <c r="DC250" s="998"/>
      <c r="DD250" s="998"/>
      <c r="DE250" s="998"/>
      <c r="DF250" s="998"/>
      <c r="DG250" s="998"/>
      <c r="DH250" s="998"/>
      <c r="DI250" s="998"/>
      <c r="DJ250" s="998"/>
      <c r="DK250" s="998"/>
      <c r="DL250" s="998"/>
      <c r="DM250" s="998"/>
      <c r="DN250" s="998"/>
      <c r="DO250" s="998"/>
      <c r="DP250" s="998"/>
      <c r="DQ250" s="998"/>
      <c r="DR250" s="998"/>
      <c r="DS250" s="998"/>
      <c r="DT250" s="998"/>
      <c r="DU250" s="998"/>
      <c r="DV250" s="998"/>
      <c r="DW250" s="998"/>
      <c r="DX250" s="998"/>
      <c r="DY250" s="998"/>
      <c r="DZ250" s="998"/>
      <c r="EA250" s="998"/>
      <c r="EB250" s="998"/>
      <c r="EC250" s="998"/>
      <c r="ED250" s="998"/>
      <c r="EE250" s="998"/>
      <c r="EF250" s="998"/>
      <c r="EG250" s="998"/>
      <c r="EH250" s="998"/>
      <c r="EI250" s="998"/>
      <c r="EJ250" s="998"/>
      <c r="EK250" s="998"/>
      <c r="EL250" s="998"/>
      <c r="EM250" s="998"/>
      <c r="EN250" s="998"/>
      <c r="EO250" s="998"/>
      <c r="EP250" s="998"/>
      <c r="EQ250" s="998"/>
      <c r="ER250" s="998"/>
      <c r="ES250" s="998"/>
      <c r="ET250" s="998"/>
      <c r="EU250" s="998"/>
      <c r="EV250" s="998"/>
      <c r="EW250" s="998"/>
      <c r="EX250" s="998"/>
      <c r="EY250" s="998"/>
      <c r="EZ250" s="998"/>
      <c r="FA250" s="998"/>
      <c r="FB250" s="998"/>
      <c r="FC250" s="998"/>
      <c r="FD250" s="998"/>
      <c r="FE250" s="998"/>
      <c r="FF250" s="998"/>
      <c r="FG250" s="998"/>
      <c r="FH250" s="998"/>
      <c r="FI250" s="998"/>
      <c r="FJ250" s="998"/>
      <c r="FK250" s="998"/>
      <c r="FL250" s="998"/>
      <c r="FM250" s="998"/>
      <c r="FN250" s="998"/>
      <c r="FO250" s="998"/>
      <c r="FP250" s="998"/>
      <c r="FQ250" s="998"/>
      <c r="FR250" s="998"/>
      <c r="FS250" s="998"/>
      <c r="FT250" s="998"/>
      <c r="FU250" s="998"/>
      <c r="FV250" s="998"/>
      <c r="FW250" s="998"/>
      <c r="FX250" s="998"/>
      <c r="FY250" s="998"/>
      <c r="FZ250" s="998"/>
      <c r="GA250" s="998"/>
      <c r="GB250" s="998"/>
      <c r="GC250" s="998"/>
      <c r="GD250" s="998"/>
      <c r="GE250" s="998"/>
      <c r="GF250" s="998"/>
      <c r="GG250" s="998"/>
      <c r="GH250" s="998"/>
      <c r="GI250" s="998"/>
      <c r="GJ250" s="998"/>
      <c r="GK250" s="998"/>
      <c r="GL250" s="998"/>
      <c r="GM250" s="998"/>
      <c r="GN250" s="998"/>
      <c r="GO250" s="998"/>
      <c r="GP250" s="998"/>
      <c r="GQ250" s="998"/>
      <c r="GR250" s="998"/>
      <c r="GS250" s="998"/>
      <c r="GT250" s="998"/>
      <c r="GU250" s="998"/>
      <c r="GV250" s="998"/>
      <c r="GW250" s="998"/>
      <c r="GX250" s="998"/>
      <c r="GY250" s="998"/>
      <c r="GZ250" s="998"/>
      <c r="HA250" s="998"/>
      <c r="HB250" s="998"/>
      <c r="HC250" s="998"/>
      <c r="HD250" s="998"/>
      <c r="HE250" s="998"/>
      <c r="HF250" s="998"/>
      <c r="HG250" s="998"/>
      <c r="HH250" s="998"/>
      <c r="HI250" s="998"/>
      <c r="HJ250" s="998"/>
      <c r="HK250" s="998"/>
      <c r="HL250" s="998"/>
      <c r="HM250" s="998"/>
      <c r="HN250" s="998"/>
      <c r="HO250" s="998"/>
      <c r="HP250" s="998"/>
      <c r="HQ250" s="998"/>
      <c r="HR250" s="998"/>
      <c r="HS250" s="998"/>
      <c r="HT250" s="998"/>
      <c r="HU250" s="998"/>
      <c r="HV250" s="998"/>
      <c r="HW250" s="998"/>
      <c r="HX250" s="998"/>
      <c r="HY250" s="998"/>
      <c r="HZ250" s="998"/>
      <c r="IA250" s="998"/>
      <c r="IB250" s="998"/>
      <c r="IC250" s="998"/>
      <c r="ID250" s="998"/>
      <c r="IE250" s="998"/>
      <c r="IF250" s="998"/>
      <c r="IG250" s="998"/>
      <c r="IH250" s="998"/>
      <c r="II250" s="998"/>
      <c r="IJ250" s="998"/>
      <c r="IK250" s="998"/>
      <c r="IL250" s="998"/>
      <c r="IM250" s="998"/>
      <c r="IN250" s="998"/>
      <c r="IO250" s="998"/>
      <c r="IP250" s="998"/>
      <c r="IQ250" s="998"/>
      <c r="IR250" s="998"/>
      <c r="IS250" s="998"/>
      <c r="IT250" s="998"/>
      <c r="IU250" s="998"/>
      <c r="IV250" s="998"/>
    </row>
    <row r="251" spans="1:256" s="420" customFormat="1" ht="15.6" customHeight="1">
      <c r="A251" s="171"/>
      <c r="B251" s="171"/>
      <c r="F251" s="22"/>
      <c r="G251" s="129"/>
      <c r="H251" s="484" t="s">
        <v>789</v>
      </c>
      <c r="I251" s="485"/>
      <c r="J251" s="510"/>
      <c r="K251" s="510"/>
      <c r="L251" s="510"/>
      <c r="M251" s="510"/>
      <c r="N251" s="510"/>
      <c r="O251" s="510"/>
      <c r="P251" s="510"/>
      <c r="Q251" s="510"/>
      <c r="R251" s="486"/>
      <c r="S251" s="486"/>
      <c r="T251" s="486"/>
      <c r="U251" s="486"/>
      <c r="V251" s="486"/>
      <c r="W251" s="486"/>
      <c r="X251"/>
      <c r="Y251" s="473"/>
      <c r="Z251" s="486"/>
      <c r="AA251" s="486"/>
      <c r="AB251" s="486"/>
      <c r="AC251" s="486"/>
      <c r="AD251" s="486"/>
      <c r="AE251" s="486"/>
      <c r="AF251" s="486"/>
      <c r="AG251" s="486"/>
      <c r="AH251" s="486"/>
      <c r="AI251" s="486"/>
      <c r="AJ251" s="486"/>
      <c r="AK251" s="486"/>
      <c r="AL251" s="486"/>
      <c r="AM251" s="486"/>
      <c r="AN251" s="486"/>
      <c r="AO251" s="486"/>
      <c r="AP251" s="486"/>
      <c r="AQ251" s="486"/>
      <c r="AR251" s="486"/>
      <c r="AS251" s="431"/>
    </row>
    <row r="252" spans="1:256" s="420" customFormat="1" ht="15.6" customHeight="1">
      <c r="A252" s="171"/>
      <c r="B252" s="171"/>
      <c r="F252" s="22"/>
      <c r="G252" s="131"/>
      <c r="H252" s="20"/>
      <c r="I252" s="472" t="s">
        <v>623</v>
      </c>
      <c r="J252" s="661"/>
      <c r="K252" s="661"/>
      <c r="L252" s="661"/>
      <c r="M252" s="661"/>
      <c r="N252" s="661"/>
      <c r="O252" s="661"/>
      <c r="P252" s="661"/>
      <c r="Q252" s="661"/>
      <c r="R252" s="477"/>
      <c r="S252" s="477"/>
      <c r="T252" s="477"/>
      <c r="U252" s="477"/>
      <c r="V252" s="477"/>
      <c r="W252" s="477"/>
      <c r="X252"/>
      <c r="Y252" s="473"/>
      <c r="Z252" s="477"/>
      <c r="AA252" s="477"/>
      <c r="AB252" s="477"/>
      <c r="AC252" s="477">
        <v>3408900</v>
      </c>
      <c r="AD252" s="477">
        <v>3952709.0092866705</v>
      </c>
      <c r="AE252" s="477">
        <v>4093957.0751499999</v>
      </c>
      <c r="AF252" s="477">
        <v>4248800</v>
      </c>
      <c r="AG252" s="477">
        <v>4440200</v>
      </c>
      <c r="AH252" s="477">
        <v>4643000</v>
      </c>
      <c r="AI252" s="477">
        <v>4852300</v>
      </c>
      <c r="AJ252" s="477">
        <v>5025000</v>
      </c>
      <c r="AK252" s="477">
        <v>5204000</v>
      </c>
      <c r="AL252" s="477">
        <v>5389400</v>
      </c>
      <c r="AM252" s="477">
        <v>5582900</v>
      </c>
      <c r="AN252" s="477">
        <v>5784800</v>
      </c>
      <c r="AO252" s="477">
        <v>5995400</v>
      </c>
      <c r="AP252" s="477">
        <v>6215100</v>
      </c>
      <c r="AQ252" s="477">
        <v>6444100</v>
      </c>
      <c r="AR252" s="477">
        <v>6682900</v>
      </c>
      <c r="AS252" s="523">
        <v>6931700</v>
      </c>
    </row>
    <row r="253" spans="1:256" s="998" customFormat="1" ht="15.6" customHeight="1">
      <c r="A253" s="171"/>
      <c r="B253" s="171"/>
      <c r="C253" s="420"/>
      <c r="D253" s="420"/>
      <c r="E253" s="420"/>
      <c r="F253" s="22"/>
      <c r="G253" s="131"/>
      <c r="H253" s="20"/>
      <c r="I253" s="472" t="s">
        <v>625</v>
      </c>
      <c r="J253" s="661"/>
      <c r="K253" s="661"/>
      <c r="L253" s="661"/>
      <c r="M253" s="661"/>
      <c r="N253" s="661"/>
      <c r="O253" s="661"/>
      <c r="P253" s="661"/>
      <c r="Q253" s="661"/>
      <c r="R253" s="477"/>
      <c r="S253" s="477"/>
      <c r="T253" s="477"/>
      <c r="U253" s="477"/>
      <c r="V253" s="477"/>
      <c r="W253" s="477"/>
      <c r="X253"/>
      <c r="Y253" s="473"/>
      <c r="Z253" s="477"/>
      <c r="AA253" s="477"/>
      <c r="AB253" s="477"/>
      <c r="AC253" s="477">
        <v>46500</v>
      </c>
      <c r="AD253" s="477">
        <v>212500</v>
      </c>
      <c r="AE253" s="477">
        <v>212500</v>
      </c>
      <c r="AF253" s="477">
        <v>217800</v>
      </c>
      <c r="AG253" s="477">
        <v>223200</v>
      </c>
      <c r="AH253" s="477">
        <v>228800</v>
      </c>
      <c r="AI253" s="477">
        <v>234500</v>
      </c>
      <c r="AJ253" s="477">
        <v>240400</v>
      </c>
      <c r="AK253" s="477">
        <v>246400</v>
      </c>
      <c r="AL253" s="477">
        <v>252600</v>
      </c>
      <c r="AM253" s="477">
        <v>258900</v>
      </c>
      <c r="AN253" s="477">
        <v>265400</v>
      </c>
      <c r="AO253" s="477">
        <v>272000</v>
      </c>
      <c r="AP253" s="477">
        <v>278800</v>
      </c>
      <c r="AQ253" s="477">
        <v>285800</v>
      </c>
      <c r="AR253" s="477">
        <v>292900</v>
      </c>
      <c r="AS253" s="523">
        <v>300200</v>
      </c>
      <c r="AT253" s="420"/>
      <c r="AU253" s="420"/>
      <c r="AV253" s="420"/>
      <c r="AW253" s="420"/>
      <c r="AX253" s="420"/>
      <c r="AY253" s="420"/>
      <c r="AZ253" s="420"/>
      <c r="BA253" s="420"/>
      <c r="BB253" s="420"/>
      <c r="BC253" s="420"/>
      <c r="BD253" s="420"/>
      <c r="BE253" s="420"/>
      <c r="BF253" s="420"/>
      <c r="BG253" s="420"/>
      <c r="BH253" s="420"/>
      <c r="BI253" s="420"/>
      <c r="BJ253" s="420"/>
      <c r="BK253" s="420"/>
      <c r="BL253" s="420"/>
      <c r="BM253" s="420"/>
      <c r="BN253" s="420"/>
      <c r="BO253" s="420"/>
      <c r="BP253" s="420"/>
      <c r="BQ253" s="420"/>
      <c r="BR253" s="420"/>
      <c r="BS253" s="420"/>
      <c r="BT253" s="420"/>
      <c r="BU253" s="420"/>
      <c r="BV253" s="420"/>
      <c r="BW253" s="420"/>
      <c r="BX253" s="420"/>
      <c r="BY253" s="420"/>
      <c r="BZ253" s="420"/>
      <c r="CA253" s="420"/>
      <c r="CB253" s="420"/>
      <c r="CC253" s="420"/>
      <c r="CD253" s="420"/>
      <c r="CE253" s="420"/>
      <c r="CF253" s="420"/>
      <c r="CG253" s="420"/>
      <c r="CH253" s="420"/>
      <c r="CI253" s="420"/>
      <c r="CJ253" s="420"/>
      <c r="CK253" s="420"/>
      <c r="CL253" s="420"/>
      <c r="CM253" s="420"/>
      <c r="CN253" s="420"/>
      <c r="CO253" s="420"/>
      <c r="CP253" s="420"/>
      <c r="CQ253" s="420"/>
      <c r="CR253" s="420"/>
      <c r="CS253" s="420"/>
      <c r="CT253" s="420"/>
      <c r="CU253" s="420"/>
      <c r="CV253" s="420"/>
      <c r="CW253" s="420"/>
      <c r="CX253" s="420"/>
      <c r="CY253" s="420"/>
      <c r="CZ253" s="420"/>
      <c r="DA253" s="420"/>
      <c r="DB253" s="420"/>
      <c r="DC253" s="420"/>
      <c r="DD253" s="420"/>
      <c r="DE253" s="420"/>
      <c r="DF253" s="420"/>
      <c r="DG253" s="420"/>
      <c r="DH253" s="420"/>
      <c r="DI253" s="420"/>
      <c r="DJ253" s="420"/>
      <c r="DK253" s="420"/>
      <c r="DL253" s="420"/>
      <c r="DM253" s="420"/>
      <c r="DN253" s="420"/>
      <c r="DO253" s="420"/>
      <c r="DP253" s="420"/>
      <c r="DQ253" s="420"/>
      <c r="DR253" s="420"/>
      <c r="DS253" s="420"/>
      <c r="DT253" s="420"/>
      <c r="DU253" s="420"/>
      <c r="DV253" s="420"/>
      <c r="DW253" s="420"/>
      <c r="DX253" s="420"/>
      <c r="DY253" s="420"/>
      <c r="DZ253" s="420"/>
      <c r="EA253" s="420"/>
      <c r="EB253" s="420"/>
      <c r="EC253" s="420"/>
      <c r="ED253" s="420"/>
      <c r="EE253" s="420"/>
      <c r="EF253" s="420"/>
      <c r="EG253" s="420"/>
      <c r="EH253" s="420"/>
      <c r="EI253" s="420"/>
      <c r="EJ253" s="420"/>
      <c r="EK253" s="420"/>
      <c r="EL253" s="420"/>
      <c r="EM253" s="420"/>
      <c r="EN253" s="420"/>
      <c r="EO253" s="420"/>
      <c r="EP253" s="420"/>
      <c r="EQ253" s="420"/>
      <c r="ER253" s="420"/>
      <c r="ES253" s="420"/>
      <c r="ET253" s="420"/>
      <c r="EU253" s="420"/>
      <c r="EV253" s="420"/>
      <c r="EW253" s="420"/>
      <c r="EX253" s="420"/>
      <c r="EY253" s="420"/>
      <c r="EZ253" s="420"/>
      <c r="FA253" s="420"/>
      <c r="FB253" s="420"/>
      <c r="FC253" s="420"/>
      <c r="FD253" s="420"/>
      <c r="FE253" s="420"/>
      <c r="FF253" s="420"/>
      <c r="FG253" s="420"/>
      <c r="FH253" s="420"/>
      <c r="FI253" s="420"/>
      <c r="FJ253" s="420"/>
      <c r="FK253" s="420"/>
      <c r="FL253" s="420"/>
      <c r="FM253" s="420"/>
      <c r="FN253" s="420"/>
      <c r="FO253" s="420"/>
      <c r="FP253" s="420"/>
      <c r="FQ253" s="420"/>
      <c r="FR253" s="420"/>
      <c r="FS253" s="420"/>
      <c r="FT253" s="420"/>
      <c r="FU253" s="420"/>
      <c r="FV253" s="420"/>
      <c r="FW253" s="420"/>
      <c r="FX253" s="420"/>
      <c r="FY253" s="420"/>
      <c r="FZ253" s="420"/>
      <c r="GA253" s="420"/>
      <c r="GB253" s="420"/>
      <c r="GC253" s="420"/>
      <c r="GD253" s="420"/>
      <c r="GE253" s="420"/>
      <c r="GF253" s="420"/>
      <c r="GG253" s="420"/>
      <c r="GH253" s="420"/>
      <c r="GI253" s="420"/>
      <c r="GJ253" s="420"/>
      <c r="GK253" s="420"/>
      <c r="GL253" s="420"/>
      <c r="GM253" s="420"/>
      <c r="GN253" s="420"/>
      <c r="GO253" s="420"/>
      <c r="GP253" s="420"/>
      <c r="GQ253" s="420"/>
      <c r="GR253" s="420"/>
      <c r="GS253" s="420"/>
      <c r="GT253" s="420"/>
      <c r="GU253" s="420"/>
      <c r="GV253" s="420"/>
      <c r="GW253" s="420"/>
      <c r="GX253" s="420"/>
      <c r="GY253" s="420"/>
      <c r="GZ253" s="420"/>
      <c r="HA253" s="420"/>
      <c r="HB253" s="420"/>
      <c r="HC253" s="420"/>
      <c r="HD253" s="420"/>
      <c r="HE253" s="420"/>
      <c r="HF253" s="420"/>
      <c r="HG253" s="420"/>
      <c r="HH253" s="420"/>
      <c r="HI253" s="420"/>
      <c r="HJ253" s="420"/>
      <c r="HK253" s="420"/>
      <c r="HL253" s="420"/>
      <c r="HM253" s="420"/>
      <c r="HN253" s="420"/>
      <c r="HO253" s="420"/>
      <c r="HP253" s="420"/>
      <c r="HQ253" s="420"/>
      <c r="HR253" s="420"/>
      <c r="HS253" s="420"/>
      <c r="HT253" s="420"/>
      <c r="HU253" s="420"/>
      <c r="HV253" s="420"/>
      <c r="HW253" s="420"/>
      <c r="HX253" s="420"/>
      <c r="HY253" s="420"/>
      <c r="HZ253" s="420"/>
      <c r="IA253" s="420"/>
      <c r="IB253" s="420"/>
      <c r="IC253" s="420"/>
      <c r="ID253" s="420"/>
      <c r="IE253" s="420"/>
      <c r="IF253" s="420"/>
      <c r="IG253" s="420"/>
      <c r="IH253" s="420"/>
      <c r="II253" s="420"/>
      <c r="IJ253" s="420"/>
      <c r="IK253" s="420"/>
      <c r="IL253" s="420"/>
      <c r="IM253" s="420"/>
      <c r="IN253" s="420"/>
      <c r="IO253" s="420"/>
      <c r="IP253" s="420"/>
      <c r="IQ253" s="420"/>
      <c r="IR253" s="420"/>
      <c r="IS253" s="420"/>
      <c r="IT253" s="420"/>
      <c r="IU253" s="420"/>
      <c r="IV253" s="420"/>
    </row>
    <row r="254" spans="1:256" s="420" customFormat="1" ht="15.6" customHeight="1">
      <c r="A254" s="171"/>
      <c r="B254" s="171"/>
      <c r="F254" s="22"/>
      <c r="G254" s="131"/>
      <c r="H254" s="20"/>
      <c r="I254" s="472" t="s">
        <v>626</v>
      </c>
      <c r="J254" s="661"/>
      <c r="K254" s="661"/>
      <c r="L254" s="661"/>
      <c r="M254" s="661"/>
      <c r="N254" s="661"/>
      <c r="O254" s="661"/>
      <c r="P254" s="661"/>
      <c r="Q254" s="661"/>
      <c r="R254" s="477"/>
      <c r="S254" s="477"/>
      <c r="T254" s="477"/>
      <c r="U254" s="477"/>
      <c r="V254" s="477"/>
      <c r="W254" s="477"/>
      <c r="X254"/>
      <c r="Y254" s="473"/>
      <c r="Z254" s="477"/>
      <c r="AA254" s="477"/>
      <c r="AB254" s="477"/>
      <c r="AC254" s="477">
        <v>0</v>
      </c>
      <c r="AD254" s="477">
        <v>65000</v>
      </c>
      <c r="AE254" s="477">
        <v>65000</v>
      </c>
      <c r="AF254" s="477">
        <v>66600</v>
      </c>
      <c r="AG254" s="477">
        <v>68300</v>
      </c>
      <c r="AH254" s="477">
        <v>70000</v>
      </c>
      <c r="AI254" s="477">
        <v>71800</v>
      </c>
      <c r="AJ254" s="477">
        <v>73600</v>
      </c>
      <c r="AK254" s="477">
        <v>75400</v>
      </c>
      <c r="AL254" s="477">
        <v>77300</v>
      </c>
      <c r="AM254" s="477">
        <v>79200</v>
      </c>
      <c r="AN254" s="477">
        <v>81200</v>
      </c>
      <c r="AO254" s="477">
        <v>83200</v>
      </c>
      <c r="AP254" s="477">
        <v>85300</v>
      </c>
      <c r="AQ254" s="477">
        <v>87400</v>
      </c>
      <c r="AR254" s="477">
        <v>89600</v>
      </c>
      <c r="AS254" s="523">
        <v>91800</v>
      </c>
    </row>
    <row r="255" spans="1:256" s="420" customFormat="1" ht="15.6" customHeight="1">
      <c r="A255" s="171"/>
      <c r="B255" s="171"/>
      <c r="F255" s="22"/>
      <c r="G255" s="131"/>
      <c r="H255" s="20"/>
      <c r="I255" s="472" t="s">
        <v>629</v>
      </c>
      <c r="J255" s="661"/>
      <c r="K255" s="661"/>
      <c r="L255" s="661"/>
      <c r="M255" s="661"/>
      <c r="N255" s="661"/>
      <c r="O255" s="661"/>
      <c r="P255" s="661"/>
      <c r="Q255" s="661"/>
      <c r="R255" s="477"/>
      <c r="S255" s="477"/>
      <c r="T255" s="477"/>
      <c r="U255" s="477"/>
      <c r="V255" s="477"/>
      <c r="W255" s="477"/>
      <c r="X255"/>
      <c r="Y255" s="473"/>
      <c r="Z255" s="477"/>
      <c r="AA255" s="477"/>
      <c r="AB255" s="477"/>
      <c r="AC255" s="477">
        <v>0</v>
      </c>
      <c r="AD255" s="477">
        <v>0</v>
      </c>
      <c r="AE255" s="477">
        <v>0</v>
      </c>
      <c r="AF255" s="477">
        <v>0</v>
      </c>
      <c r="AG255" s="477">
        <v>0</v>
      </c>
      <c r="AH255" s="477">
        <v>0</v>
      </c>
      <c r="AI255" s="477">
        <v>0</v>
      </c>
      <c r="AJ255" s="477">
        <v>0</v>
      </c>
      <c r="AK255" s="477">
        <v>0</v>
      </c>
      <c r="AL255" s="477">
        <v>0</v>
      </c>
      <c r="AM255" s="477">
        <v>0</v>
      </c>
      <c r="AN255" s="477">
        <v>0</v>
      </c>
      <c r="AO255" s="477">
        <v>0</v>
      </c>
      <c r="AP255" s="477">
        <v>0</v>
      </c>
      <c r="AQ255" s="477">
        <v>0</v>
      </c>
      <c r="AR255" s="477">
        <v>0</v>
      </c>
      <c r="AS255" s="523">
        <v>0</v>
      </c>
    </row>
    <row r="256" spans="1:256" s="420" customFormat="1" ht="15.6" customHeight="1">
      <c r="A256" s="171"/>
      <c r="B256" s="171"/>
      <c r="F256" s="22"/>
      <c r="G256" s="131"/>
      <c r="H256" s="20"/>
      <c r="I256" s="472" t="s">
        <v>632</v>
      </c>
      <c r="J256" s="661"/>
      <c r="K256" s="661"/>
      <c r="L256" s="661"/>
      <c r="M256" s="661"/>
      <c r="N256" s="661"/>
      <c r="O256" s="661"/>
      <c r="P256" s="661"/>
      <c r="Q256" s="661"/>
      <c r="R256" s="477"/>
      <c r="S256" s="477"/>
      <c r="T256" s="477"/>
      <c r="U256" s="477"/>
      <c r="V256" s="477"/>
      <c r="W256" s="477"/>
      <c r="X256"/>
      <c r="Y256" s="473"/>
      <c r="Z256" s="477"/>
      <c r="AA256" s="477"/>
      <c r="AB256" s="477"/>
      <c r="AC256" s="477">
        <v>445800</v>
      </c>
      <c r="AD256" s="477">
        <v>578000</v>
      </c>
      <c r="AE256" s="477">
        <v>546200</v>
      </c>
      <c r="AF256" s="477">
        <v>559900</v>
      </c>
      <c r="AG256" s="477">
        <v>573900</v>
      </c>
      <c r="AH256" s="477">
        <v>588200</v>
      </c>
      <c r="AI256" s="477">
        <v>602900</v>
      </c>
      <c r="AJ256" s="477">
        <v>618000</v>
      </c>
      <c r="AK256" s="477">
        <v>633500</v>
      </c>
      <c r="AL256" s="477">
        <v>649300</v>
      </c>
      <c r="AM256" s="477">
        <v>665500</v>
      </c>
      <c r="AN256" s="477">
        <v>682100</v>
      </c>
      <c r="AO256" s="477">
        <v>699200</v>
      </c>
      <c r="AP256" s="477">
        <v>716700</v>
      </c>
      <c r="AQ256" s="477">
        <v>734600</v>
      </c>
      <c r="AR256" s="477">
        <v>753000</v>
      </c>
      <c r="AS256" s="523">
        <v>771800</v>
      </c>
    </row>
    <row r="257" spans="1:256" s="420" customFormat="1" ht="15.6" customHeight="1">
      <c r="A257" s="171"/>
      <c r="B257" s="171"/>
      <c r="F257" s="22"/>
      <c r="G257" s="131"/>
      <c r="H257" s="20"/>
      <c r="I257" s="115" t="s">
        <v>635</v>
      </c>
      <c r="J257" s="152"/>
      <c r="K257" s="152"/>
      <c r="L257" s="152"/>
      <c r="M257" s="152"/>
      <c r="N257" s="152"/>
      <c r="O257" s="152"/>
      <c r="P257" s="152"/>
      <c r="Q257" s="152"/>
      <c r="R257" s="477"/>
      <c r="S257" s="477"/>
      <c r="T257" s="477"/>
      <c r="U257" s="477"/>
      <c r="V257" s="477"/>
      <c r="W257" s="477"/>
      <c r="X257"/>
      <c r="Y257" s="473"/>
      <c r="Z257" s="477"/>
      <c r="AA257" s="477"/>
      <c r="AB257" s="477"/>
      <c r="AC257" s="477">
        <v>0</v>
      </c>
      <c r="AD257" s="477">
        <v>-217700</v>
      </c>
      <c r="AE257" s="477">
        <v>-225400</v>
      </c>
      <c r="AF257" s="477">
        <v>-231000</v>
      </c>
      <c r="AG257" s="477">
        <v>-236800</v>
      </c>
      <c r="AH257" s="477">
        <v>-242700</v>
      </c>
      <c r="AI257" s="477">
        <v>-248800</v>
      </c>
      <c r="AJ257" s="477">
        <v>-255000</v>
      </c>
      <c r="AK257" s="477">
        <v>-261400</v>
      </c>
      <c r="AL257" s="477">
        <v>-267900</v>
      </c>
      <c r="AM257" s="477">
        <v>-274600</v>
      </c>
      <c r="AN257" s="477">
        <v>-281500</v>
      </c>
      <c r="AO257" s="477">
        <v>-288500</v>
      </c>
      <c r="AP257" s="477">
        <v>-295700</v>
      </c>
      <c r="AQ257" s="477">
        <v>-303100</v>
      </c>
      <c r="AR257" s="477">
        <v>-310700</v>
      </c>
      <c r="AS257" s="523">
        <v>-318500</v>
      </c>
    </row>
    <row r="258" spans="1:256" s="420" customFormat="1" ht="15.6" customHeight="1">
      <c r="A258" s="171"/>
      <c r="B258" s="171"/>
      <c r="C258" s="998"/>
      <c r="D258" s="998"/>
      <c r="E258" s="998"/>
      <c r="F258" s="22"/>
      <c r="G258" s="505"/>
      <c r="H258" s="506"/>
      <c r="I258" s="507" t="s">
        <v>38</v>
      </c>
      <c r="J258" s="654"/>
      <c r="K258" s="654"/>
      <c r="L258" s="654"/>
      <c r="M258" s="654"/>
      <c r="N258" s="654"/>
      <c r="O258" s="654"/>
      <c r="P258" s="654"/>
      <c r="Q258" s="654"/>
      <c r="R258" s="508"/>
      <c r="S258" s="508"/>
      <c r="T258" s="508"/>
      <c r="U258" s="508"/>
      <c r="V258" s="508"/>
      <c r="W258" s="508"/>
      <c r="X258"/>
      <c r="Y258" s="473"/>
      <c r="Z258" s="508"/>
      <c r="AA258" s="508"/>
      <c r="AB258" s="508"/>
      <c r="AC258" s="508">
        <v>3901200</v>
      </c>
      <c r="AD258" s="508">
        <v>4590509.00928667</v>
      </c>
      <c r="AE258" s="508">
        <v>4692257.0751499999</v>
      </c>
      <c r="AF258" s="508">
        <v>4862100</v>
      </c>
      <c r="AG258" s="508">
        <v>5068800</v>
      </c>
      <c r="AH258" s="508">
        <v>5287300</v>
      </c>
      <c r="AI258" s="508">
        <v>5512700</v>
      </c>
      <c r="AJ258" s="508">
        <v>5702000</v>
      </c>
      <c r="AK258" s="508">
        <v>5897900</v>
      </c>
      <c r="AL258" s="508">
        <v>6100700</v>
      </c>
      <c r="AM258" s="508">
        <v>6311900</v>
      </c>
      <c r="AN258" s="508">
        <v>6532000</v>
      </c>
      <c r="AO258" s="508">
        <v>6761300</v>
      </c>
      <c r="AP258" s="508">
        <v>7000200</v>
      </c>
      <c r="AQ258" s="508">
        <v>7248800</v>
      </c>
      <c r="AR258" s="508">
        <v>7507700</v>
      </c>
      <c r="AS258" s="509">
        <v>7777000</v>
      </c>
      <c r="AT258" s="998"/>
      <c r="AU258" s="998"/>
      <c r="AV258" s="998"/>
      <c r="AW258" s="998"/>
      <c r="AX258" s="998"/>
      <c r="AY258" s="998"/>
      <c r="AZ258" s="998"/>
      <c r="BA258" s="998"/>
      <c r="BB258" s="998"/>
      <c r="BC258" s="998"/>
      <c r="BD258" s="998"/>
      <c r="BE258" s="998"/>
      <c r="BF258" s="998"/>
      <c r="BG258" s="998"/>
      <c r="BH258" s="998"/>
      <c r="BI258" s="998"/>
      <c r="BJ258" s="998"/>
      <c r="BK258" s="998"/>
      <c r="BL258" s="998"/>
      <c r="BM258" s="998"/>
      <c r="BN258" s="998"/>
      <c r="BO258" s="998"/>
      <c r="BP258" s="998"/>
      <c r="BQ258" s="998"/>
      <c r="BR258" s="998"/>
      <c r="BS258" s="998"/>
      <c r="BT258" s="998"/>
      <c r="BU258" s="998"/>
      <c r="BV258" s="998"/>
      <c r="BW258" s="998"/>
      <c r="BX258" s="998"/>
      <c r="BY258" s="998"/>
      <c r="BZ258" s="998"/>
      <c r="CA258" s="998"/>
      <c r="CB258" s="998"/>
      <c r="CC258" s="998"/>
      <c r="CD258" s="998"/>
      <c r="CE258" s="998"/>
      <c r="CF258" s="998"/>
      <c r="CG258" s="998"/>
      <c r="CH258" s="998"/>
      <c r="CI258" s="998"/>
      <c r="CJ258" s="998"/>
      <c r="CK258" s="998"/>
      <c r="CL258" s="998"/>
      <c r="CM258" s="998"/>
      <c r="CN258" s="998"/>
      <c r="CO258" s="998"/>
      <c r="CP258" s="998"/>
      <c r="CQ258" s="998"/>
      <c r="CR258" s="998"/>
      <c r="CS258" s="998"/>
      <c r="CT258" s="998"/>
      <c r="CU258" s="998"/>
      <c r="CV258" s="998"/>
      <c r="CW258" s="998"/>
      <c r="CX258" s="998"/>
      <c r="CY258" s="998"/>
      <c r="CZ258" s="998"/>
      <c r="DA258" s="998"/>
      <c r="DB258" s="998"/>
      <c r="DC258" s="998"/>
      <c r="DD258" s="998"/>
      <c r="DE258" s="998"/>
      <c r="DF258" s="998"/>
      <c r="DG258" s="998"/>
      <c r="DH258" s="998"/>
      <c r="DI258" s="998"/>
      <c r="DJ258" s="998"/>
      <c r="DK258" s="998"/>
      <c r="DL258" s="998"/>
      <c r="DM258" s="998"/>
      <c r="DN258" s="998"/>
      <c r="DO258" s="998"/>
      <c r="DP258" s="998"/>
      <c r="DQ258" s="998"/>
      <c r="DR258" s="998"/>
      <c r="DS258" s="998"/>
      <c r="DT258" s="998"/>
      <c r="DU258" s="998"/>
      <c r="DV258" s="998"/>
      <c r="DW258" s="998"/>
      <c r="DX258" s="998"/>
      <c r="DY258" s="998"/>
      <c r="DZ258" s="998"/>
      <c r="EA258" s="998"/>
      <c r="EB258" s="998"/>
      <c r="EC258" s="998"/>
      <c r="ED258" s="998"/>
      <c r="EE258" s="998"/>
      <c r="EF258" s="998"/>
      <c r="EG258" s="998"/>
      <c r="EH258" s="998"/>
      <c r="EI258" s="998"/>
      <c r="EJ258" s="998"/>
      <c r="EK258" s="998"/>
      <c r="EL258" s="998"/>
      <c r="EM258" s="998"/>
      <c r="EN258" s="998"/>
      <c r="EO258" s="998"/>
      <c r="EP258" s="998"/>
      <c r="EQ258" s="998"/>
      <c r="ER258" s="998"/>
      <c r="ES258" s="998"/>
      <c r="ET258" s="998"/>
      <c r="EU258" s="998"/>
      <c r="EV258" s="998"/>
      <c r="EW258" s="998"/>
      <c r="EX258" s="998"/>
      <c r="EY258" s="998"/>
      <c r="EZ258" s="998"/>
      <c r="FA258" s="998"/>
      <c r="FB258" s="998"/>
      <c r="FC258" s="998"/>
      <c r="FD258" s="998"/>
      <c r="FE258" s="998"/>
      <c r="FF258" s="998"/>
      <c r="FG258" s="998"/>
      <c r="FH258" s="998"/>
      <c r="FI258" s="998"/>
      <c r="FJ258" s="998"/>
      <c r="FK258" s="998"/>
      <c r="FL258" s="998"/>
      <c r="FM258" s="998"/>
      <c r="FN258" s="998"/>
      <c r="FO258" s="998"/>
      <c r="FP258" s="998"/>
      <c r="FQ258" s="998"/>
      <c r="FR258" s="998"/>
      <c r="FS258" s="998"/>
      <c r="FT258" s="998"/>
      <c r="FU258" s="998"/>
      <c r="FV258" s="998"/>
      <c r="FW258" s="998"/>
      <c r="FX258" s="998"/>
      <c r="FY258" s="998"/>
      <c r="FZ258" s="998"/>
      <c r="GA258" s="998"/>
      <c r="GB258" s="998"/>
      <c r="GC258" s="998"/>
      <c r="GD258" s="998"/>
      <c r="GE258" s="998"/>
      <c r="GF258" s="998"/>
      <c r="GG258" s="998"/>
      <c r="GH258" s="998"/>
      <c r="GI258" s="998"/>
      <c r="GJ258" s="998"/>
      <c r="GK258" s="998"/>
      <c r="GL258" s="998"/>
      <c r="GM258" s="998"/>
      <c r="GN258" s="998"/>
      <c r="GO258" s="998"/>
      <c r="GP258" s="998"/>
      <c r="GQ258" s="998"/>
      <c r="GR258" s="998"/>
      <c r="GS258" s="998"/>
      <c r="GT258" s="998"/>
      <c r="GU258" s="998"/>
      <c r="GV258" s="998"/>
      <c r="GW258" s="998"/>
      <c r="GX258" s="998"/>
      <c r="GY258" s="998"/>
      <c r="GZ258" s="998"/>
      <c r="HA258" s="998"/>
      <c r="HB258" s="998"/>
      <c r="HC258" s="998"/>
      <c r="HD258" s="998"/>
      <c r="HE258" s="998"/>
      <c r="HF258" s="998"/>
      <c r="HG258" s="998"/>
      <c r="HH258" s="998"/>
      <c r="HI258" s="998"/>
      <c r="HJ258" s="998"/>
      <c r="HK258" s="998"/>
      <c r="HL258" s="998"/>
      <c r="HM258" s="998"/>
      <c r="HN258" s="998"/>
      <c r="HO258" s="998"/>
      <c r="HP258" s="998"/>
      <c r="HQ258" s="998"/>
      <c r="HR258" s="998"/>
      <c r="HS258" s="998"/>
      <c r="HT258" s="998"/>
      <c r="HU258" s="998"/>
      <c r="HV258" s="998"/>
      <c r="HW258" s="998"/>
      <c r="HX258" s="998"/>
      <c r="HY258" s="998"/>
      <c r="HZ258" s="998"/>
      <c r="IA258" s="998"/>
      <c r="IB258" s="998"/>
      <c r="IC258" s="998"/>
      <c r="ID258" s="998"/>
      <c r="IE258" s="998"/>
      <c r="IF258" s="998"/>
      <c r="IG258" s="998"/>
      <c r="IH258" s="998"/>
      <c r="II258" s="998"/>
      <c r="IJ258" s="998"/>
      <c r="IK258" s="998"/>
      <c r="IL258" s="998"/>
      <c r="IM258" s="998"/>
      <c r="IN258" s="998"/>
      <c r="IO258" s="998"/>
      <c r="IP258" s="998"/>
      <c r="IQ258" s="998"/>
      <c r="IR258" s="998"/>
      <c r="IS258" s="998"/>
      <c r="IT258" s="998"/>
      <c r="IU258" s="998"/>
      <c r="IV258" s="998"/>
    </row>
    <row r="259" spans="1:256" s="420" customFormat="1" ht="15.6" customHeight="1">
      <c r="A259" s="171"/>
      <c r="B259" s="171"/>
      <c r="F259" s="22"/>
      <c r="G259" s="131"/>
      <c r="H259" s="517" t="s">
        <v>1796</v>
      </c>
      <c r="I259" s="472"/>
      <c r="J259" s="661"/>
      <c r="K259" s="661"/>
      <c r="L259" s="661"/>
      <c r="M259" s="661"/>
      <c r="N259" s="661"/>
      <c r="O259" s="661"/>
      <c r="P259" s="661"/>
      <c r="Q259" s="661"/>
      <c r="R259" s="473"/>
      <c r="S259" s="473"/>
      <c r="T259" s="473"/>
      <c r="U259" s="473"/>
      <c r="V259" s="473"/>
      <c r="W259" s="473"/>
      <c r="X259"/>
      <c r="Y259" s="473"/>
      <c r="Z259" s="473"/>
      <c r="AA259" s="473"/>
      <c r="AB259" s="473"/>
      <c r="AC259" s="473">
        <v>0</v>
      </c>
      <c r="AD259" s="473">
        <v>0</v>
      </c>
      <c r="AE259" s="473">
        <v>0</v>
      </c>
      <c r="AF259" s="473">
        <v>0</v>
      </c>
      <c r="AG259" s="473">
        <v>0</v>
      </c>
      <c r="AH259" s="473">
        <v>0</v>
      </c>
      <c r="AI259" s="473">
        <v>0</v>
      </c>
      <c r="AJ259" s="473">
        <v>0</v>
      </c>
      <c r="AK259" s="473">
        <v>0</v>
      </c>
      <c r="AL259" s="473">
        <v>0</v>
      </c>
      <c r="AM259" s="473">
        <v>0</v>
      </c>
      <c r="AN259" s="473">
        <v>0</v>
      </c>
      <c r="AO259" s="473">
        <v>0</v>
      </c>
      <c r="AP259" s="473">
        <v>0</v>
      </c>
      <c r="AQ259" s="473">
        <v>0</v>
      </c>
      <c r="AR259" s="473">
        <v>0</v>
      </c>
      <c r="AS259" s="1288">
        <v>0</v>
      </c>
    </row>
    <row r="260" spans="1:256" s="420" customFormat="1" ht="15.6" customHeight="1">
      <c r="A260" s="171"/>
      <c r="B260" s="171"/>
      <c r="F260" s="22"/>
      <c r="G260" s="131"/>
      <c r="H260" s="20"/>
      <c r="I260" s="472" t="s">
        <v>623</v>
      </c>
      <c r="J260" s="661"/>
      <c r="K260" s="661"/>
      <c r="L260" s="661"/>
      <c r="M260" s="661"/>
      <c r="N260" s="661"/>
      <c r="O260" s="661"/>
      <c r="P260" s="661"/>
      <c r="Q260" s="661"/>
      <c r="R260" s="477"/>
      <c r="S260" s="477"/>
      <c r="T260" s="477"/>
      <c r="U260" s="477"/>
      <c r="V260" s="477"/>
      <c r="W260" s="477"/>
      <c r="X260"/>
      <c r="Y260" s="473"/>
      <c r="Z260" s="477"/>
      <c r="AA260" s="477"/>
      <c r="AB260" s="477"/>
      <c r="AC260" s="477">
        <v>493300</v>
      </c>
      <c r="AD260" s="477">
        <v>520956.23441999999</v>
      </c>
      <c r="AE260" s="477">
        <v>533718.40531499998</v>
      </c>
      <c r="AF260" s="477">
        <v>553900</v>
      </c>
      <c r="AG260" s="477">
        <v>578900</v>
      </c>
      <c r="AH260" s="477">
        <v>605300</v>
      </c>
      <c r="AI260" s="477">
        <v>632600</v>
      </c>
      <c r="AJ260" s="477">
        <v>655100</v>
      </c>
      <c r="AK260" s="477">
        <v>678400</v>
      </c>
      <c r="AL260" s="477">
        <v>702600</v>
      </c>
      <c r="AM260" s="477">
        <v>727800</v>
      </c>
      <c r="AN260" s="477">
        <v>754100</v>
      </c>
      <c r="AO260" s="477">
        <v>781600</v>
      </c>
      <c r="AP260" s="477">
        <v>810200</v>
      </c>
      <c r="AQ260" s="477">
        <v>840100</v>
      </c>
      <c r="AR260" s="477">
        <v>871200</v>
      </c>
      <c r="AS260" s="523">
        <v>903600</v>
      </c>
    </row>
    <row r="261" spans="1:256" s="998" customFormat="1" ht="15.6" customHeight="1">
      <c r="A261" s="171"/>
      <c r="B261" s="171"/>
      <c r="C261" s="420"/>
      <c r="D261" s="420"/>
      <c r="E261" s="420"/>
      <c r="F261" s="22"/>
      <c r="G261" s="131"/>
      <c r="H261" s="20"/>
      <c r="I261" s="472" t="s">
        <v>625</v>
      </c>
      <c r="J261" s="661"/>
      <c r="K261" s="661"/>
      <c r="L261" s="661"/>
      <c r="M261" s="661"/>
      <c r="N261" s="661"/>
      <c r="O261" s="661"/>
      <c r="P261" s="661"/>
      <c r="Q261" s="661"/>
      <c r="R261" s="477"/>
      <c r="S261" s="477"/>
      <c r="T261" s="477"/>
      <c r="U261" s="477"/>
      <c r="V261" s="477"/>
      <c r="W261" s="477"/>
      <c r="X261"/>
      <c r="Y261" s="473"/>
      <c r="Z261" s="477"/>
      <c r="AA261" s="477"/>
      <c r="AB261" s="477"/>
      <c r="AC261" s="477">
        <v>25000</v>
      </c>
      <c r="AD261" s="477">
        <v>25000</v>
      </c>
      <c r="AE261" s="477">
        <v>25000</v>
      </c>
      <c r="AF261" s="477">
        <v>25600</v>
      </c>
      <c r="AG261" s="477">
        <v>26200</v>
      </c>
      <c r="AH261" s="477">
        <v>26900</v>
      </c>
      <c r="AI261" s="477">
        <v>27600</v>
      </c>
      <c r="AJ261" s="477">
        <v>28300</v>
      </c>
      <c r="AK261" s="477">
        <v>29000</v>
      </c>
      <c r="AL261" s="477">
        <v>29700</v>
      </c>
      <c r="AM261" s="477">
        <v>30400</v>
      </c>
      <c r="AN261" s="477">
        <v>31200</v>
      </c>
      <c r="AO261" s="477">
        <v>32000</v>
      </c>
      <c r="AP261" s="477">
        <v>32800</v>
      </c>
      <c r="AQ261" s="477">
        <v>33600</v>
      </c>
      <c r="AR261" s="477">
        <v>34400</v>
      </c>
      <c r="AS261" s="523">
        <v>35300</v>
      </c>
      <c r="AT261" s="420"/>
      <c r="AU261" s="420"/>
      <c r="AV261" s="420"/>
      <c r="AW261" s="420"/>
      <c r="AX261" s="420"/>
      <c r="AY261" s="420"/>
      <c r="AZ261" s="420"/>
      <c r="BA261" s="420"/>
      <c r="BB261" s="420"/>
      <c r="BC261" s="420"/>
      <c r="BD261" s="420"/>
      <c r="BE261" s="420"/>
      <c r="BF261" s="420"/>
      <c r="BG261" s="420"/>
      <c r="BH261" s="420"/>
      <c r="BI261" s="420"/>
      <c r="BJ261" s="420"/>
      <c r="BK261" s="420"/>
      <c r="BL261" s="420"/>
      <c r="BM261" s="420"/>
      <c r="BN261" s="420"/>
      <c r="BO261" s="420"/>
      <c r="BP261" s="420"/>
      <c r="BQ261" s="420"/>
      <c r="BR261" s="420"/>
      <c r="BS261" s="420"/>
      <c r="BT261" s="420"/>
      <c r="BU261" s="420"/>
      <c r="BV261" s="420"/>
      <c r="BW261" s="420"/>
      <c r="BX261" s="420"/>
      <c r="BY261" s="420"/>
      <c r="BZ261" s="420"/>
      <c r="CA261" s="420"/>
      <c r="CB261" s="420"/>
      <c r="CC261" s="420"/>
      <c r="CD261" s="420"/>
      <c r="CE261" s="420"/>
      <c r="CF261" s="420"/>
      <c r="CG261" s="420"/>
      <c r="CH261" s="420"/>
      <c r="CI261" s="420"/>
      <c r="CJ261" s="420"/>
      <c r="CK261" s="420"/>
      <c r="CL261" s="420"/>
      <c r="CM261" s="420"/>
      <c r="CN261" s="420"/>
      <c r="CO261" s="420"/>
      <c r="CP261" s="420"/>
      <c r="CQ261" s="420"/>
      <c r="CR261" s="420"/>
      <c r="CS261" s="420"/>
      <c r="CT261" s="420"/>
      <c r="CU261" s="420"/>
      <c r="CV261" s="420"/>
      <c r="CW261" s="420"/>
      <c r="CX261" s="420"/>
      <c r="CY261" s="420"/>
      <c r="CZ261" s="420"/>
      <c r="DA261" s="420"/>
      <c r="DB261" s="420"/>
      <c r="DC261" s="420"/>
      <c r="DD261" s="420"/>
      <c r="DE261" s="420"/>
      <c r="DF261" s="420"/>
      <c r="DG261" s="420"/>
      <c r="DH261" s="420"/>
      <c r="DI261" s="420"/>
      <c r="DJ261" s="420"/>
      <c r="DK261" s="420"/>
      <c r="DL261" s="420"/>
      <c r="DM261" s="420"/>
      <c r="DN261" s="420"/>
      <c r="DO261" s="420"/>
      <c r="DP261" s="420"/>
      <c r="DQ261" s="420"/>
      <c r="DR261" s="420"/>
      <c r="DS261" s="420"/>
      <c r="DT261" s="420"/>
      <c r="DU261" s="420"/>
      <c r="DV261" s="420"/>
      <c r="DW261" s="420"/>
      <c r="DX261" s="420"/>
      <c r="DY261" s="420"/>
      <c r="DZ261" s="420"/>
      <c r="EA261" s="420"/>
      <c r="EB261" s="420"/>
      <c r="EC261" s="420"/>
      <c r="ED261" s="420"/>
      <c r="EE261" s="420"/>
      <c r="EF261" s="420"/>
      <c r="EG261" s="420"/>
      <c r="EH261" s="420"/>
      <c r="EI261" s="420"/>
      <c r="EJ261" s="420"/>
      <c r="EK261" s="420"/>
      <c r="EL261" s="420"/>
      <c r="EM261" s="420"/>
      <c r="EN261" s="420"/>
      <c r="EO261" s="420"/>
      <c r="EP261" s="420"/>
      <c r="EQ261" s="420"/>
      <c r="ER261" s="420"/>
      <c r="ES261" s="420"/>
      <c r="ET261" s="420"/>
      <c r="EU261" s="420"/>
      <c r="EV261" s="420"/>
      <c r="EW261" s="420"/>
      <c r="EX261" s="420"/>
      <c r="EY261" s="420"/>
      <c r="EZ261" s="420"/>
      <c r="FA261" s="420"/>
      <c r="FB261" s="420"/>
      <c r="FC261" s="420"/>
      <c r="FD261" s="420"/>
      <c r="FE261" s="420"/>
      <c r="FF261" s="420"/>
      <c r="FG261" s="420"/>
      <c r="FH261" s="420"/>
      <c r="FI261" s="420"/>
      <c r="FJ261" s="420"/>
      <c r="FK261" s="420"/>
      <c r="FL261" s="420"/>
      <c r="FM261" s="420"/>
      <c r="FN261" s="420"/>
      <c r="FO261" s="420"/>
      <c r="FP261" s="420"/>
      <c r="FQ261" s="420"/>
      <c r="FR261" s="420"/>
      <c r="FS261" s="420"/>
      <c r="FT261" s="420"/>
      <c r="FU261" s="420"/>
      <c r="FV261" s="420"/>
      <c r="FW261" s="420"/>
      <c r="FX261" s="420"/>
      <c r="FY261" s="420"/>
      <c r="FZ261" s="420"/>
      <c r="GA261" s="420"/>
      <c r="GB261" s="420"/>
      <c r="GC261" s="420"/>
      <c r="GD261" s="420"/>
      <c r="GE261" s="420"/>
      <c r="GF261" s="420"/>
      <c r="GG261" s="420"/>
      <c r="GH261" s="420"/>
      <c r="GI261" s="420"/>
      <c r="GJ261" s="420"/>
      <c r="GK261" s="420"/>
      <c r="GL261" s="420"/>
      <c r="GM261" s="420"/>
      <c r="GN261" s="420"/>
      <c r="GO261" s="420"/>
      <c r="GP261" s="420"/>
      <c r="GQ261" s="420"/>
      <c r="GR261" s="420"/>
      <c r="GS261" s="420"/>
      <c r="GT261" s="420"/>
      <c r="GU261" s="420"/>
      <c r="GV261" s="420"/>
      <c r="GW261" s="420"/>
      <c r="GX261" s="420"/>
      <c r="GY261" s="420"/>
      <c r="GZ261" s="420"/>
      <c r="HA261" s="420"/>
      <c r="HB261" s="420"/>
      <c r="HC261" s="420"/>
      <c r="HD261" s="420"/>
      <c r="HE261" s="420"/>
      <c r="HF261" s="420"/>
      <c r="HG261" s="420"/>
      <c r="HH261" s="420"/>
      <c r="HI261" s="420"/>
      <c r="HJ261" s="420"/>
      <c r="HK261" s="420"/>
      <c r="HL261" s="420"/>
      <c r="HM261" s="420"/>
      <c r="HN261" s="420"/>
      <c r="HO261" s="420"/>
      <c r="HP261" s="420"/>
      <c r="HQ261" s="420"/>
      <c r="HR261" s="420"/>
      <c r="HS261" s="420"/>
      <c r="HT261" s="420"/>
      <c r="HU261" s="420"/>
      <c r="HV261" s="420"/>
      <c r="HW261" s="420"/>
      <c r="HX261" s="420"/>
      <c r="HY261" s="420"/>
      <c r="HZ261" s="420"/>
      <c r="IA261" s="420"/>
      <c r="IB261" s="420"/>
      <c r="IC261" s="420"/>
      <c r="ID261" s="420"/>
      <c r="IE261" s="420"/>
      <c r="IF261" s="420"/>
      <c r="IG261" s="420"/>
      <c r="IH261" s="420"/>
      <c r="II261" s="420"/>
      <c r="IJ261" s="420"/>
      <c r="IK261" s="420"/>
      <c r="IL261" s="420"/>
      <c r="IM261" s="420"/>
      <c r="IN261" s="420"/>
      <c r="IO261" s="420"/>
      <c r="IP261" s="420"/>
      <c r="IQ261" s="420"/>
      <c r="IR261" s="420"/>
      <c r="IS261" s="420"/>
      <c r="IT261" s="420"/>
      <c r="IU261" s="420"/>
      <c r="IV261" s="420"/>
    </row>
    <row r="262" spans="1:256" s="420" customFormat="1" ht="15.6" customHeight="1">
      <c r="A262" s="171"/>
      <c r="B262" s="171"/>
      <c r="F262" s="22"/>
      <c r="G262" s="131"/>
      <c r="H262" s="20"/>
      <c r="I262" s="472" t="s">
        <v>626</v>
      </c>
      <c r="J262" s="661"/>
      <c r="K262" s="661"/>
      <c r="L262" s="661"/>
      <c r="M262" s="661"/>
      <c r="N262" s="661"/>
      <c r="O262" s="661"/>
      <c r="P262" s="661"/>
      <c r="Q262" s="661"/>
      <c r="R262" s="477"/>
      <c r="S262" s="477"/>
      <c r="T262" s="477"/>
      <c r="U262" s="477"/>
      <c r="V262" s="477"/>
      <c r="W262" s="477"/>
      <c r="X262"/>
      <c r="Y262" s="473"/>
      <c r="Z262" s="477"/>
      <c r="AA262" s="477"/>
      <c r="AB262" s="477"/>
      <c r="AC262" s="477">
        <v>0</v>
      </c>
      <c r="AD262" s="477">
        <v>0</v>
      </c>
      <c r="AE262" s="477">
        <v>0</v>
      </c>
      <c r="AF262" s="477">
        <v>0</v>
      </c>
      <c r="AG262" s="477">
        <v>0</v>
      </c>
      <c r="AH262" s="477">
        <v>0</v>
      </c>
      <c r="AI262" s="477">
        <v>0</v>
      </c>
      <c r="AJ262" s="477">
        <v>0</v>
      </c>
      <c r="AK262" s="477">
        <v>0</v>
      </c>
      <c r="AL262" s="477">
        <v>0</v>
      </c>
      <c r="AM262" s="477">
        <v>0</v>
      </c>
      <c r="AN262" s="477">
        <v>0</v>
      </c>
      <c r="AO262" s="477">
        <v>0</v>
      </c>
      <c r="AP262" s="477">
        <v>0</v>
      </c>
      <c r="AQ262" s="477">
        <v>0</v>
      </c>
      <c r="AR262" s="477">
        <v>0</v>
      </c>
      <c r="AS262" s="523">
        <v>0</v>
      </c>
    </row>
    <row r="263" spans="1:256" s="420" customFormat="1" ht="15.6" customHeight="1">
      <c r="A263" s="171"/>
      <c r="B263" s="171"/>
      <c r="F263" s="22"/>
      <c r="G263" s="131"/>
      <c r="H263" s="20"/>
      <c r="I263" s="472" t="s">
        <v>629</v>
      </c>
      <c r="J263" s="661"/>
      <c r="K263" s="661"/>
      <c r="L263" s="661"/>
      <c r="M263" s="661"/>
      <c r="N263" s="661"/>
      <c r="O263" s="661"/>
      <c r="P263" s="661"/>
      <c r="Q263" s="661"/>
      <c r="R263" s="477"/>
      <c r="S263" s="477"/>
      <c r="T263" s="477"/>
      <c r="U263" s="477"/>
      <c r="V263" s="477"/>
      <c r="W263" s="477"/>
      <c r="X263"/>
      <c r="Y263" s="473"/>
      <c r="Z263" s="477"/>
      <c r="AA263" s="477"/>
      <c r="AB263" s="477"/>
      <c r="AC263" s="477">
        <v>0</v>
      </c>
      <c r="AD263" s="477">
        <v>0</v>
      </c>
      <c r="AE263" s="477">
        <v>0</v>
      </c>
      <c r="AF263" s="477">
        <v>0</v>
      </c>
      <c r="AG263" s="477">
        <v>0</v>
      </c>
      <c r="AH263" s="477">
        <v>0</v>
      </c>
      <c r="AI263" s="477">
        <v>0</v>
      </c>
      <c r="AJ263" s="477">
        <v>0</v>
      </c>
      <c r="AK263" s="477">
        <v>0</v>
      </c>
      <c r="AL263" s="477">
        <v>0</v>
      </c>
      <c r="AM263" s="477">
        <v>0</v>
      </c>
      <c r="AN263" s="477">
        <v>0</v>
      </c>
      <c r="AO263" s="477">
        <v>0</v>
      </c>
      <c r="AP263" s="477">
        <v>0</v>
      </c>
      <c r="AQ263" s="477">
        <v>0</v>
      </c>
      <c r="AR263" s="477">
        <v>0</v>
      </c>
      <c r="AS263" s="523">
        <v>0</v>
      </c>
    </row>
    <row r="264" spans="1:256" s="420" customFormat="1" ht="15.6" customHeight="1">
      <c r="A264" s="171"/>
      <c r="B264" s="171"/>
      <c r="F264" s="22"/>
      <c r="G264" s="131"/>
      <c r="H264" s="20"/>
      <c r="I264" s="472" t="s">
        <v>632</v>
      </c>
      <c r="J264" s="661"/>
      <c r="K264" s="661"/>
      <c r="L264" s="661"/>
      <c r="M264" s="661"/>
      <c r="N264" s="661"/>
      <c r="O264" s="661"/>
      <c r="P264" s="661"/>
      <c r="Q264" s="661"/>
      <c r="R264" s="477"/>
      <c r="S264" s="477"/>
      <c r="T264" s="477"/>
      <c r="U264" s="477"/>
      <c r="V264" s="477"/>
      <c r="W264" s="477"/>
      <c r="X264"/>
      <c r="Y264" s="473"/>
      <c r="Z264" s="477"/>
      <c r="AA264" s="477"/>
      <c r="AB264" s="477"/>
      <c r="AC264" s="477">
        <v>5100</v>
      </c>
      <c r="AD264" s="477">
        <v>4300</v>
      </c>
      <c r="AE264" s="477">
        <v>3500</v>
      </c>
      <c r="AF264" s="477">
        <v>3600</v>
      </c>
      <c r="AG264" s="477">
        <v>3700</v>
      </c>
      <c r="AH264" s="477">
        <v>3800</v>
      </c>
      <c r="AI264" s="477">
        <v>3900</v>
      </c>
      <c r="AJ264" s="477">
        <v>4000</v>
      </c>
      <c r="AK264" s="477">
        <v>4100</v>
      </c>
      <c r="AL264" s="477">
        <v>4200</v>
      </c>
      <c r="AM264" s="477">
        <v>4300</v>
      </c>
      <c r="AN264" s="477">
        <v>4400</v>
      </c>
      <c r="AO264" s="477">
        <v>4500</v>
      </c>
      <c r="AP264" s="477">
        <v>4600</v>
      </c>
      <c r="AQ264" s="477">
        <v>4700</v>
      </c>
      <c r="AR264" s="477">
        <v>4800</v>
      </c>
      <c r="AS264" s="523">
        <v>4900</v>
      </c>
    </row>
    <row r="265" spans="1:256" s="420" customFormat="1" ht="15.6" customHeight="1">
      <c r="A265" s="171"/>
      <c r="B265" s="171"/>
      <c r="F265" s="22"/>
      <c r="G265" s="131"/>
      <c r="H265" s="20"/>
      <c r="I265" s="115" t="s">
        <v>635</v>
      </c>
      <c r="J265" s="152"/>
      <c r="K265" s="152"/>
      <c r="L265" s="152"/>
      <c r="M265" s="152"/>
      <c r="N265" s="152"/>
      <c r="O265" s="152"/>
      <c r="P265" s="152"/>
      <c r="Q265" s="152"/>
      <c r="R265" s="477"/>
      <c r="S265" s="477"/>
      <c r="T265" s="477"/>
      <c r="U265" s="477"/>
      <c r="V265" s="477"/>
      <c r="W265" s="477"/>
      <c r="X265"/>
      <c r="Y265" s="473"/>
      <c r="Z265" s="477"/>
      <c r="AA265" s="477"/>
      <c r="AB265" s="477"/>
      <c r="AC265" s="477">
        <v>0</v>
      </c>
      <c r="AD265" s="477">
        <v>-24900</v>
      </c>
      <c r="AE265" s="477">
        <v>-25800</v>
      </c>
      <c r="AF265" s="477">
        <v>-26400</v>
      </c>
      <c r="AG265" s="477">
        <v>-27100</v>
      </c>
      <c r="AH265" s="477">
        <v>-27800</v>
      </c>
      <c r="AI265" s="477">
        <v>-28500</v>
      </c>
      <c r="AJ265" s="477">
        <v>-29200</v>
      </c>
      <c r="AK265" s="477">
        <v>-29900</v>
      </c>
      <c r="AL265" s="477">
        <v>-30600</v>
      </c>
      <c r="AM265" s="477">
        <v>-31400</v>
      </c>
      <c r="AN265" s="477">
        <v>-32200</v>
      </c>
      <c r="AO265" s="477">
        <v>-33000</v>
      </c>
      <c r="AP265" s="477">
        <v>-33800</v>
      </c>
      <c r="AQ265" s="477">
        <v>-34600</v>
      </c>
      <c r="AR265" s="477">
        <v>-35500</v>
      </c>
      <c r="AS265" s="523">
        <v>-36400</v>
      </c>
    </row>
    <row r="266" spans="1:256" s="420" customFormat="1" ht="15.6" customHeight="1">
      <c r="A266" s="171"/>
      <c r="B266" s="171"/>
      <c r="C266" s="998"/>
      <c r="D266" s="998"/>
      <c r="E266" s="998"/>
      <c r="F266" s="22"/>
      <c r="G266" s="505"/>
      <c r="H266" s="506"/>
      <c r="I266" s="507" t="s">
        <v>38</v>
      </c>
      <c r="J266" s="654"/>
      <c r="K266" s="654"/>
      <c r="L266" s="654"/>
      <c r="M266" s="654"/>
      <c r="N266" s="654"/>
      <c r="O266" s="654"/>
      <c r="P266" s="654"/>
      <c r="Q266" s="654"/>
      <c r="R266" s="508"/>
      <c r="S266" s="508"/>
      <c r="T266" s="508"/>
      <c r="U266" s="508"/>
      <c r="V266" s="508"/>
      <c r="W266" s="508"/>
      <c r="X266"/>
      <c r="Y266" s="473"/>
      <c r="Z266" s="508"/>
      <c r="AA266" s="508"/>
      <c r="AB266" s="508"/>
      <c r="AC266" s="508">
        <v>523400</v>
      </c>
      <c r="AD266" s="508">
        <v>525356.23441999999</v>
      </c>
      <c r="AE266" s="508">
        <v>536418.40531499998</v>
      </c>
      <c r="AF266" s="508">
        <v>556700</v>
      </c>
      <c r="AG266" s="508">
        <v>581700</v>
      </c>
      <c r="AH266" s="508">
        <v>608200</v>
      </c>
      <c r="AI266" s="508">
        <v>635600</v>
      </c>
      <c r="AJ266" s="508">
        <v>658200</v>
      </c>
      <c r="AK266" s="508">
        <v>681600</v>
      </c>
      <c r="AL266" s="508">
        <v>705900</v>
      </c>
      <c r="AM266" s="508">
        <v>731100</v>
      </c>
      <c r="AN266" s="508">
        <v>757500</v>
      </c>
      <c r="AO266" s="508">
        <v>785100</v>
      </c>
      <c r="AP266" s="508">
        <v>813800</v>
      </c>
      <c r="AQ266" s="508">
        <v>843800</v>
      </c>
      <c r="AR266" s="508">
        <v>874900</v>
      </c>
      <c r="AS266" s="509">
        <v>907400</v>
      </c>
      <c r="AT266" s="998"/>
      <c r="AU266" s="998"/>
      <c r="AV266" s="998"/>
      <c r="AW266" s="998"/>
      <c r="AX266" s="998"/>
      <c r="AY266" s="998"/>
      <c r="AZ266" s="998"/>
      <c r="BA266" s="998"/>
      <c r="BB266" s="998"/>
      <c r="BC266" s="998"/>
      <c r="BD266" s="998"/>
      <c r="BE266" s="998"/>
      <c r="BF266" s="998"/>
      <c r="BG266" s="998"/>
      <c r="BH266" s="998"/>
      <c r="BI266" s="998"/>
      <c r="BJ266" s="998"/>
      <c r="BK266" s="998"/>
      <c r="BL266" s="998"/>
      <c r="BM266" s="998"/>
      <c r="BN266" s="998"/>
      <c r="BO266" s="998"/>
      <c r="BP266" s="998"/>
      <c r="BQ266" s="998"/>
      <c r="BR266" s="998"/>
      <c r="BS266" s="998"/>
      <c r="BT266" s="998"/>
      <c r="BU266" s="998"/>
      <c r="BV266" s="998"/>
      <c r="BW266" s="998"/>
      <c r="BX266" s="998"/>
      <c r="BY266" s="998"/>
      <c r="BZ266" s="998"/>
      <c r="CA266" s="998"/>
      <c r="CB266" s="998"/>
      <c r="CC266" s="998"/>
      <c r="CD266" s="998"/>
      <c r="CE266" s="998"/>
      <c r="CF266" s="998"/>
      <c r="CG266" s="998"/>
      <c r="CH266" s="998"/>
      <c r="CI266" s="998"/>
      <c r="CJ266" s="998"/>
      <c r="CK266" s="998"/>
      <c r="CL266" s="998"/>
      <c r="CM266" s="998"/>
      <c r="CN266" s="998"/>
      <c r="CO266" s="998"/>
      <c r="CP266" s="998"/>
      <c r="CQ266" s="998"/>
      <c r="CR266" s="998"/>
      <c r="CS266" s="998"/>
      <c r="CT266" s="998"/>
      <c r="CU266" s="998"/>
      <c r="CV266" s="998"/>
      <c r="CW266" s="998"/>
      <c r="CX266" s="998"/>
      <c r="CY266" s="998"/>
      <c r="CZ266" s="998"/>
      <c r="DA266" s="998"/>
      <c r="DB266" s="998"/>
      <c r="DC266" s="998"/>
      <c r="DD266" s="998"/>
      <c r="DE266" s="998"/>
      <c r="DF266" s="998"/>
      <c r="DG266" s="998"/>
      <c r="DH266" s="998"/>
      <c r="DI266" s="998"/>
      <c r="DJ266" s="998"/>
      <c r="DK266" s="998"/>
      <c r="DL266" s="998"/>
      <c r="DM266" s="998"/>
      <c r="DN266" s="998"/>
      <c r="DO266" s="998"/>
      <c r="DP266" s="998"/>
      <c r="DQ266" s="998"/>
      <c r="DR266" s="998"/>
      <c r="DS266" s="998"/>
      <c r="DT266" s="998"/>
      <c r="DU266" s="998"/>
      <c r="DV266" s="998"/>
      <c r="DW266" s="998"/>
      <c r="DX266" s="998"/>
      <c r="DY266" s="998"/>
      <c r="DZ266" s="998"/>
      <c r="EA266" s="998"/>
      <c r="EB266" s="998"/>
      <c r="EC266" s="998"/>
      <c r="ED266" s="998"/>
      <c r="EE266" s="998"/>
      <c r="EF266" s="998"/>
      <c r="EG266" s="998"/>
      <c r="EH266" s="998"/>
      <c r="EI266" s="998"/>
      <c r="EJ266" s="998"/>
      <c r="EK266" s="998"/>
      <c r="EL266" s="998"/>
      <c r="EM266" s="998"/>
      <c r="EN266" s="998"/>
      <c r="EO266" s="998"/>
      <c r="EP266" s="998"/>
      <c r="EQ266" s="998"/>
      <c r="ER266" s="998"/>
      <c r="ES266" s="998"/>
      <c r="ET266" s="998"/>
      <c r="EU266" s="998"/>
      <c r="EV266" s="998"/>
      <c r="EW266" s="998"/>
      <c r="EX266" s="998"/>
      <c r="EY266" s="998"/>
      <c r="EZ266" s="998"/>
      <c r="FA266" s="998"/>
      <c r="FB266" s="998"/>
      <c r="FC266" s="998"/>
      <c r="FD266" s="998"/>
      <c r="FE266" s="998"/>
      <c r="FF266" s="998"/>
      <c r="FG266" s="998"/>
      <c r="FH266" s="998"/>
      <c r="FI266" s="998"/>
      <c r="FJ266" s="998"/>
      <c r="FK266" s="998"/>
      <c r="FL266" s="998"/>
      <c r="FM266" s="998"/>
      <c r="FN266" s="998"/>
      <c r="FO266" s="998"/>
      <c r="FP266" s="998"/>
      <c r="FQ266" s="998"/>
      <c r="FR266" s="998"/>
      <c r="FS266" s="998"/>
      <c r="FT266" s="998"/>
      <c r="FU266" s="998"/>
      <c r="FV266" s="998"/>
      <c r="FW266" s="998"/>
      <c r="FX266" s="998"/>
      <c r="FY266" s="998"/>
      <c r="FZ266" s="998"/>
      <c r="GA266" s="998"/>
      <c r="GB266" s="998"/>
      <c r="GC266" s="998"/>
      <c r="GD266" s="998"/>
      <c r="GE266" s="998"/>
      <c r="GF266" s="998"/>
      <c r="GG266" s="998"/>
      <c r="GH266" s="998"/>
      <c r="GI266" s="998"/>
      <c r="GJ266" s="998"/>
      <c r="GK266" s="998"/>
      <c r="GL266" s="998"/>
      <c r="GM266" s="998"/>
      <c r="GN266" s="998"/>
      <c r="GO266" s="998"/>
      <c r="GP266" s="998"/>
      <c r="GQ266" s="998"/>
      <c r="GR266" s="998"/>
      <c r="GS266" s="998"/>
      <c r="GT266" s="998"/>
      <c r="GU266" s="998"/>
      <c r="GV266" s="998"/>
      <c r="GW266" s="998"/>
      <c r="GX266" s="998"/>
      <c r="GY266" s="998"/>
      <c r="GZ266" s="998"/>
      <c r="HA266" s="998"/>
      <c r="HB266" s="998"/>
      <c r="HC266" s="998"/>
      <c r="HD266" s="998"/>
      <c r="HE266" s="998"/>
      <c r="HF266" s="998"/>
      <c r="HG266" s="998"/>
      <c r="HH266" s="998"/>
      <c r="HI266" s="998"/>
      <c r="HJ266" s="998"/>
      <c r="HK266" s="998"/>
      <c r="HL266" s="998"/>
      <c r="HM266" s="998"/>
      <c r="HN266" s="998"/>
      <c r="HO266" s="998"/>
      <c r="HP266" s="998"/>
      <c r="HQ266" s="998"/>
      <c r="HR266" s="998"/>
      <c r="HS266" s="998"/>
      <c r="HT266" s="998"/>
      <c r="HU266" s="998"/>
      <c r="HV266" s="998"/>
      <c r="HW266" s="998"/>
      <c r="HX266" s="998"/>
      <c r="HY266" s="998"/>
      <c r="HZ266" s="998"/>
      <c r="IA266" s="998"/>
      <c r="IB266" s="998"/>
      <c r="IC266" s="998"/>
      <c r="ID266" s="998"/>
      <c r="IE266" s="998"/>
      <c r="IF266" s="998"/>
      <c r="IG266" s="998"/>
      <c r="IH266" s="998"/>
      <c r="II266" s="998"/>
      <c r="IJ266" s="998"/>
      <c r="IK266" s="998"/>
      <c r="IL266" s="998"/>
      <c r="IM266" s="998"/>
      <c r="IN266" s="998"/>
      <c r="IO266" s="998"/>
      <c r="IP266" s="998"/>
      <c r="IQ266" s="998"/>
      <c r="IR266" s="998"/>
      <c r="IS266" s="998"/>
      <c r="IT266" s="998"/>
      <c r="IU266" s="998"/>
      <c r="IV266" s="998"/>
    </row>
    <row r="267" spans="1:256" s="420" customFormat="1" ht="15.6" customHeight="1">
      <c r="A267" s="171"/>
      <c r="B267" s="171"/>
      <c r="F267" s="22"/>
      <c r="G267" s="131"/>
      <c r="H267" s="517" t="s">
        <v>791</v>
      </c>
      <c r="I267" s="472"/>
      <c r="J267" s="661"/>
      <c r="K267" s="661"/>
      <c r="L267" s="661"/>
      <c r="M267" s="661"/>
      <c r="N267" s="661"/>
      <c r="O267" s="661"/>
      <c r="P267" s="661"/>
      <c r="Q267" s="661"/>
      <c r="R267" s="473"/>
      <c r="S267" s="473"/>
      <c r="T267" s="473"/>
      <c r="U267" s="473"/>
      <c r="V267" s="473"/>
      <c r="W267" s="473"/>
      <c r="X267"/>
      <c r="Y267" s="473"/>
      <c r="Z267" s="473"/>
      <c r="AA267" s="473"/>
      <c r="AB267" s="473"/>
      <c r="AC267" s="473">
        <v>0</v>
      </c>
      <c r="AD267" s="473">
        <v>0</v>
      </c>
      <c r="AE267" s="473">
        <v>0</v>
      </c>
      <c r="AF267" s="473">
        <v>0</v>
      </c>
      <c r="AG267" s="473">
        <v>0</v>
      </c>
      <c r="AH267" s="473">
        <v>0</v>
      </c>
      <c r="AI267" s="473">
        <v>0</v>
      </c>
      <c r="AJ267" s="473">
        <v>0</v>
      </c>
      <c r="AK267" s="473">
        <v>0</v>
      </c>
      <c r="AL267" s="473">
        <v>0</v>
      </c>
      <c r="AM267" s="473">
        <v>0</v>
      </c>
      <c r="AN267" s="473">
        <v>0</v>
      </c>
      <c r="AO267" s="473">
        <v>0</v>
      </c>
      <c r="AP267" s="473">
        <v>0</v>
      </c>
      <c r="AQ267" s="473">
        <v>0</v>
      </c>
      <c r="AR267" s="473">
        <v>0</v>
      </c>
      <c r="AS267" s="1288">
        <v>0</v>
      </c>
    </row>
    <row r="268" spans="1:256" s="420" customFormat="1" ht="15.6" customHeight="1">
      <c r="A268" s="171"/>
      <c r="B268" s="171"/>
      <c r="F268" s="22"/>
      <c r="G268" s="131"/>
      <c r="H268" s="20"/>
      <c r="I268" s="472" t="s">
        <v>623</v>
      </c>
      <c r="J268" s="661"/>
      <c r="K268" s="661"/>
      <c r="L268" s="661"/>
      <c r="M268" s="661"/>
      <c r="N268" s="661"/>
      <c r="O268" s="661"/>
      <c r="P268" s="661"/>
      <c r="Q268" s="661"/>
      <c r="R268" s="477"/>
      <c r="S268" s="477"/>
      <c r="T268" s="477"/>
      <c r="U268" s="477"/>
      <c r="V268" s="477"/>
      <c r="W268" s="477"/>
      <c r="X268"/>
      <c r="Y268" s="473"/>
      <c r="Z268" s="477"/>
      <c r="AA268" s="477"/>
      <c r="AB268" s="477"/>
      <c r="AC268" s="477">
        <v>0</v>
      </c>
      <c r="AD268" s="477">
        <v>0</v>
      </c>
      <c r="AE268" s="477">
        <v>0</v>
      </c>
      <c r="AF268" s="477">
        <v>0</v>
      </c>
      <c r="AG268" s="477">
        <v>0</v>
      </c>
      <c r="AH268" s="477">
        <v>0</v>
      </c>
      <c r="AI268" s="477">
        <v>0</v>
      </c>
      <c r="AJ268" s="477">
        <v>0</v>
      </c>
      <c r="AK268" s="477">
        <v>0</v>
      </c>
      <c r="AL268" s="477">
        <v>0</v>
      </c>
      <c r="AM268" s="477">
        <v>0</v>
      </c>
      <c r="AN268" s="477">
        <v>0</v>
      </c>
      <c r="AO268" s="477">
        <v>0</v>
      </c>
      <c r="AP268" s="477">
        <v>0</v>
      </c>
      <c r="AQ268" s="477">
        <v>0</v>
      </c>
      <c r="AR268" s="477">
        <v>0</v>
      </c>
      <c r="AS268" s="523">
        <v>0</v>
      </c>
    </row>
    <row r="269" spans="1:256" s="998" customFormat="1" ht="15.6" customHeight="1">
      <c r="A269" s="171"/>
      <c r="B269" s="171"/>
      <c r="C269" s="420"/>
      <c r="D269" s="420"/>
      <c r="E269" s="420"/>
      <c r="F269" s="22"/>
      <c r="G269" s="131"/>
      <c r="H269" s="20"/>
      <c r="I269" s="472" t="s">
        <v>625</v>
      </c>
      <c r="J269" s="661"/>
      <c r="K269" s="661"/>
      <c r="L269" s="661"/>
      <c r="M269" s="661"/>
      <c r="N269" s="661"/>
      <c r="O269" s="661"/>
      <c r="P269" s="661"/>
      <c r="Q269" s="661"/>
      <c r="R269" s="477"/>
      <c r="S269" s="477"/>
      <c r="T269" s="477"/>
      <c r="U269" s="477"/>
      <c r="V269" s="477"/>
      <c r="W269" s="477"/>
      <c r="X269"/>
      <c r="Y269" s="473"/>
      <c r="Z269" s="477"/>
      <c r="AA269" s="477"/>
      <c r="AB269" s="477"/>
      <c r="AC269" s="477">
        <v>0</v>
      </c>
      <c r="AD269" s="477">
        <v>0</v>
      </c>
      <c r="AE269" s="477">
        <v>0</v>
      </c>
      <c r="AF269" s="477">
        <v>0</v>
      </c>
      <c r="AG269" s="477">
        <v>0</v>
      </c>
      <c r="AH269" s="477">
        <v>0</v>
      </c>
      <c r="AI269" s="477">
        <v>0</v>
      </c>
      <c r="AJ269" s="477">
        <v>0</v>
      </c>
      <c r="AK269" s="477">
        <v>0</v>
      </c>
      <c r="AL269" s="477">
        <v>0</v>
      </c>
      <c r="AM269" s="477">
        <v>0</v>
      </c>
      <c r="AN269" s="477">
        <v>0</v>
      </c>
      <c r="AO269" s="477">
        <v>0</v>
      </c>
      <c r="AP269" s="477">
        <v>0</v>
      </c>
      <c r="AQ269" s="477">
        <v>0</v>
      </c>
      <c r="AR269" s="477">
        <v>0</v>
      </c>
      <c r="AS269" s="523">
        <v>0</v>
      </c>
      <c r="AT269" s="420"/>
      <c r="AU269" s="420"/>
      <c r="AV269" s="420"/>
      <c r="AW269" s="420"/>
      <c r="AX269" s="420"/>
      <c r="AY269" s="420"/>
      <c r="AZ269" s="420"/>
      <c r="BA269" s="420"/>
      <c r="BB269" s="420"/>
      <c r="BC269" s="420"/>
      <c r="BD269" s="420"/>
      <c r="BE269" s="420"/>
      <c r="BF269" s="420"/>
      <c r="BG269" s="420"/>
      <c r="BH269" s="420"/>
      <c r="BI269" s="420"/>
      <c r="BJ269" s="420"/>
      <c r="BK269" s="420"/>
      <c r="BL269" s="420"/>
      <c r="BM269" s="420"/>
      <c r="BN269" s="420"/>
      <c r="BO269" s="420"/>
      <c r="BP269" s="420"/>
      <c r="BQ269" s="420"/>
      <c r="BR269" s="420"/>
      <c r="BS269" s="420"/>
      <c r="BT269" s="420"/>
      <c r="BU269" s="420"/>
      <c r="BV269" s="420"/>
      <c r="BW269" s="420"/>
      <c r="BX269" s="420"/>
      <c r="BY269" s="420"/>
      <c r="BZ269" s="420"/>
      <c r="CA269" s="420"/>
      <c r="CB269" s="420"/>
      <c r="CC269" s="420"/>
      <c r="CD269" s="420"/>
      <c r="CE269" s="420"/>
      <c r="CF269" s="420"/>
      <c r="CG269" s="420"/>
      <c r="CH269" s="420"/>
      <c r="CI269" s="420"/>
      <c r="CJ269" s="420"/>
      <c r="CK269" s="420"/>
      <c r="CL269" s="420"/>
      <c r="CM269" s="420"/>
      <c r="CN269" s="420"/>
      <c r="CO269" s="420"/>
      <c r="CP269" s="420"/>
      <c r="CQ269" s="420"/>
      <c r="CR269" s="420"/>
      <c r="CS269" s="420"/>
      <c r="CT269" s="420"/>
      <c r="CU269" s="420"/>
      <c r="CV269" s="420"/>
      <c r="CW269" s="420"/>
      <c r="CX269" s="420"/>
      <c r="CY269" s="420"/>
      <c r="CZ269" s="420"/>
      <c r="DA269" s="420"/>
      <c r="DB269" s="420"/>
      <c r="DC269" s="420"/>
      <c r="DD269" s="420"/>
      <c r="DE269" s="420"/>
      <c r="DF269" s="420"/>
      <c r="DG269" s="420"/>
      <c r="DH269" s="420"/>
      <c r="DI269" s="420"/>
      <c r="DJ269" s="420"/>
      <c r="DK269" s="420"/>
      <c r="DL269" s="420"/>
      <c r="DM269" s="420"/>
      <c r="DN269" s="420"/>
      <c r="DO269" s="420"/>
      <c r="DP269" s="420"/>
      <c r="DQ269" s="420"/>
      <c r="DR269" s="420"/>
      <c r="DS269" s="420"/>
      <c r="DT269" s="420"/>
      <c r="DU269" s="420"/>
      <c r="DV269" s="420"/>
      <c r="DW269" s="420"/>
      <c r="DX269" s="420"/>
      <c r="DY269" s="420"/>
      <c r="DZ269" s="420"/>
      <c r="EA269" s="420"/>
      <c r="EB269" s="420"/>
      <c r="EC269" s="420"/>
      <c r="ED269" s="420"/>
      <c r="EE269" s="420"/>
      <c r="EF269" s="420"/>
      <c r="EG269" s="420"/>
      <c r="EH269" s="420"/>
      <c r="EI269" s="420"/>
      <c r="EJ269" s="420"/>
      <c r="EK269" s="420"/>
      <c r="EL269" s="420"/>
      <c r="EM269" s="420"/>
      <c r="EN269" s="420"/>
      <c r="EO269" s="420"/>
      <c r="EP269" s="420"/>
      <c r="EQ269" s="420"/>
      <c r="ER269" s="420"/>
      <c r="ES269" s="420"/>
      <c r="ET269" s="420"/>
      <c r="EU269" s="420"/>
      <c r="EV269" s="420"/>
      <c r="EW269" s="420"/>
      <c r="EX269" s="420"/>
      <c r="EY269" s="420"/>
      <c r="EZ269" s="420"/>
      <c r="FA269" s="420"/>
      <c r="FB269" s="420"/>
      <c r="FC269" s="420"/>
      <c r="FD269" s="420"/>
      <c r="FE269" s="420"/>
      <c r="FF269" s="420"/>
      <c r="FG269" s="420"/>
      <c r="FH269" s="420"/>
      <c r="FI269" s="420"/>
      <c r="FJ269" s="420"/>
      <c r="FK269" s="420"/>
      <c r="FL269" s="420"/>
      <c r="FM269" s="420"/>
      <c r="FN269" s="420"/>
      <c r="FO269" s="420"/>
      <c r="FP269" s="420"/>
      <c r="FQ269" s="420"/>
      <c r="FR269" s="420"/>
      <c r="FS269" s="420"/>
      <c r="FT269" s="420"/>
      <c r="FU269" s="420"/>
      <c r="FV269" s="420"/>
      <c r="FW269" s="420"/>
      <c r="FX269" s="420"/>
      <c r="FY269" s="420"/>
      <c r="FZ269" s="420"/>
      <c r="GA269" s="420"/>
      <c r="GB269" s="420"/>
      <c r="GC269" s="420"/>
      <c r="GD269" s="420"/>
      <c r="GE269" s="420"/>
      <c r="GF269" s="420"/>
      <c r="GG269" s="420"/>
      <c r="GH269" s="420"/>
      <c r="GI269" s="420"/>
      <c r="GJ269" s="420"/>
      <c r="GK269" s="420"/>
      <c r="GL269" s="420"/>
      <c r="GM269" s="420"/>
      <c r="GN269" s="420"/>
      <c r="GO269" s="420"/>
      <c r="GP269" s="420"/>
      <c r="GQ269" s="420"/>
      <c r="GR269" s="420"/>
      <c r="GS269" s="420"/>
      <c r="GT269" s="420"/>
      <c r="GU269" s="420"/>
      <c r="GV269" s="420"/>
      <c r="GW269" s="420"/>
      <c r="GX269" s="420"/>
      <c r="GY269" s="420"/>
      <c r="GZ269" s="420"/>
      <c r="HA269" s="420"/>
      <c r="HB269" s="420"/>
      <c r="HC269" s="420"/>
      <c r="HD269" s="420"/>
      <c r="HE269" s="420"/>
      <c r="HF269" s="420"/>
      <c r="HG269" s="420"/>
      <c r="HH269" s="420"/>
      <c r="HI269" s="420"/>
      <c r="HJ269" s="420"/>
      <c r="HK269" s="420"/>
      <c r="HL269" s="420"/>
      <c r="HM269" s="420"/>
      <c r="HN269" s="420"/>
      <c r="HO269" s="420"/>
      <c r="HP269" s="420"/>
      <c r="HQ269" s="420"/>
      <c r="HR269" s="420"/>
      <c r="HS269" s="420"/>
      <c r="HT269" s="420"/>
      <c r="HU269" s="420"/>
      <c r="HV269" s="420"/>
      <c r="HW269" s="420"/>
      <c r="HX269" s="420"/>
      <c r="HY269" s="420"/>
      <c r="HZ269" s="420"/>
      <c r="IA269" s="420"/>
      <c r="IB269" s="420"/>
      <c r="IC269" s="420"/>
      <c r="ID269" s="420"/>
      <c r="IE269" s="420"/>
      <c r="IF269" s="420"/>
      <c r="IG269" s="420"/>
      <c r="IH269" s="420"/>
      <c r="II269" s="420"/>
      <c r="IJ269" s="420"/>
      <c r="IK269" s="420"/>
      <c r="IL269" s="420"/>
      <c r="IM269" s="420"/>
      <c r="IN269" s="420"/>
      <c r="IO269" s="420"/>
      <c r="IP269" s="420"/>
      <c r="IQ269" s="420"/>
      <c r="IR269" s="420"/>
      <c r="IS269" s="420"/>
      <c r="IT269" s="420"/>
      <c r="IU269" s="420"/>
      <c r="IV269" s="420"/>
    </row>
    <row r="270" spans="1:256" s="998" customFormat="1" ht="15.6" customHeight="1">
      <c r="A270" s="171"/>
      <c r="B270" s="171"/>
      <c r="C270" s="420"/>
      <c r="D270" s="420"/>
      <c r="E270" s="420"/>
      <c r="F270" s="22"/>
      <c r="G270" s="131"/>
      <c r="H270" s="20"/>
      <c r="I270" s="472" t="s">
        <v>626</v>
      </c>
      <c r="J270" s="661"/>
      <c r="K270" s="661"/>
      <c r="L270" s="661"/>
      <c r="M270" s="661"/>
      <c r="N270" s="661"/>
      <c r="O270" s="661"/>
      <c r="P270" s="661"/>
      <c r="Q270" s="661"/>
      <c r="R270" s="477"/>
      <c r="S270" s="477"/>
      <c r="T270" s="477"/>
      <c r="U270" s="477"/>
      <c r="V270" s="477"/>
      <c r="W270" s="477"/>
      <c r="X270"/>
      <c r="Y270" s="473"/>
      <c r="Z270" s="477"/>
      <c r="AA270" s="477"/>
      <c r="AB270" s="477"/>
      <c r="AC270" s="477">
        <v>0</v>
      </c>
      <c r="AD270" s="477">
        <v>0</v>
      </c>
      <c r="AE270" s="477">
        <v>0</v>
      </c>
      <c r="AF270" s="477">
        <v>0</v>
      </c>
      <c r="AG270" s="477">
        <v>0</v>
      </c>
      <c r="AH270" s="477">
        <v>0</v>
      </c>
      <c r="AI270" s="477">
        <v>0</v>
      </c>
      <c r="AJ270" s="477">
        <v>0</v>
      </c>
      <c r="AK270" s="477">
        <v>0</v>
      </c>
      <c r="AL270" s="477">
        <v>0</v>
      </c>
      <c r="AM270" s="477">
        <v>0</v>
      </c>
      <c r="AN270" s="477">
        <v>0</v>
      </c>
      <c r="AO270" s="477">
        <v>0</v>
      </c>
      <c r="AP270" s="477">
        <v>0</v>
      </c>
      <c r="AQ270" s="477">
        <v>0</v>
      </c>
      <c r="AR270" s="477">
        <v>0</v>
      </c>
      <c r="AS270" s="523">
        <v>0</v>
      </c>
      <c r="AT270" s="420"/>
      <c r="AU270" s="420"/>
      <c r="AV270" s="420"/>
      <c r="AW270" s="420"/>
      <c r="AX270" s="420"/>
      <c r="AY270" s="420"/>
      <c r="AZ270" s="420"/>
      <c r="BA270" s="420"/>
      <c r="BB270" s="420"/>
      <c r="BC270" s="420"/>
      <c r="BD270" s="420"/>
      <c r="BE270" s="420"/>
      <c r="BF270" s="420"/>
      <c r="BG270" s="420"/>
      <c r="BH270" s="420"/>
      <c r="BI270" s="420"/>
      <c r="BJ270" s="420"/>
      <c r="BK270" s="420"/>
      <c r="BL270" s="420"/>
      <c r="BM270" s="420"/>
      <c r="BN270" s="420"/>
      <c r="BO270" s="420"/>
      <c r="BP270" s="420"/>
      <c r="BQ270" s="420"/>
      <c r="BR270" s="420"/>
      <c r="BS270" s="420"/>
      <c r="BT270" s="420"/>
      <c r="BU270" s="420"/>
      <c r="BV270" s="420"/>
      <c r="BW270" s="420"/>
      <c r="BX270" s="420"/>
      <c r="BY270" s="420"/>
      <c r="BZ270" s="420"/>
      <c r="CA270" s="420"/>
      <c r="CB270" s="420"/>
      <c r="CC270" s="420"/>
      <c r="CD270" s="420"/>
      <c r="CE270" s="420"/>
      <c r="CF270" s="420"/>
      <c r="CG270" s="420"/>
      <c r="CH270" s="420"/>
      <c r="CI270" s="420"/>
      <c r="CJ270" s="420"/>
      <c r="CK270" s="420"/>
      <c r="CL270" s="420"/>
      <c r="CM270" s="420"/>
      <c r="CN270" s="420"/>
      <c r="CO270" s="420"/>
      <c r="CP270" s="420"/>
      <c r="CQ270" s="420"/>
      <c r="CR270" s="420"/>
      <c r="CS270" s="420"/>
      <c r="CT270" s="420"/>
      <c r="CU270" s="420"/>
      <c r="CV270" s="420"/>
      <c r="CW270" s="420"/>
      <c r="CX270" s="420"/>
      <c r="CY270" s="420"/>
      <c r="CZ270" s="420"/>
      <c r="DA270" s="420"/>
      <c r="DB270" s="420"/>
      <c r="DC270" s="420"/>
      <c r="DD270" s="420"/>
      <c r="DE270" s="420"/>
      <c r="DF270" s="420"/>
      <c r="DG270" s="420"/>
      <c r="DH270" s="420"/>
      <c r="DI270" s="420"/>
      <c r="DJ270" s="420"/>
      <c r="DK270" s="420"/>
      <c r="DL270" s="420"/>
      <c r="DM270" s="420"/>
      <c r="DN270" s="420"/>
      <c r="DO270" s="420"/>
      <c r="DP270" s="420"/>
      <c r="DQ270" s="420"/>
      <c r="DR270" s="420"/>
      <c r="DS270" s="420"/>
      <c r="DT270" s="420"/>
      <c r="DU270" s="420"/>
      <c r="DV270" s="420"/>
      <c r="DW270" s="420"/>
      <c r="DX270" s="420"/>
      <c r="DY270" s="420"/>
      <c r="DZ270" s="420"/>
      <c r="EA270" s="420"/>
      <c r="EB270" s="420"/>
      <c r="EC270" s="420"/>
      <c r="ED270" s="420"/>
      <c r="EE270" s="420"/>
      <c r="EF270" s="420"/>
      <c r="EG270" s="420"/>
      <c r="EH270" s="420"/>
      <c r="EI270" s="420"/>
      <c r="EJ270" s="420"/>
      <c r="EK270" s="420"/>
      <c r="EL270" s="420"/>
      <c r="EM270" s="420"/>
      <c r="EN270" s="420"/>
      <c r="EO270" s="420"/>
      <c r="EP270" s="420"/>
      <c r="EQ270" s="420"/>
      <c r="ER270" s="420"/>
      <c r="ES270" s="420"/>
      <c r="ET270" s="420"/>
      <c r="EU270" s="420"/>
      <c r="EV270" s="420"/>
      <c r="EW270" s="420"/>
      <c r="EX270" s="420"/>
      <c r="EY270" s="420"/>
      <c r="EZ270" s="420"/>
      <c r="FA270" s="420"/>
      <c r="FB270" s="420"/>
      <c r="FC270" s="420"/>
      <c r="FD270" s="420"/>
      <c r="FE270" s="420"/>
      <c r="FF270" s="420"/>
      <c r="FG270" s="420"/>
      <c r="FH270" s="420"/>
      <c r="FI270" s="420"/>
      <c r="FJ270" s="420"/>
      <c r="FK270" s="420"/>
      <c r="FL270" s="420"/>
      <c r="FM270" s="420"/>
      <c r="FN270" s="420"/>
      <c r="FO270" s="420"/>
      <c r="FP270" s="420"/>
      <c r="FQ270" s="420"/>
      <c r="FR270" s="420"/>
      <c r="FS270" s="420"/>
      <c r="FT270" s="420"/>
      <c r="FU270" s="420"/>
      <c r="FV270" s="420"/>
      <c r="FW270" s="420"/>
      <c r="FX270" s="420"/>
      <c r="FY270" s="420"/>
      <c r="FZ270" s="420"/>
      <c r="GA270" s="420"/>
      <c r="GB270" s="420"/>
      <c r="GC270" s="420"/>
      <c r="GD270" s="420"/>
      <c r="GE270" s="420"/>
      <c r="GF270" s="420"/>
      <c r="GG270" s="420"/>
      <c r="GH270" s="420"/>
      <c r="GI270" s="420"/>
      <c r="GJ270" s="420"/>
      <c r="GK270" s="420"/>
      <c r="GL270" s="420"/>
      <c r="GM270" s="420"/>
      <c r="GN270" s="420"/>
      <c r="GO270" s="420"/>
      <c r="GP270" s="420"/>
      <c r="GQ270" s="420"/>
      <c r="GR270" s="420"/>
      <c r="GS270" s="420"/>
      <c r="GT270" s="420"/>
      <c r="GU270" s="420"/>
      <c r="GV270" s="420"/>
      <c r="GW270" s="420"/>
      <c r="GX270" s="420"/>
      <c r="GY270" s="420"/>
      <c r="GZ270" s="420"/>
      <c r="HA270" s="420"/>
      <c r="HB270" s="420"/>
      <c r="HC270" s="420"/>
      <c r="HD270" s="420"/>
      <c r="HE270" s="420"/>
      <c r="HF270" s="420"/>
      <c r="HG270" s="420"/>
      <c r="HH270" s="420"/>
      <c r="HI270" s="420"/>
      <c r="HJ270" s="420"/>
      <c r="HK270" s="420"/>
      <c r="HL270" s="420"/>
      <c r="HM270" s="420"/>
      <c r="HN270" s="420"/>
      <c r="HO270" s="420"/>
      <c r="HP270" s="420"/>
      <c r="HQ270" s="420"/>
      <c r="HR270" s="420"/>
      <c r="HS270" s="420"/>
      <c r="HT270" s="420"/>
      <c r="HU270" s="420"/>
      <c r="HV270" s="420"/>
      <c r="HW270" s="420"/>
      <c r="HX270" s="420"/>
      <c r="HY270" s="420"/>
      <c r="HZ270" s="420"/>
      <c r="IA270" s="420"/>
      <c r="IB270" s="420"/>
      <c r="IC270" s="420"/>
      <c r="ID270" s="420"/>
      <c r="IE270" s="420"/>
      <c r="IF270" s="420"/>
      <c r="IG270" s="420"/>
      <c r="IH270" s="420"/>
      <c r="II270" s="420"/>
      <c r="IJ270" s="420"/>
      <c r="IK270" s="420"/>
      <c r="IL270" s="420"/>
      <c r="IM270" s="420"/>
      <c r="IN270" s="420"/>
      <c r="IO270" s="420"/>
      <c r="IP270" s="420"/>
      <c r="IQ270" s="420"/>
      <c r="IR270" s="420"/>
      <c r="IS270" s="420"/>
      <c r="IT270" s="420"/>
      <c r="IU270" s="420"/>
      <c r="IV270" s="420"/>
    </row>
    <row r="271" spans="1:256" s="420" customFormat="1" ht="15.6" customHeight="1">
      <c r="A271" s="171"/>
      <c r="B271" s="171"/>
      <c r="F271" s="22"/>
      <c r="G271" s="131"/>
      <c r="H271" s="20"/>
      <c r="I271" s="472" t="s">
        <v>629</v>
      </c>
      <c r="J271" s="661"/>
      <c r="K271" s="661"/>
      <c r="L271" s="661"/>
      <c r="M271" s="661"/>
      <c r="N271" s="661"/>
      <c r="O271" s="661"/>
      <c r="P271" s="661"/>
      <c r="Q271" s="661"/>
      <c r="R271" s="477"/>
      <c r="S271" s="477"/>
      <c r="T271" s="477"/>
      <c r="U271" s="477"/>
      <c r="V271" s="477"/>
      <c r="W271" s="477"/>
      <c r="X271"/>
      <c r="Y271" s="473"/>
      <c r="Z271" s="477"/>
      <c r="AA271" s="477"/>
      <c r="AB271" s="477"/>
      <c r="AC271" s="477">
        <v>0</v>
      </c>
      <c r="AD271" s="477">
        <v>0</v>
      </c>
      <c r="AE271" s="477">
        <v>0</v>
      </c>
      <c r="AF271" s="477">
        <v>0</v>
      </c>
      <c r="AG271" s="477">
        <v>0</v>
      </c>
      <c r="AH271" s="477">
        <v>0</v>
      </c>
      <c r="AI271" s="477">
        <v>0</v>
      </c>
      <c r="AJ271" s="477">
        <v>0</v>
      </c>
      <c r="AK271" s="477">
        <v>0</v>
      </c>
      <c r="AL271" s="477">
        <v>0</v>
      </c>
      <c r="AM271" s="477">
        <v>0</v>
      </c>
      <c r="AN271" s="477">
        <v>0</v>
      </c>
      <c r="AO271" s="477">
        <v>0</v>
      </c>
      <c r="AP271" s="477">
        <v>0</v>
      </c>
      <c r="AQ271" s="477">
        <v>0</v>
      </c>
      <c r="AR271" s="477">
        <v>0</v>
      </c>
      <c r="AS271" s="523">
        <v>0</v>
      </c>
    </row>
    <row r="272" spans="1:256" s="420" customFormat="1" ht="15.6" customHeight="1">
      <c r="A272" s="171"/>
      <c r="B272" s="171"/>
      <c r="F272" s="22"/>
      <c r="G272" s="131"/>
      <c r="H272" s="20"/>
      <c r="I272" s="472" t="s">
        <v>632</v>
      </c>
      <c r="J272" s="661"/>
      <c r="K272" s="661"/>
      <c r="L272" s="661"/>
      <c r="M272" s="661"/>
      <c r="N272" s="661"/>
      <c r="O272" s="661"/>
      <c r="P272" s="661"/>
      <c r="Q272" s="661"/>
      <c r="R272" s="477"/>
      <c r="S272" s="477"/>
      <c r="T272" s="477"/>
      <c r="U272" s="477"/>
      <c r="V272" s="477"/>
      <c r="W272" s="477"/>
      <c r="X272"/>
      <c r="Y272" s="473"/>
      <c r="Z272" s="477"/>
      <c r="AA272" s="477"/>
      <c r="AB272" s="477"/>
      <c r="AC272" s="477">
        <v>0</v>
      </c>
      <c r="AD272" s="477">
        <v>0</v>
      </c>
      <c r="AE272" s="477">
        <v>0</v>
      </c>
      <c r="AF272" s="477">
        <v>0</v>
      </c>
      <c r="AG272" s="477">
        <v>0</v>
      </c>
      <c r="AH272" s="477">
        <v>0</v>
      </c>
      <c r="AI272" s="477">
        <v>0</v>
      </c>
      <c r="AJ272" s="477">
        <v>0</v>
      </c>
      <c r="AK272" s="477">
        <v>0</v>
      </c>
      <c r="AL272" s="477">
        <v>0</v>
      </c>
      <c r="AM272" s="477">
        <v>0</v>
      </c>
      <c r="AN272" s="477">
        <v>0</v>
      </c>
      <c r="AO272" s="477">
        <v>0</v>
      </c>
      <c r="AP272" s="477">
        <v>0</v>
      </c>
      <c r="AQ272" s="477">
        <v>0</v>
      </c>
      <c r="AR272" s="477">
        <v>0</v>
      </c>
      <c r="AS272" s="523">
        <v>0</v>
      </c>
    </row>
    <row r="273" spans="1:256" s="420" customFormat="1" ht="15.6" customHeight="1">
      <c r="A273" s="171"/>
      <c r="B273" s="171"/>
      <c r="F273" s="22"/>
      <c r="G273" s="131"/>
      <c r="H273" s="20"/>
      <c r="I273" s="115" t="s">
        <v>635</v>
      </c>
      <c r="J273" s="152"/>
      <c r="K273" s="152"/>
      <c r="L273" s="152"/>
      <c r="M273" s="152"/>
      <c r="N273" s="152"/>
      <c r="O273" s="152"/>
      <c r="P273" s="152"/>
      <c r="Q273" s="152"/>
      <c r="R273" s="477"/>
      <c r="S273" s="477"/>
      <c r="T273" s="477"/>
      <c r="U273" s="477"/>
      <c r="V273" s="477"/>
      <c r="W273" s="477"/>
      <c r="X273"/>
      <c r="Y273" s="473"/>
      <c r="Z273" s="477"/>
      <c r="AA273" s="477"/>
      <c r="AB273" s="477"/>
      <c r="AC273" s="477">
        <v>0</v>
      </c>
      <c r="AD273" s="477">
        <v>0</v>
      </c>
      <c r="AE273" s="477">
        <v>0</v>
      </c>
      <c r="AF273" s="477">
        <v>0</v>
      </c>
      <c r="AG273" s="477">
        <v>0</v>
      </c>
      <c r="AH273" s="477">
        <v>0</v>
      </c>
      <c r="AI273" s="477">
        <v>0</v>
      </c>
      <c r="AJ273" s="477">
        <v>0</v>
      </c>
      <c r="AK273" s="477">
        <v>0</v>
      </c>
      <c r="AL273" s="477">
        <v>0</v>
      </c>
      <c r="AM273" s="477">
        <v>0</v>
      </c>
      <c r="AN273" s="477">
        <v>0</v>
      </c>
      <c r="AO273" s="477">
        <v>0</v>
      </c>
      <c r="AP273" s="477">
        <v>0</v>
      </c>
      <c r="AQ273" s="477">
        <v>0</v>
      </c>
      <c r="AR273" s="477">
        <v>0</v>
      </c>
      <c r="AS273" s="523">
        <v>0</v>
      </c>
    </row>
    <row r="274" spans="1:256" s="420" customFormat="1" ht="15.6" customHeight="1">
      <c r="A274" s="171"/>
      <c r="B274" s="171"/>
      <c r="C274" s="998"/>
      <c r="D274" s="998"/>
      <c r="E274" s="998"/>
      <c r="F274" s="22"/>
      <c r="G274" s="505"/>
      <c r="H274" s="506"/>
      <c r="I274" s="507" t="s">
        <v>38</v>
      </c>
      <c r="J274" s="654"/>
      <c r="K274" s="654"/>
      <c r="L274" s="654"/>
      <c r="M274" s="654"/>
      <c r="N274" s="654"/>
      <c r="O274" s="654"/>
      <c r="P274" s="654"/>
      <c r="Q274" s="654"/>
      <c r="R274" s="508"/>
      <c r="S274" s="508"/>
      <c r="T274" s="508"/>
      <c r="U274" s="508"/>
      <c r="V274" s="508"/>
      <c r="W274" s="508"/>
      <c r="X274"/>
      <c r="Y274" s="473"/>
      <c r="Z274" s="508"/>
      <c r="AA274" s="508"/>
      <c r="AB274" s="508"/>
      <c r="AC274" s="508">
        <v>0</v>
      </c>
      <c r="AD274" s="508">
        <v>0</v>
      </c>
      <c r="AE274" s="508">
        <v>0</v>
      </c>
      <c r="AF274" s="508">
        <v>0</v>
      </c>
      <c r="AG274" s="508">
        <v>0</v>
      </c>
      <c r="AH274" s="508">
        <v>0</v>
      </c>
      <c r="AI274" s="508">
        <v>0</v>
      </c>
      <c r="AJ274" s="508">
        <v>0</v>
      </c>
      <c r="AK274" s="508">
        <v>0</v>
      </c>
      <c r="AL274" s="508">
        <v>0</v>
      </c>
      <c r="AM274" s="508">
        <v>0</v>
      </c>
      <c r="AN274" s="508">
        <v>0</v>
      </c>
      <c r="AO274" s="508">
        <v>0</v>
      </c>
      <c r="AP274" s="508">
        <v>0</v>
      </c>
      <c r="AQ274" s="508">
        <v>0</v>
      </c>
      <c r="AR274" s="508">
        <v>0</v>
      </c>
      <c r="AS274" s="509">
        <v>0</v>
      </c>
      <c r="AT274" s="998"/>
      <c r="AU274" s="998"/>
      <c r="AV274" s="998"/>
      <c r="AW274" s="998"/>
      <c r="AX274" s="998"/>
      <c r="AY274" s="998"/>
      <c r="AZ274" s="998"/>
      <c r="BA274" s="998"/>
      <c r="BB274" s="998"/>
      <c r="BC274" s="998"/>
      <c r="BD274" s="998"/>
      <c r="BE274" s="998"/>
      <c r="BF274" s="998"/>
      <c r="BG274" s="998"/>
      <c r="BH274" s="998"/>
      <c r="BI274" s="998"/>
      <c r="BJ274" s="998"/>
      <c r="BK274" s="998"/>
      <c r="BL274" s="998"/>
      <c r="BM274" s="998"/>
      <c r="BN274" s="998"/>
      <c r="BO274" s="998"/>
      <c r="BP274" s="998"/>
      <c r="BQ274" s="998"/>
      <c r="BR274" s="998"/>
      <c r="BS274" s="998"/>
      <c r="BT274" s="998"/>
      <c r="BU274" s="998"/>
      <c r="BV274" s="998"/>
      <c r="BW274" s="998"/>
      <c r="BX274" s="998"/>
      <c r="BY274" s="998"/>
      <c r="BZ274" s="998"/>
      <c r="CA274" s="998"/>
      <c r="CB274" s="998"/>
      <c r="CC274" s="998"/>
      <c r="CD274" s="998"/>
      <c r="CE274" s="998"/>
      <c r="CF274" s="998"/>
      <c r="CG274" s="998"/>
      <c r="CH274" s="998"/>
      <c r="CI274" s="998"/>
      <c r="CJ274" s="998"/>
      <c r="CK274" s="998"/>
      <c r="CL274" s="998"/>
      <c r="CM274" s="998"/>
      <c r="CN274" s="998"/>
      <c r="CO274" s="998"/>
      <c r="CP274" s="998"/>
      <c r="CQ274" s="998"/>
      <c r="CR274" s="998"/>
      <c r="CS274" s="998"/>
      <c r="CT274" s="998"/>
      <c r="CU274" s="998"/>
      <c r="CV274" s="998"/>
      <c r="CW274" s="998"/>
      <c r="CX274" s="998"/>
      <c r="CY274" s="998"/>
      <c r="CZ274" s="998"/>
      <c r="DA274" s="998"/>
      <c r="DB274" s="998"/>
      <c r="DC274" s="998"/>
      <c r="DD274" s="998"/>
      <c r="DE274" s="998"/>
      <c r="DF274" s="998"/>
      <c r="DG274" s="998"/>
      <c r="DH274" s="998"/>
      <c r="DI274" s="998"/>
      <c r="DJ274" s="998"/>
      <c r="DK274" s="998"/>
      <c r="DL274" s="998"/>
      <c r="DM274" s="998"/>
      <c r="DN274" s="998"/>
      <c r="DO274" s="998"/>
      <c r="DP274" s="998"/>
      <c r="DQ274" s="998"/>
      <c r="DR274" s="998"/>
      <c r="DS274" s="998"/>
      <c r="DT274" s="998"/>
      <c r="DU274" s="998"/>
      <c r="DV274" s="998"/>
      <c r="DW274" s="998"/>
      <c r="DX274" s="998"/>
      <c r="DY274" s="998"/>
      <c r="DZ274" s="998"/>
      <c r="EA274" s="998"/>
      <c r="EB274" s="998"/>
      <c r="EC274" s="998"/>
      <c r="ED274" s="998"/>
      <c r="EE274" s="998"/>
      <c r="EF274" s="998"/>
      <c r="EG274" s="998"/>
      <c r="EH274" s="998"/>
      <c r="EI274" s="998"/>
      <c r="EJ274" s="998"/>
      <c r="EK274" s="998"/>
      <c r="EL274" s="998"/>
      <c r="EM274" s="998"/>
      <c r="EN274" s="998"/>
      <c r="EO274" s="998"/>
      <c r="EP274" s="998"/>
      <c r="EQ274" s="998"/>
      <c r="ER274" s="998"/>
      <c r="ES274" s="998"/>
      <c r="ET274" s="998"/>
      <c r="EU274" s="998"/>
      <c r="EV274" s="998"/>
      <c r="EW274" s="998"/>
      <c r="EX274" s="998"/>
      <c r="EY274" s="998"/>
      <c r="EZ274" s="998"/>
      <c r="FA274" s="998"/>
      <c r="FB274" s="998"/>
      <c r="FC274" s="998"/>
      <c r="FD274" s="998"/>
      <c r="FE274" s="998"/>
      <c r="FF274" s="998"/>
      <c r="FG274" s="998"/>
      <c r="FH274" s="998"/>
      <c r="FI274" s="998"/>
      <c r="FJ274" s="998"/>
      <c r="FK274" s="998"/>
      <c r="FL274" s="998"/>
      <c r="FM274" s="998"/>
      <c r="FN274" s="998"/>
      <c r="FO274" s="998"/>
      <c r="FP274" s="998"/>
      <c r="FQ274" s="998"/>
      <c r="FR274" s="998"/>
      <c r="FS274" s="998"/>
      <c r="FT274" s="998"/>
      <c r="FU274" s="998"/>
      <c r="FV274" s="998"/>
      <c r="FW274" s="998"/>
      <c r="FX274" s="998"/>
      <c r="FY274" s="998"/>
      <c r="FZ274" s="998"/>
      <c r="GA274" s="998"/>
      <c r="GB274" s="998"/>
      <c r="GC274" s="998"/>
      <c r="GD274" s="998"/>
      <c r="GE274" s="998"/>
      <c r="GF274" s="998"/>
      <c r="GG274" s="998"/>
      <c r="GH274" s="998"/>
      <c r="GI274" s="998"/>
      <c r="GJ274" s="998"/>
      <c r="GK274" s="998"/>
      <c r="GL274" s="998"/>
      <c r="GM274" s="998"/>
      <c r="GN274" s="998"/>
      <c r="GO274" s="998"/>
      <c r="GP274" s="998"/>
      <c r="GQ274" s="998"/>
      <c r="GR274" s="998"/>
      <c r="GS274" s="998"/>
      <c r="GT274" s="998"/>
      <c r="GU274" s="998"/>
      <c r="GV274" s="998"/>
      <c r="GW274" s="998"/>
      <c r="GX274" s="998"/>
      <c r="GY274" s="998"/>
      <c r="GZ274" s="998"/>
      <c r="HA274" s="998"/>
      <c r="HB274" s="998"/>
      <c r="HC274" s="998"/>
      <c r="HD274" s="998"/>
      <c r="HE274" s="998"/>
      <c r="HF274" s="998"/>
      <c r="HG274" s="998"/>
      <c r="HH274" s="998"/>
      <c r="HI274" s="998"/>
      <c r="HJ274" s="998"/>
      <c r="HK274" s="998"/>
      <c r="HL274" s="998"/>
      <c r="HM274" s="998"/>
      <c r="HN274" s="998"/>
      <c r="HO274" s="998"/>
      <c r="HP274" s="998"/>
      <c r="HQ274" s="998"/>
      <c r="HR274" s="998"/>
      <c r="HS274" s="998"/>
      <c r="HT274" s="998"/>
      <c r="HU274" s="998"/>
      <c r="HV274" s="998"/>
      <c r="HW274" s="998"/>
      <c r="HX274" s="998"/>
      <c r="HY274" s="998"/>
      <c r="HZ274" s="998"/>
      <c r="IA274" s="998"/>
      <c r="IB274" s="998"/>
      <c r="IC274" s="998"/>
      <c r="ID274" s="998"/>
      <c r="IE274" s="998"/>
      <c r="IF274" s="998"/>
      <c r="IG274" s="998"/>
      <c r="IH274" s="998"/>
      <c r="II274" s="998"/>
      <c r="IJ274" s="998"/>
      <c r="IK274" s="998"/>
      <c r="IL274" s="998"/>
      <c r="IM274" s="998"/>
      <c r="IN274" s="998"/>
      <c r="IO274" s="998"/>
      <c r="IP274" s="998"/>
      <c r="IQ274" s="998"/>
      <c r="IR274" s="998"/>
      <c r="IS274" s="998"/>
      <c r="IT274" s="998"/>
      <c r="IU274" s="998"/>
      <c r="IV274" s="998"/>
    </row>
    <row r="275" spans="1:256" s="420" customFormat="1" ht="15.6" customHeight="1">
      <c r="A275" s="171"/>
      <c r="B275" s="171"/>
      <c r="C275" s="998"/>
      <c r="D275" s="998"/>
      <c r="E275" s="998"/>
      <c r="F275" s="22"/>
      <c r="G275" s="525"/>
      <c r="H275" s="526" t="s">
        <v>38</v>
      </c>
      <c r="I275" s="527"/>
      <c r="J275" s="1300"/>
      <c r="K275" s="1300"/>
      <c r="L275" s="1300"/>
      <c r="M275" s="1300"/>
      <c r="N275" s="1300"/>
      <c r="O275" s="1300"/>
      <c r="P275" s="1300"/>
      <c r="Q275" s="1300"/>
      <c r="R275" s="528"/>
      <c r="S275" s="528"/>
      <c r="T275" s="528"/>
      <c r="U275" s="528"/>
      <c r="V275" s="528"/>
      <c r="W275" s="528"/>
      <c r="X275"/>
      <c r="Y275" s="473"/>
      <c r="Z275" s="528"/>
      <c r="AA275" s="528"/>
      <c r="AB275" s="528"/>
      <c r="AC275" s="528">
        <v>210991000</v>
      </c>
      <c r="AD275" s="528">
        <v>216155215.33558664</v>
      </c>
      <c r="AE275" s="528">
        <v>222516559.54893672</v>
      </c>
      <c r="AF275" s="528">
        <v>228660500</v>
      </c>
      <c r="AG275" s="528">
        <v>237619000</v>
      </c>
      <c r="AH275" s="528">
        <v>247318600</v>
      </c>
      <c r="AI275" s="528">
        <v>257567600</v>
      </c>
      <c r="AJ275" s="528">
        <v>266637900</v>
      </c>
      <c r="AK275" s="528">
        <v>275228800</v>
      </c>
      <c r="AL275" s="528">
        <v>284064800</v>
      </c>
      <c r="AM275" s="528">
        <v>293240000</v>
      </c>
      <c r="AN275" s="528">
        <v>302849300</v>
      </c>
      <c r="AO275" s="528">
        <v>312882400</v>
      </c>
      <c r="AP275" s="528">
        <v>323202700</v>
      </c>
      <c r="AQ275" s="528">
        <v>333928700</v>
      </c>
      <c r="AR275" s="528">
        <v>345076600</v>
      </c>
      <c r="AS275" s="528">
        <v>356666400</v>
      </c>
      <c r="AT275" s="998"/>
      <c r="AU275" s="998"/>
      <c r="AV275" s="998"/>
      <c r="AW275" s="998"/>
      <c r="AX275" s="998"/>
      <c r="AY275" s="998"/>
      <c r="AZ275" s="998"/>
      <c r="BA275" s="998"/>
      <c r="BB275" s="998"/>
      <c r="BC275" s="998"/>
      <c r="BD275" s="998"/>
      <c r="BE275" s="998"/>
      <c r="BF275" s="998"/>
      <c r="BG275" s="998"/>
      <c r="BH275" s="998"/>
      <c r="BI275" s="998"/>
      <c r="BJ275" s="998"/>
      <c r="BK275" s="998"/>
      <c r="BL275" s="998"/>
      <c r="BM275" s="998"/>
      <c r="BN275" s="998"/>
      <c r="BO275" s="998"/>
      <c r="BP275" s="998"/>
      <c r="BQ275" s="998"/>
      <c r="BR275" s="998"/>
      <c r="BS275" s="998"/>
      <c r="BT275" s="998"/>
      <c r="BU275" s="998"/>
      <c r="BV275" s="998"/>
      <c r="BW275" s="998"/>
      <c r="BX275" s="998"/>
      <c r="BY275" s="998"/>
      <c r="BZ275" s="998"/>
      <c r="CA275" s="998"/>
      <c r="CB275" s="998"/>
      <c r="CC275" s="998"/>
      <c r="CD275" s="998"/>
      <c r="CE275" s="998"/>
      <c r="CF275" s="998"/>
      <c r="CG275" s="998"/>
      <c r="CH275" s="998"/>
      <c r="CI275" s="998"/>
      <c r="CJ275" s="998"/>
      <c r="CK275" s="998"/>
      <c r="CL275" s="998"/>
      <c r="CM275" s="998"/>
      <c r="CN275" s="998"/>
      <c r="CO275" s="998"/>
      <c r="CP275" s="998"/>
      <c r="CQ275" s="998"/>
      <c r="CR275" s="998"/>
      <c r="CS275" s="998"/>
      <c r="CT275" s="998"/>
      <c r="CU275" s="998"/>
      <c r="CV275" s="998"/>
      <c r="CW275" s="998"/>
      <c r="CX275" s="998"/>
      <c r="CY275" s="998"/>
      <c r="CZ275" s="998"/>
      <c r="DA275" s="998"/>
      <c r="DB275" s="998"/>
      <c r="DC275" s="998"/>
      <c r="DD275" s="998"/>
      <c r="DE275" s="998"/>
      <c r="DF275" s="998"/>
      <c r="DG275" s="998"/>
      <c r="DH275" s="998"/>
      <c r="DI275" s="998"/>
      <c r="DJ275" s="998"/>
      <c r="DK275" s="998"/>
      <c r="DL275" s="998"/>
      <c r="DM275" s="998"/>
      <c r="DN275" s="998"/>
      <c r="DO275" s="998"/>
      <c r="DP275" s="998"/>
      <c r="DQ275" s="998"/>
      <c r="DR275" s="998"/>
      <c r="DS275" s="998"/>
      <c r="DT275" s="998"/>
      <c r="DU275" s="998"/>
      <c r="DV275" s="998"/>
      <c r="DW275" s="998"/>
      <c r="DX275" s="998"/>
      <c r="DY275" s="998"/>
      <c r="DZ275" s="998"/>
      <c r="EA275" s="998"/>
      <c r="EB275" s="998"/>
      <c r="EC275" s="998"/>
      <c r="ED275" s="998"/>
      <c r="EE275" s="998"/>
      <c r="EF275" s="998"/>
      <c r="EG275" s="998"/>
      <c r="EH275" s="998"/>
      <c r="EI275" s="998"/>
      <c r="EJ275" s="998"/>
      <c r="EK275" s="998"/>
      <c r="EL275" s="998"/>
      <c r="EM275" s="998"/>
      <c r="EN275" s="998"/>
      <c r="EO275" s="998"/>
      <c r="EP275" s="998"/>
      <c r="EQ275" s="998"/>
      <c r="ER275" s="998"/>
      <c r="ES275" s="998"/>
      <c r="ET275" s="998"/>
      <c r="EU275" s="998"/>
      <c r="EV275" s="998"/>
      <c r="EW275" s="998"/>
      <c r="EX275" s="998"/>
      <c r="EY275" s="998"/>
      <c r="EZ275" s="998"/>
      <c r="FA275" s="998"/>
      <c r="FB275" s="998"/>
      <c r="FC275" s="998"/>
      <c r="FD275" s="998"/>
      <c r="FE275" s="998"/>
      <c r="FF275" s="998"/>
      <c r="FG275" s="998"/>
      <c r="FH275" s="998"/>
      <c r="FI275" s="998"/>
      <c r="FJ275" s="998"/>
      <c r="FK275" s="998"/>
      <c r="FL275" s="998"/>
      <c r="FM275" s="998"/>
      <c r="FN275" s="998"/>
      <c r="FO275" s="998"/>
      <c r="FP275" s="998"/>
      <c r="FQ275" s="998"/>
      <c r="FR275" s="998"/>
      <c r="FS275" s="998"/>
      <c r="FT275" s="998"/>
      <c r="FU275" s="998"/>
      <c r="FV275" s="998"/>
      <c r="FW275" s="998"/>
      <c r="FX275" s="998"/>
      <c r="FY275" s="998"/>
      <c r="FZ275" s="998"/>
      <c r="GA275" s="998"/>
      <c r="GB275" s="998"/>
      <c r="GC275" s="998"/>
      <c r="GD275" s="998"/>
      <c r="GE275" s="998"/>
      <c r="GF275" s="998"/>
      <c r="GG275" s="998"/>
      <c r="GH275" s="998"/>
      <c r="GI275" s="998"/>
      <c r="GJ275" s="998"/>
      <c r="GK275" s="998"/>
      <c r="GL275" s="998"/>
      <c r="GM275" s="998"/>
      <c r="GN275" s="998"/>
      <c r="GO275" s="998"/>
      <c r="GP275" s="998"/>
      <c r="GQ275" s="998"/>
      <c r="GR275" s="998"/>
      <c r="GS275" s="998"/>
      <c r="GT275" s="998"/>
      <c r="GU275" s="998"/>
      <c r="GV275" s="998"/>
      <c r="GW275" s="998"/>
      <c r="GX275" s="998"/>
      <c r="GY275" s="998"/>
      <c r="GZ275" s="998"/>
      <c r="HA275" s="998"/>
      <c r="HB275" s="998"/>
      <c r="HC275" s="998"/>
      <c r="HD275" s="998"/>
      <c r="HE275" s="998"/>
      <c r="HF275" s="998"/>
      <c r="HG275" s="998"/>
      <c r="HH275" s="998"/>
      <c r="HI275" s="998"/>
      <c r="HJ275" s="998"/>
      <c r="HK275" s="998"/>
      <c r="HL275" s="998"/>
      <c r="HM275" s="998"/>
      <c r="HN275" s="998"/>
      <c r="HO275" s="998"/>
      <c r="HP275" s="998"/>
      <c r="HQ275" s="998"/>
      <c r="HR275" s="998"/>
      <c r="HS275" s="998"/>
      <c r="HT275" s="998"/>
      <c r="HU275" s="998"/>
      <c r="HV275" s="998"/>
      <c r="HW275" s="998"/>
      <c r="HX275" s="998"/>
      <c r="HY275" s="998"/>
      <c r="HZ275" s="998"/>
      <c r="IA275" s="998"/>
      <c r="IB275" s="998"/>
      <c r="IC275" s="998"/>
      <c r="ID275" s="998"/>
      <c r="IE275" s="998"/>
      <c r="IF275" s="998"/>
      <c r="IG275" s="998"/>
      <c r="IH275" s="998"/>
      <c r="II275" s="998"/>
      <c r="IJ275" s="998"/>
      <c r="IK275" s="998"/>
      <c r="IL275" s="998"/>
      <c r="IM275" s="998"/>
      <c r="IN275" s="998"/>
      <c r="IO275" s="998"/>
      <c r="IP275" s="998"/>
      <c r="IQ275" s="998"/>
      <c r="IR275" s="998"/>
      <c r="IS275" s="998"/>
      <c r="IT275" s="998"/>
      <c r="IU275" s="998"/>
      <c r="IV275" s="998"/>
    </row>
    <row r="276" spans="1:256" s="420" customFormat="1" ht="15.6" customHeight="1">
      <c r="A276" s="171"/>
      <c r="B276" s="171"/>
      <c r="F276" s="22"/>
      <c r="G276" s="471" t="s">
        <v>792</v>
      </c>
      <c r="H276" s="490"/>
      <c r="I276" s="472"/>
      <c r="J276" s="661"/>
      <c r="K276" s="661"/>
      <c r="L276" s="661"/>
      <c r="M276" s="661"/>
      <c r="N276" s="661"/>
      <c r="O276" s="661"/>
      <c r="P276" s="661"/>
      <c r="Q276" s="661"/>
      <c r="R276" s="473"/>
      <c r="S276" s="473"/>
      <c r="T276" s="473"/>
      <c r="U276" s="473"/>
      <c r="V276" s="473"/>
      <c r="W276" s="473"/>
      <c r="X276"/>
      <c r="Y276" s="473"/>
      <c r="Z276" s="473"/>
      <c r="AA276" s="473"/>
      <c r="AB276" s="473"/>
      <c r="AC276" s="473"/>
      <c r="AD276" s="473"/>
      <c r="AE276" s="473"/>
      <c r="AF276" s="473"/>
      <c r="AG276" s="473"/>
      <c r="AH276" s="473"/>
      <c r="AI276" s="473"/>
      <c r="AJ276" s="473"/>
      <c r="AK276" s="473"/>
      <c r="AL276" s="473"/>
      <c r="AM276" s="473"/>
      <c r="AN276" s="473"/>
      <c r="AO276" s="473"/>
      <c r="AP276" s="473"/>
      <c r="AQ276" s="473"/>
      <c r="AR276" s="473"/>
      <c r="AS276" s="1288"/>
    </row>
    <row r="277" spans="1:256" s="420" customFormat="1" ht="15.6" customHeight="1">
      <c r="A277" s="171"/>
      <c r="B277" s="171"/>
      <c r="F277" s="22"/>
      <c r="G277" s="131"/>
      <c r="H277" s="658" t="s">
        <v>793</v>
      </c>
      <c r="I277" s="472"/>
      <c r="J277" s="661"/>
      <c r="K277" s="661"/>
      <c r="L277" s="661"/>
      <c r="M277" s="661"/>
      <c r="N277" s="661"/>
      <c r="O277" s="661"/>
      <c r="P277" s="661"/>
      <c r="Q277" s="661"/>
      <c r="R277" s="473"/>
      <c r="S277" s="473"/>
      <c r="T277" s="473"/>
      <c r="U277" s="473"/>
      <c r="V277" s="473"/>
      <c r="W277" s="473"/>
      <c r="X277"/>
      <c r="Y277" s="473"/>
      <c r="Z277" s="473"/>
      <c r="AA277" s="473"/>
      <c r="AB277" s="473"/>
      <c r="AC277" s="473"/>
      <c r="AD277" s="473"/>
      <c r="AE277" s="473"/>
      <c r="AF277" s="473"/>
      <c r="AG277" s="473"/>
      <c r="AH277" s="473"/>
      <c r="AI277" s="473"/>
      <c r="AJ277" s="473"/>
      <c r="AK277" s="473"/>
      <c r="AL277" s="473"/>
      <c r="AM277" s="473"/>
      <c r="AN277" s="473"/>
      <c r="AO277" s="473"/>
      <c r="AP277" s="473"/>
      <c r="AQ277" s="473"/>
      <c r="AR277" s="473"/>
      <c r="AS277" s="1288"/>
    </row>
    <row r="278" spans="1:256" s="420" customFormat="1" ht="15.6" customHeight="1">
      <c r="A278" s="171"/>
      <c r="B278" s="171"/>
      <c r="F278" s="22"/>
      <c r="G278" s="131"/>
      <c r="H278" s="20"/>
      <c r="I278" s="472" t="s">
        <v>623</v>
      </c>
      <c r="J278" s="661"/>
      <c r="K278" s="661"/>
      <c r="L278" s="661"/>
      <c r="M278" s="661"/>
      <c r="N278" s="661"/>
      <c r="O278" s="661"/>
      <c r="P278" s="661"/>
      <c r="Q278" s="661"/>
      <c r="R278" s="477"/>
      <c r="S278" s="477"/>
      <c r="T278" s="477"/>
      <c r="U278" s="477"/>
      <c r="V278" s="477"/>
      <c r="W278" s="477"/>
      <c r="X278"/>
      <c r="Y278" s="473"/>
      <c r="Z278" s="477"/>
      <c r="AA278" s="477"/>
      <c r="AB278" s="477"/>
      <c r="AC278" s="477">
        <v>7549600</v>
      </c>
      <c r="AD278" s="477">
        <v>8499979.1363066696</v>
      </c>
      <c r="AE278" s="477">
        <v>8933506.558149999</v>
      </c>
      <c r="AF278" s="477">
        <v>9271500</v>
      </c>
      <c r="AG278" s="477">
        <v>9689200</v>
      </c>
      <c r="AH278" s="477">
        <v>10131700</v>
      </c>
      <c r="AI278" s="477">
        <v>10588400</v>
      </c>
      <c r="AJ278" s="477">
        <v>10965300</v>
      </c>
      <c r="AK278" s="477">
        <v>11355800</v>
      </c>
      <c r="AL278" s="477">
        <v>11760500</v>
      </c>
      <c r="AM278" s="477">
        <v>12182800</v>
      </c>
      <c r="AN278" s="477">
        <v>12623500</v>
      </c>
      <c r="AO278" s="477">
        <v>13083200</v>
      </c>
      <c r="AP278" s="477">
        <v>13562600</v>
      </c>
      <c r="AQ278" s="477">
        <v>14062400</v>
      </c>
      <c r="AR278" s="477">
        <v>14583400</v>
      </c>
      <c r="AS278" s="523">
        <v>15126400</v>
      </c>
    </row>
    <row r="279" spans="1:256" s="998" customFormat="1" ht="15.6" customHeight="1">
      <c r="A279" s="171"/>
      <c r="B279" s="171"/>
      <c r="C279" s="420"/>
      <c r="D279" s="420"/>
      <c r="E279" s="420"/>
      <c r="F279" s="22"/>
      <c r="G279" s="131"/>
      <c r="H279" s="20"/>
      <c r="I279" s="472" t="s">
        <v>625</v>
      </c>
      <c r="J279" s="661"/>
      <c r="K279" s="661"/>
      <c r="L279" s="661"/>
      <c r="M279" s="661"/>
      <c r="N279" s="661"/>
      <c r="O279" s="661"/>
      <c r="P279" s="661"/>
      <c r="Q279" s="661"/>
      <c r="R279" s="477"/>
      <c r="S279" s="477"/>
      <c r="T279" s="477"/>
      <c r="U279" s="477"/>
      <c r="V279" s="477"/>
      <c r="W279" s="477"/>
      <c r="X279"/>
      <c r="Y279" s="473"/>
      <c r="Z279" s="477"/>
      <c r="AA279" s="477"/>
      <c r="AB279" s="477"/>
      <c r="AC279" s="477">
        <v>974900</v>
      </c>
      <c r="AD279" s="477">
        <v>968800</v>
      </c>
      <c r="AE279" s="477">
        <v>984400</v>
      </c>
      <c r="AF279" s="477">
        <v>1009000</v>
      </c>
      <c r="AG279" s="477">
        <v>1034200</v>
      </c>
      <c r="AH279" s="477">
        <v>1060100</v>
      </c>
      <c r="AI279" s="477">
        <v>1086600</v>
      </c>
      <c r="AJ279" s="477">
        <v>1113800</v>
      </c>
      <c r="AK279" s="477">
        <v>1141600</v>
      </c>
      <c r="AL279" s="477">
        <v>1170100</v>
      </c>
      <c r="AM279" s="477">
        <v>1199400</v>
      </c>
      <c r="AN279" s="477">
        <v>1229400</v>
      </c>
      <c r="AO279" s="477">
        <v>1260100</v>
      </c>
      <c r="AP279" s="477">
        <v>1291600</v>
      </c>
      <c r="AQ279" s="477">
        <v>1323900</v>
      </c>
      <c r="AR279" s="477">
        <v>1357000</v>
      </c>
      <c r="AS279" s="523">
        <v>1390900</v>
      </c>
      <c r="AT279" s="420"/>
      <c r="AU279" s="420"/>
      <c r="AV279" s="420"/>
      <c r="AW279" s="420"/>
      <c r="AX279" s="420"/>
      <c r="AY279" s="420"/>
      <c r="AZ279" s="420"/>
      <c r="BA279" s="420"/>
      <c r="BB279" s="420"/>
      <c r="BC279" s="420"/>
      <c r="BD279" s="420"/>
      <c r="BE279" s="420"/>
      <c r="BF279" s="420"/>
      <c r="BG279" s="420"/>
      <c r="BH279" s="420"/>
      <c r="BI279" s="420"/>
      <c r="BJ279" s="420"/>
      <c r="BK279" s="420"/>
      <c r="BL279" s="420"/>
      <c r="BM279" s="420"/>
      <c r="BN279" s="420"/>
      <c r="BO279" s="420"/>
      <c r="BP279" s="420"/>
      <c r="BQ279" s="420"/>
      <c r="BR279" s="420"/>
      <c r="BS279" s="420"/>
      <c r="BT279" s="420"/>
      <c r="BU279" s="420"/>
      <c r="BV279" s="420"/>
      <c r="BW279" s="420"/>
      <c r="BX279" s="420"/>
      <c r="BY279" s="420"/>
      <c r="BZ279" s="420"/>
      <c r="CA279" s="420"/>
      <c r="CB279" s="420"/>
      <c r="CC279" s="420"/>
      <c r="CD279" s="420"/>
      <c r="CE279" s="420"/>
      <c r="CF279" s="420"/>
      <c r="CG279" s="420"/>
      <c r="CH279" s="420"/>
      <c r="CI279" s="420"/>
      <c r="CJ279" s="420"/>
      <c r="CK279" s="420"/>
      <c r="CL279" s="420"/>
      <c r="CM279" s="420"/>
      <c r="CN279" s="420"/>
      <c r="CO279" s="420"/>
      <c r="CP279" s="420"/>
      <c r="CQ279" s="420"/>
      <c r="CR279" s="420"/>
      <c r="CS279" s="420"/>
      <c r="CT279" s="420"/>
      <c r="CU279" s="420"/>
      <c r="CV279" s="420"/>
      <c r="CW279" s="420"/>
      <c r="CX279" s="420"/>
      <c r="CY279" s="420"/>
      <c r="CZ279" s="420"/>
      <c r="DA279" s="420"/>
      <c r="DB279" s="420"/>
      <c r="DC279" s="420"/>
      <c r="DD279" s="420"/>
      <c r="DE279" s="420"/>
      <c r="DF279" s="420"/>
      <c r="DG279" s="420"/>
      <c r="DH279" s="420"/>
      <c r="DI279" s="420"/>
      <c r="DJ279" s="420"/>
      <c r="DK279" s="420"/>
      <c r="DL279" s="420"/>
      <c r="DM279" s="420"/>
      <c r="DN279" s="420"/>
      <c r="DO279" s="420"/>
      <c r="DP279" s="420"/>
      <c r="DQ279" s="420"/>
      <c r="DR279" s="420"/>
      <c r="DS279" s="420"/>
      <c r="DT279" s="420"/>
      <c r="DU279" s="420"/>
      <c r="DV279" s="420"/>
      <c r="DW279" s="420"/>
      <c r="DX279" s="420"/>
      <c r="DY279" s="420"/>
      <c r="DZ279" s="420"/>
      <c r="EA279" s="420"/>
      <c r="EB279" s="420"/>
      <c r="EC279" s="420"/>
      <c r="ED279" s="420"/>
      <c r="EE279" s="420"/>
      <c r="EF279" s="420"/>
      <c r="EG279" s="420"/>
      <c r="EH279" s="420"/>
      <c r="EI279" s="420"/>
      <c r="EJ279" s="420"/>
      <c r="EK279" s="420"/>
      <c r="EL279" s="420"/>
      <c r="EM279" s="420"/>
      <c r="EN279" s="420"/>
      <c r="EO279" s="420"/>
      <c r="EP279" s="420"/>
      <c r="EQ279" s="420"/>
      <c r="ER279" s="420"/>
      <c r="ES279" s="420"/>
      <c r="ET279" s="420"/>
      <c r="EU279" s="420"/>
      <c r="EV279" s="420"/>
      <c r="EW279" s="420"/>
      <c r="EX279" s="420"/>
      <c r="EY279" s="420"/>
      <c r="EZ279" s="420"/>
      <c r="FA279" s="420"/>
      <c r="FB279" s="420"/>
      <c r="FC279" s="420"/>
      <c r="FD279" s="420"/>
      <c r="FE279" s="420"/>
      <c r="FF279" s="420"/>
      <c r="FG279" s="420"/>
      <c r="FH279" s="420"/>
      <c r="FI279" s="420"/>
      <c r="FJ279" s="420"/>
      <c r="FK279" s="420"/>
      <c r="FL279" s="420"/>
      <c r="FM279" s="420"/>
      <c r="FN279" s="420"/>
      <c r="FO279" s="420"/>
      <c r="FP279" s="420"/>
      <c r="FQ279" s="420"/>
      <c r="FR279" s="420"/>
      <c r="FS279" s="420"/>
      <c r="FT279" s="420"/>
      <c r="FU279" s="420"/>
      <c r="FV279" s="420"/>
      <c r="FW279" s="420"/>
      <c r="FX279" s="420"/>
      <c r="FY279" s="420"/>
      <c r="FZ279" s="420"/>
      <c r="GA279" s="420"/>
      <c r="GB279" s="420"/>
      <c r="GC279" s="420"/>
      <c r="GD279" s="420"/>
      <c r="GE279" s="420"/>
      <c r="GF279" s="420"/>
      <c r="GG279" s="420"/>
      <c r="GH279" s="420"/>
      <c r="GI279" s="420"/>
      <c r="GJ279" s="420"/>
      <c r="GK279" s="420"/>
      <c r="GL279" s="420"/>
      <c r="GM279" s="420"/>
      <c r="GN279" s="420"/>
      <c r="GO279" s="420"/>
      <c r="GP279" s="420"/>
      <c r="GQ279" s="420"/>
      <c r="GR279" s="420"/>
      <c r="GS279" s="420"/>
      <c r="GT279" s="420"/>
      <c r="GU279" s="420"/>
      <c r="GV279" s="420"/>
      <c r="GW279" s="420"/>
      <c r="GX279" s="420"/>
      <c r="GY279" s="420"/>
      <c r="GZ279" s="420"/>
      <c r="HA279" s="420"/>
      <c r="HB279" s="420"/>
      <c r="HC279" s="420"/>
      <c r="HD279" s="420"/>
      <c r="HE279" s="420"/>
      <c r="HF279" s="420"/>
      <c r="HG279" s="420"/>
      <c r="HH279" s="420"/>
      <c r="HI279" s="420"/>
      <c r="HJ279" s="420"/>
      <c r="HK279" s="420"/>
      <c r="HL279" s="420"/>
      <c r="HM279" s="420"/>
      <c r="HN279" s="420"/>
      <c r="HO279" s="420"/>
      <c r="HP279" s="420"/>
      <c r="HQ279" s="420"/>
      <c r="HR279" s="420"/>
      <c r="HS279" s="420"/>
      <c r="HT279" s="420"/>
      <c r="HU279" s="420"/>
      <c r="HV279" s="420"/>
      <c r="HW279" s="420"/>
      <c r="HX279" s="420"/>
      <c r="HY279" s="420"/>
      <c r="HZ279" s="420"/>
      <c r="IA279" s="420"/>
      <c r="IB279" s="420"/>
      <c r="IC279" s="420"/>
      <c r="ID279" s="420"/>
      <c r="IE279" s="420"/>
      <c r="IF279" s="420"/>
      <c r="IG279" s="420"/>
      <c r="IH279" s="420"/>
      <c r="II279" s="420"/>
      <c r="IJ279" s="420"/>
      <c r="IK279" s="420"/>
      <c r="IL279" s="420"/>
      <c r="IM279" s="420"/>
      <c r="IN279" s="420"/>
      <c r="IO279" s="420"/>
      <c r="IP279" s="420"/>
      <c r="IQ279" s="420"/>
      <c r="IR279" s="420"/>
      <c r="IS279" s="420"/>
      <c r="IT279" s="420"/>
      <c r="IU279" s="420"/>
      <c r="IV279" s="420"/>
    </row>
    <row r="280" spans="1:256" s="420" customFormat="1" ht="15.6" customHeight="1">
      <c r="A280" s="171"/>
      <c r="B280" s="171"/>
      <c r="F280" s="22"/>
      <c r="G280" s="131"/>
      <c r="H280" s="20"/>
      <c r="I280" s="472" t="s">
        <v>626</v>
      </c>
      <c r="J280" s="661"/>
      <c r="K280" s="661"/>
      <c r="L280" s="661"/>
      <c r="M280" s="661"/>
      <c r="N280" s="661"/>
      <c r="O280" s="661"/>
      <c r="P280" s="661"/>
      <c r="Q280" s="661"/>
      <c r="R280" s="477"/>
      <c r="S280" s="477"/>
      <c r="T280" s="477"/>
      <c r="U280" s="477"/>
      <c r="V280" s="477"/>
      <c r="W280" s="477"/>
      <c r="X280"/>
      <c r="Y280" s="473"/>
      <c r="Z280" s="477"/>
      <c r="AA280" s="477"/>
      <c r="AB280" s="477"/>
      <c r="AC280" s="477">
        <v>0</v>
      </c>
      <c r="AD280" s="477">
        <v>0</v>
      </c>
      <c r="AE280" s="477">
        <v>0</v>
      </c>
      <c r="AF280" s="477">
        <v>0</v>
      </c>
      <c r="AG280" s="477">
        <v>0</v>
      </c>
      <c r="AH280" s="477">
        <v>0</v>
      </c>
      <c r="AI280" s="477">
        <v>0</v>
      </c>
      <c r="AJ280" s="477">
        <v>0</v>
      </c>
      <c r="AK280" s="477">
        <v>0</v>
      </c>
      <c r="AL280" s="477">
        <v>0</v>
      </c>
      <c r="AM280" s="477">
        <v>0</v>
      </c>
      <c r="AN280" s="477">
        <v>0</v>
      </c>
      <c r="AO280" s="477">
        <v>0</v>
      </c>
      <c r="AP280" s="477">
        <v>0</v>
      </c>
      <c r="AQ280" s="477">
        <v>0</v>
      </c>
      <c r="AR280" s="477">
        <v>0</v>
      </c>
      <c r="AS280" s="523">
        <v>0</v>
      </c>
    </row>
    <row r="281" spans="1:256" s="420" customFormat="1" ht="15.6" customHeight="1">
      <c r="A281" s="171"/>
      <c r="B281" s="171"/>
      <c r="F281" s="22"/>
      <c r="G281" s="131"/>
      <c r="H281" s="20"/>
      <c r="I281" s="472" t="s">
        <v>629</v>
      </c>
      <c r="J281" s="661"/>
      <c r="K281" s="661"/>
      <c r="L281" s="661"/>
      <c r="M281" s="661"/>
      <c r="N281" s="661"/>
      <c r="O281" s="661"/>
      <c r="P281" s="661"/>
      <c r="Q281" s="661"/>
      <c r="R281" s="477"/>
      <c r="S281" s="477"/>
      <c r="T281" s="477"/>
      <c r="U281" s="477"/>
      <c r="V281" s="477"/>
      <c r="W281" s="477"/>
      <c r="X281"/>
      <c r="Y281" s="473"/>
      <c r="Z281" s="477"/>
      <c r="AA281" s="477"/>
      <c r="AB281" s="477"/>
      <c r="AC281" s="477">
        <v>0</v>
      </c>
      <c r="AD281" s="477">
        <v>0</v>
      </c>
      <c r="AE281" s="477">
        <v>0</v>
      </c>
      <c r="AF281" s="477">
        <v>0</v>
      </c>
      <c r="AG281" s="477">
        <v>0</v>
      </c>
      <c r="AH281" s="477">
        <v>0</v>
      </c>
      <c r="AI281" s="477">
        <v>0</v>
      </c>
      <c r="AJ281" s="477">
        <v>0</v>
      </c>
      <c r="AK281" s="477">
        <v>0</v>
      </c>
      <c r="AL281" s="477">
        <v>0</v>
      </c>
      <c r="AM281" s="477">
        <v>0</v>
      </c>
      <c r="AN281" s="477">
        <v>0</v>
      </c>
      <c r="AO281" s="477">
        <v>0</v>
      </c>
      <c r="AP281" s="477">
        <v>0</v>
      </c>
      <c r="AQ281" s="477">
        <v>0</v>
      </c>
      <c r="AR281" s="477">
        <v>0</v>
      </c>
      <c r="AS281" s="523">
        <v>0</v>
      </c>
    </row>
    <row r="282" spans="1:256" s="420" customFormat="1" ht="15.6" customHeight="1">
      <c r="A282" s="171"/>
      <c r="B282" s="171"/>
      <c r="F282" s="22"/>
      <c r="G282" s="131"/>
      <c r="H282" s="20"/>
      <c r="I282" s="472" t="s">
        <v>632</v>
      </c>
      <c r="J282" s="661"/>
      <c r="K282" s="661"/>
      <c r="L282" s="661"/>
      <c r="M282" s="661"/>
      <c r="N282" s="661"/>
      <c r="O282" s="661"/>
      <c r="P282" s="661"/>
      <c r="Q282" s="661"/>
      <c r="R282" s="477"/>
      <c r="S282" s="477"/>
      <c r="T282" s="477"/>
      <c r="U282" s="477"/>
      <c r="V282" s="477"/>
      <c r="W282" s="477"/>
      <c r="X282"/>
      <c r="Y282" s="473"/>
      <c r="Z282" s="477"/>
      <c r="AA282" s="477"/>
      <c r="AB282" s="477"/>
      <c r="AC282" s="477">
        <v>204100</v>
      </c>
      <c r="AD282" s="477">
        <v>197750</v>
      </c>
      <c r="AE282" s="477">
        <v>221750</v>
      </c>
      <c r="AF282" s="477">
        <v>227300</v>
      </c>
      <c r="AG282" s="477">
        <v>233000</v>
      </c>
      <c r="AH282" s="477">
        <v>238800</v>
      </c>
      <c r="AI282" s="477">
        <v>244800</v>
      </c>
      <c r="AJ282" s="477">
        <v>250900</v>
      </c>
      <c r="AK282" s="477">
        <v>257200</v>
      </c>
      <c r="AL282" s="477">
        <v>263600</v>
      </c>
      <c r="AM282" s="477">
        <v>270200</v>
      </c>
      <c r="AN282" s="477">
        <v>277000</v>
      </c>
      <c r="AO282" s="477">
        <v>283900</v>
      </c>
      <c r="AP282" s="477">
        <v>291000</v>
      </c>
      <c r="AQ282" s="477">
        <v>298300</v>
      </c>
      <c r="AR282" s="477">
        <v>305800</v>
      </c>
      <c r="AS282" s="523">
        <v>313400</v>
      </c>
    </row>
    <row r="283" spans="1:256" s="420" customFormat="1" ht="15.6" customHeight="1">
      <c r="A283" s="171"/>
      <c r="B283" s="171"/>
      <c r="F283" s="22"/>
      <c r="G283" s="131"/>
      <c r="H283" s="20"/>
      <c r="I283" s="115" t="s">
        <v>635</v>
      </c>
      <c r="J283" s="152"/>
      <c r="K283" s="152"/>
      <c r="L283" s="152"/>
      <c r="M283" s="152"/>
      <c r="N283" s="152"/>
      <c r="O283" s="152"/>
      <c r="P283" s="152"/>
      <c r="Q283" s="152"/>
      <c r="R283" s="477"/>
      <c r="S283" s="477"/>
      <c r="T283" s="477"/>
      <c r="U283" s="477"/>
      <c r="V283" s="477"/>
      <c r="W283" s="477"/>
      <c r="X283"/>
      <c r="Y283" s="473"/>
      <c r="Z283" s="477"/>
      <c r="AA283" s="477"/>
      <c r="AB283" s="477"/>
      <c r="AC283" s="477">
        <v>-2190500</v>
      </c>
      <c r="AD283" s="477">
        <v>-437700</v>
      </c>
      <c r="AE283" s="477">
        <v>-464700</v>
      </c>
      <c r="AF283" s="477">
        <v>-476300</v>
      </c>
      <c r="AG283" s="477">
        <v>-488200</v>
      </c>
      <c r="AH283" s="477">
        <v>-500400</v>
      </c>
      <c r="AI283" s="477">
        <v>-512900</v>
      </c>
      <c r="AJ283" s="477">
        <v>-525700</v>
      </c>
      <c r="AK283" s="477">
        <v>-538800</v>
      </c>
      <c r="AL283" s="477">
        <v>-552300</v>
      </c>
      <c r="AM283" s="477">
        <v>-566100</v>
      </c>
      <c r="AN283" s="477">
        <v>-580300</v>
      </c>
      <c r="AO283" s="477">
        <v>-594800</v>
      </c>
      <c r="AP283" s="477">
        <v>-609700</v>
      </c>
      <c r="AQ283" s="477">
        <v>-624900</v>
      </c>
      <c r="AR283" s="477">
        <v>-640500</v>
      </c>
      <c r="AS283" s="523">
        <v>-656500</v>
      </c>
    </row>
    <row r="284" spans="1:256" s="420" customFormat="1" ht="15.6" customHeight="1">
      <c r="A284" s="171"/>
      <c r="B284" s="171"/>
      <c r="C284" s="998"/>
      <c r="D284" s="998"/>
      <c r="E284" s="998"/>
      <c r="F284" s="22"/>
      <c r="G284" s="487"/>
      <c r="H284" s="82"/>
      <c r="I284" s="536" t="s">
        <v>38</v>
      </c>
      <c r="J284" s="146"/>
      <c r="K284" s="146"/>
      <c r="L284" s="146"/>
      <c r="M284" s="146"/>
      <c r="N284" s="146"/>
      <c r="O284" s="146"/>
      <c r="P284" s="146"/>
      <c r="Q284" s="146"/>
      <c r="R284" s="519"/>
      <c r="S284" s="519"/>
      <c r="T284" s="519"/>
      <c r="U284" s="519"/>
      <c r="V284" s="519"/>
      <c r="W284" s="519"/>
      <c r="X284"/>
      <c r="Y284" s="473"/>
      <c r="Z284" s="519"/>
      <c r="AA284" s="519"/>
      <c r="AB284" s="519"/>
      <c r="AC284" s="519">
        <v>6538100</v>
      </c>
      <c r="AD284" s="519">
        <v>9228829.1363066696</v>
      </c>
      <c r="AE284" s="519">
        <v>9674956.558149999</v>
      </c>
      <c r="AF284" s="519">
        <v>10031500</v>
      </c>
      <c r="AG284" s="519">
        <v>10468200</v>
      </c>
      <c r="AH284" s="519">
        <v>10930200</v>
      </c>
      <c r="AI284" s="519">
        <v>11406900</v>
      </c>
      <c r="AJ284" s="519">
        <v>11804300</v>
      </c>
      <c r="AK284" s="519">
        <v>12215800</v>
      </c>
      <c r="AL284" s="519">
        <v>12641900</v>
      </c>
      <c r="AM284" s="519">
        <v>13086300</v>
      </c>
      <c r="AN284" s="519">
        <v>13549600</v>
      </c>
      <c r="AO284" s="519">
        <v>14032400</v>
      </c>
      <c r="AP284" s="519">
        <v>14535500</v>
      </c>
      <c r="AQ284" s="519">
        <v>15059700</v>
      </c>
      <c r="AR284" s="519">
        <v>15605700</v>
      </c>
      <c r="AS284" s="520">
        <v>16174200</v>
      </c>
      <c r="AT284" s="998"/>
      <c r="AU284" s="998"/>
      <c r="AV284" s="998"/>
      <c r="AW284" s="998"/>
      <c r="AX284" s="998"/>
      <c r="AY284" s="998"/>
      <c r="AZ284" s="998"/>
      <c r="BA284" s="998"/>
      <c r="BB284" s="998"/>
      <c r="BC284" s="998"/>
      <c r="BD284" s="998"/>
      <c r="BE284" s="998"/>
      <c r="BF284" s="998"/>
      <c r="BG284" s="998"/>
      <c r="BH284" s="998"/>
      <c r="BI284" s="998"/>
      <c r="BJ284" s="998"/>
      <c r="BK284" s="998"/>
      <c r="BL284" s="998"/>
      <c r="BM284" s="998"/>
      <c r="BN284" s="998"/>
      <c r="BO284" s="998"/>
      <c r="BP284" s="998"/>
      <c r="BQ284" s="998"/>
      <c r="BR284" s="998"/>
      <c r="BS284" s="998"/>
      <c r="BT284" s="998"/>
      <c r="BU284" s="998"/>
      <c r="BV284" s="998"/>
      <c r="BW284" s="998"/>
      <c r="BX284" s="998"/>
      <c r="BY284" s="998"/>
      <c r="BZ284" s="998"/>
      <c r="CA284" s="998"/>
      <c r="CB284" s="998"/>
      <c r="CC284" s="998"/>
      <c r="CD284" s="998"/>
      <c r="CE284" s="998"/>
      <c r="CF284" s="998"/>
      <c r="CG284" s="998"/>
      <c r="CH284" s="998"/>
      <c r="CI284" s="998"/>
      <c r="CJ284" s="998"/>
      <c r="CK284" s="998"/>
      <c r="CL284" s="998"/>
      <c r="CM284" s="998"/>
      <c r="CN284" s="998"/>
      <c r="CO284" s="998"/>
      <c r="CP284" s="998"/>
      <c r="CQ284" s="998"/>
      <c r="CR284" s="998"/>
      <c r="CS284" s="998"/>
      <c r="CT284" s="998"/>
      <c r="CU284" s="998"/>
      <c r="CV284" s="998"/>
      <c r="CW284" s="998"/>
      <c r="CX284" s="998"/>
      <c r="CY284" s="998"/>
      <c r="CZ284" s="998"/>
      <c r="DA284" s="998"/>
      <c r="DB284" s="998"/>
      <c r="DC284" s="998"/>
      <c r="DD284" s="998"/>
      <c r="DE284" s="998"/>
      <c r="DF284" s="998"/>
      <c r="DG284" s="998"/>
      <c r="DH284" s="998"/>
      <c r="DI284" s="998"/>
      <c r="DJ284" s="998"/>
      <c r="DK284" s="998"/>
      <c r="DL284" s="998"/>
      <c r="DM284" s="998"/>
      <c r="DN284" s="998"/>
      <c r="DO284" s="998"/>
      <c r="DP284" s="998"/>
      <c r="DQ284" s="998"/>
      <c r="DR284" s="998"/>
      <c r="DS284" s="998"/>
      <c r="DT284" s="998"/>
      <c r="DU284" s="998"/>
      <c r="DV284" s="998"/>
      <c r="DW284" s="998"/>
      <c r="DX284" s="998"/>
      <c r="DY284" s="998"/>
      <c r="DZ284" s="998"/>
      <c r="EA284" s="998"/>
      <c r="EB284" s="998"/>
      <c r="EC284" s="998"/>
      <c r="ED284" s="998"/>
      <c r="EE284" s="998"/>
      <c r="EF284" s="998"/>
      <c r="EG284" s="998"/>
      <c r="EH284" s="998"/>
      <c r="EI284" s="998"/>
      <c r="EJ284" s="998"/>
      <c r="EK284" s="998"/>
      <c r="EL284" s="998"/>
      <c r="EM284" s="998"/>
      <c r="EN284" s="998"/>
      <c r="EO284" s="998"/>
      <c r="EP284" s="998"/>
      <c r="EQ284" s="998"/>
      <c r="ER284" s="998"/>
      <c r="ES284" s="998"/>
      <c r="ET284" s="998"/>
      <c r="EU284" s="998"/>
      <c r="EV284" s="998"/>
      <c r="EW284" s="998"/>
      <c r="EX284" s="998"/>
      <c r="EY284" s="998"/>
      <c r="EZ284" s="998"/>
      <c r="FA284" s="998"/>
      <c r="FB284" s="998"/>
      <c r="FC284" s="998"/>
      <c r="FD284" s="998"/>
      <c r="FE284" s="998"/>
      <c r="FF284" s="998"/>
      <c r="FG284" s="998"/>
      <c r="FH284" s="998"/>
      <c r="FI284" s="998"/>
      <c r="FJ284" s="998"/>
      <c r="FK284" s="998"/>
      <c r="FL284" s="998"/>
      <c r="FM284" s="998"/>
      <c r="FN284" s="998"/>
      <c r="FO284" s="998"/>
      <c r="FP284" s="998"/>
      <c r="FQ284" s="998"/>
      <c r="FR284" s="998"/>
      <c r="FS284" s="998"/>
      <c r="FT284" s="998"/>
      <c r="FU284" s="998"/>
      <c r="FV284" s="998"/>
      <c r="FW284" s="998"/>
      <c r="FX284" s="998"/>
      <c r="FY284" s="998"/>
      <c r="FZ284" s="998"/>
      <c r="GA284" s="998"/>
      <c r="GB284" s="998"/>
      <c r="GC284" s="998"/>
      <c r="GD284" s="998"/>
      <c r="GE284" s="998"/>
      <c r="GF284" s="998"/>
      <c r="GG284" s="998"/>
      <c r="GH284" s="998"/>
      <c r="GI284" s="998"/>
      <c r="GJ284" s="998"/>
      <c r="GK284" s="998"/>
      <c r="GL284" s="998"/>
      <c r="GM284" s="998"/>
      <c r="GN284" s="998"/>
      <c r="GO284" s="998"/>
      <c r="GP284" s="998"/>
      <c r="GQ284" s="998"/>
      <c r="GR284" s="998"/>
      <c r="GS284" s="998"/>
      <c r="GT284" s="998"/>
      <c r="GU284" s="998"/>
      <c r="GV284" s="998"/>
      <c r="GW284" s="998"/>
      <c r="GX284" s="998"/>
      <c r="GY284" s="998"/>
      <c r="GZ284" s="998"/>
      <c r="HA284" s="998"/>
      <c r="HB284" s="998"/>
      <c r="HC284" s="998"/>
      <c r="HD284" s="998"/>
      <c r="HE284" s="998"/>
      <c r="HF284" s="998"/>
      <c r="HG284" s="998"/>
      <c r="HH284" s="998"/>
      <c r="HI284" s="998"/>
      <c r="HJ284" s="998"/>
      <c r="HK284" s="998"/>
      <c r="HL284" s="998"/>
      <c r="HM284" s="998"/>
      <c r="HN284" s="998"/>
      <c r="HO284" s="998"/>
      <c r="HP284" s="998"/>
      <c r="HQ284" s="998"/>
      <c r="HR284" s="998"/>
      <c r="HS284" s="998"/>
      <c r="HT284" s="998"/>
      <c r="HU284" s="998"/>
      <c r="HV284" s="998"/>
      <c r="HW284" s="998"/>
      <c r="HX284" s="998"/>
      <c r="HY284" s="998"/>
      <c r="HZ284" s="998"/>
      <c r="IA284" s="998"/>
      <c r="IB284" s="998"/>
      <c r="IC284" s="998"/>
      <c r="ID284" s="998"/>
      <c r="IE284" s="998"/>
      <c r="IF284" s="998"/>
      <c r="IG284" s="998"/>
      <c r="IH284" s="998"/>
      <c r="II284" s="998"/>
      <c r="IJ284" s="998"/>
      <c r="IK284" s="998"/>
      <c r="IL284" s="998"/>
      <c r="IM284" s="998"/>
      <c r="IN284" s="998"/>
      <c r="IO284" s="998"/>
      <c r="IP284" s="998"/>
      <c r="IQ284" s="998"/>
      <c r="IR284" s="998"/>
      <c r="IS284" s="998"/>
      <c r="IT284" s="998"/>
      <c r="IU284" s="998"/>
      <c r="IV284" s="998"/>
    </row>
    <row r="285" spans="1:256" s="420" customFormat="1" ht="15.6" customHeight="1">
      <c r="A285" s="171"/>
      <c r="B285" s="171"/>
      <c r="F285" s="22"/>
      <c r="G285" s="483" t="s">
        <v>794</v>
      </c>
      <c r="H285" s="484"/>
      <c r="I285" s="485"/>
      <c r="J285" s="510"/>
      <c r="K285" s="510"/>
      <c r="L285" s="510"/>
      <c r="M285" s="510"/>
      <c r="N285" s="510"/>
      <c r="O285" s="510"/>
      <c r="P285" s="510"/>
      <c r="Q285" s="510"/>
      <c r="R285" s="486"/>
      <c r="S285" s="486"/>
      <c r="T285" s="486"/>
      <c r="U285" s="486"/>
      <c r="V285" s="486"/>
      <c r="W285" s="486"/>
      <c r="X285"/>
      <c r="Y285" s="473"/>
      <c r="Z285" s="486"/>
      <c r="AA285" s="486"/>
      <c r="AB285" s="486"/>
      <c r="AC285" s="486"/>
      <c r="AD285" s="486"/>
      <c r="AE285" s="486"/>
      <c r="AF285" s="486"/>
      <c r="AG285" s="486"/>
      <c r="AH285" s="486"/>
      <c r="AI285" s="486"/>
      <c r="AJ285" s="486"/>
      <c r="AK285" s="486"/>
      <c r="AL285" s="486"/>
      <c r="AM285" s="486"/>
      <c r="AN285" s="486"/>
      <c r="AO285" s="486"/>
      <c r="AP285" s="486"/>
      <c r="AQ285" s="486"/>
      <c r="AR285" s="486"/>
      <c r="AS285" s="431"/>
    </row>
    <row r="286" spans="1:256" s="420" customFormat="1" ht="15.6" customHeight="1">
      <c r="A286" s="171"/>
      <c r="B286" s="171"/>
      <c r="F286" s="22"/>
      <c r="G286" s="471"/>
      <c r="H286" s="490" t="s">
        <v>795</v>
      </c>
      <c r="I286" s="472"/>
      <c r="J286" s="661"/>
      <c r="K286" s="661"/>
      <c r="L286" s="661"/>
      <c r="M286" s="661"/>
      <c r="N286" s="661"/>
      <c r="O286" s="661"/>
      <c r="P286" s="661"/>
      <c r="Q286" s="661"/>
      <c r="R286" s="473"/>
      <c r="S286" s="473"/>
      <c r="T286" s="473"/>
      <c r="U286" s="473"/>
      <c r="V286" s="473"/>
      <c r="W286" s="473"/>
      <c r="X286"/>
      <c r="Y286" s="473"/>
      <c r="Z286" s="473"/>
      <c r="AA286" s="473"/>
      <c r="AB286" s="473"/>
      <c r="AC286" s="473"/>
      <c r="AD286" s="473"/>
      <c r="AE286" s="473"/>
      <c r="AF286" s="473"/>
      <c r="AG286" s="473"/>
      <c r="AH286" s="473"/>
      <c r="AI286" s="473"/>
      <c r="AJ286" s="473"/>
      <c r="AK286" s="473"/>
      <c r="AL286" s="473"/>
      <c r="AM286" s="473"/>
      <c r="AN286" s="473"/>
      <c r="AO286" s="473"/>
      <c r="AP286" s="473"/>
      <c r="AQ286" s="473"/>
      <c r="AR286" s="473"/>
      <c r="AS286" s="1288"/>
    </row>
    <row r="287" spans="1:256" s="420" customFormat="1" ht="15.6" customHeight="1">
      <c r="A287" s="171"/>
      <c r="B287" s="171"/>
      <c r="F287" s="22"/>
      <c r="G287" s="131"/>
      <c r="H287" s="20"/>
      <c r="I287" s="472" t="s">
        <v>623</v>
      </c>
      <c r="J287" s="661"/>
      <c r="K287" s="661"/>
      <c r="L287" s="661"/>
      <c r="M287" s="661"/>
      <c r="N287" s="661"/>
      <c r="O287" s="661"/>
      <c r="P287" s="661"/>
      <c r="Q287" s="661"/>
      <c r="R287" s="477"/>
      <c r="S287" s="477"/>
      <c r="T287" s="477"/>
      <c r="U287" s="477"/>
      <c r="V287" s="477"/>
      <c r="W287" s="477"/>
      <c r="X287"/>
      <c r="Y287" s="473"/>
      <c r="Z287" s="477"/>
      <c r="AA287" s="477"/>
      <c r="AB287" s="477"/>
      <c r="AC287" s="477">
        <v>14928100</v>
      </c>
      <c r="AD287" s="477">
        <v>15626439.353466662</v>
      </c>
      <c r="AE287" s="477">
        <v>16202584.197699999</v>
      </c>
      <c r="AF287" s="477">
        <v>16815500</v>
      </c>
      <c r="AG287" s="477">
        <v>17573100</v>
      </c>
      <c r="AH287" s="477">
        <v>18375700</v>
      </c>
      <c r="AI287" s="477">
        <v>19204100</v>
      </c>
      <c r="AJ287" s="477">
        <v>19887600</v>
      </c>
      <c r="AK287" s="477">
        <v>20595900</v>
      </c>
      <c r="AL287" s="477">
        <v>21329800</v>
      </c>
      <c r="AM287" s="477">
        <v>22095800</v>
      </c>
      <c r="AN287" s="477">
        <v>22895000</v>
      </c>
      <c r="AO287" s="477">
        <v>23728700</v>
      </c>
      <c r="AP287" s="477">
        <v>24598100</v>
      </c>
      <c r="AQ287" s="477">
        <v>25504600</v>
      </c>
      <c r="AR287" s="477">
        <v>26449500</v>
      </c>
      <c r="AS287" s="523">
        <v>27434400</v>
      </c>
    </row>
    <row r="288" spans="1:256" s="998" customFormat="1" ht="15.6" customHeight="1">
      <c r="A288" s="171"/>
      <c r="B288" s="171"/>
      <c r="C288" s="420"/>
      <c r="D288" s="420"/>
      <c r="E288" s="420"/>
      <c r="F288" s="22"/>
      <c r="G288" s="131"/>
      <c r="H288" s="20"/>
      <c r="I288" s="472" t="s">
        <v>625</v>
      </c>
      <c r="J288" s="661"/>
      <c r="K288" s="661"/>
      <c r="L288" s="661"/>
      <c r="M288" s="661"/>
      <c r="N288" s="661"/>
      <c r="O288" s="661"/>
      <c r="P288" s="661"/>
      <c r="Q288" s="661"/>
      <c r="R288" s="477"/>
      <c r="S288" s="477"/>
      <c r="T288" s="477"/>
      <c r="U288" s="477"/>
      <c r="V288" s="477"/>
      <c r="W288" s="477"/>
      <c r="X288"/>
      <c r="Y288" s="473"/>
      <c r="Z288" s="477"/>
      <c r="AA288" s="477"/>
      <c r="AB288" s="477"/>
      <c r="AC288" s="477">
        <v>2991500</v>
      </c>
      <c r="AD288" s="477">
        <v>3316000</v>
      </c>
      <c r="AE288" s="477">
        <v>3241650</v>
      </c>
      <c r="AF288" s="477">
        <v>3322700</v>
      </c>
      <c r="AG288" s="477">
        <v>3405800</v>
      </c>
      <c r="AH288" s="477">
        <v>3490900</v>
      </c>
      <c r="AI288" s="477">
        <v>3578200</v>
      </c>
      <c r="AJ288" s="477">
        <v>3667700</v>
      </c>
      <c r="AK288" s="477">
        <v>3759400</v>
      </c>
      <c r="AL288" s="477">
        <v>3853400</v>
      </c>
      <c r="AM288" s="477">
        <v>3949700</v>
      </c>
      <c r="AN288" s="477">
        <v>4048400</v>
      </c>
      <c r="AO288" s="477">
        <v>4149600</v>
      </c>
      <c r="AP288" s="477">
        <v>4253300</v>
      </c>
      <c r="AQ288" s="477">
        <v>4359600</v>
      </c>
      <c r="AR288" s="477">
        <v>4468600</v>
      </c>
      <c r="AS288" s="523">
        <v>4580300</v>
      </c>
      <c r="AT288" s="420"/>
      <c r="AU288" s="420"/>
      <c r="AV288" s="420"/>
      <c r="AW288" s="420"/>
      <c r="AX288" s="420"/>
      <c r="AY288" s="420"/>
      <c r="AZ288" s="420"/>
      <c r="BA288" s="420"/>
      <c r="BB288" s="420"/>
      <c r="BC288" s="420"/>
      <c r="BD288" s="420"/>
      <c r="BE288" s="420"/>
      <c r="BF288" s="420"/>
      <c r="BG288" s="420"/>
      <c r="BH288" s="420"/>
      <c r="BI288" s="420"/>
      <c r="BJ288" s="420"/>
      <c r="BK288" s="420"/>
      <c r="BL288" s="420"/>
      <c r="BM288" s="420"/>
      <c r="BN288" s="420"/>
      <c r="BO288" s="420"/>
      <c r="BP288" s="420"/>
      <c r="BQ288" s="420"/>
      <c r="BR288" s="420"/>
      <c r="BS288" s="420"/>
      <c r="BT288" s="420"/>
      <c r="BU288" s="420"/>
      <c r="BV288" s="420"/>
      <c r="BW288" s="420"/>
      <c r="BX288" s="420"/>
      <c r="BY288" s="420"/>
      <c r="BZ288" s="420"/>
      <c r="CA288" s="420"/>
      <c r="CB288" s="420"/>
      <c r="CC288" s="420"/>
      <c r="CD288" s="420"/>
      <c r="CE288" s="420"/>
      <c r="CF288" s="420"/>
      <c r="CG288" s="420"/>
      <c r="CH288" s="420"/>
      <c r="CI288" s="420"/>
      <c r="CJ288" s="420"/>
      <c r="CK288" s="420"/>
      <c r="CL288" s="420"/>
      <c r="CM288" s="420"/>
      <c r="CN288" s="420"/>
      <c r="CO288" s="420"/>
      <c r="CP288" s="420"/>
      <c r="CQ288" s="420"/>
      <c r="CR288" s="420"/>
      <c r="CS288" s="420"/>
      <c r="CT288" s="420"/>
      <c r="CU288" s="420"/>
      <c r="CV288" s="420"/>
      <c r="CW288" s="420"/>
      <c r="CX288" s="420"/>
      <c r="CY288" s="420"/>
      <c r="CZ288" s="420"/>
      <c r="DA288" s="420"/>
      <c r="DB288" s="420"/>
      <c r="DC288" s="420"/>
      <c r="DD288" s="420"/>
      <c r="DE288" s="420"/>
      <c r="DF288" s="420"/>
      <c r="DG288" s="420"/>
      <c r="DH288" s="420"/>
      <c r="DI288" s="420"/>
      <c r="DJ288" s="420"/>
      <c r="DK288" s="420"/>
      <c r="DL288" s="420"/>
      <c r="DM288" s="420"/>
      <c r="DN288" s="420"/>
      <c r="DO288" s="420"/>
      <c r="DP288" s="420"/>
      <c r="DQ288" s="420"/>
      <c r="DR288" s="420"/>
      <c r="DS288" s="420"/>
      <c r="DT288" s="420"/>
      <c r="DU288" s="420"/>
      <c r="DV288" s="420"/>
      <c r="DW288" s="420"/>
      <c r="DX288" s="420"/>
      <c r="DY288" s="420"/>
      <c r="DZ288" s="420"/>
      <c r="EA288" s="420"/>
      <c r="EB288" s="420"/>
      <c r="EC288" s="420"/>
      <c r="ED288" s="420"/>
      <c r="EE288" s="420"/>
      <c r="EF288" s="420"/>
      <c r="EG288" s="420"/>
      <c r="EH288" s="420"/>
      <c r="EI288" s="420"/>
      <c r="EJ288" s="420"/>
      <c r="EK288" s="420"/>
      <c r="EL288" s="420"/>
      <c r="EM288" s="420"/>
      <c r="EN288" s="420"/>
      <c r="EO288" s="420"/>
      <c r="EP288" s="420"/>
      <c r="EQ288" s="420"/>
      <c r="ER288" s="420"/>
      <c r="ES288" s="420"/>
      <c r="ET288" s="420"/>
      <c r="EU288" s="420"/>
      <c r="EV288" s="420"/>
      <c r="EW288" s="420"/>
      <c r="EX288" s="420"/>
      <c r="EY288" s="420"/>
      <c r="EZ288" s="420"/>
      <c r="FA288" s="420"/>
      <c r="FB288" s="420"/>
      <c r="FC288" s="420"/>
      <c r="FD288" s="420"/>
      <c r="FE288" s="420"/>
      <c r="FF288" s="420"/>
      <c r="FG288" s="420"/>
      <c r="FH288" s="420"/>
      <c r="FI288" s="420"/>
      <c r="FJ288" s="420"/>
      <c r="FK288" s="420"/>
      <c r="FL288" s="420"/>
      <c r="FM288" s="420"/>
      <c r="FN288" s="420"/>
      <c r="FO288" s="420"/>
      <c r="FP288" s="420"/>
      <c r="FQ288" s="420"/>
      <c r="FR288" s="420"/>
      <c r="FS288" s="420"/>
      <c r="FT288" s="420"/>
      <c r="FU288" s="420"/>
      <c r="FV288" s="420"/>
      <c r="FW288" s="420"/>
      <c r="FX288" s="420"/>
      <c r="FY288" s="420"/>
      <c r="FZ288" s="420"/>
      <c r="GA288" s="420"/>
      <c r="GB288" s="420"/>
      <c r="GC288" s="420"/>
      <c r="GD288" s="420"/>
      <c r="GE288" s="420"/>
      <c r="GF288" s="420"/>
      <c r="GG288" s="420"/>
      <c r="GH288" s="420"/>
      <c r="GI288" s="420"/>
      <c r="GJ288" s="420"/>
      <c r="GK288" s="420"/>
      <c r="GL288" s="420"/>
      <c r="GM288" s="420"/>
      <c r="GN288" s="420"/>
      <c r="GO288" s="420"/>
      <c r="GP288" s="420"/>
      <c r="GQ288" s="420"/>
      <c r="GR288" s="420"/>
      <c r="GS288" s="420"/>
      <c r="GT288" s="420"/>
      <c r="GU288" s="420"/>
      <c r="GV288" s="420"/>
      <c r="GW288" s="420"/>
      <c r="GX288" s="420"/>
      <c r="GY288" s="420"/>
      <c r="GZ288" s="420"/>
      <c r="HA288" s="420"/>
      <c r="HB288" s="420"/>
      <c r="HC288" s="420"/>
      <c r="HD288" s="420"/>
      <c r="HE288" s="420"/>
      <c r="HF288" s="420"/>
      <c r="HG288" s="420"/>
      <c r="HH288" s="420"/>
      <c r="HI288" s="420"/>
      <c r="HJ288" s="420"/>
      <c r="HK288" s="420"/>
      <c r="HL288" s="420"/>
      <c r="HM288" s="420"/>
      <c r="HN288" s="420"/>
      <c r="HO288" s="420"/>
      <c r="HP288" s="420"/>
      <c r="HQ288" s="420"/>
      <c r="HR288" s="420"/>
      <c r="HS288" s="420"/>
      <c r="HT288" s="420"/>
      <c r="HU288" s="420"/>
      <c r="HV288" s="420"/>
      <c r="HW288" s="420"/>
      <c r="HX288" s="420"/>
      <c r="HY288" s="420"/>
      <c r="HZ288" s="420"/>
      <c r="IA288" s="420"/>
      <c r="IB288" s="420"/>
      <c r="IC288" s="420"/>
      <c r="ID288" s="420"/>
      <c r="IE288" s="420"/>
      <c r="IF288" s="420"/>
      <c r="IG288" s="420"/>
      <c r="IH288" s="420"/>
      <c r="II288" s="420"/>
      <c r="IJ288" s="420"/>
      <c r="IK288" s="420"/>
      <c r="IL288" s="420"/>
      <c r="IM288" s="420"/>
      <c r="IN288" s="420"/>
      <c r="IO288" s="420"/>
      <c r="IP288" s="420"/>
      <c r="IQ288" s="420"/>
      <c r="IR288" s="420"/>
      <c r="IS288" s="420"/>
      <c r="IT288" s="420"/>
      <c r="IU288" s="420"/>
      <c r="IV288" s="420"/>
    </row>
    <row r="289" spans="1:256" s="420" customFormat="1" ht="15.6" customHeight="1">
      <c r="A289" s="171"/>
      <c r="B289" s="171"/>
      <c r="F289" s="22"/>
      <c r="G289" s="131"/>
      <c r="H289" s="20"/>
      <c r="I289" s="472" t="s">
        <v>626</v>
      </c>
      <c r="J289" s="661"/>
      <c r="K289" s="661"/>
      <c r="L289" s="661"/>
      <c r="M289" s="661"/>
      <c r="N289" s="661"/>
      <c r="O289" s="661"/>
      <c r="P289" s="661"/>
      <c r="Q289" s="661"/>
      <c r="R289" s="477"/>
      <c r="S289" s="477"/>
      <c r="T289" s="477"/>
      <c r="U289" s="477"/>
      <c r="V289" s="477"/>
      <c r="W289" s="477"/>
      <c r="X289"/>
      <c r="Y289" s="473"/>
      <c r="Z289" s="477"/>
      <c r="AA289" s="477"/>
      <c r="AB289" s="477"/>
      <c r="AC289" s="477">
        <v>1319800</v>
      </c>
      <c r="AD289" s="477">
        <v>1388600</v>
      </c>
      <c r="AE289" s="477">
        <v>1461400</v>
      </c>
      <c r="AF289" s="477">
        <v>1497900</v>
      </c>
      <c r="AG289" s="477">
        <v>1535300</v>
      </c>
      <c r="AH289" s="477">
        <v>1573700</v>
      </c>
      <c r="AI289" s="477">
        <v>1613000</v>
      </c>
      <c r="AJ289" s="477">
        <v>1653300</v>
      </c>
      <c r="AK289" s="477">
        <v>1694600</v>
      </c>
      <c r="AL289" s="477">
        <v>1737000</v>
      </c>
      <c r="AM289" s="477">
        <v>1780400</v>
      </c>
      <c r="AN289" s="477">
        <v>1824900</v>
      </c>
      <c r="AO289" s="477">
        <v>1870500</v>
      </c>
      <c r="AP289" s="477">
        <v>1917300</v>
      </c>
      <c r="AQ289" s="477">
        <v>1965200</v>
      </c>
      <c r="AR289" s="477">
        <v>2014300</v>
      </c>
      <c r="AS289" s="523">
        <v>2064700</v>
      </c>
    </row>
    <row r="290" spans="1:256" s="420" customFormat="1" ht="15.6" customHeight="1">
      <c r="A290" s="171"/>
      <c r="B290" s="171"/>
      <c r="F290" s="22"/>
      <c r="G290" s="131"/>
      <c r="H290" s="20"/>
      <c r="I290" s="472" t="s">
        <v>629</v>
      </c>
      <c r="J290" s="661"/>
      <c r="K290" s="661"/>
      <c r="L290" s="661"/>
      <c r="M290" s="661"/>
      <c r="N290" s="661"/>
      <c r="O290" s="661"/>
      <c r="P290" s="661"/>
      <c r="Q290" s="661"/>
      <c r="R290" s="477"/>
      <c r="S290" s="477"/>
      <c r="T290" s="477"/>
      <c r="U290" s="477"/>
      <c r="V290" s="477"/>
      <c r="W290" s="477"/>
      <c r="X290"/>
      <c r="Y290" s="473"/>
      <c r="Z290" s="477"/>
      <c r="AA290" s="477"/>
      <c r="AB290" s="477"/>
      <c r="AC290" s="477">
        <v>0</v>
      </c>
      <c r="AD290" s="477">
        <v>0</v>
      </c>
      <c r="AE290" s="477">
        <v>0</v>
      </c>
      <c r="AF290" s="477">
        <v>0</v>
      </c>
      <c r="AG290" s="477">
        <v>0</v>
      </c>
      <c r="AH290" s="477">
        <v>0</v>
      </c>
      <c r="AI290" s="477">
        <v>0</v>
      </c>
      <c r="AJ290" s="477">
        <v>0</v>
      </c>
      <c r="AK290" s="477">
        <v>0</v>
      </c>
      <c r="AL290" s="477">
        <v>0</v>
      </c>
      <c r="AM290" s="477">
        <v>0</v>
      </c>
      <c r="AN290" s="477">
        <v>0</v>
      </c>
      <c r="AO290" s="477">
        <v>0</v>
      </c>
      <c r="AP290" s="477">
        <v>0</v>
      </c>
      <c r="AQ290" s="477">
        <v>0</v>
      </c>
      <c r="AR290" s="477">
        <v>0</v>
      </c>
      <c r="AS290" s="523">
        <v>0</v>
      </c>
    </row>
    <row r="291" spans="1:256" s="420" customFormat="1" ht="15.6" customHeight="1">
      <c r="A291" s="171"/>
      <c r="B291" s="171"/>
      <c r="F291" s="22"/>
      <c r="G291" s="131"/>
      <c r="H291" s="20"/>
      <c r="I291" s="472" t="s">
        <v>632</v>
      </c>
      <c r="J291" s="661"/>
      <c r="K291" s="661"/>
      <c r="L291" s="661"/>
      <c r="M291" s="661"/>
      <c r="N291" s="661"/>
      <c r="O291" s="661"/>
      <c r="P291" s="661"/>
      <c r="Q291" s="661"/>
      <c r="R291" s="477"/>
      <c r="S291" s="477"/>
      <c r="T291" s="477"/>
      <c r="U291" s="477"/>
      <c r="V291" s="477"/>
      <c r="W291" s="477"/>
      <c r="X291"/>
      <c r="Y291" s="473"/>
      <c r="Z291" s="477"/>
      <c r="AA291" s="477"/>
      <c r="AB291" s="477"/>
      <c r="AC291" s="477">
        <v>1663700</v>
      </c>
      <c r="AD291" s="477">
        <v>1850300</v>
      </c>
      <c r="AE291" s="477">
        <v>1752600</v>
      </c>
      <c r="AF291" s="477">
        <v>1796400</v>
      </c>
      <c r="AG291" s="477">
        <v>1841300</v>
      </c>
      <c r="AH291" s="477">
        <v>1887300</v>
      </c>
      <c r="AI291" s="477">
        <v>1934500</v>
      </c>
      <c r="AJ291" s="477">
        <v>1982900</v>
      </c>
      <c r="AK291" s="477">
        <v>2032500</v>
      </c>
      <c r="AL291" s="477">
        <v>2083300</v>
      </c>
      <c r="AM291" s="477">
        <v>2135400</v>
      </c>
      <c r="AN291" s="477">
        <v>2188800</v>
      </c>
      <c r="AO291" s="477">
        <v>2243500</v>
      </c>
      <c r="AP291" s="477">
        <v>2299600</v>
      </c>
      <c r="AQ291" s="477">
        <v>2357100</v>
      </c>
      <c r="AR291" s="477">
        <v>2416000</v>
      </c>
      <c r="AS291" s="523">
        <v>2476400</v>
      </c>
    </row>
    <row r="292" spans="1:256" s="420" customFormat="1" ht="15.6" customHeight="1">
      <c r="A292" s="171"/>
      <c r="B292" s="171"/>
      <c r="F292" s="22"/>
      <c r="G292" s="131"/>
      <c r="H292" s="20"/>
      <c r="I292" s="115" t="s">
        <v>635</v>
      </c>
      <c r="J292" s="152"/>
      <c r="K292" s="152"/>
      <c r="L292" s="152"/>
      <c r="M292" s="152"/>
      <c r="N292" s="152"/>
      <c r="O292" s="152"/>
      <c r="P292" s="152"/>
      <c r="Q292" s="152"/>
      <c r="R292" s="477"/>
      <c r="S292" s="477"/>
      <c r="T292" s="477"/>
      <c r="U292" s="477"/>
      <c r="V292" s="477"/>
      <c r="W292" s="477"/>
      <c r="X292"/>
      <c r="Y292" s="473"/>
      <c r="Z292" s="477"/>
      <c r="AA292" s="477"/>
      <c r="AB292" s="477"/>
      <c r="AC292" s="477">
        <v>-5606600</v>
      </c>
      <c r="AD292" s="477">
        <v>-1004400</v>
      </c>
      <c r="AE292" s="477">
        <v>-1038300</v>
      </c>
      <c r="AF292" s="477">
        <v>-1064300</v>
      </c>
      <c r="AG292" s="477">
        <v>-1090900</v>
      </c>
      <c r="AH292" s="477">
        <v>-1118200</v>
      </c>
      <c r="AI292" s="477">
        <v>-1146200</v>
      </c>
      <c r="AJ292" s="477">
        <v>-1174900</v>
      </c>
      <c r="AK292" s="477">
        <v>-1204300</v>
      </c>
      <c r="AL292" s="477">
        <v>-1234400</v>
      </c>
      <c r="AM292" s="477">
        <v>-1265300</v>
      </c>
      <c r="AN292" s="477">
        <v>-1296900</v>
      </c>
      <c r="AO292" s="477">
        <v>-1329300</v>
      </c>
      <c r="AP292" s="477">
        <v>-1362500</v>
      </c>
      <c r="AQ292" s="477">
        <v>-1396600</v>
      </c>
      <c r="AR292" s="477">
        <v>-1431500</v>
      </c>
      <c r="AS292" s="523">
        <v>-1467300</v>
      </c>
    </row>
    <row r="293" spans="1:256" s="420" customFormat="1" ht="15.6" customHeight="1">
      <c r="A293" s="171"/>
      <c r="B293" s="171"/>
      <c r="C293" s="998"/>
      <c r="D293" s="998"/>
      <c r="E293" s="998"/>
      <c r="F293" s="22"/>
      <c r="G293" s="505"/>
      <c r="H293" s="506"/>
      <c r="I293" s="507" t="s">
        <v>38</v>
      </c>
      <c r="J293" s="654"/>
      <c r="K293" s="654"/>
      <c r="L293" s="654"/>
      <c r="M293" s="654"/>
      <c r="N293" s="654"/>
      <c r="O293" s="654"/>
      <c r="P293" s="654"/>
      <c r="Q293" s="654"/>
      <c r="R293" s="508"/>
      <c r="S293" s="508"/>
      <c r="T293" s="508"/>
      <c r="U293" s="508"/>
      <c r="V293" s="508"/>
      <c r="W293" s="508"/>
      <c r="X293"/>
      <c r="Y293" s="473"/>
      <c r="Z293" s="508"/>
      <c r="AA293" s="508"/>
      <c r="AB293" s="508"/>
      <c r="AC293" s="508">
        <v>15296500</v>
      </c>
      <c r="AD293" s="508">
        <v>21176939.35346666</v>
      </c>
      <c r="AE293" s="508">
        <v>21619934.197700001</v>
      </c>
      <c r="AF293" s="508">
        <v>22368200</v>
      </c>
      <c r="AG293" s="508">
        <v>23264600</v>
      </c>
      <c r="AH293" s="508">
        <v>24209400</v>
      </c>
      <c r="AI293" s="508">
        <v>25183600</v>
      </c>
      <c r="AJ293" s="508">
        <v>26016600</v>
      </c>
      <c r="AK293" s="508">
        <v>26878100</v>
      </c>
      <c r="AL293" s="508">
        <v>27769100</v>
      </c>
      <c r="AM293" s="508">
        <v>28696000</v>
      </c>
      <c r="AN293" s="508">
        <v>29660200</v>
      </c>
      <c r="AO293" s="508">
        <v>30663000</v>
      </c>
      <c r="AP293" s="508">
        <v>31705800</v>
      </c>
      <c r="AQ293" s="508">
        <v>32789900</v>
      </c>
      <c r="AR293" s="508">
        <v>33916900</v>
      </c>
      <c r="AS293" s="509">
        <v>35088500</v>
      </c>
      <c r="AT293" s="998"/>
      <c r="AU293" s="998"/>
      <c r="AV293" s="998"/>
      <c r="AW293" s="998"/>
      <c r="AX293" s="998"/>
      <c r="AY293" s="998"/>
      <c r="AZ293" s="998"/>
      <c r="BA293" s="998"/>
      <c r="BB293" s="998"/>
      <c r="BC293" s="998"/>
      <c r="BD293" s="998"/>
      <c r="BE293" s="998"/>
      <c r="BF293" s="998"/>
      <c r="BG293" s="998"/>
      <c r="BH293" s="998"/>
      <c r="BI293" s="998"/>
      <c r="BJ293" s="998"/>
      <c r="BK293" s="998"/>
      <c r="BL293" s="998"/>
      <c r="BM293" s="998"/>
      <c r="BN293" s="998"/>
      <c r="BO293" s="998"/>
      <c r="BP293" s="998"/>
      <c r="BQ293" s="998"/>
      <c r="BR293" s="998"/>
      <c r="BS293" s="998"/>
      <c r="BT293" s="998"/>
      <c r="BU293" s="998"/>
      <c r="BV293" s="998"/>
      <c r="BW293" s="998"/>
      <c r="BX293" s="998"/>
      <c r="BY293" s="998"/>
      <c r="BZ293" s="998"/>
      <c r="CA293" s="998"/>
      <c r="CB293" s="998"/>
      <c r="CC293" s="998"/>
      <c r="CD293" s="998"/>
      <c r="CE293" s="998"/>
      <c r="CF293" s="998"/>
      <c r="CG293" s="998"/>
      <c r="CH293" s="998"/>
      <c r="CI293" s="998"/>
      <c r="CJ293" s="998"/>
      <c r="CK293" s="998"/>
      <c r="CL293" s="998"/>
      <c r="CM293" s="998"/>
      <c r="CN293" s="998"/>
      <c r="CO293" s="998"/>
      <c r="CP293" s="998"/>
      <c r="CQ293" s="998"/>
      <c r="CR293" s="998"/>
      <c r="CS293" s="998"/>
      <c r="CT293" s="998"/>
      <c r="CU293" s="998"/>
      <c r="CV293" s="998"/>
      <c r="CW293" s="998"/>
      <c r="CX293" s="998"/>
      <c r="CY293" s="998"/>
      <c r="CZ293" s="998"/>
      <c r="DA293" s="998"/>
      <c r="DB293" s="998"/>
      <c r="DC293" s="998"/>
      <c r="DD293" s="998"/>
      <c r="DE293" s="998"/>
      <c r="DF293" s="998"/>
      <c r="DG293" s="998"/>
      <c r="DH293" s="998"/>
      <c r="DI293" s="998"/>
      <c r="DJ293" s="998"/>
      <c r="DK293" s="998"/>
      <c r="DL293" s="998"/>
      <c r="DM293" s="998"/>
      <c r="DN293" s="998"/>
      <c r="DO293" s="998"/>
      <c r="DP293" s="998"/>
      <c r="DQ293" s="998"/>
      <c r="DR293" s="998"/>
      <c r="DS293" s="998"/>
      <c r="DT293" s="998"/>
      <c r="DU293" s="998"/>
      <c r="DV293" s="998"/>
      <c r="DW293" s="998"/>
      <c r="DX293" s="998"/>
      <c r="DY293" s="998"/>
      <c r="DZ293" s="998"/>
      <c r="EA293" s="998"/>
      <c r="EB293" s="998"/>
      <c r="EC293" s="998"/>
      <c r="ED293" s="998"/>
      <c r="EE293" s="998"/>
      <c r="EF293" s="998"/>
      <c r="EG293" s="998"/>
      <c r="EH293" s="998"/>
      <c r="EI293" s="998"/>
      <c r="EJ293" s="998"/>
      <c r="EK293" s="998"/>
      <c r="EL293" s="998"/>
      <c r="EM293" s="998"/>
      <c r="EN293" s="998"/>
      <c r="EO293" s="998"/>
      <c r="EP293" s="998"/>
      <c r="EQ293" s="998"/>
      <c r="ER293" s="998"/>
      <c r="ES293" s="998"/>
      <c r="ET293" s="998"/>
      <c r="EU293" s="998"/>
      <c r="EV293" s="998"/>
      <c r="EW293" s="998"/>
      <c r="EX293" s="998"/>
      <c r="EY293" s="998"/>
      <c r="EZ293" s="998"/>
      <c r="FA293" s="998"/>
      <c r="FB293" s="998"/>
      <c r="FC293" s="998"/>
      <c r="FD293" s="998"/>
      <c r="FE293" s="998"/>
      <c r="FF293" s="998"/>
      <c r="FG293" s="998"/>
      <c r="FH293" s="998"/>
      <c r="FI293" s="998"/>
      <c r="FJ293" s="998"/>
      <c r="FK293" s="998"/>
      <c r="FL293" s="998"/>
      <c r="FM293" s="998"/>
      <c r="FN293" s="998"/>
      <c r="FO293" s="998"/>
      <c r="FP293" s="998"/>
      <c r="FQ293" s="998"/>
      <c r="FR293" s="998"/>
      <c r="FS293" s="998"/>
      <c r="FT293" s="998"/>
      <c r="FU293" s="998"/>
      <c r="FV293" s="998"/>
      <c r="FW293" s="998"/>
      <c r="FX293" s="998"/>
      <c r="FY293" s="998"/>
      <c r="FZ293" s="998"/>
      <c r="GA293" s="998"/>
      <c r="GB293" s="998"/>
      <c r="GC293" s="998"/>
      <c r="GD293" s="998"/>
      <c r="GE293" s="998"/>
      <c r="GF293" s="998"/>
      <c r="GG293" s="998"/>
      <c r="GH293" s="998"/>
      <c r="GI293" s="998"/>
      <c r="GJ293" s="998"/>
      <c r="GK293" s="998"/>
      <c r="GL293" s="998"/>
      <c r="GM293" s="998"/>
      <c r="GN293" s="998"/>
      <c r="GO293" s="998"/>
      <c r="GP293" s="998"/>
      <c r="GQ293" s="998"/>
      <c r="GR293" s="998"/>
      <c r="GS293" s="998"/>
      <c r="GT293" s="998"/>
      <c r="GU293" s="998"/>
      <c r="GV293" s="998"/>
      <c r="GW293" s="998"/>
      <c r="GX293" s="998"/>
      <c r="GY293" s="998"/>
      <c r="GZ293" s="998"/>
      <c r="HA293" s="998"/>
      <c r="HB293" s="998"/>
      <c r="HC293" s="998"/>
      <c r="HD293" s="998"/>
      <c r="HE293" s="998"/>
      <c r="HF293" s="998"/>
      <c r="HG293" s="998"/>
      <c r="HH293" s="998"/>
      <c r="HI293" s="998"/>
      <c r="HJ293" s="998"/>
      <c r="HK293" s="998"/>
      <c r="HL293" s="998"/>
      <c r="HM293" s="998"/>
      <c r="HN293" s="998"/>
      <c r="HO293" s="998"/>
      <c r="HP293" s="998"/>
      <c r="HQ293" s="998"/>
      <c r="HR293" s="998"/>
      <c r="HS293" s="998"/>
      <c r="HT293" s="998"/>
      <c r="HU293" s="998"/>
      <c r="HV293" s="998"/>
      <c r="HW293" s="998"/>
      <c r="HX293" s="998"/>
      <c r="HY293" s="998"/>
      <c r="HZ293" s="998"/>
      <c r="IA293" s="998"/>
      <c r="IB293" s="998"/>
      <c r="IC293" s="998"/>
      <c r="ID293" s="998"/>
      <c r="IE293" s="998"/>
      <c r="IF293" s="998"/>
      <c r="IG293" s="998"/>
      <c r="IH293" s="998"/>
      <c r="II293" s="998"/>
      <c r="IJ293" s="998"/>
      <c r="IK293" s="998"/>
      <c r="IL293" s="998"/>
      <c r="IM293" s="998"/>
      <c r="IN293" s="998"/>
      <c r="IO293" s="998"/>
      <c r="IP293" s="998"/>
      <c r="IQ293" s="998"/>
      <c r="IR293" s="998"/>
      <c r="IS293" s="998"/>
      <c r="IT293" s="998"/>
      <c r="IU293" s="998"/>
      <c r="IV293" s="998"/>
    </row>
    <row r="294" spans="1:256" s="420" customFormat="1" ht="15.6" customHeight="1">
      <c r="A294" s="171"/>
      <c r="B294" s="171"/>
      <c r="F294" s="22"/>
      <c r="G294" s="471"/>
      <c r="H294" s="659" t="s">
        <v>796</v>
      </c>
      <c r="I294" s="472"/>
      <c r="J294" s="661"/>
      <c r="K294" s="661"/>
      <c r="L294" s="661"/>
      <c r="M294" s="661"/>
      <c r="N294" s="661"/>
      <c r="O294" s="661"/>
      <c r="P294" s="661"/>
      <c r="Q294" s="661"/>
      <c r="R294" s="473"/>
      <c r="S294" s="473"/>
      <c r="T294" s="473"/>
      <c r="U294" s="473"/>
      <c r="V294" s="473"/>
      <c r="W294" s="473"/>
      <c r="X294"/>
      <c r="Y294" s="473"/>
      <c r="Z294" s="473"/>
      <c r="AA294" s="473"/>
      <c r="AB294" s="473"/>
      <c r="AC294" s="473"/>
      <c r="AD294" s="473"/>
      <c r="AE294" s="473"/>
      <c r="AF294" s="473"/>
      <c r="AG294" s="473"/>
      <c r="AH294" s="473"/>
      <c r="AI294" s="473"/>
      <c r="AJ294" s="473"/>
      <c r="AK294" s="473"/>
      <c r="AL294" s="473"/>
      <c r="AM294" s="473"/>
      <c r="AN294" s="473"/>
      <c r="AO294" s="473"/>
      <c r="AP294" s="473"/>
      <c r="AQ294" s="473"/>
      <c r="AR294" s="473"/>
      <c r="AS294" s="1288"/>
    </row>
    <row r="295" spans="1:256" s="420" customFormat="1" ht="15.6" customHeight="1">
      <c r="A295" s="171"/>
      <c r="B295" s="171"/>
      <c r="F295" s="22"/>
      <c r="G295" s="471"/>
      <c r="H295" s="20"/>
      <c r="I295" s="472" t="s">
        <v>623</v>
      </c>
      <c r="J295" s="661"/>
      <c r="K295" s="661"/>
      <c r="L295" s="661"/>
      <c r="M295" s="661"/>
      <c r="N295" s="661"/>
      <c r="O295" s="661"/>
      <c r="P295" s="661"/>
      <c r="Q295" s="661"/>
      <c r="R295" s="477"/>
      <c r="S295" s="477"/>
      <c r="T295" s="477"/>
      <c r="U295" s="477"/>
      <c r="V295" s="477"/>
      <c r="W295" s="477"/>
      <c r="X295"/>
      <c r="Y295" s="473"/>
      <c r="Z295" s="477"/>
      <c r="AA295" s="477"/>
      <c r="AB295" s="477"/>
      <c r="AC295" s="477">
        <v>0</v>
      </c>
      <c r="AD295" s="477">
        <v>0</v>
      </c>
      <c r="AE295" s="477">
        <v>0</v>
      </c>
      <c r="AF295" s="477">
        <v>0</v>
      </c>
      <c r="AG295" s="477">
        <v>0</v>
      </c>
      <c r="AH295" s="477">
        <v>0</v>
      </c>
      <c r="AI295" s="477">
        <v>0</v>
      </c>
      <c r="AJ295" s="477">
        <v>0</v>
      </c>
      <c r="AK295" s="477">
        <v>0</v>
      </c>
      <c r="AL295" s="477">
        <v>0</v>
      </c>
      <c r="AM295" s="477">
        <v>0</v>
      </c>
      <c r="AN295" s="477">
        <v>0</v>
      </c>
      <c r="AO295" s="477">
        <v>0</v>
      </c>
      <c r="AP295" s="477">
        <v>0</v>
      </c>
      <c r="AQ295" s="477">
        <v>0</v>
      </c>
      <c r="AR295" s="477">
        <v>0</v>
      </c>
      <c r="AS295" s="523">
        <v>0</v>
      </c>
    </row>
    <row r="296" spans="1:256" s="998" customFormat="1" ht="15.6" customHeight="1">
      <c r="A296" s="171"/>
      <c r="B296" s="171"/>
      <c r="C296" s="420"/>
      <c r="D296" s="420"/>
      <c r="E296" s="420"/>
      <c r="F296" s="22"/>
      <c r="G296" s="471"/>
      <c r="H296" s="20"/>
      <c r="I296" s="472" t="s">
        <v>625</v>
      </c>
      <c r="J296" s="661"/>
      <c r="K296" s="661"/>
      <c r="L296" s="661"/>
      <c r="M296" s="661"/>
      <c r="N296" s="661"/>
      <c r="O296" s="661"/>
      <c r="P296" s="661"/>
      <c r="Q296" s="661"/>
      <c r="R296" s="477"/>
      <c r="S296" s="477"/>
      <c r="T296" s="477"/>
      <c r="U296" s="477"/>
      <c r="V296" s="477"/>
      <c r="W296" s="477"/>
      <c r="X296"/>
      <c r="Y296" s="473"/>
      <c r="Z296" s="477"/>
      <c r="AA296" s="477"/>
      <c r="AB296" s="477"/>
      <c r="AC296" s="477">
        <v>0</v>
      </c>
      <c r="AD296" s="477">
        <v>0</v>
      </c>
      <c r="AE296" s="477">
        <v>0</v>
      </c>
      <c r="AF296" s="477">
        <v>0</v>
      </c>
      <c r="AG296" s="477">
        <v>0</v>
      </c>
      <c r="AH296" s="477">
        <v>0</v>
      </c>
      <c r="AI296" s="477">
        <v>0</v>
      </c>
      <c r="AJ296" s="477">
        <v>0</v>
      </c>
      <c r="AK296" s="477">
        <v>0</v>
      </c>
      <c r="AL296" s="477">
        <v>0</v>
      </c>
      <c r="AM296" s="477">
        <v>0</v>
      </c>
      <c r="AN296" s="477">
        <v>0</v>
      </c>
      <c r="AO296" s="477">
        <v>0</v>
      </c>
      <c r="AP296" s="477">
        <v>0</v>
      </c>
      <c r="AQ296" s="477">
        <v>0</v>
      </c>
      <c r="AR296" s="477">
        <v>0</v>
      </c>
      <c r="AS296" s="523">
        <v>0</v>
      </c>
      <c r="AT296" s="420"/>
      <c r="AU296" s="420"/>
      <c r="AV296" s="420"/>
      <c r="AW296" s="420"/>
      <c r="AX296" s="420"/>
      <c r="AY296" s="420"/>
      <c r="AZ296" s="420"/>
      <c r="BA296" s="420"/>
      <c r="BB296" s="420"/>
      <c r="BC296" s="420"/>
      <c r="BD296" s="420"/>
      <c r="BE296" s="420"/>
      <c r="BF296" s="420"/>
      <c r="BG296" s="420"/>
      <c r="BH296" s="420"/>
      <c r="BI296" s="420"/>
      <c r="BJ296" s="420"/>
      <c r="BK296" s="420"/>
      <c r="BL296" s="420"/>
      <c r="BM296" s="420"/>
      <c r="BN296" s="420"/>
      <c r="BO296" s="420"/>
      <c r="BP296" s="420"/>
      <c r="BQ296" s="420"/>
      <c r="BR296" s="420"/>
      <c r="BS296" s="420"/>
      <c r="BT296" s="420"/>
      <c r="BU296" s="420"/>
      <c r="BV296" s="420"/>
      <c r="BW296" s="420"/>
      <c r="BX296" s="420"/>
      <c r="BY296" s="420"/>
      <c r="BZ296" s="420"/>
      <c r="CA296" s="420"/>
      <c r="CB296" s="420"/>
      <c r="CC296" s="420"/>
      <c r="CD296" s="420"/>
      <c r="CE296" s="420"/>
      <c r="CF296" s="420"/>
      <c r="CG296" s="420"/>
      <c r="CH296" s="420"/>
      <c r="CI296" s="420"/>
      <c r="CJ296" s="420"/>
      <c r="CK296" s="420"/>
      <c r="CL296" s="420"/>
      <c r="CM296" s="420"/>
      <c r="CN296" s="420"/>
      <c r="CO296" s="420"/>
      <c r="CP296" s="420"/>
      <c r="CQ296" s="420"/>
      <c r="CR296" s="420"/>
      <c r="CS296" s="420"/>
      <c r="CT296" s="420"/>
      <c r="CU296" s="420"/>
      <c r="CV296" s="420"/>
      <c r="CW296" s="420"/>
      <c r="CX296" s="420"/>
      <c r="CY296" s="420"/>
      <c r="CZ296" s="420"/>
      <c r="DA296" s="420"/>
      <c r="DB296" s="420"/>
      <c r="DC296" s="420"/>
      <c r="DD296" s="420"/>
      <c r="DE296" s="420"/>
      <c r="DF296" s="420"/>
      <c r="DG296" s="420"/>
      <c r="DH296" s="420"/>
      <c r="DI296" s="420"/>
      <c r="DJ296" s="420"/>
      <c r="DK296" s="420"/>
      <c r="DL296" s="420"/>
      <c r="DM296" s="420"/>
      <c r="DN296" s="420"/>
      <c r="DO296" s="420"/>
      <c r="DP296" s="420"/>
      <c r="DQ296" s="420"/>
      <c r="DR296" s="420"/>
      <c r="DS296" s="420"/>
      <c r="DT296" s="420"/>
      <c r="DU296" s="420"/>
      <c r="DV296" s="420"/>
      <c r="DW296" s="420"/>
      <c r="DX296" s="420"/>
      <c r="DY296" s="420"/>
      <c r="DZ296" s="420"/>
      <c r="EA296" s="420"/>
      <c r="EB296" s="420"/>
      <c r="EC296" s="420"/>
      <c r="ED296" s="420"/>
      <c r="EE296" s="420"/>
      <c r="EF296" s="420"/>
      <c r="EG296" s="420"/>
      <c r="EH296" s="420"/>
      <c r="EI296" s="420"/>
      <c r="EJ296" s="420"/>
      <c r="EK296" s="420"/>
      <c r="EL296" s="420"/>
      <c r="EM296" s="420"/>
      <c r="EN296" s="420"/>
      <c r="EO296" s="420"/>
      <c r="EP296" s="420"/>
      <c r="EQ296" s="420"/>
      <c r="ER296" s="420"/>
      <c r="ES296" s="420"/>
      <c r="ET296" s="420"/>
      <c r="EU296" s="420"/>
      <c r="EV296" s="420"/>
      <c r="EW296" s="420"/>
      <c r="EX296" s="420"/>
      <c r="EY296" s="420"/>
      <c r="EZ296" s="420"/>
      <c r="FA296" s="420"/>
      <c r="FB296" s="420"/>
      <c r="FC296" s="420"/>
      <c r="FD296" s="420"/>
      <c r="FE296" s="420"/>
      <c r="FF296" s="420"/>
      <c r="FG296" s="420"/>
      <c r="FH296" s="420"/>
      <c r="FI296" s="420"/>
      <c r="FJ296" s="420"/>
      <c r="FK296" s="420"/>
      <c r="FL296" s="420"/>
      <c r="FM296" s="420"/>
      <c r="FN296" s="420"/>
      <c r="FO296" s="420"/>
      <c r="FP296" s="420"/>
      <c r="FQ296" s="420"/>
      <c r="FR296" s="420"/>
      <c r="FS296" s="420"/>
      <c r="FT296" s="420"/>
      <c r="FU296" s="420"/>
      <c r="FV296" s="420"/>
      <c r="FW296" s="420"/>
      <c r="FX296" s="420"/>
      <c r="FY296" s="420"/>
      <c r="FZ296" s="420"/>
      <c r="GA296" s="420"/>
      <c r="GB296" s="420"/>
      <c r="GC296" s="420"/>
      <c r="GD296" s="420"/>
      <c r="GE296" s="420"/>
      <c r="GF296" s="420"/>
      <c r="GG296" s="420"/>
      <c r="GH296" s="420"/>
      <c r="GI296" s="420"/>
      <c r="GJ296" s="420"/>
      <c r="GK296" s="420"/>
      <c r="GL296" s="420"/>
      <c r="GM296" s="420"/>
      <c r="GN296" s="420"/>
      <c r="GO296" s="420"/>
      <c r="GP296" s="420"/>
      <c r="GQ296" s="420"/>
      <c r="GR296" s="420"/>
      <c r="GS296" s="420"/>
      <c r="GT296" s="420"/>
      <c r="GU296" s="420"/>
      <c r="GV296" s="420"/>
      <c r="GW296" s="420"/>
      <c r="GX296" s="420"/>
      <c r="GY296" s="420"/>
      <c r="GZ296" s="420"/>
      <c r="HA296" s="420"/>
      <c r="HB296" s="420"/>
      <c r="HC296" s="420"/>
      <c r="HD296" s="420"/>
      <c r="HE296" s="420"/>
      <c r="HF296" s="420"/>
      <c r="HG296" s="420"/>
      <c r="HH296" s="420"/>
      <c r="HI296" s="420"/>
      <c r="HJ296" s="420"/>
      <c r="HK296" s="420"/>
      <c r="HL296" s="420"/>
      <c r="HM296" s="420"/>
      <c r="HN296" s="420"/>
      <c r="HO296" s="420"/>
      <c r="HP296" s="420"/>
      <c r="HQ296" s="420"/>
      <c r="HR296" s="420"/>
      <c r="HS296" s="420"/>
      <c r="HT296" s="420"/>
      <c r="HU296" s="420"/>
      <c r="HV296" s="420"/>
      <c r="HW296" s="420"/>
      <c r="HX296" s="420"/>
      <c r="HY296" s="420"/>
      <c r="HZ296" s="420"/>
      <c r="IA296" s="420"/>
      <c r="IB296" s="420"/>
      <c r="IC296" s="420"/>
      <c r="ID296" s="420"/>
      <c r="IE296" s="420"/>
      <c r="IF296" s="420"/>
      <c r="IG296" s="420"/>
      <c r="IH296" s="420"/>
      <c r="II296" s="420"/>
      <c r="IJ296" s="420"/>
      <c r="IK296" s="420"/>
      <c r="IL296" s="420"/>
      <c r="IM296" s="420"/>
      <c r="IN296" s="420"/>
      <c r="IO296" s="420"/>
      <c r="IP296" s="420"/>
      <c r="IQ296" s="420"/>
      <c r="IR296" s="420"/>
      <c r="IS296" s="420"/>
      <c r="IT296" s="420"/>
      <c r="IU296" s="420"/>
      <c r="IV296" s="420"/>
    </row>
    <row r="297" spans="1:256" s="420" customFormat="1" ht="15.6" customHeight="1">
      <c r="A297" s="171"/>
      <c r="B297" s="171"/>
      <c r="F297" s="22"/>
      <c r="G297" s="471"/>
      <c r="H297" s="20"/>
      <c r="I297" s="472" t="s">
        <v>626</v>
      </c>
      <c r="J297" s="661"/>
      <c r="K297" s="661"/>
      <c r="L297" s="661"/>
      <c r="M297" s="661"/>
      <c r="N297" s="661"/>
      <c r="O297" s="661"/>
      <c r="P297" s="661"/>
      <c r="Q297" s="661"/>
      <c r="R297" s="477"/>
      <c r="S297" s="477"/>
      <c r="T297" s="477"/>
      <c r="U297" s="477"/>
      <c r="V297" s="477"/>
      <c r="W297" s="477"/>
      <c r="X297"/>
      <c r="Y297" s="473"/>
      <c r="Z297" s="477"/>
      <c r="AA297" s="477"/>
      <c r="AB297" s="477"/>
      <c r="AC297" s="477">
        <v>0</v>
      </c>
      <c r="AD297" s="477">
        <v>0</v>
      </c>
      <c r="AE297" s="477">
        <v>0</v>
      </c>
      <c r="AF297" s="477">
        <v>0</v>
      </c>
      <c r="AG297" s="477">
        <v>0</v>
      </c>
      <c r="AH297" s="477">
        <v>0</v>
      </c>
      <c r="AI297" s="477">
        <v>0</v>
      </c>
      <c r="AJ297" s="477">
        <v>0</v>
      </c>
      <c r="AK297" s="477">
        <v>0</v>
      </c>
      <c r="AL297" s="477">
        <v>0</v>
      </c>
      <c r="AM297" s="477">
        <v>0</v>
      </c>
      <c r="AN297" s="477">
        <v>0</v>
      </c>
      <c r="AO297" s="477">
        <v>0</v>
      </c>
      <c r="AP297" s="477">
        <v>0</v>
      </c>
      <c r="AQ297" s="477">
        <v>0</v>
      </c>
      <c r="AR297" s="477">
        <v>0</v>
      </c>
      <c r="AS297" s="523">
        <v>0</v>
      </c>
    </row>
    <row r="298" spans="1:256" s="420" customFormat="1" ht="15.6" customHeight="1">
      <c r="A298" s="171"/>
      <c r="B298" s="171"/>
      <c r="F298" s="22"/>
      <c r="G298" s="471"/>
      <c r="H298" s="20"/>
      <c r="I298" s="472" t="s">
        <v>629</v>
      </c>
      <c r="J298" s="661"/>
      <c r="K298" s="661"/>
      <c r="L298" s="661"/>
      <c r="M298" s="661"/>
      <c r="N298" s="661"/>
      <c r="O298" s="661"/>
      <c r="P298" s="661"/>
      <c r="Q298" s="661"/>
      <c r="R298" s="477"/>
      <c r="S298" s="477"/>
      <c r="T298" s="477"/>
      <c r="U298" s="477"/>
      <c r="V298" s="477"/>
      <c r="W298" s="477"/>
      <c r="X298"/>
      <c r="Y298" s="473"/>
      <c r="Z298" s="477"/>
      <c r="AA298" s="477"/>
      <c r="AB298" s="477"/>
      <c r="AC298" s="477">
        <v>0</v>
      </c>
      <c r="AD298" s="477">
        <v>0</v>
      </c>
      <c r="AE298" s="477">
        <v>0</v>
      </c>
      <c r="AF298" s="477">
        <v>0</v>
      </c>
      <c r="AG298" s="477">
        <v>0</v>
      </c>
      <c r="AH298" s="477">
        <v>0</v>
      </c>
      <c r="AI298" s="477">
        <v>0</v>
      </c>
      <c r="AJ298" s="477">
        <v>0</v>
      </c>
      <c r="AK298" s="477">
        <v>0</v>
      </c>
      <c r="AL298" s="477">
        <v>0</v>
      </c>
      <c r="AM298" s="477">
        <v>0</v>
      </c>
      <c r="AN298" s="477">
        <v>0</v>
      </c>
      <c r="AO298" s="477">
        <v>0</v>
      </c>
      <c r="AP298" s="477">
        <v>0</v>
      </c>
      <c r="AQ298" s="477">
        <v>0</v>
      </c>
      <c r="AR298" s="477">
        <v>0</v>
      </c>
      <c r="AS298" s="523">
        <v>0</v>
      </c>
    </row>
    <row r="299" spans="1:256" s="420" customFormat="1" ht="15.6" customHeight="1">
      <c r="A299" s="171"/>
      <c r="B299" s="171"/>
      <c r="F299" s="22"/>
      <c r="G299" s="471"/>
      <c r="H299" s="20"/>
      <c r="I299" s="472" t="s">
        <v>632</v>
      </c>
      <c r="J299" s="661"/>
      <c r="K299" s="661"/>
      <c r="L299" s="661"/>
      <c r="M299" s="661"/>
      <c r="N299" s="661"/>
      <c r="O299" s="661"/>
      <c r="P299" s="661"/>
      <c r="Q299" s="661"/>
      <c r="R299" s="477"/>
      <c r="S299" s="477"/>
      <c r="T299" s="477"/>
      <c r="U299" s="477"/>
      <c r="V299" s="477"/>
      <c r="W299" s="477"/>
      <c r="X299"/>
      <c r="Y299" s="473"/>
      <c r="Z299" s="477"/>
      <c r="AA299" s="477"/>
      <c r="AB299" s="477"/>
      <c r="AC299" s="477">
        <v>0</v>
      </c>
      <c r="AD299" s="477">
        <v>0</v>
      </c>
      <c r="AE299" s="477">
        <v>0</v>
      </c>
      <c r="AF299" s="477">
        <v>0</v>
      </c>
      <c r="AG299" s="477">
        <v>0</v>
      </c>
      <c r="AH299" s="477">
        <v>0</v>
      </c>
      <c r="AI299" s="477">
        <v>0</v>
      </c>
      <c r="AJ299" s="477">
        <v>0</v>
      </c>
      <c r="AK299" s="477">
        <v>0</v>
      </c>
      <c r="AL299" s="477">
        <v>0</v>
      </c>
      <c r="AM299" s="477">
        <v>0</v>
      </c>
      <c r="AN299" s="477">
        <v>0</v>
      </c>
      <c r="AO299" s="477">
        <v>0</v>
      </c>
      <c r="AP299" s="477">
        <v>0</v>
      </c>
      <c r="AQ299" s="477">
        <v>0</v>
      </c>
      <c r="AR299" s="477">
        <v>0</v>
      </c>
      <c r="AS299" s="523">
        <v>0</v>
      </c>
    </row>
    <row r="300" spans="1:256" s="420" customFormat="1" ht="15.6" customHeight="1">
      <c r="A300" s="171"/>
      <c r="B300" s="171"/>
      <c r="F300" s="22"/>
      <c r="G300" s="131"/>
      <c r="H300" s="20"/>
      <c r="I300" s="115" t="s">
        <v>635</v>
      </c>
      <c r="J300" s="152"/>
      <c r="K300" s="152"/>
      <c r="L300" s="152"/>
      <c r="M300" s="152"/>
      <c r="N300" s="152"/>
      <c r="O300" s="152"/>
      <c r="P300" s="152"/>
      <c r="Q300" s="152"/>
      <c r="R300" s="477"/>
      <c r="S300" s="477"/>
      <c r="T300" s="477"/>
      <c r="U300" s="477"/>
      <c r="V300" s="477"/>
      <c r="W300" s="477"/>
      <c r="X300"/>
      <c r="Y300" s="473"/>
      <c r="Z300" s="477"/>
      <c r="AA300" s="477"/>
      <c r="AB300" s="477"/>
      <c r="AC300" s="477">
        <v>0</v>
      </c>
      <c r="AD300" s="477">
        <v>0</v>
      </c>
      <c r="AE300" s="477">
        <v>0</v>
      </c>
      <c r="AF300" s="477">
        <v>0</v>
      </c>
      <c r="AG300" s="477">
        <v>0</v>
      </c>
      <c r="AH300" s="477">
        <v>0</v>
      </c>
      <c r="AI300" s="477">
        <v>0</v>
      </c>
      <c r="AJ300" s="477">
        <v>0</v>
      </c>
      <c r="AK300" s="477">
        <v>0</v>
      </c>
      <c r="AL300" s="477">
        <v>0</v>
      </c>
      <c r="AM300" s="477">
        <v>0</v>
      </c>
      <c r="AN300" s="477">
        <v>0</v>
      </c>
      <c r="AO300" s="477">
        <v>0</v>
      </c>
      <c r="AP300" s="477">
        <v>0</v>
      </c>
      <c r="AQ300" s="477">
        <v>0</v>
      </c>
      <c r="AR300" s="477">
        <v>0</v>
      </c>
      <c r="AS300" s="523">
        <v>0</v>
      </c>
    </row>
    <row r="301" spans="1:256" s="420" customFormat="1" ht="15.6" customHeight="1">
      <c r="A301" s="171"/>
      <c r="B301" s="171"/>
      <c r="C301" s="998"/>
      <c r="D301" s="998"/>
      <c r="E301" s="998"/>
      <c r="F301" s="22"/>
      <c r="G301" s="487"/>
      <c r="H301" s="82"/>
      <c r="I301" s="536" t="s">
        <v>38</v>
      </c>
      <c r="J301" s="146"/>
      <c r="K301" s="146"/>
      <c r="L301" s="146"/>
      <c r="M301" s="146"/>
      <c r="N301" s="146"/>
      <c r="O301" s="146"/>
      <c r="P301" s="146"/>
      <c r="Q301" s="146"/>
      <c r="R301" s="519"/>
      <c r="S301" s="519"/>
      <c r="T301" s="519"/>
      <c r="U301" s="519"/>
      <c r="V301" s="519"/>
      <c r="W301" s="519"/>
      <c r="X301"/>
      <c r="Y301" s="473"/>
      <c r="Z301" s="519"/>
      <c r="AA301" s="519"/>
      <c r="AB301" s="519"/>
      <c r="AC301" s="519">
        <v>0</v>
      </c>
      <c r="AD301" s="519">
        <v>0</v>
      </c>
      <c r="AE301" s="519">
        <v>0</v>
      </c>
      <c r="AF301" s="519">
        <v>0</v>
      </c>
      <c r="AG301" s="519">
        <v>0</v>
      </c>
      <c r="AH301" s="519">
        <v>0</v>
      </c>
      <c r="AI301" s="519">
        <v>0</v>
      </c>
      <c r="AJ301" s="519">
        <v>0</v>
      </c>
      <c r="AK301" s="519">
        <v>0</v>
      </c>
      <c r="AL301" s="519">
        <v>0</v>
      </c>
      <c r="AM301" s="519">
        <v>0</v>
      </c>
      <c r="AN301" s="519">
        <v>0</v>
      </c>
      <c r="AO301" s="519">
        <v>0</v>
      </c>
      <c r="AP301" s="519">
        <v>0</v>
      </c>
      <c r="AQ301" s="519">
        <v>0</v>
      </c>
      <c r="AR301" s="519">
        <v>0</v>
      </c>
      <c r="AS301" s="520">
        <v>0</v>
      </c>
      <c r="AT301" s="998"/>
      <c r="AU301" s="998"/>
      <c r="AV301" s="998"/>
      <c r="AW301" s="998"/>
      <c r="AX301" s="998"/>
      <c r="AY301" s="998"/>
      <c r="AZ301" s="998"/>
      <c r="BA301" s="998"/>
      <c r="BB301" s="998"/>
      <c r="BC301" s="998"/>
      <c r="BD301" s="998"/>
      <c r="BE301" s="998"/>
      <c r="BF301" s="998"/>
      <c r="BG301" s="998"/>
      <c r="BH301" s="998"/>
      <c r="BI301" s="998"/>
      <c r="BJ301" s="998"/>
      <c r="BK301" s="998"/>
      <c r="BL301" s="998"/>
      <c r="BM301" s="998"/>
      <c r="BN301" s="998"/>
      <c r="BO301" s="998"/>
      <c r="BP301" s="998"/>
      <c r="BQ301" s="998"/>
      <c r="BR301" s="998"/>
      <c r="BS301" s="998"/>
      <c r="BT301" s="998"/>
      <c r="BU301" s="998"/>
      <c r="BV301" s="998"/>
      <c r="BW301" s="998"/>
      <c r="BX301" s="998"/>
      <c r="BY301" s="998"/>
      <c r="BZ301" s="998"/>
      <c r="CA301" s="998"/>
      <c r="CB301" s="998"/>
      <c r="CC301" s="998"/>
      <c r="CD301" s="998"/>
      <c r="CE301" s="998"/>
      <c r="CF301" s="998"/>
      <c r="CG301" s="998"/>
      <c r="CH301" s="998"/>
      <c r="CI301" s="998"/>
      <c r="CJ301" s="998"/>
      <c r="CK301" s="998"/>
      <c r="CL301" s="998"/>
      <c r="CM301" s="998"/>
      <c r="CN301" s="998"/>
      <c r="CO301" s="998"/>
      <c r="CP301" s="998"/>
      <c r="CQ301" s="998"/>
      <c r="CR301" s="998"/>
      <c r="CS301" s="998"/>
      <c r="CT301" s="998"/>
      <c r="CU301" s="998"/>
      <c r="CV301" s="998"/>
      <c r="CW301" s="998"/>
      <c r="CX301" s="998"/>
      <c r="CY301" s="998"/>
      <c r="CZ301" s="998"/>
      <c r="DA301" s="998"/>
      <c r="DB301" s="998"/>
      <c r="DC301" s="998"/>
      <c r="DD301" s="998"/>
      <c r="DE301" s="998"/>
      <c r="DF301" s="998"/>
      <c r="DG301" s="998"/>
      <c r="DH301" s="998"/>
      <c r="DI301" s="998"/>
      <c r="DJ301" s="998"/>
      <c r="DK301" s="998"/>
      <c r="DL301" s="998"/>
      <c r="DM301" s="998"/>
      <c r="DN301" s="998"/>
      <c r="DO301" s="998"/>
      <c r="DP301" s="998"/>
      <c r="DQ301" s="998"/>
      <c r="DR301" s="998"/>
      <c r="DS301" s="998"/>
      <c r="DT301" s="998"/>
      <c r="DU301" s="998"/>
      <c r="DV301" s="998"/>
      <c r="DW301" s="998"/>
      <c r="DX301" s="998"/>
      <c r="DY301" s="998"/>
      <c r="DZ301" s="998"/>
      <c r="EA301" s="998"/>
      <c r="EB301" s="998"/>
      <c r="EC301" s="998"/>
      <c r="ED301" s="998"/>
      <c r="EE301" s="998"/>
      <c r="EF301" s="998"/>
      <c r="EG301" s="998"/>
      <c r="EH301" s="998"/>
      <c r="EI301" s="998"/>
      <c r="EJ301" s="998"/>
      <c r="EK301" s="998"/>
      <c r="EL301" s="998"/>
      <c r="EM301" s="998"/>
      <c r="EN301" s="998"/>
      <c r="EO301" s="998"/>
      <c r="EP301" s="998"/>
      <c r="EQ301" s="998"/>
      <c r="ER301" s="998"/>
      <c r="ES301" s="998"/>
      <c r="ET301" s="998"/>
      <c r="EU301" s="998"/>
      <c r="EV301" s="998"/>
      <c r="EW301" s="998"/>
      <c r="EX301" s="998"/>
      <c r="EY301" s="998"/>
      <c r="EZ301" s="998"/>
      <c r="FA301" s="998"/>
      <c r="FB301" s="998"/>
      <c r="FC301" s="998"/>
      <c r="FD301" s="998"/>
      <c r="FE301" s="998"/>
      <c r="FF301" s="998"/>
      <c r="FG301" s="998"/>
      <c r="FH301" s="998"/>
      <c r="FI301" s="998"/>
      <c r="FJ301" s="998"/>
      <c r="FK301" s="998"/>
      <c r="FL301" s="998"/>
      <c r="FM301" s="998"/>
      <c r="FN301" s="998"/>
      <c r="FO301" s="998"/>
      <c r="FP301" s="998"/>
      <c r="FQ301" s="998"/>
      <c r="FR301" s="998"/>
      <c r="FS301" s="998"/>
      <c r="FT301" s="998"/>
      <c r="FU301" s="998"/>
      <c r="FV301" s="998"/>
      <c r="FW301" s="998"/>
      <c r="FX301" s="998"/>
      <c r="FY301" s="998"/>
      <c r="FZ301" s="998"/>
      <c r="GA301" s="998"/>
      <c r="GB301" s="998"/>
      <c r="GC301" s="998"/>
      <c r="GD301" s="998"/>
      <c r="GE301" s="998"/>
      <c r="GF301" s="998"/>
      <c r="GG301" s="998"/>
      <c r="GH301" s="998"/>
      <c r="GI301" s="998"/>
      <c r="GJ301" s="998"/>
      <c r="GK301" s="998"/>
      <c r="GL301" s="998"/>
      <c r="GM301" s="998"/>
      <c r="GN301" s="998"/>
      <c r="GO301" s="998"/>
      <c r="GP301" s="998"/>
      <c r="GQ301" s="998"/>
      <c r="GR301" s="998"/>
      <c r="GS301" s="998"/>
      <c r="GT301" s="998"/>
      <c r="GU301" s="998"/>
      <c r="GV301" s="998"/>
      <c r="GW301" s="998"/>
      <c r="GX301" s="998"/>
      <c r="GY301" s="998"/>
      <c r="GZ301" s="998"/>
      <c r="HA301" s="998"/>
      <c r="HB301" s="998"/>
      <c r="HC301" s="998"/>
      <c r="HD301" s="998"/>
      <c r="HE301" s="998"/>
      <c r="HF301" s="998"/>
      <c r="HG301" s="998"/>
      <c r="HH301" s="998"/>
      <c r="HI301" s="998"/>
      <c r="HJ301" s="998"/>
      <c r="HK301" s="998"/>
      <c r="HL301" s="998"/>
      <c r="HM301" s="998"/>
      <c r="HN301" s="998"/>
      <c r="HO301" s="998"/>
      <c r="HP301" s="998"/>
      <c r="HQ301" s="998"/>
      <c r="HR301" s="998"/>
      <c r="HS301" s="998"/>
      <c r="HT301" s="998"/>
      <c r="HU301" s="998"/>
      <c r="HV301" s="998"/>
      <c r="HW301" s="998"/>
      <c r="HX301" s="998"/>
      <c r="HY301" s="998"/>
      <c r="HZ301" s="998"/>
      <c r="IA301" s="998"/>
      <c r="IB301" s="998"/>
      <c r="IC301" s="998"/>
      <c r="ID301" s="998"/>
      <c r="IE301" s="998"/>
      <c r="IF301" s="998"/>
      <c r="IG301" s="998"/>
      <c r="IH301" s="998"/>
      <c r="II301" s="998"/>
      <c r="IJ301" s="998"/>
      <c r="IK301" s="998"/>
      <c r="IL301" s="998"/>
      <c r="IM301" s="998"/>
      <c r="IN301" s="998"/>
      <c r="IO301" s="998"/>
      <c r="IP301" s="998"/>
      <c r="IQ301" s="998"/>
      <c r="IR301" s="998"/>
      <c r="IS301" s="998"/>
      <c r="IT301" s="998"/>
      <c r="IU301" s="998"/>
      <c r="IV301" s="998"/>
    </row>
    <row r="302" spans="1:256" s="420" customFormat="1" ht="15.6" customHeight="1">
      <c r="A302" s="171"/>
      <c r="B302" s="171"/>
      <c r="F302" s="22"/>
      <c r="G302" s="129"/>
      <c r="H302" s="484" t="s">
        <v>797</v>
      </c>
      <c r="I302" s="485"/>
      <c r="J302" s="510"/>
      <c r="K302" s="510"/>
      <c r="L302" s="510"/>
      <c r="M302" s="510"/>
      <c r="N302" s="510"/>
      <c r="O302" s="510"/>
      <c r="P302" s="510"/>
      <c r="Q302" s="510"/>
      <c r="R302" s="486"/>
      <c r="S302" s="486"/>
      <c r="T302" s="486"/>
      <c r="U302" s="486"/>
      <c r="V302" s="486"/>
      <c r="W302" s="486"/>
      <c r="X302"/>
      <c r="Y302" s="473"/>
      <c r="Z302" s="486"/>
      <c r="AA302" s="486"/>
      <c r="AB302" s="486"/>
      <c r="AC302" s="486"/>
      <c r="AD302" s="486"/>
      <c r="AE302" s="486"/>
      <c r="AF302" s="486"/>
      <c r="AG302" s="486"/>
      <c r="AH302" s="486"/>
      <c r="AI302" s="486"/>
      <c r="AJ302" s="486"/>
      <c r="AK302" s="486"/>
      <c r="AL302" s="486"/>
      <c r="AM302" s="486"/>
      <c r="AN302" s="486"/>
      <c r="AO302" s="486"/>
      <c r="AP302" s="486"/>
      <c r="AQ302" s="486"/>
      <c r="AR302" s="486"/>
      <c r="AS302" s="431"/>
    </row>
    <row r="303" spans="1:256" s="420" customFormat="1" ht="15.6" customHeight="1">
      <c r="A303" s="171"/>
      <c r="B303" s="171"/>
      <c r="F303" s="22"/>
      <c r="G303" s="131"/>
      <c r="H303" s="20"/>
      <c r="I303" s="472" t="s">
        <v>623</v>
      </c>
      <c r="J303" s="661"/>
      <c r="K303" s="661"/>
      <c r="L303" s="661"/>
      <c r="M303" s="661"/>
      <c r="N303" s="661"/>
      <c r="O303" s="661"/>
      <c r="P303" s="661"/>
      <c r="Q303" s="661"/>
      <c r="R303" s="477"/>
      <c r="S303" s="477"/>
      <c r="T303" s="477"/>
      <c r="U303" s="477"/>
      <c r="V303" s="477"/>
      <c r="W303" s="477"/>
      <c r="X303"/>
      <c r="Y303" s="473"/>
      <c r="Z303" s="477"/>
      <c r="AA303" s="477"/>
      <c r="AB303" s="477"/>
      <c r="AC303" s="477">
        <v>21576200</v>
      </c>
      <c r="AD303" s="477">
        <v>25067155.913733348</v>
      </c>
      <c r="AE303" s="477">
        <v>25831447.351199999</v>
      </c>
      <c r="AF303" s="477">
        <v>26808700</v>
      </c>
      <c r="AG303" s="477">
        <v>28016600</v>
      </c>
      <c r="AH303" s="477">
        <v>29296200</v>
      </c>
      <c r="AI303" s="477">
        <v>30616900</v>
      </c>
      <c r="AJ303" s="477">
        <v>31706600</v>
      </c>
      <c r="AK303" s="477">
        <v>32835800</v>
      </c>
      <c r="AL303" s="477">
        <v>34005900</v>
      </c>
      <c r="AM303" s="477">
        <v>35227100</v>
      </c>
      <c r="AN303" s="477">
        <v>36501300</v>
      </c>
      <c r="AO303" s="477">
        <v>37830400</v>
      </c>
      <c r="AP303" s="477">
        <v>39216500</v>
      </c>
      <c r="AQ303" s="477">
        <v>40661700</v>
      </c>
      <c r="AR303" s="477">
        <v>42168200</v>
      </c>
      <c r="AS303" s="523">
        <v>43738400</v>
      </c>
    </row>
    <row r="304" spans="1:256" s="998" customFormat="1" ht="15.6" customHeight="1">
      <c r="A304" s="171"/>
      <c r="B304" s="171"/>
      <c r="C304" s="420"/>
      <c r="D304" s="420"/>
      <c r="E304" s="420"/>
      <c r="F304" s="22"/>
      <c r="G304" s="131"/>
      <c r="H304" s="20"/>
      <c r="I304" s="472" t="s">
        <v>625</v>
      </c>
      <c r="J304" s="661"/>
      <c r="K304" s="661"/>
      <c r="L304" s="661"/>
      <c r="M304" s="661"/>
      <c r="N304" s="661"/>
      <c r="O304" s="661"/>
      <c r="P304" s="661"/>
      <c r="Q304" s="661"/>
      <c r="R304" s="477"/>
      <c r="S304" s="477"/>
      <c r="T304" s="477"/>
      <c r="U304" s="477"/>
      <c r="V304" s="477"/>
      <c r="W304" s="477"/>
      <c r="X304"/>
      <c r="Y304" s="473"/>
      <c r="Z304" s="477"/>
      <c r="AA304" s="477"/>
      <c r="AB304" s="477"/>
      <c r="AC304" s="477">
        <v>1240800</v>
      </c>
      <c r="AD304" s="477">
        <v>1510900</v>
      </c>
      <c r="AE304" s="477">
        <v>1540900</v>
      </c>
      <c r="AF304" s="477">
        <v>1579400</v>
      </c>
      <c r="AG304" s="477">
        <v>1618900</v>
      </c>
      <c r="AH304" s="477">
        <v>1659400</v>
      </c>
      <c r="AI304" s="477">
        <v>1700900</v>
      </c>
      <c r="AJ304" s="477">
        <v>1743400</v>
      </c>
      <c r="AK304" s="477">
        <v>1787000</v>
      </c>
      <c r="AL304" s="477">
        <v>1831700</v>
      </c>
      <c r="AM304" s="477">
        <v>1877500</v>
      </c>
      <c r="AN304" s="477">
        <v>1924400</v>
      </c>
      <c r="AO304" s="477">
        <v>1972500</v>
      </c>
      <c r="AP304" s="477">
        <v>2021800</v>
      </c>
      <c r="AQ304" s="477">
        <v>2072300</v>
      </c>
      <c r="AR304" s="477">
        <v>2124100</v>
      </c>
      <c r="AS304" s="523">
        <v>2177200</v>
      </c>
      <c r="AT304" s="420"/>
      <c r="AU304" s="420"/>
      <c r="AV304" s="420"/>
      <c r="AW304" s="420"/>
      <c r="AX304" s="420"/>
      <c r="AY304" s="420"/>
      <c r="AZ304" s="420"/>
      <c r="BA304" s="420"/>
      <c r="BB304" s="420"/>
      <c r="BC304" s="420"/>
      <c r="BD304" s="420"/>
      <c r="BE304" s="420"/>
      <c r="BF304" s="420"/>
      <c r="BG304" s="420"/>
      <c r="BH304" s="420"/>
      <c r="BI304" s="420"/>
      <c r="BJ304" s="420"/>
      <c r="BK304" s="420"/>
      <c r="BL304" s="420"/>
      <c r="BM304" s="420"/>
      <c r="BN304" s="420"/>
      <c r="BO304" s="420"/>
      <c r="BP304" s="420"/>
      <c r="BQ304" s="420"/>
      <c r="BR304" s="420"/>
      <c r="BS304" s="420"/>
      <c r="BT304" s="420"/>
      <c r="BU304" s="420"/>
      <c r="BV304" s="420"/>
      <c r="BW304" s="420"/>
      <c r="BX304" s="420"/>
      <c r="BY304" s="420"/>
      <c r="BZ304" s="420"/>
      <c r="CA304" s="420"/>
      <c r="CB304" s="420"/>
      <c r="CC304" s="420"/>
      <c r="CD304" s="420"/>
      <c r="CE304" s="420"/>
      <c r="CF304" s="420"/>
      <c r="CG304" s="420"/>
      <c r="CH304" s="420"/>
      <c r="CI304" s="420"/>
      <c r="CJ304" s="420"/>
      <c r="CK304" s="420"/>
      <c r="CL304" s="420"/>
      <c r="CM304" s="420"/>
      <c r="CN304" s="420"/>
      <c r="CO304" s="420"/>
      <c r="CP304" s="420"/>
      <c r="CQ304" s="420"/>
      <c r="CR304" s="420"/>
      <c r="CS304" s="420"/>
      <c r="CT304" s="420"/>
      <c r="CU304" s="420"/>
      <c r="CV304" s="420"/>
      <c r="CW304" s="420"/>
      <c r="CX304" s="420"/>
      <c r="CY304" s="420"/>
      <c r="CZ304" s="420"/>
      <c r="DA304" s="420"/>
      <c r="DB304" s="420"/>
      <c r="DC304" s="420"/>
      <c r="DD304" s="420"/>
      <c r="DE304" s="420"/>
      <c r="DF304" s="420"/>
      <c r="DG304" s="420"/>
      <c r="DH304" s="420"/>
      <c r="DI304" s="420"/>
      <c r="DJ304" s="420"/>
      <c r="DK304" s="420"/>
      <c r="DL304" s="420"/>
      <c r="DM304" s="420"/>
      <c r="DN304" s="420"/>
      <c r="DO304" s="420"/>
      <c r="DP304" s="420"/>
      <c r="DQ304" s="420"/>
      <c r="DR304" s="420"/>
      <c r="DS304" s="420"/>
      <c r="DT304" s="420"/>
      <c r="DU304" s="420"/>
      <c r="DV304" s="420"/>
      <c r="DW304" s="420"/>
      <c r="DX304" s="420"/>
      <c r="DY304" s="420"/>
      <c r="DZ304" s="420"/>
      <c r="EA304" s="420"/>
      <c r="EB304" s="420"/>
      <c r="EC304" s="420"/>
      <c r="ED304" s="420"/>
      <c r="EE304" s="420"/>
      <c r="EF304" s="420"/>
      <c r="EG304" s="420"/>
      <c r="EH304" s="420"/>
      <c r="EI304" s="420"/>
      <c r="EJ304" s="420"/>
      <c r="EK304" s="420"/>
      <c r="EL304" s="420"/>
      <c r="EM304" s="420"/>
      <c r="EN304" s="420"/>
      <c r="EO304" s="420"/>
      <c r="EP304" s="420"/>
      <c r="EQ304" s="420"/>
      <c r="ER304" s="420"/>
      <c r="ES304" s="420"/>
      <c r="ET304" s="420"/>
      <c r="EU304" s="420"/>
      <c r="EV304" s="420"/>
      <c r="EW304" s="420"/>
      <c r="EX304" s="420"/>
      <c r="EY304" s="420"/>
      <c r="EZ304" s="420"/>
      <c r="FA304" s="420"/>
      <c r="FB304" s="420"/>
      <c r="FC304" s="420"/>
      <c r="FD304" s="420"/>
      <c r="FE304" s="420"/>
      <c r="FF304" s="420"/>
      <c r="FG304" s="420"/>
      <c r="FH304" s="420"/>
      <c r="FI304" s="420"/>
      <c r="FJ304" s="420"/>
      <c r="FK304" s="420"/>
      <c r="FL304" s="420"/>
      <c r="FM304" s="420"/>
      <c r="FN304" s="420"/>
      <c r="FO304" s="420"/>
      <c r="FP304" s="420"/>
      <c r="FQ304" s="420"/>
      <c r="FR304" s="420"/>
      <c r="FS304" s="420"/>
      <c r="FT304" s="420"/>
      <c r="FU304" s="420"/>
      <c r="FV304" s="420"/>
      <c r="FW304" s="420"/>
      <c r="FX304" s="420"/>
      <c r="FY304" s="420"/>
      <c r="FZ304" s="420"/>
      <c r="GA304" s="420"/>
      <c r="GB304" s="420"/>
      <c r="GC304" s="420"/>
      <c r="GD304" s="420"/>
      <c r="GE304" s="420"/>
      <c r="GF304" s="420"/>
      <c r="GG304" s="420"/>
      <c r="GH304" s="420"/>
      <c r="GI304" s="420"/>
      <c r="GJ304" s="420"/>
      <c r="GK304" s="420"/>
      <c r="GL304" s="420"/>
      <c r="GM304" s="420"/>
      <c r="GN304" s="420"/>
      <c r="GO304" s="420"/>
      <c r="GP304" s="420"/>
      <c r="GQ304" s="420"/>
      <c r="GR304" s="420"/>
      <c r="GS304" s="420"/>
      <c r="GT304" s="420"/>
      <c r="GU304" s="420"/>
      <c r="GV304" s="420"/>
      <c r="GW304" s="420"/>
      <c r="GX304" s="420"/>
      <c r="GY304" s="420"/>
      <c r="GZ304" s="420"/>
      <c r="HA304" s="420"/>
      <c r="HB304" s="420"/>
      <c r="HC304" s="420"/>
      <c r="HD304" s="420"/>
      <c r="HE304" s="420"/>
      <c r="HF304" s="420"/>
      <c r="HG304" s="420"/>
      <c r="HH304" s="420"/>
      <c r="HI304" s="420"/>
      <c r="HJ304" s="420"/>
      <c r="HK304" s="420"/>
      <c r="HL304" s="420"/>
      <c r="HM304" s="420"/>
      <c r="HN304" s="420"/>
      <c r="HO304" s="420"/>
      <c r="HP304" s="420"/>
      <c r="HQ304" s="420"/>
      <c r="HR304" s="420"/>
      <c r="HS304" s="420"/>
      <c r="HT304" s="420"/>
      <c r="HU304" s="420"/>
      <c r="HV304" s="420"/>
      <c r="HW304" s="420"/>
      <c r="HX304" s="420"/>
      <c r="HY304" s="420"/>
      <c r="HZ304" s="420"/>
      <c r="IA304" s="420"/>
      <c r="IB304" s="420"/>
      <c r="IC304" s="420"/>
      <c r="ID304" s="420"/>
      <c r="IE304" s="420"/>
      <c r="IF304" s="420"/>
      <c r="IG304" s="420"/>
      <c r="IH304" s="420"/>
      <c r="II304" s="420"/>
      <c r="IJ304" s="420"/>
      <c r="IK304" s="420"/>
      <c r="IL304" s="420"/>
      <c r="IM304" s="420"/>
      <c r="IN304" s="420"/>
      <c r="IO304" s="420"/>
      <c r="IP304" s="420"/>
      <c r="IQ304" s="420"/>
      <c r="IR304" s="420"/>
      <c r="IS304" s="420"/>
      <c r="IT304" s="420"/>
      <c r="IU304" s="420"/>
      <c r="IV304" s="420"/>
    </row>
    <row r="305" spans="1:256" s="420" customFormat="1" ht="15.6" customHeight="1">
      <c r="A305" s="171"/>
      <c r="B305" s="171"/>
      <c r="F305" s="22"/>
      <c r="G305" s="131"/>
      <c r="H305" s="20"/>
      <c r="I305" s="472" t="s">
        <v>626</v>
      </c>
      <c r="J305" s="661"/>
      <c r="K305" s="661"/>
      <c r="L305" s="661"/>
      <c r="M305" s="661"/>
      <c r="N305" s="661"/>
      <c r="O305" s="661"/>
      <c r="P305" s="661"/>
      <c r="Q305" s="661"/>
      <c r="R305" s="477"/>
      <c r="S305" s="477"/>
      <c r="T305" s="477"/>
      <c r="U305" s="477"/>
      <c r="V305" s="477"/>
      <c r="W305" s="477"/>
      <c r="X305"/>
      <c r="Y305" s="473"/>
      <c r="Z305" s="477"/>
      <c r="AA305" s="477"/>
      <c r="AB305" s="477"/>
      <c r="AC305" s="477">
        <v>0</v>
      </c>
      <c r="AD305" s="477">
        <v>0</v>
      </c>
      <c r="AE305" s="477">
        <v>0</v>
      </c>
      <c r="AF305" s="477">
        <v>0</v>
      </c>
      <c r="AG305" s="477">
        <v>0</v>
      </c>
      <c r="AH305" s="477">
        <v>0</v>
      </c>
      <c r="AI305" s="477">
        <v>0</v>
      </c>
      <c r="AJ305" s="477">
        <v>0</v>
      </c>
      <c r="AK305" s="477">
        <v>0</v>
      </c>
      <c r="AL305" s="477">
        <v>0</v>
      </c>
      <c r="AM305" s="477">
        <v>0</v>
      </c>
      <c r="AN305" s="477">
        <v>0</v>
      </c>
      <c r="AO305" s="477">
        <v>0</v>
      </c>
      <c r="AP305" s="477">
        <v>0</v>
      </c>
      <c r="AQ305" s="477">
        <v>0</v>
      </c>
      <c r="AR305" s="477">
        <v>0</v>
      </c>
      <c r="AS305" s="523">
        <v>0</v>
      </c>
    </row>
    <row r="306" spans="1:256" s="420" customFormat="1" ht="15.6" customHeight="1">
      <c r="A306" s="171"/>
      <c r="B306" s="171"/>
      <c r="F306" s="22"/>
      <c r="G306" s="131"/>
      <c r="H306" s="20"/>
      <c r="I306" s="472" t="s">
        <v>629</v>
      </c>
      <c r="J306" s="661"/>
      <c r="K306" s="661"/>
      <c r="L306" s="661"/>
      <c r="M306" s="661"/>
      <c r="N306" s="661"/>
      <c r="O306" s="661"/>
      <c r="P306" s="661"/>
      <c r="Q306" s="661"/>
      <c r="R306" s="477"/>
      <c r="S306" s="477"/>
      <c r="T306" s="477"/>
      <c r="U306" s="477"/>
      <c r="V306" s="477"/>
      <c r="W306" s="477"/>
      <c r="X306"/>
      <c r="Y306" s="473"/>
      <c r="Z306" s="477"/>
      <c r="AA306" s="477"/>
      <c r="AB306" s="477"/>
      <c r="AC306" s="477">
        <v>0</v>
      </c>
      <c r="AD306" s="477">
        <v>0</v>
      </c>
      <c r="AE306" s="477">
        <v>0</v>
      </c>
      <c r="AF306" s="477">
        <v>0</v>
      </c>
      <c r="AG306" s="477">
        <v>0</v>
      </c>
      <c r="AH306" s="477">
        <v>0</v>
      </c>
      <c r="AI306" s="477">
        <v>0</v>
      </c>
      <c r="AJ306" s="477">
        <v>0</v>
      </c>
      <c r="AK306" s="477">
        <v>0</v>
      </c>
      <c r="AL306" s="477">
        <v>0</v>
      </c>
      <c r="AM306" s="477">
        <v>0</v>
      </c>
      <c r="AN306" s="477">
        <v>0</v>
      </c>
      <c r="AO306" s="477">
        <v>0</v>
      </c>
      <c r="AP306" s="477">
        <v>0</v>
      </c>
      <c r="AQ306" s="477">
        <v>0</v>
      </c>
      <c r="AR306" s="477">
        <v>0</v>
      </c>
      <c r="AS306" s="523">
        <v>0</v>
      </c>
    </row>
    <row r="307" spans="1:256" s="420" customFormat="1" ht="15.6" customHeight="1">
      <c r="A307" s="171"/>
      <c r="B307" s="171"/>
      <c r="F307" s="22"/>
      <c r="G307" s="131"/>
      <c r="H307" s="20"/>
      <c r="I307" s="472" t="s">
        <v>632</v>
      </c>
      <c r="J307" s="661"/>
      <c r="K307" s="661"/>
      <c r="L307" s="661"/>
      <c r="M307" s="661"/>
      <c r="N307" s="661"/>
      <c r="O307" s="661"/>
      <c r="P307" s="661"/>
      <c r="Q307" s="661"/>
      <c r="R307" s="477"/>
      <c r="S307" s="477"/>
      <c r="T307" s="477"/>
      <c r="U307" s="477"/>
      <c r="V307" s="477"/>
      <c r="W307" s="477"/>
      <c r="X307"/>
      <c r="Y307" s="473"/>
      <c r="Z307" s="477"/>
      <c r="AA307" s="477"/>
      <c r="AB307" s="477"/>
      <c r="AC307" s="477">
        <v>5776300</v>
      </c>
      <c r="AD307" s="477">
        <v>6005250</v>
      </c>
      <c r="AE307" s="477">
        <v>6619750</v>
      </c>
      <c r="AF307" s="477">
        <v>6785200</v>
      </c>
      <c r="AG307" s="477">
        <v>6954800</v>
      </c>
      <c r="AH307" s="477">
        <v>7128700</v>
      </c>
      <c r="AI307" s="477">
        <v>7306900</v>
      </c>
      <c r="AJ307" s="477">
        <v>7489600</v>
      </c>
      <c r="AK307" s="477">
        <v>7676800</v>
      </c>
      <c r="AL307" s="477">
        <v>7868700</v>
      </c>
      <c r="AM307" s="477">
        <v>8065400</v>
      </c>
      <c r="AN307" s="477">
        <v>8267000</v>
      </c>
      <c r="AO307" s="477">
        <v>8473700</v>
      </c>
      <c r="AP307" s="477">
        <v>8685500</v>
      </c>
      <c r="AQ307" s="477">
        <v>8902600</v>
      </c>
      <c r="AR307" s="477">
        <v>9125200</v>
      </c>
      <c r="AS307" s="523">
        <v>9353300</v>
      </c>
    </row>
    <row r="308" spans="1:256" s="420" customFormat="1" ht="15.6" customHeight="1">
      <c r="A308" s="171"/>
      <c r="B308" s="171"/>
      <c r="F308" s="22"/>
      <c r="G308" s="131"/>
      <c r="H308" s="20"/>
      <c r="I308" s="115" t="s">
        <v>635</v>
      </c>
      <c r="J308" s="152"/>
      <c r="K308" s="152"/>
      <c r="L308" s="152"/>
      <c r="M308" s="152"/>
      <c r="N308" s="152"/>
      <c r="O308" s="152"/>
      <c r="P308" s="152"/>
      <c r="Q308" s="152"/>
      <c r="R308" s="477"/>
      <c r="S308" s="477"/>
      <c r="T308" s="477"/>
      <c r="U308" s="477"/>
      <c r="V308" s="477"/>
      <c r="W308" s="477"/>
      <c r="X308"/>
      <c r="Y308" s="473"/>
      <c r="Z308" s="477"/>
      <c r="AA308" s="477"/>
      <c r="AB308" s="477"/>
      <c r="AC308" s="477">
        <v>-6269200</v>
      </c>
      <c r="AD308" s="477">
        <v>-1475400</v>
      </c>
      <c r="AE308" s="477">
        <v>-1557700</v>
      </c>
      <c r="AF308" s="477">
        <v>-1596600</v>
      </c>
      <c r="AG308" s="477">
        <v>-1636500</v>
      </c>
      <c r="AH308" s="477">
        <v>-1677400</v>
      </c>
      <c r="AI308" s="477">
        <v>-1719300</v>
      </c>
      <c r="AJ308" s="477">
        <v>-1762300</v>
      </c>
      <c r="AK308" s="477">
        <v>-1806400</v>
      </c>
      <c r="AL308" s="477">
        <v>-1851600</v>
      </c>
      <c r="AM308" s="477">
        <v>-1897900</v>
      </c>
      <c r="AN308" s="477">
        <v>-1945300</v>
      </c>
      <c r="AO308" s="477">
        <v>-1993900</v>
      </c>
      <c r="AP308" s="477">
        <v>-2043700</v>
      </c>
      <c r="AQ308" s="477">
        <v>-2094800</v>
      </c>
      <c r="AR308" s="477">
        <v>-2147200</v>
      </c>
      <c r="AS308" s="523">
        <v>-2200900</v>
      </c>
    </row>
    <row r="309" spans="1:256" s="420" customFormat="1" ht="15.6" customHeight="1">
      <c r="A309" s="171"/>
      <c r="B309" s="171"/>
      <c r="C309" s="998"/>
      <c r="D309" s="998"/>
      <c r="E309" s="998"/>
      <c r="F309" s="22"/>
      <c r="G309" s="505"/>
      <c r="H309" s="506"/>
      <c r="I309" s="507" t="s">
        <v>38</v>
      </c>
      <c r="J309" s="654"/>
      <c r="K309" s="654"/>
      <c r="L309" s="654"/>
      <c r="M309" s="654"/>
      <c r="N309" s="654"/>
      <c r="O309" s="654"/>
      <c r="P309" s="654"/>
      <c r="Q309" s="654"/>
      <c r="R309" s="508"/>
      <c r="S309" s="508"/>
      <c r="T309" s="508"/>
      <c r="U309" s="508"/>
      <c r="V309" s="508"/>
      <c r="W309" s="508"/>
      <c r="X309"/>
      <c r="Y309" s="473"/>
      <c r="Z309" s="508"/>
      <c r="AA309" s="508"/>
      <c r="AB309" s="508"/>
      <c r="AC309" s="508">
        <v>22324100</v>
      </c>
      <c r="AD309" s="508">
        <v>31107905.913733348</v>
      </c>
      <c r="AE309" s="508">
        <v>32434397.351199999</v>
      </c>
      <c r="AF309" s="508">
        <v>33576700</v>
      </c>
      <c r="AG309" s="508">
        <v>34953800</v>
      </c>
      <c r="AH309" s="508">
        <v>36406900</v>
      </c>
      <c r="AI309" s="508">
        <v>37905400</v>
      </c>
      <c r="AJ309" s="508">
        <v>39177300</v>
      </c>
      <c r="AK309" s="508">
        <v>40493200</v>
      </c>
      <c r="AL309" s="508">
        <v>41854700</v>
      </c>
      <c r="AM309" s="508">
        <v>43272100</v>
      </c>
      <c r="AN309" s="508">
        <v>44747400</v>
      </c>
      <c r="AO309" s="508">
        <v>46282700</v>
      </c>
      <c r="AP309" s="508">
        <v>47880100</v>
      </c>
      <c r="AQ309" s="508">
        <v>49541800</v>
      </c>
      <c r="AR309" s="508">
        <v>51270300</v>
      </c>
      <c r="AS309" s="509">
        <v>53068000</v>
      </c>
      <c r="AT309" s="998"/>
      <c r="AU309" s="998"/>
      <c r="AV309" s="998"/>
      <c r="AW309" s="998"/>
      <c r="AX309" s="998"/>
      <c r="AY309" s="998"/>
      <c r="AZ309" s="998"/>
      <c r="BA309" s="998"/>
      <c r="BB309" s="998"/>
      <c r="BC309" s="998"/>
      <c r="BD309" s="998"/>
      <c r="BE309" s="998"/>
      <c r="BF309" s="998"/>
      <c r="BG309" s="998"/>
      <c r="BH309" s="998"/>
      <c r="BI309" s="998"/>
      <c r="BJ309" s="998"/>
      <c r="BK309" s="998"/>
      <c r="BL309" s="998"/>
      <c r="BM309" s="998"/>
      <c r="BN309" s="998"/>
      <c r="BO309" s="998"/>
      <c r="BP309" s="998"/>
      <c r="BQ309" s="998"/>
      <c r="BR309" s="998"/>
      <c r="BS309" s="998"/>
      <c r="BT309" s="998"/>
      <c r="BU309" s="998"/>
      <c r="BV309" s="998"/>
      <c r="BW309" s="998"/>
      <c r="BX309" s="998"/>
      <c r="BY309" s="998"/>
      <c r="BZ309" s="998"/>
      <c r="CA309" s="998"/>
      <c r="CB309" s="998"/>
      <c r="CC309" s="998"/>
      <c r="CD309" s="998"/>
      <c r="CE309" s="998"/>
      <c r="CF309" s="998"/>
      <c r="CG309" s="998"/>
      <c r="CH309" s="998"/>
      <c r="CI309" s="998"/>
      <c r="CJ309" s="998"/>
      <c r="CK309" s="998"/>
      <c r="CL309" s="998"/>
      <c r="CM309" s="998"/>
      <c r="CN309" s="998"/>
      <c r="CO309" s="998"/>
      <c r="CP309" s="998"/>
      <c r="CQ309" s="998"/>
      <c r="CR309" s="998"/>
      <c r="CS309" s="998"/>
      <c r="CT309" s="998"/>
      <c r="CU309" s="998"/>
      <c r="CV309" s="998"/>
      <c r="CW309" s="998"/>
      <c r="CX309" s="998"/>
      <c r="CY309" s="998"/>
      <c r="CZ309" s="998"/>
      <c r="DA309" s="998"/>
      <c r="DB309" s="998"/>
      <c r="DC309" s="998"/>
      <c r="DD309" s="998"/>
      <c r="DE309" s="998"/>
      <c r="DF309" s="998"/>
      <c r="DG309" s="998"/>
      <c r="DH309" s="998"/>
      <c r="DI309" s="998"/>
      <c r="DJ309" s="998"/>
      <c r="DK309" s="998"/>
      <c r="DL309" s="998"/>
      <c r="DM309" s="998"/>
      <c r="DN309" s="998"/>
      <c r="DO309" s="998"/>
      <c r="DP309" s="998"/>
      <c r="DQ309" s="998"/>
      <c r="DR309" s="998"/>
      <c r="DS309" s="998"/>
      <c r="DT309" s="998"/>
      <c r="DU309" s="998"/>
      <c r="DV309" s="998"/>
      <c r="DW309" s="998"/>
      <c r="DX309" s="998"/>
      <c r="DY309" s="998"/>
      <c r="DZ309" s="998"/>
      <c r="EA309" s="998"/>
      <c r="EB309" s="998"/>
      <c r="EC309" s="998"/>
      <c r="ED309" s="998"/>
      <c r="EE309" s="998"/>
      <c r="EF309" s="998"/>
      <c r="EG309" s="998"/>
      <c r="EH309" s="998"/>
      <c r="EI309" s="998"/>
      <c r="EJ309" s="998"/>
      <c r="EK309" s="998"/>
      <c r="EL309" s="998"/>
      <c r="EM309" s="998"/>
      <c r="EN309" s="998"/>
      <c r="EO309" s="998"/>
      <c r="EP309" s="998"/>
      <c r="EQ309" s="998"/>
      <c r="ER309" s="998"/>
      <c r="ES309" s="998"/>
      <c r="ET309" s="998"/>
      <c r="EU309" s="998"/>
      <c r="EV309" s="998"/>
      <c r="EW309" s="998"/>
      <c r="EX309" s="998"/>
      <c r="EY309" s="998"/>
      <c r="EZ309" s="998"/>
      <c r="FA309" s="998"/>
      <c r="FB309" s="998"/>
      <c r="FC309" s="998"/>
      <c r="FD309" s="998"/>
      <c r="FE309" s="998"/>
      <c r="FF309" s="998"/>
      <c r="FG309" s="998"/>
      <c r="FH309" s="998"/>
      <c r="FI309" s="998"/>
      <c r="FJ309" s="998"/>
      <c r="FK309" s="998"/>
      <c r="FL309" s="998"/>
      <c r="FM309" s="998"/>
      <c r="FN309" s="998"/>
      <c r="FO309" s="998"/>
      <c r="FP309" s="998"/>
      <c r="FQ309" s="998"/>
      <c r="FR309" s="998"/>
      <c r="FS309" s="998"/>
      <c r="FT309" s="998"/>
      <c r="FU309" s="998"/>
      <c r="FV309" s="998"/>
      <c r="FW309" s="998"/>
      <c r="FX309" s="998"/>
      <c r="FY309" s="998"/>
      <c r="FZ309" s="998"/>
      <c r="GA309" s="998"/>
      <c r="GB309" s="998"/>
      <c r="GC309" s="998"/>
      <c r="GD309" s="998"/>
      <c r="GE309" s="998"/>
      <c r="GF309" s="998"/>
      <c r="GG309" s="998"/>
      <c r="GH309" s="998"/>
      <c r="GI309" s="998"/>
      <c r="GJ309" s="998"/>
      <c r="GK309" s="998"/>
      <c r="GL309" s="998"/>
      <c r="GM309" s="998"/>
      <c r="GN309" s="998"/>
      <c r="GO309" s="998"/>
      <c r="GP309" s="998"/>
      <c r="GQ309" s="998"/>
      <c r="GR309" s="998"/>
      <c r="GS309" s="998"/>
      <c r="GT309" s="998"/>
      <c r="GU309" s="998"/>
      <c r="GV309" s="998"/>
      <c r="GW309" s="998"/>
      <c r="GX309" s="998"/>
      <c r="GY309" s="998"/>
      <c r="GZ309" s="998"/>
      <c r="HA309" s="998"/>
      <c r="HB309" s="998"/>
      <c r="HC309" s="998"/>
      <c r="HD309" s="998"/>
      <c r="HE309" s="998"/>
      <c r="HF309" s="998"/>
      <c r="HG309" s="998"/>
      <c r="HH309" s="998"/>
      <c r="HI309" s="998"/>
      <c r="HJ309" s="998"/>
      <c r="HK309" s="998"/>
      <c r="HL309" s="998"/>
      <c r="HM309" s="998"/>
      <c r="HN309" s="998"/>
      <c r="HO309" s="998"/>
      <c r="HP309" s="998"/>
      <c r="HQ309" s="998"/>
      <c r="HR309" s="998"/>
      <c r="HS309" s="998"/>
      <c r="HT309" s="998"/>
      <c r="HU309" s="998"/>
      <c r="HV309" s="998"/>
      <c r="HW309" s="998"/>
      <c r="HX309" s="998"/>
      <c r="HY309" s="998"/>
      <c r="HZ309" s="998"/>
      <c r="IA309" s="998"/>
      <c r="IB309" s="998"/>
      <c r="IC309" s="998"/>
      <c r="ID309" s="998"/>
      <c r="IE309" s="998"/>
      <c r="IF309" s="998"/>
      <c r="IG309" s="998"/>
      <c r="IH309" s="998"/>
      <c r="II309" s="998"/>
      <c r="IJ309" s="998"/>
      <c r="IK309" s="998"/>
      <c r="IL309" s="998"/>
      <c r="IM309" s="998"/>
      <c r="IN309" s="998"/>
      <c r="IO309" s="998"/>
      <c r="IP309" s="998"/>
      <c r="IQ309" s="998"/>
      <c r="IR309" s="998"/>
      <c r="IS309" s="998"/>
      <c r="IT309" s="998"/>
      <c r="IU309" s="998"/>
      <c r="IV309" s="998"/>
    </row>
    <row r="310" spans="1:256" s="420" customFormat="1" ht="15.6" customHeight="1">
      <c r="A310" s="171"/>
      <c r="B310" s="171"/>
      <c r="C310" s="241"/>
      <c r="D310" s="241"/>
      <c r="E310" s="1305"/>
      <c r="F310" s="476"/>
      <c r="G310" s="487"/>
      <c r="H310" s="517" t="s">
        <v>798</v>
      </c>
      <c r="I310" s="518"/>
      <c r="J310" s="488"/>
      <c r="K310" s="488"/>
      <c r="L310" s="488"/>
      <c r="M310" s="488"/>
      <c r="N310" s="488"/>
      <c r="O310" s="488"/>
      <c r="P310" s="488"/>
      <c r="Q310" s="488"/>
      <c r="R310" s="519"/>
      <c r="S310" s="519"/>
      <c r="T310" s="519"/>
      <c r="U310" s="519"/>
      <c r="V310" s="519"/>
      <c r="W310" s="519"/>
      <c r="X310"/>
      <c r="Y310" s="473"/>
      <c r="Z310" s="519"/>
      <c r="AA310" s="519"/>
      <c r="AB310" s="519"/>
      <c r="AC310" s="519"/>
      <c r="AD310" s="519"/>
      <c r="AE310" s="519"/>
      <c r="AF310" s="519"/>
      <c r="AG310" s="519"/>
      <c r="AH310" s="519"/>
      <c r="AI310" s="519"/>
      <c r="AJ310" s="519"/>
      <c r="AK310" s="519"/>
      <c r="AL310" s="519"/>
      <c r="AM310" s="519"/>
      <c r="AN310" s="519"/>
      <c r="AO310" s="519"/>
      <c r="AP310" s="519"/>
      <c r="AQ310" s="519"/>
      <c r="AR310" s="519"/>
      <c r="AS310" s="519"/>
      <c r="AT310" s="241"/>
      <c r="AU310" s="241"/>
      <c r="AV310" s="241"/>
      <c r="AW310" s="241"/>
      <c r="AX310" s="241"/>
      <c r="AY310" s="241"/>
      <c r="AZ310" s="241"/>
      <c r="BA310" s="241"/>
      <c r="BB310" s="241"/>
      <c r="BC310" s="241"/>
      <c r="BD310" s="241"/>
      <c r="BE310" s="241"/>
      <c r="BF310" s="241"/>
      <c r="BG310" s="241"/>
      <c r="BH310" s="241"/>
      <c r="BI310" s="241"/>
      <c r="BJ310" s="241"/>
      <c r="BK310" s="241"/>
      <c r="BL310" s="241"/>
      <c r="BM310" s="241"/>
      <c r="BN310" s="241"/>
      <c r="BO310" s="241"/>
      <c r="BP310" s="241"/>
      <c r="BQ310" s="241"/>
      <c r="BR310" s="241"/>
      <c r="BS310" s="241"/>
      <c r="BT310" s="241"/>
      <c r="BU310" s="241"/>
      <c r="BV310" s="241"/>
      <c r="BW310" s="241"/>
      <c r="BX310" s="241"/>
      <c r="BY310" s="241"/>
      <c r="BZ310" s="241"/>
      <c r="CA310" s="241"/>
      <c r="CB310" s="241"/>
      <c r="CC310" s="241"/>
      <c r="CD310" s="241"/>
      <c r="CE310" s="241"/>
      <c r="CF310" s="241"/>
      <c r="CG310" s="241"/>
      <c r="CH310" s="241"/>
      <c r="CI310" s="241"/>
      <c r="CJ310" s="241"/>
      <c r="CK310" s="241"/>
      <c r="CL310" s="241"/>
      <c r="CM310" s="241"/>
      <c r="CN310" s="241"/>
      <c r="CO310" s="241"/>
      <c r="CP310" s="241"/>
      <c r="CQ310" s="241"/>
      <c r="CR310" s="241"/>
      <c r="CS310" s="241"/>
      <c r="CT310" s="241"/>
      <c r="CU310" s="241"/>
      <c r="CV310" s="241"/>
      <c r="CW310" s="241"/>
      <c r="CX310" s="241"/>
      <c r="CY310" s="241"/>
      <c r="CZ310" s="241"/>
      <c r="DA310" s="241"/>
      <c r="DB310" s="241"/>
      <c r="DC310" s="241"/>
      <c r="DD310" s="241"/>
      <c r="DE310" s="241"/>
      <c r="DF310" s="241"/>
      <c r="DG310" s="241"/>
      <c r="DH310" s="241"/>
      <c r="DI310" s="241"/>
      <c r="DJ310" s="241"/>
      <c r="DK310" s="241"/>
      <c r="DL310" s="241"/>
      <c r="DM310" s="241"/>
      <c r="DN310" s="241"/>
      <c r="DO310" s="241"/>
      <c r="DP310" s="241"/>
      <c r="DQ310" s="241"/>
      <c r="DR310" s="241"/>
      <c r="DS310" s="241"/>
      <c r="DT310" s="241"/>
      <c r="DU310" s="241"/>
      <c r="DV310" s="241"/>
      <c r="DW310" s="241"/>
      <c r="DX310" s="241"/>
      <c r="DY310" s="241"/>
      <c r="DZ310" s="241"/>
      <c r="EA310" s="241"/>
      <c r="EB310" s="241"/>
      <c r="EC310" s="241"/>
      <c r="ED310" s="241"/>
      <c r="EE310" s="241"/>
      <c r="EF310" s="241"/>
      <c r="EG310" s="241"/>
      <c r="EH310" s="241"/>
      <c r="EI310" s="241"/>
      <c r="EJ310" s="241"/>
      <c r="EK310" s="241"/>
      <c r="EL310" s="241"/>
      <c r="EM310" s="241"/>
      <c r="EN310" s="241"/>
      <c r="EO310" s="241"/>
      <c r="EP310" s="241"/>
      <c r="EQ310" s="241"/>
      <c r="ER310" s="241"/>
      <c r="ES310" s="241"/>
      <c r="ET310" s="241"/>
      <c r="EU310" s="241"/>
      <c r="EV310" s="241"/>
      <c r="EW310" s="241"/>
      <c r="EX310" s="241"/>
      <c r="EY310" s="241"/>
      <c r="EZ310" s="241"/>
      <c r="FA310" s="241"/>
      <c r="FB310" s="241"/>
      <c r="FC310" s="241"/>
      <c r="FD310" s="241"/>
      <c r="FE310" s="241"/>
      <c r="FF310" s="241"/>
      <c r="FG310" s="241"/>
      <c r="FH310" s="241"/>
      <c r="FI310" s="241"/>
      <c r="FJ310" s="241"/>
      <c r="FK310" s="241"/>
      <c r="FL310" s="241"/>
      <c r="FM310" s="241"/>
      <c r="FN310" s="241"/>
      <c r="FO310" s="241"/>
      <c r="FP310" s="241"/>
      <c r="FQ310" s="241"/>
      <c r="FR310" s="241"/>
      <c r="FS310" s="241"/>
      <c r="FT310" s="241"/>
      <c r="FU310" s="241"/>
      <c r="FV310" s="241"/>
      <c r="FW310" s="241"/>
      <c r="FX310" s="241"/>
      <c r="FY310" s="241"/>
      <c r="FZ310" s="241"/>
      <c r="GA310" s="241"/>
      <c r="GB310" s="241"/>
      <c r="GC310" s="241"/>
      <c r="GD310" s="241"/>
      <c r="GE310" s="241"/>
      <c r="GF310" s="241"/>
      <c r="GG310" s="241"/>
      <c r="GH310" s="241"/>
      <c r="GI310" s="241"/>
      <c r="GJ310" s="241"/>
      <c r="GK310" s="241"/>
      <c r="GL310" s="241"/>
      <c r="GM310" s="241"/>
      <c r="GN310" s="241"/>
      <c r="GO310" s="241"/>
      <c r="GP310" s="241"/>
      <c r="GQ310" s="241"/>
      <c r="GR310" s="241"/>
      <c r="GS310" s="241"/>
      <c r="GT310" s="241"/>
      <c r="GU310" s="241"/>
      <c r="GV310" s="241"/>
      <c r="GW310" s="241"/>
      <c r="GX310" s="241"/>
      <c r="GY310" s="241"/>
      <c r="GZ310" s="241"/>
      <c r="HA310" s="241"/>
      <c r="HB310" s="241"/>
      <c r="HC310" s="241"/>
      <c r="HD310" s="241"/>
      <c r="HE310" s="241"/>
      <c r="HF310" s="241"/>
      <c r="HG310" s="241"/>
      <c r="HH310" s="241"/>
      <c r="HI310" s="241"/>
      <c r="HJ310" s="241"/>
      <c r="HK310" s="241"/>
      <c r="HL310" s="241"/>
      <c r="HM310" s="241"/>
      <c r="HN310" s="241"/>
      <c r="HO310" s="241"/>
      <c r="HP310" s="241"/>
      <c r="HQ310" s="241"/>
      <c r="HR310" s="241"/>
      <c r="HS310" s="241"/>
      <c r="HT310" s="241"/>
      <c r="HU310" s="241"/>
      <c r="HV310" s="241"/>
      <c r="HW310" s="241"/>
      <c r="HX310" s="241"/>
      <c r="HY310" s="241"/>
      <c r="HZ310" s="241"/>
      <c r="IA310" s="241"/>
      <c r="IB310" s="241"/>
      <c r="IC310" s="241"/>
      <c r="ID310" s="241"/>
      <c r="IE310" s="241"/>
      <c r="IF310" s="241"/>
      <c r="IG310" s="241"/>
      <c r="IH310" s="241"/>
      <c r="II310" s="241"/>
      <c r="IJ310" s="241"/>
      <c r="IK310" s="241"/>
      <c r="IL310" s="241"/>
      <c r="IM310" s="241"/>
      <c r="IN310" s="241"/>
      <c r="IO310" s="241"/>
      <c r="IP310" s="241"/>
      <c r="IQ310" s="241"/>
      <c r="IR310" s="241"/>
      <c r="IS310" s="241"/>
      <c r="IT310" s="241"/>
      <c r="IU310" s="241"/>
      <c r="IV310" s="241"/>
    </row>
    <row r="311" spans="1:256" s="420" customFormat="1" ht="15.6" customHeight="1">
      <c r="A311" s="171"/>
      <c r="B311" s="171"/>
      <c r="C311" s="241"/>
      <c r="D311" s="241"/>
      <c r="E311" s="1305"/>
      <c r="F311" s="476"/>
      <c r="G311" s="487"/>
      <c r="H311" s="522"/>
      <c r="I311" s="518" t="s">
        <v>623</v>
      </c>
      <c r="J311" s="488"/>
      <c r="K311" s="488"/>
      <c r="L311" s="488"/>
      <c r="M311" s="488"/>
      <c r="N311" s="488"/>
      <c r="O311" s="488"/>
      <c r="P311" s="488"/>
      <c r="Q311" s="488"/>
      <c r="R311" s="519"/>
      <c r="S311" s="519"/>
      <c r="T311" s="519"/>
      <c r="U311" s="519"/>
      <c r="V311" s="477"/>
      <c r="W311" s="477"/>
      <c r="X311"/>
      <c r="Y311" s="473"/>
      <c r="Z311" s="477"/>
      <c r="AA311" s="477"/>
      <c r="AB311" s="477"/>
      <c r="AC311" s="477">
        <v>1381100</v>
      </c>
      <c r="AD311" s="477">
        <v>1540698.5544</v>
      </c>
      <c r="AE311" s="477">
        <v>1588092.1849</v>
      </c>
      <c r="AF311" s="477">
        <v>1648200</v>
      </c>
      <c r="AG311" s="477">
        <v>1722500</v>
      </c>
      <c r="AH311" s="477">
        <v>1801200</v>
      </c>
      <c r="AI311" s="477">
        <v>1882400</v>
      </c>
      <c r="AJ311" s="477">
        <v>1949400</v>
      </c>
      <c r="AK311" s="477">
        <v>2018800</v>
      </c>
      <c r="AL311" s="477">
        <v>2090700</v>
      </c>
      <c r="AM311" s="477">
        <v>2165800</v>
      </c>
      <c r="AN311" s="477">
        <v>2244100</v>
      </c>
      <c r="AO311" s="477">
        <v>2325800</v>
      </c>
      <c r="AP311" s="477">
        <v>2411000</v>
      </c>
      <c r="AQ311" s="477">
        <v>2499800</v>
      </c>
      <c r="AR311" s="477">
        <v>2592400</v>
      </c>
      <c r="AS311" s="477">
        <v>2688900</v>
      </c>
      <c r="AT311" s="241"/>
      <c r="AU311" s="241"/>
      <c r="AV311" s="241"/>
      <c r="AW311" s="241"/>
      <c r="AX311" s="241"/>
      <c r="AY311" s="241"/>
      <c r="AZ311" s="241"/>
      <c r="BA311" s="241"/>
      <c r="BB311" s="241"/>
      <c r="BC311" s="241"/>
      <c r="BD311" s="241"/>
      <c r="BE311" s="241"/>
      <c r="BF311" s="241"/>
      <c r="BG311" s="241"/>
      <c r="BH311" s="241"/>
      <c r="BI311" s="241"/>
      <c r="BJ311" s="241"/>
      <c r="BK311" s="241"/>
      <c r="BL311" s="241"/>
      <c r="BM311" s="241"/>
      <c r="BN311" s="241"/>
      <c r="BO311" s="241"/>
      <c r="BP311" s="241"/>
      <c r="BQ311" s="241"/>
      <c r="BR311" s="241"/>
      <c r="BS311" s="241"/>
      <c r="BT311" s="241"/>
      <c r="BU311" s="241"/>
      <c r="BV311" s="241"/>
      <c r="BW311" s="241"/>
      <c r="BX311" s="241"/>
      <c r="BY311" s="241"/>
      <c r="BZ311" s="241"/>
      <c r="CA311" s="241"/>
      <c r="CB311" s="241"/>
      <c r="CC311" s="241"/>
      <c r="CD311" s="241"/>
      <c r="CE311" s="241"/>
      <c r="CF311" s="241"/>
      <c r="CG311" s="241"/>
      <c r="CH311" s="241"/>
      <c r="CI311" s="241"/>
      <c r="CJ311" s="241"/>
      <c r="CK311" s="241"/>
      <c r="CL311" s="241"/>
      <c r="CM311" s="241"/>
      <c r="CN311" s="241"/>
      <c r="CO311" s="241"/>
      <c r="CP311" s="241"/>
      <c r="CQ311" s="241"/>
      <c r="CR311" s="241"/>
      <c r="CS311" s="241"/>
      <c r="CT311" s="241"/>
      <c r="CU311" s="241"/>
      <c r="CV311" s="241"/>
      <c r="CW311" s="241"/>
      <c r="CX311" s="241"/>
      <c r="CY311" s="241"/>
      <c r="CZ311" s="241"/>
      <c r="DA311" s="241"/>
      <c r="DB311" s="241"/>
      <c r="DC311" s="241"/>
      <c r="DD311" s="241"/>
      <c r="DE311" s="241"/>
      <c r="DF311" s="241"/>
      <c r="DG311" s="241"/>
      <c r="DH311" s="241"/>
      <c r="DI311" s="241"/>
      <c r="DJ311" s="241"/>
      <c r="DK311" s="241"/>
      <c r="DL311" s="241"/>
      <c r="DM311" s="241"/>
      <c r="DN311" s="241"/>
      <c r="DO311" s="241"/>
      <c r="DP311" s="241"/>
      <c r="DQ311" s="241"/>
      <c r="DR311" s="241"/>
      <c r="DS311" s="241"/>
      <c r="DT311" s="241"/>
      <c r="DU311" s="241"/>
      <c r="DV311" s="241"/>
      <c r="DW311" s="241"/>
      <c r="DX311" s="241"/>
      <c r="DY311" s="241"/>
      <c r="DZ311" s="241"/>
      <c r="EA311" s="241"/>
      <c r="EB311" s="241"/>
      <c r="EC311" s="241"/>
      <c r="ED311" s="241"/>
      <c r="EE311" s="241"/>
      <c r="EF311" s="241"/>
      <c r="EG311" s="241"/>
      <c r="EH311" s="241"/>
      <c r="EI311" s="241"/>
      <c r="EJ311" s="241"/>
      <c r="EK311" s="241"/>
      <c r="EL311" s="241"/>
      <c r="EM311" s="241"/>
      <c r="EN311" s="241"/>
      <c r="EO311" s="241"/>
      <c r="EP311" s="241"/>
      <c r="EQ311" s="241"/>
      <c r="ER311" s="241"/>
      <c r="ES311" s="241"/>
      <c r="ET311" s="241"/>
      <c r="EU311" s="241"/>
      <c r="EV311" s="241"/>
      <c r="EW311" s="241"/>
      <c r="EX311" s="241"/>
      <c r="EY311" s="241"/>
      <c r="EZ311" s="241"/>
      <c r="FA311" s="241"/>
      <c r="FB311" s="241"/>
      <c r="FC311" s="241"/>
      <c r="FD311" s="241"/>
      <c r="FE311" s="241"/>
      <c r="FF311" s="241"/>
      <c r="FG311" s="241"/>
      <c r="FH311" s="241"/>
      <c r="FI311" s="241"/>
      <c r="FJ311" s="241"/>
      <c r="FK311" s="241"/>
      <c r="FL311" s="241"/>
      <c r="FM311" s="241"/>
      <c r="FN311" s="241"/>
      <c r="FO311" s="241"/>
      <c r="FP311" s="241"/>
      <c r="FQ311" s="241"/>
      <c r="FR311" s="241"/>
      <c r="FS311" s="241"/>
      <c r="FT311" s="241"/>
      <c r="FU311" s="241"/>
      <c r="FV311" s="241"/>
      <c r="FW311" s="241"/>
      <c r="FX311" s="241"/>
      <c r="FY311" s="241"/>
      <c r="FZ311" s="241"/>
      <c r="GA311" s="241"/>
      <c r="GB311" s="241"/>
      <c r="GC311" s="241"/>
      <c r="GD311" s="241"/>
      <c r="GE311" s="241"/>
      <c r="GF311" s="241"/>
      <c r="GG311" s="241"/>
      <c r="GH311" s="241"/>
      <c r="GI311" s="241"/>
      <c r="GJ311" s="241"/>
      <c r="GK311" s="241"/>
      <c r="GL311" s="241"/>
      <c r="GM311" s="241"/>
      <c r="GN311" s="241"/>
      <c r="GO311" s="241"/>
      <c r="GP311" s="241"/>
      <c r="GQ311" s="241"/>
      <c r="GR311" s="241"/>
      <c r="GS311" s="241"/>
      <c r="GT311" s="241"/>
      <c r="GU311" s="241"/>
      <c r="GV311" s="241"/>
      <c r="GW311" s="241"/>
      <c r="GX311" s="241"/>
      <c r="GY311" s="241"/>
      <c r="GZ311" s="241"/>
      <c r="HA311" s="241"/>
      <c r="HB311" s="241"/>
      <c r="HC311" s="241"/>
      <c r="HD311" s="241"/>
      <c r="HE311" s="241"/>
      <c r="HF311" s="241"/>
      <c r="HG311" s="241"/>
      <c r="HH311" s="241"/>
      <c r="HI311" s="241"/>
      <c r="HJ311" s="241"/>
      <c r="HK311" s="241"/>
      <c r="HL311" s="241"/>
      <c r="HM311" s="241"/>
      <c r="HN311" s="241"/>
      <c r="HO311" s="241"/>
      <c r="HP311" s="241"/>
      <c r="HQ311" s="241"/>
      <c r="HR311" s="241"/>
      <c r="HS311" s="241"/>
      <c r="HT311" s="241"/>
      <c r="HU311" s="241"/>
      <c r="HV311" s="241"/>
      <c r="HW311" s="241"/>
      <c r="HX311" s="241"/>
      <c r="HY311" s="241"/>
      <c r="HZ311" s="241"/>
      <c r="IA311" s="241"/>
      <c r="IB311" s="241"/>
      <c r="IC311" s="241"/>
      <c r="ID311" s="241"/>
      <c r="IE311" s="241"/>
      <c r="IF311" s="241"/>
      <c r="IG311" s="241"/>
      <c r="IH311" s="241"/>
      <c r="II311" s="241"/>
      <c r="IJ311" s="241"/>
      <c r="IK311" s="241"/>
      <c r="IL311" s="241"/>
      <c r="IM311" s="241"/>
      <c r="IN311" s="241"/>
      <c r="IO311" s="241"/>
      <c r="IP311" s="241"/>
      <c r="IQ311" s="241"/>
      <c r="IR311" s="241"/>
      <c r="IS311" s="241"/>
      <c r="IT311" s="241"/>
      <c r="IU311" s="241"/>
      <c r="IV311" s="241"/>
    </row>
    <row r="312" spans="1:256" s="420" customFormat="1" ht="15.6" customHeight="1">
      <c r="A312" s="171"/>
      <c r="B312" s="171"/>
      <c r="C312" s="241"/>
      <c r="D312" s="241"/>
      <c r="E312" s="1305"/>
      <c r="F312" s="476"/>
      <c r="G312" s="487"/>
      <c r="H312" s="522"/>
      <c r="I312" s="518" t="s">
        <v>625</v>
      </c>
      <c r="J312" s="488"/>
      <c r="K312" s="488"/>
      <c r="L312" s="488"/>
      <c r="M312" s="488"/>
      <c r="N312" s="488"/>
      <c r="O312" s="488"/>
      <c r="P312" s="488"/>
      <c r="Q312" s="488"/>
      <c r="R312" s="519"/>
      <c r="S312" s="519"/>
      <c r="T312" s="519"/>
      <c r="U312" s="519"/>
      <c r="V312" s="477"/>
      <c r="W312" s="477"/>
      <c r="X312"/>
      <c r="Y312" s="473"/>
      <c r="Z312" s="477"/>
      <c r="AA312" s="477"/>
      <c r="AB312" s="477"/>
      <c r="AC312" s="477">
        <v>0</v>
      </c>
      <c r="AD312" s="477">
        <v>48000</v>
      </c>
      <c r="AE312" s="477">
        <v>49000</v>
      </c>
      <c r="AF312" s="477">
        <v>50200</v>
      </c>
      <c r="AG312" s="477">
        <v>51500</v>
      </c>
      <c r="AH312" s="477">
        <v>52800</v>
      </c>
      <c r="AI312" s="477">
        <v>54100</v>
      </c>
      <c r="AJ312" s="477">
        <v>55500</v>
      </c>
      <c r="AK312" s="477">
        <v>56900</v>
      </c>
      <c r="AL312" s="477">
        <v>58300</v>
      </c>
      <c r="AM312" s="477">
        <v>59800</v>
      </c>
      <c r="AN312" s="477">
        <v>61300</v>
      </c>
      <c r="AO312" s="477">
        <v>62800</v>
      </c>
      <c r="AP312" s="477">
        <v>64400</v>
      </c>
      <c r="AQ312" s="477">
        <v>66000</v>
      </c>
      <c r="AR312" s="477">
        <v>67700</v>
      </c>
      <c r="AS312" s="477">
        <v>69400</v>
      </c>
      <c r="AT312" s="241"/>
      <c r="AU312" s="241"/>
      <c r="AV312" s="241"/>
      <c r="AW312" s="241"/>
      <c r="AX312" s="241"/>
      <c r="AY312" s="241"/>
      <c r="AZ312" s="241"/>
      <c r="BA312" s="241"/>
      <c r="BB312" s="241"/>
      <c r="BC312" s="241"/>
      <c r="BD312" s="241"/>
      <c r="BE312" s="241"/>
      <c r="BF312" s="241"/>
      <c r="BG312" s="241"/>
      <c r="BH312" s="241"/>
      <c r="BI312" s="241"/>
      <c r="BJ312" s="241"/>
      <c r="BK312" s="241"/>
      <c r="BL312" s="241"/>
      <c r="BM312" s="241"/>
      <c r="BN312" s="241"/>
      <c r="BO312" s="241"/>
      <c r="BP312" s="241"/>
      <c r="BQ312" s="241"/>
      <c r="BR312" s="241"/>
      <c r="BS312" s="241"/>
      <c r="BT312" s="241"/>
      <c r="BU312" s="241"/>
      <c r="BV312" s="241"/>
      <c r="BW312" s="241"/>
      <c r="BX312" s="241"/>
      <c r="BY312" s="241"/>
      <c r="BZ312" s="241"/>
      <c r="CA312" s="241"/>
      <c r="CB312" s="241"/>
      <c r="CC312" s="241"/>
      <c r="CD312" s="241"/>
      <c r="CE312" s="241"/>
      <c r="CF312" s="241"/>
      <c r="CG312" s="241"/>
      <c r="CH312" s="241"/>
      <c r="CI312" s="241"/>
      <c r="CJ312" s="241"/>
      <c r="CK312" s="241"/>
      <c r="CL312" s="241"/>
      <c r="CM312" s="241"/>
      <c r="CN312" s="241"/>
      <c r="CO312" s="241"/>
      <c r="CP312" s="241"/>
      <c r="CQ312" s="241"/>
      <c r="CR312" s="241"/>
      <c r="CS312" s="241"/>
      <c r="CT312" s="241"/>
      <c r="CU312" s="241"/>
      <c r="CV312" s="241"/>
      <c r="CW312" s="241"/>
      <c r="CX312" s="241"/>
      <c r="CY312" s="241"/>
      <c r="CZ312" s="241"/>
      <c r="DA312" s="241"/>
      <c r="DB312" s="241"/>
      <c r="DC312" s="241"/>
      <c r="DD312" s="241"/>
      <c r="DE312" s="241"/>
      <c r="DF312" s="241"/>
      <c r="DG312" s="241"/>
      <c r="DH312" s="241"/>
      <c r="DI312" s="241"/>
      <c r="DJ312" s="241"/>
      <c r="DK312" s="241"/>
      <c r="DL312" s="241"/>
      <c r="DM312" s="241"/>
      <c r="DN312" s="241"/>
      <c r="DO312" s="241"/>
      <c r="DP312" s="241"/>
      <c r="DQ312" s="241"/>
      <c r="DR312" s="241"/>
      <c r="DS312" s="241"/>
      <c r="DT312" s="241"/>
      <c r="DU312" s="241"/>
      <c r="DV312" s="241"/>
      <c r="DW312" s="241"/>
      <c r="DX312" s="241"/>
      <c r="DY312" s="241"/>
      <c r="DZ312" s="241"/>
      <c r="EA312" s="241"/>
      <c r="EB312" s="241"/>
      <c r="EC312" s="241"/>
      <c r="ED312" s="241"/>
      <c r="EE312" s="241"/>
      <c r="EF312" s="241"/>
      <c r="EG312" s="241"/>
      <c r="EH312" s="241"/>
      <c r="EI312" s="241"/>
      <c r="EJ312" s="241"/>
      <c r="EK312" s="241"/>
      <c r="EL312" s="241"/>
      <c r="EM312" s="241"/>
      <c r="EN312" s="241"/>
      <c r="EO312" s="241"/>
      <c r="EP312" s="241"/>
      <c r="EQ312" s="241"/>
      <c r="ER312" s="241"/>
      <c r="ES312" s="241"/>
      <c r="ET312" s="241"/>
      <c r="EU312" s="241"/>
      <c r="EV312" s="241"/>
      <c r="EW312" s="241"/>
      <c r="EX312" s="241"/>
      <c r="EY312" s="241"/>
      <c r="EZ312" s="241"/>
      <c r="FA312" s="241"/>
      <c r="FB312" s="241"/>
      <c r="FC312" s="241"/>
      <c r="FD312" s="241"/>
      <c r="FE312" s="241"/>
      <c r="FF312" s="241"/>
      <c r="FG312" s="241"/>
      <c r="FH312" s="241"/>
      <c r="FI312" s="241"/>
      <c r="FJ312" s="241"/>
      <c r="FK312" s="241"/>
      <c r="FL312" s="241"/>
      <c r="FM312" s="241"/>
      <c r="FN312" s="241"/>
      <c r="FO312" s="241"/>
      <c r="FP312" s="241"/>
      <c r="FQ312" s="241"/>
      <c r="FR312" s="241"/>
      <c r="FS312" s="241"/>
      <c r="FT312" s="241"/>
      <c r="FU312" s="241"/>
      <c r="FV312" s="241"/>
      <c r="FW312" s="241"/>
      <c r="FX312" s="241"/>
      <c r="FY312" s="241"/>
      <c r="FZ312" s="241"/>
      <c r="GA312" s="241"/>
      <c r="GB312" s="241"/>
      <c r="GC312" s="241"/>
      <c r="GD312" s="241"/>
      <c r="GE312" s="241"/>
      <c r="GF312" s="241"/>
      <c r="GG312" s="241"/>
      <c r="GH312" s="241"/>
      <c r="GI312" s="241"/>
      <c r="GJ312" s="241"/>
      <c r="GK312" s="241"/>
      <c r="GL312" s="241"/>
      <c r="GM312" s="241"/>
      <c r="GN312" s="241"/>
      <c r="GO312" s="241"/>
      <c r="GP312" s="241"/>
      <c r="GQ312" s="241"/>
      <c r="GR312" s="241"/>
      <c r="GS312" s="241"/>
      <c r="GT312" s="241"/>
      <c r="GU312" s="241"/>
      <c r="GV312" s="241"/>
      <c r="GW312" s="241"/>
      <c r="GX312" s="241"/>
      <c r="GY312" s="241"/>
      <c r="GZ312" s="241"/>
      <c r="HA312" s="241"/>
      <c r="HB312" s="241"/>
      <c r="HC312" s="241"/>
      <c r="HD312" s="241"/>
      <c r="HE312" s="241"/>
      <c r="HF312" s="241"/>
      <c r="HG312" s="241"/>
      <c r="HH312" s="241"/>
      <c r="HI312" s="241"/>
      <c r="HJ312" s="241"/>
      <c r="HK312" s="241"/>
      <c r="HL312" s="241"/>
      <c r="HM312" s="241"/>
      <c r="HN312" s="241"/>
      <c r="HO312" s="241"/>
      <c r="HP312" s="241"/>
      <c r="HQ312" s="241"/>
      <c r="HR312" s="241"/>
      <c r="HS312" s="241"/>
      <c r="HT312" s="241"/>
      <c r="HU312" s="241"/>
      <c r="HV312" s="241"/>
      <c r="HW312" s="241"/>
      <c r="HX312" s="241"/>
      <c r="HY312" s="241"/>
      <c r="HZ312" s="241"/>
      <c r="IA312" s="241"/>
      <c r="IB312" s="241"/>
      <c r="IC312" s="241"/>
      <c r="ID312" s="241"/>
      <c r="IE312" s="241"/>
      <c r="IF312" s="241"/>
      <c r="IG312" s="241"/>
      <c r="IH312" s="241"/>
      <c r="II312" s="241"/>
      <c r="IJ312" s="241"/>
      <c r="IK312" s="241"/>
      <c r="IL312" s="241"/>
      <c r="IM312" s="241"/>
      <c r="IN312" s="241"/>
      <c r="IO312" s="241"/>
      <c r="IP312" s="241"/>
      <c r="IQ312" s="241"/>
      <c r="IR312" s="241"/>
      <c r="IS312" s="241"/>
      <c r="IT312" s="241"/>
      <c r="IU312" s="241"/>
      <c r="IV312" s="241"/>
    </row>
    <row r="313" spans="1:256" s="420" customFormat="1" ht="15.6" customHeight="1">
      <c r="A313" s="171"/>
      <c r="B313" s="171"/>
      <c r="C313" s="241"/>
      <c r="D313" s="241"/>
      <c r="E313" s="1305"/>
      <c r="F313" s="476"/>
      <c r="G313" s="487"/>
      <c r="H313" s="522"/>
      <c r="I313" s="518" t="s">
        <v>626</v>
      </c>
      <c r="J313" s="488"/>
      <c r="K313" s="488"/>
      <c r="L313" s="488"/>
      <c r="M313" s="488"/>
      <c r="N313" s="488"/>
      <c r="O313" s="488"/>
      <c r="P313" s="488"/>
      <c r="Q313" s="488"/>
      <c r="R313" s="519"/>
      <c r="S313" s="519"/>
      <c r="T313" s="519"/>
      <c r="U313" s="519"/>
      <c r="V313" s="477"/>
      <c r="W313" s="477"/>
      <c r="X313"/>
      <c r="Y313" s="473"/>
      <c r="Z313" s="477"/>
      <c r="AA313" s="477"/>
      <c r="AB313" s="477"/>
      <c r="AC313" s="477">
        <v>0</v>
      </c>
      <c r="AD313" s="477">
        <v>0</v>
      </c>
      <c r="AE313" s="477">
        <v>0</v>
      </c>
      <c r="AF313" s="477">
        <v>0</v>
      </c>
      <c r="AG313" s="477">
        <v>0</v>
      </c>
      <c r="AH313" s="477">
        <v>0</v>
      </c>
      <c r="AI313" s="477">
        <v>0</v>
      </c>
      <c r="AJ313" s="477">
        <v>0</v>
      </c>
      <c r="AK313" s="477">
        <v>0</v>
      </c>
      <c r="AL313" s="477">
        <v>0</v>
      </c>
      <c r="AM313" s="477">
        <v>0</v>
      </c>
      <c r="AN313" s="477">
        <v>0</v>
      </c>
      <c r="AO313" s="477">
        <v>0</v>
      </c>
      <c r="AP313" s="477">
        <v>0</v>
      </c>
      <c r="AQ313" s="477">
        <v>0</v>
      </c>
      <c r="AR313" s="477">
        <v>0</v>
      </c>
      <c r="AS313" s="477">
        <v>0</v>
      </c>
      <c r="AT313" s="241"/>
      <c r="AU313" s="241"/>
      <c r="AV313" s="241"/>
      <c r="AW313" s="241"/>
      <c r="AX313" s="241"/>
      <c r="AY313" s="241"/>
      <c r="AZ313" s="241"/>
      <c r="BA313" s="241"/>
      <c r="BB313" s="241"/>
      <c r="BC313" s="241"/>
      <c r="BD313" s="241"/>
      <c r="BE313" s="241"/>
      <c r="BF313" s="241"/>
      <c r="BG313" s="241"/>
      <c r="BH313" s="241"/>
      <c r="BI313" s="241"/>
      <c r="BJ313" s="241"/>
      <c r="BK313" s="241"/>
      <c r="BL313" s="241"/>
      <c r="BM313" s="241"/>
      <c r="BN313" s="241"/>
      <c r="BO313" s="241"/>
      <c r="BP313" s="241"/>
      <c r="BQ313" s="241"/>
      <c r="BR313" s="241"/>
      <c r="BS313" s="241"/>
      <c r="BT313" s="241"/>
      <c r="BU313" s="241"/>
      <c r="BV313" s="241"/>
      <c r="BW313" s="241"/>
      <c r="BX313" s="241"/>
      <c r="BY313" s="241"/>
      <c r="BZ313" s="241"/>
      <c r="CA313" s="241"/>
      <c r="CB313" s="241"/>
      <c r="CC313" s="241"/>
      <c r="CD313" s="241"/>
      <c r="CE313" s="241"/>
      <c r="CF313" s="241"/>
      <c r="CG313" s="241"/>
      <c r="CH313" s="241"/>
      <c r="CI313" s="241"/>
      <c r="CJ313" s="241"/>
      <c r="CK313" s="241"/>
      <c r="CL313" s="241"/>
      <c r="CM313" s="241"/>
      <c r="CN313" s="241"/>
      <c r="CO313" s="241"/>
      <c r="CP313" s="241"/>
      <c r="CQ313" s="241"/>
      <c r="CR313" s="241"/>
      <c r="CS313" s="241"/>
      <c r="CT313" s="241"/>
      <c r="CU313" s="241"/>
      <c r="CV313" s="241"/>
      <c r="CW313" s="241"/>
      <c r="CX313" s="241"/>
      <c r="CY313" s="241"/>
      <c r="CZ313" s="241"/>
      <c r="DA313" s="241"/>
      <c r="DB313" s="241"/>
      <c r="DC313" s="241"/>
      <c r="DD313" s="241"/>
      <c r="DE313" s="241"/>
      <c r="DF313" s="241"/>
      <c r="DG313" s="241"/>
      <c r="DH313" s="241"/>
      <c r="DI313" s="241"/>
      <c r="DJ313" s="241"/>
      <c r="DK313" s="241"/>
      <c r="DL313" s="241"/>
      <c r="DM313" s="241"/>
      <c r="DN313" s="241"/>
      <c r="DO313" s="241"/>
      <c r="DP313" s="241"/>
      <c r="DQ313" s="241"/>
      <c r="DR313" s="241"/>
      <c r="DS313" s="241"/>
      <c r="DT313" s="241"/>
      <c r="DU313" s="241"/>
      <c r="DV313" s="241"/>
      <c r="DW313" s="241"/>
      <c r="DX313" s="241"/>
      <c r="DY313" s="241"/>
      <c r="DZ313" s="241"/>
      <c r="EA313" s="241"/>
      <c r="EB313" s="241"/>
      <c r="EC313" s="241"/>
      <c r="ED313" s="241"/>
      <c r="EE313" s="241"/>
      <c r="EF313" s="241"/>
      <c r="EG313" s="241"/>
      <c r="EH313" s="241"/>
      <c r="EI313" s="241"/>
      <c r="EJ313" s="241"/>
      <c r="EK313" s="241"/>
      <c r="EL313" s="241"/>
      <c r="EM313" s="241"/>
      <c r="EN313" s="241"/>
      <c r="EO313" s="241"/>
      <c r="EP313" s="241"/>
      <c r="EQ313" s="241"/>
      <c r="ER313" s="241"/>
      <c r="ES313" s="241"/>
      <c r="ET313" s="241"/>
      <c r="EU313" s="241"/>
      <c r="EV313" s="241"/>
      <c r="EW313" s="241"/>
      <c r="EX313" s="241"/>
      <c r="EY313" s="241"/>
      <c r="EZ313" s="241"/>
      <c r="FA313" s="241"/>
      <c r="FB313" s="241"/>
      <c r="FC313" s="241"/>
      <c r="FD313" s="241"/>
      <c r="FE313" s="241"/>
      <c r="FF313" s="241"/>
      <c r="FG313" s="241"/>
      <c r="FH313" s="241"/>
      <c r="FI313" s="241"/>
      <c r="FJ313" s="241"/>
      <c r="FK313" s="241"/>
      <c r="FL313" s="241"/>
      <c r="FM313" s="241"/>
      <c r="FN313" s="241"/>
      <c r="FO313" s="241"/>
      <c r="FP313" s="241"/>
      <c r="FQ313" s="241"/>
      <c r="FR313" s="241"/>
      <c r="FS313" s="241"/>
      <c r="FT313" s="241"/>
      <c r="FU313" s="241"/>
      <c r="FV313" s="241"/>
      <c r="FW313" s="241"/>
      <c r="FX313" s="241"/>
      <c r="FY313" s="241"/>
      <c r="FZ313" s="241"/>
      <c r="GA313" s="241"/>
      <c r="GB313" s="241"/>
      <c r="GC313" s="241"/>
      <c r="GD313" s="241"/>
      <c r="GE313" s="241"/>
      <c r="GF313" s="241"/>
      <c r="GG313" s="241"/>
      <c r="GH313" s="241"/>
      <c r="GI313" s="241"/>
      <c r="GJ313" s="241"/>
      <c r="GK313" s="241"/>
      <c r="GL313" s="241"/>
      <c r="GM313" s="241"/>
      <c r="GN313" s="241"/>
      <c r="GO313" s="241"/>
      <c r="GP313" s="241"/>
      <c r="GQ313" s="241"/>
      <c r="GR313" s="241"/>
      <c r="GS313" s="241"/>
      <c r="GT313" s="241"/>
      <c r="GU313" s="241"/>
      <c r="GV313" s="241"/>
      <c r="GW313" s="241"/>
      <c r="GX313" s="241"/>
      <c r="GY313" s="241"/>
      <c r="GZ313" s="241"/>
      <c r="HA313" s="241"/>
      <c r="HB313" s="241"/>
      <c r="HC313" s="241"/>
      <c r="HD313" s="241"/>
      <c r="HE313" s="241"/>
      <c r="HF313" s="241"/>
      <c r="HG313" s="241"/>
      <c r="HH313" s="241"/>
      <c r="HI313" s="241"/>
      <c r="HJ313" s="241"/>
      <c r="HK313" s="241"/>
      <c r="HL313" s="241"/>
      <c r="HM313" s="241"/>
      <c r="HN313" s="241"/>
      <c r="HO313" s="241"/>
      <c r="HP313" s="241"/>
      <c r="HQ313" s="241"/>
      <c r="HR313" s="241"/>
      <c r="HS313" s="241"/>
      <c r="HT313" s="241"/>
      <c r="HU313" s="241"/>
      <c r="HV313" s="241"/>
      <c r="HW313" s="241"/>
      <c r="HX313" s="241"/>
      <c r="HY313" s="241"/>
      <c r="HZ313" s="241"/>
      <c r="IA313" s="241"/>
      <c r="IB313" s="241"/>
      <c r="IC313" s="241"/>
      <c r="ID313" s="241"/>
      <c r="IE313" s="241"/>
      <c r="IF313" s="241"/>
      <c r="IG313" s="241"/>
      <c r="IH313" s="241"/>
      <c r="II313" s="241"/>
      <c r="IJ313" s="241"/>
      <c r="IK313" s="241"/>
      <c r="IL313" s="241"/>
      <c r="IM313" s="241"/>
      <c r="IN313" s="241"/>
      <c r="IO313" s="241"/>
      <c r="IP313" s="241"/>
      <c r="IQ313" s="241"/>
      <c r="IR313" s="241"/>
      <c r="IS313" s="241"/>
      <c r="IT313" s="241"/>
      <c r="IU313" s="241"/>
      <c r="IV313" s="241"/>
    </row>
    <row r="314" spans="1:256" s="420" customFormat="1" ht="15.6" customHeight="1">
      <c r="A314" s="171"/>
      <c r="B314" s="171"/>
      <c r="C314" s="241"/>
      <c r="D314" s="241"/>
      <c r="E314" s="1305"/>
      <c r="F314" s="476"/>
      <c r="G314" s="487"/>
      <c r="H314" s="522"/>
      <c r="I314" s="518" t="s">
        <v>629</v>
      </c>
      <c r="J314" s="488"/>
      <c r="K314" s="488"/>
      <c r="L314" s="488"/>
      <c r="M314" s="488"/>
      <c r="N314" s="488"/>
      <c r="O314" s="488"/>
      <c r="P314" s="488"/>
      <c r="Q314" s="488"/>
      <c r="R314" s="519"/>
      <c r="S314" s="519"/>
      <c r="T314" s="519"/>
      <c r="U314" s="519"/>
      <c r="V314" s="477"/>
      <c r="W314" s="477"/>
      <c r="X314"/>
      <c r="Y314" s="473"/>
      <c r="Z314" s="477"/>
      <c r="AA314" s="477"/>
      <c r="AB314" s="477"/>
      <c r="AC314" s="477">
        <v>0</v>
      </c>
      <c r="AD314" s="477">
        <v>0</v>
      </c>
      <c r="AE314" s="477">
        <v>0</v>
      </c>
      <c r="AF314" s="477">
        <v>0</v>
      </c>
      <c r="AG314" s="477">
        <v>0</v>
      </c>
      <c r="AH314" s="477">
        <v>0</v>
      </c>
      <c r="AI314" s="477">
        <v>0</v>
      </c>
      <c r="AJ314" s="477">
        <v>0</v>
      </c>
      <c r="AK314" s="477">
        <v>0</v>
      </c>
      <c r="AL314" s="477">
        <v>0</v>
      </c>
      <c r="AM314" s="477">
        <v>0</v>
      </c>
      <c r="AN314" s="477">
        <v>0</v>
      </c>
      <c r="AO314" s="477">
        <v>0</v>
      </c>
      <c r="AP314" s="477">
        <v>0</v>
      </c>
      <c r="AQ314" s="477">
        <v>0</v>
      </c>
      <c r="AR314" s="477">
        <v>0</v>
      </c>
      <c r="AS314" s="477">
        <v>0</v>
      </c>
      <c r="AT314" s="241"/>
      <c r="AU314" s="241"/>
      <c r="AV314" s="241"/>
      <c r="AW314" s="241"/>
      <c r="AX314" s="241"/>
      <c r="AY314" s="241"/>
      <c r="AZ314" s="241"/>
      <c r="BA314" s="241"/>
      <c r="BB314" s="241"/>
      <c r="BC314" s="241"/>
      <c r="BD314" s="241"/>
      <c r="BE314" s="241"/>
      <c r="BF314" s="241"/>
      <c r="BG314" s="241"/>
      <c r="BH314" s="241"/>
      <c r="BI314" s="241"/>
      <c r="BJ314" s="241"/>
      <c r="BK314" s="241"/>
      <c r="BL314" s="241"/>
      <c r="BM314" s="241"/>
      <c r="BN314" s="241"/>
      <c r="BO314" s="241"/>
      <c r="BP314" s="241"/>
      <c r="BQ314" s="241"/>
      <c r="BR314" s="241"/>
      <c r="BS314" s="241"/>
      <c r="BT314" s="241"/>
      <c r="BU314" s="241"/>
      <c r="BV314" s="241"/>
      <c r="BW314" s="241"/>
      <c r="BX314" s="241"/>
      <c r="BY314" s="241"/>
      <c r="BZ314" s="241"/>
      <c r="CA314" s="241"/>
      <c r="CB314" s="241"/>
      <c r="CC314" s="241"/>
      <c r="CD314" s="241"/>
      <c r="CE314" s="241"/>
      <c r="CF314" s="241"/>
      <c r="CG314" s="241"/>
      <c r="CH314" s="241"/>
      <c r="CI314" s="241"/>
      <c r="CJ314" s="241"/>
      <c r="CK314" s="241"/>
      <c r="CL314" s="241"/>
      <c r="CM314" s="241"/>
      <c r="CN314" s="241"/>
      <c r="CO314" s="241"/>
      <c r="CP314" s="241"/>
      <c r="CQ314" s="241"/>
      <c r="CR314" s="241"/>
      <c r="CS314" s="241"/>
      <c r="CT314" s="241"/>
      <c r="CU314" s="241"/>
      <c r="CV314" s="241"/>
      <c r="CW314" s="241"/>
      <c r="CX314" s="241"/>
      <c r="CY314" s="241"/>
      <c r="CZ314" s="241"/>
      <c r="DA314" s="241"/>
      <c r="DB314" s="241"/>
      <c r="DC314" s="241"/>
      <c r="DD314" s="241"/>
      <c r="DE314" s="241"/>
      <c r="DF314" s="241"/>
      <c r="DG314" s="241"/>
      <c r="DH314" s="241"/>
      <c r="DI314" s="241"/>
      <c r="DJ314" s="241"/>
      <c r="DK314" s="241"/>
      <c r="DL314" s="241"/>
      <c r="DM314" s="241"/>
      <c r="DN314" s="241"/>
      <c r="DO314" s="241"/>
      <c r="DP314" s="241"/>
      <c r="DQ314" s="241"/>
      <c r="DR314" s="241"/>
      <c r="DS314" s="241"/>
      <c r="DT314" s="241"/>
      <c r="DU314" s="241"/>
      <c r="DV314" s="241"/>
      <c r="DW314" s="241"/>
      <c r="DX314" s="241"/>
      <c r="DY314" s="241"/>
      <c r="DZ314" s="241"/>
      <c r="EA314" s="241"/>
      <c r="EB314" s="241"/>
      <c r="EC314" s="241"/>
      <c r="ED314" s="241"/>
      <c r="EE314" s="241"/>
      <c r="EF314" s="241"/>
      <c r="EG314" s="241"/>
      <c r="EH314" s="241"/>
      <c r="EI314" s="241"/>
      <c r="EJ314" s="241"/>
      <c r="EK314" s="241"/>
      <c r="EL314" s="241"/>
      <c r="EM314" s="241"/>
      <c r="EN314" s="241"/>
      <c r="EO314" s="241"/>
      <c r="EP314" s="241"/>
      <c r="EQ314" s="241"/>
      <c r="ER314" s="241"/>
      <c r="ES314" s="241"/>
      <c r="ET314" s="241"/>
      <c r="EU314" s="241"/>
      <c r="EV314" s="241"/>
      <c r="EW314" s="241"/>
      <c r="EX314" s="241"/>
      <c r="EY314" s="241"/>
      <c r="EZ314" s="241"/>
      <c r="FA314" s="241"/>
      <c r="FB314" s="241"/>
      <c r="FC314" s="241"/>
      <c r="FD314" s="241"/>
      <c r="FE314" s="241"/>
      <c r="FF314" s="241"/>
      <c r="FG314" s="241"/>
      <c r="FH314" s="241"/>
      <c r="FI314" s="241"/>
      <c r="FJ314" s="241"/>
      <c r="FK314" s="241"/>
      <c r="FL314" s="241"/>
      <c r="FM314" s="241"/>
      <c r="FN314" s="241"/>
      <c r="FO314" s="241"/>
      <c r="FP314" s="241"/>
      <c r="FQ314" s="241"/>
      <c r="FR314" s="241"/>
      <c r="FS314" s="241"/>
      <c r="FT314" s="241"/>
      <c r="FU314" s="241"/>
      <c r="FV314" s="241"/>
      <c r="FW314" s="241"/>
      <c r="FX314" s="241"/>
      <c r="FY314" s="241"/>
      <c r="FZ314" s="241"/>
      <c r="GA314" s="241"/>
      <c r="GB314" s="241"/>
      <c r="GC314" s="241"/>
      <c r="GD314" s="241"/>
      <c r="GE314" s="241"/>
      <c r="GF314" s="241"/>
      <c r="GG314" s="241"/>
      <c r="GH314" s="241"/>
      <c r="GI314" s="241"/>
      <c r="GJ314" s="241"/>
      <c r="GK314" s="241"/>
      <c r="GL314" s="241"/>
      <c r="GM314" s="241"/>
      <c r="GN314" s="241"/>
      <c r="GO314" s="241"/>
      <c r="GP314" s="241"/>
      <c r="GQ314" s="241"/>
      <c r="GR314" s="241"/>
      <c r="GS314" s="241"/>
      <c r="GT314" s="241"/>
      <c r="GU314" s="241"/>
      <c r="GV314" s="241"/>
      <c r="GW314" s="241"/>
      <c r="GX314" s="241"/>
      <c r="GY314" s="241"/>
      <c r="GZ314" s="241"/>
      <c r="HA314" s="241"/>
      <c r="HB314" s="241"/>
      <c r="HC314" s="241"/>
      <c r="HD314" s="241"/>
      <c r="HE314" s="241"/>
      <c r="HF314" s="241"/>
      <c r="HG314" s="241"/>
      <c r="HH314" s="241"/>
      <c r="HI314" s="241"/>
      <c r="HJ314" s="241"/>
      <c r="HK314" s="241"/>
      <c r="HL314" s="241"/>
      <c r="HM314" s="241"/>
      <c r="HN314" s="241"/>
      <c r="HO314" s="241"/>
      <c r="HP314" s="241"/>
      <c r="HQ314" s="241"/>
      <c r="HR314" s="241"/>
      <c r="HS314" s="241"/>
      <c r="HT314" s="241"/>
      <c r="HU314" s="241"/>
      <c r="HV314" s="241"/>
      <c r="HW314" s="241"/>
      <c r="HX314" s="241"/>
      <c r="HY314" s="241"/>
      <c r="HZ314" s="241"/>
      <c r="IA314" s="241"/>
      <c r="IB314" s="241"/>
      <c r="IC314" s="241"/>
      <c r="ID314" s="241"/>
      <c r="IE314" s="241"/>
      <c r="IF314" s="241"/>
      <c r="IG314" s="241"/>
      <c r="IH314" s="241"/>
      <c r="II314" s="241"/>
      <c r="IJ314" s="241"/>
      <c r="IK314" s="241"/>
      <c r="IL314" s="241"/>
      <c r="IM314" s="241"/>
      <c r="IN314" s="241"/>
      <c r="IO314" s="241"/>
      <c r="IP314" s="241"/>
      <c r="IQ314" s="241"/>
      <c r="IR314" s="241"/>
      <c r="IS314" s="241"/>
      <c r="IT314" s="241"/>
      <c r="IU314" s="241"/>
      <c r="IV314" s="241"/>
    </row>
    <row r="315" spans="1:256" s="420" customFormat="1" ht="15.6" customHeight="1">
      <c r="A315" s="171"/>
      <c r="B315" s="171"/>
      <c r="C315" s="241"/>
      <c r="D315" s="241"/>
      <c r="E315" s="1305"/>
      <c r="F315" s="476"/>
      <c r="G315" s="487"/>
      <c r="H315" s="522"/>
      <c r="I315" s="518" t="s">
        <v>632</v>
      </c>
      <c r="J315" s="488"/>
      <c r="K315" s="488"/>
      <c r="L315" s="488"/>
      <c r="M315" s="488"/>
      <c r="N315" s="488"/>
      <c r="O315" s="488"/>
      <c r="P315" s="488"/>
      <c r="Q315" s="488"/>
      <c r="R315" s="519"/>
      <c r="S315" s="519"/>
      <c r="T315" s="519"/>
      <c r="U315" s="519"/>
      <c r="V315" s="477"/>
      <c r="W315" s="477"/>
      <c r="X315"/>
      <c r="Y315" s="473"/>
      <c r="Z315" s="477"/>
      <c r="AA315" s="477"/>
      <c r="AB315" s="477"/>
      <c r="AC315" s="477">
        <v>215100</v>
      </c>
      <c r="AD315" s="477">
        <v>175650</v>
      </c>
      <c r="AE315" s="477">
        <v>179750</v>
      </c>
      <c r="AF315" s="477">
        <v>184200</v>
      </c>
      <c r="AG315" s="477">
        <v>188800</v>
      </c>
      <c r="AH315" s="477">
        <v>193500</v>
      </c>
      <c r="AI315" s="477">
        <v>198300</v>
      </c>
      <c r="AJ315" s="477">
        <v>203300</v>
      </c>
      <c r="AK315" s="477">
        <v>208400</v>
      </c>
      <c r="AL315" s="477">
        <v>213600</v>
      </c>
      <c r="AM315" s="477">
        <v>218900</v>
      </c>
      <c r="AN315" s="477">
        <v>224400</v>
      </c>
      <c r="AO315" s="477">
        <v>230000</v>
      </c>
      <c r="AP315" s="477">
        <v>235800</v>
      </c>
      <c r="AQ315" s="477">
        <v>241700</v>
      </c>
      <c r="AR315" s="477">
        <v>247700</v>
      </c>
      <c r="AS315" s="477">
        <v>253900</v>
      </c>
      <c r="AT315" s="241"/>
      <c r="AU315" s="241"/>
      <c r="AV315" s="241"/>
      <c r="AW315" s="241"/>
      <c r="AX315" s="241"/>
      <c r="AY315" s="241"/>
      <c r="AZ315" s="241"/>
      <c r="BA315" s="241"/>
      <c r="BB315" s="241"/>
      <c r="BC315" s="241"/>
      <c r="BD315" s="241"/>
      <c r="BE315" s="241"/>
      <c r="BF315" s="241"/>
      <c r="BG315" s="241"/>
      <c r="BH315" s="241"/>
      <c r="BI315" s="241"/>
      <c r="BJ315" s="241"/>
      <c r="BK315" s="241"/>
      <c r="BL315" s="241"/>
      <c r="BM315" s="241"/>
      <c r="BN315" s="241"/>
      <c r="BO315" s="241"/>
      <c r="BP315" s="241"/>
      <c r="BQ315" s="241"/>
      <c r="BR315" s="241"/>
      <c r="BS315" s="241"/>
      <c r="BT315" s="241"/>
      <c r="BU315" s="241"/>
      <c r="BV315" s="241"/>
      <c r="BW315" s="241"/>
      <c r="BX315" s="241"/>
      <c r="BY315" s="241"/>
      <c r="BZ315" s="241"/>
      <c r="CA315" s="241"/>
      <c r="CB315" s="241"/>
      <c r="CC315" s="241"/>
      <c r="CD315" s="241"/>
      <c r="CE315" s="241"/>
      <c r="CF315" s="241"/>
      <c r="CG315" s="241"/>
      <c r="CH315" s="241"/>
      <c r="CI315" s="241"/>
      <c r="CJ315" s="241"/>
      <c r="CK315" s="241"/>
      <c r="CL315" s="241"/>
      <c r="CM315" s="241"/>
      <c r="CN315" s="241"/>
      <c r="CO315" s="241"/>
      <c r="CP315" s="241"/>
      <c r="CQ315" s="241"/>
      <c r="CR315" s="241"/>
      <c r="CS315" s="241"/>
      <c r="CT315" s="241"/>
      <c r="CU315" s="241"/>
      <c r="CV315" s="241"/>
      <c r="CW315" s="241"/>
      <c r="CX315" s="241"/>
      <c r="CY315" s="241"/>
      <c r="CZ315" s="241"/>
      <c r="DA315" s="241"/>
      <c r="DB315" s="241"/>
      <c r="DC315" s="241"/>
      <c r="DD315" s="241"/>
      <c r="DE315" s="241"/>
      <c r="DF315" s="241"/>
      <c r="DG315" s="241"/>
      <c r="DH315" s="241"/>
      <c r="DI315" s="241"/>
      <c r="DJ315" s="241"/>
      <c r="DK315" s="241"/>
      <c r="DL315" s="241"/>
      <c r="DM315" s="241"/>
      <c r="DN315" s="241"/>
      <c r="DO315" s="241"/>
      <c r="DP315" s="241"/>
      <c r="DQ315" s="241"/>
      <c r="DR315" s="241"/>
      <c r="DS315" s="241"/>
      <c r="DT315" s="241"/>
      <c r="DU315" s="241"/>
      <c r="DV315" s="241"/>
      <c r="DW315" s="241"/>
      <c r="DX315" s="241"/>
      <c r="DY315" s="241"/>
      <c r="DZ315" s="241"/>
      <c r="EA315" s="241"/>
      <c r="EB315" s="241"/>
      <c r="EC315" s="241"/>
      <c r="ED315" s="241"/>
      <c r="EE315" s="241"/>
      <c r="EF315" s="241"/>
      <c r="EG315" s="241"/>
      <c r="EH315" s="241"/>
      <c r="EI315" s="241"/>
      <c r="EJ315" s="241"/>
      <c r="EK315" s="241"/>
      <c r="EL315" s="241"/>
      <c r="EM315" s="241"/>
      <c r="EN315" s="241"/>
      <c r="EO315" s="241"/>
      <c r="EP315" s="241"/>
      <c r="EQ315" s="241"/>
      <c r="ER315" s="241"/>
      <c r="ES315" s="241"/>
      <c r="ET315" s="241"/>
      <c r="EU315" s="241"/>
      <c r="EV315" s="241"/>
      <c r="EW315" s="241"/>
      <c r="EX315" s="241"/>
      <c r="EY315" s="241"/>
      <c r="EZ315" s="241"/>
      <c r="FA315" s="241"/>
      <c r="FB315" s="241"/>
      <c r="FC315" s="241"/>
      <c r="FD315" s="241"/>
      <c r="FE315" s="241"/>
      <c r="FF315" s="241"/>
      <c r="FG315" s="241"/>
      <c r="FH315" s="241"/>
      <c r="FI315" s="241"/>
      <c r="FJ315" s="241"/>
      <c r="FK315" s="241"/>
      <c r="FL315" s="241"/>
      <c r="FM315" s="241"/>
      <c r="FN315" s="241"/>
      <c r="FO315" s="241"/>
      <c r="FP315" s="241"/>
      <c r="FQ315" s="241"/>
      <c r="FR315" s="241"/>
      <c r="FS315" s="241"/>
      <c r="FT315" s="241"/>
      <c r="FU315" s="241"/>
      <c r="FV315" s="241"/>
      <c r="FW315" s="241"/>
      <c r="FX315" s="241"/>
      <c r="FY315" s="241"/>
      <c r="FZ315" s="241"/>
      <c r="GA315" s="241"/>
      <c r="GB315" s="241"/>
      <c r="GC315" s="241"/>
      <c r="GD315" s="241"/>
      <c r="GE315" s="241"/>
      <c r="GF315" s="241"/>
      <c r="GG315" s="241"/>
      <c r="GH315" s="241"/>
      <c r="GI315" s="241"/>
      <c r="GJ315" s="241"/>
      <c r="GK315" s="241"/>
      <c r="GL315" s="241"/>
      <c r="GM315" s="241"/>
      <c r="GN315" s="241"/>
      <c r="GO315" s="241"/>
      <c r="GP315" s="241"/>
      <c r="GQ315" s="241"/>
      <c r="GR315" s="241"/>
      <c r="GS315" s="241"/>
      <c r="GT315" s="241"/>
      <c r="GU315" s="241"/>
      <c r="GV315" s="241"/>
      <c r="GW315" s="241"/>
      <c r="GX315" s="241"/>
      <c r="GY315" s="241"/>
      <c r="GZ315" s="241"/>
      <c r="HA315" s="241"/>
      <c r="HB315" s="241"/>
      <c r="HC315" s="241"/>
      <c r="HD315" s="241"/>
      <c r="HE315" s="241"/>
      <c r="HF315" s="241"/>
      <c r="HG315" s="241"/>
      <c r="HH315" s="241"/>
      <c r="HI315" s="241"/>
      <c r="HJ315" s="241"/>
      <c r="HK315" s="241"/>
      <c r="HL315" s="241"/>
      <c r="HM315" s="241"/>
      <c r="HN315" s="241"/>
      <c r="HO315" s="241"/>
      <c r="HP315" s="241"/>
      <c r="HQ315" s="241"/>
      <c r="HR315" s="241"/>
      <c r="HS315" s="241"/>
      <c r="HT315" s="241"/>
      <c r="HU315" s="241"/>
      <c r="HV315" s="241"/>
      <c r="HW315" s="241"/>
      <c r="HX315" s="241"/>
      <c r="HY315" s="241"/>
      <c r="HZ315" s="241"/>
      <c r="IA315" s="241"/>
      <c r="IB315" s="241"/>
      <c r="IC315" s="241"/>
      <c r="ID315" s="241"/>
      <c r="IE315" s="241"/>
      <c r="IF315" s="241"/>
      <c r="IG315" s="241"/>
      <c r="IH315" s="241"/>
      <c r="II315" s="241"/>
      <c r="IJ315" s="241"/>
      <c r="IK315" s="241"/>
      <c r="IL315" s="241"/>
      <c r="IM315" s="241"/>
      <c r="IN315" s="241"/>
      <c r="IO315" s="241"/>
      <c r="IP315" s="241"/>
      <c r="IQ315" s="241"/>
      <c r="IR315" s="241"/>
      <c r="IS315" s="241"/>
      <c r="IT315" s="241"/>
      <c r="IU315" s="241"/>
      <c r="IV315" s="241"/>
    </row>
    <row r="316" spans="1:256" s="420" customFormat="1" ht="15.6" customHeight="1">
      <c r="A316" s="171"/>
      <c r="B316" s="171"/>
      <c r="C316" s="241"/>
      <c r="D316" s="241"/>
      <c r="E316" s="1305"/>
      <c r="F316" s="476"/>
      <c r="G316" s="487"/>
      <c r="H316" s="522"/>
      <c r="I316" s="524" t="s">
        <v>635</v>
      </c>
      <c r="J316" s="488"/>
      <c r="K316" s="488"/>
      <c r="L316" s="488"/>
      <c r="M316" s="488"/>
      <c r="N316" s="488"/>
      <c r="O316" s="488"/>
      <c r="P316" s="488"/>
      <c r="Q316" s="488"/>
      <c r="R316" s="519"/>
      <c r="S316" s="519"/>
      <c r="T316" s="519"/>
      <c r="U316" s="519"/>
      <c r="V316" s="477"/>
      <c r="W316" s="477"/>
      <c r="X316"/>
      <c r="Y316" s="473"/>
      <c r="Z316" s="477"/>
      <c r="AA316" s="477"/>
      <c r="AB316" s="477"/>
      <c r="AC316" s="477">
        <v>-385200</v>
      </c>
      <c r="AD316" s="477">
        <v>-79900</v>
      </c>
      <c r="AE316" s="477">
        <v>-83300</v>
      </c>
      <c r="AF316" s="477">
        <v>-85400</v>
      </c>
      <c r="AG316" s="477">
        <v>-87500</v>
      </c>
      <c r="AH316" s="477">
        <v>-89700</v>
      </c>
      <c r="AI316" s="477">
        <v>-91900</v>
      </c>
      <c r="AJ316" s="477">
        <v>-94200</v>
      </c>
      <c r="AK316" s="477">
        <v>-96600</v>
      </c>
      <c r="AL316" s="477">
        <v>-99000</v>
      </c>
      <c r="AM316" s="477">
        <v>-101500</v>
      </c>
      <c r="AN316" s="477">
        <v>-104000</v>
      </c>
      <c r="AO316" s="477">
        <v>-106600</v>
      </c>
      <c r="AP316" s="477">
        <v>-109300</v>
      </c>
      <c r="AQ316" s="477">
        <v>-112000</v>
      </c>
      <c r="AR316" s="477">
        <v>-114800</v>
      </c>
      <c r="AS316" s="477">
        <v>-117700</v>
      </c>
      <c r="AT316" s="241"/>
      <c r="AU316" s="241"/>
      <c r="AV316" s="241"/>
      <c r="AW316" s="241"/>
      <c r="AX316" s="241"/>
      <c r="AY316" s="241"/>
      <c r="AZ316" s="241"/>
      <c r="BA316" s="241"/>
      <c r="BB316" s="241"/>
      <c r="BC316" s="241"/>
      <c r="BD316" s="241"/>
      <c r="BE316" s="241"/>
      <c r="BF316" s="241"/>
      <c r="BG316" s="241"/>
      <c r="BH316" s="241"/>
      <c r="BI316" s="241"/>
      <c r="BJ316" s="241"/>
      <c r="BK316" s="241"/>
      <c r="BL316" s="241"/>
      <c r="BM316" s="241"/>
      <c r="BN316" s="241"/>
      <c r="BO316" s="241"/>
      <c r="BP316" s="241"/>
      <c r="BQ316" s="241"/>
      <c r="BR316" s="241"/>
      <c r="BS316" s="241"/>
      <c r="BT316" s="241"/>
      <c r="BU316" s="241"/>
      <c r="BV316" s="241"/>
      <c r="BW316" s="241"/>
      <c r="BX316" s="241"/>
      <c r="BY316" s="241"/>
      <c r="BZ316" s="241"/>
      <c r="CA316" s="241"/>
      <c r="CB316" s="241"/>
      <c r="CC316" s="241"/>
      <c r="CD316" s="241"/>
      <c r="CE316" s="241"/>
      <c r="CF316" s="241"/>
      <c r="CG316" s="241"/>
      <c r="CH316" s="241"/>
      <c r="CI316" s="241"/>
      <c r="CJ316" s="241"/>
      <c r="CK316" s="241"/>
      <c r="CL316" s="241"/>
      <c r="CM316" s="241"/>
      <c r="CN316" s="241"/>
      <c r="CO316" s="241"/>
      <c r="CP316" s="241"/>
      <c r="CQ316" s="241"/>
      <c r="CR316" s="241"/>
      <c r="CS316" s="241"/>
      <c r="CT316" s="241"/>
      <c r="CU316" s="241"/>
      <c r="CV316" s="241"/>
      <c r="CW316" s="241"/>
      <c r="CX316" s="241"/>
      <c r="CY316" s="241"/>
      <c r="CZ316" s="241"/>
      <c r="DA316" s="241"/>
      <c r="DB316" s="241"/>
      <c r="DC316" s="241"/>
      <c r="DD316" s="241"/>
      <c r="DE316" s="241"/>
      <c r="DF316" s="241"/>
      <c r="DG316" s="241"/>
      <c r="DH316" s="241"/>
      <c r="DI316" s="241"/>
      <c r="DJ316" s="241"/>
      <c r="DK316" s="241"/>
      <c r="DL316" s="241"/>
      <c r="DM316" s="241"/>
      <c r="DN316" s="241"/>
      <c r="DO316" s="241"/>
      <c r="DP316" s="241"/>
      <c r="DQ316" s="241"/>
      <c r="DR316" s="241"/>
      <c r="DS316" s="241"/>
      <c r="DT316" s="241"/>
      <c r="DU316" s="241"/>
      <c r="DV316" s="241"/>
      <c r="DW316" s="241"/>
      <c r="DX316" s="241"/>
      <c r="DY316" s="241"/>
      <c r="DZ316" s="241"/>
      <c r="EA316" s="241"/>
      <c r="EB316" s="241"/>
      <c r="EC316" s="241"/>
      <c r="ED316" s="241"/>
      <c r="EE316" s="241"/>
      <c r="EF316" s="241"/>
      <c r="EG316" s="241"/>
      <c r="EH316" s="241"/>
      <c r="EI316" s="241"/>
      <c r="EJ316" s="241"/>
      <c r="EK316" s="241"/>
      <c r="EL316" s="241"/>
      <c r="EM316" s="241"/>
      <c r="EN316" s="241"/>
      <c r="EO316" s="241"/>
      <c r="EP316" s="241"/>
      <c r="EQ316" s="241"/>
      <c r="ER316" s="241"/>
      <c r="ES316" s="241"/>
      <c r="ET316" s="241"/>
      <c r="EU316" s="241"/>
      <c r="EV316" s="241"/>
      <c r="EW316" s="241"/>
      <c r="EX316" s="241"/>
      <c r="EY316" s="241"/>
      <c r="EZ316" s="241"/>
      <c r="FA316" s="241"/>
      <c r="FB316" s="241"/>
      <c r="FC316" s="241"/>
      <c r="FD316" s="241"/>
      <c r="FE316" s="241"/>
      <c r="FF316" s="241"/>
      <c r="FG316" s="241"/>
      <c r="FH316" s="241"/>
      <c r="FI316" s="241"/>
      <c r="FJ316" s="241"/>
      <c r="FK316" s="241"/>
      <c r="FL316" s="241"/>
      <c r="FM316" s="241"/>
      <c r="FN316" s="241"/>
      <c r="FO316" s="241"/>
      <c r="FP316" s="241"/>
      <c r="FQ316" s="241"/>
      <c r="FR316" s="241"/>
      <c r="FS316" s="241"/>
      <c r="FT316" s="241"/>
      <c r="FU316" s="241"/>
      <c r="FV316" s="241"/>
      <c r="FW316" s="241"/>
      <c r="FX316" s="241"/>
      <c r="FY316" s="241"/>
      <c r="FZ316" s="241"/>
      <c r="GA316" s="241"/>
      <c r="GB316" s="241"/>
      <c r="GC316" s="241"/>
      <c r="GD316" s="241"/>
      <c r="GE316" s="241"/>
      <c r="GF316" s="241"/>
      <c r="GG316" s="241"/>
      <c r="GH316" s="241"/>
      <c r="GI316" s="241"/>
      <c r="GJ316" s="241"/>
      <c r="GK316" s="241"/>
      <c r="GL316" s="241"/>
      <c r="GM316" s="241"/>
      <c r="GN316" s="241"/>
      <c r="GO316" s="241"/>
      <c r="GP316" s="241"/>
      <c r="GQ316" s="241"/>
      <c r="GR316" s="241"/>
      <c r="GS316" s="241"/>
      <c r="GT316" s="241"/>
      <c r="GU316" s="241"/>
      <c r="GV316" s="241"/>
      <c r="GW316" s="241"/>
      <c r="GX316" s="241"/>
      <c r="GY316" s="241"/>
      <c r="GZ316" s="241"/>
      <c r="HA316" s="241"/>
      <c r="HB316" s="241"/>
      <c r="HC316" s="241"/>
      <c r="HD316" s="241"/>
      <c r="HE316" s="241"/>
      <c r="HF316" s="241"/>
      <c r="HG316" s="241"/>
      <c r="HH316" s="241"/>
      <c r="HI316" s="241"/>
      <c r="HJ316" s="241"/>
      <c r="HK316" s="241"/>
      <c r="HL316" s="241"/>
      <c r="HM316" s="241"/>
      <c r="HN316" s="241"/>
      <c r="HO316" s="241"/>
      <c r="HP316" s="241"/>
      <c r="HQ316" s="241"/>
      <c r="HR316" s="241"/>
      <c r="HS316" s="241"/>
      <c r="HT316" s="241"/>
      <c r="HU316" s="241"/>
      <c r="HV316" s="241"/>
      <c r="HW316" s="241"/>
      <c r="HX316" s="241"/>
      <c r="HY316" s="241"/>
      <c r="HZ316" s="241"/>
      <c r="IA316" s="241"/>
      <c r="IB316" s="241"/>
      <c r="IC316" s="241"/>
      <c r="ID316" s="241"/>
      <c r="IE316" s="241"/>
      <c r="IF316" s="241"/>
      <c r="IG316" s="241"/>
      <c r="IH316" s="241"/>
      <c r="II316" s="241"/>
      <c r="IJ316" s="241"/>
      <c r="IK316" s="241"/>
      <c r="IL316" s="241"/>
      <c r="IM316" s="241"/>
      <c r="IN316" s="241"/>
      <c r="IO316" s="241"/>
      <c r="IP316" s="241"/>
      <c r="IQ316" s="241"/>
      <c r="IR316" s="241"/>
      <c r="IS316" s="241"/>
      <c r="IT316" s="241"/>
      <c r="IU316" s="241"/>
      <c r="IV316" s="241"/>
    </row>
    <row r="317" spans="1:256" s="420" customFormat="1" ht="15.6" customHeight="1">
      <c r="A317" s="171"/>
      <c r="B317" s="171"/>
      <c r="C317" s="241"/>
      <c r="D317" s="241"/>
      <c r="E317" s="1305"/>
      <c r="F317" s="476"/>
      <c r="G317" s="1292"/>
      <c r="H317" s="293"/>
      <c r="I317" s="1293" t="s">
        <v>38</v>
      </c>
      <c r="J317" s="1294"/>
      <c r="K317" s="1294"/>
      <c r="L317" s="1294"/>
      <c r="M317" s="1294"/>
      <c r="N317" s="1294"/>
      <c r="O317" s="1294"/>
      <c r="P317" s="1294"/>
      <c r="Q317" s="1294"/>
      <c r="R317" s="508"/>
      <c r="S317" s="508"/>
      <c r="T317" s="508"/>
      <c r="U317" s="508"/>
      <c r="V317" s="508"/>
      <c r="W317" s="508"/>
      <c r="X317"/>
      <c r="Y317" s="473"/>
      <c r="Z317" s="508"/>
      <c r="AA317" s="508"/>
      <c r="AB317" s="508"/>
      <c r="AC317" s="508">
        <v>1211000</v>
      </c>
      <c r="AD317" s="508">
        <v>1684448.5544</v>
      </c>
      <c r="AE317" s="508">
        <v>1733542.1849</v>
      </c>
      <c r="AF317" s="508">
        <v>1797200</v>
      </c>
      <c r="AG317" s="508">
        <v>1875300</v>
      </c>
      <c r="AH317" s="508">
        <v>1957800</v>
      </c>
      <c r="AI317" s="508">
        <v>2042900</v>
      </c>
      <c r="AJ317" s="508">
        <v>2114000</v>
      </c>
      <c r="AK317" s="508">
        <v>2187500</v>
      </c>
      <c r="AL317" s="508">
        <v>2263600</v>
      </c>
      <c r="AM317" s="508">
        <v>2343000</v>
      </c>
      <c r="AN317" s="508">
        <v>2425800</v>
      </c>
      <c r="AO317" s="508">
        <v>2512000</v>
      </c>
      <c r="AP317" s="508">
        <v>2601900</v>
      </c>
      <c r="AQ317" s="508">
        <v>2695500</v>
      </c>
      <c r="AR317" s="508">
        <v>2793000</v>
      </c>
      <c r="AS317" s="508">
        <v>2894500</v>
      </c>
      <c r="AT317" s="241"/>
      <c r="AU317" s="241"/>
      <c r="AV317" s="241"/>
      <c r="AW317" s="241"/>
      <c r="AX317" s="241"/>
      <c r="AY317" s="241"/>
      <c r="AZ317" s="241"/>
      <c r="BA317" s="241"/>
      <c r="BB317" s="241"/>
      <c r="BC317" s="241"/>
      <c r="BD317" s="241"/>
      <c r="BE317" s="241"/>
      <c r="BF317" s="241"/>
      <c r="BG317" s="241"/>
      <c r="BH317" s="241"/>
      <c r="BI317" s="241"/>
      <c r="BJ317" s="241"/>
      <c r="BK317" s="241"/>
      <c r="BL317" s="241"/>
      <c r="BM317" s="241"/>
      <c r="BN317" s="241"/>
      <c r="BO317" s="241"/>
      <c r="BP317" s="241"/>
      <c r="BQ317" s="241"/>
      <c r="BR317" s="241"/>
      <c r="BS317" s="241"/>
      <c r="BT317" s="241"/>
      <c r="BU317" s="241"/>
      <c r="BV317" s="241"/>
      <c r="BW317" s="241"/>
      <c r="BX317" s="241"/>
      <c r="BY317" s="241"/>
      <c r="BZ317" s="241"/>
      <c r="CA317" s="241"/>
      <c r="CB317" s="241"/>
      <c r="CC317" s="241"/>
      <c r="CD317" s="241"/>
      <c r="CE317" s="241"/>
      <c r="CF317" s="241"/>
      <c r="CG317" s="241"/>
      <c r="CH317" s="241"/>
      <c r="CI317" s="241"/>
      <c r="CJ317" s="241"/>
      <c r="CK317" s="241"/>
      <c r="CL317" s="241"/>
      <c r="CM317" s="241"/>
      <c r="CN317" s="241"/>
      <c r="CO317" s="241"/>
      <c r="CP317" s="241"/>
      <c r="CQ317" s="241"/>
      <c r="CR317" s="241"/>
      <c r="CS317" s="241"/>
      <c r="CT317" s="241"/>
      <c r="CU317" s="241"/>
      <c r="CV317" s="241"/>
      <c r="CW317" s="241"/>
      <c r="CX317" s="241"/>
      <c r="CY317" s="241"/>
      <c r="CZ317" s="241"/>
      <c r="DA317" s="241"/>
      <c r="DB317" s="241"/>
      <c r="DC317" s="241"/>
      <c r="DD317" s="241"/>
      <c r="DE317" s="241"/>
      <c r="DF317" s="241"/>
      <c r="DG317" s="241"/>
      <c r="DH317" s="241"/>
      <c r="DI317" s="241"/>
      <c r="DJ317" s="241"/>
      <c r="DK317" s="241"/>
      <c r="DL317" s="241"/>
      <c r="DM317" s="241"/>
      <c r="DN317" s="241"/>
      <c r="DO317" s="241"/>
      <c r="DP317" s="241"/>
      <c r="DQ317" s="241"/>
      <c r="DR317" s="241"/>
      <c r="DS317" s="241"/>
      <c r="DT317" s="241"/>
      <c r="DU317" s="241"/>
      <c r="DV317" s="241"/>
      <c r="DW317" s="241"/>
      <c r="DX317" s="241"/>
      <c r="DY317" s="241"/>
      <c r="DZ317" s="241"/>
      <c r="EA317" s="241"/>
      <c r="EB317" s="241"/>
      <c r="EC317" s="241"/>
      <c r="ED317" s="241"/>
      <c r="EE317" s="241"/>
      <c r="EF317" s="241"/>
      <c r="EG317" s="241"/>
      <c r="EH317" s="241"/>
      <c r="EI317" s="241"/>
      <c r="EJ317" s="241"/>
      <c r="EK317" s="241"/>
      <c r="EL317" s="241"/>
      <c r="EM317" s="241"/>
      <c r="EN317" s="241"/>
      <c r="EO317" s="241"/>
      <c r="EP317" s="241"/>
      <c r="EQ317" s="241"/>
      <c r="ER317" s="241"/>
      <c r="ES317" s="241"/>
      <c r="ET317" s="241"/>
      <c r="EU317" s="241"/>
      <c r="EV317" s="241"/>
      <c r="EW317" s="241"/>
      <c r="EX317" s="241"/>
      <c r="EY317" s="241"/>
      <c r="EZ317" s="241"/>
      <c r="FA317" s="241"/>
      <c r="FB317" s="241"/>
      <c r="FC317" s="241"/>
      <c r="FD317" s="241"/>
      <c r="FE317" s="241"/>
      <c r="FF317" s="241"/>
      <c r="FG317" s="241"/>
      <c r="FH317" s="241"/>
      <c r="FI317" s="241"/>
      <c r="FJ317" s="241"/>
      <c r="FK317" s="241"/>
      <c r="FL317" s="241"/>
      <c r="FM317" s="241"/>
      <c r="FN317" s="241"/>
      <c r="FO317" s="241"/>
      <c r="FP317" s="241"/>
      <c r="FQ317" s="241"/>
      <c r="FR317" s="241"/>
      <c r="FS317" s="241"/>
      <c r="FT317" s="241"/>
      <c r="FU317" s="241"/>
      <c r="FV317" s="241"/>
      <c r="FW317" s="241"/>
      <c r="FX317" s="241"/>
      <c r="FY317" s="241"/>
      <c r="FZ317" s="241"/>
      <c r="GA317" s="241"/>
      <c r="GB317" s="241"/>
      <c r="GC317" s="241"/>
      <c r="GD317" s="241"/>
      <c r="GE317" s="241"/>
      <c r="GF317" s="241"/>
      <c r="GG317" s="241"/>
      <c r="GH317" s="241"/>
      <c r="GI317" s="241"/>
      <c r="GJ317" s="241"/>
      <c r="GK317" s="241"/>
      <c r="GL317" s="241"/>
      <c r="GM317" s="241"/>
      <c r="GN317" s="241"/>
      <c r="GO317" s="241"/>
      <c r="GP317" s="241"/>
      <c r="GQ317" s="241"/>
      <c r="GR317" s="241"/>
      <c r="GS317" s="241"/>
      <c r="GT317" s="241"/>
      <c r="GU317" s="241"/>
      <c r="GV317" s="241"/>
      <c r="GW317" s="241"/>
      <c r="GX317" s="241"/>
      <c r="GY317" s="241"/>
      <c r="GZ317" s="241"/>
      <c r="HA317" s="241"/>
      <c r="HB317" s="241"/>
      <c r="HC317" s="241"/>
      <c r="HD317" s="241"/>
      <c r="HE317" s="241"/>
      <c r="HF317" s="241"/>
      <c r="HG317" s="241"/>
      <c r="HH317" s="241"/>
      <c r="HI317" s="241"/>
      <c r="HJ317" s="241"/>
      <c r="HK317" s="241"/>
      <c r="HL317" s="241"/>
      <c r="HM317" s="241"/>
      <c r="HN317" s="241"/>
      <c r="HO317" s="241"/>
      <c r="HP317" s="241"/>
      <c r="HQ317" s="241"/>
      <c r="HR317" s="241"/>
      <c r="HS317" s="241"/>
      <c r="HT317" s="241"/>
      <c r="HU317" s="241"/>
      <c r="HV317" s="241"/>
      <c r="HW317" s="241"/>
      <c r="HX317" s="241"/>
      <c r="HY317" s="241"/>
      <c r="HZ317" s="241"/>
      <c r="IA317" s="241"/>
      <c r="IB317" s="241"/>
      <c r="IC317" s="241"/>
      <c r="ID317" s="241"/>
      <c r="IE317" s="241"/>
      <c r="IF317" s="241"/>
      <c r="IG317" s="241"/>
      <c r="IH317" s="241"/>
      <c r="II317" s="241"/>
      <c r="IJ317" s="241"/>
      <c r="IK317" s="241"/>
      <c r="IL317" s="241"/>
      <c r="IM317" s="241"/>
      <c r="IN317" s="241"/>
      <c r="IO317" s="241"/>
      <c r="IP317" s="241"/>
      <c r="IQ317" s="241"/>
      <c r="IR317" s="241"/>
      <c r="IS317" s="241"/>
      <c r="IT317" s="241"/>
      <c r="IU317" s="241"/>
      <c r="IV317" s="241"/>
    </row>
    <row r="318" spans="1:256" s="420" customFormat="1" ht="15.6" customHeight="1">
      <c r="A318" s="171"/>
      <c r="B318" s="171"/>
      <c r="F318" s="22"/>
      <c r="G318" s="131"/>
      <c r="H318" s="490" t="s">
        <v>697</v>
      </c>
      <c r="I318" s="472"/>
      <c r="J318" s="661"/>
      <c r="K318" s="661"/>
      <c r="L318" s="661"/>
      <c r="M318" s="661"/>
      <c r="N318" s="661"/>
      <c r="O318" s="661"/>
      <c r="P318" s="661"/>
      <c r="Q318" s="661"/>
      <c r="R318" s="473"/>
      <c r="S318" s="473"/>
      <c r="T318" s="473"/>
      <c r="U318" s="473"/>
      <c r="V318" s="473"/>
      <c r="W318" s="473"/>
      <c r="X318"/>
      <c r="Y318" s="473"/>
      <c r="Z318" s="473"/>
      <c r="AA318" s="473"/>
      <c r="AB318" s="473"/>
      <c r="AC318" s="473"/>
      <c r="AD318" s="473"/>
      <c r="AE318" s="473"/>
      <c r="AF318" s="473"/>
      <c r="AG318" s="473"/>
      <c r="AH318" s="473"/>
      <c r="AI318" s="473"/>
      <c r="AJ318" s="473"/>
      <c r="AK318" s="473"/>
      <c r="AL318" s="473"/>
      <c r="AM318" s="473"/>
      <c r="AN318" s="473"/>
      <c r="AO318" s="473"/>
      <c r="AP318" s="473"/>
      <c r="AQ318" s="473"/>
      <c r="AR318" s="473"/>
      <c r="AS318" s="1288"/>
    </row>
    <row r="319" spans="1:256" s="420" customFormat="1" ht="15.6" customHeight="1">
      <c r="A319" s="171"/>
      <c r="B319" s="171"/>
      <c r="F319" s="22"/>
      <c r="G319" s="131"/>
      <c r="H319" s="20"/>
      <c r="I319" s="472" t="s">
        <v>623</v>
      </c>
      <c r="J319" s="661"/>
      <c r="K319" s="661"/>
      <c r="L319" s="661"/>
      <c r="M319" s="661"/>
      <c r="N319" s="661"/>
      <c r="O319" s="661"/>
      <c r="P319" s="661"/>
      <c r="Q319" s="661"/>
      <c r="R319" s="477"/>
      <c r="S319" s="477"/>
      <c r="T319" s="477"/>
      <c r="U319" s="477"/>
      <c r="V319" s="477"/>
      <c r="W319" s="477"/>
      <c r="X319"/>
      <c r="Y319" s="473"/>
      <c r="Z319" s="477"/>
      <c r="AA319" s="477"/>
      <c r="AB319" s="477"/>
      <c r="AC319" s="477">
        <v>968500</v>
      </c>
      <c r="AD319" s="477">
        <v>1638234.4696</v>
      </c>
      <c r="AE319" s="477">
        <v>1690555.0612999999</v>
      </c>
      <c r="AF319" s="477">
        <v>1754500</v>
      </c>
      <c r="AG319" s="477">
        <v>1833500</v>
      </c>
      <c r="AH319" s="477">
        <v>1917200</v>
      </c>
      <c r="AI319" s="477">
        <v>2003600</v>
      </c>
      <c r="AJ319" s="477">
        <v>2074900</v>
      </c>
      <c r="AK319" s="477">
        <v>2148800</v>
      </c>
      <c r="AL319" s="477">
        <v>2225400</v>
      </c>
      <c r="AM319" s="477">
        <v>2305300</v>
      </c>
      <c r="AN319" s="477">
        <v>2388700</v>
      </c>
      <c r="AO319" s="477">
        <v>2475700</v>
      </c>
      <c r="AP319" s="477">
        <v>2566400</v>
      </c>
      <c r="AQ319" s="477">
        <v>2661000</v>
      </c>
      <c r="AR319" s="477">
        <v>2759600</v>
      </c>
      <c r="AS319" s="523">
        <v>2862400</v>
      </c>
    </row>
    <row r="320" spans="1:256" s="998" customFormat="1" ht="15.6" customHeight="1">
      <c r="A320" s="171"/>
      <c r="B320" s="171"/>
      <c r="C320" s="420"/>
      <c r="D320" s="420"/>
      <c r="E320" s="420"/>
      <c r="F320" s="22"/>
      <c r="G320" s="131"/>
      <c r="H320" s="20"/>
      <c r="I320" s="472" t="s">
        <v>625</v>
      </c>
      <c r="J320" s="661"/>
      <c r="K320" s="661"/>
      <c r="L320" s="661"/>
      <c r="M320" s="661"/>
      <c r="N320" s="661"/>
      <c r="O320" s="661"/>
      <c r="P320" s="661"/>
      <c r="Q320" s="661"/>
      <c r="R320" s="477"/>
      <c r="S320" s="477"/>
      <c r="T320" s="477"/>
      <c r="U320" s="477"/>
      <c r="V320" s="477"/>
      <c r="W320" s="477"/>
      <c r="X320"/>
      <c r="Y320" s="473"/>
      <c r="Z320" s="477"/>
      <c r="AA320" s="477"/>
      <c r="AB320" s="477"/>
      <c r="AC320" s="477">
        <v>0</v>
      </c>
      <c r="AD320" s="477">
        <v>0</v>
      </c>
      <c r="AE320" s="477">
        <v>0</v>
      </c>
      <c r="AF320" s="477">
        <v>0</v>
      </c>
      <c r="AG320" s="477">
        <v>0</v>
      </c>
      <c r="AH320" s="477">
        <v>0</v>
      </c>
      <c r="AI320" s="477">
        <v>0</v>
      </c>
      <c r="AJ320" s="477">
        <v>0</v>
      </c>
      <c r="AK320" s="477">
        <v>0</v>
      </c>
      <c r="AL320" s="477">
        <v>0</v>
      </c>
      <c r="AM320" s="477">
        <v>0</v>
      </c>
      <c r="AN320" s="477">
        <v>0</v>
      </c>
      <c r="AO320" s="477">
        <v>0</v>
      </c>
      <c r="AP320" s="477">
        <v>0</v>
      </c>
      <c r="AQ320" s="477">
        <v>0</v>
      </c>
      <c r="AR320" s="477">
        <v>0</v>
      </c>
      <c r="AS320" s="523">
        <v>0</v>
      </c>
      <c r="AT320" s="420"/>
      <c r="AU320" s="420"/>
      <c r="AV320" s="420"/>
      <c r="AW320" s="420"/>
      <c r="AX320" s="420"/>
      <c r="AY320" s="420"/>
      <c r="AZ320" s="420"/>
      <c r="BA320" s="420"/>
      <c r="BB320" s="420"/>
      <c r="BC320" s="420"/>
      <c r="BD320" s="420"/>
      <c r="BE320" s="420"/>
      <c r="BF320" s="420"/>
      <c r="BG320" s="420"/>
      <c r="BH320" s="420"/>
      <c r="BI320" s="420"/>
      <c r="BJ320" s="420"/>
      <c r="BK320" s="420"/>
      <c r="BL320" s="420"/>
      <c r="BM320" s="420"/>
      <c r="BN320" s="420"/>
      <c r="BO320" s="420"/>
      <c r="BP320" s="420"/>
      <c r="BQ320" s="420"/>
      <c r="BR320" s="420"/>
      <c r="BS320" s="420"/>
      <c r="BT320" s="420"/>
      <c r="BU320" s="420"/>
      <c r="BV320" s="420"/>
      <c r="BW320" s="420"/>
      <c r="BX320" s="420"/>
      <c r="BY320" s="420"/>
      <c r="BZ320" s="420"/>
      <c r="CA320" s="420"/>
      <c r="CB320" s="420"/>
      <c r="CC320" s="420"/>
      <c r="CD320" s="420"/>
      <c r="CE320" s="420"/>
      <c r="CF320" s="420"/>
      <c r="CG320" s="420"/>
      <c r="CH320" s="420"/>
      <c r="CI320" s="420"/>
      <c r="CJ320" s="420"/>
      <c r="CK320" s="420"/>
      <c r="CL320" s="420"/>
      <c r="CM320" s="420"/>
      <c r="CN320" s="420"/>
      <c r="CO320" s="420"/>
      <c r="CP320" s="420"/>
      <c r="CQ320" s="420"/>
      <c r="CR320" s="420"/>
      <c r="CS320" s="420"/>
      <c r="CT320" s="420"/>
      <c r="CU320" s="420"/>
      <c r="CV320" s="420"/>
      <c r="CW320" s="420"/>
      <c r="CX320" s="420"/>
      <c r="CY320" s="420"/>
      <c r="CZ320" s="420"/>
      <c r="DA320" s="420"/>
      <c r="DB320" s="420"/>
      <c r="DC320" s="420"/>
      <c r="DD320" s="420"/>
      <c r="DE320" s="420"/>
      <c r="DF320" s="420"/>
      <c r="DG320" s="420"/>
      <c r="DH320" s="420"/>
      <c r="DI320" s="420"/>
      <c r="DJ320" s="420"/>
      <c r="DK320" s="420"/>
      <c r="DL320" s="420"/>
      <c r="DM320" s="420"/>
      <c r="DN320" s="420"/>
      <c r="DO320" s="420"/>
      <c r="DP320" s="420"/>
      <c r="DQ320" s="420"/>
      <c r="DR320" s="420"/>
      <c r="DS320" s="420"/>
      <c r="DT320" s="420"/>
      <c r="DU320" s="420"/>
      <c r="DV320" s="420"/>
      <c r="DW320" s="420"/>
      <c r="DX320" s="420"/>
      <c r="DY320" s="420"/>
      <c r="DZ320" s="420"/>
      <c r="EA320" s="420"/>
      <c r="EB320" s="420"/>
      <c r="EC320" s="420"/>
      <c r="ED320" s="420"/>
      <c r="EE320" s="420"/>
      <c r="EF320" s="420"/>
      <c r="EG320" s="420"/>
      <c r="EH320" s="420"/>
      <c r="EI320" s="420"/>
      <c r="EJ320" s="420"/>
      <c r="EK320" s="420"/>
      <c r="EL320" s="420"/>
      <c r="EM320" s="420"/>
      <c r="EN320" s="420"/>
      <c r="EO320" s="420"/>
      <c r="EP320" s="420"/>
      <c r="EQ320" s="420"/>
      <c r="ER320" s="420"/>
      <c r="ES320" s="420"/>
      <c r="ET320" s="420"/>
      <c r="EU320" s="420"/>
      <c r="EV320" s="420"/>
      <c r="EW320" s="420"/>
      <c r="EX320" s="420"/>
      <c r="EY320" s="420"/>
      <c r="EZ320" s="420"/>
      <c r="FA320" s="420"/>
      <c r="FB320" s="420"/>
      <c r="FC320" s="420"/>
      <c r="FD320" s="420"/>
      <c r="FE320" s="420"/>
      <c r="FF320" s="420"/>
      <c r="FG320" s="420"/>
      <c r="FH320" s="420"/>
      <c r="FI320" s="420"/>
      <c r="FJ320" s="420"/>
      <c r="FK320" s="420"/>
      <c r="FL320" s="420"/>
      <c r="FM320" s="420"/>
      <c r="FN320" s="420"/>
      <c r="FO320" s="420"/>
      <c r="FP320" s="420"/>
      <c r="FQ320" s="420"/>
      <c r="FR320" s="420"/>
      <c r="FS320" s="420"/>
      <c r="FT320" s="420"/>
      <c r="FU320" s="420"/>
      <c r="FV320" s="420"/>
      <c r="FW320" s="420"/>
      <c r="FX320" s="420"/>
      <c r="FY320" s="420"/>
      <c r="FZ320" s="420"/>
      <c r="GA320" s="420"/>
      <c r="GB320" s="420"/>
      <c r="GC320" s="420"/>
      <c r="GD320" s="420"/>
      <c r="GE320" s="420"/>
      <c r="GF320" s="420"/>
      <c r="GG320" s="420"/>
      <c r="GH320" s="420"/>
      <c r="GI320" s="420"/>
      <c r="GJ320" s="420"/>
      <c r="GK320" s="420"/>
      <c r="GL320" s="420"/>
      <c r="GM320" s="420"/>
      <c r="GN320" s="420"/>
      <c r="GO320" s="420"/>
      <c r="GP320" s="420"/>
      <c r="GQ320" s="420"/>
      <c r="GR320" s="420"/>
      <c r="GS320" s="420"/>
      <c r="GT320" s="420"/>
      <c r="GU320" s="420"/>
      <c r="GV320" s="420"/>
      <c r="GW320" s="420"/>
      <c r="GX320" s="420"/>
      <c r="GY320" s="420"/>
      <c r="GZ320" s="420"/>
      <c r="HA320" s="420"/>
      <c r="HB320" s="420"/>
      <c r="HC320" s="420"/>
      <c r="HD320" s="420"/>
      <c r="HE320" s="420"/>
      <c r="HF320" s="420"/>
      <c r="HG320" s="420"/>
      <c r="HH320" s="420"/>
      <c r="HI320" s="420"/>
      <c r="HJ320" s="420"/>
      <c r="HK320" s="420"/>
      <c r="HL320" s="420"/>
      <c r="HM320" s="420"/>
      <c r="HN320" s="420"/>
      <c r="HO320" s="420"/>
      <c r="HP320" s="420"/>
      <c r="HQ320" s="420"/>
      <c r="HR320" s="420"/>
      <c r="HS320" s="420"/>
      <c r="HT320" s="420"/>
      <c r="HU320" s="420"/>
      <c r="HV320" s="420"/>
      <c r="HW320" s="420"/>
      <c r="HX320" s="420"/>
      <c r="HY320" s="420"/>
      <c r="HZ320" s="420"/>
      <c r="IA320" s="420"/>
      <c r="IB320" s="420"/>
      <c r="IC320" s="420"/>
      <c r="ID320" s="420"/>
      <c r="IE320" s="420"/>
      <c r="IF320" s="420"/>
      <c r="IG320" s="420"/>
      <c r="IH320" s="420"/>
      <c r="II320" s="420"/>
      <c r="IJ320" s="420"/>
      <c r="IK320" s="420"/>
      <c r="IL320" s="420"/>
      <c r="IM320" s="420"/>
      <c r="IN320" s="420"/>
      <c r="IO320" s="420"/>
      <c r="IP320" s="420"/>
      <c r="IQ320" s="420"/>
      <c r="IR320" s="420"/>
      <c r="IS320" s="420"/>
      <c r="IT320" s="420"/>
      <c r="IU320" s="420"/>
      <c r="IV320" s="420"/>
    </row>
    <row r="321" spans="1:256" s="998" customFormat="1" ht="15.6" customHeight="1">
      <c r="A321" s="171"/>
      <c r="B321" s="171"/>
      <c r="C321" s="420"/>
      <c r="D321" s="420"/>
      <c r="E321" s="420"/>
      <c r="F321" s="22"/>
      <c r="G321" s="131"/>
      <c r="H321" s="20"/>
      <c r="I321" s="472" t="s">
        <v>626</v>
      </c>
      <c r="J321" s="661"/>
      <c r="K321" s="661"/>
      <c r="L321" s="661"/>
      <c r="M321" s="661"/>
      <c r="N321" s="661"/>
      <c r="O321" s="661"/>
      <c r="P321" s="661"/>
      <c r="Q321" s="661"/>
      <c r="R321" s="477"/>
      <c r="S321" s="477"/>
      <c r="T321" s="477"/>
      <c r="U321" s="477"/>
      <c r="V321" s="477"/>
      <c r="W321" s="477"/>
      <c r="X321"/>
      <c r="Y321" s="473"/>
      <c r="Z321" s="477"/>
      <c r="AA321" s="477"/>
      <c r="AB321" s="477"/>
      <c r="AC321" s="477">
        <v>0</v>
      </c>
      <c r="AD321" s="477">
        <v>0</v>
      </c>
      <c r="AE321" s="477">
        <v>0</v>
      </c>
      <c r="AF321" s="477">
        <v>0</v>
      </c>
      <c r="AG321" s="477">
        <v>0</v>
      </c>
      <c r="AH321" s="477">
        <v>0</v>
      </c>
      <c r="AI321" s="477">
        <v>0</v>
      </c>
      <c r="AJ321" s="477">
        <v>0</v>
      </c>
      <c r="AK321" s="477">
        <v>0</v>
      </c>
      <c r="AL321" s="477">
        <v>0</v>
      </c>
      <c r="AM321" s="477">
        <v>0</v>
      </c>
      <c r="AN321" s="477">
        <v>0</v>
      </c>
      <c r="AO321" s="477">
        <v>0</v>
      </c>
      <c r="AP321" s="477">
        <v>0</v>
      </c>
      <c r="AQ321" s="477">
        <v>0</v>
      </c>
      <c r="AR321" s="477">
        <v>0</v>
      </c>
      <c r="AS321" s="523">
        <v>0</v>
      </c>
      <c r="AT321" s="420"/>
      <c r="AU321" s="420"/>
      <c r="AV321" s="420"/>
      <c r="AW321" s="420"/>
      <c r="AX321" s="420"/>
      <c r="AY321" s="420"/>
      <c r="AZ321" s="420"/>
      <c r="BA321" s="420"/>
      <c r="BB321" s="420"/>
      <c r="BC321" s="420"/>
      <c r="BD321" s="420"/>
      <c r="BE321" s="420"/>
      <c r="BF321" s="420"/>
      <c r="BG321" s="420"/>
      <c r="BH321" s="420"/>
      <c r="BI321" s="420"/>
      <c r="BJ321" s="420"/>
      <c r="BK321" s="420"/>
      <c r="BL321" s="420"/>
      <c r="BM321" s="420"/>
      <c r="BN321" s="420"/>
      <c r="BO321" s="420"/>
      <c r="BP321" s="420"/>
      <c r="BQ321" s="420"/>
      <c r="BR321" s="420"/>
      <c r="BS321" s="420"/>
      <c r="BT321" s="420"/>
      <c r="BU321" s="420"/>
      <c r="BV321" s="420"/>
      <c r="BW321" s="420"/>
      <c r="BX321" s="420"/>
      <c r="BY321" s="420"/>
      <c r="BZ321" s="420"/>
      <c r="CA321" s="420"/>
      <c r="CB321" s="420"/>
      <c r="CC321" s="420"/>
      <c r="CD321" s="420"/>
      <c r="CE321" s="420"/>
      <c r="CF321" s="420"/>
      <c r="CG321" s="420"/>
      <c r="CH321" s="420"/>
      <c r="CI321" s="420"/>
      <c r="CJ321" s="420"/>
      <c r="CK321" s="420"/>
      <c r="CL321" s="420"/>
      <c r="CM321" s="420"/>
      <c r="CN321" s="420"/>
      <c r="CO321" s="420"/>
      <c r="CP321" s="420"/>
      <c r="CQ321" s="420"/>
      <c r="CR321" s="420"/>
      <c r="CS321" s="420"/>
      <c r="CT321" s="420"/>
      <c r="CU321" s="420"/>
      <c r="CV321" s="420"/>
      <c r="CW321" s="420"/>
      <c r="CX321" s="420"/>
      <c r="CY321" s="420"/>
      <c r="CZ321" s="420"/>
      <c r="DA321" s="420"/>
      <c r="DB321" s="420"/>
      <c r="DC321" s="420"/>
      <c r="DD321" s="420"/>
      <c r="DE321" s="420"/>
      <c r="DF321" s="420"/>
      <c r="DG321" s="420"/>
      <c r="DH321" s="420"/>
      <c r="DI321" s="420"/>
      <c r="DJ321" s="420"/>
      <c r="DK321" s="420"/>
      <c r="DL321" s="420"/>
      <c r="DM321" s="420"/>
      <c r="DN321" s="420"/>
      <c r="DO321" s="420"/>
      <c r="DP321" s="420"/>
      <c r="DQ321" s="420"/>
      <c r="DR321" s="420"/>
      <c r="DS321" s="420"/>
      <c r="DT321" s="420"/>
      <c r="DU321" s="420"/>
      <c r="DV321" s="420"/>
      <c r="DW321" s="420"/>
      <c r="DX321" s="420"/>
      <c r="DY321" s="420"/>
      <c r="DZ321" s="420"/>
      <c r="EA321" s="420"/>
      <c r="EB321" s="420"/>
      <c r="EC321" s="420"/>
      <c r="ED321" s="420"/>
      <c r="EE321" s="420"/>
      <c r="EF321" s="420"/>
      <c r="EG321" s="420"/>
      <c r="EH321" s="420"/>
      <c r="EI321" s="420"/>
      <c r="EJ321" s="420"/>
      <c r="EK321" s="420"/>
      <c r="EL321" s="420"/>
      <c r="EM321" s="420"/>
      <c r="EN321" s="420"/>
      <c r="EO321" s="420"/>
      <c r="EP321" s="420"/>
      <c r="EQ321" s="420"/>
      <c r="ER321" s="420"/>
      <c r="ES321" s="420"/>
      <c r="ET321" s="420"/>
      <c r="EU321" s="420"/>
      <c r="EV321" s="420"/>
      <c r="EW321" s="420"/>
      <c r="EX321" s="420"/>
      <c r="EY321" s="420"/>
      <c r="EZ321" s="420"/>
      <c r="FA321" s="420"/>
      <c r="FB321" s="420"/>
      <c r="FC321" s="420"/>
      <c r="FD321" s="420"/>
      <c r="FE321" s="420"/>
      <c r="FF321" s="420"/>
      <c r="FG321" s="420"/>
      <c r="FH321" s="420"/>
      <c r="FI321" s="420"/>
      <c r="FJ321" s="420"/>
      <c r="FK321" s="420"/>
      <c r="FL321" s="420"/>
      <c r="FM321" s="420"/>
      <c r="FN321" s="420"/>
      <c r="FO321" s="420"/>
      <c r="FP321" s="420"/>
      <c r="FQ321" s="420"/>
      <c r="FR321" s="420"/>
      <c r="FS321" s="420"/>
      <c r="FT321" s="420"/>
      <c r="FU321" s="420"/>
      <c r="FV321" s="420"/>
      <c r="FW321" s="420"/>
      <c r="FX321" s="420"/>
      <c r="FY321" s="420"/>
      <c r="FZ321" s="420"/>
      <c r="GA321" s="420"/>
      <c r="GB321" s="420"/>
      <c r="GC321" s="420"/>
      <c r="GD321" s="420"/>
      <c r="GE321" s="420"/>
      <c r="GF321" s="420"/>
      <c r="GG321" s="420"/>
      <c r="GH321" s="420"/>
      <c r="GI321" s="420"/>
      <c r="GJ321" s="420"/>
      <c r="GK321" s="420"/>
      <c r="GL321" s="420"/>
      <c r="GM321" s="420"/>
      <c r="GN321" s="420"/>
      <c r="GO321" s="420"/>
      <c r="GP321" s="420"/>
      <c r="GQ321" s="420"/>
      <c r="GR321" s="420"/>
      <c r="GS321" s="420"/>
      <c r="GT321" s="420"/>
      <c r="GU321" s="420"/>
      <c r="GV321" s="420"/>
      <c r="GW321" s="420"/>
      <c r="GX321" s="420"/>
      <c r="GY321" s="420"/>
      <c r="GZ321" s="420"/>
      <c r="HA321" s="420"/>
      <c r="HB321" s="420"/>
      <c r="HC321" s="420"/>
      <c r="HD321" s="420"/>
      <c r="HE321" s="420"/>
      <c r="HF321" s="420"/>
      <c r="HG321" s="420"/>
      <c r="HH321" s="420"/>
      <c r="HI321" s="420"/>
      <c r="HJ321" s="420"/>
      <c r="HK321" s="420"/>
      <c r="HL321" s="420"/>
      <c r="HM321" s="420"/>
      <c r="HN321" s="420"/>
      <c r="HO321" s="420"/>
      <c r="HP321" s="420"/>
      <c r="HQ321" s="420"/>
      <c r="HR321" s="420"/>
      <c r="HS321" s="420"/>
      <c r="HT321" s="420"/>
      <c r="HU321" s="420"/>
      <c r="HV321" s="420"/>
      <c r="HW321" s="420"/>
      <c r="HX321" s="420"/>
      <c r="HY321" s="420"/>
      <c r="HZ321" s="420"/>
      <c r="IA321" s="420"/>
      <c r="IB321" s="420"/>
      <c r="IC321" s="420"/>
      <c r="ID321" s="420"/>
      <c r="IE321" s="420"/>
      <c r="IF321" s="420"/>
      <c r="IG321" s="420"/>
      <c r="IH321" s="420"/>
      <c r="II321" s="420"/>
      <c r="IJ321" s="420"/>
      <c r="IK321" s="420"/>
      <c r="IL321" s="420"/>
      <c r="IM321" s="420"/>
      <c r="IN321" s="420"/>
      <c r="IO321" s="420"/>
      <c r="IP321" s="420"/>
      <c r="IQ321" s="420"/>
      <c r="IR321" s="420"/>
      <c r="IS321" s="420"/>
      <c r="IT321" s="420"/>
      <c r="IU321" s="420"/>
      <c r="IV321" s="420"/>
    </row>
    <row r="322" spans="1:256" s="420" customFormat="1" ht="15.6" customHeight="1">
      <c r="A322" s="171"/>
      <c r="B322" s="171"/>
      <c r="F322" s="22"/>
      <c r="G322" s="131"/>
      <c r="H322" s="20"/>
      <c r="I322" s="472" t="s">
        <v>629</v>
      </c>
      <c r="J322" s="661"/>
      <c r="K322" s="661"/>
      <c r="L322" s="661"/>
      <c r="M322" s="661"/>
      <c r="N322" s="661"/>
      <c r="O322" s="661"/>
      <c r="P322" s="661"/>
      <c r="Q322" s="661"/>
      <c r="R322" s="477"/>
      <c r="S322" s="477"/>
      <c r="T322" s="477"/>
      <c r="U322" s="477"/>
      <c r="V322" s="477"/>
      <c r="W322" s="477"/>
      <c r="X322"/>
      <c r="Y322" s="473"/>
      <c r="Z322" s="477"/>
      <c r="AA322" s="477"/>
      <c r="AB322" s="477"/>
      <c r="AC322" s="477">
        <v>0</v>
      </c>
      <c r="AD322" s="477">
        <v>0</v>
      </c>
      <c r="AE322" s="477">
        <v>0</v>
      </c>
      <c r="AF322" s="477">
        <v>0</v>
      </c>
      <c r="AG322" s="477">
        <v>0</v>
      </c>
      <c r="AH322" s="477">
        <v>0</v>
      </c>
      <c r="AI322" s="477">
        <v>0</v>
      </c>
      <c r="AJ322" s="477">
        <v>0</v>
      </c>
      <c r="AK322" s="477">
        <v>0</v>
      </c>
      <c r="AL322" s="477">
        <v>0</v>
      </c>
      <c r="AM322" s="477">
        <v>0</v>
      </c>
      <c r="AN322" s="477">
        <v>0</v>
      </c>
      <c r="AO322" s="477">
        <v>0</v>
      </c>
      <c r="AP322" s="477">
        <v>0</v>
      </c>
      <c r="AQ322" s="477">
        <v>0</v>
      </c>
      <c r="AR322" s="477">
        <v>0</v>
      </c>
      <c r="AS322" s="523">
        <v>0</v>
      </c>
    </row>
    <row r="323" spans="1:256" s="420" customFormat="1" ht="15.6" customHeight="1">
      <c r="A323" s="171"/>
      <c r="B323" s="171"/>
      <c r="F323" s="22"/>
      <c r="G323" s="131"/>
      <c r="H323" s="20"/>
      <c r="I323" s="472" t="s">
        <v>632</v>
      </c>
      <c r="J323" s="661"/>
      <c r="K323" s="661"/>
      <c r="L323" s="661"/>
      <c r="M323" s="661"/>
      <c r="N323" s="661"/>
      <c r="O323" s="661"/>
      <c r="P323" s="661"/>
      <c r="Q323" s="661"/>
      <c r="R323" s="477"/>
      <c r="S323" s="477"/>
      <c r="T323" s="477"/>
      <c r="U323" s="477"/>
      <c r="V323" s="477"/>
      <c r="W323" s="477"/>
      <c r="X323"/>
      <c r="Y323" s="473"/>
      <c r="Z323" s="477"/>
      <c r="AA323" s="477"/>
      <c r="AB323" s="477"/>
      <c r="AC323" s="477">
        <v>45200</v>
      </c>
      <c r="AD323" s="477">
        <v>57000</v>
      </c>
      <c r="AE323" s="477">
        <v>58900</v>
      </c>
      <c r="AF323" s="477">
        <v>60400</v>
      </c>
      <c r="AG323" s="477">
        <v>61900</v>
      </c>
      <c r="AH323" s="477">
        <v>63400</v>
      </c>
      <c r="AI323" s="477">
        <v>65000</v>
      </c>
      <c r="AJ323" s="477">
        <v>66600</v>
      </c>
      <c r="AK323" s="477">
        <v>68300</v>
      </c>
      <c r="AL323" s="477">
        <v>70000</v>
      </c>
      <c r="AM323" s="477">
        <v>71800</v>
      </c>
      <c r="AN323" s="477">
        <v>73600</v>
      </c>
      <c r="AO323" s="477">
        <v>75400</v>
      </c>
      <c r="AP323" s="477">
        <v>77300</v>
      </c>
      <c r="AQ323" s="477">
        <v>79200</v>
      </c>
      <c r="AR323" s="477">
        <v>81200</v>
      </c>
      <c r="AS323" s="523">
        <v>83200</v>
      </c>
    </row>
    <row r="324" spans="1:256" s="420" customFormat="1" ht="15.6" customHeight="1">
      <c r="A324" s="171"/>
      <c r="B324" s="171"/>
      <c r="F324" s="22"/>
      <c r="G324" s="131"/>
      <c r="H324" s="20"/>
      <c r="I324" s="115" t="s">
        <v>635</v>
      </c>
      <c r="J324" s="152"/>
      <c r="K324" s="152"/>
      <c r="L324" s="152"/>
      <c r="M324" s="152"/>
      <c r="N324" s="152"/>
      <c r="O324" s="152"/>
      <c r="P324" s="152"/>
      <c r="Q324" s="152"/>
      <c r="R324" s="477"/>
      <c r="S324" s="477"/>
      <c r="T324" s="477"/>
      <c r="U324" s="477"/>
      <c r="V324" s="477"/>
      <c r="W324" s="477"/>
      <c r="X324"/>
      <c r="Y324" s="473"/>
      <c r="Z324" s="477"/>
      <c r="AA324" s="477"/>
      <c r="AB324" s="477"/>
      <c r="AC324" s="477">
        <v>0</v>
      </c>
      <c r="AD324" s="477">
        <v>-76800</v>
      </c>
      <c r="AE324" s="477">
        <v>-80200</v>
      </c>
      <c r="AF324" s="477">
        <v>-82200</v>
      </c>
      <c r="AG324" s="477">
        <v>-84300</v>
      </c>
      <c r="AH324" s="477">
        <v>-86400</v>
      </c>
      <c r="AI324" s="477">
        <v>-88600</v>
      </c>
      <c r="AJ324" s="477">
        <v>-90800</v>
      </c>
      <c r="AK324" s="477">
        <v>-93100</v>
      </c>
      <c r="AL324" s="477">
        <v>-95400</v>
      </c>
      <c r="AM324" s="477">
        <v>-97800</v>
      </c>
      <c r="AN324" s="477">
        <v>-100200</v>
      </c>
      <c r="AO324" s="477">
        <v>-102700</v>
      </c>
      <c r="AP324" s="477">
        <v>-105300</v>
      </c>
      <c r="AQ324" s="477">
        <v>-107900</v>
      </c>
      <c r="AR324" s="477">
        <v>-110600</v>
      </c>
      <c r="AS324" s="523">
        <v>-113400</v>
      </c>
    </row>
    <row r="325" spans="1:256" s="420" customFormat="1" ht="15.6" customHeight="1">
      <c r="A325" s="171"/>
      <c r="B325" s="171"/>
      <c r="C325" s="998"/>
      <c r="D325" s="998"/>
      <c r="E325" s="998"/>
      <c r="F325" s="22"/>
      <c r="G325" s="487"/>
      <c r="H325" s="82"/>
      <c r="I325" s="536" t="s">
        <v>38</v>
      </c>
      <c r="J325" s="146"/>
      <c r="K325" s="146"/>
      <c r="L325" s="146"/>
      <c r="M325" s="146"/>
      <c r="N325" s="146"/>
      <c r="O325" s="146"/>
      <c r="P325" s="146"/>
      <c r="Q325" s="146"/>
      <c r="R325" s="519"/>
      <c r="S325" s="519"/>
      <c r="T325" s="519"/>
      <c r="U325" s="519"/>
      <c r="V325" s="519"/>
      <c r="W325" s="519"/>
      <c r="X325"/>
      <c r="Y325" s="473"/>
      <c r="Z325" s="519"/>
      <c r="AA325" s="519"/>
      <c r="AB325" s="519"/>
      <c r="AC325" s="519">
        <v>1013700</v>
      </c>
      <c r="AD325" s="519">
        <v>1618434.4696</v>
      </c>
      <c r="AE325" s="519">
        <v>1669255.0612999999</v>
      </c>
      <c r="AF325" s="519">
        <v>1732700</v>
      </c>
      <c r="AG325" s="519">
        <v>1811100</v>
      </c>
      <c r="AH325" s="519">
        <v>1894200</v>
      </c>
      <c r="AI325" s="519">
        <v>1980000</v>
      </c>
      <c r="AJ325" s="519">
        <v>2050700</v>
      </c>
      <c r="AK325" s="519">
        <v>2124000</v>
      </c>
      <c r="AL325" s="519">
        <v>2200000</v>
      </c>
      <c r="AM325" s="519">
        <v>2279300</v>
      </c>
      <c r="AN325" s="519">
        <v>2362100</v>
      </c>
      <c r="AO325" s="519">
        <v>2448400</v>
      </c>
      <c r="AP325" s="519">
        <v>2538400</v>
      </c>
      <c r="AQ325" s="519">
        <v>2632300</v>
      </c>
      <c r="AR325" s="519">
        <v>2730200</v>
      </c>
      <c r="AS325" s="520">
        <v>2832200</v>
      </c>
      <c r="AT325" s="998"/>
      <c r="AU325" s="998"/>
      <c r="AV325" s="998"/>
      <c r="AW325" s="998"/>
      <c r="AX325" s="998"/>
      <c r="AY325" s="998"/>
      <c r="AZ325" s="998"/>
      <c r="BA325" s="998"/>
      <c r="BB325" s="998"/>
      <c r="BC325" s="998"/>
      <c r="BD325" s="998"/>
      <c r="BE325" s="998"/>
      <c r="BF325" s="998"/>
      <c r="BG325" s="998"/>
      <c r="BH325" s="998"/>
      <c r="BI325" s="998"/>
      <c r="BJ325" s="998"/>
      <c r="BK325" s="998"/>
      <c r="BL325" s="998"/>
      <c r="BM325" s="998"/>
      <c r="BN325" s="998"/>
      <c r="BO325" s="998"/>
      <c r="BP325" s="998"/>
      <c r="BQ325" s="998"/>
      <c r="BR325" s="998"/>
      <c r="BS325" s="998"/>
      <c r="BT325" s="998"/>
      <c r="BU325" s="998"/>
      <c r="BV325" s="998"/>
      <c r="BW325" s="998"/>
      <c r="BX325" s="998"/>
      <c r="BY325" s="998"/>
      <c r="BZ325" s="998"/>
      <c r="CA325" s="998"/>
      <c r="CB325" s="998"/>
      <c r="CC325" s="998"/>
      <c r="CD325" s="998"/>
      <c r="CE325" s="998"/>
      <c r="CF325" s="998"/>
      <c r="CG325" s="998"/>
      <c r="CH325" s="998"/>
      <c r="CI325" s="998"/>
      <c r="CJ325" s="998"/>
      <c r="CK325" s="998"/>
      <c r="CL325" s="998"/>
      <c r="CM325" s="998"/>
      <c r="CN325" s="998"/>
      <c r="CO325" s="998"/>
      <c r="CP325" s="998"/>
      <c r="CQ325" s="998"/>
      <c r="CR325" s="998"/>
      <c r="CS325" s="998"/>
      <c r="CT325" s="998"/>
      <c r="CU325" s="998"/>
      <c r="CV325" s="998"/>
      <c r="CW325" s="998"/>
      <c r="CX325" s="998"/>
      <c r="CY325" s="998"/>
      <c r="CZ325" s="998"/>
      <c r="DA325" s="998"/>
      <c r="DB325" s="998"/>
      <c r="DC325" s="998"/>
      <c r="DD325" s="998"/>
      <c r="DE325" s="998"/>
      <c r="DF325" s="998"/>
      <c r="DG325" s="998"/>
      <c r="DH325" s="998"/>
      <c r="DI325" s="998"/>
      <c r="DJ325" s="998"/>
      <c r="DK325" s="998"/>
      <c r="DL325" s="998"/>
      <c r="DM325" s="998"/>
      <c r="DN325" s="998"/>
      <c r="DO325" s="998"/>
      <c r="DP325" s="998"/>
      <c r="DQ325" s="998"/>
      <c r="DR325" s="998"/>
      <c r="DS325" s="998"/>
      <c r="DT325" s="998"/>
      <c r="DU325" s="998"/>
      <c r="DV325" s="998"/>
      <c r="DW325" s="998"/>
      <c r="DX325" s="998"/>
      <c r="DY325" s="998"/>
      <c r="DZ325" s="998"/>
      <c r="EA325" s="998"/>
      <c r="EB325" s="998"/>
      <c r="EC325" s="998"/>
      <c r="ED325" s="998"/>
      <c r="EE325" s="998"/>
      <c r="EF325" s="998"/>
      <c r="EG325" s="998"/>
      <c r="EH325" s="998"/>
      <c r="EI325" s="998"/>
      <c r="EJ325" s="998"/>
      <c r="EK325" s="998"/>
      <c r="EL325" s="998"/>
      <c r="EM325" s="998"/>
      <c r="EN325" s="998"/>
      <c r="EO325" s="998"/>
      <c r="EP325" s="998"/>
      <c r="EQ325" s="998"/>
      <c r="ER325" s="998"/>
      <c r="ES325" s="998"/>
      <c r="ET325" s="998"/>
      <c r="EU325" s="998"/>
      <c r="EV325" s="998"/>
      <c r="EW325" s="998"/>
      <c r="EX325" s="998"/>
      <c r="EY325" s="998"/>
      <c r="EZ325" s="998"/>
      <c r="FA325" s="998"/>
      <c r="FB325" s="998"/>
      <c r="FC325" s="998"/>
      <c r="FD325" s="998"/>
      <c r="FE325" s="998"/>
      <c r="FF325" s="998"/>
      <c r="FG325" s="998"/>
      <c r="FH325" s="998"/>
      <c r="FI325" s="998"/>
      <c r="FJ325" s="998"/>
      <c r="FK325" s="998"/>
      <c r="FL325" s="998"/>
      <c r="FM325" s="998"/>
      <c r="FN325" s="998"/>
      <c r="FO325" s="998"/>
      <c r="FP325" s="998"/>
      <c r="FQ325" s="998"/>
      <c r="FR325" s="998"/>
      <c r="FS325" s="998"/>
      <c r="FT325" s="998"/>
      <c r="FU325" s="998"/>
      <c r="FV325" s="998"/>
      <c r="FW325" s="998"/>
      <c r="FX325" s="998"/>
      <c r="FY325" s="998"/>
      <c r="FZ325" s="998"/>
      <c r="GA325" s="998"/>
      <c r="GB325" s="998"/>
      <c r="GC325" s="998"/>
      <c r="GD325" s="998"/>
      <c r="GE325" s="998"/>
      <c r="GF325" s="998"/>
      <c r="GG325" s="998"/>
      <c r="GH325" s="998"/>
      <c r="GI325" s="998"/>
      <c r="GJ325" s="998"/>
      <c r="GK325" s="998"/>
      <c r="GL325" s="998"/>
      <c r="GM325" s="998"/>
      <c r="GN325" s="998"/>
      <c r="GO325" s="998"/>
      <c r="GP325" s="998"/>
      <c r="GQ325" s="998"/>
      <c r="GR325" s="998"/>
      <c r="GS325" s="998"/>
      <c r="GT325" s="998"/>
      <c r="GU325" s="998"/>
      <c r="GV325" s="998"/>
      <c r="GW325" s="998"/>
      <c r="GX325" s="998"/>
      <c r="GY325" s="998"/>
      <c r="GZ325" s="998"/>
      <c r="HA325" s="998"/>
      <c r="HB325" s="998"/>
      <c r="HC325" s="998"/>
      <c r="HD325" s="998"/>
      <c r="HE325" s="998"/>
      <c r="HF325" s="998"/>
      <c r="HG325" s="998"/>
      <c r="HH325" s="998"/>
      <c r="HI325" s="998"/>
      <c r="HJ325" s="998"/>
      <c r="HK325" s="998"/>
      <c r="HL325" s="998"/>
      <c r="HM325" s="998"/>
      <c r="HN325" s="998"/>
      <c r="HO325" s="998"/>
      <c r="HP325" s="998"/>
      <c r="HQ325" s="998"/>
      <c r="HR325" s="998"/>
      <c r="HS325" s="998"/>
      <c r="HT325" s="998"/>
      <c r="HU325" s="998"/>
      <c r="HV325" s="998"/>
      <c r="HW325" s="998"/>
      <c r="HX325" s="998"/>
      <c r="HY325" s="998"/>
      <c r="HZ325" s="998"/>
      <c r="IA325" s="998"/>
      <c r="IB325" s="998"/>
      <c r="IC325" s="998"/>
      <c r="ID325" s="998"/>
      <c r="IE325" s="998"/>
      <c r="IF325" s="998"/>
      <c r="IG325" s="998"/>
      <c r="IH325" s="998"/>
      <c r="II325" s="998"/>
      <c r="IJ325" s="998"/>
      <c r="IK325" s="998"/>
      <c r="IL325" s="998"/>
      <c r="IM325" s="998"/>
      <c r="IN325" s="998"/>
      <c r="IO325" s="998"/>
      <c r="IP325" s="998"/>
      <c r="IQ325" s="998"/>
      <c r="IR325" s="998"/>
      <c r="IS325" s="998"/>
      <c r="IT325" s="998"/>
      <c r="IU325" s="998"/>
      <c r="IV325" s="998"/>
    </row>
    <row r="326" spans="1:256" s="420" customFormat="1" ht="15.6" customHeight="1">
      <c r="A326" s="171"/>
      <c r="B326" s="171"/>
      <c r="C326" s="998"/>
      <c r="D326" s="998"/>
      <c r="E326" s="998"/>
      <c r="F326" s="22"/>
      <c r="G326" s="525"/>
      <c r="H326" s="526" t="s">
        <v>38</v>
      </c>
      <c r="I326" s="527"/>
      <c r="J326" s="1300"/>
      <c r="K326" s="1300"/>
      <c r="L326" s="1300"/>
      <c r="M326" s="1300"/>
      <c r="N326" s="1300"/>
      <c r="O326" s="1300"/>
      <c r="P326" s="1300"/>
      <c r="Q326" s="1300"/>
      <c r="R326" s="528"/>
      <c r="S326" s="528"/>
      <c r="T326" s="528"/>
      <c r="U326" s="528"/>
      <c r="V326" s="528"/>
      <c r="W326" s="528"/>
      <c r="X326"/>
      <c r="Y326" s="473"/>
      <c r="Z326" s="528"/>
      <c r="AA326" s="528"/>
      <c r="AB326" s="528"/>
      <c r="AC326" s="528">
        <v>39845300</v>
      </c>
      <c r="AD326" s="528">
        <v>55587728.291200005</v>
      </c>
      <c r="AE326" s="528">
        <v>57457128.795100003</v>
      </c>
      <c r="AF326" s="528">
        <v>59474800</v>
      </c>
      <c r="AG326" s="528">
        <v>61904800</v>
      </c>
      <c r="AH326" s="528">
        <v>64468300</v>
      </c>
      <c r="AI326" s="528">
        <v>67111900</v>
      </c>
      <c r="AJ326" s="528">
        <v>69358600</v>
      </c>
      <c r="AK326" s="528">
        <v>71682800</v>
      </c>
      <c r="AL326" s="528">
        <v>74087400</v>
      </c>
      <c r="AM326" s="528">
        <v>76590400</v>
      </c>
      <c r="AN326" s="528">
        <v>79195500</v>
      </c>
      <c r="AO326" s="528">
        <v>81906100</v>
      </c>
      <c r="AP326" s="528">
        <v>84726200</v>
      </c>
      <c r="AQ326" s="528">
        <v>87659500</v>
      </c>
      <c r="AR326" s="528">
        <v>90710400</v>
      </c>
      <c r="AS326" s="528">
        <v>93883200</v>
      </c>
      <c r="AT326" s="998"/>
      <c r="AU326" s="998"/>
      <c r="AV326" s="998"/>
      <c r="AW326" s="998"/>
      <c r="AX326" s="998"/>
      <c r="AY326" s="998"/>
      <c r="AZ326" s="998"/>
      <c r="BA326" s="998"/>
      <c r="BB326" s="998"/>
      <c r="BC326" s="998"/>
      <c r="BD326" s="998"/>
      <c r="BE326" s="998"/>
      <c r="BF326" s="998"/>
      <c r="BG326" s="998"/>
      <c r="BH326" s="998"/>
      <c r="BI326" s="998"/>
      <c r="BJ326" s="998"/>
      <c r="BK326" s="998"/>
      <c r="BL326" s="998"/>
      <c r="BM326" s="998"/>
      <c r="BN326" s="998"/>
      <c r="BO326" s="998"/>
      <c r="BP326" s="998"/>
      <c r="BQ326" s="998"/>
      <c r="BR326" s="998"/>
      <c r="BS326" s="998"/>
      <c r="BT326" s="998"/>
      <c r="BU326" s="998"/>
      <c r="BV326" s="998"/>
      <c r="BW326" s="998"/>
      <c r="BX326" s="998"/>
      <c r="BY326" s="998"/>
      <c r="BZ326" s="998"/>
      <c r="CA326" s="998"/>
      <c r="CB326" s="998"/>
      <c r="CC326" s="998"/>
      <c r="CD326" s="998"/>
      <c r="CE326" s="998"/>
      <c r="CF326" s="998"/>
      <c r="CG326" s="998"/>
      <c r="CH326" s="998"/>
      <c r="CI326" s="998"/>
      <c r="CJ326" s="998"/>
      <c r="CK326" s="998"/>
      <c r="CL326" s="998"/>
      <c r="CM326" s="998"/>
      <c r="CN326" s="998"/>
      <c r="CO326" s="998"/>
      <c r="CP326" s="998"/>
      <c r="CQ326" s="998"/>
      <c r="CR326" s="998"/>
      <c r="CS326" s="998"/>
      <c r="CT326" s="998"/>
      <c r="CU326" s="998"/>
      <c r="CV326" s="998"/>
      <c r="CW326" s="998"/>
      <c r="CX326" s="998"/>
      <c r="CY326" s="998"/>
      <c r="CZ326" s="998"/>
      <c r="DA326" s="998"/>
      <c r="DB326" s="998"/>
      <c r="DC326" s="998"/>
      <c r="DD326" s="998"/>
      <c r="DE326" s="998"/>
      <c r="DF326" s="998"/>
      <c r="DG326" s="998"/>
      <c r="DH326" s="998"/>
      <c r="DI326" s="998"/>
      <c r="DJ326" s="998"/>
      <c r="DK326" s="998"/>
      <c r="DL326" s="998"/>
      <c r="DM326" s="998"/>
      <c r="DN326" s="998"/>
      <c r="DO326" s="998"/>
      <c r="DP326" s="998"/>
      <c r="DQ326" s="998"/>
      <c r="DR326" s="998"/>
      <c r="DS326" s="998"/>
      <c r="DT326" s="998"/>
      <c r="DU326" s="998"/>
      <c r="DV326" s="998"/>
      <c r="DW326" s="998"/>
      <c r="DX326" s="998"/>
      <c r="DY326" s="998"/>
      <c r="DZ326" s="998"/>
      <c r="EA326" s="998"/>
      <c r="EB326" s="998"/>
      <c r="EC326" s="998"/>
      <c r="ED326" s="998"/>
      <c r="EE326" s="998"/>
      <c r="EF326" s="998"/>
      <c r="EG326" s="998"/>
      <c r="EH326" s="998"/>
      <c r="EI326" s="998"/>
      <c r="EJ326" s="998"/>
      <c r="EK326" s="998"/>
      <c r="EL326" s="998"/>
      <c r="EM326" s="998"/>
      <c r="EN326" s="998"/>
      <c r="EO326" s="998"/>
      <c r="EP326" s="998"/>
      <c r="EQ326" s="998"/>
      <c r="ER326" s="998"/>
      <c r="ES326" s="998"/>
      <c r="ET326" s="998"/>
      <c r="EU326" s="998"/>
      <c r="EV326" s="998"/>
      <c r="EW326" s="998"/>
      <c r="EX326" s="998"/>
      <c r="EY326" s="998"/>
      <c r="EZ326" s="998"/>
      <c r="FA326" s="998"/>
      <c r="FB326" s="998"/>
      <c r="FC326" s="998"/>
      <c r="FD326" s="998"/>
      <c r="FE326" s="998"/>
      <c r="FF326" s="998"/>
      <c r="FG326" s="998"/>
      <c r="FH326" s="998"/>
      <c r="FI326" s="998"/>
      <c r="FJ326" s="998"/>
      <c r="FK326" s="998"/>
      <c r="FL326" s="998"/>
      <c r="FM326" s="998"/>
      <c r="FN326" s="998"/>
      <c r="FO326" s="998"/>
      <c r="FP326" s="998"/>
      <c r="FQ326" s="998"/>
      <c r="FR326" s="998"/>
      <c r="FS326" s="998"/>
      <c r="FT326" s="998"/>
      <c r="FU326" s="998"/>
      <c r="FV326" s="998"/>
      <c r="FW326" s="998"/>
      <c r="FX326" s="998"/>
      <c r="FY326" s="998"/>
      <c r="FZ326" s="998"/>
      <c r="GA326" s="998"/>
      <c r="GB326" s="998"/>
      <c r="GC326" s="998"/>
      <c r="GD326" s="998"/>
      <c r="GE326" s="998"/>
      <c r="GF326" s="998"/>
      <c r="GG326" s="998"/>
      <c r="GH326" s="998"/>
      <c r="GI326" s="998"/>
      <c r="GJ326" s="998"/>
      <c r="GK326" s="998"/>
      <c r="GL326" s="998"/>
      <c r="GM326" s="998"/>
      <c r="GN326" s="998"/>
      <c r="GO326" s="998"/>
      <c r="GP326" s="998"/>
      <c r="GQ326" s="998"/>
      <c r="GR326" s="998"/>
      <c r="GS326" s="998"/>
      <c r="GT326" s="998"/>
      <c r="GU326" s="998"/>
      <c r="GV326" s="998"/>
      <c r="GW326" s="998"/>
      <c r="GX326" s="998"/>
      <c r="GY326" s="998"/>
      <c r="GZ326" s="998"/>
      <c r="HA326" s="998"/>
      <c r="HB326" s="998"/>
      <c r="HC326" s="998"/>
      <c r="HD326" s="998"/>
      <c r="HE326" s="998"/>
      <c r="HF326" s="998"/>
      <c r="HG326" s="998"/>
      <c r="HH326" s="998"/>
      <c r="HI326" s="998"/>
      <c r="HJ326" s="998"/>
      <c r="HK326" s="998"/>
      <c r="HL326" s="998"/>
      <c r="HM326" s="998"/>
      <c r="HN326" s="998"/>
      <c r="HO326" s="998"/>
      <c r="HP326" s="998"/>
      <c r="HQ326" s="998"/>
      <c r="HR326" s="998"/>
      <c r="HS326" s="998"/>
      <c r="HT326" s="998"/>
      <c r="HU326" s="998"/>
      <c r="HV326" s="998"/>
      <c r="HW326" s="998"/>
      <c r="HX326" s="998"/>
      <c r="HY326" s="998"/>
      <c r="HZ326" s="998"/>
      <c r="IA326" s="998"/>
      <c r="IB326" s="998"/>
      <c r="IC326" s="998"/>
      <c r="ID326" s="998"/>
      <c r="IE326" s="998"/>
      <c r="IF326" s="998"/>
      <c r="IG326" s="998"/>
      <c r="IH326" s="998"/>
      <c r="II326" s="998"/>
      <c r="IJ326" s="998"/>
      <c r="IK326" s="998"/>
      <c r="IL326" s="998"/>
      <c r="IM326" s="998"/>
      <c r="IN326" s="998"/>
      <c r="IO326" s="998"/>
      <c r="IP326" s="998"/>
      <c r="IQ326" s="998"/>
      <c r="IR326" s="998"/>
      <c r="IS326" s="998"/>
      <c r="IT326" s="998"/>
      <c r="IU326" s="998"/>
      <c r="IV326" s="998"/>
    </row>
    <row r="327" spans="1:256" s="420" customFormat="1" ht="15.6" customHeight="1">
      <c r="A327" s="171"/>
      <c r="B327" s="171"/>
      <c r="E327" s="1306"/>
      <c r="F327" s="22"/>
      <c r="G327" s="483" t="s">
        <v>799</v>
      </c>
      <c r="I327" s="485"/>
      <c r="J327" s="510"/>
      <c r="K327" s="510"/>
      <c r="L327" s="510"/>
      <c r="M327" s="510"/>
      <c r="N327" s="510"/>
      <c r="O327" s="510"/>
      <c r="P327" s="510"/>
      <c r="Q327" s="510"/>
      <c r="R327" s="486"/>
      <c r="S327" s="486"/>
      <c r="T327" s="486"/>
      <c r="U327" s="486"/>
      <c r="V327" s="486"/>
      <c r="W327" s="486"/>
      <c r="X327"/>
      <c r="Y327" s="473"/>
      <c r="Z327" s="486"/>
      <c r="AA327" s="486"/>
      <c r="AB327" s="486"/>
      <c r="AC327" s="486"/>
      <c r="AD327" s="486"/>
      <c r="AE327" s="486"/>
      <c r="AF327" s="486"/>
      <c r="AG327" s="486"/>
      <c r="AH327" s="486"/>
      <c r="AI327" s="486"/>
      <c r="AJ327" s="486"/>
      <c r="AK327" s="486"/>
      <c r="AL327" s="486"/>
      <c r="AM327" s="486"/>
      <c r="AN327" s="486"/>
      <c r="AO327" s="486"/>
      <c r="AP327" s="486"/>
      <c r="AQ327" s="486"/>
      <c r="AR327" s="486"/>
      <c r="AS327" s="431"/>
    </row>
    <row r="328" spans="1:256" s="420" customFormat="1" ht="15.6" customHeight="1">
      <c r="A328" s="171"/>
      <c r="B328" s="171"/>
      <c r="E328" s="1306"/>
      <c r="F328" s="22"/>
      <c r="G328" s="131"/>
      <c r="H328" s="20"/>
      <c r="I328" s="472" t="s">
        <v>623</v>
      </c>
      <c r="J328" s="661"/>
      <c r="K328" s="661"/>
      <c r="L328" s="661"/>
      <c r="M328" s="661"/>
      <c r="N328" s="661"/>
      <c r="O328" s="661"/>
      <c r="P328" s="661"/>
      <c r="Q328" s="661"/>
      <c r="R328" s="477"/>
      <c r="S328" s="477"/>
      <c r="T328" s="477"/>
      <c r="U328" s="477"/>
      <c r="V328" s="477"/>
      <c r="W328" s="477"/>
      <c r="X328"/>
      <c r="Y328" s="473"/>
      <c r="Z328" s="477"/>
      <c r="AA328" s="477"/>
      <c r="AB328" s="477"/>
      <c r="AC328" s="477">
        <v>23182200</v>
      </c>
      <c r="AD328" s="477">
        <v>29544947.385413323</v>
      </c>
      <c r="AE328" s="477">
        <v>30578444.611325007</v>
      </c>
      <c r="AF328" s="477">
        <v>31735200</v>
      </c>
      <c r="AG328" s="477">
        <v>33165000</v>
      </c>
      <c r="AH328" s="477">
        <v>34679700</v>
      </c>
      <c r="AI328" s="477">
        <v>36243100</v>
      </c>
      <c r="AJ328" s="477">
        <v>37533100</v>
      </c>
      <c r="AK328" s="477">
        <v>38869900</v>
      </c>
      <c r="AL328" s="477">
        <v>40255000</v>
      </c>
      <c r="AM328" s="477">
        <v>41700700</v>
      </c>
      <c r="AN328" s="477">
        <v>43209100</v>
      </c>
      <c r="AO328" s="477">
        <v>44782500</v>
      </c>
      <c r="AP328" s="477">
        <v>46423300</v>
      </c>
      <c r="AQ328" s="477">
        <v>48134100</v>
      </c>
      <c r="AR328" s="477">
        <v>49917500</v>
      </c>
      <c r="AS328" s="523">
        <v>51776300</v>
      </c>
    </row>
    <row r="329" spans="1:256" s="998" customFormat="1" ht="15.6" customHeight="1">
      <c r="A329" s="171"/>
      <c r="B329" s="171"/>
      <c r="C329" s="420"/>
      <c r="D329" s="420"/>
      <c r="E329" s="1306"/>
      <c r="F329" s="22"/>
      <c r="G329" s="131"/>
      <c r="H329" s="20"/>
      <c r="I329" s="472" t="s">
        <v>625</v>
      </c>
      <c r="J329" s="661"/>
      <c r="K329" s="661"/>
      <c r="L329" s="661"/>
      <c r="M329" s="661"/>
      <c r="N329" s="661"/>
      <c r="O329" s="661"/>
      <c r="P329" s="661"/>
      <c r="Q329" s="661"/>
      <c r="R329" s="477"/>
      <c r="S329" s="477"/>
      <c r="T329" s="477"/>
      <c r="U329" s="477"/>
      <c r="V329" s="477"/>
      <c r="W329" s="477"/>
      <c r="X329"/>
      <c r="Y329" s="473"/>
      <c r="Z329" s="477"/>
      <c r="AA329" s="477"/>
      <c r="AB329" s="477"/>
      <c r="AC329" s="477">
        <v>1140700</v>
      </c>
      <c r="AD329" s="477">
        <v>1642300</v>
      </c>
      <c r="AE329" s="477">
        <v>1666300</v>
      </c>
      <c r="AF329" s="477">
        <v>1708000</v>
      </c>
      <c r="AG329" s="477">
        <v>1750700</v>
      </c>
      <c r="AH329" s="477">
        <v>1794500</v>
      </c>
      <c r="AI329" s="477">
        <v>1839400</v>
      </c>
      <c r="AJ329" s="477">
        <v>1885400</v>
      </c>
      <c r="AK329" s="477">
        <v>1932500</v>
      </c>
      <c r="AL329" s="477">
        <v>1980800</v>
      </c>
      <c r="AM329" s="477">
        <v>2030300</v>
      </c>
      <c r="AN329" s="477">
        <v>2081100</v>
      </c>
      <c r="AO329" s="477">
        <v>2133100</v>
      </c>
      <c r="AP329" s="477">
        <v>2186400</v>
      </c>
      <c r="AQ329" s="477">
        <v>2241100</v>
      </c>
      <c r="AR329" s="477">
        <v>2297100</v>
      </c>
      <c r="AS329" s="523">
        <v>2354500</v>
      </c>
      <c r="AT329" s="420"/>
      <c r="AU329" s="420"/>
      <c r="AV329" s="420"/>
      <c r="AW329" s="420"/>
      <c r="AX329" s="420"/>
      <c r="AY329" s="420"/>
      <c r="AZ329" s="420"/>
      <c r="BA329" s="420"/>
      <c r="BB329" s="420"/>
      <c r="BC329" s="420"/>
      <c r="BD329" s="420"/>
      <c r="BE329" s="420"/>
      <c r="BF329" s="420"/>
      <c r="BG329" s="420"/>
      <c r="BH329" s="420"/>
      <c r="BI329" s="420"/>
      <c r="BJ329" s="420"/>
      <c r="BK329" s="420"/>
      <c r="BL329" s="420"/>
      <c r="BM329" s="420"/>
      <c r="BN329" s="420"/>
      <c r="BO329" s="420"/>
      <c r="BP329" s="420"/>
      <c r="BQ329" s="420"/>
      <c r="BR329" s="420"/>
      <c r="BS329" s="420"/>
      <c r="BT329" s="420"/>
      <c r="BU329" s="420"/>
      <c r="BV329" s="420"/>
      <c r="BW329" s="420"/>
      <c r="BX329" s="420"/>
      <c r="BY329" s="420"/>
      <c r="BZ329" s="420"/>
      <c r="CA329" s="420"/>
      <c r="CB329" s="420"/>
      <c r="CC329" s="420"/>
      <c r="CD329" s="420"/>
      <c r="CE329" s="420"/>
      <c r="CF329" s="420"/>
      <c r="CG329" s="420"/>
      <c r="CH329" s="420"/>
      <c r="CI329" s="420"/>
      <c r="CJ329" s="420"/>
      <c r="CK329" s="420"/>
      <c r="CL329" s="420"/>
      <c r="CM329" s="420"/>
      <c r="CN329" s="420"/>
      <c r="CO329" s="420"/>
      <c r="CP329" s="420"/>
      <c r="CQ329" s="420"/>
      <c r="CR329" s="420"/>
      <c r="CS329" s="420"/>
      <c r="CT329" s="420"/>
      <c r="CU329" s="420"/>
      <c r="CV329" s="420"/>
      <c r="CW329" s="420"/>
      <c r="CX329" s="420"/>
      <c r="CY329" s="420"/>
      <c r="CZ329" s="420"/>
      <c r="DA329" s="420"/>
      <c r="DB329" s="420"/>
      <c r="DC329" s="420"/>
      <c r="DD329" s="420"/>
      <c r="DE329" s="420"/>
      <c r="DF329" s="420"/>
      <c r="DG329" s="420"/>
      <c r="DH329" s="420"/>
      <c r="DI329" s="420"/>
      <c r="DJ329" s="420"/>
      <c r="DK329" s="420"/>
      <c r="DL329" s="420"/>
      <c r="DM329" s="420"/>
      <c r="DN329" s="420"/>
      <c r="DO329" s="420"/>
      <c r="DP329" s="420"/>
      <c r="DQ329" s="420"/>
      <c r="DR329" s="420"/>
      <c r="DS329" s="420"/>
      <c r="DT329" s="420"/>
      <c r="DU329" s="420"/>
      <c r="DV329" s="420"/>
      <c r="DW329" s="420"/>
      <c r="DX329" s="420"/>
      <c r="DY329" s="420"/>
      <c r="DZ329" s="420"/>
      <c r="EA329" s="420"/>
      <c r="EB329" s="420"/>
      <c r="EC329" s="420"/>
      <c r="ED329" s="420"/>
      <c r="EE329" s="420"/>
      <c r="EF329" s="420"/>
      <c r="EG329" s="420"/>
      <c r="EH329" s="420"/>
      <c r="EI329" s="420"/>
      <c r="EJ329" s="420"/>
      <c r="EK329" s="420"/>
      <c r="EL329" s="420"/>
      <c r="EM329" s="420"/>
      <c r="EN329" s="420"/>
      <c r="EO329" s="420"/>
      <c r="EP329" s="420"/>
      <c r="EQ329" s="420"/>
      <c r="ER329" s="420"/>
      <c r="ES329" s="420"/>
      <c r="ET329" s="420"/>
      <c r="EU329" s="420"/>
      <c r="EV329" s="420"/>
      <c r="EW329" s="420"/>
      <c r="EX329" s="420"/>
      <c r="EY329" s="420"/>
      <c r="EZ329" s="420"/>
      <c r="FA329" s="420"/>
      <c r="FB329" s="420"/>
      <c r="FC329" s="420"/>
      <c r="FD329" s="420"/>
      <c r="FE329" s="420"/>
      <c r="FF329" s="420"/>
      <c r="FG329" s="420"/>
      <c r="FH329" s="420"/>
      <c r="FI329" s="420"/>
      <c r="FJ329" s="420"/>
      <c r="FK329" s="420"/>
      <c r="FL329" s="420"/>
      <c r="FM329" s="420"/>
      <c r="FN329" s="420"/>
      <c r="FO329" s="420"/>
      <c r="FP329" s="420"/>
      <c r="FQ329" s="420"/>
      <c r="FR329" s="420"/>
      <c r="FS329" s="420"/>
      <c r="FT329" s="420"/>
      <c r="FU329" s="420"/>
      <c r="FV329" s="420"/>
      <c r="FW329" s="420"/>
      <c r="FX329" s="420"/>
      <c r="FY329" s="420"/>
      <c r="FZ329" s="420"/>
      <c r="GA329" s="420"/>
      <c r="GB329" s="420"/>
      <c r="GC329" s="420"/>
      <c r="GD329" s="420"/>
      <c r="GE329" s="420"/>
      <c r="GF329" s="420"/>
      <c r="GG329" s="420"/>
      <c r="GH329" s="420"/>
      <c r="GI329" s="420"/>
      <c r="GJ329" s="420"/>
      <c r="GK329" s="420"/>
      <c r="GL329" s="420"/>
      <c r="GM329" s="420"/>
      <c r="GN329" s="420"/>
      <c r="GO329" s="420"/>
      <c r="GP329" s="420"/>
      <c r="GQ329" s="420"/>
      <c r="GR329" s="420"/>
      <c r="GS329" s="420"/>
      <c r="GT329" s="420"/>
      <c r="GU329" s="420"/>
      <c r="GV329" s="420"/>
      <c r="GW329" s="420"/>
      <c r="GX329" s="420"/>
      <c r="GY329" s="420"/>
      <c r="GZ329" s="420"/>
      <c r="HA329" s="420"/>
      <c r="HB329" s="420"/>
      <c r="HC329" s="420"/>
      <c r="HD329" s="420"/>
      <c r="HE329" s="420"/>
      <c r="HF329" s="420"/>
      <c r="HG329" s="420"/>
      <c r="HH329" s="420"/>
      <c r="HI329" s="420"/>
      <c r="HJ329" s="420"/>
      <c r="HK329" s="420"/>
      <c r="HL329" s="420"/>
      <c r="HM329" s="420"/>
      <c r="HN329" s="420"/>
      <c r="HO329" s="420"/>
      <c r="HP329" s="420"/>
      <c r="HQ329" s="420"/>
      <c r="HR329" s="420"/>
      <c r="HS329" s="420"/>
      <c r="HT329" s="420"/>
      <c r="HU329" s="420"/>
      <c r="HV329" s="420"/>
      <c r="HW329" s="420"/>
      <c r="HX329" s="420"/>
      <c r="HY329" s="420"/>
      <c r="HZ329" s="420"/>
      <c r="IA329" s="420"/>
      <c r="IB329" s="420"/>
      <c r="IC329" s="420"/>
      <c r="ID329" s="420"/>
      <c r="IE329" s="420"/>
      <c r="IF329" s="420"/>
      <c r="IG329" s="420"/>
      <c r="IH329" s="420"/>
      <c r="II329" s="420"/>
      <c r="IJ329" s="420"/>
      <c r="IK329" s="420"/>
      <c r="IL329" s="420"/>
      <c r="IM329" s="420"/>
      <c r="IN329" s="420"/>
      <c r="IO329" s="420"/>
      <c r="IP329" s="420"/>
      <c r="IQ329" s="420"/>
      <c r="IR329" s="420"/>
      <c r="IS329" s="420"/>
      <c r="IT329" s="420"/>
      <c r="IU329" s="420"/>
      <c r="IV329" s="420"/>
    </row>
    <row r="330" spans="1:256" s="420" customFormat="1" ht="15.6" customHeight="1">
      <c r="A330" s="171"/>
      <c r="B330" s="171"/>
      <c r="E330" s="1306"/>
      <c r="F330" s="22"/>
      <c r="G330" s="131"/>
      <c r="H330" s="20"/>
      <c r="I330" s="472" t="s">
        <v>626</v>
      </c>
      <c r="J330" s="661"/>
      <c r="K330" s="661"/>
      <c r="L330" s="661"/>
      <c r="M330" s="661"/>
      <c r="N330" s="661"/>
      <c r="O330" s="661"/>
      <c r="P330" s="661"/>
      <c r="Q330" s="661"/>
      <c r="R330" s="477"/>
      <c r="S330" s="477"/>
      <c r="T330" s="477"/>
      <c r="U330" s="477"/>
      <c r="V330" s="477"/>
      <c r="W330" s="477"/>
      <c r="X330"/>
      <c r="Y330" s="473"/>
      <c r="Z330" s="477"/>
      <c r="AA330" s="477"/>
      <c r="AB330" s="477"/>
      <c r="AC330" s="477">
        <v>100000</v>
      </c>
      <c r="AD330" s="477">
        <v>240000</v>
      </c>
      <c r="AE330" s="477">
        <v>240000</v>
      </c>
      <c r="AF330" s="477">
        <v>246000</v>
      </c>
      <c r="AG330" s="477">
        <v>252200</v>
      </c>
      <c r="AH330" s="477">
        <v>258500</v>
      </c>
      <c r="AI330" s="477">
        <v>265000</v>
      </c>
      <c r="AJ330" s="477">
        <v>271600</v>
      </c>
      <c r="AK330" s="477">
        <v>278400</v>
      </c>
      <c r="AL330" s="477">
        <v>285400</v>
      </c>
      <c r="AM330" s="477">
        <v>292500</v>
      </c>
      <c r="AN330" s="477">
        <v>299800</v>
      </c>
      <c r="AO330" s="477">
        <v>307300</v>
      </c>
      <c r="AP330" s="477">
        <v>315000</v>
      </c>
      <c r="AQ330" s="477">
        <v>322900</v>
      </c>
      <c r="AR330" s="477">
        <v>331000</v>
      </c>
      <c r="AS330" s="523">
        <v>339300</v>
      </c>
    </row>
    <row r="331" spans="1:256" s="420" customFormat="1" ht="15.6" customHeight="1">
      <c r="A331" s="171"/>
      <c r="B331" s="171"/>
      <c r="E331" s="1306"/>
      <c r="F331" s="22"/>
      <c r="G331" s="131"/>
      <c r="H331" s="20"/>
      <c r="I331" s="472" t="s">
        <v>629</v>
      </c>
      <c r="J331" s="661"/>
      <c r="K331" s="661"/>
      <c r="L331" s="661"/>
      <c r="M331" s="661"/>
      <c r="N331" s="661"/>
      <c r="O331" s="661"/>
      <c r="P331" s="661"/>
      <c r="Q331" s="661"/>
      <c r="R331" s="477"/>
      <c r="S331" s="477"/>
      <c r="T331" s="477"/>
      <c r="U331" s="477"/>
      <c r="V331" s="477"/>
      <c r="W331" s="477"/>
      <c r="X331"/>
      <c r="Y331" s="473"/>
      <c r="Z331" s="477"/>
      <c r="AA331" s="477"/>
      <c r="AB331" s="477"/>
      <c r="AC331" s="477">
        <v>0</v>
      </c>
      <c r="AD331" s="477">
        <v>0</v>
      </c>
      <c r="AE331" s="477">
        <v>0</v>
      </c>
      <c r="AF331" s="477">
        <v>0</v>
      </c>
      <c r="AG331" s="477">
        <v>0</v>
      </c>
      <c r="AH331" s="477">
        <v>0</v>
      </c>
      <c r="AI331" s="477">
        <v>0</v>
      </c>
      <c r="AJ331" s="477">
        <v>0</v>
      </c>
      <c r="AK331" s="477">
        <v>0</v>
      </c>
      <c r="AL331" s="477">
        <v>0</v>
      </c>
      <c r="AM331" s="477">
        <v>0</v>
      </c>
      <c r="AN331" s="477">
        <v>0</v>
      </c>
      <c r="AO331" s="477">
        <v>0</v>
      </c>
      <c r="AP331" s="477">
        <v>0</v>
      </c>
      <c r="AQ331" s="477">
        <v>0</v>
      </c>
      <c r="AR331" s="477">
        <v>0</v>
      </c>
      <c r="AS331" s="523">
        <v>0</v>
      </c>
    </row>
    <row r="332" spans="1:256" s="420" customFormat="1" ht="15.6" customHeight="1">
      <c r="A332" s="171"/>
      <c r="B332" s="171"/>
      <c r="E332" s="1306"/>
      <c r="F332" s="22"/>
      <c r="G332" s="131"/>
      <c r="H332" s="20"/>
      <c r="I332" s="472" t="s">
        <v>632</v>
      </c>
      <c r="J332" s="661"/>
      <c r="K332" s="661"/>
      <c r="L332" s="661"/>
      <c r="M332" s="661"/>
      <c r="N332" s="661"/>
      <c r="O332" s="661"/>
      <c r="P332" s="661"/>
      <c r="Q332" s="661"/>
      <c r="R332" s="477"/>
      <c r="S332" s="477"/>
      <c r="T332" s="477"/>
      <c r="U332" s="477"/>
      <c r="V332" s="477"/>
      <c r="W332" s="477"/>
      <c r="X332"/>
      <c r="Y332" s="473"/>
      <c r="Z332" s="477"/>
      <c r="AA332" s="477"/>
      <c r="AB332" s="477"/>
      <c r="AC332" s="477">
        <v>1336200</v>
      </c>
      <c r="AD332" s="477">
        <v>1957900</v>
      </c>
      <c r="AE332" s="477">
        <v>1992700</v>
      </c>
      <c r="AF332" s="477">
        <v>2042500</v>
      </c>
      <c r="AG332" s="477">
        <v>2093600</v>
      </c>
      <c r="AH332" s="477">
        <v>2145900</v>
      </c>
      <c r="AI332" s="477">
        <v>2199500</v>
      </c>
      <c r="AJ332" s="477">
        <v>2254500</v>
      </c>
      <c r="AK332" s="477">
        <v>2310900</v>
      </c>
      <c r="AL332" s="477">
        <v>2368700</v>
      </c>
      <c r="AM332" s="477">
        <v>2427900</v>
      </c>
      <c r="AN332" s="477">
        <v>2488600</v>
      </c>
      <c r="AO332" s="477">
        <v>2550800</v>
      </c>
      <c r="AP332" s="477">
        <v>2614600</v>
      </c>
      <c r="AQ332" s="477">
        <v>2680000</v>
      </c>
      <c r="AR332" s="477">
        <v>2747000</v>
      </c>
      <c r="AS332" s="523">
        <v>2815700</v>
      </c>
    </row>
    <row r="333" spans="1:256" s="420" customFormat="1" ht="15.6" customHeight="1">
      <c r="A333" s="171"/>
      <c r="B333" s="171"/>
      <c r="E333" s="1306"/>
      <c r="F333" s="22"/>
      <c r="G333" s="131"/>
      <c r="H333" s="20"/>
      <c r="I333" s="115" t="s">
        <v>635</v>
      </c>
      <c r="J333" s="152"/>
      <c r="K333" s="152"/>
      <c r="L333" s="152"/>
      <c r="M333" s="152"/>
      <c r="N333" s="152"/>
      <c r="O333" s="152"/>
      <c r="P333" s="152"/>
      <c r="Q333" s="152"/>
      <c r="R333" s="477"/>
      <c r="S333" s="477"/>
      <c r="T333" s="477"/>
      <c r="U333" s="477"/>
      <c r="V333" s="477"/>
      <c r="W333" s="477"/>
      <c r="X333"/>
      <c r="Y333" s="473"/>
      <c r="Z333" s="477"/>
      <c r="AA333" s="477"/>
      <c r="AB333" s="477"/>
      <c r="AC333" s="477">
        <v>0</v>
      </c>
      <c r="AD333" s="477">
        <v>-1511700</v>
      </c>
      <c r="AE333" s="477">
        <v>-1580000</v>
      </c>
      <c r="AF333" s="477">
        <v>-1619500</v>
      </c>
      <c r="AG333" s="477">
        <v>-1660000</v>
      </c>
      <c r="AH333" s="477">
        <v>-1701500</v>
      </c>
      <c r="AI333" s="477">
        <v>-1744000</v>
      </c>
      <c r="AJ333" s="477">
        <v>-1787600</v>
      </c>
      <c r="AK333" s="477">
        <v>-1832300</v>
      </c>
      <c r="AL333" s="477">
        <v>-1878100</v>
      </c>
      <c r="AM333" s="477">
        <v>-1925100</v>
      </c>
      <c r="AN333" s="477">
        <v>-1973200</v>
      </c>
      <c r="AO333" s="477">
        <v>-2022500</v>
      </c>
      <c r="AP333" s="477">
        <v>-2073100</v>
      </c>
      <c r="AQ333" s="477">
        <v>-2124900</v>
      </c>
      <c r="AR333" s="477">
        <v>-2178000</v>
      </c>
      <c r="AS333" s="523">
        <v>-2232500</v>
      </c>
    </row>
    <row r="334" spans="1:256" s="420" customFormat="1" ht="15.6" customHeight="1">
      <c r="A334" s="171"/>
      <c r="B334" s="171"/>
      <c r="C334" s="998"/>
      <c r="D334" s="998"/>
      <c r="E334" s="1307"/>
      <c r="F334" s="22"/>
      <c r="G334" s="505"/>
      <c r="H334" s="506"/>
      <c r="I334" s="507" t="s">
        <v>38</v>
      </c>
      <c r="J334" s="654"/>
      <c r="K334" s="654"/>
      <c r="L334" s="654"/>
      <c r="M334" s="654"/>
      <c r="N334" s="654"/>
      <c r="O334" s="654"/>
      <c r="P334" s="654"/>
      <c r="Q334" s="654"/>
      <c r="R334" s="508"/>
      <c r="S334" s="508"/>
      <c r="T334" s="508"/>
      <c r="U334" s="508"/>
      <c r="V334" s="508"/>
      <c r="W334" s="508"/>
      <c r="X334"/>
      <c r="Y334" s="473"/>
      <c r="Z334" s="508"/>
      <c r="AA334" s="508"/>
      <c r="AB334" s="508"/>
      <c r="AC334" s="508">
        <v>25759100</v>
      </c>
      <c r="AD334" s="508">
        <v>31873447.385413323</v>
      </c>
      <c r="AE334" s="508">
        <v>32897444.611325011</v>
      </c>
      <c r="AF334" s="508">
        <v>34112200</v>
      </c>
      <c r="AG334" s="508">
        <v>35601500</v>
      </c>
      <c r="AH334" s="508">
        <v>37177100</v>
      </c>
      <c r="AI334" s="508">
        <v>38803000</v>
      </c>
      <c r="AJ334" s="508">
        <v>40157000</v>
      </c>
      <c r="AK334" s="508">
        <v>41559400</v>
      </c>
      <c r="AL334" s="508">
        <v>43011800</v>
      </c>
      <c r="AM334" s="508">
        <v>44526300</v>
      </c>
      <c r="AN334" s="508">
        <v>46105400</v>
      </c>
      <c r="AO334" s="508">
        <v>47751200</v>
      </c>
      <c r="AP334" s="508">
        <v>49466200</v>
      </c>
      <c r="AQ334" s="508">
        <v>51253200</v>
      </c>
      <c r="AR334" s="508">
        <v>53114600</v>
      </c>
      <c r="AS334" s="509">
        <v>55053300</v>
      </c>
      <c r="AT334" s="998"/>
      <c r="AU334" s="998"/>
      <c r="AV334" s="998"/>
      <c r="AW334" s="998"/>
      <c r="AX334" s="998"/>
      <c r="AY334" s="998"/>
      <c r="AZ334" s="998"/>
      <c r="BA334" s="998"/>
      <c r="BB334" s="998"/>
      <c r="BC334" s="998"/>
      <c r="BD334" s="998"/>
      <c r="BE334" s="998"/>
      <c r="BF334" s="998"/>
      <c r="BG334" s="998"/>
      <c r="BH334" s="998"/>
      <c r="BI334" s="998"/>
      <c r="BJ334" s="998"/>
      <c r="BK334" s="998"/>
      <c r="BL334" s="998"/>
      <c r="BM334" s="998"/>
      <c r="BN334" s="998"/>
      <c r="BO334" s="998"/>
      <c r="BP334" s="998"/>
      <c r="BQ334" s="998"/>
      <c r="BR334" s="998"/>
      <c r="BS334" s="998"/>
      <c r="BT334" s="998"/>
      <c r="BU334" s="998"/>
      <c r="BV334" s="998"/>
      <c r="BW334" s="998"/>
      <c r="BX334" s="998"/>
      <c r="BY334" s="998"/>
      <c r="BZ334" s="998"/>
      <c r="CA334" s="998"/>
      <c r="CB334" s="998"/>
      <c r="CC334" s="998"/>
      <c r="CD334" s="998"/>
      <c r="CE334" s="998"/>
      <c r="CF334" s="998"/>
      <c r="CG334" s="998"/>
      <c r="CH334" s="998"/>
      <c r="CI334" s="998"/>
      <c r="CJ334" s="998"/>
      <c r="CK334" s="998"/>
      <c r="CL334" s="998"/>
      <c r="CM334" s="998"/>
      <c r="CN334" s="998"/>
      <c r="CO334" s="998"/>
      <c r="CP334" s="998"/>
      <c r="CQ334" s="998"/>
      <c r="CR334" s="998"/>
      <c r="CS334" s="998"/>
      <c r="CT334" s="998"/>
      <c r="CU334" s="998"/>
      <c r="CV334" s="998"/>
      <c r="CW334" s="998"/>
      <c r="CX334" s="998"/>
      <c r="CY334" s="998"/>
      <c r="CZ334" s="998"/>
      <c r="DA334" s="998"/>
      <c r="DB334" s="998"/>
      <c r="DC334" s="998"/>
      <c r="DD334" s="998"/>
      <c r="DE334" s="998"/>
      <c r="DF334" s="998"/>
      <c r="DG334" s="998"/>
      <c r="DH334" s="998"/>
      <c r="DI334" s="998"/>
      <c r="DJ334" s="998"/>
      <c r="DK334" s="998"/>
      <c r="DL334" s="998"/>
      <c r="DM334" s="998"/>
      <c r="DN334" s="998"/>
      <c r="DO334" s="998"/>
      <c r="DP334" s="998"/>
      <c r="DQ334" s="998"/>
      <c r="DR334" s="998"/>
      <c r="DS334" s="998"/>
      <c r="DT334" s="998"/>
      <c r="DU334" s="998"/>
      <c r="DV334" s="998"/>
      <c r="DW334" s="998"/>
      <c r="DX334" s="998"/>
      <c r="DY334" s="998"/>
      <c r="DZ334" s="998"/>
      <c r="EA334" s="998"/>
      <c r="EB334" s="998"/>
      <c r="EC334" s="998"/>
      <c r="ED334" s="998"/>
      <c r="EE334" s="998"/>
      <c r="EF334" s="998"/>
      <c r="EG334" s="998"/>
      <c r="EH334" s="998"/>
      <c r="EI334" s="998"/>
      <c r="EJ334" s="998"/>
      <c r="EK334" s="998"/>
      <c r="EL334" s="998"/>
      <c r="EM334" s="998"/>
      <c r="EN334" s="998"/>
      <c r="EO334" s="998"/>
      <c r="EP334" s="998"/>
      <c r="EQ334" s="998"/>
      <c r="ER334" s="998"/>
      <c r="ES334" s="998"/>
      <c r="ET334" s="998"/>
      <c r="EU334" s="998"/>
      <c r="EV334" s="998"/>
      <c r="EW334" s="998"/>
      <c r="EX334" s="998"/>
      <c r="EY334" s="998"/>
      <c r="EZ334" s="998"/>
      <c r="FA334" s="998"/>
      <c r="FB334" s="998"/>
      <c r="FC334" s="998"/>
      <c r="FD334" s="998"/>
      <c r="FE334" s="998"/>
      <c r="FF334" s="998"/>
      <c r="FG334" s="998"/>
      <c r="FH334" s="998"/>
      <c r="FI334" s="998"/>
      <c r="FJ334" s="998"/>
      <c r="FK334" s="998"/>
      <c r="FL334" s="998"/>
      <c r="FM334" s="998"/>
      <c r="FN334" s="998"/>
      <c r="FO334" s="998"/>
      <c r="FP334" s="998"/>
      <c r="FQ334" s="998"/>
      <c r="FR334" s="998"/>
      <c r="FS334" s="998"/>
      <c r="FT334" s="998"/>
      <c r="FU334" s="998"/>
      <c r="FV334" s="998"/>
      <c r="FW334" s="998"/>
      <c r="FX334" s="998"/>
      <c r="FY334" s="998"/>
      <c r="FZ334" s="998"/>
      <c r="GA334" s="998"/>
      <c r="GB334" s="998"/>
      <c r="GC334" s="998"/>
      <c r="GD334" s="998"/>
      <c r="GE334" s="998"/>
      <c r="GF334" s="998"/>
      <c r="GG334" s="998"/>
      <c r="GH334" s="998"/>
      <c r="GI334" s="998"/>
      <c r="GJ334" s="998"/>
      <c r="GK334" s="998"/>
      <c r="GL334" s="998"/>
      <c r="GM334" s="998"/>
      <c r="GN334" s="998"/>
      <c r="GO334" s="998"/>
      <c r="GP334" s="998"/>
      <c r="GQ334" s="998"/>
      <c r="GR334" s="998"/>
      <c r="GS334" s="998"/>
      <c r="GT334" s="998"/>
      <c r="GU334" s="998"/>
      <c r="GV334" s="998"/>
      <c r="GW334" s="998"/>
      <c r="GX334" s="998"/>
      <c r="GY334" s="998"/>
      <c r="GZ334" s="998"/>
      <c r="HA334" s="998"/>
      <c r="HB334" s="998"/>
      <c r="HC334" s="998"/>
      <c r="HD334" s="998"/>
      <c r="HE334" s="998"/>
      <c r="HF334" s="998"/>
      <c r="HG334" s="998"/>
      <c r="HH334" s="998"/>
      <c r="HI334" s="998"/>
      <c r="HJ334" s="998"/>
      <c r="HK334" s="998"/>
      <c r="HL334" s="998"/>
      <c r="HM334" s="998"/>
      <c r="HN334" s="998"/>
      <c r="HO334" s="998"/>
      <c r="HP334" s="998"/>
      <c r="HQ334" s="998"/>
      <c r="HR334" s="998"/>
      <c r="HS334" s="998"/>
      <c r="HT334" s="998"/>
      <c r="HU334" s="998"/>
      <c r="HV334" s="998"/>
      <c r="HW334" s="998"/>
      <c r="HX334" s="998"/>
      <c r="HY334" s="998"/>
      <c r="HZ334" s="998"/>
      <c r="IA334" s="998"/>
      <c r="IB334" s="998"/>
      <c r="IC334" s="998"/>
      <c r="ID334" s="998"/>
      <c r="IE334" s="998"/>
      <c r="IF334" s="998"/>
      <c r="IG334" s="998"/>
      <c r="IH334" s="998"/>
      <c r="II334" s="998"/>
      <c r="IJ334" s="998"/>
      <c r="IK334" s="998"/>
      <c r="IL334" s="998"/>
      <c r="IM334" s="998"/>
      <c r="IN334" s="998"/>
      <c r="IO334" s="998"/>
      <c r="IP334" s="998"/>
      <c r="IQ334" s="998"/>
      <c r="IR334" s="998"/>
      <c r="IS334" s="998"/>
      <c r="IT334" s="998"/>
      <c r="IU334" s="998"/>
      <c r="IV334" s="998"/>
    </row>
    <row r="335" spans="1:256" s="420" customFormat="1" ht="15.6" customHeight="1">
      <c r="A335" s="171"/>
      <c r="B335" s="171"/>
      <c r="F335" s="22"/>
      <c r="G335" s="483" t="s">
        <v>800</v>
      </c>
      <c r="H335" s="484"/>
      <c r="I335" s="485"/>
      <c r="J335" s="510"/>
      <c r="K335" s="510"/>
      <c r="L335" s="510"/>
      <c r="M335" s="510"/>
      <c r="N335" s="510"/>
      <c r="O335" s="510"/>
      <c r="P335" s="510"/>
      <c r="Q335" s="510"/>
      <c r="R335" s="486"/>
      <c r="S335" s="486"/>
      <c r="T335" s="486"/>
      <c r="U335" s="486"/>
      <c r="V335" s="486"/>
      <c r="W335" s="486"/>
      <c r="X335"/>
      <c r="Y335" s="473"/>
      <c r="Z335" s="486"/>
      <c r="AA335" s="486"/>
      <c r="AB335" s="486"/>
      <c r="AC335" s="486"/>
      <c r="AD335" s="486"/>
      <c r="AE335" s="486"/>
      <c r="AF335" s="486"/>
      <c r="AG335" s="486"/>
      <c r="AH335" s="486"/>
      <c r="AI335" s="486"/>
      <c r="AJ335" s="486"/>
      <c r="AK335" s="486"/>
      <c r="AL335" s="486"/>
      <c r="AM335" s="486"/>
      <c r="AN335" s="486"/>
      <c r="AO335" s="486"/>
      <c r="AP335" s="486"/>
      <c r="AQ335" s="486"/>
      <c r="AR335" s="486"/>
      <c r="AS335" s="431"/>
    </row>
    <row r="336" spans="1:256" s="420" customFormat="1" ht="15.6" customHeight="1">
      <c r="A336" s="171"/>
      <c r="B336" s="171"/>
      <c r="F336" s="22"/>
      <c r="G336" s="471"/>
      <c r="H336" s="490" t="s">
        <v>801</v>
      </c>
      <c r="I336" s="472"/>
      <c r="J336" s="661"/>
      <c r="K336" s="661"/>
      <c r="L336" s="661"/>
      <c r="M336" s="661"/>
      <c r="N336" s="661"/>
      <c r="O336" s="661"/>
      <c r="P336" s="661"/>
      <c r="Q336" s="661"/>
      <c r="R336" s="473"/>
      <c r="S336" s="473"/>
      <c r="T336" s="473"/>
      <c r="U336" s="473"/>
      <c r="V336" s="473"/>
      <c r="W336" s="473"/>
      <c r="X336"/>
      <c r="Y336" s="473"/>
      <c r="Z336" s="473"/>
      <c r="AA336" s="473"/>
      <c r="AB336" s="473"/>
      <c r="AC336" s="473"/>
      <c r="AD336" s="473"/>
      <c r="AE336" s="473"/>
      <c r="AF336" s="473"/>
      <c r="AG336" s="473"/>
      <c r="AH336" s="473"/>
      <c r="AI336" s="473"/>
      <c r="AJ336" s="473"/>
      <c r="AK336" s="473"/>
      <c r="AL336" s="473"/>
      <c r="AM336" s="473"/>
      <c r="AN336" s="473"/>
      <c r="AO336" s="473"/>
      <c r="AP336" s="473"/>
      <c r="AQ336" s="473"/>
      <c r="AR336" s="473"/>
      <c r="AS336" s="1288"/>
    </row>
    <row r="337" spans="1:256" s="420" customFormat="1" ht="15.6" customHeight="1">
      <c r="A337" s="171"/>
      <c r="B337" s="171"/>
      <c r="F337" s="22"/>
      <c r="G337" s="471"/>
      <c r="H337" s="20"/>
      <c r="I337" s="472" t="s">
        <v>623</v>
      </c>
      <c r="J337" s="661"/>
      <c r="K337" s="661"/>
      <c r="L337" s="661"/>
      <c r="M337" s="661"/>
      <c r="N337" s="661"/>
      <c r="O337" s="661"/>
      <c r="P337" s="661"/>
      <c r="Q337" s="661"/>
      <c r="R337" s="477"/>
      <c r="S337" s="477"/>
      <c r="T337" s="477"/>
      <c r="U337" s="477"/>
      <c r="V337" s="477"/>
      <c r="W337" s="477"/>
      <c r="X337"/>
      <c r="Y337" s="473"/>
      <c r="Z337" s="477"/>
      <c r="AA337" s="477"/>
      <c r="AB337" s="477"/>
      <c r="AC337" s="477">
        <v>4195400</v>
      </c>
      <c r="AD337" s="477">
        <v>3476962.45733066</v>
      </c>
      <c r="AE337" s="477">
        <v>3580789.9061059998</v>
      </c>
      <c r="AF337" s="477">
        <v>3716300</v>
      </c>
      <c r="AG337" s="477">
        <v>3883700</v>
      </c>
      <c r="AH337" s="477">
        <v>4061100</v>
      </c>
      <c r="AI337" s="477">
        <v>4244200</v>
      </c>
      <c r="AJ337" s="477">
        <v>4395300</v>
      </c>
      <c r="AK337" s="477">
        <v>4551800</v>
      </c>
      <c r="AL337" s="477">
        <v>4714000</v>
      </c>
      <c r="AM337" s="477">
        <v>4883300</v>
      </c>
      <c r="AN337" s="477">
        <v>5059900</v>
      </c>
      <c r="AO337" s="477">
        <v>5244100</v>
      </c>
      <c r="AP337" s="477">
        <v>5436200</v>
      </c>
      <c r="AQ337" s="477">
        <v>5636500</v>
      </c>
      <c r="AR337" s="477">
        <v>5845300</v>
      </c>
      <c r="AS337" s="523">
        <v>6063000</v>
      </c>
    </row>
    <row r="338" spans="1:256" s="998" customFormat="1" ht="15.6" customHeight="1">
      <c r="A338" s="171"/>
      <c r="B338" s="171"/>
      <c r="C338" s="420"/>
      <c r="D338" s="420"/>
      <c r="E338" s="420"/>
      <c r="F338" s="22"/>
      <c r="G338" s="471"/>
      <c r="H338" s="20"/>
      <c r="I338" s="472" t="s">
        <v>625</v>
      </c>
      <c r="J338" s="661"/>
      <c r="K338" s="661"/>
      <c r="L338" s="661"/>
      <c r="M338" s="661"/>
      <c r="N338" s="661"/>
      <c r="O338" s="661"/>
      <c r="P338" s="661"/>
      <c r="Q338" s="661"/>
      <c r="R338" s="477"/>
      <c r="S338" s="477"/>
      <c r="T338" s="477"/>
      <c r="U338" s="477"/>
      <c r="V338" s="477"/>
      <c r="W338" s="477"/>
      <c r="X338"/>
      <c r="Y338" s="473"/>
      <c r="Z338" s="477"/>
      <c r="AA338" s="477"/>
      <c r="AB338" s="477"/>
      <c r="AC338" s="477">
        <v>520000</v>
      </c>
      <c r="AD338" s="477">
        <v>460000</v>
      </c>
      <c r="AE338" s="477">
        <v>410000</v>
      </c>
      <c r="AF338" s="477">
        <v>420300</v>
      </c>
      <c r="AG338" s="477">
        <v>430800</v>
      </c>
      <c r="AH338" s="477">
        <v>441600</v>
      </c>
      <c r="AI338" s="477">
        <v>452600</v>
      </c>
      <c r="AJ338" s="477">
        <v>463900</v>
      </c>
      <c r="AK338" s="477">
        <v>475500</v>
      </c>
      <c r="AL338" s="477">
        <v>487400</v>
      </c>
      <c r="AM338" s="477">
        <v>499600</v>
      </c>
      <c r="AN338" s="477">
        <v>512100</v>
      </c>
      <c r="AO338" s="477">
        <v>524900</v>
      </c>
      <c r="AP338" s="477">
        <v>538000</v>
      </c>
      <c r="AQ338" s="477">
        <v>551500</v>
      </c>
      <c r="AR338" s="477">
        <v>565300</v>
      </c>
      <c r="AS338" s="523">
        <v>579400</v>
      </c>
      <c r="AT338" s="420"/>
      <c r="AU338" s="420"/>
      <c r="AV338" s="420"/>
      <c r="AW338" s="420"/>
      <c r="AX338" s="420"/>
      <c r="AY338" s="420"/>
      <c r="AZ338" s="420"/>
      <c r="BA338" s="420"/>
      <c r="BB338" s="420"/>
      <c r="BC338" s="420"/>
      <c r="BD338" s="420"/>
      <c r="BE338" s="420"/>
      <c r="BF338" s="420"/>
      <c r="BG338" s="420"/>
      <c r="BH338" s="420"/>
      <c r="BI338" s="420"/>
      <c r="BJ338" s="420"/>
      <c r="BK338" s="420"/>
      <c r="BL338" s="420"/>
      <c r="BM338" s="420"/>
      <c r="BN338" s="420"/>
      <c r="BO338" s="420"/>
      <c r="BP338" s="420"/>
      <c r="BQ338" s="420"/>
      <c r="BR338" s="420"/>
      <c r="BS338" s="420"/>
      <c r="BT338" s="420"/>
      <c r="BU338" s="420"/>
      <c r="BV338" s="420"/>
      <c r="BW338" s="420"/>
      <c r="BX338" s="420"/>
      <c r="BY338" s="420"/>
      <c r="BZ338" s="420"/>
      <c r="CA338" s="420"/>
      <c r="CB338" s="420"/>
      <c r="CC338" s="420"/>
      <c r="CD338" s="420"/>
      <c r="CE338" s="420"/>
      <c r="CF338" s="420"/>
      <c r="CG338" s="420"/>
      <c r="CH338" s="420"/>
      <c r="CI338" s="420"/>
      <c r="CJ338" s="420"/>
      <c r="CK338" s="420"/>
      <c r="CL338" s="420"/>
      <c r="CM338" s="420"/>
      <c r="CN338" s="420"/>
      <c r="CO338" s="420"/>
      <c r="CP338" s="420"/>
      <c r="CQ338" s="420"/>
      <c r="CR338" s="420"/>
      <c r="CS338" s="420"/>
      <c r="CT338" s="420"/>
      <c r="CU338" s="420"/>
      <c r="CV338" s="420"/>
      <c r="CW338" s="420"/>
      <c r="CX338" s="420"/>
      <c r="CY338" s="420"/>
      <c r="CZ338" s="420"/>
      <c r="DA338" s="420"/>
      <c r="DB338" s="420"/>
      <c r="DC338" s="420"/>
      <c r="DD338" s="420"/>
      <c r="DE338" s="420"/>
      <c r="DF338" s="420"/>
      <c r="DG338" s="420"/>
      <c r="DH338" s="420"/>
      <c r="DI338" s="420"/>
      <c r="DJ338" s="420"/>
      <c r="DK338" s="420"/>
      <c r="DL338" s="420"/>
      <c r="DM338" s="420"/>
      <c r="DN338" s="420"/>
      <c r="DO338" s="420"/>
      <c r="DP338" s="420"/>
      <c r="DQ338" s="420"/>
      <c r="DR338" s="420"/>
      <c r="DS338" s="420"/>
      <c r="DT338" s="420"/>
      <c r="DU338" s="420"/>
      <c r="DV338" s="420"/>
      <c r="DW338" s="420"/>
      <c r="DX338" s="420"/>
      <c r="DY338" s="420"/>
      <c r="DZ338" s="420"/>
      <c r="EA338" s="420"/>
      <c r="EB338" s="420"/>
      <c r="EC338" s="420"/>
      <c r="ED338" s="420"/>
      <c r="EE338" s="420"/>
      <c r="EF338" s="420"/>
      <c r="EG338" s="420"/>
      <c r="EH338" s="420"/>
      <c r="EI338" s="420"/>
      <c r="EJ338" s="420"/>
      <c r="EK338" s="420"/>
      <c r="EL338" s="420"/>
      <c r="EM338" s="420"/>
      <c r="EN338" s="420"/>
      <c r="EO338" s="420"/>
      <c r="EP338" s="420"/>
      <c r="EQ338" s="420"/>
      <c r="ER338" s="420"/>
      <c r="ES338" s="420"/>
      <c r="ET338" s="420"/>
      <c r="EU338" s="420"/>
      <c r="EV338" s="420"/>
      <c r="EW338" s="420"/>
      <c r="EX338" s="420"/>
      <c r="EY338" s="420"/>
      <c r="EZ338" s="420"/>
      <c r="FA338" s="420"/>
      <c r="FB338" s="420"/>
      <c r="FC338" s="420"/>
      <c r="FD338" s="420"/>
      <c r="FE338" s="420"/>
      <c r="FF338" s="420"/>
      <c r="FG338" s="420"/>
      <c r="FH338" s="420"/>
      <c r="FI338" s="420"/>
      <c r="FJ338" s="420"/>
      <c r="FK338" s="420"/>
      <c r="FL338" s="420"/>
      <c r="FM338" s="420"/>
      <c r="FN338" s="420"/>
      <c r="FO338" s="420"/>
      <c r="FP338" s="420"/>
      <c r="FQ338" s="420"/>
      <c r="FR338" s="420"/>
      <c r="FS338" s="420"/>
      <c r="FT338" s="420"/>
      <c r="FU338" s="420"/>
      <c r="FV338" s="420"/>
      <c r="FW338" s="420"/>
      <c r="FX338" s="420"/>
      <c r="FY338" s="420"/>
      <c r="FZ338" s="420"/>
      <c r="GA338" s="420"/>
      <c r="GB338" s="420"/>
      <c r="GC338" s="420"/>
      <c r="GD338" s="420"/>
      <c r="GE338" s="420"/>
      <c r="GF338" s="420"/>
      <c r="GG338" s="420"/>
      <c r="GH338" s="420"/>
      <c r="GI338" s="420"/>
      <c r="GJ338" s="420"/>
      <c r="GK338" s="420"/>
      <c r="GL338" s="420"/>
      <c r="GM338" s="420"/>
      <c r="GN338" s="420"/>
      <c r="GO338" s="420"/>
      <c r="GP338" s="420"/>
      <c r="GQ338" s="420"/>
      <c r="GR338" s="420"/>
      <c r="GS338" s="420"/>
      <c r="GT338" s="420"/>
      <c r="GU338" s="420"/>
      <c r="GV338" s="420"/>
      <c r="GW338" s="420"/>
      <c r="GX338" s="420"/>
      <c r="GY338" s="420"/>
      <c r="GZ338" s="420"/>
      <c r="HA338" s="420"/>
      <c r="HB338" s="420"/>
      <c r="HC338" s="420"/>
      <c r="HD338" s="420"/>
      <c r="HE338" s="420"/>
      <c r="HF338" s="420"/>
      <c r="HG338" s="420"/>
      <c r="HH338" s="420"/>
      <c r="HI338" s="420"/>
      <c r="HJ338" s="420"/>
      <c r="HK338" s="420"/>
      <c r="HL338" s="420"/>
      <c r="HM338" s="420"/>
      <c r="HN338" s="420"/>
      <c r="HO338" s="420"/>
      <c r="HP338" s="420"/>
      <c r="HQ338" s="420"/>
      <c r="HR338" s="420"/>
      <c r="HS338" s="420"/>
      <c r="HT338" s="420"/>
      <c r="HU338" s="420"/>
      <c r="HV338" s="420"/>
      <c r="HW338" s="420"/>
      <c r="HX338" s="420"/>
      <c r="HY338" s="420"/>
      <c r="HZ338" s="420"/>
      <c r="IA338" s="420"/>
      <c r="IB338" s="420"/>
      <c r="IC338" s="420"/>
      <c r="ID338" s="420"/>
      <c r="IE338" s="420"/>
      <c r="IF338" s="420"/>
      <c r="IG338" s="420"/>
      <c r="IH338" s="420"/>
      <c r="II338" s="420"/>
      <c r="IJ338" s="420"/>
      <c r="IK338" s="420"/>
      <c r="IL338" s="420"/>
      <c r="IM338" s="420"/>
      <c r="IN338" s="420"/>
      <c r="IO338" s="420"/>
      <c r="IP338" s="420"/>
      <c r="IQ338" s="420"/>
      <c r="IR338" s="420"/>
      <c r="IS338" s="420"/>
      <c r="IT338" s="420"/>
      <c r="IU338" s="420"/>
      <c r="IV338" s="420"/>
    </row>
    <row r="339" spans="1:256" s="420" customFormat="1" ht="15.6" customHeight="1">
      <c r="A339" s="171"/>
      <c r="B339" s="171"/>
      <c r="F339" s="22"/>
      <c r="G339" s="131"/>
      <c r="H339" s="20"/>
      <c r="I339" s="472" t="s">
        <v>626</v>
      </c>
      <c r="J339" s="661"/>
      <c r="K339" s="661"/>
      <c r="L339" s="661"/>
      <c r="M339" s="661"/>
      <c r="N339" s="661"/>
      <c r="O339" s="661"/>
      <c r="P339" s="661"/>
      <c r="Q339" s="661"/>
      <c r="R339" s="477"/>
      <c r="S339" s="477"/>
      <c r="T339" s="477"/>
      <c r="U339" s="477"/>
      <c r="V339" s="477"/>
      <c r="W339" s="477"/>
      <c r="X339"/>
      <c r="Y339" s="473"/>
      <c r="Z339" s="477"/>
      <c r="AA339" s="477"/>
      <c r="AB339" s="477"/>
      <c r="AC339" s="477">
        <v>0</v>
      </c>
      <c r="AD339" s="477">
        <v>0</v>
      </c>
      <c r="AE339" s="477">
        <v>0</v>
      </c>
      <c r="AF339" s="477">
        <v>0</v>
      </c>
      <c r="AG339" s="477">
        <v>0</v>
      </c>
      <c r="AH339" s="477">
        <v>0</v>
      </c>
      <c r="AI339" s="477">
        <v>0</v>
      </c>
      <c r="AJ339" s="477">
        <v>0</v>
      </c>
      <c r="AK339" s="477">
        <v>0</v>
      </c>
      <c r="AL339" s="477">
        <v>0</v>
      </c>
      <c r="AM339" s="477">
        <v>0</v>
      </c>
      <c r="AN339" s="477">
        <v>0</v>
      </c>
      <c r="AO339" s="477">
        <v>0</v>
      </c>
      <c r="AP339" s="477">
        <v>0</v>
      </c>
      <c r="AQ339" s="477">
        <v>0</v>
      </c>
      <c r="AR339" s="477">
        <v>0</v>
      </c>
      <c r="AS339" s="523">
        <v>0</v>
      </c>
    </row>
    <row r="340" spans="1:256" s="420" customFormat="1" ht="15.6" customHeight="1">
      <c r="A340" s="171"/>
      <c r="B340" s="171"/>
      <c r="F340" s="22"/>
      <c r="G340" s="131"/>
      <c r="H340" s="20"/>
      <c r="I340" s="472" t="s">
        <v>629</v>
      </c>
      <c r="J340" s="661"/>
      <c r="K340" s="661"/>
      <c r="L340" s="661"/>
      <c r="M340" s="661"/>
      <c r="N340" s="661"/>
      <c r="O340" s="661"/>
      <c r="P340" s="661"/>
      <c r="Q340" s="661"/>
      <c r="R340" s="477"/>
      <c r="S340" s="477"/>
      <c r="T340" s="477"/>
      <c r="U340" s="477"/>
      <c r="V340" s="477"/>
      <c r="W340" s="477"/>
      <c r="X340"/>
      <c r="Y340" s="473"/>
      <c r="Z340" s="477"/>
      <c r="AA340" s="477"/>
      <c r="AB340" s="477"/>
      <c r="AC340" s="477">
        <v>0</v>
      </c>
      <c r="AD340" s="477">
        <v>0</v>
      </c>
      <c r="AE340" s="477">
        <v>0</v>
      </c>
      <c r="AF340" s="477">
        <v>0</v>
      </c>
      <c r="AG340" s="477">
        <v>0</v>
      </c>
      <c r="AH340" s="477">
        <v>0</v>
      </c>
      <c r="AI340" s="477">
        <v>0</v>
      </c>
      <c r="AJ340" s="477">
        <v>0</v>
      </c>
      <c r="AK340" s="477">
        <v>0</v>
      </c>
      <c r="AL340" s="477">
        <v>0</v>
      </c>
      <c r="AM340" s="477">
        <v>0</v>
      </c>
      <c r="AN340" s="477">
        <v>0</v>
      </c>
      <c r="AO340" s="477">
        <v>0</v>
      </c>
      <c r="AP340" s="477">
        <v>0</v>
      </c>
      <c r="AQ340" s="477">
        <v>0</v>
      </c>
      <c r="AR340" s="477">
        <v>0</v>
      </c>
      <c r="AS340" s="523">
        <v>0</v>
      </c>
    </row>
    <row r="341" spans="1:256" s="420" customFormat="1" ht="15.6" customHeight="1">
      <c r="A341" s="171"/>
      <c r="B341" s="171"/>
      <c r="F341" s="22"/>
      <c r="G341" s="131"/>
      <c r="H341" s="20"/>
      <c r="I341" s="472" t="s">
        <v>632</v>
      </c>
      <c r="J341" s="661"/>
      <c r="K341" s="661"/>
      <c r="L341" s="661"/>
      <c r="M341" s="661"/>
      <c r="N341" s="661"/>
      <c r="O341" s="661"/>
      <c r="P341" s="661"/>
      <c r="Q341" s="661"/>
      <c r="R341" s="477"/>
      <c r="S341" s="477"/>
      <c r="T341" s="477"/>
      <c r="U341" s="477"/>
      <c r="V341" s="477"/>
      <c r="W341" s="477"/>
      <c r="X341"/>
      <c r="Y341" s="473"/>
      <c r="Z341" s="477"/>
      <c r="AA341" s="477"/>
      <c r="AB341" s="477"/>
      <c r="AC341" s="477">
        <v>263200</v>
      </c>
      <c r="AD341" s="477">
        <v>231100</v>
      </c>
      <c r="AE341" s="477">
        <v>258100</v>
      </c>
      <c r="AF341" s="477">
        <v>264600</v>
      </c>
      <c r="AG341" s="477">
        <v>271200</v>
      </c>
      <c r="AH341" s="477">
        <v>278000</v>
      </c>
      <c r="AI341" s="477">
        <v>285000</v>
      </c>
      <c r="AJ341" s="477">
        <v>292100</v>
      </c>
      <c r="AK341" s="477">
        <v>299400</v>
      </c>
      <c r="AL341" s="477">
        <v>306900</v>
      </c>
      <c r="AM341" s="477">
        <v>314600</v>
      </c>
      <c r="AN341" s="477">
        <v>322500</v>
      </c>
      <c r="AO341" s="477">
        <v>330600</v>
      </c>
      <c r="AP341" s="477">
        <v>338900</v>
      </c>
      <c r="AQ341" s="477">
        <v>347400</v>
      </c>
      <c r="AR341" s="477">
        <v>356100</v>
      </c>
      <c r="AS341" s="523">
        <v>365000</v>
      </c>
    </row>
    <row r="342" spans="1:256" s="420" customFormat="1" ht="15.6" customHeight="1">
      <c r="A342" s="171"/>
      <c r="B342" s="171"/>
      <c r="F342" s="22"/>
      <c r="G342" s="131"/>
      <c r="H342" s="20"/>
      <c r="I342" s="115" t="s">
        <v>635</v>
      </c>
      <c r="J342" s="152"/>
      <c r="K342" s="152"/>
      <c r="L342" s="152"/>
      <c r="M342" s="152"/>
      <c r="N342" s="152"/>
      <c r="O342" s="152"/>
      <c r="P342" s="152"/>
      <c r="Q342" s="152"/>
      <c r="R342" s="477"/>
      <c r="S342" s="477"/>
      <c r="T342" s="477"/>
      <c r="U342" s="477"/>
      <c r="V342" s="477"/>
      <c r="W342" s="477"/>
      <c r="X342"/>
      <c r="Y342" s="473"/>
      <c r="Z342" s="477"/>
      <c r="AA342" s="477"/>
      <c r="AB342" s="477"/>
      <c r="AC342" s="477">
        <v>0</v>
      </c>
      <c r="AD342" s="477">
        <v>-188700</v>
      </c>
      <c r="AE342" s="477">
        <v>-194700</v>
      </c>
      <c r="AF342" s="477">
        <v>-199600</v>
      </c>
      <c r="AG342" s="477">
        <v>-204600</v>
      </c>
      <c r="AH342" s="477">
        <v>-209700</v>
      </c>
      <c r="AI342" s="477">
        <v>-214900</v>
      </c>
      <c r="AJ342" s="477">
        <v>-220300</v>
      </c>
      <c r="AK342" s="477">
        <v>-225800</v>
      </c>
      <c r="AL342" s="477">
        <v>-231400</v>
      </c>
      <c r="AM342" s="477">
        <v>-237200</v>
      </c>
      <c r="AN342" s="477">
        <v>-243100</v>
      </c>
      <c r="AO342" s="477">
        <v>-249200</v>
      </c>
      <c r="AP342" s="477">
        <v>-255400</v>
      </c>
      <c r="AQ342" s="477">
        <v>-261800</v>
      </c>
      <c r="AR342" s="477">
        <v>-268300</v>
      </c>
      <c r="AS342" s="523">
        <v>-275000</v>
      </c>
    </row>
    <row r="343" spans="1:256" s="420" customFormat="1" ht="15.6" customHeight="1">
      <c r="A343" s="171"/>
      <c r="B343" s="171"/>
      <c r="C343" s="998"/>
      <c r="D343" s="998"/>
      <c r="E343" s="998"/>
      <c r="F343" s="22"/>
      <c r="G343" s="505"/>
      <c r="H343" s="506"/>
      <c r="I343" s="507" t="s">
        <v>38</v>
      </c>
      <c r="J343" s="654"/>
      <c r="K343" s="654"/>
      <c r="L343" s="654"/>
      <c r="M343" s="654"/>
      <c r="N343" s="654"/>
      <c r="O343" s="654"/>
      <c r="P343" s="654"/>
      <c r="Q343" s="654"/>
      <c r="R343" s="508"/>
      <c r="S343" s="508"/>
      <c r="T343" s="508"/>
      <c r="U343" s="508"/>
      <c r="V343" s="508"/>
      <c r="W343" s="508"/>
      <c r="X343"/>
      <c r="Y343" s="473"/>
      <c r="Z343" s="508"/>
      <c r="AA343" s="508"/>
      <c r="AB343" s="508"/>
      <c r="AC343" s="508">
        <v>4978600</v>
      </c>
      <c r="AD343" s="508">
        <v>3979362.45733066</v>
      </c>
      <c r="AE343" s="508">
        <v>4054189.9061059998</v>
      </c>
      <c r="AF343" s="508">
        <v>4201600</v>
      </c>
      <c r="AG343" s="508">
        <v>4381100</v>
      </c>
      <c r="AH343" s="508">
        <v>4571000</v>
      </c>
      <c r="AI343" s="508">
        <v>4766900</v>
      </c>
      <c r="AJ343" s="508">
        <v>4931000</v>
      </c>
      <c r="AK343" s="508">
        <v>5100900</v>
      </c>
      <c r="AL343" s="508">
        <v>5276900</v>
      </c>
      <c r="AM343" s="508">
        <v>5460300</v>
      </c>
      <c r="AN343" s="508">
        <v>5651400</v>
      </c>
      <c r="AO343" s="508">
        <v>5850400</v>
      </c>
      <c r="AP343" s="508">
        <v>6057700</v>
      </c>
      <c r="AQ343" s="508">
        <v>6273600</v>
      </c>
      <c r="AR343" s="508">
        <v>6498400</v>
      </c>
      <c r="AS343" s="509">
        <v>6732400</v>
      </c>
      <c r="AT343" s="998"/>
      <c r="AU343" s="998"/>
      <c r="AV343" s="998"/>
      <c r="AW343" s="998"/>
      <c r="AX343" s="998"/>
      <c r="AY343" s="998"/>
      <c r="AZ343" s="998"/>
      <c r="BA343" s="998"/>
      <c r="BB343" s="998"/>
      <c r="BC343" s="998"/>
      <c r="BD343" s="998"/>
      <c r="BE343" s="998"/>
      <c r="BF343" s="998"/>
      <c r="BG343" s="998"/>
      <c r="BH343" s="998"/>
      <c r="BI343" s="998"/>
      <c r="BJ343" s="998"/>
      <c r="BK343" s="998"/>
      <c r="BL343" s="998"/>
      <c r="BM343" s="998"/>
      <c r="BN343" s="998"/>
      <c r="BO343" s="998"/>
      <c r="BP343" s="998"/>
      <c r="BQ343" s="998"/>
      <c r="BR343" s="998"/>
      <c r="BS343" s="998"/>
      <c r="BT343" s="998"/>
      <c r="BU343" s="998"/>
      <c r="BV343" s="998"/>
      <c r="BW343" s="998"/>
      <c r="BX343" s="998"/>
      <c r="BY343" s="998"/>
      <c r="BZ343" s="998"/>
      <c r="CA343" s="998"/>
      <c r="CB343" s="998"/>
      <c r="CC343" s="998"/>
      <c r="CD343" s="998"/>
      <c r="CE343" s="998"/>
      <c r="CF343" s="998"/>
      <c r="CG343" s="998"/>
      <c r="CH343" s="998"/>
      <c r="CI343" s="998"/>
      <c r="CJ343" s="998"/>
      <c r="CK343" s="998"/>
      <c r="CL343" s="998"/>
      <c r="CM343" s="998"/>
      <c r="CN343" s="998"/>
      <c r="CO343" s="998"/>
      <c r="CP343" s="998"/>
      <c r="CQ343" s="998"/>
      <c r="CR343" s="998"/>
      <c r="CS343" s="998"/>
      <c r="CT343" s="998"/>
      <c r="CU343" s="998"/>
      <c r="CV343" s="998"/>
      <c r="CW343" s="998"/>
      <c r="CX343" s="998"/>
      <c r="CY343" s="998"/>
      <c r="CZ343" s="998"/>
      <c r="DA343" s="998"/>
      <c r="DB343" s="998"/>
      <c r="DC343" s="998"/>
      <c r="DD343" s="998"/>
      <c r="DE343" s="998"/>
      <c r="DF343" s="998"/>
      <c r="DG343" s="998"/>
      <c r="DH343" s="998"/>
      <c r="DI343" s="998"/>
      <c r="DJ343" s="998"/>
      <c r="DK343" s="998"/>
      <c r="DL343" s="998"/>
      <c r="DM343" s="998"/>
      <c r="DN343" s="998"/>
      <c r="DO343" s="998"/>
      <c r="DP343" s="998"/>
      <c r="DQ343" s="998"/>
      <c r="DR343" s="998"/>
      <c r="DS343" s="998"/>
      <c r="DT343" s="998"/>
      <c r="DU343" s="998"/>
      <c r="DV343" s="998"/>
      <c r="DW343" s="998"/>
      <c r="DX343" s="998"/>
      <c r="DY343" s="998"/>
      <c r="DZ343" s="998"/>
      <c r="EA343" s="998"/>
      <c r="EB343" s="998"/>
      <c r="EC343" s="998"/>
      <c r="ED343" s="998"/>
      <c r="EE343" s="998"/>
      <c r="EF343" s="998"/>
      <c r="EG343" s="998"/>
      <c r="EH343" s="998"/>
      <c r="EI343" s="998"/>
      <c r="EJ343" s="998"/>
      <c r="EK343" s="998"/>
      <c r="EL343" s="998"/>
      <c r="EM343" s="998"/>
      <c r="EN343" s="998"/>
      <c r="EO343" s="998"/>
      <c r="EP343" s="998"/>
      <c r="EQ343" s="998"/>
      <c r="ER343" s="998"/>
      <c r="ES343" s="998"/>
      <c r="ET343" s="998"/>
      <c r="EU343" s="998"/>
      <c r="EV343" s="998"/>
      <c r="EW343" s="998"/>
      <c r="EX343" s="998"/>
      <c r="EY343" s="998"/>
      <c r="EZ343" s="998"/>
      <c r="FA343" s="998"/>
      <c r="FB343" s="998"/>
      <c r="FC343" s="998"/>
      <c r="FD343" s="998"/>
      <c r="FE343" s="998"/>
      <c r="FF343" s="998"/>
      <c r="FG343" s="998"/>
      <c r="FH343" s="998"/>
      <c r="FI343" s="998"/>
      <c r="FJ343" s="998"/>
      <c r="FK343" s="998"/>
      <c r="FL343" s="998"/>
      <c r="FM343" s="998"/>
      <c r="FN343" s="998"/>
      <c r="FO343" s="998"/>
      <c r="FP343" s="998"/>
      <c r="FQ343" s="998"/>
      <c r="FR343" s="998"/>
      <c r="FS343" s="998"/>
      <c r="FT343" s="998"/>
      <c r="FU343" s="998"/>
      <c r="FV343" s="998"/>
      <c r="FW343" s="998"/>
      <c r="FX343" s="998"/>
      <c r="FY343" s="998"/>
      <c r="FZ343" s="998"/>
      <c r="GA343" s="998"/>
      <c r="GB343" s="998"/>
      <c r="GC343" s="998"/>
      <c r="GD343" s="998"/>
      <c r="GE343" s="998"/>
      <c r="GF343" s="998"/>
      <c r="GG343" s="998"/>
      <c r="GH343" s="998"/>
      <c r="GI343" s="998"/>
      <c r="GJ343" s="998"/>
      <c r="GK343" s="998"/>
      <c r="GL343" s="998"/>
      <c r="GM343" s="998"/>
      <c r="GN343" s="998"/>
      <c r="GO343" s="998"/>
      <c r="GP343" s="998"/>
      <c r="GQ343" s="998"/>
      <c r="GR343" s="998"/>
      <c r="GS343" s="998"/>
      <c r="GT343" s="998"/>
      <c r="GU343" s="998"/>
      <c r="GV343" s="998"/>
      <c r="GW343" s="998"/>
      <c r="GX343" s="998"/>
      <c r="GY343" s="998"/>
      <c r="GZ343" s="998"/>
      <c r="HA343" s="998"/>
      <c r="HB343" s="998"/>
      <c r="HC343" s="998"/>
      <c r="HD343" s="998"/>
      <c r="HE343" s="998"/>
      <c r="HF343" s="998"/>
      <c r="HG343" s="998"/>
      <c r="HH343" s="998"/>
      <c r="HI343" s="998"/>
      <c r="HJ343" s="998"/>
      <c r="HK343" s="998"/>
      <c r="HL343" s="998"/>
      <c r="HM343" s="998"/>
      <c r="HN343" s="998"/>
      <c r="HO343" s="998"/>
      <c r="HP343" s="998"/>
      <c r="HQ343" s="998"/>
      <c r="HR343" s="998"/>
      <c r="HS343" s="998"/>
      <c r="HT343" s="998"/>
      <c r="HU343" s="998"/>
      <c r="HV343" s="998"/>
      <c r="HW343" s="998"/>
      <c r="HX343" s="998"/>
      <c r="HY343" s="998"/>
      <c r="HZ343" s="998"/>
      <c r="IA343" s="998"/>
      <c r="IB343" s="998"/>
      <c r="IC343" s="998"/>
      <c r="ID343" s="998"/>
      <c r="IE343" s="998"/>
      <c r="IF343" s="998"/>
      <c r="IG343" s="998"/>
      <c r="IH343" s="998"/>
      <c r="II343" s="998"/>
      <c r="IJ343" s="998"/>
      <c r="IK343" s="998"/>
      <c r="IL343" s="998"/>
      <c r="IM343" s="998"/>
      <c r="IN343" s="998"/>
      <c r="IO343" s="998"/>
      <c r="IP343" s="998"/>
      <c r="IQ343" s="998"/>
      <c r="IR343" s="998"/>
      <c r="IS343" s="998"/>
      <c r="IT343" s="998"/>
      <c r="IU343" s="998"/>
      <c r="IV343" s="998"/>
    </row>
    <row r="344" spans="1:256" s="420" customFormat="1" ht="15.6" customHeight="1">
      <c r="A344" s="171"/>
      <c r="B344" s="171"/>
      <c r="F344" s="22"/>
      <c r="G344" s="131"/>
      <c r="H344" s="661" t="s">
        <v>802</v>
      </c>
      <c r="I344" s="472"/>
      <c r="J344" s="661"/>
      <c r="K344" s="661"/>
      <c r="L344" s="661"/>
      <c r="M344" s="661"/>
      <c r="N344" s="661"/>
      <c r="O344" s="661"/>
      <c r="P344" s="661"/>
      <c r="Q344" s="661"/>
      <c r="R344" s="473"/>
      <c r="S344" s="473"/>
      <c r="T344" s="473"/>
      <c r="U344" s="473"/>
      <c r="V344" s="473"/>
      <c r="W344" s="473"/>
      <c r="X344"/>
      <c r="Y344" s="473"/>
      <c r="Z344" s="473"/>
      <c r="AA344" s="473"/>
      <c r="AB344" s="473"/>
      <c r="AC344" s="473"/>
      <c r="AD344" s="473"/>
      <c r="AE344" s="473"/>
      <c r="AF344" s="473"/>
      <c r="AG344" s="473"/>
      <c r="AH344" s="473"/>
      <c r="AI344" s="473"/>
      <c r="AJ344" s="473"/>
      <c r="AK344" s="473"/>
      <c r="AL344" s="473"/>
      <c r="AM344" s="473"/>
      <c r="AN344" s="473"/>
      <c r="AO344" s="473"/>
      <c r="AP344" s="473"/>
      <c r="AQ344" s="473"/>
      <c r="AR344" s="473"/>
      <c r="AS344" s="1288"/>
    </row>
    <row r="345" spans="1:256" s="420" customFormat="1" ht="15.6" customHeight="1">
      <c r="A345" s="171"/>
      <c r="B345" s="171"/>
      <c r="F345" s="22"/>
      <c r="G345" s="131"/>
      <c r="H345" s="20"/>
      <c r="I345" s="472" t="s">
        <v>623</v>
      </c>
      <c r="J345" s="661"/>
      <c r="K345" s="661"/>
      <c r="L345" s="661"/>
      <c r="M345" s="661"/>
      <c r="N345" s="661"/>
      <c r="O345" s="661"/>
      <c r="P345" s="661"/>
      <c r="Q345" s="661"/>
      <c r="R345" s="477"/>
      <c r="S345" s="477"/>
      <c r="T345" s="477"/>
      <c r="U345" s="477"/>
      <c r="V345" s="477"/>
      <c r="W345" s="477"/>
      <c r="X345"/>
      <c r="Y345" s="473"/>
      <c r="Z345" s="477"/>
      <c r="AA345" s="477"/>
      <c r="AB345" s="477"/>
      <c r="AC345" s="477">
        <v>6212900</v>
      </c>
      <c r="AD345" s="477">
        <v>7396127.9017839907</v>
      </c>
      <c r="AE345" s="477">
        <v>7595475.7767820014</v>
      </c>
      <c r="AF345" s="477">
        <v>7882800</v>
      </c>
      <c r="AG345" s="477">
        <v>8238000</v>
      </c>
      <c r="AH345" s="477">
        <v>8614200</v>
      </c>
      <c r="AI345" s="477">
        <v>9002500</v>
      </c>
      <c r="AJ345" s="477">
        <v>9322900</v>
      </c>
      <c r="AK345" s="477">
        <v>9654900</v>
      </c>
      <c r="AL345" s="477">
        <v>9998900</v>
      </c>
      <c r="AM345" s="477">
        <v>10358000</v>
      </c>
      <c r="AN345" s="477">
        <v>10732700</v>
      </c>
      <c r="AO345" s="477">
        <v>11123500</v>
      </c>
      <c r="AP345" s="477">
        <v>11531100</v>
      </c>
      <c r="AQ345" s="477">
        <v>11956000</v>
      </c>
      <c r="AR345" s="477">
        <v>12399000</v>
      </c>
      <c r="AS345" s="523">
        <v>12860700</v>
      </c>
    </row>
    <row r="346" spans="1:256" s="998" customFormat="1" ht="15.6" customHeight="1">
      <c r="A346" s="171"/>
      <c r="B346" s="171"/>
      <c r="C346" s="420"/>
      <c r="D346" s="420"/>
      <c r="E346" s="420"/>
      <c r="F346" s="22"/>
      <c r="G346" s="131"/>
      <c r="H346" s="20"/>
      <c r="I346" s="472" t="s">
        <v>625</v>
      </c>
      <c r="J346" s="661"/>
      <c r="K346" s="661"/>
      <c r="L346" s="661"/>
      <c r="M346" s="661"/>
      <c r="N346" s="661"/>
      <c r="O346" s="661"/>
      <c r="P346" s="661"/>
      <c r="Q346" s="661"/>
      <c r="R346" s="477"/>
      <c r="S346" s="477"/>
      <c r="T346" s="477"/>
      <c r="U346" s="477"/>
      <c r="V346" s="477"/>
      <c r="W346" s="477"/>
      <c r="X346"/>
      <c r="Y346" s="473"/>
      <c r="Z346" s="477"/>
      <c r="AA346" s="477"/>
      <c r="AB346" s="477"/>
      <c r="AC346" s="477">
        <v>1300000</v>
      </c>
      <c r="AD346" s="477">
        <v>1696300</v>
      </c>
      <c r="AE346" s="477">
        <v>1678200</v>
      </c>
      <c r="AF346" s="477">
        <v>1720200</v>
      </c>
      <c r="AG346" s="477">
        <v>1763200</v>
      </c>
      <c r="AH346" s="477">
        <v>1807300</v>
      </c>
      <c r="AI346" s="477">
        <v>1852500</v>
      </c>
      <c r="AJ346" s="477">
        <v>1898800</v>
      </c>
      <c r="AK346" s="477">
        <v>1946300</v>
      </c>
      <c r="AL346" s="477">
        <v>1995000</v>
      </c>
      <c r="AM346" s="477">
        <v>2044900</v>
      </c>
      <c r="AN346" s="477">
        <v>2096000</v>
      </c>
      <c r="AO346" s="477">
        <v>2148400</v>
      </c>
      <c r="AP346" s="477">
        <v>2202100</v>
      </c>
      <c r="AQ346" s="477">
        <v>2257200</v>
      </c>
      <c r="AR346" s="477">
        <v>2313600</v>
      </c>
      <c r="AS346" s="523">
        <v>2371400</v>
      </c>
      <c r="AT346" s="420"/>
      <c r="AU346" s="420"/>
      <c r="AV346" s="420"/>
      <c r="AW346" s="420"/>
      <c r="AX346" s="420"/>
      <c r="AY346" s="420"/>
      <c r="AZ346" s="420"/>
      <c r="BA346" s="420"/>
      <c r="BB346" s="420"/>
      <c r="BC346" s="420"/>
      <c r="BD346" s="420"/>
      <c r="BE346" s="420"/>
      <c r="BF346" s="420"/>
      <c r="BG346" s="420"/>
      <c r="BH346" s="420"/>
      <c r="BI346" s="420"/>
      <c r="BJ346" s="420"/>
      <c r="BK346" s="420"/>
      <c r="BL346" s="420"/>
      <c r="BM346" s="420"/>
      <c r="BN346" s="420"/>
      <c r="BO346" s="420"/>
      <c r="BP346" s="420"/>
      <c r="BQ346" s="420"/>
      <c r="BR346" s="420"/>
      <c r="BS346" s="420"/>
      <c r="BT346" s="420"/>
      <c r="BU346" s="420"/>
      <c r="BV346" s="420"/>
      <c r="BW346" s="420"/>
      <c r="BX346" s="420"/>
      <c r="BY346" s="420"/>
      <c r="BZ346" s="420"/>
      <c r="CA346" s="420"/>
      <c r="CB346" s="420"/>
      <c r="CC346" s="420"/>
      <c r="CD346" s="420"/>
      <c r="CE346" s="420"/>
      <c r="CF346" s="420"/>
      <c r="CG346" s="420"/>
      <c r="CH346" s="420"/>
      <c r="CI346" s="420"/>
      <c r="CJ346" s="420"/>
      <c r="CK346" s="420"/>
      <c r="CL346" s="420"/>
      <c r="CM346" s="420"/>
      <c r="CN346" s="420"/>
      <c r="CO346" s="420"/>
      <c r="CP346" s="420"/>
      <c r="CQ346" s="420"/>
      <c r="CR346" s="420"/>
      <c r="CS346" s="420"/>
      <c r="CT346" s="420"/>
      <c r="CU346" s="420"/>
      <c r="CV346" s="420"/>
      <c r="CW346" s="420"/>
      <c r="CX346" s="420"/>
      <c r="CY346" s="420"/>
      <c r="CZ346" s="420"/>
      <c r="DA346" s="420"/>
      <c r="DB346" s="420"/>
      <c r="DC346" s="420"/>
      <c r="DD346" s="420"/>
      <c r="DE346" s="420"/>
      <c r="DF346" s="420"/>
      <c r="DG346" s="420"/>
      <c r="DH346" s="420"/>
      <c r="DI346" s="420"/>
      <c r="DJ346" s="420"/>
      <c r="DK346" s="420"/>
      <c r="DL346" s="420"/>
      <c r="DM346" s="420"/>
      <c r="DN346" s="420"/>
      <c r="DO346" s="420"/>
      <c r="DP346" s="420"/>
      <c r="DQ346" s="420"/>
      <c r="DR346" s="420"/>
      <c r="DS346" s="420"/>
      <c r="DT346" s="420"/>
      <c r="DU346" s="420"/>
      <c r="DV346" s="420"/>
      <c r="DW346" s="420"/>
      <c r="DX346" s="420"/>
      <c r="DY346" s="420"/>
      <c r="DZ346" s="420"/>
      <c r="EA346" s="420"/>
      <c r="EB346" s="420"/>
      <c r="EC346" s="420"/>
      <c r="ED346" s="420"/>
      <c r="EE346" s="420"/>
      <c r="EF346" s="420"/>
      <c r="EG346" s="420"/>
      <c r="EH346" s="420"/>
      <c r="EI346" s="420"/>
      <c r="EJ346" s="420"/>
      <c r="EK346" s="420"/>
      <c r="EL346" s="420"/>
      <c r="EM346" s="420"/>
      <c r="EN346" s="420"/>
      <c r="EO346" s="420"/>
      <c r="EP346" s="420"/>
      <c r="EQ346" s="420"/>
      <c r="ER346" s="420"/>
      <c r="ES346" s="420"/>
      <c r="ET346" s="420"/>
      <c r="EU346" s="420"/>
      <c r="EV346" s="420"/>
      <c r="EW346" s="420"/>
      <c r="EX346" s="420"/>
      <c r="EY346" s="420"/>
      <c r="EZ346" s="420"/>
      <c r="FA346" s="420"/>
      <c r="FB346" s="420"/>
      <c r="FC346" s="420"/>
      <c r="FD346" s="420"/>
      <c r="FE346" s="420"/>
      <c r="FF346" s="420"/>
      <c r="FG346" s="420"/>
      <c r="FH346" s="420"/>
      <c r="FI346" s="420"/>
      <c r="FJ346" s="420"/>
      <c r="FK346" s="420"/>
      <c r="FL346" s="420"/>
      <c r="FM346" s="420"/>
      <c r="FN346" s="420"/>
      <c r="FO346" s="420"/>
      <c r="FP346" s="420"/>
      <c r="FQ346" s="420"/>
      <c r="FR346" s="420"/>
      <c r="FS346" s="420"/>
      <c r="FT346" s="420"/>
      <c r="FU346" s="420"/>
      <c r="FV346" s="420"/>
      <c r="FW346" s="420"/>
      <c r="FX346" s="420"/>
      <c r="FY346" s="420"/>
      <c r="FZ346" s="420"/>
      <c r="GA346" s="420"/>
      <c r="GB346" s="420"/>
      <c r="GC346" s="420"/>
      <c r="GD346" s="420"/>
      <c r="GE346" s="420"/>
      <c r="GF346" s="420"/>
      <c r="GG346" s="420"/>
      <c r="GH346" s="420"/>
      <c r="GI346" s="420"/>
      <c r="GJ346" s="420"/>
      <c r="GK346" s="420"/>
      <c r="GL346" s="420"/>
      <c r="GM346" s="420"/>
      <c r="GN346" s="420"/>
      <c r="GO346" s="420"/>
      <c r="GP346" s="420"/>
      <c r="GQ346" s="420"/>
      <c r="GR346" s="420"/>
      <c r="GS346" s="420"/>
      <c r="GT346" s="420"/>
      <c r="GU346" s="420"/>
      <c r="GV346" s="420"/>
      <c r="GW346" s="420"/>
      <c r="GX346" s="420"/>
      <c r="GY346" s="420"/>
      <c r="GZ346" s="420"/>
      <c r="HA346" s="420"/>
      <c r="HB346" s="420"/>
      <c r="HC346" s="420"/>
      <c r="HD346" s="420"/>
      <c r="HE346" s="420"/>
      <c r="HF346" s="420"/>
      <c r="HG346" s="420"/>
      <c r="HH346" s="420"/>
      <c r="HI346" s="420"/>
      <c r="HJ346" s="420"/>
      <c r="HK346" s="420"/>
      <c r="HL346" s="420"/>
      <c r="HM346" s="420"/>
      <c r="HN346" s="420"/>
      <c r="HO346" s="420"/>
      <c r="HP346" s="420"/>
      <c r="HQ346" s="420"/>
      <c r="HR346" s="420"/>
      <c r="HS346" s="420"/>
      <c r="HT346" s="420"/>
      <c r="HU346" s="420"/>
      <c r="HV346" s="420"/>
      <c r="HW346" s="420"/>
      <c r="HX346" s="420"/>
      <c r="HY346" s="420"/>
      <c r="HZ346" s="420"/>
      <c r="IA346" s="420"/>
      <c r="IB346" s="420"/>
      <c r="IC346" s="420"/>
      <c r="ID346" s="420"/>
      <c r="IE346" s="420"/>
      <c r="IF346" s="420"/>
      <c r="IG346" s="420"/>
      <c r="IH346" s="420"/>
      <c r="II346" s="420"/>
      <c r="IJ346" s="420"/>
      <c r="IK346" s="420"/>
      <c r="IL346" s="420"/>
      <c r="IM346" s="420"/>
      <c r="IN346" s="420"/>
      <c r="IO346" s="420"/>
      <c r="IP346" s="420"/>
      <c r="IQ346" s="420"/>
      <c r="IR346" s="420"/>
      <c r="IS346" s="420"/>
      <c r="IT346" s="420"/>
      <c r="IU346" s="420"/>
      <c r="IV346" s="420"/>
    </row>
    <row r="347" spans="1:256" s="420" customFormat="1" ht="15.6" customHeight="1">
      <c r="A347" s="171"/>
      <c r="B347" s="171"/>
      <c r="F347" s="22"/>
      <c r="G347" s="131"/>
      <c r="H347" s="20"/>
      <c r="I347" s="472" t="s">
        <v>626</v>
      </c>
      <c r="J347" s="661"/>
      <c r="K347" s="661"/>
      <c r="L347" s="661"/>
      <c r="M347" s="661"/>
      <c r="N347" s="661"/>
      <c r="O347" s="661"/>
      <c r="P347" s="661"/>
      <c r="Q347" s="661"/>
      <c r="R347" s="477"/>
      <c r="S347" s="477"/>
      <c r="T347" s="477"/>
      <c r="U347" s="477"/>
      <c r="V347" s="477"/>
      <c r="W347" s="477"/>
      <c r="X347"/>
      <c r="Y347" s="473"/>
      <c r="Z347" s="477"/>
      <c r="AA347" s="477"/>
      <c r="AB347" s="477"/>
      <c r="AC347" s="477">
        <v>0</v>
      </c>
      <c r="AD347" s="477">
        <v>0</v>
      </c>
      <c r="AE347" s="477">
        <v>0</v>
      </c>
      <c r="AF347" s="477">
        <v>0</v>
      </c>
      <c r="AG347" s="477">
        <v>0</v>
      </c>
      <c r="AH347" s="477">
        <v>0</v>
      </c>
      <c r="AI347" s="477">
        <v>0</v>
      </c>
      <c r="AJ347" s="477">
        <v>0</v>
      </c>
      <c r="AK347" s="477">
        <v>0</v>
      </c>
      <c r="AL347" s="477">
        <v>0</v>
      </c>
      <c r="AM347" s="477">
        <v>0</v>
      </c>
      <c r="AN347" s="477">
        <v>0</v>
      </c>
      <c r="AO347" s="477">
        <v>0</v>
      </c>
      <c r="AP347" s="477">
        <v>0</v>
      </c>
      <c r="AQ347" s="477">
        <v>0</v>
      </c>
      <c r="AR347" s="477">
        <v>0</v>
      </c>
      <c r="AS347" s="523">
        <v>0</v>
      </c>
    </row>
    <row r="348" spans="1:256" s="420" customFormat="1" ht="15.6" customHeight="1">
      <c r="A348" s="171"/>
      <c r="B348" s="171"/>
      <c r="F348" s="22"/>
      <c r="G348" s="131"/>
      <c r="H348" s="20"/>
      <c r="I348" s="472" t="s">
        <v>629</v>
      </c>
      <c r="J348" s="661"/>
      <c r="K348" s="661"/>
      <c r="L348" s="661"/>
      <c r="M348" s="661"/>
      <c r="N348" s="661"/>
      <c r="O348" s="661"/>
      <c r="P348" s="661"/>
      <c r="Q348" s="661"/>
      <c r="R348" s="477"/>
      <c r="S348" s="477"/>
      <c r="T348" s="477"/>
      <c r="U348" s="477"/>
      <c r="V348" s="477"/>
      <c r="W348" s="477"/>
      <c r="X348"/>
      <c r="Y348" s="473"/>
      <c r="Z348" s="477"/>
      <c r="AA348" s="477"/>
      <c r="AB348" s="477"/>
      <c r="AC348" s="477">
        <v>0</v>
      </c>
      <c r="AD348" s="477">
        <v>0</v>
      </c>
      <c r="AE348" s="477">
        <v>0</v>
      </c>
      <c r="AF348" s="477">
        <v>0</v>
      </c>
      <c r="AG348" s="477">
        <v>0</v>
      </c>
      <c r="AH348" s="477">
        <v>0</v>
      </c>
      <c r="AI348" s="477">
        <v>0</v>
      </c>
      <c r="AJ348" s="477">
        <v>0</v>
      </c>
      <c r="AK348" s="477">
        <v>0</v>
      </c>
      <c r="AL348" s="477">
        <v>0</v>
      </c>
      <c r="AM348" s="477">
        <v>0</v>
      </c>
      <c r="AN348" s="477">
        <v>0</v>
      </c>
      <c r="AO348" s="477">
        <v>0</v>
      </c>
      <c r="AP348" s="477">
        <v>0</v>
      </c>
      <c r="AQ348" s="477">
        <v>0</v>
      </c>
      <c r="AR348" s="477">
        <v>0</v>
      </c>
      <c r="AS348" s="523">
        <v>0</v>
      </c>
    </row>
    <row r="349" spans="1:256" s="420" customFormat="1" ht="15.6" customHeight="1">
      <c r="A349" s="171"/>
      <c r="B349" s="171"/>
      <c r="F349" s="22"/>
      <c r="G349" s="131"/>
      <c r="H349" s="20"/>
      <c r="I349" s="472" t="s">
        <v>632</v>
      </c>
      <c r="J349" s="661"/>
      <c r="K349" s="661"/>
      <c r="L349" s="661"/>
      <c r="M349" s="661"/>
      <c r="N349" s="661"/>
      <c r="O349" s="661"/>
      <c r="P349" s="661"/>
      <c r="Q349" s="661"/>
      <c r="R349" s="477"/>
      <c r="S349" s="477"/>
      <c r="T349" s="477"/>
      <c r="U349" s="477"/>
      <c r="V349" s="477"/>
      <c r="W349" s="477"/>
      <c r="X349"/>
      <c r="Y349" s="473"/>
      <c r="Z349" s="477"/>
      <c r="AA349" s="477"/>
      <c r="AB349" s="477"/>
      <c r="AC349" s="477">
        <v>396400</v>
      </c>
      <c r="AD349" s="477">
        <v>459300</v>
      </c>
      <c r="AE349" s="477">
        <v>460150</v>
      </c>
      <c r="AF349" s="477">
        <v>471700</v>
      </c>
      <c r="AG349" s="477">
        <v>483500</v>
      </c>
      <c r="AH349" s="477">
        <v>495600</v>
      </c>
      <c r="AI349" s="477">
        <v>508000</v>
      </c>
      <c r="AJ349" s="477">
        <v>520700</v>
      </c>
      <c r="AK349" s="477">
        <v>533700</v>
      </c>
      <c r="AL349" s="477">
        <v>547000</v>
      </c>
      <c r="AM349" s="477">
        <v>560700</v>
      </c>
      <c r="AN349" s="477">
        <v>574700</v>
      </c>
      <c r="AO349" s="477">
        <v>589100</v>
      </c>
      <c r="AP349" s="477">
        <v>603800</v>
      </c>
      <c r="AQ349" s="477">
        <v>618900</v>
      </c>
      <c r="AR349" s="477">
        <v>634400</v>
      </c>
      <c r="AS349" s="523">
        <v>650300</v>
      </c>
    </row>
    <row r="350" spans="1:256" s="420" customFormat="1" ht="15.6" customHeight="1">
      <c r="A350" s="171"/>
      <c r="B350" s="171"/>
      <c r="F350" s="22"/>
      <c r="G350" s="131"/>
      <c r="H350" s="20"/>
      <c r="I350" s="115" t="s">
        <v>635</v>
      </c>
      <c r="J350" s="152"/>
      <c r="K350" s="152"/>
      <c r="L350" s="152"/>
      <c r="M350" s="152"/>
      <c r="N350" s="152"/>
      <c r="O350" s="152"/>
      <c r="P350" s="152"/>
      <c r="Q350" s="152"/>
      <c r="R350" s="477"/>
      <c r="S350" s="477"/>
      <c r="T350" s="477"/>
      <c r="U350" s="477"/>
      <c r="V350" s="477"/>
      <c r="W350" s="477"/>
      <c r="X350"/>
      <c r="Y350" s="473"/>
      <c r="Z350" s="477"/>
      <c r="AA350" s="477"/>
      <c r="AB350" s="477"/>
      <c r="AC350" s="477">
        <v>0</v>
      </c>
      <c r="AD350" s="477">
        <v>-432500</v>
      </c>
      <c r="AE350" s="477">
        <v>-446100</v>
      </c>
      <c r="AF350" s="477">
        <v>-457300</v>
      </c>
      <c r="AG350" s="477">
        <v>-468700</v>
      </c>
      <c r="AH350" s="477">
        <v>-480400</v>
      </c>
      <c r="AI350" s="477">
        <v>-492400</v>
      </c>
      <c r="AJ350" s="477">
        <v>-504700</v>
      </c>
      <c r="AK350" s="477">
        <v>-517300</v>
      </c>
      <c r="AL350" s="477">
        <v>-530200</v>
      </c>
      <c r="AM350" s="477">
        <v>-543500</v>
      </c>
      <c r="AN350" s="477">
        <v>-557100</v>
      </c>
      <c r="AO350" s="477">
        <v>-571000</v>
      </c>
      <c r="AP350" s="477">
        <v>-585300</v>
      </c>
      <c r="AQ350" s="477">
        <v>-599900</v>
      </c>
      <c r="AR350" s="477">
        <v>-614900</v>
      </c>
      <c r="AS350" s="523">
        <v>-630300</v>
      </c>
    </row>
    <row r="351" spans="1:256" s="420" customFormat="1" ht="15.6" customHeight="1">
      <c r="A351" s="171"/>
      <c r="B351" s="171"/>
      <c r="C351" s="998"/>
      <c r="D351" s="998"/>
      <c r="E351" s="998"/>
      <c r="F351" s="22"/>
      <c r="G351" s="487"/>
      <c r="H351" s="82"/>
      <c r="I351" s="536" t="s">
        <v>38</v>
      </c>
      <c r="J351" s="146"/>
      <c r="K351" s="146"/>
      <c r="L351" s="146"/>
      <c r="M351" s="146"/>
      <c r="N351" s="146"/>
      <c r="O351" s="146"/>
      <c r="P351" s="146"/>
      <c r="Q351" s="146"/>
      <c r="R351" s="519"/>
      <c r="S351" s="519"/>
      <c r="T351" s="519"/>
      <c r="U351" s="519"/>
      <c r="V351" s="519"/>
      <c r="W351" s="519"/>
      <c r="X351"/>
      <c r="Y351" s="473"/>
      <c r="Z351" s="519"/>
      <c r="AA351" s="519"/>
      <c r="AB351" s="519"/>
      <c r="AC351" s="519">
        <v>7909300</v>
      </c>
      <c r="AD351" s="519">
        <v>9119227.9017839916</v>
      </c>
      <c r="AE351" s="519">
        <v>9287725.7767820023</v>
      </c>
      <c r="AF351" s="519">
        <v>9617400</v>
      </c>
      <c r="AG351" s="519">
        <v>10016000</v>
      </c>
      <c r="AH351" s="519">
        <v>10436700</v>
      </c>
      <c r="AI351" s="519">
        <v>10870600</v>
      </c>
      <c r="AJ351" s="519">
        <v>11237700</v>
      </c>
      <c r="AK351" s="519">
        <v>11617600</v>
      </c>
      <c r="AL351" s="519">
        <v>12010700</v>
      </c>
      <c r="AM351" s="519">
        <v>12420100</v>
      </c>
      <c r="AN351" s="519">
        <v>12846300</v>
      </c>
      <c r="AO351" s="519">
        <v>13290000</v>
      </c>
      <c r="AP351" s="519">
        <v>13751700</v>
      </c>
      <c r="AQ351" s="519">
        <v>14232200</v>
      </c>
      <c r="AR351" s="519">
        <v>14732100</v>
      </c>
      <c r="AS351" s="520">
        <v>15252100</v>
      </c>
      <c r="AT351" s="998"/>
      <c r="AU351" s="998"/>
      <c r="AV351" s="998"/>
      <c r="AW351" s="998"/>
      <c r="AX351" s="998"/>
      <c r="AY351" s="998"/>
      <c r="AZ351" s="998"/>
      <c r="BA351" s="998"/>
      <c r="BB351" s="998"/>
      <c r="BC351" s="998"/>
      <c r="BD351" s="998"/>
      <c r="BE351" s="998"/>
      <c r="BF351" s="998"/>
      <c r="BG351" s="998"/>
      <c r="BH351" s="998"/>
      <c r="BI351" s="998"/>
      <c r="BJ351" s="998"/>
      <c r="BK351" s="998"/>
      <c r="BL351" s="998"/>
      <c r="BM351" s="998"/>
      <c r="BN351" s="998"/>
      <c r="BO351" s="998"/>
      <c r="BP351" s="998"/>
      <c r="BQ351" s="998"/>
      <c r="BR351" s="998"/>
      <c r="BS351" s="998"/>
      <c r="BT351" s="998"/>
      <c r="BU351" s="998"/>
      <c r="BV351" s="998"/>
      <c r="BW351" s="998"/>
      <c r="BX351" s="998"/>
      <c r="BY351" s="998"/>
      <c r="BZ351" s="998"/>
      <c r="CA351" s="998"/>
      <c r="CB351" s="998"/>
      <c r="CC351" s="998"/>
      <c r="CD351" s="998"/>
      <c r="CE351" s="998"/>
      <c r="CF351" s="998"/>
      <c r="CG351" s="998"/>
      <c r="CH351" s="998"/>
      <c r="CI351" s="998"/>
      <c r="CJ351" s="998"/>
      <c r="CK351" s="998"/>
      <c r="CL351" s="998"/>
      <c r="CM351" s="998"/>
      <c r="CN351" s="998"/>
      <c r="CO351" s="998"/>
      <c r="CP351" s="998"/>
      <c r="CQ351" s="998"/>
      <c r="CR351" s="998"/>
      <c r="CS351" s="998"/>
      <c r="CT351" s="998"/>
      <c r="CU351" s="998"/>
      <c r="CV351" s="998"/>
      <c r="CW351" s="998"/>
      <c r="CX351" s="998"/>
      <c r="CY351" s="998"/>
      <c r="CZ351" s="998"/>
      <c r="DA351" s="998"/>
      <c r="DB351" s="998"/>
      <c r="DC351" s="998"/>
      <c r="DD351" s="998"/>
      <c r="DE351" s="998"/>
      <c r="DF351" s="998"/>
      <c r="DG351" s="998"/>
      <c r="DH351" s="998"/>
      <c r="DI351" s="998"/>
      <c r="DJ351" s="998"/>
      <c r="DK351" s="998"/>
      <c r="DL351" s="998"/>
      <c r="DM351" s="998"/>
      <c r="DN351" s="998"/>
      <c r="DO351" s="998"/>
      <c r="DP351" s="998"/>
      <c r="DQ351" s="998"/>
      <c r="DR351" s="998"/>
      <c r="DS351" s="998"/>
      <c r="DT351" s="998"/>
      <c r="DU351" s="998"/>
      <c r="DV351" s="998"/>
      <c r="DW351" s="998"/>
      <c r="DX351" s="998"/>
      <c r="DY351" s="998"/>
      <c r="DZ351" s="998"/>
      <c r="EA351" s="998"/>
      <c r="EB351" s="998"/>
      <c r="EC351" s="998"/>
      <c r="ED351" s="998"/>
      <c r="EE351" s="998"/>
      <c r="EF351" s="998"/>
      <c r="EG351" s="998"/>
      <c r="EH351" s="998"/>
      <c r="EI351" s="998"/>
      <c r="EJ351" s="998"/>
      <c r="EK351" s="998"/>
      <c r="EL351" s="998"/>
      <c r="EM351" s="998"/>
      <c r="EN351" s="998"/>
      <c r="EO351" s="998"/>
      <c r="EP351" s="998"/>
      <c r="EQ351" s="998"/>
      <c r="ER351" s="998"/>
      <c r="ES351" s="998"/>
      <c r="ET351" s="998"/>
      <c r="EU351" s="998"/>
      <c r="EV351" s="998"/>
      <c r="EW351" s="998"/>
      <c r="EX351" s="998"/>
      <c r="EY351" s="998"/>
      <c r="EZ351" s="998"/>
      <c r="FA351" s="998"/>
      <c r="FB351" s="998"/>
      <c r="FC351" s="998"/>
      <c r="FD351" s="998"/>
      <c r="FE351" s="998"/>
      <c r="FF351" s="998"/>
      <c r="FG351" s="998"/>
      <c r="FH351" s="998"/>
      <c r="FI351" s="998"/>
      <c r="FJ351" s="998"/>
      <c r="FK351" s="998"/>
      <c r="FL351" s="998"/>
      <c r="FM351" s="998"/>
      <c r="FN351" s="998"/>
      <c r="FO351" s="998"/>
      <c r="FP351" s="998"/>
      <c r="FQ351" s="998"/>
      <c r="FR351" s="998"/>
      <c r="FS351" s="998"/>
      <c r="FT351" s="998"/>
      <c r="FU351" s="998"/>
      <c r="FV351" s="998"/>
      <c r="FW351" s="998"/>
      <c r="FX351" s="998"/>
      <c r="FY351" s="998"/>
      <c r="FZ351" s="998"/>
      <c r="GA351" s="998"/>
      <c r="GB351" s="998"/>
      <c r="GC351" s="998"/>
      <c r="GD351" s="998"/>
      <c r="GE351" s="998"/>
      <c r="GF351" s="998"/>
      <c r="GG351" s="998"/>
      <c r="GH351" s="998"/>
      <c r="GI351" s="998"/>
      <c r="GJ351" s="998"/>
      <c r="GK351" s="998"/>
      <c r="GL351" s="998"/>
      <c r="GM351" s="998"/>
      <c r="GN351" s="998"/>
      <c r="GO351" s="998"/>
      <c r="GP351" s="998"/>
      <c r="GQ351" s="998"/>
      <c r="GR351" s="998"/>
      <c r="GS351" s="998"/>
      <c r="GT351" s="998"/>
      <c r="GU351" s="998"/>
      <c r="GV351" s="998"/>
      <c r="GW351" s="998"/>
      <c r="GX351" s="998"/>
      <c r="GY351" s="998"/>
      <c r="GZ351" s="998"/>
      <c r="HA351" s="998"/>
      <c r="HB351" s="998"/>
      <c r="HC351" s="998"/>
      <c r="HD351" s="998"/>
      <c r="HE351" s="998"/>
      <c r="HF351" s="998"/>
      <c r="HG351" s="998"/>
      <c r="HH351" s="998"/>
      <c r="HI351" s="998"/>
      <c r="HJ351" s="998"/>
      <c r="HK351" s="998"/>
      <c r="HL351" s="998"/>
      <c r="HM351" s="998"/>
      <c r="HN351" s="998"/>
      <c r="HO351" s="998"/>
      <c r="HP351" s="998"/>
      <c r="HQ351" s="998"/>
      <c r="HR351" s="998"/>
      <c r="HS351" s="998"/>
      <c r="HT351" s="998"/>
      <c r="HU351" s="998"/>
      <c r="HV351" s="998"/>
      <c r="HW351" s="998"/>
      <c r="HX351" s="998"/>
      <c r="HY351" s="998"/>
      <c r="HZ351" s="998"/>
      <c r="IA351" s="998"/>
      <c r="IB351" s="998"/>
      <c r="IC351" s="998"/>
      <c r="ID351" s="998"/>
      <c r="IE351" s="998"/>
      <c r="IF351" s="998"/>
      <c r="IG351" s="998"/>
      <c r="IH351" s="998"/>
      <c r="II351" s="998"/>
      <c r="IJ351" s="998"/>
      <c r="IK351" s="998"/>
      <c r="IL351" s="998"/>
      <c r="IM351" s="998"/>
      <c r="IN351" s="998"/>
      <c r="IO351" s="998"/>
      <c r="IP351" s="998"/>
      <c r="IQ351" s="998"/>
      <c r="IR351" s="998"/>
      <c r="IS351" s="998"/>
      <c r="IT351" s="998"/>
      <c r="IU351" s="998"/>
      <c r="IV351" s="998"/>
    </row>
    <row r="352" spans="1:256" s="420" customFormat="1" ht="15.6" customHeight="1">
      <c r="A352" s="171"/>
      <c r="B352" s="171"/>
      <c r="F352" s="22"/>
      <c r="G352" s="129"/>
      <c r="H352" s="510" t="s">
        <v>697</v>
      </c>
      <c r="I352" s="485"/>
      <c r="J352" s="510"/>
      <c r="K352" s="510"/>
      <c r="L352" s="510"/>
      <c r="M352" s="510"/>
      <c r="N352" s="510"/>
      <c r="O352" s="510"/>
      <c r="P352" s="510"/>
      <c r="Q352" s="510"/>
      <c r="R352" s="486"/>
      <c r="S352" s="486"/>
      <c r="T352" s="486"/>
      <c r="U352" s="486"/>
      <c r="V352" s="486"/>
      <c r="W352" s="486"/>
      <c r="X352"/>
      <c r="Y352" s="473"/>
      <c r="Z352" s="486"/>
      <c r="AA352" s="486"/>
      <c r="AB352" s="486"/>
      <c r="AC352" s="486">
        <v>0</v>
      </c>
      <c r="AD352" s="486">
        <v>0</v>
      </c>
      <c r="AE352" s="486">
        <v>0</v>
      </c>
      <c r="AF352" s="486">
        <v>0</v>
      </c>
      <c r="AG352" s="486">
        <v>0</v>
      </c>
      <c r="AH352" s="486">
        <v>0</v>
      </c>
      <c r="AI352" s="486">
        <v>0</v>
      </c>
      <c r="AJ352" s="486">
        <v>0</v>
      </c>
      <c r="AK352" s="486">
        <v>0</v>
      </c>
      <c r="AL352" s="486">
        <v>0</v>
      </c>
      <c r="AM352" s="486">
        <v>0</v>
      </c>
      <c r="AN352" s="486">
        <v>0</v>
      </c>
      <c r="AO352" s="486">
        <v>0</v>
      </c>
      <c r="AP352" s="486">
        <v>0</v>
      </c>
      <c r="AQ352" s="486">
        <v>0</v>
      </c>
      <c r="AR352" s="486">
        <v>0</v>
      </c>
      <c r="AS352" s="431">
        <v>0</v>
      </c>
    </row>
    <row r="353" spans="1:256" s="420" customFormat="1" ht="15.6" customHeight="1">
      <c r="A353" s="171"/>
      <c r="B353" s="171"/>
      <c r="F353" s="22"/>
      <c r="G353" s="131"/>
      <c r="H353" s="20"/>
      <c r="I353" s="472" t="s">
        <v>623</v>
      </c>
      <c r="J353" s="661"/>
      <c r="K353" s="661"/>
      <c r="L353" s="661"/>
      <c r="M353" s="661"/>
      <c r="N353" s="661"/>
      <c r="O353" s="661"/>
      <c r="P353" s="661"/>
      <c r="Q353" s="661"/>
      <c r="R353" s="477"/>
      <c r="S353" s="477"/>
      <c r="T353" s="477"/>
      <c r="U353" s="477"/>
      <c r="V353" s="477"/>
      <c r="W353" s="477"/>
      <c r="X353"/>
      <c r="Y353" s="473"/>
      <c r="Z353" s="477"/>
      <c r="AA353" s="477"/>
      <c r="AB353" s="477"/>
      <c r="AC353" s="477">
        <v>2117200</v>
      </c>
      <c r="AD353" s="477">
        <v>3667053.8818906699</v>
      </c>
      <c r="AE353" s="477">
        <v>3794004.19307</v>
      </c>
      <c r="AF353" s="477">
        <v>3937500</v>
      </c>
      <c r="AG353" s="477">
        <v>4114900</v>
      </c>
      <c r="AH353" s="477">
        <v>4302800</v>
      </c>
      <c r="AI353" s="477">
        <v>4496800</v>
      </c>
      <c r="AJ353" s="477">
        <v>4656900</v>
      </c>
      <c r="AK353" s="477">
        <v>4822800</v>
      </c>
      <c r="AL353" s="477">
        <v>4994700</v>
      </c>
      <c r="AM353" s="477">
        <v>5174100</v>
      </c>
      <c r="AN353" s="477">
        <v>5361300</v>
      </c>
      <c r="AO353" s="477">
        <v>5556500</v>
      </c>
      <c r="AP353" s="477">
        <v>5760100</v>
      </c>
      <c r="AQ353" s="477">
        <v>5972400</v>
      </c>
      <c r="AR353" s="477">
        <v>6193700</v>
      </c>
      <c r="AS353" s="523">
        <v>6424300</v>
      </c>
    </row>
    <row r="354" spans="1:256" s="998" customFormat="1" ht="15.6" customHeight="1">
      <c r="A354" s="171"/>
      <c r="B354" s="171"/>
      <c r="C354" s="420"/>
      <c r="D354" s="420"/>
      <c r="E354" s="420"/>
      <c r="F354" s="22"/>
      <c r="G354" s="131"/>
      <c r="H354" s="20"/>
      <c r="I354" s="472" t="s">
        <v>625</v>
      </c>
      <c r="J354" s="661"/>
      <c r="K354" s="661"/>
      <c r="L354" s="661"/>
      <c r="M354" s="661"/>
      <c r="N354" s="661"/>
      <c r="O354" s="661"/>
      <c r="P354" s="661"/>
      <c r="Q354" s="661"/>
      <c r="R354" s="477"/>
      <c r="S354" s="477"/>
      <c r="T354" s="477"/>
      <c r="U354" s="477"/>
      <c r="V354" s="477"/>
      <c r="W354" s="477"/>
      <c r="X354"/>
      <c r="Y354" s="473"/>
      <c r="Z354" s="477"/>
      <c r="AA354" s="477"/>
      <c r="AB354" s="477"/>
      <c r="AC354" s="477">
        <v>32000</v>
      </c>
      <c r="AD354" s="477">
        <v>32000</v>
      </c>
      <c r="AE354" s="477">
        <v>32000</v>
      </c>
      <c r="AF354" s="477">
        <v>32800</v>
      </c>
      <c r="AG354" s="477">
        <v>33600</v>
      </c>
      <c r="AH354" s="477">
        <v>34400</v>
      </c>
      <c r="AI354" s="477">
        <v>35300</v>
      </c>
      <c r="AJ354" s="477">
        <v>36200</v>
      </c>
      <c r="AK354" s="477">
        <v>37100</v>
      </c>
      <c r="AL354" s="477">
        <v>38000</v>
      </c>
      <c r="AM354" s="477">
        <v>39000</v>
      </c>
      <c r="AN354" s="477">
        <v>40000</v>
      </c>
      <c r="AO354" s="477">
        <v>41000</v>
      </c>
      <c r="AP354" s="477">
        <v>42000</v>
      </c>
      <c r="AQ354" s="477">
        <v>43100</v>
      </c>
      <c r="AR354" s="477">
        <v>44200</v>
      </c>
      <c r="AS354" s="523">
        <v>45300</v>
      </c>
      <c r="AT354" s="420"/>
      <c r="AU354" s="420"/>
      <c r="AV354" s="420"/>
      <c r="AW354" s="420"/>
      <c r="AX354" s="420"/>
      <c r="AY354" s="420"/>
      <c r="AZ354" s="420"/>
      <c r="BA354" s="420"/>
      <c r="BB354" s="420"/>
      <c r="BC354" s="420"/>
      <c r="BD354" s="420"/>
      <c r="BE354" s="420"/>
      <c r="BF354" s="420"/>
      <c r="BG354" s="420"/>
      <c r="BH354" s="420"/>
      <c r="BI354" s="420"/>
      <c r="BJ354" s="420"/>
      <c r="BK354" s="420"/>
      <c r="BL354" s="420"/>
      <c r="BM354" s="420"/>
      <c r="BN354" s="420"/>
      <c r="BO354" s="420"/>
      <c r="BP354" s="420"/>
      <c r="BQ354" s="420"/>
      <c r="BR354" s="420"/>
      <c r="BS354" s="420"/>
      <c r="BT354" s="420"/>
      <c r="BU354" s="420"/>
      <c r="BV354" s="420"/>
      <c r="BW354" s="420"/>
      <c r="BX354" s="420"/>
      <c r="BY354" s="420"/>
      <c r="BZ354" s="420"/>
      <c r="CA354" s="420"/>
      <c r="CB354" s="420"/>
      <c r="CC354" s="420"/>
      <c r="CD354" s="420"/>
      <c r="CE354" s="420"/>
      <c r="CF354" s="420"/>
      <c r="CG354" s="420"/>
      <c r="CH354" s="420"/>
      <c r="CI354" s="420"/>
      <c r="CJ354" s="420"/>
      <c r="CK354" s="420"/>
      <c r="CL354" s="420"/>
      <c r="CM354" s="420"/>
      <c r="CN354" s="420"/>
      <c r="CO354" s="420"/>
      <c r="CP354" s="420"/>
      <c r="CQ354" s="420"/>
      <c r="CR354" s="420"/>
      <c r="CS354" s="420"/>
      <c r="CT354" s="420"/>
      <c r="CU354" s="420"/>
      <c r="CV354" s="420"/>
      <c r="CW354" s="420"/>
      <c r="CX354" s="420"/>
      <c r="CY354" s="420"/>
      <c r="CZ354" s="420"/>
      <c r="DA354" s="420"/>
      <c r="DB354" s="420"/>
      <c r="DC354" s="420"/>
      <c r="DD354" s="420"/>
      <c r="DE354" s="420"/>
      <c r="DF354" s="420"/>
      <c r="DG354" s="420"/>
      <c r="DH354" s="420"/>
      <c r="DI354" s="420"/>
      <c r="DJ354" s="420"/>
      <c r="DK354" s="420"/>
      <c r="DL354" s="420"/>
      <c r="DM354" s="420"/>
      <c r="DN354" s="420"/>
      <c r="DO354" s="420"/>
      <c r="DP354" s="420"/>
      <c r="DQ354" s="420"/>
      <c r="DR354" s="420"/>
      <c r="DS354" s="420"/>
      <c r="DT354" s="420"/>
      <c r="DU354" s="420"/>
      <c r="DV354" s="420"/>
      <c r="DW354" s="420"/>
      <c r="DX354" s="420"/>
      <c r="DY354" s="420"/>
      <c r="DZ354" s="420"/>
      <c r="EA354" s="420"/>
      <c r="EB354" s="420"/>
      <c r="EC354" s="420"/>
      <c r="ED354" s="420"/>
      <c r="EE354" s="420"/>
      <c r="EF354" s="420"/>
      <c r="EG354" s="420"/>
      <c r="EH354" s="420"/>
      <c r="EI354" s="420"/>
      <c r="EJ354" s="420"/>
      <c r="EK354" s="420"/>
      <c r="EL354" s="420"/>
      <c r="EM354" s="420"/>
      <c r="EN354" s="420"/>
      <c r="EO354" s="420"/>
      <c r="EP354" s="420"/>
      <c r="EQ354" s="420"/>
      <c r="ER354" s="420"/>
      <c r="ES354" s="420"/>
      <c r="ET354" s="420"/>
      <c r="EU354" s="420"/>
      <c r="EV354" s="420"/>
      <c r="EW354" s="420"/>
      <c r="EX354" s="420"/>
      <c r="EY354" s="420"/>
      <c r="EZ354" s="420"/>
      <c r="FA354" s="420"/>
      <c r="FB354" s="420"/>
      <c r="FC354" s="420"/>
      <c r="FD354" s="420"/>
      <c r="FE354" s="420"/>
      <c r="FF354" s="420"/>
      <c r="FG354" s="420"/>
      <c r="FH354" s="420"/>
      <c r="FI354" s="420"/>
      <c r="FJ354" s="420"/>
      <c r="FK354" s="420"/>
      <c r="FL354" s="420"/>
      <c r="FM354" s="420"/>
      <c r="FN354" s="420"/>
      <c r="FO354" s="420"/>
      <c r="FP354" s="420"/>
      <c r="FQ354" s="420"/>
      <c r="FR354" s="420"/>
      <c r="FS354" s="420"/>
      <c r="FT354" s="420"/>
      <c r="FU354" s="420"/>
      <c r="FV354" s="420"/>
      <c r="FW354" s="420"/>
      <c r="FX354" s="420"/>
      <c r="FY354" s="420"/>
      <c r="FZ354" s="420"/>
      <c r="GA354" s="420"/>
      <c r="GB354" s="420"/>
      <c r="GC354" s="420"/>
      <c r="GD354" s="420"/>
      <c r="GE354" s="420"/>
      <c r="GF354" s="420"/>
      <c r="GG354" s="420"/>
      <c r="GH354" s="420"/>
      <c r="GI354" s="420"/>
      <c r="GJ354" s="420"/>
      <c r="GK354" s="420"/>
      <c r="GL354" s="420"/>
      <c r="GM354" s="420"/>
      <c r="GN354" s="420"/>
      <c r="GO354" s="420"/>
      <c r="GP354" s="420"/>
      <c r="GQ354" s="420"/>
      <c r="GR354" s="420"/>
      <c r="GS354" s="420"/>
      <c r="GT354" s="420"/>
      <c r="GU354" s="420"/>
      <c r="GV354" s="420"/>
      <c r="GW354" s="420"/>
      <c r="GX354" s="420"/>
      <c r="GY354" s="420"/>
      <c r="GZ354" s="420"/>
      <c r="HA354" s="420"/>
      <c r="HB354" s="420"/>
      <c r="HC354" s="420"/>
      <c r="HD354" s="420"/>
      <c r="HE354" s="420"/>
      <c r="HF354" s="420"/>
      <c r="HG354" s="420"/>
      <c r="HH354" s="420"/>
      <c r="HI354" s="420"/>
      <c r="HJ354" s="420"/>
      <c r="HK354" s="420"/>
      <c r="HL354" s="420"/>
      <c r="HM354" s="420"/>
      <c r="HN354" s="420"/>
      <c r="HO354" s="420"/>
      <c r="HP354" s="420"/>
      <c r="HQ354" s="420"/>
      <c r="HR354" s="420"/>
      <c r="HS354" s="420"/>
      <c r="HT354" s="420"/>
      <c r="HU354" s="420"/>
      <c r="HV354" s="420"/>
      <c r="HW354" s="420"/>
      <c r="HX354" s="420"/>
      <c r="HY354" s="420"/>
      <c r="HZ354" s="420"/>
      <c r="IA354" s="420"/>
      <c r="IB354" s="420"/>
      <c r="IC354" s="420"/>
      <c r="ID354" s="420"/>
      <c r="IE354" s="420"/>
      <c r="IF354" s="420"/>
      <c r="IG354" s="420"/>
      <c r="IH354" s="420"/>
      <c r="II354" s="420"/>
      <c r="IJ354" s="420"/>
      <c r="IK354" s="420"/>
      <c r="IL354" s="420"/>
      <c r="IM354" s="420"/>
      <c r="IN354" s="420"/>
      <c r="IO354" s="420"/>
      <c r="IP354" s="420"/>
      <c r="IQ354" s="420"/>
      <c r="IR354" s="420"/>
      <c r="IS354" s="420"/>
      <c r="IT354" s="420"/>
      <c r="IU354" s="420"/>
      <c r="IV354" s="420"/>
    </row>
    <row r="355" spans="1:256" s="998" customFormat="1" ht="15.6" customHeight="1">
      <c r="A355" s="171"/>
      <c r="B355" s="171"/>
      <c r="C355" s="420"/>
      <c r="D355" s="420"/>
      <c r="E355" s="420"/>
      <c r="F355" s="22"/>
      <c r="G355" s="131"/>
      <c r="H355" s="20"/>
      <c r="I355" s="472" t="s">
        <v>626</v>
      </c>
      <c r="J355" s="661"/>
      <c r="K355" s="661"/>
      <c r="L355" s="661"/>
      <c r="M355" s="661"/>
      <c r="N355" s="661"/>
      <c r="O355" s="661"/>
      <c r="P355" s="661"/>
      <c r="Q355" s="661"/>
      <c r="R355" s="477"/>
      <c r="S355" s="477"/>
      <c r="T355" s="477"/>
      <c r="U355" s="477"/>
      <c r="V355" s="477"/>
      <c r="W355" s="477"/>
      <c r="X355"/>
      <c r="Y355" s="473"/>
      <c r="Z355" s="477"/>
      <c r="AA355" s="477"/>
      <c r="AB355" s="477"/>
      <c r="AC355" s="477">
        <v>0</v>
      </c>
      <c r="AD355" s="477">
        <v>0</v>
      </c>
      <c r="AE355" s="477">
        <v>0</v>
      </c>
      <c r="AF355" s="477">
        <v>0</v>
      </c>
      <c r="AG355" s="477">
        <v>0</v>
      </c>
      <c r="AH355" s="477">
        <v>0</v>
      </c>
      <c r="AI355" s="477">
        <v>0</v>
      </c>
      <c r="AJ355" s="477">
        <v>0</v>
      </c>
      <c r="AK355" s="477">
        <v>0</v>
      </c>
      <c r="AL355" s="477">
        <v>0</v>
      </c>
      <c r="AM355" s="477">
        <v>0</v>
      </c>
      <c r="AN355" s="477">
        <v>0</v>
      </c>
      <c r="AO355" s="477">
        <v>0</v>
      </c>
      <c r="AP355" s="477">
        <v>0</v>
      </c>
      <c r="AQ355" s="477">
        <v>0</v>
      </c>
      <c r="AR355" s="477">
        <v>0</v>
      </c>
      <c r="AS355" s="523">
        <v>0</v>
      </c>
      <c r="AT355" s="420"/>
      <c r="AU355" s="420"/>
      <c r="AV355" s="420"/>
      <c r="AW355" s="420"/>
      <c r="AX355" s="420"/>
      <c r="AY355" s="420"/>
      <c r="AZ355" s="420"/>
      <c r="BA355" s="420"/>
      <c r="BB355" s="420"/>
      <c r="BC355" s="420"/>
      <c r="BD355" s="420"/>
      <c r="BE355" s="420"/>
      <c r="BF355" s="420"/>
      <c r="BG355" s="420"/>
      <c r="BH355" s="420"/>
      <c r="BI355" s="420"/>
      <c r="BJ355" s="420"/>
      <c r="BK355" s="420"/>
      <c r="BL355" s="420"/>
      <c r="BM355" s="420"/>
      <c r="BN355" s="420"/>
      <c r="BO355" s="420"/>
      <c r="BP355" s="420"/>
      <c r="BQ355" s="420"/>
      <c r="BR355" s="420"/>
      <c r="BS355" s="420"/>
      <c r="BT355" s="420"/>
      <c r="BU355" s="420"/>
      <c r="BV355" s="420"/>
      <c r="BW355" s="420"/>
      <c r="BX355" s="420"/>
      <c r="BY355" s="420"/>
      <c r="BZ355" s="420"/>
      <c r="CA355" s="420"/>
      <c r="CB355" s="420"/>
      <c r="CC355" s="420"/>
      <c r="CD355" s="420"/>
      <c r="CE355" s="420"/>
      <c r="CF355" s="420"/>
      <c r="CG355" s="420"/>
      <c r="CH355" s="420"/>
      <c r="CI355" s="420"/>
      <c r="CJ355" s="420"/>
      <c r="CK355" s="420"/>
      <c r="CL355" s="420"/>
      <c r="CM355" s="420"/>
      <c r="CN355" s="420"/>
      <c r="CO355" s="420"/>
      <c r="CP355" s="420"/>
      <c r="CQ355" s="420"/>
      <c r="CR355" s="420"/>
      <c r="CS355" s="420"/>
      <c r="CT355" s="420"/>
      <c r="CU355" s="420"/>
      <c r="CV355" s="420"/>
      <c r="CW355" s="420"/>
      <c r="CX355" s="420"/>
      <c r="CY355" s="420"/>
      <c r="CZ355" s="420"/>
      <c r="DA355" s="420"/>
      <c r="DB355" s="420"/>
      <c r="DC355" s="420"/>
      <c r="DD355" s="420"/>
      <c r="DE355" s="420"/>
      <c r="DF355" s="420"/>
      <c r="DG355" s="420"/>
      <c r="DH355" s="420"/>
      <c r="DI355" s="420"/>
      <c r="DJ355" s="420"/>
      <c r="DK355" s="420"/>
      <c r="DL355" s="420"/>
      <c r="DM355" s="420"/>
      <c r="DN355" s="420"/>
      <c r="DO355" s="420"/>
      <c r="DP355" s="420"/>
      <c r="DQ355" s="420"/>
      <c r="DR355" s="420"/>
      <c r="DS355" s="420"/>
      <c r="DT355" s="420"/>
      <c r="DU355" s="420"/>
      <c r="DV355" s="420"/>
      <c r="DW355" s="420"/>
      <c r="DX355" s="420"/>
      <c r="DY355" s="420"/>
      <c r="DZ355" s="420"/>
      <c r="EA355" s="420"/>
      <c r="EB355" s="420"/>
      <c r="EC355" s="420"/>
      <c r="ED355" s="420"/>
      <c r="EE355" s="420"/>
      <c r="EF355" s="420"/>
      <c r="EG355" s="420"/>
      <c r="EH355" s="420"/>
      <c r="EI355" s="420"/>
      <c r="EJ355" s="420"/>
      <c r="EK355" s="420"/>
      <c r="EL355" s="420"/>
      <c r="EM355" s="420"/>
      <c r="EN355" s="420"/>
      <c r="EO355" s="420"/>
      <c r="EP355" s="420"/>
      <c r="EQ355" s="420"/>
      <c r="ER355" s="420"/>
      <c r="ES355" s="420"/>
      <c r="ET355" s="420"/>
      <c r="EU355" s="420"/>
      <c r="EV355" s="420"/>
      <c r="EW355" s="420"/>
      <c r="EX355" s="420"/>
      <c r="EY355" s="420"/>
      <c r="EZ355" s="420"/>
      <c r="FA355" s="420"/>
      <c r="FB355" s="420"/>
      <c r="FC355" s="420"/>
      <c r="FD355" s="420"/>
      <c r="FE355" s="420"/>
      <c r="FF355" s="420"/>
      <c r="FG355" s="420"/>
      <c r="FH355" s="420"/>
      <c r="FI355" s="420"/>
      <c r="FJ355" s="420"/>
      <c r="FK355" s="420"/>
      <c r="FL355" s="420"/>
      <c r="FM355" s="420"/>
      <c r="FN355" s="420"/>
      <c r="FO355" s="420"/>
      <c r="FP355" s="420"/>
      <c r="FQ355" s="420"/>
      <c r="FR355" s="420"/>
      <c r="FS355" s="420"/>
      <c r="FT355" s="420"/>
      <c r="FU355" s="420"/>
      <c r="FV355" s="420"/>
      <c r="FW355" s="420"/>
      <c r="FX355" s="420"/>
      <c r="FY355" s="420"/>
      <c r="FZ355" s="420"/>
      <c r="GA355" s="420"/>
      <c r="GB355" s="420"/>
      <c r="GC355" s="420"/>
      <c r="GD355" s="420"/>
      <c r="GE355" s="420"/>
      <c r="GF355" s="420"/>
      <c r="GG355" s="420"/>
      <c r="GH355" s="420"/>
      <c r="GI355" s="420"/>
      <c r="GJ355" s="420"/>
      <c r="GK355" s="420"/>
      <c r="GL355" s="420"/>
      <c r="GM355" s="420"/>
      <c r="GN355" s="420"/>
      <c r="GO355" s="420"/>
      <c r="GP355" s="420"/>
      <c r="GQ355" s="420"/>
      <c r="GR355" s="420"/>
      <c r="GS355" s="420"/>
      <c r="GT355" s="420"/>
      <c r="GU355" s="420"/>
      <c r="GV355" s="420"/>
      <c r="GW355" s="420"/>
      <c r="GX355" s="420"/>
      <c r="GY355" s="420"/>
      <c r="GZ355" s="420"/>
      <c r="HA355" s="420"/>
      <c r="HB355" s="420"/>
      <c r="HC355" s="420"/>
      <c r="HD355" s="420"/>
      <c r="HE355" s="420"/>
      <c r="HF355" s="420"/>
      <c r="HG355" s="420"/>
      <c r="HH355" s="420"/>
      <c r="HI355" s="420"/>
      <c r="HJ355" s="420"/>
      <c r="HK355" s="420"/>
      <c r="HL355" s="420"/>
      <c r="HM355" s="420"/>
      <c r="HN355" s="420"/>
      <c r="HO355" s="420"/>
      <c r="HP355" s="420"/>
      <c r="HQ355" s="420"/>
      <c r="HR355" s="420"/>
      <c r="HS355" s="420"/>
      <c r="HT355" s="420"/>
      <c r="HU355" s="420"/>
      <c r="HV355" s="420"/>
      <c r="HW355" s="420"/>
      <c r="HX355" s="420"/>
      <c r="HY355" s="420"/>
      <c r="HZ355" s="420"/>
      <c r="IA355" s="420"/>
      <c r="IB355" s="420"/>
      <c r="IC355" s="420"/>
      <c r="ID355" s="420"/>
      <c r="IE355" s="420"/>
      <c r="IF355" s="420"/>
      <c r="IG355" s="420"/>
      <c r="IH355" s="420"/>
      <c r="II355" s="420"/>
      <c r="IJ355" s="420"/>
      <c r="IK355" s="420"/>
      <c r="IL355" s="420"/>
      <c r="IM355" s="420"/>
      <c r="IN355" s="420"/>
      <c r="IO355" s="420"/>
      <c r="IP355" s="420"/>
      <c r="IQ355" s="420"/>
      <c r="IR355" s="420"/>
      <c r="IS355" s="420"/>
      <c r="IT355" s="420"/>
      <c r="IU355" s="420"/>
      <c r="IV355" s="420"/>
    </row>
    <row r="356" spans="1:256" s="420" customFormat="1" ht="15.6" customHeight="1">
      <c r="A356" s="171"/>
      <c r="B356" s="171"/>
      <c r="F356" s="22"/>
      <c r="G356" s="131"/>
      <c r="H356" s="20"/>
      <c r="I356" s="472" t="s">
        <v>629</v>
      </c>
      <c r="J356" s="661"/>
      <c r="K356" s="661"/>
      <c r="L356" s="661"/>
      <c r="M356" s="661"/>
      <c r="N356" s="661"/>
      <c r="O356" s="661"/>
      <c r="P356" s="661"/>
      <c r="Q356" s="661"/>
      <c r="R356" s="477"/>
      <c r="S356" s="477"/>
      <c r="T356" s="477"/>
      <c r="U356" s="477"/>
      <c r="V356" s="477"/>
      <c r="W356" s="477"/>
      <c r="X356"/>
      <c r="Y356" s="473"/>
      <c r="Z356" s="477"/>
      <c r="AA356" s="477"/>
      <c r="AB356" s="477"/>
      <c r="AC356" s="477">
        <v>0</v>
      </c>
      <c r="AD356" s="477">
        <v>0</v>
      </c>
      <c r="AE356" s="477">
        <v>0</v>
      </c>
      <c r="AF356" s="477">
        <v>0</v>
      </c>
      <c r="AG356" s="477">
        <v>0</v>
      </c>
      <c r="AH356" s="477">
        <v>0</v>
      </c>
      <c r="AI356" s="477">
        <v>0</v>
      </c>
      <c r="AJ356" s="477">
        <v>0</v>
      </c>
      <c r="AK356" s="477">
        <v>0</v>
      </c>
      <c r="AL356" s="477">
        <v>0</v>
      </c>
      <c r="AM356" s="477">
        <v>0</v>
      </c>
      <c r="AN356" s="477">
        <v>0</v>
      </c>
      <c r="AO356" s="477">
        <v>0</v>
      </c>
      <c r="AP356" s="477">
        <v>0</v>
      </c>
      <c r="AQ356" s="477">
        <v>0</v>
      </c>
      <c r="AR356" s="477">
        <v>0</v>
      </c>
      <c r="AS356" s="523">
        <v>0</v>
      </c>
    </row>
    <row r="357" spans="1:256" s="420" customFormat="1" ht="15.6" customHeight="1">
      <c r="A357" s="171"/>
      <c r="B357" s="171"/>
      <c r="F357" s="22"/>
      <c r="G357" s="131"/>
      <c r="H357" s="20"/>
      <c r="I357" s="472" t="s">
        <v>632</v>
      </c>
      <c r="J357" s="661"/>
      <c r="K357" s="661"/>
      <c r="L357" s="661"/>
      <c r="M357" s="661"/>
      <c r="N357" s="661"/>
      <c r="O357" s="661"/>
      <c r="P357" s="661"/>
      <c r="Q357" s="661"/>
      <c r="R357" s="477"/>
      <c r="S357" s="477"/>
      <c r="T357" s="477"/>
      <c r="U357" s="477"/>
      <c r="V357" s="477"/>
      <c r="W357" s="477"/>
      <c r="X357"/>
      <c r="Y357" s="473"/>
      <c r="Z357" s="477"/>
      <c r="AA357" s="477"/>
      <c r="AB357" s="477"/>
      <c r="AC357" s="477">
        <v>160100</v>
      </c>
      <c r="AD357" s="477">
        <v>161900</v>
      </c>
      <c r="AE357" s="477">
        <v>161900</v>
      </c>
      <c r="AF357" s="477">
        <v>165900</v>
      </c>
      <c r="AG357" s="477">
        <v>170000</v>
      </c>
      <c r="AH357" s="477">
        <v>174300</v>
      </c>
      <c r="AI357" s="477">
        <v>178700</v>
      </c>
      <c r="AJ357" s="477">
        <v>183200</v>
      </c>
      <c r="AK357" s="477">
        <v>187800</v>
      </c>
      <c r="AL357" s="477">
        <v>192500</v>
      </c>
      <c r="AM357" s="477">
        <v>197300</v>
      </c>
      <c r="AN357" s="477">
        <v>202200</v>
      </c>
      <c r="AO357" s="477">
        <v>207300</v>
      </c>
      <c r="AP357" s="477">
        <v>212500</v>
      </c>
      <c r="AQ357" s="477">
        <v>217800</v>
      </c>
      <c r="AR357" s="477">
        <v>223200</v>
      </c>
      <c r="AS357" s="523">
        <v>228800</v>
      </c>
    </row>
    <row r="358" spans="1:256" s="420" customFormat="1" ht="15.6" customHeight="1">
      <c r="A358" s="171"/>
      <c r="B358" s="171"/>
      <c r="F358" s="22"/>
      <c r="G358" s="131"/>
      <c r="H358" s="20"/>
      <c r="I358" s="115" t="s">
        <v>635</v>
      </c>
      <c r="J358" s="152"/>
      <c r="K358" s="152"/>
      <c r="L358" s="152"/>
      <c r="M358" s="152"/>
      <c r="N358" s="152"/>
      <c r="O358" s="152"/>
      <c r="P358" s="152"/>
      <c r="Q358" s="152"/>
      <c r="R358" s="477"/>
      <c r="S358" s="477"/>
      <c r="T358" s="477"/>
      <c r="U358" s="477"/>
      <c r="V358" s="477"/>
      <c r="W358" s="477"/>
      <c r="X358"/>
      <c r="Y358" s="473"/>
      <c r="Z358" s="477"/>
      <c r="AA358" s="477"/>
      <c r="AB358" s="477"/>
      <c r="AC358" s="477">
        <v>0</v>
      </c>
      <c r="AD358" s="477">
        <v>-174800</v>
      </c>
      <c r="AE358" s="477">
        <v>-182700</v>
      </c>
      <c r="AF358" s="477">
        <v>-187300</v>
      </c>
      <c r="AG358" s="477">
        <v>-192000</v>
      </c>
      <c r="AH358" s="477">
        <v>-196800</v>
      </c>
      <c r="AI358" s="477">
        <v>-201700</v>
      </c>
      <c r="AJ358" s="477">
        <v>-206700</v>
      </c>
      <c r="AK358" s="477">
        <v>-211900</v>
      </c>
      <c r="AL358" s="477">
        <v>-217200</v>
      </c>
      <c r="AM358" s="477">
        <v>-222600</v>
      </c>
      <c r="AN358" s="477">
        <v>-228200</v>
      </c>
      <c r="AO358" s="477">
        <v>-233900</v>
      </c>
      <c r="AP358" s="477">
        <v>-239700</v>
      </c>
      <c r="AQ358" s="477">
        <v>-245700</v>
      </c>
      <c r="AR358" s="477">
        <v>-251800</v>
      </c>
      <c r="AS358" s="523">
        <v>-258100</v>
      </c>
    </row>
    <row r="359" spans="1:256" s="420" customFormat="1" ht="15.6" customHeight="1">
      <c r="A359" s="171"/>
      <c r="B359" s="171"/>
      <c r="C359" s="998"/>
      <c r="D359" s="998"/>
      <c r="E359" s="998"/>
      <c r="F359" s="22"/>
      <c r="G359" s="505"/>
      <c r="H359" s="506"/>
      <c r="I359" s="507" t="s">
        <v>38</v>
      </c>
      <c r="J359" s="654"/>
      <c r="K359" s="654"/>
      <c r="L359" s="654"/>
      <c r="M359" s="654"/>
      <c r="N359" s="654"/>
      <c r="O359" s="654"/>
      <c r="P359" s="654"/>
      <c r="Q359" s="654"/>
      <c r="R359" s="508"/>
      <c r="S359" s="508"/>
      <c r="T359" s="508"/>
      <c r="U359" s="508"/>
      <c r="V359" s="508"/>
      <c r="W359" s="508"/>
      <c r="X359"/>
      <c r="Y359" s="473"/>
      <c r="Z359" s="508"/>
      <c r="AA359" s="508"/>
      <c r="AB359" s="508"/>
      <c r="AC359" s="508">
        <v>2309300</v>
      </c>
      <c r="AD359" s="508">
        <v>3686153.8818906699</v>
      </c>
      <c r="AE359" s="508">
        <v>3805204.19307</v>
      </c>
      <c r="AF359" s="508">
        <v>3948900</v>
      </c>
      <c r="AG359" s="508">
        <v>4126500</v>
      </c>
      <c r="AH359" s="508">
        <v>4314700</v>
      </c>
      <c r="AI359" s="508">
        <v>4509100</v>
      </c>
      <c r="AJ359" s="508">
        <v>4669600</v>
      </c>
      <c r="AK359" s="508">
        <v>4835800</v>
      </c>
      <c r="AL359" s="508">
        <v>5008000</v>
      </c>
      <c r="AM359" s="508">
        <v>5187800</v>
      </c>
      <c r="AN359" s="508">
        <v>5375300</v>
      </c>
      <c r="AO359" s="508">
        <v>5570900</v>
      </c>
      <c r="AP359" s="508">
        <v>5774900</v>
      </c>
      <c r="AQ359" s="508">
        <v>5987600</v>
      </c>
      <c r="AR359" s="508">
        <v>6209300</v>
      </c>
      <c r="AS359" s="509">
        <v>6440300</v>
      </c>
      <c r="AT359" s="998"/>
      <c r="AU359" s="998"/>
      <c r="AV359" s="998"/>
      <c r="AW359" s="998"/>
      <c r="AX359" s="998"/>
      <c r="AY359" s="998"/>
      <c r="AZ359" s="998"/>
      <c r="BA359" s="998"/>
      <c r="BB359" s="998"/>
      <c r="BC359" s="998"/>
      <c r="BD359" s="998"/>
      <c r="BE359" s="998"/>
      <c r="BF359" s="998"/>
      <c r="BG359" s="998"/>
      <c r="BH359" s="998"/>
      <c r="BI359" s="998"/>
      <c r="BJ359" s="998"/>
      <c r="BK359" s="998"/>
      <c r="BL359" s="998"/>
      <c r="BM359" s="998"/>
      <c r="BN359" s="998"/>
      <c r="BO359" s="998"/>
      <c r="BP359" s="998"/>
      <c r="BQ359" s="998"/>
      <c r="BR359" s="998"/>
      <c r="BS359" s="998"/>
      <c r="BT359" s="998"/>
      <c r="BU359" s="998"/>
      <c r="BV359" s="998"/>
      <c r="BW359" s="998"/>
      <c r="BX359" s="998"/>
      <c r="BY359" s="998"/>
      <c r="BZ359" s="998"/>
      <c r="CA359" s="998"/>
      <c r="CB359" s="998"/>
      <c r="CC359" s="998"/>
      <c r="CD359" s="998"/>
      <c r="CE359" s="998"/>
      <c r="CF359" s="998"/>
      <c r="CG359" s="998"/>
      <c r="CH359" s="998"/>
      <c r="CI359" s="998"/>
      <c r="CJ359" s="998"/>
      <c r="CK359" s="998"/>
      <c r="CL359" s="998"/>
      <c r="CM359" s="998"/>
      <c r="CN359" s="998"/>
      <c r="CO359" s="998"/>
      <c r="CP359" s="998"/>
      <c r="CQ359" s="998"/>
      <c r="CR359" s="998"/>
      <c r="CS359" s="998"/>
      <c r="CT359" s="998"/>
      <c r="CU359" s="998"/>
      <c r="CV359" s="998"/>
      <c r="CW359" s="998"/>
      <c r="CX359" s="998"/>
      <c r="CY359" s="998"/>
      <c r="CZ359" s="998"/>
      <c r="DA359" s="998"/>
      <c r="DB359" s="998"/>
      <c r="DC359" s="998"/>
      <c r="DD359" s="998"/>
      <c r="DE359" s="998"/>
      <c r="DF359" s="998"/>
      <c r="DG359" s="998"/>
      <c r="DH359" s="998"/>
      <c r="DI359" s="998"/>
      <c r="DJ359" s="998"/>
      <c r="DK359" s="998"/>
      <c r="DL359" s="998"/>
      <c r="DM359" s="998"/>
      <c r="DN359" s="998"/>
      <c r="DO359" s="998"/>
      <c r="DP359" s="998"/>
      <c r="DQ359" s="998"/>
      <c r="DR359" s="998"/>
      <c r="DS359" s="998"/>
      <c r="DT359" s="998"/>
      <c r="DU359" s="998"/>
      <c r="DV359" s="998"/>
      <c r="DW359" s="998"/>
      <c r="DX359" s="998"/>
      <c r="DY359" s="998"/>
      <c r="DZ359" s="998"/>
      <c r="EA359" s="998"/>
      <c r="EB359" s="998"/>
      <c r="EC359" s="998"/>
      <c r="ED359" s="998"/>
      <c r="EE359" s="998"/>
      <c r="EF359" s="998"/>
      <c r="EG359" s="998"/>
      <c r="EH359" s="998"/>
      <c r="EI359" s="998"/>
      <c r="EJ359" s="998"/>
      <c r="EK359" s="998"/>
      <c r="EL359" s="998"/>
      <c r="EM359" s="998"/>
      <c r="EN359" s="998"/>
      <c r="EO359" s="998"/>
      <c r="EP359" s="998"/>
      <c r="EQ359" s="998"/>
      <c r="ER359" s="998"/>
      <c r="ES359" s="998"/>
      <c r="ET359" s="998"/>
      <c r="EU359" s="998"/>
      <c r="EV359" s="998"/>
      <c r="EW359" s="998"/>
      <c r="EX359" s="998"/>
      <c r="EY359" s="998"/>
      <c r="EZ359" s="998"/>
      <c r="FA359" s="998"/>
      <c r="FB359" s="998"/>
      <c r="FC359" s="998"/>
      <c r="FD359" s="998"/>
      <c r="FE359" s="998"/>
      <c r="FF359" s="998"/>
      <c r="FG359" s="998"/>
      <c r="FH359" s="998"/>
      <c r="FI359" s="998"/>
      <c r="FJ359" s="998"/>
      <c r="FK359" s="998"/>
      <c r="FL359" s="998"/>
      <c r="FM359" s="998"/>
      <c r="FN359" s="998"/>
      <c r="FO359" s="998"/>
      <c r="FP359" s="998"/>
      <c r="FQ359" s="998"/>
      <c r="FR359" s="998"/>
      <c r="FS359" s="998"/>
      <c r="FT359" s="998"/>
      <c r="FU359" s="998"/>
      <c r="FV359" s="998"/>
      <c r="FW359" s="998"/>
      <c r="FX359" s="998"/>
      <c r="FY359" s="998"/>
      <c r="FZ359" s="998"/>
      <c r="GA359" s="998"/>
      <c r="GB359" s="998"/>
      <c r="GC359" s="998"/>
      <c r="GD359" s="998"/>
      <c r="GE359" s="998"/>
      <c r="GF359" s="998"/>
      <c r="GG359" s="998"/>
      <c r="GH359" s="998"/>
      <c r="GI359" s="998"/>
      <c r="GJ359" s="998"/>
      <c r="GK359" s="998"/>
      <c r="GL359" s="998"/>
      <c r="GM359" s="998"/>
      <c r="GN359" s="998"/>
      <c r="GO359" s="998"/>
      <c r="GP359" s="998"/>
      <c r="GQ359" s="998"/>
      <c r="GR359" s="998"/>
      <c r="GS359" s="998"/>
      <c r="GT359" s="998"/>
      <c r="GU359" s="998"/>
      <c r="GV359" s="998"/>
      <c r="GW359" s="998"/>
      <c r="GX359" s="998"/>
      <c r="GY359" s="998"/>
      <c r="GZ359" s="998"/>
      <c r="HA359" s="998"/>
      <c r="HB359" s="998"/>
      <c r="HC359" s="998"/>
      <c r="HD359" s="998"/>
      <c r="HE359" s="998"/>
      <c r="HF359" s="998"/>
      <c r="HG359" s="998"/>
      <c r="HH359" s="998"/>
      <c r="HI359" s="998"/>
      <c r="HJ359" s="998"/>
      <c r="HK359" s="998"/>
      <c r="HL359" s="998"/>
      <c r="HM359" s="998"/>
      <c r="HN359" s="998"/>
      <c r="HO359" s="998"/>
      <c r="HP359" s="998"/>
      <c r="HQ359" s="998"/>
      <c r="HR359" s="998"/>
      <c r="HS359" s="998"/>
      <c r="HT359" s="998"/>
      <c r="HU359" s="998"/>
      <c r="HV359" s="998"/>
      <c r="HW359" s="998"/>
      <c r="HX359" s="998"/>
      <c r="HY359" s="998"/>
      <c r="HZ359" s="998"/>
      <c r="IA359" s="998"/>
      <c r="IB359" s="998"/>
      <c r="IC359" s="998"/>
      <c r="ID359" s="998"/>
      <c r="IE359" s="998"/>
      <c r="IF359" s="998"/>
      <c r="IG359" s="998"/>
      <c r="IH359" s="998"/>
      <c r="II359" s="998"/>
      <c r="IJ359" s="998"/>
      <c r="IK359" s="998"/>
      <c r="IL359" s="998"/>
      <c r="IM359" s="998"/>
      <c r="IN359" s="998"/>
      <c r="IO359" s="998"/>
      <c r="IP359" s="998"/>
      <c r="IQ359" s="998"/>
      <c r="IR359" s="998"/>
      <c r="IS359" s="998"/>
      <c r="IT359" s="998"/>
      <c r="IU359" s="998"/>
      <c r="IV359" s="998"/>
    </row>
    <row r="360" spans="1:256" s="420" customFormat="1" ht="15.6" customHeight="1">
      <c r="A360" s="171"/>
      <c r="B360" s="171"/>
      <c r="C360" s="998"/>
      <c r="D360" s="998"/>
      <c r="E360" s="998"/>
      <c r="F360" s="22"/>
      <c r="G360" s="487"/>
      <c r="H360" s="82" t="s">
        <v>38</v>
      </c>
      <c r="I360" s="662"/>
      <c r="J360" s="1308"/>
      <c r="K360" s="1308"/>
      <c r="L360" s="1308"/>
      <c r="M360" s="1308"/>
      <c r="N360" s="1308"/>
      <c r="O360" s="1308"/>
      <c r="P360" s="1308"/>
      <c r="Q360" s="1308"/>
      <c r="R360" s="519"/>
      <c r="S360" s="519"/>
      <c r="T360" s="519"/>
      <c r="U360" s="519"/>
      <c r="V360" s="519"/>
      <c r="W360" s="519"/>
      <c r="X360"/>
      <c r="Y360" s="473"/>
      <c r="Z360" s="519"/>
      <c r="AA360" s="519"/>
      <c r="AB360" s="519"/>
      <c r="AC360" s="519">
        <v>15197200</v>
      </c>
      <c r="AD360" s="519">
        <v>16784744.24100532</v>
      </c>
      <c r="AE360" s="519">
        <v>17147119.875958003</v>
      </c>
      <c r="AF360" s="519">
        <v>17767900</v>
      </c>
      <c r="AG360" s="519">
        <v>18523600</v>
      </c>
      <c r="AH360" s="519">
        <v>19322400</v>
      </c>
      <c r="AI360" s="519">
        <v>20146600</v>
      </c>
      <c r="AJ360" s="519">
        <v>20838300</v>
      </c>
      <c r="AK360" s="519">
        <v>21554300</v>
      </c>
      <c r="AL360" s="519">
        <v>22295600</v>
      </c>
      <c r="AM360" s="519">
        <v>23068200</v>
      </c>
      <c r="AN360" s="519">
        <v>23873000</v>
      </c>
      <c r="AO360" s="519">
        <v>24711300</v>
      </c>
      <c r="AP360" s="519">
        <v>25584300</v>
      </c>
      <c r="AQ360" s="519">
        <v>26493400</v>
      </c>
      <c r="AR360" s="519">
        <v>27439800</v>
      </c>
      <c r="AS360" s="520">
        <v>28424800</v>
      </c>
      <c r="AT360" s="998"/>
      <c r="AU360" s="998"/>
      <c r="AV360" s="998"/>
      <c r="AW360" s="998"/>
      <c r="AX360" s="998"/>
      <c r="AY360" s="998"/>
      <c r="AZ360" s="998"/>
      <c r="BA360" s="998"/>
      <c r="BB360" s="998"/>
      <c r="BC360" s="998"/>
      <c r="BD360" s="998"/>
      <c r="BE360" s="998"/>
      <c r="BF360" s="998"/>
      <c r="BG360" s="998"/>
      <c r="BH360" s="998"/>
      <c r="BI360" s="998"/>
      <c r="BJ360" s="998"/>
      <c r="BK360" s="998"/>
      <c r="BL360" s="998"/>
      <c r="BM360" s="998"/>
      <c r="BN360" s="998"/>
      <c r="BO360" s="998"/>
      <c r="BP360" s="998"/>
      <c r="BQ360" s="998"/>
      <c r="BR360" s="998"/>
      <c r="BS360" s="998"/>
      <c r="BT360" s="998"/>
      <c r="BU360" s="998"/>
      <c r="BV360" s="998"/>
      <c r="BW360" s="998"/>
      <c r="BX360" s="998"/>
      <c r="BY360" s="998"/>
      <c r="BZ360" s="998"/>
      <c r="CA360" s="998"/>
      <c r="CB360" s="998"/>
      <c r="CC360" s="998"/>
      <c r="CD360" s="998"/>
      <c r="CE360" s="998"/>
      <c r="CF360" s="998"/>
      <c r="CG360" s="998"/>
      <c r="CH360" s="998"/>
      <c r="CI360" s="998"/>
      <c r="CJ360" s="998"/>
      <c r="CK360" s="998"/>
      <c r="CL360" s="998"/>
      <c r="CM360" s="998"/>
      <c r="CN360" s="998"/>
      <c r="CO360" s="998"/>
      <c r="CP360" s="998"/>
      <c r="CQ360" s="998"/>
      <c r="CR360" s="998"/>
      <c r="CS360" s="998"/>
      <c r="CT360" s="998"/>
      <c r="CU360" s="998"/>
      <c r="CV360" s="998"/>
      <c r="CW360" s="998"/>
      <c r="CX360" s="998"/>
      <c r="CY360" s="998"/>
      <c r="CZ360" s="998"/>
      <c r="DA360" s="998"/>
      <c r="DB360" s="998"/>
      <c r="DC360" s="998"/>
      <c r="DD360" s="998"/>
      <c r="DE360" s="998"/>
      <c r="DF360" s="998"/>
      <c r="DG360" s="998"/>
      <c r="DH360" s="998"/>
      <c r="DI360" s="998"/>
      <c r="DJ360" s="998"/>
      <c r="DK360" s="998"/>
      <c r="DL360" s="998"/>
      <c r="DM360" s="998"/>
      <c r="DN360" s="998"/>
      <c r="DO360" s="998"/>
      <c r="DP360" s="998"/>
      <c r="DQ360" s="998"/>
      <c r="DR360" s="998"/>
      <c r="DS360" s="998"/>
      <c r="DT360" s="998"/>
      <c r="DU360" s="998"/>
      <c r="DV360" s="998"/>
      <c r="DW360" s="998"/>
      <c r="DX360" s="998"/>
      <c r="DY360" s="998"/>
      <c r="DZ360" s="998"/>
      <c r="EA360" s="998"/>
      <c r="EB360" s="998"/>
      <c r="EC360" s="998"/>
      <c r="ED360" s="998"/>
      <c r="EE360" s="998"/>
      <c r="EF360" s="998"/>
      <c r="EG360" s="998"/>
      <c r="EH360" s="998"/>
      <c r="EI360" s="998"/>
      <c r="EJ360" s="998"/>
      <c r="EK360" s="998"/>
      <c r="EL360" s="998"/>
      <c r="EM360" s="998"/>
      <c r="EN360" s="998"/>
      <c r="EO360" s="998"/>
      <c r="EP360" s="998"/>
      <c r="EQ360" s="998"/>
      <c r="ER360" s="998"/>
      <c r="ES360" s="998"/>
      <c r="ET360" s="998"/>
      <c r="EU360" s="998"/>
      <c r="EV360" s="998"/>
      <c r="EW360" s="998"/>
      <c r="EX360" s="998"/>
      <c r="EY360" s="998"/>
      <c r="EZ360" s="998"/>
      <c r="FA360" s="998"/>
      <c r="FB360" s="998"/>
      <c r="FC360" s="998"/>
      <c r="FD360" s="998"/>
      <c r="FE360" s="998"/>
      <c r="FF360" s="998"/>
      <c r="FG360" s="998"/>
      <c r="FH360" s="998"/>
      <c r="FI360" s="998"/>
      <c r="FJ360" s="998"/>
      <c r="FK360" s="998"/>
      <c r="FL360" s="998"/>
      <c r="FM360" s="998"/>
      <c r="FN360" s="998"/>
      <c r="FO360" s="998"/>
      <c r="FP360" s="998"/>
      <c r="FQ360" s="998"/>
      <c r="FR360" s="998"/>
      <c r="FS360" s="998"/>
      <c r="FT360" s="998"/>
      <c r="FU360" s="998"/>
      <c r="FV360" s="998"/>
      <c r="FW360" s="998"/>
      <c r="FX360" s="998"/>
      <c r="FY360" s="998"/>
      <c r="FZ360" s="998"/>
      <c r="GA360" s="998"/>
      <c r="GB360" s="998"/>
      <c r="GC360" s="998"/>
      <c r="GD360" s="998"/>
      <c r="GE360" s="998"/>
      <c r="GF360" s="998"/>
      <c r="GG360" s="998"/>
      <c r="GH360" s="998"/>
      <c r="GI360" s="998"/>
      <c r="GJ360" s="998"/>
      <c r="GK360" s="998"/>
      <c r="GL360" s="998"/>
      <c r="GM360" s="998"/>
      <c r="GN360" s="998"/>
      <c r="GO360" s="998"/>
      <c r="GP360" s="998"/>
      <c r="GQ360" s="998"/>
      <c r="GR360" s="998"/>
      <c r="GS360" s="998"/>
      <c r="GT360" s="998"/>
      <c r="GU360" s="998"/>
      <c r="GV360" s="998"/>
      <c r="GW360" s="998"/>
      <c r="GX360" s="998"/>
      <c r="GY360" s="998"/>
      <c r="GZ360" s="998"/>
      <c r="HA360" s="998"/>
      <c r="HB360" s="998"/>
      <c r="HC360" s="998"/>
      <c r="HD360" s="998"/>
      <c r="HE360" s="998"/>
      <c r="HF360" s="998"/>
      <c r="HG360" s="998"/>
      <c r="HH360" s="998"/>
      <c r="HI360" s="998"/>
      <c r="HJ360" s="998"/>
      <c r="HK360" s="998"/>
      <c r="HL360" s="998"/>
      <c r="HM360" s="998"/>
      <c r="HN360" s="998"/>
      <c r="HO360" s="998"/>
      <c r="HP360" s="998"/>
      <c r="HQ360" s="998"/>
      <c r="HR360" s="998"/>
      <c r="HS360" s="998"/>
      <c r="HT360" s="998"/>
      <c r="HU360" s="998"/>
      <c r="HV360" s="998"/>
      <c r="HW360" s="998"/>
      <c r="HX360" s="998"/>
      <c r="HY360" s="998"/>
      <c r="HZ360" s="998"/>
      <c r="IA360" s="998"/>
      <c r="IB360" s="998"/>
      <c r="IC360" s="998"/>
      <c r="ID360" s="998"/>
      <c r="IE360" s="998"/>
      <c r="IF360" s="998"/>
      <c r="IG360" s="998"/>
      <c r="IH360" s="998"/>
      <c r="II360" s="998"/>
      <c r="IJ360" s="998"/>
      <c r="IK360" s="998"/>
      <c r="IL360" s="998"/>
      <c r="IM360" s="998"/>
      <c r="IN360" s="998"/>
      <c r="IO360" s="998"/>
      <c r="IP360" s="998"/>
      <c r="IQ360" s="998"/>
      <c r="IR360" s="998"/>
      <c r="IS360" s="998"/>
      <c r="IT360" s="998"/>
      <c r="IU360" s="998"/>
      <c r="IV360" s="998"/>
    </row>
    <row r="361" spans="1:256" s="420" customFormat="1" ht="15.6" customHeight="1">
      <c r="A361" s="171"/>
      <c r="B361" s="171"/>
      <c r="F361" s="22"/>
      <c r="G361" s="483" t="s">
        <v>803</v>
      </c>
      <c r="H361" s="130"/>
      <c r="I361" s="485"/>
      <c r="J361" s="510"/>
      <c r="K361" s="510"/>
      <c r="L361" s="510"/>
      <c r="M361" s="510"/>
      <c r="N361" s="510"/>
      <c r="O361" s="510"/>
      <c r="P361" s="510"/>
      <c r="Q361" s="510"/>
      <c r="R361" s="486"/>
      <c r="S361" s="486"/>
      <c r="T361" s="486"/>
      <c r="U361" s="486"/>
      <c r="V361" s="486"/>
      <c r="W361" s="486"/>
      <c r="X361"/>
      <c r="Y361" s="473"/>
      <c r="Z361" s="486"/>
      <c r="AA361" s="486"/>
      <c r="AB361" s="486"/>
      <c r="AC361" s="486"/>
      <c r="AD361" s="486"/>
      <c r="AE361" s="486"/>
      <c r="AF361" s="486"/>
      <c r="AG361" s="486"/>
      <c r="AH361" s="486"/>
      <c r="AI361" s="486"/>
      <c r="AJ361" s="486"/>
      <c r="AK361" s="486"/>
      <c r="AL361" s="486"/>
      <c r="AM361" s="486"/>
      <c r="AN361" s="486"/>
      <c r="AO361" s="486"/>
      <c r="AP361" s="486"/>
      <c r="AQ361" s="486"/>
      <c r="AR361" s="486"/>
      <c r="AS361" s="431"/>
    </row>
    <row r="362" spans="1:256" s="420" customFormat="1" ht="15.6" customHeight="1">
      <c r="A362" s="229"/>
      <c r="B362" s="229"/>
      <c r="F362" s="22"/>
      <c r="G362" s="131"/>
      <c r="H362" s="20"/>
      <c r="I362" s="472" t="s">
        <v>623</v>
      </c>
      <c r="J362" s="661"/>
      <c r="K362" s="661"/>
      <c r="L362" s="661"/>
      <c r="M362" s="661"/>
      <c r="N362" s="661"/>
      <c r="O362" s="661"/>
      <c r="P362" s="661"/>
      <c r="Q362" s="661"/>
      <c r="R362" s="477"/>
      <c r="S362" s="477"/>
      <c r="T362" s="477"/>
      <c r="U362" s="477"/>
      <c r="V362" s="477"/>
      <c r="W362" s="477"/>
      <c r="X362"/>
      <c r="Y362" s="473"/>
      <c r="Z362" s="477"/>
      <c r="AA362" s="477"/>
      <c r="AB362" s="477"/>
      <c r="AC362" s="477">
        <v>8045900</v>
      </c>
      <c r="AD362" s="477">
        <v>9371832.0477333292</v>
      </c>
      <c r="AE362" s="477">
        <v>9715929.2335999999</v>
      </c>
      <c r="AF362" s="477">
        <v>10083500</v>
      </c>
      <c r="AG362" s="477">
        <v>10537800</v>
      </c>
      <c r="AH362" s="477">
        <v>11019100</v>
      </c>
      <c r="AI362" s="477">
        <v>11515900</v>
      </c>
      <c r="AJ362" s="477">
        <v>11925800</v>
      </c>
      <c r="AK362" s="477">
        <v>12350500</v>
      </c>
      <c r="AL362" s="477">
        <v>12790600</v>
      </c>
      <c r="AM362" s="477">
        <v>13249900</v>
      </c>
      <c r="AN362" s="477">
        <v>13729200</v>
      </c>
      <c r="AO362" s="477">
        <v>14229100</v>
      </c>
      <c r="AP362" s="477">
        <v>14750400</v>
      </c>
      <c r="AQ362" s="477">
        <v>15294000</v>
      </c>
      <c r="AR362" s="477">
        <v>15860600</v>
      </c>
      <c r="AS362" s="523">
        <v>16451200</v>
      </c>
    </row>
    <row r="363" spans="1:256" s="998" customFormat="1" ht="15.6" customHeight="1">
      <c r="A363" s="229"/>
      <c r="B363" s="229"/>
      <c r="C363" s="420"/>
      <c r="D363" s="420"/>
      <c r="E363" s="420"/>
      <c r="F363" s="22"/>
      <c r="G363" s="131"/>
      <c r="H363" s="20"/>
      <c r="I363" s="472" t="s">
        <v>625</v>
      </c>
      <c r="J363" s="661"/>
      <c r="K363" s="661"/>
      <c r="L363" s="661"/>
      <c r="M363" s="661"/>
      <c r="N363" s="661"/>
      <c r="O363" s="661"/>
      <c r="P363" s="661"/>
      <c r="Q363" s="661"/>
      <c r="R363" s="477"/>
      <c r="S363" s="477"/>
      <c r="T363" s="477"/>
      <c r="U363" s="477"/>
      <c r="V363" s="477"/>
      <c r="W363" s="477"/>
      <c r="X363"/>
      <c r="Y363" s="473"/>
      <c r="Z363" s="477"/>
      <c r="AA363" s="477"/>
      <c r="AB363" s="477"/>
      <c r="AC363" s="477">
        <v>6162500</v>
      </c>
      <c r="AD363" s="477">
        <v>3457500</v>
      </c>
      <c r="AE363" s="477">
        <v>3660000</v>
      </c>
      <c r="AF363" s="477">
        <v>3751500</v>
      </c>
      <c r="AG363" s="477">
        <v>3845300</v>
      </c>
      <c r="AH363" s="477">
        <v>3941400</v>
      </c>
      <c r="AI363" s="477">
        <v>4039900</v>
      </c>
      <c r="AJ363" s="477">
        <v>4140900</v>
      </c>
      <c r="AK363" s="477">
        <v>4244400</v>
      </c>
      <c r="AL363" s="477">
        <v>4350500</v>
      </c>
      <c r="AM363" s="477">
        <v>4459300</v>
      </c>
      <c r="AN363" s="477">
        <v>4570800</v>
      </c>
      <c r="AO363" s="477">
        <v>4685100</v>
      </c>
      <c r="AP363" s="477">
        <v>4802200</v>
      </c>
      <c r="AQ363" s="477">
        <v>4922300</v>
      </c>
      <c r="AR363" s="477">
        <v>5045400</v>
      </c>
      <c r="AS363" s="523">
        <v>5171500</v>
      </c>
      <c r="AT363" s="420"/>
      <c r="AU363" s="420"/>
      <c r="AV363" s="420"/>
      <c r="AW363" s="420"/>
      <c r="AX363" s="420"/>
      <c r="AY363" s="420"/>
      <c r="AZ363" s="420"/>
      <c r="BA363" s="420"/>
      <c r="BB363" s="420"/>
      <c r="BC363" s="420"/>
      <c r="BD363" s="420"/>
      <c r="BE363" s="420"/>
      <c r="BF363" s="420"/>
      <c r="BG363" s="420"/>
      <c r="BH363" s="420"/>
      <c r="BI363" s="420"/>
      <c r="BJ363" s="420"/>
      <c r="BK363" s="420"/>
      <c r="BL363" s="420"/>
      <c r="BM363" s="420"/>
      <c r="BN363" s="420"/>
      <c r="BO363" s="420"/>
      <c r="BP363" s="420"/>
      <c r="BQ363" s="420"/>
      <c r="BR363" s="420"/>
      <c r="BS363" s="420"/>
      <c r="BT363" s="420"/>
      <c r="BU363" s="420"/>
      <c r="BV363" s="420"/>
      <c r="BW363" s="420"/>
      <c r="BX363" s="420"/>
      <c r="BY363" s="420"/>
      <c r="BZ363" s="420"/>
      <c r="CA363" s="420"/>
      <c r="CB363" s="420"/>
      <c r="CC363" s="420"/>
      <c r="CD363" s="420"/>
      <c r="CE363" s="420"/>
      <c r="CF363" s="420"/>
      <c r="CG363" s="420"/>
      <c r="CH363" s="420"/>
      <c r="CI363" s="420"/>
      <c r="CJ363" s="420"/>
      <c r="CK363" s="420"/>
      <c r="CL363" s="420"/>
      <c r="CM363" s="420"/>
      <c r="CN363" s="420"/>
      <c r="CO363" s="420"/>
      <c r="CP363" s="420"/>
      <c r="CQ363" s="420"/>
      <c r="CR363" s="420"/>
      <c r="CS363" s="420"/>
      <c r="CT363" s="420"/>
      <c r="CU363" s="420"/>
      <c r="CV363" s="420"/>
      <c r="CW363" s="420"/>
      <c r="CX363" s="420"/>
      <c r="CY363" s="420"/>
      <c r="CZ363" s="420"/>
      <c r="DA363" s="420"/>
      <c r="DB363" s="420"/>
      <c r="DC363" s="420"/>
      <c r="DD363" s="420"/>
      <c r="DE363" s="420"/>
      <c r="DF363" s="420"/>
      <c r="DG363" s="420"/>
      <c r="DH363" s="420"/>
      <c r="DI363" s="420"/>
      <c r="DJ363" s="420"/>
      <c r="DK363" s="420"/>
      <c r="DL363" s="420"/>
      <c r="DM363" s="420"/>
      <c r="DN363" s="420"/>
      <c r="DO363" s="420"/>
      <c r="DP363" s="420"/>
      <c r="DQ363" s="420"/>
      <c r="DR363" s="420"/>
      <c r="DS363" s="420"/>
      <c r="DT363" s="420"/>
      <c r="DU363" s="420"/>
      <c r="DV363" s="420"/>
      <c r="DW363" s="420"/>
      <c r="DX363" s="420"/>
      <c r="DY363" s="420"/>
      <c r="DZ363" s="420"/>
      <c r="EA363" s="420"/>
      <c r="EB363" s="420"/>
      <c r="EC363" s="420"/>
      <c r="ED363" s="420"/>
      <c r="EE363" s="420"/>
      <c r="EF363" s="420"/>
      <c r="EG363" s="420"/>
      <c r="EH363" s="420"/>
      <c r="EI363" s="420"/>
      <c r="EJ363" s="420"/>
      <c r="EK363" s="420"/>
      <c r="EL363" s="420"/>
      <c r="EM363" s="420"/>
      <c r="EN363" s="420"/>
      <c r="EO363" s="420"/>
      <c r="EP363" s="420"/>
      <c r="EQ363" s="420"/>
      <c r="ER363" s="420"/>
      <c r="ES363" s="420"/>
      <c r="ET363" s="420"/>
      <c r="EU363" s="420"/>
      <c r="EV363" s="420"/>
      <c r="EW363" s="420"/>
      <c r="EX363" s="420"/>
      <c r="EY363" s="420"/>
      <c r="EZ363" s="420"/>
      <c r="FA363" s="420"/>
      <c r="FB363" s="420"/>
      <c r="FC363" s="420"/>
      <c r="FD363" s="420"/>
      <c r="FE363" s="420"/>
      <c r="FF363" s="420"/>
      <c r="FG363" s="420"/>
      <c r="FH363" s="420"/>
      <c r="FI363" s="420"/>
      <c r="FJ363" s="420"/>
      <c r="FK363" s="420"/>
      <c r="FL363" s="420"/>
      <c r="FM363" s="420"/>
      <c r="FN363" s="420"/>
      <c r="FO363" s="420"/>
      <c r="FP363" s="420"/>
      <c r="FQ363" s="420"/>
      <c r="FR363" s="420"/>
      <c r="FS363" s="420"/>
      <c r="FT363" s="420"/>
      <c r="FU363" s="420"/>
      <c r="FV363" s="420"/>
      <c r="FW363" s="420"/>
      <c r="FX363" s="420"/>
      <c r="FY363" s="420"/>
      <c r="FZ363" s="420"/>
      <c r="GA363" s="420"/>
      <c r="GB363" s="420"/>
      <c r="GC363" s="420"/>
      <c r="GD363" s="420"/>
      <c r="GE363" s="420"/>
      <c r="GF363" s="420"/>
      <c r="GG363" s="420"/>
      <c r="GH363" s="420"/>
      <c r="GI363" s="420"/>
      <c r="GJ363" s="420"/>
      <c r="GK363" s="420"/>
      <c r="GL363" s="420"/>
      <c r="GM363" s="420"/>
      <c r="GN363" s="420"/>
      <c r="GO363" s="420"/>
      <c r="GP363" s="420"/>
      <c r="GQ363" s="420"/>
      <c r="GR363" s="420"/>
      <c r="GS363" s="420"/>
      <c r="GT363" s="420"/>
      <c r="GU363" s="420"/>
      <c r="GV363" s="420"/>
      <c r="GW363" s="420"/>
      <c r="GX363" s="420"/>
      <c r="GY363" s="420"/>
      <c r="GZ363" s="420"/>
      <c r="HA363" s="420"/>
      <c r="HB363" s="420"/>
      <c r="HC363" s="420"/>
      <c r="HD363" s="420"/>
      <c r="HE363" s="420"/>
      <c r="HF363" s="420"/>
      <c r="HG363" s="420"/>
      <c r="HH363" s="420"/>
      <c r="HI363" s="420"/>
      <c r="HJ363" s="420"/>
      <c r="HK363" s="420"/>
      <c r="HL363" s="420"/>
      <c r="HM363" s="420"/>
      <c r="HN363" s="420"/>
      <c r="HO363" s="420"/>
      <c r="HP363" s="420"/>
      <c r="HQ363" s="420"/>
      <c r="HR363" s="420"/>
      <c r="HS363" s="420"/>
      <c r="HT363" s="420"/>
      <c r="HU363" s="420"/>
      <c r="HV363" s="420"/>
      <c r="HW363" s="420"/>
      <c r="HX363" s="420"/>
      <c r="HY363" s="420"/>
      <c r="HZ363" s="420"/>
      <c r="IA363" s="420"/>
      <c r="IB363" s="420"/>
      <c r="IC363" s="420"/>
      <c r="ID363" s="420"/>
      <c r="IE363" s="420"/>
      <c r="IF363" s="420"/>
      <c r="IG363" s="420"/>
      <c r="IH363" s="420"/>
      <c r="II363" s="420"/>
      <c r="IJ363" s="420"/>
      <c r="IK363" s="420"/>
      <c r="IL363" s="420"/>
      <c r="IM363" s="420"/>
      <c r="IN363" s="420"/>
      <c r="IO363" s="420"/>
      <c r="IP363" s="420"/>
      <c r="IQ363" s="420"/>
      <c r="IR363" s="420"/>
      <c r="IS363" s="420"/>
      <c r="IT363" s="420"/>
      <c r="IU363" s="420"/>
      <c r="IV363" s="420"/>
    </row>
    <row r="364" spans="1:256" s="420" customFormat="1" ht="15.6" customHeight="1">
      <c r="A364" s="229"/>
      <c r="B364" s="229"/>
      <c r="F364" s="22"/>
      <c r="G364" s="131"/>
      <c r="H364" s="20"/>
      <c r="I364" s="472" t="s">
        <v>626</v>
      </c>
      <c r="J364" s="661"/>
      <c r="K364" s="661"/>
      <c r="L364" s="661"/>
      <c r="M364" s="661"/>
      <c r="N364" s="661"/>
      <c r="O364" s="661"/>
      <c r="P364" s="661"/>
      <c r="Q364" s="661"/>
      <c r="R364" s="477"/>
      <c r="S364" s="477"/>
      <c r="T364" s="477"/>
      <c r="U364" s="477"/>
      <c r="V364" s="477"/>
      <c r="W364" s="477"/>
      <c r="X364"/>
      <c r="Y364" s="473"/>
      <c r="Z364" s="477"/>
      <c r="AA364" s="477"/>
      <c r="AB364" s="477"/>
      <c r="AC364" s="477">
        <v>0</v>
      </c>
      <c r="AD364" s="477">
        <v>0</v>
      </c>
      <c r="AE364" s="477">
        <v>0</v>
      </c>
      <c r="AF364" s="477">
        <v>0</v>
      </c>
      <c r="AG364" s="477">
        <v>0</v>
      </c>
      <c r="AH364" s="477">
        <v>0</v>
      </c>
      <c r="AI364" s="477">
        <v>0</v>
      </c>
      <c r="AJ364" s="477">
        <v>0</v>
      </c>
      <c r="AK364" s="477">
        <v>0</v>
      </c>
      <c r="AL364" s="477">
        <v>0</v>
      </c>
      <c r="AM364" s="477">
        <v>0</v>
      </c>
      <c r="AN364" s="477">
        <v>0</v>
      </c>
      <c r="AO364" s="477">
        <v>0</v>
      </c>
      <c r="AP364" s="477">
        <v>0</v>
      </c>
      <c r="AQ364" s="477">
        <v>0</v>
      </c>
      <c r="AR364" s="477">
        <v>0</v>
      </c>
      <c r="AS364" s="523">
        <v>0</v>
      </c>
    </row>
    <row r="365" spans="1:256" s="420" customFormat="1" ht="15.6" customHeight="1">
      <c r="A365" s="229"/>
      <c r="B365" s="229"/>
      <c r="F365" s="22"/>
      <c r="G365" s="131"/>
      <c r="H365" s="20"/>
      <c r="I365" s="472" t="s">
        <v>629</v>
      </c>
      <c r="J365" s="661"/>
      <c r="K365" s="661"/>
      <c r="L365" s="661"/>
      <c r="M365" s="661"/>
      <c r="N365" s="661"/>
      <c r="O365" s="661"/>
      <c r="P365" s="661"/>
      <c r="Q365" s="661"/>
      <c r="R365" s="477"/>
      <c r="S365" s="477"/>
      <c r="T365" s="477"/>
      <c r="U365" s="477"/>
      <c r="V365" s="477"/>
      <c r="W365" s="477"/>
      <c r="X365"/>
      <c r="Y365" s="473"/>
      <c r="Z365" s="477"/>
      <c r="AA365" s="477"/>
      <c r="AB365" s="477"/>
      <c r="AC365" s="477">
        <v>0</v>
      </c>
      <c r="AD365" s="477">
        <v>0</v>
      </c>
      <c r="AE365" s="477">
        <v>0</v>
      </c>
      <c r="AF365" s="477">
        <v>0</v>
      </c>
      <c r="AG365" s="477">
        <v>0</v>
      </c>
      <c r="AH365" s="477">
        <v>0</v>
      </c>
      <c r="AI365" s="477">
        <v>0</v>
      </c>
      <c r="AJ365" s="477">
        <v>0</v>
      </c>
      <c r="AK365" s="477">
        <v>0</v>
      </c>
      <c r="AL365" s="477">
        <v>0</v>
      </c>
      <c r="AM365" s="477">
        <v>0</v>
      </c>
      <c r="AN365" s="477">
        <v>0</v>
      </c>
      <c r="AO365" s="477">
        <v>0</v>
      </c>
      <c r="AP365" s="477">
        <v>0</v>
      </c>
      <c r="AQ365" s="477">
        <v>0</v>
      </c>
      <c r="AR365" s="477">
        <v>0</v>
      </c>
      <c r="AS365" s="523">
        <v>0</v>
      </c>
    </row>
    <row r="366" spans="1:256" s="420" customFormat="1" ht="15.6" customHeight="1">
      <c r="A366" s="229"/>
      <c r="B366" s="171"/>
      <c r="F366" s="22"/>
      <c r="G366" s="131"/>
      <c r="H366" s="20"/>
      <c r="I366" s="472" t="s">
        <v>632</v>
      </c>
      <c r="J366" s="661"/>
      <c r="K366" s="661"/>
      <c r="L366" s="661"/>
      <c r="M366" s="661"/>
      <c r="N366" s="661"/>
      <c r="O366" s="661"/>
      <c r="P366" s="661"/>
      <c r="Q366" s="661"/>
      <c r="R366" s="477"/>
      <c r="S366" s="477"/>
      <c r="T366" s="477"/>
      <c r="U366" s="477"/>
      <c r="V366" s="477"/>
      <c r="W366" s="477"/>
      <c r="X366"/>
      <c r="Y366" s="473"/>
      <c r="Z366" s="477"/>
      <c r="AA366" s="477"/>
      <c r="AB366" s="477"/>
      <c r="AC366" s="477">
        <v>347500</v>
      </c>
      <c r="AD366" s="477">
        <v>383000</v>
      </c>
      <c r="AE366" s="477">
        <v>373000</v>
      </c>
      <c r="AF366" s="477">
        <v>382300</v>
      </c>
      <c r="AG366" s="477">
        <v>391900</v>
      </c>
      <c r="AH366" s="477">
        <v>401700</v>
      </c>
      <c r="AI366" s="477">
        <v>411700</v>
      </c>
      <c r="AJ366" s="477">
        <v>422000</v>
      </c>
      <c r="AK366" s="477">
        <v>432600</v>
      </c>
      <c r="AL366" s="477">
        <v>443400</v>
      </c>
      <c r="AM366" s="477">
        <v>454500</v>
      </c>
      <c r="AN366" s="477">
        <v>465900</v>
      </c>
      <c r="AO366" s="477">
        <v>477500</v>
      </c>
      <c r="AP366" s="477">
        <v>489400</v>
      </c>
      <c r="AQ366" s="477">
        <v>501600</v>
      </c>
      <c r="AR366" s="477">
        <v>514100</v>
      </c>
      <c r="AS366" s="523">
        <v>527000</v>
      </c>
    </row>
    <row r="367" spans="1:256" s="420" customFormat="1" ht="15.6" customHeight="1">
      <c r="A367" s="229"/>
      <c r="B367" s="229"/>
      <c r="F367" s="22"/>
      <c r="G367" s="131"/>
      <c r="H367" s="20"/>
      <c r="I367" s="115" t="s">
        <v>635</v>
      </c>
      <c r="J367" s="152"/>
      <c r="K367" s="152"/>
      <c r="L367" s="152"/>
      <c r="M367" s="152"/>
      <c r="N367" s="152"/>
      <c r="O367" s="152"/>
      <c r="P367" s="152"/>
      <c r="Q367" s="152"/>
      <c r="R367" s="477"/>
      <c r="S367" s="477"/>
      <c r="T367" s="477"/>
      <c r="U367" s="477"/>
      <c r="V367" s="477"/>
      <c r="W367" s="477"/>
      <c r="X367"/>
      <c r="Y367" s="473"/>
      <c r="Z367" s="477"/>
      <c r="AA367" s="477"/>
      <c r="AB367" s="477"/>
      <c r="AC367" s="477">
        <v>-3365100</v>
      </c>
      <c r="AD367" s="477">
        <v>-598300</v>
      </c>
      <c r="AE367" s="477">
        <v>-630100</v>
      </c>
      <c r="AF367" s="477">
        <v>-645900</v>
      </c>
      <c r="AG367" s="477">
        <v>-662000</v>
      </c>
      <c r="AH367" s="477">
        <v>-678600</v>
      </c>
      <c r="AI367" s="477">
        <v>-695600</v>
      </c>
      <c r="AJ367" s="477">
        <v>-713000</v>
      </c>
      <c r="AK367" s="477">
        <v>-730800</v>
      </c>
      <c r="AL367" s="477">
        <v>-749100</v>
      </c>
      <c r="AM367" s="477">
        <v>-767800</v>
      </c>
      <c r="AN367" s="477">
        <v>-787000</v>
      </c>
      <c r="AO367" s="477">
        <v>-806700</v>
      </c>
      <c r="AP367" s="477">
        <v>-826900</v>
      </c>
      <c r="AQ367" s="477">
        <v>-847600</v>
      </c>
      <c r="AR367" s="477">
        <v>-868800</v>
      </c>
      <c r="AS367" s="523">
        <v>-890500</v>
      </c>
    </row>
    <row r="368" spans="1:256" s="420" customFormat="1" ht="15.6" customHeight="1">
      <c r="A368" s="229"/>
      <c r="B368" s="229"/>
      <c r="C368" s="998"/>
      <c r="D368" s="998"/>
      <c r="E368" s="998"/>
      <c r="F368" s="22"/>
      <c r="G368" s="505"/>
      <c r="H368" s="506"/>
      <c r="I368" s="507" t="s">
        <v>38</v>
      </c>
      <c r="J368" s="654"/>
      <c r="K368" s="654"/>
      <c r="L368" s="654"/>
      <c r="M368" s="654"/>
      <c r="N368" s="654"/>
      <c r="O368" s="654"/>
      <c r="P368" s="654"/>
      <c r="Q368" s="654"/>
      <c r="R368" s="508"/>
      <c r="S368" s="508"/>
      <c r="T368" s="508"/>
      <c r="U368" s="508"/>
      <c r="V368" s="508"/>
      <c r="W368" s="508"/>
      <c r="X368"/>
      <c r="Y368" s="473"/>
      <c r="Z368" s="508"/>
      <c r="AA368" s="508"/>
      <c r="AB368" s="508"/>
      <c r="AC368" s="508">
        <v>11190800</v>
      </c>
      <c r="AD368" s="508">
        <v>12614032.047733329</v>
      </c>
      <c r="AE368" s="508">
        <v>13118829.2336</v>
      </c>
      <c r="AF368" s="508">
        <v>13571400</v>
      </c>
      <c r="AG368" s="508">
        <v>14113000</v>
      </c>
      <c r="AH368" s="508">
        <v>14683600</v>
      </c>
      <c r="AI368" s="508">
        <v>15271900</v>
      </c>
      <c r="AJ368" s="508">
        <v>15775700</v>
      </c>
      <c r="AK368" s="508">
        <v>16296700</v>
      </c>
      <c r="AL368" s="508">
        <v>16835400</v>
      </c>
      <c r="AM368" s="508">
        <v>17395900</v>
      </c>
      <c r="AN368" s="508">
        <v>17978900</v>
      </c>
      <c r="AO368" s="508">
        <v>18585000</v>
      </c>
      <c r="AP368" s="508">
        <v>19215100</v>
      </c>
      <c r="AQ368" s="508">
        <v>19870300</v>
      </c>
      <c r="AR368" s="508">
        <v>20551300</v>
      </c>
      <c r="AS368" s="509">
        <v>21259200</v>
      </c>
      <c r="AT368" s="998"/>
      <c r="AU368" s="998"/>
      <c r="AV368" s="998"/>
      <c r="AW368" s="998"/>
      <c r="AX368" s="998"/>
      <c r="AY368" s="998"/>
      <c r="AZ368" s="998"/>
      <c r="BA368" s="998"/>
      <c r="BB368" s="998"/>
      <c r="BC368" s="998"/>
      <c r="BD368" s="998"/>
      <c r="BE368" s="998"/>
      <c r="BF368" s="998"/>
      <c r="BG368" s="998"/>
      <c r="BH368" s="998"/>
      <c r="BI368" s="998"/>
      <c r="BJ368" s="998"/>
      <c r="BK368" s="998"/>
      <c r="BL368" s="998"/>
      <c r="BM368" s="998"/>
      <c r="BN368" s="998"/>
      <c r="BO368" s="998"/>
      <c r="BP368" s="998"/>
      <c r="BQ368" s="998"/>
      <c r="BR368" s="998"/>
      <c r="BS368" s="998"/>
      <c r="BT368" s="998"/>
      <c r="BU368" s="998"/>
      <c r="BV368" s="998"/>
      <c r="BW368" s="998"/>
      <c r="BX368" s="998"/>
      <c r="BY368" s="998"/>
      <c r="BZ368" s="998"/>
      <c r="CA368" s="998"/>
      <c r="CB368" s="998"/>
      <c r="CC368" s="998"/>
      <c r="CD368" s="998"/>
      <c r="CE368" s="998"/>
      <c r="CF368" s="998"/>
      <c r="CG368" s="998"/>
      <c r="CH368" s="998"/>
      <c r="CI368" s="998"/>
      <c r="CJ368" s="998"/>
      <c r="CK368" s="998"/>
      <c r="CL368" s="998"/>
      <c r="CM368" s="998"/>
      <c r="CN368" s="998"/>
      <c r="CO368" s="998"/>
      <c r="CP368" s="998"/>
      <c r="CQ368" s="998"/>
      <c r="CR368" s="998"/>
      <c r="CS368" s="998"/>
      <c r="CT368" s="998"/>
      <c r="CU368" s="998"/>
      <c r="CV368" s="998"/>
      <c r="CW368" s="998"/>
      <c r="CX368" s="998"/>
      <c r="CY368" s="998"/>
      <c r="CZ368" s="998"/>
      <c r="DA368" s="998"/>
      <c r="DB368" s="998"/>
      <c r="DC368" s="998"/>
      <c r="DD368" s="998"/>
      <c r="DE368" s="998"/>
      <c r="DF368" s="998"/>
      <c r="DG368" s="998"/>
      <c r="DH368" s="998"/>
      <c r="DI368" s="998"/>
      <c r="DJ368" s="998"/>
      <c r="DK368" s="998"/>
      <c r="DL368" s="998"/>
      <c r="DM368" s="998"/>
      <c r="DN368" s="998"/>
      <c r="DO368" s="998"/>
      <c r="DP368" s="998"/>
      <c r="DQ368" s="998"/>
      <c r="DR368" s="998"/>
      <c r="DS368" s="998"/>
      <c r="DT368" s="998"/>
      <c r="DU368" s="998"/>
      <c r="DV368" s="998"/>
      <c r="DW368" s="998"/>
      <c r="DX368" s="998"/>
      <c r="DY368" s="998"/>
      <c r="DZ368" s="998"/>
      <c r="EA368" s="998"/>
      <c r="EB368" s="998"/>
      <c r="EC368" s="998"/>
      <c r="ED368" s="998"/>
      <c r="EE368" s="998"/>
      <c r="EF368" s="998"/>
      <c r="EG368" s="998"/>
      <c r="EH368" s="998"/>
      <c r="EI368" s="998"/>
      <c r="EJ368" s="998"/>
      <c r="EK368" s="998"/>
      <c r="EL368" s="998"/>
      <c r="EM368" s="998"/>
      <c r="EN368" s="998"/>
      <c r="EO368" s="998"/>
      <c r="EP368" s="998"/>
      <c r="EQ368" s="998"/>
      <c r="ER368" s="998"/>
      <c r="ES368" s="998"/>
      <c r="ET368" s="998"/>
      <c r="EU368" s="998"/>
      <c r="EV368" s="998"/>
      <c r="EW368" s="998"/>
      <c r="EX368" s="998"/>
      <c r="EY368" s="998"/>
      <c r="EZ368" s="998"/>
      <c r="FA368" s="998"/>
      <c r="FB368" s="998"/>
      <c r="FC368" s="998"/>
      <c r="FD368" s="998"/>
      <c r="FE368" s="998"/>
      <c r="FF368" s="998"/>
      <c r="FG368" s="998"/>
      <c r="FH368" s="998"/>
      <c r="FI368" s="998"/>
      <c r="FJ368" s="998"/>
      <c r="FK368" s="998"/>
      <c r="FL368" s="998"/>
      <c r="FM368" s="998"/>
      <c r="FN368" s="998"/>
      <c r="FO368" s="998"/>
      <c r="FP368" s="998"/>
      <c r="FQ368" s="998"/>
      <c r="FR368" s="998"/>
      <c r="FS368" s="998"/>
      <c r="FT368" s="998"/>
      <c r="FU368" s="998"/>
      <c r="FV368" s="998"/>
      <c r="FW368" s="998"/>
      <c r="FX368" s="998"/>
      <c r="FY368" s="998"/>
      <c r="FZ368" s="998"/>
      <c r="GA368" s="998"/>
      <c r="GB368" s="998"/>
      <c r="GC368" s="998"/>
      <c r="GD368" s="998"/>
      <c r="GE368" s="998"/>
      <c r="GF368" s="998"/>
      <c r="GG368" s="998"/>
      <c r="GH368" s="998"/>
      <c r="GI368" s="998"/>
      <c r="GJ368" s="998"/>
      <c r="GK368" s="998"/>
      <c r="GL368" s="998"/>
      <c r="GM368" s="998"/>
      <c r="GN368" s="998"/>
      <c r="GO368" s="998"/>
      <c r="GP368" s="998"/>
      <c r="GQ368" s="998"/>
      <c r="GR368" s="998"/>
      <c r="GS368" s="998"/>
      <c r="GT368" s="998"/>
      <c r="GU368" s="998"/>
      <c r="GV368" s="998"/>
      <c r="GW368" s="998"/>
      <c r="GX368" s="998"/>
      <c r="GY368" s="998"/>
      <c r="GZ368" s="998"/>
      <c r="HA368" s="998"/>
      <c r="HB368" s="998"/>
      <c r="HC368" s="998"/>
      <c r="HD368" s="998"/>
      <c r="HE368" s="998"/>
      <c r="HF368" s="998"/>
      <c r="HG368" s="998"/>
      <c r="HH368" s="998"/>
      <c r="HI368" s="998"/>
      <c r="HJ368" s="998"/>
      <c r="HK368" s="998"/>
      <c r="HL368" s="998"/>
      <c r="HM368" s="998"/>
      <c r="HN368" s="998"/>
      <c r="HO368" s="998"/>
      <c r="HP368" s="998"/>
      <c r="HQ368" s="998"/>
      <c r="HR368" s="998"/>
      <c r="HS368" s="998"/>
      <c r="HT368" s="998"/>
      <c r="HU368" s="998"/>
      <c r="HV368" s="998"/>
      <c r="HW368" s="998"/>
      <c r="HX368" s="998"/>
      <c r="HY368" s="998"/>
      <c r="HZ368" s="998"/>
      <c r="IA368" s="998"/>
      <c r="IB368" s="998"/>
      <c r="IC368" s="998"/>
      <c r="ID368" s="998"/>
      <c r="IE368" s="998"/>
      <c r="IF368" s="998"/>
      <c r="IG368" s="998"/>
      <c r="IH368" s="998"/>
      <c r="II368" s="998"/>
      <c r="IJ368" s="998"/>
      <c r="IK368" s="998"/>
      <c r="IL368" s="998"/>
      <c r="IM368" s="998"/>
      <c r="IN368" s="998"/>
      <c r="IO368" s="998"/>
      <c r="IP368" s="998"/>
      <c r="IQ368" s="998"/>
      <c r="IR368" s="998"/>
      <c r="IS368" s="998"/>
      <c r="IT368" s="998"/>
      <c r="IU368" s="998"/>
      <c r="IV368" s="998"/>
    </row>
    <row r="369" spans="1:256" s="420" customFormat="1" ht="15.6" customHeight="1">
      <c r="A369" s="171"/>
      <c r="B369" s="171"/>
      <c r="F369" s="22"/>
      <c r="G369" s="471" t="s">
        <v>804</v>
      </c>
      <c r="H369" s="20"/>
      <c r="I369" s="472"/>
      <c r="J369" s="661"/>
      <c r="K369" s="661"/>
      <c r="L369" s="661"/>
      <c r="M369" s="661"/>
      <c r="N369" s="661"/>
      <c r="O369" s="661"/>
      <c r="P369" s="661"/>
      <c r="Q369" s="661"/>
      <c r="R369" s="473"/>
      <c r="S369" s="473"/>
      <c r="T369" s="473"/>
      <c r="U369" s="473"/>
      <c r="V369" s="473"/>
      <c r="W369" s="473"/>
      <c r="X369"/>
      <c r="Y369" s="473"/>
      <c r="Z369" s="473"/>
      <c r="AA369" s="473"/>
      <c r="AB369" s="473"/>
      <c r="AC369" s="473"/>
      <c r="AD369" s="473"/>
      <c r="AE369" s="473"/>
      <c r="AF369" s="473"/>
      <c r="AG369" s="473"/>
      <c r="AH369" s="473"/>
      <c r="AI369" s="473"/>
      <c r="AJ369" s="473"/>
      <c r="AK369" s="473"/>
      <c r="AL369" s="473"/>
      <c r="AM369" s="473"/>
      <c r="AN369" s="473"/>
      <c r="AO369" s="473"/>
      <c r="AP369" s="473"/>
      <c r="AQ369" s="473"/>
      <c r="AR369" s="473"/>
      <c r="AS369" s="1288"/>
    </row>
    <row r="370" spans="1:256" s="420" customFormat="1" ht="15.6" customHeight="1">
      <c r="A370" s="171"/>
      <c r="B370" s="171"/>
      <c r="F370" s="22"/>
      <c r="G370" s="131"/>
      <c r="H370" s="20"/>
      <c r="I370" s="472" t="s">
        <v>623</v>
      </c>
      <c r="J370" s="661"/>
      <c r="K370" s="661"/>
      <c r="L370" s="661"/>
      <c r="M370" s="661"/>
      <c r="N370" s="661"/>
      <c r="O370" s="661"/>
      <c r="P370" s="661"/>
      <c r="Q370" s="661"/>
      <c r="R370" s="477"/>
      <c r="S370" s="477"/>
      <c r="T370" s="477"/>
      <c r="U370" s="477"/>
      <c r="V370" s="477"/>
      <c r="W370" s="477"/>
      <c r="X370"/>
      <c r="Y370" s="473"/>
      <c r="Z370" s="477"/>
      <c r="AA370" s="477"/>
      <c r="AB370" s="477"/>
      <c r="AC370" s="477">
        <v>2278400</v>
      </c>
      <c r="AD370" s="477">
        <v>2682445.398</v>
      </c>
      <c r="AE370" s="477">
        <v>2805388.1122000003</v>
      </c>
      <c r="AF370" s="477">
        <v>2911500</v>
      </c>
      <c r="AG370" s="477">
        <v>3042700</v>
      </c>
      <c r="AH370" s="477">
        <v>3181700</v>
      </c>
      <c r="AI370" s="477">
        <v>3325100</v>
      </c>
      <c r="AJ370" s="477">
        <v>3443400</v>
      </c>
      <c r="AK370" s="477">
        <v>3566000</v>
      </c>
      <c r="AL370" s="477">
        <v>3693100</v>
      </c>
      <c r="AM370" s="477">
        <v>3825700</v>
      </c>
      <c r="AN370" s="477">
        <v>3964100</v>
      </c>
      <c r="AO370" s="477">
        <v>4108400</v>
      </c>
      <c r="AP370" s="477">
        <v>4258900</v>
      </c>
      <c r="AQ370" s="477">
        <v>4415800</v>
      </c>
      <c r="AR370" s="477">
        <v>4579400</v>
      </c>
      <c r="AS370" s="523">
        <v>4749900</v>
      </c>
    </row>
    <row r="371" spans="1:256" s="998" customFormat="1" ht="15.6" customHeight="1">
      <c r="A371" s="171"/>
      <c r="B371" s="171"/>
      <c r="C371" s="420"/>
      <c r="D371" s="420"/>
      <c r="E371" s="420"/>
      <c r="F371" s="22"/>
      <c r="G371" s="131"/>
      <c r="H371" s="20"/>
      <c r="I371" s="472" t="s">
        <v>625</v>
      </c>
      <c r="J371" s="661"/>
      <c r="K371" s="661"/>
      <c r="L371" s="661"/>
      <c r="M371" s="661"/>
      <c r="N371" s="661"/>
      <c r="O371" s="661"/>
      <c r="P371" s="661"/>
      <c r="Q371" s="661"/>
      <c r="R371" s="477"/>
      <c r="S371" s="477"/>
      <c r="T371" s="477"/>
      <c r="U371" s="477"/>
      <c r="V371" s="477"/>
      <c r="W371" s="477"/>
      <c r="X371"/>
      <c r="Y371" s="473"/>
      <c r="Z371" s="477"/>
      <c r="AA371" s="477"/>
      <c r="AB371" s="477"/>
      <c r="AC371" s="477">
        <v>410600</v>
      </c>
      <c r="AD371" s="477">
        <v>350000</v>
      </c>
      <c r="AE371" s="477">
        <v>350000</v>
      </c>
      <c r="AF371" s="477">
        <v>358800</v>
      </c>
      <c r="AG371" s="477">
        <v>367800</v>
      </c>
      <c r="AH371" s="477">
        <v>377000</v>
      </c>
      <c r="AI371" s="477">
        <v>386400</v>
      </c>
      <c r="AJ371" s="477">
        <v>396100</v>
      </c>
      <c r="AK371" s="477">
        <v>406000</v>
      </c>
      <c r="AL371" s="477">
        <v>416200</v>
      </c>
      <c r="AM371" s="477">
        <v>426600</v>
      </c>
      <c r="AN371" s="477">
        <v>437300</v>
      </c>
      <c r="AO371" s="477">
        <v>448200</v>
      </c>
      <c r="AP371" s="477">
        <v>459400</v>
      </c>
      <c r="AQ371" s="477">
        <v>470900</v>
      </c>
      <c r="AR371" s="477">
        <v>482700</v>
      </c>
      <c r="AS371" s="523">
        <v>494800</v>
      </c>
      <c r="AT371" s="420"/>
      <c r="AU371" s="420"/>
      <c r="AV371" s="420"/>
      <c r="AW371" s="420"/>
      <c r="AX371" s="420"/>
      <c r="AY371" s="420"/>
      <c r="AZ371" s="420"/>
      <c r="BA371" s="420"/>
      <c r="BB371" s="420"/>
      <c r="BC371" s="420"/>
      <c r="BD371" s="420"/>
      <c r="BE371" s="420"/>
      <c r="BF371" s="420"/>
      <c r="BG371" s="420"/>
      <c r="BH371" s="420"/>
      <c r="BI371" s="420"/>
      <c r="BJ371" s="420"/>
      <c r="BK371" s="420"/>
      <c r="BL371" s="420"/>
      <c r="BM371" s="420"/>
      <c r="BN371" s="420"/>
      <c r="BO371" s="420"/>
      <c r="BP371" s="420"/>
      <c r="BQ371" s="420"/>
      <c r="BR371" s="420"/>
      <c r="BS371" s="420"/>
      <c r="BT371" s="420"/>
      <c r="BU371" s="420"/>
      <c r="BV371" s="420"/>
      <c r="BW371" s="420"/>
      <c r="BX371" s="420"/>
      <c r="BY371" s="420"/>
      <c r="BZ371" s="420"/>
      <c r="CA371" s="420"/>
      <c r="CB371" s="420"/>
      <c r="CC371" s="420"/>
      <c r="CD371" s="420"/>
      <c r="CE371" s="420"/>
      <c r="CF371" s="420"/>
      <c r="CG371" s="420"/>
      <c r="CH371" s="420"/>
      <c r="CI371" s="420"/>
      <c r="CJ371" s="420"/>
      <c r="CK371" s="420"/>
      <c r="CL371" s="420"/>
      <c r="CM371" s="420"/>
      <c r="CN371" s="420"/>
      <c r="CO371" s="420"/>
      <c r="CP371" s="420"/>
      <c r="CQ371" s="420"/>
      <c r="CR371" s="420"/>
      <c r="CS371" s="420"/>
      <c r="CT371" s="420"/>
      <c r="CU371" s="420"/>
      <c r="CV371" s="420"/>
      <c r="CW371" s="420"/>
      <c r="CX371" s="420"/>
      <c r="CY371" s="420"/>
      <c r="CZ371" s="420"/>
      <c r="DA371" s="420"/>
      <c r="DB371" s="420"/>
      <c r="DC371" s="420"/>
      <c r="DD371" s="420"/>
      <c r="DE371" s="420"/>
      <c r="DF371" s="420"/>
      <c r="DG371" s="420"/>
      <c r="DH371" s="420"/>
      <c r="DI371" s="420"/>
      <c r="DJ371" s="420"/>
      <c r="DK371" s="420"/>
      <c r="DL371" s="420"/>
      <c r="DM371" s="420"/>
      <c r="DN371" s="420"/>
      <c r="DO371" s="420"/>
      <c r="DP371" s="420"/>
      <c r="DQ371" s="420"/>
      <c r="DR371" s="420"/>
      <c r="DS371" s="420"/>
      <c r="DT371" s="420"/>
      <c r="DU371" s="420"/>
      <c r="DV371" s="420"/>
      <c r="DW371" s="420"/>
      <c r="DX371" s="420"/>
      <c r="DY371" s="420"/>
      <c r="DZ371" s="420"/>
      <c r="EA371" s="420"/>
      <c r="EB371" s="420"/>
      <c r="EC371" s="420"/>
      <c r="ED371" s="420"/>
      <c r="EE371" s="420"/>
      <c r="EF371" s="420"/>
      <c r="EG371" s="420"/>
      <c r="EH371" s="420"/>
      <c r="EI371" s="420"/>
      <c r="EJ371" s="420"/>
      <c r="EK371" s="420"/>
      <c r="EL371" s="420"/>
      <c r="EM371" s="420"/>
      <c r="EN371" s="420"/>
      <c r="EO371" s="420"/>
      <c r="EP371" s="420"/>
      <c r="EQ371" s="420"/>
      <c r="ER371" s="420"/>
      <c r="ES371" s="420"/>
      <c r="ET371" s="420"/>
      <c r="EU371" s="420"/>
      <c r="EV371" s="420"/>
      <c r="EW371" s="420"/>
      <c r="EX371" s="420"/>
      <c r="EY371" s="420"/>
      <c r="EZ371" s="420"/>
      <c r="FA371" s="420"/>
      <c r="FB371" s="420"/>
      <c r="FC371" s="420"/>
      <c r="FD371" s="420"/>
      <c r="FE371" s="420"/>
      <c r="FF371" s="420"/>
      <c r="FG371" s="420"/>
      <c r="FH371" s="420"/>
      <c r="FI371" s="420"/>
      <c r="FJ371" s="420"/>
      <c r="FK371" s="420"/>
      <c r="FL371" s="420"/>
      <c r="FM371" s="420"/>
      <c r="FN371" s="420"/>
      <c r="FO371" s="420"/>
      <c r="FP371" s="420"/>
      <c r="FQ371" s="420"/>
      <c r="FR371" s="420"/>
      <c r="FS371" s="420"/>
      <c r="FT371" s="420"/>
      <c r="FU371" s="420"/>
      <c r="FV371" s="420"/>
      <c r="FW371" s="420"/>
      <c r="FX371" s="420"/>
      <c r="FY371" s="420"/>
      <c r="FZ371" s="420"/>
      <c r="GA371" s="420"/>
      <c r="GB371" s="420"/>
      <c r="GC371" s="420"/>
      <c r="GD371" s="420"/>
      <c r="GE371" s="420"/>
      <c r="GF371" s="420"/>
      <c r="GG371" s="420"/>
      <c r="GH371" s="420"/>
      <c r="GI371" s="420"/>
      <c r="GJ371" s="420"/>
      <c r="GK371" s="420"/>
      <c r="GL371" s="420"/>
      <c r="GM371" s="420"/>
      <c r="GN371" s="420"/>
      <c r="GO371" s="420"/>
      <c r="GP371" s="420"/>
      <c r="GQ371" s="420"/>
      <c r="GR371" s="420"/>
      <c r="GS371" s="420"/>
      <c r="GT371" s="420"/>
      <c r="GU371" s="420"/>
      <c r="GV371" s="420"/>
      <c r="GW371" s="420"/>
      <c r="GX371" s="420"/>
      <c r="GY371" s="420"/>
      <c r="GZ371" s="420"/>
      <c r="HA371" s="420"/>
      <c r="HB371" s="420"/>
      <c r="HC371" s="420"/>
      <c r="HD371" s="420"/>
      <c r="HE371" s="420"/>
      <c r="HF371" s="420"/>
      <c r="HG371" s="420"/>
      <c r="HH371" s="420"/>
      <c r="HI371" s="420"/>
      <c r="HJ371" s="420"/>
      <c r="HK371" s="420"/>
      <c r="HL371" s="420"/>
      <c r="HM371" s="420"/>
      <c r="HN371" s="420"/>
      <c r="HO371" s="420"/>
      <c r="HP371" s="420"/>
      <c r="HQ371" s="420"/>
      <c r="HR371" s="420"/>
      <c r="HS371" s="420"/>
      <c r="HT371" s="420"/>
      <c r="HU371" s="420"/>
      <c r="HV371" s="420"/>
      <c r="HW371" s="420"/>
      <c r="HX371" s="420"/>
      <c r="HY371" s="420"/>
      <c r="HZ371" s="420"/>
      <c r="IA371" s="420"/>
      <c r="IB371" s="420"/>
      <c r="IC371" s="420"/>
      <c r="ID371" s="420"/>
      <c r="IE371" s="420"/>
      <c r="IF371" s="420"/>
      <c r="IG371" s="420"/>
      <c r="IH371" s="420"/>
      <c r="II371" s="420"/>
      <c r="IJ371" s="420"/>
      <c r="IK371" s="420"/>
      <c r="IL371" s="420"/>
      <c r="IM371" s="420"/>
      <c r="IN371" s="420"/>
      <c r="IO371" s="420"/>
      <c r="IP371" s="420"/>
      <c r="IQ371" s="420"/>
      <c r="IR371" s="420"/>
      <c r="IS371" s="420"/>
      <c r="IT371" s="420"/>
      <c r="IU371" s="420"/>
      <c r="IV371" s="420"/>
    </row>
    <row r="372" spans="1:256" s="998" customFormat="1" ht="15.6" customHeight="1">
      <c r="A372" s="171"/>
      <c r="B372" s="171"/>
      <c r="C372" s="420"/>
      <c r="D372" s="420"/>
      <c r="E372" s="420"/>
      <c r="F372" s="22"/>
      <c r="G372" s="131"/>
      <c r="H372" s="20"/>
      <c r="I372" s="472" t="s">
        <v>626</v>
      </c>
      <c r="J372" s="661"/>
      <c r="K372" s="661"/>
      <c r="L372" s="661"/>
      <c r="M372" s="661"/>
      <c r="N372" s="661"/>
      <c r="O372" s="661"/>
      <c r="P372" s="661"/>
      <c r="Q372" s="661"/>
      <c r="R372" s="477"/>
      <c r="S372" s="477"/>
      <c r="T372" s="477"/>
      <c r="U372" s="477"/>
      <c r="V372" s="477"/>
      <c r="W372" s="477"/>
      <c r="X372"/>
      <c r="Y372" s="473"/>
      <c r="Z372" s="477"/>
      <c r="AA372" s="477"/>
      <c r="AB372" s="477"/>
      <c r="AC372" s="477">
        <v>0</v>
      </c>
      <c r="AD372" s="477">
        <v>0</v>
      </c>
      <c r="AE372" s="477">
        <v>0</v>
      </c>
      <c r="AF372" s="477">
        <v>0</v>
      </c>
      <c r="AG372" s="477">
        <v>0</v>
      </c>
      <c r="AH372" s="477">
        <v>0</v>
      </c>
      <c r="AI372" s="477">
        <v>0</v>
      </c>
      <c r="AJ372" s="477">
        <v>0</v>
      </c>
      <c r="AK372" s="477">
        <v>0</v>
      </c>
      <c r="AL372" s="477">
        <v>0</v>
      </c>
      <c r="AM372" s="477">
        <v>0</v>
      </c>
      <c r="AN372" s="477">
        <v>0</v>
      </c>
      <c r="AO372" s="477">
        <v>0</v>
      </c>
      <c r="AP372" s="477">
        <v>0</v>
      </c>
      <c r="AQ372" s="477">
        <v>0</v>
      </c>
      <c r="AR372" s="477">
        <v>0</v>
      </c>
      <c r="AS372" s="523">
        <v>0</v>
      </c>
      <c r="AT372" s="420"/>
      <c r="AU372" s="420"/>
      <c r="AV372" s="420"/>
      <c r="AW372" s="420"/>
      <c r="AX372" s="420"/>
      <c r="AY372" s="420"/>
      <c r="AZ372" s="420"/>
      <c r="BA372" s="420"/>
      <c r="BB372" s="420"/>
      <c r="BC372" s="420"/>
      <c r="BD372" s="420"/>
      <c r="BE372" s="420"/>
      <c r="BF372" s="420"/>
      <c r="BG372" s="420"/>
      <c r="BH372" s="420"/>
      <c r="BI372" s="420"/>
      <c r="BJ372" s="420"/>
      <c r="BK372" s="420"/>
      <c r="BL372" s="420"/>
      <c r="BM372" s="420"/>
      <c r="BN372" s="420"/>
      <c r="BO372" s="420"/>
      <c r="BP372" s="420"/>
      <c r="BQ372" s="420"/>
      <c r="BR372" s="420"/>
      <c r="BS372" s="420"/>
      <c r="BT372" s="420"/>
      <c r="BU372" s="420"/>
      <c r="BV372" s="420"/>
      <c r="BW372" s="420"/>
      <c r="BX372" s="420"/>
      <c r="BY372" s="420"/>
      <c r="BZ372" s="420"/>
      <c r="CA372" s="420"/>
      <c r="CB372" s="420"/>
      <c r="CC372" s="420"/>
      <c r="CD372" s="420"/>
      <c r="CE372" s="420"/>
      <c r="CF372" s="420"/>
      <c r="CG372" s="420"/>
      <c r="CH372" s="420"/>
      <c r="CI372" s="420"/>
      <c r="CJ372" s="420"/>
      <c r="CK372" s="420"/>
      <c r="CL372" s="420"/>
      <c r="CM372" s="420"/>
      <c r="CN372" s="420"/>
      <c r="CO372" s="420"/>
      <c r="CP372" s="420"/>
      <c r="CQ372" s="420"/>
      <c r="CR372" s="420"/>
      <c r="CS372" s="420"/>
      <c r="CT372" s="420"/>
      <c r="CU372" s="420"/>
      <c r="CV372" s="420"/>
      <c r="CW372" s="420"/>
      <c r="CX372" s="420"/>
      <c r="CY372" s="420"/>
      <c r="CZ372" s="420"/>
      <c r="DA372" s="420"/>
      <c r="DB372" s="420"/>
      <c r="DC372" s="420"/>
      <c r="DD372" s="420"/>
      <c r="DE372" s="420"/>
      <c r="DF372" s="420"/>
      <c r="DG372" s="420"/>
      <c r="DH372" s="420"/>
      <c r="DI372" s="420"/>
      <c r="DJ372" s="420"/>
      <c r="DK372" s="420"/>
      <c r="DL372" s="420"/>
      <c r="DM372" s="420"/>
      <c r="DN372" s="420"/>
      <c r="DO372" s="420"/>
      <c r="DP372" s="420"/>
      <c r="DQ372" s="420"/>
      <c r="DR372" s="420"/>
      <c r="DS372" s="420"/>
      <c r="DT372" s="420"/>
      <c r="DU372" s="420"/>
      <c r="DV372" s="420"/>
      <c r="DW372" s="420"/>
      <c r="DX372" s="420"/>
      <c r="DY372" s="420"/>
      <c r="DZ372" s="420"/>
      <c r="EA372" s="420"/>
      <c r="EB372" s="420"/>
      <c r="EC372" s="420"/>
      <c r="ED372" s="420"/>
      <c r="EE372" s="420"/>
      <c r="EF372" s="420"/>
      <c r="EG372" s="420"/>
      <c r="EH372" s="420"/>
      <c r="EI372" s="420"/>
      <c r="EJ372" s="420"/>
      <c r="EK372" s="420"/>
      <c r="EL372" s="420"/>
      <c r="EM372" s="420"/>
      <c r="EN372" s="420"/>
      <c r="EO372" s="420"/>
      <c r="EP372" s="420"/>
      <c r="EQ372" s="420"/>
      <c r="ER372" s="420"/>
      <c r="ES372" s="420"/>
      <c r="ET372" s="420"/>
      <c r="EU372" s="420"/>
      <c r="EV372" s="420"/>
      <c r="EW372" s="420"/>
      <c r="EX372" s="420"/>
      <c r="EY372" s="420"/>
      <c r="EZ372" s="420"/>
      <c r="FA372" s="420"/>
      <c r="FB372" s="420"/>
      <c r="FC372" s="420"/>
      <c r="FD372" s="420"/>
      <c r="FE372" s="420"/>
      <c r="FF372" s="420"/>
      <c r="FG372" s="420"/>
      <c r="FH372" s="420"/>
      <c r="FI372" s="420"/>
      <c r="FJ372" s="420"/>
      <c r="FK372" s="420"/>
      <c r="FL372" s="420"/>
      <c r="FM372" s="420"/>
      <c r="FN372" s="420"/>
      <c r="FO372" s="420"/>
      <c r="FP372" s="420"/>
      <c r="FQ372" s="420"/>
      <c r="FR372" s="420"/>
      <c r="FS372" s="420"/>
      <c r="FT372" s="420"/>
      <c r="FU372" s="420"/>
      <c r="FV372" s="420"/>
      <c r="FW372" s="420"/>
      <c r="FX372" s="420"/>
      <c r="FY372" s="420"/>
      <c r="FZ372" s="420"/>
      <c r="GA372" s="420"/>
      <c r="GB372" s="420"/>
      <c r="GC372" s="420"/>
      <c r="GD372" s="420"/>
      <c r="GE372" s="420"/>
      <c r="GF372" s="420"/>
      <c r="GG372" s="420"/>
      <c r="GH372" s="420"/>
      <c r="GI372" s="420"/>
      <c r="GJ372" s="420"/>
      <c r="GK372" s="420"/>
      <c r="GL372" s="420"/>
      <c r="GM372" s="420"/>
      <c r="GN372" s="420"/>
      <c r="GO372" s="420"/>
      <c r="GP372" s="420"/>
      <c r="GQ372" s="420"/>
      <c r="GR372" s="420"/>
      <c r="GS372" s="420"/>
      <c r="GT372" s="420"/>
      <c r="GU372" s="420"/>
      <c r="GV372" s="420"/>
      <c r="GW372" s="420"/>
      <c r="GX372" s="420"/>
      <c r="GY372" s="420"/>
      <c r="GZ372" s="420"/>
      <c r="HA372" s="420"/>
      <c r="HB372" s="420"/>
      <c r="HC372" s="420"/>
      <c r="HD372" s="420"/>
      <c r="HE372" s="420"/>
      <c r="HF372" s="420"/>
      <c r="HG372" s="420"/>
      <c r="HH372" s="420"/>
      <c r="HI372" s="420"/>
      <c r="HJ372" s="420"/>
      <c r="HK372" s="420"/>
      <c r="HL372" s="420"/>
      <c r="HM372" s="420"/>
      <c r="HN372" s="420"/>
      <c r="HO372" s="420"/>
      <c r="HP372" s="420"/>
      <c r="HQ372" s="420"/>
      <c r="HR372" s="420"/>
      <c r="HS372" s="420"/>
      <c r="HT372" s="420"/>
      <c r="HU372" s="420"/>
      <c r="HV372" s="420"/>
      <c r="HW372" s="420"/>
      <c r="HX372" s="420"/>
      <c r="HY372" s="420"/>
      <c r="HZ372" s="420"/>
      <c r="IA372" s="420"/>
      <c r="IB372" s="420"/>
      <c r="IC372" s="420"/>
      <c r="ID372" s="420"/>
      <c r="IE372" s="420"/>
      <c r="IF372" s="420"/>
      <c r="IG372" s="420"/>
      <c r="IH372" s="420"/>
      <c r="II372" s="420"/>
      <c r="IJ372" s="420"/>
      <c r="IK372" s="420"/>
      <c r="IL372" s="420"/>
      <c r="IM372" s="420"/>
      <c r="IN372" s="420"/>
      <c r="IO372" s="420"/>
      <c r="IP372" s="420"/>
      <c r="IQ372" s="420"/>
      <c r="IR372" s="420"/>
      <c r="IS372" s="420"/>
      <c r="IT372" s="420"/>
      <c r="IU372" s="420"/>
      <c r="IV372" s="420"/>
    </row>
    <row r="373" spans="1:256" s="998" customFormat="1" ht="15.6" customHeight="1">
      <c r="A373" s="171"/>
      <c r="B373" s="171"/>
      <c r="C373" s="420"/>
      <c r="D373" s="420"/>
      <c r="E373" s="420"/>
      <c r="F373" s="22"/>
      <c r="G373" s="131"/>
      <c r="H373" s="20"/>
      <c r="I373" s="472" t="s">
        <v>629</v>
      </c>
      <c r="J373" s="661"/>
      <c r="K373" s="661"/>
      <c r="L373" s="661"/>
      <c r="M373" s="661"/>
      <c r="N373" s="661"/>
      <c r="O373" s="661"/>
      <c r="P373" s="661"/>
      <c r="Q373" s="661"/>
      <c r="R373" s="477"/>
      <c r="S373" s="477"/>
      <c r="T373" s="477"/>
      <c r="U373" s="477"/>
      <c r="V373" s="477"/>
      <c r="W373" s="477"/>
      <c r="X373"/>
      <c r="Y373" s="473"/>
      <c r="Z373" s="477"/>
      <c r="AA373" s="477"/>
      <c r="AB373" s="477"/>
      <c r="AC373" s="477">
        <v>0</v>
      </c>
      <c r="AD373" s="477">
        <v>0</v>
      </c>
      <c r="AE373" s="477">
        <v>0</v>
      </c>
      <c r="AF373" s="477">
        <v>0</v>
      </c>
      <c r="AG373" s="477">
        <v>0</v>
      </c>
      <c r="AH373" s="477">
        <v>0</v>
      </c>
      <c r="AI373" s="477">
        <v>0</v>
      </c>
      <c r="AJ373" s="477">
        <v>0</v>
      </c>
      <c r="AK373" s="477">
        <v>0</v>
      </c>
      <c r="AL373" s="477">
        <v>0</v>
      </c>
      <c r="AM373" s="477">
        <v>0</v>
      </c>
      <c r="AN373" s="477">
        <v>0</v>
      </c>
      <c r="AO373" s="477">
        <v>0</v>
      </c>
      <c r="AP373" s="477">
        <v>0</v>
      </c>
      <c r="AQ373" s="477">
        <v>0</v>
      </c>
      <c r="AR373" s="477">
        <v>0</v>
      </c>
      <c r="AS373" s="523">
        <v>0</v>
      </c>
      <c r="AT373" s="420"/>
      <c r="AU373" s="420"/>
      <c r="AV373" s="420"/>
      <c r="AW373" s="420"/>
      <c r="AX373" s="420"/>
      <c r="AY373" s="420"/>
      <c r="AZ373" s="420"/>
      <c r="BA373" s="420"/>
      <c r="BB373" s="420"/>
      <c r="BC373" s="420"/>
      <c r="BD373" s="420"/>
      <c r="BE373" s="420"/>
      <c r="BF373" s="420"/>
      <c r="BG373" s="420"/>
      <c r="BH373" s="420"/>
      <c r="BI373" s="420"/>
      <c r="BJ373" s="420"/>
      <c r="BK373" s="420"/>
      <c r="BL373" s="420"/>
      <c r="BM373" s="420"/>
      <c r="BN373" s="420"/>
      <c r="BO373" s="420"/>
      <c r="BP373" s="420"/>
      <c r="BQ373" s="420"/>
      <c r="BR373" s="420"/>
      <c r="BS373" s="420"/>
      <c r="BT373" s="420"/>
      <c r="BU373" s="420"/>
      <c r="BV373" s="420"/>
      <c r="BW373" s="420"/>
      <c r="BX373" s="420"/>
      <c r="BY373" s="420"/>
      <c r="BZ373" s="420"/>
      <c r="CA373" s="420"/>
      <c r="CB373" s="420"/>
      <c r="CC373" s="420"/>
      <c r="CD373" s="420"/>
      <c r="CE373" s="420"/>
      <c r="CF373" s="420"/>
      <c r="CG373" s="420"/>
      <c r="CH373" s="420"/>
      <c r="CI373" s="420"/>
      <c r="CJ373" s="420"/>
      <c r="CK373" s="420"/>
      <c r="CL373" s="420"/>
      <c r="CM373" s="420"/>
      <c r="CN373" s="420"/>
      <c r="CO373" s="420"/>
      <c r="CP373" s="420"/>
      <c r="CQ373" s="420"/>
      <c r="CR373" s="420"/>
      <c r="CS373" s="420"/>
      <c r="CT373" s="420"/>
      <c r="CU373" s="420"/>
      <c r="CV373" s="420"/>
      <c r="CW373" s="420"/>
      <c r="CX373" s="420"/>
      <c r="CY373" s="420"/>
      <c r="CZ373" s="420"/>
      <c r="DA373" s="420"/>
      <c r="DB373" s="420"/>
      <c r="DC373" s="420"/>
      <c r="DD373" s="420"/>
      <c r="DE373" s="420"/>
      <c r="DF373" s="420"/>
      <c r="DG373" s="420"/>
      <c r="DH373" s="420"/>
      <c r="DI373" s="420"/>
      <c r="DJ373" s="420"/>
      <c r="DK373" s="420"/>
      <c r="DL373" s="420"/>
      <c r="DM373" s="420"/>
      <c r="DN373" s="420"/>
      <c r="DO373" s="420"/>
      <c r="DP373" s="420"/>
      <c r="DQ373" s="420"/>
      <c r="DR373" s="420"/>
      <c r="DS373" s="420"/>
      <c r="DT373" s="420"/>
      <c r="DU373" s="420"/>
      <c r="DV373" s="420"/>
      <c r="DW373" s="420"/>
      <c r="DX373" s="420"/>
      <c r="DY373" s="420"/>
      <c r="DZ373" s="420"/>
      <c r="EA373" s="420"/>
      <c r="EB373" s="420"/>
      <c r="EC373" s="420"/>
      <c r="ED373" s="420"/>
      <c r="EE373" s="420"/>
      <c r="EF373" s="420"/>
      <c r="EG373" s="420"/>
      <c r="EH373" s="420"/>
      <c r="EI373" s="420"/>
      <c r="EJ373" s="420"/>
      <c r="EK373" s="420"/>
      <c r="EL373" s="420"/>
      <c r="EM373" s="420"/>
      <c r="EN373" s="420"/>
      <c r="EO373" s="420"/>
      <c r="EP373" s="420"/>
      <c r="EQ373" s="420"/>
      <c r="ER373" s="420"/>
      <c r="ES373" s="420"/>
      <c r="ET373" s="420"/>
      <c r="EU373" s="420"/>
      <c r="EV373" s="420"/>
      <c r="EW373" s="420"/>
      <c r="EX373" s="420"/>
      <c r="EY373" s="420"/>
      <c r="EZ373" s="420"/>
      <c r="FA373" s="420"/>
      <c r="FB373" s="420"/>
      <c r="FC373" s="420"/>
      <c r="FD373" s="420"/>
      <c r="FE373" s="420"/>
      <c r="FF373" s="420"/>
      <c r="FG373" s="420"/>
      <c r="FH373" s="420"/>
      <c r="FI373" s="420"/>
      <c r="FJ373" s="420"/>
      <c r="FK373" s="420"/>
      <c r="FL373" s="420"/>
      <c r="FM373" s="420"/>
      <c r="FN373" s="420"/>
      <c r="FO373" s="420"/>
      <c r="FP373" s="420"/>
      <c r="FQ373" s="420"/>
      <c r="FR373" s="420"/>
      <c r="FS373" s="420"/>
      <c r="FT373" s="420"/>
      <c r="FU373" s="420"/>
      <c r="FV373" s="420"/>
      <c r="FW373" s="420"/>
      <c r="FX373" s="420"/>
      <c r="FY373" s="420"/>
      <c r="FZ373" s="420"/>
      <c r="GA373" s="420"/>
      <c r="GB373" s="420"/>
      <c r="GC373" s="420"/>
      <c r="GD373" s="420"/>
      <c r="GE373" s="420"/>
      <c r="GF373" s="420"/>
      <c r="GG373" s="420"/>
      <c r="GH373" s="420"/>
      <c r="GI373" s="420"/>
      <c r="GJ373" s="420"/>
      <c r="GK373" s="420"/>
      <c r="GL373" s="420"/>
      <c r="GM373" s="420"/>
      <c r="GN373" s="420"/>
      <c r="GO373" s="420"/>
      <c r="GP373" s="420"/>
      <c r="GQ373" s="420"/>
      <c r="GR373" s="420"/>
      <c r="GS373" s="420"/>
      <c r="GT373" s="420"/>
      <c r="GU373" s="420"/>
      <c r="GV373" s="420"/>
      <c r="GW373" s="420"/>
      <c r="GX373" s="420"/>
      <c r="GY373" s="420"/>
      <c r="GZ373" s="420"/>
      <c r="HA373" s="420"/>
      <c r="HB373" s="420"/>
      <c r="HC373" s="420"/>
      <c r="HD373" s="420"/>
      <c r="HE373" s="420"/>
      <c r="HF373" s="420"/>
      <c r="HG373" s="420"/>
      <c r="HH373" s="420"/>
      <c r="HI373" s="420"/>
      <c r="HJ373" s="420"/>
      <c r="HK373" s="420"/>
      <c r="HL373" s="420"/>
      <c r="HM373" s="420"/>
      <c r="HN373" s="420"/>
      <c r="HO373" s="420"/>
      <c r="HP373" s="420"/>
      <c r="HQ373" s="420"/>
      <c r="HR373" s="420"/>
      <c r="HS373" s="420"/>
      <c r="HT373" s="420"/>
      <c r="HU373" s="420"/>
      <c r="HV373" s="420"/>
      <c r="HW373" s="420"/>
      <c r="HX373" s="420"/>
      <c r="HY373" s="420"/>
      <c r="HZ373" s="420"/>
      <c r="IA373" s="420"/>
      <c r="IB373" s="420"/>
      <c r="IC373" s="420"/>
      <c r="ID373" s="420"/>
      <c r="IE373" s="420"/>
      <c r="IF373" s="420"/>
      <c r="IG373" s="420"/>
      <c r="IH373" s="420"/>
      <c r="II373" s="420"/>
      <c r="IJ373" s="420"/>
      <c r="IK373" s="420"/>
      <c r="IL373" s="420"/>
      <c r="IM373" s="420"/>
      <c r="IN373" s="420"/>
      <c r="IO373" s="420"/>
      <c r="IP373" s="420"/>
      <c r="IQ373" s="420"/>
      <c r="IR373" s="420"/>
      <c r="IS373" s="420"/>
      <c r="IT373" s="420"/>
      <c r="IU373" s="420"/>
      <c r="IV373" s="420"/>
    </row>
    <row r="374" spans="1:256" s="998" customFormat="1" ht="15.6" customHeight="1">
      <c r="A374" s="171"/>
      <c r="B374" s="171"/>
      <c r="C374" s="420"/>
      <c r="D374" s="420"/>
      <c r="E374" s="420"/>
      <c r="F374" s="22"/>
      <c r="G374" s="131"/>
      <c r="H374" s="20"/>
      <c r="I374" s="472" t="s">
        <v>632</v>
      </c>
      <c r="J374" s="661"/>
      <c r="K374" s="661"/>
      <c r="L374" s="661"/>
      <c r="M374" s="661"/>
      <c r="N374" s="661"/>
      <c r="O374" s="661"/>
      <c r="P374" s="661"/>
      <c r="Q374" s="661"/>
      <c r="R374" s="477"/>
      <c r="S374" s="477"/>
      <c r="T374" s="477"/>
      <c r="U374" s="477"/>
      <c r="V374" s="477"/>
      <c r="W374" s="477"/>
      <c r="X374"/>
      <c r="Y374" s="473"/>
      <c r="Z374" s="477"/>
      <c r="AA374" s="477"/>
      <c r="AB374" s="477"/>
      <c r="AC374" s="477">
        <v>70500</v>
      </c>
      <c r="AD374" s="477">
        <v>69500</v>
      </c>
      <c r="AE374" s="477">
        <v>69500</v>
      </c>
      <c r="AF374" s="477">
        <v>71200</v>
      </c>
      <c r="AG374" s="477">
        <v>73000</v>
      </c>
      <c r="AH374" s="477">
        <v>74800</v>
      </c>
      <c r="AI374" s="477">
        <v>76700</v>
      </c>
      <c r="AJ374" s="477">
        <v>78600</v>
      </c>
      <c r="AK374" s="477">
        <v>80600</v>
      </c>
      <c r="AL374" s="477">
        <v>82600</v>
      </c>
      <c r="AM374" s="477">
        <v>84700</v>
      </c>
      <c r="AN374" s="477">
        <v>86800</v>
      </c>
      <c r="AO374" s="477">
        <v>89000</v>
      </c>
      <c r="AP374" s="477">
        <v>91200</v>
      </c>
      <c r="AQ374" s="477">
        <v>93500</v>
      </c>
      <c r="AR374" s="477">
        <v>95800</v>
      </c>
      <c r="AS374" s="523">
        <v>98200</v>
      </c>
      <c r="AT374" s="420"/>
      <c r="AU374" s="420"/>
      <c r="AV374" s="420"/>
      <c r="AW374" s="420"/>
      <c r="AX374" s="420"/>
      <c r="AY374" s="420"/>
      <c r="AZ374" s="420"/>
      <c r="BA374" s="420"/>
      <c r="BB374" s="420"/>
      <c r="BC374" s="420"/>
      <c r="BD374" s="420"/>
      <c r="BE374" s="420"/>
      <c r="BF374" s="420"/>
      <c r="BG374" s="420"/>
      <c r="BH374" s="420"/>
      <c r="BI374" s="420"/>
      <c r="BJ374" s="420"/>
      <c r="BK374" s="420"/>
      <c r="BL374" s="420"/>
      <c r="BM374" s="420"/>
      <c r="BN374" s="420"/>
      <c r="BO374" s="420"/>
      <c r="BP374" s="420"/>
      <c r="BQ374" s="420"/>
      <c r="BR374" s="420"/>
      <c r="BS374" s="420"/>
      <c r="BT374" s="420"/>
      <c r="BU374" s="420"/>
      <c r="BV374" s="420"/>
      <c r="BW374" s="420"/>
      <c r="BX374" s="420"/>
      <c r="BY374" s="420"/>
      <c r="BZ374" s="420"/>
      <c r="CA374" s="420"/>
      <c r="CB374" s="420"/>
      <c r="CC374" s="420"/>
      <c r="CD374" s="420"/>
      <c r="CE374" s="420"/>
      <c r="CF374" s="420"/>
      <c r="CG374" s="420"/>
      <c r="CH374" s="420"/>
      <c r="CI374" s="420"/>
      <c r="CJ374" s="420"/>
      <c r="CK374" s="420"/>
      <c r="CL374" s="420"/>
      <c r="CM374" s="420"/>
      <c r="CN374" s="420"/>
      <c r="CO374" s="420"/>
      <c r="CP374" s="420"/>
      <c r="CQ374" s="420"/>
      <c r="CR374" s="420"/>
      <c r="CS374" s="420"/>
      <c r="CT374" s="420"/>
      <c r="CU374" s="420"/>
      <c r="CV374" s="420"/>
      <c r="CW374" s="420"/>
      <c r="CX374" s="420"/>
      <c r="CY374" s="420"/>
      <c r="CZ374" s="420"/>
      <c r="DA374" s="420"/>
      <c r="DB374" s="420"/>
      <c r="DC374" s="420"/>
      <c r="DD374" s="420"/>
      <c r="DE374" s="420"/>
      <c r="DF374" s="420"/>
      <c r="DG374" s="420"/>
      <c r="DH374" s="420"/>
      <c r="DI374" s="420"/>
      <c r="DJ374" s="420"/>
      <c r="DK374" s="420"/>
      <c r="DL374" s="420"/>
      <c r="DM374" s="420"/>
      <c r="DN374" s="420"/>
      <c r="DO374" s="420"/>
      <c r="DP374" s="420"/>
      <c r="DQ374" s="420"/>
      <c r="DR374" s="420"/>
      <c r="DS374" s="420"/>
      <c r="DT374" s="420"/>
      <c r="DU374" s="420"/>
      <c r="DV374" s="420"/>
      <c r="DW374" s="420"/>
      <c r="DX374" s="420"/>
      <c r="DY374" s="420"/>
      <c r="DZ374" s="420"/>
      <c r="EA374" s="420"/>
      <c r="EB374" s="420"/>
      <c r="EC374" s="420"/>
      <c r="ED374" s="420"/>
      <c r="EE374" s="420"/>
      <c r="EF374" s="420"/>
      <c r="EG374" s="420"/>
      <c r="EH374" s="420"/>
      <c r="EI374" s="420"/>
      <c r="EJ374" s="420"/>
      <c r="EK374" s="420"/>
      <c r="EL374" s="420"/>
      <c r="EM374" s="420"/>
      <c r="EN374" s="420"/>
      <c r="EO374" s="420"/>
      <c r="EP374" s="420"/>
      <c r="EQ374" s="420"/>
      <c r="ER374" s="420"/>
      <c r="ES374" s="420"/>
      <c r="ET374" s="420"/>
      <c r="EU374" s="420"/>
      <c r="EV374" s="420"/>
      <c r="EW374" s="420"/>
      <c r="EX374" s="420"/>
      <c r="EY374" s="420"/>
      <c r="EZ374" s="420"/>
      <c r="FA374" s="420"/>
      <c r="FB374" s="420"/>
      <c r="FC374" s="420"/>
      <c r="FD374" s="420"/>
      <c r="FE374" s="420"/>
      <c r="FF374" s="420"/>
      <c r="FG374" s="420"/>
      <c r="FH374" s="420"/>
      <c r="FI374" s="420"/>
      <c r="FJ374" s="420"/>
      <c r="FK374" s="420"/>
      <c r="FL374" s="420"/>
      <c r="FM374" s="420"/>
      <c r="FN374" s="420"/>
      <c r="FO374" s="420"/>
      <c r="FP374" s="420"/>
      <c r="FQ374" s="420"/>
      <c r="FR374" s="420"/>
      <c r="FS374" s="420"/>
      <c r="FT374" s="420"/>
      <c r="FU374" s="420"/>
      <c r="FV374" s="420"/>
      <c r="FW374" s="420"/>
      <c r="FX374" s="420"/>
      <c r="FY374" s="420"/>
      <c r="FZ374" s="420"/>
      <c r="GA374" s="420"/>
      <c r="GB374" s="420"/>
      <c r="GC374" s="420"/>
      <c r="GD374" s="420"/>
      <c r="GE374" s="420"/>
      <c r="GF374" s="420"/>
      <c r="GG374" s="420"/>
      <c r="GH374" s="420"/>
      <c r="GI374" s="420"/>
      <c r="GJ374" s="420"/>
      <c r="GK374" s="420"/>
      <c r="GL374" s="420"/>
      <c r="GM374" s="420"/>
      <c r="GN374" s="420"/>
      <c r="GO374" s="420"/>
      <c r="GP374" s="420"/>
      <c r="GQ374" s="420"/>
      <c r="GR374" s="420"/>
      <c r="GS374" s="420"/>
      <c r="GT374" s="420"/>
      <c r="GU374" s="420"/>
      <c r="GV374" s="420"/>
      <c r="GW374" s="420"/>
      <c r="GX374" s="420"/>
      <c r="GY374" s="420"/>
      <c r="GZ374" s="420"/>
      <c r="HA374" s="420"/>
      <c r="HB374" s="420"/>
      <c r="HC374" s="420"/>
      <c r="HD374" s="420"/>
      <c r="HE374" s="420"/>
      <c r="HF374" s="420"/>
      <c r="HG374" s="420"/>
      <c r="HH374" s="420"/>
      <c r="HI374" s="420"/>
      <c r="HJ374" s="420"/>
      <c r="HK374" s="420"/>
      <c r="HL374" s="420"/>
      <c r="HM374" s="420"/>
      <c r="HN374" s="420"/>
      <c r="HO374" s="420"/>
      <c r="HP374" s="420"/>
      <c r="HQ374" s="420"/>
      <c r="HR374" s="420"/>
      <c r="HS374" s="420"/>
      <c r="HT374" s="420"/>
      <c r="HU374" s="420"/>
      <c r="HV374" s="420"/>
      <c r="HW374" s="420"/>
      <c r="HX374" s="420"/>
      <c r="HY374" s="420"/>
      <c r="HZ374" s="420"/>
      <c r="IA374" s="420"/>
      <c r="IB374" s="420"/>
      <c r="IC374" s="420"/>
      <c r="ID374" s="420"/>
      <c r="IE374" s="420"/>
      <c r="IF374" s="420"/>
      <c r="IG374" s="420"/>
      <c r="IH374" s="420"/>
      <c r="II374" s="420"/>
      <c r="IJ374" s="420"/>
      <c r="IK374" s="420"/>
      <c r="IL374" s="420"/>
      <c r="IM374" s="420"/>
      <c r="IN374" s="420"/>
      <c r="IO374" s="420"/>
      <c r="IP374" s="420"/>
      <c r="IQ374" s="420"/>
      <c r="IR374" s="420"/>
      <c r="IS374" s="420"/>
      <c r="IT374" s="420"/>
      <c r="IU374" s="420"/>
      <c r="IV374" s="420"/>
    </row>
    <row r="375" spans="1:256" s="998" customFormat="1" ht="15.6" customHeight="1">
      <c r="A375" s="171"/>
      <c r="B375" s="171"/>
      <c r="C375" s="420"/>
      <c r="D375" s="420"/>
      <c r="E375" s="420"/>
      <c r="F375" s="22"/>
      <c r="G375" s="131"/>
      <c r="H375" s="20"/>
      <c r="I375" s="115" t="s">
        <v>635</v>
      </c>
      <c r="J375" s="152"/>
      <c r="K375" s="152"/>
      <c r="L375" s="152"/>
      <c r="M375" s="152"/>
      <c r="N375" s="152"/>
      <c r="O375" s="152"/>
      <c r="P375" s="152"/>
      <c r="Q375" s="152"/>
      <c r="R375" s="477"/>
      <c r="S375" s="477"/>
      <c r="T375" s="477"/>
      <c r="U375" s="477"/>
      <c r="V375" s="477"/>
      <c r="W375" s="477"/>
      <c r="X375"/>
      <c r="Y375" s="473"/>
      <c r="Z375" s="477"/>
      <c r="AA375" s="477"/>
      <c r="AB375" s="477"/>
      <c r="AC375" s="477">
        <v>-715100</v>
      </c>
      <c r="AD375" s="477">
        <v>-140500</v>
      </c>
      <c r="AE375" s="477">
        <v>-147800</v>
      </c>
      <c r="AF375" s="477">
        <v>-151500</v>
      </c>
      <c r="AG375" s="477">
        <v>-155300</v>
      </c>
      <c r="AH375" s="477">
        <v>-159200</v>
      </c>
      <c r="AI375" s="477">
        <v>-163200</v>
      </c>
      <c r="AJ375" s="477">
        <v>-167300</v>
      </c>
      <c r="AK375" s="477">
        <v>-171500</v>
      </c>
      <c r="AL375" s="477">
        <v>-175800</v>
      </c>
      <c r="AM375" s="477">
        <v>-180200</v>
      </c>
      <c r="AN375" s="477">
        <v>-184700</v>
      </c>
      <c r="AO375" s="477">
        <v>-189300</v>
      </c>
      <c r="AP375" s="477">
        <v>-194000</v>
      </c>
      <c r="AQ375" s="477">
        <v>-198900</v>
      </c>
      <c r="AR375" s="477">
        <v>-203900</v>
      </c>
      <c r="AS375" s="523">
        <v>-209000</v>
      </c>
      <c r="AT375" s="420"/>
      <c r="AU375" s="420"/>
      <c r="AV375" s="420"/>
      <c r="AW375" s="420"/>
      <c r="AX375" s="420"/>
      <c r="AY375" s="420"/>
      <c r="AZ375" s="420"/>
      <c r="BA375" s="420"/>
      <c r="BB375" s="420"/>
      <c r="BC375" s="420"/>
      <c r="BD375" s="420"/>
      <c r="BE375" s="420"/>
      <c r="BF375" s="420"/>
      <c r="BG375" s="420"/>
      <c r="BH375" s="420"/>
      <c r="BI375" s="420"/>
      <c r="BJ375" s="420"/>
      <c r="BK375" s="420"/>
      <c r="BL375" s="420"/>
      <c r="BM375" s="420"/>
      <c r="BN375" s="420"/>
      <c r="BO375" s="420"/>
      <c r="BP375" s="420"/>
      <c r="BQ375" s="420"/>
      <c r="BR375" s="420"/>
      <c r="BS375" s="420"/>
      <c r="BT375" s="420"/>
      <c r="BU375" s="420"/>
      <c r="BV375" s="420"/>
      <c r="BW375" s="420"/>
      <c r="BX375" s="420"/>
      <c r="BY375" s="420"/>
      <c r="BZ375" s="420"/>
      <c r="CA375" s="420"/>
      <c r="CB375" s="420"/>
      <c r="CC375" s="420"/>
      <c r="CD375" s="420"/>
      <c r="CE375" s="420"/>
      <c r="CF375" s="420"/>
      <c r="CG375" s="420"/>
      <c r="CH375" s="420"/>
      <c r="CI375" s="420"/>
      <c r="CJ375" s="420"/>
      <c r="CK375" s="420"/>
      <c r="CL375" s="420"/>
      <c r="CM375" s="420"/>
      <c r="CN375" s="420"/>
      <c r="CO375" s="420"/>
      <c r="CP375" s="420"/>
      <c r="CQ375" s="420"/>
      <c r="CR375" s="420"/>
      <c r="CS375" s="420"/>
      <c r="CT375" s="420"/>
      <c r="CU375" s="420"/>
      <c r="CV375" s="420"/>
      <c r="CW375" s="420"/>
      <c r="CX375" s="420"/>
      <c r="CY375" s="420"/>
      <c r="CZ375" s="420"/>
      <c r="DA375" s="420"/>
      <c r="DB375" s="420"/>
      <c r="DC375" s="420"/>
      <c r="DD375" s="420"/>
      <c r="DE375" s="420"/>
      <c r="DF375" s="420"/>
      <c r="DG375" s="420"/>
      <c r="DH375" s="420"/>
      <c r="DI375" s="420"/>
      <c r="DJ375" s="420"/>
      <c r="DK375" s="420"/>
      <c r="DL375" s="420"/>
      <c r="DM375" s="420"/>
      <c r="DN375" s="420"/>
      <c r="DO375" s="420"/>
      <c r="DP375" s="420"/>
      <c r="DQ375" s="420"/>
      <c r="DR375" s="420"/>
      <c r="DS375" s="420"/>
      <c r="DT375" s="420"/>
      <c r="DU375" s="420"/>
      <c r="DV375" s="420"/>
      <c r="DW375" s="420"/>
      <c r="DX375" s="420"/>
      <c r="DY375" s="420"/>
      <c r="DZ375" s="420"/>
      <c r="EA375" s="420"/>
      <c r="EB375" s="420"/>
      <c r="EC375" s="420"/>
      <c r="ED375" s="420"/>
      <c r="EE375" s="420"/>
      <c r="EF375" s="420"/>
      <c r="EG375" s="420"/>
      <c r="EH375" s="420"/>
      <c r="EI375" s="420"/>
      <c r="EJ375" s="420"/>
      <c r="EK375" s="420"/>
      <c r="EL375" s="420"/>
      <c r="EM375" s="420"/>
      <c r="EN375" s="420"/>
      <c r="EO375" s="420"/>
      <c r="EP375" s="420"/>
      <c r="EQ375" s="420"/>
      <c r="ER375" s="420"/>
      <c r="ES375" s="420"/>
      <c r="ET375" s="420"/>
      <c r="EU375" s="420"/>
      <c r="EV375" s="420"/>
      <c r="EW375" s="420"/>
      <c r="EX375" s="420"/>
      <c r="EY375" s="420"/>
      <c r="EZ375" s="420"/>
      <c r="FA375" s="420"/>
      <c r="FB375" s="420"/>
      <c r="FC375" s="420"/>
      <c r="FD375" s="420"/>
      <c r="FE375" s="420"/>
      <c r="FF375" s="420"/>
      <c r="FG375" s="420"/>
      <c r="FH375" s="420"/>
      <c r="FI375" s="420"/>
      <c r="FJ375" s="420"/>
      <c r="FK375" s="420"/>
      <c r="FL375" s="420"/>
      <c r="FM375" s="420"/>
      <c r="FN375" s="420"/>
      <c r="FO375" s="420"/>
      <c r="FP375" s="420"/>
      <c r="FQ375" s="420"/>
      <c r="FR375" s="420"/>
      <c r="FS375" s="420"/>
      <c r="FT375" s="420"/>
      <c r="FU375" s="420"/>
      <c r="FV375" s="420"/>
      <c r="FW375" s="420"/>
      <c r="FX375" s="420"/>
      <c r="FY375" s="420"/>
      <c r="FZ375" s="420"/>
      <c r="GA375" s="420"/>
      <c r="GB375" s="420"/>
      <c r="GC375" s="420"/>
      <c r="GD375" s="420"/>
      <c r="GE375" s="420"/>
      <c r="GF375" s="420"/>
      <c r="GG375" s="420"/>
      <c r="GH375" s="420"/>
      <c r="GI375" s="420"/>
      <c r="GJ375" s="420"/>
      <c r="GK375" s="420"/>
      <c r="GL375" s="420"/>
      <c r="GM375" s="420"/>
      <c r="GN375" s="420"/>
      <c r="GO375" s="420"/>
      <c r="GP375" s="420"/>
      <c r="GQ375" s="420"/>
      <c r="GR375" s="420"/>
      <c r="GS375" s="420"/>
      <c r="GT375" s="420"/>
      <c r="GU375" s="420"/>
      <c r="GV375" s="420"/>
      <c r="GW375" s="420"/>
      <c r="GX375" s="420"/>
      <c r="GY375" s="420"/>
      <c r="GZ375" s="420"/>
      <c r="HA375" s="420"/>
      <c r="HB375" s="420"/>
      <c r="HC375" s="420"/>
      <c r="HD375" s="420"/>
      <c r="HE375" s="420"/>
      <c r="HF375" s="420"/>
      <c r="HG375" s="420"/>
      <c r="HH375" s="420"/>
      <c r="HI375" s="420"/>
      <c r="HJ375" s="420"/>
      <c r="HK375" s="420"/>
      <c r="HL375" s="420"/>
      <c r="HM375" s="420"/>
      <c r="HN375" s="420"/>
      <c r="HO375" s="420"/>
      <c r="HP375" s="420"/>
      <c r="HQ375" s="420"/>
      <c r="HR375" s="420"/>
      <c r="HS375" s="420"/>
      <c r="HT375" s="420"/>
      <c r="HU375" s="420"/>
      <c r="HV375" s="420"/>
      <c r="HW375" s="420"/>
      <c r="HX375" s="420"/>
      <c r="HY375" s="420"/>
      <c r="HZ375" s="420"/>
      <c r="IA375" s="420"/>
      <c r="IB375" s="420"/>
      <c r="IC375" s="420"/>
      <c r="ID375" s="420"/>
      <c r="IE375" s="420"/>
      <c r="IF375" s="420"/>
      <c r="IG375" s="420"/>
      <c r="IH375" s="420"/>
      <c r="II375" s="420"/>
      <c r="IJ375" s="420"/>
      <c r="IK375" s="420"/>
      <c r="IL375" s="420"/>
      <c r="IM375" s="420"/>
      <c r="IN375" s="420"/>
      <c r="IO375" s="420"/>
      <c r="IP375" s="420"/>
      <c r="IQ375" s="420"/>
      <c r="IR375" s="420"/>
      <c r="IS375" s="420"/>
      <c r="IT375" s="420"/>
      <c r="IU375" s="420"/>
      <c r="IV375" s="420"/>
    </row>
    <row r="376" spans="1:256" s="998" customFormat="1" ht="15.6" customHeight="1">
      <c r="A376" s="171"/>
      <c r="B376" s="171"/>
      <c r="F376" s="22"/>
      <c r="G376" s="505"/>
      <c r="H376" s="506"/>
      <c r="I376" s="507" t="s">
        <v>38</v>
      </c>
      <c r="J376" s="654"/>
      <c r="K376" s="654"/>
      <c r="L376" s="654"/>
      <c r="M376" s="654"/>
      <c r="N376" s="654"/>
      <c r="O376" s="654"/>
      <c r="P376" s="654"/>
      <c r="Q376" s="654"/>
      <c r="R376" s="508"/>
      <c r="S376" s="508"/>
      <c r="T376" s="508"/>
      <c r="U376" s="508"/>
      <c r="V376" s="508"/>
      <c r="W376" s="508"/>
      <c r="X376"/>
      <c r="Y376" s="473"/>
      <c r="Z376" s="508"/>
      <c r="AA376" s="508"/>
      <c r="AB376" s="508"/>
      <c r="AC376" s="508">
        <v>2044400</v>
      </c>
      <c r="AD376" s="508">
        <v>2961445.398</v>
      </c>
      <c r="AE376" s="508">
        <v>3077088.1122000003</v>
      </c>
      <c r="AF376" s="508">
        <v>3190000</v>
      </c>
      <c r="AG376" s="508">
        <v>3328200</v>
      </c>
      <c r="AH376" s="508">
        <v>3474300</v>
      </c>
      <c r="AI376" s="508">
        <v>3625000</v>
      </c>
      <c r="AJ376" s="508">
        <v>3750800</v>
      </c>
      <c r="AK376" s="508">
        <v>3881100</v>
      </c>
      <c r="AL376" s="508">
        <v>4016100</v>
      </c>
      <c r="AM376" s="508">
        <v>4156800</v>
      </c>
      <c r="AN376" s="508">
        <v>4303500</v>
      </c>
      <c r="AO376" s="508">
        <v>4456300</v>
      </c>
      <c r="AP376" s="508">
        <v>4615500</v>
      </c>
      <c r="AQ376" s="508">
        <v>4781300</v>
      </c>
      <c r="AR376" s="508">
        <v>4954000</v>
      </c>
      <c r="AS376" s="509">
        <v>5133900</v>
      </c>
    </row>
    <row r="377" spans="1:256" s="998" customFormat="1" ht="15.6" customHeight="1">
      <c r="A377" s="171"/>
      <c r="B377" s="171"/>
      <c r="F377" s="22"/>
      <c r="G377" s="471" t="s">
        <v>805</v>
      </c>
      <c r="H377" s="20"/>
      <c r="I377" s="472"/>
      <c r="J377" s="146"/>
      <c r="K377" s="146"/>
      <c r="L377" s="146"/>
      <c r="M377" s="146"/>
      <c r="N377" s="146"/>
      <c r="O377" s="146"/>
      <c r="P377" s="146"/>
      <c r="Q377" s="146"/>
      <c r="R377" s="473"/>
      <c r="S377" s="473"/>
      <c r="T377" s="473"/>
      <c r="U377" s="473"/>
      <c r="V377" s="473"/>
      <c r="W377" s="473"/>
      <c r="X377"/>
      <c r="Y377" s="473"/>
      <c r="Z377" s="473"/>
      <c r="AA377" s="473"/>
      <c r="AB377" s="473"/>
      <c r="AC377" s="473"/>
      <c r="AD377" s="473"/>
      <c r="AE377" s="473"/>
      <c r="AF377" s="473"/>
      <c r="AG377" s="473"/>
      <c r="AH377" s="473"/>
      <c r="AI377" s="473"/>
      <c r="AJ377" s="473"/>
      <c r="AK377" s="473"/>
      <c r="AL377" s="473"/>
      <c r="AM377" s="473"/>
      <c r="AN377" s="473"/>
      <c r="AO377" s="473"/>
      <c r="AP377" s="473"/>
      <c r="AQ377" s="473"/>
      <c r="AR377" s="473"/>
      <c r="AS377" s="1288"/>
    </row>
    <row r="378" spans="1:256" s="998" customFormat="1" ht="15.6" customHeight="1">
      <c r="A378" s="171"/>
      <c r="B378" s="171"/>
      <c r="F378" s="22"/>
      <c r="G378" s="131"/>
      <c r="H378" s="20"/>
      <c r="I378" s="472" t="s">
        <v>623</v>
      </c>
      <c r="J378" s="146"/>
      <c r="K378" s="146"/>
      <c r="L378" s="146"/>
      <c r="M378" s="146"/>
      <c r="N378" s="146"/>
      <c r="O378" s="146"/>
      <c r="P378" s="146"/>
      <c r="Q378" s="146"/>
      <c r="R378" s="477"/>
      <c r="S378" s="477"/>
      <c r="T378" s="477"/>
      <c r="U378" s="477"/>
      <c r="V378" s="477"/>
      <c r="W378" s="477"/>
      <c r="X378"/>
      <c r="Y378" s="473"/>
      <c r="Z378" s="477"/>
      <c r="AA378" s="477"/>
      <c r="AB378" s="477"/>
      <c r="AC378" s="477">
        <v>558800</v>
      </c>
      <c r="AD378" s="477">
        <v>934646.46754654008</v>
      </c>
      <c r="AE378" s="477">
        <v>957100.28888045996</v>
      </c>
      <c r="AF378" s="477">
        <v>993300</v>
      </c>
      <c r="AG378" s="477">
        <v>1038100</v>
      </c>
      <c r="AH378" s="477">
        <v>1085500</v>
      </c>
      <c r="AI378" s="477">
        <v>1134400</v>
      </c>
      <c r="AJ378" s="477">
        <v>1174800</v>
      </c>
      <c r="AK378" s="477">
        <v>1216600</v>
      </c>
      <c r="AL378" s="477">
        <v>1260000</v>
      </c>
      <c r="AM378" s="477">
        <v>1305200</v>
      </c>
      <c r="AN378" s="477">
        <v>1352400</v>
      </c>
      <c r="AO378" s="477">
        <v>1401600</v>
      </c>
      <c r="AP378" s="477">
        <v>1453000</v>
      </c>
      <c r="AQ378" s="477">
        <v>1506500</v>
      </c>
      <c r="AR378" s="477">
        <v>1562300</v>
      </c>
      <c r="AS378" s="523">
        <v>1620500</v>
      </c>
    </row>
    <row r="379" spans="1:256" s="998" customFormat="1" ht="15.6" customHeight="1">
      <c r="A379" s="171"/>
      <c r="B379" s="171"/>
      <c r="F379" s="22"/>
      <c r="G379" s="131"/>
      <c r="H379" s="20"/>
      <c r="I379" s="472" t="s">
        <v>625</v>
      </c>
      <c r="J379" s="146"/>
      <c r="K379" s="146"/>
      <c r="L379" s="146"/>
      <c r="M379" s="146"/>
      <c r="N379" s="146"/>
      <c r="O379" s="146"/>
      <c r="P379" s="146"/>
      <c r="Q379" s="146"/>
      <c r="R379" s="477"/>
      <c r="S379" s="477"/>
      <c r="T379" s="477"/>
      <c r="U379" s="477"/>
      <c r="V379" s="477"/>
      <c r="W379" s="477"/>
      <c r="X379"/>
      <c r="Y379" s="473"/>
      <c r="Z379" s="477"/>
      <c r="AA379" s="477"/>
      <c r="AB379" s="477"/>
      <c r="AC379" s="477">
        <v>15000</v>
      </c>
      <c r="AD379" s="477">
        <v>100000</v>
      </c>
      <c r="AE379" s="477">
        <v>100000</v>
      </c>
      <c r="AF379" s="477">
        <v>102500</v>
      </c>
      <c r="AG379" s="477">
        <v>105100</v>
      </c>
      <c r="AH379" s="477">
        <v>107700</v>
      </c>
      <c r="AI379" s="477">
        <v>110400</v>
      </c>
      <c r="AJ379" s="477">
        <v>113200</v>
      </c>
      <c r="AK379" s="477">
        <v>116000</v>
      </c>
      <c r="AL379" s="477">
        <v>118900</v>
      </c>
      <c r="AM379" s="477">
        <v>121900</v>
      </c>
      <c r="AN379" s="477">
        <v>124900</v>
      </c>
      <c r="AO379" s="477">
        <v>128000</v>
      </c>
      <c r="AP379" s="477">
        <v>131200</v>
      </c>
      <c r="AQ379" s="477">
        <v>134500</v>
      </c>
      <c r="AR379" s="477">
        <v>137900</v>
      </c>
      <c r="AS379" s="523">
        <v>141300</v>
      </c>
    </row>
    <row r="380" spans="1:256" s="998" customFormat="1" ht="15.6" customHeight="1">
      <c r="A380" s="171"/>
      <c r="B380" s="171"/>
      <c r="F380" s="22"/>
      <c r="G380" s="131"/>
      <c r="H380" s="20"/>
      <c r="I380" s="472" t="s">
        <v>626</v>
      </c>
      <c r="J380" s="146"/>
      <c r="K380" s="146"/>
      <c r="L380" s="146"/>
      <c r="M380" s="146"/>
      <c r="N380" s="146"/>
      <c r="O380" s="146"/>
      <c r="P380" s="146"/>
      <c r="Q380" s="146"/>
      <c r="R380" s="477"/>
      <c r="S380" s="477"/>
      <c r="T380" s="477"/>
      <c r="U380" s="477"/>
      <c r="V380" s="477"/>
      <c r="W380" s="477"/>
      <c r="X380"/>
      <c r="Y380" s="473"/>
      <c r="Z380" s="477"/>
      <c r="AA380" s="477"/>
      <c r="AB380" s="477"/>
      <c r="AC380" s="477">
        <v>0</v>
      </c>
      <c r="AD380" s="477">
        <v>0</v>
      </c>
      <c r="AE380" s="477">
        <v>0</v>
      </c>
      <c r="AF380" s="477">
        <v>0</v>
      </c>
      <c r="AG380" s="477">
        <v>0</v>
      </c>
      <c r="AH380" s="477">
        <v>0</v>
      </c>
      <c r="AI380" s="477">
        <v>0</v>
      </c>
      <c r="AJ380" s="477">
        <v>0</v>
      </c>
      <c r="AK380" s="477">
        <v>0</v>
      </c>
      <c r="AL380" s="477">
        <v>0</v>
      </c>
      <c r="AM380" s="477">
        <v>0</v>
      </c>
      <c r="AN380" s="477">
        <v>0</v>
      </c>
      <c r="AO380" s="477">
        <v>0</v>
      </c>
      <c r="AP380" s="477">
        <v>0</v>
      </c>
      <c r="AQ380" s="477">
        <v>0</v>
      </c>
      <c r="AR380" s="477">
        <v>0</v>
      </c>
      <c r="AS380" s="523">
        <v>0</v>
      </c>
    </row>
    <row r="381" spans="1:256" s="998" customFormat="1" ht="15.6" customHeight="1">
      <c r="A381" s="171"/>
      <c r="B381" s="171"/>
      <c r="F381" s="22"/>
      <c r="G381" s="131"/>
      <c r="H381" s="20"/>
      <c r="I381" s="472" t="s">
        <v>629</v>
      </c>
      <c r="J381" s="146"/>
      <c r="K381" s="146"/>
      <c r="L381" s="146"/>
      <c r="M381" s="146"/>
      <c r="N381" s="146"/>
      <c r="O381" s="146"/>
      <c r="P381" s="146"/>
      <c r="Q381" s="146"/>
      <c r="R381" s="477"/>
      <c r="S381" s="477"/>
      <c r="T381" s="477"/>
      <c r="U381" s="477"/>
      <c r="V381" s="477"/>
      <c r="W381" s="477"/>
      <c r="X381"/>
      <c r="Y381" s="473"/>
      <c r="Z381" s="477"/>
      <c r="AA381" s="477"/>
      <c r="AB381" s="477"/>
      <c r="AC381" s="477">
        <v>0</v>
      </c>
      <c r="AD381" s="477">
        <v>0</v>
      </c>
      <c r="AE381" s="477">
        <v>0</v>
      </c>
      <c r="AF381" s="477">
        <v>0</v>
      </c>
      <c r="AG381" s="477">
        <v>0</v>
      </c>
      <c r="AH381" s="477">
        <v>0</v>
      </c>
      <c r="AI381" s="477">
        <v>0</v>
      </c>
      <c r="AJ381" s="477">
        <v>0</v>
      </c>
      <c r="AK381" s="477">
        <v>0</v>
      </c>
      <c r="AL381" s="477">
        <v>0</v>
      </c>
      <c r="AM381" s="477">
        <v>0</v>
      </c>
      <c r="AN381" s="477">
        <v>0</v>
      </c>
      <c r="AO381" s="477">
        <v>0</v>
      </c>
      <c r="AP381" s="477">
        <v>0</v>
      </c>
      <c r="AQ381" s="477">
        <v>0</v>
      </c>
      <c r="AR381" s="477">
        <v>0</v>
      </c>
      <c r="AS381" s="523">
        <v>0</v>
      </c>
    </row>
    <row r="382" spans="1:256" s="998" customFormat="1" ht="15.6" customHeight="1">
      <c r="A382" s="171"/>
      <c r="B382" s="171"/>
      <c r="F382" s="22"/>
      <c r="G382" s="131"/>
      <c r="H382" s="20"/>
      <c r="I382" s="472" t="s">
        <v>632</v>
      </c>
      <c r="J382" s="146"/>
      <c r="K382" s="146"/>
      <c r="L382" s="146"/>
      <c r="M382" s="146"/>
      <c r="N382" s="146"/>
      <c r="O382" s="146"/>
      <c r="P382" s="146"/>
      <c r="Q382" s="146"/>
      <c r="R382" s="477"/>
      <c r="S382" s="477"/>
      <c r="T382" s="477"/>
      <c r="U382" s="477"/>
      <c r="V382" s="477"/>
      <c r="W382" s="477"/>
      <c r="X382"/>
      <c r="Y382" s="473"/>
      <c r="Z382" s="477"/>
      <c r="AA382" s="477"/>
      <c r="AB382" s="477"/>
      <c r="AC382" s="477">
        <v>18600</v>
      </c>
      <c r="AD382" s="477">
        <v>35500</v>
      </c>
      <c r="AE382" s="477">
        <v>35500</v>
      </c>
      <c r="AF382" s="477">
        <v>36400</v>
      </c>
      <c r="AG382" s="477">
        <v>37300</v>
      </c>
      <c r="AH382" s="477">
        <v>38200</v>
      </c>
      <c r="AI382" s="477">
        <v>39200</v>
      </c>
      <c r="AJ382" s="477">
        <v>40200</v>
      </c>
      <c r="AK382" s="477">
        <v>41200</v>
      </c>
      <c r="AL382" s="477">
        <v>42200</v>
      </c>
      <c r="AM382" s="477">
        <v>43300</v>
      </c>
      <c r="AN382" s="477">
        <v>44400</v>
      </c>
      <c r="AO382" s="477">
        <v>45500</v>
      </c>
      <c r="AP382" s="477">
        <v>46600</v>
      </c>
      <c r="AQ382" s="477">
        <v>47800</v>
      </c>
      <c r="AR382" s="477">
        <v>49000</v>
      </c>
      <c r="AS382" s="523">
        <v>50200</v>
      </c>
    </row>
    <row r="383" spans="1:256" s="998" customFormat="1" ht="15.6" customHeight="1">
      <c r="A383" s="171"/>
      <c r="B383" s="171"/>
      <c r="F383" s="22"/>
      <c r="G383" s="131"/>
      <c r="H383" s="20"/>
      <c r="I383" s="115" t="s">
        <v>635</v>
      </c>
      <c r="J383" s="146"/>
      <c r="K383" s="146"/>
      <c r="L383" s="146"/>
      <c r="M383" s="146"/>
      <c r="N383" s="146"/>
      <c r="O383" s="146"/>
      <c r="P383" s="146"/>
      <c r="Q383" s="146"/>
      <c r="R383" s="477"/>
      <c r="S383" s="477"/>
      <c r="T383" s="477"/>
      <c r="U383" s="477"/>
      <c r="V383" s="477"/>
      <c r="W383" s="477"/>
      <c r="X383"/>
      <c r="Y383" s="473"/>
      <c r="Z383" s="477"/>
      <c r="AA383" s="477"/>
      <c r="AB383" s="477"/>
      <c r="AC383" s="477">
        <v>-149900</v>
      </c>
      <c r="AD383" s="477">
        <v>-48500</v>
      </c>
      <c r="AE383" s="477">
        <v>-50100</v>
      </c>
      <c r="AF383" s="477">
        <v>-51400</v>
      </c>
      <c r="AG383" s="477">
        <v>-52700</v>
      </c>
      <c r="AH383" s="477">
        <v>-54000</v>
      </c>
      <c r="AI383" s="477">
        <v>-55400</v>
      </c>
      <c r="AJ383" s="477">
        <v>-56800</v>
      </c>
      <c r="AK383" s="477">
        <v>-58200</v>
      </c>
      <c r="AL383" s="477">
        <v>-59700</v>
      </c>
      <c r="AM383" s="477">
        <v>-61200</v>
      </c>
      <c r="AN383" s="477">
        <v>-62700</v>
      </c>
      <c r="AO383" s="477">
        <v>-64300</v>
      </c>
      <c r="AP383" s="477">
        <v>-65900</v>
      </c>
      <c r="AQ383" s="477">
        <v>-67500</v>
      </c>
      <c r="AR383" s="477">
        <v>-69200</v>
      </c>
      <c r="AS383" s="523">
        <v>-70900</v>
      </c>
    </row>
    <row r="384" spans="1:256" s="998" customFormat="1" ht="15.6" customHeight="1">
      <c r="A384" s="171"/>
      <c r="B384" s="171"/>
      <c r="F384" s="22"/>
      <c r="G384" s="505"/>
      <c r="H384" s="506"/>
      <c r="I384" s="507" t="s">
        <v>38</v>
      </c>
      <c r="J384" s="654"/>
      <c r="K384" s="654"/>
      <c r="L384" s="654"/>
      <c r="M384" s="654"/>
      <c r="N384" s="654"/>
      <c r="O384" s="654"/>
      <c r="P384" s="654"/>
      <c r="Q384" s="654"/>
      <c r="R384" s="508"/>
      <c r="S384" s="508"/>
      <c r="T384" s="508"/>
      <c r="U384" s="508"/>
      <c r="V384" s="508"/>
      <c r="W384" s="508"/>
      <c r="X384"/>
      <c r="Y384" s="473"/>
      <c r="Z384" s="508"/>
      <c r="AA384" s="508"/>
      <c r="AB384" s="508"/>
      <c r="AC384" s="508">
        <v>442500</v>
      </c>
      <c r="AD384" s="508">
        <v>1021646.4675465401</v>
      </c>
      <c r="AE384" s="508">
        <v>1042500.28888046</v>
      </c>
      <c r="AF384" s="508">
        <v>1080800</v>
      </c>
      <c r="AG384" s="508">
        <v>1127800</v>
      </c>
      <c r="AH384" s="508">
        <v>1177400</v>
      </c>
      <c r="AI384" s="508">
        <v>1228600</v>
      </c>
      <c r="AJ384" s="508">
        <v>1271400</v>
      </c>
      <c r="AK384" s="508">
        <v>1315600</v>
      </c>
      <c r="AL384" s="508">
        <v>1361400</v>
      </c>
      <c r="AM384" s="508">
        <v>1409200</v>
      </c>
      <c r="AN384" s="508">
        <v>1459000</v>
      </c>
      <c r="AO384" s="508">
        <v>1510800</v>
      </c>
      <c r="AP384" s="508">
        <v>1564900</v>
      </c>
      <c r="AQ384" s="508">
        <v>1621300</v>
      </c>
      <c r="AR384" s="508">
        <v>1680000</v>
      </c>
      <c r="AS384" s="509">
        <v>1741100</v>
      </c>
    </row>
    <row r="385" spans="1:256" s="998" customFormat="1" ht="15.6" customHeight="1">
      <c r="A385" s="171"/>
      <c r="B385" s="171"/>
      <c r="F385" s="22"/>
      <c r="G385" s="487" t="s">
        <v>806</v>
      </c>
      <c r="H385" s="82"/>
      <c r="I385" s="536"/>
      <c r="J385" s="146"/>
      <c r="K385" s="146"/>
      <c r="L385" s="146"/>
      <c r="M385" s="146"/>
      <c r="N385" s="146"/>
      <c r="O385" s="146"/>
      <c r="P385" s="146"/>
      <c r="Q385" s="146"/>
      <c r="R385" s="519"/>
      <c r="S385" s="519"/>
      <c r="T385" s="519"/>
      <c r="U385" s="519"/>
      <c r="V385" s="519"/>
      <c r="W385" s="519"/>
      <c r="X385"/>
      <c r="Y385" s="473"/>
      <c r="Z385" s="519"/>
      <c r="AA385" s="519"/>
      <c r="AB385" s="519"/>
      <c r="AC385" s="519"/>
      <c r="AD385" s="519"/>
      <c r="AE385" s="519"/>
      <c r="AF385" s="519"/>
      <c r="AG385" s="519"/>
      <c r="AH385" s="519"/>
      <c r="AI385" s="519"/>
      <c r="AJ385" s="519"/>
      <c r="AK385" s="519"/>
      <c r="AL385" s="519"/>
      <c r="AM385" s="519"/>
      <c r="AN385" s="519"/>
      <c r="AO385" s="519"/>
      <c r="AP385" s="519"/>
      <c r="AQ385" s="519"/>
      <c r="AR385" s="519"/>
      <c r="AS385" s="520"/>
    </row>
    <row r="386" spans="1:256" s="998" customFormat="1" ht="15.6" customHeight="1">
      <c r="A386" s="171"/>
      <c r="B386" s="171"/>
      <c r="F386" s="22"/>
      <c r="G386" s="487"/>
      <c r="H386" s="82"/>
      <c r="I386" s="472" t="s">
        <v>623</v>
      </c>
      <c r="J386" s="146"/>
      <c r="K386" s="146"/>
      <c r="L386" s="146"/>
      <c r="M386" s="146"/>
      <c r="N386" s="146"/>
      <c r="O386" s="146"/>
      <c r="P386" s="146"/>
      <c r="Q386" s="146"/>
      <c r="R386" s="519"/>
      <c r="S386" s="519"/>
      <c r="T386" s="477"/>
      <c r="U386" s="477"/>
      <c r="V386" s="477"/>
      <c r="W386" s="477"/>
      <c r="X386"/>
      <c r="Y386" s="473"/>
      <c r="Z386" s="477"/>
      <c r="AA386" s="477"/>
      <c r="AB386" s="477"/>
      <c r="AC386" s="477">
        <v>4186900</v>
      </c>
      <c r="AD386" s="477">
        <v>4640520.2051999997</v>
      </c>
      <c r="AE386" s="477">
        <v>4808589.9854000006</v>
      </c>
      <c r="AF386" s="477">
        <v>4990500</v>
      </c>
      <c r="AG386" s="477">
        <v>5215300</v>
      </c>
      <c r="AH386" s="477">
        <v>5453500</v>
      </c>
      <c r="AI386" s="477">
        <v>5699300</v>
      </c>
      <c r="AJ386" s="477">
        <v>5902200</v>
      </c>
      <c r="AK386" s="477">
        <v>6112400</v>
      </c>
      <c r="AL386" s="477">
        <v>6330200</v>
      </c>
      <c r="AM386" s="477">
        <v>6557500</v>
      </c>
      <c r="AN386" s="477">
        <v>6794700</v>
      </c>
      <c r="AO386" s="477">
        <v>7042100</v>
      </c>
      <c r="AP386" s="477">
        <v>7300100</v>
      </c>
      <c r="AQ386" s="477">
        <v>7569100</v>
      </c>
      <c r="AR386" s="477">
        <v>7849500</v>
      </c>
      <c r="AS386" s="523">
        <v>8141800</v>
      </c>
    </row>
    <row r="387" spans="1:256" s="998" customFormat="1" ht="15.6" customHeight="1">
      <c r="A387" s="171"/>
      <c r="B387" s="171"/>
      <c r="F387" s="22"/>
      <c r="G387" s="487"/>
      <c r="H387" s="82"/>
      <c r="I387" s="472" t="s">
        <v>625</v>
      </c>
      <c r="J387" s="146"/>
      <c r="K387" s="146"/>
      <c r="L387" s="146"/>
      <c r="M387" s="146"/>
      <c r="N387" s="146"/>
      <c r="O387" s="146"/>
      <c r="P387" s="146"/>
      <c r="Q387" s="146"/>
      <c r="R387" s="519"/>
      <c r="S387" s="519"/>
      <c r="T387" s="477"/>
      <c r="U387" s="477"/>
      <c r="V387" s="477"/>
      <c r="W387" s="477"/>
      <c r="X387"/>
      <c r="Y387" s="473"/>
      <c r="Z387" s="477"/>
      <c r="AA387" s="477"/>
      <c r="AB387" s="477"/>
      <c r="AC387" s="477">
        <v>839700</v>
      </c>
      <c r="AD387" s="477">
        <v>756500</v>
      </c>
      <c r="AE387" s="477">
        <v>696500</v>
      </c>
      <c r="AF387" s="477">
        <v>713900</v>
      </c>
      <c r="AG387" s="477">
        <v>731700</v>
      </c>
      <c r="AH387" s="477">
        <v>750000</v>
      </c>
      <c r="AI387" s="477">
        <v>768800</v>
      </c>
      <c r="AJ387" s="477">
        <v>788000</v>
      </c>
      <c r="AK387" s="477">
        <v>807700</v>
      </c>
      <c r="AL387" s="477">
        <v>827900</v>
      </c>
      <c r="AM387" s="477">
        <v>848600</v>
      </c>
      <c r="AN387" s="477">
        <v>869800</v>
      </c>
      <c r="AO387" s="477">
        <v>891500</v>
      </c>
      <c r="AP387" s="477">
        <v>913800</v>
      </c>
      <c r="AQ387" s="477">
        <v>936600</v>
      </c>
      <c r="AR387" s="477">
        <v>960000</v>
      </c>
      <c r="AS387" s="523">
        <v>984000</v>
      </c>
    </row>
    <row r="388" spans="1:256" s="241" customFormat="1" ht="15.6" customHeight="1">
      <c r="A388" s="171"/>
      <c r="B388" s="171"/>
      <c r="C388" s="998"/>
      <c r="D388" s="998"/>
      <c r="E388" s="998"/>
      <c r="F388" s="22"/>
      <c r="G388" s="487"/>
      <c r="H388" s="82"/>
      <c r="I388" s="472" t="s">
        <v>626</v>
      </c>
      <c r="J388" s="146"/>
      <c r="K388" s="146"/>
      <c r="L388" s="146"/>
      <c r="M388" s="146"/>
      <c r="N388" s="146"/>
      <c r="O388" s="146"/>
      <c r="P388" s="146"/>
      <c r="Q388" s="146"/>
      <c r="R388" s="519"/>
      <c r="S388" s="519"/>
      <c r="T388" s="477"/>
      <c r="U388" s="477"/>
      <c r="V388" s="477"/>
      <c r="W388" s="477"/>
      <c r="X388"/>
      <c r="Y388" s="473"/>
      <c r="Z388" s="477"/>
      <c r="AA388" s="477"/>
      <c r="AB388" s="477"/>
      <c r="AC388" s="477">
        <v>5000</v>
      </c>
      <c r="AD388" s="477">
        <v>21000</v>
      </c>
      <c r="AE388" s="477">
        <v>21000</v>
      </c>
      <c r="AF388" s="477">
        <v>21500</v>
      </c>
      <c r="AG388" s="477">
        <v>22000</v>
      </c>
      <c r="AH388" s="477">
        <v>22600</v>
      </c>
      <c r="AI388" s="477">
        <v>23200</v>
      </c>
      <c r="AJ388" s="477">
        <v>23800</v>
      </c>
      <c r="AK388" s="477">
        <v>24400</v>
      </c>
      <c r="AL388" s="477">
        <v>25000</v>
      </c>
      <c r="AM388" s="477">
        <v>25600</v>
      </c>
      <c r="AN388" s="477">
        <v>26200</v>
      </c>
      <c r="AO388" s="477">
        <v>26900</v>
      </c>
      <c r="AP388" s="477">
        <v>27600</v>
      </c>
      <c r="AQ388" s="477">
        <v>28300</v>
      </c>
      <c r="AR388" s="477">
        <v>29000</v>
      </c>
      <c r="AS388" s="523">
        <v>29700</v>
      </c>
      <c r="AT388" s="998"/>
      <c r="AU388" s="998"/>
      <c r="AV388" s="998"/>
      <c r="AW388" s="998"/>
      <c r="AX388" s="998"/>
      <c r="AY388" s="998"/>
      <c r="AZ388" s="998"/>
      <c r="BA388" s="998"/>
      <c r="BB388" s="998"/>
      <c r="BC388" s="998"/>
      <c r="BD388" s="998"/>
      <c r="BE388" s="998"/>
      <c r="BF388" s="998"/>
      <c r="BG388" s="998"/>
      <c r="BH388" s="998"/>
      <c r="BI388" s="998"/>
      <c r="BJ388" s="998"/>
      <c r="BK388" s="998"/>
      <c r="BL388" s="998"/>
      <c r="BM388" s="998"/>
      <c r="BN388" s="998"/>
      <c r="BO388" s="998"/>
      <c r="BP388" s="998"/>
      <c r="BQ388" s="998"/>
      <c r="BR388" s="998"/>
      <c r="BS388" s="998"/>
      <c r="BT388" s="998"/>
      <c r="BU388" s="998"/>
      <c r="BV388" s="998"/>
      <c r="BW388" s="998"/>
      <c r="BX388" s="998"/>
      <c r="BY388" s="998"/>
      <c r="BZ388" s="998"/>
      <c r="CA388" s="998"/>
      <c r="CB388" s="998"/>
      <c r="CC388" s="998"/>
      <c r="CD388" s="998"/>
      <c r="CE388" s="998"/>
      <c r="CF388" s="998"/>
      <c r="CG388" s="998"/>
      <c r="CH388" s="998"/>
      <c r="CI388" s="998"/>
      <c r="CJ388" s="998"/>
      <c r="CK388" s="998"/>
      <c r="CL388" s="998"/>
      <c r="CM388" s="998"/>
      <c r="CN388" s="998"/>
      <c r="CO388" s="998"/>
      <c r="CP388" s="998"/>
      <c r="CQ388" s="998"/>
      <c r="CR388" s="998"/>
      <c r="CS388" s="998"/>
      <c r="CT388" s="998"/>
      <c r="CU388" s="998"/>
      <c r="CV388" s="998"/>
      <c r="CW388" s="998"/>
      <c r="CX388" s="998"/>
      <c r="CY388" s="998"/>
      <c r="CZ388" s="998"/>
      <c r="DA388" s="998"/>
      <c r="DB388" s="998"/>
      <c r="DC388" s="998"/>
      <c r="DD388" s="998"/>
      <c r="DE388" s="998"/>
      <c r="DF388" s="998"/>
      <c r="DG388" s="998"/>
      <c r="DH388" s="998"/>
      <c r="DI388" s="998"/>
      <c r="DJ388" s="998"/>
      <c r="DK388" s="998"/>
      <c r="DL388" s="998"/>
      <c r="DM388" s="998"/>
      <c r="DN388" s="998"/>
      <c r="DO388" s="998"/>
      <c r="DP388" s="998"/>
      <c r="DQ388" s="998"/>
      <c r="DR388" s="998"/>
      <c r="DS388" s="998"/>
      <c r="DT388" s="998"/>
      <c r="DU388" s="998"/>
      <c r="DV388" s="998"/>
      <c r="DW388" s="998"/>
      <c r="DX388" s="998"/>
      <c r="DY388" s="998"/>
      <c r="DZ388" s="998"/>
      <c r="EA388" s="998"/>
      <c r="EB388" s="998"/>
      <c r="EC388" s="998"/>
      <c r="ED388" s="998"/>
      <c r="EE388" s="998"/>
      <c r="EF388" s="998"/>
      <c r="EG388" s="998"/>
      <c r="EH388" s="998"/>
      <c r="EI388" s="998"/>
      <c r="EJ388" s="998"/>
      <c r="EK388" s="998"/>
      <c r="EL388" s="998"/>
      <c r="EM388" s="998"/>
      <c r="EN388" s="998"/>
      <c r="EO388" s="998"/>
      <c r="EP388" s="998"/>
      <c r="EQ388" s="998"/>
      <c r="ER388" s="998"/>
      <c r="ES388" s="998"/>
      <c r="ET388" s="998"/>
      <c r="EU388" s="998"/>
      <c r="EV388" s="998"/>
      <c r="EW388" s="998"/>
      <c r="EX388" s="998"/>
      <c r="EY388" s="998"/>
      <c r="EZ388" s="998"/>
      <c r="FA388" s="998"/>
      <c r="FB388" s="998"/>
      <c r="FC388" s="998"/>
      <c r="FD388" s="998"/>
      <c r="FE388" s="998"/>
      <c r="FF388" s="998"/>
      <c r="FG388" s="998"/>
      <c r="FH388" s="998"/>
      <c r="FI388" s="998"/>
      <c r="FJ388" s="998"/>
      <c r="FK388" s="998"/>
      <c r="FL388" s="998"/>
      <c r="FM388" s="998"/>
      <c r="FN388" s="998"/>
      <c r="FO388" s="998"/>
      <c r="FP388" s="998"/>
      <c r="FQ388" s="998"/>
      <c r="FR388" s="998"/>
      <c r="FS388" s="998"/>
      <c r="FT388" s="998"/>
      <c r="FU388" s="998"/>
      <c r="FV388" s="998"/>
      <c r="FW388" s="998"/>
      <c r="FX388" s="998"/>
      <c r="FY388" s="998"/>
      <c r="FZ388" s="998"/>
      <c r="GA388" s="998"/>
      <c r="GB388" s="998"/>
      <c r="GC388" s="998"/>
      <c r="GD388" s="998"/>
      <c r="GE388" s="998"/>
      <c r="GF388" s="998"/>
      <c r="GG388" s="998"/>
      <c r="GH388" s="998"/>
      <c r="GI388" s="998"/>
      <c r="GJ388" s="998"/>
      <c r="GK388" s="998"/>
      <c r="GL388" s="998"/>
      <c r="GM388" s="998"/>
      <c r="GN388" s="998"/>
      <c r="GO388" s="998"/>
      <c r="GP388" s="998"/>
      <c r="GQ388" s="998"/>
      <c r="GR388" s="998"/>
      <c r="GS388" s="998"/>
      <c r="GT388" s="998"/>
      <c r="GU388" s="998"/>
      <c r="GV388" s="998"/>
      <c r="GW388" s="998"/>
      <c r="GX388" s="998"/>
      <c r="GY388" s="998"/>
      <c r="GZ388" s="998"/>
      <c r="HA388" s="998"/>
      <c r="HB388" s="998"/>
      <c r="HC388" s="998"/>
      <c r="HD388" s="998"/>
      <c r="HE388" s="998"/>
      <c r="HF388" s="998"/>
      <c r="HG388" s="998"/>
      <c r="HH388" s="998"/>
      <c r="HI388" s="998"/>
      <c r="HJ388" s="998"/>
      <c r="HK388" s="998"/>
      <c r="HL388" s="998"/>
      <c r="HM388" s="998"/>
      <c r="HN388" s="998"/>
      <c r="HO388" s="998"/>
      <c r="HP388" s="998"/>
      <c r="HQ388" s="998"/>
      <c r="HR388" s="998"/>
      <c r="HS388" s="998"/>
      <c r="HT388" s="998"/>
      <c r="HU388" s="998"/>
      <c r="HV388" s="998"/>
      <c r="HW388" s="998"/>
      <c r="HX388" s="998"/>
      <c r="HY388" s="998"/>
      <c r="HZ388" s="998"/>
      <c r="IA388" s="998"/>
      <c r="IB388" s="998"/>
      <c r="IC388" s="998"/>
      <c r="ID388" s="998"/>
      <c r="IE388" s="998"/>
      <c r="IF388" s="998"/>
      <c r="IG388" s="998"/>
      <c r="IH388" s="998"/>
      <c r="II388" s="998"/>
      <c r="IJ388" s="998"/>
      <c r="IK388" s="998"/>
      <c r="IL388" s="998"/>
      <c r="IM388" s="998"/>
      <c r="IN388" s="998"/>
      <c r="IO388" s="998"/>
      <c r="IP388" s="998"/>
      <c r="IQ388" s="998"/>
      <c r="IR388" s="998"/>
      <c r="IS388" s="998"/>
      <c r="IT388" s="998"/>
      <c r="IU388" s="998"/>
      <c r="IV388" s="998"/>
    </row>
    <row r="389" spans="1:256" s="420" customFormat="1" ht="15.6" customHeight="1">
      <c r="A389" s="171"/>
      <c r="B389" s="171"/>
      <c r="C389" s="998"/>
      <c r="D389" s="998"/>
      <c r="E389" s="998"/>
      <c r="F389" s="22"/>
      <c r="G389" s="487"/>
      <c r="H389" s="82"/>
      <c r="I389" s="472" t="s">
        <v>629</v>
      </c>
      <c r="J389" s="146"/>
      <c r="K389" s="146"/>
      <c r="L389" s="146"/>
      <c r="M389" s="146"/>
      <c r="N389" s="146"/>
      <c r="O389" s="146"/>
      <c r="P389" s="146"/>
      <c r="Q389" s="146"/>
      <c r="R389" s="519"/>
      <c r="S389" s="519"/>
      <c r="T389" s="477"/>
      <c r="U389" s="477"/>
      <c r="V389" s="477"/>
      <c r="W389" s="477"/>
      <c r="X389"/>
      <c r="Y389" s="473"/>
      <c r="Z389" s="477"/>
      <c r="AA389" s="477"/>
      <c r="AB389" s="477"/>
      <c r="AC389" s="477">
        <v>0</v>
      </c>
      <c r="AD389" s="477">
        <v>0</v>
      </c>
      <c r="AE389" s="477">
        <v>0</v>
      </c>
      <c r="AF389" s="477">
        <v>0</v>
      </c>
      <c r="AG389" s="477">
        <v>0</v>
      </c>
      <c r="AH389" s="477">
        <v>0</v>
      </c>
      <c r="AI389" s="477">
        <v>0</v>
      </c>
      <c r="AJ389" s="477">
        <v>0</v>
      </c>
      <c r="AK389" s="477">
        <v>0</v>
      </c>
      <c r="AL389" s="477">
        <v>0</v>
      </c>
      <c r="AM389" s="477">
        <v>0</v>
      </c>
      <c r="AN389" s="477">
        <v>0</v>
      </c>
      <c r="AO389" s="477">
        <v>0</v>
      </c>
      <c r="AP389" s="477">
        <v>0</v>
      </c>
      <c r="AQ389" s="477">
        <v>0</v>
      </c>
      <c r="AR389" s="477">
        <v>0</v>
      </c>
      <c r="AS389" s="523">
        <v>0</v>
      </c>
      <c r="AT389" s="998"/>
      <c r="AU389" s="998"/>
      <c r="AV389" s="998"/>
      <c r="AW389" s="998"/>
      <c r="AX389" s="998"/>
      <c r="AY389" s="998"/>
      <c r="AZ389" s="998"/>
      <c r="BA389" s="998"/>
      <c r="BB389" s="998"/>
      <c r="BC389" s="998"/>
      <c r="BD389" s="998"/>
      <c r="BE389" s="998"/>
      <c r="BF389" s="998"/>
      <c r="BG389" s="998"/>
      <c r="BH389" s="998"/>
      <c r="BI389" s="998"/>
      <c r="BJ389" s="998"/>
      <c r="BK389" s="998"/>
      <c r="BL389" s="998"/>
      <c r="BM389" s="998"/>
      <c r="BN389" s="998"/>
      <c r="BO389" s="998"/>
      <c r="BP389" s="998"/>
      <c r="BQ389" s="998"/>
      <c r="BR389" s="998"/>
      <c r="BS389" s="998"/>
      <c r="BT389" s="998"/>
      <c r="BU389" s="998"/>
      <c r="BV389" s="998"/>
      <c r="BW389" s="998"/>
      <c r="BX389" s="998"/>
      <c r="BY389" s="998"/>
      <c r="BZ389" s="998"/>
      <c r="CA389" s="998"/>
      <c r="CB389" s="998"/>
      <c r="CC389" s="998"/>
      <c r="CD389" s="998"/>
      <c r="CE389" s="998"/>
      <c r="CF389" s="998"/>
      <c r="CG389" s="998"/>
      <c r="CH389" s="998"/>
      <c r="CI389" s="998"/>
      <c r="CJ389" s="998"/>
      <c r="CK389" s="998"/>
      <c r="CL389" s="998"/>
      <c r="CM389" s="998"/>
      <c r="CN389" s="998"/>
      <c r="CO389" s="998"/>
      <c r="CP389" s="998"/>
      <c r="CQ389" s="998"/>
      <c r="CR389" s="998"/>
      <c r="CS389" s="998"/>
      <c r="CT389" s="998"/>
      <c r="CU389" s="998"/>
      <c r="CV389" s="998"/>
      <c r="CW389" s="998"/>
      <c r="CX389" s="998"/>
      <c r="CY389" s="998"/>
      <c r="CZ389" s="998"/>
      <c r="DA389" s="998"/>
      <c r="DB389" s="998"/>
      <c r="DC389" s="998"/>
      <c r="DD389" s="998"/>
      <c r="DE389" s="998"/>
      <c r="DF389" s="998"/>
      <c r="DG389" s="998"/>
      <c r="DH389" s="998"/>
      <c r="DI389" s="998"/>
      <c r="DJ389" s="998"/>
      <c r="DK389" s="998"/>
      <c r="DL389" s="998"/>
      <c r="DM389" s="998"/>
      <c r="DN389" s="998"/>
      <c r="DO389" s="998"/>
      <c r="DP389" s="998"/>
      <c r="DQ389" s="998"/>
      <c r="DR389" s="998"/>
      <c r="DS389" s="998"/>
      <c r="DT389" s="998"/>
      <c r="DU389" s="998"/>
      <c r="DV389" s="998"/>
      <c r="DW389" s="998"/>
      <c r="DX389" s="998"/>
      <c r="DY389" s="998"/>
      <c r="DZ389" s="998"/>
      <c r="EA389" s="998"/>
      <c r="EB389" s="998"/>
      <c r="EC389" s="998"/>
      <c r="ED389" s="998"/>
      <c r="EE389" s="998"/>
      <c r="EF389" s="998"/>
      <c r="EG389" s="998"/>
      <c r="EH389" s="998"/>
      <c r="EI389" s="998"/>
      <c r="EJ389" s="998"/>
      <c r="EK389" s="998"/>
      <c r="EL389" s="998"/>
      <c r="EM389" s="998"/>
      <c r="EN389" s="998"/>
      <c r="EO389" s="998"/>
      <c r="EP389" s="998"/>
      <c r="EQ389" s="998"/>
      <c r="ER389" s="998"/>
      <c r="ES389" s="998"/>
      <c r="ET389" s="998"/>
      <c r="EU389" s="998"/>
      <c r="EV389" s="998"/>
      <c r="EW389" s="998"/>
      <c r="EX389" s="998"/>
      <c r="EY389" s="998"/>
      <c r="EZ389" s="998"/>
      <c r="FA389" s="998"/>
      <c r="FB389" s="998"/>
      <c r="FC389" s="998"/>
      <c r="FD389" s="998"/>
      <c r="FE389" s="998"/>
      <c r="FF389" s="998"/>
      <c r="FG389" s="998"/>
      <c r="FH389" s="998"/>
      <c r="FI389" s="998"/>
      <c r="FJ389" s="998"/>
      <c r="FK389" s="998"/>
      <c r="FL389" s="998"/>
      <c r="FM389" s="998"/>
      <c r="FN389" s="998"/>
      <c r="FO389" s="998"/>
      <c r="FP389" s="998"/>
      <c r="FQ389" s="998"/>
      <c r="FR389" s="998"/>
      <c r="FS389" s="998"/>
      <c r="FT389" s="998"/>
      <c r="FU389" s="998"/>
      <c r="FV389" s="998"/>
      <c r="FW389" s="998"/>
      <c r="FX389" s="998"/>
      <c r="FY389" s="998"/>
      <c r="FZ389" s="998"/>
      <c r="GA389" s="998"/>
      <c r="GB389" s="998"/>
      <c r="GC389" s="998"/>
      <c r="GD389" s="998"/>
      <c r="GE389" s="998"/>
      <c r="GF389" s="998"/>
      <c r="GG389" s="998"/>
      <c r="GH389" s="998"/>
      <c r="GI389" s="998"/>
      <c r="GJ389" s="998"/>
      <c r="GK389" s="998"/>
      <c r="GL389" s="998"/>
      <c r="GM389" s="998"/>
      <c r="GN389" s="998"/>
      <c r="GO389" s="998"/>
      <c r="GP389" s="998"/>
      <c r="GQ389" s="998"/>
      <c r="GR389" s="998"/>
      <c r="GS389" s="998"/>
      <c r="GT389" s="998"/>
      <c r="GU389" s="998"/>
      <c r="GV389" s="998"/>
      <c r="GW389" s="998"/>
      <c r="GX389" s="998"/>
      <c r="GY389" s="998"/>
      <c r="GZ389" s="998"/>
      <c r="HA389" s="998"/>
      <c r="HB389" s="998"/>
      <c r="HC389" s="998"/>
      <c r="HD389" s="998"/>
      <c r="HE389" s="998"/>
      <c r="HF389" s="998"/>
      <c r="HG389" s="998"/>
      <c r="HH389" s="998"/>
      <c r="HI389" s="998"/>
      <c r="HJ389" s="998"/>
      <c r="HK389" s="998"/>
      <c r="HL389" s="998"/>
      <c r="HM389" s="998"/>
      <c r="HN389" s="998"/>
      <c r="HO389" s="998"/>
      <c r="HP389" s="998"/>
      <c r="HQ389" s="998"/>
      <c r="HR389" s="998"/>
      <c r="HS389" s="998"/>
      <c r="HT389" s="998"/>
      <c r="HU389" s="998"/>
      <c r="HV389" s="998"/>
      <c r="HW389" s="998"/>
      <c r="HX389" s="998"/>
      <c r="HY389" s="998"/>
      <c r="HZ389" s="998"/>
      <c r="IA389" s="998"/>
      <c r="IB389" s="998"/>
      <c r="IC389" s="998"/>
      <c r="ID389" s="998"/>
      <c r="IE389" s="998"/>
      <c r="IF389" s="998"/>
      <c r="IG389" s="998"/>
      <c r="IH389" s="998"/>
      <c r="II389" s="998"/>
      <c r="IJ389" s="998"/>
      <c r="IK389" s="998"/>
      <c r="IL389" s="998"/>
      <c r="IM389" s="998"/>
      <c r="IN389" s="998"/>
      <c r="IO389" s="998"/>
      <c r="IP389" s="998"/>
      <c r="IQ389" s="998"/>
      <c r="IR389" s="998"/>
      <c r="IS389" s="998"/>
      <c r="IT389" s="998"/>
      <c r="IU389" s="998"/>
      <c r="IV389" s="998"/>
    </row>
    <row r="390" spans="1:256" s="420" customFormat="1" ht="15.6" customHeight="1">
      <c r="A390" s="171"/>
      <c r="B390" s="171"/>
      <c r="C390" s="998"/>
      <c r="D390" s="998"/>
      <c r="E390" s="998"/>
      <c r="F390" s="22"/>
      <c r="G390" s="487"/>
      <c r="H390" s="82"/>
      <c r="I390" s="472" t="s">
        <v>632</v>
      </c>
      <c r="J390" s="146"/>
      <c r="K390" s="146"/>
      <c r="L390" s="146"/>
      <c r="M390" s="146"/>
      <c r="N390" s="146"/>
      <c r="O390" s="146"/>
      <c r="P390" s="146"/>
      <c r="Q390" s="146"/>
      <c r="R390" s="519"/>
      <c r="S390" s="519"/>
      <c r="T390" s="477"/>
      <c r="U390" s="477"/>
      <c r="V390" s="477"/>
      <c r="W390" s="477"/>
      <c r="X390"/>
      <c r="Y390" s="473"/>
      <c r="Z390" s="477"/>
      <c r="AA390" s="477"/>
      <c r="AB390" s="477"/>
      <c r="AC390" s="477">
        <v>256700</v>
      </c>
      <c r="AD390" s="477">
        <v>285240</v>
      </c>
      <c r="AE390" s="477">
        <v>275240</v>
      </c>
      <c r="AF390" s="477">
        <v>282100</v>
      </c>
      <c r="AG390" s="477">
        <v>289200</v>
      </c>
      <c r="AH390" s="477">
        <v>296400</v>
      </c>
      <c r="AI390" s="477">
        <v>303800</v>
      </c>
      <c r="AJ390" s="477">
        <v>311400</v>
      </c>
      <c r="AK390" s="477">
        <v>319200</v>
      </c>
      <c r="AL390" s="477">
        <v>327200</v>
      </c>
      <c r="AM390" s="477">
        <v>335400</v>
      </c>
      <c r="AN390" s="477">
        <v>343800</v>
      </c>
      <c r="AO390" s="477">
        <v>352400</v>
      </c>
      <c r="AP390" s="477">
        <v>361200</v>
      </c>
      <c r="AQ390" s="477">
        <v>370200</v>
      </c>
      <c r="AR390" s="477">
        <v>379500</v>
      </c>
      <c r="AS390" s="523">
        <v>389000</v>
      </c>
      <c r="AT390" s="998"/>
      <c r="AU390" s="998"/>
      <c r="AV390" s="998"/>
      <c r="AW390" s="998"/>
      <c r="AX390" s="998"/>
      <c r="AY390" s="998"/>
      <c r="AZ390" s="998"/>
      <c r="BA390" s="998"/>
      <c r="BB390" s="998"/>
      <c r="BC390" s="998"/>
      <c r="BD390" s="998"/>
      <c r="BE390" s="998"/>
      <c r="BF390" s="998"/>
      <c r="BG390" s="998"/>
      <c r="BH390" s="998"/>
      <c r="BI390" s="998"/>
      <c r="BJ390" s="998"/>
      <c r="BK390" s="998"/>
      <c r="BL390" s="998"/>
      <c r="BM390" s="998"/>
      <c r="BN390" s="998"/>
      <c r="BO390" s="998"/>
      <c r="BP390" s="998"/>
      <c r="BQ390" s="998"/>
      <c r="BR390" s="998"/>
      <c r="BS390" s="998"/>
      <c r="BT390" s="998"/>
      <c r="BU390" s="998"/>
      <c r="BV390" s="998"/>
      <c r="BW390" s="998"/>
      <c r="BX390" s="998"/>
      <c r="BY390" s="998"/>
      <c r="BZ390" s="998"/>
      <c r="CA390" s="998"/>
      <c r="CB390" s="998"/>
      <c r="CC390" s="998"/>
      <c r="CD390" s="998"/>
      <c r="CE390" s="998"/>
      <c r="CF390" s="998"/>
      <c r="CG390" s="998"/>
      <c r="CH390" s="998"/>
      <c r="CI390" s="998"/>
      <c r="CJ390" s="998"/>
      <c r="CK390" s="998"/>
      <c r="CL390" s="998"/>
      <c r="CM390" s="998"/>
      <c r="CN390" s="998"/>
      <c r="CO390" s="998"/>
      <c r="CP390" s="998"/>
      <c r="CQ390" s="998"/>
      <c r="CR390" s="998"/>
      <c r="CS390" s="998"/>
      <c r="CT390" s="998"/>
      <c r="CU390" s="998"/>
      <c r="CV390" s="998"/>
      <c r="CW390" s="998"/>
      <c r="CX390" s="998"/>
      <c r="CY390" s="998"/>
      <c r="CZ390" s="998"/>
      <c r="DA390" s="998"/>
      <c r="DB390" s="998"/>
      <c r="DC390" s="998"/>
      <c r="DD390" s="998"/>
      <c r="DE390" s="998"/>
      <c r="DF390" s="998"/>
      <c r="DG390" s="998"/>
      <c r="DH390" s="998"/>
      <c r="DI390" s="998"/>
      <c r="DJ390" s="998"/>
      <c r="DK390" s="998"/>
      <c r="DL390" s="998"/>
      <c r="DM390" s="998"/>
      <c r="DN390" s="998"/>
      <c r="DO390" s="998"/>
      <c r="DP390" s="998"/>
      <c r="DQ390" s="998"/>
      <c r="DR390" s="998"/>
      <c r="DS390" s="998"/>
      <c r="DT390" s="998"/>
      <c r="DU390" s="998"/>
      <c r="DV390" s="998"/>
      <c r="DW390" s="998"/>
      <c r="DX390" s="998"/>
      <c r="DY390" s="998"/>
      <c r="DZ390" s="998"/>
      <c r="EA390" s="998"/>
      <c r="EB390" s="998"/>
      <c r="EC390" s="998"/>
      <c r="ED390" s="998"/>
      <c r="EE390" s="998"/>
      <c r="EF390" s="998"/>
      <c r="EG390" s="998"/>
      <c r="EH390" s="998"/>
      <c r="EI390" s="998"/>
      <c r="EJ390" s="998"/>
      <c r="EK390" s="998"/>
      <c r="EL390" s="998"/>
      <c r="EM390" s="998"/>
      <c r="EN390" s="998"/>
      <c r="EO390" s="998"/>
      <c r="EP390" s="998"/>
      <c r="EQ390" s="998"/>
      <c r="ER390" s="998"/>
      <c r="ES390" s="998"/>
      <c r="ET390" s="998"/>
      <c r="EU390" s="998"/>
      <c r="EV390" s="998"/>
      <c r="EW390" s="998"/>
      <c r="EX390" s="998"/>
      <c r="EY390" s="998"/>
      <c r="EZ390" s="998"/>
      <c r="FA390" s="998"/>
      <c r="FB390" s="998"/>
      <c r="FC390" s="998"/>
      <c r="FD390" s="998"/>
      <c r="FE390" s="998"/>
      <c r="FF390" s="998"/>
      <c r="FG390" s="998"/>
      <c r="FH390" s="998"/>
      <c r="FI390" s="998"/>
      <c r="FJ390" s="998"/>
      <c r="FK390" s="998"/>
      <c r="FL390" s="998"/>
      <c r="FM390" s="998"/>
      <c r="FN390" s="998"/>
      <c r="FO390" s="998"/>
      <c r="FP390" s="998"/>
      <c r="FQ390" s="998"/>
      <c r="FR390" s="998"/>
      <c r="FS390" s="998"/>
      <c r="FT390" s="998"/>
      <c r="FU390" s="998"/>
      <c r="FV390" s="998"/>
      <c r="FW390" s="998"/>
      <c r="FX390" s="998"/>
      <c r="FY390" s="998"/>
      <c r="FZ390" s="998"/>
      <c r="GA390" s="998"/>
      <c r="GB390" s="998"/>
      <c r="GC390" s="998"/>
      <c r="GD390" s="998"/>
      <c r="GE390" s="998"/>
      <c r="GF390" s="998"/>
      <c r="GG390" s="998"/>
      <c r="GH390" s="998"/>
      <c r="GI390" s="998"/>
      <c r="GJ390" s="998"/>
      <c r="GK390" s="998"/>
      <c r="GL390" s="998"/>
      <c r="GM390" s="998"/>
      <c r="GN390" s="998"/>
      <c r="GO390" s="998"/>
      <c r="GP390" s="998"/>
      <c r="GQ390" s="998"/>
      <c r="GR390" s="998"/>
      <c r="GS390" s="998"/>
      <c r="GT390" s="998"/>
      <c r="GU390" s="998"/>
      <c r="GV390" s="998"/>
      <c r="GW390" s="998"/>
      <c r="GX390" s="998"/>
      <c r="GY390" s="998"/>
      <c r="GZ390" s="998"/>
      <c r="HA390" s="998"/>
      <c r="HB390" s="998"/>
      <c r="HC390" s="998"/>
      <c r="HD390" s="998"/>
      <c r="HE390" s="998"/>
      <c r="HF390" s="998"/>
      <c r="HG390" s="998"/>
      <c r="HH390" s="998"/>
      <c r="HI390" s="998"/>
      <c r="HJ390" s="998"/>
      <c r="HK390" s="998"/>
      <c r="HL390" s="998"/>
      <c r="HM390" s="998"/>
      <c r="HN390" s="998"/>
      <c r="HO390" s="998"/>
      <c r="HP390" s="998"/>
      <c r="HQ390" s="998"/>
      <c r="HR390" s="998"/>
      <c r="HS390" s="998"/>
      <c r="HT390" s="998"/>
      <c r="HU390" s="998"/>
      <c r="HV390" s="998"/>
      <c r="HW390" s="998"/>
      <c r="HX390" s="998"/>
      <c r="HY390" s="998"/>
      <c r="HZ390" s="998"/>
      <c r="IA390" s="998"/>
      <c r="IB390" s="998"/>
      <c r="IC390" s="998"/>
      <c r="ID390" s="998"/>
      <c r="IE390" s="998"/>
      <c r="IF390" s="998"/>
      <c r="IG390" s="998"/>
      <c r="IH390" s="998"/>
      <c r="II390" s="998"/>
      <c r="IJ390" s="998"/>
      <c r="IK390" s="998"/>
      <c r="IL390" s="998"/>
      <c r="IM390" s="998"/>
      <c r="IN390" s="998"/>
      <c r="IO390" s="998"/>
      <c r="IP390" s="998"/>
      <c r="IQ390" s="998"/>
      <c r="IR390" s="998"/>
      <c r="IS390" s="998"/>
      <c r="IT390" s="998"/>
      <c r="IU390" s="998"/>
      <c r="IV390" s="998"/>
    </row>
    <row r="391" spans="1:256" s="420" customFormat="1" ht="15.6" customHeight="1">
      <c r="A391" s="171"/>
      <c r="B391" s="171"/>
      <c r="C391" s="998"/>
      <c r="D391" s="998"/>
      <c r="E391" s="998"/>
      <c r="F391" s="22"/>
      <c r="G391" s="487"/>
      <c r="H391" s="82"/>
      <c r="I391" s="115" t="s">
        <v>635</v>
      </c>
      <c r="J391" s="146"/>
      <c r="K391" s="146"/>
      <c r="L391" s="146"/>
      <c r="M391" s="146"/>
      <c r="N391" s="146"/>
      <c r="O391" s="146"/>
      <c r="P391" s="146"/>
      <c r="Q391" s="146"/>
      <c r="R391" s="519"/>
      <c r="S391" s="519"/>
      <c r="T391" s="477"/>
      <c r="U391" s="477"/>
      <c r="V391" s="477"/>
      <c r="W391" s="477"/>
      <c r="X391"/>
      <c r="Y391" s="473"/>
      <c r="Z391" s="477"/>
      <c r="AA391" s="477"/>
      <c r="AB391" s="477"/>
      <c r="AC391" s="477">
        <v>0</v>
      </c>
      <c r="AD391" s="477">
        <v>-258300</v>
      </c>
      <c r="AE391" s="477">
        <v>-265900</v>
      </c>
      <c r="AF391" s="477">
        <v>-272500</v>
      </c>
      <c r="AG391" s="477">
        <v>-279300</v>
      </c>
      <c r="AH391" s="477">
        <v>-286300</v>
      </c>
      <c r="AI391" s="477">
        <v>-293500</v>
      </c>
      <c r="AJ391" s="477">
        <v>-300800</v>
      </c>
      <c r="AK391" s="477">
        <v>-308300</v>
      </c>
      <c r="AL391" s="477">
        <v>-316000</v>
      </c>
      <c r="AM391" s="477">
        <v>-323900</v>
      </c>
      <c r="AN391" s="477">
        <v>-332000</v>
      </c>
      <c r="AO391" s="477">
        <v>-340300</v>
      </c>
      <c r="AP391" s="477">
        <v>-348800</v>
      </c>
      <c r="AQ391" s="477">
        <v>-357500</v>
      </c>
      <c r="AR391" s="477">
        <v>-366400</v>
      </c>
      <c r="AS391" s="523">
        <v>-375600</v>
      </c>
      <c r="AT391" s="998"/>
      <c r="AU391" s="998"/>
      <c r="AV391" s="998"/>
      <c r="AW391" s="998"/>
      <c r="AX391" s="998"/>
      <c r="AY391" s="998"/>
      <c r="AZ391" s="998"/>
      <c r="BA391" s="998"/>
      <c r="BB391" s="998"/>
      <c r="BC391" s="998"/>
      <c r="BD391" s="998"/>
      <c r="BE391" s="998"/>
      <c r="BF391" s="998"/>
      <c r="BG391" s="998"/>
      <c r="BH391" s="998"/>
      <c r="BI391" s="998"/>
      <c r="BJ391" s="998"/>
      <c r="BK391" s="998"/>
      <c r="BL391" s="998"/>
      <c r="BM391" s="998"/>
      <c r="BN391" s="998"/>
      <c r="BO391" s="998"/>
      <c r="BP391" s="998"/>
      <c r="BQ391" s="998"/>
      <c r="BR391" s="998"/>
      <c r="BS391" s="998"/>
      <c r="BT391" s="998"/>
      <c r="BU391" s="998"/>
      <c r="BV391" s="998"/>
      <c r="BW391" s="998"/>
      <c r="BX391" s="998"/>
      <c r="BY391" s="998"/>
      <c r="BZ391" s="998"/>
      <c r="CA391" s="998"/>
      <c r="CB391" s="998"/>
      <c r="CC391" s="998"/>
      <c r="CD391" s="998"/>
      <c r="CE391" s="998"/>
      <c r="CF391" s="998"/>
      <c r="CG391" s="998"/>
      <c r="CH391" s="998"/>
      <c r="CI391" s="998"/>
      <c r="CJ391" s="998"/>
      <c r="CK391" s="998"/>
      <c r="CL391" s="998"/>
      <c r="CM391" s="998"/>
      <c r="CN391" s="998"/>
      <c r="CO391" s="998"/>
      <c r="CP391" s="998"/>
      <c r="CQ391" s="998"/>
      <c r="CR391" s="998"/>
      <c r="CS391" s="998"/>
      <c r="CT391" s="998"/>
      <c r="CU391" s="998"/>
      <c r="CV391" s="998"/>
      <c r="CW391" s="998"/>
      <c r="CX391" s="998"/>
      <c r="CY391" s="998"/>
      <c r="CZ391" s="998"/>
      <c r="DA391" s="998"/>
      <c r="DB391" s="998"/>
      <c r="DC391" s="998"/>
      <c r="DD391" s="998"/>
      <c r="DE391" s="998"/>
      <c r="DF391" s="998"/>
      <c r="DG391" s="998"/>
      <c r="DH391" s="998"/>
      <c r="DI391" s="998"/>
      <c r="DJ391" s="998"/>
      <c r="DK391" s="998"/>
      <c r="DL391" s="998"/>
      <c r="DM391" s="998"/>
      <c r="DN391" s="998"/>
      <c r="DO391" s="998"/>
      <c r="DP391" s="998"/>
      <c r="DQ391" s="998"/>
      <c r="DR391" s="998"/>
      <c r="DS391" s="998"/>
      <c r="DT391" s="998"/>
      <c r="DU391" s="998"/>
      <c r="DV391" s="998"/>
      <c r="DW391" s="998"/>
      <c r="DX391" s="998"/>
      <c r="DY391" s="998"/>
      <c r="DZ391" s="998"/>
      <c r="EA391" s="998"/>
      <c r="EB391" s="998"/>
      <c r="EC391" s="998"/>
      <c r="ED391" s="998"/>
      <c r="EE391" s="998"/>
      <c r="EF391" s="998"/>
      <c r="EG391" s="998"/>
      <c r="EH391" s="998"/>
      <c r="EI391" s="998"/>
      <c r="EJ391" s="998"/>
      <c r="EK391" s="998"/>
      <c r="EL391" s="998"/>
      <c r="EM391" s="998"/>
      <c r="EN391" s="998"/>
      <c r="EO391" s="998"/>
      <c r="EP391" s="998"/>
      <c r="EQ391" s="998"/>
      <c r="ER391" s="998"/>
      <c r="ES391" s="998"/>
      <c r="ET391" s="998"/>
      <c r="EU391" s="998"/>
      <c r="EV391" s="998"/>
      <c r="EW391" s="998"/>
      <c r="EX391" s="998"/>
      <c r="EY391" s="998"/>
      <c r="EZ391" s="998"/>
      <c r="FA391" s="998"/>
      <c r="FB391" s="998"/>
      <c r="FC391" s="998"/>
      <c r="FD391" s="998"/>
      <c r="FE391" s="998"/>
      <c r="FF391" s="998"/>
      <c r="FG391" s="998"/>
      <c r="FH391" s="998"/>
      <c r="FI391" s="998"/>
      <c r="FJ391" s="998"/>
      <c r="FK391" s="998"/>
      <c r="FL391" s="998"/>
      <c r="FM391" s="998"/>
      <c r="FN391" s="998"/>
      <c r="FO391" s="998"/>
      <c r="FP391" s="998"/>
      <c r="FQ391" s="998"/>
      <c r="FR391" s="998"/>
      <c r="FS391" s="998"/>
      <c r="FT391" s="998"/>
      <c r="FU391" s="998"/>
      <c r="FV391" s="998"/>
      <c r="FW391" s="998"/>
      <c r="FX391" s="998"/>
      <c r="FY391" s="998"/>
      <c r="FZ391" s="998"/>
      <c r="GA391" s="998"/>
      <c r="GB391" s="998"/>
      <c r="GC391" s="998"/>
      <c r="GD391" s="998"/>
      <c r="GE391" s="998"/>
      <c r="GF391" s="998"/>
      <c r="GG391" s="998"/>
      <c r="GH391" s="998"/>
      <c r="GI391" s="998"/>
      <c r="GJ391" s="998"/>
      <c r="GK391" s="998"/>
      <c r="GL391" s="998"/>
      <c r="GM391" s="998"/>
      <c r="GN391" s="998"/>
      <c r="GO391" s="998"/>
      <c r="GP391" s="998"/>
      <c r="GQ391" s="998"/>
      <c r="GR391" s="998"/>
      <c r="GS391" s="998"/>
      <c r="GT391" s="998"/>
      <c r="GU391" s="998"/>
      <c r="GV391" s="998"/>
      <c r="GW391" s="998"/>
      <c r="GX391" s="998"/>
      <c r="GY391" s="998"/>
      <c r="GZ391" s="998"/>
      <c r="HA391" s="998"/>
      <c r="HB391" s="998"/>
      <c r="HC391" s="998"/>
      <c r="HD391" s="998"/>
      <c r="HE391" s="998"/>
      <c r="HF391" s="998"/>
      <c r="HG391" s="998"/>
      <c r="HH391" s="998"/>
      <c r="HI391" s="998"/>
      <c r="HJ391" s="998"/>
      <c r="HK391" s="998"/>
      <c r="HL391" s="998"/>
      <c r="HM391" s="998"/>
      <c r="HN391" s="998"/>
      <c r="HO391" s="998"/>
      <c r="HP391" s="998"/>
      <c r="HQ391" s="998"/>
      <c r="HR391" s="998"/>
      <c r="HS391" s="998"/>
      <c r="HT391" s="998"/>
      <c r="HU391" s="998"/>
      <c r="HV391" s="998"/>
      <c r="HW391" s="998"/>
      <c r="HX391" s="998"/>
      <c r="HY391" s="998"/>
      <c r="HZ391" s="998"/>
      <c r="IA391" s="998"/>
      <c r="IB391" s="998"/>
      <c r="IC391" s="998"/>
      <c r="ID391" s="998"/>
      <c r="IE391" s="998"/>
      <c r="IF391" s="998"/>
      <c r="IG391" s="998"/>
      <c r="IH391" s="998"/>
      <c r="II391" s="998"/>
      <c r="IJ391" s="998"/>
      <c r="IK391" s="998"/>
      <c r="IL391" s="998"/>
      <c r="IM391" s="998"/>
      <c r="IN391" s="998"/>
      <c r="IO391" s="998"/>
      <c r="IP391" s="998"/>
      <c r="IQ391" s="998"/>
      <c r="IR391" s="998"/>
      <c r="IS391" s="998"/>
      <c r="IT391" s="998"/>
      <c r="IU391" s="998"/>
      <c r="IV391" s="998"/>
    </row>
    <row r="392" spans="1:256" s="420" customFormat="1" ht="15.6" customHeight="1">
      <c r="A392" s="229"/>
      <c r="B392" s="229"/>
      <c r="C392" s="998"/>
      <c r="D392" s="998"/>
      <c r="E392" s="998"/>
      <c r="F392" s="22"/>
      <c r="G392" s="487"/>
      <c r="H392" s="82"/>
      <c r="I392" s="536" t="s">
        <v>38</v>
      </c>
      <c r="J392" s="146"/>
      <c r="K392" s="146"/>
      <c r="L392" s="146"/>
      <c r="M392" s="146"/>
      <c r="N392" s="146"/>
      <c r="O392" s="146"/>
      <c r="P392" s="146"/>
      <c r="Q392" s="146"/>
      <c r="R392" s="519"/>
      <c r="S392" s="519"/>
      <c r="T392" s="508"/>
      <c r="U392" s="508"/>
      <c r="V392" s="508"/>
      <c r="W392" s="508"/>
      <c r="X392"/>
      <c r="Y392" s="473"/>
      <c r="Z392" s="508"/>
      <c r="AA392" s="508"/>
      <c r="AB392" s="508"/>
      <c r="AC392" s="508">
        <v>5288300</v>
      </c>
      <c r="AD392" s="508">
        <v>5444960.2051999997</v>
      </c>
      <c r="AE392" s="508">
        <v>5535429.9854000006</v>
      </c>
      <c r="AF392" s="508">
        <v>5735500</v>
      </c>
      <c r="AG392" s="508">
        <v>5978900</v>
      </c>
      <c r="AH392" s="508">
        <v>6236200</v>
      </c>
      <c r="AI392" s="508">
        <v>6501600</v>
      </c>
      <c r="AJ392" s="508">
        <v>6724600</v>
      </c>
      <c r="AK392" s="508">
        <v>6955400</v>
      </c>
      <c r="AL392" s="508">
        <v>7194300</v>
      </c>
      <c r="AM392" s="508">
        <v>7443200</v>
      </c>
      <c r="AN392" s="508">
        <v>7702500</v>
      </c>
      <c r="AO392" s="508">
        <v>7972600</v>
      </c>
      <c r="AP392" s="508">
        <v>8253900</v>
      </c>
      <c r="AQ392" s="508">
        <v>8546700</v>
      </c>
      <c r="AR392" s="508">
        <v>8851600</v>
      </c>
      <c r="AS392" s="509">
        <v>9168900</v>
      </c>
      <c r="AT392" s="998"/>
      <c r="AU392" s="998"/>
      <c r="AV392" s="998"/>
      <c r="AW392" s="998"/>
      <c r="AX392" s="998"/>
      <c r="AY392" s="998"/>
      <c r="AZ392" s="998"/>
      <c r="BA392" s="998"/>
      <c r="BB392" s="998"/>
      <c r="BC392" s="998"/>
      <c r="BD392" s="998"/>
      <c r="BE392" s="998"/>
      <c r="BF392" s="998"/>
      <c r="BG392" s="998"/>
      <c r="BH392" s="998"/>
      <c r="BI392" s="998"/>
      <c r="BJ392" s="998"/>
      <c r="BK392" s="998"/>
      <c r="BL392" s="998"/>
      <c r="BM392" s="998"/>
      <c r="BN392" s="998"/>
      <c r="BO392" s="998"/>
      <c r="BP392" s="998"/>
      <c r="BQ392" s="998"/>
      <c r="BR392" s="998"/>
      <c r="BS392" s="998"/>
      <c r="BT392" s="998"/>
      <c r="BU392" s="998"/>
      <c r="BV392" s="998"/>
      <c r="BW392" s="998"/>
      <c r="BX392" s="998"/>
      <c r="BY392" s="998"/>
      <c r="BZ392" s="998"/>
      <c r="CA392" s="998"/>
      <c r="CB392" s="998"/>
      <c r="CC392" s="998"/>
      <c r="CD392" s="998"/>
      <c r="CE392" s="998"/>
      <c r="CF392" s="998"/>
      <c r="CG392" s="998"/>
      <c r="CH392" s="998"/>
      <c r="CI392" s="998"/>
      <c r="CJ392" s="998"/>
      <c r="CK392" s="998"/>
      <c r="CL392" s="998"/>
      <c r="CM392" s="998"/>
      <c r="CN392" s="998"/>
      <c r="CO392" s="998"/>
      <c r="CP392" s="998"/>
      <c r="CQ392" s="998"/>
      <c r="CR392" s="998"/>
      <c r="CS392" s="998"/>
      <c r="CT392" s="998"/>
      <c r="CU392" s="998"/>
      <c r="CV392" s="998"/>
      <c r="CW392" s="998"/>
      <c r="CX392" s="998"/>
      <c r="CY392" s="998"/>
      <c r="CZ392" s="998"/>
      <c r="DA392" s="998"/>
      <c r="DB392" s="998"/>
      <c r="DC392" s="998"/>
      <c r="DD392" s="998"/>
      <c r="DE392" s="998"/>
      <c r="DF392" s="998"/>
      <c r="DG392" s="998"/>
      <c r="DH392" s="998"/>
      <c r="DI392" s="998"/>
      <c r="DJ392" s="998"/>
      <c r="DK392" s="998"/>
      <c r="DL392" s="998"/>
      <c r="DM392" s="998"/>
      <c r="DN392" s="998"/>
      <c r="DO392" s="998"/>
      <c r="DP392" s="998"/>
      <c r="DQ392" s="998"/>
      <c r="DR392" s="998"/>
      <c r="DS392" s="998"/>
      <c r="DT392" s="998"/>
      <c r="DU392" s="998"/>
      <c r="DV392" s="998"/>
      <c r="DW392" s="998"/>
      <c r="DX392" s="998"/>
      <c r="DY392" s="998"/>
      <c r="DZ392" s="998"/>
      <c r="EA392" s="998"/>
      <c r="EB392" s="998"/>
      <c r="EC392" s="998"/>
      <c r="ED392" s="998"/>
      <c r="EE392" s="998"/>
      <c r="EF392" s="998"/>
      <c r="EG392" s="998"/>
      <c r="EH392" s="998"/>
      <c r="EI392" s="998"/>
      <c r="EJ392" s="998"/>
      <c r="EK392" s="998"/>
      <c r="EL392" s="998"/>
      <c r="EM392" s="998"/>
      <c r="EN392" s="998"/>
      <c r="EO392" s="998"/>
      <c r="EP392" s="998"/>
      <c r="EQ392" s="998"/>
      <c r="ER392" s="998"/>
      <c r="ES392" s="998"/>
      <c r="ET392" s="998"/>
      <c r="EU392" s="998"/>
      <c r="EV392" s="998"/>
      <c r="EW392" s="998"/>
      <c r="EX392" s="998"/>
      <c r="EY392" s="998"/>
      <c r="EZ392" s="998"/>
      <c r="FA392" s="998"/>
      <c r="FB392" s="998"/>
      <c r="FC392" s="998"/>
      <c r="FD392" s="998"/>
      <c r="FE392" s="998"/>
      <c r="FF392" s="998"/>
      <c r="FG392" s="998"/>
      <c r="FH392" s="998"/>
      <c r="FI392" s="998"/>
      <c r="FJ392" s="998"/>
      <c r="FK392" s="998"/>
      <c r="FL392" s="998"/>
      <c r="FM392" s="998"/>
      <c r="FN392" s="998"/>
      <c r="FO392" s="998"/>
      <c r="FP392" s="998"/>
      <c r="FQ392" s="998"/>
      <c r="FR392" s="998"/>
      <c r="FS392" s="998"/>
      <c r="FT392" s="998"/>
      <c r="FU392" s="998"/>
      <c r="FV392" s="998"/>
      <c r="FW392" s="998"/>
      <c r="FX392" s="998"/>
      <c r="FY392" s="998"/>
      <c r="FZ392" s="998"/>
      <c r="GA392" s="998"/>
      <c r="GB392" s="998"/>
      <c r="GC392" s="998"/>
      <c r="GD392" s="998"/>
      <c r="GE392" s="998"/>
      <c r="GF392" s="998"/>
      <c r="GG392" s="998"/>
      <c r="GH392" s="998"/>
      <c r="GI392" s="998"/>
      <c r="GJ392" s="998"/>
      <c r="GK392" s="998"/>
      <c r="GL392" s="998"/>
      <c r="GM392" s="998"/>
      <c r="GN392" s="998"/>
      <c r="GO392" s="998"/>
      <c r="GP392" s="998"/>
      <c r="GQ392" s="998"/>
      <c r="GR392" s="998"/>
      <c r="GS392" s="998"/>
      <c r="GT392" s="998"/>
      <c r="GU392" s="998"/>
      <c r="GV392" s="998"/>
      <c r="GW392" s="998"/>
      <c r="GX392" s="998"/>
      <c r="GY392" s="998"/>
      <c r="GZ392" s="998"/>
      <c r="HA392" s="998"/>
      <c r="HB392" s="998"/>
      <c r="HC392" s="998"/>
      <c r="HD392" s="998"/>
      <c r="HE392" s="998"/>
      <c r="HF392" s="998"/>
      <c r="HG392" s="998"/>
      <c r="HH392" s="998"/>
      <c r="HI392" s="998"/>
      <c r="HJ392" s="998"/>
      <c r="HK392" s="998"/>
      <c r="HL392" s="998"/>
      <c r="HM392" s="998"/>
      <c r="HN392" s="998"/>
      <c r="HO392" s="998"/>
      <c r="HP392" s="998"/>
      <c r="HQ392" s="998"/>
      <c r="HR392" s="998"/>
      <c r="HS392" s="998"/>
      <c r="HT392" s="998"/>
      <c r="HU392" s="998"/>
      <c r="HV392" s="998"/>
      <c r="HW392" s="998"/>
      <c r="HX392" s="998"/>
      <c r="HY392" s="998"/>
      <c r="HZ392" s="998"/>
      <c r="IA392" s="998"/>
      <c r="IB392" s="998"/>
      <c r="IC392" s="998"/>
      <c r="ID392" s="998"/>
      <c r="IE392" s="998"/>
      <c r="IF392" s="998"/>
      <c r="IG392" s="998"/>
      <c r="IH392" s="998"/>
      <c r="II392" s="998"/>
      <c r="IJ392" s="998"/>
      <c r="IK392" s="998"/>
      <c r="IL392" s="998"/>
      <c r="IM392" s="998"/>
      <c r="IN392" s="998"/>
      <c r="IO392" s="998"/>
      <c r="IP392" s="998"/>
      <c r="IQ392" s="998"/>
      <c r="IR392" s="998"/>
      <c r="IS392" s="998"/>
      <c r="IT392" s="998"/>
      <c r="IU392" s="998"/>
      <c r="IV392" s="998"/>
    </row>
    <row r="393" spans="1:256" s="420" customFormat="1" ht="15.6" customHeight="1">
      <c r="A393" s="229"/>
      <c r="B393" s="229"/>
      <c r="C393" s="241"/>
      <c r="D393" s="241"/>
      <c r="E393" s="241"/>
      <c r="F393" s="22"/>
      <c r="G393" s="663" t="s">
        <v>807</v>
      </c>
      <c r="H393" s="664"/>
      <c r="I393" s="665"/>
      <c r="J393" s="528"/>
      <c r="K393" s="528"/>
      <c r="L393" s="528"/>
      <c r="M393" s="528"/>
      <c r="N393" s="528"/>
      <c r="O393" s="528"/>
      <c r="P393" s="528"/>
      <c r="Q393" s="528"/>
      <c r="R393" s="528"/>
      <c r="S393" s="528"/>
      <c r="T393" s="528"/>
      <c r="U393" s="528"/>
      <c r="V393" s="528"/>
      <c r="W393" s="528"/>
      <c r="X393"/>
      <c r="Y393" s="473"/>
      <c r="Z393" s="528"/>
      <c r="AA393" s="528"/>
      <c r="AB393" s="528"/>
      <c r="AC393" s="528">
        <v>353088500</v>
      </c>
      <c r="AD393" s="528">
        <v>395206078.27477044</v>
      </c>
      <c r="AE393" s="528">
        <v>407018161.01480824</v>
      </c>
      <c r="AF393" s="528">
        <v>419676600</v>
      </c>
      <c r="AG393" s="528">
        <v>436496100</v>
      </c>
      <c r="AH393" s="528">
        <v>454491500</v>
      </c>
      <c r="AI393" s="528">
        <v>473296100</v>
      </c>
      <c r="AJ393" s="528">
        <v>489621300</v>
      </c>
      <c r="AK393" s="528">
        <v>505718200</v>
      </c>
      <c r="AL393" s="528">
        <v>522320700</v>
      </c>
      <c r="AM393" s="528">
        <v>539581900</v>
      </c>
      <c r="AN393" s="528">
        <v>557608500</v>
      </c>
      <c r="AO393" s="528">
        <v>576401400</v>
      </c>
      <c r="AP393" s="528">
        <v>595836600</v>
      </c>
      <c r="AQ393" s="528">
        <v>616046200</v>
      </c>
      <c r="AR393" s="528">
        <v>637059200</v>
      </c>
      <c r="AS393" s="528">
        <v>658909800</v>
      </c>
      <c r="AT393" s="241"/>
      <c r="AU393" s="241"/>
      <c r="AV393" s="241"/>
      <c r="AW393" s="241"/>
      <c r="AX393" s="241"/>
      <c r="AY393" s="241"/>
      <c r="AZ393" s="241"/>
      <c r="BA393" s="241"/>
      <c r="BB393" s="241"/>
      <c r="BC393" s="241"/>
      <c r="BD393" s="241"/>
      <c r="BE393" s="241"/>
      <c r="BF393" s="241"/>
      <c r="BG393" s="241"/>
      <c r="BH393" s="241"/>
      <c r="BI393" s="241"/>
      <c r="BJ393" s="241"/>
      <c r="BK393" s="241"/>
      <c r="BL393" s="241"/>
      <c r="BM393" s="241"/>
      <c r="BN393" s="241"/>
      <c r="BO393" s="241"/>
      <c r="BP393" s="241"/>
      <c r="BQ393" s="241"/>
      <c r="BR393" s="241"/>
      <c r="BS393" s="241"/>
      <c r="BT393" s="241"/>
      <c r="BU393" s="241"/>
      <c r="BV393" s="241"/>
      <c r="BW393" s="241"/>
      <c r="BX393" s="241"/>
      <c r="BY393" s="241"/>
      <c r="BZ393" s="241"/>
      <c r="CA393" s="241"/>
      <c r="CB393" s="241"/>
      <c r="CC393" s="241"/>
      <c r="CD393" s="241"/>
      <c r="CE393" s="241"/>
      <c r="CF393" s="241"/>
      <c r="CG393" s="241"/>
      <c r="CH393" s="241"/>
      <c r="CI393" s="241"/>
      <c r="CJ393" s="241"/>
      <c r="CK393" s="241"/>
      <c r="CL393" s="241"/>
      <c r="CM393" s="241"/>
      <c r="CN393" s="241"/>
      <c r="CO393" s="241"/>
      <c r="CP393" s="241"/>
      <c r="CQ393" s="241"/>
      <c r="CR393" s="241"/>
      <c r="CS393" s="241"/>
      <c r="CT393" s="241"/>
      <c r="CU393" s="241"/>
      <c r="CV393" s="241"/>
      <c r="CW393" s="241"/>
      <c r="CX393" s="241"/>
      <c r="CY393" s="241"/>
      <c r="CZ393" s="241"/>
      <c r="DA393" s="241"/>
      <c r="DB393" s="241"/>
      <c r="DC393" s="241"/>
      <c r="DD393" s="241"/>
      <c r="DE393" s="241"/>
      <c r="DF393" s="241"/>
      <c r="DG393" s="241"/>
      <c r="DH393" s="241"/>
      <c r="DI393" s="241"/>
      <c r="DJ393" s="241"/>
      <c r="DK393" s="241"/>
      <c r="DL393" s="241"/>
      <c r="DM393" s="241"/>
      <c r="DN393" s="241"/>
      <c r="DO393" s="241"/>
      <c r="DP393" s="241"/>
      <c r="DQ393" s="241"/>
      <c r="DR393" s="241"/>
      <c r="DS393" s="241"/>
      <c r="DT393" s="241"/>
      <c r="DU393" s="241"/>
      <c r="DV393" s="241"/>
      <c r="DW393" s="241"/>
      <c r="DX393" s="241"/>
      <c r="DY393" s="241"/>
      <c r="DZ393" s="241"/>
      <c r="EA393" s="241"/>
      <c r="EB393" s="241"/>
      <c r="EC393" s="241"/>
      <c r="ED393" s="241"/>
      <c r="EE393" s="241"/>
      <c r="EF393" s="241"/>
      <c r="EG393" s="241"/>
      <c r="EH393" s="241"/>
      <c r="EI393" s="241"/>
      <c r="EJ393" s="241"/>
      <c r="EK393" s="241"/>
      <c r="EL393" s="241"/>
      <c r="EM393" s="241"/>
      <c r="EN393" s="241"/>
      <c r="EO393" s="241"/>
      <c r="EP393" s="241"/>
      <c r="EQ393" s="241"/>
      <c r="ER393" s="241"/>
      <c r="ES393" s="241"/>
      <c r="ET393" s="241"/>
      <c r="EU393" s="241"/>
      <c r="EV393" s="241"/>
      <c r="EW393" s="241"/>
      <c r="EX393" s="241"/>
      <c r="EY393" s="241"/>
      <c r="EZ393" s="241"/>
      <c r="FA393" s="241"/>
      <c r="FB393" s="241"/>
      <c r="FC393" s="241"/>
      <c r="FD393" s="241"/>
      <c r="FE393" s="241"/>
      <c r="FF393" s="241"/>
      <c r="FG393" s="241"/>
      <c r="FH393" s="241"/>
      <c r="FI393" s="241"/>
      <c r="FJ393" s="241"/>
      <c r="FK393" s="241"/>
      <c r="FL393" s="241"/>
      <c r="FM393" s="241"/>
      <c r="FN393" s="241"/>
      <c r="FO393" s="241"/>
      <c r="FP393" s="241"/>
      <c r="FQ393" s="241"/>
      <c r="FR393" s="241"/>
      <c r="FS393" s="241"/>
      <c r="FT393" s="241"/>
      <c r="FU393" s="241"/>
      <c r="FV393" s="241"/>
      <c r="FW393" s="241"/>
      <c r="FX393" s="241"/>
      <c r="FY393" s="241"/>
      <c r="FZ393" s="241"/>
      <c r="GA393" s="241"/>
      <c r="GB393" s="241"/>
      <c r="GC393" s="241"/>
      <c r="GD393" s="241"/>
      <c r="GE393" s="241"/>
      <c r="GF393" s="241"/>
      <c r="GG393" s="241"/>
      <c r="GH393" s="241"/>
      <c r="GI393" s="241"/>
      <c r="GJ393" s="241"/>
      <c r="GK393" s="241"/>
      <c r="GL393" s="241"/>
      <c r="GM393" s="241"/>
      <c r="GN393" s="241"/>
      <c r="GO393" s="241"/>
      <c r="GP393" s="241"/>
      <c r="GQ393" s="241"/>
      <c r="GR393" s="241"/>
      <c r="GS393" s="241"/>
      <c r="GT393" s="241"/>
      <c r="GU393" s="241"/>
      <c r="GV393" s="241"/>
      <c r="GW393" s="241"/>
      <c r="GX393" s="241"/>
      <c r="GY393" s="241"/>
      <c r="GZ393" s="241"/>
      <c r="HA393" s="241"/>
      <c r="HB393" s="241"/>
      <c r="HC393" s="241"/>
      <c r="HD393" s="241"/>
      <c r="HE393" s="241"/>
      <c r="HF393" s="241"/>
      <c r="HG393" s="241"/>
      <c r="HH393" s="241"/>
      <c r="HI393" s="241"/>
      <c r="HJ393" s="241"/>
      <c r="HK393" s="241"/>
      <c r="HL393" s="241"/>
      <c r="HM393" s="241"/>
      <c r="HN393" s="241"/>
      <c r="HO393" s="241"/>
      <c r="HP393" s="241"/>
      <c r="HQ393" s="241"/>
      <c r="HR393" s="241"/>
      <c r="HS393" s="241"/>
      <c r="HT393" s="241"/>
      <c r="HU393" s="241"/>
      <c r="HV393" s="241"/>
      <c r="HW393" s="241"/>
      <c r="HX393" s="241"/>
      <c r="HY393" s="241"/>
      <c r="HZ393" s="241"/>
      <c r="IA393" s="241"/>
      <c r="IB393" s="241"/>
      <c r="IC393" s="241"/>
      <c r="ID393" s="241"/>
      <c r="IE393" s="241"/>
      <c r="IF393" s="241"/>
      <c r="IG393" s="241"/>
      <c r="IH393" s="241"/>
      <c r="II393" s="241"/>
      <c r="IJ393" s="241"/>
      <c r="IK393" s="241"/>
      <c r="IL393" s="241"/>
      <c r="IM393" s="241"/>
      <c r="IN393" s="241"/>
      <c r="IO393" s="241"/>
      <c r="IP393" s="241"/>
      <c r="IQ393" s="241"/>
      <c r="IR393" s="241"/>
      <c r="IS393" s="241"/>
      <c r="IT393" s="241"/>
      <c r="IU393" s="241"/>
      <c r="IV393" s="241"/>
    </row>
    <row r="394" spans="1:256" s="420" customFormat="1" ht="15.6" customHeight="1">
      <c r="A394" s="229"/>
      <c r="B394" s="229"/>
      <c r="F394" s="22"/>
      <c r="G394" s="20"/>
      <c r="H394" s="20" t="s">
        <v>1797</v>
      </c>
      <c r="I394" s="490"/>
      <c r="J394" s="490"/>
      <c r="K394" s="1199"/>
      <c r="L394" s="1199" t="e">
        <v>#DIV/0!</v>
      </c>
      <c r="M394" s="1199" t="e">
        <v>#DIV/0!</v>
      </c>
      <c r="N394" s="1199" t="e">
        <v>#DIV/0!</v>
      </c>
      <c r="O394" s="1199" t="e">
        <v>#DIV/0!</v>
      </c>
      <c r="P394" s="1199" t="e">
        <v>#DIV/0!</v>
      </c>
      <c r="Q394" s="1199" t="e">
        <v>#DIV/0!</v>
      </c>
      <c r="R394" s="1199"/>
      <c r="S394" s="1199"/>
      <c r="T394" s="1199"/>
      <c r="U394" s="1199"/>
      <c r="V394" s="1199"/>
      <c r="W394" s="1199"/>
      <c r="X394"/>
      <c r="Y394" s="473"/>
      <c r="Z394" s="1199"/>
      <c r="AA394" s="1199"/>
      <c r="AB394" s="1199"/>
      <c r="AC394" s="1199" t="e">
        <v>#DIV/0!</v>
      </c>
      <c r="AD394" s="1199">
        <v>0.1126886122788217</v>
      </c>
      <c r="AE394" s="1199">
        <v>2.9450460099720858E-2</v>
      </c>
      <c r="AF394" s="1199">
        <v>3.0626608570064516E-2</v>
      </c>
      <c r="AG394" s="1199">
        <v>3.9295025856690036E-2</v>
      </c>
      <c r="AH394" s="1199">
        <v>4.0399771040625976E-2</v>
      </c>
      <c r="AI394" s="1199">
        <v>4.0541985288886202E-2</v>
      </c>
      <c r="AJ394" s="1199">
        <v>3.3911038292415825E-2</v>
      </c>
      <c r="AK394" s="1199">
        <v>3.2347362001780407E-2</v>
      </c>
      <c r="AL394" s="1199">
        <v>3.2302169896539008E-2</v>
      </c>
      <c r="AM394" s="1199">
        <v>3.2512813353467993E-2</v>
      </c>
      <c r="AN394" s="1199">
        <v>3.2862522827012464E-2</v>
      </c>
      <c r="AO394" s="1199">
        <v>3.3147189758692366E-2</v>
      </c>
      <c r="AP394" s="1199">
        <v>3.3162175411248163E-2</v>
      </c>
      <c r="AQ394" s="1199">
        <v>3.3355492318653715E-2</v>
      </c>
      <c r="AR394" s="1199">
        <v>3.3540626168547041E-2</v>
      </c>
      <c r="AS394" s="1199">
        <v>3.3724064193098639E-2</v>
      </c>
    </row>
    <row r="395" spans="1:256" s="420" customFormat="1" ht="15.6" customHeight="1">
      <c r="A395" s="229"/>
      <c r="B395" s="229"/>
      <c r="F395" s="22"/>
      <c r="G395" s="20"/>
      <c r="H395" s="20"/>
      <c r="I395" s="490"/>
      <c r="J395" s="490"/>
      <c r="K395" s="490"/>
      <c r="L395" s="490"/>
      <c r="M395" s="490"/>
      <c r="N395" s="490"/>
      <c r="O395" s="490"/>
      <c r="P395" s="490"/>
      <c r="Q395" s="490"/>
      <c r="R395" s="477"/>
      <c r="S395" s="1199"/>
      <c r="T395" s="1199"/>
      <c r="U395" s="1199"/>
      <c r="V395" s="1199"/>
      <c r="W395" s="1199"/>
      <c r="X395"/>
      <c r="Y395" s="473"/>
      <c r="Z395" s="1199"/>
      <c r="AA395" s="1199"/>
      <c r="AB395" s="1199"/>
      <c r="AC395" s="1199"/>
      <c r="AD395" s="1199"/>
      <c r="AE395" s="1199"/>
      <c r="AF395" s="1199"/>
      <c r="AG395" s="1199"/>
      <c r="AH395" s="1199"/>
      <c r="AI395" s="1199"/>
      <c r="AJ395" s="1199"/>
      <c r="AK395" s="1199"/>
      <c r="AL395" s="1199"/>
      <c r="AM395" s="1199"/>
      <c r="AN395" s="1199"/>
      <c r="AO395" s="1199"/>
      <c r="AP395" s="1199"/>
      <c r="AQ395" s="1199"/>
      <c r="AR395" s="1199"/>
      <c r="AS395" s="1199"/>
    </row>
    <row r="396" spans="1:256" s="420" customFormat="1" ht="15.6" customHeight="1">
      <c r="A396" s="171"/>
      <c r="B396" s="171"/>
      <c r="F396" s="22"/>
      <c r="G396" s="20"/>
      <c r="H396" s="20" t="s">
        <v>614</v>
      </c>
      <c r="I396" s="20"/>
      <c r="J396" s="477"/>
      <c r="K396" s="477"/>
      <c r="L396" s="477">
        <v>0</v>
      </c>
      <c r="M396" s="477">
        <v>0</v>
      </c>
      <c r="N396" s="477">
        <v>0</v>
      </c>
      <c r="O396" s="477">
        <v>0</v>
      </c>
      <c r="P396" s="477">
        <v>0</v>
      </c>
      <c r="Q396" s="477">
        <v>0</v>
      </c>
      <c r="R396" s="477"/>
      <c r="S396" s="477"/>
      <c r="T396" s="477"/>
      <c r="U396" s="477"/>
      <c r="V396" s="477"/>
      <c r="W396" s="477"/>
      <c r="X396"/>
      <c r="Y396" s="473"/>
      <c r="Z396" s="477"/>
      <c r="AA396" s="477"/>
      <c r="AB396" s="477"/>
      <c r="AC396" s="477">
        <v>326679000</v>
      </c>
      <c r="AD396" s="477">
        <v>368640378.27477044</v>
      </c>
      <c r="AE396" s="477">
        <v>379373948.01480824</v>
      </c>
      <c r="AF396" s="477">
        <v>392753200</v>
      </c>
      <c r="AG396" s="477">
        <v>408890900</v>
      </c>
      <c r="AH396" s="477">
        <v>425919700</v>
      </c>
      <c r="AI396" s="477">
        <v>443481300</v>
      </c>
      <c r="AJ396" s="477">
        <v>458380000</v>
      </c>
      <c r="AK396" s="477">
        <v>473794700</v>
      </c>
      <c r="AL396" s="477">
        <v>489743500</v>
      </c>
      <c r="AM396" s="477">
        <v>506347900</v>
      </c>
      <c r="AN396" s="477">
        <v>523631700</v>
      </c>
      <c r="AO396" s="477">
        <v>541618200</v>
      </c>
      <c r="AP396" s="477">
        <v>560333400</v>
      </c>
      <c r="AQ396" s="477">
        <v>579804000</v>
      </c>
      <c r="AR396" s="477">
        <v>600057400</v>
      </c>
      <c r="AS396" s="477">
        <v>621122600</v>
      </c>
    </row>
    <row r="397" spans="1:256" s="420" customFormat="1" ht="15.6" customHeight="1">
      <c r="A397" s="171"/>
      <c r="B397" s="171"/>
      <c r="F397" s="22"/>
      <c r="G397" s="20"/>
      <c r="H397" s="20"/>
      <c r="I397" s="20" t="s">
        <v>1797</v>
      </c>
      <c r="J397" s="490"/>
      <c r="K397" s="1199"/>
      <c r="L397" s="1199"/>
      <c r="M397" s="1199" t="e">
        <v>#DIV/0!</v>
      </c>
      <c r="N397" s="1199" t="e">
        <v>#DIV/0!</v>
      </c>
      <c r="O397" s="1199" t="e">
        <v>#DIV/0!</v>
      </c>
      <c r="P397" s="1199" t="e">
        <v>#DIV/0!</v>
      </c>
      <c r="Q397" s="1199" t="e">
        <v>#DIV/0!</v>
      </c>
      <c r="R397" s="1199"/>
      <c r="S397" s="1199"/>
      <c r="T397" s="1199"/>
      <c r="U397" s="1199"/>
      <c r="V397" s="1199"/>
      <c r="W397" s="1199"/>
      <c r="X397"/>
      <c r="Y397" s="473"/>
      <c r="Z397" s="1199"/>
      <c r="AA397" s="1199"/>
      <c r="AB397" s="1199"/>
      <c r="AC397" s="1199" t="e">
        <v>#DIV/0!</v>
      </c>
      <c r="AD397" s="1199">
        <v>0.12084354681708995</v>
      </c>
      <c r="AE397" s="1199">
        <v>2.8700804664140572E-2</v>
      </c>
      <c r="AF397" s="1199">
        <v>3.4659035912104175E-2</v>
      </c>
      <c r="AG397" s="1199">
        <v>4.0266947513745009E-2</v>
      </c>
      <c r="AH397" s="1199">
        <v>4.0802458555950584E-2</v>
      </c>
      <c r="AI397" s="1199">
        <v>4.0404805412035019E-2</v>
      </c>
      <c r="AJ397" s="1199">
        <v>3.3042898170352913E-2</v>
      </c>
      <c r="AK397" s="1199">
        <v>3.3075571076363081E-2</v>
      </c>
      <c r="AL397" s="1199">
        <v>3.3107679151360661E-2</v>
      </c>
      <c r="AM397" s="1199">
        <v>3.3342197781786403E-2</v>
      </c>
      <c r="AN397" s="1199">
        <v>3.3564592161134367E-2</v>
      </c>
      <c r="AO397" s="1199">
        <v>3.377275056744708E-2</v>
      </c>
      <c r="AP397" s="1199">
        <v>3.3970638547945874E-2</v>
      </c>
      <c r="AQ397" s="1199">
        <v>3.4158151677124937E-2</v>
      </c>
      <c r="AR397" s="1199">
        <v>3.433520191262586E-2</v>
      </c>
      <c r="AS397" s="1199">
        <v>3.4503168651439792E-2</v>
      </c>
    </row>
    <row r="398" spans="1:256" s="420" customFormat="1" ht="15.6" customHeight="1">
      <c r="A398" s="171"/>
      <c r="B398" s="171"/>
      <c r="F398" s="22"/>
      <c r="G398" s="20"/>
      <c r="H398" s="20" t="s">
        <v>617</v>
      </c>
      <c r="I398" s="20"/>
      <c r="J398" s="473"/>
      <c r="K398" s="473"/>
      <c r="L398" s="473">
        <v>0</v>
      </c>
      <c r="M398" s="473">
        <v>0</v>
      </c>
      <c r="N398" s="473">
        <v>0</v>
      </c>
      <c r="O398" s="473">
        <v>0</v>
      </c>
      <c r="P398" s="473">
        <v>0</v>
      </c>
      <c r="Q398" s="473">
        <v>0</v>
      </c>
      <c r="R398" s="473"/>
      <c r="S398" s="473"/>
      <c r="T398" s="473"/>
      <c r="U398" s="473"/>
      <c r="V398" s="473"/>
      <c r="W398" s="473"/>
      <c r="X398"/>
      <c r="Y398" s="473"/>
      <c r="Z398" s="473"/>
      <c r="AA398" s="473"/>
      <c r="AB398" s="473"/>
      <c r="AC398" s="473">
        <v>26409500</v>
      </c>
      <c r="AD398" s="473">
        <v>26565700</v>
      </c>
      <c r="AE398" s="473">
        <v>27644213</v>
      </c>
      <c r="AF398" s="473">
        <v>26923400</v>
      </c>
      <c r="AG398" s="473">
        <v>27605200</v>
      </c>
      <c r="AH398" s="473">
        <v>28571800.000000004</v>
      </c>
      <c r="AI398" s="473">
        <v>29814800</v>
      </c>
      <c r="AJ398" s="473">
        <v>31241300.000000004</v>
      </c>
      <c r="AK398" s="473">
        <v>31923500</v>
      </c>
      <c r="AL398" s="473">
        <v>32577200</v>
      </c>
      <c r="AM398" s="473">
        <v>33234000</v>
      </c>
      <c r="AN398" s="473">
        <v>33976799.999999993</v>
      </c>
      <c r="AO398" s="473">
        <v>34783200</v>
      </c>
      <c r="AP398" s="473">
        <v>35503200</v>
      </c>
      <c r="AQ398" s="473">
        <v>36242200</v>
      </c>
      <c r="AR398" s="473">
        <v>37001800</v>
      </c>
      <c r="AS398" s="473">
        <v>37787199.999999993</v>
      </c>
    </row>
    <row r="399" spans="1:256" s="152" customFormat="1" ht="15.6" customHeight="1">
      <c r="A399" s="171"/>
      <c r="B399" s="171"/>
      <c r="C399" s="420"/>
      <c r="D399" s="420"/>
      <c r="E399" s="420"/>
      <c r="F399" s="22"/>
      <c r="G399" s="20"/>
      <c r="H399" s="20"/>
      <c r="I399" s="20" t="s">
        <v>1797</v>
      </c>
      <c r="J399" s="490"/>
      <c r="K399" s="1199"/>
      <c r="L399" s="1199"/>
      <c r="M399" s="1199" t="e">
        <v>#DIV/0!</v>
      </c>
      <c r="N399" s="1199" t="e">
        <v>#DIV/0!</v>
      </c>
      <c r="O399" s="1199" t="e">
        <v>#DIV/0!</v>
      </c>
      <c r="P399" s="1199" t="e">
        <v>#DIV/0!</v>
      </c>
      <c r="Q399" s="1199" t="e">
        <v>#DIV/0!</v>
      </c>
      <c r="R399" s="1199"/>
      <c r="S399" s="1199"/>
      <c r="T399" s="1199"/>
      <c r="U399" s="1199"/>
      <c r="V399" s="1199"/>
      <c r="W399" s="1199"/>
      <c r="X399"/>
      <c r="Y399" s="473"/>
      <c r="Z399" s="1199"/>
      <c r="AA399" s="1199"/>
      <c r="AB399" s="1199"/>
      <c r="AC399" s="1199" t="e">
        <v>#DIV/0!</v>
      </c>
      <c r="AD399" s="1199">
        <v>5.8971161096912604E-3</v>
      </c>
      <c r="AE399" s="1199">
        <v>3.9795501290390473E-2</v>
      </c>
      <c r="AF399" s="1199">
        <v>-2.6420614357339667E-2</v>
      </c>
      <c r="AG399" s="1199">
        <v>2.5008363824139374E-2</v>
      </c>
      <c r="AH399" s="1199">
        <v>3.4416056634161807E-2</v>
      </c>
      <c r="AI399" s="1199">
        <v>4.2584697111476638E-2</v>
      </c>
      <c r="AJ399" s="1199">
        <v>4.6736022902235677E-2</v>
      </c>
      <c r="AK399" s="1199">
        <v>2.1601478271452906E-2</v>
      </c>
      <c r="AL399" s="1199">
        <v>2.0270241491371833E-2</v>
      </c>
      <c r="AM399" s="1199">
        <v>1.9960791094260535E-2</v>
      </c>
      <c r="AN399" s="1199">
        <v>2.2104490487238126E-2</v>
      </c>
      <c r="AO399" s="1199">
        <v>2.3456572828019353E-2</v>
      </c>
      <c r="AP399" s="1199">
        <v>2.0488321669719482E-2</v>
      </c>
      <c r="AQ399" s="1199">
        <v>2.0601352469986886E-2</v>
      </c>
      <c r="AR399" s="1199">
        <v>2.0742374375580349E-2</v>
      </c>
      <c r="AS399" s="1199">
        <v>2.1003860831183829E-2</v>
      </c>
      <c r="AT399" s="420"/>
      <c r="AU399" s="420"/>
      <c r="AV399" s="420"/>
      <c r="AW399" s="420"/>
      <c r="AX399" s="420"/>
      <c r="AY399" s="420"/>
      <c r="AZ399" s="420"/>
      <c r="BA399" s="420"/>
      <c r="BB399" s="420"/>
      <c r="BC399" s="420"/>
      <c r="BD399" s="420"/>
      <c r="BE399" s="420"/>
      <c r="BF399" s="420"/>
      <c r="BG399" s="420"/>
      <c r="BH399" s="420"/>
      <c r="BI399" s="420"/>
      <c r="BJ399" s="420"/>
      <c r="BK399" s="420"/>
      <c r="BL399" s="420"/>
      <c r="BM399" s="420"/>
      <c r="BN399" s="420"/>
      <c r="BO399" s="420"/>
      <c r="BP399" s="420"/>
      <c r="BQ399" s="420"/>
      <c r="BR399" s="420"/>
      <c r="BS399" s="420"/>
      <c r="BT399" s="420"/>
      <c r="BU399" s="420"/>
      <c r="BV399" s="420"/>
      <c r="BW399" s="420"/>
      <c r="BX399" s="420"/>
      <c r="BY399" s="420"/>
      <c r="BZ399" s="420"/>
      <c r="CA399" s="420"/>
      <c r="CB399" s="420"/>
      <c r="CC399" s="420"/>
      <c r="CD399" s="420"/>
      <c r="CE399" s="420"/>
      <c r="CF399" s="420"/>
      <c r="CG399" s="420"/>
      <c r="CH399" s="420"/>
      <c r="CI399" s="420"/>
      <c r="CJ399" s="420"/>
      <c r="CK399" s="420"/>
      <c r="CL399" s="420"/>
      <c r="CM399" s="420"/>
      <c r="CN399" s="420"/>
      <c r="CO399" s="420"/>
      <c r="CP399" s="420"/>
      <c r="CQ399" s="420"/>
      <c r="CR399" s="420"/>
      <c r="CS399" s="420"/>
      <c r="CT399" s="420"/>
      <c r="CU399" s="420"/>
      <c r="CV399" s="420"/>
      <c r="CW399" s="420"/>
      <c r="CX399" s="420"/>
      <c r="CY399" s="420"/>
      <c r="CZ399" s="420"/>
      <c r="DA399" s="420"/>
      <c r="DB399" s="420"/>
      <c r="DC399" s="420"/>
      <c r="DD399" s="420"/>
      <c r="DE399" s="420"/>
      <c r="DF399" s="420"/>
      <c r="DG399" s="420"/>
      <c r="DH399" s="420"/>
      <c r="DI399" s="420"/>
      <c r="DJ399" s="420"/>
      <c r="DK399" s="420"/>
      <c r="DL399" s="420"/>
      <c r="DM399" s="420"/>
      <c r="DN399" s="420"/>
      <c r="DO399" s="420"/>
      <c r="DP399" s="420"/>
      <c r="DQ399" s="420"/>
      <c r="DR399" s="420"/>
      <c r="DS399" s="420"/>
      <c r="DT399" s="420"/>
      <c r="DU399" s="420"/>
      <c r="DV399" s="420"/>
      <c r="DW399" s="420"/>
      <c r="DX399" s="420"/>
      <c r="DY399" s="420"/>
      <c r="DZ399" s="420"/>
      <c r="EA399" s="420"/>
      <c r="EB399" s="420"/>
      <c r="EC399" s="420"/>
      <c r="ED399" s="420"/>
      <c r="EE399" s="420"/>
      <c r="EF399" s="420"/>
      <c r="EG399" s="420"/>
      <c r="EH399" s="420"/>
      <c r="EI399" s="420"/>
      <c r="EJ399" s="420"/>
      <c r="EK399" s="420"/>
      <c r="EL399" s="420"/>
      <c r="EM399" s="420"/>
      <c r="EN399" s="420"/>
      <c r="EO399" s="420"/>
      <c r="EP399" s="420"/>
      <c r="EQ399" s="420"/>
      <c r="ER399" s="420"/>
      <c r="ES399" s="420"/>
      <c r="ET399" s="420"/>
      <c r="EU399" s="420"/>
      <c r="EV399" s="420"/>
      <c r="EW399" s="420"/>
      <c r="EX399" s="420"/>
      <c r="EY399" s="420"/>
      <c r="EZ399" s="420"/>
      <c r="FA399" s="420"/>
      <c r="FB399" s="420"/>
      <c r="FC399" s="420"/>
      <c r="FD399" s="420"/>
      <c r="FE399" s="420"/>
      <c r="FF399" s="420"/>
      <c r="FG399" s="420"/>
      <c r="FH399" s="420"/>
      <c r="FI399" s="420"/>
      <c r="FJ399" s="420"/>
      <c r="FK399" s="420"/>
      <c r="FL399" s="420"/>
      <c r="FM399" s="420"/>
      <c r="FN399" s="420"/>
      <c r="FO399" s="420"/>
      <c r="FP399" s="420"/>
      <c r="FQ399" s="420"/>
      <c r="FR399" s="420"/>
      <c r="FS399" s="420"/>
      <c r="FT399" s="420"/>
      <c r="FU399" s="420"/>
      <c r="FV399" s="420"/>
      <c r="FW399" s="420"/>
      <c r="FX399" s="420"/>
      <c r="FY399" s="420"/>
      <c r="FZ399" s="420"/>
      <c r="GA399" s="420"/>
      <c r="GB399" s="420"/>
      <c r="GC399" s="420"/>
      <c r="GD399" s="420"/>
      <c r="GE399" s="420"/>
      <c r="GF399" s="420"/>
      <c r="GG399" s="420"/>
      <c r="GH399" s="420"/>
      <c r="GI399" s="420"/>
      <c r="GJ399" s="420"/>
      <c r="GK399" s="420"/>
      <c r="GL399" s="420"/>
      <c r="GM399" s="420"/>
      <c r="GN399" s="420"/>
      <c r="GO399" s="420"/>
      <c r="GP399" s="420"/>
      <c r="GQ399" s="420"/>
      <c r="GR399" s="420"/>
      <c r="GS399" s="420"/>
      <c r="GT399" s="420"/>
      <c r="GU399" s="420"/>
      <c r="GV399" s="420"/>
      <c r="GW399" s="420"/>
      <c r="GX399" s="420"/>
      <c r="GY399" s="420"/>
      <c r="GZ399" s="420"/>
      <c r="HA399" s="420"/>
      <c r="HB399" s="420"/>
      <c r="HC399" s="420"/>
      <c r="HD399" s="420"/>
      <c r="HE399" s="420"/>
      <c r="HF399" s="420"/>
      <c r="HG399" s="420"/>
      <c r="HH399" s="420"/>
      <c r="HI399" s="420"/>
      <c r="HJ399" s="420"/>
      <c r="HK399" s="420"/>
      <c r="HL399" s="420"/>
      <c r="HM399" s="420"/>
      <c r="HN399" s="420"/>
      <c r="HO399" s="420"/>
      <c r="HP399" s="420"/>
      <c r="HQ399" s="420"/>
      <c r="HR399" s="420"/>
      <c r="HS399" s="420"/>
      <c r="HT399" s="420"/>
      <c r="HU399" s="420"/>
      <c r="HV399" s="420"/>
      <c r="HW399" s="420"/>
      <c r="HX399" s="420"/>
      <c r="HY399" s="420"/>
      <c r="HZ399" s="420"/>
      <c r="IA399" s="420"/>
      <c r="IB399" s="420"/>
      <c r="IC399" s="420"/>
      <c r="ID399" s="420"/>
      <c r="IE399" s="420"/>
      <c r="IF399" s="420"/>
      <c r="IG399" s="420"/>
      <c r="IH399" s="420"/>
      <c r="II399" s="420"/>
      <c r="IJ399" s="420"/>
      <c r="IK399" s="420"/>
      <c r="IL399" s="420"/>
      <c r="IM399" s="420"/>
      <c r="IN399" s="420"/>
      <c r="IO399" s="420"/>
      <c r="IP399" s="420"/>
      <c r="IQ399" s="420"/>
      <c r="IR399" s="420"/>
      <c r="IS399" s="420"/>
      <c r="IT399" s="420"/>
      <c r="IU399" s="420"/>
      <c r="IV399" s="420"/>
    </row>
    <row r="400" spans="1:256" s="152" customFormat="1" ht="15.6" customHeight="1">
      <c r="A400" s="171"/>
      <c r="B400" s="171"/>
      <c r="C400" s="420"/>
      <c r="D400" s="420"/>
      <c r="E400" s="420"/>
      <c r="F400" s="22"/>
      <c r="G400" s="20"/>
      <c r="H400" s="20" t="s">
        <v>809</v>
      </c>
      <c r="I400" s="20"/>
      <c r="J400" s="473" t="e">
        <v>#REF!</v>
      </c>
      <c r="K400" s="473"/>
      <c r="L400" s="1309">
        <v>-18675300</v>
      </c>
      <c r="M400" s="1309">
        <v>-16983812</v>
      </c>
      <c r="N400" s="1309">
        <v>-10751356</v>
      </c>
      <c r="O400" s="1309">
        <v>-13337600</v>
      </c>
      <c r="P400" s="1309">
        <v>-10751300</v>
      </c>
      <c r="Q400" s="1309">
        <v>-13789631.939999999</v>
      </c>
      <c r="R400" s="473"/>
      <c r="S400" s="473"/>
      <c r="T400" s="473"/>
      <c r="U400" s="473"/>
      <c r="V400" s="473"/>
      <c r="W400" s="473"/>
      <c r="X400"/>
      <c r="Y400" s="473"/>
      <c r="Z400" s="473"/>
      <c r="AA400" s="473"/>
      <c r="AB400" s="473"/>
      <c r="AC400" s="473">
        <v>-23021900</v>
      </c>
      <c r="AD400" s="473">
        <v>-17833458.265199997</v>
      </c>
      <c r="AE400" s="473">
        <v>-18602144.201700002</v>
      </c>
      <c r="AF400" s="473">
        <v>-19067200</v>
      </c>
      <c r="AG400" s="473">
        <v>-19544000</v>
      </c>
      <c r="AH400" s="473">
        <v>-20032700</v>
      </c>
      <c r="AI400" s="473">
        <v>-20533600</v>
      </c>
      <c r="AJ400" s="473">
        <v>-21047200</v>
      </c>
      <c r="AK400" s="473">
        <v>-21573500</v>
      </c>
      <c r="AL400" s="473">
        <v>-22113100</v>
      </c>
      <c r="AM400" s="473">
        <v>-22666100</v>
      </c>
      <c r="AN400" s="473">
        <v>-23232600</v>
      </c>
      <c r="AO400" s="473">
        <v>-23813500</v>
      </c>
      <c r="AP400" s="473">
        <v>-24408800</v>
      </c>
      <c r="AQ400" s="473">
        <v>-25018800</v>
      </c>
      <c r="AR400" s="473">
        <v>-25644400</v>
      </c>
      <c r="AS400" s="473">
        <v>-26285600</v>
      </c>
      <c r="AT400" s="420"/>
      <c r="AU400" s="420"/>
      <c r="AV400" s="420"/>
      <c r="AW400" s="420"/>
      <c r="AX400" s="420"/>
      <c r="AY400" s="420"/>
      <c r="AZ400" s="420"/>
      <c r="BA400" s="420"/>
      <c r="BB400" s="420"/>
      <c r="BC400" s="420"/>
      <c r="BD400" s="420"/>
      <c r="BE400" s="420"/>
      <c r="BF400" s="420"/>
      <c r="BG400" s="420"/>
      <c r="BH400" s="420"/>
      <c r="BI400" s="420"/>
      <c r="BJ400" s="420"/>
      <c r="BK400" s="420"/>
      <c r="BL400" s="420"/>
      <c r="BM400" s="420"/>
      <c r="BN400" s="420"/>
      <c r="BO400" s="420"/>
      <c r="BP400" s="420"/>
      <c r="BQ400" s="420"/>
      <c r="BR400" s="420"/>
      <c r="BS400" s="420"/>
      <c r="BT400" s="420"/>
      <c r="BU400" s="420"/>
      <c r="BV400" s="420"/>
      <c r="BW400" s="420"/>
      <c r="BX400" s="420"/>
      <c r="BY400" s="420"/>
      <c r="BZ400" s="420"/>
      <c r="CA400" s="420"/>
      <c r="CB400" s="420"/>
      <c r="CC400" s="420"/>
      <c r="CD400" s="420"/>
      <c r="CE400" s="420"/>
      <c r="CF400" s="420"/>
      <c r="CG400" s="420"/>
      <c r="CH400" s="420"/>
      <c r="CI400" s="420"/>
      <c r="CJ400" s="420"/>
      <c r="CK400" s="420"/>
      <c r="CL400" s="420"/>
      <c r="CM400" s="420"/>
      <c r="CN400" s="420"/>
      <c r="CO400" s="420"/>
      <c r="CP400" s="420"/>
      <c r="CQ400" s="420"/>
      <c r="CR400" s="420"/>
      <c r="CS400" s="420"/>
      <c r="CT400" s="420"/>
      <c r="CU400" s="420"/>
      <c r="CV400" s="420"/>
      <c r="CW400" s="420"/>
      <c r="CX400" s="420"/>
      <c r="CY400" s="420"/>
      <c r="CZ400" s="420"/>
      <c r="DA400" s="420"/>
      <c r="DB400" s="420"/>
      <c r="DC400" s="420"/>
      <c r="DD400" s="420"/>
      <c r="DE400" s="420"/>
      <c r="DF400" s="420"/>
      <c r="DG400" s="420"/>
      <c r="DH400" s="420"/>
      <c r="DI400" s="420"/>
      <c r="DJ400" s="420"/>
      <c r="DK400" s="420"/>
      <c r="DL400" s="420"/>
      <c r="DM400" s="420"/>
      <c r="DN400" s="420"/>
      <c r="DO400" s="420"/>
      <c r="DP400" s="420"/>
      <c r="DQ400" s="420"/>
      <c r="DR400" s="420"/>
      <c r="DS400" s="420"/>
      <c r="DT400" s="420"/>
      <c r="DU400" s="420"/>
      <c r="DV400" s="420"/>
      <c r="DW400" s="420"/>
      <c r="DX400" s="420"/>
      <c r="DY400" s="420"/>
      <c r="DZ400" s="420"/>
      <c r="EA400" s="420"/>
      <c r="EB400" s="420"/>
      <c r="EC400" s="420"/>
      <c r="ED400" s="420"/>
      <c r="EE400" s="420"/>
      <c r="EF400" s="420"/>
      <c r="EG400" s="420"/>
      <c r="EH400" s="420"/>
      <c r="EI400" s="420"/>
      <c r="EJ400" s="420"/>
      <c r="EK400" s="420"/>
      <c r="EL400" s="420"/>
      <c r="EM400" s="420"/>
      <c r="EN400" s="420"/>
      <c r="EO400" s="420"/>
      <c r="EP400" s="420"/>
      <c r="EQ400" s="420"/>
      <c r="ER400" s="420"/>
      <c r="ES400" s="420"/>
      <c r="ET400" s="420"/>
      <c r="EU400" s="420"/>
      <c r="EV400" s="420"/>
      <c r="EW400" s="420"/>
      <c r="EX400" s="420"/>
      <c r="EY400" s="420"/>
      <c r="EZ400" s="420"/>
      <c r="FA400" s="420"/>
      <c r="FB400" s="420"/>
      <c r="FC400" s="420"/>
      <c r="FD400" s="420"/>
      <c r="FE400" s="420"/>
      <c r="FF400" s="420"/>
      <c r="FG400" s="420"/>
      <c r="FH400" s="420"/>
      <c r="FI400" s="420"/>
      <c r="FJ400" s="420"/>
      <c r="FK400" s="420"/>
      <c r="FL400" s="420"/>
      <c r="FM400" s="420"/>
      <c r="FN400" s="420"/>
      <c r="FO400" s="420"/>
      <c r="FP400" s="420"/>
      <c r="FQ400" s="420"/>
      <c r="FR400" s="420"/>
      <c r="FS400" s="420"/>
      <c r="FT400" s="420"/>
      <c r="FU400" s="420"/>
      <c r="FV400" s="420"/>
      <c r="FW400" s="420"/>
      <c r="FX400" s="420"/>
      <c r="FY400" s="420"/>
      <c r="FZ400" s="420"/>
      <c r="GA400" s="420"/>
      <c r="GB400" s="420"/>
      <c r="GC400" s="420"/>
      <c r="GD400" s="420"/>
      <c r="GE400" s="420"/>
      <c r="GF400" s="420"/>
      <c r="GG400" s="420"/>
      <c r="GH400" s="420"/>
      <c r="GI400" s="420"/>
      <c r="GJ400" s="420"/>
      <c r="GK400" s="420"/>
      <c r="GL400" s="420"/>
      <c r="GM400" s="420"/>
      <c r="GN400" s="420"/>
      <c r="GO400" s="420"/>
      <c r="GP400" s="420"/>
      <c r="GQ400" s="420"/>
      <c r="GR400" s="420"/>
      <c r="GS400" s="420"/>
      <c r="GT400" s="420"/>
      <c r="GU400" s="420"/>
      <c r="GV400" s="420"/>
      <c r="GW400" s="420"/>
      <c r="GX400" s="420"/>
      <c r="GY400" s="420"/>
      <c r="GZ400" s="420"/>
      <c r="HA400" s="420"/>
      <c r="HB400" s="420"/>
      <c r="HC400" s="420"/>
      <c r="HD400" s="420"/>
      <c r="HE400" s="420"/>
      <c r="HF400" s="420"/>
      <c r="HG400" s="420"/>
      <c r="HH400" s="420"/>
      <c r="HI400" s="420"/>
      <c r="HJ400" s="420"/>
      <c r="HK400" s="420"/>
      <c r="HL400" s="420"/>
      <c r="HM400" s="420"/>
      <c r="HN400" s="420"/>
      <c r="HO400" s="420"/>
      <c r="HP400" s="420"/>
      <c r="HQ400" s="420"/>
      <c r="HR400" s="420"/>
      <c r="HS400" s="420"/>
      <c r="HT400" s="420"/>
      <c r="HU400" s="420"/>
      <c r="HV400" s="420"/>
      <c r="HW400" s="420"/>
      <c r="HX400" s="420"/>
      <c r="HY400" s="420"/>
      <c r="HZ400" s="420"/>
      <c r="IA400" s="420"/>
      <c r="IB400" s="420"/>
      <c r="IC400" s="420"/>
      <c r="ID400" s="420"/>
      <c r="IE400" s="420"/>
      <c r="IF400" s="420"/>
      <c r="IG400" s="420"/>
      <c r="IH400" s="420"/>
      <c r="II400" s="420"/>
      <c r="IJ400" s="420"/>
      <c r="IK400" s="420"/>
      <c r="IL400" s="420"/>
      <c r="IM400" s="420"/>
      <c r="IN400" s="420"/>
      <c r="IO400" s="420"/>
      <c r="IP400" s="420"/>
      <c r="IQ400" s="420"/>
      <c r="IR400" s="420"/>
      <c r="IS400" s="420"/>
      <c r="IT400" s="420"/>
      <c r="IU400" s="420"/>
      <c r="IV400" s="420"/>
    </row>
    <row r="401" spans="1:256" s="152" customFormat="1" ht="15">
      <c r="A401" s="171"/>
      <c r="B401" s="171"/>
      <c r="C401" s="420"/>
      <c r="D401" s="420"/>
      <c r="E401" s="420"/>
      <c r="F401" s="22"/>
      <c r="G401" s="20"/>
      <c r="H401" s="20"/>
      <c r="I401" s="20" t="s">
        <v>1797</v>
      </c>
      <c r="J401" s="490"/>
      <c r="K401" s="1199"/>
      <c r="L401" s="1199"/>
      <c r="M401" s="1199">
        <v>-9.4941140048829004E-2</v>
      </c>
      <c r="N401" s="1199">
        <v>-0.45722876894441788</v>
      </c>
      <c r="O401" s="1199">
        <v>0.21555522810311326</v>
      </c>
      <c r="P401" s="1199">
        <v>-0.21556043676198783</v>
      </c>
      <c r="Q401" s="1199">
        <v>0.24889032359892777</v>
      </c>
      <c r="R401" s="1199"/>
      <c r="S401" s="1199"/>
      <c r="T401" s="1199"/>
      <c r="U401" s="1199"/>
      <c r="V401" s="1199"/>
      <c r="W401" s="1199"/>
      <c r="X401"/>
      <c r="Y401" s="473"/>
      <c r="Z401" s="1199"/>
      <c r="AA401" s="1199"/>
      <c r="AB401" s="1199"/>
      <c r="AC401" s="1199" t="e">
        <v>#DIV/0!</v>
      </c>
      <c r="AD401" s="1199">
        <v>-0.25536956607761963</v>
      </c>
      <c r="AE401" s="1199">
        <v>4.2200483001710379E-2</v>
      </c>
      <c r="AF401" s="1199">
        <v>2.4692727618148304E-2</v>
      </c>
      <c r="AG401" s="1199">
        <v>2.4698752601034626E-2</v>
      </c>
      <c r="AH401" s="1199">
        <v>2.4697604441175018E-2</v>
      </c>
      <c r="AI401" s="1199">
        <v>2.4696630403406486E-2</v>
      </c>
      <c r="AJ401" s="1199">
        <v>2.4704965853795009E-2</v>
      </c>
      <c r="AK401" s="1199">
        <v>2.4698174985613029E-2</v>
      </c>
      <c r="AL401" s="1199">
        <v>2.470448345235177E-2</v>
      </c>
      <c r="AM401" s="1199">
        <v>2.4700223103711162E-2</v>
      </c>
      <c r="AN401" s="1199">
        <v>2.4686048559677789E-2</v>
      </c>
      <c r="AO401" s="1199">
        <v>2.4696182000651441E-2</v>
      </c>
      <c r="AP401" s="1199">
        <v>2.4691076260392446E-2</v>
      </c>
      <c r="AQ401" s="1199">
        <v>2.4683819241660503E-2</v>
      </c>
      <c r="AR401" s="1199">
        <v>2.469768193609637E-2</v>
      </c>
      <c r="AS401" s="1199">
        <v>2.4696036524163176E-2</v>
      </c>
      <c r="AT401" s="420"/>
      <c r="AU401" s="420"/>
      <c r="AV401" s="420"/>
      <c r="AW401" s="420"/>
      <c r="AX401" s="420"/>
      <c r="AY401" s="420"/>
      <c r="AZ401" s="420"/>
      <c r="BA401" s="420"/>
      <c r="BB401" s="420"/>
      <c r="BC401" s="420"/>
      <c r="BD401" s="420"/>
      <c r="BE401" s="420"/>
      <c r="BF401" s="420"/>
      <c r="BG401" s="420"/>
      <c r="BH401" s="420"/>
      <c r="BI401" s="420"/>
      <c r="BJ401" s="420"/>
      <c r="BK401" s="420"/>
      <c r="BL401" s="420"/>
      <c r="BM401" s="420"/>
      <c r="BN401" s="420"/>
      <c r="BO401" s="420"/>
      <c r="BP401" s="420"/>
      <c r="BQ401" s="420"/>
      <c r="BR401" s="420"/>
      <c r="BS401" s="420"/>
      <c r="BT401" s="420"/>
      <c r="BU401" s="420"/>
      <c r="BV401" s="420"/>
      <c r="BW401" s="420"/>
      <c r="BX401" s="420"/>
      <c r="BY401" s="420"/>
      <c r="BZ401" s="420"/>
      <c r="CA401" s="420"/>
      <c r="CB401" s="420"/>
      <c r="CC401" s="420"/>
      <c r="CD401" s="420"/>
      <c r="CE401" s="420"/>
      <c r="CF401" s="420"/>
      <c r="CG401" s="420"/>
      <c r="CH401" s="420"/>
      <c r="CI401" s="420"/>
      <c r="CJ401" s="420"/>
      <c r="CK401" s="420"/>
      <c r="CL401" s="420"/>
      <c r="CM401" s="420"/>
      <c r="CN401" s="420"/>
      <c r="CO401" s="420"/>
      <c r="CP401" s="420"/>
      <c r="CQ401" s="420"/>
      <c r="CR401" s="420"/>
      <c r="CS401" s="420"/>
      <c r="CT401" s="420"/>
      <c r="CU401" s="420"/>
      <c r="CV401" s="420"/>
      <c r="CW401" s="420"/>
      <c r="CX401" s="420"/>
      <c r="CY401" s="420"/>
      <c r="CZ401" s="420"/>
      <c r="DA401" s="420"/>
      <c r="DB401" s="420"/>
      <c r="DC401" s="420"/>
      <c r="DD401" s="420"/>
      <c r="DE401" s="420"/>
      <c r="DF401" s="420"/>
      <c r="DG401" s="420"/>
      <c r="DH401" s="420"/>
      <c r="DI401" s="420"/>
      <c r="DJ401" s="420"/>
      <c r="DK401" s="420"/>
      <c r="DL401" s="420"/>
      <c r="DM401" s="420"/>
      <c r="DN401" s="420"/>
      <c r="DO401" s="420"/>
      <c r="DP401" s="420"/>
      <c r="DQ401" s="420"/>
      <c r="DR401" s="420"/>
      <c r="DS401" s="420"/>
      <c r="DT401" s="420"/>
      <c r="DU401" s="420"/>
      <c r="DV401" s="420"/>
      <c r="DW401" s="420"/>
      <c r="DX401" s="420"/>
      <c r="DY401" s="420"/>
      <c r="DZ401" s="420"/>
      <c r="EA401" s="420"/>
      <c r="EB401" s="420"/>
      <c r="EC401" s="420"/>
      <c r="ED401" s="420"/>
      <c r="EE401" s="420"/>
      <c r="EF401" s="420"/>
      <c r="EG401" s="420"/>
      <c r="EH401" s="420"/>
      <c r="EI401" s="420"/>
      <c r="EJ401" s="420"/>
      <c r="EK401" s="420"/>
      <c r="EL401" s="420"/>
      <c r="EM401" s="420"/>
      <c r="EN401" s="420"/>
      <c r="EO401" s="420"/>
      <c r="EP401" s="420"/>
      <c r="EQ401" s="420"/>
      <c r="ER401" s="420"/>
      <c r="ES401" s="420"/>
      <c r="ET401" s="420"/>
      <c r="EU401" s="420"/>
      <c r="EV401" s="420"/>
      <c r="EW401" s="420"/>
      <c r="EX401" s="420"/>
      <c r="EY401" s="420"/>
      <c r="EZ401" s="420"/>
      <c r="FA401" s="420"/>
      <c r="FB401" s="420"/>
      <c r="FC401" s="420"/>
      <c r="FD401" s="420"/>
      <c r="FE401" s="420"/>
      <c r="FF401" s="420"/>
      <c r="FG401" s="420"/>
      <c r="FH401" s="420"/>
      <c r="FI401" s="420"/>
      <c r="FJ401" s="420"/>
      <c r="FK401" s="420"/>
      <c r="FL401" s="420"/>
      <c r="FM401" s="420"/>
      <c r="FN401" s="420"/>
      <c r="FO401" s="420"/>
      <c r="FP401" s="420"/>
      <c r="FQ401" s="420"/>
      <c r="FR401" s="420"/>
      <c r="FS401" s="420"/>
      <c r="FT401" s="420"/>
      <c r="FU401" s="420"/>
      <c r="FV401" s="420"/>
      <c r="FW401" s="420"/>
      <c r="FX401" s="420"/>
      <c r="FY401" s="420"/>
      <c r="FZ401" s="420"/>
      <c r="GA401" s="420"/>
      <c r="GB401" s="420"/>
      <c r="GC401" s="420"/>
      <c r="GD401" s="420"/>
      <c r="GE401" s="420"/>
      <c r="GF401" s="420"/>
      <c r="GG401" s="420"/>
      <c r="GH401" s="420"/>
      <c r="GI401" s="420"/>
      <c r="GJ401" s="420"/>
      <c r="GK401" s="420"/>
      <c r="GL401" s="420"/>
      <c r="GM401" s="420"/>
      <c r="GN401" s="420"/>
      <c r="GO401" s="420"/>
      <c r="GP401" s="420"/>
      <c r="GQ401" s="420"/>
      <c r="GR401" s="420"/>
      <c r="GS401" s="420"/>
      <c r="GT401" s="420"/>
      <c r="GU401" s="420"/>
      <c r="GV401" s="420"/>
      <c r="GW401" s="420"/>
      <c r="GX401" s="420"/>
      <c r="GY401" s="420"/>
      <c r="GZ401" s="420"/>
      <c r="HA401" s="420"/>
      <c r="HB401" s="420"/>
      <c r="HC401" s="420"/>
      <c r="HD401" s="420"/>
      <c r="HE401" s="420"/>
      <c r="HF401" s="420"/>
      <c r="HG401" s="420"/>
      <c r="HH401" s="420"/>
      <c r="HI401" s="420"/>
      <c r="HJ401" s="420"/>
      <c r="HK401" s="420"/>
      <c r="HL401" s="420"/>
      <c r="HM401" s="420"/>
      <c r="HN401" s="420"/>
      <c r="HO401" s="420"/>
      <c r="HP401" s="420"/>
      <c r="HQ401" s="420"/>
      <c r="HR401" s="420"/>
      <c r="HS401" s="420"/>
      <c r="HT401" s="420"/>
      <c r="HU401" s="420"/>
      <c r="HV401" s="420"/>
      <c r="HW401" s="420"/>
      <c r="HX401" s="420"/>
      <c r="HY401" s="420"/>
      <c r="HZ401" s="420"/>
      <c r="IA401" s="420"/>
      <c r="IB401" s="420"/>
      <c r="IC401" s="420"/>
      <c r="ID401" s="420"/>
      <c r="IE401" s="420"/>
      <c r="IF401" s="420"/>
      <c r="IG401" s="420"/>
      <c r="IH401" s="420"/>
      <c r="II401" s="420"/>
      <c r="IJ401" s="420"/>
      <c r="IK401" s="420"/>
      <c r="IL401" s="420"/>
      <c r="IM401" s="420"/>
      <c r="IN401" s="420"/>
      <c r="IO401" s="420"/>
      <c r="IP401" s="420"/>
      <c r="IQ401" s="420"/>
      <c r="IR401" s="420"/>
      <c r="IS401" s="420"/>
      <c r="IT401" s="420"/>
      <c r="IU401" s="420"/>
      <c r="IV401" s="420"/>
    </row>
    <row r="402" spans="1:256" s="152" customFormat="1" ht="15.6" customHeight="1">
      <c r="A402" s="171"/>
      <c r="B402" s="171"/>
      <c r="C402" s="420"/>
      <c r="D402" s="420"/>
      <c r="E402" s="420"/>
      <c r="F402" s="22"/>
      <c r="G402" s="20"/>
      <c r="H402" s="20" t="s">
        <v>1798</v>
      </c>
      <c r="I402" s="20"/>
      <c r="J402" s="490"/>
      <c r="K402" s="490"/>
      <c r="L402" s="490"/>
      <c r="M402" s="490"/>
      <c r="N402" s="490"/>
      <c r="O402" s="490"/>
      <c r="P402" s="490"/>
      <c r="Q402" s="490"/>
      <c r="R402" s="477"/>
      <c r="S402" s="477"/>
      <c r="T402" s="477"/>
      <c r="U402" s="477"/>
      <c r="V402" s="477"/>
      <c r="W402" s="477"/>
      <c r="X402"/>
      <c r="Y402" s="473"/>
      <c r="Z402" s="477"/>
      <c r="AA402" s="477"/>
      <c r="AB402" s="477"/>
      <c r="AC402" s="477">
        <v>326679000</v>
      </c>
      <c r="AD402" s="477">
        <v>368640378.27477044</v>
      </c>
      <c r="AE402" s="477">
        <v>379373948.01480824</v>
      </c>
      <c r="AF402" s="477">
        <v>392753200</v>
      </c>
      <c r="AG402" s="477">
        <v>408890900</v>
      </c>
      <c r="AH402" s="477">
        <v>425919700</v>
      </c>
      <c r="AI402" s="477">
        <v>443481300</v>
      </c>
      <c r="AJ402" s="477">
        <v>458380000</v>
      </c>
      <c r="AK402" s="477">
        <v>473794700</v>
      </c>
      <c r="AL402" s="477">
        <v>489743500</v>
      </c>
      <c r="AM402" s="477">
        <v>506347900</v>
      </c>
      <c r="AN402" s="477">
        <v>523631700</v>
      </c>
      <c r="AO402" s="477">
        <v>541618200</v>
      </c>
      <c r="AP402" s="477">
        <v>560333400</v>
      </c>
      <c r="AQ402" s="477">
        <v>579804000</v>
      </c>
      <c r="AR402" s="477">
        <v>600057400</v>
      </c>
      <c r="AS402" s="477">
        <v>621122600</v>
      </c>
      <c r="AT402" s="420"/>
      <c r="AU402" s="420"/>
      <c r="AV402" s="420"/>
      <c r="AW402" s="420"/>
      <c r="AX402" s="420"/>
      <c r="AY402" s="420"/>
      <c r="AZ402" s="420"/>
      <c r="BA402" s="420"/>
      <c r="BB402" s="420"/>
      <c r="BC402" s="420"/>
      <c r="BD402" s="420"/>
      <c r="BE402" s="420"/>
      <c r="BF402" s="420"/>
      <c r="BG402" s="420"/>
      <c r="BH402" s="420"/>
      <c r="BI402" s="420"/>
      <c r="BJ402" s="420"/>
      <c r="BK402" s="420"/>
      <c r="BL402" s="420"/>
      <c r="BM402" s="420"/>
      <c r="BN402" s="420"/>
      <c r="BO402" s="420"/>
      <c r="BP402" s="420"/>
      <c r="BQ402" s="420"/>
      <c r="BR402" s="420"/>
      <c r="BS402" s="420"/>
      <c r="BT402" s="420"/>
      <c r="BU402" s="420"/>
      <c r="BV402" s="420"/>
      <c r="BW402" s="420"/>
      <c r="BX402" s="420"/>
      <c r="BY402" s="420"/>
      <c r="BZ402" s="420"/>
      <c r="CA402" s="420"/>
      <c r="CB402" s="420"/>
      <c r="CC402" s="420"/>
      <c r="CD402" s="420"/>
      <c r="CE402" s="420"/>
      <c r="CF402" s="420"/>
      <c r="CG402" s="420"/>
      <c r="CH402" s="420"/>
      <c r="CI402" s="420"/>
      <c r="CJ402" s="420"/>
      <c r="CK402" s="420"/>
      <c r="CL402" s="420"/>
      <c r="CM402" s="420"/>
      <c r="CN402" s="420"/>
      <c r="CO402" s="420"/>
      <c r="CP402" s="420"/>
      <c r="CQ402" s="420"/>
      <c r="CR402" s="420"/>
      <c r="CS402" s="420"/>
      <c r="CT402" s="420"/>
      <c r="CU402" s="420"/>
      <c r="CV402" s="420"/>
      <c r="CW402" s="420"/>
      <c r="CX402" s="420"/>
      <c r="CY402" s="420"/>
      <c r="CZ402" s="420"/>
      <c r="DA402" s="420"/>
      <c r="DB402" s="420"/>
      <c r="DC402" s="420"/>
      <c r="DD402" s="420"/>
      <c r="DE402" s="420"/>
      <c r="DF402" s="420"/>
      <c r="DG402" s="420"/>
      <c r="DH402" s="420"/>
      <c r="DI402" s="420"/>
      <c r="DJ402" s="420"/>
      <c r="DK402" s="420"/>
      <c r="DL402" s="420"/>
      <c r="DM402" s="420"/>
      <c r="DN402" s="420"/>
      <c r="DO402" s="420"/>
      <c r="DP402" s="420"/>
      <c r="DQ402" s="420"/>
      <c r="DR402" s="420"/>
      <c r="DS402" s="420"/>
      <c r="DT402" s="420"/>
      <c r="DU402" s="420"/>
      <c r="DV402" s="420"/>
      <c r="DW402" s="420"/>
      <c r="DX402" s="420"/>
      <c r="DY402" s="420"/>
      <c r="DZ402" s="420"/>
      <c r="EA402" s="420"/>
      <c r="EB402" s="420"/>
      <c r="EC402" s="420"/>
      <c r="ED402" s="420"/>
      <c r="EE402" s="420"/>
      <c r="EF402" s="420"/>
      <c r="EG402" s="420"/>
      <c r="EH402" s="420"/>
      <c r="EI402" s="420"/>
      <c r="EJ402" s="420"/>
      <c r="EK402" s="420"/>
      <c r="EL402" s="420"/>
      <c r="EM402" s="420"/>
      <c r="EN402" s="420"/>
      <c r="EO402" s="420"/>
      <c r="EP402" s="420"/>
      <c r="EQ402" s="420"/>
      <c r="ER402" s="420"/>
      <c r="ES402" s="420"/>
      <c r="ET402" s="420"/>
      <c r="EU402" s="420"/>
      <c r="EV402" s="420"/>
      <c r="EW402" s="420"/>
      <c r="EX402" s="420"/>
      <c r="EY402" s="420"/>
      <c r="EZ402" s="420"/>
      <c r="FA402" s="420"/>
      <c r="FB402" s="420"/>
      <c r="FC402" s="420"/>
      <c r="FD402" s="420"/>
      <c r="FE402" s="420"/>
      <c r="FF402" s="420"/>
      <c r="FG402" s="420"/>
      <c r="FH402" s="420"/>
      <c r="FI402" s="420"/>
      <c r="FJ402" s="420"/>
      <c r="FK402" s="420"/>
      <c r="FL402" s="420"/>
      <c r="FM402" s="420"/>
      <c r="FN402" s="420"/>
      <c r="FO402" s="420"/>
      <c r="FP402" s="420"/>
      <c r="FQ402" s="420"/>
      <c r="FR402" s="420"/>
      <c r="FS402" s="420"/>
      <c r="FT402" s="420"/>
      <c r="FU402" s="420"/>
      <c r="FV402" s="420"/>
      <c r="FW402" s="420"/>
      <c r="FX402" s="420"/>
      <c r="FY402" s="420"/>
      <c r="FZ402" s="420"/>
      <c r="GA402" s="420"/>
      <c r="GB402" s="420"/>
      <c r="GC402" s="420"/>
      <c r="GD402" s="420"/>
      <c r="GE402" s="420"/>
      <c r="GF402" s="420"/>
      <c r="GG402" s="420"/>
      <c r="GH402" s="420"/>
      <c r="GI402" s="420"/>
      <c r="GJ402" s="420"/>
      <c r="GK402" s="420"/>
      <c r="GL402" s="420"/>
      <c r="GM402" s="420"/>
      <c r="GN402" s="420"/>
      <c r="GO402" s="420"/>
      <c r="GP402" s="420"/>
      <c r="GQ402" s="420"/>
      <c r="GR402" s="420"/>
      <c r="GS402" s="420"/>
      <c r="GT402" s="420"/>
      <c r="GU402" s="420"/>
      <c r="GV402" s="420"/>
      <c r="GW402" s="420"/>
      <c r="GX402" s="420"/>
      <c r="GY402" s="420"/>
      <c r="GZ402" s="420"/>
      <c r="HA402" s="420"/>
      <c r="HB402" s="420"/>
      <c r="HC402" s="420"/>
      <c r="HD402" s="420"/>
      <c r="HE402" s="420"/>
      <c r="HF402" s="420"/>
      <c r="HG402" s="420"/>
      <c r="HH402" s="420"/>
      <c r="HI402" s="420"/>
      <c r="HJ402" s="420"/>
      <c r="HK402" s="420"/>
      <c r="HL402" s="420"/>
      <c r="HM402" s="420"/>
      <c r="HN402" s="420"/>
      <c r="HO402" s="420"/>
      <c r="HP402" s="420"/>
      <c r="HQ402" s="420"/>
      <c r="HR402" s="420"/>
      <c r="HS402" s="420"/>
      <c r="HT402" s="420"/>
      <c r="HU402" s="420"/>
      <c r="HV402" s="420"/>
      <c r="HW402" s="420"/>
      <c r="HX402" s="420"/>
      <c r="HY402" s="420"/>
      <c r="HZ402" s="420"/>
      <c r="IA402" s="420"/>
      <c r="IB402" s="420"/>
      <c r="IC402" s="420"/>
      <c r="ID402" s="420"/>
      <c r="IE402" s="420"/>
      <c r="IF402" s="420"/>
      <c r="IG402" s="420"/>
      <c r="IH402" s="420"/>
      <c r="II402" s="420"/>
      <c r="IJ402" s="420"/>
      <c r="IK402" s="420"/>
      <c r="IL402" s="420"/>
      <c r="IM402" s="420"/>
      <c r="IN402" s="420"/>
      <c r="IO402" s="420"/>
      <c r="IP402" s="420"/>
      <c r="IQ402" s="420"/>
      <c r="IR402" s="420"/>
      <c r="IS402" s="420"/>
      <c r="IT402" s="420"/>
      <c r="IU402" s="420"/>
      <c r="IV402" s="420"/>
    </row>
    <row r="403" spans="1:256" s="152" customFormat="1" ht="15">
      <c r="A403" s="171"/>
      <c r="B403" s="171"/>
      <c r="C403" s="420"/>
      <c r="D403" s="420"/>
      <c r="E403" s="420"/>
      <c r="F403" s="22"/>
      <c r="G403" s="20"/>
      <c r="H403" s="20"/>
      <c r="I403" s="20" t="s">
        <v>1797</v>
      </c>
      <c r="J403" s="490"/>
      <c r="K403" s="490"/>
      <c r="L403" s="1199"/>
      <c r="M403" s="1199">
        <v>-9.4941140048829004E-2</v>
      </c>
      <c r="N403" s="1199">
        <v>-0.45722876894441788</v>
      </c>
      <c r="O403" s="1199">
        <v>0.21555522810311326</v>
      </c>
      <c r="P403" s="1199">
        <v>-0.21556043676198783</v>
      </c>
      <c r="Q403" s="1199">
        <v>0.24889032359892777</v>
      </c>
      <c r="R403" s="1199"/>
      <c r="S403" s="1199"/>
      <c r="T403" s="1199"/>
      <c r="U403" s="1199"/>
      <c r="V403" s="1199"/>
      <c r="W403" s="1199"/>
      <c r="X403"/>
      <c r="Y403" s="473"/>
      <c r="Z403" s="1199"/>
      <c r="AA403" s="1199"/>
      <c r="AB403" s="1199"/>
      <c r="AC403" s="1199" t="e">
        <v>#DIV/0!</v>
      </c>
      <c r="AD403" s="1199">
        <v>0.12084354681708995</v>
      </c>
      <c r="AE403" s="1199">
        <v>2.8700804664140572E-2</v>
      </c>
      <c r="AF403" s="1199">
        <v>3.4659035912104175E-2</v>
      </c>
      <c r="AG403" s="1199">
        <v>4.0266947513745009E-2</v>
      </c>
      <c r="AH403" s="1199">
        <v>4.0802458555950584E-2</v>
      </c>
      <c r="AI403" s="1199">
        <v>4.0404805412035019E-2</v>
      </c>
      <c r="AJ403" s="1199">
        <v>3.3042898170352913E-2</v>
      </c>
      <c r="AK403" s="1199">
        <v>3.3075571076363081E-2</v>
      </c>
      <c r="AL403" s="1199">
        <v>3.3107679151360661E-2</v>
      </c>
      <c r="AM403" s="1199">
        <v>3.3342197781786403E-2</v>
      </c>
      <c r="AN403" s="1199">
        <v>3.3564592161134367E-2</v>
      </c>
      <c r="AO403" s="1199">
        <v>3.377275056744708E-2</v>
      </c>
      <c r="AP403" s="1199">
        <v>3.3970638547945874E-2</v>
      </c>
      <c r="AQ403" s="1199">
        <v>3.4158151677124937E-2</v>
      </c>
      <c r="AR403" s="1199">
        <v>3.433520191262586E-2</v>
      </c>
      <c r="AS403" s="1199">
        <v>3.4503168651439792E-2</v>
      </c>
      <c r="AT403" s="420"/>
      <c r="AU403" s="420"/>
      <c r="AV403" s="420"/>
      <c r="AW403" s="420"/>
      <c r="AX403" s="420"/>
      <c r="AY403" s="420"/>
      <c r="AZ403" s="420"/>
      <c r="BA403" s="420"/>
      <c r="BB403" s="420"/>
      <c r="BC403" s="420"/>
      <c r="BD403" s="420"/>
      <c r="BE403" s="420"/>
      <c r="BF403" s="420"/>
      <c r="BG403" s="420"/>
      <c r="BH403" s="420"/>
      <c r="BI403" s="420"/>
      <c r="BJ403" s="420"/>
      <c r="BK403" s="420"/>
      <c r="BL403" s="420"/>
      <c r="BM403" s="420"/>
      <c r="BN403" s="420"/>
      <c r="BO403" s="420"/>
      <c r="BP403" s="420"/>
      <c r="BQ403" s="420"/>
      <c r="BR403" s="420"/>
      <c r="BS403" s="420"/>
      <c r="BT403" s="420"/>
      <c r="BU403" s="420"/>
      <c r="BV403" s="420"/>
      <c r="BW403" s="420"/>
      <c r="BX403" s="420"/>
      <c r="BY403" s="420"/>
      <c r="BZ403" s="420"/>
      <c r="CA403" s="420"/>
      <c r="CB403" s="420"/>
      <c r="CC403" s="420"/>
      <c r="CD403" s="420"/>
      <c r="CE403" s="420"/>
      <c r="CF403" s="420"/>
      <c r="CG403" s="420"/>
      <c r="CH403" s="420"/>
      <c r="CI403" s="420"/>
      <c r="CJ403" s="420"/>
      <c r="CK403" s="420"/>
      <c r="CL403" s="420"/>
      <c r="CM403" s="420"/>
      <c r="CN403" s="420"/>
      <c r="CO403" s="420"/>
      <c r="CP403" s="420"/>
      <c r="CQ403" s="420"/>
      <c r="CR403" s="420"/>
      <c r="CS403" s="420"/>
      <c r="CT403" s="420"/>
      <c r="CU403" s="420"/>
      <c r="CV403" s="420"/>
      <c r="CW403" s="420"/>
      <c r="CX403" s="420"/>
      <c r="CY403" s="420"/>
      <c r="CZ403" s="420"/>
      <c r="DA403" s="420"/>
      <c r="DB403" s="420"/>
      <c r="DC403" s="420"/>
      <c r="DD403" s="420"/>
      <c r="DE403" s="420"/>
      <c r="DF403" s="420"/>
      <c r="DG403" s="420"/>
      <c r="DH403" s="420"/>
      <c r="DI403" s="420"/>
      <c r="DJ403" s="420"/>
      <c r="DK403" s="420"/>
      <c r="DL403" s="420"/>
      <c r="DM403" s="420"/>
      <c r="DN403" s="420"/>
      <c r="DO403" s="420"/>
      <c r="DP403" s="420"/>
      <c r="DQ403" s="420"/>
      <c r="DR403" s="420"/>
      <c r="DS403" s="420"/>
      <c r="DT403" s="420"/>
      <c r="DU403" s="420"/>
      <c r="DV403" s="420"/>
      <c r="DW403" s="420"/>
      <c r="DX403" s="420"/>
      <c r="DY403" s="420"/>
      <c r="DZ403" s="420"/>
      <c r="EA403" s="420"/>
      <c r="EB403" s="420"/>
      <c r="EC403" s="420"/>
      <c r="ED403" s="420"/>
      <c r="EE403" s="420"/>
      <c r="EF403" s="420"/>
      <c r="EG403" s="420"/>
      <c r="EH403" s="420"/>
      <c r="EI403" s="420"/>
      <c r="EJ403" s="420"/>
      <c r="EK403" s="420"/>
      <c r="EL403" s="420"/>
      <c r="EM403" s="420"/>
      <c r="EN403" s="420"/>
      <c r="EO403" s="420"/>
      <c r="EP403" s="420"/>
      <c r="EQ403" s="420"/>
      <c r="ER403" s="420"/>
      <c r="ES403" s="420"/>
      <c r="ET403" s="420"/>
      <c r="EU403" s="420"/>
      <c r="EV403" s="420"/>
      <c r="EW403" s="420"/>
      <c r="EX403" s="420"/>
      <c r="EY403" s="420"/>
      <c r="EZ403" s="420"/>
      <c r="FA403" s="420"/>
      <c r="FB403" s="420"/>
      <c r="FC403" s="420"/>
      <c r="FD403" s="420"/>
      <c r="FE403" s="420"/>
      <c r="FF403" s="420"/>
      <c r="FG403" s="420"/>
      <c r="FH403" s="420"/>
      <c r="FI403" s="420"/>
      <c r="FJ403" s="420"/>
      <c r="FK403" s="420"/>
      <c r="FL403" s="420"/>
      <c r="FM403" s="420"/>
      <c r="FN403" s="420"/>
      <c r="FO403" s="420"/>
      <c r="FP403" s="420"/>
      <c r="FQ403" s="420"/>
      <c r="FR403" s="420"/>
      <c r="FS403" s="420"/>
      <c r="FT403" s="420"/>
      <c r="FU403" s="420"/>
      <c r="FV403" s="420"/>
      <c r="FW403" s="420"/>
      <c r="FX403" s="420"/>
      <c r="FY403" s="420"/>
      <c r="FZ403" s="420"/>
      <c r="GA403" s="420"/>
      <c r="GB403" s="420"/>
      <c r="GC403" s="420"/>
      <c r="GD403" s="420"/>
      <c r="GE403" s="420"/>
      <c r="GF403" s="420"/>
      <c r="GG403" s="420"/>
      <c r="GH403" s="420"/>
      <c r="GI403" s="420"/>
      <c r="GJ403" s="420"/>
      <c r="GK403" s="420"/>
      <c r="GL403" s="420"/>
      <c r="GM403" s="420"/>
      <c r="GN403" s="420"/>
      <c r="GO403" s="420"/>
      <c r="GP403" s="420"/>
      <c r="GQ403" s="420"/>
      <c r="GR403" s="420"/>
      <c r="GS403" s="420"/>
      <c r="GT403" s="420"/>
      <c r="GU403" s="420"/>
      <c r="GV403" s="420"/>
      <c r="GW403" s="420"/>
      <c r="GX403" s="420"/>
      <c r="GY403" s="420"/>
      <c r="GZ403" s="420"/>
      <c r="HA403" s="420"/>
      <c r="HB403" s="420"/>
      <c r="HC403" s="420"/>
      <c r="HD403" s="420"/>
      <c r="HE403" s="420"/>
      <c r="HF403" s="420"/>
      <c r="HG403" s="420"/>
      <c r="HH403" s="420"/>
      <c r="HI403" s="420"/>
      <c r="HJ403" s="420"/>
      <c r="HK403" s="420"/>
      <c r="HL403" s="420"/>
      <c r="HM403" s="420"/>
      <c r="HN403" s="420"/>
      <c r="HO403" s="420"/>
      <c r="HP403" s="420"/>
      <c r="HQ403" s="420"/>
      <c r="HR403" s="420"/>
      <c r="HS403" s="420"/>
      <c r="HT403" s="420"/>
      <c r="HU403" s="420"/>
      <c r="HV403" s="420"/>
      <c r="HW403" s="420"/>
      <c r="HX403" s="420"/>
      <c r="HY403" s="420"/>
      <c r="HZ403" s="420"/>
      <c r="IA403" s="420"/>
      <c r="IB403" s="420"/>
      <c r="IC403" s="420"/>
      <c r="ID403" s="420"/>
      <c r="IE403" s="420"/>
      <c r="IF403" s="420"/>
      <c r="IG403" s="420"/>
      <c r="IH403" s="420"/>
      <c r="II403" s="420"/>
      <c r="IJ403" s="420"/>
      <c r="IK403" s="420"/>
      <c r="IL403" s="420"/>
      <c r="IM403" s="420"/>
      <c r="IN403" s="420"/>
      <c r="IO403" s="420"/>
      <c r="IP403" s="420"/>
      <c r="IQ403" s="420"/>
      <c r="IR403" s="420"/>
      <c r="IS403" s="420"/>
      <c r="IT403" s="420"/>
      <c r="IU403" s="420"/>
      <c r="IV403" s="420"/>
    </row>
    <row r="404" spans="1:256" s="152" customFormat="1" ht="15">
      <c r="A404" s="171"/>
      <c r="B404" s="171"/>
      <c r="C404" s="1310"/>
      <c r="D404" s="1310"/>
      <c r="H404" s="20" t="s">
        <v>810</v>
      </c>
      <c r="I404" s="20"/>
      <c r="J404" s="490"/>
      <c r="K404" s="490"/>
      <c r="L404" s="1311">
        <v>18675300</v>
      </c>
      <c r="M404" s="1311">
        <v>16983812</v>
      </c>
      <c r="N404" s="1311">
        <v>10751356</v>
      </c>
      <c r="O404" s="1311">
        <v>13337600</v>
      </c>
      <c r="P404" s="1311">
        <v>10751300</v>
      </c>
      <c r="Q404" s="1311">
        <v>13789631.939999999</v>
      </c>
      <c r="R404" s="1311"/>
      <c r="S404" s="1311"/>
      <c r="T404" s="1311"/>
      <c r="U404" s="1311"/>
      <c r="V404" s="1311"/>
      <c r="W404" s="1311"/>
      <c r="X404"/>
      <c r="Y404" s="473"/>
      <c r="Z404" s="1311"/>
      <c r="AA404" s="1311"/>
      <c r="AB404" s="1311"/>
      <c r="AC404" s="1311">
        <v>349700900</v>
      </c>
      <c r="AD404" s="1311">
        <v>386473836.53997046</v>
      </c>
      <c r="AE404" s="1311">
        <v>397976092.21650827</v>
      </c>
      <c r="AF404" s="1311">
        <v>411820400</v>
      </c>
      <c r="AG404" s="1311">
        <v>428434900</v>
      </c>
      <c r="AH404" s="1311">
        <v>445952400</v>
      </c>
      <c r="AI404" s="1311">
        <v>464014900</v>
      </c>
      <c r="AJ404" s="1311">
        <v>479427200</v>
      </c>
      <c r="AK404" s="1311">
        <v>495368200</v>
      </c>
      <c r="AL404" s="1311">
        <v>511856600</v>
      </c>
      <c r="AM404" s="1311">
        <v>529014000</v>
      </c>
      <c r="AN404" s="1311">
        <v>546864300</v>
      </c>
      <c r="AO404" s="1311">
        <v>565431700</v>
      </c>
      <c r="AP404" s="1311">
        <v>584742200</v>
      </c>
      <c r="AQ404" s="1311">
        <v>604822800</v>
      </c>
      <c r="AR404" s="1311">
        <v>625701800</v>
      </c>
      <c r="AS404" s="1311">
        <v>647408200</v>
      </c>
    </row>
    <row r="405" spans="1:256" s="146" customFormat="1">
      <c r="A405" s="171"/>
      <c r="B405" s="171"/>
      <c r="C405" s="1310"/>
      <c r="D405" s="1310"/>
      <c r="E405" s="122"/>
      <c r="F405" s="419"/>
      <c r="G405" s="419"/>
      <c r="H405" s="20"/>
      <c r="I405" s="20" t="s">
        <v>1797</v>
      </c>
      <c r="J405" s="490"/>
      <c r="K405" s="490"/>
      <c r="L405" s="490"/>
      <c r="M405" s="490"/>
      <c r="N405" s="490"/>
      <c r="O405" s="490"/>
      <c r="P405" s="490"/>
      <c r="Q405" s="490"/>
      <c r="R405" s="1199"/>
      <c r="S405" s="1199"/>
      <c r="T405" s="1199"/>
      <c r="U405" s="1199"/>
      <c r="V405" s="1199"/>
      <c r="W405" s="1199"/>
      <c r="X405"/>
      <c r="Y405" s="473"/>
      <c r="Z405" s="1199"/>
      <c r="AA405" s="1199"/>
      <c r="AB405" s="1199"/>
      <c r="AC405" s="1199" t="e">
        <v>#DIV/0!</v>
      </c>
      <c r="AD405" s="1199">
        <v>9.9985954736707475E-2</v>
      </c>
      <c r="AE405" s="1199">
        <v>2.9327761235136671E-2</v>
      </c>
      <c r="AF405" s="1199">
        <v>3.4195398305262373E-2</v>
      </c>
      <c r="AG405" s="1199">
        <v>3.9551469197458299E-2</v>
      </c>
      <c r="AH405" s="1199">
        <v>4.0073418691864288E-2</v>
      </c>
      <c r="AI405" s="1199">
        <v>3.9704443912647963E-2</v>
      </c>
      <c r="AJ405" s="1199">
        <v>3.2675394199781119E-2</v>
      </c>
      <c r="AK405" s="1199">
        <v>3.2709266462448761E-2</v>
      </c>
      <c r="AL405" s="1199">
        <v>3.2743183243435781E-2</v>
      </c>
      <c r="AM405" s="1199">
        <v>3.2970388851157426E-2</v>
      </c>
      <c r="AN405" s="1199">
        <v>3.3185794669719999E-2</v>
      </c>
      <c r="AO405" s="1199">
        <v>3.3388818983232066E-2</v>
      </c>
      <c r="AP405" s="1199">
        <v>3.3581556152133429E-2</v>
      </c>
      <c r="AQ405" s="1199">
        <v>3.376445622590668E-2</v>
      </c>
      <c r="AR405" s="1199">
        <v>3.393837721073413E-2</v>
      </c>
      <c r="AS405" s="1199">
        <v>3.4103107682552307E-2</v>
      </c>
      <c r="AT405" s="419"/>
      <c r="AU405" s="419"/>
      <c r="AV405" s="419"/>
      <c r="AW405" s="419"/>
      <c r="AX405" s="419"/>
      <c r="AY405" s="419"/>
      <c r="AZ405" s="419"/>
      <c r="BA405" s="419"/>
      <c r="BB405" s="419"/>
      <c r="BC405" s="419"/>
      <c r="BD405" s="419"/>
      <c r="BE405" s="419"/>
      <c r="BF405" s="419"/>
      <c r="BG405" s="419"/>
      <c r="BH405" s="419"/>
      <c r="BI405" s="419"/>
      <c r="BJ405" s="152"/>
      <c r="BK405" s="152"/>
      <c r="BL405" s="152"/>
      <c r="BM405" s="152"/>
      <c r="BN405" s="152"/>
      <c r="BO405" s="152"/>
      <c r="BP405" s="152"/>
      <c r="BQ405" s="152"/>
      <c r="BR405" s="152"/>
      <c r="BS405" s="152"/>
      <c r="BT405" s="152"/>
      <c r="BU405" s="152"/>
      <c r="BV405" s="152"/>
      <c r="BW405" s="152"/>
      <c r="BX405" s="152"/>
      <c r="BY405" s="152"/>
      <c r="BZ405" s="152"/>
      <c r="CA405" s="152"/>
      <c r="CB405" s="152"/>
      <c r="CC405" s="152"/>
      <c r="CD405" s="152"/>
      <c r="CE405" s="152"/>
      <c r="CF405" s="152"/>
      <c r="CG405" s="152"/>
      <c r="CH405" s="152"/>
      <c r="CI405" s="152"/>
      <c r="CJ405" s="152"/>
      <c r="CK405" s="152"/>
      <c r="CL405" s="152"/>
      <c r="CM405" s="152"/>
      <c r="CN405" s="152"/>
      <c r="CO405" s="152"/>
      <c r="CP405" s="152"/>
      <c r="CQ405" s="152"/>
      <c r="CR405" s="152"/>
      <c r="CS405" s="152"/>
      <c r="CT405" s="152"/>
      <c r="CU405" s="152"/>
      <c r="CV405" s="152"/>
      <c r="CW405" s="152"/>
      <c r="CX405" s="152"/>
      <c r="CY405" s="152"/>
      <c r="CZ405" s="152"/>
      <c r="DA405" s="152"/>
      <c r="DB405" s="152"/>
      <c r="DC405" s="152"/>
      <c r="DD405" s="152"/>
      <c r="DE405" s="152"/>
      <c r="DF405" s="152"/>
      <c r="DG405" s="152"/>
      <c r="DH405" s="152"/>
      <c r="DI405" s="152"/>
      <c r="DJ405" s="152"/>
      <c r="DK405" s="152"/>
      <c r="DL405" s="152"/>
      <c r="DM405" s="152"/>
      <c r="DN405" s="152"/>
      <c r="DO405" s="152"/>
      <c r="DP405" s="152"/>
      <c r="DQ405" s="152"/>
      <c r="DR405" s="152"/>
      <c r="DS405" s="152"/>
      <c r="DT405" s="152"/>
      <c r="DU405" s="152"/>
      <c r="DV405" s="152"/>
      <c r="DW405" s="152"/>
      <c r="DX405" s="152"/>
      <c r="DY405" s="152"/>
      <c r="DZ405" s="152"/>
      <c r="EA405" s="152"/>
      <c r="EB405" s="152"/>
      <c r="EC405" s="152"/>
      <c r="ED405" s="152"/>
      <c r="EE405" s="152"/>
      <c r="EF405" s="152"/>
      <c r="EG405" s="152"/>
      <c r="EH405" s="152"/>
      <c r="EI405" s="152"/>
      <c r="EJ405" s="152"/>
      <c r="EK405" s="152"/>
      <c r="EL405" s="152"/>
      <c r="EM405" s="152"/>
      <c r="EN405" s="152"/>
      <c r="EO405" s="152"/>
      <c r="EP405" s="152"/>
      <c r="EQ405" s="152"/>
      <c r="ER405" s="152"/>
      <c r="ES405" s="152"/>
      <c r="ET405" s="152"/>
      <c r="EU405" s="152"/>
      <c r="EV405" s="152"/>
      <c r="EW405" s="152"/>
      <c r="EX405" s="152"/>
      <c r="EY405" s="152"/>
      <c r="EZ405" s="152"/>
      <c r="FA405" s="152"/>
      <c r="FB405" s="152"/>
      <c r="FC405" s="152"/>
      <c r="FD405" s="152"/>
      <c r="FE405" s="152"/>
      <c r="FF405" s="152"/>
      <c r="FG405" s="152"/>
      <c r="FH405" s="152"/>
      <c r="FI405" s="152"/>
      <c r="FJ405" s="152"/>
      <c r="FK405" s="152"/>
      <c r="FL405" s="152"/>
      <c r="FM405" s="152"/>
      <c r="FN405" s="152"/>
      <c r="FO405" s="152"/>
      <c r="FP405" s="152"/>
      <c r="FQ405" s="152"/>
      <c r="FR405" s="152"/>
      <c r="FS405" s="152"/>
      <c r="FT405" s="152"/>
      <c r="FU405" s="152"/>
      <c r="FV405" s="152"/>
      <c r="FW405" s="152"/>
      <c r="FX405" s="152"/>
      <c r="FY405" s="152"/>
      <c r="FZ405" s="152"/>
      <c r="GA405" s="152"/>
      <c r="GB405" s="152"/>
      <c r="GC405" s="152"/>
      <c r="GD405" s="152"/>
      <c r="GE405" s="152"/>
      <c r="GF405" s="152"/>
      <c r="GG405" s="152"/>
      <c r="GH405" s="152"/>
      <c r="GI405" s="152"/>
      <c r="GJ405" s="152"/>
      <c r="GK405" s="152"/>
      <c r="GL405" s="152"/>
      <c r="GM405" s="152"/>
      <c r="GN405" s="152"/>
      <c r="GO405" s="152"/>
      <c r="GP405" s="152"/>
      <c r="GQ405" s="152"/>
      <c r="GR405" s="152"/>
      <c r="GS405" s="152"/>
      <c r="GT405" s="152"/>
      <c r="GU405" s="152"/>
      <c r="GV405" s="152"/>
      <c r="GW405" s="152"/>
      <c r="GX405" s="152"/>
      <c r="GY405" s="152"/>
      <c r="GZ405" s="152"/>
      <c r="HA405" s="152"/>
      <c r="HB405" s="152"/>
      <c r="HC405" s="152"/>
      <c r="HD405" s="152"/>
      <c r="HE405" s="152"/>
      <c r="HF405" s="152"/>
      <c r="HG405" s="152"/>
      <c r="HH405" s="152"/>
      <c r="HI405" s="152"/>
      <c r="HJ405" s="152"/>
      <c r="HK405" s="152"/>
      <c r="HL405" s="152"/>
      <c r="HM405" s="152"/>
      <c r="HN405" s="152"/>
      <c r="HO405" s="152"/>
      <c r="HP405" s="152"/>
      <c r="HQ405" s="152"/>
      <c r="HR405" s="152"/>
      <c r="HS405" s="152"/>
      <c r="HT405" s="152"/>
      <c r="HU405" s="152"/>
      <c r="HV405" s="152"/>
      <c r="HW405" s="152"/>
      <c r="HX405" s="152"/>
      <c r="HY405" s="152"/>
      <c r="HZ405" s="152"/>
      <c r="IA405" s="152"/>
      <c r="IB405" s="152"/>
      <c r="IC405" s="152"/>
      <c r="ID405" s="152"/>
      <c r="IE405" s="152"/>
      <c r="IF405" s="152"/>
      <c r="IG405" s="152"/>
      <c r="IH405" s="152"/>
      <c r="II405" s="152"/>
      <c r="IJ405" s="152"/>
      <c r="IK405" s="152"/>
      <c r="IL405" s="152"/>
      <c r="IM405" s="152"/>
      <c r="IN405" s="152"/>
      <c r="IO405" s="152"/>
      <c r="IP405" s="152"/>
      <c r="IQ405" s="152"/>
      <c r="IR405" s="152"/>
      <c r="IS405" s="152"/>
      <c r="IT405" s="152"/>
      <c r="IU405" s="152"/>
      <c r="IV405" s="152"/>
    </row>
    <row r="406" spans="1:256" s="146" customFormat="1">
      <c r="A406" s="171"/>
      <c r="B406" s="171"/>
      <c r="C406" s="1310"/>
      <c r="D406" s="1310"/>
      <c r="E406" s="122"/>
      <c r="F406" s="419"/>
      <c r="G406" s="419"/>
      <c r="H406" s="20"/>
      <c r="I406" s="20"/>
      <c r="J406" s="490"/>
      <c r="K406" s="490"/>
      <c r="L406" s="490"/>
      <c r="M406" s="490"/>
      <c r="N406" s="490"/>
      <c r="O406" s="490"/>
      <c r="P406" s="490"/>
      <c r="Q406" s="490"/>
      <c r="R406" s="1199"/>
      <c r="S406" s="1199"/>
      <c r="T406" s="1199"/>
      <c r="U406" s="1199"/>
      <c r="V406" s="473"/>
      <c r="W406" s="473"/>
      <c r="X406"/>
      <c r="Y406" s="473"/>
      <c r="Z406" s="473"/>
      <c r="AA406" s="473"/>
      <c r="AB406" s="473"/>
      <c r="AC406" s="473"/>
      <c r="AD406" s="473"/>
      <c r="AE406" s="473"/>
      <c r="AF406" s="473"/>
      <c r="AG406" s="473"/>
      <c r="AH406" s="473"/>
      <c r="AI406" s="473"/>
      <c r="AJ406" s="473"/>
      <c r="AK406" s="473"/>
      <c r="AL406" s="473"/>
      <c r="AM406" s="473"/>
      <c r="AN406" s="473"/>
      <c r="AO406" s="473"/>
      <c r="AP406" s="473"/>
      <c r="AQ406" s="473"/>
      <c r="AR406" s="473"/>
      <c r="AS406" s="473"/>
      <c r="AT406" s="419"/>
      <c r="AU406" s="419"/>
      <c r="AV406" s="419"/>
      <c r="AW406" s="419"/>
      <c r="AX406" s="419"/>
      <c r="AY406" s="419"/>
      <c r="AZ406" s="419"/>
      <c r="BA406" s="419"/>
      <c r="BB406" s="419"/>
      <c r="BC406" s="419"/>
      <c r="BD406" s="419"/>
      <c r="BE406" s="419"/>
      <c r="BF406" s="419"/>
      <c r="BG406" s="419"/>
      <c r="BH406" s="419"/>
      <c r="BI406" s="419"/>
      <c r="BJ406" s="152"/>
      <c r="BK406" s="152"/>
      <c r="BL406" s="152"/>
      <c r="BM406" s="152"/>
      <c r="BN406" s="152"/>
      <c r="BO406" s="152"/>
      <c r="BP406" s="152"/>
      <c r="BQ406" s="152"/>
      <c r="BR406" s="152"/>
      <c r="BS406" s="152"/>
      <c r="BT406" s="152"/>
      <c r="BU406" s="152"/>
      <c r="BV406" s="152"/>
      <c r="BW406" s="152"/>
      <c r="BX406" s="152"/>
      <c r="BY406" s="152"/>
      <c r="BZ406" s="152"/>
      <c r="CA406" s="152"/>
      <c r="CB406" s="152"/>
      <c r="CC406" s="152"/>
      <c r="CD406" s="152"/>
      <c r="CE406" s="152"/>
      <c r="CF406" s="152"/>
      <c r="CG406" s="152"/>
      <c r="CH406" s="152"/>
      <c r="CI406" s="152"/>
      <c r="CJ406" s="152"/>
      <c r="CK406" s="152"/>
      <c r="CL406" s="152"/>
      <c r="CM406" s="152"/>
      <c r="CN406" s="152"/>
      <c r="CO406" s="152"/>
      <c r="CP406" s="152"/>
      <c r="CQ406" s="152"/>
      <c r="CR406" s="152"/>
      <c r="CS406" s="152"/>
      <c r="CT406" s="152"/>
      <c r="CU406" s="152"/>
      <c r="CV406" s="152"/>
      <c r="CW406" s="152"/>
      <c r="CX406" s="152"/>
      <c r="CY406" s="152"/>
      <c r="CZ406" s="152"/>
      <c r="DA406" s="152"/>
      <c r="DB406" s="152"/>
      <c r="DC406" s="152"/>
      <c r="DD406" s="152"/>
      <c r="DE406" s="152"/>
      <c r="DF406" s="152"/>
      <c r="DG406" s="152"/>
      <c r="DH406" s="152"/>
      <c r="DI406" s="152"/>
      <c r="DJ406" s="152"/>
      <c r="DK406" s="152"/>
      <c r="DL406" s="152"/>
      <c r="DM406" s="152"/>
      <c r="DN406" s="152"/>
      <c r="DO406" s="152"/>
      <c r="DP406" s="152"/>
      <c r="DQ406" s="152"/>
      <c r="DR406" s="152"/>
      <c r="DS406" s="152"/>
      <c r="DT406" s="152"/>
      <c r="DU406" s="152"/>
      <c r="DV406" s="152"/>
      <c r="DW406" s="152"/>
      <c r="DX406" s="152"/>
      <c r="DY406" s="152"/>
      <c r="DZ406" s="152"/>
      <c r="EA406" s="152"/>
      <c r="EB406" s="152"/>
      <c r="EC406" s="152"/>
      <c r="ED406" s="152"/>
      <c r="EE406" s="152"/>
      <c r="EF406" s="152"/>
      <c r="EG406" s="152"/>
      <c r="EH406" s="152"/>
      <c r="EI406" s="152"/>
      <c r="EJ406" s="152"/>
      <c r="EK406" s="152"/>
      <c r="EL406" s="152"/>
      <c r="EM406" s="152"/>
      <c r="EN406" s="152"/>
      <c r="EO406" s="152"/>
      <c r="EP406" s="152"/>
      <c r="EQ406" s="152"/>
      <c r="ER406" s="152"/>
      <c r="ES406" s="152"/>
      <c r="ET406" s="152"/>
      <c r="EU406" s="152"/>
      <c r="EV406" s="152"/>
      <c r="EW406" s="152"/>
      <c r="EX406" s="152"/>
      <c r="EY406" s="152"/>
      <c r="EZ406" s="152"/>
      <c r="FA406" s="152"/>
      <c r="FB406" s="152"/>
      <c r="FC406" s="152"/>
      <c r="FD406" s="152"/>
      <c r="FE406" s="152"/>
      <c r="FF406" s="152"/>
      <c r="FG406" s="152"/>
      <c r="FH406" s="152"/>
      <c r="FI406" s="152"/>
      <c r="FJ406" s="152"/>
      <c r="FK406" s="152"/>
      <c r="FL406" s="152"/>
      <c r="FM406" s="152"/>
      <c r="FN406" s="152"/>
      <c r="FO406" s="152"/>
      <c r="FP406" s="152"/>
      <c r="FQ406" s="152"/>
      <c r="FR406" s="152"/>
      <c r="FS406" s="152"/>
      <c r="FT406" s="152"/>
      <c r="FU406" s="152"/>
      <c r="FV406" s="152"/>
      <c r="FW406" s="152"/>
      <c r="FX406" s="152"/>
      <c r="FY406" s="152"/>
      <c r="FZ406" s="152"/>
      <c r="GA406" s="152"/>
      <c r="GB406" s="152"/>
      <c r="GC406" s="152"/>
      <c r="GD406" s="152"/>
      <c r="GE406" s="152"/>
      <c r="GF406" s="152"/>
      <c r="GG406" s="152"/>
      <c r="GH406" s="152"/>
      <c r="GI406" s="152"/>
      <c r="GJ406" s="152"/>
      <c r="GK406" s="152"/>
      <c r="GL406" s="152"/>
      <c r="GM406" s="152"/>
      <c r="GN406" s="152"/>
      <c r="GO406" s="152"/>
      <c r="GP406" s="152"/>
      <c r="GQ406" s="152"/>
      <c r="GR406" s="152"/>
      <c r="GS406" s="152"/>
      <c r="GT406" s="152"/>
      <c r="GU406" s="152"/>
      <c r="GV406" s="152"/>
      <c r="GW406" s="152"/>
      <c r="GX406" s="152"/>
      <c r="GY406" s="152"/>
      <c r="GZ406" s="152"/>
      <c r="HA406" s="152"/>
      <c r="HB406" s="152"/>
      <c r="HC406" s="152"/>
      <c r="HD406" s="152"/>
      <c r="HE406" s="152"/>
      <c r="HF406" s="152"/>
      <c r="HG406" s="152"/>
      <c r="HH406" s="152"/>
      <c r="HI406" s="152"/>
      <c r="HJ406" s="152"/>
      <c r="HK406" s="152"/>
      <c r="HL406" s="152"/>
      <c r="HM406" s="152"/>
      <c r="HN406" s="152"/>
      <c r="HO406" s="152"/>
      <c r="HP406" s="152"/>
      <c r="HQ406" s="152"/>
      <c r="HR406" s="152"/>
      <c r="HS406" s="152"/>
      <c r="HT406" s="152"/>
      <c r="HU406" s="152"/>
      <c r="HV406" s="152"/>
      <c r="HW406" s="152"/>
      <c r="HX406" s="152"/>
      <c r="HY406" s="152"/>
      <c r="HZ406" s="152"/>
      <c r="IA406" s="152"/>
      <c r="IB406" s="152"/>
      <c r="IC406" s="152"/>
      <c r="ID406" s="152"/>
      <c r="IE406" s="152"/>
      <c r="IF406" s="152"/>
      <c r="IG406" s="152"/>
      <c r="IH406" s="152"/>
      <c r="II406" s="152"/>
      <c r="IJ406" s="152"/>
      <c r="IK406" s="152"/>
      <c r="IL406" s="152"/>
      <c r="IM406" s="152"/>
      <c r="IN406" s="152"/>
      <c r="IO406" s="152"/>
      <c r="IP406" s="152"/>
      <c r="IQ406" s="152"/>
      <c r="IR406" s="152"/>
      <c r="IS406" s="152"/>
      <c r="IT406" s="152"/>
      <c r="IU406" s="152"/>
      <c r="IV406" s="152"/>
    </row>
    <row r="407" spans="1:256" s="152" customFormat="1" ht="15">
      <c r="A407" s="171"/>
      <c r="B407" s="171"/>
      <c r="C407" s="1310"/>
      <c r="D407" s="1310"/>
      <c r="E407" s="122"/>
      <c r="F407" s="419"/>
      <c r="G407" s="419"/>
      <c r="H407" s="419"/>
      <c r="I407" s="419"/>
      <c r="J407" s="419"/>
      <c r="K407" s="419"/>
      <c r="L407" s="419"/>
      <c r="M407" s="419"/>
      <c r="N407" s="419"/>
      <c r="O407" s="419"/>
      <c r="P407" s="419"/>
      <c r="Q407" s="419"/>
      <c r="X407"/>
      <c r="Y407" s="473"/>
      <c r="AT407" s="419"/>
      <c r="AU407" s="419"/>
      <c r="AV407" s="419"/>
      <c r="AW407" s="419"/>
      <c r="AX407" s="419"/>
      <c r="AY407" s="419"/>
      <c r="AZ407" s="419"/>
      <c r="BA407" s="419"/>
      <c r="BB407" s="419"/>
      <c r="BC407" s="419"/>
      <c r="BD407" s="419"/>
      <c r="BE407" s="419"/>
      <c r="BF407" s="419"/>
      <c r="BG407" s="419"/>
      <c r="BH407" s="419"/>
      <c r="BI407" s="419"/>
    </row>
    <row r="408" spans="1:256" s="152" customFormat="1" ht="15">
      <c r="A408" s="171"/>
      <c r="B408" s="171"/>
      <c r="C408" s="1312"/>
      <c r="D408" s="1312"/>
      <c r="F408" s="419"/>
      <c r="G408" s="419"/>
      <c r="H408" s="419"/>
      <c r="I408" s="419"/>
      <c r="J408" s="419"/>
      <c r="K408" s="419"/>
      <c r="L408" s="419"/>
      <c r="M408" s="419"/>
      <c r="N408" s="419"/>
      <c r="O408" s="419"/>
      <c r="P408" s="419"/>
      <c r="Q408" s="419"/>
      <c r="X408"/>
      <c r="Y408" s="473"/>
      <c r="AT408" s="419"/>
      <c r="AU408" s="419"/>
      <c r="AV408" s="419"/>
      <c r="AW408" s="419"/>
      <c r="AX408" s="419"/>
      <c r="AY408" s="419"/>
      <c r="AZ408" s="419"/>
      <c r="BA408" s="419"/>
      <c r="BB408" s="419"/>
      <c r="BC408" s="419"/>
      <c r="BD408" s="419"/>
      <c r="BE408" s="419"/>
      <c r="BF408" s="419"/>
      <c r="BG408" s="419"/>
      <c r="BH408" s="419"/>
      <c r="BI408" s="419"/>
    </row>
    <row r="409" spans="1:256" s="152" customFormat="1" ht="33">
      <c r="A409" s="171"/>
      <c r="B409" s="171"/>
      <c r="C409" s="1310"/>
      <c r="D409" s="1310"/>
      <c r="E409" s="413" t="s">
        <v>16</v>
      </c>
      <c r="F409" s="419"/>
      <c r="G409" s="419"/>
      <c r="H409" s="419"/>
      <c r="I409" s="419"/>
      <c r="J409" s="419"/>
      <c r="K409" s="419"/>
      <c r="L409" s="419"/>
      <c r="M409" s="419"/>
      <c r="N409" s="419"/>
      <c r="O409" s="419"/>
      <c r="P409" s="419"/>
      <c r="Q409" s="419"/>
      <c r="X409"/>
      <c r="Y409" s="473"/>
    </row>
    <row r="410" spans="1:256" s="146" customFormat="1">
      <c r="A410" s="171"/>
      <c r="B410" s="171"/>
      <c r="C410" s="1310"/>
      <c r="D410" s="1310"/>
      <c r="E410" s="28"/>
      <c r="F410" s="28"/>
      <c r="G410" s="28"/>
      <c r="H410" s="28"/>
      <c r="I410" s="28"/>
      <c r="J410" s="28"/>
      <c r="K410" s="28"/>
      <c r="L410" s="28"/>
      <c r="M410" s="28"/>
      <c r="N410" s="28"/>
      <c r="O410" s="28"/>
      <c r="P410" s="28"/>
      <c r="Q410" s="28"/>
      <c r="R410" s="152"/>
      <c r="S410" s="152"/>
      <c r="T410" s="152"/>
      <c r="U410" s="152"/>
      <c r="V410" s="152"/>
      <c r="W410" s="152"/>
      <c r="X410"/>
      <c r="Y410" s="152"/>
      <c r="Z410" s="152"/>
      <c r="AA410" s="152"/>
      <c r="AB410" s="152"/>
      <c r="AC410" s="152"/>
      <c r="AD410" s="152"/>
      <c r="AE410" s="152"/>
      <c r="AF410" s="152"/>
      <c r="AG410" s="152"/>
      <c r="AH410" s="152"/>
      <c r="AI410" s="152"/>
      <c r="AJ410" s="152"/>
      <c r="AK410" s="152"/>
      <c r="AL410" s="152"/>
      <c r="AM410" s="152"/>
      <c r="AN410" s="152"/>
      <c r="AO410" s="152"/>
      <c r="AP410" s="152"/>
      <c r="AQ410" s="152"/>
      <c r="AR410" s="152"/>
      <c r="AS410" s="152"/>
      <c r="AT410" s="152"/>
      <c r="AU410" s="152"/>
      <c r="AV410" s="152"/>
      <c r="AW410" s="152"/>
      <c r="AX410" s="152"/>
      <c r="AY410" s="152"/>
      <c r="AZ410" s="152"/>
      <c r="BA410" s="152"/>
      <c r="BB410" s="152"/>
      <c r="BC410" s="152"/>
      <c r="BD410" s="152"/>
      <c r="BE410" s="152"/>
      <c r="BF410" s="152"/>
      <c r="BG410" s="152"/>
      <c r="BH410" s="152"/>
      <c r="BI410" s="152"/>
      <c r="BJ410" s="152"/>
      <c r="BK410" s="152"/>
      <c r="BL410" s="152"/>
      <c r="BM410" s="152"/>
      <c r="BN410" s="152"/>
      <c r="BO410" s="152"/>
      <c r="BP410" s="152"/>
      <c r="BQ410" s="152"/>
      <c r="BR410" s="152"/>
      <c r="BS410" s="152"/>
      <c r="BT410" s="152"/>
      <c r="BU410" s="152"/>
      <c r="BV410" s="152"/>
      <c r="BW410" s="152"/>
      <c r="BX410" s="152"/>
      <c r="BY410" s="152"/>
      <c r="BZ410" s="152"/>
      <c r="CA410" s="152"/>
      <c r="CB410" s="152"/>
      <c r="CC410" s="152"/>
      <c r="CD410" s="152"/>
      <c r="CE410" s="152"/>
      <c r="CF410" s="152"/>
      <c r="CG410" s="152"/>
      <c r="CH410" s="152"/>
      <c r="CI410" s="152"/>
      <c r="CJ410" s="152"/>
      <c r="CK410" s="152"/>
      <c r="CL410" s="152"/>
      <c r="CM410" s="152"/>
      <c r="CN410" s="152"/>
      <c r="CO410" s="152"/>
      <c r="CP410" s="152"/>
      <c r="CQ410" s="152"/>
      <c r="CR410" s="152"/>
      <c r="CS410" s="152"/>
      <c r="CT410" s="152"/>
      <c r="CU410" s="152"/>
      <c r="CV410" s="152"/>
      <c r="CW410" s="152"/>
      <c r="CX410" s="152"/>
      <c r="CY410" s="152"/>
      <c r="CZ410" s="152"/>
      <c r="DA410" s="152"/>
      <c r="DB410" s="152"/>
      <c r="DC410" s="152"/>
      <c r="DD410" s="152"/>
      <c r="DE410" s="152"/>
      <c r="DF410" s="152"/>
      <c r="DG410" s="152"/>
      <c r="DH410" s="152"/>
      <c r="DI410" s="152"/>
      <c r="DJ410" s="152"/>
      <c r="DK410" s="152"/>
      <c r="DL410" s="152"/>
      <c r="DM410" s="152"/>
      <c r="DN410" s="152"/>
      <c r="DO410" s="152"/>
      <c r="DP410" s="152"/>
      <c r="DQ410" s="152"/>
      <c r="DR410" s="152"/>
      <c r="DS410" s="152"/>
      <c r="DT410" s="152"/>
      <c r="DU410" s="152"/>
      <c r="DV410" s="152"/>
      <c r="DW410" s="152"/>
      <c r="DX410" s="152"/>
      <c r="DY410" s="152"/>
      <c r="DZ410" s="152"/>
      <c r="EA410" s="152"/>
      <c r="EB410" s="152"/>
      <c r="EC410" s="152"/>
      <c r="ED410" s="152"/>
      <c r="EE410" s="152"/>
      <c r="EF410" s="152"/>
      <c r="EG410" s="152"/>
      <c r="EH410" s="152"/>
      <c r="EI410" s="152"/>
      <c r="EJ410" s="152"/>
      <c r="EK410" s="152"/>
      <c r="EL410" s="152"/>
      <c r="EM410" s="152"/>
      <c r="EN410" s="152"/>
      <c r="EO410" s="152"/>
      <c r="EP410" s="152"/>
      <c r="EQ410" s="152"/>
      <c r="ER410" s="152"/>
      <c r="ES410" s="152"/>
      <c r="ET410" s="152"/>
      <c r="EU410" s="152"/>
      <c r="EV410" s="152"/>
      <c r="EW410" s="152"/>
      <c r="EX410" s="152"/>
      <c r="EY410" s="152"/>
      <c r="EZ410" s="152"/>
      <c r="FA410" s="152"/>
      <c r="FB410" s="152"/>
      <c r="FC410" s="152"/>
      <c r="FD410" s="152"/>
      <c r="FE410" s="152"/>
      <c r="FF410" s="152"/>
      <c r="FG410" s="152"/>
      <c r="FH410" s="152"/>
      <c r="FI410" s="152"/>
      <c r="FJ410" s="152"/>
      <c r="FK410" s="152"/>
      <c r="FL410" s="152"/>
      <c r="FM410" s="152"/>
      <c r="FN410" s="152"/>
      <c r="FO410" s="152"/>
      <c r="FP410" s="152"/>
      <c r="FQ410" s="152"/>
      <c r="FR410" s="152"/>
      <c r="FS410" s="152"/>
      <c r="FT410" s="152"/>
      <c r="FU410" s="152"/>
      <c r="FV410" s="152"/>
      <c r="FW410" s="152"/>
      <c r="FX410" s="152"/>
      <c r="FY410" s="152"/>
      <c r="FZ410" s="152"/>
      <c r="GA410" s="152"/>
      <c r="GB410" s="152"/>
      <c r="GC410" s="152"/>
      <c r="GD410" s="152"/>
      <c r="GE410" s="152"/>
      <c r="GF410" s="152"/>
      <c r="GG410" s="152"/>
      <c r="GH410" s="152"/>
      <c r="GI410" s="152"/>
      <c r="GJ410" s="152"/>
      <c r="GK410" s="152"/>
      <c r="GL410" s="152"/>
      <c r="GM410" s="152"/>
      <c r="GN410" s="152"/>
      <c r="GO410" s="152"/>
      <c r="GP410" s="152"/>
      <c r="GQ410" s="152"/>
      <c r="GR410" s="152"/>
      <c r="GS410" s="152"/>
      <c r="GT410" s="152"/>
      <c r="GU410" s="152"/>
      <c r="GV410" s="152"/>
      <c r="GW410" s="152"/>
      <c r="GX410" s="152"/>
      <c r="GY410" s="152"/>
      <c r="GZ410" s="152"/>
      <c r="HA410" s="152"/>
      <c r="HB410" s="152"/>
      <c r="HC410" s="152"/>
      <c r="HD410" s="152"/>
      <c r="HE410" s="152"/>
      <c r="HF410" s="152"/>
      <c r="HG410" s="152"/>
      <c r="HH410" s="152"/>
      <c r="HI410" s="152"/>
      <c r="HJ410" s="152"/>
      <c r="HK410" s="152"/>
      <c r="HL410" s="152"/>
      <c r="HM410" s="152"/>
      <c r="HN410" s="152"/>
      <c r="HO410" s="152"/>
      <c r="HP410" s="152"/>
      <c r="HQ410" s="152"/>
      <c r="HR410" s="152"/>
      <c r="HS410" s="152"/>
      <c r="HT410" s="152"/>
      <c r="HU410" s="152"/>
      <c r="HV410" s="152"/>
      <c r="HW410" s="152"/>
      <c r="HX410" s="152"/>
      <c r="HY410" s="152"/>
      <c r="HZ410" s="152"/>
      <c r="IA410" s="152"/>
      <c r="IB410" s="152"/>
      <c r="IC410" s="152"/>
      <c r="ID410" s="152"/>
      <c r="IE410" s="152"/>
      <c r="IF410" s="152"/>
      <c r="IG410" s="152"/>
      <c r="IH410" s="152"/>
      <c r="II410" s="152"/>
      <c r="IJ410" s="152"/>
      <c r="IK410" s="152"/>
      <c r="IL410" s="152"/>
      <c r="IM410" s="152"/>
      <c r="IN410" s="152"/>
      <c r="IO410" s="152"/>
      <c r="IP410" s="152"/>
      <c r="IQ410" s="152"/>
      <c r="IR410" s="152"/>
      <c r="IS410" s="152"/>
      <c r="IT410" s="152"/>
      <c r="IU410" s="152"/>
      <c r="IV410" s="152"/>
    </row>
    <row r="411" spans="1:256" s="146" customFormat="1">
      <c r="A411" s="171"/>
      <c r="B411" s="171"/>
      <c r="D411" s="412" t="s">
        <v>1221</v>
      </c>
      <c r="E411" s="1313"/>
      <c r="F411" s="1313"/>
      <c r="G411" s="1313"/>
      <c r="H411" s="1313"/>
      <c r="I411" s="1285" t="s">
        <v>23</v>
      </c>
      <c r="J411" s="1314">
        <v>1995</v>
      </c>
      <c r="K411" s="1314">
        <v>1996</v>
      </c>
      <c r="L411" s="1314">
        <v>1997</v>
      </c>
      <c r="M411" s="1314">
        <v>1998</v>
      </c>
      <c r="N411" s="1314">
        <v>1999</v>
      </c>
      <c r="O411" s="1314">
        <v>2000</v>
      </c>
      <c r="P411" s="1314">
        <v>2001</v>
      </c>
      <c r="Q411" s="1315">
        <v>2002</v>
      </c>
      <c r="R411" s="1315">
        <v>2003</v>
      </c>
      <c r="S411" s="1315">
        <v>2004</v>
      </c>
      <c r="T411" s="1315">
        <v>2005</v>
      </c>
      <c r="U411" s="1315">
        <v>2006</v>
      </c>
      <c r="V411" s="1315">
        <v>2007</v>
      </c>
      <c r="W411" s="1315">
        <v>2008</v>
      </c>
      <c r="X411"/>
      <c r="Y411" s="152"/>
      <c r="Z411" s="1315"/>
      <c r="AA411" s="1315">
        <v>2012</v>
      </c>
      <c r="AB411" s="1315">
        <v>2013</v>
      </c>
      <c r="AC411" s="1315">
        <v>2014</v>
      </c>
      <c r="AD411" s="1315">
        <v>2015</v>
      </c>
      <c r="AE411" s="1315">
        <v>2016</v>
      </c>
      <c r="AF411" s="1315">
        <v>2017</v>
      </c>
      <c r="AG411" s="1315">
        <v>2018</v>
      </c>
      <c r="AH411" s="1315">
        <v>2019</v>
      </c>
      <c r="AI411" s="1315">
        <v>2020</v>
      </c>
      <c r="AJ411" s="1315">
        <v>2021</v>
      </c>
      <c r="AK411" s="1315">
        <v>2022</v>
      </c>
      <c r="AL411" s="1315">
        <v>2023</v>
      </c>
      <c r="AM411" s="1315">
        <v>2024</v>
      </c>
      <c r="AN411" s="1315">
        <v>2025</v>
      </c>
      <c r="AO411" s="1315">
        <v>2026</v>
      </c>
      <c r="AP411" s="1315">
        <v>2027</v>
      </c>
      <c r="AQ411" s="1315">
        <v>2028</v>
      </c>
      <c r="AR411" s="1315">
        <v>2029</v>
      </c>
      <c r="AS411" s="1315">
        <v>2030</v>
      </c>
    </row>
    <row r="412" spans="1:256" s="19" customFormat="1">
      <c r="A412" s="171"/>
      <c r="B412" s="171"/>
      <c r="C412" s="152"/>
      <c r="D412" s="412"/>
      <c r="E412" s="131" t="s">
        <v>33</v>
      </c>
      <c r="F412" s="152"/>
      <c r="G412" s="152"/>
      <c r="H412" s="152"/>
      <c r="I412" s="152"/>
      <c r="J412" s="469"/>
      <c r="K412" s="469"/>
      <c r="L412" s="469"/>
      <c r="M412" s="469"/>
      <c r="N412" s="469"/>
      <c r="O412" s="469"/>
      <c r="P412" s="469"/>
      <c r="Q412" s="1316"/>
      <c r="R412" s="1317"/>
      <c r="S412" s="1317"/>
      <c r="T412" s="1317"/>
      <c r="U412" s="1317"/>
      <c r="V412" s="1317"/>
      <c r="W412" s="1317"/>
      <c r="X412"/>
      <c r="Y412" s="152"/>
      <c r="Z412" s="1298"/>
      <c r="AA412" s="1298"/>
      <c r="AB412" s="1298"/>
      <c r="AC412" s="1317"/>
      <c r="AD412" s="1317"/>
      <c r="AE412" s="1317"/>
      <c r="AF412" s="1317"/>
      <c r="AG412" s="1317"/>
      <c r="AH412" s="1317"/>
      <c r="AI412" s="1317"/>
      <c r="AJ412" s="89"/>
      <c r="AK412" s="89"/>
      <c r="AL412" s="83"/>
      <c r="AM412" s="83"/>
      <c r="AN412" s="89"/>
      <c r="AO412" s="89"/>
      <c r="AP412" s="89"/>
      <c r="AQ412" s="89"/>
      <c r="AR412" s="89"/>
      <c r="AS412" s="89"/>
      <c r="AT412" s="152"/>
      <c r="AU412" s="152"/>
      <c r="AV412" s="152"/>
      <c r="AW412" s="152"/>
      <c r="AX412" s="152"/>
      <c r="AY412" s="152"/>
      <c r="AZ412" s="152"/>
      <c r="BA412" s="152"/>
      <c r="BB412" s="152"/>
      <c r="BC412" s="152"/>
      <c r="BD412" s="152"/>
      <c r="BE412" s="152"/>
      <c r="BF412" s="152"/>
      <c r="BG412" s="152"/>
      <c r="BH412" s="152"/>
      <c r="BI412" s="152"/>
      <c r="BJ412" s="152"/>
      <c r="BK412" s="152"/>
      <c r="BL412" s="152"/>
      <c r="BM412" s="152"/>
      <c r="BN412" s="152"/>
      <c r="BO412" s="152"/>
      <c r="BP412" s="152"/>
      <c r="BQ412" s="152"/>
      <c r="BR412" s="152"/>
      <c r="BS412" s="152"/>
      <c r="BT412" s="152"/>
      <c r="BU412" s="152"/>
      <c r="BV412" s="152"/>
      <c r="BW412" s="152"/>
      <c r="BX412" s="152"/>
      <c r="BY412" s="152"/>
      <c r="BZ412" s="152"/>
      <c r="CA412" s="152"/>
      <c r="CB412" s="152"/>
      <c r="CC412" s="152"/>
      <c r="CD412" s="152"/>
      <c r="CE412" s="152"/>
      <c r="CF412" s="152"/>
      <c r="CG412" s="152"/>
      <c r="CH412" s="152"/>
      <c r="CI412" s="152"/>
      <c r="CJ412" s="152"/>
      <c r="CK412" s="152"/>
      <c r="CL412" s="152"/>
      <c r="CM412" s="152"/>
      <c r="CN412" s="152"/>
      <c r="CO412" s="152"/>
      <c r="CP412" s="152"/>
      <c r="CQ412" s="152"/>
      <c r="CR412" s="152"/>
      <c r="CS412" s="152"/>
      <c r="CT412" s="152"/>
      <c r="CU412" s="152"/>
      <c r="CV412" s="152"/>
      <c r="CW412" s="152"/>
      <c r="CX412" s="152"/>
      <c r="CY412" s="152"/>
      <c r="CZ412" s="152"/>
      <c r="DA412" s="152"/>
      <c r="DB412" s="152"/>
      <c r="DC412" s="152"/>
      <c r="DD412" s="152"/>
      <c r="DE412" s="152"/>
      <c r="DF412" s="152"/>
      <c r="DG412" s="152"/>
      <c r="DH412" s="152"/>
      <c r="DI412" s="152"/>
      <c r="DJ412" s="152"/>
      <c r="DK412" s="152"/>
      <c r="DL412" s="152"/>
      <c r="DM412" s="152"/>
      <c r="DN412" s="152"/>
      <c r="DO412" s="152"/>
      <c r="DP412" s="152"/>
      <c r="DQ412" s="152"/>
      <c r="DR412" s="152"/>
      <c r="DS412" s="152"/>
      <c r="DT412" s="152"/>
      <c r="DU412" s="152"/>
      <c r="DV412" s="152"/>
      <c r="DW412" s="152"/>
      <c r="DX412" s="152"/>
      <c r="DY412" s="152"/>
      <c r="DZ412" s="152"/>
      <c r="EA412" s="152"/>
      <c r="EB412" s="152"/>
      <c r="EC412" s="152"/>
      <c r="ED412" s="152"/>
      <c r="EE412" s="152"/>
      <c r="EF412" s="152"/>
      <c r="EG412" s="152"/>
      <c r="EH412" s="152"/>
      <c r="EI412" s="152"/>
      <c r="EJ412" s="152"/>
      <c r="EK412" s="152"/>
      <c r="EL412" s="152"/>
      <c r="EM412" s="152"/>
      <c r="EN412" s="152"/>
      <c r="EO412" s="152"/>
      <c r="EP412" s="152"/>
      <c r="EQ412" s="152"/>
      <c r="ER412" s="152"/>
      <c r="ES412" s="152"/>
      <c r="ET412" s="152"/>
      <c r="EU412" s="152"/>
      <c r="EV412" s="152"/>
      <c r="EW412" s="152"/>
      <c r="EX412" s="152"/>
      <c r="EY412" s="152"/>
      <c r="EZ412" s="152"/>
      <c r="FA412" s="152"/>
      <c r="FB412" s="152"/>
      <c r="FC412" s="152"/>
      <c r="FD412" s="152"/>
      <c r="FE412" s="152"/>
      <c r="FF412" s="152"/>
      <c r="FG412" s="152"/>
      <c r="FH412" s="152"/>
      <c r="FI412" s="152"/>
      <c r="FJ412" s="152"/>
      <c r="FK412" s="152"/>
      <c r="FL412" s="152"/>
      <c r="FM412" s="152"/>
      <c r="FN412" s="152"/>
      <c r="FO412" s="152"/>
      <c r="FP412" s="152"/>
      <c r="FQ412" s="152"/>
      <c r="FR412" s="152"/>
      <c r="FS412" s="152"/>
      <c r="FT412" s="152"/>
      <c r="FU412" s="152"/>
      <c r="FV412" s="152"/>
      <c r="FW412" s="152"/>
      <c r="FX412" s="152"/>
      <c r="FY412" s="152"/>
      <c r="FZ412" s="152"/>
      <c r="GA412" s="152"/>
      <c r="GB412" s="152"/>
      <c r="GC412" s="152"/>
      <c r="GD412" s="152"/>
      <c r="GE412" s="152"/>
      <c r="GF412" s="152"/>
      <c r="GG412" s="152"/>
      <c r="GH412" s="152"/>
      <c r="GI412" s="152"/>
      <c r="GJ412" s="152"/>
      <c r="GK412" s="152"/>
      <c r="GL412" s="152"/>
      <c r="GM412" s="152"/>
      <c r="GN412" s="152"/>
      <c r="GO412" s="152"/>
      <c r="GP412" s="152"/>
      <c r="GQ412" s="152"/>
      <c r="GR412" s="152"/>
      <c r="GS412" s="152"/>
      <c r="GT412" s="152"/>
      <c r="GU412" s="152"/>
      <c r="GV412" s="152"/>
      <c r="GW412" s="152"/>
      <c r="GX412" s="152"/>
      <c r="GY412" s="152"/>
      <c r="GZ412" s="152"/>
      <c r="HA412" s="152"/>
      <c r="HB412" s="152"/>
      <c r="HC412" s="152"/>
      <c r="HD412" s="152"/>
      <c r="HE412" s="152"/>
      <c r="HF412" s="152"/>
      <c r="HG412" s="152"/>
      <c r="HH412" s="152"/>
      <c r="HI412" s="152"/>
      <c r="HJ412" s="152"/>
      <c r="HK412" s="152"/>
      <c r="HL412" s="152"/>
      <c r="HM412" s="152"/>
      <c r="HN412" s="152"/>
      <c r="HO412" s="152"/>
      <c r="HP412" s="152"/>
      <c r="HQ412" s="152"/>
      <c r="HR412" s="152"/>
      <c r="HS412" s="152"/>
      <c r="HT412" s="152"/>
      <c r="HU412" s="152"/>
      <c r="HV412" s="152"/>
      <c r="HW412" s="152"/>
      <c r="HX412" s="152"/>
      <c r="HY412" s="152"/>
      <c r="HZ412" s="152"/>
      <c r="IA412" s="152"/>
      <c r="IB412" s="152"/>
      <c r="IC412" s="152"/>
      <c r="ID412" s="152"/>
      <c r="IE412" s="152"/>
      <c r="IF412" s="152"/>
      <c r="IG412" s="152"/>
      <c r="IH412" s="152"/>
      <c r="II412" s="152"/>
      <c r="IJ412" s="152"/>
      <c r="IK412" s="152"/>
      <c r="IL412" s="152"/>
      <c r="IM412" s="152"/>
      <c r="IN412" s="152"/>
      <c r="IO412" s="152"/>
      <c r="IP412" s="152"/>
      <c r="IQ412" s="152"/>
      <c r="IR412" s="152"/>
      <c r="IS412" s="152"/>
      <c r="IT412" s="152"/>
      <c r="IU412" s="152"/>
      <c r="IV412" s="152"/>
    </row>
    <row r="413" spans="1:256" s="152" customFormat="1">
      <c r="A413" s="171"/>
      <c r="B413" s="171"/>
      <c r="D413" s="412" t="s">
        <v>33</v>
      </c>
      <c r="E413" s="145"/>
      <c r="F413" s="20" t="s">
        <v>614</v>
      </c>
      <c r="J413" s="1318"/>
      <c r="K413" s="1318"/>
      <c r="L413" s="1318"/>
      <c r="M413" s="1318"/>
      <c r="N413" s="1318"/>
      <c r="O413" s="1318"/>
      <c r="P413" s="1318"/>
      <c r="Q413" s="1318"/>
      <c r="R413" s="1318"/>
      <c r="S413" s="1318"/>
      <c r="T413" s="1318"/>
      <c r="U413" s="1318"/>
      <c r="V413" s="1318"/>
      <c r="W413" s="1318"/>
      <c r="X413"/>
      <c r="Z413" s="1298"/>
      <c r="AA413" s="1298"/>
      <c r="AB413" s="1298"/>
      <c r="AC413" s="1318">
        <v>326679000</v>
      </c>
      <c r="AD413" s="1318">
        <v>368640378.27477044</v>
      </c>
      <c r="AE413" s="1318">
        <v>379373948.01480824</v>
      </c>
      <c r="AF413" s="1318">
        <v>392753200</v>
      </c>
      <c r="AG413" s="1318">
        <v>408890900</v>
      </c>
      <c r="AH413" s="1318">
        <v>425919700</v>
      </c>
      <c r="AI413" s="1318">
        <v>443481300</v>
      </c>
      <c r="AJ413" s="1318">
        <v>458380000</v>
      </c>
      <c r="AK413" s="1318">
        <v>473794700</v>
      </c>
      <c r="AL413" s="1318">
        <v>489743500</v>
      </c>
      <c r="AM413" s="1318">
        <v>506347900</v>
      </c>
      <c r="AN413" s="1318">
        <v>523631700</v>
      </c>
      <c r="AO413" s="1318">
        <v>541618200</v>
      </c>
      <c r="AP413" s="1318">
        <v>560333400</v>
      </c>
      <c r="AQ413" s="1318">
        <v>579804000</v>
      </c>
      <c r="AR413" s="1318">
        <v>600057400</v>
      </c>
      <c r="AS413" s="1319">
        <v>621122600</v>
      </c>
    </row>
    <row r="414" spans="1:256" s="152" customFormat="1">
      <c r="A414" s="171"/>
      <c r="B414" s="171"/>
      <c r="D414" s="412" t="s">
        <v>33</v>
      </c>
      <c r="E414" s="145"/>
      <c r="F414" s="20" t="s">
        <v>617</v>
      </c>
      <c r="J414" s="1318"/>
      <c r="K414" s="1318"/>
      <c r="L414" s="1318"/>
      <c r="M414" s="1318"/>
      <c r="N414" s="1318"/>
      <c r="O414" s="1318"/>
      <c r="P414" s="1318"/>
      <c r="Q414" s="1318"/>
      <c r="R414" s="1318"/>
      <c r="S414" s="1318"/>
      <c r="T414" s="1318"/>
      <c r="U414" s="1318"/>
      <c r="V414" s="1318"/>
      <c r="W414" s="1318"/>
      <c r="X414"/>
      <c r="Z414" s="1298"/>
      <c r="AA414" s="1298"/>
      <c r="AB414" s="1298"/>
      <c r="AC414" s="1320">
        <v>26409500</v>
      </c>
      <c r="AD414" s="1320">
        <v>26565700</v>
      </c>
      <c r="AE414" s="1320">
        <v>27644213</v>
      </c>
      <c r="AF414" s="1320">
        <v>26923400</v>
      </c>
      <c r="AG414" s="1320">
        <v>27605200</v>
      </c>
      <c r="AH414" s="1320">
        <v>28571800</v>
      </c>
      <c r="AI414" s="1320">
        <v>29814800</v>
      </c>
      <c r="AJ414" s="1320">
        <v>31241300</v>
      </c>
      <c r="AK414" s="1320">
        <v>31923500</v>
      </c>
      <c r="AL414" s="1320">
        <v>32577200</v>
      </c>
      <c r="AM414" s="1320">
        <v>33234000</v>
      </c>
      <c r="AN414" s="1320">
        <v>33976800</v>
      </c>
      <c r="AO414" s="1320">
        <v>34783200</v>
      </c>
      <c r="AP414" s="1320">
        <v>35503200</v>
      </c>
      <c r="AQ414" s="1320">
        <v>36242200</v>
      </c>
      <c r="AR414" s="1320">
        <v>37001800</v>
      </c>
      <c r="AS414" s="1320">
        <v>37787200</v>
      </c>
    </row>
    <row r="415" spans="1:256" s="152" customFormat="1">
      <c r="A415" s="171"/>
      <c r="B415" s="171"/>
      <c r="C415" s="146"/>
      <c r="D415" s="412"/>
      <c r="E415" s="553"/>
      <c r="F415" s="82" t="s">
        <v>38</v>
      </c>
      <c r="G415" s="146"/>
      <c r="H415" s="146"/>
      <c r="I415" s="146"/>
      <c r="J415" s="468"/>
      <c r="K415" s="468"/>
      <c r="L415" s="468"/>
      <c r="M415" s="468"/>
      <c r="N415" s="468"/>
      <c r="O415" s="468"/>
      <c r="P415" s="468"/>
      <c r="Q415" s="468"/>
      <c r="R415" s="1298"/>
      <c r="S415" s="1298"/>
      <c r="T415" s="1298"/>
      <c r="U415" s="1298"/>
      <c r="V415" s="1298"/>
      <c r="W415" s="1298"/>
      <c r="X415"/>
      <c r="Z415" s="1298"/>
      <c r="AA415" s="1298"/>
      <c r="AB415" s="1298"/>
      <c r="AC415" s="1298">
        <v>353088500</v>
      </c>
      <c r="AD415" s="1298">
        <v>395206078.27477044</v>
      </c>
      <c r="AE415" s="1298">
        <v>407018161.01480824</v>
      </c>
      <c r="AF415" s="1298">
        <v>419676600</v>
      </c>
      <c r="AG415" s="1298">
        <v>436496100</v>
      </c>
      <c r="AH415" s="1298">
        <v>454491500</v>
      </c>
      <c r="AI415" s="1298">
        <v>473296100</v>
      </c>
      <c r="AJ415" s="1298">
        <v>489621300</v>
      </c>
      <c r="AK415" s="1298">
        <v>505718200</v>
      </c>
      <c r="AL415" s="1298">
        <v>522320700</v>
      </c>
      <c r="AM415" s="1298">
        <v>539581900</v>
      </c>
      <c r="AN415" s="1298">
        <v>557608500</v>
      </c>
      <c r="AO415" s="1298">
        <v>576401400</v>
      </c>
      <c r="AP415" s="1298">
        <v>595836600</v>
      </c>
      <c r="AQ415" s="1298">
        <v>616046200</v>
      </c>
      <c r="AR415" s="1298">
        <v>637059200</v>
      </c>
      <c r="AS415" s="1298">
        <v>658909800</v>
      </c>
      <c r="AT415" s="146"/>
      <c r="AU415" s="146"/>
      <c r="AV415" s="146"/>
      <c r="AW415" s="146"/>
      <c r="AX415" s="146"/>
      <c r="AY415" s="146"/>
      <c r="AZ415" s="146"/>
      <c r="BA415" s="146"/>
      <c r="BB415" s="146"/>
      <c r="BC415" s="146"/>
      <c r="BD415" s="146"/>
      <c r="BE415" s="146"/>
      <c r="BF415" s="146"/>
      <c r="BG415" s="146"/>
      <c r="BH415" s="146"/>
      <c r="BI415" s="146"/>
      <c r="BJ415" s="146"/>
      <c r="BK415" s="146"/>
      <c r="BL415" s="146"/>
      <c r="BM415" s="146"/>
      <c r="BN415" s="146"/>
      <c r="BO415" s="146"/>
      <c r="BP415" s="146"/>
      <c r="BQ415" s="146"/>
      <c r="BR415" s="146"/>
      <c r="BS415" s="146"/>
      <c r="BT415" s="146"/>
      <c r="BU415" s="146"/>
      <c r="BV415" s="146"/>
      <c r="BW415" s="146"/>
      <c r="BX415" s="146"/>
      <c r="BY415" s="146"/>
      <c r="BZ415" s="146"/>
      <c r="CA415" s="146"/>
      <c r="CB415" s="146"/>
      <c r="CC415" s="146"/>
      <c r="CD415" s="146"/>
      <c r="CE415" s="146"/>
      <c r="CF415" s="146"/>
      <c r="CG415" s="146"/>
      <c r="CH415" s="146"/>
      <c r="CI415" s="146"/>
      <c r="CJ415" s="146"/>
      <c r="CK415" s="146"/>
      <c r="CL415" s="146"/>
      <c r="CM415" s="146"/>
      <c r="CN415" s="146"/>
      <c r="CO415" s="146"/>
      <c r="CP415" s="146"/>
      <c r="CQ415" s="146"/>
      <c r="CR415" s="146"/>
      <c r="CS415" s="146"/>
      <c r="CT415" s="146"/>
      <c r="CU415" s="146"/>
      <c r="CV415" s="146"/>
      <c r="CW415" s="146"/>
      <c r="CX415" s="146"/>
      <c r="CY415" s="146"/>
      <c r="CZ415" s="146"/>
      <c r="DA415" s="146"/>
      <c r="DB415" s="146"/>
      <c r="DC415" s="146"/>
      <c r="DD415" s="146"/>
      <c r="DE415" s="146"/>
      <c r="DF415" s="146"/>
      <c r="DG415" s="146"/>
      <c r="DH415" s="146"/>
      <c r="DI415" s="146"/>
      <c r="DJ415" s="146"/>
      <c r="DK415" s="146"/>
      <c r="DL415" s="146"/>
      <c r="DM415" s="146"/>
      <c r="DN415" s="146"/>
      <c r="DO415" s="146"/>
      <c r="DP415" s="146"/>
      <c r="DQ415" s="146"/>
      <c r="DR415" s="146"/>
      <c r="DS415" s="146"/>
      <c r="DT415" s="146"/>
      <c r="DU415" s="146"/>
      <c r="DV415" s="146"/>
      <c r="DW415" s="146"/>
      <c r="DX415" s="146"/>
      <c r="DY415" s="146"/>
      <c r="DZ415" s="146"/>
      <c r="EA415" s="146"/>
      <c r="EB415" s="146"/>
      <c r="EC415" s="146"/>
      <c r="ED415" s="146"/>
      <c r="EE415" s="146"/>
      <c r="EF415" s="146"/>
      <c r="EG415" s="146"/>
      <c r="EH415" s="146"/>
      <c r="EI415" s="146"/>
      <c r="EJ415" s="146"/>
      <c r="EK415" s="146"/>
      <c r="EL415" s="146"/>
      <c r="EM415" s="146"/>
      <c r="EN415" s="146"/>
      <c r="EO415" s="146"/>
      <c r="EP415" s="146"/>
      <c r="EQ415" s="146"/>
      <c r="ER415" s="146"/>
      <c r="ES415" s="146"/>
      <c r="ET415" s="146"/>
      <c r="EU415" s="146"/>
      <c r="EV415" s="146"/>
      <c r="EW415" s="146"/>
      <c r="EX415" s="146"/>
      <c r="EY415" s="146"/>
      <c r="EZ415" s="146"/>
      <c r="FA415" s="146"/>
      <c r="FB415" s="146"/>
      <c r="FC415" s="146"/>
      <c r="FD415" s="146"/>
      <c r="FE415" s="146"/>
      <c r="FF415" s="146"/>
      <c r="FG415" s="146"/>
      <c r="FH415" s="146"/>
      <c r="FI415" s="146"/>
      <c r="FJ415" s="146"/>
      <c r="FK415" s="146"/>
      <c r="FL415" s="146"/>
      <c r="FM415" s="146"/>
      <c r="FN415" s="146"/>
      <c r="FO415" s="146"/>
      <c r="FP415" s="146"/>
      <c r="FQ415" s="146"/>
      <c r="FR415" s="146"/>
      <c r="FS415" s="146"/>
      <c r="FT415" s="146"/>
      <c r="FU415" s="146"/>
      <c r="FV415" s="146"/>
      <c r="FW415" s="146"/>
      <c r="FX415" s="146"/>
      <c r="FY415" s="146"/>
      <c r="FZ415" s="146"/>
      <c r="GA415" s="146"/>
      <c r="GB415" s="146"/>
      <c r="GC415" s="146"/>
      <c r="GD415" s="146"/>
      <c r="GE415" s="146"/>
      <c r="GF415" s="146"/>
      <c r="GG415" s="146"/>
      <c r="GH415" s="146"/>
      <c r="GI415" s="146"/>
      <c r="GJ415" s="146"/>
      <c r="GK415" s="146"/>
      <c r="GL415" s="146"/>
      <c r="GM415" s="146"/>
      <c r="GN415" s="146"/>
      <c r="GO415" s="146"/>
      <c r="GP415" s="146"/>
      <c r="GQ415" s="146"/>
      <c r="GR415" s="146"/>
      <c r="GS415" s="146"/>
      <c r="GT415" s="146"/>
      <c r="GU415" s="146"/>
      <c r="GV415" s="146"/>
      <c r="GW415" s="146"/>
      <c r="GX415" s="146"/>
      <c r="GY415" s="146"/>
      <c r="GZ415" s="146"/>
      <c r="HA415" s="146"/>
      <c r="HB415" s="146"/>
      <c r="HC415" s="146"/>
      <c r="HD415" s="146"/>
      <c r="HE415" s="146"/>
      <c r="HF415" s="146"/>
      <c r="HG415" s="146"/>
      <c r="HH415" s="146"/>
      <c r="HI415" s="146"/>
      <c r="HJ415" s="146"/>
      <c r="HK415" s="146"/>
      <c r="HL415" s="146"/>
      <c r="HM415" s="146"/>
      <c r="HN415" s="146"/>
      <c r="HO415" s="146"/>
      <c r="HP415" s="146"/>
      <c r="HQ415" s="146"/>
      <c r="HR415" s="146"/>
      <c r="HS415" s="146"/>
      <c r="HT415" s="146"/>
      <c r="HU415" s="146"/>
      <c r="HV415" s="146"/>
      <c r="HW415" s="146"/>
      <c r="HX415" s="146"/>
      <c r="HY415" s="146"/>
      <c r="HZ415" s="146"/>
      <c r="IA415" s="146"/>
      <c r="IB415" s="146"/>
      <c r="IC415" s="146"/>
      <c r="ID415" s="146"/>
      <c r="IE415" s="146"/>
      <c r="IF415" s="146"/>
      <c r="IG415" s="146"/>
      <c r="IH415" s="146"/>
      <c r="II415" s="146"/>
      <c r="IJ415" s="146"/>
      <c r="IK415" s="146"/>
      <c r="IL415" s="146"/>
      <c r="IM415" s="146"/>
      <c r="IN415" s="146"/>
      <c r="IO415" s="146"/>
      <c r="IP415" s="146"/>
      <c r="IQ415" s="146"/>
      <c r="IR415" s="146"/>
      <c r="IS415" s="146"/>
      <c r="IT415" s="146"/>
      <c r="IU415" s="146"/>
      <c r="IV415" s="146"/>
    </row>
    <row r="416" spans="1:256" s="152" customFormat="1">
      <c r="A416" s="171"/>
      <c r="B416" s="171"/>
      <c r="C416" s="146"/>
      <c r="D416" s="412"/>
      <c r="E416" s="553"/>
      <c r="F416" s="82"/>
      <c r="G416" s="146"/>
      <c r="H416" s="146"/>
      <c r="I416" s="146"/>
      <c r="J416" s="468"/>
      <c r="K416" s="468"/>
      <c r="L416" s="468"/>
      <c r="M416" s="468"/>
      <c r="N416" s="468"/>
      <c r="O416" s="468"/>
      <c r="P416" s="468"/>
      <c r="Q416" s="468"/>
      <c r="R416" s="1298"/>
      <c r="S416" s="1298"/>
      <c r="T416" s="1298"/>
      <c r="U416" s="1298"/>
      <c r="V416" s="1298"/>
      <c r="W416" s="1298"/>
      <c r="X416"/>
      <c r="Z416" s="1298"/>
      <c r="AA416" s="1298"/>
      <c r="AB416" s="1298"/>
      <c r="AC416" s="1298"/>
      <c r="AD416" s="1298"/>
      <c r="AE416" s="1298"/>
      <c r="AF416" s="1298"/>
      <c r="AG416" s="1298"/>
      <c r="AH416" s="1298"/>
      <c r="AI416" s="1298"/>
      <c r="AJ416" s="1298"/>
      <c r="AK416" s="1298"/>
      <c r="AL416" s="1298"/>
      <c r="AM416" s="1298"/>
      <c r="AN416" s="1298"/>
      <c r="AO416" s="1298"/>
      <c r="AP416" s="1298"/>
      <c r="AQ416" s="1298"/>
      <c r="AR416" s="1298"/>
      <c r="AS416" s="1321"/>
      <c r="AT416" s="146"/>
      <c r="AU416" s="146"/>
      <c r="AV416" s="146"/>
      <c r="AW416" s="146"/>
      <c r="AX416" s="146"/>
      <c r="AY416" s="146"/>
      <c r="AZ416" s="146"/>
      <c r="BA416" s="146"/>
      <c r="BB416" s="146"/>
      <c r="BC416" s="146"/>
      <c r="BD416" s="146"/>
      <c r="BE416" s="146"/>
      <c r="BF416" s="146"/>
      <c r="BG416" s="146"/>
      <c r="BH416" s="146"/>
      <c r="BI416" s="146"/>
      <c r="BJ416" s="146"/>
      <c r="BK416" s="146"/>
      <c r="BL416" s="146"/>
      <c r="BM416" s="146"/>
      <c r="BN416" s="146"/>
      <c r="BO416" s="146"/>
      <c r="BP416" s="146"/>
      <c r="BQ416" s="146"/>
      <c r="BR416" s="146"/>
      <c r="BS416" s="146"/>
      <c r="BT416" s="146"/>
      <c r="BU416" s="146"/>
      <c r="BV416" s="146"/>
      <c r="BW416" s="146"/>
      <c r="BX416" s="146"/>
      <c r="BY416" s="146"/>
      <c r="BZ416" s="146"/>
      <c r="CA416" s="146"/>
      <c r="CB416" s="146"/>
      <c r="CC416" s="146"/>
      <c r="CD416" s="146"/>
      <c r="CE416" s="146"/>
      <c r="CF416" s="146"/>
      <c r="CG416" s="146"/>
      <c r="CH416" s="146"/>
      <c r="CI416" s="146"/>
      <c r="CJ416" s="146"/>
      <c r="CK416" s="146"/>
      <c r="CL416" s="146"/>
      <c r="CM416" s="146"/>
      <c r="CN416" s="146"/>
      <c r="CO416" s="146"/>
      <c r="CP416" s="146"/>
      <c r="CQ416" s="146"/>
      <c r="CR416" s="146"/>
      <c r="CS416" s="146"/>
      <c r="CT416" s="146"/>
      <c r="CU416" s="146"/>
      <c r="CV416" s="146"/>
      <c r="CW416" s="146"/>
      <c r="CX416" s="146"/>
      <c r="CY416" s="146"/>
      <c r="CZ416" s="146"/>
      <c r="DA416" s="146"/>
      <c r="DB416" s="146"/>
      <c r="DC416" s="146"/>
      <c r="DD416" s="146"/>
      <c r="DE416" s="146"/>
      <c r="DF416" s="146"/>
      <c r="DG416" s="146"/>
      <c r="DH416" s="146"/>
      <c r="DI416" s="146"/>
      <c r="DJ416" s="146"/>
      <c r="DK416" s="146"/>
      <c r="DL416" s="146"/>
      <c r="DM416" s="146"/>
      <c r="DN416" s="146"/>
      <c r="DO416" s="146"/>
      <c r="DP416" s="146"/>
      <c r="DQ416" s="146"/>
      <c r="DR416" s="146"/>
      <c r="DS416" s="146"/>
      <c r="DT416" s="146"/>
      <c r="DU416" s="146"/>
      <c r="DV416" s="146"/>
      <c r="DW416" s="146"/>
      <c r="DX416" s="146"/>
      <c r="DY416" s="146"/>
      <c r="DZ416" s="146"/>
      <c r="EA416" s="146"/>
      <c r="EB416" s="146"/>
      <c r="EC416" s="146"/>
      <c r="ED416" s="146"/>
      <c r="EE416" s="146"/>
      <c r="EF416" s="146"/>
      <c r="EG416" s="146"/>
      <c r="EH416" s="146"/>
      <c r="EI416" s="146"/>
      <c r="EJ416" s="146"/>
      <c r="EK416" s="146"/>
      <c r="EL416" s="146"/>
      <c r="EM416" s="146"/>
      <c r="EN416" s="146"/>
      <c r="EO416" s="146"/>
      <c r="EP416" s="146"/>
      <c r="EQ416" s="146"/>
      <c r="ER416" s="146"/>
      <c r="ES416" s="146"/>
      <c r="ET416" s="146"/>
      <c r="EU416" s="146"/>
      <c r="EV416" s="146"/>
      <c r="EW416" s="146"/>
      <c r="EX416" s="146"/>
      <c r="EY416" s="146"/>
      <c r="EZ416" s="146"/>
      <c r="FA416" s="146"/>
      <c r="FB416" s="146"/>
      <c r="FC416" s="146"/>
      <c r="FD416" s="146"/>
      <c r="FE416" s="146"/>
      <c r="FF416" s="146"/>
      <c r="FG416" s="146"/>
      <c r="FH416" s="146"/>
      <c r="FI416" s="146"/>
      <c r="FJ416" s="146"/>
      <c r="FK416" s="146"/>
      <c r="FL416" s="146"/>
      <c r="FM416" s="146"/>
      <c r="FN416" s="146"/>
      <c r="FO416" s="146"/>
      <c r="FP416" s="146"/>
      <c r="FQ416" s="146"/>
      <c r="FR416" s="146"/>
      <c r="FS416" s="146"/>
      <c r="FT416" s="146"/>
      <c r="FU416" s="146"/>
      <c r="FV416" s="146"/>
      <c r="FW416" s="146"/>
      <c r="FX416" s="146"/>
      <c r="FY416" s="146"/>
      <c r="FZ416" s="146"/>
      <c r="GA416" s="146"/>
      <c r="GB416" s="146"/>
      <c r="GC416" s="146"/>
      <c r="GD416" s="146"/>
      <c r="GE416" s="146"/>
      <c r="GF416" s="146"/>
      <c r="GG416" s="146"/>
      <c r="GH416" s="146"/>
      <c r="GI416" s="146"/>
      <c r="GJ416" s="146"/>
      <c r="GK416" s="146"/>
      <c r="GL416" s="146"/>
      <c r="GM416" s="146"/>
      <c r="GN416" s="146"/>
      <c r="GO416" s="146"/>
      <c r="GP416" s="146"/>
      <c r="GQ416" s="146"/>
      <c r="GR416" s="146"/>
      <c r="GS416" s="146"/>
      <c r="GT416" s="146"/>
      <c r="GU416" s="146"/>
      <c r="GV416" s="146"/>
      <c r="GW416" s="146"/>
      <c r="GX416" s="146"/>
      <c r="GY416" s="146"/>
      <c r="GZ416" s="146"/>
      <c r="HA416" s="146"/>
      <c r="HB416" s="146"/>
      <c r="HC416" s="146"/>
      <c r="HD416" s="146"/>
      <c r="HE416" s="146"/>
      <c r="HF416" s="146"/>
      <c r="HG416" s="146"/>
      <c r="HH416" s="146"/>
      <c r="HI416" s="146"/>
      <c r="HJ416" s="146"/>
      <c r="HK416" s="146"/>
      <c r="HL416" s="146"/>
      <c r="HM416" s="146"/>
      <c r="HN416" s="146"/>
      <c r="HO416" s="146"/>
      <c r="HP416" s="146"/>
      <c r="HQ416" s="146"/>
      <c r="HR416" s="146"/>
      <c r="HS416" s="146"/>
      <c r="HT416" s="146"/>
      <c r="HU416" s="146"/>
      <c r="HV416" s="146"/>
      <c r="HW416" s="146"/>
      <c r="HX416" s="146"/>
      <c r="HY416" s="146"/>
      <c r="HZ416" s="146"/>
      <c r="IA416" s="146"/>
      <c r="IB416" s="146"/>
      <c r="IC416" s="146"/>
      <c r="ID416" s="146"/>
      <c r="IE416" s="146"/>
      <c r="IF416" s="146"/>
      <c r="IG416" s="146"/>
      <c r="IH416" s="146"/>
      <c r="II416" s="146"/>
      <c r="IJ416" s="146"/>
      <c r="IK416" s="146"/>
      <c r="IL416" s="146"/>
      <c r="IM416" s="146"/>
      <c r="IN416" s="146"/>
      <c r="IO416" s="146"/>
      <c r="IP416" s="146"/>
      <c r="IQ416" s="146"/>
      <c r="IR416" s="146"/>
      <c r="IS416" s="146"/>
      <c r="IT416" s="146"/>
      <c r="IU416" s="146"/>
      <c r="IV416" s="146"/>
    </row>
    <row r="417" spans="1:256" s="152" customFormat="1">
      <c r="A417" s="171"/>
      <c r="B417" s="171"/>
      <c r="C417" s="19"/>
      <c r="D417" s="412"/>
      <c r="E417" s="491"/>
      <c r="F417" s="146" t="s">
        <v>570</v>
      </c>
      <c r="G417" s="19"/>
      <c r="H417" s="146"/>
      <c r="I417" s="146"/>
      <c r="J417" s="515"/>
      <c r="K417" s="515"/>
      <c r="L417" s="515"/>
      <c r="M417" s="515"/>
      <c r="N417" s="515"/>
      <c r="O417" s="515"/>
      <c r="P417" s="515"/>
      <c r="Q417" s="1322"/>
      <c r="R417" s="1322"/>
      <c r="S417" s="1322"/>
      <c r="T417" s="1322"/>
      <c r="U417" s="1322"/>
      <c r="V417" s="1322"/>
      <c r="W417" s="1322"/>
      <c r="X417"/>
      <c r="Z417" s="1322"/>
      <c r="AA417" s="1322"/>
      <c r="AB417" s="1322"/>
      <c r="AC417" s="1322"/>
      <c r="AD417" s="1322"/>
      <c r="AE417" s="1322"/>
      <c r="AF417" s="1322"/>
      <c r="AG417" s="1322"/>
      <c r="AH417" s="1322"/>
      <c r="AI417" s="1322"/>
      <c r="AJ417" s="1322"/>
      <c r="AK417" s="1322"/>
      <c r="AL417" s="1322"/>
      <c r="AM417" s="1322"/>
      <c r="AN417" s="1322"/>
      <c r="AO417" s="1322"/>
      <c r="AP417" s="1322"/>
      <c r="AQ417" s="1322"/>
      <c r="AR417" s="1322"/>
      <c r="AS417" s="1322"/>
      <c r="AT417" s="19"/>
      <c r="AU417" s="19"/>
      <c r="AV417" s="19"/>
      <c r="AW417" s="19"/>
      <c r="AX417" s="19"/>
      <c r="AY417" s="19"/>
      <c r="AZ417" s="19"/>
      <c r="BA417" s="19"/>
      <c r="BB417" s="19"/>
      <c r="BC417" s="19"/>
      <c r="BD417" s="19"/>
      <c r="BE417" s="19"/>
      <c r="BF417" s="19"/>
      <c r="BG417" s="19"/>
      <c r="BH417" s="19"/>
      <c r="BI417" s="19"/>
      <c r="BJ417" s="19"/>
      <c r="BK417" s="19"/>
      <c r="BL417" s="19"/>
      <c r="BM417" s="19"/>
      <c r="BN417" s="19"/>
      <c r="BO417" s="19"/>
      <c r="BP417" s="19"/>
      <c r="BQ417" s="19"/>
      <c r="BR417" s="19"/>
      <c r="BS417" s="19"/>
      <c r="BT417" s="19"/>
      <c r="BU417" s="19"/>
      <c r="BV417" s="19"/>
      <c r="BW417" s="19"/>
      <c r="BX417" s="19"/>
      <c r="BY417" s="19"/>
      <c r="BZ417" s="19"/>
      <c r="CA417" s="19"/>
      <c r="CB417" s="19"/>
      <c r="CC417" s="19"/>
      <c r="CD417" s="19"/>
      <c r="CE417" s="19"/>
      <c r="CF417" s="19"/>
      <c r="CG417" s="19"/>
      <c r="CH417" s="19"/>
      <c r="CI417" s="19"/>
      <c r="CJ417" s="19"/>
      <c r="CK417" s="19"/>
      <c r="CL417" s="19"/>
      <c r="CM417" s="19"/>
      <c r="CN417" s="19"/>
      <c r="CO417" s="19"/>
      <c r="CP417" s="19"/>
      <c r="CQ417" s="19"/>
      <c r="CR417" s="19"/>
      <c r="CS417" s="19"/>
      <c r="CT417" s="19"/>
      <c r="CU417" s="19"/>
      <c r="CV417" s="19"/>
      <c r="CW417" s="19"/>
      <c r="CX417" s="19"/>
      <c r="CY417" s="19"/>
      <c r="CZ417" s="19"/>
      <c r="DA417" s="19"/>
      <c r="DB417" s="19"/>
      <c r="DC417" s="19"/>
      <c r="DD417" s="19"/>
      <c r="DE417" s="19"/>
      <c r="DF417" s="19"/>
      <c r="DG417" s="19"/>
      <c r="DH417" s="19"/>
      <c r="DI417" s="19"/>
      <c r="DJ417" s="19"/>
      <c r="DK417" s="19"/>
      <c r="DL417" s="19"/>
      <c r="DM417" s="19"/>
      <c r="DN417" s="19"/>
      <c r="DO417" s="19"/>
      <c r="DP417" s="19"/>
      <c r="DQ417" s="19"/>
      <c r="DR417" s="19"/>
      <c r="DS417" s="19"/>
      <c r="DT417" s="19"/>
      <c r="DU417" s="19"/>
      <c r="DV417" s="19"/>
      <c r="DW417" s="19"/>
      <c r="DX417" s="19"/>
      <c r="DY417" s="19"/>
      <c r="DZ417" s="19"/>
      <c r="EA417" s="19"/>
      <c r="EB417" s="19"/>
      <c r="EC417" s="19"/>
      <c r="ED417" s="19"/>
      <c r="EE417" s="19"/>
      <c r="EF417" s="19"/>
      <c r="EG417" s="19"/>
      <c r="EH417" s="19"/>
      <c r="EI417" s="19"/>
      <c r="EJ417" s="19"/>
      <c r="EK417" s="19"/>
      <c r="EL417" s="19"/>
      <c r="EM417" s="19"/>
      <c r="EN417" s="19"/>
      <c r="EO417" s="19"/>
      <c r="EP417" s="19"/>
      <c r="EQ417" s="19"/>
      <c r="ER417" s="19"/>
      <c r="ES417" s="19"/>
      <c r="ET417" s="19"/>
      <c r="EU417" s="19"/>
      <c r="EV417" s="19"/>
      <c r="EW417" s="19"/>
      <c r="EX417" s="19"/>
      <c r="EY417" s="19"/>
      <c r="EZ417" s="19"/>
      <c r="FA417" s="19"/>
      <c r="FB417" s="19"/>
      <c r="FC417" s="19"/>
      <c r="FD417" s="19"/>
      <c r="FE417" s="19"/>
      <c r="FF417" s="19"/>
      <c r="FG417" s="19"/>
      <c r="FH417" s="19"/>
      <c r="FI417" s="19"/>
      <c r="FJ417" s="19"/>
      <c r="FK417" s="19"/>
      <c r="FL417" s="19"/>
      <c r="FM417" s="19"/>
      <c r="FN417" s="19"/>
      <c r="FO417" s="19"/>
      <c r="FP417" s="19"/>
      <c r="FQ417" s="19"/>
      <c r="FR417" s="19"/>
      <c r="FS417" s="19"/>
      <c r="FT417" s="19"/>
      <c r="FU417" s="19"/>
      <c r="FV417" s="19"/>
      <c r="FW417" s="19"/>
      <c r="FX417" s="19"/>
      <c r="FY417" s="19"/>
      <c r="FZ417" s="19"/>
      <c r="GA417" s="19"/>
      <c r="GB417" s="19"/>
      <c r="GC417" s="19"/>
      <c r="GD417" s="19"/>
      <c r="GE417" s="19"/>
      <c r="GF417" s="19"/>
      <c r="GG417" s="19"/>
      <c r="GH417" s="19"/>
      <c r="GI417" s="19"/>
      <c r="GJ417" s="19"/>
      <c r="GK417" s="19"/>
      <c r="GL417" s="19"/>
      <c r="GM417" s="19"/>
      <c r="GN417" s="19"/>
      <c r="GO417" s="19"/>
      <c r="GP417" s="19"/>
      <c r="GQ417" s="19"/>
      <c r="GR417" s="19"/>
      <c r="GS417" s="19"/>
      <c r="GT417" s="19"/>
      <c r="GU417" s="19"/>
      <c r="GV417" s="19"/>
      <c r="GW417" s="19"/>
      <c r="GX417" s="19"/>
      <c r="GY417" s="19"/>
      <c r="GZ417" s="19"/>
      <c r="HA417" s="19"/>
      <c r="HB417" s="19"/>
      <c r="HC417" s="19"/>
      <c r="HD417" s="19"/>
      <c r="HE417" s="19"/>
      <c r="HF417" s="19"/>
      <c r="HG417" s="19"/>
      <c r="HH417" s="19"/>
      <c r="HI417" s="19"/>
      <c r="HJ417" s="19"/>
      <c r="HK417" s="19"/>
      <c r="HL417" s="19"/>
      <c r="HM417" s="19"/>
      <c r="HN417" s="19"/>
      <c r="HO417" s="19"/>
      <c r="HP417" s="19"/>
      <c r="HQ417" s="19"/>
      <c r="HR417" s="19"/>
      <c r="HS417" s="19"/>
      <c r="HT417" s="19"/>
      <c r="HU417" s="19"/>
      <c r="HV417" s="19"/>
      <c r="HW417" s="19"/>
      <c r="HX417" s="19"/>
      <c r="HY417" s="19"/>
      <c r="HZ417" s="19"/>
      <c r="IA417" s="19"/>
      <c r="IB417" s="19"/>
      <c r="IC417" s="19"/>
      <c r="ID417" s="19"/>
      <c r="IE417" s="19"/>
      <c r="IF417" s="19"/>
      <c r="IG417" s="19"/>
      <c r="IH417" s="19"/>
      <c r="II417" s="19"/>
      <c r="IJ417" s="19"/>
      <c r="IK417" s="19"/>
      <c r="IL417" s="19"/>
      <c r="IM417" s="19"/>
      <c r="IN417" s="19"/>
      <c r="IO417" s="19"/>
      <c r="IP417" s="19"/>
      <c r="IQ417" s="19"/>
      <c r="IR417" s="19"/>
      <c r="IS417" s="19"/>
      <c r="IT417" s="19"/>
      <c r="IU417" s="19"/>
      <c r="IV417" s="19"/>
    </row>
    <row r="418" spans="1:256" s="152" customFormat="1">
      <c r="A418" s="171"/>
      <c r="B418" s="171"/>
      <c r="D418" s="412"/>
      <c r="E418" s="131"/>
      <c r="G418" s="82" t="s">
        <v>628</v>
      </c>
      <c r="J418" s="145"/>
      <c r="K418" s="145"/>
      <c r="L418" s="145"/>
      <c r="M418" s="145"/>
      <c r="N418" s="145"/>
      <c r="O418" s="145"/>
      <c r="P418" s="145"/>
      <c r="Q418" s="89"/>
      <c r="R418" s="89"/>
      <c r="S418" s="1320"/>
      <c r="T418" s="89"/>
      <c r="U418" s="89"/>
      <c r="V418" s="89"/>
      <c r="W418" s="89"/>
      <c r="X418"/>
      <c r="Z418" s="89"/>
      <c r="AA418" s="89"/>
      <c r="AB418" s="89"/>
      <c r="AC418" s="89"/>
      <c r="AD418" s="89"/>
      <c r="AE418" s="89"/>
      <c r="AF418" s="89"/>
      <c r="AG418" s="89"/>
      <c r="AH418" s="89"/>
      <c r="AI418" s="89"/>
      <c r="AJ418" s="89"/>
      <c r="AK418" s="89"/>
      <c r="AL418" s="89"/>
      <c r="AM418" s="89"/>
      <c r="AN418" s="89"/>
      <c r="AO418" s="89"/>
      <c r="AP418" s="89"/>
      <c r="AQ418" s="89"/>
      <c r="AR418" s="89"/>
      <c r="AS418" s="89"/>
    </row>
    <row r="419" spans="1:256" s="152" customFormat="1">
      <c r="A419" s="171"/>
      <c r="B419" s="171"/>
      <c r="D419" s="412" t="s">
        <v>570</v>
      </c>
      <c r="E419" s="131"/>
      <c r="F419" s="454"/>
      <c r="G419" s="277"/>
      <c r="H419" s="454" t="s">
        <v>630</v>
      </c>
      <c r="I419" s="454"/>
      <c r="J419" s="145"/>
      <c r="K419" s="145"/>
      <c r="L419" s="145"/>
      <c r="M419" s="145"/>
      <c r="N419" s="145"/>
      <c r="O419" s="145"/>
      <c r="P419" s="145"/>
      <c r="Q419" s="89"/>
      <c r="R419" s="89"/>
      <c r="S419" s="89"/>
      <c r="T419" s="1319"/>
      <c r="U419" s="1319"/>
      <c r="V419" s="1319"/>
      <c r="W419" s="1319"/>
      <c r="X419"/>
      <c r="Z419" s="1319"/>
      <c r="AA419" s="1319"/>
      <c r="AB419" s="1319"/>
      <c r="AC419" s="1319">
        <v>21509847.5</v>
      </c>
      <c r="AD419" s="1319">
        <v>22071998.9259075</v>
      </c>
      <c r="AE419" s="1319">
        <v>22071998.851815</v>
      </c>
      <c r="AF419" s="1319">
        <v>23760398.294294115</v>
      </c>
      <c r="AG419" s="1319">
        <v>25448797.73677323</v>
      </c>
      <c r="AH419" s="1319">
        <v>25448797.73677323</v>
      </c>
      <c r="AI419" s="1319">
        <v>25448797.73677323</v>
      </c>
      <c r="AJ419" s="1319">
        <v>25448797.73677323</v>
      </c>
      <c r="AK419" s="1319">
        <v>25448797.73677323</v>
      </c>
      <c r="AL419" s="1319">
        <v>25448797.73677323</v>
      </c>
      <c r="AM419" s="1319">
        <v>25448797.73677323</v>
      </c>
      <c r="AN419" s="1319">
        <v>25448797.73677323</v>
      </c>
      <c r="AO419" s="1319">
        <v>25448797.73677323</v>
      </c>
      <c r="AP419" s="1319">
        <v>25448797.73677323</v>
      </c>
      <c r="AQ419" s="1319">
        <v>25448797.73677323</v>
      </c>
      <c r="AR419" s="1319">
        <v>25448797.73677323</v>
      </c>
      <c r="AS419" s="1319">
        <v>25448797.73677323</v>
      </c>
    </row>
    <row r="420" spans="1:256" s="152" customFormat="1">
      <c r="A420" s="171"/>
      <c r="B420" s="171"/>
      <c r="D420" s="412" t="s">
        <v>570</v>
      </c>
      <c r="E420" s="145"/>
      <c r="F420" s="454"/>
      <c r="G420" s="488"/>
      <c r="H420" s="477" t="s">
        <v>633</v>
      </c>
      <c r="I420" s="454"/>
      <c r="J420" s="1323"/>
      <c r="K420" s="1323"/>
      <c r="L420" s="1323"/>
      <c r="M420" s="1323"/>
      <c r="N420" s="1323"/>
      <c r="O420" s="1323"/>
      <c r="P420" s="1323"/>
      <c r="Q420" s="1323"/>
      <c r="R420" s="1323"/>
      <c r="S420" s="1323"/>
      <c r="T420" s="1319"/>
      <c r="U420" s="1319"/>
      <c r="V420" s="1319"/>
      <c r="W420" s="1319"/>
      <c r="X420"/>
      <c r="Z420" s="1319"/>
      <c r="AA420" s="1319"/>
      <c r="AB420" s="1319"/>
      <c r="AC420" s="1319">
        <v>5797396.7658412289</v>
      </c>
      <c r="AD420" s="1319">
        <v>5800889.7658412289</v>
      </c>
      <c r="AE420" s="1319">
        <v>5800889.7658412289</v>
      </c>
      <c r="AF420" s="1319">
        <v>5800889.7658412289</v>
      </c>
      <c r="AG420" s="1319">
        <v>5800889.7658412289</v>
      </c>
      <c r="AH420" s="1319">
        <v>5800889.7658412289</v>
      </c>
      <c r="AI420" s="1319">
        <v>5800889.7658412289</v>
      </c>
      <c r="AJ420" s="1319">
        <v>5800889.7658412289</v>
      </c>
      <c r="AK420" s="1319">
        <v>5800889.7658412289</v>
      </c>
      <c r="AL420" s="1319">
        <v>5800889.7658412289</v>
      </c>
      <c r="AM420" s="1319">
        <v>5800889.7658412289</v>
      </c>
      <c r="AN420" s="1319">
        <v>5800889.7658412289</v>
      </c>
      <c r="AO420" s="1319">
        <v>5800889.7658412289</v>
      </c>
      <c r="AP420" s="1319">
        <v>5800889.7658412289</v>
      </c>
      <c r="AQ420" s="1319">
        <v>5800889.7658412289</v>
      </c>
      <c r="AR420" s="1319">
        <v>5800889.7658412289</v>
      </c>
      <c r="AS420" s="1319">
        <v>5800889.7658412289</v>
      </c>
    </row>
    <row r="421" spans="1:256" s="152" customFormat="1">
      <c r="A421" s="171"/>
      <c r="B421" s="171"/>
      <c r="D421" s="412" t="s">
        <v>570</v>
      </c>
      <c r="E421" s="145"/>
      <c r="F421" s="454"/>
      <c r="G421" s="488"/>
      <c r="H421" s="454" t="s">
        <v>632</v>
      </c>
      <c r="I421" s="454"/>
      <c r="J421" s="1323"/>
      <c r="K421" s="1323"/>
      <c r="L421" s="1323"/>
      <c r="M421" s="1323"/>
      <c r="N421" s="1323"/>
      <c r="O421" s="1323"/>
      <c r="P421" s="1323"/>
      <c r="Q421" s="1323"/>
      <c r="R421" s="1323"/>
      <c r="S421" s="1323"/>
      <c r="T421" s="1319"/>
      <c r="U421" s="1319"/>
      <c r="V421" s="1319"/>
      <c r="W421" s="1319"/>
      <c r="X421"/>
      <c r="Z421" s="1319"/>
      <c r="AA421" s="1319"/>
      <c r="AB421" s="1319"/>
      <c r="AC421" s="1319">
        <v>134758330</v>
      </c>
      <c r="AD421" s="1319">
        <v>134052468.5</v>
      </c>
      <c r="AE421" s="1319">
        <v>142084122.45377618</v>
      </c>
      <c r="AF421" s="1319">
        <v>154005869.95187193</v>
      </c>
      <c r="AG421" s="1319">
        <v>162083618.04735303</v>
      </c>
      <c r="AH421" s="1319">
        <v>175328628.20741823</v>
      </c>
      <c r="AI421" s="1319">
        <v>214541685.79406273</v>
      </c>
      <c r="AJ421" s="1319">
        <v>264568481.9959918</v>
      </c>
      <c r="AK421" s="1319">
        <v>314560917.94242823</v>
      </c>
      <c r="AL421" s="1319">
        <v>364493392.48219967</v>
      </c>
      <c r="AM421" s="1319">
        <v>408926124.02206165</v>
      </c>
      <c r="AN421" s="1319">
        <v>453684974.1768173</v>
      </c>
      <c r="AO421" s="1319">
        <v>487657275.58396572</v>
      </c>
      <c r="AP421" s="1319">
        <v>518552046.84525836</v>
      </c>
      <c r="AQ421" s="1319">
        <v>546019406.21854329</v>
      </c>
      <c r="AR421" s="1319">
        <v>550651891.43086517</v>
      </c>
      <c r="AS421" s="1319">
        <v>541588801.31898296</v>
      </c>
    </row>
    <row r="422" spans="1:256" s="152" customFormat="1">
      <c r="A422" s="171"/>
      <c r="B422" s="171"/>
      <c r="D422" s="412"/>
      <c r="E422" s="145"/>
      <c r="F422" s="454"/>
      <c r="G422" s="488" t="s">
        <v>636</v>
      </c>
      <c r="H422" s="454"/>
      <c r="I422" s="454"/>
      <c r="J422" s="1323"/>
      <c r="K422" s="1323"/>
      <c r="L422" s="1323"/>
      <c r="M422" s="1323"/>
      <c r="N422" s="1323"/>
      <c r="O422" s="1323"/>
      <c r="P422" s="1323"/>
      <c r="Q422" s="1323"/>
      <c r="R422" s="1323"/>
      <c r="S422" s="1323"/>
      <c r="T422" s="1319"/>
      <c r="U422" s="1319"/>
      <c r="V422" s="1319"/>
      <c r="W422" s="1319"/>
      <c r="X422"/>
      <c r="Z422" s="1319"/>
      <c r="AA422" s="1319"/>
      <c r="AB422" s="1319"/>
      <c r="AC422" s="1319"/>
      <c r="AD422" s="1319"/>
      <c r="AE422" s="1319"/>
      <c r="AF422" s="1319"/>
      <c r="AG422" s="1319"/>
      <c r="AH422" s="1319"/>
      <c r="AI422" s="1319"/>
      <c r="AJ422" s="1319"/>
      <c r="AK422" s="1319"/>
      <c r="AL422" s="1319"/>
      <c r="AM422" s="1319"/>
      <c r="AN422" s="1319"/>
      <c r="AO422" s="1319"/>
      <c r="AP422" s="1319"/>
      <c r="AQ422" s="1319"/>
      <c r="AR422" s="1319"/>
      <c r="AS422" s="1319"/>
    </row>
    <row r="423" spans="1:256" s="152" customFormat="1">
      <c r="A423" s="171"/>
      <c r="B423" s="171"/>
      <c r="D423" s="412" t="s">
        <v>33</v>
      </c>
      <c r="E423" s="145"/>
      <c r="F423" s="454"/>
      <c r="G423" s="488"/>
      <c r="H423" s="454" t="s">
        <v>630</v>
      </c>
      <c r="I423" s="454"/>
      <c r="J423" s="1323"/>
      <c r="K423" s="1323"/>
      <c r="L423" s="1323"/>
      <c r="M423" s="1323"/>
      <c r="N423" s="1323"/>
      <c r="O423" s="1323"/>
      <c r="P423" s="1323"/>
      <c r="Q423" s="1323"/>
      <c r="R423" s="1323"/>
      <c r="S423" s="1323"/>
      <c r="T423" s="1319"/>
      <c r="U423" s="1319"/>
      <c r="V423" s="1319"/>
      <c r="W423" s="1319"/>
      <c r="X423"/>
      <c r="Z423" s="1319"/>
      <c r="AA423" s="1319"/>
      <c r="AB423" s="1319"/>
      <c r="AC423" s="1319">
        <v>59288851.810092501</v>
      </c>
      <c r="AD423" s="1319">
        <v>56467665.892135002</v>
      </c>
      <c r="AE423" s="1319">
        <v>56467665.784270003</v>
      </c>
      <c r="AF423" s="1319">
        <v>56556012.878416732</v>
      </c>
      <c r="AG423" s="1319">
        <v>56647672.988593966</v>
      </c>
      <c r="AH423" s="1319">
        <v>56654423.258756109</v>
      </c>
      <c r="AI423" s="1319">
        <v>56661426.664049342</v>
      </c>
      <c r="AJ423" s="1319">
        <v>56668692.697041065</v>
      </c>
      <c r="AK423" s="1319">
        <v>56676231.206269979</v>
      </c>
      <c r="AL423" s="1319">
        <v>56684052.409594983</v>
      </c>
      <c r="AM423" s="1319">
        <v>56692166.908044666</v>
      </c>
      <c r="AN423" s="1319">
        <v>59631982.307419062</v>
      </c>
      <c r="AO423" s="1319">
        <v>62567665.784270003</v>
      </c>
      <c r="AP423" s="1319">
        <v>62567665.784270003</v>
      </c>
      <c r="AQ423" s="1319">
        <v>62567665.784270003</v>
      </c>
      <c r="AR423" s="1319">
        <v>62567665.784270003</v>
      </c>
      <c r="AS423" s="1319">
        <v>62567665.784270003</v>
      </c>
    </row>
    <row r="424" spans="1:256" s="152" customFormat="1">
      <c r="A424" s="171"/>
      <c r="B424" s="171"/>
      <c r="D424" s="412" t="s">
        <v>33</v>
      </c>
      <c r="E424" s="145"/>
      <c r="F424" s="454"/>
      <c r="G424" s="488"/>
      <c r="H424" s="477" t="s">
        <v>633</v>
      </c>
      <c r="I424" s="5"/>
      <c r="J424" s="1323"/>
      <c r="K424" s="1323"/>
      <c r="L424" s="1323"/>
      <c r="M424" s="1323"/>
      <c r="N424" s="1323"/>
      <c r="O424" s="1323"/>
      <c r="P424" s="1323"/>
      <c r="Q424" s="1323"/>
      <c r="R424" s="1323"/>
      <c r="S424" s="1323"/>
      <c r="T424" s="1319"/>
      <c r="U424" s="1319"/>
      <c r="V424" s="1319"/>
      <c r="W424" s="1319"/>
      <c r="X424"/>
      <c r="Z424" s="1319"/>
      <c r="AA424" s="1319"/>
      <c r="AB424" s="1319"/>
      <c r="AC424" s="1319">
        <v>1855000</v>
      </c>
      <c r="AD424" s="1319">
        <v>1855000</v>
      </c>
      <c r="AE424" s="1319">
        <v>1855000</v>
      </c>
      <c r="AF424" s="1319">
        <v>1855000</v>
      </c>
      <c r="AG424" s="1319">
        <v>1855000</v>
      </c>
      <c r="AH424" s="1319">
        <v>1855000</v>
      </c>
      <c r="AI424" s="1319">
        <v>1855000</v>
      </c>
      <c r="AJ424" s="1319">
        <v>1855000</v>
      </c>
      <c r="AK424" s="1319">
        <v>1855000</v>
      </c>
      <c r="AL424" s="1319">
        <v>1855000</v>
      </c>
      <c r="AM424" s="1319">
        <v>1855000</v>
      </c>
      <c r="AN424" s="1319">
        <v>1855000</v>
      </c>
      <c r="AO424" s="1319">
        <v>1855000</v>
      </c>
      <c r="AP424" s="1319">
        <v>1855000</v>
      </c>
      <c r="AQ424" s="1319">
        <v>1855000</v>
      </c>
      <c r="AR424" s="1319">
        <v>1762300</v>
      </c>
      <c r="AS424" s="1319">
        <v>1669600</v>
      </c>
    </row>
    <row r="425" spans="1:256" s="152" customFormat="1">
      <c r="A425" s="171"/>
      <c r="B425" s="171"/>
      <c r="D425" s="412" t="s">
        <v>33</v>
      </c>
      <c r="E425" s="131"/>
      <c r="F425" s="454"/>
      <c r="G425" s="277"/>
      <c r="H425" s="454" t="s">
        <v>632</v>
      </c>
      <c r="I425" s="454"/>
      <c r="J425" s="1318"/>
      <c r="K425" s="1318"/>
      <c r="L425" s="1318"/>
      <c r="M425" s="1318"/>
      <c r="N425" s="1318"/>
      <c r="O425" s="1318"/>
      <c r="P425" s="1318"/>
      <c r="Q425" s="1319"/>
      <c r="R425" s="1319"/>
      <c r="S425" s="1319"/>
      <c r="T425" s="1319"/>
      <c r="U425" s="1319"/>
      <c r="V425" s="1319"/>
      <c r="W425" s="1319"/>
      <c r="X425"/>
      <c r="Z425" s="1319"/>
      <c r="AA425" s="1319"/>
      <c r="AB425" s="1319"/>
      <c r="AC425" s="1319">
        <v>130234488</v>
      </c>
      <c r="AD425" s="1319">
        <v>123917394.19250001</v>
      </c>
      <c r="AE425" s="1319">
        <v>126303448.31254806</v>
      </c>
      <c r="AF425" s="1319">
        <v>131699793.57478018</v>
      </c>
      <c r="AG425" s="1319">
        <v>132528986.55062129</v>
      </c>
      <c r="AH425" s="1319">
        <v>134044658.10869847</v>
      </c>
      <c r="AI425" s="1319">
        <v>135553802.71405587</v>
      </c>
      <c r="AJ425" s="1319">
        <v>137260745.63602504</v>
      </c>
      <c r="AK425" s="1319">
        <v>139826834.79745635</v>
      </c>
      <c r="AL425" s="1319">
        <v>142248950.55589876</v>
      </c>
      <c r="AM425" s="1319">
        <v>143896841.40036696</v>
      </c>
      <c r="AN425" s="1319">
        <v>154365280.44380566</v>
      </c>
      <c r="AO425" s="1319">
        <v>170118968.43167192</v>
      </c>
      <c r="AP425" s="1319">
        <v>177238344.92295891</v>
      </c>
      <c r="AQ425" s="1319">
        <v>179263807.4734779</v>
      </c>
      <c r="AR425" s="1319">
        <v>181325974.20459145</v>
      </c>
      <c r="AS425" s="1319">
        <v>183425743.77086151</v>
      </c>
    </row>
    <row r="426" spans="1:256" s="152" customFormat="1">
      <c r="A426" s="171"/>
      <c r="B426" s="171"/>
      <c r="D426" s="412"/>
      <c r="E426" s="131"/>
      <c r="F426" s="454"/>
      <c r="G426" s="277" t="s">
        <v>1187</v>
      </c>
      <c r="H426" s="454"/>
      <c r="I426" s="454"/>
      <c r="J426" s="1318"/>
      <c r="K426" s="1318"/>
      <c r="L426" s="1318"/>
      <c r="M426" s="1318"/>
      <c r="N426" s="1318"/>
      <c r="O426" s="1318"/>
      <c r="P426" s="1318"/>
      <c r="Q426" s="1319"/>
      <c r="R426" s="1319"/>
      <c r="S426" s="1319"/>
      <c r="T426" s="1319"/>
      <c r="U426" s="1319"/>
      <c r="V426" s="1319"/>
      <c r="W426" s="1319"/>
      <c r="X426"/>
      <c r="Z426" s="1319"/>
      <c r="AA426" s="1319"/>
      <c r="AB426" s="1319"/>
      <c r="AC426" s="1319"/>
      <c r="AD426" s="1319"/>
      <c r="AE426" s="1319"/>
      <c r="AF426" s="1319"/>
      <c r="AG426" s="1319"/>
      <c r="AH426" s="1319"/>
      <c r="AI426" s="1319"/>
      <c r="AJ426" s="1319"/>
      <c r="AK426" s="1319"/>
      <c r="AL426" s="1319"/>
      <c r="AM426" s="1319"/>
      <c r="AN426" s="1319"/>
      <c r="AO426" s="1319"/>
      <c r="AP426" s="1319"/>
      <c r="AQ426" s="1319"/>
      <c r="AR426" s="1319"/>
      <c r="AS426" s="1319"/>
    </row>
    <row r="427" spans="1:256" s="152" customFormat="1">
      <c r="A427" s="171"/>
      <c r="B427" s="171"/>
      <c r="D427" s="412" t="s">
        <v>570</v>
      </c>
      <c r="E427" s="145"/>
      <c r="F427" s="454"/>
      <c r="G427" s="488"/>
      <c r="H427" s="454" t="s">
        <v>639</v>
      </c>
      <c r="I427" s="454"/>
      <c r="J427" s="1324"/>
      <c r="K427" s="1324"/>
      <c r="L427" s="1324"/>
      <c r="M427" s="1324"/>
      <c r="N427" s="1324"/>
      <c r="O427" s="1324"/>
      <c r="P427" s="1324"/>
      <c r="Q427" s="1323"/>
      <c r="R427" s="1323"/>
      <c r="S427" s="1323"/>
      <c r="T427" s="1319"/>
      <c r="U427" s="1319"/>
      <c r="V427" s="1319"/>
      <c r="W427" s="1319"/>
      <c r="X427"/>
      <c r="Z427" s="1319"/>
      <c r="AA427" s="1319"/>
      <c r="AB427" s="1319"/>
      <c r="AC427" s="1319">
        <v>22463907.543875001</v>
      </c>
      <c r="AD427" s="1319">
        <v>10976557.083333334</v>
      </c>
      <c r="AE427" s="1319">
        <v>7699539.3999999994</v>
      </c>
      <c r="AF427" s="1319">
        <v>6919530.4499999993</v>
      </c>
      <c r="AG427" s="1319">
        <v>5108668.6583333332</v>
      </c>
      <c r="AH427" s="1319">
        <v>2771431.3083333331</v>
      </c>
      <c r="AI427" s="1319">
        <v>2850411.7833333332</v>
      </c>
      <c r="AJ427" s="1319">
        <v>3537685.7833333332</v>
      </c>
      <c r="AK427" s="1319">
        <v>4232884.6583333332</v>
      </c>
      <c r="AL427" s="1319">
        <v>3649555.8166666664</v>
      </c>
      <c r="AM427" s="1319">
        <v>2703869.4666666668</v>
      </c>
      <c r="AN427" s="1319">
        <v>1474152.1666666667</v>
      </c>
      <c r="AO427" s="1319">
        <v>412299.30000000005</v>
      </c>
      <c r="AP427" s="1319">
        <v>563598.05833333335</v>
      </c>
      <c r="AQ427" s="1319">
        <v>606732.52500000002</v>
      </c>
      <c r="AR427" s="1319">
        <v>476947.68333333335</v>
      </c>
      <c r="AS427" s="1319">
        <v>336886.31666666665</v>
      </c>
    </row>
    <row r="428" spans="1:256" s="152" customFormat="1">
      <c r="A428" s="171"/>
      <c r="B428" s="171"/>
      <c r="D428" s="412" t="s">
        <v>33</v>
      </c>
      <c r="E428" s="145"/>
      <c r="F428" s="454"/>
      <c r="G428" s="488"/>
      <c r="H428" s="454" t="s">
        <v>641</v>
      </c>
      <c r="I428" s="454"/>
      <c r="J428" s="1324"/>
      <c r="K428" s="1324"/>
      <c r="L428" s="1324"/>
      <c r="M428" s="1324"/>
      <c r="N428" s="1324"/>
      <c r="O428" s="1324"/>
      <c r="P428" s="1324"/>
      <c r="Q428" s="1323"/>
      <c r="R428" s="1323"/>
      <c r="S428" s="1323"/>
      <c r="T428" s="1319"/>
      <c r="U428" s="1319"/>
      <c r="V428" s="1319"/>
      <c r="W428" s="1319"/>
      <c r="X428"/>
      <c r="Z428" s="1319"/>
      <c r="AA428" s="1319"/>
      <c r="AB428" s="1319"/>
      <c r="AC428" s="1319">
        <v>25545161.197791666</v>
      </c>
      <c r="AD428" s="1319">
        <v>11278745.333333334</v>
      </c>
      <c r="AE428" s="1319">
        <v>2100000</v>
      </c>
      <c r="AF428" s="1319">
        <v>2100000</v>
      </c>
      <c r="AG428" s="1319">
        <v>2100000</v>
      </c>
      <c r="AH428" s="1319">
        <v>2100000</v>
      </c>
      <c r="AI428" s="1319">
        <v>2100000</v>
      </c>
      <c r="AJ428" s="1319">
        <v>2100000</v>
      </c>
      <c r="AK428" s="1319">
        <v>0</v>
      </c>
      <c r="AL428" s="1319">
        <v>0</v>
      </c>
      <c r="AM428" s="1319">
        <v>0</v>
      </c>
      <c r="AN428" s="1319">
        <v>0</v>
      </c>
      <c r="AO428" s="1319">
        <v>0</v>
      </c>
      <c r="AP428" s="1319">
        <v>0</v>
      </c>
      <c r="AQ428" s="1319">
        <v>0</v>
      </c>
      <c r="AR428" s="1319">
        <v>0</v>
      </c>
      <c r="AS428" s="1319">
        <v>0</v>
      </c>
    </row>
    <row r="429" spans="1:256" s="152" customFormat="1">
      <c r="A429" s="171"/>
      <c r="B429" s="171"/>
      <c r="D429" s="412" t="s">
        <v>33</v>
      </c>
      <c r="E429" s="131"/>
      <c r="F429" s="454"/>
      <c r="G429" s="277"/>
      <c r="H429" s="454" t="s">
        <v>642</v>
      </c>
      <c r="I429" s="454"/>
      <c r="J429" s="1318"/>
      <c r="K429" s="1318"/>
      <c r="L429" s="1318"/>
      <c r="M429" s="1318"/>
      <c r="N429" s="1318"/>
      <c r="O429" s="1318"/>
      <c r="P429" s="1318"/>
      <c r="Q429" s="1319"/>
      <c r="R429" s="1319"/>
      <c r="S429" s="1319"/>
      <c r="T429" s="1319"/>
      <c r="U429" s="1319"/>
      <c r="V429" s="1319"/>
      <c r="W429" s="1319"/>
      <c r="X429"/>
      <c r="Z429" s="1319"/>
      <c r="AA429" s="1319"/>
      <c r="AB429" s="1319"/>
      <c r="AC429" s="1319">
        <v>160507279.78512037</v>
      </c>
      <c r="AD429" s="1319">
        <v>162869710.47755736</v>
      </c>
      <c r="AE429" s="1319">
        <v>181652561.44509634</v>
      </c>
      <c r="AF429" s="1319">
        <v>201056069.06844461</v>
      </c>
      <c r="AG429" s="1319">
        <v>211838558.50527817</v>
      </c>
      <c r="AH429" s="1319">
        <v>225388436.25615862</v>
      </c>
      <c r="AI429" s="1319">
        <v>246401172.38146469</v>
      </c>
      <c r="AJ429" s="1319">
        <v>267283560.29318911</v>
      </c>
      <c r="AK429" s="1319">
        <v>279409142.10982525</v>
      </c>
      <c r="AL429" s="1319">
        <v>300396524.00577968</v>
      </c>
      <c r="AM429" s="1319">
        <v>321212732.80394399</v>
      </c>
      <c r="AN429" s="1319">
        <v>327358097.46020663</v>
      </c>
      <c r="AO429" s="1319">
        <v>333196645.67104232</v>
      </c>
      <c r="AP429" s="1319">
        <v>340352252.13445133</v>
      </c>
      <c r="AQ429" s="1319">
        <v>347422812.53135288</v>
      </c>
      <c r="AR429" s="1319">
        <v>354496126.50534385</v>
      </c>
      <c r="AS429" s="1319">
        <v>375345310.87684667</v>
      </c>
    </row>
    <row r="430" spans="1:256" s="152" customFormat="1">
      <c r="A430" s="171"/>
      <c r="B430" s="171"/>
      <c r="D430" s="412"/>
      <c r="E430" s="131"/>
      <c r="F430" s="454"/>
      <c r="G430" s="277" t="s">
        <v>644</v>
      </c>
      <c r="H430" s="454"/>
      <c r="I430" s="454"/>
      <c r="J430" s="1318"/>
      <c r="K430" s="1318"/>
      <c r="L430" s="1318"/>
      <c r="M430" s="1318"/>
      <c r="N430" s="1318"/>
      <c r="O430" s="1318"/>
      <c r="P430" s="1318"/>
      <c r="Q430" s="1319"/>
      <c r="R430" s="1319"/>
      <c r="S430" s="1319"/>
      <c r="T430" s="1319"/>
      <c r="U430" s="1319"/>
      <c r="V430" s="1319"/>
      <c r="W430" s="1319"/>
      <c r="X430"/>
      <c r="Z430" s="1319"/>
      <c r="AA430" s="1319"/>
      <c r="AB430" s="1319"/>
      <c r="AC430" s="1319"/>
      <c r="AD430" s="1319"/>
      <c r="AE430" s="1319"/>
      <c r="AF430" s="1319"/>
      <c r="AG430" s="1319"/>
      <c r="AH430" s="1319"/>
      <c r="AI430" s="1319"/>
      <c r="AJ430" s="1319"/>
      <c r="AK430" s="1319"/>
      <c r="AL430" s="1319"/>
      <c r="AM430" s="1319"/>
      <c r="AN430" s="1319"/>
      <c r="AO430" s="1319"/>
      <c r="AP430" s="1319"/>
      <c r="AQ430" s="1319"/>
      <c r="AR430" s="1319"/>
      <c r="AS430" s="1319"/>
    </row>
    <row r="431" spans="1:256" s="152" customFormat="1">
      <c r="A431" s="171"/>
      <c r="B431" s="171"/>
      <c r="D431" s="412"/>
      <c r="E431" s="131"/>
      <c r="F431" s="454"/>
      <c r="G431" s="277"/>
      <c r="H431" s="277" t="s">
        <v>628</v>
      </c>
      <c r="I431" s="454"/>
      <c r="K431" s="1318"/>
      <c r="L431" s="1318"/>
      <c r="M431" s="1318"/>
      <c r="N431" s="1318"/>
      <c r="O431" s="1318"/>
      <c r="P431" s="1318"/>
      <c r="Q431" s="1319"/>
      <c r="R431" s="1319"/>
      <c r="S431" s="1319"/>
      <c r="T431" s="1319"/>
      <c r="U431" s="1319"/>
      <c r="V431" s="1319"/>
      <c r="W431" s="1319"/>
      <c r="X431"/>
      <c r="Z431" s="1319"/>
      <c r="AA431" s="1319"/>
      <c r="AB431" s="1319"/>
      <c r="AC431" s="1319"/>
      <c r="AD431" s="1319"/>
      <c r="AE431" s="1319"/>
      <c r="AF431" s="1319"/>
      <c r="AG431" s="1319"/>
      <c r="AH431" s="1319"/>
      <c r="AI431" s="1319"/>
      <c r="AJ431" s="1319"/>
      <c r="AK431" s="1319"/>
      <c r="AL431" s="1319"/>
      <c r="AM431" s="1319"/>
      <c r="AN431" s="1319"/>
      <c r="AO431" s="1319"/>
      <c r="AP431" s="1319"/>
      <c r="AQ431" s="1319"/>
      <c r="AR431" s="1319"/>
      <c r="AS431" s="1319"/>
    </row>
    <row r="432" spans="1:256" s="152" customFormat="1">
      <c r="A432" s="171"/>
      <c r="B432" s="171"/>
      <c r="D432" s="412" t="s">
        <v>570</v>
      </c>
      <c r="E432" s="131"/>
      <c r="F432" s="454"/>
      <c r="G432" s="277"/>
      <c r="H432" s="277"/>
      <c r="I432" s="454" t="s">
        <v>630</v>
      </c>
      <c r="K432" s="1318"/>
      <c r="L432" s="1318"/>
      <c r="M432" s="1318"/>
      <c r="N432" s="1318"/>
      <c r="O432" s="1318"/>
      <c r="P432" s="1318"/>
      <c r="Q432" s="1319"/>
      <c r="R432" s="1319"/>
      <c r="S432" s="1319"/>
      <c r="T432" s="1319"/>
      <c r="U432" s="1319"/>
      <c r="V432" s="1319"/>
      <c r="W432" s="1319"/>
      <c r="X432"/>
      <c r="Z432" s="1319"/>
      <c r="AA432" s="1319"/>
      <c r="AB432" s="1319"/>
      <c r="AC432" s="1319">
        <v>0</v>
      </c>
      <c r="AD432" s="1319">
        <v>0</v>
      </c>
      <c r="AE432" s="1319">
        <v>0</v>
      </c>
      <c r="AF432" s="1319">
        <v>0</v>
      </c>
      <c r="AG432" s="1319">
        <v>0</v>
      </c>
      <c r="AH432" s="1319">
        <v>0</v>
      </c>
      <c r="AI432" s="1319">
        <v>0</v>
      </c>
      <c r="AJ432" s="1319">
        <v>0</v>
      </c>
      <c r="AK432" s="1319">
        <v>0</v>
      </c>
      <c r="AL432" s="1319">
        <v>0</v>
      </c>
      <c r="AM432" s="1319">
        <v>0</v>
      </c>
      <c r="AN432" s="1319">
        <v>0</v>
      </c>
      <c r="AO432" s="1319">
        <v>0</v>
      </c>
      <c r="AP432" s="1319">
        <v>0</v>
      </c>
      <c r="AQ432" s="1319">
        <v>0</v>
      </c>
      <c r="AR432" s="1319">
        <v>0</v>
      </c>
      <c r="AS432" s="1319">
        <v>0</v>
      </c>
    </row>
    <row r="433" spans="1:256" s="152" customFormat="1">
      <c r="A433" s="171"/>
      <c r="B433" s="171"/>
      <c r="D433" s="412" t="s">
        <v>570</v>
      </c>
      <c r="E433" s="131"/>
      <c r="F433" s="454"/>
      <c r="G433" s="277"/>
      <c r="H433" s="488"/>
      <c r="I433" s="477" t="s">
        <v>633</v>
      </c>
      <c r="K433" s="1318"/>
      <c r="L433" s="1318"/>
      <c r="M433" s="1318"/>
      <c r="N433" s="1318"/>
      <c r="O433" s="1318"/>
      <c r="P433" s="1318"/>
      <c r="Q433" s="1319"/>
      <c r="R433" s="1319"/>
      <c r="S433" s="1319"/>
      <c r="T433" s="1319"/>
      <c r="U433" s="1319"/>
      <c r="V433" s="1319"/>
      <c r="W433" s="1319"/>
      <c r="X433"/>
      <c r="Z433" s="1319"/>
      <c r="AA433" s="1319"/>
      <c r="AB433" s="1319"/>
      <c r="AC433" s="1319">
        <v>-4907000</v>
      </c>
      <c r="AD433" s="1319">
        <v>-5053000</v>
      </c>
      <c r="AE433" s="1319">
        <v>-5053000</v>
      </c>
      <c r="AF433" s="1319">
        <v>-5053000</v>
      </c>
      <c r="AG433" s="1319">
        <v>-5053000</v>
      </c>
      <c r="AH433" s="1319">
        <v>-5053000</v>
      </c>
      <c r="AI433" s="1319">
        <v>-5053000</v>
      </c>
      <c r="AJ433" s="1319">
        <v>-5053000</v>
      </c>
      <c r="AK433" s="1319">
        <v>-5053000</v>
      </c>
      <c r="AL433" s="1319">
        <v>-5053000</v>
      </c>
      <c r="AM433" s="1319">
        <v>-5053000</v>
      </c>
      <c r="AN433" s="1319">
        <v>-5053000</v>
      </c>
      <c r="AO433" s="1319">
        <v>-5053000</v>
      </c>
      <c r="AP433" s="1319">
        <v>-5053000</v>
      </c>
      <c r="AQ433" s="1319">
        <v>-5053000</v>
      </c>
      <c r="AR433" s="1319">
        <v>-5053000</v>
      </c>
      <c r="AS433" s="1319">
        <v>-5053000</v>
      </c>
    </row>
    <row r="434" spans="1:256" s="152" customFormat="1">
      <c r="A434" s="171"/>
      <c r="B434" s="171"/>
      <c r="D434" s="412" t="s">
        <v>570</v>
      </c>
      <c r="E434" s="131"/>
      <c r="F434" s="454"/>
      <c r="G434" s="277"/>
      <c r="H434" s="488"/>
      <c r="I434" s="454" t="s">
        <v>632</v>
      </c>
      <c r="K434" s="1318"/>
      <c r="L434" s="1318"/>
      <c r="M434" s="1318"/>
      <c r="N434" s="1318"/>
      <c r="O434" s="1318"/>
      <c r="P434" s="1318"/>
      <c r="Q434" s="1319"/>
      <c r="R434" s="1319"/>
      <c r="S434" s="1319"/>
      <c r="T434" s="1319"/>
      <c r="U434" s="1319"/>
      <c r="V434" s="1319"/>
      <c r="W434" s="1319"/>
      <c r="X434"/>
      <c r="Z434" s="1319"/>
      <c r="AA434" s="1319"/>
      <c r="AB434" s="1319"/>
      <c r="AC434" s="1319">
        <v>-31170352</v>
      </c>
      <c r="AD434" s="1319">
        <v>-27205953.719999999</v>
      </c>
      <c r="AE434" s="1319">
        <v>-28495269.420000002</v>
      </c>
      <c r="AF434" s="1319">
        <v>-29628155.888000004</v>
      </c>
      <c r="AG434" s="1319">
        <v>-29586486.236000001</v>
      </c>
      <c r="AH434" s="1319">
        <v>-29586486.236000001</v>
      </c>
      <c r="AI434" s="1319">
        <v>-28540747.556000002</v>
      </c>
      <c r="AJ434" s="1319">
        <v>-28076324.828000002</v>
      </c>
      <c r="AK434" s="1319">
        <v>-28035307.976</v>
      </c>
      <c r="AL434" s="1319">
        <v>-27493107.188000001</v>
      </c>
      <c r="AM434" s="1319">
        <v>-27161411.552000001</v>
      </c>
      <c r="AN434" s="1319">
        <v>-26917827.596000001</v>
      </c>
      <c r="AO434" s="1319">
        <v>-26738895.524</v>
      </c>
      <c r="AP434" s="1319">
        <v>-25861067.408</v>
      </c>
      <c r="AQ434" s="1319">
        <v>-24765213.272</v>
      </c>
      <c r="AR434" s="1319">
        <v>-24904506.104000002</v>
      </c>
      <c r="AS434" s="1319">
        <v>-23979537.667999998</v>
      </c>
    </row>
    <row r="435" spans="1:256" s="152" customFormat="1">
      <c r="A435" s="171"/>
      <c r="B435" s="171"/>
      <c r="D435" s="412"/>
      <c r="E435" s="131"/>
      <c r="F435" s="454"/>
      <c r="G435" s="277"/>
      <c r="H435" s="488" t="s">
        <v>636</v>
      </c>
      <c r="I435" s="454"/>
      <c r="K435" s="1318"/>
      <c r="L435" s="1318"/>
      <c r="M435" s="1318"/>
      <c r="N435" s="1318"/>
      <c r="O435" s="1318"/>
      <c r="P435" s="1318"/>
      <c r="Q435" s="1319"/>
      <c r="R435" s="1319"/>
      <c r="S435" s="1319"/>
      <c r="T435" s="1319"/>
      <c r="U435" s="1319"/>
      <c r="V435" s="1319"/>
      <c r="W435" s="1319"/>
      <c r="X435"/>
      <c r="Z435" s="1319"/>
      <c r="AA435" s="1319"/>
      <c r="AB435" s="1319"/>
      <c r="AC435" s="1319"/>
      <c r="AD435" s="1319"/>
      <c r="AE435" s="1319"/>
      <c r="AF435" s="1319"/>
      <c r="AG435" s="1319"/>
      <c r="AH435" s="1319"/>
      <c r="AI435" s="1319"/>
      <c r="AJ435" s="1319"/>
      <c r="AK435" s="1319"/>
      <c r="AL435" s="1319"/>
      <c r="AM435" s="1319"/>
      <c r="AN435" s="1319"/>
      <c r="AO435" s="1319"/>
      <c r="AP435" s="1319"/>
      <c r="AQ435" s="1319"/>
      <c r="AR435" s="1319"/>
      <c r="AS435" s="1319"/>
    </row>
    <row r="436" spans="1:256" s="152" customFormat="1">
      <c r="A436" s="171"/>
      <c r="B436" s="171"/>
      <c r="D436" s="412" t="s">
        <v>33</v>
      </c>
      <c r="E436" s="131"/>
      <c r="F436" s="454"/>
      <c r="G436" s="277"/>
      <c r="H436" s="488"/>
      <c r="I436" s="454" t="s">
        <v>630</v>
      </c>
      <c r="K436" s="1318"/>
      <c r="L436" s="1318"/>
      <c r="M436" s="1318"/>
      <c r="N436" s="1318"/>
      <c r="O436" s="1318"/>
      <c r="P436" s="1318"/>
      <c r="Q436" s="1319"/>
      <c r="R436" s="1319"/>
      <c r="S436" s="1319"/>
      <c r="T436" s="1319"/>
      <c r="U436" s="1319"/>
      <c r="V436" s="1319"/>
      <c r="W436" s="1319"/>
      <c r="X436"/>
      <c r="Z436" s="1319"/>
      <c r="AA436" s="1319"/>
      <c r="AB436" s="1319"/>
      <c r="AC436" s="1319">
        <v>0</v>
      </c>
      <c r="AD436" s="1319">
        <v>0</v>
      </c>
      <c r="AE436" s="1319">
        <v>0</v>
      </c>
      <c r="AF436" s="1319">
        <v>0</v>
      </c>
      <c r="AG436" s="1319">
        <v>0</v>
      </c>
      <c r="AH436" s="1319">
        <v>0</v>
      </c>
      <c r="AI436" s="1319">
        <v>0</v>
      </c>
      <c r="AJ436" s="1319">
        <v>0</v>
      </c>
      <c r="AK436" s="1319">
        <v>0</v>
      </c>
      <c r="AL436" s="1319">
        <v>0</v>
      </c>
      <c r="AM436" s="1319">
        <v>0</v>
      </c>
      <c r="AN436" s="1319">
        <v>0</v>
      </c>
      <c r="AO436" s="1319">
        <v>0</v>
      </c>
      <c r="AP436" s="1319">
        <v>0</v>
      </c>
      <c r="AQ436" s="1319">
        <v>0</v>
      </c>
      <c r="AR436" s="1319">
        <v>0</v>
      </c>
      <c r="AS436" s="1319">
        <v>0</v>
      </c>
    </row>
    <row r="437" spans="1:256" s="152" customFormat="1">
      <c r="A437" s="171"/>
      <c r="B437" s="171"/>
      <c r="D437" s="412" t="s">
        <v>33</v>
      </c>
      <c r="E437" s="131"/>
      <c r="F437" s="454"/>
      <c r="G437" s="277"/>
      <c r="H437" s="488"/>
      <c r="I437" s="477" t="s">
        <v>633</v>
      </c>
      <c r="J437" s="28"/>
      <c r="K437" s="1318"/>
      <c r="L437" s="1318"/>
      <c r="M437" s="1318"/>
      <c r="N437" s="1318"/>
      <c r="O437" s="1318"/>
      <c r="P437" s="1318"/>
      <c r="Q437" s="1319"/>
      <c r="R437" s="1319"/>
      <c r="S437" s="1319"/>
      <c r="T437" s="1319"/>
      <c r="U437" s="1319"/>
      <c r="V437" s="1319"/>
      <c r="W437" s="1319"/>
      <c r="X437"/>
      <c r="Z437" s="1319"/>
      <c r="AA437" s="1319"/>
      <c r="AB437" s="1319"/>
      <c r="AC437" s="1319">
        <v>0</v>
      </c>
      <c r="AD437" s="1319">
        <v>0</v>
      </c>
      <c r="AE437" s="1319">
        <v>0</v>
      </c>
      <c r="AF437" s="1319">
        <v>0</v>
      </c>
      <c r="AG437" s="1319">
        <v>0</v>
      </c>
      <c r="AH437" s="1319">
        <v>0</v>
      </c>
      <c r="AI437" s="1319">
        <v>0</v>
      </c>
      <c r="AJ437" s="1319">
        <v>0</v>
      </c>
      <c r="AK437" s="1319">
        <v>0</v>
      </c>
      <c r="AL437" s="1319">
        <v>0</v>
      </c>
      <c r="AM437" s="1319">
        <v>0</v>
      </c>
      <c r="AN437" s="1319">
        <v>0</v>
      </c>
      <c r="AO437" s="1319">
        <v>0</v>
      </c>
      <c r="AP437" s="1319">
        <v>0</v>
      </c>
      <c r="AQ437" s="1319">
        <v>0</v>
      </c>
      <c r="AR437" s="1319">
        <v>0</v>
      </c>
      <c r="AS437" s="1319">
        <v>0</v>
      </c>
    </row>
    <row r="438" spans="1:256" s="19" customFormat="1">
      <c r="A438" s="171"/>
      <c r="B438" s="171"/>
      <c r="C438" s="152"/>
      <c r="D438" s="412" t="s">
        <v>33</v>
      </c>
      <c r="E438" s="131"/>
      <c r="F438" s="454"/>
      <c r="G438" s="277"/>
      <c r="H438" s="277"/>
      <c r="I438" s="454" t="s">
        <v>632</v>
      </c>
      <c r="J438" s="152"/>
      <c r="K438" s="1318"/>
      <c r="L438" s="1318"/>
      <c r="M438" s="1318"/>
      <c r="N438" s="1318"/>
      <c r="O438" s="1318"/>
      <c r="P438" s="1318"/>
      <c r="Q438" s="1319"/>
      <c r="R438" s="1319"/>
      <c r="S438" s="1319"/>
      <c r="T438" s="1319"/>
      <c r="U438" s="1319"/>
      <c r="V438" s="1319"/>
      <c r="W438" s="1319"/>
      <c r="X438"/>
      <c r="Y438" s="152"/>
      <c r="Z438" s="1319"/>
      <c r="AA438" s="1319"/>
      <c r="AB438" s="1319"/>
      <c r="AC438" s="1319">
        <v>0</v>
      </c>
      <c r="AD438" s="1319">
        <v>0</v>
      </c>
      <c r="AE438" s="1319">
        <v>0</v>
      </c>
      <c r="AF438" s="1319">
        <v>0</v>
      </c>
      <c r="AG438" s="1319">
        <v>0</v>
      </c>
      <c r="AH438" s="1319">
        <v>0</v>
      </c>
      <c r="AI438" s="1319">
        <v>0</v>
      </c>
      <c r="AJ438" s="1319">
        <v>0</v>
      </c>
      <c r="AK438" s="1319">
        <v>0</v>
      </c>
      <c r="AL438" s="1319">
        <v>0</v>
      </c>
      <c r="AM438" s="1319">
        <v>0</v>
      </c>
      <c r="AN438" s="1319">
        <v>0</v>
      </c>
      <c r="AO438" s="1319">
        <v>0</v>
      </c>
      <c r="AP438" s="1319">
        <v>0</v>
      </c>
      <c r="AQ438" s="1319">
        <v>0</v>
      </c>
      <c r="AR438" s="1319">
        <v>0</v>
      </c>
      <c r="AS438" s="1319">
        <v>0</v>
      </c>
      <c r="AT438" s="152"/>
      <c r="AU438" s="152"/>
      <c r="AV438" s="152"/>
      <c r="AW438" s="152"/>
      <c r="AX438" s="152"/>
      <c r="AY438" s="152"/>
      <c r="AZ438" s="152"/>
      <c r="BA438" s="152"/>
      <c r="BB438" s="152"/>
      <c r="BC438" s="152"/>
      <c r="BD438" s="152"/>
      <c r="BE438" s="152"/>
      <c r="BF438" s="152"/>
      <c r="BG438" s="152"/>
      <c r="BH438" s="152"/>
      <c r="BI438" s="152"/>
      <c r="BJ438" s="152"/>
      <c r="BK438" s="152"/>
      <c r="BL438" s="152"/>
      <c r="BM438" s="152"/>
      <c r="BN438" s="152"/>
      <c r="BO438" s="152"/>
      <c r="BP438" s="152"/>
      <c r="BQ438" s="152"/>
      <c r="BR438" s="152"/>
      <c r="BS438" s="152"/>
      <c r="BT438" s="152"/>
      <c r="BU438" s="152"/>
      <c r="BV438" s="152"/>
      <c r="BW438" s="152"/>
      <c r="BX438" s="152"/>
      <c r="BY438" s="152"/>
      <c r="BZ438" s="152"/>
      <c r="CA438" s="152"/>
      <c r="CB438" s="152"/>
      <c r="CC438" s="152"/>
      <c r="CD438" s="152"/>
      <c r="CE438" s="152"/>
      <c r="CF438" s="152"/>
      <c r="CG438" s="152"/>
      <c r="CH438" s="152"/>
      <c r="CI438" s="152"/>
      <c r="CJ438" s="152"/>
      <c r="CK438" s="152"/>
      <c r="CL438" s="152"/>
      <c r="CM438" s="152"/>
      <c r="CN438" s="152"/>
      <c r="CO438" s="152"/>
      <c r="CP438" s="152"/>
      <c r="CQ438" s="152"/>
      <c r="CR438" s="152"/>
      <c r="CS438" s="152"/>
      <c r="CT438" s="152"/>
      <c r="CU438" s="152"/>
      <c r="CV438" s="152"/>
      <c r="CW438" s="152"/>
      <c r="CX438" s="152"/>
      <c r="CY438" s="152"/>
      <c r="CZ438" s="152"/>
      <c r="DA438" s="152"/>
      <c r="DB438" s="152"/>
      <c r="DC438" s="152"/>
      <c r="DD438" s="152"/>
      <c r="DE438" s="152"/>
      <c r="DF438" s="152"/>
      <c r="DG438" s="152"/>
      <c r="DH438" s="152"/>
      <c r="DI438" s="152"/>
      <c r="DJ438" s="152"/>
      <c r="DK438" s="152"/>
      <c r="DL438" s="152"/>
      <c r="DM438" s="152"/>
      <c r="DN438" s="152"/>
      <c r="DO438" s="152"/>
      <c r="DP438" s="152"/>
      <c r="DQ438" s="152"/>
      <c r="DR438" s="152"/>
      <c r="DS438" s="152"/>
      <c r="DT438" s="152"/>
      <c r="DU438" s="152"/>
      <c r="DV438" s="152"/>
      <c r="DW438" s="152"/>
      <c r="DX438" s="152"/>
      <c r="DY438" s="152"/>
      <c r="DZ438" s="152"/>
      <c r="EA438" s="152"/>
      <c r="EB438" s="152"/>
      <c r="EC438" s="152"/>
      <c r="ED438" s="152"/>
      <c r="EE438" s="152"/>
      <c r="EF438" s="152"/>
      <c r="EG438" s="152"/>
      <c r="EH438" s="152"/>
      <c r="EI438" s="152"/>
      <c r="EJ438" s="152"/>
      <c r="EK438" s="152"/>
      <c r="EL438" s="152"/>
      <c r="EM438" s="152"/>
      <c r="EN438" s="152"/>
      <c r="EO438" s="152"/>
      <c r="EP438" s="152"/>
      <c r="EQ438" s="152"/>
      <c r="ER438" s="152"/>
      <c r="ES438" s="152"/>
      <c r="ET438" s="152"/>
      <c r="EU438" s="152"/>
      <c r="EV438" s="152"/>
      <c r="EW438" s="152"/>
      <c r="EX438" s="152"/>
      <c r="EY438" s="152"/>
      <c r="EZ438" s="152"/>
      <c r="FA438" s="152"/>
      <c r="FB438" s="152"/>
      <c r="FC438" s="152"/>
      <c r="FD438" s="152"/>
      <c r="FE438" s="152"/>
      <c r="FF438" s="152"/>
      <c r="FG438" s="152"/>
      <c r="FH438" s="152"/>
      <c r="FI438" s="152"/>
      <c r="FJ438" s="152"/>
      <c r="FK438" s="152"/>
      <c r="FL438" s="152"/>
      <c r="FM438" s="152"/>
      <c r="FN438" s="152"/>
      <c r="FO438" s="152"/>
      <c r="FP438" s="152"/>
      <c r="FQ438" s="152"/>
      <c r="FR438" s="152"/>
      <c r="FS438" s="152"/>
      <c r="FT438" s="152"/>
      <c r="FU438" s="152"/>
      <c r="FV438" s="152"/>
      <c r="FW438" s="152"/>
      <c r="FX438" s="152"/>
      <c r="FY438" s="152"/>
      <c r="FZ438" s="152"/>
      <c r="GA438" s="152"/>
      <c r="GB438" s="152"/>
      <c r="GC438" s="152"/>
      <c r="GD438" s="152"/>
      <c r="GE438" s="152"/>
      <c r="GF438" s="152"/>
      <c r="GG438" s="152"/>
      <c r="GH438" s="152"/>
      <c r="GI438" s="152"/>
      <c r="GJ438" s="152"/>
      <c r="GK438" s="152"/>
      <c r="GL438" s="152"/>
      <c r="GM438" s="152"/>
      <c r="GN438" s="152"/>
      <c r="GO438" s="152"/>
      <c r="GP438" s="152"/>
      <c r="GQ438" s="152"/>
      <c r="GR438" s="152"/>
      <c r="GS438" s="152"/>
      <c r="GT438" s="152"/>
      <c r="GU438" s="152"/>
      <c r="GV438" s="152"/>
      <c r="GW438" s="152"/>
      <c r="GX438" s="152"/>
      <c r="GY438" s="152"/>
      <c r="GZ438" s="152"/>
      <c r="HA438" s="152"/>
      <c r="HB438" s="152"/>
      <c r="HC438" s="152"/>
      <c r="HD438" s="152"/>
      <c r="HE438" s="152"/>
      <c r="HF438" s="152"/>
      <c r="HG438" s="152"/>
      <c r="HH438" s="152"/>
      <c r="HI438" s="152"/>
      <c r="HJ438" s="152"/>
      <c r="HK438" s="152"/>
      <c r="HL438" s="152"/>
      <c r="HM438" s="152"/>
      <c r="HN438" s="152"/>
      <c r="HO438" s="152"/>
      <c r="HP438" s="152"/>
      <c r="HQ438" s="152"/>
      <c r="HR438" s="152"/>
      <c r="HS438" s="152"/>
      <c r="HT438" s="152"/>
      <c r="HU438" s="152"/>
      <c r="HV438" s="152"/>
      <c r="HW438" s="152"/>
      <c r="HX438" s="152"/>
      <c r="HY438" s="152"/>
      <c r="HZ438" s="152"/>
      <c r="IA438" s="152"/>
      <c r="IB438" s="152"/>
      <c r="IC438" s="152"/>
      <c r="ID438" s="152"/>
      <c r="IE438" s="152"/>
      <c r="IF438" s="152"/>
      <c r="IG438" s="152"/>
      <c r="IH438" s="152"/>
      <c r="II438" s="152"/>
      <c r="IJ438" s="152"/>
      <c r="IK438" s="152"/>
      <c r="IL438" s="152"/>
      <c r="IM438" s="152"/>
      <c r="IN438" s="152"/>
      <c r="IO438" s="152"/>
      <c r="IP438" s="152"/>
      <c r="IQ438" s="152"/>
      <c r="IR438" s="152"/>
      <c r="IS438" s="152"/>
      <c r="IT438" s="152"/>
      <c r="IU438" s="152"/>
      <c r="IV438" s="152"/>
    </row>
    <row r="439" spans="1:256">
      <c r="C439" s="152"/>
      <c r="E439" s="131"/>
      <c r="F439" s="454"/>
      <c r="G439" s="277"/>
      <c r="H439" s="277" t="s">
        <v>1187</v>
      </c>
      <c r="I439" s="454"/>
      <c r="K439" s="1318"/>
      <c r="L439" s="1318"/>
      <c r="M439" s="1318"/>
      <c r="N439" s="1318"/>
      <c r="O439" s="1318"/>
      <c r="P439" s="1318"/>
      <c r="Q439" s="1319"/>
      <c r="R439" s="1319"/>
      <c r="S439" s="1319"/>
      <c r="T439" s="1319"/>
      <c r="U439" s="1319"/>
      <c r="V439" s="1319"/>
      <c r="W439" s="1319"/>
      <c r="X439"/>
      <c r="Y439" s="152"/>
      <c r="Z439" s="1319"/>
      <c r="AA439" s="1319"/>
      <c r="AB439" s="1319"/>
      <c r="AC439" s="1319"/>
      <c r="AD439" s="1319"/>
      <c r="AE439" s="1319"/>
      <c r="AF439" s="1319"/>
      <c r="AG439" s="1319"/>
      <c r="AH439" s="1319"/>
      <c r="AI439" s="1319"/>
      <c r="AJ439" s="1319"/>
      <c r="AK439" s="1319"/>
      <c r="AL439" s="1319"/>
      <c r="AM439" s="1319"/>
      <c r="AN439" s="1319"/>
      <c r="AO439" s="1319"/>
      <c r="AP439" s="1319"/>
      <c r="AQ439" s="1319"/>
      <c r="AR439" s="1319"/>
      <c r="AS439" s="1319"/>
      <c r="AT439" s="152"/>
      <c r="AU439" s="152"/>
      <c r="AV439" s="152"/>
      <c r="AW439" s="152"/>
      <c r="AX439" s="152"/>
      <c r="AY439" s="152"/>
      <c r="AZ439" s="152"/>
      <c r="BA439" s="152"/>
      <c r="BB439" s="152"/>
      <c r="BC439" s="152"/>
      <c r="BD439" s="152"/>
      <c r="BE439" s="152"/>
      <c r="BF439" s="152"/>
      <c r="BG439" s="152"/>
      <c r="BH439" s="152"/>
      <c r="BI439" s="152"/>
      <c r="BJ439" s="152"/>
      <c r="BK439" s="152"/>
      <c r="BL439" s="152"/>
      <c r="BM439" s="152"/>
      <c r="BN439" s="152"/>
      <c r="BO439" s="152"/>
      <c r="BP439" s="152"/>
      <c r="BQ439" s="152"/>
      <c r="BR439" s="152"/>
      <c r="BS439" s="152"/>
      <c r="BT439" s="152"/>
      <c r="BU439" s="152"/>
      <c r="BV439" s="152"/>
      <c r="BW439" s="152"/>
      <c r="BX439" s="152"/>
      <c r="BY439" s="152"/>
      <c r="BZ439" s="152"/>
      <c r="CA439" s="152"/>
      <c r="CB439" s="152"/>
      <c r="CC439" s="152"/>
      <c r="CD439" s="152"/>
      <c r="CE439" s="152"/>
      <c r="CF439" s="152"/>
      <c r="CG439" s="152"/>
      <c r="CH439" s="152"/>
      <c r="CI439" s="152"/>
      <c r="CJ439" s="152"/>
      <c r="CK439" s="152"/>
      <c r="CL439" s="152"/>
      <c r="CM439" s="152"/>
      <c r="CN439" s="152"/>
      <c r="CO439" s="152"/>
      <c r="CP439" s="152"/>
      <c r="CQ439" s="152"/>
      <c r="CR439" s="152"/>
      <c r="CS439" s="152"/>
      <c r="CT439" s="152"/>
      <c r="CU439" s="152"/>
      <c r="CV439" s="152"/>
      <c r="CW439" s="152"/>
      <c r="CX439" s="152"/>
      <c r="CY439" s="152"/>
      <c r="CZ439" s="152"/>
      <c r="DA439" s="152"/>
      <c r="DB439" s="152"/>
      <c r="DC439" s="152"/>
      <c r="DD439" s="152"/>
      <c r="DE439" s="152"/>
      <c r="DF439" s="152"/>
      <c r="DG439" s="152"/>
      <c r="DH439" s="152"/>
      <c r="DI439" s="152"/>
      <c r="DJ439" s="152"/>
      <c r="DK439" s="152"/>
      <c r="DL439" s="152"/>
      <c r="DM439" s="152"/>
      <c r="DN439" s="152"/>
      <c r="DO439" s="152"/>
      <c r="DP439" s="152"/>
      <c r="DQ439" s="152"/>
      <c r="DR439" s="152"/>
      <c r="DS439" s="152"/>
      <c r="DT439" s="152"/>
      <c r="DU439" s="152"/>
      <c r="DV439" s="152"/>
      <c r="DW439" s="152"/>
      <c r="DX439" s="152"/>
      <c r="DY439" s="152"/>
      <c r="DZ439" s="152"/>
      <c r="EA439" s="152"/>
      <c r="EB439" s="152"/>
      <c r="EC439" s="152"/>
      <c r="ED439" s="152"/>
      <c r="EE439" s="152"/>
      <c r="EF439" s="152"/>
      <c r="EG439" s="152"/>
      <c r="EH439" s="152"/>
      <c r="EI439" s="152"/>
      <c r="EJ439" s="152"/>
      <c r="EK439" s="152"/>
      <c r="EL439" s="152"/>
      <c r="EM439" s="152"/>
      <c r="EN439" s="152"/>
      <c r="EO439" s="152"/>
      <c r="EP439" s="152"/>
      <c r="EQ439" s="152"/>
      <c r="ER439" s="152"/>
      <c r="ES439" s="152"/>
      <c r="ET439" s="152"/>
      <c r="EU439" s="152"/>
      <c r="EV439" s="152"/>
      <c r="EW439" s="152"/>
      <c r="EX439" s="152"/>
      <c r="EY439" s="152"/>
      <c r="EZ439" s="152"/>
      <c r="FA439" s="152"/>
      <c r="FB439" s="152"/>
      <c r="FC439" s="152"/>
      <c r="FD439" s="152"/>
      <c r="FE439" s="152"/>
      <c r="FF439" s="152"/>
      <c r="FG439" s="152"/>
      <c r="FH439" s="152"/>
      <c r="FI439" s="152"/>
      <c r="FJ439" s="152"/>
      <c r="FK439" s="152"/>
      <c r="FL439" s="152"/>
      <c r="FM439" s="152"/>
      <c r="FN439" s="152"/>
      <c r="FO439" s="152"/>
      <c r="FP439" s="152"/>
      <c r="FQ439" s="152"/>
      <c r="FR439" s="152"/>
      <c r="FS439" s="152"/>
      <c r="FT439" s="152"/>
      <c r="FU439" s="152"/>
      <c r="FV439" s="152"/>
      <c r="FW439" s="152"/>
      <c r="FX439" s="152"/>
      <c r="FY439" s="152"/>
      <c r="FZ439" s="152"/>
      <c r="GA439" s="152"/>
      <c r="GB439" s="152"/>
      <c r="GC439" s="152"/>
      <c r="GD439" s="152"/>
      <c r="GE439" s="152"/>
      <c r="GF439" s="152"/>
      <c r="GG439" s="152"/>
      <c r="GH439" s="152"/>
      <c r="GI439" s="152"/>
      <c r="GJ439" s="152"/>
      <c r="GK439" s="152"/>
      <c r="GL439" s="152"/>
      <c r="GM439" s="152"/>
      <c r="GN439" s="152"/>
      <c r="GO439" s="152"/>
      <c r="GP439" s="152"/>
      <c r="GQ439" s="152"/>
      <c r="GR439" s="152"/>
      <c r="GS439" s="152"/>
      <c r="GT439" s="152"/>
      <c r="GU439" s="152"/>
      <c r="GV439" s="152"/>
      <c r="GW439" s="152"/>
      <c r="GX439" s="152"/>
      <c r="GY439" s="152"/>
      <c r="GZ439" s="152"/>
      <c r="HA439" s="152"/>
      <c r="HB439" s="152"/>
      <c r="HC439" s="152"/>
      <c r="HD439" s="152"/>
      <c r="HE439" s="152"/>
      <c r="HF439" s="152"/>
      <c r="HG439" s="152"/>
      <c r="HH439" s="152"/>
      <c r="HI439" s="152"/>
      <c r="HJ439" s="152"/>
      <c r="HK439" s="152"/>
      <c r="HL439" s="152"/>
      <c r="HM439" s="152"/>
      <c r="HN439" s="152"/>
      <c r="HO439" s="152"/>
      <c r="HP439" s="152"/>
      <c r="HQ439" s="152"/>
      <c r="HR439" s="152"/>
      <c r="HS439" s="152"/>
      <c r="HT439" s="152"/>
      <c r="HU439" s="152"/>
      <c r="HV439" s="152"/>
      <c r="HW439" s="152"/>
      <c r="HX439" s="152"/>
      <c r="HY439" s="152"/>
      <c r="HZ439" s="152"/>
      <c r="IA439" s="152"/>
      <c r="IB439" s="152"/>
      <c r="IC439" s="152"/>
      <c r="ID439" s="152"/>
      <c r="IE439" s="152"/>
      <c r="IF439" s="152"/>
      <c r="IG439" s="152"/>
      <c r="IH439" s="152"/>
      <c r="II439" s="152"/>
      <c r="IJ439" s="152"/>
      <c r="IK439" s="152"/>
      <c r="IL439" s="152"/>
      <c r="IM439" s="152"/>
      <c r="IN439" s="152"/>
      <c r="IO439" s="152"/>
      <c r="IP439" s="152"/>
      <c r="IQ439" s="152"/>
      <c r="IR439" s="152"/>
      <c r="IS439" s="152"/>
      <c r="IT439" s="152"/>
      <c r="IU439" s="152"/>
      <c r="IV439" s="152"/>
    </row>
    <row r="440" spans="1:256">
      <c r="C440" s="152"/>
      <c r="D440" s="412" t="s">
        <v>570</v>
      </c>
      <c r="E440" s="131"/>
      <c r="F440" s="454"/>
      <c r="G440" s="277"/>
      <c r="H440" s="488"/>
      <c r="I440" s="454" t="s">
        <v>639</v>
      </c>
      <c r="K440" s="1318"/>
      <c r="L440" s="1318"/>
      <c r="M440" s="1318"/>
      <c r="N440" s="1318"/>
      <c r="O440" s="1318"/>
      <c r="P440" s="1318"/>
      <c r="Q440" s="1319"/>
      <c r="R440" s="1319"/>
      <c r="S440" s="1319"/>
      <c r="T440" s="1319"/>
      <c r="U440" s="1319"/>
      <c r="V440" s="1319"/>
      <c r="W440" s="1319"/>
      <c r="X440"/>
      <c r="Y440" s="152"/>
      <c r="Z440" s="1319"/>
      <c r="AA440" s="1319"/>
      <c r="AB440" s="1319"/>
      <c r="AC440" s="1319">
        <v>-8056000</v>
      </c>
      <c r="AD440" s="1319">
        <v>-5728296.4236881258</v>
      </c>
      <c r="AE440" s="1319">
        <v>-2799022.0562500004</v>
      </c>
      <c r="AF440" s="1319">
        <v>-1963382.5469999998</v>
      </c>
      <c r="AG440" s="1319">
        <v>-1764480.2647499999</v>
      </c>
      <c r="AH440" s="1319">
        <v>-1302710.5078749999</v>
      </c>
      <c r="AI440" s="1319">
        <v>-706714.98362499999</v>
      </c>
      <c r="AJ440" s="1319">
        <v>-726855.00474999996</v>
      </c>
      <c r="AK440" s="1319">
        <v>-902109.87474999996</v>
      </c>
      <c r="AL440" s="1319">
        <v>-1079385.587875</v>
      </c>
      <c r="AM440" s="1319">
        <v>-930636.73324999993</v>
      </c>
      <c r="AN440" s="1319">
        <v>-689486.71400000004</v>
      </c>
      <c r="AO440" s="1319">
        <v>-375908.80249999999</v>
      </c>
      <c r="AP440" s="1319">
        <v>-105136.32150000001</v>
      </c>
      <c r="AQ440" s="1319">
        <v>-143717.50487500001</v>
      </c>
      <c r="AR440" s="1319">
        <v>-154716.793875</v>
      </c>
      <c r="AS440" s="1319">
        <v>-121621.65925</v>
      </c>
      <c r="AT440" s="152"/>
      <c r="AU440" s="152"/>
      <c r="AV440" s="152"/>
      <c r="AW440" s="152"/>
      <c r="AX440" s="152"/>
      <c r="AY440" s="152"/>
      <c r="AZ440" s="152"/>
      <c r="BA440" s="152"/>
      <c r="BB440" s="152"/>
      <c r="BC440" s="152"/>
      <c r="BD440" s="152"/>
      <c r="BE440" s="152"/>
      <c r="BF440" s="152"/>
      <c r="BG440" s="152"/>
      <c r="BH440" s="152"/>
      <c r="BI440" s="152"/>
      <c r="BJ440" s="152"/>
      <c r="BK440" s="152"/>
      <c r="BL440" s="152"/>
      <c r="BM440" s="152"/>
      <c r="BN440" s="152"/>
      <c r="BO440" s="152"/>
      <c r="BP440" s="152"/>
      <c r="BQ440" s="152"/>
      <c r="BR440" s="152"/>
      <c r="BS440" s="152"/>
      <c r="BT440" s="152"/>
      <c r="BU440" s="152"/>
      <c r="BV440" s="152"/>
      <c r="BW440" s="152"/>
      <c r="BX440" s="152"/>
      <c r="BY440" s="152"/>
      <c r="BZ440" s="152"/>
      <c r="CA440" s="152"/>
      <c r="CB440" s="152"/>
      <c r="CC440" s="152"/>
      <c r="CD440" s="152"/>
      <c r="CE440" s="152"/>
      <c r="CF440" s="152"/>
      <c r="CG440" s="152"/>
      <c r="CH440" s="152"/>
      <c r="CI440" s="152"/>
      <c r="CJ440" s="152"/>
      <c r="CK440" s="152"/>
      <c r="CL440" s="152"/>
      <c r="CM440" s="152"/>
      <c r="CN440" s="152"/>
      <c r="CO440" s="152"/>
      <c r="CP440" s="152"/>
      <c r="CQ440" s="152"/>
      <c r="CR440" s="152"/>
      <c r="CS440" s="152"/>
      <c r="CT440" s="152"/>
      <c r="CU440" s="152"/>
      <c r="CV440" s="152"/>
      <c r="CW440" s="152"/>
      <c r="CX440" s="152"/>
      <c r="CY440" s="152"/>
      <c r="CZ440" s="152"/>
      <c r="DA440" s="152"/>
      <c r="DB440" s="152"/>
      <c r="DC440" s="152"/>
      <c r="DD440" s="152"/>
      <c r="DE440" s="152"/>
      <c r="DF440" s="152"/>
      <c r="DG440" s="152"/>
      <c r="DH440" s="152"/>
      <c r="DI440" s="152"/>
      <c r="DJ440" s="152"/>
      <c r="DK440" s="152"/>
      <c r="DL440" s="152"/>
      <c r="DM440" s="152"/>
      <c r="DN440" s="152"/>
      <c r="DO440" s="152"/>
      <c r="DP440" s="152"/>
      <c r="DQ440" s="152"/>
      <c r="DR440" s="152"/>
      <c r="DS440" s="152"/>
      <c r="DT440" s="152"/>
      <c r="DU440" s="152"/>
      <c r="DV440" s="152"/>
      <c r="DW440" s="152"/>
      <c r="DX440" s="152"/>
      <c r="DY440" s="152"/>
      <c r="DZ440" s="152"/>
      <c r="EA440" s="152"/>
      <c r="EB440" s="152"/>
      <c r="EC440" s="152"/>
      <c r="ED440" s="152"/>
      <c r="EE440" s="152"/>
      <c r="EF440" s="152"/>
      <c r="EG440" s="152"/>
      <c r="EH440" s="152"/>
      <c r="EI440" s="152"/>
      <c r="EJ440" s="152"/>
      <c r="EK440" s="152"/>
      <c r="EL440" s="152"/>
      <c r="EM440" s="152"/>
      <c r="EN440" s="152"/>
      <c r="EO440" s="152"/>
      <c r="EP440" s="152"/>
      <c r="EQ440" s="152"/>
      <c r="ER440" s="152"/>
      <c r="ES440" s="152"/>
      <c r="ET440" s="152"/>
      <c r="EU440" s="152"/>
      <c r="EV440" s="152"/>
      <c r="EW440" s="152"/>
      <c r="EX440" s="152"/>
      <c r="EY440" s="152"/>
      <c r="EZ440" s="152"/>
      <c r="FA440" s="152"/>
      <c r="FB440" s="152"/>
      <c r="FC440" s="152"/>
      <c r="FD440" s="152"/>
      <c r="FE440" s="152"/>
      <c r="FF440" s="152"/>
      <c r="FG440" s="152"/>
      <c r="FH440" s="152"/>
      <c r="FI440" s="152"/>
      <c r="FJ440" s="152"/>
      <c r="FK440" s="152"/>
      <c r="FL440" s="152"/>
      <c r="FM440" s="152"/>
      <c r="FN440" s="152"/>
      <c r="FO440" s="152"/>
      <c r="FP440" s="152"/>
      <c r="FQ440" s="152"/>
      <c r="FR440" s="152"/>
      <c r="FS440" s="152"/>
      <c r="FT440" s="152"/>
      <c r="FU440" s="152"/>
      <c r="FV440" s="152"/>
      <c r="FW440" s="152"/>
      <c r="FX440" s="152"/>
      <c r="FY440" s="152"/>
      <c r="FZ440" s="152"/>
      <c r="GA440" s="152"/>
      <c r="GB440" s="152"/>
      <c r="GC440" s="152"/>
      <c r="GD440" s="152"/>
      <c r="GE440" s="152"/>
      <c r="GF440" s="152"/>
      <c r="GG440" s="152"/>
      <c r="GH440" s="152"/>
      <c r="GI440" s="152"/>
      <c r="GJ440" s="152"/>
      <c r="GK440" s="152"/>
      <c r="GL440" s="152"/>
      <c r="GM440" s="152"/>
      <c r="GN440" s="152"/>
      <c r="GO440" s="152"/>
      <c r="GP440" s="152"/>
      <c r="GQ440" s="152"/>
      <c r="GR440" s="152"/>
      <c r="GS440" s="152"/>
      <c r="GT440" s="152"/>
      <c r="GU440" s="152"/>
      <c r="GV440" s="152"/>
      <c r="GW440" s="152"/>
      <c r="GX440" s="152"/>
      <c r="GY440" s="152"/>
      <c r="GZ440" s="152"/>
      <c r="HA440" s="152"/>
      <c r="HB440" s="152"/>
      <c r="HC440" s="152"/>
      <c r="HD440" s="152"/>
      <c r="HE440" s="152"/>
      <c r="HF440" s="152"/>
      <c r="HG440" s="152"/>
      <c r="HH440" s="152"/>
      <c r="HI440" s="152"/>
      <c r="HJ440" s="152"/>
      <c r="HK440" s="152"/>
      <c r="HL440" s="152"/>
      <c r="HM440" s="152"/>
      <c r="HN440" s="152"/>
      <c r="HO440" s="152"/>
      <c r="HP440" s="152"/>
      <c r="HQ440" s="152"/>
      <c r="HR440" s="152"/>
      <c r="HS440" s="152"/>
      <c r="HT440" s="152"/>
      <c r="HU440" s="152"/>
      <c r="HV440" s="152"/>
      <c r="HW440" s="152"/>
      <c r="HX440" s="152"/>
      <c r="HY440" s="152"/>
      <c r="HZ440" s="152"/>
      <c r="IA440" s="152"/>
      <c r="IB440" s="152"/>
      <c r="IC440" s="152"/>
      <c r="ID440" s="152"/>
      <c r="IE440" s="152"/>
      <c r="IF440" s="152"/>
      <c r="IG440" s="152"/>
      <c r="IH440" s="152"/>
      <c r="II440" s="152"/>
      <c r="IJ440" s="152"/>
      <c r="IK440" s="152"/>
      <c r="IL440" s="152"/>
      <c r="IM440" s="152"/>
      <c r="IN440" s="152"/>
      <c r="IO440" s="152"/>
      <c r="IP440" s="152"/>
      <c r="IQ440" s="152"/>
      <c r="IR440" s="152"/>
      <c r="IS440" s="152"/>
      <c r="IT440" s="152"/>
      <c r="IU440" s="152"/>
      <c r="IV440" s="152"/>
    </row>
    <row r="441" spans="1:256">
      <c r="C441" s="152"/>
      <c r="D441" s="412" t="s">
        <v>33</v>
      </c>
      <c r="E441" s="131"/>
      <c r="F441" s="454"/>
      <c r="G441" s="277"/>
      <c r="H441" s="488"/>
      <c r="I441" s="454" t="s">
        <v>641</v>
      </c>
      <c r="K441" s="1318"/>
      <c r="L441" s="1318"/>
      <c r="M441" s="1318"/>
      <c r="N441" s="1318"/>
      <c r="O441" s="1318"/>
      <c r="P441" s="1318"/>
      <c r="Q441" s="1319"/>
      <c r="R441" s="1319"/>
      <c r="S441" s="1319"/>
      <c r="T441" s="1319"/>
      <c r="U441" s="1319"/>
      <c r="V441" s="1319"/>
      <c r="W441" s="1319"/>
      <c r="X441"/>
      <c r="Y441" s="152"/>
      <c r="Z441" s="1319"/>
      <c r="AA441" s="1319"/>
      <c r="AB441" s="1319"/>
      <c r="AC441" s="1319">
        <v>0</v>
      </c>
      <c r="AD441" s="1319">
        <v>0</v>
      </c>
      <c r="AE441" s="1319">
        <v>0</v>
      </c>
      <c r="AF441" s="1319">
        <v>0</v>
      </c>
      <c r="AG441" s="1319">
        <v>0</v>
      </c>
      <c r="AH441" s="1319">
        <v>0</v>
      </c>
      <c r="AI441" s="1319">
        <v>0</v>
      </c>
      <c r="AJ441" s="1319">
        <v>0</v>
      </c>
      <c r="AK441" s="1319">
        <v>0</v>
      </c>
      <c r="AL441" s="1319">
        <v>0</v>
      </c>
      <c r="AM441" s="1319">
        <v>0</v>
      </c>
      <c r="AN441" s="1319">
        <v>0</v>
      </c>
      <c r="AO441" s="1319">
        <v>0</v>
      </c>
      <c r="AP441" s="1319">
        <v>0</v>
      </c>
      <c r="AQ441" s="1319">
        <v>0</v>
      </c>
      <c r="AR441" s="1319">
        <v>0</v>
      </c>
      <c r="AS441" s="1319">
        <v>0</v>
      </c>
      <c r="AT441" s="152"/>
      <c r="AU441" s="152"/>
      <c r="AV441" s="152"/>
      <c r="AW441" s="152"/>
      <c r="AX441" s="152"/>
      <c r="AY441" s="152"/>
      <c r="AZ441" s="152"/>
      <c r="BA441" s="152"/>
      <c r="BB441" s="152"/>
      <c r="BC441" s="152"/>
      <c r="BD441" s="152"/>
      <c r="BE441" s="152"/>
      <c r="BF441" s="152"/>
      <c r="BG441" s="152"/>
      <c r="BH441" s="152"/>
      <c r="BI441" s="152"/>
      <c r="BJ441" s="152"/>
      <c r="BK441" s="152"/>
      <c r="BL441" s="152"/>
      <c r="BM441" s="152"/>
      <c r="BN441" s="152"/>
      <c r="BO441" s="152"/>
      <c r="BP441" s="152"/>
      <c r="BQ441" s="152"/>
      <c r="BR441" s="152"/>
      <c r="BS441" s="152"/>
      <c r="BT441" s="152"/>
      <c r="BU441" s="152"/>
      <c r="BV441" s="152"/>
      <c r="BW441" s="152"/>
      <c r="BX441" s="152"/>
      <c r="BY441" s="152"/>
      <c r="BZ441" s="152"/>
      <c r="CA441" s="152"/>
      <c r="CB441" s="152"/>
      <c r="CC441" s="152"/>
      <c r="CD441" s="152"/>
      <c r="CE441" s="152"/>
      <c r="CF441" s="152"/>
      <c r="CG441" s="152"/>
      <c r="CH441" s="152"/>
      <c r="CI441" s="152"/>
      <c r="CJ441" s="152"/>
      <c r="CK441" s="152"/>
      <c r="CL441" s="152"/>
      <c r="CM441" s="152"/>
      <c r="CN441" s="152"/>
      <c r="CO441" s="152"/>
      <c r="CP441" s="152"/>
      <c r="CQ441" s="152"/>
      <c r="CR441" s="152"/>
      <c r="CS441" s="152"/>
      <c r="CT441" s="152"/>
      <c r="CU441" s="152"/>
      <c r="CV441" s="152"/>
      <c r="CW441" s="152"/>
      <c r="CX441" s="152"/>
      <c r="CY441" s="152"/>
      <c r="CZ441" s="152"/>
      <c r="DA441" s="152"/>
      <c r="DB441" s="152"/>
      <c r="DC441" s="152"/>
      <c r="DD441" s="152"/>
      <c r="DE441" s="152"/>
      <c r="DF441" s="152"/>
      <c r="DG441" s="152"/>
      <c r="DH441" s="152"/>
      <c r="DI441" s="152"/>
      <c r="DJ441" s="152"/>
      <c r="DK441" s="152"/>
      <c r="DL441" s="152"/>
      <c r="DM441" s="152"/>
      <c r="DN441" s="152"/>
      <c r="DO441" s="152"/>
      <c r="DP441" s="152"/>
      <c r="DQ441" s="152"/>
      <c r="DR441" s="152"/>
      <c r="DS441" s="152"/>
      <c r="DT441" s="152"/>
      <c r="DU441" s="152"/>
      <c r="DV441" s="152"/>
      <c r="DW441" s="152"/>
      <c r="DX441" s="152"/>
      <c r="DY441" s="152"/>
      <c r="DZ441" s="152"/>
      <c r="EA441" s="152"/>
      <c r="EB441" s="152"/>
      <c r="EC441" s="152"/>
      <c r="ED441" s="152"/>
      <c r="EE441" s="152"/>
      <c r="EF441" s="152"/>
      <c r="EG441" s="152"/>
      <c r="EH441" s="152"/>
      <c r="EI441" s="152"/>
      <c r="EJ441" s="152"/>
      <c r="EK441" s="152"/>
      <c r="EL441" s="152"/>
      <c r="EM441" s="152"/>
      <c r="EN441" s="152"/>
      <c r="EO441" s="152"/>
      <c r="EP441" s="152"/>
      <c r="EQ441" s="152"/>
      <c r="ER441" s="152"/>
      <c r="ES441" s="152"/>
      <c r="ET441" s="152"/>
      <c r="EU441" s="152"/>
      <c r="EV441" s="152"/>
      <c r="EW441" s="152"/>
      <c r="EX441" s="152"/>
      <c r="EY441" s="152"/>
      <c r="EZ441" s="152"/>
      <c r="FA441" s="152"/>
      <c r="FB441" s="152"/>
      <c r="FC441" s="152"/>
      <c r="FD441" s="152"/>
      <c r="FE441" s="152"/>
      <c r="FF441" s="152"/>
      <c r="FG441" s="152"/>
      <c r="FH441" s="152"/>
      <c r="FI441" s="152"/>
      <c r="FJ441" s="152"/>
      <c r="FK441" s="152"/>
      <c r="FL441" s="152"/>
      <c r="FM441" s="152"/>
      <c r="FN441" s="152"/>
      <c r="FO441" s="152"/>
      <c r="FP441" s="152"/>
      <c r="FQ441" s="152"/>
      <c r="FR441" s="152"/>
      <c r="FS441" s="152"/>
      <c r="FT441" s="152"/>
      <c r="FU441" s="152"/>
      <c r="FV441" s="152"/>
      <c r="FW441" s="152"/>
      <c r="FX441" s="152"/>
      <c r="FY441" s="152"/>
      <c r="FZ441" s="152"/>
      <c r="GA441" s="152"/>
      <c r="GB441" s="152"/>
      <c r="GC441" s="152"/>
      <c r="GD441" s="152"/>
      <c r="GE441" s="152"/>
      <c r="GF441" s="152"/>
      <c r="GG441" s="152"/>
      <c r="GH441" s="152"/>
      <c r="GI441" s="152"/>
      <c r="GJ441" s="152"/>
      <c r="GK441" s="152"/>
      <c r="GL441" s="152"/>
      <c r="GM441" s="152"/>
      <c r="GN441" s="152"/>
      <c r="GO441" s="152"/>
      <c r="GP441" s="152"/>
      <c r="GQ441" s="152"/>
      <c r="GR441" s="152"/>
      <c r="GS441" s="152"/>
      <c r="GT441" s="152"/>
      <c r="GU441" s="152"/>
      <c r="GV441" s="152"/>
      <c r="GW441" s="152"/>
      <c r="GX441" s="152"/>
      <c r="GY441" s="152"/>
      <c r="GZ441" s="152"/>
      <c r="HA441" s="152"/>
      <c r="HB441" s="152"/>
      <c r="HC441" s="152"/>
      <c r="HD441" s="152"/>
      <c r="HE441" s="152"/>
      <c r="HF441" s="152"/>
      <c r="HG441" s="152"/>
      <c r="HH441" s="152"/>
      <c r="HI441" s="152"/>
      <c r="HJ441" s="152"/>
      <c r="HK441" s="152"/>
      <c r="HL441" s="152"/>
      <c r="HM441" s="152"/>
      <c r="HN441" s="152"/>
      <c r="HO441" s="152"/>
      <c r="HP441" s="152"/>
      <c r="HQ441" s="152"/>
      <c r="HR441" s="152"/>
      <c r="HS441" s="152"/>
      <c r="HT441" s="152"/>
      <c r="HU441" s="152"/>
      <c r="HV441" s="152"/>
      <c r="HW441" s="152"/>
      <c r="HX441" s="152"/>
      <c r="HY441" s="152"/>
      <c r="HZ441" s="152"/>
      <c r="IA441" s="152"/>
      <c r="IB441" s="152"/>
      <c r="IC441" s="152"/>
      <c r="ID441" s="152"/>
      <c r="IE441" s="152"/>
      <c r="IF441" s="152"/>
      <c r="IG441" s="152"/>
      <c r="IH441" s="152"/>
      <c r="II441" s="152"/>
      <c r="IJ441" s="152"/>
      <c r="IK441" s="152"/>
      <c r="IL441" s="152"/>
      <c r="IM441" s="152"/>
      <c r="IN441" s="152"/>
      <c r="IO441" s="152"/>
      <c r="IP441" s="152"/>
      <c r="IQ441" s="152"/>
      <c r="IR441" s="152"/>
      <c r="IS441" s="152"/>
      <c r="IT441" s="152"/>
      <c r="IU441" s="152"/>
      <c r="IV441" s="152"/>
    </row>
    <row r="442" spans="1:256">
      <c r="C442" s="152"/>
      <c r="D442" s="412" t="s">
        <v>33</v>
      </c>
      <c r="E442" s="131"/>
      <c r="F442" s="454"/>
      <c r="G442" s="293"/>
      <c r="H442" s="293"/>
      <c r="I442" s="532" t="s">
        <v>642</v>
      </c>
      <c r="J442" s="545"/>
      <c r="K442" s="1325"/>
      <c r="L442" s="1325"/>
      <c r="M442" s="1325"/>
      <c r="N442" s="1325"/>
      <c r="O442" s="1325"/>
      <c r="P442" s="1325"/>
      <c r="Q442" s="1326"/>
      <c r="R442" s="1326"/>
      <c r="S442" s="1326"/>
      <c r="T442" s="1326"/>
      <c r="U442" s="1326"/>
      <c r="V442" s="1326"/>
      <c r="W442" s="1326"/>
      <c r="X442"/>
      <c r="Y442" s="152"/>
      <c r="Z442" s="1326"/>
      <c r="AA442" s="1326"/>
      <c r="AB442" s="1326"/>
      <c r="AC442" s="1326">
        <v>0</v>
      </c>
      <c r="AD442" s="1326">
        <v>0</v>
      </c>
      <c r="AE442" s="1326">
        <v>0</v>
      </c>
      <c r="AF442" s="1326">
        <v>0</v>
      </c>
      <c r="AG442" s="1326">
        <v>0</v>
      </c>
      <c r="AH442" s="1326">
        <v>0</v>
      </c>
      <c r="AI442" s="1326">
        <v>0</v>
      </c>
      <c r="AJ442" s="1326">
        <v>0</v>
      </c>
      <c r="AK442" s="1326">
        <v>0</v>
      </c>
      <c r="AL442" s="1326">
        <v>0</v>
      </c>
      <c r="AM442" s="1326">
        <v>0</v>
      </c>
      <c r="AN442" s="1326">
        <v>0</v>
      </c>
      <c r="AO442" s="1326">
        <v>0</v>
      </c>
      <c r="AP442" s="1326">
        <v>0</v>
      </c>
      <c r="AQ442" s="1326">
        <v>0</v>
      </c>
      <c r="AR442" s="1326">
        <v>0</v>
      </c>
      <c r="AS442" s="1326">
        <v>0</v>
      </c>
      <c r="AT442" s="152"/>
      <c r="AU442" s="152"/>
      <c r="AV442" s="152"/>
      <c r="AW442" s="152"/>
      <c r="AX442" s="152"/>
      <c r="AY442" s="152"/>
      <c r="AZ442" s="152"/>
      <c r="BA442" s="152"/>
      <c r="BB442" s="152"/>
      <c r="BC442" s="152"/>
      <c r="BD442" s="152"/>
      <c r="BE442" s="152"/>
      <c r="BF442" s="152"/>
      <c r="BG442" s="152"/>
      <c r="BH442" s="152"/>
      <c r="BI442" s="152"/>
      <c r="BJ442" s="152"/>
      <c r="BK442" s="152"/>
      <c r="BL442" s="152"/>
      <c r="BM442" s="152"/>
      <c r="BN442" s="152"/>
      <c r="BO442" s="152"/>
      <c r="BP442" s="152"/>
      <c r="BQ442" s="152"/>
      <c r="BR442" s="152"/>
      <c r="BS442" s="152"/>
      <c r="BT442" s="152"/>
      <c r="BU442" s="152"/>
      <c r="BV442" s="152"/>
      <c r="BW442" s="152"/>
      <c r="BX442" s="152"/>
      <c r="BY442" s="152"/>
      <c r="BZ442" s="152"/>
      <c r="CA442" s="152"/>
      <c r="CB442" s="152"/>
      <c r="CC442" s="152"/>
      <c r="CD442" s="152"/>
      <c r="CE442" s="152"/>
      <c r="CF442" s="152"/>
      <c r="CG442" s="152"/>
      <c r="CH442" s="152"/>
      <c r="CI442" s="152"/>
      <c r="CJ442" s="152"/>
      <c r="CK442" s="152"/>
      <c r="CL442" s="152"/>
      <c r="CM442" s="152"/>
      <c r="CN442" s="152"/>
      <c r="CO442" s="152"/>
      <c r="CP442" s="152"/>
      <c r="CQ442" s="152"/>
      <c r="CR442" s="152"/>
      <c r="CS442" s="152"/>
      <c r="CT442" s="152"/>
      <c r="CU442" s="152"/>
      <c r="CV442" s="152"/>
      <c r="CW442" s="152"/>
      <c r="CX442" s="152"/>
      <c r="CY442" s="152"/>
      <c r="CZ442" s="152"/>
      <c r="DA442" s="152"/>
      <c r="DB442" s="152"/>
      <c r="DC442" s="152"/>
      <c r="DD442" s="152"/>
      <c r="DE442" s="152"/>
      <c r="DF442" s="152"/>
      <c r="DG442" s="152"/>
      <c r="DH442" s="152"/>
      <c r="DI442" s="152"/>
      <c r="DJ442" s="152"/>
      <c r="DK442" s="152"/>
      <c r="DL442" s="152"/>
      <c r="DM442" s="152"/>
      <c r="DN442" s="152"/>
      <c r="DO442" s="152"/>
      <c r="DP442" s="152"/>
      <c r="DQ442" s="152"/>
      <c r="DR442" s="152"/>
      <c r="DS442" s="152"/>
      <c r="DT442" s="152"/>
      <c r="DU442" s="152"/>
      <c r="DV442" s="152"/>
      <c r="DW442" s="152"/>
      <c r="DX442" s="152"/>
      <c r="DY442" s="152"/>
      <c r="DZ442" s="152"/>
      <c r="EA442" s="152"/>
      <c r="EB442" s="152"/>
      <c r="EC442" s="152"/>
      <c r="ED442" s="152"/>
      <c r="EE442" s="152"/>
      <c r="EF442" s="152"/>
      <c r="EG442" s="152"/>
      <c r="EH442" s="152"/>
      <c r="EI442" s="152"/>
      <c r="EJ442" s="152"/>
      <c r="EK442" s="152"/>
      <c r="EL442" s="152"/>
      <c r="EM442" s="152"/>
      <c r="EN442" s="152"/>
      <c r="EO442" s="152"/>
      <c r="EP442" s="152"/>
      <c r="EQ442" s="152"/>
      <c r="ER442" s="152"/>
      <c r="ES442" s="152"/>
      <c r="ET442" s="152"/>
      <c r="EU442" s="152"/>
      <c r="EV442" s="152"/>
      <c r="EW442" s="152"/>
      <c r="EX442" s="152"/>
      <c r="EY442" s="152"/>
      <c r="EZ442" s="152"/>
      <c r="FA442" s="152"/>
      <c r="FB442" s="152"/>
      <c r="FC442" s="152"/>
      <c r="FD442" s="152"/>
      <c r="FE442" s="152"/>
      <c r="FF442" s="152"/>
      <c r="FG442" s="152"/>
      <c r="FH442" s="152"/>
      <c r="FI442" s="152"/>
      <c r="FJ442" s="152"/>
      <c r="FK442" s="152"/>
      <c r="FL442" s="152"/>
      <c r="FM442" s="152"/>
      <c r="FN442" s="152"/>
      <c r="FO442" s="152"/>
      <c r="FP442" s="152"/>
      <c r="FQ442" s="152"/>
      <c r="FR442" s="152"/>
      <c r="FS442" s="152"/>
      <c r="FT442" s="152"/>
      <c r="FU442" s="152"/>
      <c r="FV442" s="152"/>
      <c r="FW442" s="152"/>
      <c r="FX442" s="152"/>
      <c r="FY442" s="152"/>
      <c r="FZ442" s="152"/>
      <c r="GA442" s="152"/>
      <c r="GB442" s="152"/>
      <c r="GC442" s="152"/>
      <c r="GD442" s="152"/>
      <c r="GE442" s="152"/>
      <c r="GF442" s="152"/>
      <c r="GG442" s="152"/>
      <c r="GH442" s="152"/>
      <c r="GI442" s="152"/>
      <c r="GJ442" s="152"/>
      <c r="GK442" s="152"/>
      <c r="GL442" s="152"/>
      <c r="GM442" s="152"/>
      <c r="GN442" s="152"/>
      <c r="GO442" s="152"/>
      <c r="GP442" s="152"/>
      <c r="GQ442" s="152"/>
      <c r="GR442" s="152"/>
      <c r="GS442" s="152"/>
      <c r="GT442" s="152"/>
      <c r="GU442" s="152"/>
      <c r="GV442" s="152"/>
      <c r="GW442" s="152"/>
      <c r="GX442" s="152"/>
      <c r="GY442" s="152"/>
      <c r="GZ442" s="152"/>
      <c r="HA442" s="152"/>
      <c r="HB442" s="152"/>
      <c r="HC442" s="152"/>
      <c r="HD442" s="152"/>
      <c r="HE442" s="152"/>
      <c r="HF442" s="152"/>
      <c r="HG442" s="152"/>
      <c r="HH442" s="152"/>
      <c r="HI442" s="152"/>
      <c r="HJ442" s="152"/>
      <c r="HK442" s="152"/>
      <c r="HL442" s="152"/>
      <c r="HM442" s="152"/>
      <c r="HN442" s="152"/>
      <c r="HO442" s="152"/>
      <c r="HP442" s="152"/>
      <c r="HQ442" s="152"/>
      <c r="HR442" s="152"/>
      <c r="HS442" s="152"/>
      <c r="HT442" s="152"/>
      <c r="HU442" s="152"/>
      <c r="HV442" s="152"/>
      <c r="HW442" s="152"/>
      <c r="HX442" s="152"/>
      <c r="HY442" s="152"/>
      <c r="HZ442" s="152"/>
      <c r="IA442" s="152"/>
      <c r="IB442" s="152"/>
      <c r="IC442" s="152"/>
      <c r="ID442" s="152"/>
      <c r="IE442" s="152"/>
      <c r="IF442" s="152"/>
      <c r="IG442" s="152"/>
      <c r="IH442" s="152"/>
      <c r="II442" s="152"/>
      <c r="IJ442" s="152"/>
      <c r="IK442" s="152"/>
      <c r="IL442" s="152"/>
      <c r="IM442" s="152"/>
      <c r="IN442" s="152"/>
      <c r="IO442" s="152"/>
      <c r="IP442" s="152"/>
      <c r="IQ442" s="152"/>
      <c r="IR442" s="152"/>
      <c r="IS442" s="152"/>
      <c r="IT442" s="152"/>
      <c r="IU442" s="152"/>
      <c r="IV442" s="152"/>
    </row>
    <row r="443" spans="1:256" s="122" customFormat="1">
      <c r="A443" s="171"/>
      <c r="B443" s="171"/>
      <c r="C443" s="19"/>
      <c r="D443" s="412"/>
      <c r="E443" s="487"/>
      <c r="F443" s="277"/>
      <c r="G443" s="488" t="s">
        <v>38</v>
      </c>
      <c r="H443" s="488"/>
      <c r="I443" s="488"/>
      <c r="J443" s="515"/>
      <c r="K443" s="515"/>
      <c r="L443" s="515"/>
      <c r="M443" s="515"/>
      <c r="N443" s="515"/>
      <c r="O443" s="515"/>
      <c r="P443" s="515"/>
      <c r="Q443" s="1322"/>
      <c r="R443" s="1322"/>
      <c r="S443" s="1322"/>
      <c r="T443" s="1322"/>
      <c r="U443" s="1322"/>
      <c r="V443" s="1322"/>
      <c r="W443" s="1322"/>
      <c r="X443"/>
      <c r="Y443" s="152"/>
      <c r="Z443" s="1322"/>
      <c r="AA443" s="1322"/>
      <c r="AB443" s="1322"/>
      <c r="AC443" s="1322">
        <v>517826910.60272074</v>
      </c>
      <c r="AD443" s="1322">
        <v>491303180.02691966</v>
      </c>
      <c r="AE443" s="1322">
        <v>509687934.5370968</v>
      </c>
      <c r="AF443" s="1322">
        <v>547109025.54864872</v>
      </c>
      <c r="AG443" s="1322">
        <v>567008225.7520442</v>
      </c>
      <c r="AH443" s="1322">
        <v>593450067.89810419</v>
      </c>
      <c r="AI443" s="1322">
        <v>656912724.29995537</v>
      </c>
      <c r="AJ443" s="1322">
        <v>730667674.07544494</v>
      </c>
      <c r="AK443" s="1322">
        <v>793820280.36617756</v>
      </c>
      <c r="AL443" s="1322">
        <v>866951669.99687922</v>
      </c>
      <c r="AM443" s="1322">
        <v>933391373.81844831</v>
      </c>
      <c r="AN443" s="1322">
        <v>996958859.74752975</v>
      </c>
      <c r="AO443" s="1322">
        <v>1054889737.9470643</v>
      </c>
      <c r="AP443" s="1322">
        <v>1101359391.5183864</v>
      </c>
      <c r="AQ443" s="1322">
        <v>1139023181.2583835</v>
      </c>
      <c r="AR443" s="1322">
        <v>1152418370.2131431</v>
      </c>
      <c r="AS443" s="1322">
        <v>1167029536.2429924</v>
      </c>
      <c r="AT443" s="19"/>
      <c r="AU443" s="19"/>
      <c r="AV443" s="19"/>
      <c r="AW443" s="19"/>
      <c r="AX443" s="19"/>
      <c r="AY443" s="19"/>
      <c r="AZ443" s="19"/>
      <c r="BA443" s="19"/>
      <c r="BB443" s="19"/>
      <c r="BC443" s="19"/>
      <c r="BD443" s="19"/>
      <c r="BE443" s="19"/>
      <c r="BF443" s="19"/>
      <c r="BG443" s="19"/>
      <c r="BH443" s="19"/>
      <c r="BI443" s="19"/>
      <c r="BJ443" s="19"/>
      <c r="BK443" s="19"/>
      <c r="BL443" s="19"/>
      <c r="BM443" s="19"/>
      <c r="BN443" s="19"/>
      <c r="BO443" s="19"/>
      <c r="BP443" s="19"/>
      <c r="BQ443" s="19"/>
      <c r="BR443" s="19"/>
      <c r="BS443" s="19"/>
      <c r="BT443" s="19"/>
      <c r="BU443" s="19"/>
      <c r="BV443" s="19"/>
      <c r="BW443" s="19"/>
      <c r="BX443" s="19"/>
      <c r="BY443" s="19"/>
      <c r="BZ443" s="19"/>
      <c r="CA443" s="19"/>
      <c r="CB443" s="19"/>
      <c r="CC443" s="19"/>
      <c r="CD443" s="19"/>
      <c r="CE443" s="19"/>
      <c r="CF443" s="19"/>
      <c r="CG443" s="19"/>
      <c r="CH443" s="19"/>
      <c r="CI443" s="19"/>
      <c r="CJ443" s="19"/>
      <c r="CK443" s="19"/>
      <c r="CL443" s="19"/>
      <c r="CM443" s="19"/>
      <c r="CN443" s="19"/>
      <c r="CO443" s="19"/>
      <c r="CP443" s="19"/>
      <c r="CQ443" s="19"/>
      <c r="CR443" s="19"/>
      <c r="CS443" s="19"/>
      <c r="CT443" s="19"/>
      <c r="CU443" s="19"/>
      <c r="CV443" s="19"/>
      <c r="CW443" s="19"/>
      <c r="CX443" s="19"/>
      <c r="CY443" s="19"/>
      <c r="CZ443" s="19"/>
      <c r="DA443" s="19"/>
      <c r="DB443" s="19"/>
      <c r="DC443" s="19"/>
      <c r="DD443" s="19"/>
      <c r="DE443" s="19"/>
      <c r="DF443" s="19"/>
      <c r="DG443" s="19"/>
      <c r="DH443" s="19"/>
      <c r="DI443" s="19"/>
      <c r="DJ443" s="19"/>
      <c r="DK443" s="19"/>
      <c r="DL443" s="19"/>
      <c r="DM443" s="19"/>
      <c r="DN443" s="19"/>
      <c r="DO443" s="19"/>
      <c r="DP443" s="19"/>
      <c r="DQ443" s="19"/>
      <c r="DR443" s="19"/>
      <c r="DS443" s="19"/>
      <c r="DT443" s="19"/>
      <c r="DU443" s="19"/>
      <c r="DV443" s="19"/>
      <c r="DW443" s="19"/>
      <c r="DX443" s="19"/>
      <c r="DY443" s="19"/>
      <c r="DZ443" s="19"/>
      <c r="EA443" s="19"/>
      <c r="EB443" s="19"/>
      <c r="EC443" s="19"/>
      <c r="ED443" s="19"/>
      <c r="EE443" s="19"/>
      <c r="EF443" s="19"/>
      <c r="EG443" s="19"/>
      <c r="EH443" s="19"/>
      <c r="EI443" s="19"/>
      <c r="EJ443" s="19"/>
      <c r="EK443" s="19"/>
      <c r="EL443" s="19"/>
      <c r="EM443" s="19"/>
      <c r="EN443" s="19"/>
      <c r="EO443" s="19"/>
      <c r="EP443" s="19"/>
      <c r="EQ443" s="19"/>
      <c r="ER443" s="19"/>
      <c r="ES443" s="19"/>
      <c r="ET443" s="19"/>
      <c r="EU443" s="19"/>
      <c r="EV443" s="19"/>
      <c r="EW443" s="19"/>
      <c r="EX443" s="19"/>
      <c r="EY443" s="19"/>
      <c r="EZ443" s="19"/>
      <c r="FA443" s="19"/>
      <c r="FB443" s="19"/>
      <c r="FC443" s="19"/>
      <c r="FD443" s="19"/>
      <c r="FE443" s="19"/>
      <c r="FF443" s="19"/>
      <c r="FG443" s="19"/>
      <c r="FH443" s="19"/>
      <c r="FI443" s="19"/>
      <c r="FJ443" s="19"/>
      <c r="FK443" s="19"/>
      <c r="FL443" s="19"/>
      <c r="FM443" s="19"/>
      <c r="FN443" s="19"/>
      <c r="FO443" s="19"/>
      <c r="FP443" s="19"/>
      <c r="FQ443" s="19"/>
      <c r="FR443" s="19"/>
      <c r="FS443" s="19"/>
      <c r="FT443" s="19"/>
      <c r="FU443" s="19"/>
      <c r="FV443" s="19"/>
      <c r="FW443" s="19"/>
      <c r="FX443" s="19"/>
      <c r="FY443" s="19"/>
      <c r="FZ443" s="19"/>
      <c r="GA443" s="19"/>
      <c r="GB443" s="19"/>
      <c r="GC443" s="19"/>
      <c r="GD443" s="19"/>
      <c r="GE443" s="19"/>
      <c r="GF443" s="19"/>
      <c r="GG443" s="19"/>
      <c r="GH443" s="19"/>
      <c r="GI443" s="19"/>
      <c r="GJ443" s="19"/>
      <c r="GK443" s="19"/>
      <c r="GL443" s="19"/>
      <c r="GM443" s="19"/>
      <c r="GN443" s="19"/>
      <c r="GO443" s="19"/>
      <c r="GP443" s="19"/>
      <c r="GQ443" s="19"/>
      <c r="GR443" s="19"/>
      <c r="GS443" s="19"/>
      <c r="GT443" s="19"/>
      <c r="GU443" s="19"/>
      <c r="GV443" s="19"/>
      <c r="GW443" s="19"/>
      <c r="GX443" s="19"/>
      <c r="GY443" s="19"/>
      <c r="GZ443" s="19"/>
      <c r="HA443" s="19"/>
      <c r="HB443" s="19"/>
      <c r="HC443" s="19"/>
      <c r="HD443" s="19"/>
      <c r="HE443" s="19"/>
      <c r="HF443" s="19"/>
      <c r="HG443" s="19"/>
      <c r="HH443" s="19"/>
      <c r="HI443" s="19"/>
      <c r="HJ443" s="19"/>
      <c r="HK443" s="19"/>
      <c r="HL443" s="19"/>
      <c r="HM443" s="19"/>
      <c r="HN443" s="19"/>
      <c r="HO443" s="19"/>
      <c r="HP443" s="19"/>
      <c r="HQ443" s="19"/>
      <c r="HR443" s="19"/>
      <c r="HS443" s="19"/>
      <c r="HT443" s="19"/>
      <c r="HU443" s="19"/>
      <c r="HV443" s="19"/>
      <c r="HW443" s="19"/>
      <c r="HX443" s="19"/>
      <c r="HY443" s="19"/>
      <c r="HZ443" s="19"/>
      <c r="IA443" s="19"/>
      <c r="IB443" s="19"/>
      <c r="IC443" s="19"/>
      <c r="ID443" s="19"/>
      <c r="IE443" s="19"/>
      <c r="IF443" s="19"/>
      <c r="IG443" s="19"/>
      <c r="IH443" s="19"/>
      <c r="II443" s="19"/>
      <c r="IJ443" s="19"/>
      <c r="IK443" s="19"/>
      <c r="IL443" s="19"/>
      <c r="IM443" s="19"/>
      <c r="IN443" s="19"/>
      <c r="IO443" s="19"/>
      <c r="IP443" s="19"/>
      <c r="IQ443" s="19"/>
      <c r="IR443" s="19"/>
      <c r="IS443" s="19"/>
      <c r="IT443" s="19"/>
      <c r="IU443" s="19"/>
      <c r="IV443" s="19"/>
    </row>
    <row r="444" spans="1:256">
      <c r="C444" s="28"/>
      <c r="E444" s="131"/>
      <c r="F444" s="277"/>
      <c r="G444" s="454"/>
      <c r="H444" s="454"/>
      <c r="I444" s="454"/>
      <c r="J444" s="145"/>
      <c r="K444" s="145"/>
      <c r="L444" s="145"/>
      <c r="M444" s="145"/>
      <c r="N444" s="145"/>
      <c r="O444" s="145"/>
      <c r="P444" s="145"/>
      <c r="Q444" s="89"/>
      <c r="R444" s="83"/>
      <c r="S444" s="83"/>
      <c r="T444" s="83"/>
      <c r="U444" s="83"/>
      <c r="V444" s="83"/>
      <c r="W444" s="83"/>
      <c r="X444"/>
      <c r="Y444" s="152"/>
      <c r="Z444" s="83"/>
      <c r="AA444" s="83"/>
      <c r="AB444" s="83"/>
      <c r="AC444" s="89"/>
      <c r="AD444" s="89"/>
      <c r="AE444" s="89"/>
      <c r="AF444" s="89"/>
      <c r="AG444" s="89"/>
      <c r="AH444" s="89"/>
      <c r="AI444" s="89"/>
      <c r="AJ444" s="89"/>
      <c r="AK444" s="89"/>
      <c r="AL444" s="89"/>
      <c r="AM444" s="89"/>
      <c r="AN444" s="89"/>
      <c r="AO444" s="89"/>
      <c r="AP444" s="89"/>
      <c r="AQ444" s="89"/>
      <c r="AR444" s="89"/>
      <c r="AS444" s="89"/>
    </row>
    <row r="445" spans="1:256">
      <c r="C445" s="28"/>
      <c r="E445" s="131"/>
      <c r="F445" s="82" t="s">
        <v>659</v>
      </c>
      <c r="G445" s="152"/>
      <c r="H445" s="152"/>
      <c r="I445" s="152"/>
      <c r="J445" s="145"/>
      <c r="K445" s="145"/>
      <c r="L445" s="145"/>
      <c r="M445" s="145"/>
      <c r="N445" s="145"/>
      <c r="O445" s="145"/>
      <c r="P445" s="145"/>
      <c r="Q445" s="89"/>
      <c r="R445" s="89"/>
      <c r="S445" s="89"/>
      <c r="T445" s="89"/>
      <c r="U445" s="89"/>
      <c r="V445" s="89"/>
      <c r="W445" s="89"/>
      <c r="X445"/>
      <c r="Y445" s="152"/>
      <c r="Z445" s="89"/>
      <c r="AA445" s="89"/>
      <c r="AB445" s="89"/>
      <c r="AC445" s="89"/>
      <c r="AD445" s="89"/>
      <c r="AE445" s="89"/>
      <c r="AF445" s="89"/>
      <c r="AG445" s="89"/>
      <c r="AH445" s="89"/>
      <c r="AI445" s="89"/>
      <c r="AJ445" s="89"/>
      <c r="AK445" s="89"/>
      <c r="AL445" s="89"/>
      <c r="AM445" s="89"/>
      <c r="AN445" s="89"/>
      <c r="AO445" s="89"/>
      <c r="AP445" s="89"/>
      <c r="AQ445" s="89"/>
      <c r="AR445" s="89"/>
      <c r="AS445" s="89"/>
    </row>
    <row r="446" spans="1:256">
      <c r="C446" s="28"/>
      <c r="D446" s="412" t="s">
        <v>33</v>
      </c>
      <c r="E446" s="131"/>
      <c r="F446" s="82"/>
      <c r="G446" s="152" t="s">
        <v>662</v>
      </c>
      <c r="H446" s="152"/>
      <c r="I446" s="152"/>
      <c r="J446" s="1324"/>
      <c r="K446" s="1324"/>
      <c r="L446" s="1324"/>
      <c r="M446" s="1324"/>
      <c r="N446" s="1324"/>
      <c r="O446" s="1324"/>
      <c r="P446" s="1324"/>
      <c r="Q446" s="1323"/>
      <c r="R446" s="1323"/>
      <c r="S446" s="1323"/>
      <c r="T446" s="1323"/>
      <c r="U446" s="1323"/>
      <c r="V446" s="1323"/>
      <c r="W446" s="1323"/>
      <c r="X446"/>
      <c r="Y446" s="152"/>
      <c r="Z446" s="1323"/>
      <c r="AA446" s="1323"/>
      <c r="AB446" s="1323"/>
      <c r="AC446" s="1323">
        <v>34725412.342877038</v>
      </c>
      <c r="AD446" s="1323">
        <v>26800113.002058778</v>
      </c>
      <c r="AE446" s="1323">
        <v>35630044.350754753</v>
      </c>
      <c r="AF446" s="1323">
        <v>39881733.004238963</v>
      </c>
      <c r="AG446" s="1323">
        <v>50132783.614179187</v>
      </c>
      <c r="AH446" s="1323">
        <v>58906494.234051302</v>
      </c>
      <c r="AI446" s="1323">
        <v>68809174.097457156</v>
      </c>
      <c r="AJ446" s="1323">
        <v>75929666.738033935</v>
      </c>
      <c r="AK446" s="1323">
        <v>80745936.548726097</v>
      </c>
      <c r="AL446" s="1323">
        <v>85749910.270343766</v>
      </c>
      <c r="AM446" s="1323">
        <v>89433881.817635193</v>
      </c>
      <c r="AN446" s="1323">
        <v>93154747.852680519</v>
      </c>
      <c r="AO446" s="1323">
        <v>100941690.7029638</v>
      </c>
      <c r="AP446" s="1323">
        <v>103619288.49645995</v>
      </c>
      <c r="AQ446" s="1323">
        <v>108340673.28316857</v>
      </c>
      <c r="AR446" s="1323">
        <v>113654955.74129006</v>
      </c>
      <c r="AS446" s="1323">
        <v>119264299.42894846</v>
      </c>
    </row>
    <row r="447" spans="1:256">
      <c r="C447" s="28"/>
      <c r="E447" s="131"/>
      <c r="F447" s="82"/>
      <c r="G447" s="152"/>
      <c r="H447" s="152"/>
      <c r="I447" s="152"/>
      <c r="J447" s="145"/>
      <c r="K447" s="145"/>
      <c r="L447" s="145"/>
      <c r="M447" s="145"/>
      <c r="N447" s="145"/>
      <c r="O447" s="145"/>
      <c r="P447" s="145"/>
      <c r="Q447" s="89"/>
      <c r="R447" s="89"/>
      <c r="S447" s="89"/>
      <c r="T447" s="89"/>
      <c r="U447" s="89"/>
      <c r="V447" s="89"/>
      <c r="W447" s="89"/>
      <c r="X447"/>
      <c r="Y447" s="152"/>
      <c r="Z447" s="89"/>
      <c r="AA447" s="89"/>
      <c r="AB447" s="89"/>
      <c r="AC447" s="89"/>
      <c r="AD447" s="89"/>
      <c r="AE447" s="89"/>
      <c r="AF447" s="89"/>
      <c r="AG447" s="89"/>
      <c r="AH447" s="89"/>
      <c r="AI447" s="89"/>
      <c r="AJ447" s="89"/>
      <c r="AK447" s="89"/>
      <c r="AL447" s="89"/>
      <c r="AM447" s="89"/>
      <c r="AN447" s="89"/>
      <c r="AO447" s="89"/>
      <c r="AP447" s="89"/>
      <c r="AQ447" s="89"/>
      <c r="AR447" s="89"/>
      <c r="AS447" s="89"/>
    </row>
    <row r="448" spans="1:256">
      <c r="C448" s="122"/>
      <c r="D448" s="1327" t="s">
        <v>1799</v>
      </c>
      <c r="E448" s="145"/>
      <c r="F448" s="146" t="s">
        <v>32</v>
      </c>
      <c r="G448" s="152"/>
      <c r="H448" s="152"/>
      <c r="I448" s="152"/>
      <c r="J448" s="1324"/>
      <c r="K448" s="1324"/>
      <c r="L448" s="1324"/>
      <c r="M448" s="1324"/>
      <c r="N448" s="1324"/>
      <c r="O448" s="1324"/>
      <c r="P448" s="1324"/>
      <c r="Q448" s="1323"/>
      <c r="R448" s="1323"/>
      <c r="S448" s="1323"/>
      <c r="T448" s="1323"/>
      <c r="U448" s="1323"/>
      <c r="V448" s="1323"/>
      <c r="W448" s="1323"/>
      <c r="X448"/>
      <c r="Y448" s="152"/>
      <c r="Z448" s="1323"/>
      <c r="AA448" s="1323"/>
      <c r="AB448" s="1323"/>
      <c r="AC448" s="1323">
        <v>56112715.938968047</v>
      </c>
      <c r="AD448" s="1323">
        <v>69269619.860991254</v>
      </c>
      <c r="AE448" s="1323">
        <v>64587105.919792987</v>
      </c>
      <c r="AF448" s="1323">
        <v>57735006.808225192</v>
      </c>
      <c r="AG448" s="1323">
        <v>54915360.292394809</v>
      </c>
      <c r="AH448" s="1323">
        <v>56467329.908845074</v>
      </c>
      <c r="AI448" s="1323">
        <v>57858047.408728547</v>
      </c>
      <c r="AJ448" s="1323">
        <v>58917307.30513455</v>
      </c>
      <c r="AK448" s="1323">
        <v>60234397.662097163</v>
      </c>
      <c r="AL448" s="1323">
        <v>61709807.541812427</v>
      </c>
      <c r="AM448" s="1323">
        <v>63228322.036678903</v>
      </c>
      <c r="AN448" s="1323">
        <v>64791388.088608086</v>
      </c>
      <c r="AO448" s="1323">
        <v>64297887.764040865</v>
      </c>
      <c r="AP448" s="1323">
        <v>65220508.775802337</v>
      </c>
      <c r="AQ448" s="1323">
        <v>66882067.212633133</v>
      </c>
      <c r="AR448" s="1323">
        <v>68594720.689839393</v>
      </c>
      <c r="AS448" s="1323">
        <v>70360228.853639141</v>
      </c>
      <c r="AT448" s="122"/>
      <c r="AU448" s="122"/>
      <c r="AV448" s="122"/>
      <c r="AW448" s="122"/>
      <c r="AX448" s="122"/>
      <c r="AY448" s="122"/>
      <c r="AZ448" s="122"/>
      <c r="BA448" s="122"/>
      <c r="BB448" s="122"/>
      <c r="BC448" s="122"/>
      <c r="BD448" s="122"/>
      <c r="BE448" s="122"/>
      <c r="BF448" s="122"/>
      <c r="BG448" s="122"/>
      <c r="BH448" s="122"/>
      <c r="BI448" s="122"/>
      <c r="BJ448" s="122"/>
      <c r="BK448" s="122"/>
      <c r="BL448" s="122"/>
      <c r="BM448" s="122"/>
      <c r="BN448" s="122"/>
      <c r="BO448" s="122"/>
      <c r="BP448" s="122"/>
      <c r="BQ448" s="122"/>
      <c r="BR448" s="122"/>
      <c r="BS448" s="122"/>
      <c r="BT448" s="122"/>
      <c r="BU448" s="122"/>
      <c r="BV448" s="122"/>
      <c r="BW448" s="122"/>
      <c r="BX448" s="122"/>
      <c r="BY448" s="122"/>
      <c r="BZ448" s="122"/>
      <c r="CA448" s="122"/>
      <c r="CB448" s="122"/>
      <c r="CC448" s="122"/>
      <c r="CD448" s="122"/>
      <c r="CE448" s="122"/>
      <c r="CF448" s="122"/>
      <c r="CG448" s="122"/>
      <c r="CH448" s="122"/>
      <c r="CI448" s="122"/>
      <c r="CJ448" s="122"/>
      <c r="CK448" s="122"/>
      <c r="CL448" s="122"/>
      <c r="CM448" s="122"/>
      <c r="CN448" s="122"/>
      <c r="CO448" s="122"/>
      <c r="CP448" s="122"/>
      <c r="CQ448" s="122"/>
      <c r="CR448" s="122"/>
      <c r="CS448" s="122"/>
      <c r="CT448" s="122"/>
      <c r="CU448" s="122"/>
      <c r="CV448" s="122"/>
      <c r="CW448" s="122"/>
      <c r="CX448" s="122"/>
      <c r="CY448" s="122"/>
      <c r="CZ448" s="122"/>
      <c r="DA448" s="122"/>
      <c r="DB448" s="122"/>
      <c r="DC448" s="122"/>
      <c r="DD448" s="122"/>
      <c r="DE448" s="122"/>
      <c r="DF448" s="122"/>
      <c r="DG448" s="122"/>
      <c r="DH448" s="122"/>
      <c r="DI448" s="122"/>
      <c r="DJ448" s="122"/>
      <c r="DK448" s="122"/>
      <c r="DL448" s="122"/>
      <c r="DM448" s="122"/>
      <c r="DN448" s="122"/>
      <c r="DO448" s="122"/>
      <c r="DP448" s="122"/>
      <c r="DQ448" s="122"/>
      <c r="DR448" s="122"/>
      <c r="DS448" s="122"/>
      <c r="DT448" s="122"/>
      <c r="DU448" s="122"/>
      <c r="DV448" s="122"/>
      <c r="DW448" s="122"/>
      <c r="DX448" s="122"/>
      <c r="DY448" s="122"/>
      <c r="DZ448" s="122"/>
      <c r="EA448" s="122"/>
      <c r="EB448" s="122"/>
      <c r="EC448" s="122"/>
      <c r="ED448" s="122"/>
      <c r="EE448" s="122"/>
      <c r="EF448" s="122"/>
      <c r="EG448" s="122"/>
      <c r="EH448" s="122"/>
      <c r="EI448" s="122"/>
      <c r="EJ448" s="122"/>
      <c r="EK448" s="122"/>
      <c r="EL448" s="122"/>
      <c r="EM448" s="122"/>
      <c r="EN448" s="122"/>
      <c r="EO448" s="122"/>
      <c r="EP448" s="122"/>
      <c r="EQ448" s="122"/>
      <c r="ER448" s="122"/>
      <c r="ES448" s="122"/>
      <c r="ET448" s="122"/>
      <c r="EU448" s="122"/>
      <c r="EV448" s="122"/>
      <c r="EW448" s="122"/>
      <c r="EX448" s="122"/>
      <c r="EY448" s="122"/>
      <c r="EZ448" s="122"/>
      <c r="FA448" s="122"/>
      <c r="FB448" s="122"/>
      <c r="FC448" s="122"/>
      <c r="FD448" s="122"/>
      <c r="FE448" s="122"/>
      <c r="FF448" s="122"/>
      <c r="FG448" s="122"/>
      <c r="FH448" s="122"/>
      <c r="FI448" s="122"/>
      <c r="FJ448" s="122"/>
      <c r="FK448" s="122"/>
      <c r="FL448" s="122"/>
      <c r="FM448" s="122"/>
      <c r="FN448" s="122"/>
      <c r="FO448" s="122"/>
      <c r="FP448" s="122"/>
      <c r="FQ448" s="122"/>
      <c r="FR448" s="122"/>
      <c r="FS448" s="122"/>
      <c r="FT448" s="122"/>
      <c r="FU448" s="122"/>
      <c r="FV448" s="122"/>
      <c r="FW448" s="122"/>
      <c r="FX448" s="122"/>
      <c r="FY448" s="122"/>
      <c r="FZ448" s="122"/>
      <c r="GA448" s="122"/>
      <c r="GB448" s="122"/>
      <c r="GC448" s="122"/>
      <c r="GD448" s="122"/>
      <c r="GE448" s="122"/>
      <c r="GF448" s="122"/>
      <c r="GG448" s="122"/>
      <c r="GH448" s="122"/>
      <c r="GI448" s="122"/>
      <c r="GJ448" s="122"/>
      <c r="GK448" s="122"/>
      <c r="GL448" s="122"/>
      <c r="GM448" s="122"/>
      <c r="GN448" s="122"/>
      <c r="GO448" s="122"/>
      <c r="GP448" s="122"/>
      <c r="GQ448" s="122"/>
      <c r="GR448" s="122"/>
      <c r="GS448" s="122"/>
      <c r="GT448" s="122"/>
      <c r="GU448" s="122"/>
      <c r="GV448" s="122"/>
      <c r="GW448" s="122"/>
      <c r="GX448" s="122"/>
      <c r="GY448" s="122"/>
      <c r="GZ448" s="122"/>
      <c r="HA448" s="122"/>
      <c r="HB448" s="122"/>
      <c r="HC448" s="122"/>
      <c r="HD448" s="122"/>
      <c r="HE448" s="122"/>
      <c r="HF448" s="122"/>
      <c r="HG448" s="122"/>
      <c r="HH448" s="122"/>
      <c r="HI448" s="122"/>
      <c r="HJ448" s="122"/>
      <c r="HK448" s="122"/>
      <c r="HL448" s="122"/>
      <c r="HM448" s="122"/>
      <c r="HN448" s="122"/>
      <c r="HO448" s="122"/>
      <c r="HP448" s="122"/>
      <c r="HQ448" s="122"/>
      <c r="HR448" s="122"/>
      <c r="HS448" s="122"/>
      <c r="HT448" s="122"/>
      <c r="HU448" s="122"/>
      <c r="HV448" s="122"/>
      <c r="HW448" s="122"/>
      <c r="HX448" s="122"/>
      <c r="HY448" s="122"/>
      <c r="HZ448" s="122"/>
      <c r="IA448" s="122"/>
      <c r="IB448" s="122"/>
      <c r="IC448" s="122"/>
      <c r="ID448" s="122"/>
      <c r="IE448" s="122"/>
      <c r="IF448" s="122"/>
      <c r="IG448" s="122"/>
      <c r="IH448" s="122"/>
      <c r="II448" s="122"/>
      <c r="IJ448" s="122"/>
      <c r="IK448" s="122"/>
      <c r="IL448" s="122"/>
      <c r="IM448" s="122"/>
      <c r="IN448" s="122"/>
      <c r="IO448" s="122"/>
      <c r="IP448" s="122"/>
      <c r="IQ448" s="122"/>
      <c r="IR448" s="122"/>
      <c r="IS448" s="122"/>
      <c r="IT448" s="122"/>
      <c r="IU448" s="122"/>
      <c r="IV448" s="122"/>
    </row>
    <row r="449" spans="1:256" s="19" customFormat="1">
      <c r="A449" s="171"/>
      <c r="B449" s="171"/>
      <c r="C449" s="28"/>
      <c r="D449" s="412"/>
      <c r="E449" s="131"/>
      <c r="F449" s="82"/>
      <c r="G449" s="152"/>
      <c r="H449" s="152"/>
      <c r="I449" s="152"/>
      <c r="J449" s="145"/>
      <c r="K449" s="145"/>
      <c r="L449" s="145"/>
      <c r="M449" s="145"/>
      <c r="N449" s="145"/>
      <c r="O449" s="145"/>
      <c r="P449" s="145"/>
      <c r="Q449" s="89"/>
      <c r="R449" s="89"/>
      <c r="S449" s="89"/>
      <c r="T449" s="89"/>
      <c r="U449" s="89"/>
      <c r="V449" s="89"/>
      <c r="W449" s="89"/>
      <c r="X449"/>
      <c r="Y449" s="152"/>
      <c r="Z449" s="89"/>
      <c r="AA449" s="89"/>
      <c r="AB449" s="89"/>
      <c r="AC449" s="89"/>
      <c r="AD449" s="89"/>
      <c r="AE449" s="89"/>
      <c r="AF449" s="89"/>
      <c r="AG449" s="89"/>
      <c r="AH449" s="89"/>
      <c r="AI449" s="89"/>
      <c r="AJ449" s="89"/>
      <c r="AK449" s="89"/>
      <c r="AL449" s="89"/>
      <c r="AM449" s="89"/>
      <c r="AN449" s="89"/>
      <c r="AO449" s="89"/>
      <c r="AP449" s="89"/>
      <c r="AQ449" s="89"/>
      <c r="AR449" s="89"/>
      <c r="AS449" s="89"/>
      <c r="AT449" s="28"/>
      <c r="AU449" s="28"/>
      <c r="AV449" s="28"/>
      <c r="AW449" s="28"/>
      <c r="AX449" s="28"/>
      <c r="AY449" s="28"/>
      <c r="AZ449" s="28"/>
      <c r="BA449" s="28"/>
      <c r="BB449" s="28"/>
      <c r="BC449" s="28"/>
      <c r="BD449" s="28"/>
      <c r="BE449" s="28"/>
      <c r="BF449" s="28"/>
      <c r="BG449" s="28"/>
      <c r="BH449" s="28"/>
      <c r="BI449" s="28"/>
      <c r="BJ449" s="28"/>
      <c r="BK449" s="28"/>
      <c r="BL449" s="28"/>
      <c r="BM449" s="28"/>
      <c r="BN449" s="28"/>
      <c r="BO449" s="28"/>
      <c r="BP449" s="28"/>
      <c r="BQ449" s="28"/>
      <c r="BR449" s="28"/>
      <c r="BS449" s="28"/>
      <c r="BT449" s="28"/>
      <c r="BU449" s="28"/>
      <c r="BV449" s="28"/>
      <c r="BW449" s="28"/>
      <c r="BX449" s="28"/>
      <c r="BY449" s="28"/>
      <c r="BZ449" s="28"/>
      <c r="CA449" s="28"/>
      <c r="CB449" s="28"/>
      <c r="CC449" s="28"/>
      <c r="CD449" s="28"/>
      <c r="CE449" s="28"/>
      <c r="CF449" s="28"/>
      <c r="CG449" s="28"/>
      <c r="CH449" s="28"/>
      <c r="CI449" s="28"/>
      <c r="CJ449" s="28"/>
      <c r="CK449" s="28"/>
      <c r="CL449" s="28"/>
      <c r="CM449" s="28"/>
      <c r="CN449" s="28"/>
      <c r="CO449" s="28"/>
      <c r="CP449" s="28"/>
      <c r="CQ449" s="28"/>
      <c r="CR449" s="28"/>
      <c r="CS449" s="28"/>
      <c r="CT449" s="28"/>
      <c r="CU449" s="28"/>
      <c r="CV449" s="28"/>
      <c r="CW449" s="28"/>
      <c r="CX449" s="28"/>
      <c r="CY449" s="28"/>
      <c r="CZ449" s="28"/>
      <c r="DA449" s="28"/>
      <c r="DB449" s="28"/>
      <c r="DC449" s="28"/>
      <c r="DD449" s="28"/>
      <c r="DE449" s="28"/>
      <c r="DF449" s="28"/>
      <c r="DG449" s="28"/>
      <c r="DH449" s="28"/>
      <c r="DI449" s="28"/>
      <c r="DJ449" s="28"/>
      <c r="DK449" s="28"/>
      <c r="DL449" s="28"/>
      <c r="DM449" s="28"/>
      <c r="DN449" s="28"/>
      <c r="DO449" s="28"/>
      <c r="DP449" s="28"/>
      <c r="DQ449" s="28"/>
      <c r="DR449" s="28"/>
      <c r="DS449" s="28"/>
      <c r="DT449" s="28"/>
      <c r="DU449" s="28"/>
      <c r="DV449" s="28"/>
      <c r="DW449" s="28"/>
      <c r="DX449" s="28"/>
      <c r="DY449" s="28"/>
      <c r="DZ449" s="28"/>
      <c r="EA449" s="28"/>
      <c r="EB449" s="28"/>
      <c r="EC449" s="28"/>
      <c r="ED449" s="28"/>
      <c r="EE449" s="28"/>
      <c r="EF449" s="28"/>
      <c r="EG449" s="28"/>
      <c r="EH449" s="28"/>
      <c r="EI449" s="28"/>
      <c r="EJ449" s="28"/>
      <c r="EK449" s="28"/>
      <c r="EL449" s="28"/>
      <c r="EM449" s="28"/>
      <c r="EN449" s="28"/>
      <c r="EO449" s="28"/>
      <c r="EP449" s="28"/>
      <c r="EQ449" s="28"/>
      <c r="ER449" s="28"/>
      <c r="ES449" s="28"/>
      <c r="ET449" s="28"/>
      <c r="EU449" s="28"/>
      <c r="EV449" s="28"/>
      <c r="EW449" s="28"/>
      <c r="EX449" s="28"/>
      <c r="EY449" s="28"/>
      <c r="EZ449" s="28"/>
      <c r="FA449" s="28"/>
      <c r="FB449" s="28"/>
      <c r="FC449" s="28"/>
      <c r="FD449" s="28"/>
      <c r="FE449" s="28"/>
      <c r="FF449" s="28"/>
      <c r="FG449" s="28"/>
      <c r="FH449" s="28"/>
      <c r="FI449" s="28"/>
      <c r="FJ449" s="28"/>
      <c r="FK449" s="28"/>
      <c r="FL449" s="28"/>
      <c r="FM449" s="28"/>
      <c r="FN449" s="28"/>
      <c r="FO449" s="28"/>
      <c r="FP449" s="28"/>
      <c r="FQ449" s="28"/>
      <c r="FR449" s="28"/>
      <c r="FS449" s="28"/>
      <c r="FT449" s="28"/>
      <c r="FU449" s="28"/>
      <c r="FV449" s="28"/>
      <c r="FW449" s="28"/>
      <c r="FX449" s="28"/>
      <c r="FY449" s="28"/>
      <c r="FZ449" s="28"/>
      <c r="GA449" s="28"/>
      <c r="GB449" s="28"/>
      <c r="GC449" s="28"/>
      <c r="GD449" s="28"/>
      <c r="GE449" s="28"/>
      <c r="GF449" s="28"/>
      <c r="GG449" s="28"/>
      <c r="GH449" s="28"/>
      <c r="GI449" s="28"/>
      <c r="GJ449" s="28"/>
      <c r="GK449" s="28"/>
      <c r="GL449" s="28"/>
      <c r="GM449" s="28"/>
      <c r="GN449" s="28"/>
      <c r="GO449" s="28"/>
      <c r="GP449" s="28"/>
      <c r="GQ449" s="28"/>
      <c r="GR449" s="28"/>
      <c r="GS449" s="28"/>
      <c r="GT449" s="28"/>
      <c r="GU449" s="28"/>
      <c r="GV449" s="28"/>
      <c r="GW449" s="28"/>
      <c r="GX449" s="28"/>
      <c r="GY449" s="28"/>
      <c r="GZ449" s="28"/>
      <c r="HA449" s="28"/>
      <c r="HB449" s="28"/>
      <c r="HC449" s="28"/>
      <c r="HD449" s="28"/>
      <c r="HE449" s="28"/>
      <c r="HF449" s="28"/>
      <c r="HG449" s="28"/>
      <c r="HH449" s="28"/>
      <c r="HI449" s="28"/>
      <c r="HJ449" s="28"/>
      <c r="HK449" s="28"/>
      <c r="HL449" s="28"/>
      <c r="HM449" s="28"/>
      <c r="HN449" s="28"/>
      <c r="HO449" s="28"/>
      <c r="HP449" s="28"/>
      <c r="HQ449" s="28"/>
      <c r="HR449" s="28"/>
      <c r="HS449" s="28"/>
      <c r="HT449" s="28"/>
      <c r="HU449" s="28"/>
      <c r="HV449" s="28"/>
      <c r="HW449" s="28"/>
      <c r="HX449" s="28"/>
      <c r="HY449" s="28"/>
      <c r="HZ449" s="28"/>
      <c r="IA449" s="28"/>
      <c r="IB449" s="28"/>
      <c r="IC449" s="28"/>
      <c r="ID449" s="28"/>
      <c r="IE449" s="28"/>
      <c r="IF449" s="28"/>
      <c r="IG449" s="28"/>
      <c r="IH449" s="28"/>
      <c r="II449" s="28"/>
      <c r="IJ449" s="28"/>
      <c r="IK449" s="28"/>
      <c r="IL449" s="28"/>
      <c r="IM449" s="28"/>
      <c r="IN449" s="28"/>
      <c r="IO449" s="28"/>
      <c r="IP449" s="28"/>
      <c r="IQ449" s="28"/>
      <c r="IR449" s="28"/>
      <c r="IS449" s="28"/>
      <c r="IT449" s="28"/>
      <c r="IU449" s="28"/>
      <c r="IV449" s="28"/>
    </row>
    <row r="450" spans="1:256">
      <c r="C450" s="28"/>
      <c r="E450" s="131"/>
      <c r="F450" s="82" t="s">
        <v>670</v>
      </c>
      <c r="G450" s="152"/>
      <c r="H450" s="152"/>
      <c r="I450" s="152"/>
      <c r="J450" s="145"/>
      <c r="K450" s="145"/>
      <c r="L450" s="145"/>
      <c r="M450" s="145"/>
      <c r="N450" s="145"/>
      <c r="O450" s="145"/>
      <c r="P450" s="145"/>
      <c r="Q450" s="89"/>
      <c r="R450" s="89"/>
      <c r="S450" s="89"/>
      <c r="T450" s="89"/>
      <c r="U450" s="89"/>
      <c r="V450" s="89"/>
      <c r="W450" s="89"/>
      <c r="X450"/>
      <c r="Y450" s="152"/>
      <c r="Z450" s="89"/>
      <c r="AA450" s="89"/>
      <c r="AB450" s="89"/>
      <c r="AC450" s="89"/>
      <c r="AD450" s="89"/>
      <c r="AE450" s="89"/>
      <c r="AF450" s="89"/>
      <c r="AG450" s="89"/>
      <c r="AH450" s="89"/>
      <c r="AI450" s="89"/>
      <c r="AJ450" s="89"/>
      <c r="AK450" s="89"/>
      <c r="AL450" s="89"/>
      <c r="AM450" s="89"/>
      <c r="AN450" s="89"/>
      <c r="AO450" s="89"/>
      <c r="AP450" s="89"/>
      <c r="AQ450" s="89"/>
      <c r="AR450" s="89"/>
      <c r="AS450" s="89"/>
    </row>
    <row r="451" spans="1:256">
      <c r="C451" s="28"/>
      <c r="E451" s="131"/>
      <c r="F451" s="82"/>
      <c r="G451" s="152" t="s">
        <v>486</v>
      </c>
      <c r="H451" s="152"/>
      <c r="I451" s="152"/>
      <c r="J451" s="1328"/>
      <c r="K451" s="1328"/>
      <c r="L451" s="1328"/>
      <c r="M451" s="1328"/>
      <c r="N451" s="1328"/>
      <c r="O451" s="1328"/>
      <c r="P451" s="1328"/>
      <c r="Q451" s="1329"/>
      <c r="R451" s="1329"/>
      <c r="S451" s="1329"/>
      <c r="T451" s="1329"/>
      <c r="U451" s="1329"/>
      <c r="V451" s="1329"/>
      <c r="W451" s="1329"/>
      <c r="X451"/>
      <c r="Y451" s="152"/>
      <c r="Z451" s="1329"/>
      <c r="AA451" s="1329"/>
      <c r="AB451" s="1329"/>
      <c r="AC451" s="1329">
        <v>0</v>
      </c>
      <c r="AD451" s="1329">
        <v>42160117.654461436</v>
      </c>
      <c r="AE451" s="1329">
        <v>41654767.594064496</v>
      </c>
      <c r="AF451" s="1329">
        <v>39834359.596676081</v>
      </c>
      <c r="AG451" s="1329">
        <v>39293306.308930919</v>
      </c>
      <c r="AH451" s="1329">
        <v>38549791.054911748</v>
      </c>
      <c r="AI451" s="1329">
        <v>28657631.562348261</v>
      </c>
      <c r="AJ451" s="1329">
        <v>28199555.430457182</v>
      </c>
      <c r="AK451" s="1329">
        <v>28414991.677122608</v>
      </c>
      <c r="AL451" s="1329">
        <v>25816664.172261734</v>
      </c>
      <c r="AM451" s="1329">
        <v>25946291.942715116</v>
      </c>
      <c r="AN451" s="1329">
        <v>31494692.033627808</v>
      </c>
      <c r="AO451" s="1329">
        <v>34532714.793614194</v>
      </c>
      <c r="AP451" s="1329">
        <v>31805374.273919027</v>
      </c>
      <c r="AQ451" s="1329">
        <v>32097744.5372058</v>
      </c>
      <c r="AR451" s="1329">
        <v>27201285.059797361</v>
      </c>
      <c r="AS451" s="1329">
        <v>15772339.269069605</v>
      </c>
    </row>
    <row r="452" spans="1:256" s="122" customFormat="1">
      <c r="A452" s="171"/>
      <c r="B452" s="171"/>
      <c r="C452" s="28"/>
      <c r="D452" s="412"/>
      <c r="E452" s="131"/>
      <c r="F452" s="82"/>
      <c r="G452" s="1330" t="s">
        <v>674</v>
      </c>
      <c r="H452" s="152"/>
      <c r="I452" s="152"/>
      <c r="J452" s="1328"/>
      <c r="K452" s="1328"/>
      <c r="L452" s="1328"/>
      <c r="M452" s="1328"/>
      <c r="N452" s="1328"/>
      <c r="O452" s="1328"/>
      <c r="P452" s="1328"/>
      <c r="Q452" s="1329"/>
      <c r="R452" s="1329"/>
      <c r="S452" s="1329"/>
      <c r="T452" s="1329"/>
      <c r="U452" s="1329"/>
      <c r="V452" s="1329"/>
      <c r="W452" s="1329"/>
      <c r="X452"/>
      <c r="Y452" s="152"/>
      <c r="Z452" s="1329"/>
      <c r="AA452" s="1329"/>
      <c r="AB452" s="1329"/>
      <c r="AC452" s="1329"/>
      <c r="AD452" s="1329"/>
      <c r="AE452" s="1329"/>
      <c r="AF452" s="1329"/>
      <c r="AG452" s="1329"/>
      <c r="AH452" s="1329"/>
      <c r="AI452" s="1329"/>
      <c r="AJ452" s="1329"/>
      <c r="AK452" s="1329"/>
      <c r="AL452" s="1329"/>
      <c r="AM452" s="1329"/>
      <c r="AN452" s="1329"/>
      <c r="AO452" s="1329"/>
      <c r="AP452" s="1329"/>
      <c r="AQ452" s="1329"/>
      <c r="AR452" s="1329"/>
      <c r="AS452" s="1329"/>
      <c r="AT452" s="28"/>
      <c r="AU452" s="28"/>
      <c r="AV452" s="28"/>
      <c r="AW452" s="28"/>
      <c r="AX452" s="28"/>
      <c r="AY452" s="28"/>
      <c r="AZ452" s="28"/>
      <c r="BA452" s="28"/>
      <c r="BB452" s="28"/>
      <c r="BC452" s="28"/>
      <c r="BD452" s="28"/>
      <c r="BE452" s="28"/>
      <c r="BF452" s="28"/>
      <c r="BG452" s="28"/>
      <c r="BH452" s="28"/>
      <c r="BI452" s="28"/>
      <c r="BJ452" s="28"/>
      <c r="BK452" s="28"/>
      <c r="BL452" s="28"/>
      <c r="BM452" s="28"/>
      <c r="BN452" s="28"/>
      <c r="BO452" s="28"/>
      <c r="BP452" s="28"/>
      <c r="BQ452" s="28"/>
      <c r="BR452" s="28"/>
      <c r="BS452" s="28"/>
      <c r="BT452" s="28"/>
      <c r="BU452" s="28"/>
      <c r="BV452" s="28"/>
      <c r="BW452" s="28"/>
      <c r="BX452" s="28"/>
      <c r="BY452" s="28"/>
      <c r="BZ452" s="28"/>
      <c r="CA452" s="28"/>
      <c r="CB452" s="28"/>
      <c r="CC452" s="28"/>
      <c r="CD452" s="28"/>
      <c r="CE452" s="28"/>
      <c r="CF452" s="28"/>
      <c r="CG452" s="28"/>
      <c r="CH452" s="28"/>
      <c r="CI452" s="28"/>
      <c r="CJ452" s="28"/>
      <c r="CK452" s="28"/>
      <c r="CL452" s="28"/>
      <c r="CM452" s="28"/>
      <c r="CN452" s="28"/>
      <c r="CO452" s="28"/>
      <c r="CP452" s="28"/>
      <c r="CQ452" s="28"/>
      <c r="CR452" s="28"/>
      <c r="CS452" s="28"/>
      <c r="CT452" s="28"/>
      <c r="CU452" s="28"/>
      <c r="CV452" s="28"/>
      <c r="CW452" s="28"/>
      <c r="CX452" s="28"/>
      <c r="CY452" s="28"/>
      <c r="CZ452" s="28"/>
      <c r="DA452" s="28"/>
      <c r="DB452" s="28"/>
      <c r="DC452" s="28"/>
      <c r="DD452" s="28"/>
      <c r="DE452" s="28"/>
      <c r="DF452" s="28"/>
      <c r="DG452" s="28"/>
      <c r="DH452" s="28"/>
      <c r="DI452" s="28"/>
      <c r="DJ452" s="28"/>
      <c r="DK452" s="28"/>
      <c r="DL452" s="28"/>
      <c r="DM452" s="28"/>
      <c r="DN452" s="28"/>
      <c r="DO452" s="28"/>
      <c r="DP452" s="28"/>
      <c r="DQ452" s="28"/>
      <c r="DR452" s="28"/>
      <c r="DS452" s="28"/>
      <c r="DT452" s="28"/>
      <c r="DU452" s="28"/>
      <c r="DV452" s="28"/>
      <c r="DW452" s="28"/>
      <c r="DX452" s="28"/>
      <c r="DY452" s="28"/>
      <c r="DZ452" s="28"/>
      <c r="EA452" s="28"/>
      <c r="EB452" s="28"/>
      <c r="EC452" s="28"/>
      <c r="ED452" s="28"/>
      <c r="EE452" s="28"/>
      <c r="EF452" s="28"/>
      <c r="EG452" s="28"/>
      <c r="EH452" s="28"/>
      <c r="EI452" s="28"/>
      <c r="EJ452" s="28"/>
      <c r="EK452" s="28"/>
      <c r="EL452" s="28"/>
      <c r="EM452" s="28"/>
      <c r="EN452" s="28"/>
      <c r="EO452" s="28"/>
      <c r="EP452" s="28"/>
      <c r="EQ452" s="28"/>
      <c r="ER452" s="28"/>
      <c r="ES452" s="28"/>
      <c r="ET452" s="28"/>
      <c r="EU452" s="28"/>
      <c r="EV452" s="28"/>
      <c r="EW452" s="28"/>
      <c r="EX452" s="28"/>
      <c r="EY452" s="28"/>
      <c r="EZ452" s="28"/>
      <c r="FA452" s="28"/>
      <c r="FB452" s="28"/>
      <c r="FC452" s="28"/>
      <c r="FD452" s="28"/>
      <c r="FE452" s="28"/>
      <c r="FF452" s="28"/>
      <c r="FG452" s="28"/>
      <c r="FH452" s="28"/>
      <c r="FI452" s="28"/>
      <c r="FJ452" s="28"/>
      <c r="FK452" s="28"/>
      <c r="FL452" s="28"/>
      <c r="FM452" s="28"/>
      <c r="FN452" s="28"/>
      <c r="FO452" s="28"/>
      <c r="FP452" s="28"/>
      <c r="FQ452" s="28"/>
      <c r="FR452" s="28"/>
      <c r="FS452" s="28"/>
      <c r="FT452" s="28"/>
      <c r="FU452" s="28"/>
      <c r="FV452" s="28"/>
      <c r="FW452" s="28"/>
      <c r="FX452" s="28"/>
      <c r="FY452" s="28"/>
      <c r="FZ452" s="28"/>
      <c r="GA452" s="28"/>
      <c r="GB452" s="28"/>
      <c r="GC452" s="28"/>
      <c r="GD452" s="28"/>
      <c r="GE452" s="28"/>
      <c r="GF452" s="28"/>
      <c r="GG452" s="28"/>
      <c r="GH452" s="28"/>
      <c r="GI452" s="28"/>
      <c r="GJ452" s="28"/>
      <c r="GK452" s="28"/>
      <c r="GL452" s="28"/>
      <c r="GM452" s="28"/>
      <c r="GN452" s="28"/>
      <c r="GO452" s="28"/>
      <c r="GP452" s="28"/>
      <c r="GQ452" s="28"/>
      <c r="GR452" s="28"/>
      <c r="GS452" s="28"/>
      <c r="GT452" s="28"/>
      <c r="GU452" s="28"/>
      <c r="GV452" s="28"/>
      <c r="GW452" s="28"/>
      <c r="GX452" s="28"/>
      <c r="GY452" s="28"/>
      <c r="GZ452" s="28"/>
      <c r="HA452" s="28"/>
      <c r="HB452" s="28"/>
      <c r="HC452" s="28"/>
      <c r="HD452" s="28"/>
      <c r="HE452" s="28"/>
      <c r="HF452" s="28"/>
      <c r="HG452" s="28"/>
      <c r="HH452" s="28"/>
      <c r="HI452" s="28"/>
      <c r="HJ452" s="28"/>
      <c r="HK452" s="28"/>
      <c r="HL452" s="28"/>
      <c r="HM452" s="28"/>
      <c r="HN452" s="28"/>
      <c r="HO452" s="28"/>
      <c r="HP452" s="28"/>
      <c r="HQ452" s="28"/>
      <c r="HR452" s="28"/>
      <c r="HS452" s="28"/>
      <c r="HT452" s="28"/>
      <c r="HU452" s="28"/>
      <c r="HV452" s="28"/>
      <c r="HW452" s="28"/>
      <c r="HX452" s="28"/>
      <c r="HY452" s="28"/>
      <c r="HZ452" s="28"/>
      <c r="IA452" s="28"/>
      <c r="IB452" s="28"/>
      <c r="IC452" s="28"/>
      <c r="ID452" s="28"/>
      <c r="IE452" s="28"/>
      <c r="IF452" s="28"/>
      <c r="IG452" s="28"/>
      <c r="IH452" s="28"/>
      <c r="II452" s="28"/>
      <c r="IJ452" s="28"/>
      <c r="IK452" s="28"/>
      <c r="IL452" s="28"/>
      <c r="IM452" s="28"/>
      <c r="IN452" s="28"/>
      <c r="IO452" s="28"/>
      <c r="IP452" s="28"/>
      <c r="IQ452" s="28"/>
      <c r="IR452" s="28"/>
      <c r="IS452" s="28"/>
      <c r="IT452" s="28"/>
      <c r="IU452" s="28"/>
      <c r="IV452" s="28"/>
    </row>
    <row r="453" spans="1:256" s="122" customFormat="1">
      <c r="A453" s="171"/>
      <c r="B453" s="171"/>
      <c r="C453" s="28"/>
      <c r="D453" s="412"/>
      <c r="E453" s="131"/>
      <c r="F453" s="82"/>
      <c r="G453" s="545" t="s">
        <v>485</v>
      </c>
      <c r="H453" s="545"/>
      <c r="I453" s="545"/>
      <c r="J453" s="1331"/>
      <c r="K453" s="1331"/>
      <c r="L453" s="1331"/>
      <c r="M453" s="1331"/>
      <c r="N453" s="1331"/>
      <c r="O453" s="1331"/>
      <c r="P453" s="1331"/>
      <c r="Q453" s="1332"/>
      <c r="R453" s="1332"/>
      <c r="S453" s="1332"/>
      <c r="T453" s="1332"/>
      <c r="U453" s="1332"/>
      <c r="V453" s="1332"/>
      <c r="W453" s="1332"/>
      <c r="X453"/>
      <c r="Y453" s="152"/>
      <c r="Z453" s="1332"/>
      <c r="AA453" s="1332"/>
      <c r="AB453" s="1332"/>
      <c r="AC453" s="1332">
        <v>20000000</v>
      </c>
      <c r="AD453" s="1332">
        <v>20000000</v>
      </c>
      <c r="AE453" s="1332">
        <v>20000000</v>
      </c>
      <c r="AF453" s="1332">
        <v>20000000</v>
      </c>
      <c r="AG453" s="1332">
        <v>20000000</v>
      </c>
      <c r="AH453" s="1332">
        <v>20000000</v>
      </c>
      <c r="AI453" s="1332">
        <v>20000000</v>
      </c>
      <c r="AJ453" s="1332">
        <v>20000000</v>
      </c>
      <c r="AK453" s="1332">
        <v>20000000</v>
      </c>
      <c r="AL453" s="1332">
        <v>20000000</v>
      </c>
      <c r="AM453" s="1332">
        <v>20000000</v>
      </c>
      <c r="AN453" s="1332">
        <v>20000000</v>
      </c>
      <c r="AO453" s="1332">
        <v>20000000</v>
      </c>
      <c r="AP453" s="1332">
        <v>20000000</v>
      </c>
      <c r="AQ453" s="1332">
        <v>20000000</v>
      </c>
      <c r="AR453" s="1332">
        <v>20000000</v>
      </c>
      <c r="AS453" s="1332">
        <v>20000000</v>
      </c>
      <c r="AT453" s="28"/>
      <c r="AU453" s="28"/>
      <c r="AV453" s="28"/>
      <c r="AW453" s="28"/>
      <c r="AX453" s="28"/>
      <c r="AY453" s="28"/>
      <c r="AZ453" s="28"/>
      <c r="BA453" s="28"/>
      <c r="BB453" s="28"/>
      <c r="BC453" s="28"/>
      <c r="BD453" s="28"/>
      <c r="BE453" s="28"/>
      <c r="BF453" s="28"/>
      <c r="BG453" s="28"/>
      <c r="BH453" s="28"/>
      <c r="BI453" s="28"/>
      <c r="BJ453" s="28"/>
      <c r="BK453" s="28"/>
      <c r="BL453" s="28"/>
      <c r="BM453" s="28"/>
      <c r="BN453" s="28"/>
      <c r="BO453" s="28"/>
      <c r="BP453" s="28"/>
      <c r="BQ453" s="28"/>
      <c r="BR453" s="28"/>
      <c r="BS453" s="28"/>
      <c r="BT453" s="28"/>
      <c r="BU453" s="28"/>
      <c r="BV453" s="28"/>
      <c r="BW453" s="28"/>
      <c r="BX453" s="28"/>
      <c r="BY453" s="28"/>
      <c r="BZ453" s="28"/>
      <c r="CA453" s="28"/>
      <c r="CB453" s="28"/>
      <c r="CC453" s="28"/>
      <c r="CD453" s="28"/>
      <c r="CE453" s="28"/>
      <c r="CF453" s="28"/>
      <c r="CG453" s="28"/>
      <c r="CH453" s="28"/>
      <c r="CI453" s="28"/>
      <c r="CJ453" s="28"/>
      <c r="CK453" s="28"/>
      <c r="CL453" s="28"/>
      <c r="CM453" s="28"/>
      <c r="CN453" s="28"/>
      <c r="CO453" s="28"/>
      <c r="CP453" s="28"/>
      <c r="CQ453" s="28"/>
      <c r="CR453" s="28"/>
      <c r="CS453" s="28"/>
      <c r="CT453" s="28"/>
      <c r="CU453" s="28"/>
      <c r="CV453" s="28"/>
      <c r="CW453" s="28"/>
      <c r="CX453" s="28"/>
      <c r="CY453" s="28"/>
      <c r="CZ453" s="28"/>
      <c r="DA453" s="28"/>
      <c r="DB453" s="28"/>
      <c r="DC453" s="28"/>
      <c r="DD453" s="28"/>
      <c r="DE453" s="28"/>
      <c r="DF453" s="28"/>
      <c r="DG453" s="28"/>
      <c r="DH453" s="28"/>
      <c r="DI453" s="28"/>
      <c r="DJ453" s="28"/>
      <c r="DK453" s="28"/>
      <c r="DL453" s="28"/>
      <c r="DM453" s="28"/>
      <c r="DN453" s="28"/>
      <c r="DO453" s="28"/>
      <c r="DP453" s="28"/>
      <c r="DQ453" s="28"/>
      <c r="DR453" s="28"/>
      <c r="DS453" s="28"/>
      <c r="DT453" s="28"/>
      <c r="DU453" s="28"/>
      <c r="DV453" s="28"/>
      <c r="DW453" s="28"/>
      <c r="DX453" s="28"/>
      <c r="DY453" s="28"/>
      <c r="DZ453" s="28"/>
      <c r="EA453" s="28"/>
      <c r="EB453" s="28"/>
      <c r="EC453" s="28"/>
      <c r="ED453" s="28"/>
      <c r="EE453" s="28"/>
      <c r="EF453" s="28"/>
      <c r="EG453" s="28"/>
      <c r="EH453" s="28"/>
      <c r="EI453" s="28"/>
      <c r="EJ453" s="28"/>
      <c r="EK453" s="28"/>
      <c r="EL453" s="28"/>
      <c r="EM453" s="28"/>
      <c r="EN453" s="28"/>
      <c r="EO453" s="28"/>
      <c r="EP453" s="28"/>
      <c r="EQ453" s="28"/>
      <c r="ER453" s="28"/>
      <c r="ES453" s="28"/>
      <c r="ET453" s="28"/>
      <c r="EU453" s="28"/>
      <c r="EV453" s="28"/>
      <c r="EW453" s="28"/>
      <c r="EX453" s="28"/>
      <c r="EY453" s="28"/>
      <c r="EZ453" s="28"/>
      <c r="FA453" s="28"/>
      <c r="FB453" s="28"/>
      <c r="FC453" s="28"/>
      <c r="FD453" s="28"/>
      <c r="FE453" s="28"/>
      <c r="FF453" s="28"/>
      <c r="FG453" s="28"/>
      <c r="FH453" s="28"/>
      <c r="FI453" s="28"/>
      <c r="FJ453" s="28"/>
      <c r="FK453" s="28"/>
      <c r="FL453" s="28"/>
      <c r="FM453" s="28"/>
      <c r="FN453" s="28"/>
      <c r="FO453" s="28"/>
      <c r="FP453" s="28"/>
      <c r="FQ453" s="28"/>
      <c r="FR453" s="28"/>
      <c r="FS453" s="28"/>
      <c r="FT453" s="28"/>
      <c r="FU453" s="28"/>
      <c r="FV453" s="28"/>
      <c r="FW453" s="28"/>
      <c r="FX453" s="28"/>
      <c r="FY453" s="28"/>
      <c r="FZ453" s="28"/>
      <c r="GA453" s="28"/>
      <c r="GB453" s="28"/>
      <c r="GC453" s="28"/>
      <c r="GD453" s="28"/>
      <c r="GE453" s="28"/>
      <c r="GF453" s="28"/>
      <c r="GG453" s="28"/>
      <c r="GH453" s="28"/>
      <c r="GI453" s="28"/>
      <c r="GJ453" s="28"/>
      <c r="GK453" s="28"/>
      <c r="GL453" s="28"/>
      <c r="GM453" s="28"/>
      <c r="GN453" s="28"/>
      <c r="GO453" s="28"/>
      <c r="GP453" s="28"/>
      <c r="GQ453" s="28"/>
      <c r="GR453" s="28"/>
      <c r="GS453" s="28"/>
      <c r="GT453" s="28"/>
      <c r="GU453" s="28"/>
      <c r="GV453" s="28"/>
      <c r="GW453" s="28"/>
      <c r="GX453" s="28"/>
      <c r="GY453" s="28"/>
      <c r="GZ453" s="28"/>
      <c r="HA453" s="28"/>
      <c r="HB453" s="28"/>
      <c r="HC453" s="28"/>
      <c r="HD453" s="28"/>
      <c r="HE453" s="28"/>
      <c r="HF453" s="28"/>
      <c r="HG453" s="28"/>
      <c r="HH453" s="28"/>
      <c r="HI453" s="28"/>
      <c r="HJ453" s="28"/>
      <c r="HK453" s="28"/>
      <c r="HL453" s="28"/>
      <c r="HM453" s="28"/>
      <c r="HN453" s="28"/>
      <c r="HO453" s="28"/>
      <c r="HP453" s="28"/>
      <c r="HQ453" s="28"/>
      <c r="HR453" s="28"/>
      <c r="HS453" s="28"/>
      <c r="HT453" s="28"/>
      <c r="HU453" s="28"/>
      <c r="HV453" s="28"/>
      <c r="HW453" s="28"/>
      <c r="HX453" s="28"/>
      <c r="HY453" s="28"/>
      <c r="HZ453" s="28"/>
      <c r="IA453" s="28"/>
      <c r="IB453" s="28"/>
      <c r="IC453" s="28"/>
      <c r="ID453" s="28"/>
      <c r="IE453" s="28"/>
      <c r="IF453" s="28"/>
      <c r="IG453" s="28"/>
      <c r="IH453" s="28"/>
      <c r="II453" s="28"/>
      <c r="IJ453" s="28"/>
      <c r="IK453" s="28"/>
      <c r="IL453" s="28"/>
      <c r="IM453" s="28"/>
      <c r="IN453" s="28"/>
      <c r="IO453" s="28"/>
      <c r="IP453" s="28"/>
      <c r="IQ453" s="28"/>
      <c r="IR453" s="28"/>
      <c r="IS453" s="28"/>
      <c r="IT453" s="28"/>
      <c r="IU453" s="28"/>
      <c r="IV453" s="28"/>
    </row>
    <row r="454" spans="1:256" s="122" customFormat="1">
      <c r="A454" s="171"/>
      <c r="B454" s="171"/>
      <c r="C454" s="19"/>
      <c r="D454" s="412" t="s">
        <v>33</v>
      </c>
      <c r="E454" s="487"/>
      <c r="F454" s="82"/>
      <c r="G454" s="146" t="s">
        <v>38</v>
      </c>
      <c r="H454" s="146"/>
      <c r="I454" s="146"/>
      <c r="J454" s="515"/>
      <c r="K454" s="515"/>
      <c r="L454" s="515"/>
      <c r="M454" s="515"/>
      <c r="N454" s="515"/>
      <c r="O454" s="515"/>
      <c r="P454" s="515"/>
      <c r="Q454" s="1322"/>
      <c r="R454" s="1322"/>
      <c r="S454" s="1322"/>
      <c r="T454" s="1322"/>
      <c r="U454" s="1322"/>
      <c r="V454" s="1322"/>
      <c r="W454" s="1322"/>
      <c r="X454"/>
      <c r="Y454" s="152"/>
      <c r="Z454" s="1322"/>
      <c r="AA454" s="1322"/>
      <c r="AB454" s="1322"/>
      <c r="AC454" s="1322">
        <v>20000000</v>
      </c>
      <c r="AD454" s="1322">
        <v>62160117.654461436</v>
      </c>
      <c r="AE454" s="1322">
        <v>61654767.594064496</v>
      </c>
      <c r="AF454" s="1322">
        <v>59834359.596676081</v>
      </c>
      <c r="AG454" s="1322">
        <v>59293306.308930919</v>
      </c>
      <c r="AH454" s="1322">
        <v>58549791.054911748</v>
      </c>
      <c r="AI454" s="1322">
        <v>48657631.562348261</v>
      </c>
      <c r="AJ454" s="1322">
        <v>48199555.430457182</v>
      </c>
      <c r="AK454" s="1322">
        <v>48414991.677122608</v>
      </c>
      <c r="AL454" s="1322">
        <v>45816664.17226173</v>
      </c>
      <c r="AM454" s="1322">
        <v>45946291.942715116</v>
      </c>
      <c r="AN454" s="1322">
        <v>51494692.033627808</v>
      </c>
      <c r="AO454" s="1322">
        <v>54532714.793614194</v>
      </c>
      <c r="AP454" s="1322">
        <v>51805374.273919031</v>
      </c>
      <c r="AQ454" s="1322">
        <v>52097744.5372058</v>
      </c>
      <c r="AR454" s="1322">
        <v>47201285.059797361</v>
      </c>
      <c r="AS454" s="1322">
        <v>35772339.269069605</v>
      </c>
      <c r="AT454" s="19"/>
      <c r="AU454" s="19"/>
      <c r="AV454" s="19"/>
      <c r="AW454" s="19"/>
      <c r="AX454" s="19"/>
      <c r="AY454" s="19"/>
      <c r="AZ454" s="19"/>
      <c r="BA454" s="19"/>
      <c r="BB454" s="19"/>
      <c r="BC454" s="19"/>
      <c r="BD454" s="19"/>
      <c r="BE454" s="19"/>
      <c r="BF454" s="19"/>
      <c r="BG454" s="19"/>
      <c r="BH454" s="19"/>
      <c r="BI454" s="19"/>
      <c r="BJ454" s="19"/>
      <c r="BK454" s="19"/>
      <c r="BL454" s="19"/>
      <c r="BM454" s="19"/>
      <c r="BN454" s="19"/>
      <c r="BO454" s="19"/>
      <c r="BP454" s="19"/>
      <c r="BQ454" s="19"/>
      <c r="BR454" s="19"/>
      <c r="BS454" s="19"/>
      <c r="BT454" s="19"/>
      <c r="BU454" s="19"/>
      <c r="BV454" s="19"/>
      <c r="BW454" s="19"/>
      <c r="BX454" s="19"/>
      <c r="BY454" s="19"/>
      <c r="BZ454" s="19"/>
      <c r="CA454" s="19"/>
      <c r="CB454" s="19"/>
      <c r="CC454" s="19"/>
      <c r="CD454" s="19"/>
      <c r="CE454" s="19"/>
      <c r="CF454" s="19"/>
      <c r="CG454" s="19"/>
      <c r="CH454" s="19"/>
      <c r="CI454" s="19"/>
      <c r="CJ454" s="19"/>
      <c r="CK454" s="19"/>
      <c r="CL454" s="19"/>
      <c r="CM454" s="19"/>
      <c r="CN454" s="19"/>
      <c r="CO454" s="19"/>
      <c r="CP454" s="19"/>
      <c r="CQ454" s="19"/>
      <c r="CR454" s="19"/>
      <c r="CS454" s="19"/>
      <c r="CT454" s="19"/>
      <c r="CU454" s="19"/>
      <c r="CV454" s="19"/>
      <c r="CW454" s="19"/>
      <c r="CX454" s="19"/>
      <c r="CY454" s="19"/>
      <c r="CZ454" s="19"/>
      <c r="DA454" s="19"/>
      <c r="DB454" s="19"/>
      <c r="DC454" s="19"/>
      <c r="DD454" s="19"/>
      <c r="DE454" s="19"/>
      <c r="DF454" s="19"/>
      <c r="DG454" s="19"/>
      <c r="DH454" s="19"/>
      <c r="DI454" s="19"/>
      <c r="DJ454" s="19"/>
      <c r="DK454" s="19"/>
      <c r="DL454" s="19"/>
      <c r="DM454" s="19"/>
      <c r="DN454" s="19"/>
      <c r="DO454" s="19"/>
      <c r="DP454" s="19"/>
      <c r="DQ454" s="19"/>
      <c r="DR454" s="19"/>
      <c r="DS454" s="19"/>
      <c r="DT454" s="19"/>
      <c r="DU454" s="19"/>
      <c r="DV454" s="19"/>
      <c r="DW454" s="19"/>
      <c r="DX454" s="19"/>
      <c r="DY454" s="19"/>
      <c r="DZ454" s="19"/>
      <c r="EA454" s="19"/>
      <c r="EB454" s="19"/>
      <c r="EC454" s="19"/>
      <c r="ED454" s="19"/>
      <c r="EE454" s="19"/>
      <c r="EF454" s="19"/>
      <c r="EG454" s="19"/>
      <c r="EH454" s="19"/>
      <c r="EI454" s="19"/>
      <c r="EJ454" s="19"/>
      <c r="EK454" s="19"/>
      <c r="EL454" s="19"/>
      <c r="EM454" s="19"/>
      <c r="EN454" s="19"/>
      <c r="EO454" s="19"/>
      <c r="EP454" s="19"/>
      <c r="EQ454" s="19"/>
      <c r="ER454" s="19"/>
      <c r="ES454" s="19"/>
      <c r="ET454" s="19"/>
      <c r="EU454" s="19"/>
      <c r="EV454" s="19"/>
      <c r="EW454" s="19"/>
      <c r="EX454" s="19"/>
      <c r="EY454" s="19"/>
      <c r="EZ454" s="19"/>
      <c r="FA454" s="19"/>
      <c r="FB454" s="19"/>
      <c r="FC454" s="19"/>
      <c r="FD454" s="19"/>
      <c r="FE454" s="19"/>
      <c r="FF454" s="19"/>
      <c r="FG454" s="19"/>
      <c r="FH454" s="19"/>
      <c r="FI454" s="19"/>
      <c r="FJ454" s="19"/>
      <c r="FK454" s="19"/>
      <c r="FL454" s="19"/>
      <c r="FM454" s="19"/>
      <c r="FN454" s="19"/>
      <c r="FO454" s="19"/>
      <c r="FP454" s="19"/>
      <c r="FQ454" s="19"/>
      <c r="FR454" s="19"/>
      <c r="FS454" s="19"/>
      <c r="FT454" s="19"/>
      <c r="FU454" s="19"/>
      <c r="FV454" s="19"/>
      <c r="FW454" s="19"/>
      <c r="FX454" s="19"/>
      <c r="FY454" s="19"/>
      <c r="FZ454" s="19"/>
      <c r="GA454" s="19"/>
      <c r="GB454" s="19"/>
      <c r="GC454" s="19"/>
      <c r="GD454" s="19"/>
      <c r="GE454" s="19"/>
      <c r="GF454" s="19"/>
      <c r="GG454" s="19"/>
      <c r="GH454" s="19"/>
      <c r="GI454" s="19"/>
      <c r="GJ454" s="19"/>
      <c r="GK454" s="19"/>
      <c r="GL454" s="19"/>
      <c r="GM454" s="19"/>
      <c r="GN454" s="19"/>
      <c r="GO454" s="19"/>
      <c r="GP454" s="19"/>
      <c r="GQ454" s="19"/>
      <c r="GR454" s="19"/>
      <c r="GS454" s="19"/>
      <c r="GT454" s="19"/>
      <c r="GU454" s="19"/>
      <c r="GV454" s="19"/>
      <c r="GW454" s="19"/>
      <c r="GX454" s="19"/>
      <c r="GY454" s="19"/>
      <c r="GZ454" s="19"/>
      <c r="HA454" s="19"/>
      <c r="HB454" s="19"/>
      <c r="HC454" s="19"/>
      <c r="HD454" s="19"/>
      <c r="HE454" s="19"/>
      <c r="HF454" s="19"/>
      <c r="HG454" s="19"/>
      <c r="HH454" s="19"/>
      <c r="HI454" s="19"/>
      <c r="HJ454" s="19"/>
      <c r="HK454" s="19"/>
      <c r="HL454" s="19"/>
      <c r="HM454" s="19"/>
      <c r="HN454" s="19"/>
      <c r="HO454" s="19"/>
      <c r="HP454" s="19"/>
      <c r="HQ454" s="19"/>
      <c r="HR454" s="19"/>
      <c r="HS454" s="19"/>
      <c r="HT454" s="19"/>
      <c r="HU454" s="19"/>
      <c r="HV454" s="19"/>
      <c r="HW454" s="19"/>
      <c r="HX454" s="19"/>
      <c r="HY454" s="19"/>
      <c r="HZ454" s="19"/>
      <c r="IA454" s="19"/>
      <c r="IB454" s="19"/>
      <c r="IC454" s="19"/>
      <c r="ID454" s="19"/>
      <c r="IE454" s="19"/>
      <c r="IF454" s="19"/>
      <c r="IG454" s="19"/>
      <c r="IH454" s="19"/>
      <c r="II454" s="19"/>
      <c r="IJ454" s="19"/>
      <c r="IK454" s="19"/>
      <c r="IL454" s="19"/>
      <c r="IM454" s="19"/>
      <c r="IN454" s="19"/>
      <c r="IO454" s="19"/>
      <c r="IP454" s="19"/>
      <c r="IQ454" s="19"/>
      <c r="IR454" s="19"/>
      <c r="IS454" s="19"/>
      <c r="IT454" s="19"/>
      <c r="IU454" s="19"/>
      <c r="IV454" s="19"/>
    </row>
    <row r="455" spans="1:256" s="122" customFormat="1">
      <c r="A455" s="171"/>
      <c r="B455" s="171"/>
      <c r="C455" s="28"/>
      <c r="D455" s="412"/>
      <c r="E455" s="131"/>
      <c r="F455" s="82"/>
      <c r="G455" s="152"/>
      <c r="H455" s="152"/>
      <c r="I455" s="152"/>
      <c r="J455" s="145"/>
      <c r="K455" s="145"/>
      <c r="L455" s="145"/>
      <c r="M455" s="145"/>
      <c r="N455" s="145"/>
      <c r="O455" s="145"/>
      <c r="P455" s="145"/>
      <c r="Q455" s="89"/>
      <c r="R455" s="89"/>
      <c r="S455" s="89"/>
      <c r="T455" s="89"/>
      <c r="U455" s="89"/>
      <c r="V455" s="89"/>
      <c r="W455" s="89"/>
      <c r="X455"/>
      <c r="Y455" s="152"/>
      <c r="Z455" s="89"/>
      <c r="AA455" s="89"/>
      <c r="AB455" s="89"/>
      <c r="AC455" s="89"/>
      <c r="AD455" s="89"/>
      <c r="AE455" s="89"/>
      <c r="AF455" s="89"/>
      <c r="AG455" s="89"/>
      <c r="AH455" s="89"/>
      <c r="AI455" s="89"/>
      <c r="AJ455" s="89"/>
      <c r="AK455" s="83"/>
      <c r="AL455" s="83"/>
      <c r="AM455" s="83"/>
      <c r="AN455" s="83"/>
      <c r="AO455" s="83"/>
      <c r="AP455" s="83"/>
      <c r="AQ455" s="83"/>
      <c r="AR455" s="83"/>
      <c r="AS455" s="83"/>
      <c r="AT455" s="28"/>
      <c r="AU455" s="28"/>
      <c r="AV455" s="28"/>
      <c r="AW455" s="28"/>
      <c r="AX455" s="28"/>
      <c r="AY455" s="28"/>
      <c r="AZ455" s="28"/>
      <c r="BA455" s="28"/>
      <c r="BB455" s="28"/>
      <c r="BC455" s="28"/>
      <c r="BD455" s="28"/>
      <c r="BE455" s="28"/>
      <c r="BF455" s="28"/>
      <c r="BG455" s="28"/>
      <c r="BH455" s="28"/>
      <c r="BI455" s="28"/>
      <c r="BJ455" s="28"/>
      <c r="BK455" s="28"/>
      <c r="BL455" s="28"/>
      <c r="BM455" s="28"/>
      <c r="BN455" s="28"/>
      <c r="BO455" s="28"/>
      <c r="BP455" s="28"/>
      <c r="BQ455" s="28"/>
      <c r="BR455" s="28"/>
      <c r="BS455" s="28"/>
      <c r="BT455" s="28"/>
      <c r="BU455" s="28"/>
      <c r="BV455" s="28"/>
      <c r="BW455" s="28"/>
      <c r="BX455" s="28"/>
      <c r="BY455" s="28"/>
      <c r="BZ455" s="28"/>
      <c r="CA455" s="28"/>
      <c r="CB455" s="28"/>
      <c r="CC455" s="28"/>
      <c r="CD455" s="28"/>
      <c r="CE455" s="28"/>
      <c r="CF455" s="28"/>
      <c r="CG455" s="28"/>
      <c r="CH455" s="28"/>
      <c r="CI455" s="28"/>
      <c r="CJ455" s="28"/>
      <c r="CK455" s="28"/>
      <c r="CL455" s="28"/>
      <c r="CM455" s="28"/>
      <c r="CN455" s="28"/>
      <c r="CO455" s="28"/>
      <c r="CP455" s="28"/>
      <c r="CQ455" s="28"/>
      <c r="CR455" s="28"/>
      <c r="CS455" s="28"/>
      <c r="CT455" s="28"/>
      <c r="CU455" s="28"/>
      <c r="CV455" s="28"/>
      <c r="CW455" s="28"/>
      <c r="CX455" s="28"/>
      <c r="CY455" s="28"/>
      <c r="CZ455" s="28"/>
      <c r="DA455" s="28"/>
      <c r="DB455" s="28"/>
      <c r="DC455" s="28"/>
      <c r="DD455" s="28"/>
      <c r="DE455" s="28"/>
      <c r="DF455" s="28"/>
      <c r="DG455" s="28"/>
      <c r="DH455" s="28"/>
      <c r="DI455" s="28"/>
      <c r="DJ455" s="28"/>
      <c r="DK455" s="28"/>
      <c r="DL455" s="28"/>
      <c r="DM455" s="28"/>
      <c r="DN455" s="28"/>
      <c r="DO455" s="28"/>
      <c r="DP455" s="28"/>
      <c r="DQ455" s="28"/>
      <c r="DR455" s="28"/>
      <c r="DS455" s="28"/>
      <c r="DT455" s="28"/>
      <c r="DU455" s="28"/>
      <c r="DV455" s="28"/>
      <c r="DW455" s="28"/>
      <c r="DX455" s="28"/>
      <c r="DY455" s="28"/>
      <c r="DZ455" s="28"/>
      <c r="EA455" s="28"/>
      <c r="EB455" s="28"/>
      <c r="EC455" s="28"/>
      <c r="ED455" s="28"/>
      <c r="EE455" s="28"/>
      <c r="EF455" s="28"/>
      <c r="EG455" s="28"/>
      <c r="EH455" s="28"/>
      <c r="EI455" s="28"/>
      <c r="EJ455" s="28"/>
      <c r="EK455" s="28"/>
      <c r="EL455" s="28"/>
      <c r="EM455" s="28"/>
      <c r="EN455" s="28"/>
      <c r="EO455" s="28"/>
      <c r="EP455" s="28"/>
      <c r="EQ455" s="28"/>
      <c r="ER455" s="28"/>
      <c r="ES455" s="28"/>
      <c r="ET455" s="28"/>
      <c r="EU455" s="28"/>
      <c r="EV455" s="28"/>
      <c r="EW455" s="28"/>
      <c r="EX455" s="28"/>
      <c r="EY455" s="28"/>
      <c r="EZ455" s="28"/>
      <c r="FA455" s="28"/>
      <c r="FB455" s="28"/>
      <c r="FC455" s="28"/>
      <c r="FD455" s="28"/>
      <c r="FE455" s="28"/>
      <c r="FF455" s="28"/>
      <c r="FG455" s="28"/>
      <c r="FH455" s="28"/>
      <c r="FI455" s="28"/>
      <c r="FJ455" s="28"/>
      <c r="FK455" s="28"/>
      <c r="FL455" s="28"/>
      <c r="FM455" s="28"/>
      <c r="FN455" s="28"/>
      <c r="FO455" s="28"/>
      <c r="FP455" s="28"/>
      <c r="FQ455" s="28"/>
      <c r="FR455" s="28"/>
      <c r="FS455" s="28"/>
      <c r="FT455" s="28"/>
      <c r="FU455" s="28"/>
      <c r="FV455" s="28"/>
      <c r="FW455" s="28"/>
      <c r="FX455" s="28"/>
      <c r="FY455" s="28"/>
      <c r="FZ455" s="28"/>
      <c r="GA455" s="28"/>
      <c r="GB455" s="28"/>
      <c r="GC455" s="28"/>
      <c r="GD455" s="28"/>
      <c r="GE455" s="28"/>
      <c r="GF455" s="28"/>
      <c r="GG455" s="28"/>
      <c r="GH455" s="28"/>
      <c r="GI455" s="28"/>
      <c r="GJ455" s="28"/>
      <c r="GK455" s="28"/>
      <c r="GL455" s="28"/>
      <c r="GM455" s="28"/>
      <c r="GN455" s="28"/>
      <c r="GO455" s="28"/>
      <c r="GP455" s="28"/>
      <c r="GQ455" s="28"/>
      <c r="GR455" s="28"/>
      <c r="GS455" s="28"/>
      <c r="GT455" s="28"/>
      <c r="GU455" s="28"/>
      <c r="GV455" s="28"/>
      <c r="GW455" s="28"/>
      <c r="GX455" s="28"/>
      <c r="GY455" s="28"/>
      <c r="GZ455" s="28"/>
      <c r="HA455" s="28"/>
      <c r="HB455" s="28"/>
      <c r="HC455" s="28"/>
      <c r="HD455" s="28"/>
      <c r="HE455" s="28"/>
      <c r="HF455" s="28"/>
      <c r="HG455" s="28"/>
      <c r="HH455" s="28"/>
      <c r="HI455" s="28"/>
      <c r="HJ455" s="28"/>
      <c r="HK455" s="28"/>
      <c r="HL455" s="28"/>
      <c r="HM455" s="28"/>
      <c r="HN455" s="28"/>
      <c r="HO455" s="28"/>
      <c r="HP455" s="28"/>
      <c r="HQ455" s="28"/>
      <c r="HR455" s="28"/>
      <c r="HS455" s="28"/>
      <c r="HT455" s="28"/>
      <c r="HU455" s="28"/>
      <c r="HV455" s="28"/>
      <c r="HW455" s="28"/>
      <c r="HX455" s="28"/>
      <c r="HY455" s="28"/>
      <c r="HZ455" s="28"/>
      <c r="IA455" s="28"/>
      <c r="IB455" s="28"/>
      <c r="IC455" s="28"/>
      <c r="ID455" s="28"/>
      <c r="IE455" s="28"/>
      <c r="IF455" s="28"/>
      <c r="IG455" s="28"/>
      <c r="IH455" s="28"/>
      <c r="II455" s="28"/>
      <c r="IJ455" s="28"/>
      <c r="IK455" s="28"/>
      <c r="IL455" s="28"/>
      <c r="IM455" s="28"/>
      <c r="IN455" s="28"/>
      <c r="IO455" s="28"/>
      <c r="IP455" s="28"/>
      <c r="IQ455" s="28"/>
      <c r="IR455" s="28"/>
      <c r="IS455" s="28"/>
      <c r="IT455" s="28"/>
      <c r="IU455" s="28"/>
      <c r="IV455" s="28"/>
    </row>
    <row r="456" spans="1:256" s="122" customFormat="1">
      <c r="A456" s="171"/>
      <c r="B456" s="171"/>
      <c r="C456" s="28"/>
      <c r="D456" s="412" t="s">
        <v>33</v>
      </c>
      <c r="E456" s="131"/>
      <c r="F456" s="146" t="s">
        <v>487</v>
      </c>
      <c r="G456" s="152"/>
      <c r="H456" s="152"/>
      <c r="I456" s="152"/>
      <c r="J456" s="145"/>
      <c r="K456" s="145"/>
      <c r="L456" s="145"/>
      <c r="M456" s="145"/>
      <c r="N456" s="145"/>
      <c r="O456" s="145"/>
      <c r="P456" s="145"/>
      <c r="Q456" s="89"/>
      <c r="R456" s="89"/>
      <c r="S456" s="89"/>
      <c r="T456" s="89"/>
      <c r="U456" s="89"/>
      <c r="V456" s="89"/>
      <c r="W456" s="89"/>
      <c r="X456"/>
      <c r="Y456" s="152"/>
      <c r="Z456" s="1320"/>
      <c r="AA456" s="1320"/>
      <c r="AB456" s="1320"/>
      <c r="AC456" s="1320">
        <v>0</v>
      </c>
      <c r="AD456" s="1320">
        <v>0</v>
      </c>
      <c r="AE456" s="1320">
        <v>0</v>
      </c>
      <c r="AF456" s="1320">
        <v>0</v>
      </c>
      <c r="AG456" s="1320">
        <v>0</v>
      </c>
      <c r="AH456" s="1320">
        <v>0</v>
      </c>
      <c r="AI456" s="1320">
        <v>0</v>
      </c>
      <c r="AJ456" s="1320">
        <v>0</v>
      </c>
      <c r="AK456" s="1320">
        <v>0</v>
      </c>
      <c r="AL456" s="1320">
        <v>0</v>
      </c>
      <c r="AM456" s="1320">
        <v>0</v>
      </c>
      <c r="AN456" s="1320">
        <v>0</v>
      </c>
      <c r="AO456" s="1320">
        <v>0</v>
      </c>
      <c r="AP456" s="1320">
        <v>0</v>
      </c>
      <c r="AQ456" s="1320">
        <v>0</v>
      </c>
      <c r="AR456" s="1320">
        <v>0</v>
      </c>
      <c r="AS456" s="1320">
        <v>0</v>
      </c>
      <c r="AT456" s="28"/>
      <c r="AU456" s="28"/>
      <c r="AV456" s="28"/>
      <c r="AW456" s="28"/>
      <c r="AX456" s="28"/>
      <c r="AY456" s="28"/>
      <c r="AZ456" s="28"/>
      <c r="BA456" s="28"/>
      <c r="BB456" s="28"/>
      <c r="BC456" s="28"/>
      <c r="BD456" s="28"/>
      <c r="BE456" s="28"/>
      <c r="BF456" s="28"/>
      <c r="BG456" s="28"/>
      <c r="BH456" s="28"/>
      <c r="BI456" s="28"/>
      <c r="BJ456" s="28"/>
      <c r="BK456" s="28"/>
      <c r="BL456" s="28"/>
      <c r="BM456" s="28"/>
      <c r="BN456" s="28"/>
      <c r="BO456" s="28"/>
      <c r="BP456" s="28"/>
      <c r="BQ456" s="28"/>
      <c r="BR456" s="28"/>
      <c r="BS456" s="28"/>
      <c r="BT456" s="28"/>
      <c r="BU456" s="28"/>
      <c r="BV456" s="28"/>
      <c r="BW456" s="28"/>
      <c r="BX456" s="28"/>
      <c r="BY456" s="28"/>
      <c r="BZ456" s="28"/>
      <c r="CA456" s="28"/>
      <c r="CB456" s="28"/>
      <c r="CC456" s="28"/>
      <c r="CD456" s="28"/>
      <c r="CE456" s="28"/>
      <c r="CF456" s="28"/>
      <c r="CG456" s="28"/>
      <c r="CH456" s="28"/>
      <c r="CI456" s="28"/>
      <c r="CJ456" s="28"/>
      <c r="CK456" s="28"/>
      <c r="CL456" s="28"/>
      <c r="CM456" s="28"/>
      <c r="CN456" s="28"/>
      <c r="CO456" s="28"/>
      <c r="CP456" s="28"/>
      <c r="CQ456" s="28"/>
      <c r="CR456" s="28"/>
      <c r="CS456" s="28"/>
      <c r="CT456" s="28"/>
      <c r="CU456" s="28"/>
      <c r="CV456" s="28"/>
      <c r="CW456" s="28"/>
      <c r="CX456" s="28"/>
      <c r="CY456" s="28"/>
      <c r="CZ456" s="28"/>
      <c r="DA456" s="28"/>
      <c r="DB456" s="28"/>
      <c r="DC456" s="28"/>
      <c r="DD456" s="28"/>
      <c r="DE456" s="28"/>
      <c r="DF456" s="28"/>
      <c r="DG456" s="28"/>
      <c r="DH456" s="28"/>
      <c r="DI456" s="28"/>
      <c r="DJ456" s="28"/>
      <c r="DK456" s="28"/>
      <c r="DL456" s="28"/>
      <c r="DM456" s="28"/>
      <c r="DN456" s="28"/>
      <c r="DO456" s="28"/>
      <c r="DP456" s="28"/>
      <c r="DQ456" s="28"/>
      <c r="DR456" s="28"/>
      <c r="DS456" s="28"/>
      <c r="DT456" s="28"/>
      <c r="DU456" s="28"/>
      <c r="DV456" s="28"/>
      <c r="DW456" s="28"/>
      <c r="DX456" s="28"/>
      <c r="DY456" s="28"/>
      <c r="DZ456" s="28"/>
      <c r="EA456" s="28"/>
      <c r="EB456" s="28"/>
      <c r="EC456" s="28"/>
      <c r="ED456" s="28"/>
      <c r="EE456" s="28"/>
      <c r="EF456" s="28"/>
      <c r="EG456" s="28"/>
      <c r="EH456" s="28"/>
      <c r="EI456" s="28"/>
      <c r="EJ456" s="28"/>
      <c r="EK456" s="28"/>
      <c r="EL456" s="28"/>
      <c r="EM456" s="28"/>
      <c r="EN456" s="28"/>
      <c r="EO456" s="28"/>
      <c r="EP456" s="28"/>
      <c r="EQ456" s="28"/>
      <c r="ER456" s="28"/>
      <c r="ES456" s="28"/>
      <c r="ET456" s="28"/>
      <c r="EU456" s="28"/>
      <c r="EV456" s="28"/>
      <c r="EW456" s="28"/>
      <c r="EX456" s="28"/>
      <c r="EY456" s="28"/>
      <c r="EZ456" s="28"/>
      <c r="FA456" s="28"/>
      <c r="FB456" s="28"/>
      <c r="FC456" s="28"/>
      <c r="FD456" s="28"/>
      <c r="FE456" s="28"/>
      <c r="FF456" s="28"/>
      <c r="FG456" s="28"/>
      <c r="FH456" s="28"/>
      <c r="FI456" s="28"/>
      <c r="FJ456" s="28"/>
      <c r="FK456" s="28"/>
      <c r="FL456" s="28"/>
      <c r="FM456" s="28"/>
      <c r="FN456" s="28"/>
      <c r="FO456" s="28"/>
      <c r="FP456" s="28"/>
      <c r="FQ456" s="28"/>
      <c r="FR456" s="28"/>
      <c r="FS456" s="28"/>
      <c r="FT456" s="28"/>
      <c r="FU456" s="28"/>
      <c r="FV456" s="28"/>
      <c r="FW456" s="28"/>
      <c r="FX456" s="28"/>
      <c r="FY456" s="28"/>
      <c r="FZ456" s="28"/>
      <c r="GA456" s="28"/>
      <c r="GB456" s="28"/>
      <c r="GC456" s="28"/>
      <c r="GD456" s="28"/>
      <c r="GE456" s="28"/>
      <c r="GF456" s="28"/>
      <c r="GG456" s="28"/>
      <c r="GH456" s="28"/>
      <c r="GI456" s="28"/>
      <c r="GJ456" s="28"/>
      <c r="GK456" s="28"/>
      <c r="GL456" s="28"/>
      <c r="GM456" s="28"/>
      <c r="GN456" s="28"/>
      <c r="GO456" s="28"/>
      <c r="GP456" s="28"/>
      <c r="GQ456" s="28"/>
      <c r="GR456" s="28"/>
      <c r="GS456" s="28"/>
      <c r="GT456" s="28"/>
      <c r="GU456" s="28"/>
      <c r="GV456" s="28"/>
      <c r="GW456" s="28"/>
      <c r="GX456" s="28"/>
      <c r="GY456" s="28"/>
      <c r="GZ456" s="28"/>
      <c r="HA456" s="28"/>
      <c r="HB456" s="28"/>
      <c r="HC456" s="28"/>
      <c r="HD456" s="28"/>
      <c r="HE456" s="28"/>
      <c r="HF456" s="28"/>
      <c r="HG456" s="28"/>
      <c r="HH456" s="28"/>
      <c r="HI456" s="28"/>
      <c r="HJ456" s="28"/>
      <c r="HK456" s="28"/>
      <c r="HL456" s="28"/>
      <c r="HM456" s="28"/>
      <c r="HN456" s="28"/>
      <c r="HO456" s="28"/>
      <c r="HP456" s="28"/>
      <c r="HQ456" s="28"/>
      <c r="HR456" s="28"/>
      <c r="HS456" s="28"/>
      <c r="HT456" s="28"/>
      <c r="HU456" s="28"/>
      <c r="HV456" s="28"/>
      <c r="HW456" s="28"/>
      <c r="HX456" s="28"/>
      <c r="HY456" s="28"/>
      <c r="HZ456" s="28"/>
      <c r="IA456" s="28"/>
      <c r="IB456" s="28"/>
      <c r="IC456" s="28"/>
      <c r="ID456" s="28"/>
      <c r="IE456" s="28"/>
      <c r="IF456" s="28"/>
      <c r="IG456" s="28"/>
      <c r="IH456" s="28"/>
      <c r="II456" s="28"/>
      <c r="IJ456" s="28"/>
      <c r="IK456" s="28"/>
      <c r="IL456" s="28"/>
      <c r="IM456" s="28"/>
      <c r="IN456" s="28"/>
      <c r="IO456" s="28"/>
      <c r="IP456" s="28"/>
      <c r="IQ456" s="28"/>
      <c r="IR456" s="28"/>
      <c r="IS456" s="28"/>
      <c r="IT456" s="28"/>
      <c r="IU456" s="28"/>
      <c r="IV456" s="28"/>
    </row>
    <row r="457" spans="1:256" s="122" customFormat="1">
      <c r="A457" s="171"/>
      <c r="B457" s="171"/>
      <c r="C457" s="28"/>
      <c r="D457" s="412"/>
      <c r="E457" s="131"/>
      <c r="F457" s="82"/>
      <c r="G457" s="152"/>
      <c r="H457" s="152"/>
      <c r="I457" s="152"/>
      <c r="J457" s="145"/>
      <c r="K457" s="145"/>
      <c r="L457" s="145"/>
      <c r="M457" s="145"/>
      <c r="N457" s="145"/>
      <c r="O457" s="145"/>
      <c r="P457" s="145"/>
      <c r="Q457" s="89"/>
      <c r="R457" s="89"/>
      <c r="S457" s="89"/>
      <c r="T457" s="89"/>
      <c r="U457" s="89"/>
      <c r="V457" s="89"/>
      <c r="W457" s="89"/>
      <c r="X457"/>
      <c r="Y457" s="152"/>
      <c r="Z457" s="89"/>
      <c r="AA457" s="89"/>
      <c r="AB457" s="89"/>
      <c r="AC457" s="89"/>
      <c r="AD457" s="89"/>
      <c r="AE457" s="89"/>
      <c r="AF457" s="89"/>
      <c r="AG457" s="89"/>
      <c r="AH457" s="89"/>
      <c r="AI457" s="89"/>
      <c r="AJ457" s="89"/>
      <c r="AK457" s="83"/>
      <c r="AL457" s="83"/>
      <c r="AM457" s="83"/>
      <c r="AN457" s="83"/>
      <c r="AO457" s="83"/>
      <c r="AP457" s="83"/>
      <c r="AQ457" s="83"/>
      <c r="AR457" s="83"/>
      <c r="AS457" s="83"/>
      <c r="AT457" s="28"/>
      <c r="AU457" s="28"/>
      <c r="AV457" s="28"/>
      <c r="AW457" s="28"/>
      <c r="AX457" s="28"/>
      <c r="AY457" s="28"/>
      <c r="AZ457" s="28"/>
      <c r="BA457" s="28"/>
      <c r="BB457" s="28"/>
      <c r="BC457" s="28"/>
      <c r="BD457" s="28"/>
      <c r="BE457" s="28"/>
      <c r="BF457" s="28"/>
      <c r="BG457" s="28"/>
      <c r="BH457" s="28"/>
      <c r="BI457" s="28"/>
      <c r="BJ457" s="28"/>
      <c r="BK457" s="28"/>
      <c r="BL457" s="28"/>
      <c r="BM457" s="28"/>
      <c r="BN457" s="28"/>
      <c r="BO457" s="28"/>
      <c r="BP457" s="28"/>
      <c r="BQ457" s="28"/>
      <c r="BR457" s="28"/>
      <c r="BS457" s="28"/>
      <c r="BT457" s="28"/>
      <c r="BU457" s="28"/>
      <c r="BV457" s="28"/>
      <c r="BW457" s="28"/>
      <c r="BX457" s="28"/>
      <c r="BY457" s="28"/>
      <c r="BZ457" s="28"/>
      <c r="CA457" s="28"/>
      <c r="CB457" s="28"/>
      <c r="CC457" s="28"/>
      <c r="CD457" s="28"/>
      <c r="CE457" s="28"/>
      <c r="CF457" s="28"/>
      <c r="CG457" s="28"/>
      <c r="CH457" s="28"/>
      <c r="CI457" s="28"/>
      <c r="CJ457" s="28"/>
      <c r="CK457" s="28"/>
      <c r="CL457" s="28"/>
      <c r="CM457" s="28"/>
      <c r="CN457" s="28"/>
      <c r="CO457" s="28"/>
      <c r="CP457" s="28"/>
      <c r="CQ457" s="28"/>
      <c r="CR457" s="28"/>
      <c r="CS457" s="28"/>
      <c r="CT457" s="28"/>
      <c r="CU457" s="28"/>
      <c r="CV457" s="28"/>
      <c r="CW457" s="28"/>
      <c r="CX457" s="28"/>
      <c r="CY457" s="28"/>
      <c r="CZ457" s="28"/>
      <c r="DA457" s="28"/>
      <c r="DB457" s="28"/>
      <c r="DC457" s="28"/>
      <c r="DD457" s="28"/>
      <c r="DE457" s="28"/>
      <c r="DF457" s="28"/>
      <c r="DG457" s="28"/>
      <c r="DH457" s="28"/>
      <c r="DI457" s="28"/>
      <c r="DJ457" s="28"/>
      <c r="DK457" s="28"/>
      <c r="DL457" s="28"/>
      <c r="DM457" s="28"/>
      <c r="DN457" s="28"/>
      <c r="DO457" s="28"/>
      <c r="DP457" s="28"/>
      <c r="DQ457" s="28"/>
      <c r="DR457" s="28"/>
      <c r="DS457" s="28"/>
      <c r="DT457" s="28"/>
      <c r="DU457" s="28"/>
      <c r="DV457" s="28"/>
      <c r="DW457" s="28"/>
      <c r="DX457" s="28"/>
      <c r="DY457" s="28"/>
      <c r="DZ457" s="28"/>
      <c r="EA457" s="28"/>
      <c r="EB457" s="28"/>
      <c r="EC457" s="28"/>
      <c r="ED457" s="28"/>
      <c r="EE457" s="28"/>
      <c r="EF457" s="28"/>
      <c r="EG457" s="28"/>
      <c r="EH457" s="28"/>
      <c r="EI457" s="28"/>
      <c r="EJ457" s="28"/>
      <c r="EK457" s="28"/>
      <c r="EL457" s="28"/>
      <c r="EM457" s="28"/>
      <c r="EN457" s="28"/>
      <c r="EO457" s="28"/>
      <c r="EP457" s="28"/>
      <c r="EQ457" s="28"/>
      <c r="ER457" s="28"/>
      <c r="ES457" s="28"/>
      <c r="ET457" s="28"/>
      <c r="EU457" s="28"/>
      <c r="EV457" s="28"/>
      <c r="EW457" s="28"/>
      <c r="EX457" s="28"/>
      <c r="EY457" s="28"/>
      <c r="EZ457" s="28"/>
      <c r="FA457" s="28"/>
      <c r="FB457" s="28"/>
      <c r="FC457" s="28"/>
      <c r="FD457" s="28"/>
      <c r="FE457" s="28"/>
      <c r="FF457" s="28"/>
      <c r="FG457" s="28"/>
      <c r="FH457" s="28"/>
      <c r="FI457" s="28"/>
      <c r="FJ457" s="28"/>
      <c r="FK457" s="28"/>
      <c r="FL457" s="28"/>
      <c r="FM457" s="28"/>
      <c r="FN457" s="28"/>
      <c r="FO457" s="28"/>
      <c r="FP457" s="28"/>
      <c r="FQ457" s="28"/>
      <c r="FR457" s="28"/>
      <c r="FS457" s="28"/>
      <c r="FT457" s="28"/>
      <c r="FU457" s="28"/>
      <c r="FV457" s="28"/>
      <c r="FW457" s="28"/>
      <c r="FX457" s="28"/>
      <c r="FY457" s="28"/>
      <c r="FZ457" s="28"/>
      <c r="GA457" s="28"/>
      <c r="GB457" s="28"/>
      <c r="GC457" s="28"/>
      <c r="GD457" s="28"/>
      <c r="GE457" s="28"/>
      <c r="GF457" s="28"/>
      <c r="GG457" s="28"/>
      <c r="GH457" s="28"/>
      <c r="GI457" s="28"/>
      <c r="GJ457" s="28"/>
      <c r="GK457" s="28"/>
      <c r="GL457" s="28"/>
      <c r="GM457" s="28"/>
      <c r="GN457" s="28"/>
      <c r="GO457" s="28"/>
      <c r="GP457" s="28"/>
      <c r="GQ457" s="28"/>
      <c r="GR457" s="28"/>
      <c r="GS457" s="28"/>
      <c r="GT457" s="28"/>
      <c r="GU457" s="28"/>
      <c r="GV457" s="28"/>
      <c r="GW457" s="28"/>
      <c r="GX457" s="28"/>
      <c r="GY457" s="28"/>
      <c r="GZ457" s="28"/>
      <c r="HA457" s="28"/>
      <c r="HB457" s="28"/>
      <c r="HC457" s="28"/>
      <c r="HD457" s="28"/>
      <c r="HE457" s="28"/>
      <c r="HF457" s="28"/>
      <c r="HG457" s="28"/>
      <c r="HH457" s="28"/>
      <c r="HI457" s="28"/>
      <c r="HJ457" s="28"/>
      <c r="HK457" s="28"/>
      <c r="HL457" s="28"/>
      <c r="HM457" s="28"/>
      <c r="HN457" s="28"/>
      <c r="HO457" s="28"/>
      <c r="HP457" s="28"/>
      <c r="HQ457" s="28"/>
      <c r="HR457" s="28"/>
      <c r="HS457" s="28"/>
      <c r="HT457" s="28"/>
      <c r="HU457" s="28"/>
      <c r="HV457" s="28"/>
      <c r="HW457" s="28"/>
      <c r="HX457" s="28"/>
      <c r="HY457" s="28"/>
      <c r="HZ457" s="28"/>
      <c r="IA457" s="28"/>
      <c r="IB457" s="28"/>
      <c r="IC457" s="28"/>
      <c r="ID457" s="28"/>
      <c r="IE457" s="28"/>
      <c r="IF457" s="28"/>
      <c r="IG457" s="28"/>
      <c r="IH457" s="28"/>
      <c r="II457" s="28"/>
      <c r="IJ457" s="28"/>
      <c r="IK457" s="28"/>
      <c r="IL457" s="28"/>
      <c r="IM457" s="28"/>
      <c r="IN457" s="28"/>
      <c r="IO457" s="28"/>
      <c r="IP457" s="28"/>
      <c r="IQ457" s="28"/>
      <c r="IR457" s="28"/>
      <c r="IS457" s="28"/>
      <c r="IT457" s="28"/>
      <c r="IU457" s="28"/>
      <c r="IV457" s="28"/>
    </row>
    <row r="458" spans="1:256" s="122" customFormat="1">
      <c r="A458" s="171"/>
      <c r="B458" s="171"/>
      <c r="C458" s="28"/>
      <c r="D458" s="412"/>
      <c r="E458" s="131"/>
      <c r="F458" s="146" t="s">
        <v>682</v>
      </c>
      <c r="G458" s="152"/>
      <c r="H458" s="152"/>
      <c r="I458" s="152"/>
      <c r="J458" s="145"/>
      <c r="K458" s="145"/>
      <c r="L458" s="145"/>
      <c r="M458" s="145"/>
      <c r="N458" s="145"/>
      <c r="O458" s="145"/>
      <c r="P458" s="145"/>
      <c r="Q458" s="89"/>
      <c r="R458" s="89"/>
      <c r="S458" s="89"/>
      <c r="T458" s="89"/>
      <c r="U458" s="89"/>
      <c r="V458" s="89"/>
      <c r="W458" s="89"/>
      <c r="X458"/>
      <c r="Y458" s="152"/>
      <c r="Z458" s="89"/>
      <c r="AA458" s="89"/>
      <c r="AB458" s="89"/>
      <c r="AC458" s="89"/>
      <c r="AD458" s="89"/>
      <c r="AE458" s="89"/>
      <c r="AF458" s="89"/>
      <c r="AG458" s="89"/>
      <c r="AH458" s="89"/>
      <c r="AI458" s="89"/>
      <c r="AJ458" s="89"/>
      <c r="AK458" s="83"/>
      <c r="AL458" s="83"/>
      <c r="AM458" s="83"/>
      <c r="AN458" s="83"/>
      <c r="AO458" s="83"/>
      <c r="AP458" s="83"/>
      <c r="AQ458" s="83"/>
      <c r="AR458" s="83"/>
      <c r="AS458" s="83"/>
      <c r="AT458" s="28"/>
      <c r="AU458" s="28"/>
      <c r="AV458" s="28"/>
      <c r="AW458" s="28"/>
      <c r="AX458" s="28"/>
      <c r="AY458" s="28"/>
      <c r="AZ458" s="28"/>
      <c r="BA458" s="28"/>
      <c r="BB458" s="28"/>
      <c r="BC458" s="28"/>
      <c r="BD458" s="28"/>
      <c r="BE458" s="28"/>
      <c r="BF458" s="28"/>
      <c r="BG458" s="28"/>
      <c r="BH458" s="28"/>
      <c r="BI458" s="28"/>
      <c r="BJ458" s="28"/>
      <c r="BK458" s="28"/>
      <c r="BL458" s="28"/>
      <c r="BM458" s="28"/>
      <c r="BN458" s="28"/>
      <c r="BO458" s="28"/>
      <c r="BP458" s="28"/>
      <c r="BQ458" s="28"/>
      <c r="BR458" s="28"/>
      <c r="BS458" s="28"/>
      <c r="BT458" s="28"/>
      <c r="BU458" s="28"/>
      <c r="BV458" s="28"/>
      <c r="BW458" s="28"/>
      <c r="BX458" s="28"/>
      <c r="BY458" s="28"/>
      <c r="BZ458" s="28"/>
      <c r="CA458" s="28"/>
      <c r="CB458" s="28"/>
      <c r="CC458" s="28"/>
      <c r="CD458" s="28"/>
      <c r="CE458" s="28"/>
      <c r="CF458" s="28"/>
      <c r="CG458" s="28"/>
      <c r="CH458" s="28"/>
      <c r="CI458" s="28"/>
      <c r="CJ458" s="28"/>
      <c r="CK458" s="28"/>
      <c r="CL458" s="28"/>
      <c r="CM458" s="28"/>
      <c r="CN458" s="28"/>
      <c r="CO458" s="28"/>
      <c r="CP458" s="28"/>
      <c r="CQ458" s="28"/>
      <c r="CR458" s="28"/>
      <c r="CS458" s="28"/>
      <c r="CT458" s="28"/>
      <c r="CU458" s="28"/>
      <c r="CV458" s="28"/>
      <c r="CW458" s="28"/>
      <c r="CX458" s="28"/>
      <c r="CY458" s="28"/>
      <c r="CZ458" s="28"/>
      <c r="DA458" s="28"/>
      <c r="DB458" s="28"/>
      <c r="DC458" s="28"/>
      <c r="DD458" s="28"/>
      <c r="DE458" s="28"/>
      <c r="DF458" s="28"/>
      <c r="DG458" s="28"/>
      <c r="DH458" s="28"/>
      <c r="DI458" s="28"/>
      <c r="DJ458" s="28"/>
      <c r="DK458" s="28"/>
      <c r="DL458" s="28"/>
      <c r="DM458" s="28"/>
      <c r="DN458" s="28"/>
      <c r="DO458" s="28"/>
      <c r="DP458" s="28"/>
      <c r="DQ458" s="28"/>
      <c r="DR458" s="28"/>
      <c r="DS458" s="28"/>
      <c r="DT458" s="28"/>
      <c r="DU458" s="28"/>
      <c r="DV458" s="28"/>
      <c r="DW458" s="28"/>
      <c r="DX458" s="28"/>
      <c r="DY458" s="28"/>
      <c r="DZ458" s="28"/>
      <c r="EA458" s="28"/>
      <c r="EB458" s="28"/>
      <c r="EC458" s="28"/>
      <c r="ED458" s="28"/>
      <c r="EE458" s="28"/>
      <c r="EF458" s="28"/>
      <c r="EG458" s="28"/>
      <c r="EH458" s="28"/>
      <c r="EI458" s="28"/>
      <c r="EJ458" s="28"/>
      <c r="EK458" s="28"/>
      <c r="EL458" s="28"/>
      <c r="EM458" s="28"/>
      <c r="EN458" s="28"/>
      <c r="EO458" s="28"/>
      <c r="EP458" s="28"/>
      <c r="EQ458" s="28"/>
      <c r="ER458" s="28"/>
      <c r="ES458" s="28"/>
      <c r="ET458" s="28"/>
      <c r="EU458" s="28"/>
      <c r="EV458" s="28"/>
      <c r="EW458" s="28"/>
      <c r="EX458" s="28"/>
      <c r="EY458" s="28"/>
      <c r="EZ458" s="28"/>
      <c r="FA458" s="28"/>
      <c r="FB458" s="28"/>
      <c r="FC458" s="28"/>
      <c r="FD458" s="28"/>
      <c r="FE458" s="28"/>
      <c r="FF458" s="28"/>
      <c r="FG458" s="28"/>
      <c r="FH458" s="28"/>
      <c r="FI458" s="28"/>
      <c r="FJ458" s="28"/>
      <c r="FK458" s="28"/>
      <c r="FL458" s="28"/>
      <c r="FM458" s="28"/>
      <c r="FN458" s="28"/>
      <c r="FO458" s="28"/>
      <c r="FP458" s="28"/>
      <c r="FQ458" s="28"/>
      <c r="FR458" s="28"/>
      <c r="FS458" s="28"/>
      <c r="FT458" s="28"/>
      <c r="FU458" s="28"/>
      <c r="FV458" s="28"/>
      <c r="FW458" s="28"/>
      <c r="FX458" s="28"/>
      <c r="FY458" s="28"/>
      <c r="FZ458" s="28"/>
      <c r="GA458" s="28"/>
      <c r="GB458" s="28"/>
      <c r="GC458" s="28"/>
      <c r="GD458" s="28"/>
      <c r="GE458" s="28"/>
      <c r="GF458" s="28"/>
      <c r="GG458" s="28"/>
      <c r="GH458" s="28"/>
      <c r="GI458" s="28"/>
      <c r="GJ458" s="28"/>
      <c r="GK458" s="28"/>
      <c r="GL458" s="28"/>
      <c r="GM458" s="28"/>
      <c r="GN458" s="28"/>
      <c r="GO458" s="28"/>
      <c r="GP458" s="28"/>
      <c r="GQ458" s="28"/>
      <c r="GR458" s="28"/>
      <c r="GS458" s="28"/>
      <c r="GT458" s="28"/>
      <c r="GU458" s="28"/>
      <c r="GV458" s="28"/>
      <c r="GW458" s="28"/>
      <c r="GX458" s="28"/>
      <c r="GY458" s="28"/>
      <c r="GZ458" s="28"/>
      <c r="HA458" s="28"/>
      <c r="HB458" s="28"/>
      <c r="HC458" s="28"/>
      <c r="HD458" s="28"/>
      <c r="HE458" s="28"/>
      <c r="HF458" s="28"/>
      <c r="HG458" s="28"/>
      <c r="HH458" s="28"/>
      <c r="HI458" s="28"/>
      <c r="HJ458" s="28"/>
      <c r="HK458" s="28"/>
      <c r="HL458" s="28"/>
      <c r="HM458" s="28"/>
      <c r="HN458" s="28"/>
      <c r="HO458" s="28"/>
      <c r="HP458" s="28"/>
      <c r="HQ458" s="28"/>
      <c r="HR458" s="28"/>
      <c r="HS458" s="28"/>
      <c r="HT458" s="28"/>
      <c r="HU458" s="28"/>
      <c r="HV458" s="28"/>
      <c r="HW458" s="28"/>
      <c r="HX458" s="28"/>
      <c r="HY458" s="28"/>
      <c r="HZ458" s="28"/>
      <c r="IA458" s="28"/>
      <c r="IB458" s="28"/>
      <c r="IC458" s="28"/>
      <c r="ID458" s="28"/>
      <c r="IE458" s="28"/>
      <c r="IF458" s="28"/>
      <c r="IG458" s="28"/>
      <c r="IH458" s="28"/>
      <c r="II458" s="28"/>
      <c r="IJ458" s="28"/>
      <c r="IK458" s="28"/>
      <c r="IL458" s="28"/>
      <c r="IM458" s="28"/>
      <c r="IN458" s="28"/>
      <c r="IO458" s="28"/>
      <c r="IP458" s="28"/>
      <c r="IQ458" s="28"/>
      <c r="IR458" s="28"/>
      <c r="IS458" s="28"/>
      <c r="IT458" s="28"/>
      <c r="IU458" s="28"/>
      <c r="IV458" s="28"/>
    </row>
    <row r="459" spans="1:256" s="122" customFormat="1">
      <c r="A459" s="171"/>
      <c r="B459" s="171"/>
      <c r="D459" s="1327" t="s">
        <v>1800</v>
      </c>
      <c r="E459" s="145"/>
      <c r="F459" s="152"/>
      <c r="G459" s="152" t="s">
        <v>94</v>
      </c>
      <c r="H459" s="152"/>
      <c r="I459" s="152"/>
      <c r="J459" s="494"/>
      <c r="K459" s="494"/>
      <c r="L459" s="494"/>
      <c r="M459" s="494"/>
      <c r="N459" s="494"/>
      <c r="O459" s="494"/>
      <c r="P459" s="494"/>
      <c r="Q459" s="1320"/>
      <c r="R459" s="1320"/>
      <c r="S459" s="1320"/>
      <c r="T459" s="1320"/>
      <c r="U459" s="1320"/>
      <c r="V459" s="1320"/>
      <c r="W459" s="1320"/>
      <c r="X459"/>
      <c r="Y459" s="152"/>
      <c r="Z459" s="1320"/>
      <c r="AA459" s="1320"/>
      <c r="AB459" s="1320"/>
      <c r="AC459" s="1320">
        <v>310442712.79049551</v>
      </c>
      <c r="AD459" s="1320">
        <v>309930065.84325355</v>
      </c>
      <c r="AE459" s="1320">
        <v>309047109.45891738</v>
      </c>
      <c r="AF459" s="1320">
        <v>310504546.13575327</v>
      </c>
      <c r="AG459" s="1320">
        <v>314285739.87833875</v>
      </c>
      <c r="AH459" s="1320">
        <v>307704951.03231859</v>
      </c>
      <c r="AI459" s="1320">
        <v>302283369.55410218</v>
      </c>
      <c r="AJ459" s="1320">
        <v>294144644.41468346</v>
      </c>
      <c r="AK459" s="1320">
        <v>299055380.52734911</v>
      </c>
      <c r="AL459" s="1320">
        <v>305537535.71377456</v>
      </c>
      <c r="AM459" s="1320">
        <v>307583144.73678643</v>
      </c>
      <c r="AN459" s="1320">
        <v>298316916.46091127</v>
      </c>
      <c r="AO459" s="1320">
        <v>306040608.26621056</v>
      </c>
      <c r="AP459" s="1320">
        <v>315030702.5031898</v>
      </c>
      <c r="AQ459" s="1320">
        <v>321080155.41459996</v>
      </c>
      <c r="AR459" s="1320">
        <v>270380912.3096019</v>
      </c>
      <c r="AS459" s="1320">
        <v>341756905.52420843</v>
      </c>
    </row>
    <row r="460" spans="1:256" s="122" customFormat="1">
      <c r="A460" s="171"/>
      <c r="B460" s="171"/>
      <c r="D460" s="1327" t="s">
        <v>1801</v>
      </c>
      <c r="E460" s="145"/>
      <c r="F460" s="152"/>
      <c r="G460" s="152" t="s">
        <v>686</v>
      </c>
      <c r="H460" s="152"/>
      <c r="I460" s="152"/>
      <c r="J460" s="494"/>
      <c r="K460" s="494"/>
      <c r="L460" s="494"/>
      <c r="M460" s="494"/>
      <c r="N460" s="494"/>
      <c r="O460" s="494"/>
      <c r="P460" s="494"/>
      <c r="Q460" s="1320"/>
      <c r="R460" s="1320"/>
      <c r="S460" s="1320"/>
      <c r="T460" s="1320"/>
      <c r="U460" s="1320"/>
      <c r="V460" s="1320"/>
      <c r="W460" s="1320"/>
      <c r="X460"/>
      <c r="Y460" s="152"/>
      <c r="Z460" s="1320"/>
      <c r="AA460" s="1320"/>
      <c r="AB460" s="1320"/>
      <c r="AC460" s="1320">
        <v>40393976.259999998</v>
      </c>
      <c r="AD460" s="1320">
        <v>23162001.259999998</v>
      </c>
      <c r="AE460" s="1320">
        <v>23322213.759999998</v>
      </c>
      <c r="AF460" s="1320">
        <v>23272676.259999998</v>
      </c>
      <c r="AG460" s="1320">
        <v>18825801.259999998</v>
      </c>
      <c r="AH460" s="1320">
        <v>14358651.26</v>
      </c>
      <c r="AI460" s="1320">
        <v>14340420</v>
      </c>
      <c r="AJ460" s="1320">
        <v>8378595</v>
      </c>
      <c r="AK460" s="1320">
        <v>8519925</v>
      </c>
      <c r="AL460" s="1320">
        <v>2487175</v>
      </c>
      <c r="AM460" s="1320">
        <v>2488925</v>
      </c>
      <c r="AN460" s="1320">
        <v>2487675</v>
      </c>
      <c r="AO460" s="1320">
        <v>2488425</v>
      </c>
      <c r="AP460" s="1320">
        <v>2485925</v>
      </c>
      <c r="AQ460" s="1320">
        <v>2485175</v>
      </c>
      <c r="AR460" s="1320">
        <v>2635925</v>
      </c>
      <c r="AS460" s="1320">
        <v>2630425</v>
      </c>
    </row>
    <row r="461" spans="1:256" s="543" customFormat="1">
      <c r="A461" s="171"/>
      <c r="B461" s="171"/>
      <c r="C461" s="122"/>
      <c r="D461" s="412" t="s">
        <v>307</v>
      </c>
      <c r="E461" s="145"/>
      <c r="F461" s="152"/>
      <c r="G461" s="152" t="s">
        <v>688</v>
      </c>
      <c r="H461" s="152"/>
      <c r="I461" s="152"/>
      <c r="J461" s="494"/>
      <c r="K461" s="494"/>
      <c r="L461" s="494"/>
      <c r="M461" s="494"/>
      <c r="N461" s="494"/>
      <c r="O461" s="494"/>
      <c r="P461" s="494"/>
      <c r="Q461" s="1320"/>
      <c r="R461" s="1320"/>
      <c r="S461" s="1320"/>
      <c r="T461" s="1320"/>
      <c r="U461" s="1320"/>
      <c r="V461" s="1320"/>
      <c r="W461" s="1320"/>
      <c r="X461"/>
      <c r="Y461" s="152"/>
      <c r="Z461" s="1320"/>
      <c r="AA461" s="1320"/>
      <c r="AB461" s="1320"/>
      <c r="AC461" s="1320">
        <v>1263820</v>
      </c>
      <c r="AD461" s="1320">
        <v>1263820</v>
      </c>
      <c r="AE461" s="1320">
        <v>1263820</v>
      </c>
      <c r="AF461" s="1320">
        <v>1263820</v>
      </c>
      <c r="AG461" s="1320">
        <v>1263820</v>
      </c>
      <c r="AH461" s="1320">
        <v>1263820</v>
      </c>
      <c r="AI461" s="1320">
        <v>1263820</v>
      </c>
      <c r="AJ461" s="1320">
        <v>1263820</v>
      </c>
      <c r="AK461" s="1320">
        <v>1263820</v>
      </c>
      <c r="AL461" s="1320">
        <v>1263820</v>
      </c>
      <c r="AM461" s="1320">
        <v>1263820</v>
      </c>
      <c r="AN461" s="1320">
        <v>0</v>
      </c>
      <c r="AO461" s="1320">
        <v>0</v>
      </c>
      <c r="AP461" s="1320">
        <v>0</v>
      </c>
      <c r="AQ461" s="1320">
        <v>0</v>
      </c>
      <c r="AR461" s="1320">
        <v>0</v>
      </c>
      <c r="AS461" s="1320">
        <v>0</v>
      </c>
      <c r="AT461" s="122"/>
      <c r="AU461" s="122"/>
      <c r="AV461" s="122"/>
      <c r="AW461" s="122"/>
      <c r="AX461" s="122"/>
      <c r="AY461" s="122"/>
      <c r="AZ461" s="122"/>
      <c r="BA461" s="122"/>
      <c r="BB461" s="122"/>
      <c r="BC461" s="122"/>
      <c r="BD461" s="122"/>
      <c r="BE461" s="122"/>
      <c r="BF461" s="122"/>
      <c r="BG461" s="122"/>
      <c r="BH461" s="122"/>
      <c r="BI461" s="122"/>
      <c r="BJ461" s="122"/>
      <c r="BK461" s="122"/>
      <c r="BL461" s="122"/>
      <c r="BM461" s="122"/>
      <c r="BN461" s="122"/>
      <c r="BO461" s="122"/>
      <c r="BP461" s="122"/>
      <c r="BQ461" s="122"/>
      <c r="BR461" s="122"/>
      <c r="BS461" s="122"/>
      <c r="BT461" s="122"/>
      <c r="BU461" s="122"/>
      <c r="BV461" s="122"/>
      <c r="BW461" s="122"/>
      <c r="BX461" s="122"/>
      <c r="BY461" s="122"/>
      <c r="BZ461" s="122"/>
      <c r="CA461" s="122"/>
      <c r="CB461" s="122"/>
      <c r="CC461" s="122"/>
      <c r="CD461" s="122"/>
      <c r="CE461" s="122"/>
      <c r="CF461" s="122"/>
      <c r="CG461" s="122"/>
      <c r="CH461" s="122"/>
      <c r="CI461" s="122"/>
      <c r="CJ461" s="122"/>
      <c r="CK461" s="122"/>
      <c r="CL461" s="122"/>
      <c r="CM461" s="122"/>
      <c r="CN461" s="122"/>
      <c r="CO461" s="122"/>
      <c r="CP461" s="122"/>
      <c r="CQ461" s="122"/>
      <c r="CR461" s="122"/>
      <c r="CS461" s="122"/>
      <c r="CT461" s="122"/>
      <c r="CU461" s="122"/>
      <c r="CV461" s="122"/>
      <c r="CW461" s="122"/>
      <c r="CX461" s="122"/>
      <c r="CY461" s="122"/>
      <c r="CZ461" s="122"/>
      <c r="DA461" s="122"/>
      <c r="DB461" s="122"/>
      <c r="DC461" s="122"/>
      <c r="DD461" s="122"/>
      <c r="DE461" s="122"/>
      <c r="DF461" s="122"/>
      <c r="DG461" s="122"/>
      <c r="DH461" s="122"/>
      <c r="DI461" s="122"/>
      <c r="DJ461" s="122"/>
      <c r="DK461" s="122"/>
      <c r="DL461" s="122"/>
      <c r="DM461" s="122"/>
      <c r="DN461" s="122"/>
      <c r="DO461" s="122"/>
      <c r="DP461" s="122"/>
      <c r="DQ461" s="122"/>
      <c r="DR461" s="122"/>
      <c r="DS461" s="122"/>
      <c r="DT461" s="122"/>
      <c r="DU461" s="122"/>
      <c r="DV461" s="122"/>
      <c r="DW461" s="122"/>
      <c r="DX461" s="122"/>
      <c r="DY461" s="122"/>
      <c r="DZ461" s="122"/>
      <c r="EA461" s="122"/>
      <c r="EB461" s="122"/>
      <c r="EC461" s="122"/>
      <c r="ED461" s="122"/>
      <c r="EE461" s="122"/>
      <c r="EF461" s="122"/>
      <c r="EG461" s="122"/>
      <c r="EH461" s="122"/>
      <c r="EI461" s="122"/>
      <c r="EJ461" s="122"/>
      <c r="EK461" s="122"/>
      <c r="EL461" s="122"/>
      <c r="EM461" s="122"/>
      <c r="EN461" s="122"/>
      <c r="EO461" s="122"/>
      <c r="EP461" s="122"/>
      <c r="EQ461" s="122"/>
      <c r="ER461" s="122"/>
      <c r="ES461" s="122"/>
      <c r="ET461" s="122"/>
      <c r="EU461" s="122"/>
      <c r="EV461" s="122"/>
      <c r="EW461" s="122"/>
      <c r="EX461" s="122"/>
      <c r="EY461" s="122"/>
      <c r="EZ461" s="122"/>
      <c r="FA461" s="122"/>
      <c r="FB461" s="122"/>
      <c r="FC461" s="122"/>
      <c r="FD461" s="122"/>
      <c r="FE461" s="122"/>
      <c r="FF461" s="122"/>
      <c r="FG461" s="122"/>
      <c r="FH461" s="122"/>
      <c r="FI461" s="122"/>
      <c r="FJ461" s="122"/>
      <c r="FK461" s="122"/>
      <c r="FL461" s="122"/>
      <c r="FM461" s="122"/>
      <c r="FN461" s="122"/>
      <c r="FO461" s="122"/>
      <c r="FP461" s="122"/>
      <c r="FQ461" s="122"/>
      <c r="FR461" s="122"/>
      <c r="FS461" s="122"/>
      <c r="FT461" s="122"/>
      <c r="FU461" s="122"/>
      <c r="FV461" s="122"/>
      <c r="FW461" s="122"/>
      <c r="FX461" s="122"/>
      <c r="FY461" s="122"/>
      <c r="FZ461" s="122"/>
      <c r="GA461" s="122"/>
      <c r="GB461" s="122"/>
      <c r="GC461" s="122"/>
      <c r="GD461" s="122"/>
      <c r="GE461" s="122"/>
      <c r="GF461" s="122"/>
      <c r="GG461" s="122"/>
      <c r="GH461" s="122"/>
      <c r="GI461" s="122"/>
      <c r="GJ461" s="122"/>
      <c r="GK461" s="122"/>
      <c r="GL461" s="122"/>
      <c r="GM461" s="122"/>
      <c r="GN461" s="122"/>
      <c r="GO461" s="122"/>
      <c r="GP461" s="122"/>
      <c r="GQ461" s="122"/>
      <c r="GR461" s="122"/>
      <c r="GS461" s="122"/>
      <c r="GT461" s="122"/>
      <c r="GU461" s="122"/>
      <c r="GV461" s="122"/>
      <c r="GW461" s="122"/>
      <c r="GX461" s="122"/>
      <c r="GY461" s="122"/>
      <c r="GZ461" s="122"/>
      <c r="HA461" s="122"/>
      <c r="HB461" s="122"/>
      <c r="HC461" s="122"/>
      <c r="HD461" s="122"/>
      <c r="HE461" s="122"/>
      <c r="HF461" s="122"/>
      <c r="HG461" s="122"/>
      <c r="HH461" s="122"/>
      <c r="HI461" s="122"/>
      <c r="HJ461" s="122"/>
      <c r="HK461" s="122"/>
      <c r="HL461" s="122"/>
      <c r="HM461" s="122"/>
      <c r="HN461" s="122"/>
      <c r="HO461" s="122"/>
      <c r="HP461" s="122"/>
      <c r="HQ461" s="122"/>
      <c r="HR461" s="122"/>
      <c r="HS461" s="122"/>
      <c r="HT461" s="122"/>
      <c r="HU461" s="122"/>
      <c r="HV461" s="122"/>
      <c r="HW461" s="122"/>
      <c r="HX461" s="122"/>
      <c r="HY461" s="122"/>
      <c r="HZ461" s="122"/>
      <c r="IA461" s="122"/>
      <c r="IB461" s="122"/>
      <c r="IC461" s="122"/>
      <c r="ID461" s="122"/>
      <c r="IE461" s="122"/>
      <c r="IF461" s="122"/>
      <c r="IG461" s="122"/>
      <c r="IH461" s="122"/>
      <c r="II461" s="122"/>
      <c r="IJ461" s="122"/>
      <c r="IK461" s="122"/>
      <c r="IL461" s="122"/>
      <c r="IM461" s="122"/>
      <c r="IN461" s="122"/>
      <c r="IO461" s="122"/>
      <c r="IP461" s="122"/>
      <c r="IQ461" s="122"/>
      <c r="IR461" s="122"/>
      <c r="IS461" s="122"/>
      <c r="IT461" s="122"/>
      <c r="IU461" s="122"/>
      <c r="IV461" s="122"/>
    </row>
    <row r="462" spans="1:256">
      <c r="C462" s="122"/>
      <c r="D462" s="1327" t="s">
        <v>1800</v>
      </c>
      <c r="E462" s="145"/>
      <c r="F462" s="152"/>
      <c r="G462" s="152" t="s">
        <v>479</v>
      </c>
      <c r="H462" s="152"/>
      <c r="I462" s="152"/>
      <c r="J462" s="494"/>
      <c r="K462" s="494"/>
      <c r="L462" s="494"/>
      <c r="M462" s="494"/>
      <c r="N462" s="494"/>
      <c r="O462" s="494"/>
      <c r="P462" s="494"/>
      <c r="Q462" s="1320"/>
      <c r="R462" s="1320"/>
      <c r="S462" s="1320"/>
      <c r="T462" s="1320"/>
      <c r="U462" s="1320"/>
      <c r="V462" s="1320"/>
      <c r="W462" s="1320"/>
      <c r="X462"/>
      <c r="Y462" s="152"/>
      <c r="Z462" s="1320"/>
      <c r="AA462" s="1320"/>
      <c r="AB462" s="1320"/>
      <c r="AC462" s="1320">
        <v>-12320582.274559997</v>
      </c>
      <c r="AD462" s="1320">
        <v>-12320582.274559997</v>
      </c>
      <c r="AE462" s="1320">
        <v>-12320582.274559997</v>
      </c>
      <c r="AF462" s="1320">
        <v>-12320582.274559997</v>
      </c>
      <c r="AG462" s="1320">
        <v>-12320582.274559997</v>
      </c>
      <c r="AH462" s="1320">
        <v>-12320582.274559997</v>
      </c>
      <c r="AI462" s="1320">
        <v>-12320582.274559997</v>
      </c>
      <c r="AJ462" s="1320">
        <v>-12320582.274559997</v>
      </c>
      <c r="AK462" s="1320">
        <v>-12283021.834159998</v>
      </c>
      <c r="AL462" s="1320">
        <v>-12014183.315119999</v>
      </c>
      <c r="AM462" s="1320">
        <v>-11541343.973599998</v>
      </c>
      <c r="AN462" s="1320">
        <v>-11047365.283919999</v>
      </c>
      <c r="AO462" s="1320">
        <v>-10526255.157039998</v>
      </c>
      <c r="AP462" s="1320">
        <v>-10136320.430879999</v>
      </c>
      <c r="AQ462" s="1320">
        <v>-9885824.7319999989</v>
      </c>
      <c r="AR462" s="1320">
        <v>-9621760.1558400001</v>
      </c>
      <c r="AS462" s="1320">
        <v>-9346421.8528799992</v>
      </c>
      <c r="AT462" s="122"/>
      <c r="AU462" s="122"/>
      <c r="AV462" s="122"/>
      <c r="AW462" s="122"/>
      <c r="AX462" s="122"/>
      <c r="AY462" s="122"/>
      <c r="AZ462" s="122"/>
      <c r="BA462" s="122"/>
      <c r="BB462" s="122"/>
      <c r="BC462" s="122"/>
      <c r="BD462" s="122"/>
      <c r="BE462" s="122"/>
      <c r="BF462" s="122"/>
      <c r="BG462" s="122"/>
      <c r="BH462" s="122"/>
      <c r="BI462" s="122"/>
      <c r="BJ462" s="122"/>
      <c r="BK462" s="122"/>
      <c r="BL462" s="122"/>
      <c r="BM462" s="122"/>
      <c r="BN462" s="122"/>
      <c r="BO462" s="122"/>
      <c r="BP462" s="122"/>
      <c r="BQ462" s="122"/>
      <c r="BR462" s="122"/>
      <c r="BS462" s="122"/>
      <c r="BT462" s="122"/>
      <c r="BU462" s="122"/>
      <c r="BV462" s="122"/>
      <c r="BW462" s="122"/>
      <c r="BX462" s="122"/>
      <c r="BY462" s="122"/>
      <c r="BZ462" s="122"/>
      <c r="CA462" s="122"/>
      <c r="CB462" s="122"/>
      <c r="CC462" s="122"/>
      <c r="CD462" s="122"/>
      <c r="CE462" s="122"/>
      <c r="CF462" s="122"/>
      <c r="CG462" s="122"/>
      <c r="CH462" s="122"/>
      <c r="CI462" s="122"/>
      <c r="CJ462" s="122"/>
      <c r="CK462" s="122"/>
      <c r="CL462" s="122"/>
      <c r="CM462" s="122"/>
      <c r="CN462" s="122"/>
      <c r="CO462" s="122"/>
      <c r="CP462" s="122"/>
      <c r="CQ462" s="122"/>
      <c r="CR462" s="122"/>
      <c r="CS462" s="122"/>
      <c r="CT462" s="122"/>
      <c r="CU462" s="122"/>
      <c r="CV462" s="122"/>
      <c r="CW462" s="122"/>
      <c r="CX462" s="122"/>
      <c r="CY462" s="122"/>
      <c r="CZ462" s="122"/>
      <c r="DA462" s="122"/>
      <c r="DB462" s="122"/>
      <c r="DC462" s="122"/>
      <c r="DD462" s="122"/>
      <c r="DE462" s="122"/>
      <c r="DF462" s="122"/>
      <c r="DG462" s="122"/>
      <c r="DH462" s="122"/>
      <c r="DI462" s="122"/>
      <c r="DJ462" s="122"/>
      <c r="DK462" s="122"/>
      <c r="DL462" s="122"/>
      <c r="DM462" s="122"/>
      <c r="DN462" s="122"/>
      <c r="DO462" s="122"/>
      <c r="DP462" s="122"/>
      <c r="DQ462" s="122"/>
      <c r="DR462" s="122"/>
      <c r="DS462" s="122"/>
      <c r="DT462" s="122"/>
      <c r="DU462" s="122"/>
      <c r="DV462" s="122"/>
      <c r="DW462" s="122"/>
      <c r="DX462" s="122"/>
      <c r="DY462" s="122"/>
      <c r="DZ462" s="122"/>
      <c r="EA462" s="122"/>
      <c r="EB462" s="122"/>
      <c r="EC462" s="122"/>
      <c r="ED462" s="122"/>
      <c r="EE462" s="122"/>
      <c r="EF462" s="122"/>
      <c r="EG462" s="122"/>
      <c r="EH462" s="122"/>
      <c r="EI462" s="122"/>
      <c r="EJ462" s="122"/>
      <c r="EK462" s="122"/>
      <c r="EL462" s="122"/>
      <c r="EM462" s="122"/>
      <c r="EN462" s="122"/>
      <c r="EO462" s="122"/>
      <c r="EP462" s="122"/>
      <c r="EQ462" s="122"/>
      <c r="ER462" s="122"/>
      <c r="ES462" s="122"/>
      <c r="ET462" s="122"/>
      <c r="EU462" s="122"/>
      <c r="EV462" s="122"/>
      <c r="EW462" s="122"/>
      <c r="EX462" s="122"/>
      <c r="EY462" s="122"/>
      <c r="EZ462" s="122"/>
      <c r="FA462" s="122"/>
      <c r="FB462" s="122"/>
      <c r="FC462" s="122"/>
      <c r="FD462" s="122"/>
      <c r="FE462" s="122"/>
      <c r="FF462" s="122"/>
      <c r="FG462" s="122"/>
      <c r="FH462" s="122"/>
      <c r="FI462" s="122"/>
      <c r="FJ462" s="122"/>
      <c r="FK462" s="122"/>
      <c r="FL462" s="122"/>
      <c r="FM462" s="122"/>
      <c r="FN462" s="122"/>
      <c r="FO462" s="122"/>
      <c r="FP462" s="122"/>
      <c r="FQ462" s="122"/>
      <c r="FR462" s="122"/>
      <c r="FS462" s="122"/>
      <c r="FT462" s="122"/>
      <c r="FU462" s="122"/>
      <c r="FV462" s="122"/>
      <c r="FW462" s="122"/>
      <c r="FX462" s="122"/>
      <c r="FY462" s="122"/>
      <c r="FZ462" s="122"/>
      <c r="GA462" s="122"/>
      <c r="GB462" s="122"/>
      <c r="GC462" s="122"/>
      <c r="GD462" s="122"/>
      <c r="GE462" s="122"/>
      <c r="GF462" s="122"/>
      <c r="GG462" s="122"/>
      <c r="GH462" s="122"/>
      <c r="GI462" s="122"/>
      <c r="GJ462" s="122"/>
      <c r="GK462" s="122"/>
      <c r="GL462" s="122"/>
      <c r="GM462" s="122"/>
      <c r="GN462" s="122"/>
      <c r="GO462" s="122"/>
      <c r="GP462" s="122"/>
      <c r="GQ462" s="122"/>
      <c r="GR462" s="122"/>
      <c r="GS462" s="122"/>
      <c r="GT462" s="122"/>
      <c r="GU462" s="122"/>
      <c r="GV462" s="122"/>
      <c r="GW462" s="122"/>
      <c r="GX462" s="122"/>
      <c r="GY462" s="122"/>
      <c r="GZ462" s="122"/>
      <c r="HA462" s="122"/>
      <c r="HB462" s="122"/>
      <c r="HC462" s="122"/>
      <c r="HD462" s="122"/>
      <c r="HE462" s="122"/>
      <c r="HF462" s="122"/>
      <c r="HG462" s="122"/>
      <c r="HH462" s="122"/>
      <c r="HI462" s="122"/>
      <c r="HJ462" s="122"/>
      <c r="HK462" s="122"/>
      <c r="HL462" s="122"/>
      <c r="HM462" s="122"/>
      <c r="HN462" s="122"/>
      <c r="HO462" s="122"/>
      <c r="HP462" s="122"/>
      <c r="HQ462" s="122"/>
      <c r="HR462" s="122"/>
      <c r="HS462" s="122"/>
      <c r="HT462" s="122"/>
      <c r="HU462" s="122"/>
      <c r="HV462" s="122"/>
      <c r="HW462" s="122"/>
      <c r="HX462" s="122"/>
      <c r="HY462" s="122"/>
      <c r="HZ462" s="122"/>
      <c r="IA462" s="122"/>
      <c r="IB462" s="122"/>
      <c r="IC462" s="122"/>
      <c r="ID462" s="122"/>
      <c r="IE462" s="122"/>
      <c r="IF462" s="122"/>
      <c r="IG462" s="122"/>
      <c r="IH462" s="122"/>
      <c r="II462" s="122"/>
      <c r="IJ462" s="122"/>
      <c r="IK462" s="122"/>
      <c r="IL462" s="122"/>
      <c r="IM462" s="122"/>
      <c r="IN462" s="122"/>
      <c r="IO462" s="122"/>
      <c r="IP462" s="122"/>
      <c r="IQ462" s="122"/>
      <c r="IR462" s="122"/>
      <c r="IS462" s="122"/>
      <c r="IT462" s="122"/>
      <c r="IU462" s="122"/>
      <c r="IV462" s="122"/>
    </row>
    <row r="463" spans="1:256">
      <c r="C463" s="122"/>
      <c r="D463" s="412" t="s">
        <v>33</v>
      </c>
      <c r="E463" s="145"/>
      <c r="F463" s="152"/>
      <c r="G463" s="20" t="s">
        <v>692</v>
      </c>
      <c r="H463" s="152"/>
      <c r="I463" s="152"/>
      <c r="J463" s="494"/>
      <c r="K463" s="494"/>
      <c r="L463" s="494"/>
      <c r="M463" s="494"/>
      <c r="N463" s="494"/>
      <c r="O463" s="494"/>
      <c r="P463" s="494"/>
      <c r="Q463" s="1320"/>
      <c r="R463" s="1320"/>
      <c r="S463" s="1320"/>
      <c r="T463" s="1320"/>
      <c r="U463" s="1320"/>
      <c r="V463" s="1320"/>
      <c r="W463" s="1320"/>
      <c r="X463"/>
      <c r="Y463" s="152"/>
      <c r="Z463" s="1320"/>
      <c r="AA463" s="1320"/>
      <c r="AB463" s="1320"/>
      <c r="AC463" s="1320">
        <v>3058291.608383562</v>
      </c>
      <c r="AD463" s="1320">
        <v>3958186.6494246577</v>
      </c>
      <c r="AE463" s="1320">
        <v>3890809.2469589049</v>
      </c>
      <c r="AF463" s="1320">
        <v>6693414.0646575345</v>
      </c>
      <c r="AG463" s="1320">
        <v>7832736.1945753423</v>
      </c>
      <c r="AH463" s="1320">
        <v>8549799.9445753396</v>
      </c>
      <c r="AI463" s="1320">
        <v>8867357.5158219188</v>
      </c>
      <c r="AJ463" s="1320">
        <v>9402870.2005136982</v>
      </c>
      <c r="AK463" s="1320">
        <v>8588405.5272123292</v>
      </c>
      <c r="AL463" s="1320">
        <v>8595678.3575342465</v>
      </c>
      <c r="AM463" s="1320">
        <v>8212281.6539178062</v>
      </c>
      <c r="AN463" s="1320">
        <v>8121142.9409862999</v>
      </c>
      <c r="AO463" s="1320">
        <v>7686299.0150410961</v>
      </c>
      <c r="AP463" s="1320">
        <v>7894634.2297808211</v>
      </c>
      <c r="AQ463" s="1320">
        <v>7372738.4815068487</v>
      </c>
      <c r="AR463" s="1320">
        <v>7620892.8565068487</v>
      </c>
      <c r="AS463" s="1320">
        <v>7148910.2535616439</v>
      </c>
      <c r="AT463" s="122"/>
      <c r="AU463" s="122"/>
      <c r="AV463" s="122"/>
      <c r="AW463" s="122"/>
      <c r="AX463" s="122"/>
      <c r="AY463" s="122"/>
      <c r="AZ463" s="122"/>
      <c r="BA463" s="122"/>
      <c r="BB463" s="122"/>
      <c r="BC463" s="122"/>
      <c r="BD463" s="122"/>
      <c r="BE463" s="122"/>
      <c r="BF463" s="122"/>
      <c r="BG463" s="122"/>
      <c r="BH463" s="122"/>
      <c r="BI463" s="122"/>
      <c r="BJ463" s="122"/>
      <c r="BK463" s="122"/>
      <c r="BL463" s="122"/>
      <c r="BM463" s="122"/>
      <c r="BN463" s="122"/>
      <c r="BO463" s="122"/>
      <c r="BP463" s="122"/>
      <c r="BQ463" s="122"/>
      <c r="BR463" s="122"/>
      <c r="BS463" s="122"/>
      <c r="BT463" s="122"/>
      <c r="BU463" s="122"/>
      <c r="BV463" s="122"/>
      <c r="BW463" s="122"/>
      <c r="BX463" s="122"/>
      <c r="BY463" s="122"/>
      <c r="BZ463" s="122"/>
      <c r="CA463" s="122"/>
      <c r="CB463" s="122"/>
      <c r="CC463" s="122"/>
      <c r="CD463" s="122"/>
      <c r="CE463" s="122"/>
      <c r="CF463" s="122"/>
      <c r="CG463" s="122"/>
      <c r="CH463" s="122"/>
      <c r="CI463" s="122"/>
      <c r="CJ463" s="122"/>
      <c r="CK463" s="122"/>
      <c r="CL463" s="122"/>
      <c r="CM463" s="122"/>
      <c r="CN463" s="122"/>
      <c r="CO463" s="122"/>
      <c r="CP463" s="122"/>
      <c r="CQ463" s="122"/>
      <c r="CR463" s="122"/>
      <c r="CS463" s="122"/>
      <c r="CT463" s="122"/>
      <c r="CU463" s="122"/>
      <c r="CV463" s="122"/>
      <c r="CW463" s="122"/>
      <c r="CX463" s="122"/>
      <c r="CY463" s="122"/>
      <c r="CZ463" s="122"/>
      <c r="DA463" s="122"/>
      <c r="DB463" s="122"/>
      <c r="DC463" s="122"/>
      <c r="DD463" s="122"/>
      <c r="DE463" s="122"/>
      <c r="DF463" s="122"/>
      <c r="DG463" s="122"/>
      <c r="DH463" s="122"/>
      <c r="DI463" s="122"/>
      <c r="DJ463" s="122"/>
      <c r="DK463" s="122"/>
      <c r="DL463" s="122"/>
      <c r="DM463" s="122"/>
      <c r="DN463" s="122"/>
      <c r="DO463" s="122"/>
      <c r="DP463" s="122"/>
      <c r="DQ463" s="122"/>
      <c r="DR463" s="122"/>
      <c r="DS463" s="122"/>
      <c r="DT463" s="122"/>
      <c r="DU463" s="122"/>
      <c r="DV463" s="122"/>
      <c r="DW463" s="122"/>
      <c r="DX463" s="122"/>
      <c r="DY463" s="122"/>
      <c r="DZ463" s="122"/>
      <c r="EA463" s="122"/>
      <c r="EB463" s="122"/>
      <c r="EC463" s="122"/>
      <c r="ED463" s="122"/>
      <c r="EE463" s="122"/>
      <c r="EF463" s="122"/>
      <c r="EG463" s="122"/>
      <c r="EH463" s="122"/>
      <c r="EI463" s="122"/>
      <c r="EJ463" s="122"/>
      <c r="EK463" s="122"/>
      <c r="EL463" s="122"/>
      <c r="EM463" s="122"/>
      <c r="EN463" s="122"/>
      <c r="EO463" s="122"/>
      <c r="EP463" s="122"/>
      <c r="EQ463" s="122"/>
      <c r="ER463" s="122"/>
      <c r="ES463" s="122"/>
      <c r="ET463" s="122"/>
      <c r="EU463" s="122"/>
      <c r="EV463" s="122"/>
      <c r="EW463" s="122"/>
      <c r="EX463" s="122"/>
      <c r="EY463" s="122"/>
      <c r="EZ463" s="122"/>
      <c r="FA463" s="122"/>
      <c r="FB463" s="122"/>
      <c r="FC463" s="122"/>
      <c r="FD463" s="122"/>
      <c r="FE463" s="122"/>
      <c r="FF463" s="122"/>
      <c r="FG463" s="122"/>
      <c r="FH463" s="122"/>
      <c r="FI463" s="122"/>
      <c r="FJ463" s="122"/>
      <c r="FK463" s="122"/>
      <c r="FL463" s="122"/>
      <c r="FM463" s="122"/>
      <c r="FN463" s="122"/>
      <c r="FO463" s="122"/>
      <c r="FP463" s="122"/>
      <c r="FQ463" s="122"/>
      <c r="FR463" s="122"/>
      <c r="FS463" s="122"/>
      <c r="FT463" s="122"/>
      <c r="FU463" s="122"/>
      <c r="FV463" s="122"/>
      <c r="FW463" s="122"/>
      <c r="FX463" s="122"/>
      <c r="FY463" s="122"/>
      <c r="FZ463" s="122"/>
      <c r="GA463" s="122"/>
      <c r="GB463" s="122"/>
      <c r="GC463" s="122"/>
      <c r="GD463" s="122"/>
      <c r="GE463" s="122"/>
      <c r="GF463" s="122"/>
      <c r="GG463" s="122"/>
      <c r="GH463" s="122"/>
      <c r="GI463" s="122"/>
      <c r="GJ463" s="122"/>
      <c r="GK463" s="122"/>
      <c r="GL463" s="122"/>
      <c r="GM463" s="122"/>
      <c r="GN463" s="122"/>
      <c r="GO463" s="122"/>
      <c r="GP463" s="122"/>
      <c r="GQ463" s="122"/>
      <c r="GR463" s="122"/>
      <c r="GS463" s="122"/>
      <c r="GT463" s="122"/>
      <c r="GU463" s="122"/>
      <c r="GV463" s="122"/>
      <c r="GW463" s="122"/>
      <c r="GX463" s="122"/>
      <c r="GY463" s="122"/>
      <c r="GZ463" s="122"/>
      <c r="HA463" s="122"/>
      <c r="HB463" s="122"/>
      <c r="HC463" s="122"/>
      <c r="HD463" s="122"/>
      <c r="HE463" s="122"/>
      <c r="HF463" s="122"/>
      <c r="HG463" s="122"/>
      <c r="HH463" s="122"/>
      <c r="HI463" s="122"/>
      <c r="HJ463" s="122"/>
      <c r="HK463" s="122"/>
      <c r="HL463" s="122"/>
      <c r="HM463" s="122"/>
      <c r="HN463" s="122"/>
      <c r="HO463" s="122"/>
      <c r="HP463" s="122"/>
      <c r="HQ463" s="122"/>
      <c r="HR463" s="122"/>
      <c r="HS463" s="122"/>
      <c r="HT463" s="122"/>
      <c r="HU463" s="122"/>
      <c r="HV463" s="122"/>
      <c r="HW463" s="122"/>
      <c r="HX463" s="122"/>
      <c r="HY463" s="122"/>
      <c r="HZ463" s="122"/>
      <c r="IA463" s="122"/>
      <c r="IB463" s="122"/>
      <c r="IC463" s="122"/>
      <c r="ID463" s="122"/>
      <c r="IE463" s="122"/>
      <c r="IF463" s="122"/>
      <c r="IG463" s="122"/>
      <c r="IH463" s="122"/>
      <c r="II463" s="122"/>
      <c r="IJ463" s="122"/>
      <c r="IK463" s="122"/>
      <c r="IL463" s="122"/>
      <c r="IM463" s="122"/>
      <c r="IN463" s="122"/>
      <c r="IO463" s="122"/>
      <c r="IP463" s="122"/>
      <c r="IQ463" s="122"/>
      <c r="IR463" s="122"/>
      <c r="IS463" s="122"/>
      <c r="IT463" s="122"/>
      <c r="IU463" s="122"/>
      <c r="IV463" s="122"/>
    </row>
    <row r="464" spans="1:256">
      <c r="C464" s="122"/>
      <c r="D464" s="1327" t="s">
        <v>1800</v>
      </c>
      <c r="E464" s="145"/>
      <c r="F464" s="152"/>
      <c r="G464" s="152" t="s">
        <v>1480</v>
      </c>
      <c r="H464" s="152"/>
      <c r="I464" s="152"/>
      <c r="J464" s="494"/>
      <c r="K464" s="494"/>
      <c r="L464" s="494"/>
      <c r="M464" s="494"/>
      <c r="N464" s="494"/>
      <c r="O464" s="494"/>
      <c r="P464" s="494"/>
      <c r="Q464" s="1320"/>
      <c r="R464" s="1320"/>
      <c r="S464" s="1320"/>
      <c r="T464" s="1320"/>
      <c r="U464" s="1320"/>
      <c r="V464" s="1320"/>
      <c r="W464" s="1320"/>
      <c r="X464"/>
      <c r="Y464" s="152"/>
      <c r="Z464" s="1320"/>
      <c r="AA464" s="1320"/>
      <c r="AB464" s="1320"/>
      <c r="AC464" s="1320"/>
      <c r="AD464" s="1320"/>
      <c r="AE464" s="1320"/>
      <c r="AF464" s="1320"/>
      <c r="AG464" s="1320"/>
      <c r="AH464" s="1320"/>
      <c r="AI464" s="1320"/>
      <c r="AJ464" s="1320"/>
      <c r="AK464" s="1320"/>
      <c r="AL464" s="1320"/>
      <c r="AM464" s="1320"/>
      <c r="AN464" s="1320"/>
      <c r="AO464" s="1320"/>
      <c r="AP464" s="1320"/>
      <c r="AQ464" s="1320"/>
      <c r="AR464" s="1320"/>
      <c r="AS464" s="1320"/>
      <c r="AT464" s="122"/>
      <c r="AU464" s="122"/>
      <c r="AV464" s="122"/>
      <c r="AW464" s="122"/>
      <c r="AX464" s="122"/>
      <c r="AY464" s="122"/>
      <c r="AZ464" s="122"/>
      <c r="BA464" s="122"/>
      <c r="BB464" s="122"/>
      <c r="BC464" s="122"/>
      <c r="BD464" s="122"/>
      <c r="BE464" s="122"/>
      <c r="BF464" s="122"/>
      <c r="BG464" s="122"/>
      <c r="BH464" s="122"/>
      <c r="BI464" s="122"/>
      <c r="BJ464" s="122"/>
      <c r="BK464" s="122"/>
      <c r="BL464" s="122"/>
      <c r="BM464" s="122"/>
      <c r="BN464" s="122"/>
      <c r="BO464" s="122"/>
      <c r="BP464" s="122"/>
      <c r="BQ464" s="122"/>
      <c r="BR464" s="122"/>
      <c r="BS464" s="122"/>
      <c r="BT464" s="122"/>
      <c r="BU464" s="122"/>
      <c r="BV464" s="122"/>
      <c r="BW464" s="122"/>
      <c r="BX464" s="122"/>
      <c r="BY464" s="122"/>
      <c r="BZ464" s="122"/>
      <c r="CA464" s="122"/>
      <c r="CB464" s="122"/>
      <c r="CC464" s="122"/>
      <c r="CD464" s="122"/>
      <c r="CE464" s="122"/>
      <c r="CF464" s="122"/>
      <c r="CG464" s="122"/>
      <c r="CH464" s="122"/>
      <c r="CI464" s="122"/>
      <c r="CJ464" s="122"/>
      <c r="CK464" s="122"/>
      <c r="CL464" s="122"/>
      <c r="CM464" s="122"/>
      <c r="CN464" s="122"/>
      <c r="CO464" s="122"/>
      <c r="CP464" s="122"/>
      <c r="CQ464" s="122"/>
      <c r="CR464" s="122"/>
      <c r="CS464" s="122"/>
      <c r="CT464" s="122"/>
      <c r="CU464" s="122"/>
      <c r="CV464" s="122"/>
      <c r="CW464" s="122"/>
      <c r="CX464" s="122"/>
      <c r="CY464" s="122"/>
      <c r="CZ464" s="122"/>
      <c r="DA464" s="122"/>
      <c r="DB464" s="122"/>
      <c r="DC464" s="122"/>
      <c r="DD464" s="122"/>
      <c r="DE464" s="122"/>
      <c r="DF464" s="122"/>
      <c r="DG464" s="122"/>
      <c r="DH464" s="122"/>
      <c r="DI464" s="122"/>
      <c r="DJ464" s="122"/>
      <c r="DK464" s="122"/>
      <c r="DL464" s="122"/>
      <c r="DM464" s="122"/>
      <c r="DN464" s="122"/>
      <c r="DO464" s="122"/>
      <c r="DP464" s="122"/>
      <c r="DQ464" s="122"/>
      <c r="DR464" s="122"/>
      <c r="DS464" s="122"/>
      <c r="DT464" s="122"/>
      <c r="DU464" s="122"/>
      <c r="DV464" s="122"/>
      <c r="DW464" s="122"/>
      <c r="DX464" s="122"/>
      <c r="DY464" s="122"/>
      <c r="DZ464" s="122"/>
      <c r="EA464" s="122"/>
      <c r="EB464" s="122"/>
      <c r="EC464" s="122"/>
      <c r="ED464" s="122"/>
      <c r="EE464" s="122"/>
      <c r="EF464" s="122"/>
      <c r="EG464" s="122"/>
      <c r="EH464" s="122"/>
      <c r="EI464" s="122"/>
      <c r="EJ464" s="122"/>
      <c r="EK464" s="122"/>
      <c r="EL464" s="122"/>
      <c r="EM464" s="122"/>
      <c r="EN464" s="122"/>
      <c r="EO464" s="122"/>
      <c r="EP464" s="122"/>
      <c r="EQ464" s="122"/>
      <c r="ER464" s="122"/>
      <c r="ES464" s="122"/>
      <c r="ET464" s="122"/>
      <c r="EU464" s="122"/>
      <c r="EV464" s="122"/>
      <c r="EW464" s="122"/>
      <c r="EX464" s="122"/>
      <c r="EY464" s="122"/>
      <c r="EZ464" s="122"/>
      <c r="FA464" s="122"/>
      <c r="FB464" s="122"/>
      <c r="FC464" s="122"/>
      <c r="FD464" s="122"/>
      <c r="FE464" s="122"/>
      <c r="FF464" s="122"/>
      <c r="FG464" s="122"/>
      <c r="FH464" s="122"/>
      <c r="FI464" s="122"/>
      <c r="FJ464" s="122"/>
      <c r="FK464" s="122"/>
      <c r="FL464" s="122"/>
      <c r="FM464" s="122"/>
      <c r="FN464" s="122"/>
      <c r="FO464" s="122"/>
      <c r="FP464" s="122"/>
      <c r="FQ464" s="122"/>
      <c r="FR464" s="122"/>
      <c r="FS464" s="122"/>
      <c r="FT464" s="122"/>
      <c r="FU464" s="122"/>
      <c r="FV464" s="122"/>
      <c r="FW464" s="122"/>
      <c r="FX464" s="122"/>
      <c r="FY464" s="122"/>
      <c r="FZ464" s="122"/>
      <c r="GA464" s="122"/>
      <c r="GB464" s="122"/>
      <c r="GC464" s="122"/>
      <c r="GD464" s="122"/>
      <c r="GE464" s="122"/>
      <c r="GF464" s="122"/>
      <c r="GG464" s="122"/>
      <c r="GH464" s="122"/>
      <c r="GI464" s="122"/>
      <c r="GJ464" s="122"/>
      <c r="GK464" s="122"/>
      <c r="GL464" s="122"/>
      <c r="GM464" s="122"/>
      <c r="GN464" s="122"/>
      <c r="GO464" s="122"/>
      <c r="GP464" s="122"/>
      <c r="GQ464" s="122"/>
      <c r="GR464" s="122"/>
      <c r="GS464" s="122"/>
      <c r="GT464" s="122"/>
      <c r="GU464" s="122"/>
      <c r="GV464" s="122"/>
      <c r="GW464" s="122"/>
      <c r="GX464" s="122"/>
      <c r="GY464" s="122"/>
      <c r="GZ464" s="122"/>
      <c r="HA464" s="122"/>
      <c r="HB464" s="122"/>
      <c r="HC464" s="122"/>
      <c r="HD464" s="122"/>
      <c r="HE464" s="122"/>
      <c r="HF464" s="122"/>
      <c r="HG464" s="122"/>
      <c r="HH464" s="122"/>
      <c r="HI464" s="122"/>
      <c r="HJ464" s="122"/>
      <c r="HK464" s="122"/>
      <c r="HL464" s="122"/>
      <c r="HM464" s="122"/>
      <c r="HN464" s="122"/>
      <c r="HO464" s="122"/>
      <c r="HP464" s="122"/>
      <c r="HQ464" s="122"/>
      <c r="HR464" s="122"/>
      <c r="HS464" s="122"/>
      <c r="HT464" s="122"/>
      <c r="HU464" s="122"/>
      <c r="HV464" s="122"/>
      <c r="HW464" s="122"/>
      <c r="HX464" s="122"/>
      <c r="HY464" s="122"/>
      <c r="HZ464" s="122"/>
      <c r="IA464" s="122"/>
      <c r="IB464" s="122"/>
      <c r="IC464" s="122"/>
      <c r="ID464" s="122"/>
      <c r="IE464" s="122"/>
      <c r="IF464" s="122"/>
      <c r="IG464" s="122"/>
      <c r="IH464" s="122"/>
      <c r="II464" s="122"/>
      <c r="IJ464" s="122"/>
      <c r="IK464" s="122"/>
      <c r="IL464" s="122"/>
      <c r="IM464" s="122"/>
      <c r="IN464" s="122"/>
      <c r="IO464" s="122"/>
      <c r="IP464" s="122"/>
      <c r="IQ464" s="122"/>
      <c r="IR464" s="122"/>
      <c r="IS464" s="122"/>
      <c r="IT464" s="122"/>
      <c r="IU464" s="122"/>
      <c r="IV464" s="122"/>
    </row>
    <row r="465" spans="1:256">
      <c r="C465" s="122"/>
      <c r="D465" s="1327" t="s">
        <v>1802</v>
      </c>
      <c r="E465" s="145"/>
      <c r="F465" s="152"/>
      <c r="G465" s="545" t="s">
        <v>696</v>
      </c>
      <c r="H465" s="545"/>
      <c r="I465" s="545"/>
      <c r="J465" s="1333"/>
      <c r="K465" s="1333"/>
      <c r="L465" s="1333"/>
      <c r="M465" s="1333"/>
      <c r="N465" s="1333"/>
      <c r="O465" s="1333"/>
      <c r="P465" s="1333"/>
      <c r="Q465" s="1334"/>
      <c r="R465" s="1334"/>
      <c r="S465" s="1334"/>
      <c r="T465" s="1334"/>
      <c r="U465" s="1334"/>
      <c r="V465" s="1334"/>
      <c r="W465" s="1334"/>
      <c r="X465"/>
      <c r="Y465" s="152"/>
      <c r="Z465" s="1334"/>
      <c r="AA465" s="1334"/>
      <c r="AB465" s="1334"/>
      <c r="AC465" s="1334">
        <v>125000000</v>
      </c>
      <c r="AD465" s="1334">
        <v>225000000.00000009</v>
      </c>
      <c r="AE465" s="1334">
        <v>190000000</v>
      </c>
      <c r="AF465" s="1334">
        <v>154050000.00000009</v>
      </c>
      <c r="AG465" s="1334">
        <v>158209200.00000003</v>
      </c>
      <c r="AH465" s="1334">
        <v>162480600</v>
      </c>
      <c r="AI465" s="1334">
        <v>166867800</v>
      </c>
      <c r="AJ465" s="1334">
        <v>171373199.99999991</v>
      </c>
      <c r="AK465" s="1334">
        <v>176000276.39999992</v>
      </c>
      <c r="AL465" s="1334">
        <v>180752283.86279991</v>
      </c>
      <c r="AM465" s="1334">
        <v>185632595.52709547</v>
      </c>
      <c r="AN465" s="1334">
        <v>190644675.60632703</v>
      </c>
      <c r="AO465" s="1334">
        <v>225327911.1532928</v>
      </c>
      <c r="AP465" s="1334">
        <v>241570340.66109806</v>
      </c>
      <c r="AQ465" s="1334">
        <v>254805543.87001842</v>
      </c>
      <c r="AR465" s="1334">
        <v>234903771.22014585</v>
      </c>
      <c r="AS465" s="1334">
        <v>230545464.86829248</v>
      </c>
      <c r="AT465" s="122"/>
      <c r="AU465" s="122"/>
      <c r="AV465" s="122"/>
      <c r="AW465" s="122"/>
      <c r="AX465" s="122"/>
      <c r="AY465" s="122"/>
      <c r="AZ465" s="122"/>
      <c r="BA465" s="122"/>
      <c r="BB465" s="122"/>
      <c r="BC465" s="122"/>
      <c r="BD465" s="122"/>
      <c r="BE465" s="122"/>
      <c r="BF465" s="122"/>
      <c r="BG465" s="122"/>
      <c r="BH465" s="122"/>
      <c r="BI465" s="122"/>
      <c r="BJ465" s="122"/>
      <c r="BK465" s="122"/>
      <c r="BL465" s="122"/>
      <c r="BM465" s="122"/>
      <c r="BN465" s="122"/>
      <c r="BO465" s="122"/>
      <c r="BP465" s="122"/>
      <c r="BQ465" s="122"/>
      <c r="BR465" s="122"/>
      <c r="BS465" s="122"/>
      <c r="BT465" s="122"/>
      <c r="BU465" s="122"/>
      <c r="BV465" s="122"/>
      <c r="BW465" s="122"/>
      <c r="BX465" s="122"/>
      <c r="BY465" s="122"/>
      <c r="BZ465" s="122"/>
      <c r="CA465" s="122"/>
      <c r="CB465" s="122"/>
      <c r="CC465" s="122"/>
      <c r="CD465" s="122"/>
      <c r="CE465" s="122"/>
      <c r="CF465" s="122"/>
      <c r="CG465" s="122"/>
      <c r="CH465" s="122"/>
      <c r="CI465" s="122"/>
      <c r="CJ465" s="122"/>
      <c r="CK465" s="122"/>
      <c r="CL465" s="122"/>
      <c r="CM465" s="122"/>
      <c r="CN465" s="122"/>
      <c r="CO465" s="122"/>
      <c r="CP465" s="122"/>
      <c r="CQ465" s="122"/>
      <c r="CR465" s="122"/>
      <c r="CS465" s="122"/>
      <c r="CT465" s="122"/>
      <c r="CU465" s="122"/>
      <c r="CV465" s="122"/>
      <c r="CW465" s="122"/>
      <c r="CX465" s="122"/>
      <c r="CY465" s="122"/>
      <c r="CZ465" s="122"/>
      <c r="DA465" s="122"/>
      <c r="DB465" s="122"/>
      <c r="DC465" s="122"/>
      <c r="DD465" s="122"/>
      <c r="DE465" s="122"/>
      <c r="DF465" s="122"/>
      <c r="DG465" s="122"/>
      <c r="DH465" s="122"/>
      <c r="DI465" s="122"/>
      <c r="DJ465" s="122"/>
      <c r="DK465" s="122"/>
      <c r="DL465" s="122"/>
      <c r="DM465" s="122"/>
      <c r="DN465" s="122"/>
      <c r="DO465" s="122"/>
      <c r="DP465" s="122"/>
      <c r="DQ465" s="122"/>
      <c r="DR465" s="122"/>
      <c r="DS465" s="122"/>
      <c r="DT465" s="122"/>
      <c r="DU465" s="122"/>
      <c r="DV465" s="122"/>
      <c r="DW465" s="122"/>
      <c r="DX465" s="122"/>
      <c r="DY465" s="122"/>
      <c r="DZ465" s="122"/>
      <c r="EA465" s="122"/>
      <c r="EB465" s="122"/>
      <c r="EC465" s="122"/>
      <c r="ED465" s="122"/>
      <c r="EE465" s="122"/>
      <c r="EF465" s="122"/>
      <c r="EG465" s="122"/>
      <c r="EH465" s="122"/>
      <c r="EI465" s="122"/>
      <c r="EJ465" s="122"/>
      <c r="EK465" s="122"/>
      <c r="EL465" s="122"/>
      <c r="EM465" s="122"/>
      <c r="EN465" s="122"/>
      <c r="EO465" s="122"/>
      <c r="EP465" s="122"/>
      <c r="EQ465" s="122"/>
      <c r="ER465" s="122"/>
      <c r="ES465" s="122"/>
      <c r="ET465" s="122"/>
      <c r="EU465" s="122"/>
      <c r="EV465" s="122"/>
      <c r="EW465" s="122"/>
      <c r="EX465" s="122"/>
      <c r="EY465" s="122"/>
      <c r="EZ465" s="122"/>
      <c r="FA465" s="122"/>
      <c r="FB465" s="122"/>
      <c r="FC465" s="122"/>
      <c r="FD465" s="122"/>
      <c r="FE465" s="122"/>
      <c r="FF465" s="122"/>
      <c r="FG465" s="122"/>
      <c r="FH465" s="122"/>
      <c r="FI465" s="122"/>
      <c r="FJ465" s="122"/>
      <c r="FK465" s="122"/>
      <c r="FL465" s="122"/>
      <c r="FM465" s="122"/>
      <c r="FN465" s="122"/>
      <c r="FO465" s="122"/>
      <c r="FP465" s="122"/>
      <c r="FQ465" s="122"/>
      <c r="FR465" s="122"/>
      <c r="FS465" s="122"/>
      <c r="FT465" s="122"/>
      <c r="FU465" s="122"/>
      <c r="FV465" s="122"/>
      <c r="FW465" s="122"/>
      <c r="FX465" s="122"/>
      <c r="FY465" s="122"/>
      <c r="FZ465" s="122"/>
      <c r="GA465" s="122"/>
      <c r="GB465" s="122"/>
      <c r="GC465" s="122"/>
      <c r="GD465" s="122"/>
      <c r="GE465" s="122"/>
      <c r="GF465" s="122"/>
      <c r="GG465" s="122"/>
      <c r="GH465" s="122"/>
      <c r="GI465" s="122"/>
      <c r="GJ465" s="122"/>
      <c r="GK465" s="122"/>
      <c r="GL465" s="122"/>
      <c r="GM465" s="122"/>
      <c r="GN465" s="122"/>
      <c r="GO465" s="122"/>
      <c r="GP465" s="122"/>
      <c r="GQ465" s="122"/>
      <c r="GR465" s="122"/>
      <c r="GS465" s="122"/>
      <c r="GT465" s="122"/>
      <c r="GU465" s="122"/>
      <c r="GV465" s="122"/>
      <c r="GW465" s="122"/>
      <c r="GX465" s="122"/>
      <c r="GY465" s="122"/>
      <c r="GZ465" s="122"/>
      <c r="HA465" s="122"/>
      <c r="HB465" s="122"/>
      <c r="HC465" s="122"/>
      <c r="HD465" s="122"/>
      <c r="HE465" s="122"/>
      <c r="HF465" s="122"/>
      <c r="HG465" s="122"/>
      <c r="HH465" s="122"/>
      <c r="HI465" s="122"/>
      <c r="HJ465" s="122"/>
      <c r="HK465" s="122"/>
      <c r="HL465" s="122"/>
      <c r="HM465" s="122"/>
      <c r="HN465" s="122"/>
      <c r="HO465" s="122"/>
      <c r="HP465" s="122"/>
      <c r="HQ465" s="122"/>
      <c r="HR465" s="122"/>
      <c r="HS465" s="122"/>
      <c r="HT465" s="122"/>
      <c r="HU465" s="122"/>
      <c r="HV465" s="122"/>
      <c r="HW465" s="122"/>
      <c r="HX465" s="122"/>
      <c r="HY465" s="122"/>
      <c r="HZ465" s="122"/>
      <c r="IA465" s="122"/>
      <c r="IB465" s="122"/>
      <c r="IC465" s="122"/>
      <c r="ID465" s="122"/>
      <c r="IE465" s="122"/>
      <c r="IF465" s="122"/>
      <c r="IG465" s="122"/>
      <c r="IH465" s="122"/>
      <c r="II465" s="122"/>
      <c r="IJ465" s="122"/>
      <c r="IK465" s="122"/>
      <c r="IL465" s="122"/>
      <c r="IM465" s="122"/>
      <c r="IN465" s="122"/>
      <c r="IO465" s="122"/>
      <c r="IP465" s="122"/>
      <c r="IQ465" s="122"/>
      <c r="IR465" s="122"/>
      <c r="IS465" s="122"/>
      <c r="IT465" s="122"/>
      <c r="IU465" s="122"/>
      <c r="IV465" s="122"/>
    </row>
    <row r="466" spans="1:256">
      <c r="C466" s="543"/>
      <c r="D466" s="1327"/>
      <c r="E466" s="553"/>
      <c r="F466" s="146"/>
      <c r="G466" s="146" t="s">
        <v>38</v>
      </c>
      <c r="H466" s="146"/>
      <c r="I466" s="146"/>
      <c r="J466" s="468"/>
      <c r="K466" s="468"/>
      <c r="L466" s="468"/>
      <c r="M466" s="468"/>
      <c r="N466" s="468"/>
      <c r="O466" s="468"/>
      <c r="P466" s="468"/>
      <c r="Q466" s="1335"/>
      <c r="R466" s="1335"/>
      <c r="S466" s="1335"/>
      <c r="T466" s="1335"/>
      <c r="U466" s="1335"/>
      <c r="V466" s="1335"/>
      <c r="W466" s="1335"/>
      <c r="X466"/>
      <c r="Y466" s="152"/>
      <c r="Z466" s="1335"/>
      <c r="AA466" s="1335"/>
      <c r="AB466" s="1335"/>
      <c r="AC466" s="1335">
        <v>467838218.38431907</v>
      </c>
      <c r="AD466" s="1335">
        <v>550993491.4781183</v>
      </c>
      <c r="AE466" s="1335">
        <v>515203370.19131631</v>
      </c>
      <c r="AF466" s="1335">
        <v>483463874.18585086</v>
      </c>
      <c r="AG466" s="1335">
        <v>488096715.05835414</v>
      </c>
      <c r="AH466" s="1335">
        <v>482037239.96233392</v>
      </c>
      <c r="AI466" s="1335">
        <v>481302184.79536414</v>
      </c>
      <c r="AJ466" s="1335">
        <v>472242547.34063709</v>
      </c>
      <c r="AK466" s="1335">
        <v>481144785.62040138</v>
      </c>
      <c r="AL466" s="1335">
        <v>486622309.61898875</v>
      </c>
      <c r="AM466" s="1335">
        <v>493639422.94419968</v>
      </c>
      <c r="AN466" s="1335">
        <v>488523044.72430456</v>
      </c>
      <c r="AO466" s="1335">
        <v>531016988.27750444</v>
      </c>
      <c r="AP466" s="1335">
        <v>556845281.96318865</v>
      </c>
      <c r="AQ466" s="1335">
        <v>575857788.03412521</v>
      </c>
      <c r="AR466" s="1335">
        <v>505919741.23041463</v>
      </c>
      <c r="AS466" s="1335">
        <v>572735283.79318249</v>
      </c>
      <c r="AT466" s="543"/>
      <c r="AU466" s="543"/>
      <c r="AV466" s="543"/>
      <c r="AW466" s="543"/>
      <c r="AX466" s="543"/>
      <c r="AY466" s="543"/>
      <c r="AZ466" s="543"/>
      <c r="BA466" s="543"/>
      <c r="BB466" s="543"/>
      <c r="BC466" s="543"/>
      <c r="BD466" s="543"/>
      <c r="BE466" s="543"/>
      <c r="BF466" s="543"/>
      <c r="BG466" s="543"/>
      <c r="BH466" s="543"/>
      <c r="BI466" s="543"/>
      <c r="BJ466" s="543"/>
      <c r="BK466" s="543"/>
      <c r="BL466" s="543"/>
      <c r="BM466" s="543"/>
      <c r="BN466" s="543"/>
      <c r="BO466" s="543"/>
      <c r="BP466" s="543"/>
      <c r="BQ466" s="543"/>
      <c r="BR466" s="543"/>
      <c r="BS466" s="543"/>
      <c r="BT466" s="543"/>
      <c r="BU466" s="543"/>
      <c r="BV466" s="543"/>
      <c r="BW466" s="543"/>
      <c r="BX466" s="543"/>
      <c r="BY466" s="543"/>
      <c r="BZ466" s="543"/>
      <c r="CA466" s="543"/>
      <c r="CB466" s="543"/>
      <c r="CC466" s="543"/>
      <c r="CD466" s="543"/>
      <c r="CE466" s="543"/>
      <c r="CF466" s="543"/>
      <c r="CG466" s="543"/>
      <c r="CH466" s="543"/>
      <c r="CI466" s="543"/>
      <c r="CJ466" s="543"/>
      <c r="CK466" s="543"/>
      <c r="CL466" s="543"/>
      <c r="CM466" s="543"/>
      <c r="CN466" s="543"/>
      <c r="CO466" s="543"/>
      <c r="CP466" s="543"/>
      <c r="CQ466" s="543"/>
      <c r="CR466" s="543"/>
      <c r="CS466" s="543"/>
      <c r="CT466" s="543"/>
      <c r="CU466" s="543"/>
      <c r="CV466" s="543"/>
      <c r="CW466" s="543"/>
      <c r="CX466" s="543"/>
      <c r="CY466" s="543"/>
      <c r="CZ466" s="543"/>
      <c r="DA466" s="543"/>
      <c r="DB466" s="543"/>
      <c r="DC466" s="543"/>
      <c r="DD466" s="543"/>
      <c r="DE466" s="543"/>
      <c r="DF466" s="543"/>
      <c r="DG466" s="543"/>
      <c r="DH466" s="543"/>
      <c r="DI466" s="543"/>
      <c r="DJ466" s="543"/>
      <c r="DK466" s="543"/>
      <c r="DL466" s="543"/>
      <c r="DM466" s="543"/>
      <c r="DN466" s="543"/>
      <c r="DO466" s="543"/>
      <c r="DP466" s="543"/>
      <c r="DQ466" s="543"/>
      <c r="DR466" s="543"/>
      <c r="DS466" s="543"/>
      <c r="DT466" s="543"/>
      <c r="DU466" s="543"/>
      <c r="DV466" s="543"/>
      <c r="DW466" s="543"/>
      <c r="DX466" s="543"/>
      <c r="DY466" s="543"/>
      <c r="DZ466" s="543"/>
      <c r="EA466" s="543"/>
      <c r="EB466" s="543"/>
      <c r="EC466" s="543"/>
      <c r="ED466" s="543"/>
      <c r="EE466" s="543"/>
      <c r="EF466" s="543"/>
      <c r="EG466" s="543"/>
      <c r="EH466" s="543"/>
      <c r="EI466" s="543"/>
      <c r="EJ466" s="543"/>
      <c r="EK466" s="543"/>
      <c r="EL466" s="543"/>
      <c r="EM466" s="543"/>
      <c r="EN466" s="543"/>
      <c r="EO466" s="543"/>
      <c r="EP466" s="543"/>
      <c r="EQ466" s="543"/>
      <c r="ER466" s="543"/>
      <c r="ES466" s="543"/>
      <c r="ET466" s="543"/>
      <c r="EU466" s="543"/>
      <c r="EV466" s="543"/>
      <c r="EW466" s="543"/>
      <c r="EX466" s="543"/>
      <c r="EY466" s="543"/>
      <c r="EZ466" s="543"/>
      <c r="FA466" s="543"/>
      <c r="FB466" s="543"/>
      <c r="FC466" s="543"/>
      <c r="FD466" s="543"/>
      <c r="FE466" s="543"/>
      <c r="FF466" s="543"/>
      <c r="FG466" s="543"/>
      <c r="FH466" s="543"/>
      <c r="FI466" s="543"/>
      <c r="FJ466" s="543"/>
      <c r="FK466" s="543"/>
      <c r="FL466" s="543"/>
      <c r="FM466" s="543"/>
      <c r="FN466" s="543"/>
      <c r="FO466" s="543"/>
      <c r="FP466" s="543"/>
      <c r="FQ466" s="543"/>
      <c r="FR466" s="543"/>
      <c r="FS466" s="543"/>
      <c r="FT466" s="543"/>
      <c r="FU466" s="543"/>
      <c r="FV466" s="543"/>
      <c r="FW466" s="543"/>
      <c r="FX466" s="543"/>
      <c r="FY466" s="543"/>
      <c r="FZ466" s="543"/>
      <c r="GA466" s="543"/>
      <c r="GB466" s="543"/>
      <c r="GC466" s="543"/>
      <c r="GD466" s="543"/>
      <c r="GE466" s="543"/>
      <c r="GF466" s="543"/>
      <c r="GG466" s="543"/>
      <c r="GH466" s="543"/>
      <c r="GI466" s="543"/>
      <c r="GJ466" s="543"/>
      <c r="GK466" s="543"/>
      <c r="GL466" s="543"/>
      <c r="GM466" s="543"/>
      <c r="GN466" s="543"/>
      <c r="GO466" s="543"/>
      <c r="GP466" s="543"/>
      <c r="GQ466" s="543"/>
      <c r="GR466" s="543"/>
      <c r="GS466" s="543"/>
      <c r="GT466" s="543"/>
      <c r="GU466" s="543"/>
      <c r="GV466" s="543"/>
      <c r="GW466" s="543"/>
      <c r="GX466" s="543"/>
      <c r="GY466" s="543"/>
      <c r="GZ466" s="543"/>
      <c r="HA466" s="543"/>
      <c r="HB466" s="543"/>
      <c r="HC466" s="543"/>
      <c r="HD466" s="543"/>
      <c r="HE466" s="543"/>
      <c r="HF466" s="543"/>
      <c r="HG466" s="543"/>
      <c r="HH466" s="543"/>
      <c r="HI466" s="543"/>
      <c r="HJ466" s="543"/>
      <c r="HK466" s="543"/>
      <c r="HL466" s="543"/>
      <c r="HM466" s="543"/>
      <c r="HN466" s="543"/>
      <c r="HO466" s="543"/>
      <c r="HP466" s="543"/>
      <c r="HQ466" s="543"/>
      <c r="HR466" s="543"/>
      <c r="HS466" s="543"/>
      <c r="HT466" s="543"/>
      <c r="HU466" s="543"/>
      <c r="HV466" s="543"/>
      <c r="HW466" s="543"/>
      <c r="HX466" s="543"/>
      <c r="HY466" s="543"/>
      <c r="HZ466" s="543"/>
      <c r="IA466" s="543"/>
      <c r="IB466" s="543"/>
      <c r="IC466" s="543"/>
      <c r="ID466" s="543"/>
      <c r="IE466" s="543"/>
      <c r="IF466" s="543"/>
      <c r="IG466" s="543"/>
      <c r="IH466" s="543"/>
      <c r="II466" s="543"/>
      <c r="IJ466" s="543"/>
      <c r="IK466" s="543"/>
      <c r="IL466" s="543"/>
      <c r="IM466" s="543"/>
      <c r="IN466" s="543"/>
      <c r="IO466" s="543"/>
      <c r="IP466" s="543"/>
      <c r="IQ466" s="543"/>
      <c r="IR466" s="543"/>
      <c r="IS466" s="543"/>
      <c r="IT466" s="543"/>
      <c r="IU466" s="543"/>
      <c r="IV466" s="543"/>
    </row>
    <row r="467" spans="1:256">
      <c r="C467" s="28"/>
      <c r="E467" s="131"/>
      <c r="F467" s="82"/>
      <c r="G467" s="152"/>
      <c r="H467" s="152"/>
      <c r="I467" s="152"/>
      <c r="J467" s="494"/>
      <c r="K467" s="494"/>
      <c r="L467" s="494"/>
      <c r="M467" s="494"/>
      <c r="N467" s="494"/>
      <c r="O467" s="494"/>
      <c r="P467" s="494"/>
      <c r="Q467" s="1320"/>
      <c r="R467" s="1320"/>
      <c r="S467" s="1320"/>
      <c r="T467" s="1320"/>
      <c r="U467" s="1320"/>
      <c r="V467" s="1320"/>
      <c r="W467" s="1320"/>
      <c r="X467"/>
      <c r="Y467" s="152"/>
      <c r="Z467" s="1320"/>
      <c r="AA467" s="1320"/>
      <c r="AB467" s="1320"/>
      <c r="AC467" s="1320" t="s">
        <v>1803</v>
      </c>
      <c r="AD467" s="1320" t="s">
        <v>1803</v>
      </c>
      <c r="AE467" s="1320" t="s">
        <v>1803</v>
      </c>
      <c r="AF467" s="1320" t="s">
        <v>1803</v>
      </c>
      <c r="AG467" s="1320" t="s">
        <v>1803</v>
      </c>
      <c r="AH467" s="1320" t="s">
        <v>1803</v>
      </c>
      <c r="AI467" s="1320" t="s">
        <v>1803</v>
      </c>
      <c r="AJ467" s="1320" t="s">
        <v>1803</v>
      </c>
      <c r="AK467" s="1320" t="s">
        <v>1803</v>
      </c>
      <c r="AL467" s="1320" t="s">
        <v>1803</v>
      </c>
      <c r="AM467" s="1320" t="s">
        <v>1803</v>
      </c>
      <c r="AN467" s="1320" t="s">
        <v>1803</v>
      </c>
      <c r="AO467" s="1320" t="s">
        <v>1803</v>
      </c>
      <c r="AP467" s="1320" t="s">
        <v>1803</v>
      </c>
      <c r="AQ467" s="1320" t="s">
        <v>1803</v>
      </c>
      <c r="AR467" s="1320" t="s">
        <v>1803</v>
      </c>
      <c r="AS467" s="1320" t="s">
        <v>1803</v>
      </c>
    </row>
    <row r="468" spans="1:256">
      <c r="C468" s="28"/>
      <c r="E468" s="131"/>
      <c r="F468" s="82" t="s">
        <v>1482</v>
      </c>
      <c r="G468" s="152"/>
      <c r="H468" s="152"/>
      <c r="I468" s="152"/>
      <c r="J468" s="145"/>
      <c r="K468" s="145"/>
      <c r="L468" s="145"/>
      <c r="M468" s="145"/>
      <c r="N468" s="145"/>
      <c r="O468" s="145"/>
      <c r="P468" s="145"/>
      <c r="Q468" s="89"/>
      <c r="R468" s="89"/>
      <c r="S468" s="89"/>
      <c r="T468" s="89"/>
      <c r="U468" s="89"/>
      <c r="V468" s="89"/>
      <c r="W468" s="89"/>
      <c r="X468"/>
      <c r="Y468" s="152"/>
      <c r="Z468" s="89"/>
      <c r="AA468" s="89"/>
      <c r="AB468" s="89"/>
      <c r="AC468" s="89" t="s">
        <v>1803</v>
      </c>
      <c r="AD468" s="89" t="s">
        <v>1803</v>
      </c>
      <c r="AE468" s="89" t="s">
        <v>1803</v>
      </c>
      <c r="AF468" s="89" t="s">
        <v>1803</v>
      </c>
      <c r="AG468" s="89" t="s">
        <v>1803</v>
      </c>
      <c r="AH468" s="89" t="s">
        <v>1803</v>
      </c>
      <c r="AI468" s="89" t="s">
        <v>1803</v>
      </c>
      <c r="AJ468" s="89" t="s">
        <v>1803</v>
      </c>
      <c r="AK468" s="89" t="s">
        <v>1803</v>
      </c>
      <c r="AL468" s="89" t="s">
        <v>1803</v>
      </c>
      <c r="AM468" s="89" t="s">
        <v>1803</v>
      </c>
      <c r="AN468" s="89" t="s">
        <v>1803</v>
      </c>
      <c r="AO468" s="89" t="s">
        <v>1803</v>
      </c>
      <c r="AP468" s="89" t="s">
        <v>1803</v>
      </c>
      <c r="AQ468" s="89" t="s">
        <v>1803</v>
      </c>
      <c r="AR468" s="89" t="s">
        <v>1803</v>
      </c>
      <c r="AS468" s="89" t="s">
        <v>1803</v>
      </c>
    </row>
    <row r="469" spans="1:256">
      <c r="C469" s="28"/>
      <c r="D469" s="412" t="s">
        <v>307</v>
      </c>
      <c r="E469" s="131"/>
      <c r="F469" s="82"/>
      <c r="G469" s="20" t="s">
        <v>475</v>
      </c>
      <c r="H469" s="20"/>
      <c r="I469" s="152"/>
      <c r="J469" s="1324"/>
      <c r="K469" s="1324"/>
      <c r="L469" s="1324"/>
      <c r="M469" s="1324"/>
      <c r="N469" s="1324"/>
      <c r="O469" s="1324"/>
      <c r="P469" s="1324"/>
      <c r="Q469" s="1323"/>
      <c r="R469" s="1323"/>
      <c r="S469" s="1323"/>
      <c r="T469" s="1323"/>
      <c r="U469" s="1323"/>
      <c r="V469" s="1323"/>
      <c r="W469" s="1323"/>
      <c r="X469"/>
      <c r="Y469" s="152"/>
      <c r="Z469" s="1323"/>
      <c r="AA469" s="1323"/>
      <c r="AB469" s="1323"/>
      <c r="AC469" s="1323">
        <v>7124600</v>
      </c>
      <c r="AD469" s="1323">
        <v>7640898.3699999992</v>
      </c>
      <c r="AE469" s="1323">
        <v>8670334.5800000001</v>
      </c>
      <c r="AF469" s="1323">
        <v>6500000</v>
      </c>
      <c r="AG469" s="1323">
        <v>6662499.9999999991</v>
      </c>
      <c r="AH469" s="1323">
        <v>6829062.4999999981</v>
      </c>
      <c r="AI469" s="1323">
        <v>6999789.0624999972</v>
      </c>
      <c r="AJ469" s="1323">
        <v>7174783.7890624963</v>
      </c>
      <c r="AK469" s="1323">
        <v>7354153.3837890578</v>
      </c>
      <c r="AL469" s="1323">
        <v>7538007.2183837835</v>
      </c>
      <c r="AM469" s="1323">
        <v>7726457.3988433778</v>
      </c>
      <c r="AN469" s="1323">
        <v>7919618.8338144617</v>
      </c>
      <c r="AO469" s="1323">
        <v>8117609.304659823</v>
      </c>
      <c r="AP469" s="1323">
        <v>8320549.5372763174</v>
      </c>
      <c r="AQ469" s="1323">
        <v>8528563.2757082246</v>
      </c>
      <c r="AR469" s="1323">
        <v>8741777.3576009292</v>
      </c>
      <c r="AS469" s="1323">
        <v>8960321.7915409524</v>
      </c>
    </row>
    <row r="470" spans="1:256">
      <c r="C470" s="28"/>
      <c r="D470" s="412" t="s">
        <v>33</v>
      </c>
      <c r="E470" s="131"/>
      <c r="F470" s="146"/>
      <c r="G470" s="20" t="s">
        <v>700</v>
      </c>
      <c r="H470" s="152"/>
      <c r="I470" s="152"/>
      <c r="J470" s="1324"/>
      <c r="K470" s="1324"/>
      <c r="L470" s="1324"/>
      <c r="M470" s="1324"/>
      <c r="N470" s="1324"/>
      <c r="O470" s="1324"/>
      <c r="P470" s="1324"/>
      <c r="Q470" s="1324"/>
      <c r="R470" s="1324"/>
      <c r="S470" s="1324"/>
      <c r="T470" s="1324"/>
      <c r="U470" s="1323"/>
      <c r="V470" s="1323"/>
      <c r="W470" s="1323"/>
      <c r="X470"/>
      <c r="Y470" s="152"/>
      <c r="Z470" s="1323"/>
      <c r="AA470" s="1323"/>
      <c r="AB470" s="1323"/>
      <c r="AC470" s="1323">
        <v>0</v>
      </c>
      <c r="AD470" s="1323">
        <v>0</v>
      </c>
      <c r="AE470" s="1323">
        <v>0</v>
      </c>
      <c r="AF470" s="1323">
        <v>0</v>
      </c>
      <c r="AG470" s="1323">
        <v>0</v>
      </c>
      <c r="AH470" s="1323">
        <v>0</v>
      </c>
      <c r="AI470" s="1323">
        <v>0</v>
      </c>
      <c r="AJ470" s="1323">
        <v>0</v>
      </c>
      <c r="AK470" s="1323">
        <v>0</v>
      </c>
      <c r="AL470" s="1323">
        <v>0</v>
      </c>
      <c r="AM470" s="1323">
        <v>0</v>
      </c>
      <c r="AN470" s="1323">
        <v>0</v>
      </c>
      <c r="AO470" s="1323">
        <v>0</v>
      </c>
      <c r="AP470" s="1323">
        <v>0</v>
      </c>
      <c r="AQ470" s="1323">
        <v>0</v>
      </c>
      <c r="AR470" s="1323">
        <v>0</v>
      </c>
      <c r="AS470" s="1323">
        <v>0</v>
      </c>
    </row>
    <row r="471" spans="1:256">
      <c r="C471" s="28"/>
      <c r="D471" s="412" t="s">
        <v>33</v>
      </c>
      <c r="E471" s="131"/>
      <c r="F471" s="82"/>
      <c r="G471" s="20" t="s">
        <v>701</v>
      </c>
      <c r="H471" s="20"/>
      <c r="I471" s="152"/>
      <c r="J471" s="1324"/>
      <c r="K471" s="1324"/>
      <c r="L471" s="1324"/>
      <c r="M471" s="1324"/>
      <c r="N471" s="1324"/>
      <c r="O471" s="1324"/>
      <c r="P471" s="1324"/>
      <c r="Q471" s="1323"/>
      <c r="R471" s="1323"/>
      <c r="S471" s="1323"/>
      <c r="T471" s="1323"/>
      <c r="U471" s="1323"/>
      <c r="V471" s="1323"/>
      <c r="W471" s="1323"/>
      <c r="X471"/>
      <c r="Y471" s="152"/>
      <c r="Z471" s="1323"/>
      <c r="AA471" s="1323"/>
      <c r="AB471" s="1323"/>
      <c r="AC471" s="1323"/>
      <c r="AD471" s="1323"/>
      <c r="AE471" s="1323"/>
      <c r="AF471" s="1323"/>
      <c r="AG471" s="1323"/>
      <c r="AH471" s="1323"/>
      <c r="AI471" s="1323"/>
      <c r="AJ471" s="1323"/>
      <c r="AK471" s="1323"/>
      <c r="AL471" s="1323"/>
      <c r="AM471" s="1323"/>
      <c r="AN471" s="1323"/>
      <c r="AO471" s="1323"/>
      <c r="AP471" s="1323"/>
      <c r="AQ471" s="1323"/>
      <c r="AR471" s="1323"/>
      <c r="AS471" s="1323"/>
    </row>
    <row r="472" spans="1:256">
      <c r="C472" s="28"/>
      <c r="D472" s="412" t="s">
        <v>33</v>
      </c>
      <c r="E472" s="131"/>
      <c r="F472" s="82"/>
      <c r="G472" s="20" t="s">
        <v>674</v>
      </c>
      <c r="H472" s="20"/>
      <c r="I472" s="152"/>
      <c r="J472" s="1324"/>
      <c r="K472" s="1324"/>
      <c r="L472" s="1324"/>
      <c r="M472" s="1324"/>
      <c r="N472" s="1324"/>
      <c r="O472" s="1324"/>
      <c r="P472" s="1324"/>
      <c r="Q472" s="1323"/>
      <c r="R472" s="1323"/>
      <c r="S472" s="1323"/>
      <c r="T472" s="1323"/>
      <c r="U472" s="1323"/>
      <c r="V472" s="1323"/>
      <c r="W472" s="1323"/>
      <c r="X472"/>
      <c r="Y472" s="152"/>
      <c r="Z472" s="1323"/>
      <c r="AA472" s="1323"/>
      <c r="AB472" s="1323"/>
      <c r="AC472" s="1323"/>
      <c r="AD472" s="1323"/>
      <c r="AE472" s="1323"/>
      <c r="AF472" s="1323"/>
      <c r="AG472" s="1323"/>
      <c r="AH472" s="1323"/>
      <c r="AI472" s="1323"/>
      <c r="AJ472" s="1323"/>
      <c r="AK472" s="1323"/>
      <c r="AL472" s="1323"/>
      <c r="AM472" s="1323"/>
      <c r="AN472" s="1323"/>
      <c r="AO472" s="1323"/>
      <c r="AP472" s="1323"/>
      <c r="AQ472" s="1323"/>
      <c r="AR472" s="1323"/>
      <c r="AS472" s="1323"/>
    </row>
    <row r="473" spans="1:256">
      <c r="C473" s="28"/>
      <c r="D473" s="412" t="s">
        <v>33</v>
      </c>
      <c r="E473" s="131"/>
      <c r="F473" s="82"/>
      <c r="G473" s="20" t="s">
        <v>702</v>
      </c>
      <c r="H473" s="20"/>
      <c r="I473" s="152"/>
      <c r="J473" s="1324"/>
      <c r="K473" s="1324"/>
      <c r="L473" s="1324"/>
      <c r="M473" s="1324"/>
      <c r="N473" s="1324"/>
      <c r="O473" s="1324"/>
      <c r="P473" s="1324"/>
      <c r="Q473" s="1323"/>
      <c r="R473" s="1323"/>
      <c r="S473" s="1323"/>
      <c r="T473" s="1323"/>
      <c r="U473" s="1323"/>
      <c r="V473" s="1323"/>
      <c r="W473" s="1323"/>
      <c r="X473"/>
      <c r="Y473" s="152"/>
      <c r="Z473" s="1323"/>
      <c r="AA473" s="1323"/>
      <c r="AB473" s="1323"/>
      <c r="AC473" s="1323">
        <v>673000</v>
      </c>
      <c r="AD473" s="1323">
        <v>673000</v>
      </c>
      <c r="AE473" s="1323">
        <v>673000</v>
      </c>
      <c r="AF473" s="1323">
        <v>689824.99999999988</v>
      </c>
      <c r="AG473" s="1323">
        <v>707070.62499999977</v>
      </c>
      <c r="AH473" s="1323">
        <v>724747.39062499965</v>
      </c>
      <c r="AI473" s="1323">
        <v>742866.07539062458</v>
      </c>
      <c r="AJ473" s="1323">
        <v>761437.72727539018</v>
      </c>
      <c r="AK473" s="1323">
        <v>780473.67045727489</v>
      </c>
      <c r="AL473" s="1323">
        <v>799985.51221870666</v>
      </c>
      <c r="AM473" s="1323">
        <v>819985.15002417425</v>
      </c>
      <c r="AN473" s="1323">
        <v>840484.77877477848</v>
      </c>
      <c r="AO473" s="1323">
        <v>861496.89824414789</v>
      </c>
      <c r="AP473" s="1323">
        <v>883034.3207002515</v>
      </c>
      <c r="AQ473" s="1323">
        <v>905110.17871775769</v>
      </c>
      <c r="AR473" s="1323">
        <v>927737.93318570161</v>
      </c>
      <c r="AS473" s="1323">
        <v>950931.38151534402</v>
      </c>
    </row>
    <row r="474" spans="1:256">
      <c r="C474" s="28"/>
      <c r="D474" s="412" t="s">
        <v>33</v>
      </c>
      <c r="E474" s="131"/>
      <c r="F474" s="82"/>
      <c r="G474" s="20" t="s">
        <v>705</v>
      </c>
      <c r="H474" s="20"/>
      <c r="I474" s="152"/>
      <c r="J474" s="1324"/>
      <c r="K474" s="1324"/>
      <c r="L474" s="1324"/>
      <c r="M474" s="1324"/>
      <c r="N474" s="1324"/>
      <c r="O474" s="1324"/>
      <c r="P474" s="1324"/>
      <c r="Q474" s="1323"/>
      <c r="R474" s="1323"/>
      <c r="S474" s="1323"/>
      <c r="T474" s="1323"/>
      <c r="U474" s="1323"/>
      <c r="V474" s="1323"/>
      <c r="W474" s="1323"/>
      <c r="X474"/>
      <c r="Y474" s="152"/>
      <c r="Z474" s="1323"/>
      <c r="AA474" s="1323"/>
      <c r="AB474" s="1323"/>
      <c r="AC474" s="1323">
        <v>9566000</v>
      </c>
      <c r="AD474" s="1323">
        <v>11344000</v>
      </c>
      <c r="AE474" s="1323">
        <v>9880000</v>
      </c>
      <c r="AF474" s="1323">
        <v>10127000</v>
      </c>
      <c r="AG474" s="1323">
        <v>10380175</v>
      </c>
      <c r="AH474" s="1323">
        <v>10639679.375</v>
      </c>
      <c r="AI474" s="1323">
        <v>10905671.359374998</v>
      </c>
      <c r="AJ474" s="1323">
        <v>11178313.143359372</v>
      </c>
      <c r="AK474" s="1323">
        <v>11457770.971943356</v>
      </c>
      <c r="AL474" s="1323">
        <v>11744215.246241938</v>
      </c>
      <c r="AM474" s="1323">
        <v>12037820.627397986</v>
      </c>
      <c r="AN474" s="1323">
        <v>12338766.143082935</v>
      </c>
      <c r="AO474" s="1323">
        <v>12647235.296660008</v>
      </c>
      <c r="AP474" s="1323">
        <v>12963416.179076508</v>
      </c>
      <c r="AQ474" s="1323">
        <v>13287501.583553419</v>
      </c>
      <c r="AR474" s="1323">
        <v>13619689.123142254</v>
      </c>
      <c r="AS474" s="1323">
        <v>13960181.351220809</v>
      </c>
    </row>
    <row r="475" spans="1:256">
      <c r="C475" s="28"/>
      <c r="D475" s="412" t="s">
        <v>33</v>
      </c>
      <c r="E475" s="131"/>
      <c r="F475" s="146"/>
      <c r="G475" s="152" t="s">
        <v>632</v>
      </c>
      <c r="H475" s="152"/>
      <c r="I475" s="152"/>
      <c r="J475" s="1324"/>
      <c r="K475" s="1324"/>
      <c r="L475" s="1324"/>
      <c r="M475" s="1324"/>
      <c r="N475" s="1324"/>
      <c r="O475" s="1324"/>
      <c r="P475" s="1324"/>
      <c r="Q475" s="1323"/>
      <c r="R475" s="1323"/>
      <c r="S475" s="1323"/>
      <c r="T475" s="1323"/>
      <c r="U475" s="1323"/>
      <c r="V475" s="1323"/>
      <c r="W475" s="1323"/>
      <c r="X475"/>
      <c r="Y475" s="152"/>
      <c r="Z475" s="1323"/>
      <c r="AA475" s="1323"/>
      <c r="AB475" s="1323"/>
      <c r="AC475" s="1323"/>
      <c r="AD475" s="1323"/>
      <c r="AE475" s="1323"/>
      <c r="AF475" s="1323"/>
      <c r="AG475" s="1323"/>
      <c r="AH475" s="1323"/>
      <c r="AI475" s="1323"/>
      <c r="AJ475" s="1323"/>
      <c r="AK475" s="1323"/>
      <c r="AL475" s="1323"/>
      <c r="AM475" s="1323"/>
      <c r="AN475" s="1323"/>
      <c r="AO475" s="1323"/>
      <c r="AP475" s="1323"/>
      <c r="AQ475" s="1323"/>
      <c r="AR475" s="1323"/>
      <c r="AS475" s="1323"/>
    </row>
    <row r="476" spans="1:256">
      <c r="C476" s="28"/>
      <c r="D476" s="412" t="s">
        <v>33</v>
      </c>
      <c r="E476" s="131"/>
      <c r="F476" s="82"/>
      <c r="G476" s="20" t="s">
        <v>709</v>
      </c>
      <c r="H476" s="152"/>
      <c r="I476" s="152"/>
      <c r="J476" s="1324"/>
      <c r="K476" s="1324"/>
      <c r="L476" s="1324"/>
      <c r="M476" s="1324"/>
      <c r="N476" s="1324"/>
      <c r="O476" s="1324"/>
      <c r="P476" s="1324"/>
      <c r="Q476" s="1323"/>
      <c r="R476" s="1323"/>
      <c r="S476" s="1323"/>
      <c r="T476" s="1323"/>
      <c r="U476" s="1323"/>
      <c r="V476" s="1323"/>
      <c r="W476" s="1323"/>
      <c r="X476"/>
      <c r="Y476" s="152"/>
      <c r="Z476" s="1323"/>
      <c r="AA476" s="1323"/>
      <c r="AB476" s="1323"/>
      <c r="AC476" s="1323">
        <v>532600</v>
      </c>
      <c r="AD476" s="1323">
        <v>565000</v>
      </c>
      <c r="AE476" s="1323">
        <v>600000</v>
      </c>
      <c r="AF476" s="1323">
        <v>615000</v>
      </c>
      <c r="AG476" s="1323">
        <v>630375</v>
      </c>
      <c r="AH476" s="1323">
        <v>646134.375</v>
      </c>
      <c r="AI476" s="1323">
        <v>662287.734375</v>
      </c>
      <c r="AJ476" s="1323">
        <v>678844.92773437488</v>
      </c>
      <c r="AK476" s="1323">
        <v>695816.05092773424</v>
      </c>
      <c r="AL476" s="1323">
        <v>713211.45220092754</v>
      </c>
      <c r="AM476" s="1323">
        <v>731041.73850595066</v>
      </c>
      <c r="AN476" s="1323">
        <v>749317.78196859942</v>
      </c>
      <c r="AO476" s="1323">
        <v>768050.72651781433</v>
      </c>
      <c r="AP476" s="1323">
        <v>787251.99468075961</v>
      </c>
      <c r="AQ476" s="1323">
        <v>806933.29454777855</v>
      </c>
      <c r="AR476" s="1323">
        <v>827106.62691147299</v>
      </c>
      <c r="AS476" s="1323">
        <v>847784.29258425976</v>
      </c>
    </row>
    <row r="477" spans="1:256">
      <c r="C477" s="28"/>
      <c r="D477" s="412" t="s">
        <v>33</v>
      </c>
      <c r="E477" s="131"/>
      <c r="F477" s="146"/>
      <c r="G477" s="152" t="s">
        <v>711</v>
      </c>
      <c r="H477" s="152"/>
      <c r="I477" s="152"/>
      <c r="J477" s="1324"/>
      <c r="K477" s="1324"/>
      <c r="L477" s="1324"/>
      <c r="M477" s="1324"/>
      <c r="N477" s="1324"/>
      <c r="O477" s="1324"/>
      <c r="P477" s="1324"/>
      <c r="Q477" s="1323"/>
      <c r="R477" s="1323"/>
      <c r="S477" s="1323"/>
      <c r="T477" s="1323"/>
      <c r="U477" s="1323"/>
      <c r="V477" s="1323"/>
      <c r="W477" s="1323"/>
      <c r="X477"/>
      <c r="Y477" s="152"/>
      <c r="Z477" s="1323"/>
      <c r="AA477" s="1323"/>
      <c r="AB477" s="1323"/>
      <c r="AC477" s="1323">
        <v>3525000</v>
      </c>
      <c r="AD477" s="1323">
        <v>0</v>
      </c>
      <c r="AE477" s="1323">
        <v>0</v>
      </c>
      <c r="AF477" s="1323">
        <v>0</v>
      </c>
      <c r="AG477" s="1323">
        <v>0</v>
      </c>
      <c r="AH477" s="1323">
        <v>0</v>
      </c>
      <c r="AI477" s="1323">
        <v>0</v>
      </c>
      <c r="AJ477" s="1323">
        <v>0</v>
      </c>
      <c r="AK477" s="1323">
        <v>0</v>
      </c>
      <c r="AL477" s="1323">
        <v>0</v>
      </c>
      <c r="AM477" s="1323">
        <v>0</v>
      </c>
      <c r="AN477" s="1323">
        <v>0</v>
      </c>
      <c r="AO477" s="1323">
        <v>0</v>
      </c>
      <c r="AP477" s="1323">
        <v>0</v>
      </c>
      <c r="AQ477" s="1323">
        <v>0</v>
      </c>
      <c r="AR477" s="1323">
        <v>0</v>
      </c>
      <c r="AS477" s="1323">
        <v>0</v>
      </c>
    </row>
    <row r="478" spans="1:256">
      <c r="C478" s="28"/>
      <c r="D478" s="412" t="s">
        <v>33</v>
      </c>
      <c r="E478" s="131"/>
      <c r="F478" s="82"/>
      <c r="G478" s="20" t="s">
        <v>713</v>
      </c>
      <c r="H478" s="152"/>
      <c r="I478" s="152"/>
      <c r="J478" s="1324"/>
      <c r="K478" s="1324"/>
      <c r="L478" s="1324"/>
      <c r="M478" s="1324"/>
      <c r="N478" s="1324"/>
      <c r="O478" s="1324"/>
      <c r="P478" s="1324"/>
      <c r="Q478" s="1323"/>
      <c r="R478" s="1323"/>
      <c r="S478" s="1323"/>
      <c r="T478" s="1323"/>
      <c r="U478" s="1323"/>
      <c r="V478" s="1323"/>
      <c r="W478" s="1323"/>
      <c r="X478"/>
      <c r="Y478" s="152"/>
      <c r="Z478" s="1323"/>
      <c r="AA478" s="1323"/>
      <c r="AB478" s="1323"/>
      <c r="AC478" s="1323">
        <v>4981000</v>
      </c>
      <c r="AD478" s="1323">
        <v>5065900</v>
      </c>
      <c r="AE478" s="1323">
        <v>5184800</v>
      </c>
      <c r="AF478" s="1323">
        <v>5314420</v>
      </c>
      <c r="AG478" s="1323">
        <v>5447280.4999999991</v>
      </c>
      <c r="AH478" s="1323">
        <v>5583462.5124999983</v>
      </c>
      <c r="AI478" s="1323">
        <v>5723049.075312498</v>
      </c>
      <c r="AJ478" s="1323">
        <v>5866125.3021953097</v>
      </c>
      <c r="AK478" s="1323">
        <v>6012778.4347501919</v>
      </c>
      <c r="AL478" s="1323">
        <v>6163097.8956189463</v>
      </c>
      <c r="AM478" s="1323">
        <v>6317175.3430094197</v>
      </c>
      <c r="AN478" s="1323">
        <v>6475104.7265846543</v>
      </c>
      <c r="AO478" s="1323">
        <v>6636982.34474927</v>
      </c>
      <c r="AP478" s="1323">
        <v>6802906.9033680009</v>
      </c>
      <c r="AQ478" s="1323">
        <v>6972979.5759522002</v>
      </c>
      <c r="AR478" s="1323">
        <v>7147304.0653510047</v>
      </c>
      <c r="AS478" s="1323">
        <v>7325986.6669847788</v>
      </c>
    </row>
    <row r="479" spans="1:256" s="19" customFormat="1">
      <c r="A479" s="171"/>
      <c r="B479" s="171"/>
      <c r="C479" s="28"/>
      <c r="D479" s="412" t="s">
        <v>33</v>
      </c>
      <c r="E479" s="131"/>
      <c r="F479" s="82"/>
      <c r="G479" s="20" t="s">
        <v>716</v>
      </c>
      <c r="H479" s="152"/>
      <c r="I479" s="152"/>
      <c r="J479" s="1324"/>
      <c r="K479" s="1324"/>
      <c r="L479" s="1324"/>
      <c r="M479" s="1324"/>
      <c r="N479" s="1324"/>
      <c r="O479" s="1324"/>
      <c r="P479" s="1324"/>
      <c r="Q479" s="1323"/>
      <c r="R479" s="1323"/>
      <c r="S479" s="1323"/>
      <c r="T479" s="1323"/>
      <c r="U479" s="1323"/>
      <c r="V479" s="1323"/>
      <c r="W479" s="1323"/>
      <c r="X479"/>
      <c r="Y479" s="152"/>
      <c r="Z479" s="1323"/>
      <c r="AA479" s="1323"/>
      <c r="AB479" s="1323"/>
      <c r="AC479" s="1323">
        <v>1589100</v>
      </c>
      <c r="AD479" s="1323">
        <v>1550000</v>
      </c>
      <c r="AE479" s="1323">
        <v>1550000</v>
      </c>
      <c r="AF479" s="1323">
        <v>1588749.9999999998</v>
      </c>
      <c r="AG479" s="1323">
        <v>1628468.7499999995</v>
      </c>
      <c r="AH479" s="1323">
        <v>1669180.4687499993</v>
      </c>
      <c r="AI479" s="1323">
        <v>1710909.9804687491</v>
      </c>
      <c r="AJ479" s="1323">
        <v>1753682.7299804676</v>
      </c>
      <c r="AK479" s="1323">
        <v>1797524.7982299791</v>
      </c>
      <c r="AL479" s="1323">
        <v>1842462.9181857284</v>
      </c>
      <c r="AM479" s="1323">
        <v>1888524.4911403714</v>
      </c>
      <c r="AN479" s="1323">
        <v>1935737.6034188806</v>
      </c>
      <c r="AO479" s="1323">
        <v>1984131.0435043524</v>
      </c>
      <c r="AP479" s="1323">
        <v>2033734.3195919611</v>
      </c>
      <c r="AQ479" s="1323">
        <v>2084577.6775817599</v>
      </c>
      <c r="AR479" s="1323">
        <v>2136692.1195213036</v>
      </c>
      <c r="AS479" s="1323">
        <v>2190109.4225093359</v>
      </c>
      <c r="AT479" s="28"/>
      <c r="AU479" s="28"/>
      <c r="AV479" s="28"/>
      <c r="AW479" s="28"/>
      <c r="AX479" s="28"/>
      <c r="AY479" s="28"/>
      <c r="AZ479" s="28"/>
      <c r="BA479" s="28"/>
      <c r="BB479" s="28"/>
      <c r="BC479" s="28"/>
      <c r="BD479" s="28"/>
      <c r="BE479" s="28"/>
      <c r="BF479" s="28"/>
      <c r="BG479" s="28"/>
      <c r="BH479" s="28"/>
      <c r="BI479" s="28"/>
      <c r="BJ479" s="28"/>
      <c r="BK479" s="28"/>
      <c r="BL479" s="28"/>
      <c r="BM479" s="28"/>
      <c r="BN479" s="28"/>
      <c r="BO479" s="28"/>
      <c r="BP479" s="28"/>
      <c r="BQ479" s="28"/>
      <c r="BR479" s="28"/>
      <c r="BS479" s="28"/>
      <c r="BT479" s="28"/>
      <c r="BU479" s="28"/>
      <c r="BV479" s="28"/>
      <c r="BW479" s="28"/>
      <c r="BX479" s="28"/>
      <c r="BY479" s="28"/>
      <c r="BZ479" s="28"/>
      <c r="CA479" s="28"/>
      <c r="CB479" s="28"/>
      <c r="CC479" s="28"/>
      <c r="CD479" s="28"/>
      <c r="CE479" s="28"/>
      <c r="CF479" s="28"/>
      <c r="CG479" s="28"/>
      <c r="CH479" s="28"/>
      <c r="CI479" s="28"/>
      <c r="CJ479" s="28"/>
      <c r="CK479" s="28"/>
      <c r="CL479" s="28"/>
      <c r="CM479" s="28"/>
      <c r="CN479" s="28"/>
      <c r="CO479" s="28"/>
      <c r="CP479" s="28"/>
      <c r="CQ479" s="28"/>
      <c r="CR479" s="28"/>
      <c r="CS479" s="28"/>
      <c r="CT479" s="28"/>
      <c r="CU479" s="28"/>
      <c r="CV479" s="28"/>
      <c r="CW479" s="28"/>
      <c r="CX479" s="28"/>
      <c r="CY479" s="28"/>
      <c r="CZ479" s="28"/>
      <c r="DA479" s="28"/>
      <c r="DB479" s="28"/>
      <c r="DC479" s="28"/>
      <c r="DD479" s="28"/>
      <c r="DE479" s="28"/>
      <c r="DF479" s="28"/>
      <c r="DG479" s="28"/>
      <c r="DH479" s="28"/>
      <c r="DI479" s="28"/>
      <c r="DJ479" s="28"/>
      <c r="DK479" s="28"/>
      <c r="DL479" s="28"/>
      <c r="DM479" s="28"/>
      <c r="DN479" s="28"/>
      <c r="DO479" s="28"/>
      <c r="DP479" s="28"/>
      <c r="DQ479" s="28"/>
      <c r="DR479" s="28"/>
      <c r="DS479" s="28"/>
      <c r="DT479" s="28"/>
      <c r="DU479" s="28"/>
      <c r="DV479" s="28"/>
      <c r="DW479" s="28"/>
      <c r="DX479" s="28"/>
      <c r="DY479" s="28"/>
      <c r="DZ479" s="28"/>
      <c r="EA479" s="28"/>
      <c r="EB479" s="28"/>
      <c r="EC479" s="28"/>
      <c r="ED479" s="28"/>
      <c r="EE479" s="28"/>
      <c r="EF479" s="28"/>
      <c r="EG479" s="28"/>
      <c r="EH479" s="28"/>
      <c r="EI479" s="28"/>
      <c r="EJ479" s="28"/>
      <c r="EK479" s="28"/>
      <c r="EL479" s="28"/>
      <c r="EM479" s="28"/>
      <c r="EN479" s="28"/>
      <c r="EO479" s="28"/>
      <c r="EP479" s="28"/>
      <c r="EQ479" s="28"/>
      <c r="ER479" s="28"/>
      <c r="ES479" s="28"/>
      <c r="ET479" s="28"/>
      <c r="EU479" s="28"/>
      <c r="EV479" s="28"/>
      <c r="EW479" s="28"/>
      <c r="EX479" s="28"/>
      <c r="EY479" s="28"/>
      <c r="EZ479" s="28"/>
      <c r="FA479" s="28"/>
      <c r="FB479" s="28"/>
      <c r="FC479" s="28"/>
      <c r="FD479" s="28"/>
      <c r="FE479" s="28"/>
      <c r="FF479" s="28"/>
      <c r="FG479" s="28"/>
      <c r="FH479" s="28"/>
      <c r="FI479" s="28"/>
      <c r="FJ479" s="28"/>
      <c r="FK479" s="28"/>
      <c r="FL479" s="28"/>
      <c r="FM479" s="28"/>
      <c r="FN479" s="28"/>
      <c r="FO479" s="28"/>
      <c r="FP479" s="28"/>
      <c r="FQ479" s="28"/>
      <c r="FR479" s="28"/>
      <c r="FS479" s="28"/>
      <c r="FT479" s="28"/>
      <c r="FU479" s="28"/>
      <c r="FV479" s="28"/>
      <c r="FW479" s="28"/>
      <c r="FX479" s="28"/>
      <c r="FY479" s="28"/>
      <c r="FZ479" s="28"/>
      <c r="GA479" s="28"/>
      <c r="GB479" s="28"/>
      <c r="GC479" s="28"/>
      <c r="GD479" s="28"/>
      <c r="GE479" s="28"/>
      <c r="GF479" s="28"/>
      <c r="GG479" s="28"/>
      <c r="GH479" s="28"/>
      <c r="GI479" s="28"/>
      <c r="GJ479" s="28"/>
      <c r="GK479" s="28"/>
      <c r="GL479" s="28"/>
      <c r="GM479" s="28"/>
      <c r="GN479" s="28"/>
      <c r="GO479" s="28"/>
      <c r="GP479" s="28"/>
      <c r="GQ479" s="28"/>
      <c r="GR479" s="28"/>
      <c r="GS479" s="28"/>
      <c r="GT479" s="28"/>
      <c r="GU479" s="28"/>
      <c r="GV479" s="28"/>
      <c r="GW479" s="28"/>
      <c r="GX479" s="28"/>
      <c r="GY479" s="28"/>
      <c r="GZ479" s="28"/>
      <c r="HA479" s="28"/>
      <c r="HB479" s="28"/>
      <c r="HC479" s="28"/>
      <c r="HD479" s="28"/>
      <c r="HE479" s="28"/>
      <c r="HF479" s="28"/>
      <c r="HG479" s="28"/>
      <c r="HH479" s="28"/>
      <c r="HI479" s="28"/>
      <c r="HJ479" s="28"/>
      <c r="HK479" s="28"/>
      <c r="HL479" s="28"/>
      <c r="HM479" s="28"/>
      <c r="HN479" s="28"/>
      <c r="HO479" s="28"/>
      <c r="HP479" s="28"/>
      <c r="HQ479" s="28"/>
      <c r="HR479" s="28"/>
      <c r="HS479" s="28"/>
      <c r="HT479" s="28"/>
      <c r="HU479" s="28"/>
      <c r="HV479" s="28"/>
      <c r="HW479" s="28"/>
      <c r="HX479" s="28"/>
      <c r="HY479" s="28"/>
      <c r="HZ479" s="28"/>
      <c r="IA479" s="28"/>
      <c r="IB479" s="28"/>
      <c r="IC479" s="28"/>
      <c r="ID479" s="28"/>
      <c r="IE479" s="28"/>
      <c r="IF479" s="28"/>
      <c r="IG479" s="28"/>
      <c r="IH479" s="28"/>
      <c r="II479" s="28"/>
      <c r="IJ479" s="28"/>
      <c r="IK479" s="28"/>
      <c r="IL479" s="28"/>
      <c r="IM479" s="28"/>
      <c r="IN479" s="28"/>
      <c r="IO479" s="28"/>
      <c r="IP479" s="28"/>
      <c r="IQ479" s="28"/>
      <c r="IR479" s="28"/>
      <c r="IS479" s="28"/>
      <c r="IT479" s="28"/>
      <c r="IU479" s="28"/>
      <c r="IV479" s="28"/>
    </row>
    <row r="480" spans="1:256">
      <c r="C480" s="28"/>
      <c r="D480" s="412" t="s">
        <v>33</v>
      </c>
      <c r="E480" s="131"/>
      <c r="F480" s="82"/>
      <c r="G480" s="152" t="s">
        <v>632</v>
      </c>
      <c r="H480" s="152"/>
      <c r="I480" s="152"/>
      <c r="J480" s="1324"/>
      <c r="K480" s="1324"/>
      <c r="L480" s="1324"/>
      <c r="M480" s="1324"/>
      <c r="N480" s="1324"/>
      <c r="O480" s="1324"/>
      <c r="P480" s="1324"/>
      <c r="Q480" s="1323"/>
      <c r="R480" s="1323"/>
      <c r="S480" s="1323"/>
      <c r="T480" s="1323"/>
      <c r="U480" s="1323"/>
      <c r="V480" s="1323"/>
      <c r="W480" s="1323"/>
      <c r="X480"/>
      <c r="Y480" s="152"/>
      <c r="Z480" s="1323"/>
      <c r="AA480" s="1323"/>
      <c r="AB480" s="1323"/>
      <c r="AC480" s="1323"/>
      <c r="AD480" s="1323"/>
      <c r="AE480" s="1323"/>
      <c r="AF480" s="1323"/>
      <c r="AG480" s="1323"/>
      <c r="AH480" s="1323"/>
      <c r="AI480" s="1323"/>
      <c r="AJ480" s="1323"/>
      <c r="AK480" s="1323"/>
      <c r="AL480" s="1323"/>
      <c r="AM480" s="1323"/>
      <c r="AN480" s="1323"/>
      <c r="AO480" s="1323"/>
      <c r="AP480" s="1323"/>
      <c r="AQ480" s="1323"/>
      <c r="AR480" s="1323"/>
      <c r="AS480" s="1323"/>
    </row>
    <row r="481" spans="1:256" s="122" customFormat="1">
      <c r="A481" s="171"/>
      <c r="B481" s="171"/>
      <c r="C481" s="28"/>
      <c r="D481" s="412" t="s">
        <v>33</v>
      </c>
      <c r="E481" s="131"/>
      <c r="F481" s="82"/>
      <c r="G481" s="20" t="s">
        <v>719</v>
      </c>
      <c r="H481" s="152"/>
      <c r="I481" s="152"/>
      <c r="J481" s="1324"/>
      <c r="K481" s="1324"/>
      <c r="L481" s="1324"/>
      <c r="M481" s="1324"/>
      <c r="N481" s="1324"/>
      <c r="O481" s="1324"/>
      <c r="P481" s="1324"/>
      <c r="Q481" s="1323"/>
      <c r="R481" s="1323"/>
      <c r="S481" s="1323"/>
      <c r="T481" s="1323"/>
      <c r="U481" s="1323"/>
      <c r="V481" s="1323"/>
      <c r="W481" s="1323"/>
      <c r="X481"/>
      <c r="Y481" s="152"/>
      <c r="Z481" s="1323"/>
      <c r="AA481" s="1323"/>
      <c r="AB481" s="1323"/>
      <c r="AC481" s="1323">
        <v>612000</v>
      </c>
      <c r="AD481" s="1323">
        <v>624200</v>
      </c>
      <c r="AE481" s="1323">
        <v>636700</v>
      </c>
      <c r="AF481" s="1323">
        <v>652617.5</v>
      </c>
      <c r="AG481" s="1323">
        <v>668932.9375</v>
      </c>
      <c r="AH481" s="1323">
        <v>685656.26093749993</v>
      </c>
      <c r="AI481" s="1323">
        <v>702797.6674609374</v>
      </c>
      <c r="AJ481" s="1323">
        <v>720367.60914746078</v>
      </c>
      <c r="AK481" s="1323">
        <v>738376.79937614722</v>
      </c>
      <c r="AL481" s="1323">
        <v>756836.21936055087</v>
      </c>
      <c r="AM481" s="1323">
        <v>775757.12484456459</v>
      </c>
      <c r="AN481" s="1323">
        <v>795151.05296567862</v>
      </c>
      <c r="AO481" s="1323">
        <v>815029.82928982051</v>
      </c>
      <c r="AP481" s="1323">
        <v>835405.5750220659</v>
      </c>
      <c r="AQ481" s="1323">
        <v>856290.7143976175</v>
      </c>
      <c r="AR481" s="1323">
        <v>877697.98225755792</v>
      </c>
      <c r="AS481" s="1323">
        <v>899640.43181399675</v>
      </c>
      <c r="AT481" s="28"/>
      <c r="AU481" s="28"/>
      <c r="AV481" s="28"/>
      <c r="AW481" s="28"/>
      <c r="AX481" s="28"/>
      <c r="AY481" s="28"/>
      <c r="AZ481" s="28"/>
      <c r="BA481" s="28"/>
      <c r="BB481" s="28"/>
      <c r="BC481" s="28"/>
      <c r="BD481" s="28"/>
      <c r="BE481" s="28"/>
      <c r="BF481" s="28"/>
      <c r="BG481" s="28"/>
      <c r="BH481" s="28"/>
      <c r="BI481" s="28"/>
      <c r="BJ481" s="28"/>
      <c r="BK481" s="28"/>
      <c r="BL481" s="28"/>
      <c r="BM481" s="28"/>
      <c r="BN481" s="28"/>
      <c r="BO481" s="28"/>
      <c r="BP481" s="28"/>
      <c r="BQ481" s="28"/>
      <c r="BR481" s="28"/>
      <c r="BS481" s="28"/>
      <c r="BT481" s="28"/>
      <c r="BU481" s="28"/>
      <c r="BV481" s="28"/>
      <c r="BW481" s="28"/>
      <c r="BX481" s="28"/>
      <c r="BY481" s="28"/>
      <c r="BZ481" s="28"/>
      <c r="CA481" s="28"/>
      <c r="CB481" s="28"/>
      <c r="CC481" s="28"/>
      <c r="CD481" s="28"/>
      <c r="CE481" s="28"/>
      <c r="CF481" s="28"/>
      <c r="CG481" s="28"/>
      <c r="CH481" s="28"/>
      <c r="CI481" s="28"/>
      <c r="CJ481" s="28"/>
      <c r="CK481" s="28"/>
      <c r="CL481" s="28"/>
      <c r="CM481" s="28"/>
      <c r="CN481" s="28"/>
      <c r="CO481" s="28"/>
      <c r="CP481" s="28"/>
      <c r="CQ481" s="28"/>
      <c r="CR481" s="28"/>
      <c r="CS481" s="28"/>
      <c r="CT481" s="28"/>
      <c r="CU481" s="28"/>
      <c r="CV481" s="28"/>
      <c r="CW481" s="28"/>
      <c r="CX481" s="28"/>
      <c r="CY481" s="28"/>
      <c r="CZ481" s="28"/>
      <c r="DA481" s="28"/>
      <c r="DB481" s="28"/>
      <c r="DC481" s="28"/>
      <c r="DD481" s="28"/>
      <c r="DE481" s="28"/>
      <c r="DF481" s="28"/>
      <c r="DG481" s="28"/>
      <c r="DH481" s="28"/>
      <c r="DI481" s="28"/>
      <c r="DJ481" s="28"/>
      <c r="DK481" s="28"/>
      <c r="DL481" s="28"/>
      <c r="DM481" s="28"/>
      <c r="DN481" s="28"/>
      <c r="DO481" s="28"/>
      <c r="DP481" s="28"/>
      <c r="DQ481" s="28"/>
      <c r="DR481" s="28"/>
      <c r="DS481" s="28"/>
      <c r="DT481" s="28"/>
      <c r="DU481" s="28"/>
      <c r="DV481" s="28"/>
      <c r="DW481" s="28"/>
      <c r="DX481" s="28"/>
      <c r="DY481" s="28"/>
      <c r="DZ481" s="28"/>
      <c r="EA481" s="28"/>
      <c r="EB481" s="28"/>
      <c r="EC481" s="28"/>
      <c r="ED481" s="28"/>
      <c r="EE481" s="28"/>
      <c r="EF481" s="28"/>
      <c r="EG481" s="28"/>
      <c r="EH481" s="28"/>
      <c r="EI481" s="28"/>
      <c r="EJ481" s="28"/>
      <c r="EK481" s="28"/>
      <c r="EL481" s="28"/>
      <c r="EM481" s="28"/>
      <c r="EN481" s="28"/>
      <c r="EO481" s="28"/>
      <c r="EP481" s="28"/>
      <c r="EQ481" s="28"/>
      <c r="ER481" s="28"/>
      <c r="ES481" s="28"/>
      <c r="ET481" s="28"/>
      <c r="EU481" s="28"/>
      <c r="EV481" s="28"/>
      <c r="EW481" s="28"/>
      <c r="EX481" s="28"/>
      <c r="EY481" s="28"/>
      <c r="EZ481" s="28"/>
      <c r="FA481" s="28"/>
      <c r="FB481" s="28"/>
      <c r="FC481" s="28"/>
      <c r="FD481" s="28"/>
      <c r="FE481" s="28"/>
      <c r="FF481" s="28"/>
      <c r="FG481" s="28"/>
      <c r="FH481" s="28"/>
      <c r="FI481" s="28"/>
      <c r="FJ481" s="28"/>
      <c r="FK481" s="28"/>
      <c r="FL481" s="28"/>
      <c r="FM481" s="28"/>
      <c r="FN481" s="28"/>
      <c r="FO481" s="28"/>
      <c r="FP481" s="28"/>
      <c r="FQ481" s="28"/>
      <c r="FR481" s="28"/>
      <c r="FS481" s="28"/>
      <c r="FT481" s="28"/>
      <c r="FU481" s="28"/>
      <c r="FV481" s="28"/>
      <c r="FW481" s="28"/>
      <c r="FX481" s="28"/>
      <c r="FY481" s="28"/>
      <c r="FZ481" s="28"/>
      <c r="GA481" s="28"/>
      <c r="GB481" s="28"/>
      <c r="GC481" s="28"/>
      <c r="GD481" s="28"/>
      <c r="GE481" s="28"/>
      <c r="GF481" s="28"/>
      <c r="GG481" s="28"/>
      <c r="GH481" s="28"/>
      <c r="GI481" s="28"/>
      <c r="GJ481" s="28"/>
      <c r="GK481" s="28"/>
      <c r="GL481" s="28"/>
      <c r="GM481" s="28"/>
      <c r="GN481" s="28"/>
      <c r="GO481" s="28"/>
      <c r="GP481" s="28"/>
      <c r="GQ481" s="28"/>
      <c r="GR481" s="28"/>
      <c r="GS481" s="28"/>
      <c r="GT481" s="28"/>
      <c r="GU481" s="28"/>
      <c r="GV481" s="28"/>
      <c r="GW481" s="28"/>
      <c r="GX481" s="28"/>
      <c r="GY481" s="28"/>
      <c r="GZ481" s="28"/>
      <c r="HA481" s="28"/>
      <c r="HB481" s="28"/>
      <c r="HC481" s="28"/>
      <c r="HD481" s="28"/>
      <c r="HE481" s="28"/>
      <c r="HF481" s="28"/>
      <c r="HG481" s="28"/>
      <c r="HH481" s="28"/>
      <c r="HI481" s="28"/>
      <c r="HJ481" s="28"/>
      <c r="HK481" s="28"/>
      <c r="HL481" s="28"/>
      <c r="HM481" s="28"/>
      <c r="HN481" s="28"/>
      <c r="HO481" s="28"/>
      <c r="HP481" s="28"/>
      <c r="HQ481" s="28"/>
      <c r="HR481" s="28"/>
      <c r="HS481" s="28"/>
      <c r="HT481" s="28"/>
      <c r="HU481" s="28"/>
      <c r="HV481" s="28"/>
      <c r="HW481" s="28"/>
      <c r="HX481" s="28"/>
      <c r="HY481" s="28"/>
      <c r="HZ481" s="28"/>
      <c r="IA481" s="28"/>
      <c r="IB481" s="28"/>
      <c r="IC481" s="28"/>
      <c r="ID481" s="28"/>
      <c r="IE481" s="28"/>
      <c r="IF481" s="28"/>
      <c r="IG481" s="28"/>
      <c r="IH481" s="28"/>
      <c r="II481" s="28"/>
      <c r="IJ481" s="28"/>
      <c r="IK481" s="28"/>
      <c r="IL481" s="28"/>
      <c r="IM481" s="28"/>
      <c r="IN481" s="28"/>
      <c r="IO481" s="28"/>
      <c r="IP481" s="28"/>
      <c r="IQ481" s="28"/>
      <c r="IR481" s="28"/>
      <c r="IS481" s="28"/>
      <c r="IT481" s="28"/>
      <c r="IU481" s="28"/>
      <c r="IV481" s="28"/>
    </row>
    <row r="482" spans="1:256">
      <c r="C482" s="28"/>
      <c r="D482" s="412" t="s">
        <v>33</v>
      </c>
      <c r="E482" s="131"/>
      <c r="F482" s="82"/>
      <c r="G482" s="20" t="s">
        <v>720</v>
      </c>
      <c r="H482" s="152"/>
      <c r="I482" s="152"/>
      <c r="J482" s="1324"/>
      <c r="K482" s="1324"/>
      <c r="L482" s="1324"/>
      <c r="M482" s="1324"/>
      <c r="N482" s="1324"/>
      <c r="O482" s="1324"/>
      <c r="P482" s="1324"/>
      <c r="Q482" s="1323"/>
      <c r="R482" s="1323"/>
      <c r="S482" s="1323"/>
      <c r="T482" s="1323"/>
      <c r="U482" s="1323"/>
      <c r="V482" s="1323"/>
      <c r="W482" s="1323"/>
      <c r="X482"/>
      <c r="Y482" s="152"/>
      <c r="Z482" s="1323"/>
      <c r="AA482" s="1323"/>
      <c r="AB482" s="1323"/>
      <c r="AC482" s="1323">
        <v>0</v>
      </c>
      <c r="AD482" s="1323">
        <v>0</v>
      </c>
      <c r="AE482" s="1323">
        <v>0</v>
      </c>
      <c r="AF482" s="1323">
        <v>0</v>
      </c>
      <c r="AG482" s="1323">
        <v>0</v>
      </c>
      <c r="AH482" s="1323">
        <v>0</v>
      </c>
      <c r="AI482" s="1323">
        <v>0</v>
      </c>
      <c r="AJ482" s="1323">
        <v>0</v>
      </c>
      <c r="AK482" s="1323">
        <v>0</v>
      </c>
      <c r="AL482" s="1323">
        <v>0</v>
      </c>
      <c r="AM482" s="1323">
        <v>0</v>
      </c>
      <c r="AN482" s="1323">
        <v>0</v>
      </c>
      <c r="AO482" s="1323">
        <v>0</v>
      </c>
      <c r="AP482" s="1323">
        <v>0</v>
      </c>
      <c r="AQ482" s="1323">
        <v>0</v>
      </c>
      <c r="AR482" s="1323">
        <v>0</v>
      </c>
      <c r="AS482" s="1323">
        <v>0</v>
      </c>
    </row>
    <row r="483" spans="1:256">
      <c r="C483" s="28"/>
      <c r="D483" s="412" t="s">
        <v>307</v>
      </c>
      <c r="E483" s="131"/>
      <c r="F483" s="82"/>
      <c r="G483" s="545" t="s">
        <v>171</v>
      </c>
      <c r="H483" s="545"/>
      <c r="I483" s="545"/>
      <c r="J483" s="1336"/>
      <c r="K483" s="1336"/>
      <c r="L483" s="1336"/>
      <c r="M483" s="1336"/>
      <c r="N483" s="1336"/>
      <c r="O483" s="1336"/>
      <c r="P483" s="1336"/>
      <c r="Q483" s="1336"/>
      <c r="R483" s="1336"/>
      <c r="S483" s="1336"/>
      <c r="T483" s="1336"/>
      <c r="U483" s="1336"/>
      <c r="V483" s="1336"/>
      <c r="W483" s="1336"/>
      <c r="X483"/>
      <c r="Y483" s="152"/>
      <c r="Z483" s="1336"/>
      <c r="AA483" s="1336"/>
      <c r="AB483" s="1336"/>
      <c r="AC483" s="1337">
        <v>100000000</v>
      </c>
      <c r="AD483" s="1336"/>
      <c r="AE483" s="1336"/>
      <c r="AF483" s="1336"/>
      <c r="AG483" s="1336"/>
      <c r="AH483" s="1336"/>
      <c r="AI483" s="1336"/>
      <c r="AJ483" s="1336"/>
      <c r="AK483" s="1336"/>
      <c r="AL483" s="1336"/>
      <c r="AM483" s="1336"/>
      <c r="AN483" s="1336"/>
      <c r="AO483" s="1336"/>
      <c r="AP483" s="1336"/>
      <c r="AQ483" s="1336"/>
      <c r="AR483" s="1336"/>
      <c r="AS483" s="1336"/>
    </row>
    <row r="484" spans="1:256">
      <c r="C484" s="19"/>
      <c r="D484" s="19"/>
      <c r="E484" s="487"/>
      <c r="F484" s="82"/>
      <c r="G484" s="146" t="s">
        <v>38</v>
      </c>
      <c r="H484" s="146"/>
      <c r="I484" s="146"/>
      <c r="J484" s="515"/>
      <c r="K484" s="515"/>
      <c r="L484" s="515"/>
      <c r="M484" s="515"/>
      <c r="N484" s="515"/>
      <c r="O484" s="515"/>
      <c r="P484" s="515"/>
      <c r="Q484" s="1322"/>
      <c r="R484" s="1322"/>
      <c r="S484" s="1322"/>
      <c r="T484" s="1322"/>
      <c r="U484" s="1322"/>
      <c r="V484" s="1322"/>
      <c r="W484" s="1322"/>
      <c r="X484"/>
      <c r="Y484" s="152"/>
      <c r="Z484" s="1322"/>
      <c r="AA484" s="1322"/>
      <c r="AB484" s="1322"/>
      <c r="AC484" s="1322">
        <v>128603300</v>
      </c>
      <c r="AD484" s="1322">
        <v>27462998.369999997</v>
      </c>
      <c r="AE484" s="1322">
        <v>27194834.579999998</v>
      </c>
      <c r="AF484" s="1322">
        <v>25487612.5</v>
      </c>
      <c r="AG484" s="1322">
        <v>26124802.8125</v>
      </c>
      <c r="AH484" s="1322">
        <v>26777922.8828125</v>
      </c>
      <c r="AI484" s="1322">
        <v>27447370.954882808</v>
      </c>
      <c r="AJ484" s="1322">
        <v>28133555.228754871</v>
      </c>
      <c r="AK484" s="1322">
        <v>28836894.109473743</v>
      </c>
      <c r="AL484" s="1322">
        <v>29557816.462210581</v>
      </c>
      <c r="AM484" s="1322">
        <v>30296761.873765849</v>
      </c>
      <c r="AN484" s="1322">
        <v>31054180.920609988</v>
      </c>
      <c r="AO484" s="1322">
        <v>31830535.443625234</v>
      </c>
      <c r="AP484" s="1322">
        <v>32626298.829715863</v>
      </c>
      <c r="AQ484" s="1322">
        <v>33441956.300458755</v>
      </c>
      <c r="AR484" s="1322">
        <v>34278005.207970224</v>
      </c>
      <c r="AS484" s="1322">
        <v>35134955.338169478</v>
      </c>
      <c r="AT484" s="19"/>
      <c r="AU484" s="19"/>
      <c r="AV484" s="19"/>
      <c r="AW484" s="19"/>
      <c r="AX484" s="19"/>
      <c r="AY484" s="19"/>
      <c r="AZ484" s="19"/>
      <c r="BA484" s="19"/>
      <c r="BB484" s="19"/>
      <c r="BC484" s="19"/>
      <c r="BD484" s="19"/>
      <c r="BE484" s="19"/>
      <c r="BF484" s="19"/>
      <c r="BG484" s="19"/>
      <c r="BH484" s="19"/>
      <c r="BI484" s="19"/>
      <c r="BJ484" s="19"/>
      <c r="BK484" s="19"/>
      <c r="BL484" s="19"/>
      <c r="BM484" s="19"/>
      <c r="BN484" s="19"/>
      <c r="BO484" s="19"/>
      <c r="BP484" s="19"/>
      <c r="BQ484" s="19"/>
      <c r="BR484" s="19"/>
      <c r="BS484" s="19"/>
      <c r="BT484" s="19"/>
      <c r="BU484" s="19"/>
      <c r="BV484" s="19"/>
      <c r="BW484" s="19"/>
      <c r="BX484" s="19"/>
      <c r="BY484" s="19"/>
      <c r="BZ484" s="19"/>
      <c r="CA484" s="19"/>
      <c r="CB484" s="19"/>
      <c r="CC484" s="19"/>
      <c r="CD484" s="19"/>
      <c r="CE484" s="19"/>
      <c r="CF484" s="19"/>
      <c r="CG484" s="19"/>
      <c r="CH484" s="19"/>
      <c r="CI484" s="19"/>
      <c r="CJ484" s="19"/>
      <c r="CK484" s="19"/>
      <c r="CL484" s="19"/>
      <c r="CM484" s="19"/>
      <c r="CN484" s="19"/>
      <c r="CO484" s="19"/>
      <c r="CP484" s="19"/>
      <c r="CQ484" s="19"/>
      <c r="CR484" s="19"/>
      <c r="CS484" s="19"/>
      <c r="CT484" s="19"/>
      <c r="CU484" s="19"/>
      <c r="CV484" s="19"/>
      <c r="CW484" s="19"/>
      <c r="CX484" s="19"/>
      <c r="CY484" s="19"/>
      <c r="CZ484" s="19"/>
      <c r="DA484" s="19"/>
      <c r="DB484" s="19"/>
      <c r="DC484" s="19"/>
      <c r="DD484" s="19"/>
      <c r="DE484" s="19"/>
      <c r="DF484" s="19"/>
      <c r="DG484" s="19"/>
      <c r="DH484" s="19"/>
      <c r="DI484" s="19"/>
      <c r="DJ484" s="19"/>
      <c r="DK484" s="19"/>
      <c r="DL484" s="19"/>
      <c r="DM484" s="19"/>
      <c r="DN484" s="19"/>
      <c r="DO484" s="19"/>
      <c r="DP484" s="19"/>
      <c r="DQ484" s="19"/>
      <c r="DR484" s="19"/>
      <c r="DS484" s="19"/>
      <c r="DT484" s="19"/>
      <c r="DU484" s="19"/>
      <c r="DV484" s="19"/>
      <c r="DW484" s="19"/>
      <c r="DX484" s="19"/>
      <c r="DY484" s="19"/>
      <c r="DZ484" s="19"/>
      <c r="EA484" s="19"/>
      <c r="EB484" s="19"/>
      <c r="EC484" s="19"/>
      <c r="ED484" s="19"/>
      <c r="EE484" s="19"/>
      <c r="EF484" s="19"/>
      <c r="EG484" s="19"/>
      <c r="EH484" s="19"/>
      <c r="EI484" s="19"/>
      <c r="EJ484" s="19"/>
      <c r="EK484" s="19"/>
      <c r="EL484" s="19"/>
      <c r="EM484" s="19"/>
      <c r="EN484" s="19"/>
      <c r="EO484" s="19"/>
      <c r="EP484" s="19"/>
      <c r="EQ484" s="19"/>
      <c r="ER484" s="19"/>
      <c r="ES484" s="19"/>
      <c r="ET484" s="19"/>
      <c r="EU484" s="19"/>
      <c r="EV484" s="19"/>
      <c r="EW484" s="19"/>
      <c r="EX484" s="19"/>
      <c r="EY484" s="19"/>
      <c r="EZ484" s="19"/>
      <c r="FA484" s="19"/>
      <c r="FB484" s="19"/>
      <c r="FC484" s="19"/>
      <c r="FD484" s="19"/>
      <c r="FE484" s="19"/>
      <c r="FF484" s="19"/>
      <c r="FG484" s="19"/>
      <c r="FH484" s="19"/>
      <c r="FI484" s="19"/>
      <c r="FJ484" s="19"/>
      <c r="FK484" s="19"/>
      <c r="FL484" s="19"/>
      <c r="FM484" s="19"/>
      <c r="FN484" s="19"/>
      <c r="FO484" s="19"/>
      <c r="FP484" s="19"/>
      <c r="FQ484" s="19"/>
      <c r="FR484" s="19"/>
      <c r="FS484" s="19"/>
      <c r="FT484" s="19"/>
      <c r="FU484" s="19"/>
      <c r="FV484" s="19"/>
      <c r="FW484" s="19"/>
      <c r="FX484" s="19"/>
      <c r="FY484" s="19"/>
      <c r="FZ484" s="19"/>
      <c r="GA484" s="19"/>
      <c r="GB484" s="19"/>
      <c r="GC484" s="19"/>
      <c r="GD484" s="19"/>
      <c r="GE484" s="19"/>
      <c r="GF484" s="19"/>
      <c r="GG484" s="19"/>
      <c r="GH484" s="19"/>
      <c r="GI484" s="19"/>
      <c r="GJ484" s="19"/>
      <c r="GK484" s="19"/>
      <c r="GL484" s="19"/>
      <c r="GM484" s="19"/>
      <c r="GN484" s="19"/>
      <c r="GO484" s="19"/>
      <c r="GP484" s="19"/>
      <c r="GQ484" s="19"/>
      <c r="GR484" s="19"/>
      <c r="GS484" s="19"/>
      <c r="GT484" s="19"/>
      <c r="GU484" s="19"/>
      <c r="GV484" s="19"/>
      <c r="GW484" s="19"/>
      <c r="GX484" s="19"/>
      <c r="GY484" s="19"/>
      <c r="GZ484" s="19"/>
      <c r="HA484" s="19"/>
      <c r="HB484" s="19"/>
      <c r="HC484" s="19"/>
      <c r="HD484" s="19"/>
      <c r="HE484" s="19"/>
      <c r="HF484" s="19"/>
      <c r="HG484" s="19"/>
      <c r="HH484" s="19"/>
      <c r="HI484" s="19"/>
      <c r="HJ484" s="19"/>
      <c r="HK484" s="19"/>
      <c r="HL484" s="19"/>
      <c r="HM484" s="19"/>
      <c r="HN484" s="19"/>
      <c r="HO484" s="19"/>
      <c r="HP484" s="19"/>
      <c r="HQ484" s="19"/>
      <c r="HR484" s="19"/>
      <c r="HS484" s="19"/>
      <c r="HT484" s="19"/>
      <c r="HU484" s="19"/>
      <c r="HV484" s="19"/>
      <c r="HW484" s="19"/>
      <c r="HX484" s="19"/>
      <c r="HY484" s="19"/>
      <c r="HZ484" s="19"/>
      <c r="IA484" s="19"/>
      <c r="IB484" s="19"/>
      <c r="IC484" s="19"/>
      <c r="ID484" s="19"/>
      <c r="IE484" s="19"/>
      <c r="IF484" s="19"/>
      <c r="IG484" s="19"/>
      <c r="IH484" s="19"/>
      <c r="II484" s="19"/>
      <c r="IJ484" s="19"/>
      <c r="IK484" s="19"/>
      <c r="IL484" s="19"/>
      <c r="IM484" s="19"/>
      <c r="IN484" s="19"/>
      <c r="IO484" s="19"/>
      <c r="IP484" s="19"/>
      <c r="IQ484" s="19"/>
      <c r="IR484" s="19"/>
      <c r="IS484" s="19"/>
      <c r="IT484" s="19"/>
      <c r="IU484" s="19"/>
      <c r="IV484" s="19"/>
    </row>
    <row r="485" spans="1:256">
      <c r="C485" s="28"/>
      <c r="E485" s="131"/>
      <c r="F485" s="82"/>
      <c r="G485" s="152"/>
      <c r="H485" s="152"/>
      <c r="I485" s="152"/>
      <c r="J485" s="145"/>
      <c r="K485" s="145"/>
      <c r="L485" s="145"/>
      <c r="M485" s="145"/>
      <c r="N485" s="145"/>
      <c r="O485" s="145"/>
      <c r="P485" s="145"/>
      <c r="Q485" s="89"/>
      <c r="R485" s="89"/>
      <c r="S485" s="89"/>
      <c r="T485" s="89"/>
      <c r="U485" s="89"/>
      <c r="V485" s="89"/>
      <c r="W485" s="89"/>
      <c r="X485"/>
      <c r="Y485" s="152"/>
      <c r="Z485" s="89"/>
      <c r="AA485" s="89"/>
      <c r="AB485" s="89"/>
      <c r="AC485" s="89"/>
      <c r="AD485" s="89"/>
      <c r="AE485" s="89"/>
      <c r="AF485" s="89"/>
      <c r="AG485" s="89"/>
      <c r="AH485" s="89"/>
      <c r="AI485" s="89"/>
      <c r="AJ485" s="89"/>
      <c r="AK485" s="89"/>
      <c r="AL485" s="89"/>
      <c r="AM485" s="89"/>
      <c r="AN485" s="89"/>
      <c r="AO485" s="89"/>
      <c r="AP485" s="89"/>
      <c r="AQ485" s="89"/>
      <c r="AR485" s="89"/>
      <c r="AS485" s="89"/>
    </row>
    <row r="486" spans="1:256">
      <c r="C486" s="122"/>
      <c r="D486" s="1327"/>
      <c r="E486" s="145"/>
      <c r="F486" s="488" t="s">
        <v>724</v>
      </c>
      <c r="G486" s="152"/>
      <c r="H486" s="152"/>
      <c r="I486" s="152"/>
      <c r="J486" s="1324"/>
      <c r="K486" s="1324"/>
      <c r="L486" s="1323"/>
      <c r="M486" s="1323"/>
      <c r="N486" s="1323"/>
      <c r="O486" s="1323"/>
      <c r="P486" s="1323"/>
      <c r="Q486" s="1323"/>
      <c r="R486" s="1323"/>
      <c r="S486" s="1323"/>
      <c r="T486" s="1323"/>
      <c r="U486" s="1323"/>
      <c r="V486" s="1323"/>
      <c r="W486" s="1323"/>
      <c r="X486"/>
      <c r="Y486" s="152"/>
      <c r="Z486" s="1323"/>
      <c r="AA486" s="1323"/>
      <c r="AB486" s="1323"/>
      <c r="AC486" s="1323">
        <v>9596132.6400001515</v>
      </c>
      <c r="AD486" s="1323">
        <v>6600000</v>
      </c>
      <c r="AE486" s="1323">
        <v>16600000</v>
      </c>
      <c r="AF486" s="1323">
        <v>19800000</v>
      </c>
      <c r="AG486" s="1323">
        <v>13100000</v>
      </c>
      <c r="AH486" s="1323">
        <v>37100000</v>
      </c>
      <c r="AI486" s="1323">
        <v>43600000</v>
      </c>
      <c r="AJ486" s="1323">
        <v>53300000</v>
      </c>
      <c r="AK486" s="1323">
        <v>51300000</v>
      </c>
      <c r="AL486" s="1323">
        <v>41800000</v>
      </c>
      <c r="AM486" s="1323">
        <v>35800000</v>
      </c>
      <c r="AN486" s="1323">
        <v>44600000</v>
      </c>
      <c r="AO486" s="1323">
        <v>31000000</v>
      </c>
      <c r="AP486" s="1323">
        <v>30000000</v>
      </c>
      <c r="AQ486" s="1323">
        <v>-35700000</v>
      </c>
      <c r="AR486" s="1323">
        <v>61700000</v>
      </c>
      <c r="AS486" s="1323">
        <v>8100000</v>
      </c>
      <c r="AT486" s="122"/>
      <c r="AU486" s="122"/>
      <c r="AV486" s="122"/>
      <c r="AW486" s="122"/>
      <c r="AX486" s="122"/>
      <c r="AY486" s="122"/>
      <c r="AZ486" s="122"/>
      <c r="BA486" s="122"/>
      <c r="BB486" s="122"/>
      <c r="BC486" s="122"/>
      <c r="BD486" s="122"/>
      <c r="BE486" s="122"/>
      <c r="BF486" s="122"/>
      <c r="BG486" s="122"/>
      <c r="BH486" s="122"/>
      <c r="BI486" s="122"/>
      <c r="BJ486" s="122"/>
      <c r="BK486" s="122"/>
      <c r="BL486" s="122"/>
      <c r="BM486" s="122"/>
      <c r="BN486" s="122"/>
      <c r="BO486" s="122"/>
      <c r="BP486" s="122"/>
      <c r="BQ486" s="122"/>
      <c r="BR486" s="122"/>
      <c r="BS486" s="122"/>
      <c r="BT486" s="122"/>
      <c r="BU486" s="122"/>
      <c r="BV486" s="122"/>
      <c r="BW486" s="122"/>
      <c r="BX486" s="122"/>
      <c r="BY486" s="122"/>
      <c r="BZ486" s="122"/>
      <c r="CA486" s="122"/>
      <c r="CB486" s="122"/>
      <c r="CC486" s="122"/>
      <c r="CD486" s="122"/>
      <c r="CE486" s="122"/>
      <c r="CF486" s="122"/>
      <c r="CG486" s="122"/>
      <c r="CH486" s="122"/>
      <c r="CI486" s="122"/>
      <c r="CJ486" s="122"/>
      <c r="CK486" s="122"/>
      <c r="CL486" s="122"/>
      <c r="CM486" s="122"/>
      <c r="CN486" s="122"/>
      <c r="CO486" s="122"/>
      <c r="CP486" s="122"/>
      <c r="CQ486" s="122"/>
      <c r="CR486" s="122"/>
      <c r="CS486" s="122"/>
      <c r="CT486" s="122"/>
      <c r="CU486" s="122"/>
      <c r="CV486" s="122"/>
      <c r="CW486" s="122"/>
      <c r="CX486" s="122"/>
      <c r="CY486" s="122"/>
      <c r="CZ486" s="122"/>
      <c r="DA486" s="122"/>
      <c r="DB486" s="122"/>
      <c r="DC486" s="122"/>
      <c r="DD486" s="122"/>
      <c r="DE486" s="122"/>
      <c r="DF486" s="122"/>
      <c r="DG486" s="122"/>
      <c r="DH486" s="122"/>
      <c r="DI486" s="122"/>
      <c r="DJ486" s="122"/>
      <c r="DK486" s="122"/>
      <c r="DL486" s="122"/>
      <c r="DM486" s="122"/>
      <c r="DN486" s="122"/>
      <c r="DO486" s="122"/>
      <c r="DP486" s="122"/>
      <c r="DQ486" s="122"/>
      <c r="DR486" s="122"/>
      <c r="DS486" s="122"/>
      <c r="DT486" s="122"/>
      <c r="DU486" s="122"/>
      <c r="DV486" s="122"/>
      <c r="DW486" s="122"/>
      <c r="DX486" s="122"/>
      <c r="DY486" s="122"/>
      <c r="DZ486" s="122"/>
      <c r="EA486" s="122"/>
      <c r="EB486" s="122"/>
      <c r="EC486" s="122"/>
      <c r="ED486" s="122"/>
      <c r="EE486" s="122"/>
      <c r="EF486" s="122"/>
      <c r="EG486" s="122"/>
      <c r="EH486" s="122"/>
      <c r="EI486" s="122"/>
      <c r="EJ486" s="122"/>
      <c r="EK486" s="122"/>
      <c r="EL486" s="122"/>
      <c r="EM486" s="122"/>
      <c r="EN486" s="122"/>
      <c r="EO486" s="122"/>
      <c r="EP486" s="122"/>
      <c r="EQ486" s="122"/>
      <c r="ER486" s="122"/>
      <c r="ES486" s="122"/>
      <c r="ET486" s="122"/>
      <c r="EU486" s="122"/>
      <c r="EV486" s="122"/>
      <c r="EW486" s="122"/>
      <c r="EX486" s="122"/>
      <c r="EY486" s="122"/>
      <c r="EZ486" s="122"/>
      <c r="FA486" s="122"/>
      <c r="FB486" s="122"/>
      <c r="FC486" s="122"/>
      <c r="FD486" s="122"/>
      <c r="FE486" s="122"/>
      <c r="FF486" s="122"/>
      <c r="FG486" s="122"/>
      <c r="FH486" s="122"/>
      <c r="FI486" s="122"/>
      <c r="FJ486" s="122"/>
      <c r="FK486" s="122"/>
      <c r="FL486" s="122"/>
      <c r="FM486" s="122"/>
      <c r="FN486" s="122"/>
      <c r="FO486" s="122"/>
      <c r="FP486" s="122"/>
      <c r="FQ486" s="122"/>
      <c r="FR486" s="122"/>
      <c r="FS486" s="122"/>
      <c r="FT486" s="122"/>
      <c r="FU486" s="122"/>
      <c r="FV486" s="122"/>
      <c r="FW486" s="122"/>
      <c r="FX486" s="122"/>
      <c r="FY486" s="122"/>
      <c r="FZ486" s="122"/>
      <c r="GA486" s="122"/>
      <c r="GB486" s="122"/>
      <c r="GC486" s="122"/>
      <c r="GD486" s="122"/>
      <c r="GE486" s="122"/>
      <c r="GF486" s="122"/>
      <c r="GG486" s="122"/>
      <c r="GH486" s="122"/>
      <c r="GI486" s="122"/>
      <c r="GJ486" s="122"/>
      <c r="GK486" s="122"/>
      <c r="GL486" s="122"/>
      <c r="GM486" s="122"/>
      <c r="GN486" s="122"/>
      <c r="GO486" s="122"/>
      <c r="GP486" s="122"/>
      <c r="GQ486" s="122"/>
      <c r="GR486" s="122"/>
      <c r="GS486" s="122"/>
      <c r="GT486" s="122"/>
      <c r="GU486" s="122"/>
      <c r="GV486" s="122"/>
      <c r="GW486" s="122"/>
      <c r="GX486" s="122"/>
      <c r="GY486" s="122"/>
      <c r="GZ486" s="122"/>
      <c r="HA486" s="122"/>
      <c r="HB486" s="122"/>
      <c r="HC486" s="122"/>
      <c r="HD486" s="122"/>
      <c r="HE486" s="122"/>
      <c r="HF486" s="122"/>
      <c r="HG486" s="122"/>
      <c r="HH486" s="122"/>
      <c r="HI486" s="122"/>
      <c r="HJ486" s="122"/>
      <c r="HK486" s="122"/>
      <c r="HL486" s="122"/>
      <c r="HM486" s="122"/>
      <c r="HN486" s="122"/>
      <c r="HO486" s="122"/>
      <c r="HP486" s="122"/>
      <c r="HQ486" s="122"/>
      <c r="HR486" s="122"/>
      <c r="HS486" s="122"/>
      <c r="HT486" s="122"/>
      <c r="HU486" s="122"/>
      <c r="HV486" s="122"/>
      <c r="HW486" s="122"/>
      <c r="HX486" s="122"/>
      <c r="HY486" s="122"/>
      <c r="HZ486" s="122"/>
      <c r="IA486" s="122"/>
      <c r="IB486" s="122"/>
      <c r="IC486" s="122"/>
      <c r="ID486" s="122"/>
      <c r="IE486" s="122"/>
      <c r="IF486" s="122"/>
      <c r="IG486" s="122"/>
      <c r="IH486" s="122"/>
      <c r="II486" s="122"/>
      <c r="IJ486" s="122"/>
      <c r="IK486" s="122"/>
      <c r="IL486" s="122"/>
      <c r="IM486" s="122"/>
      <c r="IN486" s="122"/>
      <c r="IO486" s="122"/>
      <c r="IP486" s="122"/>
      <c r="IQ486" s="122"/>
      <c r="IR486" s="122"/>
      <c r="IS486" s="122"/>
      <c r="IT486" s="122"/>
      <c r="IU486" s="122"/>
      <c r="IV486" s="122"/>
    </row>
    <row r="487" spans="1:256">
      <c r="C487" s="28"/>
      <c r="E487" s="131"/>
      <c r="F487" s="82"/>
      <c r="G487" s="152"/>
      <c r="H487" s="152"/>
      <c r="I487" s="152"/>
      <c r="J487" s="145"/>
      <c r="K487" s="145"/>
      <c r="L487" s="145"/>
      <c r="M487" s="145"/>
      <c r="N487" s="145"/>
      <c r="O487" s="145"/>
      <c r="P487" s="145"/>
      <c r="Q487" s="89"/>
      <c r="R487" s="89"/>
      <c r="S487" s="89"/>
      <c r="T487" s="89"/>
      <c r="U487" s="89"/>
      <c r="V487" s="89"/>
      <c r="W487" s="89"/>
      <c r="X487"/>
      <c r="Y487" s="152"/>
      <c r="Z487" s="89"/>
      <c r="AA487" s="89"/>
      <c r="AB487" s="89"/>
      <c r="AC487" s="89"/>
      <c r="AD487" s="89"/>
      <c r="AE487" s="89"/>
      <c r="AF487" s="89"/>
      <c r="AG487" s="89"/>
      <c r="AH487" s="89"/>
      <c r="AI487" s="89"/>
      <c r="AJ487" s="89"/>
      <c r="AK487" s="83"/>
      <c r="AL487" s="83"/>
      <c r="AM487" s="83"/>
      <c r="AN487" s="83"/>
      <c r="AO487" s="83"/>
      <c r="AP487" s="83"/>
      <c r="AQ487" s="83"/>
      <c r="AR487" s="83"/>
      <c r="AS487" s="83"/>
    </row>
    <row r="488" spans="1:256">
      <c r="C488" s="28"/>
      <c r="E488" s="573" t="s">
        <v>725</v>
      </c>
      <c r="F488" s="133"/>
      <c r="G488" s="574"/>
      <c r="H488" s="574"/>
      <c r="I488" s="133"/>
      <c r="J488" s="1338"/>
      <c r="K488" s="1338"/>
      <c r="L488" s="1338"/>
      <c r="M488" s="1338"/>
      <c r="N488" s="1338"/>
      <c r="O488" s="1338"/>
      <c r="P488" s="1338"/>
      <c r="Q488" s="1339"/>
      <c r="R488" s="1339"/>
      <c r="S488" s="1339"/>
      <c r="T488" s="1339"/>
      <c r="U488" s="1339"/>
      <c r="V488" s="1339"/>
      <c r="W488" s="1339"/>
      <c r="X488"/>
      <c r="Y488" s="152"/>
      <c r="Z488" s="1339"/>
      <c r="AA488" s="1339"/>
      <c r="AB488" s="1339"/>
      <c r="AC488" s="1339">
        <v>1234702689.908885</v>
      </c>
      <c r="AD488" s="1339">
        <v>1234589520.3925493</v>
      </c>
      <c r="AE488" s="1339">
        <v>1230558057.1730251</v>
      </c>
      <c r="AF488" s="1339">
        <v>1233311611.64364</v>
      </c>
      <c r="AG488" s="1339">
        <v>1258671193.8384032</v>
      </c>
      <c r="AH488" s="1339">
        <v>1313288845.9410586</v>
      </c>
      <c r="AI488" s="1339">
        <v>1384587133.1187363</v>
      </c>
      <c r="AJ488" s="1339">
        <v>1467390306.1184626</v>
      </c>
      <c r="AK488" s="1339">
        <v>1544497285.9839985</v>
      </c>
      <c r="AL488" s="1339">
        <v>1618208178.0624967</v>
      </c>
      <c r="AM488" s="1339">
        <v>1691736054.4334433</v>
      </c>
      <c r="AN488" s="1339">
        <v>1770576913.3673604</v>
      </c>
      <c r="AO488" s="1339">
        <v>1868509554.9288127</v>
      </c>
      <c r="AP488" s="1339">
        <v>1941476143.8574724</v>
      </c>
      <c r="AQ488" s="1339">
        <v>1939943410.6259747</v>
      </c>
      <c r="AR488" s="1339">
        <v>1983767078.1424546</v>
      </c>
      <c r="AS488" s="1339">
        <v>2008396642.9260015</v>
      </c>
    </row>
    <row r="489" spans="1:256">
      <c r="C489" s="28"/>
      <c r="E489" s="487"/>
      <c r="F489" s="152"/>
      <c r="G489" s="152"/>
      <c r="H489" s="152"/>
      <c r="I489" s="130"/>
      <c r="J489" s="145"/>
      <c r="K489" s="145"/>
      <c r="L489" s="145"/>
      <c r="M489" s="145"/>
      <c r="N489" s="145"/>
      <c r="O489" s="145"/>
      <c r="P489" s="145"/>
      <c r="Q489" s="89"/>
      <c r="R489" s="89"/>
      <c r="S489" s="89"/>
      <c r="T489" s="89"/>
      <c r="U489" s="89"/>
      <c r="V489" s="89"/>
      <c r="W489" s="89"/>
      <c r="X489"/>
      <c r="Y489" s="152"/>
      <c r="Z489" s="89"/>
      <c r="AA489" s="89"/>
      <c r="AB489" s="89"/>
      <c r="AC489" s="89"/>
      <c r="AD489" s="89"/>
      <c r="AE489" s="89"/>
      <c r="AF489" s="89"/>
      <c r="AG489" s="89"/>
      <c r="AH489" s="89"/>
      <c r="AI489" s="89"/>
      <c r="AJ489" s="89"/>
      <c r="AK489" s="89"/>
      <c r="AL489" s="89"/>
      <c r="AM489" s="89"/>
      <c r="AN489" s="89"/>
      <c r="AO489" s="89"/>
      <c r="AP489" s="89"/>
      <c r="AQ489" s="89"/>
      <c r="AR489" s="89"/>
      <c r="AS489" s="89"/>
    </row>
    <row r="490" spans="1:256" s="122" customFormat="1">
      <c r="A490" s="171"/>
      <c r="B490" s="171"/>
      <c r="C490" s="28"/>
      <c r="D490" s="412"/>
      <c r="E490" s="525" t="s">
        <v>727</v>
      </c>
      <c r="F490" s="139"/>
      <c r="G490" s="139"/>
      <c r="H490" s="139"/>
      <c r="I490" s="133"/>
      <c r="J490" s="1338"/>
      <c r="K490" s="1338"/>
      <c r="L490" s="1338"/>
      <c r="M490" s="1338"/>
      <c r="N490" s="1338"/>
      <c r="O490" s="1338"/>
      <c r="P490" s="1338"/>
      <c r="Q490" s="1339"/>
      <c r="R490" s="1339"/>
      <c r="S490" s="1339"/>
      <c r="T490" s="1339"/>
      <c r="U490" s="1339"/>
      <c r="V490" s="1339"/>
      <c r="W490" s="1339"/>
      <c r="X490"/>
      <c r="Y490" s="152"/>
      <c r="Z490" s="1339"/>
      <c r="AA490" s="1339"/>
      <c r="AB490" s="1339"/>
      <c r="AC490" s="1339">
        <v>1587791189.908885</v>
      </c>
      <c r="AD490" s="1339">
        <v>1629795598.6673198</v>
      </c>
      <c r="AE490" s="1339">
        <v>1637576218.1878333</v>
      </c>
      <c r="AF490" s="1339">
        <v>1652988211.64364</v>
      </c>
      <c r="AG490" s="1339">
        <v>1695167293.8384032</v>
      </c>
      <c r="AH490" s="1339">
        <v>1767780345.9410586</v>
      </c>
      <c r="AI490" s="1339">
        <v>1857883233.1187363</v>
      </c>
      <c r="AJ490" s="1339">
        <v>1957011606.1184626</v>
      </c>
      <c r="AK490" s="1339">
        <v>2050215485.9839985</v>
      </c>
      <c r="AL490" s="1339">
        <v>2140528878.0624967</v>
      </c>
      <c r="AM490" s="1339">
        <v>2231317954.4334431</v>
      </c>
      <c r="AN490" s="1339">
        <v>2328185413.3673601</v>
      </c>
      <c r="AO490" s="1339">
        <v>2444910954.928813</v>
      </c>
      <c r="AP490" s="1339">
        <v>2537312743.8574724</v>
      </c>
      <c r="AQ490" s="1339">
        <v>2555989610.6259747</v>
      </c>
      <c r="AR490" s="1339">
        <v>2620826278.1424546</v>
      </c>
      <c r="AS490" s="1339">
        <v>2667306442.9260015</v>
      </c>
      <c r="AT490" s="28"/>
      <c r="AU490" s="28"/>
      <c r="AV490" s="28"/>
      <c r="AW490" s="28"/>
      <c r="AX490" s="28"/>
      <c r="AY490" s="28"/>
      <c r="AZ490" s="28"/>
      <c r="BA490" s="28"/>
      <c r="BB490" s="28"/>
      <c r="BC490" s="28"/>
      <c r="BD490" s="28"/>
      <c r="BE490" s="28"/>
      <c r="BF490" s="28"/>
      <c r="BG490" s="28"/>
      <c r="BH490" s="28"/>
      <c r="BI490" s="28"/>
      <c r="BJ490" s="28"/>
      <c r="BK490" s="28"/>
      <c r="BL490" s="28"/>
      <c r="BM490" s="28"/>
      <c r="BN490" s="28"/>
      <c r="BO490" s="28"/>
      <c r="BP490" s="28"/>
      <c r="BQ490" s="28"/>
      <c r="BR490" s="28"/>
      <c r="BS490" s="28"/>
      <c r="BT490" s="28"/>
      <c r="BU490" s="28"/>
      <c r="BV490" s="28"/>
      <c r="BW490" s="28"/>
      <c r="BX490" s="28"/>
      <c r="BY490" s="28"/>
      <c r="BZ490" s="28"/>
      <c r="CA490" s="28"/>
      <c r="CB490" s="28"/>
      <c r="CC490" s="28"/>
      <c r="CD490" s="28"/>
      <c r="CE490" s="28"/>
      <c r="CF490" s="28"/>
      <c r="CG490" s="28"/>
      <c r="CH490" s="28"/>
      <c r="CI490" s="28"/>
      <c r="CJ490" s="28"/>
      <c r="CK490" s="28"/>
      <c r="CL490" s="28"/>
      <c r="CM490" s="28"/>
      <c r="CN490" s="28"/>
      <c r="CO490" s="28"/>
      <c r="CP490" s="28"/>
      <c r="CQ490" s="28"/>
      <c r="CR490" s="28"/>
      <c r="CS490" s="28"/>
      <c r="CT490" s="28"/>
      <c r="CU490" s="28"/>
      <c r="CV490" s="28"/>
      <c r="CW490" s="28"/>
      <c r="CX490" s="28"/>
      <c r="CY490" s="28"/>
      <c r="CZ490" s="28"/>
      <c r="DA490" s="28"/>
      <c r="DB490" s="28"/>
      <c r="DC490" s="28"/>
      <c r="DD490" s="28"/>
      <c r="DE490" s="28"/>
      <c r="DF490" s="28"/>
      <c r="DG490" s="28"/>
      <c r="DH490" s="28"/>
      <c r="DI490" s="28"/>
      <c r="DJ490" s="28"/>
      <c r="DK490" s="28"/>
      <c r="DL490" s="28"/>
      <c r="DM490" s="28"/>
      <c r="DN490" s="28"/>
      <c r="DO490" s="28"/>
      <c r="DP490" s="28"/>
      <c r="DQ490" s="28"/>
      <c r="DR490" s="28"/>
      <c r="DS490" s="28"/>
      <c r="DT490" s="28"/>
      <c r="DU490" s="28"/>
      <c r="DV490" s="28"/>
      <c r="DW490" s="28"/>
      <c r="DX490" s="28"/>
      <c r="DY490" s="28"/>
      <c r="DZ490" s="28"/>
      <c r="EA490" s="28"/>
      <c r="EB490" s="28"/>
      <c r="EC490" s="28"/>
      <c r="ED490" s="28"/>
      <c r="EE490" s="28"/>
      <c r="EF490" s="28"/>
      <c r="EG490" s="28"/>
      <c r="EH490" s="28"/>
      <c r="EI490" s="28"/>
      <c r="EJ490" s="28"/>
      <c r="EK490" s="28"/>
      <c r="EL490" s="28"/>
      <c r="EM490" s="28"/>
      <c r="EN490" s="28"/>
      <c r="EO490" s="28"/>
      <c r="EP490" s="28"/>
      <c r="EQ490" s="28"/>
      <c r="ER490" s="28"/>
      <c r="ES490" s="28"/>
      <c r="ET490" s="28"/>
      <c r="EU490" s="28"/>
      <c r="EV490" s="28"/>
      <c r="EW490" s="28"/>
      <c r="EX490" s="28"/>
      <c r="EY490" s="28"/>
      <c r="EZ490" s="28"/>
      <c r="FA490" s="28"/>
      <c r="FB490" s="28"/>
      <c r="FC490" s="28"/>
      <c r="FD490" s="28"/>
      <c r="FE490" s="28"/>
      <c r="FF490" s="28"/>
      <c r="FG490" s="28"/>
      <c r="FH490" s="28"/>
      <c r="FI490" s="28"/>
      <c r="FJ490" s="28"/>
      <c r="FK490" s="28"/>
      <c r="FL490" s="28"/>
      <c r="FM490" s="28"/>
      <c r="FN490" s="28"/>
      <c r="FO490" s="28"/>
      <c r="FP490" s="28"/>
      <c r="FQ490" s="28"/>
      <c r="FR490" s="28"/>
      <c r="FS490" s="28"/>
      <c r="FT490" s="28"/>
      <c r="FU490" s="28"/>
      <c r="FV490" s="28"/>
      <c r="FW490" s="28"/>
      <c r="FX490" s="28"/>
      <c r="FY490" s="28"/>
      <c r="FZ490" s="28"/>
      <c r="GA490" s="28"/>
      <c r="GB490" s="28"/>
      <c r="GC490" s="28"/>
      <c r="GD490" s="28"/>
      <c r="GE490" s="28"/>
      <c r="GF490" s="28"/>
      <c r="GG490" s="28"/>
      <c r="GH490" s="28"/>
      <c r="GI490" s="28"/>
      <c r="GJ490" s="28"/>
      <c r="GK490" s="28"/>
      <c r="GL490" s="28"/>
      <c r="GM490" s="28"/>
      <c r="GN490" s="28"/>
      <c r="GO490" s="28"/>
      <c r="GP490" s="28"/>
      <c r="GQ490" s="28"/>
      <c r="GR490" s="28"/>
      <c r="GS490" s="28"/>
      <c r="GT490" s="28"/>
      <c r="GU490" s="28"/>
      <c r="GV490" s="28"/>
      <c r="GW490" s="28"/>
      <c r="GX490" s="28"/>
      <c r="GY490" s="28"/>
      <c r="GZ490" s="28"/>
      <c r="HA490" s="28"/>
      <c r="HB490" s="28"/>
      <c r="HC490" s="28"/>
      <c r="HD490" s="28"/>
      <c r="HE490" s="28"/>
      <c r="HF490" s="28"/>
      <c r="HG490" s="28"/>
      <c r="HH490" s="28"/>
      <c r="HI490" s="28"/>
      <c r="HJ490" s="28"/>
      <c r="HK490" s="28"/>
      <c r="HL490" s="28"/>
      <c r="HM490" s="28"/>
      <c r="HN490" s="28"/>
      <c r="HO490" s="28"/>
      <c r="HP490" s="28"/>
      <c r="HQ490" s="28"/>
      <c r="HR490" s="28"/>
      <c r="HS490" s="28"/>
      <c r="HT490" s="28"/>
      <c r="HU490" s="28"/>
      <c r="HV490" s="28"/>
      <c r="HW490" s="28"/>
      <c r="HX490" s="28"/>
      <c r="HY490" s="28"/>
      <c r="HZ490" s="28"/>
      <c r="IA490" s="28"/>
      <c r="IB490" s="28"/>
      <c r="IC490" s="28"/>
      <c r="ID490" s="28"/>
      <c r="IE490" s="28"/>
      <c r="IF490" s="28"/>
      <c r="IG490" s="28"/>
      <c r="IH490" s="28"/>
      <c r="II490" s="28"/>
      <c r="IJ490" s="28"/>
      <c r="IK490" s="28"/>
      <c r="IL490" s="28"/>
      <c r="IM490" s="28"/>
      <c r="IN490" s="28"/>
      <c r="IO490" s="28"/>
      <c r="IP490" s="28"/>
      <c r="IQ490" s="28"/>
      <c r="IR490" s="28"/>
      <c r="IS490" s="28"/>
      <c r="IT490" s="28"/>
      <c r="IU490" s="28"/>
      <c r="IV490" s="28"/>
    </row>
    <row r="491" spans="1:256" s="122" customFormat="1">
      <c r="A491" s="171"/>
      <c r="B491" s="171"/>
      <c r="C491" s="28"/>
      <c r="D491" s="412"/>
      <c r="E491" s="487"/>
      <c r="F491" s="152"/>
      <c r="G491" s="152"/>
      <c r="H491" s="152"/>
      <c r="I491" s="20"/>
      <c r="J491" s="145"/>
      <c r="K491" s="145"/>
      <c r="L491" s="145"/>
      <c r="M491" s="145"/>
      <c r="N491" s="145"/>
      <c r="O491" s="145"/>
      <c r="P491" s="145"/>
      <c r="Q491" s="89"/>
      <c r="R491" s="89"/>
      <c r="S491" s="89"/>
      <c r="T491" s="89"/>
      <c r="U491" s="89"/>
      <c r="V491" s="89"/>
      <c r="W491" s="89"/>
      <c r="X491"/>
      <c r="Y491" s="152"/>
      <c r="Z491" s="89"/>
      <c r="AA491" s="89"/>
      <c r="AB491" s="89"/>
      <c r="AC491" s="89"/>
      <c r="AD491" s="89"/>
      <c r="AE491" s="89"/>
      <c r="AF491" s="89"/>
      <c r="AG491" s="89"/>
      <c r="AH491" s="89"/>
      <c r="AI491" s="89"/>
      <c r="AJ491" s="89"/>
      <c r="AK491" s="89"/>
      <c r="AL491" s="89"/>
      <c r="AM491" s="89"/>
      <c r="AN491" s="89"/>
      <c r="AO491" s="89"/>
      <c r="AP491" s="89"/>
      <c r="AQ491" s="89"/>
      <c r="AR491" s="89"/>
      <c r="AS491" s="89"/>
      <c r="AT491" s="28"/>
      <c r="AU491" s="28"/>
      <c r="AV491" s="28"/>
      <c r="AW491" s="28"/>
      <c r="AX491" s="28"/>
      <c r="AY491" s="28"/>
      <c r="AZ491" s="28"/>
      <c r="BA491" s="28"/>
      <c r="BB491" s="28"/>
      <c r="BC491" s="28"/>
      <c r="BD491" s="28"/>
      <c r="BE491" s="28"/>
      <c r="BF491" s="28"/>
      <c r="BG491" s="28"/>
      <c r="BH491" s="28"/>
      <c r="BI491" s="28"/>
      <c r="BJ491" s="28"/>
      <c r="BK491" s="28"/>
      <c r="BL491" s="28"/>
      <c r="BM491" s="28"/>
      <c r="BN491" s="28"/>
      <c r="BO491" s="28"/>
      <c r="BP491" s="28"/>
      <c r="BQ491" s="28"/>
      <c r="BR491" s="28"/>
      <c r="BS491" s="28"/>
      <c r="BT491" s="28"/>
      <c r="BU491" s="28"/>
      <c r="BV491" s="28"/>
      <c r="BW491" s="28"/>
      <c r="BX491" s="28"/>
      <c r="BY491" s="28"/>
      <c r="BZ491" s="28"/>
      <c r="CA491" s="28"/>
      <c r="CB491" s="28"/>
      <c r="CC491" s="28"/>
      <c r="CD491" s="28"/>
      <c r="CE491" s="28"/>
      <c r="CF491" s="28"/>
      <c r="CG491" s="28"/>
      <c r="CH491" s="28"/>
      <c r="CI491" s="28"/>
      <c r="CJ491" s="28"/>
      <c r="CK491" s="28"/>
      <c r="CL491" s="28"/>
      <c r="CM491" s="28"/>
      <c r="CN491" s="28"/>
      <c r="CO491" s="28"/>
      <c r="CP491" s="28"/>
      <c r="CQ491" s="28"/>
      <c r="CR491" s="28"/>
      <c r="CS491" s="28"/>
      <c r="CT491" s="28"/>
      <c r="CU491" s="28"/>
      <c r="CV491" s="28"/>
      <c r="CW491" s="28"/>
      <c r="CX491" s="28"/>
      <c r="CY491" s="28"/>
      <c r="CZ491" s="28"/>
      <c r="DA491" s="28"/>
      <c r="DB491" s="28"/>
      <c r="DC491" s="28"/>
      <c r="DD491" s="28"/>
      <c r="DE491" s="28"/>
      <c r="DF491" s="28"/>
      <c r="DG491" s="28"/>
      <c r="DH491" s="28"/>
      <c r="DI491" s="28"/>
      <c r="DJ491" s="28"/>
      <c r="DK491" s="28"/>
      <c r="DL491" s="28"/>
      <c r="DM491" s="28"/>
      <c r="DN491" s="28"/>
      <c r="DO491" s="28"/>
      <c r="DP491" s="28"/>
      <c r="DQ491" s="28"/>
      <c r="DR491" s="28"/>
      <c r="DS491" s="28"/>
      <c r="DT491" s="28"/>
      <c r="DU491" s="28"/>
      <c r="DV491" s="28"/>
      <c r="DW491" s="28"/>
      <c r="DX491" s="28"/>
      <c r="DY491" s="28"/>
      <c r="DZ491" s="28"/>
      <c r="EA491" s="28"/>
      <c r="EB491" s="28"/>
      <c r="EC491" s="28"/>
      <c r="ED491" s="28"/>
      <c r="EE491" s="28"/>
      <c r="EF491" s="28"/>
      <c r="EG491" s="28"/>
      <c r="EH491" s="28"/>
      <c r="EI491" s="28"/>
      <c r="EJ491" s="28"/>
      <c r="EK491" s="28"/>
      <c r="EL491" s="28"/>
      <c r="EM491" s="28"/>
      <c r="EN491" s="28"/>
      <c r="EO491" s="28"/>
      <c r="EP491" s="28"/>
      <c r="EQ491" s="28"/>
      <c r="ER491" s="28"/>
      <c r="ES491" s="28"/>
      <c r="ET491" s="28"/>
      <c r="EU491" s="28"/>
      <c r="EV491" s="28"/>
      <c r="EW491" s="28"/>
      <c r="EX491" s="28"/>
      <c r="EY491" s="28"/>
      <c r="EZ491" s="28"/>
      <c r="FA491" s="28"/>
      <c r="FB491" s="28"/>
      <c r="FC491" s="28"/>
      <c r="FD491" s="28"/>
      <c r="FE491" s="28"/>
      <c r="FF491" s="28"/>
      <c r="FG491" s="28"/>
      <c r="FH491" s="28"/>
      <c r="FI491" s="28"/>
      <c r="FJ491" s="28"/>
      <c r="FK491" s="28"/>
      <c r="FL491" s="28"/>
      <c r="FM491" s="28"/>
      <c r="FN491" s="28"/>
      <c r="FO491" s="28"/>
      <c r="FP491" s="28"/>
      <c r="FQ491" s="28"/>
      <c r="FR491" s="28"/>
      <c r="FS491" s="28"/>
      <c r="FT491" s="28"/>
      <c r="FU491" s="28"/>
      <c r="FV491" s="28"/>
      <c r="FW491" s="28"/>
      <c r="FX491" s="28"/>
      <c r="FY491" s="28"/>
      <c r="FZ491" s="28"/>
      <c r="GA491" s="28"/>
      <c r="GB491" s="28"/>
      <c r="GC491" s="28"/>
      <c r="GD491" s="28"/>
      <c r="GE491" s="28"/>
      <c r="GF491" s="28"/>
      <c r="GG491" s="28"/>
      <c r="GH491" s="28"/>
      <c r="GI491" s="28"/>
      <c r="GJ491" s="28"/>
      <c r="GK491" s="28"/>
      <c r="GL491" s="28"/>
      <c r="GM491" s="28"/>
      <c r="GN491" s="28"/>
      <c r="GO491" s="28"/>
      <c r="GP491" s="28"/>
      <c r="GQ491" s="28"/>
      <c r="GR491" s="28"/>
      <c r="GS491" s="28"/>
      <c r="GT491" s="28"/>
      <c r="GU491" s="28"/>
      <c r="GV491" s="28"/>
      <c r="GW491" s="28"/>
      <c r="GX491" s="28"/>
      <c r="GY491" s="28"/>
      <c r="GZ491" s="28"/>
      <c r="HA491" s="28"/>
      <c r="HB491" s="28"/>
      <c r="HC491" s="28"/>
      <c r="HD491" s="28"/>
      <c r="HE491" s="28"/>
      <c r="HF491" s="28"/>
      <c r="HG491" s="28"/>
      <c r="HH491" s="28"/>
      <c r="HI491" s="28"/>
      <c r="HJ491" s="28"/>
      <c r="HK491" s="28"/>
      <c r="HL491" s="28"/>
      <c r="HM491" s="28"/>
      <c r="HN491" s="28"/>
      <c r="HO491" s="28"/>
      <c r="HP491" s="28"/>
      <c r="HQ491" s="28"/>
      <c r="HR491" s="28"/>
      <c r="HS491" s="28"/>
      <c r="HT491" s="28"/>
      <c r="HU491" s="28"/>
      <c r="HV491" s="28"/>
      <c r="HW491" s="28"/>
      <c r="HX491" s="28"/>
      <c r="HY491" s="28"/>
      <c r="HZ491" s="28"/>
      <c r="IA491" s="28"/>
      <c r="IB491" s="28"/>
      <c r="IC491" s="28"/>
      <c r="ID491" s="28"/>
      <c r="IE491" s="28"/>
      <c r="IF491" s="28"/>
      <c r="IG491" s="28"/>
      <c r="IH491" s="28"/>
      <c r="II491" s="28"/>
      <c r="IJ491" s="28"/>
      <c r="IK491" s="28"/>
      <c r="IL491" s="28"/>
      <c r="IM491" s="28"/>
      <c r="IN491" s="28"/>
      <c r="IO491" s="28"/>
      <c r="IP491" s="28"/>
      <c r="IQ491" s="28"/>
      <c r="IR491" s="28"/>
      <c r="IS491" s="28"/>
      <c r="IT491" s="28"/>
      <c r="IU491" s="28"/>
      <c r="IV491" s="28"/>
    </row>
    <row r="492" spans="1:256" s="122" customFormat="1">
      <c r="A492" s="171"/>
      <c r="B492" s="171"/>
      <c r="C492" s="28"/>
      <c r="D492" s="412"/>
      <c r="E492" s="487" t="s">
        <v>729</v>
      </c>
      <c r="F492" s="152"/>
      <c r="G492" s="152"/>
      <c r="H492" s="152"/>
      <c r="I492" s="20"/>
      <c r="J492" s="145"/>
      <c r="K492" s="145"/>
      <c r="L492" s="145"/>
      <c r="M492" s="145"/>
      <c r="N492" s="145"/>
      <c r="O492" s="145"/>
      <c r="P492" s="145"/>
      <c r="Q492" s="89"/>
      <c r="R492" s="89"/>
      <c r="S492" s="89"/>
      <c r="T492" s="89"/>
      <c r="U492" s="89"/>
      <c r="V492" s="89"/>
      <c r="W492" s="89"/>
      <c r="X492"/>
      <c r="Y492" s="152"/>
      <c r="Z492" s="89"/>
      <c r="AA492" s="89"/>
      <c r="AB492" s="89"/>
      <c r="AC492" s="89"/>
      <c r="AD492" s="89"/>
      <c r="AE492" s="89"/>
      <c r="AF492" s="89"/>
      <c r="AG492" s="89"/>
      <c r="AH492" s="89"/>
      <c r="AI492" s="89"/>
      <c r="AJ492" s="89"/>
      <c r="AK492" s="89"/>
      <c r="AL492" s="89"/>
      <c r="AM492" s="89"/>
      <c r="AN492" s="89"/>
      <c r="AO492" s="89"/>
      <c r="AP492" s="89"/>
      <c r="AQ492" s="89"/>
      <c r="AR492" s="89"/>
      <c r="AS492" s="89"/>
      <c r="AT492" s="28"/>
      <c r="AU492" s="28"/>
      <c r="AV492" s="28"/>
      <c r="AW492" s="28"/>
      <c r="AX492" s="28"/>
      <c r="AY492" s="28"/>
      <c r="AZ492" s="28"/>
      <c r="BA492" s="28"/>
      <c r="BB492" s="28"/>
      <c r="BC492" s="28"/>
      <c r="BD492" s="28"/>
      <c r="BE492" s="28"/>
      <c r="BF492" s="28"/>
      <c r="BG492" s="28"/>
      <c r="BH492" s="28"/>
      <c r="BI492" s="28"/>
      <c r="BJ492" s="28"/>
      <c r="BK492" s="28"/>
      <c r="BL492" s="28"/>
      <c r="BM492" s="28"/>
      <c r="BN492" s="28"/>
      <c r="BO492" s="28"/>
      <c r="BP492" s="28"/>
      <c r="BQ492" s="28"/>
      <c r="BR492" s="28"/>
      <c r="BS492" s="28"/>
      <c r="BT492" s="28"/>
      <c r="BU492" s="28"/>
      <c r="BV492" s="28"/>
      <c r="BW492" s="28"/>
      <c r="BX492" s="28"/>
      <c r="BY492" s="28"/>
      <c r="BZ492" s="28"/>
      <c r="CA492" s="28"/>
      <c r="CB492" s="28"/>
      <c r="CC492" s="28"/>
      <c r="CD492" s="28"/>
      <c r="CE492" s="28"/>
      <c r="CF492" s="28"/>
      <c r="CG492" s="28"/>
      <c r="CH492" s="28"/>
      <c r="CI492" s="28"/>
      <c r="CJ492" s="28"/>
      <c r="CK492" s="28"/>
      <c r="CL492" s="28"/>
      <c r="CM492" s="28"/>
      <c r="CN492" s="28"/>
      <c r="CO492" s="28"/>
      <c r="CP492" s="28"/>
      <c r="CQ492" s="28"/>
      <c r="CR492" s="28"/>
      <c r="CS492" s="28"/>
      <c r="CT492" s="28"/>
      <c r="CU492" s="28"/>
      <c r="CV492" s="28"/>
      <c r="CW492" s="28"/>
      <c r="CX492" s="28"/>
      <c r="CY492" s="28"/>
      <c r="CZ492" s="28"/>
      <c r="DA492" s="28"/>
      <c r="DB492" s="28"/>
      <c r="DC492" s="28"/>
      <c r="DD492" s="28"/>
      <c r="DE492" s="28"/>
      <c r="DF492" s="28"/>
      <c r="DG492" s="28"/>
      <c r="DH492" s="28"/>
      <c r="DI492" s="28"/>
      <c r="DJ492" s="28"/>
      <c r="DK492" s="28"/>
      <c r="DL492" s="28"/>
      <c r="DM492" s="28"/>
      <c r="DN492" s="28"/>
      <c r="DO492" s="28"/>
      <c r="DP492" s="28"/>
      <c r="DQ492" s="28"/>
      <c r="DR492" s="28"/>
      <c r="DS492" s="28"/>
      <c r="DT492" s="28"/>
      <c r="DU492" s="28"/>
      <c r="DV492" s="28"/>
      <c r="DW492" s="28"/>
      <c r="DX492" s="28"/>
      <c r="DY492" s="28"/>
      <c r="DZ492" s="28"/>
      <c r="EA492" s="28"/>
      <c r="EB492" s="28"/>
      <c r="EC492" s="28"/>
      <c r="ED492" s="28"/>
      <c r="EE492" s="28"/>
      <c r="EF492" s="28"/>
      <c r="EG492" s="28"/>
      <c r="EH492" s="28"/>
      <c r="EI492" s="28"/>
      <c r="EJ492" s="28"/>
      <c r="EK492" s="28"/>
      <c r="EL492" s="28"/>
      <c r="EM492" s="28"/>
      <c r="EN492" s="28"/>
      <c r="EO492" s="28"/>
      <c r="EP492" s="28"/>
      <c r="EQ492" s="28"/>
      <c r="ER492" s="28"/>
      <c r="ES492" s="28"/>
      <c r="ET492" s="28"/>
      <c r="EU492" s="28"/>
      <c r="EV492" s="28"/>
      <c r="EW492" s="28"/>
      <c r="EX492" s="28"/>
      <c r="EY492" s="28"/>
      <c r="EZ492" s="28"/>
      <c r="FA492" s="28"/>
      <c r="FB492" s="28"/>
      <c r="FC492" s="28"/>
      <c r="FD492" s="28"/>
      <c r="FE492" s="28"/>
      <c r="FF492" s="28"/>
      <c r="FG492" s="28"/>
      <c r="FH492" s="28"/>
      <c r="FI492" s="28"/>
      <c r="FJ492" s="28"/>
      <c r="FK492" s="28"/>
      <c r="FL492" s="28"/>
      <c r="FM492" s="28"/>
      <c r="FN492" s="28"/>
      <c r="FO492" s="28"/>
      <c r="FP492" s="28"/>
      <c r="FQ492" s="28"/>
      <c r="FR492" s="28"/>
      <c r="FS492" s="28"/>
      <c r="FT492" s="28"/>
      <c r="FU492" s="28"/>
      <c r="FV492" s="28"/>
      <c r="FW492" s="28"/>
      <c r="FX492" s="28"/>
      <c r="FY492" s="28"/>
      <c r="FZ492" s="28"/>
      <c r="GA492" s="28"/>
      <c r="GB492" s="28"/>
      <c r="GC492" s="28"/>
      <c r="GD492" s="28"/>
      <c r="GE492" s="28"/>
      <c r="GF492" s="28"/>
      <c r="GG492" s="28"/>
      <c r="GH492" s="28"/>
      <c r="GI492" s="28"/>
      <c r="GJ492" s="28"/>
      <c r="GK492" s="28"/>
      <c r="GL492" s="28"/>
      <c r="GM492" s="28"/>
      <c r="GN492" s="28"/>
      <c r="GO492" s="28"/>
      <c r="GP492" s="28"/>
      <c r="GQ492" s="28"/>
      <c r="GR492" s="28"/>
      <c r="GS492" s="28"/>
      <c r="GT492" s="28"/>
      <c r="GU492" s="28"/>
      <c r="GV492" s="28"/>
      <c r="GW492" s="28"/>
      <c r="GX492" s="28"/>
      <c r="GY492" s="28"/>
      <c r="GZ492" s="28"/>
      <c r="HA492" s="28"/>
      <c r="HB492" s="28"/>
      <c r="HC492" s="28"/>
      <c r="HD492" s="28"/>
      <c r="HE492" s="28"/>
      <c r="HF492" s="28"/>
      <c r="HG492" s="28"/>
      <c r="HH492" s="28"/>
      <c r="HI492" s="28"/>
      <c r="HJ492" s="28"/>
      <c r="HK492" s="28"/>
      <c r="HL492" s="28"/>
      <c r="HM492" s="28"/>
      <c r="HN492" s="28"/>
      <c r="HO492" s="28"/>
      <c r="HP492" s="28"/>
      <c r="HQ492" s="28"/>
      <c r="HR492" s="28"/>
      <c r="HS492" s="28"/>
      <c r="HT492" s="28"/>
      <c r="HU492" s="28"/>
      <c r="HV492" s="28"/>
      <c r="HW492" s="28"/>
      <c r="HX492" s="28"/>
      <c r="HY492" s="28"/>
      <c r="HZ492" s="28"/>
      <c r="IA492" s="28"/>
      <c r="IB492" s="28"/>
      <c r="IC492" s="28"/>
      <c r="ID492" s="28"/>
      <c r="IE492" s="28"/>
      <c r="IF492" s="28"/>
      <c r="IG492" s="28"/>
      <c r="IH492" s="28"/>
      <c r="II492" s="28"/>
      <c r="IJ492" s="28"/>
      <c r="IK492" s="28"/>
      <c r="IL492" s="28"/>
      <c r="IM492" s="28"/>
      <c r="IN492" s="28"/>
      <c r="IO492" s="28"/>
      <c r="IP492" s="28"/>
      <c r="IQ492" s="28"/>
      <c r="IR492" s="28"/>
      <c r="IS492" s="28"/>
      <c r="IT492" s="28"/>
      <c r="IU492" s="28"/>
      <c r="IV492" s="28"/>
    </row>
    <row r="493" spans="1:256" s="122" customFormat="1">
      <c r="A493" s="171"/>
      <c r="B493" s="171"/>
      <c r="C493" s="28"/>
      <c r="D493" s="412" t="s">
        <v>570</v>
      </c>
      <c r="E493" s="487"/>
      <c r="F493" s="20" t="s">
        <v>678</v>
      </c>
      <c r="G493" s="20"/>
      <c r="H493" s="20"/>
      <c r="I493" s="20"/>
      <c r="J493" s="1324"/>
      <c r="K493" s="1324"/>
      <c r="L493" s="1324"/>
      <c r="M493" s="1324"/>
      <c r="N493" s="1324"/>
      <c r="O493" s="1324"/>
      <c r="P493" s="1324"/>
      <c r="Q493" s="1324"/>
      <c r="R493" s="1324"/>
      <c r="S493" s="1324"/>
      <c r="T493" s="1324"/>
      <c r="U493" s="1324"/>
      <c r="V493" s="1324"/>
      <c r="W493" s="1324"/>
      <c r="X493"/>
      <c r="Y493" s="152"/>
      <c r="Z493" s="1324"/>
      <c r="AA493" s="1324"/>
      <c r="AB493" s="1324"/>
      <c r="AC493" s="1324">
        <v>39697424</v>
      </c>
      <c r="AD493" s="1324">
        <v>36505276</v>
      </c>
      <c r="AE493" s="1324">
        <v>31961368.000000004</v>
      </c>
      <c r="AF493" s="1324">
        <v>26481200.000000004</v>
      </c>
      <c r="AG493" s="1324">
        <v>19734311</v>
      </c>
      <c r="AH493" s="1324">
        <v>13081325.000000002</v>
      </c>
      <c r="AI493" s="1324">
        <v>10287780</v>
      </c>
      <c r="AJ493" s="1324">
        <v>7554898.0000000009</v>
      </c>
      <c r="AK493" s="1324">
        <v>3007666.0000000005</v>
      </c>
      <c r="AL493" s="1324">
        <v>564249</v>
      </c>
      <c r="AM493" s="1324">
        <v>36010</v>
      </c>
      <c r="AN493" s="1324">
        <v>21052.000000000004</v>
      </c>
      <c r="AO493" s="1324">
        <v>0</v>
      </c>
      <c r="AP493" s="1324">
        <v>0</v>
      </c>
      <c r="AQ493" s="1324">
        <v>0</v>
      </c>
      <c r="AR493" s="1324">
        <v>0</v>
      </c>
      <c r="AS493" s="1324">
        <v>0</v>
      </c>
      <c r="AT493" s="28"/>
      <c r="AU493" s="28"/>
      <c r="AV493" s="28"/>
      <c r="AW493" s="28"/>
      <c r="AX493" s="28"/>
      <c r="AY493" s="28"/>
      <c r="AZ493" s="28"/>
      <c r="BA493" s="28"/>
      <c r="BB493" s="28"/>
      <c r="BC493" s="28"/>
      <c r="BD493" s="28"/>
      <c r="BE493" s="28"/>
      <c r="BF493" s="28"/>
      <c r="BG493" s="28"/>
      <c r="BH493" s="28"/>
      <c r="BI493" s="28"/>
      <c r="BJ493" s="28"/>
      <c r="BK493" s="28"/>
      <c r="BL493" s="28"/>
      <c r="BM493" s="28"/>
      <c r="BN493" s="28"/>
      <c r="BO493" s="28"/>
      <c r="BP493" s="28"/>
      <c r="BQ493" s="28"/>
      <c r="BR493" s="28"/>
      <c r="BS493" s="28"/>
      <c r="BT493" s="28"/>
      <c r="BU493" s="28"/>
      <c r="BV493" s="28"/>
      <c r="BW493" s="28"/>
      <c r="BX493" s="28"/>
      <c r="BY493" s="28"/>
      <c r="BZ493" s="28"/>
      <c r="CA493" s="28"/>
      <c r="CB493" s="28"/>
      <c r="CC493" s="28"/>
      <c r="CD493" s="28"/>
      <c r="CE493" s="28"/>
      <c r="CF493" s="28"/>
      <c r="CG493" s="28"/>
      <c r="CH493" s="28"/>
      <c r="CI493" s="28"/>
      <c r="CJ493" s="28"/>
      <c r="CK493" s="28"/>
      <c r="CL493" s="28"/>
      <c r="CM493" s="28"/>
      <c r="CN493" s="28"/>
      <c r="CO493" s="28"/>
      <c r="CP493" s="28"/>
      <c r="CQ493" s="28"/>
      <c r="CR493" s="28"/>
      <c r="CS493" s="28"/>
      <c r="CT493" s="28"/>
      <c r="CU493" s="28"/>
      <c r="CV493" s="28"/>
      <c r="CW493" s="28"/>
      <c r="CX493" s="28"/>
      <c r="CY493" s="28"/>
      <c r="CZ493" s="28"/>
      <c r="DA493" s="28"/>
      <c r="DB493" s="28"/>
      <c r="DC493" s="28"/>
      <c r="DD493" s="28"/>
      <c r="DE493" s="28"/>
      <c r="DF493" s="28"/>
      <c r="DG493" s="28"/>
      <c r="DH493" s="28"/>
      <c r="DI493" s="28"/>
      <c r="DJ493" s="28"/>
      <c r="DK493" s="28"/>
      <c r="DL493" s="28"/>
      <c r="DM493" s="28"/>
      <c r="DN493" s="28"/>
      <c r="DO493" s="28"/>
      <c r="DP493" s="28"/>
      <c r="DQ493" s="28"/>
      <c r="DR493" s="28"/>
      <c r="DS493" s="28"/>
      <c r="DT493" s="28"/>
      <c r="DU493" s="28"/>
      <c r="DV493" s="28"/>
      <c r="DW493" s="28"/>
      <c r="DX493" s="28"/>
      <c r="DY493" s="28"/>
      <c r="DZ493" s="28"/>
      <c r="EA493" s="28"/>
      <c r="EB493" s="28"/>
      <c r="EC493" s="28"/>
      <c r="ED493" s="28"/>
      <c r="EE493" s="28"/>
      <c r="EF493" s="28"/>
      <c r="EG493" s="28"/>
      <c r="EH493" s="28"/>
      <c r="EI493" s="28"/>
      <c r="EJ493" s="28"/>
      <c r="EK493" s="28"/>
      <c r="EL493" s="28"/>
      <c r="EM493" s="28"/>
      <c r="EN493" s="28"/>
      <c r="EO493" s="28"/>
      <c r="EP493" s="28"/>
      <c r="EQ493" s="28"/>
      <c r="ER493" s="28"/>
      <c r="ES493" s="28"/>
      <c r="ET493" s="28"/>
      <c r="EU493" s="28"/>
      <c r="EV493" s="28"/>
      <c r="EW493" s="28"/>
      <c r="EX493" s="28"/>
      <c r="EY493" s="28"/>
      <c r="EZ493" s="28"/>
      <c r="FA493" s="28"/>
      <c r="FB493" s="28"/>
      <c r="FC493" s="28"/>
      <c r="FD493" s="28"/>
      <c r="FE493" s="28"/>
      <c r="FF493" s="28"/>
      <c r="FG493" s="28"/>
      <c r="FH493" s="28"/>
      <c r="FI493" s="28"/>
      <c r="FJ493" s="28"/>
      <c r="FK493" s="28"/>
      <c r="FL493" s="28"/>
      <c r="FM493" s="28"/>
      <c r="FN493" s="28"/>
      <c r="FO493" s="28"/>
      <c r="FP493" s="28"/>
      <c r="FQ493" s="28"/>
      <c r="FR493" s="28"/>
      <c r="FS493" s="28"/>
      <c r="FT493" s="28"/>
      <c r="FU493" s="28"/>
      <c r="FV493" s="28"/>
      <c r="FW493" s="28"/>
      <c r="FX493" s="28"/>
      <c r="FY493" s="28"/>
      <c r="FZ493" s="28"/>
      <c r="GA493" s="28"/>
      <c r="GB493" s="28"/>
      <c r="GC493" s="28"/>
      <c r="GD493" s="28"/>
      <c r="GE493" s="28"/>
      <c r="GF493" s="28"/>
      <c r="GG493" s="28"/>
      <c r="GH493" s="28"/>
      <c r="GI493" s="28"/>
      <c r="GJ493" s="28"/>
      <c r="GK493" s="28"/>
      <c r="GL493" s="28"/>
      <c r="GM493" s="28"/>
      <c r="GN493" s="28"/>
      <c r="GO493" s="28"/>
      <c r="GP493" s="28"/>
      <c r="GQ493" s="28"/>
      <c r="GR493" s="28"/>
      <c r="GS493" s="28"/>
      <c r="GT493" s="28"/>
      <c r="GU493" s="28"/>
      <c r="GV493" s="28"/>
      <c r="GW493" s="28"/>
      <c r="GX493" s="28"/>
      <c r="GY493" s="28"/>
      <c r="GZ493" s="28"/>
      <c r="HA493" s="28"/>
      <c r="HB493" s="28"/>
      <c r="HC493" s="28"/>
      <c r="HD493" s="28"/>
      <c r="HE493" s="28"/>
      <c r="HF493" s="28"/>
      <c r="HG493" s="28"/>
      <c r="HH493" s="28"/>
      <c r="HI493" s="28"/>
      <c r="HJ493" s="28"/>
      <c r="HK493" s="28"/>
      <c r="HL493" s="28"/>
      <c r="HM493" s="28"/>
      <c r="HN493" s="28"/>
      <c r="HO493" s="28"/>
      <c r="HP493" s="28"/>
      <c r="HQ493" s="28"/>
      <c r="HR493" s="28"/>
      <c r="HS493" s="28"/>
      <c r="HT493" s="28"/>
      <c r="HU493" s="28"/>
      <c r="HV493" s="28"/>
      <c r="HW493" s="28"/>
      <c r="HX493" s="28"/>
      <c r="HY493" s="28"/>
      <c r="HZ493" s="28"/>
      <c r="IA493" s="28"/>
      <c r="IB493" s="28"/>
      <c r="IC493" s="28"/>
      <c r="ID493" s="28"/>
      <c r="IE493" s="28"/>
      <c r="IF493" s="28"/>
      <c r="IG493" s="28"/>
      <c r="IH493" s="28"/>
      <c r="II493" s="28"/>
      <c r="IJ493" s="28"/>
      <c r="IK493" s="28"/>
      <c r="IL493" s="28"/>
      <c r="IM493" s="28"/>
      <c r="IN493" s="28"/>
      <c r="IO493" s="28"/>
      <c r="IP493" s="28"/>
      <c r="IQ493" s="28"/>
      <c r="IR493" s="28"/>
      <c r="IS493" s="28"/>
      <c r="IT493" s="28"/>
      <c r="IU493" s="28"/>
      <c r="IV493" s="28"/>
    </row>
    <row r="494" spans="1:256" s="122" customFormat="1">
      <c r="A494" s="171"/>
      <c r="B494" s="171"/>
      <c r="C494" s="28"/>
      <c r="D494" s="412" t="s">
        <v>1801</v>
      </c>
      <c r="E494" s="487"/>
      <c r="F494" s="20" t="s">
        <v>679</v>
      </c>
      <c r="G494" s="20"/>
      <c r="H494" s="20"/>
      <c r="I494" s="20"/>
      <c r="J494" s="1324"/>
      <c r="K494" s="1324"/>
      <c r="L494" s="1324"/>
      <c r="M494" s="1324"/>
      <c r="N494" s="1324"/>
      <c r="O494" s="1324"/>
      <c r="P494" s="1324"/>
      <c r="Q494" s="1324"/>
      <c r="R494" s="1324"/>
      <c r="S494" s="1324"/>
      <c r="T494" s="1324"/>
      <c r="U494" s="1324"/>
      <c r="V494" s="1324"/>
      <c r="W494" s="1324"/>
      <c r="X494"/>
      <c r="Y494" s="152"/>
      <c r="Z494" s="1324"/>
      <c r="AA494" s="1324"/>
      <c r="AB494" s="1324"/>
      <c r="AC494" s="1324">
        <v>40393976.259999998</v>
      </c>
      <c r="AD494" s="1324">
        <v>23162001.259999998</v>
      </c>
      <c r="AE494" s="1324">
        <v>23322213.759999998</v>
      </c>
      <c r="AF494" s="1324">
        <v>23272676.259999998</v>
      </c>
      <c r="AG494" s="1324">
        <v>18825801.259999998</v>
      </c>
      <c r="AH494" s="1324">
        <v>14358651.26</v>
      </c>
      <c r="AI494" s="1324">
        <v>14340420</v>
      </c>
      <c r="AJ494" s="1324">
        <v>8378595</v>
      </c>
      <c r="AK494" s="1324">
        <v>8519925</v>
      </c>
      <c r="AL494" s="1324">
        <v>2487175</v>
      </c>
      <c r="AM494" s="1324">
        <v>2488925</v>
      </c>
      <c r="AN494" s="1324">
        <v>2487675</v>
      </c>
      <c r="AO494" s="1324">
        <v>2488425</v>
      </c>
      <c r="AP494" s="1324">
        <v>2485925</v>
      </c>
      <c r="AQ494" s="1324">
        <v>2485175</v>
      </c>
      <c r="AR494" s="1324">
        <v>2635925</v>
      </c>
      <c r="AS494" s="1324">
        <v>2630425</v>
      </c>
      <c r="AT494" s="28"/>
      <c r="AU494" s="28"/>
      <c r="AV494" s="28"/>
      <c r="AW494" s="28"/>
      <c r="AX494" s="28"/>
      <c r="AY494" s="28"/>
      <c r="AZ494" s="28"/>
      <c r="BA494" s="28"/>
      <c r="BB494" s="28"/>
      <c r="BC494" s="28"/>
      <c r="BD494" s="28"/>
      <c r="BE494" s="28"/>
      <c r="BF494" s="28"/>
      <c r="BG494" s="28"/>
      <c r="BH494" s="28"/>
      <c r="BI494" s="28"/>
      <c r="BJ494" s="28"/>
      <c r="BK494" s="28"/>
      <c r="BL494" s="28"/>
      <c r="BM494" s="28"/>
      <c r="BN494" s="28"/>
      <c r="BO494" s="28"/>
      <c r="BP494" s="28"/>
      <c r="BQ494" s="28"/>
      <c r="BR494" s="28"/>
      <c r="BS494" s="28"/>
      <c r="BT494" s="28"/>
      <c r="BU494" s="28"/>
      <c r="BV494" s="28"/>
      <c r="BW494" s="28"/>
      <c r="BX494" s="28"/>
      <c r="BY494" s="28"/>
      <c r="BZ494" s="28"/>
      <c r="CA494" s="28"/>
      <c r="CB494" s="28"/>
      <c r="CC494" s="28"/>
      <c r="CD494" s="28"/>
      <c r="CE494" s="28"/>
      <c r="CF494" s="28"/>
      <c r="CG494" s="28"/>
      <c r="CH494" s="28"/>
      <c r="CI494" s="28"/>
      <c r="CJ494" s="28"/>
      <c r="CK494" s="28"/>
      <c r="CL494" s="28"/>
      <c r="CM494" s="28"/>
      <c r="CN494" s="28"/>
      <c r="CO494" s="28"/>
      <c r="CP494" s="28"/>
      <c r="CQ494" s="28"/>
      <c r="CR494" s="28"/>
      <c r="CS494" s="28"/>
      <c r="CT494" s="28"/>
      <c r="CU494" s="28"/>
      <c r="CV494" s="28"/>
      <c r="CW494" s="28"/>
      <c r="CX494" s="28"/>
      <c r="CY494" s="28"/>
      <c r="CZ494" s="28"/>
      <c r="DA494" s="28"/>
      <c r="DB494" s="28"/>
      <c r="DC494" s="28"/>
      <c r="DD494" s="28"/>
      <c r="DE494" s="28"/>
      <c r="DF494" s="28"/>
      <c r="DG494" s="28"/>
      <c r="DH494" s="28"/>
      <c r="DI494" s="28"/>
      <c r="DJ494" s="28"/>
      <c r="DK494" s="28"/>
      <c r="DL494" s="28"/>
      <c r="DM494" s="28"/>
      <c r="DN494" s="28"/>
      <c r="DO494" s="28"/>
      <c r="DP494" s="28"/>
      <c r="DQ494" s="28"/>
      <c r="DR494" s="28"/>
      <c r="DS494" s="28"/>
      <c r="DT494" s="28"/>
      <c r="DU494" s="28"/>
      <c r="DV494" s="28"/>
      <c r="DW494" s="28"/>
      <c r="DX494" s="28"/>
      <c r="DY494" s="28"/>
      <c r="DZ494" s="28"/>
      <c r="EA494" s="28"/>
      <c r="EB494" s="28"/>
      <c r="EC494" s="28"/>
      <c r="ED494" s="28"/>
      <c r="EE494" s="28"/>
      <c r="EF494" s="28"/>
      <c r="EG494" s="28"/>
      <c r="EH494" s="28"/>
      <c r="EI494" s="28"/>
      <c r="EJ494" s="28"/>
      <c r="EK494" s="28"/>
      <c r="EL494" s="28"/>
      <c r="EM494" s="28"/>
      <c r="EN494" s="28"/>
      <c r="EO494" s="28"/>
      <c r="EP494" s="28"/>
      <c r="EQ494" s="28"/>
      <c r="ER494" s="28"/>
      <c r="ES494" s="28"/>
      <c r="ET494" s="28"/>
      <c r="EU494" s="28"/>
      <c r="EV494" s="28"/>
      <c r="EW494" s="28"/>
      <c r="EX494" s="28"/>
      <c r="EY494" s="28"/>
      <c r="EZ494" s="28"/>
      <c r="FA494" s="28"/>
      <c r="FB494" s="28"/>
      <c r="FC494" s="28"/>
      <c r="FD494" s="28"/>
      <c r="FE494" s="28"/>
      <c r="FF494" s="28"/>
      <c r="FG494" s="28"/>
      <c r="FH494" s="28"/>
      <c r="FI494" s="28"/>
      <c r="FJ494" s="28"/>
      <c r="FK494" s="28"/>
      <c r="FL494" s="28"/>
      <c r="FM494" s="28"/>
      <c r="FN494" s="28"/>
      <c r="FO494" s="28"/>
      <c r="FP494" s="28"/>
      <c r="FQ494" s="28"/>
      <c r="FR494" s="28"/>
      <c r="FS494" s="28"/>
      <c r="FT494" s="28"/>
      <c r="FU494" s="28"/>
      <c r="FV494" s="28"/>
      <c r="FW494" s="28"/>
      <c r="FX494" s="28"/>
      <c r="FY494" s="28"/>
      <c r="FZ494" s="28"/>
      <c r="GA494" s="28"/>
      <c r="GB494" s="28"/>
      <c r="GC494" s="28"/>
      <c r="GD494" s="28"/>
      <c r="GE494" s="28"/>
      <c r="GF494" s="28"/>
      <c r="GG494" s="28"/>
      <c r="GH494" s="28"/>
      <c r="GI494" s="28"/>
      <c r="GJ494" s="28"/>
      <c r="GK494" s="28"/>
      <c r="GL494" s="28"/>
      <c r="GM494" s="28"/>
      <c r="GN494" s="28"/>
      <c r="GO494" s="28"/>
      <c r="GP494" s="28"/>
      <c r="GQ494" s="28"/>
      <c r="GR494" s="28"/>
      <c r="GS494" s="28"/>
      <c r="GT494" s="28"/>
      <c r="GU494" s="28"/>
      <c r="GV494" s="28"/>
      <c r="GW494" s="28"/>
      <c r="GX494" s="28"/>
      <c r="GY494" s="28"/>
      <c r="GZ494" s="28"/>
      <c r="HA494" s="28"/>
      <c r="HB494" s="28"/>
      <c r="HC494" s="28"/>
      <c r="HD494" s="28"/>
      <c r="HE494" s="28"/>
      <c r="HF494" s="28"/>
      <c r="HG494" s="28"/>
      <c r="HH494" s="28"/>
      <c r="HI494" s="28"/>
      <c r="HJ494" s="28"/>
      <c r="HK494" s="28"/>
      <c r="HL494" s="28"/>
      <c r="HM494" s="28"/>
      <c r="HN494" s="28"/>
      <c r="HO494" s="28"/>
      <c r="HP494" s="28"/>
      <c r="HQ494" s="28"/>
      <c r="HR494" s="28"/>
      <c r="HS494" s="28"/>
      <c r="HT494" s="28"/>
      <c r="HU494" s="28"/>
      <c r="HV494" s="28"/>
      <c r="HW494" s="28"/>
      <c r="HX494" s="28"/>
      <c r="HY494" s="28"/>
      <c r="HZ494" s="28"/>
      <c r="IA494" s="28"/>
      <c r="IB494" s="28"/>
      <c r="IC494" s="28"/>
      <c r="ID494" s="28"/>
      <c r="IE494" s="28"/>
      <c r="IF494" s="28"/>
      <c r="IG494" s="28"/>
      <c r="IH494" s="28"/>
      <c r="II494" s="28"/>
      <c r="IJ494" s="28"/>
      <c r="IK494" s="28"/>
      <c r="IL494" s="28"/>
      <c r="IM494" s="28"/>
      <c r="IN494" s="28"/>
      <c r="IO494" s="28"/>
      <c r="IP494" s="28"/>
      <c r="IQ494" s="28"/>
      <c r="IR494" s="28"/>
      <c r="IS494" s="28"/>
      <c r="IT494" s="28"/>
      <c r="IU494" s="28"/>
      <c r="IV494" s="28"/>
    </row>
    <row r="495" spans="1:256" s="122" customFormat="1">
      <c r="A495" s="171"/>
      <c r="B495" s="171"/>
      <c r="D495" s="1327" t="s">
        <v>1804</v>
      </c>
      <c r="E495" s="553"/>
      <c r="F495" s="152" t="s">
        <v>683</v>
      </c>
      <c r="G495" s="152"/>
      <c r="H495" s="152"/>
      <c r="I495" s="152"/>
      <c r="J495" s="1323"/>
      <c r="K495" s="1323"/>
      <c r="L495" s="1323"/>
      <c r="M495" s="1323"/>
      <c r="N495" s="1323"/>
      <c r="O495" s="1323"/>
      <c r="P495" s="1323"/>
      <c r="Q495" s="1323"/>
      <c r="R495" s="1323"/>
      <c r="S495" s="1323"/>
      <c r="T495" s="1323"/>
      <c r="U495" s="1323"/>
      <c r="V495" s="1323"/>
      <c r="W495" s="1323"/>
      <c r="X495"/>
      <c r="Y495" s="152"/>
      <c r="Z495" s="1323"/>
      <c r="AA495" s="1323"/>
      <c r="AB495" s="1323"/>
      <c r="AC495" s="1323">
        <v>12501871.137259366</v>
      </c>
      <c r="AD495" s="1323">
        <v>13403888.810297132</v>
      </c>
      <c r="AE495" s="1323">
        <v>23492440.559918929</v>
      </c>
      <c r="AF495" s="1323">
        <v>29796685.134594265</v>
      </c>
      <c r="AG495" s="1323">
        <v>30062070.437033128</v>
      </c>
      <c r="AH495" s="1323">
        <v>30533180.009621818</v>
      </c>
      <c r="AI495" s="1323">
        <v>31173866.014685582</v>
      </c>
      <c r="AJ495" s="1323">
        <v>31824702.495586317</v>
      </c>
      <c r="AK495" s="1323">
        <v>32458685.987390015</v>
      </c>
      <c r="AL495" s="1323">
        <v>33010101.917451549</v>
      </c>
      <c r="AM495" s="1323">
        <v>33380915.396332432</v>
      </c>
      <c r="AN495" s="1323">
        <v>33754355.789971083</v>
      </c>
      <c r="AO495" s="1323">
        <v>35796285.414425045</v>
      </c>
      <c r="AP495" s="1323">
        <v>48891374.358027197</v>
      </c>
      <c r="AQ495" s="1323">
        <v>76777221.401914269</v>
      </c>
      <c r="AR495" s="1323">
        <v>112030639.50866187</v>
      </c>
      <c r="AS495" s="1323">
        <v>142639786.88158309</v>
      </c>
    </row>
    <row r="496" spans="1:256" s="122" customFormat="1">
      <c r="A496" s="171"/>
      <c r="B496" s="171"/>
      <c r="D496" s="412" t="s">
        <v>1805</v>
      </c>
      <c r="E496" s="487"/>
      <c r="F496" s="20" t="s">
        <v>685</v>
      </c>
      <c r="G496" s="20"/>
      <c r="H496" s="20"/>
      <c r="I496" s="152"/>
      <c r="J496" s="1324"/>
      <c r="K496" s="1324"/>
      <c r="L496" s="1324"/>
      <c r="M496" s="1324"/>
      <c r="N496" s="1324"/>
      <c r="O496" s="1324"/>
      <c r="P496" s="1324"/>
      <c r="Q496" s="1323"/>
      <c r="R496" s="1323"/>
      <c r="S496" s="1323"/>
      <c r="T496" s="1323"/>
      <c r="U496" s="1323"/>
      <c r="V496" s="1323"/>
      <c r="W496" s="1323"/>
      <c r="X496"/>
      <c r="Y496" s="152"/>
      <c r="Z496" s="1323"/>
      <c r="AA496" s="1323"/>
      <c r="AB496" s="1323"/>
      <c r="AC496" s="1323">
        <v>23610769.074448522</v>
      </c>
      <c r="AD496" s="1323">
        <v>17868970.102012791</v>
      </c>
      <c r="AE496" s="1323">
        <v>17345626.433942426</v>
      </c>
      <c r="AF496" s="1323">
        <v>18432493.275103644</v>
      </c>
      <c r="AG496" s="1323">
        <v>18800952.279378265</v>
      </c>
      <c r="AH496" s="1323">
        <v>18852821.653259907</v>
      </c>
      <c r="AI496" s="1323">
        <v>19394738.955391858</v>
      </c>
      <c r="AJ496" s="1323">
        <v>18909650.257348184</v>
      </c>
      <c r="AK496" s="1323">
        <v>19496427.16578031</v>
      </c>
      <c r="AL496" s="1323">
        <v>19873850.99719879</v>
      </c>
      <c r="AM496" s="1323">
        <v>20227564.264495026</v>
      </c>
      <c r="AN496" s="1323">
        <v>20638416.081730064</v>
      </c>
      <c r="AO496" s="1323">
        <v>20920569.821343422</v>
      </c>
      <c r="AP496" s="1323">
        <v>21331109.407933559</v>
      </c>
      <c r="AQ496" s="1323">
        <v>21695057.402730703</v>
      </c>
      <c r="AR496" s="1323">
        <v>22061881.950522799</v>
      </c>
      <c r="AS496" s="1323">
        <v>22425953.314029735</v>
      </c>
    </row>
    <row r="497" spans="1:256" s="152" customFormat="1">
      <c r="A497" s="171"/>
      <c r="B497" s="171"/>
      <c r="C497" s="122"/>
      <c r="D497" s="412" t="s">
        <v>1805</v>
      </c>
      <c r="E497" s="487"/>
      <c r="F497" s="20" t="s">
        <v>687</v>
      </c>
      <c r="G497" s="20"/>
      <c r="H497" s="584"/>
      <c r="J497" s="1324"/>
      <c r="K497" s="1324"/>
      <c r="L497" s="1324"/>
      <c r="M497" s="1324"/>
      <c r="N497" s="1324"/>
      <c r="O497" s="1324"/>
      <c r="P497" s="1324"/>
      <c r="Q497" s="1323"/>
      <c r="R497" s="1323"/>
      <c r="S497" s="1323"/>
      <c r="T497" s="1323"/>
      <c r="U497" s="1323"/>
      <c r="V497" s="1323"/>
      <c r="W497" s="1323"/>
      <c r="X497"/>
      <c r="Z497" s="1323"/>
      <c r="AA497" s="1323"/>
      <c r="AB497" s="1323"/>
      <c r="AC497" s="1323">
        <v>0</v>
      </c>
      <c r="AD497" s="1323">
        <v>5.5886244611022776E-2</v>
      </c>
      <c r="AE497" s="1323">
        <v>4.0785487128567562E-2</v>
      </c>
      <c r="AF497" s="1323">
        <v>2.1725459324783186E-2</v>
      </c>
      <c r="AG497" s="1323">
        <v>6.2065489046475263E-3</v>
      </c>
      <c r="AH497" s="1323">
        <v>46574.821283496967</v>
      </c>
      <c r="AI497" s="1323">
        <v>233177.76620470337</v>
      </c>
      <c r="AJ497" s="1323">
        <v>0</v>
      </c>
      <c r="AK497" s="1323">
        <v>0</v>
      </c>
      <c r="AL497" s="1323">
        <v>0</v>
      </c>
      <c r="AM497" s="1323">
        <v>0</v>
      </c>
      <c r="AN497" s="1323">
        <v>0</v>
      </c>
      <c r="AO497" s="1323">
        <v>0</v>
      </c>
      <c r="AP497" s="1323">
        <v>873943.50086497306</v>
      </c>
      <c r="AQ497" s="1323">
        <v>924078.45279619703</v>
      </c>
      <c r="AR497" s="1323">
        <v>977170.71510250506</v>
      </c>
      <c r="AS497" s="1323">
        <v>1033399.8609023649</v>
      </c>
      <c r="AT497" s="122"/>
      <c r="AU497" s="122"/>
      <c r="AV497" s="122"/>
      <c r="AW497" s="122"/>
      <c r="AX497" s="122"/>
      <c r="AY497" s="122"/>
      <c r="AZ497" s="122"/>
      <c r="BA497" s="122"/>
      <c r="BB497" s="122"/>
      <c r="BC497" s="122"/>
      <c r="BD497" s="122"/>
      <c r="BE497" s="122"/>
      <c r="BF497" s="122"/>
      <c r="BG497" s="122"/>
      <c r="BH497" s="122"/>
      <c r="BI497" s="122"/>
      <c r="BJ497" s="122"/>
      <c r="BK497" s="122"/>
      <c r="BL497" s="122"/>
      <c r="BM497" s="122"/>
      <c r="BN497" s="122"/>
      <c r="BO497" s="122"/>
      <c r="BP497" s="122"/>
      <c r="BQ497" s="122"/>
      <c r="BR497" s="122"/>
      <c r="BS497" s="122"/>
      <c r="BT497" s="122"/>
      <c r="BU497" s="122"/>
      <c r="BV497" s="122"/>
      <c r="BW497" s="122"/>
      <c r="BX497" s="122"/>
      <c r="BY497" s="122"/>
      <c r="BZ497" s="122"/>
      <c r="CA497" s="122"/>
      <c r="CB497" s="122"/>
      <c r="CC497" s="122"/>
      <c r="CD497" s="122"/>
      <c r="CE497" s="122"/>
      <c r="CF497" s="122"/>
      <c r="CG497" s="122"/>
      <c r="CH497" s="122"/>
      <c r="CI497" s="122"/>
      <c r="CJ497" s="122"/>
      <c r="CK497" s="122"/>
      <c r="CL497" s="122"/>
      <c r="CM497" s="122"/>
      <c r="CN497" s="122"/>
      <c r="CO497" s="122"/>
      <c r="CP497" s="122"/>
      <c r="CQ497" s="122"/>
      <c r="CR497" s="122"/>
      <c r="CS497" s="122"/>
      <c r="CT497" s="122"/>
      <c r="CU497" s="122"/>
      <c r="CV497" s="122"/>
      <c r="CW497" s="122"/>
      <c r="CX497" s="122"/>
      <c r="CY497" s="122"/>
      <c r="CZ497" s="122"/>
      <c r="DA497" s="122"/>
      <c r="DB497" s="122"/>
      <c r="DC497" s="122"/>
      <c r="DD497" s="122"/>
      <c r="DE497" s="122"/>
      <c r="DF497" s="122"/>
      <c r="DG497" s="122"/>
      <c r="DH497" s="122"/>
      <c r="DI497" s="122"/>
      <c r="DJ497" s="122"/>
      <c r="DK497" s="122"/>
      <c r="DL497" s="122"/>
      <c r="DM497" s="122"/>
      <c r="DN497" s="122"/>
      <c r="DO497" s="122"/>
      <c r="DP497" s="122"/>
      <c r="DQ497" s="122"/>
      <c r="DR497" s="122"/>
      <c r="DS497" s="122"/>
      <c r="DT497" s="122"/>
      <c r="DU497" s="122"/>
      <c r="DV497" s="122"/>
      <c r="DW497" s="122"/>
      <c r="DX497" s="122"/>
      <c r="DY497" s="122"/>
      <c r="DZ497" s="122"/>
      <c r="EA497" s="122"/>
      <c r="EB497" s="122"/>
      <c r="EC497" s="122"/>
      <c r="ED497" s="122"/>
      <c r="EE497" s="122"/>
      <c r="EF497" s="122"/>
      <c r="EG497" s="122"/>
      <c r="EH497" s="122"/>
      <c r="EI497" s="122"/>
      <c r="EJ497" s="122"/>
      <c r="EK497" s="122"/>
      <c r="EL497" s="122"/>
      <c r="EM497" s="122"/>
      <c r="EN497" s="122"/>
      <c r="EO497" s="122"/>
      <c r="EP497" s="122"/>
      <c r="EQ497" s="122"/>
      <c r="ER497" s="122"/>
      <c r="ES497" s="122"/>
      <c r="ET497" s="122"/>
      <c r="EU497" s="122"/>
      <c r="EV497" s="122"/>
      <c r="EW497" s="122"/>
      <c r="EX497" s="122"/>
      <c r="EY497" s="122"/>
      <c r="EZ497" s="122"/>
      <c r="FA497" s="122"/>
      <c r="FB497" s="122"/>
      <c r="FC497" s="122"/>
      <c r="FD497" s="122"/>
      <c r="FE497" s="122"/>
      <c r="FF497" s="122"/>
      <c r="FG497" s="122"/>
      <c r="FH497" s="122"/>
      <c r="FI497" s="122"/>
      <c r="FJ497" s="122"/>
      <c r="FK497" s="122"/>
      <c r="FL497" s="122"/>
      <c r="FM497" s="122"/>
      <c r="FN497" s="122"/>
      <c r="FO497" s="122"/>
      <c r="FP497" s="122"/>
      <c r="FQ497" s="122"/>
      <c r="FR497" s="122"/>
      <c r="FS497" s="122"/>
      <c r="FT497" s="122"/>
      <c r="FU497" s="122"/>
      <c r="FV497" s="122"/>
      <c r="FW497" s="122"/>
      <c r="FX497" s="122"/>
      <c r="FY497" s="122"/>
      <c r="FZ497" s="122"/>
      <c r="GA497" s="122"/>
      <c r="GB497" s="122"/>
      <c r="GC497" s="122"/>
      <c r="GD497" s="122"/>
      <c r="GE497" s="122"/>
      <c r="GF497" s="122"/>
      <c r="GG497" s="122"/>
      <c r="GH497" s="122"/>
      <c r="GI497" s="122"/>
      <c r="GJ497" s="122"/>
      <c r="GK497" s="122"/>
      <c r="GL497" s="122"/>
      <c r="GM497" s="122"/>
      <c r="GN497" s="122"/>
      <c r="GO497" s="122"/>
      <c r="GP497" s="122"/>
      <c r="GQ497" s="122"/>
      <c r="GR497" s="122"/>
      <c r="GS497" s="122"/>
      <c r="GT497" s="122"/>
      <c r="GU497" s="122"/>
      <c r="GV497" s="122"/>
      <c r="GW497" s="122"/>
      <c r="GX497" s="122"/>
      <c r="GY497" s="122"/>
      <c r="GZ497" s="122"/>
      <c r="HA497" s="122"/>
      <c r="HB497" s="122"/>
      <c r="HC497" s="122"/>
      <c r="HD497" s="122"/>
      <c r="HE497" s="122"/>
      <c r="HF497" s="122"/>
      <c r="HG497" s="122"/>
      <c r="HH497" s="122"/>
      <c r="HI497" s="122"/>
      <c r="HJ497" s="122"/>
      <c r="HK497" s="122"/>
      <c r="HL497" s="122"/>
      <c r="HM497" s="122"/>
      <c r="HN497" s="122"/>
      <c r="HO497" s="122"/>
      <c r="HP497" s="122"/>
      <c r="HQ497" s="122"/>
      <c r="HR497" s="122"/>
      <c r="HS497" s="122"/>
      <c r="HT497" s="122"/>
      <c r="HU497" s="122"/>
      <c r="HV497" s="122"/>
      <c r="HW497" s="122"/>
      <c r="HX497" s="122"/>
      <c r="HY497" s="122"/>
      <c r="HZ497" s="122"/>
      <c r="IA497" s="122"/>
      <c r="IB497" s="122"/>
      <c r="IC497" s="122"/>
      <c r="ID497" s="122"/>
      <c r="IE497" s="122"/>
      <c r="IF497" s="122"/>
      <c r="IG497" s="122"/>
      <c r="IH497" s="122"/>
      <c r="II497" s="122"/>
      <c r="IJ497" s="122"/>
      <c r="IK497" s="122"/>
      <c r="IL497" s="122"/>
      <c r="IM497" s="122"/>
      <c r="IN497" s="122"/>
      <c r="IO497" s="122"/>
      <c r="IP497" s="122"/>
      <c r="IQ497" s="122"/>
      <c r="IR497" s="122"/>
      <c r="IS497" s="122"/>
      <c r="IT497" s="122"/>
      <c r="IU497" s="122"/>
      <c r="IV497" s="122"/>
    </row>
    <row r="498" spans="1:256" s="122" customFormat="1">
      <c r="A498" s="171"/>
      <c r="B498" s="171"/>
      <c r="D498" s="412" t="s">
        <v>1805</v>
      </c>
      <c r="E498" s="553"/>
      <c r="F498" s="20" t="s">
        <v>689</v>
      </c>
      <c r="G498" s="152"/>
      <c r="H498" s="152"/>
      <c r="I498" s="152"/>
      <c r="J498" s="1324"/>
      <c r="K498" s="1324"/>
      <c r="L498" s="1324"/>
      <c r="M498" s="1324"/>
      <c r="N498" s="1324"/>
      <c r="O498" s="1324"/>
      <c r="P498" s="1324"/>
      <c r="Q498" s="1323"/>
      <c r="R498" s="1323"/>
      <c r="S498" s="1323"/>
      <c r="T498" s="1323"/>
      <c r="U498" s="1323"/>
      <c r="V498" s="1323"/>
      <c r="W498" s="1323"/>
      <c r="X498"/>
      <c r="Y498" s="152"/>
      <c r="Z498" s="1323"/>
      <c r="AA498" s="1323"/>
      <c r="AB498" s="1323"/>
      <c r="AC498" s="1323">
        <v>1524316.7610000002</v>
      </c>
      <c r="AD498" s="1323">
        <v>1404418.6599299998</v>
      </c>
      <c r="AE498" s="1323">
        <v>1483323.9982208998</v>
      </c>
      <c r="AF498" s="1323">
        <v>1578167.155489617</v>
      </c>
      <c r="AG498" s="1323">
        <v>1685923.2503269159</v>
      </c>
      <c r="AH498" s="1323">
        <v>1793689.0403661458</v>
      </c>
      <c r="AI498" s="1323">
        <v>1926422.6502100839</v>
      </c>
      <c r="AJ498" s="1323">
        <v>2062379.7243987885</v>
      </c>
      <c r="AK498" s="1323">
        <v>2186607.0194131914</v>
      </c>
      <c r="AL498" s="1323">
        <v>2318734.343881872</v>
      </c>
      <c r="AM498" s="1323">
        <v>2459291.7924538283</v>
      </c>
      <c r="AN498" s="1323">
        <v>2608846.7719646115</v>
      </c>
      <c r="AO498" s="1323">
        <v>2766306.3461833466</v>
      </c>
      <c r="AP498" s="1323">
        <v>2925264.3429603223</v>
      </c>
      <c r="AQ498" s="1323">
        <v>3093615.2271388914</v>
      </c>
      <c r="AR498" s="1323">
        <v>3271929.7922185287</v>
      </c>
      <c r="AS498" s="1323">
        <v>3460814.4518127367</v>
      </c>
    </row>
    <row r="499" spans="1:256">
      <c r="C499" s="122"/>
      <c r="D499" s="412" t="s">
        <v>307</v>
      </c>
      <c r="E499" s="553"/>
      <c r="F499" s="20" t="s">
        <v>691</v>
      </c>
      <c r="G499" s="152"/>
      <c r="H499" s="152"/>
      <c r="I499" s="152"/>
      <c r="J499" s="1324"/>
      <c r="K499" s="1324"/>
      <c r="L499" s="1324"/>
      <c r="M499" s="1324"/>
      <c r="N499" s="1324"/>
      <c r="O499" s="1324"/>
      <c r="P499" s="1324"/>
      <c r="Q499" s="1323"/>
      <c r="R499" s="1323"/>
      <c r="S499" s="1323"/>
      <c r="T499" s="1323"/>
      <c r="U499" s="1323"/>
      <c r="V499" s="1323"/>
      <c r="W499" s="1323"/>
      <c r="X499"/>
      <c r="Y499" s="152"/>
      <c r="Z499" s="1324"/>
      <c r="AA499" s="1324"/>
      <c r="AB499" s="1324"/>
      <c r="AC499" s="1324">
        <v>5000000</v>
      </c>
      <c r="AD499" s="1324">
        <v>5100000</v>
      </c>
      <c r="AE499" s="1324">
        <v>5202000</v>
      </c>
      <c r="AF499" s="1324">
        <v>5306040</v>
      </c>
      <c r="AG499" s="1324">
        <v>5412160.8000000007</v>
      </c>
      <c r="AH499" s="1324">
        <v>5520404.0160000008</v>
      </c>
      <c r="AI499" s="1324">
        <v>5630812.0963200005</v>
      </c>
      <c r="AJ499" s="1324">
        <v>5743428.3382464005</v>
      </c>
      <c r="AK499" s="1324">
        <v>5858296.9050113279</v>
      </c>
      <c r="AL499" s="1324">
        <v>5975462.8431115551</v>
      </c>
      <c r="AM499" s="1324">
        <v>6094972.0999737857</v>
      </c>
      <c r="AN499" s="1324">
        <v>6216871.5419732621</v>
      </c>
      <c r="AO499" s="1324">
        <v>6341208.9728127271</v>
      </c>
      <c r="AP499" s="1324">
        <v>6468033.1522689816</v>
      </c>
      <c r="AQ499" s="1324">
        <v>6597393.8153143609</v>
      </c>
      <c r="AR499" s="1324">
        <v>6729341.6916206488</v>
      </c>
      <c r="AS499" s="1324">
        <v>6863928.5254530618</v>
      </c>
      <c r="AT499" s="122"/>
      <c r="AU499" s="122"/>
      <c r="AV499" s="122"/>
      <c r="AW499" s="122"/>
      <c r="AX499" s="122"/>
      <c r="AY499" s="122"/>
      <c r="AZ499" s="122"/>
      <c r="BA499" s="122"/>
      <c r="BB499" s="122"/>
      <c r="BC499" s="122"/>
      <c r="BD499" s="122"/>
      <c r="BE499" s="122"/>
      <c r="BF499" s="122"/>
      <c r="BG499" s="122"/>
      <c r="BH499" s="122"/>
      <c r="BI499" s="122"/>
      <c r="BJ499" s="122"/>
      <c r="BK499" s="122"/>
      <c r="BL499" s="122"/>
      <c r="BM499" s="122"/>
      <c r="BN499" s="122"/>
      <c r="BO499" s="122"/>
      <c r="BP499" s="122"/>
      <c r="BQ499" s="122"/>
      <c r="BR499" s="122"/>
      <c r="BS499" s="122"/>
      <c r="BT499" s="122"/>
      <c r="BU499" s="122"/>
      <c r="BV499" s="122"/>
      <c r="BW499" s="122"/>
      <c r="BX499" s="122"/>
      <c r="BY499" s="122"/>
      <c r="BZ499" s="122"/>
      <c r="CA499" s="122"/>
      <c r="CB499" s="122"/>
      <c r="CC499" s="122"/>
      <c r="CD499" s="122"/>
      <c r="CE499" s="122"/>
      <c r="CF499" s="122"/>
      <c r="CG499" s="122"/>
      <c r="CH499" s="122"/>
      <c r="CI499" s="122"/>
      <c r="CJ499" s="122"/>
      <c r="CK499" s="122"/>
      <c r="CL499" s="122"/>
      <c r="CM499" s="122"/>
      <c r="CN499" s="122"/>
      <c r="CO499" s="122"/>
      <c r="CP499" s="122"/>
      <c r="CQ499" s="122"/>
      <c r="CR499" s="122"/>
      <c r="CS499" s="122"/>
      <c r="CT499" s="122"/>
      <c r="CU499" s="122"/>
      <c r="CV499" s="122"/>
      <c r="CW499" s="122"/>
      <c r="CX499" s="122"/>
      <c r="CY499" s="122"/>
      <c r="CZ499" s="122"/>
      <c r="DA499" s="122"/>
      <c r="DB499" s="122"/>
      <c r="DC499" s="122"/>
      <c r="DD499" s="122"/>
      <c r="DE499" s="122"/>
      <c r="DF499" s="122"/>
      <c r="DG499" s="122"/>
      <c r="DH499" s="122"/>
      <c r="DI499" s="122"/>
      <c r="DJ499" s="122"/>
      <c r="DK499" s="122"/>
      <c r="DL499" s="122"/>
      <c r="DM499" s="122"/>
      <c r="DN499" s="122"/>
      <c r="DO499" s="122"/>
      <c r="DP499" s="122"/>
      <c r="DQ499" s="122"/>
      <c r="DR499" s="122"/>
      <c r="DS499" s="122"/>
      <c r="DT499" s="122"/>
      <c r="DU499" s="122"/>
      <c r="DV499" s="122"/>
      <c r="DW499" s="122"/>
      <c r="DX499" s="122"/>
      <c r="DY499" s="122"/>
      <c r="DZ499" s="122"/>
      <c r="EA499" s="122"/>
      <c r="EB499" s="122"/>
      <c r="EC499" s="122"/>
      <c r="ED499" s="122"/>
      <c r="EE499" s="122"/>
      <c r="EF499" s="122"/>
      <c r="EG499" s="122"/>
      <c r="EH499" s="122"/>
      <c r="EI499" s="122"/>
      <c r="EJ499" s="122"/>
      <c r="EK499" s="122"/>
      <c r="EL499" s="122"/>
      <c r="EM499" s="122"/>
      <c r="EN499" s="122"/>
      <c r="EO499" s="122"/>
      <c r="EP499" s="122"/>
      <c r="EQ499" s="122"/>
      <c r="ER499" s="122"/>
      <c r="ES499" s="122"/>
      <c r="ET499" s="122"/>
      <c r="EU499" s="122"/>
      <c r="EV499" s="122"/>
      <c r="EW499" s="122"/>
      <c r="EX499" s="122"/>
      <c r="EY499" s="122"/>
      <c r="EZ499" s="122"/>
      <c r="FA499" s="122"/>
      <c r="FB499" s="122"/>
      <c r="FC499" s="122"/>
      <c r="FD499" s="122"/>
      <c r="FE499" s="122"/>
      <c r="FF499" s="122"/>
      <c r="FG499" s="122"/>
      <c r="FH499" s="122"/>
      <c r="FI499" s="122"/>
      <c r="FJ499" s="122"/>
      <c r="FK499" s="122"/>
      <c r="FL499" s="122"/>
      <c r="FM499" s="122"/>
      <c r="FN499" s="122"/>
      <c r="FO499" s="122"/>
      <c r="FP499" s="122"/>
      <c r="FQ499" s="122"/>
      <c r="FR499" s="122"/>
      <c r="FS499" s="122"/>
      <c r="FT499" s="122"/>
      <c r="FU499" s="122"/>
      <c r="FV499" s="122"/>
      <c r="FW499" s="122"/>
      <c r="FX499" s="122"/>
      <c r="FY499" s="122"/>
      <c r="FZ499" s="122"/>
      <c r="GA499" s="122"/>
      <c r="GB499" s="122"/>
      <c r="GC499" s="122"/>
      <c r="GD499" s="122"/>
      <c r="GE499" s="122"/>
      <c r="GF499" s="122"/>
      <c r="GG499" s="122"/>
      <c r="GH499" s="122"/>
      <c r="GI499" s="122"/>
      <c r="GJ499" s="122"/>
      <c r="GK499" s="122"/>
      <c r="GL499" s="122"/>
      <c r="GM499" s="122"/>
      <c r="GN499" s="122"/>
      <c r="GO499" s="122"/>
      <c r="GP499" s="122"/>
      <c r="GQ499" s="122"/>
      <c r="GR499" s="122"/>
      <c r="GS499" s="122"/>
      <c r="GT499" s="122"/>
      <c r="GU499" s="122"/>
      <c r="GV499" s="122"/>
      <c r="GW499" s="122"/>
      <c r="GX499" s="122"/>
      <c r="GY499" s="122"/>
      <c r="GZ499" s="122"/>
      <c r="HA499" s="122"/>
      <c r="HB499" s="122"/>
      <c r="HC499" s="122"/>
      <c r="HD499" s="122"/>
      <c r="HE499" s="122"/>
      <c r="HF499" s="122"/>
      <c r="HG499" s="122"/>
      <c r="HH499" s="122"/>
      <c r="HI499" s="122"/>
      <c r="HJ499" s="122"/>
      <c r="HK499" s="122"/>
      <c r="HL499" s="122"/>
      <c r="HM499" s="122"/>
      <c r="HN499" s="122"/>
      <c r="HO499" s="122"/>
      <c r="HP499" s="122"/>
      <c r="HQ499" s="122"/>
      <c r="HR499" s="122"/>
      <c r="HS499" s="122"/>
      <c r="HT499" s="122"/>
      <c r="HU499" s="122"/>
      <c r="HV499" s="122"/>
      <c r="HW499" s="122"/>
      <c r="HX499" s="122"/>
      <c r="HY499" s="122"/>
      <c r="HZ499" s="122"/>
      <c r="IA499" s="122"/>
      <c r="IB499" s="122"/>
      <c r="IC499" s="122"/>
      <c r="ID499" s="122"/>
      <c r="IE499" s="122"/>
      <c r="IF499" s="122"/>
      <c r="IG499" s="122"/>
      <c r="IH499" s="122"/>
      <c r="II499" s="122"/>
      <c r="IJ499" s="122"/>
      <c r="IK499" s="122"/>
      <c r="IL499" s="122"/>
      <c r="IM499" s="122"/>
      <c r="IN499" s="122"/>
      <c r="IO499" s="122"/>
      <c r="IP499" s="122"/>
      <c r="IQ499" s="122"/>
      <c r="IR499" s="122"/>
      <c r="IS499" s="122"/>
      <c r="IT499" s="122"/>
      <c r="IU499" s="122"/>
      <c r="IV499" s="122"/>
    </row>
    <row r="500" spans="1:256">
      <c r="C500" s="122"/>
      <c r="D500" s="412" t="s">
        <v>307</v>
      </c>
      <c r="E500" s="487"/>
      <c r="F500" s="152" t="s">
        <v>693</v>
      </c>
      <c r="G500" s="152"/>
      <c r="H500" s="152"/>
      <c r="I500" s="152"/>
      <c r="J500" s="1324"/>
      <c r="K500" s="1324"/>
      <c r="L500" s="1324"/>
      <c r="M500" s="1324"/>
      <c r="N500" s="1324"/>
      <c r="O500" s="1324"/>
      <c r="P500" s="1324"/>
      <c r="Q500" s="1323"/>
      <c r="R500" s="1323"/>
      <c r="S500" s="1323"/>
      <c r="T500" s="1323"/>
      <c r="U500" s="1323"/>
      <c r="V500" s="1323"/>
      <c r="W500" s="1323"/>
      <c r="X500"/>
      <c r="Y500" s="152"/>
      <c r="Z500" s="1323"/>
      <c r="AA500" s="1323"/>
      <c r="AB500" s="1323"/>
      <c r="AC500" s="1323">
        <v>0</v>
      </c>
      <c r="AD500" s="1323">
        <v>5113238.7310638828</v>
      </c>
      <c r="AE500" s="1323">
        <v>6075432.6151714241</v>
      </c>
      <c r="AF500" s="1323">
        <v>6703653.5305570988</v>
      </c>
      <c r="AG500" s="1323">
        <v>6890825.5431844499</v>
      </c>
      <c r="AH500" s="1323">
        <v>7220687.4592921082</v>
      </c>
      <c r="AI500" s="1323">
        <v>7785387.9292549929</v>
      </c>
      <c r="AJ500" s="1323">
        <v>8488099.4400610421</v>
      </c>
      <c r="AK500" s="1323">
        <v>8761934.0637679603</v>
      </c>
      <c r="AL500" s="1323">
        <v>9139806.4280392472</v>
      </c>
      <c r="AM500" s="1323">
        <v>9863469.0062100235</v>
      </c>
      <c r="AN500" s="1323">
        <v>10043781.007595785</v>
      </c>
      <c r="AO500" s="1323">
        <v>10191251.134464838</v>
      </c>
      <c r="AP500" s="1323">
        <v>10396272.486043239</v>
      </c>
      <c r="AQ500" s="1323">
        <v>10598075.725789718</v>
      </c>
      <c r="AR500" s="1323">
        <v>10777653.025871111</v>
      </c>
      <c r="AS500" s="1323">
        <v>11216453.437113235</v>
      </c>
      <c r="AT500" s="122"/>
      <c r="AU500" s="122"/>
      <c r="AV500" s="122"/>
      <c r="AW500" s="122"/>
      <c r="AX500" s="122"/>
      <c r="AY500" s="122"/>
      <c r="AZ500" s="122"/>
      <c r="BA500" s="122"/>
      <c r="BB500" s="122"/>
      <c r="BC500" s="122"/>
      <c r="BD500" s="122"/>
      <c r="BE500" s="122"/>
      <c r="BF500" s="122"/>
      <c r="BG500" s="122"/>
      <c r="BH500" s="122"/>
      <c r="BI500" s="122"/>
      <c r="BJ500" s="122"/>
      <c r="BK500" s="122"/>
      <c r="BL500" s="122"/>
      <c r="BM500" s="122"/>
      <c r="BN500" s="122"/>
      <c r="BO500" s="122"/>
      <c r="BP500" s="122"/>
      <c r="BQ500" s="122"/>
      <c r="BR500" s="122"/>
      <c r="BS500" s="122"/>
      <c r="BT500" s="122"/>
      <c r="BU500" s="122"/>
      <c r="BV500" s="122"/>
      <c r="BW500" s="122"/>
      <c r="BX500" s="122"/>
      <c r="BY500" s="122"/>
      <c r="BZ500" s="122"/>
      <c r="CA500" s="122"/>
      <c r="CB500" s="122"/>
      <c r="CC500" s="122"/>
      <c r="CD500" s="122"/>
      <c r="CE500" s="122"/>
      <c r="CF500" s="122"/>
      <c r="CG500" s="122"/>
      <c r="CH500" s="122"/>
      <c r="CI500" s="122"/>
      <c r="CJ500" s="122"/>
      <c r="CK500" s="122"/>
      <c r="CL500" s="122"/>
      <c r="CM500" s="122"/>
      <c r="CN500" s="122"/>
      <c r="CO500" s="122"/>
      <c r="CP500" s="122"/>
      <c r="CQ500" s="122"/>
      <c r="CR500" s="122"/>
      <c r="CS500" s="122"/>
      <c r="CT500" s="122"/>
      <c r="CU500" s="122"/>
      <c r="CV500" s="122"/>
      <c r="CW500" s="122"/>
      <c r="CX500" s="122"/>
      <c r="CY500" s="122"/>
      <c r="CZ500" s="122"/>
      <c r="DA500" s="122"/>
      <c r="DB500" s="122"/>
      <c r="DC500" s="122"/>
      <c r="DD500" s="122"/>
      <c r="DE500" s="122"/>
      <c r="DF500" s="122"/>
      <c r="DG500" s="122"/>
      <c r="DH500" s="122"/>
      <c r="DI500" s="122"/>
      <c r="DJ500" s="122"/>
      <c r="DK500" s="122"/>
      <c r="DL500" s="122"/>
      <c r="DM500" s="122"/>
      <c r="DN500" s="122"/>
      <c r="DO500" s="122"/>
      <c r="DP500" s="122"/>
      <c r="DQ500" s="122"/>
      <c r="DR500" s="122"/>
      <c r="DS500" s="122"/>
      <c r="DT500" s="122"/>
      <c r="DU500" s="122"/>
      <c r="DV500" s="122"/>
      <c r="DW500" s="122"/>
      <c r="DX500" s="122"/>
      <c r="DY500" s="122"/>
      <c r="DZ500" s="122"/>
      <c r="EA500" s="122"/>
      <c r="EB500" s="122"/>
      <c r="EC500" s="122"/>
      <c r="ED500" s="122"/>
      <c r="EE500" s="122"/>
      <c r="EF500" s="122"/>
      <c r="EG500" s="122"/>
      <c r="EH500" s="122"/>
      <c r="EI500" s="122"/>
      <c r="EJ500" s="122"/>
      <c r="EK500" s="122"/>
      <c r="EL500" s="122"/>
      <c r="EM500" s="122"/>
      <c r="EN500" s="122"/>
      <c r="EO500" s="122"/>
      <c r="EP500" s="122"/>
      <c r="EQ500" s="122"/>
      <c r="ER500" s="122"/>
      <c r="ES500" s="122"/>
      <c r="ET500" s="122"/>
      <c r="EU500" s="122"/>
      <c r="EV500" s="122"/>
      <c r="EW500" s="122"/>
      <c r="EX500" s="122"/>
      <c r="EY500" s="122"/>
      <c r="EZ500" s="122"/>
      <c r="FA500" s="122"/>
      <c r="FB500" s="122"/>
      <c r="FC500" s="122"/>
      <c r="FD500" s="122"/>
      <c r="FE500" s="122"/>
      <c r="FF500" s="122"/>
      <c r="FG500" s="122"/>
      <c r="FH500" s="122"/>
      <c r="FI500" s="122"/>
      <c r="FJ500" s="122"/>
      <c r="FK500" s="122"/>
      <c r="FL500" s="122"/>
      <c r="FM500" s="122"/>
      <c r="FN500" s="122"/>
      <c r="FO500" s="122"/>
      <c r="FP500" s="122"/>
      <c r="FQ500" s="122"/>
      <c r="FR500" s="122"/>
      <c r="FS500" s="122"/>
      <c r="FT500" s="122"/>
      <c r="FU500" s="122"/>
      <c r="FV500" s="122"/>
      <c r="FW500" s="122"/>
      <c r="FX500" s="122"/>
      <c r="FY500" s="122"/>
      <c r="FZ500" s="122"/>
      <c r="GA500" s="122"/>
      <c r="GB500" s="122"/>
      <c r="GC500" s="122"/>
      <c r="GD500" s="122"/>
      <c r="GE500" s="122"/>
      <c r="GF500" s="122"/>
      <c r="GG500" s="122"/>
      <c r="GH500" s="122"/>
      <c r="GI500" s="122"/>
      <c r="GJ500" s="122"/>
      <c r="GK500" s="122"/>
      <c r="GL500" s="122"/>
      <c r="GM500" s="122"/>
      <c r="GN500" s="122"/>
      <c r="GO500" s="122"/>
      <c r="GP500" s="122"/>
      <c r="GQ500" s="122"/>
      <c r="GR500" s="122"/>
      <c r="GS500" s="122"/>
      <c r="GT500" s="122"/>
      <c r="GU500" s="122"/>
      <c r="GV500" s="122"/>
      <c r="GW500" s="122"/>
      <c r="GX500" s="122"/>
      <c r="GY500" s="122"/>
      <c r="GZ500" s="122"/>
      <c r="HA500" s="122"/>
      <c r="HB500" s="122"/>
      <c r="HC500" s="122"/>
      <c r="HD500" s="122"/>
      <c r="HE500" s="122"/>
      <c r="HF500" s="122"/>
      <c r="HG500" s="122"/>
      <c r="HH500" s="122"/>
      <c r="HI500" s="122"/>
      <c r="HJ500" s="122"/>
      <c r="HK500" s="122"/>
      <c r="HL500" s="122"/>
      <c r="HM500" s="122"/>
      <c r="HN500" s="122"/>
      <c r="HO500" s="122"/>
      <c r="HP500" s="122"/>
      <c r="HQ500" s="122"/>
      <c r="HR500" s="122"/>
      <c r="HS500" s="122"/>
      <c r="HT500" s="122"/>
      <c r="HU500" s="122"/>
      <c r="HV500" s="122"/>
      <c r="HW500" s="122"/>
      <c r="HX500" s="122"/>
      <c r="HY500" s="122"/>
      <c r="HZ500" s="122"/>
      <c r="IA500" s="122"/>
      <c r="IB500" s="122"/>
      <c r="IC500" s="122"/>
      <c r="ID500" s="122"/>
      <c r="IE500" s="122"/>
      <c r="IF500" s="122"/>
      <c r="IG500" s="122"/>
      <c r="IH500" s="122"/>
      <c r="II500" s="122"/>
      <c r="IJ500" s="122"/>
      <c r="IK500" s="122"/>
      <c r="IL500" s="122"/>
      <c r="IM500" s="122"/>
      <c r="IN500" s="122"/>
      <c r="IO500" s="122"/>
      <c r="IP500" s="122"/>
      <c r="IQ500" s="122"/>
      <c r="IR500" s="122"/>
      <c r="IS500" s="122"/>
      <c r="IT500" s="122"/>
      <c r="IU500" s="122"/>
      <c r="IV500" s="122"/>
    </row>
    <row r="501" spans="1:256">
      <c r="C501" s="122"/>
      <c r="D501" s="412" t="s">
        <v>570</v>
      </c>
      <c r="E501" s="553"/>
      <c r="F501" s="152" t="s">
        <v>695</v>
      </c>
      <c r="G501" s="152"/>
      <c r="H501" s="152"/>
      <c r="I501" s="152"/>
      <c r="J501" s="1324"/>
      <c r="K501" s="1324"/>
      <c r="L501" s="1324"/>
      <c r="M501" s="1324"/>
      <c r="N501" s="1324"/>
      <c r="O501" s="1324"/>
      <c r="P501" s="1324"/>
      <c r="Q501" s="1324"/>
      <c r="R501" s="1323"/>
      <c r="S501" s="1323"/>
      <c r="T501" s="1323"/>
      <c r="U501" s="1323"/>
      <c r="V501" s="1323"/>
      <c r="W501" s="1323"/>
      <c r="X501"/>
      <c r="Y501" s="152"/>
      <c r="Z501" s="1323"/>
      <c r="AA501" s="1323"/>
      <c r="AB501" s="1323"/>
      <c r="AC501" s="1323">
        <v>8132809.5800385103</v>
      </c>
      <c r="AD501" s="1323">
        <v>30532367.557299949</v>
      </c>
      <c r="AE501" s="1323">
        <v>36938311.535314165</v>
      </c>
      <c r="AF501" s="1323">
        <v>44538220.602855079</v>
      </c>
      <c r="AG501" s="1323">
        <v>57851313.067121096</v>
      </c>
      <c r="AH501" s="1323">
        <v>71141101.155605063</v>
      </c>
      <c r="AI501" s="1323">
        <v>76174081.495470554</v>
      </c>
      <c r="AJ501" s="1323">
        <v>87142803.310872272</v>
      </c>
      <c r="AK501" s="1323">
        <v>93876820.738668337</v>
      </c>
      <c r="AL501" s="1323">
        <v>104736525.56298369</v>
      </c>
      <c r="AM501" s="1323">
        <v>107703329.26909597</v>
      </c>
      <c r="AN501" s="1323">
        <v>110218016.85712591</v>
      </c>
      <c r="AO501" s="1323">
        <v>112796385.67602703</v>
      </c>
      <c r="AP501" s="1323">
        <v>115417997.2783819</v>
      </c>
      <c r="AQ501" s="1323">
        <v>118100397.29652429</v>
      </c>
      <c r="AR501" s="1323">
        <v>120695366.3405201</v>
      </c>
      <c r="AS501" s="1323">
        <v>123512222.91855292</v>
      </c>
      <c r="AT501" s="122"/>
      <c r="AU501" s="122"/>
      <c r="AV501" s="122"/>
      <c r="AW501" s="122"/>
      <c r="AX501" s="122"/>
      <c r="AY501" s="122"/>
      <c r="AZ501" s="122"/>
      <c r="BA501" s="122"/>
      <c r="BB501" s="122"/>
      <c r="BC501" s="122"/>
      <c r="BD501" s="122"/>
      <c r="BE501" s="122"/>
      <c r="BF501" s="122"/>
      <c r="BG501" s="122"/>
      <c r="BH501" s="122"/>
      <c r="BI501" s="122"/>
      <c r="BJ501" s="122"/>
      <c r="BK501" s="122"/>
      <c r="BL501" s="122"/>
      <c r="BM501" s="122"/>
      <c r="BN501" s="122"/>
      <c r="BO501" s="122"/>
      <c r="BP501" s="122"/>
      <c r="BQ501" s="122"/>
      <c r="BR501" s="122"/>
      <c r="BS501" s="122"/>
      <c r="BT501" s="122"/>
      <c r="BU501" s="122"/>
      <c r="BV501" s="122"/>
      <c r="BW501" s="122"/>
      <c r="BX501" s="122"/>
      <c r="BY501" s="122"/>
      <c r="BZ501" s="122"/>
      <c r="CA501" s="122"/>
      <c r="CB501" s="122"/>
      <c r="CC501" s="122"/>
      <c r="CD501" s="122"/>
      <c r="CE501" s="122"/>
      <c r="CF501" s="122"/>
      <c r="CG501" s="122"/>
      <c r="CH501" s="122"/>
      <c r="CI501" s="122"/>
      <c r="CJ501" s="122"/>
      <c r="CK501" s="122"/>
      <c r="CL501" s="122"/>
      <c r="CM501" s="122"/>
      <c r="CN501" s="122"/>
      <c r="CO501" s="122"/>
      <c r="CP501" s="122"/>
      <c r="CQ501" s="122"/>
      <c r="CR501" s="122"/>
      <c r="CS501" s="122"/>
      <c r="CT501" s="122"/>
      <c r="CU501" s="122"/>
      <c r="CV501" s="122"/>
      <c r="CW501" s="122"/>
      <c r="CX501" s="122"/>
      <c r="CY501" s="122"/>
      <c r="CZ501" s="122"/>
      <c r="DA501" s="122"/>
      <c r="DB501" s="122"/>
      <c r="DC501" s="122"/>
      <c r="DD501" s="122"/>
      <c r="DE501" s="122"/>
      <c r="DF501" s="122"/>
      <c r="DG501" s="122"/>
      <c r="DH501" s="122"/>
      <c r="DI501" s="122"/>
      <c r="DJ501" s="122"/>
      <c r="DK501" s="122"/>
      <c r="DL501" s="122"/>
      <c r="DM501" s="122"/>
      <c r="DN501" s="122"/>
      <c r="DO501" s="122"/>
      <c r="DP501" s="122"/>
      <c r="DQ501" s="122"/>
      <c r="DR501" s="122"/>
      <c r="DS501" s="122"/>
      <c r="DT501" s="122"/>
      <c r="DU501" s="122"/>
      <c r="DV501" s="122"/>
      <c r="DW501" s="122"/>
      <c r="DX501" s="122"/>
      <c r="DY501" s="122"/>
      <c r="DZ501" s="122"/>
      <c r="EA501" s="122"/>
      <c r="EB501" s="122"/>
      <c r="EC501" s="122"/>
      <c r="ED501" s="122"/>
      <c r="EE501" s="122"/>
      <c r="EF501" s="122"/>
      <c r="EG501" s="122"/>
      <c r="EH501" s="122"/>
      <c r="EI501" s="122"/>
      <c r="EJ501" s="122"/>
      <c r="EK501" s="122"/>
      <c r="EL501" s="122"/>
      <c r="EM501" s="122"/>
      <c r="EN501" s="122"/>
      <c r="EO501" s="122"/>
      <c r="EP501" s="122"/>
      <c r="EQ501" s="122"/>
      <c r="ER501" s="122"/>
      <c r="ES501" s="122"/>
      <c r="ET501" s="122"/>
      <c r="EU501" s="122"/>
      <c r="EV501" s="122"/>
      <c r="EW501" s="122"/>
      <c r="EX501" s="122"/>
      <c r="EY501" s="122"/>
      <c r="EZ501" s="122"/>
      <c r="FA501" s="122"/>
      <c r="FB501" s="122"/>
      <c r="FC501" s="122"/>
      <c r="FD501" s="122"/>
      <c r="FE501" s="122"/>
      <c r="FF501" s="122"/>
      <c r="FG501" s="122"/>
      <c r="FH501" s="122"/>
      <c r="FI501" s="122"/>
      <c r="FJ501" s="122"/>
      <c r="FK501" s="122"/>
      <c r="FL501" s="122"/>
      <c r="FM501" s="122"/>
      <c r="FN501" s="122"/>
      <c r="FO501" s="122"/>
      <c r="FP501" s="122"/>
      <c r="FQ501" s="122"/>
      <c r="FR501" s="122"/>
      <c r="FS501" s="122"/>
      <c r="FT501" s="122"/>
      <c r="FU501" s="122"/>
      <c r="FV501" s="122"/>
      <c r="FW501" s="122"/>
      <c r="FX501" s="122"/>
      <c r="FY501" s="122"/>
      <c r="FZ501" s="122"/>
      <c r="GA501" s="122"/>
      <c r="GB501" s="122"/>
      <c r="GC501" s="122"/>
      <c r="GD501" s="122"/>
      <c r="GE501" s="122"/>
      <c r="GF501" s="122"/>
      <c r="GG501" s="122"/>
      <c r="GH501" s="122"/>
      <c r="GI501" s="122"/>
      <c r="GJ501" s="122"/>
      <c r="GK501" s="122"/>
      <c r="GL501" s="122"/>
      <c r="GM501" s="122"/>
      <c r="GN501" s="122"/>
      <c r="GO501" s="122"/>
      <c r="GP501" s="122"/>
      <c r="GQ501" s="122"/>
      <c r="GR501" s="122"/>
      <c r="GS501" s="122"/>
      <c r="GT501" s="122"/>
      <c r="GU501" s="122"/>
      <c r="GV501" s="122"/>
      <c r="GW501" s="122"/>
      <c r="GX501" s="122"/>
      <c r="GY501" s="122"/>
      <c r="GZ501" s="122"/>
      <c r="HA501" s="122"/>
      <c r="HB501" s="122"/>
      <c r="HC501" s="122"/>
      <c r="HD501" s="122"/>
      <c r="HE501" s="122"/>
      <c r="HF501" s="122"/>
      <c r="HG501" s="122"/>
      <c r="HH501" s="122"/>
      <c r="HI501" s="122"/>
      <c r="HJ501" s="122"/>
      <c r="HK501" s="122"/>
      <c r="HL501" s="122"/>
      <c r="HM501" s="122"/>
      <c r="HN501" s="122"/>
      <c r="HO501" s="122"/>
      <c r="HP501" s="122"/>
      <c r="HQ501" s="122"/>
      <c r="HR501" s="122"/>
      <c r="HS501" s="122"/>
      <c r="HT501" s="122"/>
      <c r="HU501" s="122"/>
      <c r="HV501" s="122"/>
      <c r="HW501" s="122"/>
      <c r="HX501" s="122"/>
      <c r="HY501" s="122"/>
      <c r="HZ501" s="122"/>
      <c r="IA501" s="122"/>
      <c r="IB501" s="122"/>
      <c r="IC501" s="122"/>
      <c r="ID501" s="122"/>
      <c r="IE501" s="122"/>
      <c r="IF501" s="122"/>
      <c r="IG501" s="122"/>
      <c r="IH501" s="122"/>
      <c r="II501" s="122"/>
      <c r="IJ501" s="122"/>
      <c r="IK501" s="122"/>
      <c r="IL501" s="122"/>
      <c r="IM501" s="122"/>
      <c r="IN501" s="122"/>
      <c r="IO501" s="122"/>
      <c r="IP501" s="122"/>
      <c r="IQ501" s="122"/>
      <c r="IR501" s="122"/>
      <c r="IS501" s="122"/>
      <c r="IT501" s="122"/>
      <c r="IU501" s="122"/>
      <c r="IV501" s="122"/>
    </row>
    <row r="502" spans="1:256" s="19" customFormat="1">
      <c r="A502" s="171"/>
      <c r="B502" s="171"/>
      <c r="C502" s="152"/>
      <c r="D502" s="1327" t="s">
        <v>1800</v>
      </c>
      <c r="E502" s="145"/>
      <c r="F502" s="152" t="s">
        <v>478</v>
      </c>
      <c r="G502" s="152"/>
      <c r="H502" s="152"/>
      <c r="I502" s="152"/>
      <c r="J502" s="1324"/>
      <c r="K502" s="1324"/>
      <c r="L502" s="1324"/>
      <c r="M502" s="1324"/>
      <c r="N502" s="1324"/>
      <c r="O502" s="1324"/>
      <c r="P502" s="1324"/>
      <c r="Q502" s="1324"/>
      <c r="R502" s="1323"/>
      <c r="S502" s="1324"/>
      <c r="T502" s="1324"/>
      <c r="U502" s="1324"/>
      <c r="V502" s="1324"/>
      <c r="W502" s="1324"/>
      <c r="X502"/>
      <c r="Y502" s="152"/>
      <c r="Z502" s="1324"/>
      <c r="AA502" s="1324"/>
      <c r="AB502" s="1324"/>
      <c r="AC502" s="1324">
        <v>0</v>
      </c>
      <c r="AD502" s="1324">
        <v>0</v>
      </c>
      <c r="AE502" s="1324">
        <v>0</v>
      </c>
      <c r="AF502" s="1324">
        <v>0</v>
      </c>
      <c r="AG502" s="1324">
        <v>0</v>
      </c>
      <c r="AH502" s="1324">
        <v>0</v>
      </c>
      <c r="AI502" s="1324">
        <v>0</v>
      </c>
      <c r="AJ502" s="1324">
        <v>0</v>
      </c>
      <c r="AK502" s="1324">
        <v>0</v>
      </c>
      <c r="AL502" s="1324">
        <v>0</v>
      </c>
      <c r="AM502" s="1324">
        <v>0</v>
      </c>
      <c r="AN502" s="1324">
        <v>0</v>
      </c>
      <c r="AO502" s="1324">
        <v>0</v>
      </c>
      <c r="AP502" s="1324">
        <v>0</v>
      </c>
      <c r="AQ502" s="1324">
        <v>0</v>
      </c>
      <c r="AR502" s="1324">
        <v>0</v>
      </c>
      <c r="AS502" s="1324">
        <v>0</v>
      </c>
      <c r="AT502" s="152"/>
      <c r="AU502" s="152"/>
      <c r="AV502" s="152"/>
      <c r="AW502" s="152"/>
      <c r="AX502" s="152"/>
      <c r="AY502" s="152"/>
      <c r="AZ502" s="152"/>
      <c r="BA502" s="152"/>
      <c r="BB502" s="152"/>
      <c r="BC502" s="152"/>
      <c r="BD502" s="152"/>
      <c r="BE502" s="152"/>
      <c r="BF502" s="152"/>
      <c r="BG502" s="152"/>
      <c r="BH502" s="152"/>
      <c r="BI502" s="152"/>
      <c r="BJ502" s="152"/>
      <c r="BK502" s="152"/>
      <c r="BL502" s="152"/>
      <c r="BM502" s="152"/>
      <c r="BN502" s="152"/>
      <c r="BO502" s="152"/>
      <c r="BP502" s="152"/>
      <c r="BQ502" s="152"/>
      <c r="BR502" s="152"/>
      <c r="BS502" s="152"/>
      <c r="BT502" s="152"/>
      <c r="BU502" s="152"/>
      <c r="BV502" s="152"/>
      <c r="BW502" s="152"/>
      <c r="BX502" s="152"/>
      <c r="BY502" s="152"/>
      <c r="BZ502" s="152"/>
      <c r="CA502" s="152"/>
      <c r="CB502" s="152"/>
      <c r="CC502" s="152"/>
      <c r="CD502" s="152"/>
      <c r="CE502" s="152"/>
      <c r="CF502" s="152"/>
      <c r="CG502" s="152"/>
      <c r="CH502" s="152"/>
      <c r="CI502" s="152"/>
      <c r="CJ502" s="152"/>
      <c r="CK502" s="152"/>
      <c r="CL502" s="152"/>
      <c r="CM502" s="152"/>
      <c r="CN502" s="152"/>
      <c r="CO502" s="152"/>
      <c r="CP502" s="152"/>
      <c r="CQ502" s="152"/>
      <c r="CR502" s="152"/>
      <c r="CS502" s="152"/>
      <c r="CT502" s="152"/>
      <c r="CU502" s="152"/>
      <c r="CV502" s="152"/>
      <c r="CW502" s="152"/>
      <c r="CX502" s="152"/>
      <c r="CY502" s="152"/>
      <c r="CZ502" s="152"/>
      <c r="DA502" s="152"/>
      <c r="DB502" s="152"/>
      <c r="DC502" s="152"/>
      <c r="DD502" s="152"/>
      <c r="DE502" s="152"/>
      <c r="DF502" s="152"/>
      <c r="DG502" s="152"/>
      <c r="DH502" s="152"/>
      <c r="DI502" s="152"/>
      <c r="DJ502" s="152"/>
      <c r="DK502" s="152"/>
      <c r="DL502" s="152"/>
      <c r="DM502" s="152"/>
      <c r="DN502" s="152"/>
      <c r="DO502" s="152"/>
      <c r="DP502" s="152"/>
      <c r="DQ502" s="152"/>
      <c r="DR502" s="152"/>
      <c r="DS502" s="152"/>
      <c r="DT502" s="152"/>
      <c r="DU502" s="152"/>
      <c r="DV502" s="152"/>
      <c r="DW502" s="152"/>
      <c r="DX502" s="152"/>
      <c r="DY502" s="152"/>
      <c r="DZ502" s="152"/>
      <c r="EA502" s="152"/>
      <c r="EB502" s="152"/>
      <c r="EC502" s="152"/>
      <c r="ED502" s="152"/>
      <c r="EE502" s="152"/>
      <c r="EF502" s="152"/>
      <c r="EG502" s="152"/>
      <c r="EH502" s="152"/>
      <c r="EI502" s="152"/>
      <c r="EJ502" s="152"/>
      <c r="EK502" s="152"/>
      <c r="EL502" s="152"/>
      <c r="EM502" s="152"/>
      <c r="EN502" s="152"/>
      <c r="EO502" s="152"/>
      <c r="EP502" s="152"/>
      <c r="EQ502" s="152"/>
      <c r="ER502" s="152"/>
      <c r="ES502" s="152"/>
      <c r="ET502" s="152"/>
      <c r="EU502" s="152"/>
      <c r="EV502" s="152"/>
      <c r="EW502" s="152"/>
      <c r="EX502" s="152"/>
      <c r="EY502" s="152"/>
      <c r="EZ502" s="152"/>
      <c r="FA502" s="152"/>
      <c r="FB502" s="152"/>
      <c r="FC502" s="152"/>
      <c r="FD502" s="152"/>
      <c r="FE502" s="152"/>
      <c r="FF502" s="152"/>
      <c r="FG502" s="152"/>
      <c r="FH502" s="152"/>
      <c r="FI502" s="152"/>
      <c r="FJ502" s="152"/>
      <c r="FK502" s="152"/>
      <c r="FL502" s="152"/>
      <c r="FM502" s="152"/>
      <c r="FN502" s="152"/>
      <c r="FO502" s="152"/>
      <c r="FP502" s="152"/>
      <c r="FQ502" s="152"/>
      <c r="FR502" s="152"/>
      <c r="FS502" s="152"/>
      <c r="FT502" s="152"/>
      <c r="FU502" s="152"/>
      <c r="FV502" s="152"/>
      <c r="FW502" s="152"/>
      <c r="FX502" s="152"/>
      <c r="FY502" s="152"/>
      <c r="FZ502" s="152"/>
      <c r="GA502" s="152"/>
      <c r="GB502" s="152"/>
      <c r="GC502" s="152"/>
      <c r="GD502" s="152"/>
      <c r="GE502" s="152"/>
      <c r="GF502" s="152"/>
      <c r="GG502" s="152"/>
      <c r="GH502" s="152"/>
      <c r="GI502" s="152"/>
      <c r="GJ502" s="152"/>
      <c r="GK502" s="152"/>
      <c r="GL502" s="152"/>
      <c r="GM502" s="152"/>
      <c r="GN502" s="152"/>
      <c r="GO502" s="152"/>
      <c r="GP502" s="152"/>
      <c r="GQ502" s="152"/>
      <c r="GR502" s="152"/>
      <c r="GS502" s="152"/>
      <c r="GT502" s="152"/>
      <c r="GU502" s="152"/>
      <c r="GV502" s="152"/>
      <c r="GW502" s="152"/>
      <c r="GX502" s="152"/>
      <c r="GY502" s="152"/>
      <c r="GZ502" s="152"/>
      <c r="HA502" s="152"/>
      <c r="HB502" s="152"/>
      <c r="HC502" s="152"/>
      <c r="HD502" s="152"/>
      <c r="HE502" s="152"/>
      <c r="HF502" s="152"/>
      <c r="HG502" s="152"/>
      <c r="HH502" s="152"/>
      <c r="HI502" s="152"/>
      <c r="HJ502" s="152"/>
      <c r="HK502" s="152"/>
      <c r="HL502" s="152"/>
      <c r="HM502" s="152"/>
      <c r="HN502" s="152"/>
      <c r="HO502" s="152"/>
      <c r="HP502" s="152"/>
      <c r="HQ502" s="152"/>
      <c r="HR502" s="152"/>
      <c r="HS502" s="152"/>
      <c r="HT502" s="152"/>
      <c r="HU502" s="152"/>
      <c r="HV502" s="152"/>
      <c r="HW502" s="152"/>
      <c r="HX502" s="152"/>
      <c r="HY502" s="152"/>
      <c r="HZ502" s="152"/>
      <c r="IA502" s="152"/>
      <c r="IB502" s="152"/>
      <c r="IC502" s="152"/>
      <c r="ID502" s="152"/>
      <c r="IE502" s="152"/>
      <c r="IF502" s="152"/>
      <c r="IG502" s="152"/>
      <c r="IH502" s="152"/>
      <c r="II502" s="152"/>
      <c r="IJ502" s="152"/>
      <c r="IK502" s="152"/>
      <c r="IL502" s="152"/>
      <c r="IM502" s="152"/>
      <c r="IN502" s="152"/>
      <c r="IO502" s="152"/>
      <c r="IP502" s="152"/>
      <c r="IQ502" s="152"/>
      <c r="IR502" s="152"/>
      <c r="IS502" s="152"/>
      <c r="IT502" s="152"/>
      <c r="IU502" s="152"/>
      <c r="IV502" s="152"/>
    </row>
    <row r="503" spans="1:256">
      <c r="C503" s="122"/>
      <c r="D503" s="1327"/>
      <c r="E503" s="145"/>
      <c r="F503" s="20" t="s">
        <v>632</v>
      </c>
      <c r="G503" s="152"/>
      <c r="H503" s="152"/>
      <c r="I503" s="152"/>
      <c r="J503" s="1324"/>
      <c r="K503" s="1324"/>
      <c r="L503" s="1324"/>
      <c r="M503" s="1324"/>
      <c r="N503" s="1324"/>
      <c r="O503" s="1324"/>
      <c r="P503" s="1324"/>
      <c r="Q503" s="1324"/>
      <c r="R503" s="1324"/>
      <c r="S503" s="1324"/>
      <c r="T503" s="1324"/>
      <c r="U503" s="1324"/>
      <c r="V503" s="1324"/>
      <c r="W503" s="1324"/>
      <c r="X503"/>
      <c r="Y503" s="152"/>
      <c r="Z503" s="1324"/>
      <c r="AA503" s="1324"/>
      <c r="AB503" s="1324"/>
      <c r="AC503" s="1324"/>
      <c r="AD503" s="1324"/>
      <c r="AE503" s="1324"/>
      <c r="AF503" s="1324"/>
      <c r="AG503" s="1324"/>
      <c r="AH503" s="1324"/>
      <c r="AI503" s="1324"/>
      <c r="AJ503" s="1324"/>
      <c r="AK503" s="1324"/>
      <c r="AL503" s="1324"/>
      <c r="AM503" s="1324"/>
      <c r="AN503" s="1324"/>
      <c r="AO503" s="1324"/>
      <c r="AP503" s="1324"/>
      <c r="AQ503" s="1324"/>
      <c r="AR503" s="1324"/>
      <c r="AS503" s="1324"/>
      <c r="AT503" s="152"/>
      <c r="AU503" s="152"/>
      <c r="AV503" s="152"/>
      <c r="AW503" s="152"/>
      <c r="AX503" s="152"/>
      <c r="AY503" s="152"/>
      <c r="AZ503" s="152"/>
      <c r="BA503" s="152"/>
      <c r="BB503" s="152"/>
      <c r="BC503" s="152"/>
      <c r="BD503" s="152"/>
      <c r="BE503" s="152"/>
      <c r="BF503" s="152"/>
      <c r="BG503" s="152"/>
      <c r="BH503" s="152"/>
      <c r="BI503" s="152"/>
      <c r="BJ503" s="152"/>
      <c r="BK503" s="152"/>
      <c r="BL503" s="152"/>
      <c r="BM503" s="152"/>
      <c r="BN503" s="152"/>
      <c r="BO503" s="152"/>
      <c r="BP503" s="152"/>
      <c r="BQ503" s="152"/>
      <c r="BR503" s="152"/>
      <c r="BS503" s="152"/>
      <c r="BT503" s="152"/>
      <c r="BU503" s="152"/>
      <c r="BV503" s="152"/>
      <c r="BW503" s="122"/>
      <c r="BX503" s="122"/>
      <c r="BY503" s="122"/>
      <c r="BZ503" s="122"/>
      <c r="CA503" s="122"/>
      <c r="CB503" s="122"/>
      <c r="CC503" s="122"/>
      <c r="CD503" s="122"/>
      <c r="CE503" s="122"/>
      <c r="CF503" s="122"/>
      <c r="CG503" s="122"/>
      <c r="CH503" s="122"/>
      <c r="CI503" s="122"/>
      <c r="CJ503" s="122"/>
      <c r="CK503" s="122"/>
      <c r="CL503" s="122"/>
      <c r="CM503" s="122"/>
      <c r="CN503" s="122"/>
      <c r="CO503" s="122"/>
      <c r="CP503" s="122"/>
      <c r="CQ503" s="122"/>
      <c r="CR503" s="122"/>
      <c r="CS503" s="122"/>
      <c r="CT503" s="122"/>
      <c r="CU503" s="122"/>
      <c r="CV503" s="122"/>
      <c r="CW503" s="122"/>
      <c r="CX503" s="122"/>
      <c r="CY503" s="122"/>
      <c r="CZ503" s="122"/>
      <c r="DA503" s="122"/>
      <c r="DB503" s="122"/>
      <c r="DC503" s="122"/>
      <c r="DD503" s="122"/>
      <c r="DE503" s="122"/>
      <c r="DF503" s="122"/>
      <c r="DG503" s="122"/>
      <c r="DH503" s="122"/>
      <c r="DI503" s="122"/>
      <c r="DJ503" s="122"/>
      <c r="DK503" s="122"/>
      <c r="DL503" s="122"/>
      <c r="DM503" s="122"/>
      <c r="DN503" s="122"/>
      <c r="DO503" s="122"/>
      <c r="DP503" s="122"/>
      <c r="DQ503" s="122"/>
      <c r="DR503" s="122"/>
      <c r="DS503" s="122"/>
      <c r="DT503" s="122"/>
      <c r="DU503" s="122"/>
      <c r="DV503" s="122"/>
      <c r="DW503" s="122"/>
      <c r="DX503" s="122"/>
      <c r="DY503" s="122"/>
      <c r="DZ503" s="122"/>
      <c r="EA503" s="122"/>
      <c r="EB503" s="122"/>
      <c r="EC503" s="122"/>
      <c r="ED503" s="122"/>
      <c r="EE503" s="122"/>
      <c r="EF503" s="122"/>
      <c r="EG503" s="122"/>
      <c r="EH503" s="122"/>
      <c r="EI503" s="122"/>
      <c r="EJ503" s="122"/>
      <c r="EK503" s="122"/>
      <c r="EL503" s="122"/>
      <c r="EM503" s="122"/>
      <c r="EN503" s="122"/>
      <c r="EO503" s="122"/>
      <c r="EP503" s="122"/>
      <c r="EQ503" s="122"/>
      <c r="ER503" s="122"/>
      <c r="ES503" s="122"/>
      <c r="ET503" s="122"/>
      <c r="EU503" s="122"/>
      <c r="EV503" s="122"/>
      <c r="EW503" s="122"/>
      <c r="EX503" s="122"/>
      <c r="EY503" s="122"/>
      <c r="EZ503" s="122"/>
      <c r="FA503" s="122"/>
      <c r="FB503" s="122"/>
      <c r="FC503" s="122"/>
      <c r="FD503" s="122"/>
      <c r="FE503" s="122"/>
      <c r="FF503" s="122"/>
      <c r="FG503" s="122"/>
      <c r="FH503" s="122"/>
      <c r="FI503" s="122"/>
      <c r="FJ503" s="122"/>
      <c r="FK503" s="122"/>
      <c r="FL503" s="122"/>
      <c r="FM503" s="122"/>
      <c r="FN503" s="122"/>
      <c r="FO503" s="122"/>
      <c r="FP503" s="122"/>
      <c r="FQ503" s="122"/>
      <c r="FR503" s="122"/>
      <c r="FS503" s="122"/>
      <c r="FT503" s="122"/>
      <c r="FU503" s="122"/>
      <c r="FV503" s="122"/>
      <c r="FW503" s="122"/>
      <c r="FX503" s="122"/>
      <c r="FY503" s="122"/>
      <c r="FZ503" s="122"/>
      <c r="GA503" s="122"/>
      <c r="GB503" s="122"/>
      <c r="GC503" s="122"/>
      <c r="GD503" s="122"/>
      <c r="GE503" s="122"/>
      <c r="GF503" s="122"/>
      <c r="GG503" s="122"/>
      <c r="GH503" s="122"/>
      <c r="GI503" s="122"/>
      <c r="GJ503" s="122"/>
      <c r="GK503" s="122"/>
      <c r="GL503" s="122"/>
      <c r="GM503" s="122"/>
      <c r="GN503" s="122"/>
      <c r="GO503" s="122"/>
      <c r="GP503" s="122"/>
      <c r="GQ503" s="122"/>
      <c r="GR503" s="122"/>
      <c r="GS503" s="122"/>
      <c r="GT503" s="122"/>
      <c r="GU503" s="122"/>
      <c r="GV503" s="122"/>
      <c r="GW503" s="122"/>
      <c r="GX503" s="122"/>
      <c r="GY503" s="122"/>
      <c r="GZ503" s="122"/>
      <c r="HA503" s="122"/>
      <c r="HB503" s="122"/>
      <c r="HC503" s="122"/>
      <c r="HD503" s="122"/>
      <c r="HE503" s="122"/>
      <c r="HF503" s="122"/>
      <c r="HG503" s="122"/>
      <c r="HH503" s="122"/>
      <c r="HI503" s="122"/>
      <c r="HJ503" s="122"/>
      <c r="HK503" s="122"/>
      <c r="HL503" s="122"/>
      <c r="HM503" s="122"/>
      <c r="HN503" s="122"/>
      <c r="HO503" s="122"/>
      <c r="HP503" s="122"/>
      <c r="HQ503" s="122"/>
      <c r="HR503" s="122"/>
      <c r="HS503" s="122"/>
      <c r="HT503" s="122"/>
      <c r="HU503" s="122"/>
      <c r="HV503" s="122"/>
      <c r="HW503" s="122"/>
      <c r="HX503" s="122"/>
      <c r="HY503" s="122"/>
      <c r="HZ503" s="122"/>
      <c r="IA503" s="122"/>
      <c r="IB503" s="122"/>
      <c r="IC503" s="122"/>
      <c r="ID503" s="122"/>
      <c r="IE503" s="122"/>
      <c r="IF503" s="122"/>
      <c r="IG503" s="122"/>
      <c r="IH503" s="122"/>
      <c r="II503" s="122"/>
      <c r="IJ503" s="122"/>
      <c r="IK503" s="122"/>
      <c r="IL503" s="122"/>
      <c r="IM503" s="122"/>
      <c r="IN503" s="122"/>
      <c r="IO503" s="122"/>
      <c r="IP503" s="122"/>
      <c r="IQ503" s="122"/>
      <c r="IR503" s="122"/>
      <c r="IS503" s="122"/>
      <c r="IT503" s="122"/>
      <c r="IU503" s="122"/>
      <c r="IV503" s="122"/>
    </row>
    <row r="504" spans="1:256">
      <c r="C504" s="28"/>
      <c r="D504" s="412" t="s">
        <v>1805</v>
      </c>
      <c r="E504" s="487"/>
      <c r="F504" s="20" t="s">
        <v>632</v>
      </c>
      <c r="G504" s="152"/>
      <c r="H504" s="152"/>
      <c r="I504" s="20"/>
      <c r="J504" s="1324"/>
      <c r="K504" s="1324"/>
      <c r="L504" s="1324"/>
      <c r="M504" s="1324"/>
      <c r="N504" s="1324"/>
      <c r="O504" s="1324"/>
      <c r="P504" s="1324"/>
      <c r="Q504" s="1323"/>
      <c r="R504" s="1323"/>
      <c r="S504" s="1323"/>
      <c r="T504" s="1323"/>
      <c r="U504" s="1323"/>
      <c r="V504" s="1323"/>
      <c r="W504" s="1323"/>
      <c r="X504"/>
      <c r="Y504" s="152"/>
      <c r="Z504" s="1323"/>
      <c r="AA504" s="1323"/>
      <c r="AB504" s="1323"/>
      <c r="AC504" s="1323"/>
      <c r="AD504" s="1323"/>
      <c r="AE504" s="1323"/>
      <c r="AF504" s="1323"/>
      <c r="AG504" s="1323"/>
      <c r="AH504" s="1323"/>
      <c r="AI504" s="1323"/>
      <c r="AJ504" s="1323"/>
      <c r="AK504" s="1323"/>
      <c r="AL504" s="1323"/>
      <c r="AM504" s="1323"/>
      <c r="AN504" s="1323"/>
      <c r="AO504" s="1323"/>
      <c r="AP504" s="1323"/>
      <c r="AQ504" s="1323"/>
      <c r="AR504" s="1323"/>
      <c r="AS504" s="1323"/>
    </row>
    <row r="505" spans="1:256">
      <c r="C505" s="28"/>
      <c r="D505" s="412" t="s">
        <v>1805</v>
      </c>
      <c r="E505" s="487"/>
      <c r="F505" s="20" t="s">
        <v>632</v>
      </c>
      <c r="G505" s="152"/>
      <c r="H505" s="152"/>
      <c r="I505" s="20"/>
      <c r="J505" s="1324"/>
      <c r="K505" s="1324"/>
      <c r="L505" s="1324"/>
      <c r="M505" s="1324"/>
      <c r="N505" s="1324"/>
      <c r="O505" s="1324"/>
      <c r="P505" s="1324"/>
      <c r="Q505" s="1323"/>
      <c r="R505" s="1323"/>
      <c r="S505" s="1323"/>
      <c r="T505" s="1323"/>
      <c r="U505" s="1323"/>
      <c r="V505" s="1323"/>
      <c r="W505" s="1323"/>
      <c r="X505"/>
      <c r="Y505" s="152"/>
      <c r="Z505" s="1323"/>
      <c r="AA505" s="1323"/>
      <c r="AB505" s="1323"/>
      <c r="AC505" s="1323"/>
      <c r="AD505" s="1323"/>
      <c r="AE505" s="1323"/>
      <c r="AF505" s="1323"/>
      <c r="AG505" s="1323"/>
      <c r="AH505" s="1323"/>
      <c r="AI505" s="1323"/>
      <c r="AJ505" s="1323"/>
      <c r="AK505" s="1323"/>
      <c r="AL505" s="1323"/>
      <c r="AM505" s="1323"/>
      <c r="AN505" s="1323"/>
      <c r="AO505" s="1323"/>
      <c r="AP505" s="1323"/>
      <c r="AQ505" s="1323"/>
      <c r="AR505" s="1323"/>
      <c r="AS505" s="1323"/>
    </row>
    <row r="506" spans="1:256">
      <c r="C506" s="28"/>
      <c r="D506" s="412" t="s">
        <v>570</v>
      </c>
      <c r="E506" s="553"/>
      <c r="F506" s="545" t="s">
        <v>699</v>
      </c>
      <c r="G506" s="545"/>
      <c r="H506" s="545"/>
      <c r="I506" s="94"/>
      <c r="J506" s="1336"/>
      <c r="K506" s="1336"/>
      <c r="L506" s="1336"/>
      <c r="M506" s="1336"/>
      <c r="N506" s="1336"/>
      <c r="O506" s="1336"/>
      <c r="P506" s="1336"/>
      <c r="Q506" s="1336"/>
      <c r="R506" s="1336"/>
      <c r="S506" s="1336"/>
      <c r="T506" s="1336"/>
      <c r="U506" s="1336"/>
      <c r="V506" s="1336"/>
      <c r="W506" s="1336"/>
      <c r="X506"/>
      <c r="Y506" s="152"/>
      <c r="Z506" s="1336"/>
      <c r="AA506" s="1336"/>
      <c r="AB506" s="1336"/>
      <c r="AC506" s="1336">
        <v>0</v>
      </c>
      <c r="AD506" s="1336">
        <v>0</v>
      </c>
      <c r="AE506" s="1336">
        <v>0</v>
      </c>
      <c r="AF506" s="1336">
        <v>0</v>
      </c>
      <c r="AG506" s="1336">
        <v>0</v>
      </c>
      <c r="AH506" s="1336">
        <v>0</v>
      </c>
      <c r="AI506" s="1336">
        <v>0</v>
      </c>
      <c r="AJ506" s="1336">
        <v>0</v>
      </c>
      <c r="AK506" s="1336">
        <v>0</v>
      </c>
      <c r="AL506" s="1336">
        <v>0</v>
      </c>
      <c r="AM506" s="1336">
        <v>0</v>
      </c>
      <c r="AN506" s="1336">
        <v>0</v>
      </c>
      <c r="AO506" s="1336">
        <v>0</v>
      </c>
      <c r="AP506" s="1336">
        <v>0</v>
      </c>
      <c r="AQ506" s="1336">
        <v>0</v>
      </c>
      <c r="AR506" s="1336">
        <v>0</v>
      </c>
      <c r="AS506" s="1336">
        <v>0</v>
      </c>
    </row>
    <row r="507" spans="1:256" s="122" customFormat="1">
      <c r="A507" s="171"/>
      <c r="B507" s="171"/>
      <c r="C507" s="19"/>
      <c r="D507" s="412"/>
      <c r="E507" s="487"/>
      <c r="F507" s="146" t="s">
        <v>38</v>
      </c>
      <c r="G507" s="146"/>
      <c r="H507" s="146"/>
      <c r="I507" s="82"/>
      <c r="J507" s="515"/>
      <c r="K507" s="515"/>
      <c r="L507" s="515"/>
      <c r="M507" s="515"/>
      <c r="N507" s="515"/>
      <c r="O507" s="515"/>
      <c r="P507" s="515"/>
      <c r="Q507" s="1322"/>
      <c r="R507" s="1322"/>
      <c r="S507" s="1322"/>
      <c r="T507" s="1322"/>
      <c r="U507" s="1322"/>
      <c r="V507" s="1322"/>
      <c r="W507" s="1322"/>
      <c r="X507"/>
      <c r="Y507" s="152"/>
      <c r="Z507" s="1322"/>
      <c r="AA507" s="1322"/>
      <c r="AB507" s="1322"/>
      <c r="AC507" s="1322">
        <v>130861166.81274641</v>
      </c>
      <c r="AD507" s="1322">
        <v>133090161.17648998</v>
      </c>
      <c r="AE507" s="1322">
        <v>145820716.94335333</v>
      </c>
      <c r="AF507" s="1322">
        <v>156109135.98032516</v>
      </c>
      <c r="AG507" s="1322">
        <v>159263357.64325038</v>
      </c>
      <c r="AH507" s="1322">
        <v>162548434.41542855</v>
      </c>
      <c r="AI507" s="1322">
        <v>166946686.90753776</v>
      </c>
      <c r="AJ507" s="1322">
        <v>170104556.566513</v>
      </c>
      <c r="AK507" s="1322">
        <v>174166362.88003111</v>
      </c>
      <c r="AL507" s="1322">
        <v>178105906.09266669</v>
      </c>
      <c r="AM507" s="1322">
        <v>182254476.82856107</v>
      </c>
      <c r="AN507" s="1322">
        <v>185989015.05036071</v>
      </c>
      <c r="AO507" s="1322">
        <v>191300432.3652564</v>
      </c>
      <c r="AP507" s="1322">
        <v>208789919.52648017</v>
      </c>
      <c r="AQ507" s="1322">
        <v>240271014.32220843</v>
      </c>
      <c r="AR507" s="1322">
        <v>279179908.02451754</v>
      </c>
      <c r="AS507" s="1322">
        <v>313782984.38944715</v>
      </c>
      <c r="AT507" s="19"/>
      <c r="AU507" s="19"/>
      <c r="AV507" s="19"/>
      <c r="AW507" s="19"/>
      <c r="AX507" s="19"/>
      <c r="AY507" s="19"/>
      <c r="AZ507" s="19"/>
      <c r="BA507" s="19"/>
      <c r="BB507" s="19"/>
      <c r="BC507" s="19"/>
      <c r="BD507" s="19"/>
      <c r="BE507" s="19"/>
      <c r="BF507" s="19"/>
      <c r="BG507" s="19"/>
      <c r="BH507" s="19"/>
      <c r="BI507" s="19"/>
      <c r="BJ507" s="19"/>
      <c r="BK507" s="19"/>
      <c r="BL507" s="19"/>
      <c r="BM507" s="19"/>
      <c r="BN507" s="19"/>
      <c r="BO507" s="19"/>
      <c r="BP507" s="19"/>
      <c r="BQ507" s="19"/>
      <c r="BR507" s="19"/>
      <c r="BS507" s="19"/>
      <c r="BT507" s="19"/>
      <c r="BU507" s="19"/>
      <c r="BV507" s="19"/>
      <c r="BW507" s="19"/>
      <c r="BX507" s="19"/>
      <c r="BY507" s="19"/>
      <c r="BZ507" s="19"/>
      <c r="CA507" s="19"/>
      <c r="CB507" s="19"/>
      <c r="CC507" s="19"/>
      <c r="CD507" s="19"/>
      <c r="CE507" s="19"/>
      <c r="CF507" s="19"/>
      <c r="CG507" s="19"/>
      <c r="CH507" s="19"/>
      <c r="CI507" s="19"/>
      <c r="CJ507" s="19"/>
      <c r="CK507" s="19"/>
      <c r="CL507" s="19"/>
      <c r="CM507" s="19"/>
      <c r="CN507" s="19"/>
      <c r="CO507" s="19"/>
      <c r="CP507" s="19"/>
      <c r="CQ507" s="19"/>
      <c r="CR507" s="19"/>
      <c r="CS507" s="19"/>
      <c r="CT507" s="19"/>
      <c r="CU507" s="19"/>
      <c r="CV507" s="19"/>
      <c r="CW507" s="19"/>
      <c r="CX507" s="19"/>
      <c r="CY507" s="19"/>
      <c r="CZ507" s="19"/>
      <c r="DA507" s="19"/>
      <c r="DB507" s="19"/>
      <c r="DC507" s="19"/>
      <c r="DD507" s="19"/>
      <c r="DE507" s="19"/>
      <c r="DF507" s="19"/>
      <c r="DG507" s="19"/>
      <c r="DH507" s="19"/>
      <c r="DI507" s="19"/>
      <c r="DJ507" s="19"/>
      <c r="DK507" s="19"/>
      <c r="DL507" s="19"/>
      <c r="DM507" s="19"/>
      <c r="DN507" s="19"/>
      <c r="DO507" s="19"/>
      <c r="DP507" s="19"/>
      <c r="DQ507" s="19"/>
      <c r="DR507" s="19"/>
      <c r="DS507" s="19"/>
      <c r="DT507" s="19"/>
      <c r="DU507" s="19"/>
      <c r="DV507" s="19"/>
      <c r="DW507" s="19"/>
      <c r="DX507" s="19"/>
      <c r="DY507" s="19"/>
      <c r="DZ507" s="19"/>
      <c r="EA507" s="19"/>
      <c r="EB507" s="19"/>
      <c r="EC507" s="19"/>
      <c r="ED507" s="19"/>
      <c r="EE507" s="19"/>
      <c r="EF507" s="19"/>
      <c r="EG507" s="19"/>
      <c r="EH507" s="19"/>
      <c r="EI507" s="19"/>
      <c r="EJ507" s="19"/>
      <c r="EK507" s="19"/>
      <c r="EL507" s="19"/>
      <c r="EM507" s="19"/>
      <c r="EN507" s="19"/>
      <c r="EO507" s="19"/>
      <c r="EP507" s="19"/>
      <c r="EQ507" s="19"/>
      <c r="ER507" s="19"/>
      <c r="ES507" s="19"/>
      <c r="ET507" s="19"/>
      <c r="EU507" s="19"/>
      <c r="EV507" s="19"/>
      <c r="EW507" s="19"/>
      <c r="EX507" s="19"/>
      <c r="EY507" s="19"/>
      <c r="EZ507" s="19"/>
      <c r="FA507" s="19"/>
      <c r="FB507" s="19"/>
      <c r="FC507" s="19"/>
      <c r="FD507" s="19"/>
      <c r="FE507" s="19"/>
      <c r="FF507" s="19"/>
      <c r="FG507" s="19"/>
      <c r="FH507" s="19"/>
      <c r="FI507" s="19"/>
      <c r="FJ507" s="19"/>
      <c r="FK507" s="19"/>
      <c r="FL507" s="19"/>
      <c r="FM507" s="19"/>
      <c r="FN507" s="19"/>
      <c r="FO507" s="19"/>
      <c r="FP507" s="19"/>
      <c r="FQ507" s="19"/>
      <c r="FR507" s="19"/>
      <c r="FS507" s="19"/>
      <c r="FT507" s="19"/>
      <c r="FU507" s="19"/>
      <c r="FV507" s="19"/>
      <c r="FW507" s="19"/>
      <c r="FX507" s="19"/>
      <c r="FY507" s="19"/>
      <c r="FZ507" s="19"/>
      <c r="GA507" s="19"/>
      <c r="GB507" s="19"/>
      <c r="GC507" s="19"/>
      <c r="GD507" s="19"/>
      <c r="GE507" s="19"/>
      <c r="GF507" s="19"/>
      <c r="GG507" s="19"/>
      <c r="GH507" s="19"/>
      <c r="GI507" s="19"/>
      <c r="GJ507" s="19"/>
      <c r="GK507" s="19"/>
      <c r="GL507" s="19"/>
      <c r="GM507" s="19"/>
      <c r="GN507" s="19"/>
      <c r="GO507" s="19"/>
      <c r="GP507" s="19"/>
      <c r="GQ507" s="19"/>
      <c r="GR507" s="19"/>
      <c r="GS507" s="19"/>
      <c r="GT507" s="19"/>
      <c r="GU507" s="19"/>
      <c r="GV507" s="19"/>
      <c r="GW507" s="19"/>
      <c r="GX507" s="19"/>
      <c r="GY507" s="19"/>
      <c r="GZ507" s="19"/>
      <c r="HA507" s="19"/>
      <c r="HB507" s="19"/>
      <c r="HC507" s="19"/>
      <c r="HD507" s="19"/>
      <c r="HE507" s="19"/>
      <c r="HF507" s="19"/>
      <c r="HG507" s="19"/>
      <c r="HH507" s="19"/>
      <c r="HI507" s="19"/>
      <c r="HJ507" s="19"/>
      <c r="HK507" s="19"/>
      <c r="HL507" s="19"/>
      <c r="HM507" s="19"/>
      <c r="HN507" s="19"/>
      <c r="HO507" s="19"/>
      <c r="HP507" s="19"/>
      <c r="HQ507" s="19"/>
      <c r="HR507" s="19"/>
      <c r="HS507" s="19"/>
      <c r="HT507" s="19"/>
      <c r="HU507" s="19"/>
      <c r="HV507" s="19"/>
      <c r="HW507" s="19"/>
      <c r="HX507" s="19"/>
      <c r="HY507" s="19"/>
      <c r="HZ507" s="19"/>
      <c r="IA507" s="19"/>
      <c r="IB507" s="19"/>
      <c r="IC507" s="19"/>
      <c r="ID507" s="19"/>
      <c r="IE507" s="19"/>
      <c r="IF507" s="19"/>
      <c r="IG507" s="19"/>
      <c r="IH507" s="19"/>
      <c r="II507" s="19"/>
      <c r="IJ507" s="19"/>
      <c r="IK507" s="19"/>
      <c r="IL507" s="19"/>
      <c r="IM507" s="19"/>
      <c r="IN507" s="19"/>
      <c r="IO507" s="19"/>
      <c r="IP507" s="19"/>
      <c r="IQ507" s="19"/>
      <c r="IR507" s="19"/>
      <c r="IS507" s="19"/>
      <c r="IT507" s="19"/>
      <c r="IU507" s="19"/>
      <c r="IV507" s="19"/>
    </row>
    <row r="508" spans="1:256">
      <c r="C508" s="28"/>
      <c r="E508" s="487"/>
      <c r="F508" s="152"/>
      <c r="G508" s="152"/>
      <c r="H508" s="152"/>
      <c r="I508" s="20"/>
      <c r="J508" s="145"/>
      <c r="K508" s="145"/>
      <c r="L508" s="145"/>
      <c r="M508" s="145"/>
      <c r="N508" s="145"/>
      <c r="O508" s="145"/>
      <c r="P508" s="145"/>
      <c r="Q508" s="89"/>
      <c r="R508" s="89"/>
      <c r="S508" s="89"/>
      <c r="T508" s="89"/>
      <c r="U508" s="89"/>
      <c r="V508" s="89"/>
      <c r="W508" s="89"/>
      <c r="X508"/>
      <c r="Y508" s="152"/>
      <c r="Z508" s="89"/>
      <c r="AA508" s="89"/>
      <c r="AB508" s="89"/>
      <c r="AC508" s="89"/>
      <c r="AD508" s="89"/>
      <c r="AE508" s="89"/>
      <c r="AF508" s="89"/>
      <c r="AG508" s="89"/>
      <c r="AH508" s="89"/>
      <c r="AI508" s="89"/>
      <c r="AJ508" s="89"/>
      <c r="AK508" s="89"/>
      <c r="AL508" s="89"/>
      <c r="AM508" s="89"/>
      <c r="AN508" s="89"/>
      <c r="AO508" s="89"/>
      <c r="AP508" s="89"/>
      <c r="AQ508" s="89"/>
      <c r="AR508" s="89"/>
      <c r="AS508" s="89"/>
    </row>
    <row r="509" spans="1:256" customFormat="1">
      <c r="A509" s="171"/>
      <c r="B509" s="171"/>
      <c r="C509" s="28"/>
      <c r="D509" s="412"/>
      <c r="E509" s="525" t="s">
        <v>744</v>
      </c>
      <c r="F509" s="574"/>
      <c r="G509" s="574"/>
      <c r="H509" s="574"/>
      <c r="I509" s="133"/>
      <c r="J509" s="1340"/>
      <c r="K509" s="1340"/>
      <c r="L509" s="1340"/>
      <c r="M509" s="1340"/>
      <c r="N509" s="1340"/>
      <c r="O509" s="1340"/>
      <c r="P509" s="1340"/>
      <c r="Q509" s="1341"/>
      <c r="R509" s="1341"/>
      <c r="S509" s="1341"/>
      <c r="T509" s="1341"/>
      <c r="U509" s="1341"/>
      <c r="V509" s="1341"/>
      <c r="W509" s="1341"/>
      <c r="Y509" s="152"/>
      <c r="Z509" s="1341"/>
      <c r="AA509" s="1341"/>
      <c r="AB509" s="1341"/>
      <c r="AC509" s="1341">
        <v>1456930023.0961385</v>
      </c>
      <c r="AD509" s="1341">
        <v>1496705437.4908297</v>
      </c>
      <c r="AE509" s="1341">
        <v>1491755501.2444799</v>
      </c>
      <c r="AF509" s="1341">
        <v>1496879075.6633148</v>
      </c>
      <c r="AG509" s="1341">
        <v>1535903936.1951528</v>
      </c>
      <c r="AH509" s="1341">
        <v>1605231911.52563</v>
      </c>
      <c r="AI509" s="1341">
        <v>1690936546.2111986</v>
      </c>
      <c r="AJ509" s="1341">
        <v>1786907049.5519495</v>
      </c>
      <c r="AK509" s="1341">
        <v>1876049123.1039674</v>
      </c>
      <c r="AL509" s="1341">
        <v>1962422971.96983</v>
      </c>
      <c r="AM509" s="1341">
        <v>2049063477.604882</v>
      </c>
      <c r="AN509" s="1341">
        <v>2142196398.3169994</v>
      </c>
      <c r="AO509" s="1341">
        <v>2253610522.5635567</v>
      </c>
      <c r="AP509" s="1341">
        <v>2328522824.3309922</v>
      </c>
      <c r="AQ509" s="1341">
        <v>2315718596.3037663</v>
      </c>
      <c r="AR509" s="1341">
        <v>2341646370.1179371</v>
      </c>
      <c r="AS509" s="1341">
        <v>2353523458.5365543</v>
      </c>
      <c r="AT509" s="28"/>
      <c r="AU509" s="28"/>
      <c r="AV509" s="28"/>
      <c r="AW509" s="28"/>
      <c r="AX509" s="28"/>
      <c r="AY509" s="28"/>
      <c r="AZ509" s="28"/>
      <c r="BA509" s="28"/>
      <c r="BB509" s="28"/>
      <c r="BC509" s="28"/>
      <c r="BD509" s="28"/>
      <c r="BE509" s="28"/>
      <c r="BF509" s="28"/>
      <c r="BG509" s="28"/>
      <c r="BH509" s="28"/>
      <c r="BI509" s="28"/>
      <c r="BJ509" s="28"/>
      <c r="BK509" s="28"/>
      <c r="BL509" s="28"/>
      <c r="BM509" s="28"/>
      <c r="BN509" s="28"/>
      <c r="BO509" s="28"/>
      <c r="BP509" s="28"/>
      <c r="BQ509" s="28"/>
      <c r="BR509" s="28"/>
      <c r="BS509" s="28"/>
      <c r="BT509" s="28"/>
      <c r="BU509" s="28"/>
      <c r="BV509" s="28"/>
      <c r="BW509" s="28"/>
      <c r="BX509" s="28"/>
      <c r="BY509" s="28"/>
      <c r="BZ509" s="28"/>
      <c r="CA509" s="28"/>
      <c r="CB509" s="28"/>
      <c r="CC509" s="28"/>
      <c r="CD509" s="28"/>
      <c r="CE509" s="28"/>
      <c r="CF509" s="28"/>
      <c r="CG509" s="28"/>
      <c r="CH509" s="28"/>
      <c r="CI509" s="28"/>
      <c r="CJ509" s="28"/>
      <c r="CK509" s="28"/>
      <c r="CL509" s="28"/>
      <c r="CM509" s="28"/>
      <c r="CN509" s="28"/>
      <c r="CO509" s="28"/>
      <c r="CP509" s="28"/>
      <c r="CQ509" s="28"/>
      <c r="CR509" s="28"/>
      <c r="CS509" s="28"/>
      <c r="CT509" s="28"/>
      <c r="CU509" s="28"/>
      <c r="CV509" s="28"/>
      <c r="CW509" s="28"/>
      <c r="CX509" s="28"/>
      <c r="CY509" s="28"/>
      <c r="CZ509" s="28"/>
      <c r="DA509" s="28"/>
      <c r="DB509" s="28"/>
      <c r="DC509" s="28"/>
      <c r="DD509" s="28"/>
      <c r="DE509" s="28"/>
      <c r="DF509" s="28"/>
      <c r="DG509" s="28"/>
      <c r="DH509" s="28"/>
      <c r="DI509" s="28"/>
      <c r="DJ509" s="28"/>
      <c r="DK509" s="28"/>
      <c r="DL509" s="28"/>
      <c r="DM509" s="28"/>
      <c r="DN509" s="28"/>
      <c r="DO509" s="28"/>
      <c r="DP509" s="28"/>
      <c r="DQ509" s="28"/>
      <c r="DR509" s="28"/>
      <c r="DS509" s="28"/>
      <c r="DT509" s="28"/>
      <c r="DU509" s="28"/>
      <c r="DV509" s="28"/>
      <c r="DW509" s="28"/>
      <c r="DX509" s="28"/>
      <c r="DY509" s="28"/>
      <c r="DZ509" s="28"/>
      <c r="EA509" s="28"/>
      <c r="EB509" s="28"/>
      <c r="EC509" s="28"/>
      <c r="ED509" s="28"/>
      <c r="EE509" s="28"/>
      <c r="EF509" s="28"/>
      <c r="EG509" s="28"/>
      <c r="EH509" s="28"/>
      <c r="EI509" s="28"/>
      <c r="EJ509" s="28"/>
      <c r="EK509" s="28"/>
      <c r="EL509" s="28"/>
      <c r="EM509" s="28"/>
      <c r="EN509" s="28"/>
      <c r="EO509" s="28"/>
      <c r="EP509" s="28"/>
      <c r="EQ509" s="28"/>
      <c r="ER509" s="28"/>
      <c r="ES509" s="28"/>
      <c r="ET509" s="28"/>
      <c r="EU509" s="28"/>
      <c r="EV509" s="28"/>
      <c r="EW509" s="28"/>
      <c r="EX509" s="28"/>
      <c r="EY509" s="28"/>
      <c r="EZ509" s="28"/>
      <c r="FA509" s="28"/>
      <c r="FB509" s="28"/>
      <c r="FC509" s="28"/>
      <c r="FD509" s="28"/>
      <c r="FE509" s="28"/>
      <c r="FF509" s="28"/>
      <c r="FG509" s="28"/>
      <c r="FH509" s="28"/>
      <c r="FI509" s="28"/>
      <c r="FJ509" s="28"/>
      <c r="FK509" s="28"/>
      <c r="FL509" s="28"/>
      <c r="FM509" s="28"/>
      <c r="FN509" s="28"/>
      <c r="FO509" s="28"/>
      <c r="FP509" s="28"/>
      <c r="FQ509" s="28"/>
      <c r="FR509" s="28"/>
      <c r="FS509" s="28"/>
      <c r="FT509" s="28"/>
      <c r="FU509" s="28"/>
      <c r="FV509" s="28"/>
      <c r="FW509" s="28"/>
      <c r="FX509" s="28"/>
      <c r="FY509" s="28"/>
      <c r="FZ509" s="28"/>
      <c r="GA509" s="28"/>
      <c r="GB509" s="28"/>
      <c r="GC509" s="28"/>
      <c r="GD509" s="28"/>
      <c r="GE509" s="28"/>
      <c r="GF509" s="28"/>
      <c r="GG509" s="28"/>
      <c r="GH509" s="28"/>
      <c r="GI509" s="28"/>
      <c r="GJ509" s="28"/>
      <c r="GK509" s="28"/>
      <c r="GL509" s="28"/>
      <c r="GM509" s="28"/>
      <c r="GN509" s="28"/>
      <c r="GO509" s="28"/>
      <c r="GP509" s="28"/>
      <c r="GQ509" s="28"/>
      <c r="GR509" s="28"/>
      <c r="GS509" s="28"/>
      <c r="GT509" s="28"/>
      <c r="GU509" s="28"/>
      <c r="GV509" s="28"/>
      <c r="GW509" s="28"/>
      <c r="GX509" s="28"/>
      <c r="GY509" s="28"/>
      <c r="GZ509" s="28"/>
      <c r="HA509" s="28"/>
      <c r="HB509" s="28"/>
      <c r="HC509" s="28"/>
      <c r="HD509" s="28"/>
      <c r="HE509" s="28"/>
      <c r="HF509" s="28"/>
      <c r="HG509" s="28"/>
      <c r="HH509" s="28"/>
      <c r="HI509" s="28"/>
      <c r="HJ509" s="28"/>
      <c r="HK509" s="28"/>
      <c r="HL509" s="28"/>
      <c r="HM509" s="28"/>
      <c r="HN509" s="28"/>
      <c r="HO509" s="28"/>
      <c r="HP509" s="28"/>
      <c r="HQ509" s="28"/>
      <c r="HR509" s="28"/>
      <c r="HS509" s="28"/>
      <c r="HT509" s="28"/>
      <c r="HU509" s="28"/>
      <c r="HV509" s="28"/>
      <c r="HW509" s="28"/>
      <c r="HX509" s="28"/>
      <c r="HY509" s="28"/>
      <c r="HZ509" s="28"/>
      <c r="IA509" s="28"/>
      <c r="IB509" s="28"/>
      <c r="IC509" s="28"/>
      <c r="ID509" s="28"/>
      <c r="IE509" s="28"/>
      <c r="IF509" s="28"/>
      <c r="IG509" s="28"/>
      <c r="IH509" s="28"/>
      <c r="II509" s="28"/>
      <c r="IJ509" s="28"/>
      <c r="IK509" s="28"/>
      <c r="IL509" s="28"/>
      <c r="IM509" s="28"/>
      <c r="IN509" s="28"/>
      <c r="IO509" s="28"/>
      <c r="IP509" s="28"/>
      <c r="IQ509" s="28"/>
      <c r="IR509" s="28"/>
      <c r="IS509" s="28"/>
      <c r="IT509" s="28"/>
      <c r="IU509" s="28"/>
      <c r="IV509" s="28"/>
    </row>
    <row r="510" spans="1:256" customFormat="1">
      <c r="A510" s="171"/>
      <c r="B510" s="171"/>
      <c r="C510" s="28"/>
      <c r="D510" s="412"/>
      <c r="E510" s="131"/>
      <c r="F510" s="152"/>
      <c r="G510" s="152"/>
      <c r="H510" s="152"/>
      <c r="I510" s="20"/>
      <c r="J510" s="145"/>
      <c r="K510" s="145"/>
      <c r="L510" s="145"/>
      <c r="M510" s="145"/>
      <c r="N510" s="145"/>
      <c r="O510" s="145"/>
      <c r="P510" s="145"/>
      <c r="Q510" s="89"/>
      <c r="R510" s="89"/>
      <c r="S510" s="89"/>
      <c r="T510" s="89"/>
      <c r="U510" s="89"/>
      <c r="V510" s="89"/>
      <c r="W510" s="89"/>
      <c r="Y510" s="152"/>
      <c r="Z510" s="89"/>
      <c r="AA510" s="89"/>
      <c r="AB510" s="89"/>
      <c r="AC510" s="89"/>
      <c r="AD510" s="89"/>
      <c r="AE510" s="89"/>
      <c r="AF510" s="89"/>
      <c r="AG510" s="89"/>
      <c r="AH510" s="89"/>
      <c r="AI510" s="89"/>
      <c r="AJ510" s="89"/>
      <c r="AK510" s="89"/>
      <c r="AL510" s="89"/>
      <c r="AM510" s="89"/>
      <c r="AN510" s="89"/>
      <c r="AO510" s="89"/>
      <c r="AP510" s="89"/>
      <c r="AQ510" s="89"/>
      <c r="AR510" s="89"/>
      <c r="AS510" s="89"/>
      <c r="AT510" s="28"/>
      <c r="AU510" s="28"/>
      <c r="AV510" s="28"/>
      <c r="AW510" s="28"/>
      <c r="AX510" s="28"/>
      <c r="AY510" s="28"/>
      <c r="AZ510" s="28"/>
      <c r="BA510" s="28"/>
      <c r="BB510" s="28"/>
      <c r="BC510" s="28"/>
      <c r="BD510" s="28"/>
      <c r="BE510" s="28"/>
      <c r="BF510" s="28"/>
      <c r="BG510" s="28"/>
      <c r="BH510" s="28"/>
      <c r="BI510" s="28"/>
      <c r="BJ510" s="28"/>
      <c r="BK510" s="28"/>
      <c r="BL510" s="28"/>
      <c r="BM510" s="28"/>
      <c r="BN510" s="28"/>
      <c r="BO510" s="28"/>
      <c r="BP510" s="28"/>
      <c r="BQ510" s="28"/>
      <c r="BR510" s="28"/>
      <c r="BS510" s="28"/>
      <c r="BT510" s="28"/>
      <c r="BU510" s="28"/>
      <c r="BV510" s="28"/>
      <c r="BW510" s="28"/>
      <c r="BX510" s="28"/>
      <c r="BY510" s="28"/>
      <c r="BZ510" s="28"/>
      <c r="CA510" s="28"/>
      <c r="CB510" s="28"/>
      <c r="CC510" s="28"/>
      <c r="CD510" s="28"/>
      <c r="CE510" s="28"/>
      <c r="CF510" s="28"/>
      <c r="CG510" s="28"/>
      <c r="CH510" s="28"/>
      <c r="CI510" s="28"/>
      <c r="CJ510" s="28"/>
      <c r="CK510" s="28"/>
      <c r="CL510" s="28"/>
      <c r="CM510" s="28"/>
      <c r="CN510" s="28"/>
      <c r="CO510" s="28"/>
      <c r="CP510" s="28"/>
      <c r="CQ510" s="28"/>
      <c r="CR510" s="28"/>
      <c r="CS510" s="28"/>
      <c r="CT510" s="28"/>
      <c r="CU510" s="28"/>
      <c r="CV510" s="28"/>
      <c r="CW510" s="28"/>
      <c r="CX510" s="28"/>
      <c r="CY510" s="28"/>
      <c r="CZ510" s="28"/>
      <c r="DA510" s="28"/>
      <c r="DB510" s="28"/>
      <c r="DC510" s="28"/>
      <c r="DD510" s="28"/>
      <c r="DE510" s="28"/>
      <c r="DF510" s="28"/>
      <c r="DG510" s="28"/>
      <c r="DH510" s="28"/>
      <c r="DI510" s="28"/>
      <c r="DJ510" s="28"/>
      <c r="DK510" s="28"/>
      <c r="DL510" s="28"/>
      <c r="DM510" s="28"/>
      <c r="DN510" s="28"/>
      <c r="DO510" s="28"/>
      <c r="DP510" s="28"/>
      <c r="DQ510" s="28"/>
      <c r="DR510" s="28"/>
      <c r="DS510" s="28"/>
      <c r="DT510" s="28"/>
      <c r="DU510" s="28"/>
      <c r="DV510" s="28"/>
      <c r="DW510" s="28"/>
      <c r="DX510" s="28"/>
      <c r="DY510" s="28"/>
      <c r="DZ510" s="28"/>
      <c r="EA510" s="28"/>
      <c r="EB510" s="28"/>
      <c r="EC510" s="28"/>
      <c r="ED510" s="28"/>
      <c r="EE510" s="28"/>
      <c r="EF510" s="28"/>
      <c r="EG510" s="28"/>
      <c r="EH510" s="28"/>
      <c r="EI510" s="28"/>
      <c r="EJ510" s="28"/>
      <c r="EK510" s="28"/>
      <c r="EL510" s="28"/>
      <c r="EM510" s="28"/>
      <c r="EN510" s="28"/>
      <c r="EO510" s="28"/>
      <c r="EP510" s="28"/>
      <c r="EQ510" s="28"/>
      <c r="ER510" s="28"/>
      <c r="ES510" s="28"/>
      <c r="ET510" s="28"/>
      <c r="EU510" s="28"/>
      <c r="EV510" s="28"/>
      <c r="EW510" s="28"/>
      <c r="EX510" s="28"/>
      <c r="EY510" s="28"/>
      <c r="EZ510" s="28"/>
      <c r="FA510" s="28"/>
      <c r="FB510" s="28"/>
      <c r="FC510" s="28"/>
      <c r="FD510" s="28"/>
      <c r="FE510" s="28"/>
      <c r="FF510" s="28"/>
      <c r="FG510" s="28"/>
      <c r="FH510" s="28"/>
      <c r="FI510" s="28"/>
      <c r="FJ510" s="28"/>
      <c r="FK510" s="28"/>
      <c r="FL510" s="28"/>
      <c r="FM510" s="28"/>
      <c r="FN510" s="28"/>
      <c r="FO510" s="28"/>
      <c r="FP510" s="28"/>
      <c r="FQ510" s="28"/>
      <c r="FR510" s="28"/>
      <c r="FS510" s="28"/>
      <c r="FT510" s="28"/>
      <c r="FU510" s="28"/>
      <c r="FV510" s="28"/>
      <c r="FW510" s="28"/>
      <c r="FX510" s="28"/>
      <c r="FY510" s="28"/>
      <c r="FZ510" s="28"/>
      <c r="GA510" s="28"/>
      <c r="GB510" s="28"/>
      <c r="GC510" s="28"/>
      <c r="GD510" s="28"/>
      <c r="GE510" s="28"/>
      <c r="GF510" s="28"/>
      <c r="GG510" s="28"/>
      <c r="GH510" s="28"/>
      <c r="GI510" s="28"/>
      <c r="GJ510" s="28"/>
      <c r="GK510" s="28"/>
      <c r="GL510" s="28"/>
      <c r="GM510" s="28"/>
      <c r="GN510" s="28"/>
      <c r="GO510" s="28"/>
      <c r="GP510" s="28"/>
      <c r="GQ510" s="28"/>
      <c r="GR510" s="28"/>
      <c r="GS510" s="28"/>
      <c r="GT510" s="28"/>
      <c r="GU510" s="28"/>
      <c r="GV510" s="28"/>
      <c r="GW510" s="28"/>
      <c r="GX510" s="28"/>
      <c r="GY510" s="28"/>
      <c r="GZ510" s="28"/>
      <c r="HA510" s="28"/>
      <c r="HB510" s="28"/>
      <c r="HC510" s="28"/>
      <c r="HD510" s="28"/>
      <c r="HE510" s="28"/>
      <c r="HF510" s="28"/>
      <c r="HG510" s="28"/>
      <c r="HH510" s="28"/>
      <c r="HI510" s="28"/>
      <c r="HJ510" s="28"/>
      <c r="HK510" s="28"/>
      <c r="HL510" s="28"/>
      <c r="HM510" s="28"/>
      <c r="HN510" s="28"/>
      <c r="HO510" s="28"/>
      <c r="HP510" s="28"/>
      <c r="HQ510" s="28"/>
      <c r="HR510" s="28"/>
      <c r="HS510" s="28"/>
      <c r="HT510" s="28"/>
      <c r="HU510" s="28"/>
      <c r="HV510" s="28"/>
      <c r="HW510" s="28"/>
      <c r="HX510" s="28"/>
      <c r="HY510" s="28"/>
      <c r="HZ510" s="28"/>
      <c r="IA510" s="28"/>
      <c r="IB510" s="28"/>
      <c r="IC510" s="28"/>
      <c r="ID510" s="28"/>
      <c r="IE510" s="28"/>
      <c r="IF510" s="28"/>
      <c r="IG510" s="28"/>
      <c r="IH510" s="28"/>
      <c r="II510" s="28"/>
      <c r="IJ510" s="28"/>
      <c r="IK510" s="28"/>
      <c r="IL510" s="28"/>
      <c r="IM510" s="28"/>
      <c r="IN510" s="28"/>
      <c r="IO510" s="28"/>
      <c r="IP510" s="28"/>
      <c r="IQ510" s="28"/>
      <c r="IR510" s="28"/>
      <c r="IS510" s="28"/>
      <c r="IT510" s="28"/>
      <c r="IU510" s="28"/>
      <c r="IV510" s="28"/>
    </row>
    <row r="511" spans="1:256" customFormat="1">
      <c r="A511" s="171"/>
      <c r="B511" s="171"/>
      <c r="C511" s="28"/>
      <c r="D511" s="412"/>
      <c r="E511" s="1342" t="s">
        <v>1806</v>
      </c>
      <c r="F511" s="545"/>
      <c r="G511" s="545"/>
      <c r="H511" s="545"/>
      <c r="I511" s="94"/>
      <c r="J511" s="1342"/>
      <c r="K511" s="1342"/>
      <c r="L511" s="1342"/>
      <c r="M511" s="1342"/>
      <c r="N511" s="1342"/>
      <c r="O511" s="1342"/>
      <c r="P511" s="1342"/>
      <c r="Q511" s="1342"/>
      <c r="R511" s="1342"/>
      <c r="S511" s="1342"/>
      <c r="T511" s="1342"/>
      <c r="U511" s="1342"/>
      <c r="V511" s="1343"/>
      <c r="W511" s="1343"/>
      <c r="Y511" s="152"/>
      <c r="Z511" s="1343"/>
      <c r="AA511" s="1343"/>
      <c r="AB511" s="1343"/>
      <c r="AC511" s="1343">
        <v>-53653609.572725415</v>
      </c>
      <c r="AD511" s="1343">
        <v>-6994469.167630434</v>
      </c>
      <c r="AE511" s="1343">
        <v>2417569.5304536819</v>
      </c>
      <c r="AF511" s="1343">
        <v>9544028.167927742</v>
      </c>
      <c r="AG511" s="1343">
        <v>16685010.493080616</v>
      </c>
      <c r="AH511" s="1343">
        <v>14670323.462131023</v>
      </c>
      <c r="AI511" s="1343">
        <v>10565244.220475435</v>
      </c>
      <c r="AJ511" s="1343">
        <v>1989360.7500395775</v>
      </c>
      <c r="AK511" s="1343">
        <v>-8196713.706792593</v>
      </c>
      <c r="AL511" s="1343">
        <v>-1912285.4237480164</v>
      </c>
      <c r="AM511" s="1343">
        <v>10535640.445463896</v>
      </c>
      <c r="AN511" s="1343">
        <v>-27582478.648562193</v>
      </c>
      <c r="AO511" s="1343">
        <v>222745860.27524519</v>
      </c>
      <c r="AP511" s="1343">
        <v>758266178.36589301</v>
      </c>
      <c r="AQ511" s="1343">
        <v>1157615232.2124801</v>
      </c>
      <c r="AR511" s="1343">
        <v>1083917776.8530083</v>
      </c>
      <c r="AS511" s="1343">
        <v>720077364.49065638</v>
      </c>
      <c r="AT511" s="28"/>
      <c r="AU511" s="28"/>
      <c r="AV511" s="28"/>
      <c r="AW511" s="28"/>
      <c r="AX511" s="28"/>
      <c r="AY511" s="28"/>
      <c r="AZ511" s="28"/>
      <c r="BA511" s="28"/>
      <c r="BB511" s="28"/>
      <c r="BC511" s="28"/>
      <c r="BD511" s="28"/>
      <c r="BE511" s="28"/>
      <c r="BF511" s="28"/>
      <c r="BG511" s="28"/>
      <c r="BH511" s="28"/>
      <c r="BI511" s="28"/>
      <c r="BJ511" s="28"/>
      <c r="BK511" s="28"/>
      <c r="BL511" s="28"/>
      <c r="BM511" s="28"/>
      <c r="BN511" s="28"/>
      <c r="BO511" s="28"/>
      <c r="BP511" s="28"/>
      <c r="BQ511" s="28"/>
      <c r="BR511" s="28"/>
      <c r="BS511" s="28"/>
      <c r="BT511" s="28"/>
      <c r="BU511" s="28"/>
      <c r="BV511" s="28"/>
      <c r="BW511" s="28"/>
      <c r="BX511" s="28"/>
      <c r="BY511" s="28"/>
      <c r="BZ511" s="28"/>
      <c r="CA511" s="28"/>
      <c r="CB511" s="28"/>
      <c r="CC511" s="28"/>
      <c r="CD511" s="28"/>
      <c r="CE511" s="28"/>
      <c r="CF511" s="28"/>
      <c r="CG511" s="28"/>
      <c r="CH511" s="28"/>
      <c r="CI511" s="28"/>
      <c r="CJ511" s="28"/>
      <c r="CK511" s="28"/>
      <c r="CL511" s="28"/>
      <c r="CM511" s="28"/>
      <c r="CN511" s="28"/>
      <c r="CO511" s="28"/>
      <c r="CP511" s="28"/>
      <c r="CQ511" s="28"/>
      <c r="CR511" s="28"/>
      <c r="CS511" s="28"/>
      <c r="CT511" s="28"/>
      <c r="CU511" s="28"/>
      <c r="CV511" s="28"/>
      <c r="CW511" s="28"/>
      <c r="CX511" s="28"/>
      <c r="CY511" s="28"/>
      <c r="CZ511" s="28"/>
      <c r="DA511" s="28"/>
      <c r="DB511" s="28"/>
      <c r="DC511" s="28"/>
      <c r="DD511" s="28"/>
      <c r="DE511" s="28"/>
      <c r="DF511" s="28"/>
      <c r="DG511" s="28"/>
      <c r="DH511" s="28"/>
      <c r="DI511" s="28"/>
      <c r="DJ511" s="28"/>
      <c r="DK511" s="28"/>
      <c r="DL511" s="28"/>
      <c r="DM511" s="28"/>
      <c r="DN511" s="28"/>
      <c r="DO511" s="28"/>
      <c r="DP511" s="28"/>
      <c r="DQ511" s="28"/>
      <c r="DR511" s="28"/>
      <c r="DS511" s="28"/>
      <c r="DT511" s="28"/>
      <c r="DU511" s="28"/>
      <c r="DV511" s="28"/>
      <c r="DW511" s="28"/>
      <c r="DX511" s="28"/>
      <c r="DY511" s="28"/>
      <c r="DZ511" s="28"/>
      <c r="EA511" s="28"/>
      <c r="EB511" s="28"/>
      <c r="EC511" s="28"/>
      <c r="ED511" s="28"/>
      <c r="EE511" s="28"/>
      <c r="EF511" s="28"/>
      <c r="EG511" s="28"/>
      <c r="EH511" s="28"/>
      <c r="EI511" s="28"/>
      <c r="EJ511" s="28"/>
      <c r="EK511" s="28"/>
      <c r="EL511" s="28"/>
      <c r="EM511" s="28"/>
      <c r="EN511" s="28"/>
      <c r="EO511" s="28"/>
      <c r="EP511" s="28"/>
      <c r="EQ511" s="28"/>
      <c r="ER511" s="28"/>
      <c r="ES511" s="28"/>
      <c r="ET511" s="28"/>
      <c r="EU511" s="28"/>
      <c r="EV511" s="28"/>
      <c r="EW511" s="28"/>
      <c r="EX511" s="28"/>
      <c r="EY511" s="28"/>
      <c r="EZ511" s="28"/>
      <c r="FA511" s="28"/>
      <c r="FB511" s="28"/>
      <c r="FC511" s="28"/>
      <c r="FD511" s="28"/>
      <c r="FE511" s="28"/>
      <c r="FF511" s="28"/>
      <c r="FG511" s="28"/>
      <c r="FH511" s="28"/>
      <c r="FI511" s="28"/>
      <c r="FJ511" s="28"/>
      <c r="FK511" s="28"/>
      <c r="FL511" s="28"/>
      <c r="FM511" s="28"/>
      <c r="FN511" s="28"/>
      <c r="FO511" s="28"/>
      <c r="FP511" s="28"/>
      <c r="FQ511" s="28"/>
      <c r="FR511" s="28"/>
      <c r="FS511" s="28"/>
      <c r="FT511" s="28"/>
      <c r="FU511" s="28"/>
      <c r="FV511" s="28"/>
      <c r="FW511" s="28"/>
      <c r="FX511" s="28"/>
      <c r="FY511" s="28"/>
      <c r="FZ511" s="28"/>
      <c r="GA511" s="28"/>
      <c r="GB511" s="28"/>
      <c r="GC511" s="28"/>
      <c r="GD511" s="28"/>
      <c r="GE511" s="28"/>
      <c r="GF511" s="28"/>
      <c r="GG511" s="28"/>
      <c r="GH511" s="28"/>
      <c r="GI511" s="28"/>
      <c r="GJ511" s="28"/>
      <c r="GK511" s="28"/>
      <c r="GL511" s="28"/>
      <c r="GM511" s="28"/>
      <c r="GN511" s="28"/>
      <c r="GO511" s="28"/>
      <c r="GP511" s="28"/>
      <c r="GQ511" s="28"/>
      <c r="GR511" s="28"/>
      <c r="GS511" s="28"/>
      <c r="GT511" s="28"/>
      <c r="GU511" s="28"/>
      <c r="GV511" s="28"/>
      <c r="GW511" s="28"/>
      <c r="GX511" s="28"/>
      <c r="GY511" s="28"/>
      <c r="GZ511" s="28"/>
      <c r="HA511" s="28"/>
      <c r="HB511" s="28"/>
      <c r="HC511" s="28"/>
      <c r="HD511" s="28"/>
      <c r="HE511" s="28"/>
      <c r="HF511" s="28"/>
      <c r="HG511" s="28"/>
      <c r="HH511" s="28"/>
      <c r="HI511" s="28"/>
      <c r="HJ511" s="28"/>
      <c r="HK511" s="28"/>
      <c r="HL511" s="28"/>
      <c r="HM511" s="28"/>
      <c r="HN511" s="28"/>
      <c r="HO511" s="28"/>
      <c r="HP511" s="28"/>
      <c r="HQ511" s="28"/>
      <c r="HR511" s="28"/>
      <c r="HS511" s="28"/>
      <c r="HT511" s="28"/>
      <c r="HU511" s="28"/>
      <c r="HV511" s="28"/>
      <c r="HW511" s="28"/>
      <c r="HX511" s="28"/>
      <c r="HY511" s="28"/>
      <c r="HZ511" s="28"/>
      <c r="IA511" s="28"/>
      <c r="IB511" s="28"/>
      <c r="IC511" s="28"/>
      <c r="ID511" s="28"/>
      <c r="IE511" s="28"/>
      <c r="IF511" s="28"/>
      <c r="IG511" s="28"/>
      <c r="IH511" s="28"/>
      <c r="II511" s="28"/>
      <c r="IJ511" s="28"/>
      <c r="IK511" s="28"/>
      <c r="IL511" s="28"/>
      <c r="IM511" s="28"/>
      <c r="IN511" s="28"/>
      <c r="IO511" s="28"/>
      <c r="IP511" s="28"/>
      <c r="IQ511" s="28"/>
      <c r="IR511" s="28"/>
      <c r="IS511" s="28"/>
      <c r="IT511" s="28"/>
      <c r="IU511" s="28"/>
      <c r="IV511" s="28"/>
    </row>
    <row r="512" spans="1:256">
      <c r="C512" s="28"/>
      <c r="S512" s="152"/>
      <c r="T512" s="152"/>
      <c r="U512" s="152"/>
      <c r="V512" s="152"/>
      <c r="W512" s="152"/>
      <c r="X512"/>
      <c r="Y512" s="152"/>
      <c r="Z512" s="152"/>
      <c r="AA512" s="152"/>
      <c r="AB512" s="152"/>
      <c r="AC512" s="152"/>
      <c r="AD512" s="152"/>
      <c r="AE512" s="152"/>
      <c r="AF512" s="152"/>
      <c r="AG512" s="152"/>
      <c r="AH512" s="152"/>
      <c r="AI512" s="152"/>
    </row>
    <row r="513" spans="3:256">
      <c r="E513"/>
      <c r="F513"/>
      <c r="G513"/>
      <c r="H513"/>
      <c r="I513"/>
      <c r="J513"/>
      <c r="K513"/>
      <c r="L513"/>
      <c r="M513"/>
      <c r="N513"/>
      <c r="O513"/>
      <c r="P513"/>
      <c r="Q513"/>
      <c r="R513"/>
      <c r="S513"/>
      <c r="T513"/>
      <c r="U513"/>
      <c r="V513"/>
      <c r="W513"/>
      <c r="X513"/>
      <c r="Y513" s="152"/>
      <c r="Z513"/>
      <c r="AA513"/>
      <c r="AB513"/>
      <c r="AC513"/>
      <c r="AD513"/>
      <c r="AE513"/>
      <c r="AF513"/>
      <c r="AG513"/>
      <c r="AH513"/>
      <c r="AI513"/>
      <c r="AJ513"/>
      <c r="AK513"/>
      <c r="AL513"/>
      <c r="AM513"/>
      <c r="AN513"/>
      <c r="AO513"/>
      <c r="AP513"/>
      <c r="AQ513"/>
      <c r="AR513"/>
      <c r="AS513"/>
      <c r="AT513"/>
      <c r="AU513"/>
      <c r="AV513"/>
      <c r="AW513"/>
      <c r="AX513"/>
      <c r="AY513"/>
      <c r="AZ513"/>
      <c r="BA513"/>
      <c r="BB513"/>
      <c r="BC513"/>
      <c r="BD513"/>
      <c r="BE513"/>
      <c r="BF513"/>
      <c r="BG513"/>
      <c r="BH513"/>
      <c r="BI513"/>
      <c r="BJ513"/>
      <c r="BK513"/>
      <c r="BL513"/>
      <c r="BM513"/>
      <c r="BN513"/>
      <c r="BO513"/>
      <c r="BP513"/>
      <c r="BQ513"/>
      <c r="BR513"/>
      <c r="BS513"/>
      <c r="BT513"/>
      <c r="BU513"/>
      <c r="BV513"/>
      <c r="BW513"/>
      <c r="BX513"/>
      <c r="BY513"/>
      <c r="BZ513"/>
      <c r="CA513"/>
      <c r="CB513"/>
      <c r="CC513"/>
      <c r="CD513"/>
      <c r="CE513"/>
      <c r="CF513"/>
      <c r="CG513"/>
      <c r="CH513"/>
      <c r="CI513"/>
      <c r="CJ513"/>
      <c r="CK513"/>
      <c r="CL513"/>
      <c r="CM513"/>
      <c r="CN513"/>
      <c r="CO513"/>
      <c r="CP513"/>
      <c r="CQ513"/>
      <c r="CR513"/>
      <c r="CS513"/>
      <c r="CT513"/>
      <c r="CU513"/>
      <c r="CV513"/>
      <c r="CW513"/>
      <c r="CX513"/>
      <c r="CY513"/>
      <c r="CZ513"/>
      <c r="DA513"/>
      <c r="DB513"/>
      <c r="DC513"/>
      <c r="DD513"/>
      <c r="DE513"/>
      <c r="DF513"/>
      <c r="DG513"/>
      <c r="DH513"/>
      <c r="DI513"/>
      <c r="DJ513"/>
      <c r="DK513"/>
      <c r="DL513"/>
      <c r="DM513"/>
      <c r="DN513"/>
      <c r="DO513"/>
      <c r="DP513"/>
      <c r="DQ513"/>
      <c r="DR513"/>
      <c r="DS513"/>
      <c r="DT513"/>
      <c r="DU513"/>
      <c r="DV513"/>
      <c r="DW513"/>
      <c r="DX513"/>
      <c r="DY513"/>
      <c r="DZ513"/>
      <c r="EA513"/>
      <c r="EB513"/>
      <c r="EC513"/>
      <c r="ED513"/>
      <c r="EE513"/>
      <c r="EF513"/>
      <c r="EG513"/>
      <c r="EH513"/>
      <c r="EI513"/>
      <c r="EJ513"/>
      <c r="EK513"/>
      <c r="EL513"/>
      <c r="EM513"/>
      <c r="EN513"/>
      <c r="EO513"/>
      <c r="EP513"/>
      <c r="EQ513"/>
      <c r="ER513"/>
      <c r="ES513"/>
      <c r="ET513"/>
      <c r="EU513"/>
      <c r="EV513"/>
      <c r="EW513"/>
      <c r="EX513"/>
      <c r="EY513"/>
      <c r="EZ513"/>
      <c r="FA513"/>
      <c r="FB513"/>
      <c r="FC513"/>
      <c r="FD513"/>
      <c r="FE513"/>
      <c r="FF513"/>
      <c r="FG513"/>
      <c r="FH513"/>
      <c r="FI513"/>
      <c r="FJ513"/>
      <c r="FK513"/>
      <c r="FL513"/>
      <c r="FM513"/>
      <c r="FN513"/>
      <c r="FO513"/>
      <c r="FP513"/>
      <c r="FQ513"/>
      <c r="FR513"/>
      <c r="FS513"/>
      <c r="FT513"/>
      <c r="FU513"/>
      <c r="FV513"/>
      <c r="FW513"/>
      <c r="FX513"/>
      <c r="FY513"/>
      <c r="FZ513"/>
      <c r="GA513"/>
      <c r="GB513"/>
      <c r="GC513"/>
      <c r="GD513"/>
      <c r="GE513"/>
      <c r="GF513"/>
      <c r="GG513"/>
      <c r="GH513"/>
      <c r="GI513"/>
      <c r="GJ513"/>
      <c r="GK513"/>
      <c r="GL513"/>
      <c r="GM513"/>
      <c r="GN513"/>
      <c r="GO513"/>
      <c r="GP513"/>
      <c r="GQ513"/>
      <c r="GR513"/>
      <c r="GS513"/>
      <c r="GT513"/>
      <c r="GU513"/>
      <c r="GV513"/>
      <c r="GW513"/>
      <c r="GX513"/>
      <c r="GY513"/>
      <c r="GZ513"/>
      <c r="HA513"/>
      <c r="HB513"/>
      <c r="HC513"/>
      <c r="HD513"/>
      <c r="HE513"/>
      <c r="HF513"/>
      <c r="HG513"/>
      <c r="HH513"/>
      <c r="HI513"/>
      <c r="HJ513"/>
      <c r="HK513"/>
      <c r="HL513"/>
      <c r="HM513"/>
      <c r="HN513"/>
      <c r="HO513"/>
      <c r="HP513"/>
      <c r="HQ513"/>
      <c r="HR513"/>
      <c r="HS513"/>
      <c r="HT513"/>
      <c r="HU513"/>
      <c r="HV513"/>
      <c r="HW513"/>
      <c r="HX513"/>
      <c r="HY513"/>
      <c r="HZ513"/>
      <c r="IA513"/>
      <c r="IB513"/>
      <c r="IC513"/>
      <c r="ID513"/>
      <c r="IE513"/>
      <c r="IF513"/>
      <c r="IG513"/>
      <c r="IH513"/>
      <c r="II513"/>
      <c r="IJ513"/>
      <c r="IK513"/>
      <c r="IL513"/>
      <c r="IM513"/>
      <c r="IN513"/>
      <c r="IO513"/>
      <c r="IP513"/>
      <c r="IQ513"/>
      <c r="IR513"/>
      <c r="IS513"/>
      <c r="IT513"/>
      <c r="IU513"/>
      <c r="IV513"/>
    </row>
    <row r="514" spans="3:256">
      <c r="E514"/>
      <c r="F514"/>
      <c r="G514"/>
      <c r="H514"/>
      <c r="I514"/>
      <c r="J514"/>
      <c r="K514"/>
      <c r="L514"/>
      <c r="M514"/>
      <c r="N514"/>
      <c r="O514"/>
      <c r="P514"/>
      <c r="Q514"/>
      <c r="R514"/>
      <c r="S514"/>
      <c r="T514"/>
      <c r="U514"/>
      <c r="V514"/>
      <c r="W514"/>
      <c r="X514"/>
      <c r="Y514" s="152"/>
      <c r="Z514"/>
      <c r="AA514"/>
      <c r="AB514"/>
      <c r="AC514"/>
      <c r="AD514"/>
      <c r="AE514"/>
      <c r="AF514"/>
      <c r="AG514"/>
      <c r="AH514"/>
      <c r="AI514"/>
      <c r="AJ514"/>
      <c r="AK514"/>
      <c r="AL514"/>
      <c r="AM514"/>
      <c r="AN514"/>
      <c r="AO514"/>
      <c r="AP514"/>
      <c r="AQ514"/>
      <c r="AR514"/>
      <c r="AS514"/>
      <c r="AT514"/>
      <c r="AU514"/>
      <c r="AV514"/>
      <c r="AW514"/>
      <c r="AX514"/>
      <c r="AY514"/>
      <c r="AZ514"/>
      <c r="BA514"/>
      <c r="BB514"/>
      <c r="BC514"/>
      <c r="BD514"/>
      <c r="BE514"/>
      <c r="BF514"/>
      <c r="BG514"/>
      <c r="BH514"/>
      <c r="BI514"/>
      <c r="BJ514"/>
      <c r="BK514"/>
      <c r="BL514"/>
      <c r="BM514"/>
      <c r="BN514"/>
      <c r="BO514"/>
      <c r="BP514"/>
      <c r="BQ514"/>
      <c r="BR514"/>
      <c r="BS514"/>
      <c r="BT514"/>
      <c r="BU514"/>
      <c r="BV514"/>
      <c r="BW514"/>
      <c r="BX514"/>
      <c r="BY514"/>
      <c r="BZ514"/>
      <c r="CA514"/>
      <c r="CB514"/>
      <c r="CC514"/>
      <c r="CD514"/>
      <c r="CE514"/>
      <c r="CF514"/>
      <c r="CG514"/>
      <c r="CH514"/>
      <c r="CI514"/>
      <c r="CJ514"/>
      <c r="CK514"/>
      <c r="CL514"/>
      <c r="CM514"/>
      <c r="CN514"/>
      <c r="CO514"/>
      <c r="CP514"/>
      <c r="CQ514"/>
      <c r="CR514"/>
      <c r="CS514"/>
      <c r="CT514"/>
      <c r="CU514"/>
      <c r="CV514"/>
      <c r="CW514"/>
      <c r="CX514"/>
      <c r="CY514"/>
      <c r="CZ514"/>
      <c r="DA514"/>
      <c r="DB514"/>
      <c r="DC514"/>
      <c r="DD514"/>
      <c r="DE514"/>
      <c r="DF514"/>
      <c r="DG514"/>
      <c r="DH514"/>
      <c r="DI514"/>
      <c r="DJ514"/>
      <c r="DK514"/>
      <c r="DL514"/>
      <c r="DM514"/>
      <c r="DN514"/>
      <c r="DO514"/>
      <c r="DP514"/>
      <c r="DQ514"/>
      <c r="DR514"/>
      <c r="DS514"/>
      <c r="DT514"/>
      <c r="DU514"/>
      <c r="DV514"/>
      <c r="DW514"/>
      <c r="DX514"/>
      <c r="DY514"/>
      <c r="DZ514"/>
      <c r="EA514"/>
      <c r="EB514"/>
      <c r="EC514"/>
      <c r="ED514"/>
      <c r="EE514"/>
      <c r="EF514"/>
      <c r="EG514"/>
      <c r="EH514"/>
      <c r="EI514"/>
      <c r="EJ514"/>
      <c r="EK514"/>
      <c r="EL514"/>
      <c r="EM514"/>
      <c r="EN514"/>
      <c r="EO514"/>
      <c r="EP514"/>
      <c r="EQ514"/>
      <c r="ER514"/>
      <c r="ES514"/>
      <c r="ET514"/>
      <c r="EU514"/>
      <c r="EV514"/>
      <c r="EW514"/>
      <c r="EX514"/>
      <c r="EY514"/>
      <c r="EZ514"/>
      <c r="FA514"/>
      <c r="FB514"/>
      <c r="FC514"/>
      <c r="FD514"/>
      <c r="FE514"/>
      <c r="FF514"/>
      <c r="FG514"/>
      <c r="FH514"/>
      <c r="FI514"/>
      <c r="FJ514"/>
      <c r="FK514"/>
      <c r="FL514"/>
      <c r="FM514"/>
      <c r="FN514"/>
      <c r="FO514"/>
      <c r="FP514"/>
      <c r="FQ514"/>
      <c r="FR514"/>
      <c r="FS514"/>
      <c r="FT514"/>
      <c r="FU514"/>
      <c r="FV514"/>
      <c r="FW514"/>
      <c r="FX514"/>
      <c r="FY514"/>
      <c r="FZ514"/>
      <c r="GA514"/>
      <c r="GB514"/>
      <c r="GC514"/>
      <c r="GD514"/>
      <c r="GE514"/>
      <c r="GF514"/>
      <c r="GG514"/>
      <c r="GH514"/>
      <c r="GI514"/>
      <c r="GJ514"/>
      <c r="GK514"/>
      <c r="GL514"/>
      <c r="GM514"/>
      <c r="GN514"/>
      <c r="GO514"/>
      <c r="GP514"/>
      <c r="GQ514"/>
      <c r="GR514"/>
      <c r="GS514"/>
      <c r="GT514"/>
      <c r="GU514"/>
      <c r="GV514"/>
      <c r="GW514"/>
      <c r="GX514"/>
      <c r="GY514"/>
      <c r="GZ514"/>
      <c r="HA514"/>
      <c r="HB514"/>
      <c r="HC514"/>
      <c r="HD514"/>
      <c r="HE514"/>
      <c r="HF514"/>
      <c r="HG514"/>
      <c r="HH514"/>
      <c r="HI514"/>
      <c r="HJ514"/>
      <c r="HK514"/>
      <c r="HL514"/>
      <c r="HM514"/>
      <c r="HN514"/>
      <c r="HO514"/>
      <c r="HP514"/>
      <c r="HQ514"/>
      <c r="HR514"/>
      <c r="HS514"/>
      <c r="HT514"/>
      <c r="HU514"/>
      <c r="HV514"/>
      <c r="HW514"/>
      <c r="HX514"/>
      <c r="HY514"/>
      <c r="HZ514"/>
      <c r="IA514"/>
      <c r="IB514"/>
      <c r="IC514"/>
      <c r="ID514"/>
      <c r="IE514"/>
      <c r="IF514"/>
      <c r="IG514"/>
      <c r="IH514"/>
      <c r="II514"/>
      <c r="IJ514"/>
      <c r="IK514"/>
      <c r="IL514"/>
      <c r="IM514"/>
      <c r="IN514"/>
      <c r="IO514"/>
      <c r="IP514"/>
      <c r="IQ514"/>
      <c r="IR514"/>
      <c r="IS514"/>
      <c r="IT514"/>
      <c r="IU514"/>
      <c r="IV514"/>
    </row>
    <row r="515" spans="3:256">
      <c r="E515"/>
      <c r="F515"/>
      <c r="G515"/>
      <c r="H515"/>
      <c r="I515"/>
      <c r="J515"/>
      <c r="K515"/>
      <c r="L515"/>
      <c r="M515"/>
      <c r="N515"/>
      <c r="O515"/>
      <c r="P515"/>
      <c r="Q515"/>
      <c r="R515"/>
      <c r="S515"/>
      <c r="T515"/>
      <c r="U515"/>
      <c r="V515"/>
      <c r="W515"/>
      <c r="X515"/>
      <c r="Y515"/>
      <c r="Z515"/>
      <c r="AA515"/>
      <c r="AB515"/>
      <c r="AC515"/>
      <c r="AD515"/>
      <c r="AE515"/>
      <c r="AF515"/>
      <c r="AG515"/>
      <c r="AH515"/>
      <c r="AI515"/>
      <c r="AJ515"/>
      <c r="AK515"/>
      <c r="AL515"/>
      <c r="AM515"/>
      <c r="AN515"/>
      <c r="AO515"/>
      <c r="AP515"/>
      <c r="AQ515"/>
      <c r="AR515"/>
      <c r="AS515"/>
      <c r="AT515"/>
      <c r="AU515"/>
      <c r="AV515"/>
      <c r="AW515"/>
      <c r="AX515"/>
      <c r="AY515"/>
      <c r="AZ515"/>
      <c r="BA515"/>
      <c r="BB515"/>
      <c r="BC515"/>
      <c r="BD515"/>
      <c r="BE515"/>
      <c r="BF515"/>
      <c r="BG515"/>
      <c r="BH515"/>
      <c r="BI515"/>
      <c r="BJ515"/>
      <c r="BK515"/>
      <c r="BL515"/>
      <c r="BM515"/>
      <c r="BN515"/>
      <c r="BO515"/>
      <c r="BP515"/>
      <c r="BQ515"/>
      <c r="BR515"/>
      <c r="BS515"/>
      <c r="BT515"/>
      <c r="BU515"/>
      <c r="BV515"/>
      <c r="BW515"/>
      <c r="BX515"/>
      <c r="BY515"/>
      <c r="BZ515"/>
      <c r="CA515"/>
      <c r="CB515"/>
      <c r="CC515"/>
      <c r="CD515"/>
      <c r="CE515"/>
      <c r="CF515"/>
      <c r="CG515"/>
      <c r="CH515"/>
      <c r="CI515"/>
      <c r="CJ515"/>
      <c r="CK515"/>
      <c r="CL515"/>
      <c r="CM515"/>
      <c r="CN515"/>
      <c r="CO515"/>
      <c r="CP515"/>
      <c r="CQ515"/>
      <c r="CR515"/>
      <c r="CS515"/>
      <c r="CT515"/>
      <c r="CU515"/>
      <c r="CV515"/>
      <c r="CW515"/>
      <c r="CX515"/>
      <c r="CY515"/>
      <c r="CZ515"/>
      <c r="DA515"/>
      <c r="DB515"/>
      <c r="DC515"/>
      <c r="DD515"/>
      <c r="DE515"/>
      <c r="DF515"/>
      <c r="DG515"/>
      <c r="DH515"/>
      <c r="DI515"/>
      <c r="DJ515"/>
      <c r="DK515"/>
      <c r="DL515"/>
      <c r="DM515"/>
      <c r="DN515"/>
      <c r="DO515"/>
      <c r="DP515"/>
      <c r="DQ515"/>
      <c r="DR515"/>
      <c r="DS515"/>
      <c r="DT515"/>
      <c r="DU515"/>
      <c r="DV515"/>
      <c r="DW515"/>
      <c r="DX515"/>
      <c r="DY515"/>
      <c r="DZ515"/>
      <c r="EA515"/>
      <c r="EB515"/>
      <c r="EC515"/>
      <c r="ED515"/>
      <c r="EE515"/>
      <c r="EF515"/>
      <c r="EG515"/>
      <c r="EH515"/>
      <c r="EI515"/>
      <c r="EJ515"/>
      <c r="EK515"/>
      <c r="EL515"/>
      <c r="EM515"/>
      <c r="EN515"/>
      <c r="EO515"/>
      <c r="EP515"/>
      <c r="EQ515"/>
      <c r="ER515"/>
      <c r="ES515"/>
      <c r="ET515"/>
      <c r="EU515"/>
      <c r="EV515"/>
      <c r="EW515"/>
      <c r="EX515"/>
      <c r="EY515"/>
      <c r="EZ515"/>
      <c r="FA515"/>
      <c r="FB515"/>
      <c r="FC515"/>
      <c r="FD515"/>
      <c r="FE515"/>
      <c r="FF515"/>
      <c r="FG515"/>
      <c r="FH515"/>
      <c r="FI515"/>
      <c r="FJ515"/>
      <c r="FK515"/>
      <c r="FL515"/>
      <c r="FM515"/>
      <c r="FN515"/>
      <c r="FO515"/>
      <c r="FP515"/>
      <c r="FQ515"/>
      <c r="FR515"/>
      <c r="FS515"/>
      <c r="FT515"/>
      <c r="FU515"/>
      <c r="FV515"/>
      <c r="FW515"/>
      <c r="FX515"/>
      <c r="FY515"/>
      <c r="FZ515"/>
      <c r="GA515"/>
      <c r="GB515"/>
      <c r="GC515"/>
      <c r="GD515"/>
      <c r="GE515"/>
      <c r="GF515"/>
      <c r="GG515"/>
      <c r="GH515"/>
      <c r="GI515"/>
      <c r="GJ515"/>
      <c r="GK515"/>
      <c r="GL515"/>
      <c r="GM515"/>
      <c r="GN515"/>
      <c r="GO515"/>
      <c r="GP515"/>
      <c r="GQ515"/>
      <c r="GR515"/>
      <c r="GS515"/>
      <c r="GT515"/>
      <c r="GU515"/>
      <c r="GV515"/>
      <c r="GW515"/>
      <c r="GX515"/>
      <c r="GY515"/>
      <c r="GZ515"/>
      <c r="HA515"/>
      <c r="HB515"/>
      <c r="HC515"/>
      <c r="HD515"/>
      <c r="HE515"/>
      <c r="HF515"/>
      <c r="HG515"/>
      <c r="HH515"/>
      <c r="HI515"/>
      <c r="HJ515"/>
      <c r="HK515"/>
      <c r="HL515"/>
      <c r="HM515"/>
      <c r="HN515"/>
      <c r="HO515"/>
      <c r="HP515"/>
      <c r="HQ515"/>
      <c r="HR515"/>
      <c r="HS515"/>
      <c r="HT515"/>
      <c r="HU515"/>
      <c r="HV515"/>
      <c r="HW515"/>
      <c r="HX515"/>
      <c r="HY515"/>
      <c r="HZ515"/>
      <c r="IA515"/>
      <c r="IB515"/>
      <c r="IC515"/>
      <c r="ID515"/>
      <c r="IE515"/>
      <c r="IF515"/>
      <c r="IG515"/>
      <c r="IH515"/>
      <c r="II515"/>
      <c r="IJ515"/>
      <c r="IK515"/>
      <c r="IL515"/>
      <c r="IM515"/>
      <c r="IN515"/>
      <c r="IO515"/>
      <c r="IP515"/>
      <c r="IQ515"/>
      <c r="IR515"/>
      <c r="IS515"/>
      <c r="IT515"/>
      <c r="IU515"/>
      <c r="IV515"/>
    </row>
    <row r="516" spans="3:256">
      <c r="C516" s="28"/>
      <c r="T516"/>
    </row>
    <row r="517" spans="3:256">
      <c r="C517" s="28"/>
    </row>
  </sheetData>
  <conditionalFormatting sqref="B7:B15">
    <cfRule type="cellIs" dxfId="161" priority="1" stopIfTrue="1" operator="notEqual">
      <formula>0</formula>
    </cfRule>
  </conditionalFormatting>
  <conditionalFormatting sqref="B370 B417 A19:B363">
    <cfRule type="cellIs" dxfId="160" priority="2" stopIfTrue="1" operator="greaterThan">
      <formula>0</formula>
    </cfRule>
  </conditionalFormatting>
  <printOptions headings="1" gridLines="1"/>
  <pageMargins left="0.2" right="0.2" top="0.5" bottom="0.5" header="0.2" footer="2"/>
  <pageSetup paperSize="17" scale="70" orientation="portrait" blackAndWhite="1" r:id="rId1"/>
  <headerFooter alignWithMargins="0">
    <oddFooter>&amp;L&amp;D&amp;C&amp;F</oddFooter>
  </headerFooter>
</worksheet>
</file>

<file path=xl/worksheets/sheet42.xml><?xml version="1.0" encoding="utf-8"?>
<worksheet xmlns="http://schemas.openxmlformats.org/spreadsheetml/2006/main" xmlns:r="http://schemas.openxmlformats.org/officeDocument/2006/relationships">
  <sheetPr codeName="Sheet5">
    <pageSetUpPr autoPageBreaks="0" fitToPage="1"/>
  </sheetPr>
  <dimension ref="A1:IV666"/>
  <sheetViews>
    <sheetView topLeftCell="B517" zoomScale="55" zoomScaleNormal="55" workbookViewId="0">
      <selection activeCell="AC520" sqref="AC520"/>
    </sheetView>
  </sheetViews>
  <sheetFormatPr defaultColWidth="8.88671875" defaultRowHeight="15.75"/>
  <cols>
    <col min="1" max="1" width="8.88671875" style="171" customWidth="1"/>
    <col min="2" max="2" width="5" style="171" customWidth="1"/>
    <col min="3" max="3" width="6.21875" style="28" customWidth="1"/>
    <col min="4" max="4" width="11" style="412" customWidth="1"/>
    <col min="5" max="5" width="1.6640625" style="28" customWidth="1"/>
    <col min="6" max="6" width="4.21875" style="28" customWidth="1"/>
    <col min="7" max="8" width="1.6640625" style="28" customWidth="1"/>
    <col min="9" max="9" width="30.77734375" style="28" customWidth="1"/>
    <col min="10" max="10" width="7.109375" style="152" hidden="1" customWidth="1"/>
    <col min="11" max="11" width="5.109375" style="152" hidden="1" customWidth="1"/>
    <col min="12" max="13" width="3.77734375" style="152" hidden="1" customWidth="1"/>
    <col min="14" max="14" width="6.77734375" style="152" hidden="1" customWidth="1"/>
    <col min="15" max="15" width="8.21875" style="152" hidden="1" customWidth="1"/>
    <col min="16" max="16" width="9.33203125" style="152" hidden="1" customWidth="1"/>
    <col min="17" max="17" width="7.33203125" style="152" hidden="1" customWidth="1"/>
    <col min="18" max="18" width="11.33203125" style="152" hidden="1" customWidth="1"/>
    <col min="19" max="19" width="5.109375" style="20" hidden="1" customWidth="1"/>
    <col min="20" max="20" width="14.6640625" style="20" hidden="1" customWidth="1"/>
    <col min="21" max="21" width="8.5546875" style="20" hidden="1" customWidth="1"/>
    <col min="22" max="22" width="8.88671875" style="20" hidden="1" customWidth="1"/>
    <col min="23" max="23" width="6.77734375" style="20" hidden="1" customWidth="1"/>
    <col min="24" max="26" width="7.21875" style="20" customWidth="1"/>
    <col min="27" max="28" width="14.6640625" style="20" customWidth="1"/>
    <col min="29" max="29" width="15.77734375" style="20" customWidth="1"/>
    <col min="30" max="35" width="14.6640625" style="20" customWidth="1"/>
    <col min="36" max="45" width="14.6640625" style="28" customWidth="1"/>
    <col min="46" max="187" width="15.33203125" style="28" customWidth="1"/>
    <col min="188" max="16384" width="8.88671875" style="28"/>
  </cols>
  <sheetData>
    <row r="1" spans="1:45" ht="33">
      <c r="A1" s="1280" t="s">
        <v>14</v>
      </c>
      <c r="B1" s="230" t="s">
        <v>15</v>
      </c>
      <c r="G1" s="413" t="s">
        <v>607</v>
      </c>
    </row>
    <row r="3" spans="1:45" ht="18">
      <c r="A3" s="171" t="s">
        <v>18</v>
      </c>
      <c r="G3" s="453" t="s">
        <v>1807</v>
      </c>
    </row>
    <row r="4" spans="1:45" ht="18">
      <c r="A4" s="185">
        <v>0</v>
      </c>
      <c r="B4" s="1054" t="s">
        <v>20</v>
      </c>
      <c r="G4" s="453" t="s">
        <v>1808</v>
      </c>
    </row>
    <row r="5" spans="1:45" ht="18">
      <c r="A5" s="190"/>
      <c r="B5" s="190"/>
      <c r="G5" s="453" t="s">
        <v>1809</v>
      </c>
    </row>
    <row r="6" spans="1:45" s="1282" customFormat="1" ht="18">
      <c r="A6" s="1055" t="s">
        <v>596</v>
      </c>
      <c r="B6" s="1056"/>
      <c r="C6" s="420"/>
      <c r="D6" s="420"/>
      <c r="E6" s="420"/>
      <c r="F6" s="22"/>
      <c r="G6" s="453" t="s">
        <v>1810</v>
      </c>
      <c r="H6" s="453"/>
      <c r="I6" s="453"/>
      <c r="J6" s="453"/>
      <c r="K6" s="453"/>
      <c r="L6" s="453"/>
      <c r="M6" s="453"/>
      <c r="N6" s="453"/>
      <c r="O6" s="453"/>
      <c r="P6" s="453"/>
      <c r="Q6" s="453"/>
      <c r="R6" s="453"/>
      <c r="S6" s="453"/>
      <c r="T6" s="453"/>
      <c r="U6" s="453"/>
      <c r="V6" s="453"/>
      <c r="W6" s="453"/>
      <c r="X6" s="453"/>
      <c r="Y6" s="453"/>
      <c r="Z6" s="453"/>
      <c r="AA6" s="453"/>
      <c r="AB6" s="453"/>
      <c r="AC6" s="453"/>
      <c r="AD6" s="453"/>
      <c r="AE6" s="453"/>
      <c r="AF6" s="453"/>
      <c r="AG6" s="453"/>
      <c r="AH6" s="453"/>
      <c r="AI6" s="453"/>
      <c r="AJ6" s="453"/>
      <c r="AK6" s="453"/>
      <c r="AL6" s="453"/>
      <c r="AM6" s="453"/>
      <c r="AN6" s="453"/>
      <c r="AO6" s="453"/>
      <c r="AP6" s="453"/>
      <c r="AQ6" s="453"/>
      <c r="AR6" s="453"/>
      <c r="AS6" s="1281"/>
    </row>
    <row r="7" spans="1:45" s="1282" customFormat="1" ht="18">
      <c r="A7" s="1057"/>
      <c r="B7" s="438"/>
      <c r="C7" s="420"/>
      <c r="D7" s="420"/>
      <c r="E7" s="420"/>
      <c r="F7" s="22"/>
      <c r="G7" s="453"/>
      <c r="H7" s="453"/>
      <c r="I7" s="453"/>
      <c r="J7" s="453"/>
      <c r="K7" s="453"/>
      <c r="L7" s="453"/>
      <c r="M7" s="453"/>
      <c r="N7" s="453"/>
      <c r="O7" s="453"/>
      <c r="P7" s="453"/>
      <c r="Q7" s="453"/>
      <c r="R7" s="453"/>
      <c r="S7" s="453"/>
      <c r="T7" s="453"/>
      <c r="U7" s="453"/>
      <c r="V7" s="424"/>
      <c r="W7" s="1199"/>
      <c r="X7" s="453"/>
      <c r="Y7" s="453"/>
      <c r="Z7" s="453"/>
      <c r="AA7" s="453"/>
      <c r="AB7" s="453"/>
      <c r="AC7" s="453"/>
      <c r="AD7" s="453"/>
      <c r="AE7" s="453"/>
      <c r="AF7" s="453"/>
      <c r="AG7" s="453"/>
      <c r="AH7" s="453"/>
      <c r="AI7" s="453"/>
      <c r="AJ7" s="453"/>
      <c r="AK7" s="453"/>
      <c r="AL7" s="453"/>
      <c r="AM7" s="453"/>
      <c r="AN7" s="453"/>
      <c r="AO7" s="453"/>
      <c r="AP7" s="453"/>
      <c r="AQ7" s="453"/>
      <c r="AR7" s="453"/>
      <c r="AS7" s="1281"/>
    </row>
    <row r="8" spans="1:45" s="1282" customFormat="1" ht="14.25" customHeight="1">
      <c r="A8" s="1058"/>
      <c r="B8" s="1283"/>
      <c r="C8" s="420"/>
      <c r="D8" s="420"/>
      <c r="E8" s="420"/>
      <c r="F8" s="22"/>
      <c r="G8" s="413"/>
      <c r="H8" s="453"/>
      <c r="I8" s="453"/>
      <c r="J8" s="453"/>
      <c r="K8" s="453"/>
      <c r="L8" s="453"/>
      <c r="M8" s="453"/>
      <c r="N8" s="453"/>
      <c r="O8" s="453"/>
      <c r="P8" s="453"/>
      <c r="Q8" s="453"/>
      <c r="T8" s="453"/>
      <c r="U8" s="453"/>
      <c r="V8" s="424"/>
      <c r="W8" s="1199"/>
      <c r="X8" s="453"/>
      <c r="Y8" s="453"/>
      <c r="AC8" s="1344" t="s">
        <v>1811</v>
      </c>
      <c r="AD8" s="1345" t="s">
        <v>1812</v>
      </c>
      <c r="AE8" s="453"/>
      <c r="AF8" s="453"/>
      <c r="AG8" s="453"/>
      <c r="AH8" s="453"/>
      <c r="AI8" s="453"/>
      <c r="AJ8" s="453"/>
      <c r="AK8" s="453"/>
      <c r="AL8" s="453"/>
      <c r="AM8" s="453"/>
      <c r="AN8" s="453"/>
      <c r="AO8" s="453"/>
      <c r="AP8" s="453"/>
      <c r="AQ8" s="453"/>
      <c r="AR8" s="453"/>
      <c r="AS8" s="1281"/>
    </row>
    <row r="9" spans="1:45" s="420" customFormat="1" ht="15.6" customHeight="1">
      <c r="A9" s="1151"/>
      <c r="B9" s="441"/>
      <c r="F9" s="22"/>
      <c r="G9" s="1284"/>
      <c r="H9" s="678"/>
      <c r="I9" s="1285" t="s">
        <v>23</v>
      </c>
      <c r="J9" s="1286">
        <v>1995</v>
      </c>
      <c r="K9" s="1286">
        <v>1996</v>
      </c>
      <c r="L9" s="1286">
        <v>1997</v>
      </c>
      <c r="M9" s="1286">
        <v>1998</v>
      </c>
      <c r="N9" s="1286">
        <v>1999</v>
      </c>
      <c r="O9" s="1286">
        <v>2000</v>
      </c>
      <c r="P9" s="1286">
        <v>2001</v>
      </c>
      <c r="Q9" s="1286">
        <v>2002</v>
      </c>
      <c r="R9" s="1286">
        <v>2003</v>
      </c>
      <c r="S9" s="1286">
        <v>2004</v>
      </c>
      <c r="T9" s="1286"/>
      <c r="U9" s="1286">
        <v>2006</v>
      </c>
      <c r="V9" s="1286">
        <v>2007</v>
      </c>
      <c r="W9" s="1286">
        <v>2008</v>
      </c>
      <c r="X9" s="1286">
        <v>2009</v>
      </c>
      <c r="Y9" s="1286">
        <v>2010</v>
      </c>
      <c r="Z9" s="1286">
        <v>2011</v>
      </c>
      <c r="AA9" s="1286">
        <v>2012</v>
      </c>
      <c r="AB9" s="1286">
        <v>2013</v>
      </c>
      <c r="AC9" s="1286">
        <v>2014</v>
      </c>
      <c r="AD9" s="1286">
        <v>2015</v>
      </c>
      <c r="AE9" s="1286">
        <v>2016</v>
      </c>
      <c r="AF9" s="1286">
        <v>2017</v>
      </c>
      <c r="AG9" s="1286">
        <v>2018</v>
      </c>
      <c r="AH9" s="1286">
        <v>2019</v>
      </c>
      <c r="AI9" s="1286">
        <v>2020</v>
      </c>
      <c r="AJ9" s="1286">
        <v>2021</v>
      </c>
      <c r="AK9" s="1286">
        <v>2022</v>
      </c>
      <c r="AL9" s="1286">
        <v>2023</v>
      </c>
      <c r="AM9" s="1286">
        <v>2024</v>
      </c>
      <c r="AN9" s="1286">
        <v>2025</v>
      </c>
      <c r="AO9" s="1286">
        <v>2026</v>
      </c>
      <c r="AP9" s="1286">
        <v>2027</v>
      </c>
      <c r="AQ9" s="1286">
        <v>2028</v>
      </c>
      <c r="AR9" s="1286">
        <v>2029</v>
      </c>
      <c r="AS9" s="1285">
        <v>2030</v>
      </c>
    </row>
    <row r="10" spans="1:45" s="420" customFormat="1" ht="15.6" customHeight="1">
      <c r="A10" s="1058"/>
      <c r="B10" s="441"/>
      <c r="F10" s="22"/>
      <c r="G10" s="471"/>
      <c r="H10" s="20"/>
      <c r="I10" s="472"/>
      <c r="J10" s="661"/>
      <c r="K10" s="661"/>
      <c r="L10" s="661"/>
      <c r="M10" s="661"/>
      <c r="N10" s="661"/>
      <c r="O10" s="661"/>
      <c r="P10" s="661"/>
      <c r="Q10" s="661"/>
      <c r="R10" s="473"/>
      <c r="S10" s="473"/>
      <c r="T10" s="473"/>
      <c r="U10" s="473"/>
      <c r="V10" s="424"/>
      <c r="W10" s="1199"/>
      <c r="X10" s="477"/>
      <c r="Y10" s="473"/>
      <c r="Z10" s="473"/>
      <c r="AA10" s="473"/>
      <c r="AB10" s="473"/>
      <c r="AC10" s="473"/>
      <c r="AD10" s="473"/>
      <c r="AE10" s="473"/>
      <c r="AF10" s="473"/>
      <c r="AG10" s="473"/>
      <c r="AH10" s="473"/>
      <c r="AI10" s="473"/>
      <c r="AJ10" s="473"/>
      <c r="AK10" s="473"/>
      <c r="AL10" s="473"/>
      <c r="AM10" s="473"/>
      <c r="AN10" s="473"/>
      <c r="AO10" s="473"/>
      <c r="AP10" s="473"/>
      <c r="AQ10" s="473"/>
      <c r="AR10" s="473"/>
      <c r="AS10" s="1288"/>
    </row>
    <row r="11" spans="1:45" s="420" customFormat="1" ht="15.6" customHeight="1">
      <c r="A11" s="1058"/>
      <c r="B11" s="1059"/>
      <c r="F11" s="22" t="s">
        <v>1813</v>
      </c>
      <c r="G11" s="471" t="s">
        <v>613</v>
      </c>
      <c r="H11" s="20"/>
      <c r="I11" s="472"/>
      <c r="J11" s="661"/>
      <c r="K11" s="661"/>
      <c r="L11" s="661"/>
      <c r="M11" s="661"/>
      <c r="N11" s="661"/>
      <c r="O11" s="661"/>
      <c r="P11" s="661"/>
      <c r="Q11" s="661"/>
      <c r="R11" s="1289" t="s">
        <v>1814</v>
      </c>
      <c r="S11" s="1289"/>
      <c r="T11" s="1289"/>
      <c r="U11" s="1289"/>
      <c r="V11" s="424"/>
      <c r="W11" s="1199"/>
      <c r="X11" s="1289"/>
      <c r="Y11" s="1289"/>
      <c r="Z11" s="1289"/>
      <c r="AA11" s="1289"/>
      <c r="AB11" s="1289"/>
      <c r="AC11" s="1289"/>
      <c r="AD11" s="1289"/>
      <c r="AE11" s="1289"/>
      <c r="AF11" s="1289"/>
      <c r="AG11" s="1289"/>
      <c r="AH11" s="1289"/>
      <c r="AI11" s="1289"/>
      <c r="AJ11" s="1289"/>
      <c r="AK11" s="1289"/>
      <c r="AL11" s="1289"/>
      <c r="AM11" s="1289"/>
      <c r="AN11" s="1289"/>
      <c r="AO11" s="1289"/>
      <c r="AP11" s="1289"/>
      <c r="AQ11" s="1289"/>
      <c r="AR11" s="1289"/>
      <c r="AS11" s="1346"/>
    </row>
    <row r="12" spans="1:45" s="420" customFormat="1" ht="15.6" customHeight="1">
      <c r="A12" s="1058"/>
      <c r="B12" s="1059"/>
      <c r="C12" s="1347"/>
      <c r="D12" s="247">
        <v>1</v>
      </c>
      <c r="F12" s="22"/>
      <c r="G12" s="481" t="s">
        <v>616</v>
      </c>
      <c r="H12" s="20"/>
      <c r="I12" s="472"/>
      <c r="J12" s="661"/>
      <c r="K12" s="661"/>
      <c r="L12" s="661"/>
      <c r="M12" s="661"/>
      <c r="N12" s="661"/>
      <c r="O12" s="661"/>
      <c r="P12" s="661"/>
      <c r="Q12" s="661"/>
      <c r="R12" s="473"/>
      <c r="S12" s="473"/>
      <c r="T12" s="1289"/>
      <c r="U12" s="473"/>
      <c r="V12" s="424"/>
      <c r="W12" s="1199"/>
      <c r="X12" s="477"/>
      <c r="Y12" s="1289"/>
      <c r="Z12" s="1199"/>
      <c r="AA12" s="473"/>
      <c r="AB12" s="473"/>
      <c r="AC12" s="473"/>
      <c r="AD12" s="473"/>
      <c r="AE12" s="473"/>
      <c r="AF12" s="473"/>
      <c r="AG12" s="473"/>
      <c r="AH12" s="473"/>
      <c r="AI12" s="473"/>
      <c r="AJ12" s="473"/>
      <c r="AK12" s="473"/>
      <c r="AL12" s="473"/>
      <c r="AM12" s="473"/>
      <c r="AN12" s="473"/>
      <c r="AO12" s="473"/>
      <c r="AP12" s="473"/>
      <c r="AQ12" s="473"/>
      <c r="AR12" s="473"/>
      <c r="AS12" s="1288"/>
    </row>
    <row r="13" spans="1:45" s="420" customFormat="1" ht="15.6" customHeight="1">
      <c r="A13" s="1058"/>
      <c r="B13" s="1059"/>
      <c r="C13" s="1347"/>
      <c r="D13" s="247">
        <v>2</v>
      </c>
      <c r="E13" s="1282"/>
      <c r="F13" s="22"/>
      <c r="G13" s="483" t="s">
        <v>619</v>
      </c>
      <c r="H13" s="484"/>
      <c r="I13" s="485"/>
      <c r="J13" s="510"/>
      <c r="K13" s="510"/>
      <c r="L13" s="510"/>
      <c r="M13" s="510"/>
      <c r="N13" s="510"/>
      <c r="O13" s="510"/>
      <c r="P13" s="510"/>
      <c r="Q13" s="510"/>
      <c r="R13" s="511"/>
      <c r="S13" s="486"/>
      <c r="T13" s="1289"/>
      <c r="U13" s="511"/>
      <c r="V13" s="424"/>
      <c r="W13" s="1199"/>
      <c r="X13" s="511"/>
      <c r="Y13" s="1289"/>
      <c r="Z13" s="1199"/>
      <c r="AA13" s="486"/>
      <c r="AB13" s="486"/>
      <c r="AC13" s="486"/>
      <c r="AD13" s="486"/>
      <c r="AE13" s="486"/>
      <c r="AF13" s="486"/>
      <c r="AG13" s="486"/>
      <c r="AH13" s="486"/>
      <c r="AI13" s="486"/>
      <c r="AJ13" s="486"/>
      <c r="AK13" s="486"/>
      <c r="AL13" s="486"/>
      <c r="AM13" s="486"/>
      <c r="AN13" s="486"/>
      <c r="AO13" s="486"/>
      <c r="AP13" s="486"/>
      <c r="AQ13" s="486"/>
      <c r="AR13" s="486"/>
      <c r="AS13" s="431"/>
    </row>
    <row r="14" spans="1:45" s="420" customFormat="1" ht="15.6" customHeight="1">
      <c r="A14" s="1058"/>
      <c r="B14" s="1059"/>
      <c r="C14" s="1347"/>
      <c r="D14" s="247">
        <v>3</v>
      </c>
      <c r="E14" s="1282"/>
      <c r="F14" s="22"/>
      <c r="G14" s="131"/>
      <c r="H14" s="490" t="s">
        <v>621</v>
      </c>
      <c r="I14" s="472"/>
      <c r="J14" s="661"/>
      <c r="K14" s="661"/>
      <c r="L14" s="661"/>
      <c r="M14" s="661"/>
      <c r="N14" s="661"/>
      <c r="O14" s="661"/>
      <c r="P14" s="661"/>
      <c r="Q14" s="661"/>
      <c r="R14" s="477"/>
      <c r="S14" s="473"/>
      <c r="T14" s="1289"/>
      <c r="U14" s="477"/>
      <c r="V14" s="424"/>
      <c r="W14" s="1199"/>
      <c r="X14" s="477"/>
      <c r="Y14" s="1289"/>
      <c r="Z14" s="1199"/>
      <c r="AA14" s="473"/>
      <c r="AB14" s="473"/>
      <c r="AC14" s="473"/>
      <c r="AD14" s="473"/>
      <c r="AE14" s="473"/>
      <c r="AF14" s="473"/>
      <c r="AG14" s="473"/>
      <c r="AH14" s="473"/>
      <c r="AI14" s="473"/>
      <c r="AJ14" s="473"/>
      <c r="AK14" s="473"/>
      <c r="AL14" s="473"/>
      <c r="AM14" s="473"/>
      <c r="AN14" s="473"/>
      <c r="AO14" s="473"/>
      <c r="AP14" s="473"/>
      <c r="AQ14" s="473"/>
      <c r="AR14" s="473"/>
      <c r="AS14" s="1288"/>
    </row>
    <row r="15" spans="1:45" s="420" customFormat="1" ht="15.6" customHeight="1">
      <c r="A15" s="1060"/>
      <c r="B15" s="1061"/>
      <c r="C15" s="1347"/>
      <c r="D15" s="247">
        <v>4</v>
      </c>
      <c r="E15" s="1282"/>
      <c r="F15" s="22"/>
      <c r="G15" s="131"/>
      <c r="H15" s="20"/>
      <c r="I15" s="472" t="s">
        <v>623</v>
      </c>
      <c r="J15" s="661"/>
      <c r="K15" s="661"/>
      <c r="L15" s="661"/>
      <c r="M15" s="661"/>
      <c r="N15" s="661"/>
      <c r="O15" s="661"/>
      <c r="P15" s="661"/>
      <c r="Q15" s="661"/>
      <c r="R15" s="477"/>
      <c r="S15" s="477"/>
      <c r="T15" s="1289"/>
      <c r="U15" s="477"/>
      <c r="V15" s="424"/>
      <c r="W15" s="1199"/>
      <c r="X15" s="477"/>
      <c r="Y15" s="1289"/>
      <c r="Z15" s="1199"/>
      <c r="AA15" s="1199"/>
      <c r="AB15" s="1199"/>
      <c r="AC15" s="1348">
        <v>3190784.0250898404</v>
      </c>
      <c r="AD15" s="1349">
        <v>3875830.4508000002</v>
      </c>
      <c r="AE15" s="1349">
        <v>3995854.8499999996</v>
      </c>
      <c r="AF15" s="1349">
        <v>4147000</v>
      </c>
      <c r="AG15" s="1349">
        <v>4333800</v>
      </c>
      <c r="AH15" s="1349">
        <v>4531700</v>
      </c>
      <c r="AI15" s="1349">
        <v>4736000</v>
      </c>
      <c r="AJ15" s="1349">
        <v>4904600</v>
      </c>
      <c r="AK15" s="1349">
        <v>5079300</v>
      </c>
      <c r="AL15" s="1349">
        <v>5260300</v>
      </c>
      <c r="AM15" s="1349">
        <v>5449200</v>
      </c>
      <c r="AN15" s="1349">
        <v>5646300</v>
      </c>
      <c r="AO15" s="1349">
        <v>5851900</v>
      </c>
      <c r="AP15" s="1349">
        <v>6066300</v>
      </c>
      <c r="AQ15" s="1349">
        <v>6289900</v>
      </c>
      <c r="AR15" s="1349">
        <v>6522900</v>
      </c>
      <c r="AS15" s="1350">
        <v>6765800</v>
      </c>
    </row>
    <row r="16" spans="1:45" s="420" customFormat="1" ht="15.6" customHeight="1">
      <c r="A16" s="1062"/>
      <c r="B16" s="1063"/>
      <c r="C16" s="1347"/>
      <c r="D16" s="247">
        <v>5</v>
      </c>
      <c r="E16" s="1282"/>
      <c r="F16" s="22"/>
      <c r="G16" s="131"/>
      <c r="H16" s="20"/>
      <c r="I16" s="472" t="s">
        <v>625</v>
      </c>
      <c r="J16" s="661"/>
      <c r="K16" s="661"/>
      <c r="L16" s="661"/>
      <c r="M16" s="661"/>
      <c r="N16" s="661"/>
      <c r="O16" s="661"/>
      <c r="P16" s="661"/>
      <c r="Q16" s="661"/>
      <c r="R16" s="477"/>
      <c r="S16" s="477"/>
      <c r="T16" s="1289"/>
      <c r="U16" s="477"/>
      <c r="V16" s="424"/>
      <c r="W16" s="1199"/>
      <c r="X16" s="477"/>
      <c r="Y16" s="1289"/>
      <c r="Z16" s="1199"/>
      <c r="AA16" s="1199"/>
      <c r="AB16" s="1199"/>
      <c r="AC16" s="1348">
        <v>49549.413396637065</v>
      </c>
      <c r="AD16" s="1349">
        <v>50000</v>
      </c>
      <c r="AE16" s="1349">
        <v>50000</v>
      </c>
      <c r="AF16" s="1349">
        <v>51300</v>
      </c>
      <c r="AG16" s="1349">
        <v>52600</v>
      </c>
      <c r="AH16" s="1349">
        <v>53900</v>
      </c>
      <c r="AI16" s="1349">
        <v>55200</v>
      </c>
      <c r="AJ16" s="1349">
        <v>56600</v>
      </c>
      <c r="AK16" s="1349">
        <v>58000</v>
      </c>
      <c r="AL16" s="1349">
        <v>59500</v>
      </c>
      <c r="AM16" s="1349">
        <v>61000</v>
      </c>
      <c r="AN16" s="1349">
        <v>62500</v>
      </c>
      <c r="AO16" s="1349">
        <v>64100</v>
      </c>
      <c r="AP16" s="1349">
        <v>65700</v>
      </c>
      <c r="AQ16" s="1349">
        <v>67300</v>
      </c>
      <c r="AR16" s="1349">
        <v>69000</v>
      </c>
      <c r="AS16" s="1350">
        <v>70700</v>
      </c>
    </row>
    <row r="17" spans="1:45" s="420" customFormat="1" ht="15.6" customHeight="1">
      <c r="A17" s="171"/>
      <c r="B17" s="171"/>
      <c r="C17" s="1347"/>
      <c r="D17" s="247">
        <v>6</v>
      </c>
      <c r="E17" s="1282"/>
      <c r="F17" s="22"/>
      <c r="G17" s="131"/>
      <c r="H17" s="20"/>
      <c r="I17" s="472" t="s">
        <v>626</v>
      </c>
      <c r="J17" s="661"/>
      <c r="K17" s="661"/>
      <c r="L17" s="661"/>
      <c r="M17" s="661"/>
      <c r="N17" s="661"/>
      <c r="O17" s="661"/>
      <c r="P17" s="661"/>
      <c r="Q17" s="661"/>
      <c r="R17" s="477"/>
      <c r="S17" s="477"/>
      <c r="T17" s="1289"/>
      <c r="U17" s="477"/>
      <c r="V17" s="424"/>
      <c r="W17" s="1199"/>
      <c r="X17" s="477"/>
      <c r="Y17" s="1289"/>
      <c r="Z17" s="1199"/>
      <c r="AA17" s="1199"/>
      <c r="AB17" s="1199"/>
      <c r="AC17" s="1348">
        <v>0</v>
      </c>
      <c r="AD17" s="1349">
        <v>0</v>
      </c>
      <c r="AE17" s="1349">
        <v>0</v>
      </c>
      <c r="AF17" s="1349">
        <v>0</v>
      </c>
      <c r="AG17" s="1349">
        <v>0</v>
      </c>
      <c r="AH17" s="1349">
        <v>0</v>
      </c>
      <c r="AI17" s="1349">
        <v>0</v>
      </c>
      <c r="AJ17" s="1349">
        <v>0</v>
      </c>
      <c r="AK17" s="1349">
        <v>0</v>
      </c>
      <c r="AL17" s="1349">
        <v>0</v>
      </c>
      <c r="AM17" s="1349">
        <v>0</v>
      </c>
      <c r="AN17" s="1349">
        <v>0</v>
      </c>
      <c r="AO17" s="1349">
        <v>0</v>
      </c>
      <c r="AP17" s="1349">
        <v>0</v>
      </c>
      <c r="AQ17" s="1349">
        <v>0</v>
      </c>
      <c r="AR17" s="1349">
        <v>0</v>
      </c>
      <c r="AS17" s="1350">
        <v>0</v>
      </c>
    </row>
    <row r="18" spans="1:45" s="420" customFormat="1" ht="15.6" customHeight="1">
      <c r="A18" s="171"/>
      <c r="B18" s="171"/>
      <c r="C18" s="1347"/>
      <c r="D18" s="247">
        <v>7</v>
      </c>
      <c r="E18" s="1282"/>
      <c r="F18" s="22"/>
      <c r="G18" s="131"/>
      <c r="H18" s="20"/>
      <c r="I18" s="472" t="s">
        <v>629</v>
      </c>
      <c r="J18" s="661"/>
      <c r="K18" s="661"/>
      <c r="L18" s="661"/>
      <c r="M18" s="661"/>
      <c r="N18" s="661"/>
      <c r="O18" s="661"/>
      <c r="P18" s="661"/>
      <c r="Q18" s="661"/>
      <c r="R18" s="477"/>
      <c r="S18" s="477"/>
      <c r="T18" s="1289"/>
      <c r="U18" s="477"/>
      <c r="V18" s="424"/>
      <c r="W18" s="1199"/>
      <c r="X18" s="477"/>
      <c r="Y18" s="1289"/>
      <c r="Z18" s="1199"/>
      <c r="AA18" s="1199"/>
      <c r="AB18" s="1199"/>
      <c r="AC18" s="1348">
        <v>0</v>
      </c>
      <c r="AD18" s="1349">
        <v>0</v>
      </c>
      <c r="AE18" s="1349">
        <v>0</v>
      </c>
      <c r="AF18" s="1349">
        <v>0</v>
      </c>
      <c r="AG18" s="1349">
        <v>0</v>
      </c>
      <c r="AH18" s="1349">
        <v>0</v>
      </c>
      <c r="AI18" s="1349">
        <v>0</v>
      </c>
      <c r="AJ18" s="1349">
        <v>0</v>
      </c>
      <c r="AK18" s="1349">
        <v>0</v>
      </c>
      <c r="AL18" s="1349">
        <v>0</v>
      </c>
      <c r="AM18" s="1349">
        <v>0</v>
      </c>
      <c r="AN18" s="1349">
        <v>0</v>
      </c>
      <c r="AO18" s="1349">
        <v>0</v>
      </c>
      <c r="AP18" s="1349">
        <v>0</v>
      </c>
      <c r="AQ18" s="1349">
        <v>0</v>
      </c>
      <c r="AR18" s="1349">
        <v>0</v>
      </c>
      <c r="AS18" s="1350">
        <v>0</v>
      </c>
    </row>
    <row r="19" spans="1:45" s="420" customFormat="1" ht="15.6" customHeight="1">
      <c r="A19" s="171"/>
      <c r="B19" s="171"/>
      <c r="C19" s="1347"/>
      <c r="D19" s="247">
        <v>8</v>
      </c>
      <c r="E19" s="1282"/>
      <c r="F19" s="22"/>
      <c r="G19" s="131"/>
      <c r="H19" s="20"/>
      <c r="I19" s="472" t="s">
        <v>632</v>
      </c>
      <c r="J19" s="661"/>
      <c r="K19" s="661"/>
      <c r="L19" s="661"/>
      <c r="M19" s="661"/>
      <c r="N19" s="661"/>
      <c r="O19" s="661"/>
      <c r="P19" s="661"/>
      <c r="Q19" s="661"/>
      <c r="R19" s="477"/>
      <c r="S19" s="477"/>
      <c r="T19" s="1289"/>
      <c r="U19" s="477"/>
      <c r="V19" s="424"/>
      <c r="W19" s="1199"/>
      <c r="X19" s="477"/>
      <c r="Y19" s="1289"/>
      <c r="Z19" s="1199"/>
      <c r="AA19" s="1199"/>
      <c r="AB19" s="1199"/>
      <c r="AC19" s="1348">
        <v>111387.08131564013</v>
      </c>
      <c r="AD19" s="1349">
        <v>172000</v>
      </c>
      <c r="AE19" s="1349">
        <v>172000</v>
      </c>
      <c r="AF19" s="1349">
        <v>176300</v>
      </c>
      <c r="AG19" s="1349">
        <v>180700</v>
      </c>
      <c r="AH19" s="1349">
        <v>185200</v>
      </c>
      <c r="AI19" s="1349">
        <v>189800</v>
      </c>
      <c r="AJ19" s="1349">
        <v>194500</v>
      </c>
      <c r="AK19" s="1349">
        <v>199400</v>
      </c>
      <c r="AL19" s="1349">
        <v>204400</v>
      </c>
      <c r="AM19" s="1349">
        <v>209500</v>
      </c>
      <c r="AN19" s="1349">
        <v>214700</v>
      </c>
      <c r="AO19" s="1349">
        <v>220100</v>
      </c>
      <c r="AP19" s="1349">
        <v>225600</v>
      </c>
      <c r="AQ19" s="1349">
        <v>231200</v>
      </c>
      <c r="AR19" s="1349">
        <v>237000</v>
      </c>
      <c r="AS19" s="1350">
        <v>242900</v>
      </c>
    </row>
    <row r="20" spans="1:45" s="420" customFormat="1" ht="15.6" customHeight="1">
      <c r="A20" s="171"/>
      <c r="B20" s="171"/>
      <c r="C20" s="1347"/>
      <c r="D20" s="247">
        <v>9</v>
      </c>
      <c r="E20" s="1282"/>
      <c r="F20" s="22"/>
      <c r="G20" s="131"/>
      <c r="H20" s="20"/>
      <c r="I20" s="115" t="s">
        <v>635</v>
      </c>
      <c r="J20" s="152"/>
      <c r="K20" s="152"/>
      <c r="L20" s="152"/>
      <c r="M20" s="152"/>
      <c r="N20" s="152"/>
      <c r="O20" s="152"/>
      <c r="P20" s="152"/>
      <c r="Q20" s="152"/>
      <c r="R20" s="477"/>
      <c r="S20" s="477"/>
      <c r="T20" s="1289"/>
      <c r="U20" s="477"/>
      <c r="V20" s="424"/>
      <c r="W20" s="1199"/>
      <c r="X20" s="477"/>
      <c r="Y20" s="1289"/>
      <c r="Z20" s="1199"/>
      <c r="AA20" s="1199"/>
      <c r="AB20" s="1199"/>
      <c r="AC20" s="1348">
        <v>-886637.2033194236</v>
      </c>
      <c r="AD20" s="1349">
        <v>-185600</v>
      </c>
      <c r="AE20" s="1349">
        <v>-193300</v>
      </c>
      <c r="AF20" s="1349">
        <v>-198100</v>
      </c>
      <c r="AG20" s="1349">
        <v>-203100</v>
      </c>
      <c r="AH20" s="1349">
        <v>-208200</v>
      </c>
      <c r="AI20" s="1349">
        <v>-213400</v>
      </c>
      <c r="AJ20" s="1349">
        <v>-218700</v>
      </c>
      <c r="AK20" s="1349">
        <v>-224200</v>
      </c>
      <c r="AL20" s="1349">
        <v>-229800</v>
      </c>
      <c r="AM20" s="1349">
        <v>-235500</v>
      </c>
      <c r="AN20" s="1349">
        <v>-241400</v>
      </c>
      <c r="AO20" s="1349">
        <v>-247400</v>
      </c>
      <c r="AP20" s="1349">
        <v>-253600</v>
      </c>
      <c r="AQ20" s="1349">
        <v>-259900</v>
      </c>
      <c r="AR20" s="1349">
        <v>-266400</v>
      </c>
      <c r="AS20" s="1350">
        <v>-273100</v>
      </c>
    </row>
    <row r="21" spans="1:45" s="998" customFormat="1" ht="15.6" customHeight="1">
      <c r="A21" s="171"/>
      <c r="B21" s="171"/>
      <c r="C21" s="1347"/>
      <c r="D21" s="247">
        <v>10</v>
      </c>
      <c r="E21" s="667"/>
      <c r="F21" s="22"/>
      <c r="G21" s="505"/>
      <c r="H21" s="506"/>
      <c r="I21" s="507" t="s">
        <v>38</v>
      </c>
      <c r="J21" s="654"/>
      <c r="K21" s="654"/>
      <c r="L21" s="654"/>
      <c r="M21" s="654"/>
      <c r="N21" s="654"/>
      <c r="O21" s="654"/>
      <c r="P21" s="654"/>
      <c r="Q21" s="654"/>
      <c r="R21" s="508"/>
      <c r="S21" s="508"/>
      <c r="T21" s="1289"/>
      <c r="U21" s="508"/>
      <c r="V21" s="424"/>
      <c r="W21" s="1199"/>
      <c r="X21" s="508"/>
      <c r="Y21" s="1289"/>
      <c r="Z21" s="1199"/>
      <c r="AA21" s="1199"/>
      <c r="AB21" s="1199"/>
      <c r="AC21" s="508">
        <v>2465083.3164826939</v>
      </c>
      <c r="AD21" s="508">
        <v>3912230.4508000002</v>
      </c>
      <c r="AE21" s="508">
        <v>4024554.8499999996</v>
      </c>
      <c r="AF21" s="508">
        <v>4176500</v>
      </c>
      <c r="AG21" s="508">
        <v>4364000</v>
      </c>
      <c r="AH21" s="508">
        <v>4562600</v>
      </c>
      <c r="AI21" s="508">
        <v>4767600</v>
      </c>
      <c r="AJ21" s="508">
        <v>4937000</v>
      </c>
      <c r="AK21" s="508">
        <v>5112500</v>
      </c>
      <c r="AL21" s="508">
        <v>5294400</v>
      </c>
      <c r="AM21" s="508">
        <v>5484200</v>
      </c>
      <c r="AN21" s="508">
        <v>5682100</v>
      </c>
      <c r="AO21" s="508">
        <v>5888700</v>
      </c>
      <c r="AP21" s="508">
        <v>6104000</v>
      </c>
      <c r="AQ21" s="508">
        <v>6328500</v>
      </c>
      <c r="AR21" s="508">
        <v>6562500</v>
      </c>
      <c r="AS21" s="509">
        <v>6806300</v>
      </c>
    </row>
    <row r="22" spans="1:45" s="420" customFormat="1" ht="15.6" customHeight="1">
      <c r="A22" s="171"/>
      <c r="B22" s="171"/>
      <c r="C22" s="1347"/>
      <c r="D22" s="247">
        <v>11</v>
      </c>
      <c r="E22" s="1282"/>
      <c r="F22" s="22"/>
      <c r="G22" s="129"/>
      <c r="H22" s="510" t="s">
        <v>637</v>
      </c>
      <c r="I22" s="485"/>
      <c r="J22" s="510"/>
      <c r="K22" s="510"/>
      <c r="L22" s="510"/>
      <c r="M22" s="510"/>
      <c r="N22" s="510"/>
      <c r="O22" s="510"/>
      <c r="P22" s="510"/>
      <c r="Q22" s="510"/>
      <c r="R22" s="511"/>
      <c r="S22" s="511"/>
      <c r="T22" s="1289"/>
      <c r="U22" s="511"/>
      <c r="V22" s="424"/>
      <c r="W22" s="1199"/>
      <c r="X22" s="511"/>
      <c r="Y22" s="1289"/>
      <c r="Z22" s="1199"/>
      <c r="AA22" s="1199"/>
      <c r="AB22" s="1199"/>
      <c r="AC22" s="486"/>
      <c r="AD22" s="486"/>
      <c r="AE22" s="486"/>
      <c r="AF22" s="486"/>
      <c r="AG22" s="486"/>
      <c r="AH22" s="486"/>
      <c r="AI22" s="486"/>
      <c r="AJ22" s="486"/>
      <c r="AK22" s="486"/>
      <c r="AL22" s="486"/>
      <c r="AM22" s="486"/>
      <c r="AN22" s="486"/>
      <c r="AO22" s="486"/>
      <c r="AP22" s="486"/>
      <c r="AQ22" s="486"/>
      <c r="AR22" s="486"/>
      <c r="AS22" s="431"/>
    </row>
    <row r="23" spans="1:45" s="420" customFormat="1" ht="15.6" customHeight="1">
      <c r="A23" s="171"/>
      <c r="B23" s="171"/>
      <c r="C23" s="1347"/>
      <c r="D23" s="247">
        <v>12</v>
      </c>
      <c r="E23" s="1282"/>
      <c r="F23" s="22"/>
      <c r="G23" s="131"/>
      <c r="H23" s="20"/>
      <c r="I23" s="472" t="s">
        <v>623</v>
      </c>
      <c r="J23" s="661"/>
      <c r="K23" s="661"/>
      <c r="L23" s="661"/>
      <c r="M23" s="661"/>
      <c r="N23" s="661"/>
      <c r="O23" s="661"/>
      <c r="P23" s="661"/>
      <c r="Q23" s="661"/>
      <c r="R23" s="477"/>
      <c r="S23" s="477"/>
      <c r="T23" s="1289"/>
      <c r="U23" s="477"/>
      <c r="V23" s="424"/>
      <c r="W23" s="1199"/>
      <c r="X23" s="477"/>
      <c r="Y23" s="1289"/>
      <c r="Z23" s="1199"/>
      <c r="AA23" s="1199"/>
      <c r="AB23" s="1199"/>
      <c r="AC23" s="1348">
        <v>1718869.1507293398</v>
      </c>
      <c r="AD23" s="1349">
        <v>1972221.2132000001</v>
      </c>
      <c r="AE23" s="1349">
        <v>2039536.8790000002</v>
      </c>
      <c r="AF23" s="1349">
        <v>2116700</v>
      </c>
      <c r="AG23" s="1349">
        <v>2212100</v>
      </c>
      <c r="AH23" s="1349">
        <v>2313100</v>
      </c>
      <c r="AI23" s="1349">
        <v>2417400</v>
      </c>
      <c r="AJ23" s="1349">
        <v>2503400</v>
      </c>
      <c r="AK23" s="1349">
        <v>2592600</v>
      </c>
      <c r="AL23" s="1349">
        <v>2685000</v>
      </c>
      <c r="AM23" s="1349">
        <v>2781400</v>
      </c>
      <c r="AN23" s="1349">
        <v>2882000</v>
      </c>
      <c r="AO23" s="1349">
        <v>2986900</v>
      </c>
      <c r="AP23" s="1349">
        <v>3096300</v>
      </c>
      <c r="AQ23" s="1349">
        <v>3210400</v>
      </c>
      <c r="AR23" s="1349">
        <v>3329300</v>
      </c>
      <c r="AS23" s="1350">
        <v>3453300</v>
      </c>
    </row>
    <row r="24" spans="1:45" s="420" customFormat="1" ht="15.6" customHeight="1">
      <c r="A24" s="171"/>
      <c r="B24" s="171"/>
      <c r="C24" s="1347"/>
      <c r="D24" s="247">
        <v>13</v>
      </c>
      <c r="E24" s="1282"/>
      <c r="F24" s="22"/>
      <c r="G24" s="131"/>
      <c r="H24" s="20"/>
      <c r="I24" s="472" t="s">
        <v>625</v>
      </c>
      <c r="J24" s="661"/>
      <c r="K24" s="661"/>
      <c r="L24" s="661"/>
      <c r="M24" s="661"/>
      <c r="N24" s="661"/>
      <c r="O24" s="661"/>
      <c r="P24" s="661"/>
      <c r="Q24" s="661"/>
      <c r="R24" s="477"/>
      <c r="S24" s="477"/>
      <c r="T24" s="1289"/>
      <c r="U24" s="477"/>
      <c r="V24" s="424"/>
      <c r="W24" s="1199"/>
      <c r="X24" s="477"/>
      <c r="Y24" s="1289"/>
      <c r="Z24" s="1199"/>
      <c r="AA24" s="1199"/>
      <c r="AB24" s="1199"/>
      <c r="AC24" s="1348">
        <v>218017.4189452031</v>
      </c>
      <c r="AD24" s="1349">
        <v>220000</v>
      </c>
      <c r="AE24" s="1349">
        <v>220000</v>
      </c>
      <c r="AF24" s="1349">
        <v>225500</v>
      </c>
      <c r="AG24" s="1349">
        <v>231100</v>
      </c>
      <c r="AH24" s="1349">
        <v>236900</v>
      </c>
      <c r="AI24" s="1349">
        <v>242800</v>
      </c>
      <c r="AJ24" s="1349">
        <v>248900</v>
      </c>
      <c r="AK24" s="1349">
        <v>255100</v>
      </c>
      <c r="AL24" s="1349">
        <v>261500</v>
      </c>
      <c r="AM24" s="1349">
        <v>268000</v>
      </c>
      <c r="AN24" s="1349">
        <v>274700</v>
      </c>
      <c r="AO24" s="1349">
        <v>281600</v>
      </c>
      <c r="AP24" s="1349">
        <v>288600</v>
      </c>
      <c r="AQ24" s="1349">
        <v>295800</v>
      </c>
      <c r="AR24" s="1349">
        <v>303200</v>
      </c>
      <c r="AS24" s="1350">
        <v>310800</v>
      </c>
    </row>
    <row r="25" spans="1:45" s="420" customFormat="1" ht="15.6" customHeight="1">
      <c r="A25" s="171"/>
      <c r="B25" s="171"/>
      <c r="C25" s="1347"/>
      <c r="D25" s="247">
        <v>14</v>
      </c>
      <c r="E25" s="1282"/>
      <c r="F25" s="22"/>
      <c r="G25" s="131"/>
      <c r="H25" s="20"/>
      <c r="I25" s="472" t="s">
        <v>626</v>
      </c>
      <c r="J25" s="661"/>
      <c r="K25" s="661"/>
      <c r="L25" s="661"/>
      <c r="M25" s="661"/>
      <c r="N25" s="661"/>
      <c r="O25" s="661"/>
      <c r="P25" s="661"/>
      <c r="Q25" s="661"/>
      <c r="R25" s="477"/>
      <c r="S25" s="477"/>
      <c r="T25" s="1289"/>
      <c r="U25" s="477"/>
      <c r="V25" s="424"/>
      <c r="W25" s="1199"/>
      <c r="X25" s="477"/>
      <c r="Y25" s="1289"/>
      <c r="Z25" s="1199"/>
      <c r="AA25" s="1199"/>
      <c r="AB25" s="1199"/>
      <c r="AC25" s="1348">
        <v>0</v>
      </c>
      <c r="AD25" s="1349">
        <v>0</v>
      </c>
      <c r="AE25" s="1349">
        <v>0</v>
      </c>
      <c r="AF25" s="1349">
        <v>0</v>
      </c>
      <c r="AG25" s="1349">
        <v>0</v>
      </c>
      <c r="AH25" s="1349">
        <v>0</v>
      </c>
      <c r="AI25" s="1349">
        <v>0</v>
      </c>
      <c r="AJ25" s="1349">
        <v>0</v>
      </c>
      <c r="AK25" s="1349">
        <v>0</v>
      </c>
      <c r="AL25" s="1349">
        <v>0</v>
      </c>
      <c r="AM25" s="1349">
        <v>0</v>
      </c>
      <c r="AN25" s="1349">
        <v>0</v>
      </c>
      <c r="AO25" s="1349">
        <v>0</v>
      </c>
      <c r="AP25" s="1349">
        <v>0</v>
      </c>
      <c r="AQ25" s="1349">
        <v>0</v>
      </c>
      <c r="AR25" s="1349">
        <v>0</v>
      </c>
      <c r="AS25" s="1350">
        <v>0</v>
      </c>
    </row>
    <row r="26" spans="1:45" s="420" customFormat="1" ht="15.6" customHeight="1">
      <c r="A26" s="171"/>
      <c r="B26" s="171"/>
      <c r="C26" s="1347"/>
      <c r="D26" s="247">
        <v>15</v>
      </c>
      <c r="E26" s="1282"/>
      <c r="F26" s="22"/>
      <c r="G26" s="131"/>
      <c r="H26" s="20"/>
      <c r="I26" s="472" t="s">
        <v>629</v>
      </c>
      <c r="J26" s="661"/>
      <c r="K26" s="661"/>
      <c r="L26" s="661"/>
      <c r="M26" s="661"/>
      <c r="N26" s="661"/>
      <c r="O26" s="661"/>
      <c r="P26" s="661"/>
      <c r="Q26" s="661"/>
      <c r="R26" s="477"/>
      <c r="S26" s="477"/>
      <c r="T26" s="1289"/>
      <c r="U26" s="477"/>
      <c r="V26" s="424"/>
      <c r="W26" s="1199"/>
      <c r="X26" s="477"/>
      <c r="Y26" s="1289"/>
      <c r="Z26" s="1199"/>
      <c r="AA26" s="1199"/>
      <c r="AB26" s="1199"/>
      <c r="AC26" s="1348">
        <v>0</v>
      </c>
      <c r="AD26" s="1349">
        <v>0</v>
      </c>
      <c r="AE26" s="1349">
        <v>0</v>
      </c>
      <c r="AF26" s="1349">
        <v>0</v>
      </c>
      <c r="AG26" s="1349">
        <v>0</v>
      </c>
      <c r="AH26" s="1349">
        <v>0</v>
      </c>
      <c r="AI26" s="1349">
        <v>0</v>
      </c>
      <c r="AJ26" s="1349">
        <v>0</v>
      </c>
      <c r="AK26" s="1349">
        <v>0</v>
      </c>
      <c r="AL26" s="1349">
        <v>0</v>
      </c>
      <c r="AM26" s="1349">
        <v>0</v>
      </c>
      <c r="AN26" s="1349">
        <v>0</v>
      </c>
      <c r="AO26" s="1349">
        <v>0</v>
      </c>
      <c r="AP26" s="1349">
        <v>0</v>
      </c>
      <c r="AQ26" s="1349">
        <v>0</v>
      </c>
      <c r="AR26" s="1349">
        <v>0</v>
      </c>
      <c r="AS26" s="1350">
        <v>0</v>
      </c>
    </row>
    <row r="27" spans="1:45" s="420" customFormat="1" ht="15.6" customHeight="1">
      <c r="A27" s="171"/>
      <c r="B27" s="171"/>
      <c r="C27" s="1347"/>
      <c r="D27" s="247">
        <v>16</v>
      </c>
      <c r="E27" s="1282"/>
      <c r="F27" s="22"/>
      <c r="G27" s="131"/>
      <c r="H27" s="20"/>
      <c r="I27" s="472" t="s">
        <v>632</v>
      </c>
      <c r="J27" s="661"/>
      <c r="K27" s="661"/>
      <c r="L27" s="661"/>
      <c r="M27" s="661"/>
      <c r="N27" s="661"/>
      <c r="O27" s="661"/>
      <c r="P27" s="661"/>
      <c r="Q27" s="661"/>
      <c r="R27" s="477"/>
      <c r="S27" s="477"/>
      <c r="T27" s="1289"/>
      <c r="U27" s="477"/>
      <c r="V27" s="424"/>
      <c r="W27" s="1199"/>
      <c r="X27" s="477"/>
      <c r="Y27" s="1289"/>
      <c r="Z27" s="1199"/>
      <c r="AA27" s="1199"/>
      <c r="AB27" s="1199"/>
      <c r="AC27" s="1348">
        <v>1197113.8276627515</v>
      </c>
      <c r="AD27" s="1349">
        <v>1368460</v>
      </c>
      <c r="AE27" s="1349">
        <v>1427725</v>
      </c>
      <c r="AF27" s="1349">
        <v>1463400</v>
      </c>
      <c r="AG27" s="1349">
        <v>1500000</v>
      </c>
      <c r="AH27" s="1349">
        <v>1537500</v>
      </c>
      <c r="AI27" s="1349">
        <v>1575900</v>
      </c>
      <c r="AJ27" s="1349">
        <v>1615300</v>
      </c>
      <c r="AK27" s="1349">
        <v>1655700</v>
      </c>
      <c r="AL27" s="1349">
        <v>1697100</v>
      </c>
      <c r="AM27" s="1349">
        <v>1739500</v>
      </c>
      <c r="AN27" s="1349">
        <v>1783000</v>
      </c>
      <c r="AO27" s="1349">
        <v>1827600</v>
      </c>
      <c r="AP27" s="1349">
        <v>1873300</v>
      </c>
      <c r="AQ27" s="1349">
        <v>1920100</v>
      </c>
      <c r="AR27" s="1349">
        <v>1968100</v>
      </c>
      <c r="AS27" s="1350">
        <v>2017300</v>
      </c>
    </row>
    <row r="28" spans="1:45" s="420" customFormat="1" ht="15.6" customHeight="1">
      <c r="A28" s="171"/>
      <c r="B28" s="171"/>
      <c r="C28" s="1347"/>
      <c r="D28" s="247">
        <v>17</v>
      </c>
      <c r="E28" s="1282"/>
      <c r="F28" s="22"/>
      <c r="G28" s="131"/>
      <c r="H28" s="20"/>
      <c r="I28" s="115" t="s">
        <v>635</v>
      </c>
      <c r="J28" s="661"/>
      <c r="K28" s="661"/>
      <c r="L28" s="661"/>
      <c r="M28" s="661"/>
      <c r="N28" s="661"/>
      <c r="O28" s="661"/>
      <c r="P28" s="661"/>
      <c r="Q28" s="661"/>
      <c r="R28" s="477"/>
      <c r="S28" s="477"/>
      <c r="T28" s="1289"/>
      <c r="U28" s="477"/>
      <c r="V28" s="424"/>
      <c r="W28" s="1199"/>
      <c r="X28" s="477"/>
      <c r="Y28" s="1289"/>
      <c r="Z28" s="1199"/>
      <c r="AA28" s="1199"/>
      <c r="AB28" s="1199"/>
      <c r="AC28" s="1348">
        <v>-774358.23256264406</v>
      </c>
      <c r="AD28" s="1349">
        <v>-161200</v>
      </c>
      <c r="AE28" s="1349">
        <v>-169000</v>
      </c>
      <c r="AF28" s="1349">
        <v>-173200</v>
      </c>
      <c r="AG28" s="1349">
        <v>-177500</v>
      </c>
      <c r="AH28" s="1349">
        <v>-181900</v>
      </c>
      <c r="AI28" s="1349">
        <v>-186400</v>
      </c>
      <c r="AJ28" s="1349">
        <v>-191100</v>
      </c>
      <c r="AK28" s="1349">
        <v>-195900</v>
      </c>
      <c r="AL28" s="1349">
        <v>-200800</v>
      </c>
      <c r="AM28" s="1349">
        <v>-205800</v>
      </c>
      <c r="AN28" s="1349">
        <v>-210900</v>
      </c>
      <c r="AO28" s="1349">
        <v>-216200</v>
      </c>
      <c r="AP28" s="1349">
        <v>-221600</v>
      </c>
      <c r="AQ28" s="1349">
        <v>-227100</v>
      </c>
      <c r="AR28" s="1349">
        <v>-232800</v>
      </c>
      <c r="AS28" s="1350">
        <v>-238600</v>
      </c>
    </row>
    <row r="29" spans="1:45" s="998" customFormat="1" ht="15.6" customHeight="1">
      <c r="A29" s="171"/>
      <c r="B29" s="171"/>
      <c r="C29" s="1347"/>
      <c r="D29" s="247">
        <v>18</v>
      </c>
      <c r="E29" s="667"/>
      <c r="F29" s="22"/>
      <c r="G29" s="505"/>
      <c r="H29" s="506"/>
      <c r="I29" s="507" t="s">
        <v>38</v>
      </c>
      <c r="J29" s="661"/>
      <c r="K29" s="661"/>
      <c r="L29" s="661"/>
      <c r="M29" s="661"/>
      <c r="N29" s="661"/>
      <c r="O29" s="661"/>
      <c r="P29" s="661"/>
      <c r="Q29" s="661"/>
      <c r="R29" s="477"/>
      <c r="S29" s="477"/>
      <c r="T29" s="1289"/>
      <c r="U29" s="477"/>
      <c r="V29" s="424"/>
      <c r="W29" s="1199"/>
      <c r="X29" s="508"/>
      <c r="Y29" s="1289"/>
      <c r="Z29" s="1199"/>
      <c r="AA29" s="1199"/>
      <c r="AB29" s="1199"/>
      <c r="AC29" s="508">
        <v>2359642.1647746502</v>
      </c>
      <c r="AD29" s="508">
        <v>3399481.2132000001</v>
      </c>
      <c r="AE29" s="508">
        <v>3518261.8790000002</v>
      </c>
      <c r="AF29" s="508">
        <v>3632400</v>
      </c>
      <c r="AG29" s="508">
        <v>3765700</v>
      </c>
      <c r="AH29" s="508">
        <v>3905600</v>
      </c>
      <c r="AI29" s="508">
        <v>4049700</v>
      </c>
      <c r="AJ29" s="508">
        <v>4176500</v>
      </c>
      <c r="AK29" s="508">
        <v>4307500</v>
      </c>
      <c r="AL29" s="508">
        <v>4442800</v>
      </c>
      <c r="AM29" s="508">
        <v>4583100</v>
      </c>
      <c r="AN29" s="508">
        <v>4728800</v>
      </c>
      <c r="AO29" s="508">
        <v>4879900</v>
      </c>
      <c r="AP29" s="508">
        <v>5036600</v>
      </c>
      <c r="AQ29" s="508">
        <v>5199200</v>
      </c>
      <c r="AR29" s="508">
        <v>5367800</v>
      </c>
      <c r="AS29" s="508">
        <v>5542800</v>
      </c>
    </row>
    <row r="30" spans="1:45" s="998" customFormat="1" ht="15.6" customHeight="1">
      <c r="A30" s="171"/>
      <c r="B30" s="171"/>
      <c r="C30" s="1347"/>
      <c r="D30" s="247">
        <v>19</v>
      </c>
      <c r="E30" s="667"/>
      <c r="F30" s="22"/>
      <c r="G30" s="487"/>
      <c r="H30" s="477" t="s">
        <v>645</v>
      </c>
      <c r="I30" s="518"/>
      <c r="J30" s="661"/>
      <c r="K30" s="661"/>
      <c r="L30" s="661"/>
      <c r="M30" s="661"/>
      <c r="N30" s="661"/>
      <c r="O30" s="661"/>
      <c r="P30" s="661"/>
      <c r="Q30" s="661"/>
      <c r="R30" s="477"/>
      <c r="S30" s="477"/>
      <c r="T30" s="1289"/>
      <c r="U30" s="477"/>
      <c r="V30" s="424"/>
      <c r="W30" s="1199"/>
      <c r="X30" s="519"/>
      <c r="Y30" s="1289"/>
      <c r="Z30" s="1199"/>
      <c r="AA30" s="1199"/>
      <c r="AB30" s="1199"/>
      <c r="AC30" s="519"/>
      <c r="AD30" s="519"/>
      <c r="AE30" s="519"/>
      <c r="AF30" s="519"/>
      <c r="AG30" s="519"/>
      <c r="AH30" s="519"/>
      <c r="AI30" s="519"/>
      <c r="AJ30" s="519"/>
      <c r="AK30" s="519"/>
      <c r="AL30" s="519"/>
      <c r="AM30" s="519"/>
      <c r="AN30" s="519"/>
      <c r="AO30" s="519"/>
      <c r="AP30" s="519"/>
      <c r="AQ30" s="519"/>
      <c r="AR30" s="519"/>
      <c r="AS30" s="519"/>
    </row>
    <row r="31" spans="1:45" s="998" customFormat="1" ht="15.6" customHeight="1">
      <c r="A31" s="171"/>
      <c r="B31" s="171"/>
      <c r="C31" s="1347"/>
      <c r="D31" s="247">
        <v>20</v>
      </c>
      <c r="E31" s="667"/>
      <c r="F31" s="22"/>
      <c r="G31" s="487"/>
      <c r="H31" s="522"/>
      <c r="I31" s="518" t="s">
        <v>623</v>
      </c>
      <c r="J31" s="661"/>
      <c r="K31" s="661"/>
      <c r="L31" s="661"/>
      <c r="M31" s="661"/>
      <c r="N31" s="661"/>
      <c r="O31" s="661"/>
      <c r="P31" s="661"/>
      <c r="Q31" s="661"/>
      <c r="R31" s="477"/>
      <c r="S31" s="477"/>
      <c r="T31" s="1289"/>
      <c r="U31" s="477"/>
      <c r="V31" s="424"/>
      <c r="W31" s="1199"/>
      <c r="X31" s="477"/>
      <c r="Y31" s="1289"/>
      <c r="Z31" s="1199"/>
      <c r="AA31" s="1199"/>
      <c r="AB31" s="1199"/>
      <c r="AC31" s="1348">
        <v>3489269.6913911821</v>
      </c>
      <c r="AD31" s="1349">
        <v>4540035.6380000003</v>
      </c>
      <c r="AE31" s="1349">
        <v>4741661.0108000003</v>
      </c>
      <c r="AF31" s="1349">
        <v>4921000</v>
      </c>
      <c r="AG31" s="1349">
        <v>5142700</v>
      </c>
      <c r="AH31" s="1349">
        <v>5377600</v>
      </c>
      <c r="AI31" s="1349">
        <v>5620000</v>
      </c>
      <c r="AJ31" s="1349">
        <v>5820000</v>
      </c>
      <c r="AK31" s="1349">
        <v>6027300</v>
      </c>
      <c r="AL31" s="1349">
        <v>6242100</v>
      </c>
      <c r="AM31" s="1349">
        <v>6466300</v>
      </c>
      <c r="AN31" s="1349">
        <v>6700200</v>
      </c>
      <c r="AO31" s="1349">
        <v>6944200</v>
      </c>
      <c r="AP31" s="1349">
        <v>7198600</v>
      </c>
      <c r="AQ31" s="1349">
        <v>7463900</v>
      </c>
      <c r="AR31" s="1349">
        <v>7740400</v>
      </c>
      <c r="AS31" s="1349">
        <v>8028600</v>
      </c>
    </row>
    <row r="32" spans="1:45" s="998" customFormat="1" ht="15.6" customHeight="1">
      <c r="A32" s="171"/>
      <c r="B32" s="171"/>
      <c r="C32" s="1347"/>
      <c r="D32" s="247">
        <v>21</v>
      </c>
      <c r="E32" s="667"/>
      <c r="F32" s="22"/>
      <c r="G32" s="487"/>
      <c r="H32" s="522"/>
      <c r="I32" s="518" t="s">
        <v>625</v>
      </c>
      <c r="J32" s="146"/>
      <c r="K32" s="146"/>
      <c r="L32" s="146"/>
      <c r="M32" s="146"/>
      <c r="N32" s="146"/>
      <c r="O32" s="146"/>
      <c r="P32" s="146"/>
      <c r="Q32" s="146"/>
      <c r="R32" s="519"/>
      <c r="S32" s="519"/>
      <c r="T32" s="1289"/>
      <c r="U32" s="519"/>
      <c r="V32" s="424"/>
      <c r="W32" s="1199"/>
      <c r="X32" s="477"/>
      <c r="Y32" s="1289"/>
      <c r="Z32" s="1199"/>
      <c r="AA32" s="1199"/>
      <c r="AB32" s="1199"/>
      <c r="AC32" s="1348">
        <v>2291858.5672480511</v>
      </c>
      <c r="AD32" s="1349">
        <v>2311182</v>
      </c>
      <c r="AE32" s="1349">
        <v>2311182</v>
      </c>
      <c r="AF32" s="1349">
        <v>2369000</v>
      </c>
      <c r="AG32" s="1349">
        <v>2428200</v>
      </c>
      <c r="AH32" s="1349">
        <v>2488900</v>
      </c>
      <c r="AI32" s="1349">
        <v>2551100</v>
      </c>
      <c r="AJ32" s="1349">
        <v>2614900</v>
      </c>
      <c r="AK32" s="1349">
        <v>2680300</v>
      </c>
      <c r="AL32" s="1349">
        <v>2747300</v>
      </c>
      <c r="AM32" s="1349">
        <v>2816000</v>
      </c>
      <c r="AN32" s="1349">
        <v>2886400</v>
      </c>
      <c r="AO32" s="1349">
        <v>2958600</v>
      </c>
      <c r="AP32" s="1349">
        <v>3032600</v>
      </c>
      <c r="AQ32" s="1349">
        <v>3108400</v>
      </c>
      <c r="AR32" s="1349">
        <v>3186100</v>
      </c>
      <c r="AS32" s="1349">
        <v>3265800</v>
      </c>
    </row>
    <row r="33" spans="1:45" s="998" customFormat="1" ht="15.6" customHeight="1">
      <c r="A33" s="171"/>
      <c r="B33" s="171"/>
      <c r="C33" s="1347"/>
      <c r="D33" s="247">
        <v>22</v>
      </c>
      <c r="E33" s="667"/>
      <c r="F33" s="22"/>
      <c r="G33" s="487"/>
      <c r="H33" s="522"/>
      <c r="I33" s="518" t="s">
        <v>626</v>
      </c>
      <c r="J33" s="146"/>
      <c r="K33" s="146"/>
      <c r="L33" s="146"/>
      <c r="M33" s="146"/>
      <c r="N33" s="146"/>
      <c r="O33" s="146"/>
      <c r="P33" s="146"/>
      <c r="Q33" s="146"/>
      <c r="R33" s="519"/>
      <c r="S33" s="519"/>
      <c r="T33" s="1289"/>
      <c r="U33" s="519"/>
      <c r="V33" s="424"/>
      <c r="W33" s="1199"/>
      <c r="X33" s="477"/>
      <c r="Y33" s="1289"/>
      <c r="Z33" s="1199"/>
      <c r="AA33" s="1199"/>
      <c r="AB33" s="1199"/>
      <c r="AC33" s="1348">
        <v>0</v>
      </c>
      <c r="AD33" s="1349">
        <v>0</v>
      </c>
      <c r="AE33" s="1349">
        <v>0</v>
      </c>
      <c r="AF33" s="1349">
        <v>0</v>
      </c>
      <c r="AG33" s="1349">
        <v>0</v>
      </c>
      <c r="AH33" s="1349">
        <v>0</v>
      </c>
      <c r="AI33" s="1349">
        <v>0</v>
      </c>
      <c r="AJ33" s="1349">
        <v>0</v>
      </c>
      <c r="AK33" s="1349">
        <v>0</v>
      </c>
      <c r="AL33" s="1349">
        <v>0</v>
      </c>
      <c r="AM33" s="1349">
        <v>0</v>
      </c>
      <c r="AN33" s="1349">
        <v>0</v>
      </c>
      <c r="AO33" s="1349">
        <v>0</v>
      </c>
      <c r="AP33" s="1349">
        <v>0</v>
      </c>
      <c r="AQ33" s="1349">
        <v>0</v>
      </c>
      <c r="AR33" s="1349">
        <v>0</v>
      </c>
      <c r="AS33" s="1349">
        <v>0</v>
      </c>
    </row>
    <row r="34" spans="1:45" s="998" customFormat="1" ht="15.6" customHeight="1">
      <c r="A34" s="171"/>
      <c r="B34" s="171"/>
      <c r="C34" s="1347"/>
      <c r="D34" s="247">
        <v>23</v>
      </c>
      <c r="E34" s="667"/>
      <c r="F34" s="22"/>
      <c r="G34" s="487"/>
      <c r="H34" s="522"/>
      <c r="I34" s="518" t="s">
        <v>629</v>
      </c>
      <c r="J34" s="146"/>
      <c r="K34" s="146"/>
      <c r="L34" s="146"/>
      <c r="M34" s="146"/>
      <c r="N34" s="146"/>
      <c r="O34" s="146"/>
      <c r="P34" s="146"/>
      <c r="Q34" s="146"/>
      <c r="R34" s="519"/>
      <c r="S34" s="519"/>
      <c r="T34" s="1289"/>
      <c r="U34" s="519"/>
      <c r="V34" s="424"/>
      <c r="W34" s="1199"/>
      <c r="X34" s="477"/>
      <c r="Y34" s="1289"/>
      <c r="Z34" s="1199"/>
      <c r="AA34" s="1199"/>
      <c r="AB34" s="1199"/>
      <c r="AC34" s="1348">
        <v>0</v>
      </c>
      <c r="AD34" s="1349">
        <v>0</v>
      </c>
      <c r="AE34" s="1349">
        <v>0</v>
      </c>
      <c r="AF34" s="1349">
        <v>0</v>
      </c>
      <c r="AG34" s="1349">
        <v>0</v>
      </c>
      <c r="AH34" s="1349">
        <v>0</v>
      </c>
      <c r="AI34" s="1349">
        <v>0</v>
      </c>
      <c r="AJ34" s="1349">
        <v>0</v>
      </c>
      <c r="AK34" s="1349">
        <v>0</v>
      </c>
      <c r="AL34" s="1349">
        <v>0</v>
      </c>
      <c r="AM34" s="1349">
        <v>0</v>
      </c>
      <c r="AN34" s="1349">
        <v>0</v>
      </c>
      <c r="AO34" s="1349">
        <v>0</v>
      </c>
      <c r="AP34" s="1349">
        <v>0</v>
      </c>
      <c r="AQ34" s="1349">
        <v>0</v>
      </c>
      <c r="AR34" s="1349">
        <v>0</v>
      </c>
      <c r="AS34" s="1349">
        <v>0</v>
      </c>
    </row>
    <row r="35" spans="1:45" s="998" customFormat="1" ht="15.6" customHeight="1">
      <c r="A35" s="171"/>
      <c r="B35" s="171"/>
      <c r="C35" s="1347"/>
      <c r="D35" s="247">
        <v>24</v>
      </c>
      <c r="E35" s="667"/>
      <c r="F35" s="22"/>
      <c r="G35" s="487"/>
      <c r="H35" s="522"/>
      <c r="I35" s="518" t="s">
        <v>632</v>
      </c>
      <c r="J35" s="146"/>
      <c r="K35" s="146"/>
      <c r="L35" s="146"/>
      <c r="M35" s="146"/>
      <c r="N35" s="146"/>
      <c r="O35" s="146"/>
      <c r="P35" s="146"/>
      <c r="Q35" s="146"/>
      <c r="R35" s="519"/>
      <c r="S35" s="519"/>
      <c r="T35" s="1289"/>
      <c r="U35" s="519"/>
      <c r="V35" s="424"/>
      <c r="W35" s="1199"/>
      <c r="X35" s="477"/>
      <c r="Y35" s="1289"/>
      <c r="Z35" s="1199"/>
      <c r="AA35" s="1199"/>
      <c r="AB35" s="1199"/>
      <c r="AC35" s="1348">
        <v>285206.42351104296</v>
      </c>
      <c r="AD35" s="1349">
        <v>297770.56</v>
      </c>
      <c r="AE35" s="1349">
        <v>297770.56</v>
      </c>
      <c r="AF35" s="1349">
        <v>305200</v>
      </c>
      <c r="AG35" s="1349">
        <v>312800</v>
      </c>
      <c r="AH35" s="1349">
        <v>320600</v>
      </c>
      <c r="AI35" s="1349">
        <v>328600</v>
      </c>
      <c r="AJ35" s="1349">
        <v>336800</v>
      </c>
      <c r="AK35" s="1349">
        <v>345200</v>
      </c>
      <c r="AL35" s="1349">
        <v>353800</v>
      </c>
      <c r="AM35" s="1349">
        <v>362600</v>
      </c>
      <c r="AN35" s="1349">
        <v>371700</v>
      </c>
      <c r="AO35" s="1349">
        <v>381000</v>
      </c>
      <c r="AP35" s="1349">
        <v>390500</v>
      </c>
      <c r="AQ35" s="1349">
        <v>400300</v>
      </c>
      <c r="AR35" s="1349">
        <v>410300</v>
      </c>
      <c r="AS35" s="1349">
        <v>420600</v>
      </c>
    </row>
    <row r="36" spans="1:45" s="998" customFormat="1" ht="15.6" customHeight="1">
      <c r="A36" s="171"/>
      <c r="B36" s="171"/>
      <c r="C36" s="1347"/>
      <c r="D36" s="247">
        <v>25</v>
      </c>
      <c r="E36" s="667"/>
      <c r="F36" s="22"/>
      <c r="G36" s="487"/>
      <c r="H36" s="522"/>
      <c r="I36" s="524" t="s">
        <v>635</v>
      </c>
      <c r="J36" s="146"/>
      <c r="K36" s="146"/>
      <c r="L36" s="146"/>
      <c r="M36" s="146"/>
      <c r="N36" s="146"/>
      <c r="O36" s="146"/>
      <c r="P36" s="146"/>
      <c r="Q36" s="146"/>
      <c r="R36" s="519"/>
      <c r="S36" s="519"/>
      <c r="T36" s="1289"/>
      <c r="U36" s="519"/>
      <c r="V36" s="424"/>
      <c r="W36" s="1199"/>
      <c r="X36" s="477"/>
      <c r="Y36" s="1289"/>
      <c r="Z36" s="1199"/>
      <c r="AA36" s="1199"/>
      <c r="AB36" s="1199"/>
      <c r="AC36" s="1348">
        <v>0</v>
      </c>
      <c r="AD36" s="1349">
        <v>-323700</v>
      </c>
      <c r="AE36" s="1349">
        <v>-336800</v>
      </c>
      <c r="AF36" s="1349">
        <v>-345200</v>
      </c>
      <c r="AG36" s="1349">
        <v>-353800</v>
      </c>
      <c r="AH36" s="1349">
        <v>-362600</v>
      </c>
      <c r="AI36" s="1349">
        <v>-371700</v>
      </c>
      <c r="AJ36" s="1349">
        <v>-381000</v>
      </c>
      <c r="AK36" s="1349">
        <v>-390500</v>
      </c>
      <c r="AL36" s="1349">
        <v>-400300</v>
      </c>
      <c r="AM36" s="1349">
        <v>-410300</v>
      </c>
      <c r="AN36" s="1349">
        <v>-420600</v>
      </c>
      <c r="AO36" s="1349">
        <v>-431100</v>
      </c>
      <c r="AP36" s="1349">
        <v>-441900</v>
      </c>
      <c r="AQ36" s="1349">
        <v>-452900</v>
      </c>
      <c r="AR36" s="1349">
        <v>-464200</v>
      </c>
      <c r="AS36" s="1349">
        <v>-475800</v>
      </c>
    </row>
    <row r="37" spans="1:45" s="998" customFormat="1" ht="15.6" customHeight="1">
      <c r="A37" s="171"/>
      <c r="B37" s="171"/>
      <c r="C37" s="1347"/>
      <c r="D37" s="247">
        <v>26</v>
      </c>
      <c r="E37" s="667"/>
      <c r="F37" s="22"/>
      <c r="G37" s="505"/>
      <c r="H37" s="506"/>
      <c r="I37" s="507" t="s">
        <v>38</v>
      </c>
      <c r="J37" s="661"/>
      <c r="K37" s="661"/>
      <c r="L37" s="661"/>
      <c r="M37" s="661"/>
      <c r="N37" s="661"/>
      <c r="O37" s="661"/>
      <c r="P37" s="661"/>
      <c r="Q37" s="661"/>
      <c r="R37" s="477"/>
      <c r="S37" s="477"/>
      <c r="T37" s="1289"/>
      <c r="U37" s="477"/>
      <c r="V37" s="424"/>
      <c r="W37" s="1199"/>
      <c r="X37" s="508"/>
      <c r="Y37" s="1289"/>
      <c r="Z37" s="1199"/>
      <c r="AA37" s="1199"/>
      <c r="AB37" s="1199"/>
      <c r="AC37" s="508">
        <v>6066334.6821502764</v>
      </c>
      <c r="AD37" s="508">
        <v>6825288.1979999999</v>
      </c>
      <c r="AE37" s="508">
        <v>7013813.5707999999</v>
      </c>
      <c r="AF37" s="508">
        <v>7250000</v>
      </c>
      <c r="AG37" s="508">
        <v>7529900</v>
      </c>
      <c r="AH37" s="508">
        <v>7824500</v>
      </c>
      <c r="AI37" s="508">
        <v>8128000</v>
      </c>
      <c r="AJ37" s="508">
        <v>8390700</v>
      </c>
      <c r="AK37" s="508">
        <v>8662300</v>
      </c>
      <c r="AL37" s="508">
        <v>8942900</v>
      </c>
      <c r="AM37" s="508">
        <v>9234600</v>
      </c>
      <c r="AN37" s="508">
        <v>9537700</v>
      </c>
      <c r="AO37" s="508">
        <v>9852700</v>
      </c>
      <c r="AP37" s="508">
        <v>10179800</v>
      </c>
      <c r="AQ37" s="508">
        <v>10519700</v>
      </c>
      <c r="AR37" s="508">
        <v>10872600</v>
      </c>
      <c r="AS37" s="508">
        <v>11239200</v>
      </c>
    </row>
    <row r="38" spans="1:45" s="998" customFormat="1" ht="15.6" customHeight="1">
      <c r="A38" s="220"/>
      <c r="B38" s="220"/>
      <c r="C38" s="1347"/>
      <c r="D38" s="247">
        <v>27</v>
      </c>
      <c r="E38" s="667"/>
      <c r="F38" s="22"/>
      <c r="G38" s="525"/>
      <c r="H38" s="526" t="s">
        <v>38</v>
      </c>
      <c r="I38" s="527"/>
      <c r="J38" s="1300"/>
      <c r="K38" s="1300"/>
      <c r="L38" s="1300"/>
      <c r="M38" s="1300"/>
      <c r="N38" s="1300"/>
      <c r="O38" s="1300"/>
      <c r="P38" s="1300"/>
      <c r="Q38" s="1300"/>
      <c r="R38" s="528"/>
      <c r="S38" s="528"/>
      <c r="T38" s="1289"/>
      <c r="U38" s="528"/>
      <c r="V38" s="424"/>
      <c r="W38" s="1199"/>
      <c r="X38" s="528"/>
      <c r="Y38" s="1289"/>
      <c r="Z38" s="1199"/>
      <c r="AA38" s="1199"/>
      <c r="AB38" s="1199"/>
      <c r="AC38" s="528">
        <v>10891060.16340762</v>
      </c>
      <c r="AD38" s="528">
        <v>14136999.862</v>
      </c>
      <c r="AE38" s="528">
        <v>14556630.299800001</v>
      </c>
      <c r="AF38" s="528">
        <v>15058900</v>
      </c>
      <c r="AG38" s="528">
        <v>15659600</v>
      </c>
      <c r="AH38" s="528">
        <v>16292700</v>
      </c>
      <c r="AI38" s="528">
        <v>16945300</v>
      </c>
      <c r="AJ38" s="528">
        <v>17504200</v>
      </c>
      <c r="AK38" s="528">
        <v>18082300</v>
      </c>
      <c r="AL38" s="528">
        <v>18680100</v>
      </c>
      <c r="AM38" s="528">
        <v>19301900</v>
      </c>
      <c r="AN38" s="528">
        <v>19948600</v>
      </c>
      <c r="AO38" s="528">
        <v>20621300</v>
      </c>
      <c r="AP38" s="528">
        <v>21320400</v>
      </c>
      <c r="AQ38" s="528">
        <v>22047400</v>
      </c>
      <c r="AR38" s="528">
        <v>22802900</v>
      </c>
      <c r="AS38" s="528">
        <v>23588300</v>
      </c>
    </row>
    <row r="39" spans="1:45" s="420" customFormat="1" ht="15.6" customHeight="1">
      <c r="A39" s="171"/>
      <c r="B39" s="171"/>
      <c r="C39" s="1347"/>
      <c r="D39" s="247">
        <v>28</v>
      </c>
      <c r="E39" s="1282"/>
      <c r="F39" s="22"/>
      <c r="G39" s="483" t="s">
        <v>655</v>
      </c>
      <c r="I39" s="472"/>
      <c r="J39" s="661"/>
      <c r="K39" s="661"/>
      <c r="L39" s="661"/>
      <c r="M39" s="661"/>
      <c r="N39" s="661"/>
      <c r="O39" s="661"/>
      <c r="P39" s="661"/>
      <c r="Q39" s="661"/>
      <c r="R39" s="477"/>
      <c r="S39" s="477"/>
      <c r="T39" s="1289"/>
      <c r="U39" s="477"/>
      <c r="V39" s="424"/>
      <c r="W39" s="1199"/>
      <c r="X39" s="477"/>
      <c r="Y39" s="1289"/>
      <c r="Z39" s="1199"/>
      <c r="AA39" s="1199"/>
      <c r="AB39" s="1199"/>
      <c r="AC39" s="473"/>
      <c r="AD39" s="473"/>
      <c r="AE39" s="473"/>
      <c r="AF39" s="473"/>
      <c r="AG39" s="473"/>
      <c r="AH39" s="473"/>
      <c r="AI39" s="473"/>
      <c r="AJ39" s="473"/>
      <c r="AK39" s="473"/>
      <c r="AL39" s="473"/>
      <c r="AM39" s="473"/>
      <c r="AN39" s="473"/>
      <c r="AO39" s="473"/>
      <c r="AP39" s="473"/>
      <c r="AQ39" s="473"/>
      <c r="AR39" s="473"/>
      <c r="AS39" s="1288"/>
    </row>
    <row r="40" spans="1:45" s="420" customFormat="1" ht="15.6" customHeight="1">
      <c r="A40" s="171"/>
      <c r="B40" s="171"/>
      <c r="C40" s="1347"/>
      <c r="D40" s="247">
        <v>29</v>
      </c>
      <c r="E40" s="1282"/>
      <c r="F40" s="22"/>
      <c r="G40" s="131"/>
      <c r="H40" s="20"/>
      <c r="I40" s="472" t="s">
        <v>623</v>
      </c>
      <c r="J40" s="661"/>
      <c r="K40" s="661"/>
      <c r="L40" s="661"/>
      <c r="M40" s="661"/>
      <c r="N40" s="661"/>
      <c r="O40" s="661"/>
      <c r="P40" s="661"/>
      <c r="Q40" s="661"/>
      <c r="R40" s="477"/>
      <c r="S40" s="477"/>
      <c r="T40" s="1289"/>
      <c r="U40" s="477"/>
      <c r="V40" s="424"/>
      <c r="W40" s="1199"/>
      <c r="X40" s="477"/>
      <c r="Y40" s="1289"/>
      <c r="Z40" s="1199"/>
      <c r="AA40" s="1199"/>
      <c r="AB40" s="1199"/>
      <c r="AC40" s="1348">
        <v>7711276.1080918331</v>
      </c>
      <c r="AD40" s="1349">
        <v>8506390.7570666596</v>
      </c>
      <c r="AE40" s="1349">
        <v>8729846.2921999991</v>
      </c>
      <c r="AF40" s="1349">
        <v>9060100</v>
      </c>
      <c r="AG40" s="1349">
        <v>9468300</v>
      </c>
      <c r="AH40" s="1349">
        <v>9900700</v>
      </c>
      <c r="AI40" s="1349">
        <v>10347000</v>
      </c>
      <c r="AJ40" s="1349">
        <v>10715300</v>
      </c>
      <c r="AK40" s="1349">
        <v>11096900</v>
      </c>
      <c r="AL40" s="1349">
        <v>11492300</v>
      </c>
      <c r="AM40" s="1349">
        <v>11905000</v>
      </c>
      <c r="AN40" s="1349">
        <v>12335600</v>
      </c>
      <c r="AO40" s="1349">
        <v>12784800</v>
      </c>
      <c r="AP40" s="1349">
        <v>13253200</v>
      </c>
      <c r="AQ40" s="1349">
        <v>13741600</v>
      </c>
      <c r="AR40" s="1349">
        <v>14250700</v>
      </c>
      <c r="AS40" s="1350">
        <v>14781300</v>
      </c>
    </row>
    <row r="41" spans="1:45" s="420" customFormat="1" ht="15.6" customHeight="1">
      <c r="A41" s="220"/>
      <c r="B41" s="220"/>
      <c r="C41" s="1347"/>
      <c r="D41" s="247">
        <v>30</v>
      </c>
      <c r="E41" s="1282"/>
      <c r="F41" s="22"/>
      <c r="G41" s="131"/>
      <c r="H41" s="20"/>
      <c r="I41" s="472" t="s">
        <v>625</v>
      </c>
      <c r="J41" s="661"/>
      <c r="K41" s="661"/>
      <c r="L41" s="661"/>
      <c r="M41" s="661"/>
      <c r="N41" s="661"/>
      <c r="O41" s="661"/>
      <c r="P41" s="661"/>
      <c r="Q41" s="661"/>
      <c r="R41" s="477"/>
      <c r="S41" s="477"/>
      <c r="T41" s="1289"/>
      <c r="U41" s="477"/>
      <c r="V41" s="424"/>
      <c r="W41" s="1199"/>
      <c r="X41" s="477"/>
      <c r="Y41" s="1289"/>
      <c r="Z41" s="1199"/>
      <c r="AA41" s="1199"/>
      <c r="AB41" s="1199"/>
      <c r="AC41" s="1348">
        <v>1511752.6027313969</v>
      </c>
      <c r="AD41" s="1349">
        <v>1509600</v>
      </c>
      <c r="AE41" s="1349">
        <v>1506600</v>
      </c>
      <c r="AF41" s="1349">
        <v>1544300</v>
      </c>
      <c r="AG41" s="1349">
        <v>1582900</v>
      </c>
      <c r="AH41" s="1349">
        <v>1622500</v>
      </c>
      <c r="AI41" s="1349">
        <v>1663100</v>
      </c>
      <c r="AJ41" s="1349">
        <v>1704700</v>
      </c>
      <c r="AK41" s="1349">
        <v>1747300</v>
      </c>
      <c r="AL41" s="1349">
        <v>1791000</v>
      </c>
      <c r="AM41" s="1349">
        <v>1835800</v>
      </c>
      <c r="AN41" s="1349">
        <v>1881700</v>
      </c>
      <c r="AO41" s="1349">
        <v>1928700</v>
      </c>
      <c r="AP41" s="1349">
        <v>1976900</v>
      </c>
      <c r="AQ41" s="1349">
        <v>2026300</v>
      </c>
      <c r="AR41" s="1349">
        <v>2077000</v>
      </c>
      <c r="AS41" s="1350">
        <v>2128900</v>
      </c>
    </row>
    <row r="42" spans="1:45" s="420" customFormat="1" ht="15.6" customHeight="1">
      <c r="A42" s="220"/>
      <c r="B42" s="220"/>
      <c r="C42" s="1347"/>
      <c r="D42" s="247">
        <v>31</v>
      </c>
      <c r="F42" s="22"/>
      <c r="G42" s="131"/>
      <c r="H42" s="20"/>
      <c r="I42" s="472" t="s">
        <v>626</v>
      </c>
      <c r="J42" s="661"/>
      <c r="K42" s="661"/>
      <c r="L42" s="661"/>
      <c r="M42" s="661"/>
      <c r="N42" s="661"/>
      <c r="O42" s="661"/>
      <c r="P42" s="661"/>
      <c r="Q42" s="661"/>
      <c r="R42" s="477"/>
      <c r="S42" s="477"/>
      <c r="T42" s="1289"/>
      <c r="U42" s="477"/>
      <c r="V42" s="424"/>
      <c r="W42" s="1199"/>
      <c r="X42" s="477"/>
      <c r="Y42" s="1289"/>
      <c r="Z42" s="1199"/>
      <c r="AA42" s="1199"/>
      <c r="AB42" s="1199"/>
      <c r="AC42" s="1348">
        <v>0</v>
      </c>
      <c r="AD42" s="1349">
        <v>0</v>
      </c>
      <c r="AE42" s="1349">
        <v>0</v>
      </c>
      <c r="AF42" s="1349">
        <v>0</v>
      </c>
      <c r="AG42" s="1349">
        <v>0</v>
      </c>
      <c r="AH42" s="1349">
        <v>0</v>
      </c>
      <c r="AI42" s="1349">
        <v>0</v>
      </c>
      <c r="AJ42" s="1349">
        <v>0</v>
      </c>
      <c r="AK42" s="1349">
        <v>0</v>
      </c>
      <c r="AL42" s="1349">
        <v>0</v>
      </c>
      <c r="AM42" s="1349">
        <v>0</v>
      </c>
      <c r="AN42" s="1349">
        <v>0</v>
      </c>
      <c r="AO42" s="1349">
        <v>0</v>
      </c>
      <c r="AP42" s="1349">
        <v>0</v>
      </c>
      <c r="AQ42" s="1349">
        <v>0</v>
      </c>
      <c r="AR42" s="1349">
        <v>0</v>
      </c>
      <c r="AS42" s="1350">
        <v>0</v>
      </c>
    </row>
    <row r="43" spans="1:45" s="420" customFormat="1" ht="15.6" customHeight="1">
      <c r="A43" s="220"/>
      <c r="B43" s="220"/>
      <c r="C43" s="1347"/>
      <c r="D43" s="247">
        <v>32</v>
      </c>
      <c r="F43" s="22"/>
      <c r="G43" s="131"/>
      <c r="H43" s="20"/>
      <c r="I43" s="472" t="s">
        <v>629</v>
      </c>
      <c r="J43" s="661"/>
      <c r="K43" s="661"/>
      <c r="L43" s="661"/>
      <c r="M43" s="661"/>
      <c r="N43" s="661"/>
      <c r="O43" s="661"/>
      <c r="P43" s="661"/>
      <c r="Q43" s="661"/>
      <c r="R43" s="477"/>
      <c r="S43" s="477"/>
      <c r="T43" s="1289"/>
      <c r="U43" s="477"/>
      <c r="V43" s="424"/>
      <c r="W43" s="1199"/>
      <c r="X43" s="477"/>
      <c r="Y43" s="1289"/>
      <c r="Z43" s="1199"/>
      <c r="AA43" s="1199"/>
      <c r="AB43" s="1199"/>
      <c r="AC43" s="1348">
        <v>0</v>
      </c>
      <c r="AD43" s="1349">
        <v>0</v>
      </c>
      <c r="AE43" s="1349">
        <v>0</v>
      </c>
      <c r="AF43" s="1349">
        <v>0</v>
      </c>
      <c r="AG43" s="1349">
        <v>0</v>
      </c>
      <c r="AH43" s="1349">
        <v>0</v>
      </c>
      <c r="AI43" s="1349">
        <v>0</v>
      </c>
      <c r="AJ43" s="1349">
        <v>0</v>
      </c>
      <c r="AK43" s="1349">
        <v>0</v>
      </c>
      <c r="AL43" s="1349">
        <v>0</v>
      </c>
      <c r="AM43" s="1349">
        <v>0</v>
      </c>
      <c r="AN43" s="1349">
        <v>0</v>
      </c>
      <c r="AO43" s="1349">
        <v>0</v>
      </c>
      <c r="AP43" s="1349">
        <v>0</v>
      </c>
      <c r="AQ43" s="1349">
        <v>0</v>
      </c>
      <c r="AR43" s="1349">
        <v>0</v>
      </c>
      <c r="AS43" s="1350">
        <v>0</v>
      </c>
    </row>
    <row r="44" spans="1:45" s="420" customFormat="1" ht="15.6" customHeight="1">
      <c r="A44" s="220"/>
      <c r="B44" s="220"/>
      <c r="C44" s="1347"/>
      <c r="D44" s="247">
        <v>33</v>
      </c>
      <c r="F44" s="22"/>
      <c r="G44" s="131"/>
      <c r="H44" s="20"/>
      <c r="I44" s="472" t="s">
        <v>632</v>
      </c>
      <c r="J44" s="661"/>
      <c r="K44" s="661"/>
      <c r="L44" s="661"/>
      <c r="M44" s="661"/>
      <c r="N44" s="661"/>
      <c r="O44" s="661"/>
      <c r="P44" s="661"/>
      <c r="Q44" s="661"/>
      <c r="R44" s="477"/>
      <c r="S44" s="477"/>
      <c r="T44" s="1289"/>
      <c r="U44" s="477"/>
      <c r="V44" s="424"/>
      <c r="W44" s="1199"/>
      <c r="X44" s="477"/>
      <c r="Y44" s="1289"/>
      <c r="Z44" s="1199"/>
      <c r="AA44" s="1199"/>
      <c r="AB44" s="1199"/>
      <c r="AC44" s="1348">
        <v>2523155.2289835527</v>
      </c>
      <c r="AD44" s="1349">
        <v>2567520</v>
      </c>
      <c r="AE44" s="1349">
        <v>2569750</v>
      </c>
      <c r="AF44" s="1349">
        <v>2634000</v>
      </c>
      <c r="AG44" s="1349">
        <v>2699900</v>
      </c>
      <c r="AH44" s="1349">
        <v>2767400</v>
      </c>
      <c r="AI44" s="1349">
        <v>2836600</v>
      </c>
      <c r="AJ44" s="1349">
        <v>2907500</v>
      </c>
      <c r="AK44" s="1349">
        <v>2980200</v>
      </c>
      <c r="AL44" s="1349">
        <v>3054700</v>
      </c>
      <c r="AM44" s="1349">
        <v>3131100</v>
      </c>
      <c r="AN44" s="1349">
        <v>3209400</v>
      </c>
      <c r="AO44" s="1349">
        <v>3289600</v>
      </c>
      <c r="AP44" s="1349">
        <v>3371800</v>
      </c>
      <c r="AQ44" s="1349">
        <v>3456100</v>
      </c>
      <c r="AR44" s="1349">
        <v>3542500</v>
      </c>
      <c r="AS44" s="1350">
        <v>3631100</v>
      </c>
    </row>
    <row r="45" spans="1:45" s="420" customFormat="1" ht="15.6" customHeight="1">
      <c r="A45" s="220"/>
      <c r="B45" s="220"/>
      <c r="C45" s="1347"/>
      <c r="D45" s="247">
        <v>34</v>
      </c>
      <c r="F45" s="22"/>
      <c r="G45" s="131"/>
      <c r="H45" s="20"/>
      <c r="I45" s="115" t="s">
        <v>635</v>
      </c>
      <c r="J45" s="152"/>
      <c r="K45" s="152"/>
      <c r="L45" s="152"/>
      <c r="M45" s="152"/>
      <c r="N45" s="152"/>
      <c r="O45" s="152"/>
      <c r="P45" s="152"/>
      <c r="Q45" s="152"/>
      <c r="R45" s="477"/>
      <c r="S45" s="477"/>
      <c r="T45" s="1289"/>
      <c r="U45" s="477"/>
      <c r="V45" s="424"/>
      <c r="W45" s="1199"/>
      <c r="X45" s="477"/>
      <c r="Y45" s="1289"/>
      <c r="Z45" s="1199"/>
      <c r="AA45" s="1199"/>
      <c r="AB45" s="1199"/>
      <c r="AC45" s="1348">
        <v>-3021919.6242341013</v>
      </c>
      <c r="AD45" s="1349">
        <v>-569800</v>
      </c>
      <c r="AE45" s="1349">
        <v>-586900</v>
      </c>
      <c r="AF45" s="1349">
        <v>-601600</v>
      </c>
      <c r="AG45" s="1349">
        <v>-616600</v>
      </c>
      <c r="AH45" s="1349">
        <v>-632000</v>
      </c>
      <c r="AI45" s="1349">
        <v>-647800</v>
      </c>
      <c r="AJ45" s="1349">
        <v>-664000</v>
      </c>
      <c r="AK45" s="1349">
        <v>-680600</v>
      </c>
      <c r="AL45" s="1349">
        <v>-697600</v>
      </c>
      <c r="AM45" s="1349">
        <v>-715000</v>
      </c>
      <c r="AN45" s="1349">
        <v>-732900</v>
      </c>
      <c r="AO45" s="1349">
        <v>-751200</v>
      </c>
      <c r="AP45" s="1349">
        <v>-770000</v>
      </c>
      <c r="AQ45" s="1349">
        <v>-789300</v>
      </c>
      <c r="AR45" s="1349">
        <v>-809000</v>
      </c>
      <c r="AS45" s="1350">
        <v>-829200</v>
      </c>
    </row>
    <row r="46" spans="1:45" s="998" customFormat="1" ht="15.6" customHeight="1">
      <c r="A46" s="220"/>
      <c r="B46" s="220"/>
      <c r="C46" s="1347"/>
      <c r="D46" s="247">
        <v>35</v>
      </c>
      <c r="F46" s="22"/>
      <c r="G46" s="487"/>
      <c r="H46" s="82"/>
      <c r="I46" s="536" t="s">
        <v>38</v>
      </c>
      <c r="J46" s="146"/>
      <c r="K46" s="146"/>
      <c r="L46" s="146"/>
      <c r="M46" s="146"/>
      <c r="N46" s="146"/>
      <c r="O46" s="146"/>
      <c r="P46" s="146"/>
      <c r="Q46" s="146"/>
      <c r="R46" s="519"/>
      <c r="S46" s="519"/>
      <c r="T46" s="1289"/>
      <c r="U46" s="519"/>
      <c r="V46" s="424"/>
      <c r="W46" s="1199"/>
      <c r="X46" s="519"/>
      <c r="Y46" s="1289"/>
      <c r="Z46" s="1199"/>
      <c r="AA46" s="1199"/>
      <c r="AB46" s="1199"/>
      <c r="AC46" s="519">
        <v>8724264.3155726828</v>
      </c>
      <c r="AD46" s="519">
        <v>12013710.75706666</v>
      </c>
      <c r="AE46" s="519">
        <v>12219296.292199999</v>
      </c>
      <c r="AF46" s="519">
        <v>12636800</v>
      </c>
      <c r="AG46" s="519">
        <v>13134500</v>
      </c>
      <c r="AH46" s="519">
        <v>13658600</v>
      </c>
      <c r="AI46" s="519">
        <v>14198900</v>
      </c>
      <c r="AJ46" s="519">
        <v>14663500</v>
      </c>
      <c r="AK46" s="519">
        <v>15143800</v>
      </c>
      <c r="AL46" s="519">
        <v>15640400</v>
      </c>
      <c r="AM46" s="519">
        <v>16156900</v>
      </c>
      <c r="AN46" s="519">
        <v>16693800</v>
      </c>
      <c r="AO46" s="519">
        <v>17251900</v>
      </c>
      <c r="AP46" s="519">
        <v>17831900</v>
      </c>
      <c r="AQ46" s="519">
        <v>18434700</v>
      </c>
      <c r="AR46" s="519">
        <v>19061200</v>
      </c>
      <c r="AS46" s="520">
        <v>19712100</v>
      </c>
    </row>
    <row r="47" spans="1:45" s="998" customFormat="1" ht="15.6" customHeight="1">
      <c r="A47" s="220"/>
      <c r="B47" s="220"/>
      <c r="C47" s="1347"/>
      <c r="D47" s="247">
        <v>36</v>
      </c>
      <c r="F47" s="22"/>
      <c r="G47" s="525"/>
      <c r="H47" s="526" t="s">
        <v>38</v>
      </c>
      <c r="I47" s="527"/>
      <c r="J47" s="1300"/>
      <c r="K47" s="1300"/>
      <c r="L47" s="1300"/>
      <c r="M47" s="1300"/>
      <c r="N47" s="1300"/>
      <c r="O47" s="1300"/>
      <c r="P47" s="1300"/>
      <c r="Q47" s="1300"/>
      <c r="R47" s="528"/>
      <c r="S47" s="528"/>
      <c r="T47" s="1289"/>
      <c r="U47" s="528"/>
      <c r="V47" s="424"/>
      <c r="W47" s="1199"/>
      <c r="X47" s="528"/>
      <c r="Y47" s="1289"/>
      <c r="Z47" s="1199"/>
      <c r="AA47" s="1199"/>
      <c r="AB47" s="1199"/>
      <c r="AC47" s="528">
        <v>8724264.3155726828</v>
      </c>
      <c r="AD47" s="528">
        <v>12013710.75706666</v>
      </c>
      <c r="AE47" s="528">
        <v>12219296.292199999</v>
      </c>
      <c r="AF47" s="528">
        <v>12636800</v>
      </c>
      <c r="AG47" s="528">
        <v>13134500</v>
      </c>
      <c r="AH47" s="528">
        <v>13658600</v>
      </c>
      <c r="AI47" s="528">
        <v>14198900</v>
      </c>
      <c r="AJ47" s="528">
        <v>14663500</v>
      </c>
      <c r="AK47" s="528">
        <v>15143800</v>
      </c>
      <c r="AL47" s="528">
        <v>15640400</v>
      </c>
      <c r="AM47" s="528">
        <v>16156900</v>
      </c>
      <c r="AN47" s="528">
        <v>16693800</v>
      </c>
      <c r="AO47" s="528">
        <v>17251900</v>
      </c>
      <c r="AP47" s="528">
        <v>17831900</v>
      </c>
      <c r="AQ47" s="528">
        <v>18434700</v>
      </c>
      <c r="AR47" s="528">
        <v>19061200</v>
      </c>
      <c r="AS47" s="528">
        <v>19712100</v>
      </c>
    </row>
    <row r="48" spans="1:45" s="420" customFormat="1" ht="15.6" customHeight="1">
      <c r="A48" s="220"/>
      <c r="B48" s="220"/>
      <c r="C48" s="1347"/>
      <c r="D48" s="247">
        <v>37</v>
      </c>
      <c r="F48" s="22"/>
      <c r="G48" s="483" t="s">
        <v>666</v>
      </c>
      <c r="H48" s="484"/>
      <c r="I48" s="485"/>
      <c r="J48" s="510"/>
      <c r="K48" s="510"/>
      <c r="L48" s="510"/>
      <c r="M48" s="510"/>
      <c r="N48" s="510"/>
      <c r="O48" s="510"/>
      <c r="P48" s="510"/>
      <c r="Q48" s="510"/>
      <c r="R48" s="511"/>
      <c r="S48" s="511"/>
      <c r="T48" s="1289"/>
      <c r="U48" s="511"/>
      <c r="V48" s="424"/>
      <c r="W48" s="1199"/>
      <c r="X48" s="511"/>
      <c r="Y48" s="1289"/>
      <c r="Z48" s="1199"/>
      <c r="AA48" s="1199"/>
      <c r="AB48" s="1199"/>
      <c r="AC48" s="486"/>
      <c r="AD48" s="486"/>
      <c r="AE48" s="486"/>
      <c r="AF48" s="486"/>
      <c r="AG48" s="486"/>
      <c r="AH48" s="486"/>
      <c r="AI48" s="486"/>
      <c r="AJ48" s="486"/>
      <c r="AK48" s="486"/>
      <c r="AL48" s="486"/>
      <c r="AM48" s="486"/>
      <c r="AN48" s="486"/>
      <c r="AO48" s="486"/>
      <c r="AP48" s="486"/>
      <c r="AQ48" s="486"/>
      <c r="AR48" s="486"/>
      <c r="AS48" s="431"/>
    </row>
    <row r="49" spans="1:45" s="420" customFormat="1" ht="15.6" customHeight="1">
      <c r="A49" s="220"/>
      <c r="B49" s="220"/>
      <c r="C49" s="1347"/>
      <c r="D49" s="247">
        <v>38</v>
      </c>
      <c r="F49" s="22"/>
      <c r="G49" s="471"/>
      <c r="H49" s="539" t="s">
        <v>668</v>
      </c>
      <c r="I49" s="472"/>
      <c r="J49" s="661"/>
      <c r="K49" s="661"/>
      <c r="L49" s="661"/>
      <c r="M49" s="661"/>
      <c r="N49" s="661"/>
      <c r="O49" s="661"/>
      <c r="P49" s="661"/>
      <c r="Q49" s="661"/>
      <c r="R49" s="477"/>
      <c r="S49" s="477"/>
      <c r="T49" s="1289"/>
      <c r="U49" s="477"/>
      <c r="V49" s="424"/>
      <c r="W49" s="1199"/>
      <c r="X49" s="477"/>
      <c r="Y49" s="1289"/>
      <c r="Z49" s="1199"/>
      <c r="AA49" s="1199"/>
      <c r="AB49" s="1199"/>
      <c r="AC49" s="473"/>
      <c r="AD49" s="473"/>
      <c r="AE49" s="473"/>
      <c r="AF49" s="473"/>
      <c r="AG49" s="473"/>
      <c r="AH49" s="473"/>
      <c r="AI49" s="473"/>
      <c r="AJ49" s="473"/>
      <c r="AK49" s="473"/>
      <c r="AL49" s="473"/>
      <c r="AM49" s="473"/>
      <c r="AN49" s="473"/>
      <c r="AO49" s="473"/>
      <c r="AP49" s="473"/>
      <c r="AQ49" s="473"/>
      <c r="AR49" s="473"/>
      <c r="AS49" s="1288"/>
    </row>
    <row r="50" spans="1:45" s="420" customFormat="1" ht="15.6" customHeight="1">
      <c r="A50" s="171"/>
      <c r="B50" s="171"/>
      <c r="C50" s="1347"/>
      <c r="D50" s="247">
        <v>39</v>
      </c>
      <c r="F50" s="22"/>
      <c r="G50" s="471"/>
      <c r="H50" s="20"/>
      <c r="I50" s="472" t="s">
        <v>623</v>
      </c>
      <c r="J50" s="661"/>
      <c r="K50" s="661"/>
      <c r="L50" s="661"/>
      <c r="M50" s="661"/>
      <c r="N50" s="661"/>
      <c r="O50" s="661"/>
      <c r="P50" s="661"/>
      <c r="Q50" s="661"/>
      <c r="R50" s="477"/>
      <c r="S50" s="477"/>
      <c r="T50" s="1289"/>
      <c r="U50" s="477"/>
      <c r="V50" s="424"/>
      <c r="W50" s="1199"/>
      <c r="X50" s="477"/>
      <c r="Y50" s="1289"/>
      <c r="Z50" s="1199"/>
      <c r="AA50" s="1199"/>
      <c r="AB50" s="1199"/>
      <c r="AC50" s="1348">
        <v>2611749.5801367401</v>
      </c>
      <c r="AD50" s="1349">
        <v>3065340.7496239999</v>
      </c>
      <c r="AE50" s="1349">
        <v>3211946.796912</v>
      </c>
      <c r="AF50" s="1349">
        <v>3333500</v>
      </c>
      <c r="AG50" s="1349">
        <v>3483700</v>
      </c>
      <c r="AH50" s="1349">
        <v>3642800</v>
      </c>
      <c r="AI50" s="1349">
        <v>3807000</v>
      </c>
      <c r="AJ50" s="1349">
        <v>3942500</v>
      </c>
      <c r="AK50" s="1349">
        <v>4082900</v>
      </c>
      <c r="AL50" s="1349">
        <v>4228400</v>
      </c>
      <c r="AM50" s="1349">
        <v>4380300</v>
      </c>
      <c r="AN50" s="1349">
        <v>4538700</v>
      </c>
      <c r="AO50" s="1349">
        <v>4704000</v>
      </c>
      <c r="AP50" s="1349">
        <v>4876400</v>
      </c>
      <c r="AQ50" s="1349">
        <v>5056100</v>
      </c>
      <c r="AR50" s="1349">
        <v>5243400</v>
      </c>
      <c r="AS50" s="1350">
        <v>5438600</v>
      </c>
    </row>
    <row r="51" spans="1:45" s="420" customFormat="1" ht="15.6" customHeight="1">
      <c r="A51" s="171"/>
      <c r="B51" s="171"/>
      <c r="C51" s="1347"/>
      <c r="D51" s="247">
        <v>40</v>
      </c>
      <c r="F51" s="22"/>
      <c r="G51" s="471"/>
      <c r="H51" s="20"/>
      <c r="I51" s="472" t="s">
        <v>625</v>
      </c>
      <c r="J51" s="661"/>
      <c r="K51" s="661"/>
      <c r="L51" s="661"/>
      <c r="M51" s="661"/>
      <c r="N51" s="661"/>
      <c r="O51" s="661"/>
      <c r="P51" s="661"/>
      <c r="Q51" s="661"/>
      <c r="R51" s="477"/>
      <c r="S51" s="477"/>
      <c r="T51" s="1289"/>
      <c r="U51" s="477"/>
      <c r="V51" s="424"/>
      <c r="W51" s="1199"/>
      <c r="X51" s="477"/>
      <c r="Y51" s="1289"/>
      <c r="Z51" s="1199"/>
      <c r="AA51" s="1199"/>
      <c r="AB51" s="1199"/>
      <c r="AC51" s="1348">
        <v>1456356.3585539565</v>
      </c>
      <c r="AD51" s="1349">
        <v>1465300</v>
      </c>
      <c r="AE51" s="1349">
        <v>1465300</v>
      </c>
      <c r="AF51" s="1349">
        <v>1501900</v>
      </c>
      <c r="AG51" s="1349">
        <v>1539400</v>
      </c>
      <c r="AH51" s="1349">
        <v>1577900</v>
      </c>
      <c r="AI51" s="1349">
        <v>1617300</v>
      </c>
      <c r="AJ51" s="1349">
        <v>1657700</v>
      </c>
      <c r="AK51" s="1349">
        <v>1699100</v>
      </c>
      <c r="AL51" s="1349">
        <v>1741600</v>
      </c>
      <c r="AM51" s="1349">
        <v>1785100</v>
      </c>
      <c r="AN51" s="1349">
        <v>1829700</v>
      </c>
      <c r="AO51" s="1349">
        <v>1875400</v>
      </c>
      <c r="AP51" s="1349">
        <v>1922300</v>
      </c>
      <c r="AQ51" s="1349">
        <v>1970400</v>
      </c>
      <c r="AR51" s="1349">
        <v>2019700</v>
      </c>
      <c r="AS51" s="1350">
        <v>2070200</v>
      </c>
    </row>
    <row r="52" spans="1:45" s="420" customFormat="1" ht="15.6" customHeight="1">
      <c r="A52" s="171"/>
      <c r="B52" s="171"/>
      <c r="C52" s="1347"/>
      <c r="D52" s="247">
        <v>41</v>
      </c>
      <c r="F52" s="22"/>
      <c r="G52" s="471"/>
      <c r="H52" s="20"/>
      <c r="I52" s="472" t="s">
        <v>626</v>
      </c>
      <c r="J52" s="661"/>
      <c r="K52" s="661"/>
      <c r="L52" s="661"/>
      <c r="M52" s="661"/>
      <c r="N52" s="661"/>
      <c r="O52" s="661"/>
      <c r="P52" s="661"/>
      <c r="Q52" s="661"/>
      <c r="R52" s="477"/>
      <c r="S52" s="477"/>
      <c r="T52" s="1289"/>
      <c r="U52" s="477"/>
      <c r="V52" s="424"/>
      <c r="W52" s="1199"/>
      <c r="X52" s="477"/>
      <c r="Y52" s="1289"/>
      <c r="Z52" s="1199"/>
      <c r="AA52" s="1199"/>
      <c r="AB52" s="1199"/>
      <c r="AC52" s="1348">
        <v>7927.9061434619307</v>
      </c>
      <c r="AD52" s="1349">
        <v>6500</v>
      </c>
      <c r="AE52" s="1349">
        <v>6500</v>
      </c>
      <c r="AF52" s="1349">
        <v>6700</v>
      </c>
      <c r="AG52" s="1349">
        <v>6900</v>
      </c>
      <c r="AH52" s="1349">
        <v>7100</v>
      </c>
      <c r="AI52" s="1349">
        <v>7300</v>
      </c>
      <c r="AJ52" s="1349">
        <v>7500</v>
      </c>
      <c r="AK52" s="1349">
        <v>7700</v>
      </c>
      <c r="AL52" s="1349">
        <v>7900</v>
      </c>
      <c r="AM52" s="1349">
        <v>8100</v>
      </c>
      <c r="AN52" s="1349">
        <v>8300</v>
      </c>
      <c r="AO52" s="1349">
        <v>8500</v>
      </c>
      <c r="AP52" s="1349">
        <v>8700</v>
      </c>
      <c r="AQ52" s="1349">
        <v>8900</v>
      </c>
      <c r="AR52" s="1349">
        <v>9100</v>
      </c>
      <c r="AS52" s="1350">
        <v>9300</v>
      </c>
    </row>
    <row r="53" spans="1:45" s="420" customFormat="1" ht="15.6" customHeight="1">
      <c r="A53" s="171"/>
      <c r="B53" s="171"/>
      <c r="C53" s="1347"/>
      <c r="D53" s="247">
        <v>42</v>
      </c>
      <c r="F53" s="22"/>
      <c r="G53" s="131"/>
      <c r="H53" s="20"/>
      <c r="I53" s="472" t="s">
        <v>629</v>
      </c>
      <c r="J53" s="661"/>
      <c r="K53" s="661"/>
      <c r="L53" s="661"/>
      <c r="M53" s="661"/>
      <c r="N53" s="661"/>
      <c r="O53" s="661"/>
      <c r="P53" s="661"/>
      <c r="Q53" s="661"/>
      <c r="R53" s="477"/>
      <c r="S53" s="477"/>
      <c r="T53" s="1289"/>
      <c r="U53" s="477"/>
      <c r="V53" s="424"/>
      <c r="W53" s="1199"/>
      <c r="X53" s="477"/>
      <c r="Y53" s="1289"/>
      <c r="Z53" s="1199"/>
      <c r="AA53" s="1199"/>
      <c r="AB53" s="1199"/>
      <c r="AC53" s="1348">
        <v>0</v>
      </c>
      <c r="AD53" s="1349">
        <v>0</v>
      </c>
      <c r="AE53" s="1349">
        <v>0</v>
      </c>
      <c r="AF53" s="1349">
        <v>0</v>
      </c>
      <c r="AG53" s="1349">
        <v>0</v>
      </c>
      <c r="AH53" s="1349">
        <v>0</v>
      </c>
      <c r="AI53" s="1349">
        <v>0</v>
      </c>
      <c r="AJ53" s="1349">
        <v>0</v>
      </c>
      <c r="AK53" s="1349">
        <v>0</v>
      </c>
      <c r="AL53" s="1349">
        <v>0</v>
      </c>
      <c r="AM53" s="1349">
        <v>0</v>
      </c>
      <c r="AN53" s="1349">
        <v>0</v>
      </c>
      <c r="AO53" s="1349">
        <v>0</v>
      </c>
      <c r="AP53" s="1349">
        <v>0</v>
      </c>
      <c r="AQ53" s="1349">
        <v>0</v>
      </c>
      <c r="AR53" s="1349">
        <v>0</v>
      </c>
      <c r="AS53" s="1350">
        <v>0</v>
      </c>
    </row>
    <row r="54" spans="1:45" s="420" customFormat="1" ht="15.6" customHeight="1">
      <c r="A54" s="171"/>
      <c r="B54" s="171"/>
      <c r="C54" s="1347"/>
      <c r="D54" s="247">
        <v>43</v>
      </c>
      <c r="F54" s="22"/>
      <c r="G54" s="131"/>
      <c r="H54" s="20"/>
      <c r="I54" s="472" t="s">
        <v>632</v>
      </c>
      <c r="J54" s="661"/>
      <c r="K54" s="661"/>
      <c r="L54" s="661"/>
      <c r="M54" s="661"/>
      <c r="N54" s="661"/>
      <c r="O54" s="661"/>
      <c r="P54" s="661"/>
      <c r="Q54" s="661"/>
      <c r="R54" s="477"/>
      <c r="S54" s="477"/>
      <c r="T54" s="1289"/>
      <c r="U54" s="477"/>
      <c r="V54" s="424"/>
      <c r="W54" s="1199"/>
      <c r="X54" s="477"/>
      <c r="Y54" s="1289"/>
      <c r="Z54" s="1199"/>
      <c r="AA54" s="1199"/>
      <c r="AB54" s="1199"/>
      <c r="AC54" s="1348">
        <v>579827.23556744691</v>
      </c>
      <c r="AD54" s="1349">
        <v>1077093</v>
      </c>
      <c r="AE54" s="1349">
        <v>1093093</v>
      </c>
      <c r="AF54" s="1349">
        <v>1120400</v>
      </c>
      <c r="AG54" s="1349">
        <v>1148400</v>
      </c>
      <c r="AH54" s="1349">
        <v>1177100</v>
      </c>
      <c r="AI54" s="1349">
        <v>1206500</v>
      </c>
      <c r="AJ54" s="1349">
        <v>1236700</v>
      </c>
      <c r="AK54" s="1349">
        <v>1267600</v>
      </c>
      <c r="AL54" s="1349">
        <v>1299300</v>
      </c>
      <c r="AM54" s="1349">
        <v>1331800</v>
      </c>
      <c r="AN54" s="1349">
        <v>1365100</v>
      </c>
      <c r="AO54" s="1349">
        <v>1399200</v>
      </c>
      <c r="AP54" s="1349">
        <v>1434200</v>
      </c>
      <c r="AQ54" s="1349">
        <v>1470100</v>
      </c>
      <c r="AR54" s="1349">
        <v>1506900</v>
      </c>
      <c r="AS54" s="1350">
        <v>1544600</v>
      </c>
    </row>
    <row r="55" spans="1:45" s="420" customFormat="1" ht="15.6" customHeight="1">
      <c r="A55" s="171"/>
      <c r="B55" s="171"/>
      <c r="C55" s="1347"/>
      <c r="D55" s="247">
        <v>44</v>
      </c>
      <c r="F55" s="22"/>
      <c r="G55" s="131"/>
      <c r="H55" s="20"/>
      <c r="I55" s="115" t="s">
        <v>635</v>
      </c>
      <c r="J55" s="152"/>
      <c r="K55" s="152"/>
      <c r="L55" s="152"/>
      <c r="M55" s="152"/>
      <c r="N55" s="152"/>
      <c r="O55" s="152"/>
      <c r="P55" s="152"/>
      <c r="Q55" s="152"/>
      <c r="R55" s="477"/>
      <c r="S55" s="477"/>
      <c r="T55" s="1289"/>
      <c r="U55" s="477"/>
      <c r="V55" s="424"/>
      <c r="W55" s="1199"/>
      <c r="X55" s="477"/>
      <c r="Y55" s="1289"/>
      <c r="Z55" s="1199"/>
      <c r="AA55" s="1199"/>
      <c r="AB55" s="1199"/>
      <c r="AC55" s="1348">
        <v>0</v>
      </c>
      <c r="AD55" s="1349">
        <v>-254200</v>
      </c>
      <c r="AE55" s="1349">
        <v>-264700</v>
      </c>
      <c r="AF55" s="1349">
        <v>-271300</v>
      </c>
      <c r="AG55" s="1349">
        <v>-278100</v>
      </c>
      <c r="AH55" s="1349">
        <v>-285100</v>
      </c>
      <c r="AI55" s="1349">
        <v>-292200</v>
      </c>
      <c r="AJ55" s="1349">
        <v>-299500</v>
      </c>
      <c r="AK55" s="1349">
        <v>-307000</v>
      </c>
      <c r="AL55" s="1349">
        <v>-314700</v>
      </c>
      <c r="AM55" s="1349">
        <v>-322600</v>
      </c>
      <c r="AN55" s="1349">
        <v>-330700</v>
      </c>
      <c r="AO55" s="1349">
        <v>-339000</v>
      </c>
      <c r="AP55" s="1349">
        <v>-347500</v>
      </c>
      <c r="AQ55" s="1349">
        <v>-356200</v>
      </c>
      <c r="AR55" s="1349">
        <v>-365100</v>
      </c>
      <c r="AS55" s="1350">
        <v>-374200</v>
      </c>
    </row>
    <row r="56" spans="1:45" s="998" customFormat="1" ht="15.6" customHeight="1">
      <c r="A56" s="171"/>
      <c r="B56" s="171"/>
      <c r="C56" s="1347"/>
      <c r="D56" s="247">
        <v>45</v>
      </c>
      <c r="F56" s="22"/>
      <c r="G56" s="505"/>
      <c r="H56" s="506"/>
      <c r="I56" s="507" t="s">
        <v>38</v>
      </c>
      <c r="J56" s="654"/>
      <c r="K56" s="654"/>
      <c r="L56" s="654"/>
      <c r="M56" s="654"/>
      <c r="N56" s="654"/>
      <c r="O56" s="654"/>
      <c r="P56" s="654"/>
      <c r="Q56" s="654"/>
      <c r="R56" s="508"/>
      <c r="S56" s="508"/>
      <c r="T56" s="1289"/>
      <c r="U56" s="508"/>
      <c r="V56" s="424"/>
      <c r="W56" s="1199"/>
      <c r="X56" s="508"/>
      <c r="Y56" s="1289"/>
      <c r="Z56" s="1199"/>
      <c r="AA56" s="1199"/>
      <c r="AB56" s="1199"/>
      <c r="AC56" s="508">
        <v>4655861.0804016059</v>
      </c>
      <c r="AD56" s="508">
        <v>5360033.7496239999</v>
      </c>
      <c r="AE56" s="508">
        <v>5512139.7969119996</v>
      </c>
      <c r="AF56" s="508">
        <v>5691200</v>
      </c>
      <c r="AG56" s="508">
        <v>5900300</v>
      </c>
      <c r="AH56" s="508">
        <v>6119800</v>
      </c>
      <c r="AI56" s="508">
        <v>6345900</v>
      </c>
      <c r="AJ56" s="508">
        <v>6544900</v>
      </c>
      <c r="AK56" s="508">
        <v>6750300</v>
      </c>
      <c r="AL56" s="508">
        <v>6962500</v>
      </c>
      <c r="AM56" s="508">
        <v>7182700</v>
      </c>
      <c r="AN56" s="508">
        <v>7411100</v>
      </c>
      <c r="AO56" s="508">
        <v>7648100</v>
      </c>
      <c r="AP56" s="508">
        <v>7894100</v>
      </c>
      <c r="AQ56" s="508">
        <v>8149300</v>
      </c>
      <c r="AR56" s="508">
        <v>8414000</v>
      </c>
      <c r="AS56" s="509">
        <v>8688500</v>
      </c>
    </row>
    <row r="57" spans="1:45" s="420" customFormat="1" ht="15.6" customHeight="1">
      <c r="A57" s="171"/>
      <c r="B57" s="171"/>
      <c r="C57" s="1347"/>
      <c r="D57" s="247">
        <v>46</v>
      </c>
      <c r="F57" s="22"/>
      <c r="G57" s="131"/>
      <c r="H57" s="539" t="s">
        <v>680</v>
      </c>
      <c r="I57" s="472"/>
      <c r="J57" s="661"/>
      <c r="K57" s="661"/>
      <c r="L57" s="661"/>
      <c r="M57" s="661"/>
      <c r="N57" s="661"/>
      <c r="O57" s="661"/>
      <c r="P57" s="661"/>
      <c r="Q57" s="661"/>
      <c r="R57" s="477"/>
      <c r="S57" s="477"/>
      <c r="T57" s="1289"/>
      <c r="U57" s="477"/>
      <c r="V57" s="424"/>
      <c r="W57" s="1199"/>
      <c r="X57" s="477"/>
      <c r="Y57" s="1289"/>
      <c r="Z57" s="1199"/>
      <c r="AA57" s="1199"/>
      <c r="AB57" s="1199"/>
      <c r="AC57" s="473"/>
      <c r="AD57" s="473"/>
      <c r="AE57" s="473"/>
      <c r="AF57" s="473"/>
      <c r="AG57" s="473"/>
      <c r="AH57" s="473"/>
      <c r="AI57" s="473"/>
      <c r="AJ57" s="473"/>
      <c r="AK57" s="473"/>
      <c r="AL57" s="473"/>
      <c r="AM57" s="473"/>
      <c r="AN57" s="473"/>
      <c r="AO57" s="473"/>
      <c r="AP57" s="473"/>
      <c r="AQ57" s="473"/>
      <c r="AR57" s="473"/>
      <c r="AS57" s="1288"/>
    </row>
    <row r="58" spans="1:45" s="420" customFormat="1" ht="15.6" customHeight="1">
      <c r="A58" s="171"/>
      <c r="B58" s="171"/>
      <c r="C58" s="1347"/>
      <c r="D58" s="247">
        <v>47</v>
      </c>
      <c r="F58" s="22"/>
      <c r="G58" s="131"/>
      <c r="H58" s="20"/>
      <c r="I58" s="472" t="s">
        <v>623</v>
      </c>
      <c r="J58" s="661"/>
      <c r="K58" s="661"/>
      <c r="L58" s="661"/>
      <c r="M58" s="661"/>
      <c r="N58" s="661"/>
      <c r="O58" s="661"/>
      <c r="P58" s="661"/>
      <c r="Q58" s="661"/>
      <c r="R58" s="477"/>
      <c r="S58" s="477"/>
      <c r="T58" s="1289"/>
      <c r="U58" s="477"/>
      <c r="V58" s="424"/>
      <c r="W58" s="1199"/>
      <c r="X58" s="477"/>
      <c r="Y58" s="1289"/>
      <c r="Z58" s="1199"/>
      <c r="AA58" s="1199"/>
      <c r="AB58" s="1199"/>
      <c r="AC58" s="1348">
        <v>1530184.9845149459</v>
      </c>
      <c r="AD58" s="1349">
        <v>1678024.63142933</v>
      </c>
      <c r="AE58" s="1349">
        <v>1752152.280522</v>
      </c>
      <c r="AF58" s="1349">
        <v>1818400</v>
      </c>
      <c r="AG58" s="1349">
        <v>1900300</v>
      </c>
      <c r="AH58" s="1349">
        <v>1987100</v>
      </c>
      <c r="AI58" s="1349">
        <v>2076700</v>
      </c>
      <c r="AJ58" s="1349">
        <v>2150600</v>
      </c>
      <c r="AK58" s="1349">
        <v>2227200</v>
      </c>
      <c r="AL58" s="1349">
        <v>2306600</v>
      </c>
      <c r="AM58" s="1349">
        <v>2389400</v>
      </c>
      <c r="AN58" s="1349">
        <v>2475800</v>
      </c>
      <c r="AO58" s="1349">
        <v>2566000</v>
      </c>
      <c r="AP58" s="1349">
        <v>2660000</v>
      </c>
      <c r="AQ58" s="1349">
        <v>2758000</v>
      </c>
      <c r="AR58" s="1349">
        <v>2860200</v>
      </c>
      <c r="AS58" s="1350">
        <v>2966700</v>
      </c>
    </row>
    <row r="59" spans="1:45" s="420" customFormat="1" ht="15.6" customHeight="1">
      <c r="A59" s="171"/>
      <c r="B59" s="171"/>
      <c r="C59" s="1347"/>
      <c r="D59" s="247">
        <v>48</v>
      </c>
      <c r="F59" s="22"/>
      <c r="G59" s="131"/>
      <c r="H59" s="20"/>
      <c r="I59" s="472" t="s">
        <v>625</v>
      </c>
      <c r="J59" s="661"/>
      <c r="K59" s="661"/>
      <c r="L59" s="661"/>
      <c r="M59" s="661"/>
      <c r="N59" s="661"/>
      <c r="O59" s="661"/>
      <c r="P59" s="661"/>
      <c r="Q59" s="661"/>
      <c r="R59" s="477"/>
      <c r="S59" s="477"/>
      <c r="T59" s="1289"/>
      <c r="U59" s="477"/>
      <c r="V59" s="424"/>
      <c r="W59" s="1199"/>
      <c r="X59" s="477"/>
      <c r="Y59" s="1289"/>
      <c r="Z59" s="1199"/>
      <c r="AA59" s="1199"/>
      <c r="AB59" s="1199"/>
      <c r="AC59" s="1348">
        <v>223368.7555920399</v>
      </c>
      <c r="AD59" s="1349">
        <v>223400</v>
      </c>
      <c r="AE59" s="1349">
        <v>223400</v>
      </c>
      <c r="AF59" s="1349">
        <v>229000</v>
      </c>
      <c r="AG59" s="1349">
        <v>234700</v>
      </c>
      <c r="AH59" s="1349">
        <v>240600</v>
      </c>
      <c r="AI59" s="1349">
        <v>246600</v>
      </c>
      <c r="AJ59" s="1349">
        <v>252800</v>
      </c>
      <c r="AK59" s="1349">
        <v>259100</v>
      </c>
      <c r="AL59" s="1349">
        <v>265600</v>
      </c>
      <c r="AM59" s="1349">
        <v>272200</v>
      </c>
      <c r="AN59" s="1349">
        <v>279000</v>
      </c>
      <c r="AO59" s="1349">
        <v>286000</v>
      </c>
      <c r="AP59" s="1349">
        <v>293200</v>
      </c>
      <c r="AQ59" s="1349">
        <v>300500</v>
      </c>
      <c r="AR59" s="1349">
        <v>308000</v>
      </c>
      <c r="AS59" s="1350">
        <v>315700</v>
      </c>
    </row>
    <row r="60" spans="1:45" s="420" customFormat="1" ht="15.6" customHeight="1">
      <c r="A60" s="171"/>
      <c r="B60" s="171"/>
      <c r="C60" s="1347"/>
      <c r="D60" s="247">
        <v>49</v>
      </c>
      <c r="F60" s="22"/>
      <c r="G60" s="131"/>
      <c r="H60" s="20"/>
      <c r="I60" s="472" t="s">
        <v>626</v>
      </c>
      <c r="J60" s="661"/>
      <c r="K60" s="661"/>
      <c r="L60" s="661"/>
      <c r="M60" s="661"/>
      <c r="N60" s="661"/>
      <c r="O60" s="661"/>
      <c r="P60" s="661"/>
      <c r="Q60" s="661"/>
      <c r="R60" s="477"/>
      <c r="S60" s="477"/>
      <c r="T60" s="1289"/>
      <c r="U60" s="477"/>
      <c r="V60" s="424"/>
      <c r="W60" s="1199"/>
      <c r="X60" s="477"/>
      <c r="Y60" s="1289"/>
      <c r="Z60" s="1199"/>
      <c r="AA60" s="1199"/>
      <c r="AB60" s="1199"/>
      <c r="AC60" s="1348">
        <v>0</v>
      </c>
      <c r="AD60" s="1349">
        <v>0</v>
      </c>
      <c r="AE60" s="1349">
        <v>0</v>
      </c>
      <c r="AF60" s="1349">
        <v>0</v>
      </c>
      <c r="AG60" s="1349">
        <v>0</v>
      </c>
      <c r="AH60" s="1349">
        <v>0</v>
      </c>
      <c r="AI60" s="1349">
        <v>0</v>
      </c>
      <c r="AJ60" s="1349">
        <v>0</v>
      </c>
      <c r="AK60" s="1349">
        <v>0</v>
      </c>
      <c r="AL60" s="1349">
        <v>0</v>
      </c>
      <c r="AM60" s="1349">
        <v>0</v>
      </c>
      <c r="AN60" s="1349">
        <v>0</v>
      </c>
      <c r="AO60" s="1349">
        <v>0</v>
      </c>
      <c r="AP60" s="1349">
        <v>0</v>
      </c>
      <c r="AQ60" s="1349">
        <v>0</v>
      </c>
      <c r="AR60" s="1349">
        <v>0</v>
      </c>
      <c r="AS60" s="1350">
        <v>0</v>
      </c>
    </row>
    <row r="61" spans="1:45" s="420" customFormat="1" ht="15.6" customHeight="1">
      <c r="A61" s="171"/>
      <c r="B61" s="171"/>
      <c r="C61" s="1347"/>
      <c r="D61" s="247">
        <v>50</v>
      </c>
      <c r="F61" s="22"/>
      <c r="G61" s="131"/>
      <c r="H61" s="20"/>
      <c r="I61" s="472" t="s">
        <v>629</v>
      </c>
      <c r="J61" s="661"/>
      <c r="K61" s="661"/>
      <c r="L61" s="661"/>
      <c r="M61" s="661"/>
      <c r="N61" s="661"/>
      <c r="O61" s="661"/>
      <c r="P61" s="661"/>
      <c r="Q61" s="661"/>
      <c r="R61" s="477"/>
      <c r="S61" s="477"/>
      <c r="T61" s="1289"/>
      <c r="U61" s="477"/>
      <c r="V61" s="424"/>
      <c r="W61" s="1199"/>
      <c r="X61" s="477"/>
      <c r="Y61" s="1289"/>
      <c r="Z61" s="1199"/>
      <c r="AA61" s="1199"/>
      <c r="AB61" s="1199"/>
      <c r="AC61" s="1348">
        <v>0</v>
      </c>
      <c r="AD61" s="1349">
        <v>0</v>
      </c>
      <c r="AE61" s="1349">
        <v>0</v>
      </c>
      <c r="AF61" s="1349">
        <v>0</v>
      </c>
      <c r="AG61" s="1349">
        <v>0</v>
      </c>
      <c r="AH61" s="1349">
        <v>0</v>
      </c>
      <c r="AI61" s="1349">
        <v>0</v>
      </c>
      <c r="AJ61" s="1349">
        <v>0</v>
      </c>
      <c r="AK61" s="1349">
        <v>0</v>
      </c>
      <c r="AL61" s="1349">
        <v>0</v>
      </c>
      <c r="AM61" s="1349">
        <v>0</v>
      </c>
      <c r="AN61" s="1349">
        <v>0</v>
      </c>
      <c r="AO61" s="1349">
        <v>0</v>
      </c>
      <c r="AP61" s="1349">
        <v>0</v>
      </c>
      <c r="AQ61" s="1349">
        <v>0</v>
      </c>
      <c r="AR61" s="1349">
        <v>0</v>
      </c>
      <c r="AS61" s="1350">
        <v>0</v>
      </c>
    </row>
    <row r="62" spans="1:45" s="420" customFormat="1" ht="15.6" customHeight="1">
      <c r="A62" s="171"/>
      <c r="B62" s="171"/>
      <c r="C62" s="1347"/>
      <c r="D62" s="247">
        <v>51</v>
      </c>
      <c r="F62" s="22"/>
      <c r="G62" s="131"/>
      <c r="H62" s="20"/>
      <c r="I62" s="472" t="s">
        <v>632</v>
      </c>
      <c r="J62" s="661"/>
      <c r="K62" s="661"/>
      <c r="L62" s="661"/>
      <c r="M62" s="661"/>
      <c r="N62" s="661"/>
      <c r="O62" s="661"/>
      <c r="P62" s="661"/>
      <c r="Q62" s="661"/>
      <c r="R62" s="477"/>
      <c r="S62" s="477"/>
      <c r="T62" s="1289"/>
      <c r="U62" s="477"/>
      <c r="V62" s="424"/>
      <c r="W62" s="1199"/>
      <c r="X62" s="477"/>
      <c r="Y62" s="1289"/>
      <c r="Z62" s="1199"/>
      <c r="AA62" s="1199"/>
      <c r="AB62" s="1199"/>
      <c r="AC62" s="1348">
        <v>379548.50661823992</v>
      </c>
      <c r="AD62" s="1349">
        <v>413000</v>
      </c>
      <c r="AE62" s="1349">
        <v>413000</v>
      </c>
      <c r="AF62" s="1349">
        <v>423300</v>
      </c>
      <c r="AG62" s="1349">
        <v>433900</v>
      </c>
      <c r="AH62" s="1349">
        <v>444700</v>
      </c>
      <c r="AI62" s="1349">
        <v>455800</v>
      </c>
      <c r="AJ62" s="1349">
        <v>467200</v>
      </c>
      <c r="AK62" s="1349">
        <v>478900</v>
      </c>
      <c r="AL62" s="1349">
        <v>490900</v>
      </c>
      <c r="AM62" s="1349">
        <v>503200</v>
      </c>
      <c r="AN62" s="1349">
        <v>515800</v>
      </c>
      <c r="AO62" s="1349">
        <v>528700</v>
      </c>
      <c r="AP62" s="1349">
        <v>541900</v>
      </c>
      <c r="AQ62" s="1349">
        <v>555400</v>
      </c>
      <c r="AR62" s="1349">
        <v>569300</v>
      </c>
      <c r="AS62" s="1350">
        <v>583500</v>
      </c>
    </row>
    <row r="63" spans="1:45" s="420" customFormat="1" ht="15.6" customHeight="1">
      <c r="A63" s="171"/>
      <c r="B63" s="171"/>
      <c r="C63" s="1347"/>
      <c r="D63" s="247">
        <v>52</v>
      </c>
      <c r="F63" s="22"/>
      <c r="G63" s="131"/>
      <c r="H63" s="20"/>
      <c r="I63" s="115" t="s">
        <v>635</v>
      </c>
      <c r="J63" s="152"/>
      <c r="K63" s="152"/>
      <c r="L63" s="152"/>
      <c r="M63" s="152"/>
      <c r="N63" s="152"/>
      <c r="O63" s="152"/>
      <c r="P63" s="152"/>
      <c r="Q63" s="152"/>
      <c r="R63" s="477"/>
      <c r="S63" s="477"/>
      <c r="T63" s="1289"/>
      <c r="U63" s="477"/>
      <c r="V63" s="424"/>
      <c r="W63" s="1199"/>
      <c r="X63" s="477"/>
      <c r="Y63" s="1289"/>
      <c r="Z63" s="1199"/>
      <c r="AA63" s="1199"/>
      <c r="AB63" s="1199"/>
      <c r="AC63" s="1348">
        <v>0</v>
      </c>
      <c r="AD63" s="1349">
        <v>-104800</v>
      </c>
      <c r="AE63" s="1349">
        <v>-109500</v>
      </c>
      <c r="AF63" s="1349">
        <v>-112200</v>
      </c>
      <c r="AG63" s="1349">
        <v>-115000</v>
      </c>
      <c r="AH63" s="1349">
        <v>-117900</v>
      </c>
      <c r="AI63" s="1349">
        <v>-120800</v>
      </c>
      <c r="AJ63" s="1349">
        <v>-123800</v>
      </c>
      <c r="AK63" s="1349">
        <v>-126900</v>
      </c>
      <c r="AL63" s="1349">
        <v>-130100</v>
      </c>
      <c r="AM63" s="1349">
        <v>-133400</v>
      </c>
      <c r="AN63" s="1349">
        <v>-136700</v>
      </c>
      <c r="AO63" s="1349">
        <v>-140100</v>
      </c>
      <c r="AP63" s="1349">
        <v>-143600</v>
      </c>
      <c r="AQ63" s="1349">
        <v>-147200</v>
      </c>
      <c r="AR63" s="1349">
        <v>-150900</v>
      </c>
      <c r="AS63" s="1350">
        <v>-154700</v>
      </c>
    </row>
    <row r="64" spans="1:45" s="998" customFormat="1" ht="15.6" customHeight="1">
      <c r="A64" s="171"/>
      <c r="B64" s="171"/>
      <c r="C64" s="1347"/>
      <c r="D64" s="247">
        <v>53</v>
      </c>
      <c r="F64" s="22"/>
      <c r="G64" s="487"/>
      <c r="H64" s="82"/>
      <c r="I64" s="536" t="s">
        <v>38</v>
      </c>
      <c r="J64" s="146"/>
      <c r="K64" s="146"/>
      <c r="L64" s="146"/>
      <c r="M64" s="146"/>
      <c r="N64" s="146"/>
      <c r="O64" s="146"/>
      <c r="P64" s="146"/>
      <c r="Q64" s="146"/>
      <c r="R64" s="519"/>
      <c r="S64" s="519"/>
      <c r="T64" s="1289"/>
      <c r="U64" s="519"/>
      <c r="V64" s="424"/>
      <c r="W64" s="1199"/>
      <c r="X64" s="519"/>
      <c r="Y64" s="1289"/>
      <c r="Z64" s="1199"/>
      <c r="AA64" s="1199"/>
      <c r="AB64" s="1199"/>
      <c r="AC64" s="519">
        <v>2133102.2467252258</v>
      </c>
      <c r="AD64" s="519">
        <v>2209624.63142933</v>
      </c>
      <c r="AE64" s="519">
        <v>2279052.280522</v>
      </c>
      <c r="AF64" s="519">
        <v>2358500</v>
      </c>
      <c r="AG64" s="519">
        <v>2453900</v>
      </c>
      <c r="AH64" s="519">
        <v>2554500</v>
      </c>
      <c r="AI64" s="519">
        <v>2658300</v>
      </c>
      <c r="AJ64" s="519">
        <v>2746800</v>
      </c>
      <c r="AK64" s="519">
        <v>2838300</v>
      </c>
      <c r="AL64" s="519">
        <v>2933000</v>
      </c>
      <c r="AM64" s="519">
        <v>3031400</v>
      </c>
      <c r="AN64" s="519">
        <v>3133900</v>
      </c>
      <c r="AO64" s="519">
        <v>3240600</v>
      </c>
      <c r="AP64" s="519">
        <v>3351500</v>
      </c>
      <c r="AQ64" s="519">
        <v>3466700</v>
      </c>
      <c r="AR64" s="519">
        <v>3586600</v>
      </c>
      <c r="AS64" s="520">
        <v>3711200</v>
      </c>
    </row>
    <row r="65" spans="1:45" s="420" customFormat="1" ht="15.6" customHeight="1">
      <c r="A65" s="171"/>
      <c r="B65" s="171"/>
      <c r="C65" s="1347"/>
      <c r="D65" s="247">
        <v>54</v>
      </c>
      <c r="F65" s="22"/>
      <c r="G65" s="129"/>
      <c r="H65" s="552" t="s">
        <v>697</v>
      </c>
      <c r="I65" s="485"/>
      <c r="J65" s="510"/>
      <c r="K65" s="510"/>
      <c r="L65" s="510"/>
      <c r="M65" s="510"/>
      <c r="N65" s="510"/>
      <c r="O65" s="510"/>
      <c r="P65" s="510"/>
      <c r="Q65" s="510"/>
      <c r="R65" s="511"/>
      <c r="S65" s="511"/>
      <c r="T65" s="1289"/>
      <c r="U65" s="511"/>
      <c r="V65" s="424"/>
      <c r="W65" s="1199"/>
      <c r="X65" s="511"/>
      <c r="Y65" s="1289"/>
      <c r="Z65" s="1199"/>
      <c r="AA65" s="1199"/>
      <c r="AB65" s="1199"/>
      <c r="AC65" s="486"/>
      <c r="AD65" s="486"/>
      <c r="AE65" s="486"/>
      <c r="AF65" s="486"/>
      <c r="AG65" s="486"/>
      <c r="AH65" s="486"/>
      <c r="AI65" s="486"/>
      <c r="AJ65" s="486"/>
      <c r="AK65" s="486"/>
      <c r="AL65" s="486"/>
      <c r="AM65" s="486"/>
      <c r="AN65" s="486"/>
      <c r="AO65" s="486"/>
      <c r="AP65" s="486"/>
      <c r="AQ65" s="486"/>
      <c r="AR65" s="486"/>
      <c r="AS65" s="431"/>
    </row>
    <row r="66" spans="1:45" s="420" customFormat="1" ht="15.6" customHeight="1">
      <c r="A66" s="171"/>
      <c r="B66" s="171"/>
      <c r="C66" s="1347"/>
      <c r="D66" s="247">
        <v>55</v>
      </c>
      <c r="F66" s="22"/>
      <c r="G66" s="131"/>
      <c r="H66" s="20"/>
      <c r="I66" s="472" t="s">
        <v>623</v>
      </c>
      <c r="J66" s="661"/>
      <c r="K66" s="661"/>
      <c r="L66" s="661"/>
      <c r="M66" s="661"/>
      <c r="N66" s="661"/>
      <c r="O66" s="661"/>
      <c r="P66" s="661"/>
      <c r="Q66" s="661"/>
      <c r="R66" s="477"/>
      <c r="S66" s="477"/>
      <c r="T66" s="1289"/>
      <c r="U66" s="477"/>
      <c r="V66" s="424"/>
      <c r="W66" s="1199"/>
      <c r="X66" s="477"/>
      <c r="Y66" s="1289"/>
      <c r="Z66" s="1199"/>
      <c r="AA66" s="1199"/>
      <c r="AB66" s="1199"/>
      <c r="AC66" s="1348">
        <v>2550308.3075249097</v>
      </c>
      <c r="AD66" s="1349">
        <v>3180576.3014693297</v>
      </c>
      <c r="AE66" s="1349">
        <v>3315732.2427319996</v>
      </c>
      <c r="AF66" s="1349">
        <v>3441200</v>
      </c>
      <c r="AG66" s="1349">
        <v>3596200</v>
      </c>
      <c r="AH66" s="1349">
        <v>3760400</v>
      </c>
      <c r="AI66" s="1349">
        <v>3929900</v>
      </c>
      <c r="AJ66" s="1349">
        <v>4069800</v>
      </c>
      <c r="AK66" s="1349">
        <v>4214700</v>
      </c>
      <c r="AL66" s="1349">
        <v>4364900</v>
      </c>
      <c r="AM66" s="1349">
        <v>4521700</v>
      </c>
      <c r="AN66" s="1349">
        <v>4685300</v>
      </c>
      <c r="AO66" s="1349">
        <v>4855900</v>
      </c>
      <c r="AP66" s="1349">
        <v>5033800</v>
      </c>
      <c r="AQ66" s="1349">
        <v>5219300</v>
      </c>
      <c r="AR66" s="1349">
        <v>5412700</v>
      </c>
      <c r="AS66" s="1350">
        <v>5614300</v>
      </c>
    </row>
    <row r="67" spans="1:45" s="420" customFormat="1" ht="15.6" customHeight="1">
      <c r="A67" s="171"/>
      <c r="B67" s="171"/>
      <c r="C67" s="1347"/>
      <c r="D67" s="247">
        <v>56</v>
      </c>
      <c r="F67" s="22"/>
      <c r="G67" s="131"/>
      <c r="H67" s="20"/>
      <c r="I67" s="472" t="s">
        <v>625</v>
      </c>
      <c r="J67" s="661"/>
      <c r="K67" s="661"/>
      <c r="L67" s="661"/>
      <c r="M67" s="661"/>
      <c r="N67" s="661"/>
      <c r="O67" s="661"/>
      <c r="P67" s="661"/>
      <c r="Q67" s="661"/>
      <c r="R67" s="477"/>
      <c r="S67" s="477"/>
      <c r="T67" s="1289"/>
      <c r="U67" s="477"/>
      <c r="V67" s="424"/>
      <c r="W67" s="1199"/>
      <c r="X67" s="477"/>
      <c r="Y67" s="1289"/>
      <c r="Z67" s="1199"/>
      <c r="AA67" s="1199"/>
      <c r="AB67" s="1199"/>
      <c r="AC67" s="1348">
        <v>306710.86892518343</v>
      </c>
      <c r="AD67" s="1349">
        <v>565500</v>
      </c>
      <c r="AE67" s="1349">
        <v>565500</v>
      </c>
      <c r="AF67" s="1349">
        <v>579600</v>
      </c>
      <c r="AG67" s="1349">
        <v>594100</v>
      </c>
      <c r="AH67" s="1349">
        <v>609000</v>
      </c>
      <c r="AI67" s="1349">
        <v>624200</v>
      </c>
      <c r="AJ67" s="1349">
        <v>639800</v>
      </c>
      <c r="AK67" s="1349">
        <v>655800</v>
      </c>
      <c r="AL67" s="1349">
        <v>672200</v>
      </c>
      <c r="AM67" s="1349">
        <v>689000</v>
      </c>
      <c r="AN67" s="1349">
        <v>706200</v>
      </c>
      <c r="AO67" s="1349">
        <v>723900</v>
      </c>
      <c r="AP67" s="1349">
        <v>742000</v>
      </c>
      <c r="AQ67" s="1349">
        <v>760600</v>
      </c>
      <c r="AR67" s="1349">
        <v>779600</v>
      </c>
      <c r="AS67" s="1350">
        <v>799100</v>
      </c>
    </row>
    <row r="68" spans="1:45" s="420" customFormat="1" ht="15.6" customHeight="1">
      <c r="A68" s="171"/>
      <c r="B68" s="171"/>
      <c r="C68" s="1347"/>
      <c r="D68" s="247">
        <v>57</v>
      </c>
      <c r="F68" s="22"/>
      <c r="G68" s="131"/>
      <c r="H68" s="20"/>
      <c r="I68" s="472" t="s">
        <v>626</v>
      </c>
      <c r="J68" s="661"/>
      <c r="K68" s="661"/>
      <c r="L68" s="661"/>
      <c r="M68" s="661"/>
      <c r="N68" s="661"/>
      <c r="O68" s="661"/>
      <c r="P68" s="661"/>
      <c r="Q68" s="661"/>
      <c r="R68" s="477"/>
      <c r="S68" s="477"/>
      <c r="T68" s="1289"/>
      <c r="U68" s="477"/>
      <c r="V68" s="424"/>
      <c r="W68" s="1199"/>
      <c r="X68" s="477"/>
      <c r="Y68" s="1289"/>
      <c r="Z68" s="1199"/>
      <c r="AA68" s="1199"/>
      <c r="AB68" s="1199"/>
      <c r="AC68" s="1348">
        <v>0</v>
      </c>
      <c r="AD68" s="1349">
        <v>0</v>
      </c>
      <c r="AE68" s="1349">
        <v>0</v>
      </c>
      <c r="AF68" s="1349">
        <v>0</v>
      </c>
      <c r="AG68" s="1349">
        <v>0</v>
      </c>
      <c r="AH68" s="1349">
        <v>0</v>
      </c>
      <c r="AI68" s="1349">
        <v>0</v>
      </c>
      <c r="AJ68" s="1349">
        <v>0</v>
      </c>
      <c r="AK68" s="1349">
        <v>0</v>
      </c>
      <c r="AL68" s="1349">
        <v>0</v>
      </c>
      <c r="AM68" s="1349">
        <v>0</v>
      </c>
      <c r="AN68" s="1349">
        <v>0</v>
      </c>
      <c r="AO68" s="1349">
        <v>0</v>
      </c>
      <c r="AP68" s="1349">
        <v>0</v>
      </c>
      <c r="AQ68" s="1349">
        <v>0</v>
      </c>
      <c r="AR68" s="1349">
        <v>0</v>
      </c>
      <c r="AS68" s="1350">
        <v>0</v>
      </c>
    </row>
    <row r="69" spans="1:45" s="420" customFormat="1" ht="15.6" customHeight="1">
      <c r="A69" s="171"/>
      <c r="B69" s="171"/>
      <c r="C69" s="1347"/>
      <c r="D69" s="247">
        <v>58</v>
      </c>
      <c r="F69" s="22"/>
      <c r="G69" s="131"/>
      <c r="H69" s="20"/>
      <c r="I69" s="472" t="s">
        <v>629</v>
      </c>
      <c r="J69" s="661"/>
      <c r="K69" s="661"/>
      <c r="L69" s="661"/>
      <c r="M69" s="661"/>
      <c r="N69" s="661"/>
      <c r="O69" s="661"/>
      <c r="P69" s="661"/>
      <c r="Q69" s="661"/>
      <c r="R69" s="477"/>
      <c r="S69" s="477"/>
      <c r="T69" s="1289"/>
      <c r="U69" s="477"/>
      <c r="V69" s="424"/>
      <c r="W69" s="1199"/>
      <c r="X69" s="477"/>
      <c r="Y69" s="1289"/>
      <c r="Z69" s="1199"/>
      <c r="AA69" s="1199"/>
      <c r="AB69" s="1199"/>
      <c r="AC69" s="1348">
        <v>0</v>
      </c>
      <c r="AD69" s="1349">
        <v>0</v>
      </c>
      <c r="AE69" s="1349">
        <v>0</v>
      </c>
      <c r="AF69" s="1349">
        <v>0</v>
      </c>
      <c r="AG69" s="1349">
        <v>0</v>
      </c>
      <c r="AH69" s="1349">
        <v>0</v>
      </c>
      <c r="AI69" s="1349">
        <v>0</v>
      </c>
      <c r="AJ69" s="1349">
        <v>0</v>
      </c>
      <c r="AK69" s="1349">
        <v>0</v>
      </c>
      <c r="AL69" s="1349">
        <v>0</v>
      </c>
      <c r="AM69" s="1349">
        <v>0</v>
      </c>
      <c r="AN69" s="1349">
        <v>0</v>
      </c>
      <c r="AO69" s="1349">
        <v>0</v>
      </c>
      <c r="AP69" s="1349">
        <v>0</v>
      </c>
      <c r="AQ69" s="1349">
        <v>0</v>
      </c>
      <c r="AR69" s="1349">
        <v>0</v>
      </c>
      <c r="AS69" s="1350">
        <v>0</v>
      </c>
    </row>
    <row r="70" spans="1:45" s="420" customFormat="1" ht="15.6" customHeight="1">
      <c r="A70" s="171"/>
      <c r="B70" s="171"/>
      <c r="C70" s="1347"/>
      <c r="D70" s="247">
        <v>59</v>
      </c>
      <c r="F70" s="22"/>
      <c r="G70" s="131"/>
      <c r="H70" s="20"/>
      <c r="I70" s="472" t="s">
        <v>632</v>
      </c>
      <c r="J70" s="661"/>
      <c r="K70" s="661"/>
      <c r="L70" s="661"/>
      <c r="M70" s="661"/>
      <c r="N70" s="661"/>
      <c r="O70" s="661"/>
      <c r="P70" s="661"/>
      <c r="Q70" s="661"/>
      <c r="R70" s="477"/>
      <c r="S70" s="477"/>
      <c r="T70" s="1289"/>
      <c r="U70" s="477"/>
      <c r="V70" s="424"/>
      <c r="W70" s="1199"/>
      <c r="X70" s="477"/>
      <c r="Y70" s="1289"/>
      <c r="Z70" s="1199"/>
      <c r="AA70" s="1199"/>
      <c r="AB70" s="1199"/>
      <c r="AC70" s="1348">
        <v>325044.15188193915</v>
      </c>
      <c r="AD70" s="1349">
        <v>380000</v>
      </c>
      <c r="AE70" s="1349">
        <v>368000</v>
      </c>
      <c r="AF70" s="1349">
        <v>377200</v>
      </c>
      <c r="AG70" s="1349">
        <v>386600</v>
      </c>
      <c r="AH70" s="1349">
        <v>396300</v>
      </c>
      <c r="AI70" s="1349">
        <v>406200</v>
      </c>
      <c r="AJ70" s="1349">
        <v>416400</v>
      </c>
      <c r="AK70" s="1349">
        <v>426800</v>
      </c>
      <c r="AL70" s="1349">
        <v>437500</v>
      </c>
      <c r="AM70" s="1349">
        <v>448400</v>
      </c>
      <c r="AN70" s="1349">
        <v>459600</v>
      </c>
      <c r="AO70" s="1349">
        <v>471100</v>
      </c>
      <c r="AP70" s="1349">
        <v>482900</v>
      </c>
      <c r="AQ70" s="1349">
        <v>495000</v>
      </c>
      <c r="AR70" s="1349">
        <v>507400</v>
      </c>
      <c r="AS70" s="1350">
        <v>520100</v>
      </c>
    </row>
    <row r="71" spans="1:45" s="420" customFormat="1" ht="15.6" customHeight="1">
      <c r="A71" s="171"/>
      <c r="B71" s="171"/>
      <c r="C71" s="1347"/>
      <c r="D71" s="247">
        <v>60</v>
      </c>
      <c r="F71" s="22"/>
      <c r="G71" s="131"/>
      <c r="H71" s="20"/>
      <c r="I71" s="115" t="s">
        <v>635</v>
      </c>
      <c r="J71" s="152"/>
      <c r="K71" s="152"/>
      <c r="L71" s="152"/>
      <c r="M71" s="152"/>
      <c r="N71" s="152"/>
      <c r="O71" s="152"/>
      <c r="P71" s="152"/>
      <c r="Q71" s="152"/>
      <c r="R71" s="477"/>
      <c r="S71" s="477"/>
      <c r="T71" s="1289"/>
      <c r="U71" s="477"/>
      <c r="V71" s="424"/>
      <c r="W71" s="1199"/>
      <c r="X71" s="477"/>
      <c r="Y71" s="1289"/>
      <c r="Z71" s="1199"/>
      <c r="AA71" s="1199"/>
      <c r="AB71" s="1199"/>
      <c r="AC71" s="1348">
        <v>0</v>
      </c>
      <c r="AD71" s="1349">
        <v>-186800</v>
      </c>
      <c r="AE71" s="1349">
        <v>-194700</v>
      </c>
      <c r="AF71" s="1349">
        <v>-199600</v>
      </c>
      <c r="AG71" s="1349">
        <v>-204600</v>
      </c>
      <c r="AH71" s="1349">
        <v>-209700</v>
      </c>
      <c r="AI71" s="1349">
        <v>-214900</v>
      </c>
      <c r="AJ71" s="1349">
        <v>-220300</v>
      </c>
      <c r="AK71" s="1349">
        <v>-225800</v>
      </c>
      <c r="AL71" s="1349">
        <v>-231400</v>
      </c>
      <c r="AM71" s="1349">
        <v>-237200</v>
      </c>
      <c r="AN71" s="1349">
        <v>-243100</v>
      </c>
      <c r="AO71" s="1349">
        <v>-249200</v>
      </c>
      <c r="AP71" s="1349">
        <v>-255400</v>
      </c>
      <c r="AQ71" s="1349">
        <v>-261800</v>
      </c>
      <c r="AR71" s="1349">
        <v>-268300</v>
      </c>
      <c r="AS71" s="1350">
        <v>-275000</v>
      </c>
    </row>
    <row r="72" spans="1:45" s="998" customFormat="1" ht="15.6" customHeight="1">
      <c r="A72" s="171"/>
      <c r="B72" s="171"/>
      <c r="C72" s="1347"/>
      <c r="D72" s="247">
        <v>61</v>
      </c>
      <c r="F72" s="22"/>
      <c r="G72" s="505"/>
      <c r="H72" s="506"/>
      <c r="I72" s="507" t="s">
        <v>38</v>
      </c>
      <c r="J72" s="654"/>
      <c r="K72" s="654"/>
      <c r="L72" s="654"/>
      <c r="M72" s="654"/>
      <c r="N72" s="654"/>
      <c r="O72" s="654"/>
      <c r="P72" s="654"/>
      <c r="Q72" s="654"/>
      <c r="R72" s="508"/>
      <c r="S72" s="508"/>
      <c r="T72" s="1289"/>
      <c r="U72" s="508"/>
      <c r="V72" s="424"/>
      <c r="W72" s="1199"/>
      <c r="X72" s="508"/>
      <c r="Y72" s="1289"/>
      <c r="Z72" s="1199"/>
      <c r="AA72" s="1199"/>
      <c r="AB72" s="1199"/>
      <c r="AC72" s="508">
        <v>3182063.3283320325</v>
      </c>
      <c r="AD72" s="508">
        <v>3939276.3014693297</v>
      </c>
      <c r="AE72" s="508">
        <v>4054532.2427319996</v>
      </c>
      <c r="AF72" s="508">
        <v>4198400</v>
      </c>
      <c r="AG72" s="508">
        <v>4372300</v>
      </c>
      <c r="AH72" s="508">
        <v>4556000</v>
      </c>
      <c r="AI72" s="508">
        <v>4745400</v>
      </c>
      <c r="AJ72" s="508">
        <v>4905700</v>
      </c>
      <c r="AK72" s="508">
        <v>5071500</v>
      </c>
      <c r="AL72" s="508">
        <v>5243200</v>
      </c>
      <c r="AM72" s="508">
        <v>5421900</v>
      </c>
      <c r="AN72" s="508">
        <v>5608000</v>
      </c>
      <c r="AO72" s="508">
        <v>5801700</v>
      </c>
      <c r="AP72" s="508">
        <v>6003300</v>
      </c>
      <c r="AQ72" s="508">
        <v>6213100</v>
      </c>
      <c r="AR72" s="508">
        <v>6431400</v>
      </c>
      <c r="AS72" s="509">
        <v>6658500</v>
      </c>
    </row>
    <row r="73" spans="1:45" s="420" customFormat="1" ht="15.6" customHeight="1">
      <c r="A73" s="171"/>
      <c r="B73" s="171"/>
      <c r="C73" s="1347"/>
      <c r="D73" s="247">
        <v>62</v>
      </c>
      <c r="F73" s="22"/>
      <c r="G73" s="131"/>
      <c r="H73" s="539" t="s">
        <v>704</v>
      </c>
      <c r="I73" s="472"/>
      <c r="J73" s="661"/>
      <c r="K73" s="661"/>
      <c r="L73" s="661"/>
      <c r="M73" s="661"/>
      <c r="N73" s="661"/>
      <c r="O73" s="661"/>
      <c r="P73" s="661"/>
      <c r="Q73" s="661"/>
      <c r="R73" s="477"/>
      <c r="S73" s="477"/>
      <c r="T73" s="1289"/>
      <c r="U73" s="477"/>
      <c r="V73" s="424"/>
      <c r="W73" s="1199"/>
      <c r="X73" s="477"/>
      <c r="Y73" s="1289"/>
      <c r="Z73" s="1199"/>
      <c r="AA73" s="1199"/>
      <c r="AB73" s="1199"/>
      <c r="AC73" s="473"/>
      <c r="AD73" s="473"/>
      <c r="AE73" s="473"/>
      <c r="AF73" s="473"/>
      <c r="AG73" s="473"/>
      <c r="AH73" s="473"/>
      <c r="AI73" s="473"/>
      <c r="AJ73" s="473"/>
      <c r="AK73" s="473"/>
      <c r="AL73" s="473"/>
      <c r="AM73" s="473"/>
      <c r="AN73" s="473"/>
      <c r="AO73" s="473"/>
      <c r="AP73" s="473"/>
      <c r="AQ73" s="473"/>
      <c r="AR73" s="473"/>
      <c r="AS73" s="1288"/>
    </row>
    <row r="74" spans="1:45" s="420" customFormat="1" ht="15.6" customHeight="1">
      <c r="A74" s="171"/>
      <c r="B74" s="171"/>
      <c r="C74" s="1347"/>
      <c r="D74" s="247">
        <v>63</v>
      </c>
      <c r="F74" s="22"/>
      <c r="G74" s="131"/>
      <c r="H74" s="20"/>
      <c r="I74" s="472" t="s">
        <v>623</v>
      </c>
      <c r="J74" s="661"/>
      <c r="K74" s="661"/>
      <c r="L74" s="661"/>
      <c r="M74" s="661"/>
      <c r="N74" s="661"/>
      <c r="O74" s="661"/>
      <c r="P74" s="661"/>
      <c r="Q74" s="661"/>
      <c r="R74" s="477"/>
      <c r="S74" s="477"/>
      <c r="T74" s="1289"/>
      <c r="U74" s="477"/>
      <c r="V74" s="424"/>
      <c r="W74" s="1199"/>
      <c r="X74" s="477"/>
      <c r="Y74" s="1289"/>
      <c r="Z74" s="1199"/>
      <c r="AA74" s="1199"/>
      <c r="AB74" s="1199"/>
      <c r="AC74" s="1348">
        <v>2085138.414557281</v>
      </c>
      <c r="AD74" s="1349">
        <v>2284017.4651893401</v>
      </c>
      <c r="AE74" s="1349">
        <v>2385286.0930920001</v>
      </c>
      <c r="AF74" s="1349">
        <v>2475500</v>
      </c>
      <c r="AG74" s="1349">
        <v>2587000</v>
      </c>
      <c r="AH74" s="1349">
        <v>2705200</v>
      </c>
      <c r="AI74" s="1349">
        <v>2827200</v>
      </c>
      <c r="AJ74" s="1349">
        <v>2927800</v>
      </c>
      <c r="AK74" s="1349">
        <v>3032100</v>
      </c>
      <c r="AL74" s="1349">
        <v>3140100</v>
      </c>
      <c r="AM74" s="1349">
        <v>3252900</v>
      </c>
      <c r="AN74" s="1349">
        <v>3370600</v>
      </c>
      <c r="AO74" s="1349">
        <v>3493300</v>
      </c>
      <c r="AP74" s="1349">
        <v>3621300</v>
      </c>
      <c r="AQ74" s="1349">
        <v>3754800</v>
      </c>
      <c r="AR74" s="1349">
        <v>3893900</v>
      </c>
      <c r="AS74" s="1350">
        <v>4038900</v>
      </c>
    </row>
    <row r="75" spans="1:45" s="420" customFormat="1" ht="15.6" customHeight="1">
      <c r="A75" s="171"/>
      <c r="B75" s="171"/>
      <c r="C75" s="1347"/>
      <c r="D75" s="247">
        <v>64</v>
      </c>
      <c r="F75" s="22"/>
      <c r="G75" s="131"/>
      <c r="H75" s="20"/>
      <c r="I75" s="472" t="s">
        <v>625</v>
      </c>
      <c r="J75" s="661"/>
      <c r="K75" s="661"/>
      <c r="L75" s="661"/>
      <c r="M75" s="661"/>
      <c r="N75" s="661"/>
      <c r="O75" s="661"/>
      <c r="P75" s="661"/>
      <c r="Q75" s="661"/>
      <c r="R75" s="477"/>
      <c r="S75" s="477"/>
      <c r="T75" s="1289"/>
      <c r="U75" s="477"/>
      <c r="V75" s="424"/>
      <c r="W75" s="1199"/>
      <c r="X75" s="477"/>
      <c r="Y75" s="1289"/>
      <c r="Z75" s="1199"/>
      <c r="AA75" s="1199"/>
      <c r="AB75" s="1199"/>
      <c r="AC75" s="1348">
        <v>1026862.0432319066</v>
      </c>
      <c r="AD75" s="1349">
        <v>1053700</v>
      </c>
      <c r="AE75" s="1349">
        <v>1053700</v>
      </c>
      <c r="AF75" s="1349">
        <v>1080000</v>
      </c>
      <c r="AG75" s="1349">
        <v>1107000</v>
      </c>
      <c r="AH75" s="1349">
        <v>1134700</v>
      </c>
      <c r="AI75" s="1349">
        <v>1163100</v>
      </c>
      <c r="AJ75" s="1349">
        <v>1192200</v>
      </c>
      <c r="AK75" s="1349">
        <v>1222000</v>
      </c>
      <c r="AL75" s="1349">
        <v>1252600</v>
      </c>
      <c r="AM75" s="1349">
        <v>1283900</v>
      </c>
      <c r="AN75" s="1349">
        <v>1316000</v>
      </c>
      <c r="AO75" s="1349">
        <v>1348900</v>
      </c>
      <c r="AP75" s="1349">
        <v>1382600</v>
      </c>
      <c r="AQ75" s="1349">
        <v>1417200</v>
      </c>
      <c r="AR75" s="1349">
        <v>1452600</v>
      </c>
      <c r="AS75" s="1350">
        <v>1488900</v>
      </c>
    </row>
    <row r="76" spans="1:45" s="420" customFormat="1" ht="15.6" customHeight="1">
      <c r="A76" s="171"/>
      <c r="B76" s="171"/>
      <c r="C76" s="1347"/>
      <c r="D76" s="247">
        <v>65</v>
      </c>
      <c r="F76" s="22"/>
      <c r="G76" s="131"/>
      <c r="H76" s="20"/>
      <c r="I76" s="472" t="s">
        <v>626</v>
      </c>
      <c r="J76" s="661"/>
      <c r="K76" s="661"/>
      <c r="L76" s="661"/>
      <c r="M76" s="661"/>
      <c r="N76" s="661"/>
      <c r="O76" s="661"/>
      <c r="P76" s="661"/>
      <c r="Q76" s="661"/>
      <c r="R76" s="477"/>
      <c r="S76" s="477"/>
      <c r="T76" s="1289"/>
      <c r="U76" s="477"/>
      <c r="V76" s="424"/>
      <c r="W76" s="1199"/>
      <c r="X76" s="477"/>
      <c r="Y76" s="1289"/>
      <c r="Z76" s="1199"/>
      <c r="AA76" s="1199"/>
      <c r="AB76" s="1199"/>
      <c r="AC76" s="1348">
        <v>990.98826793274134</v>
      </c>
      <c r="AD76" s="1349">
        <v>1000</v>
      </c>
      <c r="AE76" s="1349">
        <v>1000</v>
      </c>
      <c r="AF76" s="1349">
        <v>1000</v>
      </c>
      <c r="AG76" s="1349">
        <v>1000</v>
      </c>
      <c r="AH76" s="1349">
        <v>1000</v>
      </c>
      <c r="AI76" s="1349">
        <v>1000</v>
      </c>
      <c r="AJ76" s="1349">
        <v>1000</v>
      </c>
      <c r="AK76" s="1349">
        <v>1000</v>
      </c>
      <c r="AL76" s="1349">
        <v>1000</v>
      </c>
      <c r="AM76" s="1349">
        <v>1000</v>
      </c>
      <c r="AN76" s="1349">
        <v>1000</v>
      </c>
      <c r="AO76" s="1349">
        <v>1000</v>
      </c>
      <c r="AP76" s="1349">
        <v>1000</v>
      </c>
      <c r="AQ76" s="1349">
        <v>1000</v>
      </c>
      <c r="AR76" s="1349">
        <v>1000</v>
      </c>
      <c r="AS76" s="1350">
        <v>1000</v>
      </c>
    </row>
    <row r="77" spans="1:45" s="420" customFormat="1" ht="15.6" customHeight="1">
      <c r="A77" s="171"/>
      <c r="B77" s="171"/>
      <c r="C77" s="1347"/>
      <c r="D77" s="247">
        <v>66</v>
      </c>
      <c r="F77" s="22"/>
      <c r="G77" s="131"/>
      <c r="H77" s="20"/>
      <c r="I77" s="472" t="s">
        <v>629</v>
      </c>
      <c r="J77" s="661"/>
      <c r="K77" s="661"/>
      <c r="L77" s="661"/>
      <c r="M77" s="661"/>
      <c r="N77" s="661"/>
      <c r="O77" s="661"/>
      <c r="P77" s="661"/>
      <c r="Q77" s="661"/>
      <c r="R77" s="477"/>
      <c r="S77" s="477"/>
      <c r="T77" s="1289"/>
      <c r="U77" s="477"/>
      <c r="V77" s="424"/>
      <c r="W77" s="1199"/>
      <c r="X77" s="477"/>
      <c r="Y77" s="1289"/>
      <c r="Z77" s="1199"/>
      <c r="AA77" s="1199"/>
      <c r="AB77" s="1199"/>
      <c r="AC77" s="1348">
        <v>0</v>
      </c>
      <c r="AD77" s="1349">
        <v>0</v>
      </c>
      <c r="AE77" s="1349">
        <v>0</v>
      </c>
      <c r="AF77" s="1349">
        <v>0</v>
      </c>
      <c r="AG77" s="1349">
        <v>0</v>
      </c>
      <c r="AH77" s="1349">
        <v>0</v>
      </c>
      <c r="AI77" s="1349">
        <v>0</v>
      </c>
      <c r="AJ77" s="1349">
        <v>0</v>
      </c>
      <c r="AK77" s="1349">
        <v>0</v>
      </c>
      <c r="AL77" s="1349">
        <v>0</v>
      </c>
      <c r="AM77" s="1349">
        <v>0</v>
      </c>
      <c r="AN77" s="1349">
        <v>0</v>
      </c>
      <c r="AO77" s="1349">
        <v>0</v>
      </c>
      <c r="AP77" s="1349">
        <v>0</v>
      </c>
      <c r="AQ77" s="1349">
        <v>0</v>
      </c>
      <c r="AR77" s="1349">
        <v>0</v>
      </c>
      <c r="AS77" s="1350">
        <v>0</v>
      </c>
    </row>
    <row r="78" spans="1:45" s="420" customFormat="1" ht="15.6" customHeight="1">
      <c r="A78" s="171"/>
      <c r="B78" s="171"/>
      <c r="C78" s="1347"/>
      <c r="D78" s="247">
        <v>67</v>
      </c>
      <c r="F78" s="22"/>
      <c r="G78" s="131"/>
      <c r="H78" s="20"/>
      <c r="I78" s="472" t="s">
        <v>632</v>
      </c>
      <c r="J78" s="661"/>
      <c r="K78" s="661"/>
      <c r="L78" s="661"/>
      <c r="M78" s="661"/>
      <c r="N78" s="661"/>
      <c r="O78" s="661"/>
      <c r="P78" s="661"/>
      <c r="Q78" s="661"/>
      <c r="R78" s="477"/>
      <c r="S78" s="477"/>
      <c r="T78" s="1289"/>
      <c r="U78" s="477"/>
      <c r="V78" s="424"/>
      <c r="W78" s="1199"/>
      <c r="X78" s="477"/>
      <c r="Y78" s="1289"/>
      <c r="Z78" s="1199"/>
      <c r="AA78" s="1199"/>
      <c r="AB78" s="1199"/>
      <c r="AC78" s="1348">
        <v>2769911.3076988054</v>
      </c>
      <c r="AD78" s="1349">
        <v>2814267</v>
      </c>
      <c r="AE78" s="1349">
        <v>2774267</v>
      </c>
      <c r="AF78" s="1349">
        <v>2843600</v>
      </c>
      <c r="AG78" s="1349">
        <v>2914700</v>
      </c>
      <c r="AH78" s="1349">
        <v>2987600</v>
      </c>
      <c r="AI78" s="1349">
        <v>3062300</v>
      </c>
      <c r="AJ78" s="1349">
        <v>3138900</v>
      </c>
      <c r="AK78" s="1349">
        <v>3217400</v>
      </c>
      <c r="AL78" s="1349">
        <v>3297800</v>
      </c>
      <c r="AM78" s="1349">
        <v>3380200</v>
      </c>
      <c r="AN78" s="1349">
        <v>3464700</v>
      </c>
      <c r="AO78" s="1349">
        <v>3551300</v>
      </c>
      <c r="AP78" s="1349">
        <v>3640100</v>
      </c>
      <c r="AQ78" s="1349">
        <v>3731100</v>
      </c>
      <c r="AR78" s="1349">
        <v>3824400</v>
      </c>
      <c r="AS78" s="1350">
        <v>3920000</v>
      </c>
    </row>
    <row r="79" spans="1:45" s="420" customFormat="1" ht="15.6" customHeight="1">
      <c r="A79" s="171"/>
      <c r="B79" s="171"/>
      <c r="C79" s="1347"/>
      <c r="D79" s="247">
        <v>68</v>
      </c>
      <c r="F79" s="22"/>
      <c r="G79" s="131"/>
      <c r="H79" s="20"/>
      <c r="I79" s="115" t="s">
        <v>635</v>
      </c>
      <c r="J79" s="152"/>
      <c r="K79" s="152"/>
      <c r="L79" s="152"/>
      <c r="M79" s="152"/>
      <c r="N79" s="152"/>
      <c r="O79" s="152"/>
      <c r="P79" s="152"/>
      <c r="Q79" s="152"/>
      <c r="R79" s="477"/>
      <c r="S79" s="477"/>
      <c r="T79" s="1289"/>
      <c r="U79" s="477"/>
      <c r="V79" s="424"/>
      <c r="W79" s="1199"/>
      <c r="X79" s="477"/>
      <c r="Y79" s="1289"/>
      <c r="Z79" s="1199"/>
      <c r="AA79" s="1199"/>
      <c r="AB79" s="1199"/>
      <c r="AC79" s="1348">
        <v>0</v>
      </c>
      <c r="AD79" s="1349">
        <v>-278600</v>
      </c>
      <c r="AE79" s="1349">
        <v>-284800</v>
      </c>
      <c r="AF79" s="1349">
        <v>-291900</v>
      </c>
      <c r="AG79" s="1349">
        <v>-299200</v>
      </c>
      <c r="AH79" s="1349">
        <v>-306700</v>
      </c>
      <c r="AI79" s="1349">
        <v>-314400</v>
      </c>
      <c r="AJ79" s="1349">
        <v>-322300</v>
      </c>
      <c r="AK79" s="1349">
        <v>-330400</v>
      </c>
      <c r="AL79" s="1349">
        <v>-338700</v>
      </c>
      <c r="AM79" s="1349">
        <v>-347200</v>
      </c>
      <c r="AN79" s="1349">
        <v>-355900</v>
      </c>
      <c r="AO79" s="1349">
        <v>-364800</v>
      </c>
      <c r="AP79" s="1349">
        <v>-373900</v>
      </c>
      <c r="AQ79" s="1349">
        <v>-383200</v>
      </c>
      <c r="AR79" s="1349">
        <v>-392800</v>
      </c>
      <c r="AS79" s="1350">
        <v>-402600</v>
      </c>
    </row>
    <row r="80" spans="1:45" s="998" customFormat="1" ht="15.6" customHeight="1">
      <c r="A80" s="171"/>
      <c r="B80" s="171"/>
      <c r="C80" s="1347"/>
      <c r="D80" s="247">
        <v>69</v>
      </c>
      <c r="F80" s="22"/>
      <c r="G80" s="487"/>
      <c r="H80" s="82"/>
      <c r="I80" s="536" t="s">
        <v>38</v>
      </c>
      <c r="J80" s="146"/>
      <c r="K80" s="146"/>
      <c r="L80" s="146"/>
      <c r="M80" s="146"/>
      <c r="N80" s="146"/>
      <c r="O80" s="146"/>
      <c r="P80" s="146"/>
      <c r="Q80" s="146"/>
      <c r="R80" s="519"/>
      <c r="S80" s="519"/>
      <c r="T80" s="1289"/>
      <c r="U80" s="519"/>
      <c r="V80" s="424"/>
      <c r="W80" s="1199"/>
      <c r="X80" s="519"/>
      <c r="Y80" s="1289"/>
      <c r="Z80" s="1199"/>
      <c r="AA80" s="1199"/>
      <c r="AB80" s="1199"/>
      <c r="AC80" s="519">
        <v>5882902.7537559252</v>
      </c>
      <c r="AD80" s="519">
        <v>5874384.4651893396</v>
      </c>
      <c r="AE80" s="519">
        <v>5929453.0930920001</v>
      </c>
      <c r="AF80" s="519">
        <v>6108200</v>
      </c>
      <c r="AG80" s="519">
        <v>6310500</v>
      </c>
      <c r="AH80" s="519">
        <v>6521800</v>
      </c>
      <c r="AI80" s="519">
        <v>6739200</v>
      </c>
      <c r="AJ80" s="519">
        <v>6937600</v>
      </c>
      <c r="AK80" s="519">
        <v>7142100</v>
      </c>
      <c r="AL80" s="519">
        <v>7352800</v>
      </c>
      <c r="AM80" s="519">
        <v>7570800</v>
      </c>
      <c r="AN80" s="519">
        <v>7796400</v>
      </c>
      <c r="AO80" s="519">
        <v>8029700</v>
      </c>
      <c r="AP80" s="519">
        <v>8271100</v>
      </c>
      <c r="AQ80" s="519">
        <v>8520900</v>
      </c>
      <c r="AR80" s="519">
        <v>8779100</v>
      </c>
      <c r="AS80" s="520">
        <v>9046200</v>
      </c>
    </row>
    <row r="81" spans="1:45" s="998" customFormat="1" ht="15.6" customHeight="1">
      <c r="A81" s="171"/>
      <c r="B81" s="171"/>
      <c r="C81" s="1347"/>
      <c r="D81" s="247">
        <v>70</v>
      </c>
      <c r="F81" s="22"/>
      <c r="G81" s="525"/>
      <c r="H81" s="526" t="s">
        <v>38</v>
      </c>
      <c r="I81" s="527"/>
      <c r="J81" s="1300"/>
      <c r="K81" s="1300"/>
      <c r="L81" s="1300"/>
      <c r="M81" s="1300"/>
      <c r="N81" s="1300"/>
      <c r="O81" s="1300"/>
      <c r="P81" s="1300"/>
      <c r="Q81" s="1300"/>
      <c r="R81" s="566"/>
      <c r="S81" s="566"/>
      <c r="T81" s="1289"/>
      <c r="U81" s="566"/>
      <c r="V81" s="424"/>
      <c r="W81" s="1199"/>
      <c r="X81" s="566"/>
      <c r="Y81" s="1289"/>
      <c r="Z81" s="1199"/>
      <c r="AA81" s="1199"/>
      <c r="AB81" s="1199"/>
      <c r="AC81" s="566">
        <v>15853929.409214789</v>
      </c>
      <c r="AD81" s="566">
        <v>17383319.147712</v>
      </c>
      <c r="AE81" s="566">
        <v>17775177.413258001</v>
      </c>
      <c r="AF81" s="566">
        <v>18356300</v>
      </c>
      <c r="AG81" s="566">
        <v>19037000</v>
      </c>
      <c r="AH81" s="566">
        <v>19752100</v>
      </c>
      <c r="AI81" s="566">
        <v>20488800</v>
      </c>
      <c r="AJ81" s="566">
        <v>21135000</v>
      </c>
      <c r="AK81" s="566">
        <v>21802200</v>
      </c>
      <c r="AL81" s="566">
        <v>22491500</v>
      </c>
      <c r="AM81" s="566">
        <v>23206800</v>
      </c>
      <c r="AN81" s="566">
        <v>23949400</v>
      </c>
      <c r="AO81" s="566">
        <v>24720100</v>
      </c>
      <c r="AP81" s="566">
        <v>25520000</v>
      </c>
      <c r="AQ81" s="566">
        <v>26350000</v>
      </c>
      <c r="AR81" s="566">
        <v>27211100</v>
      </c>
      <c r="AS81" s="567">
        <v>28104400</v>
      </c>
    </row>
    <row r="82" spans="1:45" s="420" customFormat="1" ht="15.6" customHeight="1">
      <c r="A82" s="171"/>
      <c r="B82" s="171"/>
      <c r="C82" s="1347"/>
      <c r="D82" s="247">
        <v>71</v>
      </c>
      <c r="F82" s="22"/>
      <c r="G82" s="483" t="s">
        <v>1788</v>
      </c>
      <c r="H82" s="484"/>
      <c r="I82" s="485"/>
      <c r="J82" s="510"/>
      <c r="K82" s="510"/>
      <c r="L82" s="510"/>
      <c r="M82" s="510"/>
      <c r="N82" s="510"/>
      <c r="O82" s="510"/>
      <c r="P82" s="510"/>
      <c r="Q82" s="510"/>
      <c r="R82" s="511"/>
      <c r="S82" s="511"/>
      <c r="T82" s="1289"/>
      <c r="U82" s="511"/>
      <c r="V82" s="424"/>
      <c r="W82" s="1199"/>
      <c r="X82" s="511"/>
      <c r="Y82" s="1289"/>
      <c r="Z82" s="1199"/>
      <c r="AA82" s="1199"/>
      <c r="AB82" s="1199"/>
      <c r="AC82" s="486"/>
      <c r="AD82" s="486"/>
      <c r="AE82" s="486"/>
      <c r="AF82" s="486"/>
      <c r="AG82" s="486"/>
      <c r="AH82" s="486"/>
      <c r="AI82" s="486"/>
      <c r="AJ82" s="486"/>
      <c r="AK82" s="486"/>
      <c r="AL82" s="486"/>
      <c r="AM82" s="486"/>
      <c r="AN82" s="486"/>
      <c r="AO82" s="486"/>
      <c r="AP82" s="486"/>
      <c r="AQ82" s="486"/>
      <c r="AR82" s="486"/>
      <c r="AS82" s="431"/>
    </row>
    <row r="83" spans="1:45" s="420" customFormat="1" ht="15.6" customHeight="1">
      <c r="A83" s="171"/>
      <c r="B83" s="171"/>
      <c r="C83" s="1347"/>
      <c r="D83" s="247">
        <v>72</v>
      </c>
      <c r="F83" s="22"/>
      <c r="G83" s="568"/>
      <c r="H83" s="569" t="s">
        <v>1789</v>
      </c>
      <c r="I83" s="472"/>
      <c r="J83" s="661"/>
      <c r="K83" s="661"/>
      <c r="L83" s="661"/>
      <c r="M83" s="661"/>
      <c r="N83" s="661"/>
      <c r="O83" s="661"/>
      <c r="P83" s="661"/>
      <c r="Q83" s="661"/>
      <c r="R83" s="477"/>
      <c r="S83" s="477"/>
      <c r="T83" s="1289"/>
      <c r="U83" s="477"/>
      <c r="V83" s="424"/>
      <c r="W83" s="1199"/>
      <c r="X83" s="477"/>
      <c r="Y83" s="1289"/>
      <c r="Z83" s="1199"/>
      <c r="AA83" s="1199"/>
      <c r="AB83" s="1199"/>
      <c r="AC83" s="473"/>
      <c r="AD83" s="473"/>
      <c r="AE83" s="473"/>
      <c r="AF83" s="473"/>
      <c r="AG83" s="473"/>
      <c r="AH83" s="473"/>
      <c r="AI83" s="473"/>
      <c r="AJ83" s="473"/>
      <c r="AK83" s="473"/>
      <c r="AL83" s="473"/>
      <c r="AM83" s="473"/>
      <c r="AN83" s="473"/>
      <c r="AO83" s="473"/>
      <c r="AP83" s="473"/>
      <c r="AQ83" s="473"/>
      <c r="AR83" s="473"/>
      <c r="AS83" s="1288"/>
    </row>
    <row r="84" spans="1:45" s="420" customFormat="1" ht="15.6" customHeight="1">
      <c r="A84" s="171"/>
      <c r="B84" s="171"/>
      <c r="C84" s="1347"/>
      <c r="D84" s="247">
        <v>73</v>
      </c>
      <c r="F84" s="22"/>
      <c r="G84" s="568"/>
      <c r="H84" s="20"/>
      <c r="I84" s="472" t="s">
        <v>623</v>
      </c>
      <c r="J84" s="661"/>
      <c r="K84" s="661"/>
      <c r="L84" s="661"/>
      <c r="M84" s="661"/>
      <c r="N84" s="661"/>
      <c r="O84" s="661"/>
      <c r="P84" s="661"/>
      <c r="Q84" s="661"/>
      <c r="R84" s="477"/>
      <c r="S84" s="477"/>
      <c r="T84" s="1289"/>
      <c r="U84" s="477"/>
      <c r="V84" s="424"/>
      <c r="W84" s="1199"/>
      <c r="X84" s="477"/>
      <c r="Y84" s="1289"/>
      <c r="Z84" s="1199"/>
      <c r="AA84" s="1199"/>
      <c r="AB84" s="1199"/>
      <c r="AC84" s="1348">
        <v>6055235.613549429</v>
      </c>
      <c r="AD84" s="1349">
        <v>4065536.0453466699</v>
      </c>
      <c r="AE84" s="1349">
        <v>4179405.2473750003</v>
      </c>
      <c r="AF84" s="1349">
        <v>4337500</v>
      </c>
      <c r="AG84" s="1349">
        <v>4532900</v>
      </c>
      <c r="AH84" s="1349">
        <v>4739900</v>
      </c>
      <c r="AI84" s="1349">
        <v>4953600</v>
      </c>
      <c r="AJ84" s="1349">
        <v>5129900</v>
      </c>
      <c r="AK84" s="1349">
        <v>5312600</v>
      </c>
      <c r="AL84" s="1349">
        <v>5501900</v>
      </c>
      <c r="AM84" s="1349">
        <v>5699500</v>
      </c>
      <c r="AN84" s="1349">
        <v>5905700</v>
      </c>
      <c r="AO84" s="1349">
        <v>6120700</v>
      </c>
      <c r="AP84" s="1349">
        <v>6345000</v>
      </c>
      <c r="AQ84" s="1349">
        <v>6578800</v>
      </c>
      <c r="AR84" s="1349">
        <v>6822500</v>
      </c>
      <c r="AS84" s="1350">
        <v>7076500</v>
      </c>
    </row>
    <row r="85" spans="1:45" s="420" customFormat="1" ht="15.6" customHeight="1">
      <c r="A85" s="171"/>
      <c r="B85" s="171"/>
      <c r="C85" s="1347"/>
      <c r="D85" s="247">
        <v>74</v>
      </c>
      <c r="F85" s="22"/>
      <c r="G85" s="568"/>
      <c r="H85" s="20"/>
      <c r="I85" s="472" t="s">
        <v>625</v>
      </c>
      <c r="J85" s="661"/>
      <c r="K85" s="661"/>
      <c r="L85" s="661"/>
      <c r="M85" s="661"/>
      <c r="N85" s="661"/>
      <c r="O85" s="661"/>
      <c r="P85" s="661"/>
      <c r="Q85" s="661"/>
      <c r="R85" s="477"/>
      <c r="S85" s="477"/>
      <c r="T85" s="1289"/>
      <c r="U85" s="477"/>
      <c r="V85" s="424"/>
      <c r="W85" s="1199"/>
      <c r="X85" s="477"/>
      <c r="Y85" s="1289"/>
      <c r="Z85" s="1199"/>
      <c r="AA85" s="1199"/>
      <c r="AB85" s="1199"/>
      <c r="AC85" s="1348">
        <v>7300115.0757265389</v>
      </c>
      <c r="AD85" s="1349">
        <v>7684400</v>
      </c>
      <c r="AE85" s="1349">
        <v>7995300</v>
      </c>
      <c r="AF85" s="1349">
        <v>8195200</v>
      </c>
      <c r="AG85" s="1349">
        <v>8400100</v>
      </c>
      <c r="AH85" s="1349">
        <v>8610100</v>
      </c>
      <c r="AI85" s="1349">
        <v>8825400</v>
      </c>
      <c r="AJ85" s="1349">
        <v>9046000</v>
      </c>
      <c r="AK85" s="1349">
        <v>9272200</v>
      </c>
      <c r="AL85" s="1349">
        <v>9504000</v>
      </c>
      <c r="AM85" s="1349">
        <v>9741600</v>
      </c>
      <c r="AN85" s="1349">
        <v>9985100</v>
      </c>
      <c r="AO85" s="1349">
        <v>10234700</v>
      </c>
      <c r="AP85" s="1349">
        <v>10490600</v>
      </c>
      <c r="AQ85" s="1349">
        <v>10752900</v>
      </c>
      <c r="AR85" s="1349">
        <v>11021700</v>
      </c>
      <c r="AS85" s="1350">
        <v>11297200</v>
      </c>
    </row>
    <row r="86" spans="1:45" s="420" customFormat="1" ht="15.6" customHeight="1">
      <c r="A86" s="171"/>
      <c r="B86" s="171"/>
      <c r="C86" s="1347"/>
      <c r="D86" s="247">
        <v>75</v>
      </c>
      <c r="F86" s="22"/>
      <c r="G86" s="131"/>
      <c r="H86" s="20"/>
      <c r="I86" s="472" t="s">
        <v>626</v>
      </c>
      <c r="J86" s="661"/>
      <c r="K86" s="661"/>
      <c r="L86" s="661"/>
      <c r="M86" s="661"/>
      <c r="N86" s="661"/>
      <c r="O86" s="661"/>
      <c r="P86" s="661"/>
      <c r="Q86" s="661"/>
      <c r="R86" s="477"/>
      <c r="S86" s="477"/>
      <c r="T86" s="1289"/>
      <c r="U86" s="477"/>
      <c r="V86" s="424"/>
      <c r="W86" s="1199"/>
      <c r="X86" s="477"/>
      <c r="Y86" s="1289"/>
      <c r="Z86" s="1199"/>
      <c r="AA86" s="1199"/>
      <c r="AB86" s="1199"/>
      <c r="AC86" s="1348">
        <v>0</v>
      </c>
      <c r="AD86" s="1349">
        <v>0</v>
      </c>
      <c r="AE86" s="1349">
        <v>0</v>
      </c>
      <c r="AF86" s="1349">
        <v>0</v>
      </c>
      <c r="AG86" s="1349">
        <v>0</v>
      </c>
      <c r="AH86" s="1349">
        <v>0</v>
      </c>
      <c r="AI86" s="1349">
        <v>0</v>
      </c>
      <c r="AJ86" s="1349">
        <v>0</v>
      </c>
      <c r="AK86" s="1349">
        <v>0</v>
      </c>
      <c r="AL86" s="1349">
        <v>0</v>
      </c>
      <c r="AM86" s="1349">
        <v>0</v>
      </c>
      <c r="AN86" s="1349">
        <v>0</v>
      </c>
      <c r="AO86" s="1349">
        <v>0</v>
      </c>
      <c r="AP86" s="1349">
        <v>0</v>
      </c>
      <c r="AQ86" s="1349">
        <v>0</v>
      </c>
      <c r="AR86" s="1349">
        <v>0</v>
      </c>
      <c r="AS86" s="1350">
        <v>0</v>
      </c>
    </row>
    <row r="87" spans="1:45" s="420" customFormat="1" ht="15.6" customHeight="1">
      <c r="A87" s="171"/>
      <c r="B87" s="171"/>
      <c r="C87" s="1347"/>
      <c r="D87" s="247">
        <v>76</v>
      </c>
      <c r="F87" s="22"/>
      <c r="G87" s="131"/>
      <c r="H87" s="20"/>
      <c r="I87" s="472" t="s">
        <v>629</v>
      </c>
      <c r="J87" s="661"/>
      <c r="K87" s="661"/>
      <c r="L87" s="661"/>
      <c r="M87" s="661"/>
      <c r="N87" s="661"/>
      <c r="O87" s="661"/>
      <c r="P87" s="661"/>
      <c r="Q87" s="661"/>
      <c r="R87" s="477"/>
      <c r="S87" s="477"/>
      <c r="T87" s="1289"/>
      <c r="U87" s="477"/>
      <c r="V87" s="424"/>
      <c r="W87" s="1199"/>
      <c r="X87" s="477"/>
      <c r="Y87" s="1289"/>
      <c r="Z87" s="1199"/>
      <c r="AA87" s="1199"/>
      <c r="AB87" s="1199"/>
      <c r="AC87" s="1348">
        <v>0</v>
      </c>
      <c r="AD87" s="1349">
        <v>0</v>
      </c>
      <c r="AE87" s="1349">
        <v>0</v>
      </c>
      <c r="AF87" s="1349">
        <v>0</v>
      </c>
      <c r="AG87" s="1349">
        <v>0</v>
      </c>
      <c r="AH87" s="1349">
        <v>0</v>
      </c>
      <c r="AI87" s="1349">
        <v>0</v>
      </c>
      <c r="AJ87" s="1349">
        <v>0</v>
      </c>
      <c r="AK87" s="1349">
        <v>0</v>
      </c>
      <c r="AL87" s="1349">
        <v>0</v>
      </c>
      <c r="AM87" s="1349">
        <v>0</v>
      </c>
      <c r="AN87" s="1349">
        <v>0</v>
      </c>
      <c r="AO87" s="1349">
        <v>0</v>
      </c>
      <c r="AP87" s="1349">
        <v>0</v>
      </c>
      <c r="AQ87" s="1349">
        <v>0</v>
      </c>
      <c r="AR87" s="1349">
        <v>0</v>
      </c>
      <c r="AS87" s="1350">
        <v>0</v>
      </c>
    </row>
    <row r="88" spans="1:45" s="420" customFormat="1" ht="15.6" customHeight="1">
      <c r="A88" s="171"/>
      <c r="B88" s="171"/>
      <c r="C88" s="1347"/>
      <c r="D88" s="247">
        <v>77</v>
      </c>
      <c r="F88" s="22"/>
      <c r="G88" s="131"/>
      <c r="H88" s="20"/>
      <c r="I88" s="472" t="s">
        <v>632</v>
      </c>
      <c r="J88" s="661"/>
      <c r="K88" s="661"/>
      <c r="L88" s="661"/>
      <c r="M88" s="661"/>
      <c r="N88" s="661"/>
      <c r="O88" s="661"/>
      <c r="P88" s="661"/>
      <c r="Q88" s="661"/>
      <c r="R88" s="477"/>
      <c r="S88" s="477"/>
      <c r="T88" s="1289"/>
      <c r="U88" s="477"/>
      <c r="V88" s="424"/>
      <c r="W88" s="1199"/>
      <c r="X88" s="477"/>
      <c r="Y88" s="1289"/>
      <c r="Z88" s="1199"/>
      <c r="AA88" s="1199"/>
      <c r="AB88" s="1199"/>
      <c r="AC88" s="1348">
        <v>2424849.1928046248</v>
      </c>
      <c r="AD88" s="1349">
        <v>818268</v>
      </c>
      <c r="AE88" s="1349">
        <v>819390</v>
      </c>
      <c r="AF88" s="1349">
        <v>839900</v>
      </c>
      <c r="AG88" s="1349">
        <v>860900</v>
      </c>
      <c r="AH88" s="1349">
        <v>882400</v>
      </c>
      <c r="AI88" s="1349">
        <v>904500</v>
      </c>
      <c r="AJ88" s="1349">
        <v>927100</v>
      </c>
      <c r="AK88" s="1349">
        <v>950300</v>
      </c>
      <c r="AL88" s="1349">
        <v>974100</v>
      </c>
      <c r="AM88" s="1349">
        <v>998500</v>
      </c>
      <c r="AN88" s="1349">
        <v>1023500</v>
      </c>
      <c r="AO88" s="1349">
        <v>1049100</v>
      </c>
      <c r="AP88" s="1349">
        <v>1075300</v>
      </c>
      <c r="AQ88" s="1349">
        <v>1102200</v>
      </c>
      <c r="AR88" s="1349">
        <v>1129800</v>
      </c>
      <c r="AS88" s="1350">
        <v>1158000</v>
      </c>
    </row>
    <row r="89" spans="1:45" s="420" customFormat="1" ht="15.6" customHeight="1">
      <c r="A89" s="171"/>
      <c r="B89" s="171"/>
      <c r="C89" s="1347"/>
      <c r="D89" s="247">
        <v>78</v>
      </c>
      <c r="F89" s="22"/>
      <c r="G89" s="131"/>
      <c r="H89" s="20"/>
      <c r="I89" s="115" t="s">
        <v>635</v>
      </c>
      <c r="J89" s="152"/>
      <c r="K89" s="152"/>
      <c r="L89" s="152"/>
      <c r="M89" s="152"/>
      <c r="N89" s="152"/>
      <c r="O89" s="152"/>
      <c r="P89" s="152"/>
      <c r="Q89" s="152"/>
      <c r="R89" s="477"/>
      <c r="S89" s="477"/>
      <c r="T89" s="1289"/>
      <c r="U89" s="477"/>
      <c r="V89" s="424"/>
      <c r="W89" s="1199"/>
      <c r="X89" s="477"/>
      <c r="Y89" s="1289"/>
      <c r="Z89" s="1199"/>
      <c r="AA89" s="1199"/>
      <c r="AB89" s="1199"/>
      <c r="AC89" s="1348">
        <v>0</v>
      </c>
      <c r="AD89" s="1349">
        <v>-569100</v>
      </c>
      <c r="AE89" s="1349">
        <v>-595500</v>
      </c>
      <c r="AF89" s="1349">
        <v>-610400</v>
      </c>
      <c r="AG89" s="1349">
        <v>-625700</v>
      </c>
      <c r="AH89" s="1349">
        <v>-641300</v>
      </c>
      <c r="AI89" s="1349">
        <v>-657300</v>
      </c>
      <c r="AJ89" s="1349">
        <v>-673700</v>
      </c>
      <c r="AK89" s="1349">
        <v>-690500</v>
      </c>
      <c r="AL89" s="1349">
        <v>-707800</v>
      </c>
      <c r="AM89" s="1349">
        <v>-725500</v>
      </c>
      <c r="AN89" s="1349">
        <v>-743600</v>
      </c>
      <c r="AO89" s="1349">
        <v>-762200</v>
      </c>
      <c r="AP89" s="1349">
        <v>-781300</v>
      </c>
      <c r="AQ89" s="1349">
        <v>-800800</v>
      </c>
      <c r="AR89" s="1349">
        <v>-820800</v>
      </c>
      <c r="AS89" s="1350">
        <v>-841300</v>
      </c>
    </row>
    <row r="90" spans="1:45" s="998" customFormat="1" ht="15.6" customHeight="1">
      <c r="A90" s="171"/>
      <c r="B90" s="171"/>
      <c r="C90" s="1347"/>
      <c r="D90" s="247">
        <v>79</v>
      </c>
      <c r="F90" s="22"/>
      <c r="G90" s="505"/>
      <c r="H90" s="506"/>
      <c r="I90" s="507" t="s">
        <v>38</v>
      </c>
      <c r="J90" s="654"/>
      <c r="K90" s="654"/>
      <c r="L90" s="654"/>
      <c r="M90" s="654"/>
      <c r="N90" s="654"/>
      <c r="O90" s="654"/>
      <c r="P90" s="654"/>
      <c r="Q90" s="654"/>
      <c r="R90" s="508"/>
      <c r="S90" s="508"/>
      <c r="T90" s="1289"/>
      <c r="U90" s="508"/>
      <c r="V90" s="424"/>
      <c r="W90" s="1199"/>
      <c r="X90" s="508"/>
      <c r="Y90" s="1289"/>
      <c r="Z90" s="1199"/>
      <c r="AA90" s="1199"/>
      <c r="AB90" s="1199"/>
      <c r="AC90" s="508">
        <v>15780199.882080594</v>
      </c>
      <c r="AD90" s="508">
        <v>11999104.04534667</v>
      </c>
      <c r="AE90" s="508">
        <v>12398595.247375</v>
      </c>
      <c r="AF90" s="508">
        <v>12762200</v>
      </c>
      <c r="AG90" s="508">
        <v>13168200</v>
      </c>
      <c r="AH90" s="508">
        <v>13591100</v>
      </c>
      <c r="AI90" s="508">
        <v>14026200</v>
      </c>
      <c r="AJ90" s="508">
        <v>14429300</v>
      </c>
      <c r="AK90" s="508">
        <v>14844600</v>
      </c>
      <c r="AL90" s="508">
        <v>15272200</v>
      </c>
      <c r="AM90" s="508">
        <v>15714100</v>
      </c>
      <c r="AN90" s="508">
        <v>16170700</v>
      </c>
      <c r="AO90" s="508">
        <v>16642300</v>
      </c>
      <c r="AP90" s="508">
        <v>17129600</v>
      </c>
      <c r="AQ90" s="508">
        <v>17633100</v>
      </c>
      <c r="AR90" s="508">
        <v>18153200</v>
      </c>
      <c r="AS90" s="509">
        <v>18690400</v>
      </c>
    </row>
    <row r="91" spans="1:45" s="420" customFormat="1" ht="15.6" customHeight="1">
      <c r="A91" s="171"/>
      <c r="B91" s="171"/>
      <c r="C91" s="1347"/>
      <c r="D91" s="247">
        <v>80</v>
      </c>
      <c r="F91" s="22"/>
      <c r="G91" s="131"/>
      <c r="H91" s="569" t="s">
        <v>1790</v>
      </c>
      <c r="I91" s="472"/>
      <c r="J91" s="661"/>
      <c r="K91" s="661"/>
      <c r="L91" s="661"/>
      <c r="M91" s="661"/>
      <c r="N91" s="661"/>
      <c r="O91" s="661"/>
      <c r="P91" s="661"/>
      <c r="Q91" s="661"/>
      <c r="R91" s="477"/>
      <c r="S91" s="477"/>
      <c r="T91" s="1289"/>
      <c r="U91" s="477"/>
      <c r="V91" s="424"/>
      <c r="W91" s="1199"/>
      <c r="X91" s="477"/>
      <c r="Y91" s="1289"/>
      <c r="Z91" s="1199"/>
      <c r="AA91" s="1199"/>
      <c r="AB91" s="1199"/>
      <c r="AC91" s="473"/>
      <c r="AD91" s="473"/>
      <c r="AE91" s="473"/>
      <c r="AF91" s="473"/>
      <c r="AG91" s="473"/>
      <c r="AH91" s="473"/>
      <c r="AI91" s="473"/>
      <c r="AJ91" s="473"/>
      <c r="AK91" s="473"/>
      <c r="AL91" s="473"/>
      <c r="AM91" s="473"/>
      <c r="AN91" s="473"/>
      <c r="AO91" s="473"/>
      <c r="AP91" s="473"/>
      <c r="AQ91" s="473"/>
      <c r="AR91" s="473"/>
      <c r="AS91" s="1288"/>
    </row>
    <row r="92" spans="1:45" s="420" customFormat="1" ht="15.6" customHeight="1">
      <c r="A92" s="171"/>
      <c r="B92" s="171"/>
      <c r="C92" s="1347"/>
      <c r="D92" s="247">
        <v>81</v>
      </c>
      <c r="F92" s="22"/>
      <c r="G92" s="131"/>
      <c r="H92" s="20"/>
      <c r="I92" s="472" t="s">
        <v>623</v>
      </c>
      <c r="J92" s="661"/>
      <c r="K92" s="661"/>
      <c r="L92" s="661"/>
      <c r="M92" s="661"/>
      <c r="N92" s="661"/>
      <c r="O92" s="661"/>
      <c r="P92" s="661"/>
      <c r="Q92" s="661"/>
      <c r="R92" s="477"/>
      <c r="S92" s="477"/>
      <c r="T92" s="1289"/>
      <c r="U92" s="477"/>
      <c r="V92" s="424"/>
      <c r="W92" s="1199"/>
      <c r="X92" s="477"/>
      <c r="Y92" s="1289"/>
      <c r="Z92" s="1199"/>
      <c r="AA92" s="1199"/>
      <c r="AB92" s="1199"/>
      <c r="AC92" s="1348">
        <v>620953.24868665566</v>
      </c>
      <c r="AD92" s="1349">
        <v>2344095.44210666</v>
      </c>
      <c r="AE92" s="1349">
        <v>2478800.4143650001</v>
      </c>
      <c r="AF92" s="1349">
        <v>2572600</v>
      </c>
      <c r="AG92" s="1349">
        <v>2688500</v>
      </c>
      <c r="AH92" s="1349">
        <v>2811300</v>
      </c>
      <c r="AI92" s="1349">
        <v>2938000</v>
      </c>
      <c r="AJ92" s="1349">
        <v>3042600</v>
      </c>
      <c r="AK92" s="1349">
        <v>3151000</v>
      </c>
      <c r="AL92" s="1349">
        <v>3263300</v>
      </c>
      <c r="AM92" s="1349">
        <v>3380500</v>
      </c>
      <c r="AN92" s="1349">
        <v>3502800</v>
      </c>
      <c r="AO92" s="1349">
        <v>3630300</v>
      </c>
      <c r="AP92" s="1349">
        <v>3763300</v>
      </c>
      <c r="AQ92" s="1349">
        <v>3902000</v>
      </c>
      <c r="AR92" s="1349">
        <v>4046600</v>
      </c>
      <c r="AS92" s="1350">
        <v>4197300</v>
      </c>
    </row>
    <row r="93" spans="1:45" s="420" customFormat="1" ht="15.6" customHeight="1">
      <c r="A93" s="171"/>
      <c r="B93" s="171"/>
      <c r="C93" s="1347"/>
      <c r="D93" s="247">
        <v>82</v>
      </c>
      <c r="F93" s="22"/>
      <c r="G93" s="131"/>
      <c r="H93" s="20"/>
      <c r="I93" s="472" t="s">
        <v>625</v>
      </c>
      <c r="J93" s="661"/>
      <c r="K93" s="661"/>
      <c r="L93" s="661"/>
      <c r="M93" s="661"/>
      <c r="N93" s="661"/>
      <c r="O93" s="661"/>
      <c r="P93" s="661"/>
      <c r="Q93" s="661"/>
      <c r="R93" s="477"/>
      <c r="S93" s="477"/>
      <c r="T93" s="1289"/>
      <c r="U93" s="477"/>
      <c r="V93" s="424"/>
      <c r="W93" s="1199"/>
      <c r="X93" s="477"/>
      <c r="Y93" s="1289"/>
      <c r="Z93" s="1199"/>
      <c r="AA93" s="1199"/>
      <c r="AB93" s="1199"/>
      <c r="AC93" s="1348">
        <v>0</v>
      </c>
      <c r="AD93" s="1349">
        <v>85000</v>
      </c>
      <c r="AE93" s="1349">
        <v>85000</v>
      </c>
      <c r="AF93" s="1349">
        <v>87100</v>
      </c>
      <c r="AG93" s="1349">
        <v>89300</v>
      </c>
      <c r="AH93" s="1349">
        <v>91500</v>
      </c>
      <c r="AI93" s="1349">
        <v>93800</v>
      </c>
      <c r="AJ93" s="1349">
        <v>96100</v>
      </c>
      <c r="AK93" s="1349">
        <v>98500</v>
      </c>
      <c r="AL93" s="1349">
        <v>101000</v>
      </c>
      <c r="AM93" s="1349">
        <v>103500</v>
      </c>
      <c r="AN93" s="1349">
        <v>106100</v>
      </c>
      <c r="AO93" s="1349">
        <v>108800</v>
      </c>
      <c r="AP93" s="1349">
        <v>111500</v>
      </c>
      <c r="AQ93" s="1349">
        <v>114300</v>
      </c>
      <c r="AR93" s="1349">
        <v>117200</v>
      </c>
      <c r="AS93" s="1350">
        <v>120100</v>
      </c>
    </row>
    <row r="94" spans="1:45" s="420" customFormat="1" ht="15.6" customHeight="1">
      <c r="A94" s="171"/>
      <c r="B94" s="171"/>
      <c r="C94" s="1347"/>
      <c r="D94" s="247">
        <v>83</v>
      </c>
      <c r="F94" s="22"/>
      <c r="G94" s="131"/>
      <c r="H94" s="20"/>
      <c r="I94" s="472" t="s">
        <v>626</v>
      </c>
      <c r="J94" s="661"/>
      <c r="K94" s="661"/>
      <c r="L94" s="661"/>
      <c r="M94" s="661"/>
      <c r="N94" s="661"/>
      <c r="O94" s="661"/>
      <c r="P94" s="661"/>
      <c r="Q94" s="661"/>
      <c r="R94" s="477"/>
      <c r="S94" s="477"/>
      <c r="T94" s="1289"/>
      <c r="U94" s="477"/>
      <c r="V94" s="424"/>
      <c r="W94" s="1199"/>
      <c r="X94" s="477"/>
      <c r="Y94" s="1289"/>
      <c r="Z94" s="1199"/>
      <c r="AA94" s="1199"/>
      <c r="AB94" s="1199"/>
      <c r="AC94" s="1348">
        <v>0</v>
      </c>
      <c r="AD94" s="1349">
        <v>0</v>
      </c>
      <c r="AE94" s="1349">
        <v>0</v>
      </c>
      <c r="AF94" s="1349">
        <v>0</v>
      </c>
      <c r="AG94" s="1349">
        <v>0</v>
      </c>
      <c r="AH94" s="1349">
        <v>0</v>
      </c>
      <c r="AI94" s="1349">
        <v>0</v>
      </c>
      <c r="AJ94" s="1349">
        <v>0</v>
      </c>
      <c r="AK94" s="1349">
        <v>0</v>
      </c>
      <c r="AL94" s="1349">
        <v>0</v>
      </c>
      <c r="AM94" s="1349">
        <v>0</v>
      </c>
      <c r="AN94" s="1349">
        <v>0</v>
      </c>
      <c r="AO94" s="1349">
        <v>0</v>
      </c>
      <c r="AP94" s="1349">
        <v>0</v>
      </c>
      <c r="AQ94" s="1349">
        <v>0</v>
      </c>
      <c r="AR94" s="1349">
        <v>0</v>
      </c>
      <c r="AS94" s="1350">
        <v>0</v>
      </c>
    </row>
    <row r="95" spans="1:45" s="420" customFormat="1" ht="15.6" customHeight="1">
      <c r="A95" s="171"/>
      <c r="B95" s="171"/>
      <c r="C95" s="1347"/>
      <c r="D95" s="247">
        <v>84</v>
      </c>
      <c r="F95" s="22"/>
      <c r="G95" s="131"/>
      <c r="H95" s="20"/>
      <c r="I95" s="472" t="s">
        <v>629</v>
      </c>
      <c r="J95" s="661"/>
      <c r="K95" s="661"/>
      <c r="L95" s="661"/>
      <c r="M95" s="661"/>
      <c r="N95" s="661"/>
      <c r="O95" s="661"/>
      <c r="P95" s="661"/>
      <c r="Q95" s="661"/>
      <c r="R95" s="477"/>
      <c r="S95" s="477"/>
      <c r="T95" s="1289"/>
      <c r="U95" s="477"/>
      <c r="V95" s="424"/>
      <c r="W95" s="1199"/>
      <c r="X95" s="477"/>
      <c r="Y95" s="1289"/>
      <c r="Z95" s="1199"/>
      <c r="AA95" s="1199"/>
      <c r="AB95" s="1199"/>
      <c r="AC95" s="1348">
        <v>0</v>
      </c>
      <c r="AD95" s="1349">
        <v>0</v>
      </c>
      <c r="AE95" s="1349">
        <v>0</v>
      </c>
      <c r="AF95" s="1349">
        <v>0</v>
      </c>
      <c r="AG95" s="1349">
        <v>0</v>
      </c>
      <c r="AH95" s="1349">
        <v>0</v>
      </c>
      <c r="AI95" s="1349">
        <v>0</v>
      </c>
      <c r="AJ95" s="1349">
        <v>0</v>
      </c>
      <c r="AK95" s="1349">
        <v>0</v>
      </c>
      <c r="AL95" s="1349">
        <v>0</v>
      </c>
      <c r="AM95" s="1349">
        <v>0</v>
      </c>
      <c r="AN95" s="1349">
        <v>0</v>
      </c>
      <c r="AO95" s="1349">
        <v>0</v>
      </c>
      <c r="AP95" s="1349">
        <v>0</v>
      </c>
      <c r="AQ95" s="1349">
        <v>0</v>
      </c>
      <c r="AR95" s="1349">
        <v>0</v>
      </c>
      <c r="AS95" s="1350">
        <v>0</v>
      </c>
    </row>
    <row r="96" spans="1:45" s="420" customFormat="1" ht="15.6" customHeight="1">
      <c r="A96" s="171"/>
      <c r="B96" s="171"/>
      <c r="C96" s="1347"/>
      <c r="D96" s="247">
        <v>85</v>
      </c>
      <c r="F96" s="22"/>
      <c r="G96" s="131"/>
      <c r="H96" s="20"/>
      <c r="I96" s="472" t="s">
        <v>632</v>
      </c>
      <c r="J96" s="661"/>
      <c r="K96" s="661"/>
      <c r="L96" s="661"/>
      <c r="M96" s="661"/>
      <c r="N96" s="661"/>
      <c r="O96" s="661"/>
      <c r="P96" s="661"/>
      <c r="Q96" s="661"/>
      <c r="R96" s="477"/>
      <c r="S96" s="477"/>
      <c r="T96" s="1289"/>
      <c r="U96" s="477"/>
      <c r="V96" s="424"/>
      <c r="W96" s="1199"/>
      <c r="X96" s="477"/>
      <c r="Y96" s="1289"/>
      <c r="Z96" s="1199"/>
      <c r="AA96" s="1199"/>
      <c r="AB96" s="1199"/>
      <c r="AC96" s="1348">
        <v>46576.448592838839</v>
      </c>
      <c r="AD96" s="1349">
        <v>329400</v>
      </c>
      <c r="AE96" s="1349">
        <v>329400</v>
      </c>
      <c r="AF96" s="1349">
        <v>337600</v>
      </c>
      <c r="AG96" s="1349">
        <v>346000</v>
      </c>
      <c r="AH96" s="1349">
        <v>354700</v>
      </c>
      <c r="AI96" s="1349">
        <v>363600</v>
      </c>
      <c r="AJ96" s="1349">
        <v>372700</v>
      </c>
      <c r="AK96" s="1349">
        <v>382000</v>
      </c>
      <c r="AL96" s="1349">
        <v>391600</v>
      </c>
      <c r="AM96" s="1349">
        <v>401400</v>
      </c>
      <c r="AN96" s="1349">
        <v>411400</v>
      </c>
      <c r="AO96" s="1349">
        <v>421700</v>
      </c>
      <c r="AP96" s="1349">
        <v>432200</v>
      </c>
      <c r="AQ96" s="1349">
        <v>443000</v>
      </c>
      <c r="AR96" s="1349">
        <v>454100</v>
      </c>
      <c r="AS96" s="1350">
        <v>465500</v>
      </c>
    </row>
    <row r="97" spans="1:45" s="420" customFormat="1" ht="15.6" customHeight="1">
      <c r="A97" s="171"/>
      <c r="B97" s="171"/>
      <c r="C97" s="1347"/>
      <c r="D97" s="247">
        <v>86</v>
      </c>
      <c r="F97" s="22"/>
      <c r="G97" s="131"/>
      <c r="H97" s="20"/>
      <c r="I97" s="115" t="s">
        <v>635</v>
      </c>
      <c r="J97" s="152"/>
      <c r="K97" s="152"/>
      <c r="L97" s="152"/>
      <c r="M97" s="152"/>
      <c r="N97" s="152"/>
      <c r="O97" s="152"/>
      <c r="P97" s="152"/>
      <c r="Q97" s="152"/>
      <c r="R97" s="477"/>
      <c r="S97" s="477"/>
      <c r="T97" s="1289"/>
      <c r="U97" s="477"/>
      <c r="V97" s="424"/>
      <c r="W97" s="1199"/>
      <c r="X97" s="477"/>
      <c r="Y97" s="1289"/>
      <c r="Z97" s="1199"/>
      <c r="AA97" s="1199"/>
      <c r="AB97" s="1199"/>
      <c r="AC97" s="1348">
        <v>0</v>
      </c>
      <c r="AD97" s="1349">
        <v>-124900</v>
      </c>
      <c r="AE97" s="1349">
        <v>-132600</v>
      </c>
      <c r="AF97" s="1349">
        <v>-135900</v>
      </c>
      <c r="AG97" s="1349">
        <v>-139300</v>
      </c>
      <c r="AH97" s="1349">
        <v>-142800</v>
      </c>
      <c r="AI97" s="1349">
        <v>-146400</v>
      </c>
      <c r="AJ97" s="1349">
        <v>-150100</v>
      </c>
      <c r="AK97" s="1349">
        <v>-153900</v>
      </c>
      <c r="AL97" s="1349">
        <v>-157700</v>
      </c>
      <c r="AM97" s="1349">
        <v>-161600</v>
      </c>
      <c r="AN97" s="1349">
        <v>-165600</v>
      </c>
      <c r="AO97" s="1349">
        <v>-169700</v>
      </c>
      <c r="AP97" s="1349">
        <v>-173900</v>
      </c>
      <c r="AQ97" s="1349">
        <v>-178200</v>
      </c>
      <c r="AR97" s="1349">
        <v>-182700</v>
      </c>
      <c r="AS97" s="1350">
        <v>-187300</v>
      </c>
    </row>
    <row r="98" spans="1:45" s="998" customFormat="1" ht="15.6" customHeight="1">
      <c r="A98" s="171"/>
      <c r="B98" s="171"/>
      <c r="C98" s="1347"/>
      <c r="D98" s="247">
        <v>87</v>
      </c>
      <c r="F98" s="22"/>
      <c r="G98" s="487"/>
      <c r="H98" s="82"/>
      <c r="I98" s="536" t="s">
        <v>38</v>
      </c>
      <c r="J98" s="146"/>
      <c r="K98" s="146"/>
      <c r="L98" s="146"/>
      <c r="M98" s="146"/>
      <c r="N98" s="146"/>
      <c r="O98" s="146"/>
      <c r="P98" s="146"/>
      <c r="Q98" s="146"/>
      <c r="R98" s="519"/>
      <c r="S98" s="519"/>
      <c r="T98" s="1289"/>
      <c r="U98" s="519"/>
      <c r="V98" s="424"/>
      <c r="W98" s="1199"/>
      <c r="X98" s="519"/>
      <c r="Y98" s="1289"/>
      <c r="Z98" s="1199"/>
      <c r="AA98" s="1199"/>
      <c r="AB98" s="1199"/>
      <c r="AC98" s="519">
        <v>667529.69727949449</v>
      </c>
      <c r="AD98" s="519">
        <v>2633595.44210666</v>
      </c>
      <c r="AE98" s="519">
        <v>2760600.4143650001</v>
      </c>
      <c r="AF98" s="519">
        <v>2861400</v>
      </c>
      <c r="AG98" s="519">
        <v>2984500</v>
      </c>
      <c r="AH98" s="519">
        <v>3114700</v>
      </c>
      <c r="AI98" s="519">
        <v>3249000</v>
      </c>
      <c r="AJ98" s="519">
        <v>3361300</v>
      </c>
      <c r="AK98" s="519">
        <v>3477600</v>
      </c>
      <c r="AL98" s="519">
        <v>3598200</v>
      </c>
      <c r="AM98" s="519">
        <v>3723800</v>
      </c>
      <c r="AN98" s="519">
        <v>3854700</v>
      </c>
      <c r="AO98" s="519">
        <v>3991100</v>
      </c>
      <c r="AP98" s="519">
        <v>4133100</v>
      </c>
      <c r="AQ98" s="519">
        <v>4281100</v>
      </c>
      <c r="AR98" s="519">
        <v>4435200</v>
      </c>
      <c r="AS98" s="520">
        <v>4595600</v>
      </c>
    </row>
    <row r="99" spans="1:45" s="420" customFormat="1" ht="15.6" customHeight="1">
      <c r="A99" s="171"/>
      <c r="B99" s="171"/>
      <c r="C99" s="1347"/>
      <c r="D99" s="247">
        <v>88</v>
      </c>
      <c r="F99" s="22"/>
      <c r="G99" s="129"/>
      <c r="H99" s="589" t="s">
        <v>736</v>
      </c>
      <c r="I99" s="485"/>
      <c r="J99" s="510"/>
      <c r="K99" s="510"/>
      <c r="L99" s="510"/>
      <c r="M99" s="510"/>
      <c r="N99" s="510"/>
      <c r="O99" s="510"/>
      <c r="P99" s="510"/>
      <c r="Q99" s="510"/>
      <c r="R99" s="511"/>
      <c r="S99" s="511"/>
      <c r="T99" s="1289"/>
      <c r="U99" s="511"/>
      <c r="V99" s="424"/>
      <c r="W99" s="1199"/>
      <c r="X99" s="511"/>
      <c r="Y99" s="1289"/>
      <c r="Z99" s="1199"/>
      <c r="AA99" s="1199"/>
      <c r="AB99" s="1199"/>
      <c r="AC99" s="486"/>
      <c r="AD99" s="486"/>
      <c r="AE99" s="486"/>
      <c r="AF99" s="486"/>
      <c r="AG99" s="486"/>
      <c r="AH99" s="486"/>
      <c r="AI99" s="486"/>
      <c r="AJ99" s="486"/>
      <c r="AK99" s="486"/>
      <c r="AL99" s="486"/>
      <c r="AM99" s="486"/>
      <c r="AN99" s="486"/>
      <c r="AO99" s="486"/>
      <c r="AP99" s="486"/>
      <c r="AQ99" s="486"/>
      <c r="AR99" s="486"/>
      <c r="AS99" s="431"/>
    </row>
    <row r="100" spans="1:45" s="420" customFormat="1" ht="15.6" customHeight="1">
      <c r="A100" s="171"/>
      <c r="B100" s="171"/>
      <c r="C100" s="1347"/>
      <c r="D100" s="247">
        <v>89</v>
      </c>
      <c r="F100" s="22"/>
      <c r="G100" s="131"/>
      <c r="H100" s="20"/>
      <c r="I100" s="472" t="s">
        <v>623</v>
      </c>
      <c r="J100" s="661"/>
      <c r="K100" s="661"/>
      <c r="L100" s="661"/>
      <c r="M100" s="661"/>
      <c r="N100" s="661"/>
      <c r="O100" s="661"/>
      <c r="P100" s="661"/>
      <c r="Q100" s="661"/>
      <c r="R100" s="477"/>
      <c r="S100" s="477"/>
      <c r="T100" s="1289"/>
      <c r="U100" s="477"/>
      <c r="V100" s="424"/>
      <c r="W100" s="1199"/>
      <c r="X100" s="477"/>
      <c r="Y100" s="1289"/>
      <c r="Z100" s="1199"/>
      <c r="AA100" s="1199"/>
      <c r="AB100" s="1199"/>
      <c r="AC100" s="1348">
        <v>450899.66190939728</v>
      </c>
      <c r="AD100" s="1349">
        <v>632521.47600000002</v>
      </c>
      <c r="AE100" s="1349">
        <v>663625.74956999999</v>
      </c>
      <c r="AF100" s="1349">
        <v>688700</v>
      </c>
      <c r="AG100" s="1349">
        <v>719700</v>
      </c>
      <c r="AH100" s="1349">
        <v>752600</v>
      </c>
      <c r="AI100" s="1349">
        <v>786500</v>
      </c>
      <c r="AJ100" s="1349">
        <v>814500</v>
      </c>
      <c r="AK100" s="1349">
        <v>843500</v>
      </c>
      <c r="AL100" s="1349">
        <v>873600</v>
      </c>
      <c r="AM100" s="1349">
        <v>905000</v>
      </c>
      <c r="AN100" s="1349">
        <v>937700</v>
      </c>
      <c r="AO100" s="1349">
        <v>971800</v>
      </c>
      <c r="AP100" s="1349">
        <v>1007400</v>
      </c>
      <c r="AQ100" s="1349">
        <v>1044500</v>
      </c>
      <c r="AR100" s="1349">
        <v>1083200</v>
      </c>
      <c r="AS100" s="1350">
        <v>1123500</v>
      </c>
    </row>
    <row r="101" spans="1:45" s="420" customFormat="1" ht="15.6" customHeight="1">
      <c r="A101" s="171"/>
      <c r="B101" s="171"/>
      <c r="C101" s="1347"/>
      <c r="D101" s="247">
        <v>90</v>
      </c>
      <c r="F101" s="22"/>
      <c r="G101" s="131"/>
      <c r="H101" s="20"/>
      <c r="I101" s="472" t="s">
        <v>625</v>
      </c>
      <c r="J101" s="661"/>
      <c r="K101" s="661"/>
      <c r="L101" s="661"/>
      <c r="M101" s="661"/>
      <c r="N101" s="661"/>
      <c r="O101" s="661"/>
      <c r="P101" s="661"/>
      <c r="Q101" s="661"/>
      <c r="R101" s="477"/>
      <c r="S101" s="477"/>
      <c r="T101" s="1289"/>
      <c r="U101" s="477"/>
      <c r="V101" s="424"/>
      <c r="W101" s="1199"/>
      <c r="X101" s="477"/>
      <c r="Y101" s="1289"/>
      <c r="Z101" s="1199"/>
      <c r="AA101" s="1199"/>
      <c r="AB101" s="1199"/>
      <c r="AC101" s="1348">
        <v>123873.53349159267</v>
      </c>
      <c r="AD101" s="1349">
        <v>300000</v>
      </c>
      <c r="AE101" s="1349">
        <v>300000</v>
      </c>
      <c r="AF101" s="1349">
        <v>307500</v>
      </c>
      <c r="AG101" s="1349">
        <v>315200</v>
      </c>
      <c r="AH101" s="1349">
        <v>323100</v>
      </c>
      <c r="AI101" s="1349">
        <v>331200</v>
      </c>
      <c r="AJ101" s="1349">
        <v>339500</v>
      </c>
      <c r="AK101" s="1349">
        <v>348000</v>
      </c>
      <c r="AL101" s="1349">
        <v>356700</v>
      </c>
      <c r="AM101" s="1349">
        <v>365600</v>
      </c>
      <c r="AN101" s="1349">
        <v>374700</v>
      </c>
      <c r="AO101" s="1349">
        <v>384100</v>
      </c>
      <c r="AP101" s="1349">
        <v>393700</v>
      </c>
      <c r="AQ101" s="1349">
        <v>403500</v>
      </c>
      <c r="AR101" s="1349">
        <v>413600</v>
      </c>
      <c r="AS101" s="1350">
        <v>423900</v>
      </c>
    </row>
    <row r="102" spans="1:45" s="420" customFormat="1" ht="15.6" customHeight="1">
      <c r="A102" s="171"/>
      <c r="B102" s="171"/>
      <c r="C102" s="1347"/>
      <c r="D102" s="247">
        <v>91</v>
      </c>
      <c r="F102" s="22"/>
      <c r="G102" s="131"/>
      <c r="H102" s="20"/>
      <c r="I102" s="472" t="s">
        <v>626</v>
      </c>
      <c r="J102" s="661"/>
      <c r="K102" s="661"/>
      <c r="L102" s="661"/>
      <c r="M102" s="661"/>
      <c r="N102" s="661"/>
      <c r="O102" s="661"/>
      <c r="P102" s="661"/>
      <c r="Q102" s="661"/>
      <c r="R102" s="477"/>
      <c r="S102" s="477"/>
      <c r="T102" s="1289"/>
      <c r="U102" s="477"/>
      <c r="V102" s="424"/>
      <c r="W102" s="1199"/>
      <c r="X102" s="477"/>
      <c r="Y102" s="1289"/>
      <c r="Z102" s="1199"/>
      <c r="AA102" s="1199"/>
      <c r="AB102" s="1199"/>
      <c r="AC102" s="1348">
        <v>0</v>
      </c>
      <c r="AD102" s="1349">
        <v>0</v>
      </c>
      <c r="AE102" s="1349">
        <v>0</v>
      </c>
      <c r="AF102" s="1349">
        <v>0</v>
      </c>
      <c r="AG102" s="1349">
        <v>0</v>
      </c>
      <c r="AH102" s="1349">
        <v>0</v>
      </c>
      <c r="AI102" s="1349">
        <v>0</v>
      </c>
      <c r="AJ102" s="1349">
        <v>0</v>
      </c>
      <c r="AK102" s="1349">
        <v>0</v>
      </c>
      <c r="AL102" s="1349">
        <v>0</v>
      </c>
      <c r="AM102" s="1349">
        <v>0</v>
      </c>
      <c r="AN102" s="1349">
        <v>0</v>
      </c>
      <c r="AO102" s="1349">
        <v>0</v>
      </c>
      <c r="AP102" s="1349">
        <v>0</v>
      </c>
      <c r="AQ102" s="1349">
        <v>0</v>
      </c>
      <c r="AR102" s="1349">
        <v>0</v>
      </c>
      <c r="AS102" s="1350">
        <v>0</v>
      </c>
    </row>
    <row r="103" spans="1:45" s="420" customFormat="1" ht="15.6" customHeight="1">
      <c r="A103" s="171"/>
      <c r="B103" s="171"/>
      <c r="C103" s="1347"/>
      <c r="D103" s="247">
        <v>92</v>
      </c>
      <c r="F103" s="22"/>
      <c r="G103" s="131"/>
      <c r="H103" s="20"/>
      <c r="I103" s="472" t="s">
        <v>629</v>
      </c>
      <c r="J103" s="661"/>
      <c r="K103" s="661"/>
      <c r="L103" s="661"/>
      <c r="M103" s="661"/>
      <c r="N103" s="661"/>
      <c r="O103" s="661"/>
      <c r="P103" s="661"/>
      <c r="Q103" s="661"/>
      <c r="R103" s="477"/>
      <c r="S103" s="477"/>
      <c r="T103" s="1289"/>
      <c r="U103" s="477"/>
      <c r="V103" s="424"/>
      <c r="W103" s="1199"/>
      <c r="X103" s="477"/>
      <c r="Y103" s="1289"/>
      <c r="Z103" s="1199"/>
      <c r="AA103" s="1199"/>
      <c r="AB103" s="1199"/>
      <c r="AC103" s="1348">
        <v>0</v>
      </c>
      <c r="AD103" s="1349">
        <v>0</v>
      </c>
      <c r="AE103" s="1349">
        <v>0</v>
      </c>
      <c r="AF103" s="1349">
        <v>0</v>
      </c>
      <c r="AG103" s="1349">
        <v>0</v>
      </c>
      <c r="AH103" s="1349">
        <v>0</v>
      </c>
      <c r="AI103" s="1349">
        <v>0</v>
      </c>
      <c r="AJ103" s="1349">
        <v>0</v>
      </c>
      <c r="AK103" s="1349">
        <v>0</v>
      </c>
      <c r="AL103" s="1349">
        <v>0</v>
      </c>
      <c r="AM103" s="1349">
        <v>0</v>
      </c>
      <c r="AN103" s="1349">
        <v>0</v>
      </c>
      <c r="AO103" s="1349">
        <v>0</v>
      </c>
      <c r="AP103" s="1349">
        <v>0</v>
      </c>
      <c r="AQ103" s="1349">
        <v>0</v>
      </c>
      <c r="AR103" s="1349">
        <v>0</v>
      </c>
      <c r="AS103" s="1350">
        <v>0</v>
      </c>
    </row>
    <row r="104" spans="1:45" s="420" customFormat="1" ht="15.6" customHeight="1">
      <c r="A104" s="171"/>
      <c r="B104" s="171"/>
      <c r="C104" s="1347"/>
      <c r="D104" s="247">
        <v>93</v>
      </c>
      <c r="F104" s="22"/>
      <c r="G104" s="131"/>
      <c r="H104" s="20"/>
      <c r="I104" s="472" t="s">
        <v>632</v>
      </c>
      <c r="J104" s="661"/>
      <c r="K104" s="661"/>
      <c r="L104" s="661"/>
      <c r="M104" s="661"/>
      <c r="N104" s="661"/>
      <c r="O104" s="661"/>
      <c r="P104" s="661"/>
      <c r="Q104" s="661"/>
      <c r="R104" s="477"/>
      <c r="S104" s="477"/>
      <c r="T104" s="1289"/>
      <c r="U104" s="477"/>
      <c r="V104" s="424"/>
      <c r="W104" s="1199"/>
      <c r="X104" s="477"/>
      <c r="Y104" s="1289"/>
      <c r="Z104" s="1199"/>
      <c r="AA104" s="1199"/>
      <c r="AB104" s="1199"/>
      <c r="AC104" s="1348">
        <v>38549.44362258364</v>
      </c>
      <c r="AD104" s="1349">
        <v>144400</v>
      </c>
      <c r="AE104" s="1349">
        <v>129400</v>
      </c>
      <c r="AF104" s="1349">
        <v>132600</v>
      </c>
      <c r="AG104" s="1349">
        <v>135900</v>
      </c>
      <c r="AH104" s="1349">
        <v>139300</v>
      </c>
      <c r="AI104" s="1349">
        <v>142800</v>
      </c>
      <c r="AJ104" s="1349">
        <v>146400</v>
      </c>
      <c r="AK104" s="1349">
        <v>150100</v>
      </c>
      <c r="AL104" s="1349">
        <v>153900</v>
      </c>
      <c r="AM104" s="1349">
        <v>157700</v>
      </c>
      <c r="AN104" s="1349">
        <v>161600</v>
      </c>
      <c r="AO104" s="1349">
        <v>165600</v>
      </c>
      <c r="AP104" s="1349">
        <v>169700</v>
      </c>
      <c r="AQ104" s="1349">
        <v>173900</v>
      </c>
      <c r="AR104" s="1349">
        <v>178200</v>
      </c>
      <c r="AS104" s="1350">
        <v>182700</v>
      </c>
    </row>
    <row r="105" spans="1:45" s="420" customFormat="1" ht="15.6" customHeight="1">
      <c r="A105" s="171"/>
      <c r="B105" s="171"/>
      <c r="C105" s="1347"/>
      <c r="D105" s="247">
        <v>94</v>
      </c>
      <c r="F105" s="22"/>
      <c r="G105" s="131"/>
      <c r="H105" s="20"/>
      <c r="I105" s="115" t="s">
        <v>635</v>
      </c>
      <c r="J105" s="152"/>
      <c r="K105" s="152"/>
      <c r="L105" s="152"/>
      <c r="M105" s="152"/>
      <c r="N105" s="152"/>
      <c r="O105" s="152"/>
      <c r="P105" s="152"/>
      <c r="Q105" s="152"/>
      <c r="R105" s="477"/>
      <c r="S105" s="477"/>
      <c r="T105" s="1289"/>
      <c r="U105" s="477"/>
      <c r="V105" s="424"/>
      <c r="W105" s="1199"/>
      <c r="X105" s="477"/>
      <c r="Y105" s="1289"/>
      <c r="Z105" s="1199"/>
      <c r="AA105" s="1199"/>
      <c r="AB105" s="1199"/>
      <c r="AC105" s="1348">
        <v>0</v>
      </c>
      <c r="AD105" s="1349">
        <v>-48800</v>
      </c>
      <c r="AE105" s="1349">
        <v>-50100</v>
      </c>
      <c r="AF105" s="1349">
        <v>-51400</v>
      </c>
      <c r="AG105" s="1349">
        <v>-52700</v>
      </c>
      <c r="AH105" s="1349">
        <v>-54000</v>
      </c>
      <c r="AI105" s="1349">
        <v>-55400</v>
      </c>
      <c r="AJ105" s="1349">
        <v>-56800</v>
      </c>
      <c r="AK105" s="1349">
        <v>-58200</v>
      </c>
      <c r="AL105" s="1349">
        <v>-59700</v>
      </c>
      <c r="AM105" s="1349">
        <v>-61200</v>
      </c>
      <c r="AN105" s="1349">
        <v>-62700</v>
      </c>
      <c r="AO105" s="1349">
        <v>-64300</v>
      </c>
      <c r="AP105" s="1349">
        <v>-65900</v>
      </c>
      <c r="AQ105" s="1349">
        <v>-67500</v>
      </c>
      <c r="AR105" s="1349">
        <v>-69200</v>
      </c>
      <c r="AS105" s="1350">
        <v>-70900</v>
      </c>
    </row>
    <row r="106" spans="1:45" s="998" customFormat="1" ht="15.6" customHeight="1">
      <c r="A106" s="171"/>
      <c r="B106" s="171"/>
      <c r="C106" s="1347"/>
      <c r="D106" s="247">
        <v>95</v>
      </c>
      <c r="F106" s="22"/>
      <c r="G106" s="505"/>
      <c r="H106" s="506"/>
      <c r="I106" s="507" t="s">
        <v>38</v>
      </c>
      <c r="J106" s="654"/>
      <c r="K106" s="654"/>
      <c r="L106" s="654"/>
      <c r="M106" s="654"/>
      <c r="N106" s="654"/>
      <c r="O106" s="654"/>
      <c r="P106" s="654"/>
      <c r="Q106" s="654"/>
      <c r="R106" s="508"/>
      <c r="S106" s="508"/>
      <c r="T106" s="1289"/>
      <c r="U106" s="508"/>
      <c r="V106" s="424"/>
      <c r="W106" s="1199"/>
      <c r="X106" s="508"/>
      <c r="Y106" s="1289"/>
      <c r="Z106" s="1199"/>
      <c r="AA106" s="1199"/>
      <c r="AB106" s="1199"/>
      <c r="AC106" s="508">
        <v>613322.6390235736</v>
      </c>
      <c r="AD106" s="508">
        <v>1028121.476</v>
      </c>
      <c r="AE106" s="508">
        <v>1042925.74957</v>
      </c>
      <c r="AF106" s="508">
        <v>1077400</v>
      </c>
      <c r="AG106" s="508">
        <v>1118100</v>
      </c>
      <c r="AH106" s="508">
        <v>1161000</v>
      </c>
      <c r="AI106" s="508">
        <v>1205100</v>
      </c>
      <c r="AJ106" s="508">
        <v>1243600</v>
      </c>
      <c r="AK106" s="508">
        <v>1283400</v>
      </c>
      <c r="AL106" s="508">
        <v>1324500</v>
      </c>
      <c r="AM106" s="508">
        <v>1367100</v>
      </c>
      <c r="AN106" s="508">
        <v>1411300</v>
      </c>
      <c r="AO106" s="508">
        <v>1457200</v>
      </c>
      <c r="AP106" s="508">
        <v>1504900</v>
      </c>
      <c r="AQ106" s="508">
        <v>1554400</v>
      </c>
      <c r="AR106" s="508">
        <v>1605800</v>
      </c>
      <c r="AS106" s="509">
        <v>1659200</v>
      </c>
    </row>
    <row r="107" spans="1:45" s="420" customFormat="1" ht="15.6" customHeight="1">
      <c r="A107" s="171"/>
      <c r="B107" s="171"/>
      <c r="C107" s="1347"/>
      <c r="D107" s="247">
        <v>96</v>
      </c>
      <c r="F107" s="22"/>
      <c r="G107" s="131"/>
      <c r="H107" s="569" t="s">
        <v>1791</v>
      </c>
      <c r="I107" s="472"/>
      <c r="J107" s="661"/>
      <c r="K107" s="661"/>
      <c r="L107" s="661"/>
      <c r="M107" s="661"/>
      <c r="N107" s="661"/>
      <c r="O107" s="661"/>
      <c r="P107" s="661"/>
      <c r="Q107" s="661"/>
      <c r="R107" s="477"/>
      <c r="S107" s="477"/>
      <c r="T107" s="1289"/>
      <c r="U107" s="477"/>
      <c r="V107" s="424"/>
      <c r="W107" s="1199"/>
      <c r="X107" s="477"/>
      <c r="Y107" s="1289"/>
      <c r="Z107" s="1199"/>
      <c r="AA107" s="1199"/>
      <c r="AB107" s="1199"/>
      <c r="AC107" s="473"/>
      <c r="AD107" s="473"/>
      <c r="AE107" s="473"/>
      <c r="AF107" s="473"/>
      <c r="AG107" s="473"/>
      <c r="AH107" s="473"/>
      <c r="AI107" s="473"/>
      <c r="AJ107" s="473"/>
      <c r="AK107" s="473"/>
      <c r="AL107" s="473"/>
      <c r="AM107" s="473"/>
      <c r="AN107" s="473"/>
      <c r="AO107" s="473"/>
      <c r="AP107" s="473"/>
      <c r="AQ107" s="473"/>
      <c r="AR107" s="473"/>
      <c r="AS107" s="1288"/>
    </row>
    <row r="108" spans="1:45" s="420" customFormat="1" ht="15.6" customHeight="1">
      <c r="A108" s="171"/>
      <c r="B108" s="171"/>
      <c r="C108" s="1347"/>
      <c r="D108" s="247">
        <v>97</v>
      </c>
      <c r="F108" s="22"/>
      <c r="G108" s="131"/>
      <c r="H108" s="20"/>
      <c r="I108" s="472" t="s">
        <v>623</v>
      </c>
      <c r="J108" s="661"/>
      <c r="K108" s="661"/>
      <c r="L108" s="661"/>
      <c r="M108" s="661"/>
      <c r="N108" s="661"/>
      <c r="O108" s="661"/>
      <c r="P108" s="661"/>
      <c r="Q108" s="661"/>
      <c r="R108" s="477"/>
      <c r="S108" s="477"/>
      <c r="T108" s="1289"/>
      <c r="U108" s="477"/>
      <c r="V108" s="424"/>
      <c r="W108" s="1199"/>
      <c r="X108" s="477"/>
      <c r="Y108" s="1289"/>
      <c r="Z108" s="1199"/>
      <c r="AA108" s="1199"/>
      <c r="AB108" s="1199"/>
      <c r="AC108" s="1348">
        <v>1734724.9630162637</v>
      </c>
      <c r="AD108" s="1349">
        <v>1596098.8126400001</v>
      </c>
      <c r="AE108" s="1349">
        <v>1626095.89775</v>
      </c>
      <c r="AF108" s="1349">
        <v>1687600</v>
      </c>
      <c r="AG108" s="1349">
        <v>1763600</v>
      </c>
      <c r="AH108" s="1349">
        <v>1844100</v>
      </c>
      <c r="AI108" s="1349">
        <v>1927200</v>
      </c>
      <c r="AJ108" s="1349">
        <v>1995800</v>
      </c>
      <c r="AK108" s="1349">
        <v>2066900</v>
      </c>
      <c r="AL108" s="1349">
        <v>2140600</v>
      </c>
      <c r="AM108" s="1349">
        <v>2217500</v>
      </c>
      <c r="AN108" s="1349">
        <v>2297700</v>
      </c>
      <c r="AO108" s="1349">
        <v>2381400</v>
      </c>
      <c r="AP108" s="1349">
        <v>2468700</v>
      </c>
      <c r="AQ108" s="1349">
        <v>2559700</v>
      </c>
      <c r="AR108" s="1349">
        <v>2654500</v>
      </c>
      <c r="AS108" s="1350">
        <v>2753300</v>
      </c>
    </row>
    <row r="109" spans="1:45" s="420" customFormat="1" ht="15.6" customHeight="1">
      <c r="A109" s="171"/>
      <c r="B109" s="171"/>
      <c r="C109" s="1347"/>
      <c r="D109" s="247">
        <v>98</v>
      </c>
      <c r="F109" s="22"/>
      <c r="G109" s="131"/>
      <c r="H109" s="20"/>
      <c r="I109" s="472" t="s">
        <v>625</v>
      </c>
      <c r="J109" s="661"/>
      <c r="K109" s="661"/>
      <c r="L109" s="661"/>
      <c r="M109" s="661"/>
      <c r="N109" s="661"/>
      <c r="O109" s="661"/>
      <c r="P109" s="661"/>
      <c r="Q109" s="661"/>
      <c r="R109" s="477"/>
      <c r="S109" s="477"/>
      <c r="T109" s="1289"/>
      <c r="U109" s="477"/>
      <c r="V109" s="424"/>
      <c r="W109" s="1199"/>
      <c r="X109" s="477"/>
      <c r="Y109" s="1289"/>
      <c r="Z109" s="1199"/>
      <c r="AA109" s="1199"/>
      <c r="AB109" s="1199"/>
      <c r="AC109" s="1348">
        <v>37162.060047477804</v>
      </c>
      <c r="AD109" s="1349">
        <v>255000</v>
      </c>
      <c r="AE109" s="1349">
        <v>255000</v>
      </c>
      <c r="AF109" s="1349">
        <v>261400</v>
      </c>
      <c r="AG109" s="1349">
        <v>267900</v>
      </c>
      <c r="AH109" s="1349">
        <v>274600</v>
      </c>
      <c r="AI109" s="1349">
        <v>281500</v>
      </c>
      <c r="AJ109" s="1349">
        <v>288500</v>
      </c>
      <c r="AK109" s="1349">
        <v>295700</v>
      </c>
      <c r="AL109" s="1349">
        <v>303100</v>
      </c>
      <c r="AM109" s="1349">
        <v>310700</v>
      </c>
      <c r="AN109" s="1349">
        <v>318500</v>
      </c>
      <c r="AO109" s="1349">
        <v>326500</v>
      </c>
      <c r="AP109" s="1349">
        <v>334700</v>
      </c>
      <c r="AQ109" s="1349">
        <v>343100</v>
      </c>
      <c r="AR109" s="1349">
        <v>351700</v>
      </c>
      <c r="AS109" s="1350">
        <v>360500</v>
      </c>
    </row>
    <row r="110" spans="1:45" s="420" customFormat="1" ht="15.6" customHeight="1">
      <c r="A110" s="171"/>
      <c r="B110" s="171"/>
      <c r="C110" s="1347"/>
      <c r="D110" s="247">
        <v>99</v>
      </c>
      <c r="F110" s="22"/>
      <c r="G110" s="131"/>
      <c r="H110" s="20"/>
      <c r="I110" s="472" t="s">
        <v>626</v>
      </c>
      <c r="J110" s="661"/>
      <c r="K110" s="661"/>
      <c r="L110" s="661"/>
      <c r="M110" s="661"/>
      <c r="N110" s="661"/>
      <c r="O110" s="661"/>
      <c r="P110" s="661"/>
      <c r="Q110" s="661"/>
      <c r="R110" s="477"/>
      <c r="S110" s="477"/>
      <c r="T110" s="1289"/>
      <c r="U110" s="477"/>
      <c r="V110" s="424"/>
      <c r="W110" s="1199"/>
      <c r="X110" s="477"/>
      <c r="Y110" s="1289"/>
      <c r="Z110" s="1199"/>
      <c r="AA110" s="1199"/>
      <c r="AB110" s="1199"/>
      <c r="AC110" s="1348">
        <v>0</v>
      </c>
      <c r="AD110" s="1349">
        <v>15000</v>
      </c>
      <c r="AE110" s="1349">
        <v>15000</v>
      </c>
      <c r="AF110" s="1349">
        <v>15400</v>
      </c>
      <c r="AG110" s="1349">
        <v>15800</v>
      </c>
      <c r="AH110" s="1349">
        <v>16200</v>
      </c>
      <c r="AI110" s="1349">
        <v>16600</v>
      </c>
      <c r="AJ110" s="1349">
        <v>17000</v>
      </c>
      <c r="AK110" s="1349">
        <v>17400</v>
      </c>
      <c r="AL110" s="1349">
        <v>17800</v>
      </c>
      <c r="AM110" s="1349">
        <v>18200</v>
      </c>
      <c r="AN110" s="1349">
        <v>18700</v>
      </c>
      <c r="AO110" s="1349">
        <v>19200</v>
      </c>
      <c r="AP110" s="1349">
        <v>19700</v>
      </c>
      <c r="AQ110" s="1349">
        <v>20200</v>
      </c>
      <c r="AR110" s="1349">
        <v>20700</v>
      </c>
      <c r="AS110" s="1350">
        <v>21200</v>
      </c>
    </row>
    <row r="111" spans="1:45" s="420" customFormat="1" ht="15.6" customHeight="1">
      <c r="A111" s="171"/>
      <c r="B111" s="171"/>
      <c r="C111" s="1347"/>
      <c r="D111" s="247">
        <v>100</v>
      </c>
      <c r="F111" s="22"/>
      <c r="G111" s="131"/>
      <c r="H111" s="20"/>
      <c r="I111" s="472" t="s">
        <v>629</v>
      </c>
      <c r="J111" s="661"/>
      <c r="K111" s="661"/>
      <c r="L111" s="661"/>
      <c r="M111" s="661"/>
      <c r="N111" s="661"/>
      <c r="O111" s="661"/>
      <c r="P111" s="661"/>
      <c r="Q111" s="661"/>
      <c r="R111" s="477"/>
      <c r="S111" s="477"/>
      <c r="T111" s="1289"/>
      <c r="U111" s="477"/>
      <c r="V111" s="424"/>
      <c r="W111" s="1199"/>
      <c r="X111" s="477"/>
      <c r="Y111" s="1289"/>
      <c r="Z111" s="1199"/>
      <c r="AA111" s="1199"/>
      <c r="AB111" s="1199"/>
      <c r="AC111" s="1348">
        <v>0</v>
      </c>
      <c r="AD111" s="1349">
        <v>0</v>
      </c>
      <c r="AE111" s="1349">
        <v>0</v>
      </c>
      <c r="AF111" s="1349">
        <v>0</v>
      </c>
      <c r="AG111" s="1349">
        <v>0</v>
      </c>
      <c r="AH111" s="1349">
        <v>0</v>
      </c>
      <c r="AI111" s="1349">
        <v>0</v>
      </c>
      <c r="AJ111" s="1349">
        <v>0</v>
      </c>
      <c r="AK111" s="1349">
        <v>0</v>
      </c>
      <c r="AL111" s="1349">
        <v>0</v>
      </c>
      <c r="AM111" s="1349">
        <v>0</v>
      </c>
      <c r="AN111" s="1349">
        <v>0</v>
      </c>
      <c r="AO111" s="1349">
        <v>0</v>
      </c>
      <c r="AP111" s="1349">
        <v>0</v>
      </c>
      <c r="AQ111" s="1349">
        <v>0</v>
      </c>
      <c r="AR111" s="1349">
        <v>0</v>
      </c>
      <c r="AS111" s="1350">
        <v>0</v>
      </c>
    </row>
    <row r="112" spans="1:45" s="420" customFormat="1" ht="15.6" customHeight="1">
      <c r="A112" s="171"/>
      <c r="B112" s="171"/>
      <c r="C112" s="1347"/>
      <c r="D112" s="247">
        <v>101</v>
      </c>
      <c r="F112" s="22"/>
      <c r="G112" s="131"/>
      <c r="H112" s="20"/>
      <c r="I112" s="472" t="s">
        <v>632</v>
      </c>
      <c r="J112" s="661"/>
      <c r="K112" s="661"/>
      <c r="L112" s="661"/>
      <c r="M112" s="661"/>
      <c r="N112" s="661"/>
      <c r="O112" s="661"/>
      <c r="P112" s="661"/>
      <c r="Q112" s="661"/>
      <c r="R112" s="477"/>
      <c r="S112" s="477"/>
      <c r="T112" s="1289"/>
      <c r="U112" s="477"/>
      <c r="V112" s="424"/>
      <c r="W112" s="1199"/>
      <c r="X112" s="477"/>
      <c r="Y112" s="1289"/>
      <c r="Z112" s="1199"/>
      <c r="AA112" s="1199"/>
      <c r="AB112" s="1199"/>
      <c r="AC112" s="1348">
        <v>411953.82297964056</v>
      </c>
      <c r="AD112" s="1349">
        <v>104100</v>
      </c>
      <c r="AE112" s="1349">
        <v>104100</v>
      </c>
      <c r="AF112" s="1349">
        <v>106700</v>
      </c>
      <c r="AG112" s="1349">
        <v>109400</v>
      </c>
      <c r="AH112" s="1349">
        <v>112100</v>
      </c>
      <c r="AI112" s="1349">
        <v>114900</v>
      </c>
      <c r="AJ112" s="1349">
        <v>117800</v>
      </c>
      <c r="AK112" s="1349">
        <v>120700</v>
      </c>
      <c r="AL112" s="1349">
        <v>123700</v>
      </c>
      <c r="AM112" s="1349">
        <v>126800</v>
      </c>
      <c r="AN112" s="1349">
        <v>130000</v>
      </c>
      <c r="AO112" s="1349">
        <v>133300</v>
      </c>
      <c r="AP112" s="1349">
        <v>136600</v>
      </c>
      <c r="AQ112" s="1349">
        <v>140000</v>
      </c>
      <c r="AR112" s="1349">
        <v>143500</v>
      </c>
      <c r="AS112" s="1350">
        <v>147100</v>
      </c>
    </row>
    <row r="113" spans="1:45" s="420" customFormat="1" ht="15.6" customHeight="1">
      <c r="A113" s="171"/>
      <c r="B113" s="171"/>
      <c r="C113" s="1347"/>
      <c r="D113" s="247">
        <v>102</v>
      </c>
      <c r="F113" s="22"/>
      <c r="G113" s="131"/>
      <c r="H113" s="20"/>
      <c r="I113" s="115" t="s">
        <v>635</v>
      </c>
      <c r="J113" s="152"/>
      <c r="K113" s="152"/>
      <c r="L113" s="152"/>
      <c r="M113" s="152"/>
      <c r="N113" s="152"/>
      <c r="O113" s="152"/>
      <c r="P113" s="152"/>
      <c r="Q113" s="152"/>
      <c r="R113" s="477"/>
      <c r="S113" s="477"/>
      <c r="T113" s="1289"/>
      <c r="U113" s="477"/>
      <c r="V113" s="424"/>
      <c r="W113" s="1199"/>
      <c r="X113" s="477"/>
      <c r="Y113" s="1289"/>
      <c r="Z113" s="1199"/>
      <c r="AA113" s="1199"/>
      <c r="AB113" s="1199"/>
      <c r="AC113" s="1348">
        <v>0</v>
      </c>
      <c r="AD113" s="1349">
        <v>-89200</v>
      </c>
      <c r="AE113" s="1349">
        <v>-91700</v>
      </c>
      <c r="AF113" s="1349">
        <v>-94000</v>
      </c>
      <c r="AG113" s="1349">
        <v>-96400</v>
      </c>
      <c r="AH113" s="1349">
        <v>-98800</v>
      </c>
      <c r="AI113" s="1349">
        <v>-101300</v>
      </c>
      <c r="AJ113" s="1349">
        <v>-103800</v>
      </c>
      <c r="AK113" s="1349">
        <v>-106400</v>
      </c>
      <c r="AL113" s="1349">
        <v>-109100</v>
      </c>
      <c r="AM113" s="1349">
        <v>-111800</v>
      </c>
      <c r="AN113" s="1349">
        <v>-114600</v>
      </c>
      <c r="AO113" s="1349">
        <v>-117500</v>
      </c>
      <c r="AP113" s="1349">
        <v>-120400</v>
      </c>
      <c r="AQ113" s="1349">
        <v>-123400</v>
      </c>
      <c r="AR113" s="1349">
        <v>-126500</v>
      </c>
      <c r="AS113" s="1350">
        <v>-129700</v>
      </c>
    </row>
    <row r="114" spans="1:45" s="998" customFormat="1" ht="15.6" customHeight="1">
      <c r="A114" s="171"/>
      <c r="B114" s="171"/>
      <c r="C114" s="1347"/>
      <c r="D114" s="247">
        <v>103</v>
      </c>
      <c r="F114" s="22"/>
      <c r="G114" s="487"/>
      <c r="H114" s="82"/>
      <c r="I114" s="536" t="s">
        <v>38</v>
      </c>
      <c r="J114" s="146"/>
      <c r="K114" s="146"/>
      <c r="L114" s="146"/>
      <c r="M114" s="146"/>
      <c r="N114" s="146"/>
      <c r="O114" s="146"/>
      <c r="P114" s="146"/>
      <c r="Q114" s="146"/>
      <c r="R114" s="519"/>
      <c r="S114" s="519"/>
      <c r="T114" s="1289"/>
      <c r="U114" s="519"/>
      <c r="V114" s="424"/>
      <c r="W114" s="1199"/>
      <c r="X114" s="519"/>
      <c r="Y114" s="1289"/>
      <c r="Z114" s="1199"/>
      <c r="AA114" s="1199"/>
      <c r="AB114" s="1199"/>
      <c r="AC114" s="519">
        <v>2183840.8460433818</v>
      </c>
      <c r="AD114" s="519">
        <v>1880998.8126400001</v>
      </c>
      <c r="AE114" s="519">
        <v>1908495.89775</v>
      </c>
      <c r="AF114" s="519">
        <v>1977100</v>
      </c>
      <c r="AG114" s="519">
        <v>2060300</v>
      </c>
      <c r="AH114" s="519">
        <v>2148200</v>
      </c>
      <c r="AI114" s="519">
        <v>2238900</v>
      </c>
      <c r="AJ114" s="519">
        <v>2315300</v>
      </c>
      <c r="AK114" s="519">
        <v>2394300</v>
      </c>
      <c r="AL114" s="519">
        <v>2476100</v>
      </c>
      <c r="AM114" s="519">
        <v>2561400</v>
      </c>
      <c r="AN114" s="519">
        <v>2650300</v>
      </c>
      <c r="AO114" s="519">
        <v>2742900</v>
      </c>
      <c r="AP114" s="519">
        <v>2839300</v>
      </c>
      <c r="AQ114" s="519">
        <v>2939600</v>
      </c>
      <c r="AR114" s="519">
        <v>3043900</v>
      </c>
      <c r="AS114" s="520">
        <v>3152400</v>
      </c>
    </row>
    <row r="115" spans="1:45" s="420" customFormat="1" ht="15.6" customHeight="1">
      <c r="A115" s="171"/>
      <c r="B115" s="171"/>
      <c r="C115" s="1347"/>
      <c r="D115" s="247">
        <v>104</v>
      </c>
      <c r="F115" s="22"/>
      <c r="G115" s="129"/>
      <c r="H115" s="589" t="s">
        <v>749</v>
      </c>
      <c r="I115" s="485"/>
      <c r="J115" s="510"/>
      <c r="K115" s="510"/>
      <c r="L115" s="510"/>
      <c r="M115" s="510"/>
      <c r="N115" s="510"/>
      <c r="O115" s="510"/>
      <c r="P115" s="510"/>
      <c r="Q115" s="510"/>
      <c r="R115" s="511"/>
      <c r="S115" s="511"/>
      <c r="T115" s="1289"/>
      <c r="U115" s="511"/>
      <c r="V115" s="424"/>
      <c r="W115" s="1199"/>
      <c r="X115" s="511"/>
      <c r="Y115" s="1289"/>
      <c r="Z115" s="1199"/>
      <c r="AA115" s="1199"/>
      <c r="AB115" s="1199"/>
      <c r="AC115" s="486"/>
      <c r="AD115" s="486"/>
      <c r="AE115" s="486"/>
      <c r="AF115" s="486"/>
      <c r="AG115" s="486"/>
      <c r="AH115" s="486"/>
      <c r="AI115" s="486"/>
      <c r="AJ115" s="486"/>
      <c r="AK115" s="486"/>
      <c r="AL115" s="486"/>
      <c r="AM115" s="486"/>
      <c r="AN115" s="486"/>
      <c r="AO115" s="486"/>
      <c r="AP115" s="486"/>
      <c r="AQ115" s="486"/>
      <c r="AR115" s="486"/>
      <c r="AS115" s="431"/>
    </row>
    <row r="116" spans="1:45" s="420" customFormat="1" ht="15.6" customHeight="1">
      <c r="A116" s="171"/>
      <c r="B116" s="171"/>
      <c r="C116" s="1347"/>
      <c r="D116" s="247">
        <v>105</v>
      </c>
      <c r="F116" s="22"/>
      <c r="G116" s="131"/>
      <c r="H116" s="20"/>
      <c r="I116" s="472" t="s">
        <v>623</v>
      </c>
      <c r="J116" s="661"/>
      <c r="K116" s="661"/>
      <c r="L116" s="661"/>
      <c r="M116" s="661"/>
      <c r="N116" s="661"/>
      <c r="O116" s="661"/>
      <c r="P116" s="661"/>
      <c r="Q116" s="661"/>
      <c r="R116" s="477"/>
      <c r="S116" s="477"/>
      <c r="T116" s="1289"/>
      <c r="U116" s="477"/>
      <c r="V116" s="424"/>
      <c r="W116" s="1199"/>
      <c r="X116" s="477"/>
      <c r="Y116" s="1289"/>
      <c r="Z116" s="1199"/>
      <c r="AA116" s="1199"/>
      <c r="AB116" s="1199"/>
      <c r="AC116" s="1348">
        <v>4552401.9052294269</v>
      </c>
      <c r="AD116" s="1349">
        <v>5518589.5596066695</v>
      </c>
      <c r="AE116" s="1349">
        <v>5781974.3990749996</v>
      </c>
      <c r="AF116" s="1349">
        <v>6000700</v>
      </c>
      <c r="AG116" s="1349">
        <v>6271100</v>
      </c>
      <c r="AH116" s="1349">
        <v>6557500</v>
      </c>
      <c r="AI116" s="1349">
        <v>6853100</v>
      </c>
      <c r="AJ116" s="1349">
        <v>7097000</v>
      </c>
      <c r="AK116" s="1349">
        <v>7349800</v>
      </c>
      <c r="AL116" s="1349">
        <v>7611700</v>
      </c>
      <c r="AM116" s="1349">
        <v>7885100</v>
      </c>
      <c r="AN116" s="1349">
        <v>8170300</v>
      </c>
      <c r="AO116" s="1349">
        <v>8467800</v>
      </c>
      <c r="AP116" s="1349">
        <v>8778100</v>
      </c>
      <c r="AQ116" s="1349">
        <v>9101600</v>
      </c>
      <c r="AR116" s="1349">
        <v>9438800</v>
      </c>
      <c r="AS116" s="1350">
        <v>9790300</v>
      </c>
    </row>
    <row r="117" spans="1:45" s="420" customFormat="1" ht="15.6" customHeight="1">
      <c r="A117" s="171"/>
      <c r="B117" s="171"/>
      <c r="C117" s="1347"/>
      <c r="D117" s="247">
        <v>106</v>
      </c>
      <c r="F117" s="22"/>
      <c r="G117" s="131"/>
      <c r="H117" s="20"/>
      <c r="I117" s="472" t="s">
        <v>625</v>
      </c>
      <c r="J117" s="661"/>
      <c r="K117" s="661"/>
      <c r="L117" s="661"/>
      <c r="M117" s="661"/>
      <c r="N117" s="661"/>
      <c r="O117" s="661"/>
      <c r="P117" s="661"/>
      <c r="Q117" s="661"/>
      <c r="R117" s="477"/>
      <c r="S117" s="477"/>
      <c r="T117" s="1289"/>
      <c r="U117" s="477"/>
      <c r="V117" s="424"/>
      <c r="W117" s="1199"/>
      <c r="X117" s="477"/>
      <c r="Y117" s="1289"/>
      <c r="Z117" s="1199"/>
      <c r="AA117" s="1199"/>
      <c r="AB117" s="1199"/>
      <c r="AC117" s="1348">
        <v>63423.249147695446</v>
      </c>
      <c r="AD117" s="1349">
        <v>77500</v>
      </c>
      <c r="AE117" s="1349">
        <v>77500</v>
      </c>
      <c r="AF117" s="1349">
        <v>79400</v>
      </c>
      <c r="AG117" s="1349">
        <v>81400</v>
      </c>
      <c r="AH117" s="1349">
        <v>83400</v>
      </c>
      <c r="AI117" s="1349">
        <v>85500</v>
      </c>
      <c r="AJ117" s="1349">
        <v>87600</v>
      </c>
      <c r="AK117" s="1349">
        <v>89800</v>
      </c>
      <c r="AL117" s="1349">
        <v>92000</v>
      </c>
      <c r="AM117" s="1349">
        <v>94300</v>
      </c>
      <c r="AN117" s="1349">
        <v>96700</v>
      </c>
      <c r="AO117" s="1349">
        <v>99100</v>
      </c>
      <c r="AP117" s="1349">
        <v>101600</v>
      </c>
      <c r="AQ117" s="1349">
        <v>104100</v>
      </c>
      <c r="AR117" s="1349">
        <v>106700</v>
      </c>
      <c r="AS117" s="1350">
        <v>109400</v>
      </c>
    </row>
    <row r="118" spans="1:45" s="420" customFormat="1" ht="15.6" customHeight="1">
      <c r="A118" s="171"/>
      <c r="B118" s="171"/>
      <c r="C118" s="1347"/>
      <c r="D118" s="247">
        <v>107</v>
      </c>
      <c r="F118" s="22"/>
      <c r="G118" s="131"/>
      <c r="H118" s="20"/>
      <c r="I118" s="472" t="s">
        <v>626</v>
      </c>
      <c r="J118" s="661"/>
      <c r="K118" s="661"/>
      <c r="L118" s="661"/>
      <c r="M118" s="661"/>
      <c r="N118" s="661"/>
      <c r="O118" s="661"/>
      <c r="P118" s="661"/>
      <c r="Q118" s="661"/>
      <c r="R118" s="477"/>
      <c r="S118" s="477"/>
      <c r="T118" s="1289"/>
      <c r="U118" s="477"/>
      <c r="V118" s="424"/>
      <c r="W118" s="1199"/>
      <c r="X118" s="477"/>
      <c r="Y118" s="1289"/>
      <c r="Z118" s="1199"/>
      <c r="AA118" s="1199"/>
      <c r="AB118" s="1199"/>
      <c r="AC118" s="1348">
        <v>16351.306420890231</v>
      </c>
      <c r="AD118" s="1349">
        <v>60700</v>
      </c>
      <c r="AE118" s="1349">
        <v>60700</v>
      </c>
      <c r="AF118" s="1349">
        <v>62200</v>
      </c>
      <c r="AG118" s="1349">
        <v>63800</v>
      </c>
      <c r="AH118" s="1349">
        <v>65400</v>
      </c>
      <c r="AI118" s="1349">
        <v>67000</v>
      </c>
      <c r="AJ118" s="1349">
        <v>68700</v>
      </c>
      <c r="AK118" s="1349">
        <v>70400</v>
      </c>
      <c r="AL118" s="1349">
        <v>72200</v>
      </c>
      <c r="AM118" s="1349">
        <v>74000</v>
      </c>
      <c r="AN118" s="1349">
        <v>75900</v>
      </c>
      <c r="AO118" s="1349">
        <v>77800</v>
      </c>
      <c r="AP118" s="1349">
        <v>79700</v>
      </c>
      <c r="AQ118" s="1349">
        <v>81700</v>
      </c>
      <c r="AR118" s="1349">
        <v>83700</v>
      </c>
      <c r="AS118" s="1350">
        <v>85800</v>
      </c>
    </row>
    <row r="119" spans="1:45" s="420" customFormat="1" ht="15.6" customHeight="1">
      <c r="A119" s="171"/>
      <c r="B119" s="171"/>
      <c r="C119" s="1347"/>
      <c r="D119" s="247">
        <v>108</v>
      </c>
      <c r="F119" s="22"/>
      <c r="G119" s="131"/>
      <c r="H119" s="20"/>
      <c r="I119" s="472" t="s">
        <v>629</v>
      </c>
      <c r="J119" s="661"/>
      <c r="K119" s="661"/>
      <c r="L119" s="661"/>
      <c r="M119" s="661"/>
      <c r="N119" s="661"/>
      <c r="O119" s="661"/>
      <c r="P119" s="661"/>
      <c r="Q119" s="661"/>
      <c r="R119" s="477"/>
      <c r="S119" s="477"/>
      <c r="T119" s="1289"/>
      <c r="U119" s="477"/>
      <c r="V119" s="424"/>
      <c r="W119" s="1199"/>
      <c r="X119" s="477"/>
      <c r="Y119" s="1289"/>
      <c r="Z119" s="1199"/>
      <c r="AA119" s="1199"/>
      <c r="AB119" s="1199"/>
      <c r="AC119" s="1348">
        <v>0</v>
      </c>
      <c r="AD119" s="1349">
        <v>0</v>
      </c>
      <c r="AE119" s="1349">
        <v>0</v>
      </c>
      <c r="AF119" s="1349">
        <v>0</v>
      </c>
      <c r="AG119" s="1349">
        <v>0</v>
      </c>
      <c r="AH119" s="1349">
        <v>0</v>
      </c>
      <c r="AI119" s="1349">
        <v>0</v>
      </c>
      <c r="AJ119" s="1349">
        <v>0</v>
      </c>
      <c r="AK119" s="1349">
        <v>0</v>
      </c>
      <c r="AL119" s="1349">
        <v>0</v>
      </c>
      <c r="AM119" s="1349">
        <v>0</v>
      </c>
      <c r="AN119" s="1349">
        <v>0</v>
      </c>
      <c r="AO119" s="1349">
        <v>0</v>
      </c>
      <c r="AP119" s="1349">
        <v>0</v>
      </c>
      <c r="AQ119" s="1349">
        <v>0</v>
      </c>
      <c r="AR119" s="1349">
        <v>0</v>
      </c>
      <c r="AS119" s="1350">
        <v>0</v>
      </c>
    </row>
    <row r="120" spans="1:45" s="420" customFormat="1" ht="15.6" customHeight="1">
      <c r="A120" s="171"/>
      <c r="B120" s="171"/>
      <c r="C120" s="1347"/>
      <c r="D120" s="247">
        <v>109</v>
      </c>
      <c r="F120" s="22"/>
      <c r="G120" s="131"/>
      <c r="H120" s="20"/>
      <c r="I120" s="472" t="s">
        <v>632</v>
      </c>
      <c r="J120" s="661"/>
      <c r="K120" s="661"/>
      <c r="L120" s="661"/>
      <c r="M120" s="661"/>
      <c r="N120" s="661"/>
      <c r="O120" s="661"/>
      <c r="P120" s="661"/>
      <c r="Q120" s="661"/>
      <c r="R120" s="477"/>
      <c r="S120" s="477"/>
      <c r="T120" s="1289"/>
      <c r="U120" s="477"/>
      <c r="V120" s="424"/>
      <c r="W120" s="1199"/>
      <c r="X120" s="477"/>
      <c r="Y120" s="1289"/>
      <c r="Z120" s="1199"/>
      <c r="AA120" s="1199"/>
      <c r="AB120" s="1199"/>
      <c r="AC120" s="1348">
        <v>573881.30595985055</v>
      </c>
      <c r="AD120" s="1349">
        <v>631550</v>
      </c>
      <c r="AE120" s="1349">
        <v>631550</v>
      </c>
      <c r="AF120" s="1349">
        <v>647300</v>
      </c>
      <c r="AG120" s="1349">
        <v>663500</v>
      </c>
      <c r="AH120" s="1349">
        <v>680100</v>
      </c>
      <c r="AI120" s="1349">
        <v>697100</v>
      </c>
      <c r="AJ120" s="1349">
        <v>714500</v>
      </c>
      <c r="AK120" s="1349">
        <v>732400</v>
      </c>
      <c r="AL120" s="1349">
        <v>750700</v>
      </c>
      <c r="AM120" s="1349">
        <v>769500</v>
      </c>
      <c r="AN120" s="1349">
        <v>788700</v>
      </c>
      <c r="AO120" s="1349">
        <v>808400</v>
      </c>
      <c r="AP120" s="1349">
        <v>828600</v>
      </c>
      <c r="AQ120" s="1349">
        <v>849300</v>
      </c>
      <c r="AR120" s="1349">
        <v>870500</v>
      </c>
      <c r="AS120" s="1350">
        <v>892300</v>
      </c>
    </row>
    <row r="121" spans="1:45" s="420" customFormat="1" ht="15.6" customHeight="1">
      <c r="A121" s="171"/>
      <c r="B121" s="171"/>
      <c r="C121" s="1347"/>
      <c r="D121" s="247">
        <v>110</v>
      </c>
      <c r="F121" s="22"/>
      <c r="G121" s="131"/>
      <c r="H121" s="20"/>
      <c r="I121" s="115" t="s">
        <v>635</v>
      </c>
      <c r="J121" s="152"/>
      <c r="K121" s="152"/>
      <c r="L121" s="152"/>
      <c r="M121" s="152"/>
      <c r="N121" s="152"/>
      <c r="O121" s="152"/>
      <c r="P121" s="152"/>
      <c r="Q121" s="152"/>
      <c r="R121" s="477"/>
      <c r="S121" s="477"/>
      <c r="T121" s="1289"/>
      <c r="U121" s="477"/>
      <c r="V121" s="424"/>
      <c r="W121" s="1199"/>
      <c r="X121" s="477"/>
      <c r="Y121" s="1289"/>
      <c r="Z121" s="1199"/>
      <c r="AA121" s="1199"/>
      <c r="AB121" s="1199"/>
      <c r="AC121" s="1348">
        <v>0</v>
      </c>
      <c r="AD121" s="1349">
        <v>-284700</v>
      </c>
      <c r="AE121" s="1349">
        <v>-300200</v>
      </c>
      <c r="AF121" s="1349">
        <v>-307700</v>
      </c>
      <c r="AG121" s="1349">
        <v>-315400</v>
      </c>
      <c r="AH121" s="1349">
        <v>-323300</v>
      </c>
      <c r="AI121" s="1349">
        <v>-331400</v>
      </c>
      <c r="AJ121" s="1349">
        <v>-339700</v>
      </c>
      <c r="AK121" s="1349">
        <v>-348200</v>
      </c>
      <c r="AL121" s="1349">
        <v>-356900</v>
      </c>
      <c r="AM121" s="1349">
        <v>-365800</v>
      </c>
      <c r="AN121" s="1349">
        <v>-374900</v>
      </c>
      <c r="AO121" s="1349">
        <v>-384300</v>
      </c>
      <c r="AP121" s="1349">
        <v>-393900</v>
      </c>
      <c r="AQ121" s="1349">
        <v>-403700</v>
      </c>
      <c r="AR121" s="1349">
        <v>-413800</v>
      </c>
      <c r="AS121" s="1350">
        <v>-424100</v>
      </c>
    </row>
    <row r="122" spans="1:45" s="998" customFormat="1" ht="15.6" customHeight="1">
      <c r="A122" s="171"/>
      <c r="B122" s="171"/>
      <c r="C122" s="1347"/>
      <c r="D122" s="247">
        <v>111</v>
      </c>
      <c r="F122" s="22"/>
      <c r="G122" s="505"/>
      <c r="H122" s="506"/>
      <c r="I122" s="507" t="s">
        <v>38</v>
      </c>
      <c r="J122" s="654"/>
      <c r="K122" s="654"/>
      <c r="L122" s="654"/>
      <c r="M122" s="654"/>
      <c r="N122" s="654"/>
      <c r="O122" s="654"/>
      <c r="P122" s="654"/>
      <c r="Q122" s="654"/>
      <c r="R122" s="508"/>
      <c r="S122" s="508"/>
      <c r="T122" s="1289"/>
      <c r="U122" s="508"/>
      <c r="V122" s="424"/>
      <c r="W122" s="1199"/>
      <c r="X122" s="508"/>
      <c r="Y122" s="1289"/>
      <c r="Z122" s="1199"/>
      <c r="AA122" s="1199"/>
      <c r="AB122" s="1199"/>
      <c r="AC122" s="508">
        <v>5206057.7667578636</v>
      </c>
      <c r="AD122" s="508">
        <v>6003639.5596066695</v>
      </c>
      <c r="AE122" s="508">
        <v>6251524.3990749996</v>
      </c>
      <c r="AF122" s="508">
        <v>6481900</v>
      </c>
      <c r="AG122" s="508">
        <v>6764400</v>
      </c>
      <c r="AH122" s="508">
        <v>7063100</v>
      </c>
      <c r="AI122" s="508">
        <v>7371300</v>
      </c>
      <c r="AJ122" s="508">
        <v>7628100</v>
      </c>
      <c r="AK122" s="508">
        <v>7894200</v>
      </c>
      <c r="AL122" s="508">
        <v>8169700</v>
      </c>
      <c r="AM122" s="508">
        <v>8457100</v>
      </c>
      <c r="AN122" s="508">
        <v>8756700</v>
      </c>
      <c r="AO122" s="508">
        <v>9068800</v>
      </c>
      <c r="AP122" s="508">
        <v>9394100</v>
      </c>
      <c r="AQ122" s="508">
        <v>9733000</v>
      </c>
      <c r="AR122" s="508">
        <v>10085900</v>
      </c>
      <c r="AS122" s="509">
        <v>10453700</v>
      </c>
    </row>
    <row r="123" spans="1:45" s="420" customFormat="1" ht="15.6" customHeight="1">
      <c r="A123" s="171"/>
      <c r="B123" s="171"/>
      <c r="C123" s="1347"/>
      <c r="D123" s="247">
        <v>112</v>
      </c>
      <c r="F123" s="22"/>
      <c r="G123" s="131"/>
      <c r="H123" s="569" t="s">
        <v>1792</v>
      </c>
      <c r="I123" s="472"/>
      <c r="J123" s="661"/>
      <c r="K123" s="661"/>
      <c r="L123" s="661"/>
      <c r="M123" s="661"/>
      <c r="N123" s="661"/>
      <c r="O123" s="661"/>
      <c r="P123" s="661"/>
      <c r="Q123" s="661"/>
      <c r="R123" s="477"/>
      <c r="S123" s="477"/>
      <c r="T123" s="1289"/>
      <c r="U123" s="477"/>
      <c r="V123" s="424"/>
      <c r="W123" s="1199"/>
      <c r="X123" s="477"/>
      <c r="Y123" s="1289"/>
      <c r="Z123" s="1199"/>
      <c r="AA123" s="1199"/>
      <c r="AB123" s="1199"/>
      <c r="AC123" s="473"/>
      <c r="AD123" s="473"/>
      <c r="AE123" s="473"/>
      <c r="AF123" s="473"/>
      <c r="AG123" s="473"/>
      <c r="AH123" s="473"/>
      <c r="AI123" s="473"/>
      <c r="AJ123" s="473"/>
      <c r="AK123" s="473"/>
      <c r="AL123" s="473"/>
      <c r="AM123" s="473"/>
      <c r="AN123" s="473"/>
      <c r="AO123" s="473"/>
      <c r="AP123" s="473"/>
      <c r="AQ123" s="473"/>
      <c r="AR123" s="473"/>
      <c r="AS123" s="1288"/>
    </row>
    <row r="124" spans="1:45" s="420" customFormat="1" ht="15.6" customHeight="1">
      <c r="A124" s="171"/>
      <c r="B124" s="171"/>
      <c r="C124" s="1347"/>
      <c r="D124" s="247">
        <v>113</v>
      </c>
      <c r="F124" s="22"/>
      <c r="G124" s="131"/>
      <c r="H124" s="20"/>
      <c r="I124" s="472" t="s">
        <v>623</v>
      </c>
      <c r="J124" s="661"/>
      <c r="K124" s="661"/>
      <c r="L124" s="661"/>
      <c r="M124" s="661"/>
      <c r="N124" s="661"/>
      <c r="O124" s="661"/>
      <c r="P124" s="661"/>
      <c r="Q124" s="661"/>
      <c r="R124" s="477"/>
      <c r="S124" s="477"/>
      <c r="T124" s="1289"/>
      <c r="U124" s="477"/>
      <c r="V124" s="424"/>
      <c r="W124" s="1199"/>
      <c r="X124" s="477"/>
      <c r="Y124" s="1289"/>
      <c r="Z124" s="1199"/>
      <c r="AA124" s="1199"/>
      <c r="AB124" s="1199"/>
      <c r="AC124" s="1348">
        <v>17403636.862608008</v>
      </c>
      <c r="AD124" s="1349">
        <v>19628746.794633333</v>
      </c>
      <c r="AE124" s="1349">
        <v>20382409.70128167</v>
      </c>
      <c r="AF124" s="1349">
        <v>21153500</v>
      </c>
      <c r="AG124" s="1349">
        <v>22106600</v>
      </c>
      <c r="AH124" s="1349">
        <v>23116200</v>
      </c>
      <c r="AI124" s="1349">
        <v>24158300</v>
      </c>
      <c r="AJ124" s="1349">
        <v>25018100</v>
      </c>
      <c r="AK124" s="1349">
        <v>25909100</v>
      </c>
      <c r="AL124" s="1349">
        <v>26832400</v>
      </c>
      <c r="AM124" s="1349">
        <v>27796000</v>
      </c>
      <c r="AN124" s="1349">
        <v>28801400</v>
      </c>
      <c r="AO124" s="1349">
        <v>29850200</v>
      </c>
      <c r="AP124" s="1349">
        <v>30943900</v>
      </c>
      <c r="AQ124" s="1349">
        <v>32084200</v>
      </c>
      <c r="AR124" s="1349">
        <v>33272900</v>
      </c>
      <c r="AS124" s="1350">
        <v>34511900</v>
      </c>
    </row>
    <row r="125" spans="1:45" s="420" customFormat="1" ht="15.6" customHeight="1">
      <c r="A125" s="171"/>
      <c r="B125" s="171"/>
      <c r="C125" s="1347"/>
      <c r="D125" s="247">
        <v>114</v>
      </c>
      <c r="F125" s="22"/>
      <c r="G125" s="131"/>
      <c r="H125" s="20"/>
      <c r="I125" s="472" t="s">
        <v>625</v>
      </c>
      <c r="J125" s="661"/>
      <c r="K125" s="661"/>
      <c r="L125" s="661"/>
      <c r="M125" s="661"/>
      <c r="N125" s="661"/>
      <c r="O125" s="661"/>
      <c r="P125" s="661"/>
      <c r="Q125" s="661"/>
      <c r="R125" s="477"/>
      <c r="S125" s="477"/>
      <c r="T125" s="1289"/>
      <c r="U125" s="477"/>
      <c r="V125" s="424"/>
      <c r="W125" s="1199"/>
      <c r="X125" s="477"/>
      <c r="Y125" s="1289"/>
      <c r="Z125" s="1199"/>
      <c r="AA125" s="1199"/>
      <c r="AB125" s="1199"/>
      <c r="AC125" s="1348">
        <v>1065708.7833348701</v>
      </c>
      <c r="AD125" s="1349">
        <v>814900</v>
      </c>
      <c r="AE125" s="1349">
        <v>814900</v>
      </c>
      <c r="AF125" s="1349">
        <v>835300</v>
      </c>
      <c r="AG125" s="1349">
        <v>856200</v>
      </c>
      <c r="AH125" s="1349">
        <v>877600</v>
      </c>
      <c r="AI125" s="1349">
        <v>899500</v>
      </c>
      <c r="AJ125" s="1349">
        <v>922000</v>
      </c>
      <c r="AK125" s="1349">
        <v>945100</v>
      </c>
      <c r="AL125" s="1349">
        <v>968700</v>
      </c>
      <c r="AM125" s="1349">
        <v>992900</v>
      </c>
      <c r="AN125" s="1349">
        <v>1017700</v>
      </c>
      <c r="AO125" s="1349">
        <v>1043100</v>
      </c>
      <c r="AP125" s="1349">
        <v>1069200</v>
      </c>
      <c r="AQ125" s="1349">
        <v>1095900</v>
      </c>
      <c r="AR125" s="1349">
        <v>1123300</v>
      </c>
      <c r="AS125" s="1350">
        <v>1151400</v>
      </c>
    </row>
    <row r="126" spans="1:45" s="420" customFormat="1" ht="15.6" customHeight="1">
      <c r="A126" s="171"/>
      <c r="B126" s="171"/>
      <c r="C126" s="1347"/>
      <c r="D126" s="247">
        <v>115</v>
      </c>
      <c r="F126" s="22"/>
      <c r="G126" s="131"/>
      <c r="H126" s="20"/>
      <c r="I126" s="472" t="s">
        <v>626</v>
      </c>
      <c r="J126" s="661"/>
      <c r="K126" s="661"/>
      <c r="L126" s="661"/>
      <c r="M126" s="661"/>
      <c r="N126" s="661"/>
      <c r="O126" s="661"/>
      <c r="P126" s="661"/>
      <c r="Q126" s="661"/>
      <c r="R126" s="477"/>
      <c r="S126" s="477"/>
      <c r="T126" s="1289"/>
      <c r="U126" s="477"/>
      <c r="V126" s="424"/>
      <c r="W126" s="1199"/>
      <c r="X126" s="477"/>
      <c r="Y126" s="1289"/>
      <c r="Z126" s="1199"/>
      <c r="AA126" s="1199"/>
      <c r="AB126" s="1199"/>
      <c r="AC126" s="1348">
        <v>140720.33404644925</v>
      </c>
      <c r="AD126" s="1349">
        <v>142000</v>
      </c>
      <c r="AE126" s="1349">
        <v>142000</v>
      </c>
      <c r="AF126" s="1349">
        <v>145600</v>
      </c>
      <c r="AG126" s="1349">
        <v>149200</v>
      </c>
      <c r="AH126" s="1349">
        <v>152900</v>
      </c>
      <c r="AI126" s="1349">
        <v>156700</v>
      </c>
      <c r="AJ126" s="1349">
        <v>160600</v>
      </c>
      <c r="AK126" s="1349">
        <v>164600</v>
      </c>
      <c r="AL126" s="1349">
        <v>168700</v>
      </c>
      <c r="AM126" s="1349">
        <v>172900</v>
      </c>
      <c r="AN126" s="1349">
        <v>177200</v>
      </c>
      <c r="AO126" s="1349">
        <v>181600</v>
      </c>
      <c r="AP126" s="1349">
        <v>186100</v>
      </c>
      <c r="AQ126" s="1349">
        <v>190800</v>
      </c>
      <c r="AR126" s="1349">
        <v>195600</v>
      </c>
      <c r="AS126" s="1350">
        <v>200500</v>
      </c>
    </row>
    <row r="127" spans="1:45" s="420" customFormat="1" ht="15.6" customHeight="1">
      <c r="A127" s="171"/>
      <c r="B127" s="171"/>
      <c r="C127" s="1347"/>
      <c r="D127" s="247">
        <v>116</v>
      </c>
      <c r="F127" s="22"/>
      <c r="G127" s="131"/>
      <c r="H127" s="20"/>
      <c r="I127" s="472" t="s">
        <v>629</v>
      </c>
      <c r="J127" s="661"/>
      <c r="K127" s="661"/>
      <c r="L127" s="661"/>
      <c r="M127" s="661"/>
      <c r="N127" s="661"/>
      <c r="O127" s="661"/>
      <c r="P127" s="661"/>
      <c r="Q127" s="661"/>
      <c r="R127" s="477"/>
      <c r="S127" s="477"/>
      <c r="T127" s="1289"/>
      <c r="U127" s="477"/>
      <c r="V127" s="424"/>
      <c r="W127" s="1199"/>
      <c r="X127" s="477"/>
      <c r="Y127" s="1289"/>
      <c r="Z127" s="1199"/>
      <c r="AA127" s="1199"/>
      <c r="AB127" s="1199"/>
      <c r="AC127" s="1348">
        <v>0</v>
      </c>
      <c r="AD127" s="1349">
        <v>0</v>
      </c>
      <c r="AE127" s="1349">
        <v>0</v>
      </c>
      <c r="AF127" s="1349">
        <v>0</v>
      </c>
      <c r="AG127" s="1349">
        <v>0</v>
      </c>
      <c r="AH127" s="1349">
        <v>0</v>
      </c>
      <c r="AI127" s="1349">
        <v>0</v>
      </c>
      <c r="AJ127" s="1349">
        <v>0</v>
      </c>
      <c r="AK127" s="1349">
        <v>0</v>
      </c>
      <c r="AL127" s="1349">
        <v>0</v>
      </c>
      <c r="AM127" s="1349">
        <v>0</v>
      </c>
      <c r="AN127" s="1349">
        <v>0</v>
      </c>
      <c r="AO127" s="1349">
        <v>0</v>
      </c>
      <c r="AP127" s="1349">
        <v>0</v>
      </c>
      <c r="AQ127" s="1349">
        <v>0</v>
      </c>
      <c r="AR127" s="1349">
        <v>0</v>
      </c>
      <c r="AS127" s="1350">
        <v>0</v>
      </c>
    </row>
    <row r="128" spans="1:45" s="420" customFormat="1" ht="15.6" customHeight="1">
      <c r="A128" s="171"/>
      <c r="B128" s="171"/>
      <c r="C128" s="1347"/>
      <c r="D128" s="247">
        <v>117</v>
      </c>
      <c r="F128" s="22"/>
      <c r="G128" s="131"/>
      <c r="H128" s="20"/>
      <c r="I128" s="472" t="s">
        <v>632</v>
      </c>
      <c r="J128" s="661"/>
      <c r="K128" s="661"/>
      <c r="L128" s="661"/>
      <c r="M128" s="661"/>
      <c r="N128" s="661"/>
      <c r="O128" s="661"/>
      <c r="P128" s="661"/>
      <c r="Q128" s="661"/>
      <c r="R128" s="477"/>
      <c r="S128" s="477"/>
      <c r="T128" s="1289"/>
      <c r="U128" s="477"/>
      <c r="V128" s="424"/>
      <c r="W128" s="1199"/>
      <c r="X128" s="477"/>
      <c r="Y128" s="1289"/>
      <c r="Z128" s="1199"/>
      <c r="AA128" s="1199"/>
      <c r="AB128" s="1199"/>
      <c r="AC128" s="1348">
        <v>3479657.1051922343</v>
      </c>
      <c r="AD128" s="1349">
        <v>4874334</v>
      </c>
      <c r="AE128" s="1349">
        <v>4926334</v>
      </c>
      <c r="AF128" s="1349">
        <v>5049500</v>
      </c>
      <c r="AG128" s="1349">
        <v>5175700</v>
      </c>
      <c r="AH128" s="1349">
        <v>5305100</v>
      </c>
      <c r="AI128" s="1349">
        <v>5437700</v>
      </c>
      <c r="AJ128" s="1349">
        <v>5573600</v>
      </c>
      <c r="AK128" s="1349">
        <v>5712900</v>
      </c>
      <c r="AL128" s="1349">
        <v>5855700</v>
      </c>
      <c r="AM128" s="1349">
        <v>6002100</v>
      </c>
      <c r="AN128" s="1349">
        <v>6152200</v>
      </c>
      <c r="AO128" s="1349">
        <v>6306000</v>
      </c>
      <c r="AP128" s="1349">
        <v>6463700</v>
      </c>
      <c r="AQ128" s="1349">
        <v>6625300</v>
      </c>
      <c r="AR128" s="1349">
        <v>6790900</v>
      </c>
      <c r="AS128" s="1350">
        <v>6960700</v>
      </c>
    </row>
    <row r="129" spans="1:45" s="420" customFormat="1" ht="15.6" customHeight="1">
      <c r="A129" s="171"/>
      <c r="B129" s="171"/>
      <c r="C129" s="1347"/>
      <c r="D129" s="247">
        <v>118</v>
      </c>
      <c r="F129" s="22"/>
      <c r="G129" s="131"/>
      <c r="H129" s="20"/>
      <c r="I129" s="115" t="s">
        <v>635</v>
      </c>
      <c r="J129" s="152"/>
      <c r="K129" s="152"/>
      <c r="L129" s="152"/>
      <c r="M129" s="152"/>
      <c r="N129" s="152"/>
      <c r="O129" s="152"/>
      <c r="P129" s="152"/>
      <c r="Q129" s="152"/>
      <c r="R129" s="477"/>
      <c r="S129" s="477"/>
      <c r="T129" s="1289"/>
      <c r="U129" s="477"/>
      <c r="V129" s="424"/>
      <c r="W129" s="1199"/>
      <c r="X129" s="477"/>
      <c r="Y129" s="1289"/>
      <c r="Z129" s="1199"/>
      <c r="AA129" s="1199"/>
      <c r="AB129" s="1199"/>
      <c r="AC129" s="1348">
        <v>0</v>
      </c>
      <c r="AD129" s="1349">
        <v>-1153058.2651999965</v>
      </c>
      <c r="AE129" s="1349">
        <v>-1203144.201700002</v>
      </c>
      <c r="AF129" s="1349">
        <v>-1233200</v>
      </c>
      <c r="AG129" s="1349">
        <v>-1264000</v>
      </c>
      <c r="AH129" s="1349">
        <v>-1295600</v>
      </c>
      <c r="AI129" s="1349">
        <v>-1328000</v>
      </c>
      <c r="AJ129" s="1349">
        <v>-1361200</v>
      </c>
      <c r="AK129" s="1349">
        <v>-1395200</v>
      </c>
      <c r="AL129" s="1349">
        <v>-1430100</v>
      </c>
      <c r="AM129" s="1349">
        <v>-1465900</v>
      </c>
      <c r="AN129" s="1349">
        <v>-1502500</v>
      </c>
      <c r="AO129" s="1349">
        <v>-1540100</v>
      </c>
      <c r="AP129" s="1349">
        <v>-1578600</v>
      </c>
      <c r="AQ129" s="1349">
        <v>-1618100</v>
      </c>
      <c r="AR129" s="1349">
        <v>-1658600</v>
      </c>
      <c r="AS129" s="1350">
        <v>-1700100</v>
      </c>
    </row>
    <row r="130" spans="1:45" s="998" customFormat="1" ht="15.6" customHeight="1">
      <c r="A130" s="171"/>
      <c r="B130" s="171"/>
      <c r="C130" s="1347"/>
      <c r="D130" s="247">
        <v>119</v>
      </c>
      <c r="F130" s="22"/>
      <c r="G130" s="487"/>
      <c r="H130" s="82"/>
      <c r="I130" s="536" t="s">
        <v>38</v>
      </c>
      <c r="J130" s="146"/>
      <c r="K130" s="146"/>
      <c r="L130" s="146"/>
      <c r="M130" s="146"/>
      <c r="N130" s="146"/>
      <c r="O130" s="146"/>
      <c r="P130" s="146"/>
      <c r="Q130" s="146"/>
      <c r="R130" s="519"/>
      <c r="S130" s="519"/>
      <c r="T130" s="1289"/>
      <c r="U130" s="519"/>
      <c r="V130" s="424"/>
      <c r="W130" s="1199"/>
      <c r="X130" s="519"/>
      <c r="Y130" s="1289"/>
      <c r="Z130" s="1199"/>
      <c r="AA130" s="1199"/>
      <c r="AB130" s="1199"/>
      <c r="AC130" s="519">
        <v>22089723.08518156</v>
      </c>
      <c r="AD130" s="519">
        <v>24306922.529433336</v>
      </c>
      <c r="AE130" s="519">
        <v>25062499.499581669</v>
      </c>
      <c r="AF130" s="519">
        <v>25950700</v>
      </c>
      <c r="AG130" s="519">
        <v>27023700</v>
      </c>
      <c r="AH130" s="519">
        <v>28156200</v>
      </c>
      <c r="AI130" s="519">
        <v>29324200</v>
      </c>
      <c r="AJ130" s="519">
        <v>30313100</v>
      </c>
      <c r="AK130" s="519">
        <v>31336500</v>
      </c>
      <c r="AL130" s="519">
        <v>32395400</v>
      </c>
      <c r="AM130" s="519">
        <v>33498000</v>
      </c>
      <c r="AN130" s="519">
        <v>34646000</v>
      </c>
      <c r="AO130" s="519">
        <v>35840800</v>
      </c>
      <c r="AP130" s="519">
        <v>37084300</v>
      </c>
      <c r="AQ130" s="519">
        <v>38378100</v>
      </c>
      <c r="AR130" s="519">
        <v>39724100</v>
      </c>
      <c r="AS130" s="520">
        <v>41124400</v>
      </c>
    </row>
    <row r="131" spans="1:45" s="420" customFormat="1" ht="15.6" customHeight="1">
      <c r="A131" s="171"/>
      <c r="B131" s="171"/>
      <c r="C131" s="1347"/>
      <c r="D131" s="247">
        <v>120</v>
      </c>
      <c r="F131" s="22"/>
      <c r="G131" s="129"/>
      <c r="H131" s="589" t="s">
        <v>1793</v>
      </c>
      <c r="I131" s="485"/>
      <c r="J131" s="510"/>
      <c r="K131" s="510"/>
      <c r="L131" s="510"/>
      <c r="M131" s="510"/>
      <c r="N131" s="510"/>
      <c r="O131" s="510"/>
      <c r="P131" s="510"/>
      <c r="Q131" s="510"/>
      <c r="R131" s="511"/>
      <c r="S131" s="511"/>
      <c r="T131" s="1289"/>
      <c r="U131" s="511"/>
      <c r="V131" s="424"/>
      <c r="W131" s="1199"/>
      <c r="X131" s="511"/>
      <c r="Y131" s="1289"/>
      <c r="Z131" s="1199"/>
      <c r="AA131" s="1199"/>
      <c r="AB131" s="1199"/>
      <c r="AC131" s="486"/>
      <c r="AD131" s="486"/>
      <c r="AE131" s="486"/>
      <c r="AF131" s="486"/>
      <c r="AG131" s="486"/>
      <c r="AH131" s="486"/>
      <c r="AI131" s="486"/>
      <c r="AJ131" s="486"/>
      <c r="AK131" s="486"/>
      <c r="AL131" s="486"/>
      <c r="AM131" s="486"/>
      <c r="AN131" s="486"/>
      <c r="AO131" s="486"/>
      <c r="AP131" s="486"/>
      <c r="AQ131" s="486"/>
      <c r="AR131" s="486"/>
      <c r="AS131" s="431"/>
    </row>
    <row r="132" spans="1:45" s="420" customFormat="1" ht="15.6" customHeight="1">
      <c r="A132" s="171"/>
      <c r="B132" s="171"/>
      <c r="C132" s="1347"/>
      <c r="D132" s="247">
        <v>121</v>
      </c>
      <c r="F132" s="22"/>
      <c r="G132" s="131"/>
      <c r="H132" s="20"/>
      <c r="I132" s="472" t="s">
        <v>623</v>
      </c>
      <c r="J132" s="661"/>
      <c r="K132" s="661"/>
      <c r="L132" s="661"/>
      <c r="M132" s="661"/>
      <c r="N132" s="661"/>
      <c r="O132" s="661"/>
      <c r="P132" s="661"/>
      <c r="Q132" s="661"/>
      <c r="R132" s="477"/>
      <c r="S132" s="477"/>
      <c r="T132" s="1289"/>
      <c r="U132" s="477"/>
      <c r="V132" s="424"/>
      <c r="W132" s="1199"/>
      <c r="X132" s="477"/>
      <c r="Y132" s="1289"/>
      <c r="Z132" s="1199"/>
      <c r="AA132" s="1199"/>
      <c r="AB132" s="1199"/>
      <c r="AC132" s="1348">
        <v>6489585.7713843491</v>
      </c>
      <c r="AD132" s="1349">
        <v>6739838.9655466704</v>
      </c>
      <c r="AE132" s="1349">
        <v>6842943.0604699999</v>
      </c>
      <c r="AF132" s="1349">
        <v>7101800</v>
      </c>
      <c r="AG132" s="1349">
        <v>7421800</v>
      </c>
      <c r="AH132" s="1349">
        <v>7760800</v>
      </c>
      <c r="AI132" s="1349">
        <v>8110700</v>
      </c>
      <c r="AJ132" s="1349">
        <v>8399400</v>
      </c>
      <c r="AK132" s="1349">
        <v>8698500</v>
      </c>
      <c r="AL132" s="1349">
        <v>9008500</v>
      </c>
      <c r="AM132" s="1349">
        <v>9332000</v>
      </c>
      <c r="AN132" s="1349">
        <v>9669600</v>
      </c>
      <c r="AO132" s="1349">
        <v>10021700</v>
      </c>
      <c r="AP132" s="1349">
        <v>10388900</v>
      </c>
      <c r="AQ132" s="1349">
        <v>10771700</v>
      </c>
      <c r="AR132" s="1349">
        <v>11170800</v>
      </c>
      <c r="AS132" s="1350">
        <v>11586800</v>
      </c>
    </row>
    <row r="133" spans="1:45" s="420" customFormat="1" ht="15.6" customHeight="1">
      <c r="A133" s="171"/>
      <c r="B133" s="171"/>
      <c r="C133" s="1347"/>
      <c r="D133" s="247">
        <v>122</v>
      </c>
      <c r="F133" s="22"/>
      <c r="G133" s="131"/>
      <c r="H133" s="20"/>
      <c r="I133" s="472" t="s">
        <v>625</v>
      </c>
      <c r="J133" s="661"/>
      <c r="K133" s="661"/>
      <c r="L133" s="661"/>
      <c r="M133" s="661"/>
      <c r="N133" s="661"/>
      <c r="O133" s="661"/>
      <c r="P133" s="661"/>
      <c r="Q133" s="661"/>
      <c r="R133" s="477"/>
      <c r="S133" s="477"/>
      <c r="T133" s="1289"/>
      <c r="U133" s="477"/>
      <c r="V133" s="424"/>
      <c r="W133" s="1199"/>
      <c r="X133" s="477"/>
      <c r="Y133" s="1289"/>
      <c r="Z133" s="1199"/>
      <c r="AA133" s="1199"/>
      <c r="AB133" s="1199"/>
      <c r="AC133" s="1348">
        <v>111684.37779601995</v>
      </c>
      <c r="AD133" s="1349">
        <v>98750</v>
      </c>
      <c r="AE133" s="1349">
        <v>99950</v>
      </c>
      <c r="AF133" s="1349">
        <v>102400</v>
      </c>
      <c r="AG133" s="1349">
        <v>105000</v>
      </c>
      <c r="AH133" s="1349">
        <v>107600</v>
      </c>
      <c r="AI133" s="1349">
        <v>110300</v>
      </c>
      <c r="AJ133" s="1349">
        <v>113100</v>
      </c>
      <c r="AK133" s="1349">
        <v>115900</v>
      </c>
      <c r="AL133" s="1349">
        <v>118800</v>
      </c>
      <c r="AM133" s="1349">
        <v>121800</v>
      </c>
      <c r="AN133" s="1349">
        <v>124800</v>
      </c>
      <c r="AO133" s="1349">
        <v>127900</v>
      </c>
      <c r="AP133" s="1349">
        <v>131100</v>
      </c>
      <c r="AQ133" s="1349">
        <v>134400</v>
      </c>
      <c r="AR133" s="1349">
        <v>137800</v>
      </c>
      <c r="AS133" s="1350">
        <v>141200</v>
      </c>
    </row>
    <row r="134" spans="1:45" s="420" customFormat="1" ht="15.6" customHeight="1">
      <c r="A134" s="171"/>
      <c r="B134" s="171"/>
      <c r="C134" s="1347"/>
      <c r="D134" s="247">
        <v>123</v>
      </c>
      <c r="F134" s="22"/>
      <c r="G134" s="131"/>
      <c r="H134" s="20"/>
      <c r="I134" s="472" t="s">
        <v>626</v>
      </c>
      <c r="J134" s="661"/>
      <c r="K134" s="661"/>
      <c r="L134" s="661"/>
      <c r="M134" s="661"/>
      <c r="N134" s="661"/>
      <c r="O134" s="661"/>
      <c r="P134" s="661"/>
      <c r="Q134" s="661"/>
      <c r="R134" s="477"/>
      <c r="S134" s="477"/>
      <c r="T134" s="1289"/>
      <c r="U134" s="477"/>
      <c r="V134" s="424"/>
      <c r="W134" s="1199"/>
      <c r="X134" s="477"/>
      <c r="Y134" s="1289"/>
      <c r="Z134" s="1199"/>
      <c r="AA134" s="1199"/>
      <c r="AB134" s="1199"/>
      <c r="AC134" s="1348">
        <v>64513.336242421457</v>
      </c>
      <c r="AD134" s="1349">
        <v>66100</v>
      </c>
      <c r="AE134" s="1349">
        <v>67100</v>
      </c>
      <c r="AF134" s="1349">
        <v>68800</v>
      </c>
      <c r="AG134" s="1349">
        <v>70500</v>
      </c>
      <c r="AH134" s="1349">
        <v>72300</v>
      </c>
      <c r="AI134" s="1349">
        <v>74100</v>
      </c>
      <c r="AJ134" s="1349">
        <v>76000</v>
      </c>
      <c r="AK134" s="1349">
        <v>77900</v>
      </c>
      <c r="AL134" s="1349">
        <v>79800</v>
      </c>
      <c r="AM134" s="1349">
        <v>81800</v>
      </c>
      <c r="AN134" s="1349">
        <v>83800</v>
      </c>
      <c r="AO134" s="1349">
        <v>85900</v>
      </c>
      <c r="AP134" s="1349">
        <v>88000</v>
      </c>
      <c r="AQ134" s="1349">
        <v>90200</v>
      </c>
      <c r="AR134" s="1349">
        <v>92500</v>
      </c>
      <c r="AS134" s="1350">
        <v>94800</v>
      </c>
    </row>
    <row r="135" spans="1:45" s="420" customFormat="1" ht="15.6" customHeight="1">
      <c r="A135" s="171"/>
      <c r="B135" s="171"/>
      <c r="C135" s="1347"/>
      <c r="D135" s="247">
        <v>124</v>
      </c>
      <c r="F135" s="22"/>
      <c r="G135" s="131"/>
      <c r="H135" s="20"/>
      <c r="I135" s="472" t="s">
        <v>629</v>
      </c>
      <c r="J135" s="661"/>
      <c r="K135" s="661"/>
      <c r="L135" s="661"/>
      <c r="M135" s="661"/>
      <c r="N135" s="661"/>
      <c r="O135" s="661"/>
      <c r="P135" s="661"/>
      <c r="Q135" s="661"/>
      <c r="R135" s="477"/>
      <c r="S135" s="477"/>
      <c r="T135" s="1289"/>
      <c r="U135" s="477"/>
      <c r="V135" s="424"/>
      <c r="W135" s="1199"/>
      <c r="X135" s="477"/>
      <c r="Y135" s="1289"/>
      <c r="Z135" s="1199"/>
      <c r="AA135" s="1199"/>
      <c r="AB135" s="1199"/>
      <c r="AC135" s="1348">
        <v>0</v>
      </c>
      <c r="AD135" s="1349">
        <v>0</v>
      </c>
      <c r="AE135" s="1349">
        <v>0</v>
      </c>
      <c r="AF135" s="1349">
        <v>0</v>
      </c>
      <c r="AG135" s="1349">
        <v>0</v>
      </c>
      <c r="AH135" s="1349">
        <v>0</v>
      </c>
      <c r="AI135" s="1349">
        <v>0</v>
      </c>
      <c r="AJ135" s="1349">
        <v>0</v>
      </c>
      <c r="AK135" s="1349">
        <v>0</v>
      </c>
      <c r="AL135" s="1349">
        <v>0</v>
      </c>
      <c r="AM135" s="1349">
        <v>0</v>
      </c>
      <c r="AN135" s="1349">
        <v>0</v>
      </c>
      <c r="AO135" s="1349">
        <v>0</v>
      </c>
      <c r="AP135" s="1349">
        <v>0</v>
      </c>
      <c r="AQ135" s="1349">
        <v>0</v>
      </c>
      <c r="AR135" s="1349">
        <v>0</v>
      </c>
      <c r="AS135" s="1350">
        <v>0</v>
      </c>
    </row>
    <row r="136" spans="1:45" s="420" customFormat="1" ht="15.6" customHeight="1">
      <c r="A136" s="171"/>
      <c r="B136" s="171"/>
      <c r="C136" s="1347"/>
      <c r="D136" s="247">
        <v>125</v>
      </c>
      <c r="F136" s="22"/>
      <c r="G136" s="131"/>
      <c r="H136" s="20"/>
      <c r="I136" s="472" t="s">
        <v>632</v>
      </c>
      <c r="J136" s="661"/>
      <c r="K136" s="661"/>
      <c r="L136" s="661"/>
      <c r="M136" s="661"/>
      <c r="N136" s="661"/>
      <c r="O136" s="661"/>
      <c r="P136" s="661"/>
      <c r="Q136" s="661"/>
      <c r="R136" s="477"/>
      <c r="S136" s="477"/>
      <c r="T136" s="1289"/>
      <c r="U136" s="477"/>
      <c r="V136" s="424"/>
      <c r="W136" s="1199"/>
      <c r="X136" s="477"/>
      <c r="Y136" s="1289"/>
      <c r="Z136" s="1199"/>
      <c r="AA136" s="1199"/>
      <c r="AB136" s="1199"/>
      <c r="AC136" s="1348">
        <v>561097.55730351817</v>
      </c>
      <c r="AD136" s="1349">
        <v>1041865</v>
      </c>
      <c r="AE136" s="1349">
        <v>1052944</v>
      </c>
      <c r="AF136" s="1349">
        <v>1079300</v>
      </c>
      <c r="AG136" s="1349">
        <v>1106300</v>
      </c>
      <c r="AH136" s="1349">
        <v>1134000</v>
      </c>
      <c r="AI136" s="1349">
        <v>1162400</v>
      </c>
      <c r="AJ136" s="1349">
        <v>1191500</v>
      </c>
      <c r="AK136" s="1349">
        <v>1221300</v>
      </c>
      <c r="AL136" s="1349">
        <v>1251800</v>
      </c>
      <c r="AM136" s="1349">
        <v>1283100</v>
      </c>
      <c r="AN136" s="1349">
        <v>1315200</v>
      </c>
      <c r="AO136" s="1349">
        <v>1348100</v>
      </c>
      <c r="AP136" s="1349">
        <v>1381800</v>
      </c>
      <c r="AQ136" s="1349">
        <v>1416300</v>
      </c>
      <c r="AR136" s="1349">
        <v>1451700</v>
      </c>
      <c r="AS136" s="1350">
        <v>1488000</v>
      </c>
    </row>
    <row r="137" spans="1:45" s="420" customFormat="1" ht="15.6" customHeight="1">
      <c r="A137" s="171"/>
      <c r="B137" s="171"/>
      <c r="C137" s="1347"/>
      <c r="D137" s="247">
        <v>126</v>
      </c>
      <c r="F137" s="22"/>
      <c r="G137" s="131"/>
      <c r="H137" s="20"/>
      <c r="I137" s="115" t="s">
        <v>635</v>
      </c>
      <c r="J137" s="152"/>
      <c r="K137" s="152"/>
      <c r="L137" s="152"/>
      <c r="M137" s="152"/>
      <c r="N137" s="152"/>
      <c r="O137" s="152"/>
      <c r="P137" s="152"/>
      <c r="Q137" s="152"/>
      <c r="R137" s="477"/>
      <c r="S137" s="477"/>
      <c r="T137" s="1289"/>
      <c r="U137" s="477"/>
      <c r="V137" s="424"/>
      <c r="W137" s="1199"/>
      <c r="X137" s="477"/>
      <c r="Y137" s="1289"/>
      <c r="Z137" s="1199"/>
      <c r="AA137" s="1199"/>
      <c r="AB137" s="1199"/>
      <c r="AC137" s="1348">
        <v>0</v>
      </c>
      <c r="AD137" s="1349">
        <v>-359800</v>
      </c>
      <c r="AE137" s="1349">
        <v>-369500</v>
      </c>
      <c r="AF137" s="1349">
        <v>-378700</v>
      </c>
      <c r="AG137" s="1349">
        <v>-388200</v>
      </c>
      <c r="AH137" s="1349">
        <v>-397900</v>
      </c>
      <c r="AI137" s="1349">
        <v>-407800</v>
      </c>
      <c r="AJ137" s="1349">
        <v>-418000</v>
      </c>
      <c r="AK137" s="1349">
        <v>-428500</v>
      </c>
      <c r="AL137" s="1349">
        <v>-439200</v>
      </c>
      <c r="AM137" s="1349">
        <v>-450200</v>
      </c>
      <c r="AN137" s="1349">
        <v>-461500</v>
      </c>
      <c r="AO137" s="1349">
        <v>-473000</v>
      </c>
      <c r="AP137" s="1349">
        <v>-484800</v>
      </c>
      <c r="AQ137" s="1349">
        <v>-496900</v>
      </c>
      <c r="AR137" s="1349">
        <v>-509300</v>
      </c>
      <c r="AS137" s="1350">
        <v>-522000</v>
      </c>
    </row>
    <row r="138" spans="1:45" s="998" customFormat="1" ht="15.6" customHeight="1">
      <c r="A138" s="171"/>
      <c r="B138" s="171"/>
      <c r="C138" s="1347"/>
      <c r="D138" s="247">
        <v>127</v>
      </c>
      <c r="F138" s="22"/>
      <c r="G138" s="505"/>
      <c r="H138" s="506"/>
      <c r="I138" s="507" t="s">
        <v>38</v>
      </c>
      <c r="J138" s="654"/>
      <c r="K138" s="654"/>
      <c r="L138" s="654"/>
      <c r="M138" s="654"/>
      <c r="N138" s="654"/>
      <c r="O138" s="654"/>
      <c r="P138" s="654"/>
      <c r="Q138" s="654"/>
      <c r="R138" s="508"/>
      <c r="S138" s="508"/>
      <c r="T138" s="1289"/>
      <c r="U138" s="508"/>
      <c r="V138" s="424"/>
      <c r="W138" s="1199"/>
      <c r="X138" s="508"/>
      <c r="Y138" s="1289"/>
      <c r="Z138" s="1199"/>
      <c r="AA138" s="1199"/>
      <c r="AB138" s="1199"/>
      <c r="AC138" s="508">
        <v>7226881.042726309</v>
      </c>
      <c r="AD138" s="508">
        <v>7586753.9655466704</v>
      </c>
      <c r="AE138" s="508">
        <v>7693437.0604699999</v>
      </c>
      <c r="AF138" s="508">
        <v>7973600</v>
      </c>
      <c r="AG138" s="508">
        <v>8315400</v>
      </c>
      <c r="AH138" s="508">
        <v>8676800</v>
      </c>
      <c r="AI138" s="508">
        <v>9049700</v>
      </c>
      <c r="AJ138" s="508">
        <v>9362000</v>
      </c>
      <c r="AK138" s="508">
        <v>9685100</v>
      </c>
      <c r="AL138" s="508">
        <v>10019700</v>
      </c>
      <c r="AM138" s="508">
        <v>10368500</v>
      </c>
      <c r="AN138" s="508">
        <v>10731900</v>
      </c>
      <c r="AO138" s="508">
        <v>11110600</v>
      </c>
      <c r="AP138" s="508">
        <v>11505000</v>
      </c>
      <c r="AQ138" s="508">
        <v>11915700</v>
      </c>
      <c r="AR138" s="508">
        <v>12343500</v>
      </c>
      <c r="AS138" s="509">
        <v>12788800</v>
      </c>
    </row>
    <row r="139" spans="1:45" s="998" customFormat="1" ht="15.6" customHeight="1">
      <c r="A139" s="171"/>
      <c r="B139" s="171"/>
      <c r="C139" s="1347"/>
      <c r="D139" s="247">
        <v>128</v>
      </c>
      <c r="F139" s="22"/>
      <c r="G139" s="553"/>
      <c r="H139" s="615" t="s">
        <v>765</v>
      </c>
      <c r="I139" s="616"/>
      <c r="J139" s="146"/>
      <c r="K139" s="146"/>
      <c r="L139" s="146"/>
      <c r="M139" s="146"/>
      <c r="N139" s="146"/>
      <c r="O139" s="146"/>
      <c r="P139" s="146"/>
      <c r="Q139" s="146"/>
      <c r="R139" s="519"/>
      <c r="S139" s="519"/>
      <c r="T139" s="1289"/>
      <c r="U139" s="519"/>
      <c r="V139" s="424"/>
      <c r="W139" s="1199"/>
      <c r="X139" s="519"/>
      <c r="Y139" s="1289"/>
      <c r="Z139" s="1199"/>
      <c r="AA139" s="1199"/>
      <c r="AB139" s="1199"/>
      <c r="AC139" s="519"/>
      <c r="AD139" s="519"/>
      <c r="AE139" s="519"/>
      <c r="AF139" s="519"/>
      <c r="AG139" s="519"/>
      <c r="AH139" s="519"/>
      <c r="AI139" s="519"/>
      <c r="AJ139" s="519"/>
      <c r="AK139" s="519"/>
      <c r="AL139" s="519"/>
      <c r="AM139" s="519"/>
      <c r="AN139" s="519"/>
      <c r="AO139" s="519"/>
      <c r="AP139" s="519"/>
      <c r="AQ139" s="519"/>
      <c r="AR139" s="519"/>
      <c r="AS139" s="520"/>
    </row>
    <row r="140" spans="1:45" s="998" customFormat="1" ht="15.6" customHeight="1">
      <c r="A140" s="171"/>
      <c r="B140" s="171"/>
      <c r="C140" s="1347"/>
      <c r="D140" s="247">
        <v>129</v>
      </c>
      <c r="F140" s="22"/>
      <c r="G140" s="553"/>
      <c r="H140" s="522"/>
      <c r="I140" s="518" t="s">
        <v>623</v>
      </c>
      <c r="J140" s="146"/>
      <c r="K140" s="146"/>
      <c r="L140" s="146"/>
      <c r="M140" s="146"/>
      <c r="N140" s="146"/>
      <c r="O140" s="146"/>
      <c r="P140" s="146"/>
      <c r="Q140" s="146"/>
      <c r="R140" s="519"/>
      <c r="S140" s="519"/>
      <c r="T140" s="1289"/>
      <c r="U140" s="519"/>
      <c r="V140" s="424"/>
      <c r="W140" s="1199"/>
      <c r="X140" s="477"/>
      <c r="Y140" s="1289"/>
      <c r="Z140" s="1199"/>
      <c r="AA140" s="1199"/>
      <c r="AB140" s="1199"/>
      <c r="AC140" s="1348">
        <v>0</v>
      </c>
      <c r="AD140" s="1349">
        <v>0</v>
      </c>
      <c r="AE140" s="1349">
        <v>0</v>
      </c>
      <c r="AF140" s="1349">
        <v>0</v>
      </c>
      <c r="AG140" s="1349">
        <v>0</v>
      </c>
      <c r="AH140" s="1349">
        <v>0</v>
      </c>
      <c r="AI140" s="1349">
        <v>0</v>
      </c>
      <c r="AJ140" s="1349">
        <v>0</v>
      </c>
      <c r="AK140" s="1349">
        <v>0</v>
      </c>
      <c r="AL140" s="1349">
        <v>0</v>
      </c>
      <c r="AM140" s="1349">
        <v>0</v>
      </c>
      <c r="AN140" s="1349">
        <v>0</v>
      </c>
      <c r="AO140" s="1349">
        <v>0</v>
      </c>
      <c r="AP140" s="1349">
        <v>0</v>
      </c>
      <c r="AQ140" s="1349">
        <v>0</v>
      </c>
      <c r="AR140" s="1349">
        <v>0</v>
      </c>
      <c r="AS140" s="1350">
        <v>0</v>
      </c>
    </row>
    <row r="141" spans="1:45" s="998" customFormat="1" ht="15.6" customHeight="1">
      <c r="A141" s="171"/>
      <c r="B141" s="171"/>
      <c r="C141" s="1347"/>
      <c r="D141" s="247">
        <v>130</v>
      </c>
      <c r="F141" s="22"/>
      <c r="G141" s="553"/>
      <c r="H141" s="522"/>
      <c r="I141" s="518" t="s">
        <v>625</v>
      </c>
      <c r="J141" s="146"/>
      <c r="K141" s="146"/>
      <c r="L141" s="146"/>
      <c r="M141" s="146"/>
      <c r="N141" s="146"/>
      <c r="O141" s="146"/>
      <c r="P141" s="146"/>
      <c r="Q141" s="146"/>
      <c r="R141" s="519"/>
      <c r="S141" s="519"/>
      <c r="T141" s="1289"/>
      <c r="U141" s="519"/>
      <c r="V141" s="424"/>
      <c r="W141" s="1199"/>
      <c r="X141" s="477"/>
      <c r="Y141" s="1289"/>
      <c r="Z141" s="1199"/>
      <c r="AA141" s="1199"/>
      <c r="AB141" s="1199"/>
      <c r="AC141" s="1348">
        <v>0</v>
      </c>
      <c r="AD141" s="1349">
        <v>0</v>
      </c>
      <c r="AE141" s="1349">
        <v>0</v>
      </c>
      <c r="AF141" s="1349">
        <v>0</v>
      </c>
      <c r="AG141" s="1349">
        <v>0</v>
      </c>
      <c r="AH141" s="1349">
        <v>0</v>
      </c>
      <c r="AI141" s="1349">
        <v>0</v>
      </c>
      <c r="AJ141" s="1349">
        <v>0</v>
      </c>
      <c r="AK141" s="1349">
        <v>0</v>
      </c>
      <c r="AL141" s="1349">
        <v>0</v>
      </c>
      <c r="AM141" s="1349">
        <v>0</v>
      </c>
      <c r="AN141" s="1349">
        <v>0</v>
      </c>
      <c r="AO141" s="1349">
        <v>0</v>
      </c>
      <c r="AP141" s="1349">
        <v>0</v>
      </c>
      <c r="AQ141" s="1349">
        <v>0</v>
      </c>
      <c r="AR141" s="1349">
        <v>0</v>
      </c>
      <c r="AS141" s="1350">
        <v>0</v>
      </c>
    </row>
    <row r="142" spans="1:45" s="998" customFormat="1" ht="15.6" customHeight="1">
      <c r="A142" s="171"/>
      <c r="B142" s="171"/>
      <c r="C142" s="1347"/>
      <c r="D142" s="247">
        <v>131</v>
      </c>
      <c r="F142" s="22"/>
      <c r="G142" s="553"/>
      <c r="H142" s="522"/>
      <c r="I142" s="518" t="s">
        <v>626</v>
      </c>
      <c r="J142" s="146"/>
      <c r="K142" s="146"/>
      <c r="L142" s="146"/>
      <c r="M142" s="146"/>
      <c r="N142" s="146"/>
      <c r="O142" s="146"/>
      <c r="P142" s="146"/>
      <c r="Q142" s="146"/>
      <c r="R142" s="519"/>
      <c r="S142" s="519"/>
      <c r="T142" s="1289"/>
      <c r="U142" s="519"/>
      <c r="V142" s="424"/>
      <c r="W142" s="1199"/>
      <c r="X142" s="477"/>
      <c r="Y142" s="1289"/>
      <c r="Z142" s="1199"/>
      <c r="AA142" s="1199"/>
      <c r="AB142" s="1199"/>
      <c r="AC142" s="1348">
        <v>0</v>
      </c>
      <c r="AD142" s="1349">
        <v>0</v>
      </c>
      <c r="AE142" s="1349">
        <v>0</v>
      </c>
      <c r="AF142" s="1349">
        <v>0</v>
      </c>
      <c r="AG142" s="1349">
        <v>0</v>
      </c>
      <c r="AH142" s="1349">
        <v>0</v>
      </c>
      <c r="AI142" s="1349">
        <v>0</v>
      </c>
      <c r="AJ142" s="1349">
        <v>0</v>
      </c>
      <c r="AK142" s="1349">
        <v>0</v>
      </c>
      <c r="AL142" s="1349">
        <v>0</v>
      </c>
      <c r="AM142" s="1349">
        <v>0</v>
      </c>
      <c r="AN142" s="1349">
        <v>0</v>
      </c>
      <c r="AO142" s="1349">
        <v>0</v>
      </c>
      <c r="AP142" s="1349">
        <v>0</v>
      </c>
      <c r="AQ142" s="1349">
        <v>0</v>
      </c>
      <c r="AR142" s="1349">
        <v>0</v>
      </c>
      <c r="AS142" s="1350">
        <v>0</v>
      </c>
    </row>
    <row r="143" spans="1:45" s="998" customFormat="1" ht="15.6" customHeight="1">
      <c r="A143" s="171"/>
      <c r="B143" s="171"/>
      <c r="C143" s="1347"/>
      <c r="D143" s="247">
        <v>132</v>
      </c>
      <c r="F143" s="22"/>
      <c r="G143" s="553"/>
      <c r="H143" s="522"/>
      <c r="I143" s="518" t="s">
        <v>629</v>
      </c>
      <c r="J143" s="146"/>
      <c r="K143" s="146"/>
      <c r="L143" s="146"/>
      <c r="M143" s="146"/>
      <c r="N143" s="146"/>
      <c r="O143" s="146"/>
      <c r="P143" s="146"/>
      <c r="Q143" s="146"/>
      <c r="R143" s="519"/>
      <c r="S143" s="519"/>
      <c r="T143" s="1289"/>
      <c r="U143" s="519"/>
      <c r="V143" s="424"/>
      <c r="W143" s="1199"/>
      <c r="X143" s="477"/>
      <c r="Y143" s="1289"/>
      <c r="Z143" s="1199"/>
      <c r="AA143" s="1199"/>
      <c r="AB143" s="1199"/>
      <c r="AC143" s="1348">
        <v>0</v>
      </c>
      <c r="AD143" s="1349">
        <v>0</v>
      </c>
      <c r="AE143" s="1349">
        <v>0</v>
      </c>
      <c r="AF143" s="1349">
        <v>0</v>
      </c>
      <c r="AG143" s="1349">
        <v>0</v>
      </c>
      <c r="AH143" s="1349">
        <v>0</v>
      </c>
      <c r="AI143" s="1349">
        <v>0</v>
      </c>
      <c r="AJ143" s="1349">
        <v>0</v>
      </c>
      <c r="AK143" s="1349">
        <v>0</v>
      </c>
      <c r="AL143" s="1349">
        <v>0</v>
      </c>
      <c r="AM143" s="1349">
        <v>0</v>
      </c>
      <c r="AN143" s="1349">
        <v>0</v>
      </c>
      <c r="AO143" s="1349">
        <v>0</v>
      </c>
      <c r="AP143" s="1349">
        <v>0</v>
      </c>
      <c r="AQ143" s="1349">
        <v>0</v>
      </c>
      <c r="AR143" s="1349">
        <v>0</v>
      </c>
      <c r="AS143" s="1350">
        <v>0</v>
      </c>
    </row>
    <row r="144" spans="1:45" s="998" customFormat="1" ht="15.6" customHeight="1">
      <c r="A144" s="171"/>
      <c r="B144" s="171"/>
      <c r="C144" s="1347"/>
      <c r="D144" s="247">
        <v>133</v>
      </c>
      <c r="F144" s="22"/>
      <c r="G144" s="553"/>
      <c r="H144" s="522"/>
      <c r="I144" s="518" t="s">
        <v>632</v>
      </c>
      <c r="J144" s="146"/>
      <c r="K144" s="146"/>
      <c r="L144" s="146"/>
      <c r="M144" s="146"/>
      <c r="N144" s="146"/>
      <c r="O144" s="146"/>
      <c r="P144" s="146"/>
      <c r="Q144" s="146"/>
      <c r="R144" s="519"/>
      <c r="S144" s="519"/>
      <c r="T144" s="1289"/>
      <c r="U144" s="519"/>
      <c r="V144" s="424"/>
      <c r="W144" s="1199"/>
      <c r="X144" s="477"/>
      <c r="Y144" s="1289"/>
      <c r="Z144" s="1199"/>
      <c r="AA144" s="1199"/>
      <c r="AB144" s="1199"/>
      <c r="AC144" s="1348">
        <v>0</v>
      </c>
      <c r="AD144" s="1349">
        <v>0</v>
      </c>
      <c r="AE144" s="1349">
        <v>0</v>
      </c>
      <c r="AF144" s="1349">
        <v>0</v>
      </c>
      <c r="AG144" s="1349">
        <v>0</v>
      </c>
      <c r="AH144" s="1349">
        <v>0</v>
      </c>
      <c r="AI144" s="1349">
        <v>0</v>
      </c>
      <c r="AJ144" s="1349">
        <v>0</v>
      </c>
      <c r="AK144" s="1349">
        <v>0</v>
      </c>
      <c r="AL144" s="1349">
        <v>0</v>
      </c>
      <c r="AM144" s="1349">
        <v>0</v>
      </c>
      <c r="AN144" s="1349">
        <v>0</v>
      </c>
      <c r="AO144" s="1349">
        <v>0</v>
      </c>
      <c r="AP144" s="1349">
        <v>0</v>
      </c>
      <c r="AQ144" s="1349">
        <v>0</v>
      </c>
      <c r="AR144" s="1349">
        <v>0</v>
      </c>
      <c r="AS144" s="1350">
        <v>0</v>
      </c>
    </row>
    <row r="145" spans="1:45" s="998" customFormat="1" ht="15.6" customHeight="1">
      <c r="A145" s="171"/>
      <c r="B145" s="171"/>
      <c r="C145" s="1347"/>
      <c r="D145" s="247">
        <v>134</v>
      </c>
      <c r="F145" s="22"/>
      <c r="G145" s="553"/>
      <c r="H145" s="522"/>
      <c r="I145" s="524" t="s">
        <v>635</v>
      </c>
      <c r="J145" s="146"/>
      <c r="K145" s="146"/>
      <c r="L145" s="146"/>
      <c r="M145" s="146"/>
      <c r="N145" s="146"/>
      <c r="O145" s="146"/>
      <c r="P145" s="146"/>
      <c r="Q145" s="146"/>
      <c r="R145" s="519"/>
      <c r="S145" s="519"/>
      <c r="T145" s="1289"/>
      <c r="U145" s="519"/>
      <c r="V145" s="424"/>
      <c r="W145" s="1199"/>
      <c r="X145" s="477"/>
      <c r="Y145" s="1289"/>
      <c r="Z145" s="1199"/>
      <c r="AA145" s="1199"/>
      <c r="AB145" s="1199"/>
      <c r="AC145" s="1348">
        <v>0</v>
      </c>
      <c r="AD145" s="1349">
        <v>0</v>
      </c>
      <c r="AE145" s="1349">
        <v>0</v>
      </c>
      <c r="AF145" s="1349">
        <v>0</v>
      </c>
      <c r="AG145" s="1349">
        <v>0</v>
      </c>
      <c r="AH145" s="1349">
        <v>0</v>
      </c>
      <c r="AI145" s="1349">
        <v>0</v>
      </c>
      <c r="AJ145" s="1349">
        <v>0</v>
      </c>
      <c r="AK145" s="1349">
        <v>0</v>
      </c>
      <c r="AL145" s="1349">
        <v>0</v>
      </c>
      <c r="AM145" s="1349">
        <v>0</v>
      </c>
      <c r="AN145" s="1349">
        <v>0</v>
      </c>
      <c r="AO145" s="1349">
        <v>0</v>
      </c>
      <c r="AP145" s="1349">
        <v>0</v>
      </c>
      <c r="AQ145" s="1349">
        <v>0</v>
      </c>
      <c r="AR145" s="1349">
        <v>0</v>
      </c>
      <c r="AS145" s="1350">
        <v>0</v>
      </c>
    </row>
    <row r="146" spans="1:45" s="998" customFormat="1" ht="15.6" customHeight="1">
      <c r="A146" s="171"/>
      <c r="B146" s="171"/>
      <c r="C146" s="1347"/>
      <c r="D146" s="247">
        <v>135</v>
      </c>
      <c r="F146" s="22"/>
      <c r="G146" s="505"/>
      <c r="H146" s="506"/>
      <c r="I146" s="507" t="s">
        <v>38</v>
      </c>
      <c r="J146" s="146"/>
      <c r="K146" s="146"/>
      <c r="L146" s="146"/>
      <c r="M146" s="146"/>
      <c r="N146" s="146"/>
      <c r="O146" s="146"/>
      <c r="P146" s="146"/>
      <c r="Q146" s="146"/>
      <c r="R146" s="519"/>
      <c r="S146" s="519"/>
      <c r="T146" s="1289"/>
      <c r="U146" s="519"/>
      <c r="V146" s="424"/>
      <c r="W146" s="1199"/>
      <c r="X146" s="508"/>
      <c r="Y146" s="1289"/>
      <c r="Z146" s="1199"/>
      <c r="AA146" s="1199"/>
      <c r="AB146" s="1199"/>
      <c r="AC146" s="508">
        <v>0</v>
      </c>
      <c r="AD146" s="508">
        <v>0</v>
      </c>
      <c r="AE146" s="508">
        <v>0</v>
      </c>
      <c r="AF146" s="508">
        <v>0</v>
      </c>
      <c r="AG146" s="508">
        <v>0</v>
      </c>
      <c r="AH146" s="508">
        <v>0</v>
      </c>
      <c r="AI146" s="508">
        <v>0</v>
      </c>
      <c r="AJ146" s="508">
        <v>0</v>
      </c>
      <c r="AK146" s="508">
        <v>0</v>
      </c>
      <c r="AL146" s="508">
        <v>0</v>
      </c>
      <c r="AM146" s="508">
        <v>0</v>
      </c>
      <c r="AN146" s="508">
        <v>0</v>
      </c>
      <c r="AO146" s="508">
        <v>0</v>
      </c>
      <c r="AP146" s="508">
        <v>0</v>
      </c>
      <c r="AQ146" s="508">
        <v>0</v>
      </c>
      <c r="AR146" s="508">
        <v>0</v>
      </c>
      <c r="AS146" s="509">
        <v>0</v>
      </c>
    </row>
    <row r="147" spans="1:45" s="998" customFormat="1" ht="15.6" customHeight="1">
      <c r="A147" s="171"/>
      <c r="B147" s="171"/>
      <c r="C147" s="1347"/>
      <c r="D147" s="247">
        <v>136</v>
      </c>
      <c r="F147" s="22"/>
      <c r="G147" s="553"/>
      <c r="H147" s="615" t="s">
        <v>769</v>
      </c>
      <c r="I147" s="616"/>
      <c r="J147" s="146"/>
      <c r="K147" s="146"/>
      <c r="L147" s="146"/>
      <c r="M147" s="146"/>
      <c r="N147" s="146"/>
      <c r="O147" s="146"/>
      <c r="P147" s="146"/>
      <c r="Q147" s="146"/>
      <c r="R147" s="519"/>
      <c r="S147" s="519"/>
      <c r="T147" s="1289"/>
      <c r="U147" s="519"/>
      <c r="V147" s="424"/>
      <c r="W147" s="1199"/>
      <c r="X147" s="477"/>
      <c r="Y147" s="1289"/>
      <c r="Z147" s="1199"/>
      <c r="AA147" s="1199"/>
      <c r="AB147" s="1199"/>
      <c r="AC147" s="473"/>
      <c r="AD147" s="473"/>
      <c r="AE147" s="473"/>
      <c r="AF147" s="473"/>
      <c r="AG147" s="473"/>
      <c r="AH147" s="473"/>
      <c r="AI147" s="473"/>
      <c r="AJ147" s="473"/>
      <c r="AK147" s="473"/>
      <c r="AL147" s="473"/>
      <c r="AM147" s="473"/>
      <c r="AN147" s="473"/>
      <c r="AO147" s="473"/>
      <c r="AP147" s="473"/>
      <c r="AQ147" s="473"/>
      <c r="AR147" s="473"/>
      <c r="AS147" s="1288"/>
    </row>
    <row r="148" spans="1:45" s="998" customFormat="1" ht="15.6" customHeight="1">
      <c r="A148" s="171"/>
      <c r="B148" s="171"/>
      <c r="C148" s="1347"/>
      <c r="D148" s="247">
        <v>137</v>
      </c>
      <c r="F148" s="22"/>
      <c r="G148" s="553"/>
      <c r="H148" s="522"/>
      <c r="I148" s="518" t="s">
        <v>623</v>
      </c>
      <c r="J148" s="146"/>
      <c r="K148" s="146"/>
      <c r="L148" s="146"/>
      <c r="M148" s="146"/>
      <c r="N148" s="146"/>
      <c r="O148" s="146"/>
      <c r="P148" s="146"/>
      <c r="Q148" s="146"/>
      <c r="R148" s="519"/>
      <c r="S148" s="519"/>
      <c r="T148" s="1289"/>
      <c r="U148" s="519"/>
      <c r="V148" s="424"/>
      <c r="W148" s="1199"/>
      <c r="X148" s="477"/>
      <c r="Y148" s="1289"/>
      <c r="Z148" s="1199"/>
      <c r="AA148" s="1199"/>
      <c r="AB148" s="1199"/>
      <c r="AC148" s="1348">
        <v>2055309.6676925055</v>
      </c>
      <c r="AD148" s="1349">
        <v>2469192.1823866698</v>
      </c>
      <c r="AE148" s="1349">
        <v>2540729.3940349999</v>
      </c>
      <c r="AF148" s="1349">
        <v>2636800</v>
      </c>
      <c r="AG148" s="1349">
        <v>2755600</v>
      </c>
      <c r="AH148" s="1349">
        <v>2881500</v>
      </c>
      <c r="AI148" s="1349">
        <v>3011400</v>
      </c>
      <c r="AJ148" s="1349">
        <v>3118600</v>
      </c>
      <c r="AK148" s="1349">
        <v>3229700</v>
      </c>
      <c r="AL148" s="1349">
        <v>3344800</v>
      </c>
      <c r="AM148" s="1349">
        <v>3464900</v>
      </c>
      <c r="AN148" s="1349">
        <v>3590200</v>
      </c>
      <c r="AO148" s="1349">
        <v>3720900</v>
      </c>
      <c r="AP148" s="1349">
        <v>3857200</v>
      </c>
      <c r="AQ148" s="1349">
        <v>3999300</v>
      </c>
      <c r="AR148" s="1349">
        <v>4147500</v>
      </c>
      <c r="AS148" s="1350">
        <v>4301900</v>
      </c>
    </row>
    <row r="149" spans="1:45" s="998" customFormat="1" ht="15.6" customHeight="1">
      <c r="A149" s="171"/>
      <c r="B149" s="171"/>
      <c r="C149" s="1347"/>
      <c r="D149" s="247">
        <v>138</v>
      </c>
      <c r="F149" s="22"/>
      <c r="G149" s="553"/>
      <c r="H149" s="522"/>
      <c r="I149" s="518" t="s">
        <v>625</v>
      </c>
      <c r="J149" s="146"/>
      <c r="K149" s="146"/>
      <c r="L149" s="146"/>
      <c r="M149" s="146"/>
      <c r="N149" s="146"/>
      <c r="O149" s="146"/>
      <c r="P149" s="146"/>
      <c r="Q149" s="146"/>
      <c r="R149" s="519"/>
      <c r="S149" s="519"/>
      <c r="T149" s="1289"/>
      <c r="U149" s="519"/>
      <c r="V149" s="424"/>
      <c r="W149" s="1199"/>
      <c r="X149" s="477"/>
      <c r="Y149" s="1289"/>
      <c r="Z149" s="1199"/>
      <c r="AA149" s="1199"/>
      <c r="AB149" s="1199"/>
      <c r="AC149" s="1348">
        <v>119513.1851126886</v>
      </c>
      <c r="AD149" s="1349">
        <v>120600</v>
      </c>
      <c r="AE149" s="1349">
        <v>120600</v>
      </c>
      <c r="AF149" s="1349">
        <v>123600</v>
      </c>
      <c r="AG149" s="1349">
        <v>126700</v>
      </c>
      <c r="AH149" s="1349">
        <v>129900</v>
      </c>
      <c r="AI149" s="1349">
        <v>133100</v>
      </c>
      <c r="AJ149" s="1349">
        <v>136400</v>
      </c>
      <c r="AK149" s="1349">
        <v>139800</v>
      </c>
      <c r="AL149" s="1349">
        <v>143300</v>
      </c>
      <c r="AM149" s="1349">
        <v>146900</v>
      </c>
      <c r="AN149" s="1349">
        <v>150600</v>
      </c>
      <c r="AO149" s="1349">
        <v>154400</v>
      </c>
      <c r="AP149" s="1349">
        <v>158300</v>
      </c>
      <c r="AQ149" s="1349">
        <v>162300</v>
      </c>
      <c r="AR149" s="1349">
        <v>166400</v>
      </c>
      <c r="AS149" s="1350">
        <v>170600</v>
      </c>
    </row>
    <row r="150" spans="1:45" s="998" customFormat="1" ht="15.6" customHeight="1">
      <c r="A150" s="171"/>
      <c r="B150" s="171"/>
      <c r="C150" s="1347"/>
      <c r="D150" s="247">
        <v>139</v>
      </c>
      <c r="F150" s="22"/>
      <c r="G150" s="553"/>
      <c r="H150" s="522"/>
      <c r="I150" s="518" t="s">
        <v>626</v>
      </c>
      <c r="J150" s="146"/>
      <c r="K150" s="146"/>
      <c r="L150" s="146"/>
      <c r="M150" s="146"/>
      <c r="N150" s="146"/>
      <c r="O150" s="146"/>
      <c r="P150" s="146"/>
      <c r="Q150" s="146"/>
      <c r="R150" s="519"/>
      <c r="S150" s="519"/>
      <c r="T150" s="1289"/>
      <c r="U150" s="519"/>
      <c r="V150" s="424"/>
      <c r="W150" s="1199"/>
      <c r="X150" s="477"/>
      <c r="Y150" s="1289"/>
      <c r="Z150" s="1199"/>
      <c r="AA150" s="1199"/>
      <c r="AB150" s="1199"/>
      <c r="AC150" s="1348">
        <v>159152.71582999825</v>
      </c>
      <c r="AD150" s="1349">
        <v>0</v>
      </c>
      <c r="AE150" s="1349">
        <v>0</v>
      </c>
      <c r="AF150" s="1349">
        <v>0</v>
      </c>
      <c r="AG150" s="1349">
        <v>0</v>
      </c>
      <c r="AH150" s="1349">
        <v>0</v>
      </c>
      <c r="AI150" s="1349">
        <v>0</v>
      </c>
      <c r="AJ150" s="1349">
        <v>0</v>
      </c>
      <c r="AK150" s="1349">
        <v>0</v>
      </c>
      <c r="AL150" s="1349">
        <v>0</v>
      </c>
      <c r="AM150" s="1349">
        <v>0</v>
      </c>
      <c r="AN150" s="1349">
        <v>0</v>
      </c>
      <c r="AO150" s="1349">
        <v>0</v>
      </c>
      <c r="AP150" s="1349">
        <v>0</v>
      </c>
      <c r="AQ150" s="1349">
        <v>0</v>
      </c>
      <c r="AR150" s="1349">
        <v>0</v>
      </c>
      <c r="AS150" s="1350">
        <v>0</v>
      </c>
    </row>
    <row r="151" spans="1:45" s="998" customFormat="1" ht="15.6" customHeight="1">
      <c r="A151" s="171"/>
      <c r="B151" s="171"/>
      <c r="C151" s="1347"/>
      <c r="D151" s="247">
        <v>140</v>
      </c>
      <c r="F151" s="22"/>
      <c r="G151" s="553"/>
      <c r="H151" s="522"/>
      <c r="I151" s="518" t="s">
        <v>629</v>
      </c>
      <c r="J151" s="146"/>
      <c r="K151" s="146"/>
      <c r="L151" s="146"/>
      <c r="M151" s="146"/>
      <c r="N151" s="146"/>
      <c r="O151" s="146"/>
      <c r="P151" s="146"/>
      <c r="Q151" s="146"/>
      <c r="R151" s="519"/>
      <c r="S151" s="519"/>
      <c r="T151" s="1289"/>
      <c r="U151" s="519"/>
      <c r="V151" s="424"/>
      <c r="W151" s="1199"/>
      <c r="X151" s="477"/>
      <c r="Y151" s="1289"/>
      <c r="Z151" s="1199"/>
      <c r="AA151" s="1199"/>
      <c r="AB151" s="1199"/>
      <c r="AC151" s="1348">
        <v>0</v>
      </c>
      <c r="AD151" s="1349">
        <v>0</v>
      </c>
      <c r="AE151" s="1349">
        <v>0</v>
      </c>
      <c r="AF151" s="1349">
        <v>0</v>
      </c>
      <c r="AG151" s="1349">
        <v>0</v>
      </c>
      <c r="AH151" s="1349">
        <v>0</v>
      </c>
      <c r="AI151" s="1349">
        <v>0</v>
      </c>
      <c r="AJ151" s="1349">
        <v>0</v>
      </c>
      <c r="AK151" s="1349">
        <v>0</v>
      </c>
      <c r="AL151" s="1349">
        <v>0</v>
      </c>
      <c r="AM151" s="1349">
        <v>0</v>
      </c>
      <c r="AN151" s="1349">
        <v>0</v>
      </c>
      <c r="AO151" s="1349">
        <v>0</v>
      </c>
      <c r="AP151" s="1349">
        <v>0</v>
      </c>
      <c r="AQ151" s="1349">
        <v>0</v>
      </c>
      <c r="AR151" s="1349">
        <v>0</v>
      </c>
      <c r="AS151" s="1350">
        <v>0</v>
      </c>
    </row>
    <row r="152" spans="1:45" s="998" customFormat="1" ht="15.6" customHeight="1">
      <c r="A152" s="171"/>
      <c r="B152" s="171"/>
      <c r="C152" s="1347"/>
      <c r="D152" s="247">
        <v>141</v>
      </c>
      <c r="F152" s="22"/>
      <c r="G152" s="553"/>
      <c r="H152" s="522"/>
      <c r="I152" s="518" t="s">
        <v>632</v>
      </c>
      <c r="J152" s="146"/>
      <c r="K152" s="146"/>
      <c r="L152" s="146"/>
      <c r="M152" s="146"/>
      <c r="N152" s="146"/>
      <c r="O152" s="146"/>
      <c r="P152" s="146"/>
      <c r="Q152" s="146"/>
      <c r="R152" s="519"/>
      <c r="S152" s="519"/>
      <c r="T152" s="1289"/>
      <c r="U152" s="519"/>
      <c r="V152" s="424"/>
      <c r="W152" s="1199"/>
      <c r="X152" s="477"/>
      <c r="Y152" s="1289"/>
      <c r="Z152" s="1199"/>
      <c r="AA152" s="1199"/>
      <c r="AB152" s="1199"/>
      <c r="AC152" s="1348">
        <v>296206.39328509639</v>
      </c>
      <c r="AD152" s="1349">
        <v>419000</v>
      </c>
      <c r="AE152" s="1349">
        <v>420000</v>
      </c>
      <c r="AF152" s="1349">
        <v>430500</v>
      </c>
      <c r="AG152" s="1349">
        <v>441300</v>
      </c>
      <c r="AH152" s="1349">
        <v>452300</v>
      </c>
      <c r="AI152" s="1349">
        <v>463600</v>
      </c>
      <c r="AJ152" s="1349">
        <v>475200</v>
      </c>
      <c r="AK152" s="1349">
        <v>487100</v>
      </c>
      <c r="AL152" s="1349">
        <v>499300</v>
      </c>
      <c r="AM152" s="1349">
        <v>511800</v>
      </c>
      <c r="AN152" s="1349">
        <v>524600</v>
      </c>
      <c r="AO152" s="1349">
        <v>537700</v>
      </c>
      <c r="AP152" s="1349">
        <v>551100</v>
      </c>
      <c r="AQ152" s="1349">
        <v>564900</v>
      </c>
      <c r="AR152" s="1349">
        <v>579000</v>
      </c>
      <c r="AS152" s="1350">
        <v>593500</v>
      </c>
    </row>
    <row r="153" spans="1:45" s="998" customFormat="1" ht="15.6" customHeight="1">
      <c r="A153" s="171"/>
      <c r="B153" s="171"/>
      <c r="C153" s="1347"/>
      <c r="D153" s="247">
        <v>142</v>
      </c>
      <c r="F153" s="22"/>
      <c r="G153" s="553"/>
      <c r="H153" s="522"/>
      <c r="I153" s="524" t="s">
        <v>635</v>
      </c>
      <c r="J153" s="146"/>
      <c r="K153" s="146"/>
      <c r="L153" s="146"/>
      <c r="M153" s="146"/>
      <c r="N153" s="146"/>
      <c r="O153" s="146"/>
      <c r="P153" s="146"/>
      <c r="Q153" s="146"/>
      <c r="R153" s="519"/>
      <c r="S153" s="519"/>
      <c r="T153" s="1289"/>
      <c r="U153" s="519"/>
      <c r="V153" s="424"/>
      <c r="W153" s="1199"/>
      <c r="X153" s="477"/>
      <c r="Y153" s="1289"/>
      <c r="Z153" s="1199"/>
      <c r="AA153" s="1199"/>
      <c r="AB153" s="1199"/>
      <c r="AC153" s="1348">
        <v>0</v>
      </c>
      <c r="AD153" s="1349">
        <v>-136200</v>
      </c>
      <c r="AE153" s="1349">
        <v>-141200</v>
      </c>
      <c r="AF153" s="1349">
        <v>-144700</v>
      </c>
      <c r="AG153" s="1349">
        <v>-148300</v>
      </c>
      <c r="AH153" s="1349">
        <v>-152000</v>
      </c>
      <c r="AI153" s="1349">
        <v>-155800</v>
      </c>
      <c r="AJ153" s="1349">
        <v>-159700</v>
      </c>
      <c r="AK153" s="1349">
        <v>-163700</v>
      </c>
      <c r="AL153" s="1349">
        <v>-167800</v>
      </c>
      <c r="AM153" s="1349">
        <v>-172000</v>
      </c>
      <c r="AN153" s="1349">
        <v>-176300</v>
      </c>
      <c r="AO153" s="1349">
        <v>-180700</v>
      </c>
      <c r="AP153" s="1349">
        <v>-185200</v>
      </c>
      <c r="AQ153" s="1349">
        <v>-189800</v>
      </c>
      <c r="AR153" s="1349">
        <v>-194500</v>
      </c>
      <c r="AS153" s="1350">
        <v>-199400</v>
      </c>
    </row>
    <row r="154" spans="1:45" s="998" customFormat="1" ht="15.6" customHeight="1">
      <c r="A154" s="171"/>
      <c r="B154" s="171"/>
      <c r="C154" s="1347"/>
      <c r="D154" s="247">
        <v>143</v>
      </c>
      <c r="F154" s="22"/>
      <c r="G154" s="505"/>
      <c r="H154" s="506"/>
      <c r="I154" s="507" t="s">
        <v>38</v>
      </c>
      <c r="J154" s="146"/>
      <c r="K154" s="146"/>
      <c r="L154" s="146"/>
      <c r="M154" s="146"/>
      <c r="N154" s="146"/>
      <c r="O154" s="146"/>
      <c r="P154" s="146"/>
      <c r="Q154" s="146"/>
      <c r="R154" s="519"/>
      <c r="S154" s="519"/>
      <c r="T154" s="1289"/>
      <c r="U154" s="519"/>
      <c r="V154" s="424"/>
      <c r="W154" s="1199"/>
      <c r="X154" s="519"/>
      <c r="Y154" s="1289"/>
      <c r="Z154" s="1199"/>
      <c r="AA154" s="1199"/>
      <c r="AB154" s="1199"/>
      <c r="AC154" s="519">
        <v>2630181.9619202884</v>
      </c>
      <c r="AD154" s="519">
        <v>2872592.1823866698</v>
      </c>
      <c r="AE154" s="519">
        <v>2940129.3940349999</v>
      </c>
      <c r="AF154" s="519">
        <v>3046200</v>
      </c>
      <c r="AG154" s="519">
        <v>3175300</v>
      </c>
      <c r="AH154" s="519">
        <v>3311700</v>
      </c>
      <c r="AI154" s="519">
        <v>3452300</v>
      </c>
      <c r="AJ154" s="519">
        <v>3570500</v>
      </c>
      <c r="AK154" s="519">
        <v>3692900</v>
      </c>
      <c r="AL154" s="519">
        <v>3819600</v>
      </c>
      <c r="AM154" s="519">
        <v>3951600</v>
      </c>
      <c r="AN154" s="519">
        <v>4089100</v>
      </c>
      <c r="AO154" s="519">
        <v>4232300</v>
      </c>
      <c r="AP154" s="519">
        <v>4381400</v>
      </c>
      <c r="AQ154" s="519">
        <v>4536700</v>
      </c>
      <c r="AR154" s="519">
        <v>4698400</v>
      </c>
      <c r="AS154" s="520">
        <v>4866600</v>
      </c>
    </row>
    <row r="155" spans="1:45" s="998" customFormat="1" ht="15.6" customHeight="1">
      <c r="A155" s="171"/>
      <c r="B155" s="171"/>
      <c r="C155" s="1347"/>
      <c r="D155" s="247">
        <v>144</v>
      </c>
      <c r="F155" s="22"/>
      <c r="G155" s="553"/>
      <c r="H155" s="517" t="s">
        <v>772</v>
      </c>
      <c r="I155" s="518"/>
      <c r="J155" s="146"/>
      <c r="K155" s="146"/>
      <c r="L155" s="146"/>
      <c r="M155" s="146"/>
      <c r="N155" s="146"/>
      <c r="O155" s="146"/>
      <c r="P155" s="146"/>
      <c r="Q155" s="146"/>
      <c r="R155" s="519"/>
      <c r="S155" s="519"/>
      <c r="T155" s="1289"/>
      <c r="U155" s="519"/>
      <c r="V155" s="424"/>
      <c r="W155" s="1199"/>
      <c r="X155" s="511"/>
      <c r="Y155" s="1289"/>
      <c r="Z155" s="1199"/>
      <c r="AA155" s="1199"/>
      <c r="AB155" s="1199"/>
      <c r="AC155" s="486"/>
      <c r="AD155" s="486"/>
      <c r="AE155" s="486"/>
      <c r="AF155" s="486"/>
      <c r="AG155" s="486"/>
      <c r="AH155" s="486"/>
      <c r="AI155" s="486"/>
      <c r="AJ155" s="486"/>
      <c r="AK155" s="486"/>
      <c r="AL155" s="486"/>
      <c r="AM155" s="486"/>
      <c r="AN155" s="486"/>
      <c r="AO155" s="486"/>
      <c r="AP155" s="486"/>
      <c r="AQ155" s="486"/>
      <c r="AR155" s="486"/>
      <c r="AS155" s="431"/>
    </row>
    <row r="156" spans="1:45" s="998" customFormat="1" ht="15.6" customHeight="1">
      <c r="A156" s="171"/>
      <c r="B156" s="171"/>
      <c r="C156" s="1347"/>
      <c r="D156" s="247">
        <v>145</v>
      </c>
      <c r="F156" s="22"/>
      <c r="G156" s="553"/>
      <c r="H156" s="522"/>
      <c r="I156" s="518" t="s">
        <v>623</v>
      </c>
      <c r="J156" s="146"/>
      <c r="K156" s="146"/>
      <c r="L156" s="146"/>
      <c r="M156" s="146"/>
      <c r="N156" s="146"/>
      <c r="O156" s="146"/>
      <c r="P156" s="146"/>
      <c r="Q156" s="146"/>
      <c r="R156" s="519"/>
      <c r="S156" s="519"/>
      <c r="T156" s="1289"/>
      <c r="U156" s="519"/>
      <c r="V156" s="424"/>
      <c r="W156" s="1199"/>
      <c r="X156" s="477"/>
      <c r="Y156" s="1289"/>
      <c r="Z156" s="1199"/>
      <c r="AA156" s="1199"/>
      <c r="AB156" s="1199"/>
      <c r="AC156" s="1348">
        <v>2293642.3461303296</v>
      </c>
      <c r="AD156" s="1349">
        <v>2363566.7299199998</v>
      </c>
      <c r="AE156" s="1349">
        <v>2452201.3227650002</v>
      </c>
      <c r="AF156" s="1349">
        <v>2545000</v>
      </c>
      <c r="AG156" s="1349">
        <v>2659700</v>
      </c>
      <c r="AH156" s="1349">
        <v>2781200</v>
      </c>
      <c r="AI156" s="1349">
        <v>2906600</v>
      </c>
      <c r="AJ156" s="1349">
        <v>3010100</v>
      </c>
      <c r="AK156" s="1349">
        <v>3117300</v>
      </c>
      <c r="AL156" s="1349">
        <v>3228400</v>
      </c>
      <c r="AM156" s="1349">
        <v>3344300</v>
      </c>
      <c r="AN156" s="1349">
        <v>3465300</v>
      </c>
      <c r="AO156" s="1349">
        <v>3591500</v>
      </c>
      <c r="AP156" s="1349">
        <v>3723100</v>
      </c>
      <c r="AQ156" s="1349">
        <v>3860300</v>
      </c>
      <c r="AR156" s="1349">
        <v>4003300</v>
      </c>
      <c r="AS156" s="1350">
        <v>4152400</v>
      </c>
    </row>
    <row r="157" spans="1:45" s="998" customFormat="1" ht="15.6" customHeight="1">
      <c r="A157" s="171"/>
      <c r="B157" s="171"/>
      <c r="C157" s="1347"/>
      <c r="D157" s="247">
        <v>146</v>
      </c>
      <c r="F157" s="22"/>
      <c r="G157" s="553"/>
      <c r="H157" s="522"/>
      <c r="I157" s="518" t="s">
        <v>625</v>
      </c>
      <c r="J157" s="146"/>
      <c r="K157" s="146"/>
      <c r="L157" s="146"/>
      <c r="M157" s="146"/>
      <c r="N157" s="146"/>
      <c r="O157" s="146"/>
      <c r="P157" s="146"/>
      <c r="Q157" s="146"/>
      <c r="R157" s="519"/>
      <c r="S157" s="519"/>
      <c r="T157" s="1289"/>
      <c r="U157" s="519"/>
      <c r="V157" s="424"/>
      <c r="W157" s="1199"/>
      <c r="X157" s="477"/>
      <c r="Y157" s="1289"/>
      <c r="Z157" s="1199"/>
      <c r="AA157" s="1199"/>
      <c r="AB157" s="1199"/>
      <c r="AC157" s="1348">
        <v>0</v>
      </c>
      <c r="AD157" s="1349">
        <v>0</v>
      </c>
      <c r="AE157" s="1349">
        <v>0</v>
      </c>
      <c r="AF157" s="1349">
        <v>0</v>
      </c>
      <c r="AG157" s="1349">
        <v>0</v>
      </c>
      <c r="AH157" s="1349">
        <v>0</v>
      </c>
      <c r="AI157" s="1349">
        <v>0</v>
      </c>
      <c r="AJ157" s="1349">
        <v>0</v>
      </c>
      <c r="AK157" s="1349">
        <v>0</v>
      </c>
      <c r="AL157" s="1349">
        <v>0</v>
      </c>
      <c r="AM157" s="1349">
        <v>0</v>
      </c>
      <c r="AN157" s="1349">
        <v>0</v>
      </c>
      <c r="AO157" s="1349">
        <v>0</v>
      </c>
      <c r="AP157" s="1349">
        <v>0</v>
      </c>
      <c r="AQ157" s="1349">
        <v>0</v>
      </c>
      <c r="AR157" s="1349">
        <v>0</v>
      </c>
      <c r="AS157" s="1350">
        <v>0</v>
      </c>
    </row>
    <row r="158" spans="1:45" s="998" customFormat="1" ht="15.6" customHeight="1">
      <c r="A158" s="171"/>
      <c r="B158" s="171"/>
      <c r="C158" s="1347"/>
      <c r="D158" s="247">
        <v>147</v>
      </c>
      <c r="F158" s="22"/>
      <c r="G158" s="553"/>
      <c r="H158" s="522"/>
      <c r="I158" s="518" t="s">
        <v>626</v>
      </c>
      <c r="J158" s="146"/>
      <c r="K158" s="146"/>
      <c r="L158" s="146"/>
      <c r="M158" s="146"/>
      <c r="N158" s="146"/>
      <c r="O158" s="146"/>
      <c r="P158" s="146"/>
      <c r="Q158" s="146"/>
      <c r="R158" s="519"/>
      <c r="S158" s="519"/>
      <c r="T158" s="1289"/>
      <c r="U158" s="519"/>
      <c r="V158" s="424"/>
      <c r="W158" s="1199"/>
      <c r="X158" s="477"/>
      <c r="Y158" s="1289"/>
      <c r="Z158" s="1199"/>
      <c r="AA158" s="1199"/>
      <c r="AB158" s="1199"/>
      <c r="AC158" s="1348">
        <v>0</v>
      </c>
      <c r="AD158" s="1349">
        <v>0</v>
      </c>
      <c r="AE158" s="1349">
        <v>0</v>
      </c>
      <c r="AF158" s="1349">
        <v>0</v>
      </c>
      <c r="AG158" s="1349">
        <v>0</v>
      </c>
      <c r="AH158" s="1349">
        <v>0</v>
      </c>
      <c r="AI158" s="1349">
        <v>0</v>
      </c>
      <c r="AJ158" s="1349">
        <v>0</v>
      </c>
      <c r="AK158" s="1349">
        <v>0</v>
      </c>
      <c r="AL158" s="1349">
        <v>0</v>
      </c>
      <c r="AM158" s="1349">
        <v>0</v>
      </c>
      <c r="AN158" s="1349">
        <v>0</v>
      </c>
      <c r="AO158" s="1349">
        <v>0</v>
      </c>
      <c r="AP158" s="1349">
        <v>0</v>
      </c>
      <c r="AQ158" s="1349">
        <v>0</v>
      </c>
      <c r="AR158" s="1349">
        <v>0</v>
      </c>
      <c r="AS158" s="1350">
        <v>0</v>
      </c>
    </row>
    <row r="159" spans="1:45" s="998" customFormat="1" ht="15.6" customHeight="1">
      <c r="A159" s="171"/>
      <c r="B159" s="171"/>
      <c r="C159" s="1347"/>
      <c r="D159" s="247">
        <v>148</v>
      </c>
      <c r="F159" s="22"/>
      <c r="G159" s="553"/>
      <c r="H159" s="522"/>
      <c r="I159" s="518" t="s">
        <v>629</v>
      </c>
      <c r="J159" s="146"/>
      <c r="K159" s="146"/>
      <c r="L159" s="146"/>
      <c r="M159" s="146"/>
      <c r="N159" s="146"/>
      <c r="O159" s="146"/>
      <c r="P159" s="146"/>
      <c r="Q159" s="146"/>
      <c r="R159" s="519"/>
      <c r="S159" s="519"/>
      <c r="T159" s="1289"/>
      <c r="U159" s="519"/>
      <c r="V159" s="424"/>
      <c r="W159" s="1199"/>
      <c r="X159" s="477"/>
      <c r="Y159" s="1289"/>
      <c r="Z159" s="1199"/>
      <c r="AA159" s="1199"/>
      <c r="AB159" s="1199"/>
      <c r="AC159" s="1348">
        <v>0</v>
      </c>
      <c r="AD159" s="1349">
        <v>0</v>
      </c>
      <c r="AE159" s="1349">
        <v>0</v>
      </c>
      <c r="AF159" s="1349">
        <v>0</v>
      </c>
      <c r="AG159" s="1349">
        <v>0</v>
      </c>
      <c r="AH159" s="1349">
        <v>0</v>
      </c>
      <c r="AI159" s="1349">
        <v>0</v>
      </c>
      <c r="AJ159" s="1349">
        <v>0</v>
      </c>
      <c r="AK159" s="1349">
        <v>0</v>
      </c>
      <c r="AL159" s="1349">
        <v>0</v>
      </c>
      <c r="AM159" s="1349">
        <v>0</v>
      </c>
      <c r="AN159" s="1349">
        <v>0</v>
      </c>
      <c r="AO159" s="1349">
        <v>0</v>
      </c>
      <c r="AP159" s="1349">
        <v>0</v>
      </c>
      <c r="AQ159" s="1349">
        <v>0</v>
      </c>
      <c r="AR159" s="1349">
        <v>0</v>
      </c>
      <c r="AS159" s="1350">
        <v>0</v>
      </c>
    </row>
    <row r="160" spans="1:45" s="998" customFormat="1" ht="15.6" customHeight="1">
      <c r="A160" s="171"/>
      <c r="B160" s="171"/>
      <c r="C160" s="1347"/>
      <c r="D160" s="247">
        <v>149</v>
      </c>
      <c r="F160" s="22"/>
      <c r="G160" s="553"/>
      <c r="H160" s="522"/>
      <c r="I160" s="518" t="s">
        <v>632</v>
      </c>
      <c r="J160" s="146"/>
      <c r="K160" s="146"/>
      <c r="L160" s="146"/>
      <c r="M160" s="146"/>
      <c r="N160" s="146"/>
      <c r="O160" s="146"/>
      <c r="P160" s="146"/>
      <c r="Q160" s="146"/>
      <c r="R160" s="519"/>
      <c r="S160" s="519"/>
      <c r="T160" s="1289"/>
      <c r="U160" s="519"/>
      <c r="V160" s="424"/>
      <c r="W160" s="1199"/>
      <c r="X160" s="477"/>
      <c r="Y160" s="1289"/>
      <c r="Z160" s="1199"/>
      <c r="AA160" s="1199"/>
      <c r="AB160" s="1199"/>
      <c r="AC160" s="1348">
        <v>104945.6575740773</v>
      </c>
      <c r="AD160" s="1349">
        <v>125665</v>
      </c>
      <c r="AE160" s="1349">
        <v>131565</v>
      </c>
      <c r="AF160" s="1349">
        <v>134900</v>
      </c>
      <c r="AG160" s="1349">
        <v>138300</v>
      </c>
      <c r="AH160" s="1349">
        <v>141800</v>
      </c>
      <c r="AI160" s="1349">
        <v>145300</v>
      </c>
      <c r="AJ160" s="1349">
        <v>148900</v>
      </c>
      <c r="AK160" s="1349">
        <v>152600</v>
      </c>
      <c r="AL160" s="1349">
        <v>156400</v>
      </c>
      <c r="AM160" s="1349">
        <v>160300</v>
      </c>
      <c r="AN160" s="1349">
        <v>164300</v>
      </c>
      <c r="AO160" s="1349">
        <v>168400</v>
      </c>
      <c r="AP160" s="1349">
        <v>172600</v>
      </c>
      <c r="AQ160" s="1349">
        <v>176900</v>
      </c>
      <c r="AR160" s="1349">
        <v>181300</v>
      </c>
      <c r="AS160" s="1350">
        <v>185800</v>
      </c>
    </row>
    <row r="161" spans="1:45" s="998" customFormat="1" ht="15.6" customHeight="1">
      <c r="A161" s="171"/>
      <c r="B161" s="171"/>
      <c r="C161" s="1347"/>
      <c r="D161" s="247">
        <v>150</v>
      </c>
      <c r="F161" s="22"/>
      <c r="G161" s="553"/>
      <c r="H161" s="522"/>
      <c r="I161" s="524" t="s">
        <v>635</v>
      </c>
      <c r="J161" s="146"/>
      <c r="K161" s="146"/>
      <c r="L161" s="146"/>
      <c r="M161" s="146"/>
      <c r="N161" s="146"/>
      <c r="O161" s="146"/>
      <c r="P161" s="146"/>
      <c r="Q161" s="146"/>
      <c r="R161" s="519"/>
      <c r="S161" s="519"/>
      <c r="T161" s="1289"/>
      <c r="U161" s="519"/>
      <c r="V161" s="424"/>
      <c r="W161" s="1199"/>
      <c r="X161" s="477"/>
      <c r="Y161" s="1289"/>
      <c r="Z161" s="1199"/>
      <c r="AA161" s="1199"/>
      <c r="AB161" s="1199"/>
      <c r="AC161" s="1348">
        <v>0</v>
      </c>
      <c r="AD161" s="1349">
        <v>-112700</v>
      </c>
      <c r="AE161" s="1349">
        <v>-118400</v>
      </c>
      <c r="AF161" s="1349">
        <v>-121400</v>
      </c>
      <c r="AG161" s="1349">
        <v>-124400</v>
      </c>
      <c r="AH161" s="1349">
        <v>-127500</v>
      </c>
      <c r="AI161" s="1349">
        <v>-130700</v>
      </c>
      <c r="AJ161" s="1349">
        <v>-134000</v>
      </c>
      <c r="AK161" s="1349">
        <v>-137400</v>
      </c>
      <c r="AL161" s="1349">
        <v>-140800</v>
      </c>
      <c r="AM161" s="1349">
        <v>-144300</v>
      </c>
      <c r="AN161" s="1349">
        <v>-147900</v>
      </c>
      <c r="AO161" s="1349">
        <v>-151600</v>
      </c>
      <c r="AP161" s="1349">
        <v>-155400</v>
      </c>
      <c r="AQ161" s="1349">
        <v>-159300</v>
      </c>
      <c r="AR161" s="1349">
        <v>-163300</v>
      </c>
      <c r="AS161" s="1350">
        <v>-167400</v>
      </c>
    </row>
    <row r="162" spans="1:45" s="998" customFormat="1" ht="15.6" customHeight="1">
      <c r="A162" s="171"/>
      <c r="B162" s="171"/>
      <c r="C162" s="1347"/>
      <c r="D162" s="247">
        <v>151</v>
      </c>
      <c r="F162" s="22"/>
      <c r="G162" s="505"/>
      <c r="H162" s="506"/>
      <c r="I162" s="507" t="s">
        <v>38</v>
      </c>
      <c r="J162" s="146"/>
      <c r="K162" s="146"/>
      <c r="L162" s="146"/>
      <c r="M162" s="146"/>
      <c r="N162" s="146"/>
      <c r="O162" s="146"/>
      <c r="P162" s="146"/>
      <c r="Q162" s="146"/>
      <c r="R162" s="519"/>
      <c r="S162" s="519"/>
      <c r="T162" s="1289"/>
      <c r="U162" s="519"/>
      <c r="V162" s="424"/>
      <c r="W162" s="1199"/>
      <c r="X162" s="508"/>
      <c r="Y162" s="1289"/>
      <c r="Z162" s="1199"/>
      <c r="AA162" s="1199"/>
      <c r="AB162" s="1199"/>
      <c r="AC162" s="508">
        <v>2398588.0037044068</v>
      </c>
      <c r="AD162" s="508">
        <v>2376531.7299199998</v>
      </c>
      <c r="AE162" s="508">
        <v>2465366.3227650002</v>
      </c>
      <c r="AF162" s="508">
        <v>2558500</v>
      </c>
      <c r="AG162" s="508">
        <v>2673600</v>
      </c>
      <c r="AH162" s="508">
        <v>2795500</v>
      </c>
      <c r="AI162" s="508">
        <v>2921200</v>
      </c>
      <c r="AJ162" s="508">
        <v>3025000</v>
      </c>
      <c r="AK162" s="508">
        <v>3132500</v>
      </c>
      <c r="AL162" s="508">
        <v>3244000</v>
      </c>
      <c r="AM162" s="508">
        <v>3360300</v>
      </c>
      <c r="AN162" s="508">
        <v>3481700</v>
      </c>
      <c r="AO162" s="508">
        <v>3608300</v>
      </c>
      <c r="AP162" s="508">
        <v>3740300</v>
      </c>
      <c r="AQ162" s="508">
        <v>3877900</v>
      </c>
      <c r="AR162" s="508">
        <v>4021300</v>
      </c>
      <c r="AS162" s="509">
        <v>4170800</v>
      </c>
    </row>
    <row r="163" spans="1:45" s="1282" customFormat="1" ht="15.6" customHeight="1">
      <c r="A163" s="171"/>
      <c r="B163" s="171"/>
      <c r="C163" s="1347"/>
      <c r="D163" s="247">
        <v>152</v>
      </c>
      <c r="F163" s="22"/>
      <c r="G163" s="145"/>
      <c r="H163" s="634" t="s">
        <v>774</v>
      </c>
      <c r="I163" s="635"/>
      <c r="J163" s="661"/>
      <c r="K163" s="661"/>
      <c r="L163" s="661"/>
      <c r="M163" s="661"/>
      <c r="N163" s="661"/>
      <c r="O163" s="661"/>
      <c r="P163" s="661"/>
      <c r="Q163" s="661"/>
      <c r="R163" s="477"/>
      <c r="S163" s="477"/>
      <c r="T163" s="1289"/>
      <c r="U163" s="477"/>
      <c r="V163" s="424"/>
      <c r="W163" s="1199"/>
      <c r="X163" s="477"/>
      <c r="Y163" s="1289"/>
      <c r="Z163" s="1199"/>
      <c r="AA163" s="1199"/>
      <c r="AB163" s="1199"/>
      <c r="AC163" s="477"/>
      <c r="AD163" s="477"/>
      <c r="AE163" s="477"/>
      <c r="AF163" s="477"/>
      <c r="AG163" s="477"/>
      <c r="AH163" s="477"/>
      <c r="AI163" s="477"/>
      <c r="AJ163" s="477"/>
      <c r="AK163" s="477"/>
      <c r="AL163" s="477"/>
      <c r="AM163" s="477"/>
      <c r="AN163" s="477"/>
      <c r="AO163" s="477"/>
      <c r="AP163" s="477"/>
      <c r="AQ163" s="477"/>
      <c r="AR163" s="477"/>
      <c r="AS163" s="523"/>
    </row>
    <row r="164" spans="1:45" s="1282" customFormat="1" ht="15.6" customHeight="1">
      <c r="A164" s="171"/>
      <c r="B164" s="171"/>
      <c r="C164" s="1347"/>
      <c r="D164" s="247">
        <v>153</v>
      </c>
      <c r="F164" s="22"/>
      <c r="G164" s="145"/>
      <c r="H164" s="152"/>
      <c r="I164" s="635" t="s">
        <v>623</v>
      </c>
      <c r="J164" s="477"/>
      <c r="K164" s="477"/>
      <c r="L164" s="477"/>
      <c r="M164" s="477"/>
      <c r="N164" s="477"/>
      <c r="O164" s="477"/>
      <c r="P164" s="477"/>
      <c r="Q164" s="477"/>
      <c r="R164" s="477"/>
      <c r="S164" s="477"/>
      <c r="T164" s="1289"/>
      <c r="U164" s="477"/>
      <c r="V164" s="424"/>
      <c r="W164" s="1199"/>
      <c r="X164" s="477"/>
      <c r="Y164" s="1289"/>
      <c r="Z164" s="1199"/>
      <c r="AA164" s="1199"/>
      <c r="AB164" s="1199"/>
      <c r="AC164" s="1348">
        <v>8078437.2613609144</v>
      </c>
      <c r="AD164" s="1349">
        <v>8638229.0710333511</v>
      </c>
      <c r="AE164" s="1349">
        <v>9345020.0117199998</v>
      </c>
      <c r="AF164" s="1349">
        <v>9698500</v>
      </c>
      <c r="AG164" s="1349">
        <v>10135500</v>
      </c>
      <c r="AH164" s="1349">
        <v>10598400</v>
      </c>
      <c r="AI164" s="1349">
        <v>11076200</v>
      </c>
      <c r="AJ164" s="1349">
        <v>11470400</v>
      </c>
      <c r="AK164" s="1349">
        <v>11878900</v>
      </c>
      <c r="AL164" s="1349">
        <v>12302200</v>
      </c>
      <c r="AM164" s="1349">
        <v>12744000</v>
      </c>
      <c r="AN164" s="1349">
        <v>13205000</v>
      </c>
      <c r="AO164" s="1349">
        <v>13685800</v>
      </c>
      <c r="AP164" s="1349">
        <v>14187200</v>
      </c>
      <c r="AQ164" s="1349">
        <v>14710000</v>
      </c>
      <c r="AR164" s="1349">
        <v>15255000</v>
      </c>
      <c r="AS164" s="1350">
        <v>15823000</v>
      </c>
    </row>
    <row r="165" spans="1:45" s="1282" customFormat="1" ht="15.6" customHeight="1">
      <c r="A165" s="171"/>
      <c r="B165" s="171"/>
      <c r="C165" s="1347"/>
      <c r="D165" s="247">
        <v>154</v>
      </c>
      <c r="F165" s="22"/>
      <c r="G165" s="145"/>
      <c r="H165" s="152"/>
      <c r="I165" s="635" t="s">
        <v>625</v>
      </c>
      <c r="J165" s="477"/>
      <c r="K165" s="477"/>
      <c r="L165" s="477"/>
      <c r="M165" s="477"/>
      <c r="N165" s="477"/>
      <c r="O165" s="477"/>
      <c r="P165" s="477"/>
      <c r="Q165" s="477"/>
      <c r="R165" s="477"/>
      <c r="S165" s="477"/>
      <c r="T165" s="1289"/>
      <c r="U165" s="477"/>
      <c r="V165" s="424"/>
      <c r="W165" s="1199"/>
      <c r="X165" s="477"/>
      <c r="Y165" s="1289"/>
      <c r="Z165" s="1199"/>
      <c r="AA165" s="1199"/>
      <c r="AB165" s="1199"/>
      <c r="AC165" s="1348">
        <v>360125.13656675821</v>
      </c>
      <c r="AD165" s="1349">
        <v>366900</v>
      </c>
      <c r="AE165" s="1349">
        <v>366900</v>
      </c>
      <c r="AF165" s="1349">
        <v>376100</v>
      </c>
      <c r="AG165" s="1349">
        <v>385500</v>
      </c>
      <c r="AH165" s="1349">
        <v>395100</v>
      </c>
      <c r="AI165" s="1349">
        <v>405000</v>
      </c>
      <c r="AJ165" s="1349">
        <v>415100</v>
      </c>
      <c r="AK165" s="1349">
        <v>425500</v>
      </c>
      <c r="AL165" s="1349">
        <v>436100</v>
      </c>
      <c r="AM165" s="1349">
        <v>447000</v>
      </c>
      <c r="AN165" s="1349">
        <v>458200</v>
      </c>
      <c r="AO165" s="1349">
        <v>469700</v>
      </c>
      <c r="AP165" s="1349">
        <v>481400</v>
      </c>
      <c r="AQ165" s="1349">
        <v>493400</v>
      </c>
      <c r="AR165" s="1349">
        <v>505700</v>
      </c>
      <c r="AS165" s="1350">
        <v>518300</v>
      </c>
    </row>
    <row r="166" spans="1:45" s="1282" customFormat="1" ht="15.6" customHeight="1">
      <c r="A166" s="171"/>
      <c r="B166" s="171"/>
      <c r="C166" s="1347"/>
      <c r="D166" s="247">
        <v>155</v>
      </c>
      <c r="F166" s="22"/>
      <c r="G166" s="145"/>
      <c r="H166" s="152"/>
      <c r="I166" s="637" t="s">
        <v>626</v>
      </c>
      <c r="J166" s="477"/>
      <c r="K166" s="477"/>
      <c r="L166" s="477"/>
      <c r="M166" s="477"/>
      <c r="N166" s="477"/>
      <c r="O166" s="477"/>
      <c r="P166" s="477"/>
      <c r="Q166" s="477"/>
      <c r="R166" s="477"/>
      <c r="S166" s="477"/>
      <c r="T166" s="1289"/>
      <c r="U166" s="477"/>
      <c r="V166" s="424"/>
      <c r="W166" s="1199"/>
      <c r="X166" s="477"/>
      <c r="Y166" s="1289"/>
      <c r="Z166" s="1199"/>
      <c r="AA166" s="1199"/>
      <c r="AB166" s="1199"/>
      <c r="AC166" s="1348">
        <v>1994800</v>
      </c>
      <c r="AD166" s="1349">
        <v>2064100</v>
      </c>
      <c r="AE166" s="1349">
        <v>2182400</v>
      </c>
      <c r="AF166" s="1349">
        <v>2033616.6273500065</v>
      </c>
      <c r="AG166" s="1349">
        <v>2085115.3168367443</v>
      </c>
      <c r="AH166" s="1349">
        <v>2158125.9258978777</v>
      </c>
      <c r="AI166" s="1349">
        <v>2252013.9737594426</v>
      </c>
      <c r="AJ166" s="1349">
        <v>2359762.4051951002</v>
      </c>
      <c r="AK166" s="1349">
        <v>2411291.3080520267</v>
      </c>
      <c r="AL166" s="1349">
        <v>2460667.5082830042</v>
      </c>
      <c r="AM166" s="1349">
        <v>2510277.8621329446</v>
      </c>
      <c r="AN166" s="1349">
        <v>2566384.0905734678</v>
      </c>
      <c r="AO166" s="1349">
        <v>2627294.2448740033</v>
      </c>
      <c r="AP166" s="1349">
        <v>2681678.3112137676</v>
      </c>
      <c r="AQ166" s="1349">
        <v>2737497.5126374979</v>
      </c>
      <c r="AR166" s="1349">
        <v>2794872.7026259489</v>
      </c>
      <c r="AS166" s="1350">
        <v>2854196.6549915751</v>
      </c>
    </row>
    <row r="167" spans="1:45" s="1282" customFormat="1" ht="15.6" customHeight="1">
      <c r="A167" s="171"/>
      <c r="B167" s="171"/>
      <c r="C167" s="1347"/>
      <c r="D167" s="247">
        <v>156</v>
      </c>
      <c r="F167" s="22"/>
      <c r="G167" s="145"/>
      <c r="H167" s="152"/>
      <c r="I167" s="637" t="s">
        <v>629</v>
      </c>
      <c r="J167" s="477"/>
      <c r="K167" s="477"/>
      <c r="L167" s="477"/>
      <c r="M167" s="477"/>
      <c r="N167" s="477"/>
      <c r="O167" s="477"/>
      <c r="P167" s="477"/>
      <c r="Q167" s="477"/>
      <c r="R167" s="477"/>
      <c r="S167" s="477"/>
      <c r="T167" s="1289"/>
      <c r="U167" s="477"/>
      <c r="V167" s="424"/>
      <c r="W167" s="1199"/>
      <c r="X167" s="477"/>
      <c r="Y167" s="1289"/>
      <c r="Z167" s="1199"/>
      <c r="AA167" s="1199"/>
      <c r="AB167" s="1199"/>
      <c r="AC167" s="1348">
        <v>6209600</v>
      </c>
      <c r="AD167" s="1349">
        <v>5994000</v>
      </c>
      <c r="AE167" s="1349">
        <v>6177000</v>
      </c>
      <c r="AF167" s="1349">
        <v>6330432.0278687589</v>
      </c>
      <c r="AG167" s="1349">
        <v>6490741.9648232646</v>
      </c>
      <c r="AH167" s="1349">
        <v>6718016.2168916492</v>
      </c>
      <c r="AI167" s="1349">
        <v>7010279.7129820706</v>
      </c>
      <c r="AJ167" s="1349">
        <v>7345689.1073288023</v>
      </c>
      <c r="AK167" s="1349">
        <v>7506093.0952876806</v>
      </c>
      <c r="AL167" s="1349">
        <v>7659795.9491849523</v>
      </c>
      <c r="AM167" s="1349">
        <v>7814227.6983661186</v>
      </c>
      <c r="AN167" s="1349">
        <v>7988880.4134875704</v>
      </c>
      <c r="AO167" s="1349">
        <v>8178487.238304398</v>
      </c>
      <c r="AP167" s="1349">
        <v>8347779.0461765649</v>
      </c>
      <c r="AQ167" s="1349">
        <v>8521538.276756471</v>
      </c>
      <c r="AR167" s="1349">
        <v>8700141.1340616066</v>
      </c>
      <c r="AS167" s="1350">
        <v>8884810.2811488286</v>
      </c>
    </row>
    <row r="168" spans="1:45" s="1282" customFormat="1" ht="15.6" customHeight="1">
      <c r="A168" s="171"/>
      <c r="B168" s="171"/>
      <c r="C168" s="1347"/>
      <c r="D168" s="247">
        <v>157</v>
      </c>
      <c r="F168" s="22"/>
      <c r="G168" s="145"/>
      <c r="H168" s="152"/>
      <c r="I168" s="635" t="s">
        <v>632</v>
      </c>
      <c r="J168" s="477"/>
      <c r="K168" s="477"/>
      <c r="L168" s="477"/>
      <c r="M168" s="477"/>
      <c r="N168" s="477"/>
      <c r="O168" s="477"/>
      <c r="P168" s="477"/>
      <c r="Q168" s="477"/>
      <c r="R168" s="477"/>
      <c r="S168" s="477"/>
      <c r="T168" s="1289"/>
      <c r="U168" s="477"/>
      <c r="V168" s="424"/>
      <c r="W168" s="1199"/>
      <c r="X168" s="477"/>
      <c r="Y168" s="1289"/>
      <c r="Z168" s="1199"/>
      <c r="AA168" s="1199"/>
      <c r="AB168" s="1199"/>
      <c r="AC168" s="1348">
        <v>912006.50297850184</v>
      </c>
      <c r="AD168" s="1349">
        <v>941800</v>
      </c>
      <c r="AE168" s="1349">
        <v>948900</v>
      </c>
      <c r="AF168" s="1349">
        <v>972600</v>
      </c>
      <c r="AG168" s="1349">
        <v>996900</v>
      </c>
      <c r="AH168" s="1349">
        <v>1021800</v>
      </c>
      <c r="AI168" s="1349">
        <v>1047300</v>
      </c>
      <c r="AJ168" s="1349">
        <v>1073500</v>
      </c>
      <c r="AK168" s="1349">
        <v>1100300</v>
      </c>
      <c r="AL168" s="1349">
        <v>1127800</v>
      </c>
      <c r="AM168" s="1349">
        <v>1156000</v>
      </c>
      <c r="AN168" s="1349">
        <v>1184900</v>
      </c>
      <c r="AO168" s="1349">
        <v>1214500</v>
      </c>
      <c r="AP168" s="1349">
        <v>1244900</v>
      </c>
      <c r="AQ168" s="1349">
        <v>1276000</v>
      </c>
      <c r="AR168" s="1349">
        <v>1307900</v>
      </c>
      <c r="AS168" s="1350">
        <v>1340600</v>
      </c>
    </row>
    <row r="169" spans="1:45" s="1282" customFormat="1" ht="15.6" customHeight="1">
      <c r="A169" s="171"/>
      <c r="B169" s="171"/>
      <c r="C169" s="1347"/>
      <c r="D169" s="247">
        <v>158</v>
      </c>
      <c r="F169" s="22"/>
      <c r="G169" s="145"/>
      <c r="H169" s="152"/>
      <c r="I169" s="467" t="s">
        <v>635</v>
      </c>
      <c r="J169" s="454"/>
      <c r="K169" s="454"/>
      <c r="L169" s="454"/>
      <c r="M169" s="454"/>
      <c r="N169" s="454"/>
      <c r="O169" s="454"/>
      <c r="P169" s="454"/>
      <c r="Q169" s="454"/>
      <c r="R169" s="477"/>
      <c r="S169" s="477"/>
      <c r="T169" s="1289"/>
      <c r="U169" s="477"/>
      <c r="V169" s="424"/>
      <c r="W169" s="1199"/>
      <c r="X169" s="477"/>
      <c r="Y169" s="1289"/>
      <c r="Z169" s="1199"/>
      <c r="AA169" s="1199"/>
      <c r="AB169" s="1199"/>
      <c r="AC169" s="1348">
        <v>0</v>
      </c>
      <c r="AD169" s="1349">
        <v>-815300</v>
      </c>
      <c r="AE169" s="1349">
        <v>-871600</v>
      </c>
      <c r="AF169" s="1349">
        <v>-893400</v>
      </c>
      <c r="AG169" s="1349">
        <v>-915700</v>
      </c>
      <c r="AH169" s="1349">
        <v>-938600</v>
      </c>
      <c r="AI169" s="1349">
        <v>-962100</v>
      </c>
      <c r="AJ169" s="1349">
        <v>-986200</v>
      </c>
      <c r="AK169" s="1349">
        <v>-1010900</v>
      </c>
      <c r="AL169" s="1349">
        <v>-1036200</v>
      </c>
      <c r="AM169" s="1349">
        <v>-1062100</v>
      </c>
      <c r="AN169" s="1349">
        <v>-1088700</v>
      </c>
      <c r="AO169" s="1349">
        <v>-1115900</v>
      </c>
      <c r="AP169" s="1349">
        <v>-1143800</v>
      </c>
      <c r="AQ169" s="1349">
        <v>-1172400</v>
      </c>
      <c r="AR169" s="1349">
        <v>-1201700</v>
      </c>
      <c r="AS169" s="1350">
        <v>-1231700</v>
      </c>
    </row>
    <row r="170" spans="1:45" s="667" customFormat="1" ht="15.6" customHeight="1">
      <c r="A170" s="171"/>
      <c r="B170" s="171"/>
      <c r="C170" s="1347"/>
      <c r="D170" s="247">
        <v>159</v>
      </c>
      <c r="F170" s="22"/>
      <c r="G170" s="553"/>
      <c r="H170" s="146"/>
      <c r="I170" s="148" t="s">
        <v>38</v>
      </c>
      <c r="J170" s="488"/>
      <c r="K170" s="488"/>
      <c r="L170" s="488"/>
      <c r="M170" s="488"/>
      <c r="N170" s="488"/>
      <c r="O170" s="488"/>
      <c r="P170" s="488"/>
      <c r="Q170" s="488"/>
      <c r="R170" s="519"/>
      <c r="S170" s="519"/>
      <c r="T170" s="1289"/>
      <c r="U170" s="519"/>
      <c r="V170" s="424"/>
      <c r="W170" s="1199"/>
      <c r="X170" s="519"/>
      <c r="Y170" s="1289"/>
      <c r="Z170" s="1199"/>
      <c r="AA170" s="1199"/>
      <c r="AB170" s="1199"/>
      <c r="AC170" s="519">
        <v>17554968.900906175</v>
      </c>
      <c r="AD170" s="519">
        <v>17189729.071033351</v>
      </c>
      <c r="AE170" s="519">
        <v>18148620.011720002</v>
      </c>
      <c r="AF170" s="519">
        <v>18517848.655218765</v>
      </c>
      <c r="AG170" s="519">
        <v>19178057.281660009</v>
      </c>
      <c r="AH170" s="519">
        <v>19952842.142789528</v>
      </c>
      <c r="AI170" s="519">
        <v>20828693.686741512</v>
      </c>
      <c r="AJ170" s="519">
        <v>21678251.512523904</v>
      </c>
      <c r="AK170" s="519">
        <v>22311184.403339706</v>
      </c>
      <c r="AL170" s="519">
        <v>22950363.457467958</v>
      </c>
      <c r="AM170" s="519">
        <v>23609405.560499065</v>
      </c>
      <c r="AN170" s="519">
        <v>24314664.504061036</v>
      </c>
      <c r="AO170" s="519">
        <v>25059881.483178403</v>
      </c>
      <c r="AP170" s="519">
        <v>25799157.357390333</v>
      </c>
      <c r="AQ170" s="519">
        <v>26566035.789393969</v>
      </c>
      <c r="AR170" s="519">
        <v>27361913.836687557</v>
      </c>
      <c r="AS170" s="520">
        <v>28189206.936140403</v>
      </c>
    </row>
    <row r="171" spans="1:45" s="1282" customFormat="1" ht="15.6" customHeight="1">
      <c r="A171" s="171"/>
      <c r="B171" s="171"/>
      <c r="C171" s="1347"/>
      <c r="D171" s="247">
        <v>160</v>
      </c>
      <c r="F171" s="22"/>
      <c r="G171" s="469"/>
      <c r="H171" s="645" t="s">
        <v>778</v>
      </c>
      <c r="I171" s="646"/>
      <c r="J171" s="511"/>
      <c r="K171" s="511"/>
      <c r="L171" s="511"/>
      <c r="M171" s="511"/>
      <c r="N171" s="511"/>
      <c r="O171" s="511"/>
      <c r="P171" s="511"/>
      <c r="Q171" s="511"/>
      <c r="R171" s="511"/>
      <c r="S171" s="511"/>
      <c r="T171" s="1289"/>
      <c r="U171" s="511"/>
      <c r="V171" s="424"/>
      <c r="W171" s="1199"/>
      <c r="X171" s="511"/>
      <c r="Y171" s="1289"/>
      <c r="Z171" s="1199"/>
      <c r="AA171" s="1199"/>
      <c r="AB171" s="1199"/>
      <c r="AC171" s="511"/>
      <c r="AD171" s="511"/>
      <c r="AE171" s="511"/>
      <c r="AF171" s="511"/>
      <c r="AG171" s="511"/>
      <c r="AH171" s="511"/>
      <c r="AI171" s="511"/>
      <c r="AJ171" s="511"/>
      <c r="AK171" s="511"/>
      <c r="AL171" s="511"/>
      <c r="AM171" s="511"/>
      <c r="AN171" s="511"/>
      <c r="AO171" s="511"/>
      <c r="AP171" s="511"/>
      <c r="AQ171" s="511"/>
      <c r="AR171" s="511"/>
      <c r="AS171" s="512"/>
    </row>
    <row r="172" spans="1:45" s="1282" customFormat="1" ht="15.6" customHeight="1">
      <c r="A172" s="171"/>
      <c r="B172" s="171"/>
      <c r="C172" s="1347"/>
      <c r="D172" s="247">
        <v>161</v>
      </c>
      <c r="F172" s="22"/>
      <c r="G172" s="145"/>
      <c r="H172" s="152"/>
      <c r="I172" s="635" t="s">
        <v>623</v>
      </c>
      <c r="J172" s="477"/>
      <c r="K172" s="477"/>
      <c r="L172" s="477"/>
      <c r="M172" s="477"/>
      <c r="N172" s="477"/>
      <c r="O172" s="477"/>
      <c r="P172" s="477"/>
      <c r="Q172" s="477"/>
      <c r="R172" s="477"/>
      <c r="S172" s="477"/>
      <c r="T172" s="1289"/>
      <c r="U172" s="477"/>
      <c r="V172" s="424"/>
      <c r="W172" s="1199"/>
      <c r="X172" s="477"/>
      <c r="Y172" s="1289"/>
      <c r="Z172" s="1199"/>
      <c r="AA172" s="1199"/>
      <c r="AB172" s="1199"/>
      <c r="AC172" s="1348">
        <v>7361655.4471651614</v>
      </c>
      <c r="AD172" s="1349">
        <v>8723862.9159533307</v>
      </c>
      <c r="AE172" s="1349">
        <v>9179131.5210100003</v>
      </c>
      <c r="AF172" s="1349">
        <v>9526400</v>
      </c>
      <c r="AG172" s="1349">
        <v>9955600</v>
      </c>
      <c r="AH172" s="1349">
        <v>10410300</v>
      </c>
      <c r="AI172" s="1349">
        <v>10879600</v>
      </c>
      <c r="AJ172" s="1349">
        <v>11266800</v>
      </c>
      <c r="AK172" s="1349">
        <v>11668100</v>
      </c>
      <c r="AL172" s="1349">
        <v>12083900</v>
      </c>
      <c r="AM172" s="1349">
        <v>12517900</v>
      </c>
      <c r="AN172" s="1349">
        <v>12970700</v>
      </c>
      <c r="AO172" s="1349">
        <v>13443000</v>
      </c>
      <c r="AP172" s="1349">
        <v>13935500</v>
      </c>
      <c r="AQ172" s="1349">
        <v>14449000</v>
      </c>
      <c r="AR172" s="1349">
        <v>14984300</v>
      </c>
      <c r="AS172" s="1350">
        <v>15542300</v>
      </c>
    </row>
    <row r="173" spans="1:45" s="1282" customFormat="1" ht="15.6" customHeight="1">
      <c r="A173" s="171"/>
      <c r="B173" s="171"/>
      <c r="C173" s="1347"/>
      <c r="D173" s="247">
        <v>162</v>
      </c>
      <c r="F173" s="22"/>
      <c r="G173" s="145"/>
      <c r="H173" s="152"/>
      <c r="I173" s="635" t="s">
        <v>625</v>
      </c>
      <c r="J173" s="477"/>
      <c r="K173" s="477"/>
      <c r="L173" s="477"/>
      <c r="M173" s="477"/>
      <c r="N173" s="477"/>
      <c r="O173" s="477"/>
      <c r="P173" s="477"/>
      <c r="Q173" s="477"/>
      <c r="R173" s="477"/>
      <c r="S173" s="477"/>
      <c r="T173" s="1289"/>
      <c r="U173" s="477"/>
      <c r="V173" s="424"/>
      <c r="W173" s="1199"/>
      <c r="X173" s="477"/>
      <c r="Y173" s="1289"/>
      <c r="Z173" s="1199"/>
      <c r="AA173" s="1199"/>
      <c r="AB173" s="1199"/>
      <c r="AC173" s="1348">
        <v>185711.20141059574</v>
      </c>
      <c r="AD173" s="1349">
        <v>181500</v>
      </c>
      <c r="AE173" s="1349">
        <v>181500</v>
      </c>
      <c r="AF173" s="1349">
        <v>186000</v>
      </c>
      <c r="AG173" s="1349">
        <v>190700</v>
      </c>
      <c r="AH173" s="1349">
        <v>195500</v>
      </c>
      <c r="AI173" s="1349">
        <v>200400</v>
      </c>
      <c r="AJ173" s="1349">
        <v>205400</v>
      </c>
      <c r="AK173" s="1349">
        <v>210500</v>
      </c>
      <c r="AL173" s="1349">
        <v>215800</v>
      </c>
      <c r="AM173" s="1349">
        <v>221200</v>
      </c>
      <c r="AN173" s="1349">
        <v>226700</v>
      </c>
      <c r="AO173" s="1349">
        <v>232400</v>
      </c>
      <c r="AP173" s="1349">
        <v>238200</v>
      </c>
      <c r="AQ173" s="1349">
        <v>244200</v>
      </c>
      <c r="AR173" s="1349">
        <v>250300</v>
      </c>
      <c r="AS173" s="1350">
        <v>256600</v>
      </c>
    </row>
    <row r="174" spans="1:45" s="1282" customFormat="1" ht="15.6" customHeight="1">
      <c r="A174" s="171"/>
      <c r="B174" s="171"/>
      <c r="C174" s="1347"/>
      <c r="D174" s="247">
        <v>163</v>
      </c>
      <c r="F174" s="22"/>
      <c r="G174" s="145"/>
      <c r="H174" s="152"/>
      <c r="I174" s="637" t="s">
        <v>626</v>
      </c>
      <c r="J174" s="477"/>
      <c r="K174" s="477"/>
      <c r="L174" s="477"/>
      <c r="M174" s="477"/>
      <c r="N174" s="477"/>
      <c r="O174" s="477"/>
      <c r="P174" s="477"/>
      <c r="Q174" s="477"/>
      <c r="R174" s="477"/>
      <c r="S174" s="477"/>
      <c r="T174" s="1289"/>
      <c r="U174" s="477"/>
      <c r="V174" s="424"/>
      <c r="W174" s="1199"/>
      <c r="X174" s="477"/>
      <c r="Y174" s="1289"/>
      <c r="Z174" s="1199"/>
      <c r="AA174" s="1199"/>
      <c r="AB174" s="1199"/>
      <c r="AC174" s="1348">
        <v>853100</v>
      </c>
      <c r="AD174" s="1349">
        <v>2205000</v>
      </c>
      <c r="AE174" s="1349">
        <v>2379213</v>
      </c>
      <c r="AF174" s="1349">
        <v>869700.39341903478</v>
      </c>
      <c r="AG174" s="1349">
        <v>891724.4218936367</v>
      </c>
      <c r="AH174" s="1349">
        <v>922948.27921770571</v>
      </c>
      <c r="AI174" s="1349">
        <v>963100.62212461419</v>
      </c>
      <c r="AJ174" s="1349">
        <v>1009180.523296541</v>
      </c>
      <c r="AK174" s="1349">
        <v>1031217.4728790775</v>
      </c>
      <c r="AL174" s="1349">
        <v>1052333.7935212706</v>
      </c>
      <c r="AM174" s="1349">
        <v>1073550.2527499574</v>
      </c>
      <c r="AN174" s="1349">
        <v>1097544.7501845926</v>
      </c>
      <c r="AO174" s="1349">
        <v>1123593.7037808364</v>
      </c>
      <c r="AP174" s="1349">
        <v>1146851.6980631968</v>
      </c>
      <c r="AQ174" s="1349">
        <v>1170723.4449724529</v>
      </c>
      <c r="AR174" s="1349">
        <v>1195260.6289403434</v>
      </c>
      <c r="AS174" s="1350">
        <v>1220631.2243700183</v>
      </c>
    </row>
    <row r="175" spans="1:45" s="1282" customFormat="1" ht="15.6" customHeight="1">
      <c r="A175" s="171"/>
      <c r="B175" s="171"/>
      <c r="C175" s="1347"/>
      <c r="D175" s="247">
        <v>164</v>
      </c>
      <c r="F175" s="22"/>
      <c r="G175" s="145"/>
      <c r="H175" s="152"/>
      <c r="I175" s="637" t="s">
        <v>629</v>
      </c>
      <c r="J175" s="477"/>
      <c r="K175" s="477"/>
      <c r="L175" s="477"/>
      <c r="M175" s="477"/>
      <c r="N175" s="477"/>
      <c r="O175" s="477"/>
      <c r="P175" s="477"/>
      <c r="Q175" s="477"/>
      <c r="R175" s="477"/>
      <c r="S175" s="477"/>
      <c r="T175" s="1289"/>
      <c r="U175" s="477"/>
      <c r="V175" s="424"/>
      <c r="W175" s="1199"/>
      <c r="X175" s="477"/>
      <c r="Y175" s="1289"/>
      <c r="Z175" s="1199"/>
      <c r="AA175" s="1199"/>
      <c r="AB175" s="1199"/>
      <c r="AC175" s="1348">
        <v>4519000</v>
      </c>
      <c r="AD175" s="1349">
        <v>4051000</v>
      </c>
      <c r="AE175" s="1349">
        <v>4152000</v>
      </c>
      <c r="AF175" s="1349">
        <v>4606934.7999772811</v>
      </c>
      <c r="AG175" s="1349">
        <v>4723599.4168765023</v>
      </c>
      <c r="AH175" s="1349">
        <v>4888996.9215623168</v>
      </c>
      <c r="AI175" s="1349">
        <v>5101689.9676252864</v>
      </c>
      <c r="AJ175" s="1349">
        <v>5345782.1882277215</v>
      </c>
      <c r="AK175" s="1349">
        <v>5462515.2501940588</v>
      </c>
      <c r="AL175" s="1349">
        <v>5574371.6011283817</v>
      </c>
      <c r="AM175" s="1349">
        <v>5686758.4013328534</v>
      </c>
      <c r="AN175" s="1349">
        <v>5813860.8909672657</v>
      </c>
      <c r="AO175" s="1349">
        <v>5951846.1462731212</v>
      </c>
      <c r="AP175" s="1349">
        <v>6075047.267081921</v>
      </c>
      <c r="AQ175" s="1349">
        <v>6201499.5285787312</v>
      </c>
      <c r="AR175" s="1349">
        <v>6331476.7110320153</v>
      </c>
      <c r="AS175" s="1350">
        <v>6465868.6003142809</v>
      </c>
    </row>
    <row r="176" spans="1:45" s="1282" customFormat="1" ht="15.6" customHeight="1">
      <c r="A176" s="171"/>
      <c r="B176" s="171"/>
      <c r="C176" s="1347"/>
      <c r="D176" s="247">
        <v>165</v>
      </c>
      <c r="F176" s="22"/>
      <c r="G176" s="145"/>
      <c r="H176" s="152"/>
      <c r="I176" s="635" t="s">
        <v>632</v>
      </c>
      <c r="J176" s="477"/>
      <c r="K176" s="477"/>
      <c r="L176" s="477"/>
      <c r="M176" s="477"/>
      <c r="N176" s="477"/>
      <c r="O176" s="477"/>
      <c r="P176" s="477"/>
      <c r="Q176" s="477"/>
      <c r="R176" s="477"/>
      <c r="S176" s="477"/>
      <c r="T176" s="1289"/>
      <c r="U176" s="477"/>
      <c r="V176" s="424"/>
      <c r="W176" s="1199"/>
      <c r="X176" s="477"/>
      <c r="Y176" s="1289"/>
      <c r="Z176" s="1199"/>
      <c r="AA176" s="1199"/>
      <c r="AB176" s="1199"/>
      <c r="AC176" s="1348">
        <v>658908.09934847977</v>
      </c>
      <c r="AD176" s="1349">
        <v>708100</v>
      </c>
      <c r="AE176" s="1349">
        <v>708100</v>
      </c>
      <c r="AF176" s="1349">
        <v>725800</v>
      </c>
      <c r="AG176" s="1349">
        <v>743900</v>
      </c>
      <c r="AH176" s="1349">
        <v>762500</v>
      </c>
      <c r="AI176" s="1349">
        <v>781600</v>
      </c>
      <c r="AJ176" s="1349">
        <v>801100</v>
      </c>
      <c r="AK176" s="1349">
        <v>821100</v>
      </c>
      <c r="AL176" s="1349">
        <v>841600</v>
      </c>
      <c r="AM176" s="1349">
        <v>862600</v>
      </c>
      <c r="AN176" s="1349">
        <v>884200</v>
      </c>
      <c r="AO176" s="1349">
        <v>906300</v>
      </c>
      <c r="AP176" s="1349">
        <v>929000</v>
      </c>
      <c r="AQ176" s="1349">
        <v>952200</v>
      </c>
      <c r="AR176" s="1349">
        <v>976000</v>
      </c>
      <c r="AS176" s="1350">
        <v>1000400</v>
      </c>
    </row>
    <row r="177" spans="1:45" s="1282" customFormat="1" ht="15.6" customHeight="1">
      <c r="A177" s="171"/>
      <c r="B177" s="171"/>
      <c r="C177" s="1347"/>
      <c r="D177" s="247">
        <v>166</v>
      </c>
      <c r="F177" s="22"/>
      <c r="G177" s="145"/>
      <c r="H177" s="152"/>
      <c r="I177" s="467" t="s">
        <v>635</v>
      </c>
      <c r="J177" s="454"/>
      <c r="K177" s="454"/>
      <c r="L177" s="454"/>
      <c r="M177" s="454"/>
      <c r="N177" s="454"/>
      <c r="O177" s="454"/>
      <c r="P177" s="454"/>
      <c r="Q177" s="454"/>
      <c r="R177" s="477"/>
      <c r="S177" s="477"/>
      <c r="T177" s="1289"/>
      <c r="U177" s="477"/>
      <c r="V177" s="424"/>
      <c r="W177" s="1199"/>
      <c r="X177" s="477"/>
      <c r="Y177" s="1289"/>
      <c r="Z177" s="1199"/>
      <c r="AA177" s="1199"/>
      <c r="AB177" s="1199"/>
      <c r="AC177" s="1348">
        <v>0</v>
      </c>
      <c r="AD177" s="1349">
        <v>-718600</v>
      </c>
      <c r="AE177" s="1349">
        <v>-760700</v>
      </c>
      <c r="AF177" s="1349">
        <v>-779700</v>
      </c>
      <c r="AG177" s="1349">
        <v>-799200</v>
      </c>
      <c r="AH177" s="1349">
        <v>-819200</v>
      </c>
      <c r="AI177" s="1349">
        <v>-839700</v>
      </c>
      <c r="AJ177" s="1349">
        <v>-860700</v>
      </c>
      <c r="AK177" s="1349">
        <v>-882200</v>
      </c>
      <c r="AL177" s="1349">
        <v>-904300</v>
      </c>
      <c r="AM177" s="1349">
        <v>-926900</v>
      </c>
      <c r="AN177" s="1349">
        <v>-950100</v>
      </c>
      <c r="AO177" s="1349">
        <v>-973900</v>
      </c>
      <c r="AP177" s="1349">
        <v>-998200</v>
      </c>
      <c r="AQ177" s="1349">
        <v>-1023200</v>
      </c>
      <c r="AR177" s="1349">
        <v>-1048800</v>
      </c>
      <c r="AS177" s="1350">
        <v>-1075000</v>
      </c>
    </row>
    <row r="178" spans="1:45" s="667" customFormat="1" ht="15.6" customHeight="1">
      <c r="A178" s="171"/>
      <c r="B178" s="171"/>
      <c r="C178" s="1347"/>
      <c r="D178" s="247">
        <v>167</v>
      </c>
      <c r="F178" s="22"/>
      <c r="G178" s="653"/>
      <c r="H178" s="654"/>
      <c r="I178" s="655" t="s">
        <v>38</v>
      </c>
      <c r="J178" s="1294"/>
      <c r="K178" s="1294"/>
      <c r="L178" s="1294"/>
      <c r="M178" s="1294"/>
      <c r="N178" s="1294"/>
      <c r="O178" s="1294"/>
      <c r="P178" s="1294"/>
      <c r="Q178" s="1294"/>
      <c r="R178" s="508"/>
      <c r="S178" s="508"/>
      <c r="T178" s="1289"/>
      <c r="U178" s="508"/>
      <c r="V178" s="424"/>
      <c r="W178" s="1199"/>
      <c r="X178" s="508"/>
      <c r="Y178" s="1289"/>
      <c r="Z178" s="1199"/>
      <c r="AA178" s="1199"/>
      <c r="AB178" s="1199"/>
      <c r="AC178" s="508">
        <v>13578374.747924237</v>
      </c>
      <c r="AD178" s="508">
        <v>15150862.915953331</v>
      </c>
      <c r="AE178" s="508">
        <v>15839244.52101</v>
      </c>
      <c r="AF178" s="508">
        <v>15135135.193396315</v>
      </c>
      <c r="AG178" s="508">
        <v>15706323.83877014</v>
      </c>
      <c r="AH178" s="508">
        <v>16361045.200780023</v>
      </c>
      <c r="AI178" s="508">
        <v>17086690.589749902</v>
      </c>
      <c r="AJ178" s="508">
        <v>17767562.711524263</v>
      </c>
      <c r="AK178" s="508">
        <v>18311232.723073136</v>
      </c>
      <c r="AL178" s="508">
        <v>18863705.394649651</v>
      </c>
      <c r="AM178" s="508">
        <v>19435108.654082812</v>
      </c>
      <c r="AN178" s="508">
        <v>20042905.641151857</v>
      </c>
      <c r="AO178" s="508">
        <v>20683239.850053959</v>
      </c>
      <c r="AP178" s="508">
        <v>21326398.965145119</v>
      </c>
      <c r="AQ178" s="508">
        <v>21994422.973551184</v>
      </c>
      <c r="AR178" s="508">
        <v>22688537.339972358</v>
      </c>
      <c r="AS178" s="509">
        <v>23410799.8246843</v>
      </c>
    </row>
    <row r="179" spans="1:45" s="1282" customFormat="1" ht="15.6" customHeight="1">
      <c r="A179" s="171"/>
      <c r="B179" s="171"/>
      <c r="C179" s="1347"/>
      <c r="D179" s="247">
        <v>168</v>
      </c>
      <c r="F179" s="22"/>
      <c r="G179" s="145"/>
      <c r="H179" s="634" t="s">
        <v>779</v>
      </c>
      <c r="I179" s="635"/>
      <c r="J179" s="477"/>
      <c r="K179" s="477"/>
      <c r="L179" s="477"/>
      <c r="M179" s="477"/>
      <c r="N179" s="477"/>
      <c r="O179" s="477"/>
      <c r="P179" s="477"/>
      <c r="Q179" s="477"/>
      <c r="R179" s="477"/>
      <c r="S179" s="477"/>
      <c r="T179" s="1289"/>
      <c r="U179" s="477"/>
      <c r="V179" s="424"/>
      <c r="W179" s="1199"/>
      <c r="X179" s="477"/>
      <c r="Y179" s="1289"/>
      <c r="Z179" s="1199"/>
      <c r="AA179" s="1199"/>
      <c r="AB179" s="1199"/>
      <c r="AC179" s="477"/>
      <c r="AD179" s="477"/>
      <c r="AE179" s="477"/>
      <c r="AF179" s="477"/>
      <c r="AG179" s="477"/>
      <c r="AH179" s="477"/>
      <c r="AI179" s="477"/>
      <c r="AJ179" s="477"/>
      <c r="AK179" s="477"/>
      <c r="AL179" s="477"/>
      <c r="AM179" s="477"/>
      <c r="AN179" s="477"/>
      <c r="AO179" s="477"/>
      <c r="AP179" s="477"/>
      <c r="AQ179" s="477"/>
      <c r="AR179" s="477"/>
      <c r="AS179" s="523"/>
    </row>
    <row r="180" spans="1:45" s="1282" customFormat="1" ht="15.6" customHeight="1">
      <c r="A180" s="171"/>
      <c r="B180" s="171"/>
      <c r="C180" s="1347"/>
      <c r="D180" s="247">
        <v>169</v>
      </c>
      <c r="F180" s="22"/>
      <c r="G180" s="145"/>
      <c r="H180" s="152"/>
      <c r="I180" s="635" t="s">
        <v>623</v>
      </c>
      <c r="J180" s="477"/>
      <c r="K180" s="477"/>
      <c r="L180" s="477"/>
      <c r="M180" s="477"/>
      <c r="N180" s="477"/>
      <c r="O180" s="477"/>
      <c r="P180" s="477"/>
      <c r="Q180" s="477"/>
      <c r="R180" s="477"/>
      <c r="S180" s="477"/>
      <c r="T180" s="1289"/>
      <c r="U180" s="477"/>
      <c r="V180" s="424"/>
      <c r="W180" s="1199"/>
      <c r="X180" s="477"/>
      <c r="Y180" s="1289"/>
      <c r="Z180" s="1199"/>
      <c r="AA180" s="1199"/>
      <c r="AB180" s="1199"/>
      <c r="AC180" s="1348">
        <v>6830188.4390728325</v>
      </c>
      <c r="AD180" s="1349">
        <v>7638367.8706999999</v>
      </c>
      <c r="AE180" s="1349">
        <v>7807244.0880550006</v>
      </c>
      <c r="AF180" s="1349">
        <v>8102600</v>
      </c>
      <c r="AG180" s="1349">
        <v>8467700</v>
      </c>
      <c r="AH180" s="1349">
        <v>8854400</v>
      </c>
      <c r="AI180" s="1349">
        <v>9253600</v>
      </c>
      <c r="AJ180" s="1349">
        <v>9583000</v>
      </c>
      <c r="AK180" s="1349">
        <v>9924300</v>
      </c>
      <c r="AL180" s="1349">
        <v>10277900</v>
      </c>
      <c r="AM180" s="1349">
        <v>10647000</v>
      </c>
      <c r="AN180" s="1349">
        <v>11032100</v>
      </c>
      <c r="AO180" s="1349">
        <v>11433800</v>
      </c>
      <c r="AP180" s="1349">
        <v>11852700</v>
      </c>
      <c r="AQ180" s="1349">
        <v>12289500</v>
      </c>
      <c r="AR180" s="1349">
        <v>12744800</v>
      </c>
      <c r="AS180" s="1350">
        <v>13219400</v>
      </c>
    </row>
    <row r="181" spans="1:45" s="1282" customFormat="1" ht="15.6" customHeight="1">
      <c r="A181" s="171"/>
      <c r="B181" s="171"/>
      <c r="C181" s="1347"/>
      <c r="D181" s="247">
        <v>170</v>
      </c>
      <c r="F181" s="22"/>
      <c r="G181" s="145"/>
      <c r="H181" s="152"/>
      <c r="I181" s="635" t="s">
        <v>625</v>
      </c>
      <c r="J181" s="477"/>
      <c r="K181" s="477"/>
      <c r="L181" s="477"/>
      <c r="M181" s="477"/>
      <c r="N181" s="477"/>
      <c r="O181" s="477"/>
      <c r="P181" s="477"/>
      <c r="Q181" s="477"/>
      <c r="R181" s="477"/>
      <c r="S181" s="477"/>
      <c r="T181" s="1289"/>
      <c r="U181" s="477"/>
      <c r="V181" s="424"/>
      <c r="W181" s="1199"/>
      <c r="X181" s="477"/>
      <c r="Y181" s="1289"/>
      <c r="Z181" s="1199"/>
      <c r="AA181" s="1199"/>
      <c r="AB181" s="1199"/>
      <c r="AC181" s="1348">
        <v>112278.97075677958</v>
      </c>
      <c r="AD181" s="1349">
        <v>144400</v>
      </c>
      <c r="AE181" s="1349">
        <v>144400</v>
      </c>
      <c r="AF181" s="1349">
        <v>148000</v>
      </c>
      <c r="AG181" s="1349">
        <v>151700</v>
      </c>
      <c r="AH181" s="1349">
        <v>155500</v>
      </c>
      <c r="AI181" s="1349">
        <v>159400</v>
      </c>
      <c r="AJ181" s="1349">
        <v>163400</v>
      </c>
      <c r="AK181" s="1349">
        <v>167500</v>
      </c>
      <c r="AL181" s="1349">
        <v>171700</v>
      </c>
      <c r="AM181" s="1349">
        <v>176000</v>
      </c>
      <c r="AN181" s="1349">
        <v>180400</v>
      </c>
      <c r="AO181" s="1349">
        <v>184900</v>
      </c>
      <c r="AP181" s="1349">
        <v>189500</v>
      </c>
      <c r="AQ181" s="1349">
        <v>194200</v>
      </c>
      <c r="AR181" s="1349">
        <v>199100</v>
      </c>
      <c r="AS181" s="1350">
        <v>204100</v>
      </c>
    </row>
    <row r="182" spans="1:45" s="1282" customFormat="1" ht="15.6" customHeight="1">
      <c r="A182" s="171"/>
      <c r="B182" s="171"/>
      <c r="C182" s="1347"/>
      <c r="D182" s="247">
        <v>171</v>
      </c>
      <c r="F182" s="22"/>
      <c r="G182" s="145"/>
      <c r="H182" s="152"/>
      <c r="I182" s="637" t="s">
        <v>626</v>
      </c>
      <c r="J182" s="477"/>
      <c r="K182" s="477"/>
      <c r="L182" s="477"/>
      <c r="M182" s="477"/>
      <c r="N182" s="477"/>
      <c r="O182" s="477"/>
      <c r="P182" s="477"/>
      <c r="Q182" s="477"/>
      <c r="R182" s="477"/>
      <c r="S182" s="477"/>
      <c r="T182" s="1289"/>
      <c r="U182" s="477"/>
      <c r="V182" s="424"/>
      <c r="W182" s="1199"/>
      <c r="X182" s="477"/>
      <c r="Y182" s="1289"/>
      <c r="Z182" s="1199"/>
      <c r="AA182" s="1199"/>
      <c r="AB182" s="1199"/>
      <c r="AC182" s="1348">
        <v>633700</v>
      </c>
      <c r="AD182" s="1349">
        <v>623600</v>
      </c>
      <c r="AE182" s="1349">
        <v>625600</v>
      </c>
      <c r="AF182" s="1349">
        <v>646031.10925992543</v>
      </c>
      <c r="AG182" s="1349">
        <v>662391.00475207786</v>
      </c>
      <c r="AH182" s="1349">
        <v>685584.71989246295</v>
      </c>
      <c r="AI182" s="1349">
        <v>715410.69539370306</v>
      </c>
      <c r="AJ182" s="1349">
        <v>749639.78151801438</v>
      </c>
      <c r="AK182" s="1349">
        <v>766009.27507147053</v>
      </c>
      <c r="AL182" s="1349">
        <v>781694.9067570382</v>
      </c>
      <c r="AM182" s="1349">
        <v>797454.92341770953</v>
      </c>
      <c r="AN182" s="1349">
        <v>815278.52325867582</v>
      </c>
      <c r="AO182" s="1349">
        <v>834628.21484693012</v>
      </c>
      <c r="AP182" s="1349">
        <v>851904.72519358562</v>
      </c>
      <c r="AQ182" s="1349">
        <v>869637.14345216681</v>
      </c>
      <c r="AR182" s="1349">
        <v>887863.86186788848</v>
      </c>
      <c r="AS182" s="1350">
        <v>906709.65523769858</v>
      </c>
    </row>
    <row r="183" spans="1:45" s="1282" customFormat="1" ht="15.6" customHeight="1">
      <c r="A183" s="171"/>
      <c r="B183" s="171"/>
      <c r="C183" s="1347"/>
      <c r="D183" s="247">
        <v>172</v>
      </c>
      <c r="F183" s="22"/>
      <c r="G183" s="145"/>
      <c r="H183" s="152"/>
      <c r="I183" s="637" t="s">
        <v>629</v>
      </c>
      <c r="J183" s="477"/>
      <c r="K183" s="477"/>
      <c r="L183" s="477"/>
      <c r="M183" s="477"/>
      <c r="N183" s="477"/>
      <c r="O183" s="477"/>
      <c r="P183" s="477"/>
      <c r="Q183" s="477"/>
      <c r="R183" s="477"/>
      <c r="S183" s="477"/>
      <c r="T183" s="1289"/>
      <c r="U183" s="477"/>
      <c r="V183" s="424"/>
      <c r="W183" s="1199"/>
      <c r="X183" s="477"/>
      <c r="Y183" s="1289"/>
      <c r="Z183" s="1199"/>
      <c r="AA183" s="1199"/>
      <c r="AB183" s="1199"/>
      <c r="AC183" s="1348">
        <v>1944000</v>
      </c>
      <c r="AD183" s="1349">
        <v>1429000</v>
      </c>
      <c r="AE183" s="1349">
        <v>1468000</v>
      </c>
      <c r="AF183" s="1349">
        <v>1981828.114882902</v>
      </c>
      <c r="AG183" s="1349">
        <v>2032015.3278176414</v>
      </c>
      <c r="AH183" s="1349">
        <v>2103166.6332191066</v>
      </c>
      <c r="AI183" s="1349">
        <v>2194663.7081353301</v>
      </c>
      <c r="AJ183" s="1349">
        <v>2299668.1951570455</v>
      </c>
      <c r="AK183" s="1349">
        <v>2349884.8520418787</v>
      </c>
      <c r="AL183" s="1349">
        <v>2398003.6274825349</v>
      </c>
      <c r="AM183" s="1349">
        <v>2446350.5935364165</v>
      </c>
      <c r="AN183" s="1349">
        <v>2501028.0088604479</v>
      </c>
      <c r="AO183" s="1349">
        <v>2560387.0122493799</v>
      </c>
      <c r="AP183" s="1349">
        <v>2613386.1224180693</v>
      </c>
      <c r="AQ183" s="1349">
        <v>2667783.8202162101</v>
      </c>
      <c r="AR183" s="1349">
        <v>2723697.8814441771</v>
      </c>
      <c r="AS183" s="1350">
        <v>2781511.0774531891</v>
      </c>
    </row>
    <row r="184" spans="1:45" s="1282" customFormat="1" ht="15.6" customHeight="1">
      <c r="A184" s="171"/>
      <c r="B184" s="171"/>
      <c r="C184" s="1347"/>
      <c r="D184" s="247">
        <v>173</v>
      </c>
      <c r="F184" s="22"/>
      <c r="G184" s="145"/>
      <c r="H184" s="152"/>
      <c r="I184" s="635" t="s">
        <v>632</v>
      </c>
      <c r="J184" s="477"/>
      <c r="K184" s="477"/>
      <c r="L184" s="477"/>
      <c r="M184" s="477"/>
      <c r="N184" s="477"/>
      <c r="O184" s="477"/>
      <c r="P184" s="477"/>
      <c r="Q184" s="477"/>
      <c r="R184" s="477"/>
      <c r="S184" s="477"/>
      <c r="T184" s="1289"/>
      <c r="U184" s="477"/>
      <c r="V184" s="424"/>
      <c r="W184" s="1199"/>
      <c r="X184" s="477"/>
      <c r="Y184" s="1289"/>
      <c r="Z184" s="1199"/>
      <c r="AA184" s="1199"/>
      <c r="AB184" s="1199"/>
      <c r="AC184" s="1348">
        <v>654250.45448919584</v>
      </c>
      <c r="AD184" s="1349">
        <v>764550</v>
      </c>
      <c r="AE184" s="1349">
        <v>764550</v>
      </c>
      <c r="AF184" s="1349">
        <v>783700</v>
      </c>
      <c r="AG184" s="1349">
        <v>803300</v>
      </c>
      <c r="AH184" s="1349">
        <v>823400</v>
      </c>
      <c r="AI184" s="1349">
        <v>844000</v>
      </c>
      <c r="AJ184" s="1349">
        <v>865100</v>
      </c>
      <c r="AK184" s="1349">
        <v>886700</v>
      </c>
      <c r="AL184" s="1349">
        <v>908900</v>
      </c>
      <c r="AM184" s="1349">
        <v>931600</v>
      </c>
      <c r="AN184" s="1349">
        <v>954900</v>
      </c>
      <c r="AO184" s="1349">
        <v>978800</v>
      </c>
      <c r="AP184" s="1349">
        <v>1003300</v>
      </c>
      <c r="AQ184" s="1349">
        <v>1028400</v>
      </c>
      <c r="AR184" s="1349">
        <v>1054100</v>
      </c>
      <c r="AS184" s="1350">
        <v>1080500</v>
      </c>
    </row>
    <row r="185" spans="1:45" s="1282" customFormat="1" ht="15.6" customHeight="1">
      <c r="A185" s="171"/>
      <c r="B185" s="171"/>
      <c r="C185" s="1347"/>
      <c r="D185" s="247">
        <v>174</v>
      </c>
      <c r="F185" s="22"/>
      <c r="G185" s="145"/>
      <c r="H185" s="152"/>
      <c r="I185" s="467" t="s">
        <v>635</v>
      </c>
      <c r="J185" s="454"/>
      <c r="K185" s="454"/>
      <c r="L185" s="454"/>
      <c r="M185" s="454"/>
      <c r="N185" s="454"/>
      <c r="O185" s="454"/>
      <c r="P185" s="454"/>
      <c r="Q185" s="454"/>
      <c r="R185" s="477"/>
      <c r="S185" s="477"/>
      <c r="T185" s="1289"/>
      <c r="U185" s="477"/>
      <c r="V185" s="424"/>
      <c r="W185" s="1199"/>
      <c r="X185" s="477"/>
      <c r="Y185" s="1289"/>
      <c r="Z185" s="1199"/>
      <c r="AA185" s="1199"/>
      <c r="AB185" s="1199"/>
      <c r="AC185" s="1348">
        <v>0</v>
      </c>
      <c r="AD185" s="1349">
        <v>-480000</v>
      </c>
      <c r="AE185" s="1349">
        <v>-495400</v>
      </c>
      <c r="AF185" s="1349">
        <v>-507800</v>
      </c>
      <c r="AG185" s="1349">
        <v>-520500</v>
      </c>
      <c r="AH185" s="1349">
        <v>-533500</v>
      </c>
      <c r="AI185" s="1349">
        <v>-546800</v>
      </c>
      <c r="AJ185" s="1349">
        <v>-560500</v>
      </c>
      <c r="AK185" s="1349">
        <v>-574500</v>
      </c>
      <c r="AL185" s="1349">
        <v>-588900</v>
      </c>
      <c r="AM185" s="1349">
        <v>-603600</v>
      </c>
      <c r="AN185" s="1349">
        <v>-618700</v>
      </c>
      <c r="AO185" s="1349">
        <v>-634200</v>
      </c>
      <c r="AP185" s="1349">
        <v>-650100</v>
      </c>
      <c r="AQ185" s="1349">
        <v>-666400</v>
      </c>
      <c r="AR185" s="1349">
        <v>-683100</v>
      </c>
      <c r="AS185" s="1350">
        <v>-700200</v>
      </c>
    </row>
    <row r="186" spans="1:45" s="667" customFormat="1" ht="15.6" customHeight="1">
      <c r="A186" s="171"/>
      <c r="B186" s="171"/>
      <c r="C186" s="1347"/>
      <c r="D186" s="247">
        <v>175</v>
      </c>
      <c r="F186" s="22"/>
      <c r="G186" s="553"/>
      <c r="H186" s="146"/>
      <c r="I186" s="148" t="s">
        <v>38</v>
      </c>
      <c r="J186" s="488"/>
      <c r="K186" s="488"/>
      <c r="L186" s="488"/>
      <c r="M186" s="488"/>
      <c r="N186" s="488"/>
      <c r="O186" s="488"/>
      <c r="P186" s="488"/>
      <c r="Q186" s="488"/>
      <c r="R186" s="519"/>
      <c r="S186" s="519"/>
      <c r="T186" s="1289"/>
      <c r="U186" s="519"/>
      <c r="V186" s="424"/>
      <c r="W186" s="1199"/>
      <c r="X186" s="519"/>
      <c r="Y186" s="1289"/>
      <c r="Z186" s="1199"/>
      <c r="AA186" s="1199"/>
      <c r="AB186" s="1199"/>
      <c r="AC186" s="519">
        <v>10174417.864318809</v>
      </c>
      <c r="AD186" s="519">
        <v>10119917.8707</v>
      </c>
      <c r="AE186" s="519">
        <v>10314394.088055</v>
      </c>
      <c r="AF186" s="519">
        <v>11154359.224142827</v>
      </c>
      <c r="AG186" s="519">
        <v>11596606.332569718</v>
      </c>
      <c r="AH186" s="519">
        <v>12088551.353111569</v>
      </c>
      <c r="AI186" s="519">
        <v>12620274.403529033</v>
      </c>
      <c r="AJ186" s="519">
        <v>13100307.97667506</v>
      </c>
      <c r="AK186" s="519">
        <v>13519894.12711335</v>
      </c>
      <c r="AL186" s="519">
        <v>13949298.534239573</v>
      </c>
      <c r="AM186" s="519">
        <v>14394805.516954126</v>
      </c>
      <c r="AN186" s="519">
        <v>14865006.532119123</v>
      </c>
      <c r="AO186" s="519">
        <v>15358315.22709631</v>
      </c>
      <c r="AP186" s="519">
        <v>15860690.847611655</v>
      </c>
      <c r="AQ186" s="519">
        <v>16383120.963668376</v>
      </c>
      <c r="AR186" s="519">
        <v>16926461.743312065</v>
      </c>
      <c r="AS186" s="520">
        <v>17492020.732690889</v>
      </c>
    </row>
    <row r="187" spans="1:45" s="1282" customFormat="1" ht="15.6" customHeight="1">
      <c r="A187" s="171"/>
      <c r="B187" s="171"/>
      <c r="C187" s="1347"/>
      <c r="D187" s="247">
        <v>176</v>
      </c>
      <c r="F187" s="22"/>
      <c r="G187" s="469"/>
      <c r="H187" s="645" t="s">
        <v>780</v>
      </c>
      <c r="I187" s="646"/>
      <c r="J187" s="511"/>
      <c r="K187" s="511"/>
      <c r="L187" s="511"/>
      <c r="M187" s="511"/>
      <c r="N187" s="511"/>
      <c r="O187" s="511"/>
      <c r="P187" s="511"/>
      <c r="Q187" s="511"/>
      <c r="R187" s="511"/>
      <c r="S187" s="511"/>
      <c r="T187" s="1289"/>
      <c r="U187" s="511"/>
      <c r="V187" s="424"/>
      <c r="W187" s="1199"/>
      <c r="X187" s="511"/>
      <c r="Y187" s="1289"/>
      <c r="Z187" s="1199"/>
      <c r="AA187" s="1199"/>
      <c r="AB187" s="1199"/>
      <c r="AC187" s="511"/>
      <c r="AD187" s="511"/>
      <c r="AE187" s="511"/>
      <c r="AF187" s="511"/>
      <c r="AG187" s="511"/>
      <c r="AH187" s="511"/>
      <c r="AI187" s="511"/>
      <c r="AJ187" s="511"/>
      <c r="AK187" s="511"/>
      <c r="AL187" s="511"/>
      <c r="AM187" s="511"/>
      <c r="AN187" s="511"/>
      <c r="AO187" s="511"/>
      <c r="AP187" s="511"/>
      <c r="AQ187" s="511"/>
      <c r="AR187" s="511"/>
      <c r="AS187" s="512"/>
    </row>
    <row r="188" spans="1:45" s="1282" customFormat="1" ht="15.6" customHeight="1">
      <c r="A188" s="171"/>
      <c r="B188" s="171"/>
      <c r="C188" s="1347"/>
      <c r="D188" s="247">
        <v>177</v>
      </c>
      <c r="F188" s="22"/>
      <c r="G188" s="145"/>
      <c r="H188" s="152"/>
      <c r="I188" s="635" t="s">
        <v>623</v>
      </c>
      <c r="J188" s="477"/>
      <c r="K188" s="477"/>
      <c r="L188" s="477"/>
      <c r="M188" s="477"/>
      <c r="N188" s="477"/>
      <c r="O188" s="477"/>
      <c r="P188" s="477"/>
      <c r="Q188" s="477"/>
      <c r="R188" s="477"/>
      <c r="S188" s="477"/>
      <c r="T188" s="1289"/>
      <c r="U188" s="477"/>
      <c r="V188" s="424"/>
      <c r="W188" s="1199"/>
      <c r="X188" s="477"/>
      <c r="Y188" s="1289"/>
      <c r="Z188" s="1199"/>
      <c r="AA188" s="1199"/>
      <c r="AB188" s="1199"/>
      <c r="AC188" s="1348">
        <v>6990431.2419975568</v>
      </c>
      <c r="AD188" s="1349">
        <v>8681393.8798533287</v>
      </c>
      <c r="AE188" s="1349">
        <v>9069754.0857649986</v>
      </c>
      <c r="AF188" s="1349">
        <v>9412900</v>
      </c>
      <c r="AG188" s="1349">
        <v>9837000</v>
      </c>
      <c r="AH188" s="1349">
        <v>10286300</v>
      </c>
      <c r="AI188" s="1349">
        <v>10750000</v>
      </c>
      <c r="AJ188" s="1349">
        <v>11132600</v>
      </c>
      <c r="AK188" s="1349">
        <v>11529100</v>
      </c>
      <c r="AL188" s="1349">
        <v>11939900</v>
      </c>
      <c r="AM188" s="1349">
        <v>12368700</v>
      </c>
      <c r="AN188" s="1349">
        <v>12816100</v>
      </c>
      <c r="AO188" s="1349">
        <v>13282800</v>
      </c>
      <c r="AP188" s="1349">
        <v>13769500</v>
      </c>
      <c r="AQ188" s="1349">
        <v>14276900</v>
      </c>
      <c r="AR188" s="1349">
        <v>14805900</v>
      </c>
      <c r="AS188" s="1350">
        <v>15357200</v>
      </c>
    </row>
    <row r="189" spans="1:45" s="1282" customFormat="1" ht="15.6" customHeight="1">
      <c r="A189" s="171"/>
      <c r="B189" s="171"/>
      <c r="C189" s="1347"/>
      <c r="D189" s="247">
        <v>178</v>
      </c>
      <c r="F189" s="22"/>
      <c r="G189" s="145"/>
      <c r="H189" s="152"/>
      <c r="I189" s="635" t="s">
        <v>625</v>
      </c>
      <c r="J189" s="477"/>
      <c r="K189" s="477"/>
      <c r="L189" s="477"/>
      <c r="M189" s="477"/>
      <c r="N189" s="477"/>
      <c r="O189" s="477"/>
      <c r="P189" s="477"/>
      <c r="Q189" s="477"/>
      <c r="R189" s="477"/>
      <c r="S189" s="477"/>
      <c r="T189" s="1289"/>
      <c r="U189" s="477"/>
      <c r="V189" s="424"/>
      <c r="W189" s="1199"/>
      <c r="X189" s="477"/>
      <c r="Y189" s="1289"/>
      <c r="Z189" s="1199"/>
      <c r="AA189" s="1199"/>
      <c r="AB189" s="1199"/>
      <c r="AC189" s="1348">
        <v>164702.2501304216</v>
      </c>
      <c r="AD189" s="1349">
        <v>162400</v>
      </c>
      <c r="AE189" s="1349">
        <v>162400</v>
      </c>
      <c r="AF189" s="1349">
        <v>166500</v>
      </c>
      <c r="AG189" s="1349">
        <v>170700</v>
      </c>
      <c r="AH189" s="1349">
        <v>175000</v>
      </c>
      <c r="AI189" s="1349">
        <v>179400</v>
      </c>
      <c r="AJ189" s="1349">
        <v>183900</v>
      </c>
      <c r="AK189" s="1349">
        <v>188500</v>
      </c>
      <c r="AL189" s="1349">
        <v>193200</v>
      </c>
      <c r="AM189" s="1349">
        <v>198000</v>
      </c>
      <c r="AN189" s="1349">
        <v>203000</v>
      </c>
      <c r="AO189" s="1349">
        <v>208100</v>
      </c>
      <c r="AP189" s="1349">
        <v>213300</v>
      </c>
      <c r="AQ189" s="1349">
        <v>218600</v>
      </c>
      <c r="AR189" s="1349">
        <v>224100</v>
      </c>
      <c r="AS189" s="1350">
        <v>229700</v>
      </c>
    </row>
    <row r="190" spans="1:45" s="1282" customFormat="1" ht="15.6" customHeight="1">
      <c r="A190" s="171"/>
      <c r="B190" s="171"/>
      <c r="C190" s="1347"/>
      <c r="D190" s="247">
        <v>179</v>
      </c>
      <c r="F190" s="22"/>
      <c r="G190" s="145"/>
      <c r="H190" s="152"/>
      <c r="I190" s="637" t="s">
        <v>626</v>
      </c>
      <c r="J190" s="477"/>
      <c r="K190" s="477"/>
      <c r="L190" s="477"/>
      <c r="M190" s="477"/>
      <c r="N190" s="477"/>
      <c r="O190" s="477"/>
      <c r="P190" s="477"/>
      <c r="Q190" s="477"/>
      <c r="R190" s="477"/>
      <c r="S190" s="477"/>
      <c r="T190" s="1289"/>
      <c r="U190" s="477"/>
      <c r="V190" s="424"/>
      <c r="W190" s="1199"/>
      <c r="X190" s="477"/>
      <c r="Y190" s="1289"/>
      <c r="Z190" s="1199"/>
      <c r="AA190" s="1199"/>
      <c r="AB190" s="1199"/>
      <c r="AC190" s="1348">
        <v>1808900</v>
      </c>
      <c r="AD190" s="1349">
        <v>1643300</v>
      </c>
      <c r="AE190" s="1349">
        <v>1842300</v>
      </c>
      <c r="AF190" s="1349">
        <v>1844099.216569795</v>
      </c>
      <c r="AG190" s="1349">
        <v>1890798.6247373105</v>
      </c>
      <c r="AH190" s="1349">
        <v>1957005.2072170998</v>
      </c>
      <c r="AI190" s="1349">
        <v>2042143.6119578183</v>
      </c>
      <c r="AJ190" s="1349">
        <v>2139850.7192487554</v>
      </c>
      <c r="AK190" s="1349">
        <v>2186577.5251330016</v>
      </c>
      <c r="AL190" s="1349">
        <v>2231352.2437001835</v>
      </c>
      <c r="AM190" s="1349">
        <v>2276339.2945720288</v>
      </c>
      <c r="AN190" s="1349">
        <v>2327216.8545409795</v>
      </c>
      <c r="AO190" s="1349">
        <v>2382450.6514701149</v>
      </c>
      <c r="AP190" s="1349">
        <v>2431766.5415854142</v>
      </c>
      <c r="AQ190" s="1349">
        <v>2482383.8232454229</v>
      </c>
      <c r="AR190" s="1349">
        <v>2534412.0873170639</v>
      </c>
      <c r="AS190" s="1350">
        <v>2588207.5041178362</v>
      </c>
    </row>
    <row r="191" spans="1:45" s="1282" customFormat="1" ht="15.6" customHeight="1">
      <c r="A191" s="171"/>
      <c r="B191" s="171"/>
      <c r="C191" s="1347"/>
      <c r="D191" s="247">
        <v>180</v>
      </c>
      <c r="F191" s="22"/>
      <c r="G191" s="145"/>
      <c r="H191" s="152"/>
      <c r="I191" s="637" t="s">
        <v>629</v>
      </c>
      <c r="J191" s="477"/>
      <c r="K191" s="477"/>
      <c r="L191" s="477"/>
      <c r="M191" s="477"/>
      <c r="N191" s="477"/>
      <c r="O191" s="477"/>
      <c r="P191" s="477"/>
      <c r="Q191" s="477"/>
      <c r="R191" s="477"/>
      <c r="S191" s="477"/>
      <c r="T191" s="1289"/>
      <c r="U191" s="477"/>
      <c r="V191" s="424"/>
      <c r="W191" s="1199"/>
      <c r="X191" s="477"/>
      <c r="Y191" s="1289"/>
      <c r="Z191" s="1199"/>
      <c r="AA191" s="1199"/>
      <c r="AB191" s="1199"/>
      <c r="AC191" s="1348">
        <v>4005600.0000000005</v>
      </c>
      <c r="AD191" s="1349">
        <v>4513000</v>
      </c>
      <c r="AE191" s="1349">
        <v>4629000</v>
      </c>
      <c r="AF191" s="1349">
        <v>4083544.5972093376</v>
      </c>
      <c r="AG191" s="1349">
        <v>4186955.0396637577</v>
      </c>
      <c r="AH191" s="1349">
        <v>4333561.8652378879</v>
      </c>
      <c r="AI191" s="1349">
        <v>4522091.0233060075</v>
      </c>
      <c r="AJ191" s="1349">
        <v>4738452.1206384068</v>
      </c>
      <c r="AK191" s="1349">
        <v>4841923.2321702419</v>
      </c>
      <c r="AL191" s="1349">
        <v>4941071.6719362354</v>
      </c>
      <c r="AM191" s="1349">
        <v>5040690.2970521972</v>
      </c>
      <c r="AN191" s="1349">
        <v>5153352.7738124542</v>
      </c>
      <c r="AO191" s="1349">
        <v>5275661.6338817477</v>
      </c>
      <c r="AP191" s="1349">
        <v>5384865.973229331</v>
      </c>
      <c r="AQ191" s="1349">
        <v>5496952.0937541416</v>
      </c>
      <c r="AR191" s="1349">
        <v>5612162.6717658425</v>
      </c>
      <c r="AS191" s="1350">
        <v>5731286.4052708307</v>
      </c>
    </row>
    <row r="192" spans="1:45" s="1282" customFormat="1" ht="15.6" customHeight="1">
      <c r="A192" s="171"/>
      <c r="B192" s="171"/>
      <c r="C192" s="1347"/>
      <c r="D192" s="247">
        <v>181</v>
      </c>
      <c r="F192" s="22"/>
      <c r="G192" s="145"/>
      <c r="H192" s="152"/>
      <c r="I192" s="635" t="s">
        <v>632</v>
      </c>
      <c r="J192" s="477"/>
      <c r="K192" s="477"/>
      <c r="L192" s="477"/>
      <c r="M192" s="477"/>
      <c r="N192" s="477"/>
      <c r="O192" s="477"/>
      <c r="P192" s="477"/>
      <c r="Q192" s="477"/>
      <c r="R192" s="477"/>
      <c r="S192" s="477"/>
      <c r="T192" s="1289"/>
      <c r="U192" s="477"/>
      <c r="V192" s="424"/>
      <c r="W192" s="1199"/>
      <c r="X192" s="477"/>
      <c r="Y192" s="1289"/>
      <c r="Z192" s="1199"/>
      <c r="AA192" s="1199"/>
      <c r="AB192" s="1199"/>
      <c r="AC192" s="1348">
        <v>785556.399990284</v>
      </c>
      <c r="AD192" s="1349">
        <v>713700</v>
      </c>
      <c r="AE192" s="1349">
        <v>713700</v>
      </c>
      <c r="AF192" s="1349">
        <v>731500</v>
      </c>
      <c r="AG192" s="1349">
        <v>749800</v>
      </c>
      <c r="AH192" s="1349">
        <v>768500</v>
      </c>
      <c r="AI192" s="1349">
        <v>787700</v>
      </c>
      <c r="AJ192" s="1349">
        <v>807400</v>
      </c>
      <c r="AK192" s="1349">
        <v>827600</v>
      </c>
      <c r="AL192" s="1349">
        <v>848300</v>
      </c>
      <c r="AM192" s="1349">
        <v>869500</v>
      </c>
      <c r="AN192" s="1349">
        <v>891200</v>
      </c>
      <c r="AO192" s="1349">
        <v>913500</v>
      </c>
      <c r="AP192" s="1349">
        <v>936300</v>
      </c>
      <c r="AQ192" s="1349">
        <v>959700</v>
      </c>
      <c r="AR192" s="1349">
        <v>983700</v>
      </c>
      <c r="AS192" s="1350">
        <v>1008300</v>
      </c>
    </row>
    <row r="193" spans="1:45" s="1282" customFormat="1" ht="15.6" customHeight="1">
      <c r="A193" s="171"/>
      <c r="B193" s="171"/>
      <c r="C193" s="1347"/>
      <c r="D193" s="247">
        <v>182</v>
      </c>
      <c r="F193" s="22"/>
      <c r="G193" s="145"/>
      <c r="H193" s="152"/>
      <c r="I193" s="467" t="s">
        <v>635</v>
      </c>
      <c r="J193" s="454"/>
      <c r="K193" s="454"/>
      <c r="L193" s="454"/>
      <c r="M193" s="454"/>
      <c r="N193" s="454"/>
      <c r="O193" s="454"/>
      <c r="P193" s="454"/>
      <c r="Q193" s="454"/>
      <c r="R193" s="477"/>
      <c r="S193" s="477"/>
      <c r="T193" s="1289"/>
      <c r="U193" s="477"/>
      <c r="V193" s="424"/>
      <c r="W193" s="1199"/>
      <c r="X193" s="477"/>
      <c r="Y193" s="1289"/>
      <c r="Z193" s="1199"/>
      <c r="AA193" s="1199"/>
      <c r="AB193" s="1199"/>
      <c r="AC193" s="1348">
        <v>0</v>
      </c>
      <c r="AD193" s="1349">
        <v>-711500</v>
      </c>
      <c r="AE193" s="1349">
        <v>-752300</v>
      </c>
      <c r="AF193" s="1349">
        <v>-771100</v>
      </c>
      <c r="AG193" s="1349">
        <v>-790400</v>
      </c>
      <c r="AH193" s="1349">
        <v>-810200</v>
      </c>
      <c r="AI193" s="1349">
        <v>-830500</v>
      </c>
      <c r="AJ193" s="1349">
        <v>-851300</v>
      </c>
      <c r="AK193" s="1349">
        <v>-872600</v>
      </c>
      <c r="AL193" s="1349">
        <v>-894400</v>
      </c>
      <c r="AM193" s="1349">
        <v>-916800</v>
      </c>
      <c r="AN193" s="1349">
        <v>-939700</v>
      </c>
      <c r="AO193" s="1349">
        <v>-963200</v>
      </c>
      <c r="AP193" s="1349">
        <v>-987300</v>
      </c>
      <c r="AQ193" s="1349">
        <v>-1012000</v>
      </c>
      <c r="AR193" s="1349">
        <v>-1037300</v>
      </c>
      <c r="AS193" s="1350">
        <v>-1063200</v>
      </c>
    </row>
    <row r="194" spans="1:45" s="667" customFormat="1" ht="15.6" customHeight="1">
      <c r="A194" s="171"/>
      <c r="B194" s="171"/>
      <c r="C194" s="1347"/>
      <c r="D194" s="247">
        <v>183</v>
      </c>
      <c r="F194" s="22"/>
      <c r="G194" s="653"/>
      <c r="H194" s="654"/>
      <c r="I194" s="655" t="s">
        <v>38</v>
      </c>
      <c r="J194" s="1294"/>
      <c r="K194" s="1294"/>
      <c r="L194" s="1294"/>
      <c r="M194" s="1294"/>
      <c r="N194" s="1294"/>
      <c r="O194" s="1294"/>
      <c r="P194" s="1294"/>
      <c r="Q194" s="1294"/>
      <c r="R194" s="508"/>
      <c r="S194" s="508"/>
      <c r="T194" s="1289"/>
      <c r="U194" s="508"/>
      <c r="V194" s="424"/>
      <c r="W194" s="1199"/>
      <c r="X194" s="508"/>
      <c r="Y194" s="1289"/>
      <c r="Z194" s="1199"/>
      <c r="AA194" s="1199"/>
      <c r="AB194" s="1199"/>
      <c r="AC194" s="508">
        <v>13755189.892118262</v>
      </c>
      <c r="AD194" s="508">
        <v>15002293.879853329</v>
      </c>
      <c r="AE194" s="508">
        <v>15664854.085764999</v>
      </c>
      <c r="AF194" s="508">
        <v>15467443.813779132</v>
      </c>
      <c r="AG194" s="508">
        <v>16044853.664401069</v>
      </c>
      <c r="AH194" s="508">
        <v>16710167.072454989</v>
      </c>
      <c r="AI194" s="508">
        <v>17450834.635263827</v>
      </c>
      <c r="AJ194" s="508">
        <v>18150902.839887161</v>
      </c>
      <c r="AK194" s="508">
        <v>18701100.757303245</v>
      </c>
      <c r="AL194" s="508">
        <v>19259423.91563642</v>
      </c>
      <c r="AM194" s="508">
        <v>19836429.591624226</v>
      </c>
      <c r="AN194" s="508">
        <v>20451169.628353432</v>
      </c>
      <c r="AO194" s="508">
        <v>21099312.285351865</v>
      </c>
      <c r="AP194" s="508">
        <v>21748432.514814746</v>
      </c>
      <c r="AQ194" s="508">
        <v>22422535.916999564</v>
      </c>
      <c r="AR194" s="508">
        <v>23122974.759082906</v>
      </c>
      <c r="AS194" s="509">
        <v>23851493.909388665</v>
      </c>
    </row>
    <row r="195" spans="1:45" s="1282" customFormat="1" ht="15.6" customHeight="1">
      <c r="A195" s="171"/>
      <c r="B195" s="171"/>
      <c r="C195" s="1347"/>
      <c r="D195" s="247">
        <v>184</v>
      </c>
      <c r="F195" s="22"/>
      <c r="G195" s="145"/>
      <c r="H195" s="634" t="s">
        <v>781</v>
      </c>
      <c r="I195" s="635"/>
      <c r="J195" s="477"/>
      <c r="K195" s="477"/>
      <c r="L195" s="477"/>
      <c r="M195" s="477"/>
      <c r="N195" s="477"/>
      <c r="O195" s="477"/>
      <c r="P195" s="477"/>
      <c r="Q195" s="477"/>
      <c r="R195" s="477"/>
      <c r="S195" s="477"/>
      <c r="T195" s="1289"/>
      <c r="U195" s="477"/>
      <c r="V195" s="424"/>
      <c r="W195" s="1199"/>
      <c r="X195" s="477"/>
      <c r="Y195" s="1289"/>
      <c r="Z195" s="1199"/>
      <c r="AA195" s="1199"/>
      <c r="AB195" s="1199"/>
      <c r="AC195" s="477"/>
      <c r="AD195" s="477"/>
      <c r="AE195" s="477"/>
      <c r="AF195" s="477"/>
      <c r="AG195" s="477"/>
      <c r="AH195" s="477"/>
      <c r="AI195" s="477"/>
      <c r="AJ195" s="477"/>
      <c r="AK195" s="477"/>
      <c r="AL195" s="477"/>
      <c r="AM195" s="477"/>
      <c r="AN195" s="477"/>
      <c r="AO195" s="477"/>
      <c r="AP195" s="477"/>
      <c r="AQ195" s="477"/>
      <c r="AR195" s="477"/>
      <c r="AS195" s="523"/>
    </row>
    <row r="196" spans="1:45" s="1282" customFormat="1" ht="15.6" customHeight="1">
      <c r="A196" s="171"/>
      <c r="B196" s="171"/>
      <c r="C196" s="1347"/>
      <c r="D196" s="247">
        <v>185</v>
      </c>
      <c r="F196" s="22"/>
      <c r="G196" s="145"/>
      <c r="H196" s="152"/>
      <c r="I196" s="635" t="s">
        <v>623</v>
      </c>
      <c r="J196" s="477"/>
      <c r="K196" s="477"/>
      <c r="L196" s="477"/>
      <c r="M196" s="477"/>
      <c r="N196" s="477"/>
      <c r="O196" s="477"/>
      <c r="P196" s="477"/>
      <c r="Q196" s="477"/>
      <c r="R196" s="477"/>
      <c r="S196" s="477"/>
      <c r="T196" s="1289"/>
      <c r="U196" s="477"/>
      <c r="V196" s="424"/>
      <c r="W196" s="1199"/>
      <c r="X196" s="477"/>
      <c r="Y196" s="1289"/>
      <c r="Z196" s="1199"/>
      <c r="AA196" s="1199"/>
      <c r="AB196" s="1199"/>
      <c r="AC196" s="1348">
        <v>8343328.4253793359</v>
      </c>
      <c r="AD196" s="1349">
        <v>9464028.5992333312</v>
      </c>
      <c r="AE196" s="1349">
        <v>9349781.2984250002</v>
      </c>
      <c r="AF196" s="1349">
        <v>9703500</v>
      </c>
      <c r="AG196" s="1349">
        <v>10140700</v>
      </c>
      <c r="AH196" s="1349">
        <v>10603800</v>
      </c>
      <c r="AI196" s="1349">
        <v>11081800</v>
      </c>
      <c r="AJ196" s="1349">
        <v>11476200</v>
      </c>
      <c r="AK196" s="1349">
        <v>11884900</v>
      </c>
      <c r="AL196" s="1349">
        <v>12308400</v>
      </c>
      <c r="AM196" s="1349">
        <v>12750400</v>
      </c>
      <c r="AN196" s="1349">
        <v>13211600</v>
      </c>
      <c r="AO196" s="1349">
        <v>13692700</v>
      </c>
      <c r="AP196" s="1349">
        <v>14194400</v>
      </c>
      <c r="AQ196" s="1349">
        <v>14717500</v>
      </c>
      <c r="AR196" s="1349">
        <v>15262800</v>
      </c>
      <c r="AS196" s="1350">
        <v>15831100</v>
      </c>
    </row>
    <row r="197" spans="1:45" s="1282" customFormat="1" ht="15.6" customHeight="1">
      <c r="A197" s="171"/>
      <c r="B197" s="171"/>
      <c r="C197" s="1347"/>
      <c r="D197" s="247">
        <v>186</v>
      </c>
      <c r="F197" s="22"/>
      <c r="G197" s="145"/>
      <c r="H197" s="152"/>
      <c r="I197" s="635" t="s">
        <v>625</v>
      </c>
      <c r="J197" s="477"/>
      <c r="K197" s="477"/>
      <c r="L197" s="477"/>
      <c r="M197" s="477"/>
      <c r="N197" s="477"/>
      <c r="O197" s="477"/>
      <c r="P197" s="477"/>
      <c r="Q197" s="477"/>
      <c r="R197" s="477"/>
      <c r="S197" s="477"/>
      <c r="T197" s="1289"/>
      <c r="U197" s="477"/>
      <c r="V197" s="424"/>
      <c r="W197" s="1199"/>
      <c r="X197" s="477"/>
      <c r="Y197" s="1289"/>
      <c r="Z197" s="1199"/>
      <c r="AA197" s="1199"/>
      <c r="AB197" s="1199"/>
      <c r="AC197" s="1348">
        <v>55891.738311406611</v>
      </c>
      <c r="AD197" s="1349">
        <v>56400</v>
      </c>
      <c r="AE197" s="1349">
        <v>56400</v>
      </c>
      <c r="AF197" s="1349">
        <v>57800</v>
      </c>
      <c r="AG197" s="1349">
        <v>59200</v>
      </c>
      <c r="AH197" s="1349">
        <v>60700</v>
      </c>
      <c r="AI197" s="1349">
        <v>62200</v>
      </c>
      <c r="AJ197" s="1349">
        <v>63800</v>
      </c>
      <c r="AK197" s="1349">
        <v>65400</v>
      </c>
      <c r="AL197" s="1349">
        <v>67000</v>
      </c>
      <c r="AM197" s="1349">
        <v>68700</v>
      </c>
      <c r="AN197" s="1349">
        <v>70400</v>
      </c>
      <c r="AO197" s="1349">
        <v>72200</v>
      </c>
      <c r="AP197" s="1349">
        <v>74000</v>
      </c>
      <c r="AQ197" s="1349">
        <v>75900</v>
      </c>
      <c r="AR197" s="1349">
        <v>77800</v>
      </c>
      <c r="AS197" s="1350">
        <v>79700</v>
      </c>
    </row>
    <row r="198" spans="1:45" s="1282" customFormat="1" ht="18.75" customHeight="1">
      <c r="A198" s="171"/>
      <c r="B198" s="171"/>
      <c r="C198" s="1347"/>
      <c r="D198" s="247">
        <v>187</v>
      </c>
      <c r="F198" s="22"/>
      <c r="G198" s="145"/>
      <c r="H198" s="152"/>
      <c r="I198" s="637" t="s">
        <v>626</v>
      </c>
      <c r="J198" s="477"/>
      <c r="K198" s="477"/>
      <c r="L198" s="477"/>
      <c r="M198" s="477"/>
      <c r="N198" s="477"/>
      <c r="O198" s="477"/>
      <c r="P198" s="477"/>
      <c r="Q198" s="477"/>
      <c r="R198" s="477"/>
      <c r="S198" s="477"/>
      <c r="T198" s="1289"/>
      <c r="U198" s="477"/>
      <c r="V198" s="424"/>
      <c r="W198" s="1199"/>
      <c r="X198" s="477"/>
      <c r="Y198" s="1289"/>
      <c r="Z198" s="1199"/>
      <c r="AA198" s="1199"/>
      <c r="AB198" s="1199"/>
      <c r="AC198" s="1348">
        <v>756800</v>
      </c>
      <c r="AD198" s="1349">
        <v>653700</v>
      </c>
      <c r="AE198" s="1349">
        <v>706700</v>
      </c>
      <c r="AF198" s="1349">
        <v>771526.50069103925</v>
      </c>
      <c r="AG198" s="1349">
        <v>791064.40333970729</v>
      </c>
      <c r="AH198" s="1349">
        <v>818763.63581287034</v>
      </c>
      <c r="AI198" s="1349">
        <v>854383.48473087337</v>
      </c>
      <c r="AJ198" s="1349">
        <v>895261.77474015031</v>
      </c>
      <c r="AK198" s="1349">
        <v>914811.1399307067</v>
      </c>
      <c r="AL198" s="1349">
        <v>933543.7990117193</v>
      </c>
      <c r="AM198" s="1349">
        <v>952365.29279236635</v>
      </c>
      <c r="AN198" s="1349">
        <v>973651.23307900561</v>
      </c>
      <c r="AO198" s="1349">
        <v>996759.71752589033</v>
      </c>
      <c r="AP198" s="1349">
        <v>1017392.2929248945</v>
      </c>
      <c r="AQ198" s="1349">
        <v>1038569.3390635946</v>
      </c>
      <c r="AR198" s="1349">
        <v>1060336.7061095438</v>
      </c>
      <c r="AS198" s="1350">
        <v>1082843.4071072908</v>
      </c>
    </row>
    <row r="199" spans="1:45" s="1282" customFormat="1" ht="15.6" customHeight="1">
      <c r="A199" s="171"/>
      <c r="B199" s="171"/>
      <c r="C199" s="1347"/>
      <c r="D199" s="247">
        <v>188</v>
      </c>
      <c r="F199" s="22"/>
      <c r="G199" s="145"/>
      <c r="H199" s="152"/>
      <c r="I199" s="637" t="s">
        <v>629</v>
      </c>
      <c r="J199" s="477"/>
      <c r="K199" s="477"/>
      <c r="L199" s="477"/>
      <c r="M199" s="477"/>
      <c r="N199" s="477"/>
      <c r="O199" s="477"/>
      <c r="P199" s="477"/>
      <c r="Q199" s="477"/>
      <c r="R199" s="477"/>
      <c r="S199" s="477"/>
      <c r="T199" s="1289"/>
      <c r="U199" s="477"/>
      <c r="V199" s="424"/>
      <c r="W199" s="1199"/>
      <c r="X199" s="477"/>
      <c r="Y199" s="1289"/>
      <c r="Z199" s="1199"/>
      <c r="AA199" s="1199"/>
      <c r="AB199" s="1199"/>
      <c r="AC199" s="1348">
        <v>3684000</v>
      </c>
      <c r="AD199" s="1349">
        <v>3389000</v>
      </c>
      <c r="AE199" s="1349">
        <v>3482000</v>
      </c>
      <c r="AF199" s="1349">
        <v>3755686.612771919</v>
      </c>
      <c r="AG199" s="1349">
        <v>3850794.4792593573</v>
      </c>
      <c r="AH199" s="1349">
        <v>3985630.5950510232</v>
      </c>
      <c r="AI199" s="1349">
        <v>4159023.1999848541</v>
      </c>
      <c r="AJ199" s="1349">
        <v>4358013.1846494628</v>
      </c>
      <c r="AK199" s="1349">
        <v>4453176.8492398569</v>
      </c>
      <c r="AL199" s="1349">
        <v>4544364.8989946796</v>
      </c>
      <c r="AM199" s="1349">
        <v>4635985.3840474067</v>
      </c>
      <c r="AN199" s="1349">
        <v>4739602.46123554</v>
      </c>
      <c r="AO199" s="1349">
        <v>4852091.4367935779</v>
      </c>
      <c r="AP199" s="1349">
        <v>4952528.0221132543</v>
      </c>
      <c r="AQ199" s="1349">
        <v>5055615.0173233114</v>
      </c>
      <c r="AR199" s="1349">
        <v>5161575.6148355706</v>
      </c>
      <c r="AS199" s="1350">
        <v>5271135.1899884511</v>
      </c>
    </row>
    <row r="200" spans="1:45" s="1282" customFormat="1" ht="15.6" customHeight="1">
      <c r="A200" s="171"/>
      <c r="B200" s="171"/>
      <c r="C200" s="1347"/>
      <c r="D200" s="247">
        <v>189</v>
      </c>
      <c r="F200" s="22"/>
      <c r="G200" s="145"/>
      <c r="H200" s="152"/>
      <c r="I200" s="635" t="s">
        <v>632</v>
      </c>
      <c r="J200" s="477"/>
      <c r="K200" s="477"/>
      <c r="L200" s="477"/>
      <c r="M200" s="477"/>
      <c r="N200" s="477"/>
      <c r="O200" s="477"/>
      <c r="P200" s="477"/>
      <c r="Q200" s="477"/>
      <c r="R200" s="477"/>
      <c r="S200" s="477"/>
      <c r="T200" s="1289"/>
      <c r="U200" s="477"/>
      <c r="V200" s="424"/>
      <c r="W200" s="1199"/>
      <c r="X200" s="477"/>
      <c r="Y200" s="1289"/>
      <c r="Z200" s="1199"/>
      <c r="AA200" s="1199"/>
      <c r="AB200" s="1199"/>
      <c r="AC200" s="1348">
        <v>750772.71178584476</v>
      </c>
      <c r="AD200" s="1349">
        <v>806800</v>
      </c>
      <c r="AE200" s="1349">
        <v>806800</v>
      </c>
      <c r="AF200" s="1349">
        <v>827000</v>
      </c>
      <c r="AG200" s="1349">
        <v>847700</v>
      </c>
      <c r="AH200" s="1349">
        <v>868900</v>
      </c>
      <c r="AI200" s="1349">
        <v>890600</v>
      </c>
      <c r="AJ200" s="1349">
        <v>912900</v>
      </c>
      <c r="AK200" s="1349">
        <v>935700</v>
      </c>
      <c r="AL200" s="1349">
        <v>959100</v>
      </c>
      <c r="AM200" s="1349">
        <v>983100</v>
      </c>
      <c r="AN200" s="1349">
        <v>1007700</v>
      </c>
      <c r="AO200" s="1349">
        <v>1032900</v>
      </c>
      <c r="AP200" s="1349">
        <v>1058700</v>
      </c>
      <c r="AQ200" s="1349">
        <v>1085200</v>
      </c>
      <c r="AR200" s="1349">
        <v>1112300</v>
      </c>
      <c r="AS200" s="1350">
        <v>1140100</v>
      </c>
    </row>
    <row r="201" spans="1:45" s="1282" customFormat="1" ht="15.6" customHeight="1">
      <c r="A201" s="171"/>
      <c r="B201" s="171"/>
      <c r="C201" s="1347"/>
      <c r="D201" s="247">
        <v>190</v>
      </c>
      <c r="F201" s="22"/>
      <c r="G201" s="145"/>
      <c r="H201" s="152"/>
      <c r="I201" s="467" t="s">
        <v>635</v>
      </c>
      <c r="J201" s="454"/>
      <c r="K201" s="454"/>
      <c r="L201" s="454"/>
      <c r="M201" s="454"/>
      <c r="N201" s="454"/>
      <c r="O201" s="454"/>
      <c r="P201" s="454"/>
      <c r="Q201" s="454"/>
      <c r="R201" s="477"/>
      <c r="S201" s="477"/>
      <c r="T201" s="1289"/>
      <c r="U201" s="477"/>
      <c r="V201" s="424"/>
      <c r="W201" s="1199"/>
      <c r="X201" s="477"/>
      <c r="Y201" s="1289"/>
      <c r="Z201" s="1199"/>
      <c r="AA201" s="1199"/>
      <c r="AB201" s="1199"/>
      <c r="AC201" s="1348">
        <v>0</v>
      </c>
      <c r="AD201" s="1349">
        <v>-650700</v>
      </c>
      <c r="AE201" s="1349">
        <v>-660000</v>
      </c>
      <c r="AF201" s="1349">
        <v>-676500</v>
      </c>
      <c r="AG201" s="1349">
        <v>-693400</v>
      </c>
      <c r="AH201" s="1349">
        <v>-710700</v>
      </c>
      <c r="AI201" s="1349">
        <v>-728500</v>
      </c>
      <c r="AJ201" s="1349">
        <v>-746700</v>
      </c>
      <c r="AK201" s="1349">
        <v>-765400</v>
      </c>
      <c r="AL201" s="1349">
        <v>-784500</v>
      </c>
      <c r="AM201" s="1349">
        <v>-804100</v>
      </c>
      <c r="AN201" s="1349">
        <v>-824200</v>
      </c>
      <c r="AO201" s="1349">
        <v>-844800</v>
      </c>
      <c r="AP201" s="1349">
        <v>-865900</v>
      </c>
      <c r="AQ201" s="1349">
        <v>-887500</v>
      </c>
      <c r="AR201" s="1349">
        <v>-909700</v>
      </c>
      <c r="AS201" s="1350">
        <v>-932400</v>
      </c>
    </row>
    <row r="202" spans="1:45" s="667" customFormat="1" ht="15.6" customHeight="1">
      <c r="A202" s="171"/>
      <c r="B202" s="171"/>
      <c r="C202" s="1347"/>
      <c r="D202" s="247">
        <v>191</v>
      </c>
      <c r="F202" s="22"/>
      <c r="G202" s="553"/>
      <c r="H202" s="146"/>
      <c r="I202" s="148" t="s">
        <v>38</v>
      </c>
      <c r="J202" s="488"/>
      <c r="K202" s="488"/>
      <c r="L202" s="488"/>
      <c r="M202" s="488"/>
      <c r="N202" s="488"/>
      <c r="O202" s="488"/>
      <c r="P202" s="488"/>
      <c r="Q202" s="488"/>
      <c r="R202" s="519"/>
      <c r="S202" s="519"/>
      <c r="T202" s="1289"/>
      <c r="U202" s="519"/>
      <c r="V202" s="424"/>
      <c r="W202" s="1199"/>
      <c r="X202" s="519"/>
      <c r="Y202" s="1289"/>
      <c r="Z202" s="1199"/>
      <c r="AA202" s="1199"/>
      <c r="AB202" s="1199"/>
      <c r="AC202" s="519">
        <v>13590792.875476588</v>
      </c>
      <c r="AD202" s="519">
        <v>13719228.599233331</v>
      </c>
      <c r="AE202" s="519">
        <v>13741681.298425</v>
      </c>
      <c r="AF202" s="519">
        <v>14439013.113462958</v>
      </c>
      <c r="AG202" s="519">
        <v>14996058.882599063</v>
      </c>
      <c r="AH202" s="519">
        <v>15627094.230863895</v>
      </c>
      <c r="AI202" s="519">
        <v>16319506.684715725</v>
      </c>
      <c r="AJ202" s="519">
        <v>16959474.959389612</v>
      </c>
      <c r="AK202" s="519">
        <v>17488587.989170562</v>
      </c>
      <c r="AL202" s="519">
        <v>18027908.698006399</v>
      </c>
      <c r="AM202" s="519">
        <v>18586450.676839773</v>
      </c>
      <c r="AN202" s="519">
        <v>19178753.694314547</v>
      </c>
      <c r="AO202" s="519">
        <v>19801851.154319469</v>
      </c>
      <c r="AP202" s="519">
        <v>20431120.315038148</v>
      </c>
      <c r="AQ202" s="519">
        <v>21085284.356386907</v>
      </c>
      <c r="AR202" s="519">
        <v>21765112.320945114</v>
      </c>
      <c r="AS202" s="520">
        <v>22472478.597095743</v>
      </c>
    </row>
    <row r="203" spans="1:45" s="1282" customFormat="1" ht="15.6" customHeight="1">
      <c r="A203" s="171"/>
      <c r="B203" s="171"/>
      <c r="C203" s="1347"/>
      <c r="D203" s="247">
        <v>192</v>
      </c>
      <c r="F203" s="22"/>
      <c r="G203" s="129"/>
      <c r="H203" s="484" t="s">
        <v>1794</v>
      </c>
      <c r="I203" s="485"/>
      <c r="J203" s="510"/>
      <c r="K203" s="510"/>
      <c r="L203" s="510"/>
      <c r="M203" s="510"/>
      <c r="N203" s="510"/>
      <c r="O203" s="510"/>
      <c r="P203" s="510"/>
      <c r="Q203" s="510"/>
      <c r="R203" s="511"/>
      <c r="S203" s="511"/>
      <c r="T203" s="1289"/>
      <c r="U203" s="511"/>
      <c r="V203" s="424"/>
      <c r="W203" s="1199"/>
      <c r="X203" s="511"/>
      <c r="Y203" s="1289"/>
      <c r="Z203" s="1199"/>
      <c r="AA203" s="1199"/>
      <c r="AB203" s="1199"/>
      <c r="AC203" s="511"/>
      <c r="AD203" s="511"/>
      <c r="AE203" s="511"/>
      <c r="AF203" s="511"/>
      <c r="AG203" s="511"/>
      <c r="AH203" s="511"/>
      <c r="AI203" s="511"/>
      <c r="AJ203" s="511"/>
      <c r="AK203" s="511"/>
      <c r="AL203" s="511"/>
      <c r="AM203" s="511"/>
      <c r="AN203" s="511"/>
      <c r="AO203" s="511"/>
      <c r="AP203" s="511"/>
      <c r="AQ203" s="511"/>
      <c r="AR203" s="511"/>
      <c r="AS203" s="512"/>
    </row>
    <row r="204" spans="1:45" s="1282" customFormat="1" ht="15.6" customHeight="1">
      <c r="A204" s="171"/>
      <c r="B204" s="171"/>
      <c r="C204" s="1347"/>
      <c r="D204" s="247">
        <v>193</v>
      </c>
      <c r="F204" s="22"/>
      <c r="G204" s="131"/>
      <c r="H204" s="20"/>
      <c r="I204" s="472" t="s">
        <v>623</v>
      </c>
      <c r="J204" s="661"/>
      <c r="K204" s="661"/>
      <c r="L204" s="661"/>
      <c r="M204" s="661"/>
      <c r="N204" s="661"/>
      <c r="O204" s="661"/>
      <c r="P204" s="661"/>
      <c r="Q204" s="661"/>
      <c r="R204" s="477"/>
      <c r="S204" s="477"/>
      <c r="T204" s="1289"/>
      <c r="U204" s="477"/>
      <c r="V204" s="424"/>
      <c r="W204" s="1199"/>
      <c r="X204" s="477"/>
      <c r="Y204" s="1289"/>
      <c r="Z204" s="1199"/>
      <c r="AA204" s="1199"/>
      <c r="AB204" s="1199"/>
      <c r="AC204" s="1348">
        <v>14678518.224619765</v>
      </c>
      <c r="AD204" s="1349">
        <v>15208950.113539999</v>
      </c>
      <c r="AE204" s="1349">
        <v>15736729.971915001</v>
      </c>
      <c r="AF204" s="1349">
        <v>16332100</v>
      </c>
      <c r="AG204" s="1349">
        <v>17067900</v>
      </c>
      <c r="AH204" s="1349">
        <v>17847400</v>
      </c>
      <c r="AI204" s="1349">
        <v>18652000</v>
      </c>
      <c r="AJ204" s="1349">
        <v>19315900</v>
      </c>
      <c r="AK204" s="1349">
        <v>20003800</v>
      </c>
      <c r="AL204" s="1349">
        <v>20716600</v>
      </c>
      <c r="AM204" s="1349">
        <v>21460600</v>
      </c>
      <c r="AN204" s="1349">
        <v>22236900</v>
      </c>
      <c r="AO204" s="1349">
        <v>23046600</v>
      </c>
      <c r="AP204" s="1349">
        <v>23891000</v>
      </c>
      <c r="AQ204" s="1349">
        <v>24771400</v>
      </c>
      <c r="AR204" s="1349">
        <v>25689200</v>
      </c>
      <c r="AS204" s="1350">
        <v>26645800</v>
      </c>
    </row>
    <row r="205" spans="1:45" s="1282" customFormat="1" ht="15.6" customHeight="1">
      <c r="A205" s="171"/>
      <c r="B205" s="171"/>
      <c r="C205" s="1347"/>
      <c r="D205" s="247">
        <v>194</v>
      </c>
      <c r="F205" s="22"/>
      <c r="G205" s="131"/>
      <c r="H205" s="20"/>
      <c r="I205" s="472" t="s">
        <v>625</v>
      </c>
      <c r="J205" s="661"/>
      <c r="K205" s="661"/>
      <c r="L205" s="661"/>
      <c r="M205" s="661"/>
      <c r="N205" s="661"/>
      <c r="O205" s="661"/>
      <c r="P205" s="661"/>
      <c r="Q205" s="661"/>
      <c r="R205" s="477"/>
      <c r="S205" s="477"/>
      <c r="T205" s="1289"/>
      <c r="U205" s="477"/>
      <c r="V205" s="424"/>
      <c r="W205" s="1199"/>
      <c r="X205" s="477"/>
      <c r="Y205" s="1289"/>
      <c r="Z205" s="1199"/>
      <c r="AA205" s="1199"/>
      <c r="AB205" s="1199"/>
      <c r="AC205" s="1348">
        <v>1397095.2601315787</v>
      </c>
      <c r="AD205" s="1349">
        <v>1187700</v>
      </c>
      <c r="AE205" s="1349">
        <v>1187700</v>
      </c>
      <c r="AF205" s="1349">
        <v>1217400</v>
      </c>
      <c r="AG205" s="1349">
        <v>1247800</v>
      </c>
      <c r="AH205" s="1349">
        <v>1279000</v>
      </c>
      <c r="AI205" s="1349">
        <v>1311000</v>
      </c>
      <c r="AJ205" s="1349">
        <v>1343800</v>
      </c>
      <c r="AK205" s="1349">
        <v>1377400</v>
      </c>
      <c r="AL205" s="1349">
        <v>1411800</v>
      </c>
      <c r="AM205" s="1349">
        <v>1447100</v>
      </c>
      <c r="AN205" s="1349">
        <v>1483300</v>
      </c>
      <c r="AO205" s="1349">
        <v>1520400</v>
      </c>
      <c r="AP205" s="1349">
        <v>1558400</v>
      </c>
      <c r="AQ205" s="1349">
        <v>1597400</v>
      </c>
      <c r="AR205" s="1349">
        <v>1637300</v>
      </c>
      <c r="AS205" s="1350">
        <v>1678200</v>
      </c>
    </row>
    <row r="206" spans="1:45" s="1282" customFormat="1" ht="15.6" customHeight="1">
      <c r="A206" s="171"/>
      <c r="B206" s="171"/>
      <c r="C206" s="1347"/>
      <c r="D206" s="247">
        <v>195</v>
      </c>
      <c r="F206" s="22"/>
      <c r="G206" s="131"/>
      <c r="H206" s="20"/>
      <c r="I206" s="472" t="s">
        <v>626</v>
      </c>
      <c r="J206" s="661"/>
      <c r="K206" s="661"/>
      <c r="L206" s="661"/>
      <c r="M206" s="661"/>
      <c r="N206" s="661"/>
      <c r="O206" s="661"/>
      <c r="P206" s="661"/>
      <c r="Q206" s="661"/>
      <c r="R206" s="477"/>
      <c r="S206" s="477"/>
      <c r="T206" s="1289"/>
      <c r="U206" s="477"/>
      <c r="V206" s="424"/>
      <c r="W206" s="1199"/>
      <c r="X206" s="477"/>
      <c r="Y206" s="1289"/>
      <c r="Z206" s="1199"/>
      <c r="AA206" s="1199"/>
      <c r="AB206" s="1199"/>
      <c r="AC206" s="1348">
        <v>629872.14309805038</v>
      </c>
      <c r="AD206" s="1349">
        <v>804500</v>
      </c>
      <c r="AE206" s="1349">
        <v>870900</v>
      </c>
      <c r="AF206" s="1349">
        <v>892700</v>
      </c>
      <c r="AG206" s="1349">
        <v>915000</v>
      </c>
      <c r="AH206" s="1349">
        <v>937900</v>
      </c>
      <c r="AI206" s="1349">
        <v>961300</v>
      </c>
      <c r="AJ206" s="1349">
        <v>985300</v>
      </c>
      <c r="AK206" s="1349">
        <v>1009900</v>
      </c>
      <c r="AL206" s="1349">
        <v>1035100</v>
      </c>
      <c r="AM206" s="1349">
        <v>1061000</v>
      </c>
      <c r="AN206" s="1349">
        <v>1087500</v>
      </c>
      <c r="AO206" s="1349">
        <v>1114700</v>
      </c>
      <c r="AP206" s="1349">
        <v>1142600</v>
      </c>
      <c r="AQ206" s="1349">
        <v>1171200</v>
      </c>
      <c r="AR206" s="1349">
        <v>1200500</v>
      </c>
      <c r="AS206" s="1350">
        <v>1230500</v>
      </c>
    </row>
    <row r="207" spans="1:45" s="420" customFormat="1" ht="15.6" customHeight="1">
      <c r="A207" s="171"/>
      <c r="B207" s="171"/>
      <c r="C207" s="1347"/>
      <c r="D207" s="247">
        <v>196</v>
      </c>
      <c r="F207" s="22"/>
      <c r="G207" s="131"/>
      <c r="H207" s="20"/>
      <c r="I207" s="472" t="s">
        <v>629</v>
      </c>
      <c r="J207" s="661"/>
      <c r="K207" s="661"/>
      <c r="L207" s="661"/>
      <c r="M207" s="661"/>
      <c r="N207" s="661"/>
      <c r="O207" s="661"/>
      <c r="P207" s="661"/>
      <c r="Q207" s="661"/>
      <c r="R207" s="477"/>
      <c r="S207" s="477"/>
      <c r="T207" s="1289"/>
      <c r="U207" s="477"/>
      <c r="V207" s="424"/>
      <c r="W207" s="1199"/>
      <c r="X207" s="477"/>
      <c r="Y207" s="1289"/>
      <c r="Z207" s="1199"/>
      <c r="AA207" s="1199"/>
      <c r="AB207" s="1199"/>
      <c r="AC207" s="1348">
        <v>0</v>
      </c>
      <c r="AD207" s="1349">
        <v>0</v>
      </c>
      <c r="AE207" s="1349">
        <v>0</v>
      </c>
      <c r="AF207" s="1349">
        <v>0</v>
      </c>
      <c r="AG207" s="1349">
        <v>0</v>
      </c>
      <c r="AH207" s="1349">
        <v>0</v>
      </c>
      <c r="AI207" s="1349">
        <v>0</v>
      </c>
      <c r="AJ207" s="1349">
        <v>0</v>
      </c>
      <c r="AK207" s="1349">
        <v>0</v>
      </c>
      <c r="AL207" s="1349">
        <v>0</v>
      </c>
      <c r="AM207" s="1349">
        <v>0</v>
      </c>
      <c r="AN207" s="1349">
        <v>0</v>
      </c>
      <c r="AO207" s="1349">
        <v>0</v>
      </c>
      <c r="AP207" s="1349">
        <v>0</v>
      </c>
      <c r="AQ207" s="1349">
        <v>0</v>
      </c>
      <c r="AR207" s="1349">
        <v>0</v>
      </c>
      <c r="AS207" s="1350">
        <v>0</v>
      </c>
    </row>
    <row r="208" spans="1:45" s="420" customFormat="1" ht="15.6" customHeight="1">
      <c r="A208" s="171"/>
      <c r="B208" s="171"/>
      <c r="C208" s="1347"/>
      <c r="D208" s="247">
        <v>197</v>
      </c>
      <c r="F208" s="22"/>
      <c r="G208" s="131"/>
      <c r="H208" s="20"/>
      <c r="I208" s="472" t="s">
        <v>632</v>
      </c>
      <c r="J208" s="661"/>
      <c r="K208" s="661"/>
      <c r="L208" s="661"/>
      <c r="M208" s="661"/>
      <c r="N208" s="661"/>
      <c r="O208" s="661"/>
      <c r="P208" s="661"/>
      <c r="Q208" s="661"/>
      <c r="R208" s="477"/>
      <c r="S208" s="477"/>
      <c r="T208" s="1289"/>
      <c r="U208" s="477"/>
      <c r="V208" s="424"/>
      <c r="W208" s="1199"/>
      <c r="X208" s="477"/>
      <c r="Y208" s="1289"/>
      <c r="Z208" s="1199"/>
      <c r="AA208" s="1199"/>
      <c r="AB208" s="1199"/>
      <c r="AC208" s="1348">
        <v>2384119.5749925892</v>
      </c>
      <c r="AD208" s="1349">
        <v>2039600</v>
      </c>
      <c r="AE208" s="1349">
        <v>2039600</v>
      </c>
      <c r="AF208" s="1349">
        <v>2090600</v>
      </c>
      <c r="AG208" s="1349">
        <v>2142900</v>
      </c>
      <c r="AH208" s="1349">
        <v>2196500</v>
      </c>
      <c r="AI208" s="1349">
        <v>2251400</v>
      </c>
      <c r="AJ208" s="1349">
        <v>2307700</v>
      </c>
      <c r="AK208" s="1349">
        <v>2365400</v>
      </c>
      <c r="AL208" s="1349">
        <v>2424500</v>
      </c>
      <c r="AM208" s="1349">
        <v>2485100</v>
      </c>
      <c r="AN208" s="1349">
        <v>2547200</v>
      </c>
      <c r="AO208" s="1349">
        <v>2610900</v>
      </c>
      <c r="AP208" s="1349">
        <v>2676200</v>
      </c>
      <c r="AQ208" s="1349">
        <v>2743100</v>
      </c>
      <c r="AR208" s="1349">
        <v>2811700</v>
      </c>
      <c r="AS208" s="1350">
        <v>2882000</v>
      </c>
    </row>
    <row r="209" spans="1:45" s="420" customFormat="1" ht="15.6" customHeight="1">
      <c r="A209" s="171"/>
      <c r="B209" s="171"/>
      <c r="C209" s="1347"/>
      <c r="D209" s="247">
        <v>198</v>
      </c>
      <c r="F209" s="22"/>
      <c r="G209" s="131"/>
      <c r="H209" s="20"/>
      <c r="I209" s="115" t="s">
        <v>635</v>
      </c>
      <c r="J209" s="152"/>
      <c r="K209" s="152"/>
      <c r="L209" s="152"/>
      <c r="M209" s="152"/>
      <c r="N209" s="152"/>
      <c r="O209" s="152"/>
      <c r="P209" s="152"/>
      <c r="Q209" s="152"/>
      <c r="R209" s="477"/>
      <c r="S209" s="477"/>
      <c r="T209" s="1289"/>
      <c r="U209" s="477"/>
      <c r="V209" s="424"/>
      <c r="W209" s="1199"/>
      <c r="X209" s="477"/>
      <c r="Y209" s="1289"/>
      <c r="Z209" s="1199"/>
      <c r="AA209" s="1199"/>
      <c r="AB209" s="1199"/>
      <c r="AC209" s="1348">
        <v>0</v>
      </c>
      <c r="AD209" s="1349">
        <v>-871200</v>
      </c>
      <c r="AE209" s="1349">
        <v>-909000</v>
      </c>
      <c r="AF209" s="1349">
        <v>-931700</v>
      </c>
      <c r="AG209" s="1349">
        <v>-955000</v>
      </c>
      <c r="AH209" s="1349">
        <v>-978900</v>
      </c>
      <c r="AI209" s="1349">
        <v>-1003400</v>
      </c>
      <c r="AJ209" s="1349">
        <v>-1028500</v>
      </c>
      <c r="AK209" s="1349">
        <v>-1054200</v>
      </c>
      <c r="AL209" s="1349">
        <v>-1080600</v>
      </c>
      <c r="AM209" s="1349">
        <v>-1107600</v>
      </c>
      <c r="AN209" s="1349">
        <v>-1135300</v>
      </c>
      <c r="AO209" s="1349">
        <v>-1163700</v>
      </c>
      <c r="AP209" s="1349">
        <v>-1192800</v>
      </c>
      <c r="AQ209" s="1349">
        <v>-1222600</v>
      </c>
      <c r="AR209" s="1349">
        <v>-1253200</v>
      </c>
      <c r="AS209" s="1350">
        <v>-1284500</v>
      </c>
    </row>
    <row r="210" spans="1:45" s="998" customFormat="1" ht="15.6" customHeight="1">
      <c r="A210" s="171"/>
      <c r="B210" s="171"/>
      <c r="C210" s="1347"/>
      <c r="D210" s="247">
        <v>199</v>
      </c>
      <c r="F210" s="22"/>
      <c r="G210" s="505"/>
      <c r="H210" s="506"/>
      <c r="I210" s="507" t="s">
        <v>38</v>
      </c>
      <c r="J210" s="654"/>
      <c r="K210" s="654"/>
      <c r="L210" s="654"/>
      <c r="M210" s="654"/>
      <c r="N210" s="654"/>
      <c r="O210" s="654"/>
      <c r="P210" s="654"/>
      <c r="Q210" s="654"/>
      <c r="R210" s="508"/>
      <c r="S210" s="508"/>
      <c r="T210" s="1289"/>
      <c r="U210" s="508"/>
      <c r="V210" s="424"/>
      <c r="W210" s="1199"/>
      <c r="X210" s="508"/>
      <c r="Y210" s="1289"/>
      <c r="Z210" s="1199"/>
      <c r="AA210" s="1199"/>
      <c r="AB210" s="1199"/>
      <c r="AC210" s="508">
        <v>19089605.202841982</v>
      </c>
      <c r="AD210" s="508">
        <v>18369550.113540001</v>
      </c>
      <c r="AE210" s="508">
        <v>18925929.971914999</v>
      </c>
      <c r="AF210" s="508">
        <v>19601100</v>
      </c>
      <c r="AG210" s="508">
        <v>20418600</v>
      </c>
      <c r="AH210" s="508">
        <v>21281900</v>
      </c>
      <c r="AI210" s="508">
        <v>22172300</v>
      </c>
      <c r="AJ210" s="508">
        <v>22924200</v>
      </c>
      <c r="AK210" s="508">
        <v>23702300</v>
      </c>
      <c r="AL210" s="508">
        <v>24507400</v>
      </c>
      <c r="AM210" s="508">
        <v>25346200</v>
      </c>
      <c r="AN210" s="508">
        <v>26219600</v>
      </c>
      <c r="AO210" s="508">
        <v>27128900</v>
      </c>
      <c r="AP210" s="508">
        <v>28075400</v>
      </c>
      <c r="AQ210" s="508">
        <v>29060500</v>
      </c>
      <c r="AR210" s="508">
        <v>30085500</v>
      </c>
      <c r="AS210" s="509">
        <v>31152000</v>
      </c>
    </row>
    <row r="211" spans="1:45" s="420" customFormat="1" ht="15.6" customHeight="1">
      <c r="A211" s="171"/>
      <c r="B211" s="171"/>
      <c r="C211" s="1347"/>
      <c r="D211" s="247">
        <v>200</v>
      </c>
      <c r="F211" s="22"/>
      <c r="G211" s="131"/>
      <c r="H211" s="490" t="s">
        <v>783</v>
      </c>
      <c r="I211" s="472"/>
      <c r="J211" s="661"/>
      <c r="K211" s="661"/>
      <c r="L211" s="661"/>
      <c r="M211" s="661"/>
      <c r="N211" s="661"/>
      <c r="O211" s="661"/>
      <c r="P211" s="661"/>
      <c r="Q211" s="661"/>
      <c r="R211" s="477"/>
      <c r="S211" s="477"/>
      <c r="T211" s="1289"/>
      <c r="U211" s="477"/>
      <c r="V211" s="424"/>
      <c r="W211" s="1199"/>
      <c r="X211" s="477"/>
      <c r="Y211" s="1289"/>
      <c r="Z211" s="1199"/>
      <c r="AA211" s="1199"/>
      <c r="AB211" s="1199"/>
      <c r="AC211" s="473"/>
      <c r="AD211" s="473"/>
      <c r="AE211" s="473"/>
      <c r="AF211" s="473"/>
      <c r="AG211" s="473"/>
      <c r="AH211" s="473"/>
      <c r="AI211" s="473"/>
      <c r="AJ211" s="473"/>
      <c r="AK211" s="473"/>
      <c r="AL211" s="473"/>
      <c r="AM211" s="473"/>
      <c r="AN211" s="473"/>
      <c r="AO211" s="473"/>
      <c r="AP211" s="473"/>
      <c r="AQ211" s="473"/>
      <c r="AR211" s="473"/>
      <c r="AS211" s="1288"/>
    </row>
    <row r="212" spans="1:45" s="420" customFormat="1" ht="15.6" customHeight="1">
      <c r="A212" s="171"/>
      <c r="B212" s="171"/>
      <c r="C212" s="1347"/>
      <c r="D212" s="247">
        <v>201</v>
      </c>
      <c r="F212" s="22"/>
      <c r="G212" s="131"/>
      <c r="H212" s="20"/>
      <c r="I212" s="472" t="s">
        <v>623</v>
      </c>
      <c r="J212" s="661"/>
      <c r="K212" s="661"/>
      <c r="L212" s="661"/>
      <c r="M212" s="661"/>
      <c r="N212" s="661"/>
      <c r="O212" s="661"/>
      <c r="P212" s="661"/>
      <c r="Q212" s="661"/>
      <c r="R212" s="477"/>
      <c r="S212" s="477"/>
      <c r="T212" s="1289"/>
      <c r="U212" s="477"/>
      <c r="V212" s="424"/>
      <c r="W212" s="1199"/>
      <c r="X212" s="477"/>
      <c r="Y212" s="1289"/>
      <c r="Z212" s="1199"/>
      <c r="AA212" s="1199"/>
      <c r="AB212" s="1199"/>
      <c r="AC212" s="1348">
        <v>9120560.5239189845</v>
      </c>
      <c r="AD212" s="1349">
        <v>10508008.830399998</v>
      </c>
      <c r="AE212" s="1349">
        <v>11091388.992005</v>
      </c>
      <c r="AF212" s="1349">
        <v>11511000</v>
      </c>
      <c r="AG212" s="1349">
        <v>12029600</v>
      </c>
      <c r="AH212" s="1349">
        <v>12579000</v>
      </c>
      <c r="AI212" s="1349">
        <v>13146100</v>
      </c>
      <c r="AJ212" s="1349">
        <v>13614000</v>
      </c>
      <c r="AK212" s="1349">
        <v>14098900</v>
      </c>
      <c r="AL212" s="1349">
        <v>14601300</v>
      </c>
      <c r="AM212" s="1349">
        <v>15125700</v>
      </c>
      <c r="AN212" s="1349">
        <v>15672800</v>
      </c>
      <c r="AO212" s="1349">
        <v>16243500</v>
      </c>
      <c r="AP212" s="1349">
        <v>16838700</v>
      </c>
      <c r="AQ212" s="1349">
        <v>17459200</v>
      </c>
      <c r="AR212" s="1349">
        <v>18106100</v>
      </c>
      <c r="AS212" s="1350">
        <v>18780300</v>
      </c>
    </row>
    <row r="213" spans="1:45" s="420" customFormat="1" ht="15.6" customHeight="1">
      <c r="A213" s="171"/>
      <c r="B213" s="171"/>
      <c r="C213" s="1347"/>
      <c r="D213" s="247">
        <v>202</v>
      </c>
      <c r="F213" s="22"/>
      <c r="G213" s="131"/>
      <c r="H213" s="20"/>
      <c r="I213" s="472" t="s">
        <v>625</v>
      </c>
      <c r="J213" s="661"/>
      <c r="K213" s="661"/>
      <c r="L213" s="661"/>
      <c r="M213" s="661"/>
      <c r="N213" s="661"/>
      <c r="O213" s="661"/>
      <c r="P213" s="661"/>
      <c r="Q213" s="661"/>
      <c r="R213" s="477"/>
      <c r="S213" s="477"/>
      <c r="T213" s="1289"/>
      <c r="U213" s="477"/>
      <c r="V213" s="424"/>
      <c r="W213" s="1199"/>
      <c r="X213" s="477"/>
      <c r="Y213" s="1289"/>
      <c r="Z213" s="1199"/>
      <c r="AA213" s="1199"/>
      <c r="AB213" s="1199"/>
      <c r="AC213" s="1348">
        <v>2798352.670988475</v>
      </c>
      <c r="AD213" s="1349">
        <v>2800800</v>
      </c>
      <c r="AE213" s="1349">
        <v>2800800</v>
      </c>
      <c r="AF213" s="1349">
        <v>2870800</v>
      </c>
      <c r="AG213" s="1349">
        <v>2942600</v>
      </c>
      <c r="AH213" s="1349">
        <v>3016200</v>
      </c>
      <c r="AI213" s="1349">
        <v>3091600</v>
      </c>
      <c r="AJ213" s="1349">
        <v>3168900</v>
      </c>
      <c r="AK213" s="1349">
        <v>3248100</v>
      </c>
      <c r="AL213" s="1349">
        <v>3329300</v>
      </c>
      <c r="AM213" s="1349">
        <v>3412500</v>
      </c>
      <c r="AN213" s="1349">
        <v>3497800</v>
      </c>
      <c r="AO213" s="1349">
        <v>3585200</v>
      </c>
      <c r="AP213" s="1349">
        <v>3674800</v>
      </c>
      <c r="AQ213" s="1349">
        <v>3766700</v>
      </c>
      <c r="AR213" s="1349">
        <v>3860900</v>
      </c>
      <c r="AS213" s="1350">
        <v>3957400</v>
      </c>
    </row>
    <row r="214" spans="1:45" s="420" customFormat="1" ht="15.6" customHeight="1">
      <c r="A214" s="171"/>
      <c r="B214" s="171"/>
      <c r="C214" s="1347"/>
      <c r="D214" s="247">
        <v>203</v>
      </c>
      <c r="F214" s="22"/>
      <c r="G214" s="657" t="s">
        <v>1815</v>
      </c>
      <c r="H214" s="20"/>
      <c r="I214" s="472" t="s">
        <v>626</v>
      </c>
      <c r="J214" s="661"/>
      <c r="K214" s="661"/>
      <c r="L214" s="661"/>
      <c r="M214" s="661"/>
      <c r="N214" s="661"/>
      <c r="O214" s="661"/>
      <c r="P214" s="661"/>
      <c r="Q214" s="661"/>
      <c r="R214" s="477"/>
      <c r="S214" s="477"/>
      <c r="T214" s="1289"/>
      <c r="U214" s="477"/>
      <c r="V214" s="424"/>
      <c r="W214" s="1199"/>
      <c r="X214" s="477"/>
      <c r="Y214" s="1289"/>
      <c r="Z214" s="1199"/>
      <c r="AA214" s="1199"/>
      <c r="AB214" s="1199"/>
      <c r="AC214" s="1348">
        <v>2278480.225630959</v>
      </c>
      <c r="AD214" s="1349">
        <v>2381500</v>
      </c>
      <c r="AE214" s="1349">
        <v>2418700</v>
      </c>
      <c r="AF214" s="1349">
        <v>2479200</v>
      </c>
      <c r="AG214" s="1349">
        <v>2541200</v>
      </c>
      <c r="AH214" s="1349">
        <v>2604700</v>
      </c>
      <c r="AI214" s="1349">
        <v>2669800</v>
      </c>
      <c r="AJ214" s="1349">
        <v>2736500</v>
      </c>
      <c r="AK214" s="1349">
        <v>2804900</v>
      </c>
      <c r="AL214" s="1349">
        <v>2875000</v>
      </c>
      <c r="AM214" s="1349">
        <v>2946900</v>
      </c>
      <c r="AN214" s="1349">
        <v>3020600</v>
      </c>
      <c r="AO214" s="1349">
        <v>3096100</v>
      </c>
      <c r="AP214" s="1349">
        <v>3173500</v>
      </c>
      <c r="AQ214" s="1349">
        <v>3252800</v>
      </c>
      <c r="AR214" s="1349">
        <v>3334100</v>
      </c>
      <c r="AS214" s="1350">
        <v>3417500</v>
      </c>
    </row>
    <row r="215" spans="1:45" s="420" customFormat="1" ht="15.6" customHeight="1">
      <c r="A215" s="171"/>
      <c r="B215" s="171"/>
      <c r="C215" s="1347"/>
      <c r="D215" s="247">
        <v>204</v>
      </c>
      <c r="F215" s="22"/>
      <c r="G215" s="131"/>
      <c r="H215" s="20"/>
      <c r="I215" s="472" t="s">
        <v>629</v>
      </c>
      <c r="J215" s="661"/>
      <c r="K215" s="661"/>
      <c r="L215" s="661"/>
      <c r="M215" s="661"/>
      <c r="N215" s="661"/>
      <c r="O215" s="661"/>
      <c r="P215" s="661"/>
      <c r="Q215" s="661"/>
      <c r="R215" s="477"/>
      <c r="S215" s="477"/>
      <c r="T215" s="1289"/>
      <c r="U215" s="477"/>
      <c r="V215" s="424"/>
      <c r="W215" s="1199"/>
      <c r="X215" s="477"/>
      <c r="Y215" s="1289"/>
      <c r="Z215" s="1199"/>
      <c r="AA215" s="1199"/>
      <c r="AB215" s="1199"/>
      <c r="AC215" s="1348">
        <v>0</v>
      </c>
      <c r="AD215" s="1349">
        <v>0</v>
      </c>
      <c r="AE215" s="1349">
        <v>0</v>
      </c>
      <c r="AF215" s="1349">
        <v>0</v>
      </c>
      <c r="AG215" s="1349">
        <v>0</v>
      </c>
      <c r="AH215" s="1349">
        <v>0</v>
      </c>
      <c r="AI215" s="1349">
        <v>0</v>
      </c>
      <c r="AJ215" s="1349">
        <v>0</v>
      </c>
      <c r="AK215" s="1349">
        <v>0</v>
      </c>
      <c r="AL215" s="1349">
        <v>0</v>
      </c>
      <c r="AM215" s="1349">
        <v>0</v>
      </c>
      <c r="AN215" s="1349">
        <v>0</v>
      </c>
      <c r="AO215" s="1349">
        <v>0</v>
      </c>
      <c r="AP215" s="1349">
        <v>0</v>
      </c>
      <c r="AQ215" s="1349">
        <v>0</v>
      </c>
      <c r="AR215" s="1349">
        <v>0</v>
      </c>
      <c r="AS215" s="1350">
        <v>0</v>
      </c>
    </row>
    <row r="216" spans="1:45" s="420" customFormat="1" ht="15.6" customHeight="1">
      <c r="A216" s="171"/>
      <c r="B216" s="171"/>
      <c r="C216" s="1347"/>
      <c r="D216" s="247">
        <v>205</v>
      </c>
      <c r="F216" s="22"/>
      <c r="G216" s="131"/>
      <c r="H216" s="20"/>
      <c r="I216" s="472" t="s">
        <v>632</v>
      </c>
      <c r="J216" s="661"/>
      <c r="K216" s="661"/>
      <c r="L216" s="661"/>
      <c r="M216" s="661"/>
      <c r="N216" s="661"/>
      <c r="O216" s="661"/>
      <c r="P216" s="661"/>
      <c r="Q216" s="661"/>
      <c r="R216" s="477"/>
      <c r="S216" s="477"/>
      <c r="T216" s="1289"/>
      <c r="U216" s="477"/>
      <c r="V216" s="424"/>
      <c r="W216" s="1199"/>
      <c r="X216" s="477"/>
      <c r="Y216" s="1289"/>
      <c r="Z216" s="1199"/>
      <c r="AA216" s="1199"/>
      <c r="AB216" s="1199"/>
      <c r="AC216" s="1348">
        <v>1882778.6102454152</v>
      </c>
      <c r="AD216" s="1349">
        <v>2110030</v>
      </c>
      <c r="AE216" s="1349">
        <v>2016430</v>
      </c>
      <c r="AF216" s="1349">
        <v>2066800</v>
      </c>
      <c r="AG216" s="1349">
        <v>2118500</v>
      </c>
      <c r="AH216" s="1349">
        <v>2171500</v>
      </c>
      <c r="AI216" s="1349">
        <v>2225800</v>
      </c>
      <c r="AJ216" s="1349">
        <v>2281400</v>
      </c>
      <c r="AK216" s="1349">
        <v>2338400</v>
      </c>
      <c r="AL216" s="1349">
        <v>2396900</v>
      </c>
      <c r="AM216" s="1349">
        <v>2456800</v>
      </c>
      <c r="AN216" s="1349">
        <v>2518200</v>
      </c>
      <c r="AO216" s="1349">
        <v>2581200</v>
      </c>
      <c r="AP216" s="1349">
        <v>2645700</v>
      </c>
      <c r="AQ216" s="1349">
        <v>2711800</v>
      </c>
      <c r="AR216" s="1349">
        <v>2779600</v>
      </c>
      <c r="AS216" s="1350">
        <v>2849100</v>
      </c>
    </row>
    <row r="217" spans="1:45" s="420" customFormat="1" ht="15.6" customHeight="1">
      <c r="A217" s="171"/>
      <c r="B217" s="171"/>
      <c r="C217" s="1347"/>
      <c r="D217" s="247">
        <v>206</v>
      </c>
      <c r="F217" s="22"/>
      <c r="G217" s="131"/>
      <c r="H217" s="20"/>
      <c r="I217" s="115" t="s">
        <v>635</v>
      </c>
      <c r="J217" s="152"/>
      <c r="K217" s="152"/>
      <c r="L217" s="152"/>
      <c r="M217" s="152"/>
      <c r="N217" s="152"/>
      <c r="O217" s="152"/>
      <c r="P217" s="152"/>
      <c r="Q217" s="152"/>
      <c r="R217" s="477"/>
      <c r="S217" s="477"/>
      <c r="T217" s="1289"/>
      <c r="U217" s="477"/>
      <c r="V217" s="424"/>
      <c r="W217" s="1199"/>
      <c r="X217" s="477"/>
      <c r="Y217" s="1289"/>
      <c r="Z217" s="1199"/>
      <c r="AA217" s="1199"/>
      <c r="AB217" s="1199"/>
      <c r="AC217" s="1348">
        <v>0</v>
      </c>
      <c r="AD217" s="1349">
        <v>-806000</v>
      </c>
      <c r="AE217" s="1349">
        <v>-839900</v>
      </c>
      <c r="AF217" s="1349">
        <v>-860900</v>
      </c>
      <c r="AG217" s="1349">
        <v>-882400</v>
      </c>
      <c r="AH217" s="1349">
        <v>-904500</v>
      </c>
      <c r="AI217" s="1349">
        <v>-927100</v>
      </c>
      <c r="AJ217" s="1349">
        <v>-950300</v>
      </c>
      <c r="AK217" s="1349">
        <v>-974100</v>
      </c>
      <c r="AL217" s="1349">
        <v>-998500</v>
      </c>
      <c r="AM217" s="1349">
        <v>-1023500</v>
      </c>
      <c r="AN217" s="1349">
        <v>-1049100</v>
      </c>
      <c r="AO217" s="1349">
        <v>-1075300</v>
      </c>
      <c r="AP217" s="1349">
        <v>-1102200</v>
      </c>
      <c r="AQ217" s="1349">
        <v>-1129800</v>
      </c>
      <c r="AR217" s="1349">
        <v>-1158000</v>
      </c>
      <c r="AS217" s="1350">
        <v>-1187000</v>
      </c>
    </row>
    <row r="218" spans="1:45" s="998" customFormat="1" ht="15.6" customHeight="1">
      <c r="A218" s="171"/>
      <c r="B218" s="171"/>
      <c r="C218" s="1347"/>
      <c r="D218" s="247">
        <v>207</v>
      </c>
      <c r="F218" s="22"/>
      <c r="G218" s="487"/>
      <c r="H218" s="82"/>
      <c r="I218" s="536" t="s">
        <v>38</v>
      </c>
      <c r="J218" s="146"/>
      <c r="K218" s="146"/>
      <c r="L218" s="146"/>
      <c r="M218" s="146"/>
      <c r="N218" s="146"/>
      <c r="O218" s="146"/>
      <c r="P218" s="146"/>
      <c r="Q218" s="146"/>
      <c r="R218" s="519"/>
      <c r="S218" s="519"/>
      <c r="T218" s="1289"/>
      <c r="U218" s="519"/>
      <c r="V218" s="424"/>
      <c r="W218" s="1199"/>
      <c r="X218" s="519"/>
      <c r="Y218" s="1289"/>
      <c r="Z218" s="1199"/>
      <c r="AA218" s="1199"/>
      <c r="AB218" s="1199"/>
      <c r="AC218" s="519">
        <v>16080172.030783836</v>
      </c>
      <c r="AD218" s="519">
        <v>16994338.830399998</v>
      </c>
      <c r="AE218" s="519">
        <v>17487418.992004998</v>
      </c>
      <c r="AF218" s="519">
        <v>18066900</v>
      </c>
      <c r="AG218" s="519">
        <v>18749500</v>
      </c>
      <c r="AH218" s="519">
        <v>19466900</v>
      </c>
      <c r="AI218" s="519">
        <v>20206200</v>
      </c>
      <c r="AJ218" s="519">
        <v>20850500</v>
      </c>
      <c r="AK218" s="519">
        <v>21516200</v>
      </c>
      <c r="AL218" s="519">
        <v>22204000</v>
      </c>
      <c r="AM218" s="519">
        <v>22918400</v>
      </c>
      <c r="AN218" s="519">
        <v>23660300</v>
      </c>
      <c r="AO218" s="519">
        <v>24430700</v>
      </c>
      <c r="AP218" s="519">
        <v>25230500</v>
      </c>
      <c r="AQ218" s="519">
        <v>26060700</v>
      </c>
      <c r="AR218" s="519">
        <v>26922700</v>
      </c>
      <c r="AS218" s="520">
        <v>27817300</v>
      </c>
    </row>
    <row r="219" spans="1:45" s="420" customFormat="1" ht="15.6" customHeight="1">
      <c r="A219" s="171"/>
      <c r="B219" s="171"/>
      <c r="C219" s="1347"/>
      <c r="D219" s="247">
        <v>208</v>
      </c>
      <c r="F219" s="22"/>
      <c r="G219" s="129"/>
      <c r="H219" s="484" t="s">
        <v>785</v>
      </c>
      <c r="I219" s="485"/>
      <c r="J219" s="510"/>
      <c r="K219" s="510"/>
      <c r="L219" s="510"/>
      <c r="M219" s="510"/>
      <c r="N219" s="510"/>
      <c r="O219" s="510"/>
      <c r="P219" s="510"/>
      <c r="Q219" s="510"/>
      <c r="R219" s="511"/>
      <c r="S219" s="511"/>
      <c r="T219" s="1289"/>
      <c r="U219" s="511"/>
      <c r="V219" s="424"/>
      <c r="W219" s="1199"/>
      <c r="X219" s="511"/>
      <c r="Y219" s="1289"/>
      <c r="Z219" s="1199"/>
      <c r="AA219" s="1199"/>
      <c r="AB219" s="1199"/>
      <c r="AC219" s="486"/>
      <c r="AD219" s="486"/>
      <c r="AE219" s="486"/>
      <c r="AF219" s="486"/>
      <c r="AG219" s="486"/>
      <c r="AH219" s="486"/>
      <c r="AI219" s="486"/>
      <c r="AJ219" s="486"/>
      <c r="AK219" s="486"/>
      <c r="AL219" s="486"/>
      <c r="AM219" s="486"/>
      <c r="AN219" s="486"/>
      <c r="AO219" s="486"/>
      <c r="AP219" s="486"/>
      <c r="AQ219" s="486"/>
      <c r="AR219" s="486"/>
      <c r="AS219" s="431"/>
    </row>
    <row r="220" spans="1:45" s="420" customFormat="1" ht="15.6" customHeight="1">
      <c r="A220" s="171"/>
      <c r="B220" s="171"/>
      <c r="C220" s="1347"/>
      <c r="D220" s="247">
        <v>209</v>
      </c>
      <c r="F220" s="22"/>
      <c r="G220" s="131"/>
      <c r="H220" s="20"/>
      <c r="I220" s="472" t="s">
        <v>623</v>
      </c>
      <c r="J220" s="661"/>
      <c r="K220" s="661"/>
      <c r="L220" s="661"/>
      <c r="M220" s="661"/>
      <c r="N220" s="661"/>
      <c r="O220" s="661"/>
      <c r="P220" s="661"/>
      <c r="Q220" s="661"/>
      <c r="R220" s="477"/>
      <c r="S220" s="477"/>
      <c r="T220" s="1289"/>
      <c r="U220" s="477"/>
      <c r="V220" s="424"/>
      <c r="W220" s="1199"/>
      <c r="X220" s="477"/>
      <c r="Y220" s="1289"/>
      <c r="Z220" s="1199"/>
      <c r="AA220" s="1199"/>
      <c r="AB220" s="1199"/>
      <c r="AC220" s="1348">
        <v>8359382.4353198456</v>
      </c>
      <c r="AD220" s="1349">
        <v>10086932.092219999</v>
      </c>
      <c r="AE220" s="1349">
        <v>10533846.901900001</v>
      </c>
      <c r="AF220" s="1349">
        <v>10932300</v>
      </c>
      <c r="AG220" s="1349">
        <v>11424900</v>
      </c>
      <c r="AH220" s="1349">
        <v>11946700</v>
      </c>
      <c r="AI220" s="1349">
        <v>12485300</v>
      </c>
      <c r="AJ220" s="1349">
        <v>12929700</v>
      </c>
      <c r="AK220" s="1349">
        <v>13390200</v>
      </c>
      <c r="AL220" s="1349">
        <v>13867400</v>
      </c>
      <c r="AM220" s="1349">
        <v>14365400</v>
      </c>
      <c r="AN220" s="1349">
        <v>14885000</v>
      </c>
      <c r="AO220" s="1349">
        <v>15427000</v>
      </c>
      <c r="AP220" s="1349">
        <v>15992200</v>
      </c>
      <c r="AQ220" s="1349">
        <v>16581500</v>
      </c>
      <c r="AR220" s="1349">
        <v>17195800</v>
      </c>
      <c r="AS220" s="1350">
        <v>17836100</v>
      </c>
    </row>
    <row r="221" spans="1:45" s="420" customFormat="1" ht="15.6" customHeight="1">
      <c r="A221" s="171"/>
      <c r="B221" s="171"/>
      <c r="C221" s="1347"/>
      <c r="D221" s="247">
        <v>210</v>
      </c>
      <c r="F221" s="22"/>
      <c r="G221" s="131"/>
      <c r="H221" s="20"/>
      <c r="I221" s="472" t="s">
        <v>625</v>
      </c>
      <c r="J221" s="661"/>
      <c r="K221" s="661"/>
      <c r="L221" s="661"/>
      <c r="M221" s="661"/>
      <c r="N221" s="661"/>
      <c r="O221" s="661"/>
      <c r="P221" s="661"/>
      <c r="Q221" s="661"/>
      <c r="R221" s="477"/>
      <c r="S221" s="477"/>
      <c r="T221" s="1289"/>
      <c r="U221" s="477"/>
      <c r="V221" s="424"/>
      <c r="W221" s="1199"/>
      <c r="X221" s="477"/>
      <c r="Y221" s="1289"/>
      <c r="Z221" s="1199"/>
      <c r="AA221" s="1199"/>
      <c r="AB221" s="1199"/>
      <c r="AC221" s="1348">
        <v>1127744.6489074596</v>
      </c>
      <c r="AD221" s="1349">
        <v>1457600</v>
      </c>
      <c r="AE221" s="1349">
        <v>1461000</v>
      </c>
      <c r="AF221" s="1349">
        <v>1497500</v>
      </c>
      <c r="AG221" s="1349">
        <v>1534900</v>
      </c>
      <c r="AH221" s="1349">
        <v>1573300</v>
      </c>
      <c r="AI221" s="1349">
        <v>1612600</v>
      </c>
      <c r="AJ221" s="1349">
        <v>1652900</v>
      </c>
      <c r="AK221" s="1349">
        <v>1694200</v>
      </c>
      <c r="AL221" s="1349">
        <v>1736600</v>
      </c>
      <c r="AM221" s="1349">
        <v>1780000</v>
      </c>
      <c r="AN221" s="1349">
        <v>1824500</v>
      </c>
      <c r="AO221" s="1349">
        <v>1870100</v>
      </c>
      <c r="AP221" s="1349">
        <v>1916900</v>
      </c>
      <c r="AQ221" s="1349">
        <v>1964800</v>
      </c>
      <c r="AR221" s="1349">
        <v>2013900</v>
      </c>
      <c r="AS221" s="1350">
        <v>2064200</v>
      </c>
    </row>
    <row r="222" spans="1:45" s="420" customFormat="1" ht="15.6" customHeight="1">
      <c r="A222" s="171"/>
      <c r="B222" s="171"/>
      <c r="C222" s="1347"/>
      <c r="D222" s="247">
        <v>211</v>
      </c>
      <c r="F222" s="22"/>
      <c r="G222" s="131"/>
      <c r="H222" s="20"/>
      <c r="I222" s="472" t="s">
        <v>626</v>
      </c>
      <c r="J222" s="661"/>
      <c r="K222" s="661"/>
      <c r="L222" s="661"/>
      <c r="M222" s="661"/>
      <c r="N222" s="661"/>
      <c r="O222" s="661"/>
      <c r="P222" s="661"/>
      <c r="Q222" s="661"/>
      <c r="R222" s="477"/>
      <c r="S222" s="477"/>
      <c r="T222" s="1289"/>
      <c r="U222" s="477"/>
      <c r="V222" s="424"/>
      <c r="W222" s="1199"/>
      <c r="X222" s="477"/>
      <c r="Y222" s="1289"/>
      <c r="Z222" s="1199"/>
      <c r="AA222" s="1199"/>
      <c r="AB222" s="1199"/>
      <c r="AC222" s="1348">
        <v>564367.81858769618</v>
      </c>
      <c r="AD222" s="1349">
        <v>635900</v>
      </c>
      <c r="AE222" s="1349">
        <v>635900</v>
      </c>
      <c r="AF222" s="1349">
        <v>651800</v>
      </c>
      <c r="AG222" s="1349">
        <v>668100</v>
      </c>
      <c r="AH222" s="1349">
        <v>684800</v>
      </c>
      <c r="AI222" s="1349">
        <v>701900</v>
      </c>
      <c r="AJ222" s="1349">
        <v>719400</v>
      </c>
      <c r="AK222" s="1349">
        <v>737400</v>
      </c>
      <c r="AL222" s="1349">
        <v>755800</v>
      </c>
      <c r="AM222" s="1349">
        <v>774700</v>
      </c>
      <c r="AN222" s="1349">
        <v>794100</v>
      </c>
      <c r="AO222" s="1349">
        <v>814000</v>
      </c>
      <c r="AP222" s="1349">
        <v>834400</v>
      </c>
      <c r="AQ222" s="1349">
        <v>855300</v>
      </c>
      <c r="AR222" s="1349">
        <v>876700</v>
      </c>
      <c r="AS222" s="1350">
        <v>898600</v>
      </c>
    </row>
    <row r="223" spans="1:45" s="420" customFormat="1" ht="15.6" customHeight="1">
      <c r="A223" s="171"/>
      <c r="B223" s="171"/>
      <c r="C223" s="1347"/>
      <c r="D223" s="247">
        <v>212</v>
      </c>
      <c r="F223" s="22"/>
      <c r="G223" s="131"/>
      <c r="H223" s="20"/>
      <c r="I223" s="472" t="s">
        <v>629</v>
      </c>
      <c r="J223" s="661"/>
      <c r="K223" s="661"/>
      <c r="L223" s="661"/>
      <c r="M223" s="661"/>
      <c r="N223" s="661"/>
      <c r="O223" s="661"/>
      <c r="P223" s="661"/>
      <c r="Q223" s="661"/>
      <c r="R223" s="477"/>
      <c r="S223" s="477"/>
      <c r="T223" s="1289"/>
      <c r="U223" s="477"/>
      <c r="V223" s="424"/>
      <c r="W223" s="1199"/>
      <c r="X223" s="477"/>
      <c r="Y223" s="1289"/>
      <c r="Z223" s="1199"/>
      <c r="AA223" s="1199"/>
      <c r="AB223" s="1199"/>
      <c r="AC223" s="1348">
        <v>0</v>
      </c>
      <c r="AD223" s="1349">
        <v>0</v>
      </c>
      <c r="AE223" s="1349">
        <v>0</v>
      </c>
      <c r="AF223" s="1349">
        <v>0</v>
      </c>
      <c r="AG223" s="1349">
        <v>0</v>
      </c>
      <c r="AH223" s="1349">
        <v>0</v>
      </c>
      <c r="AI223" s="1349">
        <v>0</v>
      </c>
      <c r="AJ223" s="1349">
        <v>0</v>
      </c>
      <c r="AK223" s="1349">
        <v>0</v>
      </c>
      <c r="AL223" s="1349">
        <v>0</v>
      </c>
      <c r="AM223" s="1349">
        <v>0</v>
      </c>
      <c r="AN223" s="1349">
        <v>0</v>
      </c>
      <c r="AO223" s="1349">
        <v>0</v>
      </c>
      <c r="AP223" s="1349">
        <v>0</v>
      </c>
      <c r="AQ223" s="1349">
        <v>0</v>
      </c>
      <c r="AR223" s="1349">
        <v>0</v>
      </c>
      <c r="AS223" s="1350">
        <v>0</v>
      </c>
    </row>
    <row r="224" spans="1:45" s="420" customFormat="1" ht="15.6" customHeight="1">
      <c r="A224" s="171"/>
      <c r="B224" s="171"/>
      <c r="C224" s="1347"/>
      <c r="D224" s="247">
        <v>213</v>
      </c>
      <c r="F224" s="22"/>
      <c r="G224" s="131"/>
      <c r="H224" s="20"/>
      <c r="I224" s="472" t="s">
        <v>632</v>
      </c>
      <c r="J224" s="661"/>
      <c r="K224" s="661"/>
      <c r="L224" s="661"/>
      <c r="M224" s="661"/>
      <c r="N224" s="661"/>
      <c r="O224" s="661"/>
      <c r="P224" s="661"/>
      <c r="Q224" s="661"/>
      <c r="R224" s="477"/>
      <c r="S224" s="477"/>
      <c r="T224" s="1289"/>
      <c r="U224" s="477"/>
      <c r="V224" s="424"/>
      <c r="W224" s="1199"/>
      <c r="X224" s="477"/>
      <c r="Y224" s="1289"/>
      <c r="Z224" s="1199"/>
      <c r="AA224" s="1199"/>
      <c r="AB224" s="1199"/>
      <c r="AC224" s="1348">
        <v>1211185.8610673964</v>
      </c>
      <c r="AD224" s="1349">
        <v>1762230</v>
      </c>
      <c r="AE224" s="1349">
        <v>1602230</v>
      </c>
      <c r="AF224" s="1349">
        <v>1642300</v>
      </c>
      <c r="AG224" s="1349">
        <v>1683400</v>
      </c>
      <c r="AH224" s="1349">
        <v>1725500</v>
      </c>
      <c r="AI224" s="1349">
        <v>1768600</v>
      </c>
      <c r="AJ224" s="1349">
        <v>1812800</v>
      </c>
      <c r="AK224" s="1349">
        <v>1858100</v>
      </c>
      <c r="AL224" s="1349">
        <v>1904600</v>
      </c>
      <c r="AM224" s="1349">
        <v>1952200</v>
      </c>
      <c r="AN224" s="1349">
        <v>2001000</v>
      </c>
      <c r="AO224" s="1349">
        <v>2051000</v>
      </c>
      <c r="AP224" s="1349">
        <v>2102300</v>
      </c>
      <c r="AQ224" s="1349">
        <v>2154900</v>
      </c>
      <c r="AR224" s="1349">
        <v>2208800</v>
      </c>
      <c r="AS224" s="1350">
        <v>2264000</v>
      </c>
    </row>
    <row r="225" spans="1:45" s="420" customFormat="1" ht="15.6" customHeight="1">
      <c r="A225" s="171"/>
      <c r="B225" s="171"/>
      <c r="C225" s="1347"/>
      <c r="D225" s="247">
        <v>214</v>
      </c>
      <c r="F225" s="22"/>
      <c r="G225" s="131"/>
      <c r="H225" s="20"/>
      <c r="I225" s="115" t="s">
        <v>635</v>
      </c>
      <c r="J225" s="152"/>
      <c r="K225" s="152"/>
      <c r="L225" s="152"/>
      <c r="M225" s="152"/>
      <c r="N225" s="152"/>
      <c r="O225" s="152"/>
      <c r="P225" s="152"/>
      <c r="Q225" s="152"/>
      <c r="R225" s="477"/>
      <c r="S225" s="477"/>
      <c r="T225" s="1289"/>
      <c r="U225" s="477"/>
      <c r="V225" s="424"/>
      <c r="W225" s="1199"/>
      <c r="X225" s="477"/>
      <c r="Y225" s="1289"/>
      <c r="Z225" s="1199"/>
      <c r="AA225" s="1199"/>
      <c r="AB225" s="1199"/>
      <c r="AC225" s="1348">
        <v>0</v>
      </c>
      <c r="AD225" s="1349">
        <v>-631300</v>
      </c>
      <c r="AE225" s="1349">
        <v>-652200</v>
      </c>
      <c r="AF225" s="1349">
        <v>-668500</v>
      </c>
      <c r="AG225" s="1349">
        <v>-685200</v>
      </c>
      <c r="AH225" s="1349">
        <v>-702300</v>
      </c>
      <c r="AI225" s="1349">
        <v>-719900</v>
      </c>
      <c r="AJ225" s="1349">
        <v>-737900</v>
      </c>
      <c r="AK225" s="1349">
        <v>-756300</v>
      </c>
      <c r="AL225" s="1349">
        <v>-775200</v>
      </c>
      <c r="AM225" s="1349">
        <v>-794600</v>
      </c>
      <c r="AN225" s="1349">
        <v>-814500</v>
      </c>
      <c r="AO225" s="1349">
        <v>-834900</v>
      </c>
      <c r="AP225" s="1349">
        <v>-855800</v>
      </c>
      <c r="AQ225" s="1349">
        <v>-877200</v>
      </c>
      <c r="AR225" s="1349">
        <v>-899100</v>
      </c>
      <c r="AS225" s="1350">
        <v>-921600</v>
      </c>
    </row>
    <row r="226" spans="1:45" s="998" customFormat="1" ht="15.6" customHeight="1">
      <c r="A226" s="171"/>
      <c r="B226" s="171"/>
      <c r="C226" s="1347"/>
      <c r="D226" s="247">
        <v>215</v>
      </c>
      <c r="F226" s="22"/>
      <c r="G226" s="505"/>
      <c r="H226" s="506"/>
      <c r="I226" s="507" t="s">
        <v>38</v>
      </c>
      <c r="J226" s="654"/>
      <c r="K226" s="654"/>
      <c r="L226" s="654"/>
      <c r="M226" s="654"/>
      <c r="N226" s="654"/>
      <c r="O226" s="654"/>
      <c r="P226" s="654"/>
      <c r="Q226" s="654"/>
      <c r="R226" s="508"/>
      <c r="S226" s="508"/>
      <c r="T226" s="1289"/>
      <c r="U226" s="508"/>
      <c r="V226" s="424"/>
      <c r="W226" s="1199"/>
      <c r="X226" s="508"/>
      <c r="Y226" s="1289"/>
      <c r="Z226" s="1199"/>
      <c r="AA226" s="1199"/>
      <c r="AB226" s="1199"/>
      <c r="AC226" s="508">
        <v>11262680.763882397</v>
      </c>
      <c r="AD226" s="508">
        <v>13311362.092219999</v>
      </c>
      <c r="AE226" s="508">
        <v>13580776.901900001</v>
      </c>
      <c r="AF226" s="508">
        <v>14055400</v>
      </c>
      <c r="AG226" s="508">
        <v>14626100</v>
      </c>
      <c r="AH226" s="508">
        <v>15228000</v>
      </c>
      <c r="AI226" s="508">
        <v>15848500</v>
      </c>
      <c r="AJ226" s="508">
        <v>16376900</v>
      </c>
      <c r="AK226" s="508">
        <v>16923600</v>
      </c>
      <c r="AL226" s="508">
        <v>17489200</v>
      </c>
      <c r="AM226" s="508">
        <v>18077700</v>
      </c>
      <c r="AN226" s="508">
        <v>18690100</v>
      </c>
      <c r="AO226" s="508">
        <v>19327200</v>
      </c>
      <c r="AP226" s="508">
        <v>19990000</v>
      </c>
      <c r="AQ226" s="508">
        <v>20679300</v>
      </c>
      <c r="AR226" s="508">
        <v>21396100</v>
      </c>
      <c r="AS226" s="509">
        <v>22141300</v>
      </c>
    </row>
    <row r="227" spans="1:45" s="420" customFormat="1" ht="15.6" customHeight="1">
      <c r="A227" s="171"/>
      <c r="B227" s="171"/>
      <c r="C227" s="1347"/>
      <c r="D227" s="247">
        <v>216</v>
      </c>
      <c r="F227" s="22"/>
      <c r="G227" s="131"/>
      <c r="H227" s="490" t="s">
        <v>786</v>
      </c>
      <c r="I227" s="472"/>
      <c r="J227" s="661"/>
      <c r="K227" s="661"/>
      <c r="L227" s="661"/>
      <c r="M227" s="661"/>
      <c r="N227" s="661"/>
      <c r="O227" s="661"/>
      <c r="P227" s="661"/>
      <c r="Q227" s="661"/>
      <c r="R227" s="477"/>
      <c r="S227" s="477"/>
      <c r="T227" s="1289"/>
      <c r="U227" s="477"/>
      <c r="V227" s="424"/>
      <c r="W227" s="1199"/>
      <c r="X227" s="477"/>
      <c r="Y227" s="1289"/>
      <c r="Z227" s="1199"/>
      <c r="AA227" s="1199"/>
      <c r="AB227" s="1199"/>
      <c r="AC227" s="473"/>
      <c r="AD227" s="473"/>
      <c r="AE227" s="473"/>
      <c r="AF227" s="473"/>
      <c r="AG227" s="473"/>
      <c r="AH227" s="473"/>
      <c r="AI227" s="473"/>
      <c r="AJ227" s="473"/>
      <c r="AK227" s="473"/>
      <c r="AL227" s="473"/>
      <c r="AM227" s="473"/>
      <c r="AN227" s="473"/>
      <c r="AO227" s="473"/>
      <c r="AP227" s="473"/>
      <c r="AQ227" s="473"/>
      <c r="AR227" s="473"/>
      <c r="AS227" s="1288"/>
    </row>
    <row r="228" spans="1:45" s="420" customFormat="1" ht="15.6" customHeight="1">
      <c r="A228" s="171"/>
      <c r="B228" s="171"/>
      <c r="C228" s="1347"/>
      <c r="D228" s="247">
        <v>217</v>
      </c>
      <c r="F228" s="22"/>
      <c r="G228" s="131"/>
      <c r="H228" s="20"/>
      <c r="I228" s="472" t="s">
        <v>623</v>
      </c>
      <c r="J228" s="661"/>
      <c r="K228" s="661"/>
      <c r="L228" s="661"/>
      <c r="M228" s="661"/>
      <c r="N228" s="661"/>
      <c r="O228" s="661"/>
      <c r="P228" s="661"/>
      <c r="Q228" s="661"/>
      <c r="R228" s="477"/>
      <c r="S228" s="477"/>
      <c r="T228" s="1289"/>
      <c r="U228" s="477"/>
      <c r="V228" s="424"/>
      <c r="W228" s="1199"/>
      <c r="X228" s="477"/>
      <c r="Y228" s="1289"/>
      <c r="Z228" s="1199"/>
      <c r="AA228" s="1199"/>
      <c r="AB228" s="1199"/>
      <c r="AC228" s="1348">
        <v>6097749.0102437437</v>
      </c>
      <c r="AD228" s="1349">
        <v>5187995.9266266599</v>
      </c>
      <c r="AE228" s="1349">
        <v>5368259.0660149995</v>
      </c>
      <c r="AF228" s="1349">
        <v>5571300</v>
      </c>
      <c r="AG228" s="1349">
        <v>5822300</v>
      </c>
      <c r="AH228" s="1349">
        <v>6088200</v>
      </c>
      <c r="AI228" s="1349">
        <v>6362700</v>
      </c>
      <c r="AJ228" s="1349">
        <v>6589200</v>
      </c>
      <c r="AK228" s="1349">
        <v>6823900</v>
      </c>
      <c r="AL228" s="1349">
        <v>7067100</v>
      </c>
      <c r="AM228" s="1349">
        <v>7320900</v>
      </c>
      <c r="AN228" s="1349">
        <v>7585700</v>
      </c>
      <c r="AO228" s="1349">
        <v>7861900</v>
      </c>
      <c r="AP228" s="1349">
        <v>8150000</v>
      </c>
      <c r="AQ228" s="1349">
        <v>8450300</v>
      </c>
      <c r="AR228" s="1349">
        <v>8763400</v>
      </c>
      <c r="AS228" s="1350">
        <v>9089700</v>
      </c>
    </row>
    <row r="229" spans="1:45" s="420" customFormat="1" ht="15.6" customHeight="1">
      <c r="A229" s="171"/>
      <c r="B229" s="171"/>
      <c r="C229" s="1347"/>
      <c r="D229" s="247">
        <v>218</v>
      </c>
      <c r="F229" s="22"/>
      <c r="G229" s="131"/>
      <c r="H229" s="20"/>
      <c r="I229" s="472" t="s">
        <v>625</v>
      </c>
      <c r="J229" s="661"/>
      <c r="K229" s="661"/>
      <c r="L229" s="661"/>
      <c r="M229" s="661"/>
      <c r="N229" s="661"/>
      <c r="O229" s="661"/>
      <c r="P229" s="661"/>
      <c r="Q229" s="661"/>
      <c r="R229" s="477"/>
      <c r="S229" s="477"/>
      <c r="T229" s="1289"/>
      <c r="U229" s="477"/>
      <c r="V229" s="424"/>
      <c r="W229" s="1199"/>
      <c r="X229" s="477"/>
      <c r="Y229" s="1289"/>
      <c r="Z229" s="1199"/>
      <c r="AA229" s="1199"/>
      <c r="AB229" s="1199"/>
      <c r="AC229" s="1348">
        <v>765142.04167086957</v>
      </c>
      <c r="AD229" s="1349">
        <v>216700</v>
      </c>
      <c r="AE229" s="1349">
        <v>216700</v>
      </c>
      <c r="AF229" s="1349">
        <v>222100</v>
      </c>
      <c r="AG229" s="1349">
        <v>227700</v>
      </c>
      <c r="AH229" s="1349">
        <v>233400</v>
      </c>
      <c r="AI229" s="1349">
        <v>239200</v>
      </c>
      <c r="AJ229" s="1349">
        <v>245200</v>
      </c>
      <c r="AK229" s="1349">
        <v>251300</v>
      </c>
      <c r="AL229" s="1349">
        <v>257600</v>
      </c>
      <c r="AM229" s="1349">
        <v>264000</v>
      </c>
      <c r="AN229" s="1349">
        <v>270600</v>
      </c>
      <c r="AO229" s="1349">
        <v>277400</v>
      </c>
      <c r="AP229" s="1349">
        <v>284300</v>
      </c>
      <c r="AQ229" s="1349">
        <v>291400</v>
      </c>
      <c r="AR229" s="1349">
        <v>298700</v>
      </c>
      <c r="AS229" s="1350">
        <v>306200</v>
      </c>
    </row>
    <row r="230" spans="1:45" s="420" customFormat="1" ht="15.6" customHeight="1">
      <c r="A230" s="171"/>
      <c r="B230" s="171"/>
      <c r="C230" s="1347"/>
      <c r="D230" s="247">
        <v>219</v>
      </c>
      <c r="F230" s="22"/>
      <c r="G230" s="131"/>
      <c r="H230" s="20"/>
      <c r="I230" s="472" t="s">
        <v>626</v>
      </c>
      <c r="J230" s="661"/>
      <c r="K230" s="661"/>
      <c r="L230" s="661"/>
      <c r="M230" s="661"/>
      <c r="N230" s="661"/>
      <c r="O230" s="661"/>
      <c r="P230" s="661"/>
      <c r="Q230" s="661"/>
      <c r="R230" s="477"/>
      <c r="S230" s="477"/>
      <c r="T230" s="1289"/>
      <c r="U230" s="477"/>
      <c r="V230" s="424"/>
      <c r="W230" s="1199"/>
      <c r="X230" s="477"/>
      <c r="Y230" s="1289"/>
      <c r="Z230" s="1199"/>
      <c r="AA230" s="1199"/>
      <c r="AB230" s="1199"/>
      <c r="AC230" s="1348">
        <v>503719.33659021242</v>
      </c>
      <c r="AD230" s="1349">
        <v>554117</v>
      </c>
      <c r="AE230" s="1349">
        <v>600230</v>
      </c>
      <c r="AF230" s="1349">
        <v>615200</v>
      </c>
      <c r="AG230" s="1349">
        <v>630600</v>
      </c>
      <c r="AH230" s="1349">
        <v>646400</v>
      </c>
      <c r="AI230" s="1349">
        <v>662600</v>
      </c>
      <c r="AJ230" s="1349">
        <v>679200</v>
      </c>
      <c r="AK230" s="1349">
        <v>696200</v>
      </c>
      <c r="AL230" s="1349">
        <v>713600</v>
      </c>
      <c r="AM230" s="1349">
        <v>731400</v>
      </c>
      <c r="AN230" s="1349">
        <v>749700</v>
      </c>
      <c r="AO230" s="1349">
        <v>768400</v>
      </c>
      <c r="AP230" s="1349">
        <v>787600</v>
      </c>
      <c r="AQ230" s="1349">
        <v>807300</v>
      </c>
      <c r="AR230" s="1349">
        <v>827500</v>
      </c>
      <c r="AS230" s="1350">
        <v>848200</v>
      </c>
    </row>
    <row r="231" spans="1:45" s="420" customFormat="1" ht="15.6" customHeight="1">
      <c r="A231" s="171"/>
      <c r="B231" s="171"/>
      <c r="C231" s="1347"/>
      <c r="D231" s="247">
        <v>220</v>
      </c>
      <c r="F231" s="22"/>
      <c r="G231" s="131"/>
      <c r="H231" s="20"/>
      <c r="I231" s="472" t="s">
        <v>629</v>
      </c>
      <c r="J231" s="661"/>
      <c r="K231" s="661"/>
      <c r="L231" s="661"/>
      <c r="M231" s="661"/>
      <c r="N231" s="661"/>
      <c r="O231" s="661"/>
      <c r="P231" s="661"/>
      <c r="Q231" s="661"/>
      <c r="R231" s="477"/>
      <c r="S231" s="477"/>
      <c r="T231" s="1289"/>
      <c r="U231" s="477"/>
      <c r="V231" s="424"/>
      <c r="W231" s="1199"/>
      <c r="X231" s="477"/>
      <c r="Y231" s="1289"/>
      <c r="Z231" s="1199"/>
      <c r="AA231" s="1199"/>
      <c r="AB231" s="1199"/>
      <c r="AC231" s="1348">
        <v>0</v>
      </c>
      <c r="AD231" s="1349">
        <v>0</v>
      </c>
      <c r="AE231" s="1349">
        <v>0</v>
      </c>
      <c r="AF231" s="1349">
        <v>0</v>
      </c>
      <c r="AG231" s="1349">
        <v>0</v>
      </c>
      <c r="AH231" s="1349">
        <v>0</v>
      </c>
      <c r="AI231" s="1349">
        <v>0</v>
      </c>
      <c r="AJ231" s="1349">
        <v>0</v>
      </c>
      <c r="AK231" s="1349">
        <v>0</v>
      </c>
      <c r="AL231" s="1349">
        <v>0</v>
      </c>
      <c r="AM231" s="1349">
        <v>0</v>
      </c>
      <c r="AN231" s="1349">
        <v>0</v>
      </c>
      <c r="AO231" s="1349">
        <v>0</v>
      </c>
      <c r="AP231" s="1349">
        <v>0</v>
      </c>
      <c r="AQ231" s="1349">
        <v>0</v>
      </c>
      <c r="AR231" s="1349">
        <v>0</v>
      </c>
      <c r="AS231" s="1350">
        <v>0</v>
      </c>
    </row>
    <row r="232" spans="1:45" s="420" customFormat="1" ht="15.6" customHeight="1">
      <c r="A232" s="171"/>
      <c r="B232" s="171"/>
      <c r="C232" s="1347"/>
      <c r="D232" s="247">
        <v>221</v>
      </c>
      <c r="F232" s="22"/>
      <c r="G232" s="131"/>
      <c r="H232" s="20"/>
      <c r="I232" s="472" t="s">
        <v>632</v>
      </c>
      <c r="J232" s="661"/>
      <c r="K232" s="661"/>
      <c r="L232" s="661"/>
      <c r="M232" s="661"/>
      <c r="N232" s="661"/>
      <c r="O232" s="661"/>
      <c r="P232" s="661"/>
      <c r="Q232" s="661"/>
      <c r="R232" s="477"/>
      <c r="S232" s="477"/>
      <c r="T232" s="1289"/>
      <c r="U232" s="477"/>
      <c r="V232" s="424"/>
      <c r="W232" s="1199"/>
      <c r="X232" s="477"/>
      <c r="Y232" s="1289"/>
      <c r="Z232" s="1199"/>
      <c r="AA232" s="1199"/>
      <c r="AB232" s="1199"/>
      <c r="AC232" s="1348">
        <v>940051.47096099844</v>
      </c>
      <c r="AD232" s="1349">
        <v>563900</v>
      </c>
      <c r="AE232" s="1349">
        <v>561500</v>
      </c>
      <c r="AF232" s="1349">
        <v>575500</v>
      </c>
      <c r="AG232" s="1349">
        <v>589900</v>
      </c>
      <c r="AH232" s="1349">
        <v>604600</v>
      </c>
      <c r="AI232" s="1349">
        <v>619700</v>
      </c>
      <c r="AJ232" s="1349">
        <v>635200</v>
      </c>
      <c r="AK232" s="1349">
        <v>651100</v>
      </c>
      <c r="AL232" s="1349">
        <v>667400</v>
      </c>
      <c r="AM232" s="1349">
        <v>684100</v>
      </c>
      <c r="AN232" s="1349">
        <v>701200</v>
      </c>
      <c r="AO232" s="1349">
        <v>718700</v>
      </c>
      <c r="AP232" s="1349">
        <v>736700</v>
      </c>
      <c r="AQ232" s="1349">
        <v>755100</v>
      </c>
      <c r="AR232" s="1349">
        <v>774000</v>
      </c>
      <c r="AS232" s="1350">
        <v>793400</v>
      </c>
    </row>
    <row r="233" spans="1:45" s="420" customFormat="1" ht="15.6" customHeight="1">
      <c r="A233" s="171"/>
      <c r="B233" s="171"/>
      <c r="C233" s="1347"/>
      <c r="D233" s="247">
        <v>222</v>
      </c>
      <c r="F233" s="22"/>
      <c r="G233" s="131"/>
      <c r="H233" s="20"/>
      <c r="I233" s="115" t="s">
        <v>635</v>
      </c>
      <c r="J233" s="152"/>
      <c r="K233" s="152"/>
      <c r="L233" s="152"/>
      <c r="M233" s="152"/>
      <c r="N233" s="152"/>
      <c r="O233" s="152"/>
      <c r="P233" s="152"/>
      <c r="Q233" s="152"/>
      <c r="R233" s="477"/>
      <c r="S233" s="477"/>
      <c r="T233" s="1289"/>
      <c r="U233" s="477"/>
      <c r="V233" s="424"/>
      <c r="W233" s="1199"/>
      <c r="X233" s="477"/>
      <c r="Y233" s="1289"/>
      <c r="Z233" s="1199"/>
      <c r="AA233" s="1199"/>
      <c r="AB233" s="1199"/>
      <c r="AC233" s="1348">
        <v>0</v>
      </c>
      <c r="AD233" s="1349">
        <v>-295400</v>
      </c>
      <c r="AE233" s="1349">
        <v>-309200</v>
      </c>
      <c r="AF233" s="1349">
        <v>-316900</v>
      </c>
      <c r="AG233" s="1349">
        <v>-324800</v>
      </c>
      <c r="AH233" s="1349">
        <v>-332900</v>
      </c>
      <c r="AI233" s="1349">
        <v>-341200</v>
      </c>
      <c r="AJ233" s="1349">
        <v>-349700</v>
      </c>
      <c r="AK233" s="1349">
        <v>-358400</v>
      </c>
      <c r="AL233" s="1349">
        <v>-367400</v>
      </c>
      <c r="AM233" s="1349">
        <v>-376600</v>
      </c>
      <c r="AN233" s="1349">
        <v>-386000</v>
      </c>
      <c r="AO233" s="1349">
        <v>-395700</v>
      </c>
      <c r="AP233" s="1349">
        <v>-405600</v>
      </c>
      <c r="AQ233" s="1349">
        <v>-415700</v>
      </c>
      <c r="AR233" s="1349">
        <v>-426100</v>
      </c>
      <c r="AS233" s="1350">
        <v>-436800</v>
      </c>
    </row>
    <row r="234" spans="1:45" s="998" customFormat="1" ht="15.6" customHeight="1">
      <c r="A234" s="171"/>
      <c r="B234" s="171"/>
      <c r="C234" s="1347"/>
      <c r="D234" s="247">
        <v>223</v>
      </c>
      <c r="F234" s="22"/>
      <c r="G234" s="487"/>
      <c r="H234" s="82"/>
      <c r="I234" s="536" t="s">
        <v>38</v>
      </c>
      <c r="J234" s="146"/>
      <c r="K234" s="146"/>
      <c r="L234" s="146"/>
      <c r="M234" s="146"/>
      <c r="N234" s="146"/>
      <c r="O234" s="146"/>
      <c r="P234" s="146"/>
      <c r="Q234" s="146"/>
      <c r="R234" s="519"/>
      <c r="S234" s="519"/>
      <c r="T234" s="1289"/>
      <c r="U234" s="519"/>
      <c r="V234" s="424"/>
      <c r="W234" s="1199"/>
      <c r="X234" s="519"/>
      <c r="Y234" s="1289"/>
      <c r="Z234" s="1199"/>
      <c r="AA234" s="1199"/>
      <c r="AB234" s="1199"/>
      <c r="AC234" s="519">
        <v>8306661.8594658244</v>
      </c>
      <c r="AD234" s="519">
        <v>6227312.9266266599</v>
      </c>
      <c r="AE234" s="519">
        <v>6437489.0660149995</v>
      </c>
      <c r="AF234" s="519">
        <v>6667200</v>
      </c>
      <c r="AG234" s="519">
        <v>6945700</v>
      </c>
      <c r="AH234" s="519">
        <v>7239700</v>
      </c>
      <c r="AI234" s="519">
        <v>7543000</v>
      </c>
      <c r="AJ234" s="519">
        <v>7799100</v>
      </c>
      <c r="AK234" s="519">
        <v>8064100</v>
      </c>
      <c r="AL234" s="519">
        <v>8338300</v>
      </c>
      <c r="AM234" s="519">
        <v>8623800</v>
      </c>
      <c r="AN234" s="519">
        <v>8921200</v>
      </c>
      <c r="AO234" s="519">
        <v>9230700</v>
      </c>
      <c r="AP234" s="519">
        <v>9553000</v>
      </c>
      <c r="AQ234" s="519">
        <v>9888400</v>
      </c>
      <c r="AR234" s="519">
        <v>10237500</v>
      </c>
      <c r="AS234" s="520">
        <v>10600700</v>
      </c>
    </row>
    <row r="235" spans="1:45" s="420" customFormat="1" ht="15.6" customHeight="1">
      <c r="A235" s="171"/>
      <c r="B235" s="171"/>
      <c r="C235" s="1347"/>
      <c r="D235" s="247">
        <v>224</v>
      </c>
      <c r="F235" s="22"/>
      <c r="G235" s="129"/>
      <c r="H235" s="484" t="s">
        <v>1795</v>
      </c>
      <c r="I235" s="485"/>
      <c r="J235" s="510"/>
      <c r="K235" s="510"/>
      <c r="L235" s="510"/>
      <c r="M235" s="510"/>
      <c r="N235" s="510"/>
      <c r="O235" s="510"/>
      <c r="P235" s="510"/>
      <c r="Q235" s="510"/>
      <c r="R235" s="511"/>
      <c r="S235" s="511"/>
      <c r="T235" s="1289"/>
      <c r="U235" s="511"/>
      <c r="V235" s="424"/>
      <c r="W235" s="1199"/>
      <c r="X235" s="511"/>
      <c r="Y235" s="1289"/>
      <c r="Z235" s="1199"/>
      <c r="AA235" s="1199"/>
      <c r="AB235" s="1199"/>
      <c r="AC235" s="486"/>
      <c r="AD235" s="486"/>
      <c r="AE235" s="486"/>
      <c r="AF235" s="486"/>
      <c r="AG235" s="486"/>
      <c r="AH235" s="486"/>
      <c r="AI235" s="486"/>
      <c r="AJ235" s="486"/>
      <c r="AK235" s="486"/>
      <c r="AL235" s="486"/>
      <c r="AM235" s="486"/>
      <c r="AN235" s="486"/>
      <c r="AO235" s="486"/>
      <c r="AP235" s="486"/>
      <c r="AQ235" s="486"/>
      <c r="AR235" s="486"/>
      <c r="AS235" s="431"/>
    </row>
    <row r="236" spans="1:45" s="420" customFormat="1" ht="15.6" customHeight="1">
      <c r="A236" s="171"/>
      <c r="B236" s="171"/>
      <c r="C236" s="1347"/>
      <c r="D236" s="247">
        <v>225</v>
      </c>
      <c r="F236" s="22"/>
      <c r="G236" s="131"/>
      <c r="H236" s="20"/>
      <c r="I236" s="472" t="s">
        <v>623</v>
      </c>
      <c r="J236" s="661"/>
      <c r="K236" s="661"/>
      <c r="L236" s="661"/>
      <c r="M236" s="661"/>
      <c r="N236" s="661"/>
      <c r="O236" s="661"/>
      <c r="P236" s="661"/>
      <c r="Q236" s="661"/>
      <c r="R236" s="477"/>
      <c r="S236" s="477"/>
      <c r="T236" s="1289"/>
      <c r="U236" s="477"/>
      <c r="V236" s="424"/>
      <c r="W236" s="1199"/>
      <c r="X236" s="477"/>
      <c r="Y236" s="1289"/>
      <c r="Z236" s="1199"/>
      <c r="AA236" s="1199"/>
      <c r="AB236" s="1199"/>
      <c r="AC236" s="1348">
        <v>8622688.0181095749</v>
      </c>
      <c r="AD236" s="1349">
        <v>10253692.150313331</v>
      </c>
      <c r="AE236" s="1349">
        <v>10581065.408515001</v>
      </c>
      <c r="AF236" s="1349">
        <v>10981400</v>
      </c>
      <c r="AG236" s="1349">
        <v>11476200</v>
      </c>
      <c r="AH236" s="1349">
        <v>12000300</v>
      </c>
      <c r="AI236" s="1349">
        <v>12541300</v>
      </c>
      <c r="AJ236" s="1349">
        <v>12987700</v>
      </c>
      <c r="AK236" s="1349">
        <v>13450300</v>
      </c>
      <c r="AL236" s="1349">
        <v>13929600</v>
      </c>
      <c r="AM236" s="1349">
        <v>14429800</v>
      </c>
      <c r="AN236" s="1349">
        <v>14951700</v>
      </c>
      <c r="AO236" s="1349">
        <v>15496100</v>
      </c>
      <c r="AP236" s="1349">
        <v>16063900</v>
      </c>
      <c r="AQ236" s="1349">
        <v>16655900</v>
      </c>
      <c r="AR236" s="1349">
        <v>17273000</v>
      </c>
      <c r="AS236" s="1350">
        <v>17916200</v>
      </c>
    </row>
    <row r="237" spans="1:45" s="420" customFormat="1" ht="15.6" customHeight="1">
      <c r="A237" s="171"/>
      <c r="B237" s="171"/>
      <c r="C237" s="1347"/>
      <c r="D237" s="247">
        <v>226</v>
      </c>
      <c r="F237" s="22"/>
      <c r="G237" s="131"/>
      <c r="H237" s="20"/>
      <c r="I237" s="472" t="s">
        <v>625</v>
      </c>
      <c r="J237" s="661"/>
      <c r="K237" s="661"/>
      <c r="L237" s="661"/>
      <c r="M237" s="661"/>
      <c r="N237" s="661"/>
      <c r="O237" s="661"/>
      <c r="P237" s="661"/>
      <c r="Q237" s="661"/>
      <c r="R237" s="477"/>
      <c r="S237" s="477"/>
      <c r="T237" s="1289"/>
      <c r="U237" s="477"/>
      <c r="V237" s="424"/>
      <c r="W237" s="1199"/>
      <c r="X237" s="477"/>
      <c r="Y237" s="1289"/>
      <c r="Z237" s="1199"/>
      <c r="AA237" s="1199"/>
      <c r="AB237" s="1199"/>
      <c r="AC237" s="1348">
        <v>1685274.64844642</v>
      </c>
      <c r="AD237" s="1349">
        <v>1995000</v>
      </c>
      <c r="AE237" s="1349">
        <v>2025000</v>
      </c>
      <c r="AF237" s="1349">
        <v>2075600</v>
      </c>
      <c r="AG237" s="1349">
        <v>2127500</v>
      </c>
      <c r="AH237" s="1349">
        <v>2180700</v>
      </c>
      <c r="AI237" s="1349">
        <v>2235200</v>
      </c>
      <c r="AJ237" s="1349">
        <v>2291100</v>
      </c>
      <c r="AK237" s="1349">
        <v>2348400</v>
      </c>
      <c r="AL237" s="1349">
        <v>2407100</v>
      </c>
      <c r="AM237" s="1349">
        <v>2467300</v>
      </c>
      <c r="AN237" s="1349">
        <v>2529000</v>
      </c>
      <c r="AO237" s="1349">
        <v>2592200</v>
      </c>
      <c r="AP237" s="1349">
        <v>2657000</v>
      </c>
      <c r="AQ237" s="1349">
        <v>2723400</v>
      </c>
      <c r="AR237" s="1349">
        <v>2791500</v>
      </c>
      <c r="AS237" s="1350">
        <v>2861300</v>
      </c>
    </row>
    <row r="238" spans="1:45" s="420" customFormat="1" ht="15.6" customHeight="1">
      <c r="A238" s="171"/>
      <c r="B238" s="171"/>
      <c r="C238" s="1347"/>
      <c r="D238" s="247">
        <v>227</v>
      </c>
      <c r="F238" s="22"/>
      <c r="G238" s="131"/>
      <c r="H238" s="20"/>
      <c r="I238" s="472" t="s">
        <v>626</v>
      </c>
      <c r="J238" s="661"/>
      <c r="K238" s="661"/>
      <c r="L238" s="661"/>
      <c r="M238" s="661"/>
      <c r="N238" s="661"/>
      <c r="O238" s="661"/>
      <c r="P238" s="661"/>
      <c r="Q238" s="661"/>
      <c r="R238" s="477"/>
      <c r="S238" s="477"/>
      <c r="T238" s="1289"/>
      <c r="U238" s="477"/>
      <c r="V238" s="424"/>
      <c r="W238" s="1199"/>
      <c r="X238" s="477"/>
      <c r="Y238" s="1289"/>
      <c r="Z238" s="1199"/>
      <c r="AA238" s="1199"/>
      <c r="AB238" s="1199"/>
      <c r="AC238" s="1348">
        <v>990988.26793274132</v>
      </c>
      <c r="AD238" s="1349">
        <v>1000000</v>
      </c>
      <c r="AE238" s="1349">
        <v>1000000</v>
      </c>
      <c r="AF238" s="1349">
        <v>1025000</v>
      </c>
      <c r="AG238" s="1349">
        <v>1050600</v>
      </c>
      <c r="AH238" s="1349">
        <v>1076900</v>
      </c>
      <c r="AI238" s="1349">
        <v>1103800</v>
      </c>
      <c r="AJ238" s="1349">
        <v>1131400</v>
      </c>
      <c r="AK238" s="1349">
        <v>1159700</v>
      </c>
      <c r="AL238" s="1349">
        <v>1188700</v>
      </c>
      <c r="AM238" s="1349">
        <v>1218400</v>
      </c>
      <c r="AN238" s="1349">
        <v>1248900</v>
      </c>
      <c r="AO238" s="1349">
        <v>1280100</v>
      </c>
      <c r="AP238" s="1349">
        <v>1312100</v>
      </c>
      <c r="AQ238" s="1349">
        <v>1344900</v>
      </c>
      <c r="AR238" s="1349">
        <v>1378500</v>
      </c>
      <c r="AS238" s="1350">
        <v>1413000</v>
      </c>
    </row>
    <row r="239" spans="1:45" s="420" customFormat="1" ht="15.6" customHeight="1">
      <c r="A239" s="171"/>
      <c r="B239" s="171"/>
      <c r="C239" s="1347"/>
      <c r="D239" s="247">
        <v>228</v>
      </c>
      <c r="F239" s="22"/>
      <c r="G239" s="131"/>
      <c r="H239" s="20"/>
      <c r="I239" s="472" t="s">
        <v>629</v>
      </c>
      <c r="J239" s="661"/>
      <c r="K239" s="661"/>
      <c r="L239" s="661"/>
      <c r="M239" s="661"/>
      <c r="N239" s="661"/>
      <c r="O239" s="661"/>
      <c r="P239" s="661"/>
      <c r="Q239" s="661"/>
      <c r="R239" s="477"/>
      <c r="S239" s="477"/>
      <c r="T239" s="1289"/>
      <c r="U239" s="477"/>
      <c r="V239" s="424"/>
      <c r="W239" s="1199"/>
      <c r="X239" s="477"/>
      <c r="Y239" s="1289"/>
      <c r="Z239" s="1199"/>
      <c r="AA239" s="1199"/>
      <c r="AB239" s="1199"/>
      <c r="AC239" s="1348">
        <v>0</v>
      </c>
      <c r="AD239" s="1349">
        <v>0</v>
      </c>
      <c r="AE239" s="1349">
        <v>0</v>
      </c>
      <c r="AF239" s="1349">
        <v>0</v>
      </c>
      <c r="AG239" s="1349">
        <v>0</v>
      </c>
      <c r="AH239" s="1349">
        <v>0</v>
      </c>
      <c r="AI239" s="1349">
        <v>0</v>
      </c>
      <c r="AJ239" s="1349">
        <v>0</v>
      </c>
      <c r="AK239" s="1349">
        <v>0</v>
      </c>
      <c r="AL239" s="1349">
        <v>0</v>
      </c>
      <c r="AM239" s="1349">
        <v>0</v>
      </c>
      <c r="AN239" s="1349">
        <v>0</v>
      </c>
      <c r="AO239" s="1349">
        <v>0</v>
      </c>
      <c r="AP239" s="1349">
        <v>0</v>
      </c>
      <c r="AQ239" s="1349">
        <v>0</v>
      </c>
      <c r="AR239" s="1349">
        <v>0</v>
      </c>
      <c r="AS239" s="1350">
        <v>0</v>
      </c>
    </row>
    <row r="240" spans="1:45" s="420" customFormat="1" ht="15.6" customHeight="1">
      <c r="A240" s="171"/>
      <c r="B240" s="171"/>
      <c r="C240" s="1347"/>
      <c r="D240" s="247">
        <v>229</v>
      </c>
      <c r="F240" s="22"/>
      <c r="G240" s="131"/>
      <c r="H240" s="20"/>
      <c r="I240" s="472" t="s">
        <v>632</v>
      </c>
      <c r="J240" s="661"/>
      <c r="K240" s="661"/>
      <c r="L240" s="661"/>
      <c r="M240" s="661"/>
      <c r="N240" s="661"/>
      <c r="O240" s="661"/>
      <c r="P240" s="661"/>
      <c r="Q240" s="661"/>
      <c r="R240" s="477"/>
      <c r="S240" s="477"/>
      <c r="T240" s="1289"/>
      <c r="U240" s="477"/>
      <c r="V240" s="424"/>
      <c r="W240" s="1199"/>
      <c r="X240" s="477"/>
      <c r="Y240" s="1289"/>
      <c r="Z240" s="1199"/>
      <c r="AA240" s="1199"/>
      <c r="AB240" s="1199"/>
      <c r="AC240" s="1348">
        <v>970078.41547936038</v>
      </c>
      <c r="AD240" s="1349">
        <v>1399225</v>
      </c>
      <c r="AE240" s="1349">
        <v>1307935</v>
      </c>
      <c r="AF240" s="1349">
        <v>1340600</v>
      </c>
      <c r="AG240" s="1349">
        <v>1374100</v>
      </c>
      <c r="AH240" s="1349">
        <v>1408500</v>
      </c>
      <c r="AI240" s="1349">
        <v>1443700</v>
      </c>
      <c r="AJ240" s="1349">
        <v>1479800</v>
      </c>
      <c r="AK240" s="1349">
        <v>1516800</v>
      </c>
      <c r="AL240" s="1349">
        <v>1554700</v>
      </c>
      <c r="AM240" s="1349">
        <v>1593600</v>
      </c>
      <c r="AN240" s="1349">
        <v>1633400</v>
      </c>
      <c r="AO240" s="1349">
        <v>1674200</v>
      </c>
      <c r="AP240" s="1349">
        <v>1716100</v>
      </c>
      <c r="AQ240" s="1349">
        <v>1759000</v>
      </c>
      <c r="AR240" s="1349">
        <v>1803000</v>
      </c>
      <c r="AS240" s="1350">
        <v>1848100</v>
      </c>
    </row>
    <row r="241" spans="1:45" s="420" customFormat="1" ht="15.6" customHeight="1">
      <c r="A241" s="171"/>
      <c r="B241" s="171"/>
      <c r="C241" s="1347"/>
      <c r="D241" s="247">
        <v>230</v>
      </c>
      <c r="F241" s="22"/>
      <c r="G241" s="131"/>
      <c r="H241" s="20"/>
      <c r="I241" s="115" t="s">
        <v>635</v>
      </c>
      <c r="J241" s="152"/>
      <c r="K241" s="152"/>
      <c r="L241" s="152"/>
      <c r="M241" s="152"/>
      <c r="N241" s="152"/>
      <c r="O241" s="152"/>
      <c r="P241" s="152"/>
      <c r="Q241" s="152"/>
      <c r="R241" s="477"/>
      <c r="S241" s="477"/>
      <c r="T241" s="1289"/>
      <c r="U241" s="477"/>
      <c r="V241" s="424"/>
      <c r="W241" s="1199"/>
      <c r="X241" s="477"/>
      <c r="Y241" s="1289"/>
      <c r="Z241" s="1199"/>
      <c r="AA241" s="1199"/>
      <c r="AB241" s="1199"/>
      <c r="AC241" s="1348">
        <v>0</v>
      </c>
      <c r="AD241" s="1349">
        <v>-663300</v>
      </c>
      <c r="AE241" s="1349">
        <v>-683400</v>
      </c>
      <c r="AF241" s="1349">
        <v>-700500</v>
      </c>
      <c r="AG241" s="1349">
        <v>-718000</v>
      </c>
      <c r="AH241" s="1349">
        <v>-736000</v>
      </c>
      <c r="AI241" s="1349">
        <v>-754400</v>
      </c>
      <c r="AJ241" s="1349">
        <v>-773300</v>
      </c>
      <c r="AK241" s="1349">
        <v>-792600</v>
      </c>
      <c r="AL241" s="1349">
        <v>-812400</v>
      </c>
      <c r="AM241" s="1349">
        <v>-832700</v>
      </c>
      <c r="AN241" s="1349">
        <v>-853500</v>
      </c>
      <c r="AO241" s="1349">
        <v>-874800</v>
      </c>
      <c r="AP241" s="1349">
        <v>-896700</v>
      </c>
      <c r="AQ241" s="1349">
        <v>-919100</v>
      </c>
      <c r="AR241" s="1349">
        <v>-942100</v>
      </c>
      <c r="AS241" s="1350">
        <v>-965700</v>
      </c>
    </row>
    <row r="242" spans="1:45" s="998" customFormat="1" ht="15.6" customHeight="1">
      <c r="A242" s="171"/>
      <c r="B242" s="171"/>
      <c r="C242" s="1347"/>
      <c r="D242" s="247">
        <v>231</v>
      </c>
      <c r="F242" s="22"/>
      <c r="G242" s="505"/>
      <c r="H242" s="506"/>
      <c r="I242" s="507" t="s">
        <v>38</v>
      </c>
      <c r="J242" s="654"/>
      <c r="K242" s="654"/>
      <c r="L242" s="654"/>
      <c r="M242" s="654"/>
      <c r="N242" s="654"/>
      <c r="O242" s="654"/>
      <c r="P242" s="654"/>
      <c r="Q242" s="508"/>
      <c r="R242" s="508"/>
      <c r="S242" s="508"/>
      <c r="T242" s="1289"/>
      <c r="U242" s="508"/>
      <c r="V242" s="424"/>
      <c r="W242" s="1199"/>
      <c r="X242" s="508"/>
      <c r="Y242" s="1289"/>
      <c r="Z242" s="1199"/>
      <c r="AA242" s="1199"/>
      <c r="AB242" s="1199"/>
      <c r="AC242" s="508">
        <v>12269029.349968096</v>
      </c>
      <c r="AD242" s="508">
        <v>13984617.150313331</v>
      </c>
      <c r="AE242" s="508">
        <v>14230600.408515001</v>
      </c>
      <c r="AF242" s="508">
        <v>14722100</v>
      </c>
      <c r="AG242" s="508">
        <v>15310400</v>
      </c>
      <c r="AH242" s="508">
        <v>15930400</v>
      </c>
      <c r="AI242" s="508">
        <v>16569600</v>
      </c>
      <c r="AJ242" s="508">
        <v>17116700</v>
      </c>
      <c r="AK242" s="508">
        <v>17682600</v>
      </c>
      <c r="AL242" s="508">
        <v>18267700</v>
      </c>
      <c r="AM242" s="508">
        <v>18876400</v>
      </c>
      <c r="AN242" s="508">
        <v>19509500</v>
      </c>
      <c r="AO242" s="508">
        <v>20167800</v>
      </c>
      <c r="AP242" s="508">
        <v>20852400</v>
      </c>
      <c r="AQ242" s="508">
        <v>21564100</v>
      </c>
      <c r="AR242" s="508">
        <v>22303900</v>
      </c>
      <c r="AS242" s="509">
        <v>23072900</v>
      </c>
    </row>
    <row r="243" spans="1:45" s="420" customFormat="1" ht="15.6" customHeight="1">
      <c r="A243" s="171"/>
      <c r="B243" s="171"/>
      <c r="C243" s="1347"/>
      <c r="D243" s="247">
        <v>232</v>
      </c>
      <c r="F243" s="22"/>
      <c r="G243" s="131"/>
      <c r="H243" s="490" t="s">
        <v>788</v>
      </c>
      <c r="I243" s="472"/>
      <c r="J243" s="661"/>
      <c r="K243" s="661"/>
      <c r="L243" s="661"/>
      <c r="M243" s="661"/>
      <c r="N243" s="661"/>
      <c r="O243" s="661"/>
      <c r="P243" s="661"/>
      <c r="Q243" s="661"/>
      <c r="R243" s="477"/>
      <c r="S243" s="477"/>
      <c r="T243" s="1289"/>
      <c r="U243" s="477"/>
      <c r="V243" s="424"/>
      <c r="W243" s="1199"/>
      <c r="X243" s="477"/>
      <c r="Y243" s="1289"/>
      <c r="Z243" s="1199"/>
      <c r="AA243" s="1199"/>
      <c r="AB243" s="1199"/>
      <c r="AC243" s="473"/>
      <c r="AD243" s="473"/>
      <c r="AE243" s="473"/>
      <c r="AF243" s="473"/>
      <c r="AG243" s="473"/>
      <c r="AH243" s="473"/>
      <c r="AI243" s="473"/>
      <c r="AJ243" s="473"/>
      <c r="AK243" s="473"/>
      <c r="AL243" s="473"/>
      <c r="AM243" s="473"/>
      <c r="AN243" s="473"/>
      <c r="AO243" s="473"/>
      <c r="AP243" s="473"/>
      <c r="AQ243" s="473"/>
      <c r="AR243" s="473"/>
      <c r="AS243" s="1288"/>
    </row>
    <row r="244" spans="1:45" s="420" customFormat="1" ht="15.6" customHeight="1">
      <c r="A244" s="171"/>
      <c r="B244" s="171"/>
      <c r="C244" s="1347"/>
      <c r="D244" s="247">
        <v>233</v>
      </c>
      <c r="F244" s="22"/>
      <c r="G244" s="131"/>
      <c r="H244" s="20"/>
      <c r="I244" s="472" t="s">
        <v>623</v>
      </c>
      <c r="J244" s="661"/>
      <c r="K244" s="661"/>
      <c r="L244" s="661"/>
      <c r="M244" s="661"/>
      <c r="N244" s="661"/>
      <c r="O244" s="661"/>
      <c r="P244" s="661"/>
      <c r="Q244" s="661"/>
      <c r="R244" s="477"/>
      <c r="S244" s="477"/>
      <c r="T244" s="1289"/>
      <c r="U244" s="477"/>
      <c r="V244" s="424"/>
      <c r="W244" s="1199"/>
      <c r="X244" s="477"/>
      <c r="Y244" s="1289"/>
      <c r="Z244" s="1199"/>
      <c r="AA244" s="1199"/>
      <c r="AB244" s="1199"/>
      <c r="AC244" s="1348">
        <v>5517525.3793691238</v>
      </c>
      <c r="AD244" s="1349">
        <v>5551076.8990200004</v>
      </c>
      <c r="AE244" s="1349">
        <v>5689000.7381600002</v>
      </c>
      <c r="AF244" s="1349">
        <v>5904200</v>
      </c>
      <c r="AG244" s="1349">
        <v>6170200</v>
      </c>
      <c r="AH244" s="1349">
        <v>6452000</v>
      </c>
      <c r="AI244" s="1349">
        <v>6742900</v>
      </c>
      <c r="AJ244" s="1349">
        <v>6982900</v>
      </c>
      <c r="AK244" s="1349">
        <v>7231600</v>
      </c>
      <c r="AL244" s="1349">
        <v>7489300</v>
      </c>
      <c r="AM244" s="1349">
        <v>7758300</v>
      </c>
      <c r="AN244" s="1349">
        <v>8038900</v>
      </c>
      <c r="AO244" s="1349">
        <v>8331600</v>
      </c>
      <c r="AP244" s="1349">
        <v>8636900</v>
      </c>
      <c r="AQ244" s="1349">
        <v>8955200</v>
      </c>
      <c r="AR244" s="1349">
        <v>9287000</v>
      </c>
      <c r="AS244" s="1350">
        <v>9632800</v>
      </c>
    </row>
    <row r="245" spans="1:45" s="420" customFormat="1" ht="15.6" customHeight="1">
      <c r="A245" s="171"/>
      <c r="B245" s="171"/>
      <c r="C245" s="1347"/>
      <c r="D245" s="247">
        <v>234</v>
      </c>
      <c r="F245" s="22"/>
      <c r="G245" s="131"/>
      <c r="H245" s="20"/>
      <c r="I245" s="472" t="s">
        <v>625</v>
      </c>
      <c r="J245" s="661"/>
      <c r="K245" s="661"/>
      <c r="L245" s="661"/>
      <c r="M245" s="661"/>
      <c r="N245" s="661"/>
      <c r="O245" s="661"/>
      <c r="P245" s="661"/>
      <c r="Q245" s="661"/>
      <c r="R245" s="477"/>
      <c r="S245" s="477"/>
      <c r="T245" s="1289"/>
      <c r="U245" s="477"/>
      <c r="V245" s="424"/>
      <c r="W245" s="1199"/>
      <c r="X245" s="477"/>
      <c r="Y245" s="1289"/>
      <c r="Z245" s="1199"/>
      <c r="AA245" s="1199"/>
      <c r="AB245" s="1199"/>
      <c r="AC245" s="1348">
        <v>751664.60122698429</v>
      </c>
      <c r="AD245" s="1349">
        <v>649900</v>
      </c>
      <c r="AE245" s="1349">
        <v>634900</v>
      </c>
      <c r="AF245" s="1349">
        <v>650800</v>
      </c>
      <c r="AG245" s="1349">
        <v>667100</v>
      </c>
      <c r="AH245" s="1349">
        <v>683800</v>
      </c>
      <c r="AI245" s="1349">
        <v>700900</v>
      </c>
      <c r="AJ245" s="1349">
        <v>718400</v>
      </c>
      <c r="AK245" s="1349">
        <v>736400</v>
      </c>
      <c r="AL245" s="1349">
        <v>754800</v>
      </c>
      <c r="AM245" s="1349">
        <v>773700</v>
      </c>
      <c r="AN245" s="1349">
        <v>793000</v>
      </c>
      <c r="AO245" s="1349">
        <v>812800</v>
      </c>
      <c r="AP245" s="1349">
        <v>833100</v>
      </c>
      <c r="AQ245" s="1349">
        <v>853900</v>
      </c>
      <c r="AR245" s="1349">
        <v>875200</v>
      </c>
      <c r="AS245" s="1350">
        <v>897100</v>
      </c>
    </row>
    <row r="246" spans="1:45" s="420" customFormat="1" ht="15.6" customHeight="1">
      <c r="A246" s="171"/>
      <c r="B246" s="171"/>
      <c r="C246" s="1347"/>
      <c r="D246" s="247">
        <v>235</v>
      </c>
      <c r="F246" s="22"/>
      <c r="G246" s="131"/>
      <c r="H246" s="20"/>
      <c r="I246" s="472" t="s">
        <v>626</v>
      </c>
      <c r="J246" s="661"/>
      <c r="K246" s="661"/>
      <c r="L246" s="661"/>
      <c r="M246" s="661"/>
      <c r="N246" s="661"/>
      <c r="O246" s="661"/>
      <c r="P246" s="661"/>
      <c r="Q246" s="661"/>
      <c r="R246" s="477"/>
      <c r="S246" s="477"/>
      <c r="T246" s="1289"/>
      <c r="U246" s="477"/>
      <c r="V246" s="424"/>
      <c r="W246" s="1199"/>
      <c r="X246" s="477"/>
      <c r="Y246" s="1289"/>
      <c r="Z246" s="1199"/>
      <c r="AA246" s="1199"/>
      <c r="AB246" s="1199"/>
      <c r="AC246" s="1348">
        <v>41621.507253175136</v>
      </c>
      <c r="AD246" s="1349">
        <v>50000</v>
      </c>
      <c r="AE246" s="1349">
        <v>50000</v>
      </c>
      <c r="AF246" s="1349">
        <v>51300</v>
      </c>
      <c r="AG246" s="1349">
        <v>52600</v>
      </c>
      <c r="AH246" s="1349">
        <v>53900</v>
      </c>
      <c r="AI246" s="1349">
        <v>55200</v>
      </c>
      <c r="AJ246" s="1349">
        <v>56600</v>
      </c>
      <c r="AK246" s="1349">
        <v>58000</v>
      </c>
      <c r="AL246" s="1349">
        <v>59500</v>
      </c>
      <c r="AM246" s="1349">
        <v>61000</v>
      </c>
      <c r="AN246" s="1349">
        <v>62500</v>
      </c>
      <c r="AO246" s="1349">
        <v>64100</v>
      </c>
      <c r="AP246" s="1349">
        <v>65700</v>
      </c>
      <c r="AQ246" s="1349">
        <v>67300</v>
      </c>
      <c r="AR246" s="1349">
        <v>69000</v>
      </c>
      <c r="AS246" s="1350">
        <v>70700</v>
      </c>
    </row>
    <row r="247" spans="1:45" s="420" customFormat="1" ht="15.6" customHeight="1">
      <c r="A247" s="171"/>
      <c r="B247" s="171"/>
      <c r="C247" s="1347"/>
      <c r="D247" s="247">
        <v>236</v>
      </c>
      <c r="F247" s="22"/>
      <c r="G247" s="131"/>
      <c r="H247" s="20"/>
      <c r="I247" s="472" t="s">
        <v>629</v>
      </c>
      <c r="J247" s="661"/>
      <c r="K247" s="661"/>
      <c r="L247" s="661"/>
      <c r="M247" s="661"/>
      <c r="N247" s="661"/>
      <c r="O247" s="661"/>
      <c r="P247" s="661"/>
      <c r="Q247" s="661"/>
      <c r="R247" s="477"/>
      <c r="S247" s="477"/>
      <c r="T247" s="1289"/>
      <c r="U247" s="477"/>
      <c r="V247" s="424"/>
      <c r="W247" s="1199"/>
      <c r="X247" s="477"/>
      <c r="Y247" s="1289"/>
      <c r="Z247" s="1199"/>
      <c r="AA247" s="1199"/>
      <c r="AB247" s="1199"/>
      <c r="AC247" s="1348">
        <v>0</v>
      </c>
      <c r="AD247" s="1349">
        <v>0</v>
      </c>
      <c r="AE247" s="1349">
        <v>0</v>
      </c>
      <c r="AF247" s="1349">
        <v>0</v>
      </c>
      <c r="AG247" s="1349">
        <v>0</v>
      </c>
      <c r="AH247" s="1349">
        <v>0</v>
      </c>
      <c r="AI247" s="1349">
        <v>0</v>
      </c>
      <c r="AJ247" s="1349">
        <v>0</v>
      </c>
      <c r="AK247" s="1349">
        <v>0</v>
      </c>
      <c r="AL247" s="1349">
        <v>0</v>
      </c>
      <c r="AM247" s="1349">
        <v>0</v>
      </c>
      <c r="AN247" s="1349">
        <v>0</v>
      </c>
      <c r="AO247" s="1349">
        <v>0</v>
      </c>
      <c r="AP247" s="1349">
        <v>0</v>
      </c>
      <c r="AQ247" s="1349">
        <v>0</v>
      </c>
      <c r="AR247" s="1349">
        <v>0</v>
      </c>
      <c r="AS247" s="1350">
        <v>0</v>
      </c>
    </row>
    <row r="248" spans="1:45" s="420" customFormat="1" ht="15.6" customHeight="1">
      <c r="A248" s="171"/>
      <c r="B248" s="171"/>
      <c r="C248" s="1347"/>
      <c r="D248" s="247">
        <v>237</v>
      </c>
      <c r="F248" s="22"/>
      <c r="G248" s="131"/>
      <c r="H248" s="20"/>
      <c r="I248" s="472" t="s">
        <v>632</v>
      </c>
      <c r="J248" s="661"/>
      <c r="K248" s="661"/>
      <c r="L248" s="661"/>
      <c r="M248" s="661"/>
      <c r="N248" s="661"/>
      <c r="O248" s="661"/>
      <c r="P248" s="661"/>
      <c r="Q248" s="661"/>
      <c r="R248" s="477"/>
      <c r="S248" s="477"/>
      <c r="T248" s="1289"/>
      <c r="U248" s="477"/>
      <c r="V248" s="424"/>
      <c r="W248" s="1199"/>
      <c r="X248" s="477"/>
      <c r="Y248" s="1289"/>
      <c r="Z248" s="1199"/>
      <c r="AA248" s="1199"/>
      <c r="AB248" s="1199"/>
      <c r="AC248" s="1348">
        <v>4173844.3868791196</v>
      </c>
      <c r="AD248" s="1349">
        <v>4518600</v>
      </c>
      <c r="AE248" s="1349">
        <v>4518600</v>
      </c>
      <c r="AF248" s="1349">
        <v>4631600</v>
      </c>
      <c r="AG248" s="1349">
        <v>4747400</v>
      </c>
      <c r="AH248" s="1349">
        <v>4866100</v>
      </c>
      <c r="AI248" s="1349">
        <v>4987800</v>
      </c>
      <c r="AJ248" s="1349">
        <v>5112500</v>
      </c>
      <c r="AK248" s="1349">
        <v>5240300</v>
      </c>
      <c r="AL248" s="1349">
        <v>5371300</v>
      </c>
      <c r="AM248" s="1349">
        <v>5505600</v>
      </c>
      <c r="AN248" s="1349">
        <v>5643200</v>
      </c>
      <c r="AO248" s="1349">
        <v>5784300</v>
      </c>
      <c r="AP248" s="1349">
        <v>5928900</v>
      </c>
      <c r="AQ248" s="1349">
        <v>6077100</v>
      </c>
      <c r="AR248" s="1349">
        <v>6229000</v>
      </c>
      <c r="AS248" s="1350">
        <v>6384700</v>
      </c>
    </row>
    <row r="249" spans="1:45" s="420" customFormat="1" ht="15.6" customHeight="1">
      <c r="A249" s="171"/>
      <c r="B249" s="171"/>
      <c r="C249" s="1347"/>
      <c r="D249" s="247">
        <v>238</v>
      </c>
      <c r="F249" s="22"/>
      <c r="G249" s="131"/>
      <c r="H249" s="20"/>
      <c r="I249" s="115" t="s">
        <v>635</v>
      </c>
      <c r="J249" s="152"/>
      <c r="K249" s="152"/>
      <c r="L249" s="152"/>
      <c r="M249" s="152"/>
      <c r="N249" s="152"/>
      <c r="O249" s="152"/>
      <c r="P249" s="152"/>
      <c r="Q249" s="152"/>
      <c r="R249" s="477"/>
      <c r="S249" s="477"/>
      <c r="T249" s="1289"/>
      <c r="U249" s="477"/>
      <c r="V249" s="424"/>
      <c r="W249" s="1199"/>
      <c r="X249" s="477"/>
      <c r="Y249" s="1289"/>
      <c r="Z249" s="1199"/>
      <c r="AA249" s="1199"/>
      <c r="AB249" s="1199"/>
      <c r="AC249" s="1348">
        <v>0</v>
      </c>
      <c r="AD249" s="1349">
        <v>-487700</v>
      </c>
      <c r="AE249" s="1349">
        <v>-499200</v>
      </c>
      <c r="AF249" s="1349">
        <v>-511700</v>
      </c>
      <c r="AG249" s="1349">
        <v>-524500</v>
      </c>
      <c r="AH249" s="1349">
        <v>-537600</v>
      </c>
      <c r="AI249" s="1349">
        <v>-551000</v>
      </c>
      <c r="AJ249" s="1349">
        <v>-564800</v>
      </c>
      <c r="AK249" s="1349">
        <v>-578900</v>
      </c>
      <c r="AL249" s="1349">
        <v>-593400</v>
      </c>
      <c r="AM249" s="1349">
        <v>-608200</v>
      </c>
      <c r="AN249" s="1349">
        <v>-623400</v>
      </c>
      <c r="AO249" s="1349">
        <v>-639000</v>
      </c>
      <c r="AP249" s="1349">
        <v>-655000</v>
      </c>
      <c r="AQ249" s="1349">
        <v>-671400</v>
      </c>
      <c r="AR249" s="1349">
        <v>-688200</v>
      </c>
      <c r="AS249" s="1350">
        <v>-705400</v>
      </c>
    </row>
    <row r="250" spans="1:45" s="998" customFormat="1" ht="15.6" customHeight="1">
      <c r="A250" s="171"/>
      <c r="B250" s="171"/>
      <c r="C250" s="1347"/>
      <c r="D250" s="247">
        <v>239</v>
      </c>
      <c r="F250" s="22"/>
      <c r="G250" s="487"/>
      <c r="H250" s="82"/>
      <c r="I250" s="536" t="s">
        <v>38</v>
      </c>
      <c r="J250" s="146"/>
      <c r="K250" s="146"/>
      <c r="L250" s="146"/>
      <c r="M250" s="146"/>
      <c r="N250" s="146"/>
      <c r="O250" s="146"/>
      <c r="P250" s="146"/>
      <c r="Q250" s="146"/>
      <c r="R250" s="519"/>
      <c r="S250" s="519"/>
      <c r="T250" s="1289"/>
      <c r="U250" s="519"/>
      <c r="V250" s="424"/>
      <c r="W250" s="1199"/>
      <c r="X250" s="519"/>
      <c r="Y250" s="1289"/>
      <c r="Z250" s="1199"/>
      <c r="AA250" s="1199"/>
      <c r="AB250" s="1199"/>
      <c r="AC250" s="519">
        <v>10484655.874728404</v>
      </c>
      <c r="AD250" s="519">
        <v>10281876.899020001</v>
      </c>
      <c r="AE250" s="519">
        <v>10393300.738159999</v>
      </c>
      <c r="AF250" s="519">
        <v>10726200</v>
      </c>
      <c r="AG250" s="519">
        <v>11112800</v>
      </c>
      <c r="AH250" s="519">
        <v>11518200</v>
      </c>
      <c r="AI250" s="519">
        <v>11935800</v>
      </c>
      <c r="AJ250" s="519">
        <v>12305600</v>
      </c>
      <c r="AK250" s="519">
        <v>12687400</v>
      </c>
      <c r="AL250" s="519">
        <v>13081500</v>
      </c>
      <c r="AM250" s="519">
        <v>13490400</v>
      </c>
      <c r="AN250" s="519">
        <v>13914200</v>
      </c>
      <c r="AO250" s="519">
        <v>14353800</v>
      </c>
      <c r="AP250" s="519">
        <v>14809600</v>
      </c>
      <c r="AQ250" s="519">
        <v>15282100</v>
      </c>
      <c r="AR250" s="519">
        <v>15772000</v>
      </c>
      <c r="AS250" s="520">
        <v>16279900</v>
      </c>
    </row>
    <row r="251" spans="1:45" s="420" customFormat="1" ht="15.6" customHeight="1">
      <c r="A251" s="171"/>
      <c r="B251" s="171"/>
      <c r="C251" s="1347"/>
      <c r="D251" s="247">
        <v>240</v>
      </c>
      <c r="F251" s="22"/>
      <c r="G251" s="129"/>
      <c r="H251" s="484" t="s">
        <v>789</v>
      </c>
      <c r="I251" s="485"/>
      <c r="J251" s="510"/>
      <c r="K251" s="510"/>
      <c r="L251" s="510"/>
      <c r="M251" s="510"/>
      <c r="N251" s="510"/>
      <c r="O251" s="510"/>
      <c r="P251" s="510"/>
      <c r="Q251" s="510"/>
      <c r="R251" s="511"/>
      <c r="S251" s="511"/>
      <c r="T251" s="1289"/>
      <c r="U251" s="511"/>
      <c r="V251" s="424"/>
      <c r="W251" s="1199"/>
      <c r="X251" s="511"/>
      <c r="Y251" s="1289"/>
      <c r="Z251" s="1199"/>
      <c r="AA251" s="1199"/>
      <c r="AB251" s="1199"/>
      <c r="AC251" s="486"/>
      <c r="AD251" s="486"/>
      <c r="AE251" s="486"/>
      <c r="AF251" s="486"/>
      <c r="AG251" s="486"/>
      <c r="AH251" s="486"/>
      <c r="AI251" s="486"/>
      <c r="AJ251" s="486"/>
      <c r="AK251" s="486"/>
      <c r="AL251" s="486"/>
      <c r="AM251" s="486"/>
      <c r="AN251" s="486"/>
      <c r="AO251" s="486"/>
      <c r="AP251" s="486"/>
      <c r="AQ251" s="486"/>
      <c r="AR251" s="486"/>
      <c r="AS251" s="431"/>
    </row>
    <row r="252" spans="1:45" s="420" customFormat="1" ht="15.6" customHeight="1">
      <c r="A252" s="171"/>
      <c r="B252" s="171"/>
      <c r="C252" s="1347"/>
      <c r="D252" s="247">
        <v>241</v>
      </c>
      <c r="F252" s="22"/>
      <c r="G252" s="131"/>
      <c r="H252" s="20"/>
      <c r="I252" s="472" t="s">
        <v>623</v>
      </c>
      <c r="J252" s="661"/>
      <c r="K252" s="661"/>
      <c r="L252" s="661"/>
      <c r="M252" s="661"/>
      <c r="N252" s="661"/>
      <c r="O252" s="661"/>
      <c r="P252" s="661"/>
      <c r="Q252" s="661"/>
      <c r="R252" s="477"/>
      <c r="S252" s="477"/>
      <c r="T252" s="1289"/>
      <c r="U252" s="477"/>
      <c r="V252" s="424"/>
      <c r="W252" s="1199"/>
      <c r="X252" s="477"/>
      <c r="Y252" s="1289"/>
      <c r="Z252" s="1199"/>
      <c r="AA252" s="1199"/>
      <c r="AB252" s="1199"/>
      <c r="AC252" s="1348">
        <v>3378179.9065559218</v>
      </c>
      <c r="AD252" s="1349">
        <v>3952709.0092866705</v>
      </c>
      <c r="AE252" s="1349">
        <v>4093957.0751499999</v>
      </c>
      <c r="AF252" s="1349">
        <v>4248800</v>
      </c>
      <c r="AG252" s="1349">
        <v>4440200</v>
      </c>
      <c r="AH252" s="1349">
        <v>4643000</v>
      </c>
      <c r="AI252" s="1349">
        <v>4852300</v>
      </c>
      <c r="AJ252" s="1349">
        <v>5025000</v>
      </c>
      <c r="AK252" s="1349">
        <v>5204000</v>
      </c>
      <c r="AL252" s="1349">
        <v>5389400</v>
      </c>
      <c r="AM252" s="1349">
        <v>5582900</v>
      </c>
      <c r="AN252" s="1349">
        <v>5784800</v>
      </c>
      <c r="AO252" s="1349">
        <v>5995400</v>
      </c>
      <c r="AP252" s="1349">
        <v>6215100</v>
      </c>
      <c r="AQ252" s="1349">
        <v>6444100</v>
      </c>
      <c r="AR252" s="1349">
        <v>6682900</v>
      </c>
      <c r="AS252" s="1350">
        <v>6931700</v>
      </c>
    </row>
    <row r="253" spans="1:45" s="420" customFormat="1" ht="15.6" customHeight="1">
      <c r="A253" s="171"/>
      <c r="B253" s="171"/>
      <c r="C253" s="1347"/>
      <c r="D253" s="247">
        <v>242</v>
      </c>
      <c r="F253" s="22"/>
      <c r="G253" s="131"/>
      <c r="H253" s="20"/>
      <c r="I253" s="472" t="s">
        <v>625</v>
      </c>
      <c r="J253" s="661"/>
      <c r="K253" s="661"/>
      <c r="L253" s="661"/>
      <c r="M253" s="661"/>
      <c r="N253" s="661"/>
      <c r="O253" s="661"/>
      <c r="P253" s="661"/>
      <c r="Q253" s="661"/>
      <c r="R253" s="477"/>
      <c r="S253" s="477"/>
      <c r="T253" s="1289"/>
      <c r="U253" s="477"/>
      <c r="V253" s="424"/>
      <c r="W253" s="1199"/>
      <c r="X253" s="477"/>
      <c r="Y253" s="1289"/>
      <c r="Z253" s="1199"/>
      <c r="AA253" s="1199"/>
      <c r="AB253" s="1199"/>
      <c r="AC253" s="1348">
        <v>46080.954458872475</v>
      </c>
      <c r="AD253" s="1349">
        <v>212500</v>
      </c>
      <c r="AE253" s="1349">
        <v>212500</v>
      </c>
      <c r="AF253" s="1349">
        <v>217800</v>
      </c>
      <c r="AG253" s="1349">
        <v>223200</v>
      </c>
      <c r="AH253" s="1349">
        <v>228800</v>
      </c>
      <c r="AI253" s="1349">
        <v>234500</v>
      </c>
      <c r="AJ253" s="1349">
        <v>240400</v>
      </c>
      <c r="AK253" s="1349">
        <v>246400</v>
      </c>
      <c r="AL253" s="1349">
        <v>252600</v>
      </c>
      <c r="AM253" s="1349">
        <v>258900</v>
      </c>
      <c r="AN253" s="1349">
        <v>265400</v>
      </c>
      <c r="AO253" s="1349">
        <v>272000</v>
      </c>
      <c r="AP253" s="1349">
        <v>278800</v>
      </c>
      <c r="AQ253" s="1349">
        <v>285800</v>
      </c>
      <c r="AR253" s="1349">
        <v>292900</v>
      </c>
      <c r="AS253" s="1350">
        <v>300200</v>
      </c>
    </row>
    <row r="254" spans="1:45" s="420" customFormat="1" ht="15.6" customHeight="1">
      <c r="A254" s="171"/>
      <c r="B254" s="171"/>
      <c r="C254" s="1347"/>
      <c r="D254" s="247">
        <v>243</v>
      </c>
      <c r="F254" s="22"/>
      <c r="G254" s="131"/>
      <c r="H254" s="20"/>
      <c r="I254" s="472" t="s">
        <v>626</v>
      </c>
      <c r="J254" s="661"/>
      <c r="K254" s="661"/>
      <c r="L254" s="661"/>
      <c r="M254" s="661"/>
      <c r="N254" s="661"/>
      <c r="O254" s="661"/>
      <c r="P254" s="661"/>
      <c r="Q254" s="661"/>
      <c r="R254" s="477"/>
      <c r="S254" s="477"/>
      <c r="T254" s="1289"/>
      <c r="U254" s="477"/>
      <c r="V254" s="424"/>
      <c r="W254" s="1199"/>
      <c r="X254" s="477"/>
      <c r="Y254" s="1289"/>
      <c r="Z254" s="1199"/>
      <c r="AA254" s="1199"/>
      <c r="AB254" s="1199"/>
      <c r="AC254" s="1348">
        <v>0</v>
      </c>
      <c r="AD254" s="1349">
        <v>65000</v>
      </c>
      <c r="AE254" s="1349">
        <v>65000</v>
      </c>
      <c r="AF254" s="1349">
        <v>66600</v>
      </c>
      <c r="AG254" s="1349">
        <v>68300</v>
      </c>
      <c r="AH254" s="1349">
        <v>70000</v>
      </c>
      <c r="AI254" s="1349">
        <v>71800</v>
      </c>
      <c r="AJ254" s="1349">
        <v>73600</v>
      </c>
      <c r="AK254" s="1349">
        <v>75400</v>
      </c>
      <c r="AL254" s="1349">
        <v>77300</v>
      </c>
      <c r="AM254" s="1349">
        <v>79200</v>
      </c>
      <c r="AN254" s="1349">
        <v>81200</v>
      </c>
      <c r="AO254" s="1349">
        <v>83200</v>
      </c>
      <c r="AP254" s="1349">
        <v>85300</v>
      </c>
      <c r="AQ254" s="1349">
        <v>87400</v>
      </c>
      <c r="AR254" s="1349">
        <v>89600</v>
      </c>
      <c r="AS254" s="1350">
        <v>91800</v>
      </c>
    </row>
    <row r="255" spans="1:45" s="420" customFormat="1" ht="15.6" customHeight="1">
      <c r="A255" s="171"/>
      <c r="B255" s="171"/>
      <c r="C255" s="1347"/>
      <c r="D255" s="247">
        <v>244</v>
      </c>
      <c r="F255" s="22"/>
      <c r="G255" s="131"/>
      <c r="H255" s="20"/>
      <c r="I255" s="472" t="s">
        <v>629</v>
      </c>
      <c r="J255" s="661"/>
      <c r="K255" s="661"/>
      <c r="L255" s="661"/>
      <c r="M255" s="661"/>
      <c r="N255" s="661"/>
      <c r="O255" s="661"/>
      <c r="P255" s="661"/>
      <c r="Q255" s="661"/>
      <c r="R255" s="477"/>
      <c r="S255" s="477"/>
      <c r="T255" s="1289"/>
      <c r="U255" s="477"/>
      <c r="V255" s="424"/>
      <c r="W255" s="1199"/>
      <c r="X255" s="477"/>
      <c r="Y255" s="1289"/>
      <c r="Z255" s="1199"/>
      <c r="AA255" s="1199"/>
      <c r="AB255" s="1199"/>
      <c r="AC255" s="1348">
        <v>0</v>
      </c>
      <c r="AD255" s="1349">
        <v>0</v>
      </c>
      <c r="AE255" s="1349">
        <v>0</v>
      </c>
      <c r="AF255" s="1349">
        <v>0</v>
      </c>
      <c r="AG255" s="1349">
        <v>0</v>
      </c>
      <c r="AH255" s="1349">
        <v>0</v>
      </c>
      <c r="AI255" s="1349">
        <v>0</v>
      </c>
      <c r="AJ255" s="1349">
        <v>0</v>
      </c>
      <c r="AK255" s="1349">
        <v>0</v>
      </c>
      <c r="AL255" s="1349">
        <v>0</v>
      </c>
      <c r="AM255" s="1349">
        <v>0</v>
      </c>
      <c r="AN255" s="1349">
        <v>0</v>
      </c>
      <c r="AO255" s="1349">
        <v>0</v>
      </c>
      <c r="AP255" s="1349">
        <v>0</v>
      </c>
      <c r="AQ255" s="1349">
        <v>0</v>
      </c>
      <c r="AR255" s="1349">
        <v>0</v>
      </c>
      <c r="AS255" s="1350">
        <v>0</v>
      </c>
    </row>
    <row r="256" spans="1:45" s="420" customFormat="1" ht="15.6" customHeight="1">
      <c r="A256" s="171"/>
      <c r="B256" s="171"/>
      <c r="C256" s="1347"/>
      <c r="D256" s="247">
        <v>245</v>
      </c>
      <c r="F256" s="22"/>
      <c r="G256" s="131"/>
      <c r="H256" s="20"/>
      <c r="I256" s="472" t="s">
        <v>632</v>
      </c>
      <c r="J256" s="661"/>
      <c r="K256" s="661"/>
      <c r="L256" s="661"/>
      <c r="M256" s="661"/>
      <c r="N256" s="661"/>
      <c r="O256" s="661"/>
      <c r="P256" s="661"/>
      <c r="Q256" s="661"/>
      <c r="R256" s="477"/>
      <c r="S256" s="477"/>
      <c r="T256" s="1289"/>
      <c r="U256" s="477"/>
      <c r="V256" s="424"/>
      <c r="W256" s="1199"/>
      <c r="X256" s="477"/>
      <c r="Y256" s="1289"/>
      <c r="Z256" s="1199"/>
      <c r="AA256" s="1199"/>
      <c r="AB256" s="1199"/>
      <c r="AC256" s="1348">
        <v>441782.56984441611</v>
      </c>
      <c r="AD256" s="1349">
        <v>578000</v>
      </c>
      <c r="AE256" s="1349">
        <v>546200</v>
      </c>
      <c r="AF256" s="1349">
        <v>559900</v>
      </c>
      <c r="AG256" s="1349">
        <v>573900</v>
      </c>
      <c r="AH256" s="1349">
        <v>588200</v>
      </c>
      <c r="AI256" s="1349">
        <v>602900</v>
      </c>
      <c r="AJ256" s="1349">
        <v>618000</v>
      </c>
      <c r="AK256" s="1349">
        <v>633500</v>
      </c>
      <c r="AL256" s="1349">
        <v>649300</v>
      </c>
      <c r="AM256" s="1349">
        <v>665500</v>
      </c>
      <c r="AN256" s="1349">
        <v>682100</v>
      </c>
      <c r="AO256" s="1349">
        <v>699200</v>
      </c>
      <c r="AP256" s="1349">
        <v>716700</v>
      </c>
      <c r="AQ256" s="1349">
        <v>734600</v>
      </c>
      <c r="AR256" s="1349">
        <v>753000</v>
      </c>
      <c r="AS256" s="1350">
        <v>771800</v>
      </c>
    </row>
    <row r="257" spans="1:45" s="420" customFormat="1" ht="15.6" customHeight="1">
      <c r="A257" s="171"/>
      <c r="B257" s="171"/>
      <c r="C257" s="1347"/>
      <c r="D257" s="247">
        <v>246</v>
      </c>
      <c r="F257" s="22"/>
      <c r="G257" s="131"/>
      <c r="H257" s="20"/>
      <c r="I257" s="115" t="s">
        <v>635</v>
      </c>
      <c r="J257" s="152"/>
      <c r="K257" s="152"/>
      <c r="L257" s="152"/>
      <c r="M257" s="152"/>
      <c r="N257" s="152"/>
      <c r="O257" s="152"/>
      <c r="P257" s="152"/>
      <c r="Q257" s="152"/>
      <c r="R257" s="477"/>
      <c r="S257" s="477"/>
      <c r="T257" s="1289"/>
      <c r="U257" s="477"/>
      <c r="V257" s="424"/>
      <c r="W257" s="1199"/>
      <c r="X257" s="477"/>
      <c r="Y257" s="1289"/>
      <c r="Z257" s="1199"/>
      <c r="AA257" s="1199"/>
      <c r="AB257" s="1199"/>
      <c r="AC257" s="1348">
        <v>0</v>
      </c>
      <c r="AD257" s="1349">
        <v>-217700</v>
      </c>
      <c r="AE257" s="1349">
        <v>-225400</v>
      </c>
      <c r="AF257" s="1349">
        <v>-231000</v>
      </c>
      <c r="AG257" s="1349">
        <v>-236800</v>
      </c>
      <c r="AH257" s="1349">
        <v>-242700</v>
      </c>
      <c r="AI257" s="1349">
        <v>-248800</v>
      </c>
      <c r="AJ257" s="1349">
        <v>-255000</v>
      </c>
      <c r="AK257" s="1349">
        <v>-261400</v>
      </c>
      <c r="AL257" s="1349">
        <v>-267900</v>
      </c>
      <c r="AM257" s="1349">
        <v>-274600</v>
      </c>
      <c r="AN257" s="1349">
        <v>-281500</v>
      </c>
      <c r="AO257" s="1349">
        <v>-288500</v>
      </c>
      <c r="AP257" s="1349">
        <v>-295700</v>
      </c>
      <c r="AQ257" s="1349">
        <v>-303100</v>
      </c>
      <c r="AR257" s="1349">
        <v>-310700</v>
      </c>
      <c r="AS257" s="1350">
        <v>-318500</v>
      </c>
    </row>
    <row r="258" spans="1:45" s="998" customFormat="1" ht="15.6" customHeight="1">
      <c r="A258" s="171"/>
      <c r="B258" s="171"/>
      <c r="C258" s="1347"/>
      <c r="D258" s="247">
        <v>247</v>
      </c>
      <c r="F258" s="22"/>
      <c r="G258" s="505"/>
      <c r="H258" s="506"/>
      <c r="I258" s="507" t="s">
        <v>38</v>
      </c>
      <c r="J258" s="654"/>
      <c r="K258" s="654"/>
      <c r="L258" s="654"/>
      <c r="M258" s="654"/>
      <c r="N258" s="654"/>
      <c r="O258" s="654"/>
      <c r="P258" s="654"/>
      <c r="Q258" s="654"/>
      <c r="R258" s="508"/>
      <c r="S258" s="508"/>
      <c r="T258" s="1289"/>
      <c r="U258" s="508"/>
      <c r="V258" s="424"/>
      <c r="W258" s="1199"/>
      <c r="X258" s="508"/>
      <c r="Y258" s="1289"/>
      <c r="Z258" s="1199"/>
      <c r="AA258" s="1199"/>
      <c r="AB258" s="1199"/>
      <c r="AC258" s="508">
        <v>3866043.43085921</v>
      </c>
      <c r="AD258" s="508">
        <v>4590509.00928667</v>
      </c>
      <c r="AE258" s="508">
        <v>4692257.0751499999</v>
      </c>
      <c r="AF258" s="508">
        <v>4862100</v>
      </c>
      <c r="AG258" s="508">
        <v>5068800</v>
      </c>
      <c r="AH258" s="508">
        <v>5287300</v>
      </c>
      <c r="AI258" s="508">
        <v>5512700</v>
      </c>
      <c r="AJ258" s="508">
        <v>5702000</v>
      </c>
      <c r="AK258" s="508">
        <v>5897900</v>
      </c>
      <c r="AL258" s="508">
        <v>6100700</v>
      </c>
      <c r="AM258" s="508">
        <v>6311900</v>
      </c>
      <c r="AN258" s="508">
        <v>6532000</v>
      </c>
      <c r="AO258" s="508">
        <v>6761300</v>
      </c>
      <c r="AP258" s="508">
        <v>7000200</v>
      </c>
      <c r="AQ258" s="508">
        <v>7248800</v>
      </c>
      <c r="AR258" s="508">
        <v>7507700</v>
      </c>
      <c r="AS258" s="509">
        <v>7777000</v>
      </c>
    </row>
    <row r="259" spans="1:45" s="420" customFormat="1" ht="15.6" customHeight="1">
      <c r="A259" s="171"/>
      <c r="B259" s="171"/>
      <c r="C259" s="1347"/>
      <c r="D259" s="247">
        <v>248</v>
      </c>
      <c r="F259" s="22"/>
      <c r="G259" s="131"/>
      <c r="H259" s="517" t="s">
        <v>1796</v>
      </c>
      <c r="I259" s="472"/>
      <c r="J259" s="661"/>
      <c r="K259" s="661"/>
      <c r="L259" s="661"/>
      <c r="M259" s="661"/>
      <c r="N259" s="661"/>
      <c r="O259" s="661"/>
      <c r="P259" s="661"/>
      <c r="Q259" s="661"/>
      <c r="R259" s="477"/>
      <c r="S259" s="477"/>
      <c r="T259" s="1289"/>
      <c r="U259" s="477"/>
      <c r="V259" s="424"/>
      <c r="W259" s="1199"/>
      <c r="X259" s="477"/>
      <c r="Y259" s="1289"/>
      <c r="Z259" s="1199"/>
      <c r="AA259" s="1199"/>
      <c r="AB259" s="1199"/>
      <c r="AC259" s="473">
        <v>0</v>
      </c>
      <c r="AD259" s="473">
        <v>0</v>
      </c>
      <c r="AE259" s="473">
        <v>0</v>
      </c>
      <c r="AF259" s="473">
        <v>0</v>
      </c>
      <c r="AG259" s="473">
        <v>0</v>
      </c>
      <c r="AH259" s="473">
        <v>0</v>
      </c>
      <c r="AI259" s="473">
        <v>0</v>
      </c>
      <c r="AJ259" s="473">
        <v>0</v>
      </c>
      <c r="AK259" s="473">
        <v>0</v>
      </c>
      <c r="AL259" s="473">
        <v>0</v>
      </c>
      <c r="AM259" s="473">
        <v>0</v>
      </c>
      <c r="AN259" s="473">
        <v>0</v>
      </c>
      <c r="AO259" s="473">
        <v>0</v>
      </c>
      <c r="AP259" s="473">
        <v>0</v>
      </c>
      <c r="AQ259" s="473">
        <v>0</v>
      </c>
      <c r="AR259" s="473">
        <v>0</v>
      </c>
      <c r="AS259" s="1288">
        <v>0</v>
      </c>
    </row>
    <row r="260" spans="1:45" s="420" customFormat="1" ht="15.6" customHeight="1">
      <c r="A260" s="171"/>
      <c r="B260" s="171"/>
      <c r="C260" s="1347"/>
      <c r="D260" s="247">
        <v>249</v>
      </c>
      <c r="F260" s="22"/>
      <c r="G260" s="131"/>
      <c r="H260" s="20"/>
      <c r="I260" s="472" t="s">
        <v>623</v>
      </c>
      <c r="J260" s="661"/>
      <c r="K260" s="661"/>
      <c r="L260" s="661"/>
      <c r="M260" s="661"/>
      <c r="N260" s="661"/>
      <c r="O260" s="661"/>
      <c r="P260" s="661"/>
      <c r="Q260" s="661"/>
      <c r="R260" s="477"/>
      <c r="S260" s="477"/>
      <c r="T260" s="1289"/>
      <c r="U260" s="477"/>
      <c r="V260" s="424"/>
      <c r="W260" s="1199"/>
      <c r="X260" s="477"/>
      <c r="Y260" s="1289"/>
      <c r="Z260" s="1199"/>
      <c r="AA260" s="1199"/>
      <c r="AB260" s="1199"/>
      <c r="AC260" s="1348">
        <v>488854.51257122128</v>
      </c>
      <c r="AD260" s="1349">
        <v>520956.23441999999</v>
      </c>
      <c r="AE260" s="1349">
        <v>533718.40531499998</v>
      </c>
      <c r="AF260" s="1349">
        <v>553900</v>
      </c>
      <c r="AG260" s="1349">
        <v>578900</v>
      </c>
      <c r="AH260" s="1349">
        <v>605300</v>
      </c>
      <c r="AI260" s="1349">
        <v>632600</v>
      </c>
      <c r="AJ260" s="1349">
        <v>655100</v>
      </c>
      <c r="AK260" s="1349">
        <v>678400</v>
      </c>
      <c r="AL260" s="1349">
        <v>702600</v>
      </c>
      <c r="AM260" s="1349">
        <v>727800</v>
      </c>
      <c r="AN260" s="1349">
        <v>754100</v>
      </c>
      <c r="AO260" s="1349">
        <v>781600</v>
      </c>
      <c r="AP260" s="1349">
        <v>810200</v>
      </c>
      <c r="AQ260" s="1349">
        <v>840100</v>
      </c>
      <c r="AR260" s="1349">
        <v>871200</v>
      </c>
      <c r="AS260" s="1350">
        <v>903600</v>
      </c>
    </row>
    <row r="261" spans="1:45" s="420" customFormat="1" ht="15.6" customHeight="1">
      <c r="A261" s="171"/>
      <c r="B261" s="171"/>
      <c r="C261" s="1347"/>
      <c r="D261" s="247">
        <v>250</v>
      </c>
      <c r="F261" s="22"/>
      <c r="G261" s="131"/>
      <c r="H261" s="20"/>
      <c r="I261" s="472" t="s">
        <v>625</v>
      </c>
      <c r="J261" s="661"/>
      <c r="K261" s="661"/>
      <c r="L261" s="661"/>
      <c r="M261" s="661"/>
      <c r="N261" s="661"/>
      <c r="O261" s="661"/>
      <c r="P261" s="661"/>
      <c r="Q261" s="661"/>
      <c r="R261" s="477"/>
      <c r="S261" s="477"/>
      <c r="T261" s="1289"/>
      <c r="U261" s="477"/>
      <c r="V261" s="424"/>
      <c r="W261" s="1199"/>
      <c r="X261" s="477"/>
      <c r="Y261" s="1289"/>
      <c r="Z261" s="1199"/>
      <c r="AA261" s="1199"/>
      <c r="AB261" s="1199"/>
      <c r="AC261" s="1348">
        <v>24774.706698318532</v>
      </c>
      <c r="AD261" s="1349">
        <v>25000</v>
      </c>
      <c r="AE261" s="1349">
        <v>25000</v>
      </c>
      <c r="AF261" s="1349">
        <v>25600</v>
      </c>
      <c r="AG261" s="1349">
        <v>26200</v>
      </c>
      <c r="AH261" s="1349">
        <v>26900</v>
      </c>
      <c r="AI261" s="1349">
        <v>27600</v>
      </c>
      <c r="AJ261" s="1349">
        <v>28300</v>
      </c>
      <c r="AK261" s="1349">
        <v>29000</v>
      </c>
      <c r="AL261" s="1349">
        <v>29700</v>
      </c>
      <c r="AM261" s="1349">
        <v>30400</v>
      </c>
      <c r="AN261" s="1349">
        <v>31200</v>
      </c>
      <c r="AO261" s="1349">
        <v>32000</v>
      </c>
      <c r="AP261" s="1349">
        <v>32800</v>
      </c>
      <c r="AQ261" s="1349">
        <v>33600</v>
      </c>
      <c r="AR261" s="1349">
        <v>34400</v>
      </c>
      <c r="AS261" s="1350">
        <v>35300</v>
      </c>
    </row>
    <row r="262" spans="1:45" s="420" customFormat="1" ht="15.6" customHeight="1">
      <c r="A262" s="171"/>
      <c r="B262" s="171"/>
      <c r="C262" s="1347"/>
      <c r="D262" s="247">
        <v>251</v>
      </c>
      <c r="F262" s="22"/>
      <c r="G262" s="131"/>
      <c r="H262" s="20"/>
      <c r="I262" s="472" t="s">
        <v>626</v>
      </c>
      <c r="J262" s="661"/>
      <c r="K262" s="661"/>
      <c r="L262" s="661"/>
      <c r="M262" s="661"/>
      <c r="N262" s="661"/>
      <c r="O262" s="661"/>
      <c r="P262" s="661"/>
      <c r="Q262" s="661"/>
      <c r="R262" s="477"/>
      <c r="S262" s="477"/>
      <c r="T262" s="1289"/>
      <c r="U262" s="477"/>
      <c r="V262" s="424"/>
      <c r="W262" s="1199"/>
      <c r="X262" s="477"/>
      <c r="Y262" s="1289"/>
      <c r="Z262" s="1199"/>
      <c r="AA262" s="1199"/>
      <c r="AB262" s="1199"/>
      <c r="AC262" s="1348">
        <v>0</v>
      </c>
      <c r="AD262" s="1349">
        <v>0</v>
      </c>
      <c r="AE262" s="1349">
        <v>0</v>
      </c>
      <c r="AF262" s="1349">
        <v>0</v>
      </c>
      <c r="AG262" s="1349">
        <v>0</v>
      </c>
      <c r="AH262" s="1349">
        <v>0</v>
      </c>
      <c r="AI262" s="1349">
        <v>0</v>
      </c>
      <c r="AJ262" s="1349">
        <v>0</v>
      </c>
      <c r="AK262" s="1349">
        <v>0</v>
      </c>
      <c r="AL262" s="1349">
        <v>0</v>
      </c>
      <c r="AM262" s="1349">
        <v>0</v>
      </c>
      <c r="AN262" s="1349">
        <v>0</v>
      </c>
      <c r="AO262" s="1349">
        <v>0</v>
      </c>
      <c r="AP262" s="1349">
        <v>0</v>
      </c>
      <c r="AQ262" s="1349">
        <v>0</v>
      </c>
      <c r="AR262" s="1349">
        <v>0</v>
      </c>
      <c r="AS262" s="1350">
        <v>0</v>
      </c>
    </row>
    <row r="263" spans="1:45" s="420" customFormat="1" ht="15.6" customHeight="1">
      <c r="A263" s="171"/>
      <c r="B263" s="171"/>
      <c r="C263" s="1347"/>
      <c r="D263" s="247">
        <v>252</v>
      </c>
      <c r="F263" s="22"/>
      <c r="G263" s="131"/>
      <c r="H263" s="20"/>
      <c r="I263" s="472" t="s">
        <v>629</v>
      </c>
      <c r="J263" s="661"/>
      <c r="K263" s="661"/>
      <c r="L263" s="661"/>
      <c r="M263" s="661"/>
      <c r="N263" s="661"/>
      <c r="O263" s="661"/>
      <c r="P263" s="661"/>
      <c r="Q263" s="661"/>
      <c r="R263" s="477"/>
      <c r="S263" s="477"/>
      <c r="T263" s="1289"/>
      <c r="U263" s="477"/>
      <c r="V263" s="424"/>
      <c r="W263" s="1199"/>
      <c r="X263" s="477"/>
      <c r="Y263" s="1289"/>
      <c r="Z263" s="1199"/>
      <c r="AA263" s="1199"/>
      <c r="AB263" s="1199"/>
      <c r="AC263" s="1348">
        <v>0</v>
      </c>
      <c r="AD263" s="1349">
        <v>0</v>
      </c>
      <c r="AE263" s="1349">
        <v>0</v>
      </c>
      <c r="AF263" s="1349">
        <v>0</v>
      </c>
      <c r="AG263" s="1349">
        <v>0</v>
      </c>
      <c r="AH263" s="1349">
        <v>0</v>
      </c>
      <c r="AI263" s="1349">
        <v>0</v>
      </c>
      <c r="AJ263" s="1349">
        <v>0</v>
      </c>
      <c r="AK263" s="1349">
        <v>0</v>
      </c>
      <c r="AL263" s="1349">
        <v>0</v>
      </c>
      <c r="AM263" s="1349">
        <v>0</v>
      </c>
      <c r="AN263" s="1349">
        <v>0</v>
      </c>
      <c r="AO263" s="1349">
        <v>0</v>
      </c>
      <c r="AP263" s="1349">
        <v>0</v>
      </c>
      <c r="AQ263" s="1349">
        <v>0</v>
      </c>
      <c r="AR263" s="1349">
        <v>0</v>
      </c>
      <c r="AS263" s="1350">
        <v>0</v>
      </c>
    </row>
    <row r="264" spans="1:45" s="420" customFormat="1" ht="15.6" customHeight="1">
      <c r="A264" s="171"/>
      <c r="B264" s="171"/>
      <c r="C264" s="1347"/>
      <c r="D264" s="247">
        <v>253</v>
      </c>
      <c r="F264" s="22"/>
      <c r="G264" s="131"/>
      <c r="H264" s="20"/>
      <c r="I264" s="472" t="s">
        <v>632</v>
      </c>
      <c r="J264" s="661"/>
      <c r="K264" s="661"/>
      <c r="L264" s="661"/>
      <c r="M264" s="661"/>
      <c r="N264" s="661"/>
      <c r="O264" s="661"/>
      <c r="P264" s="661"/>
      <c r="Q264" s="661"/>
      <c r="R264" s="477"/>
      <c r="S264" s="477"/>
      <c r="T264" s="1289"/>
      <c r="U264" s="477"/>
      <c r="V264" s="424"/>
      <c r="W264" s="1199"/>
      <c r="X264" s="477"/>
      <c r="Y264" s="1289"/>
      <c r="Z264" s="1199"/>
      <c r="AA264" s="1199"/>
      <c r="AB264" s="1199"/>
      <c r="AC264" s="1348">
        <v>5054.0401664569808</v>
      </c>
      <c r="AD264" s="1349">
        <v>4300</v>
      </c>
      <c r="AE264" s="1349">
        <v>3500</v>
      </c>
      <c r="AF264" s="1349">
        <v>3600</v>
      </c>
      <c r="AG264" s="1349">
        <v>3700</v>
      </c>
      <c r="AH264" s="1349">
        <v>3800</v>
      </c>
      <c r="AI264" s="1349">
        <v>3900</v>
      </c>
      <c r="AJ264" s="1349">
        <v>4000</v>
      </c>
      <c r="AK264" s="1349">
        <v>4100</v>
      </c>
      <c r="AL264" s="1349">
        <v>4200</v>
      </c>
      <c r="AM264" s="1349">
        <v>4300</v>
      </c>
      <c r="AN264" s="1349">
        <v>4400</v>
      </c>
      <c r="AO264" s="1349">
        <v>4500</v>
      </c>
      <c r="AP264" s="1349">
        <v>4600</v>
      </c>
      <c r="AQ264" s="1349">
        <v>4700</v>
      </c>
      <c r="AR264" s="1349">
        <v>4800</v>
      </c>
      <c r="AS264" s="1350">
        <v>4900</v>
      </c>
    </row>
    <row r="265" spans="1:45" s="420" customFormat="1" ht="15.6" customHeight="1">
      <c r="A265" s="171"/>
      <c r="B265" s="171"/>
      <c r="C265" s="1347"/>
      <c r="D265" s="247">
        <v>254</v>
      </c>
      <c r="F265" s="22"/>
      <c r="G265" s="131"/>
      <c r="H265" s="20"/>
      <c r="I265" s="115" t="s">
        <v>635</v>
      </c>
      <c r="J265" s="152"/>
      <c r="K265" s="152"/>
      <c r="L265" s="152"/>
      <c r="M265" s="152"/>
      <c r="N265" s="152"/>
      <c r="O265" s="152"/>
      <c r="P265" s="152"/>
      <c r="Q265" s="152"/>
      <c r="R265" s="477"/>
      <c r="S265" s="477"/>
      <c r="T265" s="1289"/>
      <c r="U265" s="477"/>
      <c r="V265" s="424"/>
      <c r="W265" s="1199"/>
      <c r="X265" s="477"/>
      <c r="Y265" s="1289"/>
      <c r="Z265" s="1199"/>
      <c r="AA265" s="1199"/>
      <c r="AB265" s="1199"/>
      <c r="AC265" s="1348">
        <v>0</v>
      </c>
      <c r="AD265" s="1349">
        <v>-24900</v>
      </c>
      <c r="AE265" s="1349">
        <v>-25800</v>
      </c>
      <c r="AF265" s="1349">
        <v>-26400</v>
      </c>
      <c r="AG265" s="1349">
        <v>-27100</v>
      </c>
      <c r="AH265" s="1349">
        <v>-27800</v>
      </c>
      <c r="AI265" s="1349">
        <v>-28500</v>
      </c>
      <c r="AJ265" s="1349">
        <v>-29200</v>
      </c>
      <c r="AK265" s="1349">
        <v>-29900</v>
      </c>
      <c r="AL265" s="1349">
        <v>-30600</v>
      </c>
      <c r="AM265" s="1349">
        <v>-31400</v>
      </c>
      <c r="AN265" s="1349">
        <v>-32200</v>
      </c>
      <c r="AO265" s="1349">
        <v>-33000</v>
      </c>
      <c r="AP265" s="1349">
        <v>-33800</v>
      </c>
      <c r="AQ265" s="1349">
        <v>-34600</v>
      </c>
      <c r="AR265" s="1349">
        <v>-35500</v>
      </c>
      <c r="AS265" s="1350">
        <v>-36400</v>
      </c>
    </row>
    <row r="266" spans="1:45" s="998" customFormat="1" ht="15.6" customHeight="1">
      <c r="A266" s="171"/>
      <c r="B266" s="171"/>
      <c r="C266" s="1347"/>
      <c r="D266" s="247">
        <v>255</v>
      </c>
      <c r="F266" s="22"/>
      <c r="G266" s="505"/>
      <c r="H266" s="506"/>
      <c r="I266" s="507" t="s">
        <v>38</v>
      </c>
      <c r="J266" s="654"/>
      <c r="K266" s="654"/>
      <c r="L266" s="654"/>
      <c r="M266" s="654"/>
      <c r="N266" s="654"/>
      <c r="O266" s="654"/>
      <c r="P266" s="654"/>
      <c r="Q266" s="654"/>
      <c r="R266" s="508"/>
      <c r="S266" s="508"/>
      <c r="T266" s="1289"/>
      <c r="U266" s="508"/>
      <c r="V266" s="424"/>
      <c r="W266" s="1199"/>
      <c r="X266" s="508"/>
      <c r="Y266" s="1289"/>
      <c r="Z266" s="1199"/>
      <c r="AA266" s="1199"/>
      <c r="AB266" s="1199"/>
      <c r="AC266" s="508">
        <v>518683.25943599682</v>
      </c>
      <c r="AD266" s="508">
        <v>525356.23441999999</v>
      </c>
      <c r="AE266" s="508">
        <v>536418.40531499998</v>
      </c>
      <c r="AF266" s="508">
        <v>556700</v>
      </c>
      <c r="AG266" s="508">
        <v>581700</v>
      </c>
      <c r="AH266" s="508">
        <v>608200</v>
      </c>
      <c r="AI266" s="508">
        <v>635600</v>
      </c>
      <c r="AJ266" s="508">
        <v>658200</v>
      </c>
      <c r="AK266" s="508">
        <v>681600</v>
      </c>
      <c r="AL266" s="508">
        <v>705900</v>
      </c>
      <c r="AM266" s="508">
        <v>731100</v>
      </c>
      <c r="AN266" s="508">
        <v>757500</v>
      </c>
      <c r="AO266" s="508">
        <v>785100</v>
      </c>
      <c r="AP266" s="508">
        <v>813800</v>
      </c>
      <c r="AQ266" s="508">
        <v>843800</v>
      </c>
      <c r="AR266" s="508">
        <v>874900</v>
      </c>
      <c r="AS266" s="509">
        <v>907400</v>
      </c>
    </row>
    <row r="267" spans="1:45" s="420" customFormat="1" ht="15.6" customHeight="1">
      <c r="A267" s="171"/>
      <c r="B267" s="171"/>
      <c r="C267" s="1347"/>
      <c r="D267" s="247">
        <v>256</v>
      </c>
      <c r="F267" s="22"/>
      <c r="G267" s="131"/>
      <c r="H267" s="517" t="s">
        <v>791</v>
      </c>
      <c r="I267" s="472"/>
      <c r="J267" s="661"/>
      <c r="K267" s="661"/>
      <c r="L267" s="661"/>
      <c r="M267" s="661"/>
      <c r="N267" s="661"/>
      <c r="O267" s="661"/>
      <c r="P267" s="661"/>
      <c r="Q267" s="661"/>
      <c r="R267" s="477"/>
      <c r="S267" s="477"/>
      <c r="T267" s="1289"/>
      <c r="U267" s="477"/>
      <c r="V267" s="424"/>
      <c r="W267" s="1199"/>
      <c r="X267" s="477"/>
      <c r="Y267" s="1289"/>
      <c r="Z267" s="1199"/>
      <c r="AA267" s="1199"/>
      <c r="AB267" s="1199"/>
      <c r="AC267" s="473">
        <v>0</v>
      </c>
      <c r="AD267" s="473">
        <v>0</v>
      </c>
      <c r="AE267" s="473">
        <v>0</v>
      </c>
      <c r="AF267" s="473">
        <v>0</v>
      </c>
      <c r="AG267" s="473">
        <v>0</v>
      </c>
      <c r="AH267" s="473">
        <v>0</v>
      </c>
      <c r="AI267" s="473">
        <v>0</v>
      </c>
      <c r="AJ267" s="473">
        <v>0</v>
      </c>
      <c r="AK267" s="473">
        <v>0</v>
      </c>
      <c r="AL267" s="473">
        <v>0</v>
      </c>
      <c r="AM267" s="473">
        <v>0</v>
      </c>
      <c r="AN267" s="473">
        <v>0</v>
      </c>
      <c r="AO267" s="473">
        <v>0</v>
      </c>
      <c r="AP267" s="473">
        <v>0</v>
      </c>
      <c r="AQ267" s="473">
        <v>0</v>
      </c>
      <c r="AR267" s="473">
        <v>0</v>
      </c>
      <c r="AS267" s="1288">
        <v>0</v>
      </c>
    </row>
    <row r="268" spans="1:45" s="420" customFormat="1" ht="15.6" customHeight="1">
      <c r="A268" s="171"/>
      <c r="B268" s="171"/>
      <c r="C268" s="1347"/>
      <c r="D268" s="247">
        <v>257</v>
      </c>
      <c r="F268" s="22"/>
      <c r="G268" s="131"/>
      <c r="H268" s="20"/>
      <c r="I268" s="472" t="s">
        <v>623</v>
      </c>
      <c r="J268" s="661"/>
      <c r="K268" s="661"/>
      <c r="L268" s="661"/>
      <c r="M268" s="661"/>
      <c r="N268" s="661"/>
      <c r="O268" s="661"/>
      <c r="P268" s="661"/>
      <c r="Q268" s="661"/>
      <c r="R268" s="477"/>
      <c r="S268" s="477"/>
      <c r="T268" s="1289"/>
      <c r="U268" s="477"/>
      <c r="V268" s="424"/>
      <c r="W268" s="1199"/>
      <c r="X268" s="477"/>
      <c r="Y268" s="1289"/>
      <c r="Z268" s="1199"/>
      <c r="AA268" s="1199"/>
      <c r="AB268" s="1199"/>
      <c r="AC268" s="1348">
        <v>0</v>
      </c>
      <c r="AD268" s="1349">
        <v>0</v>
      </c>
      <c r="AE268" s="1349">
        <v>0</v>
      </c>
      <c r="AF268" s="1349">
        <v>0</v>
      </c>
      <c r="AG268" s="1349">
        <v>0</v>
      </c>
      <c r="AH268" s="1349">
        <v>0</v>
      </c>
      <c r="AI268" s="1349">
        <v>0</v>
      </c>
      <c r="AJ268" s="1349">
        <v>0</v>
      </c>
      <c r="AK268" s="1349">
        <v>0</v>
      </c>
      <c r="AL268" s="1349">
        <v>0</v>
      </c>
      <c r="AM268" s="1349">
        <v>0</v>
      </c>
      <c r="AN268" s="1349">
        <v>0</v>
      </c>
      <c r="AO268" s="1349">
        <v>0</v>
      </c>
      <c r="AP268" s="1349">
        <v>0</v>
      </c>
      <c r="AQ268" s="1349">
        <v>0</v>
      </c>
      <c r="AR268" s="1349">
        <v>0</v>
      </c>
      <c r="AS268" s="1350">
        <v>0</v>
      </c>
    </row>
    <row r="269" spans="1:45" s="420" customFormat="1" ht="15.6" customHeight="1">
      <c r="A269" s="171"/>
      <c r="B269" s="171"/>
      <c r="C269" s="1347"/>
      <c r="D269" s="247">
        <v>258</v>
      </c>
      <c r="F269" s="22"/>
      <c r="G269" s="131"/>
      <c r="H269" s="20"/>
      <c r="I269" s="472" t="s">
        <v>625</v>
      </c>
      <c r="J269" s="661"/>
      <c r="K269" s="661"/>
      <c r="L269" s="661"/>
      <c r="M269" s="661"/>
      <c r="N269" s="661"/>
      <c r="O269" s="661"/>
      <c r="P269" s="661"/>
      <c r="Q269" s="661"/>
      <c r="R269" s="477"/>
      <c r="S269" s="477"/>
      <c r="T269" s="1289"/>
      <c r="U269" s="477"/>
      <c r="V269" s="424"/>
      <c r="W269" s="1199"/>
      <c r="X269" s="477"/>
      <c r="Y269" s="1289"/>
      <c r="Z269" s="1199"/>
      <c r="AA269" s="1199"/>
      <c r="AB269" s="1199"/>
      <c r="AC269" s="1348">
        <v>0</v>
      </c>
      <c r="AD269" s="1349">
        <v>0</v>
      </c>
      <c r="AE269" s="1349">
        <v>0</v>
      </c>
      <c r="AF269" s="1349">
        <v>0</v>
      </c>
      <c r="AG269" s="1349">
        <v>0</v>
      </c>
      <c r="AH269" s="1349">
        <v>0</v>
      </c>
      <c r="AI269" s="1349">
        <v>0</v>
      </c>
      <c r="AJ269" s="1349">
        <v>0</v>
      </c>
      <c r="AK269" s="1349">
        <v>0</v>
      </c>
      <c r="AL269" s="1349">
        <v>0</v>
      </c>
      <c r="AM269" s="1349">
        <v>0</v>
      </c>
      <c r="AN269" s="1349">
        <v>0</v>
      </c>
      <c r="AO269" s="1349">
        <v>0</v>
      </c>
      <c r="AP269" s="1349">
        <v>0</v>
      </c>
      <c r="AQ269" s="1349">
        <v>0</v>
      </c>
      <c r="AR269" s="1349">
        <v>0</v>
      </c>
      <c r="AS269" s="1350">
        <v>0</v>
      </c>
    </row>
    <row r="270" spans="1:45" s="420" customFormat="1" ht="15.6" customHeight="1">
      <c r="A270" s="171"/>
      <c r="B270" s="171"/>
      <c r="C270" s="1347"/>
      <c r="D270" s="247">
        <v>259</v>
      </c>
      <c r="F270" s="22"/>
      <c r="G270" s="131"/>
      <c r="H270" s="20"/>
      <c r="I270" s="472" t="s">
        <v>626</v>
      </c>
      <c r="J270" s="661"/>
      <c r="K270" s="661"/>
      <c r="L270" s="661"/>
      <c r="M270" s="661"/>
      <c r="N270" s="661"/>
      <c r="O270" s="661"/>
      <c r="P270" s="661"/>
      <c r="Q270" s="661"/>
      <c r="R270" s="477"/>
      <c r="S270" s="477"/>
      <c r="T270" s="1289"/>
      <c r="U270" s="477"/>
      <c r="V270" s="424"/>
      <c r="W270" s="1199"/>
      <c r="X270" s="477"/>
      <c r="Y270" s="1289"/>
      <c r="Z270" s="1199"/>
      <c r="AA270" s="1199"/>
      <c r="AB270" s="1199"/>
      <c r="AC270" s="1348">
        <v>0</v>
      </c>
      <c r="AD270" s="1349">
        <v>0</v>
      </c>
      <c r="AE270" s="1349">
        <v>0</v>
      </c>
      <c r="AF270" s="1349">
        <v>0</v>
      </c>
      <c r="AG270" s="1349">
        <v>0</v>
      </c>
      <c r="AH270" s="1349">
        <v>0</v>
      </c>
      <c r="AI270" s="1349">
        <v>0</v>
      </c>
      <c r="AJ270" s="1349">
        <v>0</v>
      </c>
      <c r="AK270" s="1349">
        <v>0</v>
      </c>
      <c r="AL270" s="1349">
        <v>0</v>
      </c>
      <c r="AM270" s="1349">
        <v>0</v>
      </c>
      <c r="AN270" s="1349">
        <v>0</v>
      </c>
      <c r="AO270" s="1349">
        <v>0</v>
      </c>
      <c r="AP270" s="1349">
        <v>0</v>
      </c>
      <c r="AQ270" s="1349">
        <v>0</v>
      </c>
      <c r="AR270" s="1349">
        <v>0</v>
      </c>
      <c r="AS270" s="1350">
        <v>0</v>
      </c>
    </row>
    <row r="271" spans="1:45" s="420" customFormat="1" ht="15.6" customHeight="1">
      <c r="A271" s="171"/>
      <c r="B271" s="171"/>
      <c r="C271" s="1347"/>
      <c r="D271" s="247">
        <v>260</v>
      </c>
      <c r="F271" s="22"/>
      <c r="G271" s="131"/>
      <c r="H271" s="20"/>
      <c r="I271" s="472" t="s">
        <v>629</v>
      </c>
      <c r="J271" s="661"/>
      <c r="K271" s="661"/>
      <c r="L271" s="661"/>
      <c r="M271" s="661"/>
      <c r="N271" s="661"/>
      <c r="O271" s="661"/>
      <c r="P271" s="661"/>
      <c r="Q271" s="661"/>
      <c r="R271" s="477"/>
      <c r="S271" s="477"/>
      <c r="T271" s="1289"/>
      <c r="U271" s="477"/>
      <c r="V271" s="424"/>
      <c r="W271" s="1199"/>
      <c r="X271" s="477"/>
      <c r="Y271" s="1289"/>
      <c r="Z271" s="1199"/>
      <c r="AA271" s="1199"/>
      <c r="AB271" s="1199"/>
      <c r="AC271" s="1348">
        <v>0</v>
      </c>
      <c r="AD271" s="1349">
        <v>0</v>
      </c>
      <c r="AE271" s="1349">
        <v>0</v>
      </c>
      <c r="AF271" s="1349">
        <v>0</v>
      </c>
      <c r="AG271" s="1349">
        <v>0</v>
      </c>
      <c r="AH271" s="1349">
        <v>0</v>
      </c>
      <c r="AI271" s="1349">
        <v>0</v>
      </c>
      <c r="AJ271" s="1349">
        <v>0</v>
      </c>
      <c r="AK271" s="1349">
        <v>0</v>
      </c>
      <c r="AL271" s="1349">
        <v>0</v>
      </c>
      <c r="AM271" s="1349">
        <v>0</v>
      </c>
      <c r="AN271" s="1349">
        <v>0</v>
      </c>
      <c r="AO271" s="1349">
        <v>0</v>
      </c>
      <c r="AP271" s="1349">
        <v>0</v>
      </c>
      <c r="AQ271" s="1349">
        <v>0</v>
      </c>
      <c r="AR271" s="1349">
        <v>0</v>
      </c>
      <c r="AS271" s="1350">
        <v>0</v>
      </c>
    </row>
    <row r="272" spans="1:45" s="420" customFormat="1" ht="15.6" customHeight="1">
      <c r="A272" s="171"/>
      <c r="B272" s="171"/>
      <c r="C272" s="1347"/>
      <c r="D272" s="247">
        <v>261</v>
      </c>
      <c r="F272" s="22"/>
      <c r="G272" s="131"/>
      <c r="H272" s="20"/>
      <c r="I272" s="472" t="s">
        <v>632</v>
      </c>
      <c r="J272" s="661"/>
      <c r="K272" s="661"/>
      <c r="L272" s="661"/>
      <c r="M272" s="661"/>
      <c r="N272" s="661"/>
      <c r="O272" s="661"/>
      <c r="P272" s="661"/>
      <c r="Q272" s="661"/>
      <c r="R272" s="477"/>
      <c r="S272" s="477"/>
      <c r="T272" s="1289"/>
      <c r="U272" s="477"/>
      <c r="V272" s="424"/>
      <c r="W272" s="1199"/>
      <c r="X272" s="477"/>
      <c r="Y272" s="1289"/>
      <c r="Z272" s="1199"/>
      <c r="AA272" s="1199"/>
      <c r="AB272" s="1199"/>
      <c r="AC272" s="1348">
        <v>0</v>
      </c>
      <c r="AD272" s="1349">
        <v>0</v>
      </c>
      <c r="AE272" s="1349">
        <v>0</v>
      </c>
      <c r="AF272" s="1349">
        <v>0</v>
      </c>
      <c r="AG272" s="1349">
        <v>0</v>
      </c>
      <c r="AH272" s="1349">
        <v>0</v>
      </c>
      <c r="AI272" s="1349">
        <v>0</v>
      </c>
      <c r="AJ272" s="1349">
        <v>0</v>
      </c>
      <c r="AK272" s="1349">
        <v>0</v>
      </c>
      <c r="AL272" s="1349">
        <v>0</v>
      </c>
      <c r="AM272" s="1349">
        <v>0</v>
      </c>
      <c r="AN272" s="1349">
        <v>0</v>
      </c>
      <c r="AO272" s="1349">
        <v>0</v>
      </c>
      <c r="AP272" s="1349">
        <v>0</v>
      </c>
      <c r="AQ272" s="1349">
        <v>0</v>
      </c>
      <c r="AR272" s="1349">
        <v>0</v>
      </c>
      <c r="AS272" s="1350">
        <v>0</v>
      </c>
    </row>
    <row r="273" spans="1:45" s="420" customFormat="1" ht="15.6" customHeight="1">
      <c r="A273" s="171"/>
      <c r="B273" s="171"/>
      <c r="C273" s="1347"/>
      <c r="D273" s="247">
        <v>262</v>
      </c>
      <c r="F273" s="22"/>
      <c r="G273" s="131"/>
      <c r="H273" s="20"/>
      <c r="I273" s="115" t="s">
        <v>635</v>
      </c>
      <c r="J273" s="152"/>
      <c r="K273" s="152"/>
      <c r="L273" s="152"/>
      <c r="M273" s="152"/>
      <c r="N273" s="152"/>
      <c r="O273" s="152"/>
      <c r="P273" s="152"/>
      <c r="Q273" s="152"/>
      <c r="R273" s="477"/>
      <c r="S273" s="477"/>
      <c r="T273" s="1289"/>
      <c r="U273" s="477"/>
      <c r="V273" s="424"/>
      <c r="W273" s="1199"/>
      <c r="X273" s="477"/>
      <c r="Y273" s="1289"/>
      <c r="Z273" s="1199"/>
      <c r="AA273" s="1199"/>
      <c r="AB273" s="1199"/>
      <c r="AC273" s="1348">
        <v>0</v>
      </c>
      <c r="AD273" s="1349">
        <v>0</v>
      </c>
      <c r="AE273" s="1349">
        <v>0</v>
      </c>
      <c r="AF273" s="1349">
        <v>0</v>
      </c>
      <c r="AG273" s="1349">
        <v>0</v>
      </c>
      <c r="AH273" s="1349">
        <v>0</v>
      </c>
      <c r="AI273" s="1349">
        <v>0</v>
      </c>
      <c r="AJ273" s="1349">
        <v>0</v>
      </c>
      <c r="AK273" s="1349">
        <v>0</v>
      </c>
      <c r="AL273" s="1349">
        <v>0</v>
      </c>
      <c r="AM273" s="1349">
        <v>0</v>
      </c>
      <c r="AN273" s="1349">
        <v>0</v>
      </c>
      <c r="AO273" s="1349">
        <v>0</v>
      </c>
      <c r="AP273" s="1349">
        <v>0</v>
      </c>
      <c r="AQ273" s="1349">
        <v>0</v>
      </c>
      <c r="AR273" s="1349">
        <v>0</v>
      </c>
      <c r="AS273" s="1350">
        <v>0</v>
      </c>
    </row>
    <row r="274" spans="1:45" s="998" customFormat="1" ht="15.6" customHeight="1">
      <c r="A274" s="171"/>
      <c r="B274" s="171"/>
      <c r="C274" s="1347"/>
      <c r="D274" s="247">
        <v>263</v>
      </c>
      <c r="F274" s="22"/>
      <c r="G274" s="505"/>
      <c r="H274" s="506"/>
      <c r="I274" s="507" t="s">
        <v>38</v>
      </c>
      <c r="J274" s="654"/>
      <c r="K274" s="654"/>
      <c r="L274" s="654"/>
      <c r="M274" s="654"/>
      <c r="N274" s="654"/>
      <c r="O274" s="654"/>
      <c r="P274" s="654"/>
      <c r="Q274" s="654"/>
      <c r="R274" s="508"/>
      <c r="S274" s="508"/>
      <c r="T274" s="1289"/>
      <c r="U274" s="508"/>
      <c r="V274" s="424"/>
      <c r="W274" s="1199"/>
      <c r="X274" s="508"/>
      <c r="Y274" s="1289"/>
      <c r="Z274" s="1199"/>
      <c r="AA274" s="1199"/>
      <c r="AB274" s="1199"/>
      <c r="AC274" s="508">
        <v>0</v>
      </c>
      <c r="AD274" s="508">
        <v>0</v>
      </c>
      <c r="AE274" s="508">
        <v>0</v>
      </c>
      <c r="AF274" s="508">
        <v>0</v>
      </c>
      <c r="AG274" s="508">
        <v>0</v>
      </c>
      <c r="AH274" s="508">
        <v>0</v>
      </c>
      <c r="AI274" s="508">
        <v>0</v>
      </c>
      <c r="AJ274" s="508">
        <v>0</v>
      </c>
      <c r="AK274" s="508">
        <v>0</v>
      </c>
      <c r="AL274" s="508">
        <v>0</v>
      </c>
      <c r="AM274" s="508">
        <v>0</v>
      </c>
      <c r="AN274" s="508">
        <v>0</v>
      </c>
      <c r="AO274" s="508">
        <v>0</v>
      </c>
      <c r="AP274" s="508">
        <v>0</v>
      </c>
      <c r="AQ274" s="508">
        <v>0</v>
      </c>
      <c r="AR274" s="508">
        <v>0</v>
      </c>
      <c r="AS274" s="509">
        <v>0</v>
      </c>
    </row>
    <row r="275" spans="1:45" s="998" customFormat="1" ht="15.6" customHeight="1">
      <c r="A275" s="171"/>
      <c r="B275" s="171"/>
      <c r="C275" s="1347"/>
      <c r="D275" s="247">
        <v>264</v>
      </c>
      <c r="F275" s="22"/>
      <c r="G275" s="525"/>
      <c r="H275" s="526" t="s">
        <v>38</v>
      </c>
      <c r="I275" s="527"/>
      <c r="J275" s="1300"/>
      <c r="K275" s="1300"/>
      <c r="L275" s="1300"/>
      <c r="M275" s="1300"/>
      <c r="N275" s="1300"/>
      <c r="O275" s="1300"/>
      <c r="P275" s="1300"/>
      <c r="Q275" s="1300"/>
      <c r="R275" s="528"/>
      <c r="S275" s="528"/>
      <c r="T275" s="1289"/>
      <c r="U275" s="528"/>
      <c r="V275" s="424"/>
      <c r="W275" s="1199"/>
      <c r="X275" s="528"/>
      <c r="Y275" s="1289"/>
      <c r="Z275" s="1199"/>
      <c r="AA275" s="1199"/>
      <c r="AB275" s="1199"/>
      <c r="AC275" s="528">
        <v>209327600.9774273</v>
      </c>
      <c r="AD275" s="528">
        <v>216155215.33558664</v>
      </c>
      <c r="AE275" s="528">
        <v>222516559.54893672</v>
      </c>
      <c r="AF275" s="528">
        <v>228660500</v>
      </c>
      <c r="AG275" s="528">
        <v>237619000</v>
      </c>
      <c r="AH275" s="528">
        <v>247318600</v>
      </c>
      <c r="AI275" s="528">
        <v>257567600</v>
      </c>
      <c r="AJ275" s="528">
        <v>266637900</v>
      </c>
      <c r="AK275" s="528">
        <v>275228800</v>
      </c>
      <c r="AL275" s="528">
        <v>284064800</v>
      </c>
      <c r="AM275" s="528">
        <v>293240000</v>
      </c>
      <c r="AN275" s="528">
        <v>302849300</v>
      </c>
      <c r="AO275" s="528">
        <v>312882400</v>
      </c>
      <c r="AP275" s="528">
        <v>323202700</v>
      </c>
      <c r="AQ275" s="528">
        <v>333928700</v>
      </c>
      <c r="AR275" s="528">
        <v>345076600</v>
      </c>
      <c r="AS275" s="528">
        <v>356666400</v>
      </c>
    </row>
    <row r="276" spans="1:45" s="420" customFormat="1" ht="15.6" customHeight="1">
      <c r="A276" s="171"/>
      <c r="B276" s="171"/>
      <c r="C276" s="1347"/>
      <c r="D276" s="247">
        <v>265</v>
      </c>
      <c r="F276" s="22"/>
      <c r="G276" s="471" t="s">
        <v>792</v>
      </c>
      <c r="H276" s="490"/>
      <c r="I276" s="472"/>
      <c r="J276" s="661"/>
      <c r="K276" s="661"/>
      <c r="L276" s="661"/>
      <c r="M276" s="661"/>
      <c r="N276" s="661"/>
      <c r="O276" s="661"/>
      <c r="P276" s="661"/>
      <c r="Q276" s="661"/>
      <c r="R276" s="477"/>
      <c r="S276" s="477"/>
      <c r="T276" s="1289"/>
      <c r="U276" s="477"/>
      <c r="V276" s="424"/>
      <c r="W276" s="1199"/>
      <c r="X276" s="477"/>
      <c r="Y276" s="1289"/>
      <c r="Z276" s="1199"/>
      <c r="AA276" s="1199"/>
      <c r="AB276" s="1199"/>
      <c r="AC276" s="473"/>
      <c r="AD276" s="473"/>
      <c r="AE276" s="473"/>
      <c r="AF276" s="473"/>
      <c r="AG276" s="473"/>
      <c r="AH276" s="473"/>
      <c r="AI276" s="473"/>
      <c r="AJ276" s="473"/>
      <c r="AK276" s="473"/>
      <c r="AL276" s="473"/>
      <c r="AM276" s="473"/>
      <c r="AN276" s="473"/>
      <c r="AO276" s="473"/>
      <c r="AP276" s="473"/>
      <c r="AQ276" s="473"/>
      <c r="AR276" s="473"/>
      <c r="AS276" s="1288"/>
    </row>
    <row r="277" spans="1:45" s="420" customFormat="1" ht="15.6" customHeight="1">
      <c r="A277" s="171"/>
      <c r="B277" s="171"/>
      <c r="C277" s="1347"/>
      <c r="D277" s="247">
        <v>266</v>
      </c>
      <c r="F277" s="22"/>
      <c r="G277" s="131"/>
      <c r="H277" s="658" t="s">
        <v>793</v>
      </c>
      <c r="I277" s="472"/>
      <c r="J277" s="661"/>
      <c r="K277" s="661"/>
      <c r="L277" s="661"/>
      <c r="M277" s="661"/>
      <c r="N277" s="661"/>
      <c r="O277" s="661"/>
      <c r="P277" s="661"/>
      <c r="Q277" s="661"/>
      <c r="R277" s="477"/>
      <c r="S277" s="477"/>
      <c r="T277" s="1289"/>
      <c r="U277" s="477"/>
      <c r="V277" s="424"/>
      <c r="W277" s="1199"/>
      <c r="X277" s="477"/>
      <c r="Y277" s="1289"/>
      <c r="Z277" s="1199"/>
      <c r="AA277" s="1199"/>
      <c r="AB277" s="1199"/>
      <c r="AC277" s="473"/>
      <c r="AD277" s="473"/>
      <c r="AE277" s="473"/>
      <c r="AF277" s="473"/>
      <c r="AG277" s="473"/>
      <c r="AH277" s="473"/>
      <c r="AI277" s="473"/>
      <c r="AJ277" s="473"/>
      <c r="AK277" s="473"/>
      <c r="AL277" s="473"/>
      <c r="AM277" s="473"/>
      <c r="AN277" s="473"/>
      <c r="AO277" s="473"/>
      <c r="AP277" s="473"/>
      <c r="AQ277" s="473"/>
      <c r="AR277" s="473"/>
      <c r="AS277" s="1288"/>
    </row>
    <row r="278" spans="1:45" s="420" customFormat="1" ht="15.6" customHeight="1">
      <c r="A278" s="171"/>
      <c r="B278" s="171"/>
      <c r="C278" s="1347"/>
      <c r="D278" s="247">
        <v>267</v>
      </c>
      <c r="F278" s="22"/>
      <c r="G278" s="131"/>
      <c r="H278" s="20"/>
      <c r="I278" s="472" t="s">
        <v>623</v>
      </c>
      <c r="J278" s="661"/>
      <c r="K278" s="661"/>
      <c r="L278" s="661"/>
      <c r="M278" s="661"/>
      <c r="N278" s="661"/>
      <c r="O278" s="661"/>
      <c r="P278" s="661"/>
      <c r="Q278" s="661"/>
      <c r="R278" s="477"/>
      <c r="S278" s="477"/>
      <c r="T278" s="1289"/>
      <c r="U278" s="477"/>
      <c r="V278" s="424"/>
      <c r="W278" s="1199"/>
      <c r="X278" s="477"/>
      <c r="Y278" s="1289"/>
      <c r="Z278" s="1199"/>
      <c r="AA278" s="1199"/>
      <c r="AB278" s="1199"/>
      <c r="AC278" s="1348">
        <v>7481565.0275850231</v>
      </c>
      <c r="AD278" s="1349">
        <v>8499979.1363066696</v>
      </c>
      <c r="AE278" s="1349">
        <v>8933506.558149999</v>
      </c>
      <c r="AF278" s="1349">
        <v>9271500</v>
      </c>
      <c r="AG278" s="1349">
        <v>9689200</v>
      </c>
      <c r="AH278" s="1349">
        <v>10131700</v>
      </c>
      <c r="AI278" s="1349">
        <v>10588400</v>
      </c>
      <c r="AJ278" s="1349">
        <v>10965300</v>
      </c>
      <c r="AK278" s="1349">
        <v>11355800</v>
      </c>
      <c r="AL278" s="1349">
        <v>11760500</v>
      </c>
      <c r="AM278" s="1349">
        <v>12182800</v>
      </c>
      <c r="AN278" s="1349">
        <v>12623500</v>
      </c>
      <c r="AO278" s="1349">
        <v>13083200</v>
      </c>
      <c r="AP278" s="1349">
        <v>13562600</v>
      </c>
      <c r="AQ278" s="1349">
        <v>14062400</v>
      </c>
      <c r="AR278" s="1349">
        <v>14583400</v>
      </c>
      <c r="AS278" s="1350">
        <v>15126400</v>
      </c>
    </row>
    <row r="279" spans="1:45" s="420" customFormat="1" ht="15.6" customHeight="1">
      <c r="A279" s="171"/>
      <c r="B279" s="171"/>
      <c r="C279" s="1347"/>
      <c r="D279" s="247">
        <v>268</v>
      </c>
      <c r="F279" s="22"/>
      <c r="G279" s="131"/>
      <c r="H279" s="20"/>
      <c r="I279" s="472" t="s">
        <v>625</v>
      </c>
      <c r="J279" s="661"/>
      <c r="K279" s="661"/>
      <c r="L279" s="661"/>
      <c r="M279" s="661"/>
      <c r="N279" s="661"/>
      <c r="O279" s="661"/>
      <c r="P279" s="661"/>
      <c r="Q279" s="661"/>
      <c r="R279" s="477"/>
      <c r="S279" s="477"/>
      <c r="T279" s="1289"/>
      <c r="U279" s="477"/>
      <c r="V279" s="424"/>
      <c r="W279" s="1199"/>
      <c r="X279" s="477"/>
      <c r="Y279" s="1289"/>
      <c r="Z279" s="1199"/>
      <c r="AA279" s="1199"/>
      <c r="AB279" s="1199"/>
      <c r="AC279" s="1348">
        <v>966114.46240762959</v>
      </c>
      <c r="AD279" s="1349">
        <v>968800</v>
      </c>
      <c r="AE279" s="1349">
        <v>984400</v>
      </c>
      <c r="AF279" s="1349">
        <v>1009000</v>
      </c>
      <c r="AG279" s="1349">
        <v>1034200</v>
      </c>
      <c r="AH279" s="1349">
        <v>1060100</v>
      </c>
      <c r="AI279" s="1349">
        <v>1086600</v>
      </c>
      <c r="AJ279" s="1349">
        <v>1113800</v>
      </c>
      <c r="AK279" s="1349">
        <v>1141600</v>
      </c>
      <c r="AL279" s="1349">
        <v>1170100</v>
      </c>
      <c r="AM279" s="1349">
        <v>1199400</v>
      </c>
      <c r="AN279" s="1349">
        <v>1229400</v>
      </c>
      <c r="AO279" s="1349">
        <v>1260100</v>
      </c>
      <c r="AP279" s="1349">
        <v>1291600</v>
      </c>
      <c r="AQ279" s="1349">
        <v>1323900</v>
      </c>
      <c r="AR279" s="1349">
        <v>1357000</v>
      </c>
      <c r="AS279" s="1350">
        <v>1390900</v>
      </c>
    </row>
    <row r="280" spans="1:45" s="420" customFormat="1" ht="15.6" customHeight="1">
      <c r="A280" s="171"/>
      <c r="B280" s="171"/>
      <c r="C280" s="1347"/>
      <c r="D280" s="247">
        <v>269</v>
      </c>
      <c r="F280" s="22"/>
      <c r="G280" s="131"/>
      <c r="H280" s="20"/>
      <c r="I280" s="472" t="s">
        <v>626</v>
      </c>
      <c r="J280" s="661"/>
      <c r="K280" s="661"/>
      <c r="L280" s="661"/>
      <c r="M280" s="661"/>
      <c r="N280" s="661"/>
      <c r="O280" s="661"/>
      <c r="P280" s="661"/>
      <c r="Q280" s="661"/>
      <c r="R280" s="477"/>
      <c r="S280" s="477"/>
      <c r="T280" s="1289"/>
      <c r="U280" s="477"/>
      <c r="V280" s="424"/>
      <c r="W280" s="1199"/>
      <c r="X280" s="477"/>
      <c r="Y280" s="1289"/>
      <c r="Z280" s="1199"/>
      <c r="AA280" s="1199"/>
      <c r="AB280" s="1199"/>
      <c r="AC280" s="1348">
        <v>0</v>
      </c>
      <c r="AD280" s="1349">
        <v>0</v>
      </c>
      <c r="AE280" s="1349">
        <v>0</v>
      </c>
      <c r="AF280" s="1349">
        <v>0</v>
      </c>
      <c r="AG280" s="1349">
        <v>0</v>
      </c>
      <c r="AH280" s="1349">
        <v>0</v>
      </c>
      <c r="AI280" s="1349">
        <v>0</v>
      </c>
      <c r="AJ280" s="1349">
        <v>0</v>
      </c>
      <c r="AK280" s="1349">
        <v>0</v>
      </c>
      <c r="AL280" s="1349">
        <v>0</v>
      </c>
      <c r="AM280" s="1349">
        <v>0</v>
      </c>
      <c r="AN280" s="1349">
        <v>0</v>
      </c>
      <c r="AO280" s="1349">
        <v>0</v>
      </c>
      <c r="AP280" s="1349">
        <v>0</v>
      </c>
      <c r="AQ280" s="1349">
        <v>0</v>
      </c>
      <c r="AR280" s="1349">
        <v>0</v>
      </c>
      <c r="AS280" s="1350">
        <v>0</v>
      </c>
    </row>
    <row r="281" spans="1:45" s="420" customFormat="1" ht="15.6" customHeight="1">
      <c r="A281" s="171"/>
      <c r="B281" s="171"/>
      <c r="C281" s="1347"/>
      <c r="D281" s="247">
        <v>270</v>
      </c>
      <c r="F281" s="22"/>
      <c r="G281" s="131"/>
      <c r="H281" s="20"/>
      <c r="I281" s="472" t="s">
        <v>629</v>
      </c>
      <c r="J281" s="661"/>
      <c r="K281" s="661"/>
      <c r="L281" s="661"/>
      <c r="M281" s="661"/>
      <c r="N281" s="661"/>
      <c r="O281" s="661"/>
      <c r="P281" s="661"/>
      <c r="Q281" s="661"/>
      <c r="R281" s="477"/>
      <c r="S281" s="477"/>
      <c r="T281" s="1289"/>
      <c r="U281" s="477"/>
      <c r="V281" s="424"/>
      <c r="W281" s="1199"/>
      <c r="X281" s="477"/>
      <c r="Y281" s="1289"/>
      <c r="Z281" s="1199"/>
      <c r="AA281" s="1199"/>
      <c r="AB281" s="1199"/>
      <c r="AC281" s="1348">
        <v>0</v>
      </c>
      <c r="AD281" s="1349">
        <v>0</v>
      </c>
      <c r="AE281" s="1349">
        <v>0</v>
      </c>
      <c r="AF281" s="1349">
        <v>0</v>
      </c>
      <c r="AG281" s="1349">
        <v>0</v>
      </c>
      <c r="AH281" s="1349">
        <v>0</v>
      </c>
      <c r="AI281" s="1349">
        <v>0</v>
      </c>
      <c r="AJ281" s="1349">
        <v>0</v>
      </c>
      <c r="AK281" s="1349">
        <v>0</v>
      </c>
      <c r="AL281" s="1349">
        <v>0</v>
      </c>
      <c r="AM281" s="1349">
        <v>0</v>
      </c>
      <c r="AN281" s="1349">
        <v>0</v>
      </c>
      <c r="AO281" s="1349">
        <v>0</v>
      </c>
      <c r="AP281" s="1349">
        <v>0</v>
      </c>
      <c r="AQ281" s="1349">
        <v>0</v>
      </c>
      <c r="AR281" s="1349">
        <v>0</v>
      </c>
      <c r="AS281" s="1350">
        <v>0</v>
      </c>
    </row>
    <row r="282" spans="1:45" s="420" customFormat="1" ht="15.6" customHeight="1">
      <c r="A282" s="171"/>
      <c r="B282" s="171"/>
      <c r="C282" s="1347"/>
      <c r="D282" s="247">
        <v>271</v>
      </c>
      <c r="F282" s="22"/>
      <c r="G282" s="131"/>
      <c r="H282" s="20"/>
      <c r="I282" s="472" t="s">
        <v>632</v>
      </c>
      <c r="J282" s="661"/>
      <c r="K282" s="661"/>
      <c r="L282" s="661"/>
      <c r="M282" s="661"/>
      <c r="N282" s="661"/>
      <c r="O282" s="661"/>
      <c r="P282" s="661"/>
      <c r="Q282" s="661"/>
      <c r="R282" s="477"/>
      <c r="S282" s="477"/>
      <c r="T282" s="1289"/>
      <c r="U282" s="477"/>
      <c r="V282" s="424"/>
      <c r="W282" s="1199"/>
      <c r="X282" s="477"/>
      <c r="Y282" s="1289"/>
      <c r="Z282" s="1199"/>
      <c r="AA282" s="1199"/>
      <c r="AB282" s="1199"/>
      <c r="AC282" s="1348">
        <v>202260.70548507251</v>
      </c>
      <c r="AD282" s="1349">
        <v>197750</v>
      </c>
      <c r="AE282" s="1349">
        <v>221750</v>
      </c>
      <c r="AF282" s="1349">
        <v>227300</v>
      </c>
      <c r="AG282" s="1349">
        <v>233000</v>
      </c>
      <c r="AH282" s="1349">
        <v>238800</v>
      </c>
      <c r="AI282" s="1349">
        <v>244800</v>
      </c>
      <c r="AJ282" s="1349">
        <v>250900</v>
      </c>
      <c r="AK282" s="1349">
        <v>257200</v>
      </c>
      <c r="AL282" s="1349">
        <v>263600</v>
      </c>
      <c r="AM282" s="1349">
        <v>270200</v>
      </c>
      <c r="AN282" s="1349">
        <v>277000</v>
      </c>
      <c r="AO282" s="1349">
        <v>283900</v>
      </c>
      <c r="AP282" s="1349">
        <v>291000</v>
      </c>
      <c r="AQ282" s="1349">
        <v>298300</v>
      </c>
      <c r="AR282" s="1349">
        <v>305800</v>
      </c>
      <c r="AS282" s="1350">
        <v>313400</v>
      </c>
    </row>
    <row r="283" spans="1:45" s="420" customFormat="1" ht="15.6" customHeight="1">
      <c r="A283" s="171"/>
      <c r="B283" s="171"/>
      <c r="C283" s="1347"/>
      <c r="D283" s="247">
        <v>272</v>
      </c>
      <c r="F283" s="22"/>
      <c r="G283" s="131"/>
      <c r="H283" s="20"/>
      <c r="I283" s="115" t="s">
        <v>635</v>
      </c>
      <c r="J283" s="152"/>
      <c r="K283" s="152"/>
      <c r="L283" s="152"/>
      <c r="M283" s="152"/>
      <c r="N283" s="152"/>
      <c r="O283" s="152"/>
      <c r="P283" s="152"/>
      <c r="Q283" s="152"/>
      <c r="R283" s="477"/>
      <c r="S283" s="477"/>
      <c r="T283" s="1289"/>
      <c r="U283" s="477"/>
      <c r="V283" s="424"/>
      <c r="W283" s="1199"/>
      <c r="X283" s="477"/>
      <c r="Y283" s="1289"/>
      <c r="Z283" s="1199"/>
      <c r="AA283" s="1199"/>
      <c r="AB283" s="1199"/>
      <c r="AC283" s="1348">
        <v>-2170759.8009066698</v>
      </c>
      <c r="AD283" s="1349">
        <v>-437700</v>
      </c>
      <c r="AE283" s="1349">
        <v>-464700</v>
      </c>
      <c r="AF283" s="1349">
        <v>-476300</v>
      </c>
      <c r="AG283" s="1349">
        <v>-488200</v>
      </c>
      <c r="AH283" s="1349">
        <v>-500400</v>
      </c>
      <c r="AI283" s="1349">
        <v>-512900</v>
      </c>
      <c r="AJ283" s="1349">
        <v>-525700</v>
      </c>
      <c r="AK283" s="1349">
        <v>-538800</v>
      </c>
      <c r="AL283" s="1349">
        <v>-552300</v>
      </c>
      <c r="AM283" s="1349">
        <v>-566100</v>
      </c>
      <c r="AN283" s="1349">
        <v>-580300</v>
      </c>
      <c r="AO283" s="1349">
        <v>-594800</v>
      </c>
      <c r="AP283" s="1349">
        <v>-609700</v>
      </c>
      <c r="AQ283" s="1349">
        <v>-624900</v>
      </c>
      <c r="AR283" s="1349">
        <v>-640500</v>
      </c>
      <c r="AS283" s="1350">
        <v>-656500</v>
      </c>
    </row>
    <row r="284" spans="1:45" s="998" customFormat="1" ht="15.6" customHeight="1">
      <c r="A284" s="171"/>
      <c r="B284" s="171"/>
      <c r="C284" s="1347"/>
      <c r="D284" s="247">
        <v>273</v>
      </c>
      <c r="F284" s="22"/>
      <c r="G284" s="487"/>
      <c r="H284" s="82"/>
      <c r="I284" s="536" t="s">
        <v>38</v>
      </c>
      <c r="J284" s="146"/>
      <c r="K284" s="146"/>
      <c r="L284" s="146"/>
      <c r="M284" s="146"/>
      <c r="N284" s="146"/>
      <c r="O284" s="146"/>
      <c r="P284" s="146"/>
      <c r="Q284" s="146"/>
      <c r="R284" s="519"/>
      <c r="S284" s="519"/>
      <c r="T284" s="1289"/>
      <c r="U284" s="519"/>
      <c r="V284" s="424"/>
      <c r="W284" s="1199"/>
      <c r="X284" s="519"/>
      <c r="Y284" s="1289"/>
      <c r="Z284" s="1199"/>
      <c r="AA284" s="1199"/>
      <c r="AB284" s="1199"/>
      <c r="AC284" s="519">
        <v>6479180.3945710547</v>
      </c>
      <c r="AD284" s="519">
        <v>9228829.1363066696</v>
      </c>
      <c r="AE284" s="519">
        <v>9674956.558149999</v>
      </c>
      <c r="AF284" s="519">
        <v>10031500</v>
      </c>
      <c r="AG284" s="519">
        <v>10468200</v>
      </c>
      <c r="AH284" s="519">
        <v>10930200</v>
      </c>
      <c r="AI284" s="519">
        <v>11406900</v>
      </c>
      <c r="AJ284" s="519">
        <v>11804300</v>
      </c>
      <c r="AK284" s="519">
        <v>12215800</v>
      </c>
      <c r="AL284" s="519">
        <v>12641900</v>
      </c>
      <c r="AM284" s="519">
        <v>13086300</v>
      </c>
      <c r="AN284" s="519">
        <v>13549600</v>
      </c>
      <c r="AO284" s="519">
        <v>14032400</v>
      </c>
      <c r="AP284" s="519">
        <v>14535500</v>
      </c>
      <c r="AQ284" s="519">
        <v>15059700</v>
      </c>
      <c r="AR284" s="519">
        <v>15605700</v>
      </c>
      <c r="AS284" s="520">
        <v>16174200</v>
      </c>
    </row>
    <row r="285" spans="1:45" s="420" customFormat="1" ht="15.6" customHeight="1">
      <c r="A285" s="171"/>
      <c r="B285" s="171"/>
      <c r="C285" s="1347"/>
      <c r="D285" s="247">
        <v>274</v>
      </c>
      <c r="F285" s="22"/>
      <c r="G285" s="483" t="s">
        <v>794</v>
      </c>
      <c r="H285" s="484"/>
      <c r="I285" s="485"/>
      <c r="J285" s="510"/>
      <c r="K285" s="510"/>
      <c r="L285" s="510"/>
      <c r="M285" s="510"/>
      <c r="N285" s="510"/>
      <c r="O285" s="510"/>
      <c r="P285" s="510"/>
      <c r="Q285" s="510"/>
      <c r="R285" s="511"/>
      <c r="S285" s="511"/>
      <c r="T285" s="1289"/>
      <c r="U285" s="511"/>
      <c r="V285" s="424"/>
      <c r="W285" s="1199"/>
      <c r="X285" s="511"/>
      <c r="Y285" s="1289"/>
      <c r="Z285" s="1199"/>
      <c r="AA285" s="1199"/>
      <c r="AB285" s="1199"/>
      <c r="AC285" s="486"/>
      <c r="AD285" s="486"/>
      <c r="AE285" s="486"/>
      <c r="AF285" s="486"/>
      <c r="AG285" s="486"/>
      <c r="AH285" s="486"/>
      <c r="AI285" s="486"/>
      <c r="AJ285" s="486"/>
      <c r="AK285" s="486"/>
      <c r="AL285" s="486"/>
      <c r="AM285" s="486"/>
      <c r="AN285" s="486"/>
      <c r="AO285" s="486"/>
      <c r="AP285" s="486"/>
      <c r="AQ285" s="486"/>
      <c r="AR285" s="486"/>
      <c r="AS285" s="431"/>
    </row>
    <row r="286" spans="1:45" s="420" customFormat="1" ht="15.6" customHeight="1">
      <c r="A286" s="171"/>
      <c r="B286" s="171"/>
      <c r="C286" s="1347"/>
      <c r="D286" s="247">
        <v>275</v>
      </c>
      <c r="F286" s="22"/>
      <c r="G286" s="471"/>
      <c r="H286" s="490" t="s">
        <v>795</v>
      </c>
      <c r="I286" s="472"/>
      <c r="J286" s="661"/>
      <c r="K286" s="661"/>
      <c r="L286" s="661"/>
      <c r="M286" s="661"/>
      <c r="N286" s="661"/>
      <c r="O286" s="661"/>
      <c r="P286" s="661"/>
      <c r="Q286" s="661"/>
      <c r="R286" s="477"/>
      <c r="S286" s="477"/>
      <c r="T286" s="1289"/>
      <c r="U286" s="477"/>
      <c r="V286" s="424"/>
      <c r="W286" s="1199"/>
      <c r="X286" s="477"/>
      <c r="Y286" s="1289"/>
      <c r="Z286" s="1199"/>
      <c r="AA286" s="1199"/>
      <c r="AB286" s="1199"/>
      <c r="AC286" s="473"/>
      <c r="AD286" s="473"/>
      <c r="AE286" s="473"/>
      <c r="AF286" s="473"/>
      <c r="AG286" s="473"/>
      <c r="AH286" s="473"/>
      <c r="AI286" s="473"/>
      <c r="AJ286" s="473"/>
      <c r="AK286" s="473"/>
      <c r="AL286" s="473"/>
      <c r="AM286" s="473"/>
      <c r="AN286" s="473"/>
      <c r="AO286" s="473"/>
      <c r="AP286" s="473"/>
      <c r="AQ286" s="473"/>
      <c r="AR286" s="473"/>
      <c r="AS286" s="1288"/>
    </row>
    <row r="287" spans="1:45" s="420" customFormat="1" ht="15.6" customHeight="1">
      <c r="A287" s="171"/>
      <c r="B287" s="171"/>
      <c r="C287" s="1347"/>
      <c r="D287" s="247">
        <v>276</v>
      </c>
      <c r="F287" s="22"/>
      <c r="G287" s="131"/>
      <c r="H287" s="20"/>
      <c r="I287" s="472" t="s">
        <v>623</v>
      </c>
      <c r="J287" s="661"/>
      <c r="K287" s="661"/>
      <c r="L287" s="661"/>
      <c r="M287" s="661"/>
      <c r="N287" s="661"/>
      <c r="O287" s="661"/>
      <c r="P287" s="661"/>
      <c r="Q287" s="661"/>
      <c r="R287" s="477"/>
      <c r="S287" s="477"/>
      <c r="T287" s="1289"/>
      <c r="U287" s="477"/>
      <c r="V287" s="424"/>
      <c r="W287" s="1199"/>
      <c r="X287" s="477"/>
      <c r="Y287" s="1289"/>
      <c r="Z287" s="1199"/>
      <c r="AA287" s="1199"/>
      <c r="AB287" s="1199"/>
      <c r="AC287" s="1348">
        <v>14793571.962526755</v>
      </c>
      <c r="AD287" s="1349">
        <v>15626439.353466662</v>
      </c>
      <c r="AE287" s="1349">
        <v>16202584.197699999</v>
      </c>
      <c r="AF287" s="1349">
        <v>16815500</v>
      </c>
      <c r="AG287" s="1349">
        <v>17573100</v>
      </c>
      <c r="AH287" s="1349">
        <v>18375700</v>
      </c>
      <c r="AI287" s="1349">
        <v>19204100</v>
      </c>
      <c r="AJ287" s="1349">
        <v>19887600</v>
      </c>
      <c r="AK287" s="1349">
        <v>20595900</v>
      </c>
      <c r="AL287" s="1349">
        <v>21329800</v>
      </c>
      <c r="AM287" s="1349">
        <v>22095800</v>
      </c>
      <c r="AN287" s="1349">
        <v>22895000</v>
      </c>
      <c r="AO287" s="1349">
        <v>23728700</v>
      </c>
      <c r="AP287" s="1349">
        <v>24598100</v>
      </c>
      <c r="AQ287" s="1349">
        <v>25504600</v>
      </c>
      <c r="AR287" s="1349">
        <v>26449500</v>
      </c>
      <c r="AS287" s="1350">
        <v>27434400</v>
      </c>
    </row>
    <row r="288" spans="1:45" s="420" customFormat="1" ht="15.6" customHeight="1">
      <c r="A288" s="171"/>
      <c r="B288" s="171"/>
      <c r="C288" s="1347"/>
      <c r="D288" s="247">
        <v>277</v>
      </c>
      <c r="F288" s="22"/>
      <c r="G288" s="131"/>
      <c r="H288" s="20"/>
      <c r="I288" s="472" t="s">
        <v>625</v>
      </c>
      <c r="J288" s="661"/>
      <c r="K288" s="661"/>
      <c r="L288" s="661"/>
      <c r="M288" s="661"/>
      <c r="N288" s="661"/>
      <c r="O288" s="661"/>
      <c r="P288" s="661"/>
      <c r="Q288" s="661"/>
      <c r="R288" s="477"/>
      <c r="S288" s="477"/>
      <c r="T288" s="1289"/>
      <c r="U288" s="477"/>
      <c r="V288" s="424"/>
      <c r="W288" s="1199"/>
      <c r="X288" s="477"/>
      <c r="Y288" s="1289"/>
      <c r="Z288" s="1199"/>
      <c r="AA288" s="1199"/>
      <c r="AB288" s="1199"/>
      <c r="AC288" s="1348">
        <v>2964541.4035207955</v>
      </c>
      <c r="AD288" s="1349">
        <v>3316000</v>
      </c>
      <c r="AE288" s="1349">
        <v>3241650</v>
      </c>
      <c r="AF288" s="1349">
        <v>3322700</v>
      </c>
      <c r="AG288" s="1349">
        <v>3405800</v>
      </c>
      <c r="AH288" s="1349">
        <v>3490900</v>
      </c>
      <c r="AI288" s="1349">
        <v>3578200</v>
      </c>
      <c r="AJ288" s="1349">
        <v>3667700</v>
      </c>
      <c r="AK288" s="1349">
        <v>3759400</v>
      </c>
      <c r="AL288" s="1349">
        <v>3853400</v>
      </c>
      <c r="AM288" s="1349">
        <v>3949700</v>
      </c>
      <c r="AN288" s="1349">
        <v>4048400</v>
      </c>
      <c r="AO288" s="1349">
        <v>4149600</v>
      </c>
      <c r="AP288" s="1349">
        <v>4253300</v>
      </c>
      <c r="AQ288" s="1349">
        <v>4359600</v>
      </c>
      <c r="AR288" s="1349">
        <v>4468600</v>
      </c>
      <c r="AS288" s="1350">
        <v>4580300</v>
      </c>
    </row>
    <row r="289" spans="1:45" s="420" customFormat="1" ht="15.6" customHeight="1">
      <c r="A289" s="171"/>
      <c r="B289" s="171"/>
      <c r="C289" s="1347"/>
      <c r="D289" s="247">
        <v>278</v>
      </c>
      <c r="F289" s="22"/>
      <c r="G289" s="131"/>
      <c r="H289" s="20"/>
      <c r="I289" s="472" t="s">
        <v>626</v>
      </c>
      <c r="J289" s="661"/>
      <c r="K289" s="661"/>
      <c r="L289" s="661"/>
      <c r="M289" s="661"/>
      <c r="N289" s="661"/>
      <c r="O289" s="661"/>
      <c r="P289" s="661"/>
      <c r="Q289" s="661"/>
      <c r="R289" s="477"/>
      <c r="S289" s="477"/>
      <c r="T289" s="1289"/>
      <c r="U289" s="477"/>
      <c r="V289" s="424"/>
      <c r="W289" s="1199"/>
      <c r="X289" s="477"/>
      <c r="Y289" s="1289"/>
      <c r="Z289" s="1199"/>
      <c r="AA289" s="1199"/>
      <c r="AB289" s="1199"/>
      <c r="AC289" s="1348">
        <v>1307906.3160176319</v>
      </c>
      <c r="AD289" s="1349">
        <v>1388600</v>
      </c>
      <c r="AE289" s="1349">
        <v>1461400</v>
      </c>
      <c r="AF289" s="1349">
        <v>1497900</v>
      </c>
      <c r="AG289" s="1349">
        <v>1535300</v>
      </c>
      <c r="AH289" s="1349">
        <v>1573700</v>
      </c>
      <c r="AI289" s="1349">
        <v>1613000</v>
      </c>
      <c r="AJ289" s="1349">
        <v>1653300</v>
      </c>
      <c r="AK289" s="1349">
        <v>1694600</v>
      </c>
      <c r="AL289" s="1349">
        <v>1737000</v>
      </c>
      <c r="AM289" s="1349">
        <v>1780400</v>
      </c>
      <c r="AN289" s="1349">
        <v>1824900</v>
      </c>
      <c r="AO289" s="1349">
        <v>1870500</v>
      </c>
      <c r="AP289" s="1349">
        <v>1917300</v>
      </c>
      <c r="AQ289" s="1349">
        <v>1965200</v>
      </c>
      <c r="AR289" s="1349">
        <v>2014300</v>
      </c>
      <c r="AS289" s="1350">
        <v>2064700</v>
      </c>
    </row>
    <row r="290" spans="1:45" s="420" customFormat="1" ht="15.6" customHeight="1">
      <c r="A290" s="171"/>
      <c r="B290" s="171"/>
      <c r="C290" s="1347"/>
      <c r="D290" s="247">
        <v>279</v>
      </c>
      <c r="F290" s="22"/>
      <c r="G290" s="131"/>
      <c r="H290" s="20"/>
      <c r="I290" s="472" t="s">
        <v>629</v>
      </c>
      <c r="J290" s="661"/>
      <c r="K290" s="661"/>
      <c r="L290" s="661"/>
      <c r="M290" s="661"/>
      <c r="N290" s="661"/>
      <c r="O290" s="661"/>
      <c r="P290" s="661"/>
      <c r="Q290" s="661"/>
      <c r="R290" s="477"/>
      <c r="S290" s="477"/>
      <c r="T290" s="1289"/>
      <c r="U290" s="477"/>
      <c r="V290" s="424"/>
      <c r="W290" s="1199"/>
      <c r="X290" s="477"/>
      <c r="Y290" s="1289"/>
      <c r="Z290" s="1199"/>
      <c r="AA290" s="1199"/>
      <c r="AB290" s="1199"/>
      <c r="AC290" s="1348">
        <v>0</v>
      </c>
      <c r="AD290" s="1349">
        <v>0</v>
      </c>
      <c r="AE290" s="1349">
        <v>0</v>
      </c>
      <c r="AF290" s="1349">
        <v>0</v>
      </c>
      <c r="AG290" s="1349">
        <v>0</v>
      </c>
      <c r="AH290" s="1349">
        <v>0</v>
      </c>
      <c r="AI290" s="1349">
        <v>0</v>
      </c>
      <c r="AJ290" s="1349">
        <v>0</v>
      </c>
      <c r="AK290" s="1349">
        <v>0</v>
      </c>
      <c r="AL290" s="1349">
        <v>0</v>
      </c>
      <c r="AM290" s="1349">
        <v>0</v>
      </c>
      <c r="AN290" s="1349">
        <v>0</v>
      </c>
      <c r="AO290" s="1349">
        <v>0</v>
      </c>
      <c r="AP290" s="1349">
        <v>0</v>
      </c>
      <c r="AQ290" s="1349">
        <v>0</v>
      </c>
      <c r="AR290" s="1349">
        <v>0</v>
      </c>
      <c r="AS290" s="1350">
        <v>0</v>
      </c>
    </row>
    <row r="291" spans="1:45" s="420" customFormat="1" ht="15.6" customHeight="1">
      <c r="A291" s="171"/>
      <c r="B291" s="171"/>
      <c r="C291" s="1347"/>
      <c r="D291" s="247">
        <v>280</v>
      </c>
      <c r="F291" s="22"/>
      <c r="G291" s="131"/>
      <c r="H291" s="20"/>
      <c r="I291" s="472" t="s">
        <v>632</v>
      </c>
      <c r="J291" s="661"/>
      <c r="K291" s="661"/>
      <c r="L291" s="661"/>
      <c r="M291" s="661"/>
      <c r="N291" s="661"/>
      <c r="O291" s="661"/>
      <c r="P291" s="661"/>
      <c r="Q291" s="661"/>
      <c r="R291" s="477"/>
      <c r="S291" s="477"/>
      <c r="T291" s="1289"/>
      <c r="U291" s="477"/>
      <c r="V291" s="424"/>
      <c r="W291" s="1199"/>
      <c r="X291" s="477"/>
      <c r="Y291" s="1289"/>
      <c r="Z291" s="1199"/>
      <c r="AA291" s="1199"/>
      <c r="AB291" s="1199"/>
      <c r="AC291" s="1348">
        <v>1648707.1813597016</v>
      </c>
      <c r="AD291" s="1349">
        <v>1850300</v>
      </c>
      <c r="AE291" s="1349">
        <v>1752600</v>
      </c>
      <c r="AF291" s="1349">
        <v>1796400</v>
      </c>
      <c r="AG291" s="1349">
        <v>1841300</v>
      </c>
      <c r="AH291" s="1349">
        <v>1887300</v>
      </c>
      <c r="AI291" s="1349">
        <v>1934500</v>
      </c>
      <c r="AJ291" s="1349">
        <v>1982900</v>
      </c>
      <c r="AK291" s="1349">
        <v>2032500</v>
      </c>
      <c r="AL291" s="1349">
        <v>2083300</v>
      </c>
      <c r="AM291" s="1349">
        <v>2135400</v>
      </c>
      <c r="AN291" s="1349">
        <v>2188800</v>
      </c>
      <c r="AO291" s="1349">
        <v>2243500</v>
      </c>
      <c r="AP291" s="1349">
        <v>2299600</v>
      </c>
      <c r="AQ291" s="1349">
        <v>2357100</v>
      </c>
      <c r="AR291" s="1349">
        <v>2416000</v>
      </c>
      <c r="AS291" s="1350">
        <v>2476400</v>
      </c>
    </row>
    <row r="292" spans="1:45" s="420" customFormat="1" ht="15.6" customHeight="1">
      <c r="A292" s="171"/>
      <c r="B292" s="171"/>
      <c r="C292" s="1347"/>
      <c r="D292" s="247">
        <v>281</v>
      </c>
      <c r="F292" s="22"/>
      <c r="G292" s="131"/>
      <c r="H292" s="20"/>
      <c r="I292" s="115" t="s">
        <v>635</v>
      </c>
      <c r="J292" s="152"/>
      <c r="K292" s="152"/>
      <c r="L292" s="152"/>
      <c r="M292" s="152"/>
      <c r="N292" s="152"/>
      <c r="O292" s="152"/>
      <c r="P292" s="152"/>
      <c r="Q292" s="152"/>
      <c r="R292" s="477"/>
      <c r="S292" s="477"/>
      <c r="T292" s="1289"/>
      <c r="U292" s="477"/>
      <c r="V292" s="424"/>
      <c r="W292" s="1199"/>
      <c r="X292" s="477"/>
      <c r="Y292" s="1289"/>
      <c r="Z292" s="1199"/>
      <c r="AA292" s="1199"/>
      <c r="AB292" s="1199"/>
      <c r="AC292" s="1348">
        <v>-5556074.8229917074</v>
      </c>
      <c r="AD292" s="1349">
        <v>-1004400</v>
      </c>
      <c r="AE292" s="1349">
        <v>-1038300</v>
      </c>
      <c r="AF292" s="1349">
        <v>-1064300</v>
      </c>
      <c r="AG292" s="1349">
        <v>-1090900</v>
      </c>
      <c r="AH292" s="1349">
        <v>-1118200</v>
      </c>
      <c r="AI292" s="1349">
        <v>-1146200</v>
      </c>
      <c r="AJ292" s="1349">
        <v>-1174900</v>
      </c>
      <c r="AK292" s="1349">
        <v>-1204300</v>
      </c>
      <c r="AL292" s="1349">
        <v>-1234400</v>
      </c>
      <c r="AM292" s="1349">
        <v>-1265300</v>
      </c>
      <c r="AN292" s="1349">
        <v>-1296900</v>
      </c>
      <c r="AO292" s="1349">
        <v>-1329300</v>
      </c>
      <c r="AP292" s="1349">
        <v>-1362500</v>
      </c>
      <c r="AQ292" s="1349">
        <v>-1396600</v>
      </c>
      <c r="AR292" s="1349">
        <v>-1431500</v>
      </c>
      <c r="AS292" s="1350">
        <v>-1467300</v>
      </c>
    </row>
    <row r="293" spans="1:45" s="998" customFormat="1" ht="15.6" customHeight="1">
      <c r="A293" s="171"/>
      <c r="B293" s="171"/>
      <c r="C293" s="1347"/>
      <c r="D293" s="247">
        <v>282</v>
      </c>
      <c r="F293" s="22"/>
      <c r="G293" s="505"/>
      <c r="H293" s="506"/>
      <c r="I293" s="507" t="s">
        <v>38</v>
      </c>
      <c r="J293" s="654"/>
      <c r="K293" s="654"/>
      <c r="L293" s="654"/>
      <c r="M293" s="654"/>
      <c r="N293" s="654"/>
      <c r="O293" s="654"/>
      <c r="P293" s="654"/>
      <c r="Q293" s="654"/>
      <c r="R293" s="508"/>
      <c r="S293" s="508"/>
      <c r="T293" s="1289"/>
      <c r="U293" s="508"/>
      <c r="V293" s="424"/>
      <c r="W293" s="1199"/>
      <c r="X293" s="508"/>
      <c r="Y293" s="1289"/>
      <c r="Z293" s="1199"/>
      <c r="AA293" s="1199"/>
      <c r="AB293" s="1199"/>
      <c r="AC293" s="508">
        <v>15158652.040433176</v>
      </c>
      <c r="AD293" s="508">
        <v>21176939.35346666</v>
      </c>
      <c r="AE293" s="508">
        <v>21619934.197700001</v>
      </c>
      <c r="AF293" s="508">
        <v>22368200</v>
      </c>
      <c r="AG293" s="508">
        <v>23264600</v>
      </c>
      <c r="AH293" s="508">
        <v>24209400</v>
      </c>
      <c r="AI293" s="508">
        <v>25183600</v>
      </c>
      <c r="AJ293" s="508">
        <v>26016600</v>
      </c>
      <c r="AK293" s="508">
        <v>26878100</v>
      </c>
      <c r="AL293" s="508">
        <v>27769100</v>
      </c>
      <c r="AM293" s="508">
        <v>28696000</v>
      </c>
      <c r="AN293" s="508">
        <v>29660200</v>
      </c>
      <c r="AO293" s="508">
        <v>30663000</v>
      </c>
      <c r="AP293" s="508">
        <v>31705800</v>
      </c>
      <c r="AQ293" s="508">
        <v>32789900</v>
      </c>
      <c r="AR293" s="508">
        <v>33916900</v>
      </c>
      <c r="AS293" s="509">
        <v>35088500</v>
      </c>
    </row>
    <row r="294" spans="1:45" s="420" customFormat="1" ht="15.6" customHeight="1">
      <c r="A294" s="171"/>
      <c r="B294" s="171"/>
      <c r="C294" s="1347"/>
      <c r="D294" s="247">
        <v>283</v>
      </c>
      <c r="F294" s="22"/>
      <c r="G294" s="471"/>
      <c r="H294" s="659" t="s">
        <v>796</v>
      </c>
      <c r="I294" s="472"/>
      <c r="J294" s="661"/>
      <c r="K294" s="661"/>
      <c r="L294" s="661"/>
      <c r="M294" s="661"/>
      <c r="N294" s="661"/>
      <c r="O294" s="661"/>
      <c r="P294" s="661"/>
      <c r="Q294" s="661"/>
      <c r="R294" s="477"/>
      <c r="S294" s="477"/>
      <c r="T294" s="1289"/>
      <c r="U294" s="477"/>
      <c r="V294" s="424"/>
      <c r="W294" s="1199"/>
      <c r="X294" s="477"/>
      <c r="Y294" s="1289"/>
      <c r="Z294" s="1199"/>
      <c r="AA294" s="1199"/>
      <c r="AB294" s="1199"/>
      <c r="AC294" s="473"/>
      <c r="AD294" s="473"/>
      <c r="AE294" s="473"/>
      <c r="AF294" s="473"/>
      <c r="AG294" s="473"/>
      <c r="AH294" s="473"/>
      <c r="AI294" s="473"/>
      <c r="AJ294" s="473"/>
      <c r="AK294" s="473"/>
      <c r="AL294" s="473"/>
      <c r="AM294" s="473"/>
      <c r="AN294" s="473"/>
      <c r="AO294" s="473"/>
      <c r="AP294" s="473"/>
      <c r="AQ294" s="473"/>
      <c r="AR294" s="473"/>
      <c r="AS294" s="1288"/>
    </row>
    <row r="295" spans="1:45" s="420" customFormat="1" ht="15.6" customHeight="1">
      <c r="A295" s="171"/>
      <c r="B295" s="171"/>
      <c r="C295" s="1347"/>
      <c r="D295" s="247">
        <v>284</v>
      </c>
      <c r="F295" s="22"/>
      <c r="G295" s="471"/>
      <c r="H295" s="20"/>
      <c r="I295" s="472" t="s">
        <v>623</v>
      </c>
      <c r="J295" s="661"/>
      <c r="K295" s="661"/>
      <c r="L295" s="661"/>
      <c r="M295" s="661"/>
      <c r="N295" s="661"/>
      <c r="O295" s="661"/>
      <c r="P295" s="661"/>
      <c r="Q295" s="661"/>
      <c r="R295" s="477"/>
      <c r="S295" s="477"/>
      <c r="T295" s="1289"/>
      <c r="U295" s="477"/>
      <c r="V295" s="424"/>
      <c r="W295" s="1199"/>
      <c r="X295" s="477"/>
      <c r="Y295" s="1289"/>
      <c r="Z295" s="1199"/>
      <c r="AA295" s="1199"/>
      <c r="AB295" s="1199"/>
      <c r="AC295" s="1348">
        <v>0</v>
      </c>
      <c r="AD295" s="1349">
        <v>0</v>
      </c>
      <c r="AE295" s="1349">
        <v>0</v>
      </c>
      <c r="AF295" s="1349">
        <v>0</v>
      </c>
      <c r="AG295" s="1349">
        <v>0</v>
      </c>
      <c r="AH295" s="1349">
        <v>0</v>
      </c>
      <c r="AI295" s="1349">
        <v>0</v>
      </c>
      <c r="AJ295" s="1349">
        <v>0</v>
      </c>
      <c r="AK295" s="1349">
        <v>0</v>
      </c>
      <c r="AL295" s="1349">
        <v>0</v>
      </c>
      <c r="AM295" s="1349">
        <v>0</v>
      </c>
      <c r="AN295" s="1349">
        <v>0</v>
      </c>
      <c r="AO295" s="1349">
        <v>0</v>
      </c>
      <c r="AP295" s="1349">
        <v>0</v>
      </c>
      <c r="AQ295" s="1349">
        <v>0</v>
      </c>
      <c r="AR295" s="1349">
        <v>0</v>
      </c>
      <c r="AS295" s="1350">
        <v>0</v>
      </c>
    </row>
    <row r="296" spans="1:45" s="420" customFormat="1" ht="15.6" customHeight="1">
      <c r="A296" s="171"/>
      <c r="B296" s="171"/>
      <c r="C296" s="1347"/>
      <c r="D296" s="247">
        <v>285</v>
      </c>
      <c r="F296" s="22"/>
      <c r="G296" s="471"/>
      <c r="H296" s="20"/>
      <c r="I296" s="472" t="s">
        <v>625</v>
      </c>
      <c r="J296" s="661"/>
      <c r="K296" s="661"/>
      <c r="L296" s="661"/>
      <c r="M296" s="661"/>
      <c r="N296" s="661"/>
      <c r="O296" s="661"/>
      <c r="P296" s="661"/>
      <c r="Q296" s="661"/>
      <c r="R296" s="477"/>
      <c r="S296" s="477"/>
      <c r="T296" s="1289"/>
      <c r="U296" s="477"/>
      <c r="V296" s="424"/>
      <c r="W296" s="1199"/>
      <c r="X296" s="477"/>
      <c r="Y296" s="1289"/>
      <c r="Z296" s="1199"/>
      <c r="AA296" s="1199"/>
      <c r="AB296" s="1199"/>
      <c r="AC296" s="1348">
        <v>0</v>
      </c>
      <c r="AD296" s="1349">
        <v>0</v>
      </c>
      <c r="AE296" s="1349">
        <v>0</v>
      </c>
      <c r="AF296" s="1349">
        <v>0</v>
      </c>
      <c r="AG296" s="1349">
        <v>0</v>
      </c>
      <c r="AH296" s="1349">
        <v>0</v>
      </c>
      <c r="AI296" s="1349">
        <v>0</v>
      </c>
      <c r="AJ296" s="1349">
        <v>0</v>
      </c>
      <c r="AK296" s="1349">
        <v>0</v>
      </c>
      <c r="AL296" s="1349">
        <v>0</v>
      </c>
      <c r="AM296" s="1349">
        <v>0</v>
      </c>
      <c r="AN296" s="1349">
        <v>0</v>
      </c>
      <c r="AO296" s="1349">
        <v>0</v>
      </c>
      <c r="AP296" s="1349">
        <v>0</v>
      </c>
      <c r="AQ296" s="1349">
        <v>0</v>
      </c>
      <c r="AR296" s="1349">
        <v>0</v>
      </c>
      <c r="AS296" s="1350">
        <v>0</v>
      </c>
    </row>
    <row r="297" spans="1:45" s="420" customFormat="1" ht="15.6" customHeight="1">
      <c r="A297" s="171"/>
      <c r="B297" s="171"/>
      <c r="C297" s="1347"/>
      <c r="D297" s="247">
        <v>286</v>
      </c>
      <c r="F297" s="22"/>
      <c r="G297" s="471"/>
      <c r="H297" s="20"/>
      <c r="I297" s="472" t="s">
        <v>626</v>
      </c>
      <c r="J297" s="661"/>
      <c r="K297" s="661"/>
      <c r="L297" s="661"/>
      <c r="M297" s="661"/>
      <c r="N297" s="661"/>
      <c r="O297" s="661"/>
      <c r="P297" s="661"/>
      <c r="Q297" s="661"/>
      <c r="R297" s="477"/>
      <c r="S297" s="477"/>
      <c r="T297" s="1289"/>
      <c r="U297" s="477"/>
      <c r="V297" s="424"/>
      <c r="W297" s="1199"/>
      <c r="X297" s="477"/>
      <c r="Y297" s="1289"/>
      <c r="Z297" s="1199"/>
      <c r="AA297" s="1199"/>
      <c r="AB297" s="1199"/>
      <c r="AC297" s="1348">
        <v>0</v>
      </c>
      <c r="AD297" s="1349">
        <v>0</v>
      </c>
      <c r="AE297" s="1349">
        <v>0</v>
      </c>
      <c r="AF297" s="1349">
        <v>0</v>
      </c>
      <c r="AG297" s="1349">
        <v>0</v>
      </c>
      <c r="AH297" s="1349">
        <v>0</v>
      </c>
      <c r="AI297" s="1349">
        <v>0</v>
      </c>
      <c r="AJ297" s="1349">
        <v>0</v>
      </c>
      <c r="AK297" s="1349">
        <v>0</v>
      </c>
      <c r="AL297" s="1349">
        <v>0</v>
      </c>
      <c r="AM297" s="1349">
        <v>0</v>
      </c>
      <c r="AN297" s="1349">
        <v>0</v>
      </c>
      <c r="AO297" s="1349">
        <v>0</v>
      </c>
      <c r="AP297" s="1349">
        <v>0</v>
      </c>
      <c r="AQ297" s="1349">
        <v>0</v>
      </c>
      <c r="AR297" s="1349">
        <v>0</v>
      </c>
      <c r="AS297" s="1350">
        <v>0</v>
      </c>
    </row>
    <row r="298" spans="1:45" s="420" customFormat="1" ht="15.6" customHeight="1">
      <c r="A298" s="171"/>
      <c r="B298" s="171"/>
      <c r="C298" s="1347"/>
      <c r="D298" s="247">
        <v>287</v>
      </c>
      <c r="F298" s="22"/>
      <c r="G298" s="471"/>
      <c r="H298" s="20"/>
      <c r="I298" s="472" t="s">
        <v>629</v>
      </c>
      <c r="J298" s="661"/>
      <c r="K298" s="661"/>
      <c r="L298" s="661"/>
      <c r="M298" s="661"/>
      <c r="N298" s="661"/>
      <c r="O298" s="661"/>
      <c r="P298" s="661"/>
      <c r="Q298" s="661"/>
      <c r="R298" s="477"/>
      <c r="S298" s="477"/>
      <c r="T298" s="1289"/>
      <c r="U298" s="477"/>
      <c r="V298" s="424"/>
      <c r="W298" s="1199"/>
      <c r="X298" s="477"/>
      <c r="Y298" s="1289"/>
      <c r="Z298" s="1199"/>
      <c r="AA298" s="1199"/>
      <c r="AB298" s="1199"/>
      <c r="AC298" s="1348">
        <v>0</v>
      </c>
      <c r="AD298" s="1349">
        <v>0</v>
      </c>
      <c r="AE298" s="1349">
        <v>0</v>
      </c>
      <c r="AF298" s="1349">
        <v>0</v>
      </c>
      <c r="AG298" s="1349">
        <v>0</v>
      </c>
      <c r="AH298" s="1349">
        <v>0</v>
      </c>
      <c r="AI298" s="1349">
        <v>0</v>
      </c>
      <c r="AJ298" s="1349">
        <v>0</v>
      </c>
      <c r="AK298" s="1349">
        <v>0</v>
      </c>
      <c r="AL298" s="1349">
        <v>0</v>
      </c>
      <c r="AM298" s="1349">
        <v>0</v>
      </c>
      <c r="AN298" s="1349">
        <v>0</v>
      </c>
      <c r="AO298" s="1349">
        <v>0</v>
      </c>
      <c r="AP298" s="1349">
        <v>0</v>
      </c>
      <c r="AQ298" s="1349">
        <v>0</v>
      </c>
      <c r="AR298" s="1349">
        <v>0</v>
      </c>
      <c r="AS298" s="1350">
        <v>0</v>
      </c>
    </row>
    <row r="299" spans="1:45" s="420" customFormat="1" ht="15.6" customHeight="1">
      <c r="A299" s="171"/>
      <c r="B299" s="171"/>
      <c r="C299" s="1347"/>
      <c r="D299" s="247">
        <v>288</v>
      </c>
      <c r="F299" s="22"/>
      <c r="G299" s="471"/>
      <c r="H299" s="20"/>
      <c r="I299" s="472" t="s">
        <v>632</v>
      </c>
      <c r="J299" s="661"/>
      <c r="K299" s="661"/>
      <c r="L299" s="661"/>
      <c r="M299" s="661"/>
      <c r="N299" s="661"/>
      <c r="O299" s="661"/>
      <c r="P299" s="661"/>
      <c r="Q299" s="661"/>
      <c r="R299" s="477"/>
      <c r="S299" s="477"/>
      <c r="T299" s="1289"/>
      <c r="U299" s="477"/>
      <c r="V299" s="424"/>
      <c r="W299" s="1199"/>
      <c r="X299" s="477"/>
      <c r="Y299" s="1289"/>
      <c r="Z299" s="1199"/>
      <c r="AA299" s="1199"/>
      <c r="AB299" s="1199"/>
      <c r="AC299" s="1348">
        <v>0</v>
      </c>
      <c r="AD299" s="1349">
        <v>0</v>
      </c>
      <c r="AE299" s="1349">
        <v>0</v>
      </c>
      <c r="AF299" s="1349">
        <v>0</v>
      </c>
      <c r="AG299" s="1349">
        <v>0</v>
      </c>
      <c r="AH299" s="1349">
        <v>0</v>
      </c>
      <c r="AI299" s="1349">
        <v>0</v>
      </c>
      <c r="AJ299" s="1349">
        <v>0</v>
      </c>
      <c r="AK299" s="1349">
        <v>0</v>
      </c>
      <c r="AL299" s="1349">
        <v>0</v>
      </c>
      <c r="AM299" s="1349">
        <v>0</v>
      </c>
      <c r="AN299" s="1349">
        <v>0</v>
      </c>
      <c r="AO299" s="1349">
        <v>0</v>
      </c>
      <c r="AP299" s="1349">
        <v>0</v>
      </c>
      <c r="AQ299" s="1349">
        <v>0</v>
      </c>
      <c r="AR299" s="1349">
        <v>0</v>
      </c>
      <c r="AS299" s="1350">
        <v>0</v>
      </c>
    </row>
    <row r="300" spans="1:45" s="420" customFormat="1" ht="15.6" customHeight="1">
      <c r="A300" s="171"/>
      <c r="B300" s="171"/>
      <c r="C300" s="1347"/>
      <c r="D300" s="247">
        <v>289</v>
      </c>
      <c r="F300" s="22"/>
      <c r="G300" s="131"/>
      <c r="H300" s="20"/>
      <c r="I300" s="115" t="s">
        <v>635</v>
      </c>
      <c r="J300" s="152"/>
      <c r="K300" s="152"/>
      <c r="L300" s="152"/>
      <c r="M300" s="152"/>
      <c r="N300" s="152"/>
      <c r="O300" s="152"/>
      <c r="P300" s="152"/>
      <c r="Q300" s="152"/>
      <c r="R300" s="477"/>
      <c r="S300" s="477"/>
      <c r="T300" s="1289"/>
      <c r="U300" s="477"/>
      <c r="V300" s="424"/>
      <c r="W300" s="1199"/>
      <c r="X300" s="477"/>
      <c r="Y300" s="1289"/>
      <c r="Z300" s="1199"/>
      <c r="AA300" s="1199"/>
      <c r="AB300" s="1199"/>
      <c r="AC300" s="1348">
        <v>0</v>
      </c>
      <c r="AD300" s="1349">
        <v>0</v>
      </c>
      <c r="AE300" s="1349">
        <v>0</v>
      </c>
      <c r="AF300" s="1349">
        <v>0</v>
      </c>
      <c r="AG300" s="1349">
        <v>0</v>
      </c>
      <c r="AH300" s="1349">
        <v>0</v>
      </c>
      <c r="AI300" s="1349">
        <v>0</v>
      </c>
      <c r="AJ300" s="1349">
        <v>0</v>
      </c>
      <c r="AK300" s="1349">
        <v>0</v>
      </c>
      <c r="AL300" s="1349">
        <v>0</v>
      </c>
      <c r="AM300" s="1349">
        <v>0</v>
      </c>
      <c r="AN300" s="1349">
        <v>0</v>
      </c>
      <c r="AO300" s="1349">
        <v>0</v>
      </c>
      <c r="AP300" s="1349">
        <v>0</v>
      </c>
      <c r="AQ300" s="1349">
        <v>0</v>
      </c>
      <c r="AR300" s="1349">
        <v>0</v>
      </c>
      <c r="AS300" s="1350">
        <v>0</v>
      </c>
    </row>
    <row r="301" spans="1:45" s="998" customFormat="1" ht="15.6" customHeight="1">
      <c r="A301" s="171"/>
      <c r="B301" s="171"/>
      <c r="C301" s="1347"/>
      <c r="D301" s="247">
        <v>290</v>
      </c>
      <c r="F301" s="22"/>
      <c r="G301" s="487"/>
      <c r="H301" s="82"/>
      <c r="I301" s="536" t="s">
        <v>38</v>
      </c>
      <c r="J301" s="146"/>
      <c r="K301" s="146"/>
      <c r="L301" s="146"/>
      <c r="M301" s="146"/>
      <c r="N301" s="146"/>
      <c r="O301" s="146"/>
      <c r="P301" s="146"/>
      <c r="Q301" s="146"/>
      <c r="R301" s="519"/>
      <c r="S301" s="519"/>
      <c r="T301" s="1289"/>
      <c r="U301" s="519"/>
      <c r="V301" s="424"/>
      <c r="W301" s="1199"/>
      <c r="X301" s="519"/>
      <c r="Y301" s="1289"/>
      <c r="Z301" s="1199"/>
      <c r="AA301" s="1199"/>
      <c r="AB301" s="1199"/>
      <c r="AC301" s="519">
        <v>0</v>
      </c>
      <c r="AD301" s="519">
        <v>0</v>
      </c>
      <c r="AE301" s="519">
        <v>0</v>
      </c>
      <c r="AF301" s="519">
        <v>0</v>
      </c>
      <c r="AG301" s="519">
        <v>0</v>
      </c>
      <c r="AH301" s="519">
        <v>0</v>
      </c>
      <c r="AI301" s="519">
        <v>0</v>
      </c>
      <c r="AJ301" s="519">
        <v>0</v>
      </c>
      <c r="AK301" s="519">
        <v>0</v>
      </c>
      <c r="AL301" s="519">
        <v>0</v>
      </c>
      <c r="AM301" s="519">
        <v>0</v>
      </c>
      <c r="AN301" s="519">
        <v>0</v>
      </c>
      <c r="AO301" s="519">
        <v>0</v>
      </c>
      <c r="AP301" s="519">
        <v>0</v>
      </c>
      <c r="AQ301" s="519">
        <v>0</v>
      </c>
      <c r="AR301" s="519">
        <v>0</v>
      </c>
      <c r="AS301" s="520">
        <v>0</v>
      </c>
    </row>
    <row r="302" spans="1:45" s="420" customFormat="1" ht="15.6" customHeight="1">
      <c r="A302" s="171"/>
      <c r="B302" s="171"/>
      <c r="C302" s="1347"/>
      <c r="D302" s="247">
        <v>291</v>
      </c>
      <c r="F302" s="22"/>
      <c r="G302" s="129"/>
      <c r="H302" s="484" t="s">
        <v>797</v>
      </c>
      <c r="I302" s="485"/>
      <c r="J302" s="510"/>
      <c r="K302" s="510"/>
      <c r="L302" s="510"/>
      <c r="M302" s="510"/>
      <c r="N302" s="510"/>
      <c r="O302" s="510"/>
      <c r="P302" s="510"/>
      <c r="Q302" s="510"/>
      <c r="R302" s="511"/>
      <c r="S302" s="511"/>
      <c r="T302" s="1289"/>
      <c r="U302" s="511"/>
      <c r="V302" s="424"/>
      <c r="W302" s="1199"/>
      <c r="X302" s="511"/>
      <c r="Y302" s="1289"/>
      <c r="Z302" s="1199"/>
      <c r="AA302" s="1199"/>
      <c r="AB302" s="1199"/>
      <c r="AC302" s="486"/>
      <c r="AD302" s="486"/>
      <c r="AE302" s="486"/>
      <c r="AF302" s="486"/>
      <c r="AG302" s="486"/>
      <c r="AH302" s="486"/>
      <c r="AI302" s="486"/>
      <c r="AJ302" s="486"/>
      <c r="AK302" s="486"/>
      <c r="AL302" s="486"/>
      <c r="AM302" s="486"/>
      <c r="AN302" s="486"/>
      <c r="AO302" s="486"/>
      <c r="AP302" s="486"/>
      <c r="AQ302" s="486"/>
      <c r="AR302" s="486"/>
      <c r="AS302" s="431"/>
    </row>
    <row r="303" spans="1:45" s="420" customFormat="1" ht="15.6" customHeight="1">
      <c r="A303" s="171"/>
      <c r="B303" s="171"/>
      <c r="C303" s="1347"/>
      <c r="D303" s="247">
        <v>292</v>
      </c>
      <c r="F303" s="22"/>
      <c r="G303" s="131"/>
      <c r="H303" s="20"/>
      <c r="I303" s="472" t="s">
        <v>623</v>
      </c>
      <c r="J303" s="661"/>
      <c r="K303" s="661"/>
      <c r="L303" s="661"/>
      <c r="M303" s="661"/>
      <c r="N303" s="661"/>
      <c r="O303" s="661"/>
      <c r="P303" s="661"/>
      <c r="Q303" s="661"/>
      <c r="R303" s="477"/>
      <c r="S303" s="477"/>
      <c r="T303" s="1289"/>
      <c r="U303" s="477"/>
      <c r="V303" s="424"/>
      <c r="W303" s="1199"/>
      <c r="X303" s="477"/>
      <c r="Y303" s="1289"/>
      <c r="Z303" s="1199"/>
      <c r="AA303" s="1199"/>
      <c r="AB303" s="1199"/>
      <c r="AC303" s="1348">
        <v>21381761.066570412</v>
      </c>
      <c r="AD303" s="1349">
        <v>25067155.913733348</v>
      </c>
      <c r="AE303" s="1349">
        <v>25831447.351199999</v>
      </c>
      <c r="AF303" s="1349">
        <v>26808700</v>
      </c>
      <c r="AG303" s="1349">
        <v>28016600</v>
      </c>
      <c r="AH303" s="1349">
        <v>29296200</v>
      </c>
      <c r="AI303" s="1349">
        <v>30616900</v>
      </c>
      <c r="AJ303" s="1349">
        <v>31706600</v>
      </c>
      <c r="AK303" s="1349">
        <v>32835800</v>
      </c>
      <c r="AL303" s="1349">
        <v>34005900</v>
      </c>
      <c r="AM303" s="1349">
        <v>35227100</v>
      </c>
      <c r="AN303" s="1349">
        <v>36501300</v>
      </c>
      <c r="AO303" s="1349">
        <v>37830400</v>
      </c>
      <c r="AP303" s="1349">
        <v>39216500</v>
      </c>
      <c r="AQ303" s="1349">
        <v>40661700</v>
      </c>
      <c r="AR303" s="1349">
        <v>42168200</v>
      </c>
      <c r="AS303" s="1350">
        <v>43738400</v>
      </c>
    </row>
    <row r="304" spans="1:45" s="420" customFormat="1" ht="15.6" customHeight="1">
      <c r="A304" s="171"/>
      <c r="B304" s="171"/>
      <c r="C304" s="1347"/>
      <c r="D304" s="247">
        <v>293</v>
      </c>
      <c r="F304" s="22"/>
      <c r="G304" s="131"/>
      <c r="H304" s="20"/>
      <c r="I304" s="472" t="s">
        <v>625</v>
      </c>
      <c r="J304" s="661"/>
      <c r="K304" s="661"/>
      <c r="L304" s="661"/>
      <c r="M304" s="661"/>
      <c r="N304" s="661"/>
      <c r="O304" s="661"/>
      <c r="P304" s="661"/>
      <c r="Q304" s="661"/>
      <c r="R304" s="477"/>
      <c r="S304" s="477"/>
      <c r="T304" s="1289"/>
      <c r="U304" s="477"/>
      <c r="V304" s="424"/>
      <c r="W304" s="1199"/>
      <c r="X304" s="477"/>
      <c r="Y304" s="1289"/>
      <c r="Z304" s="1199"/>
      <c r="AA304" s="1199"/>
      <c r="AB304" s="1199"/>
      <c r="AC304" s="1348">
        <v>1229618.2428509453</v>
      </c>
      <c r="AD304" s="1349">
        <v>1510900</v>
      </c>
      <c r="AE304" s="1349">
        <v>1540900</v>
      </c>
      <c r="AF304" s="1349">
        <v>1579400</v>
      </c>
      <c r="AG304" s="1349">
        <v>1618900</v>
      </c>
      <c r="AH304" s="1349">
        <v>1659400</v>
      </c>
      <c r="AI304" s="1349">
        <v>1700900</v>
      </c>
      <c r="AJ304" s="1349">
        <v>1743400</v>
      </c>
      <c r="AK304" s="1349">
        <v>1787000</v>
      </c>
      <c r="AL304" s="1349">
        <v>1831700</v>
      </c>
      <c r="AM304" s="1349">
        <v>1877500</v>
      </c>
      <c r="AN304" s="1349">
        <v>1924400</v>
      </c>
      <c r="AO304" s="1349">
        <v>1972500</v>
      </c>
      <c r="AP304" s="1349">
        <v>2021800</v>
      </c>
      <c r="AQ304" s="1349">
        <v>2072300</v>
      </c>
      <c r="AR304" s="1349">
        <v>2124100</v>
      </c>
      <c r="AS304" s="1350">
        <v>2177200</v>
      </c>
    </row>
    <row r="305" spans="1:45" s="420" customFormat="1" ht="15.6" customHeight="1">
      <c r="A305" s="171"/>
      <c r="B305" s="171"/>
      <c r="C305" s="1347"/>
      <c r="D305" s="247">
        <v>294</v>
      </c>
      <c r="F305" s="22"/>
      <c r="G305" s="131"/>
      <c r="H305" s="20"/>
      <c r="I305" s="472" t="s">
        <v>626</v>
      </c>
      <c r="J305" s="661"/>
      <c r="K305" s="661"/>
      <c r="L305" s="661"/>
      <c r="M305" s="661"/>
      <c r="N305" s="661"/>
      <c r="O305" s="661"/>
      <c r="P305" s="661"/>
      <c r="Q305" s="661"/>
      <c r="R305" s="477"/>
      <c r="S305" s="477"/>
      <c r="T305" s="1289"/>
      <c r="U305" s="477"/>
      <c r="V305" s="424"/>
      <c r="W305" s="1199"/>
      <c r="X305" s="477"/>
      <c r="Y305" s="1289"/>
      <c r="Z305" s="1199"/>
      <c r="AA305" s="1199"/>
      <c r="AB305" s="1199"/>
      <c r="AC305" s="1348">
        <v>0</v>
      </c>
      <c r="AD305" s="1349">
        <v>0</v>
      </c>
      <c r="AE305" s="1349">
        <v>0</v>
      </c>
      <c r="AF305" s="1349">
        <v>0</v>
      </c>
      <c r="AG305" s="1349">
        <v>0</v>
      </c>
      <c r="AH305" s="1349">
        <v>0</v>
      </c>
      <c r="AI305" s="1349">
        <v>0</v>
      </c>
      <c r="AJ305" s="1349">
        <v>0</v>
      </c>
      <c r="AK305" s="1349">
        <v>0</v>
      </c>
      <c r="AL305" s="1349">
        <v>0</v>
      </c>
      <c r="AM305" s="1349">
        <v>0</v>
      </c>
      <c r="AN305" s="1349">
        <v>0</v>
      </c>
      <c r="AO305" s="1349">
        <v>0</v>
      </c>
      <c r="AP305" s="1349">
        <v>0</v>
      </c>
      <c r="AQ305" s="1349">
        <v>0</v>
      </c>
      <c r="AR305" s="1349">
        <v>0</v>
      </c>
      <c r="AS305" s="1350">
        <v>0</v>
      </c>
    </row>
    <row r="306" spans="1:45" s="420" customFormat="1" ht="15.6" customHeight="1">
      <c r="A306" s="171"/>
      <c r="B306" s="171"/>
      <c r="C306" s="1347"/>
      <c r="D306" s="247">
        <v>295</v>
      </c>
      <c r="F306" s="22"/>
      <c r="G306" s="131"/>
      <c r="H306" s="20"/>
      <c r="I306" s="472" t="s">
        <v>629</v>
      </c>
      <c r="J306" s="661"/>
      <c r="K306" s="661"/>
      <c r="L306" s="661"/>
      <c r="M306" s="661"/>
      <c r="N306" s="661"/>
      <c r="O306" s="661"/>
      <c r="P306" s="661"/>
      <c r="Q306" s="661"/>
      <c r="R306" s="477"/>
      <c r="S306" s="477"/>
      <c r="T306" s="1289"/>
      <c r="U306" s="477"/>
      <c r="V306" s="424"/>
      <c r="W306" s="1199"/>
      <c r="X306" s="477"/>
      <c r="Y306" s="1289"/>
      <c r="Z306" s="1199"/>
      <c r="AA306" s="1199"/>
      <c r="AB306" s="1199"/>
      <c r="AC306" s="1348">
        <v>0</v>
      </c>
      <c r="AD306" s="1349">
        <v>0</v>
      </c>
      <c r="AE306" s="1349">
        <v>0</v>
      </c>
      <c r="AF306" s="1349">
        <v>0</v>
      </c>
      <c r="AG306" s="1349">
        <v>0</v>
      </c>
      <c r="AH306" s="1349">
        <v>0</v>
      </c>
      <c r="AI306" s="1349">
        <v>0</v>
      </c>
      <c r="AJ306" s="1349">
        <v>0</v>
      </c>
      <c r="AK306" s="1349">
        <v>0</v>
      </c>
      <c r="AL306" s="1349">
        <v>0</v>
      </c>
      <c r="AM306" s="1349">
        <v>0</v>
      </c>
      <c r="AN306" s="1349">
        <v>0</v>
      </c>
      <c r="AO306" s="1349">
        <v>0</v>
      </c>
      <c r="AP306" s="1349">
        <v>0</v>
      </c>
      <c r="AQ306" s="1349">
        <v>0</v>
      </c>
      <c r="AR306" s="1349">
        <v>0</v>
      </c>
      <c r="AS306" s="1350">
        <v>0</v>
      </c>
    </row>
    <row r="307" spans="1:45" s="420" customFormat="1" ht="15.6" customHeight="1">
      <c r="A307" s="171"/>
      <c r="B307" s="171"/>
      <c r="C307" s="1347"/>
      <c r="D307" s="247">
        <v>296</v>
      </c>
      <c r="F307" s="22"/>
      <c r="G307" s="131"/>
      <c r="H307" s="20"/>
      <c r="I307" s="472" t="s">
        <v>632</v>
      </c>
      <c r="J307" s="661"/>
      <c r="K307" s="661"/>
      <c r="L307" s="661"/>
      <c r="M307" s="661"/>
      <c r="N307" s="661"/>
      <c r="O307" s="661"/>
      <c r="P307" s="661"/>
      <c r="Q307" s="661"/>
      <c r="R307" s="477"/>
      <c r="S307" s="477"/>
      <c r="T307" s="1289"/>
      <c r="U307" s="477"/>
      <c r="V307" s="424"/>
      <c r="W307" s="1199"/>
      <c r="X307" s="477"/>
      <c r="Y307" s="1289"/>
      <c r="Z307" s="1199"/>
      <c r="AA307" s="1199"/>
      <c r="AB307" s="1199"/>
      <c r="AC307" s="1348">
        <v>5724245.532059893</v>
      </c>
      <c r="AD307" s="1349">
        <v>6005250</v>
      </c>
      <c r="AE307" s="1349">
        <v>6619750</v>
      </c>
      <c r="AF307" s="1349">
        <v>6785200</v>
      </c>
      <c r="AG307" s="1349">
        <v>6954800</v>
      </c>
      <c r="AH307" s="1349">
        <v>7128700</v>
      </c>
      <c r="AI307" s="1349">
        <v>7306900</v>
      </c>
      <c r="AJ307" s="1349">
        <v>7489600</v>
      </c>
      <c r="AK307" s="1349">
        <v>7676800</v>
      </c>
      <c r="AL307" s="1349">
        <v>7868700</v>
      </c>
      <c r="AM307" s="1349">
        <v>8065400</v>
      </c>
      <c r="AN307" s="1349">
        <v>8267000</v>
      </c>
      <c r="AO307" s="1349">
        <v>8473700</v>
      </c>
      <c r="AP307" s="1349">
        <v>8685500</v>
      </c>
      <c r="AQ307" s="1349">
        <v>8902600</v>
      </c>
      <c r="AR307" s="1349">
        <v>9125200</v>
      </c>
      <c r="AS307" s="1350">
        <v>9353300</v>
      </c>
    </row>
    <row r="308" spans="1:45" s="420" customFormat="1" ht="15.6" customHeight="1">
      <c r="A308" s="171"/>
      <c r="B308" s="171"/>
      <c r="C308" s="1347"/>
      <c r="D308" s="247">
        <v>297</v>
      </c>
      <c r="F308" s="22"/>
      <c r="G308" s="131"/>
      <c r="H308" s="20"/>
      <c r="I308" s="115" t="s">
        <v>635</v>
      </c>
      <c r="J308" s="152"/>
      <c r="K308" s="152"/>
      <c r="L308" s="152"/>
      <c r="M308" s="152"/>
      <c r="N308" s="152"/>
      <c r="O308" s="152"/>
      <c r="P308" s="152"/>
      <c r="Q308" s="152"/>
      <c r="R308" s="477"/>
      <c r="S308" s="477"/>
      <c r="T308" s="1289"/>
      <c r="U308" s="477"/>
      <c r="V308" s="424"/>
      <c r="W308" s="1199"/>
      <c r="X308" s="477"/>
      <c r="Y308" s="1289"/>
      <c r="Z308" s="1199"/>
      <c r="AA308" s="1199"/>
      <c r="AB308" s="1199"/>
      <c r="AC308" s="1348">
        <v>-6212703.6493239421</v>
      </c>
      <c r="AD308" s="1349">
        <v>-1475400</v>
      </c>
      <c r="AE308" s="1349">
        <v>-1557700</v>
      </c>
      <c r="AF308" s="1349">
        <v>-1596600</v>
      </c>
      <c r="AG308" s="1349">
        <v>-1636500</v>
      </c>
      <c r="AH308" s="1349">
        <v>-1677400</v>
      </c>
      <c r="AI308" s="1349">
        <v>-1719300</v>
      </c>
      <c r="AJ308" s="1349">
        <v>-1762300</v>
      </c>
      <c r="AK308" s="1349">
        <v>-1806400</v>
      </c>
      <c r="AL308" s="1349">
        <v>-1851600</v>
      </c>
      <c r="AM308" s="1349">
        <v>-1897900</v>
      </c>
      <c r="AN308" s="1349">
        <v>-1945300</v>
      </c>
      <c r="AO308" s="1349">
        <v>-1993900</v>
      </c>
      <c r="AP308" s="1349">
        <v>-2043700</v>
      </c>
      <c r="AQ308" s="1349">
        <v>-2094800</v>
      </c>
      <c r="AR308" s="1349">
        <v>-2147200</v>
      </c>
      <c r="AS308" s="1350">
        <v>-2200900</v>
      </c>
    </row>
    <row r="309" spans="1:45" s="998" customFormat="1" ht="15.6" customHeight="1">
      <c r="A309" s="171"/>
      <c r="B309" s="171"/>
      <c r="C309" s="1347"/>
      <c r="D309" s="247">
        <v>298</v>
      </c>
      <c r="F309" s="22"/>
      <c r="G309" s="505"/>
      <c r="H309" s="506"/>
      <c r="I309" s="507" t="s">
        <v>38</v>
      </c>
      <c r="J309" s="654"/>
      <c r="K309" s="654"/>
      <c r="L309" s="654"/>
      <c r="M309" s="654"/>
      <c r="N309" s="654"/>
      <c r="O309" s="654"/>
      <c r="P309" s="654"/>
      <c r="Q309" s="654"/>
      <c r="R309" s="508"/>
      <c r="S309" s="508"/>
      <c r="T309" s="1289"/>
      <c r="U309" s="508"/>
      <c r="V309" s="424"/>
      <c r="W309" s="1199"/>
      <c r="X309" s="508"/>
      <c r="Y309" s="1289"/>
      <c r="Z309" s="1199"/>
      <c r="AA309" s="1199"/>
      <c r="AB309" s="1199"/>
      <c r="AC309" s="508">
        <v>22122921.192157306</v>
      </c>
      <c r="AD309" s="508">
        <v>31107905.913733348</v>
      </c>
      <c r="AE309" s="508">
        <v>32434397.351199999</v>
      </c>
      <c r="AF309" s="508">
        <v>33576700</v>
      </c>
      <c r="AG309" s="508">
        <v>34953800</v>
      </c>
      <c r="AH309" s="508">
        <v>36406900</v>
      </c>
      <c r="AI309" s="508">
        <v>37905400</v>
      </c>
      <c r="AJ309" s="508">
        <v>39177300</v>
      </c>
      <c r="AK309" s="508">
        <v>40493200</v>
      </c>
      <c r="AL309" s="508">
        <v>41854700</v>
      </c>
      <c r="AM309" s="508">
        <v>43272100</v>
      </c>
      <c r="AN309" s="508">
        <v>44747400</v>
      </c>
      <c r="AO309" s="508">
        <v>46282700</v>
      </c>
      <c r="AP309" s="508">
        <v>47880100</v>
      </c>
      <c r="AQ309" s="508">
        <v>49541800</v>
      </c>
      <c r="AR309" s="508">
        <v>51270300</v>
      </c>
      <c r="AS309" s="509">
        <v>53068000</v>
      </c>
    </row>
    <row r="310" spans="1:45" s="998" customFormat="1" ht="15.6" customHeight="1">
      <c r="A310" s="171"/>
      <c r="B310" s="171"/>
      <c r="C310" s="1347"/>
      <c r="D310" s="247">
        <v>299</v>
      </c>
      <c r="E310" s="667"/>
      <c r="F310" s="22"/>
      <c r="G310" s="487"/>
      <c r="H310" s="517" t="s">
        <v>798</v>
      </c>
      <c r="I310" s="518"/>
      <c r="J310" s="661"/>
      <c r="K310" s="661"/>
      <c r="L310" s="661"/>
      <c r="M310" s="661"/>
      <c r="N310" s="661"/>
      <c r="O310" s="661"/>
      <c r="P310" s="661"/>
      <c r="Q310" s="661"/>
      <c r="R310" s="477"/>
      <c r="S310" s="477"/>
      <c r="T310" s="1289"/>
      <c r="U310" s="477"/>
      <c r="V310" s="424"/>
      <c r="W310" s="1199"/>
      <c r="X310" s="519"/>
      <c r="Y310" s="1289"/>
      <c r="Z310" s="1199"/>
      <c r="AA310" s="1199"/>
      <c r="AB310" s="1199"/>
      <c r="AC310" s="519"/>
      <c r="AD310" s="519"/>
      <c r="AE310" s="519"/>
      <c r="AF310" s="519"/>
      <c r="AG310" s="519"/>
      <c r="AH310" s="519"/>
      <c r="AI310" s="519"/>
      <c r="AJ310" s="519"/>
      <c r="AK310" s="519"/>
      <c r="AL310" s="519"/>
      <c r="AM310" s="519"/>
      <c r="AN310" s="519"/>
      <c r="AO310" s="519"/>
      <c r="AP310" s="519"/>
      <c r="AQ310" s="519"/>
      <c r="AR310" s="519"/>
      <c r="AS310" s="519"/>
    </row>
    <row r="311" spans="1:45" s="998" customFormat="1" ht="15.6" customHeight="1">
      <c r="A311" s="171"/>
      <c r="B311" s="171"/>
      <c r="C311" s="1347"/>
      <c r="D311" s="247">
        <v>300</v>
      </c>
      <c r="E311" s="667"/>
      <c r="F311" s="22"/>
      <c r="G311" s="487"/>
      <c r="H311" s="522"/>
      <c r="I311" s="518" t="s">
        <v>623</v>
      </c>
      <c r="J311" s="661"/>
      <c r="K311" s="661"/>
      <c r="L311" s="661"/>
      <c r="M311" s="661"/>
      <c r="N311" s="661"/>
      <c r="O311" s="661"/>
      <c r="P311" s="661"/>
      <c r="Q311" s="661"/>
      <c r="R311" s="477"/>
      <c r="S311" s="477"/>
      <c r="T311" s="1289"/>
      <c r="U311" s="477"/>
      <c r="V311" s="424"/>
      <c r="W311" s="1199"/>
      <c r="X311" s="477"/>
      <c r="Y311" s="1289"/>
      <c r="Z311" s="1199"/>
      <c r="AA311" s="1199"/>
      <c r="AB311" s="1199"/>
      <c r="AC311" s="1348">
        <v>1368653.896841909</v>
      </c>
      <c r="AD311" s="1349">
        <v>1540698.5544</v>
      </c>
      <c r="AE311" s="1349">
        <v>1588092.1849</v>
      </c>
      <c r="AF311" s="1349">
        <v>1648200</v>
      </c>
      <c r="AG311" s="1349">
        <v>1722500</v>
      </c>
      <c r="AH311" s="1349">
        <v>1801200</v>
      </c>
      <c r="AI311" s="1349">
        <v>1882400</v>
      </c>
      <c r="AJ311" s="1349">
        <v>1949400</v>
      </c>
      <c r="AK311" s="1349">
        <v>2018800</v>
      </c>
      <c r="AL311" s="1349">
        <v>2090700</v>
      </c>
      <c r="AM311" s="1349">
        <v>2165800</v>
      </c>
      <c r="AN311" s="1349">
        <v>2244100</v>
      </c>
      <c r="AO311" s="1349">
        <v>2325800</v>
      </c>
      <c r="AP311" s="1349">
        <v>2411000</v>
      </c>
      <c r="AQ311" s="1349">
        <v>2499800</v>
      </c>
      <c r="AR311" s="1349">
        <v>2592400</v>
      </c>
      <c r="AS311" s="1349">
        <v>2688900</v>
      </c>
    </row>
    <row r="312" spans="1:45" s="998" customFormat="1" ht="15.6" customHeight="1">
      <c r="A312" s="171"/>
      <c r="B312" s="171"/>
      <c r="C312" s="1347"/>
      <c r="D312" s="247">
        <v>301</v>
      </c>
      <c r="E312" s="667"/>
      <c r="F312" s="22"/>
      <c r="G312" s="487"/>
      <c r="H312" s="522"/>
      <c r="I312" s="518" t="s">
        <v>625</v>
      </c>
      <c r="J312" s="146"/>
      <c r="K312" s="146"/>
      <c r="L312" s="146"/>
      <c r="M312" s="146"/>
      <c r="N312" s="146"/>
      <c r="O312" s="146"/>
      <c r="P312" s="146"/>
      <c r="Q312" s="146"/>
      <c r="R312" s="519"/>
      <c r="S312" s="519"/>
      <c r="T312" s="1289"/>
      <c r="U312" s="519"/>
      <c r="V312" s="424"/>
      <c r="W312" s="1199"/>
      <c r="X312" s="477"/>
      <c r="Y312" s="1289"/>
      <c r="Z312" s="1199"/>
      <c r="AA312" s="1199"/>
      <c r="AB312" s="1199"/>
      <c r="AC312" s="1348">
        <v>0</v>
      </c>
      <c r="AD312" s="1349">
        <v>48000</v>
      </c>
      <c r="AE312" s="1349">
        <v>49000</v>
      </c>
      <c r="AF312" s="1349">
        <v>50200</v>
      </c>
      <c r="AG312" s="1349">
        <v>51500</v>
      </c>
      <c r="AH312" s="1349">
        <v>52800</v>
      </c>
      <c r="AI312" s="1349">
        <v>54100</v>
      </c>
      <c r="AJ312" s="1349">
        <v>55500</v>
      </c>
      <c r="AK312" s="1349">
        <v>56900</v>
      </c>
      <c r="AL312" s="1349">
        <v>58300</v>
      </c>
      <c r="AM312" s="1349">
        <v>59800</v>
      </c>
      <c r="AN312" s="1349">
        <v>61300</v>
      </c>
      <c r="AO312" s="1349">
        <v>62800</v>
      </c>
      <c r="AP312" s="1349">
        <v>64400</v>
      </c>
      <c r="AQ312" s="1349">
        <v>66000</v>
      </c>
      <c r="AR312" s="1349">
        <v>67700</v>
      </c>
      <c r="AS312" s="1349">
        <v>69400</v>
      </c>
    </row>
    <row r="313" spans="1:45" s="998" customFormat="1" ht="15.6" customHeight="1">
      <c r="A313" s="171"/>
      <c r="B313" s="171"/>
      <c r="C313" s="1347"/>
      <c r="D313" s="247">
        <v>302</v>
      </c>
      <c r="E313" s="667"/>
      <c r="F313" s="22"/>
      <c r="G313" s="487"/>
      <c r="H313" s="522"/>
      <c r="I313" s="518" t="s">
        <v>626</v>
      </c>
      <c r="J313" s="146"/>
      <c r="K313" s="146"/>
      <c r="L313" s="146"/>
      <c r="M313" s="146"/>
      <c r="N313" s="146"/>
      <c r="O313" s="146"/>
      <c r="P313" s="146"/>
      <c r="Q313" s="146"/>
      <c r="R313" s="519"/>
      <c r="S313" s="519"/>
      <c r="T313" s="1289"/>
      <c r="U313" s="519"/>
      <c r="V313" s="424"/>
      <c r="W313" s="1199"/>
      <c r="X313" s="477"/>
      <c r="Y313" s="1289"/>
      <c r="Z313" s="1199"/>
      <c r="AA313" s="1199"/>
      <c r="AB313" s="1199"/>
      <c r="AC313" s="1348">
        <v>0</v>
      </c>
      <c r="AD313" s="1349">
        <v>0</v>
      </c>
      <c r="AE313" s="1349">
        <v>0</v>
      </c>
      <c r="AF313" s="1349">
        <v>0</v>
      </c>
      <c r="AG313" s="1349">
        <v>0</v>
      </c>
      <c r="AH313" s="1349">
        <v>0</v>
      </c>
      <c r="AI313" s="1349">
        <v>0</v>
      </c>
      <c r="AJ313" s="1349">
        <v>0</v>
      </c>
      <c r="AK313" s="1349">
        <v>0</v>
      </c>
      <c r="AL313" s="1349">
        <v>0</v>
      </c>
      <c r="AM313" s="1349">
        <v>0</v>
      </c>
      <c r="AN313" s="1349">
        <v>0</v>
      </c>
      <c r="AO313" s="1349">
        <v>0</v>
      </c>
      <c r="AP313" s="1349">
        <v>0</v>
      </c>
      <c r="AQ313" s="1349">
        <v>0</v>
      </c>
      <c r="AR313" s="1349">
        <v>0</v>
      </c>
      <c r="AS313" s="1349">
        <v>0</v>
      </c>
    </row>
    <row r="314" spans="1:45" s="998" customFormat="1" ht="15.6" customHeight="1">
      <c r="A314" s="171"/>
      <c r="B314" s="171"/>
      <c r="C314" s="1347"/>
      <c r="D314" s="247">
        <v>303</v>
      </c>
      <c r="E314" s="667"/>
      <c r="F314" s="22"/>
      <c r="G314" s="487"/>
      <c r="H314" s="522"/>
      <c r="I314" s="518" t="s">
        <v>629</v>
      </c>
      <c r="J314" s="146"/>
      <c r="K314" s="146"/>
      <c r="L314" s="146"/>
      <c r="M314" s="146"/>
      <c r="N314" s="146"/>
      <c r="O314" s="146"/>
      <c r="P314" s="146"/>
      <c r="Q314" s="146"/>
      <c r="R314" s="519"/>
      <c r="S314" s="519"/>
      <c r="T314" s="1289"/>
      <c r="U314" s="519"/>
      <c r="V314" s="424"/>
      <c r="W314" s="1199"/>
      <c r="X314" s="477"/>
      <c r="Y314" s="1289"/>
      <c r="Z314" s="1199"/>
      <c r="AA314" s="1199"/>
      <c r="AB314" s="1199"/>
      <c r="AC314" s="1348">
        <v>0</v>
      </c>
      <c r="AD314" s="1349">
        <v>0</v>
      </c>
      <c r="AE314" s="1349">
        <v>0</v>
      </c>
      <c r="AF314" s="1349">
        <v>0</v>
      </c>
      <c r="AG314" s="1349">
        <v>0</v>
      </c>
      <c r="AH314" s="1349">
        <v>0</v>
      </c>
      <c r="AI314" s="1349">
        <v>0</v>
      </c>
      <c r="AJ314" s="1349">
        <v>0</v>
      </c>
      <c r="AK314" s="1349">
        <v>0</v>
      </c>
      <c r="AL314" s="1349">
        <v>0</v>
      </c>
      <c r="AM314" s="1349">
        <v>0</v>
      </c>
      <c r="AN314" s="1349">
        <v>0</v>
      </c>
      <c r="AO314" s="1349">
        <v>0</v>
      </c>
      <c r="AP314" s="1349">
        <v>0</v>
      </c>
      <c r="AQ314" s="1349">
        <v>0</v>
      </c>
      <c r="AR314" s="1349">
        <v>0</v>
      </c>
      <c r="AS314" s="1349">
        <v>0</v>
      </c>
    </row>
    <row r="315" spans="1:45" s="998" customFormat="1" ht="15.6" customHeight="1">
      <c r="A315" s="171"/>
      <c r="B315" s="171"/>
      <c r="C315" s="1347"/>
      <c r="D315" s="247">
        <v>304</v>
      </c>
      <c r="E315" s="667"/>
      <c r="F315" s="22"/>
      <c r="G315" s="487"/>
      <c r="H315" s="522"/>
      <c r="I315" s="518" t="s">
        <v>632</v>
      </c>
      <c r="J315" s="146"/>
      <c r="K315" s="146"/>
      <c r="L315" s="146"/>
      <c r="M315" s="146"/>
      <c r="N315" s="146"/>
      <c r="O315" s="146"/>
      <c r="P315" s="146"/>
      <c r="Q315" s="146"/>
      <c r="R315" s="519"/>
      <c r="S315" s="519"/>
      <c r="T315" s="1289"/>
      <c r="U315" s="519"/>
      <c r="V315" s="424"/>
      <c r="W315" s="1199"/>
      <c r="X315" s="477"/>
      <c r="Y315" s="1289"/>
      <c r="Z315" s="1199"/>
      <c r="AA315" s="1199"/>
      <c r="AB315" s="1199"/>
      <c r="AC315" s="1348">
        <v>213161.57643233266</v>
      </c>
      <c r="AD315" s="1349">
        <v>175650</v>
      </c>
      <c r="AE315" s="1349">
        <v>179750</v>
      </c>
      <c r="AF315" s="1349">
        <v>184200</v>
      </c>
      <c r="AG315" s="1349">
        <v>188800</v>
      </c>
      <c r="AH315" s="1349">
        <v>193500</v>
      </c>
      <c r="AI315" s="1349">
        <v>198300</v>
      </c>
      <c r="AJ315" s="1349">
        <v>203300</v>
      </c>
      <c r="AK315" s="1349">
        <v>208400</v>
      </c>
      <c r="AL315" s="1349">
        <v>213600</v>
      </c>
      <c r="AM315" s="1349">
        <v>218900</v>
      </c>
      <c r="AN315" s="1349">
        <v>224400</v>
      </c>
      <c r="AO315" s="1349">
        <v>230000</v>
      </c>
      <c r="AP315" s="1349">
        <v>235800</v>
      </c>
      <c r="AQ315" s="1349">
        <v>241700</v>
      </c>
      <c r="AR315" s="1349">
        <v>247700</v>
      </c>
      <c r="AS315" s="1349">
        <v>253900</v>
      </c>
    </row>
    <row r="316" spans="1:45" s="998" customFormat="1" ht="15.6" customHeight="1">
      <c r="A316" s="171"/>
      <c r="B316" s="171"/>
      <c r="C316" s="1347"/>
      <c r="D316" s="247">
        <v>305</v>
      </c>
      <c r="E316" s="667"/>
      <c r="F316" s="22"/>
      <c r="G316" s="487"/>
      <c r="H316" s="522"/>
      <c r="I316" s="524" t="s">
        <v>635</v>
      </c>
      <c r="J316" s="146"/>
      <c r="K316" s="146"/>
      <c r="L316" s="146"/>
      <c r="M316" s="146"/>
      <c r="N316" s="146"/>
      <c r="O316" s="146"/>
      <c r="P316" s="146"/>
      <c r="Q316" s="146"/>
      <c r="R316" s="519"/>
      <c r="S316" s="519"/>
      <c r="T316" s="1289"/>
      <c r="U316" s="519"/>
      <c r="V316" s="424"/>
      <c r="W316" s="1199"/>
      <c r="X316" s="477"/>
      <c r="Y316" s="1289"/>
      <c r="Z316" s="1199"/>
      <c r="AA316" s="1199"/>
      <c r="AB316" s="1199"/>
      <c r="AC316" s="1348">
        <v>-381728.68080769194</v>
      </c>
      <c r="AD316" s="1349">
        <v>-79900</v>
      </c>
      <c r="AE316" s="1349">
        <v>-83300</v>
      </c>
      <c r="AF316" s="1349">
        <v>-85400</v>
      </c>
      <c r="AG316" s="1349">
        <v>-87500</v>
      </c>
      <c r="AH316" s="1349">
        <v>-89700</v>
      </c>
      <c r="AI316" s="1349">
        <v>-91900</v>
      </c>
      <c r="AJ316" s="1349">
        <v>-94200</v>
      </c>
      <c r="AK316" s="1349">
        <v>-96600</v>
      </c>
      <c r="AL316" s="1349">
        <v>-99000</v>
      </c>
      <c r="AM316" s="1349">
        <v>-101500</v>
      </c>
      <c r="AN316" s="1349">
        <v>-104000</v>
      </c>
      <c r="AO316" s="1349">
        <v>-106600</v>
      </c>
      <c r="AP316" s="1349">
        <v>-109300</v>
      </c>
      <c r="AQ316" s="1349">
        <v>-112000</v>
      </c>
      <c r="AR316" s="1349">
        <v>-114800</v>
      </c>
      <c r="AS316" s="1349">
        <v>-117700</v>
      </c>
    </row>
    <row r="317" spans="1:45" s="998" customFormat="1" ht="15.6" customHeight="1">
      <c r="A317" s="171"/>
      <c r="B317" s="171"/>
      <c r="C317" s="1347"/>
      <c r="D317" s="247">
        <v>306</v>
      </c>
      <c r="E317" s="667"/>
      <c r="F317" s="22"/>
      <c r="G317" s="505"/>
      <c r="H317" s="506"/>
      <c r="I317" s="507" t="s">
        <v>38</v>
      </c>
      <c r="J317" s="661"/>
      <c r="K317" s="661"/>
      <c r="L317" s="661"/>
      <c r="M317" s="661"/>
      <c r="N317" s="661"/>
      <c r="O317" s="661"/>
      <c r="P317" s="661"/>
      <c r="Q317" s="661"/>
      <c r="R317" s="477"/>
      <c r="S317" s="477"/>
      <c r="T317" s="1289"/>
      <c r="U317" s="477"/>
      <c r="V317" s="424"/>
      <c r="W317" s="1199"/>
      <c r="X317" s="508"/>
      <c r="Y317" s="1289"/>
      <c r="Z317" s="1199"/>
      <c r="AA317" s="1199"/>
      <c r="AB317" s="1199"/>
      <c r="AC317" s="508">
        <v>1200086.7924665497</v>
      </c>
      <c r="AD317" s="508">
        <v>1684448.5544</v>
      </c>
      <c r="AE317" s="508">
        <v>1733542.1849</v>
      </c>
      <c r="AF317" s="508">
        <v>1797200</v>
      </c>
      <c r="AG317" s="508">
        <v>1875300</v>
      </c>
      <c r="AH317" s="508">
        <v>1957800</v>
      </c>
      <c r="AI317" s="508">
        <v>2042900</v>
      </c>
      <c r="AJ317" s="508">
        <v>2114000</v>
      </c>
      <c r="AK317" s="508">
        <v>2187500</v>
      </c>
      <c r="AL317" s="508">
        <v>2263600</v>
      </c>
      <c r="AM317" s="508">
        <v>2343000</v>
      </c>
      <c r="AN317" s="508">
        <v>2425800</v>
      </c>
      <c r="AO317" s="508">
        <v>2512000</v>
      </c>
      <c r="AP317" s="508">
        <v>2601900</v>
      </c>
      <c r="AQ317" s="508">
        <v>2695500</v>
      </c>
      <c r="AR317" s="508">
        <v>2793000</v>
      </c>
      <c r="AS317" s="508">
        <v>2894500</v>
      </c>
    </row>
    <row r="318" spans="1:45" s="420" customFormat="1" ht="15.6" customHeight="1">
      <c r="A318" s="171"/>
      <c r="B318" s="171"/>
      <c r="C318" s="1347"/>
      <c r="D318" s="247">
        <v>307</v>
      </c>
      <c r="F318" s="22"/>
      <c r="G318" s="131"/>
      <c r="H318" s="490" t="s">
        <v>697</v>
      </c>
      <c r="I318" s="472"/>
      <c r="J318" s="661"/>
      <c r="K318" s="661"/>
      <c r="L318" s="661"/>
      <c r="M318" s="661"/>
      <c r="N318" s="661"/>
      <c r="O318" s="661"/>
      <c r="P318" s="661"/>
      <c r="Q318" s="661"/>
      <c r="R318" s="477"/>
      <c r="S318" s="477"/>
      <c r="T318" s="1289"/>
      <c r="U318" s="477"/>
      <c r="V318" s="424"/>
      <c r="W318" s="1199"/>
      <c r="X318" s="477"/>
      <c r="Y318" s="1289"/>
      <c r="Z318" s="1199"/>
      <c r="AA318" s="1199"/>
      <c r="AB318" s="1199"/>
      <c r="AC318" s="473"/>
      <c r="AD318" s="473"/>
      <c r="AE318" s="473"/>
      <c r="AF318" s="473"/>
      <c r="AG318" s="473"/>
      <c r="AH318" s="473"/>
      <c r="AI318" s="473"/>
      <c r="AJ318" s="473"/>
      <c r="AK318" s="473"/>
      <c r="AL318" s="473"/>
      <c r="AM318" s="473"/>
      <c r="AN318" s="473"/>
      <c r="AO318" s="473"/>
      <c r="AP318" s="473"/>
      <c r="AQ318" s="473"/>
      <c r="AR318" s="473"/>
      <c r="AS318" s="1288"/>
    </row>
    <row r="319" spans="1:45" s="420" customFormat="1" ht="15.6" customHeight="1">
      <c r="A319" s="171"/>
      <c r="B319" s="171"/>
      <c r="C319" s="1347"/>
      <c r="D319" s="247">
        <v>308</v>
      </c>
      <c r="F319" s="22"/>
      <c r="G319" s="131"/>
      <c r="H319" s="20"/>
      <c r="I319" s="472" t="s">
        <v>623</v>
      </c>
      <c r="J319" s="661"/>
      <c r="K319" s="661"/>
      <c r="L319" s="661"/>
      <c r="M319" s="661"/>
      <c r="N319" s="661"/>
      <c r="O319" s="661"/>
      <c r="P319" s="661"/>
      <c r="Q319" s="661"/>
      <c r="R319" s="477"/>
      <c r="S319" s="477"/>
      <c r="T319" s="1289"/>
      <c r="U319" s="477"/>
      <c r="V319" s="424"/>
      <c r="W319" s="1199"/>
      <c r="X319" s="477"/>
      <c r="Y319" s="1289"/>
      <c r="Z319" s="1199"/>
      <c r="AA319" s="1199"/>
      <c r="AB319" s="1199"/>
      <c r="AC319" s="1348">
        <v>959772.13749285985</v>
      </c>
      <c r="AD319" s="1349">
        <v>1638234.4696</v>
      </c>
      <c r="AE319" s="1349">
        <v>1690555.0612999999</v>
      </c>
      <c r="AF319" s="1349">
        <v>1754500</v>
      </c>
      <c r="AG319" s="1349">
        <v>1833500</v>
      </c>
      <c r="AH319" s="1349">
        <v>1917200</v>
      </c>
      <c r="AI319" s="1349">
        <v>2003600</v>
      </c>
      <c r="AJ319" s="1349">
        <v>2074900</v>
      </c>
      <c r="AK319" s="1349">
        <v>2148800</v>
      </c>
      <c r="AL319" s="1349">
        <v>2225400</v>
      </c>
      <c r="AM319" s="1349">
        <v>2305300</v>
      </c>
      <c r="AN319" s="1349">
        <v>2388700</v>
      </c>
      <c r="AO319" s="1349">
        <v>2475700</v>
      </c>
      <c r="AP319" s="1349">
        <v>2566400</v>
      </c>
      <c r="AQ319" s="1349">
        <v>2661000</v>
      </c>
      <c r="AR319" s="1349">
        <v>2759600</v>
      </c>
      <c r="AS319" s="1350">
        <v>2862400</v>
      </c>
    </row>
    <row r="320" spans="1:45" s="420" customFormat="1" ht="15.6" customHeight="1">
      <c r="A320" s="171"/>
      <c r="B320" s="171"/>
      <c r="C320" s="1347"/>
      <c r="D320" s="247">
        <v>309</v>
      </c>
      <c r="F320" s="22"/>
      <c r="G320" s="131"/>
      <c r="H320" s="20"/>
      <c r="I320" s="472" t="s">
        <v>625</v>
      </c>
      <c r="J320" s="661"/>
      <c r="K320" s="661"/>
      <c r="L320" s="661"/>
      <c r="M320" s="661"/>
      <c r="N320" s="661"/>
      <c r="O320" s="661"/>
      <c r="P320" s="661"/>
      <c r="Q320" s="661"/>
      <c r="R320" s="477"/>
      <c r="S320" s="477"/>
      <c r="T320" s="1289"/>
      <c r="U320" s="477"/>
      <c r="V320" s="424"/>
      <c r="W320" s="1199"/>
      <c r="X320" s="477"/>
      <c r="Y320" s="1289"/>
      <c r="Z320" s="1199"/>
      <c r="AA320" s="1199"/>
      <c r="AB320" s="1199"/>
      <c r="AC320" s="1348">
        <v>0</v>
      </c>
      <c r="AD320" s="1349">
        <v>0</v>
      </c>
      <c r="AE320" s="1349">
        <v>0</v>
      </c>
      <c r="AF320" s="1349">
        <v>0</v>
      </c>
      <c r="AG320" s="1349">
        <v>0</v>
      </c>
      <c r="AH320" s="1349">
        <v>0</v>
      </c>
      <c r="AI320" s="1349">
        <v>0</v>
      </c>
      <c r="AJ320" s="1349">
        <v>0</v>
      </c>
      <c r="AK320" s="1349">
        <v>0</v>
      </c>
      <c r="AL320" s="1349">
        <v>0</v>
      </c>
      <c r="AM320" s="1349">
        <v>0</v>
      </c>
      <c r="AN320" s="1349">
        <v>0</v>
      </c>
      <c r="AO320" s="1349">
        <v>0</v>
      </c>
      <c r="AP320" s="1349">
        <v>0</v>
      </c>
      <c r="AQ320" s="1349">
        <v>0</v>
      </c>
      <c r="AR320" s="1349">
        <v>0</v>
      </c>
      <c r="AS320" s="1350">
        <v>0</v>
      </c>
    </row>
    <row r="321" spans="1:45" s="420" customFormat="1" ht="15.6" customHeight="1">
      <c r="A321" s="171"/>
      <c r="B321" s="171"/>
      <c r="C321" s="1347"/>
      <c r="D321" s="247">
        <v>310</v>
      </c>
      <c r="F321" s="22"/>
      <c r="G321" s="131"/>
      <c r="H321" s="20"/>
      <c r="I321" s="472" t="s">
        <v>626</v>
      </c>
      <c r="J321" s="661"/>
      <c r="K321" s="661"/>
      <c r="L321" s="661"/>
      <c r="M321" s="661"/>
      <c r="N321" s="661"/>
      <c r="O321" s="661"/>
      <c r="P321" s="661"/>
      <c r="Q321" s="661"/>
      <c r="R321" s="477"/>
      <c r="S321" s="477"/>
      <c r="T321" s="1289"/>
      <c r="U321" s="477"/>
      <c r="V321" s="424"/>
      <c r="W321" s="1199"/>
      <c r="X321" s="477"/>
      <c r="Y321" s="1289"/>
      <c r="Z321" s="1199"/>
      <c r="AA321" s="1199"/>
      <c r="AB321" s="1199"/>
      <c r="AC321" s="1348">
        <v>0</v>
      </c>
      <c r="AD321" s="1349">
        <v>0</v>
      </c>
      <c r="AE321" s="1349">
        <v>0</v>
      </c>
      <c r="AF321" s="1349">
        <v>0</v>
      </c>
      <c r="AG321" s="1349">
        <v>0</v>
      </c>
      <c r="AH321" s="1349">
        <v>0</v>
      </c>
      <c r="AI321" s="1349">
        <v>0</v>
      </c>
      <c r="AJ321" s="1349">
        <v>0</v>
      </c>
      <c r="AK321" s="1349">
        <v>0</v>
      </c>
      <c r="AL321" s="1349">
        <v>0</v>
      </c>
      <c r="AM321" s="1349">
        <v>0</v>
      </c>
      <c r="AN321" s="1349">
        <v>0</v>
      </c>
      <c r="AO321" s="1349">
        <v>0</v>
      </c>
      <c r="AP321" s="1349">
        <v>0</v>
      </c>
      <c r="AQ321" s="1349">
        <v>0</v>
      </c>
      <c r="AR321" s="1349">
        <v>0</v>
      </c>
      <c r="AS321" s="1350">
        <v>0</v>
      </c>
    </row>
    <row r="322" spans="1:45" s="420" customFormat="1" ht="15.6" customHeight="1">
      <c r="A322" s="171"/>
      <c r="B322" s="171"/>
      <c r="C322" s="1347"/>
      <c r="D322" s="247">
        <v>311</v>
      </c>
      <c r="F322" s="22"/>
      <c r="G322" s="131"/>
      <c r="H322" s="20"/>
      <c r="I322" s="472" t="s">
        <v>629</v>
      </c>
      <c r="J322" s="661"/>
      <c r="K322" s="661"/>
      <c r="L322" s="661"/>
      <c r="M322" s="661"/>
      <c r="N322" s="661"/>
      <c r="O322" s="661"/>
      <c r="P322" s="661"/>
      <c r="Q322" s="661"/>
      <c r="R322" s="477"/>
      <c r="S322" s="477"/>
      <c r="T322" s="1289"/>
      <c r="U322" s="477"/>
      <c r="V322" s="424"/>
      <c r="W322" s="1199"/>
      <c r="X322" s="477"/>
      <c r="Y322" s="1289"/>
      <c r="Z322" s="1199"/>
      <c r="AA322" s="1199"/>
      <c r="AB322" s="1199"/>
      <c r="AC322" s="1348">
        <v>0</v>
      </c>
      <c r="AD322" s="1349">
        <v>0</v>
      </c>
      <c r="AE322" s="1349">
        <v>0</v>
      </c>
      <c r="AF322" s="1349">
        <v>0</v>
      </c>
      <c r="AG322" s="1349">
        <v>0</v>
      </c>
      <c r="AH322" s="1349">
        <v>0</v>
      </c>
      <c r="AI322" s="1349">
        <v>0</v>
      </c>
      <c r="AJ322" s="1349">
        <v>0</v>
      </c>
      <c r="AK322" s="1349">
        <v>0</v>
      </c>
      <c r="AL322" s="1349">
        <v>0</v>
      </c>
      <c r="AM322" s="1349">
        <v>0</v>
      </c>
      <c r="AN322" s="1349">
        <v>0</v>
      </c>
      <c r="AO322" s="1349">
        <v>0</v>
      </c>
      <c r="AP322" s="1349">
        <v>0</v>
      </c>
      <c r="AQ322" s="1349">
        <v>0</v>
      </c>
      <c r="AR322" s="1349">
        <v>0</v>
      </c>
      <c r="AS322" s="1350">
        <v>0</v>
      </c>
    </row>
    <row r="323" spans="1:45" s="420" customFormat="1" ht="15.6" customHeight="1">
      <c r="A323" s="171"/>
      <c r="B323" s="171"/>
      <c r="C323" s="1347"/>
      <c r="D323" s="247">
        <v>312</v>
      </c>
      <c r="F323" s="22"/>
      <c r="G323" s="131"/>
      <c r="H323" s="20"/>
      <c r="I323" s="472" t="s">
        <v>632</v>
      </c>
      <c r="J323" s="661"/>
      <c r="K323" s="661"/>
      <c r="L323" s="661"/>
      <c r="M323" s="661"/>
      <c r="N323" s="661"/>
      <c r="O323" s="661"/>
      <c r="P323" s="661"/>
      <c r="Q323" s="661"/>
      <c r="R323" s="477"/>
      <c r="S323" s="477"/>
      <c r="T323" s="1289"/>
      <c r="U323" s="477"/>
      <c r="V323" s="424"/>
      <c r="W323" s="1199"/>
      <c r="X323" s="477"/>
      <c r="Y323" s="1289"/>
      <c r="Z323" s="1199"/>
      <c r="AA323" s="1199"/>
      <c r="AB323" s="1199"/>
      <c r="AC323" s="1348">
        <v>44792.669710559901</v>
      </c>
      <c r="AD323" s="1349">
        <v>57000</v>
      </c>
      <c r="AE323" s="1349">
        <v>58900</v>
      </c>
      <c r="AF323" s="1349">
        <v>60400</v>
      </c>
      <c r="AG323" s="1349">
        <v>61900</v>
      </c>
      <c r="AH323" s="1349">
        <v>63400</v>
      </c>
      <c r="AI323" s="1349">
        <v>65000</v>
      </c>
      <c r="AJ323" s="1349">
        <v>66600</v>
      </c>
      <c r="AK323" s="1349">
        <v>68300</v>
      </c>
      <c r="AL323" s="1349">
        <v>70000</v>
      </c>
      <c r="AM323" s="1349">
        <v>71800</v>
      </c>
      <c r="AN323" s="1349">
        <v>73600</v>
      </c>
      <c r="AO323" s="1349">
        <v>75400</v>
      </c>
      <c r="AP323" s="1349">
        <v>77300</v>
      </c>
      <c r="AQ323" s="1349">
        <v>79200</v>
      </c>
      <c r="AR323" s="1349">
        <v>81200</v>
      </c>
      <c r="AS323" s="1350">
        <v>83200</v>
      </c>
    </row>
    <row r="324" spans="1:45" s="420" customFormat="1" ht="15.6" customHeight="1">
      <c r="A324" s="171"/>
      <c r="B324" s="171"/>
      <c r="C324" s="1347"/>
      <c r="D324" s="247">
        <v>313</v>
      </c>
      <c r="F324" s="22"/>
      <c r="G324" s="131"/>
      <c r="H324" s="20"/>
      <c r="I324" s="115" t="s">
        <v>635</v>
      </c>
      <c r="J324" s="152"/>
      <c r="K324" s="152"/>
      <c r="L324" s="152"/>
      <c r="M324" s="152"/>
      <c r="N324" s="152"/>
      <c r="O324" s="152"/>
      <c r="P324" s="152"/>
      <c r="Q324" s="152"/>
      <c r="R324" s="477"/>
      <c r="S324" s="477"/>
      <c r="T324" s="1289"/>
      <c r="U324" s="477"/>
      <c r="V324" s="424"/>
      <c r="W324" s="1199"/>
      <c r="X324" s="477"/>
      <c r="Y324" s="1289"/>
      <c r="Z324" s="1199"/>
      <c r="AA324" s="1199"/>
      <c r="AB324" s="1199"/>
      <c r="AC324" s="1348">
        <v>0</v>
      </c>
      <c r="AD324" s="1349">
        <v>-76800</v>
      </c>
      <c r="AE324" s="1349">
        <v>-80200</v>
      </c>
      <c r="AF324" s="1349">
        <v>-82200</v>
      </c>
      <c r="AG324" s="1349">
        <v>-84300</v>
      </c>
      <c r="AH324" s="1349">
        <v>-86400</v>
      </c>
      <c r="AI324" s="1349">
        <v>-88600</v>
      </c>
      <c r="AJ324" s="1349">
        <v>-90800</v>
      </c>
      <c r="AK324" s="1349">
        <v>-93100</v>
      </c>
      <c r="AL324" s="1349">
        <v>-95400</v>
      </c>
      <c r="AM324" s="1349">
        <v>-97800</v>
      </c>
      <c r="AN324" s="1349">
        <v>-100200</v>
      </c>
      <c r="AO324" s="1349">
        <v>-102700</v>
      </c>
      <c r="AP324" s="1349">
        <v>-105300</v>
      </c>
      <c r="AQ324" s="1349">
        <v>-107900</v>
      </c>
      <c r="AR324" s="1349">
        <v>-110600</v>
      </c>
      <c r="AS324" s="1350">
        <v>-113400</v>
      </c>
    </row>
    <row r="325" spans="1:45" s="998" customFormat="1" ht="15.6" customHeight="1">
      <c r="A325" s="171"/>
      <c r="B325" s="171"/>
      <c r="C325" s="1347"/>
      <c r="D325" s="247">
        <v>314</v>
      </c>
      <c r="F325" s="22"/>
      <c r="G325" s="487"/>
      <c r="H325" s="82"/>
      <c r="I325" s="536" t="s">
        <v>38</v>
      </c>
      <c r="J325" s="146"/>
      <c r="K325" s="146"/>
      <c r="L325" s="146"/>
      <c r="M325" s="146"/>
      <c r="N325" s="146"/>
      <c r="O325" s="146"/>
      <c r="P325" s="146"/>
      <c r="Q325" s="146"/>
      <c r="R325" s="519"/>
      <c r="S325" s="519"/>
      <c r="T325" s="1289"/>
      <c r="U325" s="519"/>
      <c r="V325" s="424"/>
      <c r="W325" s="1199"/>
      <c r="X325" s="519"/>
      <c r="Y325" s="1289"/>
      <c r="Z325" s="1199"/>
      <c r="AA325" s="1199"/>
      <c r="AB325" s="1199"/>
      <c r="AC325" s="519">
        <v>1004564.8072034197</v>
      </c>
      <c r="AD325" s="519">
        <v>1618434.4696</v>
      </c>
      <c r="AE325" s="519">
        <v>1669255.0612999999</v>
      </c>
      <c r="AF325" s="519">
        <v>1732700</v>
      </c>
      <c r="AG325" s="519">
        <v>1811100</v>
      </c>
      <c r="AH325" s="519">
        <v>1894200</v>
      </c>
      <c r="AI325" s="519">
        <v>1980000</v>
      </c>
      <c r="AJ325" s="519">
        <v>2050700</v>
      </c>
      <c r="AK325" s="519">
        <v>2124000</v>
      </c>
      <c r="AL325" s="519">
        <v>2200000</v>
      </c>
      <c r="AM325" s="519">
        <v>2279300</v>
      </c>
      <c r="AN325" s="519">
        <v>2362100</v>
      </c>
      <c r="AO325" s="519">
        <v>2448400</v>
      </c>
      <c r="AP325" s="519">
        <v>2538400</v>
      </c>
      <c r="AQ325" s="519">
        <v>2632300</v>
      </c>
      <c r="AR325" s="519">
        <v>2730200</v>
      </c>
      <c r="AS325" s="520">
        <v>2832200</v>
      </c>
    </row>
    <row r="326" spans="1:45" s="998" customFormat="1" ht="15.6" customHeight="1">
      <c r="A326" s="171"/>
      <c r="B326" s="171"/>
      <c r="C326" s="1347"/>
      <c r="D326" s="247">
        <v>315</v>
      </c>
      <c r="F326" s="22"/>
      <c r="G326" s="525"/>
      <c r="H326" s="526" t="s">
        <v>38</v>
      </c>
      <c r="I326" s="527"/>
      <c r="J326" s="1300"/>
      <c r="K326" s="1300"/>
      <c r="L326" s="1300"/>
      <c r="M326" s="1300"/>
      <c r="N326" s="1300"/>
      <c r="O326" s="1300"/>
      <c r="P326" s="1300"/>
      <c r="Q326" s="1300"/>
      <c r="R326" s="528"/>
      <c r="S326" s="528"/>
      <c r="T326" s="1289"/>
      <c r="U326" s="528"/>
      <c r="V326" s="424"/>
      <c r="W326" s="1199"/>
      <c r="X326" s="528"/>
      <c r="Y326" s="1289"/>
      <c r="Z326" s="1199"/>
      <c r="AA326" s="1199"/>
      <c r="AB326" s="1199"/>
      <c r="AC326" s="528">
        <v>39486224.832260452</v>
      </c>
      <c r="AD326" s="528">
        <v>55587728.291200005</v>
      </c>
      <c r="AE326" s="528">
        <v>57457128.795100003</v>
      </c>
      <c r="AF326" s="528">
        <v>59474800</v>
      </c>
      <c r="AG326" s="528">
        <v>61904800</v>
      </c>
      <c r="AH326" s="528">
        <v>64468300</v>
      </c>
      <c r="AI326" s="528">
        <v>67111900</v>
      </c>
      <c r="AJ326" s="528">
        <v>69358600</v>
      </c>
      <c r="AK326" s="528">
        <v>71682800</v>
      </c>
      <c r="AL326" s="528">
        <v>74087400</v>
      </c>
      <c r="AM326" s="528">
        <v>76590400</v>
      </c>
      <c r="AN326" s="528">
        <v>79195500</v>
      </c>
      <c r="AO326" s="528">
        <v>81906100</v>
      </c>
      <c r="AP326" s="528">
        <v>84726200</v>
      </c>
      <c r="AQ326" s="528">
        <v>87659500</v>
      </c>
      <c r="AR326" s="528">
        <v>90710400</v>
      </c>
      <c r="AS326" s="528">
        <v>93883200</v>
      </c>
    </row>
    <row r="327" spans="1:45" s="420" customFormat="1" ht="15.6" customHeight="1">
      <c r="A327" s="171"/>
      <c r="B327" s="171"/>
      <c r="C327" s="1347"/>
      <c r="D327" s="247">
        <v>316</v>
      </c>
      <c r="F327" s="22"/>
      <c r="G327" s="483" t="s">
        <v>799</v>
      </c>
      <c r="I327" s="485"/>
      <c r="J327" s="510"/>
      <c r="K327" s="510"/>
      <c r="L327" s="510"/>
      <c r="M327" s="510"/>
      <c r="N327" s="510"/>
      <c r="O327" s="510"/>
      <c r="P327" s="510"/>
      <c r="Q327" s="510"/>
      <c r="R327" s="511"/>
      <c r="S327" s="511"/>
      <c r="T327" s="1289"/>
      <c r="U327" s="511"/>
      <c r="V327" s="424"/>
      <c r="W327" s="1199"/>
      <c r="X327" s="511"/>
      <c r="Y327" s="1289"/>
      <c r="Z327" s="1199"/>
      <c r="AA327" s="1199"/>
      <c r="AB327" s="1199"/>
      <c r="AC327" s="486"/>
      <c r="AD327" s="486"/>
      <c r="AE327" s="486"/>
      <c r="AF327" s="486"/>
      <c r="AG327" s="486"/>
      <c r="AH327" s="486"/>
      <c r="AI327" s="486"/>
      <c r="AJ327" s="486"/>
      <c r="AK327" s="486"/>
      <c r="AL327" s="486"/>
      <c r="AM327" s="486"/>
      <c r="AN327" s="486"/>
      <c r="AO327" s="486"/>
      <c r="AP327" s="486"/>
      <c r="AQ327" s="486"/>
      <c r="AR327" s="486"/>
      <c r="AS327" s="431"/>
    </row>
    <row r="328" spans="1:45" s="420" customFormat="1" ht="15.6" customHeight="1">
      <c r="A328" s="171"/>
      <c r="B328" s="171"/>
      <c r="C328" s="1347"/>
      <c r="D328" s="247">
        <v>317</v>
      </c>
      <c r="F328" s="22"/>
      <c r="G328" s="131"/>
      <c r="H328" s="20"/>
      <c r="I328" s="472" t="s">
        <v>623</v>
      </c>
      <c r="J328" s="661"/>
      <c r="K328" s="661"/>
      <c r="L328" s="661"/>
      <c r="M328" s="661"/>
      <c r="N328" s="661"/>
      <c r="O328" s="661"/>
      <c r="P328" s="661"/>
      <c r="Q328" s="661"/>
      <c r="R328" s="477"/>
      <c r="S328" s="477"/>
      <c r="T328" s="1289"/>
      <c r="U328" s="477"/>
      <c r="V328" s="424"/>
      <c r="W328" s="1199"/>
      <c r="X328" s="477"/>
      <c r="Y328" s="1289"/>
      <c r="Z328" s="1199"/>
      <c r="AA328" s="1199"/>
      <c r="AB328" s="1199"/>
      <c r="AC328" s="1348">
        <v>22973288.224870395</v>
      </c>
      <c r="AD328" s="1349">
        <v>29544947.385413323</v>
      </c>
      <c r="AE328" s="1349">
        <v>30578444.611325007</v>
      </c>
      <c r="AF328" s="1349">
        <v>31735200</v>
      </c>
      <c r="AG328" s="1349">
        <v>33165000</v>
      </c>
      <c r="AH328" s="1349">
        <v>34679700</v>
      </c>
      <c r="AI328" s="1349">
        <v>36243100</v>
      </c>
      <c r="AJ328" s="1349">
        <v>37533100</v>
      </c>
      <c r="AK328" s="1349">
        <v>38869900</v>
      </c>
      <c r="AL328" s="1349">
        <v>40255000</v>
      </c>
      <c r="AM328" s="1349">
        <v>41700700</v>
      </c>
      <c r="AN328" s="1349">
        <v>43209100</v>
      </c>
      <c r="AO328" s="1349">
        <v>44782500</v>
      </c>
      <c r="AP328" s="1349">
        <v>46423300</v>
      </c>
      <c r="AQ328" s="1349">
        <v>48134100</v>
      </c>
      <c r="AR328" s="1349">
        <v>49917500</v>
      </c>
      <c r="AS328" s="1350">
        <v>51776300</v>
      </c>
    </row>
    <row r="329" spans="1:45" s="420" customFormat="1" ht="15.6" customHeight="1">
      <c r="A329" s="171"/>
      <c r="B329" s="171"/>
      <c r="C329" s="1347"/>
      <c r="D329" s="247">
        <v>318</v>
      </c>
      <c r="F329" s="22"/>
      <c r="G329" s="131"/>
      <c r="H329" s="20"/>
      <c r="I329" s="472" t="s">
        <v>625</v>
      </c>
      <c r="J329" s="661"/>
      <c r="K329" s="661"/>
      <c r="L329" s="661"/>
      <c r="M329" s="661"/>
      <c r="N329" s="661"/>
      <c r="O329" s="661"/>
      <c r="P329" s="661"/>
      <c r="Q329" s="661"/>
      <c r="R329" s="477"/>
      <c r="S329" s="477"/>
      <c r="T329" s="1289"/>
      <c r="U329" s="477"/>
      <c r="V329" s="424"/>
      <c r="W329" s="1199"/>
      <c r="X329" s="477"/>
      <c r="Y329" s="1289"/>
      <c r="Z329" s="1199"/>
      <c r="AA329" s="1199"/>
      <c r="AB329" s="1199"/>
      <c r="AC329" s="1348">
        <v>1130420.3172308779</v>
      </c>
      <c r="AD329" s="1349">
        <v>1642300</v>
      </c>
      <c r="AE329" s="1349">
        <v>1666300</v>
      </c>
      <c r="AF329" s="1349">
        <v>1708000</v>
      </c>
      <c r="AG329" s="1349">
        <v>1750700</v>
      </c>
      <c r="AH329" s="1349">
        <v>1794500</v>
      </c>
      <c r="AI329" s="1349">
        <v>1839400</v>
      </c>
      <c r="AJ329" s="1349">
        <v>1885400</v>
      </c>
      <c r="AK329" s="1349">
        <v>1932500</v>
      </c>
      <c r="AL329" s="1349">
        <v>1980800</v>
      </c>
      <c r="AM329" s="1349">
        <v>2030300</v>
      </c>
      <c r="AN329" s="1349">
        <v>2081100</v>
      </c>
      <c r="AO329" s="1349">
        <v>2133100</v>
      </c>
      <c r="AP329" s="1349">
        <v>2186400</v>
      </c>
      <c r="AQ329" s="1349">
        <v>2241100</v>
      </c>
      <c r="AR329" s="1349">
        <v>2297100</v>
      </c>
      <c r="AS329" s="1350">
        <v>2354500</v>
      </c>
    </row>
    <row r="330" spans="1:45" s="420" customFormat="1" ht="15.6" customHeight="1">
      <c r="A330" s="171"/>
      <c r="B330" s="171"/>
      <c r="C330" s="1347"/>
      <c r="D330" s="247">
        <v>319</v>
      </c>
      <c r="F330" s="22"/>
      <c r="G330" s="131"/>
      <c r="H330" s="20"/>
      <c r="I330" s="472" t="s">
        <v>626</v>
      </c>
      <c r="J330" s="661"/>
      <c r="K330" s="661"/>
      <c r="L330" s="661"/>
      <c r="M330" s="661"/>
      <c r="N330" s="661"/>
      <c r="O330" s="661"/>
      <c r="P330" s="661"/>
      <c r="Q330" s="661"/>
      <c r="R330" s="477"/>
      <c r="S330" s="477"/>
      <c r="T330" s="1289"/>
      <c r="U330" s="477"/>
      <c r="V330" s="424"/>
      <c r="W330" s="1199"/>
      <c r="X330" s="477"/>
      <c r="Y330" s="1289"/>
      <c r="Z330" s="1199"/>
      <c r="AA330" s="1199"/>
      <c r="AB330" s="1199"/>
      <c r="AC330" s="1348">
        <v>99098.826793274129</v>
      </c>
      <c r="AD330" s="1349">
        <v>240000</v>
      </c>
      <c r="AE330" s="1349">
        <v>240000</v>
      </c>
      <c r="AF330" s="1349">
        <v>246000</v>
      </c>
      <c r="AG330" s="1349">
        <v>252200</v>
      </c>
      <c r="AH330" s="1349">
        <v>258500</v>
      </c>
      <c r="AI330" s="1349">
        <v>265000</v>
      </c>
      <c r="AJ330" s="1349">
        <v>271600</v>
      </c>
      <c r="AK330" s="1349">
        <v>278400</v>
      </c>
      <c r="AL330" s="1349">
        <v>285400</v>
      </c>
      <c r="AM330" s="1349">
        <v>292500</v>
      </c>
      <c r="AN330" s="1349">
        <v>299800</v>
      </c>
      <c r="AO330" s="1349">
        <v>307300</v>
      </c>
      <c r="AP330" s="1349">
        <v>315000</v>
      </c>
      <c r="AQ330" s="1349">
        <v>322900</v>
      </c>
      <c r="AR330" s="1349">
        <v>331000</v>
      </c>
      <c r="AS330" s="1350">
        <v>339300</v>
      </c>
    </row>
    <row r="331" spans="1:45" s="420" customFormat="1" ht="15.6" customHeight="1">
      <c r="A331" s="171"/>
      <c r="B331" s="171"/>
      <c r="C331" s="1347"/>
      <c r="D331" s="247">
        <v>320</v>
      </c>
      <c r="F331" s="22"/>
      <c r="G331" s="131"/>
      <c r="H331" s="20"/>
      <c r="I331" s="472" t="s">
        <v>629</v>
      </c>
      <c r="J331" s="661"/>
      <c r="K331" s="661"/>
      <c r="L331" s="661"/>
      <c r="M331" s="661"/>
      <c r="N331" s="661"/>
      <c r="O331" s="661"/>
      <c r="P331" s="661"/>
      <c r="Q331" s="661"/>
      <c r="R331" s="477"/>
      <c r="S331" s="477"/>
      <c r="T331" s="1289"/>
      <c r="U331" s="477"/>
      <c r="V331" s="424"/>
      <c r="W331" s="1199"/>
      <c r="X331" s="477"/>
      <c r="Y331" s="1289"/>
      <c r="Z331" s="1199"/>
      <c r="AA331" s="1199"/>
      <c r="AB331" s="1199"/>
      <c r="AC331" s="1348">
        <v>0</v>
      </c>
      <c r="AD331" s="1349">
        <v>0</v>
      </c>
      <c r="AE331" s="1349">
        <v>0</v>
      </c>
      <c r="AF331" s="1349">
        <v>0</v>
      </c>
      <c r="AG331" s="1349">
        <v>0</v>
      </c>
      <c r="AH331" s="1349">
        <v>0</v>
      </c>
      <c r="AI331" s="1349">
        <v>0</v>
      </c>
      <c r="AJ331" s="1349">
        <v>0</v>
      </c>
      <c r="AK331" s="1349">
        <v>0</v>
      </c>
      <c r="AL331" s="1349">
        <v>0</v>
      </c>
      <c r="AM331" s="1349">
        <v>0</v>
      </c>
      <c r="AN331" s="1349">
        <v>0</v>
      </c>
      <c r="AO331" s="1349">
        <v>0</v>
      </c>
      <c r="AP331" s="1349">
        <v>0</v>
      </c>
      <c r="AQ331" s="1349">
        <v>0</v>
      </c>
      <c r="AR331" s="1349">
        <v>0</v>
      </c>
      <c r="AS331" s="1350">
        <v>0</v>
      </c>
    </row>
    <row r="332" spans="1:45" s="420" customFormat="1" ht="15.6" customHeight="1">
      <c r="A332" s="171"/>
      <c r="B332" s="171"/>
      <c r="C332" s="1347"/>
      <c r="D332" s="247">
        <v>321</v>
      </c>
      <c r="F332" s="22"/>
      <c r="G332" s="131"/>
      <c r="H332" s="20"/>
      <c r="I332" s="472" t="s">
        <v>632</v>
      </c>
      <c r="J332" s="661"/>
      <c r="K332" s="661"/>
      <c r="L332" s="661"/>
      <c r="M332" s="661"/>
      <c r="N332" s="661"/>
      <c r="O332" s="661"/>
      <c r="P332" s="661"/>
      <c r="Q332" s="661"/>
      <c r="R332" s="477"/>
      <c r="S332" s="477"/>
      <c r="T332" s="1289"/>
      <c r="U332" s="477"/>
      <c r="V332" s="424"/>
      <c r="W332" s="1199"/>
      <c r="X332" s="477"/>
      <c r="Y332" s="1289"/>
      <c r="Z332" s="1199"/>
      <c r="AA332" s="1199"/>
      <c r="AB332" s="1199"/>
      <c r="AC332" s="1348">
        <v>1324158.523611729</v>
      </c>
      <c r="AD332" s="1349">
        <v>1957900</v>
      </c>
      <c r="AE332" s="1349">
        <v>1992700</v>
      </c>
      <c r="AF332" s="1349">
        <v>2042500</v>
      </c>
      <c r="AG332" s="1349">
        <v>2093600</v>
      </c>
      <c r="AH332" s="1349">
        <v>2145900</v>
      </c>
      <c r="AI332" s="1349">
        <v>2199500</v>
      </c>
      <c r="AJ332" s="1349">
        <v>2254500</v>
      </c>
      <c r="AK332" s="1349">
        <v>2310900</v>
      </c>
      <c r="AL332" s="1349">
        <v>2368700</v>
      </c>
      <c r="AM332" s="1349">
        <v>2427900</v>
      </c>
      <c r="AN332" s="1349">
        <v>2488600</v>
      </c>
      <c r="AO332" s="1349">
        <v>2550800</v>
      </c>
      <c r="AP332" s="1349">
        <v>2614600</v>
      </c>
      <c r="AQ332" s="1349">
        <v>2680000</v>
      </c>
      <c r="AR332" s="1349">
        <v>2747000</v>
      </c>
      <c r="AS332" s="1350">
        <v>2815700</v>
      </c>
    </row>
    <row r="333" spans="1:45" s="420" customFormat="1" ht="15.6" customHeight="1">
      <c r="A333" s="171"/>
      <c r="B333" s="171"/>
      <c r="C333" s="1347"/>
      <c r="D333" s="247">
        <v>322</v>
      </c>
      <c r="F333" s="22"/>
      <c r="G333" s="131"/>
      <c r="H333" s="20"/>
      <c r="I333" s="115" t="s">
        <v>635</v>
      </c>
      <c r="J333" s="152"/>
      <c r="K333" s="152"/>
      <c r="L333" s="152"/>
      <c r="M333" s="152"/>
      <c r="N333" s="152"/>
      <c r="O333" s="152"/>
      <c r="P333" s="152"/>
      <c r="Q333" s="152"/>
      <c r="R333" s="477"/>
      <c r="S333" s="477"/>
      <c r="T333" s="1289"/>
      <c r="U333" s="477"/>
      <c r="V333" s="424"/>
      <c r="W333" s="1199"/>
      <c r="X333" s="477"/>
      <c r="Y333" s="1289"/>
      <c r="Z333" s="1199"/>
      <c r="AA333" s="1199"/>
      <c r="AB333" s="1199"/>
      <c r="AC333" s="1348">
        <v>0</v>
      </c>
      <c r="AD333" s="1349">
        <v>-1511700</v>
      </c>
      <c r="AE333" s="1349">
        <v>-1580000</v>
      </c>
      <c r="AF333" s="1349">
        <v>-1619500</v>
      </c>
      <c r="AG333" s="1349">
        <v>-1660000</v>
      </c>
      <c r="AH333" s="1349">
        <v>-1701500</v>
      </c>
      <c r="AI333" s="1349">
        <v>-1744000</v>
      </c>
      <c r="AJ333" s="1349">
        <v>-1787600</v>
      </c>
      <c r="AK333" s="1349">
        <v>-1832300</v>
      </c>
      <c r="AL333" s="1349">
        <v>-1878100</v>
      </c>
      <c r="AM333" s="1349">
        <v>-1925100</v>
      </c>
      <c r="AN333" s="1349">
        <v>-1973200</v>
      </c>
      <c r="AO333" s="1349">
        <v>-2022500</v>
      </c>
      <c r="AP333" s="1349">
        <v>-2073100</v>
      </c>
      <c r="AQ333" s="1349">
        <v>-2124900</v>
      </c>
      <c r="AR333" s="1349">
        <v>-2178000</v>
      </c>
      <c r="AS333" s="1350">
        <v>-2232500</v>
      </c>
    </row>
    <row r="334" spans="1:45" s="998" customFormat="1" ht="15.6" customHeight="1">
      <c r="A334" s="171"/>
      <c r="B334" s="171"/>
      <c r="C334" s="1347"/>
      <c r="D334" s="247">
        <v>323</v>
      </c>
      <c r="F334" s="22"/>
      <c r="G334" s="505"/>
      <c r="H334" s="506"/>
      <c r="I334" s="507" t="s">
        <v>38</v>
      </c>
      <c r="J334" s="654"/>
      <c r="K334" s="654"/>
      <c r="L334" s="654"/>
      <c r="M334" s="654"/>
      <c r="N334" s="654"/>
      <c r="O334" s="654"/>
      <c r="P334" s="654"/>
      <c r="Q334" s="654"/>
      <c r="R334" s="508"/>
      <c r="S334" s="508"/>
      <c r="T334" s="1289"/>
      <c r="U334" s="508"/>
      <c r="V334" s="424"/>
      <c r="W334" s="1199"/>
      <c r="X334" s="508"/>
      <c r="Y334" s="1289"/>
      <c r="Z334" s="1199"/>
      <c r="AA334" s="1199"/>
      <c r="AB334" s="1199"/>
      <c r="AC334" s="508">
        <v>25526965.892506275</v>
      </c>
      <c r="AD334" s="508">
        <v>31873447.385413323</v>
      </c>
      <c r="AE334" s="508">
        <v>32897444.611325011</v>
      </c>
      <c r="AF334" s="508">
        <v>34112200</v>
      </c>
      <c r="AG334" s="508">
        <v>35601500</v>
      </c>
      <c r="AH334" s="508">
        <v>37177100</v>
      </c>
      <c r="AI334" s="508">
        <v>38803000</v>
      </c>
      <c r="AJ334" s="508">
        <v>40157000</v>
      </c>
      <c r="AK334" s="508">
        <v>41559400</v>
      </c>
      <c r="AL334" s="508">
        <v>43011800</v>
      </c>
      <c r="AM334" s="508">
        <v>44526300</v>
      </c>
      <c r="AN334" s="508">
        <v>46105400</v>
      </c>
      <c r="AO334" s="508">
        <v>47751200</v>
      </c>
      <c r="AP334" s="508">
        <v>49466200</v>
      </c>
      <c r="AQ334" s="508">
        <v>51253200</v>
      </c>
      <c r="AR334" s="508">
        <v>53114600</v>
      </c>
      <c r="AS334" s="509">
        <v>55053300</v>
      </c>
    </row>
    <row r="335" spans="1:45" s="420" customFormat="1" ht="15.6" customHeight="1">
      <c r="A335" s="171"/>
      <c r="B335" s="171"/>
      <c r="C335" s="1347"/>
      <c r="D335" s="247">
        <v>324</v>
      </c>
      <c r="F335" s="22"/>
      <c r="G335" s="483" t="s">
        <v>800</v>
      </c>
      <c r="H335" s="484"/>
      <c r="I335" s="485"/>
      <c r="J335" s="510"/>
      <c r="K335" s="510"/>
      <c r="L335" s="510"/>
      <c r="M335" s="510"/>
      <c r="N335" s="510"/>
      <c r="O335" s="510"/>
      <c r="P335" s="510"/>
      <c r="Q335" s="510"/>
      <c r="R335" s="511"/>
      <c r="S335" s="511"/>
      <c r="T335" s="1289"/>
      <c r="U335" s="511"/>
      <c r="V335" s="424"/>
      <c r="W335" s="1199"/>
      <c r="X335" s="511"/>
      <c r="Y335" s="1289"/>
      <c r="Z335" s="1199"/>
      <c r="AA335" s="1199"/>
      <c r="AB335" s="1199"/>
      <c r="AC335" s="486"/>
      <c r="AD335" s="486"/>
      <c r="AE335" s="486"/>
      <c r="AF335" s="486"/>
      <c r="AG335" s="486"/>
      <c r="AH335" s="486"/>
      <c r="AI335" s="486"/>
      <c r="AJ335" s="486"/>
      <c r="AK335" s="486"/>
      <c r="AL335" s="486"/>
      <c r="AM335" s="486"/>
      <c r="AN335" s="486"/>
      <c r="AO335" s="486"/>
      <c r="AP335" s="486"/>
      <c r="AQ335" s="486"/>
      <c r="AR335" s="486"/>
      <c r="AS335" s="431"/>
    </row>
    <row r="336" spans="1:45" s="420" customFormat="1" ht="15.6" customHeight="1">
      <c r="A336" s="171"/>
      <c r="B336" s="171"/>
      <c r="C336" s="1347"/>
      <c r="D336" s="247">
        <v>325</v>
      </c>
      <c r="F336" s="22"/>
      <c r="G336" s="471"/>
      <c r="H336" s="490" t="s">
        <v>801</v>
      </c>
      <c r="I336" s="472"/>
      <c r="J336" s="661"/>
      <c r="K336" s="661"/>
      <c r="L336" s="661"/>
      <c r="M336" s="661"/>
      <c r="N336" s="661"/>
      <c r="O336" s="661"/>
      <c r="P336" s="661"/>
      <c r="Q336" s="661"/>
      <c r="R336" s="477"/>
      <c r="S336" s="477"/>
      <c r="T336" s="1289"/>
      <c r="U336" s="477"/>
      <c r="V336" s="424"/>
      <c r="W336" s="1199"/>
      <c r="X336" s="477"/>
      <c r="Y336" s="1289"/>
      <c r="Z336" s="1199"/>
      <c r="AA336" s="1199"/>
      <c r="AB336" s="1199"/>
      <c r="AC336" s="473"/>
      <c r="AD336" s="473"/>
      <c r="AE336" s="473"/>
      <c r="AF336" s="473"/>
      <c r="AG336" s="473"/>
      <c r="AH336" s="473"/>
      <c r="AI336" s="473"/>
      <c r="AJ336" s="473"/>
      <c r="AK336" s="473"/>
      <c r="AL336" s="473"/>
      <c r="AM336" s="473"/>
      <c r="AN336" s="473"/>
      <c r="AO336" s="473"/>
      <c r="AP336" s="473"/>
      <c r="AQ336" s="473"/>
      <c r="AR336" s="473"/>
      <c r="AS336" s="1288"/>
    </row>
    <row r="337" spans="1:45" s="420" customFormat="1" ht="15.6" customHeight="1">
      <c r="A337" s="171"/>
      <c r="B337" s="171"/>
      <c r="C337" s="1347"/>
      <c r="D337" s="247">
        <v>326</v>
      </c>
      <c r="F337" s="22"/>
      <c r="G337" s="471"/>
      <c r="H337" s="20"/>
      <c r="I337" s="472" t="s">
        <v>623</v>
      </c>
      <c r="J337" s="661"/>
      <c r="K337" s="661"/>
      <c r="L337" s="661"/>
      <c r="M337" s="661"/>
      <c r="N337" s="661"/>
      <c r="O337" s="661"/>
      <c r="P337" s="661"/>
      <c r="Q337" s="661"/>
      <c r="R337" s="477"/>
      <c r="S337" s="477"/>
      <c r="T337" s="1289"/>
      <c r="U337" s="477"/>
      <c r="V337" s="424"/>
      <c r="W337" s="1199"/>
      <c r="X337" s="477"/>
      <c r="Y337" s="1289"/>
      <c r="Z337" s="1199"/>
      <c r="AA337" s="1199"/>
      <c r="AB337" s="1199"/>
      <c r="AC337" s="1348">
        <v>4157592.1792850229</v>
      </c>
      <c r="AD337" s="1349">
        <v>3476962.45733066</v>
      </c>
      <c r="AE337" s="1349">
        <v>3580789.9061059998</v>
      </c>
      <c r="AF337" s="1349">
        <v>3716300</v>
      </c>
      <c r="AG337" s="1349">
        <v>3883700</v>
      </c>
      <c r="AH337" s="1349">
        <v>4061100</v>
      </c>
      <c r="AI337" s="1349">
        <v>4244200</v>
      </c>
      <c r="AJ337" s="1349">
        <v>4395300</v>
      </c>
      <c r="AK337" s="1349">
        <v>4551800</v>
      </c>
      <c r="AL337" s="1349">
        <v>4714000</v>
      </c>
      <c r="AM337" s="1349">
        <v>4883300</v>
      </c>
      <c r="AN337" s="1349">
        <v>5059900</v>
      </c>
      <c r="AO337" s="1349">
        <v>5244100</v>
      </c>
      <c r="AP337" s="1349">
        <v>5436200</v>
      </c>
      <c r="AQ337" s="1349">
        <v>5636500</v>
      </c>
      <c r="AR337" s="1349">
        <v>5845300</v>
      </c>
      <c r="AS337" s="1350">
        <v>6063000</v>
      </c>
    </row>
    <row r="338" spans="1:45" s="420" customFormat="1" ht="15.6" customHeight="1">
      <c r="A338" s="171"/>
      <c r="B338" s="171"/>
      <c r="C338" s="1347"/>
      <c r="D338" s="247">
        <v>327</v>
      </c>
      <c r="F338" s="22"/>
      <c r="G338" s="471"/>
      <c r="H338" s="20"/>
      <c r="I338" s="472" t="s">
        <v>625</v>
      </c>
      <c r="J338" s="661"/>
      <c r="K338" s="661"/>
      <c r="L338" s="661"/>
      <c r="M338" s="661"/>
      <c r="N338" s="661"/>
      <c r="O338" s="661"/>
      <c r="P338" s="661"/>
      <c r="Q338" s="661"/>
      <c r="R338" s="477"/>
      <c r="S338" s="477"/>
      <c r="T338" s="1289"/>
      <c r="U338" s="477"/>
      <c r="V338" s="424"/>
      <c r="W338" s="1199"/>
      <c r="X338" s="477"/>
      <c r="Y338" s="1289"/>
      <c r="Z338" s="1199"/>
      <c r="AA338" s="1199"/>
      <c r="AB338" s="1199"/>
      <c r="AC338" s="1348">
        <v>515313.89932502544</v>
      </c>
      <c r="AD338" s="1349">
        <v>460000</v>
      </c>
      <c r="AE338" s="1349">
        <v>410000</v>
      </c>
      <c r="AF338" s="1349">
        <v>420300</v>
      </c>
      <c r="AG338" s="1349">
        <v>430800</v>
      </c>
      <c r="AH338" s="1349">
        <v>441600</v>
      </c>
      <c r="AI338" s="1349">
        <v>452600</v>
      </c>
      <c r="AJ338" s="1349">
        <v>463900</v>
      </c>
      <c r="AK338" s="1349">
        <v>475500</v>
      </c>
      <c r="AL338" s="1349">
        <v>487400</v>
      </c>
      <c r="AM338" s="1349">
        <v>499600</v>
      </c>
      <c r="AN338" s="1349">
        <v>512100</v>
      </c>
      <c r="AO338" s="1349">
        <v>524900</v>
      </c>
      <c r="AP338" s="1349">
        <v>538000</v>
      </c>
      <c r="AQ338" s="1349">
        <v>551500</v>
      </c>
      <c r="AR338" s="1349">
        <v>565300</v>
      </c>
      <c r="AS338" s="1350">
        <v>579400</v>
      </c>
    </row>
    <row r="339" spans="1:45" s="420" customFormat="1" ht="15.6" customHeight="1">
      <c r="A339" s="171"/>
      <c r="B339" s="171"/>
      <c r="C339" s="1347"/>
      <c r="D339" s="247">
        <v>328</v>
      </c>
      <c r="F339" s="22"/>
      <c r="G339" s="131"/>
      <c r="H339" s="20"/>
      <c r="I339" s="472" t="s">
        <v>626</v>
      </c>
      <c r="J339" s="661"/>
      <c r="K339" s="661"/>
      <c r="L339" s="661"/>
      <c r="M339" s="661"/>
      <c r="N339" s="661"/>
      <c r="O339" s="661"/>
      <c r="P339" s="661"/>
      <c r="Q339" s="661"/>
      <c r="R339" s="477"/>
      <c r="S339" s="477"/>
      <c r="T339" s="1289"/>
      <c r="U339" s="477"/>
      <c r="V339" s="424"/>
      <c r="W339" s="1199"/>
      <c r="X339" s="477"/>
      <c r="Y339" s="1289"/>
      <c r="Z339" s="1199"/>
      <c r="AA339" s="1199"/>
      <c r="AB339" s="1199"/>
      <c r="AC339" s="1348">
        <v>0</v>
      </c>
      <c r="AD339" s="1349">
        <v>0</v>
      </c>
      <c r="AE339" s="1349">
        <v>0</v>
      </c>
      <c r="AF339" s="1349">
        <v>0</v>
      </c>
      <c r="AG339" s="1349">
        <v>0</v>
      </c>
      <c r="AH339" s="1349">
        <v>0</v>
      </c>
      <c r="AI339" s="1349">
        <v>0</v>
      </c>
      <c r="AJ339" s="1349">
        <v>0</v>
      </c>
      <c r="AK339" s="1349">
        <v>0</v>
      </c>
      <c r="AL339" s="1349">
        <v>0</v>
      </c>
      <c r="AM339" s="1349">
        <v>0</v>
      </c>
      <c r="AN339" s="1349">
        <v>0</v>
      </c>
      <c r="AO339" s="1349">
        <v>0</v>
      </c>
      <c r="AP339" s="1349">
        <v>0</v>
      </c>
      <c r="AQ339" s="1349">
        <v>0</v>
      </c>
      <c r="AR339" s="1349">
        <v>0</v>
      </c>
      <c r="AS339" s="1350">
        <v>0</v>
      </c>
    </row>
    <row r="340" spans="1:45" s="420" customFormat="1" ht="15.6" customHeight="1">
      <c r="A340" s="171"/>
      <c r="B340" s="171"/>
      <c r="C340" s="1347"/>
      <c r="D340" s="247">
        <v>329</v>
      </c>
      <c r="F340" s="22"/>
      <c r="G340" s="131"/>
      <c r="H340" s="20"/>
      <c r="I340" s="472" t="s">
        <v>629</v>
      </c>
      <c r="J340" s="661"/>
      <c r="K340" s="661"/>
      <c r="L340" s="661"/>
      <c r="M340" s="661"/>
      <c r="N340" s="661"/>
      <c r="O340" s="661"/>
      <c r="P340" s="661"/>
      <c r="Q340" s="661"/>
      <c r="R340" s="477"/>
      <c r="S340" s="477"/>
      <c r="T340" s="1289"/>
      <c r="U340" s="477"/>
      <c r="V340" s="424"/>
      <c r="W340" s="1199"/>
      <c r="X340" s="477"/>
      <c r="Y340" s="1289"/>
      <c r="Z340" s="1199"/>
      <c r="AA340" s="1199"/>
      <c r="AB340" s="1199"/>
      <c r="AC340" s="1348">
        <v>0</v>
      </c>
      <c r="AD340" s="1349">
        <v>0</v>
      </c>
      <c r="AE340" s="1349">
        <v>0</v>
      </c>
      <c r="AF340" s="1349">
        <v>0</v>
      </c>
      <c r="AG340" s="1349">
        <v>0</v>
      </c>
      <c r="AH340" s="1349">
        <v>0</v>
      </c>
      <c r="AI340" s="1349">
        <v>0</v>
      </c>
      <c r="AJ340" s="1349">
        <v>0</v>
      </c>
      <c r="AK340" s="1349">
        <v>0</v>
      </c>
      <c r="AL340" s="1349">
        <v>0</v>
      </c>
      <c r="AM340" s="1349">
        <v>0</v>
      </c>
      <c r="AN340" s="1349">
        <v>0</v>
      </c>
      <c r="AO340" s="1349">
        <v>0</v>
      </c>
      <c r="AP340" s="1349">
        <v>0</v>
      </c>
      <c r="AQ340" s="1349">
        <v>0</v>
      </c>
      <c r="AR340" s="1349">
        <v>0</v>
      </c>
      <c r="AS340" s="1350">
        <v>0</v>
      </c>
    </row>
    <row r="341" spans="1:45" s="420" customFormat="1" ht="15.6" customHeight="1">
      <c r="A341" s="171"/>
      <c r="B341" s="171"/>
      <c r="C341" s="1347"/>
      <c r="D341" s="247">
        <v>330</v>
      </c>
      <c r="F341" s="22"/>
      <c r="G341" s="131"/>
      <c r="H341" s="20"/>
      <c r="I341" s="472" t="s">
        <v>632</v>
      </c>
      <c r="J341" s="661"/>
      <c r="K341" s="661"/>
      <c r="L341" s="661"/>
      <c r="M341" s="661"/>
      <c r="N341" s="661"/>
      <c r="O341" s="661"/>
      <c r="P341" s="661"/>
      <c r="Q341" s="661"/>
      <c r="R341" s="477"/>
      <c r="S341" s="477"/>
      <c r="T341" s="1289"/>
      <c r="U341" s="477"/>
      <c r="V341" s="424"/>
      <c r="W341" s="1199"/>
      <c r="X341" s="477"/>
      <c r="Y341" s="1289"/>
      <c r="Z341" s="1199"/>
      <c r="AA341" s="1199"/>
      <c r="AB341" s="1199"/>
      <c r="AC341" s="1348">
        <v>260828.1121198975</v>
      </c>
      <c r="AD341" s="1349">
        <v>231100</v>
      </c>
      <c r="AE341" s="1349">
        <v>258100</v>
      </c>
      <c r="AF341" s="1349">
        <v>264600</v>
      </c>
      <c r="AG341" s="1349">
        <v>271200</v>
      </c>
      <c r="AH341" s="1349">
        <v>278000</v>
      </c>
      <c r="AI341" s="1349">
        <v>285000</v>
      </c>
      <c r="AJ341" s="1349">
        <v>292100</v>
      </c>
      <c r="AK341" s="1349">
        <v>299400</v>
      </c>
      <c r="AL341" s="1349">
        <v>306900</v>
      </c>
      <c r="AM341" s="1349">
        <v>314600</v>
      </c>
      <c r="AN341" s="1349">
        <v>322500</v>
      </c>
      <c r="AO341" s="1349">
        <v>330600</v>
      </c>
      <c r="AP341" s="1349">
        <v>338900</v>
      </c>
      <c r="AQ341" s="1349">
        <v>347400</v>
      </c>
      <c r="AR341" s="1349">
        <v>356100</v>
      </c>
      <c r="AS341" s="1350">
        <v>365000</v>
      </c>
    </row>
    <row r="342" spans="1:45" s="420" customFormat="1" ht="15.6" customHeight="1">
      <c r="A342" s="171"/>
      <c r="B342" s="171"/>
      <c r="C342" s="1347"/>
      <c r="D342" s="247">
        <v>331</v>
      </c>
      <c r="F342" s="22"/>
      <c r="G342" s="131"/>
      <c r="H342" s="20"/>
      <c r="I342" s="115" t="s">
        <v>635</v>
      </c>
      <c r="J342" s="152"/>
      <c r="K342" s="152"/>
      <c r="L342" s="152"/>
      <c r="M342" s="152"/>
      <c r="N342" s="152"/>
      <c r="O342" s="152"/>
      <c r="P342" s="152"/>
      <c r="Q342" s="152"/>
      <c r="R342" s="477"/>
      <c r="S342" s="477"/>
      <c r="T342" s="1289"/>
      <c r="U342" s="477"/>
      <c r="V342" s="424"/>
      <c r="W342" s="1199"/>
      <c r="X342" s="477"/>
      <c r="Y342" s="1289"/>
      <c r="Z342" s="1199"/>
      <c r="AA342" s="1199"/>
      <c r="AB342" s="1199"/>
      <c r="AC342" s="1348">
        <v>0</v>
      </c>
      <c r="AD342" s="1349">
        <v>-188700</v>
      </c>
      <c r="AE342" s="1349">
        <v>-194700</v>
      </c>
      <c r="AF342" s="1349">
        <v>-199600</v>
      </c>
      <c r="AG342" s="1349">
        <v>-204600</v>
      </c>
      <c r="AH342" s="1349">
        <v>-209700</v>
      </c>
      <c r="AI342" s="1349">
        <v>-214900</v>
      </c>
      <c r="AJ342" s="1349">
        <v>-220300</v>
      </c>
      <c r="AK342" s="1349">
        <v>-225800</v>
      </c>
      <c r="AL342" s="1349">
        <v>-231400</v>
      </c>
      <c r="AM342" s="1349">
        <v>-237200</v>
      </c>
      <c r="AN342" s="1349">
        <v>-243100</v>
      </c>
      <c r="AO342" s="1349">
        <v>-249200</v>
      </c>
      <c r="AP342" s="1349">
        <v>-255400</v>
      </c>
      <c r="AQ342" s="1349">
        <v>-261800</v>
      </c>
      <c r="AR342" s="1349">
        <v>-268300</v>
      </c>
      <c r="AS342" s="1350">
        <v>-275000</v>
      </c>
    </row>
    <row r="343" spans="1:45" s="998" customFormat="1" ht="15.6" customHeight="1">
      <c r="A343" s="171"/>
      <c r="B343" s="171"/>
      <c r="C343" s="1347"/>
      <c r="D343" s="247">
        <v>332</v>
      </c>
      <c r="F343" s="22"/>
      <c r="G343" s="505"/>
      <c r="H343" s="506"/>
      <c r="I343" s="507" t="s">
        <v>38</v>
      </c>
      <c r="J343" s="654"/>
      <c r="K343" s="654"/>
      <c r="L343" s="654"/>
      <c r="M343" s="654"/>
      <c r="N343" s="654"/>
      <c r="O343" s="654"/>
      <c r="P343" s="654"/>
      <c r="Q343" s="654"/>
      <c r="R343" s="508"/>
      <c r="S343" s="508"/>
      <c r="T343" s="1289"/>
      <c r="U343" s="508"/>
      <c r="V343" s="424"/>
      <c r="W343" s="1199"/>
      <c r="X343" s="508"/>
      <c r="Y343" s="1289"/>
      <c r="Z343" s="1199"/>
      <c r="AA343" s="1199"/>
      <c r="AB343" s="1199"/>
      <c r="AC343" s="508">
        <v>4933734.1907299459</v>
      </c>
      <c r="AD343" s="508">
        <v>3979362.45733066</v>
      </c>
      <c r="AE343" s="508">
        <v>4054189.9061059998</v>
      </c>
      <c r="AF343" s="508">
        <v>4201600</v>
      </c>
      <c r="AG343" s="508">
        <v>4381100</v>
      </c>
      <c r="AH343" s="508">
        <v>4571000</v>
      </c>
      <c r="AI343" s="508">
        <v>4766900</v>
      </c>
      <c r="AJ343" s="508">
        <v>4931000</v>
      </c>
      <c r="AK343" s="508">
        <v>5100900</v>
      </c>
      <c r="AL343" s="508">
        <v>5276900</v>
      </c>
      <c r="AM343" s="508">
        <v>5460300</v>
      </c>
      <c r="AN343" s="508">
        <v>5651400</v>
      </c>
      <c r="AO343" s="508">
        <v>5850400</v>
      </c>
      <c r="AP343" s="508">
        <v>6057700</v>
      </c>
      <c r="AQ343" s="508">
        <v>6273600</v>
      </c>
      <c r="AR343" s="508">
        <v>6498400</v>
      </c>
      <c r="AS343" s="509">
        <v>6732400</v>
      </c>
    </row>
    <row r="344" spans="1:45" s="420" customFormat="1" ht="15.6" customHeight="1">
      <c r="A344" s="171"/>
      <c r="B344" s="171"/>
      <c r="C344" s="1347"/>
      <c r="D344" s="247">
        <v>333</v>
      </c>
      <c r="F344" s="22"/>
      <c r="G344" s="131"/>
      <c r="H344" s="661" t="s">
        <v>802</v>
      </c>
      <c r="I344" s="472"/>
      <c r="J344" s="661"/>
      <c r="K344" s="661"/>
      <c r="L344" s="661"/>
      <c r="M344" s="661"/>
      <c r="N344" s="661"/>
      <c r="O344" s="661"/>
      <c r="P344" s="661"/>
      <c r="Q344" s="661"/>
      <c r="R344" s="477"/>
      <c r="S344" s="477"/>
      <c r="T344" s="1289"/>
      <c r="U344" s="477"/>
      <c r="V344" s="424"/>
      <c r="W344" s="1199"/>
      <c r="X344" s="477"/>
      <c r="Y344" s="1289"/>
      <c r="Z344" s="1199"/>
      <c r="AA344" s="1199"/>
      <c r="AB344" s="1199"/>
      <c r="AC344" s="473"/>
      <c r="AD344" s="473"/>
      <c r="AE344" s="473"/>
      <c r="AF344" s="473"/>
      <c r="AG344" s="473"/>
      <c r="AH344" s="473"/>
      <c r="AI344" s="473"/>
      <c r="AJ344" s="473"/>
      <c r="AK344" s="473"/>
      <c r="AL344" s="473"/>
      <c r="AM344" s="473"/>
      <c r="AN344" s="473"/>
      <c r="AO344" s="473"/>
      <c r="AP344" s="473"/>
      <c r="AQ344" s="473"/>
      <c r="AR344" s="473"/>
      <c r="AS344" s="1288"/>
    </row>
    <row r="345" spans="1:45" s="420" customFormat="1" ht="15.6" customHeight="1">
      <c r="A345" s="171"/>
      <c r="B345" s="171"/>
      <c r="C345" s="1347"/>
      <c r="D345" s="247">
        <v>334</v>
      </c>
      <c r="F345" s="22"/>
      <c r="G345" s="131"/>
      <c r="H345" s="20"/>
      <c r="I345" s="472" t="s">
        <v>623</v>
      </c>
      <c r="J345" s="661"/>
      <c r="K345" s="661"/>
      <c r="L345" s="661"/>
      <c r="M345" s="661"/>
      <c r="N345" s="661"/>
      <c r="O345" s="661"/>
      <c r="P345" s="661"/>
      <c r="Q345" s="661"/>
      <c r="R345" s="477"/>
      <c r="S345" s="477"/>
      <c r="T345" s="1289"/>
      <c r="U345" s="477"/>
      <c r="V345" s="424"/>
      <c r="W345" s="1199"/>
      <c r="X345" s="477"/>
      <c r="Y345" s="1289"/>
      <c r="Z345" s="1199"/>
      <c r="AA345" s="1199"/>
      <c r="AB345" s="1199"/>
      <c r="AC345" s="1348">
        <v>6156911.009839328</v>
      </c>
      <c r="AD345" s="1349">
        <v>7396127.9017839907</v>
      </c>
      <c r="AE345" s="1349">
        <v>7595475.7767820014</v>
      </c>
      <c r="AF345" s="1349">
        <v>7882800</v>
      </c>
      <c r="AG345" s="1349">
        <v>8238000</v>
      </c>
      <c r="AH345" s="1349">
        <v>8614200</v>
      </c>
      <c r="AI345" s="1349">
        <v>9002500</v>
      </c>
      <c r="AJ345" s="1349">
        <v>9322900</v>
      </c>
      <c r="AK345" s="1349">
        <v>9654900</v>
      </c>
      <c r="AL345" s="1349">
        <v>9998900</v>
      </c>
      <c r="AM345" s="1349">
        <v>10358000</v>
      </c>
      <c r="AN345" s="1349">
        <v>10732700</v>
      </c>
      <c r="AO345" s="1349">
        <v>11123500</v>
      </c>
      <c r="AP345" s="1349">
        <v>11531100</v>
      </c>
      <c r="AQ345" s="1349">
        <v>11956000</v>
      </c>
      <c r="AR345" s="1349">
        <v>12399000</v>
      </c>
      <c r="AS345" s="1350">
        <v>12860700</v>
      </c>
    </row>
    <row r="346" spans="1:45" s="420" customFormat="1" ht="15.6" customHeight="1">
      <c r="A346" s="171"/>
      <c r="B346" s="171"/>
      <c r="C346" s="1347"/>
      <c r="D346" s="247">
        <v>335</v>
      </c>
      <c r="F346" s="22"/>
      <c r="G346" s="131"/>
      <c r="H346" s="20"/>
      <c r="I346" s="472" t="s">
        <v>625</v>
      </c>
      <c r="J346" s="661"/>
      <c r="K346" s="661"/>
      <c r="L346" s="661"/>
      <c r="M346" s="661"/>
      <c r="N346" s="661"/>
      <c r="O346" s="661"/>
      <c r="P346" s="661"/>
      <c r="Q346" s="661"/>
      <c r="R346" s="477"/>
      <c r="S346" s="477"/>
      <c r="T346" s="1289"/>
      <c r="U346" s="477"/>
      <c r="V346" s="424"/>
      <c r="W346" s="1199"/>
      <c r="X346" s="477"/>
      <c r="Y346" s="1289"/>
      <c r="Z346" s="1199"/>
      <c r="AA346" s="1199"/>
      <c r="AB346" s="1199"/>
      <c r="AC346" s="1348">
        <v>1288284.7483125636</v>
      </c>
      <c r="AD346" s="1349">
        <v>1696300</v>
      </c>
      <c r="AE346" s="1349">
        <v>1678200</v>
      </c>
      <c r="AF346" s="1349">
        <v>1720200</v>
      </c>
      <c r="AG346" s="1349">
        <v>1763200</v>
      </c>
      <c r="AH346" s="1349">
        <v>1807300</v>
      </c>
      <c r="AI346" s="1349">
        <v>1852500</v>
      </c>
      <c r="AJ346" s="1349">
        <v>1898800</v>
      </c>
      <c r="AK346" s="1349">
        <v>1946300</v>
      </c>
      <c r="AL346" s="1349">
        <v>1995000</v>
      </c>
      <c r="AM346" s="1349">
        <v>2044900</v>
      </c>
      <c r="AN346" s="1349">
        <v>2096000</v>
      </c>
      <c r="AO346" s="1349">
        <v>2148400</v>
      </c>
      <c r="AP346" s="1349">
        <v>2202100</v>
      </c>
      <c r="AQ346" s="1349">
        <v>2257200</v>
      </c>
      <c r="AR346" s="1349">
        <v>2313600</v>
      </c>
      <c r="AS346" s="1350">
        <v>2371400</v>
      </c>
    </row>
    <row r="347" spans="1:45" s="420" customFormat="1" ht="15.6" customHeight="1">
      <c r="A347" s="171"/>
      <c r="B347" s="171"/>
      <c r="C347" s="1347"/>
      <c r="D347" s="247">
        <v>336</v>
      </c>
      <c r="F347" s="22"/>
      <c r="G347" s="131"/>
      <c r="H347" s="20"/>
      <c r="I347" s="472" t="s">
        <v>626</v>
      </c>
      <c r="J347" s="661"/>
      <c r="K347" s="661"/>
      <c r="L347" s="661"/>
      <c r="M347" s="661"/>
      <c r="N347" s="661"/>
      <c r="O347" s="661"/>
      <c r="P347" s="661"/>
      <c r="Q347" s="661"/>
      <c r="R347" s="477"/>
      <c r="S347" s="477"/>
      <c r="T347" s="1289"/>
      <c r="U347" s="477"/>
      <c r="V347" s="424"/>
      <c r="W347" s="1199"/>
      <c r="X347" s="477"/>
      <c r="Y347" s="1289"/>
      <c r="Z347" s="1199"/>
      <c r="AA347" s="1199"/>
      <c r="AB347" s="1199"/>
      <c r="AC347" s="1348">
        <v>0</v>
      </c>
      <c r="AD347" s="1349">
        <v>0</v>
      </c>
      <c r="AE347" s="1349">
        <v>0</v>
      </c>
      <c r="AF347" s="1349">
        <v>0</v>
      </c>
      <c r="AG347" s="1349">
        <v>0</v>
      </c>
      <c r="AH347" s="1349">
        <v>0</v>
      </c>
      <c r="AI347" s="1349">
        <v>0</v>
      </c>
      <c r="AJ347" s="1349">
        <v>0</v>
      </c>
      <c r="AK347" s="1349">
        <v>0</v>
      </c>
      <c r="AL347" s="1349">
        <v>0</v>
      </c>
      <c r="AM347" s="1349">
        <v>0</v>
      </c>
      <c r="AN347" s="1349">
        <v>0</v>
      </c>
      <c r="AO347" s="1349">
        <v>0</v>
      </c>
      <c r="AP347" s="1349">
        <v>0</v>
      </c>
      <c r="AQ347" s="1349">
        <v>0</v>
      </c>
      <c r="AR347" s="1349">
        <v>0</v>
      </c>
      <c r="AS347" s="1350">
        <v>0</v>
      </c>
    </row>
    <row r="348" spans="1:45" s="420" customFormat="1" ht="15.6" customHeight="1">
      <c r="A348" s="171"/>
      <c r="B348" s="171"/>
      <c r="C348" s="1347"/>
      <c r="D348" s="247">
        <v>337</v>
      </c>
      <c r="F348" s="22"/>
      <c r="G348" s="131"/>
      <c r="H348" s="20"/>
      <c r="I348" s="472" t="s">
        <v>629</v>
      </c>
      <c r="J348" s="661"/>
      <c r="K348" s="661"/>
      <c r="L348" s="661"/>
      <c r="M348" s="661"/>
      <c r="N348" s="661"/>
      <c r="O348" s="661"/>
      <c r="P348" s="661"/>
      <c r="Q348" s="661"/>
      <c r="R348" s="477"/>
      <c r="S348" s="477"/>
      <c r="T348" s="1289"/>
      <c r="U348" s="477"/>
      <c r="V348" s="424"/>
      <c r="W348" s="1199"/>
      <c r="X348" s="477"/>
      <c r="Y348" s="1289"/>
      <c r="Z348" s="1199"/>
      <c r="AA348" s="1199"/>
      <c r="AB348" s="1199"/>
      <c r="AC348" s="1348">
        <v>0</v>
      </c>
      <c r="AD348" s="1349">
        <v>0</v>
      </c>
      <c r="AE348" s="1349">
        <v>0</v>
      </c>
      <c r="AF348" s="1349">
        <v>0</v>
      </c>
      <c r="AG348" s="1349">
        <v>0</v>
      </c>
      <c r="AH348" s="1349">
        <v>0</v>
      </c>
      <c r="AI348" s="1349">
        <v>0</v>
      </c>
      <c r="AJ348" s="1349">
        <v>0</v>
      </c>
      <c r="AK348" s="1349">
        <v>0</v>
      </c>
      <c r="AL348" s="1349">
        <v>0</v>
      </c>
      <c r="AM348" s="1349">
        <v>0</v>
      </c>
      <c r="AN348" s="1349">
        <v>0</v>
      </c>
      <c r="AO348" s="1349">
        <v>0</v>
      </c>
      <c r="AP348" s="1349">
        <v>0</v>
      </c>
      <c r="AQ348" s="1349">
        <v>0</v>
      </c>
      <c r="AR348" s="1349">
        <v>0</v>
      </c>
      <c r="AS348" s="1350">
        <v>0</v>
      </c>
    </row>
    <row r="349" spans="1:45" s="420" customFormat="1" ht="15.6" customHeight="1">
      <c r="A349" s="171"/>
      <c r="B349" s="171"/>
      <c r="C349" s="1347"/>
      <c r="D349" s="247">
        <v>338</v>
      </c>
      <c r="F349" s="22"/>
      <c r="G349" s="131"/>
      <c r="H349" s="20"/>
      <c r="I349" s="472" t="s">
        <v>632</v>
      </c>
      <c r="J349" s="661"/>
      <c r="K349" s="661"/>
      <c r="L349" s="661"/>
      <c r="M349" s="661"/>
      <c r="N349" s="661"/>
      <c r="O349" s="661"/>
      <c r="P349" s="661"/>
      <c r="Q349" s="661"/>
      <c r="R349" s="477"/>
      <c r="S349" s="477"/>
      <c r="T349" s="1289"/>
      <c r="U349" s="477"/>
      <c r="V349" s="424"/>
      <c r="W349" s="1199"/>
      <c r="X349" s="477"/>
      <c r="Y349" s="1289"/>
      <c r="Z349" s="1199"/>
      <c r="AA349" s="1199"/>
      <c r="AB349" s="1199"/>
      <c r="AC349" s="1348">
        <v>392827.74940853863</v>
      </c>
      <c r="AD349" s="1349">
        <v>459300</v>
      </c>
      <c r="AE349" s="1349">
        <v>460150</v>
      </c>
      <c r="AF349" s="1349">
        <v>471700</v>
      </c>
      <c r="AG349" s="1349">
        <v>483500</v>
      </c>
      <c r="AH349" s="1349">
        <v>495600</v>
      </c>
      <c r="AI349" s="1349">
        <v>508000</v>
      </c>
      <c r="AJ349" s="1349">
        <v>520700</v>
      </c>
      <c r="AK349" s="1349">
        <v>533700</v>
      </c>
      <c r="AL349" s="1349">
        <v>547000</v>
      </c>
      <c r="AM349" s="1349">
        <v>560700</v>
      </c>
      <c r="AN349" s="1349">
        <v>574700</v>
      </c>
      <c r="AO349" s="1349">
        <v>589100</v>
      </c>
      <c r="AP349" s="1349">
        <v>603800</v>
      </c>
      <c r="AQ349" s="1349">
        <v>618900</v>
      </c>
      <c r="AR349" s="1349">
        <v>634400</v>
      </c>
      <c r="AS349" s="1350">
        <v>650300</v>
      </c>
    </row>
    <row r="350" spans="1:45" s="420" customFormat="1" ht="15.6" customHeight="1">
      <c r="A350" s="171"/>
      <c r="B350" s="171"/>
      <c r="C350" s="1347"/>
      <c r="D350" s="247">
        <v>339</v>
      </c>
      <c r="F350" s="22"/>
      <c r="G350" s="131"/>
      <c r="H350" s="20"/>
      <c r="I350" s="115" t="s">
        <v>635</v>
      </c>
      <c r="J350" s="152"/>
      <c r="K350" s="152"/>
      <c r="L350" s="152"/>
      <c r="M350" s="152"/>
      <c r="N350" s="152"/>
      <c r="O350" s="152"/>
      <c r="P350" s="152"/>
      <c r="Q350" s="152"/>
      <c r="R350" s="477"/>
      <c r="S350" s="477"/>
      <c r="T350" s="1289"/>
      <c r="U350" s="477"/>
      <c r="V350" s="424"/>
      <c r="W350" s="1199"/>
      <c r="X350" s="477"/>
      <c r="Y350" s="1289"/>
      <c r="Z350" s="1199"/>
      <c r="AA350" s="1199"/>
      <c r="AB350" s="1199"/>
      <c r="AC350" s="1348">
        <v>0</v>
      </c>
      <c r="AD350" s="1349">
        <v>-432500</v>
      </c>
      <c r="AE350" s="1349">
        <v>-446100</v>
      </c>
      <c r="AF350" s="1349">
        <v>-457300</v>
      </c>
      <c r="AG350" s="1349">
        <v>-468700</v>
      </c>
      <c r="AH350" s="1349">
        <v>-480400</v>
      </c>
      <c r="AI350" s="1349">
        <v>-492400</v>
      </c>
      <c r="AJ350" s="1349">
        <v>-504700</v>
      </c>
      <c r="AK350" s="1349">
        <v>-517300</v>
      </c>
      <c r="AL350" s="1349">
        <v>-530200</v>
      </c>
      <c r="AM350" s="1349">
        <v>-543500</v>
      </c>
      <c r="AN350" s="1349">
        <v>-557100</v>
      </c>
      <c r="AO350" s="1349">
        <v>-571000</v>
      </c>
      <c r="AP350" s="1349">
        <v>-585300</v>
      </c>
      <c r="AQ350" s="1349">
        <v>-599900</v>
      </c>
      <c r="AR350" s="1349">
        <v>-614900</v>
      </c>
      <c r="AS350" s="1350">
        <v>-630300</v>
      </c>
    </row>
    <row r="351" spans="1:45" s="998" customFormat="1" ht="15.6" customHeight="1">
      <c r="A351" s="171"/>
      <c r="B351" s="171"/>
      <c r="C351" s="1347"/>
      <c r="D351" s="247">
        <v>340</v>
      </c>
      <c r="F351" s="22"/>
      <c r="G351" s="487"/>
      <c r="H351" s="82"/>
      <c r="I351" s="536" t="s">
        <v>38</v>
      </c>
      <c r="J351" s="146"/>
      <c r="K351" s="146"/>
      <c r="L351" s="146"/>
      <c r="M351" s="146"/>
      <c r="N351" s="146"/>
      <c r="O351" s="146"/>
      <c r="P351" s="146"/>
      <c r="Q351" s="146"/>
      <c r="R351" s="519"/>
      <c r="S351" s="519"/>
      <c r="T351" s="1289"/>
      <c r="U351" s="519"/>
      <c r="V351" s="424"/>
      <c r="W351" s="1199"/>
      <c r="X351" s="519"/>
      <c r="Y351" s="1289"/>
      <c r="Z351" s="1199"/>
      <c r="AA351" s="1199"/>
      <c r="AB351" s="1199"/>
      <c r="AC351" s="519">
        <v>7838023.5075604301</v>
      </c>
      <c r="AD351" s="519">
        <v>9119227.9017839916</v>
      </c>
      <c r="AE351" s="519">
        <v>9287725.7767820023</v>
      </c>
      <c r="AF351" s="519">
        <v>9617400</v>
      </c>
      <c r="AG351" s="519">
        <v>10016000</v>
      </c>
      <c r="AH351" s="519">
        <v>10436700</v>
      </c>
      <c r="AI351" s="519">
        <v>10870600</v>
      </c>
      <c r="AJ351" s="519">
        <v>11237700</v>
      </c>
      <c r="AK351" s="519">
        <v>11617600</v>
      </c>
      <c r="AL351" s="519">
        <v>12010700</v>
      </c>
      <c r="AM351" s="519">
        <v>12420100</v>
      </c>
      <c r="AN351" s="519">
        <v>12846300</v>
      </c>
      <c r="AO351" s="519">
        <v>13290000</v>
      </c>
      <c r="AP351" s="519">
        <v>13751700</v>
      </c>
      <c r="AQ351" s="519">
        <v>14232200</v>
      </c>
      <c r="AR351" s="519">
        <v>14732100</v>
      </c>
      <c r="AS351" s="520">
        <v>15252100</v>
      </c>
    </row>
    <row r="352" spans="1:45" s="420" customFormat="1" ht="15.6" customHeight="1">
      <c r="A352" s="171"/>
      <c r="B352" s="171"/>
      <c r="C352" s="1347"/>
      <c r="D352" s="247">
        <v>341</v>
      </c>
      <c r="F352" s="22"/>
      <c r="G352" s="129"/>
      <c r="H352" s="510" t="s">
        <v>697</v>
      </c>
      <c r="I352" s="485"/>
      <c r="J352" s="510"/>
      <c r="K352" s="510"/>
      <c r="L352" s="510"/>
      <c r="M352" s="510"/>
      <c r="N352" s="510"/>
      <c r="O352" s="510"/>
      <c r="P352" s="510"/>
      <c r="Q352" s="510"/>
      <c r="R352" s="511"/>
      <c r="S352" s="511"/>
      <c r="T352" s="1289"/>
      <c r="U352" s="511"/>
      <c r="V352" s="424"/>
      <c r="W352" s="1199"/>
      <c r="X352" s="511"/>
      <c r="Y352" s="1289"/>
      <c r="Z352" s="1199"/>
      <c r="AA352" s="1199"/>
      <c r="AB352" s="1199"/>
      <c r="AC352" s="486"/>
      <c r="AD352" s="486"/>
      <c r="AE352" s="486"/>
      <c r="AF352" s="486"/>
      <c r="AG352" s="486"/>
      <c r="AH352" s="486"/>
      <c r="AI352" s="486"/>
      <c r="AJ352" s="486"/>
      <c r="AK352" s="486"/>
      <c r="AL352" s="486"/>
      <c r="AM352" s="486"/>
      <c r="AN352" s="486"/>
      <c r="AO352" s="486"/>
      <c r="AP352" s="486"/>
      <c r="AQ352" s="486"/>
      <c r="AR352" s="486"/>
      <c r="AS352" s="431"/>
    </row>
    <row r="353" spans="1:45" s="420" customFormat="1" ht="15.6" customHeight="1">
      <c r="A353" s="171"/>
      <c r="B353" s="171"/>
      <c r="C353" s="1347"/>
      <c r="D353" s="247">
        <v>342</v>
      </c>
      <c r="F353" s="22"/>
      <c r="G353" s="131"/>
      <c r="H353" s="20"/>
      <c r="I353" s="472" t="s">
        <v>623</v>
      </c>
      <c r="J353" s="661"/>
      <c r="K353" s="661"/>
      <c r="L353" s="661"/>
      <c r="M353" s="661"/>
      <c r="N353" s="661"/>
      <c r="O353" s="661"/>
      <c r="P353" s="661"/>
      <c r="Q353" s="661"/>
      <c r="R353" s="477"/>
      <c r="S353" s="477"/>
      <c r="T353" s="1289"/>
      <c r="U353" s="477"/>
      <c r="V353" s="424"/>
      <c r="W353" s="1199"/>
      <c r="X353" s="477"/>
      <c r="Y353" s="1289"/>
      <c r="Z353" s="1199"/>
      <c r="AA353" s="1199"/>
      <c r="AB353" s="1199"/>
      <c r="AC353" s="1348">
        <v>2098120.3608672</v>
      </c>
      <c r="AD353" s="1349">
        <v>3667053.8818906699</v>
      </c>
      <c r="AE353" s="1349">
        <v>3794004.19307</v>
      </c>
      <c r="AF353" s="1349">
        <v>3937500</v>
      </c>
      <c r="AG353" s="1349">
        <v>4114900</v>
      </c>
      <c r="AH353" s="1349">
        <v>4302800</v>
      </c>
      <c r="AI353" s="1349">
        <v>4496800</v>
      </c>
      <c r="AJ353" s="1349">
        <v>4656900</v>
      </c>
      <c r="AK353" s="1349">
        <v>4822800</v>
      </c>
      <c r="AL353" s="1349">
        <v>4994700</v>
      </c>
      <c r="AM353" s="1349">
        <v>5174100</v>
      </c>
      <c r="AN353" s="1349">
        <v>5361300</v>
      </c>
      <c r="AO353" s="1349">
        <v>5556500</v>
      </c>
      <c r="AP353" s="1349">
        <v>5760100</v>
      </c>
      <c r="AQ353" s="1349">
        <v>5972400</v>
      </c>
      <c r="AR353" s="1349">
        <v>6193700</v>
      </c>
      <c r="AS353" s="1350">
        <v>6424300</v>
      </c>
    </row>
    <row r="354" spans="1:45" s="420" customFormat="1" ht="15.6" customHeight="1">
      <c r="A354" s="171"/>
      <c r="B354" s="171"/>
      <c r="C354" s="1347"/>
      <c r="D354" s="247">
        <v>343</v>
      </c>
      <c r="F354" s="22"/>
      <c r="G354" s="131"/>
      <c r="H354" s="20"/>
      <c r="I354" s="472" t="s">
        <v>625</v>
      </c>
      <c r="J354" s="661"/>
      <c r="K354" s="661"/>
      <c r="L354" s="661"/>
      <c r="M354" s="661"/>
      <c r="N354" s="661"/>
      <c r="O354" s="661"/>
      <c r="P354" s="661"/>
      <c r="Q354" s="661"/>
      <c r="R354" s="477"/>
      <c r="S354" s="477"/>
      <c r="T354" s="1289"/>
      <c r="U354" s="477"/>
      <c r="V354" s="424"/>
      <c r="W354" s="1199"/>
      <c r="X354" s="477"/>
      <c r="Y354" s="1289"/>
      <c r="Z354" s="1199"/>
      <c r="AA354" s="1199"/>
      <c r="AB354" s="1199"/>
      <c r="AC354" s="1348">
        <v>31711.624573847723</v>
      </c>
      <c r="AD354" s="1349">
        <v>32000</v>
      </c>
      <c r="AE354" s="1349">
        <v>32000</v>
      </c>
      <c r="AF354" s="1349">
        <v>32800</v>
      </c>
      <c r="AG354" s="1349">
        <v>33600</v>
      </c>
      <c r="AH354" s="1349">
        <v>34400</v>
      </c>
      <c r="AI354" s="1349">
        <v>35300</v>
      </c>
      <c r="AJ354" s="1349">
        <v>36200</v>
      </c>
      <c r="AK354" s="1349">
        <v>37100</v>
      </c>
      <c r="AL354" s="1349">
        <v>38000</v>
      </c>
      <c r="AM354" s="1349">
        <v>39000</v>
      </c>
      <c r="AN354" s="1349">
        <v>40000</v>
      </c>
      <c r="AO354" s="1349">
        <v>41000</v>
      </c>
      <c r="AP354" s="1349">
        <v>42000</v>
      </c>
      <c r="AQ354" s="1349">
        <v>43100</v>
      </c>
      <c r="AR354" s="1349">
        <v>44200</v>
      </c>
      <c r="AS354" s="1350">
        <v>45300</v>
      </c>
    </row>
    <row r="355" spans="1:45" s="420" customFormat="1" ht="15.6" customHeight="1">
      <c r="A355" s="171"/>
      <c r="B355" s="171"/>
      <c r="C355" s="1347"/>
      <c r="D355" s="247">
        <v>344</v>
      </c>
      <c r="F355" s="22"/>
      <c r="G355" s="131"/>
      <c r="H355" s="20"/>
      <c r="I355" s="472" t="s">
        <v>626</v>
      </c>
      <c r="J355" s="661"/>
      <c r="K355" s="661"/>
      <c r="L355" s="661"/>
      <c r="M355" s="661"/>
      <c r="N355" s="661"/>
      <c r="O355" s="661"/>
      <c r="P355" s="661"/>
      <c r="Q355" s="661"/>
      <c r="R355" s="477"/>
      <c r="S355" s="477"/>
      <c r="T355" s="1289"/>
      <c r="U355" s="477"/>
      <c r="V355" s="424"/>
      <c r="W355" s="1199"/>
      <c r="X355" s="477"/>
      <c r="Y355" s="1289"/>
      <c r="Z355" s="1199"/>
      <c r="AA355" s="1199"/>
      <c r="AB355" s="1199"/>
      <c r="AC355" s="1348">
        <v>0</v>
      </c>
      <c r="AD355" s="1349">
        <v>0</v>
      </c>
      <c r="AE355" s="1349">
        <v>0</v>
      </c>
      <c r="AF355" s="1349">
        <v>0</v>
      </c>
      <c r="AG355" s="1349">
        <v>0</v>
      </c>
      <c r="AH355" s="1349">
        <v>0</v>
      </c>
      <c r="AI355" s="1349">
        <v>0</v>
      </c>
      <c r="AJ355" s="1349">
        <v>0</v>
      </c>
      <c r="AK355" s="1349">
        <v>0</v>
      </c>
      <c r="AL355" s="1349">
        <v>0</v>
      </c>
      <c r="AM355" s="1349">
        <v>0</v>
      </c>
      <c r="AN355" s="1349">
        <v>0</v>
      </c>
      <c r="AO355" s="1349">
        <v>0</v>
      </c>
      <c r="AP355" s="1349">
        <v>0</v>
      </c>
      <c r="AQ355" s="1349">
        <v>0</v>
      </c>
      <c r="AR355" s="1349">
        <v>0</v>
      </c>
      <c r="AS355" s="1350">
        <v>0</v>
      </c>
    </row>
    <row r="356" spans="1:45" s="420" customFormat="1" ht="15.6" customHeight="1">
      <c r="A356" s="171"/>
      <c r="B356" s="171"/>
      <c r="C356" s="1347"/>
      <c r="D356" s="247">
        <v>345</v>
      </c>
      <c r="F356" s="22"/>
      <c r="G356" s="131"/>
      <c r="H356" s="20"/>
      <c r="I356" s="472" t="s">
        <v>629</v>
      </c>
      <c r="J356" s="661"/>
      <c r="K356" s="661"/>
      <c r="L356" s="661"/>
      <c r="M356" s="661"/>
      <c r="N356" s="661"/>
      <c r="O356" s="661"/>
      <c r="P356" s="661"/>
      <c r="Q356" s="661"/>
      <c r="R356" s="477"/>
      <c r="S356" s="477"/>
      <c r="T356" s="1289"/>
      <c r="U356" s="477"/>
      <c r="V356" s="424"/>
      <c r="W356" s="1199"/>
      <c r="X356" s="477"/>
      <c r="Y356" s="1289"/>
      <c r="Z356" s="1199"/>
      <c r="AA356" s="1199"/>
      <c r="AB356" s="1199"/>
      <c r="AC356" s="1348">
        <v>0</v>
      </c>
      <c r="AD356" s="1349">
        <v>0</v>
      </c>
      <c r="AE356" s="1349">
        <v>0</v>
      </c>
      <c r="AF356" s="1349">
        <v>0</v>
      </c>
      <c r="AG356" s="1349">
        <v>0</v>
      </c>
      <c r="AH356" s="1349">
        <v>0</v>
      </c>
      <c r="AI356" s="1349">
        <v>0</v>
      </c>
      <c r="AJ356" s="1349">
        <v>0</v>
      </c>
      <c r="AK356" s="1349">
        <v>0</v>
      </c>
      <c r="AL356" s="1349">
        <v>0</v>
      </c>
      <c r="AM356" s="1349">
        <v>0</v>
      </c>
      <c r="AN356" s="1349">
        <v>0</v>
      </c>
      <c r="AO356" s="1349">
        <v>0</v>
      </c>
      <c r="AP356" s="1349">
        <v>0</v>
      </c>
      <c r="AQ356" s="1349">
        <v>0</v>
      </c>
      <c r="AR356" s="1349">
        <v>0</v>
      </c>
      <c r="AS356" s="1350">
        <v>0</v>
      </c>
    </row>
    <row r="357" spans="1:45" s="420" customFormat="1" ht="15.6" customHeight="1">
      <c r="A357" s="171"/>
      <c r="B357" s="171"/>
      <c r="C357" s="1347"/>
      <c r="D357" s="247">
        <v>346</v>
      </c>
      <c r="F357" s="22"/>
      <c r="G357" s="131"/>
      <c r="H357" s="20"/>
      <c r="I357" s="472" t="s">
        <v>632</v>
      </c>
      <c r="J357" s="661"/>
      <c r="K357" s="661"/>
      <c r="L357" s="661"/>
      <c r="M357" s="661"/>
      <c r="N357" s="661"/>
      <c r="O357" s="661"/>
      <c r="P357" s="661"/>
      <c r="Q357" s="661"/>
      <c r="R357" s="477"/>
      <c r="S357" s="477"/>
      <c r="T357" s="1289"/>
      <c r="U357" s="477"/>
      <c r="V357" s="424"/>
      <c r="W357" s="1199"/>
      <c r="X357" s="477"/>
      <c r="Y357" s="1289"/>
      <c r="Z357" s="1199"/>
      <c r="AA357" s="1199"/>
      <c r="AB357" s="1199"/>
      <c r="AC357" s="1348">
        <v>158657.22169603186</v>
      </c>
      <c r="AD357" s="1349">
        <v>161900</v>
      </c>
      <c r="AE357" s="1349">
        <v>161900</v>
      </c>
      <c r="AF357" s="1349">
        <v>165900</v>
      </c>
      <c r="AG357" s="1349">
        <v>170000</v>
      </c>
      <c r="AH357" s="1349">
        <v>174300</v>
      </c>
      <c r="AI357" s="1349">
        <v>178700</v>
      </c>
      <c r="AJ357" s="1349">
        <v>183200</v>
      </c>
      <c r="AK357" s="1349">
        <v>187800</v>
      </c>
      <c r="AL357" s="1349">
        <v>192500</v>
      </c>
      <c r="AM357" s="1349">
        <v>197300</v>
      </c>
      <c r="AN357" s="1349">
        <v>202200</v>
      </c>
      <c r="AO357" s="1349">
        <v>207300</v>
      </c>
      <c r="AP357" s="1349">
        <v>212500</v>
      </c>
      <c r="AQ357" s="1349">
        <v>217800</v>
      </c>
      <c r="AR357" s="1349">
        <v>223200</v>
      </c>
      <c r="AS357" s="1350">
        <v>228800</v>
      </c>
    </row>
    <row r="358" spans="1:45" s="420" customFormat="1" ht="15.6" customHeight="1">
      <c r="A358" s="171"/>
      <c r="B358" s="171"/>
      <c r="C358" s="1347"/>
      <c r="D358" s="247">
        <v>347</v>
      </c>
      <c r="F358" s="22"/>
      <c r="G358" s="131"/>
      <c r="H358" s="20"/>
      <c r="I358" s="115" t="s">
        <v>635</v>
      </c>
      <c r="J358" s="152"/>
      <c r="K358" s="152"/>
      <c r="L358" s="152"/>
      <c r="M358" s="152"/>
      <c r="N358" s="152"/>
      <c r="O358" s="152"/>
      <c r="P358" s="152"/>
      <c r="Q358" s="152"/>
      <c r="R358" s="477"/>
      <c r="S358" s="477"/>
      <c r="T358" s="1289"/>
      <c r="U358" s="477"/>
      <c r="V358" s="424"/>
      <c r="W358" s="1199"/>
      <c r="X358" s="477"/>
      <c r="Y358" s="1289"/>
      <c r="Z358" s="1199"/>
      <c r="AA358" s="1199"/>
      <c r="AB358" s="1199"/>
      <c r="AC358" s="1348">
        <v>0</v>
      </c>
      <c r="AD358" s="1349">
        <v>-174800</v>
      </c>
      <c r="AE358" s="1349">
        <v>-182700</v>
      </c>
      <c r="AF358" s="1349">
        <v>-187300</v>
      </c>
      <c r="AG358" s="1349">
        <v>-192000</v>
      </c>
      <c r="AH358" s="1349">
        <v>-196800</v>
      </c>
      <c r="AI358" s="1349">
        <v>-201700</v>
      </c>
      <c r="AJ358" s="1349">
        <v>-206700</v>
      </c>
      <c r="AK358" s="1349">
        <v>-211900</v>
      </c>
      <c r="AL358" s="1349">
        <v>-217200</v>
      </c>
      <c r="AM358" s="1349">
        <v>-222600</v>
      </c>
      <c r="AN358" s="1349">
        <v>-228200</v>
      </c>
      <c r="AO358" s="1349">
        <v>-233900</v>
      </c>
      <c r="AP358" s="1349">
        <v>-239700</v>
      </c>
      <c r="AQ358" s="1349">
        <v>-245700</v>
      </c>
      <c r="AR358" s="1349">
        <v>-251800</v>
      </c>
      <c r="AS358" s="1350">
        <v>-258100</v>
      </c>
    </row>
    <row r="359" spans="1:45" s="998" customFormat="1" ht="15.6" customHeight="1">
      <c r="A359" s="171"/>
      <c r="B359" s="171"/>
      <c r="C359" s="1347"/>
      <c r="D359" s="247">
        <v>348</v>
      </c>
      <c r="F359" s="22"/>
      <c r="G359" s="505"/>
      <c r="H359" s="506"/>
      <c r="I359" s="507" t="s">
        <v>38</v>
      </c>
      <c r="J359" s="654"/>
      <c r="K359" s="654"/>
      <c r="L359" s="654"/>
      <c r="M359" s="654"/>
      <c r="N359" s="654"/>
      <c r="O359" s="654"/>
      <c r="P359" s="654"/>
      <c r="Q359" s="654"/>
      <c r="R359" s="508"/>
      <c r="S359" s="508"/>
      <c r="T359" s="1289"/>
      <c r="U359" s="508"/>
      <c r="V359" s="424"/>
      <c r="W359" s="1199"/>
      <c r="X359" s="508"/>
      <c r="Y359" s="1289"/>
      <c r="Z359" s="1199"/>
      <c r="AA359" s="1199"/>
      <c r="AB359" s="1199"/>
      <c r="AC359" s="508">
        <v>2288489.2071370794</v>
      </c>
      <c r="AD359" s="508">
        <v>3686153.8818906699</v>
      </c>
      <c r="AE359" s="508">
        <v>3805204.19307</v>
      </c>
      <c r="AF359" s="508">
        <v>3948900</v>
      </c>
      <c r="AG359" s="508">
        <v>4126500</v>
      </c>
      <c r="AH359" s="508">
        <v>4314700</v>
      </c>
      <c r="AI359" s="508">
        <v>4509100</v>
      </c>
      <c r="AJ359" s="508">
        <v>4669600</v>
      </c>
      <c r="AK359" s="508">
        <v>4835800</v>
      </c>
      <c r="AL359" s="508">
        <v>5008000</v>
      </c>
      <c r="AM359" s="508">
        <v>5187800</v>
      </c>
      <c r="AN359" s="508">
        <v>5375300</v>
      </c>
      <c r="AO359" s="508">
        <v>5570900</v>
      </c>
      <c r="AP359" s="508">
        <v>5774900</v>
      </c>
      <c r="AQ359" s="508">
        <v>5987600</v>
      </c>
      <c r="AR359" s="508">
        <v>6209300</v>
      </c>
      <c r="AS359" s="509">
        <v>6440300</v>
      </c>
    </row>
    <row r="360" spans="1:45" s="998" customFormat="1" ht="15.6" customHeight="1">
      <c r="A360" s="171"/>
      <c r="B360" s="171"/>
      <c r="C360" s="1347"/>
      <c r="D360" s="247">
        <v>349</v>
      </c>
      <c r="F360" s="22"/>
      <c r="G360" s="487"/>
      <c r="H360" s="82" t="s">
        <v>38</v>
      </c>
      <c r="I360" s="662"/>
      <c r="J360" s="1308"/>
      <c r="K360" s="1308"/>
      <c r="L360" s="1308"/>
      <c r="M360" s="1308"/>
      <c r="N360" s="1308"/>
      <c r="O360" s="1308"/>
      <c r="P360" s="1308"/>
      <c r="Q360" s="1308"/>
      <c r="R360" s="519"/>
      <c r="S360" s="519"/>
      <c r="T360" s="1289"/>
      <c r="U360" s="519"/>
      <c r="V360" s="424"/>
      <c r="W360" s="1199"/>
      <c r="X360" s="519"/>
      <c r="Y360" s="1289"/>
      <c r="Z360" s="1199"/>
      <c r="AA360" s="1199"/>
      <c r="AB360" s="1199"/>
      <c r="AC360" s="519">
        <v>15060246.905427456</v>
      </c>
      <c r="AD360" s="519">
        <v>16784744.24100532</v>
      </c>
      <c r="AE360" s="519">
        <v>17147119.875958003</v>
      </c>
      <c r="AF360" s="519">
        <v>17767900</v>
      </c>
      <c r="AG360" s="519">
        <v>18523600</v>
      </c>
      <c r="AH360" s="519">
        <v>19322400</v>
      </c>
      <c r="AI360" s="519">
        <v>20146600</v>
      </c>
      <c r="AJ360" s="519">
        <v>20838300</v>
      </c>
      <c r="AK360" s="519">
        <v>21554300</v>
      </c>
      <c r="AL360" s="519">
        <v>22295600</v>
      </c>
      <c r="AM360" s="519">
        <v>23068200</v>
      </c>
      <c r="AN360" s="519">
        <v>23873000</v>
      </c>
      <c r="AO360" s="519">
        <v>24711300</v>
      </c>
      <c r="AP360" s="519">
        <v>25584300</v>
      </c>
      <c r="AQ360" s="519">
        <v>26493400</v>
      </c>
      <c r="AR360" s="519">
        <v>27439800</v>
      </c>
      <c r="AS360" s="520">
        <v>28424800</v>
      </c>
    </row>
    <row r="361" spans="1:45" s="420" customFormat="1" ht="15.6" customHeight="1">
      <c r="A361" s="171"/>
      <c r="B361" s="171"/>
      <c r="C361" s="1347"/>
      <c r="D361" s="247">
        <v>350</v>
      </c>
      <c r="F361" s="22"/>
      <c r="G361" s="483" t="s">
        <v>803</v>
      </c>
      <c r="H361" s="130"/>
      <c r="I361" s="485"/>
      <c r="J361" s="510"/>
      <c r="K361" s="510"/>
      <c r="L361" s="510"/>
      <c r="M361" s="510"/>
      <c r="N361" s="510"/>
      <c r="O361" s="510"/>
      <c r="P361" s="510"/>
      <c r="Q361" s="510"/>
      <c r="R361" s="511"/>
      <c r="S361" s="511"/>
      <c r="T361" s="1289"/>
      <c r="U361" s="511"/>
      <c r="V361" s="424"/>
      <c r="W361" s="1199"/>
      <c r="X361" s="511"/>
      <c r="Y361" s="1289"/>
      <c r="Z361" s="1199"/>
      <c r="AA361" s="1199"/>
      <c r="AB361" s="1199"/>
      <c r="AC361" s="486"/>
      <c r="AD361" s="486"/>
      <c r="AE361" s="486"/>
      <c r="AF361" s="486"/>
      <c r="AG361" s="486"/>
      <c r="AH361" s="486"/>
      <c r="AI361" s="486"/>
      <c r="AJ361" s="486"/>
      <c r="AK361" s="486"/>
      <c r="AL361" s="486"/>
      <c r="AM361" s="486"/>
      <c r="AN361" s="486"/>
      <c r="AO361" s="486"/>
      <c r="AP361" s="486"/>
      <c r="AQ361" s="486"/>
      <c r="AR361" s="486"/>
      <c r="AS361" s="431"/>
    </row>
    <row r="362" spans="1:45" s="420" customFormat="1" ht="15.6" customHeight="1">
      <c r="A362" s="229"/>
      <c r="B362" s="229"/>
      <c r="C362" s="1347"/>
      <c r="D362" s="247">
        <v>351</v>
      </c>
      <c r="F362" s="22"/>
      <c r="G362" s="131"/>
      <c r="H362" s="20"/>
      <c r="I362" s="472" t="s">
        <v>623</v>
      </c>
      <c r="J362" s="661"/>
      <c r="K362" s="661"/>
      <c r="L362" s="661"/>
      <c r="M362" s="661"/>
      <c r="N362" s="661"/>
      <c r="O362" s="661"/>
      <c r="P362" s="661"/>
      <c r="Q362" s="661"/>
      <c r="R362" s="477"/>
      <c r="S362" s="477"/>
      <c r="T362" s="1289"/>
      <c r="U362" s="477"/>
      <c r="V362" s="424"/>
      <c r="W362" s="1199"/>
      <c r="X362" s="477"/>
      <c r="Y362" s="1289"/>
      <c r="Z362" s="1199"/>
      <c r="AA362" s="1199"/>
      <c r="AB362" s="1199"/>
      <c r="AC362" s="1348">
        <v>7973392.5049600434</v>
      </c>
      <c r="AD362" s="1349">
        <v>9371832.0477333292</v>
      </c>
      <c r="AE362" s="1349">
        <v>9715929.2335999999</v>
      </c>
      <c r="AF362" s="1349">
        <v>10083500</v>
      </c>
      <c r="AG362" s="1349">
        <v>10537800</v>
      </c>
      <c r="AH362" s="1349">
        <v>11019100</v>
      </c>
      <c r="AI362" s="1349">
        <v>11515900</v>
      </c>
      <c r="AJ362" s="1349">
        <v>11925800</v>
      </c>
      <c r="AK362" s="1349">
        <v>12350500</v>
      </c>
      <c r="AL362" s="1349">
        <v>12790600</v>
      </c>
      <c r="AM362" s="1349">
        <v>13249900</v>
      </c>
      <c r="AN362" s="1349">
        <v>13729200</v>
      </c>
      <c r="AO362" s="1349">
        <v>14229100</v>
      </c>
      <c r="AP362" s="1349">
        <v>14750400</v>
      </c>
      <c r="AQ362" s="1349">
        <v>15294000</v>
      </c>
      <c r="AR362" s="1349">
        <v>15860600</v>
      </c>
      <c r="AS362" s="1350">
        <v>16451200</v>
      </c>
    </row>
    <row r="363" spans="1:45" s="420" customFormat="1" ht="15.6" customHeight="1">
      <c r="A363" s="229"/>
      <c r="B363" s="229"/>
      <c r="C363" s="1347"/>
      <c r="D363" s="247">
        <v>352</v>
      </c>
      <c r="F363" s="22"/>
      <c r="G363" s="131"/>
      <c r="H363" s="20"/>
      <c r="I363" s="472" t="s">
        <v>625</v>
      </c>
      <c r="J363" s="661"/>
      <c r="K363" s="661"/>
      <c r="L363" s="661"/>
      <c r="M363" s="661"/>
      <c r="N363" s="661"/>
      <c r="O363" s="661"/>
      <c r="P363" s="661"/>
      <c r="Q363" s="661"/>
      <c r="R363" s="477"/>
      <c r="S363" s="477"/>
      <c r="T363" s="1289"/>
      <c r="U363" s="477"/>
      <c r="V363" s="424"/>
      <c r="W363" s="1199"/>
      <c r="X363" s="477"/>
      <c r="Y363" s="1289"/>
      <c r="Z363" s="1199"/>
      <c r="AA363" s="1199"/>
      <c r="AB363" s="1199"/>
      <c r="AC363" s="1348">
        <v>6106965.201135518</v>
      </c>
      <c r="AD363" s="1349">
        <v>3457500</v>
      </c>
      <c r="AE363" s="1349">
        <v>3660000</v>
      </c>
      <c r="AF363" s="1349">
        <v>3751500</v>
      </c>
      <c r="AG363" s="1349">
        <v>3845300</v>
      </c>
      <c r="AH363" s="1349">
        <v>3941400</v>
      </c>
      <c r="AI363" s="1349">
        <v>4039900</v>
      </c>
      <c r="AJ363" s="1349">
        <v>4140900</v>
      </c>
      <c r="AK363" s="1349">
        <v>4244400</v>
      </c>
      <c r="AL363" s="1349">
        <v>4350500</v>
      </c>
      <c r="AM363" s="1349">
        <v>4459300</v>
      </c>
      <c r="AN363" s="1349">
        <v>4570800</v>
      </c>
      <c r="AO363" s="1349">
        <v>4685100</v>
      </c>
      <c r="AP363" s="1349">
        <v>4802200</v>
      </c>
      <c r="AQ363" s="1349">
        <v>4922300</v>
      </c>
      <c r="AR363" s="1349">
        <v>5045400</v>
      </c>
      <c r="AS363" s="1350">
        <v>5171500</v>
      </c>
    </row>
    <row r="364" spans="1:45" s="420" customFormat="1" ht="15.6" customHeight="1">
      <c r="A364" s="229"/>
      <c r="B364" s="229"/>
      <c r="C364" s="1347"/>
      <c r="D364" s="247">
        <v>353</v>
      </c>
      <c r="F364" s="22"/>
      <c r="G364" s="131"/>
      <c r="H364" s="20"/>
      <c r="I364" s="472" t="s">
        <v>626</v>
      </c>
      <c r="J364" s="661"/>
      <c r="K364" s="661"/>
      <c r="L364" s="661"/>
      <c r="M364" s="661"/>
      <c r="N364" s="661"/>
      <c r="O364" s="661"/>
      <c r="P364" s="661"/>
      <c r="Q364" s="661"/>
      <c r="R364" s="477"/>
      <c r="S364" s="477"/>
      <c r="T364" s="1289"/>
      <c r="U364" s="477"/>
      <c r="V364" s="424"/>
      <c r="W364" s="1199"/>
      <c r="X364" s="477"/>
      <c r="Y364" s="1289"/>
      <c r="Z364" s="1199"/>
      <c r="AA364" s="1199"/>
      <c r="AB364" s="1199"/>
      <c r="AC364" s="1348">
        <v>0</v>
      </c>
      <c r="AD364" s="1349">
        <v>0</v>
      </c>
      <c r="AE364" s="1349">
        <v>0</v>
      </c>
      <c r="AF364" s="1349">
        <v>0</v>
      </c>
      <c r="AG364" s="1349">
        <v>0</v>
      </c>
      <c r="AH364" s="1349">
        <v>0</v>
      </c>
      <c r="AI364" s="1349">
        <v>0</v>
      </c>
      <c r="AJ364" s="1349">
        <v>0</v>
      </c>
      <c r="AK364" s="1349">
        <v>0</v>
      </c>
      <c r="AL364" s="1349">
        <v>0</v>
      </c>
      <c r="AM364" s="1349">
        <v>0</v>
      </c>
      <c r="AN364" s="1349">
        <v>0</v>
      </c>
      <c r="AO364" s="1349">
        <v>0</v>
      </c>
      <c r="AP364" s="1349">
        <v>0</v>
      </c>
      <c r="AQ364" s="1349">
        <v>0</v>
      </c>
      <c r="AR364" s="1349">
        <v>0</v>
      </c>
      <c r="AS364" s="1350">
        <v>0</v>
      </c>
    </row>
    <row r="365" spans="1:45" s="420" customFormat="1" ht="15.6" customHeight="1">
      <c r="A365" s="229"/>
      <c r="B365" s="229"/>
      <c r="C365" s="1347"/>
      <c r="D365" s="247">
        <v>354</v>
      </c>
      <c r="F365" s="22"/>
      <c r="G365" s="131"/>
      <c r="H365" s="20"/>
      <c r="I365" s="472" t="s">
        <v>629</v>
      </c>
      <c r="J365" s="661"/>
      <c r="K365" s="661"/>
      <c r="L365" s="661"/>
      <c r="M365" s="661"/>
      <c r="N365" s="661"/>
      <c r="O365" s="661"/>
      <c r="P365" s="661"/>
      <c r="Q365" s="661"/>
      <c r="R365" s="477"/>
      <c r="S365" s="477"/>
      <c r="T365" s="1289"/>
      <c r="U365" s="477"/>
      <c r="V365" s="424"/>
      <c r="W365" s="1199"/>
      <c r="X365" s="477"/>
      <c r="Y365" s="1289"/>
      <c r="Z365" s="1199"/>
      <c r="AA365" s="1199"/>
      <c r="AB365" s="1199"/>
      <c r="AC365" s="1348">
        <v>0</v>
      </c>
      <c r="AD365" s="1349">
        <v>0</v>
      </c>
      <c r="AE365" s="1349">
        <v>0</v>
      </c>
      <c r="AF365" s="1349">
        <v>0</v>
      </c>
      <c r="AG365" s="1349">
        <v>0</v>
      </c>
      <c r="AH365" s="1349">
        <v>0</v>
      </c>
      <c r="AI365" s="1349">
        <v>0</v>
      </c>
      <c r="AJ365" s="1349">
        <v>0</v>
      </c>
      <c r="AK365" s="1349">
        <v>0</v>
      </c>
      <c r="AL365" s="1349">
        <v>0</v>
      </c>
      <c r="AM365" s="1349">
        <v>0</v>
      </c>
      <c r="AN365" s="1349">
        <v>0</v>
      </c>
      <c r="AO365" s="1349">
        <v>0</v>
      </c>
      <c r="AP365" s="1349">
        <v>0</v>
      </c>
      <c r="AQ365" s="1349">
        <v>0</v>
      </c>
      <c r="AR365" s="1349">
        <v>0</v>
      </c>
      <c r="AS365" s="1350">
        <v>0</v>
      </c>
    </row>
    <row r="366" spans="1:45" s="420" customFormat="1" ht="15.6" customHeight="1">
      <c r="A366" s="229"/>
      <c r="B366" s="171"/>
      <c r="C366" s="1347"/>
      <c r="D366" s="247">
        <v>355</v>
      </c>
      <c r="F366" s="22"/>
      <c r="G366" s="131"/>
      <c r="H366" s="20"/>
      <c r="I366" s="472" t="s">
        <v>632</v>
      </c>
      <c r="J366" s="661"/>
      <c r="K366" s="661"/>
      <c r="L366" s="661"/>
      <c r="M366" s="661"/>
      <c r="N366" s="661"/>
      <c r="O366" s="661"/>
      <c r="P366" s="661"/>
      <c r="Q366" s="661"/>
      <c r="R366" s="477"/>
      <c r="S366" s="477"/>
      <c r="T366" s="1289"/>
      <c r="U366" s="477"/>
      <c r="V366" s="424"/>
      <c r="W366" s="1199"/>
      <c r="X366" s="477"/>
      <c r="Y366" s="1289"/>
      <c r="Z366" s="1199"/>
      <c r="AA366" s="1199"/>
      <c r="AB366" s="1199"/>
      <c r="AC366" s="1348">
        <v>344368.4231066276</v>
      </c>
      <c r="AD366" s="1349">
        <v>383000</v>
      </c>
      <c r="AE366" s="1349">
        <v>373000</v>
      </c>
      <c r="AF366" s="1349">
        <v>382300</v>
      </c>
      <c r="AG366" s="1349">
        <v>391900</v>
      </c>
      <c r="AH366" s="1349">
        <v>401700</v>
      </c>
      <c r="AI366" s="1349">
        <v>411700</v>
      </c>
      <c r="AJ366" s="1349">
        <v>422000</v>
      </c>
      <c r="AK366" s="1349">
        <v>432600</v>
      </c>
      <c r="AL366" s="1349">
        <v>443400</v>
      </c>
      <c r="AM366" s="1349">
        <v>454500</v>
      </c>
      <c r="AN366" s="1349">
        <v>465900</v>
      </c>
      <c r="AO366" s="1349">
        <v>477500</v>
      </c>
      <c r="AP366" s="1349">
        <v>489400</v>
      </c>
      <c r="AQ366" s="1349">
        <v>501600</v>
      </c>
      <c r="AR366" s="1349">
        <v>514100</v>
      </c>
      <c r="AS366" s="1350">
        <v>527000</v>
      </c>
    </row>
    <row r="367" spans="1:45" s="420" customFormat="1" ht="15.6" customHeight="1">
      <c r="A367" s="229"/>
      <c r="B367" s="229"/>
      <c r="C367" s="1347"/>
      <c r="D367" s="247">
        <v>356</v>
      </c>
      <c r="F367" s="22"/>
      <c r="G367" s="131"/>
      <c r="H367" s="20"/>
      <c r="I367" s="115" t="s">
        <v>635</v>
      </c>
      <c r="J367" s="152"/>
      <c r="K367" s="152"/>
      <c r="L367" s="152"/>
      <c r="M367" s="152"/>
      <c r="N367" s="152"/>
      <c r="O367" s="152"/>
      <c r="P367" s="152"/>
      <c r="Q367" s="152"/>
      <c r="R367" s="477"/>
      <c r="S367" s="477"/>
      <c r="T367" s="1289"/>
      <c r="U367" s="477"/>
      <c r="V367" s="424"/>
      <c r="W367" s="1199"/>
      <c r="X367" s="477"/>
      <c r="Y367" s="1289"/>
      <c r="Z367" s="1199"/>
      <c r="AA367" s="1199"/>
      <c r="AB367" s="1199"/>
      <c r="AC367" s="1348">
        <v>-3334774.620420468</v>
      </c>
      <c r="AD367" s="1349">
        <v>-598300</v>
      </c>
      <c r="AE367" s="1349">
        <v>-630100</v>
      </c>
      <c r="AF367" s="1349">
        <v>-645900</v>
      </c>
      <c r="AG367" s="1349">
        <v>-662000</v>
      </c>
      <c r="AH367" s="1349">
        <v>-678600</v>
      </c>
      <c r="AI367" s="1349">
        <v>-695600</v>
      </c>
      <c r="AJ367" s="1349">
        <v>-713000</v>
      </c>
      <c r="AK367" s="1349">
        <v>-730800</v>
      </c>
      <c r="AL367" s="1349">
        <v>-749100</v>
      </c>
      <c r="AM367" s="1349">
        <v>-767800</v>
      </c>
      <c r="AN367" s="1349">
        <v>-787000</v>
      </c>
      <c r="AO367" s="1349">
        <v>-806700</v>
      </c>
      <c r="AP367" s="1349">
        <v>-826900</v>
      </c>
      <c r="AQ367" s="1349">
        <v>-847600</v>
      </c>
      <c r="AR367" s="1349">
        <v>-868800</v>
      </c>
      <c r="AS367" s="1350">
        <v>-890500</v>
      </c>
    </row>
    <row r="368" spans="1:45" s="998" customFormat="1" ht="15.6" customHeight="1">
      <c r="A368" s="229"/>
      <c r="B368" s="229"/>
      <c r="C368" s="1347"/>
      <c r="D368" s="247">
        <v>357</v>
      </c>
      <c r="F368" s="22"/>
      <c r="G368" s="505"/>
      <c r="H368" s="506"/>
      <c r="I368" s="507" t="s">
        <v>38</v>
      </c>
      <c r="J368" s="654"/>
      <c r="K368" s="654"/>
      <c r="L368" s="654"/>
      <c r="M368" s="654"/>
      <c r="N368" s="654"/>
      <c r="O368" s="654"/>
      <c r="P368" s="654"/>
      <c r="Q368" s="654"/>
      <c r="R368" s="508"/>
      <c r="S368" s="508"/>
      <c r="T368" s="1289"/>
      <c r="U368" s="508"/>
      <c r="V368" s="424"/>
      <c r="W368" s="1199"/>
      <c r="X368" s="508"/>
      <c r="Y368" s="1289"/>
      <c r="Z368" s="1199"/>
      <c r="AA368" s="1199"/>
      <c r="AB368" s="1199"/>
      <c r="AC368" s="508">
        <v>11089951.50878172</v>
      </c>
      <c r="AD368" s="508">
        <v>12614032.047733329</v>
      </c>
      <c r="AE368" s="508">
        <v>13118829.2336</v>
      </c>
      <c r="AF368" s="508">
        <v>13571400</v>
      </c>
      <c r="AG368" s="508">
        <v>14113000</v>
      </c>
      <c r="AH368" s="508">
        <v>14683600</v>
      </c>
      <c r="AI368" s="508">
        <v>15271900</v>
      </c>
      <c r="AJ368" s="508">
        <v>15775700</v>
      </c>
      <c r="AK368" s="508">
        <v>16296700</v>
      </c>
      <c r="AL368" s="508">
        <v>16835400</v>
      </c>
      <c r="AM368" s="508">
        <v>17395900</v>
      </c>
      <c r="AN368" s="508">
        <v>17978900</v>
      </c>
      <c r="AO368" s="508">
        <v>18585000</v>
      </c>
      <c r="AP368" s="508">
        <v>19215100</v>
      </c>
      <c r="AQ368" s="508">
        <v>19870300</v>
      </c>
      <c r="AR368" s="508">
        <v>20551300</v>
      </c>
      <c r="AS368" s="509">
        <v>21259200</v>
      </c>
    </row>
    <row r="369" spans="1:45" s="420" customFormat="1" ht="15.6" customHeight="1">
      <c r="A369" s="171"/>
      <c r="B369" s="171"/>
      <c r="C369" s="1347"/>
      <c r="D369" s="247">
        <v>358</v>
      </c>
      <c r="F369" s="22"/>
      <c r="G369" s="471" t="s">
        <v>804</v>
      </c>
      <c r="H369" s="20"/>
      <c r="I369" s="472"/>
      <c r="J369" s="661"/>
      <c r="K369" s="661"/>
      <c r="L369" s="661"/>
      <c r="M369" s="661"/>
      <c r="N369" s="661"/>
      <c r="O369" s="661"/>
      <c r="P369" s="661"/>
      <c r="Q369" s="661"/>
      <c r="R369" s="477"/>
      <c r="S369" s="477"/>
      <c r="T369" s="1289"/>
      <c r="U369" s="477"/>
      <c r="V369" s="424"/>
      <c r="W369" s="1199"/>
      <c r="X369" s="477"/>
      <c r="Y369" s="1289"/>
      <c r="Z369" s="1199"/>
      <c r="AA369" s="1199"/>
      <c r="AB369" s="1199"/>
      <c r="AC369" s="473"/>
      <c r="AD369" s="473"/>
      <c r="AE369" s="473"/>
      <c r="AF369" s="473"/>
      <c r="AG369" s="473"/>
      <c r="AH369" s="473"/>
      <c r="AI369" s="473"/>
      <c r="AJ369" s="473"/>
      <c r="AK369" s="473"/>
      <c r="AL369" s="473"/>
      <c r="AM369" s="473"/>
      <c r="AN369" s="473"/>
      <c r="AO369" s="473"/>
      <c r="AP369" s="473"/>
      <c r="AQ369" s="473"/>
      <c r="AR369" s="473"/>
      <c r="AS369" s="1288"/>
    </row>
    <row r="370" spans="1:45" s="420" customFormat="1" ht="15.6" customHeight="1">
      <c r="A370" s="171"/>
      <c r="B370" s="171"/>
      <c r="C370" s="1347"/>
      <c r="D370" s="247">
        <v>359</v>
      </c>
      <c r="F370" s="22"/>
      <c r="G370" s="131"/>
      <c r="H370" s="20"/>
      <c r="I370" s="472" t="s">
        <v>623</v>
      </c>
      <c r="J370" s="661"/>
      <c r="K370" s="661"/>
      <c r="L370" s="661"/>
      <c r="M370" s="661"/>
      <c r="N370" s="661"/>
      <c r="O370" s="661"/>
      <c r="P370" s="661"/>
      <c r="Q370" s="661"/>
      <c r="R370" s="477"/>
      <c r="S370" s="477"/>
      <c r="T370" s="1289"/>
      <c r="U370" s="477"/>
      <c r="V370" s="424"/>
      <c r="W370" s="1199"/>
      <c r="X370" s="477"/>
      <c r="Y370" s="1289"/>
      <c r="Z370" s="1199"/>
      <c r="AA370" s="1199"/>
      <c r="AB370" s="1199"/>
      <c r="AC370" s="1348">
        <v>2257867.6696579577</v>
      </c>
      <c r="AD370" s="1349">
        <v>2682445.398</v>
      </c>
      <c r="AE370" s="1349">
        <v>2805388.1122000003</v>
      </c>
      <c r="AF370" s="1349">
        <v>2911500</v>
      </c>
      <c r="AG370" s="1349">
        <v>3042700</v>
      </c>
      <c r="AH370" s="1349">
        <v>3181700</v>
      </c>
      <c r="AI370" s="1349">
        <v>3325100</v>
      </c>
      <c r="AJ370" s="1349">
        <v>3443400</v>
      </c>
      <c r="AK370" s="1349">
        <v>3566000</v>
      </c>
      <c r="AL370" s="1349">
        <v>3693100</v>
      </c>
      <c r="AM370" s="1349">
        <v>3825700</v>
      </c>
      <c r="AN370" s="1349">
        <v>3964100</v>
      </c>
      <c r="AO370" s="1349">
        <v>4108400</v>
      </c>
      <c r="AP370" s="1349">
        <v>4258900</v>
      </c>
      <c r="AQ370" s="1349">
        <v>4415800</v>
      </c>
      <c r="AR370" s="1349">
        <v>4579400</v>
      </c>
      <c r="AS370" s="1350">
        <v>4749900</v>
      </c>
    </row>
    <row r="371" spans="1:45" s="420" customFormat="1" ht="15.6" customHeight="1">
      <c r="A371" s="171"/>
      <c r="B371" s="171"/>
      <c r="C371" s="1347"/>
      <c r="D371" s="247">
        <v>360</v>
      </c>
      <c r="F371" s="22"/>
      <c r="G371" s="131"/>
      <c r="H371" s="20"/>
      <c r="I371" s="472" t="s">
        <v>625</v>
      </c>
      <c r="J371" s="661"/>
      <c r="K371" s="661"/>
      <c r="L371" s="661"/>
      <c r="M371" s="661"/>
      <c r="N371" s="661"/>
      <c r="O371" s="661"/>
      <c r="P371" s="661"/>
      <c r="Q371" s="661"/>
      <c r="R371" s="477"/>
      <c r="S371" s="477"/>
      <c r="T371" s="1289"/>
      <c r="U371" s="477"/>
      <c r="V371" s="424"/>
      <c r="W371" s="1199"/>
      <c r="X371" s="477"/>
      <c r="Y371" s="1289"/>
      <c r="Z371" s="1199"/>
      <c r="AA371" s="1199"/>
      <c r="AB371" s="1199"/>
      <c r="AC371" s="1348">
        <v>406899.78281318356</v>
      </c>
      <c r="AD371" s="1349">
        <v>350000</v>
      </c>
      <c r="AE371" s="1349">
        <v>350000</v>
      </c>
      <c r="AF371" s="1349">
        <v>358800</v>
      </c>
      <c r="AG371" s="1349">
        <v>367800</v>
      </c>
      <c r="AH371" s="1349">
        <v>377000</v>
      </c>
      <c r="AI371" s="1349">
        <v>386400</v>
      </c>
      <c r="AJ371" s="1349">
        <v>396100</v>
      </c>
      <c r="AK371" s="1349">
        <v>406000</v>
      </c>
      <c r="AL371" s="1349">
        <v>416200</v>
      </c>
      <c r="AM371" s="1349">
        <v>426600</v>
      </c>
      <c r="AN371" s="1349">
        <v>437300</v>
      </c>
      <c r="AO371" s="1349">
        <v>448200</v>
      </c>
      <c r="AP371" s="1349">
        <v>459400</v>
      </c>
      <c r="AQ371" s="1349">
        <v>470900</v>
      </c>
      <c r="AR371" s="1349">
        <v>482700</v>
      </c>
      <c r="AS371" s="1350">
        <v>494800</v>
      </c>
    </row>
    <row r="372" spans="1:45" s="420" customFormat="1" ht="15.6" customHeight="1">
      <c r="A372" s="171"/>
      <c r="B372" s="171"/>
      <c r="C372" s="1347"/>
      <c r="D372" s="247">
        <v>361</v>
      </c>
      <c r="F372" s="22"/>
      <c r="G372" s="131"/>
      <c r="H372" s="20"/>
      <c r="I372" s="472" t="s">
        <v>626</v>
      </c>
      <c r="J372" s="661"/>
      <c r="K372" s="661"/>
      <c r="L372" s="661"/>
      <c r="M372" s="661"/>
      <c r="N372" s="661"/>
      <c r="O372" s="661"/>
      <c r="P372" s="661"/>
      <c r="Q372" s="661"/>
      <c r="R372" s="477"/>
      <c r="S372" s="477"/>
      <c r="T372" s="1289"/>
      <c r="U372" s="477"/>
      <c r="V372" s="424"/>
      <c r="W372" s="1199"/>
      <c r="X372" s="477"/>
      <c r="Y372" s="1289"/>
      <c r="Z372" s="1199"/>
      <c r="AA372" s="1199"/>
      <c r="AB372" s="1199"/>
      <c r="AC372" s="1348">
        <v>0</v>
      </c>
      <c r="AD372" s="1349">
        <v>0</v>
      </c>
      <c r="AE372" s="1349">
        <v>0</v>
      </c>
      <c r="AF372" s="1349">
        <v>0</v>
      </c>
      <c r="AG372" s="1349">
        <v>0</v>
      </c>
      <c r="AH372" s="1349">
        <v>0</v>
      </c>
      <c r="AI372" s="1349">
        <v>0</v>
      </c>
      <c r="AJ372" s="1349">
        <v>0</v>
      </c>
      <c r="AK372" s="1349">
        <v>0</v>
      </c>
      <c r="AL372" s="1349">
        <v>0</v>
      </c>
      <c r="AM372" s="1349">
        <v>0</v>
      </c>
      <c r="AN372" s="1349">
        <v>0</v>
      </c>
      <c r="AO372" s="1349">
        <v>0</v>
      </c>
      <c r="AP372" s="1349">
        <v>0</v>
      </c>
      <c r="AQ372" s="1349">
        <v>0</v>
      </c>
      <c r="AR372" s="1349">
        <v>0</v>
      </c>
      <c r="AS372" s="1350">
        <v>0</v>
      </c>
    </row>
    <row r="373" spans="1:45" s="420" customFormat="1" ht="15.6" customHeight="1">
      <c r="A373" s="171"/>
      <c r="B373" s="171"/>
      <c r="C373" s="1347"/>
      <c r="D373" s="247">
        <v>362</v>
      </c>
      <c r="F373" s="22"/>
      <c r="G373" s="131"/>
      <c r="H373" s="20"/>
      <c r="I373" s="472" t="s">
        <v>629</v>
      </c>
      <c r="J373" s="661"/>
      <c r="K373" s="661"/>
      <c r="L373" s="661"/>
      <c r="M373" s="661"/>
      <c r="N373" s="661"/>
      <c r="O373" s="661"/>
      <c r="P373" s="661"/>
      <c r="Q373" s="661"/>
      <c r="R373" s="477"/>
      <c r="S373" s="477"/>
      <c r="T373" s="1289"/>
      <c r="U373" s="477"/>
      <c r="V373" s="424"/>
      <c r="W373" s="1199"/>
      <c r="X373" s="477"/>
      <c r="Y373" s="1289"/>
      <c r="Z373" s="1199"/>
      <c r="AA373" s="1199"/>
      <c r="AB373" s="1199"/>
      <c r="AC373" s="1348">
        <v>0</v>
      </c>
      <c r="AD373" s="1349">
        <v>0</v>
      </c>
      <c r="AE373" s="1349">
        <v>0</v>
      </c>
      <c r="AF373" s="1349">
        <v>0</v>
      </c>
      <c r="AG373" s="1349">
        <v>0</v>
      </c>
      <c r="AH373" s="1349">
        <v>0</v>
      </c>
      <c r="AI373" s="1349">
        <v>0</v>
      </c>
      <c r="AJ373" s="1349">
        <v>0</v>
      </c>
      <c r="AK373" s="1349">
        <v>0</v>
      </c>
      <c r="AL373" s="1349">
        <v>0</v>
      </c>
      <c r="AM373" s="1349">
        <v>0</v>
      </c>
      <c r="AN373" s="1349">
        <v>0</v>
      </c>
      <c r="AO373" s="1349">
        <v>0</v>
      </c>
      <c r="AP373" s="1349">
        <v>0</v>
      </c>
      <c r="AQ373" s="1349">
        <v>0</v>
      </c>
      <c r="AR373" s="1349">
        <v>0</v>
      </c>
      <c r="AS373" s="1350">
        <v>0</v>
      </c>
    </row>
    <row r="374" spans="1:45" s="420" customFormat="1" ht="15.6" customHeight="1">
      <c r="A374" s="171"/>
      <c r="B374" s="171"/>
      <c r="C374" s="1347"/>
      <c r="D374" s="247">
        <v>363</v>
      </c>
      <c r="F374" s="22"/>
      <c r="G374" s="131"/>
      <c r="H374" s="20"/>
      <c r="I374" s="472" t="s">
        <v>632</v>
      </c>
      <c r="J374" s="661"/>
      <c r="K374" s="661"/>
      <c r="L374" s="661"/>
      <c r="M374" s="661"/>
      <c r="N374" s="661"/>
      <c r="O374" s="661"/>
      <c r="P374" s="661"/>
      <c r="Q374" s="661"/>
      <c r="R374" s="477"/>
      <c r="S374" s="477"/>
      <c r="T374" s="1289"/>
      <c r="U374" s="477"/>
      <c r="V374" s="424"/>
      <c r="W374" s="1199"/>
      <c r="X374" s="477"/>
      <c r="Y374" s="1289"/>
      <c r="Z374" s="1199"/>
      <c r="AA374" s="1199"/>
      <c r="AB374" s="1199"/>
      <c r="AC374" s="1348">
        <v>69864.672889258261</v>
      </c>
      <c r="AD374" s="1349">
        <v>69500</v>
      </c>
      <c r="AE374" s="1349">
        <v>69500</v>
      </c>
      <c r="AF374" s="1349">
        <v>71200</v>
      </c>
      <c r="AG374" s="1349">
        <v>73000</v>
      </c>
      <c r="AH374" s="1349">
        <v>74800</v>
      </c>
      <c r="AI374" s="1349">
        <v>76700</v>
      </c>
      <c r="AJ374" s="1349">
        <v>78600</v>
      </c>
      <c r="AK374" s="1349">
        <v>80600</v>
      </c>
      <c r="AL374" s="1349">
        <v>82600</v>
      </c>
      <c r="AM374" s="1349">
        <v>84700</v>
      </c>
      <c r="AN374" s="1349">
        <v>86800</v>
      </c>
      <c r="AO374" s="1349">
        <v>89000</v>
      </c>
      <c r="AP374" s="1349">
        <v>91200</v>
      </c>
      <c r="AQ374" s="1349">
        <v>93500</v>
      </c>
      <c r="AR374" s="1349">
        <v>95800</v>
      </c>
      <c r="AS374" s="1350">
        <v>98200</v>
      </c>
    </row>
    <row r="375" spans="1:45" s="420" customFormat="1" ht="15.6" customHeight="1">
      <c r="A375" s="171"/>
      <c r="B375" s="171"/>
      <c r="C375" s="1347"/>
      <c r="D375" s="247">
        <v>364</v>
      </c>
      <c r="F375" s="22"/>
      <c r="G375" s="131"/>
      <c r="H375" s="20"/>
      <c r="I375" s="115" t="s">
        <v>635</v>
      </c>
      <c r="J375" s="152"/>
      <c r="K375" s="152"/>
      <c r="L375" s="152"/>
      <c r="M375" s="152"/>
      <c r="N375" s="152"/>
      <c r="O375" s="152"/>
      <c r="P375" s="152"/>
      <c r="Q375" s="152"/>
      <c r="R375" s="477"/>
      <c r="S375" s="477"/>
      <c r="T375" s="1289"/>
      <c r="U375" s="477"/>
      <c r="V375" s="424"/>
      <c r="W375" s="1199"/>
      <c r="X375" s="477"/>
      <c r="Y375" s="1289"/>
      <c r="Z375" s="1199"/>
      <c r="AA375" s="1199"/>
      <c r="AB375" s="1199"/>
      <c r="AC375" s="1348">
        <v>-708655.71039870323</v>
      </c>
      <c r="AD375" s="1349">
        <v>-140500</v>
      </c>
      <c r="AE375" s="1349">
        <v>-147800</v>
      </c>
      <c r="AF375" s="1349">
        <v>-151500</v>
      </c>
      <c r="AG375" s="1349">
        <v>-155300</v>
      </c>
      <c r="AH375" s="1349">
        <v>-159200</v>
      </c>
      <c r="AI375" s="1349">
        <v>-163200</v>
      </c>
      <c r="AJ375" s="1349">
        <v>-167300</v>
      </c>
      <c r="AK375" s="1349">
        <v>-171500</v>
      </c>
      <c r="AL375" s="1349">
        <v>-175800</v>
      </c>
      <c r="AM375" s="1349">
        <v>-180200</v>
      </c>
      <c r="AN375" s="1349">
        <v>-184700</v>
      </c>
      <c r="AO375" s="1349">
        <v>-189300</v>
      </c>
      <c r="AP375" s="1349">
        <v>-194000</v>
      </c>
      <c r="AQ375" s="1349">
        <v>-198900</v>
      </c>
      <c r="AR375" s="1349">
        <v>-203900</v>
      </c>
      <c r="AS375" s="1350">
        <v>-209000</v>
      </c>
    </row>
    <row r="376" spans="1:45" s="998" customFormat="1" ht="15.6" customHeight="1">
      <c r="A376" s="171"/>
      <c r="B376" s="171"/>
      <c r="C376" s="1347"/>
      <c r="D376" s="247">
        <v>365</v>
      </c>
      <c r="F376" s="22"/>
      <c r="G376" s="505"/>
      <c r="H376" s="506"/>
      <c r="I376" s="507" t="s">
        <v>38</v>
      </c>
      <c r="J376" s="654"/>
      <c r="K376" s="654"/>
      <c r="L376" s="654"/>
      <c r="M376" s="654"/>
      <c r="N376" s="654"/>
      <c r="O376" s="654"/>
      <c r="P376" s="654"/>
      <c r="Q376" s="654"/>
      <c r="R376" s="508"/>
      <c r="S376" s="508"/>
      <c r="T376" s="1289"/>
      <c r="U376" s="508"/>
      <c r="V376" s="424"/>
      <c r="W376" s="1199"/>
      <c r="X376" s="508"/>
      <c r="Y376" s="1289"/>
      <c r="Z376" s="1199"/>
      <c r="AA376" s="1199"/>
      <c r="AB376" s="1199"/>
      <c r="AC376" s="508">
        <v>2025976.4149616961</v>
      </c>
      <c r="AD376" s="508">
        <v>2961445.398</v>
      </c>
      <c r="AE376" s="508">
        <v>3077088.1122000003</v>
      </c>
      <c r="AF376" s="508">
        <v>3190000</v>
      </c>
      <c r="AG376" s="508">
        <v>3328200</v>
      </c>
      <c r="AH376" s="508">
        <v>3474300</v>
      </c>
      <c r="AI376" s="508">
        <v>3625000</v>
      </c>
      <c r="AJ376" s="508">
        <v>3750800</v>
      </c>
      <c r="AK376" s="508">
        <v>3881100</v>
      </c>
      <c r="AL376" s="508">
        <v>4016100</v>
      </c>
      <c r="AM376" s="508">
        <v>4156800</v>
      </c>
      <c r="AN376" s="508">
        <v>4303500</v>
      </c>
      <c r="AO376" s="508">
        <v>4456300</v>
      </c>
      <c r="AP376" s="508">
        <v>4615500</v>
      </c>
      <c r="AQ376" s="508">
        <v>4781300</v>
      </c>
      <c r="AR376" s="508">
        <v>4954000</v>
      </c>
      <c r="AS376" s="509">
        <v>5133900</v>
      </c>
    </row>
    <row r="377" spans="1:45" s="998" customFormat="1" ht="15.6" customHeight="1">
      <c r="A377" s="171"/>
      <c r="B377" s="171"/>
      <c r="C377" s="1347"/>
      <c r="D377" s="247">
        <v>366</v>
      </c>
      <c r="F377" s="22"/>
      <c r="G377" s="471" t="s">
        <v>805</v>
      </c>
      <c r="H377" s="20"/>
      <c r="I377" s="472"/>
      <c r="J377" s="146"/>
      <c r="K377" s="146"/>
      <c r="L377" s="146"/>
      <c r="M377" s="146"/>
      <c r="N377" s="146"/>
      <c r="O377" s="146"/>
      <c r="P377" s="146"/>
      <c r="Q377" s="146"/>
      <c r="R377" s="477"/>
      <c r="S377" s="477"/>
      <c r="T377" s="1289"/>
      <c r="U377" s="477"/>
      <c r="V377" s="424"/>
      <c r="W377" s="1199"/>
      <c r="X377" s="477"/>
      <c r="Y377" s="1289"/>
      <c r="Z377" s="1199"/>
      <c r="AA377" s="1199"/>
      <c r="AB377" s="1199"/>
      <c r="AC377" s="473"/>
      <c r="AD377" s="473"/>
      <c r="AE377" s="473"/>
      <c r="AF377" s="473"/>
      <c r="AG377" s="473"/>
      <c r="AH377" s="473"/>
      <c r="AI377" s="473"/>
      <c r="AJ377" s="473"/>
      <c r="AK377" s="473"/>
      <c r="AL377" s="473"/>
      <c r="AM377" s="473"/>
      <c r="AN377" s="473"/>
      <c r="AO377" s="473"/>
      <c r="AP377" s="473"/>
      <c r="AQ377" s="473"/>
      <c r="AR377" s="473"/>
      <c r="AS377" s="1288"/>
    </row>
    <row r="378" spans="1:45" s="998" customFormat="1" ht="15.6" customHeight="1">
      <c r="A378" s="171"/>
      <c r="B378" s="171"/>
      <c r="C378" s="1347"/>
      <c r="D378" s="247">
        <v>367</v>
      </c>
      <c r="F378" s="22"/>
      <c r="G378" s="131"/>
      <c r="H378" s="20"/>
      <c r="I378" s="472" t="s">
        <v>623</v>
      </c>
      <c r="J378" s="146"/>
      <c r="K378" s="146"/>
      <c r="L378" s="146"/>
      <c r="M378" s="146"/>
      <c r="N378" s="146"/>
      <c r="O378" s="146"/>
      <c r="P378" s="146"/>
      <c r="Q378" s="146"/>
      <c r="R378" s="477"/>
      <c r="S378" s="477"/>
      <c r="T378" s="1289"/>
      <c r="U378" s="477"/>
      <c r="V378" s="424"/>
      <c r="W378" s="1199"/>
      <c r="X378" s="477"/>
      <c r="Y378" s="1289"/>
      <c r="Z378" s="1199"/>
      <c r="AA378" s="1199"/>
      <c r="AB378" s="1199"/>
      <c r="AC378" s="1348">
        <v>553764.24412081589</v>
      </c>
      <c r="AD378" s="1349">
        <v>934646.46754654008</v>
      </c>
      <c r="AE378" s="1349">
        <v>957100.28888045996</v>
      </c>
      <c r="AF378" s="1349">
        <v>993300</v>
      </c>
      <c r="AG378" s="1349">
        <v>1038100</v>
      </c>
      <c r="AH378" s="1349">
        <v>1085500</v>
      </c>
      <c r="AI378" s="1349">
        <v>1134400</v>
      </c>
      <c r="AJ378" s="1349">
        <v>1174800</v>
      </c>
      <c r="AK378" s="1349">
        <v>1216600</v>
      </c>
      <c r="AL378" s="1349">
        <v>1260000</v>
      </c>
      <c r="AM378" s="1349">
        <v>1305200</v>
      </c>
      <c r="AN378" s="1349">
        <v>1352400</v>
      </c>
      <c r="AO378" s="1349">
        <v>1401600</v>
      </c>
      <c r="AP378" s="1349">
        <v>1453000</v>
      </c>
      <c r="AQ378" s="1349">
        <v>1506500</v>
      </c>
      <c r="AR378" s="1349">
        <v>1562300</v>
      </c>
      <c r="AS378" s="1350">
        <v>1620500</v>
      </c>
    </row>
    <row r="379" spans="1:45" s="998" customFormat="1" ht="15.6" customHeight="1">
      <c r="A379" s="171"/>
      <c r="B379" s="171"/>
      <c r="C379" s="1347"/>
      <c r="D379" s="247">
        <v>368</v>
      </c>
      <c r="F379" s="22"/>
      <c r="G379" s="131"/>
      <c r="H379" s="20"/>
      <c r="I379" s="472" t="s">
        <v>625</v>
      </c>
      <c r="J379" s="146"/>
      <c r="K379" s="146"/>
      <c r="L379" s="146"/>
      <c r="M379" s="146"/>
      <c r="N379" s="146"/>
      <c r="O379" s="146"/>
      <c r="P379" s="146"/>
      <c r="Q379" s="146"/>
      <c r="R379" s="477"/>
      <c r="S379" s="477"/>
      <c r="T379" s="1289"/>
      <c r="U379" s="477"/>
      <c r="V379" s="424"/>
      <c r="W379" s="1199"/>
      <c r="X379" s="477"/>
      <c r="Y379" s="1289"/>
      <c r="Z379" s="1199"/>
      <c r="AA379" s="1199"/>
      <c r="AB379" s="1199"/>
      <c r="AC379" s="1348">
        <v>14864.824018991119</v>
      </c>
      <c r="AD379" s="1349">
        <v>100000</v>
      </c>
      <c r="AE379" s="1349">
        <v>100000</v>
      </c>
      <c r="AF379" s="1349">
        <v>102500</v>
      </c>
      <c r="AG379" s="1349">
        <v>105100</v>
      </c>
      <c r="AH379" s="1349">
        <v>107700</v>
      </c>
      <c r="AI379" s="1349">
        <v>110400</v>
      </c>
      <c r="AJ379" s="1349">
        <v>113200</v>
      </c>
      <c r="AK379" s="1349">
        <v>116000</v>
      </c>
      <c r="AL379" s="1349">
        <v>118900</v>
      </c>
      <c r="AM379" s="1349">
        <v>121900</v>
      </c>
      <c r="AN379" s="1349">
        <v>124900</v>
      </c>
      <c r="AO379" s="1349">
        <v>128000</v>
      </c>
      <c r="AP379" s="1349">
        <v>131200</v>
      </c>
      <c r="AQ379" s="1349">
        <v>134500</v>
      </c>
      <c r="AR379" s="1349">
        <v>137900</v>
      </c>
      <c r="AS379" s="1350">
        <v>141300</v>
      </c>
    </row>
    <row r="380" spans="1:45" s="998" customFormat="1" ht="15.6" customHeight="1">
      <c r="A380" s="171"/>
      <c r="B380" s="171"/>
      <c r="C380" s="1347"/>
      <c r="D380" s="247">
        <v>369</v>
      </c>
      <c r="F380" s="22"/>
      <c r="G380" s="131"/>
      <c r="H380" s="20"/>
      <c r="I380" s="472" t="s">
        <v>626</v>
      </c>
      <c r="J380" s="146"/>
      <c r="K380" s="146"/>
      <c r="L380" s="146"/>
      <c r="M380" s="146"/>
      <c r="N380" s="146"/>
      <c r="O380" s="146"/>
      <c r="P380" s="146"/>
      <c r="Q380" s="146"/>
      <c r="R380" s="477"/>
      <c r="S380" s="477"/>
      <c r="T380" s="1289"/>
      <c r="U380" s="477"/>
      <c r="V380" s="424"/>
      <c r="W380" s="1199"/>
      <c r="X380" s="477"/>
      <c r="Y380" s="1289"/>
      <c r="Z380" s="1199"/>
      <c r="AA380" s="1199"/>
      <c r="AB380" s="1199"/>
      <c r="AC380" s="1348">
        <v>0</v>
      </c>
      <c r="AD380" s="1349">
        <v>0</v>
      </c>
      <c r="AE380" s="1349">
        <v>0</v>
      </c>
      <c r="AF380" s="1349">
        <v>0</v>
      </c>
      <c r="AG380" s="1349">
        <v>0</v>
      </c>
      <c r="AH380" s="1349">
        <v>0</v>
      </c>
      <c r="AI380" s="1349">
        <v>0</v>
      </c>
      <c r="AJ380" s="1349">
        <v>0</v>
      </c>
      <c r="AK380" s="1349">
        <v>0</v>
      </c>
      <c r="AL380" s="1349">
        <v>0</v>
      </c>
      <c r="AM380" s="1349">
        <v>0</v>
      </c>
      <c r="AN380" s="1349">
        <v>0</v>
      </c>
      <c r="AO380" s="1349">
        <v>0</v>
      </c>
      <c r="AP380" s="1349">
        <v>0</v>
      </c>
      <c r="AQ380" s="1349">
        <v>0</v>
      </c>
      <c r="AR380" s="1349">
        <v>0</v>
      </c>
      <c r="AS380" s="1350">
        <v>0</v>
      </c>
    </row>
    <row r="381" spans="1:45" s="998" customFormat="1" ht="15.6" customHeight="1">
      <c r="A381" s="171"/>
      <c r="B381" s="171"/>
      <c r="C381" s="1347"/>
      <c r="D381" s="247">
        <v>370</v>
      </c>
      <c r="F381" s="22"/>
      <c r="G381" s="131"/>
      <c r="H381" s="20"/>
      <c r="I381" s="472" t="s">
        <v>629</v>
      </c>
      <c r="J381" s="146"/>
      <c r="K381" s="146"/>
      <c r="L381" s="146"/>
      <c r="M381" s="146"/>
      <c r="N381" s="146"/>
      <c r="O381" s="146"/>
      <c r="P381" s="146"/>
      <c r="Q381" s="146"/>
      <c r="R381" s="477"/>
      <c r="S381" s="477"/>
      <c r="T381" s="1289"/>
      <c r="U381" s="477"/>
      <c r="V381" s="424"/>
      <c r="W381" s="1199"/>
      <c r="X381" s="477"/>
      <c r="Y381" s="1289"/>
      <c r="Z381" s="1199"/>
      <c r="AA381" s="1199"/>
      <c r="AB381" s="1199"/>
      <c r="AC381" s="1348">
        <v>0</v>
      </c>
      <c r="AD381" s="1349">
        <v>0</v>
      </c>
      <c r="AE381" s="1349">
        <v>0</v>
      </c>
      <c r="AF381" s="1349">
        <v>0</v>
      </c>
      <c r="AG381" s="1349">
        <v>0</v>
      </c>
      <c r="AH381" s="1349">
        <v>0</v>
      </c>
      <c r="AI381" s="1349">
        <v>0</v>
      </c>
      <c r="AJ381" s="1349">
        <v>0</v>
      </c>
      <c r="AK381" s="1349">
        <v>0</v>
      </c>
      <c r="AL381" s="1349">
        <v>0</v>
      </c>
      <c r="AM381" s="1349">
        <v>0</v>
      </c>
      <c r="AN381" s="1349">
        <v>0</v>
      </c>
      <c r="AO381" s="1349">
        <v>0</v>
      </c>
      <c r="AP381" s="1349">
        <v>0</v>
      </c>
      <c r="AQ381" s="1349">
        <v>0</v>
      </c>
      <c r="AR381" s="1349">
        <v>0</v>
      </c>
      <c r="AS381" s="1350">
        <v>0</v>
      </c>
    </row>
    <row r="382" spans="1:45" s="998" customFormat="1" ht="15.6" customHeight="1">
      <c r="A382" s="171"/>
      <c r="B382" s="171"/>
      <c r="C382" s="1347"/>
      <c r="D382" s="247">
        <v>371</v>
      </c>
      <c r="F382" s="22"/>
      <c r="G382" s="131"/>
      <c r="H382" s="20"/>
      <c r="I382" s="472" t="s">
        <v>632</v>
      </c>
      <c r="J382" s="146"/>
      <c r="K382" s="146"/>
      <c r="L382" s="146"/>
      <c r="M382" s="146"/>
      <c r="N382" s="146"/>
      <c r="O382" s="146"/>
      <c r="P382" s="146"/>
      <c r="Q382" s="146"/>
      <c r="R382" s="477"/>
      <c r="S382" s="477"/>
      <c r="T382" s="1289"/>
      <c r="U382" s="477"/>
      <c r="V382" s="424"/>
      <c r="W382" s="1199"/>
      <c r="X382" s="477"/>
      <c r="Y382" s="1289"/>
      <c r="Z382" s="1199"/>
      <c r="AA382" s="1199"/>
      <c r="AB382" s="1199"/>
      <c r="AC382" s="1348">
        <v>18432.38178354899</v>
      </c>
      <c r="AD382" s="1349">
        <v>35500</v>
      </c>
      <c r="AE382" s="1349">
        <v>35500</v>
      </c>
      <c r="AF382" s="1349">
        <v>36400</v>
      </c>
      <c r="AG382" s="1349">
        <v>37300</v>
      </c>
      <c r="AH382" s="1349">
        <v>38200</v>
      </c>
      <c r="AI382" s="1349">
        <v>39200</v>
      </c>
      <c r="AJ382" s="1349">
        <v>40200</v>
      </c>
      <c r="AK382" s="1349">
        <v>41200</v>
      </c>
      <c r="AL382" s="1349">
        <v>42200</v>
      </c>
      <c r="AM382" s="1349">
        <v>43300</v>
      </c>
      <c r="AN382" s="1349">
        <v>44400</v>
      </c>
      <c r="AO382" s="1349">
        <v>45500</v>
      </c>
      <c r="AP382" s="1349">
        <v>46600</v>
      </c>
      <c r="AQ382" s="1349">
        <v>47800</v>
      </c>
      <c r="AR382" s="1349">
        <v>49000</v>
      </c>
      <c r="AS382" s="1350">
        <v>50200</v>
      </c>
    </row>
    <row r="383" spans="1:45" s="998" customFormat="1" ht="15.6" customHeight="1">
      <c r="A383" s="171"/>
      <c r="B383" s="171"/>
      <c r="C383" s="1347"/>
      <c r="D383" s="247">
        <v>372</v>
      </c>
      <c r="F383" s="22"/>
      <c r="G383" s="131"/>
      <c r="H383" s="20"/>
      <c r="I383" s="115" t="s">
        <v>635</v>
      </c>
      <c r="J383" s="146"/>
      <c r="K383" s="146"/>
      <c r="L383" s="146"/>
      <c r="M383" s="146"/>
      <c r="N383" s="146"/>
      <c r="O383" s="146"/>
      <c r="P383" s="146"/>
      <c r="Q383" s="146"/>
      <c r="R383" s="477"/>
      <c r="S383" s="477"/>
      <c r="T383" s="1289"/>
      <c r="U383" s="477"/>
      <c r="V383" s="424"/>
      <c r="W383" s="1199"/>
      <c r="X383" s="477"/>
      <c r="Y383" s="1289"/>
      <c r="Z383" s="1199"/>
      <c r="AA383" s="1199"/>
      <c r="AB383" s="1199"/>
      <c r="AC383" s="1348">
        <v>-148549.14136311793</v>
      </c>
      <c r="AD383" s="1349">
        <v>-48500</v>
      </c>
      <c r="AE383" s="1349">
        <v>-50100</v>
      </c>
      <c r="AF383" s="1349">
        <v>-51400</v>
      </c>
      <c r="AG383" s="1349">
        <v>-52700</v>
      </c>
      <c r="AH383" s="1349">
        <v>-54000</v>
      </c>
      <c r="AI383" s="1349">
        <v>-55400</v>
      </c>
      <c r="AJ383" s="1349">
        <v>-56800</v>
      </c>
      <c r="AK383" s="1349">
        <v>-58200</v>
      </c>
      <c r="AL383" s="1349">
        <v>-59700</v>
      </c>
      <c r="AM383" s="1349">
        <v>-61200</v>
      </c>
      <c r="AN383" s="1349">
        <v>-62700</v>
      </c>
      <c r="AO383" s="1349">
        <v>-64300</v>
      </c>
      <c r="AP383" s="1349">
        <v>-65900</v>
      </c>
      <c r="AQ383" s="1349">
        <v>-67500</v>
      </c>
      <c r="AR383" s="1349">
        <v>-69200</v>
      </c>
      <c r="AS383" s="1350">
        <v>-70900</v>
      </c>
    </row>
    <row r="384" spans="1:45" s="998" customFormat="1" ht="15.6" customHeight="1">
      <c r="A384" s="229"/>
      <c r="B384" s="229"/>
      <c r="C384" s="1347"/>
      <c r="D384" s="247">
        <v>373</v>
      </c>
      <c r="F384" s="22"/>
      <c r="G384" s="487"/>
      <c r="H384" s="82"/>
      <c r="I384" s="536" t="s">
        <v>38</v>
      </c>
      <c r="J384" s="146"/>
      <c r="K384" s="146"/>
      <c r="L384" s="146"/>
      <c r="M384" s="146"/>
      <c r="N384" s="146"/>
      <c r="O384" s="146"/>
      <c r="P384" s="146"/>
      <c r="Q384" s="146"/>
      <c r="R384" s="519"/>
      <c r="S384" s="519"/>
      <c r="T384" s="1289"/>
      <c r="U384" s="519"/>
      <c r="V384" s="424"/>
      <c r="W384" s="1199"/>
      <c r="X384" s="519"/>
      <c r="Y384" s="1289"/>
      <c r="Z384" s="1199"/>
      <c r="AA384" s="1199"/>
      <c r="AB384" s="1199"/>
      <c r="AC384" s="519">
        <v>438512.30856023799</v>
      </c>
      <c r="AD384" s="519">
        <v>1021646.4675465401</v>
      </c>
      <c r="AE384" s="519">
        <v>1042500.28888046</v>
      </c>
      <c r="AF384" s="519">
        <v>1080800</v>
      </c>
      <c r="AG384" s="519">
        <v>1127800</v>
      </c>
      <c r="AH384" s="519">
        <v>1177400</v>
      </c>
      <c r="AI384" s="519">
        <v>1228600</v>
      </c>
      <c r="AJ384" s="519">
        <v>1271400</v>
      </c>
      <c r="AK384" s="519">
        <v>1315600</v>
      </c>
      <c r="AL384" s="519">
        <v>1361400</v>
      </c>
      <c r="AM384" s="519">
        <v>1409200</v>
      </c>
      <c r="AN384" s="519">
        <v>1459000</v>
      </c>
      <c r="AO384" s="519">
        <v>1510800</v>
      </c>
      <c r="AP384" s="519">
        <v>1564900</v>
      </c>
      <c r="AQ384" s="519">
        <v>1621300</v>
      </c>
      <c r="AR384" s="519">
        <v>1680000</v>
      </c>
      <c r="AS384" s="520">
        <v>1741100</v>
      </c>
    </row>
    <row r="385" spans="1:45" s="998" customFormat="1" ht="15.6" customHeight="1">
      <c r="A385" s="229"/>
      <c r="B385" s="229"/>
      <c r="C385" s="1347"/>
      <c r="D385" s="247">
        <v>374</v>
      </c>
      <c r="F385" s="22"/>
      <c r="G385" s="487" t="s">
        <v>806</v>
      </c>
      <c r="H385" s="82"/>
      <c r="I385" s="536"/>
      <c r="J385" s="146"/>
      <c r="K385" s="146"/>
      <c r="L385" s="146"/>
      <c r="M385" s="146"/>
      <c r="N385" s="146"/>
      <c r="O385" s="146"/>
      <c r="P385" s="146"/>
      <c r="Q385" s="146"/>
      <c r="R385" s="519"/>
      <c r="S385" s="519"/>
      <c r="T385" s="1289"/>
      <c r="U385" s="519"/>
      <c r="V385" s="424"/>
      <c r="W385" s="1199"/>
      <c r="X385" s="519"/>
      <c r="Y385" s="1289"/>
      <c r="Z385" s="1199"/>
      <c r="AA385" s="1199"/>
      <c r="AB385" s="1199"/>
      <c r="AC385" s="519"/>
      <c r="AD385" s="519"/>
      <c r="AE385" s="519"/>
      <c r="AF385" s="519"/>
      <c r="AG385" s="519"/>
      <c r="AH385" s="519"/>
      <c r="AI385" s="519"/>
      <c r="AJ385" s="519"/>
      <c r="AK385" s="519"/>
      <c r="AL385" s="519"/>
      <c r="AM385" s="519"/>
      <c r="AN385" s="519"/>
      <c r="AO385" s="519"/>
      <c r="AP385" s="519"/>
      <c r="AQ385" s="519"/>
      <c r="AR385" s="519"/>
      <c r="AS385" s="520"/>
    </row>
    <row r="386" spans="1:45" s="998" customFormat="1" ht="15.6" customHeight="1">
      <c r="A386" s="229"/>
      <c r="B386" s="229"/>
      <c r="C386" s="1347"/>
      <c r="D386" s="247">
        <v>375</v>
      </c>
      <c r="F386" s="22"/>
      <c r="G386" s="487"/>
      <c r="H386" s="82"/>
      <c r="I386" s="472" t="s">
        <v>623</v>
      </c>
      <c r="J386" s="146"/>
      <c r="K386" s="146"/>
      <c r="L386" s="146"/>
      <c r="M386" s="146"/>
      <c r="N386" s="146"/>
      <c r="O386" s="146"/>
      <c r="P386" s="146"/>
      <c r="Q386" s="146"/>
      <c r="R386" s="519"/>
      <c r="S386" s="519"/>
      <c r="T386" s="1289"/>
      <c r="U386" s="477"/>
      <c r="V386" s="424"/>
      <c r="W386" s="1199"/>
      <c r="X386" s="477"/>
      <c r="Y386" s="1289"/>
      <c r="Z386" s="1199"/>
      <c r="AA386" s="1199"/>
      <c r="AB386" s="1199"/>
      <c r="AC386" s="1348">
        <v>4149168.7790075946</v>
      </c>
      <c r="AD386" s="1349">
        <v>4640520.2051999997</v>
      </c>
      <c r="AE386" s="1349">
        <v>4808589.9854000006</v>
      </c>
      <c r="AF386" s="1349">
        <v>4990500</v>
      </c>
      <c r="AG386" s="1349">
        <v>5215300</v>
      </c>
      <c r="AH386" s="1349">
        <v>5453500</v>
      </c>
      <c r="AI386" s="1349">
        <v>5699300</v>
      </c>
      <c r="AJ386" s="1349">
        <v>5902200</v>
      </c>
      <c r="AK386" s="1349">
        <v>6112400</v>
      </c>
      <c r="AL386" s="1349">
        <v>6330200</v>
      </c>
      <c r="AM386" s="1349">
        <v>6557500</v>
      </c>
      <c r="AN386" s="1349">
        <v>6794700</v>
      </c>
      <c r="AO386" s="1349">
        <v>7042100</v>
      </c>
      <c r="AP386" s="1349">
        <v>7300100</v>
      </c>
      <c r="AQ386" s="1349">
        <v>7569100</v>
      </c>
      <c r="AR386" s="1349">
        <v>7849500</v>
      </c>
      <c r="AS386" s="1350">
        <v>8141800</v>
      </c>
    </row>
    <row r="387" spans="1:45" s="998" customFormat="1" ht="15.6" customHeight="1">
      <c r="A387" s="229"/>
      <c r="B387" s="229"/>
      <c r="C387" s="1347"/>
      <c r="D387" s="247">
        <v>376</v>
      </c>
      <c r="F387" s="22"/>
      <c r="G387" s="487"/>
      <c r="H387" s="82"/>
      <c r="I387" s="472" t="s">
        <v>625</v>
      </c>
      <c r="J387" s="146"/>
      <c r="K387" s="146"/>
      <c r="L387" s="146"/>
      <c r="M387" s="146"/>
      <c r="N387" s="146"/>
      <c r="O387" s="146"/>
      <c r="P387" s="146"/>
      <c r="Q387" s="146"/>
      <c r="R387" s="519"/>
      <c r="S387" s="519"/>
      <c r="T387" s="1289"/>
      <c r="U387" s="477"/>
      <c r="V387" s="424"/>
      <c r="W387" s="1199"/>
      <c r="X387" s="477"/>
      <c r="Y387" s="1289"/>
      <c r="Z387" s="1199"/>
      <c r="AA387" s="1199"/>
      <c r="AB387" s="1199"/>
      <c r="AC387" s="1348">
        <v>832132.84858312283</v>
      </c>
      <c r="AD387" s="1349">
        <v>756500</v>
      </c>
      <c r="AE387" s="1349">
        <v>696500</v>
      </c>
      <c r="AF387" s="1349">
        <v>713900</v>
      </c>
      <c r="AG387" s="1349">
        <v>731700</v>
      </c>
      <c r="AH387" s="1349">
        <v>750000</v>
      </c>
      <c r="AI387" s="1349">
        <v>768800</v>
      </c>
      <c r="AJ387" s="1349">
        <v>788000</v>
      </c>
      <c r="AK387" s="1349">
        <v>807700</v>
      </c>
      <c r="AL387" s="1349">
        <v>827900</v>
      </c>
      <c r="AM387" s="1349">
        <v>848600</v>
      </c>
      <c r="AN387" s="1349">
        <v>869800</v>
      </c>
      <c r="AO387" s="1349">
        <v>891500</v>
      </c>
      <c r="AP387" s="1349">
        <v>913800</v>
      </c>
      <c r="AQ387" s="1349">
        <v>936600</v>
      </c>
      <c r="AR387" s="1349">
        <v>960000</v>
      </c>
      <c r="AS387" s="1350">
        <v>984000</v>
      </c>
    </row>
    <row r="388" spans="1:45" s="998" customFormat="1" ht="15.6" customHeight="1">
      <c r="A388" s="229"/>
      <c r="B388" s="229"/>
      <c r="C388" s="1347"/>
      <c r="D388" s="247">
        <v>377</v>
      </c>
      <c r="F388" s="22"/>
      <c r="G388" s="487"/>
      <c r="H388" s="82"/>
      <c r="I388" s="472" t="s">
        <v>626</v>
      </c>
      <c r="J388" s="146"/>
      <c r="K388" s="146"/>
      <c r="L388" s="146"/>
      <c r="M388" s="146"/>
      <c r="N388" s="146"/>
      <c r="O388" s="146"/>
      <c r="P388" s="146"/>
      <c r="Q388" s="146"/>
      <c r="R388" s="519"/>
      <c r="S388" s="519"/>
      <c r="T388" s="1289"/>
      <c r="U388" s="477"/>
      <c r="V388" s="424"/>
      <c r="W388" s="1199"/>
      <c r="X388" s="477"/>
      <c r="Y388" s="1289"/>
      <c r="Z388" s="1199"/>
      <c r="AA388" s="1199"/>
      <c r="AB388" s="1199"/>
      <c r="AC388" s="1348">
        <v>4954.9413396637065</v>
      </c>
      <c r="AD388" s="1349">
        <v>21000</v>
      </c>
      <c r="AE388" s="1349">
        <v>21000</v>
      </c>
      <c r="AF388" s="1349">
        <v>21500</v>
      </c>
      <c r="AG388" s="1349">
        <v>22000</v>
      </c>
      <c r="AH388" s="1349">
        <v>22600</v>
      </c>
      <c r="AI388" s="1349">
        <v>23200</v>
      </c>
      <c r="AJ388" s="1349">
        <v>23800</v>
      </c>
      <c r="AK388" s="1349">
        <v>24400</v>
      </c>
      <c r="AL388" s="1349">
        <v>25000</v>
      </c>
      <c r="AM388" s="1349">
        <v>25600</v>
      </c>
      <c r="AN388" s="1349">
        <v>26200</v>
      </c>
      <c r="AO388" s="1349">
        <v>26900</v>
      </c>
      <c r="AP388" s="1349">
        <v>27600</v>
      </c>
      <c r="AQ388" s="1349">
        <v>28300</v>
      </c>
      <c r="AR388" s="1349">
        <v>29000</v>
      </c>
      <c r="AS388" s="1350">
        <v>29700</v>
      </c>
    </row>
    <row r="389" spans="1:45" s="998" customFormat="1" ht="15.6" customHeight="1">
      <c r="A389" s="229"/>
      <c r="B389" s="229"/>
      <c r="C389" s="1347"/>
      <c r="D389" s="247">
        <v>378</v>
      </c>
      <c r="F389" s="22"/>
      <c r="G389" s="487"/>
      <c r="H389" s="82"/>
      <c r="I389" s="472" t="s">
        <v>629</v>
      </c>
      <c r="J389" s="146"/>
      <c r="K389" s="146"/>
      <c r="L389" s="146"/>
      <c r="M389" s="146"/>
      <c r="N389" s="146"/>
      <c r="O389" s="146"/>
      <c r="P389" s="146"/>
      <c r="Q389" s="146"/>
      <c r="R389" s="519"/>
      <c r="S389" s="519"/>
      <c r="T389" s="1289"/>
      <c r="U389" s="477"/>
      <c r="V389" s="424"/>
      <c r="W389" s="1199"/>
      <c r="X389" s="477"/>
      <c r="Y389" s="1289"/>
      <c r="Z389" s="1199"/>
      <c r="AA389" s="1199"/>
      <c r="AB389" s="1199"/>
      <c r="AC389" s="1348">
        <v>0</v>
      </c>
      <c r="AD389" s="1349">
        <v>0</v>
      </c>
      <c r="AE389" s="1349">
        <v>0</v>
      </c>
      <c r="AF389" s="1349">
        <v>0</v>
      </c>
      <c r="AG389" s="1349">
        <v>0</v>
      </c>
      <c r="AH389" s="1349">
        <v>0</v>
      </c>
      <c r="AI389" s="1349">
        <v>0</v>
      </c>
      <c r="AJ389" s="1349">
        <v>0</v>
      </c>
      <c r="AK389" s="1349">
        <v>0</v>
      </c>
      <c r="AL389" s="1349">
        <v>0</v>
      </c>
      <c r="AM389" s="1349">
        <v>0</v>
      </c>
      <c r="AN389" s="1349">
        <v>0</v>
      </c>
      <c r="AO389" s="1349">
        <v>0</v>
      </c>
      <c r="AP389" s="1349">
        <v>0</v>
      </c>
      <c r="AQ389" s="1349">
        <v>0</v>
      </c>
      <c r="AR389" s="1349">
        <v>0</v>
      </c>
      <c r="AS389" s="1350">
        <v>0</v>
      </c>
    </row>
    <row r="390" spans="1:45" s="998" customFormat="1" ht="15.6" customHeight="1">
      <c r="A390" s="229"/>
      <c r="B390" s="229"/>
      <c r="C390" s="1347"/>
      <c r="D390" s="247">
        <v>379</v>
      </c>
      <c r="F390" s="22"/>
      <c r="G390" s="487"/>
      <c r="H390" s="82"/>
      <c r="I390" s="472" t="s">
        <v>632</v>
      </c>
      <c r="J390" s="146"/>
      <c r="K390" s="146"/>
      <c r="L390" s="146"/>
      <c r="M390" s="146"/>
      <c r="N390" s="146"/>
      <c r="O390" s="146"/>
      <c r="P390" s="146"/>
      <c r="Q390" s="146"/>
      <c r="R390" s="519"/>
      <c r="S390" s="519"/>
      <c r="T390" s="1289"/>
      <c r="U390" s="477"/>
      <c r="V390" s="424"/>
      <c r="W390" s="1199"/>
      <c r="X390" s="477"/>
      <c r="Y390" s="1289"/>
      <c r="Z390" s="1199"/>
      <c r="AA390" s="1199"/>
      <c r="AB390" s="1199"/>
      <c r="AC390" s="1348">
        <v>254386.68837833469</v>
      </c>
      <c r="AD390" s="1349">
        <v>285240</v>
      </c>
      <c r="AE390" s="1349">
        <v>275240</v>
      </c>
      <c r="AF390" s="1349">
        <v>282100</v>
      </c>
      <c r="AG390" s="1349">
        <v>289200</v>
      </c>
      <c r="AH390" s="1349">
        <v>296400</v>
      </c>
      <c r="AI390" s="1349">
        <v>303800</v>
      </c>
      <c r="AJ390" s="1349">
        <v>311400</v>
      </c>
      <c r="AK390" s="1349">
        <v>319200</v>
      </c>
      <c r="AL390" s="1349">
        <v>327200</v>
      </c>
      <c r="AM390" s="1349">
        <v>335400</v>
      </c>
      <c r="AN390" s="1349">
        <v>343800</v>
      </c>
      <c r="AO390" s="1349">
        <v>352400</v>
      </c>
      <c r="AP390" s="1349">
        <v>361200</v>
      </c>
      <c r="AQ390" s="1349">
        <v>370200</v>
      </c>
      <c r="AR390" s="1349">
        <v>379500</v>
      </c>
      <c r="AS390" s="1350">
        <v>389000</v>
      </c>
    </row>
    <row r="391" spans="1:45" s="998" customFormat="1" ht="15.6" customHeight="1">
      <c r="A391" s="229"/>
      <c r="B391" s="229"/>
      <c r="C391" s="1347"/>
      <c r="D391" s="247">
        <v>380</v>
      </c>
      <c r="F391" s="22"/>
      <c r="G391" s="487"/>
      <c r="H391" s="82"/>
      <c r="I391" s="115" t="s">
        <v>635</v>
      </c>
      <c r="J391" s="146"/>
      <c r="K391" s="146"/>
      <c r="L391" s="146"/>
      <c r="M391" s="146"/>
      <c r="N391" s="146"/>
      <c r="O391" s="146"/>
      <c r="P391" s="146"/>
      <c r="Q391" s="146"/>
      <c r="R391" s="519"/>
      <c r="S391" s="519"/>
      <c r="T391" s="1289"/>
      <c r="U391" s="477"/>
      <c r="V391" s="424"/>
      <c r="W391" s="1199"/>
      <c r="X391" s="477"/>
      <c r="Y391" s="1289"/>
      <c r="Z391" s="1199"/>
      <c r="AA391" s="1199"/>
      <c r="AB391" s="1199"/>
      <c r="AC391" s="1348">
        <v>0</v>
      </c>
      <c r="AD391" s="1349">
        <v>-258300</v>
      </c>
      <c r="AE391" s="1349">
        <v>-265900</v>
      </c>
      <c r="AF391" s="1349">
        <v>-272500</v>
      </c>
      <c r="AG391" s="1349">
        <v>-279300</v>
      </c>
      <c r="AH391" s="1349">
        <v>-286300</v>
      </c>
      <c r="AI391" s="1349">
        <v>-293500</v>
      </c>
      <c r="AJ391" s="1349">
        <v>-300800</v>
      </c>
      <c r="AK391" s="1349">
        <v>-308300</v>
      </c>
      <c r="AL391" s="1349">
        <v>-316000</v>
      </c>
      <c r="AM391" s="1349">
        <v>-323900</v>
      </c>
      <c r="AN391" s="1349">
        <v>-332000</v>
      </c>
      <c r="AO391" s="1349">
        <v>-340300</v>
      </c>
      <c r="AP391" s="1349">
        <v>-348800</v>
      </c>
      <c r="AQ391" s="1349">
        <v>-357500</v>
      </c>
      <c r="AR391" s="1349">
        <v>-366400</v>
      </c>
      <c r="AS391" s="1350">
        <v>-375600</v>
      </c>
    </row>
    <row r="392" spans="1:45" s="998" customFormat="1" ht="15.6" customHeight="1">
      <c r="A392" s="229"/>
      <c r="B392" s="229"/>
      <c r="C392" s="1347"/>
      <c r="D392" s="247">
        <v>381</v>
      </c>
      <c r="F392" s="22"/>
      <c r="G392" s="487"/>
      <c r="H392" s="82"/>
      <c r="I392" s="536" t="s">
        <v>38</v>
      </c>
      <c r="J392" s="146"/>
      <c r="K392" s="146"/>
      <c r="L392" s="146"/>
      <c r="M392" s="146"/>
      <c r="N392" s="146"/>
      <c r="O392" s="146"/>
      <c r="P392" s="146"/>
      <c r="Q392" s="146"/>
      <c r="R392" s="519"/>
      <c r="S392" s="519"/>
      <c r="T392" s="1289"/>
      <c r="U392" s="519"/>
      <c r="V392" s="424"/>
      <c r="W392" s="1199"/>
      <c r="X392" s="519"/>
      <c r="Y392" s="1289"/>
      <c r="Z392" s="1199"/>
      <c r="AA392" s="1199"/>
      <c r="AB392" s="1199"/>
      <c r="AC392" s="519">
        <v>5240643.2573087169</v>
      </c>
      <c r="AD392" s="519">
        <v>5444960.2051999997</v>
      </c>
      <c r="AE392" s="519">
        <v>5535429.9854000006</v>
      </c>
      <c r="AF392" s="519">
        <v>5735500</v>
      </c>
      <c r="AG392" s="519">
        <v>5978900</v>
      </c>
      <c r="AH392" s="519">
        <v>6236200</v>
      </c>
      <c r="AI392" s="519">
        <v>6501600</v>
      </c>
      <c r="AJ392" s="519">
        <v>6724600</v>
      </c>
      <c r="AK392" s="519">
        <v>6955400</v>
      </c>
      <c r="AL392" s="519">
        <v>7194300</v>
      </c>
      <c r="AM392" s="519">
        <v>7443200</v>
      </c>
      <c r="AN392" s="519">
        <v>7702500</v>
      </c>
      <c r="AO392" s="519">
        <v>7972600</v>
      </c>
      <c r="AP392" s="519">
        <v>8253900</v>
      </c>
      <c r="AQ392" s="519">
        <v>8546700</v>
      </c>
      <c r="AR392" s="519">
        <v>8851600</v>
      </c>
      <c r="AS392" s="520">
        <v>9168900</v>
      </c>
    </row>
    <row r="393" spans="1:45" s="241" customFormat="1" ht="15.6" customHeight="1">
      <c r="A393" s="229"/>
      <c r="B393" s="229"/>
      <c r="C393" s="1347"/>
      <c r="D393" s="247">
        <v>382</v>
      </c>
      <c r="F393" s="22"/>
      <c r="G393" s="663" t="s">
        <v>807</v>
      </c>
      <c r="H393" s="664"/>
      <c r="I393" s="665"/>
      <c r="J393" s="528"/>
      <c r="K393" s="528"/>
      <c r="L393" s="528"/>
      <c r="M393" s="528"/>
      <c r="N393" s="528"/>
      <c r="O393" s="528"/>
      <c r="P393" s="528"/>
      <c r="Q393" s="528"/>
      <c r="R393" s="528"/>
      <c r="S393" s="528"/>
      <c r="T393" s="1289"/>
      <c r="U393" s="528"/>
      <c r="V393" s="424"/>
      <c r="W393" s="1199"/>
      <c r="X393" s="528"/>
      <c r="Y393" s="1289"/>
      <c r="Z393" s="1199"/>
      <c r="AA393" s="1199"/>
      <c r="AB393" s="1199"/>
      <c r="AC393" s="528">
        <v>350144556.38000005</v>
      </c>
      <c r="AD393" s="528">
        <v>395206078.27477044</v>
      </c>
      <c r="AE393" s="528">
        <v>407018161.01480824</v>
      </c>
      <c r="AF393" s="528">
        <v>419676600</v>
      </c>
      <c r="AG393" s="528">
        <v>436496100</v>
      </c>
      <c r="AH393" s="528">
        <v>454491500</v>
      </c>
      <c r="AI393" s="528">
        <v>473296100</v>
      </c>
      <c r="AJ393" s="528">
        <v>489621300</v>
      </c>
      <c r="AK393" s="528">
        <v>505718200</v>
      </c>
      <c r="AL393" s="528">
        <v>522320700</v>
      </c>
      <c r="AM393" s="528">
        <v>539581900</v>
      </c>
      <c r="AN393" s="528">
        <v>557608500</v>
      </c>
      <c r="AO393" s="528">
        <v>576401400</v>
      </c>
      <c r="AP393" s="528">
        <v>595836600</v>
      </c>
      <c r="AQ393" s="528">
        <v>616046200</v>
      </c>
      <c r="AR393" s="528">
        <v>637059200</v>
      </c>
      <c r="AS393" s="528">
        <v>658909800</v>
      </c>
    </row>
    <row r="394" spans="1:45" s="420" customFormat="1" ht="15.6" customHeight="1">
      <c r="A394" s="229"/>
      <c r="B394" s="229"/>
      <c r="C394"/>
      <c r="F394" s="22"/>
      <c r="G394" s="20"/>
      <c r="H394" s="20" t="s">
        <v>1797</v>
      </c>
      <c r="I394" s="490"/>
      <c r="J394" s="490"/>
      <c r="K394" s="1199"/>
      <c r="L394" s="1199" t="e">
        <v>#DIV/0!</v>
      </c>
      <c r="M394" s="1199" t="e">
        <v>#DIV/0!</v>
      </c>
      <c r="N394" s="1199" t="e">
        <v>#DIV/0!</v>
      </c>
      <c r="O394" s="1199" t="e">
        <v>#DIV/0!</v>
      </c>
      <c r="P394" s="1199" t="e">
        <v>#DIV/0!</v>
      </c>
      <c r="Q394" s="1199" t="e">
        <v>#DIV/0!</v>
      </c>
      <c r="R394" s="1199" t="e">
        <v>#DIV/0!</v>
      </c>
      <c r="S394" s="1199"/>
      <c r="T394" s="1199"/>
      <c r="U394" s="424"/>
      <c r="V394" s="424"/>
      <c r="W394" s="1199"/>
      <c r="X394" s="424"/>
      <c r="Y394" s="1289"/>
      <c r="Z394" s="1199"/>
      <c r="AA394" s="1199"/>
      <c r="AB394" s="1199"/>
      <c r="AC394" s="1199" t="e">
        <v>#DIV/0!</v>
      </c>
      <c r="AD394" s="1199">
        <v>0.12106125856188328</v>
      </c>
      <c r="AE394" s="1199">
        <v>2.9450460099720858E-2</v>
      </c>
      <c r="AF394" s="1199">
        <v>3.0626608570064516E-2</v>
      </c>
      <c r="AG394" s="1199">
        <v>3.9295025856690036E-2</v>
      </c>
      <c r="AH394" s="1199">
        <v>4.0399771040625976E-2</v>
      </c>
      <c r="AI394" s="1199">
        <v>4.0541985288886202E-2</v>
      </c>
      <c r="AJ394" s="1199">
        <v>3.3911038292415825E-2</v>
      </c>
      <c r="AK394" s="1199">
        <v>3.2347362001780407E-2</v>
      </c>
      <c r="AL394" s="1199">
        <v>3.2302169896539008E-2</v>
      </c>
      <c r="AM394" s="1199">
        <v>3.2512813353467993E-2</v>
      </c>
      <c r="AN394" s="1199">
        <v>3.2862522827012464E-2</v>
      </c>
      <c r="AO394" s="1199">
        <v>3.3147189758692366E-2</v>
      </c>
      <c r="AP394" s="1199">
        <v>3.3162175411248163E-2</v>
      </c>
      <c r="AQ394" s="1199">
        <v>3.3355492318653715E-2</v>
      </c>
      <c r="AR394" s="1199">
        <v>3.3540626168547041E-2</v>
      </c>
      <c r="AS394" s="1199">
        <v>3.3724064193098639E-2</v>
      </c>
    </row>
    <row r="395" spans="1:45" s="420" customFormat="1" ht="15.6" customHeight="1">
      <c r="A395" s="229"/>
      <c r="B395" s="229"/>
      <c r="C395"/>
      <c r="F395" s="22"/>
      <c r="G395" s="20"/>
      <c r="H395" s="20"/>
      <c r="I395" s="490"/>
      <c r="J395" s="490"/>
      <c r="K395" s="490"/>
      <c r="L395" s="490"/>
      <c r="M395" s="490"/>
      <c r="N395" s="490"/>
      <c r="O395" s="490"/>
      <c r="P395" s="490"/>
      <c r="Q395" s="490"/>
      <c r="R395" s="477"/>
      <c r="S395" s="1199"/>
      <c r="T395" s="1199"/>
      <c r="U395" s="424"/>
      <c r="V395" s="424"/>
      <c r="W395" s="1199"/>
      <c r="X395" s="424"/>
      <c r="Y395" s="1289"/>
      <c r="Z395" s="1199"/>
      <c r="AA395" s="1199"/>
      <c r="AB395" s="1199"/>
      <c r="AC395" s="1199"/>
      <c r="AD395" s="1199"/>
      <c r="AE395" s="1199"/>
      <c r="AF395" s="1199"/>
      <c r="AG395" s="1199"/>
      <c r="AH395" s="1199"/>
      <c r="AI395" s="1199"/>
      <c r="AJ395" s="1199"/>
      <c r="AK395" s="1199"/>
      <c r="AL395" s="1199"/>
      <c r="AM395" s="1199"/>
      <c r="AN395" s="1199"/>
      <c r="AO395" s="1199"/>
      <c r="AP395" s="1199"/>
      <c r="AQ395" s="1199"/>
      <c r="AR395" s="1199"/>
      <c r="AS395" s="1199"/>
    </row>
    <row r="396" spans="1:45" s="420" customFormat="1" ht="15.6" customHeight="1">
      <c r="A396" s="171"/>
      <c r="B396" s="171"/>
      <c r="C396"/>
      <c r="F396" s="22"/>
      <c r="G396" s="20"/>
      <c r="H396" s="20" t="s">
        <v>614</v>
      </c>
      <c r="I396" s="20"/>
      <c r="J396" s="477"/>
      <c r="K396" s="477"/>
      <c r="L396" s="477">
        <v>0</v>
      </c>
      <c r="M396" s="477">
        <v>0</v>
      </c>
      <c r="N396" s="477">
        <v>0</v>
      </c>
      <c r="O396" s="477">
        <v>0</v>
      </c>
      <c r="P396" s="477">
        <v>0</v>
      </c>
      <c r="Q396" s="477">
        <v>0</v>
      </c>
      <c r="R396" s="477">
        <v>0</v>
      </c>
      <c r="S396" s="477"/>
      <c r="T396" s="477"/>
      <c r="U396" s="477"/>
      <c r="V396" s="477"/>
      <c r="W396" s="477">
        <v>0</v>
      </c>
      <c r="X396" s="477"/>
      <c r="Y396" s="1289"/>
      <c r="Z396" s="477"/>
      <c r="AA396" s="477"/>
      <c r="AB396" s="477"/>
      <c r="AC396" s="477">
        <v>323735056.38000005</v>
      </c>
      <c r="AD396" s="477">
        <v>368640378.27477044</v>
      </c>
      <c r="AE396" s="477">
        <v>379373948.01480824</v>
      </c>
      <c r="AF396" s="477">
        <v>392753200</v>
      </c>
      <c r="AG396" s="477">
        <v>408890900</v>
      </c>
      <c r="AH396" s="477">
        <v>425919700</v>
      </c>
      <c r="AI396" s="477">
        <v>443481300</v>
      </c>
      <c r="AJ396" s="477">
        <v>458380000</v>
      </c>
      <c r="AK396" s="477">
        <v>473794700</v>
      </c>
      <c r="AL396" s="477">
        <v>489743500</v>
      </c>
      <c r="AM396" s="477">
        <v>506347900</v>
      </c>
      <c r="AN396" s="477">
        <v>523631700</v>
      </c>
      <c r="AO396" s="477">
        <v>541618200</v>
      </c>
      <c r="AP396" s="477">
        <v>560333400</v>
      </c>
      <c r="AQ396" s="477">
        <v>579804000</v>
      </c>
      <c r="AR396" s="477">
        <v>600057400</v>
      </c>
      <c r="AS396" s="477">
        <v>621122600</v>
      </c>
    </row>
    <row r="397" spans="1:45" s="420" customFormat="1" ht="15.6" customHeight="1">
      <c r="A397" s="171"/>
      <c r="B397" s="171"/>
      <c r="C397"/>
      <c r="F397" s="22"/>
      <c r="G397" s="20"/>
      <c r="H397" s="20"/>
      <c r="I397" s="20" t="s">
        <v>1797</v>
      </c>
      <c r="J397" s="490"/>
      <c r="K397" s="1199"/>
      <c r="L397" s="1199"/>
      <c r="M397" s="1199" t="e">
        <v>#DIV/0!</v>
      </c>
      <c r="N397" s="1199" t="e">
        <v>#DIV/0!</v>
      </c>
      <c r="O397" s="1199" t="e">
        <v>#DIV/0!</v>
      </c>
      <c r="P397" s="1199" t="e">
        <v>#DIV/0!</v>
      </c>
      <c r="Q397" s="1199" t="e">
        <v>#DIV/0!</v>
      </c>
      <c r="R397" s="1199" t="e">
        <v>#DIV/0!</v>
      </c>
      <c r="S397" s="1199"/>
      <c r="T397" s="1199"/>
      <c r="U397" s="424"/>
      <c r="V397" s="424"/>
      <c r="W397" s="1199"/>
      <c r="X397" s="424"/>
      <c r="Y397" s="1289"/>
      <c r="Z397" s="1199"/>
      <c r="AA397" s="1199"/>
      <c r="AB397" s="1199"/>
      <c r="AC397" s="1199" t="e">
        <v>#DIV/0!</v>
      </c>
      <c r="AD397" s="1199">
        <v>0.12989613015410767</v>
      </c>
      <c r="AE397" s="1199">
        <v>2.8700804664140572E-2</v>
      </c>
      <c r="AF397" s="1199">
        <v>3.4659035912104175E-2</v>
      </c>
      <c r="AG397" s="1199">
        <v>4.0266947513745009E-2</v>
      </c>
      <c r="AH397" s="1199">
        <v>4.0802458555950584E-2</v>
      </c>
      <c r="AI397" s="1199">
        <v>4.0404805412035019E-2</v>
      </c>
      <c r="AJ397" s="1199">
        <v>3.3042898170352913E-2</v>
      </c>
      <c r="AK397" s="1199">
        <v>3.3075571076363081E-2</v>
      </c>
      <c r="AL397" s="1199">
        <v>3.3107679151360661E-2</v>
      </c>
      <c r="AM397" s="1199">
        <v>3.3342197781786403E-2</v>
      </c>
      <c r="AN397" s="1199">
        <v>3.3564592161134367E-2</v>
      </c>
      <c r="AO397" s="1199">
        <v>3.377275056744708E-2</v>
      </c>
      <c r="AP397" s="1199">
        <v>3.3970638547945874E-2</v>
      </c>
      <c r="AQ397" s="1199">
        <v>3.4158151677124937E-2</v>
      </c>
      <c r="AR397" s="1199">
        <v>3.433520191262586E-2</v>
      </c>
      <c r="AS397" s="1199">
        <v>3.4503168651439792E-2</v>
      </c>
    </row>
    <row r="398" spans="1:45" s="420" customFormat="1" ht="15.6" customHeight="1">
      <c r="A398" s="171"/>
      <c r="B398" s="171"/>
      <c r="C398"/>
      <c r="F398" s="22"/>
      <c r="G398" s="20"/>
      <c r="H398" s="20" t="s">
        <v>617</v>
      </c>
      <c r="I398" s="20"/>
      <c r="J398" s="473"/>
      <c r="K398" s="473"/>
      <c r="L398" s="473">
        <v>0</v>
      </c>
      <c r="M398" s="473">
        <v>0</v>
      </c>
      <c r="N398" s="473">
        <v>0</v>
      </c>
      <c r="O398" s="473">
        <v>0</v>
      </c>
      <c r="P398" s="473">
        <v>0</v>
      </c>
      <c r="Q398" s="473">
        <v>0</v>
      </c>
      <c r="R398" s="473">
        <v>0</v>
      </c>
      <c r="S398" s="473"/>
      <c r="T398" s="473"/>
      <c r="U398" s="477"/>
      <c r="V398" s="477"/>
      <c r="W398" s="473">
        <v>0</v>
      </c>
      <c r="X398" s="477"/>
      <c r="Y398" s="1289"/>
      <c r="Z398" s="473"/>
      <c r="AA398" s="473"/>
      <c r="AB398" s="473"/>
      <c r="AC398" s="473">
        <v>26409500</v>
      </c>
      <c r="AD398" s="473">
        <v>26565700</v>
      </c>
      <c r="AE398" s="473">
        <v>27644213</v>
      </c>
      <c r="AF398" s="473">
        <v>26923400</v>
      </c>
      <c r="AG398" s="473">
        <v>27605200</v>
      </c>
      <c r="AH398" s="473">
        <v>28571800.000000004</v>
      </c>
      <c r="AI398" s="473">
        <v>29814800</v>
      </c>
      <c r="AJ398" s="473">
        <v>31241300.000000004</v>
      </c>
      <c r="AK398" s="473">
        <v>31923500</v>
      </c>
      <c r="AL398" s="473">
        <v>32577200</v>
      </c>
      <c r="AM398" s="473">
        <v>33234000</v>
      </c>
      <c r="AN398" s="473">
        <v>33976799.999999993</v>
      </c>
      <c r="AO398" s="473">
        <v>34783200</v>
      </c>
      <c r="AP398" s="473">
        <v>35503200</v>
      </c>
      <c r="AQ398" s="473">
        <v>36242200</v>
      </c>
      <c r="AR398" s="473">
        <v>37001800</v>
      </c>
      <c r="AS398" s="473">
        <v>37787199.999999993</v>
      </c>
    </row>
    <row r="399" spans="1:45" s="420" customFormat="1" ht="15.6" customHeight="1">
      <c r="A399" s="171"/>
      <c r="B399" s="171"/>
      <c r="C399"/>
      <c r="F399" s="22"/>
      <c r="G399" s="20"/>
      <c r="H399" s="20"/>
      <c r="I399" s="20" t="s">
        <v>1797</v>
      </c>
      <c r="J399" s="490"/>
      <c r="K399" s="1199"/>
      <c r="L399" s="1199"/>
      <c r="M399" s="1199" t="e">
        <v>#DIV/0!</v>
      </c>
      <c r="N399" s="1199" t="e">
        <v>#DIV/0!</v>
      </c>
      <c r="O399" s="1199" t="e">
        <v>#DIV/0!</v>
      </c>
      <c r="P399" s="1199" t="e">
        <v>#DIV/0!</v>
      </c>
      <c r="Q399" s="1199" t="e">
        <v>#DIV/0!</v>
      </c>
      <c r="R399" s="1199" t="e">
        <v>#DIV/0!</v>
      </c>
      <c r="S399" s="1199"/>
      <c r="T399" s="1199"/>
      <c r="U399" s="424"/>
      <c r="V399" s="424"/>
      <c r="W399" s="1199"/>
      <c r="X399" s="424"/>
      <c r="Y399" s="1289"/>
      <c r="Z399" s="1199"/>
      <c r="AA399" s="1199"/>
      <c r="AB399" s="1199"/>
      <c r="AC399" s="1199" t="e">
        <v>#DIV/0!</v>
      </c>
      <c r="AD399" s="1199">
        <v>5.8971161096912604E-3</v>
      </c>
      <c r="AE399" s="1199">
        <v>3.9795501290390473E-2</v>
      </c>
      <c r="AF399" s="1199">
        <v>-2.6420614357339667E-2</v>
      </c>
      <c r="AG399" s="1199">
        <v>2.5008363824139374E-2</v>
      </c>
      <c r="AH399" s="1199">
        <v>3.4416056634161807E-2</v>
      </c>
      <c r="AI399" s="1199">
        <v>4.2584697111476638E-2</v>
      </c>
      <c r="AJ399" s="1199">
        <v>4.6736022902235677E-2</v>
      </c>
      <c r="AK399" s="1199">
        <v>2.1601478271452906E-2</v>
      </c>
      <c r="AL399" s="1199">
        <v>2.0270241491371833E-2</v>
      </c>
      <c r="AM399" s="1199">
        <v>1.9960791094260535E-2</v>
      </c>
      <c r="AN399" s="1199">
        <v>2.2104490487238126E-2</v>
      </c>
      <c r="AO399" s="1199">
        <v>2.3456572828019353E-2</v>
      </c>
      <c r="AP399" s="1199">
        <v>2.0488321669719482E-2</v>
      </c>
      <c r="AQ399" s="1199">
        <v>2.0601352469986886E-2</v>
      </c>
      <c r="AR399" s="1199">
        <v>2.0742374375580349E-2</v>
      </c>
      <c r="AS399" s="1199">
        <v>2.1003860831183829E-2</v>
      </c>
    </row>
    <row r="400" spans="1:45" s="420" customFormat="1" ht="15.6" customHeight="1">
      <c r="A400" s="171"/>
      <c r="B400" s="171"/>
      <c r="C400"/>
      <c r="F400" s="22"/>
      <c r="G400" s="20"/>
      <c r="H400" s="20" t="s">
        <v>809</v>
      </c>
      <c r="I400" s="20"/>
      <c r="J400" s="473" t="e">
        <v>#REF!</v>
      </c>
      <c r="K400" s="473"/>
      <c r="L400" s="1309">
        <v>-18675300</v>
      </c>
      <c r="M400" s="1309">
        <v>-16983812</v>
      </c>
      <c r="N400" s="1309">
        <v>-10751356</v>
      </c>
      <c r="O400" s="1309">
        <v>-13337600</v>
      </c>
      <c r="P400" s="1309">
        <v>-10751300</v>
      </c>
      <c r="Q400" s="1309">
        <v>-13789631.939999999</v>
      </c>
      <c r="R400" s="473" t="e">
        <v>#REF!</v>
      </c>
      <c r="S400" s="473"/>
      <c r="T400" s="473"/>
      <c r="U400" s="477"/>
      <c r="V400" s="477"/>
      <c r="W400" s="473">
        <v>0</v>
      </c>
      <c r="X400" s="477"/>
      <c r="Y400" s="1289"/>
      <c r="Z400" s="473"/>
      <c r="AA400" s="473"/>
      <c r="AB400" s="473"/>
      <c r="AC400" s="473">
        <v>-23196161.486328471</v>
      </c>
      <c r="AD400" s="473">
        <v>-18744258.265199997</v>
      </c>
      <c r="AE400" s="473">
        <v>-19547744.201700002</v>
      </c>
      <c r="AF400" s="473">
        <v>-20036400</v>
      </c>
      <c r="AG400" s="473">
        <v>-20537300</v>
      </c>
      <c r="AH400" s="473">
        <v>-21050800</v>
      </c>
      <c r="AI400" s="473">
        <v>-21577200</v>
      </c>
      <c r="AJ400" s="473">
        <v>-22116900</v>
      </c>
      <c r="AK400" s="473">
        <v>-22670000</v>
      </c>
      <c r="AL400" s="473">
        <v>-23237000</v>
      </c>
      <c r="AM400" s="473">
        <v>-23818100</v>
      </c>
      <c r="AN400" s="473">
        <v>-24413400</v>
      </c>
      <c r="AO400" s="473">
        <v>-25023800</v>
      </c>
      <c r="AP400" s="473">
        <v>-25649400</v>
      </c>
      <c r="AQ400" s="473">
        <v>-26290300</v>
      </c>
      <c r="AR400" s="473">
        <v>-26947600</v>
      </c>
      <c r="AS400" s="473">
        <v>-27621500</v>
      </c>
    </row>
    <row r="401" spans="1:45" s="420" customFormat="1" ht="15.6" customHeight="1">
      <c r="A401" s="171"/>
      <c r="B401" s="171"/>
      <c r="C401"/>
      <c r="F401" s="22"/>
      <c r="G401" s="20"/>
      <c r="H401" s="20"/>
      <c r="I401" s="20" t="s">
        <v>1797</v>
      </c>
      <c r="J401" s="490"/>
      <c r="K401" s="1199"/>
      <c r="L401" s="1199"/>
      <c r="M401" s="1199">
        <v>-9.4941140048829004E-2</v>
      </c>
      <c r="N401" s="1199">
        <v>-0.45722876894441788</v>
      </c>
      <c r="O401" s="1199">
        <v>0.21555522810311326</v>
      </c>
      <c r="P401" s="1199">
        <v>-0.21556043676198783</v>
      </c>
      <c r="Q401" s="1199">
        <v>0.24889032359892777</v>
      </c>
      <c r="R401" s="1199" t="e">
        <v>#REF!</v>
      </c>
      <c r="S401" s="1199"/>
      <c r="T401" s="1199"/>
      <c r="U401" s="424"/>
      <c r="V401" s="424"/>
      <c r="W401" s="1199"/>
      <c r="X401" s="424"/>
      <c r="Y401" s="1289"/>
      <c r="Z401" s="1199"/>
      <c r="AA401" s="1199"/>
      <c r="AB401" s="1199"/>
      <c r="AC401" s="1199" t="e">
        <v>#DIV/0!</v>
      </c>
      <c r="AD401" s="1199">
        <v>-0.21309933214417284</v>
      </c>
      <c r="AE401" s="1199">
        <v>4.1972414007876782E-2</v>
      </c>
      <c r="AF401" s="1199">
        <v>2.4690725689190045E-2</v>
      </c>
      <c r="AG401" s="1199">
        <v>2.4692125671566902E-2</v>
      </c>
      <c r="AH401" s="1199">
        <v>2.4695819124480534E-2</v>
      </c>
      <c r="AI401" s="1199">
        <v>2.4698637486633184E-2</v>
      </c>
      <c r="AJ401" s="1199">
        <v>2.4704820524036532E-2</v>
      </c>
      <c r="AK401" s="1199">
        <v>2.470044235194601E-2</v>
      </c>
      <c r="AL401" s="1199">
        <v>2.4703371352038098E-2</v>
      </c>
      <c r="AM401" s="1199">
        <v>2.4699959970846612E-2</v>
      </c>
      <c r="AN401" s="1199">
        <v>2.4686366040374316E-2</v>
      </c>
      <c r="AO401" s="1199">
        <v>2.4695210120899189E-2</v>
      </c>
      <c r="AP401" s="1199">
        <v>2.4692807526724283E-2</v>
      </c>
      <c r="AQ401" s="1199">
        <v>2.4679870329321812E-2</v>
      </c>
      <c r="AR401" s="1199">
        <v>2.4694189726499113E-2</v>
      </c>
      <c r="AS401" s="1199">
        <v>2.47002153924748E-2</v>
      </c>
    </row>
    <row r="402" spans="1:45" s="420" customFormat="1" ht="15.6" customHeight="1">
      <c r="A402" s="171"/>
      <c r="B402" s="171"/>
      <c r="C402"/>
      <c r="F402" s="22"/>
      <c r="G402" s="20"/>
      <c r="H402" s="20" t="s">
        <v>1798</v>
      </c>
      <c r="I402" s="20"/>
      <c r="J402" s="490"/>
      <c r="K402" s="490"/>
      <c r="L402" s="490"/>
      <c r="M402" s="490"/>
      <c r="N402" s="490"/>
      <c r="O402" s="490"/>
      <c r="P402" s="490"/>
      <c r="Q402" s="490"/>
      <c r="R402" s="477">
        <v>0</v>
      </c>
      <c r="S402" s="477"/>
      <c r="T402" s="477"/>
      <c r="U402" s="477"/>
      <c r="V402" s="477"/>
      <c r="W402" s="477">
        <v>0</v>
      </c>
      <c r="X402" s="477"/>
      <c r="Y402" s="1289"/>
      <c r="Z402" s="477"/>
      <c r="AA402" s="477"/>
      <c r="AB402" s="477"/>
      <c r="AC402" s="477">
        <v>323735056.38000005</v>
      </c>
      <c r="AD402" s="477">
        <v>368640378.27477044</v>
      </c>
      <c r="AE402" s="477">
        <v>379373948.01480824</v>
      </c>
      <c r="AF402" s="477">
        <v>392753200</v>
      </c>
      <c r="AG402" s="477">
        <v>408890900</v>
      </c>
      <c r="AH402" s="477">
        <v>425919700</v>
      </c>
      <c r="AI402" s="477">
        <v>443481300</v>
      </c>
      <c r="AJ402" s="477">
        <v>458380000</v>
      </c>
      <c r="AK402" s="477">
        <v>473794700</v>
      </c>
      <c r="AL402" s="477">
        <v>489743500</v>
      </c>
      <c r="AM402" s="477">
        <v>506347900</v>
      </c>
      <c r="AN402" s="477">
        <v>523631700</v>
      </c>
      <c r="AO402" s="477">
        <v>541618200</v>
      </c>
      <c r="AP402" s="477">
        <v>560333400</v>
      </c>
      <c r="AQ402" s="477">
        <v>579804000</v>
      </c>
      <c r="AR402" s="477">
        <v>600057400</v>
      </c>
      <c r="AS402" s="477">
        <v>621122600</v>
      </c>
    </row>
    <row r="403" spans="1:45" s="420" customFormat="1" ht="15.6" customHeight="1">
      <c r="A403" s="171"/>
      <c r="B403" s="171"/>
      <c r="C403"/>
      <c r="F403" s="22"/>
      <c r="G403" s="20"/>
      <c r="H403" s="20"/>
      <c r="I403" s="20" t="s">
        <v>1797</v>
      </c>
      <c r="J403" s="490"/>
      <c r="K403" s="490"/>
      <c r="L403" s="1199"/>
      <c r="M403" s="1199">
        <v>-9.4941140048829004E-2</v>
      </c>
      <c r="N403" s="1199">
        <v>-0.45722876894441788</v>
      </c>
      <c r="O403" s="1199">
        <v>0.21555522810311326</v>
      </c>
      <c r="P403" s="1199">
        <v>-0.21556043676198783</v>
      </c>
      <c r="Q403" s="1199">
        <v>0.24889032359892777</v>
      </c>
      <c r="R403" s="1199" t="e">
        <v>#DIV/0!</v>
      </c>
      <c r="S403" s="1199"/>
      <c r="T403" s="1199"/>
      <c r="U403" s="424"/>
      <c r="V403" s="424"/>
      <c r="W403" s="1199"/>
      <c r="X403" s="424"/>
      <c r="Y403" s="1289"/>
      <c r="Z403" s="1199"/>
      <c r="AA403" s="1199"/>
      <c r="AB403" s="1199"/>
      <c r="AC403" s="1199" t="e">
        <v>#DIV/0!</v>
      </c>
      <c r="AD403" s="1199">
        <v>0.12989613015410767</v>
      </c>
      <c r="AE403" s="1199">
        <v>2.8700804664140572E-2</v>
      </c>
      <c r="AF403" s="1199">
        <v>3.4659035912104175E-2</v>
      </c>
      <c r="AG403" s="1199">
        <v>4.0266947513745009E-2</v>
      </c>
      <c r="AH403" s="1199">
        <v>4.0802458555950584E-2</v>
      </c>
      <c r="AI403" s="1199">
        <v>4.0404805412035019E-2</v>
      </c>
      <c r="AJ403" s="1199">
        <v>3.3042898170352913E-2</v>
      </c>
      <c r="AK403" s="1199">
        <v>3.3075571076363081E-2</v>
      </c>
      <c r="AL403" s="1199">
        <v>3.3107679151360661E-2</v>
      </c>
      <c r="AM403" s="1199">
        <v>3.3342197781786403E-2</v>
      </c>
      <c r="AN403" s="1199">
        <v>3.3564592161134367E-2</v>
      </c>
      <c r="AO403" s="1199">
        <v>3.377275056744708E-2</v>
      </c>
      <c r="AP403" s="1199">
        <v>3.3970638547945874E-2</v>
      </c>
      <c r="AQ403" s="1199">
        <v>3.4158151677124937E-2</v>
      </c>
      <c r="AR403" s="1199">
        <v>3.433520191262586E-2</v>
      </c>
      <c r="AS403" s="1199">
        <v>3.4503168651439792E-2</v>
      </c>
    </row>
    <row r="404" spans="1:45" s="152" customFormat="1" ht="15.6" customHeight="1">
      <c r="A404" s="171"/>
      <c r="B404" s="171"/>
      <c r="C404"/>
      <c r="D404" s="1310"/>
      <c r="G404" s="20"/>
      <c r="H404" s="20" t="s">
        <v>810</v>
      </c>
      <c r="I404" s="20"/>
      <c r="J404" s="490"/>
      <c r="K404" s="490"/>
      <c r="L404" s="1311">
        <v>18675300</v>
      </c>
      <c r="M404" s="1311">
        <v>16983812</v>
      </c>
      <c r="N404" s="1311">
        <v>10751356</v>
      </c>
      <c r="O404" s="1311">
        <v>13337600</v>
      </c>
      <c r="P404" s="1311">
        <v>10751300</v>
      </c>
      <c r="Q404" s="1311">
        <v>13789631.939999999</v>
      </c>
      <c r="R404" s="1311" t="e">
        <v>#REF!</v>
      </c>
      <c r="S404" s="1311"/>
      <c r="T404" s="1311"/>
      <c r="U404" s="668"/>
      <c r="V404" s="668"/>
      <c r="W404" s="1311">
        <v>0</v>
      </c>
      <c r="X404" s="668"/>
      <c r="Y404" s="1289"/>
      <c r="Z404" s="1311"/>
      <c r="AA404" s="1311"/>
      <c r="AB404" s="1311"/>
      <c r="AC404" s="1311">
        <v>346931217.86632854</v>
      </c>
      <c r="AD404" s="1311">
        <v>387384636.53997046</v>
      </c>
      <c r="AE404" s="1311">
        <v>398921692.21650827</v>
      </c>
      <c r="AF404" s="1311">
        <v>412789600</v>
      </c>
      <c r="AG404" s="1311">
        <v>429428200</v>
      </c>
      <c r="AH404" s="1311">
        <v>446970500</v>
      </c>
      <c r="AI404" s="1311">
        <v>465058500</v>
      </c>
      <c r="AJ404" s="1311">
        <v>480496900</v>
      </c>
      <c r="AK404" s="1311">
        <v>496464700</v>
      </c>
      <c r="AL404" s="1311">
        <v>512980500</v>
      </c>
      <c r="AM404" s="1311">
        <v>530166000</v>
      </c>
      <c r="AN404" s="1311">
        <v>548045100</v>
      </c>
      <c r="AO404" s="1311">
        <v>566642000</v>
      </c>
      <c r="AP404" s="1311">
        <v>585982800</v>
      </c>
      <c r="AQ404" s="1311">
        <v>606094300</v>
      </c>
      <c r="AR404" s="1311">
        <v>627005000</v>
      </c>
      <c r="AS404" s="1311">
        <v>648744100</v>
      </c>
    </row>
    <row r="405" spans="1:45" s="152" customFormat="1" ht="15.6" customHeight="1">
      <c r="A405" s="171"/>
      <c r="B405" s="171"/>
      <c r="C405"/>
      <c r="D405" s="1310"/>
      <c r="E405" s="122"/>
      <c r="F405" s="419"/>
      <c r="G405" s="20"/>
      <c r="H405" s="20"/>
      <c r="I405" s="20" t="s">
        <v>1797</v>
      </c>
      <c r="J405" s="490"/>
      <c r="K405" s="490"/>
      <c r="L405" s="490"/>
      <c r="M405" s="490"/>
      <c r="N405" s="490"/>
      <c r="O405" s="490"/>
      <c r="P405" s="490"/>
      <c r="Q405" s="490"/>
      <c r="R405" s="1199" t="e">
        <v>#REF!</v>
      </c>
      <c r="S405" s="1199"/>
      <c r="T405" s="1199"/>
      <c r="U405" s="424"/>
      <c r="V405" s="424"/>
      <c r="W405" s="1199"/>
      <c r="X405" s="424"/>
      <c r="Y405" s="1289"/>
      <c r="Z405" s="1199"/>
      <c r="AA405" s="1199"/>
      <c r="AB405" s="1199"/>
      <c r="AC405" s="1199" t="e">
        <v>#DIV/0!</v>
      </c>
      <c r="AD405" s="1199">
        <v>0.11029155142002239</v>
      </c>
      <c r="AE405" s="1199">
        <v>2.9347045205900601E-2</v>
      </c>
      <c r="AF405" s="1199">
        <v>3.4172882532208085E-2</v>
      </c>
      <c r="AG405" s="1199">
        <v>3.9516536268904959E-2</v>
      </c>
      <c r="AH405" s="1199">
        <v>4.0038040589601982E-2</v>
      </c>
      <c r="AI405" s="1199">
        <v>3.9670607215960003E-2</v>
      </c>
      <c r="AJ405" s="1199">
        <v>3.2657572650630892E-2</v>
      </c>
      <c r="AK405" s="1199">
        <v>3.269160649724847E-2</v>
      </c>
      <c r="AL405" s="1199">
        <v>3.2725449478519582E-2</v>
      </c>
      <c r="AM405" s="1199">
        <v>3.2952332301692602E-2</v>
      </c>
      <c r="AN405" s="1199">
        <v>3.3167417777596457E-2</v>
      </c>
      <c r="AO405" s="1199">
        <v>3.3370128185311397E-2</v>
      </c>
      <c r="AP405" s="1199">
        <v>3.3562726593411016E-2</v>
      </c>
      <c r="AQ405" s="1199">
        <v>3.374514691389132E-2</v>
      </c>
      <c r="AR405" s="1199">
        <v>3.3918930558480234E-2</v>
      </c>
      <c r="AS405" s="1199">
        <v>3.4083824943629257E-2</v>
      </c>
    </row>
    <row r="406" spans="1:45" s="152" customFormat="1" ht="15.6" customHeight="1">
      <c r="A406" s="171"/>
      <c r="B406" s="171"/>
      <c r="C406"/>
      <c r="D406" s="1310"/>
      <c r="E406" s="122"/>
      <c r="F406" s="419"/>
      <c r="G406" s="20"/>
      <c r="H406" s="20"/>
      <c r="I406" s="490"/>
      <c r="J406" s="490"/>
      <c r="K406" s="490"/>
      <c r="L406" s="490"/>
      <c r="M406" s="490"/>
      <c r="N406" s="490"/>
      <c r="O406" s="490"/>
      <c r="P406" s="490"/>
      <c r="Q406" s="490"/>
      <c r="R406" s="477"/>
      <c r="S406" s="490"/>
      <c r="T406" s="490"/>
      <c r="U406" s="661"/>
      <c r="V406" s="661"/>
      <c r="W406" s="490"/>
      <c r="X406" s="661"/>
      <c r="Y406" s="1289"/>
      <c r="Z406" s="490"/>
      <c r="AA406" s="490"/>
      <c r="AB406" s="490"/>
      <c r="AC406" s="490"/>
      <c r="AD406" s="490"/>
      <c r="AE406" s="490"/>
      <c r="AF406" s="490"/>
      <c r="AG406" s="490"/>
      <c r="AH406" s="490"/>
      <c r="AI406" s="490"/>
      <c r="AJ406" s="490"/>
      <c r="AK406" s="490"/>
      <c r="AL406" s="490"/>
      <c r="AM406" s="490"/>
      <c r="AN406" s="490"/>
      <c r="AO406" s="490"/>
      <c r="AP406" s="490"/>
      <c r="AQ406" s="490"/>
      <c r="AR406" s="490"/>
      <c r="AS406" s="490"/>
    </row>
    <row r="407" spans="1:45" s="152" customFormat="1" ht="15.6" customHeight="1">
      <c r="A407" s="171"/>
      <c r="B407" s="171"/>
      <c r="C407"/>
      <c r="E407" s="277"/>
      <c r="F407" s="490"/>
      <c r="G407" s="20"/>
      <c r="H407" s="277" t="s">
        <v>807</v>
      </c>
      <c r="I407" s="490"/>
      <c r="J407" s="490"/>
      <c r="K407" s="490"/>
      <c r="L407" s="490"/>
      <c r="M407" s="490"/>
      <c r="N407" s="490"/>
      <c r="O407" s="490"/>
      <c r="P407" s="490"/>
      <c r="Q407" s="490"/>
      <c r="R407" s="477"/>
      <c r="S407" s="490"/>
      <c r="T407" s="490"/>
      <c r="U407" s="661"/>
      <c r="V407" s="661"/>
      <c r="W407" s="490"/>
      <c r="X407" s="661"/>
      <c r="Y407" s="1289"/>
      <c r="Z407" s="490"/>
      <c r="AA407" s="490"/>
      <c r="AB407" s="490"/>
      <c r="AC407" s="490"/>
      <c r="AD407" s="490"/>
      <c r="AE407" s="490"/>
      <c r="AF407" s="490"/>
      <c r="AG407" s="490"/>
      <c r="AH407" s="490"/>
      <c r="AI407" s="490"/>
      <c r="AJ407" s="490"/>
      <c r="AK407" s="490"/>
      <c r="AL407" s="490"/>
      <c r="AM407" s="490"/>
      <c r="AN407" s="490"/>
      <c r="AO407" s="490"/>
      <c r="AP407" s="490"/>
      <c r="AQ407" s="490"/>
      <c r="AR407" s="490"/>
      <c r="AS407" s="490"/>
    </row>
    <row r="408" spans="1:45" s="152" customFormat="1" ht="15.6" customHeight="1">
      <c r="A408" s="171"/>
      <c r="B408" s="171"/>
      <c r="C408"/>
      <c r="E408" s="20"/>
      <c r="F408" s="490"/>
      <c r="G408" s="20"/>
      <c r="H408" s="20"/>
      <c r="I408" s="490" t="s">
        <v>623</v>
      </c>
      <c r="J408" s="490"/>
      <c r="K408" s="490"/>
      <c r="L408" s="490"/>
      <c r="M408" s="490"/>
      <c r="N408" s="490"/>
      <c r="O408" s="490"/>
      <c r="P408" s="490"/>
      <c r="Q408" s="490"/>
      <c r="R408" s="477">
        <v>0</v>
      </c>
      <c r="S408" s="477"/>
      <c r="T408" s="477"/>
      <c r="U408" s="477"/>
      <c r="V408" s="477"/>
      <c r="W408" s="477">
        <v>0</v>
      </c>
      <c r="X408" s="477"/>
      <c r="Y408" s="1289"/>
      <c r="Z408" s="477"/>
      <c r="AA408" s="477"/>
      <c r="AB408" s="477"/>
      <c r="AC408" s="477">
        <v>256716898.19155169</v>
      </c>
      <c r="AD408" s="477">
        <v>292963869.97997046</v>
      </c>
      <c r="AE408" s="477">
        <v>303581006.65650815</v>
      </c>
      <c r="AF408" s="477">
        <v>315065500</v>
      </c>
      <c r="AG408" s="477">
        <v>329260700</v>
      </c>
      <c r="AH408" s="477">
        <v>344298400</v>
      </c>
      <c r="AI408" s="477">
        <v>359819700</v>
      </c>
      <c r="AJ408" s="477">
        <v>372626700</v>
      </c>
      <c r="AK408" s="477">
        <v>385897800</v>
      </c>
      <c r="AL408" s="477">
        <v>399649300</v>
      </c>
      <c r="AM408" s="477">
        <v>414001600</v>
      </c>
      <c r="AN408" s="477">
        <v>428976600</v>
      </c>
      <c r="AO408" s="477">
        <v>444596700</v>
      </c>
      <c r="AP408" s="477">
        <v>460886500</v>
      </c>
      <c r="AQ408" s="477">
        <v>477870600</v>
      </c>
      <c r="AR408" s="477">
        <v>495575400</v>
      </c>
      <c r="AS408" s="477">
        <v>514028800</v>
      </c>
    </row>
    <row r="409" spans="1:45" s="152" customFormat="1" ht="15.6" customHeight="1">
      <c r="A409" s="171"/>
      <c r="B409" s="171"/>
      <c r="C409"/>
      <c r="E409" s="20"/>
      <c r="F409" s="490"/>
      <c r="G409" s="20"/>
      <c r="H409" s="20"/>
      <c r="I409" s="490" t="s">
        <v>625</v>
      </c>
      <c r="J409" s="490"/>
      <c r="K409" s="490"/>
      <c r="L409" s="490"/>
      <c r="M409" s="490"/>
      <c r="N409" s="490"/>
      <c r="O409" s="490"/>
      <c r="P409" s="490"/>
      <c r="Q409" s="490"/>
      <c r="R409" s="477">
        <v>0</v>
      </c>
      <c r="S409" s="477"/>
      <c r="T409" s="477"/>
      <c r="U409" s="477"/>
      <c r="V409" s="477"/>
      <c r="W409" s="477">
        <v>0</v>
      </c>
      <c r="X409" s="477"/>
      <c r="Y409" s="1289"/>
      <c r="Z409" s="477"/>
      <c r="AA409" s="477"/>
      <c r="AB409" s="477"/>
      <c r="AC409" s="477">
        <v>40867662.477758698</v>
      </c>
      <c r="AD409" s="477">
        <v>40629932</v>
      </c>
      <c r="AE409" s="477">
        <v>41028082</v>
      </c>
      <c r="AF409" s="477">
        <v>42053800</v>
      </c>
      <c r="AG409" s="477">
        <v>43105200</v>
      </c>
      <c r="AH409" s="477">
        <v>44183200</v>
      </c>
      <c r="AI409" s="477">
        <v>45287800</v>
      </c>
      <c r="AJ409" s="477">
        <v>46420300</v>
      </c>
      <c r="AK409" s="477">
        <v>47580700</v>
      </c>
      <c r="AL409" s="477">
        <v>48770400</v>
      </c>
      <c r="AM409" s="477">
        <v>49989700</v>
      </c>
      <c r="AN409" s="477">
        <v>51239400</v>
      </c>
      <c r="AO409" s="477">
        <v>52520400</v>
      </c>
      <c r="AP409" s="477">
        <v>53833300</v>
      </c>
      <c r="AQ409" s="477">
        <v>55179300</v>
      </c>
      <c r="AR409" s="477">
        <v>56559000</v>
      </c>
      <c r="AS409" s="477">
        <v>57972700</v>
      </c>
    </row>
    <row r="410" spans="1:45" s="152" customFormat="1" ht="15.6" customHeight="1">
      <c r="A410" s="171"/>
      <c r="B410" s="171"/>
      <c r="C410"/>
      <c r="E410" s="20"/>
      <c r="F410" s="490"/>
      <c r="G410" s="20"/>
      <c r="H410" s="20"/>
      <c r="I410" s="490" t="s">
        <v>626</v>
      </c>
      <c r="J410" s="490"/>
      <c r="K410" s="490"/>
      <c r="L410" s="490"/>
      <c r="M410" s="490"/>
      <c r="N410" s="490"/>
      <c r="O410" s="490"/>
      <c r="P410" s="490"/>
      <c r="Q410" s="490"/>
      <c r="R410" s="477">
        <v>0</v>
      </c>
      <c r="S410" s="477"/>
      <c r="T410" s="477"/>
      <c r="U410" s="477"/>
      <c r="V410" s="477"/>
      <c r="W410" s="477">
        <v>0</v>
      </c>
      <c r="X410" s="477"/>
      <c r="Y410" s="1289"/>
      <c r="Z410" s="477"/>
      <c r="AA410" s="477"/>
      <c r="AB410" s="477"/>
      <c r="AC410" s="477">
        <v>12857965.970194558</v>
      </c>
      <c r="AD410" s="477">
        <v>14621617</v>
      </c>
      <c r="AE410" s="477">
        <v>15391643</v>
      </c>
      <c r="AF410" s="477">
        <v>14011873.847289801</v>
      </c>
      <c r="AG410" s="477">
        <v>14364193.771559477</v>
      </c>
      <c r="AH410" s="477">
        <v>14786727.768038016</v>
      </c>
      <c r="AI410" s="477">
        <v>15277352.38796645</v>
      </c>
      <c r="AJ410" s="477">
        <v>15815195.203998562</v>
      </c>
      <c r="AK410" s="477">
        <v>16187806.721066281</v>
      </c>
      <c r="AL410" s="477">
        <v>16559392.251273215</v>
      </c>
      <c r="AM410" s="477">
        <v>16937087.625665009</v>
      </c>
      <c r="AN410" s="477">
        <v>17340375.45163672</v>
      </c>
      <c r="AO410" s="477">
        <v>17764026.532497775</v>
      </c>
      <c r="AP410" s="477">
        <v>18173893.568980858</v>
      </c>
      <c r="AQ410" s="477">
        <v>18594211.263371132</v>
      </c>
      <c r="AR410" s="477">
        <v>19025545.986860789</v>
      </c>
      <c r="AS410" s="477">
        <v>19469188.445824418</v>
      </c>
    </row>
    <row r="411" spans="1:45" s="152" customFormat="1" ht="15.6" customHeight="1">
      <c r="A411" s="171"/>
      <c r="B411" s="171"/>
      <c r="C411"/>
      <c r="E411" s="20"/>
      <c r="F411" s="490"/>
      <c r="G411" s="20"/>
      <c r="H411" s="20"/>
      <c r="I411" s="490" t="s">
        <v>629</v>
      </c>
      <c r="J411" s="490"/>
      <c r="K411" s="490"/>
      <c r="L411" s="490"/>
      <c r="M411" s="490"/>
      <c r="N411" s="490"/>
      <c r="O411" s="490"/>
      <c r="P411" s="490"/>
      <c r="Q411" s="490"/>
      <c r="R411" s="477">
        <v>0</v>
      </c>
      <c r="S411" s="477"/>
      <c r="T411" s="477"/>
      <c r="U411" s="477"/>
      <c r="V411" s="477"/>
      <c r="W411" s="477">
        <v>0</v>
      </c>
      <c r="X411" s="477"/>
      <c r="Y411" s="1289"/>
      <c r="Z411" s="477"/>
      <c r="AA411" s="477"/>
      <c r="AB411" s="477"/>
      <c r="AC411" s="477">
        <v>20362200</v>
      </c>
      <c r="AD411" s="477">
        <v>19376000</v>
      </c>
      <c r="AE411" s="477">
        <v>19908000</v>
      </c>
      <c r="AF411" s="477">
        <v>20758426.152710199</v>
      </c>
      <c r="AG411" s="477">
        <v>21284106.228440523</v>
      </c>
      <c r="AH411" s="477">
        <v>22029372.231961984</v>
      </c>
      <c r="AI411" s="477">
        <v>22987747.612033546</v>
      </c>
      <c r="AJ411" s="477">
        <v>24087604.796001438</v>
      </c>
      <c r="AK411" s="477">
        <v>24613593.278933715</v>
      </c>
      <c r="AL411" s="477">
        <v>25117607.748726785</v>
      </c>
      <c r="AM411" s="477">
        <v>25624012.374334995</v>
      </c>
      <c r="AN411" s="477">
        <v>26196724.548363276</v>
      </c>
      <c r="AO411" s="477">
        <v>26818473.467502225</v>
      </c>
      <c r="AP411" s="477">
        <v>27373606.431019142</v>
      </c>
      <c r="AQ411" s="477">
        <v>27943388.736628864</v>
      </c>
      <c r="AR411" s="477">
        <v>28529054.013139214</v>
      </c>
      <c r="AS411" s="477">
        <v>29134611.554175578</v>
      </c>
    </row>
    <row r="412" spans="1:45" s="152" customFormat="1" ht="15.6" customHeight="1">
      <c r="A412" s="171"/>
      <c r="B412" s="171"/>
      <c r="C412"/>
      <c r="E412" s="20"/>
      <c r="F412" s="490"/>
      <c r="G412" s="20"/>
      <c r="H412" s="20"/>
      <c r="I412" s="490" t="s">
        <v>632</v>
      </c>
      <c r="J412" s="490"/>
      <c r="K412" s="490"/>
      <c r="L412" s="490"/>
      <c r="M412" s="490"/>
      <c r="N412" s="490"/>
      <c r="O412" s="490"/>
      <c r="P412" s="490"/>
      <c r="Q412" s="490"/>
      <c r="R412" s="477">
        <v>0</v>
      </c>
      <c r="S412" s="477"/>
      <c r="T412" s="477"/>
      <c r="U412" s="477"/>
      <c r="V412" s="477"/>
      <c r="W412" s="477">
        <v>0</v>
      </c>
      <c r="X412" s="477"/>
      <c r="Y412" s="1289"/>
      <c r="Z412" s="477"/>
      <c r="AA412" s="477"/>
      <c r="AB412" s="477"/>
      <c r="AC412" s="477">
        <v>42535991.226823471</v>
      </c>
      <c r="AD412" s="477">
        <v>46358917.560000002</v>
      </c>
      <c r="AE412" s="477">
        <v>46657173.560000002</v>
      </c>
      <c r="AF412" s="477">
        <v>47823400</v>
      </c>
      <c r="AG412" s="477">
        <v>49019200</v>
      </c>
      <c r="AH412" s="477">
        <v>50244600</v>
      </c>
      <c r="AI412" s="477">
        <v>51500700</v>
      </c>
      <c r="AJ412" s="477">
        <v>52788400</v>
      </c>
      <c r="AK412" s="477">
        <v>54108300</v>
      </c>
      <c r="AL412" s="477">
        <v>55461000</v>
      </c>
      <c r="AM412" s="477">
        <v>56847600</v>
      </c>
      <c r="AN412" s="477">
        <v>58268800</v>
      </c>
      <c r="AO412" s="477">
        <v>59725600</v>
      </c>
      <c r="AP412" s="477">
        <v>61218700</v>
      </c>
      <c r="AQ412" s="477">
        <v>62749000</v>
      </c>
      <c r="AR412" s="477">
        <v>64317800</v>
      </c>
      <c r="AS412" s="477">
        <v>65926000</v>
      </c>
    </row>
    <row r="413" spans="1:45" s="152" customFormat="1" ht="15.6" customHeight="1">
      <c r="A413" s="171"/>
      <c r="B413" s="171"/>
      <c r="C413"/>
      <c r="E413" s="20"/>
      <c r="F413" s="20"/>
      <c r="G413" s="20"/>
      <c r="H413" s="20"/>
      <c r="I413" s="20" t="s">
        <v>635</v>
      </c>
      <c r="J413" s="490"/>
      <c r="K413" s="490"/>
      <c r="L413" s="490"/>
      <c r="M413" s="490"/>
      <c r="N413" s="490"/>
      <c r="O413" s="490"/>
      <c r="P413" s="490"/>
      <c r="Q413" s="490"/>
      <c r="R413" s="477">
        <v>0</v>
      </c>
      <c r="S413" s="477"/>
      <c r="T413" s="477"/>
      <c r="U413" s="477"/>
      <c r="V413" s="477"/>
      <c r="W413" s="477">
        <v>0</v>
      </c>
      <c r="X413" s="477"/>
      <c r="Y413" s="1289"/>
      <c r="Z413" s="477"/>
      <c r="AA413" s="477"/>
      <c r="AB413" s="477"/>
      <c r="AC413" s="477">
        <v>-23196161.486328471</v>
      </c>
      <c r="AD413" s="477">
        <v>-18744258.265199997</v>
      </c>
      <c r="AE413" s="477">
        <v>-19547744.201700002</v>
      </c>
      <c r="AF413" s="477">
        <v>-20036400</v>
      </c>
      <c r="AG413" s="477">
        <v>-20537300</v>
      </c>
      <c r="AH413" s="477">
        <v>-21050800</v>
      </c>
      <c r="AI413" s="477">
        <v>-21577200</v>
      </c>
      <c r="AJ413" s="477">
        <v>-22116900</v>
      </c>
      <c r="AK413" s="477">
        <v>-22670000</v>
      </c>
      <c r="AL413" s="477">
        <v>-23237000</v>
      </c>
      <c r="AM413" s="477">
        <v>-23818100</v>
      </c>
      <c r="AN413" s="477">
        <v>-24413400</v>
      </c>
      <c r="AO413" s="477">
        <v>-25023800</v>
      </c>
      <c r="AP413" s="477">
        <v>-25649400</v>
      </c>
      <c r="AQ413" s="477">
        <v>-26290300</v>
      </c>
      <c r="AR413" s="477">
        <v>-26947600</v>
      </c>
      <c r="AS413" s="477">
        <v>-27621500</v>
      </c>
    </row>
    <row r="414" spans="1:45" s="152" customFormat="1" ht="15.6" customHeight="1">
      <c r="A414" s="171"/>
      <c r="B414" s="171"/>
      <c r="C414"/>
      <c r="E414" s="20"/>
      <c r="F414" s="1301"/>
      <c r="G414" s="20"/>
      <c r="H414" s="20"/>
      <c r="I414" s="1301" t="s">
        <v>38</v>
      </c>
      <c r="J414" s="490"/>
      <c r="K414" s="490"/>
      <c r="L414" s="490"/>
      <c r="M414" s="490"/>
      <c r="N414" s="490"/>
      <c r="O414" s="490"/>
      <c r="P414" s="490"/>
      <c r="Q414" s="490"/>
      <c r="R414" s="519">
        <v>0</v>
      </c>
      <c r="S414" s="519"/>
      <c r="T414" s="519"/>
      <c r="U414" s="519"/>
      <c r="V414" s="519"/>
      <c r="W414" s="519">
        <v>0</v>
      </c>
      <c r="X414" s="519"/>
      <c r="Y414" s="1289"/>
      <c r="Z414" s="519"/>
      <c r="AA414" s="519"/>
      <c r="AB414" s="519"/>
      <c r="AC414" s="519">
        <v>350144556.37999994</v>
      </c>
      <c r="AD414" s="519">
        <v>395206078.27477044</v>
      </c>
      <c r="AE414" s="519">
        <v>407018161.01480818</v>
      </c>
      <c r="AF414" s="519">
        <v>419676600</v>
      </c>
      <c r="AG414" s="519">
        <v>436496100</v>
      </c>
      <c r="AH414" s="519">
        <v>454491500</v>
      </c>
      <c r="AI414" s="519">
        <v>473296100</v>
      </c>
      <c r="AJ414" s="519">
        <v>489621300</v>
      </c>
      <c r="AK414" s="519">
        <v>505718200</v>
      </c>
      <c r="AL414" s="519">
        <v>522320700</v>
      </c>
      <c r="AM414" s="519">
        <v>539581900</v>
      </c>
      <c r="AN414" s="519">
        <v>557608500</v>
      </c>
      <c r="AO414" s="519">
        <v>576401400</v>
      </c>
      <c r="AP414" s="519">
        <v>595836600</v>
      </c>
      <c r="AQ414" s="519">
        <v>616046200</v>
      </c>
      <c r="AR414" s="519">
        <v>637059200</v>
      </c>
      <c r="AS414" s="519">
        <v>658909800</v>
      </c>
    </row>
    <row r="415" spans="1:45" s="152" customFormat="1" ht="15.6" customHeight="1">
      <c r="A415" s="171"/>
      <c r="B415" s="171">
        <v>0</v>
      </c>
      <c r="C415"/>
      <c r="E415" s="20"/>
      <c r="F415" s="1301"/>
      <c r="G415" s="20"/>
      <c r="H415" s="20"/>
      <c r="I415" s="490" t="s">
        <v>42</v>
      </c>
      <c r="J415" s="490"/>
      <c r="K415" s="490"/>
      <c r="L415" s="490"/>
      <c r="M415" s="490"/>
      <c r="N415" s="490"/>
      <c r="O415" s="490"/>
      <c r="P415" s="490"/>
      <c r="Q415" s="490"/>
      <c r="R415" s="519"/>
      <c r="S415" s="519"/>
      <c r="T415" s="519"/>
      <c r="U415" s="519"/>
      <c r="V415" s="519"/>
      <c r="W415" s="519">
        <v>0</v>
      </c>
      <c r="X415" s="519"/>
      <c r="Y415" s="1289"/>
      <c r="Z415" s="519"/>
      <c r="AA415" s="519"/>
      <c r="AB415" s="519"/>
      <c r="AC415" s="519">
        <v>0</v>
      </c>
      <c r="AD415" s="519">
        <v>0</v>
      </c>
      <c r="AE415" s="519">
        <v>0</v>
      </c>
      <c r="AF415" s="519">
        <v>0</v>
      </c>
      <c r="AG415" s="519">
        <v>0</v>
      </c>
      <c r="AH415" s="519">
        <v>0</v>
      </c>
      <c r="AI415" s="519">
        <v>0</v>
      </c>
      <c r="AJ415" s="519">
        <v>0</v>
      </c>
      <c r="AK415" s="519">
        <v>0</v>
      </c>
      <c r="AL415" s="519">
        <v>0</v>
      </c>
      <c r="AM415" s="519">
        <v>0</v>
      </c>
      <c r="AN415" s="519">
        <v>0</v>
      </c>
      <c r="AO415" s="519">
        <v>0</v>
      </c>
      <c r="AP415" s="519">
        <v>0</v>
      </c>
      <c r="AQ415" s="519">
        <v>0</v>
      </c>
      <c r="AR415" s="519">
        <v>0</v>
      </c>
      <c r="AS415" s="519">
        <v>0</v>
      </c>
    </row>
    <row r="416" spans="1:45" s="152" customFormat="1" ht="15.6" customHeight="1">
      <c r="A416" s="171"/>
      <c r="B416" s="171"/>
      <c r="C416"/>
      <c r="E416" s="20"/>
      <c r="F416" s="490"/>
      <c r="G416" s="20"/>
      <c r="H416" s="20"/>
      <c r="I416" s="490"/>
      <c r="J416" s="490"/>
      <c r="K416" s="490"/>
      <c r="L416" s="490"/>
      <c r="M416" s="490"/>
      <c r="N416" s="490"/>
      <c r="O416" s="490"/>
      <c r="P416" s="490"/>
      <c r="Q416" s="490"/>
      <c r="R416" s="477"/>
      <c r="S416" s="490"/>
      <c r="T416" s="490"/>
      <c r="U416" s="661"/>
      <c r="V416" s="661"/>
      <c r="W416" s="490"/>
      <c r="X416" s="661"/>
      <c r="Y416" s="1289"/>
      <c r="Z416" s="490"/>
      <c r="AA416" s="490"/>
      <c r="AB416" s="490"/>
      <c r="AC416" s="490"/>
      <c r="AD416" s="490"/>
      <c r="AE416" s="490"/>
      <c r="AF416" s="490"/>
      <c r="AG416" s="490"/>
      <c r="AH416" s="490"/>
      <c r="AI416" s="490"/>
      <c r="AJ416" s="490"/>
      <c r="AK416" s="490"/>
      <c r="AL416" s="490"/>
      <c r="AM416" s="490"/>
      <c r="AN416" s="490"/>
      <c r="AO416" s="490"/>
      <c r="AP416" s="490"/>
      <c r="AQ416" s="490"/>
      <c r="AR416" s="490"/>
      <c r="AS416" s="490"/>
    </row>
    <row r="417" spans="1:45" s="152" customFormat="1" ht="15.6" customHeight="1">
      <c r="A417" s="171"/>
      <c r="B417" s="171"/>
      <c r="C417"/>
      <c r="E417" s="82"/>
      <c r="F417" s="490"/>
      <c r="G417" s="20"/>
      <c r="H417" s="82" t="s">
        <v>614</v>
      </c>
      <c r="I417" s="490"/>
      <c r="J417" s="490"/>
      <c r="K417" s="490"/>
      <c r="L417" s="490"/>
      <c r="M417" s="490"/>
      <c r="N417" s="490"/>
      <c r="O417" s="490"/>
      <c r="P417" s="490"/>
      <c r="Q417" s="490"/>
      <c r="R417" s="477"/>
      <c r="S417" s="490"/>
      <c r="T417" s="490"/>
      <c r="U417" s="661"/>
      <c r="V417" s="661"/>
      <c r="W417" s="490"/>
      <c r="X417" s="661"/>
      <c r="Y417" s="1289"/>
      <c r="Z417" s="490"/>
      <c r="AA417" s="490"/>
      <c r="AB417" s="490"/>
      <c r="AC417" s="490"/>
      <c r="AD417" s="490"/>
      <c r="AE417" s="490"/>
      <c r="AF417" s="490"/>
      <c r="AG417" s="490"/>
      <c r="AH417" s="490"/>
      <c r="AI417" s="490"/>
      <c r="AJ417" s="490"/>
      <c r="AK417" s="490"/>
      <c r="AL417" s="490"/>
      <c r="AM417" s="490"/>
      <c r="AN417" s="490"/>
      <c r="AO417" s="490"/>
      <c r="AP417" s="490"/>
      <c r="AQ417" s="490"/>
      <c r="AR417" s="490"/>
      <c r="AS417" s="490"/>
    </row>
    <row r="418" spans="1:45" s="152" customFormat="1" ht="15.6" customHeight="1">
      <c r="A418" s="171"/>
      <c r="B418" s="171"/>
      <c r="C418"/>
      <c r="E418" s="82"/>
      <c r="F418"/>
      <c r="G418" s="20"/>
      <c r="H418" s="82"/>
      <c r="I418" t="s">
        <v>1788</v>
      </c>
      <c r="J418" s="490"/>
      <c r="K418" s="490"/>
      <c r="L418" s="490"/>
      <c r="M418" s="490"/>
      <c r="N418" s="490"/>
      <c r="O418" s="490"/>
      <c r="P418" s="490"/>
      <c r="Q418" s="490"/>
      <c r="R418" s="1351">
        <v>0</v>
      </c>
      <c r="S418" s="1351"/>
      <c r="T418" s="1351"/>
      <c r="U418" s="1352"/>
      <c r="V418" s="1352"/>
      <c r="W418" s="1351">
        <v>0</v>
      </c>
      <c r="X418" s="1352"/>
      <c r="Y418" s="1289"/>
      <c r="Z418" s="1351"/>
      <c r="AA418" s="1351"/>
      <c r="AB418" s="1351"/>
      <c r="AC418" s="1351">
        <v>209327600.9774273</v>
      </c>
      <c r="AD418" s="1351">
        <v>216155215.33558664</v>
      </c>
      <c r="AE418" s="1351">
        <v>222516559.54893672</v>
      </c>
      <c r="AF418" s="1351">
        <v>228660500</v>
      </c>
      <c r="AG418" s="1351">
        <v>237619000</v>
      </c>
      <c r="AH418" s="1351">
        <v>247318600</v>
      </c>
      <c r="AI418" s="1351">
        <v>257567600</v>
      </c>
      <c r="AJ418" s="1351">
        <v>266637900</v>
      </c>
      <c r="AK418" s="1351">
        <v>275228800</v>
      </c>
      <c r="AL418" s="1351">
        <v>284064800</v>
      </c>
      <c r="AM418" s="1351">
        <v>293240000</v>
      </c>
      <c r="AN418" s="1351">
        <v>302849300</v>
      </c>
      <c r="AO418" s="1351">
        <v>312882400</v>
      </c>
      <c r="AP418" s="1351">
        <v>323202700</v>
      </c>
      <c r="AQ418" s="1351">
        <v>333928700</v>
      </c>
      <c r="AR418" s="1351">
        <v>345076600</v>
      </c>
      <c r="AS418" s="1351">
        <v>356666400</v>
      </c>
    </row>
    <row r="419" spans="1:45" s="152" customFormat="1" ht="15.6" customHeight="1">
      <c r="A419" s="171"/>
      <c r="B419" s="171"/>
      <c r="C419"/>
      <c r="E419" s="82"/>
      <c r="F419"/>
      <c r="G419" s="20"/>
      <c r="H419" s="82"/>
      <c r="I419" t="s">
        <v>1816</v>
      </c>
      <c r="J419" s="490"/>
      <c r="K419" s="490"/>
      <c r="L419" s="490"/>
      <c r="M419" s="490"/>
      <c r="N419" s="490"/>
      <c r="O419" s="490"/>
      <c r="P419" s="490"/>
      <c r="Q419" s="490"/>
      <c r="R419" s="1351">
        <v>0</v>
      </c>
      <c r="S419" s="1351"/>
      <c r="T419" s="1351"/>
      <c r="U419" s="1352"/>
      <c r="V419" s="1352"/>
      <c r="W419" s="1351">
        <v>0</v>
      </c>
      <c r="X419" s="1352"/>
      <c r="Y419" s="1289"/>
      <c r="Z419" s="1351"/>
      <c r="AA419" s="1351"/>
      <c r="AB419" s="1351"/>
      <c r="AC419" s="1351">
        <v>438512.30856023799</v>
      </c>
      <c r="AD419" s="1351">
        <v>1021646.4675465401</v>
      </c>
      <c r="AE419" s="1351">
        <v>1042500.28888046</v>
      </c>
      <c r="AF419" s="1351">
        <v>1080800</v>
      </c>
      <c r="AG419" s="1351">
        <v>1127800</v>
      </c>
      <c r="AH419" s="1351">
        <v>1177400</v>
      </c>
      <c r="AI419" s="1351">
        <v>1228600</v>
      </c>
      <c r="AJ419" s="1351">
        <v>1271400</v>
      </c>
      <c r="AK419" s="1351">
        <v>1315600</v>
      </c>
      <c r="AL419" s="1351">
        <v>1361400</v>
      </c>
      <c r="AM419" s="1351">
        <v>1409200</v>
      </c>
      <c r="AN419" s="1351">
        <v>1459000</v>
      </c>
      <c r="AO419" s="1351">
        <v>1510800</v>
      </c>
      <c r="AP419" s="1351">
        <v>1564900</v>
      </c>
      <c r="AQ419" s="1351">
        <v>1621300</v>
      </c>
      <c r="AR419" s="1351">
        <v>1680000</v>
      </c>
      <c r="AS419" s="1351">
        <v>1741100</v>
      </c>
    </row>
    <row r="420" spans="1:45" s="152" customFormat="1" ht="15.6" customHeight="1">
      <c r="A420" s="171"/>
      <c r="B420" s="171"/>
      <c r="C420"/>
      <c r="E420" s="82"/>
      <c r="F420"/>
      <c r="G420" s="20"/>
      <c r="H420" s="82"/>
      <c r="I420" t="s">
        <v>1817</v>
      </c>
      <c r="J420" s="490"/>
      <c r="K420" s="490"/>
      <c r="L420" s="490"/>
      <c r="M420" s="490"/>
      <c r="N420" s="490"/>
      <c r="O420" s="490"/>
      <c r="P420" s="490"/>
      <c r="Q420" s="490"/>
      <c r="R420" s="456">
        <v>0</v>
      </c>
      <c r="S420" s="456"/>
      <c r="T420" s="456"/>
      <c r="U420" s="564"/>
      <c r="V420" s="564"/>
      <c r="W420" s="456">
        <v>0</v>
      </c>
      <c r="X420" s="564"/>
      <c r="Y420" s="1289"/>
      <c r="Z420" s="456"/>
      <c r="AA420" s="456"/>
      <c r="AB420" s="456"/>
      <c r="AC420" s="456">
        <v>6479180.3945710547</v>
      </c>
      <c r="AD420" s="456">
        <v>9228829.1363066696</v>
      </c>
      <c r="AE420" s="456">
        <v>9674956.558149999</v>
      </c>
      <c r="AF420" s="456">
        <v>10031500</v>
      </c>
      <c r="AG420" s="456">
        <v>10468200</v>
      </c>
      <c r="AH420" s="456">
        <v>10930200</v>
      </c>
      <c r="AI420" s="456">
        <v>11406900</v>
      </c>
      <c r="AJ420" s="456">
        <v>11804300</v>
      </c>
      <c r="AK420" s="456">
        <v>12215800</v>
      </c>
      <c r="AL420" s="456">
        <v>12641900</v>
      </c>
      <c r="AM420" s="456">
        <v>13086300</v>
      </c>
      <c r="AN420" s="456">
        <v>13549600</v>
      </c>
      <c r="AO420" s="456">
        <v>14032400</v>
      </c>
      <c r="AP420" s="456">
        <v>14535500</v>
      </c>
      <c r="AQ420" s="456">
        <v>15059700</v>
      </c>
      <c r="AR420" s="456">
        <v>15605700</v>
      </c>
      <c r="AS420" s="456">
        <v>16174200</v>
      </c>
    </row>
    <row r="421" spans="1:45" s="152" customFormat="1" ht="15.6" customHeight="1">
      <c r="A421" s="171"/>
      <c r="B421" s="171"/>
      <c r="C421"/>
      <c r="E421" s="82"/>
      <c r="F421" s="28"/>
      <c r="G421" s="20"/>
      <c r="H421" s="82"/>
      <c r="I421" s="28" t="s">
        <v>794</v>
      </c>
      <c r="J421" s="490"/>
      <c r="K421" s="490"/>
      <c r="L421" s="490"/>
      <c r="M421" s="490"/>
      <c r="N421" s="490"/>
      <c r="O421" s="490"/>
      <c r="P421" s="490"/>
      <c r="Q421" s="490"/>
      <c r="R421" s="1351">
        <v>0</v>
      </c>
      <c r="S421" s="1351"/>
      <c r="T421" s="1351"/>
      <c r="U421" s="1352"/>
      <c r="V421" s="1352"/>
      <c r="W421" s="1351">
        <v>0</v>
      </c>
      <c r="X421" s="1352"/>
      <c r="Y421" s="1289"/>
      <c r="Z421" s="1351"/>
      <c r="AA421" s="1351"/>
      <c r="AB421" s="1351"/>
      <c r="AC421" s="1351">
        <v>39486224.832260452</v>
      </c>
      <c r="AD421" s="1351">
        <v>55587728.291200005</v>
      </c>
      <c r="AE421" s="1351">
        <v>57457128.795100003</v>
      </c>
      <c r="AF421" s="1351">
        <v>59474800</v>
      </c>
      <c r="AG421" s="1351">
        <v>61904800</v>
      </c>
      <c r="AH421" s="1351">
        <v>64468300</v>
      </c>
      <c r="AI421" s="1351">
        <v>67111900</v>
      </c>
      <c r="AJ421" s="1351">
        <v>69358600</v>
      </c>
      <c r="AK421" s="1351">
        <v>71682800</v>
      </c>
      <c r="AL421" s="1351">
        <v>74087400</v>
      </c>
      <c r="AM421" s="1351">
        <v>76590400</v>
      </c>
      <c r="AN421" s="1351">
        <v>79195500</v>
      </c>
      <c r="AO421" s="1351">
        <v>81906100</v>
      </c>
      <c r="AP421" s="1351">
        <v>84726200</v>
      </c>
      <c r="AQ421" s="1351">
        <v>87659500</v>
      </c>
      <c r="AR421" s="1351">
        <v>90710400</v>
      </c>
      <c r="AS421" s="1351">
        <v>93883200</v>
      </c>
    </row>
    <row r="422" spans="1:45" s="152" customFormat="1" ht="15.6" customHeight="1">
      <c r="A422" s="171"/>
      <c r="B422" s="171"/>
      <c r="C422"/>
      <c r="E422" s="82"/>
      <c r="F422" s="28"/>
      <c r="G422" s="20"/>
      <c r="H422" s="82"/>
      <c r="I422" s="28" t="s">
        <v>799</v>
      </c>
      <c r="J422" s="490"/>
      <c r="K422" s="490"/>
      <c r="L422" s="490"/>
      <c r="M422" s="490"/>
      <c r="N422" s="490"/>
      <c r="O422" s="490"/>
      <c r="P422" s="490"/>
      <c r="Q422" s="490"/>
      <c r="R422" s="1351"/>
      <c r="S422" s="1351"/>
      <c r="T422" s="1351"/>
      <c r="U422" s="1352"/>
      <c r="V422" s="1352"/>
      <c r="W422" s="1351"/>
      <c r="X422" s="1352"/>
      <c r="Y422" s="1289"/>
      <c r="Z422" s="1351"/>
      <c r="AA422" s="1351"/>
      <c r="AB422" s="1351"/>
      <c r="AC422" s="1351">
        <v>25526965.892506275</v>
      </c>
      <c r="AD422" s="1351">
        <v>31873447.385413323</v>
      </c>
      <c r="AE422" s="1351">
        <v>32897444.611325011</v>
      </c>
      <c r="AF422" s="1351">
        <v>34112200</v>
      </c>
      <c r="AG422" s="1351">
        <v>35601500</v>
      </c>
      <c r="AH422" s="1351">
        <v>37177100</v>
      </c>
      <c r="AI422" s="1351">
        <v>38803000</v>
      </c>
      <c r="AJ422" s="1351">
        <v>40157000</v>
      </c>
      <c r="AK422" s="1351">
        <v>41559400</v>
      </c>
      <c r="AL422" s="1351">
        <v>43011800</v>
      </c>
      <c r="AM422" s="1351">
        <v>44526300</v>
      </c>
      <c r="AN422" s="1351">
        <v>46105400</v>
      </c>
      <c r="AO422" s="1351">
        <v>47751200</v>
      </c>
      <c r="AP422" s="1351">
        <v>49466200</v>
      </c>
      <c r="AQ422" s="1351">
        <v>51253200</v>
      </c>
      <c r="AR422" s="1351">
        <v>53114600</v>
      </c>
      <c r="AS422" s="1351">
        <v>55053300</v>
      </c>
    </row>
    <row r="423" spans="1:45" s="152" customFormat="1" ht="15.6" customHeight="1">
      <c r="A423" s="171"/>
      <c r="B423" s="171"/>
      <c r="C423"/>
      <c r="E423" s="82"/>
      <c r="F423"/>
      <c r="G423" s="20"/>
      <c r="H423" s="82"/>
      <c r="I423" t="s">
        <v>666</v>
      </c>
      <c r="J423" s="490"/>
      <c r="K423" s="490"/>
      <c r="L423" s="490"/>
      <c r="M423" s="490"/>
      <c r="N423" s="490"/>
      <c r="O423" s="490"/>
      <c r="P423" s="490"/>
      <c r="Q423" s="490"/>
      <c r="R423" s="1351">
        <v>0</v>
      </c>
      <c r="S423" s="1351"/>
      <c r="T423" s="1351"/>
      <c r="U423" s="1352"/>
      <c r="V423" s="1352"/>
      <c r="W423" s="1351">
        <v>0</v>
      </c>
      <c r="X423" s="1352"/>
      <c r="Y423" s="1289"/>
      <c r="Z423" s="1351"/>
      <c r="AA423" s="1351"/>
      <c r="AB423" s="1351"/>
      <c r="AC423" s="1351">
        <v>15853929.409214789</v>
      </c>
      <c r="AD423" s="1351">
        <v>17383319.147712</v>
      </c>
      <c r="AE423" s="1351">
        <v>17775177.413258001</v>
      </c>
      <c r="AF423" s="1351">
        <v>18356300</v>
      </c>
      <c r="AG423" s="1351">
        <v>19037000</v>
      </c>
      <c r="AH423" s="1351">
        <v>19752100</v>
      </c>
      <c r="AI423" s="1351">
        <v>20488800</v>
      </c>
      <c r="AJ423" s="1351">
        <v>21135000</v>
      </c>
      <c r="AK423" s="1351">
        <v>21802200</v>
      </c>
      <c r="AL423" s="1351">
        <v>22491500</v>
      </c>
      <c r="AM423" s="1351">
        <v>23206800</v>
      </c>
      <c r="AN423" s="1351">
        <v>23949400</v>
      </c>
      <c r="AO423" s="1351">
        <v>24720100</v>
      </c>
      <c r="AP423" s="1351">
        <v>25520000</v>
      </c>
      <c r="AQ423" s="1351">
        <v>26350000</v>
      </c>
      <c r="AR423" s="1351">
        <v>27211100</v>
      </c>
      <c r="AS423" s="1351">
        <v>28104400</v>
      </c>
    </row>
    <row r="424" spans="1:45" s="152" customFormat="1" ht="15.6" customHeight="1">
      <c r="A424" s="171"/>
      <c r="B424" s="171"/>
      <c r="C424"/>
      <c r="E424" s="82"/>
      <c r="F424"/>
      <c r="G424" s="20"/>
      <c r="H424" s="82"/>
      <c r="I424" t="s">
        <v>1818</v>
      </c>
      <c r="J424" s="490"/>
      <c r="K424" s="490"/>
      <c r="L424" s="490"/>
      <c r="M424" s="490"/>
      <c r="N424" s="490"/>
      <c r="O424" s="490"/>
      <c r="P424" s="490"/>
      <c r="Q424" s="490"/>
      <c r="R424" s="1351">
        <v>0</v>
      </c>
      <c r="S424" s="1351"/>
      <c r="T424" s="1351"/>
      <c r="U424" s="1352"/>
      <c r="V424" s="1352"/>
      <c r="W424" s="1351">
        <v>0</v>
      </c>
      <c r="X424" s="1352"/>
      <c r="Y424" s="1289"/>
      <c r="Z424" s="1351"/>
      <c r="AA424" s="1351"/>
      <c r="AB424" s="1351"/>
      <c r="AC424" s="1351">
        <v>2025976.4149616961</v>
      </c>
      <c r="AD424" s="1351">
        <v>2961445.398</v>
      </c>
      <c r="AE424" s="1351">
        <v>3077088.1122000003</v>
      </c>
      <c r="AF424" s="1351">
        <v>3190000</v>
      </c>
      <c r="AG424" s="1351">
        <v>3328200</v>
      </c>
      <c r="AH424" s="1351">
        <v>3474300</v>
      </c>
      <c r="AI424" s="1351">
        <v>3625000</v>
      </c>
      <c r="AJ424" s="1351">
        <v>3750800</v>
      </c>
      <c r="AK424" s="1351">
        <v>3881100</v>
      </c>
      <c r="AL424" s="1351">
        <v>4016100</v>
      </c>
      <c r="AM424" s="1351">
        <v>4156800</v>
      </c>
      <c r="AN424" s="1351">
        <v>4303500</v>
      </c>
      <c r="AO424" s="1351">
        <v>4456300</v>
      </c>
      <c r="AP424" s="1351">
        <v>4615500</v>
      </c>
      <c r="AQ424" s="1351">
        <v>4781300</v>
      </c>
      <c r="AR424" s="1351">
        <v>4954000</v>
      </c>
      <c r="AS424" s="1351">
        <v>5133900</v>
      </c>
    </row>
    <row r="425" spans="1:45" s="152" customFormat="1" ht="15.6" customHeight="1">
      <c r="A425" s="171"/>
      <c r="B425" s="171"/>
      <c r="C425"/>
      <c r="E425" s="82"/>
      <c r="F425"/>
      <c r="G425" s="20"/>
      <c r="H425" s="82"/>
      <c r="I425" t="s">
        <v>1819</v>
      </c>
      <c r="J425" s="490"/>
      <c r="K425" s="490"/>
      <c r="L425" s="490"/>
      <c r="M425" s="490"/>
      <c r="N425" s="490"/>
      <c r="O425" s="490"/>
      <c r="P425" s="490"/>
      <c r="Q425" s="490"/>
      <c r="R425" s="1351">
        <v>0</v>
      </c>
      <c r="S425" s="1351"/>
      <c r="T425" s="1351"/>
      <c r="U425" s="1352"/>
      <c r="V425" s="1352"/>
      <c r="W425" s="1351">
        <v>0</v>
      </c>
      <c r="X425" s="1352"/>
      <c r="Y425" s="1289"/>
      <c r="Z425" s="1351"/>
      <c r="AA425" s="1351"/>
      <c r="AB425" s="1351"/>
      <c r="AC425" s="1351">
        <v>11089951.50878172</v>
      </c>
      <c r="AD425" s="1351">
        <v>12614032.047733329</v>
      </c>
      <c r="AE425" s="1351">
        <v>13118829.2336</v>
      </c>
      <c r="AF425" s="1351">
        <v>13571400</v>
      </c>
      <c r="AG425" s="1351">
        <v>14113000</v>
      </c>
      <c r="AH425" s="1351">
        <v>14683600</v>
      </c>
      <c r="AI425" s="1351">
        <v>15271900</v>
      </c>
      <c r="AJ425" s="1351">
        <v>15775700</v>
      </c>
      <c r="AK425" s="1351">
        <v>16296700</v>
      </c>
      <c r="AL425" s="1351">
        <v>16835400</v>
      </c>
      <c r="AM425" s="1351">
        <v>17395900</v>
      </c>
      <c r="AN425" s="1351">
        <v>17978900</v>
      </c>
      <c r="AO425" s="1351">
        <v>18585000</v>
      </c>
      <c r="AP425" s="1351">
        <v>19215100</v>
      </c>
      <c r="AQ425" s="1351">
        <v>19870300</v>
      </c>
      <c r="AR425" s="1351">
        <v>20551300</v>
      </c>
      <c r="AS425" s="1351">
        <v>21259200</v>
      </c>
    </row>
    <row r="426" spans="1:45" s="152" customFormat="1" ht="15.6" customHeight="1">
      <c r="A426" s="171"/>
      <c r="B426" s="171"/>
      <c r="C426"/>
      <c r="E426" s="82"/>
      <c r="F426"/>
      <c r="G426" s="20"/>
      <c r="H426" s="82"/>
      <c r="I426" t="s">
        <v>800</v>
      </c>
      <c r="J426" s="490"/>
      <c r="K426" s="490"/>
      <c r="L426" s="490"/>
      <c r="M426" s="490"/>
      <c r="N426" s="490"/>
      <c r="O426" s="490"/>
      <c r="P426" s="490"/>
      <c r="Q426" s="490"/>
      <c r="R426" s="1351">
        <v>0</v>
      </c>
      <c r="S426" s="1351"/>
      <c r="T426" s="1351"/>
      <c r="U426" s="1352"/>
      <c r="V426" s="1352"/>
      <c r="W426" s="1351">
        <v>0</v>
      </c>
      <c r="X426" s="1352"/>
      <c r="Y426" s="1289"/>
      <c r="Z426" s="1351"/>
      <c r="AA426" s="1351"/>
      <c r="AB426" s="1351"/>
      <c r="AC426" s="1351">
        <v>15060246.905427456</v>
      </c>
      <c r="AD426" s="1351">
        <v>16784744.24100532</v>
      </c>
      <c r="AE426" s="1351">
        <v>17147119.875958003</v>
      </c>
      <c r="AF426" s="1351">
        <v>17767900</v>
      </c>
      <c r="AG426" s="1351">
        <v>18523600</v>
      </c>
      <c r="AH426" s="1351">
        <v>19322400</v>
      </c>
      <c r="AI426" s="1351">
        <v>20146600</v>
      </c>
      <c r="AJ426" s="1351">
        <v>20838300</v>
      </c>
      <c r="AK426" s="1351">
        <v>21554300</v>
      </c>
      <c r="AL426" s="1351">
        <v>22295600</v>
      </c>
      <c r="AM426" s="1351">
        <v>23068200</v>
      </c>
      <c r="AN426" s="1351">
        <v>23873000</v>
      </c>
      <c r="AO426" s="1351">
        <v>24711300</v>
      </c>
      <c r="AP426" s="1351">
        <v>25584300</v>
      </c>
      <c r="AQ426" s="1351">
        <v>26493400</v>
      </c>
      <c r="AR426" s="1351">
        <v>27439800</v>
      </c>
      <c r="AS426" s="1351">
        <v>28424800</v>
      </c>
    </row>
    <row r="427" spans="1:45" s="152" customFormat="1" ht="15.6" customHeight="1">
      <c r="A427" s="171"/>
      <c r="B427" s="171"/>
      <c r="C427"/>
      <c r="E427" s="82"/>
      <c r="F427" s="28"/>
      <c r="G427" s="20"/>
      <c r="H427" s="82"/>
      <c r="I427" s="28" t="s">
        <v>1820</v>
      </c>
      <c r="J427" s="490"/>
      <c r="K427" s="490"/>
      <c r="L427" s="490"/>
      <c r="M427" s="490"/>
      <c r="N427" s="490"/>
      <c r="O427" s="490"/>
      <c r="P427" s="490"/>
      <c r="Q427" s="490"/>
      <c r="R427" s="1351">
        <v>0</v>
      </c>
      <c r="S427" s="1351"/>
      <c r="T427" s="1351"/>
      <c r="U427" s="1352"/>
      <c r="V427" s="1352"/>
      <c r="W427" s="1351">
        <v>0</v>
      </c>
      <c r="X427" s="1352"/>
      <c r="Y427" s="1289"/>
      <c r="Z427" s="1351"/>
      <c r="AA427" s="1351"/>
      <c r="AB427" s="1351"/>
      <c r="AC427" s="1351">
        <v>10891060.16340762</v>
      </c>
      <c r="AD427" s="1351">
        <v>14136999.862</v>
      </c>
      <c r="AE427" s="1351">
        <v>14556630.299800001</v>
      </c>
      <c r="AF427" s="1351">
        <v>15058900</v>
      </c>
      <c r="AG427" s="1351">
        <v>15659600</v>
      </c>
      <c r="AH427" s="1351">
        <v>16292700</v>
      </c>
      <c r="AI427" s="1351">
        <v>16945300</v>
      </c>
      <c r="AJ427" s="1351">
        <v>17504200</v>
      </c>
      <c r="AK427" s="1351">
        <v>18082300</v>
      </c>
      <c r="AL427" s="1351">
        <v>18680100</v>
      </c>
      <c r="AM427" s="1351">
        <v>19301900</v>
      </c>
      <c r="AN427" s="1351">
        <v>19948600</v>
      </c>
      <c r="AO427" s="1351">
        <v>20621300</v>
      </c>
      <c r="AP427" s="1351">
        <v>21320400</v>
      </c>
      <c r="AQ427" s="1351">
        <v>22047400</v>
      </c>
      <c r="AR427" s="1351">
        <v>22802900</v>
      </c>
      <c r="AS427" s="1351">
        <v>23588300</v>
      </c>
    </row>
    <row r="428" spans="1:45" s="152" customFormat="1" ht="15.6" customHeight="1">
      <c r="A428" s="171"/>
      <c r="B428" s="171"/>
      <c r="C428"/>
      <c r="E428" s="82"/>
      <c r="F428" s="28"/>
      <c r="G428" s="20"/>
      <c r="H428" s="82"/>
      <c r="I428" s="28" t="s">
        <v>655</v>
      </c>
      <c r="J428" s="490"/>
      <c r="K428" s="490"/>
      <c r="L428" s="490"/>
      <c r="M428" s="490"/>
      <c r="N428" s="490"/>
      <c r="O428" s="490"/>
      <c r="P428" s="490"/>
      <c r="Q428" s="490"/>
      <c r="R428" s="1351"/>
      <c r="S428" s="1351"/>
      <c r="T428" s="1351"/>
      <c r="U428" s="1352"/>
      <c r="V428" s="1352"/>
      <c r="W428" s="1351">
        <v>0</v>
      </c>
      <c r="X428" s="1352"/>
      <c r="Y428" s="1289"/>
      <c r="Z428" s="1351"/>
      <c r="AA428" s="1351"/>
      <c r="AB428" s="1351"/>
      <c r="AC428" s="1351">
        <v>8724264.3155726828</v>
      </c>
      <c r="AD428" s="1351">
        <v>12013710.75706666</v>
      </c>
      <c r="AE428" s="1351">
        <v>12219296.292199999</v>
      </c>
      <c r="AF428" s="1351">
        <v>12636800</v>
      </c>
      <c r="AG428" s="1351">
        <v>13134500</v>
      </c>
      <c r="AH428" s="1351">
        <v>13658600</v>
      </c>
      <c r="AI428" s="1351">
        <v>14198900</v>
      </c>
      <c r="AJ428" s="1351">
        <v>14663500</v>
      </c>
      <c r="AK428" s="1351">
        <v>15143800</v>
      </c>
      <c r="AL428" s="1351">
        <v>15640400</v>
      </c>
      <c r="AM428" s="1351">
        <v>16156900</v>
      </c>
      <c r="AN428" s="1351">
        <v>16693800</v>
      </c>
      <c r="AO428" s="1351">
        <v>17251900</v>
      </c>
      <c r="AP428" s="1351">
        <v>17831900</v>
      </c>
      <c r="AQ428" s="1351">
        <v>18434700</v>
      </c>
      <c r="AR428" s="1351">
        <v>19061200</v>
      </c>
      <c r="AS428" s="1351">
        <v>19712100</v>
      </c>
    </row>
    <row r="429" spans="1:45" s="152" customFormat="1" ht="15.6" customHeight="1">
      <c r="A429" s="171"/>
      <c r="B429" s="171"/>
      <c r="C429"/>
      <c r="E429" s="82"/>
      <c r="F429" s="28"/>
      <c r="G429" s="20"/>
      <c r="H429" s="82"/>
      <c r="I429" s="28" t="s">
        <v>806</v>
      </c>
      <c r="J429" s="490"/>
      <c r="K429" s="490"/>
      <c r="L429" s="490"/>
      <c r="M429" s="490"/>
      <c r="N429" s="490"/>
      <c r="O429" s="490"/>
      <c r="P429" s="490"/>
      <c r="Q429" s="490"/>
      <c r="R429" s="1351"/>
      <c r="S429" s="1351"/>
      <c r="T429" s="1351"/>
      <c r="U429" s="1352"/>
      <c r="V429" s="1352"/>
      <c r="W429" s="1351">
        <v>0</v>
      </c>
      <c r="X429" s="1352"/>
      <c r="Y429" s="1289"/>
      <c r="Z429" s="1351"/>
      <c r="AA429" s="1351"/>
      <c r="AB429" s="1351"/>
      <c r="AC429" s="1351">
        <v>5240643.2573087169</v>
      </c>
      <c r="AD429" s="1351">
        <v>5444960.2051999997</v>
      </c>
      <c r="AE429" s="1351">
        <v>5535429.9854000006</v>
      </c>
      <c r="AF429" s="1351">
        <v>5735500</v>
      </c>
      <c r="AG429" s="1351">
        <v>5978900</v>
      </c>
      <c r="AH429" s="1351">
        <v>6236200</v>
      </c>
      <c r="AI429" s="1351">
        <v>6501600</v>
      </c>
      <c r="AJ429" s="1351">
        <v>6724600</v>
      </c>
      <c r="AK429" s="1351">
        <v>6955400</v>
      </c>
      <c r="AL429" s="1351">
        <v>7194300</v>
      </c>
      <c r="AM429" s="1351">
        <v>7443200</v>
      </c>
      <c r="AN429" s="1351">
        <v>7702500</v>
      </c>
      <c r="AO429" s="1351">
        <v>7972600</v>
      </c>
      <c r="AP429" s="1351">
        <v>8253900</v>
      </c>
      <c r="AQ429" s="1351">
        <v>8546700</v>
      </c>
      <c r="AR429" s="1351">
        <v>8851600</v>
      </c>
      <c r="AS429" s="1351">
        <v>9168900</v>
      </c>
    </row>
    <row r="430" spans="1:45" s="152" customFormat="1" ht="15.6" customHeight="1">
      <c r="A430" s="171"/>
      <c r="B430" s="171"/>
      <c r="C430"/>
      <c r="E430" s="82"/>
      <c r="F430" s="19"/>
      <c r="G430" s="20"/>
      <c r="H430" s="82"/>
      <c r="I430" s="19" t="s">
        <v>38</v>
      </c>
      <c r="J430" s="490"/>
      <c r="K430" s="490"/>
      <c r="L430" s="490"/>
      <c r="M430" s="490"/>
      <c r="N430" s="490"/>
      <c r="O430" s="490"/>
      <c r="P430" s="490"/>
      <c r="Q430" s="490"/>
      <c r="R430" s="1353">
        <v>0</v>
      </c>
      <c r="S430" s="1353"/>
      <c r="T430" s="1353"/>
      <c r="U430" s="619"/>
      <c r="V430" s="619"/>
      <c r="W430" s="1353">
        <v>0</v>
      </c>
      <c r="X430" s="619"/>
      <c r="Y430" s="1289"/>
      <c r="Z430" s="1353"/>
      <c r="AA430" s="1353"/>
      <c r="AB430" s="1353"/>
      <c r="AC430" s="1353">
        <v>350144556.38000005</v>
      </c>
      <c r="AD430" s="1353">
        <v>395206078.2747705</v>
      </c>
      <c r="AE430" s="1353">
        <v>407018161.01480836</v>
      </c>
      <c r="AF430" s="1353">
        <v>419676600</v>
      </c>
      <c r="AG430" s="1353">
        <v>436496100</v>
      </c>
      <c r="AH430" s="1353">
        <v>454491500</v>
      </c>
      <c r="AI430" s="1353">
        <v>473296100</v>
      </c>
      <c r="AJ430" s="1353">
        <v>489621300</v>
      </c>
      <c r="AK430" s="1353">
        <v>505718200</v>
      </c>
      <c r="AL430" s="1353">
        <v>522320700</v>
      </c>
      <c r="AM430" s="1353">
        <v>539581900</v>
      </c>
      <c r="AN430" s="1353">
        <v>557608500</v>
      </c>
      <c r="AO430" s="1353">
        <v>576401400</v>
      </c>
      <c r="AP430" s="1353">
        <v>595836600</v>
      </c>
      <c r="AQ430" s="1353">
        <v>616046200</v>
      </c>
      <c r="AR430" s="1353">
        <v>637059200</v>
      </c>
      <c r="AS430" s="1353">
        <v>658909800</v>
      </c>
    </row>
    <row r="431" spans="1:45" s="152" customFormat="1" ht="15.6" customHeight="1">
      <c r="A431" s="171"/>
      <c r="B431" s="171">
        <v>0</v>
      </c>
      <c r="C431"/>
      <c r="E431" s="82"/>
      <c r="F431" s="490"/>
      <c r="G431" s="20"/>
      <c r="H431" s="82"/>
      <c r="I431" s="490" t="s">
        <v>42</v>
      </c>
      <c r="J431" s="490"/>
      <c r="K431" s="490"/>
      <c r="L431" s="490"/>
      <c r="M431" s="490"/>
      <c r="N431" s="490"/>
      <c r="O431" s="490"/>
      <c r="P431" s="490"/>
      <c r="Q431" s="490"/>
      <c r="R431" s="477">
        <v>0</v>
      </c>
      <c r="S431" s="477"/>
      <c r="T431" s="477"/>
      <c r="U431" s="477"/>
      <c r="V431" s="477"/>
      <c r="W431" s="477">
        <v>0</v>
      </c>
      <c r="X431" s="477"/>
      <c r="Y431" s="1289"/>
      <c r="Z431" s="477"/>
      <c r="AA431" s="477"/>
      <c r="AB431" s="477"/>
      <c r="AC431" s="477">
        <v>0</v>
      </c>
      <c r="AD431" s="477">
        <v>0</v>
      </c>
      <c r="AE431" s="477">
        <v>0</v>
      </c>
      <c r="AF431" s="477">
        <v>0</v>
      </c>
      <c r="AG431" s="477">
        <v>0</v>
      </c>
      <c r="AH431" s="477">
        <v>0</v>
      </c>
      <c r="AI431" s="477">
        <v>0</v>
      </c>
      <c r="AJ431" s="477">
        <v>0</v>
      </c>
      <c r="AK431" s="477">
        <v>0</v>
      </c>
      <c r="AL431" s="477">
        <v>0</v>
      </c>
      <c r="AM431" s="477">
        <v>0</v>
      </c>
      <c r="AN431" s="477">
        <v>0</v>
      </c>
      <c r="AO431" s="477">
        <v>0</v>
      </c>
      <c r="AP431" s="477">
        <v>0</v>
      </c>
      <c r="AQ431" s="477">
        <v>0</v>
      </c>
      <c r="AR431" s="477">
        <v>0</v>
      </c>
      <c r="AS431" s="477">
        <v>0</v>
      </c>
    </row>
    <row r="432" spans="1:45" s="152" customFormat="1" ht="15.6" customHeight="1">
      <c r="A432" s="171"/>
      <c r="B432" s="171"/>
      <c r="C432"/>
      <c r="E432" s="82"/>
      <c r="F432" s="490"/>
      <c r="G432" s="20"/>
      <c r="H432" s="82"/>
      <c r="I432" s="490"/>
      <c r="J432" s="490"/>
      <c r="K432" s="490"/>
      <c r="L432" s="490"/>
      <c r="M432" s="490"/>
      <c r="N432" s="490"/>
      <c r="O432" s="490"/>
      <c r="P432" s="490"/>
      <c r="Q432" s="490"/>
      <c r="R432" s="477"/>
      <c r="S432" s="477"/>
      <c r="T432" s="477"/>
      <c r="U432" s="477"/>
      <c r="V432" s="477"/>
      <c r="W432" s="477"/>
      <c r="X432" s="477"/>
      <c r="Y432" s="1289"/>
      <c r="Z432" s="477"/>
      <c r="AA432" s="477"/>
      <c r="AB432" s="477"/>
      <c r="AC432" s="477"/>
      <c r="AD432" s="477"/>
      <c r="AE432" s="477"/>
      <c r="AF432" s="477"/>
      <c r="AG432" s="477"/>
      <c r="AH432" s="477"/>
      <c r="AI432" s="477"/>
      <c r="AJ432" s="477"/>
      <c r="AK432" s="477"/>
      <c r="AL432" s="477"/>
      <c r="AM432" s="477"/>
      <c r="AN432" s="477"/>
      <c r="AO432" s="477"/>
      <c r="AP432" s="477"/>
      <c r="AQ432" s="477"/>
      <c r="AR432" s="477"/>
      <c r="AS432" s="477"/>
    </row>
    <row r="433" spans="1:45" s="152" customFormat="1" ht="15.6" customHeight="1">
      <c r="A433" s="171"/>
      <c r="B433" s="171"/>
      <c r="C433"/>
      <c r="E433" s="82"/>
      <c r="F433" s="490"/>
      <c r="G433" s="20"/>
      <c r="H433" s="82" t="s">
        <v>809</v>
      </c>
      <c r="I433" s="490"/>
      <c r="J433" s="490"/>
      <c r="K433" s="490"/>
      <c r="L433" s="490"/>
      <c r="M433" s="490"/>
      <c r="N433" s="490"/>
      <c r="O433" s="490"/>
      <c r="P433" s="490"/>
      <c r="Q433" s="490"/>
      <c r="R433" s="477"/>
      <c r="S433" s="477"/>
      <c r="T433" s="477"/>
      <c r="U433" s="477"/>
      <c r="V433" s="477"/>
      <c r="W433" s="477"/>
      <c r="X433" s="477"/>
      <c r="Y433" s="1289"/>
      <c r="Z433" s="477"/>
      <c r="AA433" s="477"/>
      <c r="AB433" s="477"/>
      <c r="AC433" s="477"/>
      <c r="AD433" s="477"/>
      <c r="AE433" s="477"/>
      <c r="AF433" s="477"/>
      <c r="AG433" s="477"/>
      <c r="AH433" s="477"/>
      <c r="AI433" s="477"/>
      <c r="AJ433" s="477"/>
      <c r="AK433" s="477"/>
      <c r="AL433" s="477"/>
      <c r="AM433" s="477"/>
      <c r="AN433" s="477"/>
      <c r="AO433" s="477"/>
      <c r="AP433" s="477"/>
      <c r="AQ433" s="477"/>
      <c r="AR433" s="477"/>
      <c r="AS433" s="477"/>
    </row>
    <row r="434" spans="1:45" s="152" customFormat="1" ht="15.6" customHeight="1">
      <c r="A434" s="171"/>
      <c r="B434" s="171"/>
      <c r="C434"/>
      <c r="E434" s="82"/>
      <c r="F434"/>
      <c r="G434" s="20"/>
      <c r="H434" s="82"/>
      <c r="I434" t="s">
        <v>1788</v>
      </c>
      <c r="J434" s="490"/>
      <c r="K434" s="490"/>
      <c r="L434" s="490"/>
      <c r="M434" s="490"/>
      <c r="N434" s="490"/>
      <c r="O434" s="490"/>
      <c r="P434" s="490"/>
      <c r="Q434" s="490"/>
      <c r="R434" s="477">
        <v>0</v>
      </c>
      <c r="S434" s="477"/>
      <c r="T434" s="477"/>
      <c r="U434" s="477"/>
      <c r="V434" s="477"/>
      <c r="W434" s="477">
        <v>0</v>
      </c>
      <c r="X434" s="477"/>
      <c r="Y434" s="1289"/>
      <c r="Z434" s="477"/>
      <c r="AA434" s="477"/>
      <c r="AB434" s="477"/>
      <c r="AC434" s="477">
        <v>0</v>
      </c>
      <c r="AD434" s="477">
        <v>-10252058.265199997</v>
      </c>
      <c r="AE434" s="477">
        <v>-10686444.201700002</v>
      </c>
      <c r="AF434" s="477">
        <v>-10953500</v>
      </c>
      <c r="AG434" s="477">
        <v>-11227400</v>
      </c>
      <c r="AH434" s="477">
        <v>-11508100</v>
      </c>
      <c r="AI434" s="477">
        <v>-11796000</v>
      </c>
      <c r="AJ434" s="477">
        <v>-12091100</v>
      </c>
      <c r="AK434" s="477">
        <v>-12393400</v>
      </c>
      <c r="AL434" s="477">
        <v>-12703400</v>
      </c>
      <c r="AM434" s="477">
        <v>-13021000</v>
      </c>
      <c r="AN434" s="477">
        <v>-13346500</v>
      </c>
      <c r="AO434" s="477">
        <v>-13680300</v>
      </c>
      <c r="AP434" s="477">
        <v>-14022300</v>
      </c>
      <c r="AQ434" s="477">
        <v>-14372700</v>
      </c>
      <c r="AR434" s="477">
        <v>-14732200</v>
      </c>
      <c r="AS434" s="477">
        <v>-15100600</v>
      </c>
    </row>
    <row r="435" spans="1:45" s="152" customFormat="1" ht="15.6" customHeight="1">
      <c r="A435" s="171"/>
      <c r="B435" s="171"/>
      <c r="C435"/>
      <c r="E435" s="82"/>
      <c r="F435"/>
      <c r="G435" s="20"/>
      <c r="H435" s="82"/>
      <c r="I435" t="s">
        <v>1816</v>
      </c>
      <c r="J435" s="490"/>
      <c r="K435" s="490"/>
      <c r="L435" s="490"/>
      <c r="M435" s="490"/>
      <c r="N435" s="490"/>
      <c r="O435" s="490"/>
      <c r="P435" s="490"/>
      <c r="Q435" s="490"/>
      <c r="R435" s="477">
        <v>0</v>
      </c>
      <c r="S435" s="477"/>
      <c r="T435" s="477"/>
      <c r="U435" s="477"/>
      <c r="V435" s="477"/>
      <c r="W435" s="477">
        <v>0</v>
      </c>
      <c r="X435" s="477"/>
      <c r="Y435" s="1289"/>
      <c r="Z435" s="477"/>
      <c r="AA435" s="477"/>
      <c r="AB435" s="477"/>
      <c r="AC435" s="477">
        <v>-148549.14136311793</v>
      </c>
      <c r="AD435" s="477">
        <v>-48500</v>
      </c>
      <c r="AE435" s="477">
        <v>-50100</v>
      </c>
      <c r="AF435" s="477">
        <v>-51400</v>
      </c>
      <c r="AG435" s="477">
        <v>-52700</v>
      </c>
      <c r="AH435" s="477">
        <v>-54000</v>
      </c>
      <c r="AI435" s="477">
        <v>-55400</v>
      </c>
      <c r="AJ435" s="477">
        <v>-56800</v>
      </c>
      <c r="AK435" s="477">
        <v>-58200</v>
      </c>
      <c r="AL435" s="477">
        <v>-59700</v>
      </c>
      <c r="AM435" s="477">
        <v>-61200</v>
      </c>
      <c r="AN435" s="477">
        <v>-62700</v>
      </c>
      <c r="AO435" s="477">
        <v>-64300</v>
      </c>
      <c r="AP435" s="477">
        <v>-65900</v>
      </c>
      <c r="AQ435" s="477">
        <v>-67500</v>
      </c>
      <c r="AR435" s="477">
        <v>-69200</v>
      </c>
      <c r="AS435" s="477">
        <v>-70900</v>
      </c>
    </row>
    <row r="436" spans="1:45" s="152" customFormat="1" ht="15.6" customHeight="1">
      <c r="A436" s="171"/>
      <c r="B436" s="171"/>
      <c r="C436"/>
      <c r="E436" s="82"/>
      <c r="F436"/>
      <c r="G436" s="20"/>
      <c r="H436" s="82"/>
      <c r="I436" t="s">
        <v>1817</v>
      </c>
      <c r="J436" s="490"/>
      <c r="K436" s="490"/>
      <c r="L436" s="490"/>
      <c r="M436" s="490"/>
      <c r="N436" s="490"/>
      <c r="O436" s="490"/>
      <c r="P436" s="490"/>
      <c r="Q436" s="490"/>
      <c r="R436" s="477">
        <v>0</v>
      </c>
      <c r="S436" s="477"/>
      <c r="T436" s="477"/>
      <c r="U436" s="477"/>
      <c r="V436" s="477"/>
      <c r="W436" s="477">
        <v>0</v>
      </c>
      <c r="X436" s="477"/>
      <c r="Y436" s="1289"/>
      <c r="Z436" s="477"/>
      <c r="AA436" s="477"/>
      <c r="AB436" s="477"/>
      <c r="AC436" s="477">
        <v>-2170759.8009066698</v>
      </c>
      <c r="AD436" s="477">
        <v>-437700</v>
      </c>
      <c r="AE436" s="477">
        <v>-464700</v>
      </c>
      <c r="AF436" s="477">
        <v>-476300</v>
      </c>
      <c r="AG436" s="477">
        <v>-488200</v>
      </c>
      <c r="AH436" s="477">
        <v>-500400</v>
      </c>
      <c r="AI436" s="477">
        <v>-512900</v>
      </c>
      <c r="AJ436" s="477">
        <v>-525700</v>
      </c>
      <c r="AK436" s="477">
        <v>-538800</v>
      </c>
      <c r="AL436" s="477">
        <v>-552300</v>
      </c>
      <c r="AM436" s="477">
        <v>-566100</v>
      </c>
      <c r="AN436" s="477">
        <v>-580300</v>
      </c>
      <c r="AO436" s="477">
        <v>-594800</v>
      </c>
      <c r="AP436" s="477">
        <v>-609700</v>
      </c>
      <c r="AQ436" s="477">
        <v>-624900</v>
      </c>
      <c r="AR436" s="477">
        <v>-640500</v>
      </c>
      <c r="AS436" s="477">
        <v>-656500</v>
      </c>
    </row>
    <row r="437" spans="1:45" s="152" customFormat="1" ht="15.6" customHeight="1">
      <c r="A437" s="171"/>
      <c r="B437" s="171"/>
      <c r="C437"/>
      <c r="E437" s="82"/>
      <c r="F437" s="28"/>
      <c r="G437" s="20"/>
      <c r="H437" s="82"/>
      <c r="I437" t="s">
        <v>794</v>
      </c>
      <c r="J437" s="490"/>
      <c r="K437" s="490"/>
      <c r="L437" s="490"/>
      <c r="M437" s="490"/>
      <c r="N437" s="490"/>
      <c r="O437" s="490"/>
      <c r="P437" s="490"/>
      <c r="Q437" s="490"/>
      <c r="R437" s="477" t="e">
        <v>#REF!</v>
      </c>
      <c r="S437" s="477"/>
      <c r="T437" s="477"/>
      <c r="U437" s="477"/>
      <c r="V437" s="477"/>
      <c r="W437" s="477">
        <v>0</v>
      </c>
      <c r="X437" s="477"/>
      <c r="Y437" s="1289"/>
      <c r="Z437" s="477"/>
      <c r="AA437" s="477"/>
      <c r="AB437" s="477"/>
      <c r="AC437" s="477">
        <v>-12150507.153123342</v>
      </c>
      <c r="AD437" s="477">
        <v>-2636500</v>
      </c>
      <c r="AE437" s="477">
        <v>-2759500</v>
      </c>
      <c r="AF437" s="477">
        <v>-2828500</v>
      </c>
      <c r="AG437" s="477">
        <v>-2899200</v>
      </c>
      <c r="AH437" s="477">
        <v>-2971700</v>
      </c>
      <c r="AI437" s="477">
        <v>-3046000</v>
      </c>
      <c r="AJ437" s="477">
        <v>-3122200</v>
      </c>
      <c r="AK437" s="477">
        <v>-3200400</v>
      </c>
      <c r="AL437" s="477">
        <v>-3280400</v>
      </c>
      <c r="AM437" s="477">
        <v>-3362500</v>
      </c>
      <c r="AN437" s="477">
        <v>-3446400</v>
      </c>
      <c r="AO437" s="477">
        <v>-3532500</v>
      </c>
      <c r="AP437" s="477">
        <v>-3620800</v>
      </c>
      <c r="AQ437" s="477">
        <v>-3711300</v>
      </c>
      <c r="AR437" s="477">
        <v>-3804100</v>
      </c>
      <c r="AS437" s="477">
        <v>-3899300</v>
      </c>
    </row>
    <row r="438" spans="1:45" s="152" customFormat="1" ht="15.6" customHeight="1">
      <c r="A438" s="171"/>
      <c r="B438" s="171"/>
      <c r="C438"/>
      <c r="E438" s="82"/>
      <c r="F438" s="28"/>
      <c r="G438" s="20"/>
      <c r="H438" s="82"/>
      <c r="I438" t="s">
        <v>799</v>
      </c>
      <c r="J438" s="490"/>
      <c r="K438" s="490"/>
      <c r="L438" s="490"/>
      <c r="M438" s="490"/>
      <c r="N438" s="490"/>
      <c r="O438" s="490"/>
      <c r="P438" s="490"/>
      <c r="Q438" s="490"/>
      <c r="R438" s="477"/>
      <c r="S438" s="477"/>
      <c r="T438" s="477"/>
      <c r="U438" s="477"/>
      <c r="V438" s="477"/>
      <c r="W438" s="477"/>
      <c r="X438" s="477"/>
      <c r="Y438" s="1289"/>
      <c r="Z438" s="477"/>
      <c r="AA438" s="477"/>
      <c r="AB438" s="477"/>
      <c r="AC438" s="477">
        <v>0</v>
      </c>
      <c r="AD438" s="477">
        <v>-1511700</v>
      </c>
      <c r="AE438" s="477">
        <v>-1580000</v>
      </c>
      <c r="AF438" s="477">
        <v>-1619500</v>
      </c>
      <c r="AG438" s="477">
        <v>-1660000</v>
      </c>
      <c r="AH438" s="477">
        <v>-1701500</v>
      </c>
      <c r="AI438" s="477">
        <v>-1744000</v>
      </c>
      <c r="AJ438" s="477">
        <v>-1787600</v>
      </c>
      <c r="AK438" s="477">
        <v>-1832300</v>
      </c>
      <c r="AL438" s="477">
        <v>-1878100</v>
      </c>
      <c r="AM438" s="477">
        <v>-1925100</v>
      </c>
      <c r="AN438" s="477">
        <v>-1973200</v>
      </c>
      <c r="AO438" s="477">
        <v>-2022500</v>
      </c>
      <c r="AP438" s="477">
        <v>-2073100</v>
      </c>
      <c r="AQ438" s="477">
        <v>-2124900</v>
      </c>
      <c r="AR438" s="477">
        <v>-2178000</v>
      </c>
      <c r="AS438" s="477">
        <v>-2232500</v>
      </c>
    </row>
    <row r="439" spans="1:45" s="152" customFormat="1" ht="15.6" customHeight="1">
      <c r="A439" s="171"/>
      <c r="B439" s="171"/>
      <c r="C439"/>
      <c r="E439" s="82"/>
      <c r="F439"/>
      <c r="G439" s="20"/>
      <c r="H439" s="82"/>
      <c r="I439" t="s">
        <v>666</v>
      </c>
      <c r="J439" s="490"/>
      <c r="K439" s="490"/>
      <c r="L439" s="490"/>
      <c r="M439" s="490"/>
      <c r="N439" s="490"/>
      <c r="O439" s="490"/>
      <c r="P439" s="490"/>
      <c r="Q439" s="490"/>
      <c r="R439" s="477">
        <v>0</v>
      </c>
      <c r="S439" s="477"/>
      <c r="T439" s="477"/>
      <c r="U439" s="477"/>
      <c r="V439" s="477"/>
      <c r="W439" s="477">
        <v>0</v>
      </c>
      <c r="X439" s="477"/>
      <c r="Y439" s="1289"/>
      <c r="Z439" s="477"/>
      <c r="AA439" s="477"/>
      <c r="AB439" s="477"/>
      <c r="AC439" s="477">
        <v>0</v>
      </c>
      <c r="AD439" s="477">
        <v>-824400</v>
      </c>
      <c r="AE439" s="477">
        <v>-853700</v>
      </c>
      <c r="AF439" s="477">
        <v>-875000</v>
      </c>
      <c r="AG439" s="477">
        <v>-896900</v>
      </c>
      <c r="AH439" s="477">
        <v>-919400</v>
      </c>
      <c r="AI439" s="477">
        <v>-942300</v>
      </c>
      <c r="AJ439" s="477">
        <v>-965900</v>
      </c>
      <c r="AK439" s="477">
        <v>-990100</v>
      </c>
      <c r="AL439" s="477">
        <v>-1014900</v>
      </c>
      <c r="AM439" s="477">
        <v>-1040400</v>
      </c>
      <c r="AN439" s="477">
        <v>-1066400</v>
      </c>
      <c r="AO439" s="477">
        <v>-1093100</v>
      </c>
      <c r="AP439" s="477">
        <v>-1120400</v>
      </c>
      <c r="AQ439" s="477">
        <v>-1148400</v>
      </c>
      <c r="AR439" s="477">
        <v>-1177100</v>
      </c>
      <c r="AS439" s="477">
        <v>-1206500</v>
      </c>
    </row>
    <row r="440" spans="1:45" s="152" customFormat="1" ht="15.6" customHeight="1">
      <c r="A440" s="171"/>
      <c r="B440" s="171"/>
      <c r="C440"/>
      <c r="E440" s="82"/>
      <c r="F440"/>
      <c r="G440" s="20"/>
      <c r="H440" s="82"/>
      <c r="I440" t="s">
        <v>1818</v>
      </c>
      <c r="J440" s="490"/>
      <c r="K440" s="490"/>
      <c r="L440" s="490"/>
      <c r="M440" s="490"/>
      <c r="N440" s="490"/>
      <c r="O440" s="490"/>
      <c r="P440" s="490"/>
      <c r="Q440" s="490"/>
      <c r="R440" s="477">
        <v>0</v>
      </c>
      <c r="S440" s="477"/>
      <c r="T440" s="477"/>
      <c r="U440" s="477"/>
      <c r="V440" s="477"/>
      <c r="W440" s="477">
        <v>0</v>
      </c>
      <c r="X440" s="477"/>
      <c r="Y440" s="1289"/>
      <c r="Z440" s="477"/>
      <c r="AA440" s="477"/>
      <c r="AB440" s="477"/>
      <c r="AC440" s="477">
        <v>-708655.71039870323</v>
      </c>
      <c r="AD440" s="477">
        <v>-140500</v>
      </c>
      <c r="AE440" s="477">
        <v>-147800</v>
      </c>
      <c r="AF440" s="477">
        <v>-151500</v>
      </c>
      <c r="AG440" s="477">
        <v>-155300</v>
      </c>
      <c r="AH440" s="477">
        <v>-159200</v>
      </c>
      <c r="AI440" s="477">
        <v>-163200</v>
      </c>
      <c r="AJ440" s="477">
        <v>-167300</v>
      </c>
      <c r="AK440" s="477">
        <v>-171500</v>
      </c>
      <c r="AL440" s="477">
        <v>-175800</v>
      </c>
      <c r="AM440" s="477">
        <v>-180200</v>
      </c>
      <c r="AN440" s="477">
        <v>-184700</v>
      </c>
      <c r="AO440" s="477">
        <v>-189300</v>
      </c>
      <c r="AP440" s="477">
        <v>-194000</v>
      </c>
      <c r="AQ440" s="477">
        <v>-198900</v>
      </c>
      <c r="AR440" s="477">
        <v>-203900</v>
      </c>
      <c r="AS440" s="477">
        <v>-209000</v>
      </c>
    </row>
    <row r="441" spans="1:45" s="152" customFormat="1" ht="15.6" customHeight="1">
      <c r="A441" s="171"/>
      <c r="B441" s="171"/>
      <c r="C441"/>
      <c r="E441" s="82"/>
      <c r="F441"/>
      <c r="G441" s="20"/>
      <c r="H441" s="82"/>
      <c r="I441" t="s">
        <v>1819</v>
      </c>
      <c r="J441" s="490"/>
      <c r="K441" s="490"/>
      <c r="L441" s="490"/>
      <c r="M441" s="490"/>
      <c r="N441" s="490"/>
      <c r="O441" s="490"/>
      <c r="P441" s="490"/>
      <c r="Q441" s="490"/>
      <c r="R441" s="477">
        <v>0</v>
      </c>
      <c r="S441" s="477"/>
      <c r="T441" s="477"/>
      <c r="U441" s="477"/>
      <c r="V441" s="477"/>
      <c r="W441" s="477">
        <v>0</v>
      </c>
      <c r="X441" s="477"/>
      <c r="Y441" s="1289"/>
      <c r="Z441" s="477"/>
      <c r="AA441" s="477"/>
      <c r="AB441" s="477"/>
      <c r="AC441" s="477">
        <v>-3334774.620420468</v>
      </c>
      <c r="AD441" s="477">
        <v>-598300</v>
      </c>
      <c r="AE441" s="477">
        <v>-630100</v>
      </c>
      <c r="AF441" s="477">
        <v>-645900</v>
      </c>
      <c r="AG441" s="477">
        <v>-662000</v>
      </c>
      <c r="AH441" s="477">
        <v>-678600</v>
      </c>
      <c r="AI441" s="477">
        <v>-695600</v>
      </c>
      <c r="AJ441" s="477">
        <v>-713000</v>
      </c>
      <c r="AK441" s="477">
        <v>-730800</v>
      </c>
      <c r="AL441" s="477">
        <v>-749100</v>
      </c>
      <c r="AM441" s="477">
        <v>-767800</v>
      </c>
      <c r="AN441" s="477">
        <v>-787000</v>
      </c>
      <c r="AO441" s="477">
        <v>-806700</v>
      </c>
      <c r="AP441" s="477">
        <v>-826900</v>
      </c>
      <c r="AQ441" s="477">
        <v>-847600</v>
      </c>
      <c r="AR441" s="477">
        <v>-868800</v>
      </c>
      <c r="AS441" s="477">
        <v>-890500</v>
      </c>
    </row>
    <row r="442" spans="1:45" s="152" customFormat="1" ht="15.6" customHeight="1">
      <c r="A442" s="171"/>
      <c r="B442" s="171"/>
      <c r="C442"/>
      <c r="E442" s="82"/>
      <c r="F442"/>
      <c r="G442" s="20"/>
      <c r="H442" s="82"/>
      <c r="I442" t="s">
        <v>800</v>
      </c>
      <c r="J442" s="490"/>
      <c r="K442" s="490"/>
      <c r="L442" s="490"/>
      <c r="M442" s="490"/>
      <c r="N442" s="490"/>
      <c r="O442" s="490"/>
      <c r="P442" s="490"/>
      <c r="Q442" s="490"/>
      <c r="R442" s="477">
        <v>0</v>
      </c>
      <c r="S442" s="477"/>
      <c r="T442" s="477"/>
      <c r="U442" s="477"/>
      <c r="V442" s="477"/>
      <c r="W442" s="477">
        <v>0</v>
      </c>
      <c r="X442" s="477"/>
      <c r="Y442" s="1289"/>
      <c r="Z442" s="477"/>
      <c r="AA442" s="477"/>
      <c r="AB442" s="477"/>
      <c r="AC442" s="477">
        <v>0</v>
      </c>
      <c r="AD442" s="477">
        <v>-796000</v>
      </c>
      <c r="AE442" s="477">
        <v>-823500</v>
      </c>
      <c r="AF442" s="477">
        <v>-844200</v>
      </c>
      <c r="AG442" s="477">
        <v>-865300</v>
      </c>
      <c r="AH442" s="477">
        <v>-886900</v>
      </c>
      <c r="AI442" s="477">
        <v>-909000</v>
      </c>
      <c r="AJ442" s="477">
        <v>-931700</v>
      </c>
      <c r="AK442" s="477">
        <v>-955000</v>
      </c>
      <c r="AL442" s="477">
        <v>-978800</v>
      </c>
      <c r="AM442" s="477">
        <v>-1003300</v>
      </c>
      <c r="AN442" s="477">
        <v>-1028400</v>
      </c>
      <c r="AO442" s="477">
        <v>-1054100</v>
      </c>
      <c r="AP442" s="477">
        <v>-1080400</v>
      </c>
      <c r="AQ442" s="477">
        <v>-1107400</v>
      </c>
      <c r="AR442" s="477">
        <v>-1135000</v>
      </c>
      <c r="AS442" s="477">
        <v>-1163400</v>
      </c>
    </row>
    <row r="443" spans="1:45" s="152" customFormat="1" ht="15.6" customHeight="1">
      <c r="A443" s="171"/>
      <c r="B443" s="171"/>
      <c r="C443"/>
      <c r="E443" s="82"/>
      <c r="F443" s="28"/>
      <c r="G443" s="20"/>
      <c r="H443" s="82"/>
      <c r="I443" t="s">
        <v>1820</v>
      </c>
      <c r="J443" s="490"/>
      <c r="K443" s="490"/>
      <c r="L443" s="490"/>
      <c r="M443" s="490"/>
      <c r="N443" s="490"/>
      <c r="O443" s="490"/>
      <c r="P443" s="490"/>
      <c r="Q443" s="490"/>
      <c r="R443" s="477">
        <v>0</v>
      </c>
      <c r="S443" s="477"/>
      <c r="T443" s="477"/>
      <c r="U443" s="477"/>
      <c r="V443" s="477"/>
      <c r="W443" s="477">
        <v>0</v>
      </c>
      <c r="X443" s="477"/>
      <c r="Y443" s="1289"/>
      <c r="Z443" s="477"/>
      <c r="AA443" s="477"/>
      <c r="AB443" s="477"/>
      <c r="AC443" s="477">
        <v>-1660995.4358820678</v>
      </c>
      <c r="AD443" s="477">
        <v>-670500</v>
      </c>
      <c r="AE443" s="477">
        <v>-699100</v>
      </c>
      <c r="AF443" s="477">
        <v>-716500</v>
      </c>
      <c r="AG443" s="477">
        <v>-734400</v>
      </c>
      <c r="AH443" s="477">
        <v>-752700</v>
      </c>
      <c r="AI443" s="477">
        <v>-771500</v>
      </c>
      <c r="AJ443" s="477">
        <v>-790800</v>
      </c>
      <c r="AK443" s="477">
        <v>-810600</v>
      </c>
      <c r="AL443" s="477">
        <v>-830900</v>
      </c>
      <c r="AM443" s="477">
        <v>-851600</v>
      </c>
      <c r="AN443" s="477">
        <v>-872900</v>
      </c>
      <c r="AO443" s="477">
        <v>-894700</v>
      </c>
      <c r="AP443" s="477">
        <v>-917100</v>
      </c>
      <c r="AQ443" s="477">
        <v>-939900</v>
      </c>
      <c r="AR443" s="477">
        <v>-963400</v>
      </c>
      <c r="AS443" s="477">
        <v>-987500</v>
      </c>
    </row>
    <row r="444" spans="1:45" s="152" customFormat="1" ht="15.6" customHeight="1">
      <c r="A444" s="171"/>
      <c r="B444" s="171"/>
      <c r="C444"/>
      <c r="E444" s="82"/>
      <c r="F444" s="28"/>
      <c r="G444" s="20"/>
      <c r="H444" s="82"/>
      <c r="I444" t="s">
        <v>655</v>
      </c>
      <c r="J444" s="490"/>
      <c r="K444" s="490"/>
      <c r="L444" s="490"/>
      <c r="M444" s="490"/>
      <c r="N444" s="490"/>
      <c r="O444" s="490"/>
      <c r="P444" s="490"/>
      <c r="Q444" s="490"/>
      <c r="R444" s="477"/>
      <c r="S444" s="477"/>
      <c r="T444" s="477"/>
      <c r="U444" s="477"/>
      <c r="V444" s="477"/>
      <c r="W444" s="477">
        <v>0</v>
      </c>
      <c r="X444" s="477"/>
      <c r="Y444" s="1289"/>
      <c r="Z444" s="477"/>
      <c r="AA444" s="477"/>
      <c r="AB444" s="477"/>
      <c r="AC444" s="477">
        <v>-3021919.6242341013</v>
      </c>
      <c r="AD444" s="477">
        <v>-569800</v>
      </c>
      <c r="AE444" s="477">
        <v>-586900</v>
      </c>
      <c r="AF444" s="477">
        <v>-601600</v>
      </c>
      <c r="AG444" s="477">
        <v>-616600</v>
      </c>
      <c r="AH444" s="477">
        <v>-632000</v>
      </c>
      <c r="AI444" s="477">
        <v>-647800</v>
      </c>
      <c r="AJ444" s="477">
        <v>-664000</v>
      </c>
      <c r="AK444" s="477">
        <v>-680600</v>
      </c>
      <c r="AL444" s="477">
        <v>-697600</v>
      </c>
      <c r="AM444" s="477">
        <v>-715000</v>
      </c>
      <c r="AN444" s="477">
        <v>-732900</v>
      </c>
      <c r="AO444" s="477">
        <v>-751200</v>
      </c>
      <c r="AP444" s="477">
        <v>-770000</v>
      </c>
      <c r="AQ444" s="477">
        <v>-789300</v>
      </c>
      <c r="AR444" s="477">
        <v>-809000</v>
      </c>
      <c r="AS444" s="477">
        <v>-829200</v>
      </c>
    </row>
    <row r="445" spans="1:45" s="152" customFormat="1" ht="15.6" customHeight="1">
      <c r="A445" s="171"/>
      <c r="B445" s="171"/>
      <c r="C445"/>
      <c r="E445" s="82"/>
      <c r="F445" s="28"/>
      <c r="G445" s="20"/>
      <c r="H445" s="82"/>
      <c r="I445" t="s">
        <v>806</v>
      </c>
      <c r="J445" s="490"/>
      <c r="K445" s="490"/>
      <c r="L445" s="490"/>
      <c r="M445" s="490"/>
      <c r="N445" s="490"/>
      <c r="O445" s="490"/>
      <c r="P445" s="490"/>
      <c r="Q445" s="490"/>
      <c r="R445" s="477"/>
      <c r="S445" s="477"/>
      <c r="T445" s="477"/>
      <c r="U445" s="477"/>
      <c r="V445" s="477"/>
      <c r="W445" s="477">
        <v>0</v>
      </c>
      <c r="X445" s="477"/>
      <c r="Y445" s="1289"/>
      <c r="Z445" s="477"/>
      <c r="AA445" s="477"/>
      <c r="AB445" s="477"/>
      <c r="AC445" s="477">
        <v>0</v>
      </c>
      <c r="AD445" s="477">
        <v>-258300</v>
      </c>
      <c r="AE445" s="477">
        <v>-265900</v>
      </c>
      <c r="AF445" s="477">
        <v>-272500</v>
      </c>
      <c r="AG445" s="477">
        <v>-279300</v>
      </c>
      <c r="AH445" s="477">
        <v>-286300</v>
      </c>
      <c r="AI445" s="477">
        <v>-293500</v>
      </c>
      <c r="AJ445" s="477">
        <v>-300800</v>
      </c>
      <c r="AK445" s="477">
        <v>-308300</v>
      </c>
      <c r="AL445" s="477">
        <v>-316000</v>
      </c>
      <c r="AM445" s="477">
        <v>-323900</v>
      </c>
      <c r="AN445" s="477">
        <v>-332000</v>
      </c>
      <c r="AO445" s="477">
        <v>-340300</v>
      </c>
      <c r="AP445" s="477">
        <v>-348800</v>
      </c>
      <c r="AQ445" s="477">
        <v>-357500</v>
      </c>
      <c r="AR445" s="477">
        <v>-366400</v>
      </c>
      <c r="AS445" s="477">
        <v>-375600</v>
      </c>
    </row>
    <row r="446" spans="1:45" s="152" customFormat="1" ht="15.6" customHeight="1">
      <c r="A446" s="171"/>
      <c r="B446" s="171"/>
      <c r="C446"/>
      <c r="E446" s="82"/>
      <c r="F446" s="19"/>
      <c r="G446" s="82"/>
      <c r="H446" s="82"/>
      <c r="I446" s="19" t="s">
        <v>38</v>
      </c>
      <c r="J446" s="1301"/>
      <c r="K446" s="1301"/>
      <c r="L446" s="1301"/>
      <c r="M446" s="1301"/>
      <c r="N446" s="1301"/>
      <c r="O446" s="1301"/>
      <c r="P446" s="1301"/>
      <c r="Q446" s="1301"/>
      <c r="R446" s="519" t="e">
        <v>#REF!</v>
      </c>
      <c r="S446" s="519"/>
      <c r="T446" s="519"/>
      <c r="U446" s="519"/>
      <c r="V446" s="519"/>
      <c r="W446" s="519">
        <v>0</v>
      </c>
      <c r="X446" s="519"/>
      <c r="Y446" s="1289"/>
      <c r="Z446" s="519"/>
      <c r="AA446" s="519"/>
      <c r="AB446" s="519"/>
      <c r="AC446" s="519">
        <v>-23196161.486328471</v>
      </c>
      <c r="AD446" s="519">
        <v>-18744258.265199997</v>
      </c>
      <c r="AE446" s="519">
        <v>-19547744.201700002</v>
      </c>
      <c r="AF446" s="519">
        <v>-20036400</v>
      </c>
      <c r="AG446" s="519">
        <v>-20537300</v>
      </c>
      <c r="AH446" s="519">
        <v>-21050800</v>
      </c>
      <c r="AI446" s="519">
        <v>-21577200</v>
      </c>
      <c r="AJ446" s="519">
        <v>-22116900</v>
      </c>
      <c r="AK446" s="519">
        <v>-22670000</v>
      </c>
      <c r="AL446" s="519">
        <v>-23237000</v>
      </c>
      <c r="AM446" s="519">
        <v>-23818100</v>
      </c>
      <c r="AN446" s="519">
        <v>-24413400</v>
      </c>
      <c r="AO446" s="519">
        <v>-25023800</v>
      </c>
      <c r="AP446" s="519">
        <v>-25649400</v>
      </c>
      <c r="AQ446" s="519">
        <v>-26290300</v>
      </c>
      <c r="AR446" s="519">
        <v>-26947600</v>
      </c>
      <c r="AS446" s="519">
        <v>-27621500</v>
      </c>
    </row>
    <row r="447" spans="1:45" s="152" customFormat="1" ht="15.6" customHeight="1">
      <c r="A447" s="171"/>
      <c r="B447" s="171">
        <v>0</v>
      </c>
      <c r="C447"/>
      <c r="E447" s="82"/>
      <c r="F447" s="490"/>
      <c r="G447" s="20"/>
      <c r="H447" s="82"/>
      <c r="I447" s="490" t="s">
        <v>42</v>
      </c>
      <c r="J447" s="490"/>
      <c r="K447" s="490"/>
      <c r="L447" s="490"/>
      <c r="M447" s="490"/>
      <c r="N447" s="490"/>
      <c r="O447" s="490"/>
      <c r="P447" s="490"/>
      <c r="Q447" s="490"/>
      <c r="R447" s="477" t="e">
        <v>#REF!</v>
      </c>
      <c r="S447" s="477"/>
      <c r="T447" s="477"/>
      <c r="U447" s="477"/>
      <c r="V447" s="477"/>
      <c r="W447" s="477">
        <v>0</v>
      </c>
      <c r="X447" s="477"/>
      <c r="Y447" s="1289"/>
      <c r="Z447" s="477"/>
      <c r="AA447" s="477"/>
      <c r="AB447" s="477"/>
      <c r="AC447" s="477">
        <v>0</v>
      </c>
      <c r="AD447" s="477">
        <v>0</v>
      </c>
      <c r="AE447" s="477">
        <v>0</v>
      </c>
      <c r="AF447" s="477">
        <v>0</v>
      </c>
      <c r="AG447" s="477">
        <v>0</v>
      </c>
      <c r="AH447" s="477">
        <v>0</v>
      </c>
      <c r="AI447" s="477">
        <v>0</v>
      </c>
      <c r="AJ447" s="477">
        <v>0</v>
      </c>
      <c r="AK447" s="477">
        <v>0</v>
      </c>
      <c r="AL447" s="477">
        <v>0</v>
      </c>
      <c r="AM447" s="477">
        <v>0</v>
      </c>
      <c r="AN447" s="477">
        <v>0</v>
      </c>
      <c r="AO447" s="477">
        <v>0</v>
      </c>
      <c r="AP447" s="477">
        <v>0</v>
      </c>
      <c r="AQ447" s="477">
        <v>0</v>
      </c>
      <c r="AR447" s="477">
        <v>0</v>
      </c>
      <c r="AS447" s="477">
        <v>0</v>
      </c>
    </row>
    <row r="448" spans="1:45" s="152" customFormat="1" ht="15.6" customHeight="1">
      <c r="A448" s="171"/>
      <c r="B448" s="171"/>
      <c r="C448"/>
      <c r="E448" s="82"/>
      <c r="F448" s="490"/>
      <c r="G448" s="20"/>
      <c r="H448" s="82"/>
      <c r="I448" s="490"/>
      <c r="J448" s="490"/>
      <c r="K448" s="490"/>
      <c r="L448" s="490"/>
      <c r="M448" s="490"/>
      <c r="N448" s="490"/>
      <c r="O448" s="490"/>
      <c r="P448" s="490"/>
      <c r="Q448" s="490"/>
      <c r="R448" s="477"/>
      <c r="S448" s="490"/>
      <c r="T448" s="490"/>
      <c r="U448" s="661"/>
      <c r="V448" s="661"/>
      <c r="W448" s="490"/>
      <c r="X448" s="661"/>
      <c r="Y448" s="1289"/>
      <c r="Z448" s="490"/>
      <c r="AA448" s="490"/>
      <c r="AB448" s="490"/>
      <c r="AC448" s="490"/>
      <c r="AD448" s="490"/>
      <c r="AE448" s="490"/>
      <c r="AF448" s="490"/>
      <c r="AG448" s="490"/>
      <c r="AH448" s="490"/>
      <c r="AI448" s="490"/>
      <c r="AJ448" s="490"/>
      <c r="AK448" s="490"/>
      <c r="AL448" s="490"/>
      <c r="AM448" s="490"/>
      <c r="AN448" s="490"/>
      <c r="AO448" s="490"/>
      <c r="AP448" s="490"/>
      <c r="AQ448" s="490"/>
      <c r="AR448" s="490"/>
      <c r="AS448" s="490"/>
    </row>
    <row r="449" spans="1:45" s="152" customFormat="1" ht="15.6" customHeight="1">
      <c r="A449" s="171"/>
      <c r="B449" s="171"/>
      <c r="C449"/>
      <c r="E449" s="82"/>
      <c r="F449" s="490"/>
      <c r="G449" s="20"/>
      <c r="H449" s="82" t="s">
        <v>1821</v>
      </c>
      <c r="I449" s="490"/>
      <c r="J449" s="490"/>
      <c r="K449" s="490"/>
      <c r="L449" s="490"/>
      <c r="M449" s="490"/>
      <c r="N449" s="490"/>
      <c r="O449" s="490"/>
      <c r="P449" s="490"/>
      <c r="Q449" s="490"/>
      <c r="R449" s="477"/>
      <c r="S449" s="490"/>
      <c r="T449" s="490"/>
      <c r="U449" s="661"/>
      <c r="V449" s="661"/>
      <c r="W449" s="490"/>
      <c r="X449" s="661"/>
      <c r="Y449" s="1289"/>
      <c r="Z449" s="490"/>
      <c r="AA449" s="490"/>
      <c r="AB449" s="490"/>
      <c r="AC449" s="490"/>
      <c r="AD449" s="490"/>
      <c r="AE449" s="490"/>
      <c r="AF449" s="490"/>
      <c r="AG449" s="490"/>
      <c r="AH449" s="490"/>
      <c r="AI449" s="490"/>
      <c r="AJ449" s="490"/>
      <c r="AK449" s="490"/>
      <c r="AL449" s="490"/>
      <c r="AM449" s="490"/>
      <c r="AN449" s="490"/>
      <c r="AO449" s="490"/>
      <c r="AP449" s="490"/>
      <c r="AQ449" s="490"/>
      <c r="AR449" s="490"/>
      <c r="AS449" s="490"/>
    </row>
    <row r="450" spans="1:45" s="152" customFormat="1" ht="15.6" customHeight="1">
      <c r="A450" s="171"/>
      <c r="B450" s="171"/>
      <c r="C450"/>
      <c r="E450" s="20"/>
      <c r="F450"/>
      <c r="G450" s="20"/>
      <c r="H450" s="20"/>
      <c r="I450" t="s">
        <v>1788</v>
      </c>
      <c r="J450" s="490"/>
      <c r="K450" s="490"/>
      <c r="L450" s="490"/>
      <c r="M450" s="490"/>
      <c r="N450" s="490"/>
      <c r="O450" s="490"/>
      <c r="P450" s="490"/>
      <c r="Q450" s="490"/>
      <c r="R450" s="477">
        <v>0</v>
      </c>
      <c r="S450" s="477"/>
      <c r="T450" s="477"/>
      <c r="U450" s="477"/>
      <c r="V450" s="477"/>
      <c r="W450" s="477">
        <v>0</v>
      </c>
      <c r="X450" s="477"/>
      <c r="Y450" s="1289"/>
      <c r="Z450" s="477"/>
      <c r="AA450" s="477"/>
      <c r="AB450" s="477"/>
      <c r="AC450" s="477">
        <v>209327600.9774273</v>
      </c>
      <c r="AD450" s="477">
        <v>226407273.60078663</v>
      </c>
      <c r="AE450" s="477">
        <v>233203003.75063673</v>
      </c>
      <c r="AF450" s="477">
        <v>239614000</v>
      </c>
      <c r="AG450" s="477">
        <v>248846400</v>
      </c>
      <c r="AH450" s="477">
        <v>258826700</v>
      </c>
      <c r="AI450" s="477">
        <v>269363600</v>
      </c>
      <c r="AJ450" s="477">
        <v>278729000</v>
      </c>
      <c r="AK450" s="477">
        <v>287622200</v>
      </c>
      <c r="AL450" s="477">
        <v>296768200</v>
      </c>
      <c r="AM450" s="477">
        <v>306261000</v>
      </c>
      <c r="AN450" s="477">
        <v>316195800</v>
      </c>
      <c r="AO450" s="477">
        <v>326562700</v>
      </c>
      <c r="AP450" s="477">
        <v>337225000</v>
      </c>
      <c r="AQ450" s="477">
        <v>348301400</v>
      </c>
      <c r="AR450" s="477">
        <v>359808800</v>
      </c>
      <c r="AS450" s="477">
        <v>371767000</v>
      </c>
    </row>
    <row r="451" spans="1:45" s="152" customFormat="1" ht="15.6" customHeight="1">
      <c r="A451" s="171"/>
      <c r="B451" s="171"/>
      <c r="C451"/>
      <c r="E451" s="20"/>
      <c r="F451"/>
      <c r="G451" s="20"/>
      <c r="H451" s="20"/>
      <c r="I451" t="s">
        <v>1816</v>
      </c>
      <c r="J451" s="490"/>
      <c r="K451" s="490"/>
      <c r="L451" s="490"/>
      <c r="M451" s="490"/>
      <c r="N451" s="490"/>
      <c r="O451" s="490"/>
      <c r="P451" s="490"/>
      <c r="Q451" s="490"/>
      <c r="R451" s="477">
        <v>0</v>
      </c>
      <c r="S451" s="477"/>
      <c r="T451" s="477"/>
      <c r="U451" s="477"/>
      <c r="V451" s="477"/>
      <c r="W451" s="477">
        <v>0</v>
      </c>
      <c r="X451" s="477"/>
      <c r="Y451" s="1289"/>
      <c r="Z451" s="477"/>
      <c r="AA451" s="477"/>
      <c r="AB451" s="477"/>
      <c r="AC451" s="477">
        <v>587061.44992335595</v>
      </c>
      <c r="AD451" s="477">
        <v>1070146.4675465401</v>
      </c>
      <c r="AE451" s="477">
        <v>1092600.28888046</v>
      </c>
      <c r="AF451" s="477">
        <v>1132200</v>
      </c>
      <c r="AG451" s="477">
        <v>1180500</v>
      </c>
      <c r="AH451" s="477">
        <v>1231400</v>
      </c>
      <c r="AI451" s="477">
        <v>1284000</v>
      </c>
      <c r="AJ451" s="477">
        <v>1328200</v>
      </c>
      <c r="AK451" s="477">
        <v>1373800</v>
      </c>
      <c r="AL451" s="477">
        <v>1421100</v>
      </c>
      <c r="AM451" s="477">
        <v>1470400</v>
      </c>
      <c r="AN451" s="477">
        <v>1521700</v>
      </c>
      <c r="AO451" s="477">
        <v>1575100</v>
      </c>
      <c r="AP451" s="477">
        <v>1630800</v>
      </c>
      <c r="AQ451" s="477">
        <v>1688800</v>
      </c>
      <c r="AR451" s="477">
        <v>1749200</v>
      </c>
      <c r="AS451" s="477">
        <v>1812000</v>
      </c>
    </row>
    <row r="452" spans="1:45" s="152" customFormat="1" ht="15.6" customHeight="1">
      <c r="A452" s="171"/>
      <c r="B452" s="171"/>
      <c r="C452"/>
      <c r="E452" s="20"/>
      <c r="F452"/>
      <c r="G452" s="20"/>
      <c r="H452" s="20"/>
      <c r="I452" t="s">
        <v>1817</v>
      </c>
      <c r="J452" s="490"/>
      <c r="K452" s="490"/>
      <c r="L452" s="490"/>
      <c r="M452" s="490"/>
      <c r="N452" s="490"/>
      <c r="O452" s="490"/>
      <c r="P452" s="490"/>
      <c r="Q452" s="490"/>
      <c r="R452" s="477">
        <v>0</v>
      </c>
      <c r="S452" s="477"/>
      <c r="T452" s="477"/>
      <c r="U452" s="477"/>
      <c r="V452" s="477"/>
      <c r="W452" s="477">
        <v>0</v>
      </c>
      <c r="X452" s="477"/>
      <c r="Y452" s="1289"/>
      <c r="Z452" s="477"/>
      <c r="AA452" s="477"/>
      <c r="AB452" s="477"/>
      <c r="AC452" s="477">
        <v>8649940.1954777241</v>
      </c>
      <c r="AD452" s="477">
        <v>9666529.1363066696</v>
      </c>
      <c r="AE452" s="477">
        <v>10139656.558149999</v>
      </c>
      <c r="AF452" s="477">
        <v>10507800</v>
      </c>
      <c r="AG452" s="477">
        <v>10956400</v>
      </c>
      <c r="AH452" s="477">
        <v>11430600</v>
      </c>
      <c r="AI452" s="477">
        <v>11919800</v>
      </c>
      <c r="AJ452" s="477">
        <v>12330000</v>
      </c>
      <c r="AK452" s="477">
        <v>12754600</v>
      </c>
      <c r="AL452" s="477">
        <v>13194200</v>
      </c>
      <c r="AM452" s="477">
        <v>13652400</v>
      </c>
      <c r="AN452" s="477">
        <v>14129900</v>
      </c>
      <c r="AO452" s="477">
        <v>14627200</v>
      </c>
      <c r="AP452" s="477">
        <v>15145200</v>
      </c>
      <c r="AQ452" s="477">
        <v>15684600</v>
      </c>
      <c r="AR452" s="477">
        <v>16246200</v>
      </c>
      <c r="AS452" s="477">
        <v>16830700</v>
      </c>
    </row>
    <row r="453" spans="1:45" s="152" customFormat="1" ht="15.6" customHeight="1">
      <c r="A453" s="171"/>
      <c r="B453" s="171"/>
      <c r="C453"/>
      <c r="E453" s="20"/>
      <c r="F453" s="28"/>
      <c r="G453" s="20"/>
      <c r="H453" s="20"/>
      <c r="I453" t="s">
        <v>794</v>
      </c>
      <c r="J453" s="490"/>
      <c r="K453" s="490"/>
      <c r="L453" s="490"/>
      <c r="M453" s="490"/>
      <c r="N453" s="490"/>
      <c r="O453" s="490"/>
      <c r="P453" s="490"/>
      <c r="Q453" s="490"/>
      <c r="R453" s="477" t="e">
        <v>#REF!</v>
      </c>
      <c r="S453" s="477"/>
      <c r="T453" s="477"/>
      <c r="U453" s="477"/>
      <c r="V453" s="477"/>
      <c r="W453" s="477">
        <v>0</v>
      </c>
      <c r="X453" s="477"/>
      <c r="Y453" s="1289"/>
      <c r="Z453" s="477"/>
      <c r="AA453" s="477"/>
      <c r="AB453" s="477"/>
      <c r="AC453" s="477">
        <v>51636731.985383794</v>
      </c>
      <c r="AD453" s="477">
        <v>58224228.291200005</v>
      </c>
      <c r="AE453" s="477">
        <v>60216628.795100003</v>
      </c>
      <c r="AF453" s="477">
        <v>62303300</v>
      </c>
      <c r="AG453" s="477">
        <v>64804000</v>
      </c>
      <c r="AH453" s="477">
        <v>67440000</v>
      </c>
      <c r="AI453" s="477">
        <v>70157900</v>
      </c>
      <c r="AJ453" s="477">
        <v>72480800</v>
      </c>
      <c r="AK453" s="477">
        <v>74883200</v>
      </c>
      <c r="AL453" s="477">
        <v>77367800</v>
      </c>
      <c r="AM453" s="477">
        <v>79952900</v>
      </c>
      <c r="AN453" s="477">
        <v>82641900</v>
      </c>
      <c r="AO453" s="477">
        <v>85438600</v>
      </c>
      <c r="AP453" s="477">
        <v>88347000</v>
      </c>
      <c r="AQ453" s="477">
        <v>91370800</v>
      </c>
      <c r="AR453" s="477">
        <v>94514500</v>
      </c>
      <c r="AS453" s="477">
        <v>97782500</v>
      </c>
    </row>
    <row r="454" spans="1:45" s="152" customFormat="1" ht="15.6" customHeight="1">
      <c r="A454" s="171"/>
      <c r="B454" s="171"/>
      <c r="C454"/>
      <c r="E454" s="20"/>
      <c r="F454" s="28"/>
      <c r="G454" s="20"/>
      <c r="H454" s="20"/>
      <c r="I454" t="s">
        <v>799</v>
      </c>
      <c r="J454" s="490"/>
      <c r="K454" s="490"/>
      <c r="L454" s="490"/>
      <c r="M454" s="490"/>
      <c r="N454" s="490"/>
      <c r="O454" s="490"/>
      <c r="P454" s="490"/>
      <c r="Q454" s="490"/>
      <c r="R454" s="477"/>
      <c r="S454" s="477"/>
      <c r="T454" s="477"/>
      <c r="U454" s="477"/>
      <c r="V454" s="477"/>
      <c r="W454" s="477"/>
      <c r="X454" s="477"/>
      <c r="Y454" s="1289"/>
      <c r="Z454" s="477"/>
      <c r="AA454" s="477"/>
      <c r="AB454" s="477"/>
      <c r="AC454" s="477">
        <v>25526965.892506275</v>
      </c>
      <c r="AD454" s="477">
        <v>33385147.385413323</v>
      </c>
      <c r="AE454" s="477">
        <v>34477444.611325011</v>
      </c>
      <c r="AF454" s="477">
        <v>35731700</v>
      </c>
      <c r="AG454" s="477">
        <v>37261500</v>
      </c>
      <c r="AH454" s="477">
        <v>38878600</v>
      </c>
      <c r="AI454" s="477">
        <v>40547000</v>
      </c>
      <c r="AJ454" s="477">
        <v>41944600</v>
      </c>
      <c r="AK454" s="477">
        <v>43391700</v>
      </c>
      <c r="AL454" s="477">
        <v>44889900</v>
      </c>
      <c r="AM454" s="477">
        <v>46451400</v>
      </c>
      <c r="AN454" s="477">
        <v>48078600</v>
      </c>
      <c r="AO454" s="477">
        <v>49773700</v>
      </c>
      <c r="AP454" s="477">
        <v>51539300</v>
      </c>
      <c r="AQ454" s="477">
        <v>53378100</v>
      </c>
      <c r="AR454" s="477">
        <v>55292600</v>
      </c>
      <c r="AS454" s="477">
        <v>57285800</v>
      </c>
    </row>
    <row r="455" spans="1:45" s="152" customFormat="1" ht="15.6" customHeight="1">
      <c r="A455" s="171"/>
      <c r="B455" s="171"/>
      <c r="C455"/>
      <c r="E455" s="20"/>
      <c r="F455"/>
      <c r="G455" s="20"/>
      <c r="H455" s="20"/>
      <c r="I455" t="s">
        <v>666</v>
      </c>
      <c r="J455" s="490"/>
      <c r="K455" s="490"/>
      <c r="L455" s="490"/>
      <c r="M455" s="490"/>
      <c r="N455" s="490"/>
      <c r="O455" s="490"/>
      <c r="P455" s="490"/>
      <c r="Q455" s="490"/>
      <c r="R455" s="477">
        <v>0</v>
      </c>
      <c r="S455" s="477"/>
      <c r="T455" s="477"/>
      <c r="U455" s="477"/>
      <c r="V455" s="477"/>
      <c r="W455" s="477">
        <v>0</v>
      </c>
      <c r="X455" s="477"/>
      <c r="Y455" s="1289"/>
      <c r="Z455" s="477"/>
      <c r="AA455" s="477"/>
      <c r="AB455" s="477"/>
      <c r="AC455" s="477">
        <v>15853929.409214789</v>
      </c>
      <c r="AD455" s="477">
        <v>18207719.147712</v>
      </c>
      <c r="AE455" s="477">
        <v>18628877.413258001</v>
      </c>
      <c r="AF455" s="477">
        <v>19231300</v>
      </c>
      <c r="AG455" s="477">
        <v>19933900</v>
      </c>
      <c r="AH455" s="477">
        <v>20671500</v>
      </c>
      <c r="AI455" s="477">
        <v>21431100</v>
      </c>
      <c r="AJ455" s="477">
        <v>22100900</v>
      </c>
      <c r="AK455" s="477">
        <v>22792300</v>
      </c>
      <c r="AL455" s="477">
        <v>23506400</v>
      </c>
      <c r="AM455" s="477">
        <v>24247200</v>
      </c>
      <c r="AN455" s="477">
        <v>25015800</v>
      </c>
      <c r="AO455" s="477">
        <v>25813200</v>
      </c>
      <c r="AP455" s="477">
        <v>26640400</v>
      </c>
      <c r="AQ455" s="477">
        <v>27498400</v>
      </c>
      <c r="AR455" s="477">
        <v>28388200</v>
      </c>
      <c r="AS455" s="477">
        <v>29310900</v>
      </c>
    </row>
    <row r="456" spans="1:45" s="152" customFormat="1" ht="15.6" customHeight="1">
      <c r="A456" s="171"/>
      <c r="B456" s="171"/>
      <c r="C456"/>
      <c r="E456" s="20"/>
      <c r="F456"/>
      <c r="G456" s="20"/>
      <c r="H456" s="20"/>
      <c r="I456" t="s">
        <v>1818</v>
      </c>
      <c r="J456" s="490"/>
      <c r="K456" s="490"/>
      <c r="L456" s="490"/>
      <c r="M456" s="490"/>
      <c r="N456" s="490"/>
      <c r="O456" s="490"/>
      <c r="P456" s="490"/>
      <c r="Q456" s="490"/>
      <c r="R456" s="477">
        <v>0</v>
      </c>
      <c r="S456" s="477"/>
      <c r="T456" s="477"/>
      <c r="U456" s="477"/>
      <c r="V456" s="477"/>
      <c r="W456" s="477">
        <v>0</v>
      </c>
      <c r="X456" s="477"/>
      <c r="Y456" s="1289"/>
      <c r="Z456" s="477"/>
      <c r="AA456" s="477"/>
      <c r="AB456" s="477"/>
      <c r="AC456" s="477">
        <v>2734632.1253603995</v>
      </c>
      <c r="AD456" s="477">
        <v>3101945.398</v>
      </c>
      <c r="AE456" s="477">
        <v>3224888.1122000003</v>
      </c>
      <c r="AF456" s="477">
        <v>3341500</v>
      </c>
      <c r="AG456" s="477">
        <v>3483500</v>
      </c>
      <c r="AH456" s="477">
        <v>3633500</v>
      </c>
      <c r="AI456" s="477">
        <v>3788200</v>
      </c>
      <c r="AJ456" s="477">
        <v>3918100</v>
      </c>
      <c r="AK456" s="477">
        <v>4052600</v>
      </c>
      <c r="AL456" s="477">
        <v>4191900</v>
      </c>
      <c r="AM456" s="477">
        <v>4337000</v>
      </c>
      <c r="AN456" s="477">
        <v>4488200</v>
      </c>
      <c r="AO456" s="477">
        <v>4645600</v>
      </c>
      <c r="AP456" s="477">
        <v>4809500</v>
      </c>
      <c r="AQ456" s="477">
        <v>4980200</v>
      </c>
      <c r="AR456" s="477">
        <v>5157900</v>
      </c>
      <c r="AS456" s="477">
        <v>5342900</v>
      </c>
    </row>
    <row r="457" spans="1:45" s="152" customFormat="1" ht="15.6" customHeight="1">
      <c r="A457" s="171"/>
      <c r="B457" s="171"/>
      <c r="C457"/>
      <c r="E457" s="20"/>
      <c r="F457"/>
      <c r="G457" s="20"/>
      <c r="H457" s="20"/>
      <c r="I457" t="s">
        <v>1819</v>
      </c>
      <c r="J457" s="490"/>
      <c r="K457" s="490"/>
      <c r="L457" s="490"/>
      <c r="M457" s="490"/>
      <c r="N457" s="490"/>
      <c r="O457" s="490"/>
      <c r="P457" s="490"/>
      <c r="Q457" s="490"/>
      <c r="R457" s="477">
        <v>0</v>
      </c>
      <c r="S457" s="477"/>
      <c r="T457" s="477"/>
      <c r="U457" s="477"/>
      <c r="V457" s="477"/>
      <c r="W457" s="477">
        <v>0</v>
      </c>
      <c r="X457" s="477"/>
      <c r="Y457" s="1289"/>
      <c r="Z457" s="477"/>
      <c r="AA457" s="477"/>
      <c r="AB457" s="477"/>
      <c r="AC457" s="477">
        <v>14424726.129202187</v>
      </c>
      <c r="AD457" s="477">
        <v>13212332.047733329</v>
      </c>
      <c r="AE457" s="477">
        <v>13748929.2336</v>
      </c>
      <c r="AF457" s="477">
        <v>14217300</v>
      </c>
      <c r="AG457" s="477">
        <v>14775000</v>
      </c>
      <c r="AH457" s="477">
        <v>15362200</v>
      </c>
      <c r="AI457" s="477">
        <v>15967500</v>
      </c>
      <c r="AJ457" s="477">
        <v>16488700</v>
      </c>
      <c r="AK457" s="477">
        <v>17027500</v>
      </c>
      <c r="AL457" s="477">
        <v>17584500</v>
      </c>
      <c r="AM457" s="477">
        <v>18163700</v>
      </c>
      <c r="AN457" s="477">
        <v>18765900</v>
      </c>
      <c r="AO457" s="477">
        <v>19391700</v>
      </c>
      <c r="AP457" s="477">
        <v>20042000</v>
      </c>
      <c r="AQ457" s="477">
        <v>20717900</v>
      </c>
      <c r="AR457" s="477">
        <v>21420100</v>
      </c>
      <c r="AS457" s="477">
        <v>22149700</v>
      </c>
    </row>
    <row r="458" spans="1:45" s="152" customFormat="1" ht="15.6" customHeight="1">
      <c r="A458" s="171"/>
      <c r="B458" s="171"/>
      <c r="C458"/>
      <c r="E458" s="20"/>
      <c r="F458"/>
      <c r="G458" s="20"/>
      <c r="H458" s="20"/>
      <c r="I458" t="s">
        <v>800</v>
      </c>
      <c r="J458" s="490"/>
      <c r="K458" s="490"/>
      <c r="L458" s="490"/>
      <c r="M458" s="490"/>
      <c r="N458" s="490"/>
      <c r="O458" s="490"/>
      <c r="P458" s="490"/>
      <c r="Q458" s="490"/>
      <c r="R458" s="477">
        <v>0</v>
      </c>
      <c r="S458" s="477"/>
      <c r="T458" s="477"/>
      <c r="U458" s="477"/>
      <c r="V458" s="477"/>
      <c r="W458" s="477">
        <v>0</v>
      </c>
      <c r="X458" s="477"/>
      <c r="Y458" s="1289"/>
      <c r="Z458" s="477"/>
      <c r="AA458" s="477"/>
      <c r="AB458" s="477"/>
      <c r="AC458" s="477">
        <v>15060246.905427456</v>
      </c>
      <c r="AD458" s="477">
        <v>17580744.24100532</v>
      </c>
      <c r="AE458" s="477">
        <v>17970619.875958003</v>
      </c>
      <c r="AF458" s="477">
        <v>18612100</v>
      </c>
      <c r="AG458" s="477">
        <v>19388900</v>
      </c>
      <c r="AH458" s="477">
        <v>20209300</v>
      </c>
      <c r="AI458" s="477">
        <v>21055600</v>
      </c>
      <c r="AJ458" s="477">
        <v>21770000</v>
      </c>
      <c r="AK458" s="477">
        <v>22509300</v>
      </c>
      <c r="AL458" s="477">
        <v>23274400</v>
      </c>
      <c r="AM458" s="477">
        <v>24071500</v>
      </c>
      <c r="AN458" s="477">
        <v>24901400</v>
      </c>
      <c r="AO458" s="477">
        <v>25765400</v>
      </c>
      <c r="AP458" s="477">
        <v>26664700</v>
      </c>
      <c r="AQ458" s="477">
        <v>27600800</v>
      </c>
      <c r="AR458" s="477">
        <v>28574800</v>
      </c>
      <c r="AS458" s="477">
        <v>29588200</v>
      </c>
    </row>
    <row r="459" spans="1:45" s="152" customFormat="1" ht="15.6" customHeight="1">
      <c r="A459" s="171"/>
      <c r="B459" s="171"/>
      <c r="C459"/>
      <c r="E459" s="20"/>
      <c r="F459" s="28"/>
      <c r="G459" s="20"/>
      <c r="H459" s="20"/>
      <c r="I459" t="s">
        <v>1820</v>
      </c>
      <c r="J459" s="490"/>
      <c r="K459" s="490"/>
      <c r="L459" s="490"/>
      <c r="M459" s="490"/>
      <c r="N459" s="490"/>
      <c r="O459" s="490"/>
      <c r="P459" s="490"/>
      <c r="Q459" s="490"/>
      <c r="R459" s="477">
        <v>0</v>
      </c>
      <c r="S459" s="477"/>
      <c r="T459" s="477"/>
      <c r="U459" s="477"/>
      <c r="V459" s="477"/>
      <c r="W459" s="477">
        <v>0</v>
      </c>
      <c r="X459" s="477"/>
      <c r="Y459" s="1289"/>
      <c r="Z459" s="477"/>
      <c r="AA459" s="477"/>
      <c r="AB459" s="477"/>
      <c r="AC459" s="477">
        <v>12552055.599289687</v>
      </c>
      <c r="AD459" s="477">
        <v>14807499.862</v>
      </c>
      <c r="AE459" s="477">
        <v>15255730.299800001</v>
      </c>
      <c r="AF459" s="477">
        <v>15775400</v>
      </c>
      <c r="AG459" s="477">
        <v>16394000</v>
      </c>
      <c r="AH459" s="477">
        <v>17045400</v>
      </c>
      <c r="AI459" s="477">
        <v>17716800</v>
      </c>
      <c r="AJ459" s="477">
        <v>18295000</v>
      </c>
      <c r="AK459" s="477">
        <v>18892900</v>
      </c>
      <c r="AL459" s="477">
        <v>19511000</v>
      </c>
      <c r="AM459" s="477">
        <v>20153500</v>
      </c>
      <c r="AN459" s="477">
        <v>20821500</v>
      </c>
      <c r="AO459" s="477">
        <v>21516000</v>
      </c>
      <c r="AP459" s="477">
        <v>22237500</v>
      </c>
      <c r="AQ459" s="477">
        <v>22987300</v>
      </c>
      <c r="AR459" s="477">
        <v>23766300</v>
      </c>
      <c r="AS459" s="477">
        <v>24575800</v>
      </c>
    </row>
    <row r="460" spans="1:45" s="152" customFormat="1" ht="15.6" customHeight="1">
      <c r="A460" s="171"/>
      <c r="B460" s="171"/>
      <c r="C460"/>
      <c r="E460" s="20"/>
      <c r="F460" s="28"/>
      <c r="G460" s="20"/>
      <c r="H460" s="20"/>
      <c r="I460" t="s">
        <v>655</v>
      </c>
      <c r="J460" s="490"/>
      <c r="K460" s="490"/>
      <c r="L460" s="490"/>
      <c r="M460" s="490"/>
      <c r="N460" s="490"/>
      <c r="O460" s="490"/>
      <c r="P460" s="490"/>
      <c r="Q460" s="490"/>
      <c r="R460" s="477"/>
      <c r="S460" s="477"/>
      <c r="T460" s="477"/>
      <c r="U460" s="477"/>
      <c r="V460" s="477"/>
      <c r="W460" s="477">
        <v>0</v>
      </c>
      <c r="X460" s="477"/>
      <c r="Y460" s="1289"/>
      <c r="Z460" s="477"/>
      <c r="AA460" s="477"/>
      <c r="AB460" s="477"/>
      <c r="AC460" s="477">
        <v>11746183.939806784</v>
      </c>
      <c r="AD460" s="477">
        <v>12583510.75706666</v>
      </c>
      <c r="AE460" s="477">
        <v>12806196.292199999</v>
      </c>
      <c r="AF460" s="477">
        <v>13238400</v>
      </c>
      <c r="AG460" s="477">
        <v>13751100</v>
      </c>
      <c r="AH460" s="477">
        <v>14290600</v>
      </c>
      <c r="AI460" s="477">
        <v>14846700</v>
      </c>
      <c r="AJ460" s="477">
        <v>15327500</v>
      </c>
      <c r="AK460" s="477">
        <v>15824400</v>
      </c>
      <c r="AL460" s="477">
        <v>16338000</v>
      </c>
      <c r="AM460" s="477">
        <v>16871900</v>
      </c>
      <c r="AN460" s="477">
        <v>17426700</v>
      </c>
      <c r="AO460" s="477">
        <v>18003100</v>
      </c>
      <c r="AP460" s="477">
        <v>18601900</v>
      </c>
      <c r="AQ460" s="477">
        <v>19224000</v>
      </c>
      <c r="AR460" s="477">
        <v>19870200</v>
      </c>
      <c r="AS460" s="477">
        <v>20541300</v>
      </c>
    </row>
    <row r="461" spans="1:45" s="152" customFormat="1" ht="15.6" customHeight="1">
      <c r="A461" s="171"/>
      <c r="B461" s="171"/>
      <c r="C461"/>
      <c r="E461" s="20"/>
      <c r="F461" s="28"/>
      <c r="G461" s="20"/>
      <c r="H461" s="20"/>
      <c r="I461" t="s">
        <v>806</v>
      </c>
      <c r="J461" s="490"/>
      <c r="K461" s="490"/>
      <c r="L461" s="490"/>
      <c r="M461" s="490"/>
      <c r="N461" s="490"/>
      <c r="O461" s="490"/>
      <c r="P461" s="490"/>
      <c r="Q461" s="490"/>
      <c r="R461" s="477"/>
      <c r="S461" s="477"/>
      <c r="T461" s="477"/>
      <c r="U461" s="477"/>
      <c r="V461" s="477"/>
      <c r="W461" s="477">
        <v>0</v>
      </c>
      <c r="X461" s="477"/>
      <c r="Y461" s="1289"/>
      <c r="Z461" s="477"/>
      <c r="AA461" s="477"/>
      <c r="AB461" s="477"/>
      <c r="AC461" s="477">
        <v>5240643.2573087169</v>
      </c>
      <c r="AD461" s="477">
        <v>5703260.2051999997</v>
      </c>
      <c r="AE461" s="477">
        <v>5801329.9854000006</v>
      </c>
      <c r="AF461" s="477">
        <v>6008000</v>
      </c>
      <c r="AG461" s="477">
        <v>6258200</v>
      </c>
      <c r="AH461" s="477">
        <v>6522500</v>
      </c>
      <c r="AI461" s="477">
        <v>6795100</v>
      </c>
      <c r="AJ461" s="477">
        <v>7025400</v>
      </c>
      <c r="AK461" s="477">
        <v>7263700</v>
      </c>
      <c r="AL461" s="477">
        <v>7510300</v>
      </c>
      <c r="AM461" s="477">
        <v>7767100</v>
      </c>
      <c r="AN461" s="477">
        <v>8034500</v>
      </c>
      <c r="AO461" s="477">
        <v>8312900</v>
      </c>
      <c r="AP461" s="477">
        <v>8602700</v>
      </c>
      <c r="AQ461" s="477">
        <v>8904200</v>
      </c>
      <c r="AR461" s="477">
        <v>9218000</v>
      </c>
      <c r="AS461" s="477">
        <v>9544500</v>
      </c>
    </row>
    <row r="462" spans="1:45" s="152" customFormat="1" ht="15.6" customHeight="1">
      <c r="A462" s="171"/>
      <c r="B462" s="171"/>
      <c r="C462"/>
      <c r="E462" s="20"/>
      <c r="F462" s="19"/>
      <c r="G462" s="20"/>
      <c r="H462" s="20"/>
      <c r="I462" s="19" t="s">
        <v>38</v>
      </c>
      <c r="J462" s="490"/>
      <c r="K462" s="490"/>
      <c r="L462" s="490"/>
      <c r="M462" s="490"/>
      <c r="N462" s="490"/>
      <c r="O462" s="490"/>
      <c r="P462" s="490"/>
      <c r="Q462" s="490"/>
      <c r="R462" s="519" t="e">
        <v>#REF!</v>
      </c>
      <c r="S462" s="519"/>
      <c r="T462" s="519"/>
      <c r="U462" s="519"/>
      <c r="V462" s="519"/>
      <c r="W462" s="519">
        <v>0</v>
      </c>
      <c r="X462" s="519"/>
      <c r="Y462" s="1289"/>
      <c r="Z462" s="519"/>
      <c r="AA462" s="519"/>
      <c r="AB462" s="519"/>
      <c r="AC462" s="519">
        <v>373340717.86632854</v>
      </c>
      <c r="AD462" s="519">
        <v>413950336.53997046</v>
      </c>
      <c r="AE462" s="519">
        <v>426565905.21650833</v>
      </c>
      <c r="AF462" s="519">
        <v>439713000</v>
      </c>
      <c r="AG462" s="519">
        <v>457033400</v>
      </c>
      <c r="AH462" s="519">
        <v>475542300</v>
      </c>
      <c r="AI462" s="519">
        <v>494873300</v>
      </c>
      <c r="AJ462" s="519">
        <v>511738200</v>
      </c>
      <c r="AK462" s="519">
        <v>528388200</v>
      </c>
      <c r="AL462" s="519">
        <v>545557700</v>
      </c>
      <c r="AM462" s="519">
        <v>563400000</v>
      </c>
      <c r="AN462" s="519">
        <v>582021900</v>
      </c>
      <c r="AO462" s="519">
        <v>601425200</v>
      </c>
      <c r="AP462" s="519">
        <v>621486000</v>
      </c>
      <c r="AQ462" s="519">
        <v>642336500</v>
      </c>
      <c r="AR462" s="519">
        <v>664006800</v>
      </c>
      <c r="AS462" s="519">
        <v>686531300</v>
      </c>
    </row>
    <row r="463" spans="1:45" s="152" customFormat="1" ht="15.6" customHeight="1">
      <c r="A463" s="171"/>
      <c r="B463" s="171">
        <v>0</v>
      </c>
      <c r="C463"/>
      <c r="E463" s="82"/>
      <c r="F463" s="490"/>
      <c r="G463" s="20"/>
      <c r="H463" s="82"/>
      <c r="I463" s="490" t="s">
        <v>42</v>
      </c>
      <c r="J463" s="490"/>
      <c r="K463" s="490"/>
      <c r="L463" s="490"/>
      <c r="M463" s="490"/>
      <c r="N463" s="490"/>
      <c r="O463" s="490"/>
      <c r="P463" s="490"/>
      <c r="Q463" s="490"/>
      <c r="R463" s="477" t="e">
        <v>#REF!</v>
      </c>
      <c r="S463" s="477"/>
      <c r="T463" s="477"/>
      <c r="U463" s="477"/>
      <c r="V463" s="477"/>
      <c r="W463" s="477">
        <v>0</v>
      </c>
      <c r="X463" s="477"/>
      <c r="Y463" s="1289"/>
      <c r="Z463" s="477"/>
      <c r="AA463" s="477"/>
      <c r="AB463" s="477"/>
      <c r="AC463" s="477">
        <v>0</v>
      </c>
      <c r="AD463" s="477">
        <v>0</v>
      </c>
      <c r="AE463" s="477">
        <v>0</v>
      </c>
      <c r="AF463" s="477">
        <v>0</v>
      </c>
      <c r="AG463" s="477">
        <v>0</v>
      </c>
      <c r="AH463" s="477">
        <v>0</v>
      </c>
      <c r="AI463" s="477">
        <v>0</v>
      </c>
      <c r="AJ463" s="477">
        <v>0</v>
      </c>
      <c r="AK463" s="477">
        <v>0</v>
      </c>
      <c r="AL463" s="477">
        <v>0</v>
      </c>
      <c r="AM463" s="477">
        <v>0</v>
      </c>
      <c r="AN463" s="477">
        <v>0</v>
      </c>
      <c r="AO463" s="477">
        <v>0</v>
      </c>
      <c r="AP463" s="477">
        <v>0</v>
      </c>
      <c r="AQ463" s="477">
        <v>0</v>
      </c>
      <c r="AR463" s="477">
        <v>0</v>
      </c>
      <c r="AS463" s="477">
        <v>0</v>
      </c>
    </row>
    <row r="464" spans="1:45" s="152" customFormat="1" ht="15.6" customHeight="1">
      <c r="A464" s="171"/>
      <c r="B464" s="171"/>
      <c r="C464"/>
      <c r="D464" s="1310"/>
      <c r="E464" s="122"/>
      <c r="F464" s="419"/>
      <c r="H464" s="543" t="s">
        <v>44</v>
      </c>
      <c r="I464" s="419"/>
      <c r="J464" s="419"/>
      <c r="K464" s="419"/>
      <c r="L464" s="419"/>
      <c r="M464" s="419"/>
      <c r="N464" s="419"/>
      <c r="O464" s="419"/>
      <c r="P464" s="419"/>
      <c r="Q464" s="419"/>
      <c r="R464" s="157"/>
      <c r="S464" s="157"/>
      <c r="T464" s="1354"/>
      <c r="U464" s="1354"/>
      <c r="V464" s="1354"/>
      <c r="W464" s="1354">
        <v>0</v>
      </c>
      <c r="X464" s="1354"/>
      <c r="Y464" s="1289"/>
      <c r="Z464" s="1354"/>
      <c r="AA464" s="1354"/>
      <c r="AB464" s="1354"/>
      <c r="AC464" s="1354">
        <v>26409500</v>
      </c>
      <c r="AD464" s="1354">
        <v>26565700</v>
      </c>
      <c r="AE464" s="1354">
        <v>27644213</v>
      </c>
      <c r="AF464" s="1354">
        <v>26923400</v>
      </c>
      <c r="AG464" s="1354">
        <v>27605200</v>
      </c>
      <c r="AH464" s="1354">
        <v>28571800</v>
      </c>
      <c r="AI464" s="1354">
        <v>29814799.999999996</v>
      </c>
      <c r="AJ464" s="1354">
        <v>31241300</v>
      </c>
      <c r="AK464" s="1354">
        <v>31923499.999999996</v>
      </c>
      <c r="AL464" s="1354">
        <v>32577200</v>
      </c>
      <c r="AM464" s="1354">
        <v>33234000</v>
      </c>
      <c r="AN464" s="1354">
        <v>33976800</v>
      </c>
      <c r="AO464" s="1354">
        <v>34783200</v>
      </c>
      <c r="AP464" s="1354">
        <v>35503200</v>
      </c>
      <c r="AQ464" s="1354">
        <v>36242200</v>
      </c>
      <c r="AR464" s="1354">
        <v>37001800</v>
      </c>
      <c r="AS464" s="1354">
        <v>37787200</v>
      </c>
    </row>
    <row r="465" spans="1:45" s="152" customFormat="1" ht="15.6" customHeight="1">
      <c r="A465" s="171"/>
      <c r="B465" s="171"/>
      <c r="C465"/>
      <c r="D465" s="1310"/>
      <c r="E465" s="122"/>
      <c r="F465" s="419"/>
      <c r="G465" s="419"/>
      <c r="H465" s="419"/>
      <c r="I465" s="490" t="s">
        <v>626</v>
      </c>
      <c r="J465" s="419"/>
      <c r="K465" s="419"/>
      <c r="L465" s="419"/>
      <c r="M465" s="419"/>
      <c r="N465" s="419"/>
      <c r="O465" s="419"/>
      <c r="P465" s="419"/>
      <c r="Q465" s="419"/>
      <c r="R465" s="157"/>
      <c r="S465" s="157"/>
      <c r="T465" s="1354"/>
      <c r="U465" s="1354"/>
      <c r="V465" s="1354"/>
      <c r="W465" s="1354">
        <v>0</v>
      </c>
      <c r="X465" s="1354"/>
      <c r="Y465" s="1289"/>
      <c r="Z465" s="1354"/>
      <c r="AA465" s="1354"/>
      <c r="AB465" s="1354"/>
      <c r="AC465" s="1354">
        <v>6047300</v>
      </c>
      <c r="AD465" s="1354">
        <v>7189700</v>
      </c>
      <c r="AE465" s="1354">
        <v>7736213</v>
      </c>
      <c r="AF465" s="1354">
        <v>6164973.8472898006</v>
      </c>
      <c r="AG465" s="1354">
        <v>6321093.7715594769</v>
      </c>
      <c r="AH465" s="1354">
        <v>6542427.7680380167</v>
      </c>
      <c r="AI465" s="1354">
        <v>6827052.3879664512</v>
      </c>
      <c r="AJ465" s="1354">
        <v>7153695.2039985619</v>
      </c>
      <c r="AK465" s="1354">
        <v>7309906.7210662821</v>
      </c>
      <c r="AL465" s="1354">
        <v>7459592.2512732157</v>
      </c>
      <c r="AM465" s="1354">
        <v>7609987.6256650072</v>
      </c>
      <c r="AN465" s="1354">
        <v>7780075.4516367214</v>
      </c>
      <c r="AO465" s="1354">
        <v>7964726.5324977748</v>
      </c>
      <c r="AP465" s="1354">
        <v>8129593.5689808577</v>
      </c>
      <c r="AQ465" s="1354">
        <v>8298811.2633711342</v>
      </c>
      <c r="AR465" s="1354">
        <v>8472745.9868607894</v>
      </c>
      <c r="AS465" s="1354">
        <v>8652588.4458244182</v>
      </c>
    </row>
    <row r="466" spans="1:45" s="152" customFormat="1" ht="15">
      <c r="A466" s="171"/>
      <c r="B466" s="171"/>
      <c r="C466"/>
      <c r="D466" s="1310"/>
      <c r="E466" s="122"/>
      <c r="F466" s="419"/>
      <c r="G466" s="419"/>
      <c r="H466" s="419"/>
      <c r="I466" s="490" t="s">
        <v>629</v>
      </c>
      <c r="J466" s="419"/>
      <c r="K466" s="419"/>
      <c r="L466" s="419"/>
      <c r="M466" s="419"/>
      <c r="N466" s="419"/>
      <c r="O466" s="419"/>
      <c r="P466" s="419"/>
      <c r="Q466" s="419"/>
      <c r="R466" s="157"/>
      <c r="S466" s="157"/>
      <c r="T466" s="1354"/>
      <c r="U466" s="1354"/>
      <c r="V466" s="1354"/>
      <c r="W466" s="1354">
        <v>0</v>
      </c>
      <c r="X466" s="1354"/>
      <c r="Y466" s="1289"/>
      <c r="Z466" s="1354"/>
      <c r="AA466" s="1354"/>
      <c r="AB466" s="1354"/>
      <c r="AC466" s="1354">
        <v>20362200</v>
      </c>
      <c r="AD466" s="1354">
        <v>19376000</v>
      </c>
      <c r="AE466" s="1354">
        <v>19908000</v>
      </c>
      <c r="AF466" s="1354">
        <v>20758426.152710199</v>
      </c>
      <c r="AG466" s="1354">
        <v>21284106.228440523</v>
      </c>
      <c r="AH466" s="1354">
        <v>22029372.231961984</v>
      </c>
      <c r="AI466" s="1354">
        <v>22987747.612033546</v>
      </c>
      <c r="AJ466" s="1354">
        <v>24087604.796001438</v>
      </c>
      <c r="AK466" s="1354">
        <v>24613593.278933715</v>
      </c>
      <c r="AL466" s="1354">
        <v>25117607.748726785</v>
      </c>
      <c r="AM466" s="1354">
        <v>25624012.374334995</v>
      </c>
      <c r="AN466" s="1354">
        <v>26196724.548363276</v>
      </c>
      <c r="AO466" s="1354">
        <v>26818473.467502225</v>
      </c>
      <c r="AP466" s="1354">
        <v>27373606.431019142</v>
      </c>
      <c r="AQ466" s="1354">
        <v>27943388.736628864</v>
      </c>
      <c r="AR466" s="1354">
        <v>28529054.013139214</v>
      </c>
      <c r="AS466" s="1354">
        <v>29134611.554175578</v>
      </c>
    </row>
    <row r="467" spans="1:45" s="152" customFormat="1" ht="15.6" customHeight="1">
      <c r="A467" s="171"/>
      <c r="B467" s="171">
        <v>0</v>
      </c>
      <c r="C467" t="s">
        <v>1822</v>
      </c>
      <c r="D467" s="1312"/>
      <c r="F467" s="419"/>
      <c r="G467" s="419"/>
      <c r="H467" s="419"/>
      <c r="I467" s="122" t="s">
        <v>42</v>
      </c>
      <c r="J467" s="419"/>
      <c r="K467" s="419"/>
      <c r="L467" s="419"/>
      <c r="M467" s="419"/>
      <c r="N467" s="419"/>
      <c r="O467" s="419"/>
      <c r="P467" s="419"/>
      <c r="Q467" s="419"/>
      <c r="R467" s="157"/>
      <c r="S467" s="157"/>
      <c r="T467" s="1354"/>
      <c r="U467" s="1354"/>
      <c r="V467" s="1354"/>
      <c r="W467" s="1354">
        <v>0</v>
      </c>
      <c r="X467" s="1354"/>
      <c r="Y467" s="1289"/>
      <c r="Z467" s="1354"/>
      <c r="AA467" s="1354"/>
      <c r="AB467" s="1354"/>
      <c r="AC467" s="1354">
        <v>0</v>
      </c>
      <c r="AD467" s="1354">
        <v>0</v>
      </c>
      <c r="AE467" s="1354">
        <v>0</v>
      </c>
      <c r="AF467" s="1354">
        <v>0</v>
      </c>
      <c r="AG467" s="1354">
        <v>0</v>
      </c>
      <c r="AH467" s="1354">
        <v>0</v>
      </c>
      <c r="AI467" s="1354">
        <v>0</v>
      </c>
      <c r="AJ467" s="1354">
        <v>0</v>
      </c>
      <c r="AK467" s="1354">
        <v>0</v>
      </c>
      <c r="AL467" s="1354">
        <v>0</v>
      </c>
      <c r="AM467" s="1354">
        <v>0</v>
      </c>
      <c r="AN467" s="1354">
        <v>0</v>
      </c>
      <c r="AO467" s="1354">
        <v>0</v>
      </c>
      <c r="AP467" s="1354">
        <v>0</v>
      </c>
      <c r="AQ467" s="1354">
        <v>0</v>
      </c>
      <c r="AR467" s="1354">
        <v>0</v>
      </c>
      <c r="AS467" s="1354">
        <v>0</v>
      </c>
    </row>
    <row r="468" spans="1:45" s="152" customFormat="1" ht="33">
      <c r="A468" s="171"/>
      <c r="B468" s="171"/>
      <c r="C468" s="1355">
        <v>1</v>
      </c>
      <c r="D468" s="1310"/>
      <c r="E468" s="413" t="s">
        <v>16</v>
      </c>
      <c r="F468" s="419"/>
      <c r="G468" s="419"/>
      <c r="H468" s="419"/>
      <c r="I468" s="419"/>
      <c r="J468" s="419"/>
      <c r="K468" s="419"/>
      <c r="L468" s="419"/>
      <c r="M468" s="419"/>
      <c r="N468" s="419"/>
      <c r="O468" s="419"/>
      <c r="P468" s="419"/>
      <c r="Q468" s="419"/>
      <c r="R468" s="157"/>
      <c r="T468" s="157"/>
      <c r="U468" s="157"/>
      <c r="V468" s="157"/>
      <c r="W468" s="157"/>
      <c r="X468" s="157"/>
      <c r="Y468" s="157"/>
      <c r="Z468" s="157"/>
      <c r="AA468" s="157"/>
      <c r="AB468" s="157"/>
      <c r="AC468" s="157"/>
      <c r="AD468" s="157"/>
      <c r="AE468" s="157"/>
      <c r="AF468" s="157"/>
      <c r="AG468" s="157"/>
      <c r="AH468" s="157"/>
      <c r="AI468" s="157"/>
      <c r="AJ468" s="157"/>
      <c r="AK468" s="157"/>
      <c r="AL468" s="157"/>
      <c r="AM468" s="157"/>
      <c r="AN468" s="157"/>
      <c r="AO468" s="157"/>
      <c r="AP468" s="157"/>
      <c r="AQ468" s="157"/>
      <c r="AR468" s="157"/>
      <c r="AS468" s="157"/>
    </row>
    <row r="469" spans="1:45" s="152" customFormat="1" ht="15">
      <c r="A469" s="171"/>
      <c r="B469" s="171"/>
      <c r="C469" s="1355">
        <v>1</v>
      </c>
      <c r="D469" s="1310"/>
      <c r="E469" s="28"/>
      <c r="F469" s="28"/>
      <c r="G469" s="28"/>
      <c r="H469" s="28"/>
      <c r="I469" s="28"/>
      <c r="J469" s="28"/>
      <c r="K469" s="28"/>
      <c r="L469" s="28"/>
      <c r="M469" s="28"/>
      <c r="N469" s="28"/>
      <c r="O469" s="28"/>
      <c r="P469" s="28"/>
      <c r="Q469" s="28"/>
      <c r="T469" s="157"/>
      <c r="U469" s="419"/>
      <c r="V469" s="419"/>
      <c r="W469" s="157"/>
      <c r="X469" s="419"/>
      <c r="AC469" s="1344" t="s">
        <v>1811</v>
      </c>
      <c r="AD469" s="20"/>
      <c r="AE469" s="20"/>
      <c r="AF469" s="20"/>
      <c r="AG469" s="20"/>
      <c r="AH469" s="20"/>
      <c r="AI469" s="20"/>
      <c r="AJ469" s="20"/>
      <c r="AK469" s="20"/>
      <c r="AL469" s="20"/>
      <c r="AM469" s="20"/>
      <c r="AN469" s="20"/>
      <c r="AO469" s="20"/>
      <c r="AP469" s="20"/>
      <c r="AQ469" s="20"/>
      <c r="AR469" s="20"/>
      <c r="AS469" s="20"/>
    </row>
    <row r="470" spans="1:45" s="146" customFormat="1">
      <c r="A470" s="171"/>
      <c r="B470" s="171"/>
      <c r="C470">
        <v>1</v>
      </c>
      <c r="D470" s="412" t="s">
        <v>1221</v>
      </c>
      <c r="E470" s="457"/>
      <c r="F470" s="458"/>
      <c r="G470" s="458"/>
      <c r="H470" s="458"/>
      <c r="I470" s="459" t="s">
        <v>23</v>
      </c>
      <c r="J470" s="1356">
        <v>1995</v>
      </c>
      <c r="K470" s="1314">
        <v>1996</v>
      </c>
      <c r="L470" s="1314">
        <v>1997</v>
      </c>
      <c r="M470" s="1314">
        <v>1998</v>
      </c>
      <c r="N470" s="1314">
        <v>1999</v>
      </c>
      <c r="O470" s="1314">
        <v>2000</v>
      </c>
      <c r="P470" s="1314">
        <v>2001</v>
      </c>
      <c r="Q470" s="1315">
        <v>2002</v>
      </c>
      <c r="R470" s="1314">
        <v>2003</v>
      </c>
      <c r="S470" s="460">
        <v>2004</v>
      </c>
      <c r="T470" s="1357">
        <v>2005</v>
      </c>
      <c r="U470" s="1357">
        <v>2006</v>
      </c>
      <c r="V470" s="1357">
        <v>2007</v>
      </c>
      <c r="W470" s="1357">
        <v>2008</v>
      </c>
      <c r="X470" s="1358"/>
      <c r="Y470" s="1357">
        <v>2010</v>
      </c>
      <c r="Z470" s="1357">
        <v>2011</v>
      </c>
      <c r="AA470" s="1357">
        <v>2012</v>
      </c>
      <c r="AB470" s="1359">
        <v>2013</v>
      </c>
      <c r="AC470" s="1356">
        <v>2014</v>
      </c>
      <c r="AD470" s="1356">
        <v>2015</v>
      </c>
      <c r="AE470" s="1356">
        <v>2016</v>
      </c>
      <c r="AF470" s="1356">
        <v>2017</v>
      </c>
      <c r="AG470" s="1356">
        <v>2018</v>
      </c>
      <c r="AH470" s="1356">
        <v>2019</v>
      </c>
      <c r="AI470" s="1356">
        <v>2020</v>
      </c>
      <c r="AJ470" s="1356">
        <v>2021</v>
      </c>
      <c r="AK470" s="1356">
        <v>2022</v>
      </c>
      <c r="AL470" s="1356">
        <v>2023</v>
      </c>
      <c r="AM470" s="1356">
        <v>2024</v>
      </c>
      <c r="AN470" s="1356">
        <v>2025</v>
      </c>
      <c r="AO470" s="1356">
        <v>2026</v>
      </c>
      <c r="AP470" s="1356">
        <v>2027</v>
      </c>
      <c r="AQ470" s="1356">
        <v>2028</v>
      </c>
      <c r="AR470" s="1356">
        <v>2029</v>
      </c>
      <c r="AS470" s="1360">
        <v>2030</v>
      </c>
    </row>
    <row r="471" spans="1:45" s="152" customFormat="1">
      <c r="A471" s="171"/>
      <c r="B471" s="171"/>
      <c r="C471">
        <v>0</v>
      </c>
      <c r="D471" s="412"/>
      <c r="E471" s="131"/>
      <c r="J471" s="469"/>
      <c r="K471" s="469"/>
      <c r="L471" s="469"/>
      <c r="M471" s="469"/>
      <c r="N471" s="469"/>
      <c r="O471" s="469"/>
      <c r="P471" s="469"/>
      <c r="Q471" s="1316"/>
      <c r="R471" s="129"/>
      <c r="S471" s="129"/>
      <c r="T471" s="20"/>
      <c r="W471" s="20"/>
      <c r="Y471" s="20"/>
      <c r="AA471" s="20"/>
      <c r="AB471" s="20"/>
      <c r="AC471" s="130"/>
      <c r="AD471" s="130"/>
      <c r="AE471" s="130"/>
      <c r="AF471" s="130"/>
      <c r="AG471" s="130"/>
      <c r="AH471" s="130"/>
      <c r="AI471" s="130"/>
      <c r="AJ471" s="130"/>
      <c r="AK471" s="130"/>
      <c r="AL471" s="130"/>
      <c r="AM471" s="130"/>
      <c r="AN471" s="130"/>
      <c r="AO471" s="130"/>
      <c r="AP471" s="130"/>
      <c r="AQ471" s="130"/>
      <c r="AR471" s="130"/>
      <c r="AS471" s="470"/>
    </row>
    <row r="472" spans="1:45" s="152" customFormat="1">
      <c r="A472" s="171"/>
      <c r="B472" s="171"/>
      <c r="C472">
        <v>1</v>
      </c>
      <c r="D472" s="412" t="s">
        <v>33</v>
      </c>
      <c r="E472" s="131" t="s">
        <v>614</v>
      </c>
      <c r="J472" s="1318"/>
      <c r="K472" s="1318"/>
      <c r="L472" s="1318"/>
      <c r="M472" s="1318"/>
      <c r="N472" s="1318"/>
      <c r="O472" s="1318"/>
      <c r="P472" s="1318"/>
      <c r="Q472" s="1318"/>
      <c r="R472" s="1318"/>
      <c r="S472" s="1318"/>
      <c r="T472" s="20"/>
      <c r="U472" s="669"/>
      <c r="V472" s="669"/>
      <c r="W472" s="20"/>
      <c r="X472" s="669"/>
      <c r="AC472" s="1361">
        <v>323735056.38</v>
      </c>
      <c r="AD472" s="1362">
        <v>368640378.27477044</v>
      </c>
      <c r="AE472" s="1362">
        <v>379373948.01480824</v>
      </c>
      <c r="AF472" s="1362">
        <v>392753200</v>
      </c>
      <c r="AG472" s="1362">
        <v>408890900</v>
      </c>
      <c r="AH472" s="1362">
        <v>425919700</v>
      </c>
      <c r="AI472" s="1362">
        <v>443481300</v>
      </c>
      <c r="AJ472" s="1362">
        <v>458380000</v>
      </c>
      <c r="AK472" s="1362">
        <v>473794700</v>
      </c>
      <c r="AL472" s="1362">
        <v>489743500</v>
      </c>
      <c r="AM472" s="1362">
        <v>506347900</v>
      </c>
      <c r="AN472" s="1362">
        <v>523631700</v>
      </c>
      <c r="AO472" s="1362">
        <v>541618200</v>
      </c>
      <c r="AP472" s="1362">
        <v>560333400</v>
      </c>
      <c r="AQ472" s="1362">
        <v>579804000</v>
      </c>
      <c r="AR472" s="1362">
        <v>600057400</v>
      </c>
      <c r="AS472" s="1363">
        <v>621122600</v>
      </c>
    </row>
    <row r="473" spans="1:45" s="152" customFormat="1">
      <c r="A473" s="171"/>
      <c r="B473" s="171"/>
      <c r="C473">
        <v>1</v>
      </c>
      <c r="D473" s="412" t="s">
        <v>33</v>
      </c>
      <c r="E473" s="131" t="s">
        <v>617</v>
      </c>
      <c r="J473" s="1318"/>
      <c r="K473" s="1318"/>
      <c r="L473" s="1318"/>
      <c r="M473" s="1318"/>
      <c r="N473" s="1318"/>
      <c r="O473" s="1318"/>
      <c r="P473" s="1318"/>
      <c r="Q473" s="1318"/>
      <c r="R473" s="1318"/>
      <c r="S473" s="1318"/>
      <c r="T473" s="20"/>
      <c r="U473" s="669"/>
      <c r="V473" s="669"/>
      <c r="W473" s="20"/>
      <c r="X473" s="669"/>
      <c r="AC473" s="1361">
        <v>26409500</v>
      </c>
      <c r="AD473" s="1362">
        <v>26565700</v>
      </c>
      <c r="AE473" s="1362">
        <v>27644213</v>
      </c>
      <c r="AF473" s="1362">
        <v>26923400</v>
      </c>
      <c r="AG473" s="1362">
        <v>27605200</v>
      </c>
      <c r="AH473" s="1362">
        <v>28571800</v>
      </c>
      <c r="AI473" s="1362">
        <v>29814800</v>
      </c>
      <c r="AJ473" s="1362">
        <v>31241300</v>
      </c>
      <c r="AK473" s="1362">
        <v>31923500</v>
      </c>
      <c r="AL473" s="1362">
        <v>32577200</v>
      </c>
      <c r="AM473" s="1362">
        <v>33234000</v>
      </c>
      <c r="AN473" s="1362">
        <v>33976800</v>
      </c>
      <c r="AO473" s="1362">
        <v>34783200</v>
      </c>
      <c r="AP473" s="1362">
        <v>35503200</v>
      </c>
      <c r="AQ473" s="1362">
        <v>36242200</v>
      </c>
      <c r="AR473" s="1362">
        <v>37001800</v>
      </c>
      <c r="AS473" s="1362">
        <v>37787200</v>
      </c>
    </row>
    <row r="474" spans="1:45" s="146" customFormat="1">
      <c r="A474" s="171"/>
      <c r="B474" s="171"/>
      <c r="C474">
        <v>1</v>
      </c>
      <c r="D474" s="412"/>
      <c r="E474" s="487" t="s">
        <v>38</v>
      </c>
      <c r="J474" s="468"/>
      <c r="K474" s="468"/>
      <c r="L474" s="468"/>
      <c r="M474" s="468"/>
      <c r="N474" s="468"/>
      <c r="O474" s="468"/>
      <c r="P474" s="468"/>
      <c r="Q474" s="468"/>
      <c r="R474" s="468"/>
      <c r="S474" s="468"/>
      <c r="T474" s="20"/>
      <c r="U474" s="488"/>
      <c r="V474" s="488"/>
      <c r="W474" s="20"/>
      <c r="X474" s="488"/>
      <c r="Y474" s="152"/>
      <c r="Z474" s="152"/>
      <c r="AA474" s="152"/>
      <c r="AB474" s="152"/>
      <c r="AC474" s="277">
        <v>350144556.38</v>
      </c>
      <c r="AD474" s="277">
        <v>395206078.27477044</v>
      </c>
      <c r="AE474" s="277">
        <v>407018161.01480824</v>
      </c>
      <c r="AF474" s="277">
        <v>419676600</v>
      </c>
      <c r="AG474" s="277">
        <v>436496100</v>
      </c>
      <c r="AH474" s="277">
        <v>454491500</v>
      </c>
      <c r="AI474" s="277">
        <v>473296100</v>
      </c>
      <c r="AJ474" s="277">
        <v>489621300</v>
      </c>
      <c r="AK474" s="277">
        <v>505718200</v>
      </c>
      <c r="AL474" s="277">
        <v>522320700</v>
      </c>
      <c r="AM474" s="277">
        <v>539581900</v>
      </c>
      <c r="AN474" s="277">
        <v>557608500</v>
      </c>
      <c r="AO474" s="277">
        <v>576401400</v>
      </c>
      <c r="AP474" s="277">
        <v>595836600</v>
      </c>
      <c r="AQ474" s="277">
        <v>616046200</v>
      </c>
      <c r="AR474" s="277">
        <v>637059200</v>
      </c>
      <c r="AS474" s="503">
        <v>658909800</v>
      </c>
    </row>
    <row r="475" spans="1:45" s="19" customFormat="1">
      <c r="A475" s="171"/>
      <c r="B475" s="171"/>
      <c r="C475" s="1355">
        <v>1</v>
      </c>
      <c r="D475" s="412"/>
      <c r="E475" s="491"/>
      <c r="F475" s="146"/>
      <c r="H475" s="146"/>
      <c r="I475" s="146"/>
      <c r="J475" s="515"/>
      <c r="K475" s="515"/>
      <c r="L475" s="515"/>
      <c r="M475" s="515"/>
      <c r="N475" s="515"/>
      <c r="O475" s="515"/>
      <c r="P475" s="515"/>
      <c r="Q475" s="1322"/>
      <c r="R475" s="515"/>
      <c r="S475" s="515"/>
      <c r="T475" s="20"/>
      <c r="U475" s="585"/>
      <c r="V475" s="585"/>
      <c r="W475" s="20"/>
      <c r="X475" s="585"/>
      <c r="Y475" s="152"/>
      <c r="Z475" s="152"/>
      <c r="AA475" s="152"/>
      <c r="AB475" s="152"/>
      <c r="AC475" s="585"/>
      <c r="AD475" s="585"/>
      <c r="AE475" s="585"/>
      <c r="AF475" s="585"/>
      <c r="AG475" s="585"/>
      <c r="AH475" s="585"/>
      <c r="AI475" s="585"/>
      <c r="AJ475" s="585"/>
      <c r="AK475" s="585"/>
      <c r="AL475" s="585"/>
      <c r="AM475" s="585"/>
      <c r="AN475" s="585"/>
      <c r="AO475" s="585"/>
      <c r="AP475" s="585"/>
      <c r="AQ475" s="585"/>
      <c r="AR475" s="585"/>
      <c r="AS475" s="516"/>
    </row>
    <row r="476" spans="1:45">
      <c r="C476" s="1355">
        <v>1</v>
      </c>
      <c r="E476" s="493" t="s">
        <v>624</v>
      </c>
      <c r="G476" s="152"/>
      <c r="H476" s="152"/>
      <c r="I476" s="152"/>
      <c r="J476" s="1324"/>
      <c r="K476" s="1324"/>
      <c r="L476" s="1324"/>
      <c r="M476" s="1324"/>
      <c r="N476" s="1324"/>
      <c r="O476" s="1324"/>
      <c r="P476" s="1324"/>
      <c r="Q476" s="1323"/>
      <c r="R476" s="1324"/>
      <c r="S476" s="1324"/>
      <c r="T476" s="1364"/>
      <c r="U476" s="1364"/>
      <c r="V476" s="1364"/>
      <c r="X476" s="669"/>
      <c r="Y476" s="152"/>
      <c r="Z476" s="152"/>
      <c r="AA476" s="152"/>
      <c r="AB476" s="152"/>
      <c r="AC476" s="669"/>
      <c r="AD476" s="669"/>
      <c r="AE476" s="669"/>
      <c r="AF476" s="669"/>
      <c r="AG476" s="1364"/>
      <c r="AH476" s="1364"/>
      <c r="AI476" s="1364"/>
      <c r="AJ476" s="1364"/>
      <c r="AK476" s="1364"/>
      <c r="AL476" s="1364"/>
      <c r="AM476" s="1364"/>
      <c r="AN476" s="1364"/>
      <c r="AO476" s="1364"/>
      <c r="AP476" s="1364"/>
      <c r="AQ476" s="1364"/>
      <c r="AR476" s="1364"/>
      <c r="AS476" s="1365"/>
    </row>
    <row r="477" spans="1:45" s="152" customFormat="1">
      <c r="A477" s="171"/>
      <c r="B477" s="171"/>
      <c r="C477" s="1355">
        <v>1</v>
      </c>
      <c r="D477" s="1366"/>
      <c r="E477" s="491"/>
      <c r="F477" s="146" t="s">
        <v>570</v>
      </c>
      <c r="G477" s="19"/>
      <c r="H477" s="146"/>
      <c r="I477" s="146"/>
      <c r="J477" s="145"/>
      <c r="K477" s="145"/>
      <c r="L477" s="145"/>
      <c r="M477" s="145"/>
      <c r="N477" s="145"/>
      <c r="O477" s="145"/>
      <c r="P477" s="145"/>
      <c r="Q477" s="89"/>
      <c r="R477" s="145"/>
      <c r="S477" s="145"/>
      <c r="W477" s="20"/>
      <c r="X477" s="669"/>
      <c r="AC477" s="669"/>
      <c r="AD477" s="669"/>
      <c r="AE477" s="669"/>
      <c r="AF477" s="669"/>
      <c r="AS477" s="467"/>
    </row>
    <row r="478" spans="1:45" s="152" customFormat="1">
      <c r="A478" s="171"/>
      <c r="B478" s="171"/>
      <c r="C478" s="1355">
        <v>1</v>
      </c>
      <c r="D478" s="412"/>
      <c r="E478" s="131"/>
      <c r="G478" s="82" t="s">
        <v>628</v>
      </c>
      <c r="J478" s="145"/>
      <c r="K478" s="145"/>
      <c r="L478" s="145"/>
      <c r="M478" s="145"/>
      <c r="N478" s="145"/>
      <c r="O478" s="145"/>
      <c r="P478" s="145"/>
      <c r="Q478" s="89"/>
      <c r="R478" s="145"/>
      <c r="S478" s="145"/>
      <c r="W478" s="20"/>
      <c r="X478" s="1364"/>
      <c r="AC478" s="1364"/>
      <c r="AD478" s="1364"/>
      <c r="AE478" s="1364"/>
      <c r="AF478" s="1364"/>
      <c r="AS478" s="467"/>
    </row>
    <row r="479" spans="1:45" s="152" customFormat="1">
      <c r="A479" s="171"/>
      <c r="B479" s="171"/>
      <c r="C479">
        <v>1</v>
      </c>
      <c r="D479" s="412" t="s">
        <v>570</v>
      </c>
      <c r="E479" s="131"/>
      <c r="F479" s="454"/>
      <c r="G479" s="277"/>
      <c r="H479" s="454" t="s">
        <v>630</v>
      </c>
      <c r="I479" s="454"/>
      <c r="J479" s="1323"/>
      <c r="K479" s="1323"/>
      <c r="L479" s="1323"/>
      <c r="M479" s="1323"/>
      <c r="N479" s="1323"/>
      <c r="O479" s="1323"/>
      <c r="P479" s="1323"/>
      <c r="Q479" s="1323"/>
      <c r="R479" s="1318"/>
      <c r="S479" s="1318"/>
      <c r="U479" s="669"/>
      <c r="V479" s="669"/>
      <c r="W479" s="20"/>
      <c r="X479" s="669"/>
      <c r="AC479" s="1361">
        <v>20432118.534489565</v>
      </c>
      <c r="AD479" s="1367">
        <v>22071998.9259075</v>
      </c>
      <c r="AE479" s="1367">
        <v>22071998.851815</v>
      </c>
      <c r="AF479" s="1367">
        <v>23760398.294294115</v>
      </c>
      <c r="AG479" s="1367">
        <v>25448797.73677323</v>
      </c>
      <c r="AH479" s="1367">
        <v>25448797.73677323</v>
      </c>
      <c r="AI479" s="1367">
        <v>25448797.73677323</v>
      </c>
      <c r="AJ479" s="1367">
        <v>25448797.73677323</v>
      </c>
      <c r="AK479" s="1367">
        <v>25448797.73677323</v>
      </c>
      <c r="AL479" s="1367">
        <v>25448797.73677323</v>
      </c>
      <c r="AM479" s="1367">
        <v>25448797.73677323</v>
      </c>
      <c r="AN479" s="1367">
        <v>25448797.73677323</v>
      </c>
      <c r="AO479" s="1367">
        <v>25448797.73677323</v>
      </c>
      <c r="AP479" s="1367">
        <v>25448797.73677323</v>
      </c>
      <c r="AQ479" s="1367">
        <v>25448797.73677323</v>
      </c>
      <c r="AR479" s="1367">
        <v>25448797.73677323</v>
      </c>
      <c r="AS479" s="1367">
        <v>25448797.73677323</v>
      </c>
    </row>
    <row r="480" spans="1:45" s="152" customFormat="1">
      <c r="A480" s="171"/>
      <c r="B480" s="171"/>
      <c r="C480">
        <v>1</v>
      </c>
      <c r="D480" s="412" t="s">
        <v>570</v>
      </c>
      <c r="E480" s="145"/>
      <c r="F480" s="454"/>
      <c r="G480" s="488"/>
      <c r="H480" s="477" t="s">
        <v>633</v>
      </c>
      <c r="I480" s="454"/>
      <c r="J480" s="1323"/>
      <c r="K480" s="1323"/>
      <c r="L480" s="1323"/>
      <c r="M480" s="1323"/>
      <c r="N480" s="1323"/>
      <c r="O480" s="1323"/>
      <c r="P480" s="1323"/>
      <c r="Q480" s="1323"/>
      <c r="R480" s="1318"/>
      <c r="S480" s="1318"/>
      <c r="U480" s="669"/>
      <c r="V480" s="669"/>
      <c r="W480" s="20"/>
      <c r="X480" s="669"/>
      <c r="AC480" s="1361">
        <v>5506924.115158624</v>
      </c>
      <c r="AD480" s="1367">
        <v>5800889.7658412289</v>
      </c>
      <c r="AE480" s="1367">
        <v>5800889.7658412289</v>
      </c>
      <c r="AF480" s="1367">
        <v>5800889.7658412289</v>
      </c>
      <c r="AG480" s="1367">
        <v>5800889.7658412289</v>
      </c>
      <c r="AH480" s="1367">
        <v>5800889.7658412289</v>
      </c>
      <c r="AI480" s="1367">
        <v>5800889.7658412289</v>
      </c>
      <c r="AJ480" s="1367">
        <v>5800889.7658412289</v>
      </c>
      <c r="AK480" s="1367">
        <v>5800889.7658412289</v>
      </c>
      <c r="AL480" s="1367">
        <v>5800889.7658412289</v>
      </c>
      <c r="AM480" s="1367">
        <v>5800889.7658412289</v>
      </c>
      <c r="AN480" s="1367">
        <v>5800889.7658412289</v>
      </c>
      <c r="AO480" s="1367">
        <v>5800889.7658412289</v>
      </c>
      <c r="AP480" s="1367">
        <v>5800889.7658412289</v>
      </c>
      <c r="AQ480" s="1367">
        <v>5800889.7658412289</v>
      </c>
      <c r="AR480" s="1367">
        <v>5800889.7658412289</v>
      </c>
      <c r="AS480" s="1367">
        <v>5800889.7658412289</v>
      </c>
    </row>
    <row r="481" spans="1:45" s="152" customFormat="1">
      <c r="A481" s="171"/>
      <c r="B481" s="171"/>
      <c r="C481">
        <v>1</v>
      </c>
      <c r="D481" s="412" t="s">
        <v>570</v>
      </c>
      <c r="E481" s="145"/>
      <c r="F481" s="454"/>
      <c r="G481" s="488"/>
      <c r="H481" s="454" t="s">
        <v>632</v>
      </c>
      <c r="I481" s="454"/>
      <c r="J481" s="1323"/>
      <c r="K481" s="1323"/>
      <c r="L481" s="1323"/>
      <c r="M481" s="1323"/>
      <c r="N481" s="1323"/>
      <c r="O481" s="1323"/>
      <c r="P481" s="1323"/>
      <c r="Q481" s="1323"/>
      <c r="R481" s="1318"/>
      <c r="S481" s="1318"/>
      <c r="U481" s="669"/>
      <c r="V481" s="669"/>
      <c r="W481" s="20"/>
      <c r="X481" s="669"/>
      <c r="AC481" s="1361">
        <v>128006401.3503518</v>
      </c>
      <c r="AD481" s="1367">
        <v>134052468.5</v>
      </c>
      <c r="AE481" s="1367">
        <v>142084122.45377618</v>
      </c>
      <c r="AF481" s="1367">
        <v>154005869.95187193</v>
      </c>
      <c r="AG481" s="1367">
        <v>162083618.04735303</v>
      </c>
      <c r="AH481" s="1367">
        <v>175328628.20741823</v>
      </c>
      <c r="AI481" s="1367">
        <v>214541685.79406273</v>
      </c>
      <c r="AJ481" s="1367">
        <v>264568481.9959918</v>
      </c>
      <c r="AK481" s="1367">
        <v>314560917.94242823</v>
      </c>
      <c r="AL481" s="1367">
        <v>364493392.48219967</v>
      </c>
      <c r="AM481" s="1367">
        <v>408926124.02206165</v>
      </c>
      <c r="AN481" s="1367">
        <v>453684974.1768173</v>
      </c>
      <c r="AO481" s="1367">
        <v>487657275.58396572</v>
      </c>
      <c r="AP481" s="1367">
        <v>518552046.84525836</v>
      </c>
      <c r="AQ481" s="1367">
        <v>546019406.21854329</v>
      </c>
      <c r="AR481" s="1367">
        <v>550651891.43086517</v>
      </c>
      <c r="AS481" s="1367">
        <v>541588801.31898296</v>
      </c>
    </row>
    <row r="482" spans="1:45" s="152" customFormat="1">
      <c r="A482" s="171"/>
      <c r="B482" s="171"/>
      <c r="C482" s="1355">
        <v>1</v>
      </c>
      <c r="D482" s="412"/>
      <c r="E482" s="145"/>
      <c r="F482" s="454"/>
      <c r="G482" s="488" t="s">
        <v>636</v>
      </c>
      <c r="H482" s="454"/>
      <c r="I482" s="454"/>
      <c r="J482" s="1323"/>
      <c r="K482" s="1323"/>
      <c r="L482" s="1323"/>
      <c r="M482" s="1323"/>
      <c r="N482" s="1323"/>
      <c r="O482" s="1323"/>
      <c r="P482" s="1323"/>
      <c r="Q482" s="1323"/>
      <c r="R482" s="1318"/>
      <c r="S482" s="1318"/>
      <c r="U482" s="669"/>
      <c r="V482" s="669"/>
      <c r="W482" s="20"/>
      <c r="X482" s="669"/>
      <c r="AC482" s="1361"/>
      <c r="AD482" s="1367"/>
      <c r="AE482" s="1367"/>
      <c r="AF482" s="1367"/>
      <c r="AG482" s="1367"/>
      <c r="AH482" s="1367"/>
      <c r="AI482" s="1367"/>
      <c r="AJ482" s="1367"/>
      <c r="AK482" s="1367"/>
      <c r="AL482" s="1367"/>
      <c r="AM482" s="1367"/>
      <c r="AN482" s="1367"/>
      <c r="AO482" s="1367"/>
      <c r="AP482" s="1367"/>
      <c r="AQ482" s="1367"/>
      <c r="AR482" s="1367"/>
      <c r="AS482" s="1367"/>
    </row>
    <row r="483" spans="1:45" s="152" customFormat="1">
      <c r="A483" s="171"/>
      <c r="B483" s="171"/>
      <c r="C483">
        <v>1</v>
      </c>
      <c r="D483" s="412" t="s">
        <v>33</v>
      </c>
      <c r="E483" s="145"/>
      <c r="F483" s="454"/>
      <c r="G483" s="488"/>
      <c r="H483" s="454" t="s">
        <v>630</v>
      </c>
      <c r="I483" s="454"/>
      <c r="J483" s="1323"/>
      <c r="K483" s="1323"/>
      <c r="L483" s="1323"/>
      <c r="M483" s="1323"/>
      <c r="N483" s="1323"/>
      <c r="O483" s="1323"/>
      <c r="P483" s="1323"/>
      <c r="Q483" s="1323"/>
      <c r="R483" s="1318"/>
      <c r="S483" s="1318"/>
      <c r="U483" s="669"/>
      <c r="V483" s="669"/>
      <c r="W483" s="20"/>
      <c r="X483" s="669"/>
      <c r="AC483" s="1361">
        <v>58231095.25131876</v>
      </c>
      <c r="AD483" s="1367">
        <v>56467665.892135002</v>
      </c>
      <c r="AE483" s="1367">
        <v>56467665.784270003</v>
      </c>
      <c r="AF483" s="1367">
        <v>56556012.878416732</v>
      </c>
      <c r="AG483" s="1367">
        <v>56647672.988593966</v>
      </c>
      <c r="AH483" s="1367">
        <v>56654423.258756109</v>
      </c>
      <c r="AI483" s="1367">
        <v>56661426.664049342</v>
      </c>
      <c r="AJ483" s="1367">
        <v>56668692.697041065</v>
      </c>
      <c r="AK483" s="1367">
        <v>56676231.206269979</v>
      </c>
      <c r="AL483" s="1367">
        <v>56684052.409594983</v>
      </c>
      <c r="AM483" s="1367">
        <v>56692166.908044666</v>
      </c>
      <c r="AN483" s="1367">
        <v>59631982.307419062</v>
      </c>
      <c r="AO483" s="1367">
        <v>62567665.784270003</v>
      </c>
      <c r="AP483" s="1367">
        <v>62567665.784270003</v>
      </c>
      <c r="AQ483" s="1367">
        <v>62567665.784270003</v>
      </c>
      <c r="AR483" s="1367">
        <v>62567665.784270003</v>
      </c>
      <c r="AS483" s="1367">
        <v>62567665.784270003</v>
      </c>
    </row>
    <row r="484" spans="1:45" s="152" customFormat="1">
      <c r="A484" s="171"/>
      <c r="B484" s="171"/>
      <c r="C484">
        <v>1</v>
      </c>
      <c r="D484" s="412" t="s">
        <v>33</v>
      </c>
      <c r="E484" s="145"/>
      <c r="F484" s="454"/>
      <c r="G484" s="488"/>
      <c r="H484" s="477" t="s">
        <v>633</v>
      </c>
      <c r="I484" s="5"/>
      <c r="J484" s="1318"/>
      <c r="K484" s="1318"/>
      <c r="L484" s="1318"/>
      <c r="M484" s="1318"/>
      <c r="N484" s="1318"/>
      <c r="O484" s="1318"/>
      <c r="P484" s="1318"/>
      <c r="Q484" s="1319"/>
      <c r="R484" s="1318"/>
      <c r="S484" s="1318"/>
      <c r="U484" s="669"/>
      <c r="V484" s="669"/>
      <c r="W484" s="20"/>
      <c r="X484" s="669"/>
      <c r="AC484" s="1361">
        <v>1821905.4407933184</v>
      </c>
      <c r="AD484" s="1367">
        <v>1855000</v>
      </c>
      <c r="AE484" s="1367">
        <v>1855000</v>
      </c>
      <c r="AF484" s="1367">
        <v>1855000</v>
      </c>
      <c r="AG484" s="1367">
        <v>1855000</v>
      </c>
      <c r="AH484" s="1367">
        <v>1855000</v>
      </c>
      <c r="AI484" s="1367">
        <v>1855000</v>
      </c>
      <c r="AJ484" s="1367">
        <v>1855000</v>
      </c>
      <c r="AK484" s="1367">
        <v>1855000</v>
      </c>
      <c r="AL484" s="1367">
        <v>1855000</v>
      </c>
      <c r="AM484" s="1367">
        <v>1855000</v>
      </c>
      <c r="AN484" s="1367">
        <v>1855000</v>
      </c>
      <c r="AO484" s="1367">
        <v>1855000</v>
      </c>
      <c r="AP484" s="1367">
        <v>1855000</v>
      </c>
      <c r="AQ484" s="1367">
        <v>1855000</v>
      </c>
      <c r="AR484" s="1367">
        <v>1762300</v>
      </c>
      <c r="AS484" s="1367">
        <v>1669600</v>
      </c>
    </row>
    <row r="485" spans="1:45" s="152" customFormat="1">
      <c r="A485" s="171"/>
      <c r="B485" s="171"/>
      <c r="C485">
        <v>1</v>
      </c>
      <c r="D485" s="412" t="s">
        <v>33</v>
      </c>
      <c r="E485" s="131"/>
      <c r="F485" s="454"/>
      <c r="G485" s="277"/>
      <c r="H485" s="454" t="s">
        <v>632</v>
      </c>
      <c r="I485" s="454"/>
      <c r="J485" s="1318"/>
      <c r="K485" s="1318"/>
      <c r="L485" s="1318"/>
      <c r="M485" s="1318"/>
      <c r="N485" s="1318"/>
      <c r="O485" s="1318"/>
      <c r="P485" s="1318"/>
      <c r="Q485" s="1319"/>
      <c r="R485" s="1318"/>
      <c r="S485" s="1318"/>
      <c r="U485" s="669"/>
      <c r="V485" s="669"/>
      <c r="W485" s="20"/>
      <c r="X485" s="669"/>
      <c r="AC485" s="1361">
        <v>127911009.30788794</v>
      </c>
      <c r="AD485" s="1367">
        <v>123917394.19250001</v>
      </c>
      <c r="AE485" s="1367">
        <v>126303448.31254806</v>
      </c>
      <c r="AF485" s="1367">
        <v>131699793.57478018</v>
      </c>
      <c r="AG485" s="1367">
        <v>132528986.55062129</v>
      </c>
      <c r="AH485" s="1367">
        <v>134044658.10869847</v>
      </c>
      <c r="AI485" s="1367">
        <v>135553802.71405587</v>
      </c>
      <c r="AJ485" s="1367">
        <v>137260745.63602504</v>
      </c>
      <c r="AK485" s="1367">
        <v>139826834.79745635</v>
      </c>
      <c r="AL485" s="1367">
        <v>142248950.55589876</v>
      </c>
      <c r="AM485" s="1367">
        <v>143896841.40036696</v>
      </c>
      <c r="AN485" s="1367">
        <v>154365280.44380566</v>
      </c>
      <c r="AO485" s="1367">
        <v>170118968.43167192</v>
      </c>
      <c r="AP485" s="1367">
        <v>177238344.92295891</v>
      </c>
      <c r="AQ485" s="1367">
        <v>179263807.4734779</v>
      </c>
      <c r="AR485" s="1367">
        <v>181325974.20459145</v>
      </c>
      <c r="AS485" s="1367">
        <v>183425743.77086151</v>
      </c>
    </row>
    <row r="486" spans="1:45" s="152" customFormat="1">
      <c r="A486" s="171"/>
      <c r="B486" s="171"/>
      <c r="C486" s="1355">
        <v>1</v>
      </c>
      <c r="D486" s="412"/>
      <c r="E486" s="131"/>
      <c r="F486" s="454"/>
      <c r="G486" s="277" t="s">
        <v>1187</v>
      </c>
      <c r="H486" s="454"/>
      <c r="I486" s="454"/>
      <c r="J486" s="1324"/>
      <c r="K486" s="1324"/>
      <c r="L486" s="1324"/>
      <c r="M486" s="1324"/>
      <c r="N486" s="1324"/>
      <c r="O486" s="1324"/>
      <c r="P486" s="1324"/>
      <c r="Q486" s="1323"/>
      <c r="R486" s="1318"/>
      <c r="S486" s="1318"/>
      <c r="U486" s="669"/>
      <c r="V486" s="669"/>
      <c r="W486" s="20"/>
      <c r="X486" s="669"/>
      <c r="AC486" s="1361"/>
      <c r="AD486" s="1367"/>
      <c r="AE486" s="1367"/>
      <c r="AF486" s="1367"/>
      <c r="AG486" s="1367"/>
      <c r="AH486" s="1367"/>
      <c r="AI486" s="1367"/>
      <c r="AJ486" s="1367"/>
      <c r="AK486" s="1367"/>
      <c r="AL486" s="1367"/>
      <c r="AM486" s="1367"/>
      <c r="AN486" s="1367"/>
      <c r="AO486" s="1367"/>
      <c r="AP486" s="1367"/>
      <c r="AQ486" s="1367"/>
      <c r="AR486" s="1367"/>
      <c r="AS486" s="1367"/>
    </row>
    <row r="487" spans="1:45" s="152" customFormat="1">
      <c r="A487" s="171"/>
      <c r="B487" s="171"/>
      <c r="C487">
        <v>1</v>
      </c>
      <c r="D487" s="412" t="s">
        <v>570</v>
      </c>
      <c r="E487" s="145"/>
      <c r="F487" s="454"/>
      <c r="G487" s="488"/>
      <c r="H487" s="454" t="s">
        <v>639</v>
      </c>
      <c r="I487" s="454"/>
      <c r="J487" s="1324"/>
      <c r="K487" s="1324"/>
      <c r="L487" s="1324"/>
      <c r="M487" s="1324"/>
      <c r="N487" s="1324"/>
      <c r="O487" s="1324"/>
      <c r="P487" s="1324"/>
      <c r="Q487" s="1323"/>
      <c r="R487" s="1318"/>
      <c r="S487" s="1318"/>
      <c r="U487" s="669"/>
      <c r="V487" s="669"/>
      <c r="W487" s="20"/>
      <c r="X487" s="669"/>
      <c r="AC487" s="1361">
        <v>22220590.424818527</v>
      </c>
      <c r="AD487" s="1367">
        <v>10976557.083333334</v>
      </c>
      <c r="AE487" s="1367">
        <v>7699539.3999999994</v>
      </c>
      <c r="AF487" s="1367">
        <v>6919530.4499999993</v>
      </c>
      <c r="AG487" s="1367">
        <v>5108668.6583333332</v>
      </c>
      <c r="AH487" s="1367">
        <v>2771431.3083333331</v>
      </c>
      <c r="AI487" s="1367">
        <v>2850411.7833333332</v>
      </c>
      <c r="AJ487" s="1367">
        <v>3537685.7833333332</v>
      </c>
      <c r="AK487" s="1367">
        <v>4232884.6583333332</v>
      </c>
      <c r="AL487" s="1367">
        <v>3649555.8166666664</v>
      </c>
      <c r="AM487" s="1367">
        <v>2703869.4666666668</v>
      </c>
      <c r="AN487" s="1367">
        <v>1474152.1666666667</v>
      </c>
      <c r="AO487" s="1367">
        <v>412299.30000000005</v>
      </c>
      <c r="AP487" s="1367">
        <v>563598.05833333335</v>
      </c>
      <c r="AQ487" s="1367">
        <v>606732.52500000002</v>
      </c>
      <c r="AR487" s="1367">
        <v>476947.68333333335</v>
      </c>
      <c r="AS487" s="1367">
        <v>336886.31666666665</v>
      </c>
    </row>
    <row r="488" spans="1:45" s="152" customFormat="1">
      <c r="A488" s="171"/>
      <c r="B488" s="171"/>
      <c r="C488">
        <v>1</v>
      </c>
      <c r="D488" s="412" t="s">
        <v>33</v>
      </c>
      <c r="E488" s="145"/>
      <c r="F488" s="454"/>
      <c r="G488" s="488"/>
      <c r="H488" s="454" t="s">
        <v>641</v>
      </c>
      <c r="I488" s="454"/>
      <c r="J488" s="1318"/>
      <c r="K488" s="1318"/>
      <c r="L488" s="1318"/>
      <c r="M488" s="1318"/>
      <c r="N488" s="1318"/>
      <c r="O488" s="1318"/>
      <c r="P488" s="1318"/>
      <c r="Q488" s="1319"/>
      <c r="R488" s="1318"/>
      <c r="S488" s="1318"/>
      <c r="U488" s="669"/>
      <c r="V488" s="669"/>
      <c r="W488" s="20"/>
      <c r="X488" s="669"/>
      <c r="AC488" s="1361">
        <v>25268469.575181488</v>
      </c>
      <c r="AD488" s="1367">
        <v>11278745.333333334</v>
      </c>
      <c r="AE488" s="1367">
        <v>2100000</v>
      </c>
      <c r="AF488" s="1367">
        <v>2100000</v>
      </c>
      <c r="AG488" s="1367">
        <v>2100000</v>
      </c>
      <c r="AH488" s="1367">
        <v>2100000</v>
      </c>
      <c r="AI488" s="1367">
        <v>2100000</v>
      </c>
      <c r="AJ488" s="1367">
        <v>2100000</v>
      </c>
      <c r="AK488" s="1367">
        <v>0</v>
      </c>
      <c r="AL488" s="1367">
        <v>0</v>
      </c>
      <c r="AM488" s="1367">
        <v>0</v>
      </c>
      <c r="AN488" s="1367">
        <v>0</v>
      </c>
      <c r="AO488" s="1367">
        <v>0</v>
      </c>
      <c r="AP488" s="1367">
        <v>0</v>
      </c>
      <c r="AQ488" s="1367">
        <v>0</v>
      </c>
      <c r="AR488" s="1367">
        <v>0</v>
      </c>
      <c r="AS488" s="1367">
        <v>0</v>
      </c>
    </row>
    <row r="489" spans="1:45" s="152" customFormat="1">
      <c r="A489" s="171"/>
      <c r="B489" s="171"/>
      <c r="C489">
        <v>1</v>
      </c>
      <c r="D489" s="412" t="s">
        <v>33</v>
      </c>
      <c r="E489" s="131"/>
      <c r="F489" s="454"/>
      <c r="G489" s="277"/>
      <c r="H489" s="454" t="s">
        <v>642</v>
      </c>
      <c r="I489" s="454"/>
      <c r="J489" s="1318"/>
      <c r="K489" s="1318"/>
      <c r="L489" s="1318"/>
      <c r="M489" s="1318"/>
      <c r="N489" s="1318"/>
      <c r="O489" s="1318"/>
      <c r="P489" s="1318"/>
      <c r="Q489" s="1319"/>
      <c r="R489" s="1318"/>
      <c r="S489" s="1318"/>
      <c r="U489" s="669"/>
      <c r="V489" s="669"/>
      <c r="W489" s="20"/>
      <c r="X489" s="669"/>
      <c r="AC489" s="1361">
        <v>129139142</v>
      </c>
      <c r="AD489" s="1367">
        <v>162869710.47755736</v>
      </c>
      <c r="AE489" s="1367">
        <v>181652561.44509634</v>
      </c>
      <c r="AF489" s="1367">
        <v>201056069.06844461</v>
      </c>
      <c r="AG489" s="1367">
        <v>211838558.50527817</v>
      </c>
      <c r="AH489" s="1367">
        <v>225388436.25615862</v>
      </c>
      <c r="AI489" s="1367">
        <v>246401172.38146469</v>
      </c>
      <c r="AJ489" s="1367">
        <v>267283560.29318911</v>
      </c>
      <c r="AK489" s="1367">
        <v>279409142.10982525</v>
      </c>
      <c r="AL489" s="1367">
        <v>300396524.00577968</v>
      </c>
      <c r="AM489" s="1367">
        <v>321212732.80394399</v>
      </c>
      <c r="AN489" s="1367">
        <v>327358097.46020663</v>
      </c>
      <c r="AO489" s="1367">
        <v>333196645.67104232</v>
      </c>
      <c r="AP489" s="1367">
        <v>340352252.13445133</v>
      </c>
      <c r="AQ489" s="1367">
        <v>347422812.53135288</v>
      </c>
      <c r="AR489" s="1367">
        <v>354496126.50534385</v>
      </c>
      <c r="AS489" s="1367">
        <v>375345310.87684667</v>
      </c>
    </row>
    <row r="490" spans="1:45" s="152" customFormat="1">
      <c r="A490" s="171"/>
      <c r="B490" s="171"/>
      <c r="C490" s="1355">
        <v>1</v>
      </c>
      <c r="D490" s="412"/>
      <c r="E490" s="131"/>
      <c r="F490" s="454"/>
      <c r="G490" s="277" t="s">
        <v>644</v>
      </c>
      <c r="H490" s="454"/>
      <c r="I490" s="454"/>
      <c r="J490" s="1318"/>
      <c r="K490" s="1318"/>
      <c r="L490" s="1318"/>
      <c r="M490" s="1318"/>
      <c r="N490" s="1318"/>
      <c r="O490" s="1318"/>
      <c r="P490" s="1318"/>
      <c r="Q490" s="1319"/>
      <c r="R490" s="1318"/>
      <c r="S490" s="1318"/>
      <c r="U490" s="669"/>
      <c r="V490" s="669"/>
      <c r="W490" s="20"/>
      <c r="X490" s="669"/>
      <c r="AC490" s="1361"/>
      <c r="AD490" s="1367"/>
      <c r="AE490" s="1367"/>
      <c r="AF490" s="1367"/>
      <c r="AG490" s="1367"/>
      <c r="AH490" s="1367"/>
      <c r="AI490" s="1367"/>
      <c r="AJ490" s="1367"/>
      <c r="AK490" s="1367"/>
      <c r="AL490" s="1367"/>
      <c r="AM490" s="1367"/>
      <c r="AN490" s="1367"/>
      <c r="AO490" s="1367"/>
      <c r="AP490" s="1367"/>
      <c r="AQ490" s="1367"/>
      <c r="AR490" s="1367"/>
      <c r="AS490" s="1367"/>
    </row>
    <row r="491" spans="1:45" s="152" customFormat="1">
      <c r="A491" s="171"/>
      <c r="B491" s="171"/>
      <c r="C491" s="1355">
        <v>1</v>
      </c>
      <c r="D491" s="412"/>
      <c r="E491" s="131"/>
      <c r="F491" s="454"/>
      <c r="G491" s="277"/>
      <c r="H491" s="277" t="s">
        <v>628</v>
      </c>
      <c r="I491" s="454"/>
      <c r="J491" s="1318"/>
      <c r="K491" s="1318"/>
      <c r="L491" s="1318"/>
      <c r="M491" s="1318"/>
      <c r="N491" s="1318"/>
      <c r="O491" s="1318"/>
      <c r="P491" s="1318"/>
      <c r="Q491" s="1319"/>
      <c r="R491" s="1318"/>
      <c r="S491" s="1318"/>
      <c r="U491" s="669"/>
      <c r="V491" s="669"/>
      <c r="W491" s="20"/>
      <c r="X491" s="669"/>
      <c r="AC491" s="1361"/>
      <c r="AD491" s="1367"/>
      <c r="AE491" s="1367"/>
      <c r="AF491" s="1367"/>
      <c r="AG491" s="1367"/>
      <c r="AH491" s="1367"/>
      <c r="AI491" s="1367"/>
      <c r="AJ491" s="1367"/>
      <c r="AK491" s="1367"/>
      <c r="AL491" s="1367"/>
      <c r="AM491" s="1367"/>
      <c r="AN491" s="1367"/>
      <c r="AO491" s="1367"/>
      <c r="AP491" s="1367"/>
      <c r="AQ491" s="1367"/>
      <c r="AR491" s="1367"/>
      <c r="AS491" s="1367"/>
    </row>
    <row r="492" spans="1:45" s="152" customFormat="1">
      <c r="A492" s="171"/>
      <c r="B492" s="171"/>
      <c r="C492">
        <v>0</v>
      </c>
      <c r="D492" s="412" t="s">
        <v>570</v>
      </c>
      <c r="E492" s="131"/>
      <c r="F492" s="454"/>
      <c r="G492" s="277"/>
      <c r="H492" s="277"/>
      <c r="I492" s="454" t="s">
        <v>630</v>
      </c>
      <c r="J492" s="1318"/>
      <c r="K492" s="1318"/>
      <c r="L492" s="1318"/>
      <c r="M492" s="1318"/>
      <c r="N492" s="1318"/>
      <c r="O492" s="1318"/>
      <c r="P492" s="1318"/>
      <c r="Q492" s="1319"/>
      <c r="R492" s="1318"/>
      <c r="S492" s="1318"/>
      <c r="U492" s="669"/>
      <c r="V492" s="669"/>
      <c r="W492" s="20"/>
      <c r="X492" s="669"/>
      <c r="AC492" s="1361">
        <v>0</v>
      </c>
      <c r="AD492" s="1367">
        <v>0</v>
      </c>
      <c r="AE492" s="1367">
        <v>0</v>
      </c>
      <c r="AF492" s="1367">
        <v>0</v>
      </c>
      <c r="AG492" s="1367">
        <v>0</v>
      </c>
      <c r="AH492" s="1367">
        <v>0</v>
      </c>
      <c r="AI492" s="1367">
        <v>0</v>
      </c>
      <c r="AJ492" s="1367">
        <v>0</v>
      </c>
      <c r="AK492" s="1367">
        <v>0</v>
      </c>
      <c r="AL492" s="1367">
        <v>0</v>
      </c>
      <c r="AM492" s="1367">
        <v>0</v>
      </c>
      <c r="AN492" s="1367">
        <v>0</v>
      </c>
      <c r="AO492" s="1367">
        <v>0</v>
      </c>
      <c r="AP492" s="1367">
        <v>0</v>
      </c>
      <c r="AQ492" s="1367">
        <v>0</v>
      </c>
      <c r="AR492" s="1367">
        <v>0</v>
      </c>
      <c r="AS492" s="1367">
        <v>0</v>
      </c>
    </row>
    <row r="493" spans="1:45" s="152" customFormat="1">
      <c r="A493" s="171"/>
      <c r="B493" s="171"/>
      <c r="C493">
        <v>1</v>
      </c>
      <c r="D493" s="412" t="s">
        <v>570</v>
      </c>
      <c r="E493" s="131"/>
      <c r="F493" s="454"/>
      <c r="G493" s="277"/>
      <c r="H493" s="488"/>
      <c r="I493" s="477" t="s">
        <v>633</v>
      </c>
      <c r="J493" s="1318"/>
      <c r="K493" s="1318"/>
      <c r="L493" s="1318"/>
      <c r="M493" s="1318"/>
      <c r="N493" s="1318"/>
      <c r="O493" s="1318"/>
      <c r="P493" s="1318"/>
      <c r="Q493" s="1319"/>
      <c r="R493" s="1318"/>
      <c r="S493" s="1318"/>
      <c r="U493" s="669"/>
      <c r="V493" s="669"/>
      <c r="W493" s="20"/>
      <c r="X493" s="669"/>
      <c r="AC493" s="1361">
        <v>-4028090.2938213265</v>
      </c>
      <c r="AD493" s="1367">
        <v>-5053000</v>
      </c>
      <c r="AE493" s="1367">
        <v>-5053000</v>
      </c>
      <c r="AF493" s="1367">
        <v>-5053000</v>
      </c>
      <c r="AG493" s="1367">
        <v>-5053000</v>
      </c>
      <c r="AH493" s="1367">
        <v>-5053000</v>
      </c>
      <c r="AI493" s="1367">
        <v>-5053000</v>
      </c>
      <c r="AJ493" s="1367">
        <v>-5053000</v>
      </c>
      <c r="AK493" s="1367">
        <v>-5053000</v>
      </c>
      <c r="AL493" s="1367">
        <v>-5053000</v>
      </c>
      <c r="AM493" s="1367">
        <v>-5053000</v>
      </c>
      <c r="AN493" s="1367">
        <v>-5053000</v>
      </c>
      <c r="AO493" s="1367">
        <v>-5053000</v>
      </c>
      <c r="AP493" s="1367">
        <v>-5053000</v>
      </c>
      <c r="AQ493" s="1367">
        <v>-5053000</v>
      </c>
      <c r="AR493" s="1367">
        <v>-5053000</v>
      </c>
      <c r="AS493" s="1367">
        <v>-5053000</v>
      </c>
    </row>
    <row r="494" spans="1:45" s="152" customFormat="1">
      <c r="A494" s="171"/>
      <c r="B494" s="171"/>
      <c r="C494">
        <v>1</v>
      </c>
      <c r="D494" s="412" t="s">
        <v>570</v>
      </c>
      <c r="E494" s="131"/>
      <c r="F494" s="454"/>
      <c r="G494" s="277"/>
      <c r="H494" s="488"/>
      <c r="I494" s="454" t="s">
        <v>632</v>
      </c>
      <c r="J494" s="1318"/>
      <c r="K494" s="1318"/>
      <c r="L494" s="1318"/>
      <c r="M494" s="1318"/>
      <c r="N494" s="1318"/>
      <c r="O494" s="1318"/>
      <c r="P494" s="1318"/>
      <c r="Q494" s="1319"/>
      <c r="R494" s="1318"/>
      <c r="S494" s="1318"/>
      <c r="U494" s="669"/>
      <c r="V494" s="669"/>
      <c r="W494" s="20"/>
      <c r="X494" s="669"/>
      <c r="AC494" s="1361">
        <v>-25587322.67091791</v>
      </c>
      <c r="AD494" s="1367">
        <v>-27205953.719999999</v>
      </c>
      <c r="AE494" s="1367">
        <v>-28495269.420000002</v>
      </c>
      <c r="AF494" s="1367">
        <v>-29628155.888000004</v>
      </c>
      <c r="AG494" s="1367">
        <v>-29586486.236000001</v>
      </c>
      <c r="AH494" s="1367">
        <v>-29586486.236000001</v>
      </c>
      <c r="AI494" s="1367">
        <v>-28540747.556000002</v>
      </c>
      <c r="AJ494" s="1367">
        <v>-28076324.828000002</v>
      </c>
      <c r="AK494" s="1367">
        <v>-28035307.976</v>
      </c>
      <c r="AL494" s="1367">
        <v>-27493107.188000001</v>
      </c>
      <c r="AM494" s="1367">
        <v>-27161411.552000001</v>
      </c>
      <c r="AN494" s="1367">
        <v>-26917827.596000001</v>
      </c>
      <c r="AO494" s="1367">
        <v>-26738895.524</v>
      </c>
      <c r="AP494" s="1367">
        <v>-25861067.408</v>
      </c>
      <c r="AQ494" s="1367">
        <v>-24765213.272</v>
      </c>
      <c r="AR494" s="1367">
        <v>-24904506.104000002</v>
      </c>
      <c r="AS494" s="1367">
        <v>-23979537.667999998</v>
      </c>
    </row>
    <row r="495" spans="1:45" s="152" customFormat="1">
      <c r="A495" s="171"/>
      <c r="B495" s="171"/>
      <c r="C495" s="1355">
        <v>1</v>
      </c>
      <c r="D495" s="412"/>
      <c r="E495" s="131"/>
      <c r="F495" s="454"/>
      <c r="G495" s="277"/>
      <c r="H495" s="488" t="s">
        <v>636</v>
      </c>
      <c r="I495" s="454"/>
      <c r="J495" s="1318"/>
      <c r="K495" s="1318"/>
      <c r="L495" s="1318"/>
      <c r="M495" s="1318"/>
      <c r="N495" s="1318"/>
      <c r="O495" s="1318"/>
      <c r="P495" s="1318"/>
      <c r="Q495" s="1319"/>
      <c r="R495" s="1318"/>
      <c r="S495" s="1318"/>
      <c r="U495" s="669"/>
      <c r="V495" s="669"/>
      <c r="W495" s="20"/>
      <c r="X495" s="669"/>
      <c r="AC495" s="1361"/>
      <c r="AD495" s="1367"/>
      <c r="AE495" s="1367"/>
      <c r="AF495" s="1367"/>
      <c r="AG495" s="1367"/>
      <c r="AH495" s="1367"/>
      <c r="AI495" s="1367"/>
      <c r="AJ495" s="1367"/>
      <c r="AK495" s="1367"/>
      <c r="AL495" s="1367"/>
      <c r="AM495" s="1367"/>
      <c r="AN495" s="1367"/>
      <c r="AO495" s="1367"/>
      <c r="AP495" s="1367"/>
      <c r="AQ495" s="1367"/>
      <c r="AR495" s="1367"/>
      <c r="AS495" s="1367"/>
    </row>
    <row r="496" spans="1:45" s="152" customFormat="1">
      <c r="A496" s="171"/>
      <c r="B496" s="171"/>
      <c r="C496">
        <v>0</v>
      </c>
      <c r="D496" s="412" t="s">
        <v>33</v>
      </c>
      <c r="E496" s="131"/>
      <c r="F496" s="454"/>
      <c r="G496" s="277"/>
      <c r="H496" s="488"/>
      <c r="I496" s="454" t="s">
        <v>630</v>
      </c>
      <c r="J496" s="1318"/>
      <c r="K496" s="1318"/>
      <c r="L496" s="1318"/>
      <c r="M496" s="1318"/>
      <c r="N496" s="1318"/>
      <c r="O496" s="1318"/>
      <c r="P496" s="1318"/>
      <c r="Q496" s="1319"/>
      <c r="R496" s="1318"/>
      <c r="S496" s="1318"/>
      <c r="U496" s="669"/>
      <c r="V496" s="669"/>
      <c r="W496" s="20"/>
      <c r="X496" s="669"/>
      <c r="AC496" s="1361">
        <v>0</v>
      </c>
      <c r="AD496" s="1367">
        <v>0</v>
      </c>
      <c r="AE496" s="1367">
        <v>0</v>
      </c>
      <c r="AF496" s="1367">
        <v>0</v>
      </c>
      <c r="AG496" s="1367">
        <v>0</v>
      </c>
      <c r="AH496" s="1367">
        <v>0</v>
      </c>
      <c r="AI496" s="1367">
        <v>0</v>
      </c>
      <c r="AJ496" s="1367">
        <v>0</v>
      </c>
      <c r="AK496" s="1367">
        <v>0</v>
      </c>
      <c r="AL496" s="1367">
        <v>0</v>
      </c>
      <c r="AM496" s="1367">
        <v>0</v>
      </c>
      <c r="AN496" s="1367">
        <v>0</v>
      </c>
      <c r="AO496" s="1367">
        <v>0</v>
      </c>
      <c r="AP496" s="1367">
        <v>0</v>
      </c>
      <c r="AQ496" s="1367">
        <v>0</v>
      </c>
      <c r="AR496" s="1367">
        <v>0</v>
      </c>
      <c r="AS496" s="1367">
        <v>0</v>
      </c>
    </row>
    <row r="497" spans="1:45" s="152" customFormat="1">
      <c r="A497" s="171"/>
      <c r="B497" s="171"/>
      <c r="C497">
        <v>0</v>
      </c>
      <c r="D497" s="412" t="s">
        <v>33</v>
      </c>
      <c r="E497" s="131"/>
      <c r="F497" s="454"/>
      <c r="G497" s="277"/>
      <c r="H497" s="488"/>
      <c r="I497" s="477" t="s">
        <v>633</v>
      </c>
      <c r="J497" s="1318"/>
      <c r="K497" s="1318"/>
      <c r="L497" s="1318"/>
      <c r="M497" s="1318"/>
      <c r="N497" s="1318"/>
      <c r="O497" s="1318"/>
      <c r="P497" s="1318"/>
      <c r="Q497" s="1319"/>
      <c r="R497" s="1318"/>
      <c r="S497" s="1318"/>
      <c r="U497" s="669"/>
      <c r="V497" s="669"/>
      <c r="W497" s="20"/>
      <c r="X497" s="669"/>
      <c r="AC497" s="1361">
        <v>0</v>
      </c>
      <c r="AD497" s="1367">
        <v>0</v>
      </c>
      <c r="AE497" s="1367">
        <v>0</v>
      </c>
      <c r="AF497" s="1367">
        <v>0</v>
      </c>
      <c r="AG497" s="1367">
        <v>0</v>
      </c>
      <c r="AH497" s="1367">
        <v>0</v>
      </c>
      <c r="AI497" s="1367">
        <v>0</v>
      </c>
      <c r="AJ497" s="1367">
        <v>0</v>
      </c>
      <c r="AK497" s="1367">
        <v>0</v>
      </c>
      <c r="AL497" s="1367">
        <v>0</v>
      </c>
      <c r="AM497" s="1367">
        <v>0</v>
      </c>
      <c r="AN497" s="1367">
        <v>0</v>
      </c>
      <c r="AO497" s="1367">
        <v>0</v>
      </c>
      <c r="AP497" s="1367">
        <v>0</v>
      </c>
      <c r="AQ497" s="1367">
        <v>0</v>
      </c>
      <c r="AR497" s="1367">
        <v>0</v>
      </c>
      <c r="AS497" s="1367">
        <v>0</v>
      </c>
    </row>
    <row r="498" spans="1:45" s="152" customFormat="1">
      <c r="A498" s="171"/>
      <c r="B498" s="171"/>
      <c r="C498">
        <v>0</v>
      </c>
      <c r="D498" s="412" t="s">
        <v>33</v>
      </c>
      <c r="E498" s="131"/>
      <c r="F498" s="454"/>
      <c r="G498" s="277"/>
      <c r="H498" s="277"/>
      <c r="I498" s="454" t="s">
        <v>632</v>
      </c>
      <c r="J498" s="1318"/>
      <c r="K498" s="1318"/>
      <c r="L498" s="1318"/>
      <c r="M498" s="1318"/>
      <c r="N498" s="1318"/>
      <c r="O498" s="1318"/>
      <c r="P498" s="1318"/>
      <c r="Q498" s="1319"/>
      <c r="R498" s="1318"/>
      <c r="S498" s="1318"/>
      <c r="U498" s="669"/>
      <c r="V498" s="669"/>
      <c r="W498" s="20"/>
      <c r="X498" s="669"/>
      <c r="AC498" s="1361">
        <v>0</v>
      </c>
      <c r="AD498" s="1367">
        <v>0</v>
      </c>
      <c r="AE498" s="1367">
        <v>0</v>
      </c>
      <c r="AF498" s="1367">
        <v>0</v>
      </c>
      <c r="AG498" s="1367">
        <v>0</v>
      </c>
      <c r="AH498" s="1367">
        <v>0</v>
      </c>
      <c r="AI498" s="1367">
        <v>0</v>
      </c>
      <c r="AJ498" s="1367">
        <v>0</v>
      </c>
      <c r="AK498" s="1367">
        <v>0</v>
      </c>
      <c r="AL498" s="1367">
        <v>0</v>
      </c>
      <c r="AM498" s="1367">
        <v>0</v>
      </c>
      <c r="AN498" s="1367">
        <v>0</v>
      </c>
      <c r="AO498" s="1367">
        <v>0</v>
      </c>
      <c r="AP498" s="1367">
        <v>0</v>
      </c>
      <c r="AQ498" s="1367">
        <v>0</v>
      </c>
      <c r="AR498" s="1367">
        <v>0</v>
      </c>
      <c r="AS498" s="1367">
        <v>0</v>
      </c>
    </row>
    <row r="499" spans="1:45" s="152" customFormat="1">
      <c r="A499" s="171"/>
      <c r="B499" s="171"/>
      <c r="C499" s="1355">
        <v>1</v>
      </c>
      <c r="D499" s="412"/>
      <c r="E499" s="131"/>
      <c r="F499" s="454"/>
      <c r="G499" s="277"/>
      <c r="H499" s="277" t="s">
        <v>1187</v>
      </c>
      <c r="I499" s="454"/>
      <c r="J499" s="1318"/>
      <c r="K499" s="1318"/>
      <c r="L499" s="1318"/>
      <c r="M499" s="1318"/>
      <c r="N499" s="1318"/>
      <c r="O499" s="1318"/>
      <c r="P499" s="1318"/>
      <c r="Q499" s="1319"/>
      <c r="R499" s="1318"/>
      <c r="S499" s="1318"/>
      <c r="U499" s="669"/>
      <c r="V499" s="669"/>
      <c r="W499" s="20"/>
      <c r="X499" s="669"/>
      <c r="AC499" s="1361"/>
      <c r="AD499" s="1367"/>
      <c r="AE499" s="1367"/>
      <c r="AF499" s="1367"/>
      <c r="AG499" s="1367"/>
      <c r="AH499" s="1367"/>
      <c r="AI499" s="1367"/>
      <c r="AJ499" s="1367"/>
      <c r="AK499" s="1367"/>
      <c r="AL499" s="1367"/>
      <c r="AM499" s="1367"/>
      <c r="AN499" s="1367"/>
      <c r="AO499" s="1367"/>
      <c r="AP499" s="1367"/>
      <c r="AQ499" s="1367"/>
      <c r="AR499" s="1367"/>
      <c r="AS499" s="1367"/>
    </row>
    <row r="500" spans="1:45" s="152" customFormat="1">
      <c r="A500" s="171"/>
      <c r="B500" s="171"/>
      <c r="C500">
        <v>1</v>
      </c>
      <c r="D500" s="412" t="s">
        <v>570</v>
      </c>
      <c r="E500" s="131"/>
      <c r="F500" s="454"/>
      <c r="G500" s="277"/>
      <c r="H500" s="488"/>
      <c r="I500" s="454" t="s">
        <v>639</v>
      </c>
      <c r="J500" s="1318"/>
      <c r="K500" s="1318"/>
      <c r="L500" s="1318"/>
      <c r="M500" s="1318"/>
      <c r="N500" s="1318"/>
      <c r="O500" s="1318"/>
      <c r="P500" s="1318"/>
      <c r="Q500" s="1319"/>
      <c r="R500" s="1318"/>
      <c r="S500" s="1318"/>
      <c r="U500" s="669"/>
      <c r="V500" s="669"/>
      <c r="W500" s="20"/>
      <c r="X500" s="669"/>
      <c r="AC500" s="1361">
        <v>-6613062.0352607723</v>
      </c>
      <c r="AD500" s="1367">
        <v>-5728296.4236881258</v>
      </c>
      <c r="AE500" s="1367">
        <v>-2799022.0562500004</v>
      </c>
      <c r="AF500" s="1367">
        <v>-1963382.5469999998</v>
      </c>
      <c r="AG500" s="1367">
        <v>-1764480.2647499999</v>
      </c>
      <c r="AH500" s="1367">
        <v>-1302710.5078749999</v>
      </c>
      <c r="AI500" s="1367">
        <v>-706714.98362499999</v>
      </c>
      <c r="AJ500" s="1367">
        <v>-726855.00474999996</v>
      </c>
      <c r="AK500" s="1367">
        <v>-902109.87474999996</v>
      </c>
      <c r="AL500" s="1367">
        <v>-1079385.587875</v>
      </c>
      <c r="AM500" s="1367">
        <v>-930636.73324999993</v>
      </c>
      <c r="AN500" s="1367">
        <v>-689486.71400000004</v>
      </c>
      <c r="AO500" s="1367">
        <v>-375908.80249999999</v>
      </c>
      <c r="AP500" s="1367">
        <v>-105136.32150000001</v>
      </c>
      <c r="AQ500" s="1367">
        <v>-143717.50487500001</v>
      </c>
      <c r="AR500" s="1367">
        <v>-154716.793875</v>
      </c>
      <c r="AS500" s="1367">
        <v>-121621.65925</v>
      </c>
    </row>
    <row r="501" spans="1:45" s="152" customFormat="1">
      <c r="A501" s="171"/>
      <c r="B501" s="171"/>
      <c r="C501">
        <v>0</v>
      </c>
      <c r="D501" s="412" t="s">
        <v>33</v>
      </c>
      <c r="E501" s="131"/>
      <c r="F501" s="454"/>
      <c r="G501" s="277"/>
      <c r="H501" s="488"/>
      <c r="I501" s="454" t="s">
        <v>641</v>
      </c>
      <c r="J501" s="1318"/>
      <c r="K501" s="1318"/>
      <c r="L501" s="1318"/>
      <c r="M501" s="1318"/>
      <c r="N501" s="1318"/>
      <c r="O501" s="1318"/>
      <c r="P501" s="1318"/>
      <c r="Q501" s="1319"/>
      <c r="R501" s="1318"/>
      <c r="S501" s="1318"/>
      <c r="U501" s="669"/>
      <c r="V501" s="669"/>
      <c r="W501" s="20"/>
      <c r="X501" s="669"/>
      <c r="AC501" s="1361">
        <v>0</v>
      </c>
      <c r="AD501" s="1367">
        <v>0</v>
      </c>
      <c r="AE501" s="1367">
        <v>0</v>
      </c>
      <c r="AF501" s="1367">
        <v>0</v>
      </c>
      <c r="AG501" s="1367">
        <v>0</v>
      </c>
      <c r="AH501" s="1367">
        <v>0</v>
      </c>
      <c r="AI501" s="1367">
        <v>0</v>
      </c>
      <c r="AJ501" s="1367">
        <v>0</v>
      </c>
      <c r="AK501" s="1367">
        <v>0</v>
      </c>
      <c r="AL501" s="1367">
        <v>0</v>
      </c>
      <c r="AM501" s="1367">
        <v>0</v>
      </c>
      <c r="AN501" s="1367">
        <v>0</v>
      </c>
      <c r="AO501" s="1367">
        <v>0</v>
      </c>
      <c r="AP501" s="1367">
        <v>0</v>
      </c>
      <c r="AQ501" s="1367">
        <v>0</v>
      </c>
      <c r="AR501" s="1367">
        <v>0</v>
      </c>
      <c r="AS501" s="1367">
        <v>0</v>
      </c>
    </row>
    <row r="502" spans="1:45" s="152" customFormat="1">
      <c r="A502" s="171"/>
      <c r="B502" s="171"/>
      <c r="C502">
        <v>0</v>
      </c>
      <c r="D502" s="412" t="s">
        <v>33</v>
      </c>
      <c r="E502" s="131"/>
      <c r="F502" s="454"/>
      <c r="G502" s="293"/>
      <c r="H502" s="293"/>
      <c r="I502" s="532" t="s">
        <v>642</v>
      </c>
      <c r="J502" s="1318"/>
      <c r="K502" s="1318"/>
      <c r="L502" s="1318"/>
      <c r="M502" s="1318"/>
      <c r="N502" s="1318"/>
      <c r="O502" s="1318"/>
      <c r="P502" s="1318"/>
      <c r="Q502" s="1319"/>
      <c r="R502" s="1318"/>
      <c r="S502" s="1325"/>
      <c r="U502" s="1368"/>
      <c r="V502" s="1368"/>
      <c r="W502" s="20"/>
      <c r="X502" s="1368"/>
      <c r="AC502" s="1369">
        <v>0</v>
      </c>
      <c r="AD502" s="1370">
        <v>0</v>
      </c>
      <c r="AE502" s="1370">
        <v>0</v>
      </c>
      <c r="AF502" s="1370">
        <v>0</v>
      </c>
      <c r="AG502" s="1370">
        <v>0</v>
      </c>
      <c r="AH502" s="1370">
        <v>0</v>
      </c>
      <c r="AI502" s="1370">
        <v>0</v>
      </c>
      <c r="AJ502" s="1370">
        <v>0</v>
      </c>
      <c r="AK502" s="1370">
        <v>0</v>
      </c>
      <c r="AL502" s="1370">
        <v>0</v>
      </c>
      <c r="AM502" s="1370">
        <v>0</v>
      </c>
      <c r="AN502" s="1370">
        <v>0</v>
      </c>
      <c r="AO502" s="1370">
        <v>0</v>
      </c>
      <c r="AP502" s="1370">
        <v>0</v>
      </c>
      <c r="AQ502" s="1370">
        <v>0</v>
      </c>
      <c r="AR502" s="1370">
        <v>0</v>
      </c>
      <c r="AS502" s="1370">
        <v>0</v>
      </c>
    </row>
    <row r="503" spans="1:45" s="19" customFormat="1">
      <c r="A503" s="171"/>
      <c r="B503" s="171"/>
      <c r="C503">
        <v>1</v>
      </c>
      <c r="D503" s="412"/>
      <c r="E503" s="487"/>
      <c r="F503" s="277"/>
      <c r="G503" s="488" t="s">
        <v>38</v>
      </c>
      <c r="H503" s="488"/>
      <c r="I503" s="488"/>
      <c r="J503" s="515"/>
      <c r="K503" s="515"/>
      <c r="L503" s="515"/>
      <c r="M503" s="515"/>
      <c r="N503" s="515"/>
      <c r="O503" s="515"/>
      <c r="P503" s="515"/>
      <c r="Q503" s="1322"/>
      <c r="R503" s="515"/>
      <c r="S503" s="515"/>
      <c r="T503" s="152"/>
      <c r="U503" s="585"/>
      <c r="V503" s="585"/>
      <c r="W503" s="20"/>
      <c r="X503" s="585"/>
      <c r="Y503" s="152"/>
      <c r="Z503" s="152"/>
      <c r="AA503" s="152"/>
      <c r="AB503" s="152"/>
      <c r="AC503" s="585">
        <v>482309180.99999994</v>
      </c>
      <c r="AD503" s="1371">
        <v>491303180.02691966</v>
      </c>
      <c r="AE503" s="1371">
        <v>509687934.5370968</v>
      </c>
      <c r="AF503" s="1371">
        <v>547109025.54864872</v>
      </c>
      <c r="AG503" s="1371">
        <v>567008225.7520442</v>
      </c>
      <c r="AH503" s="1371">
        <v>593450067.89810419</v>
      </c>
      <c r="AI503" s="1371">
        <v>656912724.29995537</v>
      </c>
      <c r="AJ503" s="1371">
        <v>730667674.07544494</v>
      </c>
      <c r="AK503" s="1371">
        <v>793820280.36617756</v>
      </c>
      <c r="AL503" s="1371">
        <v>866951669.99687922</v>
      </c>
      <c r="AM503" s="1371">
        <v>933391373.81844831</v>
      </c>
      <c r="AN503" s="1371">
        <v>996958859.74752975</v>
      </c>
      <c r="AO503" s="1371">
        <v>1054889737.9470643</v>
      </c>
      <c r="AP503" s="1371">
        <v>1101359391.5183864</v>
      </c>
      <c r="AQ503" s="1371">
        <v>1139023181.2583835</v>
      </c>
      <c r="AR503" s="1371">
        <v>1152418370.2131431</v>
      </c>
      <c r="AS503" s="1372">
        <v>1167029536.2429924</v>
      </c>
    </row>
    <row r="504" spans="1:45">
      <c r="C504" s="1355">
        <v>1</v>
      </c>
      <c r="E504" s="131"/>
      <c r="F504" s="82"/>
      <c r="G504" s="152"/>
      <c r="H504" s="152"/>
      <c r="I504" s="152"/>
      <c r="J504" s="145"/>
      <c r="K504" s="145"/>
      <c r="L504" s="145"/>
      <c r="M504" s="145"/>
      <c r="N504" s="145"/>
      <c r="O504" s="145"/>
      <c r="P504" s="145"/>
      <c r="Q504" s="89"/>
      <c r="R504" s="145"/>
      <c r="S504" s="145"/>
      <c r="T504" s="152"/>
      <c r="U504" s="152"/>
      <c r="V504" s="152"/>
      <c r="X504" s="152"/>
      <c r="Y504" s="152"/>
      <c r="Z504" s="152"/>
      <c r="AA504" s="152"/>
      <c r="AB504" s="152"/>
      <c r="AD504" s="691"/>
      <c r="AE504" s="691"/>
      <c r="AF504" s="691"/>
      <c r="AJ504" s="20"/>
      <c r="AK504" s="20"/>
      <c r="AL504" s="20"/>
      <c r="AM504" s="20"/>
      <c r="AN504" s="20"/>
      <c r="AO504" s="20"/>
      <c r="AP504" s="20"/>
      <c r="AQ504" s="20"/>
      <c r="AR504" s="20"/>
      <c r="AS504" s="115"/>
    </row>
    <row r="505" spans="1:45">
      <c r="C505" s="1355">
        <v>1</v>
      </c>
      <c r="E505" s="131"/>
      <c r="F505" s="82" t="s">
        <v>659</v>
      </c>
      <c r="G505" s="152"/>
      <c r="H505" s="152"/>
      <c r="I505" s="152"/>
      <c r="J505" s="145"/>
      <c r="K505" s="145"/>
      <c r="L505" s="145"/>
      <c r="M505" s="145"/>
      <c r="N505" s="145"/>
      <c r="O505" s="145"/>
      <c r="P505" s="145"/>
      <c r="Q505" s="89"/>
      <c r="R505" s="145"/>
      <c r="S505" s="145"/>
      <c r="T505" s="152"/>
      <c r="U505" s="152"/>
      <c r="V505" s="152"/>
      <c r="X505" s="152"/>
      <c r="Y505" s="152"/>
      <c r="Z505" s="152"/>
      <c r="AA505" s="152"/>
      <c r="AB505" s="152"/>
      <c r="AC505" s="152"/>
      <c r="AD505" s="152"/>
      <c r="AE505" s="152"/>
      <c r="AF505" s="152"/>
      <c r="AG505" s="152"/>
      <c r="AH505" s="152"/>
      <c r="AI505" s="152"/>
      <c r="AJ505" s="152"/>
      <c r="AK505" s="152"/>
      <c r="AL505" s="152"/>
      <c r="AM505" s="152"/>
      <c r="AN505" s="152"/>
      <c r="AO505" s="152"/>
      <c r="AP505" s="152"/>
      <c r="AQ505" s="152"/>
      <c r="AR505" s="152"/>
      <c r="AS505" s="467"/>
    </row>
    <row r="506" spans="1:45">
      <c r="C506">
        <v>1</v>
      </c>
      <c r="D506" s="412" t="s">
        <v>33</v>
      </c>
      <c r="E506" s="131"/>
      <c r="F506" s="82"/>
      <c r="G506" s="152" t="s">
        <v>662</v>
      </c>
      <c r="H506" s="152"/>
      <c r="I506" s="152"/>
      <c r="J506" s="1324"/>
      <c r="K506" s="1324"/>
      <c r="L506" s="1324"/>
      <c r="M506" s="1324"/>
      <c r="N506" s="1324"/>
      <c r="O506" s="1324"/>
      <c r="P506" s="1324"/>
      <c r="Q506" s="1323"/>
      <c r="R506" s="1318"/>
      <c r="S506" s="1318"/>
      <c r="T506" s="152"/>
      <c r="U506" s="669"/>
      <c r="V506" s="669"/>
      <c r="X506" s="669"/>
      <c r="Y506" s="152"/>
      <c r="Z506" s="152"/>
      <c r="AA506" s="152"/>
      <c r="AB506" s="152"/>
      <c r="AC506" s="1361">
        <v>24054957.9863756</v>
      </c>
      <c r="AD506" s="1367">
        <v>26800113.002058778</v>
      </c>
      <c r="AE506" s="1367">
        <v>35630044.350754753</v>
      </c>
      <c r="AF506" s="1367">
        <v>39881733.004238963</v>
      </c>
      <c r="AG506" s="1367">
        <v>50132783.614179187</v>
      </c>
      <c r="AH506" s="1367">
        <v>58906494.234051302</v>
      </c>
      <c r="AI506" s="1367">
        <v>68809174.097457156</v>
      </c>
      <c r="AJ506" s="1367">
        <v>75929666.738033935</v>
      </c>
      <c r="AK506" s="1367">
        <v>80745936.548726097</v>
      </c>
      <c r="AL506" s="1367">
        <v>85749910.270343766</v>
      </c>
      <c r="AM506" s="1367">
        <v>89433881.817635193</v>
      </c>
      <c r="AN506" s="1367">
        <v>93154747.852680519</v>
      </c>
      <c r="AO506" s="1367">
        <v>100941690.7029638</v>
      </c>
      <c r="AP506" s="1367">
        <v>103619288.49645995</v>
      </c>
      <c r="AQ506" s="1367">
        <v>108340673.28316857</v>
      </c>
      <c r="AR506" s="1367">
        <v>113654955.74129006</v>
      </c>
      <c r="AS506" s="1373">
        <v>119264299.42894846</v>
      </c>
    </row>
    <row r="507" spans="1:45">
      <c r="C507" s="1355">
        <v>1</v>
      </c>
      <c r="E507" s="131"/>
      <c r="F507" s="82"/>
      <c r="G507" s="152"/>
      <c r="H507" s="152"/>
      <c r="I507" s="152"/>
      <c r="J507" s="145"/>
      <c r="K507" s="145"/>
      <c r="L507" s="145"/>
      <c r="M507" s="145"/>
      <c r="N507" s="145"/>
      <c r="O507" s="145"/>
      <c r="P507" s="145"/>
      <c r="Q507" s="89"/>
      <c r="R507" s="145"/>
      <c r="S507" s="1318"/>
      <c r="T507" s="152"/>
      <c r="U507" s="152"/>
      <c r="V507" s="152"/>
      <c r="X507" s="152"/>
      <c r="Y507" s="152"/>
      <c r="Z507" s="152"/>
      <c r="AA507" s="152"/>
      <c r="AB507" s="152"/>
      <c r="AC507" s="152"/>
      <c r="AD507" s="152"/>
      <c r="AE507" s="152"/>
      <c r="AF507" s="152"/>
      <c r="AG507" s="152"/>
      <c r="AH507" s="152"/>
      <c r="AI507" s="152"/>
      <c r="AJ507" s="152"/>
      <c r="AK507" s="152"/>
      <c r="AL507" s="152"/>
      <c r="AM507" s="152"/>
      <c r="AN507" s="152"/>
      <c r="AO507" s="152"/>
      <c r="AP507" s="152"/>
      <c r="AQ507" s="152"/>
      <c r="AR507" s="152"/>
      <c r="AS507" s="467"/>
    </row>
    <row r="508" spans="1:45" s="122" customFormat="1">
      <c r="A508" s="171"/>
      <c r="B508" s="171"/>
      <c r="C508" s="1355">
        <v>1</v>
      </c>
      <c r="D508" s="1327" t="s">
        <v>1823</v>
      </c>
      <c r="E508" s="145"/>
      <c r="F508" s="146" t="s">
        <v>32</v>
      </c>
      <c r="G508" s="152"/>
      <c r="H508" s="152"/>
      <c r="I508" s="152"/>
      <c r="J508" s="1324"/>
      <c r="K508" s="1324"/>
      <c r="L508" s="1324"/>
      <c r="M508" s="1324"/>
      <c r="N508" s="1324"/>
      <c r="O508" s="1324"/>
      <c r="P508" s="1324"/>
      <c r="Q508" s="1323"/>
      <c r="R508" s="1318"/>
      <c r="S508" s="1318"/>
      <c r="T508" s="152"/>
      <c r="U508" s="1364"/>
      <c r="V508" s="1364"/>
      <c r="W508" s="20"/>
      <c r="X508" s="1364"/>
      <c r="Y508" s="152"/>
      <c r="Z508" s="152"/>
      <c r="AA508" s="152"/>
      <c r="AB508" s="152"/>
      <c r="AC508" s="1374">
        <v>36463714.81000001</v>
      </c>
      <c r="AD508" s="1367">
        <v>69269619.860991254</v>
      </c>
      <c r="AE508" s="1367">
        <v>64587105.919792987</v>
      </c>
      <c r="AF508" s="1367">
        <v>57735006.808225192</v>
      </c>
      <c r="AG508" s="1367">
        <v>54915360.292394809</v>
      </c>
      <c r="AH508" s="1367">
        <v>56467329.908845074</v>
      </c>
      <c r="AI508" s="1367">
        <v>57858047.408728547</v>
      </c>
      <c r="AJ508" s="1367">
        <v>58917307.30513455</v>
      </c>
      <c r="AK508" s="1367">
        <v>60234397.662097163</v>
      </c>
      <c r="AL508" s="1367">
        <v>61709807.541812427</v>
      </c>
      <c r="AM508" s="1367">
        <v>63228322.036678903</v>
      </c>
      <c r="AN508" s="1367">
        <v>64791388.088608086</v>
      </c>
      <c r="AO508" s="1367">
        <v>64297887.764040865</v>
      </c>
      <c r="AP508" s="1367">
        <v>65220508.775802337</v>
      </c>
      <c r="AQ508" s="1367">
        <v>66882067.212633133</v>
      </c>
      <c r="AR508" s="1367">
        <v>68594720.689839393</v>
      </c>
      <c r="AS508" s="1373">
        <v>70360228.853639141</v>
      </c>
    </row>
    <row r="509" spans="1:45">
      <c r="C509" s="1355">
        <v>1</v>
      </c>
      <c r="E509" s="131"/>
      <c r="F509" s="82"/>
      <c r="G509" s="152"/>
      <c r="H509" s="152"/>
      <c r="I509" s="152"/>
      <c r="J509" s="145"/>
      <c r="K509" s="145"/>
      <c r="L509" s="145"/>
      <c r="M509" s="145"/>
      <c r="N509" s="145"/>
      <c r="O509" s="145"/>
      <c r="P509" s="145"/>
      <c r="Q509" s="89"/>
      <c r="R509" s="145"/>
      <c r="S509" s="145"/>
      <c r="T509" s="152"/>
      <c r="U509" s="152"/>
      <c r="V509" s="152"/>
      <c r="X509" s="152"/>
      <c r="Y509" s="152"/>
      <c r="Z509" s="152"/>
      <c r="AA509" s="152"/>
      <c r="AB509" s="152"/>
      <c r="AC509" s="1364"/>
      <c r="AD509" s="1364"/>
      <c r="AE509" s="1364"/>
      <c r="AF509" s="1364"/>
      <c r="AG509" s="1364"/>
      <c r="AH509" s="1364"/>
      <c r="AI509" s="1364"/>
      <c r="AJ509" s="152"/>
      <c r="AK509" s="152"/>
      <c r="AL509" s="152"/>
      <c r="AM509" s="152"/>
      <c r="AN509" s="152"/>
      <c r="AO509" s="152"/>
      <c r="AP509" s="152"/>
      <c r="AQ509" s="152"/>
      <c r="AR509" s="152"/>
      <c r="AS509" s="467"/>
    </row>
    <row r="510" spans="1:45">
      <c r="C510" s="1355">
        <v>1</v>
      </c>
      <c r="E510" s="131"/>
      <c r="F510" s="82" t="s">
        <v>670</v>
      </c>
      <c r="G510" s="152"/>
      <c r="H510" s="152"/>
      <c r="I510" s="152"/>
      <c r="J510" s="145"/>
      <c r="K510" s="145"/>
      <c r="L510" s="145"/>
      <c r="M510" s="145"/>
      <c r="N510" s="145"/>
      <c r="O510" s="145"/>
      <c r="P510" s="145"/>
      <c r="Q510" s="89"/>
      <c r="R510" s="145"/>
      <c r="S510" s="145"/>
      <c r="T510" s="152"/>
      <c r="U510" s="152"/>
      <c r="V510" s="152"/>
      <c r="X510" s="152"/>
      <c r="Y510" s="152"/>
      <c r="Z510" s="152"/>
      <c r="AA510" s="152"/>
      <c r="AB510" s="152"/>
      <c r="AC510" s="1364"/>
      <c r="AD510" s="1364"/>
      <c r="AE510" s="1364"/>
      <c r="AF510" s="1364"/>
      <c r="AG510" s="1364"/>
      <c r="AH510" s="1364"/>
      <c r="AI510" s="1364"/>
      <c r="AJ510" s="152"/>
      <c r="AK510" s="152"/>
      <c r="AL510" s="152"/>
      <c r="AM510" s="152"/>
      <c r="AN510" s="152"/>
      <c r="AO510" s="152"/>
      <c r="AP510" s="152"/>
      <c r="AQ510" s="152"/>
      <c r="AR510" s="152"/>
      <c r="AS510" s="467"/>
    </row>
    <row r="511" spans="1:45">
      <c r="C511">
        <v>1</v>
      </c>
      <c r="E511" s="131"/>
      <c r="F511" s="82"/>
      <c r="G511" s="152" t="s">
        <v>486</v>
      </c>
      <c r="H511" s="152"/>
      <c r="I511" s="152"/>
      <c r="J511" s="1328"/>
      <c r="K511" s="1328"/>
      <c r="L511" s="1328"/>
      <c r="M511" s="1328"/>
      <c r="N511" s="1328"/>
      <c r="O511" s="1328"/>
      <c r="P511" s="1328"/>
      <c r="Q511" s="1329"/>
      <c r="R511" s="1318"/>
      <c r="S511" s="1318"/>
      <c r="T511" s="152"/>
      <c r="U511" s="669"/>
      <c r="V511" s="669"/>
      <c r="X511" s="669"/>
      <c r="Y511" s="152"/>
      <c r="Z511" s="152"/>
      <c r="AA511" s="152"/>
      <c r="AB511" s="152"/>
      <c r="AC511" s="1361">
        <v>34602299.899999999</v>
      </c>
      <c r="AD511" s="1375">
        <v>42160117.654461436</v>
      </c>
      <c r="AE511" s="1375">
        <v>41654767.594064496</v>
      </c>
      <c r="AF511" s="1375">
        <v>39834359.596676081</v>
      </c>
      <c r="AG511" s="1375">
        <v>39293306.308930919</v>
      </c>
      <c r="AH511" s="1375">
        <v>38549791.054911748</v>
      </c>
      <c r="AI511" s="1375">
        <v>28657631.562348261</v>
      </c>
      <c r="AJ511" s="1375">
        <v>28199555.430457182</v>
      </c>
      <c r="AK511" s="1375">
        <v>28414991.677122608</v>
      </c>
      <c r="AL511" s="1375">
        <v>25816664.172261734</v>
      </c>
      <c r="AM511" s="1375">
        <v>25946291.942715116</v>
      </c>
      <c r="AN511" s="1375">
        <v>31494692.033627808</v>
      </c>
      <c r="AO511" s="1375">
        <v>34532714.793614194</v>
      </c>
      <c r="AP511" s="1375">
        <v>31805374.273919027</v>
      </c>
      <c r="AQ511" s="1375">
        <v>32097744.5372058</v>
      </c>
      <c r="AR511" s="1375">
        <v>27201285.059797361</v>
      </c>
      <c r="AS511" s="1376">
        <v>15772339.269069605</v>
      </c>
    </row>
    <row r="512" spans="1:45">
      <c r="C512">
        <v>0</v>
      </c>
      <c r="E512" s="131"/>
      <c r="F512" s="82"/>
      <c r="G512" s="152" t="s">
        <v>674</v>
      </c>
      <c r="H512" s="152"/>
      <c r="I512" s="152"/>
      <c r="J512" s="1328"/>
      <c r="K512" s="1328"/>
      <c r="L512" s="1328"/>
      <c r="M512" s="1328"/>
      <c r="N512" s="1328"/>
      <c r="O512" s="1328"/>
      <c r="P512" s="1328"/>
      <c r="Q512" s="1329"/>
      <c r="R512" s="1318"/>
      <c r="S512" s="1318"/>
      <c r="T512" s="152"/>
      <c r="U512" s="669"/>
      <c r="V512" s="669"/>
      <c r="X512" s="669"/>
      <c r="Y512" s="152"/>
      <c r="Z512" s="152"/>
      <c r="AA512" s="152"/>
      <c r="AB512" s="152"/>
      <c r="AC512" s="1361">
        <v>0</v>
      </c>
      <c r="AD512" s="1375">
        <v>0</v>
      </c>
      <c r="AE512" s="1375">
        <v>0</v>
      </c>
      <c r="AF512" s="1375">
        <v>0</v>
      </c>
      <c r="AG512" s="1375">
        <v>0</v>
      </c>
      <c r="AH512" s="1375">
        <v>0</v>
      </c>
      <c r="AI512" s="1375">
        <v>0</v>
      </c>
      <c r="AJ512" s="1375">
        <v>0</v>
      </c>
      <c r="AK512" s="1375">
        <v>0</v>
      </c>
      <c r="AL512" s="1375">
        <v>0</v>
      </c>
      <c r="AM512" s="1375">
        <v>0</v>
      </c>
      <c r="AN512" s="1375">
        <v>0</v>
      </c>
      <c r="AO512" s="1375">
        <v>0</v>
      </c>
      <c r="AP512" s="1375">
        <v>0</v>
      </c>
      <c r="AQ512" s="1375">
        <v>0</v>
      </c>
      <c r="AR512" s="1375">
        <v>0</v>
      </c>
      <c r="AS512" s="1376">
        <v>0</v>
      </c>
    </row>
    <row r="513" spans="1:45">
      <c r="C513">
        <v>1</v>
      </c>
      <c r="E513" s="131"/>
      <c r="F513" s="82"/>
      <c r="G513" s="545" t="s">
        <v>485</v>
      </c>
      <c r="H513" s="545"/>
      <c r="I513" s="545"/>
      <c r="J513" s="1331"/>
      <c r="K513" s="1331"/>
      <c r="L513" s="1331"/>
      <c r="M513" s="1331"/>
      <c r="N513" s="1331"/>
      <c r="O513" s="1331"/>
      <c r="P513" s="1331"/>
      <c r="Q513" s="1332"/>
      <c r="R513" s="1325"/>
      <c r="S513" s="1325"/>
      <c r="T513" s="152"/>
      <c r="U513" s="1368"/>
      <c r="V513" s="1368"/>
      <c r="X513" s="1368"/>
      <c r="Y513" s="152"/>
      <c r="Z513" s="152"/>
      <c r="AA513" s="152"/>
      <c r="AB513" s="152"/>
      <c r="AC513" s="1369">
        <v>17829772.16</v>
      </c>
      <c r="AD513" s="1377">
        <v>20000000</v>
      </c>
      <c r="AE513" s="1377">
        <v>20000000</v>
      </c>
      <c r="AF513" s="1377">
        <v>20000000</v>
      </c>
      <c r="AG513" s="1377">
        <v>20000000</v>
      </c>
      <c r="AH513" s="1377">
        <v>20000000</v>
      </c>
      <c r="AI513" s="1377">
        <v>20000000</v>
      </c>
      <c r="AJ513" s="1377">
        <v>20000000</v>
      </c>
      <c r="AK513" s="1377">
        <v>20000000</v>
      </c>
      <c r="AL513" s="1377">
        <v>20000000</v>
      </c>
      <c r="AM513" s="1377">
        <v>20000000</v>
      </c>
      <c r="AN513" s="1377">
        <v>20000000</v>
      </c>
      <c r="AO513" s="1377">
        <v>20000000</v>
      </c>
      <c r="AP513" s="1377">
        <v>20000000</v>
      </c>
      <c r="AQ513" s="1377">
        <v>20000000</v>
      </c>
      <c r="AR513" s="1377">
        <v>20000000</v>
      </c>
      <c r="AS513" s="1378">
        <v>20000000</v>
      </c>
    </row>
    <row r="514" spans="1:45" s="19" customFormat="1">
      <c r="A514" s="171"/>
      <c r="B514" s="171"/>
      <c r="C514">
        <v>1</v>
      </c>
      <c r="D514" s="412" t="s">
        <v>33</v>
      </c>
      <c r="E514" s="487"/>
      <c r="F514" s="82"/>
      <c r="G514" s="146" t="s">
        <v>38</v>
      </c>
      <c r="H514" s="146"/>
      <c r="I514" s="146"/>
      <c r="J514" s="515"/>
      <c r="K514" s="515"/>
      <c r="L514" s="515"/>
      <c r="M514" s="515"/>
      <c r="N514" s="515"/>
      <c r="O514" s="515"/>
      <c r="P514" s="515"/>
      <c r="Q514" s="1322"/>
      <c r="R514" s="515"/>
      <c r="S514" s="515"/>
      <c r="T514" s="152"/>
      <c r="U514" s="585"/>
      <c r="V514" s="585"/>
      <c r="W514" s="20"/>
      <c r="X514" s="585"/>
      <c r="Y514" s="152"/>
      <c r="Z514" s="152"/>
      <c r="AA514" s="152"/>
      <c r="AB514" s="152"/>
      <c r="AC514" s="585">
        <v>52432072.060000002</v>
      </c>
      <c r="AD514" s="585">
        <v>62160117.654461436</v>
      </c>
      <c r="AE514" s="585">
        <v>61654767.594064496</v>
      </c>
      <c r="AF514" s="585">
        <v>59834359.596676081</v>
      </c>
      <c r="AG514" s="585">
        <v>59293306.308930919</v>
      </c>
      <c r="AH514" s="585">
        <v>58549791.054911748</v>
      </c>
      <c r="AI514" s="585">
        <v>48657631.562348261</v>
      </c>
      <c r="AJ514" s="585">
        <v>48199555.430457182</v>
      </c>
      <c r="AK514" s="585">
        <v>48414991.677122608</v>
      </c>
      <c r="AL514" s="585">
        <v>45816664.17226173</v>
      </c>
      <c r="AM514" s="585">
        <v>45946291.942715116</v>
      </c>
      <c r="AN514" s="585">
        <v>51494692.033627808</v>
      </c>
      <c r="AO514" s="585">
        <v>54532714.793614194</v>
      </c>
      <c r="AP514" s="585">
        <v>51805374.273919031</v>
      </c>
      <c r="AQ514" s="585">
        <v>52097744.5372058</v>
      </c>
      <c r="AR514" s="585">
        <v>47201285.059797361</v>
      </c>
      <c r="AS514" s="516">
        <v>35772339.269069605</v>
      </c>
    </row>
    <row r="515" spans="1:45">
      <c r="C515" s="1355">
        <v>1</v>
      </c>
      <c r="E515" s="131"/>
      <c r="F515" s="82"/>
      <c r="G515" s="152"/>
      <c r="H515" s="152"/>
      <c r="I515" s="152"/>
      <c r="J515" s="145"/>
      <c r="K515" s="145"/>
      <c r="L515" s="145"/>
      <c r="M515" s="145"/>
      <c r="N515" s="145"/>
      <c r="O515" s="145"/>
      <c r="P515" s="145"/>
      <c r="Q515" s="89"/>
      <c r="R515" s="145"/>
      <c r="S515" s="145"/>
      <c r="T515" s="152"/>
      <c r="U515" s="152"/>
      <c r="V515" s="152"/>
      <c r="X515" s="152"/>
      <c r="Y515" s="152"/>
      <c r="Z515" s="152"/>
      <c r="AA515" s="152"/>
      <c r="AB515" s="152"/>
      <c r="AC515" s="152"/>
      <c r="AD515" s="152"/>
      <c r="AE515" s="152"/>
      <c r="AF515" s="152"/>
      <c r="AG515" s="152"/>
      <c r="AH515" s="152"/>
      <c r="AI515" s="152"/>
      <c r="AJ515" s="152"/>
      <c r="AK515" s="152"/>
      <c r="AL515" s="152"/>
      <c r="AM515" s="152"/>
      <c r="AN515" s="152"/>
      <c r="AO515" s="152"/>
      <c r="AP515" s="152"/>
      <c r="AQ515" s="152"/>
      <c r="AR515" s="152"/>
      <c r="AS515" s="467"/>
    </row>
    <row r="516" spans="1:45">
      <c r="C516" s="1355">
        <v>1</v>
      </c>
      <c r="D516" s="412" t="s">
        <v>33</v>
      </c>
      <c r="E516" s="131"/>
      <c r="F516" s="82" t="s">
        <v>487</v>
      </c>
      <c r="G516" s="152"/>
      <c r="H516" s="152"/>
      <c r="I516" s="152"/>
      <c r="J516" s="145"/>
      <c r="K516" s="145"/>
      <c r="L516" s="145"/>
      <c r="M516" s="145"/>
      <c r="N516" s="145"/>
      <c r="O516" s="145"/>
      <c r="P516" s="145"/>
      <c r="Q516" s="89"/>
      <c r="R516" s="145"/>
      <c r="S516" s="145"/>
      <c r="T516" s="152"/>
      <c r="U516" s="152"/>
      <c r="V516" s="152"/>
      <c r="X516" s="152"/>
      <c r="Y516" s="152"/>
      <c r="Z516" s="152"/>
      <c r="AA516" s="152"/>
      <c r="AB516" s="152"/>
      <c r="AC516" s="1361">
        <v>0</v>
      </c>
      <c r="AD516" s="1367">
        <v>0</v>
      </c>
      <c r="AE516" s="1367">
        <v>0</v>
      </c>
      <c r="AF516" s="1367">
        <v>0</v>
      </c>
      <c r="AG516" s="1367">
        <v>0</v>
      </c>
      <c r="AH516" s="1367">
        <v>0</v>
      </c>
      <c r="AI516" s="1367">
        <v>0</v>
      </c>
      <c r="AJ516" s="1367">
        <v>0</v>
      </c>
      <c r="AK516" s="1367">
        <v>0</v>
      </c>
      <c r="AL516" s="1367">
        <v>0</v>
      </c>
      <c r="AM516" s="1367">
        <v>0</v>
      </c>
      <c r="AN516" s="1367">
        <v>0</v>
      </c>
      <c r="AO516" s="1367">
        <v>0</v>
      </c>
      <c r="AP516" s="1367">
        <v>0</v>
      </c>
      <c r="AQ516" s="1367">
        <v>0</v>
      </c>
      <c r="AR516" s="1367">
        <v>0</v>
      </c>
      <c r="AS516" s="1373">
        <v>0</v>
      </c>
    </row>
    <row r="517" spans="1:45">
      <c r="C517" s="1355">
        <v>1</v>
      </c>
      <c r="E517" s="131"/>
      <c r="F517" s="82"/>
      <c r="G517" s="152"/>
      <c r="H517" s="152"/>
      <c r="I517" s="152"/>
      <c r="J517" s="145"/>
      <c r="K517" s="145"/>
      <c r="L517" s="145"/>
      <c r="M517" s="145"/>
      <c r="N517" s="145"/>
      <c r="O517" s="145"/>
      <c r="P517" s="145"/>
      <c r="Q517" s="89"/>
      <c r="R517" s="145"/>
      <c r="S517" s="145"/>
      <c r="T517" s="152"/>
      <c r="U517" s="152"/>
      <c r="V517" s="152"/>
      <c r="X517" s="152"/>
      <c r="Y517" s="152"/>
      <c r="Z517" s="152"/>
      <c r="AA517" s="152"/>
      <c r="AB517" s="152"/>
      <c r="AC517" s="152"/>
      <c r="AD517" s="152"/>
      <c r="AE517" s="152"/>
      <c r="AF517" s="152"/>
      <c r="AG517" s="152"/>
      <c r="AH517" s="152"/>
      <c r="AI517" s="152"/>
      <c r="AJ517" s="152"/>
      <c r="AK517" s="152"/>
      <c r="AL517" s="152"/>
      <c r="AM517" s="152"/>
      <c r="AN517" s="152"/>
      <c r="AO517" s="152"/>
      <c r="AP517" s="152"/>
      <c r="AQ517" s="152"/>
      <c r="AR517" s="152"/>
      <c r="AS517" s="467"/>
    </row>
    <row r="518" spans="1:45">
      <c r="C518" s="1355">
        <v>1</v>
      </c>
      <c r="E518" s="131"/>
      <c r="F518" s="146" t="s">
        <v>682</v>
      </c>
      <c r="G518" s="152"/>
      <c r="H518" s="152"/>
      <c r="I518" s="152"/>
      <c r="J518" s="145"/>
      <c r="K518" s="145"/>
      <c r="L518" s="145"/>
      <c r="M518" s="145"/>
      <c r="N518" s="145"/>
      <c r="O518" s="145"/>
      <c r="P518" s="145"/>
      <c r="Q518" s="89"/>
      <c r="R518" s="145"/>
      <c r="S518" s="145"/>
      <c r="T518" s="152"/>
      <c r="U518" s="152"/>
      <c r="V518" s="152"/>
      <c r="X518" s="152"/>
      <c r="Y518" s="152"/>
      <c r="Z518" s="152"/>
      <c r="AA518" s="152"/>
      <c r="AB518" s="152"/>
      <c r="AC518" s="152"/>
      <c r="AD518" s="152"/>
      <c r="AE518" s="152"/>
      <c r="AF518" s="152"/>
      <c r="AG518" s="152"/>
      <c r="AH518" s="152"/>
      <c r="AI518" s="152"/>
      <c r="AJ518" s="152"/>
      <c r="AK518" s="152"/>
      <c r="AL518" s="152"/>
      <c r="AM518" s="152"/>
      <c r="AN518" s="152"/>
      <c r="AO518" s="152"/>
      <c r="AP518" s="152"/>
      <c r="AQ518" s="152"/>
      <c r="AR518" s="152"/>
      <c r="AS518" s="467"/>
    </row>
    <row r="519" spans="1:45" s="122" customFormat="1">
      <c r="A519" s="171"/>
      <c r="B519" s="171"/>
      <c r="C519">
        <v>1</v>
      </c>
      <c r="D519" s="1327" t="s">
        <v>1800</v>
      </c>
      <c r="E519" s="145"/>
      <c r="F519" s="152"/>
      <c r="G519" s="152" t="s">
        <v>94</v>
      </c>
      <c r="H519" s="152"/>
      <c r="I519" s="152"/>
      <c r="J519" s="494"/>
      <c r="K519" s="494"/>
      <c r="L519" s="494"/>
      <c r="M519" s="494"/>
      <c r="N519" s="494"/>
      <c r="O519" s="494"/>
      <c r="P519" s="494"/>
      <c r="Q519" s="1320"/>
      <c r="R519" s="1318"/>
      <c r="S519" s="1318"/>
      <c r="T519" s="152"/>
      <c r="U519" s="669"/>
      <c r="V519" s="669"/>
      <c r="W519" s="20"/>
      <c r="X519" s="669"/>
      <c r="Y519" s="152"/>
      <c r="Z519" s="152"/>
      <c r="AA519" s="152"/>
      <c r="AB519" s="152"/>
      <c r="AC519" s="1361">
        <v>311407740.09999996</v>
      </c>
      <c r="AD519" s="1379">
        <v>309930065.84325355</v>
      </c>
      <c r="AE519" s="1379">
        <v>309047109.45891738</v>
      </c>
      <c r="AF519" s="1379">
        <v>310504546.13575327</v>
      </c>
      <c r="AG519" s="1379">
        <v>314285739.87833875</v>
      </c>
      <c r="AH519" s="1379">
        <v>307704951.03231859</v>
      </c>
      <c r="AI519" s="1379">
        <v>302283369.55410218</v>
      </c>
      <c r="AJ519" s="1379">
        <v>294144644.41468346</v>
      </c>
      <c r="AK519" s="1379">
        <v>299055380.52734911</v>
      </c>
      <c r="AL519" s="1379">
        <v>305537535.71377456</v>
      </c>
      <c r="AM519" s="1379">
        <v>307583144.73678643</v>
      </c>
      <c r="AN519" s="1379">
        <v>298316916.46091127</v>
      </c>
      <c r="AO519" s="1379">
        <v>306040608.26621056</v>
      </c>
      <c r="AP519" s="1379">
        <v>315030702.5031898</v>
      </c>
      <c r="AQ519" s="1379">
        <v>321080155.41459996</v>
      </c>
      <c r="AR519" s="1379">
        <v>270380912.3096019</v>
      </c>
      <c r="AS519" s="1380">
        <v>341756905.52420843</v>
      </c>
    </row>
    <row r="520" spans="1:45" s="122" customFormat="1">
      <c r="A520" s="171"/>
      <c r="B520" s="171"/>
      <c r="C520">
        <v>1</v>
      </c>
      <c r="D520" s="1327" t="s">
        <v>1801</v>
      </c>
      <c r="E520" s="145"/>
      <c r="F520" s="152"/>
      <c r="G520" s="152" t="s">
        <v>686</v>
      </c>
      <c r="H520" s="152"/>
      <c r="I520" s="152"/>
      <c r="J520" s="494"/>
      <c r="K520" s="494"/>
      <c r="L520" s="494"/>
      <c r="M520" s="494"/>
      <c r="N520" s="494"/>
      <c r="O520" s="494"/>
      <c r="P520" s="494"/>
      <c r="Q520" s="1320"/>
      <c r="R520" s="1318"/>
      <c r="S520" s="1318"/>
      <c r="T520" s="152"/>
      <c r="U520" s="669"/>
      <c r="V520" s="669"/>
      <c r="W520" s="20"/>
      <c r="X520" s="669"/>
      <c r="Y520" s="152"/>
      <c r="Z520" s="152"/>
      <c r="AA520" s="152"/>
      <c r="AB520" s="152"/>
      <c r="AC520" s="1361">
        <v>40393976.259999998</v>
      </c>
      <c r="AD520" s="1379">
        <v>23162001.259999998</v>
      </c>
      <c r="AE520" s="1379">
        <v>23322213.759999998</v>
      </c>
      <c r="AF520" s="1379">
        <v>23272676.259999998</v>
      </c>
      <c r="AG520" s="1379">
        <v>18825801.259999998</v>
      </c>
      <c r="AH520" s="1379">
        <v>14358651.26</v>
      </c>
      <c r="AI520" s="1379">
        <v>14340420</v>
      </c>
      <c r="AJ520" s="1379">
        <v>8378595</v>
      </c>
      <c r="AK520" s="1379">
        <v>8519925</v>
      </c>
      <c r="AL520" s="1379">
        <v>2487175</v>
      </c>
      <c r="AM520" s="1379">
        <v>2488925</v>
      </c>
      <c r="AN520" s="1379">
        <v>2487675</v>
      </c>
      <c r="AO520" s="1379">
        <v>2488425</v>
      </c>
      <c r="AP520" s="1379">
        <v>2485925</v>
      </c>
      <c r="AQ520" s="1379">
        <v>2485175</v>
      </c>
      <c r="AR520" s="1379">
        <v>2635925</v>
      </c>
      <c r="AS520" s="1380">
        <v>2630425</v>
      </c>
    </row>
    <row r="521" spans="1:45" s="122" customFormat="1">
      <c r="A521" s="171"/>
      <c r="B521" s="171"/>
      <c r="C521">
        <v>1</v>
      </c>
      <c r="D521" s="1327" t="s">
        <v>307</v>
      </c>
      <c r="E521" s="145"/>
      <c r="F521" s="152"/>
      <c r="G521" s="152" t="s">
        <v>688</v>
      </c>
      <c r="H521" s="152"/>
      <c r="I521" s="152"/>
      <c r="J521" s="494"/>
      <c r="K521" s="494"/>
      <c r="L521" s="494"/>
      <c r="M521" s="494"/>
      <c r="N521" s="494"/>
      <c r="O521" s="494"/>
      <c r="P521" s="494"/>
      <c r="Q521" s="1320"/>
      <c r="R521" s="1318"/>
      <c r="S521" s="1318"/>
      <c r="T521" s="152"/>
      <c r="U521" s="669"/>
      <c r="V521" s="669"/>
      <c r="W521" s="20"/>
      <c r="X521" s="669"/>
      <c r="Y521" s="152"/>
      <c r="Z521" s="152"/>
      <c r="AA521" s="152"/>
      <c r="AB521" s="152"/>
      <c r="AC521" s="1361">
        <v>26390100.899999999</v>
      </c>
      <c r="AD521" s="1379">
        <v>1263820</v>
      </c>
      <c r="AE521" s="1379">
        <v>1263820</v>
      </c>
      <c r="AF521" s="1379">
        <v>1263820</v>
      </c>
      <c r="AG521" s="1379">
        <v>1263820</v>
      </c>
      <c r="AH521" s="1379">
        <v>1263820</v>
      </c>
      <c r="AI521" s="1379">
        <v>1263820</v>
      </c>
      <c r="AJ521" s="1379">
        <v>1263820</v>
      </c>
      <c r="AK521" s="1379">
        <v>1263820</v>
      </c>
      <c r="AL521" s="1379">
        <v>1263820</v>
      </c>
      <c r="AM521" s="1379">
        <v>1263820</v>
      </c>
      <c r="AN521" s="1379">
        <v>0</v>
      </c>
      <c r="AO521" s="1379">
        <v>0</v>
      </c>
      <c r="AP521" s="1379">
        <v>0</v>
      </c>
      <c r="AQ521" s="1379">
        <v>0</v>
      </c>
      <c r="AR521" s="1379">
        <v>0</v>
      </c>
      <c r="AS521" s="1380">
        <v>0</v>
      </c>
    </row>
    <row r="522" spans="1:45" s="122" customFormat="1">
      <c r="A522" s="171"/>
      <c r="B522" s="171"/>
      <c r="C522"/>
      <c r="D522" s="1327" t="s">
        <v>1800</v>
      </c>
      <c r="E522" s="145"/>
      <c r="F522" s="152"/>
      <c r="G522" s="152" t="s">
        <v>479</v>
      </c>
      <c r="H522" s="152"/>
      <c r="I522" s="152"/>
      <c r="J522" s="494"/>
      <c r="K522" s="494"/>
      <c r="L522" s="494"/>
      <c r="M522" s="494"/>
      <c r="N522" s="494"/>
      <c r="O522" s="494"/>
      <c r="P522" s="494"/>
      <c r="Q522" s="1320"/>
      <c r="R522" s="1318"/>
      <c r="S522" s="1318"/>
      <c r="T522" s="152"/>
      <c r="U522" s="669"/>
      <c r="V522" s="669"/>
      <c r="W522" s="20"/>
      <c r="X522" s="669"/>
      <c r="Y522" s="152"/>
      <c r="Z522" s="152"/>
      <c r="AA522" s="152"/>
      <c r="AB522" s="152"/>
      <c r="AC522" s="1361">
        <v>-12080000</v>
      </c>
      <c r="AD522" s="1379">
        <v>-12320582.274559997</v>
      </c>
      <c r="AE522" s="1379">
        <v>-12320582.274559997</v>
      </c>
      <c r="AF522" s="1379">
        <v>-12320582.274559997</v>
      </c>
      <c r="AG522" s="1379">
        <v>-12320582.274559997</v>
      </c>
      <c r="AH522" s="1379">
        <v>-12320582.274559997</v>
      </c>
      <c r="AI522" s="1379">
        <v>-12320582.274559997</v>
      </c>
      <c r="AJ522" s="1379">
        <v>-12320582.274559997</v>
      </c>
      <c r="AK522" s="1379">
        <v>-12283021.834159998</v>
      </c>
      <c r="AL522" s="1379">
        <v>-12014183.315119999</v>
      </c>
      <c r="AM522" s="1379">
        <v>-11541343.973599998</v>
      </c>
      <c r="AN522" s="1379">
        <v>-11047365.283919999</v>
      </c>
      <c r="AO522" s="1379">
        <v>-10526255.157039998</v>
      </c>
      <c r="AP522" s="1379">
        <v>-10136320.430879999</v>
      </c>
      <c r="AQ522" s="1379">
        <v>-9885824.7319999989</v>
      </c>
      <c r="AR522" s="1379">
        <v>-9621760.1558400001</v>
      </c>
      <c r="AS522" s="1380">
        <v>-9346421.8528799992</v>
      </c>
    </row>
    <row r="523" spans="1:45" s="122" customFormat="1">
      <c r="A523" s="171"/>
      <c r="B523" s="171"/>
      <c r="C523">
        <v>1</v>
      </c>
      <c r="D523" s="412" t="s">
        <v>33</v>
      </c>
      <c r="E523" s="145"/>
      <c r="F523" s="152"/>
      <c r="G523" s="20" t="s">
        <v>692</v>
      </c>
      <c r="H523" s="152"/>
      <c r="I523" s="152"/>
      <c r="J523" s="494"/>
      <c r="K523" s="494"/>
      <c r="L523" s="494"/>
      <c r="M523" s="494"/>
      <c r="N523" s="494"/>
      <c r="O523" s="494"/>
      <c r="P523" s="494"/>
      <c r="Q523" s="1320"/>
      <c r="R523" s="1318"/>
      <c r="S523" s="1318"/>
      <c r="T523" s="152"/>
      <c r="U523" s="669"/>
      <c r="V523" s="669"/>
      <c r="W523" s="20"/>
      <c r="X523" s="669"/>
      <c r="Y523" s="152"/>
      <c r="Z523" s="152"/>
      <c r="AA523" s="152"/>
      <c r="AB523" s="152"/>
      <c r="AC523" s="1361">
        <v>3436418.1100000008</v>
      </c>
      <c r="AD523" s="1379">
        <v>3958186.6494246577</v>
      </c>
      <c r="AE523" s="1379">
        <v>3890809.2469589049</v>
      </c>
      <c r="AF523" s="1379">
        <v>6693414.0646575345</v>
      </c>
      <c r="AG523" s="1379">
        <v>7832736.1945753423</v>
      </c>
      <c r="AH523" s="1379">
        <v>8549799.9445753396</v>
      </c>
      <c r="AI523" s="1379">
        <v>8867357.5158219188</v>
      </c>
      <c r="AJ523" s="1379">
        <v>9402870.2005136982</v>
      </c>
      <c r="AK523" s="1379">
        <v>8588405.5272123292</v>
      </c>
      <c r="AL523" s="1379">
        <v>8595678.3575342465</v>
      </c>
      <c r="AM523" s="1379">
        <v>8212281.6539178062</v>
      </c>
      <c r="AN523" s="1379">
        <v>8121142.9409862999</v>
      </c>
      <c r="AO523" s="1379">
        <v>7686299.0150410961</v>
      </c>
      <c r="AP523" s="1379">
        <v>7894634.2297808211</v>
      </c>
      <c r="AQ523" s="1379">
        <v>7372738.4815068487</v>
      </c>
      <c r="AR523" s="1379">
        <v>7620892.8565068487</v>
      </c>
      <c r="AS523" s="1380">
        <v>7148910.2535616439</v>
      </c>
    </row>
    <row r="524" spans="1:45" s="122" customFormat="1">
      <c r="A524" s="171"/>
      <c r="B524" s="171"/>
      <c r="C524">
        <v>0</v>
      </c>
      <c r="D524" s="1327" t="s">
        <v>1800</v>
      </c>
      <c r="E524" s="145"/>
      <c r="F524" s="152"/>
      <c r="G524" s="152" t="s">
        <v>1480</v>
      </c>
      <c r="H524" s="152"/>
      <c r="I524" s="152"/>
      <c r="J524" s="494"/>
      <c r="K524" s="494"/>
      <c r="L524" s="494"/>
      <c r="M524" s="494"/>
      <c r="N524" s="494"/>
      <c r="O524" s="494"/>
      <c r="P524" s="494"/>
      <c r="Q524" s="1320"/>
      <c r="R524" s="1318"/>
      <c r="S524" s="1318"/>
      <c r="T524" s="152"/>
      <c r="U524" s="669"/>
      <c r="V524" s="669"/>
      <c r="W524" s="20"/>
      <c r="X524" s="669"/>
      <c r="Y524" s="152"/>
      <c r="Z524" s="152"/>
      <c r="AA524" s="152"/>
      <c r="AB524" s="152"/>
      <c r="AC524" s="1361">
        <v>0</v>
      </c>
      <c r="AD524" s="1379">
        <v>0</v>
      </c>
      <c r="AE524" s="1379">
        <v>0</v>
      </c>
      <c r="AF524" s="1379">
        <v>0</v>
      </c>
      <c r="AG524" s="1379">
        <v>0</v>
      </c>
      <c r="AH524" s="1379">
        <v>0</v>
      </c>
      <c r="AI524" s="1379">
        <v>0</v>
      </c>
      <c r="AJ524" s="1379">
        <v>0</v>
      </c>
      <c r="AK524" s="1379">
        <v>0</v>
      </c>
      <c r="AL524" s="1379">
        <v>0</v>
      </c>
      <c r="AM524" s="1379">
        <v>0</v>
      </c>
      <c r="AN524" s="1379">
        <v>0</v>
      </c>
      <c r="AO524" s="1379">
        <v>0</v>
      </c>
      <c r="AP524" s="1379">
        <v>0</v>
      </c>
      <c r="AQ524" s="1379">
        <v>0</v>
      </c>
      <c r="AR524" s="1379">
        <v>0</v>
      </c>
      <c r="AS524" s="1380">
        <v>0</v>
      </c>
    </row>
    <row r="525" spans="1:45" s="122" customFormat="1">
      <c r="A525" s="171"/>
      <c r="B525" s="171"/>
      <c r="C525">
        <v>1</v>
      </c>
      <c r="D525" s="1327" t="s">
        <v>1473</v>
      </c>
      <c r="E525" s="145"/>
      <c r="F525" s="152"/>
      <c r="G525" s="545" t="s">
        <v>36</v>
      </c>
      <c r="H525" s="545"/>
      <c r="I525" s="545"/>
      <c r="J525" s="1333"/>
      <c r="K525" s="1333"/>
      <c r="L525" s="1333"/>
      <c r="M525" s="1333"/>
      <c r="N525" s="1333"/>
      <c r="O525" s="1333"/>
      <c r="P525" s="1333"/>
      <c r="Q525" s="1334"/>
      <c r="R525" s="1325"/>
      <c r="S525" s="1325"/>
      <c r="T525" s="152"/>
      <c r="U525" s="1368"/>
      <c r="V525" s="1368"/>
      <c r="W525" s="20"/>
      <c r="X525" s="1368"/>
      <c r="Y525" s="152"/>
      <c r="Z525" s="152"/>
      <c r="AA525" s="152"/>
      <c r="AB525" s="152"/>
      <c r="AC525" s="1369">
        <v>125000000</v>
      </c>
      <c r="AD525" s="1381">
        <v>225000000.00000009</v>
      </c>
      <c r="AE525" s="1381">
        <v>190000000</v>
      </c>
      <c r="AF525" s="1381">
        <v>154050000.00000009</v>
      </c>
      <c r="AG525" s="1381">
        <v>158209200.00000003</v>
      </c>
      <c r="AH525" s="1381">
        <v>162480600</v>
      </c>
      <c r="AI525" s="1381">
        <v>166867800</v>
      </c>
      <c r="AJ525" s="1381">
        <v>171373199.99999991</v>
      </c>
      <c r="AK525" s="1381">
        <v>176000276.39999992</v>
      </c>
      <c r="AL525" s="1381">
        <v>180752283.86279991</v>
      </c>
      <c r="AM525" s="1381">
        <v>185632595.52709547</v>
      </c>
      <c r="AN525" s="1381">
        <v>190644675.60632703</v>
      </c>
      <c r="AO525" s="1381">
        <v>225327911.1532928</v>
      </c>
      <c r="AP525" s="1381">
        <v>241570340.66109806</v>
      </c>
      <c r="AQ525" s="1381">
        <v>254805543.87001842</v>
      </c>
      <c r="AR525" s="1381">
        <v>234903771.22014585</v>
      </c>
      <c r="AS525" s="1382">
        <v>230545464.86829248</v>
      </c>
    </row>
    <row r="526" spans="1:45" s="543" customFormat="1">
      <c r="A526" s="171"/>
      <c r="B526" s="171"/>
      <c r="C526">
        <v>1</v>
      </c>
      <c r="D526" s="1327"/>
      <c r="E526" s="553"/>
      <c r="F526" s="146"/>
      <c r="G526" s="146" t="s">
        <v>38</v>
      </c>
      <c r="H526" s="146"/>
      <c r="I526" s="146"/>
      <c r="J526" s="468"/>
      <c r="K526" s="468"/>
      <c r="L526" s="468"/>
      <c r="M526" s="468"/>
      <c r="N526" s="468"/>
      <c r="O526" s="468"/>
      <c r="P526" s="468"/>
      <c r="Q526" s="1335"/>
      <c r="R526" s="468"/>
      <c r="S526" s="468"/>
      <c r="T526" s="152"/>
      <c r="U526" s="488"/>
      <c r="V526" s="488"/>
      <c r="W526" s="20"/>
      <c r="X526" s="488"/>
      <c r="Y526" s="152"/>
      <c r="Z526" s="152"/>
      <c r="AA526" s="152"/>
      <c r="AB526" s="152"/>
      <c r="AC526" s="488">
        <v>494548235.36999995</v>
      </c>
      <c r="AD526" s="488">
        <v>550993491.4781183</v>
      </c>
      <c r="AE526" s="488">
        <v>515203370.19131631</v>
      </c>
      <c r="AF526" s="488">
        <v>483463874.18585086</v>
      </c>
      <c r="AG526" s="488">
        <v>488096715.05835414</v>
      </c>
      <c r="AH526" s="488">
        <v>482037239.96233392</v>
      </c>
      <c r="AI526" s="488">
        <v>481302184.79536414</v>
      </c>
      <c r="AJ526" s="488">
        <v>472242547.34063709</v>
      </c>
      <c r="AK526" s="488">
        <v>481144785.62040138</v>
      </c>
      <c r="AL526" s="488">
        <v>486622309.61898875</v>
      </c>
      <c r="AM526" s="488">
        <v>493639422.94419968</v>
      </c>
      <c r="AN526" s="488">
        <v>488523044.72430456</v>
      </c>
      <c r="AO526" s="488">
        <v>531016988.27750444</v>
      </c>
      <c r="AP526" s="488">
        <v>556845281.96318865</v>
      </c>
      <c r="AQ526" s="488">
        <v>575857788.03412521</v>
      </c>
      <c r="AR526" s="488">
        <v>505919741.23041463</v>
      </c>
      <c r="AS526" s="489">
        <v>572735283.79318249</v>
      </c>
    </row>
    <row r="527" spans="1:45">
      <c r="C527" s="1355">
        <v>1</v>
      </c>
      <c r="E527" s="131"/>
      <c r="F527" s="82"/>
      <c r="G527" s="152"/>
      <c r="H527" s="152"/>
      <c r="I527" s="152"/>
      <c r="J527" s="494"/>
      <c r="K527" s="494"/>
      <c r="L527" s="494"/>
      <c r="M527" s="494"/>
      <c r="N527" s="494"/>
      <c r="O527" s="494"/>
      <c r="P527" s="494"/>
      <c r="Q527" s="1320"/>
      <c r="R527" s="494"/>
      <c r="S527" s="494"/>
      <c r="T527" s="152"/>
      <c r="U527" s="454"/>
      <c r="V527" s="454"/>
      <c r="X527" s="454"/>
      <c r="Y527" s="152"/>
      <c r="Z527" s="152"/>
      <c r="AA527" s="152"/>
      <c r="AB527" s="152"/>
      <c r="AC527" s="454"/>
      <c r="AD527" s="454" t="s">
        <v>1803</v>
      </c>
      <c r="AE527" s="454" t="s">
        <v>1803</v>
      </c>
      <c r="AF527" s="454" t="s">
        <v>1803</v>
      </c>
      <c r="AG527" s="454" t="s">
        <v>1803</v>
      </c>
      <c r="AH527" s="454" t="s">
        <v>1803</v>
      </c>
      <c r="AI527" s="454" t="s">
        <v>1803</v>
      </c>
      <c r="AJ527" s="454" t="s">
        <v>1803</v>
      </c>
      <c r="AK527" s="454" t="s">
        <v>1803</v>
      </c>
      <c r="AL527" s="454" t="s">
        <v>1803</v>
      </c>
      <c r="AM527" s="454" t="s">
        <v>1803</v>
      </c>
      <c r="AN527" s="454" t="s">
        <v>1803</v>
      </c>
      <c r="AO527" s="454" t="s">
        <v>1803</v>
      </c>
      <c r="AP527" s="454" t="s">
        <v>1803</v>
      </c>
      <c r="AQ527" s="454" t="s">
        <v>1803</v>
      </c>
      <c r="AR527" s="454" t="s">
        <v>1803</v>
      </c>
      <c r="AS527" s="550" t="s">
        <v>1803</v>
      </c>
    </row>
    <row r="528" spans="1:45">
      <c r="C528" s="1355">
        <v>1</v>
      </c>
      <c r="E528" s="131"/>
      <c r="F528" s="82" t="s">
        <v>1482</v>
      </c>
      <c r="G528" s="152"/>
      <c r="H528" s="152"/>
      <c r="I528" s="152"/>
      <c r="J528" s="145"/>
      <c r="K528" s="145"/>
      <c r="L528" s="145"/>
      <c r="M528" s="145"/>
      <c r="N528" s="145"/>
      <c r="O528" s="145"/>
      <c r="P528" s="145"/>
      <c r="Q528" s="89"/>
      <c r="R528" s="145"/>
      <c r="S528" s="145"/>
      <c r="T528" s="152"/>
      <c r="U528" s="152"/>
      <c r="V528" s="152"/>
      <c r="X528" s="152"/>
      <c r="Y528" s="152"/>
      <c r="Z528" s="152"/>
      <c r="AA528" s="152"/>
      <c r="AB528" s="152"/>
      <c r="AC528" s="669"/>
      <c r="AD528" s="152" t="s">
        <v>1803</v>
      </c>
      <c r="AE528" s="152" t="s">
        <v>1803</v>
      </c>
      <c r="AF528" s="152" t="s">
        <v>1803</v>
      </c>
      <c r="AG528" s="152" t="s">
        <v>1803</v>
      </c>
      <c r="AH528" s="152" t="s">
        <v>1803</v>
      </c>
      <c r="AI528" s="152" t="s">
        <v>1803</v>
      </c>
      <c r="AJ528" s="152" t="s">
        <v>1803</v>
      </c>
      <c r="AK528" s="152" t="s">
        <v>1803</v>
      </c>
      <c r="AL528" s="152" t="s">
        <v>1803</v>
      </c>
      <c r="AM528" s="152" t="s">
        <v>1803</v>
      </c>
      <c r="AN528" s="152" t="s">
        <v>1803</v>
      </c>
      <c r="AO528" s="152" t="s">
        <v>1803</v>
      </c>
      <c r="AP528" s="152" t="s">
        <v>1803</v>
      </c>
      <c r="AQ528" s="152" t="s">
        <v>1803</v>
      </c>
      <c r="AR528" s="152" t="s">
        <v>1803</v>
      </c>
      <c r="AS528" s="467" t="s">
        <v>1803</v>
      </c>
    </row>
    <row r="529" spans="1:45">
      <c r="C529">
        <v>1</v>
      </c>
      <c r="D529" s="412" t="s">
        <v>307</v>
      </c>
      <c r="E529" s="131"/>
      <c r="F529" s="82"/>
      <c r="G529" s="20" t="s">
        <v>475</v>
      </c>
      <c r="H529" s="20"/>
      <c r="I529" s="152"/>
      <c r="J529" s="1324"/>
      <c r="K529" s="1324"/>
      <c r="L529" s="1324"/>
      <c r="M529" s="1324"/>
      <c r="N529" s="1324"/>
      <c r="O529" s="1324"/>
      <c r="P529" s="1324"/>
      <c r="Q529" s="1323"/>
      <c r="R529" s="1318"/>
      <c r="S529" s="1318"/>
      <c r="T529" s="152"/>
      <c r="U529" s="669"/>
      <c r="V529" s="669"/>
      <c r="X529" s="669"/>
      <c r="Y529" s="152"/>
      <c r="Z529" s="152"/>
      <c r="AA529" s="152"/>
      <c r="AB529" s="152"/>
      <c r="AC529" s="1361">
        <v>6041001.3300000001</v>
      </c>
      <c r="AD529" s="1367">
        <v>7640898.3699999992</v>
      </c>
      <c r="AE529" s="1367">
        <v>8670334.5800000001</v>
      </c>
      <c r="AF529" s="1367">
        <v>6500000</v>
      </c>
      <c r="AG529" s="1367">
        <v>6662499.9999999991</v>
      </c>
      <c r="AH529" s="1367">
        <v>6829062.4999999981</v>
      </c>
      <c r="AI529" s="1367">
        <v>6999789.0624999972</v>
      </c>
      <c r="AJ529" s="1367">
        <v>7174783.7890624963</v>
      </c>
      <c r="AK529" s="1367">
        <v>7354153.3837890578</v>
      </c>
      <c r="AL529" s="1367">
        <v>7538007.2183837835</v>
      </c>
      <c r="AM529" s="1367">
        <v>7726457.3988433778</v>
      </c>
      <c r="AN529" s="1367">
        <v>7919618.8338144617</v>
      </c>
      <c r="AO529" s="1367">
        <v>8117609.304659823</v>
      </c>
      <c r="AP529" s="1367">
        <v>8320549.5372763174</v>
      </c>
      <c r="AQ529" s="1367">
        <v>8528563.2757082246</v>
      </c>
      <c r="AR529" s="1367">
        <v>8741777.3576009292</v>
      </c>
      <c r="AS529" s="1373">
        <v>8960321.7915409524</v>
      </c>
    </row>
    <row r="530" spans="1:45">
      <c r="C530">
        <v>0</v>
      </c>
      <c r="D530" s="412" t="s">
        <v>33</v>
      </c>
      <c r="E530" s="131"/>
      <c r="F530" s="146"/>
      <c r="G530" s="20" t="s">
        <v>700</v>
      </c>
      <c r="H530" s="152"/>
      <c r="I530" s="152"/>
      <c r="J530" s="1324"/>
      <c r="K530" s="1324"/>
      <c r="L530" s="1324"/>
      <c r="M530" s="1324"/>
      <c r="N530" s="1324"/>
      <c r="O530" s="1324"/>
      <c r="P530" s="1324"/>
      <c r="Q530" s="1324"/>
      <c r="R530" s="1318"/>
      <c r="S530" s="1318"/>
      <c r="T530" s="152"/>
      <c r="U530" s="669"/>
      <c r="V530" s="669"/>
      <c r="X530" s="669"/>
      <c r="Y530" s="152"/>
      <c r="Z530" s="152"/>
      <c r="AA530" s="152"/>
      <c r="AB530" s="152"/>
      <c r="AC530" s="1361">
        <v>0</v>
      </c>
      <c r="AD530" s="1367">
        <v>0</v>
      </c>
      <c r="AE530" s="1367">
        <v>0</v>
      </c>
      <c r="AF530" s="1367">
        <v>0</v>
      </c>
      <c r="AG530" s="1367">
        <v>0</v>
      </c>
      <c r="AH530" s="1367">
        <v>0</v>
      </c>
      <c r="AI530" s="1367">
        <v>0</v>
      </c>
      <c r="AJ530" s="1367">
        <v>0</v>
      </c>
      <c r="AK530" s="1367">
        <v>0</v>
      </c>
      <c r="AL530" s="1367">
        <v>0</v>
      </c>
      <c r="AM530" s="1367">
        <v>0</v>
      </c>
      <c r="AN530" s="1367">
        <v>0</v>
      </c>
      <c r="AO530" s="1367">
        <v>0</v>
      </c>
      <c r="AP530" s="1367">
        <v>0</v>
      </c>
      <c r="AQ530" s="1367">
        <v>0</v>
      </c>
      <c r="AR530" s="1367">
        <v>0</v>
      </c>
      <c r="AS530" s="1373">
        <v>0</v>
      </c>
    </row>
    <row r="531" spans="1:45">
      <c r="C531">
        <v>0</v>
      </c>
      <c r="D531" s="412" t="s">
        <v>33</v>
      </c>
      <c r="E531" s="131"/>
      <c r="F531" s="82"/>
      <c r="G531" s="20" t="s">
        <v>701</v>
      </c>
      <c r="H531" s="20"/>
      <c r="I531" s="152"/>
      <c r="J531" s="1324"/>
      <c r="K531" s="1324"/>
      <c r="L531" s="1324"/>
      <c r="M531" s="1324"/>
      <c r="N531" s="1324"/>
      <c r="O531" s="1324"/>
      <c r="P531" s="1324"/>
      <c r="Q531" s="1323"/>
      <c r="R531" s="1318"/>
      <c r="S531" s="1318"/>
      <c r="T531" s="152"/>
      <c r="U531" s="669"/>
      <c r="V531" s="669"/>
      <c r="X531" s="669"/>
      <c r="Y531" s="152"/>
      <c r="Z531" s="152"/>
      <c r="AA531" s="152"/>
      <c r="AB531" s="152"/>
      <c r="AC531" s="1361">
        <v>0</v>
      </c>
      <c r="AD531" s="1367">
        <v>0</v>
      </c>
      <c r="AE531" s="1367">
        <v>0</v>
      </c>
      <c r="AF531" s="1367">
        <v>0</v>
      </c>
      <c r="AG531" s="1367">
        <v>0</v>
      </c>
      <c r="AH531" s="1367">
        <v>0</v>
      </c>
      <c r="AI531" s="1367">
        <v>0</v>
      </c>
      <c r="AJ531" s="1367">
        <v>0</v>
      </c>
      <c r="AK531" s="1367">
        <v>0</v>
      </c>
      <c r="AL531" s="1367">
        <v>0</v>
      </c>
      <c r="AM531" s="1367">
        <v>0</v>
      </c>
      <c r="AN531" s="1367">
        <v>0</v>
      </c>
      <c r="AO531" s="1367">
        <v>0</v>
      </c>
      <c r="AP531" s="1367">
        <v>0</v>
      </c>
      <c r="AQ531" s="1367">
        <v>0</v>
      </c>
      <c r="AR531" s="1367">
        <v>0</v>
      </c>
      <c r="AS531" s="1373">
        <v>0</v>
      </c>
    </row>
    <row r="532" spans="1:45">
      <c r="C532">
        <v>0</v>
      </c>
      <c r="D532" s="412" t="s">
        <v>33</v>
      </c>
      <c r="E532" s="131"/>
      <c r="F532" s="82"/>
      <c r="G532" s="20" t="s">
        <v>674</v>
      </c>
      <c r="H532" s="20"/>
      <c r="I532" s="152"/>
      <c r="J532" s="1324"/>
      <c r="K532" s="1324"/>
      <c r="L532" s="1324"/>
      <c r="M532" s="1324"/>
      <c r="N532" s="1324"/>
      <c r="O532" s="1324"/>
      <c r="P532" s="1324"/>
      <c r="Q532" s="1323"/>
      <c r="R532" s="1318"/>
      <c r="S532" s="1318"/>
      <c r="T532" s="152"/>
      <c r="U532" s="669"/>
      <c r="V532" s="669"/>
      <c r="X532" s="669"/>
      <c r="Y532" s="152"/>
      <c r="Z532" s="152"/>
      <c r="AA532" s="152"/>
      <c r="AB532" s="152"/>
      <c r="AC532" s="1361">
        <v>0</v>
      </c>
      <c r="AD532" s="1367">
        <v>0</v>
      </c>
      <c r="AE532" s="1367">
        <v>0</v>
      </c>
      <c r="AF532" s="1367">
        <v>0</v>
      </c>
      <c r="AG532" s="1367">
        <v>0</v>
      </c>
      <c r="AH532" s="1367">
        <v>0</v>
      </c>
      <c r="AI532" s="1367">
        <v>0</v>
      </c>
      <c r="AJ532" s="1367">
        <v>0</v>
      </c>
      <c r="AK532" s="1367">
        <v>0</v>
      </c>
      <c r="AL532" s="1367">
        <v>0</v>
      </c>
      <c r="AM532" s="1367">
        <v>0</v>
      </c>
      <c r="AN532" s="1367">
        <v>0</v>
      </c>
      <c r="AO532" s="1367">
        <v>0</v>
      </c>
      <c r="AP532" s="1367">
        <v>0</v>
      </c>
      <c r="AQ532" s="1367">
        <v>0</v>
      </c>
      <c r="AR532" s="1367">
        <v>0</v>
      </c>
      <c r="AS532" s="1373">
        <v>0</v>
      </c>
    </row>
    <row r="533" spans="1:45">
      <c r="C533">
        <v>1</v>
      </c>
      <c r="D533" s="412" t="s">
        <v>33</v>
      </c>
      <c r="E533" s="131"/>
      <c r="F533" s="82"/>
      <c r="G533" s="20" t="s">
        <v>702</v>
      </c>
      <c r="H533" s="20"/>
      <c r="I533" s="152"/>
      <c r="J533" s="1324"/>
      <c r="K533" s="1324"/>
      <c r="L533" s="1324"/>
      <c r="M533" s="1324"/>
      <c r="N533" s="1324"/>
      <c r="O533" s="1324"/>
      <c r="P533" s="1324"/>
      <c r="Q533" s="1323"/>
      <c r="R533" s="1318"/>
      <c r="S533" s="1318"/>
      <c r="T533" s="152"/>
      <c r="U533" s="669"/>
      <c r="V533" s="669"/>
      <c r="X533" s="669"/>
      <c r="Y533" s="152"/>
      <c r="Z533" s="152"/>
      <c r="AA533" s="152"/>
      <c r="AB533" s="152"/>
      <c r="AC533" s="1361">
        <v>673000</v>
      </c>
      <c r="AD533" s="1367">
        <v>673000</v>
      </c>
      <c r="AE533" s="1367">
        <v>673000</v>
      </c>
      <c r="AF533" s="1367">
        <v>689824.99999999988</v>
      </c>
      <c r="AG533" s="1367">
        <v>707070.62499999977</v>
      </c>
      <c r="AH533" s="1367">
        <v>724747.39062499965</v>
      </c>
      <c r="AI533" s="1367">
        <v>742866.07539062458</v>
      </c>
      <c r="AJ533" s="1367">
        <v>761437.72727539018</v>
      </c>
      <c r="AK533" s="1367">
        <v>780473.67045727489</v>
      </c>
      <c r="AL533" s="1367">
        <v>799985.51221870666</v>
      </c>
      <c r="AM533" s="1367">
        <v>819985.15002417425</v>
      </c>
      <c r="AN533" s="1367">
        <v>840484.77877477848</v>
      </c>
      <c r="AO533" s="1367">
        <v>861496.89824414789</v>
      </c>
      <c r="AP533" s="1367">
        <v>883034.3207002515</v>
      </c>
      <c r="AQ533" s="1367">
        <v>905110.17871775769</v>
      </c>
      <c r="AR533" s="1367">
        <v>927737.93318570161</v>
      </c>
      <c r="AS533" s="1373">
        <v>950931.38151534402</v>
      </c>
    </row>
    <row r="534" spans="1:45">
      <c r="C534">
        <v>1</v>
      </c>
      <c r="D534" s="412" t="s">
        <v>33</v>
      </c>
      <c r="E534" s="131"/>
      <c r="F534" s="82"/>
      <c r="G534" s="20" t="s">
        <v>705</v>
      </c>
      <c r="H534" s="20"/>
      <c r="I534" s="152"/>
      <c r="J534" s="1324"/>
      <c r="K534" s="1324"/>
      <c r="L534" s="1324"/>
      <c r="M534" s="1324"/>
      <c r="N534" s="1324"/>
      <c r="O534" s="1324"/>
      <c r="P534" s="1324"/>
      <c r="Q534" s="1323"/>
      <c r="R534" s="1318"/>
      <c r="S534" s="1318"/>
      <c r="T534" s="152"/>
      <c r="U534" s="669"/>
      <c r="V534" s="669"/>
      <c r="X534" s="669"/>
      <c r="Y534" s="152"/>
      <c r="Z534" s="152"/>
      <c r="AA534" s="152"/>
      <c r="AB534" s="152"/>
      <c r="AC534" s="1361">
        <v>9566000</v>
      </c>
      <c r="AD534" s="1367">
        <v>11344000</v>
      </c>
      <c r="AE534" s="1367">
        <v>9880000</v>
      </c>
      <c r="AF534" s="1367">
        <v>10127000</v>
      </c>
      <c r="AG534" s="1367">
        <v>10380175</v>
      </c>
      <c r="AH534" s="1367">
        <v>10639679.375</v>
      </c>
      <c r="AI534" s="1367">
        <v>10905671.359374998</v>
      </c>
      <c r="AJ534" s="1367">
        <v>11178313.143359372</v>
      </c>
      <c r="AK534" s="1367">
        <v>11457770.971943356</v>
      </c>
      <c r="AL534" s="1367">
        <v>11744215.246241938</v>
      </c>
      <c r="AM534" s="1367">
        <v>12037820.627397986</v>
      </c>
      <c r="AN534" s="1367">
        <v>12338766.143082935</v>
      </c>
      <c r="AO534" s="1367">
        <v>12647235.296660008</v>
      </c>
      <c r="AP534" s="1367">
        <v>12963416.179076508</v>
      </c>
      <c r="AQ534" s="1367">
        <v>13287501.583553419</v>
      </c>
      <c r="AR534" s="1367">
        <v>13619689.123142254</v>
      </c>
      <c r="AS534" s="1373">
        <v>13960181.351220809</v>
      </c>
    </row>
    <row r="535" spans="1:45">
      <c r="C535">
        <v>0</v>
      </c>
      <c r="D535" s="412" t="s">
        <v>33</v>
      </c>
      <c r="E535" s="131"/>
      <c r="F535" s="82"/>
      <c r="G535" s="20" t="s">
        <v>632</v>
      </c>
      <c r="H535" s="152"/>
      <c r="I535" s="152"/>
      <c r="J535" s="1324"/>
      <c r="K535" s="1324"/>
      <c r="L535" s="1324"/>
      <c r="M535" s="1324"/>
      <c r="N535" s="1324"/>
      <c r="O535" s="1324"/>
      <c r="P535" s="1324"/>
      <c r="Q535" s="1323"/>
      <c r="R535" s="1318"/>
      <c r="S535" s="1318"/>
      <c r="T535" s="152"/>
      <c r="U535" s="669"/>
      <c r="V535" s="669"/>
      <c r="X535" s="669"/>
      <c r="Y535" s="152"/>
      <c r="Z535" s="152"/>
      <c r="AA535" s="152"/>
      <c r="AB535" s="152"/>
      <c r="AC535" s="1361">
        <v>0</v>
      </c>
      <c r="AD535" s="1367">
        <v>0</v>
      </c>
      <c r="AE535" s="1367">
        <v>0</v>
      </c>
      <c r="AF535" s="1367">
        <v>0</v>
      </c>
      <c r="AG535" s="1367">
        <v>0</v>
      </c>
      <c r="AH535" s="1367">
        <v>0</v>
      </c>
      <c r="AI535" s="1367">
        <v>0</v>
      </c>
      <c r="AJ535" s="1367">
        <v>0</v>
      </c>
      <c r="AK535" s="1367">
        <v>0</v>
      </c>
      <c r="AL535" s="1367">
        <v>0</v>
      </c>
      <c r="AM535" s="1367">
        <v>0</v>
      </c>
      <c r="AN535" s="1367">
        <v>0</v>
      </c>
      <c r="AO535" s="1367">
        <v>0</v>
      </c>
      <c r="AP535" s="1367">
        <v>0</v>
      </c>
      <c r="AQ535" s="1367">
        <v>0</v>
      </c>
      <c r="AR535" s="1367">
        <v>0</v>
      </c>
      <c r="AS535" s="1373">
        <v>0</v>
      </c>
    </row>
    <row r="536" spans="1:45">
      <c r="C536">
        <v>1</v>
      </c>
      <c r="D536" s="412" t="s">
        <v>33</v>
      </c>
      <c r="E536" s="131"/>
      <c r="F536" s="82"/>
      <c r="G536" s="20" t="s">
        <v>709</v>
      </c>
      <c r="H536" s="152"/>
      <c r="I536" s="152"/>
      <c r="J536" s="1324"/>
      <c r="K536" s="1324"/>
      <c r="L536" s="1324"/>
      <c r="M536" s="1324"/>
      <c r="N536" s="1324"/>
      <c r="O536" s="1324"/>
      <c r="P536" s="1324"/>
      <c r="Q536" s="1323"/>
      <c r="R536" s="1318"/>
      <c r="S536" s="1318"/>
      <c r="T536" s="152"/>
      <c r="U536" s="669"/>
      <c r="V536" s="669"/>
      <c r="X536" s="669"/>
      <c r="Y536" s="152"/>
      <c r="Z536" s="152"/>
      <c r="AA536" s="152"/>
      <c r="AB536" s="152"/>
      <c r="AC536" s="1361">
        <v>532600</v>
      </c>
      <c r="AD536" s="1367">
        <v>565000</v>
      </c>
      <c r="AE536" s="1367">
        <v>600000</v>
      </c>
      <c r="AF536" s="1367">
        <v>615000</v>
      </c>
      <c r="AG536" s="1367">
        <v>630375</v>
      </c>
      <c r="AH536" s="1367">
        <v>646134.375</v>
      </c>
      <c r="AI536" s="1367">
        <v>662287.734375</v>
      </c>
      <c r="AJ536" s="1367">
        <v>678844.92773437488</v>
      </c>
      <c r="AK536" s="1367">
        <v>695816.05092773424</v>
      </c>
      <c r="AL536" s="1367">
        <v>713211.45220092754</v>
      </c>
      <c r="AM536" s="1367">
        <v>731041.73850595066</v>
      </c>
      <c r="AN536" s="1367">
        <v>749317.78196859942</v>
      </c>
      <c r="AO536" s="1367">
        <v>768050.72651781433</v>
      </c>
      <c r="AP536" s="1367">
        <v>787251.99468075961</v>
      </c>
      <c r="AQ536" s="1367">
        <v>806933.29454777855</v>
      </c>
      <c r="AR536" s="1367">
        <v>827106.62691147299</v>
      </c>
      <c r="AS536" s="1373">
        <v>847784.29258425976</v>
      </c>
    </row>
    <row r="537" spans="1:45">
      <c r="C537">
        <v>1</v>
      </c>
      <c r="D537" s="412" t="s">
        <v>33</v>
      </c>
      <c r="E537" s="131"/>
      <c r="F537" s="82"/>
      <c r="G537" s="20" t="s">
        <v>711</v>
      </c>
      <c r="H537" s="152"/>
      <c r="I537" s="152"/>
      <c r="J537" s="1324"/>
      <c r="K537" s="1324"/>
      <c r="L537" s="1324"/>
      <c r="M537" s="1324"/>
      <c r="N537" s="1324"/>
      <c r="O537" s="1324"/>
      <c r="P537" s="1324"/>
      <c r="Q537" s="1323"/>
      <c r="R537" s="1318"/>
      <c r="S537" s="1318"/>
      <c r="T537" s="152"/>
      <c r="U537" s="669"/>
      <c r="V537" s="669"/>
      <c r="X537" s="669"/>
      <c r="Y537" s="152"/>
      <c r="Z537" s="152"/>
      <c r="AA537" s="152"/>
      <c r="AB537" s="152"/>
      <c r="AC537" s="1361">
        <v>3525000</v>
      </c>
      <c r="AD537" s="1367">
        <v>0</v>
      </c>
      <c r="AE537" s="1367">
        <v>0</v>
      </c>
      <c r="AF537" s="1367">
        <v>0</v>
      </c>
      <c r="AG537" s="1367">
        <v>0</v>
      </c>
      <c r="AH537" s="1367">
        <v>0</v>
      </c>
      <c r="AI537" s="1367">
        <v>0</v>
      </c>
      <c r="AJ537" s="1367">
        <v>0</v>
      </c>
      <c r="AK537" s="1367">
        <v>0</v>
      </c>
      <c r="AL537" s="1367">
        <v>0</v>
      </c>
      <c r="AM537" s="1367">
        <v>0</v>
      </c>
      <c r="AN537" s="1367">
        <v>0</v>
      </c>
      <c r="AO537" s="1367">
        <v>0</v>
      </c>
      <c r="AP537" s="1367">
        <v>0</v>
      </c>
      <c r="AQ537" s="1367">
        <v>0</v>
      </c>
      <c r="AR537" s="1367">
        <v>0</v>
      </c>
      <c r="AS537" s="1373">
        <v>0</v>
      </c>
    </row>
    <row r="538" spans="1:45">
      <c r="C538">
        <v>1</v>
      </c>
      <c r="D538" s="412" t="s">
        <v>33</v>
      </c>
      <c r="E538" s="131"/>
      <c r="F538" s="82"/>
      <c r="G538" s="20" t="s">
        <v>713</v>
      </c>
      <c r="H538" s="152"/>
      <c r="I538" s="152"/>
      <c r="J538" s="1324"/>
      <c r="K538" s="1324"/>
      <c r="L538" s="1324"/>
      <c r="M538" s="1324"/>
      <c r="N538" s="1324"/>
      <c r="O538" s="1324"/>
      <c r="P538" s="1324"/>
      <c r="Q538" s="1323"/>
      <c r="R538" s="1318"/>
      <c r="S538" s="1318"/>
      <c r="T538" s="152"/>
      <c r="U538" s="669"/>
      <c r="V538" s="669"/>
      <c r="X538" s="669"/>
      <c r="Y538" s="152"/>
      <c r="Z538" s="152"/>
      <c r="AA538" s="152"/>
      <c r="AB538" s="152"/>
      <c r="AC538" s="1361">
        <v>4981000</v>
      </c>
      <c r="AD538" s="1367">
        <v>5065900</v>
      </c>
      <c r="AE538" s="1367">
        <v>5184800</v>
      </c>
      <c r="AF538" s="1367">
        <v>5314420</v>
      </c>
      <c r="AG538" s="1367">
        <v>5447280.4999999991</v>
      </c>
      <c r="AH538" s="1367">
        <v>5583462.5124999983</v>
      </c>
      <c r="AI538" s="1367">
        <v>5723049.075312498</v>
      </c>
      <c r="AJ538" s="1367">
        <v>5866125.3021953097</v>
      </c>
      <c r="AK538" s="1367">
        <v>6012778.4347501919</v>
      </c>
      <c r="AL538" s="1367">
        <v>6163097.8956189463</v>
      </c>
      <c r="AM538" s="1367">
        <v>6317175.3430094197</v>
      </c>
      <c r="AN538" s="1367">
        <v>6475104.7265846543</v>
      </c>
      <c r="AO538" s="1367">
        <v>6636982.34474927</v>
      </c>
      <c r="AP538" s="1367">
        <v>6802906.9033680009</v>
      </c>
      <c r="AQ538" s="1367">
        <v>6972979.5759522002</v>
      </c>
      <c r="AR538" s="1367">
        <v>7147304.0653510047</v>
      </c>
      <c r="AS538" s="1373">
        <v>7325986.6669847788</v>
      </c>
    </row>
    <row r="539" spans="1:45">
      <c r="C539">
        <v>1</v>
      </c>
      <c r="D539" s="412" t="s">
        <v>33</v>
      </c>
      <c r="E539" s="131"/>
      <c r="F539" s="82"/>
      <c r="G539" s="20" t="s">
        <v>716</v>
      </c>
      <c r="H539" s="152"/>
      <c r="I539" s="152"/>
      <c r="J539" s="1324"/>
      <c r="K539" s="1324"/>
      <c r="L539" s="1324"/>
      <c r="M539" s="1324"/>
      <c r="N539" s="1324"/>
      <c r="O539" s="1324"/>
      <c r="P539" s="1324"/>
      <c r="Q539" s="1323"/>
      <c r="R539" s="1318"/>
      <c r="S539" s="1318"/>
      <c r="T539" s="152"/>
      <c r="U539" s="669"/>
      <c r="V539" s="669"/>
      <c r="X539" s="669"/>
      <c r="Y539" s="152"/>
      <c r="Z539" s="152"/>
      <c r="AA539" s="152"/>
      <c r="AB539" s="152"/>
      <c r="AC539" s="1361">
        <v>1589100</v>
      </c>
      <c r="AD539" s="1367">
        <v>1550000</v>
      </c>
      <c r="AE539" s="1367">
        <v>1550000</v>
      </c>
      <c r="AF539" s="1367">
        <v>1588749.9999999998</v>
      </c>
      <c r="AG539" s="1367">
        <v>1628468.7499999995</v>
      </c>
      <c r="AH539" s="1367">
        <v>1669180.4687499993</v>
      </c>
      <c r="AI539" s="1367">
        <v>1710909.9804687491</v>
      </c>
      <c r="AJ539" s="1367">
        <v>1753682.7299804676</v>
      </c>
      <c r="AK539" s="1367">
        <v>1797524.7982299791</v>
      </c>
      <c r="AL539" s="1367">
        <v>1842462.9181857284</v>
      </c>
      <c r="AM539" s="1367">
        <v>1888524.4911403714</v>
      </c>
      <c r="AN539" s="1367">
        <v>1935737.6034188806</v>
      </c>
      <c r="AO539" s="1367">
        <v>1984131.0435043524</v>
      </c>
      <c r="AP539" s="1367">
        <v>2033734.3195919611</v>
      </c>
      <c r="AQ539" s="1367">
        <v>2084577.6775817599</v>
      </c>
      <c r="AR539" s="1367">
        <v>2136692.1195213036</v>
      </c>
      <c r="AS539" s="1373">
        <v>2190109.4225093359</v>
      </c>
    </row>
    <row r="540" spans="1:45">
      <c r="C540">
        <v>0</v>
      </c>
      <c r="D540" s="412" t="s">
        <v>33</v>
      </c>
      <c r="E540" s="131"/>
      <c r="F540" s="82"/>
      <c r="G540" s="20" t="s">
        <v>632</v>
      </c>
      <c r="H540" s="152"/>
      <c r="I540" s="152"/>
      <c r="J540" s="1324"/>
      <c r="K540" s="1324"/>
      <c r="L540" s="1324"/>
      <c r="M540" s="1324"/>
      <c r="N540" s="1324"/>
      <c r="O540" s="1324"/>
      <c r="P540" s="1324"/>
      <c r="Q540" s="1323"/>
      <c r="R540" s="1318"/>
      <c r="S540" s="1318"/>
      <c r="T540" s="152"/>
      <c r="U540" s="669"/>
      <c r="V540" s="669"/>
      <c r="X540" s="669"/>
      <c r="Y540" s="152"/>
      <c r="Z540" s="152"/>
      <c r="AA540" s="152"/>
      <c r="AB540" s="152"/>
      <c r="AC540" s="1361">
        <v>0</v>
      </c>
      <c r="AD540" s="1367">
        <v>0</v>
      </c>
      <c r="AE540" s="1367">
        <v>0</v>
      </c>
      <c r="AF540" s="1367">
        <v>0</v>
      </c>
      <c r="AG540" s="1367">
        <v>0</v>
      </c>
      <c r="AH540" s="1367">
        <v>0</v>
      </c>
      <c r="AI540" s="1367">
        <v>0</v>
      </c>
      <c r="AJ540" s="1367">
        <v>0</v>
      </c>
      <c r="AK540" s="1367">
        <v>0</v>
      </c>
      <c r="AL540" s="1367">
        <v>0</v>
      </c>
      <c r="AM540" s="1367">
        <v>0</v>
      </c>
      <c r="AN540" s="1367">
        <v>0</v>
      </c>
      <c r="AO540" s="1367">
        <v>0</v>
      </c>
      <c r="AP540" s="1367">
        <v>0</v>
      </c>
      <c r="AQ540" s="1367">
        <v>0</v>
      </c>
      <c r="AR540" s="1367">
        <v>0</v>
      </c>
      <c r="AS540" s="1373">
        <v>0</v>
      </c>
    </row>
    <row r="541" spans="1:45">
      <c r="C541">
        <v>1</v>
      </c>
      <c r="D541" s="412" t="s">
        <v>33</v>
      </c>
      <c r="E541" s="131"/>
      <c r="F541" s="82"/>
      <c r="G541" s="20" t="s">
        <v>719</v>
      </c>
      <c r="H541" s="152"/>
      <c r="I541" s="152"/>
      <c r="J541" s="1324"/>
      <c r="K541" s="1324"/>
      <c r="L541" s="1324"/>
      <c r="M541" s="1324"/>
      <c r="N541" s="1324"/>
      <c r="O541" s="1324"/>
      <c r="P541" s="1324"/>
      <c r="Q541" s="1323"/>
      <c r="R541" s="1318"/>
      <c r="S541" s="1318"/>
      <c r="T541" s="152"/>
      <c r="U541" s="669"/>
      <c r="V541" s="669"/>
      <c r="X541" s="669"/>
      <c r="Y541" s="152"/>
      <c r="Z541" s="152"/>
      <c r="AA541" s="152"/>
      <c r="AB541" s="152"/>
      <c r="AC541" s="1361">
        <v>0</v>
      </c>
      <c r="AD541" s="1367">
        <v>624200</v>
      </c>
      <c r="AE541" s="1367">
        <v>636700</v>
      </c>
      <c r="AF541" s="1367">
        <v>652617.5</v>
      </c>
      <c r="AG541" s="1367">
        <v>668932.9375</v>
      </c>
      <c r="AH541" s="1367">
        <v>685656.26093749993</v>
      </c>
      <c r="AI541" s="1367">
        <v>702797.6674609374</v>
      </c>
      <c r="AJ541" s="1367">
        <v>720367.60914746078</v>
      </c>
      <c r="AK541" s="1367">
        <v>738376.79937614722</v>
      </c>
      <c r="AL541" s="1367">
        <v>756836.21936055087</v>
      </c>
      <c r="AM541" s="1367">
        <v>775757.12484456459</v>
      </c>
      <c r="AN541" s="1367">
        <v>795151.05296567862</v>
      </c>
      <c r="AO541" s="1367">
        <v>815029.82928982051</v>
      </c>
      <c r="AP541" s="1367">
        <v>835405.5750220659</v>
      </c>
      <c r="AQ541" s="1367">
        <v>856290.7143976175</v>
      </c>
      <c r="AR541" s="1367">
        <v>877697.98225755792</v>
      </c>
      <c r="AS541" s="1373">
        <v>899640.43181399675</v>
      </c>
    </row>
    <row r="542" spans="1:45">
      <c r="C542">
        <v>0</v>
      </c>
      <c r="D542" s="412" t="s">
        <v>33</v>
      </c>
      <c r="E542" s="131"/>
      <c r="F542" s="82"/>
      <c r="G542" s="20" t="s">
        <v>720</v>
      </c>
      <c r="H542" s="152"/>
      <c r="I542" s="152"/>
      <c r="J542" s="1324"/>
      <c r="K542" s="1324"/>
      <c r="L542" s="1324"/>
      <c r="M542" s="1324"/>
      <c r="N542" s="1324"/>
      <c r="O542" s="1324"/>
      <c r="P542" s="1324"/>
      <c r="Q542" s="1323"/>
      <c r="R542" s="1318"/>
      <c r="S542" s="1318"/>
      <c r="T542" s="152"/>
      <c r="U542" s="669"/>
      <c r="V542" s="669"/>
      <c r="X542" s="669"/>
      <c r="Y542" s="152"/>
      <c r="Z542" s="152"/>
      <c r="AA542" s="152"/>
      <c r="AB542" s="152"/>
      <c r="AC542" s="1361">
        <v>0</v>
      </c>
      <c r="AD542" s="1367">
        <v>0</v>
      </c>
      <c r="AE542" s="1367">
        <v>0</v>
      </c>
      <c r="AF542" s="1367">
        <v>0</v>
      </c>
      <c r="AG542" s="1367">
        <v>0</v>
      </c>
      <c r="AH542" s="1367">
        <v>0</v>
      </c>
      <c r="AI542" s="1367">
        <v>0</v>
      </c>
      <c r="AJ542" s="1367">
        <v>0</v>
      </c>
      <c r="AK542" s="1367">
        <v>0</v>
      </c>
      <c r="AL542" s="1367">
        <v>0</v>
      </c>
      <c r="AM542" s="1367">
        <v>0</v>
      </c>
      <c r="AN542" s="1367">
        <v>0</v>
      </c>
      <c r="AO542" s="1367">
        <v>0</v>
      </c>
      <c r="AP542" s="1367">
        <v>0</v>
      </c>
      <c r="AQ542" s="1367">
        <v>0</v>
      </c>
      <c r="AR542" s="1367">
        <v>0</v>
      </c>
      <c r="AS542" s="1373">
        <v>0</v>
      </c>
    </row>
    <row r="543" spans="1:45">
      <c r="C543">
        <v>1</v>
      </c>
      <c r="D543" s="412" t="s">
        <v>307</v>
      </c>
      <c r="E543" s="131"/>
      <c r="F543" s="82"/>
      <c r="G543" s="20" t="s">
        <v>171</v>
      </c>
      <c r="H543" s="545"/>
      <c r="I543" s="545"/>
      <c r="J543" s="1336"/>
      <c r="K543" s="1336"/>
      <c r="L543" s="1336"/>
      <c r="M543" s="1336"/>
      <c r="N543" s="1336"/>
      <c r="O543" s="1336"/>
      <c r="P543" s="1336"/>
      <c r="Q543" s="1336"/>
      <c r="R543" s="1325"/>
      <c r="S543" s="1325"/>
      <c r="T543" s="152"/>
      <c r="U543" s="1368"/>
      <c r="V543" s="1368"/>
      <c r="X543" s="1368"/>
      <c r="Y543" s="152"/>
      <c r="Z543" s="152"/>
      <c r="AA543" s="152"/>
      <c r="AB543" s="152"/>
      <c r="AC543" s="1369">
        <v>220000000</v>
      </c>
      <c r="AD543" s="1370">
        <v>0</v>
      </c>
      <c r="AE543" s="1370">
        <v>0</v>
      </c>
      <c r="AF543" s="1370">
        <v>0</v>
      </c>
      <c r="AG543" s="1370">
        <v>0</v>
      </c>
      <c r="AH543" s="1370">
        <v>0</v>
      </c>
      <c r="AI543" s="1370">
        <v>0</v>
      </c>
      <c r="AJ543" s="1370">
        <v>0</v>
      </c>
      <c r="AK543" s="1370">
        <v>0</v>
      </c>
      <c r="AL543" s="1370">
        <v>0</v>
      </c>
      <c r="AM543" s="1370">
        <v>0</v>
      </c>
      <c r="AN543" s="1370">
        <v>0</v>
      </c>
      <c r="AO543" s="1370">
        <v>0</v>
      </c>
      <c r="AP543" s="1370">
        <v>0</v>
      </c>
      <c r="AQ543" s="1370">
        <v>0</v>
      </c>
      <c r="AR543" s="1370">
        <v>0</v>
      </c>
      <c r="AS543" s="1383">
        <v>0</v>
      </c>
    </row>
    <row r="544" spans="1:45" s="19" customFormat="1">
      <c r="A544" s="171"/>
      <c r="B544" s="171"/>
      <c r="C544">
        <v>1</v>
      </c>
      <c r="E544" s="487"/>
      <c r="F544" s="82"/>
      <c r="G544" s="146" t="s">
        <v>38</v>
      </c>
      <c r="H544" s="146"/>
      <c r="I544" s="146"/>
      <c r="J544" s="515"/>
      <c r="K544" s="515"/>
      <c r="L544" s="515"/>
      <c r="M544" s="515"/>
      <c r="N544" s="515"/>
      <c r="O544" s="515"/>
      <c r="P544" s="515"/>
      <c r="Q544" s="1322"/>
      <c r="R544" s="515"/>
      <c r="S544" s="515"/>
      <c r="T544" s="152"/>
      <c r="U544" s="585"/>
      <c r="V544" s="585"/>
      <c r="W544" s="20"/>
      <c r="X544" s="585"/>
      <c r="Y544" s="152"/>
      <c r="Z544" s="152"/>
      <c r="AA544" s="152"/>
      <c r="AB544" s="152"/>
      <c r="AC544" s="585">
        <v>246907701.32999998</v>
      </c>
      <c r="AD544" s="585">
        <v>27462998.369999997</v>
      </c>
      <c r="AE544" s="585">
        <v>27194834.579999998</v>
      </c>
      <c r="AF544" s="585">
        <v>25487612.5</v>
      </c>
      <c r="AG544" s="585">
        <v>26124802.8125</v>
      </c>
      <c r="AH544" s="585">
        <v>26777922.8828125</v>
      </c>
      <c r="AI544" s="585">
        <v>27447370.954882808</v>
      </c>
      <c r="AJ544" s="585">
        <v>28133555.228754871</v>
      </c>
      <c r="AK544" s="585">
        <v>28836894.109473743</v>
      </c>
      <c r="AL544" s="585">
        <v>29557816.462210581</v>
      </c>
      <c r="AM544" s="585">
        <v>30296761.873765849</v>
      </c>
      <c r="AN544" s="585">
        <v>31054180.920609988</v>
      </c>
      <c r="AO544" s="585">
        <v>31830535.443625234</v>
      </c>
      <c r="AP544" s="585">
        <v>32626298.829715863</v>
      </c>
      <c r="AQ544" s="585">
        <v>33441956.300458755</v>
      </c>
      <c r="AR544" s="585">
        <v>34278005.207970224</v>
      </c>
      <c r="AS544" s="516">
        <v>35134955.338169478</v>
      </c>
    </row>
    <row r="545" spans="1:45">
      <c r="C545" s="1355">
        <v>1</v>
      </c>
      <c r="E545" s="131"/>
      <c r="F545" s="82"/>
      <c r="G545" s="152"/>
      <c r="H545" s="152"/>
      <c r="I545" s="152"/>
      <c r="J545" s="145"/>
      <c r="K545" s="145"/>
      <c r="L545" s="145"/>
      <c r="M545" s="145"/>
      <c r="N545" s="145"/>
      <c r="O545" s="145"/>
      <c r="P545" s="145"/>
      <c r="Q545" s="89"/>
      <c r="R545" s="145"/>
      <c r="S545" s="145"/>
      <c r="T545" s="152"/>
      <c r="U545" s="152"/>
      <c r="V545" s="152"/>
      <c r="X545" s="152"/>
      <c r="Y545" s="152"/>
      <c r="Z545" s="152"/>
      <c r="AA545" s="152"/>
      <c r="AB545" s="152"/>
      <c r="AC545" s="152"/>
      <c r="AD545" s="152"/>
      <c r="AE545" s="152"/>
      <c r="AF545" s="152"/>
      <c r="AG545" s="152"/>
      <c r="AH545" s="152"/>
      <c r="AI545" s="152"/>
      <c r="AJ545" s="152"/>
      <c r="AK545" s="152"/>
      <c r="AL545" s="152"/>
      <c r="AM545" s="152"/>
      <c r="AN545" s="152"/>
      <c r="AO545" s="152"/>
      <c r="AP545" s="152"/>
      <c r="AQ545" s="152"/>
      <c r="AR545" s="152"/>
      <c r="AS545" s="467"/>
    </row>
    <row r="546" spans="1:45" s="122" customFormat="1">
      <c r="A546" s="171"/>
      <c r="B546" s="171"/>
      <c r="C546" s="1355">
        <v>1</v>
      </c>
      <c r="D546" s="1327"/>
      <c r="E546" s="145"/>
      <c r="F546" s="488" t="s">
        <v>724</v>
      </c>
      <c r="G546" s="152"/>
      <c r="H546" s="152"/>
      <c r="I546" s="152"/>
      <c r="J546" s="1324"/>
      <c r="K546" s="1324"/>
      <c r="L546" s="1323"/>
      <c r="M546" s="1323"/>
      <c r="N546" s="1323"/>
      <c r="O546" s="1323"/>
      <c r="P546" s="1323"/>
      <c r="Q546" s="1323"/>
      <c r="R546" s="1318"/>
      <c r="S546" s="1318"/>
      <c r="T546" s="152"/>
      <c r="U546" s="669"/>
      <c r="V546" s="669"/>
      <c r="W546" s="20"/>
      <c r="X546" s="1364"/>
      <c r="Y546" s="152"/>
      <c r="Z546" s="152"/>
      <c r="AA546" s="152"/>
      <c r="AB546" s="152"/>
      <c r="AC546" s="1367">
        <v>9596132.6400001515</v>
      </c>
      <c r="AD546" s="1367">
        <v>6600000</v>
      </c>
      <c r="AE546" s="1367">
        <v>16600000</v>
      </c>
      <c r="AF546" s="1367">
        <v>19800000</v>
      </c>
      <c r="AG546" s="1367">
        <v>13100000</v>
      </c>
      <c r="AH546" s="1367">
        <v>37100000</v>
      </c>
      <c r="AI546" s="1367">
        <v>43600000</v>
      </c>
      <c r="AJ546" s="1367">
        <v>53300000</v>
      </c>
      <c r="AK546" s="1367">
        <v>51300000</v>
      </c>
      <c r="AL546" s="1367">
        <v>41800000</v>
      </c>
      <c r="AM546" s="1367">
        <v>35800000</v>
      </c>
      <c r="AN546" s="1367">
        <v>44600000</v>
      </c>
      <c r="AO546" s="1367">
        <v>31000000</v>
      </c>
      <c r="AP546" s="1367">
        <v>30000000</v>
      </c>
      <c r="AQ546" s="1367">
        <v>-35700000</v>
      </c>
      <c r="AR546" s="1367">
        <v>61700000</v>
      </c>
      <c r="AS546" s="1373">
        <v>8100000</v>
      </c>
    </row>
    <row r="547" spans="1:45">
      <c r="C547" s="1355">
        <v>1</v>
      </c>
      <c r="E547" s="131"/>
      <c r="F547" s="82"/>
      <c r="G547" s="152"/>
      <c r="H547" s="152"/>
      <c r="I547" s="152"/>
      <c r="J547" s="145"/>
      <c r="K547" s="145"/>
      <c r="L547" s="145"/>
      <c r="M547" s="145"/>
      <c r="N547" s="145"/>
      <c r="O547" s="145"/>
      <c r="P547" s="145"/>
      <c r="Q547" s="89"/>
      <c r="R547" s="145"/>
      <c r="S547" s="145"/>
      <c r="T547" s="152"/>
      <c r="U547" s="152"/>
      <c r="V547" s="152"/>
      <c r="X547" s="152"/>
      <c r="Y547" s="152"/>
      <c r="Z547" s="152"/>
      <c r="AA547" s="152"/>
      <c r="AB547" s="152"/>
      <c r="AC547" s="152"/>
      <c r="AD547" s="152"/>
      <c r="AE547" s="152"/>
      <c r="AF547" s="152"/>
      <c r="AG547" s="152"/>
      <c r="AH547" s="152"/>
      <c r="AI547" s="152"/>
      <c r="AJ547" s="152"/>
      <c r="AK547" s="152"/>
      <c r="AL547" s="152"/>
      <c r="AM547" s="152"/>
      <c r="AN547" s="152"/>
      <c r="AO547" s="152"/>
      <c r="AP547" s="152"/>
      <c r="AQ547" s="152"/>
      <c r="AR547" s="152"/>
      <c r="AS547" s="467"/>
    </row>
    <row r="548" spans="1:45">
      <c r="C548" s="1355">
        <v>1</v>
      </c>
      <c r="E548" s="573" t="s">
        <v>725</v>
      </c>
      <c r="F548" s="133"/>
      <c r="G548" s="574"/>
      <c r="H548" s="574"/>
      <c r="I548" s="133"/>
      <c r="J548" s="1338"/>
      <c r="K548" s="1338"/>
      <c r="L548" s="1338"/>
      <c r="M548" s="1338"/>
      <c r="N548" s="1338"/>
      <c r="O548" s="1338"/>
      <c r="P548" s="1338"/>
      <c r="Q548" s="1339"/>
      <c r="R548" s="1338"/>
      <c r="S548" s="1338"/>
      <c r="T548" s="152"/>
      <c r="U548" s="1384"/>
      <c r="V548" s="1384"/>
      <c r="X548" s="1384"/>
      <c r="Y548" s="152"/>
      <c r="Z548" s="152"/>
      <c r="AA548" s="152"/>
      <c r="AB548" s="152"/>
      <c r="AC548" s="1384">
        <v>1346311995.1963754</v>
      </c>
      <c r="AD548" s="1384">
        <v>1234589520.3925493</v>
      </c>
      <c r="AE548" s="1384">
        <v>1230558057.1730251</v>
      </c>
      <c r="AF548" s="1384">
        <v>1233311611.64364</v>
      </c>
      <c r="AG548" s="1384">
        <v>1258671193.8384032</v>
      </c>
      <c r="AH548" s="1384">
        <v>1313288845.9410586</v>
      </c>
      <c r="AI548" s="1384">
        <v>1384587133.1187363</v>
      </c>
      <c r="AJ548" s="1384">
        <v>1467390306.1184626</v>
      </c>
      <c r="AK548" s="1384">
        <v>1544497285.9839985</v>
      </c>
      <c r="AL548" s="1384">
        <v>1618208178.0624967</v>
      </c>
      <c r="AM548" s="1384">
        <v>1691736054.4334433</v>
      </c>
      <c r="AN548" s="1384">
        <v>1770576913.3673604</v>
      </c>
      <c r="AO548" s="1384">
        <v>1868509554.9288127</v>
      </c>
      <c r="AP548" s="1384">
        <v>1941476143.8574724</v>
      </c>
      <c r="AQ548" s="1384">
        <v>1939943410.6259747</v>
      </c>
      <c r="AR548" s="1384">
        <v>1983767078.1424546</v>
      </c>
      <c r="AS548" s="1384">
        <v>2008396642.9260015</v>
      </c>
    </row>
    <row r="549" spans="1:45">
      <c r="C549" s="1355">
        <v>1</v>
      </c>
      <c r="E549" s="487"/>
      <c r="F549" s="152"/>
      <c r="G549" s="152"/>
      <c r="H549" s="152"/>
      <c r="I549" s="130"/>
      <c r="J549" s="145"/>
      <c r="K549" s="145"/>
      <c r="L549" s="145"/>
      <c r="M549" s="145"/>
      <c r="N549" s="145"/>
      <c r="O549" s="145"/>
      <c r="P549" s="145"/>
      <c r="Q549" s="89"/>
      <c r="R549" s="145"/>
      <c r="S549" s="145"/>
      <c r="T549" s="152"/>
      <c r="U549" s="152"/>
      <c r="V549" s="152"/>
      <c r="X549" s="152"/>
      <c r="Y549" s="152"/>
      <c r="Z549" s="152"/>
      <c r="AA549" s="152"/>
      <c r="AB549" s="152"/>
      <c r="AC549" s="152"/>
      <c r="AD549" s="152"/>
      <c r="AE549" s="152"/>
      <c r="AF549" s="152"/>
      <c r="AG549" s="152"/>
      <c r="AH549" s="152"/>
      <c r="AI549" s="152"/>
      <c r="AJ549" s="152"/>
      <c r="AK549" s="152"/>
      <c r="AL549" s="152"/>
      <c r="AM549" s="152"/>
      <c r="AN549" s="152"/>
      <c r="AO549" s="152"/>
      <c r="AP549" s="152"/>
      <c r="AQ549" s="152"/>
      <c r="AR549" s="152"/>
      <c r="AS549" s="467"/>
    </row>
    <row r="550" spans="1:45">
      <c r="C550" s="1355">
        <v>1</v>
      </c>
      <c r="E550" s="525" t="s">
        <v>727</v>
      </c>
      <c r="F550" s="139"/>
      <c r="G550" s="139"/>
      <c r="H550" s="139"/>
      <c r="I550" s="133"/>
      <c r="J550" s="1338"/>
      <c r="K550" s="1338"/>
      <c r="L550" s="1338"/>
      <c r="M550" s="1338"/>
      <c r="N550" s="1338"/>
      <c r="O550" s="1338"/>
      <c r="P550" s="1338"/>
      <c r="Q550" s="1339"/>
      <c r="R550" s="1338"/>
      <c r="S550" s="1338"/>
      <c r="T550" s="152"/>
      <c r="U550" s="1384"/>
      <c r="V550" s="1384"/>
      <c r="X550" s="1384"/>
      <c r="Y550" s="152"/>
      <c r="Z550" s="152"/>
      <c r="AA550" s="152"/>
      <c r="AB550" s="152"/>
      <c r="AC550" s="1384">
        <v>1696456551.5763755</v>
      </c>
      <c r="AD550" s="1384">
        <v>1629795598.6673198</v>
      </c>
      <c r="AE550" s="1384">
        <v>1637576218.1878333</v>
      </c>
      <c r="AF550" s="1384">
        <v>1652988211.64364</v>
      </c>
      <c r="AG550" s="1384">
        <v>1695167293.8384032</v>
      </c>
      <c r="AH550" s="1384">
        <v>1767780345.9410586</v>
      </c>
      <c r="AI550" s="1384">
        <v>1857883233.1187363</v>
      </c>
      <c r="AJ550" s="1384">
        <v>1957011606.1184626</v>
      </c>
      <c r="AK550" s="1384">
        <v>2050215485.9839985</v>
      </c>
      <c r="AL550" s="1384">
        <v>2140528878.0624967</v>
      </c>
      <c r="AM550" s="1384">
        <v>2231317954.4334431</v>
      </c>
      <c r="AN550" s="1384">
        <v>2328185413.3673601</v>
      </c>
      <c r="AO550" s="1384">
        <v>2444910954.928813</v>
      </c>
      <c r="AP550" s="1384">
        <v>2537312743.8574724</v>
      </c>
      <c r="AQ550" s="1384">
        <v>2555989610.6259747</v>
      </c>
      <c r="AR550" s="1384">
        <v>2620826278.1424546</v>
      </c>
      <c r="AS550" s="1385">
        <v>2667306442.9260015</v>
      </c>
    </row>
    <row r="551" spans="1:45">
      <c r="C551" s="1355">
        <v>1</v>
      </c>
      <c r="E551" s="487"/>
      <c r="F551" s="152"/>
      <c r="G551" s="152"/>
      <c r="H551" s="152"/>
      <c r="I551" s="20"/>
      <c r="J551" s="145"/>
      <c r="K551" s="145"/>
      <c r="L551" s="145"/>
      <c r="M551" s="145"/>
      <c r="N551" s="145"/>
      <c r="O551" s="145"/>
      <c r="P551" s="145"/>
      <c r="Q551" s="89"/>
      <c r="R551" s="145"/>
      <c r="S551" s="145"/>
      <c r="T551" s="152"/>
      <c r="U551" s="152"/>
      <c r="V551" s="152"/>
      <c r="X551" s="152"/>
      <c r="Y551" s="152"/>
      <c r="Z551" s="152"/>
      <c r="AA551" s="152"/>
      <c r="AB551" s="152"/>
      <c r="AC551" s="152"/>
      <c r="AD551" s="152"/>
      <c r="AE551" s="152"/>
      <c r="AF551" s="152"/>
      <c r="AG551" s="152"/>
      <c r="AH551" s="152"/>
      <c r="AI551" s="152"/>
      <c r="AJ551" s="152"/>
      <c r="AK551" s="152"/>
      <c r="AL551" s="152"/>
      <c r="AM551" s="152"/>
      <c r="AN551" s="152"/>
      <c r="AO551" s="152"/>
      <c r="AP551" s="152"/>
      <c r="AQ551" s="152"/>
      <c r="AR551" s="152"/>
      <c r="AS551" s="467"/>
    </row>
    <row r="552" spans="1:45">
      <c r="C552" s="1355">
        <v>1</v>
      </c>
      <c r="E552" s="487" t="s">
        <v>729</v>
      </c>
      <c r="F552" s="152"/>
      <c r="G552" s="152"/>
      <c r="H552" s="152"/>
      <c r="I552" s="20"/>
      <c r="J552" s="145"/>
      <c r="K552" s="145"/>
      <c r="L552" s="145"/>
      <c r="M552" s="145"/>
      <c r="N552" s="145"/>
      <c r="O552" s="145"/>
      <c r="P552" s="145"/>
      <c r="Q552" s="89"/>
      <c r="R552" s="145"/>
      <c r="S552" s="145"/>
      <c r="T552" s="152"/>
      <c r="U552" s="152"/>
      <c r="V552" s="152"/>
      <c r="X552" s="152"/>
      <c r="Y552" s="152"/>
      <c r="Z552" s="152"/>
      <c r="AA552" s="152"/>
      <c r="AB552" s="152"/>
      <c r="AC552" s="152"/>
      <c r="AD552" s="152"/>
      <c r="AE552" s="152"/>
      <c r="AF552" s="152"/>
      <c r="AG552" s="152"/>
      <c r="AH552" s="152"/>
      <c r="AI552" s="152"/>
      <c r="AJ552" s="152"/>
      <c r="AK552" s="152"/>
      <c r="AL552" s="152"/>
      <c r="AM552" s="152"/>
      <c r="AN552" s="152"/>
      <c r="AO552" s="152"/>
      <c r="AP552" s="152"/>
      <c r="AQ552" s="152"/>
      <c r="AR552" s="152"/>
      <c r="AS552" s="467"/>
    </row>
    <row r="553" spans="1:45">
      <c r="C553">
        <v>1</v>
      </c>
      <c r="D553" s="1137" t="s">
        <v>570</v>
      </c>
      <c r="E553" s="487"/>
      <c r="F553" s="20" t="s">
        <v>678</v>
      </c>
      <c r="G553" s="20"/>
      <c r="H553" s="20"/>
      <c r="I553" s="20"/>
      <c r="J553" s="1324"/>
      <c r="K553" s="1324"/>
      <c r="L553" s="1324"/>
      <c r="M553" s="1324"/>
      <c r="N553" s="1324"/>
      <c r="O553" s="1324"/>
      <c r="P553" s="1324"/>
      <c r="Q553" s="1324"/>
      <c r="R553" s="1318"/>
      <c r="S553" s="1318"/>
      <c r="T553" s="152"/>
      <c r="U553" s="669"/>
      <c r="V553" s="669"/>
      <c r="X553" s="669"/>
      <c r="Y553" s="152"/>
      <c r="Z553" s="152"/>
      <c r="AA553" s="152"/>
      <c r="AB553" s="152"/>
      <c r="AC553" s="1361">
        <v>39697424</v>
      </c>
      <c r="AD553" s="1367">
        <v>36505276</v>
      </c>
      <c r="AE553" s="1367">
        <v>31961368.000000004</v>
      </c>
      <c r="AF553" s="1367">
        <v>26481200.000000004</v>
      </c>
      <c r="AG553" s="1367">
        <v>19734311</v>
      </c>
      <c r="AH553" s="1367">
        <v>13081325.000000002</v>
      </c>
      <c r="AI553" s="1367">
        <v>10287780</v>
      </c>
      <c r="AJ553" s="1367">
        <v>7554898.0000000009</v>
      </c>
      <c r="AK553" s="1367">
        <v>3007666.0000000005</v>
      </c>
      <c r="AL553" s="1367">
        <v>564249</v>
      </c>
      <c r="AM553" s="1367">
        <v>36010</v>
      </c>
      <c r="AN553" s="1367">
        <v>21052.000000000004</v>
      </c>
      <c r="AO553" s="1367">
        <v>0</v>
      </c>
      <c r="AP553" s="1367">
        <v>0</v>
      </c>
      <c r="AQ553" s="1367">
        <v>0</v>
      </c>
      <c r="AR553" s="1367">
        <v>0</v>
      </c>
      <c r="AS553" s="1373">
        <v>0</v>
      </c>
    </row>
    <row r="554" spans="1:45">
      <c r="C554">
        <v>1</v>
      </c>
      <c r="D554" s="1137" t="s">
        <v>1801</v>
      </c>
      <c r="E554" s="487"/>
      <c r="F554" s="20" t="s">
        <v>679</v>
      </c>
      <c r="G554" s="20"/>
      <c r="H554" s="20"/>
      <c r="I554" s="20"/>
      <c r="J554" s="1324"/>
      <c r="K554" s="1324"/>
      <c r="L554" s="1324"/>
      <c r="M554" s="1324"/>
      <c r="N554" s="1324"/>
      <c r="O554" s="1324"/>
      <c r="P554" s="1324"/>
      <c r="Q554" s="1324"/>
      <c r="R554" s="1318"/>
      <c r="S554" s="1318"/>
      <c r="T554" s="152"/>
      <c r="U554" s="669"/>
      <c r="V554" s="669"/>
      <c r="X554" s="669"/>
      <c r="Y554" s="152"/>
      <c r="Z554" s="152"/>
      <c r="AA554" s="152"/>
      <c r="AB554" s="152"/>
      <c r="AC554" s="1361">
        <v>40393976.259999998</v>
      </c>
      <c r="AD554" s="1367">
        <v>23162001.259999998</v>
      </c>
      <c r="AE554" s="1367">
        <v>23322213.759999998</v>
      </c>
      <c r="AF554" s="1367">
        <v>23272676.259999998</v>
      </c>
      <c r="AG554" s="1367">
        <v>18825801.259999998</v>
      </c>
      <c r="AH554" s="1367">
        <v>14358651.26</v>
      </c>
      <c r="AI554" s="1367">
        <v>14340420</v>
      </c>
      <c r="AJ554" s="1367">
        <v>8378595</v>
      </c>
      <c r="AK554" s="1367">
        <v>8519925</v>
      </c>
      <c r="AL554" s="1367">
        <v>2487175</v>
      </c>
      <c r="AM554" s="1367">
        <v>2488925</v>
      </c>
      <c r="AN554" s="1367">
        <v>2487675</v>
      </c>
      <c r="AO554" s="1367">
        <v>2488425</v>
      </c>
      <c r="AP554" s="1367">
        <v>2485925</v>
      </c>
      <c r="AQ554" s="1367">
        <v>2485175</v>
      </c>
      <c r="AR554" s="1367">
        <v>2635925</v>
      </c>
      <c r="AS554" s="1373">
        <v>2630425</v>
      </c>
    </row>
    <row r="555" spans="1:45" s="122" customFormat="1">
      <c r="A555" s="171"/>
      <c r="B555" s="171"/>
      <c r="C555">
        <v>1</v>
      </c>
      <c r="D555" s="1137" t="s">
        <v>1804</v>
      </c>
      <c r="E555" s="553"/>
      <c r="F555" s="20" t="s">
        <v>683</v>
      </c>
      <c r="G555" s="152"/>
      <c r="H555" s="152"/>
      <c r="I555" s="152"/>
      <c r="J555" s="1323"/>
      <c r="K555" s="1323"/>
      <c r="L555" s="1323"/>
      <c r="M555" s="1323"/>
      <c r="N555" s="1323"/>
      <c r="O555" s="1323"/>
      <c r="P555" s="1323"/>
      <c r="Q555" s="1323"/>
      <c r="R555" s="1318"/>
      <c r="S555" s="1318"/>
      <c r="T555" s="152"/>
      <c r="U555" s="669"/>
      <c r="V555" s="669"/>
      <c r="W555" s="20"/>
      <c r="X555" s="669"/>
      <c r="Y555" s="152"/>
      <c r="Z555" s="152"/>
      <c r="AA555" s="152"/>
      <c r="AB555" s="152"/>
      <c r="AC555" s="1361">
        <v>12501871.137259366</v>
      </c>
      <c r="AD555" s="1367">
        <v>13403888.810297132</v>
      </c>
      <c r="AE555" s="1367">
        <v>23492440.559918929</v>
      </c>
      <c r="AF555" s="1367">
        <v>29796685.134594265</v>
      </c>
      <c r="AG555" s="1367">
        <v>30062070.437033128</v>
      </c>
      <c r="AH555" s="1367">
        <v>30533180.009621818</v>
      </c>
      <c r="AI555" s="1367">
        <v>31173866.014685582</v>
      </c>
      <c r="AJ555" s="1367">
        <v>31824702.495586317</v>
      </c>
      <c r="AK555" s="1367">
        <v>32458685.987390015</v>
      </c>
      <c r="AL555" s="1367">
        <v>33010101.917451549</v>
      </c>
      <c r="AM555" s="1367">
        <v>33380915.396332432</v>
      </c>
      <c r="AN555" s="1367">
        <v>33754355.789971083</v>
      </c>
      <c r="AO555" s="1367">
        <v>35796285.414425045</v>
      </c>
      <c r="AP555" s="1367">
        <v>48891374.358027197</v>
      </c>
      <c r="AQ555" s="1367">
        <v>76777221.401914269</v>
      </c>
      <c r="AR555" s="1367">
        <v>112030639.50866187</v>
      </c>
      <c r="AS555" s="1373">
        <v>142639786.88158309</v>
      </c>
    </row>
    <row r="556" spans="1:45" s="122" customFormat="1">
      <c r="A556" s="171"/>
      <c r="B556" s="171"/>
      <c r="C556">
        <v>1</v>
      </c>
      <c r="D556" s="1137" t="s">
        <v>1805</v>
      </c>
      <c r="E556" s="487"/>
      <c r="F556" s="20" t="s">
        <v>685</v>
      </c>
      <c r="G556" s="20"/>
      <c r="H556" s="20"/>
      <c r="I556" s="152"/>
      <c r="J556" s="1324"/>
      <c r="K556" s="1324"/>
      <c r="L556" s="1324"/>
      <c r="M556" s="1324"/>
      <c r="N556" s="1324"/>
      <c r="O556" s="1324"/>
      <c r="P556" s="1324"/>
      <c r="Q556" s="1323"/>
      <c r="R556" s="1318"/>
      <c r="S556" s="1318"/>
      <c r="T556" s="152"/>
      <c r="U556" s="669"/>
      <c r="V556" s="669"/>
      <c r="W556" s="20"/>
      <c r="X556" s="669"/>
      <c r="Y556" s="152"/>
      <c r="Z556" s="152"/>
      <c r="AA556" s="152"/>
      <c r="AB556" s="152"/>
      <c r="AC556" s="1361">
        <v>18024714.010397069</v>
      </c>
      <c r="AD556" s="1367">
        <v>17868970.102012791</v>
      </c>
      <c r="AE556" s="1367">
        <v>17345626.433942426</v>
      </c>
      <c r="AF556" s="1367">
        <v>18432493.275103644</v>
      </c>
      <c r="AG556" s="1367">
        <v>18800952.279378265</v>
      </c>
      <c r="AH556" s="1367">
        <v>18852821.653259907</v>
      </c>
      <c r="AI556" s="1367">
        <v>19394738.955391858</v>
      </c>
      <c r="AJ556" s="1367">
        <v>18909650.257348184</v>
      </c>
      <c r="AK556" s="1367">
        <v>19496427.16578031</v>
      </c>
      <c r="AL556" s="1367">
        <v>19873850.99719879</v>
      </c>
      <c r="AM556" s="1367">
        <v>20227564.264495026</v>
      </c>
      <c r="AN556" s="1367">
        <v>20638416.081730064</v>
      </c>
      <c r="AO556" s="1367">
        <v>20920569.821343422</v>
      </c>
      <c r="AP556" s="1367">
        <v>21331109.407933559</v>
      </c>
      <c r="AQ556" s="1367">
        <v>21695057.402730703</v>
      </c>
      <c r="AR556" s="1367">
        <v>22061881.950522799</v>
      </c>
      <c r="AS556" s="1373">
        <v>22425953.314029735</v>
      </c>
    </row>
    <row r="557" spans="1:45" s="122" customFormat="1">
      <c r="A557" s="171"/>
      <c r="B557" s="171"/>
      <c r="C557">
        <v>1</v>
      </c>
      <c r="D557" s="1137" t="s">
        <v>1805</v>
      </c>
      <c r="E557" s="487"/>
      <c r="F557" s="20" t="s">
        <v>687</v>
      </c>
      <c r="G557" s="20"/>
      <c r="H557" s="584"/>
      <c r="I557" s="152"/>
      <c r="J557" s="1324"/>
      <c r="K557" s="1324"/>
      <c r="L557" s="1324"/>
      <c r="M557" s="1324"/>
      <c r="N557" s="1324"/>
      <c r="O557" s="1324"/>
      <c r="P557" s="1324"/>
      <c r="Q557" s="1323"/>
      <c r="R557" s="1318"/>
      <c r="S557" s="1318"/>
      <c r="T557" s="152"/>
      <c r="U557" s="669"/>
      <c r="V557" s="669"/>
      <c r="W557" s="20"/>
      <c r="X557" s="669"/>
      <c r="Y557" s="152"/>
      <c r="Z557" s="152"/>
      <c r="AA557" s="152"/>
      <c r="AB557" s="152"/>
      <c r="AC557" s="1361">
        <v>0</v>
      </c>
      <c r="AD557" s="1367">
        <v>5.5886244611022776E-2</v>
      </c>
      <c r="AE557" s="1367">
        <v>4.0785487128567562E-2</v>
      </c>
      <c r="AF557" s="1367">
        <v>2.1725459324783186E-2</v>
      </c>
      <c r="AG557" s="1367">
        <v>6.2065489046475263E-3</v>
      </c>
      <c r="AH557" s="1367">
        <v>46574.821283496967</v>
      </c>
      <c r="AI557" s="1367">
        <v>233177.76620470337</v>
      </c>
      <c r="AJ557" s="1367">
        <v>0</v>
      </c>
      <c r="AK557" s="1367">
        <v>0</v>
      </c>
      <c r="AL557" s="1367">
        <v>0</v>
      </c>
      <c r="AM557" s="1367">
        <v>0</v>
      </c>
      <c r="AN557" s="1367">
        <v>0</v>
      </c>
      <c r="AO557" s="1367">
        <v>0</v>
      </c>
      <c r="AP557" s="1367">
        <v>873943.50086497306</v>
      </c>
      <c r="AQ557" s="1367">
        <v>924078.45279619703</v>
      </c>
      <c r="AR557" s="1367">
        <v>977170.71510250506</v>
      </c>
      <c r="AS557" s="1373">
        <v>1033399.8609023649</v>
      </c>
    </row>
    <row r="558" spans="1:45" s="122" customFormat="1">
      <c r="A558" s="171"/>
      <c r="B558" s="171"/>
      <c r="C558">
        <v>1</v>
      </c>
      <c r="D558" s="1137" t="s">
        <v>1805</v>
      </c>
      <c r="E558" s="553"/>
      <c r="F558" s="20" t="s">
        <v>689</v>
      </c>
      <c r="G558" s="152"/>
      <c r="H558" s="152"/>
      <c r="I558" s="152"/>
      <c r="J558" s="1324"/>
      <c r="K558" s="1324"/>
      <c r="L558" s="1324"/>
      <c r="M558" s="1324"/>
      <c r="N558" s="1324"/>
      <c r="O558" s="1324"/>
      <c r="P558" s="1324"/>
      <c r="Q558" s="1323"/>
      <c r="R558" s="1318"/>
      <c r="S558" s="1318"/>
      <c r="T558" s="152"/>
      <c r="U558" s="669"/>
      <c r="V558" s="669"/>
      <c r="W558" s="20"/>
      <c r="X558" s="669"/>
      <c r="Y558" s="152"/>
      <c r="Z558" s="152"/>
      <c r="AA558" s="152"/>
      <c r="AB558" s="152"/>
      <c r="AC558" s="1361">
        <v>1524316.7610000002</v>
      </c>
      <c r="AD558" s="1367">
        <v>1404418.6599299998</v>
      </c>
      <c r="AE558" s="1367">
        <v>1483323.9982208998</v>
      </c>
      <c r="AF558" s="1367">
        <v>1578167.155489617</v>
      </c>
      <c r="AG558" s="1367">
        <v>1685923.2503269159</v>
      </c>
      <c r="AH558" s="1367">
        <v>1793689.0403661458</v>
      </c>
      <c r="AI558" s="1367">
        <v>1926422.6502100839</v>
      </c>
      <c r="AJ558" s="1367">
        <v>2062379.7243987885</v>
      </c>
      <c r="AK558" s="1367">
        <v>2186607.0194131914</v>
      </c>
      <c r="AL558" s="1367">
        <v>2318734.343881872</v>
      </c>
      <c r="AM558" s="1367">
        <v>2459291.7924538283</v>
      </c>
      <c r="AN558" s="1367">
        <v>2608846.7719646115</v>
      </c>
      <c r="AO558" s="1367">
        <v>2766306.3461833466</v>
      </c>
      <c r="AP558" s="1367">
        <v>2925264.3429603223</v>
      </c>
      <c r="AQ558" s="1367">
        <v>3093615.2271388914</v>
      </c>
      <c r="AR558" s="1367">
        <v>3271929.7922185287</v>
      </c>
      <c r="AS558" s="1373">
        <v>3460814.4518127367</v>
      </c>
    </row>
    <row r="559" spans="1:45" s="122" customFormat="1">
      <c r="A559" s="171"/>
      <c r="B559" s="171"/>
      <c r="C559">
        <v>1</v>
      </c>
      <c r="D559" s="1137" t="s">
        <v>307</v>
      </c>
      <c r="E559" s="553"/>
      <c r="F559" s="20" t="s">
        <v>691</v>
      </c>
      <c r="G559" s="152"/>
      <c r="H559" s="152"/>
      <c r="I559" s="152"/>
      <c r="J559" s="1324"/>
      <c r="K559" s="1324"/>
      <c r="L559" s="1324"/>
      <c r="M559" s="1324"/>
      <c r="N559" s="1324"/>
      <c r="O559" s="1324"/>
      <c r="P559" s="1324"/>
      <c r="Q559" s="1323"/>
      <c r="R559" s="1318"/>
      <c r="S559" s="1318"/>
      <c r="T559" s="152"/>
      <c r="U559" s="669"/>
      <c r="V559" s="669"/>
      <c r="W559" s="20"/>
      <c r="X559" s="669"/>
      <c r="Y559" s="152"/>
      <c r="Z559" s="152"/>
      <c r="AA559" s="152"/>
      <c r="AB559" s="152"/>
      <c r="AC559" s="1361">
        <v>6052353.29</v>
      </c>
      <c r="AD559" s="1367">
        <v>5100000</v>
      </c>
      <c r="AE559" s="1367">
        <v>5202000</v>
      </c>
      <c r="AF559" s="1367">
        <v>5306040</v>
      </c>
      <c r="AG559" s="1367">
        <v>5412160.8000000007</v>
      </c>
      <c r="AH559" s="1367">
        <v>5520404.0160000008</v>
      </c>
      <c r="AI559" s="1367">
        <v>5630812.0963200005</v>
      </c>
      <c r="AJ559" s="1367">
        <v>5743428.3382464005</v>
      </c>
      <c r="AK559" s="1367">
        <v>5858296.9050113279</v>
      </c>
      <c r="AL559" s="1367">
        <v>5975462.8431115551</v>
      </c>
      <c r="AM559" s="1367">
        <v>6094972.0999737857</v>
      </c>
      <c r="AN559" s="1367">
        <v>6216871.5419732621</v>
      </c>
      <c r="AO559" s="1367">
        <v>6341208.9728127271</v>
      </c>
      <c r="AP559" s="1367">
        <v>6468033.1522689816</v>
      </c>
      <c r="AQ559" s="1367">
        <v>6597393.8153143609</v>
      </c>
      <c r="AR559" s="1367">
        <v>6729341.6916206488</v>
      </c>
      <c r="AS559" s="1373">
        <v>6863928.5254530618</v>
      </c>
    </row>
    <row r="560" spans="1:45" s="122" customFormat="1">
      <c r="A560" s="171"/>
      <c r="B560" s="171"/>
      <c r="C560">
        <v>1</v>
      </c>
      <c r="D560" s="1137" t="s">
        <v>307</v>
      </c>
      <c r="E560" s="487"/>
      <c r="F560" s="20" t="s">
        <v>693</v>
      </c>
      <c r="G560" s="152"/>
      <c r="H560" s="152"/>
      <c r="I560" s="152"/>
      <c r="J560" s="1324"/>
      <c r="K560" s="1324"/>
      <c r="L560" s="1324"/>
      <c r="M560" s="1324"/>
      <c r="N560" s="1324"/>
      <c r="O560" s="1324"/>
      <c r="P560" s="1324"/>
      <c r="Q560" s="1323"/>
      <c r="R560" s="1318"/>
      <c r="S560" s="1318"/>
      <c r="T560" s="152"/>
      <c r="U560" s="669"/>
      <c r="V560" s="669"/>
      <c r="W560" s="20"/>
      <c r="X560" s="669"/>
      <c r="Y560" s="152"/>
      <c r="Z560" s="152"/>
      <c r="AA560" s="152"/>
      <c r="AB560" s="152"/>
      <c r="AC560" s="1361">
        <v>0</v>
      </c>
      <c r="AD560" s="1367">
        <v>5113238.7310638828</v>
      </c>
      <c r="AE560" s="1367">
        <v>6075432.6151714241</v>
      </c>
      <c r="AF560" s="1367">
        <v>6703653.5305570988</v>
      </c>
      <c r="AG560" s="1367">
        <v>6890825.5431844499</v>
      </c>
      <c r="AH560" s="1367">
        <v>7220687.4592921082</v>
      </c>
      <c r="AI560" s="1367">
        <v>7785387.9292549929</v>
      </c>
      <c r="AJ560" s="1367">
        <v>8488099.4400610421</v>
      </c>
      <c r="AK560" s="1367">
        <v>8761934.0637679603</v>
      </c>
      <c r="AL560" s="1367">
        <v>9139806.4280392472</v>
      </c>
      <c r="AM560" s="1367">
        <v>9863469.0062100235</v>
      </c>
      <c r="AN560" s="1367">
        <v>10043781.007595785</v>
      </c>
      <c r="AO560" s="1367">
        <v>10191251.134464838</v>
      </c>
      <c r="AP560" s="1367">
        <v>10396272.486043239</v>
      </c>
      <c r="AQ560" s="1367">
        <v>10598075.725789718</v>
      </c>
      <c r="AR560" s="1367">
        <v>10777653.025871111</v>
      </c>
      <c r="AS560" s="1373">
        <v>11216453.437113235</v>
      </c>
    </row>
    <row r="561" spans="1:256" s="122" customFormat="1">
      <c r="A561" s="171"/>
      <c r="B561" s="171"/>
      <c r="C561">
        <v>1</v>
      </c>
      <c r="D561" s="1137" t="s">
        <v>570</v>
      </c>
      <c r="E561" s="553"/>
      <c r="F561" s="20" t="s">
        <v>695</v>
      </c>
      <c r="G561" s="152"/>
      <c r="H561" s="152"/>
      <c r="I561" s="152"/>
      <c r="J561" s="1324"/>
      <c r="K561" s="1324"/>
      <c r="L561" s="1324"/>
      <c r="M561" s="1324"/>
      <c r="N561" s="1324"/>
      <c r="O561" s="1324"/>
      <c r="P561" s="1324"/>
      <c r="Q561" s="1324"/>
      <c r="R561" s="1318"/>
      <c r="S561" s="1318"/>
      <c r="T561" s="152"/>
      <c r="U561" s="669"/>
      <c r="V561" s="669"/>
      <c r="W561" s="20"/>
      <c r="X561" s="669"/>
      <c r="Y561" s="152"/>
      <c r="Z561" s="152"/>
      <c r="AA561" s="152"/>
      <c r="AB561" s="152"/>
      <c r="AC561" s="1361"/>
      <c r="AD561" s="1367">
        <v>30532367.557299949</v>
      </c>
      <c r="AE561" s="1367">
        <v>36938311.535314165</v>
      </c>
      <c r="AF561" s="1367">
        <v>44538220.602855079</v>
      </c>
      <c r="AG561" s="1367">
        <v>57851313.067121096</v>
      </c>
      <c r="AH561" s="1367">
        <v>71141101.155605063</v>
      </c>
      <c r="AI561" s="1367">
        <v>76174081.495470554</v>
      </c>
      <c r="AJ561" s="1367">
        <v>87142803.310872272</v>
      </c>
      <c r="AK561" s="1367">
        <v>93876820.738668337</v>
      </c>
      <c r="AL561" s="1367">
        <v>104736525.56298369</v>
      </c>
      <c r="AM561" s="1367">
        <v>107703329.26909597</v>
      </c>
      <c r="AN561" s="1367">
        <v>110218016.85712591</v>
      </c>
      <c r="AO561" s="1367">
        <v>112796385.67602703</v>
      </c>
      <c r="AP561" s="1367">
        <v>115417997.2783819</v>
      </c>
      <c r="AQ561" s="1367">
        <v>118100397.29652429</v>
      </c>
      <c r="AR561" s="1367">
        <v>120695366.3405201</v>
      </c>
      <c r="AS561" s="1373">
        <v>123512222.91855292</v>
      </c>
    </row>
    <row r="562" spans="1:256" s="122" customFormat="1">
      <c r="A562" s="171"/>
      <c r="B562" s="171"/>
      <c r="C562">
        <v>0</v>
      </c>
      <c r="D562" s="1137" t="s">
        <v>1800</v>
      </c>
      <c r="E562" s="145"/>
      <c r="F562" s="20" t="s">
        <v>478</v>
      </c>
      <c r="G562" s="152"/>
      <c r="H562" s="152"/>
      <c r="I562" s="152"/>
      <c r="J562" s="1324"/>
      <c r="K562" s="1324"/>
      <c r="L562" s="1324"/>
      <c r="M562" s="1324"/>
      <c r="N562" s="1324"/>
      <c r="O562" s="1324"/>
      <c r="P562" s="1324"/>
      <c r="Q562" s="1324"/>
      <c r="R562" s="1318"/>
      <c r="S562" s="1318"/>
      <c r="T562" s="152"/>
      <c r="U562" s="669"/>
      <c r="V562" s="669"/>
      <c r="W562" s="20"/>
      <c r="X562" s="669"/>
      <c r="Y562" s="152"/>
      <c r="Z562" s="152"/>
      <c r="AA562" s="152"/>
      <c r="AB562" s="152"/>
      <c r="AC562" s="1361">
        <v>0</v>
      </c>
      <c r="AD562" s="1367">
        <v>0</v>
      </c>
      <c r="AE562" s="1367">
        <v>0</v>
      </c>
      <c r="AF562" s="1367">
        <v>0</v>
      </c>
      <c r="AG562" s="1367">
        <v>0</v>
      </c>
      <c r="AH562" s="1367">
        <v>0</v>
      </c>
      <c r="AI562" s="1367">
        <v>0</v>
      </c>
      <c r="AJ562" s="1367">
        <v>0</v>
      </c>
      <c r="AK562" s="1367">
        <v>0</v>
      </c>
      <c r="AL562" s="1367">
        <v>0</v>
      </c>
      <c r="AM562" s="1367">
        <v>0</v>
      </c>
      <c r="AN562" s="1367">
        <v>0</v>
      </c>
      <c r="AO562" s="1367">
        <v>0</v>
      </c>
      <c r="AP562" s="1367">
        <v>0</v>
      </c>
      <c r="AQ562" s="1367">
        <v>0</v>
      </c>
      <c r="AR562" s="1367">
        <v>0</v>
      </c>
      <c r="AS562" s="1373">
        <v>0</v>
      </c>
      <c r="AT562" s="152"/>
      <c r="AU562" s="152"/>
      <c r="AV562" s="152"/>
      <c r="AW562" s="152"/>
      <c r="AX562" s="152"/>
      <c r="AY562" s="152"/>
      <c r="AZ562" s="152"/>
      <c r="BA562" s="152"/>
      <c r="BB562" s="152"/>
      <c r="BC562" s="152"/>
      <c r="BD562" s="152"/>
      <c r="BE562" s="152"/>
      <c r="BF562" s="152"/>
      <c r="BG562" s="152"/>
      <c r="BH562" s="152"/>
      <c r="BI562" s="152"/>
      <c r="BJ562" s="152"/>
      <c r="BK562" s="152"/>
      <c r="BL562" s="152"/>
      <c r="BM562" s="152"/>
      <c r="BN562" s="152"/>
      <c r="BO562" s="152"/>
      <c r="BP562" s="152"/>
      <c r="BQ562" s="152"/>
      <c r="BR562" s="152"/>
      <c r="BS562" s="152"/>
      <c r="BT562" s="152"/>
      <c r="BU562" s="152"/>
      <c r="BV562" s="152"/>
    </row>
    <row r="563" spans="1:256" s="122" customFormat="1">
      <c r="A563" s="171"/>
      <c r="B563" s="171"/>
      <c r="C563">
        <v>0</v>
      </c>
      <c r="D563" s="1137">
        <v>0</v>
      </c>
      <c r="E563" s="145"/>
      <c r="F563" s="20" t="s">
        <v>632</v>
      </c>
      <c r="G563" s="152"/>
      <c r="H563" s="152"/>
      <c r="I563" s="152"/>
      <c r="J563" s="1324"/>
      <c r="K563" s="1324"/>
      <c r="L563" s="1324"/>
      <c r="M563" s="1324"/>
      <c r="N563" s="1324"/>
      <c r="O563" s="1324"/>
      <c r="P563" s="1324"/>
      <c r="Q563" s="1324"/>
      <c r="R563" s="1318"/>
      <c r="S563" s="1318"/>
      <c r="T563" s="152"/>
      <c r="U563" s="669"/>
      <c r="V563" s="669"/>
      <c r="W563" s="20"/>
      <c r="X563" s="669"/>
      <c r="Y563" s="152"/>
      <c r="Z563" s="152"/>
      <c r="AA563" s="152"/>
      <c r="AB563" s="152"/>
      <c r="AC563" s="1361">
        <v>0</v>
      </c>
      <c r="AD563" s="1367">
        <v>0</v>
      </c>
      <c r="AE563" s="1367">
        <v>0</v>
      </c>
      <c r="AF563" s="1367">
        <v>0</v>
      </c>
      <c r="AG563" s="1367">
        <v>0</v>
      </c>
      <c r="AH563" s="1367">
        <v>0</v>
      </c>
      <c r="AI563" s="1367">
        <v>0</v>
      </c>
      <c r="AJ563" s="1367">
        <v>0</v>
      </c>
      <c r="AK563" s="1367">
        <v>0</v>
      </c>
      <c r="AL563" s="1367">
        <v>0</v>
      </c>
      <c r="AM563" s="1367">
        <v>0</v>
      </c>
      <c r="AN563" s="1367">
        <v>0</v>
      </c>
      <c r="AO563" s="1367">
        <v>0</v>
      </c>
      <c r="AP563" s="1367">
        <v>0</v>
      </c>
      <c r="AQ563" s="1367">
        <v>0</v>
      </c>
      <c r="AR563" s="1367">
        <v>0</v>
      </c>
      <c r="AS563" s="1373">
        <v>0</v>
      </c>
      <c r="AT563" s="152"/>
      <c r="AU563" s="152"/>
      <c r="AV563" s="152"/>
      <c r="AW563" s="152"/>
      <c r="AX563" s="152"/>
      <c r="AY563" s="152"/>
      <c r="AZ563" s="152"/>
      <c r="BA563" s="152"/>
      <c r="BB563" s="152"/>
      <c r="BC563" s="152"/>
      <c r="BD563" s="152"/>
      <c r="BE563" s="152"/>
      <c r="BF563" s="152"/>
      <c r="BG563" s="152"/>
      <c r="BH563" s="152"/>
      <c r="BI563" s="152"/>
      <c r="BJ563" s="152"/>
      <c r="BK563" s="152"/>
      <c r="BL563" s="152"/>
      <c r="BM563" s="152"/>
      <c r="BN563" s="152"/>
      <c r="BO563" s="152"/>
      <c r="BP563" s="152"/>
      <c r="BQ563" s="152"/>
      <c r="BR563" s="152"/>
      <c r="BS563" s="152"/>
      <c r="BT563" s="152"/>
      <c r="BU563" s="152"/>
      <c r="BV563" s="152"/>
    </row>
    <row r="564" spans="1:256">
      <c r="C564">
        <v>0</v>
      </c>
      <c r="D564" s="1137" t="s">
        <v>1805</v>
      </c>
      <c r="E564" s="487"/>
      <c r="F564" s="20" t="s">
        <v>632</v>
      </c>
      <c r="G564" s="152"/>
      <c r="H564" s="152"/>
      <c r="I564" s="20"/>
      <c r="J564" s="1324"/>
      <c r="K564" s="1324"/>
      <c r="L564" s="1324"/>
      <c r="M564" s="1324"/>
      <c r="N564" s="1324"/>
      <c r="O564" s="1324"/>
      <c r="P564" s="1324"/>
      <c r="Q564" s="1323"/>
      <c r="R564" s="1318"/>
      <c r="S564" s="1318"/>
      <c r="T564" s="152"/>
      <c r="U564" s="669"/>
      <c r="V564" s="669"/>
      <c r="X564" s="669"/>
      <c r="Y564" s="152"/>
      <c r="Z564" s="152"/>
      <c r="AA564" s="152"/>
      <c r="AB564" s="152"/>
      <c r="AC564" s="1361">
        <v>0</v>
      </c>
      <c r="AD564" s="1367">
        <v>0</v>
      </c>
      <c r="AE564" s="1367">
        <v>0</v>
      </c>
      <c r="AF564" s="1367">
        <v>0</v>
      </c>
      <c r="AG564" s="1367">
        <v>0</v>
      </c>
      <c r="AH564" s="1367">
        <v>0</v>
      </c>
      <c r="AI564" s="1367">
        <v>0</v>
      </c>
      <c r="AJ564" s="1367">
        <v>0</v>
      </c>
      <c r="AK564" s="1367">
        <v>0</v>
      </c>
      <c r="AL564" s="1367">
        <v>0</v>
      </c>
      <c r="AM564" s="1367">
        <v>0</v>
      </c>
      <c r="AN564" s="1367">
        <v>0</v>
      </c>
      <c r="AO564" s="1367">
        <v>0</v>
      </c>
      <c r="AP564" s="1367">
        <v>0</v>
      </c>
      <c r="AQ564" s="1367">
        <v>0</v>
      </c>
      <c r="AR564" s="1367">
        <v>0</v>
      </c>
      <c r="AS564" s="1373">
        <v>0</v>
      </c>
    </row>
    <row r="565" spans="1:256">
      <c r="C565">
        <v>0</v>
      </c>
      <c r="D565" s="1137" t="s">
        <v>1805</v>
      </c>
      <c r="E565" s="487"/>
      <c r="F565" s="20" t="s">
        <v>632</v>
      </c>
      <c r="G565" s="152"/>
      <c r="H565" s="152"/>
      <c r="I565" s="20"/>
      <c r="J565" s="1324"/>
      <c r="K565" s="1324"/>
      <c r="L565" s="1324"/>
      <c r="M565" s="1324"/>
      <c r="N565" s="1324"/>
      <c r="O565" s="1324"/>
      <c r="P565" s="1324"/>
      <c r="Q565" s="1323"/>
      <c r="R565" s="1318"/>
      <c r="S565" s="1318"/>
      <c r="T565" s="152"/>
      <c r="U565" s="669"/>
      <c r="V565" s="669"/>
      <c r="X565" s="669"/>
      <c r="Y565" s="152"/>
      <c r="Z565" s="152"/>
      <c r="AA565" s="152"/>
      <c r="AB565" s="152"/>
      <c r="AC565" s="1361">
        <v>0</v>
      </c>
      <c r="AD565" s="1367">
        <v>0</v>
      </c>
      <c r="AE565" s="1367">
        <v>0</v>
      </c>
      <c r="AF565" s="1367">
        <v>0</v>
      </c>
      <c r="AG565" s="1367">
        <v>0</v>
      </c>
      <c r="AH565" s="1367">
        <v>0</v>
      </c>
      <c r="AI565" s="1367">
        <v>0</v>
      </c>
      <c r="AJ565" s="1367">
        <v>0</v>
      </c>
      <c r="AK565" s="1367">
        <v>0</v>
      </c>
      <c r="AL565" s="1367">
        <v>0</v>
      </c>
      <c r="AM565" s="1367">
        <v>0</v>
      </c>
      <c r="AN565" s="1367">
        <v>0</v>
      </c>
      <c r="AO565" s="1367">
        <v>0</v>
      </c>
      <c r="AP565" s="1367">
        <v>0</v>
      </c>
      <c r="AQ565" s="1367">
        <v>0</v>
      </c>
      <c r="AR565" s="1367">
        <v>0</v>
      </c>
      <c r="AS565" s="1373">
        <v>0</v>
      </c>
    </row>
    <row r="566" spans="1:256" collapsed="1">
      <c r="C566">
        <v>0</v>
      </c>
      <c r="D566" s="1137" t="s">
        <v>570</v>
      </c>
      <c r="E566" s="553"/>
      <c r="F566" s="94" t="s">
        <v>699</v>
      </c>
      <c r="G566" s="545"/>
      <c r="H566" s="545"/>
      <c r="I566" s="94"/>
      <c r="J566" s="1336"/>
      <c r="K566" s="1336"/>
      <c r="L566" s="1336"/>
      <c r="M566" s="1336"/>
      <c r="N566" s="1336"/>
      <c r="O566" s="1336"/>
      <c r="P566" s="1336"/>
      <c r="Q566" s="1336"/>
      <c r="R566" s="1325"/>
      <c r="S566" s="1325"/>
      <c r="T566" s="152"/>
      <c r="U566" s="1368"/>
      <c r="V566" s="1368"/>
      <c r="X566" s="1368"/>
      <c r="Y566" s="152"/>
      <c r="Z566" s="152"/>
      <c r="AA566" s="152"/>
      <c r="AB566" s="152"/>
      <c r="AC566" s="1369">
        <v>0</v>
      </c>
      <c r="AD566" s="1370">
        <v>0</v>
      </c>
      <c r="AE566" s="1370">
        <v>0</v>
      </c>
      <c r="AF566" s="1370">
        <v>0</v>
      </c>
      <c r="AG566" s="1370">
        <v>0</v>
      </c>
      <c r="AH566" s="1370">
        <v>0</v>
      </c>
      <c r="AI566" s="1370">
        <v>0</v>
      </c>
      <c r="AJ566" s="1370">
        <v>0</v>
      </c>
      <c r="AK566" s="1370">
        <v>0</v>
      </c>
      <c r="AL566" s="1370">
        <v>0</v>
      </c>
      <c r="AM566" s="1370">
        <v>0</v>
      </c>
      <c r="AN566" s="1370">
        <v>0</v>
      </c>
      <c r="AO566" s="1370">
        <v>0</v>
      </c>
      <c r="AP566" s="1370">
        <v>0</v>
      </c>
      <c r="AQ566" s="1370">
        <v>0</v>
      </c>
      <c r="AR566" s="1370">
        <v>0</v>
      </c>
      <c r="AS566" s="1383">
        <v>0</v>
      </c>
    </row>
    <row r="567" spans="1:256" s="19" customFormat="1">
      <c r="A567" s="171"/>
      <c r="B567" s="171"/>
      <c r="C567">
        <v>1</v>
      </c>
      <c r="D567" s="412"/>
      <c r="E567" s="487"/>
      <c r="F567" s="146" t="s">
        <v>38</v>
      </c>
      <c r="G567" s="146"/>
      <c r="H567" s="146"/>
      <c r="I567" s="82"/>
      <c r="J567" s="515"/>
      <c r="K567" s="515"/>
      <c r="L567" s="515"/>
      <c r="M567" s="515"/>
      <c r="N567" s="515"/>
      <c r="O567" s="515"/>
      <c r="P567" s="515"/>
      <c r="Q567" s="1322"/>
      <c r="R567" s="515"/>
      <c r="S567" s="515"/>
      <c r="T567" s="152"/>
      <c r="U567" s="585"/>
      <c r="V567" s="585"/>
      <c r="W567" s="20"/>
      <c r="X567" s="585"/>
      <c r="Y567" s="152"/>
      <c r="Z567" s="152"/>
      <c r="AA567" s="152"/>
      <c r="AB567" s="152"/>
      <c r="AC567" s="585">
        <v>118194655.45865645</v>
      </c>
      <c r="AD567" s="585">
        <v>133090161.17648998</v>
      </c>
      <c r="AE567" s="585">
        <v>145820716.94335333</v>
      </c>
      <c r="AF567" s="585">
        <v>156109135.98032516</v>
      </c>
      <c r="AG567" s="585">
        <v>159263357.64325038</v>
      </c>
      <c r="AH567" s="585">
        <v>162548434.41542855</v>
      </c>
      <c r="AI567" s="585">
        <v>166946686.90753776</v>
      </c>
      <c r="AJ567" s="585">
        <v>170104556.566513</v>
      </c>
      <c r="AK567" s="585">
        <v>174166362.88003111</v>
      </c>
      <c r="AL567" s="585">
        <v>178105906.09266669</v>
      </c>
      <c r="AM567" s="585">
        <v>182254476.82856107</v>
      </c>
      <c r="AN567" s="585">
        <v>185989015.05036071</v>
      </c>
      <c r="AO567" s="585">
        <v>191300432.3652564</v>
      </c>
      <c r="AP567" s="585">
        <v>208789919.52648017</v>
      </c>
      <c r="AQ567" s="585">
        <v>240271014.32220843</v>
      </c>
      <c r="AR567" s="585">
        <v>279179908.02451754</v>
      </c>
      <c r="AS567" s="516">
        <v>313782984.38944715</v>
      </c>
    </row>
    <row r="568" spans="1:256">
      <c r="C568" s="1355">
        <v>1</v>
      </c>
      <c r="E568" s="487"/>
      <c r="F568" s="152"/>
      <c r="G568" s="152"/>
      <c r="H568" s="152"/>
      <c r="I568" s="20"/>
      <c r="J568" s="145"/>
      <c r="K568" s="145"/>
      <c r="L568" s="145"/>
      <c r="M568" s="145"/>
      <c r="N568" s="145"/>
      <c r="O568" s="145"/>
      <c r="P568" s="145"/>
      <c r="Q568" s="89"/>
      <c r="R568" s="145"/>
      <c r="S568" s="145"/>
      <c r="T568" s="152"/>
      <c r="U568" s="152"/>
      <c r="V568" s="152"/>
      <c r="X568" s="152"/>
      <c r="Y568" s="152"/>
      <c r="Z568" s="152"/>
      <c r="AA568" s="152"/>
      <c r="AB568" s="152"/>
      <c r="AC568" s="152"/>
      <c r="AD568" s="152"/>
      <c r="AE568" s="152"/>
      <c r="AF568" s="152"/>
      <c r="AG568" s="152"/>
      <c r="AH568" s="152"/>
      <c r="AI568" s="152"/>
      <c r="AJ568" s="152"/>
      <c r="AK568" s="152"/>
      <c r="AL568" s="152"/>
      <c r="AM568" s="152"/>
      <c r="AN568" s="152"/>
      <c r="AO568" s="152"/>
      <c r="AP568" s="152"/>
      <c r="AQ568" s="152"/>
      <c r="AR568" s="152"/>
      <c r="AS568" s="467"/>
    </row>
    <row r="569" spans="1:256">
      <c r="C569" s="1355">
        <v>1</v>
      </c>
      <c r="E569" s="525" t="s">
        <v>744</v>
      </c>
      <c r="F569" s="574"/>
      <c r="G569" s="574"/>
      <c r="H569" s="574"/>
      <c r="I569" s="133"/>
      <c r="J569" s="1340"/>
      <c r="K569" s="1340"/>
      <c r="L569" s="1340"/>
      <c r="M569" s="1340"/>
      <c r="N569" s="1340"/>
      <c r="O569" s="1340"/>
      <c r="P569" s="1340"/>
      <c r="Q569" s="1341"/>
      <c r="R569" s="1340"/>
      <c r="S569" s="1340"/>
      <c r="T569" s="152"/>
      <c r="U569" s="1386"/>
      <c r="V569" s="1386"/>
      <c r="X569" s="1386"/>
      <c r="Y569" s="152"/>
      <c r="Z569" s="152"/>
      <c r="AA569" s="152"/>
      <c r="AB569" s="152"/>
      <c r="AC569" s="1386">
        <v>1578261896.1177189</v>
      </c>
      <c r="AD569" s="1386">
        <v>1496705437.4908297</v>
      </c>
      <c r="AE569" s="1386">
        <v>1491755501.2444799</v>
      </c>
      <c r="AF569" s="1386">
        <v>1496879075.6633148</v>
      </c>
      <c r="AG569" s="1386">
        <v>1535903936.1951528</v>
      </c>
      <c r="AH569" s="1386">
        <v>1605231911.52563</v>
      </c>
      <c r="AI569" s="1386">
        <v>1690936546.2111986</v>
      </c>
      <c r="AJ569" s="1386">
        <v>1786907049.5519495</v>
      </c>
      <c r="AK569" s="1386">
        <v>1876049123.1039674</v>
      </c>
      <c r="AL569" s="1386">
        <v>1962422971.96983</v>
      </c>
      <c r="AM569" s="1386">
        <v>2049063477.604882</v>
      </c>
      <c r="AN569" s="1386">
        <v>2142196398.3169994</v>
      </c>
      <c r="AO569" s="1386">
        <v>2253610522.5635567</v>
      </c>
      <c r="AP569" s="1386">
        <v>2328522824.3309922</v>
      </c>
      <c r="AQ569" s="1386">
        <v>2315718596.3037663</v>
      </c>
      <c r="AR569" s="1386">
        <v>2341646370.1179371</v>
      </c>
      <c r="AS569" s="1387">
        <v>2353523458.5365543</v>
      </c>
    </row>
    <row r="570" spans="1:256">
      <c r="C570" s="1355">
        <v>1</v>
      </c>
      <c r="E570" s="131"/>
      <c r="F570" s="152"/>
      <c r="G570" s="152"/>
      <c r="H570" s="152"/>
      <c r="I570" s="20"/>
      <c r="J570" s="145"/>
      <c r="K570" s="145"/>
      <c r="L570" s="145"/>
      <c r="M570" s="145"/>
      <c r="N570" s="145"/>
      <c r="O570" s="145"/>
      <c r="P570" s="145"/>
      <c r="Q570" s="89"/>
      <c r="R570" s="145"/>
      <c r="S570" s="145"/>
      <c r="T570" s="152"/>
      <c r="U570" s="152"/>
      <c r="V570" s="152"/>
      <c r="X570" s="152"/>
      <c r="Y570" s="152"/>
      <c r="Z570" s="152"/>
      <c r="AA570" s="152"/>
      <c r="AB570" s="152"/>
      <c r="AC570" s="152"/>
      <c r="AD570" s="152"/>
      <c r="AE570" s="152"/>
      <c r="AF570" s="152"/>
      <c r="AG570" s="152"/>
      <c r="AH570" s="152"/>
      <c r="AI570" s="152"/>
      <c r="AJ570" s="152"/>
      <c r="AK570" s="152"/>
      <c r="AL570" s="152"/>
      <c r="AM570" s="152"/>
      <c r="AN570" s="152"/>
      <c r="AO570" s="152"/>
      <c r="AP570" s="152"/>
      <c r="AQ570" s="152"/>
      <c r="AR570" s="152"/>
      <c r="AS570" s="467"/>
    </row>
    <row r="571" spans="1:256" s="122" customFormat="1">
      <c r="A571" s="171"/>
      <c r="B571" s="171"/>
      <c r="C571" s="1355">
        <v>1</v>
      </c>
      <c r="D571" s="1327"/>
      <c r="E571" s="1342" t="s">
        <v>1824</v>
      </c>
      <c r="F571" s="545"/>
      <c r="G571" s="545"/>
      <c r="H571" s="545"/>
      <c r="I571" s="545"/>
      <c r="J571" s="1336"/>
      <c r="K571" s="1336"/>
      <c r="L571" s="1336"/>
      <c r="M571" s="1336"/>
      <c r="N571" s="1336"/>
      <c r="O571" s="1336"/>
      <c r="P571" s="1336"/>
      <c r="Q571" s="1336"/>
      <c r="R571" s="1325"/>
      <c r="S571" s="1325"/>
      <c r="T571" s="545"/>
      <c r="U571" s="1368"/>
      <c r="V571" s="1368"/>
      <c r="W571" s="152"/>
      <c r="X571" s="1388"/>
      <c r="Y571" s="152"/>
      <c r="Z571" s="152"/>
      <c r="AA571" s="152"/>
      <c r="AB571" s="152"/>
      <c r="AC571" s="1370">
        <v>-53653609.572725415</v>
      </c>
      <c r="AD571" s="1370">
        <v>-6994469.167630434</v>
      </c>
      <c r="AE571" s="1370">
        <v>2417569.5304536819</v>
      </c>
      <c r="AF571" s="1370">
        <v>9544028.167927742</v>
      </c>
      <c r="AG571" s="1370">
        <v>16685010.493080616</v>
      </c>
      <c r="AH571" s="1370">
        <v>14670323.462131023</v>
      </c>
      <c r="AI571" s="1370">
        <v>10565244.220475435</v>
      </c>
      <c r="AJ571" s="1370">
        <v>1989360.7500395775</v>
      </c>
      <c r="AK571" s="1370">
        <v>-8196713.706792593</v>
      </c>
      <c r="AL571" s="1370">
        <v>-1912285.4237480164</v>
      </c>
      <c r="AM571" s="1370">
        <v>10535640.445463896</v>
      </c>
      <c r="AN571" s="1370">
        <v>-27582478.648562193</v>
      </c>
      <c r="AO571" s="1370">
        <v>222745860.27524519</v>
      </c>
      <c r="AP571" s="1370">
        <v>758266178.36589301</v>
      </c>
      <c r="AQ571" s="1370">
        <v>1157615232.2124801</v>
      </c>
      <c r="AR571" s="1370">
        <v>1083917776.8530083</v>
      </c>
      <c r="AS571" s="1370">
        <v>720077364.49065638</v>
      </c>
    </row>
    <row r="572" spans="1:256">
      <c r="S572" s="152"/>
      <c r="T572" s="152"/>
      <c r="U572" s="152"/>
      <c r="V572" s="152"/>
      <c r="W572" s="152"/>
      <c r="X572" s="152"/>
      <c r="Y572" s="152"/>
      <c r="Z572" s="152"/>
      <c r="AA572" s="152"/>
      <c r="AB572" s="152"/>
      <c r="AC572" s="152"/>
      <c r="AD572" s="152"/>
      <c r="AE572" s="152"/>
      <c r="AF572" s="152"/>
      <c r="AG572" s="152"/>
      <c r="AH572" s="152"/>
      <c r="AI572" s="152"/>
    </row>
    <row r="573" spans="1:256">
      <c r="E573" s="19" t="s">
        <v>683</v>
      </c>
      <c r="S573" s="152"/>
      <c r="T573" s="152"/>
      <c r="U573" s="152"/>
      <c r="V573" s="152"/>
      <c r="W573" s="152"/>
      <c r="X573" s="152"/>
      <c r="Y573" s="152"/>
      <c r="Z573" s="152"/>
      <c r="AA573" s="152"/>
      <c r="AB573" s="152"/>
      <c r="AC573" s="152"/>
      <c r="AD573" s="152"/>
      <c r="AE573" s="152"/>
      <c r="AF573" s="152"/>
      <c r="AG573" s="152"/>
      <c r="AH573" s="152"/>
      <c r="AI573" s="152"/>
      <c r="AJ573" s="152"/>
      <c r="AK573" s="152"/>
      <c r="AL573" s="152"/>
      <c r="AM573" s="152"/>
      <c r="AN573" s="152"/>
      <c r="AO573" s="152"/>
      <c r="AP573" s="152"/>
      <c r="AQ573" s="152"/>
      <c r="AR573" s="152"/>
      <c r="AS573" s="152"/>
      <c r="AT573" s="152"/>
      <c r="AU573" s="152"/>
      <c r="AV573" s="152"/>
      <c r="AW573" s="152"/>
      <c r="AX573" s="152"/>
      <c r="AY573" s="152"/>
      <c r="AZ573" s="152"/>
      <c r="BA573" s="152"/>
      <c r="BB573" s="152"/>
      <c r="BC573" s="152"/>
      <c r="BD573" s="152"/>
      <c r="BE573" s="152"/>
      <c r="BF573" s="152"/>
      <c r="BG573" s="152"/>
      <c r="BH573" s="152"/>
      <c r="BI573" s="152"/>
      <c r="BJ573" s="152"/>
      <c r="BK573" s="152"/>
      <c r="BL573" s="152"/>
      <c r="BM573" s="152"/>
      <c r="BN573" s="152"/>
      <c r="BO573" s="152"/>
      <c r="BP573" s="152"/>
      <c r="BQ573" s="152"/>
      <c r="BR573" s="152"/>
      <c r="BS573" s="152"/>
      <c r="BT573" s="152"/>
      <c r="BU573" s="152"/>
      <c r="BV573" s="152"/>
      <c r="BW573" s="152"/>
      <c r="BX573" s="152"/>
      <c r="BY573" s="152"/>
      <c r="BZ573" s="152"/>
      <c r="CA573" s="152"/>
      <c r="CB573" s="152"/>
      <c r="CC573" s="152"/>
      <c r="CD573" s="152"/>
      <c r="CE573" s="152"/>
      <c r="CF573" s="152"/>
      <c r="CG573" s="152"/>
      <c r="CH573" s="152"/>
      <c r="CI573" s="152"/>
      <c r="CJ573" s="152"/>
      <c r="CK573" s="152"/>
      <c r="CL573" s="152"/>
      <c r="CM573" s="152"/>
      <c r="CN573" s="152"/>
      <c r="CO573" s="152"/>
      <c r="CP573" s="152"/>
      <c r="CQ573" s="152"/>
      <c r="CR573" s="152"/>
      <c r="CS573" s="152"/>
      <c r="CT573" s="152"/>
      <c r="CU573" s="152"/>
      <c r="CV573" s="152"/>
      <c r="CW573" s="152"/>
      <c r="CX573" s="152"/>
      <c r="CY573" s="152"/>
      <c r="CZ573" s="152"/>
      <c r="DA573" s="152"/>
      <c r="DB573" s="152"/>
      <c r="DC573" s="152"/>
      <c r="DD573" s="152"/>
      <c r="DE573" s="152"/>
      <c r="DF573" s="152"/>
      <c r="DG573" s="152"/>
      <c r="DH573" s="152"/>
      <c r="DI573" s="152"/>
      <c r="DJ573" s="152"/>
      <c r="DK573" s="152"/>
      <c r="DL573" s="152"/>
      <c r="DM573" s="152"/>
      <c r="DN573" s="152"/>
      <c r="DO573" s="152"/>
      <c r="DP573" s="152"/>
      <c r="DQ573" s="152"/>
      <c r="DR573" s="152"/>
      <c r="DS573" s="152"/>
      <c r="DT573" s="152"/>
      <c r="DU573" s="152"/>
      <c r="DV573" s="152"/>
      <c r="DW573" s="152"/>
      <c r="DX573" s="152"/>
      <c r="DY573" s="152"/>
      <c r="DZ573" s="152"/>
      <c r="EA573" s="152"/>
      <c r="EB573" s="152"/>
      <c r="EC573" s="152"/>
      <c r="ED573" s="152"/>
      <c r="EE573" s="152"/>
      <c r="EF573" s="152"/>
      <c r="EG573" s="152"/>
      <c r="EH573" s="152"/>
      <c r="EI573" s="152"/>
      <c r="EJ573" s="152"/>
      <c r="EK573" s="152"/>
      <c r="EL573" s="152"/>
      <c r="EM573" s="152"/>
      <c r="EN573" s="152"/>
      <c r="EO573" s="152"/>
      <c r="EP573" s="152"/>
      <c r="EQ573" s="152"/>
      <c r="ER573" s="152"/>
      <c r="ES573" s="152"/>
      <c r="ET573" s="152"/>
      <c r="EU573" s="152"/>
      <c r="EV573" s="152"/>
      <c r="EW573" s="152"/>
      <c r="EX573" s="152"/>
      <c r="EY573" s="152"/>
      <c r="EZ573" s="152"/>
      <c r="FA573" s="152"/>
      <c r="FB573" s="152"/>
      <c r="FC573" s="152"/>
      <c r="FD573" s="152"/>
      <c r="FE573" s="152"/>
      <c r="FF573" s="152"/>
      <c r="FG573" s="152"/>
      <c r="FH573" s="152"/>
      <c r="FI573" s="152"/>
      <c r="FJ573" s="152"/>
      <c r="FK573" s="152"/>
      <c r="FL573" s="152"/>
      <c r="FM573" s="152"/>
      <c r="FN573" s="152"/>
      <c r="FO573" s="152"/>
      <c r="FP573" s="152"/>
      <c r="FQ573" s="152"/>
      <c r="FR573" s="152"/>
      <c r="FS573" s="152"/>
      <c r="FT573" s="152"/>
      <c r="FU573" s="152"/>
      <c r="FV573" s="152"/>
      <c r="FW573" s="152"/>
      <c r="FX573" s="152"/>
      <c r="FY573" s="152"/>
      <c r="FZ573" s="152"/>
      <c r="GA573" s="152"/>
      <c r="GB573" s="152"/>
      <c r="GC573" s="152"/>
      <c r="GD573" s="152"/>
      <c r="GE573" s="152"/>
      <c r="GF573" s="152"/>
      <c r="GG573" s="152"/>
      <c r="GH573" s="152"/>
      <c r="GI573" s="152"/>
      <c r="GJ573" s="152"/>
      <c r="GK573" s="152"/>
      <c r="GL573" s="152"/>
      <c r="GM573" s="152"/>
      <c r="GN573" s="152"/>
      <c r="GO573" s="152"/>
      <c r="GP573" s="152"/>
      <c r="GQ573" s="152"/>
      <c r="GR573" s="152"/>
      <c r="GS573" s="152"/>
      <c r="GT573" s="152"/>
      <c r="GU573" s="152"/>
      <c r="GV573" s="152"/>
      <c r="GW573" s="152"/>
      <c r="GX573" s="152"/>
      <c r="GY573" s="152"/>
      <c r="GZ573" s="152"/>
      <c r="HA573" s="152"/>
      <c r="HB573" s="152"/>
      <c r="HC573" s="152"/>
      <c r="HD573" s="152"/>
      <c r="HE573" s="152"/>
      <c r="HF573" s="152"/>
      <c r="HG573" s="152"/>
      <c r="HH573" s="152"/>
      <c r="HI573" s="152"/>
      <c r="HJ573" s="152"/>
      <c r="HK573" s="152"/>
      <c r="HL573" s="152"/>
      <c r="HM573" s="152"/>
      <c r="HN573" s="152"/>
      <c r="HO573" s="152"/>
      <c r="HP573" s="152"/>
      <c r="HQ573" s="152"/>
      <c r="HR573" s="152"/>
      <c r="HS573" s="152"/>
      <c r="HT573" s="152"/>
      <c r="HU573" s="152"/>
      <c r="HV573" s="152"/>
      <c r="HW573" s="152"/>
      <c r="HX573" s="152"/>
      <c r="HY573" s="152"/>
      <c r="HZ573" s="152"/>
      <c r="IA573" s="152"/>
      <c r="IB573" s="152"/>
      <c r="IC573" s="152"/>
      <c r="ID573" s="152"/>
      <c r="IE573" s="152"/>
      <c r="IF573" s="152"/>
      <c r="IG573" s="152"/>
      <c r="IH573" s="152"/>
      <c r="II573" s="152"/>
      <c r="IJ573" s="152"/>
      <c r="IK573" s="152"/>
      <c r="IL573" s="152"/>
      <c r="IM573" s="152"/>
      <c r="IN573" s="152"/>
      <c r="IO573" s="152"/>
      <c r="IP573" s="152"/>
      <c r="IQ573" s="152"/>
      <c r="IR573" s="152"/>
      <c r="IS573" s="152"/>
      <c r="IT573" s="152"/>
      <c r="IU573" s="152"/>
      <c r="IV573" s="152"/>
    </row>
    <row r="574" spans="1:256">
      <c r="F574" s="28" t="s">
        <v>1367</v>
      </c>
      <c r="S574" s="152"/>
      <c r="T574" s="669"/>
      <c r="U574" s="669"/>
      <c r="V574" s="669"/>
      <c r="W574" s="669"/>
      <c r="X574" s="669"/>
      <c r="Y574" s="152"/>
      <c r="Z574" s="152"/>
      <c r="AA574" s="152"/>
      <c r="AB574" s="152"/>
      <c r="AC574" s="669">
        <v>12501871.137259366</v>
      </c>
      <c r="AD574" s="669">
        <v>13403888.810297132</v>
      </c>
      <c r="AE574" s="669">
        <v>23492440.559918929</v>
      </c>
      <c r="AF574" s="669">
        <v>29796685.134594265</v>
      </c>
      <c r="AG574" s="669">
        <v>30062070.437033128</v>
      </c>
      <c r="AH574" s="669">
        <v>30533180.009621818</v>
      </c>
      <c r="AI574" s="669">
        <v>31173866.014685582</v>
      </c>
      <c r="AJ574" s="669">
        <v>31824702.495586317</v>
      </c>
      <c r="AK574" s="669">
        <v>32458685.987390015</v>
      </c>
      <c r="AL574" s="669">
        <v>33010101.917451549</v>
      </c>
      <c r="AM574" s="669">
        <v>33380915.396332432</v>
      </c>
      <c r="AN574" s="669">
        <v>33754355.789971083</v>
      </c>
      <c r="AO574" s="669">
        <v>35796285.414425045</v>
      </c>
      <c r="AP574" s="669">
        <v>48891374.358027197</v>
      </c>
      <c r="AQ574" s="669">
        <v>76777221.401914269</v>
      </c>
      <c r="AR574" s="669">
        <v>112030639.50866187</v>
      </c>
      <c r="AS574" s="669">
        <v>142639786.88158309</v>
      </c>
      <c r="AT574" s="152"/>
      <c r="AU574" s="152"/>
      <c r="AV574" s="152"/>
      <c r="AW574" s="152"/>
      <c r="AX574" s="152"/>
      <c r="AY574" s="152"/>
      <c r="AZ574" s="152"/>
      <c r="BA574" s="152"/>
      <c r="BB574" s="152"/>
      <c r="BC574" s="152"/>
      <c r="BD574" s="152"/>
      <c r="BE574" s="152"/>
      <c r="BF574" s="152"/>
      <c r="BG574" s="152"/>
      <c r="BH574" s="152"/>
      <c r="BI574" s="152"/>
      <c r="BJ574" s="152"/>
      <c r="BK574" s="152"/>
      <c r="BL574" s="152"/>
      <c r="BM574" s="152"/>
      <c r="BN574" s="152"/>
      <c r="BO574" s="152"/>
      <c r="BP574" s="152"/>
      <c r="BQ574" s="152"/>
      <c r="BR574" s="152"/>
      <c r="BS574" s="152"/>
      <c r="BT574" s="152"/>
      <c r="BU574" s="152"/>
      <c r="BV574" s="152"/>
      <c r="BW574" s="152"/>
      <c r="BX574" s="152"/>
      <c r="BY574" s="152"/>
      <c r="BZ574" s="152"/>
      <c r="CA574" s="152"/>
      <c r="CB574" s="152"/>
      <c r="CC574" s="152"/>
      <c r="CD574" s="152"/>
      <c r="CE574" s="152"/>
      <c r="CF574" s="152"/>
      <c r="CG574" s="152"/>
      <c r="CH574" s="152"/>
      <c r="CI574" s="152"/>
      <c r="CJ574" s="152"/>
      <c r="CK574" s="152"/>
      <c r="CL574" s="152"/>
      <c r="CM574" s="152"/>
      <c r="CN574" s="152"/>
      <c r="CO574" s="152"/>
      <c r="CP574" s="152"/>
      <c r="CQ574" s="152"/>
      <c r="CR574" s="152"/>
      <c r="CS574" s="152"/>
      <c r="CT574" s="152"/>
      <c r="CU574" s="152"/>
      <c r="CV574" s="152"/>
      <c r="CW574" s="152"/>
      <c r="CX574" s="152"/>
      <c r="CY574" s="152"/>
      <c r="CZ574" s="152"/>
      <c r="DA574" s="152"/>
      <c r="DB574" s="152"/>
      <c r="DC574" s="152"/>
      <c r="DD574" s="152"/>
      <c r="DE574" s="152"/>
      <c r="DF574" s="152"/>
      <c r="DG574" s="152"/>
      <c r="DH574" s="152"/>
      <c r="DI574" s="152"/>
      <c r="DJ574" s="152"/>
      <c r="DK574" s="152"/>
      <c r="DL574" s="152"/>
      <c r="DM574" s="152"/>
      <c r="DN574" s="152"/>
      <c r="DO574" s="152"/>
      <c r="DP574" s="152"/>
      <c r="DQ574" s="152"/>
      <c r="DR574" s="152"/>
      <c r="DS574" s="152"/>
      <c r="DT574" s="152"/>
      <c r="DU574" s="152"/>
      <c r="DV574" s="152"/>
      <c r="DW574" s="152"/>
      <c r="DX574" s="152"/>
      <c r="DY574" s="152"/>
      <c r="DZ574" s="152"/>
      <c r="EA574" s="152"/>
      <c r="EB574" s="152"/>
      <c r="EC574" s="152"/>
      <c r="ED574" s="152"/>
      <c r="EE574" s="152"/>
      <c r="EF574" s="152"/>
      <c r="EG574" s="152"/>
      <c r="EH574" s="152"/>
      <c r="EI574" s="152"/>
      <c r="EJ574" s="152"/>
      <c r="EK574" s="152"/>
      <c r="EL574" s="152"/>
      <c r="EM574" s="152"/>
      <c r="EN574" s="152"/>
      <c r="EO574" s="152"/>
      <c r="EP574" s="152"/>
      <c r="EQ574" s="152"/>
      <c r="ER574" s="152"/>
      <c r="ES574" s="152"/>
      <c r="ET574" s="152"/>
      <c r="EU574" s="152"/>
      <c r="EV574" s="152"/>
      <c r="EW574" s="152"/>
      <c r="EX574" s="152"/>
      <c r="EY574" s="152"/>
      <c r="EZ574" s="152"/>
      <c r="FA574" s="152"/>
      <c r="FB574" s="152"/>
      <c r="FC574" s="152"/>
      <c r="FD574" s="152"/>
      <c r="FE574" s="152"/>
      <c r="FF574" s="152"/>
      <c r="FG574" s="152"/>
      <c r="FH574" s="152"/>
      <c r="FI574" s="152"/>
      <c r="FJ574" s="152"/>
      <c r="FK574" s="152"/>
      <c r="FL574" s="152"/>
      <c r="FM574" s="152"/>
      <c r="FN574" s="152"/>
      <c r="FO574" s="152"/>
      <c r="FP574" s="152"/>
      <c r="FQ574" s="152"/>
      <c r="FR574" s="152"/>
      <c r="FS574" s="152"/>
      <c r="FT574" s="152"/>
      <c r="FU574" s="152"/>
      <c r="FV574" s="152"/>
      <c r="FW574" s="152"/>
      <c r="FX574" s="152"/>
      <c r="FY574" s="152"/>
      <c r="FZ574" s="152"/>
      <c r="GA574" s="152"/>
      <c r="GB574" s="152"/>
      <c r="GC574" s="152"/>
      <c r="GD574" s="152"/>
      <c r="GE574" s="152"/>
      <c r="GF574" s="152"/>
      <c r="GG574" s="152"/>
      <c r="GH574" s="152"/>
      <c r="GI574" s="152"/>
      <c r="GJ574" s="152"/>
      <c r="GK574" s="152"/>
      <c r="GL574" s="152"/>
      <c r="GM574" s="152"/>
      <c r="GN574" s="152"/>
      <c r="GO574" s="152"/>
      <c r="GP574" s="152"/>
      <c r="GQ574" s="152"/>
      <c r="GR574" s="152"/>
      <c r="GS574" s="152"/>
      <c r="GT574" s="152"/>
      <c r="GU574" s="152"/>
      <c r="GV574" s="152"/>
      <c r="GW574" s="152"/>
      <c r="GX574" s="152"/>
      <c r="GY574" s="152"/>
      <c r="GZ574" s="152"/>
      <c r="HA574" s="152"/>
      <c r="HB574" s="152"/>
      <c r="HC574" s="152"/>
      <c r="HD574" s="152"/>
      <c r="HE574" s="152"/>
      <c r="HF574" s="152"/>
      <c r="HG574" s="152"/>
      <c r="HH574" s="152"/>
      <c r="HI574" s="152"/>
      <c r="HJ574" s="152"/>
      <c r="HK574" s="152"/>
      <c r="HL574" s="152"/>
      <c r="HM574" s="152"/>
      <c r="HN574" s="152"/>
      <c r="HO574" s="152"/>
      <c r="HP574" s="152"/>
      <c r="HQ574" s="152"/>
      <c r="HR574" s="152"/>
      <c r="HS574" s="152"/>
      <c r="HT574" s="152"/>
      <c r="HU574" s="152"/>
      <c r="HV574" s="152"/>
      <c r="HW574" s="152"/>
      <c r="HX574" s="152"/>
      <c r="HY574" s="152"/>
      <c r="HZ574" s="152"/>
      <c r="IA574" s="152"/>
      <c r="IB574" s="152"/>
      <c r="IC574" s="152"/>
      <c r="ID574" s="152"/>
      <c r="IE574" s="152"/>
      <c r="IF574" s="152"/>
      <c r="IG574" s="152"/>
      <c r="IH574" s="152"/>
      <c r="II574" s="152"/>
      <c r="IJ574" s="152"/>
      <c r="IK574" s="152"/>
      <c r="IL574" s="152"/>
      <c r="IM574" s="152"/>
      <c r="IN574" s="152"/>
      <c r="IO574" s="152"/>
      <c r="IP574" s="152"/>
      <c r="IQ574" s="152"/>
      <c r="IR574" s="152"/>
      <c r="IS574" s="152"/>
      <c r="IT574" s="152"/>
      <c r="IU574" s="152"/>
      <c r="IV574" s="152"/>
    </row>
    <row r="575" spans="1:256">
      <c r="F575" s="28" t="s">
        <v>1557</v>
      </c>
      <c r="S575" s="152"/>
      <c r="T575" s="669"/>
      <c r="U575" s="669"/>
      <c r="V575" s="669"/>
      <c r="W575" s="669"/>
      <c r="X575" s="669"/>
      <c r="Y575" s="152"/>
      <c r="Z575" s="152"/>
      <c r="AA575" s="152"/>
      <c r="AB575" s="152"/>
      <c r="AC575" s="669">
        <v>413885.60710829246</v>
      </c>
      <c r="AD575" s="669">
        <v>285258.30903424474</v>
      </c>
      <c r="AE575" s="669">
        <v>898077.95972475118</v>
      </c>
      <c r="AF575" s="669">
        <v>1308230.4078260844</v>
      </c>
      <c r="AG575" s="669">
        <v>1308069.697641623</v>
      </c>
      <c r="AH575" s="669">
        <v>1166866.0294827691</v>
      </c>
      <c r="AI575" s="669">
        <v>1195866.2061983314</v>
      </c>
      <c r="AJ575" s="669">
        <v>1213765.0284812807</v>
      </c>
      <c r="AK575" s="669">
        <v>1215096.5514745549</v>
      </c>
      <c r="AL575" s="669">
        <v>1339116.9008695961</v>
      </c>
      <c r="AM575" s="669">
        <v>1532747.3208357859</v>
      </c>
      <c r="AN575" s="669">
        <v>1565957.5056323342</v>
      </c>
      <c r="AO575" s="669">
        <v>1604448.3871808539</v>
      </c>
      <c r="AP575" s="669">
        <v>1576633.2337417977</v>
      </c>
      <c r="AQ575" s="669">
        <v>1630338.105949943</v>
      </c>
      <c r="AR575" s="669">
        <v>1616453.967181409</v>
      </c>
      <c r="AS575" s="669">
        <v>868104.72130125563</v>
      </c>
      <c r="AT575" s="152"/>
      <c r="AU575" s="152"/>
      <c r="AV575" s="152"/>
      <c r="AW575" s="152"/>
      <c r="AX575" s="152"/>
      <c r="AY575" s="152"/>
      <c r="AZ575" s="152"/>
      <c r="BA575" s="152"/>
      <c r="BB575" s="152"/>
      <c r="BC575" s="152"/>
      <c r="BD575" s="152"/>
      <c r="BE575" s="152"/>
      <c r="BF575" s="152"/>
      <c r="BG575" s="152"/>
      <c r="BH575" s="152"/>
      <c r="BI575" s="152"/>
      <c r="BJ575" s="152"/>
      <c r="BK575" s="152"/>
      <c r="BL575" s="152"/>
      <c r="BM575" s="152"/>
      <c r="BN575" s="152"/>
      <c r="BO575" s="152"/>
      <c r="BP575" s="152"/>
      <c r="BQ575" s="152"/>
      <c r="BR575" s="152"/>
      <c r="BS575" s="152"/>
      <c r="BT575" s="152"/>
      <c r="BU575" s="152"/>
      <c r="BV575" s="152"/>
      <c r="BW575" s="152"/>
      <c r="BX575" s="152"/>
      <c r="BY575" s="152"/>
      <c r="BZ575" s="152"/>
      <c r="CA575" s="152"/>
      <c r="CB575" s="152"/>
      <c r="CC575" s="152"/>
      <c r="CD575" s="152"/>
      <c r="CE575" s="152"/>
      <c r="CF575" s="152"/>
      <c r="CG575" s="152"/>
      <c r="CH575" s="152"/>
      <c r="CI575" s="152"/>
      <c r="CJ575" s="152"/>
      <c r="CK575" s="152"/>
      <c r="CL575" s="152"/>
      <c r="CM575" s="152"/>
      <c r="CN575" s="152"/>
      <c r="CO575" s="152"/>
      <c r="CP575" s="152"/>
      <c r="CQ575" s="152"/>
      <c r="CR575" s="152"/>
      <c r="CS575" s="152"/>
      <c r="CT575" s="152"/>
      <c r="CU575" s="152"/>
      <c r="CV575" s="152"/>
      <c r="CW575" s="152"/>
      <c r="CX575" s="152"/>
      <c r="CY575" s="152"/>
      <c r="CZ575" s="152"/>
      <c r="DA575" s="152"/>
      <c r="DB575" s="152"/>
      <c r="DC575" s="152"/>
      <c r="DD575" s="152"/>
      <c r="DE575" s="152"/>
      <c r="DF575" s="152"/>
      <c r="DG575" s="152"/>
      <c r="DH575" s="152"/>
      <c r="DI575" s="152"/>
      <c r="DJ575" s="152"/>
      <c r="DK575" s="152"/>
      <c r="DL575" s="152"/>
      <c r="DM575" s="152"/>
      <c r="DN575" s="152"/>
      <c r="DO575" s="152"/>
      <c r="DP575" s="152"/>
      <c r="DQ575" s="152"/>
      <c r="DR575" s="152"/>
      <c r="DS575" s="152"/>
      <c r="DT575" s="152"/>
      <c r="DU575" s="152"/>
      <c r="DV575" s="152"/>
      <c r="DW575" s="152"/>
      <c r="DX575" s="152"/>
      <c r="DY575" s="152"/>
      <c r="DZ575" s="152"/>
      <c r="EA575" s="152"/>
      <c r="EB575" s="152"/>
      <c r="EC575" s="152"/>
      <c r="ED575" s="152"/>
      <c r="EE575" s="152"/>
      <c r="EF575" s="152"/>
      <c r="EG575" s="152"/>
      <c r="EH575" s="152"/>
      <c r="EI575" s="152"/>
      <c r="EJ575" s="152"/>
      <c r="EK575" s="152"/>
      <c r="EL575" s="152"/>
      <c r="EM575" s="152"/>
      <c r="EN575" s="152"/>
      <c r="EO575" s="152"/>
      <c r="EP575" s="152"/>
      <c r="EQ575" s="152"/>
      <c r="ER575" s="152"/>
      <c r="ES575" s="152"/>
      <c r="ET575" s="152"/>
      <c r="EU575" s="152"/>
      <c r="EV575" s="152"/>
      <c r="EW575" s="152"/>
      <c r="EX575" s="152"/>
      <c r="EY575" s="152"/>
      <c r="EZ575" s="152"/>
      <c r="FA575" s="152"/>
      <c r="FB575" s="152"/>
      <c r="FC575" s="152"/>
      <c r="FD575" s="152"/>
      <c r="FE575" s="152"/>
      <c r="FF575" s="152"/>
      <c r="FG575" s="152"/>
      <c r="FH575" s="152"/>
      <c r="FI575" s="152"/>
      <c r="FJ575" s="152"/>
      <c r="FK575" s="152"/>
      <c r="FL575" s="152"/>
      <c r="FM575" s="152"/>
      <c r="FN575" s="152"/>
      <c r="FO575" s="152"/>
      <c r="FP575" s="152"/>
      <c r="FQ575" s="152"/>
      <c r="FR575" s="152"/>
      <c r="FS575" s="152"/>
      <c r="FT575" s="152"/>
      <c r="FU575" s="152"/>
      <c r="FV575" s="152"/>
      <c r="FW575" s="152"/>
      <c r="FX575" s="152"/>
      <c r="FY575" s="152"/>
      <c r="FZ575" s="152"/>
      <c r="GA575" s="152"/>
      <c r="GB575" s="152"/>
      <c r="GC575" s="152"/>
      <c r="GD575" s="152"/>
      <c r="GE575" s="152"/>
      <c r="GF575" s="152"/>
      <c r="GG575" s="152"/>
      <c r="GH575" s="152"/>
      <c r="GI575" s="152"/>
      <c r="GJ575" s="152"/>
      <c r="GK575" s="152"/>
      <c r="GL575" s="152"/>
      <c r="GM575" s="152"/>
      <c r="GN575" s="152"/>
      <c r="GO575" s="152"/>
      <c r="GP575" s="152"/>
      <c r="GQ575" s="152"/>
      <c r="GR575" s="152"/>
      <c r="GS575" s="152"/>
      <c r="GT575" s="152"/>
      <c r="GU575" s="152"/>
      <c r="GV575" s="152"/>
      <c r="GW575" s="152"/>
      <c r="GX575" s="152"/>
      <c r="GY575" s="152"/>
      <c r="GZ575" s="152"/>
      <c r="HA575" s="152"/>
      <c r="HB575" s="152"/>
      <c r="HC575" s="152"/>
      <c r="HD575" s="152"/>
      <c r="HE575" s="152"/>
      <c r="HF575" s="152"/>
      <c r="HG575" s="152"/>
      <c r="HH575" s="152"/>
      <c r="HI575" s="152"/>
      <c r="HJ575" s="152"/>
      <c r="HK575" s="152"/>
      <c r="HL575" s="152"/>
      <c r="HM575" s="152"/>
      <c r="HN575" s="152"/>
      <c r="HO575" s="152"/>
      <c r="HP575" s="152"/>
      <c r="HQ575" s="152"/>
      <c r="HR575" s="152"/>
      <c r="HS575" s="152"/>
      <c r="HT575" s="152"/>
      <c r="HU575" s="152"/>
      <c r="HV575" s="152"/>
      <c r="HW575" s="152"/>
      <c r="HX575" s="152"/>
      <c r="HY575" s="152"/>
      <c r="HZ575" s="152"/>
      <c r="IA575" s="152"/>
      <c r="IB575" s="152"/>
      <c r="IC575" s="152"/>
      <c r="ID575" s="152"/>
      <c r="IE575" s="152"/>
      <c r="IF575" s="152"/>
      <c r="IG575" s="152"/>
      <c r="IH575" s="152"/>
      <c r="II575" s="152"/>
      <c r="IJ575" s="152"/>
      <c r="IK575" s="152"/>
      <c r="IL575" s="152"/>
      <c r="IM575" s="152"/>
      <c r="IN575" s="152"/>
      <c r="IO575" s="152"/>
      <c r="IP575" s="152"/>
      <c r="IQ575" s="152"/>
      <c r="IR575" s="152"/>
      <c r="IS575" s="152"/>
      <c r="IT575" s="152"/>
      <c r="IU575" s="152"/>
      <c r="IV575" s="152"/>
    </row>
    <row r="576" spans="1:256">
      <c r="E576"/>
      <c r="F576" s="2" t="s">
        <v>38</v>
      </c>
      <c r="G576"/>
      <c r="H576"/>
      <c r="I576"/>
      <c r="S576" s="152"/>
      <c r="T576" s="1389"/>
      <c r="U576" s="1389"/>
      <c r="V576" s="1389"/>
      <c r="W576" s="1389"/>
      <c r="X576" s="1389"/>
      <c r="Y576" s="152"/>
      <c r="Z576" s="152"/>
      <c r="AA576" s="152"/>
      <c r="AB576" s="152"/>
      <c r="AC576" s="1389">
        <v>12915756.744367659</v>
      </c>
      <c r="AD576" s="1389">
        <v>13689147.119331377</v>
      </c>
      <c r="AE576" s="1389">
        <v>24390518.519643679</v>
      </c>
      <c r="AF576" s="1389">
        <v>31104915.54242035</v>
      </c>
      <c r="AG576" s="1389">
        <v>31370140.13467475</v>
      </c>
      <c r="AH576" s="1389">
        <v>31700046.039104588</v>
      </c>
      <c r="AI576" s="1389">
        <v>32369732.220883913</v>
      </c>
      <c r="AJ576" s="1389">
        <v>33038467.524067599</v>
      </c>
      <c r="AK576" s="1389">
        <v>33673782.538864568</v>
      </c>
      <c r="AL576" s="1389">
        <v>34349218.818321146</v>
      </c>
      <c r="AM576" s="1389">
        <v>34913662.717168219</v>
      </c>
      <c r="AN576" s="1389">
        <v>35320313.295603417</v>
      </c>
      <c r="AO576" s="1389">
        <v>37400733.801605903</v>
      </c>
      <c r="AP576" s="1389">
        <v>50468007.591768995</v>
      </c>
      <c r="AQ576" s="1389">
        <v>78407559.507864207</v>
      </c>
      <c r="AR576" s="1389">
        <v>113647093.47584328</v>
      </c>
      <c r="AS576" s="1389">
        <v>143507891.60288435</v>
      </c>
      <c r="AT576" s="152"/>
      <c r="AU576" s="152"/>
      <c r="AV576" s="152"/>
      <c r="AW576" s="152"/>
      <c r="AX576" s="152"/>
      <c r="AY576" s="152"/>
      <c r="AZ576" s="152"/>
      <c r="BA576" s="152"/>
      <c r="BB576" s="152"/>
      <c r="BC576" s="152"/>
      <c r="BD576" s="152"/>
      <c r="BE576" s="152"/>
      <c r="BF576" s="152"/>
      <c r="BG576" s="152"/>
      <c r="BH576" s="152"/>
      <c r="BI576" s="152"/>
      <c r="BJ576" s="152"/>
      <c r="BK576" s="152"/>
      <c r="BL576" s="152"/>
      <c r="BM576" s="152"/>
      <c r="BN576" s="152"/>
      <c r="BO576" s="152"/>
      <c r="BP576" s="152"/>
      <c r="BQ576" s="152"/>
      <c r="BR576" s="152"/>
      <c r="BS576" s="152"/>
      <c r="BT576" s="152"/>
      <c r="BU576" s="152"/>
      <c r="BV576" s="152"/>
      <c r="BW576" s="152"/>
      <c r="BX576" s="152"/>
      <c r="BY576" s="152"/>
      <c r="BZ576" s="152"/>
      <c r="CA576" s="152"/>
      <c r="CB576" s="152"/>
      <c r="CC576" s="152"/>
      <c r="CD576" s="152"/>
      <c r="CE576" s="152"/>
      <c r="CF576" s="152"/>
      <c r="CG576" s="152"/>
      <c r="CH576" s="152"/>
      <c r="CI576" s="152"/>
      <c r="CJ576" s="152"/>
      <c r="CK576" s="152"/>
      <c r="CL576" s="152"/>
      <c r="CM576" s="152"/>
      <c r="CN576" s="152"/>
      <c r="CO576" s="152"/>
      <c r="CP576" s="152"/>
      <c r="CQ576" s="152"/>
      <c r="CR576" s="152"/>
      <c r="CS576" s="152"/>
      <c r="CT576" s="152"/>
      <c r="CU576" s="152"/>
      <c r="CV576" s="152"/>
      <c r="CW576" s="152"/>
      <c r="CX576" s="152"/>
      <c r="CY576" s="152"/>
      <c r="CZ576" s="152"/>
      <c r="DA576" s="152"/>
      <c r="DB576" s="152"/>
      <c r="DC576" s="152"/>
      <c r="DD576" s="152"/>
      <c r="DE576" s="152"/>
      <c r="DF576" s="152"/>
      <c r="DG576" s="152"/>
      <c r="DH576" s="152"/>
      <c r="DI576" s="152"/>
      <c r="DJ576" s="152"/>
      <c r="DK576" s="152"/>
      <c r="DL576" s="152"/>
      <c r="DM576" s="152"/>
      <c r="DN576" s="152"/>
      <c r="DO576" s="152"/>
      <c r="DP576" s="152"/>
      <c r="DQ576" s="152"/>
      <c r="DR576" s="152"/>
      <c r="DS576" s="152"/>
      <c r="DT576" s="152"/>
      <c r="DU576" s="152"/>
      <c r="DV576" s="152"/>
      <c r="DW576" s="152"/>
      <c r="DX576" s="152"/>
      <c r="DY576" s="152"/>
      <c r="DZ576" s="152"/>
      <c r="EA576" s="152"/>
      <c r="EB576" s="152"/>
      <c r="EC576" s="152"/>
      <c r="ED576" s="152"/>
      <c r="EE576" s="152"/>
      <c r="EF576" s="152"/>
      <c r="EG576" s="152"/>
      <c r="EH576" s="152"/>
      <c r="EI576" s="152"/>
      <c r="EJ576" s="152"/>
      <c r="EK576" s="152"/>
      <c r="EL576" s="152"/>
      <c r="EM576" s="152"/>
      <c r="EN576" s="152"/>
      <c r="EO576" s="152"/>
      <c r="EP576" s="152"/>
      <c r="EQ576" s="152"/>
      <c r="ER576" s="152"/>
      <c r="ES576" s="152"/>
      <c r="ET576" s="152"/>
      <c r="EU576" s="152"/>
      <c r="EV576" s="152"/>
      <c r="EW576" s="152"/>
      <c r="EX576" s="152"/>
      <c r="EY576" s="152"/>
      <c r="EZ576" s="152"/>
      <c r="FA576" s="152"/>
      <c r="FB576" s="152"/>
      <c r="FC576" s="152"/>
      <c r="FD576" s="152"/>
      <c r="FE576" s="152"/>
      <c r="FF576" s="152"/>
      <c r="FG576" s="152"/>
      <c r="FH576" s="152"/>
      <c r="FI576" s="152"/>
      <c r="FJ576" s="152"/>
      <c r="FK576" s="152"/>
      <c r="FL576" s="152"/>
      <c r="FM576" s="152"/>
      <c r="FN576" s="152"/>
      <c r="FO576" s="152"/>
      <c r="FP576" s="152"/>
      <c r="FQ576" s="152"/>
      <c r="FR576" s="152"/>
      <c r="FS576" s="152"/>
      <c r="FT576" s="152"/>
      <c r="FU576" s="152"/>
      <c r="FV576" s="152"/>
      <c r="FW576" s="152"/>
      <c r="FX576" s="152"/>
      <c r="FY576" s="152"/>
      <c r="FZ576" s="152"/>
      <c r="GA576" s="152"/>
      <c r="GB576" s="152"/>
      <c r="GC576" s="152"/>
      <c r="GD576" s="152"/>
      <c r="GE576" s="152"/>
      <c r="GF576" s="152"/>
      <c r="GG576" s="152"/>
      <c r="GH576" s="152"/>
      <c r="GI576" s="152"/>
      <c r="GJ576" s="152"/>
      <c r="GK576" s="152"/>
      <c r="GL576" s="152"/>
      <c r="GM576" s="152"/>
      <c r="GN576" s="152"/>
      <c r="GO576" s="152"/>
      <c r="GP576" s="152"/>
      <c r="GQ576" s="152"/>
      <c r="GR576" s="152"/>
      <c r="GS576" s="152"/>
      <c r="GT576" s="152"/>
      <c r="GU576" s="152"/>
      <c r="GV576" s="152"/>
      <c r="GW576" s="152"/>
      <c r="GX576" s="152"/>
      <c r="GY576" s="152"/>
      <c r="GZ576" s="152"/>
      <c r="HA576" s="152"/>
      <c r="HB576" s="152"/>
      <c r="HC576" s="152"/>
      <c r="HD576" s="152"/>
      <c r="HE576" s="152"/>
      <c r="HF576" s="152"/>
      <c r="HG576" s="152"/>
      <c r="HH576" s="152"/>
      <c r="HI576" s="152"/>
      <c r="HJ576" s="152"/>
      <c r="HK576" s="152"/>
      <c r="HL576" s="152"/>
      <c r="HM576" s="152"/>
      <c r="HN576" s="152"/>
      <c r="HO576" s="152"/>
      <c r="HP576" s="152"/>
      <c r="HQ576" s="152"/>
      <c r="HR576" s="152"/>
      <c r="HS576" s="152"/>
      <c r="HT576" s="152"/>
      <c r="HU576" s="152"/>
      <c r="HV576" s="152"/>
      <c r="HW576" s="152"/>
      <c r="HX576" s="152"/>
      <c r="HY576" s="152"/>
      <c r="HZ576" s="152"/>
      <c r="IA576" s="152"/>
      <c r="IB576" s="152"/>
      <c r="IC576" s="152"/>
      <c r="ID576" s="152"/>
      <c r="IE576" s="152"/>
      <c r="IF576" s="152"/>
      <c r="IG576" s="152"/>
      <c r="IH576" s="152"/>
      <c r="II576" s="152"/>
      <c r="IJ576" s="152"/>
      <c r="IK576" s="152"/>
      <c r="IL576" s="152"/>
      <c r="IM576" s="152"/>
      <c r="IN576" s="152"/>
      <c r="IO576" s="152"/>
      <c r="IP576" s="152"/>
      <c r="IQ576" s="152"/>
      <c r="IR576" s="152"/>
      <c r="IS576" s="152"/>
      <c r="IT576" s="152"/>
      <c r="IU576" s="152"/>
      <c r="IV576" s="152"/>
    </row>
    <row r="577" spans="4:45">
      <c r="S577" s="152"/>
      <c r="T577" s="152"/>
      <c r="U577" s="152"/>
      <c r="V577" s="152"/>
      <c r="W577" s="152"/>
      <c r="X577" s="152"/>
      <c r="Y577" s="152"/>
      <c r="Z577" s="152"/>
      <c r="AA577" s="152"/>
      <c r="AB577" s="152"/>
      <c r="AC577" s="152"/>
      <c r="AD577" s="152"/>
      <c r="AE577" s="152"/>
      <c r="AF577" s="152"/>
      <c r="AG577" s="152"/>
      <c r="AH577" s="152"/>
      <c r="AI577" s="152"/>
    </row>
    <row r="578" spans="4:45">
      <c r="D578" s="412" t="s">
        <v>1825</v>
      </c>
      <c r="E578" s="152" t="s">
        <v>1826</v>
      </c>
      <c r="R578" s="669" t="e">
        <v>#REF!</v>
      </c>
      <c r="S578" s="669"/>
      <c r="T578" s="669"/>
      <c r="U578" s="669"/>
      <c r="V578" s="669"/>
      <c r="W578" s="669"/>
      <c r="X578" s="669"/>
      <c r="Y578" s="152"/>
      <c r="Z578" s="152"/>
      <c r="AA578" s="152"/>
      <c r="AB578" s="152"/>
      <c r="AC578" s="669">
        <v>194070097.95111483</v>
      </c>
      <c r="AD578" s="669">
        <v>206196829.47259468</v>
      </c>
      <c r="AE578" s="669">
        <v>224283123.13960108</v>
      </c>
      <c r="AF578" s="669">
        <v>247993949.97568357</v>
      </c>
      <c r="AG578" s="669">
        <v>267415530.51304066</v>
      </c>
      <c r="AH578" s="669">
        <v>287863651.29066825</v>
      </c>
      <c r="AI578" s="669">
        <v>319454043.2786302</v>
      </c>
      <c r="AJ578" s="669">
        <v>348124057.80980641</v>
      </c>
      <c r="AK578" s="669">
        <v>363485853.44213468</v>
      </c>
      <c r="AL578" s="669">
        <v>388716604.50491512</v>
      </c>
      <c r="AM578" s="669">
        <v>412419847.35499579</v>
      </c>
      <c r="AN578" s="669">
        <v>421297510.76555383</v>
      </c>
      <c r="AO578" s="669">
        <v>434174726.87150609</v>
      </c>
      <c r="AP578" s="669">
        <v>444430002.36774462</v>
      </c>
      <c r="AQ578" s="669">
        <v>456226500.8346464</v>
      </c>
      <c r="AR578" s="669">
        <v>468473313.13609231</v>
      </c>
      <c r="AS578" s="669">
        <v>494824874.96321177</v>
      </c>
    </row>
    <row r="579" spans="4:45">
      <c r="D579" s="412" t="s">
        <v>1825</v>
      </c>
      <c r="E579" s="28" t="s">
        <v>1827</v>
      </c>
      <c r="S579" s="23"/>
      <c r="T579" s="23"/>
      <c r="U579" s="23"/>
      <c r="V579" s="23"/>
      <c r="W579" s="23"/>
      <c r="X579" s="669"/>
      <c r="Y579" s="152"/>
      <c r="Z579" s="152"/>
      <c r="AA579" s="152"/>
      <c r="AB579" s="152"/>
      <c r="AC579" s="23">
        <v>153194099.9863756</v>
      </c>
      <c r="AD579" s="23">
        <v>189669823.47961614</v>
      </c>
      <c r="AE579" s="23">
        <v>217282605.79585111</v>
      </c>
      <c r="AF579" s="23">
        <v>240937802.07268357</v>
      </c>
      <c r="AG579" s="23">
        <v>261971342.11945736</v>
      </c>
      <c r="AH579" s="23">
        <v>284294930.49020994</v>
      </c>
      <c r="AI579" s="23">
        <v>315210346.47892183</v>
      </c>
      <c r="AJ579" s="23">
        <v>343213227.03122306</v>
      </c>
      <c r="AK579" s="23">
        <v>360155078.65855134</v>
      </c>
      <c r="AL579" s="23">
        <v>386146434.27612346</v>
      </c>
      <c r="AM579" s="23">
        <v>410646614.62157917</v>
      </c>
      <c r="AN579" s="23">
        <v>420512845.31288713</v>
      </c>
      <c r="AO579" s="23">
        <v>434138336.37400615</v>
      </c>
      <c r="AP579" s="23">
        <v>443971540.63091129</v>
      </c>
      <c r="AQ579" s="23">
        <v>455763485.81452143</v>
      </c>
      <c r="AR579" s="23">
        <v>468151082.24663389</v>
      </c>
      <c r="AS579" s="23">
        <v>494609610.30579513</v>
      </c>
    </row>
    <row r="580" spans="4:45">
      <c r="D580" s="412" t="s">
        <v>1828</v>
      </c>
      <c r="E580" s="152" t="s">
        <v>1829</v>
      </c>
      <c r="R580" s="669"/>
      <c r="S580" s="669"/>
      <c r="T580" s="669"/>
      <c r="U580" s="669"/>
      <c r="V580" s="669"/>
      <c r="W580" s="669"/>
      <c r="X580" s="669"/>
      <c r="Y580" s="152"/>
      <c r="Z580" s="152"/>
      <c r="AA580" s="152"/>
      <c r="AB580" s="152"/>
      <c r="AC580" s="669">
        <v>19549030.771397069</v>
      </c>
      <c r="AD580" s="669">
        <v>19273388.817829035</v>
      </c>
      <c r="AE580" s="669">
        <v>18828950.472948812</v>
      </c>
      <c r="AF580" s="669">
        <v>20010660.452318721</v>
      </c>
      <c r="AG580" s="669">
        <v>20486875.535911731</v>
      </c>
      <c r="AH580" s="669">
        <v>20693085.514909551</v>
      </c>
      <c r="AI580" s="669">
        <v>21554339.371806644</v>
      </c>
      <c r="AJ580" s="669">
        <v>20972029.981746972</v>
      </c>
      <c r="AK580" s="669">
        <v>21683034.185193501</v>
      </c>
      <c r="AL580" s="669">
        <v>22192585.341080662</v>
      </c>
      <c r="AM580" s="669">
        <v>22686856.056948856</v>
      </c>
      <c r="AN580" s="669">
        <v>23247262.853694677</v>
      </c>
      <c r="AO580" s="669">
        <v>23686876.167526767</v>
      </c>
      <c r="AP580" s="669">
        <v>25130317.251758851</v>
      </c>
      <c r="AQ580" s="669">
        <v>25712751.082665794</v>
      </c>
      <c r="AR580" s="669">
        <v>26310982.457843833</v>
      </c>
      <c r="AS580" s="669">
        <v>26920167.626744837</v>
      </c>
    </row>
    <row r="581" spans="4:45">
      <c r="D581" s="412" t="s">
        <v>1828</v>
      </c>
      <c r="E581" s="152" t="s">
        <v>1830</v>
      </c>
      <c r="R581" s="669"/>
      <c r="S581" s="669"/>
      <c r="T581" s="669"/>
      <c r="U581" s="669"/>
      <c r="V581" s="669"/>
      <c r="W581" s="669"/>
      <c r="X581" s="669"/>
      <c r="Y581" s="152"/>
      <c r="Z581" s="152"/>
      <c r="AA581" s="152"/>
      <c r="AB581" s="152"/>
      <c r="AC581" s="669">
        <v>174521067.17971778</v>
      </c>
      <c r="AD581" s="669">
        <v>186923440.65476564</v>
      </c>
      <c r="AE581" s="669">
        <v>205454172.66665226</v>
      </c>
      <c r="AF581" s="669">
        <v>227983289.52336484</v>
      </c>
      <c r="AG581" s="669">
        <v>246928654.97712892</v>
      </c>
      <c r="AH581" s="669">
        <v>267170565.77575868</v>
      </c>
      <c r="AI581" s="669">
        <v>297899703.90682358</v>
      </c>
      <c r="AJ581" s="669">
        <v>327152027.82805943</v>
      </c>
      <c r="AK581" s="669">
        <v>341802819.2569412</v>
      </c>
      <c r="AL581" s="669">
        <v>366524019.16383445</v>
      </c>
      <c r="AM581" s="669">
        <v>389732991.29804695</v>
      </c>
      <c r="AN581" s="669">
        <v>398050247.91185915</v>
      </c>
      <c r="AO581" s="669">
        <v>410487850.70397931</v>
      </c>
      <c r="AP581" s="669">
        <v>419299685.11598575</v>
      </c>
      <c r="AQ581" s="669">
        <v>430513749.7519806</v>
      </c>
      <c r="AR581" s="669">
        <v>442162330.67824847</v>
      </c>
      <c r="AS581" s="669">
        <v>467904707.33646691</v>
      </c>
    </row>
    <row r="582" spans="4:45">
      <c r="D582" s="412" t="s">
        <v>1828</v>
      </c>
      <c r="E582" s="152" t="s">
        <v>1831</v>
      </c>
      <c r="R582" s="669"/>
      <c r="S582" s="669"/>
      <c r="T582" s="669"/>
      <c r="U582" s="669"/>
      <c r="V582" s="669"/>
      <c r="W582" s="669"/>
      <c r="X582" s="669"/>
      <c r="Y582" s="152"/>
      <c r="Z582" s="152"/>
      <c r="AA582" s="152"/>
      <c r="AB582" s="152"/>
      <c r="AC582" s="669">
        <v>591011256.38</v>
      </c>
      <c r="AD582" s="669">
        <v>415028178.27477044</v>
      </c>
      <c r="AE582" s="669">
        <v>425542661.01480824</v>
      </c>
      <c r="AF582" s="669">
        <v>438664212.5</v>
      </c>
      <c r="AG582" s="669">
        <v>455958402.8125</v>
      </c>
      <c r="AH582" s="669">
        <v>474440360.3828125</v>
      </c>
      <c r="AI582" s="669">
        <v>493743681.8923828</v>
      </c>
      <c r="AJ582" s="669">
        <v>510580071.43969238</v>
      </c>
      <c r="AK582" s="669">
        <v>527200940.7256847</v>
      </c>
      <c r="AL582" s="669">
        <v>544340509.24382675</v>
      </c>
      <c r="AM582" s="669">
        <v>562152204.47492242</v>
      </c>
      <c r="AN582" s="669">
        <v>580743062.08679545</v>
      </c>
      <c r="AO582" s="669">
        <v>600114326.13896537</v>
      </c>
      <c r="AP582" s="669">
        <v>620142349.29243958</v>
      </c>
      <c r="AQ582" s="669">
        <v>640959593.02475059</v>
      </c>
      <c r="AR582" s="669">
        <v>662595427.85036933</v>
      </c>
      <c r="AS582" s="669">
        <v>685084433.54662848</v>
      </c>
    </row>
    <row r="583" spans="4:45">
      <c r="D583" s="412" t="s">
        <v>1828</v>
      </c>
      <c r="E583" s="28" t="s">
        <v>1832</v>
      </c>
      <c r="S583" s="23"/>
      <c r="T583" s="23"/>
      <c r="U583" s="23"/>
      <c r="V583" s="23"/>
      <c r="W583" s="23"/>
      <c r="X583" s="669"/>
      <c r="Y583" s="152"/>
      <c r="Z583" s="152"/>
      <c r="AA583" s="152"/>
      <c r="AB583" s="152"/>
      <c r="AC583" s="23">
        <v>24054957.9863756</v>
      </c>
      <c r="AD583" s="23">
        <v>26800112.946172532</v>
      </c>
      <c r="AE583" s="23">
        <v>35630044.309969269</v>
      </c>
      <c r="AF583" s="23">
        <v>39881732.982513502</v>
      </c>
      <c r="AG583" s="23">
        <v>50132783.607972637</v>
      </c>
      <c r="AH583" s="23">
        <v>58859919.412767805</v>
      </c>
      <c r="AI583" s="23">
        <v>68575996.331252456</v>
      </c>
      <c r="AJ583" s="23">
        <v>75929666.738033935</v>
      </c>
      <c r="AK583" s="23">
        <v>80745936.548726097</v>
      </c>
      <c r="AL583" s="23">
        <v>85749910.270343766</v>
      </c>
      <c r="AM583" s="23">
        <v>89433881.817635193</v>
      </c>
      <c r="AN583" s="23">
        <v>93154747.852680519</v>
      </c>
      <c r="AO583" s="23">
        <v>100941690.7029638</v>
      </c>
      <c r="AP583" s="23">
        <v>102745344.99559498</v>
      </c>
      <c r="AQ583" s="23">
        <v>107416594.83037238</v>
      </c>
      <c r="AR583" s="23">
        <v>112677785.02618755</v>
      </c>
      <c r="AS583" s="23">
        <v>118230899.56804609</v>
      </c>
    </row>
    <row r="584" spans="4:45">
      <c r="D584" s="412" t="s">
        <v>1833</v>
      </c>
      <c r="E584" s="28" t="s">
        <v>1834</v>
      </c>
      <c r="S584" s="23"/>
      <c r="T584" s="23"/>
      <c r="U584" s="23"/>
      <c r="V584" s="23"/>
      <c r="W584" s="23"/>
      <c r="X584" s="669"/>
      <c r="Y584" s="152"/>
      <c r="Z584" s="152"/>
      <c r="AA584" s="152"/>
      <c r="AB584" s="152"/>
      <c r="AC584" s="23">
        <v>194070097.95111483</v>
      </c>
      <c r="AD584" s="23">
        <v>206196829.41670844</v>
      </c>
      <c r="AE584" s="23">
        <v>224283123.09881559</v>
      </c>
      <c r="AF584" s="23">
        <v>247993949.95395812</v>
      </c>
      <c r="AG584" s="23">
        <v>267415530.50683409</v>
      </c>
      <c r="AH584" s="23">
        <v>287817076.46938473</v>
      </c>
      <c r="AI584" s="23">
        <v>319220865.51242548</v>
      </c>
      <c r="AJ584" s="23">
        <v>348124057.80980641</v>
      </c>
      <c r="AK584" s="23">
        <v>363485853.44213468</v>
      </c>
      <c r="AL584" s="23">
        <v>388716604.50491512</v>
      </c>
      <c r="AM584" s="23">
        <v>412419847.35499579</v>
      </c>
      <c r="AN584" s="23">
        <v>421297510.76555383</v>
      </c>
      <c r="AO584" s="23">
        <v>434174726.87150609</v>
      </c>
      <c r="AP584" s="23">
        <v>443556058.86687964</v>
      </c>
      <c r="AQ584" s="23">
        <v>455302422.38185018</v>
      </c>
      <c r="AR584" s="23">
        <v>467496142.42098981</v>
      </c>
      <c r="AS584" s="23">
        <v>493791475.10230941</v>
      </c>
    </row>
    <row r="585" spans="4:45">
      <c r="D585" s="412" t="s">
        <v>1828</v>
      </c>
      <c r="E585" s="28" t="s">
        <v>1835</v>
      </c>
      <c r="S585" s="23"/>
      <c r="T585" s="23"/>
      <c r="U585" s="23"/>
      <c r="V585" s="23"/>
      <c r="W585" s="23"/>
      <c r="X585" s="669"/>
      <c r="Y585" s="152"/>
      <c r="Z585" s="152"/>
      <c r="AA585" s="152"/>
      <c r="AB585" s="152"/>
      <c r="AC585" s="23">
        <v>597052257.71000004</v>
      </c>
      <c r="AD585" s="23">
        <v>422669076.64477044</v>
      </c>
      <c r="AE585" s="23">
        <v>434212995.59480822</v>
      </c>
      <c r="AF585" s="23">
        <v>445164212.5</v>
      </c>
      <c r="AG585" s="23">
        <v>462620902.8125</v>
      </c>
      <c r="AH585" s="23">
        <v>481269422.8828125</v>
      </c>
      <c r="AI585" s="23">
        <v>500743470.9548828</v>
      </c>
      <c r="AJ585" s="23">
        <v>517754855.22875488</v>
      </c>
      <c r="AK585" s="23">
        <v>534555094.10947376</v>
      </c>
      <c r="AL585" s="23">
        <v>551878516.46221054</v>
      </c>
      <c r="AM585" s="23">
        <v>569878661.87376583</v>
      </c>
      <c r="AN585" s="23">
        <v>588662680.92060995</v>
      </c>
      <c r="AO585" s="23">
        <v>608231935.44362521</v>
      </c>
      <c r="AP585" s="23">
        <v>628462898.82971585</v>
      </c>
      <c r="AQ585" s="23">
        <v>649488156.30045879</v>
      </c>
      <c r="AR585" s="23">
        <v>671337205.20797026</v>
      </c>
      <c r="AS585" s="23">
        <v>694044755.33816946</v>
      </c>
    </row>
    <row r="586" spans="4:45">
      <c r="D586" s="412" t="s">
        <v>1828</v>
      </c>
      <c r="E586" s="28" t="s">
        <v>1836</v>
      </c>
      <c r="S586" s="23"/>
      <c r="T586" s="23"/>
      <c r="U586" s="23"/>
      <c r="V586" s="23"/>
      <c r="W586" s="23"/>
      <c r="X586" s="669"/>
      <c r="Y586" s="152"/>
      <c r="Z586" s="152"/>
      <c r="AA586" s="152"/>
      <c r="AB586" s="152"/>
      <c r="AC586" s="23">
        <v>649484329.76999998</v>
      </c>
      <c r="AD586" s="23">
        <v>484829194.29923189</v>
      </c>
      <c r="AE586" s="23">
        <v>495867763.18887269</v>
      </c>
      <c r="AF586" s="23">
        <v>504998572.09667611</v>
      </c>
      <c r="AG586" s="23">
        <v>521914209.12143093</v>
      </c>
      <c r="AH586" s="23">
        <v>539819213.93772423</v>
      </c>
      <c r="AI586" s="23">
        <v>549401102.51723111</v>
      </c>
      <c r="AJ586" s="23">
        <v>565954410.65921211</v>
      </c>
      <c r="AK586" s="23">
        <v>582970085.78659642</v>
      </c>
      <c r="AL586" s="23">
        <v>597695180.63447225</v>
      </c>
      <c r="AM586" s="23">
        <v>615824953.81648099</v>
      </c>
      <c r="AN586" s="23">
        <v>640157372.9542377</v>
      </c>
      <c r="AO586" s="23">
        <v>662764650.23723936</v>
      </c>
      <c r="AP586" s="23">
        <v>680268273.10363483</v>
      </c>
      <c r="AQ586" s="23">
        <v>701585900.8376646</v>
      </c>
      <c r="AR586" s="23">
        <v>718538490.26776767</v>
      </c>
      <c r="AS586" s="23">
        <v>729817094.60723901</v>
      </c>
    </row>
    <row r="587" spans="4:45">
      <c r="E587" s="28" t="s">
        <v>1837</v>
      </c>
      <c r="T587" s="23"/>
      <c r="U587" s="23"/>
      <c r="V587" s="23"/>
      <c r="W587" s="23"/>
      <c r="X587" s="669"/>
      <c r="Y587" s="152"/>
      <c r="Z587" s="152"/>
      <c r="AA587" s="152"/>
      <c r="AB587" s="152"/>
      <c r="AC587" s="23">
        <v>124330031.03526075</v>
      </c>
      <c r="AD587" s="23">
        <v>129666403.47174874</v>
      </c>
      <c r="AE587" s="23">
        <v>136408741.65143239</v>
      </c>
      <c r="AF587" s="23">
        <v>148886002.12400725</v>
      </c>
      <c r="AG587" s="23">
        <v>158693819.3139675</v>
      </c>
      <c r="AH587" s="23">
        <v>171938829.4740327</v>
      </c>
      <c r="AI587" s="23">
        <v>212197625.74067721</v>
      </c>
      <c r="AJ587" s="23">
        <v>262688844.67060626</v>
      </c>
      <c r="AK587" s="23">
        <v>312722297.46904266</v>
      </c>
      <c r="AL587" s="23">
        <v>363196972.79681408</v>
      </c>
      <c r="AM587" s="23">
        <v>407961399.9726761</v>
      </c>
      <c r="AN587" s="23">
        <v>452963834.08343172</v>
      </c>
      <c r="AO587" s="23">
        <v>487115067.56258017</v>
      </c>
      <c r="AP587" s="23">
        <v>518887666.93987286</v>
      </c>
      <c r="AQ587" s="23">
        <v>547450880.44915783</v>
      </c>
      <c r="AR587" s="23">
        <v>551944072.82947969</v>
      </c>
      <c r="AS587" s="23">
        <v>543805951.15359747</v>
      </c>
    </row>
    <row r="588" spans="4:45">
      <c r="E588" s="28" t="s">
        <v>1838</v>
      </c>
      <c r="J588" s="28"/>
      <c r="K588" s="28"/>
      <c r="L588" s="28"/>
      <c r="M588" s="28"/>
      <c r="N588" s="28"/>
      <c r="O588" s="28"/>
      <c r="P588" s="28"/>
      <c r="Q588" s="28"/>
      <c r="R588" s="28"/>
      <c r="S588" s="28"/>
      <c r="T588" s="456"/>
      <c r="U588" s="456"/>
      <c r="V588" s="456"/>
      <c r="W588" s="456"/>
      <c r="X588" s="564"/>
      <c r="Y588" s="152"/>
      <c r="Z588" s="152"/>
      <c r="AA588" s="152"/>
      <c r="AB588" s="152"/>
      <c r="AC588" s="456">
        <v>187964010.00000003</v>
      </c>
      <c r="AD588" s="456">
        <v>182240060.08463502</v>
      </c>
      <c r="AE588" s="456">
        <v>184626114.09681806</v>
      </c>
      <c r="AF588" s="456">
        <v>190110806.45319691</v>
      </c>
      <c r="AG588" s="456">
        <v>191031659.53921527</v>
      </c>
      <c r="AH588" s="456">
        <v>192554081.36745459</v>
      </c>
      <c r="AI588" s="456">
        <v>194070229.37810522</v>
      </c>
      <c r="AJ588" s="456">
        <v>195784438.33306611</v>
      </c>
      <c r="AK588" s="456">
        <v>198358066.00372633</v>
      </c>
      <c r="AL588" s="456">
        <v>200788002.96549374</v>
      </c>
      <c r="AM588" s="456">
        <v>202444008.30841163</v>
      </c>
      <c r="AN588" s="456">
        <v>215852262.75122473</v>
      </c>
      <c r="AO588" s="456">
        <v>234541634.21594191</v>
      </c>
      <c r="AP588" s="456">
        <v>241661010.7072289</v>
      </c>
      <c r="AQ588" s="456">
        <v>243686473.25774789</v>
      </c>
      <c r="AR588" s="456">
        <v>245655939.98886144</v>
      </c>
      <c r="AS588" s="456">
        <v>247663009.55513149</v>
      </c>
    </row>
    <row r="589" spans="4:45">
      <c r="E589" s="28" t="s">
        <v>1839</v>
      </c>
      <c r="S589" s="23"/>
      <c r="T589" s="23"/>
      <c r="U589" s="23"/>
      <c r="V589" s="23"/>
      <c r="W589" s="23"/>
      <c r="X589" s="669"/>
      <c r="Y589" s="152"/>
      <c r="Z589" s="152"/>
      <c r="AA589" s="152"/>
      <c r="AB589" s="152"/>
      <c r="AC589" s="23">
        <v>170015139.96473923</v>
      </c>
      <c r="AD589" s="23">
        <v>179396716.4705359</v>
      </c>
      <c r="AE589" s="23">
        <v>188653078.78884634</v>
      </c>
      <c r="AF589" s="23">
        <v>208112216.97144461</v>
      </c>
      <c r="AG589" s="23">
        <v>217282746.8988615</v>
      </c>
      <c r="AH589" s="23">
        <v>228957157.05661696</v>
      </c>
      <c r="AI589" s="23">
        <v>250644869.18117303</v>
      </c>
      <c r="AJ589" s="23">
        <v>272194391.07177246</v>
      </c>
      <c r="AK589" s="23">
        <v>282739916.8934086</v>
      </c>
      <c r="AL589" s="23">
        <v>302966694.23457134</v>
      </c>
      <c r="AM589" s="23">
        <v>322985965.53736061</v>
      </c>
      <c r="AN589" s="23">
        <v>328142762.91287333</v>
      </c>
      <c r="AO589" s="23">
        <v>333233036.16854233</v>
      </c>
      <c r="AP589" s="23">
        <v>340810713.87128466</v>
      </c>
      <c r="AQ589" s="23">
        <v>347885827.55147785</v>
      </c>
      <c r="AR589" s="23">
        <v>354818357.39480221</v>
      </c>
      <c r="AS589" s="23">
        <v>375560575.53426331</v>
      </c>
    </row>
    <row r="590" spans="4:45">
      <c r="E590" s="28" t="s">
        <v>1840</v>
      </c>
      <c r="S590" s="23"/>
      <c r="T590" s="23"/>
      <c r="U590" s="23"/>
      <c r="V590" s="23"/>
      <c r="W590" s="23"/>
      <c r="X590" s="669"/>
      <c r="Y590" s="152"/>
      <c r="Z590" s="152"/>
      <c r="AA590" s="152"/>
      <c r="AB590" s="152"/>
      <c r="AC590" s="23">
        <v>312294041.03526068</v>
      </c>
      <c r="AD590" s="23">
        <v>311906463.55638373</v>
      </c>
      <c r="AE590" s="23">
        <v>321034855.74825048</v>
      </c>
      <c r="AF590" s="23">
        <v>338996808.57720411</v>
      </c>
      <c r="AG590" s="23">
        <v>349725478.85318267</v>
      </c>
      <c r="AH590" s="23">
        <v>364492910.84148723</v>
      </c>
      <c r="AI590" s="23">
        <v>406267855.11878234</v>
      </c>
      <c r="AJ590" s="23">
        <v>458473283.00367248</v>
      </c>
      <c r="AK590" s="23">
        <v>511080363.47276896</v>
      </c>
      <c r="AL590" s="23">
        <v>563984975.76230788</v>
      </c>
      <c r="AM590" s="23">
        <v>610405408.28108764</v>
      </c>
      <c r="AN590" s="23">
        <v>668816096.83465648</v>
      </c>
      <c r="AO590" s="23">
        <v>721656701.77852201</v>
      </c>
      <c r="AP590" s="23">
        <v>760548677.64710164</v>
      </c>
      <c r="AQ590" s="23">
        <v>791137353.7069056</v>
      </c>
      <c r="AR590" s="23">
        <v>797600012.8183409</v>
      </c>
      <c r="AS590" s="23">
        <v>791468960.70872903</v>
      </c>
    </row>
    <row r="591" spans="4:45">
      <c r="E591" s="457"/>
      <c r="F591" s="458"/>
      <c r="G591" s="458"/>
      <c r="H591" s="458"/>
      <c r="I591" s="459" t="s">
        <v>23</v>
      </c>
      <c r="J591" s="1359">
        <v>2004</v>
      </c>
      <c r="K591" s="1359">
        <v>2005</v>
      </c>
      <c r="L591" s="1359">
        <v>2006</v>
      </c>
      <c r="M591" s="1359">
        <v>2007</v>
      </c>
      <c r="N591" s="1359">
        <v>2008</v>
      </c>
      <c r="O591" s="1359">
        <v>2009</v>
      </c>
      <c r="P591" s="1359">
        <v>2010</v>
      </c>
      <c r="Q591" s="1359">
        <v>2011</v>
      </c>
      <c r="R591" s="1359">
        <v>2012</v>
      </c>
      <c r="S591" s="1359">
        <v>2004</v>
      </c>
      <c r="T591" s="1359"/>
      <c r="U591" s="1359">
        <v>2006</v>
      </c>
      <c r="V591" s="1359">
        <v>2007</v>
      </c>
      <c r="W591" s="1359">
        <v>2008</v>
      </c>
      <c r="X591" s="1359">
        <v>2009</v>
      </c>
      <c r="Y591" s="1359">
        <v>2010</v>
      </c>
      <c r="Z591" s="1359">
        <v>2011</v>
      </c>
      <c r="AA591" s="1359">
        <v>2012</v>
      </c>
      <c r="AB591" s="1359">
        <v>2013</v>
      </c>
      <c r="AC591" s="1359">
        <v>2014</v>
      </c>
      <c r="AD591" s="1359">
        <v>2015</v>
      </c>
      <c r="AE591" s="1359">
        <v>2016</v>
      </c>
      <c r="AF591" s="1359">
        <v>2017</v>
      </c>
      <c r="AG591" s="1359">
        <v>2018</v>
      </c>
      <c r="AH591" s="1359">
        <v>2019</v>
      </c>
      <c r="AI591" s="1359">
        <v>2020</v>
      </c>
    </row>
    <row r="592" spans="4:45">
      <c r="E592" s="19" t="s">
        <v>1841</v>
      </c>
      <c r="J592" s="20"/>
      <c r="K592" s="20"/>
      <c r="L592" s="20"/>
      <c r="M592" s="20"/>
      <c r="N592" s="20"/>
      <c r="O592" s="20"/>
      <c r="P592" s="20"/>
      <c r="Q592" s="20"/>
      <c r="R592" s="20"/>
    </row>
    <row r="593" spans="6:36">
      <c r="F593" s="19" t="s">
        <v>1842</v>
      </c>
      <c r="J593" s="20"/>
      <c r="K593" s="20"/>
      <c r="L593" s="20"/>
      <c r="M593" s="20"/>
      <c r="N593" s="20"/>
      <c r="O593" s="20"/>
      <c r="P593" s="20"/>
      <c r="Q593" s="20"/>
      <c r="R593" s="20"/>
    </row>
    <row r="594" spans="6:36">
      <c r="F594" s="29"/>
      <c r="G594" s="5" t="s">
        <v>1843</v>
      </c>
      <c r="H594" s="5"/>
      <c r="I594" s="5"/>
      <c r="J594" s="23">
        <v>247837216.82202899</v>
      </c>
      <c r="K594" s="23">
        <v>257175226.89873481</v>
      </c>
      <c r="L594" s="23">
        <v>256136335.37810928</v>
      </c>
      <c r="M594" s="23">
        <v>261688998.44314685</v>
      </c>
      <c r="N594" s="23">
        <v>267238111.27012864</v>
      </c>
      <c r="O594" s="23">
        <v>272893018.52376592</v>
      </c>
      <c r="P594" s="23">
        <v>279650410.99234986</v>
      </c>
      <c r="Q594" s="23">
        <v>286839809.47293234</v>
      </c>
      <c r="R594" s="23">
        <v>293193272.16079801</v>
      </c>
      <c r="S594" s="23"/>
      <c r="T594" s="23"/>
      <c r="U594" s="23"/>
      <c r="V594" s="23"/>
      <c r="W594" s="23"/>
      <c r="X594" s="23"/>
      <c r="Y594" s="23"/>
      <c r="Z594" s="23"/>
      <c r="AC594" s="23">
        <v>570642757.71000004</v>
      </c>
      <c r="AD594" s="23">
        <v>396103376.64477044</v>
      </c>
      <c r="AE594" s="23">
        <v>406568782.59480822</v>
      </c>
      <c r="AF594" s="23">
        <v>418240812.5</v>
      </c>
      <c r="AG594" s="23">
        <v>435015702.8125</v>
      </c>
      <c r="AH594" s="23">
        <v>452697622.8828125</v>
      </c>
      <c r="AI594" s="23">
        <v>470928670.9548828</v>
      </c>
      <c r="AJ594" s="23"/>
    </row>
    <row r="595" spans="6:36">
      <c r="F595" s="29"/>
      <c r="G595" s="5" t="s">
        <v>1844</v>
      </c>
      <c r="H595" s="5"/>
      <c r="I595" s="5"/>
      <c r="J595" s="23">
        <v>207653897.43336156</v>
      </c>
      <c r="K595" s="23">
        <v>231254160.57601631</v>
      </c>
      <c r="L595" s="23">
        <v>232510153.01082969</v>
      </c>
      <c r="M595" s="23">
        <v>236421580.5457902</v>
      </c>
      <c r="N595" s="23">
        <v>234911286.71372044</v>
      </c>
      <c r="O595" s="23">
        <v>236634914.35089904</v>
      </c>
      <c r="P595" s="23">
        <v>241065071.04893732</v>
      </c>
      <c r="Q595" s="23">
        <v>254974885.32528418</v>
      </c>
      <c r="R595" s="23">
        <v>270298012.17095453</v>
      </c>
      <c r="S595" s="23"/>
      <c r="T595" s="23"/>
      <c r="U595" s="23"/>
      <c r="V595" s="23"/>
      <c r="W595" s="23"/>
      <c r="X595" s="23"/>
      <c r="Y595" s="23"/>
      <c r="Z595" s="23"/>
      <c r="AC595" s="23">
        <v>272596617.03526074</v>
      </c>
      <c r="AD595" s="23">
        <v>275401187.55638379</v>
      </c>
      <c r="AE595" s="23">
        <v>289073487.74825048</v>
      </c>
      <c r="AF595" s="23">
        <v>312515608.57720411</v>
      </c>
      <c r="AG595" s="23">
        <v>329991167.85318267</v>
      </c>
      <c r="AH595" s="23">
        <v>351411585.84148729</v>
      </c>
      <c r="AI595" s="23">
        <v>395980075.11878228</v>
      </c>
      <c r="AJ595" s="23"/>
    </row>
    <row r="596" spans="6:36">
      <c r="F596" s="29"/>
      <c r="G596" s="5" t="s">
        <v>1845</v>
      </c>
      <c r="H596" s="5"/>
      <c r="I596" s="5"/>
      <c r="J596" s="23">
        <v>269548298.75</v>
      </c>
      <c r="K596" s="23">
        <v>271393246.86194062</v>
      </c>
      <c r="L596" s="23">
        <v>288744133.46610731</v>
      </c>
      <c r="M596" s="23">
        <v>291648002.47444063</v>
      </c>
      <c r="N596" s="23">
        <v>308684192.31194067</v>
      </c>
      <c r="O596" s="23">
        <v>328908377.29418945</v>
      </c>
      <c r="P596" s="23">
        <v>348825379.75360727</v>
      </c>
      <c r="Q596" s="23">
        <v>358570333.77860731</v>
      </c>
      <c r="R596" s="23">
        <v>370241666.58694065</v>
      </c>
      <c r="S596" s="23"/>
      <c r="T596" s="23"/>
      <c r="U596" s="23"/>
      <c r="V596" s="23"/>
      <c r="W596" s="23"/>
      <c r="X596" s="23"/>
      <c r="Y596" s="23"/>
      <c r="Z596" s="23"/>
      <c r="AC596" s="23">
        <v>454154259.10999995</v>
      </c>
      <c r="AD596" s="23">
        <v>527831490.21811831</v>
      </c>
      <c r="AE596" s="23">
        <v>491881156.43131632</v>
      </c>
      <c r="AF596" s="23">
        <v>460191197.92585087</v>
      </c>
      <c r="AG596" s="23">
        <v>469270913.79835415</v>
      </c>
      <c r="AH596" s="23">
        <v>467678588.70233393</v>
      </c>
      <c r="AI596" s="23">
        <v>466961764.79536414</v>
      </c>
      <c r="AJ596" s="23"/>
    </row>
    <row r="597" spans="6:36">
      <c r="F597" s="29"/>
      <c r="G597" s="5" t="s">
        <v>670</v>
      </c>
      <c r="H597" s="5"/>
      <c r="I597" s="5"/>
      <c r="J597" s="691">
        <v>40034000</v>
      </c>
      <c r="K597" s="691">
        <v>46766854</v>
      </c>
      <c r="L597" s="691">
        <v>50101034</v>
      </c>
      <c r="M597" s="691">
        <v>52845648</v>
      </c>
      <c r="N597" s="691">
        <v>69243164</v>
      </c>
      <c r="O597" s="691">
        <v>68824731</v>
      </c>
      <c r="P597" s="691">
        <v>74878966</v>
      </c>
      <c r="Q597" s="691">
        <v>89271941</v>
      </c>
      <c r="R597" s="691">
        <v>89878154.999999985</v>
      </c>
      <c r="S597" s="691"/>
      <c r="T597" s="691"/>
      <c r="U597" s="691"/>
      <c r="V597" s="691"/>
      <c r="W597" s="691"/>
      <c r="X597" s="691"/>
      <c r="Y597" s="691"/>
      <c r="Z597" s="691"/>
      <c r="AC597" s="691">
        <v>52432072.060000002</v>
      </c>
      <c r="AD597" s="691">
        <v>62160117.654461436</v>
      </c>
      <c r="AE597" s="691">
        <v>61654767.594064496</v>
      </c>
      <c r="AF597" s="691">
        <v>59834359.596676081</v>
      </c>
      <c r="AG597" s="691">
        <v>59293306.308930919</v>
      </c>
      <c r="AH597" s="691">
        <v>58549791.054911748</v>
      </c>
      <c r="AI597" s="691">
        <v>48657631.562348261</v>
      </c>
      <c r="AJ597" s="691"/>
    </row>
    <row r="598" spans="6:36">
      <c r="F598" s="29"/>
      <c r="G598" s="5" t="s">
        <v>32</v>
      </c>
      <c r="H598" s="5"/>
      <c r="I598" s="5"/>
      <c r="J598" s="23">
        <v>45000000</v>
      </c>
      <c r="K598" s="23">
        <v>46012552.968156815</v>
      </c>
      <c r="L598" s="23">
        <v>49870708.812069029</v>
      </c>
      <c r="M598" s="23">
        <v>34858688.798072964</v>
      </c>
      <c r="N598" s="23">
        <v>40679487.40642941</v>
      </c>
      <c r="O598" s="23">
        <v>39685724.512730777</v>
      </c>
      <c r="P598" s="23">
        <v>40363188.298755601</v>
      </c>
      <c r="Q598" s="23">
        <v>42546502.720643505</v>
      </c>
      <c r="R598" s="23">
        <v>45304004.686174318</v>
      </c>
      <c r="S598" s="23"/>
      <c r="T598" s="23"/>
      <c r="U598" s="23"/>
      <c r="V598" s="23"/>
      <c r="W598" s="23"/>
      <c r="X598" s="23"/>
      <c r="Y598" s="23"/>
      <c r="Z598" s="23"/>
      <c r="AC598" s="23">
        <v>36463714.81000001</v>
      </c>
      <c r="AD598" s="23">
        <v>69269619.860991254</v>
      </c>
      <c r="AE598" s="23">
        <v>64587105.919792987</v>
      </c>
      <c r="AF598" s="23">
        <v>57735006.808225192</v>
      </c>
      <c r="AG598" s="23">
        <v>54915360.292394809</v>
      </c>
      <c r="AH598" s="23">
        <v>56467329.908845074</v>
      </c>
      <c r="AI598" s="23">
        <v>57858047.408728547</v>
      </c>
      <c r="AJ598" s="23"/>
    </row>
    <row r="599" spans="6:36">
      <c r="F599" s="29"/>
      <c r="G599" s="5" t="s">
        <v>505</v>
      </c>
      <c r="H599" s="5"/>
      <c r="I599" s="5"/>
      <c r="J599" s="23"/>
      <c r="K599" s="23"/>
      <c r="L599" s="23"/>
      <c r="M599" s="23"/>
      <c r="N599" s="23"/>
      <c r="O599" s="23"/>
      <c r="P599" s="23"/>
      <c r="Q599" s="23"/>
      <c r="R599" s="23"/>
      <c r="S599" s="23"/>
      <c r="T599" s="23"/>
      <c r="U599" s="23"/>
      <c r="V599" s="23"/>
      <c r="W599" s="23"/>
      <c r="X599" s="23"/>
      <c r="Y599" s="23"/>
      <c r="Z599" s="23"/>
      <c r="AC599" s="23">
        <v>0</v>
      </c>
      <c r="AD599" s="23">
        <v>0</v>
      </c>
      <c r="AE599" s="23">
        <v>0</v>
      </c>
      <c r="AF599" s="23">
        <v>0</v>
      </c>
      <c r="AG599" s="23">
        <v>0</v>
      </c>
      <c r="AH599" s="23">
        <v>0</v>
      </c>
      <c r="AI599" s="23">
        <v>0</v>
      </c>
      <c r="AJ599" s="23"/>
    </row>
    <row r="600" spans="6:36">
      <c r="F600" s="29"/>
      <c r="G600" s="5" t="s">
        <v>724</v>
      </c>
      <c r="H600" s="5"/>
      <c r="I600" s="5"/>
      <c r="J600" s="23">
        <v>7607614.6361693814</v>
      </c>
      <c r="K600" s="23">
        <v>-164607.33553489298</v>
      </c>
      <c r="L600" s="23">
        <v>21154203.73406557</v>
      </c>
      <c r="M600" s="23">
        <v>24451184.7119596</v>
      </c>
      <c r="N600" s="23">
        <v>16379461.699101418</v>
      </c>
      <c r="O600" s="23">
        <v>25361501.917637154</v>
      </c>
      <c r="P600" s="23">
        <v>14891231.711001649</v>
      </c>
      <c r="Q600" s="23">
        <v>16069301.391568258</v>
      </c>
      <c r="R600" s="23">
        <v>18017837.030918986</v>
      </c>
      <c r="S600" s="23"/>
      <c r="T600" s="23"/>
      <c r="U600" s="23"/>
      <c r="V600" s="23"/>
      <c r="W600" s="23"/>
      <c r="X600" s="23"/>
      <c r="Y600" s="23"/>
      <c r="Z600" s="23"/>
      <c r="AC600" s="23">
        <v>9596132.6400001515</v>
      </c>
      <c r="AD600" s="23">
        <v>6600000</v>
      </c>
      <c r="AE600" s="23">
        <v>16600000</v>
      </c>
      <c r="AF600" s="23">
        <v>19800000</v>
      </c>
      <c r="AG600" s="23">
        <v>13100000</v>
      </c>
      <c r="AH600" s="23">
        <v>37100000</v>
      </c>
      <c r="AI600" s="23">
        <v>43600000</v>
      </c>
      <c r="AJ600" s="23"/>
    </row>
    <row r="601" spans="6:36">
      <c r="F601" s="29"/>
      <c r="G601" s="29" t="s">
        <v>38</v>
      </c>
      <c r="H601" s="5"/>
      <c r="I601" s="5"/>
      <c r="J601" s="30">
        <v>817681027.64155996</v>
      </c>
      <c r="K601" s="30">
        <v>852437433.96931362</v>
      </c>
      <c r="L601" s="30">
        <v>898516568.40118086</v>
      </c>
      <c r="M601" s="30">
        <v>901914102.97341025</v>
      </c>
      <c r="N601" s="30">
        <v>937135703.40132058</v>
      </c>
      <c r="O601" s="30">
        <v>972308267.59922242</v>
      </c>
      <c r="P601" s="30">
        <v>999674247.80465174</v>
      </c>
      <c r="Q601" s="30">
        <v>1048272773.6890358</v>
      </c>
      <c r="R601" s="30">
        <v>1086932947.6357865</v>
      </c>
      <c r="S601" s="30"/>
      <c r="T601" s="30"/>
      <c r="U601" s="30"/>
      <c r="V601" s="30"/>
      <c r="W601" s="30"/>
      <c r="X601" s="30"/>
      <c r="Y601" s="30"/>
      <c r="Z601" s="30"/>
      <c r="AC601" s="30">
        <v>1395885553.3652606</v>
      </c>
      <c r="AD601" s="30">
        <v>1337365791.934725</v>
      </c>
      <c r="AE601" s="30">
        <v>1330365300.2882323</v>
      </c>
      <c r="AF601" s="30">
        <v>1328316985.4079564</v>
      </c>
      <c r="AG601" s="30">
        <v>1361586451.0653627</v>
      </c>
      <c r="AH601" s="30">
        <v>1423904918.3903909</v>
      </c>
      <c r="AI601" s="30">
        <v>1483986189.8401062</v>
      </c>
      <c r="AJ601" s="30"/>
    </row>
    <row r="602" spans="6:36">
      <c r="F602" s="29" t="s">
        <v>1846</v>
      </c>
      <c r="G602" s="5"/>
      <c r="H602" s="5"/>
      <c r="I602" s="5"/>
      <c r="J602" s="20"/>
      <c r="K602" s="20"/>
      <c r="L602" s="20"/>
      <c r="M602" s="20"/>
      <c r="N602" s="20"/>
      <c r="O602" s="20"/>
      <c r="P602" s="20"/>
      <c r="Q602" s="20"/>
      <c r="R602" s="20"/>
      <c r="AJ602" s="20"/>
    </row>
    <row r="603" spans="6:36">
      <c r="F603" s="29"/>
      <c r="G603" s="5" t="s">
        <v>1847</v>
      </c>
      <c r="H603" s="5"/>
      <c r="I603" s="5"/>
      <c r="J603" s="23">
        <v>159391088.6641106</v>
      </c>
      <c r="K603" s="23">
        <v>151045675.28610483</v>
      </c>
      <c r="L603" s="23">
        <v>143423158.8747355</v>
      </c>
      <c r="M603" s="23">
        <v>147298557.97543582</v>
      </c>
      <c r="N603" s="23">
        <v>159251574.41069937</v>
      </c>
      <c r="O603" s="23">
        <v>172356851.95774296</v>
      </c>
      <c r="P603" s="23">
        <v>177493308.02383256</v>
      </c>
      <c r="Q603" s="23">
        <v>170803183.46261945</v>
      </c>
      <c r="R603" s="23">
        <v>168570578.00142488</v>
      </c>
      <c r="S603" s="23"/>
      <c r="T603" s="23"/>
      <c r="U603" s="23"/>
      <c r="V603" s="23"/>
      <c r="W603" s="23"/>
      <c r="X603" s="23"/>
      <c r="Y603" s="23"/>
      <c r="Z603" s="23"/>
      <c r="AC603" s="23">
        <v>174521067.17971775</v>
      </c>
      <c r="AD603" s="23">
        <v>186923440.65476567</v>
      </c>
      <c r="AE603" s="23">
        <v>205454172.66665226</v>
      </c>
      <c r="AF603" s="23">
        <v>227983289.52336487</v>
      </c>
      <c r="AG603" s="23">
        <v>246928654.97712895</v>
      </c>
      <c r="AH603" s="23">
        <v>267170565.77575865</v>
      </c>
      <c r="AI603" s="23">
        <v>297899703.90682352</v>
      </c>
      <c r="AJ603" s="23"/>
    </row>
    <row r="604" spans="6:36">
      <c r="F604" s="19"/>
      <c r="G604" s="28" t="s">
        <v>1848</v>
      </c>
      <c r="J604" s="23">
        <v>36265301.33797095</v>
      </c>
      <c r="K604" s="23">
        <v>28600055.347934935</v>
      </c>
      <c r="L604" s="23">
        <v>29339304.426364001</v>
      </c>
      <c r="M604" s="23">
        <v>28718307.024388984</v>
      </c>
      <c r="N604" s="23">
        <v>28604915.634990565</v>
      </c>
      <c r="O604" s="23">
        <v>29380712.896611974</v>
      </c>
      <c r="P604" s="23">
        <v>27783712.095330119</v>
      </c>
      <c r="Q604" s="23">
        <v>27952656.742394779</v>
      </c>
      <c r="R604" s="23">
        <v>28636675.116461065</v>
      </c>
      <c r="S604" s="23"/>
      <c r="T604" s="23"/>
      <c r="U604" s="23"/>
      <c r="V604" s="23"/>
      <c r="W604" s="23"/>
      <c r="X604" s="23"/>
      <c r="Y604" s="23"/>
      <c r="Z604" s="23"/>
      <c r="AC604" s="23">
        <v>26409500</v>
      </c>
      <c r="AD604" s="23">
        <v>26565700</v>
      </c>
      <c r="AE604" s="23">
        <v>27644213</v>
      </c>
      <c r="AF604" s="23">
        <v>26923400</v>
      </c>
      <c r="AG604" s="23">
        <v>27605200</v>
      </c>
      <c r="AH604" s="23">
        <v>28571800</v>
      </c>
      <c r="AI604" s="23">
        <v>29814800</v>
      </c>
      <c r="AJ604" s="23"/>
    </row>
    <row r="605" spans="6:36">
      <c r="F605" s="19"/>
      <c r="G605" s="19" t="s">
        <v>38</v>
      </c>
      <c r="J605" s="30">
        <v>195656390.00208154</v>
      </c>
      <c r="K605" s="30">
        <v>179645730.63403976</v>
      </c>
      <c r="L605" s="30">
        <v>172762463.30109951</v>
      </c>
      <c r="M605" s="30">
        <v>176016864.99982482</v>
      </c>
      <c r="N605" s="30">
        <v>187856490.04568994</v>
      </c>
      <c r="O605" s="30">
        <v>201737564.85435492</v>
      </c>
      <c r="P605" s="30">
        <v>205277020.11916268</v>
      </c>
      <c r="Q605" s="30">
        <v>198755840.20501423</v>
      </c>
      <c r="R605" s="30">
        <v>197207253.11788595</v>
      </c>
      <c r="S605" s="30"/>
      <c r="T605" s="30"/>
      <c r="U605" s="30"/>
      <c r="V605" s="30"/>
      <c r="W605" s="30"/>
      <c r="X605" s="30"/>
      <c r="Y605" s="30"/>
      <c r="Z605" s="30"/>
      <c r="AC605" s="30">
        <v>200930567.17971775</v>
      </c>
      <c r="AD605" s="30">
        <v>213489140.65476567</v>
      </c>
      <c r="AE605" s="30">
        <v>233098385.66665226</v>
      </c>
      <c r="AF605" s="30">
        <v>254906689.52336487</v>
      </c>
      <c r="AG605" s="30">
        <v>274533854.97712898</v>
      </c>
      <c r="AH605" s="30">
        <v>295742365.77575862</v>
      </c>
      <c r="AI605" s="30">
        <v>327714503.90682352</v>
      </c>
      <c r="AJ605" s="30"/>
    </row>
    <row r="606" spans="6:36">
      <c r="F606" s="19" t="s">
        <v>1849</v>
      </c>
      <c r="J606" s="30">
        <v>1013337417.6436415</v>
      </c>
      <c r="K606" s="30">
        <v>1032083164.6033534</v>
      </c>
      <c r="L606" s="30">
        <v>1071279031.7022804</v>
      </c>
      <c r="M606" s="30">
        <v>1077930967.9732351</v>
      </c>
      <c r="N606" s="30">
        <v>1124992193.4470105</v>
      </c>
      <c r="O606" s="30">
        <v>1174045832.4535773</v>
      </c>
      <c r="P606" s="30">
        <v>1204951267.9238143</v>
      </c>
      <c r="Q606" s="30">
        <v>1247028613.8940501</v>
      </c>
      <c r="R606" s="30">
        <v>1284140200.7536726</v>
      </c>
      <c r="S606" s="30"/>
      <c r="T606" s="30"/>
      <c r="U606" s="30"/>
      <c r="V606" s="30"/>
      <c r="W606" s="30"/>
      <c r="X606" s="30"/>
      <c r="Y606" s="30"/>
      <c r="Z606" s="30"/>
      <c r="AC606" s="30">
        <v>1596816120.5449784</v>
      </c>
      <c r="AD606" s="30">
        <v>1550854932.5894907</v>
      </c>
      <c r="AE606" s="30">
        <v>1563463685.9548845</v>
      </c>
      <c r="AF606" s="30">
        <v>1583223674.9313211</v>
      </c>
      <c r="AG606" s="30">
        <v>1636120306.0424917</v>
      </c>
      <c r="AH606" s="30">
        <v>1719647284.1661496</v>
      </c>
      <c r="AI606" s="30">
        <v>1811700693.7469296</v>
      </c>
      <c r="AJ606" s="30"/>
    </row>
    <row r="607" spans="6:36">
      <c r="F607" s="19" t="s">
        <v>1850</v>
      </c>
      <c r="J607" s="1390">
        <v>0.80691881440927149</v>
      </c>
      <c r="K607" s="1390">
        <v>0.82593870649650547</v>
      </c>
      <c r="L607" s="1390">
        <v>0.83873252608465876</v>
      </c>
      <c r="M607" s="1390">
        <v>0.83670859245209539</v>
      </c>
      <c r="N607" s="1390">
        <v>0.83301529455942991</v>
      </c>
      <c r="O607" s="1390">
        <v>0.82816891872717269</v>
      </c>
      <c r="P607" s="1390">
        <v>0.82963873678238942</v>
      </c>
      <c r="Q607" s="1390">
        <v>0.84061645579697897</v>
      </c>
      <c r="R607" s="1390">
        <v>0.8464285651970529</v>
      </c>
      <c r="S607" s="1390"/>
      <c r="T607" s="1390"/>
      <c r="U607" s="1390"/>
      <c r="V607" s="1390"/>
      <c r="W607" s="1390"/>
      <c r="X607" s="1390"/>
      <c r="Y607" s="1390"/>
      <c r="Z607" s="1390"/>
      <c r="AC607" s="1390">
        <v>0.8741679993115663</v>
      </c>
      <c r="AD607" s="1390">
        <v>0.86234099903960781</v>
      </c>
      <c r="AE607" s="1390">
        <v>0.85090898639945867</v>
      </c>
      <c r="AF607" s="1390">
        <v>0.83899515048976103</v>
      </c>
      <c r="AG607" s="1390">
        <v>0.83220435932295123</v>
      </c>
      <c r="AH607" s="1390">
        <v>0.82802149690879012</v>
      </c>
      <c r="AI607" s="1390">
        <v>0.81911222696004515</v>
      </c>
      <c r="AJ607" s="1390"/>
    </row>
    <row r="608" spans="6:36">
      <c r="F608" s="19"/>
      <c r="J608" s="23"/>
      <c r="K608" s="23"/>
      <c r="L608" s="23"/>
      <c r="M608" s="23"/>
      <c r="N608" s="23"/>
      <c r="O608" s="23"/>
      <c r="P608" s="23"/>
      <c r="Q608" s="23"/>
      <c r="R608" s="23"/>
      <c r="S608" s="23"/>
      <c r="T608" s="23"/>
      <c r="U608" s="23"/>
      <c r="V608" s="23"/>
      <c r="W608" s="23"/>
      <c r="X608" s="23"/>
      <c r="Y608" s="23"/>
      <c r="Z608" s="23"/>
      <c r="AC608" s="23"/>
      <c r="AD608" s="23"/>
      <c r="AE608" s="23"/>
      <c r="AF608" s="23"/>
      <c r="AG608" s="23"/>
      <c r="AH608" s="23"/>
      <c r="AI608" s="23"/>
      <c r="AJ608" s="23"/>
    </row>
    <row r="609" spans="2:36">
      <c r="F609" s="19" t="s">
        <v>1851</v>
      </c>
      <c r="J609" s="23"/>
      <c r="K609" s="23"/>
      <c r="L609" s="23"/>
      <c r="M609" s="23"/>
      <c r="N609" s="23"/>
      <c r="O609" s="23"/>
      <c r="P609" s="23"/>
      <c r="Q609" s="23"/>
      <c r="R609" s="23"/>
      <c r="S609" s="23"/>
      <c r="T609" s="23"/>
      <c r="U609" s="23"/>
      <c r="V609" s="23"/>
      <c r="W609" s="23"/>
      <c r="X609" s="23"/>
      <c r="Y609" s="23"/>
      <c r="Z609" s="23"/>
      <c r="AC609" s="23"/>
      <c r="AD609" s="23"/>
      <c r="AE609" s="23"/>
      <c r="AF609" s="23"/>
      <c r="AG609" s="23"/>
      <c r="AH609" s="23"/>
      <c r="AI609" s="23"/>
      <c r="AJ609" s="23"/>
    </row>
    <row r="610" spans="2:36">
      <c r="F610" s="19"/>
      <c r="G610" s="28" t="s">
        <v>1225</v>
      </c>
      <c r="J610" s="23">
        <v>-36494101.995729528</v>
      </c>
      <c r="K610" s="23">
        <v>-29060214.405579127</v>
      </c>
      <c r="L610" s="23">
        <v>-25753282.705235429</v>
      </c>
      <c r="M610" s="23">
        <v>-31903476.431595225</v>
      </c>
      <c r="N610" s="23">
        <v>-32272911.950729236</v>
      </c>
      <c r="O610" s="23">
        <v>-32942002.309789434</v>
      </c>
      <c r="P610" s="23">
        <v>-33894739.553123847</v>
      </c>
      <c r="Q610" s="23">
        <v>-35310453.637954079</v>
      </c>
      <c r="R610" s="23">
        <v>-37066034.050894693</v>
      </c>
      <c r="S610" s="23"/>
      <c r="T610" s="23"/>
      <c r="U610" s="23"/>
      <c r="V610" s="23"/>
      <c r="W610" s="23"/>
      <c r="X610" s="23"/>
      <c r="Y610" s="23"/>
      <c r="Z610" s="23"/>
      <c r="AC610" s="23">
        <v>-12501871.137259366</v>
      </c>
      <c r="AD610" s="23">
        <v>-13403888.810297132</v>
      </c>
      <c r="AE610" s="23">
        <v>-23492440.559918929</v>
      </c>
      <c r="AF610" s="23">
        <v>-29796685.134594265</v>
      </c>
      <c r="AG610" s="23">
        <v>-30062070.437033128</v>
      </c>
      <c r="AH610" s="23">
        <v>-30533180.009621818</v>
      </c>
      <c r="AI610" s="23">
        <v>-31173866.014685582</v>
      </c>
      <c r="AJ610" s="23"/>
    </row>
    <row r="611" spans="2:36">
      <c r="F611" s="19"/>
      <c r="G611" s="231" t="s">
        <v>1852</v>
      </c>
      <c r="J611" s="23"/>
      <c r="K611" s="23"/>
      <c r="L611" s="23"/>
      <c r="M611" s="23"/>
      <c r="N611" s="23"/>
      <c r="O611" s="23"/>
      <c r="P611" s="23"/>
      <c r="Q611" s="23"/>
      <c r="R611" s="23"/>
      <c r="S611" s="23"/>
      <c r="T611" s="23"/>
      <c r="U611" s="23"/>
      <c r="V611" s="23"/>
      <c r="W611" s="23"/>
      <c r="X611" s="23"/>
      <c r="Y611" s="23"/>
      <c r="Z611" s="23"/>
      <c r="AC611" s="23">
        <v>-6052353.29</v>
      </c>
      <c r="AD611" s="23">
        <v>-40745606.288363829</v>
      </c>
      <c r="AE611" s="23">
        <v>-48215744.15048559</v>
      </c>
      <c r="AF611" s="23">
        <v>-56547914.133412182</v>
      </c>
      <c r="AG611" s="23">
        <v>-70154299.410305545</v>
      </c>
      <c r="AH611" s="23">
        <v>-83882192.630897164</v>
      </c>
      <c r="AI611" s="23">
        <v>-89590281.521045551</v>
      </c>
      <c r="AJ611" s="23"/>
    </row>
    <row r="612" spans="2:36">
      <c r="F612" s="19"/>
      <c r="G612" s="19" t="s">
        <v>38</v>
      </c>
      <c r="J612" s="30">
        <v>-38900444.038129531</v>
      </c>
      <c r="K612" s="30">
        <v>-31506716.369827129</v>
      </c>
      <c r="L612" s="30">
        <v>-28240747.78976839</v>
      </c>
      <c r="M612" s="30">
        <v>-34416750.758818842</v>
      </c>
      <c r="N612" s="30">
        <v>-34826707.828297332</v>
      </c>
      <c r="O612" s="30">
        <v>-35539268.578308888</v>
      </c>
      <c r="P612" s="30">
        <v>-36536345.620413691</v>
      </c>
      <c r="Q612" s="30">
        <v>-37997286.299989715</v>
      </c>
      <c r="R612" s="30">
        <v>-39798997.839571044</v>
      </c>
      <c r="S612" s="30"/>
      <c r="T612" s="30"/>
      <c r="U612" s="30"/>
      <c r="V612" s="30"/>
      <c r="W612" s="30"/>
      <c r="X612" s="30"/>
      <c r="Y612" s="30"/>
      <c r="Z612" s="30"/>
      <c r="AC612" s="30">
        <v>-18554224.427259367</v>
      </c>
      <c r="AD612" s="30">
        <v>-54149495.098660961</v>
      </c>
      <c r="AE612" s="30">
        <v>-71708184.710404515</v>
      </c>
      <c r="AF612" s="30">
        <v>-86344599.268006444</v>
      </c>
      <c r="AG612" s="30">
        <v>-100216369.84733868</v>
      </c>
      <c r="AH612" s="30">
        <v>-114415372.64051898</v>
      </c>
      <c r="AI612" s="30">
        <v>-120764147.53573114</v>
      </c>
      <c r="AJ612" s="30"/>
    </row>
    <row r="613" spans="2:36">
      <c r="F613" s="19"/>
      <c r="G613" s="19"/>
      <c r="J613" s="30"/>
      <c r="K613" s="30"/>
      <c r="L613" s="30"/>
      <c r="M613" s="30"/>
      <c r="N613" s="30"/>
      <c r="O613" s="30"/>
      <c r="P613" s="30"/>
      <c r="Q613" s="30"/>
      <c r="R613" s="30"/>
      <c r="S613" s="30"/>
      <c r="T613" s="30"/>
      <c r="U613" s="30"/>
      <c r="V613" s="30"/>
      <c r="W613" s="30"/>
      <c r="X613" s="30"/>
      <c r="Y613" s="30"/>
      <c r="Z613" s="30"/>
      <c r="AA613" s="30"/>
      <c r="AB613" s="30"/>
      <c r="AC613" s="30"/>
      <c r="AD613" s="30"/>
      <c r="AE613" s="30"/>
      <c r="AF613" s="30"/>
      <c r="AG613" s="30"/>
      <c r="AH613" s="30"/>
      <c r="AI613" s="30"/>
      <c r="AJ613" s="30"/>
    </row>
    <row r="614" spans="2:36">
      <c r="F614" s="19" t="s">
        <v>1853</v>
      </c>
      <c r="J614" s="30">
        <v>974436973.6055119</v>
      </c>
      <c r="K614" s="30">
        <v>1000576448.2335262</v>
      </c>
      <c r="L614" s="30">
        <v>1043038283.9125121</v>
      </c>
      <c r="M614" s="30">
        <v>1043514217.2144163</v>
      </c>
      <c r="N614" s="30">
        <v>1090165485.6187131</v>
      </c>
      <c r="O614" s="30">
        <v>1138506563.8752685</v>
      </c>
      <c r="P614" s="30">
        <v>1168414922.3034005</v>
      </c>
      <c r="Q614" s="30">
        <v>1209031327.5940604</v>
      </c>
      <c r="R614" s="30">
        <v>1244341202.9141016</v>
      </c>
      <c r="S614" s="30"/>
      <c r="T614" s="30"/>
      <c r="U614" s="30"/>
      <c r="V614" s="30"/>
      <c r="W614" s="30"/>
      <c r="X614" s="30"/>
      <c r="Y614" s="30">
        <v>0</v>
      </c>
      <c r="Z614" s="30">
        <v>0</v>
      </c>
      <c r="AA614" s="30">
        <v>0</v>
      </c>
      <c r="AB614" s="30">
        <v>0</v>
      </c>
      <c r="AC614" s="30">
        <v>1578261896.1177189</v>
      </c>
      <c r="AD614" s="30">
        <v>1496705437.4908297</v>
      </c>
      <c r="AE614" s="30">
        <v>1491755501.2444801</v>
      </c>
      <c r="AF614" s="30">
        <v>1496879075.6633148</v>
      </c>
      <c r="AG614" s="30">
        <v>1535903936.195153</v>
      </c>
      <c r="AH614" s="30">
        <v>1605231911.5256307</v>
      </c>
      <c r="AI614" s="30">
        <v>1690936546.2111986</v>
      </c>
      <c r="AJ614" s="30"/>
    </row>
    <row r="615" spans="2:36">
      <c r="J615" s="20"/>
      <c r="K615" s="20"/>
      <c r="L615" s="20"/>
      <c r="M615" s="20"/>
      <c r="N615" s="20"/>
      <c r="O615" s="20"/>
      <c r="P615" s="20"/>
      <c r="Q615" s="20"/>
      <c r="R615" s="20"/>
      <c r="AJ615" s="20"/>
    </row>
    <row r="616" spans="2:36">
      <c r="B616" s="171">
        <v>0</v>
      </c>
      <c r="F616" s="28" t="s">
        <v>42</v>
      </c>
      <c r="J616" s="23">
        <v>0</v>
      </c>
      <c r="K616" s="23">
        <v>0</v>
      </c>
      <c r="L616" s="23">
        <v>0</v>
      </c>
      <c r="M616" s="23">
        <v>0</v>
      </c>
      <c r="N616" s="23">
        <v>0</v>
      </c>
      <c r="O616" s="23">
        <v>0</v>
      </c>
      <c r="P616" s="23">
        <v>0</v>
      </c>
      <c r="Q616" s="23">
        <v>0</v>
      </c>
      <c r="R616" s="23">
        <v>0</v>
      </c>
      <c r="S616" s="23"/>
      <c r="T616" s="23"/>
      <c r="U616" s="23"/>
      <c r="V616" s="23"/>
      <c r="W616" s="23"/>
      <c r="X616" s="23">
        <v>0</v>
      </c>
      <c r="Y616" s="23">
        <v>0</v>
      </c>
      <c r="Z616" s="23">
        <v>0</v>
      </c>
      <c r="AA616" s="23">
        <v>0</v>
      </c>
      <c r="AB616" s="23">
        <v>0</v>
      </c>
      <c r="AC616" s="23">
        <v>0</v>
      </c>
      <c r="AD616" s="23">
        <v>0</v>
      </c>
      <c r="AE616" s="23">
        <v>0</v>
      </c>
      <c r="AF616" s="23">
        <v>0</v>
      </c>
      <c r="AG616" s="23">
        <v>0</v>
      </c>
      <c r="AH616" s="23">
        <v>0</v>
      </c>
      <c r="AI616" s="23">
        <v>0</v>
      </c>
      <c r="AJ616" s="23"/>
    </row>
    <row r="617" spans="2:36">
      <c r="J617" s="20"/>
      <c r="K617" s="20"/>
      <c r="L617" s="20"/>
      <c r="M617" s="20"/>
      <c r="N617" s="20"/>
      <c r="O617" s="20"/>
      <c r="P617" s="20"/>
      <c r="Q617" s="20"/>
      <c r="R617" s="20"/>
    </row>
    <row r="618" spans="2:36">
      <c r="J618" s="20"/>
      <c r="K618" s="20"/>
      <c r="L618" s="20"/>
      <c r="M618" s="20"/>
      <c r="N618" s="20"/>
      <c r="O618" s="20"/>
      <c r="P618" s="20"/>
      <c r="Q618" s="20"/>
      <c r="R618" s="20"/>
    </row>
    <row r="619" spans="2:36">
      <c r="J619" s="20"/>
      <c r="K619" s="20"/>
      <c r="L619" s="20"/>
      <c r="M619" s="20"/>
      <c r="N619" s="20"/>
      <c r="O619" s="20"/>
      <c r="P619" s="20"/>
      <c r="Q619" s="20"/>
      <c r="R619" s="20"/>
      <c r="X619" s="114">
        <v>2013</v>
      </c>
    </row>
    <row r="620" spans="2:36">
      <c r="F620" s="654" t="s">
        <v>25</v>
      </c>
      <c r="G620" s="545"/>
      <c r="H620" s="545"/>
      <c r="I620" s="545"/>
      <c r="J620" s="1391" t="s">
        <v>1854</v>
      </c>
      <c r="K620" s="1391" t="s">
        <v>1855</v>
      </c>
      <c r="L620" s="1391" t="s">
        <v>1855</v>
      </c>
      <c r="M620" s="1391" t="s">
        <v>1855</v>
      </c>
      <c r="N620" s="545"/>
      <c r="O620" s="545"/>
      <c r="P620" s="545"/>
      <c r="Q620" s="545"/>
      <c r="R620" s="545"/>
      <c r="S620" s="94"/>
      <c r="X620" s="114">
        <v>2018</v>
      </c>
      <c r="Y620" s="1391" t="s">
        <v>1855</v>
      </c>
      <c r="Z620" s="1391" t="s">
        <v>1855</v>
      </c>
    </row>
    <row r="621" spans="2:36">
      <c r="F621" s="19" t="s">
        <v>1842</v>
      </c>
      <c r="J621" s="20"/>
      <c r="K621" s="20"/>
      <c r="L621" s="79"/>
      <c r="M621" s="20"/>
      <c r="N621" s="20"/>
      <c r="O621" s="20"/>
      <c r="P621" s="20"/>
      <c r="Q621" s="20"/>
      <c r="R621" s="20"/>
      <c r="Y621" s="79"/>
    </row>
    <row r="622" spans="2:36">
      <c r="F622" s="19"/>
      <c r="G622" s="28" t="s">
        <v>1843</v>
      </c>
      <c r="J622" s="23">
        <v>51055616.589303315</v>
      </c>
      <c r="K622" s="1392">
        <v>0.17022010258014209</v>
      </c>
      <c r="L622" s="79"/>
      <c r="M622" s="20"/>
      <c r="N622" s="20"/>
      <c r="O622" s="20"/>
      <c r="P622" s="20"/>
      <c r="Q622" s="20"/>
      <c r="R622" s="20"/>
      <c r="X622" s="23" t="e">
        <v>#REF!</v>
      </c>
      <c r="Y622" s="79"/>
    </row>
    <row r="623" spans="2:36">
      <c r="F623" s="19"/>
      <c r="G623" s="28" t="s">
        <v>1844</v>
      </c>
      <c r="J623" s="23">
        <v>67056399.340013176</v>
      </c>
      <c r="K623" s="1392">
        <v>0.22356692440187748</v>
      </c>
      <c r="L623" s="79"/>
      <c r="M623" s="20"/>
      <c r="N623" s="20"/>
      <c r="O623" s="20"/>
      <c r="P623" s="20"/>
      <c r="Q623" s="20"/>
      <c r="R623" s="20"/>
      <c r="X623" s="23" t="e">
        <v>#REF!</v>
      </c>
      <c r="Y623" s="79"/>
    </row>
    <row r="624" spans="2:36">
      <c r="F624" s="19"/>
      <c r="G624" s="28" t="s">
        <v>1856</v>
      </c>
      <c r="J624" s="23">
        <v>114625758.28194064</v>
      </c>
      <c r="K624" s="1392">
        <v>0.38216379776650067</v>
      </c>
      <c r="L624" s="79"/>
      <c r="M624" s="20"/>
      <c r="N624" s="20"/>
      <c r="O624" s="20"/>
      <c r="P624" s="20"/>
      <c r="Q624" s="20"/>
      <c r="R624" s="20"/>
      <c r="X624" s="23" t="e">
        <v>#REF!</v>
      </c>
      <c r="Y624" s="79"/>
    </row>
    <row r="625" spans="6:26">
      <c r="F625" s="19"/>
      <c r="G625" s="28" t="s">
        <v>670</v>
      </c>
      <c r="J625" s="23">
        <v>50537610</v>
      </c>
      <c r="K625" s="1392">
        <v>0.16849306174391657</v>
      </c>
      <c r="L625" s="79"/>
      <c r="M625" s="20"/>
      <c r="N625" s="20"/>
      <c r="O625" s="20"/>
      <c r="P625" s="20"/>
      <c r="Q625" s="20"/>
      <c r="R625" s="20"/>
      <c r="X625" s="23" t="e">
        <v>#REF!</v>
      </c>
      <c r="Y625" s="79"/>
    </row>
    <row r="626" spans="6:26">
      <c r="F626" s="19"/>
      <c r="G626" s="28" t="s">
        <v>32</v>
      </c>
      <c r="J626" s="23">
        <v>5216681.2192139626</v>
      </c>
      <c r="K626" s="1392">
        <v>1.7392484345170819E-2</v>
      </c>
      <c r="L626" s="79"/>
      <c r="M626" s="20"/>
      <c r="N626" s="20"/>
      <c r="O626" s="20"/>
      <c r="P626" s="20"/>
      <c r="Q626" s="20"/>
      <c r="R626" s="20"/>
      <c r="X626" s="23" t="e">
        <v>#REF!</v>
      </c>
      <c r="Y626" s="79"/>
    </row>
    <row r="627" spans="6:26">
      <c r="F627" s="19"/>
      <c r="G627" s="28" t="s">
        <v>724</v>
      </c>
      <c r="J627" s="23">
        <v>11446753.871236198</v>
      </c>
      <c r="K627" s="1392">
        <v>3.8163629162392458E-2</v>
      </c>
      <c r="L627" s="79"/>
      <c r="M627" s="20"/>
      <c r="N627" s="20"/>
      <c r="O627" s="20"/>
      <c r="P627" s="20"/>
      <c r="Q627" s="20"/>
      <c r="R627" s="20"/>
      <c r="X627" s="23" t="e">
        <v>#REF!</v>
      </c>
      <c r="Y627" s="79"/>
    </row>
    <row r="628" spans="6:26">
      <c r="F628" s="19"/>
      <c r="G628" s="19" t="s">
        <v>38</v>
      </c>
      <c r="J628" s="30">
        <v>299938819.30170727</v>
      </c>
      <c r="K628" s="1390">
        <v>1</v>
      </c>
      <c r="L628" s="1393">
        <v>0.99845143220259547</v>
      </c>
      <c r="M628" s="20"/>
      <c r="N628" s="20"/>
      <c r="O628" s="20"/>
      <c r="P628" s="20"/>
      <c r="Q628" s="20"/>
      <c r="R628" s="20"/>
      <c r="X628" s="30" t="e">
        <v>#REF!</v>
      </c>
      <c r="Y628" s="1393" t="e">
        <v>#DIV/0!</v>
      </c>
    </row>
    <row r="629" spans="6:26">
      <c r="F629" s="19" t="s">
        <v>1846</v>
      </c>
      <c r="J629" s="20"/>
      <c r="K629" s="1392"/>
      <c r="L629" s="79"/>
      <c r="M629" s="20"/>
      <c r="N629" s="20"/>
      <c r="O629" s="20"/>
      <c r="P629" s="20"/>
      <c r="Q629" s="20"/>
      <c r="R629" s="20"/>
      <c r="Y629" s="79"/>
    </row>
    <row r="630" spans="6:26">
      <c r="F630" s="19"/>
      <c r="G630" s="28" t="s">
        <v>1847</v>
      </c>
      <c r="J630" s="23">
        <v>8821875.5078964531</v>
      </c>
      <c r="K630" s="1392">
        <v>18.963782590459548</v>
      </c>
      <c r="L630" s="79"/>
      <c r="M630" s="20"/>
      <c r="N630" s="20"/>
      <c r="O630" s="20"/>
      <c r="P630" s="20"/>
      <c r="Q630" s="20"/>
      <c r="R630" s="20"/>
      <c r="X630" s="23" t="e">
        <v>#REF!</v>
      </c>
      <c r="Y630" s="79"/>
    </row>
    <row r="631" spans="6:26">
      <c r="F631" s="19"/>
      <c r="G631" s="28" t="s">
        <v>1848</v>
      </c>
      <c r="J631" s="23">
        <v>-8356679.5236135162</v>
      </c>
      <c r="K631" s="1392">
        <v>-17.963782590459548</v>
      </c>
      <c r="L631" s="79"/>
      <c r="M631" s="20"/>
      <c r="N631" s="20"/>
      <c r="O631" s="20"/>
      <c r="P631" s="20"/>
      <c r="Q631" s="20"/>
      <c r="R631" s="20"/>
      <c r="X631" s="23" t="e">
        <v>#REF!</v>
      </c>
      <c r="Y631" s="79"/>
    </row>
    <row r="632" spans="6:26">
      <c r="F632" s="19"/>
      <c r="G632" s="19" t="s">
        <v>38</v>
      </c>
      <c r="J632" s="30">
        <v>465195.9842829369</v>
      </c>
      <c r="K632" s="1390">
        <v>1</v>
      </c>
      <c r="L632" s="1393">
        <v>1.5485677974046443E-3</v>
      </c>
      <c r="M632" s="20"/>
      <c r="N632" s="20"/>
      <c r="O632" s="20"/>
      <c r="P632" s="20"/>
      <c r="Q632" s="20"/>
      <c r="R632" s="20"/>
      <c r="X632" s="30" t="e">
        <v>#REF!</v>
      </c>
      <c r="Y632" s="1393" t="e">
        <v>#DIV/0!</v>
      </c>
    </row>
    <row r="633" spans="6:26">
      <c r="F633" s="19" t="s">
        <v>1849</v>
      </c>
      <c r="J633" s="30">
        <v>300404015.28599018</v>
      </c>
      <c r="K633" s="1390"/>
      <c r="L633" s="1394">
        <v>1</v>
      </c>
      <c r="M633" s="1393">
        <v>1.0116030563397951</v>
      </c>
      <c r="N633" s="20"/>
      <c r="O633" s="20"/>
      <c r="P633" s="20"/>
      <c r="Q633" s="20"/>
      <c r="R633" s="20"/>
      <c r="X633" s="30" t="e">
        <v>#REF!</v>
      </c>
      <c r="Y633" s="1395" t="e">
        <v>#DIV/0!</v>
      </c>
      <c r="Z633" s="1393" t="e">
        <v>#DIV/0!</v>
      </c>
    </row>
    <row r="634" spans="6:26">
      <c r="F634" s="19"/>
      <c r="J634" s="30"/>
      <c r="K634" s="1392"/>
      <c r="L634" s="79"/>
      <c r="M634" s="20"/>
      <c r="N634" s="20"/>
      <c r="O634" s="20"/>
      <c r="P634" s="20"/>
      <c r="Q634" s="20"/>
      <c r="R634" s="20"/>
      <c r="X634" s="30"/>
      <c r="Y634" s="79"/>
    </row>
    <row r="635" spans="6:26">
      <c r="F635" s="19" t="s">
        <v>1851</v>
      </c>
      <c r="J635" s="20"/>
      <c r="K635" s="1392"/>
      <c r="L635" s="79"/>
      <c r="M635" s="20"/>
      <c r="N635" s="20"/>
      <c r="O635" s="20"/>
      <c r="P635" s="20"/>
      <c r="Q635" s="20"/>
      <c r="R635" s="20"/>
      <c r="Y635" s="79"/>
    </row>
    <row r="636" spans="6:26">
      <c r="G636" s="28" t="s">
        <v>1225</v>
      </c>
      <c r="J636" s="23">
        <v>-3071949.4383810684</v>
      </c>
      <c r="K636" s="1392">
        <v>0.89155073386515804</v>
      </c>
      <c r="L636" s="79"/>
      <c r="M636" s="20"/>
      <c r="N636" s="20"/>
      <c r="O636" s="20"/>
      <c r="P636" s="20"/>
      <c r="Q636" s="20"/>
      <c r="R636" s="20"/>
      <c r="X636" s="23" t="e">
        <v>#REF!</v>
      </c>
      <c r="Y636" s="79"/>
    </row>
    <row r="637" spans="6:26">
      <c r="F637" s="19"/>
      <c r="G637" s="28" t="s">
        <v>699</v>
      </c>
      <c r="J637" s="23">
        <v>-373675.49544987967</v>
      </c>
      <c r="K637" s="1392">
        <v>0.10844926613484195</v>
      </c>
      <c r="L637" s="79"/>
      <c r="M637" s="20"/>
      <c r="N637" s="20"/>
      <c r="O637" s="20"/>
      <c r="P637" s="20"/>
      <c r="Q637" s="20"/>
      <c r="R637" s="20"/>
      <c r="X637" s="23" t="e">
        <v>#REF!</v>
      </c>
      <c r="Y637" s="79"/>
    </row>
    <row r="638" spans="6:26">
      <c r="F638" s="19"/>
      <c r="G638" s="19" t="s">
        <v>38</v>
      </c>
      <c r="J638" s="30">
        <v>-3445624.9338309481</v>
      </c>
      <c r="K638" s="1390">
        <v>1</v>
      </c>
      <c r="L638" s="79"/>
      <c r="M638" s="1393">
        <v>-1.1603056339795029E-2</v>
      </c>
      <c r="N638" s="20"/>
      <c r="O638" s="20"/>
      <c r="P638" s="20"/>
      <c r="Q638" s="20"/>
      <c r="R638" s="20"/>
      <c r="X638" s="30" t="e">
        <v>#REF!</v>
      </c>
      <c r="Y638" s="79"/>
      <c r="Z638" s="1393" t="e">
        <v>#DIV/0!</v>
      </c>
    </row>
    <row r="639" spans="6:26">
      <c r="F639" s="19"/>
      <c r="J639" s="20"/>
      <c r="K639" s="1392"/>
      <c r="L639" s="79"/>
      <c r="M639" s="20"/>
      <c r="N639" s="20"/>
      <c r="O639" s="20"/>
      <c r="P639" s="20"/>
      <c r="Q639" s="20"/>
      <c r="R639" s="20"/>
      <c r="Y639" s="79"/>
    </row>
    <row r="640" spans="6:26">
      <c r="F640" s="19" t="s">
        <v>1853</v>
      </c>
      <c r="J640" s="30">
        <v>296958390.3521592</v>
      </c>
      <c r="K640" s="1392"/>
      <c r="L640" s="79"/>
      <c r="M640" s="1395">
        <v>1</v>
      </c>
      <c r="N640" s="20"/>
      <c r="O640" s="20"/>
      <c r="P640" s="20"/>
      <c r="Q640" s="20"/>
      <c r="R640" s="20"/>
      <c r="X640" s="30" t="e">
        <v>#REF!</v>
      </c>
      <c r="Y640" s="79"/>
      <c r="Z640" s="1395" t="e">
        <v>#DIV/0!</v>
      </c>
    </row>
    <row r="641" spans="2:45">
      <c r="J641" s="20"/>
      <c r="K641" s="20"/>
      <c r="L641" s="79"/>
      <c r="M641" s="20"/>
      <c r="N641" s="20"/>
      <c r="O641" s="20"/>
      <c r="P641" s="20"/>
      <c r="Q641" s="20"/>
      <c r="R641" s="20"/>
    </row>
    <row r="642" spans="2:45">
      <c r="J642" s="20"/>
      <c r="K642" s="20"/>
      <c r="L642" s="79"/>
      <c r="M642" s="20"/>
      <c r="N642" s="20"/>
      <c r="O642" s="20"/>
      <c r="P642" s="20"/>
      <c r="Q642" s="20"/>
      <c r="R642" s="20"/>
      <c r="U642" s="79"/>
      <c r="V642" s="79"/>
    </row>
    <row r="643" spans="2:45">
      <c r="J643" s="20"/>
      <c r="K643" s="20"/>
      <c r="L643" s="79"/>
      <c r="M643" s="20"/>
      <c r="N643" s="20"/>
      <c r="O643" s="20"/>
      <c r="P643" s="20"/>
      <c r="Q643" s="20"/>
      <c r="R643" s="20"/>
      <c r="U643" s="79"/>
      <c r="V643" s="79"/>
    </row>
    <row r="644" spans="2:45">
      <c r="E644" s="457"/>
      <c r="F644" s="458"/>
      <c r="G644" s="458"/>
      <c r="H644" s="458"/>
      <c r="I644" s="459" t="s">
        <v>23</v>
      </c>
      <c r="J644" s="1359">
        <v>2004</v>
      </c>
      <c r="K644" s="1359">
        <v>2005</v>
      </c>
      <c r="L644" s="1359">
        <v>2006</v>
      </c>
      <c r="M644" s="1359">
        <v>2007</v>
      </c>
      <c r="N644" s="1359">
        <v>2008</v>
      </c>
      <c r="O644" s="1359">
        <v>2009</v>
      </c>
      <c r="P644" s="1359">
        <v>2010</v>
      </c>
      <c r="Q644" s="1359">
        <v>2011</v>
      </c>
      <c r="R644" s="1359">
        <v>2012</v>
      </c>
      <c r="S644" s="1359">
        <v>2004</v>
      </c>
      <c r="T644" s="1359"/>
      <c r="U644" s="1359">
        <v>2006</v>
      </c>
      <c r="V644" s="1359">
        <v>2007</v>
      </c>
      <c r="W644" s="1359">
        <v>2008</v>
      </c>
      <c r="X644" s="1359">
        <v>2009</v>
      </c>
      <c r="Y644" s="1359">
        <v>2010</v>
      </c>
      <c r="Z644" s="1359">
        <v>2011</v>
      </c>
      <c r="AA644" s="1359">
        <v>2012</v>
      </c>
      <c r="AB644" s="1359">
        <v>2013</v>
      </c>
      <c r="AC644" s="1359">
        <v>2014</v>
      </c>
      <c r="AD644" s="1359">
        <v>2015</v>
      </c>
      <c r="AE644" s="1359">
        <v>2016</v>
      </c>
      <c r="AF644" s="1359">
        <v>2017</v>
      </c>
      <c r="AG644" s="1359">
        <v>2018</v>
      </c>
      <c r="AH644" s="1359">
        <v>2019</v>
      </c>
      <c r="AI644" s="1359">
        <v>2020</v>
      </c>
      <c r="AJ644" s="1359">
        <v>2021</v>
      </c>
      <c r="AK644" s="1359">
        <v>2022</v>
      </c>
      <c r="AL644" s="1359">
        <v>2023</v>
      </c>
      <c r="AM644" s="1359">
        <v>2024</v>
      </c>
      <c r="AN644" s="1359">
        <v>2025</v>
      </c>
      <c r="AO644" s="1359">
        <v>2026</v>
      </c>
      <c r="AP644" s="1359">
        <v>2027</v>
      </c>
      <c r="AQ644" s="1359">
        <v>2028</v>
      </c>
      <c r="AR644" s="1359">
        <v>2029</v>
      </c>
      <c r="AS644" s="1359">
        <v>2030</v>
      </c>
    </row>
    <row r="645" spans="2:45">
      <c r="E645" s="19" t="s">
        <v>28</v>
      </c>
      <c r="AJ645" s="20"/>
      <c r="AK645" s="20"/>
      <c r="AL645" s="20"/>
      <c r="AM645" s="20"/>
      <c r="AN645" s="20"/>
      <c r="AO645" s="20"/>
      <c r="AP645" s="20"/>
      <c r="AQ645" s="20"/>
      <c r="AR645" s="20"/>
      <c r="AS645" s="20"/>
    </row>
    <row r="646" spans="2:45">
      <c r="E646" s="22" t="s">
        <v>1857</v>
      </c>
      <c r="F646" s="5" t="s">
        <v>662</v>
      </c>
      <c r="G646" s="5"/>
      <c r="S646" s="23"/>
      <c r="T646" s="23"/>
      <c r="U646" s="23"/>
      <c r="V646" s="23"/>
      <c r="W646" s="23"/>
      <c r="X646" s="23">
        <v>0</v>
      </c>
      <c r="Y646" s="23">
        <v>0</v>
      </c>
      <c r="Z646" s="23">
        <v>0</v>
      </c>
      <c r="AA646" s="23">
        <v>0</v>
      </c>
      <c r="AB646" s="23">
        <v>0</v>
      </c>
      <c r="AC646" s="23">
        <v>194070097.95111483</v>
      </c>
      <c r="AD646" s="23">
        <v>206196829.47259468</v>
      </c>
      <c r="AE646" s="23">
        <v>224283123.13960108</v>
      </c>
      <c r="AF646" s="23">
        <v>247993949.97568357</v>
      </c>
      <c r="AG646" s="23">
        <v>267415530.51304066</v>
      </c>
      <c r="AH646" s="23">
        <v>287863651.29066825</v>
      </c>
      <c r="AI646" s="23">
        <v>319454043.2786302</v>
      </c>
      <c r="AJ646" s="23">
        <v>348124057.80980641</v>
      </c>
      <c r="AK646" s="23">
        <v>363485853.44213468</v>
      </c>
      <c r="AL646" s="23">
        <v>388716604.50491512</v>
      </c>
      <c r="AM646" s="23">
        <v>412419847.35499579</v>
      </c>
      <c r="AN646" s="23">
        <v>421297510.76555383</v>
      </c>
      <c r="AO646" s="23">
        <v>434174726.87150609</v>
      </c>
      <c r="AP646" s="23">
        <v>444430002.36774462</v>
      </c>
      <c r="AQ646" s="23">
        <v>456226500.8346464</v>
      </c>
      <c r="AR646" s="23">
        <v>468473313.13609231</v>
      </c>
      <c r="AS646" s="23">
        <v>494824874.96321177</v>
      </c>
    </row>
    <row r="647" spans="2:45">
      <c r="F647" s="5" t="s">
        <v>1858</v>
      </c>
      <c r="G647" s="5"/>
      <c r="S647" s="691"/>
      <c r="T647" s="691"/>
      <c r="U647" s="691"/>
      <c r="V647" s="691"/>
      <c r="W647" s="691"/>
      <c r="X647" s="691">
        <v>0</v>
      </c>
      <c r="Y647" s="691">
        <v>0</v>
      </c>
      <c r="Z647" s="691">
        <v>0</v>
      </c>
      <c r="AA647" s="691">
        <v>0</v>
      </c>
      <c r="AB647" s="691">
        <v>0</v>
      </c>
      <c r="AC647" s="691">
        <v>52432072.060000002</v>
      </c>
      <c r="AD647" s="691">
        <v>62160117.654461436</v>
      </c>
      <c r="AE647" s="691">
        <v>61654767.594064496</v>
      </c>
      <c r="AF647" s="691">
        <v>59834359.596676081</v>
      </c>
      <c r="AG647" s="691">
        <v>59293306.308930919</v>
      </c>
      <c r="AH647" s="691">
        <v>58549791.054911748</v>
      </c>
      <c r="AI647" s="691">
        <v>48657631.562348261</v>
      </c>
      <c r="AJ647" s="691">
        <v>48199555.430457182</v>
      </c>
      <c r="AK647" s="691">
        <v>48414991.677122608</v>
      </c>
      <c r="AL647" s="691">
        <v>45816664.17226173</v>
      </c>
      <c r="AM647" s="691">
        <v>45946291.942715116</v>
      </c>
      <c r="AN647" s="691">
        <v>51494692.033627808</v>
      </c>
      <c r="AO647" s="691">
        <v>54532714.793614194</v>
      </c>
      <c r="AP647" s="691">
        <v>51805374.273919031</v>
      </c>
      <c r="AQ647" s="691">
        <v>52097744.5372058</v>
      </c>
      <c r="AR647" s="691">
        <v>47201285.059797361</v>
      </c>
      <c r="AS647" s="691">
        <v>35772339.269069605</v>
      </c>
    </row>
    <row r="648" spans="2:45">
      <c r="E648" s="22" t="s">
        <v>1859</v>
      </c>
      <c r="F648" s="5" t="s">
        <v>32</v>
      </c>
      <c r="G648" s="5"/>
      <c r="S648" s="23"/>
      <c r="T648" s="23"/>
      <c r="U648" s="23"/>
      <c r="V648" s="23"/>
      <c r="W648" s="23"/>
      <c r="X648" s="23">
        <v>0</v>
      </c>
      <c r="Y648" s="23">
        <v>0</v>
      </c>
      <c r="Z648" s="23">
        <v>0</v>
      </c>
      <c r="AA648" s="23">
        <v>0</v>
      </c>
      <c r="AB648" s="23">
        <v>0</v>
      </c>
      <c r="AC648" s="23">
        <v>36463714.81000001</v>
      </c>
      <c r="AD648" s="23">
        <v>69269619.860991254</v>
      </c>
      <c r="AE648" s="23">
        <v>64587105.919792987</v>
      </c>
      <c r="AF648" s="23">
        <v>57735006.808225192</v>
      </c>
      <c r="AG648" s="23">
        <v>54915360.292394809</v>
      </c>
      <c r="AH648" s="23">
        <v>56467329.908845074</v>
      </c>
      <c r="AI648" s="23">
        <v>57858047.408728547</v>
      </c>
      <c r="AJ648" s="23">
        <v>58917307.30513455</v>
      </c>
      <c r="AK648" s="23">
        <v>60234397.662097163</v>
      </c>
      <c r="AL648" s="23">
        <v>61709807.541812427</v>
      </c>
      <c r="AM648" s="23">
        <v>63228322.036678903</v>
      </c>
      <c r="AN648" s="23">
        <v>64791388.088608086</v>
      </c>
      <c r="AO648" s="23">
        <v>64297887.764040865</v>
      </c>
      <c r="AP648" s="23">
        <v>65220508.775802337</v>
      </c>
      <c r="AQ648" s="23">
        <v>66882067.212633133</v>
      </c>
      <c r="AR648" s="23">
        <v>68594720.689839393</v>
      </c>
      <c r="AS648" s="23">
        <v>70360228.853639141</v>
      </c>
    </row>
    <row r="649" spans="2:45">
      <c r="F649" s="5" t="s">
        <v>33</v>
      </c>
      <c r="G649" s="5"/>
      <c r="S649" s="23"/>
      <c r="T649" s="23"/>
      <c r="U649" s="23"/>
      <c r="V649" s="23"/>
      <c r="W649" s="23"/>
      <c r="X649" s="23">
        <v>0</v>
      </c>
      <c r="Y649" s="23">
        <v>0</v>
      </c>
      <c r="Z649" s="23">
        <v>0</v>
      </c>
      <c r="AA649" s="23">
        <v>0</v>
      </c>
      <c r="AB649" s="23">
        <v>0</v>
      </c>
      <c r="AC649" s="23">
        <v>597052257.71000004</v>
      </c>
      <c r="AD649" s="23">
        <v>422669076.64477044</v>
      </c>
      <c r="AE649" s="23">
        <v>434212995.59480822</v>
      </c>
      <c r="AF649" s="23">
        <v>445164212.5</v>
      </c>
      <c r="AG649" s="23">
        <v>462620902.8125</v>
      </c>
      <c r="AH649" s="23">
        <v>481269422.8828125</v>
      </c>
      <c r="AI649" s="23">
        <v>500743470.9548828</v>
      </c>
      <c r="AJ649" s="23">
        <v>517754855.22875488</v>
      </c>
      <c r="AK649" s="23">
        <v>534555094.10947376</v>
      </c>
      <c r="AL649" s="23">
        <v>551878516.46221054</v>
      </c>
      <c r="AM649" s="23">
        <v>569878661.87376583</v>
      </c>
      <c r="AN649" s="23">
        <v>588662680.92060995</v>
      </c>
      <c r="AO649" s="23">
        <v>608231935.44362521</v>
      </c>
      <c r="AP649" s="23">
        <v>628462898.82971585</v>
      </c>
      <c r="AQ649" s="23">
        <v>649488156.30045879</v>
      </c>
      <c r="AR649" s="23">
        <v>671337205.20797026</v>
      </c>
      <c r="AS649" s="23">
        <v>694044755.33816946</v>
      </c>
    </row>
    <row r="650" spans="2:45">
      <c r="F650" s="5" t="s">
        <v>34</v>
      </c>
      <c r="G650" s="5"/>
      <c r="S650" s="691"/>
      <c r="T650" s="691"/>
      <c r="U650" s="691"/>
      <c r="V650" s="691"/>
      <c r="W650" s="691"/>
      <c r="X650" s="691">
        <v>0</v>
      </c>
      <c r="Y650" s="691">
        <v>0</v>
      </c>
      <c r="Z650" s="691">
        <v>0</v>
      </c>
      <c r="AA650" s="691">
        <v>0</v>
      </c>
      <c r="AB650" s="691">
        <v>0</v>
      </c>
      <c r="AC650" s="691">
        <v>312294041.03526074</v>
      </c>
      <c r="AD650" s="691">
        <v>311906463.55638379</v>
      </c>
      <c r="AE650" s="691">
        <v>321034855.74825048</v>
      </c>
      <c r="AF650" s="691">
        <v>338996808.57720411</v>
      </c>
      <c r="AG650" s="691">
        <v>349725478.85318267</v>
      </c>
      <c r="AH650" s="691">
        <v>364492910.84148729</v>
      </c>
      <c r="AI650" s="691">
        <v>406267855.11878228</v>
      </c>
      <c r="AJ650" s="691">
        <v>458473283.00367248</v>
      </c>
      <c r="AK650" s="691">
        <v>511080363.47276896</v>
      </c>
      <c r="AL650" s="691">
        <v>563984975.76230788</v>
      </c>
      <c r="AM650" s="691">
        <v>610405408.28108764</v>
      </c>
      <c r="AN650" s="691">
        <v>668816096.83465648</v>
      </c>
      <c r="AO650" s="691">
        <v>721656701.77852201</v>
      </c>
      <c r="AP650" s="691">
        <v>760548677.64710164</v>
      </c>
      <c r="AQ650" s="691">
        <v>791137353.7069056</v>
      </c>
      <c r="AR650" s="691">
        <v>797600012.8183409</v>
      </c>
      <c r="AS650" s="691">
        <v>791468960.70872903</v>
      </c>
    </row>
    <row r="651" spans="2:45">
      <c r="F651" s="5" t="s">
        <v>1860</v>
      </c>
      <c r="G651" s="5"/>
      <c r="S651" s="23"/>
      <c r="T651" s="23"/>
      <c r="U651" s="23"/>
      <c r="V651" s="23"/>
      <c r="W651" s="23"/>
      <c r="X651" s="23">
        <v>0</v>
      </c>
      <c r="Y651" s="23">
        <v>0</v>
      </c>
      <c r="Z651" s="23">
        <v>0</v>
      </c>
      <c r="AA651" s="23">
        <v>0</v>
      </c>
      <c r="AB651" s="23">
        <v>0</v>
      </c>
      <c r="AC651" s="23">
        <v>494548235.36999995</v>
      </c>
      <c r="AD651" s="23">
        <v>550993491.4781183</v>
      </c>
      <c r="AE651" s="23">
        <v>515203370.19131631</v>
      </c>
      <c r="AF651" s="23">
        <v>483463874.18585086</v>
      </c>
      <c r="AG651" s="23">
        <v>488096715.05835414</v>
      </c>
      <c r="AH651" s="23">
        <v>482037239.96233392</v>
      </c>
      <c r="AI651" s="23">
        <v>481302184.79536414</v>
      </c>
      <c r="AJ651" s="23">
        <v>472242547.34063709</v>
      </c>
      <c r="AK651" s="23">
        <v>481144785.62040138</v>
      </c>
      <c r="AL651" s="23">
        <v>486622309.61898875</v>
      </c>
      <c r="AM651" s="23">
        <v>493639422.94419968</v>
      </c>
      <c r="AN651" s="23">
        <v>488523044.72430456</v>
      </c>
      <c r="AO651" s="23">
        <v>531016988.27750444</v>
      </c>
      <c r="AP651" s="23">
        <v>556845281.96318865</v>
      </c>
      <c r="AQ651" s="23">
        <v>575857788.03412521</v>
      </c>
      <c r="AR651" s="23">
        <v>505919741.23041463</v>
      </c>
      <c r="AS651" s="23">
        <v>572735283.79318249</v>
      </c>
    </row>
    <row r="652" spans="2:45">
      <c r="F652" s="29" t="s">
        <v>38</v>
      </c>
      <c r="G652" s="24"/>
      <c r="S652" s="30"/>
      <c r="T652" s="30"/>
      <c r="U652" s="30"/>
      <c r="V652" s="30"/>
      <c r="W652" s="30"/>
      <c r="X652" s="30">
        <v>0</v>
      </c>
      <c r="Y652" s="30">
        <v>0</v>
      </c>
      <c r="Z652" s="30">
        <v>0</v>
      </c>
      <c r="AA652" s="30">
        <v>0</v>
      </c>
      <c r="AB652" s="30">
        <v>0</v>
      </c>
      <c r="AC652" s="30">
        <v>1686860418.9363754</v>
      </c>
      <c r="AD652" s="30">
        <v>1623195598.6673198</v>
      </c>
      <c r="AE652" s="30">
        <v>1620976218.1878335</v>
      </c>
      <c r="AF652" s="30">
        <v>1633188211.6436398</v>
      </c>
      <c r="AG652" s="30">
        <v>1682067293.8384032</v>
      </c>
      <c r="AH652" s="30">
        <v>1730680345.9410589</v>
      </c>
      <c r="AI652" s="30">
        <v>1814283233.1187363</v>
      </c>
      <c r="AJ652" s="30">
        <v>1903711606.1184626</v>
      </c>
      <c r="AK652" s="30">
        <v>1998915485.9839985</v>
      </c>
      <c r="AL652" s="30">
        <v>2098728878.0624964</v>
      </c>
      <c r="AM652" s="30">
        <v>2195517954.4334431</v>
      </c>
      <c r="AN652" s="30">
        <v>2283585413.3673606</v>
      </c>
      <c r="AO652" s="30">
        <v>2413910954.928813</v>
      </c>
      <c r="AP652" s="30">
        <v>2507312743.8574724</v>
      </c>
      <c r="AQ652" s="30">
        <v>2591689610.6259747</v>
      </c>
      <c r="AR652" s="30">
        <v>2559126278.1424551</v>
      </c>
      <c r="AS652" s="30">
        <v>2659206442.9260015</v>
      </c>
    </row>
    <row r="653" spans="2:45">
      <c r="AJ653" s="20"/>
      <c r="AK653" s="20"/>
      <c r="AL653" s="20"/>
      <c r="AM653" s="20"/>
      <c r="AN653" s="20"/>
      <c r="AO653" s="20"/>
      <c r="AP653" s="20"/>
      <c r="AQ653" s="20"/>
      <c r="AR653" s="20"/>
      <c r="AS653" s="20"/>
    </row>
    <row r="654" spans="2:45">
      <c r="F654" s="28" t="s">
        <v>842</v>
      </c>
      <c r="AJ654" s="20"/>
      <c r="AK654" s="20"/>
      <c r="AL654" s="20"/>
      <c r="AM654" s="20"/>
      <c r="AN654" s="20"/>
      <c r="AO654" s="20"/>
      <c r="AP654" s="20"/>
      <c r="AQ654" s="20"/>
      <c r="AR654" s="20"/>
      <c r="AS654" s="20"/>
    </row>
    <row r="655" spans="2:45">
      <c r="F655" s="28" t="s">
        <v>1397</v>
      </c>
      <c r="G655" s="28" t="s">
        <v>724</v>
      </c>
      <c r="S655" s="23"/>
      <c r="T655" s="23"/>
      <c r="U655" s="23"/>
      <c r="V655" s="23"/>
      <c r="W655" s="23"/>
      <c r="X655" s="23">
        <v>0</v>
      </c>
      <c r="Y655" s="23">
        <v>0</v>
      </c>
      <c r="Z655" s="23">
        <v>0</v>
      </c>
      <c r="AA655" s="23">
        <v>0</v>
      </c>
      <c r="AB655" s="23">
        <v>0</v>
      </c>
      <c r="AC655" s="23">
        <v>9596132.6400001515</v>
      </c>
      <c r="AD655" s="23">
        <v>6600000</v>
      </c>
      <c r="AE655" s="23">
        <v>16600000</v>
      </c>
      <c r="AF655" s="23">
        <v>19800000</v>
      </c>
      <c r="AG655" s="23">
        <v>13100000</v>
      </c>
      <c r="AH655" s="23">
        <v>37100000</v>
      </c>
      <c r="AI655" s="23">
        <v>43600000</v>
      </c>
      <c r="AJ655" s="23">
        <v>53300000</v>
      </c>
      <c r="AK655" s="23">
        <v>51300000</v>
      </c>
      <c r="AL655" s="23">
        <v>41800000</v>
      </c>
      <c r="AM655" s="23">
        <v>35800000</v>
      </c>
      <c r="AN655" s="23">
        <v>44600000</v>
      </c>
      <c r="AO655" s="23">
        <v>31000000</v>
      </c>
      <c r="AP655" s="23">
        <v>30000000</v>
      </c>
      <c r="AQ655" s="23">
        <v>-35700000</v>
      </c>
      <c r="AR655" s="23">
        <v>61700000</v>
      </c>
      <c r="AS655" s="23">
        <v>8100000</v>
      </c>
    </row>
    <row r="656" spans="2:45">
      <c r="B656" s="171">
        <v>0</v>
      </c>
      <c r="G656" s="28" t="s">
        <v>42</v>
      </c>
      <c r="S656" s="23"/>
      <c r="T656" s="23"/>
      <c r="U656" s="23"/>
      <c r="V656" s="23"/>
      <c r="W656" s="23"/>
      <c r="X656" s="23">
        <v>0</v>
      </c>
      <c r="Y656" s="23">
        <v>0</v>
      </c>
      <c r="Z656" s="23">
        <v>0</v>
      </c>
      <c r="AA656" s="23">
        <v>0</v>
      </c>
      <c r="AB656" s="23">
        <v>0</v>
      </c>
      <c r="AC656" s="23">
        <v>0</v>
      </c>
      <c r="AD656" s="23">
        <v>0</v>
      </c>
      <c r="AE656" s="23">
        <v>0</v>
      </c>
      <c r="AF656" s="23">
        <v>0</v>
      </c>
      <c r="AG656" s="23">
        <v>0</v>
      </c>
      <c r="AH656" s="23">
        <v>0</v>
      </c>
      <c r="AI656" s="23">
        <v>0</v>
      </c>
      <c r="AJ656" s="23">
        <v>0</v>
      </c>
      <c r="AK656" s="23">
        <v>0</v>
      </c>
      <c r="AL656" s="23">
        <v>0</v>
      </c>
      <c r="AM656" s="23">
        <v>0</v>
      </c>
      <c r="AN656" s="23">
        <v>0</v>
      </c>
      <c r="AO656" s="23">
        <v>0</v>
      </c>
      <c r="AP656" s="23">
        <v>0</v>
      </c>
      <c r="AQ656" s="23">
        <v>0</v>
      </c>
      <c r="AR656" s="23">
        <v>0</v>
      </c>
      <c r="AS656" s="23">
        <v>0</v>
      </c>
    </row>
    <row r="657" spans="5:45">
      <c r="AJ657" s="20"/>
      <c r="AK657" s="20"/>
      <c r="AL657" s="20"/>
      <c r="AM657" s="20"/>
      <c r="AN657" s="20"/>
      <c r="AO657" s="20"/>
      <c r="AP657" s="20"/>
      <c r="AQ657" s="20"/>
      <c r="AR657" s="20"/>
      <c r="AS657" s="20"/>
    </row>
    <row r="658" spans="5:45">
      <c r="E658" s="457"/>
      <c r="F658" s="458"/>
      <c r="G658" s="458"/>
      <c r="H658" s="458"/>
      <c r="I658" s="459" t="s">
        <v>23</v>
      </c>
      <c r="J658" s="1359">
        <v>2004</v>
      </c>
      <c r="K658" s="1359">
        <v>2005</v>
      </c>
      <c r="L658" s="1359">
        <v>2006</v>
      </c>
      <c r="M658" s="1359">
        <v>2007</v>
      </c>
      <c r="N658" s="1359">
        <v>2008</v>
      </c>
      <c r="O658" s="1359">
        <v>2009</v>
      </c>
      <c r="P658" s="1359">
        <v>2010</v>
      </c>
      <c r="Q658" s="1359">
        <v>2011</v>
      </c>
      <c r="R658" s="1359">
        <v>2012</v>
      </c>
      <c r="S658" s="1359">
        <v>2004</v>
      </c>
      <c r="T658" s="1359"/>
      <c r="U658" s="1359">
        <v>2006</v>
      </c>
      <c r="V658" s="1359">
        <v>2007</v>
      </c>
      <c r="W658" s="1359">
        <v>2008</v>
      </c>
      <c r="X658" s="1359">
        <v>2009</v>
      </c>
      <c r="Y658" s="1359">
        <v>2010</v>
      </c>
      <c r="Z658" s="1359">
        <v>2011</v>
      </c>
      <c r="AA658" s="1359">
        <v>2012</v>
      </c>
      <c r="AB658" s="1359">
        <v>2013</v>
      </c>
      <c r="AC658" s="1359">
        <v>2014</v>
      </c>
      <c r="AD658" s="1359">
        <v>2015</v>
      </c>
      <c r="AE658" s="1359">
        <v>2016</v>
      </c>
      <c r="AF658" s="1359">
        <v>2017</v>
      </c>
      <c r="AG658" s="1359">
        <v>2018</v>
      </c>
      <c r="AH658" s="1359">
        <v>2019</v>
      </c>
      <c r="AI658" s="1359">
        <v>2020</v>
      </c>
      <c r="AJ658" s="1359">
        <v>2021</v>
      </c>
      <c r="AK658" s="1359">
        <v>2022</v>
      </c>
      <c r="AL658" s="1359">
        <v>2023</v>
      </c>
      <c r="AM658" s="1359">
        <v>2024</v>
      </c>
      <c r="AN658" s="1359">
        <v>2025</v>
      </c>
      <c r="AO658" s="1359">
        <v>2026</v>
      </c>
      <c r="AP658" s="1359">
        <v>2027</v>
      </c>
      <c r="AQ658" s="1359">
        <v>2028</v>
      </c>
      <c r="AR658" s="1359">
        <v>2029</v>
      </c>
      <c r="AS658" s="1359">
        <v>2030</v>
      </c>
    </row>
    <row r="659" spans="5:45">
      <c r="E659" s="19" t="s">
        <v>1861</v>
      </c>
      <c r="U659" s="23"/>
      <c r="V659" s="23"/>
      <c r="W659" s="23"/>
      <c r="X659" s="23"/>
      <c r="Y659" s="23"/>
      <c r="Z659" s="23"/>
      <c r="AA659" s="23"/>
      <c r="AB659" s="23"/>
      <c r="AC659" s="23"/>
      <c r="AD659" s="23"/>
      <c r="AE659" s="23"/>
      <c r="AF659" s="23"/>
      <c r="AG659" s="23"/>
      <c r="AH659" s="23"/>
      <c r="AI659" s="23"/>
      <c r="AJ659" s="23"/>
      <c r="AK659" s="23"/>
      <c r="AL659" s="23"/>
      <c r="AM659" s="23"/>
      <c r="AN659" s="23"/>
      <c r="AO659" s="23"/>
      <c r="AP659" s="23"/>
      <c r="AQ659" s="23"/>
      <c r="AR659" s="23"/>
      <c r="AS659" s="23"/>
    </row>
    <row r="660" spans="5:45">
      <c r="F660" s="5" t="s">
        <v>662</v>
      </c>
      <c r="U660" s="23"/>
      <c r="V660" s="23"/>
      <c r="W660" s="23"/>
      <c r="X660" s="23">
        <v>0</v>
      </c>
      <c r="Y660" s="23">
        <v>0</v>
      </c>
      <c r="Z660" s="23">
        <v>0</v>
      </c>
      <c r="AA660" s="23">
        <v>0</v>
      </c>
      <c r="AB660" s="23">
        <v>0</v>
      </c>
      <c r="AC660" s="23">
        <v>52432072.060000002</v>
      </c>
      <c r="AD660" s="23">
        <v>9728045.5944614336</v>
      </c>
      <c r="AE660" s="23">
        <v>-505350.06039693952</v>
      </c>
      <c r="AF660" s="23">
        <v>-1820407.997388415</v>
      </c>
      <c r="AG660" s="23">
        <v>-541053.28774516284</v>
      </c>
      <c r="AH660" s="23">
        <v>-743515.254019171</v>
      </c>
      <c r="AI660" s="23">
        <v>-9892159.4925634861</v>
      </c>
      <c r="AJ660" s="23">
        <v>-458076.13189107925</v>
      </c>
      <c r="AK660" s="23">
        <v>215436.2466654256</v>
      </c>
      <c r="AL660" s="23">
        <v>-2598327.504860878</v>
      </c>
      <c r="AM660" s="23">
        <v>129627.77045338601</v>
      </c>
      <c r="AN660" s="23">
        <v>5548400.0909126922</v>
      </c>
      <c r="AO660" s="23">
        <v>3038022.7599863857</v>
      </c>
      <c r="AP660" s="23">
        <v>-2727340.5196951628</v>
      </c>
      <c r="AQ660" s="23">
        <v>292370.26328676939</v>
      </c>
      <c r="AR660" s="23">
        <v>-4896459.4774084389</v>
      </c>
      <c r="AS660" s="23">
        <v>-11428945.790727757</v>
      </c>
    </row>
    <row r="661" spans="5:45">
      <c r="F661" s="5" t="s">
        <v>31</v>
      </c>
      <c r="U661" s="23"/>
      <c r="V661" s="23"/>
      <c r="W661" s="23"/>
      <c r="X661" s="23">
        <v>0</v>
      </c>
      <c r="Y661" s="23">
        <v>0</v>
      </c>
      <c r="Z661" s="23">
        <v>0</v>
      </c>
      <c r="AA661" s="23">
        <v>0</v>
      </c>
      <c r="AB661" s="23">
        <v>0</v>
      </c>
      <c r="AC661" s="23">
        <v>36463714.81000001</v>
      </c>
      <c r="AD661" s="23">
        <v>32805905.050991245</v>
      </c>
      <c r="AE661" s="23">
        <v>-4682513.941198267</v>
      </c>
      <c r="AF661" s="23">
        <v>-6852099.1115677953</v>
      </c>
      <c r="AG661" s="23">
        <v>-2819646.5158303827</v>
      </c>
      <c r="AH661" s="23">
        <v>1551969.616450265</v>
      </c>
      <c r="AI661" s="23">
        <v>1390717.4998834729</v>
      </c>
      <c r="AJ661" s="23">
        <v>1059259.8964060023</v>
      </c>
      <c r="AK661" s="23">
        <v>1317090.3569626138</v>
      </c>
      <c r="AL661" s="23">
        <v>1475409.8797152638</v>
      </c>
      <c r="AM661" s="23">
        <v>1518514.4948664755</v>
      </c>
      <c r="AN661" s="23">
        <v>1563066.0519291833</v>
      </c>
      <c r="AO661" s="23">
        <v>-493500.32456722111</v>
      </c>
      <c r="AP661" s="23">
        <v>922621.01176147163</v>
      </c>
      <c r="AQ661" s="23">
        <v>1661558.4368307963</v>
      </c>
      <c r="AR661" s="23">
        <v>1712653.47720626</v>
      </c>
      <c r="AS661" s="23">
        <v>1765508.1637997478</v>
      </c>
    </row>
    <row r="662" spans="5:45">
      <c r="F662" s="5" t="s">
        <v>32</v>
      </c>
      <c r="U662" s="23"/>
      <c r="V662" s="23"/>
      <c r="W662" s="23"/>
      <c r="X662" s="23">
        <v>0</v>
      </c>
      <c r="Y662" s="23">
        <v>0</v>
      </c>
      <c r="Z662" s="23">
        <v>0</v>
      </c>
      <c r="AA662" s="23">
        <v>0</v>
      </c>
      <c r="AB662" s="23">
        <v>0</v>
      </c>
      <c r="AC662" s="23">
        <v>597052257.71000004</v>
      </c>
      <c r="AD662" s="23">
        <v>-174383181.06522959</v>
      </c>
      <c r="AE662" s="23">
        <v>11543918.950037777</v>
      </c>
      <c r="AF662" s="23">
        <v>10951216.905191779</v>
      </c>
      <c r="AG662" s="23">
        <v>17456690.3125</v>
      </c>
      <c r="AH662" s="23">
        <v>18648520.0703125</v>
      </c>
      <c r="AI662" s="23">
        <v>19474048.072070301</v>
      </c>
      <c r="AJ662" s="23">
        <v>17011384.273872077</v>
      </c>
      <c r="AK662" s="23">
        <v>16800238.880718887</v>
      </c>
      <c r="AL662" s="23">
        <v>17323422.352736771</v>
      </c>
      <c r="AM662" s="23">
        <v>18000145.41155529</v>
      </c>
      <c r="AN662" s="23">
        <v>18784019.046844125</v>
      </c>
      <c r="AO662" s="23">
        <v>19569254.523015261</v>
      </c>
      <c r="AP662" s="23">
        <v>20230963.386090636</v>
      </c>
      <c r="AQ662" s="23">
        <v>21025257.470742941</v>
      </c>
      <c r="AR662" s="23">
        <v>21849048.907511473</v>
      </c>
      <c r="AS662" s="23">
        <v>22707550.130199194</v>
      </c>
    </row>
    <row r="663" spans="5:45">
      <c r="F663" s="5" t="s">
        <v>33</v>
      </c>
      <c r="U663" s="23"/>
      <c r="V663" s="23"/>
      <c r="W663" s="23"/>
      <c r="X663" s="23">
        <v>0</v>
      </c>
      <c r="Y663" s="23">
        <v>0</v>
      </c>
      <c r="Z663" s="23">
        <v>0</v>
      </c>
      <c r="AA663" s="23">
        <v>0</v>
      </c>
      <c r="AB663" s="23">
        <v>0</v>
      </c>
      <c r="AC663" s="23">
        <v>312294041.03526074</v>
      </c>
      <c r="AD663" s="23">
        <v>-387577.47887694836</v>
      </c>
      <c r="AE663" s="23">
        <v>9128392.1918666959</v>
      </c>
      <c r="AF663" s="23">
        <v>17961952.828953624</v>
      </c>
      <c r="AG663" s="23">
        <v>10728670.275978565</v>
      </c>
      <c r="AH663" s="23">
        <v>14767431.988304615</v>
      </c>
      <c r="AI663" s="23">
        <v>41774944.277294993</v>
      </c>
      <c r="AJ663" s="23">
        <v>52205427.884890199</v>
      </c>
      <c r="AK663" s="23">
        <v>52607080.469096482</v>
      </c>
      <c r="AL663" s="23">
        <v>52904612.28953892</v>
      </c>
      <c r="AM663" s="23">
        <v>46420432.518779755</v>
      </c>
      <c r="AN663" s="23">
        <v>58410688.55356884</v>
      </c>
      <c r="AO663" s="23">
        <v>52840604.943865538</v>
      </c>
      <c r="AP663" s="23">
        <v>38891975.868579626</v>
      </c>
      <c r="AQ663" s="23">
        <v>30588676.059803963</v>
      </c>
      <c r="AR663" s="23">
        <v>6462659.1114352942</v>
      </c>
      <c r="AS663" s="23">
        <v>-6131052.1096118689</v>
      </c>
    </row>
    <row r="664" spans="5:45">
      <c r="F664" s="5" t="s">
        <v>34</v>
      </c>
      <c r="U664" s="23"/>
      <c r="V664" s="23"/>
      <c r="W664" s="23"/>
      <c r="X664" s="23">
        <v>0</v>
      </c>
      <c r="Y664" s="23">
        <v>0</v>
      </c>
      <c r="Z664" s="23">
        <v>0</v>
      </c>
      <c r="AA664" s="23">
        <v>0</v>
      </c>
      <c r="AB664" s="23">
        <v>0</v>
      </c>
      <c r="AC664" s="23">
        <v>494548235.36999995</v>
      </c>
      <c r="AD664" s="23">
        <v>56445256.108118355</v>
      </c>
      <c r="AE664" s="23">
        <v>-35790121.286801994</v>
      </c>
      <c r="AF664" s="23">
        <v>-31739496.005465448</v>
      </c>
      <c r="AG664" s="23">
        <v>4632840.8725032806</v>
      </c>
      <c r="AH664" s="23">
        <v>-6059475.0960202217</v>
      </c>
      <c r="AI664" s="23">
        <v>-735055.16696977615</v>
      </c>
      <c r="AJ664" s="23">
        <v>-9059637.4547270536</v>
      </c>
      <c r="AK664" s="23">
        <v>8902238.2797642946</v>
      </c>
      <c r="AL664" s="23">
        <v>5477523.9985873699</v>
      </c>
      <c r="AM664" s="23">
        <v>7017113.3252109289</v>
      </c>
      <c r="AN664" s="23">
        <v>-5116378.2198951244</v>
      </c>
      <c r="AO664" s="23">
        <v>42493943.553199887</v>
      </c>
      <c r="AP664" s="23">
        <v>25828293.685684204</v>
      </c>
      <c r="AQ664" s="23">
        <v>19012506.070936561</v>
      </c>
      <c r="AR664" s="23">
        <v>-69938046.80371058</v>
      </c>
      <c r="AS664" s="23">
        <v>66815542.562767863</v>
      </c>
    </row>
    <row r="665" spans="5:45">
      <c r="F665" s="5" t="s">
        <v>1862</v>
      </c>
      <c r="U665" s="23"/>
      <c r="V665" s="23"/>
      <c r="W665" s="23"/>
      <c r="X665" s="23">
        <v>0</v>
      </c>
      <c r="Y665" s="23">
        <v>0</v>
      </c>
      <c r="Z665" s="23">
        <v>0</v>
      </c>
      <c r="AA665" s="23">
        <v>0</v>
      </c>
      <c r="AB665" s="23">
        <v>0</v>
      </c>
      <c r="AC665" s="23">
        <v>1686860418.9363754</v>
      </c>
      <c r="AD665" s="23">
        <v>-63664820.269055605</v>
      </c>
      <c r="AE665" s="23">
        <v>-2219380.479486227</v>
      </c>
      <c r="AF665" s="23">
        <v>12211993.455806255</v>
      </c>
      <c r="AG665" s="23">
        <v>48879082.194763422</v>
      </c>
      <c r="AH665" s="23">
        <v>48613052.102655649</v>
      </c>
      <c r="AI665" s="23">
        <v>83602887.177677393</v>
      </c>
      <c r="AJ665" s="23">
        <v>89428372.999726295</v>
      </c>
      <c r="AK665" s="23">
        <v>95203879.865535975</v>
      </c>
      <c r="AL665" s="23">
        <v>99813392.078497887</v>
      </c>
      <c r="AM665" s="23">
        <v>96789076.370946646</v>
      </c>
      <c r="AN665" s="23">
        <v>88067458.933917522</v>
      </c>
      <c r="AO665" s="23">
        <v>130325541.56145239</v>
      </c>
      <c r="AP665" s="23">
        <v>93401788.928659439</v>
      </c>
      <c r="AQ665" s="23">
        <v>84376866.768502235</v>
      </c>
      <c r="AR665" s="23">
        <v>-32563332.483519554</v>
      </c>
      <c r="AS665" s="23">
        <v>100080164.78354645</v>
      </c>
    </row>
    <row r="666" spans="5:45">
      <c r="F666" s="29" t="s">
        <v>38</v>
      </c>
      <c r="U666" s="30"/>
      <c r="V666" s="30"/>
      <c r="W666" s="30"/>
      <c r="X666" s="30">
        <v>0</v>
      </c>
      <c r="Y666" s="30">
        <v>0</v>
      </c>
      <c r="Z666" s="30">
        <v>0</v>
      </c>
      <c r="AA666" s="30">
        <v>0</v>
      </c>
      <c r="AB666" s="30">
        <v>0</v>
      </c>
      <c r="AC666" s="30">
        <v>3179650739.9216361</v>
      </c>
      <c r="AD666" s="30">
        <v>-139456372.05959111</v>
      </c>
      <c r="AE666" s="30">
        <v>-22525054.625978954</v>
      </c>
      <c r="AF666" s="30">
        <v>713160.07553000003</v>
      </c>
      <c r="AG666" s="30">
        <v>78336583.852169722</v>
      </c>
      <c r="AH666" s="30">
        <v>76777983.427683637</v>
      </c>
      <c r="AI666" s="30">
        <v>135615382.3673929</v>
      </c>
      <c r="AJ666" s="30">
        <v>150186731.46827644</v>
      </c>
      <c r="AK666" s="30">
        <v>175045964.09874368</v>
      </c>
      <c r="AL666" s="30">
        <v>174396033.09421533</v>
      </c>
      <c r="AM666" s="30">
        <v>169874909.89181247</v>
      </c>
      <c r="AN666" s="30">
        <v>167257254.45727724</v>
      </c>
      <c r="AO666" s="30">
        <v>247773867.01695225</v>
      </c>
      <c r="AP666" s="30">
        <v>176548302.36108023</v>
      </c>
      <c r="AQ666" s="30">
        <v>156957235.07010326</v>
      </c>
      <c r="AR666" s="30">
        <v>-77373477.268485546</v>
      </c>
      <c r="AS666" s="30">
        <v>173808767.73997363</v>
      </c>
    </row>
  </sheetData>
  <autoFilter ref="C468:C571"/>
  <conditionalFormatting sqref="B7:B15">
    <cfRule type="cellIs" dxfId="159" priority="1" stopIfTrue="1" operator="notEqual">
      <formula>0</formula>
    </cfRule>
  </conditionalFormatting>
  <conditionalFormatting sqref="B370 B417 A19:B363">
    <cfRule type="cellIs" dxfId="158" priority="2" stopIfTrue="1" operator="greaterThan">
      <formula>0</formula>
    </cfRule>
  </conditionalFormatting>
  <printOptions horizontalCentered="1" gridLines="1"/>
  <pageMargins left="0.2" right="0.2" top="0.26" bottom="0.37" header="1.37" footer="0.2"/>
  <pageSetup paperSize="17" scale="57" orientation="landscape" r:id="rId1"/>
  <headerFooter alignWithMargins="0">
    <oddFooter>&amp;F</oddFooter>
  </headerFooter>
  <rowBreaks count="1" manualBreakCount="1">
    <brk id="569" min="4" max="34" man="1"/>
  </rowBreaks>
</worksheet>
</file>

<file path=xl/worksheets/sheet43.xml><?xml version="1.0" encoding="utf-8"?>
<worksheet xmlns="http://schemas.openxmlformats.org/spreadsheetml/2006/main" xmlns:r="http://schemas.openxmlformats.org/officeDocument/2006/relationships">
  <sheetPr codeName="Sheet83">
    <pageSetUpPr fitToPage="1"/>
  </sheetPr>
  <dimension ref="A1:AQ187"/>
  <sheetViews>
    <sheetView workbookViewId="0"/>
  </sheetViews>
  <sheetFormatPr defaultColWidth="8.88671875" defaultRowHeight="15"/>
  <cols>
    <col min="1" max="2" width="4" style="122" customWidth="1"/>
    <col min="3" max="4" width="12.33203125" style="28" bestFit="1" customWidth="1"/>
    <col min="5" max="5" width="6.88671875" style="122" customWidth="1"/>
    <col min="6" max="6" width="59.44140625" style="201" customWidth="1"/>
    <col min="7" max="13" width="0.33203125" style="201" hidden="1" customWidth="1"/>
    <col min="14" max="14" width="0.33203125" style="122" hidden="1" customWidth="1"/>
    <col min="15" max="15" width="13.33203125" style="122" hidden="1" customWidth="1"/>
    <col min="16" max="17" width="18.33203125" style="122" hidden="1" customWidth="1"/>
    <col min="18" max="18" width="19.21875" style="122" hidden="1" customWidth="1"/>
    <col min="19" max="19" width="18.33203125" style="122" hidden="1" customWidth="1"/>
    <col min="20" max="23" width="1.6640625" style="122" customWidth="1"/>
    <col min="24" max="24" width="3.33203125" style="122" customWidth="1"/>
    <col min="25" max="42" width="18.33203125" style="122" customWidth="1"/>
    <col min="43" max="43" width="18.33203125" style="152" customWidth="1"/>
    <col min="44" max="49" width="18.33203125" style="122" customWidth="1"/>
    <col min="50" max="16384" width="8.88671875" style="122"/>
  </cols>
  <sheetData>
    <row r="1" spans="1:42" ht="33">
      <c r="F1" s="1396" t="s">
        <v>606</v>
      </c>
      <c r="G1" s="1396"/>
      <c r="H1" s="1396"/>
      <c r="I1" s="1396"/>
      <c r="J1" s="1396"/>
      <c r="K1" s="1396"/>
      <c r="L1" s="1396"/>
      <c r="M1" s="1396"/>
    </row>
    <row r="3" spans="1:42" ht="15.75">
      <c r="F3" s="452" t="s">
        <v>1863</v>
      </c>
    </row>
    <row r="4" spans="1:42" ht="15.6" customHeight="1">
      <c r="A4" s="1397"/>
      <c r="B4" s="1397"/>
      <c r="E4" s="1398"/>
      <c r="F4" s="462" t="s">
        <v>23</v>
      </c>
      <c r="G4" s="1399">
        <v>1995</v>
      </c>
      <c r="H4" s="1399">
        <v>1996</v>
      </c>
      <c r="I4" s="1399">
        <v>1997</v>
      </c>
      <c r="J4" s="1399">
        <v>1998</v>
      </c>
      <c r="K4" s="1399">
        <v>1999</v>
      </c>
      <c r="L4" s="1399">
        <v>2000</v>
      </c>
      <c r="M4" s="1399">
        <v>2001</v>
      </c>
      <c r="N4" s="1399">
        <v>2002</v>
      </c>
      <c r="O4" s="1399">
        <v>2003</v>
      </c>
      <c r="P4" s="1399">
        <v>2004</v>
      </c>
      <c r="Q4" s="1399"/>
      <c r="R4" s="1399"/>
      <c r="S4" s="1399"/>
      <c r="Y4" s="1399">
        <v>2013</v>
      </c>
      <c r="Z4" s="1399">
        <v>2014</v>
      </c>
      <c r="AA4" s="1399">
        <v>2015</v>
      </c>
      <c r="AB4" s="1399">
        <v>2016</v>
      </c>
      <c r="AC4" s="1399">
        <v>2017</v>
      </c>
      <c r="AD4" s="1399">
        <v>2018</v>
      </c>
      <c r="AE4" s="1399">
        <v>2019</v>
      </c>
      <c r="AF4" s="1399">
        <v>2020</v>
      </c>
      <c r="AG4" s="1399">
        <v>2021</v>
      </c>
      <c r="AH4" s="1399">
        <v>2022</v>
      </c>
      <c r="AI4" s="1399">
        <v>2023</v>
      </c>
      <c r="AJ4" s="1399">
        <v>2024</v>
      </c>
      <c r="AK4" s="1399">
        <v>2025</v>
      </c>
      <c r="AL4" s="1399">
        <v>2026</v>
      </c>
      <c r="AM4" s="1399">
        <v>2027</v>
      </c>
      <c r="AN4" s="1399">
        <v>2028</v>
      </c>
      <c r="AO4" s="1399">
        <v>2029</v>
      </c>
      <c r="AP4" s="1399">
        <v>2030</v>
      </c>
    </row>
    <row r="5" spans="1:42" ht="15.6" customHeight="1">
      <c r="A5" s="1397"/>
      <c r="B5" s="1397"/>
      <c r="E5" s="1398"/>
      <c r="F5" s="1335" t="s">
        <v>1864</v>
      </c>
      <c r="G5" s="488"/>
      <c r="H5" s="488"/>
      <c r="I5" s="488"/>
      <c r="J5" s="488"/>
      <c r="K5" s="488"/>
      <c r="L5" s="488"/>
      <c r="M5" s="488"/>
      <c r="N5" s="755"/>
      <c r="AP5" s="152"/>
    </row>
    <row r="6" spans="1:42" ht="15.6" customHeight="1">
      <c r="A6" s="1397"/>
      <c r="B6" s="1397"/>
      <c r="E6" s="1398"/>
      <c r="F6" s="537" t="s">
        <v>615</v>
      </c>
      <c r="G6" s="454"/>
      <c r="H6" s="454"/>
      <c r="I6" s="454"/>
      <c r="J6" s="454"/>
      <c r="K6" s="454"/>
      <c r="L6" s="454"/>
      <c r="M6" s="454"/>
      <c r="N6" s="560"/>
      <c r="O6" s="560"/>
      <c r="Q6" s="560"/>
      <c r="R6" s="560"/>
      <c r="S6" s="560"/>
      <c r="Y6" s="1400">
        <v>260490109.2755518</v>
      </c>
      <c r="Z6" s="1400">
        <v>238738648.56996602</v>
      </c>
      <c r="AA6" s="1400">
        <v>239843294.89607555</v>
      </c>
      <c r="AB6" s="1400">
        <v>245462708.86168802</v>
      </c>
      <c r="AC6" s="1400">
        <v>233593252.95297757</v>
      </c>
      <c r="AD6" s="1400">
        <v>227700002.62688944</v>
      </c>
      <c r="AE6" s="1400">
        <v>229725567.7230953</v>
      </c>
      <c r="AF6" s="1400">
        <v>237115123.95671296</v>
      </c>
      <c r="AG6" s="1400">
        <v>239100659.68081164</v>
      </c>
      <c r="AH6" s="1400">
        <v>240899416.47631997</v>
      </c>
      <c r="AI6" s="1400">
        <v>245666879.02086514</v>
      </c>
      <c r="AJ6" s="1400">
        <v>250251930.62311462</v>
      </c>
      <c r="AK6" s="1400">
        <v>250809575.06096512</v>
      </c>
      <c r="AL6" s="1400">
        <v>311793759.84147954</v>
      </c>
      <c r="AM6" s="1400">
        <v>414490787.84141552</v>
      </c>
      <c r="AN6" s="1400">
        <v>449100477.23321694</v>
      </c>
      <c r="AO6" s="1400">
        <v>395677906.8826229</v>
      </c>
      <c r="AP6" s="1400">
        <v>316226766.07127535</v>
      </c>
    </row>
    <row r="7" spans="1:42" ht="15.6" customHeight="1">
      <c r="A7" s="1397"/>
      <c r="B7" s="1397"/>
      <c r="E7" s="1398"/>
      <c r="F7" s="537" t="s">
        <v>618</v>
      </c>
      <c r="G7" s="454"/>
      <c r="H7" s="454"/>
      <c r="I7" s="454"/>
      <c r="J7" s="454"/>
      <c r="K7" s="454"/>
      <c r="L7" s="454"/>
      <c r="M7" s="454"/>
      <c r="N7" s="560"/>
      <c r="O7" s="560"/>
      <c r="Q7" s="560"/>
      <c r="R7" s="560"/>
      <c r="S7" s="560"/>
      <c r="Y7" s="1400">
        <v>304377698.01428568</v>
      </c>
      <c r="Z7" s="1400">
        <v>317865385.77121705</v>
      </c>
      <c r="AA7" s="1400">
        <v>310915579.12752497</v>
      </c>
      <c r="AB7" s="1400">
        <v>309512224.47841042</v>
      </c>
      <c r="AC7" s="1400">
        <v>315073213.7310496</v>
      </c>
      <c r="AD7" s="1400">
        <v>323594304.17490095</v>
      </c>
      <c r="AE7" s="1400">
        <v>337594068.52250063</v>
      </c>
      <c r="AF7" s="1400">
        <v>361183671.455809</v>
      </c>
      <c r="AG7" s="1400">
        <v>387772991.09163153</v>
      </c>
      <c r="AH7" s="1400">
        <v>416669737.62574506</v>
      </c>
      <c r="AI7" s="1400">
        <v>449848177.96077937</v>
      </c>
      <c r="AJ7" s="1400">
        <v>481860076.14683151</v>
      </c>
      <c r="AK7" s="1400">
        <v>509437243.40342093</v>
      </c>
      <c r="AL7" s="1400">
        <v>597494327.86320138</v>
      </c>
      <c r="AM7" s="1400">
        <v>770814342.72795868</v>
      </c>
      <c r="AN7" s="1400">
        <v>944218025.10451508</v>
      </c>
      <c r="AO7" s="1400">
        <v>965236281.75896227</v>
      </c>
      <c r="AP7" s="1400">
        <v>791865209.91212392</v>
      </c>
    </row>
    <row r="8" spans="1:42" ht="15.6" customHeight="1">
      <c r="A8" s="1397"/>
      <c r="B8" s="1397"/>
      <c r="E8" s="1398"/>
      <c r="F8" s="537" t="s">
        <v>620</v>
      </c>
      <c r="G8" s="454"/>
      <c r="H8" s="454"/>
      <c r="I8" s="454"/>
      <c r="J8" s="454"/>
      <c r="K8" s="454"/>
      <c r="L8" s="454"/>
      <c r="M8" s="454"/>
      <c r="N8" s="560"/>
      <c r="O8" s="560"/>
      <c r="Q8" s="560"/>
      <c r="R8" s="560"/>
      <c r="S8" s="560"/>
      <c r="Y8" s="1400">
        <v>105339484.06696428</v>
      </c>
      <c r="Z8" s="1400">
        <v>109797259.60535137</v>
      </c>
      <c r="AA8" s="1400">
        <v>126784665.52567588</v>
      </c>
      <c r="AB8" s="1400">
        <v>144493887.76079485</v>
      </c>
      <c r="AC8" s="1400">
        <v>143056097.07902089</v>
      </c>
      <c r="AD8" s="1400">
        <v>145547499.47968253</v>
      </c>
      <c r="AE8" s="1400">
        <v>155542879.20192015</v>
      </c>
      <c r="AF8" s="1400">
        <v>167066987.55530486</v>
      </c>
      <c r="AG8" s="1400">
        <v>173551984.99069771</v>
      </c>
      <c r="AH8" s="1400">
        <v>177778560.64090008</v>
      </c>
      <c r="AI8" s="1400">
        <v>183743092.68827495</v>
      </c>
      <c r="AJ8" s="1400">
        <v>189149226.20404261</v>
      </c>
      <c r="AK8" s="1400">
        <v>186512948.51574475</v>
      </c>
      <c r="AL8" s="1400">
        <v>238743579.25596833</v>
      </c>
      <c r="AM8" s="1400">
        <v>320128762.34974456</v>
      </c>
      <c r="AN8" s="1400">
        <v>336668614.24978858</v>
      </c>
      <c r="AO8" s="1400">
        <v>335518505.40744704</v>
      </c>
      <c r="AP8" s="1400">
        <v>329030742.23185849</v>
      </c>
    </row>
    <row r="9" spans="1:42" ht="15.6" customHeight="1">
      <c r="A9" s="1397"/>
      <c r="B9" s="1397"/>
      <c r="E9" s="1398"/>
      <c r="F9" s="537" t="s">
        <v>622</v>
      </c>
      <c r="G9" s="454"/>
      <c r="H9" s="454"/>
      <c r="I9" s="454"/>
      <c r="J9" s="454"/>
      <c r="K9" s="454"/>
      <c r="L9" s="454"/>
      <c r="M9" s="454"/>
      <c r="N9" s="560"/>
      <c r="O9" s="560"/>
      <c r="Q9" s="560"/>
      <c r="R9" s="560"/>
      <c r="S9" s="560"/>
      <c r="Y9" s="1400">
        <v>300402069.00714278</v>
      </c>
      <c r="Z9" s="1400">
        <v>326194604.63221204</v>
      </c>
      <c r="AA9" s="1400">
        <v>250624388.3669982</v>
      </c>
      <c r="AB9" s="1400">
        <v>220067234.631257</v>
      </c>
      <c r="AC9" s="1400">
        <v>240871309.61160448</v>
      </c>
      <c r="AD9" s="1400">
        <v>262072011.04015553</v>
      </c>
      <c r="AE9" s="1400">
        <v>288812844.68464196</v>
      </c>
      <c r="AF9" s="1400">
        <v>324930112.11355388</v>
      </c>
      <c r="AG9" s="1400">
        <v>358792910.82578421</v>
      </c>
      <c r="AH9" s="1400">
        <v>382179770.84896499</v>
      </c>
      <c r="AI9" s="1400">
        <v>401615074.45519429</v>
      </c>
      <c r="AJ9" s="1400">
        <v>425914114.29587638</v>
      </c>
      <c r="AK9" s="1400">
        <v>441780232.93494731</v>
      </c>
      <c r="AL9" s="1400">
        <v>521079063.05285585</v>
      </c>
      <c r="AM9" s="1400">
        <v>694428039.61806059</v>
      </c>
      <c r="AN9" s="1400">
        <v>807546724.5038389</v>
      </c>
      <c r="AO9" s="1400">
        <v>751726793.99210119</v>
      </c>
      <c r="AP9" s="1400">
        <v>603469860.0174185</v>
      </c>
    </row>
    <row r="10" spans="1:42" ht="15.6" customHeight="1">
      <c r="A10" s="1397"/>
      <c r="B10" s="1397"/>
      <c r="E10" s="1398"/>
      <c r="F10" s="537" t="s">
        <v>551</v>
      </c>
      <c r="G10" s="454"/>
      <c r="H10" s="454"/>
      <c r="I10" s="454"/>
      <c r="J10" s="454"/>
      <c r="K10" s="454"/>
      <c r="L10" s="454"/>
      <c r="M10" s="454"/>
      <c r="N10" s="560"/>
      <c r="O10" s="560"/>
      <c r="Q10" s="560"/>
      <c r="R10" s="560"/>
      <c r="S10" s="560"/>
      <c r="Y10" s="1400">
        <v>78363153.929464296</v>
      </c>
      <c r="Z10" s="1400">
        <v>75662040.372178212</v>
      </c>
      <c r="AA10" s="1400">
        <v>76418841.74495028</v>
      </c>
      <c r="AB10" s="1400">
        <v>82250000</v>
      </c>
      <c r="AC10" s="1400">
        <v>81239433.191877112</v>
      </c>
      <c r="AD10" s="1400">
        <v>79955297.81550552</v>
      </c>
      <c r="AE10" s="1400">
        <v>75391379.665527567</v>
      </c>
      <c r="AF10" s="1400">
        <v>65795861.028225414</v>
      </c>
      <c r="AG10" s="1400">
        <v>65408440.671815567</v>
      </c>
      <c r="AH10" s="1400">
        <v>71234394.873829275</v>
      </c>
      <c r="AI10" s="1400">
        <v>70463832.920754671</v>
      </c>
      <c r="AJ10" s="1400">
        <v>70253865.388570786</v>
      </c>
      <c r="AK10" s="1400">
        <v>71984350.442529455</v>
      </c>
      <c r="AL10" s="1400">
        <v>97415814.46716401</v>
      </c>
      <c r="AM10" s="1400">
        <v>126176071.25114402</v>
      </c>
      <c r="AN10" s="1400">
        <v>133163060.17353384</v>
      </c>
      <c r="AO10" s="1400">
        <v>148862294.08590975</v>
      </c>
      <c r="AP10" s="1400">
        <v>155834398.57113212</v>
      </c>
    </row>
    <row r="11" spans="1:42" ht="15.6" customHeight="1">
      <c r="A11" s="1397"/>
      <c r="B11" s="1397"/>
      <c r="E11" s="1398"/>
      <c r="F11" s="1401" t="s">
        <v>38</v>
      </c>
      <c r="G11" s="454"/>
      <c r="H11" s="454"/>
      <c r="I11" s="454"/>
      <c r="J11" s="454"/>
      <c r="K11" s="454"/>
      <c r="L11" s="454"/>
      <c r="M11" s="454"/>
      <c r="N11" s="560"/>
      <c r="O11" s="1402"/>
      <c r="Q11" s="1402"/>
      <c r="R11" s="1402"/>
      <c r="S11" s="1402"/>
      <c r="Y11" s="1402">
        <v>1048972514.2934089</v>
      </c>
      <c r="Z11" s="1402">
        <v>1068257938.9509246</v>
      </c>
      <c r="AA11" s="1402">
        <v>1004586769.661225</v>
      </c>
      <c r="AB11" s="1402">
        <v>1001786055.7321503</v>
      </c>
      <c r="AC11" s="1402">
        <v>1013833306.5665296</v>
      </c>
      <c r="AD11" s="1402">
        <v>1038869115.137134</v>
      </c>
      <c r="AE11" s="1402">
        <v>1087066739.7976856</v>
      </c>
      <c r="AF11" s="1402">
        <v>1156091756.1096063</v>
      </c>
      <c r="AG11" s="1402">
        <v>1224626987.2607408</v>
      </c>
      <c r="AH11" s="1402">
        <v>1288761880.4657595</v>
      </c>
      <c r="AI11" s="1402">
        <v>1351337057.0458684</v>
      </c>
      <c r="AJ11" s="1402">
        <v>1417429212.6584358</v>
      </c>
      <c r="AK11" s="1402">
        <v>1460524350.3576074</v>
      </c>
      <c r="AL11" s="1402">
        <v>1766526544.480669</v>
      </c>
      <c r="AM11" s="1402">
        <v>2326038003.7883229</v>
      </c>
      <c r="AN11" s="1402">
        <v>2670696901.2648935</v>
      </c>
      <c r="AO11" s="1402">
        <v>2597021782.1270432</v>
      </c>
      <c r="AP11" s="1402">
        <v>2196426976.8038087</v>
      </c>
    </row>
    <row r="12" spans="1:42" ht="15.6" customHeight="1">
      <c r="A12" s="1397"/>
      <c r="B12" s="1397"/>
      <c r="E12" s="1398"/>
      <c r="F12" s="1401"/>
      <c r="G12" s="454"/>
      <c r="H12" s="454"/>
      <c r="I12" s="454"/>
      <c r="J12" s="454"/>
      <c r="K12" s="454"/>
      <c r="L12" s="454"/>
      <c r="M12" s="454"/>
      <c r="N12" s="560"/>
      <c r="O12" s="755"/>
      <c r="Q12" s="755"/>
      <c r="R12" s="755"/>
      <c r="S12" s="755"/>
      <c r="Y12" s="755"/>
      <c r="Z12" s="755"/>
      <c r="AA12" s="755"/>
      <c r="AB12" s="755"/>
      <c r="AC12" s="755"/>
      <c r="AD12" s="755"/>
      <c r="AE12" s="755"/>
      <c r="AF12" s="755"/>
      <c r="AG12" s="755"/>
      <c r="AH12" s="755"/>
      <c r="AI12" s="755"/>
      <c r="AJ12" s="755"/>
      <c r="AK12" s="755"/>
      <c r="AL12" s="755"/>
      <c r="AM12" s="755"/>
      <c r="AN12" s="755"/>
      <c r="AO12" s="755"/>
      <c r="AP12" s="755"/>
    </row>
    <row r="13" spans="1:42" ht="15.6" customHeight="1">
      <c r="A13" s="1397"/>
      <c r="B13" s="1397"/>
      <c r="E13" s="1398"/>
      <c r="F13" s="1335" t="s">
        <v>631</v>
      </c>
      <c r="G13" s="454"/>
      <c r="H13" s="454"/>
      <c r="I13" s="454"/>
      <c r="J13" s="454"/>
      <c r="K13" s="454"/>
      <c r="L13" s="454"/>
      <c r="M13" s="454"/>
      <c r="N13" s="560"/>
      <c r="O13" s="755"/>
      <c r="Q13" s="755"/>
      <c r="R13" s="755"/>
      <c r="S13" s="755"/>
      <c r="Y13" s="755"/>
      <c r="Z13" s="755"/>
      <c r="AA13" s="755"/>
      <c r="AB13" s="755"/>
      <c r="AC13" s="755"/>
      <c r="AD13" s="755"/>
      <c r="AE13" s="755"/>
      <c r="AF13" s="755"/>
      <c r="AG13" s="755"/>
      <c r="AH13" s="755"/>
      <c r="AI13" s="755"/>
      <c r="AJ13" s="755"/>
      <c r="AK13" s="755"/>
      <c r="AL13" s="755"/>
      <c r="AM13" s="755"/>
      <c r="AN13" s="755"/>
      <c r="AO13" s="755"/>
      <c r="AP13" s="755"/>
    </row>
    <row r="14" spans="1:42" ht="15.6" customHeight="1">
      <c r="A14" s="1397"/>
      <c r="B14" s="1397"/>
      <c r="E14" s="1398"/>
      <c r="F14" s="537" t="s">
        <v>632</v>
      </c>
      <c r="G14" s="454"/>
      <c r="H14" s="454"/>
      <c r="I14" s="454"/>
      <c r="J14" s="454"/>
      <c r="K14" s="454"/>
      <c r="L14" s="454"/>
      <c r="M14" s="454"/>
      <c r="N14" s="560"/>
      <c r="O14" s="560"/>
      <c r="Q14" s="560"/>
      <c r="R14" s="560"/>
      <c r="S14" s="560"/>
      <c r="Y14" s="560"/>
      <c r="Z14" s="560"/>
      <c r="AA14" s="560"/>
      <c r="AB14" s="560"/>
      <c r="AC14" s="560"/>
      <c r="AD14" s="560"/>
      <c r="AE14" s="560"/>
      <c r="AF14" s="560"/>
      <c r="AG14" s="560"/>
      <c r="AH14" s="560"/>
      <c r="AI14" s="560"/>
      <c r="AJ14" s="560"/>
      <c r="AK14" s="560"/>
      <c r="AL14" s="560"/>
      <c r="AM14" s="560"/>
      <c r="AN14" s="560"/>
      <c r="AO14" s="560"/>
      <c r="AP14" s="560"/>
    </row>
    <row r="15" spans="1:42" ht="15.6" customHeight="1">
      <c r="A15" s="1397"/>
      <c r="B15" s="1397"/>
      <c r="E15" s="1398"/>
      <c r="F15" s="537" t="s">
        <v>632</v>
      </c>
      <c r="G15" s="454"/>
      <c r="H15" s="454"/>
      <c r="I15" s="454"/>
      <c r="J15" s="454"/>
      <c r="K15" s="454"/>
      <c r="L15" s="454"/>
      <c r="M15" s="454"/>
      <c r="N15" s="560"/>
      <c r="O15" s="560"/>
      <c r="Q15" s="560"/>
      <c r="R15" s="560"/>
      <c r="S15" s="560"/>
      <c r="Y15" s="560"/>
      <c r="Z15" s="560"/>
      <c r="AA15" s="560"/>
      <c r="AB15" s="560"/>
      <c r="AC15" s="560"/>
      <c r="AD15" s="560"/>
      <c r="AE15" s="560"/>
      <c r="AF15" s="560"/>
      <c r="AG15" s="560"/>
      <c r="AH15" s="560"/>
      <c r="AI15" s="560"/>
      <c r="AJ15" s="560"/>
      <c r="AK15" s="560"/>
      <c r="AL15" s="560"/>
      <c r="AM15" s="560"/>
      <c r="AN15" s="560"/>
      <c r="AO15" s="560"/>
      <c r="AP15" s="560"/>
    </row>
    <row r="16" spans="1:42" ht="15.6" customHeight="1">
      <c r="A16" s="1397"/>
      <c r="B16" s="1397"/>
      <c r="E16" s="1398"/>
      <c r="F16" s="537" t="s">
        <v>632</v>
      </c>
      <c r="G16" s="454"/>
      <c r="H16" s="454"/>
      <c r="I16" s="454"/>
      <c r="J16" s="454"/>
      <c r="K16" s="454"/>
      <c r="L16" s="454"/>
      <c r="M16" s="454"/>
      <c r="N16" s="560"/>
      <c r="O16" s="560"/>
      <c r="Q16" s="560"/>
      <c r="R16" s="560"/>
      <c r="S16" s="560"/>
      <c r="Y16" s="560"/>
      <c r="Z16" s="560"/>
      <c r="AA16" s="560"/>
      <c r="AB16" s="560"/>
      <c r="AC16" s="560"/>
      <c r="AD16" s="560"/>
      <c r="AE16" s="560"/>
      <c r="AF16" s="560"/>
      <c r="AG16" s="560"/>
      <c r="AH16" s="560"/>
      <c r="AI16" s="560"/>
      <c r="AJ16" s="560"/>
      <c r="AK16" s="560"/>
      <c r="AL16" s="560"/>
      <c r="AM16" s="560"/>
      <c r="AN16" s="560"/>
      <c r="AO16" s="560"/>
      <c r="AP16" s="560"/>
    </row>
    <row r="17" spans="1:43" ht="15.6" customHeight="1">
      <c r="A17" s="1397"/>
      <c r="B17" s="1397"/>
      <c r="E17" s="1398"/>
      <c r="F17" s="537" t="s">
        <v>632</v>
      </c>
      <c r="G17" s="454"/>
      <c r="H17" s="454"/>
      <c r="I17" s="454"/>
      <c r="J17" s="454"/>
      <c r="K17" s="454"/>
      <c r="L17" s="454"/>
      <c r="M17" s="454"/>
      <c r="N17" s="560"/>
      <c r="O17" s="560"/>
      <c r="Q17" s="560"/>
      <c r="R17" s="560"/>
      <c r="S17" s="560"/>
      <c r="Y17" s="560"/>
      <c r="Z17" s="560"/>
      <c r="AA17" s="560"/>
      <c r="AB17" s="560"/>
      <c r="AC17" s="560"/>
      <c r="AD17" s="560"/>
      <c r="AE17" s="560"/>
      <c r="AF17" s="560"/>
      <c r="AG17" s="560"/>
      <c r="AH17" s="560"/>
      <c r="AI17" s="560"/>
      <c r="AJ17" s="560"/>
      <c r="AK17" s="560"/>
      <c r="AL17" s="560"/>
      <c r="AM17" s="560"/>
      <c r="AN17" s="560"/>
      <c r="AO17" s="560"/>
      <c r="AP17" s="560"/>
    </row>
    <row r="18" spans="1:43" ht="15.6" customHeight="1">
      <c r="A18" s="1397"/>
      <c r="B18" s="1397"/>
      <c r="E18" s="1398"/>
      <c r="F18" s="537" t="s">
        <v>632</v>
      </c>
      <c r="G18" s="454"/>
      <c r="H18" s="454"/>
      <c r="I18" s="454"/>
      <c r="J18" s="454"/>
      <c r="K18" s="454"/>
      <c r="L18" s="454"/>
      <c r="M18" s="454"/>
      <c r="N18" s="560"/>
      <c r="O18" s="560"/>
      <c r="Q18" s="560"/>
      <c r="R18" s="560"/>
      <c r="S18" s="560"/>
      <c r="Y18" s="560"/>
      <c r="Z18" s="560"/>
      <c r="AA18" s="560"/>
      <c r="AB18" s="560"/>
      <c r="AC18" s="560"/>
      <c r="AD18" s="560"/>
      <c r="AE18" s="560"/>
      <c r="AF18" s="560"/>
      <c r="AG18" s="560"/>
      <c r="AH18" s="560"/>
      <c r="AI18" s="560"/>
      <c r="AJ18" s="560"/>
      <c r="AK18" s="560"/>
      <c r="AL18" s="560"/>
      <c r="AM18" s="560"/>
      <c r="AN18" s="560"/>
      <c r="AO18" s="560"/>
      <c r="AP18" s="560"/>
    </row>
    <row r="19" spans="1:43" ht="15.6" customHeight="1">
      <c r="A19" s="1397"/>
      <c r="B19" s="1397"/>
      <c r="E19" s="1398"/>
      <c r="F19" s="537" t="s">
        <v>632</v>
      </c>
      <c r="G19" s="454"/>
      <c r="H19" s="454"/>
      <c r="I19" s="454"/>
      <c r="J19" s="454"/>
      <c r="K19" s="454"/>
      <c r="L19" s="454"/>
      <c r="M19" s="454"/>
      <c r="N19" s="560"/>
      <c r="O19" s="560"/>
      <c r="Q19" s="560"/>
      <c r="R19" s="560"/>
      <c r="S19" s="560"/>
      <c r="Y19" s="560"/>
      <c r="Z19" s="560"/>
      <c r="AA19" s="560"/>
      <c r="AB19" s="560"/>
      <c r="AC19" s="560"/>
      <c r="AD19" s="560"/>
      <c r="AE19" s="560"/>
      <c r="AF19" s="560"/>
      <c r="AG19" s="560"/>
      <c r="AH19" s="560"/>
      <c r="AI19" s="560"/>
      <c r="AJ19" s="560"/>
      <c r="AK19" s="560"/>
      <c r="AL19" s="560"/>
      <c r="AM19" s="560"/>
      <c r="AN19" s="560"/>
      <c r="AO19" s="560"/>
      <c r="AP19" s="560"/>
    </row>
    <row r="20" spans="1:43" ht="15.6" customHeight="1">
      <c r="A20" s="1397"/>
      <c r="B20" s="1397"/>
      <c r="E20" s="1398"/>
      <c r="F20" s="537" t="s">
        <v>632</v>
      </c>
      <c r="G20" s="454"/>
      <c r="H20" s="454"/>
      <c r="I20" s="454"/>
      <c r="J20" s="454"/>
      <c r="K20" s="454"/>
      <c r="L20" s="454"/>
      <c r="M20" s="454"/>
      <c r="N20" s="560"/>
      <c r="O20" s="1403"/>
      <c r="Q20" s="1403"/>
      <c r="R20" s="1403"/>
      <c r="S20" s="1403"/>
      <c r="Y20" s="1403"/>
      <c r="Z20" s="1403"/>
      <c r="AA20" s="1403"/>
      <c r="AB20" s="1403"/>
      <c r="AC20" s="1403"/>
      <c r="AD20" s="1403"/>
      <c r="AE20" s="1403"/>
      <c r="AF20" s="1403"/>
      <c r="AG20" s="1403"/>
      <c r="AH20" s="1403"/>
      <c r="AI20" s="1403"/>
      <c r="AJ20" s="1403"/>
      <c r="AK20" s="1403"/>
      <c r="AL20" s="1403"/>
      <c r="AM20" s="1403"/>
      <c r="AN20" s="1403"/>
      <c r="AO20" s="1403"/>
      <c r="AP20" s="1403"/>
    </row>
    <row r="21" spans="1:43" ht="15.6" customHeight="1">
      <c r="A21" s="1397"/>
      <c r="B21" s="1397"/>
      <c r="E21" s="1398"/>
      <c r="F21" s="1401" t="s">
        <v>38</v>
      </c>
      <c r="G21" s="454"/>
      <c r="H21" s="454"/>
      <c r="I21" s="454"/>
      <c r="J21" s="454"/>
      <c r="K21" s="454"/>
      <c r="L21" s="454"/>
      <c r="M21" s="454"/>
      <c r="N21" s="560"/>
      <c r="O21" s="755"/>
      <c r="Q21" s="755"/>
      <c r="R21" s="755"/>
      <c r="S21" s="755"/>
      <c r="Y21" s="755">
        <v>0</v>
      </c>
      <c r="Z21" s="755">
        <v>0</v>
      </c>
      <c r="AA21" s="755">
        <v>0</v>
      </c>
      <c r="AB21" s="755">
        <v>0</v>
      </c>
      <c r="AC21" s="755">
        <v>0</v>
      </c>
      <c r="AD21" s="755">
        <v>0</v>
      </c>
      <c r="AE21" s="755">
        <v>0</v>
      </c>
      <c r="AF21" s="755">
        <v>0</v>
      </c>
      <c r="AG21" s="755">
        <v>0</v>
      </c>
      <c r="AH21" s="755">
        <v>0</v>
      </c>
      <c r="AI21" s="755">
        <v>0</v>
      </c>
      <c r="AJ21" s="755">
        <v>0</v>
      </c>
      <c r="AK21" s="755">
        <v>0</v>
      </c>
      <c r="AL21" s="755">
        <v>0</v>
      </c>
      <c r="AM21" s="755">
        <v>0</v>
      </c>
      <c r="AN21" s="755">
        <v>0</v>
      </c>
      <c r="AO21" s="755">
        <v>0</v>
      </c>
      <c r="AP21" s="755">
        <v>0</v>
      </c>
    </row>
    <row r="22" spans="1:43" s="543" customFormat="1" ht="15.6" customHeight="1">
      <c r="A22" s="1398"/>
      <c r="B22" s="1398"/>
      <c r="C22" s="28"/>
      <c r="D22" s="28"/>
      <c r="E22" s="1398"/>
      <c r="F22" s="1401"/>
      <c r="G22" s="755"/>
      <c r="H22" s="755"/>
      <c r="I22" s="755"/>
      <c r="J22" s="755"/>
      <c r="K22" s="755"/>
      <c r="L22" s="755"/>
      <c r="M22" s="755"/>
      <c r="N22" s="755"/>
      <c r="O22" s="755"/>
      <c r="P22" s="122"/>
      <c r="Q22" s="755"/>
      <c r="R22" s="755"/>
      <c r="S22" s="755"/>
      <c r="T22" s="122"/>
      <c r="U22" s="122"/>
      <c r="V22" s="122"/>
      <c r="W22" s="122"/>
      <c r="X22" s="122"/>
      <c r="Y22" s="755"/>
      <c r="Z22" s="755"/>
      <c r="AA22" s="755"/>
      <c r="AB22" s="755"/>
      <c r="AC22" s="755"/>
      <c r="AD22" s="755"/>
      <c r="AE22" s="755"/>
      <c r="AF22" s="755"/>
      <c r="AG22" s="755"/>
      <c r="AH22" s="755"/>
      <c r="AI22" s="755"/>
      <c r="AJ22" s="755"/>
      <c r="AK22" s="755"/>
      <c r="AL22" s="755"/>
      <c r="AM22" s="755"/>
      <c r="AN22" s="755"/>
      <c r="AO22" s="755"/>
      <c r="AP22" s="755"/>
      <c r="AQ22" s="146"/>
    </row>
    <row r="23" spans="1:43" s="543" customFormat="1" ht="15.6" customHeight="1">
      <c r="A23" s="1398"/>
      <c r="B23" s="1398"/>
      <c r="C23" s="28"/>
      <c r="D23" s="28"/>
      <c r="E23" s="1398"/>
      <c r="F23" s="1335" t="s">
        <v>643</v>
      </c>
      <c r="G23" s="755"/>
      <c r="H23" s="755"/>
      <c r="I23" s="755"/>
      <c r="J23" s="755"/>
      <c r="K23" s="755"/>
      <c r="L23" s="755"/>
      <c r="M23" s="755"/>
      <c r="N23" s="755"/>
      <c r="O23" s="755"/>
      <c r="P23" s="122"/>
      <c r="Q23" s="519"/>
      <c r="R23" s="519"/>
      <c r="S23" s="519"/>
      <c r="T23" s="122"/>
      <c r="U23" s="122"/>
      <c r="V23" s="122"/>
      <c r="W23" s="122"/>
      <c r="X23" s="122"/>
      <c r="Y23" s="519">
        <v>1048972514.2934089</v>
      </c>
      <c r="Z23" s="519">
        <v>1068257938.9509246</v>
      </c>
      <c r="AA23" s="519">
        <v>1004586769.661225</v>
      </c>
      <c r="AB23" s="519">
        <v>1001786055.7321503</v>
      </c>
      <c r="AC23" s="519">
        <v>1013833306.5665296</v>
      </c>
      <c r="AD23" s="519">
        <v>1038869115.137134</v>
      </c>
      <c r="AE23" s="519">
        <v>1087066739.7976856</v>
      </c>
      <c r="AF23" s="519">
        <v>1156091756.1096063</v>
      </c>
      <c r="AG23" s="519">
        <v>1224626987.2607408</v>
      </c>
      <c r="AH23" s="519">
        <v>1288761880.4657595</v>
      </c>
      <c r="AI23" s="519">
        <v>1351337057.0458684</v>
      </c>
      <c r="AJ23" s="519">
        <v>1417429212.6584358</v>
      </c>
      <c r="AK23" s="519">
        <v>1460524350.3576074</v>
      </c>
      <c r="AL23" s="519">
        <v>1766526544.480669</v>
      </c>
      <c r="AM23" s="519">
        <v>2326038003.7883229</v>
      </c>
      <c r="AN23" s="519">
        <v>2670696901.2648935</v>
      </c>
      <c r="AO23" s="519">
        <v>2597021782.1270432</v>
      </c>
      <c r="AP23" s="519">
        <v>2196426976.8038087</v>
      </c>
      <c r="AQ23" s="146"/>
    </row>
    <row r="24" spans="1:43" s="543" customFormat="1" ht="15.6" customHeight="1">
      <c r="A24" s="1398"/>
      <c r="B24" s="1398"/>
      <c r="C24" s="28"/>
      <c r="D24" s="28"/>
      <c r="E24" s="1398"/>
      <c r="F24" s="1401"/>
      <c r="G24" s="755"/>
      <c r="H24" s="755"/>
      <c r="I24" s="755"/>
      <c r="J24" s="755"/>
      <c r="K24" s="755"/>
      <c r="L24" s="755"/>
      <c r="M24" s="755"/>
      <c r="N24" s="755"/>
      <c r="O24" s="755"/>
      <c r="P24" s="122"/>
      <c r="Q24" s="519"/>
      <c r="R24" s="519"/>
      <c r="S24" s="519"/>
      <c r="T24" s="122"/>
      <c r="U24" s="122"/>
      <c r="V24" s="122"/>
      <c r="W24" s="122"/>
      <c r="X24" s="122"/>
      <c r="Y24" s="519"/>
      <c r="Z24" s="519"/>
      <c r="AA24" s="519"/>
      <c r="AB24" s="519"/>
      <c r="AC24" s="519"/>
      <c r="AD24" s="519"/>
      <c r="AE24" s="519"/>
      <c r="AF24" s="519"/>
      <c r="AG24" s="519"/>
      <c r="AH24" s="519"/>
      <c r="AI24" s="519"/>
      <c r="AJ24" s="519"/>
      <c r="AK24" s="519"/>
      <c r="AL24" s="519"/>
      <c r="AM24" s="519"/>
      <c r="AN24" s="519"/>
      <c r="AO24" s="519"/>
      <c r="AP24" s="519"/>
      <c r="AQ24" s="146"/>
    </row>
    <row r="25" spans="1:43" s="543" customFormat="1" ht="15.6" customHeight="1">
      <c r="A25" s="1398"/>
      <c r="B25" s="1398"/>
      <c r="C25" s="28"/>
      <c r="D25" s="28"/>
      <c r="E25" s="1398"/>
      <c r="F25" s="1335" t="s">
        <v>648</v>
      </c>
      <c r="G25" s="488"/>
      <c r="H25" s="488"/>
      <c r="I25" s="488"/>
      <c r="J25" s="488"/>
      <c r="K25" s="488"/>
      <c r="L25" s="488"/>
      <c r="M25" s="488"/>
      <c r="N25" s="755"/>
      <c r="O25" s="755"/>
      <c r="P25" s="122"/>
      <c r="Q25" s="452"/>
      <c r="R25" s="452"/>
      <c r="S25" s="452"/>
      <c r="T25" s="122"/>
      <c r="U25" s="122"/>
      <c r="V25" s="122"/>
      <c r="W25" s="122"/>
      <c r="X25" s="122"/>
      <c r="Y25" s="1404">
        <v>243673413.16599998</v>
      </c>
      <c r="Z25" s="1404">
        <v>270265378.34170377</v>
      </c>
      <c r="AA25" s="1404">
        <v>287183025.50190425</v>
      </c>
      <c r="AB25" s="1404">
        <v>307448293.27089763</v>
      </c>
      <c r="AC25" s="1404">
        <v>304819217.00539547</v>
      </c>
      <c r="AD25" s="1404">
        <v>319057952.1440506</v>
      </c>
      <c r="AE25" s="1404">
        <v>323157156.31793344</v>
      </c>
      <c r="AF25" s="1404">
        <v>322102944.8966704</v>
      </c>
      <c r="AG25" s="1404">
        <v>327294252.06887817</v>
      </c>
      <c r="AH25" s="1404">
        <v>329103630.01485372</v>
      </c>
      <c r="AI25" s="1404">
        <v>334280601.89670104</v>
      </c>
      <c r="AJ25" s="1404">
        <v>340586350.90327364</v>
      </c>
      <c r="AK25" s="1404">
        <v>338207744.89706886</v>
      </c>
      <c r="AL25" s="1404">
        <v>402412567.93444788</v>
      </c>
      <c r="AM25" s="1404">
        <v>531323689.04647183</v>
      </c>
      <c r="AN25" s="1404">
        <v>569245776.62225497</v>
      </c>
      <c r="AO25" s="1404">
        <v>507480650.26935422</v>
      </c>
      <c r="AP25" s="1404">
        <v>461286188.59650111</v>
      </c>
      <c r="AQ25" s="146"/>
    </row>
    <row r="26" spans="1:43" s="543" customFormat="1" ht="15.6" customHeight="1">
      <c r="A26" s="1398"/>
      <c r="B26" s="1398"/>
      <c r="C26" s="28"/>
      <c r="D26" s="28"/>
      <c r="E26" s="1398"/>
      <c r="F26" s="1335"/>
      <c r="G26" s="488"/>
      <c r="H26" s="488"/>
      <c r="I26" s="488"/>
      <c r="J26" s="488"/>
      <c r="K26" s="488"/>
      <c r="L26" s="488"/>
      <c r="M26" s="488"/>
      <c r="N26" s="755"/>
      <c r="O26" s="755"/>
      <c r="P26" s="122"/>
      <c r="Q26" s="755"/>
      <c r="R26" s="755"/>
      <c r="S26" s="755"/>
      <c r="T26" s="122"/>
      <c r="U26" s="122"/>
      <c r="V26" s="122"/>
      <c r="W26" s="122"/>
      <c r="X26" s="122"/>
      <c r="Y26" s="755"/>
      <c r="Z26" s="755"/>
      <c r="AA26" s="755"/>
      <c r="AB26" s="755"/>
      <c r="AC26" s="755"/>
      <c r="AD26" s="755"/>
      <c r="AE26" s="755"/>
      <c r="AF26" s="755"/>
      <c r="AG26" s="755"/>
      <c r="AH26" s="755"/>
      <c r="AI26" s="755"/>
      <c r="AJ26" s="755"/>
      <c r="AK26" s="755"/>
      <c r="AL26" s="755"/>
      <c r="AM26" s="755"/>
      <c r="AN26" s="755"/>
      <c r="AO26" s="755"/>
      <c r="AP26" s="755"/>
      <c r="AQ26" s="146"/>
    </row>
    <row r="27" spans="1:43" s="543" customFormat="1" ht="15.6" customHeight="1">
      <c r="A27" s="1398"/>
      <c r="B27" s="1398"/>
      <c r="C27" s="28"/>
      <c r="D27" s="28"/>
      <c r="E27" s="1398"/>
      <c r="F27" s="1335" t="s">
        <v>649</v>
      </c>
      <c r="G27" s="488"/>
      <c r="H27" s="488"/>
      <c r="I27" s="488"/>
      <c r="J27" s="488"/>
      <c r="K27" s="488"/>
      <c r="L27" s="488"/>
      <c r="M27" s="488"/>
      <c r="N27" s="755"/>
      <c r="O27" s="755"/>
      <c r="P27" s="122"/>
      <c r="Q27" s="755"/>
      <c r="R27" s="755"/>
      <c r="S27" s="755"/>
      <c r="T27" s="122"/>
      <c r="U27" s="122"/>
      <c r="V27" s="122"/>
      <c r="W27" s="122"/>
      <c r="X27" s="122"/>
      <c r="Y27" s="755"/>
      <c r="Z27" s="755"/>
      <c r="AA27" s="755"/>
      <c r="AB27" s="755"/>
      <c r="AC27" s="755"/>
      <c r="AD27" s="755"/>
      <c r="AE27" s="755"/>
      <c r="AF27" s="755"/>
      <c r="AG27" s="755"/>
      <c r="AH27" s="755"/>
      <c r="AI27" s="755"/>
      <c r="AJ27" s="755"/>
      <c r="AK27" s="755"/>
      <c r="AL27" s="755"/>
      <c r="AM27" s="755"/>
      <c r="AN27" s="755"/>
      <c r="AO27" s="755"/>
      <c r="AP27" s="755"/>
      <c r="AQ27" s="146"/>
    </row>
    <row r="28" spans="1:43" s="543" customFormat="1" ht="15.6" customHeight="1">
      <c r="A28" s="1398"/>
      <c r="B28" s="1398"/>
      <c r="C28" s="28"/>
      <c r="D28" s="28"/>
      <c r="E28" s="1398"/>
      <c r="F28" s="537" t="s">
        <v>632</v>
      </c>
      <c r="G28" s="488"/>
      <c r="H28" s="488"/>
      <c r="I28" s="488"/>
      <c r="J28" s="488"/>
      <c r="K28" s="488"/>
      <c r="L28" s="488"/>
      <c r="M28" s="488"/>
      <c r="N28" s="755"/>
      <c r="O28" s="755"/>
      <c r="P28" s="122"/>
      <c r="Q28" s="755"/>
      <c r="R28" s="755"/>
      <c r="S28" s="755"/>
      <c r="T28" s="122"/>
      <c r="U28" s="122"/>
      <c r="V28" s="122"/>
      <c r="W28" s="122"/>
      <c r="X28" s="122"/>
      <c r="Y28" s="755"/>
      <c r="Z28" s="755"/>
      <c r="AA28" s="755"/>
      <c r="AB28" s="755"/>
      <c r="AC28" s="755"/>
      <c r="AD28" s="755"/>
      <c r="AE28" s="755"/>
      <c r="AF28" s="755"/>
      <c r="AG28" s="755"/>
      <c r="AH28" s="755"/>
      <c r="AI28" s="755"/>
      <c r="AJ28" s="755"/>
      <c r="AK28" s="755"/>
      <c r="AL28" s="755"/>
      <c r="AM28" s="755"/>
      <c r="AN28" s="755"/>
      <c r="AO28" s="755"/>
      <c r="AP28" s="755"/>
      <c r="AQ28" s="146"/>
    </row>
    <row r="29" spans="1:43" s="543" customFormat="1" ht="15.6" customHeight="1">
      <c r="A29" s="1398"/>
      <c r="B29" s="1398"/>
      <c r="C29" s="28"/>
      <c r="D29" s="28"/>
      <c r="E29" s="1398"/>
      <c r="F29" s="537" t="s">
        <v>632</v>
      </c>
      <c r="G29" s="488"/>
      <c r="H29" s="488"/>
      <c r="I29" s="488"/>
      <c r="J29" s="488"/>
      <c r="K29" s="488"/>
      <c r="L29" s="488"/>
      <c r="M29" s="488"/>
      <c r="N29" s="755"/>
      <c r="O29" s="755"/>
      <c r="P29" s="122"/>
      <c r="Q29" s="755"/>
      <c r="R29" s="755"/>
      <c r="S29" s="755"/>
      <c r="T29" s="122"/>
      <c r="U29" s="122"/>
      <c r="V29" s="122"/>
      <c r="W29" s="122"/>
      <c r="X29" s="122"/>
      <c r="Y29" s="755"/>
      <c r="Z29" s="755"/>
      <c r="AA29" s="755"/>
      <c r="AB29" s="755"/>
      <c r="AC29" s="755"/>
      <c r="AD29" s="755"/>
      <c r="AE29" s="755"/>
      <c r="AF29" s="755"/>
      <c r="AG29" s="755"/>
      <c r="AH29" s="755"/>
      <c r="AI29" s="755"/>
      <c r="AJ29" s="755"/>
      <c r="AK29" s="755"/>
      <c r="AL29" s="755"/>
      <c r="AM29" s="755"/>
      <c r="AN29" s="755"/>
      <c r="AO29" s="755"/>
      <c r="AP29" s="755"/>
      <c r="AQ29" s="146"/>
    </row>
    <row r="30" spans="1:43" s="543" customFormat="1" ht="15.6" customHeight="1">
      <c r="A30" s="1398"/>
      <c r="B30" s="1398"/>
      <c r="C30" s="28"/>
      <c r="D30" s="28"/>
      <c r="E30" s="1398"/>
      <c r="F30" s="537" t="s">
        <v>632</v>
      </c>
      <c r="G30" s="488"/>
      <c r="H30" s="488"/>
      <c r="I30" s="488"/>
      <c r="J30" s="488"/>
      <c r="K30" s="488"/>
      <c r="L30" s="488"/>
      <c r="M30" s="488"/>
      <c r="N30" s="755"/>
      <c r="O30" s="755"/>
      <c r="P30" s="122"/>
      <c r="Q30" s="755"/>
      <c r="R30" s="755"/>
      <c r="S30" s="755"/>
      <c r="T30" s="122"/>
      <c r="U30" s="122"/>
      <c r="V30" s="122"/>
      <c r="W30" s="122"/>
      <c r="X30" s="122"/>
      <c r="Y30" s="755"/>
      <c r="Z30" s="755"/>
      <c r="AA30" s="755"/>
      <c r="AB30" s="755"/>
      <c r="AC30" s="755"/>
      <c r="AD30" s="755"/>
      <c r="AE30" s="755"/>
      <c r="AF30" s="755"/>
      <c r="AG30" s="755"/>
      <c r="AH30" s="755"/>
      <c r="AI30" s="755"/>
      <c r="AJ30" s="755"/>
      <c r="AK30" s="755"/>
      <c r="AL30" s="755"/>
      <c r="AM30" s="755"/>
      <c r="AN30" s="755"/>
      <c r="AO30" s="755"/>
      <c r="AP30" s="755"/>
      <c r="AQ30" s="146"/>
    </row>
    <row r="31" spans="1:43" s="543" customFormat="1" ht="15.6" customHeight="1">
      <c r="A31" s="1398"/>
      <c r="B31" s="1398"/>
      <c r="C31" s="28"/>
      <c r="D31" s="28"/>
      <c r="E31" s="1398"/>
      <c r="F31" s="537" t="s">
        <v>632</v>
      </c>
      <c r="G31" s="488"/>
      <c r="H31" s="488"/>
      <c r="I31" s="488"/>
      <c r="J31" s="488"/>
      <c r="K31" s="488"/>
      <c r="L31" s="488"/>
      <c r="M31" s="488"/>
      <c r="N31" s="755"/>
      <c r="O31" s="755"/>
      <c r="P31" s="122"/>
      <c r="Q31" s="755"/>
      <c r="R31" s="755"/>
      <c r="S31" s="755"/>
      <c r="T31" s="122"/>
      <c r="U31" s="122"/>
      <c r="V31" s="122"/>
      <c r="W31" s="122"/>
      <c r="X31" s="122"/>
      <c r="Y31" s="755"/>
      <c r="Z31" s="755"/>
      <c r="AA31" s="755"/>
      <c r="AB31" s="755"/>
      <c r="AC31" s="755"/>
      <c r="AD31" s="755"/>
      <c r="AE31" s="755"/>
      <c r="AF31" s="755"/>
      <c r="AG31" s="755"/>
      <c r="AH31" s="755"/>
      <c r="AI31" s="755"/>
      <c r="AJ31" s="755"/>
      <c r="AK31" s="755"/>
      <c r="AL31" s="755"/>
      <c r="AM31" s="755"/>
      <c r="AN31" s="755"/>
      <c r="AO31" s="755"/>
      <c r="AP31" s="755"/>
      <c r="AQ31" s="146"/>
    </row>
    <row r="32" spans="1:43" s="543" customFormat="1" ht="15.6" customHeight="1">
      <c r="A32" s="1398"/>
      <c r="B32" s="1398"/>
      <c r="C32" s="28"/>
      <c r="D32" s="28"/>
      <c r="E32" s="1398"/>
      <c r="F32" s="537" t="s">
        <v>632</v>
      </c>
      <c r="G32" s="488"/>
      <c r="H32" s="488"/>
      <c r="I32" s="488"/>
      <c r="J32" s="488"/>
      <c r="K32" s="488"/>
      <c r="L32" s="488"/>
      <c r="M32" s="488"/>
      <c r="N32" s="755"/>
      <c r="O32" s="755"/>
      <c r="P32" s="122"/>
      <c r="Q32" s="755"/>
      <c r="R32" s="755"/>
      <c r="S32" s="755"/>
      <c r="T32" s="122"/>
      <c r="U32" s="122"/>
      <c r="V32" s="122"/>
      <c r="W32" s="122"/>
      <c r="X32" s="122"/>
      <c r="Y32" s="755"/>
      <c r="Z32" s="755"/>
      <c r="AA32" s="755"/>
      <c r="AB32" s="755"/>
      <c r="AC32" s="755"/>
      <c r="AD32" s="755"/>
      <c r="AE32" s="755"/>
      <c r="AF32" s="755"/>
      <c r="AG32" s="755"/>
      <c r="AH32" s="755"/>
      <c r="AI32" s="755"/>
      <c r="AJ32" s="755"/>
      <c r="AK32" s="755"/>
      <c r="AL32" s="755"/>
      <c r="AM32" s="755"/>
      <c r="AN32" s="755"/>
      <c r="AO32" s="755"/>
      <c r="AP32" s="755"/>
      <c r="AQ32" s="146"/>
    </row>
    <row r="33" spans="1:43" s="543" customFormat="1" ht="15.6" customHeight="1">
      <c r="A33" s="1398"/>
      <c r="B33" s="1398"/>
      <c r="C33" s="28"/>
      <c r="D33" s="28"/>
      <c r="E33" s="1398"/>
      <c r="F33" s="537" t="s">
        <v>632</v>
      </c>
      <c r="G33" s="488"/>
      <c r="H33" s="488"/>
      <c r="I33" s="488"/>
      <c r="J33" s="488"/>
      <c r="K33" s="488"/>
      <c r="L33" s="488"/>
      <c r="M33" s="488"/>
      <c r="N33" s="755"/>
      <c r="O33" s="755"/>
      <c r="P33" s="122"/>
      <c r="Q33" s="755"/>
      <c r="R33" s="755"/>
      <c r="S33" s="755"/>
      <c r="T33" s="122"/>
      <c r="U33" s="122"/>
      <c r="V33" s="122"/>
      <c r="W33" s="122"/>
      <c r="X33" s="122"/>
      <c r="Y33" s="755"/>
      <c r="Z33" s="755"/>
      <c r="AA33" s="755"/>
      <c r="AB33" s="755"/>
      <c r="AC33" s="755"/>
      <c r="AD33" s="755"/>
      <c r="AE33" s="755"/>
      <c r="AF33" s="755"/>
      <c r="AG33" s="755"/>
      <c r="AH33" s="755"/>
      <c r="AI33" s="755"/>
      <c r="AJ33" s="755"/>
      <c r="AK33" s="755"/>
      <c r="AL33" s="755"/>
      <c r="AM33" s="755"/>
      <c r="AN33" s="755"/>
      <c r="AO33" s="755"/>
      <c r="AP33" s="755"/>
      <c r="AQ33" s="146"/>
    </row>
    <row r="34" spans="1:43" s="543" customFormat="1" ht="15.6" customHeight="1">
      <c r="A34" s="1398"/>
      <c r="B34" s="1398"/>
      <c r="C34" s="28"/>
      <c r="D34" s="28"/>
      <c r="E34" s="1398"/>
      <c r="F34" s="537" t="s">
        <v>632</v>
      </c>
      <c r="G34" s="488"/>
      <c r="H34" s="488"/>
      <c r="I34" s="488"/>
      <c r="J34" s="488"/>
      <c r="K34" s="488"/>
      <c r="L34" s="488"/>
      <c r="M34" s="488"/>
      <c r="N34" s="755"/>
      <c r="O34" s="755"/>
      <c r="P34" s="122"/>
      <c r="Q34" s="1405"/>
      <c r="R34" s="1405"/>
      <c r="S34" s="1405"/>
      <c r="T34" s="122"/>
      <c r="U34" s="122"/>
      <c r="V34" s="122"/>
      <c r="W34" s="122"/>
      <c r="X34" s="122"/>
      <c r="Y34" s="1405"/>
      <c r="Z34" s="1405"/>
      <c r="AA34" s="1405"/>
      <c r="AB34" s="1405"/>
      <c r="AC34" s="1405"/>
      <c r="AD34" s="1405"/>
      <c r="AE34" s="1405"/>
      <c r="AF34" s="1405"/>
      <c r="AG34" s="1405"/>
      <c r="AH34" s="1405"/>
      <c r="AI34" s="1405"/>
      <c r="AJ34" s="1405"/>
      <c r="AK34" s="1405"/>
      <c r="AL34" s="1405"/>
      <c r="AM34" s="1405"/>
      <c r="AN34" s="1405"/>
      <c r="AO34" s="1405"/>
      <c r="AP34" s="1405"/>
      <c r="AQ34" s="146"/>
    </row>
    <row r="35" spans="1:43" s="543" customFormat="1" ht="15.6" customHeight="1">
      <c r="A35" s="1398"/>
      <c r="B35" s="1398"/>
      <c r="C35" s="28"/>
      <c r="D35" s="28"/>
      <c r="E35" s="1398"/>
      <c r="F35" s="1401" t="s">
        <v>38</v>
      </c>
      <c r="G35" s="488"/>
      <c r="H35" s="488"/>
      <c r="I35" s="488"/>
      <c r="J35" s="488"/>
      <c r="K35" s="488"/>
      <c r="L35" s="488"/>
      <c r="M35" s="488"/>
      <c r="N35" s="755"/>
      <c r="O35" s="755"/>
      <c r="P35" s="122"/>
      <c r="Q35" s="755"/>
      <c r="R35" s="755"/>
      <c r="S35" s="755"/>
      <c r="T35" s="122"/>
      <c r="U35" s="122"/>
      <c r="V35" s="122"/>
      <c r="W35" s="122"/>
      <c r="X35" s="122"/>
      <c r="Y35" s="755">
        <v>0</v>
      </c>
      <c r="Z35" s="755">
        <v>0</v>
      </c>
      <c r="AA35" s="755">
        <v>0</v>
      </c>
      <c r="AB35" s="755">
        <v>0</v>
      </c>
      <c r="AC35" s="755">
        <v>0</v>
      </c>
      <c r="AD35" s="755">
        <v>0</v>
      </c>
      <c r="AE35" s="755">
        <v>0</v>
      </c>
      <c r="AF35" s="755">
        <v>0</v>
      </c>
      <c r="AG35" s="755">
        <v>0</v>
      </c>
      <c r="AH35" s="755">
        <v>0</v>
      </c>
      <c r="AI35" s="755">
        <v>0</v>
      </c>
      <c r="AJ35" s="755">
        <v>0</v>
      </c>
      <c r="AK35" s="755">
        <v>0</v>
      </c>
      <c r="AL35" s="755">
        <v>0</v>
      </c>
      <c r="AM35" s="755">
        <v>0</v>
      </c>
      <c r="AN35" s="755">
        <v>0</v>
      </c>
      <c r="AO35" s="755">
        <v>0</v>
      </c>
      <c r="AP35" s="755">
        <v>0</v>
      </c>
      <c r="AQ35" s="146"/>
    </row>
    <row r="36" spans="1:43" ht="15.6" customHeight="1">
      <c r="A36" s="1397"/>
      <c r="B36" s="1397"/>
      <c r="E36" s="1398"/>
      <c r="F36" s="1401"/>
      <c r="G36" s="454"/>
      <c r="H36" s="454"/>
      <c r="I36" s="454"/>
      <c r="J36" s="454"/>
      <c r="K36" s="454"/>
      <c r="L36" s="454"/>
      <c r="M36" s="454"/>
      <c r="N36" s="560"/>
      <c r="O36" s="755"/>
      <c r="Q36" s="755"/>
      <c r="R36" s="755"/>
      <c r="S36" s="755"/>
      <c r="Y36" s="755"/>
      <c r="Z36" s="755"/>
      <c r="AA36" s="755"/>
      <c r="AB36" s="755"/>
      <c r="AC36" s="755"/>
      <c r="AD36" s="755"/>
      <c r="AE36" s="755"/>
      <c r="AF36" s="755"/>
      <c r="AG36" s="755"/>
      <c r="AH36" s="755"/>
      <c r="AI36" s="755"/>
      <c r="AJ36" s="755"/>
      <c r="AK36" s="755"/>
      <c r="AL36" s="755"/>
      <c r="AM36" s="755"/>
      <c r="AN36" s="755"/>
      <c r="AO36" s="755"/>
      <c r="AP36" s="755"/>
    </row>
    <row r="37" spans="1:43" ht="15.6" customHeight="1">
      <c r="A37" s="1397"/>
      <c r="B37" s="1397"/>
      <c r="E37" s="1398"/>
      <c r="F37" s="1335" t="s">
        <v>648</v>
      </c>
      <c r="G37" s="454"/>
      <c r="H37" s="454"/>
      <c r="I37" s="454"/>
      <c r="J37" s="454"/>
      <c r="K37" s="454"/>
      <c r="L37" s="454"/>
      <c r="M37" s="454"/>
      <c r="N37" s="560"/>
      <c r="O37" s="755"/>
      <c r="Q37" s="755"/>
      <c r="R37" s="755"/>
      <c r="S37" s="755"/>
      <c r="Y37" s="755">
        <v>243673413.16599998</v>
      </c>
      <c r="Z37" s="755">
        <v>270265378.34170377</v>
      </c>
      <c r="AA37" s="755">
        <v>287183025.50190425</v>
      </c>
      <c r="AB37" s="755">
        <v>307448293.27089763</v>
      </c>
      <c r="AC37" s="755">
        <v>304819217.00539547</v>
      </c>
      <c r="AD37" s="755">
        <v>319057952.1440506</v>
      </c>
      <c r="AE37" s="755">
        <v>323157156.31793344</v>
      </c>
      <c r="AF37" s="755">
        <v>322102944.8966704</v>
      </c>
      <c r="AG37" s="755">
        <v>327294252.06887817</v>
      </c>
      <c r="AH37" s="755">
        <v>329103630.01485372</v>
      </c>
      <c r="AI37" s="755">
        <v>334280601.89670104</v>
      </c>
      <c r="AJ37" s="755">
        <v>340586350.90327364</v>
      </c>
      <c r="AK37" s="755">
        <v>338207744.89706886</v>
      </c>
      <c r="AL37" s="755">
        <v>402412567.93444788</v>
      </c>
      <c r="AM37" s="755">
        <v>531323689.04647183</v>
      </c>
      <c r="AN37" s="755">
        <v>569245776.62225497</v>
      </c>
      <c r="AO37" s="755">
        <v>507480650.26935422</v>
      </c>
      <c r="AP37" s="755">
        <v>461286188.59650111</v>
      </c>
    </row>
    <row r="38" spans="1:43" ht="15.6" customHeight="1">
      <c r="A38" s="1397"/>
      <c r="B38" s="1397"/>
      <c r="E38" s="1398"/>
      <c r="F38" s="1401"/>
      <c r="G38" s="454"/>
      <c r="H38" s="454"/>
      <c r="I38" s="454"/>
      <c r="J38" s="454"/>
      <c r="K38" s="454"/>
      <c r="L38" s="454"/>
      <c r="M38" s="454"/>
      <c r="N38" s="560"/>
      <c r="O38" s="755"/>
      <c r="Q38" s="755"/>
      <c r="R38" s="755"/>
      <c r="S38" s="755"/>
      <c r="Y38" s="755"/>
      <c r="Z38" s="755"/>
      <c r="AA38" s="755"/>
      <c r="AB38" s="755"/>
      <c r="AC38" s="755"/>
      <c r="AD38" s="755"/>
      <c r="AE38" s="755"/>
      <c r="AF38" s="755"/>
      <c r="AG38" s="755"/>
      <c r="AH38" s="755"/>
      <c r="AI38" s="755"/>
      <c r="AJ38" s="755"/>
      <c r="AK38" s="755"/>
      <c r="AL38" s="755"/>
      <c r="AM38" s="755"/>
      <c r="AN38" s="755"/>
      <c r="AO38" s="755"/>
      <c r="AP38" s="755"/>
    </row>
    <row r="39" spans="1:43" ht="15.6" customHeight="1">
      <c r="A39" s="1397"/>
      <c r="B39" s="1397"/>
      <c r="E39" s="1398"/>
      <c r="F39" s="1335" t="s">
        <v>1865</v>
      </c>
      <c r="G39" s="454"/>
      <c r="H39" s="454"/>
      <c r="I39" s="454"/>
      <c r="J39" s="454"/>
      <c r="K39" s="454"/>
      <c r="L39" s="454"/>
      <c r="M39" s="454"/>
      <c r="N39" s="560"/>
      <c r="O39" s="755"/>
      <c r="Q39" s="755"/>
      <c r="R39" s="755"/>
      <c r="S39" s="755"/>
      <c r="Y39" s="755">
        <v>1292645927.4594088</v>
      </c>
      <c r="Z39" s="755">
        <v>1338523317.2926283</v>
      </c>
      <c r="AA39" s="755">
        <v>1291769795.1631293</v>
      </c>
      <c r="AB39" s="755">
        <v>1309234349.0030479</v>
      </c>
      <c r="AC39" s="755">
        <v>1318652523.5719252</v>
      </c>
      <c r="AD39" s="755">
        <v>1357927067.2811847</v>
      </c>
      <c r="AE39" s="755">
        <v>1410223896.1156192</v>
      </c>
      <c r="AF39" s="755">
        <v>1478194701.0062766</v>
      </c>
      <c r="AG39" s="755">
        <v>1551921239.3296189</v>
      </c>
      <c r="AH39" s="755">
        <v>1617865510.4806132</v>
      </c>
      <c r="AI39" s="755">
        <v>1685617658.9425695</v>
      </c>
      <c r="AJ39" s="755">
        <v>1758015563.5617094</v>
      </c>
      <c r="AK39" s="755">
        <v>1798732095.2546763</v>
      </c>
      <c r="AL39" s="755">
        <v>2168939112.4151168</v>
      </c>
      <c r="AM39" s="755">
        <v>2857361692.834795</v>
      </c>
      <c r="AN39" s="755">
        <v>3239942677.8871484</v>
      </c>
      <c r="AO39" s="755">
        <v>3104502432.3963976</v>
      </c>
      <c r="AP39" s="755">
        <v>2657713165.4003096</v>
      </c>
    </row>
    <row r="40" spans="1:43" ht="15.6" customHeight="1">
      <c r="A40" s="1397"/>
      <c r="B40" s="1397"/>
      <c r="E40" s="1398"/>
      <c r="F40" s="1401"/>
      <c r="G40" s="454"/>
      <c r="H40" s="454"/>
      <c r="I40" s="454"/>
      <c r="J40" s="454"/>
      <c r="K40" s="454"/>
      <c r="L40" s="454"/>
      <c r="M40" s="454"/>
      <c r="N40" s="560"/>
      <c r="O40" s="755"/>
      <c r="Q40" s="755"/>
      <c r="R40" s="755"/>
      <c r="S40" s="755"/>
      <c r="Y40" s="755"/>
      <c r="Z40" s="755"/>
      <c r="AA40" s="755"/>
      <c r="AB40" s="755"/>
      <c r="AC40" s="755"/>
      <c r="AD40" s="755"/>
      <c r="AE40" s="755"/>
      <c r="AF40" s="755"/>
      <c r="AG40" s="755"/>
      <c r="AH40" s="755"/>
      <c r="AI40" s="755"/>
      <c r="AJ40" s="755"/>
      <c r="AK40" s="755"/>
      <c r="AL40" s="755"/>
      <c r="AM40" s="755"/>
      <c r="AN40" s="755"/>
      <c r="AO40" s="755"/>
      <c r="AP40" s="755"/>
    </row>
    <row r="41" spans="1:43" s="543" customFormat="1" ht="15.6" customHeight="1">
      <c r="A41" s="1398"/>
      <c r="B41" s="1398"/>
      <c r="C41" s="28"/>
      <c r="D41" s="28"/>
      <c r="E41" s="1398"/>
      <c r="F41" s="1335" t="s">
        <v>663</v>
      </c>
      <c r="G41" s="488"/>
      <c r="H41" s="488"/>
      <c r="I41" s="488"/>
      <c r="J41" s="488"/>
      <c r="K41" s="488"/>
      <c r="L41" s="488"/>
      <c r="M41" s="488"/>
      <c r="N41" s="755"/>
      <c r="O41" s="755"/>
      <c r="P41" s="122"/>
      <c r="Q41" s="755"/>
      <c r="R41" s="755"/>
      <c r="S41" s="755"/>
      <c r="T41" s="122"/>
      <c r="U41" s="122"/>
      <c r="V41" s="122"/>
      <c r="W41" s="122"/>
      <c r="X41" s="122"/>
      <c r="Y41" s="755"/>
      <c r="Z41" s="755"/>
      <c r="AA41" s="755"/>
      <c r="AB41" s="755"/>
      <c r="AC41" s="755"/>
      <c r="AD41" s="755"/>
      <c r="AE41" s="755"/>
      <c r="AF41" s="755"/>
      <c r="AG41" s="755"/>
      <c r="AH41" s="755"/>
      <c r="AI41" s="755"/>
      <c r="AJ41" s="755"/>
      <c r="AK41" s="755"/>
      <c r="AL41" s="755"/>
      <c r="AM41" s="755"/>
      <c r="AN41" s="755"/>
      <c r="AO41" s="755"/>
      <c r="AP41" s="755"/>
      <c r="AQ41" s="146"/>
    </row>
    <row r="42" spans="1:43" s="152" customFormat="1" ht="15.6" customHeight="1">
      <c r="A42" s="560"/>
      <c r="B42" s="560"/>
      <c r="C42" s="28"/>
      <c r="D42" s="28"/>
      <c r="E42" s="755"/>
      <c r="F42" s="537" t="s">
        <v>665</v>
      </c>
      <c r="G42" s="951"/>
      <c r="H42" s="951"/>
      <c r="I42" s="951"/>
      <c r="J42" s="951"/>
      <c r="K42" s="951"/>
      <c r="L42" s="951"/>
      <c r="M42" s="951"/>
      <c r="N42" s="560"/>
      <c r="O42" s="560"/>
      <c r="P42" s="122"/>
      <c r="Q42" s="560"/>
      <c r="R42" s="560"/>
      <c r="S42" s="560"/>
      <c r="T42" s="122"/>
      <c r="U42" s="122"/>
      <c r="V42" s="122"/>
      <c r="W42" s="122"/>
      <c r="X42" s="122"/>
      <c r="Y42" s="1400">
        <v>144000000.00000003</v>
      </c>
      <c r="Z42" s="1400">
        <v>154000000</v>
      </c>
      <c r="AA42" s="1400">
        <v>158500000</v>
      </c>
      <c r="AB42" s="1400">
        <v>149000000</v>
      </c>
      <c r="AC42" s="1400">
        <v>146500000</v>
      </c>
      <c r="AD42" s="1400">
        <v>146500000</v>
      </c>
      <c r="AE42" s="1400">
        <v>151500000</v>
      </c>
      <c r="AF42" s="1400">
        <v>162500000</v>
      </c>
      <c r="AG42" s="1400">
        <v>177500000.00000003</v>
      </c>
      <c r="AH42" s="1400">
        <v>197500000</v>
      </c>
      <c r="AI42" s="1400">
        <v>220499999.99999994</v>
      </c>
      <c r="AJ42" s="1400">
        <v>243500000.00000006</v>
      </c>
      <c r="AK42" s="1400">
        <v>262500000</v>
      </c>
      <c r="AL42" s="1400">
        <v>295000000</v>
      </c>
      <c r="AM42" s="1400">
        <v>345000000</v>
      </c>
      <c r="AN42" s="1400">
        <v>394999999.99999994</v>
      </c>
      <c r="AO42" s="1400">
        <v>445000000</v>
      </c>
      <c r="AP42" s="1400">
        <v>495000000.00000012</v>
      </c>
    </row>
    <row r="43" spans="1:43" s="152" customFormat="1" ht="15.6" customHeight="1">
      <c r="A43" s="560"/>
      <c r="B43" s="560"/>
      <c r="C43" s="28"/>
      <c r="D43" s="28"/>
      <c r="E43" s="755"/>
      <c r="F43" s="537" t="s">
        <v>80</v>
      </c>
      <c r="G43" s="951"/>
      <c r="H43" s="951"/>
      <c r="I43" s="951"/>
      <c r="J43" s="951"/>
      <c r="K43" s="951"/>
      <c r="L43" s="951"/>
      <c r="M43" s="951"/>
      <c r="N43" s="560"/>
      <c r="O43" s="560"/>
      <c r="P43" s="122"/>
      <c r="Q43" s="560"/>
      <c r="R43" s="560"/>
      <c r="S43" s="560"/>
      <c r="T43" s="122"/>
      <c r="U43" s="122"/>
      <c r="V43" s="122"/>
      <c r="W43" s="122"/>
      <c r="X43" s="122"/>
      <c r="Y43" s="1400">
        <v>30417510</v>
      </c>
      <c r="Z43" s="1400">
        <v>28439580</v>
      </c>
      <c r="AA43" s="1400">
        <v>35120370</v>
      </c>
      <c r="AB43" s="1400">
        <v>38779449.999999993</v>
      </c>
      <c r="AC43" s="1400">
        <v>38779449.999999985</v>
      </c>
      <c r="AD43" s="1400">
        <v>39566849.999999993</v>
      </c>
      <c r="AE43" s="1400">
        <v>41929049.999999993</v>
      </c>
      <c r="AF43" s="1400">
        <v>44094399.999999993</v>
      </c>
      <c r="AG43" s="1400">
        <v>44488099.999999978</v>
      </c>
      <c r="AH43" s="1400">
        <v>45078649.999999978</v>
      </c>
      <c r="AI43" s="1400">
        <v>46062899.999999985</v>
      </c>
      <c r="AJ43" s="1400">
        <v>46850300</v>
      </c>
      <c r="AK43" s="1400">
        <v>46456599.999999993</v>
      </c>
      <c r="AL43" s="1400">
        <v>64763649.999999978</v>
      </c>
      <c r="AM43" s="1400">
        <v>86417149.999999985</v>
      </c>
      <c r="AN43" s="1400">
        <v>91141549.99999997</v>
      </c>
      <c r="AO43" s="1400">
        <v>92322649.999999985</v>
      </c>
      <c r="AP43" s="1400">
        <v>98031299.999999955</v>
      </c>
    </row>
    <row r="44" spans="1:43" s="152" customFormat="1" ht="15.6" customHeight="1">
      <c r="A44" s="560"/>
      <c r="B44" s="560"/>
      <c r="C44" s="28"/>
      <c r="D44" s="28"/>
      <c r="E44" s="755"/>
      <c r="F44" s="537" t="s">
        <v>671</v>
      </c>
      <c r="G44" s="951"/>
      <c r="H44" s="951"/>
      <c r="I44" s="951"/>
      <c r="J44" s="951"/>
      <c r="K44" s="951"/>
      <c r="L44" s="951"/>
      <c r="M44" s="951"/>
      <c r="N44" s="560"/>
      <c r="O44" s="1403"/>
      <c r="P44" s="122"/>
      <c r="Q44" s="1403"/>
      <c r="R44" s="1403"/>
      <c r="S44" s="1403"/>
      <c r="T44" s="122"/>
      <c r="U44" s="122"/>
      <c r="V44" s="122"/>
      <c r="W44" s="122"/>
      <c r="X44" s="122"/>
      <c r="Y44" s="1403"/>
      <c r="Z44" s="1403"/>
      <c r="AA44" s="1403"/>
      <c r="AB44" s="1403"/>
      <c r="AC44" s="1403"/>
      <c r="AD44" s="1403"/>
      <c r="AE44" s="1403"/>
      <c r="AF44" s="1403"/>
      <c r="AG44" s="1403"/>
      <c r="AH44" s="1403"/>
      <c r="AI44" s="1403"/>
      <c r="AJ44" s="1403"/>
      <c r="AK44" s="1403"/>
      <c r="AL44" s="1403"/>
      <c r="AM44" s="1403"/>
      <c r="AN44" s="1403"/>
      <c r="AO44" s="1403"/>
      <c r="AP44" s="1403"/>
    </row>
    <row r="45" spans="1:43" s="543" customFormat="1" ht="15.6" customHeight="1">
      <c r="A45" s="1398"/>
      <c r="B45" s="1398"/>
      <c r="C45" s="28"/>
      <c r="D45" s="28"/>
      <c r="E45" s="1398"/>
      <c r="F45" s="1401" t="s">
        <v>38</v>
      </c>
      <c r="G45" s="755"/>
      <c r="H45" s="755"/>
      <c r="I45" s="755"/>
      <c r="J45" s="755"/>
      <c r="K45" s="755"/>
      <c r="L45" s="755"/>
      <c r="M45" s="755"/>
      <c r="N45" s="755"/>
      <c r="O45" s="755"/>
      <c r="P45" s="122"/>
      <c r="Q45" s="755"/>
      <c r="R45" s="755"/>
      <c r="S45" s="755"/>
      <c r="T45" s="122"/>
      <c r="U45" s="122"/>
      <c r="V45" s="122"/>
      <c r="W45" s="122"/>
      <c r="X45" s="122"/>
      <c r="Y45" s="755">
        <v>174417510.00000003</v>
      </c>
      <c r="Z45" s="755">
        <v>182439580</v>
      </c>
      <c r="AA45" s="755">
        <v>193620370</v>
      </c>
      <c r="AB45" s="755">
        <v>187779450</v>
      </c>
      <c r="AC45" s="755">
        <v>185279450</v>
      </c>
      <c r="AD45" s="755">
        <v>186066850</v>
      </c>
      <c r="AE45" s="755">
        <v>193429050</v>
      </c>
      <c r="AF45" s="755">
        <v>206594400</v>
      </c>
      <c r="AG45" s="755">
        <v>221988100</v>
      </c>
      <c r="AH45" s="755">
        <v>242578649.99999997</v>
      </c>
      <c r="AI45" s="755">
        <v>266562899.99999994</v>
      </c>
      <c r="AJ45" s="755">
        <v>290350300.00000006</v>
      </c>
      <c r="AK45" s="755">
        <v>308956600</v>
      </c>
      <c r="AL45" s="755">
        <v>359763650</v>
      </c>
      <c r="AM45" s="755">
        <v>431417150</v>
      </c>
      <c r="AN45" s="755">
        <v>486141549.99999988</v>
      </c>
      <c r="AO45" s="755">
        <v>537322650</v>
      </c>
      <c r="AP45" s="755">
        <v>593031300.00000012</v>
      </c>
      <c r="AQ45" s="146"/>
    </row>
    <row r="46" spans="1:43" s="543" customFormat="1" ht="15.6" customHeight="1">
      <c r="A46" s="1398"/>
      <c r="B46" s="1398"/>
      <c r="C46" s="28"/>
      <c r="D46" s="28"/>
      <c r="E46" s="1398"/>
      <c r="F46" s="1335"/>
      <c r="G46" s="488"/>
      <c r="H46" s="488"/>
      <c r="I46" s="488"/>
      <c r="J46" s="488"/>
      <c r="K46" s="488"/>
      <c r="L46" s="488"/>
      <c r="M46" s="488"/>
      <c r="N46" s="755"/>
      <c r="O46" s="755"/>
      <c r="P46" s="122"/>
      <c r="Q46" s="755"/>
      <c r="R46" s="755"/>
      <c r="S46" s="755"/>
      <c r="T46" s="122"/>
      <c r="U46" s="122"/>
      <c r="V46" s="122"/>
      <c r="W46" s="122"/>
      <c r="X46" s="122"/>
      <c r="Y46" s="755"/>
      <c r="Z46" s="755"/>
      <c r="AA46" s="755"/>
      <c r="AB46" s="755"/>
      <c r="AC46" s="755"/>
      <c r="AD46" s="755"/>
      <c r="AE46" s="755"/>
      <c r="AF46" s="755"/>
      <c r="AG46" s="755"/>
      <c r="AH46" s="755"/>
      <c r="AI46" s="755"/>
      <c r="AJ46" s="755"/>
      <c r="AK46" s="755"/>
      <c r="AL46" s="755"/>
      <c r="AM46" s="755"/>
      <c r="AN46" s="755"/>
      <c r="AO46" s="755"/>
      <c r="AP46" s="755"/>
      <c r="AQ46" s="146"/>
    </row>
    <row r="47" spans="1:43" s="543" customFormat="1" ht="15.6" customHeight="1">
      <c r="A47" s="1398"/>
      <c r="B47" s="1398"/>
      <c r="C47" s="28"/>
      <c r="D47" s="28"/>
      <c r="E47" s="1398"/>
      <c r="F47" s="1335" t="s">
        <v>249</v>
      </c>
      <c r="G47" s="488"/>
      <c r="H47" s="488"/>
      <c r="I47" s="488"/>
      <c r="J47" s="488"/>
      <c r="K47" s="488"/>
      <c r="L47" s="488"/>
      <c r="M47" s="488"/>
      <c r="N47" s="755"/>
      <c r="O47" s="755"/>
      <c r="P47" s="122"/>
      <c r="Q47" s="755"/>
      <c r="R47" s="755"/>
      <c r="S47" s="755"/>
      <c r="T47" s="122"/>
      <c r="U47" s="122"/>
      <c r="V47" s="122"/>
      <c r="W47" s="122"/>
      <c r="X47" s="122"/>
      <c r="Y47" s="755">
        <v>1467063437.4594088</v>
      </c>
      <c r="Z47" s="755">
        <v>1520962897.2926283</v>
      </c>
      <c r="AA47" s="755">
        <v>1485390165.1631293</v>
      </c>
      <c r="AB47" s="755">
        <v>1497013799.0030479</v>
      </c>
      <c r="AC47" s="755">
        <v>1503931973.5719252</v>
      </c>
      <c r="AD47" s="755">
        <v>1543993917.2811847</v>
      </c>
      <c r="AE47" s="755">
        <v>1603652946.1156192</v>
      </c>
      <c r="AF47" s="755">
        <v>1684789101.0062766</v>
      </c>
      <c r="AG47" s="755">
        <v>1773909339.3296189</v>
      </c>
      <c r="AH47" s="755">
        <v>1860444160.4806132</v>
      </c>
      <c r="AI47" s="755">
        <v>1952180558.9425695</v>
      </c>
      <c r="AJ47" s="755">
        <v>2048365863.5617094</v>
      </c>
      <c r="AK47" s="755">
        <v>2107688695.2546763</v>
      </c>
      <c r="AL47" s="755">
        <v>2528702762.4151168</v>
      </c>
      <c r="AM47" s="755">
        <v>3288778842.834795</v>
      </c>
      <c r="AN47" s="755">
        <v>3726084227.8871484</v>
      </c>
      <c r="AO47" s="755">
        <v>3641825082.3963976</v>
      </c>
      <c r="AP47" s="755">
        <v>3250744465.4003096</v>
      </c>
      <c r="AQ47" s="146"/>
    </row>
    <row r="48" spans="1:43" s="543" customFormat="1" ht="15.6" customHeight="1">
      <c r="A48" s="1398"/>
      <c r="B48" s="1398"/>
      <c r="C48" s="28"/>
      <c r="D48" s="28"/>
      <c r="E48" s="1398"/>
      <c r="F48" s="1335"/>
      <c r="G48" s="488"/>
      <c r="H48" s="488"/>
      <c r="I48" s="488"/>
      <c r="J48" s="488"/>
      <c r="K48" s="488"/>
      <c r="L48" s="488"/>
      <c r="M48" s="488"/>
      <c r="N48" s="755"/>
      <c r="O48" s="755"/>
      <c r="P48" s="122"/>
      <c r="Q48" s="755"/>
      <c r="R48" s="755"/>
      <c r="S48" s="755"/>
      <c r="T48" s="122"/>
      <c r="U48" s="122"/>
      <c r="V48" s="122"/>
      <c r="W48" s="122"/>
      <c r="X48" s="122"/>
      <c r="Y48" s="755"/>
      <c r="Z48" s="755"/>
      <c r="AA48" s="755"/>
      <c r="AB48" s="755"/>
      <c r="AC48" s="755"/>
      <c r="AD48" s="755"/>
      <c r="AE48" s="755"/>
      <c r="AF48" s="755"/>
      <c r="AG48" s="755"/>
      <c r="AH48" s="755"/>
      <c r="AI48" s="755"/>
      <c r="AJ48" s="755"/>
      <c r="AK48" s="755"/>
      <c r="AL48" s="755"/>
      <c r="AM48" s="755"/>
      <c r="AN48" s="755"/>
      <c r="AO48" s="755"/>
      <c r="AP48" s="755"/>
      <c r="AQ48" s="146"/>
    </row>
    <row r="49" spans="1:43" s="543" customFormat="1" ht="15.6" customHeight="1">
      <c r="A49" s="1398"/>
      <c r="B49" s="1398"/>
      <c r="C49" s="28"/>
      <c r="D49" s="28"/>
      <c r="E49" s="1398"/>
      <c r="F49" s="1335" t="s">
        <v>676</v>
      </c>
      <c r="G49" s="454"/>
      <c r="H49" s="454"/>
      <c r="I49" s="454"/>
      <c r="J49" s="454"/>
      <c r="K49" s="454"/>
      <c r="L49" s="454"/>
      <c r="M49" s="454"/>
      <c r="N49" s="755"/>
      <c r="O49" s="755"/>
      <c r="P49" s="122"/>
      <c r="Q49" s="755"/>
      <c r="R49" s="755"/>
      <c r="S49" s="755"/>
      <c r="T49" s="122"/>
      <c r="U49" s="122"/>
      <c r="V49" s="122"/>
      <c r="W49" s="122"/>
      <c r="X49" s="122"/>
      <c r="Y49" s="755"/>
      <c r="Z49" s="755"/>
      <c r="AA49" s="755"/>
      <c r="AB49" s="755"/>
      <c r="AC49" s="755"/>
      <c r="AD49" s="755"/>
      <c r="AE49" s="755"/>
      <c r="AF49" s="755"/>
      <c r="AG49" s="755"/>
      <c r="AH49" s="755"/>
      <c r="AI49" s="755"/>
      <c r="AJ49" s="755"/>
      <c r="AK49" s="755"/>
      <c r="AL49" s="755"/>
      <c r="AM49" s="755"/>
      <c r="AN49" s="755"/>
      <c r="AO49" s="755"/>
      <c r="AP49" s="755"/>
      <c r="AQ49" s="146"/>
    </row>
    <row r="50" spans="1:43" s="152" customFormat="1" ht="15.6" customHeight="1">
      <c r="A50" s="560"/>
      <c r="B50" s="560"/>
      <c r="C50" s="28"/>
      <c r="D50" s="28"/>
      <c r="E50" s="755"/>
      <c r="F50" s="537" t="s">
        <v>678</v>
      </c>
      <c r="G50" s="951"/>
      <c r="H50" s="951"/>
      <c r="I50" s="951"/>
      <c r="J50" s="951"/>
      <c r="K50" s="951"/>
      <c r="L50" s="951"/>
      <c r="M50" s="951"/>
      <c r="N50" s="560"/>
      <c r="O50" s="560"/>
      <c r="P50" s="122"/>
      <c r="Q50" s="560"/>
      <c r="R50" s="560"/>
      <c r="S50" s="560"/>
      <c r="T50" s="122"/>
      <c r="U50" s="122"/>
      <c r="V50" s="122"/>
      <c r="W50" s="122"/>
      <c r="X50" s="122"/>
      <c r="Y50" s="560">
        <v>0</v>
      </c>
      <c r="Z50" s="560">
        <v>39697424</v>
      </c>
      <c r="AA50" s="560">
        <v>36505276</v>
      </c>
      <c r="AB50" s="560">
        <v>31961368.000000004</v>
      </c>
      <c r="AC50" s="560">
        <v>26481200.000000004</v>
      </c>
      <c r="AD50" s="560">
        <v>19734311</v>
      </c>
      <c r="AE50" s="560">
        <v>13081325.000000002</v>
      </c>
      <c r="AF50" s="560">
        <v>10287780</v>
      </c>
      <c r="AG50" s="560">
        <v>7554898.0000000009</v>
      </c>
      <c r="AH50" s="560">
        <v>3007666.0000000005</v>
      </c>
      <c r="AI50" s="560">
        <v>564249</v>
      </c>
      <c r="AJ50" s="560">
        <v>36010</v>
      </c>
      <c r="AK50" s="560">
        <v>21052.000000000004</v>
      </c>
      <c r="AL50" s="560">
        <v>0</v>
      </c>
      <c r="AM50" s="560">
        <v>0</v>
      </c>
      <c r="AN50" s="560">
        <v>0</v>
      </c>
      <c r="AO50" s="560">
        <v>0</v>
      </c>
      <c r="AP50" s="560">
        <v>0</v>
      </c>
    </row>
    <row r="51" spans="1:43" s="152" customFormat="1" ht="15.6" customHeight="1">
      <c r="A51" s="560"/>
      <c r="B51" s="560"/>
      <c r="C51" s="28"/>
      <c r="D51" s="28"/>
      <c r="E51" s="755"/>
      <c r="F51" s="537" t="s">
        <v>679</v>
      </c>
      <c r="G51" s="951"/>
      <c r="H51" s="951"/>
      <c r="I51" s="951"/>
      <c r="J51" s="951"/>
      <c r="K51" s="951"/>
      <c r="L51" s="951"/>
      <c r="M51" s="951"/>
      <c r="N51" s="560"/>
      <c r="O51" s="560"/>
      <c r="P51" s="122"/>
      <c r="Q51" s="560"/>
      <c r="R51" s="560"/>
      <c r="S51" s="560"/>
      <c r="T51" s="122"/>
      <c r="U51" s="122"/>
      <c r="V51" s="122"/>
      <c r="W51" s="122"/>
      <c r="X51" s="122"/>
      <c r="Y51" s="560">
        <v>0</v>
      </c>
      <c r="Z51" s="560">
        <v>40393976.259999998</v>
      </c>
      <c r="AA51" s="560">
        <v>23162001.259999998</v>
      </c>
      <c r="AB51" s="560">
        <v>23322213.759999998</v>
      </c>
      <c r="AC51" s="560">
        <v>23272676.259999998</v>
      </c>
      <c r="AD51" s="560">
        <v>18825801.259999998</v>
      </c>
      <c r="AE51" s="560">
        <v>14358651.26</v>
      </c>
      <c r="AF51" s="560">
        <v>14340420</v>
      </c>
      <c r="AG51" s="560">
        <v>8378595</v>
      </c>
      <c r="AH51" s="560">
        <v>8519925</v>
      </c>
      <c r="AI51" s="560">
        <v>2487175</v>
      </c>
      <c r="AJ51" s="560">
        <v>2488925</v>
      </c>
      <c r="AK51" s="560">
        <v>2487675</v>
      </c>
      <c r="AL51" s="560">
        <v>2488425</v>
      </c>
      <c r="AM51" s="560">
        <v>2485925</v>
      </c>
      <c r="AN51" s="560">
        <v>2485175</v>
      </c>
      <c r="AO51" s="560">
        <v>2635925</v>
      </c>
      <c r="AP51" s="560">
        <v>2630425</v>
      </c>
    </row>
    <row r="52" spans="1:43" s="152" customFormat="1" ht="15.6" customHeight="1">
      <c r="A52" s="560"/>
      <c r="B52" s="560"/>
      <c r="C52" s="28"/>
      <c r="D52" s="28"/>
      <c r="E52" s="755"/>
      <c r="F52" s="537" t="s">
        <v>683</v>
      </c>
      <c r="G52" s="951"/>
      <c r="H52" s="951"/>
      <c r="I52" s="951"/>
      <c r="J52" s="951"/>
      <c r="K52" s="951"/>
      <c r="L52" s="951"/>
      <c r="M52" s="951"/>
      <c r="N52" s="560"/>
      <c r="O52" s="560"/>
      <c r="P52" s="122"/>
      <c r="Q52" s="560"/>
      <c r="R52" s="560"/>
      <c r="S52" s="560"/>
      <c r="T52" s="122"/>
      <c r="U52" s="122"/>
      <c r="V52" s="122"/>
      <c r="W52" s="122"/>
      <c r="X52" s="122"/>
      <c r="Y52" s="560">
        <v>0</v>
      </c>
      <c r="Z52" s="560">
        <v>12501871.137259366</v>
      </c>
      <c r="AA52" s="560">
        <v>13403888.810297132</v>
      </c>
      <c r="AB52" s="560">
        <v>23492440.559918929</v>
      </c>
      <c r="AC52" s="560">
        <v>29796685.134594265</v>
      </c>
      <c r="AD52" s="560">
        <v>30062070.437033128</v>
      </c>
      <c r="AE52" s="560">
        <v>30533180.009621818</v>
      </c>
      <c r="AF52" s="560">
        <v>31173866.014685582</v>
      </c>
      <c r="AG52" s="560">
        <v>31824702.495586317</v>
      </c>
      <c r="AH52" s="560">
        <v>32458685.987390015</v>
      </c>
      <c r="AI52" s="560">
        <v>33010101.917451549</v>
      </c>
      <c r="AJ52" s="560">
        <v>33380915.396332432</v>
      </c>
      <c r="AK52" s="560">
        <v>33754355.789971083</v>
      </c>
      <c r="AL52" s="560">
        <v>35796285.414425045</v>
      </c>
      <c r="AM52" s="560">
        <v>48891374.358027197</v>
      </c>
      <c r="AN52" s="560">
        <v>76777221.401914269</v>
      </c>
      <c r="AO52" s="560">
        <v>112030639.50866187</v>
      </c>
      <c r="AP52" s="560">
        <v>142639786.88158309</v>
      </c>
    </row>
    <row r="53" spans="1:43" s="152" customFormat="1" ht="15.6" customHeight="1">
      <c r="A53" s="560"/>
      <c r="B53" s="560"/>
      <c r="C53" s="28"/>
      <c r="D53" s="28"/>
      <c r="E53" s="755"/>
      <c r="F53" s="537" t="s">
        <v>685</v>
      </c>
      <c r="G53" s="951"/>
      <c r="H53" s="951"/>
      <c r="I53" s="951"/>
      <c r="J53" s="951"/>
      <c r="K53" s="951"/>
      <c r="L53" s="951"/>
      <c r="M53" s="951"/>
      <c r="N53" s="560"/>
      <c r="O53" s="560"/>
      <c r="P53" s="122"/>
      <c r="Q53" s="560"/>
      <c r="R53" s="560"/>
      <c r="S53" s="560"/>
      <c r="T53" s="122"/>
      <c r="U53" s="122"/>
      <c r="V53" s="122"/>
      <c r="W53" s="122"/>
      <c r="X53" s="122"/>
      <c r="Y53" s="560">
        <v>0</v>
      </c>
      <c r="Z53" s="560">
        <v>18024714.010397069</v>
      </c>
      <c r="AA53" s="560">
        <v>17868970.102012791</v>
      </c>
      <c r="AB53" s="560">
        <v>17345626.433942426</v>
      </c>
      <c r="AC53" s="560">
        <v>18432493.275103644</v>
      </c>
      <c r="AD53" s="560">
        <v>18800952.279378265</v>
      </c>
      <c r="AE53" s="560">
        <v>18852821.653259907</v>
      </c>
      <c r="AF53" s="560">
        <v>19394738.955391858</v>
      </c>
      <c r="AG53" s="560">
        <v>18909650.257348184</v>
      </c>
      <c r="AH53" s="560">
        <v>19496427.16578031</v>
      </c>
      <c r="AI53" s="560">
        <v>19873850.99719879</v>
      </c>
      <c r="AJ53" s="560">
        <v>20227564.264495026</v>
      </c>
      <c r="AK53" s="560">
        <v>20638416.081730064</v>
      </c>
      <c r="AL53" s="560">
        <v>20920569.821343422</v>
      </c>
      <c r="AM53" s="560">
        <v>21331109.407933559</v>
      </c>
      <c r="AN53" s="560">
        <v>21695057.402730703</v>
      </c>
      <c r="AO53" s="560">
        <v>22061881.950522799</v>
      </c>
      <c r="AP53" s="560">
        <v>22425953.314029735</v>
      </c>
    </row>
    <row r="54" spans="1:43" s="152" customFormat="1" ht="15.6" customHeight="1">
      <c r="A54" s="560"/>
      <c r="B54" s="560"/>
      <c r="C54" s="28"/>
      <c r="D54" s="28"/>
      <c r="E54" s="755"/>
      <c r="F54" s="537" t="s">
        <v>687</v>
      </c>
      <c r="G54" s="951"/>
      <c r="H54" s="951"/>
      <c r="I54" s="951"/>
      <c r="J54" s="951"/>
      <c r="K54" s="951"/>
      <c r="L54" s="951"/>
      <c r="M54" s="951"/>
      <c r="N54" s="560"/>
      <c r="O54" s="560"/>
      <c r="P54" s="122"/>
      <c r="Q54" s="560"/>
      <c r="R54" s="560"/>
      <c r="S54" s="560"/>
      <c r="T54" s="122"/>
      <c r="U54" s="122"/>
      <c r="V54" s="122"/>
      <c r="W54" s="122"/>
      <c r="X54" s="122"/>
      <c r="Y54" s="560">
        <v>0</v>
      </c>
      <c r="Z54" s="560">
        <v>0</v>
      </c>
      <c r="AA54" s="560">
        <v>5.5886244611022776E-2</v>
      </c>
      <c r="AB54" s="560">
        <v>4.0785487128567562E-2</v>
      </c>
      <c r="AC54" s="560">
        <v>2.1725459324783186E-2</v>
      </c>
      <c r="AD54" s="560">
        <v>6.2065489046475263E-3</v>
      </c>
      <c r="AE54" s="560">
        <v>46574.821283496967</v>
      </c>
      <c r="AF54" s="560">
        <v>233177.76620470337</v>
      </c>
      <c r="AG54" s="560">
        <v>0</v>
      </c>
      <c r="AH54" s="560">
        <v>0</v>
      </c>
      <c r="AI54" s="560">
        <v>0</v>
      </c>
      <c r="AJ54" s="560">
        <v>0</v>
      </c>
      <c r="AK54" s="560">
        <v>0</v>
      </c>
      <c r="AL54" s="560">
        <v>0</v>
      </c>
      <c r="AM54" s="560">
        <v>873943.50086497306</v>
      </c>
      <c r="AN54" s="560">
        <v>924078.45279619703</v>
      </c>
      <c r="AO54" s="560">
        <v>977170.71510250506</v>
      </c>
      <c r="AP54" s="560">
        <v>1033399.8609023649</v>
      </c>
    </row>
    <row r="55" spans="1:43" s="152" customFormat="1" ht="15.6" customHeight="1">
      <c r="A55" s="560"/>
      <c r="B55" s="560"/>
      <c r="C55" s="28"/>
      <c r="D55" s="28"/>
      <c r="E55" s="755"/>
      <c r="F55" s="537" t="s">
        <v>689</v>
      </c>
      <c r="G55" s="951"/>
      <c r="H55" s="951"/>
      <c r="I55" s="951"/>
      <c r="J55" s="951"/>
      <c r="K55" s="951"/>
      <c r="L55" s="951"/>
      <c r="M55" s="951"/>
      <c r="N55" s="560"/>
      <c r="O55" s="560"/>
      <c r="P55" s="122"/>
      <c r="Q55" s="560"/>
      <c r="R55" s="560"/>
      <c r="S55" s="560"/>
      <c r="T55" s="122"/>
      <c r="U55" s="122"/>
      <c r="V55" s="122"/>
      <c r="W55" s="122"/>
      <c r="X55" s="122"/>
      <c r="Y55" s="560">
        <v>0</v>
      </c>
      <c r="Z55" s="560">
        <v>1524316.7610000002</v>
      </c>
      <c r="AA55" s="560">
        <v>1404418.6599299998</v>
      </c>
      <c r="AB55" s="560">
        <v>1483323.9982208998</v>
      </c>
      <c r="AC55" s="560">
        <v>1578167.155489617</v>
      </c>
      <c r="AD55" s="560">
        <v>1685923.2503269159</v>
      </c>
      <c r="AE55" s="560">
        <v>1793689.0403661458</v>
      </c>
      <c r="AF55" s="560">
        <v>1926422.6502100839</v>
      </c>
      <c r="AG55" s="560">
        <v>2062379.7243987885</v>
      </c>
      <c r="AH55" s="560">
        <v>2186607.0194131914</v>
      </c>
      <c r="AI55" s="560">
        <v>2318734.343881872</v>
      </c>
      <c r="AJ55" s="560">
        <v>2459291.7924538283</v>
      </c>
      <c r="AK55" s="560">
        <v>2608846.7719646115</v>
      </c>
      <c r="AL55" s="560">
        <v>2766306.3461833466</v>
      </c>
      <c r="AM55" s="560">
        <v>2925264.3429603223</v>
      </c>
      <c r="AN55" s="560">
        <v>3093615.2271388914</v>
      </c>
      <c r="AO55" s="560">
        <v>3271929.7922185287</v>
      </c>
      <c r="AP55" s="560">
        <v>3460814.4518127367</v>
      </c>
    </row>
    <row r="56" spans="1:43" s="152" customFormat="1" ht="15.6" customHeight="1">
      <c r="A56" s="560"/>
      <c r="B56" s="560"/>
      <c r="C56" s="28"/>
      <c r="D56" s="28"/>
      <c r="E56" s="755"/>
      <c r="F56" s="537" t="s">
        <v>691</v>
      </c>
      <c r="G56" s="951"/>
      <c r="H56" s="951"/>
      <c r="I56" s="951"/>
      <c r="J56" s="951"/>
      <c r="K56" s="951"/>
      <c r="L56" s="951"/>
      <c r="M56" s="951"/>
      <c r="N56" s="560"/>
      <c r="O56" s="560"/>
      <c r="P56" s="122"/>
      <c r="Q56" s="560"/>
      <c r="R56" s="560"/>
      <c r="S56" s="560"/>
      <c r="T56" s="122"/>
      <c r="U56" s="122"/>
      <c r="V56" s="122"/>
      <c r="W56" s="122"/>
      <c r="X56" s="122"/>
      <c r="Y56" s="560">
        <v>0</v>
      </c>
      <c r="Z56" s="560">
        <v>6052353.29</v>
      </c>
      <c r="AA56" s="560">
        <v>5100000</v>
      </c>
      <c r="AB56" s="560">
        <v>5202000</v>
      </c>
      <c r="AC56" s="560">
        <v>5306040</v>
      </c>
      <c r="AD56" s="560">
        <v>5412160.8000000007</v>
      </c>
      <c r="AE56" s="560">
        <v>5520404.0160000008</v>
      </c>
      <c r="AF56" s="560">
        <v>5630812.0963200005</v>
      </c>
      <c r="AG56" s="560">
        <v>5743428.3382464005</v>
      </c>
      <c r="AH56" s="560">
        <v>5858296.9050113279</v>
      </c>
      <c r="AI56" s="560">
        <v>5975462.8431115551</v>
      </c>
      <c r="AJ56" s="560">
        <v>6094972.0999737857</v>
      </c>
      <c r="AK56" s="560">
        <v>6216871.5419732621</v>
      </c>
      <c r="AL56" s="560">
        <v>6341208.9728127271</v>
      </c>
      <c r="AM56" s="560">
        <v>6468033.1522689816</v>
      </c>
      <c r="AN56" s="560">
        <v>6597393.8153143609</v>
      </c>
      <c r="AO56" s="560">
        <v>6729341.6916206488</v>
      </c>
      <c r="AP56" s="560">
        <v>6863928.5254530618</v>
      </c>
    </row>
    <row r="57" spans="1:43" s="152" customFormat="1" ht="15.6" customHeight="1">
      <c r="A57" s="560"/>
      <c r="B57" s="560"/>
      <c r="C57" s="28"/>
      <c r="D57" s="28"/>
      <c r="E57" s="755"/>
      <c r="F57" s="537" t="s">
        <v>693</v>
      </c>
      <c r="G57" s="951"/>
      <c r="H57" s="951"/>
      <c r="I57" s="951"/>
      <c r="J57" s="951"/>
      <c r="K57" s="951"/>
      <c r="L57" s="951"/>
      <c r="M57" s="951"/>
      <c r="N57" s="560"/>
      <c r="O57" s="560"/>
      <c r="P57" s="122"/>
      <c r="Q57" s="560"/>
      <c r="R57" s="560"/>
      <c r="S57" s="560"/>
      <c r="T57" s="122"/>
      <c r="U57" s="122"/>
      <c r="V57" s="122"/>
      <c r="W57" s="122"/>
      <c r="X57" s="122"/>
      <c r="Y57" s="560">
        <v>0</v>
      </c>
      <c r="Z57" s="560">
        <v>0</v>
      </c>
      <c r="AA57" s="560">
        <v>5113238.7310638828</v>
      </c>
      <c r="AB57" s="560">
        <v>6075432.6151714241</v>
      </c>
      <c r="AC57" s="560">
        <v>6703653.5305570988</v>
      </c>
      <c r="AD57" s="560">
        <v>6890825.5431844499</v>
      </c>
      <c r="AE57" s="560">
        <v>7220687.4592921082</v>
      </c>
      <c r="AF57" s="560">
        <v>7785387.9292549929</v>
      </c>
      <c r="AG57" s="560">
        <v>8488099.4400610421</v>
      </c>
      <c r="AH57" s="560">
        <v>8761934.0637679603</v>
      </c>
      <c r="AI57" s="560">
        <v>9139806.4280392472</v>
      </c>
      <c r="AJ57" s="560">
        <v>9863469.0062100235</v>
      </c>
      <c r="AK57" s="560">
        <v>10043781.007595785</v>
      </c>
      <c r="AL57" s="560">
        <v>10191251.134464838</v>
      </c>
      <c r="AM57" s="560">
        <v>10396272.486043239</v>
      </c>
      <c r="AN57" s="560">
        <v>10598075.725789718</v>
      </c>
      <c r="AO57" s="560">
        <v>10777653.025871111</v>
      </c>
      <c r="AP57" s="560">
        <v>11216453.437113235</v>
      </c>
    </row>
    <row r="58" spans="1:43" s="152" customFormat="1" ht="15.6" customHeight="1">
      <c r="A58" s="560"/>
      <c r="B58" s="560"/>
      <c r="C58" s="28"/>
      <c r="D58" s="28"/>
      <c r="E58" s="755"/>
      <c r="F58" s="537" t="s">
        <v>695</v>
      </c>
      <c r="G58" s="951"/>
      <c r="H58" s="951"/>
      <c r="I58" s="951"/>
      <c r="J58" s="951"/>
      <c r="K58" s="951"/>
      <c r="L58" s="951"/>
      <c r="M58" s="951"/>
      <c r="N58" s="560"/>
      <c r="O58" s="560"/>
      <c r="P58" s="122"/>
      <c r="Q58" s="560"/>
      <c r="R58" s="560"/>
      <c r="S58" s="560"/>
      <c r="T58" s="122"/>
      <c r="U58" s="122"/>
      <c r="V58" s="122"/>
      <c r="W58" s="122"/>
      <c r="X58" s="122"/>
      <c r="Y58" s="560">
        <v>0</v>
      </c>
      <c r="Z58" s="560">
        <v>0</v>
      </c>
      <c r="AA58" s="560">
        <v>30532367.557299949</v>
      </c>
      <c r="AB58" s="560">
        <v>36938311.535314165</v>
      </c>
      <c r="AC58" s="560">
        <v>44538220.602855079</v>
      </c>
      <c r="AD58" s="560">
        <v>57851313.067121096</v>
      </c>
      <c r="AE58" s="560">
        <v>71141101.155605063</v>
      </c>
      <c r="AF58" s="560">
        <v>76174081.495470554</v>
      </c>
      <c r="AG58" s="560">
        <v>87142803.310872272</v>
      </c>
      <c r="AH58" s="560">
        <v>93876820.738668337</v>
      </c>
      <c r="AI58" s="560">
        <v>104736525.56298369</v>
      </c>
      <c r="AJ58" s="560">
        <v>107703329.26909597</v>
      </c>
      <c r="AK58" s="560">
        <v>110218016.85712591</v>
      </c>
      <c r="AL58" s="560">
        <v>112796385.67602703</v>
      </c>
      <c r="AM58" s="560">
        <v>115417997.2783819</v>
      </c>
      <c r="AN58" s="560">
        <v>118100397.29652429</v>
      </c>
      <c r="AO58" s="560">
        <v>120695366.3405201</v>
      </c>
      <c r="AP58" s="560">
        <v>123512222.91855292</v>
      </c>
    </row>
    <row r="59" spans="1:43" s="152" customFormat="1" ht="15.6" customHeight="1">
      <c r="A59" s="560"/>
      <c r="B59" s="560"/>
      <c r="C59" s="28"/>
      <c r="D59" s="28"/>
      <c r="E59" s="755"/>
      <c r="F59" s="537" t="s">
        <v>478</v>
      </c>
      <c r="G59" s="951"/>
      <c r="H59" s="951"/>
      <c r="I59" s="951"/>
      <c r="J59" s="951"/>
      <c r="K59" s="951"/>
      <c r="L59" s="951"/>
      <c r="M59" s="951"/>
      <c r="N59" s="560"/>
      <c r="O59" s="560"/>
      <c r="P59" s="122"/>
      <c r="Q59" s="560"/>
      <c r="R59" s="560"/>
      <c r="S59" s="560"/>
      <c r="T59" s="122"/>
      <c r="U59" s="122"/>
      <c r="V59" s="122"/>
      <c r="W59" s="122"/>
      <c r="X59" s="122"/>
      <c r="Y59" s="560">
        <v>0</v>
      </c>
      <c r="Z59" s="560">
        <v>0</v>
      </c>
      <c r="AA59" s="560">
        <v>0</v>
      </c>
      <c r="AB59" s="560">
        <v>0</v>
      </c>
      <c r="AC59" s="560">
        <v>0</v>
      </c>
      <c r="AD59" s="560">
        <v>0</v>
      </c>
      <c r="AE59" s="560">
        <v>0</v>
      </c>
      <c r="AF59" s="560">
        <v>0</v>
      </c>
      <c r="AG59" s="560">
        <v>0</v>
      </c>
      <c r="AH59" s="560">
        <v>0</v>
      </c>
      <c r="AI59" s="560">
        <v>0</v>
      </c>
      <c r="AJ59" s="560">
        <v>0</v>
      </c>
      <c r="AK59" s="560">
        <v>0</v>
      </c>
      <c r="AL59" s="560">
        <v>0</v>
      </c>
      <c r="AM59" s="560">
        <v>0</v>
      </c>
      <c r="AN59" s="560">
        <v>0</v>
      </c>
      <c r="AO59" s="560">
        <v>0</v>
      </c>
      <c r="AP59" s="560">
        <v>0</v>
      </c>
    </row>
    <row r="60" spans="1:43" s="152" customFormat="1" ht="15.6" customHeight="1">
      <c r="A60" s="560"/>
      <c r="B60" s="560"/>
      <c r="C60" s="28"/>
      <c r="D60" s="28"/>
      <c r="E60" s="755"/>
      <c r="F60" s="537" t="s">
        <v>632</v>
      </c>
      <c r="G60" s="951"/>
      <c r="H60" s="951"/>
      <c r="I60" s="951"/>
      <c r="J60" s="951"/>
      <c r="K60" s="951"/>
      <c r="L60" s="951"/>
      <c r="M60" s="951"/>
      <c r="N60" s="560"/>
      <c r="O60" s="560"/>
      <c r="P60" s="122"/>
      <c r="Q60" s="560"/>
      <c r="R60" s="560"/>
      <c r="S60" s="560"/>
      <c r="T60" s="122"/>
      <c r="U60" s="122"/>
      <c r="V60" s="122"/>
      <c r="W60" s="122"/>
      <c r="X60" s="122"/>
      <c r="Y60" s="560">
        <v>0</v>
      </c>
      <c r="Z60" s="560">
        <v>0</v>
      </c>
      <c r="AA60" s="560">
        <v>0</v>
      </c>
      <c r="AB60" s="560">
        <v>0</v>
      </c>
      <c r="AC60" s="560">
        <v>0</v>
      </c>
      <c r="AD60" s="560">
        <v>0</v>
      </c>
      <c r="AE60" s="560">
        <v>0</v>
      </c>
      <c r="AF60" s="560">
        <v>0</v>
      </c>
      <c r="AG60" s="560">
        <v>0</v>
      </c>
      <c r="AH60" s="560">
        <v>0</v>
      </c>
      <c r="AI60" s="560">
        <v>0</v>
      </c>
      <c r="AJ60" s="560">
        <v>0</v>
      </c>
      <c r="AK60" s="560">
        <v>0</v>
      </c>
      <c r="AL60" s="560">
        <v>0</v>
      </c>
      <c r="AM60" s="560">
        <v>0</v>
      </c>
      <c r="AN60" s="560">
        <v>0</v>
      </c>
      <c r="AO60" s="560">
        <v>0</v>
      </c>
      <c r="AP60" s="560">
        <v>0</v>
      </c>
    </row>
    <row r="61" spans="1:43" s="152" customFormat="1" ht="15.6" customHeight="1">
      <c r="A61" s="560"/>
      <c r="B61" s="560"/>
      <c r="C61" s="28"/>
      <c r="D61" s="28"/>
      <c r="E61" s="755"/>
      <c r="F61" s="537" t="s">
        <v>632</v>
      </c>
      <c r="G61" s="951"/>
      <c r="H61" s="951"/>
      <c r="I61" s="951"/>
      <c r="J61" s="951"/>
      <c r="K61" s="951"/>
      <c r="L61" s="951"/>
      <c r="M61" s="951"/>
      <c r="N61" s="560"/>
      <c r="O61" s="560"/>
      <c r="P61" s="122"/>
      <c r="Q61" s="560"/>
      <c r="R61" s="560"/>
      <c r="S61" s="560"/>
      <c r="T61" s="122"/>
      <c r="U61" s="122"/>
      <c r="V61" s="122"/>
      <c r="W61" s="122"/>
      <c r="X61" s="122"/>
      <c r="Y61" s="560">
        <v>0</v>
      </c>
      <c r="Z61" s="560">
        <v>0</v>
      </c>
      <c r="AA61" s="560">
        <v>0</v>
      </c>
      <c r="AB61" s="560">
        <v>0</v>
      </c>
      <c r="AC61" s="560">
        <v>0</v>
      </c>
      <c r="AD61" s="560">
        <v>0</v>
      </c>
      <c r="AE61" s="560">
        <v>0</v>
      </c>
      <c r="AF61" s="560">
        <v>0</v>
      </c>
      <c r="AG61" s="560">
        <v>0</v>
      </c>
      <c r="AH61" s="560">
        <v>0</v>
      </c>
      <c r="AI61" s="560">
        <v>0</v>
      </c>
      <c r="AJ61" s="560">
        <v>0</v>
      </c>
      <c r="AK61" s="560">
        <v>0</v>
      </c>
      <c r="AL61" s="560">
        <v>0</v>
      </c>
      <c r="AM61" s="560">
        <v>0</v>
      </c>
      <c r="AN61" s="560">
        <v>0</v>
      </c>
      <c r="AO61" s="560">
        <v>0</v>
      </c>
      <c r="AP61" s="560">
        <v>0</v>
      </c>
    </row>
    <row r="62" spans="1:43" s="152" customFormat="1" ht="15.6" customHeight="1">
      <c r="A62" s="560"/>
      <c r="B62" s="560"/>
      <c r="C62" s="28"/>
      <c r="D62" s="28"/>
      <c r="E62" s="755"/>
      <c r="F62" s="537" t="s">
        <v>632</v>
      </c>
      <c r="G62" s="951"/>
      <c r="H62" s="951"/>
      <c r="I62" s="951"/>
      <c r="J62" s="951"/>
      <c r="K62" s="951"/>
      <c r="L62" s="951"/>
      <c r="M62" s="951"/>
      <c r="N62" s="951"/>
      <c r="O62" s="560"/>
      <c r="P62" s="122"/>
      <c r="Q62" s="560"/>
      <c r="R62" s="560"/>
      <c r="S62" s="560"/>
      <c r="T62" s="122"/>
      <c r="U62" s="122"/>
      <c r="V62" s="122"/>
      <c r="W62" s="122"/>
      <c r="X62" s="122"/>
      <c r="Y62" s="560">
        <v>0</v>
      </c>
      <c r="Z62" s="560">
        <v>0</v>
      </c>
      <c r="AA62" s="560">
        <v>0</v>
      </c>
      <c r="AB62" s="560">
        <v>0</v>
      </c>
      <c r="AC62" s="560">
        <v>0</v>
      </c>
      <c r="AD62" s="560">
        <v>0</v>
      </c>
      <c r="AE62" s="560">
        <v>0</v>
      </c>
      <c r="AF62" s="560">
        <v>0</v>
      </c>
      <c r="AG62" s="560">
        <v>0</v>
      </c>
      <c r="AH62" s="560">
        <v>0</v>
      </c>
      <c r="AI62" s="560">
        <v>0</v>
      </c>
      <c r="AJ62" s="560">
        <v>0</v>
      </c>
      <c r="AK62" s="560">
        <v>0</v>
      </c>
      <c r="AL62" s="560">
        <v>0</v>
      </c>
      <c r="AM62" s="560">
        <v>0</v>
      </c>
      <c r="AN62" s="560">
        <v>0</v>
      </c>
      <c r="AO62" s="560">
        <v>0</v>
      </c>
      <c r="AP62" s="560">
        <v>0</v>
      </c>
    </row>
    <row r="63" spans="1:43" s="152" customFormat="1" ht="15.6" customHeight="1">
      <c r="A63" s="560"/>
      <c r="B63" s="560"/>
      <c r="C63" s="28"/>
      <c r="D63" s="28"/>
      <c r="E63" s="755"/>
      <c r="F63" s="537" t="s">
        <v>699</v>
      </c>
      <c r="G63" s="951"/>
      <c r="H63" s="951"/>
      <c r="I63" s="951"/>
      <c r="J63" s="951"/>
      <c r="K63" s="951"/>
      <c r="L63" s="951"/>
      <c r="M63" s="951"/>
      <c r="N63" s="560"/>
      <c r="O63" s="560"/>
      <c r="P63" s="122"/>
      <c r="Q63" s="560"/>
      <c r="R63" s="560"/>
      <c r="S63" s="560"/>
      <c r="T63" s="122"/>
      <c r="U63" s="122"/>
      <c r="V63" s="122"/>
      <c r="W63" s="122"/>
      <c r="X63" s="122"/>
      <c r="Y63" s="560">
        <v>0</v>
      </c>
      <c r="Z63" s="560">
        <v>0</v>
      </c>
      <c r="AA63" s="560">
        <v>0</v>
      </c>
      <c r="AB63" s="560">
        <v>0</v>
      </c>
      <c r="AC63" s="560">
        <v>0</v>
      </c>
      <c r="AD63" s="560">
        <v>0</v>
      </c>
      <c r="AE63" s="560">
        <v>0</v>
      </c>
      <c r="AF63" s="560">
        <v>0</v>
      </c>
      <c r="AG63" s="560">
        <v>0</v>
      </c>
      <c r="AH63" s="560">
        <v>0</v>
      </c>
      <c r="AI63" s="560">
        <v>0</v>
      </c>
      <c r="AJ63" s="560">
        <v>0</v>
      </c>
      <c r="AK63" s="560">
        <v>0</v>
      </c>
      <c r="AL63" s="560">
        <v>0</v>
      </c>
      <c r="AM63" s="560">
        <v>0</v>
      </c>
      <c r="AN63" s="560">
        <v>0</v>
      </c>
      <c r="AO63" s="560">
        <v>0</v>
      </c>
      <c r="AP63" s="560">
        <v>0</v>
      </c>
    </row>
    <row r="64" spans="1:43" s="543" customFormat="1" ht="15.6" customHeight="1">
      <c r="A64" s="1398"/>
      <c r="B64" s="1398"/>
      <c r="C64" s="28"/>
      <c r="D64" s="28"/>
      <c r="E64" s="1398"/>
      <c r="F64" s="1406" t="s">
        <v>38</v>
      </c>
      <c r="G64" s="1407"/>
      <c r="H64" s="1407"/>
      <c r="I64" s="1407"/>
      <c r="J64" s="1407"/>
      <c r="K64" s="1407"/>
      <c r="L64" s="1407"/>
      <c r="M64" s="1407"/>
      <c r="N64" s="1405"/>
      <c r="O64" s="1405"/>
      <c r="P64" s="122"/>
      <c r="Q64" s="1405"/>
      <c r="R64" s="1405"/>
      <c r="S64" s="1405"/>
      <c r="T64" s="122"/>
      <c r="U64" s="122"/>
      <c r="V64" s="122"/>
      <c r="W64" s="122"/>
      <c r="X64" s="122"/>
      <c r="Y64" s="1405">
        <v>0</v>
      </c>
      <c r="Z64" s="1405">
        <v>118194655.45865645</v>
      </c>
      <c r="AA64" s="1405">
        <v>133090161.17648998</v>
      </c>
      <c r="AB64" s="1405">
        <v>145820716.94335333</v>
      </c>
      <c r="AC64" s="1405">
        <v>156109135.98032516</v>
      </c>
      <c r="AD64" s="1405">
        <v>159263357.64325038</v>
      </c>
      <c r="AE64" s="1405">
        <v>162548434.41542855</v>
      </c>
      <c r="AF64" s="1405">
        <v>166946686.90753776</v>
      </c>
      <c r="AG64" s="1405">
        <v>170104556.566513</v>
      </c>
      <c r="AH64" s="1405">
        <v>174166362.88003111</v>
      </c>
      <c r="AI64" s="1405">
        <v>178105906.09266669</v>
      </c>
      <c r="AJ64" s="1405">
        <v>182254476.82856107</v>
      </c>
      <c r="AK64" s="1405">
        <v>185989015.05036071</v>
      </c>
      <c r="AL64" s="1405">
        <v>191300432.3652564</v>
      </c>
      <c r="AM64" s="1405">
        <v>208789919.52648017</v>
      </c>
      <c r="AN64" s="1405">
        <v>240271014.32220843</v>
      </c>
      <c r="AO64" s="1405">
        <v>279179908.02451754</v>
      </c>
      <c r="AP64" s="1405">
        <v>313782984.38944715</v>
      </c>
      <c r="AQ64" s="146"/>
    </row>
    <row r="65" spans="1:43" ht="15.6" customHeight="1">
      <c r="B65" s="1397"/>
      <c r="E65" s="1398"/>
      <c r="F65" s="1408" t="s">
        <v>24</v>
      </c>
      <c r="G65" s="575"/>
      <c r="H65" s="575"/>
      <c r="I65" s="575"/>
      <c r="J65" s="575"/>
      <c r="K65" s="575"/>
      <c r="L65" s="575"/>
      <c r="M65" s="575"/>
      <c r="N65" s="1409"/>
      <c r="O65" s="1409"/>
      <c r="Q65" s="1409"/>
      <c r="R65" s="1409"/>
      <c r="S65" s="1409"/>
      <c r="Y65" s="1409">
        <v>1467063437.4594088</v>
      </c>
      <c r="Z65" s="1409">
        <v>1639157552.7512848</v>
      </c>
      <c r="AA65" s="1409">
        <v>1618480326.3396194</v>
      </c>
      <c r="AB65" s="1409">
        <v>1642834515.9464014</v>
      </c>
      <c r="AC65" s="1409">
        <v>1660041109.5522504</v>
      </c>
      <c r="AD65" s="1409">
        <v>1703257274.9244351</v>
      </c>
      <c r="AE65" s="1409">
        <v>1766201380.5310478</v>
      </c>
      <c r="AF65" s="1409">
        <v>1851735787.9138143</v>
      </c>
      <c r="AG65" s="1409">
        <v>1944013895.896132</v>
      </c>
      <c r="AH65" s="1409">
        <v>2034610523.3606443</v>
      </c>
      <c r="AI65" s="1409">
        <v>2130286465.0352361</v>
      </c>
      <c r="AJ65" s="1409">
        <v>2230620340.3902702</v>
      </c>
      <c r="AK65" s="1409">
        <v>2293677710.305037</v>
      </c>
      <c r="AL65" s="1409">
        <v>2720003194.7803731</v>
      </c>
      <c r="AM65" s="1409">
        <v>3497568762.3612752</v>
      </c>
      <c r="AN65" s="1409">
        <v>3966355242.2093568</v>
      </c>
      <c r="AO65" s="1409">
        <v>3921004990.4209151</v>
      </c>
      <c r="AP65" s="1409">
        <v>3564527449.7897568</v>
      </c>
    </row>
    <row r="66" spans="1:43">
      <c r="A66" s="1397"/>
    </row>
    <row r="67" spans="1:43" ht="15.75">
      <c r="F67" s="1410" t="s">
        <v>683</v>
      </c>
      <c r="G67" s="130"/>
      <c r="H67" s="130"/>
      <c r="I67" s="1411"/>
      <c r="J67" s="1411"/>
      <c r="K67" s="1411"/>
      <c r="L67" s="1411"/>
      <c r="M67" s="1411"/>
      <c r="N67" s="1412"/>
      <c r="O67" s="1412"/>
      <c r="Q67" s="1412"/>
      <c r="R67" s="1412"/>
      <c r="S67" s="1412"/>
      <c r="Y67" s="1412"/>
      <c r="Z67" s="1412"/>
      <c r="AA67" s="1412"/>
      <c r="AB67" s="1412"/>
      <c r="AC67" s="1412"/>
      <c r="AD67" s="1412"/>
      <c r="AE67" s="1412"/>
      <c r="AF67" s="1412"/>
      <c r="AG67" s="1412"/>
      <c r="AH67" s="1412"/>
      <c r="AI67" s="1412"/>
      <c r="AJ67" s="1412"/>
      <c r="AK67" s="1412"/>
      <c r="AL67" s="1412"/>
      <c r="AM67" s="1412"/>
      <c r="AN67" s="1412"/>
      <c r="AO67" s="1412"/>
      <c r="AP67" s="1413"/>
    </row>
    <row r="68" spans="1:43">
      <c r="F68" s="1414" t="s">
        <v>1367</v>
      </c>
      <c r="G68" s="20"/>
      <c r="H68" s="20"/>
      <c r="I68" s="454"/>
      <c r="J68" s="454"/>
      <c r="K68" s="454"/>
      <c r="L68" s="454"/>
      <c r="M68" s="454"/>
      <c r="N68" s="152"/>
      <c r="O68" s="152"/>
      <c r="Q68" s="560"/>
      <c r="R68" s="560"/>
      <c r="S68" s="560"/>
      <c r="Y68" s="560">
        <v>0</v>
      </c>
      <c r="Z68" s="560">
        <v>12501871.137259366</v>
      </c>
      <c r="AA68" s="560">
        <v>13403888.810297132</v>
      </c>
      <c r="AB68" s="560">
        <v>23492440.559918929</v>
      </c>
      <c r="AC68" s="560">
        <v>29796685.134594265</v>
      </c>
      <c r="AD68" s="560">
        <v>30062070.437033128</v>
      </c>
      <c r="AE68" s="560">
        <v>30533180.009621818</v>
      </c>
      <c r="AF68" s="560">
        <v>31173866.014685582</v>
      </c>
      <c r="AG68" s="560">
        <v>31824702.495586317</v>
      </c>
      <c r="AH68" s="560">
        <v>32458685.987390015</v>
      </c>
      <c r="AI68" s="560">
        <v>33010101.917451549</v>
      </c>
      <c r="AJ68" s="560">
        <v>33380915.396332432</v>
      </c>
      <c r="AK68" s="560">
        <v>33754355.789971083</v>
      </c>
      <c r="AL68" s="560">
        <v>35796285.414425045</v>
      </c>
      <c r="AM68" s="560">
        <v>48891374.358027197</v>
      </c>
      <c r="AN68" s="560">
        <v>76777221.401914269</v>
      </c>
      <c r="AO68" s="560">
        <v>112030639.50866187</v>
      </c>
      <c r="AP68" s="1415">
        <v>142639786.88158309</v>
      </c>
    </row>
    <row r="69" spans="1:43">
      <c r="F69" s="1414" t="s">
        <v>1557</v>
      </c>
      <c r="G69" s="20"/>
      <c r="H69" s="20"/>
      <c r="I69" s="454"/>
      <c r="J69" s="454"/>
      <c r="K69" s="454"/>
      <c r="L69" s="454"/>
      <c r="M69" s="454"/>
      <c r="N69" s="152"/>
      <c r="O69" s="152"/>
      <c r="Q69" s="560"/>
      <c r="R69" s="560"/>
      <c r="S69" s="560"/>
      <c r="Y69" s="560">
        <v>0</v>
      </c>
      <c r="Z69" s="560">
        <v>413885.60710829246</v>
      </c>
      <c r="AA69" s="560">
        <v>285258.30903424474</v>
      </c>
      <c r="AB69" s="560">
        <v>898077.95972475118</v>
      </c>
      <c r="AC69" s="560">
        <v>1308230.4078260844</v>
      </c>
      <c r="AD69" s="560">
        <v>1308069.697641623</v>
      </c>
      <c r="AE69" s="560">
        <v>1166866.0294827691</v>
      </c>
      <c r="AF69" s="560">
        <v>1195866.2061983314</v>
      </c>
      <c r="AG69" s="560">
        <v>1213765.0284812807</v>
      </c>
      <c r="AH69" s="560">
        <v>1215096.5514745549</v>
      </c>
      <c r="AI69" s="560">
        <v>1339116.9008695961</v>
      </c>
      <c r="AJ69" s="560">
        <v>1532747.3208357859</v>
      </c>
      <c r="AK69" s="560">
        <v>1565957.5056323342</v>
      </c>
      <c r="AL69" s="560">
        <v>1604448.3871808539</v>
      </c>
      <c r="AM69" s="560">
        <v>1576633.2337417977</v>
      </c>
      <c r="AN69" s="560">
        <v>1630338.105949943</v>
      </c>
      <c r="AO69" s="560">
        <v>1616453.967181409</v>
      </c>
      <c r="AP69" s="1415">
        <v>868104.72130125563</v>
      </c>
    </row>
    <row r="70" spans="1:43" ht="15.75">
      <c r="F70" s="881" t="s">
        <v>38</v>
      </c>
      <c r="G70" s="94"/>
      <c r="H70" s="897"/>
      <c r="I70" s="532"/>
      <c r="J70" s="532"/>
      <c r="K70" s="532"/>
      <c r="L70" s="532"/>
      <c r="M70" s="532"/>
      <c r="N70" s="545"/>
      <c r="O70" s="545"/>
      <c r="Q70" s="1388"/>
      <c r="R70" s="1388"/>
      <c r="S70" s="1388"/>
      <c r="Y70" s="1388">
        <v>0</v>
      </c>
      <c r="Z70" s="1388">
        <v>12915756.744367659</v>
      </c>
      <c r="AA70" s="1388">
        <v>13689147.119331377</v>
      </c>
      <c r="AB70" s="1388">
        <v>24390518.519643679</v>
      </c>
      <c r="AC70" s="1388">
        <v>31104915.54242035</v>
      </c>
      <c r="AD70" s="1388">
        <v>31370140.13467475</v>
      </c>
      <c r="AE70" s="1388">
        <v>31700046.039104588</v>
      </c>
      <c r="AF70" s="1388">
        <v>32369732.220883913</v>
      </c>
      <c r="AG70" s="1388">
        <v>33038467.524067599</v>
      </c>
      <c r="AH70" s="1388">
        <v>33673782.538864568</v>
      </c>
      <c r="AI70" s="1388">
        <v>34349218.818321146</v>
      </c>
      <c r="AJ70" s="1388">
        <v>34913662.717168219</v>
      </c>
      <c r="AK70" s="1388">
        <v>35320313.295603417</v>
      </c>
      <c r="AL70" s="1388">
        <v>37400733.801605903</v>
      </c>
      <c r="AM70" s="1388">
        <v>50468007.591768995</v>
      </c>
      <c r="AN70" s="1388">
        <v>78407559.507864207</v>
      </c>
      <c r="AO70" s="1388">
        <v>113647093.47584328</v>
      </c>
      <c r="AP70" s="1416">
        <v>143507891.60288435</v>
      </c>
    </row>
    <row r="71" spans="1:43">
      <c r="G71" s="28"/>
    </row>
    <row r="72" spans="1:43">
      <c r="F72" s="201" t="s">
        <v>1866</v>
      </c>
      <c r="O72" s="201"/>
      <c r="Q72" s="201"/>
      <c r="R72" s="201"/>
      <c r="S72" s="201"/>
      <c r="Y72" s="201">
        <v>1864401.9999999998</v>
      </c>
      <c r="Z72" s="201">
        <v>1845415.6188336147</v>
      </c>
      <c r="AA72" s="201">
        <v>1750000</v>
      </c>
      <c r="AB72" s="201">
        <v>1750000.0000000002</v>
      </c>
      <c r="AC72" s="201">
        <v>1749999.9999999998</v>
      </c>
      <c r="AD72" s="201">
        <v>1750000.0000000002</v>
      </c>
      <c r="AE72" s="201">
        <v>1750000.0000000002</v>
      </c>
      <c r="AF72" s="201">
        <v>1750000.0000000002</v>
      </c>
      <c r="AG72" s="201">
        <v>1750000</v>
      </c>
      <c r="AH72" s="201">
        <v>1749999.9999999998</v>
      </c>
      <c r="AI72" s="201">
        <v>1750000</v>
      </c>
      <c r="AJ72" s="201">
        <v>1750000.0000000002</v>
      </c>
      <c r="AK72" s="201">
        <v>1749999.9999999995</v>
      </c>
      <c r="AL72" s="201">
        <v>1750000</v>
      </c>
      <c r="AM72" s="201">
        <v>1749999.9999999995</v>
      </c>
      <c r="AN72" s="201">
        <v>1750000.0000000005</v>
      </c>
      <c r="AO72" s="201">
        <v>1750000.0000000002</v>
      </c>
      <c r="AP72" s="201">
        <v>1749999.9999999995</v>
      </c>
    </row>
    <row r="73" spans="1:43" s="201" customFormat="1">
      <c r="C73" s="28"/>
      <c r="D73" s="28"/>
      <c r="F73" s="201" t="s">
        <v>1867</v>
      </c>
      <c r="P73" s="122"/>
      <c r="T73" s="122"/>
      <c r="U73" s="122"/>
      <c r="V73" s="122"/>
      <c r="W73" s="122"/>
      <c r="X73" s="122"/>
      <c r="Y73" s="201">
        <v>1864.4019999999998</v>
      </c>
      <c r="Z73" s="201">
        <v>1845.4156188336146</v>
      </c>
      <c r="AA73" s="201">
        <v>1750</v>
      </c>
      <c r="AB73" s="201">
        <v>1750.0000000000002</v>
      </c>
      <c r="AC73" s="201">
        <v>1749.9999999999998</v>
      </c>
      <c r="AD73" s="201">
        <v>1750.0000000000002</v>
      </c>
      <c r="AE73" s="201">
        <v>1750.0000000000002</v>
      </c>
      <c r="AF73" s="201">
        <v>1750.0000000000002</v>
      </c>
      <c r="AG73" s="201">
        <v>1750</v>
      </c>
      <c r="AH73" s="201">
        <v>1749.9999999999998</v>
      </c>
      <c r="AI73" s="201">
        <v>1750</v>
      </c>
      <c r="AJ73" s="201">
        <v>1750.0000000000002</v>
      </c>
      <c r="AK73" s="201">
        <v>1749.9999999999995</v>
      </c>
      <c r="AL73" s="201">
        <v>1750</v>
      </c>
      <c r="AM73" s="201">
        <v>1749.9999999999995</v>
      </c>
      <c r="AN73" s="201">
        <v>1750.0000000000005</v>
      </c>
      <c r="AO73" s="201">
        <v>1750.0000000000002</v>
      </c>
      <c r="AP73" s="201">
        <v>1749.9999999999995</v>
      </c>
      <c r="AQ73" s="454"/>
    </row>
    <row r="74" spans="1:43">
      <c r="F74" s="201" t="s">
        <v>717</v>
      </c>
      <c r="O74" s="562"/>
      <c r="Q74" s="562"/>
      <c r="R74" s="562"/>
      <c r="S74" s="562"/>
      <c r="Y74" s="562">
        <v>1.8644019999999997</v>
      </c>
      <c r="Z74" s="562">
        <v>1.8454156188336148</v>
      </c>
      <c r="AA74" s="562">
        <v>1.75</v>
      </c>
      <c r="AB74" s="562">
        <v>1.7500000000000002</v>
      </c>
      <c r="AC74" s="562">
        <v>1.7499999999999998</v>
      </c>
      <c r="AD74" s="562">
        <v>1.7500000000000002</v>
      </c>
      <c r="AE74" s="562">
        <v>1.7500000000000002</v>
      </c>
      <c r="AF74" s="562">
        <v>1.7500000000000002</v>
      </c>
      <c r="AG74" s="562">
        <v>1.75</v>
      </c>
      <c r="AH74" s="562">
        <v>1.7499999999999998</v>
      </c>
      <c r="AI74" s="562">
        <v>1.75</v>
      </c>
      <c r="AJ74" s="562">
        <v>1.7500000000000002</v>
      </c>
      <c r="AK74" s="562">
        <v>1.7499999999999996</v>
      </c>
      <c r="AL74" s="562">
        <v>1.75</v>
      </c>
      <c r="AM74" s="562">
        <v>1.7499999999999996</v>
      </c>
      <c r="AN74" s="562">
        <v>1.7500000000000004</v>
      </c>
      <c r="AO74" s="562">
        <v>1.7500000000000002</v>
      </c>
      <c r="AP74" s="562">
        <v>1.7499999999999996</v>
      </c>
    </row>
    <row r="76" spans="1:43">
      <c r="O76" s="201"/>
      <c r="Q76" s="201"/>
      <c r="R76" s="201"/>
      <c r="S76" s="201"/>
      <c r="Y76" s="201"/>
      <c r="Z76" s="201"/>
      <c r="AA76" s="201"/>
      <c r="AB76" s="201"/>
      <c r="AC76" s="201"/>
      <c r="AD76" s="201"/>
      <c r="AE76" s="201"/>
      <c r="AF76" s="201"/>
      <c r="AG76" s="201"/>
      <c r="AH76" s="201"/>
      <c r="AI76" s="201"/>
      <c r="AJ76" s="201"/>
      <c r="AK76" s="201"/>
      <c r="AL76" s="201"/>
      <c r="AM76" s="201"/>
      <c r="AN76" s="201"/>
      <c r="AO76" s="201"/>
      <c r="AP76" s="201"/>
    </row>
    <row r="77" spans="1:43">
      <c r="O77" s="201"/>
      <c r="Q77" s="201"/>
      <c r="R77" s="201"/>
      <c r="S77" s="201"/>
      <c r="Y77" s="201"/>
      <c r="Z77" s="201"/>
      <c r="AA77" s="201"/>
      <c r="AB77" s="201"/>
      <c r="AC77" s="201"/>
      <c r="AD77" s="201"/>
      <c r="AE77" s="201"/>
      <c r="AF77" s="201"/>
      <c r="AG77" s="201"/>
      <c r="AH77" s="201"/>
      <c r="AI77" s="201"/>
      <c r="AJ77" s="201"/>
      <c r="AK77" s="201"/>
      <c r="AL77" s="201"/>
      <c r="AM77" s="201"/>
      <c r="AN77" s="201"/>
      <c r="AO77" s="201"/>
      <c r="AP77" s="201"/>
    </row>
    <row r="78" spans="1:43">
      <c r="O78" s="562"/>
      <c r="Q78" s="562"/>
      <c r="R78" s="562"/>
      <c r="S78" s="562"/>
      <c r="Y78" s="562"/>
      <c r="Z78" s="1417"/>
      <c r="AA78" s="562"/>
      <c r="AB78" s="562"/>
      <c r="AC78" s="562"/>
      <c r="AD78" s="562"/>
      <c r="AE78" s="562"/>
      <c r="AF78" s="562"/>
      <c r="AG78" s="562"/>
      <c r="AH78" s="562"/>
      <c r="AI78" s="562"/>
      <c r="AJ78" s="562"/>
      <c r="AK78" s="562"/>
      <c r="AL78" s="562"/>
      <c r="AM78" s="562"/>
      <c r="AN78" s="562"/>
      <c r="AO78" s="562"/>
      <c r="AP78" s="562"/>
    </row>
    <row r="80" spans="1:43">
      <c r="N80" s="201"/>
      <c r="O80" s="201"/>
      <c r="Q80" s="201"/>
      <c r="R80" s="201"/>
      <c r="S80" s="201"/>
      <c r="Y80" s="201"/>
      <c r="Z80" s="201"/>
      <c r="AA80" s="201"/>
      <c r="AB80" s="201"/>
      <c r="AC80" s="201"/>
      <c r="AD80" s="201"/>
      <c r="AE80" s="201"/>
      <c r="AF80" s="201"/>
      <c r="AG80" s="201"/>
      <c r="AH80" s="201"/>
      <c r="AI80" s="201"/>
      <c r="AJ80" s="201"/>
      <c r="AK80" s="201"/>
      <c r="AL80" s="201"/>
      <c r="AM80" s="201"/>
      <c r="AN80" s="201"/>
      <c r="AO80" s="201"/>
      <c r="AP80" s="201"/>
    </row>
    <row r="82" spans="6:42">
      <c r="F82" s="201" t="s">
        <v>722</v>
      </c>
      <c r="O82" s="544"/>
      <c r="Q82" s="544"/>
      <c r="R82" s="544"/>
      <c r="S82" s="544"/>
      <c r="Y82" s="544">
        <v>992243858.4522661</v>
      </c>
      <c r="Z82" s="544">
        <v>1012328712.6604164</v>
      </c>
      <c r="AA82" s="544">
        <v>1041145406.796131</v>
      </c>
      <c r="AB82" s="544">
        <v>1089167114.3717909</v>
      </c>
      <c r="AC82" s="544">
        <v>1077781213.9603207</v>
      </c>
      <c r="AD82" s="544">
        <v>1095855056.241029</v>
      </c>
      <c r="AE82" s="544">
        <v>1121411051.4309771</v>
      </c>
      <c r="AF82" s="544">
        <v>1153264588.8927226</v>
      </c>
      <c r="AG82" s="544">
        <v>1193128328.5038347</v>
      </c>
      <c r="AH82" s="544">
        <v>1235685739.6316481</v>
      </c>
      <c r="AI82" s="544">
        <v>1284002584.4873753</v>
      </c>
      <c r="AJ82" s="544">
        <v>1332101449.2658331</v>
      </c>
      <c r="AK82" s="544">
        <v>1356951862.3197289</v>
      </c>
      <c r="AL82" s="544">
        <v>1647860049.3622613</v>
      </c>
      <c r="AM82" s="544">
        <v>2162933653.2167344</v>
      </c>
      <c r="AN82" s="544">
        <v>2432395953.3833094</v>
      </c>
      <c r="AO82" s="544">
        <v>2352775638.4042964</v>
      </c>
      <c r="AP82" s="544">
        <v>2054243305.3828912</v>
      </c>
    </row>
    <row r="103" spans="1:42" ht="15.75">
      <c r="F103" s="452" t="s">
        <v>1868</v>
      </c>
    </row>
    <row r="104" spans="1:42" ht="15.6" customHeight="1">
      <c r="A104" s="1397"/>
      <c r="B104" s="1397"/>
      <c r="E104" s="1398"/>
      <c r="F104" s="462" t="s">
        <v>23</v>
      </c>
      <c r="G104" s="1399">
        <v>1995</v>
      </c>
      <c r="H104" s="1399">
        <v>1996</v>
      </c>
      <c r="I104" s="1399">
        <v>1997</v>
      </c>
      <c r="J104" s="1399">
        <v>1998</v>
      </c>
      <c r="K104" s="1399">
        <v>1999</v>
      </c>
      <c r="L104" s="1399">
        <v>2000</v>
      </c>
      <c r="M104" s="1399">
        <v>2001</v>
      </c>
      <c r="N104" s="1399">
        <v>2002</v>
      </c>
      <c r="O104" s="1399">
        <v>2003</v>
      </c>
      <c r="P104" s="1399">
        <v>2004</v>
      </c>
      <c r="Q104" s="1399"/>
      <c r="R104" s="1399"/>
      <c r="S104" s="1399"/>
      <c r="Y104" s="1399">
        <v>2013</v>
      </c>
      <c r="Z104" s="1399">
        <v>2014</v>
      </c>
      <c r="AA104" s="1399">
        <v>2015</v>
      </c>
      <c r="AB104" s="1399">
        <v>2016</v>
      </c>
      <c r="AC104" s="1399">
        <v>2017</v>
      </c>
      <c r="AD104" s="1399">
        <v>2018</v>
      </c>
      <c r="AE104" s="1399">
        <v>2019</v>
      </c>
      <c r="AF104" s="1399">
        <v>2020</v>
      </c>
      <c r="AG104" s="1399">
        <v>2021</v>
      </c>
      <c r="AH104" s="1399">
        <v>2022</v>
      </c>
      <c r="AI104" s="1399">
        <v>2023</v>
      </c>
      <c r="AJ104" s="1399">
        <v>2024</v>
      </c>
      <c r="AK104" s="1399">
        <v>2025</v>
      </c>
      <c r="AL104" s="1399">
        <v>2026</v>
      </c>
      <c r="AM104" s="1399">
        <v>2027</v>
      </c>
      <c r="AN104" s="1399">
        <v>2028</v>
      </c>
      <c r="AO104" s="1399">
        <v>2029</v>
      </c>
      <c r="AP104" s="1399">
        <v>2030</v>
      </c>
    </row>
    <row r="105" spans="1:42" ht="15.6" customHeight="1">
      <c r="A105" s="1397"/>
      <c r="B105" s="1397"/>
      <c r="E105" s="1398"/>
      <c r="F105" s="1335" t="s">
        <v>1864</v>
      </c>
      <c r="G105" s="488"/>
      <c r="H105" s="488"/>
      <c r="I105" s="488"/>
      <c r="J105" s="488"/>
      <c r="K105" s="488"/>
      <c r="L105" s="488"/>
      <c r="M105" s="488"/>
      <c r="N105" s="755"/>
      <c r="AP105" s="152"/>
    </row>
    <row r="106" spans="1:42" ht="15.6" customHeight="1">
      <c r="A106" s="1397"/>
      <c r="B106" s="1397"/>
      <c r="E106" s="1398"/>
      <c r="F106" s="537" t="s">
        <v>615</v>
      </c>
      <c r="G106" s="454"/>
      <c r="H106" s="454"/>
      <c r="I106" s="454"/>
      <c r="J106" s="454"/>
      <c r="K106" s="454"/>
      <c r="L106" s="454"/>
      <c r="M106" s="454"/>
      <c r="N106" s="560"/>
      <c r="O106" s="560"/>
      <c r="Q106" s="560"/>
      <c r="R106" s="560"/>
      <c r="S106" s="560"/>
      <c r="Y106" s="560">
        <v>263366676.40374953</v>
      </c>
      <c r="Z106" s="560">
        <v>237515599.8813538</v>
      </c>
      <c r="AA106" s="560">
        <v>238109880.30475184</v>
      </c>
      <c r="AB106" s="560">
        <v>248726615.27502638</v>
      </c>
      <c r="AC106" s="560">
        <v>235204751.91638559</v>
      </c>
      <c r="AD106" s="560">
        <v>229201722.42808378</v>
      </c>
      <c r="AE106" s="560">
        <v>227427213.47563589</v>
      </c>
      <c r="AF106" s="560">
        <v>237418472.77850175</v>
      </c>
      <c r="AG106" s="560">
        <v>237593872.07550037</v>
      </c>
      <c r="AH106" s="560">
        <v>239891174.6917856</v>
      </c>
      <c r="AI106" s="560">
        <v>244740378.73963985</v>
      </c>
      <c r="AJ106" s="560">
        <v>249304237.32694697</v>
      </c>
      <c r="AK106" s="560">
        <v>251805682.68198651</v>
      </c>
      <c r="AL106" s="560">
        <v>282974312.57240057</v>
      </c>
      <c r="AM106" s="560">
        <v>404997897.91932517</v>
      </c>
      <c r="AN106" s="560">
        <v>445573201.81035191</v>
      </c>
      <c r="AO106" s="560">
        <v>424141753.08312559</v>
      </c>
      <c r="AP106" s="560">
        <v>315020686.5491997</v>
      </c>
    </row>
    <row r="107" spans="1:42" ht="15.6" customHeight="1">
      <c r="A107" s="1397"/>
      <c r="B107" s="1397"/>
      <c r="E107" s="1398"/>
      <c r="F107" s="537" t="s">
        <v>618</v>
      </c>
      <c r="G107" s="454"/>
      <c r="H107" s="454"/>
      <c r="I107" s="454"/>
      <c r="J107" s="454"/>
      <c r="K107" s="454"/>
      <c r="L107" s="454"/>
      <c r="M107" s="454"/>
      <c r="N107" s="560"/>
      <c r="O107" s="560"/>
      <c r="Q107" s="560"/>
      <c r="R107" s="560"/>
      <c r="S107" s="560"/>
      <c r="Y107" s="560">
        <v>296127606.34285712</v>
      </c>
      <c r="Z107" s="560">
        <v>315332479.31898499</v>
      </c>
      <c r="AA107" s="560">
        <v>313943514.65995681</v>
      </c>
      <c r="AB107" s="560">
        <v>310501931.89791083</v>
      </c>
      <c r="AC107" s="560">
        <v>313093230.41094077</v>
      </c>
      <c r="AD107" s="560">
        <v>322771268.02288073</v>
      </c>
      <c r="AE107" s="560">
        <v>333262836.41161215</v>
      </c>
      <c r="AF107" s="560">
        <v>357216868.52465725</v>
      </c>
      <c r="AG107" s="560">
        <v>380940954.85273659</v>
      </c>
      <c r="AH107" s="560">
        <v>409825442.38525569</v>
      </c>
      <c r="AI107" s="560">
        <v>443794968.76084828</v>
      </c>
      <c r="AJ107" s="560">
        <v>475305620.48052901</v>
      </c>
      <c r="AK107" s="560">
        <v>505645915.25305808</v>
      </c>
      <c r="AL107" s="560">
        <v>563092897.08860123</v>
      </c>
      <c r="AM107" s="560">
        <v>736859249.90366244</v>
      </c>
      <c r="AN107" s="560">
        <v>910183165.90901709</v>
      </c>
      <c r="AO107" s="560">
        <v>998935364.66701245</v>
      </c>
      <c r="AP107" s="560">
        <v>825632844.65496421</v>
      </c>
    </row>
    <row r="108" spans="1:42" ht="15.6" customHeight="1">
      <c r="A108" s="1397"/>
      <c r="B108" s="1397"/>
      <c r="E108" s="1398"/>
      <c r="F108" s="537" t="s">
        <v>620</v>
      </c>
      <c r="G108" s="454"/>
      <c r="H108" s="454"/>
      <c r="I108" s="454"/>
      <c r="J108" s="454"/>
      <c r="K108" s="454"/>
      <c r="L108" s="454"/>
      <c r="M108" s="454"/>
      <c r="N108" s="560"/>
      <c r="O108" s="560"/>
      <c r="Q108" s="560"/>
      <c r="R108" s="560"/>
      <c r="S108" s="560"/>
      <c r="Y108" s="560">
        <v>103680286.13964283</v>
      </c>
      <c r="Z108" s="560">
        <v>107532705.55315663</v>
      </c>
      <c r="AA108" s="560">
        <v>120946374.79466942</v>
      </c>
      <c r="AB108" s="560">
        <v>145612288.19779053</v>
      </c>
      <c r="AC108" s="560">
        <v>143070433.88026172</v>
      </c>
      <c r="AD108" s="560">
        <v>144594848.00121397</v>
      </c>
      <c r="AE108" s="560">
        <v>152727664.59335423</v>
      </c>
      <c r="AF108" s="560">
        <v>166021794.91756928</v>
      </c>
      <c r="AG108" s="560">
        <v>171909338.35268453</v>
      </c>
      <c r="AH108" s="560">
        <v>176719311.21175262</v>
      </c>
      <c r="AI108" s="560">
        <v>182398740.3629818</v>
      </c>
      <c r="AJ108" s="560">
        <v>188414867.10994789</v>
      </c>
      <c r="AK108" s="560">
        <v>188623350.83907199</v>
      </c>
      <c r="AL108" s="560">
        <v>212839673.94565171</v>
      </c>
      <c r="AM108" s="560">
        <v>316694846.2854656</v>
      </c>
      <c r="AN108" s="560">
        <v>333559681.08073354</v>
      </c>
      <c r="AO108" s="560">
        <v>339856344.16404635</v>
      </c>
      <c r="AP108" s="560">
        <v>326247474.43519831</v>
      </c>
    </row>
    <row r="109" spans="1:42" ht="15.6" customHeight="1">
      <c r="A109" s="1397"/>
      <c r="B109" s="1397"/>
      <c r="E109" s="1398"/>
      <c r="F109" s="537" t="s">
        <v>622</v>
      </c>
      <c r="G109" s="454"/>
      <c r="H109" s="454"/>
      <c r="I109" s="454"/>
      <c r="J109" s="454"/>
      <c r="K109" s="454"/>
      <c r="L109" s="454"/>
      <c r="M109" s="454"/>
      <c r="N109" s="560"/>
      <c r="O109" s="560"/>
      <c r="Q109" s="560"/>
      <c r="R109" s="560"/>
      <c r="S109" s="560"/>
      <c r="Y109" s="560">
        <v>276153236.43142855</v>
      </c>
      <c r="Z109" s="560">
        <v>338127905.03215969</v>
      </c>
      <c r="AA109" s="560">
        <v>266209202.44093791</v>
      </c>
      <c r="AB109" s="560">
        <v>217519828.58298999</v>
      </c>
      <c r="AC109" s="560">
        <v>236201810.80348596</v>
      </c>
      <c r="AD109" s="560">
        <v>259093466.51010686</v>
      </c>
      <c r="AE109" s="560">
        <v>281547126.35574341</v>
      </c>
      <c r="AF109" s="560">
        <v>319188699.51684535</v>
      </c>
      <c r="AG109" s="560">
        <v>351129195.85429877</v>
      </c>
      <c r="AH109" s="560">
        <v>379044775.34897465</v>
      </c>
      <c r="AI109" s="560">
        <v>396907520.12164736</v>
      </c>
      <c r="AJ109" s="560">
        <v>421061779.11960137</v>
      </c>
      <c r="AK109" s="560">
        <v>440985423.03481483</v>
      </c>
      <c r="AL109" s="560">
        <v>486763213.01574516</v>
      </c>
      <c r="AM109" s="560">
        <v>660485017.49663138</v>
      </c>
      <c r="AN109" s="560">
        <v>800288546.55311155</v>
      </c>
      <c r="AO109" s="560">
        <v>785469630.35996962</v>
      </c>
      <c r="AP109" s="560">
        <v>626078962.92908716</v>
      </c>
    </row>
    <row r="110" spans="1:42" ht="15.6" customHeight="1">
      <c r="A110" s="1397"/>
      <c r="B110" s="1397"/>
      <c r="E110" s="1398"/>
      <c r="F110" s="537" t="s">
        <v>551</v>
      </c>
      <c r="G110" s="454"/>
      <c r="H110" s="454"/>
      <c r="I110" s="454"/>
      <c r="J110" s="454"/>
      <c r="K110" s="454"/>
      <c r="L110" s="454"/>
      <c r="M110" s="454"/>
      <c r="N110" s="560"/>
      <c r="O110" s="560"/>
      <c r="Q110" s="560"/>
      <c r="R110" s="560"/>
      <c r="S110" s="560"/>
      <c r="Y110" s="560">
        <v>77567795.424642861</v>
      </c>
      <c r="Z110" s="560">
        <v>76088798.319990963</v>
      </c>
      <c r="AA110" s="560">
        <v>74806707.186168164</v>
      </c>
      <c r="AB110" s="560">
        <v>82693409.034485728</v>
      </c>
      <c r="AC110" s="560">
        <v>81582834.7382586</v>
      </c>
      <c r="AD110" s="560">
        <v>80162878.147027075</v>
      </c>
      <c r="AE110" s="560">
        <v>77303135.173895717</v>
      </c>
      <c r="AF110" s="560">
        <v>67676454.36449118</v>
      </c>
      <c r="AG110" s="560">
        <v>63049031.092914037</v>
      </c>
      <c r="AH110" s="560">
        <v>71214247.008478299</v>
      </c>
      <c r="AI110" s="560">
        <v>70801039.85147658</v>
      </c>
      <c r="AJ110" s="560">
        <v>69894489.514160648</v>
      </c>
      <c r="AK110" s="560">
        <v>71682778.674953863</v>
      </c>
      <c r="AL110" s="560">
        <v>86512387.524392724</v>
      </c>
      <c r="AM110" s="560">
        <v>127171131.29845114</v>
      </c>
      <c r="AN110" s="560">
        <v>128736633.4777828</v>
      </c>
      <c r="AO110" s="560">
        <v>147475913.09755218</v>
      </c>
      <c r="AP110" s="560">
        <v>154444575.66875854</v>
      </c>
    </row>
    <row r="111" spans="1:42" ht="15.6" customHeight="1">
      <c r="A111" s="1397"/>
      <c r="B111" s="1397"/>
      <c r="E111" s="1398"/>
      <c r="F111" s="1401" t="s">
        <v>38</v>
      </c>
      <c r="G111" s="454"/>
      <c r="H111" s="454"/>
      <c r="I111" s="454"/>
      <c r="J111" s="454"/>
      <c r="K111" s="454"/>
      <c r="L111" s="454"/>
      <c r="M111" s="454"/>
      <c r="N111" s="560"/>
      <c r="O111" s="1402"/>
      <c r="Q111" s="1402"/>
      <c r="R111" s="1402"/>
      <c r="S111" s="1402"/>
      <c r="Y111" s="1402">
        <v>1016895600.7423208</v>
      </c>
      <c r="Z111" s="1402">
        <v>1074597488.1056461</v>
      </c>
      <c r="AA111" s="1402">
        <v>1014015679.3864841</v>
      </c>
      <c r="AB111" s="1402">
        <v>1005054072.9882034</v>
      </c>
      <c r="AC111" s="1402">
        <v>1009153061.7493325</v>
      </c>
      <c r="AD111" s="1402">
        <v>1035824183.1093123</v>
      </c>
      <c r="AE111" s="1402">
        <v>1072267976.0102414</v>
      </c>
      <c r="AF111" s="1402">
        <v>1147522290.1020648</v>
      </c>
      <c r="AG111" s="1402">
        <v>1204622392.2281344</v>
      </c>
      <c r="AH111" s="1402">
        <v>1276694950.6462469</v>
      </c>
      <c r="AI111" s="1402">
        <v>1338642647.8365941</v>
      </c>
      <c r="AJ111" s="1402">
        <v>1403980993.5511861</v>
      </c>
      <c r="AK111" s="1402">
        <v>1458743150.4838853</v>
      </c>
      <c r="AL111" s="1402">
        <v>1632182484.1467915</v>
      </c>
      <c r="AM111" s="1402">
        <v>2246208142.9035358</v>
      </c>
      <c r="AN111" s="1402">
        <v>2618341228.830997</v>
      </c>
      <c r="AO111" s="1402">
        <v>2695879005.371706</v>
      </c>
      <c r="AP111" s="1402">
        <v>2247424544.2372079</v>
      </c>
    </row>
    <row r="112" spans="1:42" ht="15.6" customHeight="1">
      <c r="A112" s="1397"/>
      <c r="B112" s="1397"/>
      <c r="E112" s="1398"/>
      <c r="F112" s="1401"/>
      <c r="G112" s="454"/>
      <c r="H112" s="454"/>
      <c r="I112" s="454"/>
      <c r="J112" s="454"/>
      <c r="K112" s="454"/>
      <c r="L112" s="454"/>
      <c r="M112" s="454"/>
      <c r="N112" s="560"/>
      <c r="O112" s="755"/>
      <c r="Q112" s="755"/>
      <c r="R112" s="755"/>
      <c r="S112" s="755"/>
      <c r="Y112" s="755"/>
      <c r="Z112" s="755"/>
      <c r="AA112" s="755"/>
      <c r="AB112" s="755"/>
      <c r="AC112" s="755"/>
      <c r="AD112" s="755"/>
      <c r="AE112" s="755"/>
      <c r="AF112" s="755"/>
      <c r="AG112" s="755"/>
      <c r="AH112" s="755"/>
      <c r="AI112" s="755"/>
      <c r="AJ112" s="755"/>
      <c r="AK112" s="755"/>
      <c r="AL112" s="755"/>
      <c r="AM112" s="755"/>
      <c r="AN112" s="755"/>
      <c r="AO112" s="755"/>
      <c r="AP112" s="755"/>
    </row>
    <row r="113" spans="1:43" ht="15.6" customHeight="1">
      <c r="A113" s="1397"/>
      <c r="B113" s="1397"/>
      <c r="E113" s="1398"/>
      <c r="F113" s="1335" t="s">
        <v>631</v>
      </c>
      <c r="G113" s="454"/>
      <c r="H113" s="454"/>
      <c r="I113" s="454"/>
      <c r="J113" s="454"/>
      <c r="K113" s="454"/>
      <c r="L113" s="454"/>
      <c r="M113" s="454"/>
      <c r="N113" s="560"/>
      <c r="O113" s="755"/>
      <c r="Q113" s="755"/>
      <c r="R113" s="755"/>
      <c r="S113" s="755"/>
      <c r="Y113" s="755"/>
      <c r="Z113" s="755"/>
      <c r="AA113" s="755"/>
      <c r="AB113" s="755"/>
      <c r="AC113" s="755"/>
      <c r="AD113" s="755"/>
      <c r="AE113" s="755"/>
      <c r="AF113" s="755"/>
      <c r="AG113" s="755"/>
      <c r="AH113" s="755"/>
      <c r="AI113" s="755"/>
      <c r="AJ113" s="755"/>
      <c r="AK113" s="755"/>
      <c r="AL113" s="755"/>
      <c r="AM113" s="755"/>
      <c r="AN113" s="755"/>
      <c r="AO113" s="755"/>
      <c r="AP113" s="755"/>
    </row>
    <row r="114" spans="1:43" ht="15.6" customHeight="1">
      <c r="A114" s="1397"/>
      <c r="B114" s="1397"/>
      <c r="E114" s="1398"/>
      <c r="F114" s="537" t="s">
        <v>632</v>
      </c>
      <c r="G114" s="454"/>
      <c r="H114" s="454"/>
      <c r="I114" s="454"/>
      <c r="J114" s="454"/>
      <c r="K114" s="454"/>
      <c r="L114" s="454"/>
      <c r="M114" s="454"/>
      <c r="N114" s="560"/>
      <c r="O114" s="560"/>
      <c r="Q114" s="560"/>
      <c r="R114" s="560"/>
      <c r="S114" s="560"/>
      <c r="Y114" s="560"/>
      <c r="Z114" s="560"/>
      <c r="AA114" s="560"/>
      <c r="AB114" s="560"/>
      <c r="AC114" s="560"/>
      <c r="AD114" s="560"/>
      <c r="AE114" s="560"/>
      <c r="AF114" s="560"/>
      <c r="AG114" s="560"/>
      <c r="AH114" s="560"/>
      <c r="AI114" s="560"/>
      <c r="AJ114" s="560"/>
      <c r="AK114" s="560"/>
      <c r="AL114" s="560"/>
      <c r="AM114" s="560"/>
      <c r="AN114" s="560"/>
      <c r="AO114" s="560"/>
      <c r="AP114" s="560"/>
    </row>
    <row r="115" spans="1:43" ht="15.6" customHeight="1">
      <c r="A115" s="1397"/>
      <c r="B115" s="1397"/>
      <c r="E115" s="1398"/>
      <c r="F115" s="537" t="s">
        <v>632</v>
      </c>
      <c r="G115" s="454"/>
      <c r="H115" s="454"/>
      <c r="I115" s="454"/>
      <c r="J115" s="454"/>
      <c r="K115" s="454"/>
      <c r="L115" s="454"/>
      <c r="M115" s="454"/>
      <c r="N115" s="560"/>
      <c r="O115" s="560"/>
      <c r="Q115" s="560"/>
      <c r="R115" s="560"/>
      <c r="S115" s="560"/>
      <c r="Y115" s="560"/>
      <c r="Z115" s="560"/>
      <c r="AA115" s="560"/>
      <c r="AB115" s="560"/>
      <c r="AC115" s="560"/>
      <c r="AD115" s="560"/>
      <c r="AE115" s="560"/>
      <c r="AF115" s="560"/>
      <c r="AG115" s="560"/>
      <c r="AH115" s="560"/>
      <c r="AI115" s="560"/>
      <c r="AJ115" s="560"/>
      <c r="AK115" s="560"/>
      <c r="AL115" s="560"/>
      <c r="AM115" s="560"/>
      <c r="AN115" s="560"/>
      <c r="AO115" s="560"/>
      <c r="AP115" s="560"/>
    </row>
    <row r="116" spans="1:43" ht="15.6" customHeight="1">
      <c r="A116" s="1397"/>
      <c r="B116" s="1397"/>
      <c r="E116" s="1398"/>
      <c r="F116" s="537" t="s">
        <v>632</v>
      </c>
      <c r="G116" s="454"/>
      <c r="H116" s="454"/>
      <c r="I116" s="454"/>
      <c r="J116" s="454"/>
      <c r="K116" s="454"/>
      <c r="L116" s="454"/>
      <c r="M116" s="454"/>
      <c r="N116" s="560"/>
      <c r="O116" s="560"/>
      <c r="Q116" s="560"/>
      <c r="R116" s="560"/>
      <c r="S116" s="560"/>
      <c r="Y116" s="560"/>
      <c r="Z116" s="560"/>
      <c r="AA116" s="560"/>
      <c r="AB116" s="560"/>
      <c r="AC116" s="560"/>
      <c r="AD116" s="560"/>
      <c r="AE116" s="560"/>
      <c r="AF116" s="560"/>
      <c r="AG116" s="560"/>
      <c r="AH116" s="560"/>
      <c r="AI116" s="560"/>
      <c r="AJ116" s="560"/>
      <c r="AK116" s="560"/>
      <c r="AL116" s="560"/>
      <c r="AM116" s="560"/>
      <c r="AN116" s="560"/>
      <c r="AO116" s="560"/>
      <c r="AP116" s="560"/>
    </row>
    <row r="117" spans="1:43" ht="15.6" customHeight="1">
      <c r="A117" s="1397"/>
      <c r="B117" s="1397"/>
      <c r="E117" s="1398"/>
      <c r="F117" s="537" t="s">
        <v>632</v>
      </c>
      <c r="G117" s="454"/>
      <c r="H117" s="454"/>
      <c r="I117" s="454"/>
      <c r="J117" s="454"/>
      <c r="K117" s="454"/>
      <c r="L117" s="454"/>
      <c r="M117" s="454"/>
      <c r="N117" s="560"/>
      <c r="O117" s="560"/>
      <c r="Q117" s="560"/>
      <c r="R117" s="560"/>
      <c r="S117" s="560"/>
      <c r="Y117" s="560"/>
      <c r="Z117" s="560"/>
      <c r="AA117" s="560"/>
      <c r="AB117" s="560"/>
      <c r="AC117" s="560"/>
      <c r="AD117" s="560"/>
      <c r="AE117" s="560"/>
      <c r="AF117" s="560"/>
      <c r="AG117" s="560"/>
      <c r="AH117" s="560"/>
      <c r="AI117" s="560"/>
      <c r="AJ117" s="560"/>
      <c r="AK117" s="560"/>
      <c r="AL117" s="560"/>
      <c r="AM117" s="560"/>
      <c r="AN117" s="560"/>
      <c r="AO117" s="560"/>
      <c r="AP117" s="560"/>
    </row>
    <row r="118" spans="1:43" ht="15.6" customHeight="1">
      <c r="A118" s="1397"/>
      <c r="B118" s="1397"/>
      <c r="E118" s="1398"/>
      <c r="F118" s="537" t="s">
        <v>632</v>
      </c>
      <c r="G118" s="454"/>
      <c r="H118" s="454"/>
      <c r="I118" s="454"/>
      <c r="J118" s="454"/>
      <c r="K118" s="454"/>
      <c r="L118" s="454"/>
      <c r="M118" s="454"/>
      <c r="N118" s="560"/>
      <c r="O118" s="560"/>
      <c r="Q118" s="560"/>
      <c r="R118" s="560"/>
      <c r="S118" s="560"/>
      <c r="Y118" s="560"/>
      <c r="Z118" s="560"/>
      <c r="AA118" s="560"/>
      <c r="AB118" s="560"/>
      <c r="AC118" s="560"/>
      <c r="AD118" s="560"/>
      <c r="AE118" s="560"/>
      <c r="AF118" s="560"/>
      <c r="AG118" s="560"/>
      <c r="AH118" s="560"/>
      <c r="AI118" s="560"/>
      <c r="AJ118" s="560"/>
      <c r="AK118" s="560"/>
      <c r="AL118" s="560"/>
      <c r="AM118" s="560"/>
      <c r="AN118" s="560"/>
      <c r="AO118" s="560"/>
      <c r="AP118" s="560"/>
    </row>
    <row r="119" spans="1:43" ht="15.6" customHeight="1">
      <c r="A119" s="1397"/>
      <c r="B119" s="1397"/>
      <c r="E119" s="1398"/>
      <c r="F119" s="537" t="s">
        <v>632</v>
      </c>
      <c r="G119" s="454"/>
      <c r="H119" s="454"/>
      <c r="I119" s="454"/>
      <c r="J119" s="454"/>
      <c r="K119" s="454"/>
      <c r="L119" s="454"/>
      <c r="M119" s="454"/>
      <c r="N119" s="560"/>
      <c r="O119" s="560"/>
      <c r="Q119" s="560"/>
      <c r="R119" s="560"/>
      <c r="S119" s="560"/>
      <c r="Y119" s="560"/>
      <c r="Z119" s="560"/>
      <c r="AA119" s="560"/>
      <c r="AB119" s="560"/>
      <c r="AC119" s="560"/>
      <c r="AD119" s="560"/>
      <c r="AE119" s="560"/>
      <c r="AF119" s="560"/>
      <c r="AG119" s="560"/>
      <c r="AH119" s="560"/>
      <c r="AI119" s="560"/>
      <c r="AJ119" s="560"/>
      <c r="AK119" s="560"/>
      <c r="AL119" s="560"/>
      <c r="AM119" s="560"/>
      <c r="AN119" s="560"/>
      <c r="AO119" s="560"/>
      <c r="AP119" s="560"/>
    </row>
    <row r="120" spans="1:43" ht="15.6" customHeight="1">
      <c r="A120" s="1397"/>
      <c r="B120" s="1397"/>
      <c r="E120" s="1398"/>
      <c r="F120" s="537" t="s">
        <v>632</v>
      </c>
      <c r="G120" s="454"/>
      <c r="H120" s="454"/>
      <c r="I120" s="454"/>
      <c r="J120" s="454"/>
      <c r="K120" s="454"/>
      <c r="L120" s="454"/>
      <c r="M120" s="454"/>
      <c r="N120" s="560"/>
      <c r="O120" s="1403"/>
      <c r="Q120" s="1403"/>
      <c r="R120" s="1403"/>
      <c r="S120" s="1403"/>
      <c r="Y120" s="1403"/>
      <c r="Z120" s="1403"/>
      <c r="AA120" s="1403"/>
      <c r="AB120" s="1403"/>
      <c r="AC120" s="1403"/>
      <c r="AD120" s="1403"/>
      <c r="AE120" s="1403"/>
      <c r="AF120" s="1403"/>
      <c r="AG120" s="1403"/>
      <c r="AH120" s="1403"/>
      <c r="AI120" s="1403"/>
      <c r="AJ120" s="1403"/>
      <c r="AK120" s="1403"/>
      <c r="AL120" s="1403"/>
      <c r="AM120" s="1403"/>
      <c r="AN120" s="1403"/>
      <c r="AO120" s="1403"/>
      <c r="AP120" s="1403"/>
    </row>
    <row r="121" spans="1:43" ht="15.6" customHeight="1">
      <c r="A121" s="1397"/>
      <c r="B121" s="1397"/>
      <c r="E121" s="1398"/>
      <c r="F121" s="1401" t="s">
        <v>38</v>
      </c>
      <c r="G121" s="454"/>
      <c r="H121" s="454"/>
      <c r="I121" s="454"/>
      <c r="J121" s="454"/>
      <c r="K121" s="454"/>
      <c r="L121" s="454"/>
      <c r="M121" s="454"/>
      <c r="N121" s="560"/>
      <c r="O121" s="755"/>
      <c r="Q121" s="755"/>
      <c r="R121" s="755"/>
      <c r="S121" s="755"/>
      <c r="Y121" s="755">
        <v>0</v>
      </c>
      <c r="Z121" s="755">
        <v>0</v>
      </c>
      <c r="AA121" s="755">
        <v>0</v>
      </c>
      <c r="AB121" s="755">
        <v>0</v>
      </c>
      <c r="AC121" s="755">
        <v>0</v>
      </c>
      <c r="AD121" s="755">
        <v>0</v>
      </c>
      <c r="AE121" s="755">
        <v>0</v>
      </c>
      <c r="AF121" s="755">
        <v>0</v>
      </c>
      <c r="AG121" s="755">
        <v>0</v>
      </c>
      <c r="AH121" s="755">
        <v>0</v>
      </c>
      <c r="AI121" s="755">
        <v>0</v>
      </c>
      <c r="AJ121" s="755">
        <v>0</v>
      </c>
      <c r="AK121" s="755">
        <v>0</v>
      </c>
      <c r="AL121" s="755">
        <v>0</v>
      </c>
      <c r="AM121" s="755">
        <v>0</v>
      </c>
      <c r="AN121" s="755">
        <v>0</v>
      </c>
      <c r="AO121" s="755">
        <v>0</v>
      </c>
      <c r="AP121" s="755">
        <v>0</v>
      </c>
    </row>
    <row r="122" spans="1:43" s="543" customFormat="1" ht="15.6" customHeight="1">
      <c r="A122" s="1398"/>
      <c r="B122" s="1398"/>
      <c r="C122" s="28"/>
      <c r="D122" s="28"/>
      <c r="E122" s="1398"/>
      <c r="F122" s="1401"/>
      <c r="G122" s="755"/>
      <c r="H122" s="755"/>
      <c r="I122" s="755"/>
      <c r="J122" s="755"/>
      <c r="K122" s="755"/>
      <c r="L122" s="755"/>
      <c r="M122" s="755"/>
      <c r="N122" s="755"/>
      <c r="O122" s="755"/>
      <c r="P122" s="122"/>
      <c r="Q122" s="755"/>
      <c r="R122" s="755"/>
      <c r="S122" s="755"/>
      <c r="T122" s="122"/>
      <c r="U122" s="122"/>
      <c r="V122" s="122"/>
      <c r="W122" s="122"/>
      <c r="X122" s="122"/>
      <c r="Y122" s="755"/>
      <c r="Z122" s="755"/>
      <c r="AA122" s="755"/>
      <c r="AB122" s="755"/>
      <c r="AC122" s="755"/>
      <c r="AD122" s="755"/>
      <c r="AE122" s="755"/>
      <c r="AF122" s="755"/>
      <c r="AG122" s="755"/>
      <c r="AH122" s="755"/>
      <c r="AI122" s="755"/>
      <c r="AJ122" s="755"/>
      <c r="AK122" s="755"/>
      <c r="AL122" s="755"/>
      <c r="AM122" s="755"/>
      <c r="AN122" s="755"/>
      <c r="AO122" s="755"/>
      <c r="AP122" s="755"/>
      <c r="AQ122" s="146"/>
    </row>
    <row r="123" spans="1:43" s="543" customFormat="1" ht="15.6" customHeight="1">
      <c r="A123" s="1398"/>
      <c r="B123" s="1398"/>
      <c r="C123" s="28"/>
      <c r="D123" s="28"/>
      <c r="E123" s="1398"/>
      <c r="F123" s="1335" t="s">
        <v>643</v>
      </c>
      <c r="G123" s="755"/>
      <c r="H123" s="755"/>
      <c r="I123" s="755"/>
      <c r="J123" s="755"/>
      <c r="K123" s="755"/>
      <c r="L123" s="755"/>
      <c r="M123" s="755"/>
      <c r="N123" s="755"/>
      <c r="O123" s="755"/>
      <c r="P123" s="122"/>
      <c r="Q123" s="519"/>
      <c r="R123" s="519"/>
      <c r="S123" s="519"/>
      <c r="T123" s="122"/>
      <c r="U123" s="122"/>
      <c r="V123" s="122"/>
      <c r="W123" s="122"/>
      <c r="X123" s="122"/>
      <c r="Y123" s="519">
        <v>1016895600.7423208</v>
      </c>
      <c r="Z123" s="519">
        <v>1074597488.1056461</v>
      </c>
      <c r="AA123" s="519">
        <v>1014015679.3864841</v>
      </c>
      <c r="AB123" s="519">
        <v>1005054072.9882034</v>
      </c>
      <c r="AC123" s="519">
        <v>1009153061.7493325</v>
      </c>
      <c r="AD123" s="519">
        <v>1035824183.1093123</v>
      </c>
      <c r="AE123" s="519">
        <v>1072267976.0102414</v>
      </c>
      <c r="AF123" s="519">
        <v>1147522290.1020648</v>
      </c>
      <c r="AG123" s="519">
        <v>1204622392.2281344</v>
      </c>
      <c r="AH123" s="519">
        <v>1276694950.6462469</v>
      </c>
      <c r="AI123" s="519">
        <v>1338642647.8365941</v>
      </c>
      <c r="AJ123" s="519">
        <v>1403980993.5511861</v>
      </c>
      <c r="AK123" s="519">
        <v>1458743150.4838853</v>
      </c>
      <c r="AL123" s="519">
        <v>1632182484.1467915</v>
      </c>
      <c r="AM123" s="519">
        <v>2246208142.9035358</v>
      </c>
      <c r="AN123" s="519">
        <v>2618341228.830997</v>
      </c>
      <c r="AO123" s="519">
        <v>2695879005.371706</v>
      </c>
      <c r="AP123" s="519">
        <v>2247424544.2372079</v>
      </c>
      <c r="AQ123" s="146"/>
    </row>
    <row r="124" spans="1:43" s="543" customFormat="1" ht="15.6" customHeight="1">
      <c r="A124" s="1398"/>
      <c r="B124" s="1398"/>
      <c r="C124" s="28"/>
      <c r="D124" s="28"/>
      <c r="E124" s="1398"/>
      <c r="F124" s="1401"/>
      <c r="G124" s="755"/>
      <c r="H124" s="755"/>
      <c r="I124" s="755"/>
      <c r="J124" s="755"/>
      <c r="K124" s="755"/>
      <c r="L124" s="755"/>
      <c r="M124" s="755"/>
      <c r="N124" s="755"/>
      <c r="O124" s="755"/>
      <c r="P124" s="122"/>
      <c r="Q124" s="519"/>
      <c r="R124" s="519"/>
      <c r="S124" s="519"/>
      <c r="T124" s="122"/>
      <c r="U124" s="122"/>
      <c r="V124" s="122"/>
      <c r="W124" s="122"/>
      <c r="X124" s="122"/>
      <c r="Y124" s="519"/>
      <c r="Z124" s="519"/>
      <c r="AA124" s="519"/>
      <c r="AB124" s="519"/>
      <c r="AC124" s="519"/>
      <c r="AD124" s="519"/>
      <c r="AE124" s="519"/>
      <c r="AF124" s="519"/>
      <c r="AG124" s="519"/>
      <c r="AH124" s="519"/>
      <c r="AI124" s="519"/>
      <c r="AJ124" s="519"/>
      <c r="AK124" s="519"/>
      <c r="AL124" s="519"/>
      <c r="AM124" s="519"/>
      <c r="AN124" s="519"/>
      <c r="AO124" s="519"/>
      <c r="AP124" s="519"/>
      <c r="AQ124" s="146"/>
    </row>
    <row r="125" spans="1:43" s="543" customFormat="1" ht="15.6" customHeight="1">
      <c r="A125" s="1398"/>
      <c r="B125" s="1398"/>
      <c r="C125" s="28"/>
      <c r="D125" s="28"/>
      <c r="E125" s="1398"/>
      <c r="F125" s="1335" t="s">
        <v>648</v>
      </c>
      <c r="G125" s="488"/>
      <c r="H125" s="488"/>
      <c r="I125" s="488"/>
      <c r="J125" s="488"/>
      <c r="K125" s="488"/>
      <c r="L125" s="488"/>
      <c r="M125" s="488"/>
      <c r="N125" s="755"/>
      <c r="O125" s="755"/>
      <c r="P125" s="122"/>
      <c r="Q125" s="452"/>
      <c r="R125" s="452"/>
      <c r="S125" s="452"/>
      <c r="T125" s="122"/>
      <c r="U125" s="122"/>
      <c r="V125" s="122"/>
      <c r="W125" s="122"/>
      <c r="X125" s="122"/>
      <c r="Y125" s="452">
        <v>237734202.95599997</v>
      </c>
      <c r="Z125" s="452">
        <v>262888717.77460903</v>
      </c>
      <c r="AA125" s="452">
        <v>283420423.93622541</v>
      </c>
      <c r="AB125" s="452">
        <v>307061010.81634068</v>
      </c>
      <c r="AC125" s="452">
        <v>303924178.69964159</v>
      </c>
      <c r="AD125" s="452">
        <v>316870229.08000731</v>
      </c>
      <c r="AE125" s="452">
        <v>324436088.55648106</v>
      </c>
      <c r="AF125" s="452">
        <v>322012718.25371796</v>
      </c>
      <c r="AG125" s="452">
        <v>325179038.75045252</v>
      </c>
      <c r="AH125" s="452">
        <v>328042194.76932955</v>
      </c>
      <c r="AI125" s="452">
        <v>333154682.2205503</v>
      </c>
      <c r="AJ125" s="452">
        <v>339115257.77808768</v>
      </c>
      <c r="AK125" s="452">
        <v>341242799.91473103</v>
      </c>
      <c r="AL125" s="452">
        <v>370561018.12483865</v>
      </c>
      <c r="AM125" s="452">
        <v>512943697.67591977</v>
      </c>
      <c r="AN125" s="452">
        <v>574850004.62233138</v>
      </c>
      <c r="AO125" s="452">
        <v>527674138.58933151</v>
      </c>
      <c r="AP125" s="452">
        <v>456932078.08312017</v>
      </c>
      <c r="AQ125" s="146"/>
    </row>
    <row r="126" spans="1:43" s="543" customFormat="1" ht="15.6" customHeight="1">
      <c r="A126" s="1398"/>
      <c r="B126" s="1398"/>
      <c r="C126" s="28"/>
      <c r="D126" s="28"/>
      <c r="E126" s="1398"/>
      <c r="F126" s="1335"/>
      <c r="G126" s="488"/>
      <c r="H126" s="488"/>
      <c r="I126" s="488"/>
      <c r="J126" s="488"/>
      <c r="K126" s="488"/>
      <c r="L126" s="488"/>
      <c r="M126" s="488"/>
      <c r="N126" s="755"/>
      <c r="O126" s="755"/>
      <c r="P126" s="122"/>
      <c r="Q126" s="755"/>
      <c r="R126" s="755"/>
      <c r="S126" s="755"/>
      <c r="T126" s="122"/>
      <c r="U126" s="122"/>
      <c r="V126" s="122"/>
      <c r="W126" s="122"/>
      <c r="X126" s="122"/>
      <c r="Y126" s="755"/>
      <c r="Z126" s="755"/>
      <c r="AA126" s="755"/>
      <c r="AB126" s="755"/>
      <c r="AC126" s="755"/>
      <c r="AD126" s="755"/>
      <c r="AE126" s="755"/>
      <c r="AF126" s="755"/>
      <c r="AG126" s="755"/>
      <c r="AH126" s="755"/>
      <c r="AI126" s="755"/>
      <c r="AJ126" s="755"/>
      <c r="AK126" s="755"/>
      <c r="AL126" s="755"/>
      <c r="AM126" s="755"/>
      <c r="AN126" s="755"/>
      <c r="AO126" s="755"/>
      <c r="AP126" s="755"/>
      <c r="AQ126" s="146"/>
    </row>
    <row r="127" spans="1:43" s="543" customFormat="1" ht="15.6" customHeight="1">
      <c r="A127" s="1398"/>
      <c r="B127" s="1398"/>
      <c r="C127" s="28"/>
      <c r="D127" s="28"/>
      <c r="E127" s="1398"/>
      <c r="F127" s="1335" t="s">
        <v>649</v>
      </c>
      <c r="G127" s="488"/>
      <c r="H127" s="488"/>
      <c r="I127" s="488"/>
      <c r="J127" s="488"/>
      <c r="K127" s="488"/>
      <c r="L127" s="488"/>
      <c r="M127" s="488"/>
      <c r="N127" s="755"/>
      <c r="O127" s="755"/>
      <c r="P127" s="122"/>
      <c r="Q127" s="755"/>
      <c r="R127" s="755"/>
      <c r="S127" s="755"/>
      <c r="T127" s="122"/>
      <c r="U127" s="122"/>
      <c r="V127" s="122"/>
      <c r="W127" s="122"/>
      <c r="X127" s="122"/>
      <c r="Y127" s="755"/>
      <c r="Z127" s="755"/>
      <c r="AA127" s="755"/>
      <c r="AB127" s="755"/>
      <c r="AC127" s="755"/>
      <c r="AD127" s="755"/>
      <c r="AE127" s="755"/>
      <c r="AF127" s="755"/>
      <c r="AG127" s="755"/>
      <c r="AH127" s="755"/>
      <c r="AI127" s="755"/>
      <c r="AJ127" s="755"/>
      <c r="AK127" s="755"/>
      <c r="AL127" s="755"/>
      <c r="AM127" s="755"/>
      <c r="AN127" s="755"/>
      <c r="AO127" s="755"/>
      <c r="AP127" s="755"/>
      <c r="AQ127" s="146"/>
    </row>
    <row r="128" spans="1:43" s="543" customFormat="1" ht="15.6" customHeight="1">
      <c r="A128" s="1398"/>
      <c r="B128" s="1398"/>
      <c r="C128" s="28"/>
      <c r="D128" s="28"/>
      <c r="E128" s="1398"/>
      <c r="F128" s="537" t="s">
        <v>632</v>
      </c>
      <c r="G128" s="488"/>
      <c r="H128" s="488"/>
      <c r="I128" s="488"/>
      <c r="J128" s="488"/>
      <c r="K128" s="488"/>
      <c r="L128" s="488"/>
      <c r="M128" s="488"/>
      <c r="N128" s="755"/>
      <c r="O128" s="755"/>
      <c r="P128" s="122"/>
      <c r="Q128" s="755"/>
      <c r="R128" s="755"/>
      <c r="S128" s="755"/>
      <c r="T128" s="122"/>
      <c r="U128" s="122"/>
      <c r="V128" s="122"/>
      <c r="W128" s="122"/>
      <c r="X128" s="122"/>
      <c r="Y128" s="755"/>
      <c r="Z128" s="755"/>
      <c r="AA128" s="755"/>
      <c r="AB128" s="755"/>
      <c r="AC128" s="755"/>
      <c r="AD128" s="755"/>
      <c r="AE128" s="755"/>
      <c r="AF128" s="755"/>
      <c r="AG128" s="755"/>
      <c r="AH128" s="755"/>
      <c r="AI128" s="755"/>
      <c r="AJ128" s="755"/>
      <c r="AK128" s="755"/>
      <c r="AL128" s="755"/>
      <c r="AM128" s="755"/>
      <c r="AN128" s="755"/>
      <c r="AO128" s="755"/>
      <c r="AP128" s="755"/>
      <c r="AQ128" s="146"/>
    </row>
    <row r="129" spans="1:43" s="543" customFormat="1" ht="15.6" customHeight="1">
      <c r="A129" s="1398"/>
      <c r="B129" s="1398"/>
      <c r="C129" s="28"/>
      <c r="D129" s="28"/>
      <c r="E129" s="1398"/>
      <c r="F129" s="537" t="s">
        <v>632</v>
      </c>
      <c r="G129" s="488"/>
      <c r="H129" s="488"/>
      <c r="I129" s="488"/>
      <c r="J129" s="488"/>
      <c r="K129" s="488"/>
      <c r="L129" s="488"/>
      <c r="M129" s="488"/>
      <c r="N129" s="755"/>
      <c r="O129" s="755"/>
      <c r="P129" s="122"/>
      <c r="Q129" s="755"/>
      <c r="R129" s="755"/>
      <c r="S129" s="755"/>
      <c r="T129" s="122"/>
      <c r="U129" s="122"/>
      <c r="V129" s="122"/>
      <c r="W129" s="122"/>
      <c r="X129" s="122"/>
      <c r="Y129" s="755"/>
      <c r="Z129" s="755"/>
      <c r="AA129" s="755"/>
      <c r="AB129" s="755"/>
      <c r="AC129" s="755"/>
      <c r="AD129" s="755"/>
      <c r="AE129" s="755"/>
      <c r="AF129" s="755"/>
      <c r="AG129" s="755"/>
      <c r="AH129" s="755"/>
      <c r="AI129" s="755"/>
      <c r="AJ129" s="755"/>
      <c r="AK129" s="755"/>
      <c r="AL129" s="755"/>
      <c r="AM129" s="755"/>
      <c r="AN129" s="755"/>
      <c r="AO129" s="755"/>
      <c r="AP129" s="755"/>
      <c r="AQ129" s="146"/>
    </row>
    <row r="130" spans="1:43" s="543" customFormat="1" ht="15.6" customHeight="1">
      <c r="A130" s="1398"/>
      <c r="B130" s="1398"/>
      <c r="C130" s="28"/>
      <c r="D130" s="28"/>
      <c r="E130" s="1398"/>
      <c r="F130" s="537" t="s">
        <v>632</v>
      </c>
      <c r="G130" s="488"/>
      <c r="H130" s="488"/>
      <c r="I130" s="488"/>
      <c r="J130" s="488"/>
      <c r="K130" s="488"/>
      <c r="L130" s="488"/>
      <c r="M130" s="488"/>
      <c r="N130" s="755"/>
      <c r="O130" s="755"/>
      <c r="P130" s="122"/>
      <c r="Q130" s="755"/>
      <c r="R130" s="755"/>
      <c r="S130" s="755"/>
      <c r="T130" s="122"/>
      <c r="U130" s="122"/>
      <c r="V130" s="122"/>
      <c r="W130" s="122"/>
      <c r="X130" s="122"/>
      <c r="Y130" s="755"/>
      <c r="Z130" s="755"/>
      <c r="AA130" s="755"/>
      <c r="AB130" s="755"/>
      <c r="AC130" s="755"/>
      <c r="AD130" s="755"/>
      <c r="AE130" s="755"/>
      <c r="AF130" s="755"/>
      <c r="AG130" s="755"/>
      <c r="AH130" s="755"/>
      <c r="AI130" s="755"/>
      <c r="AJ130" s="755"/>
      <c r="AK130" s="755"/>
      <c r="AL130" s="755"/>
      <c r="AM130" s="755"/>
      <c r="AN130" s="755"/>
      <c r="AO130" s="755"/>
      <c r="AP130" s="755"/>
      <c r="AQ130" s="146"/>
    </row>
    <row r="131" spans="1:43" s="543" customFormat="1" ht="15.6" customHeight="1">
      <c r="A131" s="1398"/>
      <c r="B131" s="1398"/>
      <c r="C131" s="28"/>
      <c r="D131" s="28"/>
      <c r="E131" s="1398"/>
      <c r="F131" s="537" t="s">
        <v>632</v>
      </c>
      <c r="G131" s="488"/>
      <c r="H131" s="488"/>
      <c r="I131" s="488"/>
      <c r="J131" s="488"/>
      <c r="K131" s="488"/>
      <c r="L131" s="488"/>
      <c r="M131" s="488"/>
      <c r="N131" s="755"/>
      <c r="O131" s="755"/>
      <c r="P131" s="122"/>
      <c r="Q131" s="755"/>
      <c r="R131" s="755"/>
      <c r="S131" s="755"/>
      <c r="T131" s="122"/>
      <c r="U131" s="122"/>
      <c r="V131" s="122"/>
      <c r="W131" s="122"/>
      <c r="X131" s="122"/>
      <c r="Y131" s="755"/>
      <c r="Z131" s="755"/>
      <c r="AA131" s="755"/>
      <c r="AB131" s="755"/>
      <c r="AC131" s="755"/>
      <c r="AD131" s="755"/>
      <c r="AE131" s="755"/>
      <c r="AF131" s="755"/>
      <c r="AG131" s="755"/>
      <c r="AH131" s="755"/>
      <c r="AI131" s="755"/>
      <c r="AJ131" s="755"/>
      <c r="AK131" s="755"/>
      <c r="AL131" s="755"/>
      <c r="AM131" s="755"/>
      <c r="AN131" s="755"/>
      <c r="AO131" s="755"/>
      <c r="AP131" s="755"/>
      <c r="AQ131" s="146"/>
    </row>
    <row r="132" spans="1:43" s="543" customFormat="1" ht="15.6" customHeight="1">
      <c r="A132" s="1398"/>
      <c r="B132" s="1398"/>
      <c r="C132" s="28"/>
      <c r="D132" s="28"/>
      <c r="E132" s="1398"/>
      <c r="F132" s="537" t="s">
        <v>632</v>
      </c>
      <c r="G132" s="488"/>
      <c r="H132" s="488"/>
      <c r="I132" s="488"/>
      <c r="J132" s="488"/>
      <c r="K132" s="488"/>
      <c r="L132" s="488"/>
      <c r="M132" s="488"/>
      <c r="N132" s="755"/>
      <c r="O132" s="755"/>
      <c r="P132" s="122"/>
      <c r="Q132" s="755"/>
      <c r="R132" s="755"/>
      <c r="S132" s="755"/>
      <c r="T132" s="122"/>
      <c r="U132" s="122"/>
      <c r="V132" s="122"/>
      <c r="W132" s="122"/>
      <c r="X132" s="122"/>
      <c r="Y132" s="755"/>
      <c r="Z132" s="755"/>
      <c r="AA132" s="755"/>
      <c r="AB132" s="755"/>
      <c r="AC132" s="755"/>
      <c r="AD132" s="755"/>
      <c r="AE132" s="755"/>
      <c r="AF132" s="755"/>
      <c r="AG132" s="755"/>
      <c r="AH132" s="755"/>
      <c r="AI132" s="755"/>
      <c r="AJ132" s="755"/>
      <c r="AK132" s="755"/>
      <c r="AL132" s="755"/>
      <c r="AM132" s="755"/>
      <c r="AN132" s="755"/>
      <c r="AO132" s="755"/>
      <c r="AP132" s="755"/>
      <c r="AQ132" s="146"/>
    </row>
    <row r="133" spans="1:43" s="543" customFormat="1" ht="15.6" customHeight="1">
      <c r="A133" s="1398"/>
      <c r="B133" s="1398"/>
      <c r="C133" s="28"/>
      <c r="D133" s="28"/>
      <c r="E133" s="1398"/>
      <c r="F133" s="537" t="s">
        <v>632</v>
      </c>
      <c r="G133" s="488"/>
      <c r="H133" s="488"/>
      <c r="I133" s="488"/>
      <c r="J133" s="488"/>
      <c r="K133" s="488"/>
      <c r="L133" s="488"/>
      <c r="M133" s="488"/>
      <c r="N133" s="755"/>
      <c r="O133" s="755"/>
      <c r="P133" s="122"/>
      <c r="Q133" s="755"/>
      <c r="R133" s="755"/>
      <c r="S133" s="755"/>
      <c r="T133" s="122"/>
      <c r="U133" s="122"/>
      <c r="V133" s="122"/>
      <c r="W133" s="122"/>
      <c r="X133" s="122"/>
      <c r="Y133" s="755"/>
      <c r="Z133" s="755"/>
      <c r="AA133" s="755"/>
      <c r="AB133" s="755"/>
      <c r="AC133" s="755"/>
      <c r="AD133" s="755"/>
      <c r="AE133" s="755"/>
      <c r="AF133" s="755"/>
      <c r="AG133" s="755"/>
      <c r="AH133" s="755"/>
      <c r="AI133" s="755"/>
      <c r="AJ133" s="755"/>
      <c r="AK133" s="755"/>
      <c r="AL133" s="755"/>
      <c r="AM133" s="755"/>
      <c r="AN133" s="755"/>
      <c r="AO133" s="755"/>
      <c r="AP133" s="755"/>
      <c r="AQ133" s="146"/>
    </row>
    <row r="134" spans="1:43" s="543" customFormat="1" ht="15.6" customHeight="1">
      <c r="A134" s="1398"/>
      <c r="B134" s="1398"/>
      <c r="C134" s="28"/>
      <c r="D134" s="28"/>
      <c r="E134" s="1398"/>
      <c r="F134" s="537" t="s">
        <v>632</v>
      </c>
      <c r="G134" s="488"/>
      <c r="H134" s="488"/>
      <c r="I134" s="488"/>
      <c r="J134" s="488"/>
      <c r="K134" s="488"/>
      <c r="L134" s="488"/>
      <c r="M134" s="488"/>
      <c r="N134" s="755"/>
      <c r="O134" s="755"/>
      <c r="P134" s="122"/>
      <c r="Q134" s="1405"/>
      <c r="R134" s="1405"/>
      <c r="S134" s="1405"/>
      <c r="T134" s="122"/>
      <c r="U134" s="122"/>
      <c r="V134" s="122"/>
      <c r="W134" s="122"/>
      <c r="X134" s="122"/>
      <c r="Y134" s="1405"/>
      <c r="Z134" s="1405"/>
      <c r="AA134" s="1405"/>
      <c r="AB134" s="1405"/>
      <c r="AC134" s="1405"/>
      <c r="AD134" s="1405"/>
      <c r="AE134" s="1405"/>
      <c r="AF134" s="1405"/>
      <c r="AG134" s="1405"/>
      <c r="AH134" s="1405"/>
      <c r="AI134" s="1405"/>
      <c r="AJ134" s="1405"/>
      <c r="AK134" s="1405"/>
      <c r="AL134" s="1405"/>
      <c r="AM134" s="1405"/>
      <c r="AN134" s="1405"/>
      <c r="AO134" s="1405"/>
      <c r="AP134" s="1405"/>
      <c r="AQ134" s="146"/>
    </row>
    <row r="135" spans="1:43" s="543" customFormat="1" ht="15.6" customHeight="1">
      <c r="A135" s="1398"/>
      <c r="B135" s="1398"/>
      <c r="C135" s="28"/>
      <c r="D135" s="28"/>
      <c r="E135" s="1398"/>
      <c r="F135" s="1401" t="s">
        <v>38</v>
      </c>
      <c r="G135" s="488"/>
      <c r="H135" s="488"/>
      <c r="I135" s="488"/>
      <c r="J135" s="488"/>
      <c r="K135" s="488"/>
      <c r="L135" s="488"/>
      <c r="M135" s="488"/>
      <c r="N135" s="755"/>
      <c r="O135" s="755"/>
      <c r="P135" s="122"/>
      <c r="Q135" s="755"/>
      <c r="R135" s="755"/>
      <c r="S135" s="755"/>
      <c r="T135" s="122"/>
      <c r="U135" s="122"/>
      <c r="V135" s="122"/>
      <c r="W135" s="122"/>
      <c r="X135" s="122"/>
      <c r="Y135" s="755">
        <v>0</v>
      </c>
      <c r="Z135" s="755">
        <v>0</v>
      </c>
      <c r="AA135" s="755">
        <v>0</v>
      </c>
      <c r="AB135" s="755">
        <v>0</v>
      </c>
      <c r="AC135" s="755">
        <v>0</v>
      </c>
      <c r="AD135" s="755">
        <v>0</v>
      </c>
      <c r="AE135" s="755">
        <v>0</v>
      </c>
      <c r="AF135" s="755">
        <v>0</v>
      </c>
      <c r="AG135" s="755">
        <v>0</v>
      </c>
      <c r="AH135" s="755">
        <v>0</v>
      </c>
      <c r="AI135" s="755">
        <v>0</v>
      </c>
      <c r="AJ135" s="755">
        <v>0</v>
      </c>
      <c r="AK135" s="755">
        <v>0</v>
      </c>
      <c r="AL135" s="755">
        <v>0</v>
      </c>
      <c r="AM135" s="755">
        <v>0</v>
      </c>
      <c r="AN135" s="755">
        <v>0</v>
      </c>
      <c r="AO135" s="755">
        <v>0</v>
      </c>
      <c r="AP135" s="755">
        <v>0</v>
      </c>
      <c r="AQ135" s="146"/>
    </row>
    <row r="136" spans="1:43" ht="15.6" customHeight="1">
      <c r="A136" s="1397"/>
      <c r="B136" s="1397"/>
      <c r="E136" s="1398"/>
      <c r="F136" s="1401"/>
      <c r="G136" s="454"/>
      <c r="H136" s="454"/>
      <c r="I136" s="454"/>
      <c r="J136" s="454"/>
      <c r="K136" s="454"/>
      <c r="L136" s="454"/>
      <c r="M136" s="454"/>
      <c r="N136" s="560"/>
      <c r="O136" s="755"/>
      <c r="Q136" s="755"/>
      <c r="R136" s="755"/>
      <c r="S136" s="755"/>
      <c r="Y136" s="755"/>
      <c r="Z136" s="755"/>
      <c r="AA136" s="755"/>
      <c r="AB136" s="755"/>
      <c r="AC136" s="755"/>
      <c r="AD136" s="755"/>
      <c r="AE136" s="755"/>
      <c r="AF136" s="755"/>
      <c r="AG136" s="755"/>
      <c r="AH136" s="755"/>
      <c r="AI136" s="755"/>
      <c r="AJ136" s="755"/>
      <c r="AK136" s="755"/>
      <c r="AL136" s="755"/>
      <c r="AM136" s="755"/>
      <c r="AN136" s="755"/>
      <c r="AO136" s="755"/>
      <c r="AP136" s="755"/>
    </row>
    <row r="137" spans="1:43" ht="15.6" customHeight="1">
      <c r="A137" s="1397"/>
      <c r="B137" s="1397"/>
      <c r="E137" s="1398"/>
      <c r="F137" s="1335" t="s">
        <v>648</v>
      </c>
      <c r="G137" s="454"/>
      <c r="H137" s="454"/>
      <c r="I137" s="454"/>
      <c r="J137" s="454"/>
      <c r="K137" s="454"/>
      <c r="L137" s="454"/>
      <c r="M137" s="454"/>
      <c r="N137" s="560"/>
      <c r="O137" s="755"/>
      <c r="Q137" s="755"/>
      <c r="R137" s="755"/>
      <c r="S137" s="755"/>
      <c r="Y137" s="755">
        <v>237734202.95599997</v>
      </c>
      <c r="Z137" s="755">
        <v>262888717.77460903</v>
      </c>
      <c r="AA137" s="755">
        <v>283420423.93622541</v>
      </c>
      <c r="AB137" s="755">
        <v>307061010.81634068</v>
      </c>
      <c r="AC137" s="755">
        <v>303924178.69964159</v>
      </c>
      <c r="AD137" s="755">
        <v>316870229.08000731</v>
      </c>
      <c r="AE137" s="755">
        <v>324436088.55648106</v>
      </c>
      <c r="AF137" s="755">
        <v>322012718.25371796</v>
      </c>
      <c r="AG137" s="755">
        <v>325179038.75045252</v>
      </c>
      <c r="AH137" s="755">
        <v>328042194.76932955</v>
      </c>
      <c r="AI137" s="755">
        <v>333154682.2205503</v>
      </c>
      <c r="AJ137" s="755">
        <v>339115257.77808768</v>
      </c>
      <c r="AK137" s="755">
        <v>341242799.91473103</v>
      </c>
      <c r="AL137" s="755">
        <v>370561018.12483865</v>
      </c>
      <c r="AM137" s="755">
        <v>512943697.67591977</v>
      </c>
      <c r="AN137" s="755">
        <v>574850004.62233138</v>
      </c>
      <c r="AO137" s="755">
        <v>527674138.58933151</v>
      </c>
      <c r="AP137" s="755">
        <v>456932078.08312017</v>
      </c>
    </row>
    <row r="138" spans="1:43" ht="15.6" customHeight="1">
      <c r="A138" s="1397"/>
      <c r="B138" s="1397"/>
      <c r="E138" s="1398"/>
      <c r="F138" s="1401"/>
      <c r="G138" s="454"/>
      <c r="H138" s="454"/>
      <c r="I138" s="454"/>
      <c r="J138" s="454"/>
      <c r="K138" s="454"/>
      <c r="L138" s="454"/>
      <c r="M138" s="454"/>
      <c r="N138" s="560"/>
      <c r="O138" s="755"/>
      <c r="Q138" s="755"/>
      <c r="R138" s="755"/>
      <c r="S138" s="755"/>
      <c r="Y138" s="755"/>
      <c r="Z138" s="755"/>
      <c r="AA138" s="755"/>
      <c r="AB138" s="755"/>
      <c r="AC138" s="755"/>
      <c r="AD138" s="755"/>
      <c r="AE138" s="755"/>
      <c r="AF138" s="755"/>
      <c r="AG138" s="755"/>
      <c r="AH138" s="755"/>
      <c r="AI138" s="755"/>
      <c r="AJ138" s="755"/>
      <c r="AK138" s="755"/>
      <c r="AL138" s="755"/>
      <c r="AM138" s="755"/>
      <c r="AN138" s="755"/>
      <c r="AO138" s="755"/>
      <c r="AP138" s="755"/>
    </row>
    <row r="139" spans="1:43" ht="15.6" customHeight="1">
      <c r="A139" s="1397"/>
      <c r="B139" s="1397"/>
      <c r="E139" s="1398"/>
      <c r="F139" s="1335" t="s">
        <v>1865</v>
      </c>
      <c r="G139" s="454"/>
      <c r="H139" s="454"/>
      <c r="I139" s="454"/>
      <c r="J139" s="454"/>
      <c r="K139" s="454"/>
      <c r="L139" s="454"/>
      <c r="M139" s="454"/>
      <c r="N139" s="560"/>
      <c r="O139" s="755"/>
      <c r="Q139" s="755"/>
      <c r="R139" s="755"/>
      <c r="S139" s="755"/>
      <c r="Y139" s="755">
        <v>1254629803.6983209</v>
      </c>
      <c r="Z139" s="755">
        <v>1337486205.8802552</v>
      </c>
      <c r="AA139" s="755">
        <v>1297436103.3227096</v>
      </c>
      <c r="AB139" s="755">
        <v>1312115083.804544</v>
      </c>
      <c r="AC139" s="755">
        <v>1313077240.4489741</v>
      </c>
      <c r="AD139" s="755">
        <v>1352694412.1893196</v>
      </c>
      <c r="AE139" s="755">
        <v>1396704064.5667224</v>
      </c>
      <c r="AF139" s="755">
        <v>1469535008.3557827</v>
      </c>
      <c r="AG139" s="755">
        <v>1529801430.9785869</v>
      </c>
      <c r="AH139" s="755">
        <v>1604737145.4155765</v>
      </c>
      <c r="AI139" s="755">
        <v>1671797330.0571444</v>
      </c>
      <c r="AJ139" s="755">
        <v>1743096251.3292737</v>
      </c>
      <c r="AK139" s="755">
        <v>1799985950.3986163</v>
      </c>
      <c r="AL139" s="755">
        <v>2002743502.27163</v>
      </c>
      <c r="AM139" s="755">
        <v>2759151840.5794554</v>
      </c>
      <c r="AN139" s="755">
        <v>3193191233.4533281</v>
      </c>
      <c r="AO139" s="755">
        <v>3223553143.9610376</v>
      </c>
      <c r="AP139" s="755">
        <v>2704356622.3203282</v>
      </c>
    </row>
    <row r="140" spans="1:43" ht="15.6" customHeight="1">
      <c r="A140" s="1397"/>
      <c r="B140" s="1397"/>
      <c r="E140" s="1398"/>
      <c r="F140" s="1401"/>
      <c r="G140" s="454"/>
      <c r="H140" s="454"/>
      <c r="I140" s="454"/>
      <c r="J140" s="454"/>
      <c r="K140" s="454"/>
      <c r="L140" s="454"/>
      <c r="M140" s="454"/>
      <c r="N140" s="560"/>
      <c r="O140" s="755"/>
      <c r="Q140" s="755"/>
      <c r="R140" s="755"/>
      <c r="S140" s="755"/>
      <c r="Y140" s="755"/>
      <c r="Z140" s="755"/>
      <c r="AA140" s="755"/>
      <c r="AB140" s="755"/>
      <c r="AC140" s="755"/>
      <c r="AD140" s="755"/>
      <c r="AE140" s="755"/>
      <c r="AF140" s="755"/>
      <c r="AG140" s="755"/>
      <c r="AH140" s="755"/>
      <c r="AI140" s="755"/>
      <c r="AJ140" s="755"/>
      <c r="AK140" s="755"/>
      <c r="AL140" s="755"/>
      <c r="AM140" s="755"/>
      <c r="AN140" s="755"/>
      <c r="AO140" s="755"/>
      <c r="AP140" s="755"/>
    </row>
    <row r="141" spans="1:43" s="543" customFormat="1" ht="15.6" customHeight="1">
      <c r="A141" s="1398"/>
      <c r="B141" s="1398"/>
      <c r="C141" s="28"/>
      <c r="D141" s="28"/>
      <c r="E141" s="1398"/>
      <c r="F141" s="1335" t="s">
        <v>663</v>
      </c>
      <c r="G141" s="488"/>
      <c r="H141" s="488"/>
      <c r="I141" s="488"/>
      <c r="J141" s="488"/>
      <c r="K141" s="488"/>
      <c r="L141" s="488"/>
      <c r="M141" s="488"/>
      <c r="N141" s="755"/>
      <c r="O141" s="755"/>
      <c r="P141" s="122"/>
      <c r="Q141" s="755"/>
      <c r="R141" s="755"/>
      <c r="S141" s="755"/>
      <c r="T141" s="122"/>
      <c r="U141" s="122"/>
      <c r="V141" s="122"/>
      <c r="W141" s="122"/>
      <c r="X141" s="122"/>
      <c r="Y141" s="755"/>
      <c r="Z141" s="755"/>
      <c r="AA141" s="755"/>
      <c r="AB141" s="755"/>
      <c r="AC141" s="755"/>
      <c r="AD141" s="755"/>
      <c r="AE141" s="755"/>
      <c r="AF141" s="755"/>
      <c r="AG141" s="755"/>
      <c r="AH141" s="755"/>
      <c r="AI141" s="755"/>
      <c r="AJ141" s="755"/>
      <c r="AK141" s="755"/>
      <c r="AL141" s="755"/>
      <c r="AM141" s="755"/>
      <c r="AN141" s="755"/>
      <c r="AO141" s="755"/>
      <c r="AP141" s="755"/>
      <c r="AQ141" s="146"/>
    </row>
    <row r="142" spans="1:43" s="152" customFormat="1" ht="15.6" customHeight="1">
      <c r="A142" s="560"/>
      <c r="B142" s="560"/>
      <c r="C142" s="28"/>
      <c r="D142" s="28"/>
      <c r="E142" s="755"/>
      <c r="F142" s="537" t="s">
        <v>665</v>
      </c>
      <c r="G142" s="951"/>
      <c r="H142" s="951"/>
      <c r="I142" s="951"/>
      <c r="J142" s="951"/>
      <c r="K142" s="951"/>
      <c r="L142" s="951"/>
      <c r="M142" s="951"/>
      <c r="N142" s="560"/>
      <c r="O142" s="560"/>
      <c r="P142" s="122"/>
      <c r="Q142" s="560"/>
      <c r="R142" s="560"/>
      <c r="S142" s="560"/>
      <c r="T142" s="122"/>
      <c r="U142" s="122"/>
      <c r="V142" s="122"/>
      <c r="W142" s="122"/>
      <c r="X142" s="122"/>
      <c r="Y142" s="560">
        <v>144000000</v>
      </c>
      <c r="Z142" s="560">
        <v>153999999.99999997</v>
      </c>
      <c r="AA142" s="560">
        <v>158499999.99999997</v>
      </c>
      <c r="AB142" s="560">
        <v>149000000</v>
      </c>
      <c r="AC142" s="560">
        <v>146500000</v>
      </c>
      <c r="AD142" s="560">
        <v>146500000</v>
      </c>
      <c r="AE142" s="560">
        <v>151500000</v>
      </c>
      <c r="AF142" s="560">
        <v>162500000</v>
      </c>
      <c r="AG142" s="560">
        <v>177500000.00000003</v>
      </c>
      <c r="AH142" s="560">
        <v>197499999.99999997</v>
      </c>
      <c r="AI142" s="560">
        <v>220499999.99999994</v>
      </c>
      <c r="AJ142" s="560">
        <v>243500000.00000006</v>
      </c>
      <c r="AK142" s="560">
        <v>262500000</v>
      </c>
      <c r="AL142" s="560">
        <v>295000000</v>
      </c>
      <c r="AM142" s="560">
        <v>345000000</v>
      </c>
      <c r="AN142" s="560">
        <v>394999999.99999994</v>
      </c>
      <c r="AO142" s="560">
        <v>445000000</v>
      </c>
      <c r="AP142" s="560">
        <v>495000000.00000006</v>
      </c>
    </row>
    <row r="143" spans="1:43" s="152" customFormat="1" ht="15.6" customHeight="1">
      <c r="A143" s="560"/>
      <c r="B143" s="560"/>
      <c r="C143" s="28"/>
      <c r="D143" s="28"/>
      <c r="E143" s="755"/>
      <c r="F143" s="537" t="s">
        <v>80</v>
      </c>
      <c r="G143" s="951"/>
      <c r="H143" s="951"/>
      <c r="I143" s="951"/>
      <c r="J143" s="951"/>
      <c r="K143" s="951"/>
      <c r="L143" s="951"/>
      <c r="M143" s="951"/>
      <c r="N143" s="560"/>
      <c r="O143" s="560"/>
      <c r="P143" s="122"/>
      <c r="Q143" s="560"/>
      <c r="R143" s="560"/>
      <c r="S143" s="560"/>
      <c r="T143" s="122"/>
      <c r="U143" s="122"/>
      <c r="V143" s="122"/>
      <c r="W143" s="122"/>
      <c r="X143" s="122"/>
      <c r="Y143" s="560">
        <v>30417510</v>
      </c>
      <c r="Z143" s="560">
        <v>28439580</v>
      </c>
      <c r="AA143" s="560">
        <v>35120370</v>
      </c>
      <c r="AB143" s="560">
        <v>38779449.999999993</v>
      </c>
      <c r="AC143" s="560">
        <v>38779449.999999985</v>
      </c>
      <c r="AD143" s="560">
        <v>39566849.999999993</v>
      </c>
      <c r="AE143" s="560">
        <v>41929049.999999993</v>
      </c>
      <c r="AF143" s="560">
        <v>44094399.999999993</v>
      </c>
      <c r="AG143" s="560">
        <v>44488099.999999978</v>
      </c>
      <c r="AH143" s="560">
        <v>45078649.999999978</v>
      </c>
      <c r="AI143" s="560">
        <v>46062899.999999985</v>
      </c>
      <c r="AJ143" s="560">
        <v>46850300</v>
      </c>
      <c r="AK143" s="560">
        <v>46456599.999999993</v>
      </c>
      <c r="AL143" s="560">
        <v>64763649.999999978</v>
      </c>
      <c r="AM143" s="560">
        <v>86417149.999999985</v>
      </c>
      <c r="AN143" s="560">
        <v>91141549.99999997</v>
      </c>
      <c r="AO143" s="560">
        <v>92322649.999999985</v>
      </c>
      <c r="AP143" s="560">
        <v>98031299.999999955</v>
      </c>
    </row>
    <row r="144" spans="1:43" s="152" customFormat="1" ht="15.6" customHeight="1">
      <c r="A144" s="560"/>
      <c r="B144" s="560"/>
      <c r="C144" s="28"/>
      <c r="D144" s="28"/>
      <c r="E144" s="755"/>
      <c r="F144" s="537" t="s">
        <v>671</v>
      </c>
      <c r="G144" s="951"/>
      <c r="H144" s="951"/>
      <c r="I144" s="951"/>
      <c r="J144" s="951"/>
      <c r="K144" s="951"/>
      <c r="L144" s="951"/>
      <c r="M144" s="951"/>
      <c r="N144" s="560"/>
      <c r="O144" s="1403"/>
      <c r="P144" s="122"/>
      <c r="Q144" s="1403"/>
      <c r="R144" s="1403"/>
      <c r="S144" s="1403"/>
      <c r="T144" s="122"/>
      <c r="U144" s="122"/>
      <c r="V144" s="122"/>
      <c r="W144" s="122"/>
      <c r="X144" s="122"/>
      <c r="Y144" s="1403"/>
      <c r="Z144" s="1403"/>
      <c r="AA144" s="1403"/>
      <c r="AB144" s="1403"/>
      <c r="AC144" s="1403"/>
      <c r="AD144" s="1403"/>
      <c r="AE144" s="1403"/>
      <c r="AF144" s="1403"/>
      <c r="AG144" s="1403"/>
      <c r="AH144" s="1403"/>
      <c r="AI144" s="1403"/>
      <c r="AJ144" s="1403"/>
      <c r="AK144" s="1403"/>
      <c r="AL144" s="1403"/>
      <c r="AM144" s="1403"/>
      <c r="AN144" s="1403"/>
      <c r="AO144" s="1403"/>
      <c r="AP144" s="1403"/>
    </row>
    <row r="145" spans="1:43" s="543" customFormat="1" ht="15.6" customHeight="1">
      <c r="A145" s="1398"/>
      <c r="B145" s="1398"/>
      <c r="C145" s="28"/>
      <c r="D145" s="28"/>
      <c r="E145" s="1398"/>
      <c r="F145" s="1401" t="s">
        <v>38</v>
      </c>
      <c r="G145" s="755"/>
      <c r="H145" s="755"/>
      <c r="I145" s="755"/>
      <c r="J145" s="755"/>
      <c r="K145" s="755"/>
      <c r="L145" s="755"/>
      <c r="M145" s="755"/>
      <c r="N145" s="755"/>
      <c r="O145" s="755"/>
      <c r="P145" s="122"/>
      <c r="Q145" s="755"/>
      <c r="R145" s="755"/>
      <c r="S145" s="755"/>
      <c r="T145" s="122"/>
      <c r="U145" s="122"/>
      <c r="V145" s="122"/>
      <c r="W145" s="122"/>
      <c r="X145" s="122"/>
      <c r="Y145" s="755">
        <v>174417510</v>
      </c>
      <c r="Z145" s="755">
        <v>182439579.99999997</v>
      </c>
      <c r="AA145" s="755">
        <v>193620369.99999997</v>
      </c>
      <c r="AB145" s="755">
        <v>187779450</v>
      </c>
      <c r="AC145" s="755">
        <v>185279450</v>
      </c>
      <c r="AD145" s="755">
        <v>186066850</v>
      </c>
      <c r="AE145" s="755">
        <v>193429050</v>
      </c>
      <c r="AF145" s="755">
        <v>206594400</v>
      </c>
      <c r="AG145" s="755">
        <v>221988100</v>
      </c>
      <c r="AH145" s="755">
        <v>242578649.99999994</v>
      </c>
      <c r="AI145" s="755">
        <v>266562899.99999994</v>
      </c>
      <c r="AJ145" s="755">
        <v>290350300.00000006</v>
      </c>
      <c r="AK145" s="755">
        <v>308956600</v>
      </c>
      <c r="AL145" s="755">
        <v>359763650</v>
      </c>
      <c r="AM145" s="755">
        <v>431417150</v>
      </c>
      <c r="AN145" s="755">
        <v>486141549.99999988</v>
      </c>
      <c r="AO145" s="755">
        <v>537322650</v>
      </c>
      <c r="AP145" s="755">
        <v>593031300</v>
      </c>
      <c r="AQ145" s="146"/>
    </row>
    <row r="146" spans="1:43" s="543" customFormat="1" ht="15.6" customHeight="1">
      <c r="A146" s="1398"/>
      <c r="B146" s="1398"/>
      <c r="C146" s="28"/>
      <c r="D146" s="28"/>
      <c r="E146" s="1398"/>
      <c r="F146" s="1335"/>
      <c r="G146" s="488"/>
      <c r="H146" s="488"/>
      <c r="I146" s="488"/>
      <c r="J146" s="488"/>
      <c r="K146" s="488"/>
      <c r="L146" s="488"/>
      <c r="M146" s="488"/>
      <c r="N146" s="755"/>
      <c r="O146" s="755"/>
      <c r="P146" s="122"/>
      <c r="Q146" s="755"/>
      <c r="R146" s="755"/>
      <c r="S146" s="755"/>
      <c r="T146" s="122"/>
      <c r="U146" s="122"/>
      <c r="V146" s="122"/>
      <c r="W146" s="122"/>
      <c r="X146" s="122"/>
      <c r="Y146" s="755"/>
      <c r="Z146" s="755"/>
      <c r="AA146" s="755"/>
      <c r="AB146" s="755"/>
      <c r="AC146" s="755"/>
      <c r="AD146" s="755"/>
      <c r="AE146" s="755"/>
      <c r="AF146" s="755"/>
      <c r="AG146" s="755"/>
      <c r="AH146" s="755"/>
      <c r="AI146" s="755"/>
      <c r="AJ146" s="755"/>
      <c r="AK146" s="755"/>
      <c r="AL146" s="755"/>
      <c r="AM146" s="755"/>
      <c r="AN146" s="755"/>
      <c r="AO146" s="755"/>
      <c r="AP146" s="755"/>
      <c r="AQ146" s="146"/>
    </row>
    <row r="147" spans="1:43" s="543" customFormat="1" ht="15.6" customHeight="1">
      <c r="A147" s="1398"/>
      <c r="B147" s="1398"/>
      <c r="C147" s="28"/>
      <c r="D147" s="28"/>
      <c r="E147" s="1398"/>
      <c r="F147" s="1335" t="s">
        <v>249</v>
      </c>
      <c r="G147" s="488"/>
      <c r="H147" s="488"/>
      <c r="I147" s="488"/>
      <c r="J147" s="488"/>
      <c r="K147" s="488"/>
      <c r="L147" s="488"/>
      <c r="M147" s="488"/>
      <c r="N147" s="755"/>
      <c r="O147" s="755"/>
      <c r="P147" s="122"/>
      <c r="Q147" s="755"/>
      <c r="R147" s="755"/>
      <c r="S147" s="755"/>
      <c r="T147" s="122"/>
      <c r="U147" s="122"/>
      <c r="V147" s="122"/>
      <c r="W147" s="122"/>
      <c r="X147" s="122"/>
      <c r="Y147" s="755">
        <v>1429047313.6983209</v>
      </c>
      <c r="Z147" s="755">
        <v>1519925785.8802552</v>
      </c>
      <c r="AA147" s="755">
        <v>1491056473.3227096</v>
      </c>
      <c r="AB147" s="755">
        <v>1499894533.804544</v>
      </c>
      <c r="AC147" s="755">
        <v>1498356690.4489741</v>
      </c>
      <c r="AD147" s="755">
        <v>1538761262.1893196</v>
      </c>
      <c r="AE147" s="755">
        <v>1590133114.5667224</v>
      </c>
      <c r="AF147" s="755">
        <v>1676129408.3557827</v>
      </c>
      <c r="AG147" s="755">
        <v>1751789530.9785869</v>
      </c>
      <c r="AH147" s="755">
        <v>1847315795.4155765</v>
      </c>
      <c r="AI147" s="755">
        <v>1938360230.0571444</v>
      </c>
      <c r="AJ147" s="755">
        <v>2033446551.3292737</v>
      </c>
      <c r="AK147" s="755">
        <v>2108942550.3986163</v>
      </c>
      <c r="AL147" s="755">
        <v>2362507152.2716303</v>
      </c>
      <c r="AM147" s="755">
        <v>3190568990.5794554</v>
      </c>
      <c r="AN147" s="755">
        <v>3679332783.4533281</v>
      </c>
      <c r="AO147" s="755">
        <v>3760875793.9610376</v>
      </c>
      <c r="AP147" s="755">
        <v>3297387922.3203282</v>
      </c>
      <c r="AQ147" s="146"/>
    </row>
    <row r="148" spans="1:43" s="543" customFormat="1" ht="15.6" customHeight="1">
      <c r="A148" s="1398"/>
      <c r="B148" s="1398"/>
      <c r="C148" s="28"/>
      <c r="D148" s="28"/>
      <c r="E148" s="1398"/>
      <c r="F148" s="1335"/>
      <c r="G148" s="488"/>
      <c r="H148" s="488"/>
      <c r="I148" s="488"/>
      <c r="J148" s="488"/>
      <c r="K148" s="488"/>
      <c r="L148" s="488"/>
      <c r="M148" s="488"/>
      <c r="N148" s="755"/>
      <c r="O148" s="755"/>
      <c r="P148" s="122"/>
      <c r="Q148" s="755"/>
      <c r="R148" s="755"/>
      <c r="S148" s="755"/>
      <c r="T148" s="122"/>
      <c r="U148" s="122"/>
      <c r="V148" s="122"/>
      <c r="W148" s="122"/>
      <c r="X148" s="122"/>
      <c r="Y148" s="755"/>
      <c r="Z148" s="755"/>
      <c r="AA148" s="755"/>
      <c r="AB148" s="755"/>
      <c r="AC148" s="755"/>
      <c r="AD148" s="755"/>
      <c r="AE148" s="755"/>
      <c r="AF148" s="755"/>
      <c r="AG148" s="755"/>
      <c r="AH148" s="755"/>
      <c r="AI148" s="755"/>
      <c r="AJ148" s="755"/>
      <c r="AK148" s="755"/>
      <c r="AL148" s="755"/>
      <c r="AM148" s="755"/>
      <c r="AN148" s="755"/>
      <c r="AO148" s="755"/>
      <c r="AP148" s="755"/>
      <c r="AQ148" s="146"/>
    </row>
    <row r="149" spans="1:43" s="543" customFormat="1" ht="15.6" customHeight="1">
      <c r="A149" s="1398"/>
      <c r="B149" s="1398"/>
      <c r="C149" s="28"/>
      <c r="D149" s="28"/>
      <c r="E149" s="1398"/>
      <c r="F149" s="1335" t="s">
        <v>676</v>
      </c>
      <c r="G149" s="454"/>
      <c r="H149" s="454"/>
      <c r="I149" s="454"/>
      <c r="J149" s="454"/>
      <c r="K149" s="454"/>
      <c r="L149" s="454"/>
      <c r="M149" s="454"/>
      <c r="N149" s="755"/>
      <c r="O149" s="755"/>
      <c r="P149" s="122"/>
      <c r="Q149" s="755"/>
      <c r="R149" s="755"/>
      <c r="S149" s="755"/>
      <c r="T149" s="122"/>
      <c r="U149" s="122"/>
      <c r="V149" s="122"/>
      <c r="W149" s="122"/>
      <c r="X149" s="122"/>
      <c r="Y149" s="755"/>
      <c r="Z149" s="755"/>
      <c r="AA149" s="755"/>
      <c r="AB149" s="755"/>
      <c r="AC149" s="755"/>
      <c r="AD149" s="755"/>
      <c r="AE149" s="755"/>
      <c r="AF149" s="755"/>
      <c r="AG149" s="755"/>
      <c r="AH149" s="755"/>
      <c r="AI149" s="755"/>
      <c r="AJ149" s="755"/>
      <c r="AK149" s="755"/>
      <c r="AL149" s="755"/>
      <c r="AM149" s="755"/>
      <c r="AN149" s="755"/>
      <c r="AO149" s="755"/>
      <c r="AP149" s="755"/>
      <c r="AQ149" s="146"/>
    </row>
    <row r="150" spans="1:43" s="152" customFormat="1" ht="15.6" customHeight="1">
      <c r="A150" s="560"/>
      <c r="B150" s="560"/>
      <c r="C150" s="28"/>
      <c r="D150" s="28"/>
      <c r="E150" s="755"/>
      <c r="F150" s="537" t="s">
        <v>678</v>
      </c>
      <c r="G150" s="951"/>
      <c r="H150" s="951"/>
      <c r="I150" s="951"/>
      <c r="J150" s="951"/>
      <c r="K150" s="951"/>
      <c r="L150" s="951"/>
      <c r="M150" s="951"/>
      <c r="N150" s="560"/>
      <c r="O150" s="560"/>
      <c r="P150" s="122"/>
      <c r="Q150" s="560"/>
      <c r="R150" s="560"/>
      <c r="S150" s="560"/>
      <c r="T150" s="122"/>
      <c r="U150" s="122"/>
      <c r="V150" s="122"/>
      <c r="W150" s="122"/>
      <c r="X150" s="122"/>
      <c r="Y150" s="560">
        <v>0</v>
      </c>
      <c r="Z150" s="560">
        <v>39697424</v>
      </c>
      <c r="AA150" s="560">
        <v>36505276</v>
      </c>
      <c r="AB150" s="560">
        <v>31961368.000000004</v>
      </c>
      <c r="AC150" s="560">
        <v>26481200.000000004</v>
      </c>
      <c r="AD150" s="560">
        <v>19734311</v>
      </c>
      <c r="AE150" s="560">
        <v>13081325.000000002</v>
      </c>
      <c r="AF150" s="560">
        <v>10287780</v>
      </c>
      <c r="AG150" s="560">
        <v>7554898.0000000009</v>
      </c>
      <c r="AH150" s="560">
        <v>3007666.0000000005</v>
      </c>
      <c r="AI150" s="560">
        <v>564249</v>
      </c>
      <c r="AJ150" s="560">
        <v>36010</v>
      </c>
      <c r="AK150" s="560">
        <v>21052.000000000004</v>
      </c>
      <c r="AL150" s="560">
        <v>0</v>
      </c>
      <c r="AM150" s="560">
        <v>0</v>
      </c>
      <c r="AN150" s="560">
        <v>0</v>
      </c>
      <c r="AO150" s="560">
        <v>0</v>
      </c>
      <c r="AP150" s="560">
        <v>0</v>
      </c>
    </row>
    <row r="151" spans="1:43" s="152" customFormat="1" ht="15.6" customHeight="1">
      <c r="A151" s="560"/>
      <c r="B151" s="560"/>
      <c r="C151" s="28"/>
      <c r="D151" s="28"/>
      <c r="E151" s="755"/>
      <c r="F151" s="537" t="s">
        <v>679</v>
      </c>
      <c r="G151" s="951"/>
      <c r="H151" s="951"/>
      <c r="I151" s="951"/>
      <c r="J151" s="951"/>
      <c r="K151" s="951"/>
      <c r="L151" s="951"/>
      <c r="M151" s="951"/>
      <c r="N151" s="560"/>
      <c r="O151" s="560"/>
      <c r="P151" s="122"/>
      <c r="Q151" s="560"/>
      <c r="R151" s="560"/>
      <c r="S151" s="560"/>
      <c r="T151" s="122"/>
      <c r="U151" s="122"/>
      <c r="V151" s="122"/>
      <c r="W151" s="122"/>
      <c r="X151" s="122"/>
      <c r="Y151" s="560">
        <v>0</v>
      </c>
      <c r="Z151" s="560">
        <v>40393976.259999998</v>
      </c>
      <c r="AA151" s="560">
        <v>23162001.259999998</v>
      </c>
      <c r="AB151" s="560">
        <v>23322213.759999998</v>
      </c>
      <c r="AC151" s="560">
        <v>23272676.259999998</v>
      </c>
      <c r="AD151" s="560">
        <v>18825801.259999998</v>
      </c>
      <c r="AE151" s="560">
        <v>14358651.26</v>
      </c>
      <c r="AF151" s="560">
        <v>14340420</v>
      </c>
      <c r="AG151" s="560">
        <v>8378595</v>
      </c>
      <c r="AH151" s="560">
        <v>8519925</v>
      </c>
      <c r="AI151" s="560">
        <v>2487175</v>
      </c>
      <c r="AJ151" s="560">
        <v>2488925</v>
      </c>
      <c r="AK151" s="560">
        <v>2487675</v>
      </c>
      <c r="AL151" s="560">
        <v>2488425</v>
      </c>
      <c r="AM151" s="560">
        <v>2485925</v>
      </c>
      <c r="AN151" s="560">
        <v>2485175</v>
      </c>
      <c r="AO151" s="560">
        <v>2635925</v>
      </c>
      <c r="AP151" s="560">
        <v>2630425</v>
      </c>
    </row>
    <row r="152" spans="1:43" s="152" customFormat="1" ht="15.6" customHeight="1">
      <c r="A152" s="560"/>
      <c r="B152" s="560"/>
      <c r="C152" s="28"/>
      <c r="D152" s="28"/>
      <c r="E152" s="755"/>
      <c r="F152" s="537" t="s">
        <v>683</v>
      </c>
      <c r="G152" s="951"/>
      <c r="H152" s="951"/>
      <c r="I152" s="951"/>
      <c r="J152" s="951"/>
      <c r="K152" s="951"/>
      <c r="L152" s="951"/>
      <c r="M152" s="951"/>
      <c r="N152" s="560"/>
      <c r="O152" s="560"/>
      <c r="P152" s="122"/>
      <c r="Q152" s="560"/>
      <c r="R152" s="560"/>
      <c r="S152" s="560"/>
      <c r="T152" s="122"/>
      <c r="U152" s="122"/>
      <c r="V152" s="122"/>
      <c r="W152" s="122"/>
      <c r="X152" s="122"/>
      <c r="Y152" s="560">
        <v>0</v>
      </c>
      <c r="Z152" s="560">
        <v>12501871.137259366</v>
      </c>
      <c r="AA152" s="560">
        <v>13403888.810297132</v>
      </c>
      <c r="AB152" s="560">
        <v>23492440.559918929</v>
      </c>
      <c r="AC152" s="560">
        <v>29796685.134594265</v>
      </c>
      <c r="AD152" s="560">
        <v>30062070.437033128</v>
      </c>
      <c r="AE152" s="560">
        <v>30533180.009621818</v>
      </c>
      <c r="AF152" s="560">
        <v>31173866.014685582</v>
      </c>
      <c r="AG152" s="560">
        <v>31824702.495586317</v>
      </c>
      <c r="AH152" s="560">
        <v>32458685.987390015</v>
      </c>
      <c r="AI152" s="560">
        <v>33010101.917451549</v>
      </c>
      <c r="AJ152" s="560">
        <v>33380915.396332432</v>
      </c>
      <c r="AK152" s="560">
        <v>33754355.789971083</v>
      </c>
      <c r="AL152" s="560">
        <v>35796285.414425045</v>
      </c>
      <c r="AM152" s="560">
        <v>48891374.358027197</v>
      </c>
      <c r="AN152" s="560">
        <v>76777221.401914269</v>
      </c>
      <c r="AO152" s="560">
        <v>112030639.50866187</v>
      </c>
      <c r="AP152" s="560">
        <v>142639786.88158309</v>
      </c>
    </row>
    <row r="153" spans="1:43" s="152" customFormat="1" ht="15.6" customHeight="1">
      <c r="A153" s="560"/>
      <c r="B153" s="560"/>
      <c r="C153" s="28"/>
      <c r="D153" s="28"/>
      <c r="E153" s="755"/>
      <c r="F153" s="537" t="s">
        <v>685</v>
      </c>
      <c r="G153" s="951"/>
      <c r="H153" s="951"/>
      <c r="I153" s="951"/>
      <c r="J153" s="951"/>
      <c r="K153" s="951"/>
      <c r="L153" s="951"/>
      <c r="M153" s="951"/>
      <c r="N153" s="560"/>
      <c r="O153" s="560"/>
      <c r="P153" s="122"/>
      <c r="Q153" s="560"/>
      <c r="R153" s="560"/>
      <c r="S153" s="560"/>
      <c r="T153" s="122"/>
      <c r="U153" s="122"/>
      <c r="V153" s="122"/>
      <c r="W153" s="122"/>
      <c r="X153" s="122"/>
      <c r="Y153" s="560">
        <v>0</v>
      </c>
      <c r="Z153" s="560">
        <v>18024714.010397069</v>
      </c>
      <c r="AA153" s="560">
        <v>17868970.102012791</v>
      </c>
      <c r="AB153" s="560">
        <v>17345626.433942426</v>
      </c>
      <c r="AC153" s="560">
        <v>18432493.275103644</v>
      </c>
      <c r="AD153" s="560">
        <v>18800952.279378265</v>
      </c>
      <c r="AE153" s="560">
        <v>18852821.653259907</v>
      </c>
      <c r="AF153" s="560">
        <v>19394738.955391858</v>
      </c>
      <c r="AG153" s="560">
        <v>18909650.257348184</v>
      </c>
      <c r="AH153" s="560">
        <v>19496427.16578031</v>
      </c>
      <c r="AI153" s="560">
        <v>19873850.99719879</v>
      </c>
      <c r="AJ153" s="560">
        <v>20227564.264495026</v>
      </c>
      <c r="AK153" s="560">
        <v>20638416.081730064</v>
      </c>
      <c r="AL153" s="560">
        <v>20920569.821343422</v>
      </c>
      <c r="AM153" s="560">
        <v>21331109.407933559</v>
      </c>
      <c r="AN153" s="560">
        <v>21695057.402730703</v>
      </c>
      <c r="AO153" s="560">
        <v>22061881.950522799</v>
      </c>
      <c r="AP153" s="560">
        <v>22425953.314029735</v>
      </c>
    </row>
    <row r="154" spans="1:43" s="152" customFormat="1" ht="15.6" customHeight="1">
      <c r="A154" s="560"/>
      <c r="B154" s="560"/>
      <c r="C154" s="28"/>
      <c r="D154" s="28"/>
      <c r="E154" s="755"/>
      <c r="F154" s="537" t="s">
        <v>687</v>
      </c>
      <c r="G154" s="951"/>
      <c r="H154" s="951"/>
      <c r="I154" s="951"/>
      <c r="J154" s="951"/>
      <c r="K154" s="951"/>
      <c r="L154" s="951"/>
      <c r="M154" s="951"/>
      <c r="N154" s="560"/>
      <c r="O154" s="560"/>
      <c r="P154" s="122"/>
      <c r="Q154" s="560"/>
      <c r="R154" s="560"/>
      <c r="S154" s="560"/>
      <c r="T154" s="122"/>
      <c r="U154" s="122"/>
      <c r="V154" s="122"/>
      <c r="W154" s="122"/>
      <c r="X154" s="122"/>
      <c r="Y154" s="560">
        <v>0</v>
      </c>
      <c r="Z154" s="560">
        <v>0</v>
      </c>
      <c r="AA154" s="560">
        <v>5.5886244611022776E-2</v>
      </c>
      <c r="AB154" s="560">
        <v>4.0785487128567562E-2</v>
      </c>
      <c r="AC154" s="560">
        <v>2.1725459324783186E-2</v>
      </c>
      <c r="AD154" s="560">
        <v>6.2065489046475263E-3</v>
      </c>
      <c r="AE154" s="560">
        <v>46574.821283496967</v>
      </c>
      <c r="AF154" s="560">
        <v>233177.76620470337</v>
      </c>
      <c r="AG154" s="560">
        <v>0</v>
      </c>
      <c r="AH154" s="560">
        <v>0</v>
      </c>
      <c r="AI154" s="560">
        <v>0</v>
      </c>
      <c r="AJ154" s="560">
        <v>0</v>
      </c>
      <c r="AK154" s="560">
        <v>0</v>
      </c>
      <c r="AL154" s="560">
        <v>0</v>
      </c>
      <c r="AM154" s="560">
        <v>873943.50086497306</v>
      </c>
      <c r="AN154" s="560">
        <v>924078.45279619703</v>
      </c>
      <c r="AO154" s="560">
        <v>977170.71510250506</v>
      </c>
      <c r="AP154" s="560">
        <v>1033399.8609023649</v>
      </c>
    </row>
    <row r="155" spans="1:43" s="152" customFormat="1" ht="15.6" customHeight="1">
      <c r="A155" s="560"/>
      <c r="B155" s="560"/>
      <c r="C155" s="28"/>
      <c r="D155" s="28"/>
      <c r="E155" s="755"/>
      <c r="F155" s="537" t="s">
        <v>689</v>
      </c>
      <c r="G155" s="951"/>
      <c r="H155" s="951"/>
      <c r="I155" s="951"/>
      <c r="J155" s="951"/>
      <c r="K155" s="951"/>
      <c r="L155" s="951"/>
      <c r="M155" s="951"/>
      <c r="N155" s="560"/>
      <c r="O155" s="560"/>
      <c r="P155" s="122"/>
      <c r="Q155" s="560"/>
      <c r="R155" s="560"/>
      <c r="S155" s="560"/>
      <c r="T155" s="122"/>
      <c r="U155" s="122"/>
      <c r="V155" s="122"/>
      <c r="W155" s="122"/>
      <c r="X155" s="122"/>
      <c r="Y155" s="560">
        <v>0</v>
      </c>
      <c r="Z155" s="560">
        <v>1524316.7610000002</v>
      </c>
      <c r="AA155" s="560">
        <v>1404418.6599299998</v>
      </c>
      <c r="AB155" s="560">
        <v>1483323.9982208998</v>
      </c>
      <c r="AC155" s="560">
        <v>1578167.155489617</v>
      </c>
      <c r="AD155" s="560">
        <v>1685923.2503269159</v>
      </c>
      <c r="AE155" s="560">
        <v>1793689.0403661458</v>
      </c>
      <c r="AF155" s="560">
        <v>1926422.6502100839</v>
      </c>
      <c r="AG155" s="560">
        <v>2062379.7243987885</v>
      </c>
      <c r="AH155" s="560">
        <v>2186607.0194131914</v>
      </c>
      <c r="AI155" s="560">
        <v>2318734.343881872</v>
      </c>
      <c r="AJ155" s="560">
        <v>2459291.7924538283</v>
      </c>
      <c r="AK155" s="560">
        <v>2608846.7719646115</v>
      </c>
      <c r="AL155" s="560">
        <v>2766306.3461833466</v>
      </c>
      <c r="AM155" s="560">
        <v>2925264.3429603223</v>
      </c>
      <c r="AN155" s="560">
        <v>3093615.2271388914</v>
      </c>
      <c r="AO155" s="560">
        <v>3271929.7922185287</v>
      </c>
      <c r="AP155" s="560">
        <v>3460814.4518127367</v>
      </c>
    </row>
    <row r="156" spans="1:43" s="152" customFormat="1" ht="15.6" customHeight="1">
      <c r="A156" s="560"/>
      <c r="B156" s="560"/>
      <c r="C156" s="28"/>
      <c r="D156" s="28"/>
      <c r="E156" s="755"/>
      <c r="F156" s="537" t="s">
        <v>691</v>
      </c>
      <c r="G156" s="951"/>
      <c r="H156" s="951"/>
      <c r="I156" s="951"/>
      <c r="J156" s="951"/>
      <c r="K156" s="951"/>
      <c r="L156" s="951"/>
      <c r="M156" s="951"/>
      <c r="N156" s="560"/>
      <c r="O156" s="560"/>
      <c r="P156" s="122"/>
      <c r="Q156" s="560"/>
      <c r="R156" s="560"/>
      <c r="S156" s="560"/>
      <c r="T156" s="122"/>
      <c r="U156" s="122"/>
      <c r="V156" s="122"/>
      <c r="W156" s="122"/>
      <c r="X156" s="122"/>
      <c r="Y156" s="560">
        <v>0</v>
      </c>
      <c r="Z156" s="560">
        <v>6052353.29</v>
      </c>
      <c r="AA156" s="560">
        <v>5100000</v>
      </c>
      <c r="AB156" s="560">
        <v>5202000</v>
      </c>
      <c r="AC156" s="560">
        <v>5306040</v>
      </c>
      <c r="AD156" s="560">
        <v>5412160.8000000007</v>
      </c>
      <c r="AE156" s="560">
        <v>5520404.0160000008</v>
      </c>
      <c r="AF156" s="560">
        <v>5630812.0963200005</v>
      </c>
      <c r="AG156" s="560">
        <v>5743428.3382464005</v>
      </c>
      <c r="AH156" s="560">
        <v>5858296.9050113279</v>
      </c>
      <c r="AI156" s="560">
        <v>5975462.8431115551</v>
      </c>
      <c r="AJ156" s="560">
        <v>6094972.0999737857</v>
      </c>
      <c r="AK156" s="560">
        <v>6216871.5419732621</v>
      </c>
      <c r="AL156" s="560">
        <v>6341208.9728127271</v>
      </c>
      <c r="AM156" s="560">
        <v>6468033.1522689816</v>
      </c>
      <c r="AN156" s="560">
        <v>6597393.8153143609</v>
      </c>
      <c r="AO156" s="560">
        <v>6729341.6916206488</v>
      </c>
      <c r="AP156" s="560">
        <v>6863928.5254530618</v>
      </c>
    </row>
    <row r="157" spans="1:43" s="152" customFormat="1" ht="15.6" customHeight="1">
      <c r="A157" s="560"/>
      <c r="B157" s="560"/>
      <c r="C157" s="28"/>
      <c r="D157" s="28"/>
      <c r="E157" s="755"/>
      <c r="F157" s="537" t="s">
        <v>693</v>
      </c>
      <c r="G157" s="951"/>
      <c r="H157" s="951"/>
      <c r="I157" s="951"/>
      <c r="J157" s="951"/>
      <c r="K157" s="951"/>
      <c r="L157" s="951"/>
      <c r="M157" s="951"/>
      <c r="N157" s="560"/>
      <c r="O157" s="560"/>
      <c r="P157" s="122"/>
      <c r="Q157" s="560"/>
      <c r="R157" s="560"/>
      <c r="S157" s="560"/>
      <c r="T157" s="122"/>
      <c r="U157" s="122"/>
      <c r="V157" s="122"/>
      <c r="W157" s="122"/>
      <c r="X157" s="122"/>
      <c r="Y157" s="560">
        <v>0</v>
      </c>
      <c r="Z157" s="560">
        <v>0</v>
      </c>
      <c r="AA157" s="560">
        <v>5113238.7310638828</v>
      </c>
      <c r="AB157" s="560">
        <v>6075432.6151714241</v>
      </c>
      <c r="AC157" s="560">
        <v>6703653.5305570988</v>
      </c>
      <c r="AD157" s="560">
        <v>6890825.5431844499</v>
      </c>
      <c r="AE157" s="560">
        <v>7220687.4592921082</v>
      </c>
      <c r="AF157" s="560">
        <v>7785387.9292549929</v>
      </c>
      <c r="AG157" s="560">
        <v>8488099.4400610421</v>
      </c>
      <c r="AH157" s="560">
        <v>8761934.0637679603</v>
      </c>
      <c r="AI157" s="560">
        <v>9139806.4280392472</v>
      </c>
      <c r="AJ157" s="560">
        <v>9863469.0062100235</v>
      </c>
      <c r="AK157" s="560">
        <v>10043781.007595785</v>
      </c>
      <c r="AL157" s="560">
        <v>10191251.134464838</v>
      </c>
      <c r="AM157" s="560">
        <v>10396272.486043239</v>
      </c>
      <c r="AN157" s="560">
        <v>10598075.725789718</v>
      </c>
      <c r="AO157" s="560">
        <v>10777653.025871111</v>
      </c>
      <c r="AP157" s="560">
        <v>11216453.437113235</v>
      </c>
    </row>
    <row r="158" spans="1:43" s="152" customFormat="1" ht="15.6" customHeight="1">
      <c r="A158" s="560"/>
      <c r="B158" s="560"/>
      <c r="C158" s="28"/>
      <c r="D158" s="28"/>
      <c r="E158" s="755"/>
      <c r="F158" s="537" t="s">
        <v>695</v>
      </c>
      <c r="G158" s="951"/>
      <c r="H158" s="951"/>
      <c r="I158" s="951"/>
      <c r="J158" s="951"/>
      <c r="K158" s="951"/>
      <c r="L158" s="951"/>
      <c r="M158" s="951"/>
      <c r="N158" s="560"/>
      <c r="O158" s="560"/>
      <c r="P158" s="122"/>
      <c r="Q158" s="560"/>
      <c r="R158" s="560"/>
      <c r="S158" s="560"/>
      <c r="T158" s="122"/>
      <c r="U158" s="122"/>
      <c r="V158" s="122"/>
      <c r="W158" s="122"/>
      <c r="X158" s="122"/>
      <c r="Y158" s="560">
        <v>0</v>
      </c>
      <c r="Z158" s="560">
        <v>0</v>
      </c>
      <c r="AA158" s="560">
        <v>30532367.557299949</v>
      </c>
      <c r="AB158" s="560">
        <v>36938311.535314165</v>
      </c>
      <c r="AC158" s="560">
        <v>44538220.602855079</v>
      </c>
      <c r="AD158" s="560">
        <v>57851313.067121096</v>
      </c>
      <c r="AE158" s="560">
        <v>71141101.155605063</v>
      </c>
      <c r="AF158" s="560">
        <v>76174081.495470554</v>
      </c>
      <c r="AG158" s="560">
        <v>87142803.310872272</v>
      </c>
      <c r="AH158" s="560">
        <v>93876820.738668337</v>
      </c>
      <c r="AI158" s="560">
        <v>104736525.56298369</v>
      </c>
      <c r="AJ158" s="560">
        <v>107703329.26909597</v>
      </c>
      <c r="AK158" s="560">
        <v>110218016.85712591</v>
      </c>
      <c r="AL158" s="560">
        <v>112796385.67602703</v>
      </c>
      <c r="AM158" s="560">
        <v>115417997.2783819</v>
      </c>
      <c r="AN158" s="560">
        <v>118100397.29652429</v>
      </c>
      <c r="AO158" s="560">
        <v>120695366.3405201</v>
      </c>
      <c r="AP158" s="560">
        <v>123512222.91855292</v>
      </c>
    </row>
    <row r="159" spans="1:43" s="152" customFormat="1" ht="15.6" customHeight="1">
      <c r="A159" s="560"/>
      <c r="B159" s="560"/>
      <c r="C159" s="28"/>
      <c r="D159" s="28"/>
      <c r="E159" s="755"/>
      <c r="F159" s="537" t="s">
        <v>478</v>
      </c>
      <c r="G159" s="951"/>
      <c r="H159" s="951"/>
      <c r="I159" s="951"/>
      <c r="J159" s="951"/>
      <c r="K159" s="951"/>
      <c r="L159" s="951"/>
      <c r="M159" s="951"/>
      <c r="N159" s="560"/>
      <c r="O159" s="560"/>
      <c r="P159" s="122"/>
      <c r="Q159" s="560"/>
      <c r="R159" s="560"/>
      <c r="S159" s="560"/>
      <c r="T159" s="122"/>
      <c r="U159" s="122"/>
      <c r="V159" s="122"/>
      <c r="W159" s="122"/>
      <c r="X159" s="122"/>
      <c r="Y159" s="560">
        <v>0</v>
      </c>
      <c r="Z159" s="560">
        <v>0</v>
      </c>
      <c r="AA159" s="560">
        <v>0</v>
      </c>
      <c r="AB159" s="560">
        <v>0</v>
      </c>
      <c r="AC159" s="560">
        <v>0</v>
      </c>
      <c r="AD159" s="560">
        <v>0</v>
      </c>
      <c r="AE159" s="560">
        <v>0</v>
      </c>
      <c r="AF159" s="560">
        <v>0</v>
      </c>
      <c r="AG159" s="560">
        <v>0</v>
      </c>
      <c r="AH159" s="560">
        <v>0</v>
      </c>
      <c r="AI159" s="560">
        <v>0</v>
      </c>
      <c r="AJ159" s="560">
        <v>0</v>
      </c>
      <c r="AK159" s="560">
        <v>0</v>
      </c>
      <c r="AL159" s="560">
        <v>0</v>
      </c>
      <c r="AM159" s="560">
        <v>0</v>
      </c>
      <c r="AN159" s="560">
        <v>0</v>
      </c>
      <c r="AO159" s="560">
        <v>0</v>
      </c>
      <c r="AP159" s="560">
        <v>0</v>
      </c>
    </row>
    <row r="160" spans="1:43" s="152" customFormat="1" ht="15.6" customHeight="1">
      <c r="A160" s="560"/>
      <c r="B160" s="560"/>
      <c r="C160" s="28"/>
      <c r="D160" s="28"/>
      <c r="E160" s="755"/>
      <c r="F160" s="537" t="s">
        <v>632</v>
      </c>
      <c r="G160" s="951"/>
      <c r="H160" s="951"/>
      <c r="I160" s="951"/>
      <c r="J160" s="951"/>
      <c r="K160" s="951"/>
      <c r="L160" s="951"/>
      <c r="M160" s="951"/>
      <c r="N160" s="560"/>
      <c r="O160" s="560"/>
      <c r="P160" s="122"/>
      <c r="Q160" s="560"/>
      <c r="R160" s="560"/>
      <c r="S160" s="560"/>
      <c r="T160" s="122"/>
      <c r="U160" s="122"/>
      <c r="V160" s="122"/>
      <c r="W160" s="122"/>
      <c r="X160" s="122"/>
      <c r="Y160" s="560">
        <v>0</v>
      </c>
      <c r="Z160" s="560">
        <v>0</v>
      </c>
      <c r="AA160" s="560">
        <v>0</v>
      </c>
      <c r="AB160" s="560">
        <v>0</v>
      </c>
      <c r="AC160" s="560">
        <v>0</v>
      </c>
      <c r="AD160" s="560">
        <v>0</v>
      </c>
      <c r="AE160" s="560">
        <v>0</v>
      </c>
      <c r="AF160" s="560">
        <v>0</v>
      </c>
      <c r="AG160" s="560">
        <v>0</v>
      </c>
      <c r="AH160" s="560">
        <v>0</v>
      </c>
      <c r="AI160" s="560">
        <v>0</v>
      </c>
      <c r="AJ160" s="560">
        <v>0</v>
      </c>
      <c r="AK160" s="560">
        <v>0</v>
      </c>
      <c r="AL160" s="560">
        <v>0</v>
      </c>
      <c r="AM160" s="560">
        <v>0</v>
      </c>
      <c r="AN160" s="560">
        <v>0</v>
      </c>
      <c r="AO160" s="560">
        <v>0</v>
      </c>
      <c r="AP160" s="560">
        <v>0</v>
      </c>
    </row>
    <row r="161" spans="1:43" s="152" customFormat="1" ht="15.6" customHeight="1">
      <c r="A161" s="560"/>
      <c r="B161" s="560"/>
      <c r="C161" s="28"/>
      <c r="D161" s="28"/>
      <c r="E161" s="755"/>
      <c r="F161" s="537" t="s">
        <v>632</v>
      </c>
      <c r="G161" s="951"/>
      <c r="H161" s="951"/>
      <c r="I161" s="951"/>
      <c r="J161" s="951"/>
      <c r="K161" s="951"/>
      <c r="L161" s="951"/>
      <c r="M161" s="951"/>
      <c r="N161" s="560"/>
      <c r="O161" s="560"/>
      <c r="P161" s="122"/>
      <c r="Q161" s="560"/>
      <c r="R161" s="560"/>
      <c r="S161" s="560"/>
      <c r="T161" s="122"/>
      <c r="U161" s="122"/>
      <c r="V161" s="122"/>
      <c r="W161" s="122"/>
      <c r="X161" s="122"/>
      <c r="Y161" s="560">
        <v>0</v>
      </c>
      <c r="Z161" s="560">
        <v>0</v>
      </c>
      <c r="AA161" s="560">
        <v>0</v>
      </c>
      <c r="AB161" s="560">
        <v>0</v>
      </c>
      <c r="AC161" s="560">
        <v>0</v>
      </c>
      <c r="AD161" s="560">
        <v>0</v>
      </c>
      <c r="AE161" s="560">
        <v>0</v>
      </c>
      <c r="AF161" s="560">
        <v>0</v>
      </c>
      <c r="AG161" s="560">
        <v>0</v>
      </c>
      <c r="AH161" s="560">
        <v>0</v>
      </c>
      <c r="AI161" s="560">
        <v>0</v>
      </c>
      <c r="AJ161" s="560">
        <v>0</v>
      </c>
      <c r="AK161" s="560">
        <v>0</v>
      </c>
      <c r="AL161" s="560">
        <v>0</v>
      </c>
      <c r="AM161" s="560">
        <v>0</v>
      </c>
      <c r="AN161" s="560">
        <v>0</v>
      </c>
      <c r="AO161" s="560">
        <v>0</v>
      </c>
      <c r="AP161" s="560">
        <v>0</v>
      </c>
    </row>
    <row r="162" spans="1:43" s="152" customFormat="1" ht="15.6" customHeight="1">
      <c r="A162" s="560"/>
      <c r="B162" s="560"/>
      <c r="C162" s="28"/>
      <c r="D162" s="28"/>
      <c r="E162" s="755"/>
      <c r="F162" s="537" t="s">
        <v>632</v>
      </c>
      <c r="G162" s="951"/>
      <c r="H162" s="951"/>
      <c r="I162" s="951"/>
      <c r="J162" s="951"/>
      <c r="K162" s="951"/>
      <c r="L162" s="951"/>
      <c r="M162" s="951"/>
      <c r="N162" s="951"/>
      <c r="O162" s="560"/>
      <c r="P162" s="122"/>
      <c r="Q162" s="560"/>
      <c r="R162" s="560"/>
      <c r="S162" s="560"/>
      <c r="T162" s="122"/>
      <c r="U162" s="122"/>
      <c r="V162" s="122"/>
      <c r="W162" s="122"/>
      <c r="X162" s="122"/>
      <c r="Y162" s="560">
        <v>0</v>
      </c>
      <c r="Z162" s="560">
        <v>0</v>
      </c>
      <c r="AA162" s="560">
        <v>0</v>
      </c>
      <c r="AB162" s="560">
        <v>0</v>
      </c>
      <c r="AC162" s="560">
        <v>0</v>
      </c>
      <c r="AD162" s="560">
        <v>0</v>
      </c>
      <c r="AE162" s="560">
        <v>0</v>
      </c>
      <c r="AF162" s="560">
        <v>0</v>
      </c>
      <c r="AG162" s="560">
        <v>0</v>
      </c>
      <c r="AH162" s="560">
        <v>0</v>
      </c>
      <c r="AI162" s="560">
        <v>0</v>
      </c>
      <c r="AJ162" s="560">
        <v>0</v>
      </c>
      <c r="AK162" s="560">
        <v>0</v>
      </c>
      <c r="AL162" s="560">
        <v>0</v>
      </c>
      <c r="AM162" s="560">
        <v>0</v>
      </c>
      <c r="AN162" s="560">
        <v>0</v>
      </c>
      <c r="AO162" s="560">
        <v>0</v>
      </c>
      <c r="AP162" s="560">
        <v>0</v>
      </c>
    </row>
    <row r="163" spans="1:43" s="152" customFormat="1" ht="15.6" customHeight="1">
      <c r="A163" s="560"/>
      <c r="B163" s="560"/>
      <c r="C163" s="28"/>
      <c r="D163" s="28"/>
      <c r="E163" s="755"/>
      <c r="F163" s="537" t="s">
        <v>699</v>
      </c>
      <c r="G163" s="951"/>
      <c r="H163" s="951"/>
      <c r="I163" s="951"/>
      <c r="J163" s="951"/>
      <c r="K163" s="951"/>
      <c r="L163" s="951"/>
      <c r="M163" s="951"/>
      <c r="N163" s="560"/>
      <c r="O163" s="560"/>
      <c r="P163" s="122"/>
      <c r="Q163" s="560"/>
      <c r="R163" s="560"/>
      <c r="S163" s="560"/>
      <c r="T163" s="122"/>
      <c r="U163" s="122"/>
      <c r="V163" s="122"/>
      <c r="W163" s="122"/>
      <c r="X163" s="122"/>
      <c r="Y163" s="560">
        <v>0</v>
      </c>
      <c r="Z163" s="560">
        <v>0</v>
      </c>
      <c r="AA163" s="560">
        <v>0</v>
      </c>
      <c r="AB163" s="560">
        <v>0</v>
      </c>
      <c r="AC163" s="560">
        <v>0</v>
      </c>
      <c r="AD163" s="560">
        <v>0</v>
      </c>
      <c r="AE163" s="560">
        <v>0</v>
      </c>
      <c r="AF163" s="560">
        <v>0</v>
      </c>
      <c r="AG163" s="560">
        <v>0</v>
      </c>
      <c r="AH163" s="560">
        <v>0</v>
      </c>
      <c r="AI163" s="560">
        <v>0</v>
      </c>
      <c r="AJ163" s="560">
        <v>0</v>
      </c>
      <c r="AK163" s="560">
        <v>0</v>
      </c>
      <c r="AL163" s="560">
        <v>0</v>
      </c>
      <c r="AM163" s="560">
        <v>0</v>
      </c>
      <c r="AN163" s="560">
        <v>0</v>
      </c>
      <c r="AO163" s="560">
        <v>0</v>
      </c>
      <c r="AP163" s="560">
        <v>0</v>
      </c>
    </row>
    <row r="164" spans="1:43" s="543" customFormat="1" ht="15.6" customHeight="1">
      <c r="A164" s="1398"/>
      <c r="B164" s="1398"/>
      <c r="C164" s="28"/>
      <c r="D164" s="28"/>
      <c r="E164" s="1398"/>
      <c r="F164" s="1406" t="s">
        <v>38</v>
      </c>
      <c r="G164" s="1407"/>
      <c r="H164" s="1407"/>
      <c r="I164" s="1407"/>
      <c r="J164" s="1407"/>
      <c r="K164" s="1407"/>
      <c r="L164" s="1407"/>
      <c r="M164" s="1407"/>
      <c r="N164" s="1405"/>
      <c r="O164" s="1405"/>
      <c r="P164" s="122"/>
      <c r="Q164" s="1405"/>
      <c r="R164" s="1405"/>
      <c r="S164" s="1405"/>
      <c r="T164" s="122"/>
      <c r="U164" s="122"/>
      <c r="V164" s="122"/>
      <c r="W164" s="122"/>
      <c r="X164" s="122"/>
      <c r="Y164" s="1405">
        <v>0</v>
      </c>
      <c r="Z164" s="1405">
        <v>118194655.45865645</v>
      </c>
      <c r="AA164" s="1405">
        <v>133090161.17648998</v>
      </c>
      <c r="AB164" s="1405">
        <v>145820716.94335333</v>
      </c>
      <c r="AC164" s="1405">
        <v>156109135.98032516</v>
      </c>
      <c r="AD164" s="1405">
        <v>159263357.64325038</v>
      </c>
      <c r="AE164" s="1405">
        <v>162548434.41542855</v>
      </c>
      <c r="AF164" s="1405">
        <v>166946686.90753776</v>
      </c>
      <c r="AG164" s="1405">
        <v>170104556.566513</v>
      </c>
      <c r="AH164" s="1405">
        <v>174166362.88003111</v>
      </c>
      <c r="AI164" s="1405">
        <v>178105906.09266669</v>
      </c>
      <c r="AJ164" s="1405">
        <v>182254476.82856107</v>
      </c>
      <c r="AK164" s="1405">
        <v>185989015.05036071</v>
      </c>
      <c r="AL164" s="1405">
        <v>191300432.3652564</v>
      </c>
      <c r="AM164" s="1405">
        <v>208789919.52648017</v>
      </c>
      <c r="AN164" s="1405">
        <v>240271014.32220843</v>
      </c>
      <c r="AO164" s="1405">
        <v>279179908.02451754</v>
      </c>
      <c r="AP164" s="1405">
        <v>313782984.38944715</v>
      </c>
      <c r="AQ164" s="146"/>
    </row>
    <row r="165" spans="1:43" ht="15.6" customHeight="1">
      <c r="A165" s="1397"/>
      <c r="B165" s="1397"/>
      <c r="E165" s="1398"/>
      <c r="F165" s="1408" t="s">
        <v>24</v>
      </c>
      <c r="G165" s="575"/>
      <c r="H165" s="575"/>
      <c r="I165" s="575"/>
      <c r="J165" s="575"/>
      <c r="K165" s="575"/>
      <c r="L165" s="575"/>
      <c r="M165" s="575"/>
      <c r="N165" s="1409"/>
      <c r="O165" s="1409"/>
      <c r="Q165" s="1409"/>
      <c r="R165" s="1409"/>
      <c r="S165" s="1409"/>
      <c r="Y165" s="1409">
        <v>1429047313.6983209</v>
      </c>
      <c r="Z165" s="1409">
        <v>1638120441.3389118</v>
      </c>
      <c r="AA165" s="1409">
        <v>1624146634.4991996</v>
      </c>
      <c r="AB165" s="1409">
        <v>1645715250.7478974</v>
      </c>
      <c r="AC165" s="1409">
        <v>1654465826.4292994</v>
      </c>
      <c r="AD165" s="1409">
        <v>1698024619.8325701</v>
      </c>
      <c r="AE165" s="1409">
        <v>1752681548.982151</v>
      </c>
      <c r="AF165" s="1409">
        <v>1843076095.2633204</v>
      </c>
      <c r="AG165" s="1409">
        <v>1921894087.5451</v>
      </c>
      <c r="AH165" s="1409">
        <v>2021482158.2956076</v>
      </c>
      <c r="AI165" s="1409">
        <v>2116466136.149811</v>
      </c>
      <c r="AJ165" s="1409">
        <v>2215701028.157835</v>
      </c>
      <c r="AK165" s="1409">
        <v>2294931565.448977</v>
      </c>
      <c r="AL165" s="1409">
        <v>2553807584.6368866</v>
      </c>
      <c r="AM165" s="1409">
        <v>3399358910.1059356</v>
      </c>
      <c r="AN165" s="1409">
        <v>3919603797.7755365</v>
      </c>
      <c r="AO165" s="1409">
        <v>4040055701.9855552</v>
      </c>
      <c r="AP165" s="1409">
        <v>3611170906.7097754</v>
      </c>
    </row>
    <row r="167" spans="1:43" ht="15.75">
      <c r="F167" s="1410" t="s">
        <v>683</v>
      </c>
      <c r="G167" s="130"/>
      <c r="H167" s="130"/>
      <c r="I167" s="1411"/>
      <c r="J167" s="1411"/>
      <c r="K167" s="1411"/>
      <c r="L167" s="1411"/>
      <c r="M167" s="1411"/>
      <c r="N167" s="1412"/>
      <c r="O167" s="1412"/>
      <c r="Q167" s="1412"/>
      <c r="R167" s="1412"/>
      <c r="S167" s="1412"/>
      <c r="Y167" s="1412"/>
      <c r="Z167" s="1412"/>
      <c r="AA167" s="1412"/>
      <c r="AB167" s="1412"/>
      <c r="AC167" s="1412"/>
      <c r="AD167" s="1412"/>
      <c r="AE167" s="1412"/>
      <c r="AF167" s="1412"/>
      <c r="AG167" s="1412"/>
      <c r="AH167" s="1412"/>
      <c r="AI167" s="1412"/>
      <c r="AJ167" s="1412"/>
      <c r="AK167" s="1412"/>
      <c r="AL167" s="1412"/>
      <c r="AM167" s="1412"/>
      <c r="AN167" s="1412"/>
      <c r="AO167" s="1412"/>
      <c r="AP167" s="1413"/>
    </row>
    <row r="168" spans="1:43">
      <c r="F168" s="1414" t="s">
        <v>1367</v>
      </c>
      <c r="G168" s="20"/>
      <c r="H168" s="20"/>
      <c r="I168" s="454"/>
      <c r="J168" s="454"/>
      <c r="K168" s="454"/>
      <c r="L168" s="454"/>
      <c r="M168" s="454"/>
      <c r="N168" s="152"/>
      <c r="O168" s="152"/>
      <c r="Q168" s="560"/>
      <c r="R168" s="560"/>
      <c r="S168" s="560"/>
      <c r="Y168" s="560">
        <v>0</v>
      </c>
      <c r="Z168" s="560">
        <v>12501871.137259366</v>
      </c>
      <c r="AA168" s="560">
        <v>13403888.810297132</v>
      </c>
      <c r="AB168" s="560">
        <v>23492440.559918929</v>
      </c>
      <c r="AC168" s="560">
        <v>29796685.134594265</v>
      </c>
      <c r="AD168" s="560">
        <v>30062070.437033128</v>
      </c>
      <c r="AE168" s="560">
        <v>30533180.009621818</v>
      </c>
      <c r="AF168" s="560">
        <v>31173866.014685582</v>
      </c>
      <c r="AG168" s="560">
        <v>31824702.495586317</v>
      </c>
      <c r="AH168" s="560">
        <v>32458685.987390015</v>
      </c>
      <c r="AI168" s="560">
        <v>33010101.917451549</v>
      </c>
      <c r="AJ168" s="560">
        <v>33380915.396332432</v>
      </c>
      <c r="AK168" s="560">
        <v>33754355.789971083</v>
      </c>
      <c r="AL168" s="560">
        <v>35796285.414425045</v>
      </c>
      <c r="AM168" s="560">
        <v>48891374.358027197</v>
      </c>
      <c r="AN168" s="560">
        <v>76777221.401914269</v>
      </c>
      <c r="AO168" s="560">
        <v>112030639.50866187</v>
      </c>
      <c r="AP168" s="1415">
        <v>142639786.88158309</v>
      </c>
    </row>
    <row r="169" spans="1:43">
      <c r="F169" s="1414" t="s">
        <v>1557</v>
      </c>
      <c r="G169" s="20"/>
      <c r="H169" s="20"/>
      <c r="I169" s="454"/>
      <c r="J169" s="454"/>
      <c r="K169" s="454"/>
      <c r="L169" s="454"/>
      <c r="M169" s="454"/>
      <c r="N169" s="152"/>
      <c r="O169" s="152"/>
      <c r="Q169" s="560"/>
      <c r="R169" s="560"/>
      <c r="S169" s="560"/>
      <c r="Y169" s="560">
        <v>0</v>
      </c>
      <c r="Z169" s="560">
        <v>413885.60710829246</v>
      </c>
      <c r="AA169" s="560">
        <v>285258.30903424474</v>
      </c>
      <c r="AB169" s="560">
        <v>898077.95972475118</v>
      </c>
      <c r="AC169" s="560">
        <v>1308230.4078260844</v>
      </c>
      <c r="AD169" s="560">
        <v>1308069.697641623</v>
      </c>
      <c r="AE169" s="560">
        <v>1166866.0294827691</v>
      </c>
      <c r="AF169" s="560">
        <v>1195866.2061983314</v>
      </c>
      <c r="AG169" s="560">
        <v>1213765.0284812807</v>
      </c>
      <c r="AH169" s="560">
        <v>1215096.5514745549</v>
      </c>
      <c r="AI169" s="560">
        <v>1339116.9008695961</v>
      </c>
      <c r="AJ169" s="560">
        <v>1532747.3208357859</v>
      </c>
      <c r="AK169" s="560">
        <v>1565957.5056323342</v>
      </c>
      <c r="AL169" s="560">
        <v>1604448.3871808539</v>
      </c>
      <c r="AM169" s="560">
        <v>1576633.2337417977</v>
      </c>
      <c r="AN169" s="560">
        <v>1630338.105949943</v>
      </c>
      <c r="AO169" s="560">
        <v>1616453.967181409</v>
      </c>
      <c r="AP169" s="1415">
        <v>868104.72130125563</v>
      </c>
    </row>
    <row r="170" spans="1:43" ht="15.75">
      <c r="F170" s="881" t="s">
        <v>38</v>
      </c>
      <c r="G170" s="94"/>
      <c r="H170" s="897"/>
      <c r="I170" s="532"/>
      <c r="J170" s="532"/>
      <c r="K170" s="532"/>
      <c r="L170" s="532"/>
      <c r="M170" s="532"/>
      <c r="N170" s="545"/>
      <c r="O170" s="545"/>
      <c r="Q170" s="1388"/>
      <c r="R170" s="1388"/>
      <c r="S170" s="1388"/>
      <c r="Y170" s="1388">
        <v>0</v>
      </c>
      <c r="Z170" s="1388">
        <v>12915756.744367659</v>
      </c>
      <c r="AA170" s="1388">
        <v>13689147.119331377</v>
      </c>
      <c r="AB170" s="1388">
        <v>24390518.519643679</v>
      </c>
      <c r="AC170" s="1388">
        <v>31104915.54242035</v>
      </c>
      <c r="AD170" s="1388">
        <v>31370140.13467475</v>
      </c>
      <c r="AE170" s="1388">
        <v>31700046.039104588</v>
      </c>
      <c r="AF170" s="1388">
        <v>32369732.220883913</v>
      </c>
      <c r="AG170" s="1388">
        <v>33038467.524067599</v>
      </c>
      <c r="AH170" s="1388">
        <v>33673782.538864568</v>
      </c>
      <c r="AI170" s="1388">
        <v>34349218.818321146</v>
      </c>
      <c r="AJ170" s="1388">
        <v>34913662.717168219</v>
      </c>
      <c r="AK170" s="1388">
        <v>35320313.295603417</v>
      </c>
      <c r="AL170" s="1388">
        <v>37400733.801605903</v>
      </c>
      <c r="AM170" s="1388">
        <v>50468007.591768995</v>
      </c>
      <c r="AN170" s="1388">
        <v>78407559.507864207</v>
      </c>
      <c r="AO170" s="1388">
        <v>113647093.47584328</v>
      </c>
      <c r="AP170" s="1416">
        <v>143507891.60288435</v>
      </c>
    </row>
    <row r="171" spans="1:43">
      <c r="G171" s="28"/>
    </row>
    <row r="172" spans="1:43">
      <c r="F172" s="201" t="s">
        <v>1869</v>
      </c>
      <c r="O172" s="201"/>
      <c r="Q172" s="201"/>
      <c r="R172" s="201"/>
      <c r="S172" s="201"/>
      <c r="Y172" s="201">
        <v>1829130.2</v>
      </c>
      <c r="Z172" s="201">
        <v>1855824.3492680723</v>
      </c>
      <c r="AA172" s="201">
        <v>1761137.1842257692</v>
      </c>
      <c r="AB172" s="201">
        <v>1759434.2347762915</v>
      </c>
      <c r="AC172" s="201">
        <v>1747950.4001779319</v>
      </c>
      <c r="AD172" s="201">
        <v>1754491.4658925438</v>
      </c>
      <c r="AE172" s="201">
        <v>1748151.8560910588</v>
      </c>
      <c r="AF172" s="201">
        <v>1756196.0753014847</v>
      </c>
      <c r="AG172" s="201">
        <v>1740160.2280217183</v>
      </c>
      <c r="AH172" s="201">
        <v>1749483.9575139228</v>
      </c>
      <c r="AI172" s="201">
        <v>1749996.9071991821</v>
      </c>
      <c r="AJ172" s="201">
        <v>1749419.3124352728</v>
      </c>
      <c r="AK172" s="201">
        <v>1750845.6562484803</v>
      </c>
      <c r="AL172" s="201">
        <v>1747880.7271450157</v>
      </c>
      <c r="AM172" s="201">
        <v>1749659.7497254577</v>
      </c>
      <c r="AN172" s="201">
        <v>1749651.7895212835</v>
      </c>
      <c r="AO172" s="201">
        <v>1749707.9496149952</v>
      </c>
      <c r="AP172" s="201">
        <v>1749704.1639348012</v>
      </c>
    </row>
    <row r="173" spans="1:43" s="201" customFormat="1">
      <c r="C173" s="28"/>
      <c r="D173" s="28"/>
      <c r="F173" s="201" t="s">
        <v>1870</v>
      </c>
      <c r="P173" s="122"/>
      <c r="T173" s="122"/>
      <c r="U173" s="122"/>
      <c r="V173" s="122"/>
      <c r="W173" s="122"/>
      <c r="X173" s="122"/>
      <c r="Y173" s="201">
        <v>1829.1302000000001</v>
      </c>
      <c r="Z173" s="201">
        <v>1855.8243492680722</v>
      </c>
      <c r="AA173" s="201">
        <v>1761.1371842257693</v>
      </c>
      <c r="AB173" s="201">
        <v>1759.4342347762915</v>
      </c>
      <c r="AC173" s="201">
        <v>1747.9504001779319</v>
      </c>
      <c r="AD173" s="201">
        <v>1754.4914658925438</v>
      </c>
      <c r="AE173" s="201">
        <v>1748.1518560910588</v>
      </c>
      <c r="AF173" s="201">
        <v>1756.1960753014846</v>
      </c>
      <c r="AG173" s="201">
        <v>1740.1602280217182</v>
      </c>
      <c r="AH173" s="201">
        <v>1749.4839575139229</v>
      </c>
      <c r="AI173" s="201">
        <v>1749.996907199182</v>
      </c>
      <c r="AJ173" s="201">
        <v>1749.4193124352728</v>
      </c>
      <c r="AK173" s="201">
        <v>1750.8456562484803</v>
      </c>
      <c r="AL173" s="201">
        <v>1747.8807271450157</v>
      </c>
      <c r="AM173" s="201">
        <v>1749.6597497254577</v>
      </c>
      <c r="AN173" s="201">
        <v>1749.6517895212835</v>
      </c>
      <c r="AO173" s="201">
        <v>1749.7079496149952</v>
      </c>
      <c r="AP173" s="201">
        <v>1749.7041639348013</v>
      </c>
      <c r="AQ173" s="454"/>
    </row>
    <row r="174" spans="1:43">
      <c r="F174" s="201" t="s">
        <v>1871</v>
      </c>
      <c r="O174" s="562"/>
      <c r="Q174" s="562"/>
      <c r="R174" s="562"/>
      <c r="S174" s="562"/>
      <c r="Y174" s="562">
        <v>1.8291302</v>
      </c>
      <c r="Z174" s="562">
        <v>1.8558243492680724</v>
      </c>
      <c r="AA174" s="562">
        <v>1.7611371842257693</v>
      </c>
      <c r="AB174" s="562">
        <v>1.7594342347762915</v>
      </c>
      <c r="AC174" s="562">
        <v>1.7479504001779318</v>
      </c>
      <c r="AD174" s="562">
        <v>1.7544914658925437</v>
      </c>
      <c r="AE174" s="562">
        <v>1.7481518560910587</v>
      </c>
      <c r="AF174" s="562">
        <v>1.7561960753014847</v>
      </c>
      <c r="AG174" s="562">
        <v>1.7401602280217183</v>
      </c>
      <c r="AH174" s="562">
        <v>1.7494839575139227</v>
      </c>
      <c r="AI174" s="562">
        <v>1.7499969071991821</v>
      </c>
      <c r="AJ174" s="562">
        <v>1.7494193124352728</v>
      </c>
      <c r="AK174" s="562">
        <v>1.7508456562484802</v>
      </c>
      <c r="AL174" s="562">
        <v>1.7478807271450156</v>
      </c>
      <c r="AM174" s="562">
        <v>1.7496597497254578</v>
      </c>
      <c r="AN174" s="562">
        <v>1.7496517895212835</v>
      </c>
      <c r="AO174" s="562">
        <v>1.7497079496149952</v>
      </c>
      <c r="AP174" s="562">
        <v>1.7497041639348012</v>
      </c>
    </row>
    <row r="176" spans="1:43">
      <c r="O176" s="201"/>
      <c r="Q176" s="201"/>
      <c r="R176" s="201"/>
      <c r="S176" s="201"/>
      <c r="Y176" s="201"/>
      <c r="Z176" s="201"/>
      <c r="AA176" s="201"/>
      <c r="AB176" s="201"/>
      <c r="AC176" s="201"/>
      <c r="AD176" s="201"/>
      <c r="AE176" s="201"/>
      <c r="AF176" s="201"/>
      <c r="AG176" s="201"/>
      <c r="AH176" s="201"/>
      <c r="AI176" s="201"/>
      <c r="AJ176" s="201"/>
      <c r="AK176" s="201"/>
      <c r="AL176" s="201"/>
      <c r="AM176" s="201"/>
      <c r="AN176" s="201"/>
      <c r="AO176" s="201"/>
      <c r="AP176" s="201"/>
    </row>
    <row r="177" spans="6:42">
      <c r="O177" s="201"/>
      <c r="Q177" s="201"/>
      <c r="R177" s="201"/>
      <c r="S177" s="201"/>
      <c r="Y177" s="201"/>
      <c r="Z177" s="201"/>
      <c r="AA177" s="201"/>
      <c r="AB177" s="201"/>
      <c r="AC177" s="201"/>
      <c r="AD177" s="201"/>
      <c r="AE177" s="201"/>
      <c r="AF177" s="201"/>
      <c r="AG177" s="201"/>
      <c r="AH177" s="201"/>
      <c r="AI177" s="201"/>
      <c r="AJ177" s="201"/>
      <c r="AK177" s="201"/>
      <c r="AL177" s="201"/>
      <c r="AM177" s="201"/>
      <c r="AN177" s="201"/>
      <c r="AO177" s="201"/>
      <c r="AP177" s="201"/>
    </row>
    <row r="178" spans="6:42">
      <c r="O178" s="562"/>
      <c r="Q178" s="562"/>
      <c r="R178" s="562"/>
      <c r="S178" s="562"/>
      <c r="Y178" s="562"/>
      <c r="Z178" s="1417"/>
      <c r="AA178" s="562"/>
      <c r="AB178" s="562"/>
      <c r="AC178" s="562"/>
      <c r="AD178" s="562"/>
      <c r="AE178" s="562"/>
      <c r="AF178" s="562"/>
      <c r="AG178" s="562"/>
      <c r="AH178" s="562"/>
      <c r="AI178" s="562"/>
      <c r="AJ178" s="562"/>
      <c r="AK178" s="562"/>
      <c r="AL178" s="562"/>
      <c r="AM178" s="562"/>
      <c r="AN178" s="562"/>
      <c r="AO178" s="562"/>
      <c r="AP178" s="562"/>
    </row>
    <row r="180" spans="6:42">
      <c r="N180" s="201"/>
      <c r="O180" s="201"/>
      <c r="Q180" s="201"/>
      <c r="R180" s="201"/>
      <c r="S180" s="201"/>
      <c r="Y180" s="201"/>
      <c r="Z180" s="201"/>
      <c r="AA180" s="201"/>
      <c r="AB180" s="201"/>
      <c r="AC180" s="201"/>
      <c r="AD180" s="201"/>
      <c r="AE180" s="201"/>
      <c r="AF180" s="201"/>
      <c r="AG180" s="201"/>
      <c r="AH180" s="201"/>
      <c r="AI180" s="201"/>
      <c r="AJ180" s="201"/>
      <c r="AK180" s="201"/>
      <c r="AL180" s="201"/>
      <c r="AM180" s="201"/>
      <c r="AN180" s="201"/>
      <c r="AO180" s="201"/>
      <c r="AP180" s="201"/>
    </row>
    <row r="182" spans="6:42">
      <c r="F182" s="201" t="s">
        <v>722</v>
      </c>
      <c r="O182" s="544"/>
      <c r="Q182" s="544"/>
      <c r="R182" s="544"/>
      <c r="S182" s="544"/>
      <c r="Y182" s="544">
        <v>978476567.26689231</v>
      </c>
      <c r="Z182" s="544">
        <v>999358300.84809542</v>
      </c>
      <c r="AA182" s="544">
        <v>1031226900.8817717</v>
      </c>
      <c r="AB182" s="544">
        <v>1094595255.221554</v>
      </c>
      <c r="AC182" s="544">
        <v>1076875429.6454883</v>
      </c>
      <c r="AD182" s="544">
        <v>1093600945.6792128</v>
      </c>
      <c r="AE182" s="544">
        <v>1115156938.210979</v>
      </c>
      <c r="AF182" s="544">
        <v>1150346308.8389375</v>
      </c>
      <c r="AG182" s="544">
        <v>1178672235.1242881</v>
      </c>
      <c r="AH182" s="544">
        <v>1225692370.0666018</v>
      </c>
      <c r="AI182" s="544">
        <v>1274889809.9354968</v>
      </c>
      <c r="AJ182" s="544">
        <v>1322034472.2096722</v>
      </c>
      <c r="AK182" s="544">
        <v>1359000527.3638015</v>
      </c>
      <c r="AL182" s="544">
        <v>1515980289.2558849</v>
      </c>
      <c r="AM182" s="544">
        <v>2098666823.0828242</v>
      </c>
      <c r="AN182" s="544">
        <v>2392902686.9002166</v>
      </c>
      <c r="AO182" s="544">
        <v>2438083513.601068</v>
      </c>
      <c r="AP182" s="544">
        <v>2078277659.3912411</v>
      </c>
    </row>
    <row r="187" spans="6:42">
      <c r="X187" s="544"/>
      <c r="Y187" s="544"/>
      <c r="Z187" s="544"/>
      <c r="AA187" s="544"/>
      <c r="AB187" s="544"/>
    </row>
  </sheetData>
  <pageMargins left="0.75" right="0.75" top="0.5" bottom="0.5" header="0.5" footer="0.5"/>
  <pageSetup paperSize="17" scale="58" orientation="landscape" r:id="rId1"/>
  <headerFooter alignWithMargins="0"/>
</worksheet>
</file>

<file path=xl/worksheets/sheet44.xml><?xml version="1.0" encoding="utf-8"?>
<worksheet xmlns="http://schemas.openxmlformats.org/spreadsheetml/2006/main" xmlns:r="http://schemas.openxmlformats.org/officeDocument/2006/relationships">
  <sheetPr codeName="Sheet63">
    <pageSetUpPr fitToPage="1"/>
  </sheetPr>
  <dimension ref="A1:AP196"/>
  <sheetViews>
    <sheetView topLeftCell="A37" zoomScale="85" zoomScaleNormal="85" workbookViewId="0">
      <selection activeCell="F59" sqref="F59"/>
    </sheetView>
  </sheetViews>
  <sheetFormatPr defaultColWidth="8.88671875" defaultRowHeight="15"/>
  <cols>
    <col min="1" max="2" width="4" style="122" customWidth="1"/>
    <col min="3" max="4" width="12.33203125" style="28" bestFit="1" customWidth="1"/>
    <col min="5" max="5" width="6.88671875" style="122" customWidth="1"/>
    <col min="6" max="6" width="35.33203125" style="201" customWidth="1"/>
    <col min="7" max="13" width="0.33203125" style="201" customWidth="1"/>
    <col min="14" max="16" width="0.33203125" style="122" customWidth="1"/>
    <col min="17" max="17" width="0.21875" style="122" customWidth="1"/>
    <col min="18" max="19" width="24.44140625" style="122" hidden="1" customWidth="1"/>
    <col min="20" max="20" width="7.6640625" style="122" hidden="1" customWidth="1"/>
    <col min="21" max="22" width="1" style="122" customWidth="1"/>
    <col min="23" max="23" width="2.5546875" style="122" customWidth="1"/>
    <col min="24" max="24" width="3" style="122" customWidth="1"/>
    <col min="25" max="25" width="2.88671875" style="122" customWidth="1"/>
    <col min="26" max="49" width="18.33203125" style="122" customWidth="1"/>
    <col min="50" max="16384" width="8.88671875" style="122"/>
  </cols>
  <sheetData>
    <row r="1" spans="1:42" ht="33">
      <c r="F1" s="1396" t="s">
        <v>606</v>
      </c>
      <c r="G1" s="1396"/>
      <c r="H1" s="1396"/>
      <c r="I1" s="1396"/>
      <c r="J1" s="1396"/>
      <c r="K1" s="1396"/>
      <c r="L1" s="1396"/>
      <c r="M1" s="1396"/>
    </row>
    <row r="3" spans="1:42" ht="15.75">
      <c r="F3" s="452" t="s">
        <v>1863</v>
      </c>
      <c r="Z3" s="1344" t="s">
        <v>1811</v>
      </c>
    </row>
    <row r="4" spans="1:42" ht="15.6" customHeight="1">
      <c r="A4" s="1397"/>
      <c r="B4" s="1397"/>
      <c r="E4" s="1398"/>
      <c r="F4" s="462" t="s">
        <v>23</v>
      </c>
      <c r="G4" s="1399">
        <v>1995</v>
      </c>
      <c r="H4" s="1399">
        <v>1996</v>
      </c>
      <c r="I4" s="1399">
        <v>1997</v>
      </c>
      <c r="J4" s="1399">
        <v>1998</v>
      </c>
      <c r="K4" s="1399">
        <v>1999</v>
      </c>
      <c r="L4" s="1399">
        <v>2000</v>
      </c>
      <c r="M4" s="1399">
        <v>2001</v>
      </c>
      <c r="N4" s="1399">
        <v>2002</v>
      </c>
      <c r="O4" s="1399">
        <v>2003</v>
      </c>
      <c r="P4" s="1399">
        <v>2004</v>
      </c>
      <c r="Q4" s="1399">
        <v>2005</v>
      </c>
      <c r="R4" s="1418"/>
      <c r="S4" s="1418"/>
      <c r="Z4" s="1399">
        <v>2014</v>
      </c>
      <c r="AA4" s="1399">
        <v>2015</v>
      </c>
      <c r="AB4" s="1399">
        <v>2016</v>
      </c>
      <c r="AC4" s="1399">
        <v>2017</v>
      </c>
      <c r="AD4" s="1399">
        <v>2018</v>
      </c>
      <c r="AE4" s="1399">
        <v>2019</v>
      </c>
      <c r="AF4" s="1399">
        <v>2020</v>
      </c>
      <c r="AG4" s="1399">
        <v>2021</v>
      </c>
      <c r="AH4" s="1399">
        <v>2022</v>
      </c>
      <c r="AI4" s="1399">
        <v>2023</v>
      </c>
      <c r="AJ4" s="1399">
        <v>2024</v>
      </c>
      <c r="AK4" s="1399">
        <v>2025</v>
      </c>
      <c r="AL4" s="1399">
        <v>2026</v>
      </c>
      <c r="AM4" s="1399">
        <v>2027</v>
      </c>
      <c r="AN4" s="1399">
        <v>2028</v>
      </c>
      <c r="AO4" s="1399">
        <v>2029</v>
      </c>
      <c r="AP4" s="1419">
        <v>2030</v>
      </c>
    </row>
    <row r="5" spans="1:42" ht="15.6" customHeight="1">
      <c r="A5" s="1397"/>
      <c r="B5" s="1397"/>
      <c r="E5" s="1398"/>
      <c r="F5" s="1335" t="s">
        <v>1864</v>
      </c>
      <c r="G5" s="488"/>
      <c r="H5" s="488"/>
      <c r="I5" s="488"/>
      <c r="J5" s="488"/>
      <c r="K5" s="488"/>
      <c r="L5" s="488"/>
      <c r="M5" s="488"/>
      <c r="N5" s="755"/>
      <c r="AP5" s="467"/>
    </row>
    <row r="6" spans="1:42" ht="15.6" customHeight="1">
      <c r="A6" s="1397"/>
      <c r="B6" s="1397"/>
      <c r="E6" s="1398"/>
      <c r="F6" s="537" t="s">
        <v>615</v>
      </c>
      <c r="G6" s="454"/>
      <c r="H6" s="454"/>
      <c r="I6" s="454"/>
      <c r="J6" s="454"/>
      <c r="K6" s="454"/>
      <c r="L6" s="454"/>
      <c r="M6" s="454"/>
      <c r="N6" s="560"/>
      <c r="O6" s="560"/>
      <c r="P6" s="560"/>
      <c r="R6" s="560"/>
      <c r="S6" s="560"/>
      <c r="Z6" s="713">
        <v>239368480.26706815</v>
      </c>
      <c r="AA6" s="1420">
        <v>239843294.89607555</v>
      </c>
      <c r="AB6" s="1420">
        <v>245462708.86168802</v>
      </c>
      <c r="AC6" s="1420">
        <v>233593252.95297757</v>
      </c>
      <c r="AD6" s="1420">
        <v>227700002.62688944</v>
      </c>
      <c r="AE6" s="1420">
        <v>229725567.7230953</v>
      </c>
      <c r="AF6" s="1420">
        <v>237115123.95671296</v>
      </c>
      <c r="AG6" s="1420">
        <v>239100659.68081164</v>
      </c>
      <c r="AH6" s="1420">
        <v>240899416.47631997</v>
      </c>
      <c r="AI6" s="1420">
        <v>245666879.02086514</v>
      </c>
      <c r="AJ6" s="1420">
        <v>250251930.62311462</v>
      </c>
      <c r="AK6" s="1420">
        <v>250809575.06096512</v>
      </c>
      <c r="AL6" s="1420">
        <v>311793759.84147954</v>
      </c>
      <c r="AM6" s="1420">
        <v>414490787.84141552</v>
      </c>
      <c r="AN6" s="1420">
        <v>449100477.23321694</v>
      </c>
      <c r="AO6" s="1420">
        <v>395677906.8826229</v>
      </c>
      <c r="AP6" s="1421">
        <v>316226766.07127535</v>
      </c>
    </row>
    <row r="7" spans="1:42" ht="15.6" customHeight="1">
      <c r="A7" s="1397"/>
      <c r="B7" s="1397"/>
      <c r="E7" s="1398"/>
      <c r="F7" s="537" t="s">
        <v>618</v>
      </c>
      <c r="G7" s="454"/>
      <c r="H7" s="454"/>
      <c r="I7" s="454"/>
      <c r="J7" s="454"/>
      <c r="K7" s="454"/>
      <c r="L7" s="454"/>
      <c r="M7" s="454"/>
      <c r="N7" s="560"/>
      <c r="O7" s="560"/>
      <c r="P7" s="560"/>
      <c r="R7" s="560"/>
      <c r="S7" s="560"/>
      <c r="Z7" s="713">
        <v>318703966.77420712</v>
      </c>
      <c r="AA7" s="1420">
        <v>310915579.12752497</v>
      </c>
      <c r="AB7" s="1420">
        <v>309512224.47841042</v>
      </c>
      <c r="AC7" s="1420">
        <v>315073213.7310496</v>
      </c>
      <c r="AD7" s="1420">
        <v>323594304.17490095</v>
      </c>
      <c r="AE7" s="1420">
        <v>337594068.52250063</v>
      </c>
      <c r="AF7" s="1420">
        <v>361183671.455809</v>
      </c>
      <c r="AG7" s="1420">
        <v>387772991.09163153</v>
      </c>
      <c r="AH7" s="1420">
        <v>416669737.62574506</v>
      </c>
      <c r="AI7" s="1420">
        <v>449848177.96077937</v>
      </c>
      <c r="AJ7" s="1420">
        <v>481860076.14683151</v>
      </c>
      <c r="AK7" s="1420">
        <v>509437243.40342093</v>
      </c>
      <c r="AL7" s="1420">
        <v>597494327.86320138</v>
      </c>
      <c r="AM7" s="1420">
        <v>770814342.72795868</v>
      </c>
      <c r="AN7" s="1420">
        <v>944218025.10451508</v>
      </c>
      <c r="AO7" s="1420">
        <v>965236281.75896227</v>
      </c>
      <c r="AP7" s="1421">
        <v>791865209.91212392</v>
      </c>
    </row>
    <row r="8" spans="1:42" ht="15.6" customHeight="1">
      <c r="A8" s="1397"/>
      <c r="B8" s="1397"/>
      <c r="E8" s="1398"/>
      <c r="F8" s="537" t="s">
        <v>620</v>
      </c>
      <c r="G8" s="454"/>
      <c r="H8" s="454"/>
      <c r="I8" s="454"/>
      <c r="J8" s="454"/>
      <c r="K8" s="454"/>
      <c r="L8" s="454"/>
      <c r="M8" s="454"/>
      <c r="N8" s="560"/>
      <c r="O8" s="560"/>
      <c r="P8" s="560"/>
      <c r="R8" s="560"/>
      <c r="S8" s="560"/>
      <c r="Z8" s="713">
        <v>110086922.77789855</v>
      </c>
      <c r="AA8" s="1420">
        <v>126784665.52567588</v>
      </c>
      <c r="AB8" s="1420">
        <v>144493887.76079485</v>
      </c>
      <c r="AC8" s="1420">
        <v>143056097.07902089</v>
      </c>
      <c r="AD8" s="1420">
        <v>145547499.47968253</v>
      </c>
      <c r="AE8" s="1420">
        <v>155542879.20192015</v>
      </c>
      <c r="AF8" s="1420">
        <v>167066987.55530486</v>
      </c>
      <c r="AG8" s="1420">
        <v>173551984.99069771</v>
      </c>
      <c r="AH8" s="1420">
        <v>177778560.64090008</v>
      </c>
      <c r="AI8" s="1420">
        <v>183743092.68827495</v>
      </c>
      <c r="AJ8" s="1420">
        <v>189149226.20404261</v>
      </c>
      <c r="AK8" s="1420">
        <v>186512948.51574475</v>
      </c>
      <c r="AL8" s="1420">
        <v>238743579.25596833</v>
      </c>
      <c r="AM8" s="1420">
        <v>320128762.34974456</v>
      </c>
      <c r="AN8" s="1420">
        <v>336668614.24978858</v>
      </c>
      <c r="AO8" s="1420">
        <v>335518505.40744704</v>
      </c>
      <c r="AP8" s="1421">
        <v>329030742.23185849</v>
      </c>
    </row>
    <row r="9" spans="1:42" ht="15.6" customHeight="1">
      <c r="A9" s="1397"/>
      <c r="B9" s="1397"/>
      <c r="E9" s="1398"/>
      <c r="F9" s="537" t="s">
        <v>622</v>
      </c>
      <c r="G9" s="454"/>
      <c r="H9" s="454"/>
      <c r="I9" s="454"/>
      <c r="J9" s="454"/>
      <c r="K9" s="454"/>
      <c r="L9" s="454"/>
      <c r="M9" s="454"/>
      <c r="N9" s="560"/>
      <c r="O9" s="560"/>
      <c r="P9" s="560"/>
      <c r="R9" s="560"/>
      <c r="S9" s="560"/>
      <c r="Z9" s="713">
        <v>327055159.48016685</v>
      </c>
      <c r="AA9" s="1420">
        <v>250624388.3669982</v>
      </c>
      <c r="AB9" s="1420">
        <v>220067234.631257</v>
      </c>
      <c r="AC9" s="1420">
        <v>240871309.61160448</v>
      </c>
      <c r="AD9" s="1420">
        <v>262072011.04015553</v>
      </c>
      <c r="AE9" s="1420">
        <v>288812844.68464196</v>
      </c>
      <c r="AF9" s="1420">
        <v>324930112.11355388</v>
      </c>
      <c r="AG9" s="1420">
        <v>358792910.82578421</v>
      </c>
      <c r="AH9" s="1420">
        <v>382179770.84896499</v>
      </c>
      <c r="AI9" s="1420">
        <v>401615074.45519429</v>
      </c>
      <c r="AJ9" s="1420">
        <v>425914114.29587638</v>
      </c>
      <c r="AK9" s="1420">
        <v>441780232.93494731</v>
      </c>
      <c r="AL9" s="1420">
        <v>521079063.05285585</v>
      </c>
      <c r="AM9" s="1420">
        <v>694428039.61806059</v>
      </c>
      <c r="AN9" s="1420">
        <v>807546724.5038389</v>
      </c>
      <c r="AO9" s="1420">
        <v>751726793.99210119</v>
      </c>
      <c r="AP9" s="1421">
        <v>603469860.0174185</v>
      </c>
    </row>
    <row r="10" spans="1:42" ht="15.6" customHeight="1">
      <c r="A10" s="1397"/>
      <c r="B10" s="1397"/>
      <c r="E10" s="1398"/>
      <c r="F10" s="537" t="s">
        <v>551</v>
      </c>
      <c r="G10" s="454"/>
      <c r="H10" s="454"/>
      <c r="I10" s="454"/>
      <c r="J10" s="454"/>
      <c r="K10" s="454"/>
      <c r="L10" s="454"/>
      <c r="M10" s="454"/>
      <c r="N10" s="560"/>
      <c r="O10" s="560"/>
      <c r="P10" s="560"/>
      <c r="R10" s="560"/>
      <c r="S10" s="560"/>
      <c r="Z10" s="713">
        <v>75861649.239779934</v>
      </c>
      <c r="AA10" s="1420">
        <v>76418841.74495028</v>
      </c>
      <c r="AB10" s="1420">
        <v>82250000</v>
      </c>
      <c r="AC10" s="1420">
        <v>81239433.191877112</v>
      </c>
      <c r="AD10" s="1420">
        <v>79955297.81550552</v>
      </c>
      <c r="AE10" s="1420">
        <v>75391379.665527567</v>
      </c>
      <c r="AF10" s="1420">
        <v>65795861.028225414</v>
      </c>
      <c r="AG10" s="1420">
        <v>65408440.671815567</v>
      </c>
      <c r="AH10" s="1420">
        <v>71234394.873829275</v>
      </c>
      <c r="AI10" s="1420">
        <v>70463832.920754671</v>
      </c>
      <c r="AJ10" s="1420">
        <v>70253865.388570786</v>
      </c>
      <c r="AK10" s="1420">
        <v>71984350.442529455</v>
      </c>
      <c r="AL10" s="1420">
        <v>97415814.46716401</v>
      </c>
      <c r="AM10" s="1420">
        <v>126176071.25114402</v>
      </c>
      <c r="AN10" s="1420">
        <v>133163060.17353384</v>
      </c>
      <c r="AO10" s="1420">
        <v>148862294.08590975</v>
      </c>
      <c r="AP10" s="1421">
        <v>155834398.57113212</v>
      </c>
    </row>
    <row r="11" spans="1:42" ht="15.6" customHeight="1">
      <c r="A11" s="1397"/>
      <c r="B11" s="1397"/>
      <c r="E11" s="1398"/>
      <c r="F11" s="1401" t="s">
        <v>38</v>
      </c>
      <c r="G11" s="454"/>
      <c r="H11" s="454"/>
      <c r="I11" s="454"/>
      <c r="J11" s="454"/>
      <c r="K11" s="454"/>
      <c r="L11" s="454"/>
      <c r="M11" s="454"/>
      <c r="N11" s="560"/>
      <c r="O11" s="755"/>
      <c r="P11" s="755"/>
      <c r="R11" s="755"/>
      <c r="S11" s="755"/>
      <c r="Z11" s="755">
        <v>1071076178.5391207</v>
      </c>
      <c r="AA11" s="755">
        <v>1004586769.661225</v>
      </c>
      <c r="AB11" s="755">
        <v>1001786055.7321503</v>
      </c>
      <c r="AC11" s="755">
        <v>1013833306.5665296</v>
      </c>
      <c r="AD11" s="755">
        <v>1038869115.137134</v>
      </c>
      <c r="AE11" s="755">
        <v>1087066739.7976856</v>
      </c>
      <c r="AF11" s="755">
        <v>1156091756.1096063</v>
      </c>
      <c r="AG11" s="755">
        <v>1224626987.2607408</v>
      </c>
      <c r="AH11" s="755">
        <v>1288761880.4657595</v>
      </c>
      <c r="AI11" s="755">
        <v>1351337057.0458684</v>
      </c>
      <c r="AJ11" s="755">
        <v>1417429212.6584358</v>
      </c>
      <c r="AK11" s="755">
        <v>1460524350.3576074</v>
      </c>
      <c r="AL11" s="755">
        <v>1766526544.480669</v>
      </c>
      <c r="AM11" s="755">
        <v>2326038003.7883229</v>
      </c>
      <c r="AN11" s="755">
        <v>2670696901.2648935</v>
      </c>
      <c r="AO11" s="755">
        <v>2597021782.1270432</v>
      </c>
      <c r="AP11" s="535">
        <v>2196426976.8038087</v>
      </c>
    </row>
    <row r="12" spans="1:42" ht="15.6" customHeight="1">
      <c r="A12" s="1397"/>
      <c r="B12" s="1397"/>
      <c r="E12" s="1398"/>
      <c r="F12" s="1401"/>
      <c r="G12" s="454"/>
      <c r="H12" s="454"/>
      <c r="I12" s="454"/>
      <c r="J12" s="454"/>
      <c r="K12" s="454"/>
      <c r="L12" s="454"/>
      <c r="M12" s="454"/>
      <c r="N12" s="560"/>
      <c r="O12" s="755"/>
      <c r="P12" s="755"/>
      <c r="R12" s="755"/>
      <c r="S12" s="755"/>
      <c r="Z12" s="755"/>
      <c r="AA12" s="755"/>
      <c r="AB12" s="755"/>
      <c r="AC12" s="755"/>
      <c r="AD12" s="755"/>
      <c r="AE12" s="755"/>
      <c r="AF12" s="755"/>
      <c r="AG12" s="755"/>
      <c r="AH12" s="755"/>
      <c r="AI12" s="755"/>
      <c r="AJ12" s="755"/>
      <c r="AK12" s="755"/>
      <c r="AL12" s="755"/>
      <c r="AM12" s="755"/>
      <c r="AN12" s="755"/>
      <c r="AO12" s="755"/>
      <c r="AP12" s="535"/>
    </row>
    <row r="13" spans="1:42" ht="15.6" customHeight="1">
      <c r="A13" s="1397"/>
      <c r="B13" s="1397"/>
      <c r="E13" s="1398"/>
      <c r="F13" s="1335" t="s">
        <v>631</v>
      </c>
      <c r="G13" s="454"/>
      <c r="H13" s="454"/>
      <c r="I13" s="454"/>
      <c r="J13" s="454"/>
      <c r="K13" s="454"/>
      <c r="L13" s="454"/>
      <c r="M13" s="454"/>
      <c r="N13" s="560"/>
      <c r="O13" s="755"/>
      <c r="P13" s="755"/>
      <c r="R13" s="755"/>
      <c r="S13" s="755"/>
      <c r="Z13" s="755"/>
      <c r="AA13" s="755"/>
      <c r="AB13" s="755"/>
      <c r="AC13" s="755"/>
      <c r="AD13" s="755"/>
      <c r="AE13" s="755"/>
      <c r="AF13" s="755"/>
      <c r="AG13" s="755"/>
      <c r="AH13" s="755"/>
      <c r="AI13" s="755"/>
      <c r="AJ13" s="755"/>
      <c r="AK13" s="755"/>
      <c r="AL13" s="755"/>
      <c r="AM13" s="755"/>
      <c r="AN13" s="755"/>
      <c r="AO13" s="755"/>
      <c r="AP13" s="535"/>
    </row>
    <row r="14" spans="1:42" ht="15.6" customHeight="1">
      <c r="A14" s="1397"/>
      <c r="B14" s="1397"/>
      <c r="E14" s="1398"/>
      <c r="F14" s="537" t="s">
        <v>632</v>
      </c>
      <c r="G14" s="454"/>
      <c r="H14" s="454"/>
      <c r="I14" s="454"/>
      <c r="J14" s="454"/>
      <c r="K14" s="454"/>
      <c r="L14" s="454"/>
      <c r="M14" s="454"/>
      <c r="N14" s="560"/>
      <c r="O14" s="560"/>
      <c r="P14" s="560"/>
      <c r="R14" s="560"/>
      <c r="S14" s="560"/>
      <c r="Z14" s="713">
        <v>0</v>
      </c>
      <c r="AA14" s="1420">
        <v>0</v>
      </c>
      <c r="AB14" s="1420">
        <v>0</v>
      </c>
      <c r="AC14" s="1420">
        <v>0</v>
      </c>
      <c r="AD14" s="1420">
        <v>0</v>
      </c>
      <c r="AE14" s="1420">
        <v>0</v>
      </c>
      <c r="AF14" s="1420">
        <v>0</v>
      </c>
      <c r="AG14" s="1420">
        <v>0</v>
      </c>
      <c r="AH14" s="1420">
        <v>0</v>
      </c>
      <c r="AI14" s="1420">
        <v>0</v>
      </c>
      <c r="AJ14" s="1420">
        <v>0</v>
      </c>
      <c r="AK14" s="1420">
        <v>0</v>
      </c>
      <c r="AL14" s="1420">
        <v>0</v>
      </c>
      <c r="AM14" s="1420">
        <v>0</v>
      </c>
      <c r="AN14" s="1420">
        <v>0</v>
      </c>
      <c r="AO14" s="1420">
        <v>0</v>
      </c>
      <c r="AP14" s="1421">
        <v>0</v>
      </c>
    </row>
    <row r="15" spans="1:42" ht="15.6" customHeight="1">
      <c r="A15" s="1397"/>
      <c r="B15" s="1397"/>
      <c r="E15" s="1398"/>
      <c r="F15" s="537" t="s">
        <v>632</v>
      </c>
      <c r="G15" s="454"/>
      <c r="H15" s="454"/>
      <c r="I15" s="454"/>
      <c r="J15" s="454"/>
      <c r="K15" s="454"/>
      <c r="L15" s="454"/>
      <c r="M15" s="454"/>
      <c r="N15" s="560"/>
      <c r="O15" s="560"/>
      <c r="P15" s="560"/>
      <c r="R15" s="560"/>
      <c r="S15" s="560"/>
      <c r="Z15" s="713">
        <v>0</v>
      </c>
      <c r="AA15" s="1420">
        <v>0</v>
      </c>
      <c r="AB15" s="1420">
        <v>0</v>
      </c>
      <c r="AC15" s="1420">
        <v>0</v>
      </c>
      <c r="AD15" s="1420">
        <v>0</v>
      </c>
      <c r="AE15" s="1420">
        <v>0</v>
      </c>
      <c r="AF15" s="1420">
        <v>0</v>
      </c>
      <c r="AG15" s="1420">
        <v>0</v>
      </c>
      <c r="AH15" s="1420">
        <v>0</v>
      </c>
      <c r="AI15" s="1420">
        <v>0</v>
      </c>
      <c r="AJ15" s="1420">
        <v>0</v>
      </c>
      <c r="AK15" s="1420">
        <v>0</v>
      </c>
      <c r="AL15" s="1420">
        <v>0</v>
      </c>
      <c r="AM15" s="1420">
        <v>0</v>
      </c>
      <c r="AN15" s="1420">
        <v>0</v>
      </c>
      <c r="AO15" s="1420">
        <v>0</v>
      </c>
      <c r="AP15" s="1421">
        <v>0</v>
      </c>
    </row>
    <row r="16" spans="1:42" ht="15.6" customHeight="1">
      <c r="A16" s="1397"/>
      <c r="B16" s="1397"/>
      <c r="E16" s="1398"/>
      <c r="F16" s="537" t="s">
        <v>632</v>
      </c>
      <c r="G16" s="454"/>
      <c r="H16" s="454"/>
      <c r="I16" s="454"/>
      <c r="J16" s="454"/>
      <c r="K16" s="454"/>
      <c r="L16" s="454"/>
      <c r="M16" s="454"/>
      <c r="N16" s="560"/>
      <c r="O16" s="560"/>
      <c r="P16" s="560"/>
      <c r="R16" s="560"/>
      <c r="S16" s="560"/>
      <c r="Z16" s="713">
        <v>0</v>
      </c>
      <c r="AA16" s="1420">
        <v>0</v>
      </c>
      <c r="AB16" s="1420">
        <v>0</v>
      </c>
      <c r="AC16" s="1420">
        <v>0</v>
      </c>
      <c r="AD16" s="1420">
        <v>0</v>
      </c>
      <c r="AE16" s="1420">
        <v>0</v>
      </c>
      <c r="AF16" s="1420">
        <v>0</v>
      </c>
      <c r="AG16" s="1420">
        <v>0</v>
      </c>
      <c r="AH16" s="1420">
        <v>0</v>
      </c>
      <c r="AI16" s="1420">
        <v>0</v>
      </c>
      <c r="AJ16" s="1420">
        <v>0</v>
      </c>
      <c r="AK16" s="1420">
        <v>0</v>
      </c>
      <c r="AL16" s="1420">
        <v>0</v>
      </c>
      <c r="AM16" s="1420">
        <v>0</v>
      </c>
      <c r="AN16" s="1420">
        <v>0</v>
      </c>
      <c r="AO16" s="1420">
        <v>0</v>
      </c>
      <c r="AP16" s="1421">
        <v>0</v>
      </c>
    </row>
    <row r="17" spans="1:42" ht="15.6" customHeight="1">
      <c r="A17" s="1397"/>
      <c r="B17" s="1397"/>
      <c r="E17" s="1398"/>
      <c r="F17" s="537" t="s">
        <v>632</v>
      </c>
      <c r="G17" s="454"/>
      <c r="H17" s="454"/>
      <c r="I17" s="454"/>
      <c r="J17" s="454"/>
      <c r="K17" s="454"/>
      <c r="L17" s="454"/>
      <c r="M17" s="454"/>
      <c r="N17" s="560"/>
      <c r="O17" s="560"/>
      <c r="P17" s="560"/>
      <c r="R17" s="560"/>
      <c r="S17" s="560"/>
      <c r="Z17" s="713">
        <v>0</v>
      </c>
      <c r="AA17" s="1420">
        <v>0</v>
      </c>
      <c r="AB17" s="1420">
        <v>0</v>
      </c>
      <c r="AC17" s="1420">
        <v>0</v>
      </c>
      <c r="AD17" s="1420">
        <v>0</v>
      </c>
      <c r="AE17" s="1420">
        <v>0</v>
      </c>
      <c r="AF17" s="1420">
        <v>0</v>
      </c>
      <c r="AG17" s="1420">
        <v>0</v>
      </c>
      <c r="AH17" s="1420">
        <v>0</v>
      </c>
      <c r="AI17" s="1420">
        <v>0</v>
      </c>
      <c r="AJ17" s="1420">
        <v>0</v>
      </c>
      <c r="AK17" s="1420">
        <v>0</v>
      </c>
      <c r="AL17" s="1420">
        <v>0</v>
      </c>
      <c r="AM17" s="1420">
        <v>0</v>
      </c>
      <c r="AN17" s="1420">
        <v>0</v>
      </c>
      <c r="AO17" s="1420">
        <v>0</v>
      </c>
      <c r="AP17" s="1421">
        <v>0</v>
      </c>
    </row>
    <row r="18" spans="1:42" ht="15.6" customHeight="1">
      <c r="A18" s="1397"/>
      <c r="B18" s="1397"/>
      <c r="E18" s="1398"/>
      <c r="F18" s="537" t="s">
        <v>632</v>
      </c>
      <c r="G18" s="454"/>
      <c r="H18" s="454"/>
      <c r="I18" s="454"/>
      <c r="J18" s="454"/>
      <c r="K18" s="454"/>
      <c r="L18" s="454"/>
      <c r="M18" s="454"/>
      <c r="N18" s="560"/>
      <c r="O18" s="560"/>
      <c r="P18" s="560"/>
      <c r="R18" s="560"/>
      <c r="S18" s="560"/>
      <c r="Z18" s="713">
        <v>0</v>
      </c>
      <c r="AA18" s="1420">
        <v>0</v>
      </c>
      <c r="AB18" s="1420">
        <v>0</v>
      </c>
      <c r="AC18" s="1420">
        <v>0</v>
      </c>
      <c r="AD18" s="1420">
        <v>0</v>
      </c>
      <c r="AE18" s="1420">
        <v>0</v>
      </c>
      <c r="AF18" s="1420">
        <v>0</v>
      </c>
      <c r="AG18" s="1420">
        <v>0</v>
      </c>
      <c r="AH18" s="1420">
        <v>0</v>
      </c>
      <c r="AI18" s="1420">
        <v>0</v>
      </c>
      <c r="AJ18" s="1420">
        <v>0</v>
      </c>
      <c r="AK18" s="1420">
        <v>0</v>
      </c>
      <c r="AL18" s="1420">
        <v>0</v>
      </c>
      <c r="AM18" s="1420">
        <v>0</v>
      </c>
      <c r="AN18" s="1420">
        <v>0</v>
      </c>
      <c r="AO18" s="1420">
        <v>0</v>
      </c>
      <c r="AP18" s="1421">
        <v>0</v>
      </c>
    </row>
    <row r="19" spans="1:42" ht="15.6" customHeight="1">
      <c r="A19" s="1397"/>
      <c r="B19" s="1397"/>
      <c r="E19" s="1398"/>
      <c r="F19" s="537" t="s">
        <v>632</v>
      </c>
      <c r="G19" s="454"/>
      <c r="H19" s="454"/>
      <c r="I19" s="454"/>
      <c r="J19" s="454"/>
      <c r="K19" s="454"/>
      <c r="L19" s="454"/>
      <c r="M19" s="454"/>
      <c r="N19" s="560"/>
      <c r="O19" s="560"/>
      <c r="P19" s="560"/>
      <c r="R19" s="560"/>
      <c r="S19" s="560"/>
      <c r="Z19" s="713">
        <v>0</v>
      </c>
      <c r="AA19" s="1420">
        <v>0</v>
      </c>
      <c r="AB19" s="1420">
        <v>0</v>
      </c>
      <c r="AC19" s="1420">
        <v>0</v>
      </c>
      <c r="AD19" s="1420">
        <v>0</v>
      </c>
      <c r="AE19" s="1420">
        <v>0</v>
      </c>
      <c r="AF19" s="1420">
        <v>0</v>
      </c>
      <c r="AG19" s="1420">
        <v>0</v>
      </c>
      <c r="AH19" s="1420">
        <v>0</v>
      </c>
      <c r="AI19" s="1420">
        <v>0</v>
      </c>
      <c r="AJ19" s="1420">
        <v>0</v>
      </c>
      <c r="AK19" s="1420">
        <v>0</v>
      </c>
      <c r="AL19" s="1420">
        <v>0</v>
      </c>
      <c r="AM19" s="1420">
        <v>0</v>
      </c>
      <c r="AN19" s="1420">
        <v>0</v>
      </c>
      <c r="AO19" s="1420">
        <v>0</v>
      </c>
      <c r="AP19" s="1421">
        <v>0</v>
      </c>
    </row>
    <row r="20" spans="1:42" ht="15.6" customHeight="1">
      <c r="A20" s="1397"/>
      <c r="B20" s="1397"/>
      <c r="E20" s="1398"/>
      <c r="F20" s="537" t="s">
        <v>632</v>
      </c>
      <c r="G20" s="454"/>
      <c r="H20" s="454"/>
      <c r="I20" s="454"/>
      <c r="J20" s="454"/>
      <c r="K20" s="454"/>
      <c r="L20" s="454"/>
      <c r="M20" s="454"/>
      <c r="N20" s="560"/>
      <c r="O20" s="560"/>
      <c r="P20" s="560"/>
      <c r="R20" s="1403"/>
      <c r="S20" s="1403"/>
      <c r="Z20" s="1422">
        <v>0</v>
      </c>
      <c r="AA20" s="1423">
        <v>0</v>
      </c>
      <c r="AB20" s="1423">
        <v>0</v>
      </c>
      <c r="AC20" s="1423">
        <v>0</v>
      </c>
      <c r="AD20" s="1423">
        <v>0</v>
      </c>
      <c r="AE20" s="1423">
        <v>0</v>
      </c>
      <c r="AF20" s="1423">
        <v>0</v>
      </c>
      <c r="AG20" s="1423">
        <v>0</v>
      </c>
      <c r="AH20" s="1423">
        <v>0</v>
      </c>
      <c r="AI20" s="1423">
        <v>0</v>
      </c>
      <c r="AJ20" s="1423">
        <v>0</v>
      </c>
      <c r="AK20" s="1423">
        <v>0</v>
      </c>
      <c r="AL20" s="1423">
        <v>0</v>
      </c>
      <c r="AM20" s="1423">
        <v>0</v>
      </c>
      <c r="AN20" s="1423">
        <v>0</v>
      </c>
      <c r="AO20" s="1423">
        <v>0</v>
      </c>
      <c r="AP20" s="1424">
        <v>0</v>
      </c>
    </row>
    <row r="21" spans="1:42" ht="15.6" customHeight="1">
      <c r="A21" s="1397"/>
      <c r="B21" s="1397"/>
      <c r="E21" s="1398"/>
      <c r="F21" s="1401" t="s">
        <v>38</v>
      </c>
      <c r="G21" s="454"/>
      <c r="H21" s="454"/>
      <c r="I21" s="454"/>
      <c r="J21" s="454"/>
      <c r="K21" s="454"/>
      <c r="L21" s="454"/>
      <c r="M21" s="454"/>
      <c r="N21" s="560"/>
      <c r="O21" s="560"/>
      <c r="P21" s="560"/>
      <c r="R21" s="755"/>
      <c r="S21" s="755"/>
      <c r="Z21" s="755">
        <v>0</v>
      </c>
      <c r="AA21" s="755">
        <v>0</v>
      </c>
      <c r="AB21" s="755">
        <v>0</v>
      </c>
      <c r="AC21" s="755">
        <v>0</v>
      </c>
      <c r="AD21" s="755">
        <v>0</v>
      </c>
      <c r="AE21" s="755">
        <v>0</v>
      </c>
      <c r="AF21" s="755">
        <v>0</v>
      </c>
      <c r="AG21" s="755">
        <v>0</v>
      </c>
      <c r="AH21" s="755">
        <v>0</v>
      </c>
      <c r="AI21" s="755">
        <v>0</v>
      </c>
      <c r="AJ21" s="755">
        <v>0</v>
      </c>
      <c r="AK21" s="755">
        <v>0</v>
      </c>
      <c r="AL21" s="755">
        <v>0</v>
      </c>
      <c r="AM21" s="755">
        <v>0</v>
      </c>
      <c r="AN21" s="755">
        <v>0</v>
      </c>
      <c r="AO21" s="755">
        <v>0</v>
      </c>
      <c r="AP21" s="755">
        <v>0</v>
      </c>
    </row>
    <row r="22" spans="1:42" ht="15.6" customHeight="1">
      <c r="A22" s="1397"/>
      <c r="B22" s="1397"/>
      <c r="E22" s="1398"/>
      <c r="F22" s="1401"/>
      <c r="G22" s="454"/>
      <c r="H22" s="454"/>
      <c r="I22" s="454"/>
      <c r="J22" s="454"/>
      <c r="K22" s="454"/>
      <c r="L22" s="454"/>
      <c r="M22" s="454"/>
      <c r="N22" s="560"/>
      <c r="O22" s="560"/>
      <c r="P22" s="560"/>
      <c r="R22" s="755"/>
      <c r="S22" s="755"/>
      <c r="Z22" s="755"/>
      <c r="AA22" s="755"/>
      <c r="AB22" s="755"/>
      <c r="AC22" s="755"/>
      <c r="AD22" s="755"/>
      <c r="AE22" s="755"/>
      <c r="AF22" s="755"/>
      <c r="AG22" s="755"/>
      <c r="AH22" s="755"/>
      <c r="AI22" s="755"/>
      <c r="AJ22" s="755"/>
      <c r="AK22" s="755"/>
      <c r="AL22" s="755"/>
      <c r="AM22" s="755"/>
      <c r="AN22" s="755"/>
      <c r="AO22" s="755"/>
      <c r="AP22" s="755"/>
    </row>
    <row r="23" spans="1:42" ht="15.6" customHeight="1">
      <c r="A23" s="1397"/>
      <c r="B23" s="1397"/>
      <c r="E23" s="1398"/>
      <c r="F23" s="1335" t="s">
        <v>643</v>
      </c>
      <c r="G23" s="454"/>
      <c r="H23" s="454"/>
      <c r="I23" s="454"/>
      <c r="J23" s="454"/>
      <c r="K23" s="454"/>
      <c r="L23" s="454"/>
      <c r="M23" s="454"/>
      <c r="N23" s="560"/>
      <c r="O23" s="755"/>
      <c r="P23" s="519"/>
      <c r="R23" s="519"/>
      <c r="S23" s="519"/>
      <c r="Z23" s="519">
        <v>1071076178.5391207</v>
      </c>
      <c r="AA23" s="519">
        <v>1004586769.661225</v>
      </c>
      <c r="AB23" s="519">
        <v>1001786055.7321503</v>
      </c>
      <c r="AC23" s="519">
        <v>1013833306.5665296</v>
      </c>
      <c r="AD23" s="519">
        <v>1038869115.137134</v>
      </c>
      <c r="AE23" s="519">
        <v>1087066739.7976856</v>
      </c>
      <c r="AF23" s="519">
        <v>1156091756.1096063</v>
      </c>
      <c r="AG23" s="519">
        <v>1224626987.2607408</v>
      </c>
      <c r="AH23" s="519">
        <v>1288761880.4657595</v>
      </c>
      <c r="AI23" s="519">
        <v>1351337057.0458684</v>
      </c>
      <c r="AJ23" s="519">
        <v>1417429212.6584358</v>
      </c>
      <c r="AK23" s="519">
        <v>1460524350.3576074</v>
      </c>
      <c r="AL23" s="519">
        <v>1766526544.480669</v>
      </c>
      <c r="AM23" s="519">
        <v>2326038003.7883229</v>
      </c>
      <c r="AN23" s="519">
        <v>2670696901.2648935</v>
      </c>
      <c r="AO23" s="519">
        <v>2597021782.1270432</v>
      </c>
      <c r="AP23" s="519">
        <v>2196426976.8038087</v>
      </c>
    </row>
    <row r="24" spans="1:42" s="543" customFormat="1" ht="15.6" customHeight="1">
      <c r="A24" s="1398"/>
      <c r="B24" s="1398"/>
      <c r="C24" s="28"/>
      <c r="D24" s="28"/>
      <c r="E24" s="1398"/>
      <c r="F24" s="1401"/>
      <c r="G24" s="755"/>
      <c r="H24" s="755"/>
      <c r="I24" s="755"/>
      <c r="J24" s="755"/>
      <c r="K24" s="755"/>
      <c r="L24" s="755"/>
      <c r="M24" s="755"/>
      <c r="N24" s="755"/>
      <c r="O24" s="755"/>
      <c r="P24" s="755"/>
      <c r="Q24" s="122"/>
      <c r="R24" s="755"/>
      <c r="S24" s="755"/>
      <c r="T24" s="122"/>
      <c r="U24" s="122"/>
      <c r="V24" s="122"/>
      <c r="W24" s="122"/>
      <c r="X24" s="122"/>
      <c r="Y24" s="122"/>
      <c r="Z24" s="755"/>
      <c r="AA24" s="755"/>
      <c r="AB24" s="755"/>
      <c r="AC24" s="755"/>
      <c r="AD24" s="755"/>
      <c r="AE24" s="755"/>
      <c r="AF24" s="755"/>
      <c r="AG24" s="755"/>
      <c r="AH24" s="755"/>
      <c r="AI24" s="755"/>
      <c r="AJ24" s="755"/>
      <c r="AK24" s="755"/>
      <c r="AL24" s="755"/>
      <c r="AM24" s="755"/>
      <c r="AN24" s="755"/>
      <c r="AO24" s="755"/>
      <c r="AP24" s="755"/>
    </row>
    <row r="25" spans="1:42" s="543" customFormat="1" ht="15.6" customHeight="1">
      <c r="A25" s="1398"/>
      <c r="B25" s="1398"/>
      <c r="C25" s="19"/>
      <c r="D25" s="19"/>
      <c r="E25" s="1398"/>
      <c r="F25" s="1335" t="s">
        <v>648</v>
      </c>
      <c r="G25" s="488"/>
      <c r="H25" s="488"/>
      <c r="I25" s="488"/>
      <c r="J25" s="488"/>
      <c r="K25" s="488"/>
      <c r="L25" s="488"/>
      <c r="M25" s="488"/>
      <c r="N25" s="755"/>
      <c r="O25" s="755"/>
      <c r="P25" s="755"/>
      <c r="Q25" s="122"/>
      <c r="R25" s="755"/>
      <c r="S25" s="755"/>
      <c r="T25" s="122"/>
      <c r="U25" s="122"/>
      <c r="V25" s="122"/>
      <c r="W25" s="122"/>
      <c r="X25" s="122"/>
      <c r="Y25" s="122"/>
      <c r="Z25" s="1425">
        <v>270978382.72087955</v>
      </c>
      <c r="AA25" s="1426">
        <v>287183025.50190425</v>
      </c>
      <c r="AB25" s="1426">
        <v>307448293.27089763</v>
      </c>
      <c r="AC25" s="1426">
        <v>304819217.00539547</v>
      </c>
      <c r="AD25" s="1426">
        <v>319057952.1440506</v>
      </c>
      <c r="AE25" s="1426">
        <v>323157156.31793344</v>
      </c>
      <c r="AF25" s="1426">
        <v>322102944.8966704</v>
      </c>
      <c r="AG25" s="1426">
        <v>327294252.06887817</v>
      </c>
      <c r="AH25" s="1426">
        <v>329103630.01485372</v>
      </c>
      <c r="AI25" s="1426">
        <v>334280601.89670104</v>
      </c>
      <c r="AJ25" s="1426">
        <v>340586350.90327364</v>
      </c>
      <c r="AK25" s="1426">
        <v>338207744.89706886</v>
      </c>
      <c r="AL25" s="1426">
        <v>402412567.93444788</v>
      </c>
      <c r="AM25" s="1426">
        <v>531323689.04647183</v>
      </c>
      <c r="AN25" s="1426">
        <v>569245776.62225497</v>
      </c>
      <c r="AO25" s="1426">
        <v>507480650.26935422</v>
      </c>
      <c r="AP25" s="1426">
        <v>461286188.59650111</v>
      </c>
    </row>
    <row r="26" spans="1:42" ht="15.6" customHeight="1">
      <c r="A26" s="1397"/>
      <c r="B26" s="1397"/>
      <c r="E26" s="1398"/>
      <c r="F26" s="1335"/>
      <c r="G26" s="454"/>
      <c r="H26" s="454"/>
      <c r="I26" s="454"/>
      <c r="J26" s="454"/>
      <c r="K26" s="454"/>
      <c r="L26" s="454"/>
      <c r="M26" s="454"/>
      <c r="N26" s="560"/>
      <c r="O26" s="755"/>
      <c r="P26" s="755"/>
      <c r="R26" s="755"/>
      <c r="S26" s="755"/>
      <c r="Z26" s="755"/>
      <c r="AA26" s="755"/>
      <c r="AB26" s="755"/>
      <c r="AC26" s="755"/>
      <c r="AD26" s="755"/>
      <c r="AE26" s="755"/>
      <c r="AF26" s="755"/>
      <c r="AG26" s="755"/>
      <c r="AH26" s="755"/>
      <c r="AI26" s="755"/>
      <c r="AJ26" s="755"/>
      <c r="AK26" s="755"/>
      <c r="AL26" s="755"/>
      <c r="AM26" s="755"/>
      <c r="AN26" s="755"/>
      <c r="AO26" s="755"/>
      <c r="AP26" s="755"/>
    </row>
    <row r="27" spans="1:42" ht="15.6" customHeight="1">
      <c r="A27" s="1397"/>
      <c r="B27" s="1397"/>
      <c r="E27" s="1398"/>
      <c r="F27" s="1335" t="s">
        <v>649</v>
      </c>
      <c r="G27" s="454"/>
      <c r="H27" s="454"/>
      <c r="I27" s="454"/>
      <c r="J27" s="454"/>
      <c r="K27" s="454"/>
      <c r="L27" s="454"/>
      <c r="M27" s="454"/>
      <c r="N27" s="560"/>
      <c r="O27" s="755"/>
      <c r="P27" s="755"/>
      <c r="R27" s="755"/>
      <c r="S27" s="755"/>
      <c r="Z27" s="755"/>
      <c r="AA27" s="755"/>
      <c r="AB27" s="755"/>
      <c r="AC27" s="755"/>
      <c r="AD27" s="755"/>
      <c r="AE27" s="755"/>
      <c r="AF27" s="755"/>
      <c r="AG27" s="755"/>
      <c r="AH27" s="755"/>
      <c r="AI27" s="755"/>
      <c r="AJ27" s="755"/>
      <c r="AK27" s="755"/>
      <c r="AL27" s="755"/>
      <c r="AM27" s="755"/>
      <c r="AN27" s="755"/>
      <c r="AO27" s="755"/>
      <c r="AP27" s="755"/>
    </row>
    <row r="28" spans="1:42" ht="15.6" customHeight="1">
      <c r="A28" s="1397"/>
      <c r="B28" s="1397"/>
      <c r="E28" s="1398"/>
      <c r="F28" s="537" t="s">
        <v>632</v>
      </c>
      <c r="G28" s="454"/>
      <c r="H28" s="454"/>
      <c r="I28" s="454"/>
      <c r="J28" s="454"/>
      <c r="K28" s="454"/>
      <c r="L28" s="454"/>
      <c r="M28" s="454"/>
      <c r="N28" s="560"/>
      <c r="O28" s="755"/>
      <c r="P28" s="560"/>
      <c r="R28" s="560"/>
      <c r="S28" s="560"/>
      <c r="Z28" s="713">
        <v>0</v>
      </c>
      <c r="AA28" s="1420">
        <v>0</v>
      </c>
      <c r="AB28" s="1420">
        <v>0</v>
      </c>
      <c r="AC28" s="1420">
        <v>0</v>
      </c>
      <c r="AD28" s="1420">
        <v>0</v>
      </c>
      <c r="AE28" s="1420">
        <v>0</v>
      </c>
      <c r="AF28" s="1420">
        <v>0</v>
      </c>
      <c r="AG28" s="1420">
        <v>0</v>
      </c>
      <c r="AH28" s="1420">
        <v>0</v>
      </c>
      <c r="AI28" s="1420">
        <v>0</v>
      </c>
      <c r="AJ28" s="1420">
        <v>0</v>
      </c>
      <c r="AK28" s="1420">
        <v>0</v>
      </c>
      <c r="AL28" s="1420">
        <v>0</v>
      </c>
      <c r="AM28" s="1420">
        <v>0</v>
      </c>
      <c r="AN28" s="1420">
        <v>0</v>
      </c>
      <c r="AO28" s="1420">
        <v>0</v>
      </c>
      <c r="AP28" s="1420">
        <v>0</v>
      </c>
    </row>
    <row r="29" spans="1:42" ht="15.6" customHeight="1">
      <c r="A29" s="1397"/>
      <c r="B29" s="1397"/>
      <c r="E29" s="1398"/>
      <c r="F29" s="537" t="s">
        <v>632</v>
      </c>
      <c r="G29" s="454"/>
      <c r="H29" s="454"/>
      <c r="I29" s="454"/>
      <c r="J29" s="454"/>
      <c r="K29" s="454"/>
      <c r="L29" s="454"/>
      <c r="M29" s="454"/>
      <c r="N29" s="560"/>
      <c r="O29" s="755"/>
      <c r="P29" s="560"/>
      <c r="R29" s="560"/>
      <c r="S29" s="560"/>
      <c r="Z29" s="713">
        <v>0</v>
      </c>
      <c r="AA29" s="1420">
        <v>0</v>
      </c>
      <c r="AB29" s="1420">
        <v>0</v>
      </c>
      <c r="AC29" s="1420">
        <v>0</v>
      </c>
      <c r="AD29" s="1420">
        <v>0</v>
      </c>
      <c r="AE29" s="1420">
        <v>0</v>
      </c>
      <c r="AF29" s="1420">
        <v>0</v>
      </c>
      <c r="AG29" s="1420">
        <v>0</v>
      </c>
      <c r="AH29" s="1420">
        <v>0</v>
      </c>
      <c r="AI29" s="1420">
        <v>0</v>
      </c>
      <c r="AJ29" s="1420">
        <v>0</v>
      </c>
      <c r="AK29" s="1420">
        <v>0</v>
      </c>
      <c r="AL29" s="1420">
        <v>0</v>
      </c>
      <c r="AM29" s="1420">
        <v>0</v>
      </c>
      <c r="AN29" s="1420">
        <v>0</v>
      </c>
      <c r="AO29" s="1420">
        <v>0</v>
      </c>
      <c r="AP29" s="1420">
        <v>0</v>
      </c>
    </row>
    <row r="30" spans="1:42" ht="15.6" customHeight="1">
      <c r="A30" s="1397"/>
      <c r="B30" s="1397"/>
      <c r="E30" s="1398"/>
      <c r="F30" s="537" t="s">
        <v>632</v>
      </c>
      <c r="G30" s="454"/>
      <c r="H30" s="454"/>
      <c r="I30" s="454"/>
      <c r="J30" s="454"/>
      <c r="K30" s="454"/>
      <c r="L30" s="454"/>
      <c r="M30" s="454"/>
      <c r="N30" s="560"/>
      <c r="O30" s="755"/>
      <c r="P30" s="560"/>
      <c r="R30" s="560"/>
      <c r="S30" s="560"/>
      <c r="Z30" s="713">
        <v>0</v>
      </c>
      <c r="AA30" s="1420">
        <v>0</v>
      </c>
      <c r="AB30" s="1420">
        <v>0</v>
      </c>
      <c r="AC30" s="1420">
        <v>0</v>
      </c>
      <c r="AD30" s="1420">
        <v>0</v>
      </c>
      <c r="AE30" s="1420">
        <v>0</v>
      </c>
      <c r="AF30" s="1420">
        <v>0</v>
      </c>
      <c r="AG30" s="1420">
        <v>0</v>
      </c>
      <c r="AH30" s="1420">
        <v>0</v>
      </c>
      <c r="AI30" s="1420">
        <v>0</v>
      </c>
      <c r="AJ30" s="1420">
        <v>0</v>
      </c>
      <c r="AK30" s="1420">
        <v>0</v>
      </c>
      <c r="AL30" s="1420">
        <v>0</v>
      </c>
      <c r="AM30" s="1420">
        <v>0</v>
      </c>
      <c r="AN30" s="1420">
        <v>0</v>
      </c>
      <c r="AO30" s="1420">
        <v>0</v>
      </c>
      <c r="AP30" s="1420">
        <v>0</v>
      </c>
    </row>
    <row r="31" spans="1:42" ht="15.6" customHeight="1">
      <c r="A31" s="1397"/>
      <c r="B31" s="1397"/>
      <c r="E31" s="1398"/>
      <c r="F31" s="537" t="s">
        <v>632</v>
      </c>
      <c r="G31" s="454"/>
      <c r="H31" s="454"/>
      <c r="I31" s="454"/>
      <c r="J31" s="454"/>
      <c r="K31" s="454"/>
      <c r="L31" s="454"/>
      <c r="M31" s="454"/>
      <c r="N31" s="560"/>
      <c r="O31" s="755"/>
      <c r="P31" s="560"/>
      <c r="R31" s="560"/>
      <c r="S31" s="560"/>
      <c r="Z31" s="713">
        <v>0</v>
      </c>
      <c r="AA31" s="1420">
        <v>0</v>
      </c>
      <c r="AB31" s="1420">
        <v>0</v>
      </c>
      <c r="AC31" s="1420">
        <v>0</v>
      </c>
      <c r="AD31" s="1420">
        <v>0</v>
      </c>
      <c r="AE31" s="1420">
        <v>0</v>
      </c>
      <c r="AF31" s="1420">
        <v>0</v>
      </c>
      <c r="AG31" s="1420">
        <v>0</v>
      </c>
      <c r="AH31" s="1420">
        <v>0</v>
      </c>
      <c r="AI31" s="1420">
        <v>0</v>
      </c>
      <c r="AJ31" s="1420">
        <v>0</v>
      </c>
      <c r="AK31" s="1420">
        <v>0</v>
      </c>
      <c r="AL31" s="1420">
        <v>0</v>
      </c>
      <c r="AM31" s="1420">
        <v>0</v>
      </c>
      <c r="AN31" s="1420">
        <v>0</v>
      </c>
      <c r="AO31" s="1420">
        <v>0</v>
      </c>
      <c r="AP31" s="1420">
        <v>0</v>
      </c>
    </row>
    <row r="32" spans="1:42" ht="15.6" customHeight="1">
      <c r="A32" s="1397"/>
      <c r="B32" s="1397"/>
      <c r="E32" s="1398"/>
      <c r="F32" s="537" t="s">
        <v>632</v>
      </c>
      <c r="G32" s="454"/>
      <c r="H32" s="454"/>
      <c r="I32" s="454"/>
      <c r="J32" s="454"/>
      <c r="K32" s="454"/>
      <c r="L32" s="454"/>
      <c r="M32" s="454"/>
      <c r="N32" s="560"/>
      <c r="O32" s="755"/>
      <c r="P32" s="560"/>
      <c r="R32" s="560"/>
      <c r="S32" s="560"/>
      <c r="Z32" s="713">
        <v>0</v>
      </c>
      <c r="AA32" s="1420">
        <v>0</v>
      </c>
      <c r="AB32" s="1420">
        <v>0</v>
      </c>
      <c r="AC32" s="1420">
        <v>0</v>
      </c>
      <c r="AD32" s="1420">
        <v>0</v>
      </c>
      <c r="AE32" s="1420">
        <v>0</v>
      </c>
      <c r="AF32" s="1420">
        <v>0</v>
      </c>
      <c r="AG32" s="1420">
        <v>0</v>
      </c>
      <c r="AH32" s="1420">
        <v>0</v>
      </c>
      <c r="AI32" s="1420">
        <v>0</v>
      </c>
      <c r="AJ32" s="1420">
        <v>0</v>
      </c>
      <c r="AK32" s="1420">
        <v>0</v>
      </c>
      <c r="AL32" s="1420">
        <v>0</v>
      </c>
      <c r="AM32" s="1420">
        <v>0</v>
      </c>
      <c r="AN32" s="1420">
        <v>0</v>
      </c>
      <c r="AO32" s="1420">
        <v>0</v>
      </c>
      <c r="AP32" s="1420">
        <v>0</v>
      </c>
    </row>
    <row r="33" spans="1:42" ht="15.6" customHeight="1">
      <c r="A33" s="1397"/>
      <c r="B33" s="1397"/>
      <c r="E33" s="1398"/>
      <c r="F33" s="537" t="s">
        <v>632</v>
      </c>
      <c r="G33" s="454"/>
      <c r="H33" s="454"/>
      <c r="I33" s="454"/>
      <c r="J33" s="454"/>
      <c r="K33" s="454"/>
      <c r="L33" s="454"/>
      <c r="M33" s="454"/>
      <c r="N33" s="560"/>
      <c r="O33" s="755"/>
      <c r="P33" s="560"/>
      <c r="R33" s="560"/>
      <c r="S33" s="560"/>
      <c r="Z33" s="713">
        <v>0</v>
      </c>
      <c r="AA33" s="1420">
        <v>0</v>
      </c>
      <c r="AB33" s="1420">
        <v>0</v>
      </c>
      <c r="AC33" s="1420">
        <v>0</v>
      </c>
      <c r="AD33" s="1420">
        <v>0</v>
      </c>
      <c r="AE33" s="1420">
        <v>0</v>
      </c>
      <c r="AF33" s="1420">
        <v>0</v>
      </c>
      <c r="AG33" s="1420">
        <v>0</v>
      </c>
      <c r="AH33" s="1420">
        <v>0</v>
      </c>
      <c r="AI33" s="1420">
        <v>0</v>
      </c>
      <c r="AJ33" s="1420">
        <v>0</v>
      </c>
      <c r="AK33" s="1420">
        <v>0</v>
      </c>
      <c r="AL33" s="1420">
        <v>0</v>
      </c>
      <c r="AM33" s="1420">
        <v>0</v>
      </c>
      <c r="AN33" s="1420">
        <v>0</v>
      </c>
      <c r="AO33" s="1420">
        <v>0</v>
      </c>
      <c r="AP33" s="1420">
        <v>0</v>
      </c>
    </row>
    <row r="34" spans="1:42" ht="15.6" customHeight="1">
      <c r="A34" s="1397"/>
      <c r="B34" s="1397"/>
      <c r="E34" s="1398"/>
      <c r="F34" s="537" t="s">
        <v>632</v>
      </c>
      <c r="G34" s="454"/>
      <c r="H34" s="454"/>
      <c r="I34" s="454"/>
      <c r="J34" s="454"/>
      <c r="K34" s="454"/>
      <c r="L34" s="454"/>
      <c r="M34" s="454"/>
      <c r="N34" s="560"/>
      <c r="O34" s="755"/>
      <c r="P34" s="560"/>
      <c r="R34" s="560"/>
      <c r="S34" s="560"/>
      <c r="Z34" s="713">
        <v>0</v>
      </c>
      <c r="AA34" s="1423">
        <v>0</v>
      </c>
      <c r="AB34" s="1423">
        <v>0</v>
      </c>
      <c r="AC34" s="1423">
        <v>0</v>
      </c>
      <c r="AD34" s="1423">
        <v>0</v>
      </c>
      <c r="AE34" s="1423">
        <v>0</v>
      </c>
      <c r="AF34" s="1423">
        <v>0</v>
      </c>
      <c r="AG34" s="1423">
        <v>0</v>
      </c>
      <c r="AH34" s="1423">
        <v>0</v>
      </c>
      <c r="AI34" s="1423">
        <v>0</v>
      </c>
      <c r="AJ34" s="1423">
        <v>0</v>
      </c>
      <c r="AK34" s="1423">
        <v>0</v>
      </c>
      <c r="AL34" s="1423">
        <v>0</v>
      </c>
      <c r="AM34" s="1423">
        <v>0</v>
      </c>
      <c r="AN34" s="1423">
        <v>0</v>
      </c>
      <c r="AO34" s="1423">
        <v>0</v>
      </c>
      <c r="AP34" s="1423">
        <v>0</v>
      </c>
    </row>
    <row r="35" spans="1:42" ht="15.6" customHeight="1">
      <c r="A35" s="1397"/>
      <c r="B35" s="1397"/>
      <c r="E35" s="1398"/>
      <c r="F35" s="1401" t="s">
        <v>38</v>
      </c>
      <c r="G35" s="454"/>
      <c r="H35" s="454"/>
      <c r="I35" s="454"/>
      <c r="J35" s="454"/>
      <c r="K35" s="454"/>
      <c r="L35" s="454"/>
      <c r="M35" s="454"/>
      <c r="N35" s="560"/>
      <c r="O35" s="755"/>
      <c r="P35" s="560"/>
      <c r="R35" s="1402"/>
      <c r="S35" s="1402"/>
      <c r="Z35" s="1402">
        <v>0</v>
      </c>
      <c r="AA35" s="755">
        <v>0</v>
      </c>
      <c r="AB35" s="755">
        <v>0</v>
      </c>
      <c r="AC35" s="755">
        <v>0</v>
      </c>
      <c r="AD35" s="755">
        <v>0</v>
      </c>
      <c r="AE35" s="755">
        <v>0</v>
      </c>
      <c r="AF35" s="755">
        <v>0</v>
      </c>
      <c r="AG35" s="755">
        <v>0</v>
      </c>
      <c r="AH35" s="755">
        <v>0</v>
      </c>
      <c r="AI35" s="755">
        <v>0</v>
      </c>
      <c r="AJ35" s="755">
        <v>0</v>
      </c>
      <c r="AK35" s="755">
        <v>0</v>
      </c>
      <c r="AL35" s="755">
        <v>0</v>
      </c>
      <c r="AM35" s="755">
        <v>0</v>
      </c>
      <c r="AN35" s="755">
        <v>0</v>
      </c>
      <c r="AO35" s="755">
        <v>0</v>
      </c>
      <c r="AP35" s="755">
        <v>0</v>
      </c>
    </row>
    <row r="36" spans="1:42" ht="15.6" customHeight="1">
      <c r="A36" s="1397"/>
      <c r="B36" s="1397"/>
      <c r="E36" s="1398"/>
      <c r="F36" s="1335"/>
      <c r="G36" s="454"/>
      <c r="H36" s="454"/>
      <c r="I36" s="454"/>
      <c r="J36" s="454"/>
      <c r="K36" s="454"/>
      <c r="L36" s="454"/>
      <c r="M36" s="454"/>
      <c r="N36" s="560"/>
      <c r="O36" s="755"/>
      <c r="P36" s="560"/>
      <c r="R36" s="755"/>
      <c r="S36" s="755"/>
      <c r="Z36" s="755"/>
      <c r="AA36" s="755"/>
      <c r="AB36" s="755"/>
      <c r="AC36" s="755"/>
      <c r="AD36" s="755"/>
      <c r="AE36" s="755"/>
      <c r="AF36" s="755"/>
      <c r="AG36" s="755"/>
      <c r="AH36" s="755"/>
      <c r="AI36" s="755"/>
      <c r="AJ36" s="755"/>
      <c r="AK36" s="755"/>
      <c r="AL36" s="755"/>
      <c r="AM36" s="755"/>
      <c r="AN36" s="755"/>
      <c r="AO36" s="755"/>
      <c r="AP36" s="535"/>
    </row>
    <row r="37" spans="1:42" ht="15.6" customHeight="1">
      <c r="A37" s="1397"/>
      <c r="B37" s="1397"/>
      <c r="E37" s="1398"/>
      <c r="F37" s="1335" t="s">
        <v>1872</v>
      </c>
      <c r="G37" s="454"/>
      <c r="H37" s="454"/>
      <c r="I37" s="454"/>
      <c r="J37" s="454"/>
      <c r="K37" s="454"/>
      <c r="L37" s="454"/>
      <c r="M37" s="454"/>
      <c r="N37" s="560"/>
      <c r="O37" s="755"/>
      <c r="P37" s="560"/>
      <c r="R37" s="755"/>
      <c r="S37" s="755"/>
      <c r="Z37" s="755">
        <v>270978382.72087955</v>
      </c>
      <c r="AA37" s="755">
        <v>287183025.50190425</v>
      </c>
      <c r="AB37" s="755">
        <v>307448293.27089763</v>
      </c>
      <c r="AC37" s="755">
        <v>304819217.00539547</v>
      </c>
      <c r="AD37" s="755">
        <v>319057952.1440506</v>
      </c>
      <c r="AE37" s="755">
        <v>323157156.31793344</v>
      </c>
      <c r="AF37" s="755">
        <v>322102944.8966704</v>
      </c>
      <c r="AG37" s="755">
        <v>327294252.06887817</v>
      </c>
      <c r="AH37" s="755">
        <v>329103630.01485372</v>
      </c>
      <c r="AI37" s="755">
        <v>334280601.89670104</v>
      </c>
      <c r="AJ37" s="755">
        <v>340586350.90327364</v>
      </c>
      <c r="AK37" s="755">
        <v>338207744.89706886</v>
      </c>
      <c r="AL37" s="755">
        <v>402412567.93444788</v>
      </c>
      <c r="AM37" s="755">
        <v>531323689.04647183</v>
      </c>
      <c r="AN37" s="755">
        <v>569245776.62225497</v>
      </c>
      <c r="AO37" s="755">
        <v>507480650.26935422</v>
      </c>
      <c r="AP37" s="755">
        <v>461286188.59650111</v>
      </c>
    </row>
    <row r="38" spans="1:42" ht="15.6" customHeight="1">
      <c r="A38" s="1397"/>
      <c r="B38" s="1397"/>
      <c r="E38" s="1398"/>
      <c r="F38" s="1335"/>
      <c r="G38" s="454"/>
      <c r="H38" s="454"/>
      <c r="I38" s="454"/>
      <c r="J38" s="454"/>
      <c r="K38" s="454"/>
      <c r="L38" s="454"/>
      <c r="M38" s="454"/>
      <c r="N38" s="560"/>
      <c r="O38" s="755"/>
      <c r="P38" s="560"/>
      <c r="R38" s="755"/>
      <c r="S38" s="755"/>
      <c r="Z38" s="755"/>
      <c r="AA38" s="755"/>
      <c r="AB38" s="755"/>
      <c r="AC38" s="755"/>
      <c r="AD38" s="755"/>
      <c r="AE38" s="755"/>
      <c r="AF38" s="755"/>
      <c r="AG38" s="755"/>
      <c r="AH38" s="755"/>
      <c r="AI38" s="755"/>
      <c r="AJ38" s="755"/>
      <c r="AK38" s="755"/>
      <c r="AL38" s="755"/>
      <c r="AM38" s="755"/>
      <c r="AN38" s="755"/>
      <c r="AO38" s="755"/>
      <c r="AP38" s="535"/>
    </row>
    <row r="39" spans="1:42" ht="15.6" customHeight="1">
      <c r="A39" s="1397"/>
      <c r="B39" s="1397"/>
      <c r="E39" s="1398"/>
      <c r="F39" s="1335" t="s">
        <v>1865</v>
      </c>
      <c r="G39" s="454"/>
      <c r="H39" s="454"/>
      <c r="I39" s="454"/>
      <c r="J39" s="454"/>
      <c r="K39" s="454"/>
      <c r="L39" s="454"/>
      <c r="M39" s="454"/>
      <c r="N39" s="560"/>
      <c r="O39" s="755"/>
      <c r="P39" s="560"/>
      <c r="R39" s="755"/>
      <c r="S39" s="755"/>
      <c r="Z39" s="755">
        <v>1342054561.2600002</v>
      </c>
      <c r="AA39" s="755">
        <v>1291769795.1631293</v>
      </c>
      <c r="AB39" s="755">
        <v>1309234349.0030479</v>
      </c>
      <c r="AC39" s="755">
        <v>1318652523.5719252</v>
      </c>
      <c r="AD39" s="755">
        <v>1357927067.2811847</v>
      </c>
      <c r="AE39" s="755">
        <v>1410223896.1156192</v>
      </c>
      <c r="AF39" s="755">
        <v>1478194701.0062766</v>
      </c>
      <c r="AG39" s="755">
        <v>1551921239.3296189</v>
      </c>
      <c r="AH39" s="755">
        <v>1617865510.4806132</v>
      </c>
      <c r="AI39" s="755">
        <v>1685617658.9425695</v>
      </c>
      <c r="AJ39" s="755">
        <v>1758015563.5617094</v>
      </c>
      <c r="AK39" s="755">
        <v>1798732095.2546763</v>
      </c>
      <c r="AL39" s="755">
        <v>2168939112.4151168</v>
      </c>
      <c r="AM39" s="755">
        <v>2857361692.834795</v>
      </c>
      <c r="AN39" s="755">
        <v>3239942677.8871484</v>
      </c>
      <c r="AO39" s="755">
        <v>3104502432.3963976</v>
      </c>
      <c r="AP39" s="535">
        <v>2657713165.4003096</v>
      </c>
    </row>
    <row r="40" spans="1:42" ht="15.6" customHeight="1">
      <c r="A40" s="1397"/>
      <c r="B40" s="1397"/>
      <c r="E40" s="1398"/>
      <c r="F40" s="1335"/>
      <c r="G40" s="454"/>
      <c r="H40" s="454"/>
      <c r="I40" s="454"/>
      <c r="J40" s="454"/>
      <c r="K40" s="454"/>
      <c r="L40" s="454"/>
      <c r="M40" s="454"/>
      <c r="N40" s="560"/>
      <c r="O40" s="755"/>
      <c r="P40" s="560"/>
      <c r="R40" s="755"/>
      <c r="S40" s="755"/>
      <c r="Z40" s="755"/>
      <c r="AA40" s="755"/>
      <c r="AB40" s="755"/>
      <c r="AC40" s="755"/>
      <c r="AD40" s="755"/>
      <c r="AE40" s="755"/>
      <c r="AF40" s="755"/>
      <c r="AG40" s="755"/>
      <c r="AH40" s="755"/>
      <c r="AI40" s="755"/>
      <c r="AJ40" s="755"/>
      <c r="AK40" s="755"/>
      <c r="AL40" s="755"/>
      <c r="AM40" s="755"/>
      <c r="AN40" s="755"/>
      <c r="AO40" s="755"/>
      <c r="AP40" s="535"/>
    </row>
    <row r="41" spans="1:42" s="543" customFormat="1" ht="15.6" customHeight="1">
      <c r="A41" s="1398"/>
      <c r="B41" s="1398"/>
      <c r="C41" s="28"/>
      <c r="D41" s="28"/>
      <c r="E41" s="1398"/>
      <c r="F41" s="1335" t="s">
        <v>663</v>
      </c>
      <c r="G41" s="488"/>
      <c r="H41" s="488"/>
      <c r="I41" s="488"/>
      <c r="J41" s="488"/>
      <c r="K41" s="488"/>
      <c r="L41" s="488"/>
      <c r="M41" s="488"/>
      <c r="N41" s="755"/>
      <c r="O41" s="755"/>
      <c r="P41" s="560"/>
      <c r="Q41" s="122"/>
      <c r="R41" s="755"/>
      <c r="S41" s="755"/>
      <c r="T41" s="122"/>
      <c r="U41" s="122"/>
      <c r="V41" s="122"/>
      <c r="W41" s="122"/>
      <c r="X41" s="122"/>
      <c r="Y41" s="122"/>
      <c r="Z41" s="755"/>
      <c r="AA41" s="755"/>
      <c r="AB41" s="755"/>
      <c r="AC41" s="755"/>
      <c r="AD41" s="755"/>
      <c r="AE41" s="755"/>
      <c r="AF41" s="755"/>
      <c r="AG41" s="755"/>
      <c r="AH41" s="755"/>
      <c r="AI41" s="755"/>
      <c r="AJ41" s="755"/>
      <c r="AK41" s="755"/>
      <c r="AL41" s="755"/>
      <c r="AM41" s="755"/>
      <c r="AN41" s="755"/>
      <c r="AO41" s="755"/>
      <c r="AP41" s="535"/>
    </row>
    <row r="42" spans="1:42" s="152" customFormat="1" ht="15.6" customHeight="1">
      <c r="A42" s="560"/>
      <c r="B42" s="560"/>
      <c r="C42" s="28"/>
      <c r="D42" s="28"/>
      <c r="E42" s="755"/>
      <c r="F42" s="1320" t="s">
        <v>665</v>
      </c>
      <c r="G42" s="951"/>
      <c r="H42" s="951"/>
      <c r="I42" s="951"/>
      <c r="J42" s="951"/>
      <c r="K42" s="951"/>
      <c r="L42" s="951"/>
      <c r="M42" s="951"/>
      <c r="N42" s="560"/>
      <c r="O42" s="755"/>
      <c r="P42" s="560"/>
      <c r="Q42" s="122"/>
      <c r="R42" s="560"/>
      <c r="S42" s="560"/>
      <c r="T42" s="122"/>
      <c r="U42" s="122"/>
      <c r="V42" s="122"/>
      <c r="W42" s="122"/>
      <c r="X42" s="122"/>
      <c r="Y42" s="122"/>
      <c r="Z42" s="713">
        <v>154000018.23999998</v>
      </c>
      <c r="AA42" s="1420">
        <v>158500000</v>
      </c>
      <c r="AB42" s="1420">
        <v>149000000</v>
      </c>
      <c r="AC42" s="1420">
        <v>146500000</v>
      </c>
      <c r="AD42" s="1420">
        <v>146500000</v>
      </c>
      <c r="AE42" s="1420">
        <v>151500000</v>
      </c>
      <c r="AF42" s="1420">
        <v>162500000</v>
      </c>
      <c r="AG42" s="1420">
        <v>177500000.00000003</v>
      </c>
      <c r="AH42" s="1420">
        <v>197500000</v>
      </c>
      <c r="AI42" s="1420">
        <v>220499999.99999994</v>
      </c>
      <c r="AJ42" s="1420">
        <v>243500000.00000006</v>
      </c>
      <c r="AK42" s="1420">
        <v>262500000</v>
      </c>
      <c r="AL42" s="1420">
        <v>295000000</v>
      </c>
      <c r="AM42" s="1420">
        <v>345000000</v>
      </c>
      <c r="AN42" s="1420">
        <v>394999999.99999994</v>
      </c>
      <c r="AO42" s="1420">
        <v>445000000</v>
      </c>
      <c r="AP42" s="1421">
        <v>495000000.00000012</v>
      </c>
    </row>
    <row r="43" spans="1:42" s="152" customFormat="1" ht="15.6" customHeight="1">
      <c r="A43" s="560"/>
      <c r="B43" s="560"/>
      <c r="C43" s="28"/>
      <c r="D43" s="28"/>
      <c r="E43" s="755"/>
      <c r="F43" s="1320" t="s">
        <v>80</v>
      </c>
      <c r="G43" s="951"/>
      <c r="H43" s="951"/>
      <c r="I43" s="951"/>
      <c r="J43" s="951"/>
      <c r="K43" s="951"/>
      <c r="L43" s="951"/>
      <c r="M43" s="951"/>
      <c r="N43" s="560"/>
      <c r="O43" s="755"/>
      <c r="P43" s="560"/>
      <c r="Q43" s="122"/>
      <c r="R43" s="560"/>
      <c r="S43" s="560"/>
      <c r="T43" s="122"/>
      <c r="U43" s="122"/>
      <c r="V43" s="122"/>
      <c r="W43" s="122"/>
      <c r="X43" s="122"/>
      <c r="Y43" s="122"/>
      <c r="Z43" s="713">
        <v>28143443.999999996</v>
      </c>
      <c r="AA43" s="1420">
        <v>35120370</v>
      </c>
      <c r="AB43" s="1420">
        <v>38779449.999999993</v>
      </c>
      <c r="AC43" s="1420">
        <v>38779449.999999985</v>
      </c>
      <c r="AD43" s="1420">
        <v>39566849.999999993</v>
      </c>
      <c r="AE43" s="1420">
        <v>41929049.999999993</v>
      </c>
      <c r="AF43" s="1420">
        <v>44094399.999999993</v>
      </c>
      <c r="AG43" s="1420">
        <v>44488099.999999978</v>
      </c>
      <c r="AH43" s="1420">
        <v>45078649.999999978</v>
      </c>
      <c r="AI43" s="1420">
        <v>46062899.999999985</v>
      </c>
      <c r="AJ43" s="1420">
        <v>46850300</v>
      </c>
      <c r="AK43" s="1420">
        <v>46456599.999999993</v>
      </c>
      <c r="AL43" s="1420">
        <v>64763649.999999978</v>
      </c>
      <c r="AM43" s="1420">
        <v>86417149.999999985</v>
      </c>
      <c r="AN43" s="1420">
        <v>91141549.99999997</v>
      </c>
      <c r="AO43" s="1420">
        <v>92322649.999999985</v>
      </c>
      <c r="AP43" s="1421">
        <v>98031299.999999955</v>
      </c>
    </row>
    <row r="44" spans="1:42" s="152" customFormat="1" ht="15.6" customHeight="1">
      <c r="A44" s="560"/>
      <c r="B44" s="560"/>
      <c r="C44" s="28"/>
      <c r="D44" s="28"/>
      <c r="E44" s="755"/>
      <c r="F44" s="1320" t="s">
        <v>671</v>
      </c>
      <c r="G44" s="951"/>
      <c r="H44" s="951"/>
      <c r="I44" s="951"/>
      <c r="J44" s="951"/>
      <c r="K44" s="951"/>
      <c r="L44" s="951"/>
      <c r="M44" s="951"/>
      <c r="N44" s="560"/>
      <c r="O44" s="755"/>
      <c r="P44" s="560"/>
      <c r="Q44" s="122"/>
      <c r="R44" s="560"/>
      <c r="S44" s="560"/>
      <c r="T44" s="122"/>
      <c r="U44" s="122"/>
      <c r="V44" s="122"/>
      <c r="W44" s="122"/>
      <c r="X44" s="122"/>
      <c r="Y44" s="122"/>
      <c r="Z44" s="713">
        <v>0</v>
      </c>
      <c r="AA44" s="1423">
        <v>0</v>
      </c>
      <c r="AB44" s="1423">
        <v>0</v>
      </c>
      <c r="AC44" s="1423">
        <v>0</v>
      </c>
      <c r="AD44" s="1423">
        <v>0</v>
      </c>
      <c r="AE44" s="1423">
        <v>0</v>
      </c>
      <c r="AF44" s="1423">
        <v>0</v>
      </c>
      <c r="AG44" s="1423">
        <v>0</v>
      </c>
      <c r="AH44" s="1423">
        <v>0</v>
      </c>
      <c r="AI44" s="1423">
        <v>0</v>
      </c>
      <c r="AJ44" s="1423">
        <v>0</v>
      </c>
      <c r="AK44" s="1423">
        <v>0</v>
      </c>
      <c r="AL44" s="1423">
        <v>0</v>
      </c>
      <c r="AM44" s="1423">
        <v>0</v>
      </c>
      <c r="AN44" s="1423">
        <v>0</v>
      </c>
      <c r="AO44" s="1423">
        <v>0</v>
      </c>
      <c r="AP44" s="1424">
        <v>0</v>
      </c>
    </row>
    <row r="45" spans="1:42" s="543" customFormat="1" ht="15.6" customHeight="1">
      <c r="A45" s="1398"/>
      <c r="B45" s="1398"/>
      <c r="C45" s="28"/>
      <c r="D45" s="28"/>
      <c r="E45" s="1398"/>
      <c r="F45" s="1335" t="s">
        <v>38</v>
      </c>
      <c r="G45" s="755"/>
      <c r="H45" s="755"/>
      <c r="I45" s="755"/>
      <c r="J45" s="755"/>
      <c r="K45" s="755"/>
      <c r="L45" s="755"/>
      <c r="M45" s="755"/>
      <c r="N45" s="755"/>
      <c r="O45" s="755"/>
      <c r="P45" s="560"/>
      <c r="Q45" s="122"/>
      <c r="R45" s="1402"/>
      <c r="S45" s="1402"/>
      <c r="T45" s="122"/>
      <c r="U45" s="122"/>
      <c r="V45" s="122"/>
      <c r="W45" s="122"/>
      <c r="X45" s="122"/>
      <c r="Y45" s="122"/>
      <c r="Z45" s="1402">
        <v>182143462.23999998</v>
      </c>
      <c r="AA45" s="1402">
        <v>193620370</v>
      </c>
      <c r="AB45" s="1402">
        <v>187779450</v>
      </c>
      <c r="AC45" s="1402">
        <v>185279450</v>
      </c>
      <c r="AD45" s="1402">
        <v>186066850</v>
      </c>
      <c r="AE45" s="1402">
        <v>193429050</v>
      </c>
      <c r="AF45" s="1402">
        <v>206594400</v>
      </c>
      <c r="AG45" s="1402">
        <v>221988100</v>
      </c>
      <c r="AH45" s="1402">
        <v>242578649.99999997</v>
      </c>
      <c r="AI45" s="1402">
        <v>266562899.99999994</v>
      </c>
      <c r="AJ45" s="1402">
        <v>290350300.00000006</v>
      </c>
      <c r="AK45" s="1402">
        <v>308956600</v>
      </c>
      <c r="AL45" s="1402">
        <v>359763650</v>
      </c>
      <c r="AM45" s="1402">
        <v>431417150</v>
      </c>
      <c r="AN45" s="1402">
        <v>486141549.99999988</v>
      </c>
      <c r="AO45" s="1402">
        <v>537322650</v>
      </c>
      <c r="AP45" s="1427">
        <v>593031300.00000012</v>
      </c>
    </row>
    <row r="46" spans="1:42" s="543" customFormat="1" ht="15.6" customHeight="1">
      <c r="A46" s="1398"/>
      <c r="B46" s="1398"/>
      <c r="C46" s="28"/>
      <c r="D46" s="28"/>
      <c r="E46" s="1398"/>
      <c r="F46" s="1335"/>
      <c r="G46" s="488"/>
      <c r="H46" s="488"/>
      <c r="I46" s="488"/>
      <c r="J46" s="488"/>
      <c r="K46" s="488"/>
      <c r="L46" s="488"/>
      <c r="M46" s="488"/>
      <c r="N46" s="755"/>
      <c r="O46" s="755"/>
      <c r="P46" s="560"/>
      <c r="Q46" s="755"/>
      <c r="R46" s="755"/>
      <c r="S46" s="755"/>
      <c r="T46" s="122"/>
      <c r="U46" s="122"/>
      <c r="V46" s="122"/>
      <c r="W46" s="122"/>
      <c r="X46" s="122"/>
      <c r="Y46" s="122"/>
      <c r="Z46" s="755"/>
      <c r="AA46" s="755"/>
      <c r="AB46" s="755"/>
      <c r="AC46" s="755"/>
      <c r="AD46" s="755"/>
      <c r="AE46" s="755"/>
      <c r="AF46" s="755"/>
      <c r="AG46" s="755"/>
      <c r="AH46" s="755"/>
      <c r="AI46" s="755"/>
      <c r="AJ46" s="755"/>
      <c r="AK46" s="755"/>
      <c r="AL46" s="755"/>
      <c r="AM46" s="755"/>
      <c r="AN46" s="755"/>
      <c r="AO46" s="755"/>
      <c r="AP46" s="535"/>
    </row>
    <row r="47" spans="1:42" s="543" customFormat="1" ht="15.6" customHeight="1">
      <c r="A47" s="1398"/>
      <c r="B47" s="1398"/>
      <c r="C47" s="28"/>
      <c r="D47" s="28"/>
      <c r="E47" s="1398"/>
      <c r="F47" s="1335" t="s">
        <v>249</v>
      </c>
      <c r="G47" s="488"/>
      <c r="H47" s="488"/>
      <c r="I47" s="488"/>
      <c r="J47" s="488"/>
      <c r="K47" s="488"/>
      <c r="L47" s="488"/>
      <c r="M47" s="488"/>
      <c r="N47" s="755"/>
      <c r="O47" s="755"/>
      <c r="P47" s="560"/>
      <c r="Q47" s="755"/>
      <c r="R47" s="755"/>
      <c r="S47" s="755"/>
      <c r="T47" s="122"/>
      <c r="U47" s="122"/>
      <c r="V47" s="122"/>
      <c r="W47" s="122"/>
      <c r="X47" s="122"/>
      <c r="Y47" s="122"/>
      <c r="Z47" s="755">
        <v>1524198023.5000002</v>
      </c>
      <c r="AA47" s="755">
        <v>1485390165.1631293</v>
      </c>
      <c r="AB47" s="755">
        <v>1497013799.0030479</v>
      </c>
      <c r="AC47" s="755">
        <v>1503931973.5719252</v>
      </c>
      <c r="AD47" s="755">
        <v>1543993917.2811847</v>
      </c>
      <c r="AE47" s="755">
        <v>1603652946.1156192</v>
      </c>
      <c r="AF47" s="755">
        <v>1684789101.0062766</v>
      </c>
      <c r="AG47" s="755">
        <v>1773909339.3296189</v>
      </c>
      <c r="AH47" s="755">
        <v>1860444160.4806132</v>
      </c>
      <c r="AI47" s="755">
        <v>1952180558.9425695</v>
      </c>
      <c r="AJ47" s="755">
        <v>2048365863.5617094</v>
      </c>
      <c r="AK47" s="755">
        <v>2107688695.2546763</v>
      </c>
      <c r="AL47" s="755">
        <v>2528702762.4151168</v>
      </c>
      <c r="AM47" s="755">
        <v>3288778842.834795</v>
      </c>
      <c r="AN47" s="755">
        <v>3726084227.8871484</v>
      </c>
      <c r="AO47" s="755">
        <v>3641825082.3963976</v>
      </c>
      <c r="AP47" s="535">
        <v>3250744465.4003096</v>
      </c>
    </row>
    <row r="48" spans="1:42" s="543" customFormat="1" ht="15.6" customHeight="1">
      <c r="A48" s="1398"/>
      <c r="B48" s="1398"/>
      <c r="C48" s="28"/>
      <c r="D48" s="28"/>
      <c r="E48" s="1398"/>
      <c r="F48" s="1335"/>
      <c r="G48" s="488"/>
      <c r="H48" s="488"/>
      <c r="I48" s="488"/>
      <c r="J48" s="488"/>
      <c r="K48" s="488"/>
      <c r="L48" s="488"/>
      <c r="M48" s="488"/>
      <c r="N48" s="755"/>
      <c r="O48" s="755"/>
      <c r="P48" s="560"/>
      <c r="Q48" s="755"/>
      <c r="R48" s="755"/>
      <c r="S48" s="755"/>
      <c r="T48" s="122"/>
      <c r="U48" s="122"/>
      <c r="V48" s="122"/>
      <c r="W48" s="122"/>
      <c r="X48" s="122"/>
      <c r="Y48" s="122"/>
      <c r="Z48" s="755"/>
      <c r="AA48" s="755"/>
      <c r="AB48" s="755"/>
      <c r="AC48" s="755"/>
      <c r="AD48" s="755"/>
      <c r="AE48" s="755"/>
      <c r="AF48" s="755"/>
      <c r="AG48" s="755"/>
      <c r="AH48" s="755"/>
      <c r="AI48" s="755"/>
      <c r="AJ48" s="755"/>
      <c r="AK48" s="755"/>
      <c r="AL48" s="755"/>
      <c r="AM48" s="755"/>
      <c r="AN48" s="755"/>
      <c r="AO48" s="755"/>
      <c r="AP48" s="535"/>
    </row>
    <row r="49" spans="1:42" s="543" customFormat="1" ht="15.6" customHeight="1">
      <c r="A49" s="1398"/>
      <c r="B49" s="1398"/>
      <c r="C49" s="28"/>
      <c r="D49" s="28"/>
      <c r="E49" s="1398"/>
      <c r="F49" s="1335" t="s">
        <v>676</v>
      </c>
      <c r="G49" s="454"/>
      <c r="H49" s="454"/>
      <c r="I49" s="454"/>
      <c r="J49" s="454"/>
      <c r="K49" s="454"/>
      <c r="L49" s="454"/>
      <c r="M49" s="454"/>
      <c r="N49" s="755"/>
      <c r="O49" s="755"/>
      <c r="P49" s="560"/>
      <c r="Q49" s="755"/>
      <c r="R49" s="755"/>
      <c r="S49" s="755"/>
      <c r="T49" s="122"/>
      <c r="U49" s="122"/>
      <c r="V49" s="122"/>
      <c r="W49" s="122"/>
      <c r="X49" s="122"/>
      <c r="Y49" s="122"/>
      <c r="Z49" s="755"/>
      <c r="AA49" s="755"/>
      <c r="AB49" s="755"/>
      <c r="AC49" s="755"/>
      <c r="AD49" s="755"/>
      <c r="AE49" s="755"/>
      <c r="AF49" s="755"/>
      <c r="AG49" s="755"/>
      <c r="AH49" s="755"/>
      <c r="AI49" s="755"/>
      <c r="AJ49" s="755"/>
      <c r="AK49" s="755"/>
      <c r="AL49" s="755"/>
      <c r="AM49" s="755"/>
      <c r="AN49" s="755"/>
      <c r="AO49" s="755"/>
      <c r="AP49" s="535"/>
    </row>
    <row r="50" spans="1:42" s="152" customFormat="1" ht="15.6" customHeight="1">
      <c r="A50" s="560"/>
      <c r="B50" s="560"/>
      <c r="C50" s="28"/>
      <c r="D50" s="28"/>
      <c r="E50" s="755"/>
      <c r="F50" s="1320" t="s">
        <v>678</v>
      </c>
      <c r="G50" s="951"/>
      <c r="H50" s="951"/>
      <c r="I50" s="951"/>
      <c r="J50" s="951"/>
      <c r="K50" s="951"/>
      <c r="L50" s="951"/>
      <c r="M50" s="951"/>
      <c r="N50" s="560"/>
      <c r="O50" s="560"/>
      <c r="P50" s="560"/>
      <c r="Q50" s="560"/>
      <c r="R50" s="560"/>
      <c r="S50" s="560"/>
      <c r="T50" s="122"/>
      <c r="U50" s="122"/>
      <c r="V50" s="122"/>
      <c r="W50" s="122"/>
      <c r="X50" s="122"/>
      <c r="Y50" s="122"/>
      <c r="Z50" s="1428">
        <v>39697424</v>
      </c>
      <c r="AA50" s="1428">
        <v>36505276</v>
      </c>
      <c r="AB50" s="1428">
        <v>31961368.000000004</v>
      </c>
      <c r="AC50" s="1428">
        <v>26481200.000000004</v>
      </c>
      <c r="AD50" s="1428">
        <v>19734311</v>
      </c>
      <c r="AE50" s="1428">
        <v>13081325.000000002</v>
      </c>
      <c r="AF50" s="1428">
        <v>10287780</v>
      </c>
      <c r="AG50" s="1428">
        <v>7554898.0000000009</v>
      </c>
      <c r="AH50" s="1428">
        <v>3007666.0000000005</v>
      </c>
      <c r="AI50" s="1428">
        <v>564249</v>
      </c>
      <c r="AJ50" s="1428">
        <v>36010</v>
      </c>
      <c r="AK50" s="1428">
        <v>21052.000000000004</v>
      </c>
      <c r="AL50" s="1428">
        <v>0</v>
      </c>
      <c r="AM50" s="1428">
        <v>0</v>
      </c>
      <c r="AN50" s="1428">
        <v>0</v>
      </c>
      <c r="AO50" s="1428">
        <v>0</v>
      </c>
      <c r="AP50" s="1429">
        <v>0</v>
      </c>
    </row>
    <row r="51" spans="1:42" s="152" customFormat="1" ht="15.6" customHeight="1">
      <c r="A51" s="560"/>
      <c r="B51" s="560"/>
      <c r="C51" s="28"/>
      <c r="D51" s="28"/>
      <c r="E51" s="755"/>
      <c r="F51" s="1320" t="s">
        <v>679</v>
      </c>
      <c r="G51" s="951"/>
      <c r="H51" s="951"/>
      <c r="I51" s="951"/>
      <c r="J51" s="951"/>
      <c r="K51" s="951"/>
      <c r="L51" s="951"/>
      <c r="M51" s="951"/>
      <c r="N51" s="560"/>
      <c r="O51" s="560"/>
      <c r="P51" s="560"/>
      <c r="Q51" s="560"/>
      <c r="R51" s="560"/>
      <c r="S51" s="560"/>
      <c r="T51" s="122"/>
      <c r="U51" s="122"/>
      <c r="V51" s="122"/>
      <c r="W51" s="122"/>
      <c r="X51" s="122"/>
      <c r="Y51" s="122"/>
      <c r="Z51" s="1428">
        <v>40393976.259999998</v>
      </c>
      <c r="AA51" s="1428">
        <v>23162001.259999998</v>
      </c>
      <c r="AB51" s="1428">
        <v>23322213.759999998</v>
      </c>
      <c r="AC51" s="1428">
        <v>23272676.259999998</v>
      </c>
      <c r="AD51" s="1428">
        <v>18825801.259999998</v>
      </c>
      <c r="AE51" s="1428">
        <v>14358651.26</v>
      </c>
      <c r="AF51" s="1428">
        <v>14340420</v>
      </c>
      <c r="AG51" s="1428">
        <v>8378595</v>
      </c>
      <c r="AH51" s="1428">
        <v>8519925</v>
      </c>
      <c r="AI51" s="1428">
        <v>2487175</v>
      </c>
      <c r="AJ51" s="1428">
        <v>2488925</v>
      </c>
      <c r="AK51" s="1428">
        <v>2487675</v>
      </c>
      <c r="AL51" s="1428">
        <v>2488425</v>
      </c>
      <c r="AM51" s="1428">
        <v>2485925</v>
      </c>
      <c r="AN51" s="1428">
        <v>2485175</v>
      </c>
      <c r="AO51" s="1428">
        <v>2635925</v>
      </c>
      <c r="AP51" s="1429">
        <v>2630425</v>
      </c>
    </row>
    <row r="52" spans="1:42" s="152" customFormat="1" ht="15.6" customHeight="1">
      <c r="A52" s="560"/>
      <c r="B52" s="560"/>
      <c r="C52" s="28"/>
      <c r="D52" s="28"/>
      <c r="E52" s="755"/>
      <c r="F52" s="1320" t="s">
        <v>683</v>
      </c>
      <c r="G52" s="951"/>
      <c r="H52" s="951"/>
      <c r="I52" s="951"/>
      <c r="J52" s="951"/>
      <c r="K52" s="951"/>
      <c r="L52" s="951"/>
      <c r="M52" s="951"/>
      <c r="N52" s="560"/>
      <c r="O52" s="560"/>
      <c r="P52" s="560"/>
      <c r="Q52" s="560"/>
      <c r="R52" s="560"/>
      <c r="S52" s="560"/>
      <c r="T52" s="122"/>
      <c r="U52" s="122"/>
      <c r="V52" s="122"/>
      <c r="W52" s="122"/>
      <c r="X52" s="122"/>
      <c r="Y52" s="122"/>
      <c r="Z52" s="1428">
        <v>12501871.137259366</v>
      </c>
      <c r="AA52" s="1428">
        <v>13403888.810297132</v>
      </c>
      <c r="AB52" s="1428">
        <v>23492440.559918929</v>
      </c>
      <c r="AC52" s="1428">
        <v>29796685.134594265</v>
      </c>
      <c r="AD52" s="1428">
        <v>30062070.437033128</v>
      </c>
      <c r="AE52" s="1428">
        <v>30533180.009621818</v>
      </c>
      <c r="AF52" s="1428">
        <v>31173866.014685582</v>
      </c>
      <c r="AG52" s="1428">
        <v>31824702.495586317</v>
      </c>
      <c r="AH52" s="1428">
        <v>32458685.987390015</v>
      </c>
      <c r="AI52" s="1428">
        <v>33010101.917451549</v>
      </c>
      <c r="AJ52" s="1428">
        <v>33380915.396332432</v>
      </c>
      <c r="AK52" s="1428">
        <v>33754355.789971083</v>
      </c>
      <c r="AL52" s="1428">
        <v>35796285.414425045</v>
      </c>
      <c r="AM52" s="1428">
        <v>48891374.358027197</v>
      </c>
      <c r="AN52" s="1428">
        <v>76777221.401914269</v>
      </c>
      <c r="AO52" s="1428">
        <v>112030639.50866187</v>
      </c>
      <c r="AP52" s="1429">
        <v>142639786.88158309</v>
      </c>
    </row>
    <row r="53" spans="1:42" s="152" customFormat="1" ht="15.6" customHeight="1">
      <c r="A53" s="560"/>
      <c r="B53" s="560"/>
      <c r="C53" s="28"/>
      <c r="D53" s="28"/>
      <c r="E53" s="755"/>
      <c r="F53" s="1320" t="s">
        <v>685</v>
      </c>
      <c r="G53" s="951"/>
      <c r="H53" s="951"/>
      <c r="I53" s="951"/>
      <c r="J53" s="951"/>
      <c r="K53" s="951"/>
      <c r="L53" s="951"/>
      <c r="M53" s="951"/>
      <c r="N53" s="560"/>
      <c r="O53" s="560"/>
      <c r="P53" s="560"/>
      <c r="Q53" s="560"/>
      <c r="R53" s="560"/>
      <c r="S53" s="560"/>
      <c r="T53" s="122"/>
      <c r="U53" s="122"/>
      <c r="V53" s="122"/>
      <c r="W53" s="122"/>
      <c r="X53" s="122"/>
      <c r="Y53" s="122"/>
      <c r="Z53" s="1428">
        <v>18024714.010397069</v>
      </c>
      <c r="AA53" s="1428">
        <v>17868970.102012791</v>
      </c>
      <c r="AB53" s="1428">
        <v>17345626.433942426</v>
      </c>
      <c r="AC53" s="1428">
        <v>18432493.275103644</v>
      </c>
      <c r="AD53" s="1428">
        <v>18800952.279378265</v>
      </c>
      <c r="AE53" s="1428">
        <v>18852821.653259907</v>
      </c>
      <c r="AF53" s="1428">
        <v>19394738.955391858</v>
      </c>
      <c r="AG53" s="1428">
        <v>18909650.257348184</v>
      </c>
      <c r="AH53" s="1428">
        <v>19496427.16578031</v>
      </c>
      <c r="AI53" s="1428">
        <v>19873850.99719879</v>
      </c>
      <c r="AJ53" s="1428">
        <v>20227564.264495026</v>
      </c>
      <c r="AK53" s="1428">
        <v>20638416.081730064</v>
      </c>
      <c r="AL53" s="1428">
        <v>20920569.821343422</v>
      </c>
      <c r="AM53" s="1428">
        <v>21331109.407933559</v>
      </c>
      <c r="AN53" s="1428">
        <v>21695057.402730703</v>
      </c>
      <c r="AO53" s="1428">
        <v>22061881.950522799</v>
      </c>
      <c r="AP53" s="1429">
        <v>22425953.314029735</v>
      </c>
    </row>
    <row r="54" spans="1:42" s="152" customFormat="1" ht="15.6" customHeight="1">
      <c r="A54" s="560"/>
      <c r="B54" s="560"/>
      <c r="C54" s="28"/>
      <c r="D54" s="28"/>
      <c r="E54" s="755"/>
      <c r="F54" s="1320" t="s">
        <v>687</v>
      </c>
      <c r="G54" s="951"/>
      <c r="H54" s="951"/>
      <c r="I54" s="951"/>
      <c r="J54" s="951"/>
      <c r="K54" s="951"/>
      <c r="L54" s="951"/>
      <c r="M54" s="951"/>
      <c r="N54" s="560"/>
      <c r="O54" s="560"/>
      <c r="P54" s="560"/>
      <c r="Q54" s="560"/>
      <c r="R54" s="560"/>
      <c r="S54" s="560"/>
      <c r="T54" s="122"/>
      <c r="U54" s="122"/>
      <c r="V54" s="122"/>
      <c r="W54" s="122"/>
      <c r="X54" s="122"/>
      <c r="Y54" s="122"/>
      <c r="Z54" s="1428">
        <v>0</v>
      </c>
      <c r="AA54" s="1428">
        <v>5.5886244611022776E-2</v>
      </c>
      <c r="AB54" s="1428">
        <v>4.0785487128567562E-2</v>
      </c>
      <c r="AC54" s="1428">
        <v>2.1725459324783186E-2</v>
      </c>
      <c r="AD54" s="1428">
        <v>6.2065489046475263E-3</v>
      </c>
      <c r="AE54" s="1428">
        <v>46574.821283496967</v>
      </c>
      <c r="AF54" s="1428">
        <v>233177.76620470337</v>
      </c>
      <c r="AG54" s="1428">
        <v>0</v>
      </c>
      <c r="AH54" s="1428">
        <v>0</v>
      </c>
      <c r="AI54" s="1428">
        <v>0</v>
      </c>
      <c r="AJ54" s="1428">
        <v>0</v>
      </c>
      <c r="AK54" s="1428">
        <v>0</v>
      </c>
      <c r="AL54" s="1428">
        <v>0</v>
      </c>
      <c r="AM54" s="1428">
        <v>873943.50086497306</v>
      </c>
      <c r="AN54" s="1428">
        <v>924078.45279619703</v>
      </c>
      <c r="AO54" s="1428">
        <v>977170.71510250506</v>
      </c>
      <c r="AP54" s="1429">
        <v>1033399.8609023649</v>
      </c>
    </row>
    <row r="55" spans="1:42" s="152" customFormat="1" ht="15.6" customHeight="1">
      <c r="A55" s="560"/>
      <c r="B55" s="560"/>
      <c r="C55" s="28"/>
      <c r="D55" s="28"/>
      <c r="E55" s="755"/>
      <c r="F55" s="1320" t="s">
        <v>689</v>
      </c>
      <c r="G55" s="951"/>
      <c r="H55" s="951"/>
      <c r="I55" s="951"/>
      <c r="J55" s="951"/>
      <c r="K55" s="951"/>
      <c r="L55" s="951"/>
      <c r="M55" s="951"/>
      <c r="N55" s="560"/>
      <c r="O55" s="560"/>
      <c r="P55" s="560"/>
      <c r="Q55" s="560"/>
      <c r="R55" s="560"/>
      <c r="S55" s="560"/>
      <c r="T55" s="122"/>
      <c r="U55" s="122"/>
      <c r="V55" s="122"/>
      <c r="W55" s="122"/>
      <c r="X55" s="122"/>
      <c r="Y55" s="122"/>
      <c r="Z55" s="1428">
        <v>1524316.7610000002</v>
      </c>
      <c r="AA55" s="1428">
        <v>1404418.6599299998</v>
      </c>
      <c r="AB55" s="1428">
        <v>1483323.9982208998</v>
      </c>
      <c r="AC55" s="1428">
        <v>1578167.155489617</v>
      </c>
      <c r="AD55" s="1428">
        <v>1685923.2503269159</v>
      </c>
      <c r="AE55" s="1428">
        <v>1793689.0403661458</v>
      </c>
      <c r="AF55" s="1428">
        <v>1926422.6502100839</v>
      </c>
      <c r="AG55" s="1428">
        <v>2062379.7243987885</v>
      </c>
      <c r="AH55" s="1428">
        <v>2186607.0194131914</v>
      </c>
      <c r="AI55" s="1428">
        <v>2318734.343881872</v>
      </c>
      <c r="AJ55" s="1428">
        <v>2459291.7924538283</v>
      </c>
      <c r="AK55" s="1428">
        <v>2608846.7719646115</v>
      </c>
      <c r="AL55" s="1428">
        <v>2766306.3461833466</v>
      </c>
      <c r="AM55" s="1428">
        <v>2925264.3429603223</v>
      </c>
      <c r="AN55" s="1428">
        <v>3093615.2271388914</v>
      </c>
      <c r="AO55" s="1428">
        <v>3271929.7922185287</v>
      </c>
      <c r="AP55" s="1429">
        <v>3460814.4518127367</v>
      </c>
    </row>
    <row r="56" spans="1:42" s="152" customFormat="1" ht="15.6" customHeight="1">
      <c r="A56" s="560"/>
      <c r="B56" s="560"/>
      <c r="C56" s="28"/>
      <c r="D56" s="28"/>
      <c r="E56" s="755"/>
      <c r="F56" s="1320" t="s">
        <v>691</v>
      </c>
      <c r="G56" s="951"/>
      <c r="H56" s="951"/>
      <c r="I56" s="951"/>
      <c r="J56" s="951"/>
      <c r="K56" s="951"/>
      <c r="L56" s="951"/>
      <c r="M56" s="951"/>
      <c r="N56" s="560"/>
      <c r="O56" s="560"/>
      <c r="P56" s="560"/>
      <c r="Q56" s="560"/>
      <c r="R56" s="560"/>
      <c r="S56" s="560"/>
      <c r="T56" s="122"/>
      <c r="U56" s="122"/>
      <c r="V56" s="122"/>
      <c r="W56" s="122"/>
      <c r="X56" s="122"/>
      <c r="Y56" s="122"/>
      <c r="Z56" s="1428">
        <v>6052353.29</v>
      </c>
      <c r="AA56" s="1428">
        <v>5100000</v>
      </c>
      <c r="AB56" s="1428">
        <v>5202000</v>
      </c>
      <c r="AC56" s="1428">
        <v>5306040</v>
      </c>
      <c r="AD56" s="1428">
        <v>5412160.8000000007</v>
      </c>
      <c r="AE56" s="1428">
        <v>5520404.0160000008</v>
      </c>
      <c r="AF56" s="1428">
        <v>5630812.0963200005</v>
      </c>
      <c r="AG56" s="1428">
        <v>5743428.3382464005</v>
      </c>
      <c r="AH56" s="1428">
        <v>5858296.9050113279</v>
      </c>
      <c r="AI56" s="1428">
        <v>5975462.8431115551</v>
      </c>
      <c r="AJ56" s="1428">
        <v>6094972.0999737857</v>
      </c>
      <c r="AK56" s="1428">
        <v>6216871.5419732621</v>
      </c>
      <c r="AL56" s="1428">
        <v>6341208.9728127271</v>
      </c>
      <c r="AM56" s="1428">
        <v>6468033.1522689816</v>
      </c>
      <c r="AN56" s="1428">
        <v>6597393.8153143609</v>
      </c>
      <c r="AO56" s="1428">
        <v>6729341.6916206488</v>
      </c>
      <c r="AP56" s="1429">
        <v>6863928.5254530618</v>
      </c>
    </row>
    <row r="57" spans="1:42" s="152" customFormat="1" ht="15.6" customHeight="1">
      <c r="A57" s="560"/>
      <c r="B57" s="560"/>
      <c r="C57" s="28"/>
      <c r="D57" s="28"/>
      <c r="E57" s="755"/>
      <c r="F57" s="1320" t="s">
        <v>693</v>
      </c>
      <c r="G57" s="951"/>
      <c r="H57" s="951"/>
      <c r="I57" s="951"/>
      <c r="J57" s="951"/>
      <c r="K57" s="951"/>
      <c r="L57" s="951"/>
      <c r="M57" s="951"/>
      <c r="N57" s="560"/>
      <c r="O57" s="560"/>
      <c r="P57" s="560"/>
      <c r="Q57" s="560"/>
      <c r="R57" s="560"/>
      <c r="S57" s="560"/>
      <c r="T57" s="122"/>
      <c r="U57" s="122"/>
      <c r="V57" s="122"/>
      <c r="W57" s="122"/>
      <c r="X57" s="122"/>
      <c r="Y57" s="122"/>
      <c r="Z57" s="1428">
        <v>0</v>
      </c>
      <c r="AA57" s="1428">
        <v>5113238.7310638828</v>
      </c>
      <c r="AB57" s="1428">
        <v>6075432.6151714241</v>
      </c>
      <c r="AC57" s="1428">
        <v>6703653.5305570988</v>
      </c>
      <c r="AD57" s="1428">
        <v>6890825.5431844499</v>
      </c>
      <c r="AE57" s="1428">
        <v>7220687.4592921082</v>
      </c>
      <c r="AF57" s="1428">
        <v>7785387.9292549929</v>
      </c>
      <c r="AG57" s="1428">
        <v>8488099.4400610421</v>
      </c>
      <c r="AH57" s="1428">
        <v>8761934.0637679603</v>
      </c>
      <c r="AI57" s="1428">
        <v>9139806.4280392472</v>
      </c>
      <c r="AJ57" s="1428">
        <v>9863469.0062100235</v>
      </c>
      <c r="AK57" s="1428">
        <v>10043781.007595785</v>
      </c>
      <c r="AL57" s="1428">
        <v>10191251.134464838</v>
      </c>
      <c r="AM57" s="1428">
        <v>10396272.486043239</v>
      </c>
      <c r="AN57" s="1428">
        <v>10598075.725789718</v>
      </c>
      <c r="AO57" s="1428">
        <v>10777653.025871111</v>
      </c>
      <c r="AP57" s="1429">
        <v>11216453.437113235</v>
      </c>
    </row>
    <row r="58" spans="1:42" s="152" customFormat="1" ht="15.6" customHeight="1">
      <c r="A58" s="560"/>
      <c r="B58" s="560"/>
      <c r="C58" s="28"/>
      <c r="D58" s="28"/>
      <c r="E58" s="755"/>
      <c r="F58" s="1320" t="s">
        <v>695</v>
      </c>
      <c r="G58" s="951"/>
      <c r="H58" s="951"/>
      <c r="I58" s="951"/>
      <c r="J58" s="951"/>
      <c r="K58" s="951"/>
      <c r="L58" s="951"/>
      <c r="M58" s="951"/>
      <c r="N58" s="560"/>
      <c r="O58" s="560"/>
      <c r="P58" s="560"/>
      <c r="Q58" s="560"/>
      <c r="R58" s="560"/>
      <c r="S58" s="560"/>
      <c r="T58" s="122"/>
      <c r="U58" s="122"/>
      <c r="V58" s="122"/>
      <c r="W58" s="122"/>
      <c r="X58" s="122"/>
      <c r="Y58" s="122"/>
      <c r="Z58" s="1428">
        <v>0</v>
      </c>
      <c r="AA58" s="1428">
        <v>30532367.557299949</v>
      </c>
      <c r="AB58" s="1428">
        <v>36938311.535314165</v>
      </c>
      <c r="AC58" s="1428">
        <v>44538220.602855079</v>
      </c>
      <c r="AD58" s="1428">
        <v>57851313.067121096</v>
      </c>
      <c r="AE58" s="1428">
        <v>71141101.155605063</v>
      </c>
      <c r="AF58" s="1428">
        <v>76174081.495470554</v>
      </c>
      <c r="AG58" s="1428">
        <v>87142803.310872272</v>
      </c>
      <c r="AH58" s="1428">
        <v>93876820.738668337</v>
      </c>
      <c r="AI58" s="1428">
        <v>104736525.56298369</v>
      </c>
      <c r="AJ58" s="1428">
        <v>107703329.26909597</v>
      </c>
      <c r="AK58" s="1428">
        <v>110218016.85712591</v>
      </c>
      <c r="AL58" s="1428">
        <v>112796385.67602703</v>
      </c>
      <c r="AM58" s="1428">
        <v>115417997.2783819</v>
      </c>
      <c r="AN58" s="1428">
        <v>118100397.29652429</v>
      </c>
      <c r="AO58" s="1428">
        <v>120695366.3405201</v>
      </c>
      <c r="AP58" s="1429">
        <v>123512222.91855292</v>
      </c>
    </row>
    <row r="59" spans="1:42" s="152" customFormat="1" ht="15.6" customHeight="1">
      <c r="A59" s="560"/>
      <c r="B59" s="560"/>
      <c r="C59" s="28"/>
      <c r="D59" s="28"/>
      <c r="E59" s="755"/>
      <c r="F59" s="1320" t="s">
        <v>478</v>
      </c>
      <c r="G59" s="951"/>
      <c r="H59" s="951"/>
      <c r="I59" s="951"/>
      <c r="J59" s="951"/>
      <c r="K59" s="951"/>
      <c r="L59" s="951"/>
      <c r="M59" s="951"/>
      <c r="N59" s="560"/>
      <c r="O59" s="560"/>
      <c r="P59" s="560"/>
      <c r="Q59" s="560"/>
      <c r="R59" s="560"/>
      <c r="S59" s="560"/>
      <c r="T59" s="122"/>
      <c r="U59" s="122"/>
      <c r="V59" s="122"/>
      <c r="W59" s="122"/>
      <c r="X59" s="122"/>
      <c r="Y59" s="122"/>
      <c r="Z59" s="1428">
        <v>0</v>
      </c>
      <c r="AA59" s="1428">
        <v>0</v>
      </c>
      <c r="AB59" s="1428">
        <v>0</v>
      </c>
      <c r="AC59" s="1428">
        <v>0</v>
      </c>
      <c r="AD59" s="1428">
        <v>0</v>
      </c>
      <c r="AE59" s="1428">
        <v>0</v>
      </c>
      <c r="AF59" s="1428">
        <v>0</v>
      </c>
      <c r="AG59" s="1428">
        <v>0</v>
      </c>
      <c r="AH59" s="1428">
        <v>0</v>
      </c>
      <c r="AI59" s="1428">
        <v>0</v>
      </c>
      <c r="AJ59" s="1428">
        <v>0</v>
      </c>
      <c r="AK59" s="1428">
        <v>0</v>
      </c>
      <c r="AL59" s="1428">
        <v>0</v>
      </c>
      <c r="AM59" s="1428">
        <v>0</v>
      </c>
      <c r="AN59" s="1428">
        <v>0</v>
      </c>
      <c r="AO59" s="1428">
        <v>0</v>
      </c>
      <c r="AP59" s="1429">
        <v>0</v>
      </c>
    </row>
    <row r="60" spans="1:42" s="152" customFormat="1" ht="15.6" customHeight="1">
      <c r="A60" s="560"/>
      <c r="B60" s="560"/>
      <c r="C60" s="28"/>
      <c r="D60" s="28"/>
      <c r="E60" s="755"/>
      <c r="F60" s="1320" t="s">
        <v>632</v>
      </c>
      <c r="G60" s="951"/>
      <c r="H60" s="951"/>
      <c r="I60" s="951"/>
      <c r="J60" s="951"/>
      <c r="K60" s="951"/>
      <c r="L60" s="951"/>
      <c r="M60" s="951"/>
      <c r="N60" s="560"/>
      <c r="O60" s="560"/>
      <c r="P60" s="560"/>
      <c r="Q60" s="560"/>
      <c r="R60" s="560"/>
      <c r="S60" s="560"/>
      <c r="T60" s="122"/>
      <c r="U60" s="122"/>
      <c r="V60" s="122"/>
      <c r="W60" s="122"/>
      <c r="X60" s="122"/>
      <c r="Y60" s="122"/>
      <c r="Z60" s="1428">
        <v>0</v>
      </c>
      <c r="AA60" s="1428">
        <v>0</v>
      </c>
      <c r="AB60" s="1428">
        <v>0</v>
      </c>
      <c r="AC60" s="1428">
        <v>0</v>
      </c>
      <c r="AD60" s="1428">
        <v>0</v>
      </c>
      <c r="AE60" s="1428">
        <v>0</v>
      </c>
      <c r="AF60" s="1428">
        <v>0</v>
      </c>
      <c r="AG60" s="1428">
        <v>0</v>
      </c>
      <c r="AH60" s="1428">
        <v>0</v>
      </c>
      <c r="AI60" s="1428">
        <v>0</v>
      </c>
      <c r="AJ60" s="1428">
        <v>0</v>
      </c>
      <c r="AK60" s="1428">
        <v>0</v>
      </c>
      <c r="AL60" s="1428">
        <v>0</v>
      </c>
      <c r="AM60" s="1428">
        <v>0</v>
      </c>
      <c r="AN60" s="1428">
        <v>0</v>
      </c>
      <c r="AO60" s="1428">
        <v>0</v>
      </c>
      <c r="AP60" s="1429">
        <v>0</v>
      </c>
    </row>
    <row r="61" spans="1:42" s="152" customFormat="1" ht="15.6" customHeight="1">
      <c r="A61" s="560"/>
      <c r="B61" s="560"/>
      <c r="C61" s="28"/>
      <c r="D61" s="28"/>
      <c r="E61" s="755"/>
      <c r="F61" s="1320" t="s">
        <v>632</v>
      </c>
      <c r="G61" s="951"/>
      <c r="H61" s="951"/>
      <c r="I61" s="951"/>
      <c r="J61" s="951"/>
      <c r="K61" s="951"/>
      <c r="L61" s="951"/>
      <c r="M61" s="951"/>
      <c r="N61" s="560"/>
      <c r="O61" s="560"/>
      <c r="P61" s="560"/>
      <c r="Q61" s="560"/>
      <c r="R61" s="560"/>
      <c r="S61" s="560"/>
      <c r="T61" s="122"/>
      <c r="U61" s="122"/>
      <c r="V61" s="122"/>
      <c r="W61" s="122"/>
      <c r="X61" s="122"/>
      <c r="Y61" s="122"/>
      <c r="Z61" s="1428">
        <v>0</v>
      </c>
      <c r="AA61" s="1428">
        <v>0</v>
      </c>
      <c r="AB61" s="1428">
        <v>0</v>
      </c>
      <c r="AC61" s="1428">
        <v>0</v>
      </c>
      <c r="AD61" s="1428">
        <v>0</v>
      </c>
      <c r="AE61" s="1428">
        <v>0</v>
      </c>
      <c r="AF61" s="1428">
        <v>0</v>
      </c>
      <c r="AG61" s="1428">
        <v>0</v>
      </c>
      <c r="AH61" s="1428">
        <v>0</v>
      </c>
      <c r="AI61" s="1428">
        <v>0</v>
      </c>
      <c r="AJ61" s="1428">
        <v>0</v>
      </c>
      <c r="AK61" s="1428">
        <v>0</v>
      </c>
      <c r="AL61" s="1428">
        <v>0</v>
      </c>
      <c r="AM61" s="1428">
        <v>0</v>
      </c>
      <c r="AN61" s="1428">
        <v>0</v>
      </c>
      <c r="AO61" s="1428">
        <v>0</v>
      </c>
      <c r="AP61" s="1429">
        <v>0</v>
      </c>
    </row>
    <row r="62" spans="1:42" s="152" customFormat="1" ht="15.6" customHeight="1">
      <c r="A62" s="560"/>
      <c r="B62" s="560"/>
      <c r="D62" s="28"/>
      <c r="E62" s="755"/>
      <c r="F62" s="1320" t="s">
        <v>632</v>
      </c>
      <c r="G62" s="951"/>
      <c r="H62" s="951"/>
      <c r="I62" s="951"/>
      <c r="J62" s="951"/>
      <c r="K62" s="951"/>
      <c r="L62" s="951"/>
      <c r="M62" s="951"/>
      <c r="N62" s="951"/>
      <c r="O62" s="560"/>
      <c r="P62" s="560"/>
      <c r="Q62" s="560"/>
      <c r="R62" s="560"/>
      <c r="S62" s="560"/>
      <c r="T62" s="122"/>
      <c r="U62" s="122"/>
      <c r="V62" s="122"/>
      <c r="W62" s="122"/>
      <c r="X62" s="122"/>
      <c r="Y62" s="122"/>
      <c r="Z62" s="1428">
        <v>0</v>
      </c>
      <c r="AA62" s="1428">
        <v>0</v>
      </c>
      <c r="AB62" s="1428">
        <v>0</v>
      </c>
      <c r="AC62" s="1428">
        <v>0</v>
      </c>
      <c r="AD62" s="1428">
        <v>0</v>
      </c>
      <c r="AE62" s="1428">
        <v>0</v>
      </c>
      <c r="AF62" s="1428">
        <v>0</v>
      </c>
      <c r="AG62" s="1428">
        <v>0</v>
      </c>
      <c r="AH62" s="1428">
        <v>0</v>
      </c>
      <c r="AI62" s="1428">
        <v>0</v>
      </c>
      <c r="AJ62" s="1428">
        <v>0</v>
      </c>
      <c r="AK62" s="1428">
        <v>0</v>
      </c>
      <c r="AL62" s="1428">
        <v>0</v>
      </c>
      <c r="AM62" s="1428">
        <v>0</v>
      </c>
      <c r="AN62" s="1428">
        <v>0</v>
      </c>
      <c r="AO62" s="1428">
        <v>0</v>
      </c>
      <c r="AP62" s="1429">
        <v>0</v>
      </c>
    </row>
    <row r="63" spans="1:42" s="152" customFormat="1" ht="15.6" customHeight="1">
      <c r="A63" s="560"/>
      <c r="B63" s="560"/>
      <c r="C63" s="28"/>
      <c r="D63" s="28"/>
      <c r="E63" s="755"/>
      <c r="F63" s="1320" t="s">
        <v>699</v>
      </c>
      <c r="G63" s="951"/>
      <c r="H63" s="951"/>
      <c r="I63" s="951"/>
      <c r="J63" s="951"/>
      <c r="K63" s="951"/>
      <c r="L63" s="951"/>
      <c r="M63" s="951"/>
      <c r="N63" s="560"/>
      <c r="O63" s="560"/>
      <c r="P63" s="560"/>
      <c r="Q63" s="560"/>
      <c r="R63" s="560"/>
      <c r="S63" s="560"/>
      <c r="T63" s="122"/>
      <c r="U63" s="122"/>
      <c r="V63" s="122"/>
      <c r="W63" s="122"/>
      <c r="X63" s="122"/>
      <c r="Y63" s="122"/>
      <c r="Z63" s="1428">
        <v>0</v>
      </c>
      <c r="AA63" s="1428">
        <v>0</v>
      </c>
      <c r="AB63" s="1428">
        <v>0</v>
      </c>
      <c r="AC63" s="1428">
        <v>0</v>
      </c>
      <c r="AD63" s="1428">
        <v>0</v>
      </c>
      <c r="AE63" s="1428">
        <v>0</v>
      </c>
      <c r="AF63" s="1428">
        <v>0</v>
      </c>
      <c r="AG63" s="1428">
        <v>0</v>
      </c>
      <c r="AH63" s="1428">
        <v>0</v>
      </c>
      <c r="AI63" s="1428">
        <v>0</v>
      </c>
      <c r="AJ63" s="1428">
        <v>0</v>
      </c>
      <c r="AK63" s="1428">
        <v>0</v>
      </c>
      <c r="AL63" s="1428">
        <v>0</v>
      </c>
      <c r="AM63" s="1428">
        <v>0</v>
      </c>
      <c r="AN63" s="1428">
        <v>0</v>
      </c>
      <c r="AO63" s="1428">
        <v>0</v>
      </c>
      <c r="AP63" s="1429">
        <v>0</v>
      </c>
    </row>
    <row r="64" spans="1:42" s="543" customFormat="1" ht="15.6" customHeight="1">
      <c r="A64" s="1398"/>
      <c r="B64" s="1398"/>
      <c r="C64" s="28"/>
      <c r="D64" s="28"/>
      <c r="E64" s="1398"/>
      <c r="F64" s="1406" t="s">
        <v>38</v>
      </c>
      <c r="G64" s="1407"/>
      <c r="H64" s="1407"/>
      <c r="I64" s="1407"/>
      <c r="J64" s="1407"/>
      <c r="K64" s="1407"/>
      <c r="L64" s="1407"/>
      <c r="M64" s="1407"/>
      <c r="N64" s="1405"/>
      <c r="O64" s="1405"/>
      <c r="P64" s="1405"/>
      <c r="Q64" s="1405"/>
      <c r="R64" s="1405"/>
      <c r="S64" s="1405"/>
      <c r="T64" s="122"/>
      <c r="U64" s="122"/>
      <c r="V64" s="122"/>
      <c r="W64" s="122"/>
      <c r="X64" s="122"/>
      <c r="Y64" s="122"/>
      <c r="Z64" s="1405">
        <v>118194655.45865645</v>
      </c>
      <c r="AA64" s="1405">
        <v>133090161.17648998</v>
      </c>
      <c r="AB64" s="1405">
        <v>145820716.94335333</v>
      </c>
      <c r="AC64" s="1405">
        <v>156109135.98032516</v>
      </c>
      <c r="AD64" s="1405">
        <v>159263357.64325038</v>
      </c>
      <c r="AE64" s="1405">
        <v>162548434.41542855</v>
      </c>
      <c r="AF64" s="1405">
        <v>166946686.90753776</v>
      </c>
      <c r="AG64" s="1405">
        <v>170104556.566513</v>
      </c>
      <c r="AH64" s="1405">
        <v>174166362.88003111</v>
      </c>
      <c r="AI64" s="1405">
        <v>178105906.09266669</v>
      </c>
      <c r="AJ64" s="1405">
        <v>182254476.82856107</v>
      </c>
      <c r="AK64" s="1405">
        <v>185989015.05036071</v>
      </c>
      <c r="AL64" s="1405">
        <v>191300432.3652564</v>
      </c>
      <c r="AM64" s="1405">
        <v>208789919.52648017</v>
      </c>
      <c r="AN64" s="1405">
        <v>240271014.32220843</v>
      </c>
      <c r="AO64" s="1405">
        <v>279179908.02451754</v>
      </c>
      <c r="AP64" s="556">
        <v>313782984.38944715</v>
      </c>
    </row>
    <row r="65" spans="1:42" ht="15.6" customHeight="1">
      <c r="A65" s="1397"/>
      <c r="B65" s="1397"/>
      <c r="E65" s="1398"/>
      <c r="F65" s="1408" t="s">
        <v>24</v>
      </c>
      <c r="G65" s="575"/>
      <c r="H65" s="575"/>
      <c r="I65" s="575"/>
      <c r="J65" s="575"/>
      <c r="K65" s="575"/>
      <c r="L65" s="575"/>
      <c r="M65" s="575"/>
      <c r="N65" s="1409"/>
      <c r="O65" s="1409"/>
      <c r="P65" s="1409"/>
      <c r="Q65" s="1409"/>
      <c r="R65" s="1409"/>
      <c r="S65" s="1409"/>
      <c r="Z65" s="1409">
        <v>1642392678.9586568</v>
      </c>
      <c r="AA65" s="1409">
        <v>1618480326.3396194</v>
      </c>
      <c r="AB65" s="1409">
        <v>1642834515.9464014</v>
      </c>
      <c r="AC65" s="1409">
        <v>1660041109.5522504</v>
      </c>
      <c r="AD65" s="1409">
        <v>1703257274.9244351</v>
      </c>
      <c r="AE65" s="1409">
        <v>1766201380.5310478</v>
      </c>
      <c r="AF65" s="1409">
        <v>1851735787.9138143</v>
      </c>
      <c r="AG65" s="1409">
        <v>1944013895.896132</v>
      </c>
      <c r="AH65" s="1409">
        <v>2034610523.3606443</v>
      </c>
      <c r="AI65" s="1409">
        <v>2130286465.0352361</v>
      </c>
      <c r="AJ65" s="1409">
        <v>2230620340.3902702</v>
      </c>
      <c r="AK65" s="1409">
        <v>2293677710.305037</v>
      </c>
      <c r="AL65" s="1409">
        <v>2720003194.7803731</v>
      </c>
      <c r="AM65" s="1409">
        <v>3497568762.3612752</v>
      </c>
      <c r="AN65" s="1409">
        <v>3966355242.2093568</v>
      </c>
      <c r="AO65" s="1409">
        <v>3921004990.4209151</v>
      </c>
      <c r="AP65" s="559">
        <v>3564527449.7897568</v>
      </c>
    </row>
    <row r="67" spans="1:42" ht="15.75">
      <c r="F67" s="1410" t="s">
        <v>683</v>
      </c>
      <c r="G67" s="1411"/>
      <c r="H67" s="1411"/>
      <c r="I67" s="1411"/>
      <c r="J67" s="1411"/>
      <c r="K67" s="1411"/>
      <c r="L67" s="1411"/>
      <c r="M67" s="1411"/>
      <c r="N67" s="1412"/>
      <c r="O67" s="1412"/>
      <c r="P67" s="1412"/>
      <c r="Q67" s="1430"/>
      <c r="R67" s="1430"/>
      <c r="S67" s="1430"/>
      <c r="Z67" s="1430">
        <v>0</v>
      </c>
      <c r="AA67" s="1430">
        <v>0</v>
      </c>
      <c r="AB67" s="1430">
        <v>0</v>
      </c>
      <c r="AC67" s="1430">
        <v>0</v>
      </c>
      <c r="AD67" s="1430">
        <v>0</v>
      </c>
      <c r="AE67" s="1430">
        <v>0</v>
      </c>
      <c r="AF67" s="1430">
        <v>0</v>
      </c>
      <c r="AG67" s="1430">
        <v>0</v>
      </c>
      <c r="AH67" s="1430">
        <v>0</v>
      </c>
      <c r="AI67" s="1430">
        <v>0</v>
      </c>
      <c r="AJ67" s="1430">
        <v>0</v>
      </c>
      <c r="AK67" s="1430">
        <v>0</v>
      </c>
      <c r="AL67" s="1430">
        <v>0</v>
      </c>
      <c r="AM67" s="1430">
        <v>0</v>
      </c>
      <c r="AN67" s="1430">
        <v>0</v>
      </c>
      <c r="AO67" s="1430">
        <v>0</v>
      </c>
      <c r="AP67" s="1431">
        <v>0</v>
      </c>
    </row>
    <row r="68" spans="1:42">
      <c r="F68" s="1414" t="s">
        <v>1367</v>
      </c>
      <c r="G68" s="454"/>
      <c r="H68" s="454"/>
      <c r="I68" s="454"/>
      <c r="J68" s="454"/>
      <c r="K68" s="454"/>
      <c r="L68" s="454"/>
      <c r="M68" s="454"/>
      <c r="N68" s="152"/>
      <c r="O68" s="152"/>
      <c r="P68" s="152"/>
      <c r="Q68" s="560"/>
      <c r="R68" s="560"/>
      <c r="S68" s="560"/>
      <c r="Z68" s="560">
        <v>12501871.137259366</v>
      </c>
      <c r="AA68" s="560">
        <v>13403888.810297132</v>
      </c>
      <c r="AB68" s="560">
        <v>23492440.559918929</v>
      </c>
      <c r="AC68" s="560">
        <v>29796685.134594265</v>
      </c>
      <c r="AD68" s="560">
        <v>30062070.437033128</v>
      </c>
      <c r="AE68" s="560">
        <v>30533180.009621818</v>
      </c>
      <c r="AF68" s="560">
        <v>31173866.014685582</v>
      </c>
      <c r="AG68" s="560">
        <v>31824702.495586317</v>
      </c>
      <c r="AH68" s="560">
        <v>32458685.987390015</v>
      </c>
      <c r="AI68" s="560">
        <v>33010101.917451549</v>
      </c>
      <c r="AJ68" s="560">
        <v>33380915.396332432</v>
      </c>
      <c r="AK68" s="560">
        <v>33754355.789971083</v>
      </c>
      <c r="AL68" s="560">
        <v>35796285.414425045</v>
      </c>
      <c r="AM68" s="560">
        <v>48891374.358027197</v>
      </c>
      <c r="AN68" s="560">
        <v>76777221.401914269</v>
      </c>
      <c r="AO68" s="560">
        <v>112030639.50866187</v>
      </c>
      <c r="AP68" s="1415">
        <v>142639786.88158309</v>
      </c>
    </row>
    <row r="69" spans="1:42">
      <c r="F69" s="1414" t="s">
        <v>1557</v>
      </c>
      <c r="G69" s="454"/>
      <c r="H69" s="454"/>
      <c r="I69" s="454"/>
      <c r="J69" s="454"/>
      <c r="K69" s="454"/>
      <c r="L69" s="454"/>
      <c r="M69" s="454"/>
      <c r="N69" s="152"/>
      <c r="O69" s="152"/>
      <c r="P69" s="152"/>
      <c r="Q69" s="560"/>
      <c r="R69" s="560"/>
      <c r="S69" s="560"/>
      <c r="Z69" s="560">
        <v>413885.60710829246</v>
      </c>
      <c r="AA69" s="560">
        <v>285258.30903424474</v>
      </c>
      <c r="AB69" s="560">
        <v>898077.95972475118</v>
      </c>
      <c r="AC69" s="560">
        <v>1308230.4078260844</v>
      </c>
      <c r="AD69" s="560">
        <v>1308069.697641623</v>
      </c>
      <c r="AE69" s="560">
        <v>1166866.0294827691</v>
      </c>
      <c r="AF69" s="560">
        <v>1195866.2061983314</v>
      </c>
      <c r="AG69" s="560">
        <v>1213765.0284812807</v>
      </c>
      <c r="AH69" s="560">
        <v>1215096.5514745549</v>
      </c>
      <c r="AI69" s="560">
        <v>1339116.9008695961</v>
      </c>
      <c r="AJ69" s="560">
        <v>1532747.3208357859</v>
      </c>
      <c r="AK69" s="560">
        <v>1565957.5056323342</v>
      </c>
      <c r="AL69" s="560">
        <v>1604448.3871808539</v>
      </c>
      <c r="AM69" s="560">
        <v>1576633.2337417977</v>
      </c>
      <c r="AN69" s="560">
        <v>1630338.105949943</v>
      </c>
      <c r="AO69" s="560">
        <v>1616453.967181409</v>
      </c>
      <c r="AP69" s="1415">
        <v>868104.72130125563</v>
      </c>
    </row>
    <row r="70" spans="1:42" ht="15.75">
      <c r="F70" s="881" t="s">
        <v>38</v>
      </c>
      <c r="G70" s="532"/>
      <c r="H70" s="532"/>
      <c r="I70" s="532"/>
      <c r="J70" s="532"/>
      <c r="K70" s="532"/>
      <c r="L70" s="532"/>
      <c r="M70" s="532"/>
      <c r="N70" s="545"/>
      <c r="O70" s="545"/>
      <c r="P70" s="545"/>
      <c r="Q70" s="1405"/>
      <c r="R70" s="1405"/>
      <c r="S70" s="1405"/>
      <c r="Z70" s="1405">
        <v>12915756.744367659</v>
      </c>
      <c r="AA70" s="1405">
        <v>13689147.119331377</v>
      </c>
      <c r="AB70" s="1405">
        <v>24390518.519643679</v>
      </c>
      <c r="AC70" s="1405">
        <v>31104915.54242035</v>
      </c>
      <c r="AD70" s="1405">
        <v>31370140.13467475</v>
      </c>
      <c r="AE70" s="1405">
        <v>31700046.039104588</v>
      </c>
      <c r="AF70" s="1405">
        <v>32369732.220883913</v>
      </c>
      <c r="AG70" s="1405">
        <v>33038467.524067599</v>
      </c>
      <c r="AH70" s="1405">
        <v>33673782.538864568</v>
      </c>
      <c r="AI70" s="1405">
        <v>34349218.818321146</v>
      </c>
      <c r="AJ70" s="1405">
        <v>34913662.717168219</v>
      </c>
      <c r="AK70" s="1405">
        <v>35320313.295603417</v>
      </c>
      <c r="AL70" s="1405">
        <v>37400733.801605903</v>
      </c>
      <c r="AM70" s="1405">
        <v>50468007.591768995</v>
      </c>
      <c r="AN70" s="1405">
        <v>78407559.507864207</v>
      </c>
      <c r="AO70" s="1405">
        <v>113647093.47584328</v>
      </c>
      <c r="AP70" s="556">
        <v>143507891.60288435</v>
      </c>
    </row>
    <row r="72" spans="1:42" ht="15.75">
      <c r="F72" s="452" t="s">
        <v>1582</v>
      </c>
    </row>
    <row r="73" spans="1:42">
      <c r="F73" s="201" t="s">
        <v>611</v>
      </c>
      <c r="P73" s="544"/>
      <c r="Q73" s="544"/>
      <c r="R73" s="544"/>
      <c r="S73" s="544"/>
      <c r="Z73" s="544">
        <v>1342054561.2600002</v>
      </c>
      <c r="AA73" s="544">
        <v>1291769795.1631293</v>
      </c>
      <c r="AB73" s="544">
        <v>1309234349.0030479</v>
      </c>
      <c r="AC73" s="544">
        <v>1318652523.5719252</v>
      </c>
      <c r="AD73" s="544">
        <v>1357927067.2811847</v>
      </c>
      <c r="AE73" s="544">
        <v>1410223896.1156192</v>
      </c>
      <c r="AF73" s="544">
        <v>1478194701.0062766</v>
      </c>
      <c r="AG73" s="544">
        <v>1551921239.3296189</v>
      </c>
      <c r="AH73" s="544">
        <v>1617865510.4806132</v>
      </c>
      <c r="AI73" s="544">
        <v>1685617658.9425695</v>
      </c>
      <c r="AJ73" s="544">
        <v>1758015563.5617094</v>
      </c>
      <c r="AK73" s="544">
        <v>1798732095.2546763</v>
      </c>
      <c r="AL73" s="544">
        <v>2168939112.4151168</v>
      </c>
      <c r="AM73" s="544">
        <v>2857361692.834795</v>
      </c>
      <c r="AN73" s="544">
        <v>3239942677.8871484</v>
      </c>
      <c r="AO73" s="544">
        <v>3104502432.3963976</v>
      </c>
      <c r="AP73" s="544">
        <v>2657713165.4003096</v>
      </c>
    </row>
    <row r="74" spans="1:42">
      <c r="F74" s="201" t="s">
        <v>456</v>
      </c>
      <c r="P74" s="544"/>
      <c r="Q74" s="544"/>
      <c r="R74" s="544"/>
      <c r="S74" s="544"/>
      <c r="Z74" s="544">
        <v>80091400.25999999</v>
      </c>
      <c r="AA74" s="544">
        <v>90199644.817299947</v>
      </c>
      <c r="AB74" s="544">
        <v>92221893.295314163</v>
      </c>
      <c r="AC74" s="544">
        <v>94292096.862855077</v>
      </c>
      <c r="AD74" s="544">
        <v>96411425.327121094</v>
      </c>
      <c r="AE74" s="544">
        <v>98581077.415605068</v>
      </c>
      <c r="AF74" s="544">
        <v>100802281.49547055</v>
      </c>
      <c r="AG74" s="544">
        <v>103076296.31087227</v>
      </c>
      <c r="AH74" s="544">
        <v>105404411.73866834</v>
      </c>
      <c r="AI74" s="544">
        <v>107787949.56298369</v>
      </c>
      <c r="AJ74" s="544">
        <v>110228264.26909597</v>
      </c>
      <c r="AK74" s="544">
        <v>112726743.85712591</v>
      </c>
      <c r="AL74" s="544">
        <v>115284810.67602703</v>
      </c>
      <c r="AM74" s="544">
        <v>117903922.2783819</v>
      </c>
      <c r="AN74" s="544">
        <v>120585572.29652429</v>
      </c>
      <c r="AO74" s="544">
        <v>123331291.3405201</v>
      </c>
      <c r="AP74" s="544">
        <v>126142647.91855292</v>
      </c>
    </row>
    <row r="75" spans="1:42">
      <c r="F75" s="201" t="s">
        <v>665</v>
      </c>
      <c r="P75" s="544"/>
      <c r="Q75" s="544"/>
      <c r="R75" s="544"/>
      <c r="S75" s="544"/>
      <c r="Z75" s="544">
        <v>154000018.23999998</v>
      </c>
      <c r="AA75" s="544">
        <v>158500000</v>
      </c>
      <c r="AB75" s="544">
        <v>149000000</v>
      </c>
      <c r="AC75" s="544">
        <v>146500000</v>
      </c>
      <c r="AD75" s="544">
        <v>146500000</v>
      </c>
      <c r="AE75" s="544">
        <v>151500000</v>
      </c>
      <c r="AF75" s="544">
        <v>162500000</v>
      </c>
      <c r="AG75" s="544">
        <v>177500000.00000003</v>
      </c>
      <c r="AH75" s="544">
        <v>197500000</v>
      </c>
      <c r="AI75" s="544">
        <v>220499999.99999994</v>
      </c>
      <c r="AJ75" s="544">
        <v>243500000.00000006</v>
      </c>
      <c r="AK75" s="544">
        <v>262500000</v>
      </c>
      <c r="AL75" s="544">
        <v>295000000</v>
      </c>
      <c r="AM75" s="544">
        <v>345000000</v>
      </c>
      <c r="AN75" s="544">
        <v>394999999.99999994</v>
      </c>
      <c r="AO75" s="544">
        <v>445000000</v>
      </c>
      <c r="AP75" s="544">
        <v>495000000.00000012</v>
      </c>
    </row>
    <row r="76" spans="1:42">
      <c r="F76" s="201" t="s">
        <v>80</v>
      </c>
      <c r="P76" s="544"/>
      <c r="Q76" s="544"/>
      <c r="R76" s="544"/>
      <c r="S76" s="544"/>
      <c r="Z76" s="544">
        <v>28143443.999999996</v>
      </c>
      <c r="AA76" s="544">
        <v>35120370</v>
      </c>
      <c r="AB76" s="544">
        <v>38779449.999999993</v>
      </c>
      <c r="AC76" s="544">
        <v>38779449.999999985</v>
      </c>
      <c r="AD76" s="544">
        <v>39566849.999999993</v>
      </c>
      <c r="AE76" s="544">
        <v>41929049.999999993</v>
      </c>
      <c r="AF76" s="544">
        <v>44094399.999999993</v>
      </c>
      <c r="AG76" s="544">
        <v>44488099.999999978</v>
      </c>
      <c r="AH76" s="544">
        <v>45078649.999999978</v>
      </c>
      <c r="AI76" s="544">
        <v>46062899.999999985</v>
      </c>
      <c r="AJ76" s="544">
        <v>46850300</v>
      </c>
      <c r="AK76" s="544">
        <v>46456599.999999993</v>
      </c>
      <c r="AL76" s="544">
        <v>64763649.999999978</v>
      </c>
      <c r="AM76" s="544">
        <v>86417149.999999985</v>
      </c>
      <c r="AN76" s="544">
        <v>91141549.99999997</v>
      </c>
      <c r="AO76" s="544">
        <v>92322649.999999985</v>
      </c>
      <c r="AP76" s="544">
        <v>98031299.999999955</v>
      </c>
    </row>
    <row r="77" spans="1:42">
      <c r="F77" s="201" t="s">
        <v>182</v>
      </c>
      <c r="P77" s="544"/>
      <c r="Q77" s="544"/>
      <c r="R77" s="544"/>
      <c r="S77" s="544"/>
      <c r="Z77" s="544">
        <v>12501871.137259366</v>
      </c>
      <c r="AA77" s="544">
        <v>13403888.810297132</v>
      </c>
      <c r="AB77" s="544">
        <v>23492440.559918929</v>
      </c>
      <c r="AC77" s="544">
        <v>29796685.134594265</v>
      </c>
      <c r="AD77" s="544">
        <v>30062070.437033128</v>
      </c>
      <c r="AE77" s="544">
        <v>30533180.009621818</v>
      </c>
      <c r="AF77" s="544">
        <v>31173866.014685582</v>
      </c>
      <c r="AG77" s="544">
        <v>31824702.495586317</v>
      </c>
      <c r="AH77" s="544">
        <v>32458685.987390015</v>
      </c>
      <c r="AI77" s="544">
        <v>33010101.917451549</v>
      </c>
      <c r="AJ77" s="544">
        <v>33380915.396332432</v>
      </c>
      <c r="AK77" s="544">
        <v>33754355.789971083</v>
      </c>
      <c r="AL77" s="544">
        <v>35796285.414425045</v>
      </c>
      <c r="AM77" s="544">
        <v>48891374.358027197</v>
      </c>
      <c r="AN77" s="544">
        <v>76777221.401914269</v>
      </c>
      <c r="AO77" s="544">
        <v>112030639.50866187</v>
      </c>
      <c r="AP77" s="544">
        <v>142639786.88158309</v>
      </c>
    </row>
    <row r="78" spans="1:42">
      <c r="F78" s="201" t="s">
        <v>1187</v>
      </c>
      <c r="P78" s="544"/>
      <c r="Q78" s="544"/>
      <c r="R78" s="544"/>
      <c r="S78" s="544"/>
      <c r="Z78" s="544">
        <v>19549030.771397069</v>
      </c>
      <c r="AA78" s="544">
        <v>19273388.817829035</v>
      </c>
      <c r="AB78" s="544">
        <v>18828950.472948812</v>
      </c>
      <c r="AC78" s="544">
        <v>20010660.452318721</v>
      </c>
      <c r="AD78" s="544">
        <v>20486875.535911731</v>
      </c>
      <c r="AE78" s="544">
        <v>20693085.514909551</v>
      </c>
      <c r="AF78" s="544">
        <v>21554339.371806644</v>
      </c>
      <c r="AG78" s="544">
        <v>20972029.981746972</v>
      </c>
      <c r="AH78" s="544">
        <v>21683034.185193501</v>
      </c>
      <c r="AI78" s="544">
        <v>22192585.341080662</v>
      </c>
      <c r="AJ78" s="544">
        <v>22686856.056948856</v>
      </c>
      <c r="AK78" s="544">
        <v>23247262.853694677</v>
      </c>
      <c r="AL78" s="544">
        <v>23686876.167526767</v>
      </c>
      <c r="AM78" s="544">
        <v>25130317.251758851</v>
      </c>
      <c r="AN78" s="544">
        <v>25712751.082665794</v>
      </c>
      <c r="AO78" s="544">
        <v>26310982.457843833</v>
      </c>
      <c r="AP78" s="544">
        <v>26920167.626744837</v>
      </c>
    </row>
    <row r="80" spans="1:42" ht="15.75">
      <c r="F80" s="452" t="s">
        <v>1873</v>
      </c>
    </row>
    <row r="81" spans="3:42">
      <c r="F81" s="454" t="s">
        <v>615</v>
      </c>
      <c r="O81" s="201"/>
      <c r="P81" s="201"/>
      <c r="Q81" s="201"/>
      <c r="R81" s="201"/>
      <c r="S81" s="201"/>
      <c r="Z81" s="201">
        <v>239368480.26706815</v>
      </c>
      <c r="AA81" s="201">
        <v>239843294.89607555</v>
      </c>
      <c r="AB81" s="201">
        <v>245462708.86168802</v>
      </c>
      <c r="AC81" s="201">
        <v>233593252.95297757</v>
      </c>
      <c r="AD81" s="201">
        <v>227700002.62688944</v>
      </c>
      <c r="AE81" s="201">
        <v>229725567.7230953</v>
      </c>
      <c r="AF81" s="201">
        <v>237115123.95671296</v>
      </c>
      <c r="AG81" s="201">
        <v>239100659.68081164</v>
      </c>
      <c r="AH81" s="201">
        <v>240899416.47631997</v>
      </c>
      <c r="AI81" s="201">
        <v>245666879.02086514</v>
      </c>
      <c r="AJ81" s="201">
        <v>250251930.62311462</v>
      </c>
      <c r="AK81" s="201">
        <v>250809575.06096512</v>
      </c>
      <c r="AL81" s="201">
        <v>311793759.84147954</v>
      </c>
      <c r="AM81" s="201">
        <v>414490787.84141552</v>
      </c>
      <c r="AN81" s="201">
        <v>449100477.23321694</v>
      </c>
      <c r="AO81" s="201">
        <v>395677906.8826229</v>
      </c>
      <c r="AP81" s="201">
        <v>316226766.07127535</v>
      </c>
    </row>
    <row r="82" spans="3:42">
      <c r="F82" s="454" t="s">
        <v>618</v>
      </c>
      <c r="O82" s="201"/>
      <c r="P82" s="201"/>
      <c r="Q82" s="201"/>
      <c r="R82" s="201"/>
      <c r="S82" s="201"/>
      <c r="Z82" s="201">
        <v>318703966.77420712</v>
      </c>
      <c r="AA82" s="201">
        <v>310915579.12752497</v>
      </c>
      <c r="AB82" s="201">
        <v>309512224.47841042</v>
      </c>
      <c r="AC82" s="201">
        <v>315073213.7310496</v>
      </c>
      <c r="AD82" s="201">
        <v>323594304.17490095</v>
      </c>
      <c r="AE82" s="201">
        <v>337594068.52250063</v>
      </c>
      <c r="AF82" s="201">
        <v>361183671.455809</v>
      </c>
      <c r="AG82" s="201">
        <v>387772991.09163153</v>
      </c>
      <c r="AH82" s="201">
        <v>416669737.62574506</v>
      </c>
      <c r="AI82" s="201">
        <v>449848177.96077937</v>
      </c>
      <c r="AJ82" s="201">
        <v>481860076.14683151</v>
      </c>
      <c r="AK82" s="201">
        <v>509437243.40342093</v>
      </c>
      <c r="AL82" s="201">
        <v>597494327.86320138</v>
      </c>
      <c r="AM82" s="201">
        <v>770814342.72795868</v>
      </c>
      <c r="AN82" s="201">
        <v>944218025.10451508</v>
      </c>
      <c r="AO82" s="201">
        <v>965236281.75896227</v>
      </c>
      <c r="AP82" s="201">
        <v>791865209.91212392</v>
      </c>
    </row>
    <row r="83" spans="3:42">
      <c r="F83" s="454" t="s">
        <v>620</v>
      </c>
      <c r="O83" s="201"/>
      <c r="P83" s="201"/>
      <c r="Q83" s="201"/>
      <c r="R83" s="201"/>
      <c r="S83" s="201"/>
      <c r="Z83" s="201">
        <v>110086922.77789855</v>
      </c>
      <c r="AA83" s="201">
        <v>126784665.52567588</v>
      </c>
      <c r="AB83" s="201">
        <v>144493887.76079485</v>
      </c>
      <c r="AC83" s="201">
        <v>143056097.07902089</v>
      </c>
      <c r="AD83" s="201">
        <v>145547499.47968253</v>
      </c>
      <c r="AE83" s="201">
        <v>155542879.20192015</v>
      </c>
      <c r="AF83" s="201">
        <v>167066987.55530486</v>
      </c>
      <c r="AG83" s="201">
        <v>173551984.99069771</v>
      </c>
      <c r="AH83" s="201">
        <v>177778560.64090008</v>
      </c>
      <c r="AI83" s="201">
        <v>183743092.68827495</v>
      </c>
      <c r="AJ83" s="201">
        <v>189149226.20404261</v>
      </c>
      <c r="AK83" s="201">
        <v>186512948.51574475</v>
      </c>
      <c r="AL83" s="201">
        <v>238743579.25596833</v>
      </c>
      <c r="AM83" s="201">
        <v>320128762.34974456</v>
      </c>
      <c r="AN83" s="201">
        <v>336668614.24978858</v>
      </c>
      <c r="AO83" s="201">
        <v>335518505.40744704</v>
      </c>
      <c r="AP83" s="201">
        <v>329030742.23185849</v>
      </c>
    </row>
    <row r="84" spans="3:42">
      <c r="F84" s="454" t="s">
        <v>622</v>
      </c>
      <c r="O84" s="201"/>
      <c r="P84" s="201"/>
      <c r="Q84" s="201"/>
      <c r="R84" s="201"/>
      <c r="S84" s="201"/>
      <c r="Z84" s="201">
        <v>327055159.48016685</v>
      </c>
      <c r="AA84" s="201">
        <v>250624388.3669982</v>
      </c>
      <c r="AB84" s="201">
        <v>220067234.631257</v>
      </c>
      <c r="AC84" s="201">
        <v>240871309.61160448</v>
      </c>
      <c r="AD84" s="201">
        <v>262072011.04015553</v>
      </c>
      <c r="AE84" s="201">
        <v>288812844.68464196</v>
      </c>
      <c r="AF84" s="201">
        <v>324930112.11355388</v>
      </c>
      <c r="AG84" s="201">
        <v>358792910.82578421</v>
      </c>
      <c r="AH84" s="201">
        <v>382179770.84896499</v>
      </c>
      <c r="AI84" s="201">
        <v>401615074.45519429</v>
      </c>
      <c r="AJ84" s="201">
        <v>425914114.29587638</v>
      </c>
      <c r="AK84" s="201">
        <v>441780232.93494731</v>
      </c>
      <c r="AL84" s="201">
        <v>521079063.05285585</v>
      </c>
      <c r="AM84" s="201">
        <v>694428039.61806059</v>
      </c>
      <c r="AN84" s="201">
        <v>807546724.5038389</v>
      </c>
      <c r="AO84" s="201">
        <v>751726793.99210119</v>
      </c>
      <c r="AP84" s="201">
        <v>603469860.0174185</v>
      </c>
    </row>
    <row r="85" spans="3:42">
      <c r="F85" s="454" t="s">
        <v>551</v>
      </c>
      <c r="O85" s="201"/>
      <c r="P85" s="201"/>
      <c r="Q85" s="201"/>
      <c r="R85" s="201"/>
      <c r="S85" s="201"/>
      <c r="Z85" s="201">
        <v>75861649.239779934</v>
      </c>
      <c r="AA85" s="201">
        <v>76418841.74495028</v>
      </c>
      <c r="AB85" s="201">
        <v>82250000</v>
      </c>
      <c r="AC85" s="201">
        <v>81239433.191877112</v>
      </c>
      <c r="AD85" s="201">
        <v>79955297.81550552</v>
      </c>
      <c r="AE85" s="201">
        <v>75391379.665527567</v>
      </c>
      <c r="AF85" s="201">
        <v>65795861.028225414</v>
      </c>
      <c r="AG85" s="201">
        <v>65408440.671815567</v>
      </c>
      <c r="AH85" s="201">
        <v>71234394.873829275</v>
      </c>
      <c r="AI85" s="201">
        <v>70463832.920754671</v>
      </c>
      <c r="AJ85" s="201">
        <v>70253865.388570786</v>
      </c>
      <c r="AK85" s="201">
        <v>71984350.442529455</v>
      </c>
      <c r="AL85" s="201">
        <v>97415814.46716401</v>
      </c>
      <c r="AM85" s="201">
        <v>126176071.25114402</v>
      </c>
      <c r="AN85" s="201">
        <v>133163060.17353384</v>
      </c>
      <c r="AO85" s="201">
        <v>148862294.08590975</v>
      </c>
      <c r="AP85" s="201">
        <v>155834398.57113212</v>
      </c>
    </row>
    <row r="86" spans="3:42">
      <c r="F86" s="454" t="s">
        <v>1039</v>
      </c>
      <c r="O86" s="201"/>
      <c r="P86" s="201"/>
      <c r="Q86" s="201"/>
      <c r="R86" s="201"/>
      <c r="S86" s="201"/>
      <c r="Z86" s="201">
        <v>270978382.72087955</v>
      </c>
      <c r="AA86" s="201">
        <v>287183025.50190425</v>
      </c>
      <c r="AB86" s="201">
        <v>307448293.27089763</v>
      </c>
      <c r="AC86" s="201">
        <v>304819217.00539547</v>
      </c>
      <c r="AD86" s="201">
        <v>319057952.1440506</v>
      </c>
      <c r="AE86" s="201">
        <v>323157156.31793344</v>
      </c>
      <c r="AF86" s="201">
        <v>322102944.8966704</v>
      </c>
      <c r="AG86" s="201">
        <v>327294252.06887817</v>
      </c>
      <c r="AH86" s="201">
        <v>329103630.01485372</v>
      </c>
      <c r="AI86" s="201">
        <v>334280601.89670104</v>
      </c>
      <c r="AJ86" s="201">
        <v>340586350.90327364</v>
      </c>
      <c r="AK86" s="201">
        <v>338207744.89706886</v>
      </c>
      <c r="AL86" s="201">
        <v>402412567.93444788</v>
      </c>
      <c r="AM86" s="201">
        <v>531323689.04647183</v>
      </c>
      <c r="AN86" s="201">
        <v>569245776.62225497</v>
      </c>
      <c r="AO86" s="201">
        <v>507480650.26935422</v>
      </c>
      <c r="AP86" s="201">
        <v>461286188.59650111</v>
      </c>
    </row>
    <row r="88" spans="3:42">
      <c r="F88" s="201" t="s">
        <v>1866</v>
      </c>
      <c r="O88" s="560"/>
      <c r="P88" s="560"/>
      <c r="Q88" s="560"/>
      <c r="R88" s="560"/>
      <c r="S88" s="560"/>
      <c r="Z88" s="713">
        <v>1852409.5999999999</v>
      </c>
      <c r="AA88" s="1420">
        <v>1750000</v>
      </c>
      <c r="AB88" s="1420">
        <v>1750000.0000000002</v>
      </c>
      <c r="AC88" s="1420">
        <v>1749999.9999999998</v>
      </c>
      <c r="AD88" s="1420">
        <v>1750000.0000000002</v>
      </c>
      <c r="AE88" s="1420">
        <v>1750000.0000000002</v>
      </c>
      <c r="AF88" s="1420">
        <v>1750000.0000000002</v>
      </c>
      <c r="AG88" s="1420">
        <v>1750000</v>
      </c>
      <c r="AH88" s="1420">
        <v>1749999.9999999998</v>
      </c>
      <c r="AI88" s="1420">
        <v>1750000</v>
      </c>
      <c r="AJ88" s="1420">
        <v>1750000.0000000002</v>
      </c>
      <c r="AK88" s="1420">
        <v>1749999.9999999995</v>
      </c>
      <c r="AL88" s="1420">
        <v>1750000</v>
      </c>
      <c r="AM88" s="1420">
        <v>1749999.9999999995</v>
      </c>
      <c r="AN88" s="1420">
        <v>1750000.0000000005</v>
      </c>
      <c r="AO88" s="1420">
        <v>1750000.0000000002</v>
      </c>
      <c r="AP88" s="1420">
        <v>1749999.9999999995</v>
      </c>
    </row>
    <row r="89" spans="3:42" s="201" customFormat="1">
      <c r="C89" s="28"/>
      <c r="D89" s="28"/>
      <c r="F89" s="201" t="s">
        <v>1867</v>
      </c>
      <c r="T89" s="122"/>
      <c r="U89" s="122"/>
      <c r="V89" s="122"/>
      <c r="W89" s="122"/>
      <c r="X89" s="122"/>
      <c r="Y89" s="122"/>
      <c r="Z89" s="201">
        <v>1852.4096</v>
      </c>
      <c r="AA89" s="201">
        <v>1750</v>
      </c>
      <c r="AB89" s="201">
        <v>1750.0000000000002</v>
      </c>
      <c r="AC89" s="201">
        <v>1749.9999999999998</v>
      </c>
      <c r="AD89" s="201">
        <v>1750.0000000000002</v>
      </c>
      <c r="AE89" s="201">
        <v>1750.0000000000002</v>
      </c>
      <c r="AF89" s="201">
        <v>1750.0000000000002</v>
      </c>
      <c r="AG89" s="201">
        <v>1750</v>
      </c>
      <c r="AH89" s="201">
        <v>1749.9999999999998</v>
      </c>
      <c r="AI89" s="201">
        <v>1750</v>
      </c>
      <c r="AJ89" s="201">
        <v>1750.0000000000002</v>
      </c>
      <c r="AK89" s="201">
        <v>1749.9999999999995</v>
      </c>
      <c r="AL89" s="201">
        <v>1750</v>
      </c>
      <c r="AM89" s="201">
        <v>1749.9999999999995</v>
      </c>
      <c r="AN89" s="201">
        <v>1750.0000000000005</v>
      </c>
      <c r="AO89" s="201">
        <v>1750.0000000000002</v>
      </c>
      <c r="AP89" s="201">
        <v>1749.9999999999995</v>
      </c>
    </row>
    <row r="90" spans="3:42">
      <c r="F90" s="201" t="s">
        <v>717</v>
      </c>
      <c r="O90" s="562"/>
      <c r="P90" s="562"/>
      <c r="Q90" s="562"/>
      <c r="R90" s="562"/>
      <c r="S90" s="562"/>
      <c r="Z90" s="562">
        <v>1.8524095999999999</v>
      </c>
      <c r="AA90" s="562">
        <v>1.75</v>
      </c>
      <c r="AB90" s="562">
        <v>1.7500000000000002</v>
      </c>
      <c r="AC90" s="562">
        <v>1.7499999999999998</v>
      </c>
      <c r="AD90" s="562">
        <v>1.7500000000000002</v>
      </c>
      <c r="AE90" s="562">
        <v>1.7500000000000002</v>
      </c>
      <c r="AF90" s="562">
        <v>1.7500000000000002</v>
      </c>
      <c r="AG90" s="562">
        <v>1.75</v>
      </c>
      <c r="AH90" s="562">
        <v>1.7499999999999998</v>
      </c>
      <c r="AI90" s="562">
        <v>1.75</v>
      </c>
      <c r="AJ90" s="562">
        <v>1.7500000000000002</v>
      </c>
      <c r="AK90" s="562">
        <v>1.7499999999999996</v>
      </c>
      <c r="AL90" s="562">
        <v>1.75</v>
      </c>
      <c r="AM90" s="562">
        <v>1.7499999999999996</v>
      </c>
      <c r="AN90" s="562">
        <v>1.7500000000000004</v>
      </c>
      <c r="AO90" s="562">
        <v>1.7500000000000002</v>
      </c>
      <c r="AP90" s="562">
        <v>1.7499999999999996</v>
      </c>
    </row>
    <row r="99" spans="1:42" s="28" customFormat="1">
      <c r="R99" s="122"/>
      <c r="S99" s="122"/>
      <c r="T99" s="122"/>
      <c r="U99" s="122"/>
      <c r="V99" s="122"/>
      <c r="W99" s="122"/>
      <c r="X99" s="122"/>
      <c r="Y99" s="122"/>
    </row>
    <row r="101" spans="1:42">
      <c r="F101" s="201" t="s">
        <v>722</v>
      </c>
      <c r="O101" s="544"/>
      <c r="P101" s="544"/>
      <c r="Q101" s="544"/>
      <c r="R101" s="544"/>
      <c r="S101" s="544"/>
      <c r="Z101" s="544">
        <v>1014999401.7798333</v>
      </c>
      <c r="AA101" s="544">
        <v>1041145406.796131</v>
      </c>
      <c r="AB101" s="544">
        <v>1089167114.3717909</v>
      </c>
      <c r="AC101" s="544">
        <v>1077781213.9603207</v>
      </c>
      <c r="AD101" s="544">
        <v>1095855056.241029</v>
      </c>
      <c r="AE101" s="544">
        <v>1121411051.4309771</v>
      </c>
      <c r="AF101" s="544">
        <v>1153264588.8927226</v>
      </c>
      <c r="AG101" s="544">
        <v>1193128328.5038347</v>
      </c>
      <c r="AH101" s="544">
        <v>1235685739.6316481</v>
      </c>
      <c r="AI101" s="544">
        <v>1284002584.4873753</v>
      </c>
      <c r="AJ101" s="544">
        <v>1332101449.2658331</v>
      </c>
      <c r="AK101" s="544">
        <v>1356951862.3197289</v>
      </c>
      <c r="AL101" s="544">
        <v>1647860049.3622613</v>
      </c>
      <c r="AM101" s="544">
        <v>2162933653.2167344</v>
      </c>
      <c r="AN101" s="544">
        <v>2432395953.3833094</v>
      </c>
      <c r="AO101" s="544">
        <v>2352775638.4042964</v>
      </c>
      <c r="AP101" s="544">
        <v>2054243305.3828912</v>
      </c>
    </row>
    <row r="103" spans="1:42" ht="15.75">
      <c r="F103" s="452" t="s">
        <v>1868</v>
      </c>
      <c r="Z103" s="1344" t="s">
        <v>1811</v>
      </c>
    </row>
    <row r="104" spans="1:42" ht="15.6" customHeight="1">
      <c r="A104" s="1397"/>
      <c r="B104" s="1397"/>
      <c r="E104" s="1398"/>
      <c r="F104" s="462" t="s">
        <v>23</v>
      </c>
      <c r="G104" s="1399">
        <v>1995</v>
      </c>
      <c r="H104" s="1399">
        <v>1996</v>
      </c>
      <c r="I104" s="1399">
        <v>1997</v>
      </c>
      <c r="J104" s="1399">
        <v>1998</v>
      </c>
      <c r="K104" s="1399">
        <v>1999</v>
      </c>
      <c r="L104" s="1399">
        <v>2000</v>
      </c>
      <c r="M104" s="1399">
        <v>2001</v>
      </c>
      <c r="N104" s="1399">
        <v>2002</v>
      </c>
      <c r="O104" s="1399">
        <v>2003</v>
      </c>
      <c r="P104" s="1399">
        <v>2004</v>
      </c>
      <c r="Q104" s="1399">
        <v>2005</v>
      </c>
      <c r="R104" s="1418"/>
      <c r="S104" s="1418"/>
      <c r="Z104" s="1399">
        <v>2014</v>
      </c>
      <c r="AA104" s="1399">
        <v>2015</v>
      </c>
      <c r="AB104" s="1399">
        <v>2016</v>
      </c>
      <c r="AC104" s="1399">
        <v>2017</v>
      </c>
      <c r="AD104" s="1399">
        <v>2018</v>
      </c>
      <c r="AE104" s="1399">
        <v>2019</v>
      </c>
      <c r="AF104" s="1399">
        <v>2020</v>
      </c>
      <c r="AG104" s="1399">
        <v>2021</v>
      </c>
      <c r="AH104" s="1399">
        <v>2022</v>
      </c>
      <c r="AI104" s="1399">
        <v>2023</v>
      </c>
      <c r="AJ104" s="1399">
        <v>2024</v>
      </c>
      <c r="AK104" s="1399">
        <v>2025</v>
      </c>
      <c r="AL104" s="1399">
        <v>2026</v>
      </c>
      <c r="AM104" s="1399">
        <v>2027</v>
      </c>
      <c r="AN104" s="1399">
        <v>2028</v>
      </c>
      <c r="AO104" s="1399">
        <v>2029</v>
      </c>
      <c r="AP104" s="1419">
        <v>2030</v>
      </c>
    </row>
    <row r="105" spans="1:42" ht="15.6" customHeight="1">
      <c r="A105" s="1397"/>
      <c r="B105" s="1397"/>
      <c r="E105" s="1398"/>
      <c r="F105" s="1335" t="s">
        <v>1864</v>
      </c>
      <c r="G105" s="488"/>
      <c r="H105" s="488"/>
      <c r="I105" s="488"/>
      <c r="J105" s="488"/>
      <c r="K105" s="488"/>
      <c r="L105" s="488"/>
      <c r="M105" s="488"/>
      <c r="N105" s="755"/>
      <c r="AP105" s="467"/>
    </row>
    <row r="106" spans="1:42" ht="15.6" customHeight="1">
      <c r="A106" s="1397"/>
      <c r="B106" s="1397"/>
      <c r="E106" s="1398"/>
      <c r="F106" s="537" t="s">
        <v>615</v>
      </c>
      <c r="G106" s="454"/>
      <c r="H106" s="454"/>
      <c r="I106" s="454"/>
      <c r="J106" s="454"/>
      <c r="K106" s="454"/>
      <c r="L106" s="454"/>
      <c r="M106" s="454"/>
      <c r="N106" s="560"/>
      <c r="O106" s="560"/>
      <c r="P106" s="560"/>
      <c r="R106" s="560"/>
      <c r="S106" s="560"/>
      <c r="Z106" s="713">
        <v>239368480.26706815</v>
      </c>
      <c r="AA106" s="1420">
        <v>238109880.30475184</v>
      </c>
      <c r="AB106" s="1420">
        <v>248726615.27502638</v>
      </c>
      <c r="AC106" s="1420">
        <v>235204751.91638559</v>
      </c>
      <c r="AD106" s="1420">
        <v>229201722.42808378</v>
      </c>
      <c r="AE106" s="1420">
        <v>227427213.47563589</v>
      </c>
      <c r="AF106" s="1420">
        <v>237418472.77850175</v>
      </c>
      <c r="AG106" s="1420">
        <v>237593872.07550037</v>
      </c>
      <c r="AH106" s="1420">
        <v>239891174.6917856</v>
      </c>
      <c r="AI106" s="1420">
        <v>244740378.73963985</v>
      </c>
      <c r="AJ106" s="1420">
        <v>249304237.32694697</v>
      </c>
      <c r="AK106" s="1420">
        <v>251805682.68198651</v>
      </c>
      <c r="AL106" s="1420">
        <v>282974312.57240057</v>
      </c>
      <c r="AM106" s="1420">
        <v>404997897.91932517</v>
      </c>
      <c r="AN106" s="1420">
        <v>445573201.81035191</v>
      </c>
      <c r="AO106" s="1420">
        <v>424141753.08312559</v>
      </c>
      <c r="AP106" s="1420">
        <v>315020686.5491997</v>
      </c>
    </row>
    <row r="107" spans="1:42" ht="15.6" customHeight="1">
      <c r="A107" s="1397"/>
      <c r="B107" s="1397"/>
      <c r="E107" s="1398"/>
      <c r="F107" s="537" t="s">
        <v>618</v>
      </c>
      <c r="G107" s="454"/>
      <c r="H107" s="454"/>
      <c r="I107" s="454"/>
      <c r="J107" s="454"/>
      <c r="K107" s="454"/>
      <c r="L107" s="454"/>
      <c r="M107" s="454"/>
      <c r="N107" s="560"/>
      <c r="O107" s="560"/>
      <c r="P107" s="560"/>
      <c r="R107" s="560"/>
      <c r="S107" s="560"/>
      <c r="Z107" s="713">
        <v>318703966.77420712</v>
      </c>
      <c r="AA107" s="1428">
        <v>313943514.65995681</v>
      </c>
      <c r="AB107" s="1428">
        <v>310501931.89791083</v>
      </c>
      <c r="AC107" s="1428">
        <v>313093230.41094077</v>
      </c>
      <c r="AD107" s="1428">
        <v>322771268.02288073</v>
      </c>
      <c r="AE107" s="1428">
        <v>333262836.41161215</v>
      </c>
      <c r="AF107" s="1428">
        <v>357216868.52465725</v>
      </c>
      <c r="AG107" s="1428">
        <v>380940954.85273659</v>
      </c>
      <c r="AH107" s="1428">
        <v>409825442.38525569</v>
      </c>
      <c r="AI107" s="1428">
        <v>443794968.76084828</v>
      </c>
      <c r="AJ107" s="1428">
        <v>475305620.48052901</v>
      </c>
      <c r="AK107" s="1428">
        <v>505645915.25305808</v>
      </c>
      <c r="AL107" s="1428">
        <v>563092897.08860123</v>
      </c>
      <c r="AM107" s="1428">
        <v>736859249.90366244</v>
      </c>
      <c r="AN107" s="1428">
        <v>910183165.90901709</v>
      </c>
      <c r="AO107" s="1428">
        <v>998935364.66701245</v>
      </c>
      <c r="AP107" s="1428">
        <v>825632844.65496421</v>
      </c>
    </row>
    <row r="108" spans="1:42" ht="15.6" customHeight="1">
      <c r="A108" s="1397"/>
      <c r="B108" s="1397"/>
      <c r="E108" s="1398"/>
      <c r="F108" s="537" t="s">
        <v>620</v>
      </c>
      <c r="G108" s="454"/>
      <c r="H108" s="454"/>
      <c r="I108" s="454"/>
      <c r="J108" s="454"/>
      <c r="K108" s="454"/>
      <c r="L108" s="454"/>
      <c r="M108" s="454"/>
      <c r="N108" s="560"/>
      <c r="O108" s="560"/>
      <c r="P108" s="560"/>
      <c r="R108" s="560"/>
      <c r="S108" s="560"/>
      <c r="Z108" s="713">
        <v>110086922.77789855</v>
      </c>
      <c r="AA108" s="1428">
        <v>120946374.79466942</v>
      </c>
      <c r="AB108" s="1428">
        <v>145612288.19779053</v>
      </c>
      <c r="AC108" s="1428">
        <v>143070433.88026172</v>
      </c>
      <c r="AD108" s="1428">
        <v>144594848.00121397</v>
      </c>
      <c r="AE108" s="1428">
        <v>152727664.59335423</v>
      </c>
      <c r="AF108" s="1428">
        <v>166021794.91756928</v>
      </c>
      <c r="AG108" s="1428">
        <v>171909338.35268453</v>
      </c>
      <c r="AH108" s="1428">
        <v>176719311.21175262</v>
      </c>
      <c r="AI108" s="1428">
        <v>182398740.3629818</v>
      </c>
      <c r="AJ108" s="1428">
        <v>188414867.10994789</v>
      </c>
      <c r="AK108" s="1428">
        <v>188623350.83907199</v>
      </c>
      <c r="AL108" s="1428">
        <v>212839673.94565171</v>
      </c>
      <c r="AM108" s="1428">
        <v>316694846.2854656</v>
      </c>
      <c r="AN108" s="1428">
        <v>333559681.08073354</v>
      </c>
      <c r="AO108" s="1428">
        <v>339856344.16404635</v>
      </c>
      <c r="AP108" s="1428">
        <v>326247474.43519831</v>
      </c>
    </row>
    <row r="109" spans="1:42" ht="15.6" customHeight="1">
      <c r="A109" s="1397"/>
      <c r="B109" s="1397"/>
      <c r="E109" s="1398"/>
      <c r="F109" s="537" t="s">
        <v>622</v>
      </c>
      <c r="G109" s="454"/>
      <c r="H109" s="454"/>
      <c r="I109" s="454"/>
      <c r="J109" s="454"/>
      <c r="K109" s="454"/>
      <c r="L109" s="454"/>
      <c r="M109" s="454"/>
      <c r="N109" s="560"/>
      <c r="O109" s="560"/>
      <c r="P109" s="560"/>
      <c r="R109" s="560"/>
      <c r="S109" s="560"/>
      <c r="Z109" s="713">
        <v>327055159.48016685</v>
      </c>
      <c r="AA109" s="1428">
        <v>266209202.44093791</v>
      </c>
      <c r="AB109" s="1428">
        <v>217519828.58298999</v>
      </c>
      <c r="AC109" s="1428">
        <v>236201810.80348596</v>
      </c>
      <c r="AD109" s="1428">
        <v>259093466.51010686</v>
      </c>
      <c r="AE109" s="1428">
        <v>281547126.35574341</v>
      </c>
      <c r="AF109" s="1428">
        <v>319188699.51684535</v>
      </c>
      <c r="AG109" s="1428">
        <v>351129195.85429877</v>
      </c>
      <c r="AH109" s="1428">
        <v>379044775.34897465</v>
      </c>
      <c r="AI109" s="1428">
        <v>396907520.12164736</v>
      </c>
      <c r="AJ109" s="1428">
        <v>421061779.11960137</v>
      </c>
      <c r="AK109" s="1428">
        <v>440985423.03481483</v>
      </c>
      <c r="AL109" s="1428">
        <v>486763213.01574516</v>
      </c>
      <c r="AM109" s="1428">
        <v>660485017.49663138</v>
      </c>
      <c r="AN109" s="1428">
        <v>800288546.55311155</v>
      </c>
      <c r="AO109" s="1428">
        <v>785469630.35996962</v>
      </c>
      <c r="AP109" s="1428">
        <v>626078962.92908716</v>
      </c>
    </row>
    <row r="110" spans="1:42" ht="15.6" customHeight="1">
      <c r="A110" s="1397"/>
      <c r="B110" s="1397"/>
      <c r="E110" s="1398"/>
      <c r="F110" s="537" t="s">
        <v>551</v>
      </c>
      <c r="G110" s="454"/>
      <c r="H110" s="454"/>
      <c r="I110" s="454"/>
      <c r="J110" s="454"/>
      <c r="K110" s="454"/>
      <c r="L110" s="454"/>
      <c r="M110" s="454"/>
      <c r="N110" s="560"/>
      <c r="O110" s="560"/>
      <c r="P110" s="560"/>
      <c r="R110" s="560"/>
      <c r="S110" s="560"/>
      <c r="Z110" s="713">
        <v>75861649.239779934</v>
      </c>
      <c r="AA110" s="1428">
        <v>74806707.186168164</v>
      </c>
      <c r="AB110" s="1428">
        <v>82693409.034485728</v>
      </c>
      <c r="AC110" s="1428">
        <v>81582834.7382586</v>
      </c>
      <c r="AD110" s="1428">
        <v>80162878.147027075</v>
      </c>
      <c r="AE110" s="1428">
        <v>77303135.173895717</v>
      </c>
      <c r="AF110" s="1428">
        <v>67676454.36449118</v>
      </c>
      <c r="AG110" s="1428">
        <v>63049031.092914037</v>
      </c>
      <c r="AH110" s="1428">
        <v>71214247.008478299</v>
      </c>
      <c r="AI110" s="1428">
        <v>70801039.85147658</v>
      </c>
      <c r="AJ110" s="1428">
        <v>69894489.514160648</v>
      </c>
      <c r="AK110" s="1428">
        <v>71682778.674953863</v>
      </c>
      <c r="AL110" s="1428">
        <v>86512387.524392724</v>
      </c>
      <c r="AM110" s="1428">
        <v>127171131.29845114</v>
      </c>
      <c r="AN110" s="1428">
        <v>128736633.4777828</v>
      </c>
      <c r="AO110" s="1428">
        <v>147475913.09755218</v>
      </c>
      <c r="AP110" s="1428">
        <v>154444575.66875854</v>
      </c>
    </row>
    <row r="111" spans="1:42" ht="15.6" customHeight="1">
      <c r="A111" s="1397"/>
      <c r="B111" s="1397"/>
      <c r="E111" s="1398"/>
      <c r="F111" s="1401" t="s">
        <v>38</v>
      </c>
      <c r="G111" s="454"/>
      <c r="H111" s="454"/>
      <c r="I111" s="454"/>
      <c r="J111" s="454"/>
      <c r="K111" s="454"/>
      <c r="L111" s="454"/>
      <c r="M111" s="454"/>
      <c r="N111" s="560"/>
      <c r="O111" s="755"/>
      <c r="P111" s="755"/>
      <c r="R111" s="755"/>
      <c r="S111" s="755"/>
      <c r="Z111" s="755">
        <v>1071076178.5391207</v>
      </c>
      <c r="AA111" s="755">
        <v>1014015679.3864841</v>
      </c>
      <c r="AB111" s="755">
        <v>1005054072.9882034</v>
      </c>
      <c r="AC111" s="755">
        <v>1009153061.7493325</v>
      </c>
      <c r="AD111" s="755">
        <v>1035824183.1093123</v>
      </c>
      <c r="AE111" s="755">
        <v>1072267976.0102414</v>
      </c>
      <c r="AF111" s="755">
        <v>1147522290.1020648</v>
      </c>
      <c r="AG111" s="755">
        <v>1204622392.2281344</v>
      </c>
      <c r="AH111" s="755">
        <v>1276694950.6462469</v>
      </c>
      <c r="AI111" s="755">
        <v>1338642647.8365941</v>
      </c>
      <c r="AJ111" s="755">
        <v>1403980993.5511861</v>
      </c>
      <c r="AK111" s="755">
        <v>1458743150.4838853</v>
      </c>
      <c r="AL111" s="755">
        <v>1632182484.1467915</v>
      </c>
      <c r="AM111" s="755">
        <v>2246208142.9035358</v>
      </c>
      <c r="AN111" s="755">
        <v>2618341228.830997</v>
      </c>
      <c r="AO111" s="755">
        <v>2695879005.371706</v>
      </c>
      <c r="AP111" s="755">
        <v>2247424544.2372079</v>
      </c>
    </row>
    <row r="112" spans="1:42" ht="15.6" customHeight="1">
      <c r="A112" s="1397"/>
      <c r="B112" s="1397"/>
      <c r="E112" s="1398"/>
      <c r="F112" s="1401"/>
      <c r="G112" s="454"/>
      <c r="H112" s="454"/>
      <c r="I112" s="454"/>
      <c r="J112" s="454"/>
      <c r="K112" s="454"/>
      <c r="L112" s="454"/>
      <c r="M112" s="454"/>
      <c r="N112" s="560"/>
      <c r="O112" s="755"/>
      <c r="P112" s="755"/>
      <c r="R112" s="755"/>
      <c r="S112" s="755"/>
      <c r="Z112" s="755"/>
      <c r="AA112" s="755"/>
      <c r="AB112" s="755"/>
      <c r="AC112" s="755"/>
      <c r="AD112" s="755"/>
      <c r="AE112" s="755"/>
      <c r="AF112" s="755"/>
      <c r="AG112" s="755"/>
      <c r="AH112" s="755"/>
      <c r="AI112" s="755"/>
      <c r="AJ112" s="755"/>
      <c r="AK112" s="755"/>
      <c r="AL112" s="755"/>
      <c r="AM112" s="755"/>
      <c r="AN112" s="755"/>
      <c r="AO112" s="755"/>
      <c r="AP112" s="755"/>
    </row>
    <row r="113" spans="1:42" ht="15.6" customHeight="1">
      <c r="A113" s="1397"/>
      <c r="B113" s="1397"/>
      <c r="E113" s="1398"/>
      <c r="F113" s="1335" t="s">
        <v>631</v>
      </c>
      <c r="G113" s="454"/>
      <c r="H113" s="454"/>
      <c r="I113" s="454"/>
      <c r="J113" s="454"/>
      <c r="K113" s="454"/>
      <c r="L113" s="454"/>
      <c r="M113" s="454"/>
      <c r="N113" s="560"/>
      <c r="O113" s="755"/>
      <c r="P113" s="755"/>
      <c r="R113" s="755"/>
      <c r="S113" s="755"/>
      <c r="Z113" s="755"/>
      <c r="AA113" s="755"/>
      <c r="AB113" s="755"/>
      <c r="AC113" s="755"/>
      <c r="AD113" s="755"/>
      <c r="AE113" s="755"/>
      <c r="AF113" s="755"/>
      <c r="AG113" s="755"/>
      <c r="AH113" s="755"/>
      <c r="AI113" s="755"/>
      <c r="AJ113" s="755"/>
      <c r="AK113" s="755"/>
      <c r="AL113" s="755"/>
      <c r="AM113" s="755"/>
      <c r="AN113" s="755"/>
      <c r="AO113" s="755"/>
      <c r="AP113" s="755"/>
    </row>
    <row r="114" spans="1:42" ht="15.6" customHeight="1">
      <c r="A114" s="1397"/>
      <c r="B114" s="1397"/>
      <c r="E114" s="1398"/>
      <c r="F114" s="537" t="s">
        <v>632</v>
      </c>
      <c r="G114" s="454"/>
      <c r="H114" s="454"/>
      <c r="I114" s="454"/>
      <c r="J114" s="454"/>
      <c r="K114" s="454"/>
      <c r="L114" s="454"/>
      <c r="M114" s="454"/>
      <c r="N114" s="560"/>
      <c r="O114" s="560"/>
      <c r="P114" s="560"/>
      <c r="R114" s="560"/>
      <c r="S114" s="560"/>
      <c r="Z114" s="713">
        <v>0</v>
      </c>
      <c r="AA114" s="1428">
        <v>0</v>
      </c>
      <c r="AB114" s="1428">
        <v>0</v>
      </c>
      <c r="AC114" s="1428">
        <v>0</v>
      </c>
      <c r="AD114" s="1428">
        <v>0</v>
      </c>
      <c r="AE114" s="1428">
        <v>0</v>
      </c>
      <c r="AF114" s="1428">
        <v>0</v>
      </c>
      <c r="AG114" s="1428">
        <v>0</v>
      </c>
      <c r="AH114" s="1428">
        <v>0</v>
      </c>
      <c r="AI114" s="1428">
        <v>0</v>
      </c>
      <c r="AJ114" s="1428">
        <v>0</v>
      </c>
      <c r="AK114" s="1428">
        <v>0</v>
      </c>
      <c r="AL114" s="1428">
        <v>0</v>
      </c>
      <c r="AM114" s="1428">
        <v>0</v>
      </c>
      <c r="AN114" s="1428">
        <v>0</v>
      </c>
      <c r="AO114" s="1428">
        <v>0</v>
      </c>
      <c r="AP114" s="1428">
        <v>0</v>
      </c>
    </row>
    <row r="115" spans="1:42" ht="15.6" customHeight="1">
      <c r="A115" s="1397"/>
      <c r="B115" s="1397"/>
      <c r="E115" s="1398"/>
      <c r="F115" s="537" t="s">
        <v>632</v>
      </c>
      <c r="G115" s="454"/>
      <c r="H115" s="454"/>
      <c r="I115" s="454"/>
      <c r="J115" s="454"/>
      <c r="K115" s="454"/>
      <c r="L115" s="454"/>
      <c r="M115" s="454"/>
      <c r="N115" s="560"/>
      <c r="O115" s="560"/>
      <c r="P115" s="560"/>
      <c r="R115" s="560"/>
      <c r="S115" s="560"/>
      <c r="Z115" s="713">
        <v>0</v>
      </c>
      <c r="AA115" s="1428">
        <v>0</v>
      </c>
      <c r="AB115" s="1428">
        <v>0</v>
      </c>
      <c r="AC115" s="1428">
        <v>0</v>
      </c>
      <c r="AD115" s="1428">
        <v>0</v>
      </c>
      <c r="AE115" s="1428">
        <v>0</v>
      </c>
      <c r="AF115" s="1428">
        <v>0</v>
      </c>
      <c r="AG115" s="1428">
        <v>0</v>
      </c>
      <c r="AH115" s="1428">
        <v>0</v>
      </c>
      <c r="AI115" s="1428">
        <v>0</v>
      </c>
      <c r="AJ115" s="1428">
        <v>0</v>
      </c>
      <c r="AK115" s="1428">
        <v>0</v>
      </c>
      <c r="AL115" s="1428">
        <v>0</v>
      </c>
      <c r="AM115" s="1428">
        <v>0</v>
      </c>
      <c r="AN115" s="1428">
        <v>0</v>
      </c>
      <c r="AO115" s="1428">
        <v>0</v>
      </c>
      <c r="AP115" s="1428">
        <v>0</v>
      </c>
    </row>
    <row r="116" spans="1:42" ht="15.6" customHeight="1">
      <c r="A116" s="1397"/>
      <c r="B116" s="1397"/>
      <c r="E116" s="1398"/>
      <c r="F116" s="537" t="s">
        <v>632</v>
      </c>
      <c r="G116" s="454"/>
      <c r="H116" s="454"/>
      <c r="I116" s="454"/>
      <c r="J116" s="454"/>
      <c r="K116" s="454"/>
      <c r="L116" s="454"/>
      <c r="M116" s="454"/>
      <c r="N116" s="560"/>
      <c r="O116" s="560"/>
      <c r="P116" s="560"/>
      <c r="R116" s="560"/>
      <c r="S116" s="560"/>
      <c r="Z116" s="713">
        <v>0</v>
      </c>
      <c r="AA116" s="1428">
        <v>0</v>
      </c>
      <c r="AB116" s="1428">
        <v>0</v>
      </c>
      <c r="AC116" s="1428">
        <v>0</v>
      </c>
      <c r="AD116" s="1428">
        <v>0</v>
      </c>
      <c r="AE116" s="1428">
        <v>0</v>
      </c>
      <c r="AF116" s="1428">
        <v>0</v>
      </c>
      <c r="AG116" s="1428">
        <v>0</v>
      </c>
      <c r="AH116" s="1428">
        <v>0</v>
      </c>
      <c r="AI116" s="1428">
        <v>0</v>
      </c>
      <c r="AJ116" s="1428">
        <v>0</v>
      </c>
      <c r="AK116" s="1428">
        <v>0</v>
      </c>
      <c r="AL116" s="1428">
        <v>0</v>
      </c>
      <c r="AM116" s="1428">
        <v>0</v>
      </c>
      <c r="AN116" s="1428">
        <v>0</v>
      </c>
      <c r="AO116" s="1428">
        <v>0</v>
      </c>
      <c r="AP116" s="1428">
        <v>0</v>
      </c>
    </row>
    <row r="117" spans="1:42" ht="15.6" customHeight="1">
      <c r="A117" s="1397"/>
      <c r="B117" s="1397"/>
      <c r="E117" s="1398"/>
      <c r="F117" s="537" t="s">
        <v>632</v>
      </c>
      <c r="G117" s="454"/>
      <c r="H117" s="454"/>
      <c r="I117" s="454"/>
      <c r="J117" s="454"/>
      <c r="K117" s="454"/>
      <c r="L117" s="454"/>
      <c r="M117" s="454"/>
      <c r="N117" s="560"/>
      <c r="O117" s="560"/>
      <c r="P117" s="560"/>
      <c r="R117" s="560"/>
      <c r="S117" s="560"/>
      <c r="Z117" s="713">
        <v>0</v>
      </c>
      <c r="AA117" s="1428">
        <v>0</v>
      </c>
      <c r="AB117" s="1428">
        <v>0</v>
      </c>
      <c r="AC117" s="1428">
        <v>0</v>
      </c>
      <c r="AD117" s="1428">
        <v>0</v>
      </c>
      <c r="AE117" s="1428">
        <v>0</v>
      </c>
      <c r="AF117" s="1428">
        <v>0</v>
      </c>
      <c r="AG117" s="1428">
        <v>0</v>
      </c>
      <c r="AH117" s="1428">
        <v>0</v>
      </c>
      <c r="AI117" s="1428">
        <v>0</v>
      </c>
      <c r="AJ117" s="1428">
        <v>0</v>
      </c>
      <c r="AK117" s="1428">
        <v>0</v>
      </c>
      <c r="AL117" s="1428">
        <v>0</v>
      </c>
      <c r="AM117" s="1428">
        <v>0</v>
      </c>
      <c r="AN117" s="1428">
        <v>0</v>
      </c>
      <c r="AO117" s="1428">
        <v>0</v>
      </c>
      <c r="AP117" s="1428">
        <v>0</v>
      </c>
    </row>
    <row r="118" spans="1:42" ht="15.6" customHeight="1">
      <c r="A118" s="1397"/>
      <c r="B118" s="1397"/>
      <c r="E118" s="1398"/>
      <c r="F118" s="537" t="s">
        <v>632</v>
      </c>
      <c r="G118" s="454"/>
      <c r="H118" s="454"/>
      <c r="I118" s="454"/>
      <c r="J118" s="454"/>
      <c r="K118" s="454"/>
      <c r="L118" s="454"/>
      <c r="M118" s="454"/>
      <c r="N118" s="560"/>
      <c r="O118" s="560"/>
      <c r="P118" s="560"/>
      <c r="R118" s="560"/>
      <c r="S118" s="560"/>
      <c r="Z118" s="713">
        <v>0</v>
      </c>
      <c r="AA118" s="1428">
        <v>0</v>
      </c>
      <c r="AB118" s="1428">
        <v>0</v>
      </c>
      <c r="AC118" s="1428">
        <v>0</v>
      </c>
      <c r="AD118" s="1428">
        <v>0</v>
      </c>
      <c r="AE118" s="1428">
        <v>0</v>
      </c>
      <c r="AF118" s="1428">
        <v>0</v>
      </c>
      <c r="AG118" s="1428">
        <v>0</v>
      </c>
      <c r="AH118" s="1428">
        <v>0</v>
      </c>
      <c r="AI118" s="1428">
        <v>0</v>
      </c>
      <c r="AJ118" s="1428">
        <v>0</v>
      </c>
      <c r="AK118" s="1428">
        <v>0</v>
      </c>
      <c r="AL118" s="1428">
        <v>0</v>
      </c>
      <c r="AM118" s="1428">
        <v>0</v>
      </c>
      <c r="AN118" s="1428">
        <v>0</v>
      </c>
      <c r="AO118" s="1428">
        <v>0</v>
      </c>
      <c r="AP118" s="1428">
        <v>0</v>
      </c>
    </row>
    <row r="119" spans="1:42" ht="15.6" customHeight="1">
      <c r="A119" s="1397"/>
      <c r="B119" s="1397"/>
      <c r="E119" s="1398"/>
      <c r="F119" s="537" t="s">
        <v>632</v>
      </c>
      <c r="G119" s="454"/>
      <c r="H119" s="454"/>
      <c r="I119" s="454"/>
      <c r="J119" s="454"/>
      <c r="K119" s="454"/>
      <c r="L119" s="454"/>
      <c r="M119" s="454"/>
      <c r="N119" s="560"/>
      <c r="O119" s="560"/>
      <c r="P119" s="560"/>
      <c r="R119" s="560"/>
      <c r="S119" s="560"/>
      <c r="Z119" s="713">
        <v>0</v>
      </c>
      <c r="AA119" s="1428">
        <v>0</v>
      </c>
      <c r="AB119" s="1428">
        <v>0</v>
      </c>
      <c r="AC119" s="1428">
        <v>0</v>
      </c>
      <c r="AD119" s="1428">
        <v>0</v>
      </c>
      <c r="AE119" s="1428">
        <v>0</v>
      </c>
      <c r="AF119" s="1428">
        <v>0</v>
      </c>
      <c r="AG119" s="1428">
        <v>0</v>
      </c>
      <c r="AH119" s="1428">
        <v>0</v>
      </c>
      <c r="AI119" s="1428">
        <v>0</v>
      </c>
      <c r="AJ119" s="1428">
        <v>0</v>
      </c>
      <c r="AK119" s="1428">
        <v>0</v>
      </c>
      <c r="AL119" s="1428">
        <v>0</v>
      </c>
      <c r="AM119" s="1428">
        <v>0</v>
      </c>
      <c r="AN119" s="1428">
        <v>0</v>
      </c>
      <c r="AO119" s="1428">
        <v>0</v>
      </c>
      <c r="AP119" s="1428">
        <v>0</v>
      </c>
    </row>
    <row r="120" spans="1:42" ht="15.6" customHeight="1">
      <c r="A120" s="1397"/>
      <c r="B120" s="1397"/>
      <c r="E120" s="1398"/>
      <c r="F120" s="537" t="s">
        <v>632</v>
      </c>
      <c r="G120" s="454"/>
      <c r="H120" s="454"/>
      <c r="I120" s="454"/>
      <c r="J120" s="454"/>
      <c r="K120" s="454"/>
      <c r="L120" s="454"/>
      <c r="M120" s="454"/>
      <c r="N120" s="560"/>
      <c r="O120" s="560"/>
      <c r="P120" s="560"/>
      <c r="R120" s="1403"/>
      <c r="S120" s="1403"/>
      <c r="Z120" s="1422">
        <v>0</v>
      </c>
      <c r="AA120" s="1432">
        <v>0</v>
      </c>
      <c r="AB120" s="1432">
        <v>0</v>
      </c>
      <c r="AC120" s="1432">
        <v>0</v>
      </c>
      <c r="AD120" s="1432">
        <v>0</v>
      </c>
      <c r="AE120" s="1432">
        <v>0</v>
      </c>
      <c r="AF120" s="1432">
        <v>0</v>
      </c>
      <c r="AG120" s="1432">
        <v>0</v>
      </c>
      <c r="AH120" s="1432">
        <v>0</v>
      </c>
      <c r="AI120" s="1432">
        <v>0</v>
      </c>
      <c r="AJ120" s="1432">
        <v>0</v>
      </c>
      <c r="AK120" s="1432">
        <v>0</v>
      </c>
      <c r="AL120" s="1432">
        <v>0</v>
      </c>
      <c r="AM120" s="1432">
        <v>0</v>
      </c>
      <c r="AN120" s="1432">
        <v>0</v>
      </c>
      <c r="AO120" s="1432">
        <v>0</v>
      </c>
      <c r="AP120" s="1432">
        <v>0</v>
      </c>
    </row>
    <row r="121" spans="1:42" ht="15.6" customHeight="1">
      <c r="A121" s="1397"/>
      <c r="B121" s="1397"/>
      <c r="E121" s="1398"/>
      <c r="F121" s="1401" t="s">
        <v>38</v>
      </c>
      <c r="G121" s="454"/>
      <c r="H121" s="454"/>
      <c r="I121" s="454"/>
      <c r="J121" s="454"/>
      <c r="K121" s="454"/>
      <c r="L121" s="454"/>
      <c r="M121" s="454"/>
      <c r="N121" s="560"/>
      <c r="O121" s="560"/>
      <c r="P121" s="560"/>
      <c r="R121" s="755"/>
      <c r="S121" s="755"/>
      <c r="Z121" s="755">
        <v>0</v>
      </c>
      <c r="AA121" s="755">
        <v>0</v>
      </c>
      <c r="AB121" s="755">
        <v>0</v>
      </c>
      <c r="AC121" s="755">
        <v>0</v>
      </c>
      <c r="AD121" s="755">
        <v>0</v>
      </c>
      <c r="AE121" s="755">
        <v>0</v>
      </c>
      <c r="AF121" s="755">
        <v>0</v>
      </c>
      <c r="AG121" s="755">
        <v>0</v>
      </c>
      <c r="AH121" s="755">
        <v>0</v>
      </c>
      <c r="AI121" s="755">
        <v>0</v>
      </c>
      <c r="AJ121" s="755">
        <v>0</v>
      </c>
      <c r="AK121" s="755">
        <v>0</v>
      </c>
      <c r="AL121" s="755">
        <v>0</v>
      </c>
      <c r="AM121" s="755">
        <v>0</v>
      </c>
      <c r="AN121" s="755">
        <v>0</v>
      </c>
      <c r="AO121" s="755">
        <v>0</v>
      </c>
      <c r="AP121" s="755">
        <v>0</v>
      </c>
    </row>
    <row r="122" spans="1:42" ht="15.6" customHeight="1">
      <c r="A122" s="1397"/>
      <c r="B122" s="1397"/>
      <c r="E122" s="1398"/>
      <c r="F122" s="1401"/>
      <c r="G122" s="454"/>
      <c r="H122" s="454"/>
      <c r="I122" s="454"/>
      <c r="J122" s="454"/>
      <c r="K122" s="454"/>
      <c r="L122" s="454"/>
      <c r="M122" s="454"/>
      <c r="N122" s="560"/>
      <c r="O122" s="560"/>
      <c r="P122" s="560"/>
      <c r="R122" s="755"/>
      <c r="S122" s="755"/>
      <c r="Z122" s="755"/>
      <c r="AA122" s="755"/>
      <c r="AB122" s="755"/>
      <c r="AC122" s="755"/>
      <c r="AD122" s="755"/>
      <c r="AE122" s="755"/>
      <c r="AF122" s="755"/>
      <c r="AG122" s="755"/>
      <c r="AH122" s="755"/>
      <c r="AI122" s="755"/>
      <c r="AJ122" s="755"/>
      <c r="AK122" s="755"/>
      <c r="AL122" s="755"/>
      <c r="AM122" s="755"/>
      <c r="AN122" s="755"/>
      <c r="AO122" s="755"/>
      <c r="AP122" s="755"/>
    </row>
    <row r="123" spans="1:42" ht="15.6" customHeight="1">
      <c r="A123" s="1397"/>
      <c r="B123" s="1397"/>
      <c r="E123" s="1398"/>
      <c r="F123" s="1335" t="s">
        <v>643</v>
      </c>
      <c r="G123" s="454"/>
      <c r="H123" s="454"/>
      <c r="I123" s="454"/>
      <c r="J123" s="454"/>
      <c r="K123" s="454"/>
      <c r="L123" s="454"/>
      <c r="M123" s="454"/>
      <c r="N123" s="560"/>
      <c r="O123" s="755"/>
      <c r="P123" s="519"/>
      <c r="R123" s="519"/>
      <c r="S123" s="519"/>
      <c r="Z123" s="519">
        <v>1071076178.5391207</v>
      </c>
      <c r="AA123" s="519">
        <v>1014015679.3864841</v>
      </c>
      <c r="AB123" s="519">
        <v>1005054072.9882034</v>
      </c>
      <c r="AC123" s="519">
        <v>1009153061.7493325</v>
      </c>
      <c r="AD123" s="519">
        <v>1035824183.1093123</v>
      </c>
      <c r="AE123" s="519">
        <v>1072267976.0102414</v>
      </c>
      <c r="AF123" s="519">
        <v>1147522290.1020648</v>
      </c>
      <c r="AG123" s="519">
        <v>1204622392.2281344</v>
      </c>
      <c r="AH123" s="519">
        <v>1276694950.6462469</v>
      </c>
      <c r="AI123" s="519">
        <v>1338642647.8365941</v>
      </c>
      <c r="AJ123" s="519">
        <v>1403980993.5511861</v>
      </c>
      <c r="AK123" s="519">
        <v>1458743150.4838853</v>
      </c>
      <c r="AL123" s="519">
        <v>1632182484.1467915</v>
      </c>
      <c r="AM123" s="519">
        <v>2246208142.9035358</v>
      </c>
      <c r="AN123" s="519">
        <v>2618341228.830997</v>
      </c>
      <c r="AO123" s="519">
        <v>2695879005.371706</v>
      </c>
      <c r="AP123" s="519">
        <v>2247424544.2372079</v>
      </c>
    </row>
    <row r="124" spans="1:42" s="543" customFormat="1" ht="15.6" customHeight="1">
      <c r="A124" s="1398"/>
      <c r="B124" s="1398"/>
      <c r="C124" s="28"/>
      <c r="D124" s="28"/>
      <c r="E124" s="1398"/>
      <c r="F124" s="1401"/>
      <c r="G124" s="755"/>
      <c r="H124" s="755"/>
      <c r="I124" s="755"/>
      <c r="J124" s="755"/>
      <c r="K124" s="755"/>
      <c r="L124" s="755"/>
      <c r="M124" s="755"/>
      <c r="N124" s="755"/>
      <c r="O124" s="755"/>
      <c r="P124" s="755"/>
      <c r="Q124" s="122"/>
      <c r="R124" s="755"/>
      <c r="S124" s="755"/>
      <c r="T124" s="122"/>
      <c r="U124" s="122"/>
      <c r="V124" s="122"/>
      <c r="W124" s="122"/>
      <c r="X124" s="122"/>
      <c r="Y124" s="122"/>
      <c r="Z124" s="755"/>
      <c r="AA124" s="755"/>
      <c r="AB124" s="755"/>
      <c r="AC124" s="755"/>
      <c r="AD124" s="755"/>
      <c r="AE124" s="755"/>
      <c r="AF124" s="755"/>
      <c r="AG124" s="755"/>
      <c r="AH124" s="755"/>
      <c r="AI124" s="755"/>
      <c r="AJ124" s="755"/>
      <c r="AK124" s="755"/>
      <c r="AL124" s="755"/>
      <c r="AM124" s="755"/>
      <c r="AN124" s="755"/>
      <c r="AO124" s="755"/>
      <c r="AP124" s="755"/>
    </row>
    <row r="125" spans="1:42" s="543" customFormat="1" ht="15.6" customHeight="1">
      <c r="A125" s="1398"/>
      <c r="B125" s="1398"/>
      <c r="C125" s="19"/>
      <c r="D125" s="19"/>
      <c r="E125" s="1398"/>
      <c r="F125" s="1335" t="s">
        <v>648</v>
      </c>
      <c r="G125" s="488"/>
      <c r="H125" s="488"/>
      <c r="I125" s="488"/>
      <c r="J125" s="488"/>
      <c r="K125" s="488"/>
      <c r="L125" s="488"/>
      <c r="M125" s="488"/>
      <c r="N125" s="755"/>
      <c r="O125" s="755"/>
      <c r="P125" s="755"/>
      <c r="Q125" s="122"/>
      <c r="R125" s="755"/>
      <c r="S125" s="755"/>
      <c r="T125" s="122"/>
      <c r="U125" s="122"/>
      <c r="V125" s="122"/>
      <c r="W125" s="122"/>
      <c r="X125" s="122"/>
      <c r="Y125" s="122"/>
      <c r="Z125" s="1425">
        <v>270978382.72087955</v>
      </c>
      <c r="AA125" s="1433">
        <v>283420423.93622541</v>
      </c>
      <c r="AB125" s="1433">
        <v>307061010.81634068</v>
      </c>
      <c r="AC125" s="1433">
        <v>303924178.69964159</v>
      </c>
      <c r="AD125" s="1433">
        <v>316870229.08000731</v>
      </c>
      <c r="AE125" s="1433">
        <v>324436088.55648106</v>
      </c>
      <c r="AF125" s="1433">
        <v>322012718.25371796</v>
      </c>
      <c r="AG125" s="1433">
        <v>325179038.75045252</v>
      </c>
      <c r="AH125" s="1433">
        <v>328042194.76932955</v>
      </c>
      <c r="AI125" s="1433">
        <v>333154682.2205503</v>
      </c>
      <c r="AJ125" s="1433">
        <v>339115257.77808768</v>
      </c>
      <c r="AK125" s="1433">
        <v>341242799.91473103</v>
      </c>
      <c r="AL125" s="1433">
        <v>370561018.12483865</v>
      </c>
      <c r="AM125" s="1433">
        <v>512943697.67591977</v>
      </c>
      <c r="AN125" s="1433">
        <v>574850004.62233138</v>
      </c>
      <c r="AO125" s="1433">
        <v>527674138.58933151</v>
      </c>
      <c r="AP125" s="1433">
        <v>456932078.08312017</v>
      </c>
    </row>
    <row r="126" spans="1:42" ht="15.6" customHeight="1">
      <c r="A126" s="1397"/>
      <c r="B126" s="1397"/>
      <c r="E126" s="1398"/>
      <c r="F126" s="1335"/>
      <c r="G126" s="454"/>
      <c r="H126" s="454"/>
      <c r="I126" s="454"/>
      <c r="J126" s="454"/>
      <c r="K126" s="454"/>
      <c r="L126" s="454"/>
      <c r="M126" s="454"/>
      <c r="N126" s="560"/>
      <c r="O126" s="755"/>
      <c r="P126" s="755"/>
      <c r="R126" s="755"/>
      <c r="S126" s="755"/>
      <c r="Z126" s="755"/>
      <c r="AA126" s="755"/>
      <c r="AB126" s="755"/>
      <c r="AC126" s="755"/>
      <c r="AD126" s="755"/>
      <c r="AE126" s="755"/>
      <c r="AF126" s="755"/>
      <c r="AG126" s="755"/>
      <c r="AH126" s="755"/>
      <c r="AI126" s="755"/>
      <c r="AJ126" s="755"/>
      <c r="AK126" s="755"/>
      <c r="AL126" s="755"/>
      <c r="AM126" s="755"/>
      <c r="AN126" s="755"/>
      <c r="AO126" s="755"/>
      <c r="AP126" s="755"/>
    </row>
    <row r="127" spans="1:42" ht="15.6" customHeight="1">
      <c r="A127" s="1397"/>
      <c r="B127" s="1397"/>
      <c r="E127" s="1398"/>
      <c r="F127" s="1335" t="s">
        <v>649</v>
      </c>
      <c r="G127" s="454"/>
      <c r="H127" s="454"/>
      <c r="I127" s="454"/>
      <c r="J127" s="454"/>
      <c r="K127" s="454"/>
      <c r="L127" s="454"/>
      <c r="M127" s="454"/>
      <c r="N127" s="560"/>
      <c r="O127" s="755"/>
      <c r="P127" s="755"/>
      <c r="R127" s="755"/>
      <c r="S127" s="755"/>
      <c r="Z127" s="755"/>
      <c r="AA127" s="755"/>
      <c r="AB127" s="755"/>
      <c r="AC127" s="755"/>
      <c r="AD127" s="755"/>
      <c r="AE127" s="755"/>
      <c r="AF127" s="755"/>
      <c r="AG127" s="755"/>
      <c r="AH127" s="755"/>
      <c r="AI127" s="755"/>
      <c r="AJ127" s="755"/>
      <c r="AK127" s="755"/>
      <c r="AL127" s="755"/>
      <c r="AM127" s="755"/>
      <c r="AN127" s="755"/>
      <c r="AO127" s="755"/>
      <c r="AP127" s="755"/>
    </row>
    <row r="128" spans="1:42" ht="15.6" customHeight="1">
      <c r="A128" s="1397"/>
      <c r="B128" s="1397"/>
      <c r="E128" s="1398"/>
      <c r="F128" s="537" t="s">
        <v>632</v>
      </c>
      <c r="G128" s="454"/>
      <c r="H128" s="454"/>
      <c r="I128" s="454"/>
      <c r="J128" s="454"/>
      <c r="K128" s="454"/>
      <c r="L128" s="454"/>
      <c r="M128" s="454"/>
      <c r="N128" s="560"/>
      <c r="O128" s="755"/>
      <c r="P128" s="560"/>
      <c r="R128" s="560"/>
      <c r="S128" s="560"/>
      <c r="Z128" s="713">
        <v>0</v>
      </c>
      <c r="AA128" s="1428">
        <v>0</v>
      </c>
      <c r="AB128" s="1428">
        <v>0</v>
      </c>
      <c r="AC128" s="1428">
        <v>0</v>
      </c>
      <c r="AD128" s="1428">
        <v>0</v>
      </c>
      <c r="AE128" s="1428">
        <v>0</v>
      </c>
      <c r="AF128" s="1428">
        <v>0</v>
      </c>
      <c r="AG128" s="1428">
        <v>0</v>
      </c>
      <c r="AH128" s="1428">
        <v>0</v>
      </c>
      <c r="AI128" s="1428">
        <v>0</v>
      </c>
      <c r="AJ128" s="1428">
        <v>0</v>
      </c>
      <c r="AK128" s="1428">
        <v>0</v>
      </c>
      <c r="AL128" s="1428">
        <v>0</v>
      </c>
      <c r="AM128" s="1428">
        <v>0</v>
      </c>
      <c r="AN128" s="1428">
        <v>0</v>
      </c>
      <c r="AO128" s="1428">
        <v>0</v>
      </c>
      <c r="AP128" s="1428">
        <v>0</v>
      </c>
    </row>
    <row r="129" spans="1:42" ht="15.6" customHeight="1">
      <c r="A129" s="1397"/>
      <c r="B129" s="1397"/>
      <c r="E129" s="1398"/>
      <c r="F129" s="537" t="s">
        <v>632</v>
      </c>
      <c r="G129" s="454"/>
      <c r="H129" s="454"/>
      <c r="I129" s="454"/>
      <c r="J129" s="454"/>
      <c r="K129" s="454"/>
      <c r="L129" s="454"/>
      <c r="M129" s="454"/>
      <c r="N129" s="560"/>
      <c r="O129" s="755"/>
      <c r="P129" s="560"/>
      <c r="R129" s="560"/>
      <c r="S129" s="560"/>
      <c r="Z129" s="713">
        <v>0</v>
      </c>
      <c r="AA129" s="1428">
        <v>0</v>
      </c>
      <c r="AB129" s="1428">
        <v>0</v>
      </c>
      <c r="AC129" s="1428">
        <v>0</v>
      </c>
      <c r="AD129" s="1428">
        <v>0</v>
      </c>
      <c r="AE129" s="1428">
        <v>0</v>
      </c>
      <c r="AF129" s="1428">
        <v>0</v>
      </c>
      <c r="AG129" s="1428">
        <v>0</v>
      </c>
      <c r="AH129" s="1428">
        <v>0</v>
      </c>
      <c r="AI129" s="1428">
        <v>0</v>
      </c>
      <c r="AJ129" s="1428">
        <v>0</v>
      </c>
      <c r="AK129" s="1428">
        <v>0</v>
      </c>
      <c r="AL129" s="1428">
        <v>0</v>
      </c>
      <c r="AM129" s="1428">
        <v>0</v>
      </c>
      <c r="AN129" s="1428">
        <v>0</v>
      </c>
      <c r="AO129" s="1428">
        <v>0</v>
      </c>
      <c r="AP129" s="1428">
        <v>0</v>
      </c>
    </row>
    <row r="130" spans="1:42" ht="15.6" customHeight="1">
      <c r="A130" s="1397"/>
      <c r="B130" s="1397"/>
      <c r="E130" s="1398"/>
      <c r="F130" s="537" t="s">
        <v>632</v>
      </c>
      <c r="G130" s="454"/>
      <c r="H130" s="454"/>
      <c r="I130" s="454"/>
      <c r="J130" s="454"/>
      <c r="K130" s="454"/>
      <c r="L130" s="454"/>
      <c r="M130" s="454"/>
      <c r="N130" s="560"/>
      <c r="O130" s="755"/>
      <c r="P130" s="560"/>
      <c r="R130" s="560"/>
      <c r="S130" s="560"/>
      <c r="Z130" s="713">
        <v>0</v>
      </c>
      <c r="AA130" s="1428">
        <v>0</v>
      </c>
      <c r="AB130" s="1428">
        <v>0</v>
      </c>
      <c r="AC130" s="1428">
        <v>0</v>
      </c>
      <c r="AD130" s="1428">
        <v>0</v>
      </c>
      <c r="AE130" s="1428">
        <v>0</v>
      </c>
      <c r="AF130" s="1428">
        <v>0</v>
      </c>
      <c r="AG130" s="1428">
        <v>0</v>
      </c>
      <c r="AH130" s="1428">
        <v>0</v>
      </c>
      <c r="AI130" s="1428">
        <v>0</v>
      </c>
      <c r="AJ130" s="1428">
        <v>0</v>
      </c>
      <c r="AK130" s="1428">
        <v>0</v>
      </c>
      <c r="AL130" s="1428">
        <v>0</v>
      </c>
      <c r="AM130" s="1428">
        <v>0</v>
      </c>
      <c r="AN130" s="1428">
        <v>0</v>
      </c>
      <c r="AO130" s="1428">
        <v>0</v>
      </c>
      <c r="AP130" s="1428">
        <v>0</v>
      </c>
    </row>
    <row r="131" spans="1:42" ht="15.6" customHeight="1">
      <c r="A131" s="1397"/>
      <c r="B131" s="1397"/>
      <c r="E131" s="1398"/>
      <c r="F131" s="537" t="s">
        <v>632</v>
      </c>
      <c r="G131" s="454"/>
      <c r="H131" s="454"/>
      <c r="I131" s="454"/>
      <c r="J131" s="454"/>
      <c r="K131" s="454"/>
      <c r="L131" s="454"/>
      <c r="M131" s="454"/>
      <c r="N131" s="560"/>
      <c r="O131" s="755"/>
      <c r="P131" s="560"/>
      <c r="R131" s="560"/>
      <c r="S131" s="560"/>
      <c r="Z131" s="713">
        <v>0</v>
      </c>
      <c r="AA131" s="1428">
        <v>0</v>
      </c>
      <c r="AB131" s="1428">
        <v>0</v>
      </c>
      <c r="AC131" s="1428">
        <v>0</v>
      </c>
      <c r="AD131" s="1428">
        <v>0</v>
      </c>
      <c r="AE131" s="1428">
        <v>0</v>
      </c>
      <c r="AF131" s="1428">
        <v>0</v>
      </c>
      <c r="AG131" s="1428">
        <v>0</v>
      </c>
      <c r="AH131" s="1428">
        <v>0</v>
      </c>
      <c r="AI131" s="1428">
        <v>0</v>
      </c>
      <c r="AJ131" s="1428">
        <v>0</v>
      </c>
      <c r="AK131" s="1428">
        <v>0</v>
      </c>
      <c r="AL131" s="1428">
        <v>0</v>
      </c>
      <c r="AM131" s="1428">
        <v>0</v>
      </c>
      <c r="AN131" s="1428">
        <v>0</v>
      </c>
      <c r="AO131" s="1428">
        <v>0</v>
      </c>
      <c r="AP131" s="1428">
        <v>0</v>
      </c>
    </row>
    <row r="132" spans="1:42" ht="15.6" customHeight="1">
      <c r="A132" s="1397"/>
      <c r="B132" s="1397"/>
      <c r="E132" s="1398"/>
      <c r="F132" s="537" t="s">
        <v>632</v>
      </c>
      <c r="G132" s="454"/>
      <c r="H132" s="454"/>
      <c r="I132" s="454"/>
      <c r="J132" s="454"/>
      <c r="K132" s="454"/>
      <c r="L132" s="454"/>
      <c r="M132" s="454"/>
      <c r="N132" s="560"/>
      <c r="O132" s="755"/>
      <c r="P132" s="560"/>
      <c r="R132" s="560"/>
      <c r="S132" s="560"/>
      <c r="Z132" s="713">
        <v>0</v>
      </c>
      <c r="AA132" s="1428">
        <v>0</v>
      </c>
      <c r="AB132" s="1428">
        <v>0</v>
      </c>
      <c r="AC132" s="1428">
        <v>0</v>
      </c>
      <c r="AD132" s="1428">
        <v>0</v>
      </c>
      <c r="AE132" s="1428">
        <v>0</v>
      </c>
      <c r="AF132" s="1428">
        <v>0</v>
      </c>
      <c r="AG132" s="1428">
        <v>0</v>
      </c>
      <c r="AH132" s="1428">
        <v>0</v>
      </c>
      <c r="AI132" s="1428">
        <v>0</v>
      </c>
      <c r="AJ132" s="1428">
        <v>0</v>
      </c>
      <c r="AK132" s="1428">
        <v>0</v>
      </c>
      <c r="AL132" s="1428">
        <v>0</v>
      </c>
      <c r="AM132" s="1428">
        <v>0</v>
      </c>
      <c r="AN132" s="1428">
        <v>0</v>
      </c>
      <c r="AO132" s="1428">
        <v>0</v>
      </c>
      <c r="AP132" s="1428">
        <v>0</v>
      </c>
    </row>
    <row r="133" spans="1:42" ht="15.6" customHeight="1">
      <c r="A133" s="1397"/>
      <c r="B133" s="1397"/>
      <c r="E133" s="1398"/>
      <c r="F133" s="537" t="s">
        <v>632</v>
      </c>
      <c r="G133" s="454"/>
      <c r="H133" s="454"/>
      <c r="I133" s="454"/>
      <c r="J133" s="454"/>
      <c r="K133" s="454"/>
      <c r="L133" s="454"/>
      <c r="M133" s="454"/>
      <c r="N133" s="560"/>
      <c r="O133" s="755"/>
      <c r="P133" s="560"/>
      <c r="R133" s="560"/>
      <c r="S133" s="560"/>
      <c r="Z133" s="713">
        <v>0</v>
      </c>
      <c r="AA133" s="1428">
        <v>0</v>
      </c>
      <c r="AB133" s="1428">
        <v>0</v>
      </c>
      <c r="AC133" s="1428">
        <v>0</v>
      </c>
      <c r="AD133" s="1428">
        <v>0</v>
      </c>
      <c r="AE133" s="1428">
        <v>0</v>
      </c>
      <c r="AF133" s="1428">
        <v>0</v>
      </c>
      <c r="AG133" s="1428">
        <v>0</v>
      </c>
      <c r="AH133" s="1428">
        <v>0</v>
      </c>
      <c r="AI133" s="1428">
        <v>0</v>
      </c>
      <c r="AJ133" s="1428">
        <v>0</v>
      </c>
      <c r="AK133" s="1428">
        <v>0</v>
      </c>
      <c r="AL133" s="1428">
        <v>0</v>
      </c>
      <c r="AM133" s="1428">
        <v>0</v>
      </c>
      <c r="AN133" s="1428">
        <v>0</v>
      </c>
      <c r="AO133" s="1428">
        <v>0</v>
      </c>
      <c r="AP133" s="1428">
        <v>0</v>
      </c>
    </row>
    <row r="134" spans="1:42" ht="15.6" customHeight="1">
      <c r="A134" s="1397"/>
      <c r="B134" s="1397"/>
      <c r="E134" s="1398"/>
      <c r="F134" s="537" t="s">
        <v>632</v>
      </c>
      <c r="G134" s="454"/>
      <c r="H134" s="454"/>
      <c r="I134" s="454"/>
      <c r="J134" s="454"/>
      <c r="K134" s="454"/>
      <c r="L134" s="454"/>
      <c r="M134" s="454"/>
      <c r="N134" s="560"/>
      <c r="O134" s="755"/>
      <c r="P134" s="560"/>
      <c r="R134" s="560"/>
      <c r="S134" s="560"/>
      <c r="Z134" s="713">
        <v>0</v>
      </c>
      <c r="AA134" s="1432">
        <v>0</v>
      </c>
      <c r="AB134" s="1432">
        <v>0</v>
      </c>
      <c r="AC134" s="1432">
        <v>0</v>
      </c>
      <c r="AD134" s="1432">
        <v>0</v>
      </c>
      <c r="AE134" s="1432">
        <v>0</v>
      </c>
      <c r="AF134" s="1432">
        <v>0</v>
      </c>
      <c r="AG134" s="1432">
        <v>0</v>
      </c>
      <c r="AH134" s="1432">
        <v>0</v>
      </c>
      <c r="AI134" s="1432">
        <v>0</v>
      </c>
      <c r="AJ134" s="1432">
        <v>0</v>
      </c>
      <c r="AK134" s="1432">
        <v>0</v>
      </c>
      <c r="AL134" s="1432">
        <v>0</v>
      </c>
      <c r="AM134" s="1432">
        <v>0</v>
      </c>
      <c r="AN134" s="1432">
        <v>0</v>
      </c>
      <c r="AO134" s="1432">
        <v>0</v>
      </c>
      <c r="AP134" s="1432">
        <v>0</v>
      </c>
    </row>
    <row r="135" spans="1:42" ht="15.6" customHeight="1">
      <c r="A135" s="1397"/>
      <c r="B135" s="1397"/>
      <c r="E135" s="1398"/>
      <c r="F135" s="1401" t="s">
        <v>38</v>
      </c>
      <c r="G135" s="454"/>
      <c r="H135" s="454"/>
      <c r="I135" s="454"/>
      <c r="J135" s="454"/>
      <c r="K135" s="454"/>
      <c r="L135" s="454"/>
      <c r="M135" s="454"/>
      <c r="N135" s="560"/>
      <c r="O135" s="755"/>
      <c r="P135" s="560"/>
      <c r="R135" s="1402"/>
      <c r="S135" s="1402"/>
      <c r="Z135" s="1402">
        <v>0</v>
      </c>
      <c r="AA135" s="755">
        <v>0</v>
      </c>
      <c r="AB135" s="755">
        <v>0</v>
      </c>
      <c r="AC135" s="755">
        <v>0</v>
      </c>
      <c r="AD135" s="755">
        <v>0</v>
      </c>
      <c r="AE135" s="755">
        <v>0</v>
      </c>
      <c r="AF135" s="755">
        <v>0</v>
      </c>
      <c r="AG135" s="755">
        <v>0</v>
      </c>
      <c r="AH135" s="755">
        <v>0</v>
      </c>
      <c r="AI135" s="755">
        <v>0</v>
      </c>
      <c r="AJ135" s="755">
        <v>0</v>
      </c>
      <c r="AK135" s="755">
        <v>0</v>
      </c>
      <c r="AL135" s="755">
        <v>0</v>
      </c>
      <c r="AM135" s="755">
        <v>0</v>
      </c>
      <c r="AN135" s="755">
        <v>0</v>
      </c>
      <c r="AO135" s="755">
        <v>0</v>
      </c>
      <c r="AP135" s="755">
        <v>0</v>
      </c>
    </row>
    <row r="136" spans="1:42" ht="15.6" customHeight="1">
      <c r="A136" s="1397"/>
      <c r="B136" s="1397"/>
      <c r="E136" s="1398"/>
      <c r="F136" s="1335"/>
      <c r="G136" s="454"/>
      <c r="H136" s="454"/>
      <c r="I136" s="454"/>
      <c r="J136" s="454"/>
      <c r="K136" s="454"/>
      <c r="L136" s="454"/>
      <c r="M136" s="454"/>
      <c r="N136" s="560"/>
      <c r="O136" s="755"/>
      <c r="P136" s="560"/>
      <c r="R136" s="755"/>
      <c r="S136" s="755"/>
      <c r="Z136" s="755"/>
      <c r="AA136" s="755"/>
      <c r="AB136" s="755"/>
      <c r="AC136" s="755"/>
      <c r="AD136" s="755"/>
      <c r="AE136" s="755"/>
      <c r="AF136" s="755"/>
      <c r="AG136" s="755"/>
      <c r="AH136" s="755"/>
      <c r="AI136" s="755"/>
      <c r="AJ136" s="755"/>
      <c r="AK136" s="755"/>
      <c r="AL136" s="755"/>
      <c r="AM136" s="755"/>
      <c r="AN136" s="755"/>
      <c r="AO136" s="755"/>
      <c r="AP136" s="755"/>
    </row>
    <row r="137" spans="1:42" ht="15.6" customHeight="1">
      <c r="A137" s="1397"/>
      <c r="B137" s="1397"/>
      <c r="E137" s="1398"/>
      <c r="F137" s="1335" t="s">
        <v>1872</v>
      </c>
      <c r="G137" s="454"/>
      <c r="H137" s="454"/>
      <c r="I137" s="454"/>
      <c r="J137" s="454"/>
      <c r="K137" s="454"/>
      <c r="L137" s="454"/>
      <c r="M137" s="454"/>
      <c r="N137" s="560"/>
      <c r="O137" s="755"/>
      <c r="P137" s="560"/>
      <c r="R137" s="755"/>
      <c r="S137" s="755"/>
      <c r="Z137" s="755">
        <v>270978382.72087955</v>
      </c>
      <c r="AA137" s="755">
        <v>283420423.93622541</v>
      </c>
      <c r="AB137" s="755">
        <v>307061010.81634068</v>
      </c>
      <c r="AC137" s="755">
        <v>303924178.69964159</v>
      </c>
      <c r="AD137" s="755">
        <v>316870229.08000731</v>
      </c>
      <c r="AE137" s="755">
        <v>324436088.55648106</v>
      </c>
      <c r="AF137" s="755">
        <v>322012718.25371796</v>
      </c>
      <c r="AG137" s="755">
        <v>325179038.75045252</v>
      </c>
      <c r="AH137" s="755">
        <v>328042194.76932955</v>
      </c>
      <c r="AI137" s="755">
        <v>333154682.2205503</v>
      </c>
      <c r="AJ137" s="755">
        <v>339115257.77808768</v>
      </c>
      <c r="AK137" s="755">
        <v>341242799.91473103</v>
      </c>
      <c r="AL137" s="755">
        <v>370561018.12483865</v>
      </c>
      <c r="AM137" s="755">
        <v>512943697.67591977</v>
      </c>
      <c r="AN137" s="755">
        <v>574850004.62233138</v>
      </c>
      <c r="AO137" s="755">
        <v>527674138.58933151</v>
      </c>
      <c r="AP137" s="755">
        <v>456932078.08312017</v>
      </c>
    </row>
    <row r="138" spans="1:42" ht="15.6" customHeight="1">
      <c r="A138" s="1397"/>
      <c r="B138" s="1397"/>
      <c r="E138" s="1398"/>
      <c r="F138" s="1335"/>
      <c r="G138" s="454"/>
      <c r="H138" s="454"/>
      <c r="I138" s="454"/>
      <c r="J138" s="454"/>
      <c r="K138" s="454"/>
      <c r="L138" s="454"/>
      <c r="M138" s="454"/>
      <c r="N138" s="560"/>
      <c r="O138" s="755"/>
      <c r="P138" s="560"/>
      <c r="R138" s="755"/>
      <c r="S138" s="755"/>
      <c r="Z138" s="755"/>
      <c r="AA138" s="755"/>
      <c r="AB138" s="755"/>
      <c r="AC138" s="755"/>
      <c r="AD138" s="755"/>
      <c r="AE138" s="755"/>
      <c r="AF138" s="755"/>
      <c r="AG138" s="755"/>
      <c r="AH138" s="755"/>
      <c r="AI138" s="755"/>
      <c r="AJ138" s="755"/>
      <c r="AK138" s="755"/>
      <c r="AL138" s="755"/>
      <c r="AM138" s="755"/>
      <c r="AN138" s="755"/>
      <c r="AO138" s="755"/>
      <c r="AP138" s="755"/>
    </row>
    <row r="139" spans="1:42" ht="15.6" customHeight="1">
      <c r="A139" s="1397"/>
      <c r="B139" s="1397"/>
      <c r="E139" s="1398"/>
      <c r="F139" s="1335" t="s">
        <v>1865</v>
      </c>
      <c r="G139" s="454"/>
      <c r="H139" s="454"/>
      <c r="I139" s="454"/>
      <c r="J139" s="454"/>
      <c r="K139" s="454"/>
      <c r="L139" s="454"/>
      <c r="M139" s="454"/>
      <c r="N139" s="560"/>
      <c r="O139" s="755"/>
      <c r="P139" s="560"/>
      <c r="R139" s="755"/>
      <c r="S139" s="755"/>
      <c r="Z139" s="755">
        <v>1342054561.2600002</v>
      </c>
      <c r="AA139" s="755">
        <v>1297436103.3227096</v>
      </c>
      <c r="AB139" s="755">
        <v>1312115083.804544</v>
      </c>
      <c r="AC139" s="755">
        <v>1313077240.4489741</v>
      </c>
      <c r="AD139" s="755">
        <v>1352694412.1893196</v>
      </c>
      <c r="AE139" s="755">
        <v>1396704064.5667224</v>
      </c>
      <c r="AF139" s="755">
        <v>1469535008.3557827</v>
      </c>
      <c r="AG139" s="755">
        <v>1529801430.9785869</v>
      </c>
      <c r="AH139" s="755">
        <v>1604737145.4155765</v>
      </c>
      <c r="AI139" s="755">
        <v>1671797330.0571444</v>
      </c>
      <c r="AJ139" s="755">
        <v>1743096251.3292737</v>
      </c>
      <c r="AK139" s="755">
        <v>1799985950.3986163</v>
      </c>
      <c r="AL139" s="755">
        <v>2002743502.27163</v>
      </c>
      <c r="AM139" s="755">
        <v>2759151840.5794554</v>
      </c>
      <c r="AN139" s="755">
        <v>3193191233.4533281</v>
      </c>
      <c r="AO139" s="755">
        <v>3223553143.9610376</v>
      </c>
      <c r="AP139" s="755">
        <v>2704356622.3203282</v>
      </c>
    </row>
    <row r="140" spans="1:42" ht="15.6" customHeight="1">
      <c r="A140" s="1397"/>
      <c r="B140" s="1397"/>
      <c r="E140" s="1398"/>
      <c r="F140" s="1335"/>
      <c r="G140" s="454"/>
      <c r="H140" s="454"/>
      <c r="I140" s="454"/>
      <c r="J140" s="454"/>
      <c r="K140" s="454"/>
      <c r="L140" s="454"/>
      <c r="M140" s="454"/>
      <c r="N140" s="560"/>
      <c r="O140" s="755"/>
      <c r="P140" s="560"/>
      <c r="R140" s="755"/>
      <c r="S140" s="755"/>
      <c r="Z140" s="755"/>
      <c r="AA140" s="755"/>
      <c r="AB140" s="755"/>
      <c r="AC140" s="755"/>
      <c r="AD140" s="755"/>
      <c r="AE140" s="755"/>
      <c r="AF140" s="755"/>
      <c r="AG140" s="755"/>
      <c r="AH140" s="755"/>
      <c r="AI140" s="755"/>
      <c r="AJ140" s="755"/>
      <c r="AK140" s="755"/>
      <c r="AL140" s="755"/>
      <c r="AM140" s="755"/>
      <c r="AN140" s="755"/>
      <c r="AO140" s="755"/>
      <c r="AP140" s="755"/>
    </row>
    <row r="141" spans="1:42" s="543" customFormat="1" ht="15.6" customHeight="1">
      <c r="A141" s="1398"/>
      <c r="B141" s="1398"/>
      <c r="C141" s="28"/>
      <c r="D141" s="28"/>
      <c r="E141" s="1398"/>
      <c r="F141" s="1335" t="s">
        <v>663</v>
      </c>
      <c r="G141" s="488"/>
      <c r="H141" s="488"/>
      <c r="I141" s="488"/>
      <c r="J141" s="488"/>
      <c r="K141" s="488"/>
      <c r="L141" s="488"/>
      <c r="M141" s="488"/>
      <c r="N141" s="755"/>
      <c r="O141" s="755"/>
      <c r="P141" s="560"/>
      <c r="Q141" s="122"/>
      <c r="R141" s="755"/>
      <c r="S141" s="755"/>
      <c r="T141" s="122"/>
      <c r="U141" s="122"/>
      <c r="V141" s="122"/>
      <c r="W141" s="122"/>
      <c r="X141" s="122"/>
      <c r="Y141" s="122"/>
      <c r="Z141" s="755"/>
      <c r="AA141" s="755"/>
      <c r="AB141" s="755"/>
      <c r="AC141" s="755"/>
      <c r="AD141" s="755"/>
      <c r="AE141" s="755"/>
      <c r="AF141" s="755"/>
      <c r="AG141" s="755"/>
      <c r="AH141" s="755"/>
      <c r="AI141" s="755"/>
      <c r="AJ141" s="755"/>
      <c r="AK141" s="755"/>
      <c r="AL141" s="755"/>
      <c r="AM141" s="755"/>
      <c r="AN141" s="755"/>
      <c r="AO141" s="755"/>
      <c r="AP141" s="755"/>
    </row>
    <row r="142" spans="1:42" s="152" customFormat="1" ht="15.6" customHeight="1">
      <c r="A142" s="560"/>
      <c r="B142" s="560"/>
      <c r="C142" s="28"/>
      <c r="D142" s="28"/>
      <c r="E142" s="755"/>
      <c r="F142" s="1320" t="s">
        <v>665</v>
      </c>
      <c r="G142" s="951"/>
      <c r="H142" s="951"/>
      <c r="I142" s="951"/>
      <c r="J142" s="951"/>
      <c r="K142" s="951"/>
      <c r="L142" s="951"/>
      <c r="M142" s="951"/>
      <c r="N142" s="560"/>
      <c r="O142" s="755"/>
      <c r="P142" s="560"/>
      <c r="Q142" s="122"/>
      <c r="R142" s="560"/>
      <c r="S142" s="560"/>
      <c r="T142" s="122"/>
      <c r="U142" s="122"/>
      <c r="V142" s="122"/>
      <c r="W142" s="122"/>
      <c r="X142" s="122"/>
      <c r="Y142" s="122"/>
      <c r="Z142" s="713">
        <v>154000018.23999998</v>
      </c>
      <c r="AA142" s="1428">
        <v>158499999.99999997</v>
      </c>
      <c r="AB142" s="1428">
        <v>149000000</v>
      </c>
      <c r="AC142" s="1428">
        <v>146500000</v>
      </c>
      <c r="AD142" s="1428">
        <v>146500000</v>
      </c>
      <c r="AE142" s="1428">
        <v>151500000</v>
      </c>
      <c r="AF142" s="1428">
        <v>162500000</v>
      </c>
      <c r="AG142" s="1428">
        <v>177500000.00000003</v>
      </c>
      <c r="AH142" s="1428">
        <v>197499999.99999997</v>
      </c>
      <c r="AI142" s="1428">
        <v>220499999.99999994</v>
      </c>
      <c r="AJ142" s="1428">
        <v>243500000.00000006</v>
      </c>
      <c r="AK142" s="1428">
        <v>262500000</v>
      </c>
      <c r="AL142" s="1428">
        <v>295000000</v>
      </c>
      <c r="AM142" s="1428">
        <v>345000000</v>
      </c>
      <c r="AN142" s="1428">
        <v>394999999.99999994</v>
      </c>
      <c r="AO142" s="1428">
        <v>445000000</v>
      </c>
      <c r="AP142" s="1428">
        <v>495000000.00000006</v>
      </c>
    </row>
    <row r="143" spans="1:42" s="152" customFormat="1" ht="15.6" customHeight="1">
      <c r="A143" s="560"/>
      <c r="B143" s="560"/>
      <c r="C143" s="28"/>
      <c r="D143" s="28"/>
      <c r="E143" s="755"/>
      <c r="F143" s="1320" t="s">
        <v>80</v>
      </c>
      <c r="G143" s="951"/>
      <c r="H143" s="951"/>
      <c r="I143" s="951"/>
      <c r="J143" s="951"/>
      <c r="K143" s="951"/>
      <c r="L143" s="951"/>
      <c r="M143" s="951"/>
      <c r="N143" s="560"/>
      <c r="O143" s="755"/>
      <c r="P143" s="560"/>
      <c r="Q143" s="122"/>
      <c r="R143" s="560"/>
      <c r="S143" s="560"/>
      <c r="T143" s="122"/>
      <c r="U143" s="122"/>
      <c r="V143" s="122"/>
      <c r="W143" s="122"/>
      <c r="X143" s="122"/>
      <c r="Y143" s="122"/>
      <c r="Z143" s="713">
        <v>28143443.999999996</v>
      </c>
      <c r="AA143" s="1428">
        <v>35120370</v>
      </c>
      <c r="AB143" s="1428">
        <v>38779449.999999993</v>
      </c>
      <c r="AC143" s="1428">
        <v>38779449.999999985</v>
      </c>
      <c r="AD143" s="1428">
        <v>39566849.999999993</v>
      </c>
      <c r="AE143" s="1428">
        <v>41929049.999999993</v>
      </c>
      <c r="AF143" s="1428">
        <v>44094399.999999993</v>
      </c>
      <c r="AG143" s="1428">
        <v>44488099.999999978</v>
      </c>
      <c r="AH143" s="1428">
        <v>45078649.999999978</v>
      </c>
      <c r="AI143" s="1428">
        <v>46062899.999999985</v>
      </c>
      <c r="AJ143" s="1428">
        <v>46850300</v>
      </c>
      <c r="AK143" s="1428">
        <v>46456599.999999993</v>
      </c>
      <c r="AL143" s="1428">
        <v>64763649.999999978</v>
      </c>
      <c r="AM143" s="1428">
        <v>86417149.999999985</v>
      </c>
      <c r="AN143" s="1428">
        <v>91141549.99999997</v>
      </c>
      <c r="AO143" s="1428">
        <v>92322649.999999985</v>
      </c>
      <c r="AP143" s="1428">
        <v>98031299.999999955</v>
      </c>
    </row>
    <row r="144" spans="1:42" s="152" customFormat="1" ht="15.6" customHeight="1">
      <c r="A144" s="560"/>
      <c r="B144" s="560"/>
      <c r="C144" s="28"/>
      <c r="D144" s="28"/>
      <c r="E144" s="755"/>
      <c r="F144" s="1320" t="s">
        <v>671</v>
      </c>
      <c r="G144" s="951"/>
      <c r="H144" s="951"/>
      <c r="I144" s="951"/>
      <c r="J144" s="951"/>
      <c r="K144" s="951"/>
      <c r="L144" s="951"/>
      <c r="M144" s="951"/>
      <c r="N144" s="560"/>
      <c r="O144" s="755"/>
      <c r="P144" s="560"/>
      <c r="Q144" s="122"/>
      <c r="R144" s="560"/>
      <c r="S144" s="560"/>
      <c r="T144" s="122"/>
      <c r="U144" s="122"/>
      <c r="V144" s="122"/>
      <c r="W144" s="122"/>
      <c r="X144" s="122"/>
      <c r="Y144" s="122"/>
      <c r="Z144" s="713">
        <v>0</v>
      </c>
      <c r="AA144" s="1432">
        <v>0</v>
      </c>
      <c r="AB144" s="1432">
        <v>0</v>
      </c>
      <c r="AC144" s="1432">
        <v>0</v>
      </c>
      <c r="AD144" s="1432">
        <v>0</v>
      </c>
      <c r="AE144" s="1432">
        <v>0</v>
      </c>
      <c r="AF144" s="1432">
        <v>0</v>
      </c>
      <c r="AG144" s="1432">
        <v>0</v>
      </c>
      <c r="AH144" s="1432">
        <v>0</v>
      </c>
      <c r="AI144" s="1432">
        <v>0</v>
      </c>
      <c r="AJ144" s="1432">
        <v>0</v>
      </c>
      <c r="AK144" s="1432">
        <v>0</v>
      </c>
      <c r="AL144" s="1432">
        <v>0</v>
      </c>
      <c r="AM144" s="1432">
        <v>0</v>
      </c>
      <c r="AN144" s="1432">
        <v>0</v>
      </c>
      <c r="AO144" s="1432">
        <v>0</v>
      </c>
      <c r="AP144" s="1432">
        <v>0</v>
      </c>
    </row>
    <row r="145" spans="1:42" s="543" customFormat="1" ht="15.6" customHeight="1">
      <c r="A145" s="1398"/>
      <c r="B145" s="1398"/>
      <c r="C145" s="28"/>
      <c r="D145" s="28"/>
      <c r="E145" s="1398"/>
      <c r="F145" s="1335" t="s">
        <v>38</v>
      </c>
      <c r="G145" s="755"/>
      <c r="H145" s="755"/>
      <c r="I145" s="755"/>
      <c r="J145" s="755"/>
      <c r="K145" s="755"/>
      <c r="L145" s="755"/>
      <c r="M145" s="755"/>
      <c r="N145" s="755"/>
      <c r="O145" s="755"/>
      <c r="P145" s="560"/>
      <c r="Q145" s="122"/>
      <c r="R145" s="1402"/>
      <c r="S145" s="1402"/>
      <c r="T145" s="122"/>
      <c r="U145" s="122"/>
      <c r="V145" s="122"/>
      <c r="W145" s="122"/>
      <c r="X145" s="122"/>
      <c r="Y145" s="122"/>
      <c r="Z145" s="1402">
        <v>182143462.23999998</v>
      </c>
      <c r="AA145" s="1402">
        <v>193620369.99999997</v>
      </c>
      <c r="AB145" s="1402">
        <v>187779450</v>
      </c>
      <c r="AC145" s="1402">
        <v>185279450</v>
      </c>
      <c r="AD145" s="1402">
        <v>186066850</v>
      </c>
      <c r="AE145" s="1402">
        <v>193429050</v>
      </c>
      <c r="AF145" s="1402">
        <v>206594400</v>
      </c>
      <c r="AG145" s="1402">
        <v>221988100</v>
      </c>
      <c r="AH145" s="1402">
        <v>242578649.99999994</v>
      </c>
      <c r="AI145" s="1402">
        <v>266562899.99999994</v>
      </c>
      <c r="AJ145" s="1402">
        <v>290350300.00000006</v>
      </c>
      <c r="AK145" s="1402">
        <v>308956600</v>
      </c>
      <c r="AL145" s="1402">
        <v>359763650</v>
      </c>
      <c r="AM145" s="1402">
        <v>431417150</v>
      </c>
      <c r="AN145" s="1402">
        <v>486141549.99999988</v>
      </c>
      <c r="AO145" s="1402">
        <v>537322650</v>
      </c>
      <c r="AP145" s="1402">
        <v>593031300</v>
      </c>
    </row>
    <row r="146" spans="1:42" s="543" customFormat="1" ht="15.6" customHeight="1">
      <c r="A146" s="1398"/>
      <c r="B146" s="1398"/>
      <c r="C146" s="28"/>
      <c r="D146" s="28"/>
      <c r="E146" s="1398"/>
      <c r="F146" s="1335"/>
      <c r="G146" s="488"/>
      <c r="H146" s="488"/>
      <c r="I146" s="488"/>
      <c r="J146" s="488"/>
      <c r="K146" s="488"/>
      <c r="L146" s="488"/>
      <c r="M146" s="488"/>
      <c r="N146" s="755"/>
      <c r="O146" s="755"/>
      <c r="P146" s="560"/>
      <c r="Q146" s="755"/>
      <c r="R146" s="755"/>
      <c r="S146" s="755"/>
      <c r="T146" s="122"/>
      <c r="U146" s="122"/>
      <c r="V146" s="122"/>
      <c r="W146" s="122"/>
      <c r="X146" s="122"/>
      <c r="Y146" s="122"/>
      <c r="Z146" s="755"/>
      <c r="AA146" s="755"/>
      <c r="AB146" s="755"/>
      <c r="AC146" s="755"/>
      <c r="AD146" s="755"/>
      <c r="AE146" s="755"/>
      <c r="AF146" s="755"/>
      <c r="AG146" s="755"/>
      <c r="AH146" s="755"/>
      <c r="AI146" s="755"/>
      <c r="AJ146" s="755"/>
      <c r="AK146" s="755"/>
      <c r="AL146" s="755"/>
      <c r="AM146" s="755"/>
      <c r="AN146" s="755"/>
      <c r="AO146" s="755"/>
      <c r="AP146" s="755"/>
    </row>
    <row r="147" spans="1:42" s="543" customFormat="1" ht="15.6" customHeight="1">
      <c r="A147" s="1398"/>
      <c r="B147" s="1398"/>
      <c r="C147" s="28"/>
      <c r="D147" s="28"/>
      <c r="E147" s="1398"/>
      <c r="F147" s="1335" t="s">
        <v>249</v>
      </c>
      <c r="G147" s="488"/>
      <c r="H147" s="488"/>
      <c r="I147" s="488"/>
      <c r="J147" s="488"/>
      <c r="K147" s="488"/>
      <c r="L147" s="488"/>
      <c r="M147" s="488"/>
      <c r="N147" s="755"/>
      <c r="O147" s="755"/>
      <c r="P147" s="560"/>
      <c r="Q147" s="755"/>
      <c r="R147" s="755"/>
      <c r="S147" s="755"/>
      <c r="T147" s="122"/>
      <c r="U147" s="122"/>
      <c r="V147" s="122"/>
      <c r="W147" s="122"/>
      <c r="X147" s="122"/>
      <c r="Y147" s="122"/>
      <c r="Z147" s="755">
        <v>1524198023.5000002</v>
      </c>
      <c r="AA147" s="755">
        <v>1491056473.3227096</v>
      </c>
      <c r="AB147" s="755">
        <v>1499894533.804544</v>
      </c>
      <c r="AC147" s="755">
        <v>1498356690.4489741</v>
      </c>
      <c r="AD147" s="755">
        <v>1538761262.1893196</v>
      </c>
      <c r="AE147" s="755">
        <v>1590133114.5667224</v>
      </c>
      <c r="AF147" s="755">
        <v>1676129408.3557827</v>
      </c>
      <c r="AG147" s="755">
        <v>1751789530.9785869</v>
      </c>
      <c r="AH147" s="755">
        <v>1847315795.4155765</v>
      </c>
      <c r="AI147" s="755">
        <v>1938360230.0571444</v>
      </c>
      <c r="AJ147" s="755">
        <v>2033446551.3292737</v>
      </c>
      <c r="AK147" s="755">
        <v>2108942550.3986163</v>
      </c>
      <c r="AL147" s="755">
        <v>2362507152.2716303</v>
      </c>
      <c r="AM147" s="755">
        <v>3190568990.5794554</v>
      </c>
      <c r="AN147" s="755">
        <v>3679332783.4533281</v>
      </c>
      <c r="AO147" s="755">
        <v>3760875793.9610376</v>
      </c>
      <c r="AP147" s="755">
        <v>3297387922.3203282</v>
      </c>
    </row>
    <row r="148" spans="1:42" s="543" customFormat="1" ht="15.6" customHeight="1">
      <c r="A148" s="1398"/>
      <c r="B148" s="1398"/>
      <c r="C148" s="28"/>
      <c r="D148" s="28"/>
      <c r="E148" s="1398"/>
      <c r="F148" s="1335"/>
      <c r="G148" s="488"/>
      <c r="H148" s="488"/>
      <c r="I148" s="488"/>
      <c r="J148" s="488"/>
      <c r="K148" s="488"/>
      <c r="L148" s="488"/>
      <c r="M148" s="488"/>
      <c r="N148" s="755"/>
      <c r="O148" s="755"/>
      <c r="P148" s="560"/>
      <c r="Q148" s="755"/>
      <c r="R148" s="755"/>
      <c r="S148" s="755"/>
      <c r="T148" s="122"/>
      <c r="U148" s="122"/>
      <c r="V148" s="122"/>
      <c r="W148" s="122"/>
      <c r="X148" s="122"/>
      <c r="Y148" s="122"/>
      <c r="Z148" s="755"/>
      <c r="AA148" s="755"/>
      <c r="AB148" s="755"/>
      <c r="AC148" s="755"/>
      <c r="AD148" s="755"/>
      <c r="AE148" s="755"/>
      <c r="AF148" s="755"/>
      <c r="AG148" s="755"/>
      <c r="AH148" s="755"/>
      <c r="AI148" s="755"/>
      <c r="AJ148" s="755"/>
      <c r="AK148" s="755"/>
      <c r="AL148" s="755"/>
      <c r="AM148" s="755"/>
      <c r="AN148" s="755"/>
      <c r="AO148" s="755"/>
      <c r="AP148" s="755"/>
    </row>
    <row r="149" spans="1:42" s="543" customFormat="1" ht="15.6" customHeight="1">
      <c r="A149" s="1398"/>
      <c r="B149" s="1398"/>
      <c r="C149" s="28"/>
      <c r="D149" s="28"/>
      <c r="E149" s="1398"/>
      <c r="F149" s="1335" t="s">
        <v>676</v>
      </c>
      <c r="G149" s="454"/>
      <c r="H149" s="454"/>
      <c r="I149" s="454"/>
      <c r="J149" s="454"/>
      <c r="K149" s="454"/>
      <c r="L149" s="454"/>
      <c r="M149" s="454"/>
      <c r="N149" s="755"/>
      <c r="O149" s="755"/>
      <c r="P149" s="560"/>
      <c r="Q149" s="755"/>
      <c r="R149" s="755"/>
      <c r="S149" s="755"/>
      <c r="T149" s="122"/>
      <c r="U149" s="122"/>
      <c r="V149" s="122"/>
      <c r="W149" s="122"/>
      <c r="X149" s="122"/>
      <c r="Y149" s="122"/>
      <c r="Z149" s="755"/>
      <c r="AA149" s="755"/>
      <c r="AB149" s="755"/>
      <c r="AC149" s="755"/>
      <c r="AD149" s="755"/>
      <c r="AE149" s="755"/>
      <c r="AF149" s="755"/>
      <c r="AG149" s="755"/>
      <c r="AH149" s="755"/>
      <c r="AI149" s="755"/>
      <c r="AJ149" s="755"/>
      <c r="AK149" s="755"/>
      <c r="AL149" s="755"/>
      <c r="AM149" s="755"/>
      <c r="AN149" s="755"/>
      <c r="AO149" s="755"/>
      <c r="AP149" s="755"/>
    </row>
    <row r="150" spans="1:42" s="152" customFormat="1" ht="15.6" customHeight="1">
      <c r="A150" s="560"/>
      <c r="B150" s="560"/>
      <c r="C150" s="28"/>
      <c r="D150" s="28"/>
      <c r="E150" s="755"/>
      <c r="F150" s="1320" t="s">
        <v>678</v>
      </c>
      <c r="G150" s="951"/>
      <c r="H150" s="951"/>
      <c r="I150" s="951"/>
      <c r="J150" s="951"/>
      <c r="K150" s="951"/>
      <c r="L150" s="951"/>
      <c r="M150" s="951"/>
      <c r="N150" s="560"/>
      <c r="O150" s="560"/>
      <c r="P150" s="560"/>
      <c r="Q150" s="560"/>
      <c r="R150" s="560"/>
      <c r="S150" s="560"/>
      <c r="T150" s="122"/>
      <c r="U150" s="122"/>
      <c r="V150" s="122"/>
      <c r="W150" s="122"/>
      <c r="X150" s="122"/>
      <c r="Y150" s="122"/>
      <c r="Z150" s="1428">
        <v>39697424</v>
      </c>
      <c r="AA150" s="1428">
        <v>36505276</v>
      </c>
      <c r="AB150" s="1428">
        <v>31961368.000000004</v>
      </c>
      <c r="AC150" s="1428">
        <v>26481200.000000004</v>
      </c>
      <c r="AD150" s="1428">
        <v>19734311</v>
      </c>
      <c r="AE150" s="1428">
        <v>13081325.000000002</v>
      </c>
      <c r="AF150" s="1428">
        <v>10287780</v>
      </c>
      <c r="AG150" s="1428">
        <v>7554898.0000000009</v>
      </c>
      <c r="AH150" s="1428">
        <v>3007666.0000000005</v>
      </c>
      <c r="AI150" s="1428">
        <v>564249</v>
      </c>
      <c r="AJ150" s="1428">
        <v>36010</v>
      </c>
      <c r="AK150" s="1428">
        <v>21052.000000000004</v>
      </c>
      <c r="AL150" s="1428">
        <v>0</v>
      </c>
      <c r="AM150" s="1428">
        <v>0</v>
      </c>
      <c r="AN150" s="1428">
        <v>0</v>
      </c>
      <c r="AO150" s="1428">
        <v>0</v>
      </c>
      <c r="AP150" s="1428">
        <v>0</v>
      </c>
    </row>
    <row r="151" spans="1:42" s="152" customFormat="1" ht="15.6" customHeight="1">
      <c r="A151" s="560"/>
      <c r="B151" s="560"/>
      <c r="C151" s="28"/>
      <c r="D151" s="28"/>
      <c r="E151" s="755"/>
      <c r="F151" s="1320" t="s">
        <v>679</v>
      </c>
      <c r="G151" s="951"/>
      <c r="H151" s="951"/>
      <c r="I151" s="951"/>
      <c r="J151" s="951"/>
      <c r="K151" s="951"/>
      <c r="L151" s="951"/>
      <c r="M151" s="951"/>
      <c r="N151" s="560"/>
      <c r="O151" s="560"/>
      <c r="P151" s="560"/>
      <c r="Q151" s="560"/>
      <c r="R151" s="560"/>
      <c r="S151" s="560"/>
      <c r="T151" s="122"/>
      <c r="U151" s="122"/>
      <c r="V151" s="122"/>
      <c r="W151" s="122"/>
      <c r="X151" s="122"/>
      <c r="Y151" s="122"/>
      <c r="Z151" s="1428">
        <v>40393976.259999998</v>
      </c>
      <c r="AA151" s="1428">
        <v>23162001.259999998</v>
      </c>
      <c r="AB151" s="1428">
        <v>23322213.759999998</v>
      </c>
      <c r="AC151" s="1428">
        <v>23272676.259999998</v>
      </c>
      <c r="AD151" s="1428">
        <v>18825801.259999998</v>
      </c>
      <c r="AE151" s="1428">
        <v>14358651.26</v>
      </c>
      <c r="AF151" s="1428">
        <v>14340420</v>
      </c>
      <c r="AG151" s="1428">
        <v>8378595</v>
      </c>
      <c r="AH151" s="1428">
        <v>8519925</v>
      </c>
      <c r="AI151" s="1428">
        <v>2487175</v>
      </c>
      <c r="AJ151" s="1428">
        <v>2488925</v>
      </c>
      <c r="AK151" s="1428">
        <v>2487675</v>
      </c>
      <c r="AL151" s="1428">
        <v>2488425</v>
      </c>
      <c r="AM151" s="1428">
        <v>2485925</v>
      </c>
      <c r="AN151" s="1428">
        <v>2485175</v>
      </c>
      <c r="AO151" s="1428">
        <v>2635925</v>
      </c>
      <c r="AP151" s="1428">
        <v>2630425</v>
      </c>
    </row>
    <row r="152" spans="1:42" s="152" customFormat="1" ht="15.6" customHeight="1">
      <c r="A152" s="560"/>
      <c r="B152" s="560"/>
      <c r="C152" s="28"/>
      <c r="D152" s="28"/>
      <c r="E152" s="755"/>
      <c r="F152" s="1320" t="s">
        <v>683</v>
      </c>
      <c r="G152" s="951"/>
      <c r="H152" s="951"/>
      <c r="I152" s="951"/>
      <c r="J152" s="951"/>
      <c r="K152" s="951"/>
      <c r="L152" s="951"/>
      <c r="M152" s="951"/>
      <c r="N152" s="560"/>
      <c r="O152" s="560"/>
      <c r="P152" s="560"/>
      <c r="Q152" s="560"/>
      <c r="R152" s="560"/>
      <c r="S152" s="560"/>
      <c r="T152" s="122"/>
      <c r="U152" s="122"/>
      <c r="V152" s="122"/>
      <c r="W152" s="122"/>
      <c r="X152" s="122"/>
      <c r="Y152" s="122"/>
      <c r="Z152" s="1428">
        <v>12501871.137259366</v>
      </c>
      <c r="AA152" s="1428">
        <v>13403888.810297132</v>
      </c>
      <c r="AB152" s="1428">
        <v>23492440.559918929</v>
      </c>
      <c r="AC152" s="1428">
        <v>29796685.134594265</v>
      </c>
      <c r="AD152" s="1428">
        <v>30062070.437033128</v>
      </c>
      <c r="AE152" s="1428">
        <v>30533180.009621818</v>
      </c>
      <c r="AF152" s="1428">
        <v>31173866.014685582</v>
      </c>
      <c r="AG152" s="1428">
        <v>31824702.495586317</v>
      </c>
      <c r="AH152" s="1428">
        <v>32458685.987390015</v>
      </c>
      <c r="AI152" s="1428">
        <v>33010101.917451549</v>
      </c>
      <c r="AJ152" s="1428">
        <v>33380915.396332432</v>
      </c>
      <c r="AK152" s="1428">
        <v>33754355.789971083</v>
      </c>
      <c r="AL152" s="1428">
        <v>35796285.414425045</v>
      </c>
      <c r="AM152" s="1428">
        <v>48891374.358027197</v>
      </c>
      <c r="AN152" s="1428">
        <v>76777221.401914269</v>
      </c>
      <c r="AO152" s="1428">
        <v>112030639.50866187</v>
      </c>
      <c r="AP152" s="1428">
        <v>142639786.88158309</v>
      </c>
    </row>
    <row r="153" spans="1:42" s="152" customFormat="1" ht="15.6" customHeight="1">
      <c r="A153" s="560"/>
      <c r="B153" s="560"/>
      <c r="C153" s="28"/>
      <c r="D153" s="28"/>
      <c r="E153" s="755"/>
      <c r="F153" s="1320" t="s">
        <v>685</v>
      </c>
      <c r="G153" s="951"/>
      <c r="H153" s="951"/>
      <c r="I153" s="951"/>
      <c r="J153" s="951"/>
      <c r="K153" s="951"/>
      <c r="L153" s="951"/>
      <c r="M153" s="951"/>
      <c r="N153" s="560"/>
      <c r="O153" s="560"/>
      <c r="P153" s="560"/>
      <c r="Q153" s="560"/>
      <c r="R153" s="560"/>
      <c r="S153" s="560"/>
      <c r="T153" s="122"/>
      <c r="U153" s="122"/>
      <c r="V153" s="122"/>
      <c r="W153" s="122"/>
      <c r="X153" s="122"/>
      <c r="Y153" s="122"/>
      <c r="Z153" s="1428">
        <v>18024714.010397069</v>
      </c>
      <c r="AA153" s="1428">
        <v>17868970.102012791</v>
      </c>
      <c r="AB153" s="1428">
        <v>17345626.433942426</v>
      </c>
      <c r="AC153" s="1428">
        <v>18432493.275103644</v>
      </c>
      <c r="AD153" s="1428">
        <v>18800952.279378265</v>
      </c>
      <c r="AE153" s="1428">
        <v>18852821.653259907</v>
      </c>
      <c r="AF153" s="1428">
        <v>19394738.955391858</v>
      </c>
      <c r="AG153" s="1428">
        <v>18909650.257348184</v>
      </c>
      <c r="AH153" s="1428">
        <v>19496427.16578031</v>
      </c>
      <c r="AI153" s="1428">
        <v>19873850.99719879</v>
      </c>
      <c r="AJ153" s="1428">
        <v>20227564.264495026</v>
      </c>
      <c r="AK153" s="1428">
        <v>20638416.081730064</v>
      </c>
      <c r="AL153" s="1428">
        <v>20920569.821343422</v>
      </c>
      <c r="AM153" s="1428">
        <v>21331109.407933559</v>
      </c>
      <c r="AN153" s="1428">
        <v>21695057.402730703</v>
      </c>
      <c r="AO153" s="1428">
        <v>22061881.950522799</v>
      </c>
      <c r="AP153" s="1428">
        <v>22425953.314029735</v>
      </c>
    </row>
    <row r="154" spans="1:42" s="152" customFormat="1" ht="15.6" customHeight="1">
      <c r="A154" s="560"/>
      <c r="B154" s="560"/>
      <c r="C154" s="28"/>
      <c r="D154" s="28"/>
      <c r="E154" s="755"/>
      <c r="F154" s="1320" t="s">
        <v>687</v>
      </c>
      <c r="G154" s="951"/>
      <c r="H154" s="951"/>
      <c r="I154" s="951"/>
      <c r="J154" s="951"/>
      <c r="K154" s="951"/>
      <c r="L154" s="951"/>
      <c r="M154" s="951"/>
      <c r="N154" s="560"/>
      <c r="O154" s="560"/>
      <c r="P154" s="560"/>
      <c r="Q154" s="560"/>
      <c r="R154" s="560"/>
      <c r="S154" s="560"/>
      <c r="T154" s="122"/>
      <c r="U154" s="122"/>
      <c r="V154" s="122"/>
      <c r="W154" s="122"/>
      <c r="X154" s="122"/>
      <c r="Y154" s="122"/>
      <c r="Z154" s="1428">
        <v>0</v>
      </c>
      <c r="AA154" s="1428">
        <v>5.5886244611022776E-2</v>
      </c>
      <c r="AB154" s="1428">
        <v>4.0785487128567562E-2</v>
      </c>
      <c r="AC154" s="1428">
        <v>2.1725459324783186E-2</v>
      </c>
      <c r="AD154" s="1428">
        <v>6.2065489046475263E-3</v>
      </c>
      <c r="AE154" s="1428">
        <v>46574.821283496967</v>
      </c>
      <c r="AF154" s="1428">
        <v>233177.76620470337</v>
      </c>
      <c r="AG154" s="1428">
        <v>0</v>
      </c>
      <c r="AH154" s="1428">
        <v>0</v>
      </c>
      <c r="AI154" s="1428">
        <v>0</v>
      </c>
      <c r="AJ154" s="1428">
        <v>0</v>
      </c>
      <c r="AK154" s="1428">
        <v>0</v>
      </c>
      <c r="AL154" s="1428">
        <v>0</v>
      </c>
      <c r="AM154" s="1428">
        <v>873943.50086497306</v>
      </c>
      <c r="AN154" s="1428">
        <v>924078.45279619703</v>
      </c>
      <c r="AO154" s="1428">
        <v>977170.71510250506</v>
      </c>
      <c r="AP154" s="1428">
        <v>1033399.8609023649</v>
      </c>
    </row>
    <row r="155" spans="1:42" s="152" customFormat="1" ht="15.6" customHeight="1">
      <c r="A155" s="560"/>
      <c r="B155" s="560"/>
      <c r="C155" s="28"/>
      <c r="D155" s="28"/>
      <c r="E155" s="755"/>
      <c r="F155" s="1320" t="s">
        <v>689</v>
      </c>
      <c r="G155" s="951"/>
      <c r="H155" s="951"/>
      <c r="I155" s="951"/>
      <c r="J155" s="951"/>
      <c r="K155" s="951"/>
      <c r="L155" s="951"/>
      <c r="M155" s="951"/>
      <c r="N155" s="560"/>
      <c r="O155" s="560"/>
      <c r="P155" s="560"/>
      <c r="Q155" s="560"/>
      <c r="R155" s="560"/>
      <c r="S155" s="560"/>
      <c r="T155" s="122"/>
      <c r="U155" s="122"/>
      <c r="V155" s="122"/>
      <c r="W155" s="122"/>
      <c r="X155" s="122"/>
      <c r="Y155" s="122"/>
      <c r="Z155" s="1428">
        <v>1524316.7610000002</v>
      </c>
      <c r="AA155" s="1428">
        <v>1404418.6599299998</v>
      </c>
      <c r="AB155" s="1428">
        <v>1483323.9982208998</v>
      </c>
      <c r="AC155" s="1428">
        <v>1578167.155489617</v>
      </c>
      <c r="AD155" s="1428">
        <v>1685923.2503269159</v>
      </c>
      <c r="AE155" s="1428">
        <v>1793689.0403661458</v>
      </c>
      <c r="AF155" s="1428">
        <v>1926422.6502100839</v>
      </c>
      <c r="AG155" s="1428">
        <v>2062379.7243987885</v>
      </c>
      <c r="AH155" s="1428">
        <v>2186607.0194131914</v>
      </c>
      <c r="AI155" s="1428">
        <v>2318734.343881872</v>
      </c>
      <c r="AJ155" s="1428">
        <v>2459291.7924538283</v>
      </c>
      <c r="AK155" s="1428">
        <v>2608846.7719646115</v>
      </c>
      <c r="AL155" s="1428">
        <v>2766306.3461833466</v>
      </c>
      <c r="AM155" s="1428">
        <v>2925264.3429603223</v>
      </c>
      <c r="AN155" s="1428">
        <v>3093615.2271388914</v>
      </c>
      <c r="AO155" s="1428">
        <v>3271929.7922185287</v>
      </c>
      <c r="AP155" s="1428">
        <v>3460814.4518127367</v>
      </c>
    </row>
    <row r="156" spans="1:42" s="152" customFormat="1" ht="15.6" customHeight="1">
      <c r="A156" s="560"/>
      <c r="B156" s="560"/>
      <c r="C156" s="28"/>
      <c r="D156" s="28"/>
      <c r="E156" s="755"/>
      <c r="F156" s="1320" t="s">
        <v>691</v>
      </c>
      <c r="G156" s="951"/>
      <c r="H156" s="951"/>
      <c r="I156" s="951"/>
      <c r="J156" s="951"/>
      <c r="K156" s="951"/>
      <c r="L156" s="951"/>
      <c r="M156" s="951"/>
      <c r="N156" s="560"/>
      <c r="O156" s="560"/>
      <c r="P156" s="560"/>
      <c r="Q156" s="560"/>
      <c r="R156" s="560"/>
      <c r="S156" s="560"/>
      <c r="T156" s="122"/>
      <c r="U156" s="122"/>
      <c r="V156" s="122"/>
      <c r="W156" s="122"/>
      <c r="X156" s="122"/>
      <c r="Y156" s="122"/>
      <c r="Z156" s="1428">
        <v>6052353.29</v>
      </c>
      <c r="AA156" s="1428">
        <v>5100000</v>
      </c>
      <c r="AB156" s="1428">
        <v>5202000</v>
      </c>
      <c r="AC156" s="1428">
        <v>5306040</v>
      </c>
      <c r="AD156" s="1428">
        <v>5412160.8000000007</v>
      </c>
      <c r="AE156" s="1428">
        <v>5520404.0160000008</v>
      </c>
      <c r="AF156" s="1428">
        <v>5630812.0963200005</v>
      </c>
      <c r="AG156" s="1428">
        <v>5743428.3382464005</v>
      </c>
      <c r="AH156" s="1428">
        <v>5858296.9050113279</v>
      </c>
      <c r="AI156" s="1428">
        <v>5975462.8431115551</v>
      </c>
      <c r="AJ156" s="1428">
        <v>6094972.0999737857</v>
      </c>
      <c r="AK156" s="1428">
        <v>6216871.5419732621</v>
      </c>
      <c r="AL156" s="1428">
        <v>6341208.9728127271</v>
      </c>
      <c r="AM156" s="1428">
        <v>6468033.1522689816</v>
      </c>
      <c r="AN156" s="1428">
        <v>6597393.8153143609</v>
      </c>
      <c r="AO156" s="1428">
        <v>6729341.6916206488</v>
      </c>
      <c r="AP156" s="1428">
        <v>6863928.5254530618</v>
      </c>
    </row>
    <row r="157" spans="1:42" s="152" customFormat="1" ht="15.6" customHeight="1">
      <c r="A157" s="560"/>
      <c r="B157" s="560"/>
      <c r="C157" s="28"/>
      <c r="D157" s="28"/>
      <c r="E157" s="755"/>
      <c r="F157" s="1320" t="s">
        <v>693</v>
      </c>
      <c r="G157" s="951"/>
      <c r="H157" s="951"/>
      <c r="I157" s="951"/>
      <c r="J157" s="951"/>
      <c r="K157" s="951"/>
      <c r="L157" s="951"/>
      <c r="M157" s="951"/>
      <c r="N157" s="560"/>
      <c r="O157" s="560"/>
      <c r="P157" s="560"/>
      <c r="Q157" s="560"/>
      <c r="R157" s="560"/>
      <c r="S157" s="560"/>
      <c r="T157" s="122"/>
      <c r="U157" s="122"/>
      <c r="V157" s="122"/>
      <c r="W157" s="122"/>
      <c r="X157" s="122"/>
      <c r="Y157" s="122"/>
      <c r="Z157" s="1428">
        <v>0</v>
      </c>
      <c r="AA157" s="1428">
        <v>5113238.7310638828</v>
      </c>
      <c r="AB157" s="1428">
        <v>6075432.6151714241</v>
      </c>
      <c r="AC157" s="1428">
        <v>6703653.5305570988</v>
      </c>
      <c r="AD157" s="1428">
        <v>6890825.5431844499</v>
      </c>
      <c r="AE157" s="1428">
        <v>7220687.4592921082</v>
      </c>
      <c r="AF157" s="1428">
        <v>7785387.9292549929</v>
      </c>
      <c r="AG157" s="1428">
        <v>8488099.4400610421</v>
      </c>
      <c r="AH157" s="1428">
        <v>8761934.0637679603</v>
      </c>
      <c r="AI157" s="1428">
        <v>9139806.4280392472</v>
      </c>
      <c r="AJ157" s="1428">
        <v>9863469.0062100235</v>
      </c>
      <c r="AK157" s="1428">
        <v>10043781.007595785</v>
      </c>
      <c r="AL157" s="1428">
        <v>10191251.134464838</v>
      </c>
      <c r="AM157" s="1428">
        <v>10396272.486043239</v>
      </c>
      <c r="AN157" s="1428">
        <v>10598075.725789718</v>
      </c>
      <c r="AO157" s="1428">
        <v>10777653.025871111</v>
      </c>
      <c r="AP157" s="1428">
        <v>11216453.437113235</v>
      </c>
    </row>
    <row r="158" spans="1:42" s="152" customFormat="1" ht="15.6" customHeight="1">
      <c r="A158" s="560"/>
      <c r="B158" s="560"/>
      <c r="C158" s="28"/>
      <c r="D158" s="28"/>
      <c r="E158" s="755"/>
      <c r="F158" s="1320" t="s">
        <v>695</v>
      </c>
      <c r="G158" s="951"/>
      <c r="H158" s="951"/>
      <c r="I158" s="951"/>
      <c r="J158" s="951"/>
      <c r="K158" s="951"/>
      <c r="L158" s="951"/>
      <c r="M158" s="951"/>
      <c r="N158" s="560"/>
      <c r="O158" s="560"/>
      <c r="P158" s="560"/>
      <c r="Q158" s="560"/>
      <c r="R158" s="560"/>
      <c r="S158" s="560"/>
      <c r="T158" s="122"/>
      <c r="U158" s="122"/>
      <c r="V158" s="122"/>
      <c r="W158" s="122"/>
      <c r="X158" s="122"/>
      <c r="Y158" s="122"/>
      <c r="Z158" s="1428">
        <v>0</v>
      </c>
      <c r="AA158" s="1428">
        <v>30532367.557299949</v>
      </c>
      <c r="AB158" s="1428">
        <v>36938311.535314165</v>
      </c>
      <c r="AC158" s="1428">
        <v>44538220.602855079</v>
      </c>
      <c r="AD158" s="1428">
        <v>57851313.067121096</v>
      </c>
      <c r="AE158" s="1428">
        <v>71141101.155605063</v>
      </c>
      <c r="AF158" s="1428">
        <v>76174081.495470554</v>
      </c>
      <c r="AG158" s="1428">
        <v>87142803.310872272</v>
      </c>
      <c r="AH158" s="1428">
        <v>93876820.738668337</v>
      </c>
      <c r="AI158" s="1428">
        <v>104736525.56298369</v>
      </c>
      <c r="AJ158" s="1428">
        <v>107703329.26909597</v>
      </c>
      <c r="AK158" s="1428">
        <v>110218016.85712591</v>
      </c>
      <c r="AL158" s="1428">
        <v>112796385.67602703</v>
      </c>
      <c r="AM158" s="1428">
        <v>115417997.2783819</v>
      </c>
      <c r="AN158" s="1428">
        <v>118100397.29652429</v>
      </c>
      <c r="AO158" s="1428">
        <v>120695366.3405201</v>
      </c>
      <c r="AP158" s="1428">
        <v>123512222.91855292</v>
      </c>
    </row>
    <row r="159" spans="1:42" s="152" customFormat="1" ht="15.6" customHeight="1">
      <c r="A159" s="560"/>
      <c r="B159" s="560"/>
      <c r="C159" s="28"/>
      <c r="D159" s="28"/>
      <c r="E159" s="755"/>
      <c r="F159" s="1320" t="s">
        <v>478</v>
      </c>
      <c r="G159" s="951"/>
      <c r="H159" s="951"/>
      <c r="I159" s="951"/>
      <c r="J159" s="951"/>
      <c r="K159" s="951"/>
      <c r="L159" s="951"/>
      <c r="M159" s="951"/>
      <c r="N159" s="560"/>
      <c r="O159" s="560"/>
      <c r="P159" s="560"/>
      <c r="Q159" s="560"/>
      <c r="R159" s="560"/>
      <c r="S159" s="560"/>
      <c r="T159" s="122"/>
      <c r="U159" s="122"/>
      <c r="V159" s="122"/>
      <c r="W159" s="122"/>
      <c r="X159" s="122"/>
      <c r="Y159" s="122"/>
      <c r="Z159" s="1428">
        <v>0</v>
      </c>
      <c r="AA159" s="1428">
        <v>0</v>
      </c>
      <c r="AB159" s="1428">
        <v>0</v>
      </c>
      <c r="AC159" s="1428">
        <v>0</v>
      </c>
      <c r="AD159" s="1428">
        <v>0</v>
      </c>
      <c r="AE159" s="1428">
        <v>0</v>
      </c>
      <c r="AF159" s="1428">
        <v>0</v>
      </c>
      <c r="AG159" s="1428">
        <v>0</v>
      </c>
      <c r="AH159" s="1428">
        <v>0</v>
      </c>
      <c r="AI159" s="1428">
        <v>0</v>
      </c>
      <c r="AJ159" s="1428">
        <v>0</v>
      </c>
      <c r="AK159" s="1428">
        <v>0</v>
      </c>
      <c r="AL159" s="1428">
        <v>0</v>
      </c>
      <c r="AM159" s="1428">
        <v>0</v>
      </c>
      <c r="AN159" s="1428">
        <v>0</v>
      </c>
      <c r="AO159" s="1428">
        <v>0</v>
      </c>
      <c r="AP159" s="1428">
        <v>0</v>
      </c>
    </row>
    <row r="160" spans="1:42" s="152" customFormat="1" ht="15.6" customHeight="1">
      <c r="A160" s="560"/>
      <c r="B160" s="560"/>
      <c r="C160" s="28"/>
      <c r="D160" s="28"/>
      <c r="E160" s="755"/>
      <c r="F160" s="1320" t="s">
        <v>632</v>
      </c>
      <c r="G160" s="951"/>
      <c r="H160" s="951"/>
      <c r="I160" s="951"/>
      <c r="J160" s="951"/>
      <c r="K160" s="951"/>
      <c r="L160" s="951"/>
      <c r="M160" s="951"/>
      <c r="N160" s="560"/>
      <c r="O160" s="560"/>
      <c r="P160" s="560"/>
      <c r="Q160" s="560"/>
      <c r="R160" s="560"/>
      <c r="S160" s="560"/>
      <c r="T160" s="122"/>
      <c r="U160" s="122"/>
      <c r="V160" s="122"/>
      <c r="W160" s="122"/>
      <c r="X160" s="122"/>
      <c r="Y160" s="122"/>
      <c r="Z160" s="1428">
        <v>0</v>
      </c>
      <c r="AA160" s="1428">
        <v>0</v>
      </c>
      <c r="AB160" s="1428">
        <v>0</v>
      </c>
      <c r="AC160" s="1428">
        <v>0</v>
      </c>
      <c r="AD160" s="1428">
        <v>0</v>
      </c>
      <c r="AE160" s="1428">
        <v>0</v>
      </c>
      <c r="AF160" s="1428">
        <v>0</v>
      </c>
      <c r="AG160" s="1428">
        <v>0</v>
      </c>
      <c r="AH160" s="1428">
        <v>0</v>
      </c>
      <c r="AI160" s="1428">
        <v>0</v>
      </c>
      <c r="AJ160" s="1428">
        <v>0</v>
      </c>
      <c r="AK160" s="1428">
        <v>0</v>
      </c>
      <c r="AL160" s="1428">
        <v>0</v>
      </c>
      <c r="AM160" s="1428">
        <v>0</v>
      </c>
      <c r="AN160" s="1428">
        <v>0</v>
      </c>
      <c r="AO160" s="1428">
        <v>0</v>
      </c>
      <c r="AP160" s="1428">
        <v>0</v>
      </c>
    </row>
    <row r="161" spans="1:42" s="152" customFormat="1" ht="15.6" customHeight="1">
      <c r="A161" s="560"/>
      <c r="B161" s="560"/>
      <c r="C161" s="28"/>
      <c r="D161" s="28"/>
      <c r="E161" s="755"/>
      <c r="F161" s="1320" t="s">
        <v>632</v>
      </c>
      <c r="G161" s="951"/>
      <c r="H161" s="951"/>
      <c r="I161" s="951"/>
      <c r="J161" s="951"/>
      <c r="K161" s="951"/>
      <c r="L161" s="951"/>
      <c r="M161" s="951"/>
      <c r="N161" s="560"/>
      <c r="O161" s="560"/>
      <c r="P161" s="560"/>
      <c r="Q161" s="560"/>
      <c r="R161" s="560"/>
      <c r="S161" s="560"/>
      <c r="T161" s="122"/>
      <c r="U161" s="122"/>
      <c r="V161" s="122"/>
      <c r="W161" s="122"/>
      <c r="X161" s="122"/>
      <c r="Y161" s="122"/>
      <c r="Z161" s="1428">
        <v>0</v>
      </c>
      <c r="AA161" s="1428">
        <v>0</v>
      </c>
      <c r="AB161" s="1428">
        <v>0</v>
      </c>
      <c r="AC161" s="1428">
        <v>0</v>
      </c>
      <c r="AD161" s="1428">
        <v>0</v>
      </c>
      <c r="AE161" s="1428">
        <v>0</v>
      </c>
      <c r="AF161" s="1428">
        <v>0</v>
      </c>
      <c r="AG161" s="1428">
        <v>0</v>
      </c>
      <c r="AH161" s="1428">
        <v>0</v>
      </c>
      <c r="AI161" s="1428">
        <v>0</v>
      </c>
      <c r="AJ161" s="1428">
        <v>0</v>
      </c>
      <c r="AK161" s="1428">
        <v>0</v>
      </c>
      <c r="AL161" s="1428">
        <v>0</v>
      </c>
      <c r="AM161" s="1428">
        <v>0</v>
      </c>
      <c r="AN161" s="1428">
        <v>0</v>
      </c>
      <c r="AO161" s="1428">
        <v>0</v>
      </c>
      <c r="AP161" s="1428">
        <v>0</v>
      </c>
    </row>
    <row r="162" spans="1:42" s="152" customFormat="1" ht="15.6" customHeight="1">
      <c r="A162" s="560"/>
      <c r="B162" s="560"/>
      <c r="D162" s="28"/>
      <c r="E162" s="755"/>
      <c r="F162" s="1320" t="s">
        <v>632</v>
      </c>
      <c r="G162" s="951"/>
      <c r="H162" s="951"/>
      <c r="I162" s="951"/>
      <c r="J162" s="951"/>
      <c r="K162" s="951"/>
      <c r="L162" s="951"/>
      <c r="M162" s="951"/>
      <c r="N162" s="951"/>
      <c r="O162" s="560"/>
      <c r="P162" s="560"/>
      <c r="Q162" s="560"/>
      <c r="R162" s="560"/>
      <c r="S162" s="560"/>
      <c r="T162" s="122"/>
      <c r="U162" s="122"/>
      <c r="V162" s="122"/>
      <c r="W162" s="122"/>
      <c r="X162" s="122"/>
      <c r="Y162" s="122"/>
      <c r="Z162" s="1428">
        <v>0</v>
      </c>
      <c r="AA162" s="1428">
        <v>0</v>
      </c>
      <c r="AB162" s="1428">
        <v>0</v>
      </c>
      <c r="AC162" s="1428">
        <v>0</v>
      </c>
      <c r="AD162" s="1428">
        <v>0</v>
      </c>
      <c r="AE162" s="1428">
        <v>0</v>
      </c>
      <c r="AF162" s="1428">
        <v>0</v>
      </c>
      <c r="AG162" s="1428">
        <v>0</v>
      </c>
      <c r="AH162" s="1428">
        <v>0</v>
      </c>
      <c r="AI162" s="1428">
        <v>0</v>
      </c>
      <c r="AJ162" s="1428">
        <v>0</v>
      </c>
      <c r="AK162" s="1428">
        <v>0</v>
      </c>
      <c r="AL162" s="1428">
        <v>0</v>
      </c>
      <c r="AM162" s="1428">
        <v>0</v>
      </c>
      <c r="AN162" s="1428">
        <v>0</v>
      </c>
      <c r="AO162" s="1428">
        <v>0</v>
      </c>
      <c r="AP162" s="1428">
        <v>0</v>
      </c>
    </row>
    <row r="163" spans="1:42" s="152" customFormat="1" ht="15.6" customHeight="1">
      <c r="A163" s="560"/>
      <c r="B163" s="560"/>
      <c r="C163" s="28"/>
      <c r="D163" s="28"/>
      <c r="E163" s="755"/>
      <c r="F163" s="1320" t="s">
        <v>699</v>
      </c>
      <c r="G163" s="951"/>
      <c r="H163" s="951"/>
      <c r="I163" s="951"/>
      <c r="J163" s="951"/>
      <c r="K163" s="951"/>
      <c r="L163" s="951"/>
      <c r="M163" s="951"/>
      <c r="N163" s="560"/>
      <c r="O163" s="560"/>
      <c r="P163" s="560"/>
      <c r="Q163" s="560"/>
      <c r="R163" s="560"/>
      <c r="S163" s="560"/>
      <c r="T163" s="122"/>
      <c r="U163" s="122"/>
      <c r="V163" s="122"/>
      <c r="W163" s="122"/>
      <c r="X163" s="122"/>
      <c r="Y163" s="122"/>
      <c r="Z163" s="1428">
        <v>0</v>
      </c>
      <c r="AA163" s="1428">
        <v>0</v>
      </c>
      <c r="AB163" s="1428">
        <v>0</v>
      </c>
      <c r="AC163" s="1428">
        <v>0</v>
      </c>
      <c r="AD163" s="1428">
        <v>0</v>
      </c>
      <c r="AE163" s="1428">
        <v>0</v>
      </c>
      <c r="AF163" s="1428">
        <v>0</v>
      </c>
      <c r="AG163" s="1428">
        <v>0</v>
      </c>
      <c r="AH163" s="1428">
        <v>0</v>
      </c>
      <c r="AI163" s="1428">
        <v>0</v>
      </c>
      <c r="AJ163" s="1428">
        <v>0</v>
      </c>
      <c r="AK163" s="1428">
        <v>0</v>
      </c>
      <c r="AL163" s="1428">
        <v>0</v>
      </c>
      <c r="AM163" s="1428">
        <v>0</v>
      </c>
      <c r="AN163" s="1428">
        <v>0</v>
      </c>
      <c r="AO163" s="1428">
        <v>0</v>
      </c>
      <c r="AP163" s="1428">
        <v>0</v>
      </c>
    </row>
    <row r="164" spans="1:42" s="543" customFormat="1" ht="15.6" customHeight="1">
      <c r="A164" s="1398"/>
      <c r="B164" s="1398"/>
      <c r="C164" s="28"/>
      <c r="D164" s="28"/>
      <c r="E164" s="1398"/>
      <c r="F164" s="1406" t="s">
        <v>38</v>
      </c>
      <c r="G164" s="1407"/>
      <c r="H164" s="1407"/>
      <c r="I164" s="1407"/>
      <c r="J164" s="1407"/>
      <c r="K164" s="1407"/>
      <c r="L164" s="1407"/>
      <c r="M164" s="1407"/>
      <c r="N164" s="1405"/>
      <c r="O164" s="1405"/>
      <c r="P164" s="1405"/>
      <c r="Q164" s="1405"/>
      <c r="R164" s="1405"/>
      <c r="S164" s="1405"/>
      <c r="T164" s="122"/>
      <c r="U164" s="122"/>
      <c r="V164" s="122"/>
      <c r="W164" s="122"/>
      <c r="X164" s="122"/>
      <c r="Y164" s="122"/>
      <c r="Z164" s="1405">
        <v>118194655.45865645</v>
      </c>
      <c r="AA164" s="1405">
        <v>133090161.17648998</v>
      </c>
      <c r="AB164" s="1405">
        <v>145820716.94335333</v>
      </c>
      <c r="AC164" s="1405">
        <v>156109135.98032516</v>
      </c>
      <c r="AD164" s="1405">
        <v>159263357.64325038</v>
      </c>
      <c r="AE164" s="1405">
        <v>162548434.41542855</v>
      </c>
      <c r="AF164" s="1405">
        <v>166946686.90753776</v>
      </c>
      <c r="AG164" s="1405">
        <v>170104556.566513</v>
      </c>
      <c r="AH164" s="1405">
        <v>174166362.88003111</v>
      </c>
      <c r="AI164" s="1405">
        <v>178105906.09266669</v>
      </c>
      <c r="AJ164" s="1405">
        <v>182254476.82856107</v>
      </c>
      <c r="AK164" s="1405">
        <v>185989015.05036071</v>
      </c>
      <c r="AL164" s="1405">
        <v>191300432.3652564</v>
      </c>
      <c r="AM164" s="1405">
        <v>208789919.52648017</v>
      </c>
      <c r="AN164" s="1405">
        <v>240271014.32220843</v>
      </c>
      <c r="AO164" s="1405">
        <v>279179908.02451754</v>
      </c>
      <c r="AP164" s="556">
        <v>313782984.38944715</v>
      </c>
    </row>
    <row r="165" spans="1:42" ht="15.6" customHeight="1">
      <c r="A165" s="1397"/>
      <c r="B165" s="1397"/>
      <c r="E165" s="1398"/>
      <c r="F165" s="1408" t="s">
        <v>24</v>
      </c>
      <c r="G165" s="575"/>
      <c r="H165" s="575"/>
      <c r="I165" s="575"/>
      <c r="J165" s="575"/>
      <c r="K165" s="575"/>
      <c r="L165" s="575"/>
      <c r="M165" s="575"/>
      <c r="N165" s="1409"/>
      <c r="O165" s="1409"/>
      <c r="P165" s="1409"/>
      <c r="Q165" s="1409"/>
      <c r="R165" s="1409"/>
      <c r="S165" s="1409"/>
      <c r="Z165" s="1409">
        <v>1642392678.9586568</v>
      </c>
      <c r="AA165" s="1409">
        <v>1624146634.4991996</v>
      </c>
      <c r="AB165" s="1409">
        <v>1645715250.7478974</v>
      </c>
      <c r="AC165" s="1409">
        <v>1654465826.4292994</v>
      </c>
      <c r="AD165" s="1409">
        <v>1698024619.8325701</v>
      </c>
      <c r="AE165" s="1409">
        <v>1752681548.982151</v>
      </c>
      <c r="AF165" s="1409">
        <v>1843076095.2633204</v>
      </c>
      <c r="AG165" s="1409">
        <v>1921894087.5451</v>
      </c>
      <c r="AH165" s="1409">
        <v>2021482158.2956076</v>
      </c>
      <c r="AI165" s="1409">
        <v>2116466136.149811</v>
      </c>
      <c r="AJ165" s="1409">
        <v>2215701028.157835</v>
      </c>
      <c r="AK165" s="1409">
        <v>2294931565.448977</v>
      </c>
      <c r="AL165" s="1409">
        <v>2553807584.6368866</v>
      </c>
      <c r="AM165" s="1409">
        <v>3399358910.1059356</v>
      </c>
      <c r="AN165" s="1409">
        <v>3919603797.7755365</v>
      </c>
      <c r="AO165" s="1409">
        <v>4040055701.9855552</v>
      </c>
      <c r="AP165" s="559">
        <v>3611170906.7097754</v>
      </c>
    </row>
    <row r="167" spans="1:42" ht="15.75">
      <c r="F167" s="1410" t="s">
        <v>683</v>
      </c>
      <c r="G167" s="1411"/>
      <c r="H167" s="1411"/>
      <c r="I167" s="1411"/>
      <c r="J167" s="1411"/>
      <c r="K167" s="1411"/>
      <c r="L167" s="1411"/>
      <c r="M167" s="1411"/>
      <c r="N167" s="1412"/>
      <c r="O167" s="1412"/>
      <c r="P167" s="1412"/>
      <c r="Q167" s="1430"/>
      <c r="R167" s="1430"/>
      <c r="S167" s="1430"/>
      <c r="Z167" s="1430">
        <v>0</v>
      </c>
      <c r="AA167" s="1430">
        <v>0</v>
      </c>
      <c r="AB167" s="1430">
        <v>0</v>
      </c>
      <c r="AC167" s="1430">
        <v>0</v>
      </c>
      <c r="AD167" s="1430">
        <v>0</v>
      </c>
      <c r="AE167" s="1430">
        <v>0</v>
      </c>
      <c r="AF167" s="1430">
        <v>0</v>
      </c>
      <c r="AG167" s="1430">
        <v>0</v>
      </c>
      <c r="AH167" s="1430">
        <v>0</v>
      </c>
      <c r="AI167" s="1430">
        <v>0</v>
      </c>
      <c r="AJ167" s="1430">
        <v>0</v>
      </c>
      <c r="AK167" s="1430">
        <v>0</v>
      </c>
      <c r="AL167" s="1430">
        <v>0</v>
      </c>
      <c r="AM167" s="1430">
        <v>0</v>
      </c>
      <c r="AN167" s="1430">
        <v>0</v>
      </c>
      <c r="AO167" s="1430">
        <v>0</v>
      </c>
      <c r="AP167" s="1431">
        <v>0</v>
      </c>
    </row>
    <row r="168" spans="1:42">
      <c r="F168" s="1414" t="s">
        <v>1367</v>
      </c>
      <c r="G168" s="454"/>
      <c r="H168" s="454"/>
      <c r="I168" s="454"/>
      <c r="J168" s="454"/>
      <c r="K168" s="454"/>
      <c r="L168" s="454"/>
      <c r="M168" s="454"/>
      <c r="N168" s="152"/>
      <c r="O168" s="152"/>
      <c r="P168" s="152"/>
      <c r="Q168" s="560"/>
      <c r="R168" s="560"/>
      <c r="S168" s="560"/>
      <c r="Z168" s="560">
        <v>12501871.137259366</v>
      </c>
      <c r="AA168" s="560">
        <v>13403888.810297132</v>
      </c>
      <c r="AB168" s="560">
        <v>23492440.559918929</v>
      </c>
      <c r="AC168" s="560">
        <v>29796685.134594265</v>
      </c>
      <c r="AD168" s="560">
        <v>30062070.437033128</v>
      </c>
      <c r="AE168" s="560">
        <v>30533180.009621818</v>
      </c>
      <c r="AF168" s="560">
        <v>31173866.014685582</v>
      </c>
      <c r="AG168" s="560">
        <v>31824702.495586317</v>
      </c>
      <c r="AH168" s="560">
        <v>32458685.987390015</v>
      </c>
      <c r="AI168" s="560">
        <v>33010101.917451549</v>
      </c>
      <c r="AJ168" s="560">
        <v>33380915.396332432</v>
      </c>
      <c r="AK168" s="560">
        <v>33754355.789971083</v>
      </c>
      <c r="AL168" s="560">
        <v>35796285.414425045</v>
      </c>
      <c r="AM168" s="560">
        <v>48891374.358027197</v>
      </c>
      <c r="AN168" s="560">
        <v>76777221.401914269</v>
      </c>
      <c r="AO168" s="560">
        <v>112030639.50866187</v>
      </c>
      <c r="AP168" s="1415">
        <v>142639786.88158309</v>
      </c>
    </row>
    <row r="169" spans="1:42">
      <c r="F169" s="1414" t="s">
        <v>1557</v>
      </c>
      <c r="G169" s="454"/>
      <c r="H169" s="454"/>
      <c r="I169" s="454"/>
      <c r="J169" s="454"/>
      <c r="K169" s="454"/>
      <c r="L169" s="454"/>
      <c r="M169" s="454"/>
      <c r="N169" s="152"/>
      <c r="O169" s="152"/>
      <c r="P169" s="152"/>
      <c r="Q169" s="560"/>
      <c r="R169" s="560"/>
      <c r="S169" s="560"/>
      <c r="Z169" s="560">
        <v>413885.60710829246</v>
      </c>
      <c r="AA169" s="560">
        <v>285258.30903424474</v>
      </c>
      <c r="AB169" s="560">
        <v>898077.95972475118</v>
      </c>
      <c r="AC169" s="560">
        <v>1308230.4078260844</v>
      </c>
      <c r="AD169" s="560">
        <v>1308069.697641623</v>
      </c>
      <c r="AE169" s="560">
        <v>1166866.0294827691</v>
      </c>
      <c r="AF169" s="560">
        <v>1195866.2061983314</v>
      </c>
      <c r="AG169" s="560">
        <v>1213765.0284812807</v>
      </c>
      <c r="AH169" s="560">
        <v>1215096.5514745549</v>
      </c>
      <c r="AI169" s="560">
        <v>1339116.9008695961</v>
      </c>
      <c r="AJ169" s="560">
        <v>1532747.3208357859</v>
      </c>
      <c r="AK169" s="560">
        <v>1565957.5056323342</v>
      </c>
      <c r="AL169" s="560">
        <v>1604448.3871808539</v>
      </c>
      <c r="AM169" s="560">
        <v>1576633.2337417977</v>
      </c>
      <c r="AN169" s="560">
        <v>1630338.105949943</v>
      </c>
      <c r="AO169" s="560">
        <v>1616453.967181409</v>
      </c>
      <c r="AP169" s="1415">
        <v>868104.72130125563</v>
      </c>
    </row>
    <row r="170" spans="1:42" ht="15.75">
      <c r="F170" s="881" t="s">
        <v>38</v>
      </c>
      <c r="G170" s="532"/>
      <c r="H170" s="532"/>
      <c r="I170" s="532"/>
      <c r="J170" s="532"/>
      <c r="K170" s="532"/>
      <c r="L170" s="532"/>
      <c r="M170" s="532"/>
      <c r="N170" s="545"/>
      <c r="O170" s="545"/>
      <c r="P170" s="545"/>
      <c r="Q170" s="1405"/>
      <c r="R170" s="1405"/>
      <c r="S170" s="1405"/>
      <c r="Z170" s="1405">
        <v>12915756.744367659</v>
      </c>
      <c r="AA170" s="1405">
        <v>13689147.119331377</v>
      </c>
      <c r="AB170" s="1405">
        <v>24390518.519643679</v>
      </c>
      <c r="AC170" s="1405">
        <v>31104915.54242035</v>
      </c>
      <c r="AD170" s="1405">
        <v>31370140.13467475</v>
      </c>
      <c r="AE170" s="1405">
        <v>31700046.039104588</v>
      </c>
      <c r="AF170" s="1405">
        <v>32369732.220883913</v>
      </c>
      <c r="AG170" s="1405">
        <v>33038467.524067599</v>
      </c>
      <c r="AH170" s="1405">
        <v>33673782.538864568</v>
      </c>
      <c r="AI170" s="1405">
        <v>34349218.818321146</v>
      </c>
      <c r="AJ170" s="1405">
        <v>34913662.717168219</v>
      </c>
      <c r="AK170" s="1405">
        <v>35320313.295603417</v>
      </c>
      <c r="AL170" s="1405">
        <v>37400733.801605903</v>
      </c>
      <c r="AM170" s="1405">
        <v>50468007.591768995</v>
      </c>
      <c r="AN170" s="1405">
        <v>78407559.507864207</v>
      </c>
      <c r="AO170" s="1405">
        <v>113647093.47584328</v>
      </c>
      <c r="AP170" s="556">
        <v>143507891.60288435</v>
      </c>
    </row>
    <row r="172" spans="1:42" ht="15.75">
      <c r="F172" s="452" t="s">
        <v>1582</v>
      </c>
    </row>
    <row r="173" spans="1:42">
      <c r="F173" s="201" t="s">
        <v>611</v>
      </c>
      <c r="P173" s="544"/>
      <c r="Q173" s="544"/>
      <c r="R173" s="544"/>
      <c r="S173" s="544"/>
      <c r="Z173" s="544">
        <v>1342054561.2600002</v>
      </c>
      <c r="AA173" s="544">
        <v>1297436103.3227096</v>
      </c>
      <c r="AB173" s="544">
        <v>1312115083.804544</v>
      </c>
      <c r="AC173" s="544">
        <v>1313077240.4489741</v>
      </c>
      <c r="AD173" s="544">
        <v>1352694412.1893196</v>
      </c>
      <c r="AE173" s="544">
        <v>1396704064.5667224</v>
      </c>
      <c r="AF173" s="544">
        <v>1469535008.3557827</v>
      </c>
      <c r="AG173" s="544">
        <v>1529801430.9785869</v>
      </c>
      <c r="AH173" s="544">
        <v>1604737145.4155765</v>
      </c>
      <c r="AI173" s="544">
        <v>1671797330.0571444</v>
      </c>
      <c r="AJ173" s="544">
        <v>1743096251.3292737</v>
      </c>
      <c r="AK173" s="544">
        <v>1799985950.3986163</v>
      </c>
      <c r="AL173" s="544">
        <v>2002743502.27163</v>
      </c>
      <c r="AM173" s="544">
        <v>2759151840.5794554</v>
      </c>
      <c r="AN173" s="544">
        <v>3193191233.4533281</v>
      </c>
      <c r="AO173" s="544">
        <v>3223553143.9610376</v>
      </c>
      <c r="AP173" s="544">
        <v>2704356622.3203282</v>
      </c>
    </row>
    <row r="174" spans="1:42">
      <c r="F174" s="201" t="s">
        <v>456</v>
      </c>
      <c r="P174" s="544"/>
      <c r="Q174" s="544"/>
      <c r="R174" s="544"/>
      <c r="S174" s="544"/>
      <c r="Z174" s="544">
        <v>80091400.25999999</v>
      </c>
      <c r="AA174" s="544">
        <v>90199644.817299947</v>
      </c>
      <c r="AB174" s="544">
        <v>92221893.295314163</v>
      </c>
      <c r="AC174" s="544">
        <v>94292096.862855077</v>
      </c>
      <c r="AD174" s="544">
        <v>96411425.327121094</v>
      </c>
      <c r="AE174" s="544">
        <v>98581077.415605068</v>
      </c>
      <c r="AF174" s="544">
        <v>100802281.49547055</v>
      </c>
      <c r="AG174" s="544">
        <v>103076296.31087227</v>
      </c>
      <c r="AH174" s="544">
        <v>105404411.73866834</v>
      </c>
      <c r="AI174" s="544">
        <v>107787949.56298369</v>
      </c>
      <c r="AJ174" s="544">
        <v>110228264.26909597</v>
      </c>
      <c r="AK174" s="544">
        <v>112726743.85712591</v>
      </c>
      <c r="AL174" s="544">
        <v>115284810.67602703</v>
      </c>
      <c r="AM174" s="544">
        <v>117903922.2783819</v>
      </c>
      <c r="AN174" s="544">
        <v>120585572.29652429</v>
      </c>
      <c r="AO174" s="544">
        <v>123331291.3405201</v>
      </c>
      <c r="AP174" s="544">
        <v>126142647.91855292</v>
      </c>
    </row>
    <row r="175" spans="1:42">
      <c r="F175" s="201" t="s">
        <v>665</v>
      </c>
      <c r="P175" s="544"/>
      <c r="Q175" s="544"/>
      <c r="R175" s="544"/>
      <c r="S175" s="544"/>
      <c r="Z175" s="544">
        <v>154000018.23999998</v>
      </c>
      <c r="AA175" s="544">
        <v>158499999.99999997</v>
      </c>
      <c r="AB175" s="544">
        <v>149000000</v>
      </c>
      <c r="AC175" s="544">
        <v>146500000</v>
      </c>
      <c r="AD175" s="544">
        <v>146500000</v>
      </c>
      <c r="AE175" s="544">
        <v>151500000</v>
      </c>
      <c r="AF175" s="544">
        <v>162500000</v>
      </c>
      <c r="AG175" s="544">
        <v>177500000.00000003</v>
      </c>
      <c r="AH175" s="544">
        <v>197499999.99999997</v>
      </c>
      <c r="AI175" s="544">
        <v>220499999.99999994</v>
      </c>
      <c r="AJ175" s="544">
        <v>243500000.00000006</v>
      </c>
      <c r="AK175" s="544">
        <v>262500000</v>
      </c>
      <c r="AL175" s="544">
        <v>295000000</v>
      </c>
      <c r="AM175" s="544">
        <v>345000000</v>
      </c>
      <c r="AN175" s="544">
        <v>394999999.99999994</v>
      </c>
      <c r="AO175" s="544">
        <v>445000000</v>
      </c>
      <c r="AP175" s="544">
        <v>495000000.00000006</v>
      </c>
    </row>
    <row r="176" spans="1:42">
      <c r="F176" s="201" t="s">
        <v>80</v>
      </c>
      <c r="P176" s="544"/>
      <c r="Q176" s="544"/>
      <c r="R176" s="544"/>
      <c r="S176" s="544"/>
      <c r="Z176" s="544">
        <v>28143443.999999996</v>
      </c>
      <c r="AA176" s="544">
        <v>35120370</v>
      </c>
      <c r="AB176" s="544">
        <v>38779449.999999993</v>
      </c>
      <c r="AC176" s="544">
        <v>38779449.999999985</v>
      </c>
      <c r="AD176" s="544">
        <v>39566849.999999993</v>
      </c>
      <c r="AE176" s="544">
        <v>41929049.999999993</v>
      </c>
      <c r="AF176" s="544">
        <v>44094399.999999993</v>
      </c>
      <c r="AG176" s="544">
        <v>44488099.999999978</v>
      </c>
      <c r="AH176" s="544">
        <v>45078649.999999978</v>
      </c>
      <c r="AI176" s="544">
        <v>46062899.999999985</v>
      </c>
      <c r="AJ176" s="544">
        <v>46850300</v>
      </c>
      <c r="AK176" s="544">
        <v>46456599.999999993</v>
      </c>
      <c r="AL176" s="544">
        <v>64763649.999999978</v>
      </c>
      <c r="AM176" s="544">
        <v>86417149.999999985</v>
      </c>
      <c r="AN176" s="544">
        <v>91141549.99999997</v>
      </c>
      <c r="AO176" s="544">
        <v>92322649.999999985</v>
      </c>
      <c r="AP176" s="544">
        <v>98031299.999999955</v>
      </c>
    </row>
    <row r="177" spans="6:42">
      <c r="F177" s="201" t="s">
        <v>182</v>
      </c>
      <c r="P177" s="544"/>
      <c r="Q177" s="544"/>
      <c r="R177" s="544"/>
      <c r="S177" s="544"/>
      <c r="Z177" s="544">
        <v>12501871.137259366</v>
      </c>
      <c r="AA177" s="544">
        <v>13403888.810297132</v>
      </c>
      <c r="AB177" s="544">
        <v>23492440.559918929</v>
      </c>
      <c r="AC177" s="544">
        <v>29796685.134594265</v>
      </c>
      <c r="AD177" s="544">
        <v>30062070.437033128</v>
      </c>
      <c r="AE177" s="544">
        <v>30533180.009621818</v>
      </c>
      <c r="AF177" s="544">
        <v>31173866.014685582</v>
      </c>
      <c r="AG177" s="544">
        <v>31824702.495586317</v>
      </c>
      <c r="AH177" s="544">
        <v>32458685.987390015</v>
      </c>
      <c r="AI177" s="544">
        <v>33010101.917451549</v>
      </c>
      <c r="AJ177" s="544">
        <v>33380915.396332432</v>
      </c>
      <c r="AK177" s="544">
        <v>33754355.789971083</v>
      </c>
      <c r="AL177" s="544">
        <v>35796285.414425045</v>
      </c>
      <c r="AM177" s="544">
        <v>48891374.358027197</v>
      </c>
      <c r="AN177" s="544">
        <v>76777221.401914269</v>
      </c>
      <c r="AO177" s="544">
        <v>112030639.50866187</v>
      </c>
      <c r="AP177" s="544">
        <v>142639786.88158309</v>
      </c>
    </row>
    <row r="178" spans="6:42">
      <c r="F178" s="201" t="s">
        <v>1187</v>
      </c>
      <c r="P178" s="544"/>
      <c r="Q178" s="544"/>
      <c r="R178" s="544"/>
      <c r="S178" s="544"/>
      <c r="Z178" s="544">
        <v>19549030.771397069</v>
      </c>
      <c r="AA178" s="544">
        <v>19273388.817829035</v>
      </c>
      <c r="AB178" s="544">
        <v>18828950.472948812</v>
      </c>
      <c r="AC178" s="544">
        <v>20010660.452318721</v>
      </c>
      <c r="AD178" s="544">
        <v>20486875.535911731</v>
      </c>
      <c r="AE178" s="544">
        <v>20693085.514909551</v>
      </c>
      <c r="AF178" s="544">
        <v>21554339.371806644</v>
      </c>
      <c r="AG178" s="544">
        <v>20972029.981746972</v>
      </c>
      <c r="AH178" s="544">
        <v>21683034.185193501</v>
      </c>
      <c r="AI178" s="544">
        <v>22192585.341080662</v>
      </c>
      <c r="AJ178" s="544">
        <v>22686856.056948856</v>
      </c>
      <c r="AK178" s="544">
        <v>23247262.853694677</v>
      </c>
      <c r="AL178" s="544">
        <v>23686876.167526767</v>
      </c>
      <c r="AM178" s="544">
        <v>25130317.251758851</v>
      </c>
      <c r="AN178" s="544">
        <v>25712751.082665794</v>
      </c>
      <c r="AO178" s="544">
        <v>26310982.457843833</v>
      </c>
      <c r="AP178" s="544">
        <v>26920167.626744837</v>
      </c>
    </row>
    <row r="180" spans="6:42" ht="15.75">
      <c r="F180" s="452" t="s">
        <v>1873</v>
      </c>
    </row>
    <row r="181" spans="6:42">
      <c r="F181" s="454" t="s">
        <v>615</v>
      </c>
      <c r="O181" s="201"/>
      <c r="P181" s="201"/>
      <c r="Q181" s="201"/>
      <c r="R181" s="201"/>
      <c r="S181" s="201"/>
      <c r="Z181" s="201">
        <v>239368480.26706815</v>
      </c>
      <c r="AA181" s="201">
        <v>238109880.30475184</v>
      </c>
      <c r="AB181" s="201">
        <v>248726615.27502638</v>
      </c>
      <c r="AC181" s="201">
        <v>235204751.91638559</v>
      </c>
      <c r="AD181" s="201">
        <v>229201722.42808378</v>
      </c>
      <c r="AE181" s="201">
        <v>227427213.47563589</v>
      </c>
      <c r="AF181" s="201">
        <v>237418472.77850175</v>
      </c>
      <c r="AG181" s="201">
        <v>237593872.07550037</v>
      </c>
      <c r="AH181" s="201">
        <v>239891174.6917856</v>
      </c>
      <c r="AI181" s="201">
        <v>244740378.73963985</v>
      </c>
      <c r="AJ181" s="201">
        <v>249304237.32694697</v>
      </c>
      <c r="AK181" s="201">
        <v>251805682.68198651</v>
      </c>
      <c r="AL181" s="201">
        <v>282974312.57240057</v>
      </c>
      <c r="AM181" s="201">
        <v>404997897.91932517</v>
      </c>
      <c r="AN181" s="201">
        <v>445573201.81035191</v>
      </c>
      <c r="AO181" s="201">
        <v>424141753.08312559</v>
      </c>
      <c r="AP181" s="201">
        <v>315020686.5491997</v>
      </c>
    </row>
    <row r="182" spans="6:42">
      <c r="F182" s="454" t="s">
        <v>618</v>
      </c>
      <c r="O182" s="201"/>
      <c r="P182" s="201"/>
      <c r="Q182" s="201"/>
      <c r="R182" s="201"/>
      <c r="S182" s="201"/>
      <c r="Z182" s="201">
        <v>318703966.77420712</v>
      </c>
      <c r="AA182" s="201">
        <v>313943514.65995681</v>
      </c>
      <c r="AB182" s="201">
        <v>310501931.89791083</v>
      </c>
      <c r="AC182" s="201">
        <v>313093230.41094077</v>
      </c>
      <c r="AD182" s="201">
        <v>322771268.02288073</v>
      </c>
      <c r="AE182" s="201">
        <v>333262836.41161215</v>
      </c>
      <c r="AF182" s="201">
        <v>357216868.52465725</v>
      </c>
      <c r="AG182" s="201">
        <v>380940954.85273659</v>
      </c>
      <c r="AH182" s="201">
        <v>409825442.38525569</v>
      </c>
      <c r="AI182" s="201">
        <v>443794968.76084828</v>
      </c>
      <c r="AJ182" s="201">
        <v>475305620.48052901</v>
      </c>
      <c r="AK182" s="201">
        <v>505645915.25305808</v>
      </c>
      <c r="AL182" s="201">
        <v>563092897.08860123</v>
      </c>
      <c r="AM182" s="201">
        <v>736859249.90366244</v>
      </c>
      <c r="AN182" s="201">
        <v>910183165.90901709</v>
      </c>
      <c r="AO182" s="201">
        <v>998935364.66701245</v>
      </c>
      <c r="AP182" s="201">
        <v>825632844.65496421</v>
      </c>
    </row>
    <row r="183" spans="6:42">
      <c r="F183" s="454" t="s">
        <v>620</v>
      </c>
      <c r="O183" s="201"/>
      <c r="P183" s="201"/>
      <c r="Q183" s="201"/>
      <c r="R183" s="201"/>
      <c r="S183" s="201"/>
      <c r="Z183" s="201">
        <v>110086922.77789855</v>
      </c>
      <c r="AA183" s="201">
        <v>120946374.79466942</v>
      </c>
      <c r="AB183" s="201">
        <v>145612288.19779053</v>
      </c>
      <c r="AC183" s="201">
        <v>143070433.88026172</v>
      </c>
      <c r="AD183" s="201">
        <v>144594848.00121397</v>
      </c>
      <c r="AE183" s="201">
        <v>152727664.59335423</v>
      </c>
      <c r="AF183" s="201">
        <v>166021794.91756928</v>
      </c>
      <c r="AG183" s="201">
        <v>171909338.35268453</v>
      </c>
      <c r="AH183" s="201">
        <v>176719311.21175262</v>
      </c>
      <c r="AI183" s="201">
        <v>182398740.3629818</v>
      </c>
      <c r="AJ183" s="201">
        <v>188414867.10994789</v>
      </c>
      <c r="AK183" s="201">
        <v>188623350.83907199</v>
      </c>
      <c r="AL183" s="201">
        <v>212839673.94565171</v>
      </c>
      <c r="AM183" s="201">
        <v>316694846.2854656</v>
      </c>
      <c r="AN183" s="201">
        <v>333559681.08073354</v>
      </c>
      <c r="AO183" s="201">
        <v>339856344.16404635</v>
      </c>
      <c r="AP183" s="201">
        <v>326247474.43519831</v>
      </c>
    </row>
    <row r="184" spans="6:42">
      <c r="F184" s="454" t="s">
        <v>622</v>
      </c>
      <c r="O184" s="201"/>
      <c r="P184" s="201"/>
      <c r="Q184" s="201"/>
      <c r="R184" s="201"/>
      <c r="S184" s="201"/>
      <c r="Z184" s="201">
        <v>327055159.48016685</v>
      </c>
      <c r="AA184" s="201">
        <v>266209202.44093791</v>
      </c>
      <c r="AB184" s="201">
        <v>217519828.58298999</v>
      </c>
      <c r="AC184" s="201">
        <v>236201810.80348596</v>
      </c>
      <c r="AD184" s="201">
        <v>259093466.51010686</v>
      </c>
      <c r="AE184" s="201">
        <v>281547126.35574341</v>
      </c>
      <c r="AF184" s="201">
        <v>319188699.51684535</v>
      </c>
      <c r="AG184" s="201">
        <v>351129195.85429877</v>
      </c>
      <c r="AH184" s="201">
        <v>379044775.34897465</v>
      </c>
      <c r="AI184" s="201">
        <v>396907520.12164736</v>
      </c>
      <c r="AJ184" s="201">
        <v>421061779.11960137</v>
      </c>
      <c r="AK184" s="201">
        <v>440985423.03481483</v>
      </c>
      <c r="AL184" s="201">
        <v>486763213.01574516</v>
      </c>
      <c r="AM184" s="201">
        <v>660485017.49663138</v>
      </c>
      <c r="AN184" s="201">
        <v>800288546.55311155</v>
      </c>
      <c r="AO184" s="201">
        <v>785469630.35996962</v>
      </c>
      <c r="AP184" s="201">
        <v>626078962.92908716</v>
      </c>
    </row>
    <row r="185" spans="6:42">
      <c r="F185" s="454" t="s">
        <v>551</v>
      </c>
      <c r="O185" s="201"/>
      <c r="P185" s="201"/>
      <c r="Q185" s="201"/>
      <c r="R185" s="201"/>
      <c r="S185" s="201"/>
      <c r="Z185" s="201">
        <v>75861649.239779934</v>
      </c>
      <c r="AA185" s="201">
        <v>74806707.186168164</v>
      </c>
      <c r="AB185" s="201">
        <v>82693409.034485728</v>
      </c>
      <c r="AC185" s="201">
        <v>81582834.7382586</v>
      </c>
      <c r="AD185" s="201">
        <v>80162878.147027075</v>
      </c>
      <c r="AE185" s="201">
        <v>77303135.173895717</v>
      </c>
      <c r="AF185" s="201">
        <v>67676454.36449118</v>
      </c>
      <c r="AG185" s="201">
        <v>63049031.092914037</v>
      </c>
      <c r="AH185" s="201">
        <v>71214247.008478299</v>
      </c>
      <c r="AI185" s="201">
        <v>70801039.85147658</v>
      </c>
      <c r="AJ185" s="201">
        <v>69894489.514160648</v>
      </c>
      <c r="AK185" s="201">
        <v>71682778.674953863</v>
      </c>
      <c r="AL185" s="201">
        <v>86512387.524392724</v>
      </c>
      <c r="AM185" s="201">
        <v>127171131.29845114</v>
      </c>
      <c r="AN185" s="201">
        <v>128736633.4777828</v>
      </c>
      <c r="AO185" s="201">
        <v>147475913.09755218</v>
      </c>
      <c r="AP185" s="201">
        <v>154444575.66875854</v>
      </c>
    </row>
    <row r="186" spans="6:42">
      <c r="F186" s="454" t="s">
        <v>1039</v>
      </c>
      <c r="O186" s="201"/>
      <c r="P186" s="201"/>
      <c r="Q186" s="201"/>
      <c r="R186" s="201"/>
      <c r="S186" s="201"/>
      <c r="Z186" s="201">
        <v>270978382.72087955</v>
      </c>
      <c r="AA186" s="201">
        <v>283420423.93622541</v>
      </c>
      <c r="AB186" s="201">
        <v>307061010.81634068</v>
      </c>
      <c r="AC186" s="201">
        <v>303924178.69964159</v>
      </c>
      <c r="AD186" s="201">
        <v>316870229.08000731</v>
      </c>
      <c r="AE186" s="201">
        <v>324436088.55648106</v>
      </c>
      <c r="AF186" s="201">
        <v>322012718.25371796</v>
      </c>
      <c r="AG186" s="201">
        <v>325179038.75045252</v>
      </c>
      <c r="AH186" s="201">
        <v>328042194.76932955</v>
      </c>
      <c r="AI186" s="201">
        <v>333154682.2205503</v>
      </c>
      <c r="AJ186" s="201">
        <v>339115257.77808768</v>
      </c>
      <c r="AK186" s="201">
        <v>341242799.91473103</v>
      </c>
      <c r="AL186" s="201">
        <v>370561018.12483865</v>
      </c>
      <c r="AM186" s="201">
        <v>512943697.67591977</v>
      </c>
      <c r="AN186" s="201">
        <v>574850004.62233138</v>
      </c>
      <c r="AO186" s="201">
        <v>527674138.58933151</v>
      </c>
      <c r="AP186" s="201">
        <v>456932078.08312017</v>
      </c>
    </row>
    <row r="188" spans="6:42">
      <c r="F188" s="201" t="s">
        <v>1869</v>
      </c>
      <c r="O188" s="560"/>
      <c r="P188" s="560"/>
      <c r="Q188" s="560"/>
      <c r="R188" s="560"/>
      <c r="S188" s="560"/>
      <c r="Z188" s="1434">
        <v>1852409.5999999999</v>
      </c>
      <c r="AA188" s="1428">
        <v>1761137.1842257692</v>
      </c>
      <c r="AB188" s="1428">
        <v>1759434.2347762915</v>
      </c>
      <c r="AC188" s="1428">
        <v>1747950.4001779319</v>
      </c>
      <c r="AD188" s="1428">
        <v>1754491.4658925438</v>
      </c>
      <c r="AE188" s="1428">
        <v>1748151.8560910588</v>
      </c>
      <c r="AF188" s="1428">
        <v>1756196.0753014847</v>
      </c>
      <c r="AG188" s="1428">
        <v>1740160.2280217183</v>
      </c>
      <c r="AH188" s="1428">
        <v>1749483.9575139228</v>
      </c>
      <c r="AI188" s="1428">
        <v>1749996.9071991821</v>
      </c>
      <c r="AJ188" s="1428">
        <v>1749419.3124352728</v>
      </c>
      <c r="AK188" s="1428">
        <v>1750845.6562484803</v>
      </c>
      <c r="AL188" s="1428">
        <v>1747880.7271450157</v>
      </c>
      <c r="AM188" s="1428">
        <v>1749659.7497254577</v>
      </c>
      <c r="AN188" s="1428">
        <v>1749651.7895212835</v>
      </c>
      <c r="AO188" s="1428">
        <v>1749707.9496149952</v>
      </c>
      <c r="AP188" s="1428">
        <v>1749704.1639348012</v>
      </c>
    </row>
    <row r="189" spans="6:42">
      <c r="F189" s="201" t="s">
        <v>1870</v>
      </c>
      <c r="O189" s="201"/>
      <c r="P189" s="201"/>
      <c r="Q189" s="201"/>
      <c r="R189" s="201"/>
      <c r="S189" s="201"/>
      <c r="Z189" s="201">
        <v>1852.4096</v>
      </c>
      <c r="AA189" s="201">
        <v>1761.1371842257693</v>
      </c>
      <c r="AB189" s="201">
        <v>1759.4342347762915</v>
      </c>
      <c r="AC189" s="201">
        <v>1747.9504001779319</v>
      </c>
      <c r="AD189" s="201">
        <v>1754.4914658925438</v>
      </c>
      <c r="AE189" s="201">
        <v>1748.1518560910588</v>
      </c>
      <c r="AF189" s="201">
        <v>1756.1960753014846</v>
      </c>
      <c r="AG189" s="201">
        <v>1740.1602280217182</v>
      </c>
      <c r="AH189" s="201">
        <v>1749.4839575139229</v>
      </c>
      <c r="AI189" s="201">
        <v>1749.996907199182</v>
      </c>
      <c r="AJ189" s="201">
        <v>1749.4193124352728</v>
      </c>
      <c r="AK189" s="201">
        <v>1750.8456562484803</v>
      </c>
      <c r="AL189" s="201">
        <v>1747.8807271450157</v>
      </c>
      <c r="AM189" s="201">
        <v>1749.6597497254577</v>
      </c>
      <c r="AN189" s="201">
        <v>1749.6517895212835</v>
      </c>
      <c r="AO189" s="201">
        <v>1749.7079496149952</v>
      </c>
      <c r="AP189" s="201">
        <v>1749.7041639348013</v>
      </c>
    </row>
    <row r="190" spans="6:42">
      <c r="F190" s="201" t="s">
        <v>1871</v>
      </c>
      <c r="O190" s="562"/>
      <c r="P190" s="562"/>
      <c r="Q190" s="562"/>
      <c r="R190" s="562"/>
      <c r="S190" s="562"/>
      <c r="Z190" s="562">
        <v>1.8524095999999999</v>
      </c>
      <c r="AA190" s="562">
        <v>1.7611371842257693</v>
      </c>
      <c r="AB190" s="562">
        <v>1.7594342347762915</v>
      </c>
      <c r="AC190" s="562">
        <v>1.7479504001779318</v>
      </c>
      <c r="AD190" s="562">
        <v>1.7544914658925437</v>
      </c>
      <c r="AE190" s="562">
        <v>1.7481518560910587</v>
      </c>
      <c r="AF190" s="562">
        <v>1.7561960753014847</v>
      </c>
      <c r="AG190" s="562">
        <v>1.7401602280217183</v>
      </c>
      <c r="AH190" s="562">
        <v>1.7494839575139227</v>
      </c>
      <c r="AI190" s="562">
        <v>1.7499969071991821</v>
      </c>
      <c r="AJ190" s="562">
        <v>1.7494193124352728</v>
      </c>
      <c r="AK190" s="562">
        <v>1.7508456562484802</v>
      </c>
      <c r="AL190" s="562">
        <v>1.7478807271450156</v>
      </c>
      <c r="AM190" s="562">
        <v>1.7496597497254578</v>
      </c>
      <c r="AN190" s="562">
        <v>1.7496517895212835</v>
      </c>
      <c r="AO190" s="562">
        <v>1.7497079496149952</v>
      </c>
      <c r="AP190" s="562">
        <v>1.7497041639348012</v>
      </c>
    </row>
    <row r="191" spans="6:42">
      <c r="O191" s="562"/>
      <c r="P191" s="562"/>
      <c r="Q191" s="562"/>
      <c r="R191" s="562"/>
      <c r="S191" s="562"/>
      <c r="Z191" s="562"/>
      <c r="AA191" s="562"/>
      <c r="AB191" s="562"/>
      <c r="AC191" s="562"/>
      <c r="AD191" s="562"/>
      <c r="AE191" s="562"/>
      <c r="AF191" s="562"/>
      <c r="AG191" s="562"/>
      <c r="AH191" s="562"/>
      <c r="AI191" s="562"/>
      <c r="AJ191" s="562"/>
      <c r="AK191" s="562"/>
      <c r="AL191" s="562"/>
      <c r="AM191" s="562"/>
      <c r="AN191" s="562"/>
      <c r="AO191" s="562"/>
      <c r="AP191" s="562"/>
    </row>
    <row r="193" spans="6:42">
      <c r="F193" s="61" t="s">
        <v>1874</v>
      </c>
      <c r="Z193" s="544">
        <v>0</v>
      </c>
      <c r="AA193" s="544">
        <v>-5666308.1595802307</v>
      </c>
      <c r="AB193" s="544">
        <v>-2880734.8014960289</v>
      </c>
      <c r="AC193" s="544">
        <v>5575283.1229510307</v>
      </c>
      <c r="AD193" s="544">
        <v>5232655.0918650627</v>
      </c>
      <c r="AE193" s="544">
        <v>13519831.54889679</v>
      </c>
      <c r="AF193" s="544">
        <v>8659692.6504938602</v>
      </c>
      <c r="AG193" s="544">
        <v>22119808.351032019</v>
      </c>
      <c r="AH193" s="544">
        <v>13128365.065036774</v>
      </c>
      <c r="AI193" s="544">
        <v>13820328.885425091</v>
      </c>
      <c r="AJ193" s="544">
        <v>14919312.232435226</v>
      </c>
      <c r="AK193" s="544">
        <v>-1253855.1439399719</v>
      </c>
      <c r="AL193" s="544">
        <v>166195610.1434865</v>
      </c>
      <c r="AM193" s="544">
        <v>98209852.255339622</v>
      </c>
      <c r="AN193" s="544">
        <v>46751444.433820248</v>
      </c>
      <c r="AO193" s="544">
        <v>-119050711.56464005</v>
      </c>
      <c r="AP193" s="544">
        <v>-46643456.920018673</v>
      </c>
    </row>
    <row r="196" spans="6:42">
      <c r="Z196" s="544"/>
      <c r="AA196" s="544"/>
      <c r="AB196" s="544"/>
      <c r="AC196" s="544"/>
    </row>
  </sheetData>
  <printOptions gridLines="1"/>
  <pageMargins left="0.75" right="0.75" top="0.5" bottom="0.5" header="0.5" footer="0.5"/>
  <pageSetup paperSize="17" scale="41" orientation="landscape" blackAndWhite="1" r:id="rId1"/>
  <headerFooter alignWithMargins="0"/>
</worksheet>
</file>

<file path=xl/worksheets/sheet45.xml><?xml version="1.0" encoding="utf-8"?>
<worksheet xmlns="http://schemas.openxmlformats.org/spreadsheetml/2006/main" xmlns:r="http://schemas.openxmlformats.org/officeDocument/2006/relationships">
  <sheetPr codeName="Sheet126"/>
  <dimension ref="A1:AK440"/>
  <sheetViews>
    <sheetView workbookViewId="0"/>
  </sheetViews>
  <sheetFormatPr defaultRowHeight="15"/>
  <cols>
    <col min="1" max="1" width="9.33203125" style="9" customWidth="1"/>
    <col min="2" max="2" width="7.77734375" style="9" bestFit="1" customWidth="1"/>
    <col min="4" max="4" width="13.77734375" customWidth="1"/>
    <col min="5" max="5" width="8.21875" customWidth="1"/>
    <col min="6" max="6" width="5.77734375" bestFit="1" customWidth="1"/>
    <col min="7" max="7" width="12.21875" customWidth="1"/>
    <col min="8" max="8" width="12.33203125" bestFit="1" customWidth="1"/>
    <col min="9" max="9" width="12.21875" customWidth="1"/>
    <col min="10" max="11" width="12.33203125" bestFit="1" customWidth="1"/>
    <col min="12" max="13" width="11" bestFit="1" customWidth="1"/>
    <col min="14" max="14" width="11.109375" bestFit="1" customWidth="1"/>
    <col min="15" max="15" width="11" bestFit="1" customWidth="1"/>
    <col min="16" max="16" width="12.109375" customWidth="1"/>
    <col min="17" max="17" width="12.21875" customWidth="1"/>
    <col min="18" max="19" width="11" bestFit="1" customWidth="1"/>
    <col min="20" max="20" width="14.21875" customWidth="1"/>
    <col min="21" max="22" width="12.77734375" customWidth="1"/>
    <col min="23" max="24" width="11" bestFit="1" customWidth="1"/>
    <col min="25" max="37" width="12" bestFit="1" customWidth="1"/>
  </cols>
  <sheetData>
    <row r="1" spans="1:37" ht="33">
      <c r="A1" s="1435" t="s">
        <v>14</v>
      </c>
      <c r="B1" s="230" t="s">
        <v>15</v>
      </c>
      <c r="D1" s="1436" t="s">
        <v>1875</v>
      </c>
      <c r="E1" s="1436"/>
      <c r="F1" s="1436"/>
    </row>
    <row r="2" spans="1:37">
      <c r="A2" s="171"/>
      <c r="B2" s="171"/>
    </row>
    <row r="3" spans="1:37">
      <c r="A3" s="171" t="s">
        <v>18</v>
      </c>
      <c r="B3" s="171"/>
    </row>
    <row r="4" spans="1:37" ht="15.75">
      <c r="A4" s="185">
        <v>0</v>
      </c>
      <c r="B4" s="1054" t="s">
        <v>20</v>
      </c>
    </row>
    <row r="5" spans="1:37" ht="15.75">
      <c r="A5" s="190"/>
      <c r="B5" s="190"/>
    </row>
    <row r="6" spans="1:37" ht="15.75">
      <c r="A6" s="1055" t="s">
        <v>596</v>
      </c>
      <c r="B6" s="1056"/>
    </row>
    <row r="7" spans="1:37" ht="15.75">
      <c r="A7" s="1057"/>
      <c r="B7" s="438"/>
      <c r="D7" s="2" t="s">
        <v>1876</v>
      </c>
      <c r="E7" s="2"/>
      <c r="F7" s="2"/>
      <c r="P7" s="848" t="s">
        <v>1877</v>
      </c>
    </row>
    <row r="8" spans="1:37" ht="15.75">
      <c r="A8" s="1058"/>
      <c r="B8" s="441"/>
      <c r="D8" s="679"/>
      <c r="E8" s="1437"/>
      <c r="F8" s="1437"/>
      <c r="G8" s="1437">
        <v>2000</v>
      </c>
      <c r="H8" s="1437">
        <v>2001</v>
      </c>
      <c r="I8" s="1437">
        <v>2002</v>
      </c>
      <c r="J8" s="1437">
        <v>2003</v>
      </c>
      <c r="K8" s="1437">
        <v>2004</v>
      </c>
      <c r="L8" s="1437">
        <v>2005</v>
      </c>
      <c r="M8" s="1437">
        <v>2006</v>
      </c>
      <c r="N8" s="1437">
        <v>2007</v>
      </c>
      <c r="O8" s="1437">
        <v>2008</v>
      </c>
      <c r="P8" s="1437">
        <v>2009</v>
      </c>
      <c r="Q8" s="1437">
        <v>2010</v>
      </c>
      <c r="R8" s="1437">
        <v>2011</v>
      </c>
      <c r="S8" s="1437">
        <v>2012</v>
      </c>
      <c r="T8" s="1437">
        <v>2013</v>
      </c>
      <c r="U8" s="1437">
        <v>2014</v>
      </c>
      <c r="V8" s="1437">
        <v>2015</v>
      </c>
      <c r="W8" s="1437">
        <v>2016</v>
      </c>
      <c r="X8" s="1437">
        <v>2017</v>
      </c>
      <c r="Y8" s="1437">
        <v>2018</v>
      </c>
      <c r="Z8" s="1437">
        <v>2019</v>
      </c>
      <c r="AA8" s="1437">
        <v>2020</v>
      </c>
      <c r="AB8" s="1437">
        <v>2021</v>
      </c>
      <c r="AC8" s="1437">
        <v>2022</v>
      </c>
      <c r="AD8" s="1437">
        <v>2023</v>
      </c>
      <c r="AE8" s="1437">
        <v>2024</v>
      </c>
      <c r="AF8" s="1437">
        <v>2025</v>
      </c>
      <c r="AG8" s="1437">
        <v>2026</v>
      </c>
      <c r="AH8" s="1437">
        <v>2027</v>
      </c>
      <c r="AI8" s="1437">
        <v>2028</v>
      </c>
      <c r="AJ8" s="1437">
        <v>2029</v>
      </c>
      <c r="AK8" s="1437">
        <v>2030</v>
      </c>
    </row>
    <row r="9" spans="1:37">
      <c r="A9" s="1151"/>
      <c r="B9" s="441"/>
      <c r="D9" t="s">
        <v>1878</v>
      </c>
      <c r="G9" s="8">
        <v>80000000</v>
      </c>
      <c r="H9" s="8">
        <v>80000000</v>
      </c>
      <c r="I9" s="8">
        <v>80000000</v>
      </c>
      <c r="J9" s="8">
        <v>80000000</v>
      </c>
      <c r="K9" s="8">
        <v>80000000</v>
      </c>
      <c r="L9" s="8">
        <v>80000000</v>
      </c>
      <c r="M9" s="8">
        <v>80000000</v>
      </c>
      <c r="N9" s="8">
        <v>80000000</v>
      </c>
      <c r="O9" s="8">
        <v>82000000</v>
      </c>
      <c r="P9" s="8">
        <v>92000000</v>
      </c>
      <c r="Q9" s="8">
        <v>114000000</v>
      </c>
      <c r="R9" s="8">
        <v>125000000</v>
      </c>
      <c r="S9" s="8">
        <v>146000000</v>
      </c>
      <c r="T9" s="8">
        <v>142000000</v>
      </c>
      <c r="U9" s="8">
        <v>166000000</v>
      </c>
      <c r="V9" s="8">
        <v>151000000</v>
      </c>
      <c r="W9" s="8">
        <v>147000000</v>
      </c>
      <c r="X9" s="8">
        <v>146000000</v>
      </c>
      <c r="Y9" s="8">
        <v>147000000</v>
      </c>
      <c r="Z9" s="8">
        <v>156000000</v>
      </c>
      <c r="AA9" s="8">
        <v>169000000</v>
      </c>
      <c r="AB9" s="8">
        <v>186000000</v>
      </c>
      <c r="AC9" s="8">
        <v>209000000</v>
      </c>
      <c r="AD9" s="8">
        <v>232000000</v>
      </c>
      <c r="AE9" s="8">
        <v>255000000</v>
      </c>
      <c r="AF9" s="8">
        <v>270000000</v>
      </c>
      <c r="AG9" s="8">
        <v>320000000</v>
      </c>
      <c r="AH9" s="8">
        <v>370000000</v>
      </c>
      <c r="AI9" s="8">
        <v>420000000</v>
      </c>
      <c r="AJ9" s="8">
        <v>470000000</v>
      </c>
      <c r="AK9" s="8">
        <v>520000000</v>
      </c>
    </row>
    <row r="10" spans="1:37">
      <c r="A10" s="1058"/>
      <c r="B10" s="441"/>
      <c r="D10" t="s">
        <v>1879</v>
      </c>
      <c r="G10" s="8">
        <v>0</v>
      </c>
      <c r="H10" s="8">
        <v>0</v>
      </c>
      <c r="I10" s="8">
        <v>0</v>
      </c>
      <c r="J10" s="8">
        <v>15858169.999999998</v>
      </c>
      <c r="K10" s="8">
        <v>30664090</v>
      </c>
      <c r="L10" s="8">
        <v>31814480</v>
      </c>
      <c r="M10" s="8">
        <v>32742000</v>
      </c>
      <c r="N10" s="8">
        <v>32394519.999999996</v>
      </c>
      <c r="O10" s="8">
        <v>32959600</v>
      </c>
      <c r="P10" s="8">
        <v>32414240</v>
      </c>
      <c r="Q10" s="8">
        <v>34472160</v>
      </c>
      <c r="R10" s="8">
        <v>34268400</v>
      </c>
      <c r="S10" s="8">
        <v>35220300</v>
      </c>
      <c r="T10" s="8">
        <v>25614720</v>
      </c>
      <c r="U10" s="8">
        <v>31264440.000000004</v>
      </c>
      <c r="V10" s="8">
        <v>38976299.999999993</v>
      </c>
      <c r="W10" s="8">
        <v>38582599.999999993</v>
      </c>
      <c r="X10" s="8">
        <v>38976299.999999993</v>
      </c>
      <c r="Y10" s="8">
        <v>40157399.999999993</v>
      </c>
      <c r="Z10" s="8">
        <v>43700699.999999993</v>
      </c>
      <c r="AA10" s="8">
        <v>44488099.999999993</v>
      </c>
      <c r="AB10" s="8">
        <v>44488099.999999993</v>
      </c>
      <c r="AC10" s="8">
        <v>45669199.999999993</v>
      </c>
      <c r="AD10" s="8">
        <v>46456599.999999993</v>
      </c>
      <c r="AE10" s="8">
        <v>47243999.999999993</v>
      </c>
      <c r="AF10" s="8">
        <v>45669199.999999993</v>
      </c>
      <c r="AG10" s="8">
        <v>83858099.999999985</v>
      </c>
      <c r="AH10" s="8">
        <v>88976199.999999985</v>
      </c>
      <c r="AI10" s="8">
        <v>93306899.999999985</v>
      </c>
      <c r="AJ10" s="8">
        <v>91338399.999999985</v>
      </c>
      <c r="AK10" s="8">
        <v>104724199.99999997</v>
      </c>
    </row>
    <row r="11" spans="1:37">
      <c r="A11" s="1058"/>
      <c r="B11" s="1059"/>
    </row>
    <row r="12" spans="1:37">
      <c r="A12" s="1058"/>
      <c r="B12" s="1059"/>
    </row>
    <row r="13" spans="1:37">
      <c r="A13" s="1058"/>
      <c r="B13" s="1059"/>
    </row>
    <row r="14" spans="1:37">
      <c r="A14" s="1060"/>
      <c r="B14" s="1061"/>
      <c r="E14" t="s">
        <v>1880</v>
      </c>
    </row>
    <row r="15" spans="1:37">
      <c r="D15" t="s">
        <v>1881</v>
      </c>
      <c r="E15" s="1438" t="s">
        <v>1882</v>
      </c>
      <c r="F15" s="1439"/>
      <c r="L15" t="s">
        <v>1881</v>
      </c>
    </row>
    <row r="16" spans="1:37" ht="15.75">
      <c r="D16" s="888" t="s">
        <v>1883</v>
      </c>
      <c r="E16" s="12" t="s">
        <v>105</v>
      </c>
      <c r="F16" s="12" t="s">
        <v>1003</v>
      </c>
      <c r="L16" t="s">
        <v>1884</v>
      </c>
    </row>
    <row r="17" spans="4:12">
      <c r="D17" s="1295">
        <v>1</v>
      </c>
      <c r="E17" s="1440">
        <v>8.3333333333333329E-2</v>
      </c>
      <c r="F17" s="1441">
        <v>8.3333333333333329E-2</v>
      </c>
    </row>
    <row r="18" spans="4:12">
      <c r="D18" s="1291">
        <v>2</v>
      </c>
      <c r="E18" s="1442">
        <v>8.3333333333333329E-2</v>
      </c>
      <c r="F18" s="1443">
        <v>8.3333333333333329E-2</v>
      </c>
    </row>
    <row r="19" spans="4:12">
      <c r="D19" s="1291">
        <v>3</v>
      </c>
      <c r="E19" s="1442">
        <v>8.3333333333333329E-2</v>
      </c>
      <c r="F19" s="1443">
        <v>8.3333333333333329E-2</v>
      </c>
      <c r="L19" t="s">
        <v>1885</v>
      </c>
    </row>
    <row r="20" spans="4:12">
      <c r="D20" s="1291">
        <v>4</v>
      </c>
      <c r="E20" s="1442">
        <v>8.3333333333333329E-2</v>
      </c>
      <c r="F20" s="1443">
        <v>8.3333333333333329E-2</v>
      </c>
      <c r="L20" t="s">
        <v>1886</v>
      </c>
    </row>
    <row r="21" spans="4:12">
      <c r="D21" s="1291">
        <v>5</v>
      </c>
      <c r="E21" s="1442">
        <v>8.3333333333333329E-2</v>
      </c>
      <c r="F21" s="1443">
        <v>8.3333333333333329E-2</v>
      </c>
    </row>
    <row r="22" spans="4:12">
      <c r="D22" s="1444">
        <v>6</v>
      </c>
      <c r="E22" s="1445">
        <v>8.3333333333333329E-2</v>
      </c>
      <c r="F22" s="1446">
        <v>8.3333333333333329E-2</v>
      </c>
    </row>
    <row r="23" spans="4:12">
      <c r="D23" s="1291">
        <v>7</v>
      </c>
      <c r="E23" s="1442">
        <v>8.3333333333333329E-2</v>
      </c>
      <c r="F23" s="1443">
        <v>8.3333333333333329E-2</v>
      </c>
    </row>
    <row r="24" spans="4:12">
      <c r="D24" s="1291">
        <v>8</v>
      </c>
      <c r="E24" s="1442">
        <v>8.3333333333333329E-2</v>
      </c>
      <c r="F24" s="1443">
        <v>8.3333333333333329E-2</v>
      </c>
    </row>
    <row r="25" spans="4:12">
      <c r="D25" s="1291">
        <v>9</v>
      </c>
      <c r="E25" s="1442">
        <v>8.3333333333333329E-2</v>
      </c>
      <c r="F25" s="1443">
        <v>8.3333333333333329E-2</v>
      </c>
    </row>
    <row r="26" spans="4:12">
      <c r="D26" s="1291">
        <v>10</v>
      </c>
      <c r="E26" s="1442">
        <v>8.3333333333333329E-2</v>
      </c>
      <c r="F26" s="1443">
        <v>8.3333333333333329E-2</v>
      </c>
    </row>
    <row r="27" spans="4:12">
      <c r="D27" s="1291">
        <v>11</v>
      </c>
      <c r="E27" s="1442">
        <v>8.3333333333333329E-2</v>
      </c>
      <c r="F27" s="1443">
        <v>8.3333333333333329E-2</v>
      </c>
    </row>
    <row r="28" spans="4:12">
      <c r="D28" s="1291">
        <v>12</v>
      </c>
      <c r="E28" s="1442">
        <v>8.3333333333333329E-2</v>
      </c>
      <c r="F28" s="1443">
        <v>8.3333333333333329E-2</v>
      </c>
    </row>
    <row r="29" spans="4:12">
      <c r="D29" s="1295">
        <v>1</v>
      </c>
      <c r="E29" s="1447"/>
      <c r="F29" s="901"/>
    </row>
    <row r="30" spans="4:12">
      <c r="D30" s="1291">
        <v>2</v>
      </c>
      <c r="E30" s="410"/>
      <c r="F30" s="903"/>
    </row>
    <row r="31" spans="4:12">
      <c r="D31" s="1291">
        <v>3</v>
      </c>
      <c r="E31" s="410"/>
      <c r="F31" s="903"/>
    </row>
    <row r="32" spans="4:12">
      <c r="D32" s="1291">
        <v>4</v>
      </c>
      <c r="E32" s="410"/>
      <c r="F32" s="903"/>
    </row>
    <row r="33" spans="2:37">
      <c r="D33" s="1291">
        <v>5</v>
      </c>
      <c r="E33" s="410"/>
      <c r="F33" s="903"/>
    </row>
    <row r="34" spans="2:37">
      <c r="D34" s="1444">
        <v>6</v>
      </c>
      <c r="E34" s="326"/>
      <c r="F34" s="1448"/>
    </row>
    <row r="35" spans="2:37" ht="15.75">
      <c r="D35" s="570" t="s">
        <v>38</v>
      </c>
      <c r="E35" s="32">
        <v>1</v>
      </c>
      <c r="F35" s="32">
        <v>1</v>
      </c>
    </row>
    <row r="36" spans="2:37">
      <c r="B36" s="36">
        <v>0</v>
      </c>
      <c r="D36" t="s">
        <v>842</v>
      </c>
      <c r="E36" s="39">
        <v>0</v>
      </c>
      <c r="F36" s="39">
        <v>0</v>
      </c>
    </row>
    <row r="38" spans="2:37" ht="15.75">
      <c r="D38" s="1130" t="s">
        <v>1887</v>
      </c>
      <c r="E38" s="1437"/>
      <c r="F38" s="1437"/>
      <c r="G38" s="1437">
        <v>2000</v>
      </c>
      <c r="H38" s="1437">
        <v>2001</v>
      </c>
      <c r="I38" s="1437">
        <v>2002</v>
      </c>
      <c r="J38" s="1437">
        <v>2003</v>
      </c>
      <c r="K38" s="1437">
        <v>2004</v>
      </c>
      <c r="L38" s="1437">
        <v>2005</v>
      </c>
      <c r="M38" s="1437">
        <v>2006</v>
      </c>
      <c r="N38" s="1437">
        <v>2007</v>
      </c>
      <c r="O38" s="1437">
        <v>2008</v>
      </c>
      <c r="P38" s="1437">
        <v>2009</v>
      </c>
      <c r="Q38" s="1437">
        <v>2010</v>
      </c>
      <c r="R38" s="1437">
        <v>2011</v>
      </c>
      <c r="S38" s="1437">
        <v>2012</v>
      </c>
      <c r="T38" s="1437">
        <v>2013</v>
      </c>
      <c r="U38" s="1437">
        <v>2014</v>
      </c>
      <c r="V38" s="1437">
        <v>2015</v>
      </c>
      <c r="W38" s="1437">
        <v>2016</v>
      </c>
      <c r="X38" s="1437">
        <v>2017</v>
      </c>
      <c r="Y38" s="1437">
        <v>2018</v>
      </c>
      <c r="Z38" s="1437">
        <v>2019</v>
      </c>
      <c r="AA38" s="1437">
        <v>2020</v>
      </c>
      <c r="AB38" s="1437">
        <v>2021</v>
      </c>
      <c r="AC38" s="1437">
        <v>2022</v>
      </c>
      <c r="AD38" s="1437">
        <v>2023</v>
      </c>
      <c r="AE38" s="1437">
        <v>2024</v>
      </c>
      <c r="AF38" s="1437">
        <v>2025</v>
      </c>
      <c r="AG38" s="1437">
        <v>2026</v>
      </c>
      <c r="AH38" s="1437">
        <v>2027</v>
      </c>
      <c r="AI38" s="1437">
        <v>2028</v>
      </c>
      <c r="AJ38" s="1437">
        <v>2029</v>
      </c>
      <c r="AK38" s="1437">
        <v>2030</v>
      </c>
    </row>
    <row r="39" spans="2:37" ht="15.75">
      <c r="D39" s="2" t="s">
        <v>105</v>
      </c>
    </row>
    <row r="40" spans="2:37">
      <c r="D40" s="120">
        <v>1</v>
      </c>
      <c r="F40" t="s">
        <v>499</v>
      </c>
      <c r="G40" s="39">
        <v>6666666.666666666</v>
      </c>
      <c r="H40" s="39">
        <v>6666666.666666666</v>
      </c>
      <c r="I40" s="39">
        <v>6666666.666666666</v>
      </c>
      <c r="J40" s="39">
        <v>6666666.666666666</v>
      </c>
      <c r="K40" s="39">
        <v>6666666.666666666</v>
      </c>
      <c r="L40" s="39">
        <v>6666666.666666666</v>
      </c>
      <c r="M40" s="39">
        <v>6666666.666666666</v>
      </c>
      <c r="N40" s="39">
        <v>6666666.666666666</v>
      </c>
      <c r="O40" s="39">
        <v>6833333.333333333</v>
      </c>
      <c r="P40" s="39">
        <v>7666666.666666666</v>
      </c>
      <c r="Q40" s="39">
        <v>9500000</v>
      </c>
      <c r="R40" s="39">
        <v>10416666.666666666</v>
      </c>
      <c r="S40" s="39">
        <v>12166666.666666666</v>
      </c>
      <c r="T40" s="39">
        <v>11833333.333333332</v>
      </c>
      <c r="U40" s="39">
        <v>13833333.333333332</v>
      </c>
      <c r="V40" s="39">
        <v>12583333.333333332</v>
      </c>
      <c r="W40" s="39">
        <v>12250000</v>
      </c>
      <c r="X40" s="39">
        <v>12166666.666666666</v>
      </c>
      <c r="Y40" s="39">
        <v>12250000</v>
      </c>
      <c r="Z40" s="39">
        <v>13000000</v>
      </c>
      <c r="AA40" s="39">
        <v>14083333.333333332</v>
      </c>
      <c r="AB40" s="39">
        <v>15500000</v>
      </c>
      <c r="AC40" s="39">
        <v>17416666.666666664</v>
      </c>
      <c r="AD40" s="39">
        <v>19333333.333333332</v>
      </c>
      <c r="AE40" s="39">
        <v>21250000</v>
      </c>
      <c r="AF40" s="39">
        <v>22500000</v>
      </c>
      <c r="AG40" s="39">
        <v>26666666.666666664</v>
      </c>
      <c r="AH40" s="39">
        <v>30833333.333333332</v>
      </c>
      <c r="AI40" s="39">
        <v>35000000</v>
      </c>
      <c r="AJ40" s="39">
        <v>39166666.666666664</v>
      </c>
      <c r="AK40" s="39">
        <v>43333333.333333328</v>
      </c>
    </row>
    <row r="41" spans="2:37">
      <c r="D41" s="120">
        <v>2</v>
      </c>
      <c r="F41" t="s">
        <v>499</v>
      </c>
      <c r="G41" s="39">
        <v>6666666.666666666</v>
      </c>
      <c r="H41" s="39">
        <v>6666666.666666666</v>
      </c>
      <c r="I41" s="39">
        <v>6666666.666666666</v>
      </c>
      <c r="J41" s="39">
        <v>6666666.666666666</v>
      </c>
      <c r="K41" s="39">
        <v>6666666.666666666</v>
      </c>
      <c r="L41" s="39">
        <v>6666666.666666666</v>
      </c>
      <c r="M41" s="39">
        <v>6666666.666666666</v>
      </c>
      <c r="N41" s="39">
        <v>6666666.666666666</v>
      </c>
      <c r="O41" s="39">
        <v>6833333.333333333</v>
      </c>
      <c r="P41" s="39">
        <v>7666666.666666666</v>
      </c>
      <c r="Q41" s="39">
        <v>9500000</v>
      </c>
      <c r="R41" s="39">
        <v>10416666.666666666</v>
      </c>
      <c r="S41" s="39">
        <v>12166666.666666666</v>
      </c>
      <c r="T41" s="39">
        <v>11833333.333333332</v>
      </c>
      <c r="U41" s="39">
        <v>13833333.333333332</v>
      </c>
      <c r="V41" s="39">
        <v>12583333.333333332</v>
      </c>
      <c r="W41" s="39">
        <v>12250000</v>
      </c>
      <c r="X41" s="39">
        <v>12166666.666666666</v>
      </c>
      <c r="Y41" s="39">
        <v>12250000</v>
      </c>
      <c r="Z41" s="39">
        <v>13000000</v>
      </c>
      <c r="AA41" s="39">
        <v>14083333.333333332</v>
      </c>
      <c r="AB41" s="39">
        <v>15500000</v>
      </c>
      <c r="AC41" s="39">
        <v>17416666.666666664</v>
      </c>
      <c r="AD41" s="39">
        <v>19333333.333333332</v>
      </c>
      <c r="AE41" s="39">
        <v>21250000</v>
      </c>
      <c r="AF41" s="39">
        <v>22500000</v>
      </c>
      <c r="AG41" s="39">
        <v>26666666.666666664</v>
      </c>
      <c r="AH41" s="39">
        <v>30833333.333333332</v>
      </c>
      <c r="AI41" s="39">
        <v>35000000</v>
      </c>
      <c r="AJ41" s="39">
        <v>39166666.666666664</v>
      </c>
      <c r="AK41" s="39">
        <v>43333333.333333328</v>
      </c>
    </row>
    <row r="42" spans="2:37">
      <c r="D42" s="120">
        <v>3</v>
      </c>
      <c r="F42" t="s">
        <v>499</v>
      </c>
      <c r="G42" s="39">
        <v>6666666.666666666</v>
      </c>
      <c r="H42" s="39">
        <v>6666666.666666666</v>
      </c>
      <c r="I42" s="39">
        <v>6666666.666666666</v>
      </c>
      <c r="J42" s="39">
        <v>6666666.666666666</v>
      </c>
      <c r="K42" s="39">
        <v>6666666.666666666</v>
      </c>
      <c r="L42" s="39">
        <v>6666666.666666666</v>
      </c>
      <c r="M42" s="39">
        <v>6666666.666666666</v>
      </c>
      <c r="N42" s="39">
        <v>6666666.666666666</v>
      </c>
      <c r="O42" s="39">
        <v>6833333.333333333</v>
      </c>
      <c r="P42" s="39">
        <v>7666666.666666666</v>
      </c>
      <c r="Q42" s="39">
        <v>9500000</v>
      </c>
      <c r="R42" s="39">
        <v>10416666.666666666</v>
      </c>
      <c r="S42" s="39">
        <v>12166666.666666666</v>
      </c>
      <c r="T42" s="39">
        <v>11833333.333333332</v>
      </c>
      <c r="U42" s="39">
        <v>13833333.333333332</v>
      </c>
      <c r="V42" s="39">
        <v>12583333.333333332</v>
      </c>
      <c r="W42" s="39">
        <v>12250000</v>
      </c>
      <c r="X42" s="39">
        <v>12166666.666666666</v>
      </c>
      <c r="Y42" s="39">
        <v>12250000</v>
      </c>
      <c r="Z42" s="39">
        <v>13000000</v>
      </c>
      <c r="AA42" s="39">
        <v>14083333.333333332</v>
      </c>
      <c r="AB42" s="39">
        <v>15500000</v>
      </c>
      <c r="AC42" s="39">
        <v>17416666.666666664</v>
      </c>
      <c r="AD42" s="39">
        <v>19333333.333333332</v>
      </c>
      <c r="AE42" s="39">
        <v>21250000</v>
      </c>
      <c r="AF42" s="39">
        <v>22500000</v>
      </c>
      <c r="AG42" s="39">
        <v>26666666.666666664</v>
      </c>
      <c r="AH42" s="39">
        <v>30833333.333333332</v>
      </c>
      <c r="AI42" s="39">
        <v>35000000</v>
      </c>
      <c r="AJ42" s="39">
        <v>39166666.666666664</v>
      </c>
      <c r="AK42" s="39">
        <v>43333333.333333328</v>
      </c>
    </row>
    <row r="43" spans="2:37">
      <c r="D43" s="120">
        <v>4</v>
      </c>
      <c r="F43" t="s">
        <v>499</v>
      </c>
      <c r="G43" s="39">
        <v>6666666.666666666</v>
      </c>
      <c r="H43" s="39">
        <v>6666666.666666666</v>
      </c>
      <c r="I43" s="39">
        <v>6666666.666666666</v>
      </c>
      <c r="J43" s="39">
        <v>6666666.666666666</v>
      </c>
      <c r="K43" s="39">
        <v>6666666.666666666</v>
      </c>
      <c r="L43" s="39">
        <v>6666666.666666666</v>
      </c>
      <c r="M43" s="39">
        <v>6666666.666666666</v>
      </c>
      <c r="N43" s="39">
        <v>6666666.666666666</v>
      </c>
      <c r="O43" s="39">
        <v>6833333.333333333</v>
      </c>
      <c r="P43" s="39">
        <v>7666666.666666666</v>
      </c>
      <c r="Q43" s="39">
        <v>9500000</v>
      </c>
      <c r="R43" s="39">
        <v>10416666.666666666</v>
      </c>
      <c r="S43" s="39">
        <v>12166666.666666666</v>
      </c>
      <c r="T43" s="39">
        <v>11833333.333333332</v>
      </c>
      <c r="U43" s="39">
        <v>13833333.333333332</v>
      </c>
      <c r="V43" s="39">
        <v>12583333.333333332</v>
      </c>
      <c r="W43" s="39">
        <v>12250000</v>
      </c>
      <c r="X43" s="39">
        <v>12166666.666666666</v>
      </c>
      <c r="Y43" s="39">
        <v>12250000</v>
      </c>
      <c r="Z43" s="39">
        <v>13000000</v>
      </c>
      <c r="AA43" s="39">
        <v>14083333.333333332</v>
      </c>
      <c r="AB43" s="39">
        <v>15500000</v>
      </c>
      <c r="AC43" s="39">
        <v>17416666.666666664</v>
      </c>
      <c r="AD43" s="39">
        <v>19333333.333333332</v>
      </c>
      <c r="AE43" s="39">
        <v>21250000</v>
      </c>
      <c r="AF43" s="39">
        <v>22500000</v>
      </c>
      <c r="AG43" s="39">
        <v>26666666.666666664</v>
      </c>
      <c r="AH43" s="39">
        <v>30833333.333333332</v>
      </c>
      <c r="AI43" s="39">
        <v>35000000</v>
      </c>
      <c r="AJ43" s="39">
        <v>39166666.666666664</v>
      </c>
      <c r="AK43" s="39">
        <v>43333333.333333328</v>
      </c>
    </row>
    <row r="44" spans="2:37">
      <c r="D44" s="120">
        <v>5</v>
      </c>
      <c r="F44" t="s">
        <v>499</v>
      </c>
      <c r="G44" s="39">
        <v>6666666.666666666</v>
      </c>
      <c r="H44" s="39">
        <v>6666666.666666666</v>
      </c>
      <c r="I44" s="39">
        <v>6666666.666666666</v>
      </c>
      <c r="J44" s="39">
        <v>6666666.666666666</v>
      </c>
      <c r="K44" s="39">
        <v>6666666.666666666</v>
      </c>
      <c r="L44" s="39">
        <v>6666666.666666666</v>
      </c>
      <c r="M44" s="39">
        <v>6666666.666666666</v>
      </c>
      <c r="N44" s="39">
        <v>6666666.666666666</v>
      </c>
      <c r="O44" s="39">
        <v>6833333.333333333</v>
      </c>
      <c r="P44" s="39">
        <v>7666666.666666666</v>
      </c>
      <c r="Q44" s="39">
        <v>9500000</v>
      </c>
      <c r="R44" s="39">
        <v>10416666.666666666</v>
      </c>
      <c r="S44" s="39">
        <v>12166666.666666666</v>
      </c>
      <c r="T44" s="39">
        <v>11833333.333333332</v>
      </c>
      <c r="U44" s="39">
        <v>13833333.333333332</v>
      </c>
      <c r="V44" s="39">
        <v>12583333.333333332</v>
      </c>
      <c r="W44" s="39">
        <v>12250000</v>
      </c>
      <c r="X44" s="39">
        <v>12166666.666666666</v>
      </c>
      <c r="Y44" s="39">
        <v>12250000</v>
      </c>
      <c r="Z44" s="39">
        <v>13000000</v>
      </c>
      <c r="AA44" s="39">
        <v>14083333.333333332</v>
      </c>
      <c r="AB44" s="39">
        <v>15500000</v>
      </c>
      <c r="AC44" s="39">
        <v>17416666.666666664</v>
      </c>
      <c r="AD44" s="39">
        <v>19333333.333333332</v>
      </c>
      <c r="AE44" s="39">
        <v>21250000</v>
      </c>
      <c r="AF44" s="39">
        <v>22500000</v>
      </c>
      <c r="AG44" s="39">
        <v>26666666.666666664</v>
      </c>
      <c r="AH44" s="39">
        <v>30833333.333333332</v>
      </c>
      <c r="AI44" s="39">
        <v>35000000</v>
      </c>
      <c r="AJ44" s="39">
        <v>39166666.666666664</v>
      </c>
      <c r="AK44" s="39">
        <v>43333333.333333328</v>
      </c>
    </row>
    <row r="45" spans="2:37">
      <c r="D45" s="120">
        <v>6</v>
      </c>
      <c r="F45" t="s">
        <v>499</v>
      </c>
      <c r="G45" s="39">
        <v>6666666.666666666</v>
      </c>
      <c r="H45" s="39">
        <v>6666666.666666666</v>
      </c>
      <c r="I45" s="39">
        <v>6666666.666666666</v>
      </c>
      <c r="J45" s="39">
        <v>6666666.666666666</v>
      </c>
      <c r="K45" s="39">
        <v>6666666.666666666</v>
      </c>
      <c r="L45" s="39">
        <v>6666666.666666666</v>
      </c>
      <c r="M45" s="39">
        <v>6666666.666666666</v>
      </c>
      <c r="N45" s="39">
        <v>6666666.666666666</v>
      </c>
      <c r="O45" s="39">
        <v>6833333.333333333</v>
      </c>
      <c r="P45" s="39">
        <v>7666666.666666666</v>
      </c>
      <c r="Q45" s="39">
        <v>9500000</v>
      </c>
      <c r="R45" s="39">
        <v>10416666.666666666</v>
      </c>
      <c r="S45" s="39">
        <v>12166666.666666666</v>
      </c>
      <c r="T45" s="39">
        <v>11833333.333333332</v>
      </c>
      <c r="U45" s="39">
        <v>13833333.333333332</v>
      </c>
      <c r="V45" s="39">
        <v>12583333.333333332</v>
      </c>
      <c r="W45" s="39">
        <v>12250000</v>
      </c>
      <c r="X45" s="39">
        <v>12166666.666666666</v>
      </c>
      <c r="Y45" s="39">
        <v>12250000</v>
      </c>
      <c r="Z45" s="39">
        <v>13000000</v>
      </c>
      <c r="AA45" s="39">
        <v>14083333.333333332</v>
      </c>
      <c r="AB45" s="39">
        <v>15500000</v>
      </c>
      <c r="AC45" s="39">
        <v>17416666.666666664</v>
      </c>
      <c r="AD45" s="39">
        <v>19333333.333333332</v>
      </c>
      <c r="AE45" s="39">
        <v>21250000</v>
      </c>
      <c r="AF45" s="39">
        <v>22500000</v>
      </c>
      <c r="AG45" s="39">
        <v>26666666.666666664</v>
      </c>
      <c r="AH45" s="39">
        <v>30833333.333333332</v>
      </c>
      <c r="AI45" s="39">
        <v>35000000</v>
      </c>
      <c r="AJ45" s="39">
        <v>39166666.666666664</v>
      </c>
      <c r="AK45" s="39">
        <v>43333333.333333328</v>
      </c>
    </row>
    <row r="46" spans="2:37">
      <c r="D46" s="120">
        <v>7</v>
      </c>
      <c r="F46" t="s">
        <v>499</v>
      </c>
      <c r="G46" s="39">
        <v>6666666.666666666</v>
      </c>
      <c r="H46" s="39">
        <v>6666666.666666666</v>
      </c>
      <c r="I46" s="39">
        <v>6666666.666666666</v>
      </c>
      <c r="J46" s="39">
        <v>6666666.666666666</v>
      </c>
      <c r="K46" s="39">
        <v>6666666.666666666</v>
      </c>
      <c r="L46" s="39">
        <v>6666666.666666666</v>
      </c>
      <c r="M46" s="39">
        <v>6666666.666666666</v>
      </c>
      <c r="N46" s="39">
        <v>6666666.666666666</v>
      </c>
      <c r="O46" s="39">
        <v>6833333.333333333</v>
      </c>
      <c r="P46" s="39">
        <v>7666666.666666666</v>
      </c>
      <c r="Q46" s="39">
        <v>9500000</v>
      </c>
      <c r="R46" s="39">
        <v>10416666.666666666</v>
      </c>
      <c r="S46" s="39">
        <v>12166666.666666666</v>
      </c>
      <c r="T46" s="39">
        <v>11833333.333333332</v>
      </c>
      <c r="U46" s="39">
        <v>13833333.333333332</v>
      </c>
      <c r="V46" s="39">
        <v>12583333.333333332</v>
      </c>
      <c r="W46" s="39">
        <v>12250000</v>
      </c>
      <c r="X46" s="39">
        <v>12166666.666666666</v>
      </c>
      <c r="Y46" s="39">
        <v>12250000</v>
      </c>
      <c r="Z46" s="39">
        <v>13000000</v>
      </c>
      <c r="AA46" s="39">
        <v>14083333.333333332</v>
      </c>
      <c r="AB46" s="39">
        <v>15500000</v>
      </c>
      <c r="AC46" s="39">
        <v>17416666.666666664</v>
      </c>
      <c r="AD46" s="39">
        <v>19333333.333333332</v>
      </c>
      <c r="AE46" s="39">
        <v>21250000</v>
      </c>
      <c r="AF46" s="39">
        <v>22500000</v>
      </c>
      <c r="AG46" s="39">
        <v>26666666.666666664</v>
      </c>
      <c r="AH46" s="39">
        <v>30833333.333333332</v>
      </c>
      <c r="AI46" s="39">
        <v>35000000</v>
      </c>
      <c r="AJ46" s="39">
        <v>39166666.666666664</v>
      </c>
      <c r="AK46" s="39">
        <v>43333333.333333328</v>
      </c>
    </row>
    <row r="47" spans="2:37">
      <c r="D47" s="120">
        <v>8</v>
      </c>
      <c r="F47" t="s">
        <v>499</v>
      </c>
      <c r="G47" s="39">
        <v>6666666.666666666</v>
      </c>
      <c r="H47" s="39">
        <v>6666666.666666666</v>
      </c>
      <c r="I47" s="39">
        <v>6666666.666666666</v>
      </c>
      <c r="J47" s="39">
        <v>6666666.666666666</v>
      </c>
      <c r="K47" s="39">
        <v>6666666.666666666</v>
      </c>
      <c r="L47" s="39">
        <v>6666666.666666666</v>
      </c>
      <c r="M47" s="39">
        <v>6666666.666666666</v>
      </c>
      <c r="N47" s="39">
        <v>6666666.666666666</v>
      </c>
      <c r="O47" s="39">
        <v>6833333.333333333</v>
      </c>
      <c r="P47" s="39">
        <v>7666666.666666666</v>
      </c>
      <c r="Q47" s="39">
        <v>9500000</v>
      </c>
      <c r="R47" s="39">
        <v>10416666.666666666</v>
      </c>
      <c r="S47" s="39">
        <v>12166666.666666666</v>
      </c>
      <c r="T47" s="39">
        <v>11833333.333333332</v>
      </c>
      <c r="U47" s="39">
        <v>13833333.333333332</v>
      </c>
      <c r="V47" s="39">
        <v>12583333.333333332</v>
      </c>
      <c r="W47" s="39">
        <v>12250000</v>
      </c>
      <c r="X47" s="39">
        <v>12166666.666666666</v>
      </c>
      <c r="Y47" s="39">
        <v>12250000</v>
      </c>
      <c r="Z47" s="39">
        <v>13000000</v>
      </c>
      <c r="AA47" s="39">
        <v>14083333.333333332</v>
      </c>
      <c r="AB47" s="39">
        <v>15500000</v>
      </c>
      <c r="AC47" s="39">
        <v>17416666.666666664</v>
      </c>
      <c r="AD47" s="39">
        <v>19333333.333333332</v>
      </c>
      <c r="AE47" s="39">
        <v>21250000</v>
      </c>
      <c r="AF47" s="39">
        <v>22500000</v>
      </c>
      <c r="AG47" s="39">
        <v>26666666.666666664</v>
      </c>
      <c r="AH47" s="39">
        <v>30833333.333333332</v>
      </c>
      <c r="AI47" s="39">
        <v>35000000</v>
      </c>
      <c r="AJ47" s="39">
        <v>39166666.666666664</v>
      </c>
      <c r="AK47" s="39">
        <v>43333333.333333328</v>
      </c>
    </row>
    <row r="48" spans="2:37">
      <c r="D48" s="120">
        <v>9</v>
      </c>
      <c r="F48" t="s">
        <v>499</v>
      </c>
      <c r="G48" s="39">
        <v>6666666.666666666</v>
      </c>
      <c r="H48" s="39">
        <v>6666666.666666666</v>
      </c>
      <c r="I48" s="39">
        <v>6666666.666666666</v>
      </c>
      <c r="J48" s="39">
        <v>6666666.666666666</v>
      </c>
      <c r="K48" s="39">
        <v>6666666.666666666</v>
      </c>
      <c r="L48" s="39">
        <v>6666666.666666666</v>
      </c>
      <c r="M48" s="39">
        <v>6666666.666666666</v>
      </c>
      <c r="N48" s="39">
        <v>6666666.666666666</v>
      </c>
      <c r="O48" s="39">
        <v>6833333.333333333</v>
      </c>
      <c r="P48" s="39">
        <v>7666666.666666666</v>
      </c>
      <c r="Q48" s="39">
        <v>9500000</v>
      </c>
      <c r="R48" s="39">
        <v>10416666.666666666</v>
      </c>
      <c r="S48" s="39">
        <v>12166666.666666666</v>
      </c>
      <c r="T48" s="39">
        <v>11833333.333333332</v>
      </c>
      <c r="U48" s="39">
        <v>13833333.333333332</v>
      </c>
      <c r="V48" s="39">
        <v>12583333.333333332</v>
      </c>
      <c r="W48" s="39">
        <v>12250000</v>
      </c>
      <c r="X48" s="39">
        <v>12166666.666666666</v>
      </c>
      <c r="Y48" s="39">
        <v>12250000</v>
      </c>
      <c r="Z48" s="39">
        <v>13000000</v>
      </c>
      <c r="AA48" s="39">
        <v>14083333.333333332</v>
      </c>
      <c r="AB48" s="39">
        <v>15500000</v>
      </c>
      <c r="AC48" s="39">
        <v>17416666.666666664</v>
      </c>
      <c r="AD48" s="39">
        <v>19333333.333333332</v>
      </c>
      <c r="AE48" s="39">
        <v>21250000</v>
      </c>
      <c r="AF48" s="39">
        <v>22500000</v>
      </c>
      <c r="AG48" s="39">
        <v>26666666.666666664</v>
      </c>
      <c r="AH48" s="39">
        <v>30833333.333333332</v>
      </c>
      <c r="AI48" s="39">
        <v>35000000</v>
      </c>
      <c r="AJ48" s="39">
        <v>39166666.666666664</v>
      </c>
      <c r="AK48" s="39">
        <v>43333333.333333328</v>
      </c>
    </row>
    <row r="49" spans="4:37">
      <c r="D49" s="120">
        <v>10</v>
      </c>
      <c r="F49" t="s">
        <v>499</v>
      </c>
      <c r="G49" s="39">
        <v>6666666.666666666</v>
      </c>
      <c r="H49" s="39">
        <v>6666666.666666666</v>
      </c>
      <c r="I49" s="39">
        <v>6666666.666666666</v>
      </c>
      <c r="J49" s="39">
        <v>6666666.666666666</v>
      </c>
      <c r="K49" s="39">
        <v>6666666.666666666</v>
      </c>
      <c r="L49" s="39">
        <v>6666666.666666666</v>
      </c>
      <c r="M49" s="39">
        <v>6666666.666666666</v>
      </c>
      <c r="N49" s="39">
        <v>6666666.666666666</v>
      </c>
      <c r="O49" s="39">
        <v>6833333.333333333</v>
      </c>
      <c r="P49" s="39">
        <v>7666666.666666666</v>
      </c>
      <c r="Q49" s="39">
        <v>9500000</v>
      </c>
      <c r="R49" s="39">
        <v>10416666.666666666</v>
      </c>
      <c r="S49" s="39">
        <v>12166666.666666666</v>
      </c>
      <c r="T49" s="39">
        <v>11833333.333333332</v>
      </c>
      <c r="U49" s="39">
        <v>13833333.333333332</v>
      </c>
      <c r="V49" s="39">
        <v>12583333.333333332</v>
      </c>
      <c r="W49" s="39">
        <v>12250000</v>
      </c>
      <c r="X49" s="39">
        <v>12166666.666666666</v>
      </c>
      <c r="Y49" s="39">
        <v>12250000</v>
      </c>
      <c r="Z49" s="39">
        <v>13000000</v>
      </c>
      <c r="AA49" s="39">
        <v>14083333.333333332</v>
      </c>
      <c r="AB49" s="39">
        <v>15500000</v>
      </c>
      <c r="AC49" s="39">
        <v>17416666.666666664</v>
      </c>
      <c r="AD49" s="39">
        <v>19333333.333333332</v>
      </c>
      <c r="AE49" s="39">
        <v>21250000</v>
      </c>
      <c r="AF49" s="39">
        <v>22500000</v>
      </c>
      <c r="AG49" s="39">
        <v>26666666.666666664</v>
      </c>
      <c r="AH49" s="39">
        <v>30833333.333333332</v>
      </c>
      <c r="AI49" s="39">
        <v>35000000</v>
      </c>
      <c r="AJ49" s="39">
        <v>39166666.666666664</v>
      </c>
      <c r="AK49" s="39">
        <v>43333333.333333328</v>
      </c>
    </row>
    <row r="50" spans="4:37">
      <c r="D50" s="120">
        <v>11</v>
      </c>
      <c r="F50" t="s">
        <v>499</v>
      </c>
      <c r="G50" s="39">
        <v>6666666.666666666</v>
      </c>
      <c r="H50" s="39">
        <v>6666666.666666666</v>
      </c>
      <c r="I50" s="39">
        <v>6666666.666666666</v>
      </c>
      <c r="J50" s="39">
        <v>6666666.666666666</v>
      </c>
      <c r="K50" s="39">
        <v>6666666.666666666</v>
      </c>
      <c r="L50" s="39">
        <v>6666666.666666666</v>
      </c>
      <c r="M50" s="39">
        <v>6666666.666666666</v>
      </c>
      <c r="N50" s="39">
        <v>6666666.666666666</v>
      </c>
      <c r="O50" s="39">
        <v>6833333.333333333</v>
      </c>
      <c r="P50" s="39">
        <v>7666666.666666666</v>
      </c>
      <c r="Q50" s="39">
        <v>9500000</v>
      </c>
      <c r="R50" s="39">
        <v>10416666.666666666</v>
      </c>
      <c r="S50" s="39">
        <v>12166666.666666666</v>
      </c>
      <c r="T50" s="39">
        <v>11833333.333333332</v>
      </c>
      <c r="U50" s="39">
        <v>13833333.333333332</v>
      </c>
      <c r="V50" s="39">
        <v>12583333.333333332</v>
      </c>
      <c r="W50" s="39">
        <v>12250000</v>
      </c>
      <c r="X50" s="39">
        <v>12166666.666666666</v>
      </c>
      <c r="Y50" s="39">
        <v>12250000</v>
      </c>
      <c r="Z50" s="39">
        <v>13000000</v>
      </c>
      <c r="AA50" s="39">
        <v>14083333.333333332</v>
      </c>
      <c r="AB50" s="39">
        <v>15500000</v>
      </c>
      <c r="AC50" s="39">
        <v>17416666.666666664</v>
      </c>
      <c r="AD50" s="39">
        <v>19333333.333333332</v>
      </c>
      <c r="AE50" s="39">
        <v>21250000</v>
      </c>
      <c r="AF50" s="39">
        <v>22500000</v>
      </c>
      <c r="AG50" s="39">
        <v>26666666.666666664</v>
      </c>
      <c r="AH50" s="39">
        <v>30833333.333333332</v>
      </c>
      <c r="AI50" s="39">
        <v>35000000</v>
      </c>
      <c r="AJ50" s="39">
        <v>39166666.666666664</v>
      </c>
      <c r="AK50" s="39">
        <v>43333333.333333328</v>
      </c>
    </row>
    <row r="51" spans="4:37">
      <c r="D51" s="120">
        <v>12</v>
      </c>
      <c r="F51" t="s">
        <v>499</v>
      </c>
      <c r="G51" s="39">
        <v>6666666.666666666</v>
      </c>
      <c r="H51" s="39">
        <v>6666666.666666666</v>
      </c>
      <c r="I51" s="39">
        <v>6666666.666666666</v>
      </c>
      <c r="J51" s="39">
        <v>6666666.666666666</v>
      </c>
      <c r="K51" s="39">
        <v>6666666.666666666</v>
      </c>
      <c r="L51" s="39">
        <v>6666666.666666666</v>
      </c>
      <c r="M51" s="39">
        <v>6666666.666666666</v>
      </c>
      <c r="N51" s="39">
        <v>6666666.666666666</v>
      </c>
      <c r="O51" s="39">
        <v>6833333.333333333</v>
      </c>
      <c r="P51" s="39">
        <v>7666666.666666666</v>
      </c>
      <c r="Q51" s="39">
        <v>9500000</v>
      </c>
      <c r="R51" s="39">
        <v>10416666.666666666</v>
      </c>
      <c r="S51" s="39">
        <v>12166666.666666666</v>
      </c>
      <c r="T51" s="39">
        <v>11833333.333333332</v>
      </c>
      <c r="U51" s="39">
        <v>13833333.333333332</v>
      </c>
      <c r="V51" s="39">
        <v>12583333.333333332</v>
      </c>
      <c r="W51" s="39">
        <v>12250000</v>
      </c>
      <c r="X51" s="39">
        <v>12166666.666666666</v>
      </c>
      <c r="Y51" s="39">
        <v>12250000</v>
      </c>
      <c r="Z51" s="39">
        <v>13000000</v>
      </c>
      <c r="AA51" s="39">
        <v>14083333.333333332</v>
      </c>
      <c r="AB51" s="39">
        <v>15500000</v>
      </c>
      <c r="AC51" s="39">
        <v>17416666.666666664</v>
      </c>
      <c r="AD51" s="39">
        <v>19333333.333333332</v>
      </c>
      <c r="AE51" s="39">
        <v>21250000</v>
      </c>
      <c r="AF51" s="39">
        <v>22500000</v>
      </c>
      <c r="AG51" s="39">
        <v>26666666.666666664</v>
      </c>
      <c r="AH51" s="39">
        <v>30833333.333333332</v>
      </c>
      <c r="AI51" s="39">
        <v>35000000</v>
      </c>
      <c r="AJ51" s="39">
        <v>39166666.666666664</v>
      </c>
      <c r="AK51" s="39">
        <v>43333333.333333328</v>
      </c>
    </row>
    <row r="52" spans="4:37" ht="15.75">
      <c r="D52" s="570" t="s">
        <v>38</v>
      </c>
      <c r="G52" s="24">
        <v>79999999.999999985</v>
      </c>
      <c r="H52" s="24">
        <v>79999999.999999985</v>
      </c>
      <c r="I52" s="24">
        <v>79999999.999999985</v>
      </c>
      <c r="J52" s="24">
        <v>79999999.999999985</v>
      </c>
      <c r="K52" s="24">
        <v>79999999.999999985</v>
      </c>
      <c r="L52" s="24">
        <v>79999999.999999985</v>
      </c>
      <c r="M52" s="24">
        <v>79999999.999999985</v>
      </c>
      <c r="N52" s="24">
        <v>79999999.999999985</v>
      </c>
      <c r="O52" s="24">
        <v>82000000</v>
      </c>
      <c r="P52" s="24">
        <v>92000000</v>
      </c>
      <c r="Q52" s="24">
        <v>114000000</v>
      </c>
      <c r="R52" s="24">
        <v>125000000.00000001</v>
      </c>
      <c r="S52" s="24">
        <v>146000000.00000003</v>
      </c>
      <c r="T52" s="24">
        <v>141999999.99999997</v>
      </c>
      <c r="U52" s="24">
        <v>166000000</v>
      </c>
      <c r="V52" s="24">
        <v>150999999.99999997</v>
      </c>
      <c r="W52" s="24">
        <v>147000000</v>
      </c>
      <c r="X52" s="24">
        <v>146000000.00000003</v>
      </c>
      <c r="Y52" s="24">
        <v>147000000</v>
      </c>
      <c r="Z52" s="24">
        <v>156000000</v>
      </c>
      <c r="AA52" s="24">
        <v>169000000</v>
      </c>
      <c r="AB52" s="24">
        <v>186000000</v>
      </c>
      <c r="AC52" s="24">
        <v>208999999.99999991</v>
      </c>
      <c r="AD52" s="24">
        <v>232000000.00000003</v>
      </c>
      <c r="AE52" s="24">
        <v>255000000</v>
      </c>
      <c r="AF52" s="24">
        <v>270000000</v>
      </c>
      <c r="AG52" s="24">
        <v>319999999.99999994</v>
      </c>
      <c r="AH52" s="24">
        <v>369999999.99999994</v>
      </c>
      <c r="AI52" s="24">
        <v>420000000</v>
      </c>
      <c r="AJ52" s="24">
        <v>470000000.00000006</v>
      </c>
      <c r="AK52" s="24">
        <v>519999999.99999982</v>
      </c>
    </row>
    <row r="53" spans="4:37" ht="15.75">
      <c r="D53" t="s">
        <v>936</v>
      </c>
      <c r="G53" s="24"/>
      <c r="H53" s="24"/>
      <c r="I53" s="24"/>
      <c r="J53" s="24"/>
      <c r="K53" s="24"/>
      <c r="L53" s="24">
        <v>0</v>
      </c>
      <c r="M53" s="24">
        <v>0</v>
      </c>
      <c r="N53" s="24">
        <v>0</v>
      </c>
      <c r="O53" s="24">
        <v>2000000.0000000149</v>
      </c>
      <c r="P53" s="24">
        <v>10000000</v>
      </c>
      <c r="Q53" s="24">
        <v>22000000</v>
      </c>
      <c r="R53" s="24">
        <v>11000000.000000015</v>
      </c>
      <c r="S53" s="24">
        <v>21000000.000000015</v>
      </c>
      <c r="T53" s="24">
        <v>-4000000.0000000596</v>
      </c>
      <c r="U53" s="24">
        <v>24000000.00000003</v>
      </c>
      <c r="V53" s="24">
        <v>-15000000.00000003</v>
      </c>
      <c r="W53" s="24">
        <v>-3999999.9999999702</v>
      </c>
      <c r="X53" s="24">
        <v>-999999.9999999702</v>
      </c>
      <c r="Y53" s="24">
        <v>999999.9999999702</v>
      </c>
      <c r="Z53" s="24">
        <v>9000000</v>
      </c>
      <c r="AA53" s="24">
        <v>13000000</v>
      </c>
      <c r="AB53" s="24">
        <v>17000000</v>
      </c>
      <c r="AC53" s="24">
        <v>22999999.999999911</v>
      </c>
      <c r="AD53" s="24">
        <v>23000000.000000119</v>
      </c>
      <c r="AE53" s="24">
        <v>22999999.99999997</v>
      </c>
      <c r="AF53" s="24">
        <v>15000000</v>
      </c>
      <c r="AG53" s="24">
        <v>49999999.99999994</v>
      </c>
      <c r="AH53" s="24">
        <v>50000000</v>
      </c>
      <c r="AI53" s="24">
        <v>50000000.00000006</v>
      </c>
      <c r="AJ53" s="24">
        <v>50000000.00000006</v>
      </c>
      <c r="AK53" s="24">
        <v>49999999.999999762</v>
      </c>
    </row>
    <row r="55" spans="4:37" ht="15.75">
      <c r="D55" s="2" t="s">
        <v>1003</v>
      </c>
    </row>
    <row r="56" spans="4:37">
      <c r="D56" s="120">
        <v>1</v>
      </c>
      <c r="F56" t="s">
        <v>499</v>
      </c>
      <c r="G56" s="39">
        <v>0</v>
      </c>
      <c r="H56" s="39">
        <v>0</v>
      </c>
      <c r="I56" s="39">
        <v>0</v>
      </c>
      <c r="J56" s="39">
        <v>1321514.1666666665</v>
      </c>
      <c r="K56" s="39">
        <v>2555340.833333333</v>
      </c>
      <c r="L56" s="39">
        <v>2651206.6666666665</v>
      </c>
      <c r="M56" s="39">
        <v>2728500</v>
      </c>
      <c r="N56" s="39">
        <v>2699543.333333333</v>
      </c>
      <c r="O56" s="39">
        <v>2746633.333333333</v>
      </c>
      <c r="P56" s="39">
        <v>2701186.6666666665</v>
      </c>
      <c r="Q56" s="39">
        <v>2872680</v>
      </c>
      <c r="R56" s="39">
        <v>2855700</v>
      </c>
      <c r="S56" s="39">
        <v>2935025</v>
      </c>
      <c r="T56" s="39">
        <v>2134560</v>
      </c>
      <c r="U56" s="39">
        <v>2605370</v>
      </c>
      <c r="V56" s="39">
        <v>3248024.9999999991</v>
      </c>
      <c r="W56" s="39">
        <v>3215216.666666666</v>
      </c>
      <c r="X56" s="39">
        <v>3248024.9999999991</v>
      </c>
      <c r="Y56" s="39">
        <v>3346449.9999999991</v>
      </c>
      <c r="Z56" s="39">
        <v>3641724.9999999991</v>
      </c>
      <c r="AA56" s="39">
        <v>3707341.666666666</v>
      </c>
      <c r="AB56" s="39">
        <v>3707341.666666666</v>
      </c>
      <c r="AC56" s="39">
        <v>3805766.666666666</v>
      </c>
      <c r="AD56" s="39">
        <v>3871383.3333333326</v>
      </c>
      <c r="AE56" s="39">
        <v>3936999.9999999991</v>
      </c>
      <c r="AF56" s="39">
        <v>3805766.666666666</v>
      </c>
      <c r="AG56" s="39">
        <v>6988174.9999999981</v>
      </c>
      <c r="AH56" s="39">
        <v>7414683.3333333321</v>
      </c>
      <c r="AI56" s="39">
        <v>7775574.9999999981</v>
      </c>
      <c r="AJ56" s="39">
        <v>7611533.3333333321</v>
      </c>
      <c r="AK56" s="39">
        <v>8727016.6666666642</v>
      </c>
    </row>
    <row r="57" spans="4:37">
      <c r="D57" s="120">
        <v>2</v>
      </c>
      <c r="F57" t="s">
        <v>499</v>
      </c>
      <c r="G57" s="39">
        <v>0</v>
      </c>
      <c r="H57" s="39">
        <v>0</v>
      </c>
      <c r="I57" s="39">
        <v>0</v>
      </c>
      <c r="J57" s="39">
        <v>1321514.1666666665</v>
      </c>
      <c r="K57" s="39">
        <v>2555340.833333333</v>
      </c>
      <c r="L57" s="39">
        <v>2651206.6666666665</v>
      </c>
      <c r="M57" s="39">
        <v>2728500</v>
      </c>
      <c r="N57" s="39">
        <v>2699543.333333333</v>
      </c>
      <c r="O57" s="39">
        <v>2746633.333333333</v>
      </c>
      <c r="P57" s="39">
        <v>2701186.6666666665</v>
      </c>
      <c r="Q57" s="39">
        <v>2872680</v>
      </c>
      <c r="R57" s="39">
        <v>2855700</v>
      </c>
      <c r="S57" s="39">
        <v>2935025</v>
      </c>
      <c r="T57" s="39">
        <v>2134560</v>
      </c>
      <c r="U57" s="39">
        <v>2605370</v>
      </c>
      <c r="V57" s="39">
        <v>3248024.9999999991</v>
      </c>
      <c r="W57" s="39">
        <v>3215216.666666666</v>
      </c>
      <c r="X57" s="39">
        <v>3248024.9999999991</v>
      </c>
      <c r="Y57" s="39">
        <v>3346449.9999999991</v>
      </c>
      <c r="Z57" s="39">
        <v>3641724.9999999991</v>
      </c>
      <c r="AA57" s="39">
        <v>3707341.666666666</v>
      </c>
      <c r="AB57" s="39">
        <v>3707341.666666666</v>
      </c>
      <c r="AC57" s="39">
        <v>3805766.666666666</v>
      </c>
      <c r="AD57" s="39">
        <v>3871383.3333333326</v>
      </c>
      <c r="AE57" s="39">
        <v>3936999.9999999991</v>
      </c>
      <c r="AF57" s="39">
        <v>3805766.666666666</v>
      </c>
      <c r="AG57" s="39">
        <v>6988174.9999999981</v>
      </c>
      <c r="AH57" s="39">
        <v>7414683.3333333321</v>
      </c>
      <c r="AI57" s="39">
        <v>7775574.9999999981</v>
      </c>
      <c r="AJ57" s="39">
        <v>7611533.3333333321</v>
      </c>
      <c r="AK57" s="39">
        <v>8727016.6666666642</v>
      </c>
    </row>
    <row r="58" spans="4:37">
      <c r="D58" s="120">
        <v>3</v>
      </c>
      <c r="F58" t="s">
        <v>499</v>
      </c>
      <c r="G58" s="39">
        <v>0</v>
      </c>
      <c r="H58" s="39">
        <v>0</v>
      </c>
      <c r="I58" s="39">
        <v>0</v>
      </c>
      <c r="J58" s="39">
        <v>1321514.1666666665</v>
      </c>
      <c r="K58" s="39">
        <v>2555340.833333333</v>
      </c>
      <c r="L58" s="39">
        <v>2651206.6666666665</v>
      </c>
      <c r="M58" s="39">
        <v>2728500</v>
      </c>
      <c r="N58" s="39">
        <v>2699543.333333333</v>
      </c>
      <c r="O58" s="39">
        <v>2746633.333333333</v>
      </c>
      <c r="P58" s="39">
        <v>2701186.6666666665</v>
      </c>
      <c r="Q58" s="39">
        <v>2872680</v>
      </c>
      <c r="R58" s="39">
        <v>2855700</v>
      </c>
      <c r="S58" s="39">
        <v>2935025</v>
      </c>
      <c r="T58" s="39">
        <v>2134560</v>
      </c>
      <c r="U58" s="39">
        <v>2605370</v>
      </c>
      <c r="V58" s="39">
        <v>3248024.9999999991</v>
      </c>
      <c r="W58" s="39">
        <v>3215216.666666666</v>
      </c>
      <c r="X58" s="39">
        <v>3248024.9999999991</v>
      </c>
      <c r="Y58" s="39">
        <v>3346449.9999999991</v>
      </c>
      <c r="Z58" s="39">
        <v>3641724.9999999991</v>
      </c>
      <c r="AA58" s="39">
        <v>3707341.666666666</v>
      </c>
      <c r="AB58" s="39">
        <v>3707341.666666666</v>
      </c>
      <c r="AC58" s="39">
        <v>3805766.666666666</v>
      </c>
      <c r="AD58" s="39">
        <v>3871383.3333333326</v>
      </c>
      <c r="AE58" s="39">
        <v>3936999.9999999991</v>
      </c>
      <c r="AF58" s="39">
        <v>3805766.666666666</v>
      </c>
      <c r="AG58" s="39">
        <v>6988174.9999999981</v>
      </c>
      <c r="AH58" s="39">
        <v>7414683.3333333321</v>
      </c>
      <c r="AI58" s="39">
        <v>7775574.9999999981</v>
      </c>
      <c r="AJ58" s="39">
        <v>7611533.3333333321</v>
      </c>
      <c r="AK58" s="39">
        <v>8727016.6666666642</v>
      </c>
    </row>
    <row r="59" spans="4:37">
      <c r="D59" s="120">
        <v>4</v>
      </c>
      <c r="F59" t="s">
        <v>499</v>
      </c>
      <c r="G59" s="39">
        <v>0</v>
      </c>
      <c r="H59" s="39">
        <v>0</v>
      </c>
      <c r="I59" s="39">
        <v>0</v>
      </c>
      <c r="J59" s="39">
        <v>1321514.1666666665</v>
      </c>
      <c r="K59" s="39">
        <v>2555340.833333333</v>
      </c>
      <c r="L59" s="39">
        <v>2651206.6666666665</v>
      </c>
      <c r="M59" s="39">
        <v>2728500</v>
      </c>
      <c r="N59" s="39">
        <v>2699543.333333333</v>
      </c>
      <c r="O59" s="39">
        <v>2746633.333333333</v>
      </c>
      <c r="P59" s="39">
        <v>2701186.6666666665</v>
      </c>
      <c r="Q59" s="39">
        <v>2872680</v>
      </c>
      <c r="R59" s="39">
        <v>2855700</v>
      </c>
      <c r="S59" s="39">
        <v>2935025</v>
      </c>
      <c r="T59" s="39">
        <v>2134560</v>
      </c>
      <c r="U59" s="39">
        <v>2605370</v>
      </c>
      <c r="V59" s="39">
        <v>3248024.9999999991</v>
      </c>
      <c r="W59" s="39">
        <v>3215216.666666666</v>
      </c>
      <c r="X59" s="39">
        <v>3248024.9999999991</v>
      </c>
      <c r="Y59" s="39">
        <v>3346449.9999999991</v>
      </c>
      <c r="Z59" s="39">
        <v>3641724.9999999991</v>
      </c>
      <c r="AA59" s="39">
        <v>3707341.666666666</v>
      </c>
      <c r="AB59" s="39">
        <v>3707341.666666666</v>
      </c>
      <c r="AC59" s="39">
        <v>3805766.666666666</v>
      </c>
      <c r="AD59" s="39">
        <v>3871383.3333333326</v>
      </c>
      <c r="AE59" s="39">
        <v>3936999.9999999991</v>
      </c>
      <c r="AF59" s="39">
        <v>3805766.666666666</v>
      </c>
      <c r="AG59" s="39">
        <v>6988174.9999999981</v>
      </c>
      <c r="AH59" s="39">
        <v>7414683.3333333321</v>
      </c>
      <c r="AI59" s="39">
        <v>7775574.9999999981</v>
      </c>
      <c r="AJ59" s="39">
        <v>7611533.3333333321</v>
      </c>
      <c r="AK59" s="39">
        <v>8727016.6666666642</v>
      </c>
    </row>
    <row r="60" spans="4:37">
      <c r="D60" s="120">
        <v>5</v>
      </c>
      <c r="F60" t="s">
        <v>499</v>
      </c>
      <c r="G60" s="39">
        <v>0</v>
      </c>
      <c r="H60" s="39">
        <v>0</v>
      </c>
      <c r="I60" s="39">
        <v>0</v>
      </c>
      <c r="J60" s="39">
        <v>1321514.1666666665</v>
      </c>
      <c r="K60" s="39">
        <v>2555340.833333333</v>
      </c>
      <c r="L60" s="39">
        <v>2651206.6666666665</v>
      </c>
      <c r="M60" s="39">
        <v>2728500</v>
      </c>
      <c r="N60" s="39">
        <v>2699543.333333333</v>
      </c>
      <c r="O60" s="39">
        <v>2746633.333333333</v>
      </c>
      <c r="P60" s="39">
        <v>2701186.6666666665</v>
      </c>
      <c r="Q60" s="39">
        <v>2872680</v>
      </c>
      <c r="R60" s="39">
        <v>2855700</v>
      </c>
      <c r="S60" s="39">
        <v>2935025</v>
      </c>
      <c r="T60" s="39">
        <v>2134560</v>
      </c>
      <c r="U60" s="39">
        <v>2605370</v>
      </c>
      <c r="V60" s="39">
        <v>3248024.9999999991</v>
      </c>
      <c r="W60" s="39">
        <v>3215216.666666666</v>
      </c>
      <c r="X60" s="39">
        <v>3248024.9999999991</v>
      </c>
      <c r="Y60" s="39">
        <v>3346449.9999999991</v>
      </c>
      <c r="Z60" s="39">
        <v>3641724.9999999991</v>
      </c>
      <c r="AA60" s="39">
        <v>3707341.666666666</v>
      </c>
      <c r="AB60" s="39">
        <v>3707341.666666666</v>
      </c>
      <c r="AC60" s="39">
        <v>3805766.666666666</v>
      </c>
      <c r="AD60" s="39">
        <v>3871383.3333333326</v>
      </c>
      <c r="AE60" s="39">
        <v>3936999.9999999991</v>
      </c>
      <c r="AF60" s="39">
        <v>3805766.666666666</v>
      </c>
      <c r="AG60" s="39">
        <v>6988174.9999999981</v>
      </c>
      <c r="AH60" s="39">
        <v>7414683.3333333321</v>
      </c>
      <c r="AI60" s="39">
        <v>7775574.9999999981</v>
      </c>
      <c r="AJ60" s="39">
        <v>7611533.3333333321</v>
      </c>
      <c r="AK60" s="39">
        <v>8727016.6666666642</v>
      </c>
    </row>
    <row r="61" spans="4:37">
      <c r="D61" s="120">
        <v>6</v>
      </c>
      <c r="F61" t="s">
        <v>499</v>
      </c>
      <c r="G61" s="39">
        <v>0</v>
      </c>
      <c r="H61" s="39">
        <v>0</v>
      </c>
      <c r="I61" s="39">
        <v>0</v>
      </c>
      <c r="J61" s="39">
        <v>1321514.1666666665</v>
      </c>
      <c r="K61" s="39">
        <v>2555340.833333333</v>
      </c>
      <c r="L61" s="39">
        <v>2651206.6666666665</v>
      </c>
      <c r="M61" s="39">
        <v>2728500</v>
      </c>
      <c r="N61" s="39">
        <v>2699543.333333333</v>
      </c>
      <c r="O61" s="39">
        <v>2746633.333333333</v>
      </c>
      <c r="P61" s="39">
        <v>2701186.6666666665</v>
      </c>
      <c r="Q61" s="39">
        <v>2872680</v>
      </c>
      <c r="R61" s="39">
        <v>2855700</v>
      </c>
      <c r="S61" s="39">
        <v>2935025</v>
      </c>
      <c r="T61" s="39">
        <v>2134560</v>
      </c>
      <c r="U61" s="39">
        <v>2605370</v>
      </c>
      <c r="V61" s="39">
        <v>3248024.9999999991</v>
      </c>
      <c r="W61" s="39">
        <v>3215216.666666666</v>
      </c>
      <c r="X61" s="39">
        <v>3248024.9999999991</v>
      </c>
      <c r="Y61" s="39">
        <v>3346449.9999999991</v>
      </c>
      <c r="Z61" s="39">
        <v>3641724.9999999991</v>
      </c>
      <c r="AA61" s="39">
        <v>3707341.666666666</v>
      </c>
      <c r="AB61" s="39">
        <v>3707341.666666666</v>
      </c>
      <c r="AC61" s="39">
        <v>3805766.666666666</v>
      </c>
      <c r="AD61" s="39">
        <v>3871383.3333333326</v>
      </c>
      <c r="AE61" s="39">
        <v>3936999.9999999991</v>
      </c>
      <c r="AF61" s="39">
        <v>3805766.666666666</v>
      </c>
      <c r="AG61" s="39">
        <v>6988174.9999999981</v>
      </c>
      <c r="AH61" s="39">
        <v>7414683.3333333321</v>
      </c>
      <c r="AI61" s="39">
        <v>7775574.9999999981</v>
      </c>
      <c r="AJ61" s="39">
        <v>7611533.3333333321</v>
      </c>
      <c r="AK61" s="39">
        <v>8727016.6666666642</v>
      </c>
    </row>
    <row r="62" spans="4:37">
      <c r="D62" s="120">
        <v>7</v>
      </c>
      <c r="F62" t="s">
        <v>499</v>
      </c>
      <c r="G62" s="39">
        <v>0</v>
      </c>
      <c r="H62" s="39">
        <v>0</v>
      </c>
      <c r="I62" s="39">
        <v>0</v>
      </c>
      <c r="J62" s="39">
        <v>1321514.1666666665</v>
      </c>
      <c r="K62" s="39">
        <v>2555340.833333333</v>
      </c>
      <c r="L62" s="39">
        <v>2651206.6666666665</v>
      </c>
      <c r="M62" s="39">
        <v>2728500</v>
      </c>
      <c r="N62" s="39">
        <v>2699543.333333333</v>
      </c>
      <c r="O62" s="39">
        <v>2746633.333333333</v>
      </c>
      <c r="P62" s="39">
        <v>2701186.6666666665</v>
      </c>
      <c r="Q62" s="39">
        <v>2872680</v>
      </c>
      <c r="R62" s="39">
        <v>2855700</v>
      </c>
      <c r="S62" s="39">
        <v>2935025</v>
      </c>
      <c r="T62" s="39">
        <v>2134560</v>
      </c>
      <c r="U62" s="39">
        <v>2605370</v>
      </c>
      <c r="V62" s="39">
        <v>3248024.9999999991</v>
      </c>
      <c r="W62" s="39">
        <v>3215216.666666666</v>
      </c>
      <c r="X62" s="39">
        <v>3248024.9999999991</v>
      </c>
      <c r="Y62" s="39">
        <v>3346449.9999999991</v>
      </c>
      <c r="Z62" s="39">
        <v>3641724.9999999991</v>
      </c>
      <c r="AA62" s="39">
        <v>3707341.666666666</v>
      </c>
      <c r="AB62" s="39">
        <v>3707341.666666666</v>
      </c>
      <c r="AC62" s="39">
        <v>3805766.666666666</v>
      </c>
      <c r="AD62" s="39">
        <v>3871383.3333333326</v>
      </c>
      <c r="AE62" s="39">
        <v>3936999.9999999991</v>
      </c>
      <c r="AF62" s="39">
        <v>3805766.666666666</v>
      </c>
      <c r="AG62" s="39">
        <v>6988174.9999999981</v>
      </c>
      <c r="AH62" s="39">
        <v>7414683.3333333321</v>
      </c>
      <c r="AI62" s="39">
        <v>7775574.9999999981</v>
      </c>
      <c r="AJ62" s="39">
        <v>7611533.3333333321</v>
      </c>
      <c r="AK62" s="39">
        <v>8727016.6666666642</v>
      </c>
    </row>
    <row r="63" spans="4:37">
      <c r="D63" s="120">
        <v>8</v>
      </c>
      <c r="F63" t="s">
        <v>499</v>
      </c>
      <c r="G63" s="39">
        <v>0</v>
      </c>
      <c r="H63" s="39">
        <v>0</v>
      </c>
      <c r="I63" s="39">
        <v>0</v>
      </c>
      <c r="J63" s="39">
        <v>1321514.1666666665</v>
      </c>
      <c r="K63" s="39">
        <v>2555340.833333333</v>
      </c>
      <c r="L63" s="39">
        <v>2651206.6666666665</v>
      </c>
      <c r="M63" s="39">
        <v>2728500</v>
      </c>
      <c r="N63" s="39">
        <v>2699543.333333333</v>
      </c>
      <c r="O63" s="39">
        <v>2746633.333333333</v>
      </c>
      <c r="P63" s="39">
        <v>2701186.6666666665</v>
      </c>
      <c r="Q63" s="39">
        <v>2872680</v>
      </c>
      <c r="R63" s="39">
        <v>2855700</v>
      </c>
      <c r="S63" s="39">
        <v>2935025</v>
      </c>
      <c r="T63" s="39">
        <v>2134560</v>
      </c>
      <c r="U63" s="39">
        <v>2605370</v>
      </c>
      <c r="V63" s="39">
        <v>3248024.9999999991</v>
      </c>
      <c r="W63" s="39">
        <v>3215216.666666666</v>
      </c>
      <c r="X63" s="39">
        <v>3248024.9999999991</v>
      </c>
      <c r="Y63" s="39">
        <v>3346449.9999999991</v>
      </c>
      <c r="Z63" s="39">
        <v>3641724.9999999991</v>
      </c>
      <c r="AA63" s="39">
        <v>3707341.666666666</v>
      </c>
      <c r="AB63" s="39">
        <v>3707341.666666666</v>
      </c>
      <c r="AC63" s="39">
        <v>3805766.666666666</v>
      </c>
      <c r="AD63" s="39">
        <v>3871383.3333333326</v>
      </c>
      <c r="AE63" s="39">
        <v>3936999.9999999991</v>
      </c>
      <c r="AF63" s="39">
        <v>3805766.666666666</v>
      </c>
      <c r="AG63" s="39">
        <v>6988174.9999999981</v>
      </c>
      <c r="AH63" s="39">
        <v>7414683.3333333321</v>
      </c>
      <c r="AI63" s="39">
        <v>7775574.9999999981</v>
      </c>
      <c r="AJ63" s="39">
        <v>7611533.3333333321</v>
      </c>
      <c r="AK63" s="39">
        <v>8727016.6666666642</v>
      </c>
    </row>
    <row r="64" spans="4:37">
      <c r="D64" s="120">
        <v>9</v>
      </c>
      <c r="F64" t="s">
        <v>499</v>
      </c>
      <c r="G64" s="39">
        <v>0</v>
      </c>
      <c r="H64" s="39">
        <v>0</v>
      </c>
      <c r="I64" s="39">
        <v>0</v>
      </c>
      <c r="J64" s="39">
        <v>1321514.1666666665</v>
      </c>
      <c r="K64" s="39">
        <v>2555340.833333333</v>
      </c>
      <c r="L64" s="39">
        <v>2651206.6666666665</v>
      </c>
      <c r="M64" s="39">
        <v>2728500</v>
      </c>
      <c r="N64" s="39">
        <v>2699543.333333333</v>
      </c>
      <c r="O64" s="39">
        <v>2746633.333333333</v>
      </c>
      <c r="P64" s="39">
        <v>2701186.6666666665</v>
      </c>
      <c r="Q64" s="39">
        <v>2872680</v>
      </c>
      <c r="R64" s="39">
        <v>2855700</v>
      </c>
      <c r="S64" s="39">
        <v>2935025</v>
      </c>
      <c r="T64" s="39">
        <v>2134560</v>
      </c>
      <c r="U64" s="39">
        <v>2605370</v>
      </c>
      <c r="V64" s="39">
        <v>3248024.9999999991</v>
      </c>
      <c r="W64" s="39">
        <v>3215216.666666666</v>
      </c>
      <c r="X64" s="39">
        <v>3248024.9999999991</v>
      </c>
      <c r="Y64" s="39">
        <v>3346449.9999999991</v>
      </c>
      <c r="Z64" s="39">
        <v>3641724.9999999991</v>
      </c>
      <c r="AA64" s="39">
        <v>3707341.666666666</v>
      </c>
      <c r="AB64" s="39">
        <v>3707341.666666666</v>
      </c>
      <c r="AC64" s="39">
        <v>3805766.666666666</v>
      </c>
      <c r="AD64" s="39">
        <v>3871383.3333333326</v>
      </c>
      <c r="AE64" s="39">
        <v>3936999.9999999991</v>
      </c>
      <c r="AF64" s="39">
        <v>3805766.666666666</v>
      </c>
      <c r="AG64" s="39">
        <v>6988174.9999999981</v>
      </c>
      <c r="AH64" s="39">
        <v>7414683.3333333321</v>
      </c>
      <c r="AI64" s="39">
        <v>7775574.9999999981</v>
      </c>
      <c r="AJ64" s="39">
        <v>7611533.3333333321</v>
      </c>
      <c r="AK64" s="39">
        <v>8727016.6666666642</v>
      </c>
    </row>
    <row r="65" spans="4:37">
      <c r="D65" s="120">
        <v>10</v>
      </c>
      <c r="F65" t="s">
        <v>499</v>
      </c>
      <c r="G65" s="39">
        <v>0</v>
      </c>
      <c r="H65" s="39">
        <v>0</v>
      </c>
      <c r="I65" s="39">
        <v>0</v>
      </c>
      <c r="J65" s="39">
        <v>1321514.1666666665</v>
      </c>
      <c r="K65" s="39">
        <v>2555340.833333333</v>
      </c>
      <c r="L65" s="39">
        <v>2651206.6666666665</v>
      </c>
      <c r="M65" s="39">
        <v>2728500</v>
      </c>
      <c r="N65" s="39">
        <v>2699543.333333333</v>
      </c>
      <c r="O65" s="39">
        <v>2746633.333333333</v>
      </c>
      <c r="P65" s="39">
        <v>2701186.6666666665</v>
      </c>
      <c r="Q65" s="39">
        <v>2872680</v>
      </c>
      <c r="R65" s="39">
        <v>2855700</v>
      </c>
      <c r="S65" s="39">
        <v>2935025</v>
      </c>
      <c r="T65" s="39">
        <v>2134560</v>
      </c>
      <c r="U65" s="39">
        <v>2605370</v>
      </c>
      <c r="V65" s="39">
        <v>3248024.9999999991</v>
      </c>
      <c r="W65" s="39">
        <v>3215216.666666666</v>
      </c>
      <c r="X65" s="39">
        <v>3248024.9999999991</v>
      </c>
      <c r="Y65" s="39">
        <v>3346449.9999999991</v>
      </c>
      <c r="Z65" s="39">
        <v>3641724.9999999991</v>
      </c>
      <c r="AA65" s="39">
        <v>3707341.666666666</v>
      </c>
      <c r="AB65" s="39">
        <v>3707341.666666666</v>
      </c>
      <c r="AC65" s="39">
        <v>3805766.666666666</v>
      </c>
      <c r="AD65" s="39">
        <v>3871383.3333333326</v>
      </c>
      <c r="AE65" s="39">
        <v>3936999.9999999991</v>
      </c>
      <c r="AF65" s="39">
        <v>3805766.666666666</v>
      </c>
      <c r="AG65" s="39">
        <v>6988174.9999999981</v>
      </c>
      <c r="AH65" s="39">
        <v>7414683.3333333321</v>
      </c>
      <c r="AI65" s="39">
        <v>7775574.9999999981</v>
      </c>
      <c r="AJ65" s="39">
        <v>7611533.3333333321</v>
      </c>
      <c r="AK65" s="39">
        <v>8727016.6666666642</v>
      </c>
    </row>
    <row r="66" spans="4:37">
      <c r="D66" s="120">
        <v>11</v>
      </c>
      <c r="F66" t="s">
        <v>499</v>
      </c>
      <c r="G66" s="39">
        <v>0</v>
      </c>
      <c r="H66" s="39">
        <v>0</v>
      </c>
      <c r="I66" s="39">
        <v>0</v>
      </c>
      <c r="J66" s="39">
        <v>1321514.1666666665</v>
      </c>
      <c r="K66" s="39">
        <v>2555340.833333333</v>
      </c>
      <c r="L66" s="39">
        <v>2651206.6666666665</v>
      </c>
      <c r="M66" s="39">
        <v>2728500</v>
      </c>
      <c r="N66" s="39">
        <v>2699543.333333333</v>
      </c>
      <c r="O66" s="39">
        <v>2746633.333333333</v>
      </c>
      <c r="P66" s="39">
        <v>2701186.6666666665</v>
      </c>
      <c r="Q66" s="39">
        <v>2872680</v>
      </c>
      <c r="R66" s="39">
        <v>2855700</v>
      </c>
      <c r="S66" s="39">
        <v>2935025</v>
      </c>
      <c r="T66" s="39">
        <v>2134560</v>
      </c>
      <c r="U66" s="39">
        <v>2605370</v>
      </c>
      <c r="V66" s="39">
        <v>3248024.9999999991</v>
      </c>
      <c r="W66" s="39">
        <v>3215216.666666666</v>
      </c>
      <c r="X66" s="39">
        <v>3248024.9999999991</v>
      </c>
      <c r="Y66" s="39">
        <v>3346449.9999999991</v>
      </c>
      <c r="Z66" s="39">
        <v>3641724.9999999991</v>
      </c>
      <c r="AA66" s="39">
        <v>3707341.666666666</v>
      </c>
      <c r="AB66" s="39">
        <v>3707341.666666666</v>
      </c>
      <c r="AC66" s="39">
        <v>3805766.666666666</v>
      </c>
      <c r="AD66" s="39">
        <v>3871383.3333333326</v>
      </c>
      <c r="AE66" s="39">
        <v>3936999.9999999991</v>
      </c>
      <c r="AF66" s="39">
        <v>3805766.666666666</v>
      </c>
      <c r="AG66" s="39">
        <v>6988174.9999999981</v>
      </c>
      <c r="AH66" s="39">
        <v>7414683.3333333321</v>
      </c>
      <c r="AI66" s="39">
        <v>7775574.9999999981</v>
      </c>
      <c r="AJ66" s="39">
        <v>7611533.3333333321</v>
      </c>
      <c r="AK66" s="39">
        <v>8727016.6666666642</v>
      </c>
    </row>
    <row r="67" spans="4:37">
      <c r="D67" s="120">
        <v>12</v>
      </c>
      <c r="F67" t="s">
        <v>499</v>
      </c>
      <c r="G67" s="39">
        <v>0</v>
      </c>
      <c r="H67" s="39">
        <v>0</v>
      </c>
      <c r="I67" s="39">
        <v>0</v>
      </c>
      <c r="J67" s="39">
        <v>1321514.1666666665</v>
      </c>
      <c r="K67" s="39">
        <v>2555340.833333333</v>
      </c>
      <c r="L67" s="39">
        <v>2651206.6666666665</v>
      </c>
      <c r="M67" s="39">
        <v>2728500</v>
      </c>
      <c r="N67" s="39">
        <v>2699543.333333333</v>
      </c>
      <c r="O67" s="39">
        <v>2746633.333333333</v>
      </c>
      <c r="P67" s="39">
        <v>2701186.6666666665</v>
      </c>
      <c r="Q67" s="39">
        <v>2872680</v>
      </c>
      <c r="R67" s="39">
        <v>2855700</v>
      </c>
      <c r="S67" s="39">
        <v>2935025</v>
      </c>
      <c r="T67" s="39">
        <v>2134560</v>
      </c>
      <c r="U67" s="39">
        <v>2605370</v>
      </c>
      <c r="V67" s="39">
        <v>3248024.9999999991</v>
      </c>
      <c r="W67" s="39">
        <v>3215216.666666666</v>
      </c>
      <c r="X67" s="39">
        <v>3248024.9999999991</v>
      </c>
      <c r="Y67" s="39">
        <v>3346449.9999999991</v>
      </c>
      <c r="Z67" s="39">
        <v>3641724.9999999991</v>
      </c>
      <c r="AA67" s="39">
        <v>3707341.666666666</v>
      </c>
      <c r="AB67" s="39">
        <v>3707341.666666666</v>
      </c>
      <c r="AC67" s="39">
        <v>3805766.666666666</v>
      </c>
      <c r="AD67" s="39">
        <v>3871383.3333333326</v>
      </c>
      <c r="AE67" s="39">
        <v>3936999.9999999991</v>
      </c>
      <c r="AF67" s="39">
        <v>3805766.666666666</v>
      </c>
      <c r="AG67" s="39">
        <v>6988174.9999999981</v>
      </c>
      <c r="AH67" s="39">
        <v>7414683.3333333321</v>
      </c>
      <c r="AI67" s="39">
        <v>7775574.9999999981</v>
      </c>
      <c r="AJ67" s="39">
        <v>7611533.3333333321</v>
      </c>
      <c r="AK67" s="39">
        <v>8727016.6666666642</v>
      </c>
    </row>
    <row r="68" spans="4:37" ht="15.75">
      <c r="D68" s="570" t="s">
        <v>38</v>
      </c>
      <c r="G68" s="24">
        <v>0</v>
      </c>
      <c r="H68" s="24">
        <v>0</v>
      </c>
      <c r="I68" s="24">
        <v>0</v>
      </c>
      <c r="J68" s="24">
        <v>15858169.999999994</v>
      </c>
      <c r="K68" s="24">
        <v>30664089.999999989</v>
      </c>
      <c r="L68" s="24">
        <v>31814480.000000004</v>
      </c>
      <c r="M68" s="24">
        <v>32742000</v>
      </c>
      <c r="N68" s="24">
        <v>32394519.999999989</v>
      </c>
      <c r="O68" s="24">
        <v>32959599.999999989</v>
      </c>
      <c r="P68" s="24">
        <v>32414240.000000004</v>
      </c>
      <c r="Q68" s="24">
        <v>34472160</v>
      </c>
      <c r="R68" s="24">
        <v>34268400</v>
      </c>
      <c r="S68" s="24">
        <v>35220300</v>
      </c>
      <c r="T68" s="24">
        <v>25614720</v>
      </c>
      <c r="U68" s="24">
        <v>31264440</v>
      </c>
      <c r="V68" s="24">
        <v>38976299.999999993</v>
      </c>
      <c r="W68" s="24">
        <v>38582599.999999985</v>
      </c>
      <c r="X68" s="24">
        <v>38976299.999999993</v>
      </c>
      <c r="Y68" s="24">
        <v>40157399.999999993</v>
      </c>
      <c r="Z68" s="24">
        <v>43700699.999999993</v>
      </c>
      <c r="AA68" s="24">
        <v>44488099.999999978</v>
      </c>
      <c r="AB68" s="24">
        <v>44488099.999999978</v>
      </c>
      <c r="AC68" s="24">
        <v>45669199.999999978</v>
      </c>
      <c r="AD68" s="24">
        <v>46456600</v>
      </c>
      <c r="AE68" s="24">
        <v>47243999.999999993</v>
      </c>
      <c r="AF68" s="24">
        <v>45669199.999999978</v>
      </c>
      <c r="AG68" s="24">
        <v>83858099.999999985</v>
      </c>
      <c r="AH68" s="24">
        <v>88976199.999999955</v>
      </c>
      <c r="AI68" s="24">
        <v>93306899.999999985</v>
      </c>
      <c r="AJ68" s="24">
        <v>91338399.999999955</v>
      </c>
      <c r="AK68" s="24">
        <v>104724199.99999994</v>
      </c>
    </row>
    <row r="69" spans="4:37" ht="15.75">
      <c r="D69" t="s">
        <v>936</v>
      </c>
      <c r="G69" s="24"/>
      <c r="H69" s="24"/>
      <c r="I69" s="24"/>
      <c r="J69" s="24"/>
      <c r="K69" s="24"/>
      <c r="L69" s="24">
        <v>1150390.0000000149</v>
      </c>
      <c r="M69" s="24">
        <v>927519.99999999627</v>
      </c>
      <c r="N69" s="24">
        <v>-347480.00000001118</v>
      </c>
      <c r="O69" s="24">
        <v>565080</v>
      </c>
      <c r="P69" s="24">
        <v>-545359.9999999851</v>
      </c>
      <c r="Q69" s="24">
        <v>2057919.9999999963</v>
      </c>
      <c r="R69" s="24">
        <v>-203760</v>
      </c>
      <c r="S69" s="24">
        <v>951900</v>
      </c>
      <c r="T69" s="24">
        <v>-9605580</v>
      </c>
      <c r="U69" s="24">
        <v>5649720</v>
      </c>
      <c r="V69" s="24">
        <v>7711859.9999999925</v>
      </c>
      <c r="W69" s="24">
        <v>-393700.00000000745</v>
      </c>
      <c r="X69" s="24">
        <v>393700.00000000745</v>
      </c>
      <c r="Y69" s="24">
        <v>1181100</v>
      </c>
      <c r="Z69" s="24">
        <v>3543300</v>
      </c>
      <c r="AA69" s="24">
        <v>787399.9999999851</v>
      </c>
      <c r="AB69" s="24">
        <v>0</v>
      </c>
      <c r="AC69" s="24">
        <v>1181100</v>
      </c>
      <c r="AD69" s="24">
        <v>787400.00000002235</v>
      </c>
      <c r="AE69" s="24">
        <v>787399.99999999255</v>
      </c>
      <c r="AF69" s="24">
        <v>-1574800.0000000149</v>
      </c>
      <c r="AG69" s="24">
        <v>38188900.000000007</v>
      </c>
      <c r="AH69" s="24">
        <v>5118099.9999999702</v>
      </c>
      <c r="AI69" s="24">
        <v>4330700.0000000298</v>
      </c>
      <c r="AJ69" s="24">
        <v>-1968500.0000000298</v>
      </c>
      <c r="AK69" s="24">
        <v>13385799.999999985</v>
      </c>
    </row>
    <row r="71" spans="4:37" ht="15.75">
      <c r="D71" s="1130" t="s">
        <v>1113</v>
      </c>
      <c r="E71" s="1437"/>
      <c r="F71" s="1437"/>
      <c r="G71" s="1437">
        <v>2000</v>
      </c>
      <c r="H71" s="1437">
        <v>2001</v>
      </c>
      <c r="I71" s="1437">
        <v>2002</v>
      </c>
      <c r="J71" s="1437">
        <v>2003</v>
      </c>
      <c r="K71" s="1437">
        <v>2004</v>
      </c>
      <c r="L71" s="1437">
        <v>2005</v>
      </c>
      <c r="M71" s="1437">
        <v>2006</v>
      </c>
      <c r="N71" s="1437">
        <v>2007</v>
      </c>
      <c r="O71" s="1437">
        <v>2008</v>
      </c>
      <c r="P71" s="1437">
        <v>2009</v>
      </c>
      <c r="Q71" s="1437">
        <v>2010</v>
      </c>
      <c r="R71" s="1437">
        <v>2011</v>
      </c>
      <c r="S71" s="1437">
        <v>2012</v>
      </c>
      <c r="T71" s="1437">
        <v>2013</v>
      </c>
      <c r="U71" s="1437">
        <v>2014</v>
      </c>
      <c r="V71" s="1437">
        <v>2015</v>
      </c>
      <c r="W71" s="1437">
        <v>2016</v>
      </c>
      <c r="X71" s="1437">
        <v>2017</v>
      </c>
      <c r="Y71" s="1437">
        <v>2018</v>
      </c>
      <c r="Z71" s="1437">
        <v>2019</v>
      </c>
      <c r="AA71" s="1437">
        <v>2020</v>
      </c>
      <c r="AB71" s="1437">
        <v>2021</v>
      </c>
      <c r="AC71" s="1437">
        <v>2022</v>
      </c>
      <c r="AD71" s="1437">
        <v>2023</v>
      </c>
      <c r="AE71" s="1437">
        <v>2024</v>
      </c>
      <c r="AF71" s="1437">
        <v>2025</v>
      </c>
      <c r="AG71" s="1437">
        <v>2026</v>
      </c>
      <c r="AH71" s="1437">
        <v>2027</v>
      </c>
      <c r="AI71" s="1437">
        <v>2028</v>
      </c>
      <c r="AJ71" s="1437">
        <v>2029</v>
      </c>
      <c r="AK71" s="1437">
        <v>2030</v>
      </c>
    </row>
    <row r="72" spans="4:37" ht="15.75">
      <c r="D72" s="2" t="s">
        <v>105</v>
      </c>
    </row>
    <row r="73" spans="4:37">
      <c r="D73" s="120">
        <v>1</v>
      </c>
      <c r="F73" t="s">
        <v>499</v>
      </c>
      <c r="G73" s="39">
        <v>6666666.666666667</v>
      </c>
      <c r="H73" s="39">
        <v>6666666.666666667</v>
      </c>
      <c r="I73" s="39">
        <v>6666666.666666667</v>
      </c>
      <c r="J73" s="39">
        <v>6666666.666666667</v>
      </c>
      <c r="K73" s="39">
        <v>6666666.666666667</v>
      </c>
      <c r="L73" s="39">
        <v>6666666.666666667</v>
      </c>
      <c r="M73" s="39">
        <v>6666666.666666667</v>
      </c>
      <c r="N73" s="39">
        <v>6666666.666666667</v>
      </c>
      <c r="O73" s="39">
        <v>6833333.333333333</v>
      </c>
      <c r="P73" s="39">
        <v>7666666.666666667</v>
      </c>
      <c r="Q73" s="39">
        <v>9500000</v>
      </c>
      <c r="R73" s="39">
        <v>10416666.666666666</v>
      </c>
      <c r="S73" s="39">
        <v>12166666.666666666</v>
      </c>
      <c r="T73" s="39">
        <v>11833333.333333334</v>
      </c>
      <c r="U73" s="39">
        <v>13833333.333333334</v>
      </c>
      <c r="V73" s="39">
        <v>12583333.333333334</v>
      </c>
      <c r="W73" s="39">
        <v>12250000</v>
      </c>
      <c r="X73" s="39">
        <v>12166666.666666666</v>
      </c>
      <c r="Y73" s="39">
        <v>12250000</v>
      </c>
      <c r="Z73" s="39">
        <v>13000000</v>
      </c>
      <c r="AA73" s="39">
        <v>14083333.333333334</v>
      </c>
      <c r="AB73" s="39">
        <v>15500000</v>
      </c>
      <c r="AC73" s="39">
        <v>17416666.666666668</v>
      </c>
      <c r="AD73" s="39">
        <v>19333333.333333332</v>
      </c>
      <c r="AE73" s="39">
        <v>21250000</v>
      </c>
      <c r="AF73" s="39">
        <v>22500000</v>
      </c>
      <c r="AG73" s="39">
        <v>26666666.666666668</v>
      </c>
      <c r="AH73" s="39">
        <v>30833333.333333332</v>
      </c>
      <c r="AI73" s="39">
        <v>35000000</v>
      </c>
      <c r="AJ73" s="39">
        <v>39166666.666666664</v>
      </c>
      <c r="AK73" s="39">
        <v>43333333.333333336</v>
      </c>
    </row>
    <row r="74" spans="4:37">
      <c r="D74" s="120">
        <v>2</v>
      </c>
      <c r="F74" t="s">
        <v>499</v>
      </c>
      <c r="G74" s="39">
        <v>6666666.666666667</v>
      </c>
      <c r="H74" s="39">
        <v>6666666.666666667</v>
      </c>
      <c r="I74" s="39">
        <v>6666666.666666667</v>
      </c>
      <c r="J74" s="39">
        <v>6666666.666666667</v>
      </c>
      <c r="K74" s="39">
        <v>6666666.666666667</v>
      </c>
      <c r="L74" s="39">
        <v>6666666.666666667</v>
      </c>
      <c r="M74" s="39">
        <v>6666666.666666667</v>
      </c>
      <c r="N74" s="39">
        <v>6666666.666666667</v>
      </c>
      <c r="O74" s="39">
        <v>6833333.333333333</v>
      </c>
      <c r="P74" s="39">
        <v>7666666.666666667</v>
      </c>
      <c r="Q74" s="39">
        <v>9500000</v>
      </c>
      <c r="R74" s="39">
        <v>10416666.666666666</v>
      </c>
      <c r="S74" s="39">
        <v>12166666.666666666</v>
      </c>
      <c r="T74" s="39">
        <v>11833333.333333334</v>
      </c>
      <c r="U74" s="39">
        <v>13833333.333333334</v>
      </c>
      <c r="V74" s="39">
        <v>12583333.333333334</v>
      </c>
      <c r="W74" s="39">
        <v>12250000</v>
      </c>
      <c r="X74" s="39">
        <v>12166666.666666666</v>
      </c>
      <c r="Y74" s="39">
        <v>12250000</v>
      </c>
      <c r="Z74" s="39">
        <v>13000000</v>
      </c>
      <c r="AA74" s="39">
        <v>14083333.333333334</v>
      </c>
      <c r="AB74" s="39">
        <v>15500000</v>
      </c>
      <c r="AC74" s="39">
        <v>17416666.666666668</v>
      </c>
      <c r="AD74" s="39">
        <v>19333333.333333332</v>
      </c>
      <c r="AE74" s="39">
        <v>21250000</v>
      </c>
      <c r="AF74" s="39">
        <v>22500000</v>
      </c>
      <c r="AG74" s="39">
        <v>26666666.666666668</v>
      </c>
      <c r="AH74" s="39">
        <v>30833333.333333332</v>
      </c>
      <c r="AI74" s="39">
        <v>35000000</v>
      </c>
      <c r="AJ74" s="39">
        <v>39166666.666666664</v>
      </c>
      <c r="AK74" s="39">
        <v>43333333.333333336</v>
      </c>
    </row>
    <row r="75" spans="4:37">
      <c r="D75" s="120">
        <v>3</v>
      </c>
      <c r="F75" t="s">
        <v>499</v>
      </c>
      <c r="G75" s="39">
        <v>6666666.666666667</v>
      </c>
      <c r="H75" s="39">
        <v>6666666.666666667</v>
      </c>
      <c r="I75" s="39">
        <v>6666666.666666667</v>
      </c>
      <c r="J75" s="39">
        <v>6666666.666666667</v>
      </c>
      <c r="K75" s="39">
        <v>6666666.666666667</v>
      </c>
      <c r="L75" s="39">
        <v>6666666.666666667</v>
      </c>
      <c r="M75" s="39">
        <v>6666666.666666667</v>
      </c>
      <c r="N75" s="39">
        <v>6666666.666666667</v>
      </c>
      <c r="O75" s="39">
        <v>6833333.333333333</v>
      </c>
      <c r="P75" s="39">
        <v>7666666.666666667</v>
      </c>
      <c r="Q75" s="39">
        <v>9500000</v>
      </c>
      <c r="R75" s="39">
        <v>10416666.666666666</v>
      </c>
      <c r="S75" s="39">
        <v>12166666.666666666</v>
      </c>
      <c r="T75" s="39">
        <v>11833333.333333334</v>
      </c>
      <c r="U75" s="39">
        <v>13833333.333333334</v>
      </c>
      <c r="V75" s="39">
        <v>12583333.333333334</v>
      </c>
      <c r="W75" s="39">
        <v>12250000</v>
      </c>
      <c r="X75" s="39">
        <v>12166666.666666666</v>
      </c>
      <c r="Y75" s="39">
        <v>12250000</v>
      </c>
      <c r="Z75" s="39">
        <v>13000000</v>
      </c>
      <c r="AA75" s="39">
        <v>14083333.333333334</v>
      </c>
      <c r="AB75" s="39">
        <v>15500000</v>
      </c>
      <c r="AC75" s="39">
        <v>17416666.666666668</v>
      </c>
      <c r="AD75" s="39">
        <v>19333333.333333332</v>
      </c>
      <c r="AE75" s="39">
        <v>21250000</v>
      </c>
      <c r="AF75" s="39">
        <v>22500000</v>
      </c>
      <c r="AG75" s="39">
        <v>26666666.666666668</v>
      </c>
      <c r="AH75" s="39">
        <v>30833333.333333332</v>
      </c>
      <c r="AI75" s="39">
        <v>35000000</v>
      </c>
      <c r="AJ75" s="39">
        <v>39166666.666666664</v>
      </c>
      <c r="AK75" s="39">
        <v>43333333.333333336</v>
      </c>
    </row>
    <row r="76" spans="4:37">
      <c r="D76" s="120">
        <v>4</v>
      </c>
      <c r="F76" t="s">
        <v>499</v>
      </c>
      <c r="G76" s="39">
        <v>6666666.666666667</v>
      </c>
      <c r="H76" s="39">
        <v>6666666.666666667</v>
      </c>
      <c r="I76" s="39">
        <v>6666666.666666667</v>
      </c>
      <c r="J76" s="39">
        <v>6666666.666666667</v>
      </c>
      <c r="K76" s="39">
        <v>6666666.666666667</v>
      </c>
      <c r="L76" s="39">
        <v>6666666.666666667</v>
      </c>
      <c r="M76" s="39">
        <v>6666666.666666667</v>
      </c>
      <c r="N76" s="39">
        <v>6666666.666666667</v>
      </c>
      <c r="O76" s="39">
        <v>6833333.333333333</v>
      </c>
      <c r="P76" s="39">
        <v>7666666.666666667</v>
      </c>
      <c r="Q76" s="39">
        <v>9500000</v>
      </c>
      <c r="R76" s="39">
        <v>10416666.666666666</v>
      </c>
      <c r="S76" s="39">
        <v>12166666.666666666</v>
      </c>
      <c r="T76" s="39">
        <v>11833333.333333334</v>
      </c>
      <c r="U76" s="39">
        <v>13833333.333333334</v>
      </c>
      <c r="V76" s="39">
        <v>12583333.333333334</v>
      </c>
      <c r="W76" s="39">
        <v>12250000</v>
      </c>
      <c r="X76" s="39">
        <v>12166666.666666666</v>
      </c>
      <c r="Y76" s="39">
        <v>12250000</v>
      </c>
      <c r="Z76" s="39">
        <v>13000000</v>
      </c>
      <c r="AA76" s="39">
        <v>14083333.333333334</v>
      </c>
      <c r="AB76" s="39">
        <v>15500000</v>
      </c>
      <c r="AC76" s="39">
        <v>17416666.666666668</v>
      </c>
      <c r="AD76" s="39">
        <v>19333333.333333332</v>
      </c>
      <c r="AE76" s="39">
        <v>21250000</v>
      </c>
      <c r="AF76" s="39">
        <v>22500000</v>
      </c>
      <c r="AG76" s="39">
        <v>26666666.666666668</v>
      </c>
      <c r="AH76" s="39">
        <v>30833333.333333332</v>
      </c>
      <c r="AI76" s="39">
        <v>35000000</v>
      </c>
      <c r="AJ76" s="39">
        <v>39166666.666666664</v>
      </c>
      <c r="AK76" s="39">
        <v>43333333.333333336</v>
      </c>
    </row>
    <row r="77" spans="4:37">
      <c r="D77" s="120">
        <v>5</v>
      </c>
      <c r="F77" t="s">
        <v>499</v>
      </c>
      <c r="G77" s="39">
        <v>6666666.666666667</v>
      </c>
      <c r="H77" s="39">
        <v>6666666.666666667</v>
      </c>
      <c r="I77" s="39">
        <v>6666666.666666667</v>
      </c>
      <c r="J77" s="39">
        <v>6666666.666666667</v>
      </c>
      <c r="K77" s="39">
        <v>6666666.666666667</v>
      </c>
      <c r="L77" s="39">
        <v>6666666.666666667</v>
      </c>
      <c r="M77" s="39">
        <v>6666666.666666667</v>
      </c>
      <c r="N77" s="39">
        <v>6666666.666666667</v>
      </c>
      <c r="O77" s="39">
        <v>6833333.333333333</v>
      </c>
      <c r="P77" s="39">
        <v>7666666.666666667</v>
      </c>
      <c r="Q77" s="39">
        <v>9500000</v>
      </c>
      <c r="R77" s="39">
        <v>10416666.666666666</v>
      </c>
      <c r="S77" s="39">
        <v>12166666.666666666</v>
      </c>
      <c r="T77" s="39">
        <v>11833333.333333334</v>
      </c>
      <c r="U77" s="39">
        <v>13833333.333333334</v>
      </c>
      <c r="V77" s="39">
        <v>12583333.333333334</v>
      </c>
      <c r="W77" s="39">
        <v>12250000</v>
      </c>
      <c r="X77" s="39">
        <v>12166666.666666666</v>
      </c>
      <c r="Y77" s="39">
        <v>12250000</v>
      </c>
      <c r="Z77" s="39">
        <v>13000000</v>
      </c>
      <c r="AA77" s="39">
        <v>14083333.333333334</v>
      </c>
      <c r="AB77" s="39">
        <v>15500000</v>
      </c>
      <c r="AC77" s="39">
        <v>17416666.666666668</v>
      </c>
      <c r="AD77" s="39">
        <v>19333333.333333332</v>
      </c>
      <c r="AE77" s="39">
        <v>21250000</v>
      </c>
      <c r="AF77" s="39">
        <v>22500000</v>
      </c>
      <c r="AG77" s="39">
        <v>26666666.666666668</v>
      </c>
      <c r="AH77" s="39">
        <v>30833333.333333332</v>
      </c>
      <c r="AI77" s="39">
        <v>35000000</v>
      </c>
      <c r="AJ77" s="39">
        <v>39166666.666666664</v>
      </c>
      <c r="AK77" s="39">
        <v>43333333.333333336</v>
      </c>
    </row>
    <row r="78" spans="4:37">
      <c r="D78" s="120">
        <v>6</v>
      </c>
      <c r="F78" t="s">
        <v>499</v>
      </c>
      <c r="G78" s="39">
        <v>6666666.666666667</v>
      </c>
      <c r="H78" s="39">
        <v>6666666.666666667</v>
      </c>
      <c r="I78" s="39">
        <v>6666666.666666667</v>
      </c>
      <c r="J78" s="39">
        <v>6666666.666666667</v>
      </c>
      <c r="K78" s="39">
        <v>6666666.666666667</v>
      </c>
      <c r="L78" s="39">
        <v>6666666.666666667</v>
      </c>
      <c r="M78" s="39">
        <v>6666666.666666667</v>
      </c>
      <c r="N78" s="39">
        <v>6666666.666666667</v>
      </c>
      <c r="O78" s="39">
        <v>6833333.333333333</v>
      </c>
      <c r="P78" s="39">
        <v>7666666.666666667</v>
      </c>
      <c r="Q78" s="39">
        <v>9500000</v>
      </c>
      <c r="R78" s="39">
        <v>10416666.666666666</v>
      </c>
      <c r="S78" s="39">
        <v>12166666.666666666</v>
      </c>
      <c r="T78" s="39">
        <v>11833333.333333334</v>
      </c>
      <c r="U78" s="39">
        <v>13833333.333333334</v>
      </c>
      <c r="V78" s="39">
        <v>12583333.333333334</v>
      </c>
      <c r="W78" s="39">
        <v>12250000</v>
      </c>
      <c r="X78" s="39">
        <v>12166666.666666666</v>
      </c>
      <c r="Y78" s="39">
        <v>12250000</v>
      </c>
      <c r="Z78" s="39">
        <v>13000000</v>
      </c>
      <c r="AA78" s="39">
        <v>14083333.333333334</v>
      </c>
      <c r="AB78" s="39">
        <v>15500000</v>
      </c>
      <c r="AC78" s="39">
        <v>17416666.666666668</v>
      </c>
      <c r="AD78" s="39">
        <v>19333333.333333332</v>
      </c>
      <c r="AE78" s="39">
        <v>21250000</v>
      </c>
      <c r="AF78" s="39">
        <v>22500000</v>
      </c>
      <c r="AG78" s="39">
        <v>26666666.666666668</v>
      </c>
      <c r="AH78" s="39">
        <v>30833333.333333332</v>
      </c>
      <c r="AI78" s="39">
        <v>35000000</v>
      </c>
      <c r="AJ78" s="39">
        <v>39166666.666666664</v>
      </c>
      <c r="AK78" s="39">
        <v>43333333.333333336</v>
      </c>
    </row>
    <row r="79" spans="4:37">
      <c r="D79" s="120">
        <v>7</v>
      </c>
      <c r="F79" t="s">
        <v>499</v>
      </c>
      <c r="G79" s="39">
        <v>6666666.666666667</v>
      </c>
      <c r="H79" s="39">
        <v>6666666.666666667</v>
      </c>
      <c r="I79" s="39">
        <v>6666666.666666667</v>
      </c>
      <c r="J79" s="39">
        <v>6666666.666666667</v>
      </c>
      <c r="K79" s="39">
        <v>6666666.666666667</v>
      </c>
      <c r="L79" s="39">
        <v>6666666.666666667</v>
      </c>
      <c r="M79" s="39">
        <v>6666666.666666667</v>
      </c>
      <c r="N79" s="39">
        <v>6666666.666666667</v>
      </c>
      <c r="O79" s="39">
        <v>6833333.333333333</v>
      </c>
      <c r="P79" s="39">
        <v>7666666.666666667</v>
      </c>
      <c r="Q79" s="39">
        <v>9500000</v>
      </c>
      <c r="R79" s="39">
        <v>10416666.666666666</v>
      </c>
      <c r="S79" s="39">
        <v>12166666.666666666</v>
      </c>
      <c r="T79" s="39">
        <v>11833333.333333334</v>
      </c>
      <c r="U79" s="39">
        <v>13833333.333333334</v>
      </c>
      <c r="V79" s="39">
        <v>12583333.333333334</v>
      </c>
      <c r="W79" s="39">
        <v>12250000</v>
      </c>
      <c r="X79" s="39">
        <v>12166666.666666666</v>
      </c>
      <c r="Y79" s="39">
        <v>12250000</v>
      </c>
      <c r="Z79" s="39">
        <v>13000000</v>
      </c>
      <c r="AA79" s="39">
        <v>14083333.333333334</v>
      </c>
      <c r="AB79" s="39">
        <v>15500000</v>
      </c>
      <c r="AC79" s="39">
        <v>17416666.666666668</v>
      </c>
      <c r="AD79" s="39">
        <v>19333333.333333332</v>
      </c>
      <c r="AE79" s="39">
        <v>21250000</v>
      </c>
      <c r="AF79" s="39">
        <v>22500000</v>
      </c>
      <c r="AG79" s="39">
        <v>26666666.666666668</v>
      </c>
      <c r="AH79" s="39">
        <v>30833333.333333332</v>
      </c>
      <c r="AI79" s="39">
        <v>35000000</v>
      </c>
      <c r="AJ79" s="39">
        <v>39166666.666666664</v>
      </c>
      <c r="AK79" s="39">
        <v>43333333.333333336</v>
      </c>
    </row>
    <row r="80" spans="4:37">
      <c r="D80" s="120">
        <v>8</v>
      </c>
      <c r="F80" t="s">
        <v>499</v>
      </c>
      <c r="G80" s="39">
        <v>6666666.666666667</v>
      </c>
      <c r="H80" s="39">
        <v>6666666.666666667</v>
      </c>
      <c r="I80" s="39">
        <v>6666666.666666667</v>
      </c>
      <c r="J80" s="39">
        <v>6666666.666666667</v>
      </c>
      <c r="K80" s="39">
        <v>6666666.666666667</v>
      </c>
      <c r="L80" s="39">
        <v>6666666.666666667</v>
      </c>
      <c r="M80" s="39">
        <v>6666666.666666667</v>
      </c>
      <c r="N80" s="39">
        <v>6666666.666666667</v>
      </c>
      <c r="O80" s="39">
        <v>6833333.333333333</v>
      </c>
      <c r="P80" s="39">
        <v>7666666.666666667</v>
      </c>
      <c r="Q80" s="39">
        <v>9500000</v>
      </c>
      <c r="R80" s="39">
        <v>10416666.666666666</v>
      </c>
      <c r="S80" s="39">
        <v>12166666.666666666</v>
      </c>
      <c r="T80" s="39">
        <v>11833333.333333334</v>
      </c>
      <c r="U80" s="39">
        <v>13833333.333333334</v>
      </c>
      <c r="V80" s="39">
        <v>12583333.333333334</v>
      </c>
      <c r="W80" s="39">
        <v>12250000</v>
      </c>
      <c r="X80" s="39">
        <v>12166666.666666666</v>
      </c>
      <c r="Y80" s="39">
        <v>12250000</v>
      </c>
      <c r="Z80" s="39">
        <v>13000000</v>
      </c>
      <c r="AA80" s="39">
        <v>14083333.333333334</v>
      </c>
      <c r="AB80" s="39">
        <v>15500000</v>
      </c>
      <c r="AC80" s="39">
        <v>17416666.666666668</v>
      </c>
      <c r="AD80" s="39">
        <v>19333333.333333332</v>
      </c>
      <c r="AE80" s="39">
        <v>21250000</v>
      </c>
      <c r="AF80" s="39">
        <v>22500000</v>
      </c>
      <c r="AG80" s="39">
        <v>26666666.666666668</v>
      </c>
      <c r="AH80" s="39">
        <v>30833333.333333332</v>
      </c>
      <c r="AI80" s="39">
        <v>35000000</v>
      </c>
      <c r="AJ80" s="39">
        <v>39166666.666666664</v>
      </c>
      <c r="AK80" s="39">
        <v>43333333.333333336</v>
      </c>
    </row>
    <row r="81" spans="4:37">
      <c r="D81" s="120">
        <v>9</v>
      </c>
      <c r="F81" t="s">
        <v>499</v>
      </c>
      <c r="G81" s="39">
        <v>6666666.666666667</v>
      </c>
      <c r="H81" s="39">
        <v>6666666.666666667</v>
      </c>
      <c r="I81" s="39">
        <v>6666666.666666667</v>
      </c>
      <c r="J81" s="39">
        <v>6666666.666666667</v>
      </c>
      <c r="K81" s="39">
        <v>6666666.666666667</v>
      </c>
      <c r="L81" s="39">
        <v>6666666.666666667</v>
      </c>
      <c r="M81" s="39">
        <v>6666666.666666667</v>
      </c>
      <c r="N81" s="39">
        <v>6666666.666666667</v>
      </c>
      <c r="O81" s="39">
        <v>6833333.333333333</v>
      </c>
      <c r="P81" s="39">
        <v>7666666.666666667</v>
      </c>
      <c r="Q81" s="39">
        <v>9500000</v>
      </c>
      <c r="R81" s="39">
        <v>10416666.666666666</v>
      </c>
      <c r="S81" s="39">
        <v>12166666.666666666</v>
      </c>
      <c r="T81" s="39">
        <v>11833333.333333334</v>
      </c>
      <c r="U81" s="39">
        <v>13833333.333333334</v>
      </c>
      <c r="V81" s="39">
        <v>12583333.333333334</v>
      </c>
      <c r="W81" s="39">
        <v>12250000</v>
      </c>
      <c r="X81" s="39">
        <v>12166666.666666666</v>
      </c>
      <c r="Y81" s="39">
        <v>12250000</v>
      </c>
      <c r="Z81" s="39">
        <v>13000000</v>
      </c>
      <c r="AA81" s="39">
        <v>14083333.333333334</v>
      </c>
      <c r="AB81" s="39">
        <v>15500000</v>
      </c>
      <c r="AC81" s="39">
        <v>17416666.666666668</v>
      </c>
      <c r="AD81" s="39">
        <v>19333333.333333332</v>
      </c>
      <c r="AE81" s="39">
        <v>21250000</v>
      </c>
      <c r="AF81" s="39">
        <v>22500000</v>
      </c>
      <c r="AG81" s="39">
        <v>26666666.666666668</v>
      </c>
      <c r="AH81" s="39">
        <v>30833333.333333332</v>
      </c>
      <c r="AI81" s="39">
        <v>35000000</v>
      </c>
      <c r="AJ81" s="39">
        <v>39166666.666666664</v>
      </c>
      <c r="AK81" s="39">
        <v>43333333.333333336</v>
      </c>
    </row>
    <row r="82" spans="4:37">
      <c r="D82" s="120">
        <v>10</v>
      </c>
      <c r="F82" t="s">
        <v>499</v>
      </c>
      <c r="G82" s="39">
        <v>6666666.666666667</v>
      </c>
      <c r="H82" s="39">
        <v>6666666.666666667</v>
      </c>
      <c r="I82" s="39">
        <v>6666666.666666667</v>
      </c>
      <c r="J82" s="39">
        <v>6666666.666666667</v>
      </c>
      <c r="K82" s="39">
        <v>6666666.666666667</v>
      </c>
      <c r="L82" s="39">
        <v>6666666.666666667</v>
      </c>
      <c r="M82" s="39">
        <v>6666666.666666667</v>
      </c>
      <c r="N82" s="39">
        <v>6666666.666666667</v>
      </c>
      <c r="O82" s="39">
        <v>6833333.333333333</v>
      </c>
      <c r="P82" s="39">
        <v>7666666.666666667</v>
      </c>
      <c r="Q82" s="39">
        <v>9500000</v>
      </c>
      <c r="R82" s="39">
        <v>10416666.666666666</v>
      </c>
      <c r="S82" s="39">
        <v>12166666.666666666</v>
      </c>
      <c r="T82" s="39">
        <v>11833333.333333334</v>
      </c>
      <c r="U82" s="39">
        <v>13833333.333333334</v>
      </c>
      <c r="V82" s="39">
        <v>12583333.333333334</v>
      </c>
      <c r="W82" s="39">
        <v>12250000</v>
      </c>
      <c r="X82" s="39">
        <v>12166666.666666666</v>
      </c>
      <c r="Y82" s="39">
        <v>12250000</v>
      </c>
      <c r="Z82" s="39">
        <v>13000000</v>
      </c>
      <c r="AA82" s="39">
        <v>14083333.333333334</v>
      </c>
      <c r="AB82" s="39">
        <v>15500000</v>
      </c>
      <c r="AC82" s="39">
        <v>17416666.666666668</v>
      </c>
      <c r="AD82" s="39">
        <v>19333333.333333332</v>
      </c>
      <c r="AE82" s="39">
        <v>21250000</v>
      </c>
      <c r="AF82" s="39">
        <v>22500000</v>
      </c>
      <c r="AG82" s="39">
        <v>26666666.666666668</v>
      </c>
      <c r="AH82" s="39">
        <v>30833333.333333332</v>
      </c>
      <c r="AI82" s="39">
        <v>35000000</v>
      </c>
      <c r="AJ82" s="39">
        <v>39166666.666666664</v>
      </c>
      <c r="AK82" s="39">
        <v>43333333.333333336</v>
      </c>
    </row>
    <row r="83" spans="4:37">
      <c r="D83" s="120">
        <v>11</v>
      </c>
      <c r="F83" t="s">
        <v>499</v>
      </c>
      <c r="G83" s="39">
        <v>6666666.666666667</v>
      </c>
      <c r="H83" s="39">
        <v>6666666.666666667</v>
      </c>
      <c r="I83" s="39">
        <v>6666666.666666667</v>
      </c>
      <c r="J83" s="39">
        <v>6666666.666666667</v>
      </c>
      <c r="K83" s="39">
        <v>6666666.666666667</v>
      </c>
      <c r="L83" s="39">
        <v>6666666.666666667</v>
      </c>
      <c r="M83" s="39">
        <v>6666666.666666667</v>
      </c>
      <c r="N83" s="39">
        <v>6666666.666666667</v>
      </c>
      <c r="O83" s="39">
        <v>6833333.333333333</v>
      </c>
      <c r="P83" s="39">
        <v>7666666.666666667</v>
      </c>
      <c r="Q83" s="39">
        <v>9500000</v>
      </c>
      <c r="R83" s="39">
        <v>10416666.666666666</v>
      </c>
      <c r="S83" s="39">
        <v>12166666.666666666</v>
      </c>
      <c r="T83" s="39">
        <v>11833333.333333334</v>
      </c>
      <c r="U83" s="39">
        <v>13833333.333333334</v>
      </c>
      <c r="V83" s="39">
        <v>12583333.333333334</v>
      </c>
      <c r="W83" s="39">
        <v>12250000</v>
      </c>
      <c r="X83" s="39">
        <v>12166666.666666666</v>
      </c>
      <c r="Y83" s="39">
        <v>12250000</v>
      </c>
      <c r="Z83" s="39">
        <v>13000000</v>
      </c>
      <c r="AA83" s="39">
        <v>14083333.333333334</v>
      </c>
      <c r="AB83" s="39">
        <v>15500000</v>
      </c>
      <c r="AC83" s="39">
        <v>17416666.666666668</v>
      </c>
      <c r="AD83" s="39">
        <v>19333333.333333332</v>
      </c>
      <c r="AE83" s="39">
        <v>21250000</v>
      </c>
      <c r="AF83" s="39">
        <v>22500000</v>
      </c>
      <c r="AG83" s="39">
        <v>26666666.666666668</v>
      </c>
      <c r="AH83" s="39">
        <v>30833333.333333332</v>
      </c>
      <c r="AI83" s="39">
        <v>35000000</v>
      </c>
      <c r="AJ83" s="39">
        <v>39166666.666666664</v>
      </c>
      <c r="AK83" s="39">
        <v>43333333.333333336</v>
      </c>
    </row>
    <row r="84" spans="4:37">
      <c r="D84" s="120">
        <v>12</v>
      </c>
      <c r="F84" t="s">
        <v>499</v>
      </c>
      <c r="G84" s="39">
        <v>6666666.666666667</v>
      </c>
      <c r="H84" s="39">
        <v>6666666.666666667</v>
      </c>
      <c r="I84" s="39">
        <v>6666666.666666667</v>
      </c>
      <c r="J84" s="39">
        <v>6666666.666666667</v>
      </c>
      <c r="K84" s="39">
        <v>6666666.666666667</v>
      </c>
      <c r="L84" s="39">
        <v>6666666.666666667</v>
      </c>
      <c r="M84" s="39">
        <v>6666666.666666667</v>
      </c>
      <c r="N84" s="39">
        <v>6666666.666666667</v>
      </c>
      <c r="O84" s="39">
        <v>6833333.333333333</v>
      </c>
      <c r="P84" s="39">
        <v>7666666.666666667</v>
      </c>
      <c r="Q84" s="39">
        <v>9500000</v>
      </c>
      <c r="R84" s="39">
        <v>10416666.666666666</v>
      </c>
      <c r="S84" s="39">
        <v>12166666.666666666</v>
      </c>
      <c r="T84" s="39">
        <v>11833333.333333334</v>
      </c>
      <c r="U84" s="39">
        <v>13833333.333333334</v>
      </c>
      <c r="V84" s="39">
        <v>12583333.333333334</v>
      </c>
      <c r="W84" s="39">
        <v>12250000</v>
      </c>
      <c r="X84" s="39">
        <v>12166666.666666666</v>
      </c>
      <c r="Y84" s="39">
        <v>12250000</v>
      </c>
      <c r="Z84" s="39">
        <v>13000000</v>
      </c>
      <c r="AA84" s="39">
        <v>14083333.333333334</v>
      </c>
      <c r="AB84" s="39">
        <v>15500000</v>
      </c>
      <c r="AC84" s="39">
        <v>17416666.666666668</v>
      </c>
      <c r="AD84" s="39">
        <v>19333333.333333332</v>
      </c>
      <c r="AE84" s="39">
        <v>21250000</v>
      </c>
      <c r="AF84" s="39">
        <v>22500000</v>
      </c>
      <c r="AG84" s="39">
        <v>26666666.666666668</v>
      </c>
      <c r="AH84" s="39">
        <v>30833333.333333332</v>
      </c>
      <c r="AI84" s="39">
        <v>35000000</v>
      </c>
      <c r="AJ84" s="39">
        <v>39166666.666666664</v>
      </c>
      <c r="AK84" s="39">
        <v>43333333.333333336</v>
      </c>
    </row>
    <row r="85" spans="4:37" ht="15.75">
      <c r="D85" s="570" t="s">
        <v>38</v>
      </c>
      <c r="G85" s="24">
        <v>80000000</v>
      </c>
      <c r="H85" s="24">
        <v>80000000</v>
      </c>
      <c r="I85" s="24">
        <v>80000000</v>
      </c>
      <c r="J85" s="24">
        <v>80000000</v>
      </c>
      <c r="K85" s="24">
        <v>80000000</v>
      </c>
      <c r="L85" s="24">
        <v>80000000</v>
      </c>
      <c r="M85" s="24">
        <v>80000000</v>
      </c>
      <c r="N85" s="24">
        <v>80000000</v>
      </c>
      <c r="O85" s="24">
        <v>82000000</v>
      </c>
      <c r="P85" s="24">
        <v>92000000.000000015</v>
      </c>
      <c r="Q85" s="24">
        <v>114000000</v>
      </c>
      <c r="R85" s="24">
        <v>125000000.00000001</v>
      </c>
      <c r="S85" s="24">
        <v>146000000.00000003</v>
      </c>
      <c r="T85" s="24">
        <v>141999999.99999997</v>
      </c>
      <c r="U85" s="24">
        <v>166000000</v>
      </c>
      <c r="V85" s="24">
        <v>151000000</v>
      </c>
      <c r="W85" s="24">
        <v>147000000</v>
      </c>
      <c r="X85" s="24">
        <v>146000000.00000003</v>
      </c>
      <c r="Y85" s="24">
        <v>147000000</v>
      </c>
      <c r="Z85" s="24">
        <v>156000000</v>
      </c>
      <c r="AA85" s="24">
        <v>169000000</v>
      </c>
      <c r="AB85" s="24">
        <v>186000000</v>
      </c>
      <c r="AC85" s="24">
        <v>208999999.99999997</v>
      </c>
      <c r="AD85" s="24">
        <v>232000000.00000003</v>
      </c>
      <c r="AE85" s="24">
        <v>255000000</v>
      </c>
      <c r="AF85" s="24">
        <v>270000000</v>
      </c>
      <c r="AG85" s="24">
        <v>320000000</v>
      </c>
      <c r="AH85" s="24">
        <v>369999999.99999994</v>
      </c>
      <c r="AI85" s="24">
        <v>420000000</v>
      </c>
      <c r="AJ85" s="24">
        <v>470000000.00000006</v>
      </c>
      <c r="AK85" s="24">
        <v>519999999.99999994</v>
      </c>
    </row>
    <row r="86" spans="4:37" ht="15.75">
      <c r="D86" t="s">
        <v>936</v>
      </c>
      <c r="G86" s="24"/>
      <c r="H86" s="24"/>
      <c r="I86" s="24"/>
      <c r="J86" s="24"/>
      <c r="K86" s="24"/>
      <c r="L86" s="24">
        <v>0</v>
      </c>
      <c r="M86" s="24">
        <v>0</v>
      </c>
      <c r="N86" s="24">
        <v>0</v>
      </c>
      <c r="O86" s="24">
        <v>2000000</v>
      </c>
      <c r="P86" s="24">
        <v>10000000.000000015</v>
      </c>
      <c r="Q86" s="24">
        <v>21999999.999999985</v>
      </c>
      <c r="R86" s="24">
        <v>11000000.000000015</v>
      </c>
      <c r="S86" s="24">
        <v>21000000.000000015</v>
      </c>
      <c r="T86" s="24">
        <v>-4000000.0000000596</v>
      </c>
      <c r="U86" s="24">
        <v>24000000.00000003</v>
      </c>
      <c r="V86" s="24">
        <v>-15000000</v>
      </c>
      <c r="W86" s="24">
        <v>-4000000</v>
      </c>
      <c r="X86" s="24">
        <v>-999999.9999999702</v>
      </c>
      <c r="Y86" s="24">
        <v>999999.9999999702</v>
      </c>
      <c r="Z86" s="24">
        <v>9000000</v>
      </c>
      <c r="AA86" s="24">
        <v>13000000</v>
      </c>
      <c r="AB86" s="24">
        <v>17000000</v>
      </c>
      <c r="AC86" s="24">
        <v>22999999.99999997</v>
      </c>
      <c r="AD86" s="24">
        <v>23000000.00000006</v>
      </c>
      <c r="AE86" s="24">
        <v>22999999.99999997</v>
      </c>
      <c r="AF86" s="24">
        <v>15000000</v>
      </c>
      <c r="AG86" s="24">
        <v>50000000</v>
      </c>
      <c r="AH86" s="24">
        <v>49999999.99999994</v>
      </c>
      <c r="AI86" s="24">
        <v>50000000.00000006</v>
      </c>
      <c r="AJ86" s="24">
        <v>50000000.00000006</v>
      </c>
      <c r="AK86" s="24">
        <v>49999999.999999881</v>
      </c>
    </row>
    <row r="88" spans="4:37" ht="15.75">
      <c r="D88" s="2" t="s">
        <v>1003</v>
      </c>
    </row>
    <row r="89" spans="4:37">
      <c r="D89" s="120">
        <v>1</v>
      </c>
      <c r="F89" t="s">
        <v>499</v>
      </c>
      <c r="G89" s="39">
        <v>0</v>
      </c>
      <c r="H89" s="39">
        <v>0</v>
      </c>
      <c r="I89" s="39">
        <v>0</v>
      </c>
      <c r="J89" s="39">
        <v>1321514.1666666665</v>
      </c>
      <c r="K89" s="39">
        <v>2555340.8333333335</v>
      </c>
      <c r="L89" s="39">
        <v>2651206.6666666665</v>
      </c>
      <c r="M89" s="39">
        <v>2728500</v>
      </c>
      <c r="N89" s="39">
        <v>2699543.333333333</v>
      </c>
      <c r="O89" s="39">
        <v>2746633.3333333335</v>
      </c>
      <c r="P89" s="39">
        <v>2701186.6666666665</v>
      </c>
      <c r="Q89" s="39">
        <v>2872680</v>
      </c>
      <c r="R89" s="39">
        <v>2855700</v>
      </c>
      <c r="S89" s="39">
        <v>2935025</v>
      </c>
      <c r="T89" s="39">
        <v>2134560</v>
      </c>
      <c r="U89" s="39">
        <v>2605370.0000000005</v>
      </c>
      <c r="V89" s="39">
        <v>3248024.9999999995</v>
      </c>
      <c r="W89" s="39">
        <v>3215216.666666666</v>
      </c>
      <c r="X89" s="39">
        <v>3248024.9999999995</v>
      </c>
      <c r="Y89" s="39">
        <v>3346449.9999999995</v>
      </c>
      <c r="Z89" s="39">
        <v>3641724.9999999995</v>
      </c>
      <c r="AA89" s="39">
        <v>3707341.666666666</v>
      </c>
      <c r="AB89" s="39">
        <v>3707341.666666666</v>
      </c>
      <c r="AC89" s="39">
        <v>3805766.666666666</v>
      </c>
      <c r="AD89" s="39">
        <v>3871383.3333333326</v>
      </c>
      <c r="AE89" s="39">
        <v>3936999.9999999995</v>
      </c>
      <c r="AF89" s="39">
        <v>3805766.666666666</v>
      </c>
      <c r="AG89" s="39">
        <v>6988174.9999999991</v>
      </c>
      <c r="AH89" s="39">
        <v>7414683.3333333321</v>
      </c>
      <c r="AI89" s="39">
        <v>7775574.9999999991</v>
      </c>
      <c r="AJ89" s="39">
        <v>7611533.3333333321</v>
      </c>
      <c r="AK89" s="39">
        <v>8727016.6666666642</v>
      </c>
    </row>
    <row r="90" spans="4:37">
      <c r="D90" s="120">
        <v>2</v>
      </c>
      <c r="F90" t="s">
        <v>499</v>
      </c>
      <c r="G90" s="39">
        <v>0</v>
      </c>
      <c r="H90" s="39">
        <v>0</v>
      </c>
      <c r="I90" s="39">
        <v>0</v>
      </c>
      <c r="J90" s="39">
        <v>1321514.1666666665</v>
      </c>
      <c r="K90" s="39">
        <v>2555340.8333333335</v>
      </c>
      <c r="L90" s="39">
        <v>2651206.6666666665</v>
      </c>
      <c r="M90" s="39">
        <v>2728500</v>
      </c>
      <c r="N90" s="39">
        <v>2699543.333333333</v>
      </c>
      <c r="O90" s="39">
        <v>2746633.3333333335</v>
      </c>
      <c r="P90" s="39">
        <v>2701186.6666666665</v>
      </c>
      <c r="Q90" s="39">
        <v>2872680</v>
      </c>
      <c r="R90" s="39">
        <v>2855700</v>
      </c>
      <c r="S90" s="39">
        <v>2935025</v>
      </c>
      <c r="T90" s="39">
        <v>2134560</v>
      </c>
      <c r="U90" s="39">
        <v>2605370.0000000005</v>
      </c>
      <c r="V90" s="39">
        <v>3248024.9999999995</v>
      </c>
      <c r="W90" s="39">
        <v>3215216.666666666</v>
      </c>
      <c r="X90" s="39">
        <v>3248024.9999999995</v>
      </c>
      <c r="Y90" s="39">
        <v>3346449.9999999995</v>
      </c>
      <c r="Z90" s="39">
        <v>3641724.9999999995</v>
      </c>
      <c r="AA90" s="39">
        <v>3707341.666666666</v>
      </c>
      <c r="AB90" s="39">
        <v>3707341.666666666</v>
      </c>
      <c r="AC90" s="39">
        <v>3805766.666666666</v>
      </c>
      <c r="AD90" s="39">
        <v>3871383.3333333326</v>
      </c>
      <c r="AE90" s="39">
        <v>3936999.9999999995</v>
      </c>
      <c r="AF90" s="39">
        <v>3805766.666666666</v>
      </c>
      <c r="AG90" s="39">
        <v>6988174.9999999991</v>
      </c>
      <c r="AH90" s="39">
        <v>7414683.3333333321</v>
      </c>
      <c r="AI90" s="39">
        <v>7775574.9999999991</v>
      </c>
      <c r="AJ90" s="39">
        <v>7611533.3333333321</v>
      </c>
      <c r="AK90" s="39">
        <v>8727016.6666666642</v>
      </c>
    </row>
    <row r="91" spans="4:37">
      <c r="D91" s="120">
        <v>3</v>
      </c>
      <c r="F91" t="s">
        <v>499</v>
      </c>
      <c r="G91" s="39">
        <v>0</v>
      </c>
      <c r="H91" s="39">
        <v>0</v>
      </c>
      <c r="I91" s="39">
        <v>0</v>
      </c>
      <c r="J91" s="39">
        <v>1321514.1666666665</v>
      </c>
      <c r="K91" s="39">
        <v>2555340.8333333335</v>
      </c>
      <c r="L91" s="39">
        <v>2651206.6666666665</v>
      </c>
      <c r="M91" s="39">
        <v>2728500</v>
      </c>
      <c r="N91" s="39">
        <v>2699543.333333333</v>
      </c>
      <c r="O91" s="39">
        <v>2746633.3333333335</v>
      </c>
      <c r="P91" s="39">
        <v>2701186.6666666665</v>
      </c>
      <c r="Q91" s="39">
        <v>2872680</v>
      </c>
      <c r="R91" s="39">
        <v>2855700</v>
      </c>
      <c r="S91" s="39">
        <v>2935025</v>
      </c>
      <c r="T91" s="39">
        <v>2134560</v>
      </c>
      <c r="U91" s="39">
        <v>2605370.0000000005</v>
      </c>
      <c r="V91" s="39">
        <v>3248024.9999999995</v>
      </c>
      <c r="W91" s="39">
        <v>3215216.666666666</v>
      </c>
      <c r="X91" s="39">
        <v>3248024.9999999995</v>
      </c>
      <c r="Y91" s="39">
        <v>3346449.9999999995</v>
      </c>
      <c r="Z91" s="39">
        <v>3641724.9999999995</v>
      </c>
      <c r="AA91" s="39">
        <v>3707341.666666666</v>
      </c>
      <c r="AB91" s="39">
        <v>3707341.666666666</v>
      </c>
      <c r="AC91" s="39">
        <v>3805766.666666666</v>
      </c>
      <c r="AD91" s="39">
        <v>3871383.3333333326</v>
      </c>
      <c r="AE91" s="39">
        <v>3936999.9999999995</v>
      </c>
      <c r="AF91" s="39">
        <v>3805766.666666666</v>
      </c>
      <c r="AG91" s="39">
        <v>6988174.9999999991</v>
      </c>
      <c r="AH91" s="39">
        <v>7414683.3333333321</v>
      </c>
      <c r="AI91" s="39">
        <v>7775574.9999999991</v>
      </c>
      <c r="AJ91" s="39">
        <v>7611533.3333333321</v>
      </c>
      <c r="AK91" s="39">
        <v>8727016.6666666642</v>
      </c>
    </row>
    <row r="92" spans="4:37">
      <c r="D92" s="120">
        <v>4</v>
      </c>
      <c r="F92" t="s">
        <v>499</v>
      </c>
      <c r="G92" s="39">
        <v>0</v>
      </c>
      <c r="H92" s="39">
        <v>0</v>
      </c>
      <c r="I92" s="39">
        <v>0</v>
      </c>
      <c r="J92" s="39">
        <v>1321514.1666666665</v>
      </c>
      <c r="K92" s="39">
        <v>2555340.8333333335</v>
      </c>
      <c r="L92" s="39">
        <v>2651206.6666666665</v>
      </c>
      <c r="M92" s="39">
        <v>2728500</v>
      </c>
      <c r="N92" s="39">
        <v>2699543.333333333</v>
      </c>
      <c r="O92" s="39">
        <v>2746633.3333333335</v>
      </c>
      <c r="P92" s="39">
        <v>2701186.6666666665</v>
      </c>
      <c r="Q92" s="39">
        <v>2872680</v>
      </c>
      <c r="R92" s="39">
        <v>2855700</v>
      </c>
      <c r="S92" s="39">
        <v>2935025</v>
      </c>
      <c r="T92" s="39">
        <v>2134560</v>
      </c>
      <c r="U92" s="39">
        <v>2605370.0000000005</v>
      </c>
      <c r="V92" s="39">
        <v>3248024.9999999995</v>
      </c>
      <c r="W92" s="39">
        <v>3215216.666666666</v>
      </c>
      <c r="X92" s="39">
        <v>3248024.9999999995</v>
      </c>
      <c r="Y92" s="39">
        <v>3346449.9999999995</v>
      </c>
      <c r="Z92" s="39">
        <v>3641724.9999999995</v>
      </c>
      <c r="AA92" s="39">
        <v>3707341.666666666</v>
      </c>
      <c r="AB92" s="39">
        <v>3707341.666666666</v>
      </c>
      <c r="AC92" s="39">
        <v>3805766.666666666</v>
      </c>
      <c r="AD92" s="39">
        <v>3871383.3333333326</v>
      </c>
      <c r="AE92" s="39">
        <v>3936999.9999999995</v>
      </c>
      <c r="AF92" s="39">
        <v>3805766.666666666</v>
      </c>
      <c r="AG92" s="39">
        <v>6988174.9999999991</v>
      </c>
      <c r="AH92" s="39">
        <v>7414683.3333333321</v>
      </c>
      <c r="AI92" s="39">
        <v>7775574.9999999991</v>
      </c>
      <c r="AJ92" s="39">
        <v>7611533.3333333321</v>
      </c>
      <c r="AK92" s="39">
        <v>8727016.6666666642</v>
      </c>
    </row>
    <row r="93" spans="4:37">
      <c r="D93" s="120">
        <v>5</v>
      </c>
      <c r="F93" t="s">
        <v>499</v>
      </c>
      <c r="G93" s="39">
        <v>0</v>
      </c>
      <c r="H93" s="39">
        <v>0</v>
      </c>
      <c r="I93" s="39">
        <v>0</v>
      </c>
      <c r="J93" s="39">
        <v>1321514.1666666665</v>
      </c>
      <c r="K93" s="39">
        <v>2555340.8333333335</v>
      </c>
      <c r="L93" s="39">
        <v>2651206.6666666665</v>
      </c>
      <c r="M93" s="39">
        <v>2728500</v>
      </c>
      <c r="N93" s="39">
        <v>2699543.333333333</v>
      </c>
      <c r="O93" s="39">
        <v>2746633.3333333335</v>
      </c>
      <c r="P93" s="39">
        <v>2701186.6666666665</v>
      </c>
      <c r="Q93" s="39">
        <v>2872680</v>
      </c>
      <c r="R93" s="39">
        <v>2855700</v>
      </c>
      <c r="S93" s="39">
        <v>2935025</v>
      </c>
      <c r="T93" s="39">
        <v>2134560</v>
      </c>
      <c r="U93" s="39">
        <v>2605370.0000000005</v>
      </c>
      <c r="V93" s="39">
        <v>3248024.9999999995</v>
      </c>
      <c r="W93" s="39">
        <v>3215216.666666666</v>
      </c>
      <c r="X93" s="39">
        <v>3248024.9999999995</v>
      </c>
      <c r="Y93" s="39">
        <v>3346449.9999999995</v>
      </c>
      <c r="Z93" s="39">
        <v>3641724.9999999995</v>
      </c>
      <c r="AA93" s="39">
        <v>3707341.666666666</v>
      </c>
      <c r="AB93" s="39">
        <v>3707341.666666666</v>
      </c>
      <c r="AC93" s="39">
        <v>3805766.666666666</v>
      </c>
      <c r="AD93" s="39">
        <v>3871383.3333333326</v>
      </c>
      <c r="AE93" s="39">
        <v>3936999.9999999995</v>
      </c>
      <c r="AF93" s="39">
        <v>3805766.666666666</v>
      </c>
      <c r="AG93" s="39">
        <v>6988174.9999999991</v>
      </c>
      <c r="AH93" s="39">
        <v>7414683.3333333321</v>
      </c>
      <c r="AI93" s="39">
        <v>7775574.9999999991</v>
      </c>
      <c r="AJ93" s="39">
        <v>7611533.3333333321</v>
      </c>
      <c r="AK93" s="39">
        <v>8727016.6666666642</v>
      </c>
    </row>
    <row r="94" spans="4:37">
      <c r="D94" s="120">
        <v>6</v>
      </c>
      <c r="F94" t="s">
        <v>499</v>
      </c>
      <c r="G94" s="39">
        <v>0</v>
      </c>
      <c r="H94" s="39">
        <v>0</v>
      </c>
      <c r="I94" s="39">
        <v>0</v>
      </c>
      <c r="J94" s="39">
        <v>1321514.1666666665</v>
      </c>
      <c r="K94" s="39">
        <v>2555340.8333333335</v>
      </c>
      <c r="L94" s="39">
        <v>2651206.6666666665</v>
      </c>
      <c r="M94" s="39">
        <v>2728500</v>
      </c>
      <c r="N94" s="39">
        <v>2699543.333333333</v>
      </c>
      <c r="O94" s="39">
        <v>2746633.3333333335</v>
      </c>
      <c r="P94" s="39">
        <v>2701186.6666666665</v>
      </c>
      <c r="Q94" s="39">
        <v>2872680</v>
      </c>
      <c r="R94" s="39">
        <v>2855700</v>
      </c>
      <c r="S94" s="39">
        <v>2935025</v>
      </c>
      <c r="T94" s="39">
        <v>2134560</v>
      </c>
      <c r="U94" s="39">
        <v>2605370.0000000005</v>
      </c>
      <c r="V94" s="39">
        <v>3248024.9999999995</v>
      </c>
      <c r="W94" s="39">
        <v>3215216.666666666</v>
      </c>
      <c r="X94" s="39">
        <v>3248024.9999999995</v>
      </c>
      <c r="Y94" s="39">
        <v>3346449.9999999995</v>
      </c>
      <c r="Z94" s="39">
        <v>3641724.9999999995</v>
      </c>
      <c r="AA94" s="39">
        <v>3707341.666666666</v>
      </c>
      <c r="AB94" s="39">
        <v>3707341.666666666</v>
      </c>
      <c r="AC94" s="39">
        <v>3805766.666666666</v>
      </c>
      <c r="AD94" s="39">
        <v>3871383.3333333326</v>
      </c>
      <c r="AE94" s="39">
        <v>3936999.9999999995</v>
      </c>
      <c r="AF94" s="39">
        <v>3805766.666666666</v>
      </c>
      <c r="AG94" s="39">
        <v>6988174.9999999991</v>
      </c>
      <c r="AH94" s="39">
        <v>7414683.3333333321</v>
      </c>
      <c r="AI94" s="39">
        <v>7775574.9999999991</v>
      </c>
      <c r="AJ94" s="39">
        <v>7611533.3333333321</v>
      </c>
      <c r="AK94" s="39">
        <v>8727016.6666666642</v>
      </c>
    </row>
    <row r="95" spans="4:37">
      <c r="D95" s="120">
        <v>7</v>
      </c>
      <c r="F95" t="s">
        <v>499</v>
      </c>
      <c r="G95" s="39">
        <v>0</v>
      </c>
      <c r="H95" s="39">
        <v>0</v>
      </c>
      <c r="I95" s="39">
        <v>0</v>
      </c>
      <c r="J95" s="39">
        <v>1321514.1666666665</v>
      </c>
      <c r="K95" s="39">
        <v>2555340.8333333335</v>
      </c>
      <c r="L95" s="39">
        <v>2651206.6666666665</v>
      </c>
      <c r="M95" s="39">
        <v>2728500</v>
      </c>
      <c r="N95" s="39">
        <v>2699543.333333333</v>
      </c>
      <c r="O95" s="39">
        <v>2746633.3333333335</v>
      </c>
      <c r="P95" s="39">
        <v>2701186.6666666665</v>
      </c>
      <c r="Q95" s="39">
        <v>2872680</v>
      </c>
      <c r="R95" s="39">
        <v>2855700</v>
      </c>
      <c r="S95" s="39">
        <v>2935025</v>
      </c>
      <c r="T95" s="39">
        <v>2134560</v>
      </c>
      <c r="U95" s="39">
        <v>2605370.0000000005</v>
      </c>
      <c r="V95" s="39">
        <v>3248024.9999999995</v>
      </c>
      <c r="W95" s="39">
        <v>3215216.666666666</v>
      </c>
      <c r="X95" s="39">
        <v>3248024.9999999995</v>
      </c>
      <c r="Y95" s="39">
        <v>3346449.9999999995</v>
      </c>
      <c r="Z95" s="39">
        <v>3641724.9999999995</v>
      </c>
      <c r="AA95" s="39">
        <v>3707341.666666666</v>
      </c>
      <c r="AB95" s="39">
        <v>3707341.666666666</v>
      </c>
      <c r="AC95" s="39">
        <v>3805766.666666666</v>
      </c>
      <c r="AD95" s="39">
        <v>3871383.3333333326</v>
      </c>
      <c r="AE95" s="39">
        <v>3936999.9999999995</v>
      </c>
      <c r="AF95" s="39">
        <v>3805766.666666666</v>
      </c>
      <c r="AG95" s="39">
        <v>6988174.9999999991</v>
      </c>
      <c r="AH95" s="39">
        <v>7414683.3333333321</v>
      </c>
      <c r="AI95" s="39">
        <v>7775574.9999999991</v>
      </c>
      <c r="AJ95" s="39">
        <v>7611533.3333333321</v>
      </c>
      <c r="AK95" s="39">
        <v>8727016.6666666642</v>
      </c>
    </row>
    <row r="96" spans="4:37">
      <c r="D96" s="120">
        <v>8</v>
      </c>
      <c r="F96" t="s">
        <v>499</v>
      </c>
      <c r="G96" s="39">
        <v>0</v>
      </c>
      <c r="H96" s="39">
        <v>0</v>
      </c>
      <c r="I96" s="39">
        <v>0</v>
      </c>
      <c r="J96" s="39">
        <v>1321514.1666666665</v>
      </c>
      <c r="K96" s="39">
        <v>2555340.8333333335</v>
      </c>
      <c r="L96" s="39">
        <v>2651206.6666666665</v>
      </c>
      <c r="M96" s="39">
        <v>2728500</v>
      </c>
      <c r="N96" s="39">
        <v>2699543.333333333</v>
      </c>
      <c r="O96" s="39">
        <v>2746633.3333333335</v>
      </c>
      <c r="P96" s="39">
        <v>2701186.6666666665</v>
      </c>
      <c r="Q96" s="39">
        <v>2872680</v>
      </c>
      <c r="R96" s="39">
        <v>2855700</v>
      </c>
      <c r="S96" s="39">
        <v>2935025</v>
      </c>
      <c r="T96" s="39">
        <v>2134560</v>
      </c>
      <c r="U96" s="39">
        <v>2605370.0000000005</v>
      </c>
      <c r="V96" s="39">
        <v>3248024.9999999995</v>
      </c>
      <c r="W96" s="39">
        <v>3215216.666666666</v>
      </c>
      <c r="X96" s="39">
        <v>3248024.9999999995</v>
      </c>
      <c r="Y96" s="39">
        <v>3346449.9999999995</v>
      </c>
      <c r="Z96" s="39">
        <v>3641724.9999999995</v>
      </c>
      <c r="AA96" s="39">
        <v>3707341.666666666</v>
      </c>
      <c r="AB96" s="39">
        <v>3707341.666666666</v>
      </c>
      <c r="AC96" s="39">
        <v>3805766.666666666</v>
      </c>
      <c r="AD96" s="39">
        <v>3871383.3333333326</v>
      </c>
      <c r="AE96" s="39">
        <v>3936999.9999999995</v>
      </c>
      <c r="AF96" s="39">
        <v>3805766.666666666</v>
      </c>
      <c r="AG96" s="39">
        <v>6988174.9999999991</v>
      </c>
      <c r="AH96" s="39">
        <v>7414683.3333333321</v>
      </c>
      <c r="AI96" s="39">
        <v>7775574.9999999991</v>
      </c>
      <c r="AJ96" s="39">
        <v>7611533.3333333321</v>
      </c>
      <c r="AK96" s="39">
        <v>8727016.6666666642</v>
      </c>
    </row>
    <row r="97" spans="4:37">
      <c r="D97" s="120">
        <v>9</v>
      </c>
      <c r="F97" t="s">
        <v>499</v>
      </c>
      <c r="G97" s="39">
        <v>0</v>
      </c>
      <c r="H97" s="39">
        <v>0</v>
      </c>
      <c r="I97" s="39">
        <v>0</v>
      </c>
      <c r="J97" s="39">
        <v>1321514.1666666665</v>
      </c>
      <c r="K97" s="39">
        <v>2555340.8333333335</v>
      </c>
      <c r="L97" s="39">
        <v>2651206.6666666665</v>
      </c>
      <c r="M97" s="39">
        <v>2728500</v>
      </c>
      <c r="N97" s="39">
        <v>2699543.333333333</v>
      </c>
      <c r="O97" s="39">
        <v>2746633.3333333335</v>
      </c>
      <c r="P97" s="39">
        <v>2701186.6666666665</v>
      </c>
      <c r="Q97" s="39">
        <v>2872680</v>
      </c>
      <c r="R97" s="39">
        <v>2855700</v>
      </c>
      <c r="S97" s="39">
        <v>2935025</v>
      </c>
      <c r="T97" s="39">
        <v>2134560</v>
      </c>
      <c r="U97" s="39">
        <v>2605370.0000000005</v>
      </c>
      <c r="V97" s="39">
        <v>3248024.9999999995</v>
      </c>
      <c r="W97" s="39">
        <v>3215216.666666666</v>
      </c>
      <c r="X97" s="39">
        <v>3248024.9999999995</v>
      </c>
      <c r="Y97" s="39">
        <v>3346449.9999999995</v>
      </c>
      <c r="Z97" s="39">
        <v>3641724.9999999995</v>
      </c>
      <c r="AA97" s="39">
        <v>3707341.666666666</v>
      </c>
      <c r="AB97" s="39">
        <v>3707341.666666666</v>
      </c>
      <c r="AC97" s="39">
        <v>3805766.666666666</v>
      </c>
      <c r="AD97" s="39">
        <v>3871383.3333333326</v>
      </c>
      <c r="AE97" s="39">
        <v>3936999.9999999995</v>
      </c>
      <c r="AF97" s="39">
        <v>3805766.666666666</v>
      </c>
      <c r="AG97" s="39">
        <v>6988174.9999999991</v>
      </c>
      <c r="AH97" s="39">
        <v>7414683.3333333321</v>
      </c>
      <c r="AI97" s="39">
        <v>7775574.9999999991</v>
      </c>
      <c r="AJ97" s="39">
        <v>7611533.3333333321</v>
      </c>
      <c r="AK97" s="39">
        <v>8727016.6666666642</v>
      </c>
    </row>
    <row r="98" spans="4:37">
      <c r="D98" s="120">
        <v>10</v>
      </c>
      <c r="F98" t="s">
        <v>499</v>
      </c>
      <c r="G98" s="39">
        <v>0</v>
      </c>
      <c r="H98" s="39">
        <v>0</v>
      </c>
      <c r="I98" s="39">
        <v>0</v>
      </c>
      <c r="J98" s="39">
        <v>1321514.1666666665</v>
      </c>
      <c r="K98" s="39">
        <v>2555340.8333333335</v>
      </c>
      <c r="L98" s="39">
        <v>2651206.6666666665</v>
      </c>
      <c r="M98" s="39">
        <v>2728500</v>
      </c>
      <c r="N98" s="39">
        <v>2699543.333333333</v>
      </c>
      <c r="O98" s="39">
        <v>2746633.3333333335</v>
      </c>
      <c r="P98" s="39">
        <v>2701186.6666666665</v>
      </c>
      <c r="Q98" s="39">
        <v>2872680</v>
      </c>
      <c r="R98" s="39">
        <v>2855700</v>
      </c>
      <c r="S98" s="39">
        <v>2935025</v>
      </c>
      <c r="T98" s="39">
        <v>2134560</v>
      </c>
      <c r="U98" s="39">
        <v>2605370.0000000005</v>
      </c>
      <c r="V98" s="39">
        <v>3248024.9999999995</v>
      </c>
      <c r="W98" s="39">
        <v>3215216.666666666</v>
      </c>
      <c r="X98" s="39">
        <v>3248024.9999999995</v>
      </c>
      <c r="Y98" s="39">
        <v>3346449.9999999995</v>
      </c>
      <c r="Z98" s="39">
        <v>3641724.9999999995</v>
      </c>
      <c r="AA98" s="39">
        <v>3707341.666666666</v>
      </c>
      <c r="AB98" s="39">
        <v>3707341.666666666</v>
      </c>
      <c r="AC98" s="39">
        <v>3805766.666666666</v>
      </c>
      <c r="AD98" s="39">
        <v>3871383.3333333326</v>
      </c>
      <c r="AE98" s="39">
        <v>3936999.9999999995</v>
      </c>
      <c r="AF98" s="39">
        <v>3805766.666666666</v>
      </c>
      <c r="AG98" s="39">
        <v>6988174.9999999991</v>
      </c>
      <c r="AH98" s="39">
        <v>7414683.3333333321</v>
      </c>
      <c r="AI98" s="39">
        <v>7775574.9999999991</v>
      </c>
      <c r="AJ98" s="39">
        <v>7611533.3333333321</v>
      </c>
      <c r="AK98" s="39">
        <v>8727016.6666666642</v>
      </c>
    </row>
    <row r="99" spans="4:37">
      <c r="D99" s="120">
        <v>11</v>
      </c>
      <c r="F99" t="s">
        <v>499</v>
      </c>
      <c r="G99" s="39">
        <v>0</v>
      </c>
      <c r="H99" s="39">
        <v>0</v>
      </c>
      <c r="I99" s="39">
        <v>0</v>
      </c>
      <c r="J99" s="39">
        <v>1321514.1666666665</v>
      </c>
      <c r="K99" s="39">
        <v>2555340.8333333335</v>
      </c>
      <c r="L99" s="39">
        <v>2651206.6666666665</v>
      </c>
      <c r="M99" s="39">
        <v>2728500</v>
      </c>
      <c r="N99" s="39">
        <v>2699543.333333333</v>
      </c>
      <c r="O99" s="39">
        <v>2746633.3333333335</v>
      </c>
      <c r="P99" s="39">
        <v>2701186.6666666665</v>
      </c>
      <c r="Q99" s="39">
        <v>2872680</v>
      </c>
      <c r="R99" s="39">
        <v>2855700</v>
      </c>
      <c r="S99" s="39">
        <v>2935025</v>
      </c>
      <c r="T99" s="39">
        <v>2134560</v>
      </c>
      <c r="U99" s="39">
        <v>2605370.0000000005</v>
      </c>
      <c r="V99" s="39">
        <v>3248024.9999999995</v>
      </c>
      <c r="W99" s="39">
        <v>3215216.666666666</v>
      </c>
      <c r="X99" s="39">
        <v>3248024.9999999995</v>
      </c>
      <c r="Y99" s="39">
        <v>3346449.9999999995</v>
      </c>
      <c r="Z99" s="39">
        <v>3641724.9999999995</v>
      </c>
      <c r="AA99" s="39">
        <v>3707341.666666666</v>
      </c>
      <c r="AB99" s="39">
        <v>3707341.666666666</v>
      </c>
      <c r="AC99" s="39">
        <v>3805766.666666666</v>
      </c>
      <c r="AD99" s="39">
        <v>3871383.3333333326</v>
      </c>
      <c r="AE99" s="39">
        <v>3936999.9999999995</v>
      </c>
      <c r="AF99" s="39">
        <v>3805766.666666666</v>
      </c>
      <c r="AG99" s="39">
        <v>6988174.9999999991</v>
      </c>
      <c r="AH99" s="39">
        <v>7414683.3333333321</v>
      </c>
      <c r="AI99" s="39">
        <v>7775574.9999999991</v>
      </c>
      <c r="AJ99" s="39">
        <v>7611533.3333333321</v>
      </c>
      <c r="AK99" s="39">
        <v>8727016.6666666642</v>
      </c>
    </row>
    <row r="100" spans="4:37">
      <c r="D100" s="120">
        <v>12</v>
      </c>
      <c r="F100" t="s">
        <v>499</v>
      </c>
      <c r="G100" s="39">
        <v>0</v>
      </c>
      <c r="H100" s="39">
        <v>0</v>
      </c>
      <c r="I100" s="39">
        <v>0</v>
      </c>
      <c r="J100" s="39">
        <v>1321514.1666666665</v>
      </c>
      <c r="K100" s="39">
        <v>2555340.8333333335</v>
      </c>
      <c r="L100" s="39">
        <v>2651206.6666666665</v>
      </c>
      <c r="M100" s="39">
        <v>2728500</v>
      </c>
      <c r="N100" s="39">
        <v>2699543.333333333</v>
      </c>
      <c r="O100" s="39">
        <v>2746633.3333333335</v>
      </c>
      <c r="P100" s="39">
        <v>2701186.6666666665</v>
      </c>
      <c r="Q100" s="39">
        <v>2872680</v>
      </c>
      <c r="R100" s="39">
        <v>2855700</v>
      </c>
      <c r="S100" s="39">
        <v>2935025</v>
      </c>
      <c r="T100" s="39">
        <v>2134560</v>
      </c>
      <c r="U100" s="39">
        <v>2605370.0000000005</v>
      </c>
      <c r="V100" s="39">
        <v>3248024.9999999995</v>
      </c>
      <c r="W100" s="39">
        <v>3215216.666666666</v>
      </c>
      <c r="X100" s="39">
        <v>3248024.9999999995</v>
      </c>
      <c r="Y100" s="39">
        <v>3346449.9999999995</v>
      </c>
      <c r="Z100" s="39">
        <v>3641724.9999999995</v>
      </c>
      <c r="AA100" s="39">
        <v>3707341.666666666</v>
      </c>
      <c r="AB100" s="39">
        <v>3707341.666666666</v>
      </c>
      <c r="AC100" s="39">
        <v>3805766.666666666</v>
      </c>
      <c r="AD100" s="39">
        <v>3871383.3333333326</v>
      </c>
      <c r="AE100" s="39">
        <v>3936999.9999999995</v>
      </c>
      <c r="AF100" s="39">
        <v>3805766.666666666</v>
      </c>
      <c r="AG100" s="39">
        <v>6988174.9999999991</v>
      </c>
      <c r="AH100" s="39">
        <v>7414683.3333333321</v>
      </c>
      <c r="AI100" s="39">
        <v>7775574.9999999991</v>
      </c>
      <c r="AJ100" s="39">
        <v>7611533.3333333321</v>
      </c>
      <c r="AK100" s="39">
        <v>8727016.6666666642</v>
      </c>
    </row>
    <row r="101" spans="4:37" ht="15.75">
      <c r="D101" s="570" t="s">
        <v>38</v>
      </c>
      <c r="G101" s="24">
        <v>0</v>
      </c>
      <c r="H101" s="24">
        <v>0</v>
      </c>
      <c r="I101" s="24">
        <v>0</v>
      </c>
      <c r="J101" s="24">
        <v>15858169.999999994</v>
      </c>
      <c r="K101" s="24">
        <v>30664089.999999996</v>
      </c>
      <c r="L101" s="24">
        <v>31814480.000000004</v>
      </c>
      <c r="M101" s="24">
        <v>32742000</v>
      </c>
      <c r="N101" s="24">
        <v>32394519.999999989</v>
      </c>
      <c r="O101" s="24">
        <v>32959599.999999996</v>
      </c>
      <c r="P101" s="24">
        <v>32414240.000000004</v>
      </c>
      <c r="Q101" s="24">
        <v>34472160</v>
      </c>
      <c r="R101" s="24">
        <v>34268400</v>
      </c>
      <c r="S101" s="24">
        <v>35220300</v>
      </c>
      <c r="T101" s="24">
        <v>25614720</v>
      </c>
      <c r="U101" s="24">
        <v>31264440.000000004</v>
      </c>
      <c r="V101" s="24">
        <v>38976299.999999993</v>
      </c>
      <c r="W101" s="24">
        <v>38582599.999999985</v>
      </c>
      <c r="X101" s="24">
        <v>38976299.999999993</v>
      </c>
      <c r="Y101" s="24">
        <v>40157399.999999993</v>
      </c>
      <c r="Z101" s="24">
        <v>43700699.999999993</v>
      </c>
      <c r="AA101" s="24">
        <v>44488099.999999978</v>
      </c>
      <c r="AB101" s="24">
        <v>44488099.999999978</v>
      </c>
      <c r="AC101" s="24">
        <v>45669199.999999978</v>
      </c>
      <c r="AD101" s="24">
        <v>46456600</v>
      </c>
      <c r="AE101" s="24">
        <v>47243999.999999993</v>
      </c>
      <c r="AF101" s="24">
        <v>45669199.999999978</v>
      </c>
      <c r="AG101" s="24">
        <v>83858099.999999985</v>
      </c>
      <c r="AH101" s="24">
        <v>88976199.999999955</v>
      </c>
      <c r="AI101" s="24">
        <v>93306899.999999985</v>
      </c>
      <c r="AJ101" s="24">
        <v>91338399.999999955</v>
      </c>
      <c r="AK101" s="24">
        <v>104724199.99999994</v>
      </c>
    </row>
    <row r="102" spans="4:37" ht="15.75">
      <c r="D102" t="s">
        <v>936</v>
      </c>
      <c r="G102" s="24"/>
      <c r="H102" s="24"/>
      <c r="I102" s="24"/>
      <c r="J102" s="24"/>
      <c r="K102" s="24"/>
      <c r="L102" s="24">
        <v>1150390.0000000075</v>
      </c>
      <c r="M102" s="24">
        <v>927519.99999999627</v>
      </c>
      <c r="N102" s="24">
        <v>-347480.00000001118</v>
      </c>
      <c r="O102" s="24">
        <v>565080.00000000745</v>
      </c>
      <c r="P102" s="24">
        <v>-545359.99999999255</v>
      </c>
      <c r="Q102" s="24">
        <v>2057919.9999999963</v>
      </c>
      <c r="R102" s="24">
        <v>-203760</v>
      </c>
      <c r="S102" s="24">
        <v>951900</v>
      </c>
      <c r="T102" s="24">
        <v>-9605580</v>
      </c>
      <c r="U102" s="24">
        <v>5649720.0000000037</v>
      </c>
      <c r="V102" s="24">
        <v>7711859.9999999888</v>
      </c>
      <c r="W102" s="24">
        <v>-393700.00000000745</v>
      </c>
      <c r="X102" s="24">
        <v>393700.00000000745</v>
      </c>
      <c r="Y102" s="24">
        <v>1181100</v>
      </c>
      <c r="Z102" s="24">
        <v>3543300</v>
      </c>
      <c r="AA102" s="24">
        <v>787399.9999999851</v>
      </c>
      <c r="AB102" s="24">
        <v>0</v>
      </c>
      <c r="AC102" s="24">
        <v>1181100</v>
      </c>
      <c r="AD102" s="24">
        <v>787400.00000002235</v>
      </c>
      <c r="AE102" s="24">
        <v>787399.99999999255</v>
      </c>
      <c r="AF102" s="24">
        <v>-1574800.0000000149</v>
      </c>
      <c r="AG102" s="24">
        <v>38188900.000000007</v>
      </c>
      <c r="AH102" s="24">
        <v>5118099.9999999702</v>
      </c>
      <c r="AI102" s="24">
        <v>4330700.0000000298</v>
      </c>
      <c r="AJ102" s="24">
        <v>-1968500.0000000298</v>
      </c>
      <c r="AK102" s="24">
        <v>13385799.999999985</v>
      </c>
    </row>
    <row r="104" spans="4:37" ht="15.75">
      <c r="D104" s="2" t="s">
        <v>663</v>
      </c>
      <c r="E104" s="2"/>
      <c r="F104" s="2"/>
    </row>
    <row r="105" spans="4:37" ht="15.75">
      <c r="D105" s="679"/>
      <c r="E105" s="1437"/>
      <c r="F105" s="1437"/>
      <c r="G105" s="1437">
        <v>2000</v>
      </c>
      <c r="H105" s="1437">
        <v>2001</v>
      </c>
      <c r="I105" s="1437">
        <v>2002</v>
      </c>
      <c r="J105" s="1437">
        <v>2003</v>
      </c>
      <c r="K105" s="1437">
        <v>2004</v>
      </c>
      <c r="L105" s="1437">
        <v>2005</v>
      </c>
      <c r="M105" s="1437">
        <v>2006</v>
      </c>
      <c r="N105" s="1437">
        <v>2007</v>
      </c>
      <c r="O105" s="1437">
        <v>2008</v>
      </c>
      <c r="P105" s="1437">
        <v>2009</v>
      </c>
      <c r="Q105" s="1437">
        <v>2010</v>
      </c>
      <c r="R105" s="1437">
        <v>2011</v>
      </c>
      <c r="S105" s="1437">
        <v>2012</v>
      </c>
      <c r="T105" s="1437">
        <v>2013</v>
      </c>
      <c r="U105" s="1437">
        <v>2014</v>
      </c>
      <c r="V105" s="1437">
        <v>2015</v>
      </c>
      <c r="W105" s="1437">
        <v>2016</v>
      </c>
      <c r="X105" s="1437">
        <v>2017</v>
      </c>
      <c r="Y105" s="1437">
        <v>2018</v>
      </c>
      <c r="Z105" s="1437">
        <v>2019</v>
      </c>
      <c r="AA105" s="1437">
        <v>2020</v>
      </c>
      <c r="AB105" s="1437">
        <v>2021</v>
      </c>
      <c r="AC105" s="1437">
        <v>2022</v>
      </c>
      <c r="AD105" s="1437">
        <v>2023</v>
      </c>
      <c r="AE105" s="1437">
        <v>2024</v>
      </c>
      <c r="AF105" s="1437">
        <v>2025</v>
      </c>
      <c r="AG105" s="1437">
        <v>2026</v>
      </c>
      <c r="AH105" s="1437">
        <v>2027</v>
      </c>
      <c r="AI105" s="1437">
        <v>2028</v>
      </c>
      <c r="AJ105" s="1437">
        <v>2029</v>
      </c>
      <c r="AK105" s="1437">
        <v>2030</v>
      </c>
    </row>
    <row r="106" spans="4:37">
      <c r="D106" t="s">
        <v>1888</v>
      </c>
      <c r="G106" s="8"/>
      <c r="H106" s="8"/>
      <c r="I106" s="8"/>
      <c r="J106" s="8"/>
      <c r="K106" s="8"/>
      <c r="L106" s="8"/>
      <c r="M106" s="8"/>
      <c r="N106" s="8"/>
      <c r="O106" s="8"/>
      <c r="P106" s="8"/>
      <c r="Q106" s="8"/>
      <c r="R106" s="8"/>
      <c r="S106" s="8"/>
      <c r="T106" s="8"/>
      <c r="U106" s="8"/>
      <c r="V106" s="8"/>
      <c r="W106" s="8"/>
      <c r="X106" s="8"/>
      <c r="Y106" s="8"/>
      <c r="Z106" s="8"/>
      <c r="AA106" s="8"/>
      <c r="AB106" s="8"/>
      <c r="AC106" s="8"/>
      <c r="AD106" s="8"/>
      <c r="AE106" s="8"/>
      <c r="AF106" s="8"/>
      <c r="AG106" s="8"/>
      <c r="AH106" s="8"/>
      <c r="AI106" s="8"/>
      <c r="AJ106" s="8"/>
      <c r="AK106" s="8"/>
    </row>
    <row r="107" spans="4:37">
      <c r="E107" t="s">
        <v>105</v>
      </c>
      <c r="G107" s="8"/>
      <c r="H107" s="8">
        <v>80000000</v>
      </c>
      <c r="I107" s="8"/>
      <c r="J107" s="8">
        <v>80000000</v>
      </c>
      <c r="K107" s="8">
        <v>80000000</v>
      </c>
      <c r="L107" s="8">
        <v>80000000</v>
      </c>
      <c r="M107" s="8">
        <v>80000000</v>
      </c>
      <c r="N107" s="8">
        <v>80000000</v>
      </c>
      <c r="O107" s="8">
        <v>82000000</v>
      </c>
      <c r="P107" s="8">
        <v>92000000</v>
      </c>
      <c r="Q107" s="8">
        <v>114000000</v>
      </c>
      <c r="R107" s="8">
        <v>125000000</v>
      </c>
      <c r="S107" s="8">
        <v>146000000</v>
      </c>
      <c r="T107" s="8">
        <v>142000000</v>
      </c>
      <c r="U107" s="8">
        <v>166000000</v>
      </c>
      <c r="V107" s="8">
        <v>151000000</v>
      </c>
      <c r="W107" s="8">
        <v>147000000</v>
      </c>
      <c r="X107" s="8">
        <v>146000000</v>
      </c>
      <c r="Y107" s="8">
        <v>147000000</v>
      </c>
      <c r="Z107" s="8">
        <v>156000000</v>
      </c>
      <c r="AA107" s="8">
        <v>169000000</v>
      </c>
      <c r="AB107" s="8">
        <v>186000000</v>
      </c>
      <c r="AC107" s="8">
        <v>209000000</v>
      </c>
      <c r="AD107" s="8">
        <v>232000000</v>
      </c>
      <c r="AE107" s="8">
        <v>255000000</v>
      </c>
      <c r="AF107" s="8">
        <v>270000000</v>
      </c>
      <c r="AG107" s="8">
        <v>320000000</v>
      </c>
      <c r="AH107" s="8">
        <v>370000000</v>
      </c>
      <c r="AI107" s="8">
        <v>420000000</v>
      </c>
      <c r="AJ107" s="8">
        <v>470000000</v>
      </c>
      <c r="AK107" s="8">
        <v>520000000</v>
      </c>
    </row>
    <row r="108" spans="4:37">
      <c r="E108" t="s">
        <v>1003</v>
      </c>
      <c r="G108" s="8"/>
      <c r="H108" s="8">
        <v>0</v>
      </c>
      <c r="I108" s="8"/>
      <c r="J108" s="8">
        <v>15858169.999999994</v>
      </c>
      <c r="K108" s="8">
        <v>30664089.999999996</v>
      </c>
      <c r="L108" s="8">
        <v>31814480.000000004</v>
      </c>
      <c r="M108" s="8">
        <v>32742000</v>
      </c>
      <c r="N108" s="8">
        <v>32394519.999999996</v>
      </c>
      <c r="O108" s="8">
        <v>32959600</v>
      </c>
      <c r="P108" s="8">
        <v>32414240</v>
      </c>
      <c r="Q108" s="8">
        <v>34472160</v>
      </c>
      <c r="R108" s="8">
        <v>34268400</v>
      </c>
      <c r="S108" s="8">
        <v>35220300</v>
      </c>
      <c r="T108" s="8">
        <v>25614720</v>
      </c>
      <c r="U108" s="8">
        <v>31264440.000000004</v>
      </c>
      <c r="V108" s="8">
        <v>38976299.999999993</v>
      </c>
      <c r="W108" s="8">
        <v>38582599.999999993</v>
      </c>
      <c r="X108" s="8">
        <v>38976299.999999993</v>
      </c>
      <c r="Y108" s="8">
        <v>40157399.999999993</v>
      </c>
      <c r="Z108" s="8">
        <v>43700699.999999993</v>
      </c>
      <c r="AA108" s="8">
        <v>44488099.999999993</v>
      </c>
      <c r="AB108" s="8">
        <v>44488099.999999993</v>
      </c>
      <c r="AC108" s="8">
        <v>45669199.999999993</v>
      </c>
      <c r="AD108" s="8">
        <v>46456599.999999993</v>
      </c>
      <c r="AE108" s="8">
        <v>47243999.999999993</v>
      </c>
      <c r="AF108" s="8">
        <v>45669199.999999993</v>
      </c>
      <c r="AG108" s="8">
        <v>83858099.999999985</v>
      </c>
      <c r="AH108" s="8">
        <v>88976199.999999985</v>
      </c>
      <c r="AI108" s="8">
        <v>93306899.999999985</v>
      </c>
      <c r="AJ108" s="8">
        <v>91338399.999999985</v>
      </c>
      <c r="AK108" s="8">
        <v>104724199.99999997</v>
      </c>
    </row>
    <row r="109" spans="4:37">
      <c r="D109" t="s">
        <v>1889</v>
      </c>
    </row>
    <row r="110" spans="4:37">
      <c r="E110" t="s">
        <v>105</v>
      </c>
      <c r="G110" s="8"/>
      <c r="H110" s="8">
        <v>80000000</v>
      </c>
      <c r="I110" s="8"/>
      <c r="J110" s="8">
        <v>80000000</v>
      </c>
      <c r="K110" s="8">
        <v>80000000</v>
      </c>
      <c r="L110" s="8">
        <v>80000000</v>
      </c>
      <c r="M110" s="8">
        <v>80000000</v>
      </c>
      <c r="N110" s="8">
        <v>80000000</v>
      </c>
      <c r="O110" s="8">
        <v>81000000</v>
      </c>
      <c r="P110" s="8">
        <v>87000000</v>
      </c>
      <c r="Q110" s="8">
        <v>103000000.00000001</v>
      </c>
      <c r="R110" s="8">
        <v>119500000</v>
      </c>
      <c r="S110" s="8">
        <v>135500000.00000003</v>
      </c>
      <c r="T110" s="8">
        <v>144000000.00000003</v>
      </c>
      <c r="U110" s="8">
        <v>154000000</v>
      </c>
      <c r="V110" s="8">
        <v>158500000</v>
      </c>
      <c r="W110" s="8">
        <v>149000000</v>
      </c>
      <c r="X110" s="8">
        <v>146500000</v>
      </c>
      <c r="Y110" s="8">
        <v>146500000</v>
      </c>
      <c r="Z110" s="8">
        <v>151500000</v>
      </c>
      <c r="AA110" s="8">
        <v>162500000</v>
      </c>
      <c r="AB110" s="8">
        <v>177500000.00000003</v>
      </c>
      <c r="AC110" s="8">
        <v>197500000</v>
      </c>
      <c r="AD110" s="8">
        <v>220499999.99999994</v>
      </c>
      <c r="AE110" s="8">
        <v>243500000.00000006</v>
      </c>
      <c r="AF110" s="8">
        <v>262500000</v>
      </c>
      <c r="AG110" s="8">
        <v>295000000</v>
      </c>
      <c r="AH110" s="8">
        <v>345000000</v>
      </c>
      <c r="AI110" s="8">
        <v>394999999.99999994</v>
      </c>
      <c r="AJ110" s="8">
        <v>445000000</v>
      </c>
      <c r="AK110" s="8">
        <v>495000000.00000012</v>
      </c>
    </row>
    <row r="111" spans="4:37">
      <c r="E111" t="s">
        <v>1003</v>
      </c>
      <c r="G111" s="8"/>
      <c r="H111" s="8">
        <v>0</v>
      </c>
      <c r="I111" s="8"/>
      <c r="J111" s="8">
        <v>7929084.9999999981</v>
      </c>
      <c r="K111" s="8">
        <v>23261130.000000007</v>
      </c>
      <c r="L111" s="8">
        <v>31239284.999999993</v>
      </c>
      <c r="M111" s="8">
        <v>32278240.000000007</v>
      </c>
      <c r="N111" s="8">
        <v>32568259.999999996</v>
      </c>
      <c r="O111" s="8">
        <v>32677059.999999996</v>
      </c>
      <c r="P111" s="8">
        <v>32686919.999999993</v>
      </c>
      <c r="Q111" s="8">
        <v>33443200.000000007</v>
      </c>
      <c r="R111" s="8">
        <v>34370280</v>
      </c>
      <c r="S111" s="8">
        <v>34744350</v>
      </c>
      <c r="T111" s="8">
        <v>30417510</v>
      </c>
      <c r="U111" s="8">
        <v>28439580</v>
      </c>
      <c r="V111" s="8">
        <v>35120370</v>
      </c>
      <c r="W111" s="8">
        <v>38779449.999999993</v>
      </c>
      <c r="X111" s="8">
        <v>38779449.999999985</v>
      </c>
      <c r="Y111" s="8">
        <v>39566849.999999993</v>
      </c>
      <c r="Z111" s="8">
        <v>41929049.999999993</v>
      </c>
      <c r="AA111" s="8">
        <v>44094399.999999993</v>
      </c>
      <c r="AB111" s="8">
        <v>44488099.999999978</v>
      </c>
      <c r="AC111" s="8">
        <v>45078649.999999978</v>
      </c>
      <c r="AD111" s="8">
        <v>46062899.999999985</v>
      </c>
      <c r="AE111" s="8">
        <v>46850300</v>
      </c>
      <c r="AF111" s="8">
        <v>46456599.999999993</v>
      </c>
      <c r="AG111" s="8">
        <v>64763649.999999978</v>
      </c>
      <c r="AH111" s="8">
        <v>86417149.999999985</v>
      </c>
      <c r="AI111" s="8">
        <v>91141549.99999997</v>
      </c>
      <c r="AJ111" s="8">
        <v>92322649.999999985</v>
      </c>
      <c r="AK111" s="8">
        <v>98031299.999999955</v>
      </c>
    </row>
    <row r="112" spans="4:37">
      <c r="D112" t="s">
        <v>1890</v>
      </c>
    </row>
    <row r="113" spans="2:37">
      <c r="E113" t="s">
        <v>105</v>
      </c>
      <c r="G113" s="8"/>
      <c r="H113" s="8">
        <v>79999999.999999985</v>
      </c>
      <c r="I113" s="8"/>
      <c r="J113" s="8">
        <v>79999999.999999985</v>
      </c>
      <c r="K113" s="8">
        <v>79999999.999999985</v>
      </c>
      <c r="L113" s="8">
        <v>79999999.999999985</v>
      </c>
      <c r="M113" s="8">
        <v>79999999.999999985</v>
      </c>
      <c r="N113" s="8">
        <v>79999999.999999985</v>
      </c>
      <c r="O113" s="8">
        <v>81000000</v>
      </c>
      <c r="P113" s="8">
        <v>86999999.999999985</v>
      </c>
      <c r="Q113" s="8">
        <v>103000000.00000001</v>
      </c>
      <c r="R113" s="8">
        <v>119500000</v>
      </c>
      <c r="S113" s="8">
        <v>135500000.00000003</v>
      </c>
      <c r="T113" s="8">
        <v>144000000</v>
      </c>
      <c r="U113" s="8">
        <v>153999999.99999997</v>
      </c>
      <c r="V113" s="8">
        <v>158499999.99999997</v>
      </c>
      <c r="W113" s="8">
        <v>149000000</v>
      </c>
      <c r="X113" s="8">
        <v>146500000</v>
      </c>
      <c r="Y113" s="8">
        <v>146500000</v>
      </c>
      <c r="Z113" s="8">
        <v>151500000</v>
      </c>
      <c r="AA113" s="8">
        <v>162500000</v>
      </c>
      <c r="AB113" s="8">
        <v>177500000.00000003</v>
      </c>
      <c r="AC113" s="8">
        <v>197499999.99999997</v>
      </c>
      <c r="AD113" s="8">
        <v>220499999.99999994</v>
      </c>
      <c r="AE113" s="8">
        <v>243500000.00000006</v>
      </c>
      <c r="AF113" s="8">
        <v>262500000</v>
      </c>
      <c r="AG113" s="8">
        <v>295000000</v>
      </c>
      <c r="AH113" s="8">
        <v>345000000</v>
      </c>
      <c r="AI113" s="8">
        <v>394999999.99999994</v>
      </c>
      <c r="AJ113" s="8">
        <v>445000000</v>
      </c>
      <c r="AK113" s="8">
        <v>495000000.00000006</v>
      </c>
    </row>
    <row r="114" spans="2:37">
      <c r="E114" t="s">
        <v>1003</v>
      </c>
      <c r="G114" s="8"/>
      <c r="H114" s="8">
        <v>0</v>
      </c>
      <c r="I114" s="8"/>
      <c r="J114" s="8">
        <v>7929084.9999999981</v>
      </c>
      <c r="K114" s="8">
        <v>23261130</v>
      </c>
      <c r="L114" s="8">
        <v>31239284.999999993</v>
      </c>
      <c r="M114" s="8">
        <v>32278240.000000007</v>
      </c>
      <c r="N114" s="8">
        <v>32568259.999999996</v>
      </c>
      <c r="O114" s="8">
        <v>32677059.999999989</v>
      </c>
      <c r="P114" s="8">
        <v>32686919.999999993</v>
      </c>
      <c r="Q114" s="8">
        <v>33443200.000000007</v>
      </c>
      <c r="R114" s="8">
        <v>34370280</v>
      </c>
      <c r="S114" s="8">
        <v>34744350</v>
      </c>
      <c r="T114" s="8">
        <v>30417510</v>
      </c>
      <c r="U114" s="8">
        <v>28439580</v>
      </c>
      <c r="V114" s="8">
        <v>35120370</v>
      </c>
      <c r="W114" s="8">
        <v>38779449.999999993</v>
      </c>
      <c r="X114" s="8">
        <v>38779449.999999985</v>
      </c>
      <c r="Y114" s="8">
        <v>39566849.999999993</v>
      </c>
      <c r="Z114" s="8">
        <v>41929049.999999993</v>
      </c>
      <c r="AA114" s="8">
        <v>44094399.999999993</v>
      </c>
      <c r="AB114" s="8">
        <v>44488099.999999978</v>
      </c>
      <c r="AC114" s="8">
        <v>45078649.999999978</v>
      </c>
      <c r="AD114" s="8">
        <v>46062899.999999985</v>
      </c>
      <c r="AE114" s="8">
        <v>46850300</v>
      </c>
      <c r="AF114" s="8">
        <v>46456599.999999993</v>
      </c>
      <c r="AG114" s="8">
        <v>64763649.999999978</v>
      </c>
      <c r="AH114" s="8">
        <v>86417149.999999985</v>
      </c>
      <c r="AI114" s="8">
        <v>91141549.99999997</v>
      </c>
      <c r="AJ114" s="8">
        <v>92322649.999999985</v>
      </c>
      <c r="AK114" s="8">
        <v>98031299.999999955</v>
      </c>
    </row>
    <row r="115" spans="2:37">
      <c r="G115" s="8"/>
      <c r="H115" s="8"/>
      <c r="I115" s="8"/>
      <c r="J115" s="8"/>
      <c r="K115" s="8"/>
      <c r="L115" s="8"/>
      <c r="M115" s="8"/>
      <c r="N115" s="8"/>
      <c r="O115" s="8"/>
      <c r="P115" s="8"/>
      <c r="Q115" s="8"/>
      <c r="R115" s="8"/>
      <c r="S115" s="8"/>
      <c r="T115" s="8"/>
      <c r="U115" s="8"/>
      <c r="V115" s="8"/>
      <c r="W115" s="8"/>
      <c r="X115" s="8"/>
      <c r="Y115" s="8"/>
      <c r="Z115" s="8"/>
      <c r="AA115" s="8"/>
      <c r="AB115" s="8"/>
      <c r="AC115" s="8"/>
      <c r="AD115" s="8"/>
      <c r="AE115" s="8"/>
      <c r="AF115" s="8"/>
      <c r="AG115" s="8"/>
      <c r="AH115" s="8"/>
      <c r="AI115" s="8"/>
      <c r="AJ115" s="8"/>
      <c r="AK115" s="8"/>
    </row>
    <row r="116" spans="2:37">
      <c r="B116" s="36">
        <v>0</v>
      </c>
      <c r="D116" t="s">
        <v>42</v>
      </c>
      <c r="G116" s="8"/>
      <c r="H116" s="8">
        <v>0</v>
      </c>
      <c r="I116" s="8"/>
      <c r="J116" s="8">
        <v>0</v>
      </c>
      <c r="K116" s="8">
        <v>0</v>
      </c>
      <c r="L116" s="8">
        <v>0</v>
      </c>
      <c r="M116" s="8">
        <v>0</v>
      </c>
      <c r="N116" s="8">
        <v>0</v>
      </c>
      <c r="O116" s="8">
        <v>0</v>
      </c>
      <c r="P116" s="8">
        <v>0</v>
      </c>
      <c r="Q116" s="8">
        <v>0</v>
      </c>
      <c r="R116" s="8">
        <v>0</v>
      </c>
      <c r="S116" s="8">
        <v>0</v>
      </c>
      <c r="T116" s="8">
        <v>0</v>
      </c>
      <c r="U116" s="8">
        <v>0</v>
      </c>
      <c r="V116" s="8">
        <v>0</v>
      </c>
      <c r="W116" s="8">
        <v>0</v>
      </c>
      <c r="X116" s="8">
        <v>0</v>
      </c>
      <c r="Y116" s="8">
        <v>0</v>
      </c>
      <c r="Z116" s="8">
        <v>0</v>
      </c>
      <c r="AA116" s="8">
        <v>0</v>
      </c>
      <c r="AB116" s="8">
        <v>0</v>
      </c>
      <c r="AC116" s="8">
        <v>0</v>
      </c>
      <c r="AD116" s="8">
        <v>0</v>
      </c>
      <c r="AE116" s="8">
        <v>0</v>
      </c>
      <c r="AF116" s="8">
        <v>0</v>
      </c>
      <c r="AG116" s="8">
        <v>0</v>
      </c>
      <c r="AH116" s="8">
        <v>0</v>
      </c>
      <c r="AI116" s="8">
        <v>0</v>
      </c>
      <c r="AJ116" s="8">
        <v>0</v>
      </c>
      <c r="AK116" s="8">
        <v>0</v>
      </c>
    </row>
    <row r="117" spans="2:37">
      <c r="B117" s="36">
        <v>0</v>
      </c>
      <c r="D117" t="s">
        <v>42</v>
      </c>
      <c r="G117" s="8"/>
      <c r="H117" s="8">
        <v>0</v>
      </c>
      <c r="I117" s="8"/>
      <c r="J117" s="8">
        <v>0</v>
      </c>
      <c r="K117" s="8">
        <v>0</v>
      </c>
      <c r="L117" s="8">
        <v>0</v>
      </c>
      <c r="M117" s="8">
        <v>0</v>
      </c>
      <c r="N117" s="8">
        <v>0</v>
      </c>
      <c r="O117" s="8">
        <v>0</v>
      </c>
      <c r="P117" s="8">
        <v>0</v>
      </c>
      <c r="Q117" s="8">
        <v>0</v>
      </c>
      <c r="R117" s="8">
        <v>0</v>
      </c>
      <c r="S117" s="8">
        <v>0</v>
      </c>
      <c r="T117" s="8">
        <v>0</v>
      </c>
      <c r="U117" s="8">
        <v>0</v>
      </c>
      <c r="V117" s="8">
        <v>0</v>
      </c>
      <c r="W117" s="8">
        <v>0</v>
      </c>
      <c r="X117" s="8">
        <v>0</v>
      </c>
      <c r="Y117" s="8">
        <v>0</v>
      </c>
      <c r="Z117" s="8">
        <v>0</v>
      </c>
      <c r="AA117" s="8">
        <v>0</v>
      </c>
      <c r="AB117" s="8">
        <v>0</v>
      </c>
      <c r="AC117" s="8">
        <v>0</v>
      </c>
      <c r="AD117" s="8">
        <v>0</v>
      </c>
      <c r="AE117" s="8">
        <v>0</v>
      </c>
      <c r="AF117" s="8">
        <v>0</v>
      </c>
      <c r="AG117" s="8">
        <v>0</v>
      </c>
      <c r="AH117" s="8">
        <v>0</v>
      </c>
      <c r="AI117" s="8">
        <v>0</v>
      </c>
      <c r="AJ117" s="8">
        <v>0</v>
      </c>
      <c r="AK117" s="8">
        <v>0</v>
      </c>
    </row>
    <row r="149" spans="2:2">
      <c r="B149" s="36">
        <v>0</v>
      </c>
    </row>
    <row r="414" spans="1:1">
      <c r="A414" s="21"/>
    </row>
    <row r="415" spans="1:1">
      <c r="A415" s="21"/>
    </row>
    <row r="416" spans="1:1">
      <c r="A416" s="21"/>
    </row>
    <row r="417" spans="1:1">
      <c r="A417" s="21"/>
    </row>
    <row r="418" spans="1:1">
      <c r="A418" s="21"/>
    </row>
    <row r="419" spans="1:1">
      <c r="A419" s="21"/>
    </row>
    <row r="420" spans="1:1">
      <c r="A420" s="21"/>
    </row>
    <row r="437" spans="1:1">
      <c r="A437" s="21"/>
    </row>
    <row r="438" spans="1:1">
      <c r="A438" s="21"/>
    </row>
    <row r="439" spans="1:1">
      <c r="A439" s="21"/>
    </row>
    <row r="440" spans="1:1">
      <c r="A440" s="21"/>
    </row>
  </sheetData>
  <conditionalFormatting sqref="B7:B14">
    <cfRule type="cellIs" dxfId="157" priority="1" stopIfTrue="1" operator="notEqual">
      <formula>0</formula>
    </cfRule>
  </conditionalFormatting>
  <conditionalFormatting sqref="A116:A413 A16:B115 B116:B715">
    <cfRule type="cellIs" dxfId="156" priority="2" stopIfTrue="1" operator="greaterThan">
      <formula>0</formula>
    </cfRule>
  </conditionalFormatting>
  <pageMargins left="0.75" right="0.75" top="1" bottom="1" header="0.5" footer="0.5"/>
  <pageSetup orientation="portrait" r:id="rId1"/>
  <headerFooter alignWithMargins="0"/>
</worksheet>
</file>

<file path=xl/worksheets/sheet46.xml><?xml version="1.0" encoding="utf-8"?>
<worksheet xmlns="http://schemas.openxmlformats.org/spreadsheetml/2006/main" xmlns:r="http://schemas.openxmlformats.org/officeDocument/2006/relationships">
  <sheetPr codeName="Sheet72">
    <pageSetUpPr fitToPage="1"/>
  </sheetPr>
  <dimension ref="A1:AL521"/>
  <sheetViews>
    <sheetView workbookViewId="0"/>
  </sheetViews>
  <sheetFormatPr defaultColWidth="8.88671875" defaultRowHeight="15"/>
  <cols>
    <col min="1" max="1" width="13.33203125" style="9" bestFit="1" customWidth="1"/>
    <col min="2" max="2" width="8.33203125" style="9" customWidth="1"/>
    <col min="3" max="3" width="8.88671875" style="28" customWidth="1"/>
    <col min="4" max="4" width="2.88671875" style="28" customWidth="1"/>
    <col min="5" max="5" width="8.33203125" style="28" customWidth="1"/>
    <col min="6" max="6" width="6" style="28" bestFit="1" customWidth="1"/>
    <col min="7" max="7" width="1.33203125" style="28" bestFit="1" customWidth="1"/>
    <col min="8" max="8" width="12.88671875" style="28" customWidth="1"/>
    <col min="9" max="14" width="12.77734375" style="28" hidden="1" customWidth="1"/>
    <col min="15" max="15" width="12.109375" style="28" hidden="1" customWidth="1"/>
    <col min="16" max="16" width="13.77734375" style="28" hidden="1" customWidth="1"/>
    <col min="17" max="17" width="9.77734375" style="28" customWidth="1"/>
    <col min="18" max="18" width="14.33203125" style="28" bestFit="1" customWidth="1"/>
    <col min="19" max="19" width="14.88671875" style="28" bestFit="1" customWidth="1"/>
    <col min="20" max="20" width="14.33203125" style="28" bestFit="1" customWidth="1"/>
    <col min="21" max="21" width="17.77734375" style="28" customWidth="1"/>
    <col min="22" max="22" width="16.77734375" style="28" customWidth="1"/>
    <col min="23" max="38" width="13.33203125" style="28" bestFit="1" customWidth="1"/>
    <col min="39" max="16384" width="8.88671875" style="28"/>
  </cols>
  <sheetData>
    <row r="1" spans="1:38" ht="33">
      <c r="A1" s="6" t="s">
        <v>14</v>
      </c>
      <c r="B1" s="7" t="s">
        <v>15</v>
      </c>
      <c r="D1" s="1436" t="s">
        <v>1891</v>
      </c>
    </row>
    <row r="2" spans="1:38" ht="23.25">
      <c r="D2" s="1449" t="s">
        <v>1892</v>
      </c>
    </row>
    <row r="3" spans="1:38">
      <c r="A3" s="9" t="s">
        <v>18</v>
      </c>
    </row>
    <row r="4" spans="1:38" ht="15.75">
      <c r="A4" s="10">
        <v>0</v>
      </c>
      <c r="B4" s="421" t="s">
        <v>20</v>
      </c>
    </row>
    <row r="5" spans="1:38" ht="15.75">
      <c r="A5" s="425"/>
      <c r="B5" s="425"/>
      <c r="D5" s="277" t="s">
        <v>106</v>
      </c>
      <c r="E5" s="5"/>
      <c r="F5" s="120"/>
      <c r="G5" s="120"/>
      <c r="H5" s="120"/>
      <c r="I5" s="120"/>
      <c r="J5" s="120"/>
      <c r="K5" s="120"/>
      <c r="L5" s="120"/>
      <c r="M5" s="120"/>
      <c r="N5" s="120"/>
      <c r="O5" s="120"/>
      <c r="P5" s="120"/>
      <c r="Q5" s="120"/>
      <c r="R5" s="120"/>
      <c r="S5" s="120"/>
      <c r="T5" s="120"/>
      <c r="U5" s="120"/>
      <c r="V5" s="120"/>
      <c r="W5" s="120"/>
      <c r="X5" s="120"/>
      <c r="Y5" s="120"/>
      <c r="Z5" s="120"/>
      <c r="AA5" s="120"/>
      <c r="AB5" s="120"/>
      <c r="AC5" s="120"/>
      <c r="AD5" s="120"/>
      <c r="AE5" s="120"/>
      <c r="AF5" s="120"/>
      <c r="AG5" s="120"/>
      <c r="AH5" s="120"/>
      <c r="AI5" s="120"/>
      <c r="AJ5" s="120"/>
      <c r="AK5" s="120"/>
      <c r="AL5" s="120"/>
    </row>
    <row r="6" spans="1:38" ht="15.75">
      <c r="A6" s="428" t="s">
        <v>596</v>
      </c>
      <c r="B6" s="429"/>
      <c r="D6" s="679" t="s">
        <v>545</v>
      </c>
      <c r="E6" s="1450"/>
      <c r="F6" s="1437"/>
      <c r="G6" s="1437"/>
      <c r="H6" s="1437"/>
      <c r="I6" s="1437">
        <v>2001</v>
      </c>
      <c r="J6" s="1437">
        <v>2002</v>
      </c>
      <c r="K6" s="1437">
        <v>2003</v>
      </c>
      <c r="L6" s="1437">
        <v>2004</v>
      </c>
      <c r="M6" s="1437">
        <v>2005</v>
      </c>
      <c r="N6" s="1437">
        <v>2006</v>
      </c>
      <c r="O6" s="1437">
        <v>2007</v>
      </c>
      <c r="P6" s="1437">
        <v>2008</v>
      </c>
      <c r="Q6" s="1437">
        <v>2009</v>
      </c>
      <c r="R6" s="1437">
        <v>2010</v>
      </c>
      <c r="S6" s="1437">
        <v>2011</v>
      </c>
      <c r="T6" s="1437">
        <v>2012</v>
      </c>
      <c r="U6" s="1437">
        <v>2013</v>
      </c>
      <c r="V6" s="1437">
        <v>2014</v>
      </c>
      <c r="W6" s="1437">
        <v>2015</v>
      </c>
      <c r="X6" s="1437">
        <v>2016</v>
      </c>
      <c r="Y6" s="1437">
        <v>2017</v>
      </c>
      <c r="Z6" s="1437">
        <v>2018</v>
      </c>
      <c r="AA6" s="1437">
        <v>2019</v>
      </c>
      <c r="AB6" s="1437">
        <v>2020</v>
      </c>
      <c r="AC6" s="1437">
        <v>2021</v>
      </c>
      <c r="AD6" s="1437">
        <v>2022</v>
      </c>
      <c r="AE6" s="1437">
        <v>2023</v>
      </c>
      <c r="AF6" s="1437">
        <v>2024</v>
      </c>
      <c r="AG6" s="1437">
        <v>2025</v>
      </c>
      <c r="AH6" s="1437">
        <v>2026</v>
      </c>
      <c r="AI6" s="1437">
        <v>2027</v>
      </c>
      <c r="AJ6" s="1437">
        <v>2028</v>
      </c>
      <c r="AK6" s="1437">
        <v>2029</v>
      </c>
      <c r="AL6" s="1437">
        <v>2030</v>
      </c>
    </row>
    <row r="7" spans="1:38">
      <c r="A7" s="432"/>
      <c r="B7" s="433"/>
      <c r="D7" s="120" t="s">
        <v>1132</v>
      </c>
      <c r="E7" s="120"/>
      <c r="F7" s="120"/>
      <c r="G7" s="120"/>
      <c r="H7" s="120"/>
      <c r="I7" s="120"/>
      <c r="J7" s="120"/>
      <c r="K7" s="120"/>
      <c r="L7" s="120"/>
      <c r="M7" s="120"/>
      <c r="N7" s="120"/>
      <c r="O7" s="120"/>
      <c r="P7" s="120"/>
      <c r="Q7" s="120"/>
      <c r="R7" s="120">
        <v>484</v>
      </c>
      <c r="S7" s="120">
        <v>527</v>
      </c>
      <c r="T7" s="120">
        <v>560</v>
      </c>
      <c r="U7" s="120">
        <v>593</v>
      </c>
      <c r="V7" s="120">
        <v>593</v>
      </c>
      <c r="W7" s="120">
        <v>586</v>
      </c>
      <c r="X7" s="120">
        <v>591</v>
      </c>
      <c r="Y7" s="120">
        <v>606</v>
      </c>
      <c r="Z7" s="120">
        <v>626</v>
      </c>
      <c r="AA7" s="120">
        <v>671</v>
      </c>
      <c r="AB7" s="120">
        <v>714</v>
      </c>
      <c r="AC7" s="120">
        <v>754</v>
      </c>
      <c r="AD7" s="120">
        <v>789</v>
      </c>
      <c r="AE7" s="120">
        <v>827</v>
      </c>
      <c r="AF7" s="120">
        <v>866</v>
      </c>
      <c r="AG7" s="120">
        <v>873</v>
      </c>
      <c r="AH7" s="120">
        <v>1281</v>
      </c>
      <c r="AI7" s="120">
        <v>1521</v>
      </c>
      <c r="AJ7" s="120">
        <v>1676</v>
      </c>
      <c r="AK7" s="120">
        <v>1367</v>
      </c>
      <c r="AL7" s="120">
        <v>1216</v>
      </c>
    </row>
    <row r="8" spans="1:38">
      <c r="A8" s="437"/>
      <c r="B8" s="838"/>
      <c r="D8" s="120" t="s">
        <v>1133</v>
      </c>
      <c r="E8" s="120"/>
      <c r="F8" s="120"/>
      <c r="G8" s="120"/>
      <c r="H8" s="120"/>
      <c r="I8" s="120"/>
      <c r="J8" s="120"/>
      <c r="K8" s="120"/>
      <c r="L8" s="120"/>
      <c r="M8" s="120"/>
      <c r="N8" s="120"/>
      <c r="O8" s="120"/>
      <c r="P8" s="120"/>
      <c r="Q8" s="120"/>
      <c r="R8" s="120">
        <v>594</v>
      </c>
      <c r="S8" s="120">
        <v>652</v>
      </c>
      <c r="T8" s="120">
        <v>686</v>
      </c>
      <c r="U8" s="120">
        <v>743</v>
      </c>
      <c r="V8" s="120">
        <v>735</v>
      </c>
      <c r="W8" s="120">
        <v>717</v>
      </c>
      <c r="X8" s="120">
        <v>729</v>
      </c>
      <c r="Y8" s="120">
        <v>748</v>
      </c>
      <c r="Z8" s="120">
        <v>768</v>
      </c>
      <c r="AA8" s="120">
        <v>803</v>
      </c>
      <c r="AB8" s="120">
        <v>840</v>
      </c>
      <c r="AC8" s="120">
        <v>879</v>
      </c>
      <c r="AD8" s="120">
        <v>911</v>
      </c>
      <c r="AE8" s="120">
        <v>946</v>
      </c>
      <c r="AF8" s="120">
        <v>982</v>
      </c>
      <c r="AG8" s="120">
        <v>999</v>
      </c>
      <c r="AH8" s="120">
        <v>1314</v>
      </c>
      <c r="AI8" s="120">
        <v>1529</v>
      </c>
      <c r="AJ8" s="120">
        <v>1680</v>
      </c>
      <c r="AK8" s="120">
        <v>1479</v>
      </c>
      <c r="AL8" s="120">
        <v>1332</v>
      </c>
    </row>
    <row r="9" spans="1:38">
      <c r="A9" s="437"/>
      <c r="B9" s="445"/>
      <c r="D9" s="120" t="s">
        <v>1134</v>
      </c>
      <c r="E9" s="120"/>
      <c r="F9" s="120"/>
      <c r="G9" s="120"/>
      <c r="H9" s="120"/>
      <c r="I9" s="120"/>
      <c r="J9" s="120"/>
      <c r="K9" s="120"/>
      <c r="L9" s="120"/>
      <c r="M9" s="120"/>
      <c r="N9" s="120"/>
      <c r="O9" s="120"/>
      <c r="P9" s="120"/>
      <c r="Q9" s="120"/>
      <c r="R9" s="120">
        <v>217</v>
      </c>
      <c r="S9" s="120">
        <v>217</v>
      </c>
      <c r="T9" s="120">
        <v>234</v>
      </c>
      <c r="U9" s="120">
        <v>254</v>
      </c>
      <c r="V9" s="120">
        <v>297</v>
      </c>
      <c r="W9" s="120">
        <v>338</v>
      </c>
      <c r="X9" s="120">
        <v>348</v>
      </c>
      <c r="Y9" s="120">
        <v>369</v>
      </c>
      <c r="Z9" s="120">
        <v>380</v>
      </c>
      <c r="AA9" s="120">
        <v>369</v>
      </c>
      <c r="AB9" s="120">
        <v>365</v>
      </c>
      <c r="AC9" s="120">
        <v>365</v>
      </c>
      <c r="AD9" s="120">
        <v>372</v>
      </c>
      <c r="AE9" s="120">
        <v>380</v>
      </c>
      <c r="AF9" s="120">
        <v>390</v>
      </c>
      <c r="AG9" s="120">
        <v>374</v>
      </c>
      <c r="AH9" s="120">
        <v>556</v>
      </c>
      <c r="AI9" s="120">
        <v>664</v>
      </c>
      <c r="AJ9" s="120">
        <v>634</v>
      </c>
      <c r="AK9" s="120">
        <v>519</v>
      </c>
      <c r="AL9" s="120">
        <v>546</v>
      </c>
    </row>
    <row r="10" spans="1:38">
      <c r="A10" s="444"/>
      <c r="B10" s="445"/>
      <c r="D10" s="120" t="s">
        <v>1135</v>
      </c>
      <c r="E10" s="120"/>
      <c r="F10" s="120"/>
      <c r="G10" s="120"/>
      <c r="H10" s="120"/>
      <c r="I10" s="120"/>
      <c r="J10" s="120"/>
      <c r="K10" s="120"/>
      <c r="L10" s="120"/>
      <c r="M10" s="120"/>
      <c r="N10" s="120"/>
      <c r="O10" s="120"/>
      <c r="P10" s="120"/>
      <c r="Q10" s="120"/>
      <c r="R10" s="120">
        <v>366</v>
      </c>
      <c r="S10" s="120">
        <v>409</v>
      </c>
      <c r="T10" s="120">
        <v>442</v>
      </c>
      <c r="U10" s="120">
        <v>475</v>
      </c>
      <c r="V10" s="120">
        <v>475</v>
      </c>
      <c r="W10" s="120">
        <v>475</v>
      </c>
      <c r="X10" s="120">
        <v>480</v>
      </c>
      <c r="Y10" s="120">
        <v>495</v>
      </c>
      <c r="Z10" s="120">
        <v>515</v>
      </c>
      <c r="AA10" s="120">
        <v>560</v>
      </c>
      <c r="AB10" s="120">
        <v>603</v>
      </c>
      <c r="AC10" s="120">
        <v>643</v>
      </c>
      <c r="AD10" s="120">
        <v>678</v>
      </c>
      <c r="AE10" s="120">
        <v>716</v>
      </c>
      <c r="AF10" s="120">
        <v>755</v>
      </c>
      <c r="AG10" s="120">
        <v>762</v>
      </c>
      <c r="AH10" s="120">
        <v>1170</v>
      </c>
      <c r="AI10" s="120">
        <v>1410</v>
      </c>
      <c r="AJ10" s="120">
        <v>1565</v>
      </c>
      <c r="AK10" s="120">
        <v>1565</v>
      </c>
      <c r="AL10" s="120">
        <v>1565</v>
      </c>
    </row>
    <row r="11" spans="1:38">
      <c r="A11" s="444"/>
      <c r="B11" s="446"/>
      <c r="D11" s="120" t="s">
        <v>834</v>
      </c>
      <c r="E11" s="120"/>
      <c r="F11" s="120"/>
      <c r="G11" s="120"/>
      <c r="H11" s="120"/>
      <c r="I11" s="120"/>
      <c r="J11" s="120"/>
      <c r="K11" s="120"/>
      <c r="L11" s="120"/>
      <c r="M11" s="120"/>
      <c r="N11" s="120"/>
      <c r="O11" s="120"/>
      <c r="P11" s="120"/>
      <c r="Q11" s="120"/>
      <c r="R11" s="120">
        <v>192</v>
      </c>
      <c r="S11" s="120">
        <v>192</v>
      </c>
      <c r="T11" s="120">
        <v>209</v>
      </c>
      <c r="U11" s="120">
        <v>229</v>
      </c>
      <c r="V11" s="120">
        <v>272</v>
      </c>
      <c r="W11" s="120">
        <v>313</v>
      </c>
      <c r="X11" s="120">
        <v>323</v>
      </c>
      <c r="Y11" s="120">
        <v>344</v>
      </c>
      <c r="Z11" s="120">
        <v>355</v>
      </c>
      <c r="AA11" s="120">
        <v>344</v>
      </c>
      <c r="AB11" s="120">
        <v>340</v>
      </c>
      <c r="AC11" s="120">
        <v>340</v>
      </c>
      <c r="AD11" s="120">
        <v>347</v>
      </c>
      <c r="AE11" s="120">
        <v>355</v>
      </c>
      <c r="AF11" s="120">
        <v>365</v>
      </c>
      <c r="AG11" s="120">
        <v>349</v>
      </c>
      <c r="AH11" s="120">
        <v>531</v>
      </c>
      <c r="AI11" s="120">
        <v>639</v>
      </c>
      <c r="AJ11" s="120">
        <v>609</v>
      </c>
      <c r="AK11" s="120">
        <v>494</v>
      </c>
      <c r="AL11" s="120">
        <v>521</v>
      </c>
    </row>
    <row r="12" spans="1:38">
      <c r="A12" s="444"/>
      <c r="B12" s="446"/>
      <c r="D12" s="120" t="s">
        <v>1136</v>
      </c>
      <c r="E12" s="120"/>
      <c r="F12" s="120"/>
      <c r="G12" s="120"/>
      <c r="H12" s="120"/>
      <c r="I12" s="120"/>
      <c r="J12" s="120"/>
      <c r="K12" s="120"/>
      <c r="L12" s="120"/>
      <c r="M12" s="120"/>
      <c r="N12" s="120"/>
      <c r="O12" s="120"/>
      <c r="P12" s="120"/>
      <c r="Q12" s="120"/>
      <c r="R12" s="120">
        <v>416</v>
      </c>
      <c r="S12" s="120">
        <v>482</v>
      </c>
      <c r="T12" s="120">
        <v>537</v>
      </c>
      <c r="U12" s="120">
        <v>593</v>
      </c>
      <c r="V12" s="120">
        <v>593</v>
      </c>
      <c r="W12" s="120">
        <v>586</v>
      </c>
      <c r="X12" s="120">
        <v>591</v>
      </c>
      <c r="Y12" s="120">
        <v>606</v>
      </c>
      <c r="Z12" s="120">
        <v>626</v>
      </c>
      <c r="AA12" s="120">
        <v>671</v>
      </c>
      <c r="AB12" s="120">
        <v>714</v>
      </c>
      <c r="AC12" s="120">
        <v>754</v>
      </c>
      <c r="AD12" s="120">
        <v>789</v>
      </c>
      <c r="AE12" s="120">
        <v>827</v>
      </c>
      <c r="AF12" s="120">
        <v>866</v>
      </c>
      <c r="AG12" s="120">
        <v>873</v>
      </c>
      <c r="AH12" s="120">
        <v>1281</v>
      </c>
      <c r="AI12" s="120">
        <v>1521</v>
      </c>
      <c r="AJ12" s="120">
        <v>1676</v>
      </c>
      <c r="AK12" s="120">
        <v>1367</v>
      </c>
      <c r="AL12" s="120">
        <v>1216</v>
      </c>
    </row>
    <row r="13" spans="1:38">
      <c r="A13" s="444"/>
      <c r="B13" s="446"/>
      <c r="D13" s="120" t="s">
        <v>1137</v>
      </c>
      <c r="E13" s="120"/>
      <c r="F13" s="120"/>
      <c r="G13" s="120"/>
      <c r="H13" s="120"/>
      <c r="I13" s="120"/>
      <c r="J13" s="120"/>
      <c r="K13" s="120"/>
      <c r="L13" s="120"/>
      <c r="M13" s="120"/>
      <c r="N13" s="120"/>
      <c r="O13" s="120"/>
      <c r="P13" s="120"/>
      <c r="Q13" s="120"/>
      <c r="R13" s="120">
        <v>199</v>
      </c>
      <c r="S13" s="120">
        <v>205</v>
      </c>
      <c r="T13" s="120">
        <v>228</v>
      </c>
      <c r="U13" s="120">
        <v>254</v>
      </c>
      <c r="V13" s="120">
        <v>297</v>
      </c>
      <c r="W13" s="120">
        <v>338</v>
      </c>
      <c r="X13" s="120">
        <v>348</v>
      </c>
      <c r="Y13" s="120">
        <v>369</v>
      </c>
      <c r="Z13" s="120">
        <v>380</v>
      </c>
      <c r="AA13" s="120">
        <v>369</v>
      </c>
      <c r="AB13" s="120">
        <v>365</v>
      </c>
      <c r="AC13" s="120">
        <v>365</v>
      </c>
      <c r="AD13" s="120">
        <v>372</v>
      </c>
      <c r="AE13" s="120">
        <v>380</v>
      </c>
      <c r="AF13" s="120">
        <v>390</v>
      </c>
      <c r="AG13" s="120">
        <v>374</v>
      </c>
      <c r="AH13" s="120">
        <v>556</v>
      </c>
      <c r="AI13" s="120">
        <v>664</v>
      </c>
      <c r="AJ13" s="120">
        <v>634</v>
      </c>
      <c r="AK13" s="120">
        <v>519</v>
      </c>
      <c r="AL13" s="120">
        <v>546</v>
      </c>
    </row>
    <row r="14" spans="1:38">
      <c r="A14" s="465"/>
      <c r="B14" s="466"/>
      <c r="D14" s="120" t="s">
        <v>923</v>
      </c>
      <c r="E14" s="120"/>
      <c r="F14" s="120"/>
      <c r="G14" s="120"/>
      <c r="H14" s="120"/>
      <c r="I14" s="120"/>
      <c r="J14" s="120"/>
      <c r="K14" s="120"/>
      <c r="L14" s="120"/>
      <c r="M14" s="120"/>
      <c r="N14" s="120"/>
      <c r="O14" s="120"/>
      <c r="P14" s="120"/>
      <c r="Q14" s="120"/>
      <c r="R14" s="120">
        <v>108.24</v>
      </c>
      <c r="S14" s="120">
        <v>109.92</v>
      </c>
      <c r="T14" s="120">
        <v>111.63</v>
      </c>
      <c r="U14" s="120">
        <v>113.36</v>
      </c>
      <c r="V14" s="120">
        <v>115.11</v>
      </c>
      <c r="W14" s="120">
        <v>116.9</v>
      </c>
      <c r="X14" s="120">
        <v>118.71</v>
      </c>
      <c r="Y14" s="120">
        <v>120.55</v>
      </c>
      <c r="Z14" s="120">
        <v>122.42</v>
      </c>
      <c r="AA14" s="120">
        <v>124.31</v>
      </c>
      <c r="AB14" s="120">
        <v>126.24</v>
      </c>
      <c r="AC14" s="120">
        <v>128.19999999999999</v>
      </c>
      <c r="AD14" s="120">
        <v>130.18</v>
      </c>
      <c r="AE14" s="120">
        <v>133.30000000000001</v>
      </c>
      <c r="AF14" s="120">
        <v>135.37</v>
      </c>
      <c r="AG14" s="120">
        <v>137.47</v>
      </c>
      <c r="AH14" s="120">
        <v>139.6</v>
      </c>
      <c r="AI14" s="120">
        <v>141.76</v>
      </c>
      <c r="AJ14" s="120">
        <v>143.96</v>
      </c>
      <c r="AK14" s="120">
        <v>146.19</v>
      </c>
      <c r="AL14" s="120">
        <v>148.46</v>
      </c>
    </row>
    <row r="15" spans="1:38">
      <c r="A15" s="465"/>
      <c r="B15" s="466"/>
      <c r="D15" s="120" t="s">
        <v>1138</v>
      </c>
      <c r="E15" s="120"/>
      <c r="F15" s="120"/>
      <c r="G15" s="120"/>
      <c r="H15" s="120"/>
      <c r="I15" s="120"/>
      <c r="J15" s="120"/>
      <c r="K15" s="120"/>
      <c r="L15" s="120"/>
      <c r="M15" s="120"/>
      <c r="N15" s="120"/>
      <c r="O15" s="120"/>
      <c r="P15" s="120"/>
      <c r="Q15" s="120"/>
      <c r="R15" s="120">
        <v>217</v>
      </c>
      <c r="S15" s="120">
        <v>217</v>
      </c>
      <c r="T15" s="120">
        <v>234</v>
      </c>
      <c r="U15" s="120">
        <v>254</v>
      </c>
      <c r="V15" s="120">
        <v>297</v>
      </c>
      <c r="W15" s="120">
        <v>338</v>
      </c>
      <c r="X15" s="120">
        <v>348</v>
      </c>
      <c r="Y15" s="120">
        <v>369</v>
      </c>
      <c r="Z15" s="120">
        <v>380</v>
      </c>
      <c r="AA15" s="120">
        <v>369</v>
      </c>
      <c r="AB15" s="120">
        <v>365</v>
      </c>
      <c r="AC15" s="120">
        <v>365</v>
      </c>
      <c r="AD15" s="120">
        <v>372</v>
      </c>
      <c r="AE15" s="120">
        <v>380</v>
      </c>
      <c r="AF15" s="120">
        <v>390</v>
      </c>
      <c r="AG15" s="120">
        <v>374</v>
      </c>
      <c r="AH15" s="120">
        <v>556</v>
      </c>
      <c r="AI15" s="120">
        <v>664</v>
      </c>
      <c r="AJ15" s="120">
        <v>634</v>
      </c>
      <c r="AK15" s="120">
        <v>519</v>
      </c>
      <c r="AL15" s="120">
        <v>546</v>
      </c>
    </row>
    <row r="16" spans="1:38" ht="15.75">
      <c r="A16" s="474"/>
      <c r="B16" s="475"/>
      <c r="D16" s="120" t="s">
        <v>970</v>
      </c>
      <c r="E16" s="120"/>
      <c r="F16" s="120"/>
      <c r="G16" s="120"/>
      <c r="H16" s="120"/>
      <c r="I16" s="120"/>
      <c r="J16" s="120"/>
      <c r="K16" s="120"/>
      <c r="L16" s="120"/>
      <c r="M16" s="120"/>
      <c r="N16" s="120"/>
      <c r="O16" s="120"/>
      <c r="P16" s="120"/>
      <c r="Q16" s="120"/>
      <c r="R16" s="120">
        <v>314</v>
      </c>
      <c r="S16" s="120">
        <v>372</v>
      </c>
      <c r="T16" s="120">
        <v>396</v>
      </c>
      <c r="U16" s="120">
        <v>453</v>
      </c>
      <c r="V16" s="120">
        <v>445</v>
      </c>
      <c r="W16" s="120">
        <v>427</v>
      </c>
      <c r="X16" s="120">
        <v>439</v>
      </c>
      <c r="Y16" s="120">
        <v>458</v>
      </c>
      <c r="Z16" s="120">
        <v>478</v>
      </c>
      <c r="AA16" s="120">
        <v>513</v>
      </c>
      <c r="AB16" s="120">
        <v>550</v>
      </c>
      <c r="AC16" s="120">
        <v>589</v>
      </c>
      <c r="AD16" s="120">
        <v>621</v>
      </c>
      <c r="AE16" s="120">
        <v>656</v>
      </c>
      <c r="AF16" s="120">
        <v>692</v>
      </c>
      <c r="AG16" s="120">
        <v>702</v>
      </c>
      <c r="AH16" s="120">
        <v>1010</v>
      </c>
      <c r="AI16" s="120">
        <v>1217</v>
      </c>
      <c r="AJ16" s="120">
        <v>1360</v>
      </c>
      <c r="AK16" s="120">
        <v>1151</v>
      </c>
      <c r="AL16" s="120">
        <v>996</v>
      </c>
    </row>
    <row r="17" spans="1:38" ht="15.75">
      <c r="A17" s="6"/>
      <c r="B17" s="839"/>
      <c r="D17" s="120" t="s">
        <v>1139</v>
      </c>
      <c r="E17" s="120"/>
      <c r="F17" s="120"/>
      <c r="G17" s="120"/>
      <c r="H17" s="120"/>
      <c r="I17" s="120"/>
      <c r="J17" s="120"/>
      <c r="K17" s="120"/>
      <c r="L17" s="120"/>
      <c r="M17" s="120"/>
      <c r="N17" s="120"/>
      <c r="O17" s="120"/>
      <c r="P17" s="120"/>
      <c r="Q17" s="120"/>
      <c r="R17" s="120">
        <v>217</v>
      </c>
      <c r="S17" s="120">
        <v>217</v>
      </c>
      <c r="T17" s="120">
        <v>234</v>
      </c>
      <c r="U17" s="120">
        <v>254</v>
      </c>
      <c r="V17" s="120">
        <v>297</v>
      </c>
      <c r="W17" s="120">
        <v>338</v>
      </c>
      <c r="X17" s="120">
        <v>348</v>
      </c>
      <c r="Y17" s="120">
        <v>369</v>
      </c>
      <c r="Z17" s="120">
        <v>380</v>
      </c>
      <c r="AA17" s="120">
        <v>369</v>
      </c>
      <c r="AB17" s="120">
        <v>365</v>
      </c>
      <c r="AC17" s="120">
        <v>365</v>
      </c>
      <c r="AD17" s="120">
        <v>372</v>
      </c>
      <c r="AE17" s="120">
        <v>380</v>
      </c>
      <c r="AF17" s="120">
        <v>390</v>
      </c>
      <c r="AG17" s="120">
        <v>374</v>
      </c>
      <c r="AH17" s="120">
        <v>556</v>
      </c>
      <c r="AI17" s="120">
        <v>664</v>
      </c>
      <c r="AJ17" s="120">
        <v>634</v>
      </c>
      <c r="AK17" s="120">
        <v>519</v>
      </c>
      <c r="AL17" s="120">
        <v>546</v>
      </c>
    </row>
    <row r="18" spans="1:38">
      <c r="A18" s="21"/>
      <c r="B18" s="21"/>
      <c r="D18" s="120" t="s">
        <v>925</v>
      </c>
      <c r="E18" s="120"/>
      <c r="F18" s="120"/>
      <c r="G18" s="120"/>
      <c r="H18" s="120"/>
      <c r="I18" s="120"/>
      <c r="J18" s="120"/>
      <c r="K18" s="120"/>
      <c r="L18" s="120"/>
      <c r="M18" s="120"/>
      <c r="N18" s="120"/>
      <c r="O18" s="120"/>
      <c r="P18" s="120"/>
      <c r="Q18" s="120"/>
      <c r="R18" s="120">
        <v>314</v>
      </c>
      <c r="S18" s="120">
        <v>372</v>
      </c>
      <c r="T18" s="120">
        <v>396</v>
      </c>
      <c r="U18" s="120">
        <v>453</v>
      </c>
      <c r="V18" s="120">
        <v>445</v>
      </c>
      <c r="W18" s="120">
        <v>427</v>
      </c>
      <c r="X18" s="120">
        <v>439</v>
      </c>
      <c r="Y18" s="120">
        <v>458</v>
      </c>
      <c r="Z18" s="120">
        <v>478</v>
      </c>
      <c r="AA18" s="120">
        <v>513</v>
      </c>
      <c r="AB18" s="120">
        <v>550</v>
      </c>
      <c r="AC18" s="120">
        <v>589</v>
      </c>
      <c r="AD18" s="120">
        <v>621</v>
      </c>
      <c r="AE18" s="120">
        <v>656</v>
      </c>
      <c r="AF18" s="120">
        <v>692</v>
      </c>
      <c r="AG18" s="120">
        <v>702</v>
      </c>
      <c r="AH18" s="120">
        <v>1010</v>
      </c>
      <c r="AI18" s="120">
        <v>1217</v>
      </c>
      <c r="AJ18" s="120">
        <v>1360</v>
      </c>
      <c r="AK18" s="120">
        <v>1151</v>
      </c>
      <c r="AL18" s="120">
        <v>996</v>
      </c>
    </row>
    <row r="19" spans="1:38">
      <c r="A19" s="21"/>
      <c r="B19" s="21"/>
      <c r="D19" s="120" t="s">
        <v>1140</v>
      </c>
      <c r="E19" s="120"/>
      <c r="F19" s="120"/>
      <c r="G19" s="120"/>
      <c r="H19" s="120"/>
      <c r="I19" s="120"/>
      <c r="J19" s="120"/>
      <c r="K19" s="120"/>
      <c r="L19" s="120"/>
      <c r="M19" s="120"/>
      <c r="N19" s="120"/>
      <c r="O19" s="120"/>
      <c r="P19" s="120"/>
      <c r="Q19" s="120"/>
      <c r="R19" s="120">
        <v>217</v>
      </c>
      <c r="S19" s="120">
        <v>217</v>
      </c>
      <c r="T19" s="120">
        <v>234</v>
      </c>
      <c r="U19" s="120">
        <v>254</v>
      </c>
      <c r="V19" s="120">
        <v>297</v>
      </c>
      <c r="W19" s="120">
        <v>338</v>
      </c>
      <c r="X19" s="120">
        <v>348</v>
      </c>
      <c r="Y19" s="120">
        <v>369</v>
      </c>
      <c r="Z19" s="120">
        <v>380</v>
      </c>
      <c r="AA19" s="120">
        <v>369</v>
      </c>
      <c r="AB19" s="120">
        <v>365</v>
      </c>
      <c r="AC19" s="120">
        <v>365</v>
      </c>
      <c r="AD19" s="120">
        <v>372</v>
      </c>
      <c r="AE19" s="120">
        <v>380</v>
      </c>
      <c r="AF19" s="120">
        <v>390</v>
      </c>
      <c r="AG19" s="120">
        <v>374</v>
      </c>
      <c r="AH19" s="120">
        <v>556</v>
      </c>
      <c r="AI19" s="120">
        <v>664</v>
      </c>
      <c r="AJ19" s="120">
        <v>634</v>
      </c>
      <c r="AK19" s="120">
        <v>519</v>
      </c>
      <c r="AL19" s="120">
        <v>546</v>
      </c>
    </row>
    <row r="20" spans="1:38">
      <c r="A20" s="21"/>
      <c r="B20" s="21"/>
      <c r="D20" s="120" t="s">
        <v>926</v>
      </c>
      <c r="E20" s="120"/>
      <c r="F20" s="120"/>
      <c r="G20" s="120"/>
      <c r="H20" s="120"/>
      <c r="I20" s="120"/>
      <c r="J20" s="120"/>
      <c r="K20" s="120"/>
      <c r="L20" s="120"/>
      <c r="M20" s="120"/>
      <c r="N20" s="120"/>
      <c r="O20" s="120"/>
      <c r="P20" s="120"/>
      <c r="Q20" s="120"/>
      <c r="R20" s="120">
        <v>314</v>
      </c>
      <c r="S20" s="120">
        <v>372</v>
      </c>
      <c r="T20" s="120">
        <v>396</v>
      </c>
      <c r="U20" s="120">
        <v>453</v>
      </c>
      <c r="V20" s="120">
        <v>445</v>
      </c>
      <c r="W20" s="120">
        <v>427</v>
      </c>
      <c r="X20" s="120">
        <v>439</v>
      </c>
      <c r="Y20" s="120">
        <v>458</v>
      </c>
      <c r="Z20" s="120">
        <v>478</v>
      </c>
      <c r="AA20" s="120">
        <v>513</v>
      </c>
      <c r="AB20" s="120">
        <v>550</v>
      </c>
      <c r="AC20" s="120">
        <v>589</v>
      </c>
      <c r="AD20" s="120">
        <v>621</v>
      </c>
      <c r="AE20" s="120">
        <v>656</v>
      </c>
      <c r="AF20" s="120">
        <v>692</v>
      </c>
      <c r="AG20" s="120">
        <v>702</v>
      </c>
      <c r="AH20" s="120">
        <v>1010</v>
      </c>
      <c r="AI20" s="120">
        <v>1217</v>
      </c>
      <c r="AJ20" s="120">
        <v>1360</v>
      </c>
      <c r="AK20" s="120">
        <v>1151</v>
      </c>
      <c r="AL20" s="120">
        <v>996</v>
      </c>
    </row>
    <row r="21" spans="1:38">
      <c r="D21" s="120" t="s">
        <v>1141</v>
      </c>
      <c r="E21" s="120"/>
      <c r="F21" s="120"/>
      <c r="G21" s="120"/>
      <c r="H21" s="120"/>
      <c r="I21" s="120"/>
      <c r="J21" s="120"/>
      <c r="K21" s="120"/>
      <c r="L21" s="120"/>
      <c r="M21" s="120"/>
      <c r="N21" s="120"/>
      <c r="O21" s="120"/>
      <c r="P21" s="120"/>
      <c r="Q21" s="120"/>
      <c r="R21" s="120">
        <v>217</v>
      </c>
      <c r="S21" s="120">
        <v>217</v>
      </c>
      <c r="T21" s="120">
        <v>234</v>
      </c>
      <c r="U21" s="120">
        <v>254</v>
      </c>
      <c r="V21" s="120">
        <v>297</v>
      </c>
      <c r="W21" s="120">
        <v>338</v>
      </c>
      <c r="X21" s="120">
        <v>348</v>
      </c>
      <c r="Y21" s="120">
        <v>369</v>
      </c>
      <c r="Z21" s="120">
        <v>380</v>
      </c>
      <c r="AA21" s="120">
        <v>369</v>
      </c>
      <c r="AB21" s="120">
        <v>365</v>
      </c>
      <c r="AC21" s="120">
        <v>365</v>
      </c>
      <c r="AD21" s="120">
        <v>372</v>
      </c>
      <c r="AE21" s="120">
        <v>380</v>
      </c>
      <c r="AF21" s="120">
        <v>390</v>
      </c>
      <c r="AG21" s="120">
        <v>374</v>
      </c>
      <c r="AH21" s="120">
        <v>556</v>
      </c>
      <c r="AI21" s="120">
        <v>664</v>
      </c>
      <c r="AJ21" s="120">
        <v>634</v>
      </c>
      <c r="AK21" s="120">
        <v>519</v>
      </c>
      <c r="AL21" s="120">
        <v>546</v>
      </c>
    </row>
    <row r="22" spans="1:38">
      <c r="D22" s="120"/>
      <c r="E22" s="120"/>
      <c r="F22" s="120"/>
      <c r="G22" s="120"/>
      <c r="H22" s="120"/>
      <c r="I22" s="120"/>
      <c r="J22" s="120"/>
      <c r="K22" s="120"/>
      <c r="L22" s="120"/>
      <c r="M22" s="120"/>
      <c r="N22" s="120"/>
      <c r="O22" s="120"/>
      <c r="P22" s="120"/>
      <c r="Q22" s="120"/>
      <c r="R22" s="120"/>
      <c r="S22" s="120"/>
      <c r="T22" s="120"/>
      <c r="U22" s="120"/>
      <c r="V22" s="120"/>
      <c r="W22" s="120"/>
      <c r="X22" s="120"/>
      <c r="Y22" s="120"/>
      <c r="Z22" s="120"/>
      <c r="AA22" s="120"/>
      <c r="AB22" s="120"/>
      <c r="AC22" s="120"/>
      <c r="AD22" s="120"/>
      <c r="AE22" s="120"/>
      <c r="AF22" s="120"/>
      <c r="AG22" s="120"/>
      <c r="AH22" s="120"/>
      <c r="AI22" s="120"/>
      <c r="AJ22" s="120"/>
      <c r="AK22" s="120"/>
      <c r="AL22" s="120"/>
    </row>
    <row r="23" spans="1:38" ht="15.75">
      <c r="D23" s="277" t="s">
        <v>1893</v>
      </c>
      <c r="E23" s="5"/>
      <c r="F23" s="120"/>
      <c r="G23" s="120"/>
      <c r="H23" s="120"/>
      <c r="I23" s="120"/>
      <c r="J23" s="120"/>
      <c r="K23" s="120"/>
      <c r="L23" s="120"/>
      <c r="M23" s="120"/>
      <c r="N23" s="120"/>
      <c r="O23" s="120"/>
      <c r="P23" s="120"/>
      <c r="Q23" s="120"/>
      <c r="R23" s="120"/>
      <c r="S23" s="120"/>
      <c r="T23" s="120"/>
      <c r="U23" s="120"/>
      <c r="V23" s="120"/>
      <c r="W23" s="120"/>
      <c r="X23" s="120"/>
      <c r="Y23" s="120"/>
      <c r="Z23" s="120"/>
      <c r="AA23" s="120"/>
      <c r="AB23" s="120"/>
      <c r="AC23" s="120"/>
      <c r="AD23" s="120"/>
      <c r="AE23" s="120"/>
      <c r="AF23" s="120"/>
      <c r="AG23" s="120"/>
      <c r="AH23" s="120"/>
      <c r="AI23" s="120"/>
      <c r="AJ23" s="120"/>
      <c r="AK23" s="120"/>
      <c r="AL23" s="120"/>
    </row>
    <row r="24" spans="1:38" ht="15.75">
      <c r="D24" s="679" t="s">
        <v>1894</v>
      </c>
      <c r="E24" s="1450"/>
      <c r="F24" s="1437"/>
      <c r="G24" s="1437"/>
      <c r="H24" s="1437"/>
      <c r="I24" s="1437">
        <v>2001</v>
      </c>
      <c r="J24" s="1437">
        <v>2002</v>
      </c>
      <c r="K24" s="1437">
        <v>2003</v>
      </c>
      <c r="L24" s="1437">
        <v>2004</v>
      </c>
      <c r="M24" s="1437">
        <v>2005</v>
      </c>
      <c r="N24" s="1437">
        <v>2006</v>
      </c>
      <c r="O24" s="1437">
        <v>2007</v>
      </c>
      <c r="P24" s="1437">
        <v>2008</v>
      </c>
      <c r="Q24" s="1437">
        <v>2009</v>
      </c>
      <c r="R24" s="1437">
        <v>2010</v>
      </c>
      <c r="S24" s="1437">
        <v>2011</v>
      </c>
      <c r="T24" s="1437">
        <v>2012</v>
      </c>
      <c r="U24" s="1437">
        <v>2013</v>
      </c>
      <c r="V24" s="1437">
        <v>2014</v>
      </c>
      <c r="W24" s="1437">
        <v>2015</v>
      </c>
      <c r="X24" s="1437">
        <v>2016</v>
      </c>
      <c r="Y24" s="1437">
        <v>2017</v>
      </c>
      <c r="Z24" s="1437">
        <v>2018</v>
      </c>
      <c r="AA24" s="1437">
        <v>2019</v>
      </c>
      <c r="AB24" s="1437">
        <v>2020</v>
      </c>
      <c r="AC24" s="1437">
        <v>2021</v>
      </c>
      <c r="AD24" s="1437">
        <v>2022</v>
      </c>
      <c r="AE24" s="1437">
        <v>2023</v>
      </c>
      <c r="AF24" s="1437">
        <v>2024</v>
      </c>
      <c r="AG24" s="1437">
        <v>2025</v>
      </c>
      <c r="AH24" s="1437">
        <v>2026</v>
      </c>
      <c r="AI24" s="1437">
        <v>2027</v>
      </c>
      <c r="AJ24" s="1437">
        <v>2028</v>
      </c>
      <c r="AK24" s="1437">
        <v>2029</v>
      </c>
      <c r="AL24" s="1437">
        <v>2030</v>
      </c>
    </row>
    <row r="25" spans="1:38" ht="15.75">
      <c r="D25" s="277" t="s">
        <v>1895</v>
      </c>
      <c r="E25" s="454"/>
      <c r="I25" s="1111"/>
      <c r="J25" s="1111"/>
      <c r="K25" s="1111"/>
      <c r="L25" s="1111"/>
      <c r="M25" s="1111"/>
      <c r="N25" s="1111"/>
      <c r="O25" s="1111"/>
      <c r="P25" s="1111"/>
      <c r="Q25" s="1111"/>
      <c r="R25" s="1111"/>
      <c r="S25" s="1111"/>
      <c r="T25" s="1111"/>
      <c r="U25" s="1111"/>
      <c r="V25" s="1111"/>
      <c r="W25" s="1111"/>
      <c r="X25" s="1111"/>
      <c r="Y25" s="1111"/>
      <c r="Z25" s="1111"/>
      <c r="AA25" s="1111"/>
      <c r="AB25" s="1111"/>
      <c r="AC25" s="1111"/>
      <c r="AD25" s="1111"/>
      <c r="AE25" s="1111"/>
      <c r="AF25" s="1111"/>
      <c r="AG25" s="1111"/>
      <c r="AH25" s="1111"/>
      <c r="AI25" s="1111"/>
      <c r="AJ25" s="1111"/>
      <c r="AK25" s="1111"/>
      <c r="AL25" s="1111"/>
    </row>
    <row r="26" spans="1:38">
      <c r="D26" s="454"/>
      <c r="E26" s="120">
        <v>1</v>
      </c>
      <c r="H26" s="1111"/>
      <c r="I26" s="1111"/>
      <c r="J26" s="1111"/>
      <c r="K26" s="1111"/>
      <c r="L26" s="1111"/>
      <c r="M26" s="1111"/>
      <c r="N26" s="1111"/>
      <c r="O26" s="1111"/>
      <c r="P26" s="1111"/>
      <c r="Q26" s="1111"/>
      <c r="R26" s="1111">
        <v>64324826.20000001</v>
      </c>
      <c r="S26" s="1111">
        <v>54015841.500000015</v>
      </c>
      <c r="T26" s="1111">
        <v>60422871.200000003</v>
      </c>
      <c r="U26" s="1111">
        <v>70748539.32456255</v>
      </c>
      <c r="V26" s="1111">
        <v>72553321.274721831</v>
      </c>
      <c r="W26" s="1111">
        <v>71008452.843939185</v>
      </c>
      <c r="X26" s="1111">
        <v>70050738.754340246</v>
      </c>
      <c r="Y26" s="1111">
        <v>70348879.392792553</v>
      </c>
      <c r="Z26" s="1111">
        <v>72018772.979217067</v>
      </c>
      <c r="AA26" s="1111">
        <v>74590526.101093605</v>
      </c>
      <c r="AB26" s="1111">
        <v>75495304.231029719</v>
      </c>
      <c r="AC26" s="1111">
        <v>80895625.228353932</v>
      </c>
      <c r="AD26" s="1111">
        <v>84199007.371152341</v>
      </c>
      <c r="AE26" s="1111">
        <v>87644545.585398301</v>
      </c>
      <c r="AF26" s="1111">
        <v>91161995.136996448</v>
      </c>
      <c r="AG26" s="1111">
        <v>90257120.047977462</v>
      </c>
      <c r="AH26" s="1111">
        <v>133169058.70295043</v>
      </c>
      <c r="AI26" s="1111">
        <v>157740088.47475898</v>
      </c>
      <c r="AJ26" s="1111">
        <v>168040261.12407571</v>
      </c>
      <c r="AK26" s="1111">
        <v>136696682.50268614</v>
      </c>
      <c r="AL26" s="1111">
        <v>125637936.87959614</v>
      </c>
    </row>
    <row r="27" spans="1:38">
      <c r="D27" s="454"/>
      <c r="E27" s="120">
        <v>2</v>
      </c>
      <c r="H27" s="1111"/>
      <c r="I27" s="1111"/>
      <c r="J27" s="1111"/>
      <c r="K27" s="1111"/>
      <c r="L27" s="1111"/>
      <c r="M27" s="1111"/>
      <c r="N27" s="1111"/>
      <c r="O27" s="1111"/>
      <c r="P27" s="1111"/>
      <c r="Q27" s="1111"/>
      <c r="R27" s="1111">
        <v>35602433.700000003</v>
      </c>
      <c r="S27" s="1111">
        <v>61089960.899999999</v>
      </c>
      <c r="T27" s="1111">
        <v>55520508</v>
      </c>
      <c r="U27" s="1111">
        <v>69548781.759174898</v>
      </c>
      <c r="V27" s="1111">
        <v>59310331.195353374</v>
      </c>
      <c r="W27" s="1111">
        <v>57886607.053712934</v>
      </c>
      <c r="X27" s="1111">
        <v>57114126.329997905</v>
      </c>
      <c r="Y27" s="1111">
        <v>56915693.543957122</v>
      </c>
      <c r="Z27" s="1111">
        <v>58245280.96815756</v>
      </c>
      <c r="AA27" s="1111">
        <v>60283186.438055158</v>
      </c>
      <c r="AB27" s="1111">
        <v>61227285.757425189</v>
      </c>
      <c r="AC27" s="1111">
        <v>65508092.959865831</v>
      </c>
      <c r="AD27" s="1111">
        <v>68169020.664734647</v>
      </c>
      <c r="AE27" s="1111">
        <v>70944391.785168841</v>
      </c>
      <c r="AF27" s="1111">
        <v>73765183.983380243</v>
      </c>
      <c r="AG27" s="1111">
        <v>73068802.948634759</v>
      </c>
      <c r="AH27" s="1111">
        <v>107825523.34716484</v>
      </c>
      <c r="AI27" s="1111">
        <v>127738842.34969556</v>
      </c>
      <c r="AJ27" s="1111">
        <v>135923480.74666369</v>
      </c>
      <c r="AK27" s="1111">
        <v>110584565.346876</v>
      </c>
      <c r="AL27" s="1111">
        <v>101793725.10514264</v>
      </c>
    </row>
    <row r="28" spans="1:38">
      <c r="D28" s="454"/>
      <c r="E28" s="120">
        <v>3</v>
      </c>
      <c r="H28" s="1111"/>
      <c r="I28" s="1111"/>
      <c r="J28" s="1111"/>
      <c r="K28" s="1111"/>
      <c r="L28" s="1111"/>
      <c r="M28" s="1111"/>
      <c r="N28" s="1111"/>
      <c r="O28" s="1111"/>
      <c r="P28" s="1111"/>
      <c r="Q28" s="1111"/>
      <c r="R28" s="1111">
        <v>63094292.900000006</v>
      </c>
      <c r="S28" s="1111">
        <v>47483183.600000009</v>
      </c>
      <c r="T28" s="1111">
        <v>69377458.799999997</v>
      </c>
      <c r="U28" s="1111">
        <v>95318695.989992738</v>
      </c>
      <c r="V28" s="1111">
        <v>83223195.247623548</v>
      </c>
      <c r="W28" s="1111">
        <v>81097942.109725624</v>
      </c>
      <c r="X28" s="1111">
        <v>80408966.258632481</v>
      </c>
      <c r="Y28" s="1111">
        <v>80938704.803064585</v>
      </c>
      <c r="Z28" s="1111">
        <v>82769494.383573756</v>
      </c>
      <c r="AA28" s="1111">
        <v>85842500.972839177</v>
      </c>
      <c r="AB28" s="1111">
        <v>85714150.601233587</v>
      </c>
      <c r="AC28" s="1111">
        <v>91927727.091804028</v>
      </c>
      <c r="AD28" s="1111">
        <v>95761898.391211063</v>
      </c>
      <c r="AE28" s="1111">
        <v>99751147.157331124</v>
      </c>
      <c r="AF28" s="1111">
        <v>103835497.7953337</v>
      </c>
      <c r="AG28" s="1111">
        <v>102508862.51967438</v>
      </c>
      <c r="AH28" s="1111">
        <v>151291954.71112683</v>
      </c>
      <c r="AI28" s="1111">
        <v>179250652.05302191</v>
      </c>
      <c r="AJ28" s="1111">
        <v>191325857.25027275</v>
      </c>
      <c r="AK28" s="1111">
        <v>155680181.88691476</v>
      </c>
      <c r="AL28" s="1111">
        <v>142871792.57630667</v>
      </c>
    </row>
    <row r="29" spans="1:38">
      <c r="D29" s="454"/>
      <c r="E29" s="120">
        <v>4</v>
      </c>
      <c r="H29" s="1111"/>
      <c r="I29" s="1111"/>
      <c r="J29" s="1111"/>
      <c r="K29" s="1111"/>
      <c r="L29" s="1111"/>
      <c r="M29" s="1111"/>
      <c r="N29" s="1111"/>
      <c r="O29" s="1111"/>
      <c r="P29" s="1111"/>
      <c r="Q29" s="1111"/>
      <c r="R29" s="1111">
        <v>78287593.200000003</v>
      </c>
      <c r="S29" s="1111">
        <v>58801280.499999993</v>
      </c>
      <c r="T29" s="1111">
        <v>79917333.200000003</v>
      </c>
      <c r="U29" s="1111">
        <v>116251966.7736721</v>
      </c>
      <c r="V29" s="1111">
        <v>98080929.58587721</v>
      </c>
      <c r="W29" s="1111">
        <v>95144989.625012562</v>
      </c>
      <c r="X29" s="1111">
        <v>94397058.314436585</v>
      </c>
      <c r="Y29" s="1111">
        <v>95398561.52769725</v>
      </c>
      <c r="Z29" s="1111">
        <v>97687146.802566037</v>
      </c>
      <c r="AA29" s="1111">
        <v>101449067.91121311</v>
      </c>
      <c r="AB29" s="1111">
        <v>101939317.86727989</v>
      </c>
      <c r="AC29" s="1111">
        <v>109376029.18800917</v>
      </c>
      <c r="AD29" s="1111">
        <v>113928710.15078184</v>
      </c>
      <c r="AE29" s="1111">
        <v>118678387.22163576</v>
      </c>
      <c r="AF29" s="1111">
        <v>123546059.58500239</v>
      </c>
      <c r="AG29" s="1111">
        <v>122124522.44019294</v>
      </c>
      <c r="AH29" s="1111">
        <v>180259250.76998222</v>
      </c>
      <c r="AI29" s="1111">
        <v>213609312.03490782</v>
      </c>
      <c r="AJ29" s="1111">
        <v>228182735.34675279</v>
      </c>
      <c r="AK29" s="1111">
        <v>185703640.72672361</v>
      </c>
      <c r="AL29" s="1111">
        <v>170337077.23002788</v>
      </c>
    </row>
    <row r="30" spans="1:38">
      <c r="D30" s="454"/>
      <c r="E30" s="120">
        <v>5</v>
      </c>
      <c r="H30" s="1111"/>
      <c r="I30" s="1111"/>
      <c r="J30" s="1111"/>
      <c r="K30" s="1111"/>
      <c r="L30" s="1111"/>
      <c r="M30" s="1111"/>
      <c r="N30" s="1111"/>
      <c r="O30" s="1111"/>
      <c r="P30" s="1111"/>
      <c r="Q30" s="1111"/>
      <c r="R30" s="1111">
        <v>90963603.100000024</v>
      </c>
      <c r="S30" s="1111">
        <v>72041591.300000012</v>
      </c>
      <c r="T30" s="1111">
        <v>97395518.599999994</v>
      </c>
      <c r="U30" s="1111">
        <v>119335397.04439971</v>
      </c>
      <c r="V30" s="1111">
        <v>114771923.09827822</v>
      </c>
      <c r="W30" s="1111">
        <v>112108176.94936202</v>
      </c>
      <c r="X30" s="1111">
        <v>111001825.12724121</v>
      </c>
      <c r="Y30" s="1111">
        <v>112567179.45628327</v>
      </c>
      <c r="Z30" s="1111">
        <v>115243718.59574816</v>
      </c>
      <c r="AA30" s="1111">
        <v>119503737.16531211</v>
      </c>
      <c r="AB30" s="1111">
        <v>121058648.48629427</v>
      </c>
      <c r="AC30" s="1111">
        <v>129842354.04234317</v>
      </c>
      <c r="AD30" s="1111">
        <v>135292699.3242521</v>
      </c>
      <c r="AE30" s="1111">
        <v>140999090.23327872</v>
      </c>
      <c r="AF30" s="1111">
        <v>147019846.49511516</v>
      </c>
      <c r="AG30" s="1111">
        <v>146022093.20545697</v>
      </c>
      <c r="AH30" s="1111">
        <v>216104166.954725</v>
      </c>
      <c r="AI30" s="1111">
        <v>256776338.60787427</v>
      </c>
      <c r="AJ30" s="1111">
        <v>274770337.58005196</v>
      </c>
      <c r="AK30" s="1111">
        <v>224169121.58479783</v>
      </c>
      <c r="AL30" s="1111">
        <v>206243174.80800068</v>
      </c>
    </row>
    <row r="31" spans="1:38">
      <c r="D31" s="454"/>
      <c r="E31" s="120">
        <v>6</v>
      </c>
      <c r="H31" s="1111"/>
      <c r="I31" s="1111"/>
      <c r="J31" s="1111"/>
      <c r="K31" s="1111"/>
      <c r="L31" s="1111"/>
      <c r="M31" s="1111"/>
      <c r="N31" s="1111"/>
      <c r="O31" s="1111"/>
      <c r="P31" s="1111"/>
      <c r="Q31" s="1111"/>
      <c r="R31" s="1111">
        <v>90380506.299999997</v>
      </c>
      <c r="S31" s="1111">
        <v>107956278.60000002</v>
      </c>
      <c r="T31" s="1111">
        <v>108914325.40000001</v>
      </c>
      <c r="U31" s="1111">
        <v>125758080.45270897</v>
      </c>
      <c r="V31" s="1111">
        <v>131990082.98518309</v>
      </c>
      <c r="W31" s="1111">
        <v>129528510.35051858</v>
      </c>
      <c r="X31" s="1111">
        <v>128319021.74148539</v>
      </c>
      <c r="Y31" s="1111">
        <v>130551906.58526225</v>
      </c>
      <c r="Z31" s="1111">
        <v>129713299.2229346</v>
      </c>
      <c r="AA31" s="1111">
        <v>134669149.36367407</v>
      </c>
      <c r="AB31" s="1111">
        <v>136713474.13298401</v>
      </c>
      <c r="AC31" s="1111">
        <v>146632541.16267675</v>
      </c>
      <c r="AD31" s="1111">
        <v>152861070.65483198</v>
      </c>
      <c r="AE31" s="1111">
        <v>159392587.825753</v>
      </c>
      <c r="AF31" s="1111">
        <v>166365096.60854033</v>
      </c>
      <c r="AG31" s="1111">
        <v>165564938.83065781</v>
      </c>
      <c r="AH31" s="1111">
        <v>245288322.24075013</v>
      </c>
      <c r="AI31" s="1111">
        <v>291804438.01561999</v>
      </c>
      <c r="AJ31" s="1111">
        <v>312942398.73366129</v>
      </c>
      <c r="AK31" s="1111">
        <v>255597347.99739796</v>
      </c>
      <c r="AL31" s="1111">
        <v>235113443.31765968</v>
      </c>
    </row>
    <row r="32" spans="1:38">
      <c r="D32" s="454"/>
      <c r="E32" s="120">
        <v>7</v>
      </c>
      <c r="H32" s="1111"/>
      <c r="I32" s="1111"/>
      <c r="J32" s="1111"/>
      <c r="K32" s="1111"/>
      <c r="L32" s="1111"/>
      <c r="M32" s="1111"/>
      <c r="N32" s="1111"/>
      <c r="O32" s="1111"/>
      <c r="P32" s="1111"/>
      <c r="Q32" s="1111"/>
      <c r="R32" s="1111">
        <v>94323393.599999994</v>
      </c>
      <c r="S32" s="1111">
        <v>91536899.200000018</v>
      </c>
      <c r="T32" s="1111">
        <v>112677836.40000001</v>
      </c>
      <c r="U32" s="1111">
        <v>133005337.43268731</v>
      </c>
      <c r="V32" s="1111">
        <v>136025864.03459671</v>
      </c>
      <c r="W32" s="1111">
        <v>142270387.28473985</v>
      </c>
      <c r="X32" s="1111">
        <v>142027296.47795275</v>
      </c>
      <c r="Y32" s="1111">
        <v>146536251.03983805</v>
      </c>
      <c r="Z32" s="1111">
        <v>149815343.85800236</v>
      </c>
      <c r="AA32" s="1111">
        <v>157858967.52649233</v>
      </c>
      <c r="AB32" s="1111">
        <v>161058113.06661093</v>
      </c>
      <c r="AC32" s="1111">
        <v>166609992.26039755</v>
      </c>
      <c r="AD32" s="1111">
        <v>173523701.47194523</v>
      </c>
      <c r="AE32" s="1111">
        <v>180955708.95647314</v>
      </c>
      <c r="AF32" s="1111">
        <v>189633640.66989383</v>
      </c>
      <c r="AG32" s="1111">
        <v>189182478.50059858</v>
      </c>
      <c r="AH32" s="1111">
        <v>278822990.94246918</v>
      </c>
      <c r="AI32" s="1111">
        <v>332061563.27586359</v>
      </c>
      <c r="AJ32" s="1111">
        <v>356800705.00043321</v>
      </c>
      <c r="AK32" s="1111">
        <v>291737413.08533144</v>
      </c>
      <c r="AL32" s="1111">
        <v>268946975.97320312</v>
      </c>
    </row>
    <row r="33" spans="1:38">
      <c r="D33" s="454"/>
      <c r="E33" s="120">
        <v>8</v>
      </c>
      <c r="H33" s="1111"/>
      <c r="I33" s="1111"/>
      <c r="J33" s="1111"/>
      <c r="K33" s="1111"/>
      <c r="L33" s="1111"/>
      <c r="M33" s="1111"/>
      <c r="N33" s="1111"/>
      <c r="O33" s="1111"/>
      <c r="P33" s="1111"/>
      <c r="Q33" s="1111"/>
      <c r="R33" s="1111">
        <v>99790053.700000003</v>
      </c>
      <c r="S33" s="1111">
        <v>89738967.400000006</v>
      </c>
      <c r="T33" s="1111">
        <v>120193372.40000001</v>
      </c>
      <c r="U33" s="1111">
        <v>132766812.99458319</v>
      </c>
      <c r="V33" s="1111">
        <v>142347430.85645986</v>
      </c>
      <c r="W33" s="1111">
        <v>147864587.68223068</v>
      </c>
      <c r="X33" s="1111">
        <v>147662959.43111756</v>
      </c>
      <c r="Y33" s="1111">
        <v>152475019.98902154</v>
      </c>
      <c r="Z33" s="1111">
        <v>149420968.23609972</v>
      </c>
      <c r="AA33" s="1111">
        <v>157349109.03821307</v>
      </c>
      <c r="AB33" s="1111">
        <v>160251728.43920749</v>
      </c>
      <c r="AC33" s="1111">
        <v>165887814.43064627</v>
      </c>
      <c r="AD33" s="1111">
        <v>172700964.33824888</v>
      </c>
      <c r="AE33" s="1111">
        <v>180022225.54043365</v>
      </c>
      <c r="AF33" s="1111">
        <v>188528089.49965656</v>
      </c>
      <c r="AG33" s="1111">
        <v>187823782.57056546</v>
      </c>
      <c r="AH33" s="1111">
        <v>276597233.62714076</v>
      </c>
      <c r="AI33" s="1111">
        <v>329094946.23399711</v>
      </c>
      <c r="AJ33" s="1111">
        <v>353071206.58820689</v>
      </c>
      <c r="AK33" s="1111">
        <v>288426412.41259897</v>
      </c>
      <c r="AL33" s="1111">
        <v>265861879.04868132</v>
      </c>
    </row>
    <row r="34" spans="1:38">
      <c r="D34" s="454"/>
      <c r="E34" s="120">
        <v>9</v>
      </c>
      <c r="H34" s="1111"/>
      <c r="I34" s="1111"/>
      <c r="J34" s="1111"/>
      <c r="K34" s="1111"/>
      <c r="L34" s="1111"/>
      <c r="M34" s="1111"/>
      <c r="N34" s="1111"/>
      <c r="O34" s="1111"/>
      <c r="P34" s="1111"/>
      <c r="Q34" s="1111"/>
      <c r="R34" s="1111">
        <v>96519379.600000009</v>
      </c>
      <c r="S34" s="1111">
        <v>86670519.199999988</v>
      </c>
      <c r="T34" s="1111">
        <v>111726507.39999998</v>
      </c>
      <c r="U34" s="1111">
        <v>129971442.08082221</v>
      </c>
      <c r="V34" s="1111">
        <v>127948471.30820547</v>
      </c>
      <c r="W34" s="1111">
        <v>134010791.40604359</v>
      </c>
      <c r="X34" s="1111">
        <v>133326051.09528184</v>
      </c>
      <c r="Y34" s="1111">
        <v>137475221.38717937</v>
      </c>
      <c r="Z34" s="1111">
        <v>141330735.10476089</v>
      </c>
      <c r="AA34" s="1111">
        <v>148693233.59108454</v>
      </c>
      <c r="AB34" s="1111">
        <v>150529065.50009531</v>
      </c>
      <c r="AC34" s="1111">
        <v>155749509.45873851</v>
      </c>
      <c r="AD34" s="1111">
        <v>162236630.78031653</v>
      </c>
      <c r="AE34" s="1111">
        <v>169198095.15423605</v>
      </c>
      <c r="AF34" s="1111">
        <v>177353305.80884483</v>
      </c>
      <c r="AG34" s="1111">
        <v>176751608.29275799</v>
      </c>
      <c r="AH34" s="1111">
        <v>260541801.25912338</v>
      </c>
      <c r="AI34" s="1111">
        <v>310307718.45316619</v>
      </c>
      <c r="AJ34" s="1111">
        <v>333548158.72949892</v>
      </c>
      <c r="AK34" s="1111">
        <v>272732129.59296793</v>
      </c>
      <c r="AL34" s="1111">
        <v>251621115.95006123</v>
      </c>
    </row>
    <row r="35" spans="1:38">
      <c r="D35" s="454"/>
      <c r="E35" s="120">
        <v>10</v>
      </c>
      <c r="H35" s="1111"/>
      <c r="I35" s="1111"/>
      <c r="J35" s="1111"/>
      <c r="K35" s="1111"/>
      <c r="L35" s="1111"/>
      <c r="M35" s="1111"/>
      <c r="N35" s="1111"/>
      <c r="O35" s="1111"/>
      <c r="P35" s="1111"/>
      <c r="Q35" s="1111"/>
      <c r="R35" s="1111">
        <v>72726016.099999994</v>
      </c>
      <c r="S35" s="1111">
        <v>80847079.300000012</v>
      </c>
      <c r="T35" s="1111">
        <v>117814323.19999999</v>
      </c>
      <c r="U35" s="1111">
        <v>119680136.96374699</v>
      </c>
      <c r="V35" s="1111">
        <v>106042511.56626295</v>
      </c>
      <c r="W35" s="1111">
        <v>109281817.0656639</v>
      </c>
      <c r="X35" s="1111">
        <v>108243017.39206803</v>
      </c>
      <c r="Y35" s="1111">
        <v>111733051.12274022</v>
      </c>
      <c r="Z35" s="1111">
        <v>114792055.44620278</v>
      </c>
      <c r="AA35" s="1111">
        <v>120650293.91146359</v>
      </c>
      <c r="AB35" s="1111">
        <v>120967791.65509224</v>
      </c>
      <c r="AC35" s="1111">
        <v>125239173.95836206</v>
      </c>
      <c r="AD35" s="1111">
        <v>130371600.44127116</v>
      </c>
      <c r="AE35" s="1111">
        <v>135859059.52824512</v>
      </c>
      <c r="AF35" s="1111">
        <v>141982986.93323183</v>
      </c>
      <c r="AG35" s="1111">
        <v>140442524.62797427</v>
      </c>
      <c r="AH35" s="1111">
        <v>206133535.92175436</v>
      </c>
      <c r="AI35" s="1111">
        <v>244392595.00759888</v>
      </c>
      <c r="AJ35" s="1111">
        <v>261174718.05498415</v>
      </c>
      <c r="AK35" s="1111">
        <v>212676546.31604826</v>
      </c>
      <c r="AL35" s="1111">
        <v>198108686.12668502</v>
      </c>
    </row>
    <row r="36" spans="1:38">
      <c r="A36" s="21"/>
      <c r="B36" s="21"/>
      <c r="D36" s="454"/>
      <c r="E36" s="120">
        <v>11</v>
      </c>
      <c r="H36" s="1111"/>
      <c r="I36" s="1111"/>
      <c r="J36" s="1111"/>
      <c r="K36" s="1111"/>
      <c r="L36" s="1111"/>
      <c r="M36" s="1111"/>
      <c r="N36" s="1111"/>
      <c r="O36" s="1111"/>
      <c r="P36" s="1111"/>
      <c r="Q36" s="1111"/>
      <c r="R36" s="1111">
        <v>76927979.099999994</v>
      </c>
      <c r="S36" s="1111">
        <v>57094901.000000007</v>
      </c>
      <c r="T36" s="1111">
        <v>91341166.799999997</v>
      </c>
      <c r="U36" s="1111">
        <v>102230483.77192056</v>
      </c>
      <c r="V36" s="1111">
        <v>86917960.606694803</v>
      </c>
      <c r="W36" s="1111">
        <v>89564539.841253966</v>
      </c>
      <c r="X36" s="1111">
        <v>88320200.209365427</v>
      </c>
      <c r="Y36" s="1111">
        <v>91118306.860119879</v>
      </c>
      <c r="Z36" s="1111">
        <v>93519331.175819948</v>
      </c>
      <c r="AA36" s="1111">
        <v>98216666.595658556</v>
      </c>
      <c r="AB36" s="1111">
        <v>98344070.614550591</v>
      </c>
      <c r="AC36" s="1111">
        <v>101736293.18575652</v>
      </c>
      <c r="AD36" s="1111">
        <v>105848956.65012893</v>
      </c>
      <c r="AE36" s="1111">
        <v>110241584.93571258</v>
      </c>
      <c r="AF36" s="1111">
        <v>115135831.87273595</v>
      </c>
      <c r="AG36" s="1111">
        <v>113796223.46725668</v>
      </c>
      <c r="AH36" s="1111">
        <v>166945894.69037518</v>
      </c>
      <c r="AI36" s="1111">
        <v>197840791.59036058</v>
      </c>
      <c r="AJ36" s="1111">
        <v>211349900.04550612</v>
      </c>
      <c r="AK36" s="1111">
        <v>172025809.96394244</v>
      </c>
      <c r="AL36" s="1111">
        <v>160273719.50607759</v>
      </c>
    </row>
    <row r="37" spans="1:38">
      <c r="A37" s="21"/>
      <c r="B37" s="21"/>
      <c r="D37" s="454"/>
      <c r="E37" s="120">
        <v>12</v>
      </c>
      <c r="H37" s="1111"/>
      <c r="I37" s="1111"/>
      <c r="J37" s="1111"/>
      <c r="K37" s="1111"/>
      <c r="L37" s="1111"/>
      <c r="M37" s="1111"/>
      <c r="N37" s="1111"/>
      <c r="O37" s="1111"/>
      <c r="P37" s="1111"/>
      <c r="Q37" s="1111"/>
      <c r="R37" s="1111">
        <v>59164955.699999996</v>
      </c>
      <c r="S37" s="1111">
        <v>59536184.899999999</v>
      </c>
      <c r="T37" s="1111">
        <v>53889897.799999997</v>
      </c>
      <c r="U37" s="1111">
        <v>79347187.141728848</v>
      </c>
      <c r="V37" s="1111">
        <v>66581628.962638274</v>
      </c>
      <c r="W37" s="1111">
        <v>68743544.203676611</v>
      </c>
      <c r="X37" s="1111">
        <v>67259777.691559911</v>
      </c>
      <c r="Y37" s="1111">
        <v>69491922.488823965</v>
      </c>
      <c r="Z37" s="1111">
        <v>71365214.328442767</v>
      </c>
      <c r="AA37" s="1111">
        <v>74957383.359264955</v>
      </c>
      <c r="AB37" s="1111">
        <v>75459683.023579374</v>
      </c>
      <c r="AC37" s="1111">
        <v>78008064.391543865</v>
      </c>
      <c r="AD37" s="1111">
        <v>81127237.357057378</v>
      </c>
      <c r="AE37" s="1111">
        <v>84456592.971875936</v>
      </c>
      <c r="AF37" s="1111">
        <v>88151980.015662938</v>
      </c>
      <c r="AG37" s="1111">
        <v>87215280.367042392</v>
      </c>
      <c r="AH37" s="1111">
        <v>127878937.06840476</v>
      </c>
      <c r="AI37" s="1111">
        <v>151470063.86877197</v>
      </c>
      <c r="AJ37" s="1111">
        <v>161727180.07264754</v>
      </c>
      <c r="AK37" s="1111">
        <v>131573268.38219371</v>
      </c>
      <c r="AL37" s="1111">
        <v>122541719.38775143</v>
      </c>
    </row>
    <row r="38" spans="1:38" ht="15.75">
      <c r="A38" s="21"/>
      <c r="B38" s="21"/>
      <c r="D38" s="454"/>
      <c r="E38" s="951"/>
      <c r="H38" s="277"/>
      <c r="I38" s="277"/>
      <c r="J38" s="277"/>
      <c r="K38" s="277"/>
      <c r="L38" s="277"/>
      <c r="M38" s="277"/>
      <c r="N38" s="277"/>
      <c r="O38" s="277"/>
      <c r="P38" s="277"/>
      <c r="Q38" s="277"/>
      <c r="R38" s="277">
        <v>922105033.20000017</v>
      </c>
      <c r="S38" s="277">
        <v>866812687.39999998</v>
      </c>
      <c r="T38" s="277">
        <v>1079191119.1999998</v>
      </c>
      <c r="U38" s="277">
        <v>1293962861.73</v>
      </c>
      <c r="V38" s="277">
        <v>1225793650.7218955</v>
      </c>
      <c r="W38" s="277">
        <v>1238510346.4158797</v>
      </c>
      <c r="X38" s="277">
        <v>1228131038.8234792</v>
      </c>
      <c r="Y38" s="277">
        <v>1255550698.19678</v>
      </c>
      <c r="Z38" s="277">
        <v>1275921361.1015255</v>
      </c>
      <c r="AA38" s="277">
        <v>1334063821.974364</v>
      </c>
      <c r="AB38" s="277">
        <v>1348758633.3753827</v>
      </c>
      <c r="AC38" s="277">
        <v>1417413217.3584976</v>
      </c>
      <c r="AD38" s="277">
        <v>1476021497.5959318</v>
      </c>
      <c r="AE38" s="277">
        <v>1538143416.8955421</v>
      </c>
      <c r="AF38" s="277">
        <v>1606479514.4043941</v>
      </c>
      <c r="AG38" s="277">
        <v>1594758237.8187897</v>
      </c>
      <c r="AH38" s="277">
        <v>2350858670.2359672</v>
      </c>
      <c r="AI38" s="277">
        <v>2792087349.9656372</v>
      </c>
      <c r="AJ38" s="277">
        <v>2988856939.2727551</v>
      </c>
      <c r="AK38" s="277">
        <v>2437603119.7984791</v>
      </c>
      <c r="AL38" s="277">
        <v>2249351245.9091935</v>
      </c>
    </row>
    <row r="39" spans="1:38" ht="15.75">
      <c r="A39" s="21"/>
      <c r="B39" s="21"/>
      <c r="D39" s="277"/>
      <c r="E39" s="277" t="s">
        <v>1132</v>
      </c>
      <c r="H39" s="277"/>
      <c r="I39" s="277"/>
      <c r="J39" s="277"/>
      <c r="K39" s="277"/>
      <c r="L39" s="277"/>
      <c r="M39" s="277"/>
      <c r="N39" s="277"/>
      <c r="O39" s="277"/>
      <c r="P39" s="277"/>
      <c r="Q39" s="277"/>
      <c r="R39" s="277"/>
      <c r="S39" s="277"/>
      <c r="T39" s="277"/>
      <c r="U39" s="277"/>
      <c r="V39" s="277"/>
      <c r="W39" s="277"/>
      <c r="X39" s="277"/>
      <c r="Y39" s="277"/>
      <c r="Z39" s="277"/>
      <c r="AA39" s="277"/>
      <c r="AB39" s="277"/>
      <c r="AC39" s="277"/>
      <c r="AD39" s="277"/>
      <c r="AE39" s="277"/>
      <c r="AF39" s="277"/>
      <c r="AG39" s="277"/>
      <c r="AH39" s="277"/>
      <c r="AI39" s="277"/>
      <c r="AJ39" s="277"/>
      <c r="AK39" s="277"/>
      <c r="AL39" s="277"/>
    </row>
    <row r="40" spans="1:38">
      <c r="D40" s="120"/>
      <c r="E40" s="120">
        <v>1</v>
      </c>
      <c r="H40" s="454"/>
      <c r="I40" s="454"/>
      <c r="J40" s="454"/>
      <c r="K40" s="454"/>
      <c r="L40" s="454"/>
      <c r="M40" s="454"/>
      <c r="N40" s="454"/>
      <c r="O40" s="454"/>
      <c r="P40" s="454"/>
      <c r="Q40" s="454"/>
      <c r="R40" s="454">
        <v>49161864.400000006</v>
      </c>
      <c r="S40" s="454">
        <v>41778083.100000009</v>
      </c>
      <c r="T40" s="454">
        <v>45421880</v>
      </c>
      <c r="U40" s="454">
        <v>55738552.326562546</v>
      </c>
      <c r="V40" s="454">
        <v>54797164.100617759</v>
      </c>
      <c r="W40" s="454">
        <v>51933280.261537105</v>
      </c>
      <c r="X40" s="454">
        <v>50897092.308679529</v>
      </c>
      <c r="Y40" s="454">
        <v>51362715.567351311</v>
      </c>
      <c r="Z40" s="454">
        <v>52348459.688809261</v>
      </c>
      <c r="AA40" s="454">
        <v>55310975.508956693</v>
      </c>
      <c r="AB40" s="454">
        <v>56180717.273758158</v>
      </c>
      <c r="AC40" s="454">
        <v>60948364.434079595</v>
      </c>
      <c r="AD40" s="454">
        <v>63950808.405792385</v>
      </c>
      <c r="AE40" s="454">
        <v>67080402.659184679</v>
      </c>
      <c r="AF40" s="454">
        <v>70180383.903410703</v>
      </c>
      <c r="AG40" s="454">
        <v>70240722.199985057</v>
      </c>
      <c r="AH40" s="454">
        <v>103397426.21754362</v>
      </c>
      <c r="AI40" s="454">
        <v>122382381.80987477</v>
      </c>
      <c r="AJ40" s="454">
        <v>134462922.07794237</v>
      </c>
      <c r="AK40" s="454">
        <v>109354492.04938652</v>
      </c>
      <c r="AL40" s="454">
        <v>97017193.292329222</v>
      </c>
    </row>
    <row r="41" spans="1:38">
      <c r="D41" s="120"/>
      <c r="E41" s="120">
        <v>2</v>
      </c>
      <c r="H41" s="454"/>
      <c r="I41" s="454"/>
      <c r="J41" s="454"/>
      <c r="K41" s="454"/>
      <c r="L41" s="454"/>
      <c r="M41" s="454"/>
      <c r="N41" s="454"/>
      <c r="O41" s="454"/>
      <c r="P41" s="454"/>
      <c r="Q41" s="454"/>
      <c r="R41" s="454">
        <v>26299882.400000002</v>
      </c>
      <c r="S41" s="454">
        <v>47069373.899999999</v>
      </c>
      <c r="T41" s="454">
        <v>41466936</v>
      </c>
      <c r="U41" s="454">
        <v>53583525.907174893</v>
      </c>
      <c r="V41" s="454">
        <v>44238594.870560355</v>
      </c>
      <c r="W41" s="454">
        <v>41726423.486209266</v>
      </c>
      <c r="X41" s="454">
        <v>40866877.488933131</v>
      </c>
      <c r="Y41" s="454">
        <v>41007885.68518547</v>
      </c>
      <c r="Z41" s="454">
        <v>41730777.335023321</v>
      </c>
      <c r="AA41" s="454">
        <v>44065059.668249421</v>
      </c>
      <c r="AB41" s="454">
        <v>44963716.414313473</v>
      </c>
      <c r="AC41" s="454">
        <v>48712073.055692986</v>
      </c>
      <c r="AD41" s="454">
        <v>51119629.746035032</v>
      </c>
      <c r="AE41" s="454">
        <v>53629772.674201302</v>
      </c>
      <c r="AF41" s="454">
        <v>56099716.655998148</v>
      </c>
      <c r="AG41" s="454">
        <v>56219811.918667264</v>
      </c>
      <c r="AH41" s="454">
        <v>82764379.571824044</v>
      </c>
      <c r="AI41" s="454">
        <v>97974736.826131374</v>
      </c>
      <c r="AJ41" s="454">
        <v>107657387.23214044</v>
      </c>
      <c r="AK41" s="454">
        <v>87566715.52206026</v>
      </c>
      <c r="AL41" s="454">
        <v>77698701.526366964</v>
      </c>
    </row>
    <row r="42" spans="1:38">
      <c r="D42" s="120"/>
      <c r="E42" s="120">
        <v>3</v>
      </c>
      <c r="H42" s="454"/>
      <c r="I42" s="454"/>
      <c r="J42" s="454"/>
      <c r="K42" s="454"/>
      <c r="L42" s="454"/>
      <c r="M42" s="454"/>
      <c r="N42" s="454"/>
      <c r="O42" s="454"/>
      <c r="P42" s="454"/>
      <c r="Q42" s="454"/>
      <c r="R42" s="454">
        <v>49706412.800000004</v>
      </c>
      <c r="S42" s="454">
        <v>35996418.800000004</v>
      </c>
      <c r="T42" s="454">
        <v>54942887.999999993</v>
      </c>
      <c r="U42" s="454">
        <v>76939843.237992734</v>
      </c>
      <c r="V42" s="454">
        <v>64169559.761361241</v>
      </c>
      <c r="W42" s="454">
        <v>60730794.668569334</v>
      </c>
      <c r="X42" s="454">
        <v>59894168.389757529</v>
      </c>
      <c r="Y42" s="454">
        <v>60537280.936176382</v>
      </c>
      <c r="Z42" s="454">
        <v>61626412.257488847</v>
      </c>
      <c r="AA42" s="454">
        <v>65115998.869644508</v>
      </c>
      <c r="AB42" s="454">
        <v>64951618.823150784</v>
      </c>
      <c r="AC42" s="454">
        <v>70477020.34595786</v>
      </c>
      <c r="AD42" s="454">
        <v>73977517.059934318</v>
      </c>
      <c r="AE42" s="454">
        <v>77615942.998867467</v>
      </c>
      <c r="AF42" s="454">
        <v>81237995.455039695</v>
      </c>
      <c r="AG42" s="454">
        <v>80944480.353379443</v>
      </c>
      <c r="AH42" s="454">
        <v>119197963.02185069</v>
      </c>
      <c r="AI42" s="454">
        <v>141111202.5286597</v>
      </c>
      <c r="AJ42" s="454">
        <v>155084432.10775608</v>
      </c>
      <c r="AK42" s="454">
        <v>126150125.42754477</v>
      </c>
      <c r="AL42" s="454">
        <v>111941116.89420614</v>
      </c>
    </row>
    <row r="43" spans="1:38">
      <c r="D43" s="120"/>
      <c r="E43" s="120">
        <v>4</v>
      </c>
      <c r="H43" s="454"/>
      <c r="I43" s="454"/>
      <c r="J43" s="454"/>
      <c r="K43" s="454"/>
      <c r="L43" s="454"/>
      <c r="M43" s="454"/>
      <c r="N43" s="454"/>
      <c r="O43" s="454"/>
      <c r="P43" s="454"/>
      <c r="Q43" s="454"/>
      <c r="R43" s="454">
        <v>63508350.400000006</v>
      </c>
      <c r="S43" s="454">
        <v>44436271.099999994</v>
      </c>
      <c r="T43" s="454">
        <v>64669472.000000007</v>
      </c>
      <c r="U43" s="454">
        <v>95066829.819672108</v>
      </c>
      <c r="V43" s="454">
        <v>76094617.7704276</v>
      </c>
      <c r="W43" s="454">
        <v>71693537.192054152</v>
      </c>
      <c r="X43" s="454">
        <v>70775892.796315178</v>
      </c>
      <c r="Y43" s="454">
        <v>71711250.103931457</v>
      </c>
      <c r="Z43" s="454">
        <v>73134637.061938539</v>
      </c>
      <c r="AA43" s="454">
        <v>77375739.884510219</v>
      </c>
      <c r="AB43" s="454">
        <v>77814891.969765857</v>
      </c>
      <c r="AC43" s="454">
        <v>84443680.742186457</v>
      </c>
      <c r="AD43" s="454">
        <v>88598911.810689658</v>
      </c>
      <c r="AE43" s="454">
        <v>92929089.94550848</v>
      </c>
      <c r="AF43" s="454">
        <v>97245710.032091349</v>
      </c>
      <c r="AG43" s="454">
        <v>97016342.921211034</v>
      </c>
      <c r="AH43" s="454">
        <v>142870570.41259587</v>
      </c>
      <c r="AI43" s="454">
        <v>169153538.33087531</v>
      </c>
      <c r="AJ43" s="454">
        <v>185916383.24886057</v>
      </c>
      <c r="AK43" s="454">
        <v>151245608.72889099</v>
      </c>
      <c r="AL43" s="454">
        <v>134224901.11632276</v>
      </c>
    </row>
    <row r="44" spans="1:38">
      <c r="D44" s="120"/>
      <c r="E44" s="120">
        <v>5</v>
      </c>
      <c r="H44" s="454"/>
      <c r="I44" s="454"/>
      <c r="J44" s="454"/>
      <c r="K44" s="454"/>
      <c r="L44" s="454"/>
      <c r="M44" s="454"/>
      <c r="N44" s="454"/>
      <c r="O44" s="454"/>
      <c r="P44" s="454"/>
      <c r="Q44" s="454"/>
      <c r="R44" s="454">
        <v>71635242.800000012</v>
      </c>
      <c r="S44" s="454">
        <v>54041267.700000003</v>
      </c>
      <c r="T44" s="454">
        <v>77609672</v>
      </c>
      <c r="U44" s="454">
        <v>95800988.9443997</v>
      </c>
      <c r="V44" s="454">
        <v>87882346.72198391</v>
      </c>
      <c r="W44" s="454">
        <v>83426222.122247323</v>
      </c>
      <c r="X44" s="454">
        <v>82132160.347029865</v>
      </c>
      <c r="Y44" s="454">
        <v>83329593.081447616</v>
      </c>
      <c r="Z44" s="454">
        <v>84962877.605787233</v>
      </c>
      <c r="AA44" s="454">
        <v>89835112.150152653</v>
      </c>
      <c r="AB44" s="454">
        <v>91350580.05201973</v>
      </c>
      <c r="AC44" s="454">
        <v>99128079.173842043</v>
      </c>
      <c r="AD44" s="454">
        <v>104075658.00924766</v>
      </c>
      <c r="AE44" s="454">
        <v>109249534.46125348</v>
      </c>
      <c r="AF44" s="454">
        <v>114573780.66027761</v>
      </c>
      <c r="AG44" s="454">
        <v>115029107.38993515</v>
      </c>
      <c r="AH44" s="454">
        <v>169928391.52868688</v>
      </c>
      <c r="AI44" s="454">
        <v>201844103.3052271</v>
      </c>
      <c r="AJ44" s="454">
        <v>222516562.37587082</v>
      </c>
      <c r="AK44" s="454">
        <v>181546580.97032791</v>
      </c>
      <c r="AL44" s="454">
        <v>161551183.88073078</v>
      </c>
    </row>
    <row r="45" spans="1:38">
      <c r="D45" s="120"/>
      <c r="E45" s="120">
        <v>6</v>
      </c>
      <c r="H45" s="454"/>
      <c r="I45" s="454"/>
      <c r="J45" s="454"/>
      <c r="K45" s="454"/>
      <c r="L45" s="454"/>
      <c r="M45" s="454"/>
      <c r="N45" s="454"/>
      <c r="O45" s="454"/>
      <c r="P45" s="454"/>
      <c r="Q45" s="454"/>
      <c r="R45" s="454">
        <v>69396210.400000006</v>
      </c>
      <c r="S45" s="454">
        <v>80814027.100000009</v>
      </c>
      <c r="T45" s="454">
        <v>86976568</v>
      </c>
      <c r="U45" s="454">
        <v>100457936.74270898</v>
      </c>
      <c r="V45" s="454">
        <v>102668446.98438266</v>
      </c>
      <c r="W45" s="454">
        <v>98236651.23485972</v>
      </c>
      <c r="X45" s="454">
        <v>96827590.124366224</v>
      </c>
      <c r="Y45" s="454">
        <v>98533358.257013544</v>
      </c>
      <c r="Z45" s="454">
        <v>96550282.445767865</v>
      </c>
      <c r="AA45" s="454">
        <v>102172848.85025349</v>
      </c>
      <c r="AB45" s="454">
        <v>104166390.3957261</v>
      </c>
      <c r="AC45" s="454">
        <v>112976450.54121979</v>
      </c>
      <c r="AD45" s="454">
        <v>118646311.23435424</v>
      </c>
      <c r="AE45" s="454">
        <v>124584423.18614531</v>
      </c>
      <c r="AF45" s="454">
        <v>130782348.90655895</v>
      </c>
      <c r="AG45" s="454">
        <v>131564166.1270228</v>
      </c>
      <c r="AH45" s="454">
        <v>194618789.3380222</v>
      </c>
      <c r="AI45" s="454">
        <v>231511373.61894912</v>
      </c>
      <c r="AJ45" s="454">
        <v>255575102.23860088</v>
      </c>
      <c r="AK45" s="454">
        <v>208792305.23260358</v>
      </c>
      <c r="AL45" s="454">
        <v>186023740.35228428</v>
      </c>
    </row>
    <row r="46" spans="1:38">
      <c r="D46" s="120"/>
      <c r="E46" s="120">
        <v>7</v>
      </c>
      <c r="H46" s="454"/>
      <c r="I46" s="454"/>
      <c r="J46" s="454"/>
      <c r="K46" s="454"/>
      <c r="L46" s="454"/>
      <c r="M46" s="454"/>
      <c r="N46" s="454"/>
      <c r="O46" s="454"/>
      <c r="P46" s="454"/>
      <c r="Q46" s="454"/>
      <c r="R46" s="454">
        <v>71862045.200000003</v>
      </c>
      <c r="S46" s="454">
        <v>69346717.900000006</v>
      </c>
      <c r="T46" s="454">
        <v>89390952</v>
      </c>
      <c r="U46" s="454">
        <v>105614859.82868731</v>
      </c>
      <c r="V46" s="454">
        <v>105611907.74617331</v>
      </c>
      <c r="W46" s="454">
        <v>107903028.60890812</v>
      </c>
      <c r="X46" s="454">
        <v>107903095.45234574</v>
      </c>
      <c r="Y46" s="454">
        <v>110509519.63719963</v>
      </c>
      <c r="Z46" s="454">
        <v>112325956.0929365</v>
      </c>
      <c r="AA46" s="454">
        <v>120616694.59336193</v>
      </c>
      <c r="AB46" s="454">
        <v>123707954.35835242</v>
      </c>
      <c r="AC46" s="454">
        <v>129354543.990684</v>
      </c>
      <c r="AD46" s="454">
        <v>135688155.11121747</v>
      </c>
      <c r="AE46" s="454">
        <v>142463666.22984698</v>
      </c>
      <c r="AF46" s="454">
        <v>150147692.14327401</v>
      </c>
      <c r="AG46" s="454">
        <v>151429353.79842651</v>
      </c>
      <c r="AH46" s="454">
        <v>222892890.11450195</v>
      </c>
      <c r="AI46" s="454">
        <v>265491656.16173032</v>
      </c>
      <c r="AJ46" s="454">
        <v>293444781.22954851</v>
      </c>
      <c r="AK46" s="454">
        <v>240028711.34884247</v>
      </c>
      <c r="AL46" s="454">
        <v>214575741.21674109</v>
      </c>
    </row>
    <row r="47" spans="1:38">
      <c r="D47" s="120"/>
      <c r="E47" s="120">
        <v>8</v>
      </c>
      <c r="H47" s="454"/>
      <c r="I47" s="454"/>
      <c r="J47" s="454"/>
      <c r="K47" s="454"/>
      <c r="L47" s="454"/>
      <c r="M47" s="454"/>
      <c r="N47" s="454"/>
      <c r="O47" s="454"/>
      <c r="P47" s="454"/>
      <c r="Q47" s="454"/>
      <c r="R47" s="454">
        <v>76470548</v>
      </c>
      <c r="S47" s="454">
        <v>68118280.900000006</v>
      </c>
      <c r="T47" s="454">
        <v>95157104</v>
      </c>
      <c r="U47" s="454">
        <v>104247298.27858318</v>
      </c>
      <c r="V47" s="454">
        <v>111473839.19684699</v>
      </c>
      <c r="W47" s="454">
        <v>112980154.2253225</v>
      </c>
      <c r="X47" s="454">
        <v>113053484.15353425</v>
      </c>
      <c r="Y47" s="454">
        <v>115948181.23260178</v>
      </c>
      <c r="Z47" s="454">
        <v>111427458.31943545</v>
      </c>
      <c r="AA47" s="454">
        <v>119622850.71449097</v>
      </c>
      <c r="AB47" s="454">
        <v>122432853.16221252</v>
      </c>
      <c r="AC47" s="454">
        <v>128167888.00916319</v>
      </c>
      <c r="AD47" s="454">
        <v>134397229.73195863</v>
      </c>
      <c r="AE47" s="454">
        <v>141057422.99874094</v>
      </c>
      <c r="AF47" s="454">
        <v>148560847.7288641</v>
      </c>
      <c r="AG47" s="454">
        <v>149614196.17165592</v>
      </c>
      <c r="AH47" s="454">
        <v>219996999.22715539</v>
      </c>
      <c r="AI47" s="454">
        <v>261734617.16223726</v>
      </c>
      <c r="AJ47" s="454">
        <v>288969844.20817602</v>
      </c>
      <c r="AK47" s="454">
        <v>236114940.1342901</v>
      </c>
      <c r="AL47" s="454">
        <v>210862750.33388555</v>
      </c>
    </row>
    <row r="48" spans="1:38">
      <c r="D48" s="120"/>
      <c r="E48" s="120">
        <v>9</v>
      </c>
      <c r="H48" s="454"/>
      <c r="I48" s="454"/>
      <c r="J48" s="454"/>
      <c r="K48" s="454"/>
      <c r="L48" s="454"/>
      <c r="M48" s="454"/>
      <c r="N48" s="454"/>
      <c r="O48" s="454"/>
      <c r="P48" s="454"/>
      <c r="Q48" s="454"/>
      <c r="R48" s="454">
        <v>73701632.400000006</v>
      </c>
      <c r="S48" s="454">
        <v>67181011.399999991</v>
      </c>
      <c r="T48" s="454">
        <v>88759383.999999985</v>
      </c>
      <c r="U48" s="454">
        <v>102902005.23682222</v>
      </c>
      <c r="V48" s="454">
        <v>99514954.117219895</v>
      </c>
      <c r="W48" s="454">
        <v>101842765.98227556</v>
      </c>
      <c r="X48" s="454">
        <v>101549025.41284609</v>
      </c>
      <c r="Y48" s="454">
        <v>103963122.26437239</v>
      </c>
      <c r="Z48" s="454">
        <v>106509648.32478988</v>
      </c>
      <c r="AA48" s="454">
        <v>114153045.4284416</v>
      </c>
      <c r="AB48" s="454">
        <v>115930420.68692067</v>
      </c>
      <c r="AC48" s="454">
        <v>121244969.80895711</v>
      </c>
      <c r="AD48" s="454">
        <v>127201779.92998132</v>
      </c>
      <c r="AE48" s="454">
        <v>133562806.32252483</v>
      </c>
      <c r="AF48" s="454">
        <v>140805921.99004093</v>
      </c>
      <c r="AG48" s="454">
        <v>141814521.81081912</v>
      </c>
      <c r="AH48" s="454">
        <v>208796847.37073445</v>
      </c>
      <c r="AI48" s="454">
        <v>248734813.91949412</v>
      </c>
      <c r="AJ48" s="454">
        <v>274962831.99638158</v>
      </c>
      <c r="AK48" s="454">
        <v>224929224.44803762</v>
      </c>
      <c r="AL48" s="454">
        <v>198129815.43012613</v>
      </c>
    </row>
    <row r="49" spans="2:38">
      <c r="D49" s="120"/>
      <c r="E49" s="120">
        <v>10</v>
      </c>
      <c r="H49" s="454"/>
      <c r="I49" s="454"/>
      <c r="J49" s="454"/>
      <c r="K49" s="454"/>
      <c r="L49" s="454"/>
      <c r="M49" s="454"/>
      <c r="N49" s="454"/>
      <c r="O49" s="454"/>
      <c r="P49" s="454"/>
      <c r="Q49" s="454"/>
      <c r="R49" s="454">
        <v>51288899.200000003</v>
      </c>
      <c r="S49" s="454">
        <v>64061066.000000007</v>
      </c>
      <c r="T49" s="454">
        <v>96922615.999999985</v>
      </c>
      <c r="U49" s="454">
        <v>97035020.963746995</v>
      </c>
      <c r="V49" s="454">
        <v>82309628.131827176</v>
      </c>
      <c r="W49" s="454">
        <v>82455872.250736147</v>
      </c>
      <c r="X49" s="454">
        <v>81970648.945422024</v>
      </c>
      <c r="Y49" s="454">
        <v>83979557.474694878</v>
      </c>
      <c r="Z49" s="454">
        <v>85915862.341026664</v>
      </c>
      <c r="AA49" s="454">
        <v>91978797.34439078</v>
      </c>
      <c r="AB49" s="454">
        <v>92216820.421835616</v>
      </c>
      <c r="AC49" s="454">
        <v>96576695.113893509</v>
      </c>
      <c r="AD49" s="454">
        <v>101279987.23216273</v>
      </c>
      <c r="AE49" s="454">
        <v>106282553.40203319</v>
      </c>
      <c r="AF49" s="454">
        <v>111664663.95409863</v>
      </c>
      <c r="AG49" s="454">
        <v>111469489.25079079</v>
      </c>
      <c r="AH49" s="454">
        <v>163234713.65697926</v>
      </c>
      <c r="AI49" s="454">
        <v>193361264.96297103</v>
      </c>
      <c r="AJ49" s="454">
        <v>212633905.51721665</v>
      </c>
      <c r="AK49" s="454">
        <v>173081387.88579392</v>
      </c>
      <c r="AL49" s="454">
        <v>128177946.83106418</v>
      </c>
    </row>
    <row r="50" spans="2:38">
      <c r="D50" s="120"/>
      <c r="E50" s="120">
        <v>11</v>
      </c>
      <c r="H50" s="454"/>
      <c r="I50" s="454"/>
      <c r="J50" s="454"/>
      <c r="K50" s="454"/>
      <c r="L50" s="454"/>
      <c r="M50" s="454"/>
      <c r="N50" s="454"/>
      <c r="O50" s="454"/>
      <c r="P50" s="454"/>
      <c r="Q50" s="454"/>
      <c r="R50" s="454">
        <v>54657490.799999997</v>
      </c>
      <c r="S50" s="454">
        <v>44975602.900000006</v>
      </c>
      <c r="T50" s="454">
        <v>69372184</v>
      </c>
      <c r="U50" s="454">
        <v>83236109.771920562</v>
      </c>
      <c r="V50" s="454">
        <v>67425062.025054067</v>
      </c>
      <c r="W50" s="454">
        <v>67507386.996941254</v>
      </c>
      <c r="X50" s="454">
        <v>66949842.033259839</v>
      </c>
      <c r="Y50" s="454">
        <v>68558229.030395538</v>
      </c>
      <c r="Z50" s="454">
        <v>70063195.688947752</v>
      </c>
      <c r="AA50" s="454">
        <v>74947284.596885026</v>
      </c>
      <c r="AB50" s="454">
        <v>75031758.969719529</v>
      </c>
      <c r="AC50" s="454">
        <v>78509486.709070399</v>
      </c>
      <c r="AD50" s="454">
        <v>82289968.977650091</v>
      </c>
      <c r="AE50" s="454">
        <v>86307021.246553525</v>
      </c>
      <c r="AF50" s="454">
        <v>90619288.419503763</v>
      </c>
      <c r="AG50" s="454">
        <v>90387096.803292751</v>
      </c>
      <c r="AH50" s="454">
        <v>132304868.58614695</v>
      </c>
      <c r="AI50" s="454">
        <v>156656003.22967589</v>
      </c>
      <c r="AJ50" s="454">
        <v>172197070.59377086</v>
      </c>
      <c r="AK50" s="454">
        <v>140106569.41972381</v>
      </c>
      <c r="AL50" s="454">
        <v>102452075.50970954</v>
      </c>
    </row>
    <row r="51" spans="2:38">
      <c r="D51" s="120"/>
      <c r="E51" s="120">
        <v>12</v>
      </c>
      <c r="H51" s="454"/>
      <c r="I51" s="454"/>
      <c r="J51" s="454"/>
      <c r="K51" s="454"/>
      <c r="L51" s="454"/>
      <c r="M51" s="454"/>
      <c r="N51" s="454"/>
      <c r="O51" s="454"/>
      <c r="P51" s="454"/>
      <c r="Q51" s="454"/>
      <c r="R51" s="454">
        <v>41630437.199999996</v>
      </c>
      <c r="S51" s="454">
        <v>45821754.099999994</v>
      </c>
      <c r="T51" s="454">
        <v>31512768</v>
      </c>
      <c r="U51" s="454">
        <v>63779781.141728856</v>
      </c>
      <c r="V51" s="454">
        <v>51373220.582626432</v>
      </c>
      <c r="W51" s="454">
        <v>51496121.219579771</v>
      </c>
      <c r="X51" s="454">
        <v>50832830.97249338</v>
      </c>
      <c r="Y51" s="454">
        <v>52137477.661790371</v>
      </c>
      <c r="Z51" s="454">
        <v>53306804.084679052</v>
      </c>
      <c r="AA51" s="454">
        <v>57024302.595448904</v>
      </c>
      <c r="AB51" s="454">
        <v>57493094.011291184</v>
      </c>
      <c r="AC51" s="454">
        <v>60117204.329733565</v>
      </c>
      <c r="AD51" s="454">
        <v>62992352.042701885</v>
      </c>
      <c r="AE51" s="454">
        <v>66047189.974995211</v>
      </c>
      <c r="AF51" s="454">
        <v>69311384.749569222</v>
      </c>
      <c r="AG51" s="454">
        <v>69245428.692938536</v>
      </c>
      <c r="AH51" s="454">
        <v>101312720.62343909</v>
      </c>
      <c r="AI51" s="454">
        <v>119915827.87170184</v>
      </c>
      <c r="AJ51" s="454">
        <v>131758496.79141131</v>
      </c>
      <c r="AK51" s="454">
        <v>107164870.77438724</v>
      </c>
      <c r="AL51" s="454">
        <v>78143513.800561547</v>
      </c>
    </row>
    <row r="52" spans="2:38" ht="15.75">
      <c r="D52" s="120"/>
      <c r="E52" s="277"/>
      <c r="H52" s="277"/>
      <c r="I52" s="277"/>
      <c r="J52" s="277"/>
      <c r="K52" s="277"/>
      <c r="L52" s="277"/>
      <c r="M52" s="277"/>
      <c r="N52" s="277"/>
      <c r="O52" s="277"/>
      <c r="P52" s="277"/>
      <c r="Q52" s="277"/>
      <c r="R52" s="277">
        <v>699319016.00000012</v>
      </c>
      <c r="S52" s="277">
        <v>663639874.89999998</v>
      </c>
      <c r="T52" s="277">
        <v>842202424</v>
      </c>
      <c r="U52" s="277">
        <v>1034402752.2000002</v>
      </c>
      <c r="V52" s="277">
        <v>947559342.0090816</v>
      </c>
      <c r="W52" s="277">
        <v>931932238.24924028</v>
      </c>
      <c r="X52" s="277">
        <v>923652708.42498291</v>
      </c>
      <c r="Y52" s="277">
        <v>941578170.93216026</v>
      </c>
      <c r="Z52" s="277">
        <v>949902371.24663043</v>
      </c>
      <c r="AA52" s="277">
        <v>1012218710.2047862</v>
      </c>
      <c r="AB52" s="277">
        <v>1026240816.539066</v>
      </c>
      <c r="AC52" s="277">
        <v>1090656456.2544804</v>
      </c>
      <c r="AD52" s="277">
        <v>1144218309.2917256</v>
      </c>
      <c r="AE52" s="277">
        <v>1200809826.0998552</v>
      </c>
      <c r="AF52" s="277">
        <v>1261229734.598727</v>
      </c>
      <c r="AG52" s="277">
        <v>1264974717.4381244</v>
      </c>
      <c r="AH52" s="277">
        <v>1861316559.6694806</v>
      </c>
      <c r="AI52" s="277">
        <v>2209871519.7275276</v>
      </c>
      <c r="AJ52" s="277">
        <v>2435179719.6176758</v>
      </c>
      <c r="AK52" s="277">
        <v>1986081531.9418893</v>
      </c>
      <c r="AL52" s="277">
        <v>1700798680.1843286</v>
      </c>
    </row>
    <row r="53" spans="2:38" ht="15.75">
      <c r="D53" s="120"/>
      <c r="E53" s="277" t="s">
        <v>1133</v>
      </c>
      <c r="H53" s="120"/>
      <c r="I53" s="120"/>
      <c r="J53" s="120"/>
      <c r="K53" s="120"/>
      <c r="L53" s="120"/>
      <c r="M53" s="120"/>
      <c r="N53" s="120"/>
      <c r="O53" s="120"/>
      <c r="P53" s="120"/>
      <c r="Q53" s="120"/>
      <c r="R53" s="120"/>
      <c r="S53" s="120"/>
      <c r="T53" s="120"/>
      <c r="U53" s="120"/>
      <c r="V53" s="120"/>
      <c r="W53" s="120"/>
      <c r="X53" s="120"/>
      <c r="Y53" s="120"/>
      <c r="Z53" s="120"/>
      <c r="AA53" s="120"/>
      <c r="AB53" s="120"/>
      <c r="AC53" s="120"/>
      <c r="AD53" s="120"/>
      <c r="AE53" s="120"/>
      <c r="AF53" s="120"/>
      <c r="AG53" s="120"/>
      <c r="AH53" s="120"/>
      <c r="AI53" s="120"/>
      <c r="AJ53" s="120"/>
      <c r="AK53" s="120"/>
      <c r="AL53" s="120"/>
    </row>
    <row r="54" spans="2:38">
      <c r="D54" s="120"/>
      <c r="E54" s="120">
        <v>1</v>
      </c>
      <c r="H54" s="477"/>
      <c r="I54" s="477"/>
      <c r="J54" s="477"/>
      <c r="K54" s="477"/>
      <c r="L54" s="477"/>
      <c r="M54" s="477"/>
      <c r="N54" s="477"/>
      <c r="O54" s="477"/>
      <c r="P54" s="477"/>
      <c r="Q54" s="477"/>
      <c r="R54" s="477">
        <v>0</v>
      </c>
      <c r="S54" s="477">
        <v>0</v>
      </c>
      <c r="T54" s="477">
        <v>0</v>
      </c>
      <c r="U54" s="477">
        <v>0</v>
      </c>
      <c r="V54" s="477">
        <v>0</v>
      </c>
      <c r="W54" s="477">
        <v>0</v>
      </c>
      <c r="X54" s="477">
        <v>0</v>
      </c>
      <c r="Y54" s="477">
        <v>0</v>
      </c>
      <c r="Z54" s="477">
        <v>0</v>
      </c>
      <c r="AA54" s="477">
        <v>0</v>
      </c>
      <c r="AB54" s="477">
        <v>0</v>
      </c>
      <c r="AC54" s="477">
        <v>0</v>
      </c>
      <c r="AD54" s="477">
        <v>0</v>
      </c>
      <c r="AE54" s="477">
        <v>0</v>
      </c>
      <c r="AF54" s="477">
        <v>0</v>
      </c>
      <c r="AG54" s="477">
        <v>0</v>
      </c>
      <c r="AH54" s="477">
        <v>0</v>
      </c>
      <c r="AI54" s="477">
        <v>0</v>
      </c>
      <c r="AJ54" s="477">
        <v>0</v>
      </c>
      <c r="AK54" s="477">
        <v>0</v>
      </c>
      <c r="AL54" s="477">
        <v>0</v>
      </c>
    </row>
    <row r="55" spans="2:38">
      <c r="D55" s="120"/>
      <c r="E55" s="120">
        <v>2</v>
      </c>
      <c r="H55" s="477"/>
      <c r="I55" s="477"/>
      <c r="J55" s="477"/>
      <c r="K55" s="477"/>
      <c r="L55" s="477"/>
      <c r="M55" s="477"/>
      <c r="N55" s="477"/>
      <c r="O55" s="477"/>
      <c r="P55" s="477"/>
      <c r="Q55" s="477"/>
      <c r="R55" s="477">
        <v>0</v>
      </c>
      <c r="S55" s="477">
        <v>0</v>
      </c>
      <c r="T55" s="477">
        <v>0</v>
      </c>
      <c r="U55" s="477">
        <v>0</v>
      </c>
      <c r="V55" s="477">
        <v>0</v>
      </c>
      <c r="W55" s="477">
        <v>0</v>
      </c>
      <c r="X55" s="477">
        <v>0</v>
      </c>
      <c r="Y55" s="477">
        <v>0</v>
      </c>
      <c r="Z55" s="477">
        <v>0</v>
      </c>
      <c r="AA55" s="477">
        <v>0</v>
      </c>
      <c r="AB55" s="477">
        <v>0</v>
      </c>
      <c r="AC55" s="477">
        <v>0</v>
      </c>
      <c r="AD55" s="477">
        <v>0</v>
      </c>
      <c r="AE55" s="477">
        <v>0</v>
      </c>
      <c r="AF55" s="477">
        <v>0</v>
      </c>
      <c r="AG55" s="477">
        <v>0</v>
      </c>
      <c r="AH55" s="477">
        <v>0</v>
      </c>
      <c r="AI55" s="477">
        <v>0</v>
      </c>
      <c r="AJ55" s="477">
        <v>0</v>
      </c>
      <c r="AK55" s="477">
        <v>0</v>
      </c>
      <c r="AL55" s="477">
        <v>0</v>
      </c>
    </row>
    <row r="56" spans="2:38">
      <c r="B56" s="36"/>
      <c r="D56" s="120"/>
      <c r="E56" s="120">
        <v>3</v>
      </c>
      <c r="H56" s="477"/>
      <c r="I56" s="477"/>
      <c r="J56" s="477"/>
      <c r="K56" s="477"/>
      <c r="L56" s="477"/>
      <c r="M56" s="477"/>
      <c r="N56" s="477"/>
      <c r="O56" s="477"/>
      <c r="P56" s="477"/>
      <c r="Q56" s="477"/>
      <c r="R56" s="477">
        <v>0</v>
      </c>
      <c r="S56" s="477">
        <v>0</v>
      </c>
      <c r="T56" s="477">
        <v>0</v>
      </c>
      <c r="U56" s="477">
        <v>0</v>
      </c>
      <c r="V56" s="477">
        <v>0</v>
      </c>
      <c r="W56" s="477">
        <v>0</v>
      </c>
      <c r="X56" s="477">
        <v>0</v>
      </c>
      <c r="Y56" s="477">
        <v>0</v>
      </c>
      <c r="Z56" s="477">
        <v>0</v>
      </c>
      <c r="AA56" s="477">
        <v>0</v>
      </c>
      <c r="AB56" s="477">
        <v>0</v>
      </c>
      <c r="AC56" s="477">
        <v>0</v>
      </c>
      <c r="AD56" s="477">
        <v>0</v>
      </c>
      <c r="AE56" s="477">
        <v>0</v>
      </c>
      <c r="AF56" s="477">
        <v>0</v>
      </c>
      <c r="AG56" s="477">
        <v>0</v>
      </c>
      <c r="AH56" s="477">
        <v>0</v>
      </c>
      <c r="AI56" s="477">
        <v>0</v>
      </c>
      <c r="AJ56" s="477">
        <v>0</v>
      </c>
      <c r="AK56" s="477">
        <v>0</v>
      </c>
      <c r="AL56" s="477">
        <v>0</v>
      </c>
    </row>
    <row r="57" spans="2:38">
      <c r="D57" s="120"/>
      <c r="E57" s="120">
        <v>4</v>
      </c>
      <c r="H57" s="477"/>
      <c r="I57" s="477"/>
      <c r="J57" s="477"/>
      <c r="K57" s="477"/>
      <c r="L57" s="477"/>
      <c r="M57" s="477"/>
      <c r="N57" s="477"/>
      <c r="O57" s="477"/>
      <c r="P57" s="477"/>
      <c r="Q57" s="477"/>
      <c r="R57" s="477">
        <v>585446.39999999909</v>
      </c>
      <c r="S57" s="477">
        <v>0</v>
      </c>
      <c r="T57" s="477">
        <v>0</v>
      </c>
      <c r="U57" s="477">
        <v>0</v>
      </c>
      <c r="V57" s="477">
        <v>0</v>
      </c>
      <c r="W57" s="477">
        <v>0</v>
      </c>
      <c r="X57" s="477">
        <v>0</v>
      </c>
      <c r="Y57" s="477">
        <v>0</v>
      </c>
      <c r="Z57" s="477">
        <v>0</v>
      </c>
      <c r="AA57" s="477">
        <v>0</v>
      </c>
      <c r="AB57" s="477">
        <v>0</v>
      </c>
      <c r="AC57" s="477">
        <v>0</v>
      </c>
      <c r="AD57" s="477">
        <v>0</v>
      </c>
      <c r="AE57" s="477">
        <v>0</v>
      </c>
      <c r="AF57" s="477">
        <v>0</v>
      </c>
      <c r="AG57" s="477">
        <v>0</v>
      </c>
      <c r="AH57" s="477">
        <v>0</v>
      </c>
      <c r="AI57" s="477">
        <v>0</v>
      </c>
      <c r="AJ57" s="477">
        <v>0</v>
      </c>
      <c r="AK57" s="477">
        <v>0</v>
      </c>
      <c r="AL57" s="477">
        <v>0</v>
      </c>
    </row>
    <row r="58" spans="2:38">
      <c r="D58" s="120"/>
      <c r="E58" s="120">
        <v>5</v>
      </c>
      <c r="H58" s="477"/>
      <c r="I58" s="477"/>
      <c r="J58" s="477"/>
      <c r="K58" s="477"/>
      <c r="L58" s="477"/>
      <c r="M58" s="477"/>
      <c r="N58" s="477"/>
      <c r="O58" s="477"/>
      <c r="P58" s="477"/>
      <c r="Q58" s="477"/>
      <c r="R58" s="477">
        <v>219839.40000000002</v>
      </c>
      <c r="S58" s="477">
        <v>0</v>
      </c>
      <c r="T58" s="477">
        <v>0</v>
      </c>
      <c r="U58" s="477">
        <v>0</v>
      </c>
      <c r="V58" s="477">
        <v>0</v>
      </c>
      <c r="W58" s="477">
        <v>0</v>
      </c>
      <c r="X58" s="477">
        <v>0</v>
      </c>
      <c r="Y58" s="477">
        <v>0</v>
      </c>
      <c r="Z58" s="477">
        <v>0</v>
      </c>
      <c r="AA58" s="477">
        <v>0</v>
      </c>
      <c r="AB58" s="477">
        <v>0</v>
      </c>
      <c r="AC58" s="477">
        <v>0</v>
      </c>
      <c r="AD58" s="477">
        <v>0</v>
      </c>
      <c r="AE58" s="477">
        <v>0</v>
      </c>
      <c r="AF58" s="477">
        <v>0</v>
      </c>
      <c r="AG58" s="477">
        <v>0</v>
      </c>
      <c r="AH58" s="477">
        <v>0</v>
      </c>
      <c r="AI58" s="477">
        <v>0</v>
      </c>
      <c r="AJ58" s="477">
        <v>0</v>
      </c>
      <c r="AK58" s="477">
        <v>0</v>
      </c>
      <c r="AL58" s="477">
        <v>0</v>
      </c>
    </row>
    <row r="59" spans="2:38">
      <c r="D59" s="120"/>
      <c r="E59" s="120">
        <v>6</v>
      </c>
      <c r="H59" s="477"/>
      <c r="I59" s="477"/>
      <c r="J59" s="477"/>
      <c r="K59" s="477"/>
      <c r="L59" s="477"/>
      <c r="M59" s="477"/>
      <c r="N59" s="477"/>
      <c r="O59" s="477"/>
      <c r="P59" s="477"/>
      <c r="Q59" s="477"/>
      <c r="R59" s="477">
        <v>242589.59999999998</v>
      </c>
      <c r="S59" s="477">
        <v>0</v>
      </c>
      <c r="T59" s="477">
        <v>0</v>
      </c>
      <c r="U59" s="477">
        <v>0</v>
      </c>
      <c r="V59" s="477">
        <v>0</v>
      </c>
      <c r="W59" s="477">
        <v>0</v>
      </c>
      <c r="X59" s="477">
        <v>0</v>
      </c>
      <c r="Y59" s="477">
        <v>0</v>
      </c>
      <c r="Z59" s="477">
        <v>0</v>
      </c>
      <c r="AA59" s="477">
        <v>0</v>
      </c>
      <c r="AB59" s="477">
        <v>0</v>
      </c>
      <c r="AC59" s="477">
        <v>0</v>
      </c>
      <c r="AD59" s="477">
        <v>0</v>
      </c>
      <c r="AE59" s="477">
        <v>0</v>
      </c>
      <c r="AF59" s="477">
        <v>0</v>
      </c>
      <c r="AG59" s="477">
        <v>0</v>
      </c>
      <c r="AH59" s="477">
        <v>0</v>
      </c>
      <c r="AI59" s="477">
        <v>0</v>
      </c>
      <c r="AJ59" s="477">
        <v>0</v>
      </c>
      <c r="AK59" s="477">
        <v>0</v>
      </c>
      <c r="AL59" s="477">
        <v>0</v>
      </c>
    </row>
    <row r="60" spans="2:38">
      <c r="D60" s="120"/>
      <c r="E60" s="120">
        <v>7</v>
      </c>
      <c r="H60" s="477"/>
      <c r="I60" s="477"/>
      <c r="J60" s="477"/>
      <c r="K60" s="477"/>
      <c r="L60" s="477"/>
      <c r="M60" s="477"/>
      <c r="N60" s="477"/>
      <c r="O60" s="477"/>
      <c r="P60" s="477"/>
      <c r="Q60" s="477"/>
      <c r="R60" s="477">
        <v>221799.59999999998</v>
      </c>
      <c r="S60" s="477">
        <v>0</v>
      </c>
      <c r="T60" s="477">
        <v>0</v>
      </c>
      <c r="U60" s="477">
        <v>0</v>
      </c>
      <c r="V60" s="477">
        <v>0</v>
      </c>
      <c r="W60" s="477">
        <v>0</v>
      </c>
      <c r="X60" s="477">
        <v>0</v>
      </c>
      <c r="Y60" s="477">
        <v>0</v>
      </c>
      <c r="Z60" s="477">
        <v>0</v>
      </c>
      <c r="AA60" s="477">
        <v>0</v>
      </c>
      <c r="AB60" s="477">
        <v>0</v>
      </c>
      <c r="AC60" s="477">
        <v>0</v>
      </c>
      <c r="AD60" s="477">
        <v>0</v>
      </c>
      <c r="AE60" s="477">
        <v>0</v>
      </c>
      <c r="AF60" s="477">
        <v>0</v>
      </c>
      <c r="AG60" s="477">
        <v>0</v>
      </c>
      <c r="AH60" s="477">
        <v>0</v>
      </c>
      <c r="AI60" s="477">
        <v>0</v>
      </c>
      <c r="AJ60" s="477">
        <v>0</v>
      </c>
      <c r="AK60" s="477">
        <v>0</v>
      </c>
      <c r="AL60" s="477">
        <v>0</v>
      </c>
    </row>
    <row r="61" spans="2:38">
      <c r="D61" s="120"/>
      <c r="E61" s="120">
        <v>8</v>
      </c>
      <c r="H61" s="477"/>
      <c r="I61" s="477"/>
      <c r="J61" s="477"/>
      <c r="K61" s="477"/>
      <c r="L61" s="477"/>
      <c r="M61" s="477"/>
      <c r="N61" s="477"/>
      <c r="O61" s="477"/>
      <c r="P61" s="477"/>
      <c r="Q61" s="477"/>
      <c r="R61" s="477">
        <v>395604</v>
      </c>
      <c r="S61" s="477">
        <v>0</v>
      </c>
      <c r="T61" s="477">
        <v>0</v>
      </c>
      <c r="U61" s="477">
        <v>0</v>
      </c>
      <c r="V61" s="477">
        <v>0</v>
      </c>
      <c r="W61" s="477">
        <v>0</v>
      </c>
      <c r="X61" s="477">
        <v>0</v>
      </c>
      <c r="Y61" s="477">
        <v>0</v>
      </c>
      <c r="Z61" s="477">
        <v>0</v>
      </c>
      <c r="AA61" s="477">
        <v>0</v>
      </c>
      <c r="AB61" s="477">
        <v>0</v>
      </c>
      <c r="AC61" s="477">
        <v>0</v>
      </c>
      <c r="AD61" s="477">
        <v>0</v>
      </c>
      <c r="AE61" s="477">
        <v>0</v>
      </c>
      <c r="AF61" s="477">
        <v>0</v>
      </c>
      <c r="AG61" s="477">
        <v>0</v>
      </c>
      <c r="AH61" s="477">
        <v>0</v>
      </c>
      <c r="AI61" s="477">
        <v>0</v>
      </c>
      <c r="AJ61" s="477">
        <v>0</v>
      </c>
      <c r="AK61" s="477">
        <v>0</v>
      </c>
      <c r="AL61" s="477">
        <v>0</v>
      </c>
    </row>
    <row r="62" spans="2:38">
      <c r="D62" s="120"/>
      <c r="E62" s="120">
        <v>9</v>
      </c>
      <c r="H62" s="477"/>
      <c r="I62" s="477"/>
      <c r="J62" s="477"/>
      <c r="K62" s="477"/>
      <c r="L62" s="477"/>
      <c r="M62" s="477"/>
      <c r="N62" s="477"/>
      <c r="O62" s="477"/>
      <c r="P62" s="477"/>
      <c r="Q62" s="477"/>
      <c r="R62" s="477">
        <v>1512383.4</v>
      </c>
      <c r="S62" s="477">
        <v>0</v>
      </c>
      <c r="T62" s="477">
        <v>0</v>
      </c>
      <c r="U62" s="477">
        <v>0</v>
      </c>
      <c r="V62" s="477">
        <v>0</v>
      </c>
      <c r="W62" s="477">
        <v>0</v>
      </c>
      <c r="X62" s="477">
        <v>0</v>
      </c>
      <c r="Y62" s="477">
        <v>0</v>
      </c>
      <c r="Z62" s="477">
        <v>0</v>
      </c>
      <c r="AA62" s="477">
        <v>0</v>
      </c>
      <c r="AB62" s="477">
        <v>0</v>
      </c>
      <c r="AC62" s="477">
        <v>0</v>
      </c>
      <c r="AD62" s="477">
        <v>0</v>
      </c>
      <c r="AE62" s="477">
        <v>0</v>
      </c>
      <c r="AF62" s="477">
        <v>0</v>
      </c>
      <c r="AG62" s="477">
        <v>0</v>
      </c>
      <c r="AH62" s="477">
        <v>0</v>
      </c>
      <c r="AI62" s="477">
        <v>0</v>
      </c>
      <c r="AJ62" s="477">
        <v>0</v>
      </c>
      <c r="AK62" s="477">
        <v>0</v>
      </c>
      <c r="AL62" s="477">
        <v>3239884.722324695</v>
      </c>
    </row>
    <row r="63" spans="2:38">
      <c r="D63" s="120"/>
      <c r="E63" s="120">
        <v>10</v>
      </c>
      <c r="H63" s="477"/>
      <c r="I63" s="477"/>
      <c r="J63" s="477"/>
      <c r="K63" s="477"/>
      <c r="L63" s="477"/>
      <c r="M63" s="477"/>
      <c r="N63" s="477"/>
      <c r="O63" s="477"/>
      <c r="P63" s="477"/>
      <c r="Q63" s="477"/>
      <c r="R63" s="477">
        <v>6282856.7999999998</v>
      </c>
      <c r="S63" s="477">
        <v>0</v>
      </c>
      <c r="T63" s="477">
        <v>0</v>
      </c>
      <c r="U63" s="477">
        <v>0</v>
      </c>
      <c r="V63" s="477">
        <v>0</v>
      </c>
      <c r="W63" s="477">
        <v>0</v>
      </c>
      <c r="X63" s="477">
        <v>0</v>
      </c>
      <c r="Y63" s="477">
        <v>0</v>
      </c>
      <c r="Z63" s="477">
        <v>0</v>
      </c>
      <c r="AA63" s="477">
        <v>0</v>
      </c>
      <c r="AB63" s="477">
        <v>0</v>
      </c>
      <c r="AC63" s="477">
        <v>0</v>
      </c>
      <c r="AD63" s="477">
        <v>0</v>
      </c>
      <c r="AE63" s="477">
        <v>0</v>
      </c>
      <c r="AF63" s="477">
        <v>0</v>
      </c>
      <c r="AG63" s="477">
        <v>0</v>
      </c>
      <c r="AH63" s="477">
        <v>0</v>
      </c>
      <c r="AI63" s="477">
        <v>0</v>
      </c>
      <c r="AJ63" s="477">
        <v>0</v>
      </c>
      <c r="AK63" s="477">
        <v>0</v>
      </c>
      <c r="AL63" s="477">
        <v>28320112.593593091</v>
      </c>
    </row>
    <row r="64" spans="2:38">
      <c r="D64" s="120"/>
      <c r="E64" s="120">
        <v>11</v>
      </c>
      <c r="H64" s="477"/>
      <c r="I64" s="477"/>
      <c r="J64" s="477"/>
      <c r="K64" s="477"/>
      <c r="L64" s="477"/>
      <c r="M64" s="477"/>
      <c r="N64" s="477"/>
      <c r="O64" s="477"/>
      <c r="P64" s="477"/>
      <c r="Q64" s="477"/>
      <c r="R64" s="477">
        <v>7339998.5999999996</v>
      </c>
      <c r="S64" s="477">
        <v>0</v>
      </c>
      <c r="T64" s="477">
        <v>5655041</v>
      </c>
      <c r="U64" s="477">
        <v>0</v>
      </c>
      <c r="V64" s="477">
        <v>0</v>
      </c>
      <c r="W64" s="477">
        <v>0</v>
      </c>
      <c r="X64" s="477">
        <v>0</v>
      </c>
      <c r="Y64" s="477">
        <v>0</v>
      </c>
      <c r="Z64" s="477">
        <v>0</v>
      </c>
      <c r="AA64" s="477">
        <v>0</v>
      </c>
      <c r="AB64" s="477">
        <v>0</v>
      </c>
      <c r="AC64" s="477">
        <v>0</v>
      </c>
      <c r="AD64" s="477">
        <v>0</v>
      </c>
      <c r="AE64" s="477">
        <v>0</v>
      </c>
      <c r="AF64" s="477">
        <v>0</v>
      </c>
      <c r="AG64" s="477">
        <v>0</v>
      </c>
      <c r="AH64" s="477">
        <v>0</v>
      </c>
      <c r="AI64" s="477">
        <v>0</v>
      </c>
      <c r="AJ64" s="477">
        <v>0</v>
      </c>
      <c r="AK64" s="477">
        <v>0</v>
      </c>
      <c r="AL64" s="477">
        <v>24296748.903440233</v>
      </c>
    </row>
    <row r="65" spans="4:38">
      <c r="D65" s="120"/>
      <c r="E65" s="120">
        <v>12</v>
      </c>
      <c r="H65" s="477"/>
      <c r="I65" s="477"/>
      <c r="J65" s="477"/>
      <c r="K65" s="477"/>
      <c r="L65" s="477"/>
      <c r="M65" s="477"/>
      <c r="N65" s="477"/>
      <c r="O65" s="477"/>
      <c r="P65" s="477"/>
      <c r="Q65" s="477"/>
      <c r="R65" s="477">
        <v>4609499.4000000004</v>
      </c>
      <c r="S65" s="477">
        <v>430385.2</v>
      </c>
      <c r="T65" s="477">
        <v>10214745.799999999</v>
      </c>
      <c r="U65" s="477">
        <v>0</v>
      </c>
      <c r="V65" s="477">
        <v>0</v>
      </c>
      <c r="W65" s="477">
        <v>0</v>
      </c>
      <c r="X65" s="477">
        <v>0</v>
      </c>
      <c r="Y65" s="477">
        <v>0</v>
      </c>
      <c r="Z65" s="477">
        <v>0</v>
      </c>
      <c r="AA65" s="477">
        <v>0</v>
      </c>
      <c r="AB65" s="477">
        <v>0</v>
      </c>
      <c r="AC65" s="477">
        <v>0</v>
      </c>
      <c r="AD65" s="477">
        <v>0</v>
      </c>
      <c r="AE65" s="477">
        <v>0</v>
      </c>
      <c r="AF65" s="477">
        <v>0</v>
      </c>
      <c r="AG65" s="477">
        <v>0</v>
      </c>
      <c r="AH65" s="477">
        <v>0</v>
      </c>
      <c r="AI65" s="477">
        <v>0</v>
      </c>
      <c r="AJ65" s="477">
        <v>0</v>
      </c>
      <c r="AK65" s="477">
        <v>0</v>
      </c>
      <c r="AL65" s="477">
        <v>18786661.530432291</v>
      </c>
    </row>
    <row r="66" spans="4:38" ht="15.75">
      <c r="D66" s="120"/>
      <c r="E66" s="277"/>
      <c r="H66" s="277"/>
      <c r="I66" s="277"/>
      <c r="J66" s="277"/>
      <c r="K66" s="277"/>
      <c r="L66" s="277"/>
      <c r="M66" s="277"/>
      <c r="N66" s="277"/>
      <c r="O66" s="277"/>
      <c r="P66" s="277"/>
      <c r="Q66" s="277"/>
      <c r="R66" s="277">
        <v>21410017.199999996</v>
      </c>
      <c r="S66" s="277">
        <v>430385.2</v>
      </c>
      <c r="T66" s="277">
        <v>15869786.799999999</v>
      </c>
      <c r="U66" s="277">
        <v>0</v>
      </c>
      <c r="V66" s="277">
        <v>0</v>
      </c>
      <c r="W66" s="277">
        <v>0</v>
      </c>
      <c r="X66" s="277">
        <v>0</v>
      </c>
      <c r="Y66" s="277">
        <v>0</v>
      </c>
      <c r="Z66" s="277">
        <v>0</v>
      </c>
      <c r="AA66" s="277">
        <v>0</v>
      </c>
      <c r="AB66" s="277">
        <v>0</v>
      </c>
      <c r="AC66" s="277">
        <v>0</v>
      </c>
      <c r="AD66" s="277">
        <v>0</v>
      </c>
      <c r="AE66" s="277">
        <v>0</v>
      </c>
      <c r="AF66" s="277">
        <v>0</v>
      </c>
      <c r="AG66" s="277">
        <v>0</v>
      </c>
      <c r="AH66" s="277">
        <v>0</v>
      </c>
      <c r="AI66" s="277">
        <v>0</v>
      </c>
      <c r="AJ66" s="277">
        <v>0</v>
      </c>
      <c r="AK66" s="277">
        <v>0</v>
      </c>
      <c r="AL66" s="277">
        <v>74643407.749790311</v>
      </c>
    </row>
    <row r="67" spans="4:38" ht="15.75">
      <c r="D67" s="120"/>
      <c r="E67" s="277" t="s">
        <v>1896</v>
      </c>
      <c r="H67" s="120"/>
      <c r="I67" s="120"/>
      <c r="J67" s="120"/>
      <c r="K67" s="120"/>
      <c r="L67" s="120"/>
      <c r="M67" s="120"/>
      <c r="N67" s="120"/>
      <c r="O67" s="120"/>
      <c r="P67" s="120"/>
      <c r="Q67" s="120"/>
      <c r="R67" s="120"/>
      <c r="S67" s="120"/>
      <c r="T67" s="120"/>
      <c r="U67" s="120"/>
      <c r="V67" s="120"/>
      <c r="W67" s="120"/>
      <c r="X67" s="120"/>
      <c r="Y67" s="120"/>
      <c r="Z67" s="120"/>
      <c r="AA67" s="120"/>
      <c r="AB67" s="120"/>
      <c r="AC67" s="120"/>
      <c r="AD67" s="120"/>
      <c r="AE67" s="120"/>
      <c r="AF67" s="120"/>
      <c r="AG67" s="120"/>
      <c r="AH67" s="120"/>
      <c r="AI67" s="120"/>
      <c r="AJ67" s="120"/>
      <c r="AK67" s="120"/>
      <c r="AL67" s="120"/>
    </row>
    <row r="68" spans="4:38">
      <c r="D68" s="120"/>
      <c r="E68" s="120">
        <v>1</v>
      </c>
      <c r="H68" s="477"/>
      <c r="I68" s="477"/>
      <c r="J68" s="477"/>
      <c r="K68" s="477"/>
      <c r="L68" s="477"/>
      <c r="M68" s="477"/>
      <c r="N68" s="477"/>
      <c r="O68" s="477"/>
      <c r="P68" s="477"/>
      <c r="Q68" s="477"/>
      <c r="R68" s="477">
        <v>15162961.800000003</v>
      </c>
      <c r="S68" s="477">
        <v>12237758.400000002</v>
      </c>
      <c r="T68" s="477">
        <v>15000991.200000001</v>
      </c>
      <c r="U68" s="477">
        <v>15009986.998000002</v>
      </c>
      <c r="V68" s="477">
        <v>17756157.17410408</v>
      </c>
      <c r="W68" s="477">
        <v>19075172.582402084</v>
      </c>
      <c r="X68" s="477">
        <v>19153646.445660718</v>
      </c>
      <c r="Y68" s="477">
        <v>18986163.825441238</v>
      </c>
      <c r="Z68" s="477">
        <v>19670313.290407807</v>
      </c>
      <c r="AA68" s="477">
        <v>19279550.592136912</v>
      </c>
      <c r="AB68" s="477">
        <v>19314586.957271568</v>
      </c>
      <c r="AC68" s="477">
        <v>19947260.794274338</v>
      </c>
      <c r="AD68" s="477">
        <v>20248198.965359949</v>
      </c>
      <c r="AE68" s="477">
        <v>20564142.926213626</v>
      </c>
      <c r="AF68" s="477">
        <v>20981611.233585741</v>
      </c>
      <c r="AG68" s="477">
        <v>20016397.847992402</v>
      </c>
      <c r="AH68" s="477">
        <v>29771632.485406812</v>
      </c>
      <c r="AI68" s="477">
        <v>35357706.664884217</v>
      </c>
      <c r="AJ68" s="477">
        <v>33577339.046133332</v>
      </c>
      <c r="AK68" s="477">
        <v>27342190.453299627</v>
      </c>
      <c r="AL68" s="477">
        <v>28620743.587266926</v>
      </c>
    </row>
    <row r="69" spans="4:38">
      <c r="D69" s="120"/>
      <c r="E69" s="120">
        <v>2</v>
      </c>
      <c r="H69" s="477"/>
      <c r="I69" s="477"/>
      <c r="J69" s="477"/>
      <c r="K69" s="477"/>
      <c r="L69" s="477"/>
      <c r="M69" s="477"/>
      <c r="N69" s="477"/>
      <c r="O69" s="477"/>
      <c r="P69" s="477"/>
      <c r="Q69" s="477"/>
      <c r="R69" s="477">
        <v>9302551.3000000007</v>
      </c>
      <c r="S69" s="477">
        <v>14020586.999999998</v>
      </c>
      <c r="T69" s="477">
        <v>14053572</v>
      </c>
      <c r="U69" s="477">
        <v>15965255.852</v>
      </c>
      <c r="V69" s="477">
        <v>15071736.32479302</v>
      </c>
      <c r="W69" s="477">
        <v>16160183.567503672</v>
      </c>
      <c r="X69" s="477">
        <v>16247248.841064773</v>
      </c>
      <c r="Y69" s="477">
        <v>15907807.858771652</v>
      </c>
      <c r="Z69" s="477">
        <v>16514503.633134242</v>
      </c>
      <c r="AA69" s="477">
        <v>16218126.769805741</v>
      </c>
      <c r="AB69" s="477">
        <v>16263569.343111714</v>
      </c>
      <c r="AC69" s="477">
        <v>16796019.904172845</v>
      </c>
      <c r="AD69" s="477">
        <v>17049390.918699618</v>
      </c>
      <c r="AE69" s="477">
        <v>17314619.110967543</v>
      </c>
      <c r="AF69" s="477">
        <v>17665467.327382099</v>
      </c>
      <c r="AG69" s="477">
        <v>16848991.029967491</v>
      </c>
      <c r="AH69" s="477">
        <v>25061143.775340803</v>
      </c>
      <c r="AI69" s="477">
        <v>29764105.52356419</v>
      </c>
      <c r="AJ69" s="477">
        <v>28266093.514523264</v>
      </c>
      <c r="AK69" s="477">
        <v>23017849.824815728</v>
      </c>
      <c r="AL69" s="477">
        <v>24095023.578775674</v>
      </c>
    </row>
    <row r="70" spans="4:38">
      <c r="D70" s="120"/>
      <c r="E70" s="120">
        <v>3</v>
      </c>
      <c r="H70" s="477"/>
      <c r="I70" s="477"/>
      <c r="J70" s="477"/>
      <c r="K70" s="477"/>
      <c r="L70" s="477"/>
      <c r="M70" s="477"/>
      <c r="N70" s="477"/>
      <c r="O70" s="477"/>
      <c r="P70" s="477"/>
      <c r="Q70" s="477"/>
      <c r="R70" s="477">
        <v>13387880.100000001</v>
      </c>
      <c r="S70" s="477">
        <v>11486764.800000003</v>
      </c>
      <c r="T70" s="477">
        <v>14434570.799999999</v>
      </c>
      <c r="U70" s="477">
        <v>18378852.752</v>
      </c>
      <c r="V70" s="477">
        <v>19053635.48626231</v>
      </c>
      <c r="W70" s="477">
        <v>20367147.44115629</v>
      </c>
      <c r="X70" s="477">
        <v>20514797.868874948</v>
      </c>
      <c r="Y70" s="477">
        <v>20401423.866888195</v>
      </c>
      <c r="Z70" s="477">
        <v>21143082.126084909</v>
      </c>
      <c r="AA70" s="477">
        <v>20726502.103194661</v>
      </c>
      <c r="AB70" s="477">
        <v>20762531.778082799</v>
      </c>
      <c r="AC70" s="477">
        <v>21450706.745846171</v>
      </c>
      <c r="AD70" s="477">
        <v>21784381.331276748</v>
      </c>
      <c r="AE70" s="477">
        <v>22135204.158463661</v>
      </c>
      <c r="AF70" s="477">
        <v>22597502.340294</v>
      </c>
      <c r="AG70" s="477">
        <v>21564382.166294929</v>
      </c>
      <c r="AH70" s="477">
        <v>32093991.689276136</v>
      </c>
      <c r="AI70" s="477">
        <v>38139449.524362206</v>
      </c>
      <c r="AJ70" s="477">
        <v>36241425.14251668</v>
      </c>
      <c r="AK70" s="477">
        <v>29530056.459369998</v>
      </c>
      <c r="AL70" s="477">
        <v>30930675.682100527</v>
      </c>
    </row>
    <row r="71" spans="4:38">
      <c r="D71" s="120"/>
      <c r="E71" s="120">
        <v>4</v>
      </c>
      <c r="H71" s="477"/>
      <c r="I71" s="477"/>
      <c r="J71" s="477"/>
      <c r="K71" s="477"/>
      <c r="L71" s="477"/>
      <c r="M71" s="477"/>
      <c r="N71" s="477"/>
      <c r="O71" s="477"/>
      <c r="P71" s="477"/>
      <c r="Q71" s="477"/>
      <c r="R71" s="477">
        <v>14193796.399999999</v>
      </c>
      <c r="S71" s="477">
        <v>14365009.399999999</v>
      </c>
      <c r="T71" s="477">
        <v>15247861.200000001</v>
      </c>
      <c r="U71" s="477">
        <v>21185136.953999996</v>
      </c>
      <c r="V71" s="477">
        <v>21986311.815449614</v>
      </c>
      <c r="W71" s="477">
        <v>23451452.432958405</v>
      </c>
      <c r="X71" s="477">
        <v>23621165.518121406</v>
      </c>
      <c r="Y71" s="477">
        <v>23687311.42376579</v>
      </c>
      <c r="Z71" s="477">
        <v>24552509.740627501</v>
      </c>
      <c r="AA71" s="477">
        <v>24073328.026702896</v>
      </c>
      <c r="AB71" s="477">
        <v>24124425.897514023</v>
      </c>
      <c r="AC71" s="477">
        <v>24932348.445822723</v>
      </c>
      <c r="AD71" s="477">
        <v>25329798.340092186</v>
      </c>
      <c r="AE71" s="477">
        <v>25749297.276127275</v>
      </c>
      <c r="AF71" s="477">
        <v>26300349.552911039</v>
      </c>
      <c r="AG71" s="477">
        <v>25108179.518981896</v>
      </c>
      <c r="AH71" s="477">
        <v>37388680.357386358</v>
      </c>
      <c r="AI71" s="477">
        <v>44455773.704032518</v>
      </c>
      <c r="AJ71" s="477">
        <v>42266352.097892232</v>
      </c>
      <c r="AK71" s="477">
        <v>34458031.997832611</v>
      </c>
      <c r="AL71" s="477">
        <v>36112176.113705136</v>
      </c>
    </row>
    <row r="72" spans="4:38">
      <c r="D72" s="120"/>
      <c r="E72" s="120">
        <v>5</v>
      </c>
      <c r="H72" s="477"/>
      <c r="I72" s="477"/>
      <c r="J72" s="477"/>
      <c r="K72" s="477"/>
      <c r="L72" s="477"/>
      <c r="M72" s="477"/>
      <c r="N72" s="477"/>
      <c r="O72" s="477"/>
      <c r="P72" s="477"/>
      <c r="Q72" s="477"/>
      <c r="R72" s="477">
        <v>19108520.900000002</v>
      </c>
      <c r="S72" s="477">
        <v>18000323.600000001</v>
      </c>
      <c r="T72" s="477">
        <v>19785846.599999998</v>
      </c>
      <c r="U72" s="477">
        <v>23534408.100000001</v>
      </c>
      <c r="V72" s="477">
        <v>26889576.376294319</v>
      </c>
      <c r="W72" s="477">
        <v>28681954.827114705</v>
      </c>
      <c r="X72" s="477">
        <v>28869664.780211348</v>
      </c>
      <c r="Y72" s="477">
        <v>29237586.374835659</v>
      </c>
      <c r="Z72" s="477">
        <v>30280840.989960931</v>
      </c>
      <c r="AA72" s="477">
        <v>29668625.015159465</v>
      </c>
      <c r="AB72" s="477">
        <v>29708068.434274539</v>
      </c>
      <c r="AC72" s="477">
        <v>30714274.868501123</v>
      </c>
      <c r="AD72" s="477">
        <v>31217041.315004427</v>
      </c>
      <c r="AE72" s="477">
        <v>31749555.772025242</v>
      </c>
      <c r="AF72" s="477">
        <v>32446065.834837567</v>
      </c>
      <c r="AG72" s="477">
        <v>30992985.815521829</v>
      </c>
      <c r="AH72" s="477">
        <v>46175775.426038109</v>
      </c>
      <c r="AI72" s="477">
        <v>54932235.302647166</v>
      </c>
      <c r="AJ72" s="477">
        <v>52253775.204181112</v>
      </c>
      <c r="AK72" s="477">
        <v>42622540.614469908</v>
      </c>
      <c r="AL72" s="477">
        <v>44691990.927269906</v>
      </c>
    </row>
    <row r="73" spans="4:38">
      <c r="D73" s="120"/>
      <c r="E73" s="120">
        <v>6</v>
      </c>
      <c r="H73" s="477"/>
      <c r="I73" s="477"/>
      <c r="J73" s="477"/>
      <c r="K73" s="477"/>
      <c r="L73" s="477"/>
      <c r="M73" s="477"/>
      <c r="N73" s="477"/>
      <c r="O73" s="477"/>
      <c r="P73" s="477"/>
      <c r="Q73" s="477"/>
      <c r="R73" s="477">
        <v>20741706.299999997</v>
      </c>
      <c r="S73" s="477">
        <v>27142251.500000007</v>
      </c>
      <c r="T73" s="477">
        <v>21937757.399999999</v>
      </c>
      <c r="U73" s="477">
        <v>25300143.709999997</v>
      </c>
      <c r="V73" s="477">
        <v>29321636.000800434</v>
      </c>
      <c r="W73" s="477">
        <v>31291859.115658861</v>
      </c>
      <c r="X73" s="477">
        <v>31491431.617119163</v>
      </c>
      <c r="Y73" s="477">
        <v>32018548.328248709</v>
      </c>
      <c r="Z73" s="477">
        <v>33163016.777166739</v>
      </c>
      <c r="AA73" s="477">
        <v>32496300.513420574</v>
      </c>
      <c r="AB73" s="477">
        <v>32547083.737257924</v>
      </c>
      <c r="AC73" s="477">
        <v>33656090.621456958</v>
      </c>
      <c r="AD73" s="477">
        <v>34214759.420477733</v>
      </c>
      <c r="AE73" s="477">
        <v>34808164.639607705</v>
      </c>
      <c r="AF73" s="477">
        <v>35582747.701981388</v>
      </c>
      <c r="AG73" s="477">
        <v>34000772.703635</v>
      </c>
      <c r="AH73" s="477">
        <v>50669532.902727917</v>
      </c>
      <c r="AI73" s="477">
        <v>60293064.396670893</v>
      </c>
      <c r="AJ73" s="477">
        <v>57367296.495060429</v>
      </c>
      <c r="AK73" s="477">
        <v>46805042.764794394</v>
      </c>
      <c r="AL73" s="477">
        <v>49089702.965375409</v>
      </c>
    </row>
    <row r="74" spans="4:38">
      <c r="D74" s="120"/>
      <c r="E74" s="120">
        <v>7</v>
      </c>
      <c r="H74" s="477"/>
      <c r="I74" s="477"/>
      <c r="J74" s="477"/>
      <c r="K74" s="477"/>
      <c r="L74" s="477"/>
      <c r="M74" s="477"/>
      <c r="N74" s="477"/>
      <c r="O74" s="477"/>
      <c r="P74" s="477"/>
      <c r="Q74" s="477"/>
      <c r="R74" s="477">
        <v>22239548.800000004</v>
      </c>
      <c r="S74" s="477">
        <v>22190181.300000004</v>
      </c>
      <c r="T74" s="477">
        <v>23286884.399999999</v>
      </c>
      <c r="U74" s="477">
        <v>27390477.603999998</v>
      </c>
      <c r="V74" s="477">
        <v>30413956.2884234</v>
      </c>
      <c r="W74" s="477">
        <v>34367358.675831743</v>
      </c>
      <c r="X74" s="477">
        <v>34124201.025607012</v>
      </c>
      <c r="Y74" s="477">
        <v>36026731.402638413</v>
      </c>
      <c r="Z74" s="477">
        <v>37489387.765065856</v>
      </c>
      <c r="AA74" s="477">
        <v>37242272.933130398</v>
      </c>
      <c r="AB74" s="477">
        <v>37350158.708258517</v>
      </c>
      <c r="AC74" s="477">
        <v>37255448.269713566</v>
      </c>
      <c r="AD74" s="477">
        <v>37835546.360727765</v>
      </c>
      <c r="AE74" s="477">
        <v>38492042.726626165</v>
      </c>
      <c r="AF74" s="477">
        <v>39485948.526619822</v>
      </c>
      <c r="AG74" s="477">
        <v>37753124.702172063</v>
      </c>
      <c r="AH74" s="477">
        <v>55930100.827967241</v>
      </c>
      <c r="AI74" s="477">
        <v>66569907.114133269</v>
      </c>
      <c r="AJ74" s="477">
        <v>63355923.770884715</v>
      </c>
      <c r="AK74" s="477">
        <v>51708701.736488961</v>
      </c>
      <c r="AL74" s="477">
        <v>54371234.756462052</v>
      </c>
    </row>
    <row r="75" spans="4:38">
      <c r="D75" s="120"/>
      <c r="E75" s="120">
        <v>8</v>
      </c>
      <c r="H75" s="477"/>
      <c r="I75" s="477"/>
      <c r="J75" s="477"/>
      <c r="K75" s="477"/>
      <c r="L75" s="477"/>
      <c r="M75" s="477"/>
      <c r="N75" s="477"/>
      <c r="O75" s="477"/>
      <c r="P75" s="477"/>
      <c r="Q75" s="477"/>
      <c r="R75" s="477">
        <v>22923901.700000003</v>
      </c>
      <c r="S75" s="477">
        <v>21620686.500000004</v>
      </c>
      <c r="T75" s="477">
        <v>25036268.399999999</v>
      </c>
      <c r="U75" s="477">
        <v>28519514.715999998</v>
      </c>
      <c r="V75" s="477">
        <v>30873591.659612868</v>
      </c>
      <c r="W75" s="477">
        <v>34884433.456908189</v>
      </c>
      <c r="X75" s="477">
        <v>34609475.277583309</v>
      </c>
      <c r="Y75" s="477">
        <v>36526838.756419756</v>
      </c>
      <c r="Z75" s="477">
        <v>37993509.916664287</v>
      </c>
      <c r="AA75" s="477">
        <v>37726258.323722109</v>
      </c>
      <c r="AB75" s="477">
        <v>37818875.276994959</v>
      </c>
      <c r="AC75" s="477">
        <v>37719926.421483077</v>
      </c>
      <c r="AD75" s="477">
        <v>38303734.606290258</v>
      </c>
      <c r="AE75" s="477">
        <v>38964802.541692697</v>
      </c>
      <c r="AF75" s="477">
        <v>39967241.770792462</v>
      </c>
      <c r="AG75" s="477">
        <v>38209586.398909554</v>
      </c>
      <c r="AH75" s="477">
        <v>56600234.399985366</v>
      </c>
      <c r="AI75" s="477">
        <v>67360329.071759835</v>
      </c>
      <c r="AJ75" s="477">
        <v>64101362.380030863</v>
      </c>
      <c r="AK75" s="477">
        <v>52311472.278308846</v>
      </c>
      <c r="AL75" s="477">
        <v>54999128.714795783</v>
      </c>
    </row>
    <row r="76" spans="4:38">
      <c r="D76" s="120"/>
      <c r="E76" s="120">
        <v>9</v>
      </c>
      <c r="H76" s="477"/>
      <c r="I76" s="477"/>
      <c r="J76" s="477"/>
      <c r="K76" s="477"/>
      <c r="L76" s="477"/>
      <c r="M76" s="477"/>
      <c r="N76" s="477"/>
      <c r="O76" s="477"/>
      <c r="P76" s="477"/>
      <c r="Q76" s="477"/>
      <c r="R76" s="477">
        <v>21305363.799999997</v>
      </c>
      <c r="S76" s="477">
        <v>19489507.799999997</v>
      </c>
      <c r="T76" s="477">
        <v>22967123.399999995</v>
      </c>
      <c r="U76" s="477">
        <v>27069436.843999997</v>
      </c>
      <c r="V76" s="477">
        <v>28433517.190985579</v>
      </c>
      <c r="W76" s="477">
        <v>32168025.423768025</v>
      </c>
      <c r="X76" s="477">
        <v>31777025.682435751</v>
      </c>
      <c r="Y76" s="477">
        <v>33512099.122806977</v>
      </c>
      <c r="Z76" s="477">
        <v>34821086.779971018</v>
      </c>
      <c r="AA76" s="477">
        <v>34540188.162642956</v>
      </c>
      <c r="AB76" s="477">
        <v>34598644.813174643</v>
      </c>
      <c r="AC76" s="477">
        <v>34504539.649781398</v>
      </c>
      <c r="AD76" s="477">
        <v>35034850.850335203</v>
      </c>
      <c r="AE76" s="477">
        <v>35635288.831711225</v>
      </c>
      <c r="AF76" s="477">
        <v>36547383.818803899</v>
      </c>
      <c r="AG76" s="477">
        <v>34937086.481938861</v>
      </c>
      <c r="AH76" s="477">
        <v>51744953.888388947</v>
      </c>
      <c r="AI76" s="477">
        <v>61572904.533672065</v>
      </c>
      <c r="AJ76" s="477">
        <v>58585326.733117364</v>
      </c>
      <c r="AK76" s="477">
        <v>47802905.144930325</v>
      </c>
      <c r="AL76" s="477">
        <v>50251415.79761041</v>
      </c>
    </row>
    <row r="77" spans="4:38">
      <c r="D77" s="120"/>
      <c r="E77" s="120">
        <v>10</v>
      </c>
      <c r="H77" s="477"/>
      <c r="I77" s="477"/>
      <c r="J77" s="477"/>
      <c r="K77" s="477"/>
      <c r="L77" s="477"/>
      <c r="M77" s="477"/>
      <c r="N77" s="477"/>
      <c r="O77" s="477"/>
      <c r="P77" s="477"/>
      <c r="Q77" s="477"/>
      <c r="R77" s="477">
        <v>15154260.100000001</v>
      </c>
      <c r="S77" s="477">
        <v>16786013.300000001</v>
      </c>
      <c r="T77" s="477">
        <v>20891707.199999999</v>
      </c>
      <c r="U77" s="477">
        <v>22645116</v>
      </c>
      <c r="V77" s="477">
        <v>23732883.434435774</v>
      </c>
      <c r="W77" s="477">
        <v>26825944.814927749</v>
      </c>
      <c r="X77" s="477">
        <v>26272368.446646009</v>
      </c>
      <c r="Y77" s="477">
        <v>27753493.648045346</v>
      </c>
      <c r="Z77" s="477">
        <v>28876193.105176117</v>
      </c>
      <c r="AA77" s="477">
        <v>28671496.567072805</v>
      </c>
      <c r="AB77" s="477">
        <v>28750971.233256619</v>
      </c>
      <c r="AC77" s="477">
        <v>28662478.844468553</v>
      </c>
      <c r="AD77" s="477">
        <v>29091613.209108435</v>
      </c>
      <c r="AE77" s="477">
        <v>29576506.126211926</v>
      </c>
      <c r="AF77" s="477">
        <v>30318322.979133219</v>
      </c>
      <c r="AG77" s="477">
        <v>28973035.377183471</v>
      </c>
      <c r="AH77" s="477">
        <v>42898822.264775105</v>
      </c>
      <c r="AI77" s="477">
        <v>51031330.04462786</v>
      </c>
      <c r="AJ77" s="477">
        <v>48540812.537767515</v>
      </c>
      <c r="AK77" s="477">
        <v>39595158.430254333</v>
      </c>
      <c r="AL77" s="477">
        <v>41610626.702027723</v>
      </c>
    </row>
    <row r="78" spans="4:38">
      <c r="D78" s="120"/>
      <c r="E78" s="120">
        <v>11</v>
      </c>
      <c r="H78" s="477"/>
      <c r="I78" s="477"/>
      <c r="J78" s="477"/>
      <c r="K78" s="477"/>
      <c r="L78" s="477"/>
      <c r="M78" s="477"/>
      <c r="N78" s="477"/>
      <c r="O78" s="477"/>
      <c r="P78" s="477"/>
      <c r="Q78" s="477"/>
      <c r="R78" s="477">
        <v>14930489.699999997</v>
      </c>
      <c r="S78" s="477">
        <v>12119298.100000001</v>
      </c>
      <c r="T78" s="477">
        <v>16313941.799999999</v>
      </c>
      <c r="U78" s="477">
        <v>18994374</v>
      </c>
      <c r="V78" s="477">
        <v>19492898.581640735</v>
      </c>
      <c r="W78" s="477">
        <v>22057152.844312713</v>
      </c>
      <c r="X78" s="477">
        <v>21370358.176105592</v>
      </c>
      <c r="Y78" s="477">
        <v>22560077.829724342</v>
      </c>
      <c r="Z78" s="477">
        <v>23456135.486872196</v>
      </c>
      <c r="AA78" s="477">
        <v>23269381.99877353</v>
      </c>
      <c r="AB78" s="477">
        <v>23312311.644831058</v>
      </c>
      <c r="AC78" s="477">
        <v>23226806.476686124</v>
      </c>
      <c r="AD78" s="477">
        <v>23558987.672478836</v>
      </c>
      <c r="AE78" s="477">
        <v>23934563.689159058</v>
      </c>
      <c r="AF78" s="477">
        <v>24516543.453232184</v>
      </c>
      <c r="AG78" s="477">
        <v>23409126.663963933</v>
      </c>
      <c r="AH78" s="477">
        <v>34641026.104228236</v>
      </c>
      <c r="AI78" s="477">
        <v>41184788.3606847</v>
      </c>
      <c r="AJ78" s="477">
        <v>39152829.451735273</v>
      </c>
      <c r="AK78" s="477">
        <v>31919240.544218626</v>
      </c>
      <c r="AL78" s="477">
        <v>33524895.09292781</v>
      </c>
    </row>
    <row r="79" spans="4:38">
      <c r="D79" s="120"/>
      <c r="E79" s="120">
        <v>12</v>
      </c>
      <c r="H79" s="477"/>
      <c r="I79" s="477"/>
      <c r="J79" s="477"/>
      <c r="K79" s="477"/>
      <c r="L79" s="477"/>
      <c r="M79" s="477"/>
      <c r="N79" s="477"/>
      <c r="O79" s="477"/>
      <c r="P79" s="477"/>
      <c r="Q79" s="477"/>
      <c r="R79" s="477">
        <v>12925019.100000001</v>
      </c>
      <c r="S79" s="477">
        <v>13284045.6</v>
      </c>
      <c r="T79" s="477">
        <v>12162384.000000004</v>
      </c>
      <c r="U79" s="477">
        <v>15567406</v>
      </c>
      <c r="V79" s="477">
        <v>15208408.380011844</v>
      </c>
      <c r="W79" s="477">
        <v>17247422.98409684</v>
      </c>
      <c r="X79" s="477">
        <v>16426946.719066534</v>
      </c>
      <c r="Y79" s="477">
        <v>17354444.827033594</v>
      </c>
      <c r="Z79" s="477">
        <v>18058410.243763719</v>
      </c>
      <c r="AA79" s="477">
        <v>17933080.763816047</v>
      </c>
      <c r="AB79" s="477">
        <v>17966589.012288194</v>
      </c>
      <c r="AC79" s="477">
        <v>17890860.061810303</v>
      </c>
      <c r="AD79" s="477">
        <v>18134885.314355493</v>
      </c>
      <c r="AE79" s="477">
        <v>18409402.996880718</v>
      </c>
      <c r="AF79" s="477">
        <v>18840595.266093723</v>
      </c>
      <c r="AG79" s="477">
        <v>17969851.67410386</v>
      </c>
      <c r="AH79" s="477">
        <v>26566216.444965683</v>
      </c>
      <c r="AI79" s="477">
        <v>31554235.997070123</v>
      </c>
      <c r="AJ79" s="477">
        <v>29968683.281236224</v>
      </c>
      <c r="AK79" s="477">
        <v>24408397.60780647</v>
      </c>
      <c r="AL79" s="477">
        <v>25611544.056757607</v>
      </c>
    </row>
    <row r="80" spans="4:38" ht="15.75">
      <c r="D80" s="120"/>
      <c r="E80" s="277"/>
      <c r="H80" s="277"/>
      <c r="I80" s="277"/>
      <c r="J80" s="277"/>
      <c r="K80" s="277"/>
      <c r="L80" s="277"/>
      <c r="M80" s="277"/>
      <c r="N80" s="277"/>
      <c r="O80" s="277"/>
      <c r="P80" s="277"/>
      <c r="Q80" s="277"/>
      <c r="R80" s="277">
        <v>201376000</v>
      </c>
      <c r="S80" s="277">
        <v>202742427.30000001</v>
      </c>
      <c r="T80" s="277">
        <v>221118908.40000001</v>
      </c>
      <c r="U80" s="277">
        <v>259560109.52999997</v>
      </c>
      <c r="V80" s="277">
        <v>278234308.71281397</v>
      </c>
      <c r="W80" s="277">
        <v>306578108.16663927</v>
      </c>
      <c r="X80" s="277">
        <v>304478330.39849663</v>
      </c>
      <c r="Y80" s="277">
        <v>313972527.26461965</v>
      </c>
      <c r="Z80" s="277">
        <v>326018989.85489529</v>
      </c>
      <c r="AA80" s="277">
        <v>321845111.7695781</v>
      </c>
      <c r="AB80" s="277">
        <v>322517816.83631653</v>
      </c>
      <c r="AC80" s="277">
        <v>326756761.1040172</v>
      </c>
      <c r="AD80" s="277">
        <v>331803188.30420667</v>
      </c>
      <c r="AE80" s="277">
        <v>337333590.79568684</v>
      </c>
      <c r="AF80" s="277">
        <v>345249779.80566716</v>
      </c>
      <c r="AG80" s="277">
        <v>329783520.3806653</v>
      </c>
      <c r="AH80" s="277">
        <v>489542110.56648666</v>
      </c>
      <c r="AI80" s="277">
        <v>582215830.23810899</v>
      </c>
      <c r="AJ80" s="277">
        <v>553677219.65507889</v>
      </c>
      <c r="AK80" s="277">
        <v>451521587.85658973</v>
      </c>
      <c r="AL80" s="277">
        <v>473909157.97507495</v>
      </c>
    </row>
    <row r="81" spans="2:38" ht="15.75">
      <c r="D81" s="277" t="s">
        <v>533</v>
      </c>
      <c r="E81" s="120"/>
      <c r="H81" s="277"/>
      <c r="I81" s="277"/>
      <c r="J81" s="277"/>
      <c r="K81" s="277"/>
      <c r="L81" s="277"/>
      <c r="M81" s="277"/>
      <c r="N81" s="277"/>
      <c r="O81" s="277"/>
      <c r="P81" s="277"/>
      <c r="Q81" s="277"/>
      <c r="R81" s="277"/>
      <c r="S81" s="277"/>
      <c r="T81" s="277"/>
      <c r="U81" s="277"/>
      <c r="V81" s="277"/>
      <c r="W81" s="277"/>
      <c r="X81" s="277"/>
      <c r="Y81" s="277"/>
      <c r="Z81" s="277"/>
      <c r="AA81" s="277"/>
      <c r="AB81" s="277"/>
      <c r="AC81" s="277"/>
      <c r="AD81" s="277"/>
      <c r="AE81" s="277"/>
      <c r="AF81" s="277"/>
      <c r="AG81" s="277"/>
      <c r="AH81" s="277"/>
      <c r="AI81" s="277"/>
      <c r="AJ81" s="277"/>
      <c r="AK81" s="277"/>
      <c r="AL81" s="277"/>
    </row>
    <row r="82" spans="2:38">
      <c r="D82" s="120"/>
      <c r="E82" s="120">
        <v>1</v>
      </c>
      <c r="H82" s="1111"/>
      <c r="I82" s="1111"/>
      <c r="J82" s="1111"/>
      <c r="K82" s="1111"/>
      <c r="L82" s="1111"/>
      <c r="M82" s="1111"/>
      <c r="N82" s="1111"/>
      <c r="O82" s="1111"/>
      <c r="P82" s="1111"/>
      <c r="Q82" s="1111"/>
      <c r="R82" s="1111">
        <v>0</v>
      </c>
      <c r="S82" s="1111">
        <v>0</v>
      </c>
      <c r="T82" s="1111">
        <v>0</v>
      </c>
      <c r="U82" s="1111">
        <v>0</v>
      </c>
      <c r="V82" s="1111">
        <v>0</v>
      </c>
      <c r="W82" s="1111">
        <v>0</v>
      </c>
      <c r="X82" s="1111">
        <v>0</v>
      </c>
      <c r="Y82" s="1111">
        <v>0</v>
      </c>
      <c r="Z82" s="1111">
        <v>0</v>
      </c>
      <c r="AA82" s="1111">
        <v>0</v>
      </c>
      <c r="AB82" s="1111">
        <v>0</v>
      </c>
      <c r="AC82" s="1111">
        <v>0</v>
      </c>
      <c r="AD82" s="1111">
        <v>0</v>
      </c>
      <c r="AE82" s="1111">
        <v>0</v>
      </c>
      <c r="AF82" s="1111">
        <v>0</v>
      </c>
      <c r="AG82" s="1111">
        <v>0</v>
      </c>
      <c r="AH82" s="1111">
        <v>0</v>
      </c>
      <c r="AI82" s="1111">
        <v>0</v>
      </c>
      <c r="AJ82" s="1111">
        <v>0</v>
      </c>
      <c r="AK82" s="1111">
        <v>0</v>
      </c>
      <c r="AL82" s="1111">
        <v>0</v>
      </c>
    </row>
    <row r="83" spans="2:38">
      <c r="D83" s="120"/>
      <c r="E83" s="120">
        <v>2</v>
      </c>
      <c r="H83" s="1111"/>
      <c r="I83" s="1111"/>
      <c r="J83" s="1111"/>
      <c r="K83" s="1111"/>
      <c r="L83" s="1111"/>
      <c r="M83" s="1111"/>
      <c r="N83" s="1111"/>
      <c r="O83" s="1111"/>
      <c r="P83" s="1111"/>
      <c r="Q83" s="1111"/>
      <c r="R83" s="1111">
        <v>0</v>
      </c>
      <c r="S83" s="1111">
        <v>0</v>
      </c>
      <c r="T83" s="1111">
        <v>0</v>
      </c>
      <c r="U83" s="1111">
        <v>0</v>
      </c>
      <c r="V83" s="1111">
        <v>0</v>
      </c>
      <c r="W83" s="1111">
        <v>0</v>
      </c>
      <c r="X83" s="1111">
        <v>0</v>
      </c>
      <c r="Y83" s="1111">
        <v>0</v>
      </c>
      <c r="Z83" s="1111">
        <v>0</v>
      </c>
      <c r="AA83" s="1111">
        <v>0</v>
      </c>
      <c r="AB83" s="1111">
        <v>0</v>
      </c>
      <c r="AC83" s="1111">
        <v>0</v>
      </c>
      <c r="AD83" s="1111">
        <v>0</v>
      </c>
      <c r="AE83" s="1111">
        <v>0</v>
      </c>
      <c r="AF83" s="1111">
        <v>0</v>
      </c>
      <c r="AG83" s="1111">
        <v>0</v>
      </c>
      <c r="AH83" s="1111">
        <v>0</v>
      </c>
      <c r="AI83" s="1111">
        <v>0</v>
      </c>
      <c r="AJ83" s="1111">
        <v>0</v>
      </c>
      <c r="AK83" s="1111">
        <v>0</v>
      </c>
      <c r="AL83" s="1111">
        <v>0</v>
      </c>
    </row>
    <row r="84" spans="2:38">
      <c r="B84" s="40"/>
      <c r="D84" s="120"/>
      <c r="E84" s="120">
        <v>3</v>
      </c>
      <c r="H84" s="1111"/>
      <c r="I84" s="1111"/>
      <c r="J84" s="1111"/>
      <c r="K84" s="1111"/>
      <c r="L84" s="1111"/>
      <c r="M84" s="1111"/>
      <c r="N84" s="1111"/>
      <c r="O84" s="1111"/>
      <c r="P84" s="1111"/>
      <c r="Q84" s="1111"/>
      <c r="R84" s="1111">
        <v>0</v>
      </c>
      <c r="S84" s="1111">
        <v>0</v>
      </c>
      <c r="T84" s="1111">
        <v>0</v>
      </c>
      <c r="U84" s="1111">
        <v>0</v>
      </c>
      <c r="V84" s="1111">
        <v>0</v>
      </c>
      <c r="W84" s="1111">
        <v>0</v>
      </c>
      <c r="X84" s="1111">
        <v>0</v>
      </c>
      <c r="Y84" s="1111">
        <v>0</v>
      </c>
      <c r="Z84" s="1111">
        <v>0</v>
      </c>
      <c r="AA84" s="1111">
        <v>0</v>
      </c>
      <c r="AB84" s="1111">
        <v>0</v>
      </c>
      <c r="AC84" s="1111">
        <v>0</v>
      </c>
      <c r="AD84" s="1111">
        <v>0</v>
      </c>
      <c r="AE84" s="1111">
        <v>0</v>
      </c>
      <c r="AF84" s="1111">
        <v>0</v>
      </c>
      <c r="AG84" s="1111">
        <v>0</v>
      </c>
      <c r="AH84" s="1111">
        <v>0</v>
      </c>
      <c r="AI84" s="1111">
        <v>0</v>
      </c>
      <c r="AJ84" s="1111">
        <v>0</v>
      </c>
      <c r="AK84" s="1111">
        <v>0</v>
      </c>
      <c r="AL84" s="1111">
        <v>0</v>
      </c>
    </row>
    <row r="85" spans="2:38">
      <c r="D85" s="120"/>
      <c r="E85" s="120">
        <v>4</v>
      </c>
      <c r="H85" s="1111"/>
      <c r="I85" s="1111"/>
      <c r="J85" s="1111"/>
      <c r="K85" s="1111"/>
      <c r="L85" s="1111"/>
      <c r="M85" s="1111"/>
      <c r="N85" s="1111"/>
      <c r="O85" s="1111"/>
      <c r="P85" s="1111"/>
      <c r="Q85" s="1111"/>
      <c r="R85" s="1111">
        <v>0</v>
      </c>
      <c r="S85" s="1111">
        <v>0</v>
      </c>
      <c r="T85" s="1111">
        <v>0</v>
      </c>
      <c r="U85" s="1111">
        <v>0</v>
      </c>
      <c r="V85" s="1111">
        <v>0</v>
      </c>
      <c r="W85" s="1111">
        <v>0</v>
      </c>
      <c r="X85" s="1111">
        <v>0</v>
      </c>
      <c r="Y85" s="1111">
        <v>0</v>
      </c>
      <c r="Z85" s="1111">
        <v>0</v>
      </c>
      <c r="AA85" s="1111">
        <v>0</v>
      </c>
      <c r="AB85" s="1111">
        <v>0</v>
      </c>
      <c r="AC85" s="1111">
        <v>0</v>
      </c>
      <c r="AD85" s="1111">
        <v>0</v>
      </c>
      <c r="AE85" s="1111">
        <v>0</v>
      </c>
      <c r="AF85" s="1111">
        <v>0</v>
      </c>
      <c r="AG85" s="1111">
        <v>0</v>
      </c>
      <c r="AH85" s="1111">
        <v>0</v>
      </c>
      <c r="AI85" s="1111">
        <v>0</v>
      </c>
      <c r="AJ85" s="1111">
        <v>0</v>
      </c>
      <c r="AK85" s="1111">
        <v>0</v>
      </c>
      <c r="AL85" s="1111">
        <v>0</v>
      </c>
    </row>
    <row r="86" spans="2:38">
      <c r="D86" s="120"/>
      <c r="E86" s="120">
        <v>5</v>
      </c>
      <c r="H86" s="1111"/>
      <c r="I86" s="1111"/>
      <c r="J86" s="1111"/>
      <c r="K86" s="1111"/>
      <c r="L86" s="1111"/>
      <c r="M86" s="1111"/>
      <c r="N86" s="1111"/>
      <c r="O86" s="1111"/>
      <c r="P86" s="1111"/>
      <c r="Q86" s="1111"/>
      <c r="R86" s="1111">
        <v>0</v>
      </c>
      <c r="S86" s="1111">
        <v>5370256.4999999991</v>
      </c>
      <c r="T86" s="1111">
        <v>0</v>
      </c>
      <c r="U86" s="1111">
        <v>0</v>
      </c>
      <c r="V86" s="1111">
        <v>0</v>
      </c>
      <c r="W86" s="1111">
        <v>0</v>
      </c>
      <c r="X86" s="1111">
        <v>0</v>
      </c>
      <c r="Y86" s="1111">
        <v>0</v>
      </c>
      <c r="Z86" s="1111">
        <v>0</v>
      </c>
      <c r="AA86" s="1111">
        <v>0</v>
      </c>
      <c r="AB86" s="1111">
        <v>0</v>
      </c>
      <c r="AC86" s="1111">
        <v>0</v>
      </c>
      <c r="AD86" s="1111">
        <v>0</v>
      </c>
      <c r="AE86" s="1111">
        <v>0</v>
      </c>
      <c r="AF86" s="1111">
        <v>0</v>
      </c>
      <c r="AG86" s="1111">
        <v>0</v>
      </c>
      <c r="AH86" s="1111">
        <v>0</v>
      </c>
      <c r="AI86" s="1111">
        <v>0</v>
      </c>
      <c r="AJ86" s="1111">
        <v>0</v>
      </c>
      <c r="AK86" s="1111">
        <v>0</v>
      </c>
      <c r="AL86" s="1111">
        <v>0</v>
      </c>
    </row>
    <row r="87" spans="2:38">
      <c r="D87" s="120"/>
      <c r="E87" s="120">
        <v>6</v>
      </c>
      <c r="H87" s="1111"/>
      <c r="I87" s="1111"/>
      <c r="J87" s="1111"/>
      <c r="K87" s="1111"/>
      <c r="L87" s="1111"/>
      <c r="M87" s="1111"/>
      <c r="N87" s="1111"/>
      <c r="O87" s="1111"/>
      <c r="P87" s="1111"/>
      <c r="Q87" s="1111"/>
      <c r="R87" s="1111">
        <v>0</v>
      </c>
      <c r="S87" s="1111">
        <v>17960724.100000001</v>
      </c>
      <c r="T87" s="1111">
        <v>0</v>
      </c>
      <c r="U87" s="1111">
        <v>0</v>
      </c>
      <c r="V87" s="1111">
        <v>0</v>
      </c>
      <c r="W87" s="1111">
        <v>0</v>
      </c>
      <c r="X87" s="1111">
        <v>0</v>
      </c>
      <c r="Y87" s="1111">
        <v>0</v>
      </c>
      <c r="Z87" s="1111">
        <v>0</v>
      </c>
      <c r="AA87" s="1111">
        <v>0</v>
      </c>
      <c r="AB87" s="1111">
        <v>0</v>
      </c>
      <c r="AC87" s="1111">
        <v>0</v>
      </c>
      <c r="AD87" s="1111">
        <v>0</v>
      </c>
      <c r="AE87" s="1111">
        <v>0</v>
      </c>
      <c r="AF87" s="1111">
        <v>0</v>
      </c>
      <c r="AG87" s="1111">
        <v>0</v>
      </c>
      <c r="AH87" s="1111">
        <v>0</v>
      </c>
      <c r="AI87" s="1111">
        <v>0</v>
      </c>
      <c r="AJ87" s="1111">
        <v>0</v>
      </c>
      <c r="AK87" s="1111">
        <v>0</v>
      </c>
      <c r="AL87" s="1111">
        <v>0</v>
      </c>
    </row>
    <row r="88" spans="2:38">
      <c r="D88" s="120"/>
      <c r="E88" s="120">
        <v>7</v>
      </c>
      <c r="H88" s="1111"/>
      <c r="I88" s="1111"/>
      <c r="J88" s="1111"/>
      <c r="K88" s="1111"/>
      <c r="L88" s="1111"/>
      <c r="M88" s="1111"/>
      <c r="N88" s="1111"/>
      <c r="O88" s="1111"/>
      <c r="P88" s="1111"/>
      <c r="Q88" s="1111"/>
      <c r="R88" s="1111">
        <v>0</v>
      </c>
      <c r="S88" s="1111">
        <v>25966837.300000004</v>
      </c>
      <c r="T88" s="1111">
        <v>0</v>
      </c>
      <c r="U88" s="1111">
        <v>0</v>
      </c>
      <c r="V88" s="1111">
        <v>0</v>
      </c>
      <c r="W88" s="1111">
        <v>0</v>
      </c>
      <c r="X88" s="1111">
        <v>0</v>
      </c>
      <c r="Y88" s="1111">
        <v>0</v>
      </c>
      <c r="Z88" s="1111">
        <v>0</v>
      </c>
      <c r="AA88" s="1111">
        <v>0</v>
      </c>
      <c r="AB88" s="1111">
        <v>0</v>
      </c>
      <c r="AC88" s="1111">
        <v>0</v>
      </c>
      <c r="AD88" s="1111">
        <v>0</v>
      </c>
      <c r="AE88" s="1111">
        <v>0</v>
      </c>
      <c r="AF88" s="1111">
        <v>0</v>
      </c>
      <c r="AG88" s="1111">
        <v>0</v>
      </c>
      <c r="AH88" s="1111">
        <v>0</v>
      </c>
      <c r="AI88" s="1111">
        <v>0</v>
      </c>
      <c r="AJ88" s="1111">
        <v>0</v>
      </c>
      <c r="AK88" s="1111">
        <v>0</v>
      </c>
      <c r="AL88" s="1111">
        <v>0</v>
      </c>
    </row>
    <row r="89" spans="2:38">
      <c r="D89" s="120"/>
      <c r="E89" s="120">
        <v>8</v>
      </c>
      <c r="H89" s="1111"/>
      <c r="I89" s="1111"/>
      <c r="J89" s="1111"/>
      <c r="K89" s="1111"/>
      <c r="L89" s="1111"/>
      <c r="M89" s="1111"/>
      <c r="N89" s="1111"/>
      <c r="O89" s="1111"/>
      <c r="P89" s="1111"/>
      <c r="Q89" s="1111"/>
      <c r="R89" s="1111">
        <v>0</v>
      </c>
      <c r="S89" s="1111">
        <v>28334305.700000003</v>
      </c>
      <c r="T89" s="1111">
        <v>0</v>
      </c>
      <c r="U89" s="1111">
        <v>0</v>
      </c>
      <c r="V89" s="1111">
        <v>0</v>
      </c>
      <c r="W89" s="1111">
        <v>0</v>
      </c>
      <c r="X89" s="1111">
        <v>0</v>
      </c>
      <c r="Y89" s="1111">
        <v>0</v>
      </c>
      <c r="Z89" s="1111">
        <v>0</v>
      </c>
      <c r="AA89" s="1111">
        <v>0</v>
      </c>
      <c r="AB89" s="1111">
        <v>0</v>
      </c>
      <c r="AC89" s="1111">
        <v>0</v>
      </c>
      <c r="AD89" s="1111">
        <v>0</v>
      </c>
      <c r="AE89" s="1111">
        <v>0</v>
      </c>
      <c r="AF89" s="1111">
        <v>0</v>
      </c>
      <c r="AG89" s="1111">
        <v>0</v>
      </c>
      <c r="AH89" s="1111">
        <v>0</v>
      </c>
      <c r="AI89" s="1111">
        <v>0</v>
      </c>
      <c r="AJ89" s="1111">
        <v>0</v>
      </c>
      <c r="AK89" s="1111">
        <v>0</v>
      </c>
      <c r="AL89" s="1111">
        <v>0</v>
      </c>
    </row>
    <row r="90" spans="2:38">
      <c r="D90" s="120"/>
      <c r="E90" s="120">
        <v>9</v>
      </c>
      <c r="H90" s="1111"/>
      <c r="I90" s="1111"/>
      <c r="J90" s="1111"/>
      <c r="K90" s="1111"/>
      <c r="L90" s="1111"/>
      <c r="M90" s="1111"/>
      <c r="N90" s="1111"/>
      <c r="O90" s="1111"/>
      <c r="P90" s="1111"/>
      <c r="Q90" s="1111"/>
      <c r="R90" s="1111">
        <v>0</v>
      </c>
      <c r="S90" s="1111">
        <v>23992819.800000004</v>
      </c>
      <c r="T90" s="1111">
        <v>0</v>
      </c>
      <c r="U90" s="1111">
        <v>0</v>
      </c>
      <c r="V90" s="1111">
        <v>0</v>
      </c>
      <c r="W90" s="1111">
        <v>0</v>
      </c>
      <c r="X90" s="1111">
        <v>0</v>
      </c>
      <c r="Y90" s="1111">
        <v>0</v>
      </c>
      <c r="Z90" s="1111">
        <v>0</v>
      </c>
      <c r="AA90" s="1111">
        <v>0</v>
      </c>
      <c r="AB90" s="1111">
        <v>0</v>
      </c>
      <c r="AC90" s="1111">
        <v>0</v>
      </c>
      <c r="AD90" s="1111">
        <v>0</v>
      </c>
      <c r="AE90" s="1111">
        <v>0</v>
      </c>
      <c r="AF90" s="1111">
        <v>0</v>
      </c>
      <c r="AG90" s="1111">
        <v>0</v>
      </c>
      <c r="AH90" s="1111">
        <v>0</v>
      </c>
      <c r="AI90" s="1111">
        <v>0</v>
      </c>
      <c r="AJ90" s="1111">
        <v>0</v>
      </c>
      <c r="AK90" s="1111">
        <v>0</v>
      </c>
      <c r="AL90" s="1111">
        <v>0</v>
      </c>
    </row>
    <row r="91" spans="2:38">
      <c r="B91" s="40"/>
      <c r="D91" s="120"/>
      <c r="E91" s="120">
        <v>10</v>
      </c>
      <c r="H91" s="1111"/>
      <c r="I91" s="1111"/>
      <c r="J91" s="1111"/>
      <c r="K91" s="1111"/>
      <c r="L91" s="1111"/>
      <c r="M91" s="1111"/>
      <c r="N91" s="1111"/>
      <c r="O91" s="1111"/>
      <c r="P91" s="1111"/>
      <c r="Q91" s="1111"/>
      <c r="R91" s="1111">
        <v>0</v>
      </c>
      <c r="S91" s="1111">
        <v>0</v>
      </c>
      <c r="T91" s="1111">
        <v>0</v>
      </c>
      <c r="U91" s="1111">
        <v>0</v>
      </c>
      <c r="V91" s="1111">
        <v>0</v>
      </c>
      <c r="W91" s="1111">
        <v>0</v>
      </c>
      <c r="X91" s="1111">
        <v>0</v>
      </c>
      <c r="Y91" s="1111">
        <v>0</v>
      </c>
      <c r="Z91" s="1111">
        <v>0</v>
      </c>
      <c r="AA91" s="1111">
        <v>0</v>
      </c>
      <c r="AB91" s="1111">
        <v>0</v>
      </c>
      <c r="AC91" s="1111">
        <v>0</v>
      </c>
      <c r="AD91" s="1111">
        <v>0</v>
      </c>
      <c r="AE91" s="1111">
        <v>0</v>
      </c>
      <c r="AF91" s="1111">
        <v>0</v>
      </c>
      <c r="AG91" s="1111">
        <v>0</v>
      </c>
      <c r="AH91" s="1111">
        <v>0</v>
      </c>
      <c r="AI91" s="1111">
        <v>0</v>
      </c>
      <c r="AJ91" s="1111">
        <v>0</v>
      </c>
      <c r="AK91" s="1111">
        <v>0</v>
      </c>
      <c r="AL91" s="1111">
        <v>0</v>
      </c>
    </row>
    <row r="92" spans="2:38">
      <c r="D92" s="120"/>
      <c r="E92" s="120">
        <v>11</v>
      </c>
      <c r="H92" s="1111"/>
      <c r="I92" s="1111"/>
      <c r="J92" s="1111"/>
      <c r="K92" s="1111"/>
      <c r="L92" s="1111"/>
      <c r="M92" s="1111"/>
      <c r="N92" s="1111"/>
      <c r="O92" s="1111"/>
      <c r="P92" s="1111"/>
      <c r="Q92" s="1111"/>
      <c r="R92" s="1111">
        <v>0</v>
      </c>
      <c r="S92" s="1111">
        <v>0</v>
      </c>
      <c r="T92" s="1111">
        <v>0</v>
      </c>
      <c r="U92" s="1111">
        <v>0</v>
      </c>
      <c r="V92" s="1111">
        <v>0</v>
      </c>
      <c r="W92" s="1111">
        <v>0</v>
      </c>
      <c r="X92" s="1111">
        <v>0</v>
      </c>
      <c r="Y92" s="1111">
        <v>0</v>
      </c>
      <c r="Z92" s="1111">
        <v>0</v>
      </c>
      <c r="AA92" s="1111">
        <v>0</v>
      </c>
      <c r="AB92" s="1111">
        <v>0</v>
      </c>
      <c r="AC92" s="1111">
        <v>0</v>
      </c>
      <c r="AD92" s="1111">
        <v>0</v>
      </c>
      <c r="AE92" s="1111">
        <v>0</v>
      </c>
      <c r="AF92" s="1111">
        <v>0</v>
      </c>
      <c r="AG92" s="1111">
        <v>0</v>
      </c>
      <c r="AH92" s="1111">
        <v>0</v>
      </c>
      <c r="AI92" s="1111">
        <v>0</v>
      </c>
      <c r="AJ92" s="1111">
        <v>0</v>
      </c>
      <c r="AK92" s="1111">
        <v>0</v>
      </c>
      <c r="AL92" s="1111">
        <v>0</v>
      </c>
    </row>
    <row r="93" spans="2:38">
      <c r="D93" s="120"/>
      <c r="E93" s="120">
        <v>12</v>
      </c>
      <c r="H93" s="1111"/>
      <c r="I93" s="1111"/>
      <c r="J93" s="1111"/>
      <c r="K93" s="1111"/>
      <c r="L93" s="1111"/>
      <c r="M93" s="1111"/>
      <c r="N93" s="1111"/>
      <c r="O93" s="1111"/>
      <c r="P93" s="1111"/>
      <c r="Q93" s="1111"/>
      <c r="R93" s="1111">
        <v>0</v>
      </c>
      <c r="S93" s="1111">
        <v>0</v>
      </c>
      <c r="T93" s="1111">
        <v>0</v>
      </c>
      <c r="U93" s="1111">
        <v>0</v>
      </c>
      <c r="V93" s="1111">
        <v>0</v>
      </c>
      <c r="W93" s="1111">
        <v>0</v>
      </c>
      <c r="X93" s="1111">
        <v>0</v>
      </c>
      <c r="Y93" s="1111">
        <v>0</v>
      </c>
      <c r="Z93" s="1111">
        <v>0</v>
      </c>
      <c r="AA93" s="1111">
        <v>0</v>
      </c>
      <c r="AB93" s="1111">
        <v>0</v>
      </c>
      <c r="AC93" s="1111">
        <v>0</v>
      </c>
      <c r="AD93" s="1111">
        <v>0</v>
      </c>
      <c r="AE93" s="1111">
        <v>0</v>
      </c>
      <c r="AF93" s="1111">
        <v>0</v>
      </c>
      <c r="AG93" s="1111">
        <v>0</v>
      </c>
      <c r="AH93" s="1111">
        <v>0</v>
      </c>
      <c r="AI93" s="1111">
        <v>0</v>
      </c>
      <c r="AJ93" s="1111">
        <v>0</v>
      </c>
      <c r="AK93" s="1111">
        <v>0</v>
      </c>
      <c r="AL93" s="1111">
        <v>0</v>
      </c>
    </row>
    <row r="94" spans="2:38" ht="15.75">
      <c r="D94" s="120"/>
      <c r="E94" s="951"/>
      <c r="H94" s="277"/>
      <c r="I94" s="277"/>
      <c r="J94" s="277"/>
      <c r="K94" s="277"/>
      <c r="L94" s="277"/>
      <c r="M94" s="277"/>
      <c r="N94" s="277"/>
      <c r="O94" s="277"/>
      <c r="P94" s="277"/>
      <c r="Q94" s="277"/>
      <c r="R94" s="277">
        <v>0</v>
      </c>
      <c r="S94" s="277">
        <v>101624943.40000001</v>
      </c>
      <c r="T94" s="277">
        <v>0</v>
      </c>
      <c r="U94" s="277">
        <v>0</v>
      </c>
      <c r="V94" s="277">
        <v>0</v>
      </c>
      <c r="W94" s="277">
        <v>0</v>
      </c>
      <c r="X94" s="277">
        <v>0</v>
      </c>
      <c r="Y94" s="277">
        <v>0</v>
      </c>
      <c r="Z94" s="277">
        <v>0</v>
      </c>
      <c r="AA94" s="277">
        <v>0</v>
      </c>
      <c r="AB94" s="277">
        <v>0</v>
      </c>
      <c r="AC94" s="277">
        <v>0</v>
      </c>
      <c r="AD94" s="277">
        <v>0</v>
      </c>
      <c r="AE94" s="277">
        <v>0</v>
      </c>
      <c r="AF94" s="277">
        <v>0</v>
      </c>
      <c r="AG94" s="277">
        <v>0</v>
      </c>
      <c r="AH94" s="277">
        <v>0</v>
      </c>
      <c r="AI94" s="277">
        <v>0</v>
      </c>
      <c r="AJ94" s="277">
        <v>0</v>
      </c>
      <c r="AK94" s="277">
        <v>0</v>
      </c>
      <c r="AL94" s="277">
        <v>0</v>
      </c>
    </row>
    <row r="95" spans="2:38" ht="15.75">
      <c r="B95" s="40"/>
      <c r="D95" s="120"/>
      <c r="E95" s="277" t="s">
        <v>1135</v>
      </c>
      <c r="H95" s="277"/>
      <c r="I95" s="277"/>
      <c r="J95" s="277"/>
      <c r="K95" s="277"/>
      <c r="L95" s="277"/>
      <c r="M95" s="277"/>
      <c r="N95" s="277"/>
      <c r="O95" s="277"/>
      <c r="P95" s="277"/>
      <c r="Q95" s="277"/>
      <c r="R95" s="277"/>
      <c r="S95" s="277"/>
      <c r="T95" s="277"/>
      <c r="U95" s="277"/>
      <c r="V95" s="277"/>
      <c r="W95" s="277"/>
      <c r="X95" s="277"/>
      <c r="Y95" s="277"/>
      <c r="Z95" s="277"/>
      <c r="AA95" s="277"/>
      <c r="AB95" s="277"/>
      <c r="AC95" s="277"/>
      <c r="AD95" s="277"/>
      <c r="AE95" s="277"/>
      <c r="AF95" s="277"/>
      <c r="AG95" s="277"/>
      <c r="AH95" s="277"/>
      <c r="AI95" s="277"/>
      <c r="AJ95" s="277"/>
      <c r="AK95" s="277"/>
      <c r="AL95" s="277"/>
    </row>
    <row r="96" spans="2:38">
      <c r="D96" s="120"/>
      <c r="E96" s="120">
        <v>1</v>
      </c>
      <c r="H96" s="477"/>
      <c r="I96" s="477"/>
      <c r="J96" s="477"/>
      <c r="K96" s="477"/>
      <c r="L96" s="477"/>
      <c r="M96" s="477"/>
      <c r="N96" s="477"/>
      <c r="O96" s="477"/>
      <c r="P96" s="477"/>
      <c r="Q96" s="477"/>
      <c r="R96" s="477">
        <v>0</v>
      </c>
      <c r="S96" s="477">
        <v>0</v>
      </c>
      <c r="T96" s="477">
        <v>0</v>
      </c>
      <c r="U96" s="477">
        <v>0</v>
      </c>
      <c r="V96" s="477">
        <v>0</v>
      </c>
      <c r="W96" s="477">
        <v>0</v>
      </c>
      <c r="X96" s="477">
        <v>0</v>
      </c>
      <c r="Y96" s="477">
        <v>0</v>
      </c>
      <c r="Z96" s="477">
        <v>0</v>
      </c>
      <c r="AA96" s="477">
        <v>0</v>
      </c>
      <c r="AB96" s="477">
        <v>0</v>
      </c>
      <c r="AC96" s="477">
        <v>0</v>
      </c>
      <c r="AD96" s="477">
        <v>0</v>
      </c>
      <c r="AE96" s="477">
        <v>0</v>
      </c>
      <c r="AF96" s="477">
        <v>0</v>
      </c>
      <c r="AG96" s="477">
        <v>0</v>
      </c>
      <c r="AH96" s="477">
        <v>0</v>
      </c>
      <c r="AI96" s="477">
        <v>0</v>
      </c>
      <c r="AJ96" s="477">
        <v>0</v>
      </c>
      <c r="AK96" s="477">
        <v>0</v>
      </c>
      <c r="AL96" s="477">
        <v>0</v>
      </c>
    </row>
    <row r="97" spans="4:38">
      <c r="D97" s="120"/>
      <c r="E97" s="120">
        <v>2</v>
      </c>
      <c r="H97" s="477"/>
      <c r="I97" s="477"/>
      <c r="J97" s="477"/>
      <c r="K97" s="477"/>
      <c r="L97" s="477"/>
      <c r="M97" s="477"/>
      <c r="N97" s="477"/>
      <c r="O97" s="477"/>
      <c r="P97" s="477"/>
      <c r="Q97" s="477"/>
      <c r="R97" s="477">
        <v>0</v>
      </c>
      <c r="S97" s="477">
        <v>0</v>
      </c>
      <c r="T97" s="477">
        <v>0</v>
      </c>
      <c r="U97" s="477">
        <v>0</v>
      </c>
      <c r="V97" s="477">
        <v>0</v>
      </c>
      <c r="W97" s="477">
        <v>0</v>
      </c>
      <c r="X97" s="477">
        <v>0</v>
      </c>
      <c r="Y97" s="477">
        <v>0</v>
      </c>
      <c r="Z97" s="477">
        <v>0</v>
      </c>
      <c r="AA97" s="477">
        <v>0</v>
      </c>
      <c r="AB97" s="477">
        <v>0</v>
      </c>
      <c r="AC97" s="477">
        <v>0</v>
      </c>
      <c r="AD97" s="477">
        <v>0</v>
      </c>
      <c r="AE97" s="477">
        <v>0</v>
      </c>
      <c r="AF97" s="477">
        <v>0</v>
      </c>
      <c r="AG97" s="477">
        <v>0</v>
      </c>
      <c r="AH97" s="477">
        <v>0</v>
      </c>
      <c r="AI97" s="477">
        <v>0</v>
      </c>
      <c r="AJ97" s="477">
        <v>0</v>
      </c>
      <c r="AK97" s="477">
        <v>0</v>
      </c>
      <c r="AL97" s="477">
        <v>0</v>
      </c>
    </row>
    <row r="98" spans="4:38">
      <c r="D98" s="120"/>
      <c r="E98" s="120">
        <v>3</v>
      </c>
      <c r="H98" s="477"/>
      <c r="I98" s="477"/>
      <c r="J98" s="477"/>
      <c r="K98" s="477"/>
      <c r="L98" s="477"/>
      <c r="M98" s="477"/>
      <c r="N98" s="477"/>
      <c r="O98" s="477"/>
      <c r="P98" s="477"/>
      <c r="Q98" s="477"/>
      <c r="R98" s="477">
        <v>0</v>
      </c>
      <c r="S98" s="477">
        <v>0</v>
      </c>
      <c r="T98" s="477">
        <v>0</v>
      </c>
      <c r="U98" s="477">
        <v>0</v>
      </c>
      <c r="V98" s="477">
        <v>0</v>
      </c>
      <c r="W98" s="477">
        <v>0</v>
      </c>
      <c r="X98" s="477">
        <v>0</v>
      </c>
      <c r="Y98" s="477">
        <v>0</v>
      </c>
      <c r="Z98" s="477">
        <v>0</v>
      </c>
      <c r="AA98" s="477">
        <v>0</v>
      </c>
      <c r="AB98" s="477">
        <v>0</v>
      </c>
      <c r="AC98" s="477">
        <v>0</v>
      </c>
      <c r="AD98" s="477">
        <v>0</v>
      </c>
      <c r="AE98" s="477">
        <v>0</v>
      </c>
      <c r="AF98" s="477">
        <v>0</v>
      </c>
      <c r="AG98" s="477">
        <v>0</v>
      </c>
      <c r="AH98" s="477">
        <v>0</v>
      </c>
      <c r="AI98" s="477">
        <v>0</v>
      </c>
      <c r="AJ98" s="477">
        <v>0</v>
      </c>
      <c r="AK98" s="477">
        <v>0</v>
      </c>
      <c r="AL98" s="477">
        <v>0</v>
      </c>
    </row>
    <row r="99" spans="4:38">
      <c r="D99" s="120"/>
      <c r="E99" s="120">
        <v>4</v>
      </c>
      <c r="H99" s="477"/>
      <c r="I99" s="477"/>
      <c r="J99" s="477"/>
      <c r="K99" s="477"/>
      <c r="L99" s="477"/>
      <c r="M99" s="477"/>
      <c r="N99" s="477"/>
      <c r="O99" s="477"/>
      <c r="P99" s="477"/>
      <c r="Q99" s="477"/>
      <c r="R99" s="477">
        <v>0</v>
      </c>
      <c r="S99" s="477">
        <v>0</v>
      </c>
      <c r="T99" s="477">
        <v>0</v>
      </c>
      <c r="U99" s="477">
        <v>0</v>
      </c>
      <c r="V99" s="477">
        <v>0</v>
      </c>
      <c r="W99" s="477">
        <v>0</v>
      </c>
      <c r="X99" s="477">
        <v>0</v>
      </c>
      <c r="Y99" s="477">
        <v>0</v>
      </c>
      <c r="Z99" s="477">
        <v>0</v>
      </c>
      <c r="AA99" s="477">
        <v>0</v>
      </c>
      <c r="AB99" s="477">
        <v>0</v>
      </c>
      <c r="AC99" s="477">
        <v>0</v>
      </c>
      <c r="AD99" s="477">
        <v>0</v>
      </c>
      <c r="AE99" s="477">
        <v>0</v>
      </c>
      <c r="AF99" s="477">
        <v>0</v>
      </c>
      <c r="AG99" s="477">
        <v>0</v>
      </c>
      <c r="AH99" s="477">
        <v>0</v>
      </c>
      <c r="AI99" s="477">
        <v>0</v>
      </c>
      <c r="AJ99" s="477">
        <v>0</v>
      </c>
      <c r="AK99" s="477">
        <v>0</v>
      </c>
      <c r="AL99" s="477">
        <v>0</v>
      </c>
    </row>
    <row r="100" spans="4:38">
      <c r="D100" s="120"/>
      <c r="E100" s="120">
        <v>5</v>
      </c>
      <c r="H100" s="477"/>
      <c r="I100" s="477"/>
      <c r="J100" s="477"/>
      <c r="K100" s="477"/>
      <c r="L100" s="477"/>
      <c r="M100" s="477"/>
      <c r="N100" s="477"/>
      <c r="O100" s="477"/>
      <c r="P100" s="477"/>
      <c r="Q100" s="477"/>
      <c r="R100" s="477">
        <v>0</v>
      </c>
      <c r="S100" s="477">
        <v>4587875.6999999993</v>
      </c>
      <c r="T100" s="477">
        <v>0</v>
      </c>
      <c r="U100" s="477">
        <v>0</v>
      </c>
      <c r="V100" s="477">
        <v>0</v>
      </c>
      <c r="W100" s="477">
        <v>0</v>
      </c>
      <c r="X100" s="477">
        <v>0</v>
      </c>
      <c r="Y100" s="477">
        <v>0</v>
      </c>
      <c r="Z100" s="477">
        <v>0</v>
      </c>
      <c r="AA100" s="477">
        <v>0</v>
      </c>
      <c r="AB100" s="477">
        <v>0</v>
      </c>
      <c r="AC100" s="477">
        <v>0</v>
      </c>
      <c r="AD100" s="477">
        <v>0</v>
      </c>
      <c r="AE100" s="477">
        <v>0</v>
      </c>
      <c r="AF100" s="477">
        <v>0</v>
      </c>
      <c r="AG100" s="477">
        <v>0</v>
      </c>
      <c r="AH100" s="477">
        <v>0</v>
      </c>
      <c r="AI100" s="477">
        <v>0</v>
      </c>
      <c r="AJ100" s="477">
        <v>0</v>
      </c>
      <c r="AK100" s="477">
        <v>0</v>
      </c>
      <c r="AL100" s="477">
        <v>0</v>
      </c>
    </row>
    <row r="101" spans="4:38">
      <c r="D101" s="120"/>
      <c r="E101" s="120">
        <v>6</v>
      </c>
      <c r="H101" s="477"/>
      <c r="I101" s="477"/>
      <c r="J101" s="477"/>
      <c r="K101" s="477"/>
      <c r="L101" s="477"/>
      <c r="M101" s="477"/>
      <c r="N101" s="477"/>
      <c r="O101" s="477"/>
      <c r="P101" s="477"/>
      <c r="Q101" s="477"/>
      <c r="R101" s="477">
        <v>0</v>
      </c>
      <c r="S101" s="477">
        <v>16013863.300000003</v>
      </c>
      <c r="T101" s="477">
        <v>0</v>
      </c>
      <c r="U101" s="477">
        <v>0</v>
      </c>
      <c r="V101" s="477">
        <v>0</v>
      </c>
      <c r="W101" s="477">
        <v>0</v>
      </c>
      <c r="X101" s="477">
        <v>0</v>
      </c>
      <c r="Y101" s="477">
        <v>0</v>
      </c>
      <c r="Z101" s="477">
        <v>0</v>
      </c>
      <c r="AA101" s="477">
        <v>0</v>
      </c>
      <c r="AB101" s="477">
        <v>0</v>
      </c>
      <c r="AC101" s="477">
        <v>0</v>
      </c>
      <c r="AD101" s="477">
        <v>0</v>
      </c>
      <c r="AE101" s="477">
        <v>0</v>
      </c>
      <c r="AF101" s="477">
        <v>0</v>
      </c>
      <c r="AG101" s="477">
        <v>0</v>
      </c>
      <c r="AH101" s="477">
        <v>0</v>
      </c>
      <c r="AI101" s="477">
        <v>0</v>
      </c>
      <c r="AJ101" s="477">
        <v>0</v>
      </c>
      <c r="AK101" s="477">
        <v>0</v>
      </c>
      <c r="AL101" s="477">
        <v>0</v>
      </c>
    </row>
    <row r="102" spans="4:38">
      <c r="D102" s="120"/>
      <c r="E102" s="120">
        <v>7</v>
      </c>
      <c r="H102" s="477"/>
      <c r="I102" s="477"/>
      <c r="J102" s="477"/>
      <c r="K102" s="477"/>
      <c r="L102" s="477"/>
      <c r="M102" s="477"/>
      <c r="N102" s="477"/>
      <c r="O102" s="477"/>
      <c r="P102" s="477"/>
      <c r="Q102" s="477"/>
      <c r="R102" s="477">
        <v>0</v>
      </c>
      <c r="S102" s="477">
        <v>23509851.700000003</v>
      </c>
      <c r="T102" s="477">
        <v>0</v>
      </c>
      <c r="U102" s="477">
        <v>0</v>
      </c>
      <c r="V102" s="477">
        <v>0</v>
      </c>
      <c r="W102" s="477">
        <v>0</v>
      </c>
      <c r="X102" s="477">
        <v>0</v>
      </c>
      <c r="Y102" s="477">
        <v>0</v>
      </c>
      <c r="Z102" s="477">
        <v>0</v>
      </c>
      <c r="AA102" s="477">
        <v>0</v>
      </c>
      <c r="AB102" s="477">
        <v>0</v>
      </c>
      <c r="AC102" s="477">
        <v>0</v>
      </c>
      <c r="AD102" s="477">
        <v>0</v>
      </c>
      <c r="AE102" s="477">
        <v>0</v>
      </c>
      <c r="AF102" s="477">
        <v>0</v>
      </c>
      <c r="AG102" s="477">
        <v>0</v>
      </c>
      <c r="AH102" s="477">
        <v>0</v>
      </c>
      <c r="AI102" s="477">
        <v>0</v>
      </c>
      <c r="AJ102" s="477">
        <v>0</v>
      </c>
      <c r="AK102" s="477">
        <v>0</v>
      </c>
      <c r="AL102" s="477">
        <v>0</v>
      </c>
    </row>
    <row r="103" spans="4:38">
      <c r="D103" s="120"/>
      <c r="E103" s="120">
        <v>8</v>
      </c>
      <c r="H103" s="477"/>
      <c r="I103" s="477"/>
      <c r="J103" s="477"/>
      <c r="K103" s="477"/>
      <c r="L103" s="477"/>
      <c r="M103" s="477"/>
      <c r="N103" s="477"/>
      <c r="O103" s="477"/>
      <c r="P103" s="477"/>
      <c r="Q103" s="477"/>
      <c r="R103" s="477">
        <v>0</v>
      </c>
      <c r="S103" s="477">
        <v>25788308.900000002</v>
      </c>
      <c r="T103" s="477">
        <v>0</v>
      </c>
      <c r="U103" s="477">
        <v>0</v>
      </c>
      <c r="V103" s="477">
        <v>0</v>
      </c>
      <c r="W103" s="477">
        <v>0</v>
      </c>
      <c r="X103" s="477">
        <v>0</v>
      </c>
      <c r="Y103" s="477">
        <v>0</v>
      </c>
      <c r="Z103" s="477">
        <v>0</v>
      </c>
      <c r="AA103" s="477">
        <v>0</v>
      </c>
      <c r="AB103" s="477">
        <v>0</v>
      </c>
      <c r="AC103" s="477">
        <v>0</v>
      </c>
      <c r="AD103" s="477">
        <v>0</v>
      </c>
      <c r="AE103" s="477">
        <v>0</v>
      </c>
      <c r="AF103" s="477">
        <v>0</v>
      </c>
      <c r="AG103" s="477">
        <v>0</v>
      </c>
      <c r="AH103" s="477">
        <v>0</v>
      </c>
      <c r="AI103" s="477">
        <v>0</v>
      </c>
      <c r="AJ103" s="477">
        <v>0</v>
      </c>
      <c r="AK103" s="477">
        <v>0</v>
      </c>
      <c r="AL103" s="477">
        <v>0</v>
      </c>
    </row>
    <row r="104" spans="4:38">
      <c r="D104" s="120"/>
      <c r="E104" s="120">
        <v>9</v>
      </c>
      <c r="H104" s="477"/>
      <c r="I104" s="477"/>
      <c r="J104" s="477"/>
      <c r="K104" s="477"/>
      <c r="L104" s="477"/>
      <c r="M104" s="477"/>
      <c r="N104" s="477"/>
      <c r="O104" s="477"/>
      <c r="P104" s="477"/>
      <c r="Q104" s="477"/>
      <c r="R104" s="477">
        <v>0</v>
      </c>
      <c r="S104" s="477">
        <v>21495322.200000003</v>
      </c>
      <c r="T104" s="477">
        <v>0</v>
      </c>
      <c r="U104" s="477">
        <v>0</v>
      </c>
      <c r="V104" s="477">
        <v>0</v>
      </c>
      <c r="W104" s="477">
        <v>0</v>
      </c>
      <c r="X104" s="477">
        <v>0</v>
      </c>
      <c r="Y104" s="477">
        <v>0</v>
      </c>
      <c r="Z104" s="477">
        <v>0</v>
      </c>
      <c r="AA104" s="477">
        <v>0</v>
      </c>
      <c r="AB104" s="477">
        <v>0</v>
      </c>
      <c r="AC104" s="477">
        <v>0</v>
      </c>
      <c r="AD104" s="477">
        <v>0</v>
      </c>
      <c r="AE104" s="477">
        <v>0</v>
      </c>
      <c r="AF104" s="477">
        <v>0</v>
      </c>
      <c r="AG104" s="477">
        <v>0</v>
      </c>
      <c r="AH104" s="477">
        <v>0</v>
      </c>
      <c r="AI104" s="477">
        <v>0</v>
      </c>
      <c r="AJ104" s="477">
        <v>0</v>
      </c>
      <c r="AK104" s="477">
        <v>0</v>
      </c>
      <c r="AL104" s="477">
        <v>0</v>
      </c>
    </row>
    <row r="105" spans="4:38">
      <c r="D105" s="120"/>
      <c r="E105" s="120">
        <v>10</v>
      </c>
      <c r="H105" s="477"/>
      <c r="I105" s="477"/>
      <c r="J105" s="477"/>
      <c r="K105" s="477"/>
      <c r="L105" s="477"/>
      <c r="M105" s="477"/>
      <c r="N105" s="477"/>
      <c r="O105" s="477"/>
      <c r="P105" s="477"/>
      <c r="Q105" s="477"/>
      <c r="R105" s="477">
        <v>0</v>
      </c>
      <c r="S105" s="477">
        <v>0</v>
      </c>
      <c r="T105" s="477">
        <v>0</v>
      </c>
      <c r="U105" s="477">
        <v>0</v>
      </c>
      <c r="V105" s="477">
        <v>0</v>
      </c>
      <c r="W105" s="477">
        <v>0</v>
      </c>
      <c r="X105" s="477">
        <v>0</v>
      </c>
      <c r="Y105" s="477">
        <v>0</v>
      </c>
      <c r="Z105" s="477">
        <v>0</v>
      </c>
      <c r="AA105" s="477">
        <v>0</v>
      </c>
      <c r="AB105" s="477">
        <v>0</v>
      </c>
      <c r="AC105" s="477">
        <v>0</v>
      </c>
      <c r="AD105" s="477">
        <v>0</v>
      </c>
      <c r="AE105" s="477">
        <v>0</v>
      </c>
      <c r="AF105" s="477">
        <v>0</v>
      </c>
      <c r="AG105" s="477">
        <v>0</v>
      </c>
      <c r="AH105" s="477">
        <v>0</v>
      </c>
      <c r="AI105" s="477">
        <v>0</v>
      </c>
      <c r="AJ105" s="477">
        <v>0</v>
      </c>
      <c r="AK105" s="477">
        <v>0</v>
      </c>
      <c r="AL105" s="477">
        <v>0</v>
      </c>
    </row>
    <row r="106" spans="4:38">
      <c r="D106" s="120"/>
      <c r="E106" s="120">
        <v>11</v>
      </c>
      <c r="H106" s="477"/>
      <c r="I106" s="477"/>
      <c r="J106" s="477"/>
      <c r="K106" s="477"/>
      <c r="L106" s="477"/>
      <c r="M106" s="477"/>
      <c r="N106" s="477"/>
      <c r="O106" s="477"/>
      <c r="P106" s="477"/>
      <c r="Q106" s="477"/>
      <c r="R106" s="477">
        <v>0</v>
      </c>
      <c r="S106" s="477">
        <v>0</v>
      </c>
      <c r="T106" s="477">
        <v>0</v>
      </c>
      <c r="U106" s="477">
        <v>0</v>
      </c>
      <c r="V106" s="477">
        <v>0</v>
      </c>
      <c r="W106" s="477">
        <v>0</v>
      </c>
      <c r="X106" s="477">
        <v>0</v>
      </c>
      <c r="Y106" s="477">
        <v>0</v>
      </c>
      <c r="Z106" s="477">
        <v>0</v>
      </c>
      <c r="AA106" s="477">
        <v>0</v>
      </c>
      <c r="AB106" s="477">
        <v>0</v>
      </c>
      <c r="AC106" s="477">
        <v>0</v>
      </c>
      <c r="AD106" s="477">
        <v>0</v>
      </c>
      <c r="AE106" s="477">
        <v>0</v>
      </c>
      <c r="AF106" s="477">
        <v>0</v>
      </c>
      <c r="AG106" s="477">
        <v>0</v>
      </c>
      <c r="AH106" s="477">
        <v>0</v>
      </c>
      <c r="AI106" s="477">
        <v>0</v>
      </c>
      <c r="AJ106" s="477">
        <v>0</v>
      </c>
      <c r="AK106" s="477">
        <v>0</v>
      </c>
      <c r="AL106" s="477">
        <v>0</v>
      </c>
    </row>
    <row r="107" spans="4:38">
      <c r="D107" s="120"/>
      <c r="E107" s="120">
        <v>12</v>
      </c>
      <c r="H107" s="477"/>
      <c r="I107" s="477"/>
      <c r="J107" s="477"/>
      <c r="K107" s="477"/>
      <c r="L107" s="477"/>
      <c r="M107" s="477"/>
      <c r="N107" s="477"/>
      <c r="O107" s="477"/>
      <c r="P107" s="477"/>
      <c r="Q107" s="477"/>
      <c r="R107" s="477">
        <v>0</v>
      </c>
      <c r="S107" s="477">
        <v>0</v>
      </c>
      <c r="T107" s="477">
        <v>0</v>
      </c>
      <c r="U107" s="477">
        <v>0</v>
      </c>
      <c r="V107" s="477">
        <v>0</v>
      </c>
      <c r="W107" s="477">
        <v>0</v>
      </c>
      <c r="X107" s="477">
        <v>0</v>
      </c>
      <c r="Y107" s="477">
        <v>0</v>
      </c>
      <c r="Z107" s="477">
        <v>0</v>
      </c>
      <c r="AA107" s="477">
        <v>0</v>
      </c>
      <c r="AB107" s="477">
        <v>0</v>
      </c>
      <c r="AC107" s="477">
        <v>0</v>
      </c>
      <c r="AD107" s="477">
        <v>0</v>
      </c>
      <c r="AE107" s="477">
        <v>0</v>
      </c>
      <c r="AF107" s="477">
        <v>0</v>
      </c>
      <c r="AG107" s="477">
        <v>0</v>
      </c>
      <c r="AH107" s="477">
        <v>0</v>
      </c>
      <c r="AI107" s="477">
        <v>0</v>
      </c>
      <c r="AJ107" s="477">
        <v>0</v>
      </c>
      <c r="AK107" s="477">
        <v>0</v>
      </c>
      <c r="AL107" s="477">
        <v>0</v>
      </c>
    </row>
    <row r="108" spans="4:38" ht="15.75">
      <c r="D108" s="120"/>
      <c r="E108" s="277"/>
      <c r="H108" s="277"/>
      <c r="I108" s="277"/>
      <c r="J108" s="277"/>
      <c r="K108" s="277"/>
      <c r="L108" s="277"/>
      <c r="M108" s="277"/>
      <c r="N108" s="277"/>
      <c r="O108" s="277"/>
      <c r="P108" s="277"/>
      <c r="Q108" s="277"/>
      <c r="R108" s="277">
        <v>0</v>
      </c>
      <c r="S108" s="277">
        <v>91395221.800000012</v>
      </c>
      <c r="T108" s="277">
        <v>0</v>
      </c>
      <c r="U108" s="277">
        <v>0</v>
      </c>
      <c r="V108" s="277">
        <v>0</v>
      </c>
      <c r="W108" s="277">
        <v>0</v>
      </c>
      <c r="X108" s="277">
        <v>0</v>
      </c>
      <c r="Y108" s="277">
        <v>0</v>
      </c>
      <c r="Z108" s="277">
        <v>0</v>
      </c>
      <c r="AA108" s="277">
        <v>0</v>
      </c>
      <c r="AB108" s="277">
        <v>0</v>
      </c>
      <c r="AC108" s="277">
        <v>0</v>
      </c>
      <c r="AD108" s="277">
        <v>0</v>
      </c>
      <c r="AE108" s="277">
        <v>0</v>
      </c>
      <c r="AF108" s="277">
        <v>0</v>
      </c>
      <c r="AG108" s="277">
        <v>0</v>
      </c>
      <c r="AH108" s="277">
        <v>0</v>
      </c>
      <c r="AI108" s="277">
        <v>0</v>
      </c>
      <c r="AJ108" s="277">
        <v>0</v>
      </c>
      <c r="AK108" s="277">
        <v>0</v>
      </c>
      <c r="AL108" s="277">
        <v>0</v>
      </c>
    </row>
    <row r="109" spans="4:38" ht="15.75">
      <c r="D109" s="120"/>
      <c r="E109" s="277" t="s">
        <v>1897</v>
      </c>
      <c r="H109" s="277"/>
      <c r="I109" s="277"/>
      <c r="J109" s="277"/>
      <c r="K109" s="277"/>
      <c r="L109" s="277"/>
      <c r="M109" s="277"/>
      <c r="N109" s="277"/>
      <c r="O109" s="277"/>
      <c r="P109" s="277"/>
      <c r="Q109" s="277"/>
      <c r="R109" s="277"/>
      <c r="S109" s="277"/>
      <c r="T109" s="277"/>
      <c r="U109" s="277"/>
      <c r="V109" s="277"/>
      <c r="W109" s="277"/>
      <c r="X109" s="277"/>
      <c r="Y109" s="277"/>
      <c r="Z109" s="277"/>
      <c r="AA109" s="277"/>
      <c r="AB109" s="277"/>
      <c r="AC109" s="277"/>
      <c r="AD109" s="277"/>
      <c r="AE109" s="277"/>
      <c r="AF109" s="277"/>
      <c r="AG109" s="277"/>
      <c r="AH109" s="277"/>
      <c r="AI109" s="277"/>
      <c r="AJ109" s="277"/>
      <c r="AK109" s="277"/>
      <c r="AL109" s="277"/>
    </row>
    <row r="110" spans="4:38">
      <c r="D110" s="120"/>
      <c r="E110" s="120">
        <v>1</v>
      </c>
      <c r="H110" s="477"/>
      <c r="I110" s="477"/>
      <c r="J110" s="477"/>
      <c r="K110" s="477"/>
      <c r="L110" s="477"/>
      <c r="M110" s="477"/>
      <c r="N110" s="477"/>
      <c r="O110" s="477"/>
      <c r="P110" s="477"/>
      <c r="Q110" s="477"/>
      <c r="R110" s="477">
        <v>0</v>
      </c>
      <c r="S110" s="477">
        <v>0</v>
      </c>
      <c r="T110" s="477">
        <v>0</v>
      </c>
      <c r="U110" s="477">
        <v>0</v>
      </c>
      <c r="V110" s="477">
        <v>0</v>
      </c>
      <c r="W110" s="477">
        <v>0</v>
      </c>
      <c r="X110" s="477">
        <v>0</v>
      </c>
      <c r="Y110" s="477">
        <v>0</v>
      </c>
      <c r="Z110" s="477">
        <v>0</v>
      </c>
      <c r="AA110" s="477">
        <v>0</v>
      </c>
      <c r="AB110" s="477">
        <v>0</v>
      </c>
      <c r="AC110" s="477">
        <v>0</v>
      </c>
      <c r="AD110" s="477">
        <v>0</v>
      </c>
      <c r="AE110" s="477">
        <v>0</v>
      </c>
      <c r="AF110" s="477">
        <v>0</v>
      </c>
      <c r="AG110" s="477">
        <v>0</v>
      </c>
      <c r="AH110" s="477">
        <v>0</v>
      </c>
      <c r="AI110" s="477">
        <v>0</v>
      </c>
      <c r="AJ110" s="477">
        <v>0</v>
      </c>
      <c r="AK110" s="477">
        <v>0</v>
      </c>
      <c r="AL110" s="477">
        <v>0</v>
      </c>
    </row>
    <row r="111" spans="4:38">
      <c r="D111" s="120"/>
      <c r="E111" s="120">
        <v>2</v>
      </c>
      <c r="H111" s="477"/>
      <c r="I111" s="477"/>
      <c r="J111" s="477"/>
      <c r="K111" s="477"/>
      <c r="L111" s="477"/>
      <c r="M111" s="477"/>
      <c r="N111" s="477"/>
      <c r="O111" s="477"/>
      <c r="P111" s="477"/>
      <c r="Q111" s="477"/>
      <c r="R111" s="477">
        <v>0</v>
      </c>
      <c r="S111" s="477">
        <v>0</v>
      </c>
      <c r="T111" s="477">
        <v>0</v>
      </c>
      <c r="U111" s="477">
        <v>0</v>
      </c>
      <c r="V111" s="477">
        <v>0</v>
      </c>
      <c r="W111" s="477">
        <v>0</v>
      </c>
      <c r="X111" s="477">
        <v>0</v>
      </c>
      <c r="Y111" s="477">
        <v>0</v>
      </c>
      <c r="Z111" s="477">
        <v>0</v>
      </c>
      <c r="AA111" s="477">
        <v>0</v>
      </c>
      <c r="AB111" s="477">
        <v>0</v>
      </c>
      <c r="AC111" s="477">
        <v>0</v>
      </c>
      <c r="AD111" s="477">
        <v>0</v>
      </c>
      <c r="AE111" s="477">
        <v>0</v>
      </c>
      <c r="AF111" s="477">
        <v>0</v>
      </c>
      <c r="AG111" s="477">
        <v>0</v>
      </c>
      <c r="AH111" s="477">
        <v>0</v>
      </c>
      <c r="AI111" s="477">
        <v>0</v>
      </c>
      <c r="AJ111" s="477">
        <v>0</v>
      </c>
      <c r="AK111" s="477">
        <v>0</v>
      </c>
      <c r="AL111" s="477">
        <v>0</v>
      </c>
    </row>
    <row r="112" spans="4:38">
      <c r="D112" s="120"/>
      <c r="E112" s="120">
        <v>3</v>
      </c>
      <c r="H112" s="477"/>
      <c r="I112" s="477"/>
      <c r="J112" s="477"/>
      <c r="K112" s="477"/>
      <c r="L112" s="477"/>
      <c r="M112" s="477"/>
      <c r="N112" s="477"/>
      <c r="O112" s="477"/>
      <c r="P112" s="477"/>
      <c r="Q112" s="477"/>
      <c r="R112" s="477">
        <v>0</v>
      </c>
      <c r="S112" s="477">
        <v>0</v>
      </c>
      <c r="T112" s="477">
        <v>0</v>
      </c>
      <c r="U112" s="477">
        <v>0</v>
      </c>
      <c r="V112" s="477">
        <v>0</v>
      </c>
      <c r="W112" s="477">
        <v>0</v>
      </c>
      <c r="X112" s="477">
        <v>0</v>
      </c>
      <c r="Y112" s="477">
        <v>0</v>
      </c>
      <c r="Z112" s="477">
        <v>0</v>
      </c>
      <c r="AA112" s="477">
        <v>0</v>
      </c>
      <c r="AB112" s="477">
        <v>0</v>
      </c>
      <c r="AC112" s="477">
        <v>0</v>
      </c>
      <c r="AD112" s="477">
        <v>0</v>
      </c>
      <c r="AE112" s="477">
        <v>0</v>
      </c>
      <c r="AF112" s="477">
        <v>0</v>
      </c>
      <c r="AG112" s="477">
        <v>0</v>
      </c>
      <c r="AH112" s="477">
        <v>0</v>
      </c>
      <c r="AI112" s="477">
        <v>0</v>
      </c>
      <c r="AJ112" s="477">
        <v>0</v>
      </c>
      <c r="AK112" s="477">
        <v>0</v>
      </c>
      <c r="AL112" s="477">
        <v>0</v>
      </c>
    </row>
    <row r="113" spans="4:38">
      <c r="D113" s="120"/>
      <c r="E113" s="120">
        <v>4</v>
      </c>
      <c r="H113" s="477"/>
      <c r="I113" s="477"/>
      <c r="J113" s="477"/>
      <c r="K113" s="477"/>
      <c r="L113" s="477"/>
      <c r="M113" s="477"/>
      <c r="N113" s="477"/>
      <c r="O113" s="477"/>
      <c r="P113" s="477"/>
      <c r="Q113" s="477"/>
      <c r="R113" s="477">
        <v>0</v>
      </c>
      <c r="S113" s="477">
        <v>0</v>
      </c>
      <c r="T113" s="477">
        <v>0</v>
      </c>
      <c r="U113" s="477">
        <v>0</v>
      </c>
      <c r="V113" s="477">
        <v>0</v>
      </c>
      <c r="W113" s="477">
        <v>0</v>
      </c>
      <c r="X113" s="477">
        <v>0</v>
      </c>
      <c r="Y113" s="477">
        <v>0</v>
      </c>
      <c r="Z113" s="477">
        <v>0</v>
      </c>
      <c r="AA113" s="477">
        <v>0</v>
      </c>
      <c r="AB113" s="477">
        <v>0</v>
      </c>
      <c r="AC113" s="477">
        <v>0</v>
      </c>
      <c r="AD113" s="477">
        <v>0</v>
      </c>
      <c r="AE113" s="477">
        <v>0</v>
      </c>
      <c r="AF113" s="477">
        <v>0</v>
      </c>
      <c r="AG113" s="477">
        <v>0</v>
      </c>
      <c r="AH113" s="477">
        <v>0</v>
      </c>
      <c r="AI113" s="477">
        <v>0</v>
      </c>
      <c r="AJ113" s="477">
        <v>0</v>
      </c>
      <c r="AK113" s="477">
        <v>0</v>
      </c>
      <c r="AL113" s="477">
        <v>0</v>
      </c>
    </row>
    <row r="114" spans="4:38">
      <c r="D114" s="120"/>
      <c r="E114" s="120">
        <v>5</v>
      </c>
      <c r="H114" s="477"/>
      <c r="I114" s="477"/>
      <c r="J114" s="477"/>
      <c r="K114" s="477"/>
      <c r="L114" s="477"/>
      <c r="M114" s="477"/>
      <c r="N114" s="477"/>
      <c r="O114" s="477"/>
      <c r="P114" s="477"/>
      <c r="Q114" s="477"/>
      <c r="R114" s="477">
        <v>0</v>
      </c>
      <c r="S114" s="477">
        <v>782380.79999999993</v>
      </c>
      <c r="T114" s="477">
        <v>0</v>
      </c>
      <c r="U114" s="477">
        <v>0</v>
      </c>
      <c r="V114" s="477">
        <v>0</v>
      </c>
      <c r="W114" s="477">
        <v>0</v>
      </c>
      <c r="X114" s="477">
        <v>0</v>
      </c>
      <c r="Y114" s="477">
        <v>0</v>
      </c>
      <c r="Z114" s="477">
        <v>0</v>
      </c>
      <c r="AA114" s="477">
        <v>0</v>
      </c>
      <c r="AB114" s="477">
        <v>0</v>
      </c>
      <c r="AC114" s="477">
        <v>0</v>
      </c>
      <c r="AD114" s="477">
        <v>0</v>
      </c>
      <c r="AE114" s="477">
        <v>0</v>
      </c>
      <c r="AF114" s="477">
        <v>0</v>
      </c>
      <c r="AG114" s="477">
        <v>0</v>
      </c>
      <c r="AH114" s="477">
        <v>0</v>
      </c>
      <c r="AI114" s="477">
        <v>0</v>
      </c>
      <c r="AJ114" s="477">
        <v>0</v>
      </c>
      <c r="AK114" s="477">
        <v>0</v>
      </c>
      <c r="AL114" s="477">
        <v>0</v>
      </c>
    </row>
    <row r="115" spans="4:38">
      <c r="D115" s="120"/>
      <c r="E115" s="120">
        <v>6</v>
      </c>
      <c r="H115" s="477"/>
      <c r="I115" s="477"/>
      <c r="J115" s="477"/>
      <c r="K115" s="477"/>
      <c r="L115" s="477"/>
      <c r="M115" s="477"/>
      <c r="N115" s="477"/>
      <c r="O115" s="477"/>
      <c r="P115" s="477"/>
      <c r="Q115" s="477"/>
      <c r="R115" s="477">
        <v>0</v>
      </c>
      <c r="S115" s="477">
        <v>1946860.7999999998</v>
      </c>
      <c r="T115" s="477">
        <v>0</v>
      </c>
      <c r="U115" s="477">
        <v>0</v>
      </c>
      <c r="V115" s="477">
        <v>0</v>
      </c>
      <c r="W115" s="477">
        <v>0</v>
      </c>
      <c r="X115" s="477">
        <v>0</v>
      </c>
      <c r="Y115" s="477">
        <v>0</v>
      </c>
      <c r="Z115" s="477">
        <v>0</v>
      </c>
      <c r="AA115" s="477">
        <v>0</v>
      </c>
      <c r="AB115" s="477">
        <v>0</v>
      </c>
      <c r="AC115" s="477">
        <v>0</v>
      </c>
      <c r="AD115" s="477">
        <v>0</v>
      </c>
      <c r="AE115" s="477">
        <v>0</v>
      </c>
      <c r="AF115" s="477">
        <v>0</v>
      </c>
      <c r="AG115" s="477">
        <v>0</v>
      </c>
      <c r="AH115" s="477">
        <v>0</v>
      </c>
      <c r="AI115" s="477">
        <v>0</v>
      </c>
      <c r="AJ115" s="477">
        <v>0</v>
      </c>
      <c r="AK115" s="477">
        <v>0</v>
      </c>
      <c r="AL115" s="477">
        <v>0</v>
      </c>
    </row>
    <row r="116" spans="4:38">
      <c r="D116" s="120"/>
      <c r="E116" s="120">
        <v>7</v>
      </c>
      <c r="H116" s="477"/>
      <c r="I116" s="477"/>
      <c r="J116" s="477"/>
      <c r="K116" s="477"/>
      <c r="L116" s="477"/>
      <c r="M116" s="477"/>
      <c r="N116" s="477"/>
      <c r="O116" s="477"/>
      <c r="P116" s="477"/>
      <c r="Q116" s="477"/>
      <c r="R116" s="477">
        <v>0</v>
      </c>
      <c r="S116" s="477">
        <v>2456985.6000000001</v>
      </c>
      <c r="T116" s="477">
        <v>0</v>
      </c>
      <c r="U116" s="477">
        <v>0</v>
      </c>
      <c r="V116" s="477">
        <v>0</v>
      </c>
      <c r="W116" s="477">
        <v>0</v>
      </c>
      <c r="X116" s="477">
        <v>0</v>
      </c>
      <c r="Y116" s="477">
        <v>0</v>
      </c>
      <c r="Z116" s="477">
        <v>0</v>
      </c>
      <c r="AA116" s="477">
        <v>0</v>
      </c>
      <c r="AB116" s="477">
        <v>0</v>
      </c>
      <c r="AC116" s="477">
        <v>0</v>
      </c>
      <c r="AD116" s="477">
        <v>0</v>
      </c>
      <c r="AE116" s="477">
        <v>0</v>
      </c>
      <c r="AF116" s="477">
        <v>0</v>
      </c>
      <c r="AG116" s="477">
        <v>0</v>
      </c>
      <c r="AH116" s="477">
        <v>0</v>
      </c>
      <c r="AI116" s="477">
        <v>0</v>
      </c>
      <c r="AJ116" s="477">
        <v>0</v>
      </c>
      <c r="AK116" s="477">
        <v>0</v>
      </c>
      <c r="AL116" s="477">
        <v>0</v>
      </c>
    </row>
    <row r="117" spans="4:38">
      <c r="D117" s="120"/>
      <c r="E117" s="120">
        <v>8</v>
      </c>
      <c r="H117" s="477"/>
      <c r="I117" s="477"/>
      <c r="J117" s="477"/>
      <c r="K117" s="477"/>
      <c r="L117" s="477"/>
      <c r="M117" s="477"/>
      <c r="N117" s="477"/>
      <c r="O117" s="477"/>
      <c r="P117" s="477"/>
      <c r="Q117" s="477"/>
      <c r="R117" s="477">
        <v>0</v>
      </c>
      <c r="S117" s="477">
        <v>2545996.8000000003</v>
      </c>
      <c r="T117" s="477">
        <v>0</v>
      </c>
      <c r="U117" s="477">
        <v>0</v>
      </c>
      <c r="V117" s="477">
        <v>0</v>
      </c>
      <c r="W117" s="477">
        <v>0</v>
      </c>
      <c r="X117" s="477">
        <v>0</v>
      </c>
      <c r="Y117" s="477">
        <v>0</v>
      </c>
      <c r="Z117" s="477">
        <v>0</v>
      </c>
      <c r="AA117" s="477">
        <v>0</v>
      </c>
      <c r="AB117" s="477">
        <v>0</v>
      </c>
      <c r="AC117" s="477">
        <v>0</v>
      </c>
      <c r="AD117" s="477">
        <v>0</v>
      </c>
      <c r="AE117" s="477">
        <v>0</v>
      </c>
      <c r="AF117" s="477">
        <v>0</v>
      </c>
      <c r="AG117" s="477">
        <v>0</v>
      </c>
      <c r="AH117" s="477">
        <v>0</v>
      </c>
      <c r="AI117" s="477">
        <v>0</v>
      </c>
      <c r="AJ117" s="477">
        <v>0</v>
      </c>
      <c r="AK117" s="477">
        <v>0</v>
      </c>
      <c r="AL117" s="477">
        <v>0</v>
      </c>
    </row>
    <row r="118" spans="4:38">
      <c r="D118" s="120"/>
      <c r="E118" s="120">
        <v>9</v>
      </c>
      <c r="H118" s="477"/>
      <c r="I118" s="477"/>
      <c r="J118" s="477"/>
      <c r="K118" s="477"/>
      <c r="L118" s="477"/>
      <c r="M118" s="477"/>
      <c r="N118" s="477"/>
      <c r="O118" s="477"/>
      <c r="P118" s="477"/>
      <c r="Q118" s="477"/>
      <c r="R118" s="477">
        <v>0</v>
      </c>
      <c r="S118" s="477">
        <v>2497497.5999999996</v>
      </c>
      <c r="T118" s="477">
        <v>0</v>
      </c>
      <c r="U118" s="477">
        <v>0</v>
      </c>
      <c r="V118" s="477">
        <v>0</v>
      </c>
      <c r="W118" s="477">
        <v>0</v>
      </c>
      <c r="X118" s="477">
        <v>0</v>
      </c>
      <c r="Y118" s="477">
        <v>0</v>
      </c>
      <c r="Z118" s="477">
        <v>0</v>
      </c>
      <c r="AA118" s="477">
        <v>0</v>
      </c>
      <c r="AB118" s="477">
        <v>0</v>
      </c>
      <c r="AC118" s="477">
        <v>0</v>
      </c>
      <c r="AD118" s="477">
        <v>0</v>
      </c>
      <c r="AE118" s="477">
        <v>0</v>
      </c>
      <c r="AF118" s="477">
        <v>0</v>
      </c>
      <c r="AG118" s="477">
        <v>0</v>
      </c>
      <c r="AH118" s="477">
        <v>0</v>
      </c>
      <c r="AI118" s="477">
        <v>0</v>
      </c>
      <c r="AJ118" s="477">
        <v>0</v>
      </c>
      <c r="AK118" s="477">
        <v>0</v>
      </c>
      <c r="AL118" s="477">
        <v>0</v>
      </c>
    </row>
    <row r="119" spans="4:38">
      <c r="D119" s="120"/>
      <c r="E119" s="120">
        <v>10</v>
      </c>
      <c r="H119" s="477"/>
      <c r="I119" s="477"/>
      <c r="J119" s="477"/>
      <c r="K119" s="477"/>
      <c r="L119" s="477"/>
      <c r="M119" s="477"/>
      <c r="N119" s="477"/>
      <c r="O119" s="477"/>
      <c r="P119" s="477"/>
      <c r="Q119" s="477"/>
      <c r="R119" s="477">
        <v>0</v>
      </c>
      <c r="S119" s="477">
        <v>0</v>
      </c>
      <c r="T119" s="477">
        <v>0</v>
      </c>
      <c r="U119" s="477">
        <v>0</v>
      </c>
      <c r="V119" s="477">
        <v>0</v>
      </c>
      <c r="W119" s="477">
        <v>0</v>
      </c>
      <c r="X119" s="477">
        <v>0</v>
      </c>
      <c r="Y119" s="477">
        <v>0</v>
      </c>
      <c r="Z119" s="477">
        <v>0</v>
      </c>
      <c r="AA119" s="477">
        <v>0</v>
      </c>
      <c r="AB119" s="477">
        <v>0</v>
      </c>
      <c r="AC119" s="477">
        <v>0</v>
      </c>
      <c r="AD119" s="477">
        <v>0</v>
      </c>
      <c r="AE119" s="477">
        <v>0</v>
      </c>
      <c r="AF119" s="477">
        <v>0</v>
      </c>
      <c r="AG119" s="477">
        <v>0</v>
      </c>
      <c r="AH119" s="477">
        <v>0</v>
      </c>
      <c r="AI119" s="477">
        <v>0</v>
      </c>
      <c r="AJ119" s="477">
        <v>0</v>
      </c>
      <c r="AK119" s="477">
        <v>0</v>
      </c>
      <c r="AL119" s="477">
        <v>0</v>
      </c>
    </row>
    <row r="120" spans="4:38">
      <c r="D120" s="120"/>
      <c r="E120" s="120">
        <v>11</v>
      </c>
      <c r="H120" s="477"/>
      <c r="I120" s="477"/>
      <c r="J120" s="477"/>
      <c r="K120" s="477"/>
      <c r="L120" s="477"/>
      <c r="M120" s="477"/>
      <c r="N120" s="477"/>
      <c r="O120" s="477"/>
      <c r="P120" s="477"/>
      <c r="Q120" s="477"/>
      <c r="R120" s="477">
        <v>0</v>
      </c>
      <c r="S120" s="477">
        <v>0</v>
      </c>
      <c r="T120" s="477">
        <v>0</v>
      </c>
      <c r="U120" s="477">
        <v>0</v>
      </c>
      <c r="V120" s="477">
        <v>0</v>
      </c>
      <c r="W120" s="477">
        <v>0</v>
      </c>
      <c r="X120" s="477">
        <v>0</v>
      </c>
      <c r="Y120" s="477">
        <v>0</v>
      </c>
      <c r="Z120" s="477">
        <v>0</v>
      </c>
      <c r="AA120" s="477">
        <v>0</v>
      </c>
      <c r="AB120" s="477">
        <v>0</v>
      </c>
      <c r="AC120" s="477">
        <v>0</v>
      </c>
      <c r="AD120" s="477">
        <v>0</v>
      </c>
      <c r="AE120" s="477">
        <v>0</v>
      </c>
      <c r="AF120" s="477">
        <v>0</v>
      </c>
      <c r="AG120" s="477">
        <v>0</v>
      </c>
      <c r="AH120" s="477">
        <v>0</v>
      </c>
      <c r="AI120" s="477">
        <v>0</v>
      </c>
      <c r="AJ120" s="477">
        <v>0</v>
      </c>
      <c r="AK120" s="477">
        <v>0</v>
      </c>
      <c r="AL120" s="477">
        <v>0</v>
      </c>
    </row>
    <row r="121" spans="4:38">
      <c r="D121" s="120"/>
      <c r="E121" s="120">
        <v>12</v>
      </c>
      <c r="H121" s="477"/>
      <c r="I121" s="477"/>
      <c r="J121" s="477"/>
      <c r="K121" s="477"/>
      <c r="L121" s="477"/>
      <c r="M121" s="477"/>
      <c r="N121" s="477"/>
      <c r="O121" s="477"/>
      <c r="P121" s="477"/>
      <c r="Q121" s="477"/>
      <c r="R121" s="477">
        <v>0</v>
      </c>
      <c r="S121" s="477">
        <v>0</v>
      </c>
      <c r="T121" s="477">
        <v>0</v>
      </c>
      <c r="U121" s="477">
        <v>0</v>
      </c>
      <c r="V121" s="477">
        <v>0</v>
      </c>
      <c r="W121" s="477">
        <v>0</v>
      </c>
      <c r="X121" s="477">
        <v>0</v>
      </c>
      <c r="Y121" s="477">
        <v>0</v>
      </c>
      <c r="Z121" s="477">
        <v>0</v>
      </c>
      <c r="AA121" s="477">
        <v>0</v>
      </c>
      <c r="AB121" s="477">
        <v>0</v>
      </c>
      <c r="AC121" s="477">
        <v>0</v>
      </c>
      <c r="AD121" s="477">
        <v>0</v>
      </c>
      <c r="AE121" s="477">
        <v>0</v>
      </c>
      <c r="AF121" s="477">
        <v>0</v>
      </c>
      <c r="AG121" s="477">
        <v>0</v>
      </c>
      <c r="AH121" s="477">
        <v>0</v>
      </c>
      <c r="AI121" s="477">
        <v>0</v>
      </c>
      <c r="AJ121" s="477">
        <v>0</v>
      </c>
      <c r="AK121" s="477">
        <v>0</v>
      </c>
      <c r="AL121" s="477">
        <v>0</v>
      </c>
    </row>
    <row r="122" spans="4:38" ht="15.75">
      <c r="D122" s="120"/>
      <c r="E122" s="277"/>
      <c r="H122" s="277"/>
      <c r="I122" s="277"/>
      <c r="J122" s="277"/>
      <c r="K122" s="277"/>
      <c r="L122" s="277"/>
      <c r="M122" s="277"/>
      <c r="N122" s="277"/>
      <c r="O122" s="277"/>
      <c r="P122" s="277"/>
      <c r="Q122" s="277"/>
      <c r="R122" s="277">
        <v>0</v>
      </c>
      <c r="S122" s="277">
        <v>10229721.6</v>
      </c>
      <c r="T122" s="277">
        <v>0</v>
      </c>
      <c r="U122" s="277">
        <v>0</v>
      </c>
      <c r="V122" s="277">
        <v>0</v>
      </c>
      <c r="W122" s="277">
        <v>0</v>
      </c>
      <c r="X122" s="277">
        <v>0</v>
      </c>
      <c r="Y122" s="277">
        <v>0</v>
      </c>
      <c r="Z122" s="277">
        <v>0</v>
      </c>
      <c r="AA122" s="277">
        <v>0</v>
      </c>
      <c r="AB122" s="277">
        <v>0</v>
      </c>
      <c r="AC122" s="277">
        <v>0</v>
      </c>
      <c r="AD122" s="277">
        <v>0</v>
      </c>
      <c r="AE122" s="277">
        <v>0</v>
      </c>
      <c r="AF122" s="277">
        <v>0</v>
      </c>
      <c r="AG122" s="277">
        <v>0</v>
      </c>
      <c r="AH122" s="277">
        <v>0</v>
      </c>
      <c r="AI122" s="277">
        <v>0</v>
      </c>
      <c r="AJ122" s="277">
        <v>0</v>
      </c>
      <c r="AK122" s="277">
        <v>0</v>
      </c>
      <c r="AL122" s="277">
        <v>0</v>
      </c>
    </row>
    <row r="123" spans="4:38" ht="15.75">
      <c r="D123" s="277" t="s">
        <v>1898</v>
      </c>
      <c r="E123" s="120"/>
      <c r="H123" s="277"/>
      <c r="I123" s="277"/>
      <c r="J123" s="277"/>
      <c r="K123" s="277"/>
      <c r="L123" s="277"/>
      <c r="M123" s="277"/>
      <c r="N123" s="277"/>
      <c r="O123" s="277"/>
      <c r="P123" s="277"/>
      <c r="Q123" s="277"/>
      <c r="R123" s="277"/>
      <c r="S123" s="277"/>
      <c r="T123" s="277"/>
      <c r="U123" s="277"/>
      <c r="V123" s="277"/>
      <c r="W123" s="277"/>
      <c r="X123" s="277"/>
      <c r="Y123" s="277"/>
      <c r="Z123" s="277"/>
      <c r="AA123" s="277"/>
      <c r="AB123" s="277"/>
      <c r="AC123" s="277"/>
      <c r="AD123" s="277"/>
      <c r="AE123" s="277"/>
      <c r="AF123" s="277"/>
      <c r="AG123" s="277"/>
      <c r="AH123" s="277"/>
      <c r="AI123" s="277"/>
      <c r="AJ123" s="277"/>
      <c r="AK123" s="277"/>
      <c r="AL123" s="277"/>
    </row>
    <row r="124" spans="4:38">
      <c r="D124" s="120"/>
      <c r="E124" s="120">
        <v>1</v>
      </c>
      <c r="H124" s="1111"/>
      <c r="I124" s="1111"/>
      <c r="J124" s="1111"/>
      <c r="K124" s="1111"/>
      <c r="L124" s="1111"/>
      <c r="M124" s="1111"/>
      <c r="N124" s="1111"/>
      <c r="O124" s="1111"/>
      <c r="P124" s="1111"/>
      <c r="Q124" s="1111"/>
      <c r="R124" s="1111">
        <v>512874.89999999997</v>
      </c>
      <c r="S124" s="1111">
        <v>412884.7</v>
      </c>
      <c r="T124" s="1111">
        <v>1186718.7</v>
      </c>
      <c r="U124" s="1111">
        <v>0</v>
      </c>
      <c r="V124" s="1111">
        <v>0</v>
      </c>
      <c r="W124" s="1111">
        <v>0</v>
      </c>
      <c r="X124" s="1111">
        <v>0</v>
      </c>
      <c r="Y124" s="1111">
        <v>0</v>
      </c>
      <c r="Z124" s="1111">
        <v>0</v>
      </c>
      <c r="AA124" s="1111">
        <v>0</v>
      </c>
      <c r="AB124" s="1111">
        <v>0</v>
      </c>
      <c r="AC124" s="1111">
        <v>0</v>
      </c>
      <c r="AD124" s="1111">
        <v>0</v>
      </c>
      <c r="AE124" s="1111">
        <v>0</v>
      </c>
      <c r="AF124" s="1111">
        <v>0</v>
      </c>
      <c r="AG124" s="1111">
        <v>0</v>
      </c>
      <c r="AH124" s="1111">
        <v>0</v>
      </c>
      <c r="AI124" s="1111">
        <v>0</v>
      </c>
      <c r="AJ124" s="1111">
        <v>0</v>
      </c>
      <c r="AK124" s="1111">
        <v>0</v>
      </c>
      <c r="AL124" s="1111">
        <v>0</v>
      </c>
    </row>
    <row r="125" spans="4:38">
      <c r="D125" s="120"/>
      <c r="E125" s="120">
        <v>2</v>
      </c>
      <c r="H125" s="1111"/>
      <c r="I125" s="1111"/>
      <c r="J125" s="1111"/>
      <c r="K125" s="1111"/>
      <c r="L125" s="1111"/>
      <c r="M125" s="1111"/>
      <c r="N125" s="1111"/>
      <c r="O125" s="1111"/>
      <c r="P125" s="1111"/>
      <c r="Q125" s="1111"/>
      <c r="R125" s="1111">
        <v>127261.5</v>
      </c>
      <c r="S125" s="1111">
        <v>597176.20000000007</v>
      </c>
      <c r="T125" s="1111">
        <v>1012863.3</v>
      </c>
      <c r="U125" s="1111">
        <v>0</v>
      </c>
      <c r="V125" s="1111">
        <v>0</v>
      </c>
      <c r="W125" s="1111">
        <v>0</v>
      </c>
      <c r="X125" s="1111">
        <v>0</v>
      </c>
      <c r="Y125" s="1111">
        <v>0</v>
      </c>
      <c r="Z125" s="1111">
        <v>0</v>
      </c>
      <c r="AA125" s="1111">
        <v>0</v>
      </c>
      <c r="AB125" s="1111">
        <v>0</v>
      </c>
      <c r="AC125" s="1111">
        <v>0</v>
      </c>
      <c r="AD125" s="1111">
        <v>0</v>
      </c>
      <c r="AE125" s="1111">
        <v>0</v>
      </c>
      <c r="AF125" s="1111">
        <v>0</v>
      </c>
      <c r="AG125" s="1111">
        <v>0</v>
      </c>
      <c r="AH125" s="1111">
        <v>0</v>
      </c>
      <c r="AI125" s="1111">
        <v>0</v>
      </c>
      <c r="AJ125" s="1111">
        <v>0</v>
      </c>
      <c r="AK125" s="1111">
        <v>0</v>
      </c>
      <c r="AL125" s="1111">
        <v>0</v>
      </c>
    </row>
    <row r="126" spans="4:38">
      <c r="D126" s="120"/>
      <c r="E126" s="120">
        <v>3</v>
      </c>
      <c r="H126" s="1111"/>
      <c r="I126" s="1111"/>
      <c r="J126" s="1111"/>
      <c r="K126" s="1111"/>
      <c r="L126" s="1111"/>
      <c r="M126" s="1111"/>
      <c r="N126" s="1111"/>
      <c r="O126" s="1111"/>
      <c r="P126" s="1111"/>
      <c r="Q126" s="1111"/>
      <c r="R126" s="1111">
        <v>369827.1</v>
      </c>
      <c r="S126" s="1111">
        <v>299783.2</v>
      </c>
      <c r="T126" s="1111">
        <v>905838.29999999993</v>
      </c>
      <c r="U126" s="1111">
        <v>0</v>
      </c>
      <c r="V126" s="1111">
        <v>0</v>
      </c>
      <c r="W126" s="1111">
        <v>0</v>
      </c>
      <c r="X126" s="1111">
        <v>0</v>
      </c>
      <c r="Y126" s="1111">
        <v>0</v>
      </c>
      <c r="Z126" s="1111">
        <v>0</v>
      </c>
      <c r="AA126" s="1111">
        <v>0</v>
      </c>
      <c r="AB126" s="1111">
        <v>0</v>
      </c>
      <c r="AC126" s="1111">
        <v>0</v>
      </c>
      <c r="AD126" s="1111">
        <v>0</v>
      </c>
      <c r="AE126" s="1111">
        <v>0</v>
      </c>
      <c r="AF126" s="1111">
        <v>0</v>
      </c>
      <c r="AG126" s="1111">
        <v>0</v>
      </c>
      <c r="AH126" s="1111">
        <v>0</v>
      </c>
      <c r="AI126" s="1111">
        <v>0</v>
      </c>
      <c r="AJ126" s="1111">
        <v>0</v>
      </c>
      <c r="AK126" s="1111">
        <v>0</v>
      </c>
      <c r="AL126" s="1111">
        <v>0</v>
      </c>
    </row>
    <row r="127" spans="4:38">
      <c r="D127" s="120"/>
      <c r="E127" s="120">
        <v>4</v>
      </c>
      <c r="H127" s="1111"/>
      <c r="I127" s="1111"/>
      <c r="J127" s="1111"/>
      <c r="K127" s="1111"/>
      <c r="L127" s="1111"/>
      <c r="M127" s="1111"/>
      <c r="N127" s="1111"/>
      <c r="O127" s="1111"/>
      <c r="P127" s="1111"/>
      <c r="Q127" s="1111"/>
      <c r="R127" s="1111">
        <v>641538.19999999995</v>
      </c>
      <c r="S127" s="1111">
        <v>925139.6</v>
      </c>
      <c r="T127" s="1111">
        <v>889839.60000000009</v>
      </c>
      <c r="U127" s="1111">
        <v>0</v>
      </c>
      <c r="V127" s="1111">
        <v>0</v>
      </c>
      <c r="W127" s="1111">
        <v>0</v>
      </c>
      <c r="X127" s="1111">
        <v>0</v>
      </c>
      <c r="Y127" s="1111">
        <v>0</v>
      </c>
      <c r="Z127" s="1111">
        <v>0</v>
      </c>
      <c r="AA127" s="1111">
        <v>0</v>
      </c>
      <c r="AB127" s="1111">
        <v>0</v>
      </c>
      <c r="AC127" s="1111">
        <v>0</v>
      </c>
      <c r="AD127" s="1111">
        <v>0</v>
      </c>
      <c r="AE127" s="1111">
        <v>0</v>
      </c>
      <c r="AF127" s="1111">
        <v>0</v>
      </c>
      <c r="AG127" s="1111">
        <v>0</v>
      </c>
      <c r="AH127" s="1111">
        <v>0</v>
      </c>
      <c r="AI127" s="1111">
        <v>0</v>
      </c>
      <c r="AJ127" s="1111">
        <v>0</v>
      </c>
      <c r="AK127" s="1111">
        <v>0</v>
      </c>
      <c r="AL127" s="1111">
        <v>0</v>
      </c>
    </row>
    <row r="128" spans="4:38">
      <c r="D128" s="120"/>
      <c r="E128" s="120">
        <v>5</v>
      </c>
      <c r="H128" s="1111"/>
      <c r="I128" s="1111"/>
      <c r="J128" s="1111"/>
      <c r="K128" s="1111"/>
      <c r="L128" s="1111"/>
      <c r="M128" s="1111"/>
      <c r="N128" s="1111"/>
      <c r="O128" s="1111"/>
      <c r="P128" s="1111"/>
      <c r="Q128" s="1111"/>
      <c r="R128" s="1111">
        <v>1324582.8</v>
      </c>
      <c r="S128" s="1111">
        <v>1691792.9</v>
      </c>
      <c r="T128" s="1111">
        <v>1871659.7999999998</v>
      </c>
      <c r="U128" s="1111">
        <v>0</v>
      </c>
      <c r="V128" s="1111">
        <v>0</v>
      </c>
      <c r="W128" s="1111">
        <v>0</v>
      </c>
      <c r="X128" s="1111">
        <v>0</v>
      </c>
      <c r="Y128" s="1111">
        <v>0</v>
      </c>
      <c r="Z128" s="1111">
        <v>0</v>
      </c>
      <c r="AA128" s="1111">
        <v>0</v>
      </c>
      <c r="AB128" s="1111">
        <v>0</v>
      </c>
      <c r="AC128" s="1111">
        <v>0</v>
      </c>
      <c r="AD128" s="1111">
        <v>0</v>
      </c>
      <c r="AE128" s="1111">
        <v>0</v>
      </c>
      <c r="AF128" s="1111">
        <v>0</v>
      </c>
      <c r="AG128" s="1111">
        <v>0</v>
      </c>
      <c r="AH128" s="1111">
        <v>0</v>
      </c>
      <c r="AI128" s="1111">
        <v>0</v>
      </c>
      <c r="AJ128" s="1111">
        <v>0</v>
      </c>
      <c r="AK128" s="1111">
        <v>0</v>
      </c>
      <c r="AL128" s="1111">
        <v>0</v>
      </c>
    </row>
    <row r="129" spans="4:38">
      <c r="D129" s="120"/>
      <c r="E129" s="120">
        <v>6</v>
      </c>
      <c r="H129" s="1111"/>
      <c r="I129" s="1111"/>
      <c r="J129" s="1111"/>
      <c r="K129" s="1111"/>
      <c r="L129" s="1111"/>
      <c r="M129" s="1111"/>
      <c r="N129" s="1111"/>
      <c r="O129" s="1111"/>
      <c r="P129" s="1111"/>
      <c r="Q129" s="1111"/>
      <c r="R129" s="1111">
        <v>2133596.2999999998</v>
      </c>
      <c r="S129" s="1111">
        <v>2119203.3000000003</v>
      </c>
      <c r="T129" s="1111">
        <v>2751000.9</v>
      </c>
      <c r="U129" s="1111">
        <v>0</v>
      </c>
      <c r="V129" s="1111">
        <v>0</v>
      </c>
      <c r="W129" s="1111">
        <v>0</v>
      </c>
      <c r="X129" s="1111">
        <v>0</v>
      </c>
      <c r="Y129" s="1111">
        <v>0</v>
      </c>
      <c r="Z129" s="1111">
        <v>0</v>
      </c>
      <c r="AA129" s="1111">
        <v>0</v>
      </c>
      <c r="AB129" s="1111">
        <v>0</v>
      </c>
      <c r="AC129" s="1111">
        <v>0</v>
      </c>
      <c r="AD129" s="1111">
        <v>0</v>
      </c>
      <c r="AE129" s="1111">
        <v>0</v>
      </c>
      <c r="AF129" s="1111">
        <v>0</v>
      </c>
      <c r="AG129" s="1111">
        <v>0</v>
      </c>
      <c r="AH129" s="1111">
        <v>0</v>
      </c>
      <c r="AI129" s="1111">
        <v>0</v>
      </c>
      <c r="AJ129" s="1111">
        <v>0</v>
      </c>
      <c r="AK129" s="1111">
        <v>0</v>
      </c>
      <c r="AL129" s="1111">
        <v>0</v>
      </c>
    </row>
    <row r="130" spans="4:38">
      <c r="D130" s="120"/>
      <c r="E130" s="120">
        <v>7</v>
      </c>
      <c r="H130" s="1111"/>
      <c r="I130" s="1111"/>
      <c r="J130" s="1111"/>
      <c r="K130" s="1111"/>
      <c r="L130" s="1111"/>
      <c r="M130" s="1111"/>
      <c r="N130" s="1111"/>
      <c r="O130" s="1111"/>
      <c r="P130" s="1111"/>
      <c r="Q130" s="1111"/>
      <c r="R130" s="1111">
        <v>2336515.6000000006</v>
      </c>
      <c r="S130" s="1111">
        <v>2568950.9</v>
      </c>
      <c r="T130" s="1111">
        <v>3082447.5</v>
      </c>
      <c r="U130" s="1111">
        <v>0</v>
      </c>
      <c r="V130" s="1111">
        <v>0</v>
      </c>
      <c r="W130" s="1111">
        <v>0</v>
      </c>
      <c r="X130" s="1111">
        <v>0</v>
      </c>
      <c r="Y130" s="1111">
        <v>0</v>
      </c>
      <c r="Z130" s="1111">
        <v>0</v>
      </c>
      <c r="AA130" s="1111">
        <v>0</v>
      </c>
      <c r="AB130" s="1111">
        <v>0</v>
      </c>
      <c r="AC130" s="1111">
        <v>0</v>
      </c>
      <c r="AD130" s="1111">
        <v>0</v>
      </c>
      <c r="AE130" s="1111">
        <v>0</v>
      </c>
      <c r="AF130" s="1111">
        <v>0</v>
      </c>
      <c r="AG130" s="1111">
        <v>0</v>
      </c>
      <c r="AH130" s="1111">
        <v>0</v>
      </c>
      <c r="AI130" s="1111">
        <v>0</v>
      </c>
      <c r="AJ130" s="1111">
        <v>0</v>
      </c>
      <c r="AK130" s="1111">
        <v>0</v>
      </c>
      <c r="AL130" s="1111">
        <v>0</v>
      </c>
    </row>
    <row r="131" spans="4:38">
      <c r="D131" s="120"/>
      <c r="E131" s="120">
        <v>8</v>
      </c>
      <c r="H131" s="1111"/>
      <c r="I131" s="1111"/>
      <c r="J131" s="1111"/>
      <c r="K131" s="1111"/>
      <c r="L131" s="1111"/>
      <c r="M131" s="1111"/>
      <c r="N131" s="1111"/>
      <c r="O131" s="1111"/>
      <c r="P131" s="1111"/>
      <c r="Q131" s="1111"/>
      <c r="R131" s="1111">
        <v>2600850.5</v>
      </c>
      <c r="S131" s="1111">
        <v>2697868.2</v>
      </c>
      <c r="T131" s="1111">
        <v>3348397.2</v>
      </c>
      <c r="U131" s="1111">
        <v>0</v>
      </c>
      <c r="V131" s="1111">
        <v>0</v>
      </c>
      <c r="W131" s="1111">
        <v>0</v>
      </c>
      <c r="X131" s="1111">
        <v>0</v>
      </c>
      <c r="Y131" s="1111">
        <v>0</v>
      </c>
      <c r="Z131" s="1111">
        <v>0</v>
      </c>
      <c r="AA131" s="1111">
        <v>0</v>
      </c>
      <c r="AB131" s="1111">
        <v>0</v>
      </c>
      <c r="AC131" s="1111">
        <v>0</v>
      </c>
      <c r="AD131" s="1111">
        <v>0</v>
      </c>
      <c r="AE131" s="1111">
        <v>0</v>
      </c>
      <c r="AF131" s="1111">
        <v>0</v>
      </c>
      <c r="AG131" s="1111">
        <v>0</v>
      </c>
      <c r="AH131" s="1111">
        <v>0</v>
      </c>
      <c r="AI131" s="1111">
        <v>0</v>
      </c>
      <c r="AJ131" s="1111">
        <v>0</v>
      </c>
      <c r="AK131" s="1111">
        <v>0</v>
      </c>
      <c r="AL131" s="1111">
        <v>0</v>
      </c>
    </row>
    <row r="132" spans="4:38">
      <c r="D132" s="120"/>
      <c r="E132" s="120">
        <v>9</v>
      </c>
      <c r="H132" s="1111"/>
      <c r="I132" s="1111"/>
      <c r="J132" s="1111"/>
      <c r="K132" s="1111"/>
      <c r="L132" s="1111"/>
      <c r="M132" s="1111"/>
      <c r="N132" s="1111"/>
      <c r="O132" s="1111"/>
      <c r="P132" s="1111"/>
      <c r="Q132" s="1111"/>
      <c r="R132" s="1111">
        <v>2531601.7000000002</v>
      </c>
      <c r="S132" s="1111">
        <v>2389507.8000000003</v>
      </c>
      <c r="T132" s="1111">
        <v>3139594.2</v>
      </c>
      <c r="U132" s="1111">
        <v>0</v>
      </c>
      <c r="V132" s="1111">
        <v>0</v>
      </c>
      <c r="W132" s="1111">
        <v>0</v>
      </c>
      <c r="X132" s="1111">
        <v>0</v>
      </c>
      <c r="Y132" s="1111">
        <v>0</v>
      </c>
      <c r="Z132" s="1111">
        <v>0</v>
      </c>
      <c r="AA132" s="1111">
        <v>0</v>
      </c>
      <c r="AB132" s="1111">
        <v>0</v>
      </c>
      <c r="AC132" s="1111">
        <v>0</v>
      </c>
      <c r="AD132" s="1111">
        <v>0</v>
      </c>
      <c r="AE132" s="1111">
        <v>0</v>
      </c>
      <c r="AF132" s="1111">
        <v>0</v>
      </c>
      <c r="AG132" s="1111">
        <v>0</v>
      </c>
      <c r="AH132" s="1111">
        <v>0</v>
      </c>
      <c r="AI132" s="1111">
        <v>0</v>
      </c>
      <c r="AJ132" s="1111">
        <v>0</v>
      </c>
      <c r="AK132" s="1111">
        <v>0</v>
      </c>
      <c r="AL132" s="1111">
        <v>0</v>
      </c>
    </row>
    <row r="133" spans="4:38">
      <c r="D133" s="120"/>
      <c r="E133" s="120">
        <v>10</v>
      </c>
      <c r="H133" s="1111"/>
      <c r="I133" s="1111"/>
      <c r="J133" s="1111"/>
      <c r="K133" s="1111"/>
      <c r="L133" s="1111"/>
      <c r="M133" s="1111"/>
      <c r="N133" s="1111"/>
      <c r="O133" s="1111"/>
      <c r="P133" s="1111"/>
      <c r="Q133" s="1111"/>
      <c r="R133" s="1111">
        <v>1181347.3</v>
      </c>
      <c r="S133" s="1111">
        <v>1854017.4</v>
      </c>
      <c r="T133" s="1111">
        <v>2376950.1</v>
      </c>
      <c r="U133" s="1111">
        <v>0</v>
      </c>
      <c r="V133" s="1111">
        <v>0</v>
      </c>
      <c r="W133" s="1111">
        <v>0</v>
      </c>
      <c r="X133" s="1111">
        <v>0</v>
      </c>
      <c r="Y133" s="1111">
        <v>0</v>
      </c>
      <c r="Z133" s="1111">
        <v>0</v>
      </c>
      <c r="AA133" s="1111">
        <v>0</v>
      </c>
      <c r="AB133" s="1111">
        <v>0</v>
      </c>
      <c r="AC133" s="1111">
        <v>0</v>
      </c>
      <c r="AD133" s="1111">
        <v>0</v>
      </c>
      <c r="AE133" s="1111">
        <v>0</v>
      </c>
      <c r="AF133" s="1111">
        <v>0</v>
      </c>
      <c r="AG133" s="1111">
        <v>0</v>
      </c>
      <c r="AH133" s="1111">
        <v>0</v>
      </c>
      <c r="AI133" s="1111">
        <v>0</v>
      </c>
      <c r="AJ133" s="1111">
        <v>0</v>
      </c>
      <c r="AK133" s="1111">
        <v>0</v>
      </c>
      <c r="AL133" s="1111">
        <v>0</v>
      </c>
    </row>
    <row r="134" spans="4:38">
      <c r="D134" s="120"/>
      <c r="E134" s="120">
        <v>11</v>
      </c>
      <c r="H134" s="1111"/>
      <c r="I134" s="1111"/>
      <c r="J134" s="1111"/>
      <c r="K134" s="1111"/>
      <c r="L134" s="1111"/>
      <c r="M134" s="1111"/>
      <c r="N134" s="1111"/>
      <c r="O134" s="1111"/>
      <c r="P134" s="1111"/>
      <c r="Q134" s="1111"/>
      <c r="R134" s="1111">
        <v>806011.20000000007</v>
      </c>
      <c r="S134" s="1111">
        <v>775788.1</v>
      </c>
      <c r="T134" s="1111">
        <v>1497908.7</v>
      </c>
      <c r="U134" s="1111">
        <v>0</v>
      </c>
      <c r="V134" s="1111">
        <v>0</v>
      </c>
      <c r="W134" s="1111">
        <v>0</v>
      </c>
      <c r="X134" s="1111">
        <v>0</v>
      </c>
      <c r="Y134" s="1111">
        <v>0</v>
      </c>
      <c r="Z134" s="1111">
        <v>0</v>
      </c>
      <c r="AA134" s="1111">
        <v>0</v>
      </c>
      <c r="AB134" s="1111">
        <v>0</v>
      </c>
      <c r="AC134" s="1111">
        <v>0</v>
      </c>
      <c r="AD134" s="1111">
        <v>0</v>
      </c>
      <c r="AE134" s="1111">
        <v>0</v>
      </c>
      <c r="AF134" s="1111">
        <v>0</v>
      </c>
      <c r="AG134" s="1111">
        <v>0</v>
      </c>
      <c r="AH134" s="1111">
        <v>0</v>
      </c>
      <c r="AI134" s="1111">
        <v>0</v>
      </c>
      <c r="AJ134" s="1111">
        <v>0</v>
      </c>
      <c r="AK134" s="1111">
        <v>0</v>
      </c>
      <c r="AL134" s="1111">
        <v>0</v>
      </c>
    </row>
    <row r="135" spans="4:38">
      <c r="D135" s="120"/>
      <c r="E135" s="120">
        <v>12</v>
      </c>
      <c r="H135" s="1111"/>
      <c r="I135" s="1111"/>
      <c r="J135" s="1111"/>
      <c r="K135" s="1111"/>
      <c r="L135" s="1111"/>
      <c r="M135" s="1111"/>
      <c r="N135" s="1111"/>
      <c r="O135" s="1111"/>
      <c r="P135" s="1111"/>
      <c r="Q135" s="1111"/>
      <c r="R135" s="1111">
        <v>616270.19999999995</v>
      </c>
      <c r="S135" s="1111">
        <v>778621.60000000009</v>
      </c>
      <c r="T135" s="1111">
        <v>642551.39999999991</v>
      </c>
      <c r="U135" s="1111">
        <v>0</v>
      </c>
      <c r="V135" s="1111">
        <v>0</v>
      </c>
      <c r="W135" s="1111">
        <v>0</v>
      </c>
      <c r="X135" s="1111">
        <v>0</v>
      </c>
      <c r="Y135" s="1111">
        <v>0</v>
      </c>
      <c r="Z135" s="1111">
        <v>0</v>
      </c>
      <c r="AA135" s="1111">
        <v>0</v>
      </c>
      <c r="AB135" s="1111">
        <v>0</v>
      </c>
      <c r="AC135" s="1111">
        <v>0</v>
      </c>
      <c r="AD135" s="1111">
        <v>0</v>
      </c>
      <c r="AE135" s="1111">
        <v>0</v>
      </c>
      <c r="AF135" s="1111">
        <v>0</v>
      </c>
      <c r="AG135" s="1111">
        <v>0</v>
      </c>
      <c r="AH135" s="1111">
        <v>0</v>
      </c>
      <c r="AI135" s="1111">
        <v>0</v>
      </c>
      <c r="AJ135" s="1111">
        <v>0</v>
      </c>
      <c r="AK135" s="1111">
        <v>0</v>
      </c>
      <c r="AL135" s="1111">
        <v>0</v>
      </c>
    </row>
    <row r="136" spans="4:38" ht="15.75">
      <c r="D136" s="120"/>
      <c r="E136" s="951"/>
      <c r="H136" s="277"/>
      <c r="I136" s="277"/>
      <c r="J136" s="277"/>
      <c r="K136" s="277"/>
      <c r="L136" s="277"/>
      <c r="M136" s="277"/>
      <c r="N136" s="277"/>
      <c r="O136" s="277"/>
      <c r="P136" s="277"/>
      <c r="Q136" s="277"/>
      <c r="R136" s="277">
        <v>15182277.300000001</v>
      </c>
      <c r="S136" s="277">
        <v>17110733.900000002</v>
      </c>
      <c r="T136" s="277">
        <v>22705769.699999999</v>
      </c>
      <c r="U136" s="277">
        <v>0</v>
      </c>
      <c r="V136" s="277">
        <v>0</v>
      </c>
      <c r="W136" s="277">
        <v>0</v>
      </c>
      <c r="X136" s="277">
        <v>0</v>
      </c>
      <c r="Y136" s="277">
        <v>0</v>
      </c>
      <c r="Z136" s="277">
        <v>0</v>
      </c>
      <c r="AA136" s="277">
        <v>0</v>
      </c>
      <c r="AB136" s="277">
        <v>0</v>
      </c>
      <c r="AC136" s="277">
        <v>0</v>
      </c>
      <c r="AD136" s="277">
        <v>0</v>
      </c>
      <c r="AE136" s="277">
        <v>0</v>
      </c>
      <c r="AF136" s="277">
        <v>0</v>
      </c>
      <c r="AG136" s="277">
        <v>0</v>
      </c>
      <c r="AH136" s="277">
        <v>0</v>
      </c>
      <c r="AI136" s="277">
        <v>0</v>
      </c>
      <c r="AJ136" s="277">
        <v>0</v>
      </c>
      <c r="AK136" s="277">
        <v>0</v>
      </c>
      <c r="AL136" s="277">
        <v>0</v>
      </c>
    </row>
    <row r="137" spans="4:38" ht="15.75">
      <c r="D137" s="120"/>
      <c r="E137" s="277" t="s">
        <v>1136</v>
      </c>
      <c r="H137" s="277"/>
      <c r="I137" s="277"/>
      <c r="J137" s="277"/>
      <c r="K137" s="277"/>
      <c r="L137" s="277"/>
      <c r="M137" s="277"/>
      <c r="N137" s="277"/>
      <c r="O137" s="277"/>
      <c r="P137" s="277"/>
      <c r="Q137" s="277"/>
      <c r="R137" s="277"/>
      <c r="S137" s="277"/>
      <c r="T137" s="277"/>
      <c r="U137" s="277"/>
      <c r="V137" s="277"/>
      <c r="W137" s="277"/>
      <c r="X137" s="277"/>
      <c r="Y137" s="277"/>
      <c r="Z137" s="277"/>
      <c r="AA137" s="277"/>
      <c r="AB137" s="277"/>
      <c r="AC137" s="277"/>
      <c r="AD137" s="277"/>
      <c r="AE137" s="277"/>
      <c r="AF137" s="277"/>
      <c r="AG137" s="277"/>
      <c r="AH137" s="277"/>
      <c r="AI137" s="277"/>
      <c r="AJ137" s="277"/>
      <c r="AK137" s="277"/>
      <c r="AL137" s="277"/>
    </row>
    <row r="138" spans="4:38">
      <c r="D138" s="120"/>
      <c r="E138" s="120">
        <v>1</v>
      </c>
      <c r="H138" s="477"/>
      <c r="I138" s="477"/>
      <c r="J138" s="477"/>
      <c r="K138" s="477"/>
      <c r="L138" s="477"/>
      <c r="M138" s="477"/>
      <c r="N138" s="477"/>
      <c r="O138" s="477"/>
      <c r="P138" s="477"/>
      <c r="Q138" s="477"/>
      <c r="R138" s="477">
        <v>408220.8</v>
      </c>
      <c r="S138" s="477">
        <v>320819.20000000001</v>
      </c>
      <c r="T138" s="477">
        <v>926593.5</v>
      </c>
      <c r="U138" s="477">
        <v>0</v>
      </c>
      <c r="V138" s="477">
        <v>0</v>
      </c>
      <c r="W138" s="477">
        <v>0</v>
      </c>
      <c r="X138" s="477">
        <v>0</v>
      </c>
      <c r="Y138" s="477">
        <v>0</v>
      </c>
      <c r="Z138" s="477">
        <v>0</v>
      </c>
      <c r="AA138" s="477">
        <v>0</v>
      </c>
      <c r="AB138" s="477">
        <v>0</v>
      </c>
      <c r="AC138" s="477">
        <v>0</v>
      </c>
      <c r="AD138" s="477">
        <v>0</v>
      </c>
      <c r="AE138" s="477">
        <v>0</v>
      </c>
      <c r="AF138" s="477">
        <v>0</v>
      </c>
      <c r="AG138" s="477">
        <v>0</v>
      </c>
      <c r="AH138" s="477">
        <v>0</v>
      </c>
      <c r="AI138" s="477">
        <v>0</v>
      </c>
      <c r="AJ138" s="477">
        <v>0</v>
      </c>
      <c r="AK138" s="477">
        <v>0</v>
      </c>
      <c r="AL138" s="477">
        <v>0</v>
      </c>
    </row>
    <row r="139" spans="4:38">
      <c r="D139" s="120"/>
      <c r="E139" s="120">
        <v>2</v>
      </c>
      <c r="H139" s="477"/>
      <c r="I139" s="477"/>
      <c r="J139" s="477"/>
      <c r="K139" s="477"/>
      <c r="L139" s="477"/>
      <c r="M139" s="477"/>
      <c r="N139" s="477"/>
      <c r="O139" s="477"/>
      <c r="P139" s="477"/>
      <c r="Q139" s="477"/>
      <c r="R139" s="477">
        <v>103043.2</v>
      </c>
      <c r="S139" s="477">
        <v>472167.20000000007</v>
      </c>
      <c r="T139" s="477">
        <v>786436.5</v>
      </c>
      <c r="U139" s="477">
        <v>0</v>
      </c>
      <c r="V139" s="477">
        <v>0</v>
      </c>
      <c r="W139" s="477">
        <v>0</v>
      </c>
      <c r="X139" s="477">
        <v>0</v>
      </c>
      <c r="Y139" s="477">
        <v>0</v>
      </c>
      <c r="Z139" s="477">
        <v>0</v>
      </c>
      <c r="AA139" s="477">
        <v>0</v>
      </c>
      <c r="AB139" s="477">
        <v>0</v>
      </c>
      <c r="AC139" s="477">
        <v>0</v>
      </c>
      <c r="AD139" s="477">
        <v>0</v>
      </c>
      <c r="AE139" s="477">
        <v>0</v>
      </c>
      <c r="AF139" s="477">
        <v>0</v>
      </c>
      <c r="AG139" s="477">
        <v>0</v>
      </c>
      <c r="AH139" s="477">
        <v>0</v>
      </c>
      <c r="AI139" s="477">
        <v>0</v>
      </c>
      <c r="AJ139" s="477">
        <v>0</v>
      </c>
      <c r="AK139" s="477">
        <v>0</v>
      </c>
      <c r="AL139" s="477">
        <v>0</v>
      </c>
    </row>
    <row r="140" spans="4:38">
      <c r="D140" s="120"/>
      <c r="E140" s="120">
        <v>3</v>
      </c>
      <c r="H140" s="477"/>
      <c r="I140" s="477"/>
      <c r="J140" s="477"/>
      <c r="K140" s="477"/>
      <c r="L140" s="477"/>
      <c r="M140" s="477"/>
      <c r="N140" s="477"/>
      <c r="O140" s="477"/>
      <c r="P140" s="477"/>
      <c r="Q140" s="477"/>
      <c r="R140" s="477">
        <v>281132.79999999999</v>
      </c>
      <c r="S140" s="477">
        <v>235987.20000000001</v>
      </c>
      <c r="T140" s="477">
        <v>723392.7</v>
      </c>
      <c r="U140" s="477">
        <v>0</v>
      </c>
      <c r="V140" s="477">
        <v>0</v>
      </c>
      <c r="W140" s="477">
        <v>0</v>
      </c>
      <c r="X140" s="477">
        <v>0</v>
      </c>
      <c r="Y140" s="477">
        <v>0</v>
      </c>
      <c r="Z140" s="477">
        <v>0</v>
      </c>
      <c r="AA140" s="477">
        <v>0</v>
      </c>
      <c r="AB140" s="477">
        <v>0</v>
      </c>
      <c r="AC140" s="477">
        <v>0</v>
      </c>
      <c r="AD140" s="477">
        <v>0</v>
      </c>
      <c r="AE140" s="477">
        <v>0</v>
      </c>
      <c r="AF140" s="477">
        <v>0</v>
      </c>
      <c r="AG140" s="477">
        <v>0</v>
      </c>
      <c r="AH140" s="477">
        <v>0</v>
      </c>
      <c r="AI140" s="477">
        <v>0</v>
      </c>
      <c r="AJ140" s="477">
        <v>0</v>
      </c>
      <c r="AK140" s="477">
        <v>0</v>
      </c>
      <c r="AL140" s="477">
        <v>0</v>
      </c>
    </row>
    <row r="141" spans="4:38">
      <c r="D141" s="120"/>
      <c r="E141" s="120">
        <v>4</v>
      </c>
      <c r="H141" s="477"/>
      <c r="I141" s="477"/>
      <c r="J141" s="477"/>
      <c r="K141" s="477"/>
      <c r="L141" s="477"/>
      <c r="M141" s="477"/>
      <c r="N141" s="477"/>
      <c r="O141" s="477"/>
      <c r="P141" s="477"/>
      <c r="Q141" s="477"/>
      <c r="R141" s="477">
        <v>487552</v>
      </c>
      <c r="S141" s="477">
        <v>709889.6</v>
      </c>
      <c r="T141" s="477">
        <v>696381.60000000009</v>
      </c>
      <c r="U141" s="477">
        <v>0</v>
      </c>
      <c r="V141" s="477">
        <v>0</v>
      </c>
      <c r="W141" s="477">
        <v>0</v>
      </c>
      <c r="X141" s="477">
        <v>0</v>
      </c>
      <c r="Y141" s="477">
        <v>0</v>
      </c>
      <c r="Z141" s="477">
        <v>0</v>
      </c>
      <c r="AA141" s="477">
        <v>0</v>
      </c>
      <c r="AB141" s="477">
        <v>0</v>
      </c>
      <c r="AC141" s="477">
        <v>0</v>
      </c>
      <c r="AD141" s="477">
        <v>0</v>
      </c>
      <c r="AE141" s="477">
        <v>0</v>
      </c>
      <c r="AF141" s="477">
        <v>0</v>
      </c>
      <c r="AG141" s="477">
        <v>0</v>
      </c>
      <c r="AH141" s="477">
        <v>0</v>
      </c>
      <c r="AI141" s="477">
        <v>0</v>
      </c>
      <c r="AJ141" s="477">
        <v>0</v>
      </c>
      <c r="AK141" s="477">
        <v>0</v>
      </c>
      <c r="AL141" s="477">
        <v>0</v>
      </c>
    </row>
    <row r="142" spans="4:38">
      <c r="D142" s="120"/>
      <c r="E142" s="120">
        <v>5</v>
      </c>
      <c r="H142" s="477"/>
      <c r="I142" s="477"/>
      <c r="J142" s="477"/>
      <c r="K142" s="477"/>
      <c r="L142" s="477"/>
      <c r="M142" s="477"/>
      <c r="N142" s="477"/>
      <c r="O142" s="477"/>
      <c r="P142" s="477"/>
      <c r="Q142" s="477"/>
      <c r="R142" s="477">
        <v>931756.8</v>
      </c>
      <c r="S142" s="477">
        <v>1285831.3999999999</v>
      </c>
      <c r="T142" s="477">
        <v>1410484.2</v>
      </c>
      <c r="U142" s="477">
        <v>0</v>
      </c>
      <c r="V142" s="477">
        <v>0</v>
      </c>
      <c r="W142" s="477">
        <v>0</v>
      </c>
      <c r="X142" s="477">
        <v>0</v>
      </c>
      <c r="Y142" s="477">
        <v>0</v>
      </c>
      <c r="Z142" s="477">
        <v>0</v>
      </c>
      <c r="AA142" s="477">
        <v>0</v>
      </c>
      <c r="AB142" s="477">
        <v>0</v>
      </c>
      <c r="AC142" s="477">
        <v>0</v>
      </c>
      <c r="AD142" s="477">
        <v>0</v>
      </c>
      <c r="AE142" s="477">
        <v>0</v>
      </c>
      <c r="AF142" s="477">
        <v>0</v>
      </c>
      <c r="AG142" s="477">
        <v>0</v>
      </c>
      <c r="AH142" s="477">
        <v>0</v>
      </c>
      <c r="AI142" s="477">
        <v>0</v>
      </c>
      <c r="AJ142" s="477">
        <v>0</v>
      </c>
      <c r="AK142" s="477">
        <v>0</v>
      </c>
      <c r="AL142" s="477">
        <v>0</v>
      </c>
    </row>
    <row r="143" spans="4:38">
      <c r="D143" s="120"/>
      <c r="E143" s="120">
        <v>6</v>
      </c>
      <c r="H143" s="477"/>
      <c r="I143" s="477"/>
      <c r="J143" s="477"/>
      <c r="K143" s="477"/>
      <c r="L143" s="477"/>
      <c r="M143" s="477"/>
      <c r="N143" s="477"/>
      <c r="O143" s="477"/>
      <c r="P143" s="477"/>
      <c r="Q143" s="477"/>
      <c r="R143" s="477">
        <v>1549392</v>
      </c>
      <c r="S143" s="477">
        <v>1595612.8000000003</v>
      </c>
      <c r="T143" s="477">
        <v>2040438.9</v>
      </c>
      <c r="U143" s="477">
        <v>0</v>
      </c>
      <c r="V143" s="477">
        <v>0</v>
      </c>
      <c r="W143" s="477">
        <v>0</v>
      </c>
      <c r="X143" s="477">
        <v>0</v>
      </c>
      <c r="Y143" s="477">
        <v>0</v>
      </c>
      <c r="Z143" s="477">
        <v>0</v>
      </c>
      <c r="AA143" s="477">
        <v>0</v>
      </c>
      <c r="AB143" s="477">
        <v>0</v>
      </c>
      <c r="AC143" s="477">
        <v>0</v>
      </c>
      <c r="AD143" s="477">
        <v>0</v>
      </c>
      <c r="AE143" s="477">
        <v>0</v>
      </c>
      <c r="AF143" s="477">
        <v>0</v>
      </c>
      <c r="AG143" s="477">
        <v>0</v>
      </c>
      <c r="AH143" s="477">
        <v>0</v>
      </c>
      <c r="AI143" s="477">
        <v>0</v>
      </c>
      <c r="AJ143" s="477">
        <v>0</v>
      </c>
      <c r="AK143" s="477">
        <v>0</v>
      </c>
      <c r="AL143" s="477">
        <v>0</v>
      </c>
    </row>
    <row r="144" spans="4:38">
      <c r="D144" s="120"/>
      <c r="E144" s="120">
        <v>7</v>
      </c>
      <c r="H144" s="477"/>
      <c r="I144" s="477"/>
      <c r="J144" s="477"/>
      <c r="K144" s="477"/>
      <c r="L144" s="477"/>
      <c r="M144" s="477"/>
      <c r="N144" s="477"/>
      <c r="O144" s="477"/>
      <c r="P144" s="477"/>
      <c r="Q144" s="477"/>
      <c r="R144" s="477">
        <v>1678144.0000000002</v>
      </c>
      <c r="S144" s="477">
        <v>1866641.4</v>
      </c>
      <c r="T144" s="477">
        <v>2289714.2999999998</v>
      </c>
      <c r="U144" s="477">
        <v>0</v>
      </c>
      <c r="V144" s="477">
        <v>0</v>
      </c>
      <c r="W144" s="477">
        <v>0</v>
      </c>
      <c r="X144" s="477">
        <v>0</v>
      </c>
      <c r="Y144" s="477">
        <v>0</v>
      </c>
      <c r="Z144" s="477">
        <v>0</v>
      </c>
      <c r="AA144" s="477">
        <v>0</v>
      </c>
      <c r="AB144" s="477">
        <v>0</v>
      </c>
      <c r="AC144" s="477">
        <v>0</v>
      </c>
      <c r="AD144" s="477">
        <v>0</v>
      </c>
      <c r="AE144" s="477">
        <v>0</v>
      </c>
      <c r="AF144" s="477">
        <v>0</v>
      </c>
      <c r="AG144" s="477">
        <v>0</v>
      </c>
      <c r="AH144" s="477">
        <v>0</v>
      </c>
      <c r="AI144" s="477">
        <v>0</v>
      </c>
      <c r="AJ144" s="477">
        <v>0</v>
      </c>
      <c r="AK144" s="477">
        <v>0</v>
      </c>
      <c r="AL144" s="477">
        <v>0</v>
      </c>
    </row>
    <row r="145" spans="4:38">
      <c r="D145" s="120"/>
      <c r="E145" s="120">
        <v>8</v>
      </c>
      <c r="H145" s="477"/>
      <c r="I145" s="477"/>
      <c r="J145" s="477"/>
      <c r="K145" s="477"/>
      <c r="L145" s="477"/>
      <c r="M145" s="477"/>
      <c r="N145" s="477"/>
      <c r="O145" s="477"/>
      <c r="P145" s="477"/>
      <c r="Q145" s="477"/>
      <c r="R145" s="477">
        <v>1845625.5999999999</v>
      </c>
      <c r="S145" s="477">
        <v>1955522.2</v>
      </c>
      <c r="T145" s="477">
        <v>2462252.4000000004</v>
      </c>
      <c r="U145" s="477">
        <v>0</v>
      </c>
      <c r="V145" s="477">
        <v>0</v>
      </c>
      <c r="W145" s="477">
        <v>0</v>
      </c>
      <c r="X145" s="477">
        <v>0</v>
      </c>
      <c r="Y145" s="477">
        <v>0</v>
      </c>
      <c r="Z145" s="477">
        <v>0</v>
      </c>
      <c r="AA145" s="477">
        <v>0</v>
      </c>
      <c r="AB145" s="477">
        <v>0</v>
      </c>
      <c r="AC145" s="477">
        <v>0</v>
      </c>
      <c r="AD145" s="477">
        <v>0</v>
      </c>
      <c r="AE145" s="477">
        <v>0</v>
      </c>
      <c r="AF145" s="477">
        <v>0</v>
      </c>
      <c r="AG145" s="477">
        <v>0</v>
      </c>
      <c r="AH145" s="477">
        <v>0</v>
      </c>
      <c r="AI145" s="477">
        <v>0</v>
      </c>
      <c r="AJ145" s="477">
        <v>0</v>
      </c>
      <c r="AK145" s="477">
        <v>0</v>
      </c>
      <c r="AL145" s="477">
        <v>0</v>
      </c>
    </row>
    <row r="146" spans="4:38">
      <c r="D146" s="120"/>
      <c r="E146" s="120">
        <v>9</v>
      </c>
      <c r="H146" s="477"/>
      <c r="I146" s="477"/>
      <c r="J146" s="477"/>
      <c r="K146" s="477"/>
      <c r="L146" s="477"/>
      <c r="M146" s="477"/>
      <c r="N146" s="477"/>
      <c r="O146" s="477"/>
      <c r="P146" s="477"/>
      <c r="Q146" s="477"/>
      <c r="R146" s="477">
        <v>1797868.8</v>
      </c>
      <c r="S146" s="477">
        <v>1737320.8000000003</v>
      </c>
      <c r="T146" s="477">
        <v>2332405.8000000003</v>
      </c>
      <c r="U146" s="477">
        <v>0</v>
      </c>
      <c r="V146" s="477">
        <v>0</v>
      </c>
      <c r="W146" s="477">
        <v>0</v>
      </c>
      <c r="X146" s="477">
        <v>0</v>
      </c>
      <c r="Y146" s="477">
        <v>0</v>
      </c>
      <c r="Z146" s="477">
        <v>0</v>
      </c>
      <c r="AA146" s="477">
        <v>0</v>
      </c>
      <c r="AB146" s="477">
        <v>0</v>
      </c>
      <c r="AC146" s="477">
        <v>0</v>
      </c>
      <c r="AD146" s="477">
        <v>0</v>
      </c>
      <c r="AE146" s="477">
        <v>0</v>
      </c>
      <c r="AF146" s="477">
        <v>0</v>
      </c>
      <c r="AG146" s="477">
        <v>0</v>
      </c>
      <c r="AH146" s="477">
        <v>0</v>
      </c>
      <c r="AI146" s="477">
        <v>0</v>
      </c>
      <c r="AJ146" s="477">
        <v>0</v>
      </c>
      <c r="AK146" s="477">
        <v>0</v>
      </c>
      <c r="AL146" s="477">
        <v>0</v>
      </c>
    </row>
    <row r="147" spans="4:38">
      <c r="D147" s="120"/>
      <c r="E147" s="120">
        <v>10</v>
      </c>
      <c r="H147" s="477"/>
      <c r="I147" s="477"/>
      <c r="J147" s="477"/>
      <c r="K147" s="477"/>
      <c r="L147" s="477"/>
      <c r="M147" s="477"/>
      <c r="N147" s="477"/>
      <c r="O147" s="477"/>
      <c r="P147" s="477"/>
      <c r="Q147" s="477"/>
      <c r="R147" s="477">
        <v>852300.80000000005</v>
      </c>
      <c r="S147" s="477">
        <v>1390184.4</v>
      </c>
      <c r="T147" s="477">
        <v>1771724.1</v>
      </c>
      <c r="U147" s="477">
        <v>0</v>
      </c>
      <c r="V147" s="477">
        <v>0</v>
      </c>
      <c r="W147" s="477">
        <v>0</v>
      </c>
      <c r="X147" s="477">
        <v>0</v>
      </c>
      <c r="Y147" s="477">
        <v>0</v>
      </c>
      <c r="Z147" s="477">
        <v>0</v>
      </c>
      <c r="AA147" s="477">
        <v>0</v>
      </c>
      <c r="AB147" s="477">
        <v>0</v>
      </c>
      <c r="AC147" s="477">
        <v>0</v>
      </c>
      <c r="AD147" s="477">
        <v>0</v>
      </c>
      <c r="AE147" s="477">
        <v>0</v>
      </c>
      <c r="AF147" s="477">
        <v>0</v>
      </c>
      <c r="AG147" s="477">
        <v>0</v>
      </c>
      <c r="AH147" s="477">
        <v>0</v>
      </c>
      <c r="AI147" s="477">
        <v>0</v>
      </c>
      <c r="AJ147" s="477">
        <v>0</v>
      </c>
      <c r="AK147" s="477">
        <v>0</v>
      </c>
      <c r="AL147" s="477">
        <v>0</v>
      </c>
    </row>
    <row r="148" spans="4:38">
      <c r="D148" s="120"/>
      <c r="E148" s="120">
        <v>11</v>
      </c>
      <c r="H148" s="477"/>
      <c r="I148" s="477"/>
      <c r="J148" s="477"/>
      <c r="K148" s="477"/>
      <c r="L148" s="477"/>
      <c r="M148" s="477"/>
      <c r="N148" s="477"/>
      <c r="O148" s="477"/>
      <c r="P148" s="477"/>
      <c r="Q148" s="477"/>
      <c r="R148" s="477">
        <v>580902.40000000002</v>
      </c>
      <c r="S148" s="477">
        <v>613489.6</v>
      </c>
      <c r="T148" s="477">
        <v>1090700.7</v>
      </c>
      <c r="U148" s="477">
        <v>0</v>
      </c>
      <c r="V148" s="477">
        <v>0</v>
      </c>
      <c r="W148" s="477">
        <v>0</v>
      </c>
      <c r="X148" s="477">
        <v>0</v>
      </c>
      <c r="Y148" s="477">
        <v>0</v>
      </c>
      <c r="Z148" s="477">
        <v>0</v>
      </c>
      <c r="AA148" s="477">
        <v>0</v>
      </c>
      <c r="AB148" s="477">
        <v>0</v>
      </c>
      <c r="AC148" s="477">
        <v>0</v>
      </c>
      <c r="AD148" s="477">
        <v>0</v>
      </c>
      <c r="AE148" s="477">
        <v>0</v>
      </c>
      <c r="AF148" s="477">
        <v>0</v>
      </c>
      <c r="AG148" s="477">
        <v>0</v>
      </c>
      <c r="AH148" s="477">
        <v>0</v>
      </c>
      <c r="AI148" s="477">
        <v>0</v>
      </c>
      <c r="AJ148" s="477">
        <v>0</v>
      </c>
      <c r="AK148" s="477">
        <v>0</v>
      </c>
      <c r="AL148" s="477">
        <v>0</v>
      </c>
    </row>
    <row r="149" spans="4:38">
      <c r="D149" s="120"/>
      <c r="E149" s="120">
        <v>12</v>
      </c>
      <c r="H149" s="477"/>
      <c r="I149" s="477"/>
      <c r="J149" s="477"/>
      <c r="K149" s="477"/>
      <c r="L149" s="477"/>
      <c r="M149" s="477"/>
      <c r="N149" s="477"/>
      <c r="O149" s="477"/>
      <c r="P149" s="477"/>
      <c r="Q149" s="477"/>
      <c r="R149" s="477">
        <v>464672</v>
      </c>
      <c r="S149" s="477">
        <v>602403.60000000009</v>
      </c>
      <c r="T149" s="477">
        <v>499732.19999999995</v>
      </c>
      <c r="U149" s="477">
        <v>0</v>
      </c>
      <c r="V149" s="477">
        <v>0</v>
      </c>
      <c r="W149" s="477">
        <v>0</v>
      </c>
      <c r="X149" s="477">
        <v>0</v>
      </c>
      <c r="Y149" s="477">
        <v>0</v>
      </c>
      <c r="Z149" s="477">
        <v>0</v>
      </c>
      <c r="AA149" s="477">
        <v>0</v>
      </c>
      <c r="AB149" s="477">
        <v>0</v>
      </c>
      <c r="AC149" s="477">
        <v>0</v>
      </c>
      <c r="AD149" s="477">
        <v>0</v>
      </c>
      <c r="AE149" s="477">
        <v>0</v>
      </c>
      <c r="AF149" s="477">
        <v>0</v>
      </c>
      <c r="AG149" s="477">
        <v>0</v>
      </c>
      <c r="AH149" s="477">
        <v>0</v>
      </c>
      <c r="AI149" s="477">
        <v>0</v>
      </c>
      <c r="AJ149" s="477">
        <v>0</v>
      </c>
      <c r="AK149" s="477">
        <v>0</v>
      </c>
      <c r="AL149" s="477">
        <v>0</v>
      </c>
    </row>
    <row r="150" spans="4:38" ht="15.75">
      <c r="D150" s="120"/>
      <c r="E150" s="277"/>
      <c r="H150" s="277"/>
      <c r="I150" s="277"/>
      <c r="J150" s="277"/>
      <c r="K150" s="277"/>
      <c r="L150" s="277"/>
      <c r="M150" s="277"/>
      <c r="N150" s="277"/>
      <c r="O150" s="277"/>
      <c r="P150" s="277"/>
      <c r="Q150" s="277"/>
      <c r="R150" s="277">
        <v>10980611.200000001</v>
      </c>
      <c r="S150" s="277">
        <v>12785869.4</v>
      </c>
      <c r="T150" s="277">
        <v>17030256.899999999</v>
      </c>
      <c r="U150" s="277">
        <v>0</v>
      </c>
      <c r="V150" s="277">
        <v>0</v>
      </c>
      <c r="W150" s="277">
        <v>0</v>
      </c>
      <c r="X150" s="277">
        <v>0</v>
      </c>
      <c r="Y150" s="277">
        <v>0</v>
      </c>
      <c r="Z150" s="277">
        <v>0</v>
      </c>
      <c r="AA150" s="277">
        <v>0</v>
      </c>
      <c r="AB150" s="277">
        <v>0</v>
      </c>
      <c r="AC150" s="277">
        <v>0</v>
      </c>
      <c r="AD150" s="277">
        <v>0</v>
      </c>
      <c r="AE150" s="277">
        <v>0</v>
      </c>
      <c r="AF150" s="277">
        <v>0</v>
      </c>
      <c r="AG150" s="277">
        <v>0</v>
      </c>
      <c r="AH150" s="277">
        <v>0</v>
      </c>
      <c r="AI150" s="277">
        <v>0</v>
      </c>
      <c r="AJ150" s="277">
        <v>0</v>
      </c>
      <c r="AK150" s="277">
        <v>0</v>
      </c>
      <c r="AL150" s="277">
        <v>0</v>
      </c>
    </row>
    <row r="151" spans="4:38" ht="15.75">
      <c r="D151" s="120"/>
      <c r="E151" s="277" t="s">
        <v>1899</v>
      </c>
      <c r="H151" s="277"/>
      <c r="I151" s="277"/>
      <c r="J151" s="277"/>
      <c r="K151" s="277"/>
      <c r="L151" s="277"/>
      <c r="M151" s="277"/>
      <c r="N151" s="277"/>
      <c r="O151" s="277"/>
      <c r="P151" s="277"/>
      <c r="Q151" s="277"/>
      <c r="R151" s="277"/>
      <c r="S151" s="277"/>
      <c r="T151" s="277"/>
      <c r="U151" s="277"/>
      <c r="V151" s="277"/>
      <c r="W151" s="277"/>
      <c r="X151" s="277"/>
      <c r="Y151" s="277"/>
      <c r="Z151" s="277"/>
      <c r="AA151" s="277"/>
      <c r="AB151" s="277"/>
      <c r="AC151" s="277"/>
      <c r="AD151" s="277"/>
      <c r="AE151" s="277"/>
      <c r="AF151" s="277"/>
      <c r="AG151" s="277"/>
      <c r="AH151" s="277"/>
      <c r="AI151" s="277"/>
      <c r="AJ151" s="277"/>
      <c r="AK151" s="277"/>
      <c r="AL151" s="277"/>
    </row>
    <row r="152" spans="4:38">
      <c r="D152" s="120"/>
      <c r="E152" s="120">
        <v>1</v>
      </c>
      <c r="H152" s="477"/>
      <c r="I152" s="477"/>
      <c r="J152" s="477"/>
      <c r="K152" s="477"/>
      <c r="L152" s="477"/>
      <c r="M152" s="477"/>
      <c r="N152" s="477"/>
      <c r="O152" s="477"/>
      <c r="P152" s="477"/>
      <c r="Q152" s="477"/>
      <c r="R152" s="477">
        <v>104654.09999999999</v>
      </c>
      <c r="S152" s="477">
        <v>92065.5</v>
      </c>
      <c r="T152" s="477">
        <v>260125.19999999998</v>
      </c>
      <c r="U152" s="477">
        <v>0</v>
      </c>
      <c r="V152" s="477">
        <v>0</v>
      </c>
      <c r="W152" s="477">
        <v>0</v>
      </c>
      <c r="X152" s="477">
        <v>0</v>
      </c>
      <c r="Y152" s="477">
        <v>0</v>
      </c>
      <c r="Z152" s="477">
        <v>0</v>
      </c>
      <c r="AA152" s="477">
        <v>0</v>
      </c>
      <c r="AB152" s="477">
        <v>0</v>
      </c>
      <c r="AC152" s="477">
        <v>0</v>
      </c>
      <c r="AD152" s="477">
        <v>0</v>
      </c>
      <c r="AE152" s="477">
        <v>0</v>
      </c>
      <c r="AF152" s="477">
        <v>0</v>
      </c>
      <c r="AG152" s="477">
        <v>0</v>
      </c>
      <c r="AH152" s="477">
        <v>0</v>
      </c>
      <c r="AI152" s="477">
        <v>0</v>
      </c>
      <c r="AJ152" s="477">
        <v>0</v>
      </c>
      <c r="AK152" s="477">
        <v>0</v>
      </c>
      <c r="AL152" s="477">
        <v>0</v>
      </c>
    </row>
    <row r="153" spans="4:38">
      <c r="D153" s="120"/>
      <c r="E153" s="120">
        <v>2</v>
      </c>
      <c r="H153" s="477"/>
      <c r="I153" s="477"/>
      <c r="J153" s="477"/>
      <c r="K153" s="477"/>
      <c r="L153" s="477"/>
      <c r="M153" s="477"/>
      <c r="N153" s="477"/>
      <c r="O153" s="477"/>
      <c r="P153" s="477"/>
      <c r="Q153" s="477"/>
      <c r="R153" s="477">
        <v>24218.3</v>
      </c>
      <c r="S153" s="477">
        <v>125009.00000000001</v>
      </c>
      <c r="T153" s="477">
        <v>226426.80000000002</v>
      </c>
      <c r="U153" s="477">
        <v>0</v>
      </c>
      <c r="V153" s="477">
        <v>0</v>
      </c>
      <c r="W153" s="477">
        <v>0</v>
      </c>
      <c r="X153" s="477">
        <v>0</v>
      </c>
      <c r="Y153" s="477">
        <v>0</v>
      </c>
      <c r="Z153" s="477">
        <v>0</v>
      </c>
      <c r="AA153" s="477">
        <v>0</v>
      </c>
      <c r="AB153" s="477">
        <v>0</v>
      </c>
      <c r="AC153" s="477">
        <v>0</v>
      </c>
      <c r="AD153" s="477">
        <v>0</v>
      </c>
      <c r="AE153" s="477">
        <v>0</v>
      </c>
      <c r="AF153" s="477">
        <v>0</v>
      </c>
      <c r="AG153" s="477">
        <v>0</v>
      </c>
      <c r="AH153" s="477">
        <v>0</v>
      </c>
      <c r="AI153" s="477">
        <v>0</v>
      </c>
      <c r="AJ153" s="477">
        <v>0</v>
      </c>
      <c r="AK153" s="477">
        <v>0</v>
      </c>
      <c r="AL153" s="477">
        <v>0</v>
      </c>
    </row>
    <row r="154" spans="4:38">
      <c r="D154" s="120"/>
      <c r="E154" s="120">
        <v>3</v>
      </c>
      <c r="H154" s="477"/>
      <c r="I154" s="477"/>
      <c r="J154" s="477"/>
      <c r="K154" s="477"/>
      <c r="L154" s="477"/>
      <c r="M154" s="477"/>
      <c r="N154" s="477"/>
      <c r="O154" s="477"/>
      <c r="P154" s="477"/>
      <c r="Q154" s="477"/>
      <c r="R154" s="477">
        <v>88694.299999999988</v>
      </c>
      <c r="S154" s="477">
        <v>63796</v>
      </c>
      <c r="T154" s="477">
        <v>182445.6</v>
      </c>
      <c r="U154" s="477">
        <v>0</v>
      </c>
      <c r="V154" s="477">
        <v>0</v>
      </c>
      <c r="W154" s="477">
        <v>0</v>
      </c>
      <c r="X154" s="477">
        <v>0</v>
      </c>
      <c r="Y154" s="477">
        <v>0</v>
      </c>
      <c r="Z154" s="477">
        <v>0</v>
      </c>
      <c r="AA154" s="477">
        <v>0</v>
      </c>
      <c r="AB154" s="477">
        <v>0</v>
      </c>
      <c r="AC154" s="477">
        <v>0</v>
      </c>
      <c r="AD154" s="477">
        <v>0</v>
      </c>
      <c r="AE154" s="477">
        <v>0</v>
      </c>
      <c r="AF154" s="477">
        <v>0</v>
      </c>
      <c r="AG154" s="477">
        <v>0</v>
      </c>
      <c r="AH154" s="477">
        <v>0</v>
      </c>
      <c r="AI154" s="477">
        <v>0</v>
      </c>
      <c r="AJ154" s="477">
        <v>0</v>
      </c>
      <c r="AK154" s="477">
        <v>0</v>
      </c>
      <c r="AL154" s="477">
        <v>0</v>
      </c>
    </row>
    <row r="155" spans="4:38">
      <c r="D155" s="120"/>
      <c r="E155" s="120">
        <v>4</v>
      </c>
      <c r="H155" s="477"/>
      <c r="I155" s="477"/>
      <c r="J155" s="477"/>
      <c r="K155" s="477"/>
      <c r="L155" s="477"/>
      <c r="M155" s="477"/>
      <c r="N155" s="477"/>
      <c r="O155" s="477"/>
      <c r="P155" s="477"/>
      <c r="Q155" s="477"/>
      <c r="R155" s="477">
        <v>153986.19999999998</v>
      </c>
      <c r="S155" s="477">
        <v>215250</v>
      </c>
      <c r="T155" s="477">
        <v>193458.00000000003</v>
      </c>
      <c r="U155" s="477">
        <v>0</v>
      </c>
      <c r="V155" s="477">
        <v>0</v>
      </c>
      <c r="W155" s="477">
        <v>0</v>
      </c>
      <c r="X155" s="477">
        <v>0</v>
      </c>
      <c r="Y155" s="477">
        <v>0</v>
      </c>
      <c r="Z155" s="477">
        <v>0</v>
      </c>
      <c r="AA155" s="477">
        <v>0</v>
      </c>
      <c r="AB155" s="477">
        <v>0</v>
      </c>
      <c r="AC155" s="477">
        <v>0</v>
      </c>
      <c r="AD155" s="477">
        <v>0</v>
      </c>
      <c r="AE155" s="477">
        <v>0</v>
      </c>
      <c r="AF155" s="477">
        <v>0</v>
      </c>
      <c r="AG155" s="477">
        <v>0</v>
      </c>
      <c r="AH155" s="477">
        <v>0</v>
      </c>
      <c r="AI155" s="477">
        <v>0</v>
      </c>
      <c r="AJ155" s="477">
        <v>0</v>
      </c>
      <c r="AK155" s="477">
        <v>0</v>
      </c>
      <c r="AL155" s="477">
        <v>0</v>
      </c>
    </row>
    <row r="156" spans="4:38">
      <c r="D156" s="120"/>
      <c r="E156" s="120">
        <v>5</v>
      </c>
      <c r="H156" s="477"/>
      <c r="I156" s="477"/>
      <c r="J156" s="477"/>
      <c r="K156" s="477"/>
      <c r="L156" s="477"/>
      <c r="M156" s="477"/>
      <c r="N156" s="477"/>
      <c r="O156" s="477"/>
      <c r="P156" s="477"/>
      <c r="Q156" s="477"/>
      <c r="R156" s="477">
        <v>392826</v>
      </c>
      <c r="S156" s="477">
        <v>405961.5</v>
      </c>
      <c r="T156" s="477">
        <v>461175.6</v>
      </c>
      <c r="U156" s="477">
        <v>0</v>
      </c>
      <c r="V156" s="477">
        <v>0</v>
      </c>
      <c r="W156" s="477">
        <v>0</v>
      </c>
      <c r="X156" s="477">
        <v>0</v>
      </c>
      <c r="Y156" s="477">
        <v>0</v>
      </c>
      <c r="Z156" s="477">
        <v>0</v>
      </c>
      <c r="AA156" s="477">
        <v>0</v>
      </c>
      <c r="AB156" s="477">
        <v>0</v>
      </c>
      <c r="AC156" s="477">
        <v>0</v>
      </c>
      <c r="AD156" s="477">
        <v>0</v>
      </c>
      <c r="AE156" s="477">
        <v>0</v>
      </c>
      <c r="AF156" s="477">
        <v>0</v>
      </c>
      <c r="AG156" s="477">
        <v>0</v>
      </c>
      <c r="AH156" s="477">
        <v>0</v>
      </c>
      <c r="AI156" s="477">
        <v>0</v>
      </c>
      <c r="AJ156" s="477">
        <v>0</v>
      </c>
      <c r="AK156" s="477">
        <v>0</v>
      </c>
      <c r="AL156" s="477">
        <v>0</v>
      </c>
    </row>
    <row r="157" spans="4:38">
      <c r="D157" s="120"/>
      <c r="E157" s="120">
        <v>6</v>
      </c>
      <c r="H157" s="477"/>
      <c r="I157" s="477"/>
      <c r="J157" s="477"/>
      <c r="K157" s="477"/>
      <c r="L157" s="477"/>
      <c r="M157" s="477"/>
      <c r="N157" s="477"/>
      <c r="O157" s="477"/>
      <c r="P157" s="477"/>
      <c r="Q157" s="477"/>
      <c r="R157" s="477">
        <v>584204.29999999993</v>
      </c>
      <c r="S157" s="477">
        <v>523590.50000000006</v>
      </c>
      <c r="T157" s="477">
        <v>710562</v>
      </c>
      <c r="U157" s="477">
        <v>0</v>
      </c>
      <c r="V157" s="477">
        <v>0</v>
      </c>
      <c r="W157" s="477">
        <v>0</v>
      </c>
      <c r="X157" s="477">
        <v>0</v>
      </c>
      <c r="Y157" s="477">
        <v>0</v>
      </c>
      <c r="Z157" s="477">
        <v>0</v>
      </c>
      <c r="AA157" s="477">
        <v>0</v>
      </c>
      <c r="AB157" s="477">
        <v>0</v>
      </c>
      <c r="AC157" s="477">
        <v>0</v>
      </c>
      <c r="AD157" s="477">
        <v>0</v>
      </c>
      <c r="AE157" s="477">
        <v>0</v>
      </c>
      <c r="AF157" s="477">
        <v>0</v>
      </c>
      <c r="AG157" s="477">
        <v>0</v>
      </c>
      <c r="AH157" s="477">
        <v>0</v>
      </c>
      <c r="AI157" s="477">
        <v>0</v>
      </c>
      <c r="AJ157" s="477">
        <v>0</v>
      </c>
      <c r="AK157" s="477">
        <v>0</v>
      </c>
      <c r="AL157" s="477">
        <v>0</v>
      </c>
    </row>
    <row r="158" spans="4:38">
      <c r="D158" s="120"/>
      <c r="E158" s="120">
        <v>7</v>
      </c>
      <c r="H158" s="477"/>
      <c r="I158" s="477"/>
      <c r="J158" s="477"/>
      <c r="K158" s="477"/>
      <c r="L158" s="477"/>
      <c r="M158" s="477"/>
      <c r="N158" s="477"/>
      <c r="O158" s="477"/>
      <c r="P158" s="477"/>
      <c r="Q158" s="477"/>
      <c r="R158" s="477">
        <v>658371.60000000009</v>
      </c>
      <c r="S158" s="477">
        <v>702309.5</v>
      </c>
      <c r="T158" s="477">
        <v>792733.2</v>
      </c>
      <c r="U158" s="477">
        <v>0</v>
      </c>
      <c r="V158" s="477">
        <v>0</v>
      </c>
      <c r="W158" s="477">
        <v>0</v>
      </c>
      <c r="X158" s="477">
        <v>0</v>
      </c>
      <c r="Y158" s="477">
        <v>0</v>
      </c>
      <c r="Z158" s="477">
        <v>0</v>
      </c>
      <c r="AA158" s="477">
        <v>0</v>
      </c>
      <c r="AB158" s="477">
        <v>0</v>
      </c>
      <c r="AC158" s="477">
        <v>0</v>
      </c>
      <c r="AD158" s="477">
        <v>0</v>
      </c>
      <c r="AE158" s="477">
        <v>0</v>
      </c>
      <c r="AF158" s="477">
        <v>0</v>
      </c>
      <c r="AG158" s="477">
        <v>0</v>
      </c>
      <c r="AH158" s="477">
        <v>0</v>
      </c>
      <c r="AI158" s="477">
        <v>0</v>
      </c>
      <c r="AJ158" s="477">
        <v>0</v>
      </c>
      <c r="AK158" s="477">
        <v>0</v>
      </c>
      <c r="AL158" s="477">
        <v>0</v>
      </c>
    </row>
    <row r="159" spans="4:38">
      <c r="D159" s="120"/>
      <c r="E159" s="120">
        <v>8</v>
      </c>
      <c r="H159" s="477"/>
      <c r="I159" s="477"/>
      <c r="J159" s="477"/>
      <c r="K159" s="477"/>
      <c r="L159" s="477"/>
      <c r="M159" s="477"/>
      <c r="N159" s="477"/>
      <c r="O159" s="477"/>
      <c r="P159" s="477"/>
      <c r="Q159" s="477"/>
      <c r="R159" s="477">
        <v>755224.89999999991</v>
      </c>
      <c r="S159" s="477">
        <v>742346</v>
      </c>
      <c r="T159" s="477">
        <v>886144.8</v>
      </c>
      <c r="U159" s="477">
        <v>0</v>
      </c>
      <c r="V159" s="477">
        <v>0</v>
      </c>
      <c r="W159" s="477">
        <v>0</v>
      </c>
      <c r="X159" s="477">
        <v>0</v>
      </c>
      <c r="Y159" s="477">
        <v>0</v>
      </c>
      <c r="Z159" s="477">
        <v>0</v>
      </c>
      <c r="AA159" s="477">
        <v>0</v>
      </c>
      <c r="AB159" s="477">
        <v>0</v>
      </c>
      <c r="AC159" s="477">
        <v>0</v>
      </c>
      <c r="AD159" s="477">
        <v>0</v>
      </c>
      <c r="AE159" s="477">
        <v>0</v>
      </c>
      <c r="AF159" s="477">
        <v>0</v>
      </c>
      <c r="AG159" s="477">
        <v>0</v>
      </c>
      <c r="AH159" s="477">
        <v>0</v>
      </c>
      <c r="AI159" s="477">
        <v>0</v>
      </c>
      <c r="AJ159" s="477">
        <v>0</v>
      </c>
      <c r="AK159" s="477">
        <v>0</v>
      </c>
      <c r="AL159" s="477">
        <v>0</v>
      </c>
    </row>
    <row r="160" spans="4:38">
      <c r="D160" s="120"/>
      <c r="E160" s="120">
        <v>9</v>
      </c>
      <c r="H160" s="477"/>
      <c r="I160" s="477"/>
      <c r="J160" s="477"/>
      <c r="K160" s="477"/>
      <c r="L160" s="477"/>
      <c r="M160" s="477"/>
      <c r="N160" s="477"/>
      <c r="O160" s="477"/>
      <c r="P160" s="477"/>
      <c r="Q160" s="477"/>
      <c r="R160" s="477">
        <v>733732.9</v>
      </c>
      <c r="S160" s="477">
        <v>652187.00000000012</v>
      </c>
      <c r="T160" s="477">
        <v>807188.4</v>
      </c>
      <c r="U160" s="477">
        <v>0</v>
      </c>
      <c r="V160" s="477">
        <v>0</v>
      </c>
      <c r="W160" s="477">
        <v>0</v>
      </c>
      <c r="X160" s="477">
        <v>0</v>
      </c>
      <c r="Y160" s="477">
        <v>0</v>
      </c>
      <c r="Z160" s="477">
        <v>0</v>
      </c>
      <c r="AA160" s="477">
        <v>0</v>
      </c>
      <c r="AB160" s="477">
        <v>0</v>
      </c>
      <c r="AC160" s="477">
        <v>0</v>
      </c>
      <c r="AD160" s="477">
        <v>0</v>
      </c>
      <c r="AE160" s="477">
        <v>0</v>
      </c>
      <c r="AF160" s="477">
        <v>0</v>
      </c>
      <c r="AG160" s="477">
        <v>0</v>
      </c>
      <c r="AH160" s="477">
        <v>0</v>
      </c>
      <c r="AI160" s="477">
        <v>0</v>
      </c>
      <c r="AJ160" s="477">
        <v>0</v>
      </c>
      <c r="AK160" s="477">
        <v>0</v>
      </c>
      <c r="AL160" s="477">
        <v>0</v>
      </c>
    </row>
    <row r="161" spans="4:38">
      <c r="D161" s="120"/>
      <c r="E161" s="120">
        <v>10</v>
      </c>
      <c r="H161" s="477"/>
      <c r="I161" s="477"/>
      <c r="J161" s="477"/>
      <c r="K161" s="477"/>
      <c r="L161" s="477"/>
      <c r="M161" s="477"/>
      <c r="N161" s="477"/>
      <c r="O161" s="477"/>
      <c r="P161" s="477"/>
      <c r="Q161" s="477"/>
      <c r="R161" s="477">
        <v>329046.5</v>
      </c>
      <c r="S161" s="477">
        <v>463833</v>
      </c>
      <c r="T161" s="477">
        <v>605226</v>
      </c>
      <c r="U161" s="477">
        <v>0</v>
      </c>
      <c r="V161" s="477">
        <v>0</v>
      </c>
      <c r="W161" s="477">
        <v>0</v>
      </c>
      <c r="X161" s="477">
        <v>0</v>
      </c>
      <c r="Y161" s="477">
        <v>0</v>
      </c>
      <c r="Z161" s="477">
        <v>0</v>
      </c>
      <c r="AA161" s="477">
        <v>0</v>
      </c>
      <c r="AB161" s="477">
        <v>0</v>
      </c>
      <c r="AC161" s="477">
        <v>0</v>
      </c>
      <c r="AD161" s="477">
        <v>0</v>
      </c>
      <c r="AE161" s="477">
        <v>0</v>
      </c>
      <c r="AF161" s="477">
        <v>0</v>
      </c>
      <c r="AG161" s="477">
        <v>0</v>
      </c>
      <c r="AH161" s="477">
        <v>0</v>
      </c>
      <c r="AI161" s="477">
        <v>0</v>
      </c>
      <c r="AJ161" s="477">
        <v>0</v>
      </c>
      <c r="AK161" s="477">
        <v>0</v>
      </c>
      <c r="AL161" s="477">
        <v>0</v>
      </c>
    </row>
    <row r="162" spans="4:38">
      <c r="D162" s="120"/>
      <c r="E162" s="120">
        <v>11</v>
      </c>
      <c r="H162" s="477"/>
      <c r="I162" s="477"/>
      <c r="J162" s="477"/>
      <c r="K162" s="477"/>
      <c r="L162" s="477"/>
      <c r="M162" s="477"/>
      <c r="N162" s="477"/>
      <c r="O162" s="477"/>
      <c r="P162" s="477"/>
      <c r="Q162" s="477"/>
      <c r="R162" s="477">
        <v>225108.80000000002</v>
      </c>
      <c r="S162" s="477">
        <v>162298.5</v>
      </c>
      <c r="T162" s="477">
        <v>407208</v>
      </c>
      <c r="U162" s="477">
        <v>0</v>
      </c>
      <c r="V162" s="477">
        <v>0</v>
      </c>
      <c r="W162" s="477">
        <v>0</v>
      </c>
      <c r="X162" s="477">
        <v>0</v>
      </c>
      <c r="Y162" s="477">
        <v>0</v>
      </c>
      <c r="Z162" s="477">
        <v>0</v>
      </c>
      <c r="AA162" s="477">
        <v>0</v>
      </c>
      <c r="AB162" s="477">
        <v>0</v>
      </c>
      <c r="AC162" s="477">
        <v>0</v>
      </c>
      <c r="AD162" s="477">
        <v>0</v>
      </c>
      <c r="AE162" s="477">
        <v>0</v>
      </c>
      <c r="AF162" s="477">
        <v>0</v>
      </c>
      <c r="AG162" s="477">
        <v>0</v>
      </c>
      <c r="AH162" s="477">
        <v>0</v>
      </c>
      <c r="AI162" s="477">
        <v>0</v>
      </c>
      <c r="AJ162" s="477">
        <v>0</v>
      </c>
      <c r="AK162" s="477">
        <v>0</v>
      </c>
      <c r="AL162" s="477">
        <v>0</v>
      </c>
    </row>
    <row r="163" spans="4:38">
      <c r="D163" s="120"/>
      <c r="E163" s="120">
        <v>12</v>
      </c>
      <c r="H163" s="477"/>
      <c r="I163" s="477"/>
      <c r="J163" s="477"/>
      <c r="K163" s="477"/>
      <c r="L163" s="477"/>
      <c r="M163" s="477"/>
      <c r="N163" s="477"/>
      <c r="O163" s="477"/>
      <c r="P163" s="477"/>
      <c r="Q163" s="477"/>
      <c r="R163" s="477">
        <v>151598.19999999998</v>
      </c>
      <c r="S163" s="477">
        <v>176218</v>
      </c>
      <c r="T163" s="477">
        <v>142819.19999999998</v>
      </c>
      <c r="U163" s="477">
        <v>0</v>
      </c>
      <c r="V163" s="477">
        <v>0</v>
      </c>
      <c r="W163" s="477">
        <v>0</v>
      </c>
      <c r="X163" s="477">
        <v>0</v>
      </c>
      <c r="Y163" s="477">
        <v>0</v>
      </c>
      <c r="Z163" s="477">
        <v>0</v>
      </c>
      <c r="AA163" s="477">
        <v>0</v>
      </c>
      <c r="AB163" s="477">
        <v>0</v>
      </c>
      <c r="AC163" s="477">
        <v>0</v>
      </c>
      <c r="AD163" s="477">
        <v>0</v>
      </c>
      <c r="AE163" s="477">
        <v>0</v>
      </c>
      <c r="AF163" s="477">
        <v>0</v>
      </c>
      <c r="AG163" s="477">
        <v>0</v>
      </c>
      <c r="AH163" s="477">
        <v>0</v>
      </c>
      <c r="AI163" s="477">
        <v>0</v>
      </c>
      <c r="AJ163" s="477">
        <v>0</v>
      </c>
      <c r="AK163" s="477">
        <v>0</v>
      </c>
      <c r="AL163" s="477">
        <v>0</v>
      </c>
    </row>
    <row r="164" spans="4:38" ht="15.75">
      <c r="D164" s="120"/>
      <c r="E164" s="277"/>
      <c r="H164" s="277"/>
      <c r="I164" s="277"/>
      <c r="J164" s="277"/>
      <c r="K164" s="277"/>
      <c r="L164" s="277"/>
      <c r="M164" s="277"/>
      <c r="N164" s="277"/>
      <c r="O164" s="277"/>
      <c r="P164" s="277"/>
      <c r="Q164" s="277"/>
      <c r="R164" s="277">
        <v>4201666.0999999996</v>
      </c>
      <c r="S164" s="277">
        <v>4324864.5</v>
      </c>
      <c r="T164" s="277">
        <v>5675512.8000000007</v>
      </c>
      <c r="U164" s="277">
        <v>0</v>
      </c>
      <c r="V164" s="277">
        <v>0</v>
      </c>
      <c r="W164" s="277">
        <v>0</v>
      </c>
      <c r="X164" s="277">
        <v>0</v>
      </c>
      <c r="Y164" s="277">
        <v>0</v>
      </c>
      <c r="Z164" s="277">
        <v>0</v>
      </c>
      <c r="AA164" s="277">
        <v>0</v>
      </c>
      <c r="AB164" s="277">
        <v>0</v>
      </c>
      <c r="AC164" s="277">
        <v>0</v>
      </c>
      <c r="AD164" s="277">
        <v>0</v>
      </c>
      <c r="AE164" s="277">
        <v>0</v>
      </c>
      <c r="AF164" s="277">
        <v>0</v>
      </c>
      <c r="AG164" s="277">
        <v>0</v>
      </c>
      <c r="AH164" s="277">
        <v>0</v>
      </c>
      <c r="AI164" s="277">
        <v>0</v>
      </c>
      <c r="AJ164" s="277">
        <v>0</v>
      </c>
      <c r="AK164" s="277">
        <v>0</v>
      </c>
      <c r="AL164" s="277">
        <v>0</v>
      </c>
    </row>
    <row r="165" spans="4:38" ht="15.75">
      <c r="D165" s="277" t="s">
        <v>1147</v>
      </c>
      <c r="E165" s="120"/>
      <c r="H165" s="277"/>
      <c r="I165" s="277"/>
      <c r="J165" s="277"/>
      <c r="K165" s="277"/>
      <c r="L165" s="277"/>
      <c r="M165" s="277"/>
      <c r="N165" s="277"/>
      <c r="O165" s="277"/>
      <c r="P165" s="277"/>
      <c r="Q165" s="277"/>
      <c r="R165" s="277"/>
      <c r="S165" s="277"/>
      <c r="T165" s="277"/>
      <c r="U165" s="277"/>
      <c r="V165" s="277"/>
      <c r="W165" s="277"/>
      <c r="X165" s="277"/>
      <c r="Y165" s="277"/>
      <c r="Z165" s="277"/>
      <c r="AA165" s="277"/>
      <c r="AB165" s="277"/>
      <c r="AC165" s="277"/>
      <c r="AD165" s="277"/>
      <c r="AE165" s="277"/>
      <c r="AF165" s="277"/>
      <c r="AG165" s="277"/>
      <c r="AH165" s="277"/>
      <c r="AI165" s="277"/>
      <c r="AJ165" s="277"/>
      <c r="AK165" s="277"/>
      <c r="AL165" s="277"/>
    </row>
    <row r="166" spans="4:38">
      <c r="D166" s="120"/>
      <c r="E166" s="120">
        <v>1</v>
      </c>
      <c r="H166" s="1111"/>
      <c r="I166" s="1111"/>
      <c r="J166" s="1111"/>
      <c r="K166" s="1111"/>
      <c r="L166" s="1111"/>
      <c r="M166" s="1111"/>
      <c r="N166" s="1111"/>
      <c r="O166" s="1111"/>
      <c r="P166" s="1111"/>
      <c r="Q166" s="1111"/>
      <c r="R166" s="1111">
        <v>64837701.100000009</v>
      </c>
      <c r="S166" s="1111">
        <v>54428726.200000018</v>
      </c>
      <c r="T166" s="1111">
        <v>61609589.899999999</v>
      </c>
      <c r="U166" s="1111">
        <v>70748539.32456255</v>
      </c>
      <c r="V166" s="1111">
        <v>72553321.274721831</v>
      </c>
      <c r="W166" s="1111">
        <v>71008452.843939185</v>
      </c>
      <c r="X166" s="1111">
        <v>70050738.754340246</v>
      </c>
      <c r="Y166" s="1111">
        <v>70348879.392792553</v>
      </c>
      <c r="Z166" s="1111">
        <v>72018772.979217067</v>
      </c>
      <c r="AA166" s="1111">
        <v>74590526.101093605</v>
      </c>
      <c r="AB166" s="1111">
        <v>75495304.231029719</v>
      </c>
      <c r="AC166" s="1111">
        <v>80895625.228353932</v>
      </c>
      <c r="AD166" s="1111">
        <v>84199007.371152341</v>
      </c>
      <c r="AE166" s="1111">
        <v>87644545.585398301</v>
      </c>
      <c r="AF166" s="1111">
        <v>91161995.136996448</v>
      </c>
      <c r="AG166" s="1111">
        <v>90257120.047977462</v>
      </c>
      <c r="AH166" s="1111">
        <v>133169058.70295043</v>
      </c>
      <c r="AI166" s="1111">
        <v>157740088.47475898</v>
      </c>
      <c r="AJ166" s="1111">
        <v>168040261.12407571</v>
      </c>
      <c r="AK166" s="1111">
        <v>136696682.50268614</v>
      </c>
      <c r="AL166" s="1111">
        <v>125637936.87959614</v>
      </c>
    </row>
    <row r="167" spans="4:38">
      <c r="D167" s="120"/>
      <c r="E167" s="120">
        <v>2</v>
      </c>
      <c r="H167" s="1111"/>
      <c r="I167" s="1111"/>
      <c r="J167" s="1111"/>
      <c r="K167" s="1111"/>
      <c r="L167" s="1111"/>
      <c r="M167" s="1111"/>
      <c r="N167" s="1111"/>
      <c r="O167" s="1111"/>
      <c r="P167" s="1111"/>
      <c r="Q167" s="1111"/>
      <c r="R167" s="1111">
        <v>35729695.200000003</v>
      </c>
      <c r="S167" s="1111">
        <v>61687137.100000001</v>
      </c>
      <c r="T167" s="1111">
        <v>56533371.299999997</v>
      </c>
      <c r="U167" s="1111">
        <v>69548781.759174898</v>
      </c>
      <c r="V167" s="1111">
        <v>59310331.195353374</v>
      </c>
      <c r="W167" s="1111">
        <v>57886607.053712934</v>
      </c>
      <c r="X167" s="1111">
        <v>57114126.329997905</v>
      </c>
      <c r="Y167" s="1111">
        <v>56915693.543957122</v>
      </c>
      <c r="Z167" s="1111">
        <v>58245280.96815756</v>
      </c>
      <c r="AA167" s="1111">
        <v>60283186.438055158</v>
      </c>
      <c r="AB167" s="1111">
        <v>61227285.757425189</v>
      </c>
      <c r="AC167" s="1111">
        <v>65508092.959865831</v>
      </c>
      <c r="AD167" s="1111">
        <v>68169020.664734647</v>
      </c>
      <c r="AE167" s="1111">
        <v>70944391.785168841</v>
      </c>
      <c r="AF167" s="1111">
        <v>73765183.983380243</v>
      </c>
      <c r="AG167" s="1111">
        <v>73068802.948634759</v>
      </c>
      <c r="AH167" s="1111">
        <v>107825523.34716484</v>
      </c>
      <c r="AI167" s="1111">
        <v>127738842.34969556</v>
      </c>
      <c r="AJ167" s="1111">
        <v>135923480.74666369</v>
      </c>
      <c r="AK167" s="1111">
        <v>110584565.346876</v>
      </c>
      <c r="AL167" s="1111">
        <v>101793725.10514264</v>
      </c>
    </row>
    <row r="168" spans="4:38">
      <c r="D168" s="120"/>
      <c r="E168" s="120">
        <v>3</v>
      </c>
      <c r="H168" s="1111"/>
      <c r="I168" s="1111"/>
      <c r="J168" s="1111"/>
      <c r="K168" s="1111"/>
      <c r="L168" s="1111"/>
      <c r="M168" s="1111"/>
      <c r="N168" s="1111"/>
      <c r="O168" s="1111"/>
      <c r="P168" s="1111"/>
      <c r="Q168" s="1111"/>
      <c r="R168" s="1111">
        <v>63464120</v>
      </c>
      <c r="S168" s="1111">
        <v>47782966.800000012</v>
      </c>
      <c r="T168" s="1111">
        <v>70283297.099999994</v>
      </c>
      <c r="U168" s="1111">
        <v>95318695.989992738</v>
      </c>
      <c r="V168" s="1111">
        <v>83223195.247623548</v>
      </c>
      <c r="W168" s="1111">
        <v>81097942.109725624</v>
      </c>
      <c r="X168" s="1111">
        <v>80408966.258632481</v>
      </c>
      <c r="Y168" s="1111">
        <v>80938704.803064585</v>
      </c>
      <c r="Z168" s="1111">
        <v>82769494.383573756</v>
      </c>
      <c r="AA168" s="1111">
        <v>85842500.972839177</v>
      </c>
      <c r="AB168" s="1111">
        <v>85714150.601233587</v>
      </c>
      <c r="AC168" s="1111">
        <v>91927727.091804028</v>
      </c>
      <c r="AD168" s="1111">
        <v>95761898.391211063</v>
      </c>
      <c r="AE168" s="1111">
        <v>99751147.157331124</v>
      </c>
      <c r="AF168" s="1111">
        <v>103835497.7953337</v>
      </c>
      <c r="AG168" s="1111">
        <v>102508862.51967438</v>
      </c>
      <c r="AH168" s="1111">
        <v>151291954.71112683</v>
      </c>
      <c r="AI168" s="1111">
        <v>179250652.05302191</v>
      </c>
      <c r="AJ168" s="1111">
        <v>191325857.25027275</v>
      </c>
      <c r="AK168" s="1111">
        <v>155680181.88691476</v>
      </c>
      <c r="AL168" s="1111">
        <v>142871792.57630667</v>
      </c>
    </row>
    <row r="169" spans="4:38">
      <c r="D169" s="120"/>
      <c r="E169" s="120">
        <v>4</v>
      </c>
      <c r="H169" s="1111"/>
      <c r="I169" s="1111"/>
      <c r="J169" s="1111"/>
      <c r="K169" s="1111"/>
      <c r="L169" s="1111"/>
      <c r="M169" s="1111"/>
      <c r="N169" s="1111"/>
      <c r="O169" s="1111"/>
      <c r="P169" s="1111"/>
      <c r="Q169" s="1111"/>
      <c r="R169" s="1111">
        <v>78929131.400000006</v>
      </c>
      <c r="S169" s="1111">
        <v>59726420.099999994</v>
      </c>
      <c r="T169" s="1111">
        <v>80807172.800000012</v>
      </c>
      <c r="U169" s="1111">
        <v>116251966.7736721</v>
      </c>
      <c r="V169" s="1111">
        <v>98080929.58587721</v>
      </c>
      <c r="W169" s="1111">
        <v>95144989.625012562</v>
      </c>
      <c r="X169" s="1111">
        <v>94397058.314436585</v>
      </c>
      <c r="Y169" s="1111">
        <v>95398561.52769725</v>
      </c>
      <c r="Z169" s="1111">
        <v>97687146.802566037</v>
      </c>
      <c r="AA169" s="1111">
        <v>101449067.91121311</v>
      </c>
      <c r="AB169" s="1111">
        <v>101939317.86727989</v>
      </c>
      <c r="AC169" s="1111">
        <v>109376029.18800917</v>
      </c>
      <c r="AD169" s="1111">
        <v>113928710.15078184</v>
      </c>
      <c r="AE169" s="1111">
        <v>118678387.22163576</v>
      </c>
      <c r="AF169" s="1111">
        <v>123546059.58500239</v>
      </c>
      <c r="AG169" s="1111">
        <v>122124522.44019294</v>
      </c>
      <c r="AH169" s="1111">
        <v>180259250.76998222</v>
      </c>
      <c r="AI169" s="1111">
        <v>213609312.03490782</v>
      </c>
      <c r="AJ169" s="1111">
        <v>228182735.34675279</v>
      </c>
      <c r="AK169" s="1111">
        <v>185703640.72672361</v>
      </c>
      <c r="AL169" s="1111">
        <v>170337077.23002788</v>
      </c>
    </row>
    <row r="170" spans="4:38">
      <c r="D170" s="120"/>
      <c r="E170" s="120">
        <v>5</v>
      </c>
      <c r="H170" s="1111"/>
      <c r="I170" s="1111"/>
      <c r="J170" s="1111"/>
      <c r="K170" s="1111"/>
      <c r="L170" s="1111"/>
      <c r="M170" s="1111"/>
      <c r="N170" s="1111"/>
      <c r="O170" s="1111"/>
      <c r="P170" s="1111"/>
      <c r="Q170" s="1111"/>
      <c r="R170" s="1111">
        <v>92288185.900000021</v>
      </c>
      <c r="S170" s="1111">
        <v>79103640.700000003</v>
      </c>
      <c r="T170" s="1111">
        <v>99267178.400000006</v>
      </c>
      <c r="U170" s="1111">
        <v>119335397.04439971</v>
      </c>
      <c r="V170" s="1111">
        <v>114771923.09827822</v>
      </c>
      <c r="W170" s="1111">
        <v>112108176.94936202</v>
      </c>
      <c r="X170" s="1111">
        <v>111001825.12724121</v>
      </c>
      <c r="Y170" s="1111">
        <v>112567179.45628327</v>
      </c>
      <c r="Z170" s="1111">
        <v>115243718.59574816</v>
      </c>
      <c r="AA170" s="1111">
        <v>119503737.16531211</v>
      </c>
      <c r="AB170" s="1111">
        <v>121058648.48629427</v>
      </c>
      <c r="AC170" s="1111">
        <v>129842354.04234317</v>
      </c>
      <c r="AD170" s="1111">
        <v>135292699.3242521</v>
      </c>
      <c r="AE170" s="1111">
        <v>140999090.23327872</v>
      </c>
      <c r="AF170" s="1111">
        <v>147019846.49511516</v>
      </c>
      <c r="AG170" s="1111">
        <v>146022093.20545697</v>
      </c>
      <c r="AH170" s="1111">
        <v>216104166.954725</v>
      </c>
      <c r="AI170" s="1111">
        <v>256776338.60787427</v>
      </c>
      <c r="AJ170" s="1111">
        <v>274770337.58005196</v>
      </c>
      <c r="AK170" s="1111">
        <v>224169121.58479783</v>
      </c>
      <c r="AL170" s="1111">
        <v>206243174.80800068</v>
      </c>
    </row>
    <row r="171" spans="4:38">
      <c r="D171" s="120"/>
      <c r="E171" s="120">
        <v>6</v>
      </c>
      <c r="H171" s="1111"/>
      <c r="I171" s="1111"/>
      <c r="J171" s="1111"/>
      <c r="K171" s="1111"/>
      <c r="L171" s="1111"/>
      <c r="M171" s="1111"/>
      <c r="N171" s="1111"/>
      <c r="O171" s="1111"/>
      <c r="P171" s="1111"/>
      <c r="Q171" s="1111"/>
      <c r="R171" s="1111">
        <v>92514102.599999994</v>
      </c>
      <c r="S171" s="1111">
        <v>128036206.00000001</v>
      </c>
      <c r="T171" s="1111">
        <v>111665326.30000001</v>
      </c>
      <c r="U171" s="1111">
        <v>125758080.45270897</v>
      </c>
      <c r="V171" s="1111">
        <v>131990082.98518309</v>
      </c>
      <c r="W171" s="1111">
        <v>129528510.35051858</v>
      </c>
      <c r="X171" s="1111">
        <v>128319021.74148539</v>
      </c>
      <c r="Y171" s="1111">
        <v>130551906.58526225</v>
      </c>
      <c r="Z171" s="1111">
        <v>129713299.2229346</v>
      </c>
      <c r="AA171" s="1111">
        <v>134669149.36367407</v>
      </c>
      <c r="AB171" s="1111">
        <v>136713474.13298401</v>
      </c>
      <c r="AC171" s="1111">
        <v>146632541.16267675</v>
      </c>
      <c r="AD171" s="1111">
        <v>152861070.65483198</v>
      </c>
      <c r="AE171" s="1111">
        <v>159392587.825753</v>
      </c>
      <c r="AF171" s="1111">
        <v>166365096.60854033</v>
      </c>
      <c r="AG171" s="1111">
        <v>165564938.83065781</v>
      </c>
      <c r="AH171" s="1111">
        <v>245288322.24075013</v>
      </c>
      <c r="AI171" s="1111">
        <v>291804438.01561999</v>
      </c>
      <c r="AJ171" s="1111">
        <v>312942398.73366129</v>
      </c>
      <c r="AK171" s="1111">
        <v>255597347.99739796</v>
      </c>
      <c r="AL171" s="1111">
        <v>235113443.31765968</v>
      </c>
    </row>
    <row r="172" spans="4:38">
      <c r="D172" s="120"/>
      <c r="E172" s="120">
        <v>7</v>
      </c>
      <c r="H172" s="1111"/>
      <c r="I172" s="1111"/>
      <c r="J172" s="1111"/>
      <c r="K172" s="1111"/>
      <c r="L172" s="1111"/>
      <c r="M172" s="1111"/>
      <c r="N172" s="1111"/>
      <c r="O172" s="1111"/>
      <c r="P172" s="1111"/>
      <c r="Q172" s="1111"/>
      <c r="R172" s="1111">
        <v>96659909.200000003</v>
      </c>
      <c r="S172" s="1111">
        <v>120072687.40000002</v>
      </c>
      <c r="T172" s="1111">
        <v>115760283.89999999</v>
      </c>
      <c r="U172" s="1111">
        <v>133005337.43268731</v>
      </c>
      <c r="V172" s="1111">
        <v>136025864.03459671</v>
      </c>
      <c r="W172" s="1111">
        <v>142270387.28473985</v>
      </c>
      <c r="X172" s="1111">
        <v>142027296.47795275</v>
      </c>
      <c r="Y172" s="1111">
        <v>146536251.03983805</v>
      </c>
      <c r="Z172" s="1111">
        <v>149815343.85800236</v>
      </c>
      <c r="AA172" s="1111">
        <v>157858967.52649233</v>
      </c>
      <c r="AB172" s="1111">
        <v>161058113.06661093</v>
      </c>
      <c r="AC172" s="1111">
        <v>166609992.26039755</v>
      </c>
      <c r="AD172" s="1111">
        <v>173523701.47194523</v>
      </c>
      <c r="AE172" s="1111">
        <v>180955708.95647314</v>
      </c>
      <c r="AF172" s="1111">
        <v>189633640.66989383</v>
      </c>
      <c r="AG172" s="1111">
        <v>189182478.50059858</v>
      </c>
      <c r="AH172" s="1111">
        <v>278822990.94246918</v>
      </c>
      <c r="AI172" s="1111">
        <v>332061563.27586359</v>
      </c>
      <c r="AJ172" s="1111">
        <v>356800705.00043321</v>
      </c>
      <c r="AK172" s="1111">
        <v>291737413.08533144</v>
      </c>
      <c r="AL172" s="1111">
        <v>268946975.97320312</v>
      </c>
    </row>
    <row r="173" spans="4:38">
      <c r="D173" s="120"/>
      <c r="E173" s="120">
        <v>8</v>
      </c>
      <c r="H173" s="1111"/>
      <c r="I173" s="1111"/>
      <c r="J173" s="1111"/>
      <c r="K173" s="1111"/>
      <c r="L173" s="1111"/>
      <c r="M173" s="1111"/>
      <c r="N173" s="1111"/>
      <c r="O173" s="1111"/>
      <c r="P173" s="1111"/>
      <c r="Q173" s="1111"/>
      <c r="R173" s="1111">
        <v>102390904.19999999</v>
      </c>
      <c r="S173" s="1111">
        <v>120771141.30000001</v>
      </c>
      <c r="T173" s="1111">
        <v>123541769.60000001</v>
      </c>
      <c r="U173" s="1111">
        <v>132766812.99458319</v>
      </c>
      <c r="V173" s="1111">
        <v>142347430.85645986</v>
      </c>
      <c r="W173" s="1111">
        <v>147864587.68223068</v>
      </c>
      <c r="X173" s="1111">
        <v>147662959.43111756</v>
      </c>
      <c r="Y173" s="1111">
        <v>152475019.98902154</v>
      </c>
      <c r="Z173" s="1111">
        <v>149420968.23609972</v>
      </c>
      <c r="AA173" s="1111">
        <v>157349109.03821307</v>
      </c>
      <c r="AB173" s="1111">
        <v>160251728.43920749</v>
      </c>
      <c r="AC173" s="1111">
        <v>165887814.43064627</v>
      </c>
      <c r="AD173" s="1111">
        <v>172700964.33824888</v>
      </c>
      <c r="AE173" s="1111">
        <v>180022225.54043365</v>
      </c>
      <c r="AF173" s="1111">
        <v>188528089.49965656</v>
      </c>
      <c r="AG173" s="1111">
        <v>187823782.57056546</v>
      </c>
      <c r="AH173" s="1111">
        <v>276597233.62714076</v>
      </c>
      <c r="AI173" s="1111">
        <v>329094946.23399711</v>
      </c>
      <c r="AJ173" s="1111">
        <v>353071206.58820689</v>
      </c>
      <c r="AK173" s="1111">
        <v>288426412.41259897</v>
      </c>
      <c r="AL173" s="1111">
        <v>265861879.04868132</v>
      </c>
    </row>
    <row r="174" spans="4:38">
      <c r="D174" s="120"/>
      <c r="E174" s="120">
        <v>9</v>
      </c>
      <c r="H174" s="1111"/>
      <c r="I174" s="1111"/>
      <c r="J174" s="1111"/>
      <c r="K174" s="1111"/>
      <c r="L174" s="1111"/>
      <c r="M174" s="1111"/>
      <c r="N174" s="1111"/>
      <c r="O174" s="1111"/>
      <c r="P174" s="1111"/>
      <c r="Q174" s="1111"/>
      <c r="R174" s="1111">
        <v>99050981.300000012</v>
      </c>
      <c r="S174" s="1111">
        <v>113052846.79999998</v>
      </c>
      <c r="T174" s="1111">
        <v>114866101.59999998</v>
      </c>
      <c r="U174" s="1111">
        <v>129971442.08082221</v>
      </c>
      <c r="V174" s="1111">
        <v>127948471.30820547</v>
      </c>
      <c r="W174" s="1111">
        <v>134010791.40604359</v>
      </c>
      <c r="X174" s="1111">
        <v>133326051.09528184</v>
      </c>
      <c r="Y174" s="1111">
        <v>137475221.38717937</v>
      </c>
      <c r="Z174" s="1111">
        <v>141330735.10476089</v>
      </c>
      <c r="AA174" s="1111">
        <v>148693233.59108454</v>
      </c>
      <c r="AB174" s="1111">
        <v>150529065.50009531</v>
      </c>
      <c r="AC174" s="1111">
        <v>155749509.45873851</v>
      </c>
      <c r="AD174" s="1111">
        <v>162236630.78031653</v>
      </c>
      <c r="AE174" s="1111">
        <v>169198095.15423605</v>
      </c>
      <c r="AF174" s="1111">
        <v>177353305.80884483</v>
      </c>
      <c r="AG174" s="1111">
        <v>176751608.29275799</v>
      </c>
      <c r="AH174" s="1111">
        <v>260541801.25912338</v>
      </c>
      <c r="AI174" s="1111">
        <v>310307718.45316619</v>
      </c>
      <c r="AJ174" s="1111">
        <v>333548158.72949892</v>
      </c>
      <c r="AK174" s="1111">
        <v>272732129.59296793</v>
      </c>
      <c r="AL174" s="1111">
        <v>251621115.95006123</v>
      </c>
    </row>
    <row r="175" spans="4:38">
      <c r="D175" s="120"/>
      <c r="E175" s="120">
        <v>10</v>
      </c>
      <c r="H175" s="1111"/>
      <c r="I175" s="1111"/>
      <c r="J175" s="1111"/>
      <c r="K175" s="1111"/>
      <c r="L175" s="1111"/>
      <c r="M175" s="1111"/>
      <c r="N175" s="1111"/>
      <c r="O175" s="1111"/>
      <c r="P175" s="1111"/>
      <c r="Q175" s="1111"/>
      <c r="R175" s="1111">
        <v>73907363.400000006</v>
      </c>
      <c r="S175" s="1111">
        <v>82701096.700000003</v>
      </c>
      <c r="T175" s="1111">
        <v>120191273.29999998</v>
      </c>
      <c r="U175" s="1111">
        <v>119680136.96374699</v>
      </c>
      <c r="V175" s="1111">
        <v>106042511.56626295</v>
      </c>
      <c r="W175" s="1111">
        <v>109281817.0656639</v>
      </c>
      <c r="X175" s="1111">
        <v>108243017.39206803</v>
      </c>
      <c r="Y175" s="1111">
        <v>111733051.12274022</v>
      </c>
      <c r="Z175" s="1111">
        <v>114792055.44620278</v>
      </c>
      <c r="AA175" s="1111">
        <v>120650293.91146359</v>
      </c>
      <c r="AB175" s="1111">
        <v>120967791.65509224</v>
      </c>
      <c r="AC175" s="1111">
        <v>125239173.95836206</v>
      </c>
      <c r="AD175" s="1111">
        <v>130371600.44127116</v>
      </c>
      <c r="AE175" s="1111">
        <v>135859059.52824512</v>
      </c>
      <c r="AF175" s="1111">
        <v>141982986.93323183</v>
      </c>
      <c r="AG175" s="1111">
        <v>140442524.62797427</v>
      </c>
      <c r="AH175" s="1111">
        <v>206133535.92175436</v>
      </c>
      <c r="AI175" s="1111">
        <v>244392595.00759888</v>
      </c>
      <c r="AJ175" s="1111">
        <v>261174718.05498415</v>
      </c>
      <c r="AK175" s="1111">
        <v>212676546.31604826</v>
      </c>
      <c r="AL175" s="1111">
        <v>198108686.12668502</v>
      </c>
    </row>
    <row r="176" spans="4:38">
      <c r="D176" s="120"/>
      <c r="E176" s="120">
        <v>11</v>
      </c>
      <c r="H176" s="1111"/>
      <c r="I176" s="1111"/>
      <c r="J176" s="1111"/>
      <c r="K176" s="1111"/>
      <c r="L176" s="1111"/>
      <c r="M176" s="1111"/>
      <c r="N176" s="1111"/>
      <c r="O176" s="1111"/>
      <c r="P176" s="1111"/>
      <c r="Q176" s="1111"/>
      <c r="R176" s="1111">
        <v>77733990.299999997</v>
      </c>
      <c r="S176" s="1111">
        <v>57870689.100000009</v>
      </c>
      <c r="T176" s="1111">
        <v>92839075.5</v>
      </c>
      <c r="U176" s="1111">
        <v>102230483.77192056</v>
      </c>
      <c r="V176" s="1111">
        <v>86917960.606694803</v>
      </c>
      <c r="W176" s="1111">
        <v>89564539.841253966</v>
      </c>
      <c r="X176" s="1111">
        <v>88320200.209365427</v>
      </c>
      <c r="Y176" s="1111">
        <v>91118306.860119879</v>
      </c>
      <c r="Z176" s="1111">
        <v>93519331.175819948</v>
      </c>
      <c r="AA176" s="1111">
        <v>98216666.595658556</v>
      </c>
      <c r="AB176" s="1111">
        <v>98344070.614550591</v>
      </c>
      <c r="AC176" s="1111">
        <v>101736293.18575652</v>
      </c>
      <c r="AD176" s="1111">
        <v>105848956.65012893</v>
      </c>
      <c r="AE176" s="1111">
        <v>110241584.93571258</v>
      </c>
      <c r="AF176" s="1111">
        <v>115135831.87273595</v>
      </c>
      <c r="AG176" s="1111">
        <v>113796223.46725668</v>
      </c>
      <c r="AH176" s="1111">
        <v>166945894.69037518</v>
      </c>
      <c r="AI176" s="1111">
        <v>197840791.59036058</v>
      </c>
      <c r="AJ176" s="1111">
        <v>211349900.04550612</v>
      </c>
      <c r="AK176" s="1111">
        <v>172025809.96394244</v>
      </c>
      <c r="AL176" s="1111">
        <v>160273719.50607759</v>
      </c>
    </row>
    <row r="177" spans="4:38">
      <c r="D177" s="120"/>
      <c r="E177" s="120">
        <v>12</v>
      </c>
      <c r="H177" s="1111"/>
      <c r="I177" s="1111"/>
      <c r="J177" s="1111"/>
      <c r="K177" s="1111"/>
      <c r="L177" s="1111"/>
      <c r="M177" s="1111"/>
      <c r="N177" s="1111"/>
      <c r="O177" s="1111"/>
      <c r="P177" s="1111"/>
      <c r="Q177" s="1111"/>
      <c r="R177" s="1111">
        <v>59781225.899999991</v>
      </c>
      <c r="S177" s="1111">
        <v>60314806.5</v>
      </c>
      <c r="T177" s="1111">
        <v>54532449.200000003</v>
      </c>
      <c r="U177" s="1111">
        <v>79347187.141728848</v>
      </c>
      <c r="V177" s="1111">
        <v>66581628.962638274</v>
      </c>
      <c r="W177" s="1111">
        <v>68743544.203676611</v>
      </c>
      <c r="X177" s="1111">
        <v>67259777.691559911</v>
      </c>
      <c r="Y177" s="1111">
        <v>69491922.488823965</v>
      </c>
      <c r="Z177" s="1111">
        <v>71365214.328442767</v>
      </c>
      <c r="AA177" s="1111">
        <v>74957383.359264955</v>
      </c>
      <c r="AB177" s="1111">
        <v>75459683.023579374</v>
      </c>
      <c r="AC177" s="1111">
        <v>78008064.391543865</v>
      </c>
      <c r="AD177" s="1111">
        <v>81127237.357057378</v>
      </c>
      <c r="AE177" s="1111">
        <v>84456592.971875936</v>
      </c>
      <c r="AF177" s="1111">
        <v>88151980.015662938</v>
      </c>
      <c r="AG177" s="1111">
        <v>87215280.367042392</v>
      </c>
      <c r="AH177" s="1111">
        <v>127878937.06840476</v>
      </c>
      <c r="AI177" s="1111">
        <v>151470063.86877197</v>
      </c>
      <c r="AJ177" s="1111">
        <v>161727180.07264754</v>
      </c>
      <c r="AK177" s="1111">
        <v>131573268.38219371</v>
      </c>
      <c r="AL177" s="1111">
        <v>122541719.38775143</v>
      </c>
    </row>
    <row r="178" spans="4:38" ht="15.75">
      <c r="D178" s="120"/>
      <c r="E178" s="951"/>
      <c r="H178" s="277"/>
      <c r="I178" s="277"/>
      <c r="J178" s="277"/>
      <c r="K178" s="277"/>
      <c r="L178" s="277"/>
      <c r="M178" s="277"/>
      <c r="N178" s="277"/>
      <c r="O178" s="277"/>
      <c r="P178" s="277"/>
      <c r="Q178" s="277"/>
      <c r="R178" s="277">
        <v>937287310.5</v>
      </c>
      <c r="S178" s="277">
        <v>985548364.70000017</v>
      </c>
      <c r="T178" s="277">
        <v>1101896888.9000001</v>
      </c>
      <c r="U178" s="277">
        <v>1293962861.73</v>
      </c>
      <c r="V178" s="277">
        <v>1225793650.7218955</v>
      </c>
      <c r="W178" s="277">
        <v>1238510346.4158797</v>
      </c>
      <c r="X178" s="277">
        <v>1228131038.8234792</v>
      </c>
      <c r="Y178" s="277">
        <v>1255550698.19678</v>
      </c>
      <c r="Z178" s="277">
        <v>1275921361.1015255</v>
      </c>
      <c r="AA178" s="277">
        <v>1334063821.974364</v>
      </c>
      <c r="AB178" s="277">
        <v>1348758633.3753827</v>
      </c>
      <c r="AC178" s="277">
        <v>1417413217.3584976</v>
      </c>
      <c r="AD178" s="277">
        <v>1476021497.5959318</v>
      </c>
      <c r="AE178" s="277">
        <v>1538143416.8955421</v>
      </c>
      <c r="AF178" s="277">
        <v>1606479514.4043941</v>
      </c>
      <c r="AG178" s="277">
        <v>1594758237.8187897</v>
      </c>
      <c r="AH178" s="277">
        <v>2350858670.2359672</v>
      </c>
      <c r="AI178" s="277">
        <v>2792087349.9656372</v>
      </c>
      <c r="AJ178" s="277">
        <v>2988856939.2727551</v>
      </c>
      <c r="AK178" s="277">
        <v>2437603119.7984791</v>
      </c>
      <c r="AL178" s="277">
        <v>2249351245.9091935</v>
      </c>
    </row>
    <row r="179" spans="4:38" ht="15.75">
      <c r="D179" s="120"/>
      <c r="E179" s="277" t="s">
        <v>1900</v>
      </c>
      <c r="H179" s="277"/>
      <c r="I179" s="277"/>
      <c r="J179" s="277"/>
      <c r="K179" s="277"/>
      <c r="L179" s="277"/>
      <c r="M179" s="277"/>
      <c r="N179" s="277"/>
      <c r="O179" s="277"/>
      <c r="P179" s="277"/>
      <c r="Q179" s="277"/>
      <c r="R179" s="277"/>
      <c r="S179" s="277"/>
      <c r="T179" s="277"/>
      <c r="U179" s="277"/>
      <c r="V179" s="277"/>
      <c r="W179" s="277"/>
      <c r="X179" s="277"/>
      <c r="Y179" s="277"/>
      <c r="Z179" s="277"/>
      <c r="AA179" s="277"/>
      <c r="AB179" s="277"/>
      <c r="AC179" s="277"/>
      <c r="AD179" s="277"/>
      <c r="AE179" s="277"/>
      <c r="AF179" s="277"/>
      <c r="AG179" s="277"/>
      <c r="AH179" s="277"/>
      <c r="AI179" s="277"/>
      <c r="AJ179" s="277"/>
      <c r="AK179" s="277"/>
      <c r="AL179" s="277"/>
    </row>
    <row r="180" spans="4:38">
      <c r="D180" s="120"/>
      <c r="E180" s="120">
        <v>1</v>
      </c>
      <c r="H180" s="477"/>
      <c r="I180" s="477"/>
      <c r="J180" s="477"/>
      <c r="K180" s="477"/>
      <c r="L180" s="477"/>
      <c r="M180" s="477"/>
      <c r="N180" s="477"/>
      <c r="O180" s="477"/>
      <c r="P180" s="477"/>
      <c r="Q180" s="477"/>
      <c r="R180" s="477">
        <v>49570085.200000003</v>
      </c>
      <c r="S180" s="477">
        <v>42098902.300000012</v>
      </c>
      <c r="T180" s="477">
        <v>46348473.5</v>
      </c>
      <c r="U180" s="477">
        <v>55738552.326562546</v>
      </c>
      <c r="V180" s="477">
        <v>54797164.100617759</v>
      </c>
      <c r="W180" s="477">
        <v>51933280.261537105</v>
      </c>
      <c r="X180" s="477">
        <v>50897092.308679529</v>
      </c>
      <c r="Y180" s="477">
        <v>51362715.567351311</v>
      </c>
      <c r="Z180" s="477">
        <v>52348459.688809261</v>
      </c>
      <c r="AA180" s="477">
        <v>55310975.508956693</v>
      </c>
      <c r="AB180" s="477">
        <v>56180717.273758158</v>
      </c>
      <c r="AC180" s="477">
        <v>60948364.434079595</v>
      </c>
      <c r="AD180" s="477">
        <v>63950808.405792385</v>
      </c>
      <c r="AE180" s="477">
        <v>67080402.659184679</v>
      </c>
      <c r="AF180" s="477">
        <v>70180383.903410703</v>
      </c>
      <c r="AG180" s="477">
        <v>70240722.199985057</v>
      </c>
      <c r="AH180" s="477">
        <v>103397426.21754362</v>
      </c>
      <c r="AI180" s="477">
        <v>122382381.80987477</v>
      </c>
      <c r="AJ180" s="477">
        <v>134462922.07794237</v>
      </c>
      <c r="AK180" s="477">
        <v>109354492.04938652</v>
      </c>
      <c r="AL180" s="477">
        <v>97017193.292329222</v>
      </c>
    </row>
    <row r="181" spans="4:38">
      <c r="D181" s="120"/>
      <c r="E181" s="120">
        <v>2</v>
      </c>
      <c r="H181" s="477"/>
      <c r="I181" s="477"/>
      <c r="J181" s="477"/>
      <c r="K181" s="477"/>
      <c r="L181" s="477"/>
      <c r="M181" s="477"/>
      <c r="N181" s="477"/>
      <c r="O181" s="477"/>
      <c r="P181" s="477"/>
      <c r="Q181" s="477"/>
      <c r="R181" s="477">
        <v>26402925.600000001</v>
      </c>
      <c r="S181" s="477">
        <v>47541541.100000001</v>
      </c>
      <c r="T181" s="477">
        <v>42253372.5</v>
      </c>
      <c r="U181" s="477">
        <v>53583525.907174893</v>
      </c>
      <c r="V181" s="477">
        <v>44238594.870560355</v>
      </c>
      <c r="W181" s="477">
        <v>41726423.486209266</v>
      </c>
      <c r="X181" s="477">
        <v>40866877.488933131</v>
      </c>
      <c r="Y181" s="477">
        <v>41007885.68518547</v>
      </c>
      <c r="Z181" s="477">
        <v>41730777.335023321</v>
      </c>
      <c r="AA181" s="477">
        <v>44065059.668249421</v>
      </c>
      <c r="AB181" s="477">
        <v>44963716.414313473</v>
      </c>
      <c r="AC181" s="477">
        <v>48712073.055692986</v>
      </c>
      <c r="AD181" s="477">
        <v>51119629.746035032</v>
      </c>
      <c r="AE181" s="477">
        <v>53629772.674201302</v>
      </c>
      <c r="AF181" s="477">
        <v>56099716.655998148</v>
      </c>
      <c r="AG181" s="477">
        <v>56219811.918667264</v>
      </c>
      <c r="AH181" s="477">
        <v>82764379.571824044</v>
      </c>
      <c r="AI181" s="477">
        <v>97974736.826131374</v>
      </c>
      <c r="AJ181" s="477">
        <v>107657387.23214044</v>
      </c>
      <c r="AK181" s="477">
        <v>87566715.52206026</v>
      </c>
      <c r="AL181" s="477">
        <v>77698701.526366964</v>
      </c>
    </row>
    <row r="182" spans="4:38">
      <c r="D182" s="120"/>
      <c r="E182" s="120">
        <v>3</v>
      </c>
      <c r="H182" s="477"/>
      <c r="I182" s="477"/>
      <c r="J182" s="477"/>
      <c r="K182" s="477"/>
      <c r="L182" s="477"/>
      <c r="M182" s="477"/>
      <c r="N182" s="477"/>
      <c r="O182" s="477"/>
      <c r="P182" s="477"/>
      <c r="Q182" s="477"/>
      <c r="R182" s="477">
        <v>49987545.600000001</v>
      </c>
      <c r="S182" s="477">
        <v>36232406.000000007</v>
      </c>
      <c r="T182" s="477">
        <v>55666280.699999996</v>
      </c>
      <c r="U182" s="477">
        <v>76939843.237992734</v>
      </c>
      <c r="V182" s="477">
        <v>64169559.761361241</v>
      </c>
      <c r="W182" s="477">
        <v>60730794.668569334</v>
      </c>
      <c r="X182" s="477">
        <v>59894168.389757529</v>
      </c>
      <c r="Y182" s="477">
        <v>60537280.936176382</v>
      </c>
      <c r="Z182" s="477">
        <v>61626412.257488847</v>
      </c>
      <c r="AA182" s="477">
        <v>65115998.869644508</v>
      </c>
      <c r="AB182" s="477">
        <v>64951618.823150784</v>
      </c>
      <c r="AC182" s="477">
        <v>70477020.34595786</v>
      </c>
      <c r="AD182" s="477">
        <v>73977517.059934318</v>
      </c>
      <c r="AE182" s="477">
        <v>77615942.998867467</v>
      </c>
      <c r="AF182" s="477">
        <v>81237995.455039695</v>
      </c>
      <c r="AG182" s="477">
        <v>80944480.353379443</v>
      </c>
      <c r="AH182" s="477">
        <v>119197963.02185069</v>
      </c>
      <c r="AI182" s="477">
        <v>141111202.5286597</v>
      </c>
      <c r="AJ182" s="477">
        <v>155084432.10775608</v>
      </c>
      <c r="AK182" s="477">
        <v>126150125.42754477</v>
      </c>
      <c r="AL182" s="477">
        <v>111941116.89420614</v>
      </c>
    </row>
    <row r="183" spans="4:38">
      <c r="D183" s="120"/>
      <c r="E183" s="120">
        <v>4</v>
      </c>
      <c r="H183" s="477"/>
      <c r="I183" s="477"/>
      <c r="J183" s="477"/>
      <c r="K183" s="477"/>
      <c r="L183" s="477"/>
      <c r="M183" s="477"/>
      <c r="N183" s="477"/>
      <c r="O183" s="477"/>
      <c r="P183" s="477"/>
      <c r="Q183" s="477"/>
      <c r="R183" s="477">
        <v>64581348.800000004</v>
      </c>
      <c r="S183" s="477">
        <v>45146160.699999996</v>
      </c>
      <c r="T183" s="477">
        <v>65365853.600000009</v>
      </c>
      <c r="U183" s="477">
        <v>95066829.819672108</v>
      </c>
      <c r="V183" s="477">
        <v>76094617.7704276</v>
      </c>
      <c r="W183" s="477">
        <v>71693537.192054152</v>
      </c>
      <c r="X183" s="477">
        <v>70775892.796315178</v>
      </c>
      <c r="Y183" s="477">
        <v>71711250.103931457</v>
      </c>
      <c r="Z183" s="477">
        <v>73134637.061938539</v>
      </c>
      <c r="AA183" s="477">
        <v>77375739.884510219</v>
      </c>
      <c r="AB183" s="477">
        <v>77814891.969765857</v>
      </c>
      <c r="AC183" s="477">
        <v>84443680.742186457</v>
      </c>
      <c r="AD183" s="477">
        <v>88598911.810689658</v>
      </c>
      <c r="AE183" s="477">
        <v>92929089.94550848</v>
      </c>
      <c r="AF183" s="477">
        <v>97245710.032091349</v>
      </c>
      <c r="AG183" s="477">
        <v>97016342.921211034</v>
      </c>
      <c r="AH183" s="477">
        <v>142870570.41259587</v>
      </c>
      <c r="AI183" s="477">
        <v>169153538.33087531</v>
      </c>
      <c r="AJ183" s="477">
        <v>185916383.24886057</v>
      </c>
      <c r="AK183" s="477">
        <v>151245608.72889099</v>
      </c>
      <c r="AL183" s="477">
        <v>134224901.11632276</v>
      </c>
    </row>
    <row r="184" spans="4:38">
      <c r="D184" s="120"/>
      <c r="E184" s="120">
        <v>5</v>
      </c>
      <c r="H184" s="477"/>
      <c r="I184" s="477"/>
      <c r="J184" s="477"/>
      <c r="K184" s="477"/>
      <c r="L184" s="477"/>
      <c r="M184" s="477"/>
      <c r="N184" s="477"/>
      <c r="O184" s="477"/>
      <c r="P184" s="477"/>
      <c r="Q184" s="477"/>
      <c r="R184" s="477">
        <v>72786839.000000015</v>
      </c>
      <c r="S184" s="477">
        <v>59914974.800000004</v>
      </c>
      <c r="T184" s="477">
        <v>79020156.200000003</v>
      </c>
      <c r="U184" s="477">
        <v>95800988.9443997</v>
      </c>
      <c r="V184" s="477">
        <v>87882346.72198391</v>
      </c>
      <c r="W184" s="477">
        <v>83426222.122247323</v>
      </c>
      <c r="X184" s="477">
        <v>82132160.347029865</v>
      </c>
      <c r="Y184" s="477">
        <v>83329593.081447616</v>
      </c>
      <c r="Z184" s="477">
        <v>84962877.605787233</v>
      </c>
      <c r="AA184" s="477">
        <v>89835112.150152653</v>
      </c>
      <c r="AB184" s="477">
        <v>91350580.05201973</v>
      </c>
      <c r="AC184" s="477">
        <v>99128079.173842043</v>
      </c>
      <c r="AD184" s="477">
        <v>104075658.00924766</v>
      </c>
      <c r="AE184" s="477">
        <v>109249534.46125348</v>
      </c>
      <c r="AF184" s="477">
        <v>114573780.66027761</v>
      </c>
      <c r="AG184" s="477">
        <v>115029107.38993515</v>
      </c>
      <c r="AH184" s="477">
        <v>169928391.52868688</v>
      </c>
      <c r="AI184" s="477">
        <v>201844103.3052271</v>
      </c>
      <c r="AJ184" s="477">
        <v>222516562.37587082</v>
      </c>
      <c r="AK184" s="477">
        <v>181546580.97032791</v>
      </c>
      <c r="AL184" s="477">
        <v>161551183.88073078</v>
      </c>
    </row>
    <row r="185" spans="4:38">
      <c r="D185" s="120"/>
      <c r="E185" s="120">
        <v>6</v>
      </c>
      <c r="H185" s="477"/>
      <c r="I185" s="477"/>
      <c r="J185" s="477"/>
      <c r="K185" s="477"/>
      <c r="L185" s="477"/>
      <c r="M185" s="477"/>
      <c r="N185" s="477"/>
      <c r="O185" s="477"/>
      <c r="P185" s="477"/>
      <c r="Q185" s="477"/>
      <c r="R185" s="477">
        <v>71188192</v>
      </c>
      <c r="S185" s="477">
        <v>98423503.200000003</v>
      </c>
      <c r="T185" s="477">
        <v>89017006.900000006</v>
      </c>
      <c r="U185" s="477">
        <v>100457936.74270898</v>
      </c>
      <c r="V185" s="477">
        <v>102668446.98438266</v>
      </c>
      <c r="W185" s="477">
        <v>98236651.23485972</v>
      </c>
      <c r="X185" s="477">
        <v>96827590.124366224</v>
      </c>
      <c r="Y185" s="477">
        <v>98533358.257013544</v>
      </c>
      <c r="Z185" s="477">
        <v>96550282.445767865</v>
      </c>
      <c r="AA185" s="477">
        <v>102172848.85025349</v>
      </c>
      <c r="AB185" s="477">
        <v>104166390.3957261</v>
      </c>
      <c r="AC185" s="477">
        <v>112976450.54121979</v>
      </c>
      <c r="AD185" s="477">
        <v>118646311.23435424</v>
      </c>
      <c r="AE185" s="477">
        <v>124584423.18614531</v>
      </c>
      <c r="AF185" s="477">
        <v>130782348.90655895</v>
      </c>
      <c r="AG185" s="477">
        <v>131564166.1270228</v>
      </c>
      <c r="AH185" s="477">
        <v>194618789.3380222</v>
      </c>
      <c r="AI185" s="477">
        <v>231511373.61894912</v>
      </c>
      <c r="AJ185" s="477">
        <v>255575102.23860088</v>
      </c>
      <c r="AK185" s="477">
        <v>208792305.23260358</v>
      </c>
      <c r="AL185" s="477">
        <v>186023740.35228428</v>
      </c>
    </row>
    <row r="186" spans="4:38">
      <c r="D186" s="120"/>
      <c r="E186" s="120">
        <v>7</v>
      </c>
      <c r="H186" s="477"/>
      <c r="I186" s="477"/>
      <c r="J186" s="477"/>
      <c r="K186" s="477"/>
      <c r="L186" s="477"/>
      <c r="M186" s="477"/>
      <c r="N186" s="477"/>
      <c r="O186" s="477"/>
      <c r="P186" s="477"/>
      <c r="Q186" s="477"/>
      <c r="R186" s="477">
        <v>73761988.799999997</v>
      </c>
      <c r="S186" s="477">
        <v>94723211.000000015</v>
      </c>
      <c r="T186" s="477">
        <v>91680666.299999997</v>
      </c>
      <c r="U186" s="477">
        <v>105614859.82868731</v>
      </c>
      <c r="V186" s="477">
        <v>105611907.74617331</v>
      </c>
      <c r="W186" s="477">
        <v>107903028.60890812</v>
      </c>
      <c r="X186" s="477">
        <v>107903095.45234574</v>
      </c>
      <c r="Y186" s="477">
        <v>110509519.63719963</v>
      </c>
      <c r="Z186" s="477">
        <v>112325956.0929365</v>
      </c>
      <c r="AA186" s="477">
        <v>120616694.59336193</v>
      </c>
      <c r="AB186" s="477">
        <v>123707954.35835242</v>
      </c>
      <c r="AC186" s="477">
        <v>129354543.990684</v>
      </c>
      <c r="AD186" s="477">
        <v>135688155.11121747</v>
      </c>
      <c r="AE186" s="477">
        <v>142463666.22984698</v>
      </c>
      <c r="AF186" s="477">
        <v>150147692.14327401</v>
      </c>
      <c r="AG186" s="477">
        <v>151429353.79842651</v>
      </c>
      <c r="AH186" s="477">
        <v>222892890.11450195</v>
      </c>
      <c r="AI186" s="477">
        <v>265491656.16173032</v>
      </c>
      <c r="AJ186" s="477">
        <v>293444781.22954851</v>
      </c>
      <c r="AK186" s="477">
        <v>240028711.34884247</v>
      </c>
      <c r="AL186" s="477">
        <v>214575741.21674109</v>
      </c>
    </row>
    <row r="187" spans="4:38">
      <c r="D187" s="120"/>
      <c r="E187" s="120">
        <v>8</v>
      </c>
      <c r="H187" s="477"/>
      <c r="I187" s="477"/>
      <c r="J187" s="477"/>
      <c r="K187" s="477"/>
      <c r="L187" s="477"/>
      <c r="M187" s="477"/>
      <c r="N187" s="477"/>
      <c r="O187" s="477"/>
      <c r="P187" s="477"/>
      <c r="Q187" s="477"/>
      <c r="R187" s="477">
        <v>78711777.599999994</v>
      </c>
      <c r="S187" s="477">
        <v>95862112.000000015</v>
      </c>
      <c r="T187" s="477">
        <v>97619356.400000006</v>
      </c>
      <c r="U187" s="477">
        <v>104247298.27858318</v>
      </c>
      <c r="V187" s="477">
        <v>111473839.19684699</v>
      </c>
      <c r="W187" s="477">
        <v>112980154.2253225</v>
      </c>
      <c r="X187" s="477">
        <v>113053484.15353425</v>
      </c>
      <c r="Y187" s="477">
        <v>115948181.23260178</v>
      </c>
      <c r="Z187" s="477">
        <v>111427458.31943545</v>
      </c>
      <c r="AA187" s="477">
        <v>119622850.71449097</v>
      </c>
      <c r="AB187" s="477">
        <v>122432853.16221252</v>
      </c>
      <c r="AC187" s="477">
        <v>128167888.00916319</v>
      </c>
      <c r="AD187" s="477">
        <v>134397229.73195863</v>
      </c>
      <c r="AE187" s="477">
        <v>141057422.99874094</v>
      </c>
      <c r="AF187" s="477">
        <v>148560847.7288641</v>
      </c>
      <c r="AG187" s="477">
        <v>149614196.17165592</v>
      </c>
      <c r="AH187" s="477">
        <v>219996999.22715539</v>
      </c>
      <c r="AI187" s="477">
        <v>261734617.16223726</v>
      </c>
      <c r="AJ187" s="477">
        <v>288969844.20817602</v>
      </c>
      <c r="AK187" s="477">
        <v>236114940.1342901</v>
      </c>
      <c r="AL187" s="477">
        <v>210862750.33388555</v>
      </c>
    </row>
    <row r="188" spans="4:38">
      <c r="D188" s="120"/>
      <c r="E188" s="120">
        <v>9</v>
      </c>
      <c r="H188" s="477"/>
      <c r="I188" s="477"/>
      <c r="J188" s="477"/>
      <c r="K188" s="477"/>
      <c r="L188" s="477"/>
      <c r="M188" s="477"/>
      <c r="N188" s="477"/>
      <c r="O188" s="477"/>
      <c r="P188" s="477"/>
      <c r="Q188" s="477"/>
      <c r="R188" s="477">
        <v>77011884.600000009</v>
      </c>
      <c r="S188" s="477">
        <v>90413654.399999991</v>
      </c>
      <c r="T188" s="477">
        <v>91091789.799999982</v>
      </c>
      <c r="U188" s="477">
        <v>102902005.23682222</v>
      </c>
      <c r="V188" s="477">
        <v>99514954.117219895</v>
      </c>
      <c r="W188" s="477">
        <v>101842765.98227556</v>
      </c>
      <c r="X188" s="477">
        <v>101549025.41284609</v>
      </c>
      <c r="Y188" s="477">
        <v>103963122.26437239</v>
      </c>
      <c r="Z188" s="477">
        <v>106509648.32478988</v>
      </c>
      <c r="AA188" s="477">
        <v>114153045.4284416</v>
      </c>
      <c r="AB188" s="477">
        <v>115930420.68692067</v>
      </c>
      <c r="AC188" s="477">
        <v>121244969.80895711</v>
      </c>
      <c r="AD188" s="477">
        <v>127201779.92998132</v>
      </c>
      <c r="AE188" s="477">
        <v>133562806.32252483</v>
      </c>
      <c r="AF188" s="477">
        <v>140805921.99004093</v>
      </c>
      <c r="AG188" s="477">
        <v>141814521.81081912</v>
      </c>
      <c r="AH188" s="477">
        <v>208796847.37073445</v>
      </c>
      <c r="AI188" s="477">
        <v>248734813.91949412</v>
      </c>
      <c r="AJ188" s="477">
        <v>274962831.99638158</v>
      </c>
      <c r="AK188" s="477">
        <v>224929224.44803762</v>
      </c>
      <c r="AL188" s="477">
        <v>201369700.15245083</v>
      </c>
    </row>
    <row r="189" spans="4:38">
      <c r="D189" s="120"/>
      <c r="E189" s="120">
        <v>10</v>
      </c>
      <c r="H189" s="477"/>
      <c r="I189" s="477"/>
      <c r="J189" s="477"/>
      <c r="K189" s="477"/>
      <c r="L189" s="477"/>
      <c r="M189" s="477"/>
      <c r="N189" s="477"/>
      <c r="O189" s="477"/>
      <c r="P189" s="477"/>
      <c r="Q189" s="477"/>
      <c r="R189" s="477">
        <v>58424056.799999997</v>
      </c>
      <c r="S189" s="477">
        <v>65451250.400000006</v>
      </c>
      <c r="T189" s="477">
        <v>98694340.099999979</v>
      </c>
      <c r="U189" s="477">
        <v>97035020.963746995</v>
      </c>
      <c r="V189" s="477">
        <v>82309628.131827176</v>
      </c>
      <c r="W189" s="477">
        <v>82455872.250736147</v>
      </c>
      <c r="X189" s="477">
        <v>81970648.945422024</v>
      </c>
      <c r="Y189" s="477">
        <v>83979557.474694878</v>
      </c>
      <c r="Z189" s="477">
        <v>85915862.341026664</v>
      </c>
      <c r="AA189" s="477">
        <v>91978797.34439078</v>
      </c>
      <c r="AB189" s="477">
        <v>92216820.421835616</v>
      </c>
      <c r="AC189" s="477">
        <v>96576695.113893509</v>
      </c>
      <c r="AD189" s="477">
        <v>101279987.23216273</v>
      </c>
      <c r="AE189" s="477">
        <v>106282553.40203319</v>
      </c>
      <c r="AF189" s="477">
        <v>111664663.95409863</v>
      </c>
      <c r="AG189" s="477">
        <v>111469489.25079079</v>
      </c>
      <c r="AH189" s="477">
        <v>163234713.65697926</v>
      </c>
      <c r="AI189" s="477">
        <v>193361264.96297103</v>
      </c>
      <c r="AJ189" s="477">
        <v>212633905.51721665</v>
      </c>
      <c r="AK189" s="477">
        <v>173081387.88579392</v>
      </c>
      <c r="AL189" s="477">
        <v>156498059.42465729</v>
      </c>
    </row>
    <row r="190" spans="4:38">
      <c r="D190" s="120"/>
      <c r="E190" s="120">
        <v>11</v>
      </c>
      <c r="H190" s="477"/>
      <c r="I190" s="477"/>
      <c r="J190" s="477"/>
      <c r="K190" s="477"/>
      <c r="L190" s="477"/>
      <c r="M190" s="477"/>
      <c r="N190" s="477"/>
      <c r="O190" s="477"/>
      <c r="P190" s="477"/>
      <c r="Q190" s="477"/>
      <c r="R190" s="477">
        <v>62578391.799999997</v>
      </c>
      <c r="S190" s="477">
        <v>45589092.500000007</v>
      </c>
      <c r="T190" s="477">
        <v>76117925.700000003</v>
      </c>
      <c r="U190" s="477">
        <v>83236109.771920562</v>
      </c>
      <c r="V190" s="477">
        <v>67425062.025054067</v>
      </c>
      <c r="W190" s="477">
        <v>67507386.996941254</v>
      </c>
      <c r="X190" s="477">
        <v>66949842.033259839</v>
      </c>
      <c r="Y190" s="477">
        <v>68558229.030395538</v>
      </c>
      <c r="Z190" s="477">
        <v>70063195.688947752</v>
      </c>
      <c r="AA190" s="477">
        <v>74947284.596885026</v>
      </c>
      <c r="AB190" s="477">
        <v>75031758.969719529</v>
      </c>
      <c r="AC190" s="477">
        <v>78509486.709070399</v>
      </c>
      <c r="AD190" s="477">
        <v>82289968.977650091</v>
      </c>
      <c r="AE190" s="477">
        <v>86307021.246553525</v>
      </c>
      <c r="AF190" s="477">
        <v>90619288.419503763</v>
      </c>
      <c r="AG190" s="477">
        <v>90387096.803292751</v>
      </c>
      <c r="AH190" s="477">
        <v>132304868.58614695</v>
      </c>
      <c r="AI190" s="477">
        <v>156656003.22967589</v>
      </c>
      <c r="AJ190" s="477">
        <v>172197070.59377086</v>
      </c>
      <c r="AK190" s="477">
        <v>140106569.41972381</v>
      </c>
      <c r="AL190" s="477">
        <v>126748824.41314977</v>
      </c>
    </row>
    <row r="191" spans="4:38">
      <c r="D191" s="120"/>
      <c r="E191" s="120">
        <v>12</v>
      </c>
      <c r="H191" s="477"/>
      <c r="I191" s="477"/>
      <c r="J191" s="477"/>
      <c r="K191" s="477"/>
      <c r="L191" s="477"/>
      <c r="M191" s="477"/>
      <c r="N191" s="477"/>
      <c r="O191" s="477"/>
      <c r="P191" s="477"/>
      <c r="Q191" s="477"/>
      <c r="R191" s="477">
        <v>46704608.599999994</v>
      </c>
      <c r="S191" s="477">
        <v>46854542.899999999</v>
      </c>
      <c r="T191" s="477">
        <v>42227246</v>
      </c>
      <c r="U191" s="477">
        <v>63779781.141728856</v>
      </c>
      <c r="V191" s="477">
        <v>51373220.582626432</v>
      </c>
      <c r="W191" s="477">
        <v>51496121.219579771</v>
      </c>
      <c r="X191" s="477">
        <v>50832830.97249338</v>
      </c>
      <c r="Y191" s="477">
        <v>52137477.661790371</v>
      </c>
      <c r="Z191" s="477">
        <v>53306804.084679052</v>
      </c>
      <c r="AA191" s="477">
        <v>57024302.595448904</v>
      </c>
      <c r="AB191" s="477">
        <v>57493094.011291184</v>
      </c>
      <c r="AC191" s="477">
        <v>60117204.329733565</v>
      </c>
      <c r="AD191" s="477">
        <v>62992352.042701885</v>
      </c>
      <c r="AE191" s="477">
        <v>66047189.974995211</v>
      </c>
      <c r="AF191" s="477">
        <v>69311384.749569222</v>
      </c>
      <c r="AG191" s="477">
        <v>69245428.692938536</v>
      </c>
      <c r="AH191" s="477">
        <v>101312720.62343909</v>
      </c>
      <c r="AI191" s="477">
        <v>119915827.87170184</v>
      </c>
      <c r="AJ191" s="477">
        <v>131758496.79141131</v>
      </c>
      <c r="AK191" s="477">
        <v>107164870.77438724</v>
      </c>
      <c r="AL191" s="477">
        <v>96930175.330993831</v>
      </c>
    </row>
    <row r="192" spans="4:38" ht="15.75">
      <c r="D192" s="120"/>
      <c r="E192" s="277"/>
      <c r="H192" s="277"/>
      <c r="I192" s="277"/>
      <c r="J192" s="277"/>
      <c r="K192" s="277"/>
      <c r="L192" s="277"/>
      <c r="M192" s="277"/>
      <c r="N192" s="277"/>
      <c r="O192" s="277"/>
      <c r="P192" s="277"/>
      <c r="Q192" s="277"/>
      <c r="R192" s="277">
        <v>731709644.39999998</v>
      </c>
      <c r="S192" s="277">
        <v>768251351.29999995</v>
      </c>
      <c r="T192" s="277">
        <v>875102467.70000005</v>
      </c>
      <c r="U192" s="277">
        <v>1034402752.2000002</v>
      </c>
      <c r="V192" s="277">
        <v>947559342.0090816</v>
      </c>
      <c r="W192" s="277">
        <v>931932238.24924028</v>
      </c>
      <c r="X192" s="277">
        <v>923652708.42498291</v>
      </c>
      <c r="Y192" s="277">
        <v>941578170.93216026</v>
      </c>
      <c r="Z192" s="277">
        <v>949902371.24663043</v>
      </c>
      <c r="AA192" s="277">
        <v>1012218710.2047862</v>
      </c>
      <c r="AB192" s="277">
        <v>1026240816.539066</v>
      </c>
      <c r="AC192" s="277">
        <v>1090656456.2544804</v>
      </c>
      <c r="AD192" s="277">
        <v>1144218309.2917256</v>
      </c>
      <c r="AE192" s="277">
        <v>1200809826.0998552</v>
      </c>
      <c r="AF192" s="277">
        <v>1261229734.598727</v>
      </c>
      <c r="AG192" s="277">
        <v>1264974717.4381244</v>
      </c>
      <c r="AH192" s="277">
        <v>1861316559.6694806</v>
      </c>
      <c r="AI192" s="277">
        <v>2209871519.7275276</v>
      </c>
      <c r="AJ192" s="277">
        <v>2435179719.6176758</v>
      </c>
      <c r="AK192" s="277">
        <v>1986081531.9418893</v>
      </c>
      <c r="AL192" s="277">
        <v>1775442087.9341187</v>
      </c>
    </row>
    <row r="193" spans="4:38" ht="15.75">
      <c r="D193" s="120"/>
      <c r="E193" s="277" t="s">
        <v>1901</v>
      </c>
      <c r="H193" s="277"/>
      <c r="I193" s="277"/>
      <c r="J193" s="277"/>
      <c r="K193" s="277"/>
      <c r="L193" s="277"/>
      <c r="M193" s="277"/>
      <c r="N193" s="277"/>
      <c r="O193" s="277"/>
      <c r="P193" s="277"/>
      <c r="Q193" s="277"/>
      <c r="R193" s="277"/>
      <c r="S193" s="277"/>
      <c r="T193" s="277"/>
      <c r="U193" s="277"/>
      <c r="V193" s="277"/>
      <c r="W193" s="277"/>
      <c r="X193" s="277"/>
      <c r="Y193" s="277"/>
      <c r="Z193" s="277"/>
      <c r="AA193" s="277"/>
      <c r="AB193" s="277"/>
      <c r="AC193" s="277"/>
      <c r="AD193" s="277"/>
      <c r="AE193" s="277"/>
      <c r="AF193" s="277"/>
      <c r="AG193" s="277"/>
      <c r="AH193" s="277"/>
      <c r="AI193" s="277"/>
      <c r="AJ193" s="277"/>
      <c r="AK193" s="277"/>
      <c r="AL193" s="277"/>
    </row>
    <row r="194" spans="4:38">
      <c r="D194" s="120"/>
      <c r="E194" s="120">
        <v>1</v>
      </c>
      <c r="H194" s="477"/>
      <c r="I194" s="477"/>
      <c r="J194" s="477"/>
      <c r="K194" s="477"/>
      <c r="L194" s="477"/>
      <c r="M194" s="477"/>
      <c r="N194" s="477"/>
      <c r="O194" s="477"/>
      <c r="P194" s="477"/>
      <c r="Q194" s="477"/>
      <c r="R194" s="477">
        <v>15267615.900000002</v>
      </c>
      <c r="S194" s="477">
        <v>12329823.900000002</v>
      </c>
      <c r="T194" s="477">
        <v>15261116.4</v>
      </c>
      <c r="U194" s="477">
        <v>15009986.998000002</v>
      </c>
      <c r="V194" s="477">
        <v>17756157.17410408</v>
      </c>
      <c r="W194" s="477">
        <v>19075172.582402084</v>
      </c>
      <c r="X194" s="477">
        <v>19153646.445660718</v>
      </c>
      <c r="Y194" s="477">
        <v>18986163.825441238</v>
      </c>
      <c r="Z194" s="477">
        <v>19670313.290407807</v>
      </c>
      <c r="AA194" s="477">
        <v>19279550.592136912</v>
      </c>
      <c r="AB194" s="477">
        <v>19314586.957271568</v>
      </c>
      <c r="AC194" s="477">
        <v>19947260.794274338</v>
      </c>
      <c r="AD194" s="477">
        <v>20248198.965359949</v>
      </c>
      <c r="AE194" s="477">
        <v>20564142.926213626</v>
      </c>
      <c r="AF194" s="477">
        <v>20981611.233585741</v>
      </c>
      <c r="AG194" s="477">
        <v>20016397.847992402</v>
      </c>
      <c r="AH194" s="477">
        <v>29771632.485406812</v>
      </c>
      <c r="AI194" s="477">
        <v>35357706.664884217</v>
      </c>
      <c r="AJ194" s="477">
        <v>33577339.046133332</v>
      </c>
      <c r="AK194" s="477">
        <v>27342190.453299627</v>
      </c>
      <c r="AL194" s="477">
        <v>28620743.587266926</v>
      </c>
    </row>
    <row r="195" spans="4:38">
      <c r="D195" s="120"/>
      <c r="E195" s="120">
        <v>2</v>
      </c>
      <c r="H195" s="477"/>
      <c r="I195" s="477"/>
      <c r="J195" s="477"/>
      <c r="K195" s="477"/>
      <c r="L195" s="477"/>
      <c r="M195" s="477"/>
      <c r="N195" s="477"/>
      <c r="O195" s="477"/>
      <c r="P195" s="477"/>
      <c r="Q195" s="477"/>
      <c r="R195" s="477">
        <v>9326769.6000000015</v>
      </c>
      <c r="S195" s="477">
        <v>14145595.999999998</v>
      </c>
      <c r="T195" s="477">
        <v>14279998.800000001</v>
      </c>
      <c r="U195" s="477">
        <v>15965255.852</v>
      </c>
      <c r="V195" s="477">
        <v>15071736.32479302</v>
      </c>
      <c r="W195" s="477">
        <v>16160183.567503672</v>
      </c>
      <c r="X195" s="477">
        <v>16247248.841064773</v>
      </c>
      <c r="Y195" s="477">
        <v>15907807.858771652</v>
      </c>
      <c r="Z195" s="477">
        <v>16514503.633134242</v>
      </c>
      <c r="AA195" s="477">
        <v>16218126.769805741</v>
      </c>
      <c r="AB195" s="477">
        <v>16263569.343111714</v>
      </c>
      <c r="AC195" s="477">
        <v>16796019.904172845</v>
      </c>
      <c r="AD195" s="477">
        <v>17049390.918699618</v>
      </c>
      <c r="AE195" s="477">
        <v>17314619.110967543</v>
      </c>
      <c r="AF195" s="477">
        <v>17665467.327382099</v>
      </c>
      <c r="AG195" s="477">
        <v>16848991.029967491</v>
      </c>
      <c r="AH195" s="477">
        <v>25061143.775340803</v>
      </c>
      <c r="AI195" s="477">
        <v>29764105.52356419</v>
      </c>
      <c r="AJ195" s="477">
        <v>28266093.514523264</v>
      </c>
      <c r="AK195" s="477">
        <v>23017849.824815728</v>
      </c>
      <c r="AL195" s="477">
        <v>24095023.578775674</v>
      </c>
    </row>
    <row r="196" spans="4:38">
      <c r="D196" s="120"/>
      <c r="E196" s="120">
        <v>3</v>
      </c>
      <c r="H196" s="477"/>
      <c r="I196" s="477"/>
      <c r="J196" s="477"/>
      <c r="K196" s="477"/>
      <c r="L196" s="477"/>
      <c r="M196" s="477"/>
      <c r="N196" s="477"/>
      <c r="O196" s="477"/>
      <c r="P196" s="477"/>
      <c r="Q196" s="477"/>
      <c r="R196" s="477">
        <v>13476574.400000002</v>
      </c>
      <c r="S196" s="477">
        <v>11550560.800000003</v>
      </c>
      <c r="T196" s="477">
        <v>14617016.399999999</v>
      </c>
      <c r="U196" s="477">
        <v>18378852.752</v>
      </c>
      <c r="V196" s="477">
        <v>19053635.48626231</v>
      </c>
      <c r="W196" s="477">
        <v>20367147.44115629</v>
      </c>
      <c r="X196" s="477">
        <v>20514797.868874948</v>
      </c>
      <c r="Y196" s="477">
        <v>20401423.866888195</v>
      </c>
      <c r="Z196" s="477">
        <v>21143082.126084909</v>
      </c>
      <c r="AA196" s="477">
        <v>20726502.103194661</v>
      </c>
      <c r="AB196" s="477">
        <v>20762531.778082799</v>
      </c>
      <c r="AC196" s="477">
        <v>21450706.745846171</v>
      </c>
      <c r="AD196" s="477">
        <v>21784381.331276748</v>
      </c>
      <c r="AE196" s="477">
        <v>22135204.158463661</v>
      </c>
      <c r="AF196" s="477">
        <v>22597502.340294</v>
      </c>
      <c r="AG196" s="477">
        <v>21564382.166294929</v>
      </c>
      <c r="AH196" s="477">
        <v>32093991.689276136</v>
      </c>
      <c r="AI196" s="477">
        <v>38139449.524362206</v>
      </c>
      <c r="AJ196" s="477">
        <v>36241425.14251668</v>
      </c>
      <c r="AK196" s="477">
        <v>29530056.459369998</v>
      </c>
      <c r="AL196" s="477">
        <v>30930675.682100527</v>
      </c>
    </row>
    <row r="197" spans="4:38">
      <c r="D197" s="120"/>
      <c r="E197" s="120">
        <v>4</v>
      </c>
      <c r="H197" s="477"/>
      <c r="I197" s="477"/>
      <c r="J197" s="477"/>
      <c r="K197" s="477"/>
      <c r="L197" s="477"/>
      <c r="M197" s="477"/>
      <c r="N197" s="477"/>
      <c r="O197" s="477"/>
      <c r="P197" s="477"/>
      <c r="Q197" s="477"/>
      <c r="R197" s="477">
        <v>14347782.599999998</v>
      </c>
      <c r="S197" s="477">
        <v>14580259.399999999</v>
      </c>
      <c r="T197" s="477">
        <v>15441319.200000001</v>
      </c>
      <c r="U197" s="477">
        <v>21185136.953999996</v>
      </c>
      <c r="V197" s="477">
        <v>21986311.815449614</v>
      </c>
      <c r="W197" s="477">
        <v>23451452.432958405</v>
      </c>
      <c r="X197" s="477">
        <v>23621165.518121406</v>
      </c>
      <c r="Y197" s="477">
        <v>23687311.42376579</v>
      </c>
      <c r="Z197" s="477">
        <v>24552509.740627501</v>
      </c>
      <c r="AA197" s="477">
        <v>24073328.026702896</v>
      </c>
      <c r="AB197" s="477">
        <v>24124425.897514023</v>
      </c>
      <c r="AC197" s="477">
        <v>24932348.445822723</v>
      </c>
      <c r="AD197" s="477">
        <v>25329798.340092186</v>
      </c>
      <c r="AE197" s="477">
        <v>25749297.276127275</v>
      </c>
      <c r="AF197" s="477">
        <v>26300349.552911039</v>
      </c>
      <c r="AG197" s="477">
        <v>25108179.518981896</v>
      </c>
      <c r="AH197" s="477">
        <v>37388680.357386358</v>
      </c>
      <c r="AI197" s="477">
        <v>44455773.704032518</v>
      </c>
      <c r="AJ197" s="477">
        <v>42266352.097892232</v>
      </c>
      <c r="AK197" s="477">
        <v>34458031.997832611</v>
      </c>
      <c r="AL197" s="477">
        <v>36112176.113705136</v>
      </c>
    </row>
    <row r="198" spans="4:38">
      <c r="D198" s="120"/>
      <c r="E198" s="120">
        <v>5</v>
      </c>
      <c r="H198" s="477"/>
      <c r="I198" s="477"/>
      <c r="J198" s="477"/>
      <c r="K198" s="477"/>
      <c r="L198" s="477"/>
      <c r="M198" s="477"/>
      <c r="N198" s="477"/>
      <c r="O198" s="477"/>
      <c r="P198" s="477"/>
      <c r="Q198" s="477"/>
      <c r="R198" s="477">
        <v>19501346.900000002</v>
      </c>
      <c r="S198" s="477">
        <v>19188665.900000002</v>
      </c>
      <c r="T198" s="477">
        <v>20247022.199999999</v>
      </c>
      <c r="U198" s="477">
        <v>23534408.100000001</v>
      </c>
      <c r="V198" s="477">
        <v>26889576.376294319</v>
      </c>
      <c r="W198" s="477">
        <v>28681954.827114705</v>
      </c>
      <c r="X198" s="477">
        <v>28869664.780211348</v>
      </c>
      <c r="Y198" s="477">
        <v>29237586.374835659</v>
      </c>
      <c r="Z198" s="477">
        <v>30280840.989960931</v>
      </c>
      <c r="AA198" s="477">
        <v>29668625.015159465</v>
      </c>
      <c r="AB198" s="477">
        <v>29708068.434274539</v>
      </c>
      <c r="AC198" s="477">
        <v>30714274.868501123</v>
      </c>
      <c r="AD198" s="477">
        <v>31217041.315004427</v>
      </c>
      <c r="AE198" s="477">
        <v>31749555.772025242</v>
      </c>
      <c r="AF198" s="477">
        <v>32446065.834837567</v>
      </c>
      <c r="AG198" s="477">
        <v>30992985.815521829</v>
      </c>
      <c r="AH198" s="477">
        <v>46175775.426038109</v>
      </c>
      <c r="AI198" s="477">
        <v>54932235.302647166</v>
      </c>
      <c r="AJ198" s="477">
        <v>52253775.204181112</v>
      </c>
      <c r="AK198" s="477">
        <v>42622540.614469908</v>
      </c>
      <c r="AL198" s="477">
        <v>44691990.927269906</v>
      </c>
    </row>
    <row r="199" spans="4:38">
      <c r="D199" s="120"/>
      <c r="E199" s="120">
        <v>6</v>
      </c>
      <c r="H199" s="477"/>
      <c r="I199" s="477"/>
      <c r="J199" s="477"/>
      <c r="K199" s="477"/>
      <c r="L199" s="477"/>
      <c r="M199" s="477"/>
      <c r="N199" s="477"/>
      <c r="O199" s="477"/>
      <c r="P199" s="477"/>
      <c r="Q199" s="477"/>
      <c r="R199" s="477">
        <v>21325910.599999998</v>
      </c>
      <c r="S199" s="477">
        <v>29612702.800000008</v>
      </c>
      <c r="T199" s="477">
        <v>22648319.399999999</v>
      </c>
      <c r="U199" s="477">
        <v>25300143.709999997</v>
      </c>
      <c r="V199" s="477">
        <v>29321636.000800434</v>
      </c>
      <c r="W199" s="477">
        <v>31291859.115658861</v>
      </c>
      <c r="X199" s="477">
        <v>31491431.617119163</v>
      </c>
      <c r="Y199" s="477">
        <v>32018548.328248709</v>
      </c>
      <c r="Z199" s="477">
        <v>33163016.777166739</v>
      </c>
      <c r="AA199" s="477">
        <v>32496300.513420574</v>
      </c>
      <c r="AB199" s="477">
        <v>32547083.737257924</v>
      </c>
      <c r="AC199" s="477">
        <v>33656090.621456958</v>
      </c>
      <c r="AD199" s="477">
        <v>34214759.420477733</v>
      </c>
      <c r="AE199" s="477">
        <v>34808164.639607705</v>
      </c>
      <c r="AF199" s="477">
        <v>35582747.701981388</v>
      </c>
      <c r="AG199" s="477">
        <v>34000772.703635</v>
      </c>
      <c r="AH199" s="477">
        <v>50669532.902727917</v>
      </c>
      <c r="AI199" s="477">
        <v>60293064.396670893</v>
      </c>
      <c r="AJ199" s="477">
        <v>57367296.495060429</v>
      </c>
      <c r="AK199" s="477">
        <v>46805042.764794394</v>
      </c>
      <c r="AL199" s="477">
        <v>49089702.965375409</v>
      </c>
    </row>
    <row r="200" spans="4:38">
      <c r="D200" s="120"/>
      <c r="E200" s="120">
        <v>7</v>
      </c>
      <c r="H200" s="477"/>
      <c r="I200" s="477"/>
      <c r="J200" s="477"/>
      <c r="K200" s="477"/>
      <c r="L200" s="477"/>
      <c r="M200" s="477"/>
      <c r="N200" s="477"/>
      <c r="O200" s="477"/>
      <c r="P200" s="477"/>
      <c r="Q200" s="477"/>
      <c r="R200" s="477">
        <v>22897920.400000006</v>
      </c>
      <c r="S200" s="477">
        <v>25349476.400000006</v>
      </c>
      <c r="T200" s="477">
        <v>24079617.599999998</v>
      </c>
      <c r="U200" s="477">
        <v>27390477.603999998</v>
      </c>
      <c r="V200" s="477">
        <v>30413956.2884234</v>
      </c>
      <c r="W200" s="477">
        <v>34367358.675831743</v>
      </c>
      <c r="X200" s="477">
        <v>34124201.025607012</v>
      </c>
      <c r="Y200" s="477">
        <v>36026731.402638413</v>
      </c>
      <c r="Z200" s="477">
        <v>37489387.765065856</v>
      </c>
      <c r="AA200" s="477">
        <v>37242272.933130398</v>
      </c>
      <c r="AB200" s="477">
        <v>37350158.708258517</v>
      </c>
      <c r="AC200" s="477">
        <v>37255448.269713566</v>
      </c>
      <c r="AD200" s="477">
        <v>37835546.360727765</v>
      </c>
      <c r="AE200" s="477">
        <v>38492042.726626165</v>
      </c>
      <c r="AF200" s="477">
        <v>39485948.526619822</v>
      </c>
      <c r="AG200" s="477">
        <v>37753124.702172063</v>
      </c>
      <c r="AH200" s="477">
        <v>55930100.827967241</v>
      </c>
      <c r="AI200" s="477">
        <v>66569907.114133269</v>
      </c>
      <c r="AJ200" s="477">
        <v>63355923.770884715</v>
      </c>
      <c r="AK200" s="477">
        <v>51708701.736488961</v>
      </c>
      <c r="AL200" s="477">
        <v>54371234.756462052</v>
      </c>
    </row>
    <row r="201" spans="4:38">
      <c r="D201" s="120"/>
      <c r="E201" s="120">
        <v>8</v>
      </c>
      <c r="H201" s="477"/>
      <c r="I201" s="477"/>
      <c r="J201" s="477"/>
      <c r="K201" s="477"/>
      <c r="L201" s="477"/>
      <c r="M201" s="477"/>
      <c r="N201" s="477"/>
      <c r="O201" s="477"/>
      <c r="P201" s="477"/>
      <c r="Q201" s="477"/>
      <c r="R201" s="477">
        <v>23679126.600000001</v>
      </c>
      <c r="S201" s="477">
        <v>24909029.300000004</v>
      </c>
      <c r="T201" s="477">
        <v>25922413.199999999</v>
      </c>
      <c r="U201" s="477">
        <v>28519514.715999998</v>
      </c>
      <c r="V201" s="477">
        <v>30873591.659612868</v>
      </c>
      <c r="W201" s="477">
        <v>34884433.456908189</v>
      </c>
      <c r="X201" s="477">
        <v>34609475.277583309</v>
      </c>
      <c r="Y201" s="477">
        <v>36526838.756419756</v>
      </c>
      <c r="Z201" s="477">
        <v>37993509.916664287</v>
      </c>
      <c r="AA201" s="477">
        <v>37726258.323722109</v>
      </c>
      <c r="AB201" s="477">
        <v>37818875.276994959</v>
      </c>
      <c r="AC201" s="477">
        <v>37719926.421483077</v>
      </c>
      <c r="AD201" s="477">
        <v>38303734.606290258</v>
      </c>
      <c r="AE201" s="477">
        <v>38964802.541692697</v>
      </c>
      <c r="AF201" s="477">
        <v>39967241.770792462</v>
      </c>
      <c r="AG201" s="477">
        <v>38209586.398909554</v>
      </c>
      <c r="AH201" s="477">
        <v>56600234.399985366</v>
      </c>
      <c r="AI201" s="477">
        <v>67360329.071759835</v>
      </c>
      <c r="AJ201" s="477">
        <v>64101362.380030863</v>
      </c>
      <c r="AK201" s="477">
        <v>52311472.278308846</v>
      </c>
      <c r="AL201" s="477">
        <v>54999128.714795783</v>
      </c>
    </row>
    <row r="202" spans="4:38">
      <c r="D202" s="120"/>
      <c r="E202" s="120">
        <v>9</v>
      </c>
      <c r="H202" s="477"/>
      <c r="I202" s="477"/>
      <c r="J202" s="477"/>
      <c r="K202" s="477"/>
      <c r="L202" s="477"/>
      <c r="M202" s="477"/>
      <c r="N202" s="477"/>
      <c r="O202" s="477"/>
      <c r="P202" s="477"/>
      <c r="Q202" s="477"/>
      <c r="R202" s="477">
        <v>22039096.699999996</v>
      </c>
      <c r="S202" s="477">
        <v>22639192.399999999</v>
      </c>
      <c r="T202" s="477">
        <v>23774311.799999993</v>
      </c>
      <c r="U202" s="477">
        <v>27069436.843999997</v>
      </c>
      <c r="V202" s="477">
        <v>28433517.190985579</v>
      </c>
      <c r="W202" s="477">
        <v>32168025.423768025</v>
      </c>
      <c r="X202" s="477">
        <v>31777025.682435751</v>
      </c>
      <c r="Y202" s="477">
        <v>33512099.122806977</v>
      </c>
      <c r="Z202" s="477">
        <v>34821086.779971018</v>
      </c>
      <c r="AA202" s="477">
        <v>34540188.162642956</v>
      </c>
      <c r="AB202" s="477">
        <v>34598644.813174643</v>
      </c>
      <c r="AC202" s="477">
        <v>34504539.649781398</v>
      </c>
      <c r="AD202" s="477">
        <v>35034850.850335203</v>
      </c>
      <c r="AE202" s="477">
        <v>35635288.831711225</v>
      </c>
      <c r="AF202" s="477">
        <v>36547383.818803899</v>
      </c>
      <c r="AG202" s="477">
        <v>34937086.481938861</v>
      </c>
      <c r="AH202" s="477">
        <v>51744953.888388947</v>
      </c>
      <c r="AI202" s="477">
        <v>61572904.533672065</v>
      </c>
      <c r="AJ202" s="477">
        <v>58585326.733117364</v>
      </c>
      <c r="AK202" s="477">
        <v>47802905.144930325</v>
      </c>
      <c r="AL202" s="477">
        <v>50251415.79761041</v>
      </c>
    </row>
    <row r="203" spans="4:38">
      <c r="D203" s="120"/>
      <c r="E203" s="120">
        <v>10</v>
      </c>
      <c r="H203" s="477"/>
      <c r="I203" s="477"/>
      <c r="J203" s="477"/>
      <c r="K203" s="477"/>
      <c r="L203" s="477"/>
      <c r="M203" s="477"/>
      <c r="N203" s="477"/>
      <c r="O203" s="477"/>
      <c r="P203" s="477"/>
      <c r="Q203" s="477"/>
      <c r="R203" s="477">
        <v>15483306.600000001</v>
      </c>
      <c r="S203" s="477">
        <v>17249846.300000001</v>
      </c>
      <c r="T203" s="477">
        <v>21496933.199999999</v>
      </c>
      <c r="U203" s="477">
        <v>22645116</v>
      </c>
      <c r="V203" s="477">
        <v>23732883.434435774</v>
      </c>
      <c r="W203" s="477">
        <v>26825944.814927749</v>
      </c>
      <c r="X203" s="477">
        <v>26272368.446646009</v>
      </c>
      <c r="Y203" s="477">
        <v>27753493.648045346</v>
      </c>
      <c r="Z203" s="477">
        <v>28876193.105176117</v>
      </c>
      <c r="AA203" s="477">
        <v>28671496.567072805</v>
      </c>
      <c r="AB203" s="477">
        <v>28750971.233256619</v>
      </c>
      <c r="AC203" s="477">
        <v>28662478.844468553</v>
      </c>
      <c r="AD203" s="477">
        <v>29091613.209108435</v>
      </c>
      <c r="AE203" s="477">
        <v>29576506.126211926</v>
      </c>
      <c r="AF203" s="477">
        <v>30318322.979133219</v>
      </c>
      <c r="AG203" s="477">
        <v>28973035.377183471</v>
      </c>
      <c r="AH203" s="477">
        <v>42898822.264775105</v>
      </c>
      <c r="AI203" s="477">
        <v>51031330.04462786</v>
      </c>
      <c r="AJ203" s="477">
        <v>48540812.537767515</v>
      </c>
      <c r="AK203" s="477">
        <v>39595158.430254333</v>
      </c>
      <c r="AL203" s="477">
        <v>41610626.702027723</v>
      </c>
    </row>
    <row r="204" spans="4:38">
      <c r="D204" s="120"/>
      <c r="E204" s="120">
        <v>11</v>
      </c>
      <c r="H204" s="477"/>
      <c r="I204" s="477"/>
      <c r="J204" s="477"/>
      <c r="K204" s="477"/>
      <c r="L204" s="477"/>
      <c r="M204" s="477"/>
      <c r="N204" s="477"/>
      <c r="O204" s="477"/>
      <c r="P204" s="477"/>
      <c r="Q204" s="477"/>
      <c r="R204" s="477">
        <v>15155598.499999998</v>
      </c>
      <c r="S204" s="477">
        <v>12281596.600000001</v>
      </c>
      <c r="T204" s="477">
        <v>16721149.799999999</v>
      </c>
      <c r="U204" s="477">
        <v>18994374</v>
      </c>
      <c r="V204" s="477">
        <v>19492898.581640735</v>
      </c>
      <c r="W204" s="477">
        <v>22057152.844312713</v>
      </c>
      <c r="X204" s="477">
        <v>21370358.176105592</v>
      </c>
      <c r="Y204" s="477">
        <v>22560077.829724342</v>
      </c>
      <c r="Z204" s="477">
        <v>23456135.486872196</v>
      </c>
      <c r="AA204" s="477">
        <v>23269381.99877353</v>
      </c>
      <c r="AB204" s="477">
        <v>23312311.644831058</v>
      </c>
      <c r="AC204" s="477">
        <v>23226806.476686124</v>
      </c>
      <c r="AD204" s="477">
        <v>23558987.672478836</v>
      </c>
      <c r="AE204" s="477">
        <v>23934563.689159058</v>
      </c>
      <c r="AF204" s="477">
        <v>24516543.453232184</v>
      </c>
      <c r="AG204" s="477">
        <v>23409126.663963933</v>
      </c>
      <c r="AH204" s="477">
        <v>34641026.104228236</v>
      </c>
      <c r="AI204" s="477">
        <v>41184788.3606847</v>
      </c>
      <c r="AJ204" s="477">
        <v>39152829.451735273</v>
      </c>
      <c r="AK204" s="477">
        <v>31919240.544218626</v>
      </c>
      <c r="AL204" s="477">
        <v>33524895.09292781</v>
      </c>
    </row>
    <row r="205" spans="4:38">
      <c r="D205" s="120"/>
      <c r="E205" s="120">
        <v>12</v>
      </c>
      <c r="H205" s="477"/>
      <c r="I205" s="477"/>
      <c r="J205" s="477"/>
      <c r="K205" s="477"/>
      <c r="L205" s="477"/>
      <c r="M205" s="477"/>
      <c r="N205" s="477"/>
      <c r="O205" s="477"/>
      <c r="P205" s="477"/>
      <c r="Q205" s="477"/>
      <c r="R205" s="477">
        <v>13076617.300000001</v>
      </c>
      <c r="S205" s="477">
        <v>13460263.6</v>
      </c>
      <c r="T205" s="477">
        <v>12305203.200000003</v>
      </c>
      <c r="U205" s="477">
        <v>15567406</v>
      </c>
      <c r="V205" s="477">
        <v>15208408.380011844</v>
      </c>
      <c r="W205" s="477">
        <v>17247422.98409684</v>
      </c>
      <c r="X205" s="477">
        <v>16426946.719066534</v>
      </c>
      <c r="Y205" s="477">
        <v>17354444.827033594</v>
      </c>
      <c r="Z205" s="477">
        <v>18058410.243763719</v>
      </c>
      <c r="AA205" s="477">
        <v>17933080.763816047</v>
      </c>
      <c r="AB205" s="477">
        <v>17966589.012288194</v>
      </c>
      <c r="AC205" s="477">
        <v>17890860.061810303</v>
      </c>
      <c r="AD205" s="477">
        <v>18134885.314355493</v>
      </c>
      <c r="AE205" s="477">
        <v>18409402.996880718</v>
      </c>
      <c r="AF205" s="477">
        <v>18840595.266093723</v>
      </c>
      <c r="AG205" s="477">
        <v>17969851.67410386</v>
      </c>
      <c r="AH205" s="477">
        <v>26566216.444965683</v>
      </c>
      <c r="AI205" s="477">
        <v>31554235.997070123</v>
      </c>
      <c r="AJ205" s="477">
        <v>29968683.281236224</v>
      </c>
      <c r="AK205" s="477">
        <v>24408397.60780647</v>
      </c>
      <c r="AL205" s="477">
        <v>25611544.056757607</v>
      </c>
    </row>
    <row r="206" spans="4:38" ht="15.75">
      <c r="D206" s="120"/>
      <c r="E206" s="277"/>
      <c r="H206" s="277"/>
      <c r="I206" s="277"/>
      <c r="J206" s="277"/>
      <c r="K206" s="277"/>
      <c r="L206" s="277"/>
      <c r="M206" s="277"/>
      <c r="N206" s="277"/>
      <c r="O206" s="277"/>
      <c r="P206" s="277"/>
      <c r="Q206" s="277"/>
      <c r="R206" s="277">
        <v>205577666.09999999</v>
      </c>
      <c r="S206" s="277">
        <v>217297013.40000004</v>
      </c>
      <c r="T206" s="277">
        <v>226794421.19999999</v>
      </c>
      <c r="U206" s="277">
        <v>259560109.52999997</v>
      </c>
      <c r="V206" s="277">
        <v>278234308.71281397</v>
      </c>
      <c r="W206" s="277">
        <v>306578108.16663927</v>
      </c>
      <c r="X206" s="277">
        <v>304478330.39849663</v>
      </c>
      <c r="Y206" s="277">
        <v>313972527.26461965</v>
      </c>
      <c r="Z206" s="277">
        <v>326018989.85489529</v>
      </c>
      <c r="AA206" s="277">
        <v>321845111.7695781</v>
      </c>
      <c r="AB206" s="277">
        <v>322517816.83631653</v>
      </c>
      <c r="AC206" s="277">
        <v>326756761.1040172</v>
      </c>
      <c r="AD206" s="277">
        <v>331803188.30420667</v>
      </c>
      <c r="AE206" s="277">
        <v>337333590.79568684</v>
      </c>
      <c r="AF206" s="277">
        <v>345249779.80566716</v>
      </c>
      <c r="AG206" s="277">
        <v>329783520.3806653</v>
      </c>
      <c r="AH206" s="277">
        <v>489542110.56648666</v>
      </c>
      <c r="AI206" s="277">
        <v>582215830.23810899</v>
      </c>
      <c r="AJ206" s="277">
        <v>553677219.65507889</v>
      </c>
      <c r="AK206" s="277">
        <v>451521587.85658973</v>
      </c>
      <c r="AL206" s="277">
        <v>473909157.97507495</v>
      </c>
    </row>
    <row r="207" spans="4:38" ht="15.75">
      <c r="D207" s="277" t="s">
        <v>923</v>
      </c>
      <c r="E207" s="277"/>
      <c r="H207" s="277"/>
      <c r="I207" s="277"/>
      <c r="J207" s="277"/>
      <c r="K207" s="277"/>
      <c r="L207" s="277"/>
      <c r="M207" s="277"/>
      <c r="N207" s="277"/>
      <c r="O207" s="277"/>
      <c r="P207" s="277"/>
      <c r="Q207" s="277"/>
      <c r="R207" s="277"/>
      <c r="S207" s="277"/>
      <c r="T207" s="277"/>
      <c r="U207" s="277"/>
      <c r="V207" s="277"/>
      <c r="W207" s="277"/>
      <c r="X207" s="277"/>
      <c r="Y207" s="277"/>
      <c r="Z207" s="277"/>
      <c r="AA207" s="277"/>
      <c r="AB207" s="277"/>
      <c r="AC207" s="277"/>
      <c r="AD207" s="277"/>
      <c r="AE207" s="277"/>
      <c r="AF207" s="277"/>
      <c r="AG207" s="277"/>
      <c r="AH207" s="277"/>
      <c r="AI207" s="277"/>
      <c r="AJ207" s="277"/>
      <c r="AK207" s="277"/>
      <c r="AL207" s="277"/>
    </row>
    <row r="208" spans="4:38" ht="15.75">
      <c r="D208" s="120"/>
      <c r="E208" s="120">
        <v>1</v>
      </c>
      <c r="H208" s="277"/>
      <c r="I208" s="1111"/>
      <c r="J208" s="1111"/>
      <c r="K208" s="1111"/>
      <c r="L208" s="1111"/>
      <c r="M208" s="1111"/>
      <c r="N208" s="1111"/>
      <c r="O208" s="1111"/>
      <c r="P208" s="1111"/>
      <c r="Q208" s="1111"/>
      <c r="R208" s="1111">
        <v>0</v>
      </c>
      <c r="S208" s="1111">
        <v>0</v>
      </c>
      <c r="T208" s="1111">
        <v>0</v>
      </c>
      <c r="U208" s="1111">
        <v>0</v>
      </c>
      <c r="V208" s="1111">
        <v>0</v>
      </c>
      <c r="W208" s="1111">
        <v>0</v>
      </c>
      <c r="X208" s="1111">
        <v>0</v>
      </c>
      <c r="Y208" s="1111">
        <v>118011.94355388198</v>
      </c>
      <c r="Z208" s="1111">
        <v>119890.23632829181</v>
      </c>
      <c r="AA208" s="1111">
        <v>121793.63693619431</v>
      </c>
      <c r="AB208" s="1111">
        <v>123742.71262237082</v>
      </c>
      <c r="AC208" s="1111">
        <v>125598.23043033422</v>
      </c>
      <c r="AD208" s="1111">
        <v>127471.5191992703</v>
      </c>
      <c r="AE208" s="1111">
        <v>130461.72717696619</v>
      </c>
      <c r="AF208" s="1111">
        <v>132420.57697018745</v>
      </c>
      <c r="AG208" s="1111">
        <v>134408.04811635151</v>
      </c>
      <c r="AH208" s="1111">
        <v>136448.07015434312</v>
      </c>
      <c r="AI208" s="1111">
        <v>138516.67640082422</v>
      </c>
      <c r="AJ208" s="1111">
        <v>140623.57082590816</v>
      </c>
      <c r="AK208" s="1111">
        <v>142758.96665301811</v>
      </c>
      <c r="AL208" s="1111">
        <v>144932.61524001395</v>
      </c>
    </row>
    <row r="209" spans="4:38" ht="15.75">
      <c r="D209" s="120"/>
      <c r="E209" s="120">
        <v>2</v>
      </c>
      <c r="H209" s="277"/>
      <c r="I209" s="1111"/>
      <c r="J209" s="1111"/>
      <c r="K209" s="1111"/>
      <c r="L209" s="1111"/>
      <c r="M209" s="1111"/>
      <c r="N209" s="1111"/>
      <c r="O209" s="1111"/>
      <c r="P209" s="1111"/>
      <c r="Q209" s="1111"/>
      <c r="R209" s="1111">
        <v>0</v>
      </c>
      <c r="S209" s="1111">
        <v>0</v>
      </c>
      <c r="T209" s="1111">
        <v>0</v>
      </c>
      <c r="U209" s="1111">
        <v>0</v>
      </c>
      <c r="V209" s="1111">
        <v>0</v>
      </c>
      <c r="W209" s="1111">
        <v>0</v>
      </c>
      <c r="X209" s="1111">
        <v>0</v>
      </c>
      <c r="Y209" s="1111">
        <v>106885.58502483851</v>
      </c>
      <c r="Z209" s="1111">
        <v>108603.69663932151</v>
      </c>
      <c r="AA209" s="1111">
        <v>110346.51010479695</v>
      </c>
      <c r="AB209" s="1111">
        <v>112133.00413263608</v>
      </c>
      <c r="AC209" s="1111">
        <v>113791.15646916552</v>
      </c>
      <c r="AD209" s="1111">
        <v>115464.76296912403</v>
      </c>
      <c r="AE209" s="1111">
        <v>118150.31031869538</v>
      </c>
      <c r="AF209" s="1111">
        <v>119900.50855628338</v>
      </c>
      <c r="AG209" s="1111">
        <v>121676.36469203664</v>
      </c>
      <c r="AH209" s="1111">
        <v>123508.04047381826</v>
      </c>
      <c r="AI209" s="1111">
        <v>125365.32733540887</v>
      </c>
      <c r="AJ209" s="1111">
        <v>127256.98401558334</v>
      </c>
      <c r="AK209" s="1111">
        <v>129174.14740298652</v>
      </c>
      <c r="AL209" s="1111">
        <v>131125.63596580806</v>
      </c>
    </row>
    <row r="210" spans="4:38" ht="15.75">
      <c r="D210" s="120"/>
      <c r="E210" s="120">
        <v>3</v>
      </c>
      <c r="H210" s="277"/>
      <c r="I210" s="1111"/>
      <c r="J210" s="1111"/>
      <c r="K210" s="1111"/>
      <c r="L210" s="1111"/>
      <c r="M210" s="1111"/>
      <c r="N210" s="1111"/>
      <c r="O210" s="1111"/>
      <c r="P210" s="1111"/>
      <c r="Q210" s="1111"/>
      <c r="R210" s="1111">
        <v>0</v>
      </c>
      <c r="S210" s="1111">
        <v>0</v>
      </c>
      <c r="T210" s="1111">
        <v>0</v>
      </c>
      <c r="U210" s="1111">
        <v>0</v>
      </c>
      <c r="V210" s="1111">
        <v>0</v>
      </c>
      <c r="W210" s="1111">
        <v>0</v>
      </c>
      <c r="X210" s="1111">
        <v>0</v>
      </c>
      <c r="Y210" s="1111">
        <v>138508.75577582463</v>
      </c>
      <c r="Z210" s="1111">
        <v>140682.1319009907</v>
      </c>
      <c r="AA210" s="1111">
        <v>142881.36375458271</v>
      </c>
      <c r="AB210" s="1111">
        <v>145129.9449539904</v>
      </c>
      <c r="AC210" s="1111">
        <v>147349.0464984042</v>
      </c>
      <c r="AD210" s="1111">
        <v>149590.18697377466</v>
      </c>
      <c r="AE210" s="1111">
        <v>153141.6362299888</v>
      </c>
      <c r="AF210" s="1111">
        <v>155484.86081613353</v>
      </c>
      <c r="AG210" s="1111">
        <v>157862.16598754743</v>
      </c>
      <c r="AH210" s="1111">
        <v>160286.00040040878</v>
      </c>
      <c r="AI210" s="1111">
        <v>162743.89607520186</v>
      </c>
      <c r="AJ210" s="1111">
        <v>165247.29827315436</v>
      </c>
      <c r="AK210" s="1111">
        <v>167784.71865535073</v>
      </c>
      <c r="AL210" s="1111">
        <v>170367.62713513552</v>
      </c>
    </row>
    <row r="211" spans="4:38" ht="15.75">
      <c r="D211" s="120"/>
      <c r="E211" s="120">
        <v>4</v>
      </c>
      <c r="H211" s="277"/>
      <c r="I211" s="1111"/>
      <c r="J211" s="1111"/>
      <c r="K211" s="1111"/>
      <c r="L211" s="1111"/>
      <c r="M211" s="1111"/>
      <c r="N211" s="1111"/>
      <c r="O211" s="1111"/>
      <c r="P211" s="1111"/>
      <c r="Q211" s="1111"/>
      <c r="R211" s="1111">
        <v>0</v>
      </c>
      <c r="S211" s="1111">
        <v>0</v>
      </c>
      <c r="T211" s="1111">
        <v>0</v>
      </c>
      <c r="U211" s="1111">
        <v>0</v>
      </c>
      <c r="V211" s="1111">
        <v>0</v>
      </c>
      <c r="W211" s="1111">
        <v>0</v>
      </c>
      <c r="X211" s="1111">
        <v>0</v>
      </c>
      <c r="Y211" s="1111">
        <v>158363.98738455828</v>
      </c>
      <c r="Z211" s="1111">
        <v>160823.21031408387</v>
      </c>
      <c r="AA211" s="1111">
        <v>163309.01345674292</v>
      </c>
      <c r="AB211" s="1111">
        <v>165847.72520274192</v>
      </c>
      <c r="AC211" s="1111">
        <v>168419.0297735701</v>
      </c>
      <c r="AD211" s="1111">
        <v>171016.50765154685</v>
      </c>
      <c r="AE211" s="1111">
        <v>175111.63050210878</v>
      </c>
      <c r="AF211" s="1111">
        <v>177827.19838024557</v>
      </c>
      <c r="AG211" s="1111">
        <v>180582.13519391205</v>
      </c>
      <c r="AH211" s="1111">
        <v>183377.76808522936</v>
      </c>
      <c r="AI211" s="1111">
        <v>186212.76785202904</v>
      </c>
      <c r="AJ211" s="1111">
        <v>189100.26654165523</v>
      </c>
      <c r="AK211" s="1111">
        <v>192027.12751428294</v>
      </c>
      <c r="AL211" s="1111">
        <v>195006.48544540259</v>
      </c>
    </row>
    <row r="212" spans="4:38" ht="15.75">
      <c r="D212" s="120"/>
      <c r="E212" s="120">
        <v>5</v>
      </c>
      <c r="H212" s="277"/>
      <c r="I212" s="1111"/>
      <c r="J212" s="1111"/>
      <c r="K212" s="1111"/>
      <c r="L212" s="1111"/>
      <c r="M212" s="1111"/>
      <c r="N212" s="1111"/>
      <c r="O212" s="1111"/>
      <c r="P212" s="1111"/>
      <c r="Q212" s="1111"/>
      <c r="R212" s="1111">
        <v>0</v>
      </c>
      <c r="S212" s="1111">
        <v>0</v>
      </c>
      <c r="T212" s="1111">
        <v>0</v>
      </c>
      <c r="U212" s="1111">
        <v>0</v>
      </c>
      <c r="V212" s="1111">
        <v>0</v>
      </c>
      <c r="W212" s="1111">
        <v>0</v>
      </c>
      <c r="X212" s="1111">
        <v>0</v>
      </c>
      <c r="Y212" s="1111">
        <v>176699.68596201262</v>
      </c>
      <c r="Z212" s="1111">
        <v>179422.87966495051</v>
      </c>
      <c r="AA212" s="1111">
        <v>182173.32262047371</v>
      </c>
      <c r="AB212" s="1111">
        <v>184979.96104470227</v>
      </c>
      <c r="AC212" s="1111">
        <v>187876.51432869703</v>
      </c>
      <c r="AD212" s="1111">
        <v>190803.05888969413</v>
      </c>
      <c r="AE212" s="1111">
        <v>195400.2476615659</v>
      </c>
      <c r="AF212" s="1111">
        <v>198459.6631715952</v>
      </c>
      <c r="AG212" s="1111">
        <v>201563.33124672773</v>
      </c>
      <c r="AH212" s="1111">
        <v>204702.30865131423</v>
      </c>
      <c r="AI212" s="1111">
        <v>207885.55250307708</v>
      </c>
      <c r="AJ212" s="1111">
        <v>211127.75254471114</v>
      </c>
      <c r="AK212" s="1111">
        <v>214414.24998095015</v>
      </c>
      <c r="AL212" s="1111">
        <v>217759.71684416858</v>
      </c>
    </row>
    <row r="213" spans="4:38" ht="15.75">
      <c r="D213" s="120"/>
      <c r="E213" s="120">
        <v>6</v>
      </c>
      <c r="H213" s="277"/>
      <c r="I213" s="1111"/>
      <c r="J213" s="1111"/>
      <c r="K213" s="1111"/>
      <c r="L213" s="1111"/>
      <c r="M213" s="1111"/>
      <c r="N213" s="1111"/>
      <c r="O213" s="1111"/>
      <c r="P213" s="1111"/>
      <c r="Q213" s="1111"/>
      <c r="R213" s="1111">
        <v>0</v>
      </c>
      <c r="S213" s="1111">
        <v>0</v>
      </c>
      <c r="T213" s="1111">
        <v>0</v>
      </c>
      <c r="U213" s="1111">
        <v>0</v>
      </c>
      <c r="V213" s="1111">
        <v>0</v>
      </c>
      <c r="W213" s="1111">
        <v>0</v>
      </c>
      <c r="X213" s="1111">
        <v>0</v>
      </c>
      <c r="Y213" s="1111">
        <v>187251.99867923919</v>
      </c>
      <c r="Z213" s="1111">
        <v>190127.10926374499</v>
      </c>
      <c r="AA213" s="1111">
        <v>193029.85413735392</v>
      </c>
      <c r="AB213" s="1111">
        <v>195990.68609187068</v>
      </c>
      <c r="AC213" s="1111">
        <v>199074.4221067403</v>
      </c>
      <c r="AD213" s="1111">
        <v>202190.34666487106</v>
      </c>
      <c r="AE213" s="1111">
        <v>207076.47761060912</v>
      </c>
      <c r="AF213" s="1111">
        <v>210333.7796491218</v>
      </c>
      <c r="AG213" s="1111">
        <v>213638.14481303454</v>
      </c>
      <c r="AH213" s="1111">
        <v>216974.71919809422</v>
      </c>
      <c r="AI213" s="1111">
        <v>220358.37976542185</v>
      </c>
      <c r="AJ213" s="1111">
        <v>223804.71272142223</v>
      </c>
      <c r="AK213" s="1111">
        <v>227298.183260569</v>
      </c>
      <c r="AL213" s="1111">
        <v>230854.34817402987</v>
      </c>
    </row>
    <row r="214" spans="4:38" ht="15.75">
      <c r="D214" s="120"/>
      <c r="E214" s="120">
        <v>7</v>
      </c>
      <c r="H214" s="277"/>
      <c r="I214" s="1111"/>
      <c r="J214" s="1111"/>
      <c r="K214" s="1111"/>
      <c r="L214" s="1111"/>
      <c r="M214" s="1111"/>
      <c r="N214" s="1111"/>
      <c r="O214" s="1111"/>
      <c r="P214" s="1111"/>
      <c r="Q214" s="1111"/>
      <c r="R214" s="1111">
        <v>0</v>
      </c>
      <c r="S214" s="1111">
        <v>0</v>
      </c>
      <c r="T214" s="1111">
        <v>0</v>
      </c>
      <c r="U214" s="1111">
        <v>0</v>
      </c>
      <c r="V214" s="1111">
        <v>0</v>
      </c>
      <c r="W214" s="1111">
        <v>0</v>
      </c>
      <c r="X214" s="1111">
        <v>0</v>
      </c>
      <c r="Y214" s="1111">
        <v>193532.73520853266</v>
      </c>
      <c r="Z214" s="1111">
        <v>196498.26672094833</v>
      </c>
      <c r="AA214" s="1111">
        <v>199491.66169619994</v>
      </c>
      <c r="AB214" s="1111">
        <v>202544.2696399444</v>
      </c>
      <c r="AC214" s="1111">
        <v>205739.4168162311</v>
      </c>
      <c r="AD214" s="1111">
        <v>208968.06034865652</v>
      </c>
      <c r="AE214" s="1111">
        <v>214026.16967628035</v>
      </c>
      <c r="AF214" s="1111">
        <v>217401.25377654529</v>
      </c>
      <c r="AG214" s="1111">
        <v>220825.07384770137</v>
      </c>
      <c r="AH214" s="1111">
        <v>224279.25795553744</v>
      </c>
      <c r="AI214" s="1111">
        <v>227782.20655196812</v>
      </c>
      <c r="AJ214" s="1111">
        <v>231350.03941860108</v>
      </c>
      <c r="AK214" s="1111">
        <v>234966.70034859781</v>
      </c>
      <c r="AL214" s="1111">
        <v>238648.27274156245</v>
      </c>
    </row>
    <row r="215" spans="4:38" ht="15.75">
      <c r="D215" s="120"/>
      <c r="E215" s="120">
        <v>8</v>
      </c>
      <c r="H215" s="277"/>
      <c r="I215" s="1111"/>
      <c r="J215" s="1111"/>
      <c r="K215" s="1111"/>
      <c r="L215" s="1111"/>
      <c r="M215" s="1111"/>
      <c r="N215" s="1111"/>
      <c r="O215" s="1111"/>
      <c r="P215" s="1111"/>
      <c r="Q215" s="1111"/>
      <c r="R215" s="1111">
        <v>0</v>
      </c>
      <c r="S215" s="1111">
        <v>0</v>
      </c>
      <c r="T215" s="1111">
        <v>0</v>
      </c>
      <c r="U215" s="1111">
        <v>0</v>
      </c>
      <c r="V215" s="1111">
        <v>0</v>
      </c>
      <c r="W215" s="1111">
        <v>0</v>
      </c>
      <c r="X215" s="1111">
        <v>0</v>
      </c>
      <c r="Y215" s="1111">
        <v>200809.61005833317</v>
      </c>
      <c r="Z215" s="1111">
        <v>203879.90345227704</v>
      </c>
      <c r="AA215" s="1111">
        <v>206978.32583024065</v>
      </c>
      <c r="AB215" s="1111">
        <v>210137.26563247177</v>
      </c>
      <c r="AC215" s="1111">
        <v>213461.49401997047</v>
      </c>
      <c r="AD215" s="1111">
        <v>216820.73399841774</v>
      </c>
      <c r="AE215" s="1111">
        <v>222078.09784914044</v>
      </c>
      <c r="AF215" s="1111">
        <v>225589.64449944618</v>
      </c>
      <c r="AG215" s="1111">
        <v>229151.86528302683</v>
      </c>
      <c r="AH215" s="1111">
        <v>232742.3122685976</v>
      </c>
      <c r="AI215" s="1111">
        <v>236383.46823208069</v>
      </c>
      <c r="AJ215" s="1111">
        <v>240092.07115646236</v>
      </c>
      <c r="AK215" s="1111">
        <v>243851.46073822404</v>
      </c>
      <c r="AL215" s="1111">
        <v>247678.33050663391</v>
      </c>
    </row>
    <row r="216" spans="4:38" ht="15.75">
      <c r="D216" s="120"/>
      <c r="E216" s="120">
        <v>9</v>
      </c>
      <c r="H216" s="277"/>
      <c r="I216" s="1111"/>
      <c r="J216" s="1111"/>
      <c r="K216" s="1111"/>
      <c r="L216" s="1111"/>
      <c r="M216" s="1111"/>
      <c r="N216" s="1111"/>
      <c r="O216" s="1111"/>
      <c r="P216" s="1111"/>
      <c r="Q216" s="1111"/>
      <c r="R216" s="1111">
        <v>0</v>
      </c>
      <c r="S216" s="1111">
        <v>0</v>
      </c>
      <c r="T216" s="1111">
        <v>0</v>
      </c>
      <c r="U216" s="1111">
        <v>0</v>
      </c>
      <c r="V216" s="1111">
        <v>0</v>
      </c>
      <c r="W216" s="1111">
        <v>0</v>
      </c>
      <c r="X216" s="1111">
        <v>0</v>
      </c>
      <c r="Y216" s="1111">
        <v>192587.247989069</v>
      </c>
      <c r="Z216" s="1111">
        <v>195539.16774889635</v>
      </c>
      <c r="AA216" s="1111">
        <v>198518.91647228759</v>
      </c>
      <c r="AB216" s="1111">
        <v>201557.70867571831</v>
      </c>
      <c r="AC216" s="1111">
        <v>204736.08427931875</v>
      </c>
      <c r="AD216" s="1111">
        <v>207947.75936400096</v>
      </c>
      <c r="AE216" s="1111">
        <v>212979.97947284509</v>
      </c>
      <c r="AF216" s="1111">
        <v>216337.33294015899</v>
      </c>
      <c r="AG216" s="1111">
        <v>219743.1705521605</v>
      </c>
      <c r="AH216" s="1111">
        <v>223179.64997054663</v>
      </c>
      <c r="AI216" s="1111">
        <v>226664.6412292624</v>
      </c>
      <c r="AJ216" s="1111">
        <v>230214.1837867685</v>
      </c>
      <c r="AK216" s="1111">
        <v>233812.29992674413</v>
      </c>
      <c r="AL216" s="1111">
        <v>237474.9937744074</v>
      </c>
    </row>
    <row r="217" spans="4:38" ht="15.75">
      <c r="D217" s="120"/>
      <c r="E217" s="120">
        <v>10</v>
      </c>
      <c r="H217" s="277"/>
      <c r="I217" s="1111"/>
      <c r="J217" s="1111"/>
      <c r="K217" s="1111"/>
      <c r="L217" s="1111"/>
      <c r="M217" s="1111"/>
      <c r="N217" s="1111"/>
      <c r="O217" s="1111"/>
      <c r="P217" s="1111"/>
      <c r="Q217" s="1111"/>
      <c r="R217" s="1111">
        <v>0</v>
      </c>
      <c r="S217" s="1111">
        <v>0</v>
      </c>
      <c r="T217" s="1111">
        <v>0</v>
      </c>
      <c r="U217" s="1111">
        <v>0</v>
      </c>
      <c r="V217" s="1111">
        <v>0</v>
      </c>
      <c r="W217" s="1111">
        <v>0</v>
      </c>
      <c r="X217" s="1111">
        <v>0</v>
      </c>
      <c r="Y217" s="1111">
        <v>181021.91325098797</v>
      </c>
      <c r="Z217" s="1111">
        <v>183807.33210861625</v>
      </c>
      <c r="AA217" s="1111">
        <v>186620.15792978776</v>
      </c>
      <c r="AB217" s="1111">
        <v>189489.95402402204</v>
      </c>
      <c r="AC217" s="1111">
        <v>192463.17735458445</v>
      </c>
      <c r="AD217" s="1111">
        <v>195467.29196240701</v>
      </c>
      <c r="AE217" s="1111">
        <v>200182.83144869423</v>
      </c>
      <c r="AF217" s="1111">
        <v>203323.30128078946</v>
      </c>
      <c r="AG217" s="1111">
        <v>206509.17488348685</v>
      </c>
      <c r="AH217" s="1111">
        <v>209729.08801127574</v>
      </c>
      <c r="AI217" s="1111">
        <v>212994.42254973343</v>
      </c>
      <c r="AJ217" s="1111">
        <v>216320.2354330917</v>
      </c>
      <c r="AK217" s="1111">
        <v>219691.50905228095</v>
      </c>
      <c r="AL217" s="1111">
        <v>223123.27783687974</v>
      </c>
    </row>
    <row r="218" spans="4:38" ht="15.75">
      <c r="D218" s="120"/>
      <c r="E218" s="120">
        <v>11</v>
      </c>
      <c r="H218" s="277"/>
      <c r="I218" s="1111"/>
      <c r="J218" s="1111"/>
      <c r="K218" s="1111"/>
      <c r="L218" s="1111"/>
      <c r="M218" s="1111"/>
      <c r="N218" s="1111"/>
      <c r="O218" s="1111"/>
      <c r="P218" s="1111"/>
      <c r="Q218" s="1111"/>
      <c r="R218" s="1111">
        <v>0</v>
      </c>
      <c r="S218" s="1111">
        <v>0</v>
      </c>
      <c r="T218" s="1111">
        <v>0</v>
      </c>
      <c r="U218" s="1111">
        <v>0</v>
      </c>
      <c r="V218" s="1111">
        <v>0</v>
      </c>
      <c r="W218" s="1111">
        <v>0</v>
      </c>
      <c r="X218" s="1111">
        <v>0</v>
      </c>
      <c r="Y218" s="1111">
        <v>153231.34247889981</v>
      </c>
      <c r="Z218" s="1111">
        <v>155616.67303722963</v>
      </c>
      <c r="AA218" s="1111">
        <v>158028.39652693243</v>
      </c>
      <c r="AB218" s="1111">
        <v>160492.10853979964</v>
      </c>
      <c r="AC218" s="1111">
        <v>162972.36743033014</v>
      </c>
      <c r="AD218" s="1111">
        <v>165477.7308777014</v>
      </c>
      <c r="AE218" s="1111">
        <v>169432.31225489406</v>
      </c>
      <c r="AF218" s="1111">
        <v>172051.62812557697</v>
      </c>
      <c r="AG218" s="1111">
        <v>174708.94587525999</v>
      </c>
      <c r="AH218" s="1111">
        <v>177408.46759527596</v>
      </c>
      <c r="AI218" s="1111">
        <v>180145.98467162391</v>
      </c>
      <c r="AJ218" s="1111">
        <v>182934.19311170236</v>
      </c>
      <c r="AK218" s="1111">
        <v>185760.38236707525</v>
      </c>
      <c r="AL218" s="1111">
        <v>188637.25676655772</v>
      </c>
    </row>
    <row r="219" spans="4:38" ht="15.75">
      <c r="D219" s="120"/>
      <c r="E219" s="120">
        <v>12</v>
      </c>
      <c r="H219" s="277"/>
      <c r="I219" s="1111"/>
      <c r="J219" s="1111"/>
      <c r="K219" s="1111"/>
      <c r="L219" s="1111"/>
      <c r="M219" s="1111"/>
      <c r="N219" s="1111"/>
      <c r="O219" s="1111"/>
      <c r="P219" s="1111"/>
      <c r="Q219" s="1111"/>
      <c r="R219" s="1111">
        <v>0</v>
      </c>
      <c r="S219" s="1111">
        <v>0</v>
      </c>
      <c r="T219" s="1111">
        <v>0</v>
      </c>
      <c r="U219" s="1111">
        <v>0</v>
      </c>
      <c r="V219" s="1111">
        <v>0</v>
      </c>
      <c r="W219" s="1111">
        <v>0</v>
      </c>
      <c r="X219" s="1111">
        <v>0</v>
      </c>
      <c r="Y219" s="1111">
        <v>121895.19463382216</v>
      </c>
      <c r="Z219" s="1111">
        <v>123829.39282064774</v>
      </c>
      <c r="AA219" s="1111">
        <v>125788.84053440709</v>
      </c>
      <c r="AB219" s="1111">
        <v>127794.65943972906</v>
      </c>
      <c r="AC219" s="1111">
        <v>129719.06049265353</v>
      </c>
      <c r="AD219" s="1111">
        <v>131662.04110053545</v>
      </c>
      <c r="AE219" s="1111">
        <v>134758.57979821443</v>
      </c>
      <c r="AF219" s="1111">
        <v>136790.25183391621</v>
      </c>
      <c r="AG219" s="1111">
        <v>138851.5795087532</v>
      </c>
      <c r="AH219" s="1111">
        <v>140964.31723555858</v>
      </c>
      <c r="AI219" s="1111">
        <v>143106.67683336695</v>
      </c>
      <c r="AJ219" s="1111">
        <v>145288.69217093821</v>
      </c>
      <c r="AK219" s="1111">
        <v>147500.25409991737</v>
      </c>
      <c r="AL219" s="1111">
        <v>149751.43956940182</v>
      </c>
    </row>
    <row r="220" spans="4:38" ht="15.75">
      <c r="D220" s="120"/>
      <c r="E220" s="951"/>
      <c r="H220" s="277"/>
      <c r="I220" s="277"/>
      <c r="J220" s="277"/>
      <c r="K220" s="277"/>
      <c r="L220" s="277"/>
      <c r="M220" s="277"/>
      <c r="N220" s="277"/>
      <c r="O220" s="277"/>
      <c r="P220" s="277"/>
      <c r="Q220" s="277"/>
      <c r="R220" s="277">
        <v>0</v>
      </c>
      <c r="S220" s="277">
        <v>0</v>
      </c>
      <c r="T220" s="277">
        <v>0</v>
      </c>
      <c r="U220" s="277">
        <v>0</v>
      </c>
      <c r="V220" s="277">
        <v>0</v>
      </c>
      <c r="W220" s="277">
        <v>0</v>
      </c>
      <c r="X220" s="277">
        <v>0</v>
      </c>
      <c r="Y220" s="277">
        <v>1928800</v>
      </c>
      <c r="Z220" s="277">
        <v>1958719.9999999988</v>
      </c>
      <c r="AA220" s="277">
        <v>1988960.0000000002</v>
      </c>
      <c r="AB220" s="277">
        <v>2019839.9999999974</v>
      </c>
      <c r="AC220" s="277">
        <v>2051199.9999999998</v>
      </c>
      <c r="AD220" s="277">
        <v>2082880.0000000002</v>
      </c>
      <c r="AE220" s="277">
        <v>2132800.0000000028</v>
      </c>
      <c r="AF220" s="277">
        <v>2165920.0000000005</v>
      </c>
      <c r="AG220" s="277">
        <v>2199519.9999999991</v>
      </c>
      <c r="AH220" s="277">
        <v>2233600</v>
      </c>
      <c r="AI220" s="277">
        <v>2268159.9999999981</v>
      </c>
      <c r="AJ220" s="277">
        <v>2303359.9999999986</v>
      </c>
      <c r="AK220" s="277">
        <v>2339039.9999999972</v>
      </c>
      <c r="AL220" s="277">
        <v>2375360.0000000019</v>
      </c>
    </row>
    <row r="221" spans="4:38" ht="15.75">
      <c r="D221" s="120"/>
      <c r="E221" s="277" t="s">
        <v>1902</v>
      </c>
      <c r="H221" s="277"/>
      <c r="I221" s="277"/>
      <c r="J221" s="277"/>
      <c r="K221" s="277"/>
      <c r="L221" s="277"/>
      <c r="M221" s="277"/>
      <c r="N221" s="277"/>
      <c r="O221" s="277"/>
      <c r="P221" s="277"/>
      <c r="Q221" s="277"/>
      <c r="R221" s="277"/>
      <c r="S221" s="277"/>
      <c r="T221" s="277"/>
      <c r="U221" s="277"/>
      <c r="V221" s="277"/>
      <c r="W221" s="277"/>
      <c r="X221" s="277"/>
      <c r="Y221" s="277"/>
      <c r="Z221" s="277"/>
      <c r="AA221" s="277"/>
      <c r="AB221" s="277"/>
      <c r="AC221" s="277"/>
      <c r="AD221" s="277"/>
      <c r="AE221" s="277"/>
      <c r="AF221" s="277"/>
      <c r="AG221" s="277"/>
      <c r="AH221" s="277"/>
      <c r="AI221" s="277"/>
      <c r="AJ221" s="277"/>
      <c r="AK221" s="277"/>
      <c r="AL221" s="277"/>
    </row>
    <row r="222" spans="4:38" ht="15.75">
      <c r="D222" s="120"/>
      <c r="E222" s="120">
        <v>1</v>
      </c>
      <c r="H222" s="277"/>
      <c r="I222" s="120"/>
      <c r="J222" s="120"/>
      <c r="K222" s="120"/>
      <c r="L222" s="120"/>
      <c r="M222" s="120"/>
      <c r="N222" s="120"/>
      <c r="O222" s="120"/>
      <c r="P222" s="120"/>
      <c r="Q222" s="120"/>
      <c r="R222" s="120">
        <v>0</v>
      </c>
      <c r="S222" s="120">
        <v>0</v>
      </c>
      <c r="T222" s="120">
        <v>0</v>
      </c>
      <c r="U222" s="120">
        <v>0</v>
      </c>
      <c r="V222" s="120">
        <v>0</v>
      </c>
      <c r="W222" s="120">
        <v>0</v>
      </c>
      <c r="X222" s="120">
        <v>0</v>
      </c>
      <c r="Y222" s="120">
        <v>118011.94355388198</v>
      </c>
      <c r="Z222" s="120">
        <v>119890.23632829181</v>
      </c>
      <c r="AA222" s="120">
        <v>121793.63693619431</v>
      </c>
      <c r="AB222" s="120">
        <v>123742.71262237082</v>
      </c>
      <c r="AC222" s="120">
        <v>125598.23043033422</v>
      </c>
      <c r="AD222" s="120">
        <v>127471.5191992703</v>
      </c>
      <c r="AE222" s="120">
        <v>130461.72717696619</v>
      </c>
      <c r="AF222" s="120">
        <v>132420.57697018745</v>
      </c>
      <c r="AG222" s="120">
        <v>134408.04811635151</v>
      </c>
      <c r="AH222" s="120">
        <v>136448.07015434312</v>
      </c>
      <c r="AI222" s="120">
        <v>138516.67640082422</v>
      </c>
      <c r="AJ222" s="120">
        <v>140623.57082590816</v>
      </c>
      <c r="AK222" s="120">
        <v>142758.96665301811</v>
      </c>
      <c r="AL222" s="120">
        <v>144932.61524001395</v>
      </c>
    </row>
    <row r="223" spans="4:38" ht="15.75">
      <c r="D223" s="120"/>
      <c r="E223" s="120">
        <v>2</v>
      </c>
      <c r="H223" s="277"/>
      <c r="I223" s="120"/>
      <c r="J223" s="120"/>
      <c r="K223" s="120"/>
      <c r="L223" s="120"/>
      <c r="M223" s="120"/>
      <c r="N223" s="120"/>
      <c r="O223" s="120"/>
      <c r="P223" s="120"/>
      <c r="Q223" s="120"/>
      <c r="R223" s="120">
        <v>0</v>
      </c>
      <c r="S223" s="120">
        <v>0</v>
      </c>
      <c r="T223" s="120">
        <v>0</v>
      </c>
      <c r="U223" s="120">
        <v>0</v>
      </c>
      <c r="V223" s="120">
        <v>0</v>
      </c>
      <c r="W223" s="120">
        <v>0</v>
      </c>
      <c r="X223" s="120">
        <v>0</v>
      </c>
      <c r="Y223" s="120">
        <v>106885.58502483851</v>
      </c>
      <c r="Z223" s="120">
        <v>108603.69663932151</v>
      </c>
      <c r="AA223" s="120">
        <v>110346.51010479695</v>
      </c>
      <c r="AB223" s="120">
        <v>112133.00413263608</v>
      </c>
      <c r="AC223" s="120">
        <v>113791.15646916552</v>
      </c>
      <c r="AD223" s="120">
        <v>115464.76296912403</v>
      </c>
      <c r="AE223" s="120">
        <v>118150.31031869538</v>
      </c>
      <c r="AF223" s="120">
        <v>119900.50855628338</v>
      </c>
      <c r="AG223" s="120">
        <v>121676.36469203664</v>
      </c>
      <c r="AH223" s="120">
        <v>123508.04047381826</v>
      </c>
      <c r="AI223" s="120">
        <v>125365.32733540887</v>
      </c>
      <c r="AJ223" s="120">
        <v>127256.98401558334</v>
      </c>
      <c r="AK223" s="120">
        <v>129174.14740298652</v>
      </c>
      <c r="AL223" s="120">
        <v>131125.63596580806</v>
      </c>
    </row>
    <row r="224" spans="4:38" ht="15.75">
      <c r="D224" s="120"/>
      <c r="E224" s="120">
        <v>3</v>
      </c>
      <c r="H224" s="277"/>
      <c r="I224" s="120"/>
      <c r="J224" s="120"/>
      <c r="K224" s="120"/>
      <c r="L224" s="120"/>
      <c r="M224" s="120"/>
      <c r="N224" s="120"/>
      <c r="O224" s="120"/>
      <c r="P224" s="120"/>
      <c r="Q224" s="120"/>
      <c r="R224" s="120">
        <v>0</v>
      </c>
      <c r="S224" s="120">
        <v>0</v>
      </c>
      <c r="T224" s="120">
        <v>0</v>
      </c>
      <c r="U224" s="120">
        <v>0</v>
      </c>
      <c r="V224" s="120">
        <v>0</v>
      </c>
      <c r="W224" s="120">
        <v>0</v>
      </c>
      <c r="X224" s="120">
        <v>0</v>
      </c>
      <c r="Y224" s="120">
        <v>138508.75577582463</v>
      </c>
      <c r="Z224" s="120">
        <v>140682.1319009907</v>
      </c>
      <c r="AA224" s="120">
        <v>142881.36375458271</v>
      </c>
      <c r="AB224" s="120">
        <v>145129.9449539904</v>
      </c>
      <c r="AC224" s="120">
        <v>147349.0464984042</v>
      </c>
      <c r="AD224" s="120">
        <v>149590.18697377466</v>
      </c>
      <c r="AE224" s="120">
        <v>153141.6362299888</v>
      </c>
      <c r="AF224" s="120">
        <v>155484.86081613353</v>
      </c>
      <c r="AG224" s="120">
        <v>157862.16598754743</v>
      </c>
      <c r="AH224" s="120">
        <v>160286.00040040878</v>
      </c>
      <c r="AI224" s="120">
        <v>162743.89607520186</v>
      </c>
      <c r="AJ224" s="120">
        <v>165247.29827315436</v>
      </c>
      <c r="AK224" s="120">
        <v>167784.71865535073</v>
      </c>
      <c r="AL224" s="120">
        <v>170367.62713513552</v>
      </c>
    </row>
    <row r="225" spans="4:38" ht="15.75">
      <c r="D225" s="120"/>
      <c r="E225" s="120">
        <v>4</v>
      </c>
      <c r="H225" s="277"/>
      <c r="I225" s="120"/>
      <c r="J225" s="120"/>
      <c r="K225" s="120"/>
      <c r="L225" s="120"/>
      <c r="M225" s="120"/>
      <c r="N225" s="120"/>
      <c r="O225" s="120"/>
      <c r="P225" s="120"/>
      <c r="Q225" s="120"/>
      <c r="R225" s="120">
        <v>0</v>
      </c>
      <c r="S225" s="120">
        <v>0</v>
      </c>
      <c r="T225" s="120">
        <v>0</v>
      </c>
      <c r="U225" s="120">
        <v>0</v>
      </c>
      <c r="V225" s="120">
        <v>0</v>
      </c>
      <c r="W225" s="120">
        <v>0</v>
      </c>
      <c r="X225" s="120">
        <v>0</v>
      </c>
      <c r="Y225" s="120">
        <v>158363.98738455828</v>
      </c>
      <c r="Z225" s="120">
        <v>160823.21031408387</v>
      </c>
      <c r="AA225" s="120">
        <v>163309.01345674292</v>
      </c>
      <c r="AB225" s="120">
        <v>165847.72520274192</v>
      </c>
      <c r="AC225" s="120">
        <v>168419.0297735701</v>
      </c>
      <c r="AD225" s="120">
        <v>171016.50765154685</v>
      </c>
      <c r="AE225" s="120">
        <v>175111.63050210878</v>
      </c>
      <c r="AF225" s="120">
        <v>177827.19838024557</v>
      </c>
      <c r="AG225" s="120">
        <v>180582.13519391205</v>
      </c>
      <c r="AH225" s="120">
        <v>183377.76808522936</v>
      </c>
      <c r="AI225" s="120">
        <v>186212.76785202904</v>
      </c>
      <c r="AJ225" s="120">
        <v>189100.26654165523</v>
      </c>
      <c r="AK225" s="120">
        <v>192027.12751428294</v>
      </c>
      <c r="AL225" s="120">
        <v>195006.48544540259</v>
      </c>
    </row>
    <row r="226" spans="4:38" ht="15.75">
      <c r="D226" s="120"/>
      <c r="E226" s="120">
        <v>5</v>
      </c>
      <c r="H226" s="277"/>
      <c r="I226" s="120"/>
      <c r="J226" s="120"/>
      <c r="K226" s="120"/>
      <c r="L226" s="120"/>
      <c r="M226" s="120"/>
      <c r="N226" s="120"/>
      <c r="O226" s="120"/>
      <c r="P226" s="120"/>
      <c r="Q226" s="120"/>
      <c r="R226" s="120">
        <v>0</v>
      </c>
      <c r="S226" s="120">
        <v>0</v>
      </c>
      <c r="T226" s="120">
        <v>0</v>
      </c>
      <c r="U226" s="120">
        <v>0</v>
      </c>
      <c r="V226" s="120">
        <v>0</v>
      </c>
      <c r="W226" s="120">
        <v>0</v>
      </c>
      <c r="X226" s="120">
        <v>0</v>
      </c>
      <c r="Y226" s="120">
        <v>176699.68596201262</v>
      </c>
      <c r="Z226" s="120">
        <v>179422.87966495051</v>
      </c>
      <c r="AA226" s="120">
        <v>182173.32262047371</v>
      </c>
      <c r="AB226" s="120">
        <v>184979.96104470227</v>
      </c>
      <c r="AC226" s="120">
        <v>187876.51432869703</v>
      </c>
      <c r="AD226" s="120">
        <v>190803.05888969413</v>
      </c>
      <c r="AE226" s="120">
        <v>195400.2476615659</v>
      </c>
      <c r="AF226" s="120">
        <v>198459.6631715952</v>
      </c>
      <c r="AG226" s="120">
        <v>201563.33124672773</v>
      </c>
      <c r="AH226" s="120">
        <v>204702.30865131423</v>
      </c>
      <c r="AI226" s="120">
        <v>207885.55250307708</v>
      </c>
      <c r="AJ226" s="120">
        <v>211127.75254471114</v>
      </c>
      <c r="AK226" s="120">
        <v>214414.24998095015</v>
      </c>
      <c r="AL226" s="120">
        <v>217759.71684416858</v>
      </c>
    </row>
    <row r="227" spans="4:38" ht="15.75">
      <c r="D227" s="120"/>
      <c r="E227" s="120">
        <v>6</v>
      </c>
      <c r="H227" s="277"/>
      <c r="I227" s="120"/>
      <c r="J227" s="120"/>
      <c r="K227" s="120"/>
      <c r="L227" s="120"/>
      <c r="M227" s="120"/>
      <c r="N227" s="120"/>
      <c r="O227" s="120"/>
      <c r="P227" s="120"/>
      <c r="Q227" s="120"/>
      <c r="R227" s="120">
        <v>0</v>
      </c>
      <c r="S227" s="120">
        <v>0</v>
      </c>
      <c r="T227" s="120">
        <v>0</v>
      </c>
      <c r="U227" s="120">
        <v>0</v>
      </c>
      <c r="V227" s="120">
        <v>0</v>
      </c>
      <c r="W227" s="120">
        <v>0</v>
      </c>
      <c r="X227" s="120">
        <v>0</v>
      </c>
      <c r="Y227" s="120">
        <v>187251.99867923919</v>
      </c>
      <c r="Z227" s="120">
        <v>190127.10926374499</v>
      </c>
      <c r="AA227" s="120">
        <v>193029.85413735392</v>
      </c>
      <c r="AB227" s="120">
        <v>195990.68609187068</v>
      </c>
      <c r="AC227" s="120">
        <v>199074.4221067403</v>
      </c>
      <c r="AD227" s="120">
        <v>202190.34666487106</v>
      </c>
      <c r="AE227" s="120">
        <v>207076.47761060912</v>
      </c>
      <c r="AF227" s="120">
        <v>210333.7796491218</v>
      </c>
      <c r="AG227" s="120">
        <v>213638.14481303454</v>
      </c>
      <c r="AH227" s="120">
        <v>216974.71919809422</v>
      </c>
      <c r="AI227" s="120">
        <v>220358.37976542185</v>
      </c>
      <c r="AJ227" s="120">
        <v>223804.71272142223</v>
      </c>
      <c r="AK227" s="120">
        <v>227298.183260569</v>
      </c>
      <c r="AL227" s="120">
        <v>230854.34817402987</v>
      </c>
    </row>
    <row r="228" spans="4:38" ht="15.75">
      <c r="D228" s="120"/>
      <c r="E228" s="120">
        <v>7</v>
      </c>
      <c r="H228" s="277"/>
      <c r="I228" s="120"/>
      <c r="J228" s="120"/>
      <c r="K228" s="120"/>
      <c r="L228" s="120"/>
      <c r="M228" s="120"/>
      <c r="N228" s="120"/>
      <c r="O228" s="120"/>
      <c r="P228" s="120"/>
      <c r="Q228" s="120"/>
      <c r="R228" s="120">
        <v>0</v>
      </c>
      <c r="S228" s="120">
        <v>0</v>
      </c>
      <c r="T228" s="120">
        <v>0</v>
      </c>
      <c r="U228" s="120">
        <v>0</v>
      </c>
      <c r="V228" s="120">
        <v>0</v>
      </c>
      <c r="W228" s="120">
        <v>0</v>
      </c>
      <c r="X228" s="120">
        <v>0</v>
      </c>
      <c r="Y228" s="120">
        <v>193532.73520853266</v>
      </c>
      <c r="Z228" s="120">
        <v>196498.26672094833</v>
      </c>
      <c r="AA228" s="120">
        <v>199491.66169619994</v>
      </c>
      <c r="AB228" s="120">
        <v>202544.2696399444</v>
      </c>
      <c r="AC228" s="120">
        <v>205739.4168162311</v>
      </c>
      <c r="AD228" s="120">
        <v>208968.06034865652</v>
      </c>
      <c r="AE228" s="120">
        <v>214026.16967628035</v>
      </c>
      <c r="AF228" s="120">
        <v>217401.25377654529</v>
      </c>
      <c r="AG228" s="120">
        <v>220825.07384770137</v>
      </c>
      <c r="AH228" s="120">
        <v>224279.25795553744</v>
      </c>
      <c r="AI228" s="120">
        <v>227782.20655196812</v>
      </c>
      <c r="AJ228" s="120">
        <v>231350.03941860108</v>
      </c>
      <c r="AK228" s="120">
        <v>234966.70034859781</v>
      </c>
      <c r="AL228" s="120">
        <v>238648.27274156245</v>
      </c>
    </row>
    <row r="229" spans="4:38" ht="15.75">
      <c r="D229" s="120"/>
      <c r="E229" s="120">
        <v>8</v>
      </c>
      <c r="H229" s="277"/>
      <c r="I229" s="120"/>
      <c r="J229" s="120"/>
      <c r="K229" s="120"/>
      <c r="L229" s="120"/>
      <c r="M229" s="120"/>
      <c r="N229" s="120"/>
      <c r="O229" s="120"/>
      <c r="P229" s="120"/>
      <c r="Q229" s="120"/>
      <c r="R229" s="120">
        <v>0</v>
      </c>
      <c r="S229" s="120">
        <v>0</v>
      </c>
      <c r="T229" s="120">
        <v>0</v>
      </c>
      <c r="U229" s="120">
        <v>0</v>
      </c>
      <c r="V229" s="120">
        <v>0</v>
      </c>
      <c r="W229" s="120">
        <v>0</v>
      </c>
      <c r="X229" s="120">
        <v>0</v>
      </c>
      <c r="Y229" s="120">
        <v>200809.61005833317</v>
      </c>
      <c r="Z229" s="120">
        <v>203879.90345227704</v>
      </c>
      <c r="AA229" s="120">
        <v>206978.32583024065</v>
      </c>
      <c r="AB229" s="120">
        <v>210137.26563247177</v>
      </c>
      <c r="AC229" s="120">
        <v>213461.49401997047</v>
      </c>
      <c r="AD229" s="120">
        <v>216820.73399841774</v>
      </c>
      <c r="AE229" s="120">
        <v>222078.09784914044</v>
      </c>
      <c r="AF229" s="120">
        <v>225589.64449944618</v>
      </c>
      <c r="AG229" s="120">
        <v>229151.86528302683</v>
      </c>
      <c r="AH229" s="120">
        <v>232742.3122685976</v>
      </c>
      <c r="AI229" s="120">
        <v>236383.46823208069</v>
      </c>
      <c r="AJ229" s="120">
        <v>240092.07115646236</v>
      </c>
      <c r="AK229" s="120">
        <v>243851.46073822404</v>
      </c>
      <c r="AL229" s="120">
        <v>247678.33050663391</v>
      </c>
    </row>
    <row r="230" spans="4:38" ht="15.75">
      <c r="D230" s="120"/>
      <c r="E230" s="120">
        <v>9</v>
      </c>
      <c r="H230" s="277"/>
      <c r="I230" s="120"/>
      <c r="J230" s="120"/>
      <c r="K230" s="120"/>
      <c r="L230" s="120"/>
      <c r="M230" s="120"/>
      <c r="N230" s="120"/>
      <c r="O230" s="120"/>
      <c r="P230" s="120"/>
      <c r="Q230" s="120"/>
      <c r="R230" s="120">
        <v>0</v>
      </c>
      <c r="S230" s="120">
        <v>0</v>
      </c>
      <c r="T230" s="120">
        <v>0</v>
      </c>
      <c r="U230" s="120">
        <v>0</v>
      </c>
      <c r="V230" s="120">
        <v>0</v>
      </c>
      <c r="W230" s="120">
        <v>0</v>
      </c>
      <c r="X230" s="120">
        <v>0</v>
      </c>
      <c r="Y230" s="120">
        <v>192587.247989069</v>
      </c>
      <c r="Z230" s="120">
        <v>195539.16774889635</v>
      </c>
      <c r="AA230" s="120">
        <v>198518.91647228759</v>
      </c>
      <c r="AB230" s="120">
        <v>201557.70867571831</v>
      </c>
      <c r="AC230" s="120">
        <v>204736.08427931875</v>
      </c>
      <c r="AD230" s="120">
        <v>207947.75936400096</v>
      </c>
      <c r="AE230" s="120">
        <v>212979.97947284509</v>
      </c>
      <c r="AF230" s="120">
        <v>216337.33294015899</v>
      </c>
      <c r="AG230" s="120">
        <v>219743.1705521605</v>
      </c>
      <c r="AH230" s="120">
        <v>223179.64997054663</v>
      </c>
      <c r="AI230" s="120">
        <v>226664.6412292624</v>
      </c>
      <c r="AJ230" s="120">
        <v>230214.1837867685</v>
      </c>
      <c r="AK230" s="120">
        <v>233812.29992674413</v>
      </c>
      <c r="AL230" s="120">
        <v>237474.9937744074</v>
      </c>
    </row>
    <row r="231" spans="4:38" ht="15.75">
      <c r="D231" s="120"/>
      <c r="E231" s="120">
        <v>10</v>
      </c>
      <c r="H231" s="277"/>
      <c r="I231" s="120"/>
      <c r="J231" s="120"/>
      <c r="K231" s="120"/>
      <c r="L231" s="120"/>
      <c r="M231" s="120"/>
      <c r="N231" s="120"/>
      <c r="O231" s="120"/>
      <c r="P231" s="120"/>
      <c r="Q231" s="120"/>
      <c r="R231" s="120">
        <v>0</v>
      </c>
      <c r="S231" s="120">
        <v>0</v>
      </c>
      <c r="T231" s="120">
        <v>0</v>
      </c>
      <c r="U231" s="120">
        <v>0</v>
      </c>
      <c r="V231" s="120">
        <v>0</v>
      </c>
      <c r="W231" s="120">
        <v>0</v>
      </c>
      <c r="X231" s="120">
        <v>0</v>
      </c>
      <c r="Y231" s="120">
        <v>181021.91325098797</v>
      </c>
      <c r="Z231" s="120">
        <v>183807.33210861625</v>
      </c>
      <c r="AA231" s="120">
        <v>186620.15792978776</v>
      </c>
      <c r="AB231" s="120">
        <v>189489.95402402204</v>
      </c>
      <c r="AC231" s="120">
        <v>192463.17735458445</v>
      </c>
      <c r="AD231" s="120">
        <v>195467.29196240701</v>
      </c>
      <c r="AE231" s="120">
        <v>200182.83144869423</v>
      </c>
      <c r="AF231" s="120">
        <v>203323.30128078946</v>
      </c>
      <c r="AG231" s="120">
        <v>206509.17488348685</v>
      </c>
      <c r="AH231" s="120">
        <v>209729.08801127574</v>
      </c>
      <c r="AI231" s="120">
        <v>212994.42254973343</v>
      </c>
      <c r="AJ231" s="120">
        <v>216320.2354330917</v>
      </c>
      <c r="AK231" s="120">
        <v>219691.50905228095</v>
      </c>
      <c r="AL231" s="120">
        <v>223123.27783687974</v>
      </c>
    </row>
    <row r="232" spans="4:38" ht="15.75">
      <c r="D232" s="120"/>
      <c r="E232" s="120">
        <v>11</v>
      </c>
      <c r="H232" s="277"/>
      <c r="I232" s="120"/>
      <c r="J232" s="120"/>
      <c r="K232" s="120"/>
      <c r="L232" s="120"/>
      <c r="M232" s="120"/>
      <c r="N232" s="120"/>
      <c r="O232" s="120"/>
      <c r="P232" s="120"/>
      <c r="Q232" s="120"/>
      <c r="R232" s="120">
        <v>0</v>
      </c>
      <c r="S232" s="120">
        <v>0</v>
      </c>
      <c r="T232" s="120">
        <v>0</v>
      </c>
      <c r="U232" s="120">
        <v>0</v>
      </c>
      <c r="V232" s="120">
        <v>0</v>
      </c>
      <c r="W232" s="120">
        <v>0</v>
      </c>
      <c r="X232" s="120">
        <v>0</v>
      </c>
      <c r="Y232" s="120">
        <v>153231.34247889981</v>
      </c>
      <c r="Z232" s="120">
        <v>155616.67303722963</v>
      </c>
      <c r="AA232" s="120">
        <v>158028.39652693243</v>
      </c>
      <c r="AB232" s="120">
        <v>160492.10853979964</v>
      </c>
      <c r="AC232" s="120">
        <v>162972.36743033014</v>
      </c>
      <c r="AD232" s="120">
        <v>165477.7308777014</v>
      </c>
      <c r="AE232" s="120">
        <v>169432.31225489406</v>
      </c>
      <c r="AF232" s="120">
        <v>172051.62812557697</v>
      </c>
      <c r="AG232" s="120">
        <v>174708.94587525999</v>
      </c>
      <c r="AH232" s="120">
        <v>177408.46759527596</v>
      </c>
      <c r="AI232" s="120">
        <v>180145.98467162391</v>
      </c>
      <c r="AJ232" s="120">
        <v>182934.19311170236</v>
      </c>
      <c r="AK232" s="120">
        <v>185760.38236707525</v>
      </c>
      <c r="AL232" s="120">
        <v>188637.25676655772</v>
      </c>
    </row>
    <row r="233" spans="4:38" ht="15.75">
      <c r="D233" s="120"/>
      <c r="E233" s="120">
        <v>12</v>
      </c>
      <c r="H233" s="277"/>
      <c r="I233" s="120"/>
      <c r="J233" s="120"/>
      <c r="K233" s="120"/>
      <c r="L233" s="120"/>
      <c r="M233" s="120"/>
      <c r="N233" s="120"/>
      <c r="O233" s="120"/>
      <c r="P233" s="120"/>
      <c r="Q233" s="120"/>
      <c r="R233" s="120">
        <v>0</v>
      </c>
      <c r="S233" s="120">
        <v>0</v>
      </c>
      <c r="T233" s="120">
        <v>0</v>
      </c>
      <c r="U233" s="120">
        <v>0</v>
      </c>
      <c r="V233" s="120">
        <v>0</v>
      </c>
      <c r="W233" s="120">
        <v>0</v>
      </c>
      <c r="X233" s="120">
        <v>0</v>
      </c>
      <c r="Y233" s="120">
        <v>121895.19463382216</v>
      </c>
      <c r="Z233" s="120">
        <v>123829.39282064774</v>
      </c>
      <c r="AA233" s="120">
        <v>125788.84053440709</v>
      </c>
      <c r="AB233" s="120">
        <v>127794.65943972906</v>
      </c>
      <c r="AC233" s="120">
        <v>129719.06049265353</v>
      </c>
      <c r="AD233" s="120">
        <v>131662.04110053545</v>
      </c>
      <c r="AE233" s="120">
        <v>134758.57979821443</v>
      </c>
      <c r="AF233" s="120">
        <v>136790.25183391621</v>
      </c>
      <c r="AG233" s="120">
        <v>138851.5795087532</v>
      </c>
      <c r="AH233" s="120">
        <v>140964.31723555858</v>
      </c>
      <c r="AI233" s="120">
        <v>143106.67683336695</v>
      </c>
      <c r="AJ233" s="120">
        <v>145288.69217093821</v>
      </c>
      <c r="AK233" s="120">
        <v>147500.25409991737</v>
      </c>
      <c r="AL233" s="120">
        <v>149751.43956940182</v>
      </c>
    </row>
    <row r="234" spans="4:38" ht="15.75">
      <c r="D234" s="120"/>
      <c r="E234" s="277"/>
      <c r="H234" s="277"/>
      <c r="I234" s="277"/>
      <c r="J234" s="277"/>
      <c r="K234" s="277"/>
      <c r="L234" s="277"/>
      <c r="M234" s="277"/>
      <c r="N234" s="277"/>
      <c r="O234" s="277"/>
      <c r="P234" s="277"/>
      <c r="Q234" s="277"/>
      <c r="R234" s="277">
        <v>0</v>
      </c>
      <c r="S234" s="277">
        <v>0</v>
      </c>
      <c r="T234" s="277">
        <v>0</v>
      </c>
      <c r="U234" s="277">
        <v>0</v>
      </c>
      <c r="V234" s="277">
        <v>0</v>
      </c>
      <c r="W234" s="277">
        <v>0</v>
      </c>
      <c r="X234" s="277">
        <v>0</v>
      </c>
      <c r="Y234" s="277">
        <v>1928800</v>
      </c>
      <c r="Z234" s="277">
        <v>1958719.9999999988</v>
      </c>
      <c r="AA234" s="277">
        <v>1988960.0000000002</v>
      </c>
      <c r="AB234" s="277">
        <v>2019839.9999999974</v>
      </c>
      <c r="AC234" s="277">
        <v>2051199.9999999998</v>
      </c>
      <c r="AD234" s="277">
        <v>2082880.0000000002</v>
      </c>
      <c r="AE234" s="277">
        <v>2132800.0000000028</v>
      </c>
      <c r="AF234" s="277">
        <v>2165920.0000000005</v>
      </c>
      <c r="AG234" s="277">
        <v>2199519.9999999991</v>
      </c>
      <c r="AH234" s="277">
        <v>2233600</v>
      </c>
      <c r="AI234" s="277">
        <v>2268159.9999999981</v>
      </c>
      <c r="AJ234" s="277">
        <v>2303359.9999999986</v>
      </c>
      <c r="AK234" s="277">
        <v>2339039.9999999972</v>
      </c>
      <c r="AL234" s="277">
        <v>2375360.0000000019</v>
      </c>
    </row>
    <row r="235" spans="4:38" ht="15.75">
      <c r="D235" s="120"/>
      <c r="E235" s="277" t="s">
        <v>1903</v>
      </c>
      <c r="H235" s="277"/>
      <c r="I235" s="277"/>
      <c r="J235" s="277"/>
      <c r="K235" s="277"/>
      <c r="L235" s="277"/>
      <c r="M235" s="277"/>
      <c r="N235" s="277"/>
      <c r="O235" s="277"/>
      <c r="P235" s="277"/>
      <c r="Q235" s="277"/>
      <c r="R235" s="277"/>
      <c r="S235" s="277"/>
      <c r="T235" s="277"/>
      <c r="U235" s="277"/>
      <c r="V235" s="277"/>
      <c r="W235" s="277"/>
      <c r="X235" s="277"/>
      <c r="Y235" s="277"/>
      <c r="Z235" s="277"/>
      <c r="AA235" s="277"/>
      <c r="AB235" s="277"/>
      <c r="AC235" s="277"/>
      <c r="AD235" s="277"/>
      <c r="AE235" s="277"/>
      <c r="AF235" s="277"/>
      <c r="AG235" s="277"/>
      <c r="AH235" s="277"/>
      <c r="AI235" s="277"/>
      <c r="AJ235" s="277"/>
      <c r="AK235" s="277"/>
      <c r="AL235" s="277"/>
    </row>
    <row r="236" spans="4:38" ht="15.75">
      <c r="D236" s="120"/>
      <c r="E236" s="120">
        <v>1</v>
      </c>
      <c r="H236" s="277"/>
      <c r="I236" s="120"/>
      <c r="J236" s="120"/>
      <c r="K236" s="120"/>
      <c r="L236" s="120"/>
      <c r="M236" s="120"/>
      <c r="N236" s="120"/>
      <c r="O236" s="120"/>
      <c r="P236" s="120"/>
      <c r="Q236" s="120"/>
      <c r="R236" s="120">
        <v>0</v>
      </c>
      <c r="S236" s="120">
        <v>0</v>
      </c>
      <c r="T236" s="120">
        <v>0</v>
      </c>
      <c r="U236" s="120">
        <v>0</v>
      </c>
      <c r="V236" s="120">
        <v>0</v>
      </c>
      <c r="W236" s="120">
        <v>0</v>
      </c>
      <c r="X236" s="120">
        <v>0</v>
      </c>
      <c r="Y236" s="120">
        <v>0</v>
      </c>
      <c r="Z236" s="120">
        <v>0</v>
      </c>
      <c r="AA236" s="120">
        <v>0</v>
      </c>
      <c r="AB236" s="120">
        <v>0</v>
      </c>
      <c r="AC236" s="120">
        <v>0</v>
      </c>
      <c r="AD236" s="120">
        <v>0</v>
      </c>
      <c r="AE236" s="120">
        <v>0</v>
      </c>
      <c r="AF236" s="120">
        <v>0</v>
      </c>
      <c r="AG236" s="120">
        <v>0</v>
      </c>
      <c r="AH236" s="120">
        <v>0</v>
      </c>
      <c r="AI236" s="120">
        <v>0</v>
      </c>
      <c r="AJ236" s="120">
        <v>0</v>
      </c>
      <c r="AK236" s="120">
        <v>0</v>
      </c>
      <c r="AL236" s="120">
        <v>0</v>
      </c>
    </row>
    <row r="237" spans="4:38" ht="15.75">
      <c r="D237" s="120"/>
      <c r="E237" s="120">
        <v>2</v>
      </c>
      <c r="H237" s="277"/>
      <c r="I237" s="120"/>
      <c r="J237" s="120"/>
      <c r="K237" s="120"/>
      <c r="L237" s="120"/>
      <c r="M237" s="120"/>
      <c r="N237" s="120"/>
      <c r="O237" s="120"/>
      <c r="P237" s="120"/>
      <c r="Q237" s="120"/>
      <c r="R237" s="120">
        <v>0</v>
      </c>
      <c r="S237" s="120">
        <v>0</v>
      </c>
      <c r="T237" s="120">
        <v>0</v>
      </c>
      <c r="U237" s="120">
        <v>0</v>
      </c>
      <c r="V237" s="120">
        <v>0</v>
      </c>
      <c r="W237" s="120">
        <v>0</v>
      </c>
      <c r="X237" s="120">
        <v>0</v>
      </c>
      <c r="Y237" s="120">
        <v>0</v>
      </c>
      <c r="Z237" s="120">
        <v>0</v>
      </c>
      <c r="AA237" s="120">
        <v>0</v>
      </c>
      <c r="AB237" s="120">
        <v>0</v>
      </c>
      <c r="AC237" s="120">
        <v>0</v>
      </c>
      <c r="AD237" s="120">
        <v>0</v>
      </c>
      <c r="AE237" s="120">
        <v>0</v>
      </c>
      <c r="AF237" s="120">
        <v>0</v>
      </c>
      <c r="AG237" s="120">
        <v>0</v>
      </c>
      <c r="AH237" s="120">
        <v>0</v>
      </c>
      <c r="AI237" s="120">
        <v>0</v>
      </c>
      <c r="AJ237" s="120">
        <v>0</v>
      </c>
      <c r="AK237" s="120">
        <v>0</v>
      </c>
      <c r="AL237" s="120">
        <v>0</v>
      </c>
    </row>
    <row r="238" spans="4:38" ht="15.75">
      <c r="D238" s="120"/>
      <c r="E238" s="120">
        <v>3</v>
      </c>
      <c r="H238" s="277"/>
      <c r="I238" s="120"/>
      <c r="J238" s="120"/>
      <c r="K238" s="120"/>
      <c r="L238" s="120"/>
      <c r="M238" s="120"/>
      <c r="N238" s="120"/>
      <c r="O238" s="120"/>
      <c r="P238" s="120"/>
      <c r="Q238" s="120"/>
      <c r="R238" s="120">
        <v>0</v>
      </c>
      <c r="S238" s="120">
        <v>0</v>
      </c>
      <c r="T238" s="120">
        <v>0</v>
      </c>
      <c r="U238" s="120">
        <v>0</v>
      </c>
      <c r="V238" s="120">
        <v>0</v>
      </c>
      <c r="W238" s="120">
        <v>0</v>
      </c>
      <c r="X238" s="120">
        <v>0</v>
      </c>
      <c r="Y238" s="120">
        <v>0</v>
      </c>
      <c r="Z238" s="120">
        <v>0</v>
      </c>
      <c r="AA238" s="120">
        <v>0</v>
      </c>
      <c r="AB238" s="120">
        <v>0</v>
      </c>
      <c r="AC238" s="120">
        <v>0</v>
      </c>
      <c r="AD238" s="120">
        <v>0</v>
      </c>
      <c r="AE238" s="120">
        <v>0</v>
      </c>
      <c r="AF238" s="120">
        <v>0</v>
      </c>
      <c r="AG238" s="120">
        <v>0</v>
      </c>
      <c r="AH238" s="120">
        <v>0</v>
      </c>
      <c r="AI238" s="120">
        <v>0</v>
      </c>
      <c r="AJ238" s="120">
        <v>0</v>
      </c>
      <c r="AK238" s="120">
        <v>0</v>
      </c>
      <c r="AL238" s="120">
        <v>0</v>
      </c>
    </row>
    <row r="239" spans="4:38" ht="15.75">
      <c r="D239" s="120"/>
      <c r="E239" s="120">
        <v>4</v>
      </c>
      <c r="H239" s="277"/>
      <c r="I239" s="120"/>
      <c r="J239" s="120"/>
      <c r="K239" s="120"/>
      <c r="L239" s="120"/>
      <c r="M239" s="120"/>
      <c r="N239" s="120"/>
      <c r="O239" s="120"/>
      <c r="P239" s="120"/>
      <c r="Q239" s="120"/>
      <c r="R239" s="120">
        <v>0</v>
      </c>
      <c r="S239" s="120">
        <v>0</v>
      </c>
      <c r="T239" s="120">
        <v>0</v>
      </c>
      <c r="U239" s="120">
        <v>0</v>
      </c>
      <c r="V239" s="120">
        <v>0</v>
      </c>
      <c r="W239" s="120">
        <v>0</v>
      </c>
      <c r="X239" s="120">
        <v>0</v>
      </c>
      <c r="Y239" s="120">
        <v>0</v>
      </c>
      <c r="Z239" s="120">
        <v>0</v>
      </c>
      <c r="AA239" s="120">
        <v>0</v>
      </c>
      <c r="AB239" s="120">
        <v>0</v>
      </c>
      <c r="AC239" s="120">
        <v>0</v>
      </c>
      <c r="AD239" s="120">
        <v>0</v>
      </c>
      <c r="AE239" s="120">
        <v>0</v>
      </c>
      <c r="AF239" s="120">
        <v>0</v>
      </c>
      <c r="AG239" s="120">
        <v>0</v>
      </c>
      <c r="AH239" s="120">
        <v>0</v>
      </c>
      <c r="AI239" s="120">
        <v>0</v>
      </c>
      <c r="AJ239" s="120">
        <v>0</v>
      </c>
      <c r="AK239" s="120">
        <v>0</v>
      </c>
      <c r="AL239" s="120">
        <v>0</v>
      </c>
    </row>
    <row r="240" spans="4:38" ht="15.75">
      <c r="D240" s="120"/>
      <c r="E240" s="120">
        <v>5</v>
      </c>
      <c r="H240" s="277"/>
      <c r="I240" s="120"/>
      <c r="J240" s="120"/>
      <c r="K240" s="120"/>
      <c r="L240" s="120"/>
      <c r="M240" s="120"/>
      <c r="N240" s="120"/>
      <c r="O240" s="120"/>
      <c r="P240" s="120"/>
      <c r="Q240" s="120"/>
      <c r="R240" s="120">
        <v>0</v>
      </c>
      <c r="S240" s="120">
        <v>0</v>
      </c>
      <c r="T240" s="120">
        <v>0</v>
      </c>
      <c r="U240" s="120">
        <v>0</v>
      </c>
      <c r="V240" s="120">
        <v>0</v>
      </c>
      <c r="W240" s="120">
        <v>0</v>
      </c>
      <c r="X240" s="120">
        <v>0</v>
      </c>
      <c r="Y240" s="120">
        <v>0</v>
      </c>
      <c r="Z240" s="120">
        <v>0</v>
      </c>
      <c r="AA240" s="120">
        <v>0</v>
      </c>
      <c r="AB240" s="120">
        <v>0</v>
      </c>
      <c r="AC240" s="120">
        <v>0</v>
      </c>
      <c r="AD240" s="120">
        <v>0</v>
      </c>
      <c r="AE240" s="120">
        <v>0</v>
      </c>
      <c r="AF240" s="120">
        <v>0</v>
      </c>
      <c r="AG240" s="120">
        <v>0</v>
      </c>
      <c r="AH240" s="120">
        <v>0</v>
      </c>
      <c r="AI240" s="120">
        <v>0</v>
      </c>
      <c r="AJ240" s="120">
        <v>0</v>
      </c>
      <c r="AK240" s="120">
        <v>0</v>
      </c>
      <c r="AL240" s="120">
        <v>0</v>
      </c>
    </row>
    <row r="241" spans="4:38" ht="15.75">
      <c r="D241" s="120"/>
      <c r="E241" s="120">
        <v>6</v>
      </c>
      <c r="H241" s="277"/>
      <c r="I241" s="120"/>
      <c r="J241" s="120"/>
      <c r="K241" s="120"/>
      <c r="L241" s="120"/>
      <c r="M241" s="120"/>
      <c r="N241" s="120"/>
      <c r="O241" s="120"/>
      <c r="P241" s="120"/>
      <c r="Q241" s="120"/>
      <c r="R241" s="120">
        <v>0</v>
      </c>
      <c r="S241" s="120">
        <v>0</v>
      </c>
      <c r="T241" s="120">
        <v>0</v>
      </c>
      <c r="U241" s="120">
        <v>0</v>
      </c>
      <c r="V241" s="120">
        <v>0</v>
      </c>
      <c r="W241" s="120">
        <v>0</v>
      </c>
      <c r="X241" s="120">
        <v>0</v>
      </c>
      <c r="Y241" s="120">
        <v>0</v>
      </c>
      <c r="Z241" s="120">
        <v>0</v>
      </c>
      <c r="AA241" s="120">
        <v>0</v>
      </c>
      <c r="AB241" s="120">
        <v>0</v>
      </c>
      <c r="AC241" s="120">
        <v>0</v>
      </c>
      <c r="AD241" s="120">
        <v>0</v>
      </c>
      <c r="AE241" s="120">
        <v>0</v>
      </c>
      <c r="AF241" s="120">
        <v>0</v>
      </c>
      <c r="AG241" s="120">
        <v>0</v>
      </c>
      <c r="AH241" s="120">
        <v>0</v>
      </c>
      <c r="AI241" s="120">
        <v>0</v>
      </c>
      <c r="AJ241" s="120">
        <v>0</v>
      </c>
      <c r="AK241" s="120">
        <v>0</v>
      </c>
      <c r="AL241" s="120">
        <v>0</v>
      </c>
    </row>
    <row r="242" spans="4:38" ht="15.75">
      <c r="D242" s="120"/>
      <c r="E242" s="120">
        <v>7</v>
      </c>
      <c r="H242" s="277"/>
      <c r="I242" s="120"/>
      <c r="J242" s="120"/>
      <c r="K242" s="120"/>
      <c r="L242" s="120"/>
      <c r="M242" s="120"/>
      <c r="N242" s="120"/>
      <c r="O242" s="120"/>
      <c r="P242" s="120"/>
      <c r="Q242" s="120"/>
      <c r="R242" s="120">
        <v>0</v>
      </c>
      <c r="S242" s="120">
        <v>0</v>
      </c>
      <c r="T242" s="120">
        <v>0</v>
      </c>
      <c r="U242" s="120">
        <v>0</v>
      </c>
      <c r="V242" s="120">
        <v>0</v>
      </c>
      <c r="W242" s="120">
        <v>0</v>
      </c>
      <c r="X242" s="120">
        <v>0</v>
      </c>
      <c r="Y242" s="120">
        <v>0</v>
      </c>
      <c r="Z242" s="120">
        <v>0</v>
      </c>
      <c r="AA242" s="120">
        <v>0</v>
      </c>
      <c r="AB242" s="120">
        <v>0</v>
      </c>
      <c r="AC242" s="120">
        <v>0</v>
      </c>
      <c r="AD242" s="120">
        <v>0</v>
      </c>
      <c r="AE242" s="120">
        <v>0</v>
      </c>
      <c r="AF242" s="120">
        <v>0</v>
      </c>
      <c r="AG242" s="120">
        <v>0</v>
      </c>
      <c r="AH242" s="120">
        <v>0</v>
      </c>
      <c r="AI242" s="120">
        <v>0</v>
      </c>
      <c r="AJ242" s="120">
        <v>0</v>
      </c>
      <c r="AK242" s="120">
        <v>0</v>
      </c>
      <c r="AL242" s="120">
        <v>0</v>
      </c>
    </row>
    <row r="243" spans="4:38" ht="15.75">
      <c r="D243" s="120"/>
      <c r="E243" s="120">
        <v>8</v>
      </c>
      <c r="H243" s="277"/>
      <c r="I243" s="120"/>
      <c r="J243" s="120"/>
      <c r="K243" s="120"/>
      <c r="L243" s="120"/>
      <c r="M243" s="120"/>
      <c r="N243" s="120"/>
      <c r="O243" s="120"/>
      <c r="P243" s="120"/>
      <c r="Q243" s="120"/>
      <c r="R243" s="120">
        <v>0</v>
      </c>
      <c r="S243" s="120">
        <v>0</v>
      </c>
      <c r="T243" s="120">
        <v>0</v>
      </c>
      <c r="U243" s="120">
        <v>0</v>
      </c>
      <c r="V243" s="120">
        <v>0</v>
      </c>
      <c r="W243" s="120">
        <v>0</v>
      </c>
      <c r="X243" s="120">
        <v>0</v>
      </c>
      <c r="Y243" s="120">
        <v>0</v>
      </c>
      <c r="Z243" s="120">
        <v>0</v>
      </c>
      <c r="AA243" s="120">
        <v>0</v>
      </c>
      <c r="AB243" s="120">
        <v>0</v>
      </c>
      <c r="AC243" s="120">
        <v>0</v>
      </c>
      <c r="AD243" s="120">
        <v>0</v>
      </c>
      <c r="AE243" s="120">
        <v>0</v>
      </c>
      <c r="AF243" s="120">
        <v>0</v>
      </c>
      <c r="AG243" s="120">
        <v>0</v>
      </c>
      <c r="AH243" s="120">
        <v>0</v>
      </c>
      <c r="AI243" s="120">
        <v>0</v>
      </c>
      <c r="AJ243" s="120">
        <v>0</v>
      </c>
      <c r="AK243" s="120">
        <v>0</v>
      </c>
      <c r="AL243" s="120">
        <v>0</v>
      </c>
    </row>
    <row r="244" spans="4:38" ht="15.75">
      <c r="D244" s="120"/>
      <c r="E244" s="120">
        <v>9</v>
      </c>
      <c r="H244" s="277"/>
      <c r="I244" s="120"/>
      <c r="J244" s="120"/>
      <c r="K244" s="120"/>
      <c r="L244" s="120"/>
      <c r="M244" s="120"/>
      <c r="N244" s="120"/>
      <c r="O244" s="120"/>
      <c r="P244" s="120"/>
      <c r="Q244" s="120"/>
      <c r="R244" s="120">
        <v>0</v>
      </c>
      <c r="S244" s="120">
        <v>0</v>
      </c>
      <c r="T244" s="120">
        <v>0</v>
      </c>
      <c r="U244" s="120">
        <v>0</v>
      </c>
      <c r="V244" s="120">
        <v>0</v>
      </c>
      <c r="W244" s="120">
        <v>0</v>
      </c>
      <c r="X244" s="120">
        <v>0</v>
      </c>
      <c r="Y244" s="120">
        <v>0</v>
      </c>
      <c r="Z244" s="120">
        <v>0</v>
      </c>
      <c r="AA244" s="120">
        <v>0</v>
      </c>
      <c r="AB244" s="120">
        <v>0</v>
      </c>
      <c r="AC244" s="120">
        <v>0</v>
      </c>
      <c r="AD244" s="120">
        <v>0</v>
      </c>
      <c r="AE244" s="120">
        <v>0</v>
      </c>
      <c r="AF244" s="120">
        <v>0</v>
      </c>
      <c r="AG244" s="120">
        <v>0</v>
      </c>
      <c r="AH244" s="120">
        <v>0</v>
      </c>
      <c r="AI244" s="120">
        <v>0</v>
      </c>
      <c r="AJ244" s="120">
        <v>0</v>
      </c>
      <c r="AK244" s="120">
        <v>0</v>
      </c>
      <c r="AL244" s="120">
        <v>0</v>
      </c>
    </row>
    <row r="245" spans="4:38" ht="15.75">
      <c r="D245" s="120"/>
      <c r="E245" s="120">
        <v>10</v>
      </c>
      <c r="H245" s="277"/>
      <c r="I245" s="120"/>
      <c r="J245" s="120"/>
      <c r="K245" s="120"/>
      <c r="L245" s="120"/>
      <c r="M245" s="120"/>
      <c r="N245" s="120"/>
      <c r="O245" s="120"/>
      <c r="P245" s="120"/>
      <c r="Q245" s="120"/>
      <c r="R245" s="120">
        <v>0</v>
      </c>
      <c r="S245" s="120">
        <v>0</v>
      </c>
      <c r="T245" s="120">
        <v>0</v>
      </c>
      <c r="U245" s="120">
        <v>0</v>
      </c>
      <c r="V245" s="120">
        <v>0</v>
      </c>
      <c r="W245" s="120">
        <v>0</v>
      </c>
      <c r="X245" s="120">
        <v>0</v>
      </c>
      <c r="Y245" s="120">
        <v>0</v>
      </c>
      <c r="Z245" s="120">
        <v>0</v>
      </c>
      <c r="AA245" s="120">
        <v>0</v>
      </c>
      <c r="AB245" s="120">
        <v>0</v>
      </c>
      <c r="AC245" s="120">
        <v>0</v>
      </c>
      <c r="AD245" s="120">
        <v>0</v>
      </c>
      <c r="AE245" s="120">
        <v>0</v>
      </c>
      <c r="AF245" s="120">
        <v>0</v>
      </c>
      <c r="AG245" s="120">
        <v>0</v>
      </c>
      <c r="AH245" s="120">
        <v>0</v>
      </c>
      <c r="AI245" s="120">
        <v>0</v>
      </c>
      <c r="AJ245" s="120">
        <v>0</v>
      </c>
      <c r="AK245" s="120">
        <v>0</v>
      </c>
      <c r="AL245" s="120">
        <v>0</v>
      </c>
    </row>
    <row r="246" spans="4:38" ht="15.75">
      <c r="D246" s="120"/>
      <c r="E246" s="120">
        <v>11</v>
      </c>
      <c r="H246" s="277"/>
      <c r="I246" s="120"/>
      <c r="J246" s="120"/>
      <c r="K246" s="120"/>
      <c r="L246" s="120"/>
      <c r="M246" s="120"/>
      <c r="N246" s="120"/>
      <c r="O246" s="120"/>
      <c r="P246" s="120"/>
      <c r="Q246" s="120"/>
      <c r="R246" s="120">
        <v>0</v>
      </c>
      <c r="S246" s="120">
        <v>0</v>
      </c>
      <c r="T246" s="120">
        <v>0</v>
      </c>
      <c r="U246" s="120">
        <v>0</v>
      </c>
      <c r="V246" s="120">
        <v>0</v>
      </c>
      <c r="W246" s="120">
        <v>0</v>
      </c>
      <c r="X246" s="120">
        <v>0</v>
      </c>
      <c r="Y246" s="120">
        <v>0</v>
      </c>
      <c r="Z246" s="120">
        <v>0</v>
      </c>
      <c r="AA246" s="120">
        <v>0</v>
      </c>
      <c r="AB246" s="120">
        <v>0</v>
      </c>
      <c r="AC246" s="120">
        <v>0</v>
      </c>
      <c r="AD246" s="120">
        <v>0</v>
      </c>
      <c r="AE246" s="120">
        <v>0</v>
      </c>
      <c r="AF246" s="120">
        <v>0</v>
      </c>
      <c r="AG246" s="120">
        <v>0</v>
      </c>
      <c r="AH246" s="120">
        <v>0</v>
      </c>
      <c r="AI246" s="120">
        <v>0</v>
      </c>
      <c r="AJ246" s="120">
        <v>0</v>
      </c>
      <c r="AK246" s="120">
        <v>0</v>
      </c>
      <c r="AL246" s="120">
        <v>0</v>
      </c>
    </row>
    <row r="247" spans="4:38" ht="15.75">
      <c r="D247" s="120"/>
      <c r="E247" s="120">
        <v>12</v>
      </c>
      <c r="H247" s="277"/>
      <c r="I247" s="120"/>
      <c r="J247" s="120"/>
      <c r="K247" s="120"/>
      <c r="L247" s="120"/>
      <c r="M247" s="120"/>
      <c r="N247" s="120"/>
      <c r="O247" s="120"/>
      <c r="P247" s="120"/>
      <c r="Q247" s="120"/>
      <c r="R247" s="120">
        <v>0</v>
      </c>
      <c r="S247" s="120">
        <v>0</v>
      </c>
      <c r="T247" s="120">
        <v>0</v>
      </c>
      <c r="U247" s="120">
        <v>0</v>
      </c>
      <c r="V247" s="120">
        <v>0</v>
      </c>
      <c r="W247" s="120">
        <v>0</v>
      </c>
      <c r="X247" s="120">
        <v>0</v>
      </c>
      <c r="Y247" s="120">
        <v>0</v>
      </c>
      <c r="Z247" s="120">
        <v>0</v>
      </c>
      <c r="AA247" s="120">
        <v>0</v>
      </c>
      <c r="AB247" s="120">
        <v>0</v>
      </c>
      <c r="AC247" s="120">
        <v>0</v>
      </c>
      <c r="AD247" s="120">
        <v>0</v>
      </c>
      <c r="AE247" s="120">
        <v>0</v>
      </c>
      <c r="AF247" s="120">
        <v>0</v>
      </c>
      <c r="AG247" s="120">
        <v>0</v>
      </c>
      <c r="AH247" s="120">
        <v>0</v>
      </c>
      <c r="AI247" s="120">
        <v>0</v>
      </c>
      <c r="AJ247" s="120">
        <v>0</v>
      </c>
      <c r="AK247" s="120">
        <v>0</v>
      </c>
      <c r="AL247" s="120">
        <v>0</v>
      </c>
    </row>
    <row r="248" spans="4:38" ht="15.75">
      <c r="D248" s="120"/>
      <c r="E248" s="277"/>
      <c r="H248" s="277"/>
      <c r="I248" s="277"/>
      <c r="J248" s="277"/>
      <c r="K248" s="277"/>
      <c r="L248" s="277"/>
      <c r="M248" s="277"/>
      <c r="N248" s="277"/>
      <c r="O248" s="277"/>
      <c r="P248" s="277"/>
      <c r="Q248" s="277"/>
      <c r="R248" s="277">
        <v>0</v>
      </c>
      <c r="S248" s="277">
        <v>0</v>
      </c>
      <c r="T248" s="277">
        <v>0</v>
      </c>
      <c r="U248" s="277">
        <v>0</v>
      </c>
      <c r="V248" s="277">
        <v>0</v>
      </c>
      <c r="W248" s="277">
        <v>0</v>
      </c>
      <c r="X248" s="277">
        <v>0</v>
      </c>
      <c r="Y248" s="277">
        <v>0</v>
      </c>
      <c r="Z248" s="277">
        <v>0</v>
      </c>
      <c r="AA248" s="277">
        <v>0</v>
      </c>
      <c r="AB248" s="277">
        <v>0</v>
      </c>
      <c r="AC248" s="277">
        <v>0</v>
      </c>
      <c r="AD248" s="277">
        <v>0</v>
      </c>
      <c r="AE248" s="277">
        <v>0</v>
      </c>
      <c r="AF248" s="277">
        <v>0</v>
      </c>
      <c r="AG248" s="277">
        <v>0</v>
      </c>
      <c r="AH248" s="277">
        <v>0</v>
      </c>
      <c r="AI248" s="277">
        <v>0</v>
      </c>
      <c r="AJ248" s="277">
        <v>0</v>
      </c>
      <c r="AK248" s="277">
        <v>0</v>
      </c>
      <c r="AL248" s="277">
        <v>0</v>
      </c>
    </row>
    <row r="249" spans="4:38" ht="15.75">
      <c r="D249" s="277" t="s">
        <v>1904</v>
      </c>
      <c r="E249" s="277"/>
      <c r="H249" s="277"/>
      <c r="I249" s="277"/>
      <c r="J249" s="277"/>
      <c r="K249" s="277"/>
      <c r="L249" s="277"/>
      <c r="M249" s="277"/>
      <c r="N249" s="277"/>
      <c r="O249" s="277"/>
      <c r="P249" s="277"/>
      <c r="Q249" s="277"/>
      <c r="R249" s="277"/>
      <c r="S249" s="277"/>
      <c r="T249" s="277"/>
      <c r="U249" s="277"/>
      <c r="V249" s="277"/>
      <c r="W249" s="277"/>
      <c r="X249" s="277"/>
      <c r="Y249" s="277"/>
      <c r="Z249" s="277"/>
      <c r="AA249" s="277"/>
      <c r="AB249" s="277"/>
      <c r="AC249" s="277"/>
      <c r="AD249" s="277"/>
      <c r="AE249" s="277"/>
      <c r="AF249" s="277"/>
      <c r="AG249" s="277"/>
      <c r="AH249" s="277"/>
      <c r="AI249" s="277"/>
      <c r="AJ249" s="277"/>
      <c r="AK249" s="277"/>
      <c r="AL249" s="277"/>
    </row>
    <row r="250" spans="4:38" ht="15.75">
      <c r="D250" s="120"/>
      <c r="E250" s="120">
        <v>1</v>
      </c>
      <c r="H250" s="277"/>
      <c r="I250" s="1111"/>
      <c r="J250" s="1111"/>
      <c r="K250" s="1111"/>
      <c r="L250" s="1111"/>
      <c r="M250" s="1111"/>
      <c r="N250" s="1111"/>
      <c r="O250" s="1111"/>
      <c r="P250" s="1111"/>
      <c r="Q250" s="1111"/>
      <c r="R250" s="1111">
        <v>0</v>
      </c>
      <c r="S250" s="1111">
        <v>0</v>
      </c>
      <c r="T250" s="1111">
        <v>0</v>
      </c>
      <c r="U250" s="1111">
        <v>1350480.3925313889</v>
      </c>
      <c r="V250" s="1111">
        <v>1487285.23</v>
      </c>
      <c r="W250" s="1111">
        <v>1427125.378</v>
      </c>
      <c r="X250" s="1111">
        <v>1337028.3172481135</v>
      </c>
      <c r="Y250" s="1111">
        <v>1574854.9472726639</v>
      </c>
      <c r="Z250" s="1111">
        <v>1644279.6074113096</v>
      </c>
      <c r="AA250" s="1111">
        <v>1765437.0269148974</v>
      </c>
      <c r="AB250" s="1111">
        <v>1893658.5309517039</v>
      </c>
      <c r="AC250" s="1111">
        <v>2026875.7332580106</v>
      </c>
      <c r="AD250" s="1111">
        <v>2135879.8943570373</v>
      </c>
      <c r="AE250" s="1111">
        <v>2255138.1227394314</v>
      </c>
      <c r="AF250" s="1111">
        <v>2377691.3305206792</v>
      </c>
      <c r="AG250" s="1111">
        <v>2410853.3123161267</v>
      </c>
      <c r="AH250" s="1111">
        <v>3467525.6796654905</v>
      </c>
      <c r="AI250" s="1111">
        <v>4176911.456469113</v>
      </c>
      <c r="AJ250" s="1111">
        <v>4666287.842701898</v>
      </c>
      <c r="AK250" s="1111">
        <v>3948002.2012066687</v>
      </c>
      <c r="AL250" s="1111">
        <v>3415327.4133532639</v>
      </c>
    </row>
    <row r="251" spans="4:38" ht="15.75">
      <c r="D251" s="120"/>
      <c r="E251" s="120">
        <v>2</v>
      </c>
      <c r="H251" s="277"/>
      <c r="I251" s="1111"/>
      <c r="J251" s="1111"/>
      <c r="K251" s="1111"/>
      <c r="L251" s="1111"/>
      <c r="M251" s="1111"/>
      <c r="N251" s="1111"/>
      <c r="O251" s="1111"/>
      <c r="P251" s="1111"/>
      <c r="Q251" s="1111"/>
      <c r="R251" s="1111">
        <v>0</v>
      </c>
      <c r="S251" s="1111">
        <v>0</v>
      </c>
      <c r="T251" s="1111">
        <v>0</v>
      </c>
      <c r="U251" s="1111">
        <v>1307914.0418371309</v>
      </c>
      <c r="V251" s="1111">
        <v>1309721.33</v>
      </c>
      <c r="W251" s="1111">
        <v>1256743.838</v>
      </c>
      <c r="X251" s="1111">
        <v>1185192.7733800292</v>
      </c>
      <c r="Y251" s="1111">
        <v>1426375.0540778341</v>
      </c>
      <c r="Z251" s="1111">
        <v>1489486.1261640657</v>
      </c>
      <c r="AA251" s="1111">
        <v>1599507.3275618206</v>
      </c>
      <c r="AB251" s="1111">
        <v>1715992.9290140781</v>
      </c>
      <c r="AC251" s="1111">
        <v>1836335.8537495264</v>
      </c>
      <c r="AD251" s="1111">
        <v>1934697.784113839</v>
      </c>
      <c r="AE251" s="1111">
        <v>2042325.169064793</v>
      </c>
      <c r="AF251" s="1111">
        <v>2152885.9505232354</v>
      </c>
      <c r="AG251" s="1111">
        <v>2182487.3655961873</v>
      </c>
      <c r="AH251" s="1111">
        <v>3138683.4676642595</v>
      </c>
      <c r="AI251" s="1111">
        <v>3780338.1195489885</v>
      </c>
      <c r="AJ251" s="1111">
        <v>4222746.6840958754</v>
      </c>
      <c r="AK251" s="1111">
        <v>3572313.741423443</v>
      </c>
      <c r="AL251" s="1111">
        <v>3089966.8674699031</v>
      </c>
    </row>
    <row r="252" spans="4:38" ht="15.75">
      <c r="D252" s="120"/>
      <c r="E252" s="120">
        <v>3</v>
      </c>
      <c r="H252" s="277"/>
      <c r="I252" s="1111"/>
      <c r="J252" s="1111"/>
      <c r="K252" s="1111"/>
      <c r="L252" s="1111"/>
      <c r="M252" s="1111"/>
      <c r="N252" s="1111"/>
      <c r="O252" s="1111"/>
      <c r="P252" s="1111"/>
      <c r="Q252" s="1111"/>
      <c r="R252" s="1111">
        <v>0</v>
      </c>
      <c r="S252" s="1111">
        <v>0</v>
      </c>
      <c r="T252" s="1111">
        <v>0</v>
      </c>
      <c r="U252" s="1111">
        <v>1661126.3849174427</v>
      </c>
      <c r="V252" s="1111">
        <v>1734874.33</v>
      </c>
      <c r="W252" s="1111">
        <v>1664699.638</v>
      </c>
      <c r="X252" s="1111">
        <v>1616737.4982129969</v>
      </c>
      <c r="Y252" s="1111">
        <v>1848382.398469208</v>
      </c>
      <c r="Z252" s="1111">
        <v>1929437.8566285428</v>
      </c>
      <c r="AA252" s="1111">
        <v>2071110.2515198195</v>
      </c>
      <c r="AB252" s="1111">
        <v>2220951.4607730559</v>
      </c>
      <c r="AC252" s="1111">
        <v>2377885.465766815</v>
      </c>
      <c r="AD252" s="1111">
        <v>2506494.5860645445</v>
      </c>
      <c r="AE252" s="1111">
        <v>2647178.9812538521</v>
      </c>
      <c r="AF252" s="1111">
        <v>2791824.4584674179</v>
      </c>
      <c r="AG252" s="1111">
        <v>2831545.6633297852</v>
      </c>
      <c r="AH252" s="1111">
        <v>4073313.9123961334</v>
      </c>
      <c r="AI252" s="1111">
        <v>4907472.960294622</v>
      </c>
      <c r="AJ252" s="1111">
        <v>5483372.76917795</v>
      </c>
      <c r="AK252" s="1111">
        <v>4640089.8949499521</v>
      </c>
      <c r="AL252" s="1111">
        <v>4014701.7725374848</v>
      </c>
    </row>
    <row r="253" spans="4:38" ht="15.75">
      <c r="D253" s="120"/>
      <c r="E253" s="120">
        <v>4</v>
      </c>
      <c r="H253" s="277"/>
      <c r="I253" s="1111"/>
      <c r="J253" s="1111"/>
      <c r="K253" s="1111"/>
      <c r="L253" s="1111"/>
      <c r="M253" s="1111"/>
      <c r="N253" s="1111"/>
      <c r="O253" s="1111"/>
      <c r="P253" s="1111"/>
      <c r="Q253" s="1111"/>
      <c r="R253" s="1111">
        <v>0</v>
      </c>
      <c r="S253" s="1111">
        <v>0</v>
      </c>
      <c r="T253" s="1111">
        <v>0</v>
      </c>
      <c r="U253" s="1111">
        <v>2056812.0600793455</v>
      </c>
      <c r="V253" s="1111">
        <v>2011223.78</v>
      </c>
      <c r="W253" s="1111">
        <v>1929870.9080000001</v>
      </c>
      <c r="X253" s="1111">
        <v>1887691.3670883682</v>
      </c>
      <c r="Y253" s="1111">
        <v>2113348.0348836519</v>
      </c>
      <c r="Z253" s="1111">
        <v>2205670.2298406223</v>
      </c>
      <c r="AA253" s="1111">
        <v>2367215.4509723606</v>
      </c>
      <c r="AB253" s="1111">
        <v>2537999.6366131827</v>
      </c>
      <c r="AC253" s="1111">
        <v>2717908.0732053267</v>
      </c>
      <c r="AD253" s="1111">
        <v>2865508.488410526</v>
      </c>
      <c r="AE253" s="1111">
        <v>3026948.3796170847</v>
      </c>
      <c r="AF253" s="1111">
        <v>3192994.6054734816</v>
      </c>
      <c r="AG253" s="1111">
        <v>3239069.7199954023</v>
      </c>
      <c r="AH253" s="1111">
        <v>4660140.0752389906</v>
      </c>
      <c r="AI253" s="1111">
        <v>5615166.8058455419</v>
      </c>
      <c r="AJ253" s="1111">
        <v>6274881.7259619972</v>
      </c>
      <c r="AK253" s="1111">
        <v>5310514.2177194003</v>
      </c>
      <c r="AL253" s="1111">
        <v>4595314.8255857937</v>
      </c>
    </row>
    <row r="254" spans="4:38" ht="15.75">
      <c r="D254" s="120"/>
      <c r="E254" s="120">
        <v>5</v>
      </c>
      <c r="H254" s="277"/>
      <c r="I254" s="1111"/>
      <c r="J254" s="1111"/>
      <c r="K254" s="1111"/>
      <c r="L254" s="1111"/>
      <c r="M254" s="1111"/>
      <c r="N254" s="1111"/>
      <c r="O254" s="1111"/>
      <c r="P254" s="1111"/>
      <c r="Q254" s="1111"/>
      <c r="R254" s="1111">
        <v>0</v>
      </c>
      <c r="S254" s="1111">
        <v>0</v>
      </c>
      <c r="T254" s="1111">
        <v>0</v>
      </c>
      <c r="U254" s="1111">
        <v>2465768.390647694</v>
      </c>
      <c r="V254" s="1111">
        <v>2303328.9000000004</v>
      </c>
      <c r="W254" s="1111">
        <v>2210160.54</v>
      </c>
      <c r="X254" s="1111">
        <v>2137908.9704885846</v>
      </c>
      <c r="Y254" s="1111">
        <v>2358035.6889194376</v>
      </c>
      <c r="Z254" s="1111">
        <v>2460762.3704089182</v>
      </c>
      <c r="AA254" s="1111">
        <v>2640659.5382218962</v>
      </c>
      <c r="AB254" s="1111">
        <v>2830783.9214451336</v>
      </c>
      <c r="AC254" s="1111">
        <v>3031908.5423194631</v>
      </c>
      <c r="AD254" s="1111">
        <v>3197046.8370055459</v>
      </c>
      <c r="AE254" s="1111">
        <v>3377653.793411707</v>
      </c>
      <c r="AF254" s="1111">
        <v>3563462.9555147961</v>
      </c>
      <c r="AG254" s="1111">
        <v>3615405.711099877</v>
      </c>
      <c r="AH254" s="1111">
        <v>5202056.0725581627</v>
      </c>
      <c r="AI254" s="1111">
        <v>6268700.4081144929</v>
      </c>
      <c r="AJ254" s="1111">
        <v>7005816.017686042</v>
      </c>
      <c r="AK254" s="1111">
        <v>5929630.556603441</v>
      </c>
      <c r="AL254" s="1111">
        <v>5131493.2062069289</v>
      </c>
    </row>
    <row r="255" spans="4:38" ht="15.75">
      <c r="D255" s="120"/>
      <c r="E255" s="120">
        <v>6</v>
      </c>
      <c r="H255" s="277"/>
      <c r="I255" s="1111"/>
      <c r="J255" s="1111"/>
      <c r="K255" s="1111"/>
      <c r="L255" s="1111"/>
      <c r="M255" s="1111"/>
      <c r="N255" s="1111"/>
      <c r="O255" s="1111"/>
      <c r="P255" s="1111"/>
      <c r="Q255" s="1111"/>
      <c r="R255" s="1111">
        <v>0</v>
      </c>
      <c r="S255" s="1111">
        <v>0</v>
      </c>
      <c r="T255" s="1111">
        <v>0</v>
      </c>
      <c r="U255" s="1111">
        <v>2532664.2762537589</v>
      </c>
      <c r="V255" s="1111">
        <v>2484894.2400000002</v>
      </c>
      <c r="W255" s="1111">
        <v>2384381.6639999999</v>
      </c>
      <c r="X255" s="1111">
        <v>2281910.8140660576</v>
      </c>
      <c r="Y255" s="1111">
        <v>2498855.0109934406</v>
      </c>
      <c r="Z255" s="1111">
        <v>2607569.5415462917</v>
      </c>
      <c r="AA255" s="1111">
        <v>2798028.3729649601</v>
      </c>
      <c r="AB255" s="1111">
        <v>2999283.1645574491</v>
      </c>
      <c r="AC255" s="1111">
        <v>3212617.8362387368</v>
      </c>
      <c r="AD255" s="1111">
        <v>3387849.2936094892</v>
      </c>
      <c r="AE255" s="1111">
        <v>3579487.0195826367</v>
      </c>
      <c r="AF255" s="1111">
        <v>3776669.8788811183</v>
      </c>
      <c r="AG255" s="1111">
        <v>3831989.4997189324</v>
      </c>
      <c r="AH255" s="1111">
        <v>5513932.2220282136</v>
      </c>
      <c r="AI255" s="1111">
        <v>6644813.2086836491</v>
      </c>
      <c r="AJ255" s="1111">
        <v>7426473.4139360664</v>
      </c>
      <c r="AK255" s="1111">
        <v>6285936.000252164</v>
      </c>
      <c r="AL255" s="1111">
        <v>5440067.3202844691</v>
      </c>
    </row>
    <row r="256" spans="4:38" ht="15.75">
      <c r="D256" s="120"/>
      <c r="E256" s="120">
        <v>7</v>
      </c>
      <c r="H256" s="277"/>
      <c r="I256" s="1111"/>
      <c r="J256" s="1111"/>
      <c r="K256" s="1111"/>
      <c r="L256" s="1111"/>
      <c r="M256" s="1111"/>
      <c r="N256" s="1111"/>
      <c r="O256" s="1111"/>
      <c r="P256" s="1111"/>
      <c r="Q256" s="1111"/>
      <c r="R256" s="1111">
        <v>0</v>
      </c>
      <c r="S256" s="1111">
        <v>0</v>
      </c>
      <c r="T256" s="1111">
        <v>0</v>
      </c>
      <c r="U256" s="1111">
        <v>2612469.078217024</v>
      </c>
      <c r="V256" s="1111">
        <v>2579678.35</v>
      </c>
      <c r="W256" s="1111">
        <v>2475331.81</v>
      </c>
      <c r="X256" s="1111">
        <v>2639538.2159641078</v>
      </c>
      <c r="Y256" s="1111">
        <v>2582670.6714918874</v>
      </c>
      <c r="Z256" s="1111">
        <v>2694949.1698072571</v>
      </c>
      <c r="AA256" s="1111">
        <v>2891694.3034040285</v>
      </c>
      <c r="AB256" s="1111">
        <v>3099573.914057896</v>
      </c>
      <c r="AC256" s="1111">
        <v>3320176.007979488</v>
      </c>
      <c r="AD256" s="1111">
        <v>3501414.9157801573</v>
      </c>
      <c r="AE256" s="1111">
        <v>3699618.1557995775</v>
      </c>
      <c r="AF256" s="1111">
        <v>3903570.6396687524</v>
      </c>
      <c r="AG256" s="1111">
        <v>3960900.1707049944</v>
      </c>
      <c r="AH256" s="1111">
        <v>5699560.9061927991</v>
      </c>
      <c r="AI256" s="1111">
        <v>6868675.5475824028</v>
      </c>
      <c r="AJ256" s="1111">
        <v>7676848.6961840838</v>
      </c>
      <c r="AK256" s="1111">
        <v>6498009.000311886</v>
      </c>
      <c r="AL256" s="1111">
        <v>5623730.6329834312</v>
      </c>
    </row>
    <row r="257" spans="4:38" ht="15.75">
      <c r="D257" s="120"/>
      <c r="E257" s="120">
        <v>8</v>
      </c>
      <c r="H257" s="277"/>
      <c r="I257" s="1111"/>
      <c r="J257" s="1111"/>
      <c r="K257" s="1111"/>
      <c r="L257" s="1111"/>
      <c r="M257" s="1111"/>
      <c r="N257" s="1111"/>
      <c r="O257" s="1111"/>
      <c r="P257" s="1111"/>
      <c r="Q257" s="1111"/>
      <c r="R257" s="1111">
        <v>0</v>
      </c>
      <c r="S257" s="1111">
        <v>0</v>
      </c>
      <c r="T257" s="1111">
        <v>0</v>
      </c>
      <c r="U257" s="1111">
        <v>2674812.2195033566</v>
      </c>
      <c r="V257" s="1111">
        <v>2700221.73</v>
      </c>
      <c r="W257" s="1111">
        <v>2590999.2779999999</v>
      </c>
      <c r="X257" s="1111">
        <v>2738841.887295132</v>
      </c>
      <c r="Y257" s="1111">
        <v>2679779.675994121</v>
      </c>
      <c r="Z257" s="1111">
        <v>2796187.3950235881</v>
      </c>
      <c r="AA257" s="1111">
        <v>3000215.8518428411</v>
      </c>
      <c r="AB257" s="1111">
        <v>3215770.9921081471</v>
      </c>
      <c r="AC257" s="1111">
        <v>3444793.1370662223</v>
      </c>
      <c r="AD257" s="1111">
        <v>3632992.2898542373</v>
      </c>
      <c r="AE257" s="1111">
        <v>3838802.3485670555</v>
      </c>
      <c r="AF257" s="1111">
        <v>4050598.1340221623</v>
      </c>
      <c r="AG257" s="1111">
        <v>4110256.3513367022</v>
      </c>
      <c r="AH257" s="1111">
        <v>5914630.6988673452</v>
      </c>
      <c r="AI257" s="1111">
        <v>7128042.9348548874</v>
      </c>
      <c r="AJ257" s="1111">
        <v>7966934.036638096</v>
      </c>
      <c r="AK257" s="1111">
        <v>6743717.2342520552</v>
      </c>
      <c r="AL257" s="1111">
        <v>5836523.3420512974</v>
      </c>
    </row>
    <row r="258" spans="4:38" ht="15.75">
      <c r="D258" s="120"/>
      <c r="E258" s="120">
        <v>9</v>
      </c>
      <c r="H258" s="277"/>
      <c r="I258" s="1111"/>
      <c r="J258" s="1111"/>
      <c r="K258" s="1111"/>
      <c r="L258" s="1111"/>
      <c r="M258" s="1111"/>
      <c r="N258" s="1111"/>
      <c r="O258" s="1111"/>
      <c r="P258" s="1111"/>
      <c r="Q258" s="1111"/>
      <c r="R258" s="1111">
        <v>0</v>
      </c>
      <c r="S258" s="1111">
        <v>0</v>
      </c>
      <c r="T258" s="1111">
        <v>0</v>
      </c>
      <c r="U258" s="1111">
        <v>2982889.8646397982</v>
      </c>
      <c r="V258" s="1111">
        <v>2572425.7399999998</v>
      </c>
      <c r="W258" s="1111">
        <v>2468372.5639999998</v>
      </c>
      <c r="X258" s="1111">
        <v>2626635.6507795681</v>
      </c>
      <c r="Y258" s="1111">
        <v>2570053.260234056</v>
      </c>
      <c r="Z258" s="1111">
        <v>2681795.2472733487</v>
      </c>
      <c r="AA258" s="1111">
        <v>2877594.0558110471</v>
      </c>
      <c r="AB258" s="1111">
        <v>3084476.3818750307</v>
      </c>
      <c r="AC258" s="1111">
        <v>3303984.4552443237</v>
      </c>
      <c r="AD258" s="1111">
        <v>3484319.0156684457</v>
      </c>
      <c r="AE258" s="1111">
        <v>3681533.8987346627</v>
      </c>
      <c r="AF258" s="1111">
        <v>3884467.2993351254</v>
      </c>
      <c r="AG258" s="1111">
        <v>3941494.2632447295</v>
      </c>
      <c r="AH258" s="1111">
        <v>5671616.8032002738</v>
      </c>
      <c r="AI258" s="1111">
        <v>6834975.8406514134</v>
      </c>
      <c r="AJ258" s="1111">
        <v>7639157.7934800684</v>
      </c>
      <c r="AK258" s="1111">
        <v>6466084.0325609576</v>
      </c>
      <c r="AL258" s="1111">
        <v>5596082.3923620796</v>
      </c>
    </row>
    <row r="259" spans="4:38" ht="15.75">
      <c r="D259" s="120"/>
      <c r="E259" s="120">
        <v>10</v>
      </c>
      <c r="H259" s="277"/>
      <c r="I259" s="1111"/>
      <c r="J259" s="1111"/>
      <c r="K259" s="1111"/>
      <c r="L259" s="1111"/>
      <c r="M259" s="1111"/>
      <c r="N259" s="1111"/>
      <c r="O259" s="1111"/>
      <c r="P259" s="1111"/>
      <c r="Q259" s="1111"/>
      <c r="R259" s="1111">
        <v>0</v>
      </c>
      <c r="S259" s="1111">
        <v>0</v>
      </c>
      <c r="T259" s="1111">
        <v>0</v>
      </c>
      <c r="U259" s="1111">
        <v>2351303.8200664385</v>
      </c>
      <c r="V259" s="1111">
        <v>2374354.46</v>
      </c>
      <c r="W259" s="1111">
        <v>2278313.156</v>
      </c>
      <c r="X259" s="1111">
        <v>2468809.6302186577</v>
      </c>
      <c r="Y259" s="1111">
        <v>2415715.2832409497</v>
      </c>
      <c r="Z259" s="1111">
        <v>2520894.5877067875</v>
      </c>
      <c r="AA259" s="1111">
        <v>2705117.8129326538</v>
      </c>
      <c r="AB259" s="1111">
        <v>2899801.211423941</v>
      </c>
      <c r="AC259" s="1111">
        <v>3105927.0691087982</v>
      </c>
      <c r="AD259" s="1111">
        <v>3275199.5232305201</v>
      </c>
      <c r="AE259" s="1111">
        <v>3460324.6828513178</v>
      </c>
      <c r="AF259" s="1111">
        <v>3650792.5113256443</v>
      </c>
      <c r="AG259" s="1111">
        <v>3704118.4309182442</v>
      </c>
      <c r="AH259" s="1111">
        <v>5329800.543381094</v>
      </c>
      <c r="AI259" s="1111">
        <v>6422756.2112276219</v>
      </c>
      <c r="AJ259" s="1111">
        <v>7178117.2871900545</v>
      </c>
      <c r="AK259" s="1111">
        <v>6075573.2663219497</v>
      </c>
      <c r="AL259" s="1111">
        <v>5257885.16333309</v>
      </c>
    </row>
    <row r="260" spans="4:38" ht="15.75">
      <c r="D260" s="120"/>
      <c r="E260" s="120">
        <v>11</v>
      </c>
      <c r="H260" s="277"/>
      <c r="I260" s="1111"/>
      <c r="J260" s="1111"/>
      <c r="K260" s="1111"/>
      <c r="L260" s="1111"/>
      <c r="M260" s="1111"/>
      <c r="N260" s="1111"/>
      <c r="O260" s="1111"/>
      <c r="P260" s="1111"/>
      <c r="Q260" s="1111"/>
      <c r="R260" s="1111">
        <v>0</v>
      </c>
      <c r="S260" s="1111">
        <v>0</v>
      </c>
      <c r="T260" s="1111">
        <v>0</v>
      </c>
      <c r="U260" s="1111">
        <v>1963726.2673082349</v>
      </c>
      <c r="V260" s="1111">
        <v>1953452.99</v>
      </c>
      <c r="W260" s="1111">
        <v>1874436.9140000001</v>
      </c>
      <c r="X260" s="1111">
        <v>2089566.3749730238</v>
      </c>
      <c r="Y260" s="1111">
        <v>2044853.5166268549</v>
      </c>
      <c r="Z260" s="1111">
        <v>2134263.2217994016</v>
      </c>
      <c r="AA260" s="1111">
        <v>2290671.2497533327</v>
      </c>
      <c r="AB260" s="1111">
        <v>2456041.6047633509</v>
      </c>
      <c r="AC260" s="1111">
        <v>2630011.0726429909</v>
      </c>
      <c r="AD260" s="1111">
        <v>2772702.173518368</v>
      </c>
      <c r="AE260" s="1111">
        <v>2928776.6984075401</v>
      </c>
      <c r="AF260" s="1111">
        <v>3089290.7579481048</v>
      </c>
      <c r="AG260" s="1111">
        <v>3133723.3652110933</v>
      </c>
      <c r="AH260" s="1111">
        <v>4508443.5161367552</v>
      </c>
      <c r="AI260" s="1111">
        <v>5432225.5396487005</v>
      </c>
      <c r="AJ260" s="1111">
        <v>6070273.968425978</v>
      </c>
      <c r="AK260" s="1111">
        <v>5137207.2499286616</v>
      </c>
      <c r="AL260" s="1111">
        <v>4445224.3764984747</v>
      </c>
    </row>
    <row r="261" spans="4:38" ht="15.75">
      <c r="D261" s="120"/>
      <c r="E261" s="120">
        <v>12</v>
      </c>
      <c r="H261" s="277"/>
      <c r="I261" s="1111"/>
      <c r="J261" s="1111"/>
      <c r="K261" s="1111"/>
      <c r="L261" s="1111"/>
      <c r="M261" s="1111"/>
      <c r="N261" s="1111"/>
      <c r="O261" s="1111"/>
      <c r="P261" s="1111"/>
      <c r="Q261" s="1111"/>
      <c r="R261" s="1111">
        <v>0</v>
      </c>
      <c r="S261" s="1111">
        <v>0</v>
      </c>
      <c r="T261" s="1111">
        <v>0</v>
      </c>
      <c r="U261" s="1111">
        <v>1498633.2039983869</v>
      </c>
      <c r="V261" s="1111">
        <v>1497538.92</v>
      </c>
      <c r="W261" s="1111">
        <v>1436964.3119999999</v>
      </c>
      <c r="X261" s="1111">
        <v>1661938.5002853659</v>
      </c>
      <c r="Y261" s="1111">
        <v>1626676.4577958947</v>
      </c>
      <c r="Z261" s="1111">
        <v>1698304.6463898669</v>
      </c>
      <c r="AA261" s="1111">
        <v>1823348.7581003481</v>
      </c>
      <c r="AB261" s="1111">
        <v>1955666.252417031</v>
      </c>
      <c r="AC261" s="1111">
        <v>2093376.753420305</v>
      </c>
      <c r="AD261" s="1111">
        <v>2206095.1983872908</v>
      </c>
      <c r="AE261" s="1111">
        <v>2329412.749970335</v>
      </c>
      <c r="AF261" s="1111">
        <v>2456151.4783194829</v>
      </c>
      <c r="AG261" s="1111">
        <v>2490556.1465279409</v>
      </c>
      <c r="AH261" s="1111">
        <v>3582296.1026704721</v>
      </c>
      <c r="AI261" s="1111">
        <v>4315320.9670785638</v>
      </c>
      <c r="AJ261" s="1111">
        <v>4821089.7645219043</v>
      </c>
      <c r="AK261" s="1111">
        <v>4079122.604469398</v>
      </c>
      <c r="AL261" s="1111">
        <v>3528882.6873338032</v>
      </c>
    </row>
    <row r="262" spans="4:38" ht="15.75">
      <c r="D262" s="120"/>
      <c r="E262" s="951"/>
      <c r="H262" s="277"/>
      <c r="I262" s="277"/>
      <c r="J262" s="277"/>
      <c r="K262" s="277"/>
      <c r="L262" s="277"/>
      <c r="M262" s="277"/>
      <c r="N262" s="277"/>
      <c r="O262" s="277"/>
      <c r="P262" s="277"/>
      <c r="Q262" s="277"/>
      <c r="R262" s="277">
        <v>0</v>
      </c>
      <c r="S262" s="277">
        <v>0</v>
      </c>
      <c r="T262" s="277">
        <v>0</v>
      </c>
      <c r="U262" s="277">
        <v>25458600</v>
      </c>
      <c r="V262" s="277">
        <v>25009000</v>
      </c>
      <c r="W262" s="277">
        <v>23997400</v>
      </c>
      <c r="X262" s="277">
        <v>24671800.000000007</v>
      </c>
      <c r="Y262" s="277">
        <v>25739600.000000004</v>
      </c>
      <c r="Z262" s="277">
        <v>26863600.000000004</v>
      </c>
      <c r="AA262" s="277">
        <v>28830600.000000011</v>
      </c>
      <c r="AB262" s="277">
        <v>30910000.000000004</v>
      </c>
      <c r="AC262" s="277">
        <v>33101800.000000007</v>
      </c>
      <c r="AD262" s="277">
        <v>34900199.999999993</v>
      </c>
      <c r="AE262" s="277">
        <v>36867199.999999993</v>
      </c>
      <c r="AF262" s="277">
        <v>38890400</v>
      </c>
      <c r="AG262" s="277">
        <v>39452400.000000015</v>
      </c>
      <c r="AH262" s="277">
        <v>56761999.999999985</v>
      </c>
      <c r="AI262" s="277">
        <v>68395400</v>
      </c>
      <c r="AJ262" s="277">
        <v>76432000.00000003</v>
      </c>
      <c r="AK262" s="277">
        <v>64686199.999999985</v>
      </c>
      <c r="AL262" s="277">
        <v>55975200.000000015</v>
      </c>
    </row>
    <row r="263" spans="4:38" ht="15.75">
      <c r="D263" s="120"/>
      <c r="E263" s="277" t="s">
        <v>1905</v>
      </c>
      <c r="H263" s="277"/>
      <c r="I263" s="277"/>
      <c r="J263" s="277"/>
      <c r="K263" s="277"/>
      <c r="L263" s="277"/>
      <c r="M263" s="277"/>
      <c r="N263" s="277"/>
      <c r="O263" s="277"/>
      <c r="P263" s="277"/>
      <c r="Q263" s="277"/>
      <c r="R263" s="277"/>
      <c r="S263" s="277"/>
      <c r="T263" s="277"/>
      <c r="U263" s="277"/>
      <c r="V263" s="277"/>
      <c r="W263" s="277"/>
      <c r="X263" s="277"/>
      <c r="Y263" s="277"/>
      <c r="Z263" s="277"/>
      <c r="AA263" s="277"/>
      <c r="AB263" s="277"/>
      <c r="AC263" s="277"/>
      <c r="AD263" s="277"/>
      <c r="AE263" s="277"/>
      <c r="AF263" s="277"/>
      <c r="AG263" s="277"/>
      <c r="AH263" s="277"/>
      <c r="AI263" s="277"/>
      <c r="AJ263" s="277"/>
      <c r="AK263" s="277"/>
      <c r="AL263" s="277"/>
    </row>
    <row r="264" spans="4:38" ht="15.75">
      <c r="D264" s="120"/>
      <c r="E264" s="120">
        <v>1</v>
      </c>
      <c r="H264" s="277"/>
      <c r="I264" s="120"/>
      <c r="J264" s="120"/>
      <c r="K264" s="120"/>
      <c r="L264" s="120"/>
      <c r="M264" s="120"/>
      <c r="N264" s="120"/>
      <c r="O264" s="120"/>
      <c r="P264" s="120"/>
      <c r="Q264" s="120"/>
      <c r="R264" s="120">
        <v>0</v>
      </c>
      <c r="S264" s="120">
        <v>0</v>
      </c>
      <c r="T264" s="120">
        <v>0</v>
      </c>
      <c r="U264" s="120">
        <v>1350480.3925313889</v>
      </c>
      <c r="V264" s="120">
        <v>1487285.23</v>
      </c>
      <c r="W264" s="120">
        <v>1427125.378</v>
      </c>
      <c r="X264" s="120">
        <v>1337028.3172481135</v>
      </c>
      <c r="Y264" s="120">
        <v>1574854.9472726639</v>
      </c>
      <c r="Z264" s="120">
        <v>1644279.6074113096</v>
      </c>
      <c r="AA264" s="120">
        <v>1765437.0269148974</v>
      </c>
      <c r="AB264" s="120">
        <v>1893658.5309517039</v>
      </c>
      <c r="AC264" s="120">
        <v>2026875.7332580106</v>
      </c>
      <c r="AD264" s="120">
        <v>2135879.8943570373</v>
      </c>
      <c r="AE264" s="120">
        <v>2255138.1227394314</v>
      </c>
      <c r="AF264" s="120">
        <v>2377691.3305206792</v>
      </c>
      <c r="AG264" s="120">
        <v>2410853.3123161267</v>
      </c>
      <c r="AH264" s="120">
        <v>3467525.6796654905</v>
      </c>
      <c r="AI264" s="120">
        <v>4176911.456469113</v>
      </c>
      <c r="AJ264" s="120">
        <v>4666287.842701898</v>
      </c>
      <c r="AK264" s="120">
        <v>3948002.2012066687</v>
      </c>
      <c r="AL264" s="120">
        <v>3415327.4133532639</v>
      </c>
    </row>
    <row r="265" spans="4:38" ht="15.75">
      <c r="D265" s="120"/>
      <c r="E265" s="120">
        <v>2</v>
      </c>
      <c r="H265" s="277"/>
      <c r="I265" s="120"/>
      <c r="J265" s="120"/>
      <c r="K265" s="120"/>
      <c r="L265" s="120"/>
      <c r="M265" s="120"/>
      <c r="N265" s="120"/>
      <c r="O265" s="120"/>
      <c r="P265" s="120"/>
      <c r="Q265" s="120"/>
      <c r="R265" s="120">
        <v>0</v>
      </c>
      <c r="S265" s="120">
        <v>0</v>
      </c>
      <c r="T265" s="120">
        <v>0</v>
      </c>
      <c r="U265" s="120">
        <v>1307914.0418371309</v>
      </c>
      <c r="V265" s="120">
        <v>1309721.33</v>
      </c>
      <c r="W265" s="120">
        <v>1256743.838</v>
      </c>
      <c r="X265" s="120">
        <v>1185192.7733800292</v>
      </c>
      <c r="Y265" s="120">
        <v>1426375.0540778341</v>
      </c>
      <c r="Z265" s="120">
        <v>1489486.1261640657</v>
      </c>
      <c r="AA265" s="120">
        <v>1599507.3275618206</v>
      </c>
      <c r="AB265" s="120">
        <v>1715992.9290140781</v>
      </c>
      <c r="AC265" s="120">
        <v>1836335.8537495264</v>
      </c>
      <c r="AD265" s="120">
        <v>1934697.784113839</v>
      </c>
      <c r="AE265" s="120">
        <v>2042325.169064793</v>
      </c>
      <c r="AF265" s="120">
        <v>2152885.9505232354</v>
      </c>
      <c r="AG265" s="120">
        <v>2182487.3655961873</v>
      </c>
      <c r="AH265" s="120">
        <v>3138683.4676642595</v>
      </c>
      <c r="AI265" s="120">
        <v>3780338.1195489885</v>
      </c>
      <c r="AJ265" s="120">
        <v>4222746.6840958754</v>
      </c>
      <c r="AK265" s="120">
        <v>3572313.741423443</v>
      </c>
      <c r="AL265" s="120">
        <v>3089966.8674699031</v>
      </c>
    </row>
    <row r="266" spans="4:38" ht="15.75">
      <c r="D266" s="120"/>
      <c r="E266" s="120">
        <v>3</v>
      </c>
      <c r="H266" s="277"/>
      <c r="I266" s="120"/>
      <c r="J266" s="120"/>
      <c r="K266" s="120"/>
      <c r="L266" s="120"/>
      <c r="M266" s="120"/>
      <c r="N266" s="120"/>
      <c r="O266" s="120"/>
      <c r="P266" s="120"/>
      <c r="Q266" s="120"/>
      <c r="R266" s="120">
        <v>0</v>
      </c>
      <c r="S266" s="120">
        <v>0</v>
      </c>
      <c r="T266" s="120">
        <v>0</v>
      </c>
      <c r="U266" s="120">
        <v>1661126.3849174427</v>
      </c>
      <c r="V266" s="120">
        <v>1734874.33</v>
      </c>
      <c r="W266" s="120">
        <v>1664699.638</v>
      </c>
      <c r="X266" s="120">
        <v>1616737.4982129969</v>
      </c>
      <c r="Y266" s="120">
        <v>1848382.398469208</v>
      </c>
      <c r="Z266" s="120">
        <v>1929437.8566285428</v>
      </c>
      <c r="AA266" s="120">
        <v>2071110.2515198195</v>
      </c>
      <c r="AB266" s="120">
        <v>2220951.4607730559</v>
      </c>
      <c r="AC266" s="120">
        <v>2377885.465766815</v>
      </c>
      <c r="AD266" s="120">
        <v>2506494.5860645445</v>
      </c>
      <c r="AE266" s="120">
        <v>2647178.9812538521</v>
      </c>
      <c r="AF266" s="120">
        <v>2791824.4584674179</v>
      </c>
      <c r="AG266" s="120">
        <v>2831545.6633297852</v>
      </c>
      <c r="AH266" s="120">
        <v>4073313.9123961334</v>
      </c>
      <c r="AI266" s="120">
        <v>4907472.960294622</v>
      </c>
      <c r="AJ266" s="120">
        <v>5483372.76917795</v>
      </c>
      <c r="AK266" s="120">
        <v>4640089.8949499521</v>
      </c>
      <c r="AL266" s="120">
        <v>4014701.7725374848</v>
      </c>
    </row>
    <row r="267" spans="4:38" ht="15.75">
      <c r="D267" s="120"/>
      <c r="E267" s="120">
        <v>4</v>
      </c>
      <c r="H267" s="277"/>
      <c r="I267" s="120"/>
      <c r="J267" s="120"/>
      <c r="K267" s="120"/>
      <c r="L267" s="120"/>
      <c r="M267" s="120"/>
      <c r="N267" s="120"/>
      <c r="O267" s="120"/>
      <c r="P267" s="120"/>
      <c r="Q267" s="120"/>
      <c r="R267" s="120">
        <v>0</v>
      </c>
      <c r="S267" s="120">
        <v>0</v>
      </c>
      <c r="T267" s="120">
        <v>0</v>
      </c>
      <c r="U267" s="120">
        <v>2056812.0600793455</v>
      </c>
      <c r="V267" s="120">
        <v>2011223.78</v>
      </c>
      <c r="W267" s="120">
        <v>1929870.9080000001</v>
      </c>
      <c r="X267" s="120">
        <v>1887691.3670883682</v>
      </c>
      <c r="Y267" s="120">
        <v>2113348.0348836519</v>
      </c>
      <c r="Z267" s="120">
        <v>2205670.2298406223</v>
      </c>
      <c r="AA267" s="120">
        <v>2367215.4509723606</v>
      </c>
      <c r="AB267" s="120">
        <v>2537999.6366131827</v>
      </c>
      <c r="AC267" s="120">
        <v>2717908.0732053267</v>
      </c>
      <c r="AD267" s="120">
        <v>2865508.488410526</v>
      </c>
      <c r="AE267" s="120">
        <v>3026948.3796170847</v>
      </c>
      <c r="AF267" s="120">
        <v>3192994.6054734816</v>
      </c>
      <c r="AG267" s="120">
        <v>3239069.7199954023</v>
      </c>
      <c r="AH267" s="120">
        <v>4660140.0752389906</v>
      </c>
      <c r="AI267" s="120">
        <v>5615166.8058455419</v>
      </c>
      <c r="AJ267" s="120">
        <v>6274881.7259619972</v>
      </c>
      <c r="AK267" s="120">
        <v>5310514.2177194003</v>
      </c>
      <c r="AL267" s="120">
        <v>4595314.8255857937</v>
      </c>
    </row>
    <row r="268" spans="4:38" ht="15.75">
      <c r="D268" s="120"/>
      <c r="E268" s="120">
        <v>5</v>
      </c>
      <c r="H268" s="277"/>
      <c r="I268" s="120"/>
      <c r="J268" s="120"/>
      <c r="K268" s="120"/>
      <c r="L268" s="120"/>
      <c r="M268" s="120"/>
      <c r="N268" s="120"/>
      <c r="O268" s="120"/>
      <c r="P268" s="120"/>
      <c r="Q268" s="120"/>
      <c r="R268" s="120">
        <v>0</v>
      </c>
      <c r="S268" s="120">
        <v>0</v>
      </c>
      <c r="T268" s="120">
        <v>0</v>
      </c>
      <c r="U268" s="120">
        <v>2465768.390647694</v>
      </c>
      <c r="V268" s="120">
        <v>2303328.9000000004</v>
      </c>
      <c r="W268" s="120">
        <v>2210160.54</v>
      </c>
      <c r="X268" s="120">
        <v>2137908.9704885846</v>
      </c>
      <c r="Y268" s="120">
        <v>2358035.6889194376</v>
      </c>
      <c r="Z268" s="120">
        <v>2460762.3704089182</v>
      </c>
      <c r="AA268" s="120">
        <v>2640659.5382218962</v>
      </c>
      <c r="AB268" s="120">
        <v>2830783.9214451336</v>
      </c>
      <c r="AC268" s="120">
        <v>3031908.5423194631</v>
      </c>
      <c r="AD268" s="120">
        <v>3197046.8370055459</v>
      </c>
      <c r="AE268" s="120">
        <v>3377653.793411707</v>
      </c>
      <c r="AF268" s="120">
        <v>3563462.9555147961</v>
      </c>
      <c r="AG268" s="120">
        <v>3615405.711099877</v>
      </c>
      <c r="AH268" s="120">
        <v>5202056.0725581627</v>
      </c>
      <c r="AI268" s="120">
        <v>6268700.4081144929</v>
      </c>
      <c r="AJ268" s="120">
        <v>7005816.017686042</v>
      </c>
      <c r="AK268" s="120">
        <v>5929630.556603441</v>
      </c>
      <c r="AL268" s="120">
        <v>5131493.2062069289</v>
      </c>
    </row>
    <row r="269" spans="4:38" ht="15.75">
      <c r="D269" s="120"/>
      <c r="E269" s="120">
        <v>6</v>
      </c>
      <c r="H269" s="277"/>
      <c r="I269" s="120"/>
      <c r="J269" s="120"/>
      <c r="K269" s="120"/>
      <c r="L269" s="120"/>
      <c r="M269" s="120"/>
      <c r="N269" s="120"/>
      <c r="O269" s="120"/>
      <c r="P269" s="120"/>
      <c r="Q269" s="120"/>
      <c r="R269" s="120">
        <v>0</v>
      </c>
      <c r="S269" s="120">
        <v>0</v>
      </c>
      <c r="T269" s="120">
        <v>0</v>
      </c>
      <c r="U269" s="120">
        <v>2532664.2762537589</v>
      </c>
      <c r="V269" s="120">
        <v>2484894.2400000002</v>
      </c>
      <c r="W269" s="120">
        <v>2384381.6639999999</v>
      </c>
      <c r="X269" s="120">
        <v>2281910.8140660576</v>
      </c>
      <c r="Y269" s="120">
        <v>2498855.0109934406</v>
      </c>
      <c r="Z269" s="120">
        <v>2607569.5415462917</v>
      </c>
      <c r="AA269" s="120">
        <v>2798028.3729649601</v>
      </c>
      <c r="AB269" s="120">
        <v>2999283.1645574491</v>
      </c>
      <c r="AC269" s="120">
        <v>3212617.8362387368</v>
      </c>
      <c r="AD269" s="120">
        <v>3387849.2936094892</v>
      </c>
      <c r="AE269" s="120">
        <v>3579487.0195826367</v>
      </c>
      <c r="AF269" s="120">
        <v>3776669.8788811183</v>
      </c>
      <c r="AG269" s="120">
        <v>3831989.4997189324</v>
      </c>
      <c r="AH269" s="120">
        <v>5513932.2220282136</v>
      </c>
      <c r="AI269" s="120">
        <v>6644813.2086836491</v>
      </c>
      <c r="AJ269" s="120">
        <v>7426473.4139360664</v>
      </c>
      <c r="AK269" s="120">
        <v>6285936.000252164</v>
      </c>
      <c r="AL269" s="120">
        <v>5440067.3202844691</v>
      </c>
    </row>
    <row r="270" spans="4:38" ht="15.75">
      <c r="D270" s="120"/>
      <c r="E270" s="120">
        <v>7</v>
      </c>
      <c r="H270" s="277"/>
      <c r="I270" s="120"/>
      <c r="J270" s="120"/>
      <c r="K270" s="120"/>
      <c r="L270" s="120"/>
      <c r="M270" s="120"/>
      <c r="N270" s="120"/>
      <c r="O270" s="120"/>
      <c r="P270" s="120"/>
      <c r="Q270" s="120"/>
      <c r="R270" s="120">
        <v>0</v>
      </c>
      <c r="S270" s="120">
        <v>0</v>
      </c>
      <c r="T270" s="120">
        <v>0</v>
      </c>
      <c r="U270" s="120">
        <v>2612469.078217024</v>
      </c>
      <c r="V270" s="120">
        <v>2579678.35</v>
      </c>
      <c r="W270" s="120">
        <v>2475331.81</v>
      </c>
      <c r="X270" s="120">
        <v>2639538.2159641078</v>
      </c>
      <c r="Y270" s="120">
        <v>2582670.6714918874</v>
      </c>
      <c r="Z270" s="120">
        <v>2694949.1698072571</v>
      </c>
      <c r="AA270" s="120">
        <v>2891694.3034040285</v>
      </c>
      <c r="AB270" s="120">
        <v>3099573.914057896</v>
      </c>
      <c r="AC270" s="120">
        <v>3320176.007979488</v>
      </c>
      <c r="AD270" s="120">
        <v>3501414.9157801573</v>
      </c>
      <c r="AE270" s="120">
        <v>3699618.1557995775</v>
      </c>
      <c r="AF270" s="120">
        <v>3903570.6396687524</v>
      </c>
      <c r="AG270" s="120">
        <v>3960900.1707049944</v>
      </c>
      <c r="AH270" s="120">
        <v>5699560.9061927991</v>
      </c>
      <c r="AI270" s="120">
        <v>6868675.5475824028</v>
      </c>
      <c r="AJ270" s="120">
        <v>7676848.6961840838</v>
      </c>
      <c r="AK270" s="120">
        <v>6498009.000311886</v>
      </c>
      <c r="AL270" s="120">
        <v>5623730.6329834312</v>
      </c>
    </row>
    <row r="271" spans="4:38" ht="15.75">
      <c r="D271" s="120"/>
      <c r="E271" s="120">
        <v>8</v>
      </c>
      <c r="H271" s="277"/>
      <c r="I271" s="120"/>
      <c r="J271" s="120"/>
      <c r="K271" s="120"/>
      <c r="L271" s="120"/>
      <c r="M271" s="120"/>
      <c r="N271" s="120"/>
      <c r="O271" s="120"/>
      <c r="P271" s="120"/>
      <c r="Q271" s="120"/>
      <c r="R271" s="120">
        <v>0</v>
      </c>
      <c r="S271" s="120">
        <v>0</v>
      </c>
      <c r="T271" s="120">
        <v>0</v>
      </c>
      <c r="U271" s="120">
        <v>2674812.2195033566</v>
      </c>
      <c r="V271" s="120">
        <v>2700221.73</v>
      </c>
      <c r="W271" s="120">
        <v>2590999.2779999999</v>
      </c>
      <c r="X271" s="120">
        <v>2738841.887295132</v>
      </c>
      <c r="Y271" s="120">
        <v>2679779.675994121</v>
      </c>
      <c r="Z271" s="120">
        <v>2796187.3950235881</v>
      </c>
      <c r="AA271" s="120">
        <v>3000215.8518428411</v>
      </c>
      <c r="AB271" s="120">
        <v>3215770.9921081471</v>
      </c>
      <c r="AC271" s="120">
        <v>3444793.1370662223</v>
      </c>
      <c r="AD271" s="120">
        <v>3632992.2898542373</v>
      </c>
      <c r="AE271" s="120">
        <v>3838802.3485670555</v>
      </c>
      <c r="AF271" s="120">
        <v>4050598.1340221623</v>
      </c>
      <c r="AG271" s="120">
        <v>4110256.3513367022</v>
      </c>
      <c r="AH271" s="120">
        <v>5914630.6988673452</v>
      </c>
      <c r="AI271" s="120">
        <v>7128042.9348548874</v>
      </c>
      <c r="AJ271" s="120">
        <v>7966934.036638096</v>
      </c>
      <c r="AK271" s="120">
        <v>6743717.2342520552</v>
      </c>
      <c r="AL271" s="120">
        <v>5836523.3420512974</v>
      </c>
    </row>
    <row r="272" spans="4:38" ht="15.75">
      <c r="D272" s="120"/>
      <c r="E272" s="120">
        <v>9</v>
      </c>
      <c r="H272" s="277"/>
      <c r="I272" s="120"/>
      <c r="J272" s="120"/>
      <c r="K272" s="120"/>
      <c r="L272" s="120"/>
      <c r="M272" s="120"/>
      <c r="N272" s="120"/>
      <c r="O272" s="120"/>
      <c r="P272" s="120"/>
      <c r="Q272" s="120"/>
      <c r="R272" s="120">
        <v>0</v>
      </c>
      <c r="S272" s="120">
        <v>0</v>
      </c>
      <c r="T272" s="120">
        <v>0</v>
      </c>
      <c r="U272" s="120">
        <v>2982889.8646397982</v>
      </c>
      <c r="V272" s="120">
        <v>2572425.7399999998</v>
      </c>
      <c r="W272" s="120">
        <v>2468372.5639999998</v>
      </c>
      <c r="X272" s="120">
        <v>2626635.6507795681</v>
      </c>
      <c r="Y272" s="120">
        <v>2570053.260234056</v>
      </c>
      <c r="Z272" s="120">
        <v>2681795.2472733487</v>
      </c>
      <c r="AA272" s="120">
        <v>2877594.0558110471</v>
      </c>
      <c r="AB272" s="120">
        <v>3084476.3818750307</v>
      </c>
      <c r="AC272" s="120">
        <v>3303984.4552443237</v>
      </c>
      <c r="AD272" s="120">
        <v>3484319.0156684457</v>
      </c>
      <c r="AE272" s="120">
        <v>3681533.8987346627</v>
      </c>
      <c r="AF272" s="120">
        <v>3884467.2993351254</v>
      </c>
      <c r="AG272" s="120">
        <v>3941494.2632447295</v>
      </c>
      <c r="AH272" s="120">
        <v>5671616.8032002738</v>
      </c>
      <c r="AI272" s="120">
        <v>6834975.8406514134</v>
      </c>
      <c r="AJ272" s="120">
        <v>7639157.7934800684</v>
      </c>
      <c r="AK272" s="120">
        <v>6466084.0325609576</v>
      </c>
      <c r="AL272" s="120">
        <v>5596082.3923620796</v>
      </c>
    </row>
    <row r="273" spans="4:38" ht="15.75">
      <c r="D273" s="120"/>
      <c r="E273" s="120">
        <v>10</v>
      </c>
      <c r="H273" s="277"/>
      <c r="I273" s="120"/>
      <c r="J273" s="120"/>
      <c r="K273" s="120"/>
      <c r="L273" s="120"/>
      <c r="M273" s="120"/>
      <c r="N273" s="120"/>
      <c r="O273" s="120"/>
      <c r="P273" s="120"/>
      <c r="Q273" s="120"/>
      <c r="R273" s="120">
        <v>0</v>
      </c>
      <c r="S273" s="120">
        <v>0</v>
      </c>
      <c r="T273" s="120">
        <v>0</v>
      </c>
      <c r="U273" s="120">
        <v>2351303.8200664385</v>
      </c>
      <c r="V273" s="120">
        <v>2374354.46</v>
      </c>
      <c r="W273" s="120">
        <v>2278313.156</v>
      </c>
      <c r="X273" s="120">
        <v>2468809.6302186577</v>
      </c>
      <c r="Y273" s="120">
        <v>2415715.2832409497</v>
      </c>
      <c r="Z273" s="120">
        <v>2520894.5877067875</v>
      </c>
      <c r="AA273" s="120">
        <v>2705117.8129326538</v>
      </c>
      <c r="AB273" s="120">
        <v>2899801.211423941</v>
      </c>
      <c r="AC273" s="120">
        <v>3105927.0691087982</v>
      </c>
      <c r="AD273" s="120">
        <v>3275199.5232305201</v>
      </c>
      <c r="AE273" s="120">
        <v>3460324.6828513178</v>
      </c>
      <c r="AF273" s="120">
        <v>3650792.5113256443</v>
      </c>
      <c r="AG273" s="120">
        <v>3704118.4309182442</v>
      </c>
      <c r="AH273" s="120">
        <v>5329800.543381094</v>
      </c>
      <c r="AI273" s="120">
        <v>6422756.2112276219</v>
      </c>
      <c r="AJ273" s="120">
        <v>7178117.2871900545</v>
      </c>
      <c r="AK273" s="120">
        <v>6075573.2663219497</v>
      </c>
      <c r="AL273" s="120">
        <v>5257885.16333309</v>
      </c>
    </row>
    <row r="274" spans="4:38" ht="15.75">
      <c r="D274" s="120"/>
      <c r="E274" s="120">
        <v>11</v>
      </c>
      <c r="H274" s="277"/>
      <c r="I274" s="120"/>
      <c r="J274" s="120"/>
      <c r="K274" s="120"/>
      <c r="L274" s="120"/>
      <c r="M274" s="120"/>
      <c r="N274" s="120"/>
      <c r="O274" s="120"/>
      <c r="P274" s="120"/>
      <c r="Q274" s="120"/>
      <c r="R274" s="120">
        <v>0</v>
      </c>
      <c r="S274" s="120">
        <v>0</v>
      </c>
      <c r="T274" s="120">
        <v>0</v>
      </c>
      <c r="U274" s="120">
        <v>1963726.2673082349</v>
      </c>
      <c r="V274" s="120">
        <v>1953452.99</v>
      </c>
      <c r="W274" s="120">
        <v>1874436.9140000001</v>
      </c>
      <c r="X274" s="120">
        <v>2089566.3749730238</v>
      </c>
      <c r="Y274" s="120">
        <v>2044853.5166268549</v>
      </c>
      <c r="Z274" s="120">
        <v>2134263.2217994016</v>
      </c>
      <c r="AA274" s="120">
        <v>2290671.2497533327</v>
      </c>
      <c r="AB274" s="120">
        <v>2456041.6047633509</v>
      </c>
      <c r="AC274" s="120">
        <v>2630011.0726429909</v>
      </c>
      <c r="AD274" s="120">
        <v>2772702.173518368</v>
      </c>
      <c r="AE274" s="120">
        <v>2928776.6984075401</v>
      </c>
      <c r="AF274" s="120">
        <v>3089290.7579481048</v>
      </c>
      <c r="AG274" s="120">
        <v>3133723.3652110933</v>
      </c>
      <c r="AH274" s="120">
        <v>4508443.5161367552</v>
      </c>
      <c r="AI274" s="120">
        <v>5432225.5396487005</v>
      </c>
      <c r="AJ274" s="120">
        <v>6070273.968425978</v>
      </c>
      <c r="AK274" s="120">
        <v>5137207.2499286616</v>
      </c>
      <c r="AL274" s="120">
        <v>4445224.3764984747</v>
      </c>
    </row>
    <row r="275" spans="4:38" ht="15.75">
      <c r="D275" s="120"/>
      <c r="E275" s="120">
        <v>12</v>
      </c>
      <c r="H275" s="277"/>
      <c r="I275" s="120"/>
      <c r="J275" s="120"/>
      <c r="K275" s="120"/>
      <c r="L275" s="120"/>
      <c r="M275" s="120"/>
      <c r="N275" s="120"/>
      <c r="O275" s="120"/>
      <c r="P275" s="120"/>
      <c r="Q275" s="120"/>
      <c r="R275" s="120">
        <v>0</v>
      </c>
      <c r="S275" s="120">
        <v>0</v>
      </c>
      <c r="T275" s="120">
        <v>0</v>
      </c>
      <c r="U275" s="120">
        <v>1498633.2039983869</v>
      </c>
      <c r="V275" s="120">
        <v>1497538.92</v>
      </c>
      <c r="W275" s="120">
        <v>1436964.3119999999</v>
      </c>
      <c r="X275" s="120">
        <v>1661938.5002853659</v>
      </c>
      <c r="Y275" s="120">
        <v>1626676.4577958947</v>
      </c>
      <c r="Z275" s="120">
        <v>1698304.6463898669</v>
      </c>
      <c r="AA275" s="120">
        <v>1823348.7581003481</v>
      </c>
      <c r="AB275" s="120">
        <v>1955666.252417031</v>
      </c>
      <c r="AC275" s="120">
        <v>2093376.753420305</v>
      </c>
      <c r="AD275" s="120">
        <v>2206095.1983872908</v>
      </c>
      <c r="AE275" s="120">
        <v>2329412.749970335</v>
      </c>
      <c r="AF275" s="120">
        <v>2456151.4783194829</v>
      </c>
      <c r="AG275" s="120">
        <v>2490556.1465279409</v>
      </c>
      <c r="AH275" s="120">
        <v>3582296.1026704721</v>
      </c>
      <c r="AI275" s="120">
        <v>4315320.9670785638</v>
      </c>
      <c r="AJ275" s="120">
        <v>4821089.7645219043</v>
      </c>
      <c r="AK275" s="120">
        <v>4079122.604469398</v>
      </c>
      <c r="AL275" s="120">
        <v>3528882.6873338032</v>
      </c>
    </row>
    <row r="276" spans="4:38" ht="15.75">
      <c r="D276" s="120"/>
      <c r="E276" s="277"/>
      <c r="H276" s="277"/>
      <c r="I276" s="277"/>
      <c r="J276" s="277"/>
      <c r="K276" s="277"/>
      <c r="L276" s="277"/>
      <c r="M276" s="277"/>
      <c r="N276" s="277"/>
      <c r="O276" s="277"/>
      <c r="P276" s="277"/>
      <c r="Q276" s="277"/>
      <c r="R276" s="277">
        <v>0</v>
      </c>
      <c r="S276" s="277">
        <v>0</v>
      </c>
      <c r="T276" s="277">
        <v>0</v>
      </c>
      <c r="U276" s="277">
        <v>25458600</v>
      </c>
      <c r="V276" s="277">
        <v>25009000</v>
      </c>
      <c r="W276" s="277">
        <v>23997400</v>
      </c>
      <c r="X276" s="277">
        <v>24671800.000000007</v>
      </c>
      <c r="Y276" s="277">
        <v>25739600.000000004</v>
      </c>
      <c r="Z276" s="277">
        <v>26863600.000000004</v>
      </c>
      <c r="AA276" s="277">
        <v>28830600.000000011</v>
      </c>
      <c r="AB276" s="277">
        <v>30910000.000000004</v>
      </c>
      <c r="AC276" s="277">
        <v>33101800.000000007</v>
      </c>
      <c r="AD276" s="277">
        <v>34900199.999999993</v>
      </c>
      <c r="AE276" s="277">
        <v>36867199.999999993</v>
      </c>
      <c r="AF276" s="277">
        <v>38890400</v>
      </c>
      <c r="AG276" s="277">
        <v>39452400.000000015</v>
      </c>
      <c r="AH276" s="277">
        <v>56761999.999999985</v>
      </c>
      <c r="AI276" s="277">
        <v>68395400</v>
      </c>
      <c r="AJ276" s="277">
        <v>76432000.00000003</v>
      </c>
      <c r="AK276" s="277">
        <v>64686199.999999985</v>
      </c>
      <c r="AL276" s="277">
        <v>55975200.000000015</v>
      </c>
    </row>
    <row r="277" spans="4:38" ht="15.75">
      <c r="D277" s="120"/>
      <c r="E277" s="277" t="s">
        <v>1906</v>
      </c>
      <c r="H277" s="277"/>
      <c r="I277" s="277"/>
      <c r="J277" s="277"/>
      <c r="K277" s="277"/>
      <c r="L277" s="277"/>
      <c r="M277" s="277"/>
      <c r="N277" s="277"/>
      <c r="O277" s="277"/>
      <c r="P277" s="277"/>
      <c r="Q277" s="277"/>
      <c r="R277" s="277"/>
      <c r="S277" s="277"/>
      <c r="T277" s="277"/>
      <c r="U277" s="277"/>
      <c r="V277" s="277"/>
      <c r="W277" s="277"/>
      <c r="X277" s="277"/>
      <c r="Y277" s="277"/>
      <c r="Z277" s="277"/>
      <c r="AA277" s="277"/>
      <c r="AB277" s="277"/>
      <c r="AC277" s="277"/>
      <c r="AD277" s="277"/>
      <c r="AE277" s="277"/>
      <c r="AF277" s="277"/>
      <c r="AG277" s="277"/>
      <c r="AH277" s="277"/>
      <c r="AI277" s="277"/>
      <c r="AJ277" s="277"/>
      <c r="AK277" s="277"/>
      <c r="AL277" s="277"/>
    </row>
    <row r="278" spans="4:38" ht="15.75">
      <c r="D278" s="120"/>
      <c r="E278" s="120">
        <v>1</v>
      </c>
      <c r="H278" s="277"/>
      <c r="I278" s="120"/>
      <c r="J278" s="120"/>
      <c r="K278" s="120"/>
      <c r="L278" s="120"/>
      <c r="M278" s="120"/>
      <c r="N278" s="120"/>
      <c r="O278" s="120"/>
      <c r="P278" s="120"/>
      <c r="Q278" s="120"/>
      <c r="R278" s="120">
        <v>0</v>
      </c>
      <c r="S278" s="120">
        <v>0</v>
      </c>
      <c r="T278" s="120">
        <v>0</v>
      </c>
      <c r="U278" s="120">
        <v>0</v>
      </c>
      <c r="V278" s="120">
        <v>0</v>
      </c>
      <c r="W278" s="120">
        <v>0</v>
      </c>
      <c r="X278" s="120">
        <v>0</v>
      </c>
      <c r="Y278" s="120">
        <v>0</v>
      </c>
      <c r="Z278" s="120">
        <v>0</v>
      </c>
      <c r="AA278" s="120">
        <v>0</v>
      </c>
      <c r="AB278" s="120">
        <v>0</v>
      </c>
      <c r="AC278" s="120">
        <v>0</v>
      </c>
      <c r="AD278" s="120">
        <v>0</v>
      </c>
      <c r="AE278" s="120">
        <v>0</v>
      </c>
      <c r="AF278" s="120">
        <v>0</v>
      </c>
      <c r="AG278" s="120">
        <v>0</v>
      </c>
      <c r="AH278" s="120">
        <v>0</v>
      </c>
      <c r="AI278" s="120">
        <v>0</v>
      </c>
      <c r="AJ278" s="120">
        <v>0</v>
      </c>
      <c r="AK278" s="120">
        <v>0</v>
      </c>
      <c r="AL278" s="120">
        <v>0</v>
      </c>
    </row>
    <row r="279" spans="4:38" ht="15.75">
      <c r="D279" s="120"/>
      <c r="E279" s="120">
        <v>2</v>
      </c>
      <c r="H279" s="277"/>
      <c r="I279" s="120"/>
      <c r="J279" s="120"/>
      <c r="K279" s="120"/>
      <c r="L279" s="120"/>
      <c r="M279" s="120"/>
      <c r="N279" s="120"/>
      <c r="O279" s="120"/>
      <c r="P279" s="120"/>
      <c r="Q279" s="120"/>
      <c r="R279" s="120">
        <v>0</v>
      </c>
      <c r="S279" s="120">
        <v>0</v>
      </c>
      <c r="T279" s="120">
        <v>0</v>
      </c>
      <c r="U279" s="120">
        <v>0</v>
      </c>
      <c r="V279" s="120">
        <v>0</v>
      </c>
      <c r="W279" s="120">
        <v>0</v>
      </c>
      <c r="X279" s="120">
        <v>0</v>
      </c>
      <c r="Y279" s="120">
        <v>0</v>
      </c>
      <c r="Z279" s="120">
        <v>0</v>
      </c>
      <c r="AA279" s="120">
        <v>0</v>
      </c>
      <c r="AB279" s="120">
        <v>0</v>
      </c>
      <c r="AC279" s="120">
        <v>0</v>
      </c>
      <c r="AD279" s="120">
        <v>0</v>
      </c>
      <c r="AE279" s="120">
        <v>0</v>
      </c>
      <c r="AF279" s="120">
        <v>0</v>
      </c>
      <c r="AG279" s="120">
        <v>0</v>
      </c>
      <c r="AH279" s="120">
        <v>0</v>
      </c>
      <c r="AI279" s="120">
        <v>0</v>
      </c>
      <c r="AJ279" s="120">
        <v>0</v>
      </c>
      <c r="AK279" s="120">
        <v>0</v>
      </c>
      <c r="AL279" s="120">
        <v>0</v>
      </c>
    </row>
    <row r="280" spans="4:38" ht="15.75">
      <c r="D280" s="120"/>
      <c r="E280" s="120">
        <v>3</v>
      </c>
      <c r="H280" s="277"/>
      <c r="I280" s="120"/>
      <c r="J280" s="120"/>
      <c r="K280" s="120"/>
      <c r="L280" s="120"/>
      <c r="M280" s="120"/>
      <c r="N280" s="120"/>
      <c r="O280" s="120"/>
      <c r="P280" s="120"/>
      <c r="Q280" s="120"/>
      <c r="R280" s="120">
        <v>0</v>
      </c>
      <c r="S280" s="120">
        <v>0</v>
      </c>
      <c r="T280" s="120">
        <v>0</v>
      </c>
      <c r="U280" s="120">
        <v>0</v>
      </c>
      <c r="V280" s="120">
        <v>0</v>
      </c>
      <c r="W280" s="120">
        <v>0</v>
      </c>
      <c r="X280" s="120">
        <v>0</v>
      </c>
      <c r="Y280" s="120">
        <v>0</v>
      </c>
      <c r="Z280" s="120">
        <v>0</v>
      </c>
      <c r="AA280" s="120">
        <v>0</v>
      </c>
      <c r="AB280" s="120">
        <v>0</v>
      </c>
      <c r="AC280" s="120">
        <v>0</v>
      </c>
      <c r="AD280" s="120">
        <v>0</v>
      </c>
      <c r="AE280" s="120">
        <v>0</v>
      </c>
      <c r="AF280" s="120">
        <v>0</v>
      </c>
      <c r="AG280" s="120">
        <v>0</v>
      </c>
      <c r="AH280" s="120">
        <v>0</v>
      </c>
      <c r="AI280" s="120">
        <v>0</v>
      </c>
      <c r="AJ280" s="120">
        <v>0</v>
      </c>
      <c r="AK280" s="120">
        <v>0</v>
      </c>
      <c r="AL280" s="120">
        <v>0</v>
      </c>
    </row>
    <row r="281" spans="4:38" ht="15.75">
      <c r="D281" s="120"/>
      <c r="E281" s="120">
        <v>4</v>
      </c>
      <c r="H281" s="277"/>
      <c r="I281" s="120"/>
      <c r="J281" s="120"/>
      <c r="K281" s="120"/>
      <c r="L281" s="120"/>
      <c r="M281" s="120"/>
      <c r="N281" s="120"/>
      <c r="O281" s="120"/>
      <c r="P281" s="120"/>
      <c r="Q281" s="120"/>
      <c r="R281" s="120">
        <v>0</v>
      </c>
      <c r="S281" s="120">
        <v>0</v>
      </c>
      <c r="T281" s="120">
        <v>0</v>
      </c>
      <c r="U281" s="120">
        <v>0</v>
      </c>
      <c r="V281" s="120">
        <v>0</v>
      </c>
      <c r="W281" s="120">
        <v>0</v>
      </c>
      <c r="X281" s="120">
        <v>0</v>
      </c>
      <c r="Y281" s="120">
        <v>0</v>
      </c>
      <c r="Z281" s="120">
        <v>0</v>
      </c>
      <c r="AA281" s="120">
        <v>0</v>
      </c>
      <c r="AB281" s="120">
        <v>0</v>
      </c>
      <c r="AC281" s="120">
        <v>0</v>
      </c>
      <c r="AD281" s="120">
        <v>0</v>
      </c>
      <c r="AE281" s="120">
        <v>0</v>
      </c>
      <c r="AF281" s="120">
        <v>0</v>
      </c>
      <c r="AG281" s="120">
        <v>0</v>
      </c>
      <c r="AH281" s="120">
        <v>0</v>
      </c>
      <c r="AI281" s="120">
        <v>0</v>
      </c>
      <c r="AJ281" s="120">
        <v>0</v>
      </c>
      <c r="AK281" s="120">
        <v>0</v>
      </c>
      <c r="AL281" s="120">
        <v>0</v>
      </c>
    </row>
    <row r="282" spans="4:38" ht="15.75">
      <c r="D282" s="120"/>
      <c r="E282" s="120">
        <v>5</v>
      </c>
      <c r="H282" s="277"/>
      <c r="I282" s="120"/>
      <c r="J282" s="120"/>
      <c r="K282" s="120"/>
      <c r="L282" s="120"/>
      <c r="M282" s="120"/>
      <c r="N282" s="120"/>
      <c r="O282" s="120"/>
      <c r="P282" s="120"/>
      <c r="Q282" s="120"/>
      <c r="R282" s="120">
        <v>0</v>
      </c>
      <c r="S282" s="120">
        <v>0</v>
      </c>
      <c r="T282" s="120">
        <v>0</v>
      </c>
      <c r="U282" s="120">
        <v>0</v>
      </c>
      <c r="V282" s="120">
        <v>0</v>
      </c>
      <c r="W282" s="120">
        <v>0</v>
      </c>
      <c r="X282" s="120">
        <v>0</v>
      </c>
      <c r="Y282" s="120">
        <v>0</v>
      </c>
      <c r="Z282" s="120">
        <v>0</v>
      </c>
      <c r="AA282" s="120">
        <v>0</v>
      </c>
      <c r="AB282" s="120">
        <v>0</v>
      </c>
      <c r="AC282" s="120">
        <v>0</v>
      </c>
      <c r="AD282" s="120">
        <v>0</v>
      </c>
      <c r="AE282" s="120">
        <v>0</v>
      </c>
      <c r="AF282" s="120">
        <v>0</v>
      </c>
      <c r="AG282" s="120">
        <v>0</v>
      </c>
      <c r="AH282" s="120">
        <v>0</v>
      </c>
      <c r="AI282" s="120">
        <v>0</v>
      </c>
      <c r="AJ282" s="120">
        <v>0</v>
      </c>
      <c r="AK282" s="120">
        <v>0</v>
      </c>
      <c r="AL282" s="120">
        <v>0</v>
      </c>
    </row>
    <row r="283" spans="4:38" ht="15.75">
      <c r="D283" s="120"/>
      <c r="E283" s="120">
        <v>6</v>
      </c>
      <c r="H283" s="277"/>
      <c r="I283" s="120"/>
      <c r="J283" s="120"/>
      <c r="K283" s="120"/>
      <c r="L283" s="120"/>
      <c r="M283" s="120"/>
      <c r="N283" s="120"/>
      <c r="O283" s="120"/>
      <c r="P283" s="120"/>
      <c r="Q283" s="120"/>
      <c r="R283" s="120">
        <v>0</v>
      </c>
      <c r="S283" s="120">
        <v>0</v>
      </c>
      <c r="T283" s="120">
        <v>0</v>
      </c>
      <c r="U283" s="120">
        <v>0</v>
      </c>
      <c r="V283" s="120">
        <v>0</v>
      </c>
      <c r="W283" s="120">
        <v>0</v>
      </c>
      <c r="X283" s="120">
        <v>0</v>
      </c>
      <c r="Y283" s="120">
        <v>0</v>
      </c>
      <c r="Z283" s="120">
        <v>0</v>
      </c>
      <c r="AA283" s="120">
        <v>0</v>
      </c>
      <c r="AB283" s="120">
        <v>0</v>
      </c>
      <c r="AC283" s="120">
        <v>0</v>
      </c>
      <c r="AD283" s="120">
        <v>0</v>
      </c>
      <c r="AE283" s="120">
        <v>0</v>
      </c>
      <c r="AF283" s="120">
        <v>0</v>
      </c>
      <c r="AG283" s="120">
        <v>0</v>
      </c>
      <c r="AH283" s="120">
        <v>0</v>
      </c>
      <c r="AI283" s="120">
        <v>0</v>
      </c>
      <c r="AJ283" s="120">
        <v>0</v>
      </c>
      <c r="AK283" s="120">
        <v>0</v>
      </c>
      <c r="AL283" s="120">
        <v>0</v>
      </c>
    </row>
    <row r="284" spans="4:38" ht="15.75">
      <c r="D284" s="120"/>
      <c r="E284" s="120">
        <v>7</v>
      </c>
      <c r="H284" s="277"/>
      <c r="I284" s="120"/>
      <c r="J284" s="120"/>
      <c r="K284" s="120"/>
      <c r="L284" s="120"/>
      <c r="M284" s="120"/>
      <c r="N284" s="120"/>
      <c r="O284" s="120"/>
      <c r="P284" s="120"/>
      <c r="Q284" s="120"/>
      <c r="R284" s="120">
        <v>0</v>
      </c>
      <c r="S284" s="120">
        <v>0</v>
      </c>
      <c r="T284" s="120">
        <v>0</v>
      </c>
      <c r="U284" s="120">
        <v>0</v>
      </c>
      <c r="V284" s="120">
        <v>0</v>
      </c>
      <c r="W284" s="120">
        <v>0</v>
      </c>
      <c r="X284" s="120">
        <v>0</v>
      </c>
      <c r="Y284" s="120">
        <v>0</v>
      </c>
      <c r="Z284" s="120">
        <v>0</v>
      </c>
      <c r="AA284" s="120">
        <v>0</v>
      </c>
      <c r="AB284" s="120">
        <v>0</v>
      </c>
      <c r="AC284" s="120">
        <v>0</v>
      </c>
      <c r="AD284" s="120">
        <v>0</v>
      </c>
      <c r="AE284" s="120">
        <v>0</v>
      </c>
      <c r="AF284" s="120">
        <v>0</v>
      </c>
      <c r="AG284" s="120">
        <v>0</v>
      </c>
      <c r="AH284" s="120">
        <v>0</v>
      </c>
      <c r="AI284" s="120">
        <v>0</v>
      </c>
      <c r="AJ284" s="120">
        <v>0</v>
      </c>
      <c r="AK284" s="120">
        <v>0</v>
      </c>
      <c r="AL284" s="120">
        <v>0</v>
      </c>
    </row>
    <row r="285" spans="4:38" ht="15.75">
      <c r="D285" s="120"/>
      <c r="E285" s="120">
        <v>8</v>
      </c>
      <c r="H285" s="277"/>
      <c r="I285" s="120"/>
      <c r="J285" s="120"/>
      <c r="K285" s="120"/>
      <c r="L285" s="120"/>
      <c r="M285" s="120"/>
      <c r="N285" s="120"/>
      <c r="O285" s="120"/>
      <c r="P285" s="120"/>
      <c r="Q285" s="120"/>
      <c r="R285" s="120">
        <v>0</v>
      </c>
      <c r="S285" s="120">
        <v>0</v>
      </c>
      <c r="T285" s="120">
        <v>0</v>
      </c>
      <c r="U285" s="120">
        <v>0</v>
      </c>
      <c r="V285" s="120">
        <v>0</v>
      </c>
      <c r="W285" s="120">
        <v>0</v>
      </c>
      <c r="X285" s="120">
        <v>0</v>
      </c>
      <c r="Y285" s="120">
        <v>0</v>
      </c>
      <c r="Z285" s="120">
        <v>0</v>
      </c>
      <c r="AA285" s="120">
        <v>0</v>
      </c>
      <c r="AB285" s="120">
        <v>0</v>
      </c>
      <c r="AC285" s="120">
        <v>0</v>
      </c>
      <c r="AD285" s="120">
        <v>0</v>
      </c>
      <c r="AE285" s="120">
        <v>0</v>
      </c>
      <c r="AF285" s="120">
        <v>0</v>
      </c>
      <c r="AG285" s="120">
        <v>0</v>
      </c>
      <c r="AH285" s="120">
        <v>0</v>
      </c>
      <c r="AI285" s="120">
        <v>0</v>
      </c>
      <c r="AJ285" s="120">
        <v>0</v>
      </c>
      <c r="AK285" s="120">
        <v>0</v>
      </c>
      <c r="AL285" s="120">
        <v>0</v>
      </c>
    </row>
    <row r="286" spans="4:38" ht="15.75">
      <c r="D286" s="120"/>
      <c r="E286" s="120">
        <v>9</v>
      </c>
      <c r="H286" s="277"/>
      <c r="I286" s="120"/>
      <c r="J286" s="120"/>
      <c r="K286" s="120"/>
      <c r="L286" s="120"/>
      <c r="M286" s="120"/>
      <c r="N286" s="120"/>
      <c r="O286" s="120"/>
      <c r="P286" s="120"/>
      <c r="Q286" s="120"/>
      <c r="R286" s="120">
        <v>0</v>
      </c>
      <c r="S286" s="120">
        <v>0</v>
      </c>
      <c r="T286" s="120">
        <v>0</v>
      </c>
      <c r="U286" s="120">
        <v>0</v>
      </c>
      <c r="V286" s="120">
        <v>0</v>
      </c>
      <c r="W286" s="120">
        <v>0</v>
      </c>
      <c r="X286" s="120">
        <v>0</v>
      </c>
      <c r="Y286" s="120">
        <v>0</v>
      </c>
      <c r="Z286" s="120">
        <v>0</v>
      </c>
      <c r="AA286" s="120">
        <v>0</v>
      </c>
      <c r="AB286" s="120">
        <v>0</v>
      </c>
      <c r="AC286" s="120">
        <v>0</v>
      </c>
      <c r="AD286" s="120">
        <v>0</v>
      </c>
      <c r="AE286" s="120">
        <v>0</v>
      </c>
      <c r="AF286" s="120">
        <v>0</v>
      </c>
      <c r="AG286" s="120">
        <v>0</v>
      </c>
      <c r="AH286" s="120">
        <v>0</v>
      </c>
      <c r="AI286" s="120">
        <v>0</v>
      </c>
      <c r="AJ286" s="120">
        <v>0</v>
      </c>
      <c r="AK286" s="120">
        <v>0</v>
      </c>
      <c r="AL286" s="120">
        <v>0</v>
      </c>
    </row>
    <row r="287" spans="4:38" ht="15.75">
      <c r="D287" s="120"/>
      <c r="E287" s="120">
        <v>10</v>
      </c>
      <c r="H287" s="277"/>
      <c r="I287" s="120"/>
      <c r="J287" s="120"/>
      <c r="K287" s="120"/>
      <c r="L287" s="120"/>
      <c r="M287" s="120"/>
      <c r="N287" s="120"/>
      <c r="O287" s="120"/>
      <c r="P287" s="120"/>
      <c r="Q287" s="120"/>
      <c r="R287" s="120">
        <v>0</v>
      </c>
      <c r="S287" s="120">
        <v>0</v>
      </c>
      <c r="T287" s="120">
        <v>0</v>
      </c>
      <c r="U287" s="120">
        <v>0</v>
      </c>
      <c r="V287" s="120">
        <v>0</v>
      </c>
      <c r="W287" s="120">
        <v>0</v>
      </c>
      <c r="X287" s="120">
        <v>0</v>
      </c>
      <c r="Y287" s="120">
        <v>0</v>
      </c>
      <c r="Z287" s="120">
        <v>0</v>
      </c>
      <c r="AA287" s="120">
        <v>0</v>
      </c>
      <c r="AB287" s="120">
        <v>0</v>
      </c>
      <c r="AC287" s="120">
        <v>0</v>
      </c>
      <c r="AD287" s="120">
        <v>0</v>
      </c>
      <c r="AE287" s="120">
        <v>0</v>
      </c>
      <c r="AF287" s="120">
        <v>0</v>
      </c>
      <c r="AG287" s="120">
        <v>0</v>
      </c>
      <c r="AH287" s="120">
        <v>0</v>
      </c>
      <c r="AI287" s="120">
        <v>0</v>
      </c>
      <c r="AJ287" s="120">
        <v>0</v>
      </c>
      <c r="AK287" s="120">
        <v>0</v>
      </c>
      <c r="AL287" s="120">
        <v>0</v>
      </c>
    </row>
    <row r="288" spans="4:38" ht="15.75">
      <c r="D288" s="120"/>
      <c r="E288" s="120">
        <v>11</v>
      </c>
      <c r="H288" s="277"/>
      <c r="I288" s="120"/>
      <c r="J288" s="120"/>
      <c r="K288" s="120"/>
      <c r="L288" s="120"/>
      <c r="M288" s="120"/>
      <c r="N288" s="120"/>
      <c r="O288" s="120"/>
      <c r="P288" s="120"/>
      <c r="Q288" s="120"/>
      <c r="R288" s="120">
        <v>0</v>
      </c>
      <c r="S288" s="120">
        <v>0</v>
      </c>
      <c r="T288" s="120">
        <v>0</v>
      </c>
      <c r="U288" s="120">
        <v>0</v>
      </c>
      <c r="V288" s="120">
        <v>0</v>
      </c>
      <c r="W288" s="120">
        <v>0</v>
      </c>
      <c r="X288" s="120">
        <v>0</v>
      </c>
      <c r="Y288" s="120">
        <v>0</v>
      </c>
      <c r="Z288" s="120">
        <v>0</v>
      </c>
      <c r="AA288" s="120">
        <v>0</v>
      </c>
      <c r="AB288" s="120">
        <v>0</v>
      </c>
      <c r="AC288" s="120">
        <v>0</v>
      </c>
      <c r="AD288" s="120">
        <v>0</v>
      </c>
      <c r="AE288" s="120">
        <v>0</v>
      </c>
      <c r="AF288" s="120">
        <v>0</v>
      </c>
      <c r="AG288" s="120">
        <v>0</v>
      </c>
      <c r="AH288" s="120">
        <v>0</v>
      </c>
      <c r="AI288" s="120">
        <v>0</v>
      </c>
      <c r="AJ288" s="120">
        <v>0</v>
      </c>
      <c r="AK288" s="120">
        <v>0</v>
      </c>
      <c r="AL288" s="120">
        <v>0</v>
      </c>
    </row>
    <row r="289" spans="4:38" ht="15.75">
      <c r="D289" s="120"/>
      <c r="E289" s="120">
        <v>12</v>
      </c>
      <c r="H289" s="277"/>
      <c r="I289" s="120"/>
      <c r="J289" s="120"/>
      <c r="K289" s="120"/>
      <c r="L289" s="120"/>
      <c r="M289" s="120"/>
      <c r="N289" s="120"/>
      <c r="O289" s="120"/>
      <c r="P289" s="120"/>
      <c r="Q289" s="120"/>
      <c r="R289" s="120">
        <v>0</v>
      </c>
      <c r="S289" s="120">
        <v>0</v>
      </c>
      <c r="T289" s="120">
        <v>0</v>
      </c>
      <c r="U289" s="120">
        <v>0</v>
      </c>
      <c r="V289" s="120">
        <v>0</v>
      </c>
      <c r="W289" s="120">
        <v>0</v>
      </c>
      <c r="X289" s="120">
        <v>0</v>
      </c>
      <c r="Y289" s="120">
        <v>0</v>
      </c>
      <c r="Z289" s="120">
        <v>0</v>
      </c>
      <c r="AA289" s="120">
        <v>0</v>
      </c>
      <c r="AB289" s="120">
        <v>0</v>
      </c>
      <c r="AC289" s="120">
        <v>0</v>
      </c>
      <c r="AD289" s="120">
        <v>0</v>
      </c>
      <c r="AE289" s="120">
        <v>0</v>
      </c>
      <c r="AF289" s="120">
        <v>0</v>
      </c>
      <c r="AG289" s="120">
        <v>0</v>
      </c>
      <c r="AH289" s="120">
        <v>0</v>
      </c>
      <c r="AI289" s="120">
        <v>0</v>
      </c>
      <c r="AJ289" s="120">
        <v>0</v>
      </c>
      <c r="AK289" s="120">
        <v>0</v>
      </c>
      <c r="AL289" s="120">
        <v>0</v>
      </c>
    </row>
    <row r="290" spans="4:38" ht="15.75">
      <c r="D290" s="120"/>
      <c r="E290" s="277"/>
      <c r="H290" s="277"/>
      <c r="I290" s="277"/>
      <c r="J290" s="277"/>
      <c r="K290" s="277"/>
      <c r="L290" s="277"/>
      <c r="M290" s="277"/>
      <c r="N290" s="277"/>
      <c r="O290" s="277"/>
      <c r="P290" s="277"/>
      <c r="Q290" s="277"/>
      <c r="R290" s="277">
        <v>0</v>
      </c>
      <c r="S290" s="277">
        <v>0</v>
      </c>
      <c r="T290" s="277">
        <v>0</v>
      </c>
      <c r="U290" s="277">
        <v>0</v>
      </c>
      <c r="V290" s="277">
        <v>0</v>
      </c>
      <c r="W290" s="277">
        <v>0</v>
      </c>
      <c r="X290" s="277">
        <v>0</v>
      </c>
      <c r="Y290" s="277">
        <v>0</v>
      </c>
      <c r="Z290" s="277">
        <v>0</v>
      </c>
      <c r="AA290" s="277">
        <v>0</v>
      </c>
      <c r="AB290" s="277">
        <v>0</v>
      </c>
      <c r="AC290" s="277">
        <v>0</v>
      </c>
      <c r="AD290" s="277">
        <v>0</v>
      </c>
      <c r="AE290" s="277">
        <v>0</v>
      </c>
      <c r="AF290" s="277">
        <v>0</v>
      </c>
      <c r="AG290" s="277">
        <v>0</v>
      </c>
      <c r="AH290" s="277">
        <v>0</v>
      </c>
      <c r="AI290" s="277">
        <v>0</v>
      </c>
      <c r="AJ290" s="277">
        <v>0</v>
      </c>
      <c r="AK290" s="277">
        <v>0</v>
      </c>
      <c r="AL290" s="277">
        <v>0</v>
      </c>
    </row>
    <row r="291" spans="4:38" ht="15.75">
      <c r="D291" s="277" t="s">
        <v>1907</v>
      </c>
      <c r="E291" s="277"/>
      <c r="H291" s="277"/>
      <c r="I291" s="277"/>
      <c r="J291" s="277"/>
      <c r="K291" s="277"/>
      <c r="L291" s="277"/>
      <c r="M291" s="277"/>
      <c r="N291" s="277"/>
      <c r="O291" s="277"/>
      <c r="P291" s="277"/>
      <c r="Q291" s="277"/>
      <c r="R291" s="277"/>
      <c r="S291" s="277"/>
      <c r="T291" s="277"/>
      <c r="U291" s="277"/>
      <c r="V291" s="277"/>
      <c r="W291" s="277"/>
      <c r="X291" s="277"/>
      <c r="Y291" s="277"/>
      <c r="Z291" s="277"/>
      <c r="AA291" s="277"/>
      <c r="AB291" s="277"/>
      <c r="AC291" s="277"/>
      <c r="AD291" s="277"/>
      <c r="AE291" s="277"/>
      <c r="AF291" s="277"/>
      <c r="AG291" s="277"/>
      <c r="AH291" s="277"/>
      <c r="AI291" s="277"/>
      <c r="AJ291" s="277"/>
      <c r="AK291" s="277"/>
      <c r="AL291" s="277"/>
    </row>
    <row r="292" spans="4:38" ht="15.75">
      <c r="D292" s="120"/>
      <c r="E292" s="120">
        <v>1</v>
      </c>
      <c r="H292" s="277"/>
      <c r="I292" s="1111"/>
      <c r="J292" s="1111"/>
      <c r="K292" s="1111"/>
      <c r="L292" s="1111"/>
      <c r="M292" s="1111"/>
      <c r="N292" s="1111"/>
      <c r="O292" s="1111"/>
      <c r="P292" s="1111"/>
      <c r="Q292" s="1111"/>
      <c r="R292" s="1111">
        <v>0</v>
      </c>
      <c r="S292" s="1111">
        <v>0</v>
      </c>
      <c r="T292" s="1111">
        <v>0</v>
      </c>
      <c r="U292" s="1111">
        <v>576717.60535148287</v>
      </c>
      <c r="V292" s="1111">
        <v>648371.67500000005</v>
      </c>
      <c r="W292" s="1111">
        <v>647539.09499999997</v>
      </c>
      <c r="X292" s="1111">
        <v>606658.75604674418</v>
      </c>
      <c r="Y292" s="1111">
        <v>714569.41557745473</v>
      </c>
      <c r="Z292" s="1111">
        <v>746069.92862968612</v>
      </c>
      <c r="AA292" s="1111">
        <v>801043.49085996242</v>
      </c>
      <c r="AB292" s="1111">
        <v>859222.28717559297</v>
      </c>
      <c r="AC292" s="1111">
        <v>919667.81491244235</v>
      </c>
      <c r="AD292" s="1111">
        <v>969126.99832925887</v>
      </c>
      <c r="AE292" s="1111">
        <v>1023238.8279333728</v>
      </c>
      <c r="AF292" s="1111">
        <v>1078845.7104675712</v>
      </c>
      <c r="AG292" s="1111">
        <v>1093892.5171541111</v>
      </c>
      <c r="AH292" s="1111">
        <v>1573343.5023393233</v>
      </c>
      <c r="AI292" s="1111">
        <v>1895217.8316719222</v>
      </c>
      <c r="AJ292" s="1111">
        <v>2117265.8361013983</v>
      </c>
      <c r="AK292" s="1111">
        <v>1791353.3119354041</v>
      </c>
      <c r="AL292" s="1111">
        <v>1549659.2355962284</v>
      </c>
    </row>
    <row r="293" spans="4:38" ht="15.75">
      <c r="D293" s="120"/>
      <c r="E293" s="120">
        <v>2</v>
      </c>
      <c r="H293" s="277"/>
      <c r="I293" s="1111"/>
      <c r="J293" s="1111"/>
      <c r="K293" s="1111"/>
      <c r="L293" s="1111"/>
      <c r="M293" s="1111"/>
      <c r="N293" s="1111"/>
      <c r="O293" s="1111"/>
      <c r="P293" s="1111"/>
      <c r="Q293" s="1111"/>
      <c r="R293" s="1111">
        <v>0</v>
      </c>
      <c r="S293" s="1111">
        <v>0</v>
      </c>
      <c r="T293" s="1111">
        <v>0</v>
      </c>
      <c r="U293" s="1111">
        <v>558539.80434326106</v>
      </c>
      <c r="V293" s="1111">
        <v>570963.92500000005</v>
      </c>
      <c r="W293" s="1111">
        <v>570230.745</v>
      </c>
      <c r="X293" s="1111">
        <v>537765.4042916504</v>
      </c>
      <c r="Y293" s="1111">
        <v>647198.64553353854</v>
      </c>
      <c r="Z293" s="1111">
        <v>675834.45226305735</v>
      </c>
      <c r="AA293" s="1111">
        <v>725755.10414281709</v>
      </c>
      <c r="AB293" s="1111">
        <v>778608.89127863047</v>
      </c>
      <c r="AC293" s="1111">
        <v>833212.88737745606</v>
      </c>
      <c r="AD293" s="1111">
        <v>877843.30062104575</v>
      </c>
      <c r="AE293" s="1111">
        <v>926677.7902340258</v>
      </c>
      <c r="AF293" s="1111">
        <v>976843.26936552417</v>
      </c>
      <c r="AG293" s="1111">
        <v>990274.51641820336</v>
      </c>
      <c r="AH293" s="1111">
        <v>1424135.7371074471</v>
      </c>
      <c r="AI293" s="1111">
        <v>1715277.9723932301</v>
      </c>
      <c r="AJ293" s="1111">
        <v>1916014.9545274894</v>
      </c>
      <c r="AK293" s="1111">
        <v>1620889.6869448062</v>
      </c>
      <c r="AL293" s="1111">
        <v>1402031.2299018241</v>
      </c>
    </row>
    <row r="294" spans="4:38" ht="15.75">
      <c r="D294" s="120"/>
      <c r="E294" s="120">
        <v>3</v>
      </c>
      <c r="H294" s="277"/>
      <c r="I294" s="1111"/>
      <c r="J294" s="1111"/>
      <c r="K294" s="1111"/>
      <c r="L294" s="1111"/>
      <c r="M294" s="1111"/>
      <c r="N294" s="1111"/>
      <c r="O294" s="1111"/>
      <c r="P294" s="1111"/>
      <c r="Q294" s="1111"/>
      <c r="R294" s="1111">
        <v>0</v>
      </c>
      <c r="S294" s="1111">
        <v>0</v>
      </c>
      <c r="T294" s="1111">
        <v>0</v>
      </c>
      <c r="U294" s="1111">
        <v>709377.81562310434</v>
      </c>
      <c r="V294" s="1111">
        <v>756306.42500000005</v>
      </c>
      <c r="W294" s="1111">
        <v>755335.245</v>
      </c>
      <c r="X294" s="1111">
        <v>733573.06413579185</v>
      </c>
      <c r="Y294" s="1111">
        <v>838678.84628051356</v>
      </c>
      <c r="Z294" s="1111">
        <v>875456.67871935526</v>
      </c>
      <c r="AA294" s="1111">
        <v>939738.63725543616</v>
      </c>
      <c r="AB294" s="1111">
        <v>1007727.0862938236</v>
      </c>
      <c r="AC294" s="1111">
        <v>1078933.7967447268</v>
      </c>
      <c r="AD294" s="1111">
        <v>1137288.4687659377</v>
      </c>
      <c r="AE294" s="1111">
        <v>1201122.1356223023</v>
      </c>
      <c r="AF294" s="1111">
        <v>1266753.0905857517</v>
      </c>
      <c r="AG294" s="1111">
        <v>1284776.0572047923</v>
      </c>
      <c r="AH294" s="1111">
        <v>1848211.8285783168</v>
      </c>
      <c r="AI294" s="1111">
        <v>2226700.364546488</v>
      </c>
      <c r="AJ294" s="1111">
        <v>2488007.2173316367</v>
      </c>
      <c r="AK294" s="1111">
        <v>2105378.8669256917</v>
      </c>
      <c r="AL294" s="1111">
        <v>1821617.3523079338</v>
      </c>
    </row>
    <row r="295" spans="4:38" ht="15.75">
      <c r="D295" s="120"/>
      <c r="E295" s="120">
        <v>4</v>
      </c>
      <c r="H295" s="277"/>
      <c r="I295" s="1111"/>
      <c r="J295" s="1111"/>
      <c r="K295" s="1111"/>
      <c r="L295" s="1111"/>
      <c r="M295" s="1111"/>
      <c r="N295" s="1111"/>
      <c r="O295" s="1111"/>
      <c r="P295" s="1111"/>
      <c r="Q295" s="1111"/>
      <c r="R295" s="1111">
        <v>0</v>
      </c>
      <c r="S295" s="1111">
        <v>0</v>
      </c>
      <c r="T295" s="1111">
        <v>0</v>
      </c>
      <c r="U295" s="1111">
        <v>878353.90466021746</v>
      </c>
      <c r="V295" s="1111">
        <v>876779.04999999993</v>
      </c>
      <c r="W295" s="1111">
        <v>875653.17</v>
      </c>
      <c r="X295" s="1111">
        <v>856514.76620557683</v>
      </c>
      <c r="Y295" s="1111">
        <v>958903.46778528765</v>
      </c>
      <c r="Z295" s="1111">
        <v>1000793.4316892518</v>
      </c>
      <c r="AA295" s="1111">
        <v>1074092.4199251803</v>
      </c>
      <c r="AB295" s="1111">
        <v>1151583.4650113198</v>
      </c>
      <c r="AC295" s="1111">
        <v>1233214.5172017065</v>
      </c>
      <c r="AD295" s="1111">
        <v>1300186.2358446338</v>
      </c>
      <c r="AE295" s="1111">
        <v>1373437.4320326627</v>
      </c>
      <c r="AF295" s="1111">
        <v>1448778.6910956213</v>
      </c>
      <c r="AG295" s="1111">
        <v>1469684.6594285145</v>
      </c>
      <c r="AH295" s="1111">
        <v>2114476.3686582558</v>
      </c>
      <c r="AI295" s="1111">
        <v>2547807.0026523401</v>
      </c>
      <c r="AJ295" s="1111">
        <v>2847143.8436304401</v>
      </c>
      <c r="AK295" s="1111">
        <v>2409574.9564385223</v>
      </c>
      <c r="AL295" s="1111">
        <v>2085062.7767337696</v>
      </c>
    </row>
    <row r="296" spans="4:38" ht="15.75">
      <c r="D296" s="120"/>
      <c r="E296" s="120">
        <v>5</v>
      </c>
      <c r="H296" s="277"/>
      <c r="I296" s="1111"/>
      <c r="J296" s="1111"/>
      <c r="K296" s="1111"/>
      <c r="L296" s="1111"/>
      <c r="M296" s="1111"/>
      <c r="N296" s="1111"/>
      <c r="O296" s="1111"/>
      <c r="P296" s="1111"/>
      <c r="Q296" s="1111"/>
      <c r="R296" s="1111">
        <v>0</v>
      </c>
      <c r="S296" s="1111">
        <v>0</v>
      </c>
      <c r="T296" s="1111">
        <v>0</v>
      </c>
      <c r="U296" s="1111">
        <v>1052997.1775007921</v>
      </c>
      <c r="V296" s="1111">
        <v>1004120.2499999999</v>
      </c>
      <c r="W296" s="1111">
        <v>1002830.8500000001</v>
      </c>
      <c r="X296" s="1111">
        <v>970047.66454553325</v>
      </c>
      <c r="Y296" s="1111">
        <v>1069927.225399388</v>
      </c>
      <c r="Z296" s="1111">
        <v>1116538.0862175694</v>
      </c>
      <c r="AA296" s="1111">
        <v>1198164.0253497942</v>
      </c>
      <c r="AB296" s="1111">
        <v>1284430.4269902324</v>
      </c>
      <c r="AC296" s="1111">
        <v>1375688.0396645218</v>
      </c>
      <c r="AD296" s="1111">
        <v>1450617.3370754695</v>
      </c>
      <c r="AE296" s="1111">
        <v>1532565.3333095843</v>
      </c>
      <c r="AF296" s="1111">
        <v>1616873.7609542238</v>
      </c>
      <c r="AG296" s="1111">
        <v>1640442.0931147151</v>
      </c>
      <c r="AH296" s="1111">
        <v>2360363.5204667859</v>
      </c>
      <c r="AI296" s="1111">
        <v>2844339.1531480388</v>
      </c>
      <c r="AJ296" s="1111">
        <v>3178795.5240390459</v>
      </c>
      <c r="AK296" s="1111">
        <v>2690490.7329784231</v>
      </c>
      <c r="AL296" s="1111">
        <v>2328346.561535174</v>
      </c>
    </row>
    <row r="297" spans="4:38" ht="15.75">
      <c r="D297" s="120"/>
      <c r="E297" s="120">
        <v>6</v>
      </c>
      <c r="H297" s="277"/>
      <c r="I297" s="1111"/>
      <c r="J297" s="1111"/>
      <c r="K297" s="1111"/>
      <c r="L297" s="1111"/>
      <c r="M297" s="1111"/>
      <c r="N297" s="1111"/>
      <c r="O297" s="1111"/>
      <c r="P297" s="1111"/>
      <c r="Q297" s="1111"/>
      <c r="R297" s="1111">
        <v>0</v>
      </c>
      <c r="S297" s="1111">
        <v>0</v>
      </c>
      <c r="T297" s="1111">
        <v>0</v>
      </c>
      <c r="U297" s="1111">
        <v>1081564.8154820304</v>
      </c>
      <c r="V297" s="1111">
        <v>1083272.4000000001</v>
      </c>
      <c r="W297" s="1111">
        <v>1081881.3599999999</v>
      </c>
      <c r="X297" s="1111">
        <v>1035386.579336023</v>
      </c>
      <c r="Y297" s="1111">
        <v>1133822.1135290528</v>
      </c>
      <c r="Z297" s="1111">
        <v>1183149.8809507203</v>
      </c>
      <c r="AA297" s="1111">
        <v>1269568.0339965567</v>
      </c>
      <c r="AB297" s="1111">
        <v>1360884.7098970639</v>
      </c>
      <c r="AC297" s="1111">
        <v>1457682.4701794998</v>
      </c>
      <c r="AD297" s="1111">
        <v>1537191.4054633782</v>
      </c>
      <c r="AE297" s="1111">
        <v>1624144.4661807367</v>
      </c>
      <c r="AF297" s="1111">
        <v>1713613.5571435662</v>
      </c>
      <c r="AG297" s="1111">
        <v>1738714.0968475621</v>
      </c>
      <c r="AH297" s="1111">
        <v>2501873.1612405614</v>
      </c>
      <c r="AI297" s="1111">
        <v>3014995.3171073492</v>
      </c>
      <c r="AJ297" s="1111">
        <v>3369663.2038322017</v>
      </c>
      <c r="AK297" s="1111">
        <v>2852159.5730681587</v>
      </c>
      <c r="AL297" s="1111">
        <v>2468357.9478159053</v>
      </c>
    </row>
    <row r="298" spans="4:38" ht="15.75">
      <c r="D298" s="120"/>
      <c r="E298" s="120">
        <v>7</v>
      </c>
      <c r="H298" s="277"/>
      <c r="I298" s="1111"/>
      <c r="J298" s="1111"/>
      <c r="K298" s="1111"/>
      <c r="L298" s="1111"/>
      <c r="M298" s="1111"/>
      <c r="N298" s="1111"/>
      <c r="O298" s="1111"/>
      <c r="P298" s="1111"/>
      <c r="Q298" s="1111"/>
      <c r="R298" s="1111">
        <v>0</v>
      </c>
      <c r="S298" s="1111">
        <v>0</v>
      </c>
      <c r="T298" s="1111">
        <v>0</v>
      </c>
      <c r="U298" s="1111">
        <v>1115645.1579574505</v>
      </c>
      <c r="V298" s="1111">
        <v>1124592.875</v>
      </c>
      <c r="W298" s="1111">
        <v>1123148.7749999999</v>
      </c>
      <c r="X298" s="1111">
        <v>1197655.2403395867</v>
      </c>
      <c r="Y298" s="1111">
        <v>1171852.3509438289</v>
      </c>
      <c r="Z298" s="1111">
        <v>1222797.2211758904</v>
      </c>
      <c r="AA298" s="1111">
        <v>1312067.6999431066</v>
      </c>
      <c r="AB298" s="1111">
        <v>1406390.2990832091</v>
      </c>
      <c r="AC298" s="1111">
        <v>1506485.5552220107</v>
      </c>
      <c r="AD298" s="1111">
        <v>1588720.2909678654</v>
      </c>
      <c r="AE298" s="1111">
        <v>1678652.3660656484</v>
      </c>
      <c r="AF298" s="1111">
        <v>1771193.0838354686</v>
      </c>
      <c r="AG298" s="1111">
        <v>1797205.593469352</v>
      </c>
      <c r="AH298" s="1111">
        <v>2586099.6994291204</v>
      </c>
      <c r="AI298" s="1111">
        <v>3116569.8658959321</v>
      </c>
      <c r="AJ298" s="1111">
        <v>3483267.6468450935</v>
      </c>
      <c r="AK298" s="1111">
        <v>2948384.8666895558</v>
      </c>
      <c r="AL298" s="1111">
        <v>2551692.7249301993</v>
      </c>
    </row>
    <row r="299" spans="4:38" ht="15.75">
      <c r="D299" s="120"/>
      <c r="E299" s="120">
        <v>8</v>
      </c>
      <c r="H299" s="277"/>
      <c r="I299" s="1111"/>
      <c r="J299" s="1111"/>
      <c r="K299" s="1111"/>
      <c r="L299" s="1111"/>
      <c r="M299" s="1111"/>
      <c r="N299" s="1111"/>
      <c r="O299" s="1111"/>
      <c r="P299" s="1111"/>
      <c r="Q299" s="1111"/>
      <c r="R299" s="1111">
        <v>0</v>
      </c>
      <c r="S299" s="1111">
        <v>0</v>
      </c>
      <c r="T299" s="1111">
        <v>0</v>
      </c>
      <c r="U299" s="1111">
        <v>1142268.5634889763</v>
      </c>
      <c r="V299" s="1111">
        <v>1177142.925</v>
      </c>
      <c r="W299" s="1111">
        <v>1175631.345</v>
      </c>
      <c r="X299" s="1111">
        <v>1242712.9559791081</v>
      </c>
      <c r="Y299" s="1111">
        <v>1215914.265798046</v>
      </c>
      <c r="Z299" s="1111">
        <v>1268732.7148238693</v>
      </c>
      <c r="AA299" s="1111">
        <v>1361307.9043059165</v>
      </c>
      <c r="AB299" s="1111">
        <v>1459113.172575762</v>
      </c>
      <c r="AC299" s="1111">
        <v>1563028.9145051367</v>
      </c>
      <c r="AD299" s="1111">
        <v>1648421.7685281669</v>
      </c>
      <c r="AE299" s="1111">
        <v>1741805.3360935915</v>
      </c>
      <c r="AF299" s="1111">
        <v>1837904.8472876369</v>
      </c>
      <c r="AG299" s="1111">
        <v>1864973.9672435219</v>
      </c>
      <c r="AH299" s="1111">
        <v>2683684.7477067178</v>
      </c>
      <c r="AI299" s="1111">
        <v>3234254.3565622699</v>
      </c>
      <c r="AJ299" s="1111">
        <v>3614889.9988304591</v>
      </c>
      <c r="AK299" s="1111">
        <v>3059871.6988154314</v>
      </c>
      <c r="AL299" s="1111">
        <v>2648244.5769093959</v>
      </c>
    </row>
    <row r="300" spans="4:38" ht="15.75">
      <c r="D300" s="120"/>
      <c r="E300" s="120">
        <v>9</v>
      </c>
      <c r="H300" s="277"/>
      <c r="I300" s="1111"/>
      <c r="J300" s="1111"/>
      <c r="K300" s="1111"/>
      <c r="L300" s="1111"/>
      <c r="M300" s="1111"/>
      <c r="N300" s="1111"/>
      <c r="O300" s="1111"/>
      <c r="P300" s="1111"/>
      <c r="Q300" s="1111"/>
      <c r="R300" s="1111">
        <v>0</v>
      </c>
      <c r="S300" s="1111">
        <v>0</v>
      </c>
      <c r="T300" s="1111">
        <v>0</v>
      </c>
      <c r="U300" s="1111">
        <v>1273831.9706646826</v>
      </c>
      <c r="V300" s="1111">
        <v>1121431.1500000001</v>
      </c>
      <c r="W300" s="1111">
        <v>1119991.1099999999</v>
      </c>
      <c r="X300" s="1111">
        <v>1191800.8735743582</v>
      </c>
      <c r="Y300" s="1111">
        <v>1166127.3689674111</v>
      </c>
      <c r="Z300" s="1111">
        <v>1216828.8043677993</v>
      </c>
      <c r="AA300" s="1111">
        <v>1305669.9007683594</v>
      </c>
      <c r="AB300" s="1111">
        <v>1399539.9953347559</v>
      </c>
      <c r="AC300" s="1111">
        <v>1499138.8542478669</v>
      </c>
      <c r="AD300" s="1111">
        <v>1580963.2544403102</v>
      </c>
      <c r="AE300" s="1111">
        <v>1670446.8757603914</v>
      </c>
      <c r="AF300" s="1111">
        <v>1762525.1980968989</v>
      </c>
      <c r="AG300" s="1111">
        <v>1788400.4219348836</v>
      </c>
      <c r="AH300" s="1111">
        <v>2573420.4356157817</v>
      </c>
      <c r="AI300" s="1111">
        <v>3101279.0736051733</v>
      </c>
      <c r="AJ300" s="1111">
        <v>3466165.9027356217</v>
      </c>
      <c r="AK300" s="1111">
        <v>2933899.3386175241</v>
      </c>
      <c r="AL300" s="1111">
        <v>2539147.7047194513</v>
      </c>
    </row>
    <row r="301" spans="4:38" ht="15.75">
      <c r="D301" s="120"/>
      <c r="E301" s="120">
        <v>10</v>
      </c>
      <c r="H301" s="277"/>
      <c r="I301" s="1111"/>
      <c r="J301" s="1111"/>
      <c r="K301" s="1111"/>
      <c r="L301" s="1111"/>
      <c r="M301" s="1111"/>
      <c r="N301" s="1111"/>
      <c r="O301" s="1111"/>
      <c r="P301" s="1111"/>
      <c r="Q301" s="1111"/>
      <c r="R301" s="1111">
        <v>0</v>
      </c>
      <c r="S301" s="1111">
        <v>0</v>
      </c>
      <c r="T301" s="1111">
        <v>0</v>
      </c>
      <c r="U301" s="1111">
        <v>1004115.5103486584</v>
      </c>
      <c r="V301" s="1111">
        <v>1035083.3500000001</v>
      </c>
      <c r="W301" s="1111">
        <v>1033754.19</v>
      </c>
      <c r="X301" s="1111">
        <v>1120189.4229639817</v>
      </c>
      <c r="Y301" s="1111">
        <v>1096098.5715773003</v>
      </c>
      <c r="Z301" s="1111">
        <v>1143822.2773402676</v>
      </c>
      <c r="AA301" s="1111">
        <v>1227411.1072915085</v>
      </c>
      <c r="AB301" s="1111">
        <v>1315746.1012688684</v>
      </c>
      <c r="AC301" s="1111">
        <v>1409272.9584034602</v>
      </c>
      <c r="AD301" s="1111">
        <v>1486078.0754871557</v>
      </c>
      <c r="AE301" s="1111">
        <v>1570076.1461336066</v>
      </c>
      <c r="AF301" s="1111">
        <v>1656498.3814733804</v>
      </c>
      <c r="AG301" s="1111">
        <v>1680694.3058436834</v>
      </c>
      <c r="AH301" s="1111">
        <v>2418325.869327723</v>
      </c>
      <c r="AI301" s="1111">
        <v>2914239.917905773</v>
      </c>
      <c r="AJ301" s="1111">
        <v>3256974.9256823109</v>
      </c>
      <c r="AK301" s="1111">
        <v>2756710.2898791735</v>
      </c>
      <c r="AL301" s="1111">
        <v>2385695.2253557662</v>
      </c>
    </row>
    <row r="302" spans="4:38" ht="15.75">
      <c r="D302" s="120"/>
      <c r="E302" s="120">
        <v>11</v>
      </c>
      <c r="H302" s="277"/>
      <c r="I302" s="1111"/>
      <c r="J302" s="1111"/>
      <c r="K302" s="1111"/>
      <c r="L302" s="1111"/>
      <c r="M302" s="1111"/>
      <c r="N302" s="1111"/>
      <c r="O302" s="1111"/>
      <c r="P302" s="1111"/>
      <c r="Q302" s="1111"/>
      <c r="R302" s="1111">
        <v>0</v>
      </c>
      <c r="S302" s="1111">
        <v>0</v>
      </c>
      <c r="T302" s="1111">
        <v>0</v>
      </c>
      <c r="U302" s="1111">
        <v>838601.9646867892</v>
      </c>
      <c r="V302" s="1111">
        <v>851594.27500000002</v>
      </c>
      <c r="W302" s="1111">
        <v>850500.73499999999</v>
      </c>
      <c r="X302" s="1111">
        <v>948112.85697174468</v>
      </c>
      <c r="Y302" s="1111">
        <v>927824.99419901939</v>
      </c>
      <c r="Z302" s="1111">
        <v>968393.45473104704</v>
      </c>
      <c r="AA302" s="1111">
        <v>1039361.5101193961</v>
      </c>
      <c r="AB302" s="1111">
        <v>1114396.1018054369</v>
      </c>
      <c r="AC302" s="1111">
        <v>1193332.426199218</v>
      </c>
      <c r="AD302" s="1111">
        <v>1258076.6089807558</v>
      </c>
      <c r="AE302" s="1111">
        <v>1328893.3418041333</v>
      </c>
      <c r="AF302" s="1111">
        <v>1401724.4542291213</v>
      </c>
      <c r="AG302" s="1111">
        <v>1421885.1568128597</v>
      </c>
      <c r="AH302" s="1111">
        <v>2045646.0793858983</v>
      </c>
      <c r="AI302" s="1111">
        <v>2464799.8445025217</v>
      </c>
      <c r="AJ302" s="1111">
        <v>2754305.8041790533</v>
      </c>
      <c r="AK302" s="1111">
        <v>2330939.2326188725</v>
      </c>
      <c r="AL302" s="1111">
        <v>2016961.2384468126</v>
      </c>
    </row>
    <row r="303" spans="4:38" ht="15.75">
      <c r="D303" s="120"/>
      <c r="E303" s="120">
        <v>12</v>
      </c>
      <c r="H303" s="277"/>
      <c r="I303" s="1111"/>
      <c r="J303" s="1111"/>
      <c r="K303" s="1111"/>
      <c r="L303" s="1111"/>
      <c r="M303" s="1111"/>
      <c r="N303" s="1111"/>
      <c r="O303" s="1111"/>
      <c r="P303" s="1111"/>
      <c r="Q303" s="1111"/>
      <c r="R303" s="1111">
        <v>0</v>
      </c>
      <c r="S303" s="1111">
        <v>0</v>
      </c>
      <c r="T303" s="1111">
        <v>0</v>
      </c>
      <c r="U303" s="1111">
        <v>639985.7098925499</v>
      </c>
      <c r="V303" s="1111">
        <v>652841.69999999995</v>
      </c>
      <c r="W303" s="1111">
        <v>652003.38</v>
      </c>
      <c r="X303" s="1111">
        <v>754082.41560990538</v>
      </c>
      <c r="Y303" s="1111">
        <v>738082.73440916778</v>
      </c>
      <c r="Z303" s="1111">
        <v>770583.06909148581</v>
      </c>
      <c r="AA303" s="1111">
        <v>827320.16604197118</v>
      </c>
      <c r="AB303" s="1111">
        <v>887357.4632853095</v>
      </c>
      <c r="AC303" s="1111">
        <v>949841.76534195419</v>
      </c>
      <c r="AD303" s="1111">
        <v>1000986.2554960097</v>
      </c>
      <c r="AE303" s="1111">
        <v>1056939.9488299573</v>
      </c>
      <c r="AF303" s="1111">
        <v>1114445.9554652495</v>
      </c>
      <c r="AG303" s="1111">
        <v>1130056.6145278011</v>
      </c>
      <c r="AH303" s="1111">
        <v>1625419.0501440784</v>
      </c>
      <c r="AI303" s="1111">
        <v>1958019.3000089489</v>
      </c>
      <c r="AJ303" s="1111">
        <v>2187505.1422652761</v>
      </c>
      <c r="AK303" s="1111">
        <v>1850847.445088424</v>
      </c>
      <c r="AL303" s="1111">
        <v>1601183.4257475394</v>
      </c>
    </row>
    <row r="304" spans="4:38" ht="15.75">
      <c r="D304" s="120"/>
      <c r="E304" s="951"/>
      <c r="H304" s="277"/>
      <c r="I304" s="277"/>
      <c r="J304" s="277"/>
      <c r="K304" s="277"/>
      <c r="L304" s="277"/>
      <c r="M304" s="277"/>
      <c r="N304" s="277"/>
      <c r="O304" s="277"/>
      <c r="P304" s="277"/>
      <c r="Q304" s="277"/>
      <c r="R304" s="277">
        <v>0</v>
      </c>
      <c r="S304" s="277">
        <v>0</v>
      </c>
      <c r="T304" s="277">
        <v>0</v>
      </c>
      <c r="U304" s="277">
        <v>10871999.999999994</v>
      </c>
      <c r="V304" s="277">
        <v>10902500</v>
      </c>
      <c r="W304" s="277">
        <v>10888500</v>
      </c>
      <c r="X304" s="277">
        <v>11194500.000000004</v>
      </c>
      <c r="Y304" s="277">
        <v>11679000.000000007</v>
      </c>
      <c r="Z304" s="277">
        <v>12188999.999999998</v>
      </c>
      <c r="AA304" s="277">
        <v>13081500.000000004</v>
      </c>
      <c r="AB304" s="277">
        <v>14025000.000000007</v>
      </c>
      <c r="AC304" s="277">
        <v>15019500.000000002</v>
      </c>
      <c r="AD304" s="277">
        <v>15835499.999999989</v>
      </c>
      <c r="AE304" s="277">
        <v>16728000.000000015</v>
      </c>
      <c r="AF304" s="277">
        <v>17646000.000000015</v>
      </c>
      <c r="AG304" s="277">
        <v>17901000</v>
      </c>
      <c r="AH304" s="277">
        <v>25755000.000000011</v>
      </c>
      <c r="AI304" s="277">
        <v>31033499.999999981</v>
      </c>
      <c r="AJ304" s="277">
        <v>34680000.00000003</v>
      </c>
      <c r="AK304" s="277">
        <v>29350499.999999989</v>
      </c>
      <c r="AL304" s="277">
        <v>25398000</v>
      </c>
    </row>
    <row r="305" spans="4:38" ht="15.75">
      <c r="D305" s="120"/>
      <c r="E305" s="277" t="s">
        <v>1908</v>
      </c>
      <c r="H305" s="277"/>
      <c r="I305" s="277"/>
      <c r="J305" s="277"/>
      <c r="K305" s="277"/>
      <c r="L305" s="277"/>
      <c r="M305" s="277"/>
      <c r="N305" s="277"/>
      <c r="O305" s="277"/>
      <c r="P305" s="277"/>
      <c r="Q305" s="277"/>
      <c r="R305" s="277"/>
      <c r="S305" s="277"/>
      <c r="T305" s="277"/>
      <c r="U305" s="277"/>
      <c r="V305" s="277"/>
      <c r="W305" s="277"/>
      <c r="X305" s="277"/>
      <c r="Y305" s="277"/>
      <c r="Z305" s="277"/>
      <c r="AA305" s="277"/>
      <c r="AB305" s="277"/>
      <c r="AC305" s="277"/>
      <c r="AD305" s="277"/>
      <c r="AE305" s="277"/>
      <c r="AF305" s="277"/>
      <c r="AG305" s="277"/>
      <c r="AH305" s="277"/>
      <c r="AI305" s="277"/>
      <c r="AJ305" s="277"/>
      <c r="AK305" s="277"/>
      <c r="AL305" s="277"/>
    </row>
    <row r="306" spans="4:38" ht="15.75">
      <c r="D306" s="120"/>
      <c r="E306" s="120">
        <v>1</v>
      </c>
      <c r="H306" s="277"/>
      <c r="I306" s="120"/>
      <c r="J306" s="120"/>
      <c r="K306" s="120"/>
      <c r="L306" s="120"/>
      <c r="M306" s="120"/>
      <c r="N306" s="120"/>
      <c r="O306" s="120"/>
      <c r="P306" s="120"/>
      <c r="Q306" s="120"/>
      <c r="R306" s="120">
        <v>0</v>
      </c>
      <c r="S306" s="120">
        <v>0</v>
      </c>
      <c r="T306" s="120">
        <v>0</v>
      </c>
      <c r="U306" s="120">
        <v>576717.60535148287</v>
      </c>
      <c r="V306" s="120">
        <v>648371.67500000005</v>
      </c>
      <c r="W306" s="120">
        <v>647539.09499999997</v>
      </c>
      <c r="X306" s="120">
        <v>606658.75604674418</v>
      </c>
      <c r="Y306" s="120">
        <v>714569.41557745473</v>
      </c>
      <c r="Z306" s="120">
        <v>746069.92862968612</v>
      </c>
      <c r="AA306" s="120">
        <v>801043.49085996242</v>
      </c>
      <c r="AB306" s="120">
        <v>859222.28717559297</v>
      </c>
      <c r="AC306" s="120">
        <v>919667.81491244235</v>
      </c>
      <c r="AD306" s="120">
        <v>969126.99832925887</v>
      </c>
      <c r="AE306" s="120">
        <v>1023238.8279333728</v>
      </c>
      <c r="AF306" s="120">
        <v>1078845.7104675712</v>
      </c>
      <c r="AG306" s="120">
        <v>1093892.5171541111</v>
      </c>
      <c r="AH306" s="120">
        <v>1573343.5023393233</v>
      </c>
      <c r="AI306" s="120">
        <v>1895217.8316719222</v>
      </c>
      <c r="AJ306" s="120">
        <v>2117265.8361013983</v>
      </c>
      <c r="AK306" s="120">
        <v>1791353.3119354041</v>
      </c>
      <c r="AL306" s="120">
        <v>1549659.2355962284</v>
      </c>
    </row>
    <row r="307" spans="4:38" ht="15.75">
      <c r="D307" s="120"/>
      <c r="E307" s="120">
        <v>2</v>
      </c>
      <c r="H307" s="277"/>
      <c r="I307" s="120"/>
      <c r="J307" s="120"/>
      <c r="K307" s="120"/>
      <c r="L307" s="120"/>
      <c r="M307" s="120"/>
      <c r="N307" s="120"/>
      <c r="O307" s="120"/>
      <c r="P307" s="120"/>
      <c r="Q307" s="120"/>
      <c r="R307" s="120">
        <v>0</v>
      </c>
      <c r="S307" s="120">
        <v>0</v>
      </c>
      <c r="T307" s="120">
        <v>0</v>
      </c>
      <c r="U307" s="120">
        <v>558539.80434326106</v>
      </c>
      <c r="V307" s="120">
        <v>570963.92500000005</v>
      </c>
      <c r="W307" s="120">
        <v>570230.745</v>
      </c>
      <c r="X307" s="120">
        <v>537765.4042916504</v>
      </c>
      <c r="Y307" s="120">
        <v>647198.64553353854</v>
      </c>
      <c r="Z307" s="120">
        <v>675834.45226305735</v>
      </c>
      <c r="AA307" s="120">
        <v>725755.10414281709</v>
      </c>
      <c r="AB307" s="120">
        <v>778608.89127863047</v>
      </c>
      <c r="AC307" s="120">
        <v>833212.88737745606</v>
      </c>
      <c r="AD307" s="120">
        <v>877843.30062104575</v>
      </c>
      <c r="AE307" s="120">
        <v>926677.7902340258</v>
      </c>
      <c r="AF307" s="120">
        <v>976843.26936552417</v>
      </c>
      <c r="AG307" s="120">
        <v>990274.51641820336</v>
      </c>
      <c r="AH307" s="120">
        <v>1424135.7371074471</v>
      </c>
      <c r="AI307" s="120">
        <v>1715277.9723932301</v>
      </c>
      <c r="AJ307" s="120">
        <v>1916014.9545274894</v>
      </c>
      <c r="AK307" s="120">
        <v>1620889.6869448062</v>
      </c>
      <c r="AL307" s="120">
        <v>1402031.2299018241</v>
      </c>
    </row>
    <row r="308" spans="4:38" ht="15.75">
      <c r="D308" s="120"/>
      <c r="E308" s="120">
        <v>3</v>
      </c>
      <c r="H308" s="277"/>
      <c r="I308" s="120"/>
      <c r="J308" s="120"/>
      <c r="K308" s="120"/>
      <c r="L308" s="120"/>
      <c r="M308" s="120"/>
      <c r="N308" s="120"/>
      <c r="O308" s="120"/>
      <c r="P308" s="120"/>
      <c r="Q308" s="120"/>
      <c r="R308" s="120">
        <v>0</v>
      </c>
      <c r="S308" s="120">
        <v>0</v>
      </c>
      <c r="T308" s="120">
        <v>0</v>
      </c>
      <c r="U308" s="120">
        <v>709377.81562310434</v>
      </c>
      <c r="V308" s="120">
        <v>756306.42500000005</v>
      </c>
      <c r="W308" s="120">
        <v>755335.245</v>
      </c>
      <c r="X308" s="120">
        <v>733573.06413579185</v>
      </c>
      <c r="Y308" s="120">
        <v>838678.84628051356</v>
      </c>
      <c r="Z308" s="120">
        <v>875456.67871935526</v>
      </c>
      <c r="AA308" s="120">
        <v>939738.63725543616</v>
      </c>
      <c r="AB308" s="120">
        <v>1007727.0862938236</v>
      </c>
      <c r="AC308" s="120">
        <v>1078933.7967447268</v>
      </c>
      <c r="AD308" s="120">
        <v>1137288.4687659377</v>
      </c>
      <c r="AE308" s="120">
        <v>1201122.1356223023</v>
      </c>
      <c r="AF308" s="120">
        <v>1266753.0905857517</v>
      </c>
      <c r="AG308" s="120">
        <v>1284776.0572047923</v>
      </c>
      <c r="AH308" s="120">
        <v>1848211.8285783168</v>
      </c>
      <c r="AI308" s="120">
        <v>2226700.364546488</v>
      </c>
      <c r="AJ308" s="120">
        <v>2488007.2173316367</v>
      </c>
      <c r="AK308" s="120">
        <v>2105378.8669256917</v>
      </c>
      <c r="AL308" s="120">
        <v>1821617.3523079338</v>
      </c>
    </row>
    <row r="309" spans="4:38" ht="15.75">
      <c r="D309" s="120"/>
      <c r="E309" s="120">
        <v>4</v>
      </c>
      <c r="H309" s="277"/>
      <c r="I309" s="120"/>
      <c r="J309" s="120"/>
      <c r="K309" s="120"/>
      <c r="L309" s="120"/>
      <c r="M309" s="120"/>
      <c r="N309" s="120"/>
      <c r="O309" s="120"/>
      <c r="P309" s="120"/>
      <c r="Q309" s="120"/>
      <c r="R309" s="120">
        <v>0</v>
      </c>
      <c r="S309" s="120">
        <v>0</v>
      </c>
      <c r="T309" s="120">
        <v>0</v>
      </c>
      <c r="U309" s="120">
        <v>878353.90466021746</v>
      </c>
      <c r="V309" s="120">
        <v>876779.04999999993</v>
      </c>
      <c r="W309" s="120">
        <v>875653.17</v>
      </c>
      <c r="X309" s="120">
        <v>856514.76620557683</v>
      </c>
      <c r="Y309" s="120">
        <v>958903.46778528765</v>
      </c>
      <c r="Z309" s="120">
        <v>1000793.4316892518</v>
      </c>
      <c r="AA309" s="120">
        <v>1074092.4199251803</v>
      </c>
      <c r="AB309" s="120">
        <v>1151583.4650113198</v>
      </c>
      <c r="AC309" s="120">
        <v>1233214.5172017065</v>
      </c>
      <c r="AD309" s="120">
        <v>1300186.2358446338</v>
      </c>
      <c r="AE309" s="120">
        <v>1373437.4320326627</v>
      </c>
      <c r="AF309" s="120">
        <v>1448778.6910956213</v>
      </c>
      <c r="AG309" s="120">
        <v>1469684.6594285145</v>
      </c>
      <c r="AH309" s="120">
        <v>2114476.3686582558</v>
      </c>
      <c r="AI309" s="120">
        <v>2547807.0026523401</v>
      </c>
      <c r="AJ309" s="120">
        <v>2847143.8436304401</v>
      </c>
      <c r="AK309" s="120">
        <v>2409574.9564385223</v>
      </c>
      <c r="AL309" s="120">
        <v>2085062.7767337696</v>
      </c>
    </row>
    <row r="310" spans="4:38" ht="15.75">
      <c r="D310" s="120"/>
      <c r="E310" s="120">
        <v>5</v>
      </c>
      <c r="H310" s="277"/>
      <c r="I310" s="120"/>
      <c r="J310" s="120"/>
      <c r="K310" s="120"/>
      <c r="L310" s="120"/>
      <c r="M310" s="120"/>
      <c r="N310" s="120"/>
      <c r="O310" s="120"/>
      <c r="P310" s="120"/>
      <c r="Q310" s="120"/>
      <c r="R310" s="120">
        <v>0</v>
      </c>
      <c r="S310" s="120">
        <v>0</v>
      </c>
      <c r="T310" s="120">
        <v>0</v>
      </c>
      <c r="U310" s="120">
        <v>1052997.1775007921</v>
      </c>
      <c r="V310" s="120">
        <v>1004120.2499999999</v>
      </c>
      <c r="W310" s="120">
        <v>1002830.8500000001</v>
      </c>
      <c r="X310" s="120">
        <v>970047.66454553325</v>
      </c>
      <c r="Y310" s="120">
        <v>1069927.225399388</v>
      </c>
      <c r="Z310" s="120">
        <v>1116538.0862175694</v>
      </c>
      <c r="AA310" s="120">
        <v>1198164.0253497942</v>
      </c>
      <c r="AB310" s="120">
        <v>1284430.4269902324</v>
      </c>
      <c r="AC310" s="120">
        <v>1375688.0396645218</v>
      </c>
      <c r="AD310" s="120">
        <v>1450617.3370754695</v>
      </c>
      <c r="AE310" s="120">
        <v>1532565.3333095843</v>
      </c>
      <c r="AF310" s="120">
        <v>1616873.7609542238</v>
      </c>
      <c r="AG310" s="120">
        <v>1640442.0931147151</v>
      </c>
      <c r="AH310" s="120">
        <v>2360363.5204667859</v>
      </c>
      <c r="AI310" s="120">
        <v>2844339.1531480388</v>
      </c>
      <c r="AJ310" s="120">
        <v>3178795.5240390459</v>
      </c>
      <c r="AK310" s="120">
        <v>2690490.7329784231</v>
      </c>
      <c r="AL310" s="120">
        <v>2328346.561535174</v>
      </c>
    </row>
    <row r="311" spans="4:38" ht="15.75">
      <c r="D311" s="120"/>
      <c r="E311" s="120">
        <v>6</v>
      </c>
      <c r="H311" s="277"/>
      <c r="I311" s="120"/>
      <c r="J311" s="120"/>
      <c r="K311" s="120"/>
      <c r="L311" s="120"/>
      <c r="M311" s="120"/>
      <c r="N311" s="120"/>
      <c r="O311" s="120"/>
      <c r="P311" s="120"/>
      <c r="Q311" s="120"/>
      <c r="R311" s="120">
        <v>0</v>
      </c>
      <c r="S311" s="120">
        <v>0</v>
      </c>
      <c r="T311" s="120">
        <v>0</v>
      </c>
      <c r="U311" s="120">
        <v>1081564.8154820304</v>
      </c>
      <c r="V311" s="120">
        <v>1083272.4000000001</v>
      </c>
      <c r="W311" s="120">
        <v>1081881.3599999999</v>
      </c>
      <c r="X311" s="120">
        <v>1035386.579336023</v>
      </c>
      <c r="Y311" s="120">
        <v>1133822.1135290528</v>
      </c>
      <c r="Z311" s="120">
        <v>1183149.8809507203</v>
      </c>
      <c r="AA311" s="120">
        <v>1269568.0339965567</v>
      </c>
      <c r="AB311" s="120">
        <v>1360884.7098970639</v>
      </c>
      <c r="AC311" s="120">
        <v>1457682.4701794998</v>
      </c>
      <c r="AD311" s="120">
        <v>1537191.4054633782</v>
      </c>
      <c r="AE311" s="120">
        <v>1624144.4661807367</v>
      </c>
      <c r="AF311" s="120">
        <v>1713613.5571435662</v>
      </c>
      <c r="AG311" s="120">
        <v>1738714.0968475621</v>
      </c>
      <c r="AH311" s="120">
        <v>2501873.1612405614</v>
      </c>
      <c r="AI311" s="120">
        <v>3014995.3171073492</v>
      </c>
      <c r="AJ311" s="120">
        <v>3369663.2038322017</v>
      </c>
      <c r="AK311" s="120">
        <v>2852159.5730681587</v>
      </c>
      <c r="AL311" s="120">
        <v>2468357.9478159053</v>
      </c>
    </row>
    <row r="312" spans="4:38" ht="15.75">
      <c r="D312" s="120"/>
      <c r="E312" s="120">
        <v>7</v>
      </c>
      <c r="H312" s="277"/>
      <c r="I312" s="120"/>
      <c r="J312" s="120"/>
      <c r="K312" s="120"/>
      <c r="L312" s="120"/>
      <c r="M312" s="120"/>
      <c r="N312" s="120"/>
      <c r="O312" s="120"/>
      <c r="P312" s="120"/>
      <c r="Q312" s="120"/>
      <c r="R312" s="120">
        <v>0</v>
      </c>
      <c r="S312" s="120">
        <v>0</v>
      </c>
      <c r="T312" s="120">
        <v>0</v>
      </c>
      <c r="U312" s="120">
        <v>1115645.1579574505</v>
      </c>
      <c r="V312" s="120">
        <v>1124592.875</v>
      </c>
      <c r="W312" s="120">
        <v>1123148.7749999999</v>
      </c>
      <c r="X312" s="120">
        <v>1197655.2403395867</v>
      </c>
      <c r="Y312" s="120">
        <v>1171852.3509438289</v>
      </c>
      <c r="Z312" s="120">
        <v>1222797.2211758904</v>
      </c>
      <c r="AA312" s="120">
        <v>1312067.6999431066</v>
      </c>
      <c r="AB312" s="120">
        <v>1406390.2990832091</v>
      </c>
      <c r="AC312" s="120">
        <v>1506485.5552220107</v>
      </c>
      <c r="AD312" s="120">
        <v>1588720.2909678654</v>
      </c>
      <c r="AE312" s="120">
        <v>1678652.3660656484</v>
      </c>
      <c r="AF312" s="120">
        <v>1771193.0838354686</v>
      </c>
      <c r="AG312" s="120">
        <v>1797205.593469352</v>
      </c>
      <c r="AH312" s="120">
        <v>2586099.6994291204</v>
      </c>
      <c r="AI312" s="120">
        <v>3116569.8658959321</v>
      </c>
      <c r="AJ312" s="120">
        <v>3483267.6468450935</v>
      </c>
      <c r="AK312" s="120">
        <v>2948384.8666895558</v>
      </c>
      <c r="AL312" s="120">
        <v>2551692.7249301993</v>
      </c>
    </row>
    <row r="313" spans="4:38" ht="15.75">
      <c r="D313" s="120"/>
      <c r="E313" s="120">
        <v>8</v>
      </c>
      <c r="H313" s="277"/>
      <c r="I313" s="120"/>
      <c r="J313" s="120"/>
      <c r="K313" s="120"/>
      <c r="L313" s="120"/>
      <c r="M313" s="120"/>
      <c r="N313" s="120"/>
      <c r="O313" s="120"/>
      <c r="P313" s="120"/>
      <c r="Q313" s="120"/>
      <c r="R313" s="120">
        <v>0</v>
      </c>
      <c r="S313" s="120">
        <v>0</v>
      </c>
      <c r="T313" s="120">
        <v>0</v>
      </c>
      <c r="U313" s="120">
        <v>1142268.5634889763</v>
      </c>
      <c r="V313" s="120">
        <v>1177142.925</v>
      </c>
      <c r="W313" s="120">
        <v>1175631.345</v>
      </c>
      <c r="X313" s="120">
        <v>1242712.9559791081</v>
      </c>
      <c r="Y313" s="120">
        <v>1215914.265798046</v>
      </c>
      <c r="Z313" s="120">
        <v>1268732.7148238693</v>
      </c>
      <c r="AA313" s="120">
        <v>1361307.9043059165</v>
      </c>
      <c r="AB313" s="120">
        <v>1459113.172575762</v>
      </c>
      <c r="AC313" s="120">
        <v>1563028.9145051367</v>
      </c>
      <c r="AD313" s="120">
        <v>1648421.7685281669</v>
      </c>
      <c r="AE313" s="120">
        <v>1741805.3360935915</v>
      </c>
      <c r="AF313" s="120">
        <v>1837904.8472876369</v>
      </c>
      <c r="AG313" s="120">
        <v>1864973.9672435219</v>
      </c>
      <c r="AH313" s="120">
        <v>2683684.7477067178</v>
      </c>
      <c r="AI313" s="120">
        <v>3234254.3565622699</v>
      </c>
      <c r="AJ313" s="120">
        <v>3614889.9988304591</v>
      </c>
      <c r="AK313" s="120">
        <v>3059871.6988154314</v>
      </c>
      <c r="AL313" s="120">
        <v>2648244.5769093959</v>
      </c>
    </row>
    <row r="314" spans="4:38" ht="15.75">
      <c r="D314" s="120"/>
      <c r="E314" s="120">
        <v>9</v>
      </c>
      <c r="H314" s="277"/>
      <c r="I314" s="120"/>
      <c r="J314" s="120"/>
      <c r="K314" s="120"/>
      <c r="L314" s="120"/>
      <c r="M314" s="120"/>
      <c r="N314" s="120"/>
      <c r="O314" s="120"/>
      <c r="P314" s="120"/>
      <c r="Q314" s="120"/>
      <c r="R314" s="120">
        <v>0</v>
      </c>
      <c r="S314" s="120">
        <v>0</v>
      </c>
      <c r="T314" s="120">
        <v>0</v>
      </c>
      <c r="U314" s="120">
        <v>1273831.9706646826</v>
      </c>
      <c r="V314" s="120">
        <v>1121431.1500000001</v>
      </c>
      <c r="W314" s="120">
        <v>1119991.1099999999</v>
      </c>
      <c r="X314" s="120">
        <v>1191800.8735743582</v>
      </c>
      <c r="Y314" s="120">
        <v>1166127.3689674111</v>
      </c>
      <c r="Z314" s="120">
        <v>1216828.8043677993</v>
      </c>
      <c r="AA314" s="120">
        <v>1305669.9007683594</v>
      </c>
      <c r="AB314" s="120">
        <v>1399539.9953347559</v>
      </c>
      <c r="AC314" s="120">
        <v>1499138.8542478669</v>
      </c>
      <c r="AD314" s="120">
        <v>1580963.2544403102</v>
      </c>
      <c r="AE314" s="120">
        <v>1670446.8757603914</v>
      </c>
      <c r="AF314" s="120">
        <v>1762525.1980968989</v>
      </c>
      <c r="AG314" s="120">
        <v>1788400.4219348836</v>
      </c>
      <c r="AH314" s="120">
        <v>2573420.4356157817</v>
      </c>
      <c r="AI314" s="120">
        <v>3101279.0736051733</v>
      </c>
      <c r="AJ314" s="120">
        <v>3466165.9027356217</v>
      </c>
      <c r="AK314" s="120">
        <v>2933899.3386175241</v>
      </c>
      <c r="AL314" s="120">
        <v>2539147.7047194513</v>
      </c>
    </row>
    <row r="315" spans="4:38" ht="15.75">
      <c r="D315" s="120"/>
      <c r="E315" s="120">
        <v>10</v>
      </c>
      <c r="H315" s="277"/>
      <c r="I315" s="120"/>
      <c r="J315" s="120"/>
      <c r="K315" s="120"/>
      <c r="L315" s="120"/>
      <c r="M315" s="120"/>
      <c r="N315" s="120"/>
      <c r="O315" s="120"/>
      <c r="P315" s="120"/>
      <c r="Q315" s="120"/>
      <c r="R315" s="120">
        <v>0</v>
      </c>
      <c r="S315" s="120">
        <v>0</v>
      </c>
      <c r="T315" s="120">
        <v>0</v>
      </c>
      <c r="U315" s="120">
        <v>1004115.5103486584</v>
      </c>
      <c r="V315" s="120">
        <v>1035083.3500000001</v>
      </c>
      <c r="W315" s="120">
        <v>1033754.19</v>
      </c>
      <c r="X315" s="120">
        <v>1120189.4229639817</v>
      </c>
      <c r="Y315" s="120">
        <v>1096098.5715773003</v>
      </c>
      <c r="Z315" s="120">
        <v>1143822.2773402676</v>
      </c>
      <c r="AA315" s="120">
        <v>1227411.1072915085</v>
      </c>
      <c r="AB315" s="120">
        <v>1315746.1012688684</v>
      </c>
      <c r="AC315" s="120">
        <v>1409272.9584034602</v>
      </c>
      <c r="AD315" s="120">
        <v>1486078.0754871557</v>
      </c>
      <c r="AE315" s="120">
        <v>1570076.1461336066</v>
      </c>
      <c r="AF315" s="120">
        <v>1656498.3814733804</v>
      </c>
      <c r="AG315" s="120">
        <v>1680694.3058436834</v>
      </c>
      <c r="AH315" s="120">
        <v>2418325.869327723</v>
      </c>
      <c r="AI315" s="120">
        <v>2914239.917905773</v>
      </c>
      <c r="AJ315" s="120">
        <v>3256974.9256823109</v>
      </c>
      <c r="AK315" s="120">
        <v>2756710.2898791735</v>
      </c>
      <c r="AL315" s="120">
        <v>2385695.2253557662</v>
      </c>
    </row>
    <row r="316" spans="4:38" ht="15.75">
      <c r="D316" s="120"/>
      <c r="E316" s="120">
        <v>11</v>
      </c>
      <c r="H316" s="277"/>
      <c r="I316" s="120"/>
      <c r="J316" s="120"/>
      <c r="K316" s="120"/>
      <c r="L316" s="120"/>
      <c r="M316" s="120"/>
      <c r="N316" s="120"/>
      <c r="O316" s="120"/>
      <c r="P316" s="120"/>
      <c r="Q316" s="120"/>
      <c r="R316" s="120">
        <v>0</v>
      </c>
      <c r="S316" s="120">
        <v>0</v>
      </c>
      <c r="T316" s="120">
        <v>0</v>
      </c>
      <c r="U316" s="120">
        <v>838601.9646867892</v>
      </c>
      <c r="V316" s="120">
        <v>851594.27500000002</v>
      </c>
      <c r="W316" s="120">
        <v>850500.73499999999</v>
      </c>
      <c r="X316" s="120">
        <v>948112.85697174468</v>
      </c>
      <c r="Y316" s="120">
        <v>927824.99419901939</v>
      </c>
      <c r="Z316" s="120">
        <v>968393.45473104704</v>
      </c>
      <c r="AA316" s="120">
        <v>1039361.5101193961</v>
      </c>
      <c r="AB316" s="120">
        <v>1114396.1018054369</v>
      </c>
      <c r="AC316" s="120">
        <v>1193332.426199218</v>
      </c>
      <c r="AD316" s="120">
        <v>1258076.6089807558</v>
      </c>
      <c r="AE316" s="120">
        <v>1328893.3418041333</v>
      </c>
      <c r="AF316" s="120">
        <v>1401724.4542291213</v>
      </c>
      <c r="AG316" s="120">
        <v>1421885.1568128597</v>
      </c>
      <c r="AH316" s="120">
        <v>2045646.0793858983</v>
      </c>
      <c r="AI316" s="120">
        <v>2464799.8445025217</v>
      </c>
      <c r="AJ316" s="120">
        <v>2754305.8041790533</v>
      </c>
      <c r="AK316" s="120">
        <v>2330939.2326188725</v>
      </c>
      <c r="AL316" s="120">
        <v>2016961.2384468126</v>
      </c>
    </row>
    <row r="317" spans="4:38" ht="15.75">
      <c r="D317" s="120"/>
      <c r="E317" s="120">
        <v>12</v>
      </c>
      <c r="H317" s="277"/>
      <c r="I317" s="120"/>
      <c r="J317" s="120"/>
      <c r="K317" s="120"/>
      <c r="L317" s="120"/>
      <c r="M317" s="120"/>
      <c r="N317" s="120"/>
      <c r="O317" s="120"/>
      <c r="P317" s="120"/>
      <c r="Q317" s="120"/>
      <c r="R317" s="120">
        <v>0</v>
      </c>
      <c r="S317" s="120">
        <v>0</v>
      </c>
      <c r="T317" s="120">
        <v>0</v>
      </c>
      <c r="U317" s="120">
        <v>639985.7098925499</v>
      </c>
      <c r="V317" s="120">
        <v>652841.69999999995</v>
      </c>
      <c r="W317" s="120">
        <v>652003.38</v>
      </c>
      <c r="X317" s="120">
        <v>754082.41560990538</v>
      </c>
      <c r="Y317" s="120">
        <v>738082.73440916778</v>
      </c>
      <c r="Z317" s="120">
        <v>770583.06909148581</v>
      </c>
      <c r="AA317" s="120">
        <v>827320.16604197118</v>
      </c>
      <c r="AB317" s="120">
        <v>887357.4632853095</v>
      </c>
      <c r="AC317" s="120">
        <v>949841.76534195419</v>
      </c>
      <c r="AD317" s="120">
        <v>1000986.2554960097</v>
      </c>
      <c r="AE317" s="120">
        <v>1056939.9488299573</v>
      </c>
      <c r="AF317" s="120">
        <v>1114445.9554652495</v>
      </c>
      <c r="AG317" s="120">
        <v>1130056.6145278011</v>
      </c>
      <c r="AH317" s="120">
        <v>1625419.0501440784</v>
      </c>
      <c r="AI317" s="120">
        <v>1958019.3000089489</v>
      </c>
      <c r="AJ317" s="120">
        <v>2187505.1422652761</v>
      </c>
      <c r="AK317" s="120">
        <v>1850847.445088424</v>
      </c>
      <c r="AL317" s="120">
        <v>1601183.4257475394</v>
      </c>
    </row>
    <row r="318" spans="4:38" ht="15.75">
      <c r="D318" s="120"/>
      <c r="E318" s="277"/>
      <c r="H318" s="277"/>
      <c r="I318" s="277"/>
      <c r="J318" s="277"/>
      <c r="K318" s="277"/>
      <c r="L318" s="277"/>
      <c r="M318" s="277"/>
      <c r="N318" s="277"/>
      <c r="O318" s="277"/>
      <c r="P318" s="277"/>
      <c r="Q318" s="277"/>
      <c r="R318" s="277">
        <v>0</v>
      </c>
      <c r="S318" s="277">
        <v>0</v>
      </c>
      <c r="T318" s="277">
        <v>0</v>
      </c>
      <c r="U318" s="277">
        <v>10871999.999999994</v>
      </c>
      <c r="V318" s="277">
        <v>10902500</v>
      </c>
      <c r="W318" s="277">
        <v>10888500</v>
      </c>
      <c r="X318" s="277">
        <v>11194500.000000004</v>
      </c>
      <c r="Y318" s="277">
        <v>11679000.000000007</v>
      </c>
      <c r="Z318" s="277">
        <v>12188999.999999998</v>
      </c>
      <c r="AA318" s="277">
        <v>13081500.000000004</v>
      </c>
      <c r="AB318" s="277">
        <v>14025000.000000007</v>
      </c>
      <c r="AC318" s="277">
        <v>15019500.000000002</v>
      </c>
      <c r="AD318" s="277">
        <v>15835499.999999989</v>
      </c>
      <c r="AE318" s="277">
        <v>16728000.000000015</v>
      </c>
      <c r="AF318" s="277">
        <v>17646000.000000015</v>
      </c>
      <c r="AG318" s="277">
        <v>17901000</v>
      </c>
      <c r="AH318" s="277">
        <v>25755000.000000011</v>
      </c>
      <c r="AI318" s="277">
        <v>31033499.999999981</v>
      </c>
      <c r="AJ318" s="277">
        <v>34680000.00000003</v>
      </c>
      <c r="AK318" s="277">
        <v>29350499.999999989</v>
      </c>
      <c r="AL318" s="277">
        <v>25398000</v>
      </c>
    </row>
    <row r="319" spans="4:38" ht="15.75">
      <c r="D319" s="120"/>
      <c r="E319" s="277" t="s">
        <v>1909</v>
      </c>
      <c r="H319" s="277"/>
      <c r="I319" s="277"/>
      <c r="J319" s="277"/>
      <c r="K319" s="277"/>
      <c r="L319" s="277"/>
      <c r="M319" s="277"/>
      <c r="N319" s="277"/>
      <c r="O319" s="277"/>
      <c r="P319" s="277"/>
      <c r="Q319" s="277"/>
      <c r="R319" s="277"/>
      <c r="S319" s="277"/>
      <c r="T319" s="277"/>
      <c r="U319" s="277"/>
      <c r="V319" s="277"/>
      <c r="W319" s="277"/>
      <c r="X319" s="277"/>
      <c r="Y319" s="277"/>
      <c r="Z319" s="277"/>
      <c r="AA319" s="277"/>
      <c r="AB319" s="277"/>
      <c r="AC319" s="277"/>
      <c r="AD319" s="277"/>
      <c r="AE319" s="277"/>
      <c r="AF319" s="277"/>
      <c r="AG319" s="277"/>
      <c r="AH319" s="277"/>
      <c r="AI319" s="277"/>
      <c r="AJ319" s="277"/>
      <c r="AK319" s="277"/>
      <c r="AL319" s="277"/>
    </row>
    <row r="320" spans="4:38" ht="15.75">
      <c r="D320" s="120"/>
      <c r="E320" s="120">
        <v>1</v>
      </c>
      <c r="H320" s="277"/>
      <c r="I320" s="120"/>
      <c r="J320" s="120"/>
      <c r="K320" s="120"/>
      <c r="L320" s="120"/>
      <c r="M320" s="120"/>
      <c r="N320" s="120"/>
      <c r="O320" s="120"/>
      <c r="P320" s="120"/>
      <c r="Q320" s="120"/>
      <c r="R320" s="120">
        <v>0</v>
      </c>
      <c r="S320" s="120">
        <v>0</v>
      </c>
      <c r="T320" s="120">
        <v>0</v>
      </c>
      <c r="U320" s="120">
        <v>0</v>
      </c>
      <c r="V320" s="120">
        <v>0</v>
      </c>
      <c r="W320" s="120">
        <v>0</v>
      </c>
      <c r="X320" s="120">
        <v>0</v>
      </c>
      <c r="Y320" s="120">
        <v>0</v>
      </c>
      <c r="Z320" s="120">
        <v>0</v>
      </c>
      <c r="AA320" s="120">
        <v>0</v>
      </c>
      <c r="AB320" s="120">
        <v>0</v>
      </c>
      <c r="AC320" s="120">
        <v>0</v>
      </c>
      <c r="AD320" s="120">
        <v>0</v>
      </c>
      <c r="AE320" s="120">
        <v>0</v>
      </c>
      <c r="AF320" s="120">
        <v>0</v>
      </c>
      <c r="AG320" s="120">
        <v>0</v>
      </c>
      <c r="AH320" s="120">
        <v>0</v>
      </c>
      <c r="AI320" s="120">
        <v>0</v>
      </c>
      <c r="AJ320" s="120">
        <v>0</v>
      </c>
      <c r="AK320" s="120">
        <v>0</v>
      </c>
      <c r="AL320" s="120">
        <v>0</v>
      </c>
    </row>
    <row r="321" spans="4:38" ht="15.75">
      <c r="D321" s="120"/>
      <c r="E321" s="120">
        <v>2</v>
      </c>
      <c r="H321" s="277"/>
      <c r="I321" s="120"/>
      <c r="J321" s="120"/>
      <c r="K321" s="120"/>
      <c r="L321" s="120"/>
      <c r="M321" s="120"/>
      <c r="N321" s="120"/>
      <c r="O321" s="120"/>
      <c r="P321" s="120"/>
      <c r="Q321" s="120"/>
      <c r="R321" s="120">
        <v>0</v>
      </c>
      <c r="S321" s="120">
        <v>0</v>
      </c>
      <c r="T321" s="120">
        <v>0</v>
      </c>
      <c r="U321" s="120">
        <v>0</v>
      </c>
      <c r="V321" s="120">
        <v>0</v>
      </c>
      <c r="W321" s="120">
        <v>0</v>
      </c>
      <c r="X321" s="120">
        <v>0</v>
      </c>
      <c r="Y321" s="120">
        <v>0</v>
      </c>
      <c r="Z321" s="120">
        <v>0</v>
      </c>
      <c r="AA321" s="120">
        <v>0</v>
      </c>
      <c r="AB321" s="120">
        <v>0</v>
      </c>
      <c r="AC321" s="120">
        <v>0</v>
      </c>
      <c r="AD321" s="120">
        <v>0</v>
      </c>
      <c r="AE321" s="120">
        <v>0</v>
      </c>
      <c r="AF321" s="120">
        <v>0</v>
      </c>
      <c r="AG321" s="120">
        <v>0</v>
      </c>
      <c r="AH321" s="120">
        <v>0</v>
      </c>
      <c r="AI321" s="120">
        <v>0</v>
      </c>
      <c r="AJ321" s="120">
        <v>0</v>
      </c>
      <c r="AK321" s="120">
        <v>0</v>
      </c>
      <c r="AL321" s="120">
        <v>0</v>
      </c>
    </row>
    <row r="322" spans="4:38" ht="15.75">
      <c r="D322" s="120"/>
      <c r="E322" s="120">
        <v>3</v>
      </c>
      <c r="H322" s="277"/>
      <c r="I322" s="120"/>
      <c r="J322" s="120"/>
      <c r="K322" s="120"/>
      <c r="L322" s="120"/>
      <c r="M322" s="120"/>
      <c r="N322" s="120"/>
      <c r="O322" s="120"/>
      <c r="P322" s="120"/>
      <c r="Q322" s="120"/>
      <c r="R322" s="120">
        <v>0</v>
      </c>
      <c r="S322" s="120">
        <v>0</v>
      </c>
      <c r="T322" s="120">
        <v>0</v>
      </c>
      <c r="U322" s="120">
        <v>0</v>
      </c>
      <c r="V322" s="120">
        <v>0</v>
      </c>
      <c r="W322" s="120">
        <v>0</v>
      </c>
      <c r="X322" s="120">
        <v>0</v>
      </c>
      <c r="Y322" s="120">
        <v>0</v>
      </c>
      <c r="Z322" s="120">
        <v>0</v>
      </c>
      <c r="AA322" s="120">
        <v>0</v>
      </c>
      <c r="AB322" s="120">
        <v>0</v>
      </c>
      <c r="AC322" s="120">
        <v>0</v>
      </c>
      <c r="AD322" s="120">
        <v>0</v>
      </c>
      <c r="AE322" s="120">
        <v>0</v>
      </c>
      <c r="AF322" s="120">
        <v>0</v>
      </c>
      <c r="AG322" s="120">
        <v>0</v>
      </c>
      <c r="AH322" s="120">
        <v>0</v>
      </c>
      <c r="AI322" s="120">
        <v>0</v>
      </c>
      <c r="AJ322" s="120">
        <v>0</v>
      </c>
      <c r="AK322" s="120">
        <v>0</v>
      </c>
      <c r="AL322" s="120">
        <v>0</v>
      </c>
    </row>
    <row r="323" spans="4:38" ht="15.75">
      <c r="D323" s="120"/>
      <c r="E323" s="120">
        <v>4</v>
      </c>
      <c r="H323" s="277"/>
      <c r="I323" s="120"/>
      <c r="J323" s="120"/>
      <c r="K323" s="120"/>
      <c r="L323" s="120"/>
      <c r="M323" s="120"/>
      <c r="N323" s="120"/>
      <c r="O323" s="120"/>
      <c r="P323" s="120"/>
      <c r="Q323" s="120"/>
      <c r="R323" s="120">
        <v>0</v>
      </c>
      <c r="S323" s="120">
        <v>0</v>
      </c>
      <c r="T323" s="120">
        <v>0</v>
      </c>
      <c r="U323" s="120">
        <v>0</v>
      </c>
      <c r="V323" s="120">
        <v>0</v>
      </c>
      <c r="W323" s="120">
        <v>0</v>
      </c>
      <c r="X323" s="120">
        <v>0</v>
      </c>
      <c r="Y323" s="120">
        <v>0</v>
      </c>
      <c r="Z323" s="120">
        <v>0</v>
      </c>
      <c r="AA323" s="120">
        <v>0</v>
      </c>
      <c r="AB323" s="120">
        <v>0</v>
      </c>
      <c r="AC323" s="120">
        <v>0</v>
      </c>
      <c r="AD323" s="120">
        <v>0</v>
      </c>
      <c r="AE323" s="120">
        <v>0</v>
      </c>
      <c r="AF323" s="120">
        <v>0</v>
      </c>
      <c r="AG323" s="120">
        <v>0</v>
      </c>
      <c r="AH323" s="120">
        <v>0</v>
      </c>
      <c r="AI323" s="120">
        <v>0</v>
      </c>
      <c r="AJ323" s="120">
        <v>0</v>
      </c>
      <c r="AK323" s="120">
        <v>0</v>
      </c>
      <c r="AL323" s="120">
        <v>0</v>
      </c>
    </row>
    <row r="324" spans="4:38" ht="15.75">
      <c r="D324" s="120"/>
      <c r="E324" s="120">
        <v>5</v>
      </c>
      <c r="H324" s="277"/>
      <c r="I324" s="120"/>
      <c r="J324" s="120"/>
      <c r="K324" s="120"/>
      <c r="L324" s="120"/>
      <c r="M324" s="120"/>
      <c r="N324" s="120"/>
      <c r="O324" s="120"/>
      <c r="P324" s="120"/>
      <c r="Q324" s="120"/>
      <c r="R324" s="120">
        <v>0</v>
      </c>
      <c r="S324" s="120">
        <v>0</v>
      </c>
      <c r="T324" s="120">
        <v>0</v>
      </c>
      <c r="U324" s="120">
        <v>0</v>
      </c>
      <c r="V324" s="120">
        <v>0</v>
      </c>
      <c r="W324" s="120">
        <v>0</v>
      </c>
      <c r="X324" s="120">
        <v>0</v>
      </c>
      <c r="Y324" s="120">
        <v>0</v>
      </c>
      <c r="Z324" s="120">
        <v>0</v>
      </c>
      <c r="AA324" s="120">
        <v>0</v>
      </c>
      <c r="AB324" s="120">
        <v>0</v>
      </c>
      <c r="AC324" s="120">
        <v>0</v>
      </c>
      <c r="AD324" s="120">
        <v>0</v>
      </c>
      <c r="AE324" s="120">
        <v>0</v>
      </c>
      <c r="AF324" s="120">
        <v>0</v>
      </c>
      <c r="AG324" s="120">
        <v>0</v>
      </c>
      <c r="AH324" s="120">
        <v>0</v>
      </c>
      <c r="AI324" s="120">
        <v>0</v>
      </c>
      <c r="AJ324" s="120">
        <v>0</v>
      </c>
      <c r="AK324" s="120">
        <v>0</v>
      </c>
      <c r="AL324" s="120">
        <v>0</v>
      </c>
    </row>
    <row r="325" spans="4:38" ht="15.75">
      <c r="D325" s="120"/>
      <c r="E325" s="120">
        <v>6</v>
      </c>
      <c r="H325" s="277"/>
      <c r="I325" s="120"/>
      <c r="J325" s="120"/>
      <c r="K325" s="120"/>
      <c r="L325" s="120"/>
      <c r="M325" s="120"/>
      <c r="N325" s="120"/>
      <c r="O325" s="120"/>
      <c r="P325" s="120"/>
      <c r="Q325" s="120"/>
      <c r="R325" s="120">
        <v>0</v>
      </c>
      <c r="S325" s="120">
        <v>0</v>
      </c>
      <c r="T325" s="120">
        <v>0</v>
      </c>
      <c r="U325" s="120">
        <v>0</v>
      </c>
      <c r="V325" s="120">
        <v>0</v>
      </c>
      <c r="W325" s="120">
        <v>0</v>
      </c>
      <c r="X325" s="120">
        <v>0</v>
      </c>
      <c r="Y325" s="120">
        <v>0</v>
      </c>
      <c r="Z325" s="120">
        <v>0</v>
      </c>
      <c r="AA325" s="120">
        <v>0</v>
      </c>
      <c r="AB325" s="120">
        <v>0</v>
      </c>
      <c r="AC325" s="120">
        <v>0</v>
      </c>
      <c r="AD325" s="120">
        <v>0</v>
      </c>
      <c r="AE325" s="120">
        <v>0</v>
      </c>
      <c r="AF325" s="120">
        <v>0</v>
      </c>
      <c r="AG325" s="120">
        <v>0</v>
      </c>
      <c r="AH325" s="120">
        <v>0</v>
      </c>
      <c r="AI325" s="120">
        <v>0</v>
      </c>
      <c r="AJ325" s="120">
        <v>0</v>
      </c>
      <c r="AK325" s="120">
        <v>0</v>
      </c>
      <c r="AL325" s="120">
        <v>0</v>
      </c>
    </row>
    <row r="326" spans="4:38" ht="15.75">
      <c r="D326" s="120"/>
      <c r="E326" s="120">
        <v>7</v>
      </c>
      <c r="H326" s="277"/>
      <c r="I326" s="120"/>
      <c r="J326" s="120"/>
      <c r="K326" s="120"/>
      <c r="L326" s="120"/>
      <c r="M326" s="120"/>
      <c r="N326" s="120"/>
      <c r="O326" s="120"/>
      <c r="P326" s="120"/>
      <c r="Q326" s="120"/>
      <c r="R326" s="120">
        <v>0</v>
      </c>
      <c r="S326" s="120">
        <v>0</v>
      </c>
      <c r="T326" s="120">
        <v>0</v>
      </c>
      <c r="U326" s="120">
        <v>0</v>
      </c>
      <c r="V326" s="120">
        <v>0</v>
      </c>
      <c r="W326" s="120">
        <v>0</v>
      </c>
      <c r="X326" s="120">
        <v>0</v>
      </c>
      <c r="Y326" s="120">
        <v>0</v>
      </c>
      <c r="Z326" s="120">
        <v>0</v>
      </c>
      <c r="AA326" s="120">
        <v>0</v>
      </c>
      <c r="AB326" s="120">
        <v>0</v>
      </c>
      <c r="AC326" s="120">
        <v>0</v>
      </c>
      <c r="AD326" s="120">
        <v>0</v>
      </c>
      <c r="AE326" s="120">
        <v>0</v>
      </c>
      <c r="AF326" s="120">
        <v>0</v>
      </c>
      <c r="AG326" s="120">
        <v>0</v>
      </c>
      <c r="AH326" s="120">
        <v>0</v>
      </c>
      <c r="AI326" s="120">
        <v>0</v>
      </c>
      <c r="AJ326" s="120">
        <v>0</v>
      </c>
      <c r="AK326" s="120">
        <v>0</v>
      </c>
      <c r="AL326" s="120">
        <v>0</v>
      </c>
    </row>
    <row r="327" spans="4:38" ht="15.75">
      <c r="D327" s="120"/>
      <c r="E327" s="120">
        <v>8</v>
      </c>
      <c r="H327" s="277"/>
      <c r="I327" s="120"/>
      <c r="J327" s="120"/>
      <c r="K327" s="120"/>
      <c r="L327" s="120"/>
      <c r="M327" s="120"/>
      <c r="N327" s="120"/>
      <c r="O327" s="120"/>
      <c r="P327" s="120"/>
      <c r="Q327" s="120"/>
      <c r="R327" s="120">
        <v>0</v>
      </c>
      <c r="S327" s="120">
        <v>0</v>
      </c>
      <c r="T327" s="120">
        <v>0</v>
      </c>
      <c r="U327" s="120">
        <v>0</v>
      </c>
      <c r="V327" s="120">
        <v>0</v>
      </c>
      <c r="W327" s="120">
        <v>0</v>
      </c>
      <c r="X327" s="120">
        <v>0</v>
      </c>
      <c r="Y327" s="120">
        <v>0</v>
      </c>
      <c r="Z327" s="120">
        <v>0</v>
      </c>
      <c r="AA327" s="120">
        <v>0</v>
      </c>
      <c r="AB327" s="120">
        <v>0</v>
      </c>
      <c r="AC327" s="120">
        <v>0</v>
      </c>
      <c r="AD327" s="120">
        <v>0</v>
      </c>
      <c r="AE327" s="120">
        <v>0</v>
      </c>
      <c r="AF327" s="120">
        <v>0</v>
      </c>
      <c r="AG327" s="120">
        <v>0</v>
      </c>
      <c r="AH327" s="120">
        <v>0</v>
      </c>
      <c r="AI327" s="120">
        <v>0</v>
      </c>
      <c r="AJ327" s="120">
        <v>0</v>
      </c>
      <c r="AK327" s="120">
        <v>0</v>
      </c>
      <c r="AL327" s="120">
        <v>0</v>
      </c>
    </row>
    <row r="328" spans="4:38" ht="15.75">
      <c r="D328" s="120"/>
      <c r="E328" s="120">
        <v>9</v>
      </c>
      <c r="H328" s="277"/>
      <c r="I328" s="120"/>
      <c r="J328" s="120"/>
      <c r="K328" s="120"/>
      <c r="L328" s="120"/>
      <c r="M328" s="120"/>
      <c r="N328" s="120"/>
      <c r="O328" s="120"/>
      <c r="P328" s="120"/>
      <c r="Q328" s="120"/>
      <c r="R328" s="120">
        <v>0</v>
      </c>
      <c r="S328" s="120">
        <v>0</v>
      </c>
      <c r="T328" s="120">
        <v>0</v>
      </c>
      <c r="U328" s="120">
        <v>0</v>
      </c>
      <c r="V328" s="120">
        <v>0</v>
      </c>
      <c r="W328" s="120">
        <v>0</v>
      </c>
      <c r="X328" s="120">
        <v>0</v>
      </c>
      <c r="Y328" s="120">
        <v>0</v>
      </c>
      <c r="Z328" s="120">
        <v>0</v>
      </c>
      <c r="AA328" s="120">
        <v>0</v>
      </c>
      <c r="AB328" s="120">
        <v>0</v>
      </c>
      <c r="AC328" s="120">
        <v>0</v>
      </c>
      <c r="AD328" s="120">
        <v>0</v>
      </c>
      <c r="AE328" s="120">
        <v>0</v>
      </c>
      <c r="AF328" s="120">
        <v>0</v>
      </c>
      <c r="AG328" s="120">
        <v>0</v>
      </c>
      <c r="AH328" s="120">
        <v>0</v>
      </c>
      <c r="AI328" s="120">
        <v>0</v>
      </c>
      <c r="AJ328" s="120">
        <v>0</v>
      </c>
      <c r="AK328" s="120">
        <v>0</v>
      </c>
      <c r="AL328" s="120">
        <v>0</v>
      </c>
    </row>
    <row r="329" spans="4:38" ht="15.75">
      <c r="D329" s="120"/>
      <c r="E329" s="120">
        <v>10</v>
      </c>
      <c r="H329" s="277"/>
      <c r="I329" s="120"/>
      <c r="J329" s="120"/>
      <c r="K329" s="120"/>
      <c r="L329" s="120"/>
      <c r="M329" s="120"/>
      <c r="N329" s="120"/>
      <c r="O329" s="120"/>
      <c r="P329" s="120"/>
      <c r="Q329" s="120"/>
      <c r="R329" s="120">
        <v>0</v>
      </c>
      <c r="S329" s="120">
        <v>0</v>
      </c>
      <c r="T329" s="120">
        <v>0</v>
      </c>
      <c r="U329" s="120">
        <v>0</v>
      </c>
      <c r="V329" s="120">
        <v>0</v>
      </c>
      <c r="W329" s="120">
        <v>0</v>
      </c>
      <c r="X329" s="120">
        <v>0</v>
      </c>
      <c r="Y329" s="120">
        <v>0</v>
      </c>
      <c r="Z329" s="120">
        <v>0</v>
      </c>
      <c r="AA329" s="120">
        <v>0</v>
      </c>
      <c r="AB329" s="120">
        <v>0</v>
      </c>
      <c r="AC329" s="120">
        <v>0</v>
      </c>
      <c r="AD329" s="120">
        <v>0</v>
      </c>
      <c r="AE329" s="120">
        <v>0</v>
      </c>
      <c r="AF329" s="120">
        <v>0</v>
      </c>
      <c r="AG329" s="120">
        <v>0</v>
      </c>
      <c r="AH329" s="120">
        <v>0</v>
      </c>
      <c r="AI329" s="120">
        <v>0</v>
      </c>
      <c r="AJ329" s="120">
        <v>0</v>
      </c>
      <c r="AK329" s="120">
        <v>0</v>
      </c>
      <c r="AL329" s="120">
        <v>0</v>
      </c>
    </row>
    <row r="330" spans="4:38" ht="15.75">
      <c r="D330" s="120"/>
      <c r="E330" s="120">
        <v>11</v>
      </c>
      <c r="H330" s="277"/>
      <c r="I330" s="120"/>
      <c r="J330" s="120"/>
      <c r="K330" s="120"/>
      <c r="L330" s="120"/>
      <c r="M330" s="120"/>
      <c r="N330" s="120"/>
      <c r="O330" s="120"/>
      <c r="P330" s="120"/>
      <c r="Q330" s="120"/>
      <c r="R330" s="120">
        <v>0</v>
      </c>
      <c r="S330" s="120">
        <v>0</v>
      </c>
      <c r="T330" s="120">
        <v>0</v>
      </c>
      <c r="U330" s="120">
        <v>0</v>
      </c>
      <c r="V330" s="120">
        <v>0</v>
      </c>
      <c r="W330" s="120">
        <v>0</v>
      </c>
      <c r="X330" s="120">
        <v>0</v>
      </c>
      <c r="Y330" s="120">
        <v>0</v>
      </c>
      <c r="Z330" s="120">
        <v>0</v>
      </c>
      <c r="AA330" s="120">
        <v>0</v>
      </c>
      <c r="AB330" s="120">
        <v>0</v>
      </c>
      <c r="AC330" s="120">
        <v>0</v>
      </c>
      <c r="AD330" s="120">
        <v>0</v>
      </c>
      <c r="AE330" s="120">
        <v>0</v>
      </c>
      <c r="AF330" s="120">
        <v>0</v>
      </c>
      <c r="AG330" s="120">
        <v>0</v>
      </c>
      <c r="AH330" s="120">
        <v>0</v>
      </c>
      <c r="AI330" s="120">
        <v>0</v>
      </c>
      <c r="AJ330" s="120">
        <v>0</v>
      </c>
      <c r="AK330" s="120">
        <v>0</v>
      </c>
      <c r="AL330" s="120">
        <v>0</v>
      </c>
    </row>
    <row r="331" spans="4:38" ht="15.75">
      <c r="D331" s="120"/>
      <c r="E331" s="120">
        <v>12</v>
      </c>
      <c r="H331" s="277"/>
      <c r="I331" s="120"/>
      <c r="J331" s="120"/>
      <c r="K331" s="120"/>
      <c r="L331" s="120"/>
      <c r="M331" s="120"/>
      <c r="N331" s="120"/>
      <c r="O331" s="120"/>
      <c r="P331" s="120"/>
      <c r="Q331" s="120"/>
      <c r="R331" s="120">
        <v>0</v>
      </c>
      <c r="S331" s="120">
        <v>0</v>
      </c>
      <c r="T331" s="120">
        <v>0</v>
      </c>
      <c r="U331" s="120">
        <v>0</v>
      </c>
      <c r="V331" s="120">
        <v>0</v>
      </c>
      <c r="W331" s="120">
        <v>0</v>
      </c>
      <c r="X331" s="120">
        <v>0</v>
      </c>
      <c r="Y331" s="120">
        <v>0</v>
      </c>
      <c r="Z331" s="120">
        <v>0</v>
      </c>
      <c r="AA331" s="120">
        <v>0</v>
      </c>
      <c r="AB331" s="120">
        <v>0</v>
      </c>
      <c r="AC331" s="120">
        <v>0</v>
      </c>
      <c r="AD331" s="120">
        <v>0</v>
      </c>
      <c r="AE331" s="120">
        <v>0</v>
      </c>
      <c r="AF331" s="120">
        <v>0</v>
      </c>
      <c r="AG331" s="120">
        <v>0</v>
      </c>
      <c r="AH331" s="120">
        <v>0</v>
      </c>
      <c r="AI331" s="120">
        <v>0</v>
      </c>
      <c r="AJ331" s="120">
        <v>0</v>
      </c>
      <c r="AK331" s="120">
        <v>0</v>
      </c>
      <c r="AL331" s="120">
        <v>0</v>
      </c>
    </row>
    <row r="332" spans="4:38" ht="15.75">
      <c r="D332" s="120"/>
      <c r="E332" s="277"/>
      <c r="H332" s="277"/>
      <c r="I332" s="277"/>
      <c r="J332" s="277"/>
      <c r="K332" s="277"/>
      <c r="L332" s="277"/>
      <c r="M332" s="277"/>
      <c r="N332" s="277"/>
      <c r="O332" s="277"/>
      <c r="P332" s="277"/>
      <c r="Q332" s="277"/>
      <c r="R332" s="277">
        <v>0</v>
      </c>
      <c r="S332" s="277">
        <v>0</v>
      </c>
      <c r="T332" s="277">
        <v>0</v>
      </c>
      <c r="U332" s="277">
        <v>0</v>
      </c>
      <c r="V332" s="277">
        <v>0</v>
      </c>
      <c r="W332" s="277">
        <v>0</v>
      </c>
      <c r="X332" s="277">
        <v>0</v>
      </c>
      <c r="Y332" s="277">
        <v>0</v>
      </c>
      <c r="Z332" s="277">
        <v>0</v>
      </c>
      <c r="AA332" s="277">
        <v>0</v>
      </c>
      <c r="AB332" s="277">
        <v>0</v>
      </c>
      <c r="AC332" s="277">
        <v>0</v>
      </c>
      <c r="AD332" s="277">
        <v>0</v>
      </c>
      <c r="AE332" s="277">
        <v>0</v>
      </c>
      <c r="AF332" s="277">
        <v>0</v>
      </c>
      <c r="AG332" s="277">
        <v>0</v>
      </c>
      <c r="AH332" s="277">
        <v>0</v>
      </c>
      <c r="AI332" s="277">
        <v>0</v>
      </c>
      <c r="AJ332" s="277">
        <v>0</v>
      </c>
      <c r="AK332" s="277">
        <v>0</v>
      </c>
      <c r="AL332" s="277">
        <v>0</v>
      </c>
    </row>
    <row r="333" spans="4:38" ht="15.75">
      <c r="D333" s="277" t="s">
        <v>1152</v>
      </c>
      <c r="E333" s="277"/>
      <c r="H333" s="277"/>
      <c r="I333" s="277"/>
      <c r="J333" s="277"/>
      <c r="K333" s="277"/>
      <c r="L333" s="277"/>
      <c r="M333" s="277"/>
      <c r="N333" s="277"/>
      <c r="O333" s="277"/>
      <c r="P333" s="277"/>
      <c r="Q333" s="277"/>
      <c r="R333" s="277"/>
      <c r="S333" s="277"/>
      <c r="T333" s="277"/>
      <c r="U333" s="277"/>
      <c r="V333" s="277"/>
      <c r="W333" s="277"/>
      <c r="X333" s="277"/>
      <c r="Y333" s="277"/>
      <c r="Z333" s="277"/>
      <c r="AA333" s="277"/>
      <c r="AB333" s="277"/>
      <c r="AC333" s="277"/>
      <c r="AD333" s="277"/>
      <c r="AE333" s="277"/>
      <c r="AF333" s="277"/>
      <c r="AG333" s="277"/>
      <c r="AH333" s="277"/>
      <c r="AI333" s="277"/>
      <c r="AJ333" s="277"/>
      <c r="AK333" s="277"/>
      <c r="AL333" s="277"/>
    </row>
    <row r="334" spans="4:38" ht="15.75">
      <c r="D334" s="120"/>
      <c r="E334" s="120">
        <v>1</v>
      </c>
      <c r="H334" s="277"/>
      <c r="I334" s="1111"/>
      <c r="J334" s="1111"/>
      <c r="K334" s="1111"/>
      <c r="L334" s="1111"/>
      <c r="M334" s="1111"/>
      <c r="N334" s="1111"/>
      <c r="O334" s="1111"/>
      <c r="P334" s="1111"/>
      <c r="Q334" s="1111"/>
      <c r="R334" s="1111">
        <v>3864806.1999999997</v>
      </c>
      <c r="S334" s="1111">
        <v>4888712.4000000004</v>
      </c>
      <c r="T334" s="1111">
        <v>6085926</v>
      </c>
      <c r="U334" s="1111">
        <v>2402990.0222978438</v>
      </c>
      <c r="V334" s="1111">
        <v>2646415</v>
      </c>
      <c r="W334" s="1111">
        <v>2539369</v>
      </c>
      <c r="X334" s="1111">
        <v>2379053.9452813431</v>
      </c>
      <c r="Y334" s="1111">
        <v>2802233.0022645267</v>
      </c>
      <c r="Z334" s="1111">
        <v>3803493.7537984033</v>
      </c>
      <c r="AA334" s="1111">
        <v>5026155.2367683966</v>
      </c>
      <c r="AB334" s="1111">
        <v>6486285.8933843849</v>
      </c>
      <c r="AC334" s="1111">
        <v>7393407.9238059018</v>
      </c>
      <c r="AD334" s="1111">
        <v>7696008.5161441602</v>
      </c>
      <c r="AE334" s="1111">
        <v>8025402.5720264092</v>
      </c>
      <c r="AF334" s="1111">
        <v>8461534.9840593319</v>
      </c>
      <c r="AG334" s="1111">
        <v>8579549.1541498825</v>
      </c>
      <c r="AH334" s="1111">
        <v>12339949.037955483</v>
      </c>
      <c r="AI334" s="1111">
        <v>14864453.581740599</v>
      </c>
      <c r="AJ334" s="1111">
        <v>16606006.557657985</v>
      </c>
      <c r="AK334" s="1111">
        <v>14049829.897532566</v>
      </c>
      <c r="AL334" s="1111">
        <v>12154190.083107706</v>
      </c>
    </row>
    <row r="335" spans="4:38" ht="15.75">
      <c r="D335" s="120"/>
      <c r="E335" s="120">
        <v>2</v>
      </c>
      <c r="H335" s="277"/>
      <c r="I335" s="1111"/>
      <c r="J335" s="1111"/>
      <c r="K335" s="1111"/>
      <c r="L335" s="1111"/>
      <c r="M335" s="1111"/>
      <c r="N335" s="1111"/>
      <c r="O335" s="1111"/>
      <c r="P335" s="1111"/>
      <c r="Q335" s="1111"/>
      <c r="R335" s="1111">
        <v>3864837.6</v>
      </c>
      <c r="S335" s="1111">
        <v>4888675.2</v>
      </c>
      <c r="T335" s="1111">
        <v>6085926</v>
      </c>
      <c r="U335" s="1111">
        <v>2327249.1847635801</v>
      </c>
      <c r="V335" s="1111">
        <v>2330465</v>
      </c>
      <c r="W335" s="1111">
        <v>2236199</v>
      </c>
      <c r="X335" s="1111">
        <v>2108883.9383986276</v>
      </c>
      <c r="Y335" s="1111">
        <v>2538033.9040530873</v>
      </c>
      <c r="Z335" s="1111">
        <v>3445430.5409489074</v>
      </c>
      <c r="AA335" s="1111">
        <v>4553757.5161902318</v>
      </c>
      <c r="AB335" s="1111">
        <v>5877733.7871033652</v>
      </c>
      <c r="AC335" s="1111">
        <v>6698378.1142109269</v>
      </c>
      <c r="AD335" s="1111">
        <v>6971108.5637553725</v>
      </c>
      <c r="AE335" s="1111">
        <v>7268061.0998746846</v>
      </c>
      <c r="AF335" s="1111">
        <v>7661515.8381609926</v>
      </c>
      <c r="AG335" s="1111">
        <v>7766858.9522995846</v>
      </c>
      <c r="AH335" s="1111">
        <v>11169692.055744719</v>
      </c>
      <c r="AI335" s="1111">
        <v>13453160.567789981</v>
      </c>
      <c r="AJ335" s="1111">
        <v>15027568.270803776</v>
      </c>
      <c r="AK335" s="1111">
        <v>12712860.289763106</v>
      </c>
      <c r="AL335" s="1111">
        <v>10996323.371778976</v>
      </c>
    </row>
    <row r="336" spans="4:38" ht="15.75">
      <c r="D336" s="120"/>
      <c r="E336" s="120">
        <v>3</v>
      </c>
      <c r="H336" s="277"/>
      <c r="I336" s="1111"/>
      <c r="J336" s="1111"/>
      <c r="K336" s="1111"/>
      <c r="L336" s="1111"/>
      <c r="M336" s="1111"/>
      <c r="N336" s="1111"/>
      <c r="O336" s="1111"/>
      <c r="P336" s="1111"/>
      <c r="Q336" s="1111"/>
      <c r="R336" s="1111">
        <v>3864806.1999999997</v>
      </c>
      <c r="S336" s="1111">
        <v>4888712.4000000004</v>
      </c>
      <c r="T336" s="1111">
        <v>6085926</v>
      </c>
      <c r="U336" s="1111">
        <v>2955740.8984296112</v>
      </c>
      <c r="V336" s="1111">
        <v>3086965</v>
      </c>
      <c r="W336" s="1111">
        <v>2962099</v>
      </c>
      <c r="X336" s="1111">
        <v>2876757.1142580034</v>
      </c>
      <c r="Y336" s="1111">
        <v>3288936.6520804386</v>
      </c>
      <c r="Z336" s="1111">
        <v>4463112.4797457382</v>
      </c>
      <c r="AA336" s="1111">
        <v>5896399.292583134</v>
      </c>
      <c r="AB336" s="1111">
        <v>7607351.5337867299</v>
      </c>
      <c r="AC336" s="1111">
        <v>8673781.5032419134</v>
      </c>
      <c r="AD336" s="1111">
        <v>9031408.4284354039</v>
      </c>
      <c r="AE336" s="1111">
        <v>9420565.7695866749</v>
      </c>
      <c r="AF336" s="1111">
        <v>9935318.3575352766</v>
      </c>
      <c r="AG336" s="1111">
        <v>10076674.958468985</v>
      </c>
      <c r="AH336" s="1111">
        <v>14495779.047673045</v>
      </c>
      <c r="AI336" s="1111">
        <v>17464316.584678419</v>
      </c>
      <c r="AJ336" s="1111">
        <v>19513782.096718632</v>
      </c>
      <c r="AK336" s="1111">
        <v>16512775.426868118</v>
      </c>
      <c r="AL336" s="1111">
        <v>14287194.920062244</v>
      </c>
    </row>
    <row r="337" spans="4:38" ht="15.75">
      <c r="D337" s="120"/>
      <c r="E337" s="120">
        <v>4</v>
      </c>
      <c r="H337" s="277"/>
      <c r="I337" s="1111"/>
      <c r="J337" s="1111"/>
      <c r="K337" s="1111"/>
      <c r="L337" s="1111"/>
      <c r="M337" s="1111"/>
      <c r="N337" s="1111"/>
      <c r="O337" s="1111"/>
      <c r="P337" s="1111"/>
      <c r="Q337" s="1111"/>
      <c r="R337" s="1111">
        <v>3864806.1999999997</v>
      </c>
      <c r="S337" s="1111">
        <v>4888712.4000000004</v>
      </c>
      <c r="T337" s="1111">
        <v>6085926</v>
      </c>
      <c r="U337" s="1111">
        <v>3659807.9360842486</v>
      </c>
      <c r="V337" s="1111">
        <v>3578690</v>
      </c>
      <c r="W337" s="1111">
        <v>3433934</v>
      </c>
      <c r="X337" s="1111">
        <v>3358881.4361003009</v>
      </c>
      <c r="Y337" s="1111">
        <v>3760405.7560207299</v>
      </c>
      <c r="Z337" s="1111">
        <v>5102084.1615530588</v>
      </c>
      <c r="AA337" s="1111">
        <v>6739403.4191383747</v>
      </c>
      <c r="AB337" s="1111">
        <v>8693326.1574383955</v>
      </c>
      <c r="AC337" s="1111">
        <v>9914077.4912294112</v>
      </c>
      <c r="AD337" s="1111">
        <v>10325008.343472101</v>
      </c>
      <c r="AE337" s="1111">
        <v>10772058.290452251</v>
      </c>
      <c r="AF337" s="1111">
        <v>11362970.126240164</v>
      </c>
      <c r="AG337" s="1111">
        <v>11526938.505321711</v>
      </c>
      <c r="AH337" s="1111">
        <v>16584128.381633462</v>
      </c>
      <c r="AI337" s="1111">
        <v>19982800.020802617</v>
      </c>
      <c r="AJ337" s="1111">
        <v>22330539.950042643</v>
      </c>
      <c r="AK337" s="1111">
        <v>18898627.109321773</v>
      </c>
      <c r="AL337" s="1111">
        <v>16353433.543009933</v>
      </c>
    </row>
    <row r="338" spans="4:38" ht="15.75">
      <c r="D338" s="120"/>
      <c r="E338" s="120">
        <v>5</v>
      </c>
      <c r="H338" s="277"/>
      <c r="I338" s="1111"/>
      <c r="J338" s="1111"/>
      <c r="K338" s="1111"/>
      <c r="L338" s="1111"/>
      <c r="M338" s="1111"/>
      <c r="N338" s="1111"/>
      <c r="O338" s="1111"/>
      <c r="P338" s="1111"/>
      <c r="Q338" s="1111"/>
      <c r="R338" s="1111">
        <v>3864837.6</v>
      </c>
      <c r="S338" s="1111">
        <v>4888675.2</v>
      </c>
      <c r="T338" s="1111">
        <v>6085926</v>
      </c>
      <c r="U338" s="1111">
        <v>4387488.239586642</v>
      </c>
      <c r="V338" s="1111">
        <v>4098450</v>
      </c>
      <c r="W338" s="1111">
        <v>3932670</v>
      </c>
      <c r="X338" s="1111">
        <v>3804108.488413854</v>
      </c>
      <c r="Y338" s="1111">
        <v>4195793.0407819171</v>
      </c>
      <c r="Z338" s="1111">
        <v>5692154.949344473</v>
      </c>
      <c r="AA338" s="1111">
        <v>7517891.9237634148</v>
      </c>
      <c r="AB338" s="1111">
        <v>9696190.4782595616</v>
      </c>
      <c r="AC338" s="1111">
        <v>11059452.86789122</v>
      </c>
      <c r="AD338" s="1111">
        <v>11519608.265011083</v>
      </c>
      <c r="AE338" s="1111">
        <v>12020120.261251615</v>
      </c>
      <c r="AF338" s="1111">
        <v>12681362.831013525</v>
      </c>
      <c r="AG338" s="1111">
        <v>12866212.49501732</v>
      </c>
      <c r="AH338" s="1111">
        <v>18512655.062484544</v>
      </c>
      <c r="AI338" s="1111">
        <v>22308542.377631664</v>
      </c>
      <c r="AJ338" s="1111">
        <v>24931729.600306191</v>
      </c>
      <c r="AK338" s="1111">
        <v>21101888.101791613</v>
      </c>
      <c r="AL338" s="1111">
        <v>18261541.659099359</v>
      </c>
    </row>
    <row r="339" spans="4:38" ht="15.75">
      <c r="D339" s="120"/>
      <c r="E339" s="120">
        <v>6</v>
      </c>
      <c r="H339" s="277"/>
      <c r="I339" s="1111"/>
      <c r="J339" s="1111"/>
      <c r="K339" s="1111"/>
      <c r="L339" s="1111"/>
      <c r="M339" s="1111"/>
      <c r="N339" s="1111"/>
      <c r="O339" s="1111"/>
      <c r="P339" s="1111"/>
      <c r="Q339" s="1111"/>
      <c r="R339" s="1111">
        <v>3864806.1999999997</v>
      </c>
      <c r="S339" s="1111">
        <v>4888712.4000000004</v>
      </c>
      <c r="T339" s="1111">
        <v>6085926</v>
      </c>
      <c r="U339" s="1111">
        <v>4506520.0645084661</v>
      </c>
      <c r="V339" s="1111">
        <v>4421520</v>
      </c>
      <c r="W339" s="1111">
        <v>4242671.9999999963</v>
      </c>
      <c r="X339" s="1111">
        <v>4060339.5268079308</v>
      </c>
      <c r="Y339" s="1111">
        <v>4446361.2295256956</v>
      </c>
      <c r="Z339" s="1111">
        <v>6031744.4911213247</v>
      </c>
      <c r="AA339" s="1111">
        <v>7965917.076056838</v>
      </c>
      <c r="AB339" s="1111">
        <v>10273345.35902686</v>
      </c>
      <c r="AC339" s="1111">
        <v>11718623.779874392</v>
      </c>
      <c r="AD339" s="1111">
        <v>12207108.21985626</v>
      </c>
      <c r="AE339" s="1111">
        <v>12738387.970045006</v>
      </c>
      <c r="AF339" s="1111">
        <v>13440106.330537794</v>
      </c>
      <c r="AG339" s="1111">
        <v>13636973.30860828</v>
      </c>
      <c r="AH339" s="1111">
        <v>19622534.597965233</v>
      </c>
      <c r="AI339" s="1111">
        <v>23647022.094959591</v>
      </c>
      <c r="AJ339" s="1111">
        <v>26428731.01044865</v>
      </c>
      <c r="AK339" s="1111">
        <v>22369879.004456155</v>
      </c>
      <c r="AL339" s="1111">
        <v>19359670.178948272</v>
      </c>
    </row>
    <row r="340" spans="4:38" ht="15.75">
      <c r="D340" s="120"/>
      <c r="E340" s="120">
        <v>7</v>
      </c>
      <c r="H340" s="277"/>
      <c r="I340" s="1111"/>
      <c r="J340" s="1111"/>
      <c r="K340" s="1111"/>
      <c r="L340" s="1111"/>
      <c r="M340" s="1111"/>
      <c r="N340" s="1111"/>
      <c r="O340" s="1111"/>
      <c r="P340" s="1111"/>
      <c r="Q340" s="1111"/>
      <c r="R340" s="1111">
        <v>4064039.1999999997</v>
      </c>
      <c r="S340" s="1111">
        <v>4888712.4000000004</v>
      </c>
      <c r="T340" s="1111">
        <v>6085926</v>
      </c>
      <c r="U340" s="1111">
        <v>4648521.4914893694</v>
      </c>
      <c r="V340" s="1111">
        <v>4590175</v>
      </c>
      <c r="W340" s="1111">
        <v>4404505</v>
      </c>
      <c r="X340" s="1111">
        <v>4696687.217017971</v>
      </c>
      <c r="Y340" s="1111">
        <v>4595499.4154659929</v>
      </c>
      <c r="Z340" s="1111">
        <v>6233868.1863868823</v>
      </c>
      <c r="AA340" s="1111">
        <v>8232581.6467018398</v>
      </c>
      <c r="AB340" s="1111">
        <v>10616867.944059519</v>
      </c>
      <c r="AC340" s="1111">
        <v>12110962.306686752</v>
      </c>
      <c r="AD340" s="1111">
        <v>12616308.192980105</v>
      </c>
      <c r="AE340" s="1111">
        <v>13165900.910318786</v>
      </c>
      <c r="AF340" s="1111">
        <v>13891710.461454656</v>
      </c>
      <c r="AG340" s="1111">
        <v>14095730.144857654</v>
      </c>
      <c r="AH340" s="1111">
        <v>20283134.897483263</v>
      </c>
      <c r="AI340" s="1111">
        <v>24443685.222713232</v>
      </c>
      <c r="AJ340" s="1111">
        <v>27319746.249765407</v>
      </c>
      <c r="AK340" s="1111">
        <v>23124587.189722005</v>
      </c>
      <c r="AL340" s="1111">
        <v>20013276.273962412</v>
      </c>
    </row>
    <row r="341" spans="4:38" ht="15.75">
      <c r="D341" s="120"/>
      <c r="E341" s="120">
        <v>8</v>
      </c>
      <c r="H341" s="277"/>
      <c r="I341" s="1111"/>
      <c r="J341" s="1111"/>
      <c r="K341" s="1111"/>
      <c r="L341" s="1111"/>
      <c r="M341" s="1111"/>
      <c r="N341" s="1111"/>
      <c r="O341" s="1111"/>
      <c r="P341" s="1111"/>
      <c r="Q341" s="1111"/>
      <c r="R341" s="1111">
        <v>4064070.6</v>
      </c>
      <c r="S341" s="1111">
        <v>4888675.2</v>
      </c>
      <c r="T341" s="1111">
        <v>6085926</v>
      </c>
      <c r="U341" s="1111">
        <v>4759452.3478707541</v>
      </c>
      <c r="V341" s="1111">
        <v>4804665</v>
      </c>
      <c r="W341" s="1111">
        <v>4610319</v>
      </c>
      <c r="X341" s="1111">
        <v>4873384.14109453</v>
      </c>
      <c r="Y341" s="1111">
        <v>4768291.2384237088</v>
      </c>
      <c r="Z341" s="1111">
        <v>6468049.1343961889</v>
      </c>
      <c r="AA341" s="1111">
        <v>8541539.7917233892</v>
      </c>
      <c r="AB341" s="1111">
        <v>11014873.949836625</v>
      </c>
      <c r="AC341" s="1111">
        <v>12565526.567590293</v>
      </c>
      <c r="AD341" s="1111">
        <v>13090408.161841363</v>
      </c>
      <c r="AE341" s="1111">
        <v>13661218.322302712</v>
      </c>
      <c r="AF341" s="1111">
        <v>14414939.978726594</v>
      </c>
      <c r="AG341" s="1111">
        <v>14627246.80191</v>
      </c>
      <c r="AH341" s="1111">
        <v>21048507.825150747</v>
      </c>
      <c r="AI341" s="1111">
        <v>25366700.835782476</v>
      </c>
      <c r="AJ341" s="1111">
        <v>28352078.422199637</v>
      </c>
      <c r="AK341" s="1111">
        <v>23998993.716199484</v>
      </c>
      <c r="AL341" s="1111">
        <v>20770545.70125014</v>
      </c>
    </row>
    <row r="342" spans="4:38" ht="15.75">
      <c r="D342" s="120"/>
      <c r="E342" s="120">
        <v>9</v>
      </c>
      <c r="H342" s="277"/>
      <c r="I342" s="1111"/>
      <c r="J342" s="1111"/>
      <c r="K342" s="1111"/>
      <c r="L342" s="1111"/>
      <c r="M342" s="1111"/>
      <c r="N342" s="1111"/>
      <c r="O342" s="1111"/>
      <c r="P342" s="1111"/>
      <c r="Q342" s="1111"/>
      <c r="R342" s="1111">
        <v>4064039.1999999997</v>
      </c>
      <c r="S342" s="1111">
        <v>4888675.2</v>
      </c>
      <c r="T342" s="1111">
        <v>6085926</v>
      </c>
      <c r="U342" s="1111">
        <v>5307633.2111028256</v>
      </c>
      <c r="V342" s="1111">
        <v>4577270</v>
      </c>
      <c r="W342" s="1111">
        <v>4392122</v>
      </c>
      <c r="X342" s="1111">
        <v>4673728.9159778664</v>
      </c>
      <c r="Y342" s="1111">
        <v>4573048.5057545519</v>
      </c>
      <c r="Z342" s="1111">
        <v>6203440.9634437049</v>
      </c>
      <c r="AA342" s="1111">
        <v>8192438.5930563547</v>
      </c>
      <c r="AB342" s="1111">
        <v>10565154.866742795</v>
      </c>
      <c r="AC342" s="1111">
        <v>12051900.592973042</v>
      </c>
      <c r="AD342" s="1111">
        <v>12554708.197026005</v>
      </c>
      <c r="AE342" s="1111">
        <v>13101544.12361091</v>
      </c>
      <c r="AF342" s="1111">
        <v>13823727.043897267</v>
      </c>
      <c r="AG342" s="1111">
        <v>14026669.975959871</v>
      </c>
      <c r="AH342" s="1111">
        <v>20183689.691104211</v>
      </c>
      <c r="AI342" s="1111">
        <v>24323757.440040652</v>
      </c>
      <c r="AJ342" s="1111">
        <v>27185614.923416704</v>
      </c>
      <c r="AK342" s="1111">
        <v>23010975.204843223</v>
      </c>
      <c r="AL342" s="1111">
        <v>19914883.958583869</v>
      </c>
    </row>
    <row r="343" spans="4:38" ht="15.75">
      <c r="D343" s="120"/>
      <c r="E343" s="120">
        <v>10</v>
      </c>
      <c r="H343" s="277"/>
      <c r="I343" s="1111"/>
      <c r="J343" s="1111"/>
      <c r="K343" s="1111"/>
      <c r="L343" s="1111"/>
      <c r="M343" s="1111"/>
      <c r="N343" s="1111"/>
      <c r="O343" s="1111"/>
      <c r="P343" s="1111"/>
      <c r="Q343" s="1111"/>
      <c r="R343" s="1111">
        <v>4064039.1999999997</v>
      </c>
      <c r="S343" s="1111">
        <v>3628153.2</v>
      </c>
      <c r="T343" s="1111">
        <v>6085926</v>
      </c>
      <c r="U343" s="1111">
        <v>4183814.6264527319</v>
      </c>
      <c r="V343" s="1111">
        <v>4224830</v>
      </c>
      <c r="W343" s="1111">
        <v>4053938</v>
      </c>
      <c r="X343" s="1111">
        <v>4392899.6978979567</v>
      </c>
      <c r="Y343" s="1111">
        <v>4298425.7708913665</v>
      </c>
      <c r="Z343" s="1111">
        <v>5831250.8256562455</v>
      </c>
      <c r="AA343" s="1111">
        <v>7701403.0261427974</v>
      </c>
      <c r="AB343" s="1111">
        <v>9932593.1174218655</v>
      </c>
      <c r="AC343" s="1111">
        <v>11329449.273439566</v>
      </c>
      <c r="AD343" s="1111">
        <v>11801208.246515665</v>
      </c>
      <c r="AE343" s="1111">
        <v>12314322.714773357</v>
      </c>
      <c r="AF343" s="1111">
        <v>12992144.168418624</v>
      </c>
      <c r="AG343" s="1111">
        <v>13181916.124264235</v>
      </c>
      <c r="AH343" s="1111">
        <v>18967261.720217399</v>
      </c>
      <c r="AI343" s="1111">
        <v>22856783.669849213</v>
      </c>
      <c r="AJ343" s="1111">
        <v>25544901.377900518</v>
      </c>
      <c r="AK343" s="1111">
        <v>21621257.175522923</v>
      </c>
      <c r="AL343" s="1111">
        <v>18711335.100829482</v>
      </c>
    </row>
    <row r="344" spans="4:38" ht="15.75">
      <c r="D344" s="120"/>
      <c r="E344" s="120">
        <v>11</v>
      </c>
      <c r="H344" s="277"/>
      <c r="I344" s="1111"/>
      <c r="J344" s="1111"/>
      <c r="K344" s="1111"/>
      <c r="L344" s="1111"/>
      <c r="M344" s="1111"/>
      <c r="N344" s="1111"/>
      <c r="O344" s="1111"/>
      <c r="P344" s="1111"/>
      <c r="Q344" s="1111"/>
      <c r="R344" s="1111">
        <v>4064070.6</v>
      </c>
      <c r="S344" s="1111">
        <v>2408662.7999999998</v>
      </c>
      <c r="T344" s="1111">
        <v>6085926</v>
      </c>
      <c r="U344" s="1111">
        <v>3494174.8528616228</v>
      </c>
      <c r="V344" s="1111">
        <v>3475895</v>
      </c>
      <c r="W344" s="1111">
        <v>3335297</v>
      </c>
      <c r="X344" s="1111">
        <v>3718089.635183319</v>
      </c>
      <c r="Y344" s="1111">
        <v>3638529.3890157575</v>
      </c>
      <c r="Z344" s="1111">
        <v>4936907.8084327811</v>
      </c>
      <c r="AA344" s="1111">
        <v>6521483.9850628534</v>
      </c>
      <c r="AB344" s="1111">
        <v>8412598.0234331749</v>
      </c>
      <c r="AC344" s="1111">
        <v>9593456.7596407756</v>
      </c>
      <c r="AD344" s="1111">
        <v>9990608.3654354159</v>
      </c>
      <c r="AE344" s="1111">
        <v>10422692.876895143</v>
      </c>
      <c r="AF344" s="1111">
        <v>10993917.28807158</v>
      </c>
      <c r="AG344" s="1111">
        <v>11152040.445591083</v>
      </c>
      <c r="AH344" s="1111">
        <v>16044282.975575587</v>
      </c>
      <c r="AI344" s="1111">
        <v>19331763.486294355</v>
      </c>
      <c r="AJ344" s="1111">
        <v>21602398.464149386</v>
      </c>
      <c r="AK344" s="1111">
        <v>18281876.334265761</v>
      </c>
      <c r="AL344" s="1111">
        <v>15819303.830955433</v>
      </c>
    </row>
    <row r="345" spans="4:38" ht="15.75">
      <c r="D345" s="120"/>
      <c r="E345" s="120">
        <v>12</v>
      </c>
      <c r="H345" s="277"/>
      <c r="I345" s="1111"/>
      <c r="J345" s="1111"/>
      <c r="K345" s="1111"/>
      <c r="L345" s="1111"/>
      <c r="M345" s="1111"/>
      <c r="N345" s="1111"/>
      <c r="O345" s="1111"/>
      <c r="P345" s="1111"/>
      <c r="Q345" s="1111"/>
      <c r="R345" s="1111">
        <v>4064039.1999999997</v>
      </c>
      <c r="S345" s="1111">
        <v>3251280</v>
      </c>
      <c r="T345" s="1111">
        <v>7051770</v>
      </c>
      <c r="U345" s="1111">
        <v>2666607.1245522904</v>
      </c>
      <c r="V345" s="1111">
        <v>2664660</v>
      </c>
      <c r="W345" s="1111">
        <v>2556876</v>
      </c>
      <c r="X345" s="1111">
        <v>2957185.9435682632</v>
      </c>
      <c r="Y345" s="1111">
        <v>2894442.0957222371</v>
      </c>
      <c r="Z345" s="1111">
        <v>3928462.705172284</v>
      </c>
      <c r="AA345" s="1111">
        <v>5191028.4928123914</v>
      </c>
      <c r="AB345" s="1111">
        <v>6698678.8895067256</v>
      </c>
      <c r="AC345" s="1111">
        <v>7635982.8194156904</v>
      </c>
      <c r="AD345" s="1111">
        <v>7949008.4995271889</v>
      </c>
      <c r="AE345" s="1111">
        <v>8289725.0888623865</v>
      </c>
      <c r="AF345" s="1111">
        <v>8740752.5918842629</v>
      </c>
      <c r="AG345" s="1111">
        <v>8863189.133551389</v>
      </c>
      <c r="AH345" s="1111">
        <v>12748384.7070124</v>
      </c>
      <c r="AI345" s="1111">
        <v>15357014.117717324</v>
      </c>
      <c r="AJ345" s="1111">
        <v>17156903.076590475</v>
      </c>
      <c r="AK345" s="1111">
        <v>14516450.54971315</v>
      </c>
      <c r="AL345" s="1111">
        <v>12558301.378412073</v>
      </c>
    </row>
    <row r="346" spans="4:38" ht="15.75">
      <c r="D346" s="120"/>
      <c r="E346" s="951"/>
      <c r="H346" s="277"/>
      <c r="I346" s="277"/>
      <c r="J346" s="277"/>
      <c r="K346" s="277"/>
      <c r="L346" s="277"/>
      <c r="M346" s="277"/>
      <c r="N346" s="277"/>
      <c r="O346" s="277"/>
      <c r="P346" s="277"/>
      <c r="Q346" s="277"/>
      <c r="R346" s="277">
        <v>47573198.000000007</v>
      </c>
      <c r="S346" s="277">
        <v>53286358.800000004</v>
      </c>
      <c r="T346" s="277">
        <v>73996956</v>
      </c>
      <c r="U346" s="277">
        <v>45299999.999999978</v>
      </c>
      <c r="V346" s="277">
        <v>44500000</v>
      </c>
      <c r="W346" s="277">
        <v>42700000</v>
      </c>
      <c r="X346" s="277">
        <v>43899999.99999997</v>
      </c>
      <c r="Y346" s="277">
        <v>45800000.000000007</v>
      </c>
      <c r="Z346" s="277">
        <v>62139999.999999985</v>
      </c>
      <c r="AA346" s="277">
        <v>82080000.000000015</v>
      </c>
      <c r="AB346" s="277">
        <v>105875000.00000001</v>
      </c>
      <c r="AC346" s="277">
        <v>120744999.99999988</v>
      </c>
      <c r="AD346" s="277">
        <v>125752500.00000012</v>
      </c>
      <c r="AE346" s="277">
        <v>131199999.99999994</v>
      </c>
      <c r="AF346" s="277">
        <v>138400000.00000006</v>
      </c>
      <c r="AG346" s="277">
        <v>140400000</v>
      </c>
      <c r="AH346" s="277">
        <v>202000000.00000012</v>
      </c>
      <c r="AI346" s="277">
        <v>243400000.00000012</v>
      </c>
      <c r="AJ346" s="277">
        <v>272000000</v>
      </c>
      <c r="AK346" s="277">
        <v>230199999.99999988</v>
      </c>
      <c r="AL346" s="277">
        <v>199199999.99999988</v>
      </c>
    </row>
    <row r="347" spans="4:38" ht="15.75">
      <c r="D347" s="120"/>
      <c r="E347" s="277" t="s">
        <v>1910</v>
      </c>
      <c r="H347" s="277"/>
      <c r="I347" s="277"/>
      <c r="J347" s="277"/>
      <c r="K347" s="277"/>
      <c r="L347" s="277"/>
      <c r="M347" s="277"/>
      <c r="N347" s="277"/>
      <c r="O347" s="277"/>
      <c r="P347" s="277"/>
      <c r="Q347" s="277"/>
      <c r="R347" s="277"/>
      <c r="S347" s="277"/>
      <c r="T347" s="277"/>
      <c r="U347" s="277"/>
      <c r="V347" s="277"/>
      <c r="W347" s="277"/>
      <c r="X347" s="277"/>
      <c r="Y347" s="277"/>
      <c r="Z347" s="277"/>
      <c r="AA347" s="277"/>
      <c r="AB347" s="277"/>
      <c r="AC347" s="277"/>
      <c r="AD347" s="277"/>
      <c r="AE347" s="277"/>
      <c r="AF347" s="277"/>
      <c r="AG347" s="277"/>
      <c r="AH347" s="277"/>
      <c r="AI347" s="277"/>
      <c r="AJ347" s="277"/>
      <c r="AK347" s="277"/>
      <c r="AL347" s="277"/>
    </row>
    <row r="348" spans="4:38" ht="15.75">
      <c r="D348" s="120"/>
      <c r="E348" s="120">
        <v>1</v>
      </c>
      <c r="H348" s="277"/>
      <c r="I348" s="120"/>
      <c r="J348" s="120"/>
      <c r="K348" s="120"/>
      <c r="L348" s="120"/>
      <c r="M348" s="120"/>
      <c r="N348" s="120"/>
      <c r="O348" s="120"/>
      <c r="P348" s="120"/>
      <c r="Q348" s="120"/>
      <c r="R348" s="120">
        <v>3864806.1999999997</v>
      </c>
      <c r="S348" s="120">
        <v>4888712.4000000004</v>
      </c>
      <c r="T348" s="120">
        <v>6085926</v>
      </c>
      <c r="U348" s="120">
        <v>2402990.0222978438</v>
      </c>
      <c r="V348" s="120">
        <v>2646415</v>
      </c>
      <c r="W348" s="120">
        <v>2539369</v>
      </c>
      <c r="X348" s="120">
        <v>2379053.9452813431</v>
      </c>
      <c r="Y348" s="120">
        <v>2802233.0022645267</v>
      </c>
      <c r="Z348" s="120">
        <v>3803493.7537984033</v>
      </c>
      <c r="AA348" s="120">
        <v>5026155.2367683966</v>
      </c>
      <c r="AB348" s="120">
        <v>6486285.8933843849</v>
      </c>
      <c r="AC348" s="120">
        <v>7393407.9238059018</v>
      </c>
      <c r="AD348" s="120">
        <v>7696008.5161441602</v>
      </c>
      <c r="AE348" s="120">
        <v>8025402.5720264092</v>
      </c>
      <c r="AF348" s="120">
        <v>8461534.9840593319</v>
      </c>
      <c r="AG348" s="120">
        <v>8579549.1541498825</v>
      </c>
      <c r="AH348" s="120">
        <v>12339949.037955483</v>
      </c>
      <c r="AI348" s="120">
        <v>14864453.581740599</v>
      </c>
      <c r="AJ348" s="120">
        <v>16606006.557657985</v>
      </c>
      <c r="AK348" s="120">
        <v>14049829.897532566</v>
      </c>
      <c r="AL348" s="120">
        <v>12154190.083107706</v>
      </c>
    </row>
    <row r="349" spans="4:38" ht="15.75">
      <c r="D349" s="120"/>
      <c r="E349" s="120">
        <v>2</v>
      </c>
      <c r="H349" s="277"/>
      <c r="I349" s="120"/>
      <c r="J349" s="120"/>
      <c r="K349" s="120"/>
      <c r="L349" s="120"/>
      <c r="M349" s="120"/>
      <c r="N349" s="120"/>
      <c r="O349" s="120"/>
      <c r="P349" s="120"/>
      <c r="Q349" s="120"/>
      <c r="R349" s="120">
        <v>3864837.6</v>
      </c>
      <c r="S349" s="120">
        <v>4888675.2</v>
      </c>
      <c r="T349" s="120">
        <v>6085926</v>
      </c>
      <c r="U349" s="120">
        <v>2327249.1847635801</v>
      </c>
      <c r="V349" s="120">
        <v>2330465</v>
      </c>
      <c r="W349" s="120">
        <v>2236199</v>
      </c>
      <c r="X349" s="120">
        <v>2108883.9383986276</v>
      </c>
      <c r="Y349" s="120">
        <v>2538033.9040530873</v>
      </c>
      <c r="Z349" s="120">
        <v>3445430.5409489074</v>
      </c>
      <c r="AA349" s="120">
        <v>4553757.5161902318</v>
      </c>
      <c r="AB349" s="120">
        <v>5877733.7871033652</v>
      </c>
      <c r="AC349" s="120">
        <v>6698378.1142109269</v>
      </c>
      <c r="AD349" s="120">
        <v>6971108.5637553725</v>
      </c>
      <c r="AE349" s="120">
        <v>7268061.0998746846</v>
      </c>
      <c r="AF349" s="120">
        <v>7661515.8381609926</v>
      </c>
      <c r="AG349" s="120">
        <v>7766858.9522995846</v>
      </c>
      <c r="AH349" s="120">
        <v>11169692.055744719</v>
      </c>
      <c r="AI349" s="120">
        <v>13453160.567789981</v>
      </c>
      <c r="AJ349" s="120">
        <v>15027568.270803776</v>
      </c>
      <c r="AK349" s="120">
        <v>12712860.289763106</v>
      </c>
      <c r="AL349" s="120">
        <v>10996323.371778976</v>
      </c>
    </row>
    <row r="350" spans="4:38" ht="15.75">
      <c r="D350" s="120"/>
      <c r="E350" s="120">
        <v>3</v>
      </c>
      <c r="H350" s="277"/>
      <c r="I350" s="120"/>
      <c r="J350" s="120"/>
      <c r="K350" s="120"/>
      <c r="L350" s="120"/>
      <c r="M350" s="120"/>
      <c r="N350" s="120"/>
      <c r="O350" s="120"/>
      <c r="P350" s="120"/>
      <c r="Q350" s="120"/>
      <c r="R350" s="120">
        <v>3864806.1999999997</v>
      </c>
      <c r="S350" s="120">
        <v>4888712.4000000004</v>
      </c>
      <c r="T350" s="120">
        <v>6085926</v>
      </c>
      <c r="U350" s="120">
        <v>2955740.8984296112</v>
      </c>
      <c r="V350" s="120">
        <v>3086965</v>
      </c>
      <c r="W350" s="120">
        <v>2962099</v>
      </c>
      <c r="X350" s="120">
        <v>2876757.1142580034</v>
      </c>
      <c r="Y350" s="120">
        <v>3288936.6520804386</v>
      </c>
      <c r="Z350" s="120">
        <v>4463112.4797457382</v>
      </c>
      <c r="AA350" s="120">
        <v>5896399.292583134</v>
      </c>
      <c r="AB350" s="120">
        <v>7607351.5337867299</v>
      </c>
      <c r="AC350" s="120">
        <v>8673781.5032419134</v>
      </c>
      <c r="AD350" s="120">
        <v>9031408.4284354039</v>
      </c>
      <c r="AE350" s="120">
        <v>9420565.7695866749</v>
      </c>
      <c r="AF350" s="120">
        <v>9935318.3575352766</v>
      </c>
      <c r="AG350" s="120">
        <v>10076674.958468985</v>
      </c>
      <c r="AH350" s="120">
        <v>14495779.047673045</v>
      </c>
      <c r="AI350" s="120">
        <v>17464316.584678419</v>
      </c>
      <c r="AJ350" s="120">
        <v>19513782.096718632</v>
      </c>
      <c r="AK350" s="120">
        <v>16512775.426868118</v>
      </c>
      <c r="AL350" s="120">
        <v>14287194.920062244</v>
      </c>
    </row>
    <row r="351" spans="4:38" ht="15.75">
      <c r="D351" s="120"/>
      <c r="E351" s="120">
        <v>4</v>
      </c>
      <c r="H351" s="277"/>
      <c r="I351" s="120"/>
      <c r="J351" s="120"/>
      <c r="K351" s="120"/>
      <c r="L351" s="120"/>
      <c r="M351" s="120"/>
      <c r="N351" s="120"/>
      <c r="O351" s="120"/>
      <c r="P351" s="120"/>
      <c r="Q351" s="120"/>
      <c r="R351" s="120">
        <v>3864806.1999999997</v>
      </c>
      <c r="S351" s="120">
        <v>4888712.4000000004</v>
      </c>
      <c r="T351" s="120">
        <v>6085926</v>
      </c>
      <c r="U351" s="120">
        <v>3659807.9360842486</v>
      </c>
      <c r="V351" s="120">
        <v>3578690</v>
      </c>
      <c r="W351" s="120">
        <v>3433934</v>
      </c>
      <c r="X351" s="120">
        <v>3358881.4361003009</v>
      </c>
      <c r="Y351" s="120">
        <v>3760405.7560207299</v>
      </c>
      <c r="Z351" s="120">
        <v>5102084.1615530588</v>
      </c>
      <c r="AA351" s="120">
        <v>6739403.4191383747</v>
      </c>
      <c r="AB351" s="120">
        <v>8693326.1574383955</v>
      </c>
      <c r="AC351" s="120">
        <v>9914077.4912294112</v>
      </c>
      <c r="AD351" s="120">
        <v>10325008.343472101</v>
      </c>
      <c r="AE351" s="120">
        <v>10772058.290452251</v>
      </c>
      <c r="AF351" s="120">
        <v>11362970.126240164</v>
      </c>
      <c r="AG351" s="120">
        <v>11526938.505321711</v>
      </c>
      <c r="AH351" s="120">
        <v>16584128.381633462</v>
      </c>
      <c r="AI351" s="120">
        <v>19982800.020802617</v>
      </c>
      <c r="AJ351" s="120">
        <v>22330539.950042643</v>
      </c>
      <c r="AK351" s="120">
        <v>18898627.109321773</v>
      </c>
      <c r="AL351" s="120">
        <v>16353433.543009933</v>
      </c>
    </row>
    <row r="352" spans="4:38" ht="15.75">
      <c r="D352" s="120"/>
      <c r="E352" s="120">
        <v>5</v>
      </c>
      <c r="H352" s="277"/>
      <c r="I352" s="120"/>
      <c r="J352" s="120"/>
      <c r="K352" s="120"/>
      <c r="L352" s="120"/>
      <c r="M352" s="120"/>
      <c r="N352" s="120"/>
      <c r="O352" s="120"/>
      <c r="P352" s="120"/>
      <c r="Q352" s="120"/>
      <c r="R352" s="120">
        <v>3864837.6</v>
      </c>
      <c r="S352" s="120">
        <v>4888675.2</v>
      </c>
      <c r="T352" s="120">
        <v>6085926</v>
      </c>
      <c r="U352" s="120">
        <v>4387488.239586642</v>
      </c>
      <c r="V352" s="120">
        <v>4098450</v>
      </c>
      <c r="W352" s="120">
        <v>3932670</v>
      </c>
      <c r="X352" s="120">
        <v>3804108.488413854</v>
      </c>
      <c r="Y352" s="120">
        <v>4195793.0407819171</v>
      </c>
      <c r="Z352" s="120">
        <v>5692154.949344473</v>
      </c>
      <c r="AA352" s="120">
        <v>7517891.9237634148</v>
      </c>
      <c r="AB352" s="120">
        <v>9696190.4782595616</v>
      </c>
      <c r="AC352" s="120">
        <v>11059452.86789122</v>
      </c>
      <c r="AD352" s="120">
        <v>11519608.265011083</v>
      </c>
      <c r="AE352" s="120">
        <v>12020120.261251615</v>
      </c>
      <c r="AF352" s="120">
        <v>12681362.831013525</v>
      </c>
      <c r="AG352" s="120">
        <v>12866212.49501732</v>
      </c>
      <c r="AH352" s="120">
        <v>18512655.062484544</v>
      </c>
      <c r="AI352" s="120">
        <v>22308542.377631664</v>
      </c>
      <c r="AJ352" s="120">
        <v>24931729.600306191</v>
      </c>
      <c r="AK352" s="120">
        <v>21101888.101791613</v>
      </c>
      <c r="AL352" s="120">
        <v>18261541.659099359</v>
      </c>
    </row>
    <row r="353" spans="4:38" ht="15.75">
      <c r="D353" s="120"/>
      <c r="E353" s="120">
        <v>6</v>
      </c>
      <c r="H353" s="277"/>
      <c r="I353" s="120"/>
      <c r="J353" s="120"/>
      <c r="K353" s="120"/>
      <c r="L353" s="120"/>
      <c r="M353" s="120"/>
      <c r="N353" s="120"/>
      <c r="O353" s="120"/>
      <c r="P353" s="120"/>
      <c r="Q353" s="120"/>
      <c r="R353" s="120">
        <v>3864806.1999999997</v>
      </c>
      <c r="S353" s="120">
        <v>4888712.4000000004</v>
      </c>
      <c r="T353" s="120">
        <v>6085926</v>
      </c>
      <c r="U353" s="120">
        <v>4506520.0645084661</v>
      </c>
      <c r="V353" s="120">
        <v>4421520</v>
      </c>
      <c r="W353" s="120">
        <v>4242671.9999999963</v>
      </c>
      <c r="X353" s="120">
        <v>4060339.5268079308</v>
      </c>
      <c r="Y353" s="120">
        <v>4446361.2295256956</v>
      </c>
      <c r="Z353" s="120">
        <v>6031744.4911213247</v>
      </c>
      <c r="AA353" s="120">
        <v>7965917.076056838</v>
      </c>
      <c r="AB353" s="120">
        <v>10273345.35902686</v>
      </c>
      <c r="AC353" s="120">
        <v>11718623.779874392</v>
      </c>
      <c r="AD353" s="120">
        <v>12207108.21985626</v>
      </c>
      <c r="AE353" s="120">
        <v>12738387.970045006</v>
      </c>
      <c r="AF353" s="120">
        <v>13440106.330537794</v>
      </c>
      <c r="AG353" s="120">
        <v>13636973.30860828</v>
      </c>
      <c r="AH353" s="120">
        <v>19622534.597965233</v>
      </c>
      <c r="AI353" s="120">
        <v>23647022.094959591</v>
      </c>
      <c r="AJ353" s="120">
        <v>26428731.01044865</v>
      </c>
      <c r="AK353" s="120">
        <v>22369879.004456155</v>
      </c>
      <c r="AL353" s="120">
        <v>19359670.178948272</v>
      </c>
    </row>
    <row r="354" spans="4:38" ht="15.75">
      <c r="D354" s="120"/>
      <c r="E354" s="120">
        <v>7</v>
      </c>
      <c r="H354" s="277"/>
      <c r="I354" s="120"/>
      <c r="J354" s="120"/>
      <c r="K354" s="120"/>
      <c r="L354" s="120"/>
      <c r="M354" s="120"/>
      <c r="N354" s="120"/>
      <c r="O354" s="120"/>
      <c r="P354" s="120"/>
      <c r="Q354" s="120"/>
      <c r="R354" s="120">
        <v>4064039.1999999997</v>
      </c>
      <c r="S354" s="120">
        <v>4888712.4000000004</v>
      </c>
      <c r="T354" s="120">
        <v>6085926</v>
      </c>
      <c r="U354" s="120">
        <v>4648521.4914893694</v>
      </c>
      <c r="V354" s="120">
        <v>4590175</v>
      </c>
      <c r="W354" s="120">
        <v>4404505</v>
      </c>
      <c r="X354" s="120">
        <v>4696687.217017971</v>
      </c>
      <c r="Y354" s="120">
        <v>4595499.4154659929</v>
      </c>
      <c r="Z354" s="120">
        <v>6233868.1863868823</v>
      </c>
      <c r="AA354" s="120">
        <v>8232581.6467018398</v>
      </c>
      <c r="AB354" s="120">
        <v>10616867.944059519</v>
      </c>
      <c r="AC354" s="120">
        <v>12110962.306686752</v>
      </c>
      <c r="AD354" s="120">
        <v>12616308.192980105</v>
      </c>
      <c r="AE354" s="120">
        <v>13165900.910318786</v>
      </c>
      <c r="AF354" s="120">
        <v>13891710.461454656</v>
      </c>
      <c r="AG354" s="120">
        <v>14095730.144857654</v>
      </c>
      <c r="AH354" s="120">
        <v>20283134.897483263</v>
      </c>
      <c r="AI354" s="120">
        <v>24443685.222713232</v>
      </c>
      <c r="AJ354" s="120">
        <v>27319746.249765407</v>
      </c>
      <c r="AK354" s="120">
        <v>23124587.189722005</v>
      </c>
      <c r="AL354" s="120">
        <v>20013276.273962412</v>
      </c>
    </row>
    <row r="355" spans="4:38" ht="15.75">
      <c r="D355" s="120"/>
      <c r="E355" s="120">
        <v>8</v>
      </c>
      <c r="H355" s="277"/>
      <c r="I355" s="120"/>
      <c r="J355" s="120"/>
      <c r="K355" s="120"/>
      <c r="L355" s="120"/>
      <c r="M355" s="120"/>
      <c r="N355" s="120"/>
      <c r="O355" s="120"/>
      <c r="P355" s="120"/>
      <c r="Q355" s="120"/>
      <c r="R355" s="120">
        <v>4064070.6</v>
      </c>
      <c r="S355" s="120">
        <v>4888675.2</v>
      </c>
      <c r="T355" s="120">
        <v>6085926</v>
      </c>
      <c r="U355" s="120">
        <v>4759452.3478707541</v>
      </c>
      <c r="V355" s="120">
        <v>4804665</v>
      </c>
      <c r="W355" s="120">
        <v>4610319</v>
      </c>
      <c r="X355" s="120">
        <v>4873384.14109453</v>
      </c>
      <c r="Y355" s="120">
        <v>4768291.2384237088</v>
      </c>
      <c r="Z355" s="120">
        <v>6468049.1343961889</v>
      </c>
      <c r="AA355" s="120">
        <v>8541539.7917233892</v>
      </c>
      <c r="AB355" s="120">
        <v>11014873.949836625</v>
      </c>
      <c r="AC355" s="120">
        <v>12565526.567590293</v>
      </c>
      <c r="AD355" s="120">
        <v>13090408.161841363</v>
      </c>
      <c r="AE355" s="120">
        <v>13661218.322302712</v>
      </c>
      <c r="AF355" s="120">
        <v>14414939.978726594</v>
      </c>
      <c r="AG355" s="120">
        <v>14627246.80191</v>
      </c>
      <c r="AH355" s="120">
        <v>21048507.825150747</v>
      </c>
      <c r="AI355" s="120">
        <v>25366700.835782476</v>
      </c>
      <c r="AJ355" s="120">
        <v>28352078.422199637</v>
      </c>
      <c r="AK355" s="120">
        <v>23998993.716199484</v>
      </c>
      <c r="AL355" s="120">
        <v>20770545.70125014</v>
      </c>
    </row>
    <row r="356" spans="4:38" ht="15.75">
      <c r="D356" s="120"/>
      <c r="E356" s="120">
        <v>9</v>
      </c>
      <c r="H356" s="277"/>
      <c r="I356" s="120"/>
      <c r="J356" s="120"/>
      <c r="K356" s="120"/>
      <c r="L356" s="120"/>
      <c r="M356" s="120"/>
      <c r="N356" s="120"/>
      <c r="O356" s="120"/>
      <c r="P356" s="120"/>
      <c r="Q356" s="120"/>
      <c r="R356" s="120">
        <v>4064039.1999999997</v>
      </c>
      <c r="S356" s="120">
        <v>4888675.2</v>
      </c>
      <c r="T356" s="120">
        <v>6085926</v>
      </c>
      <c r="U356" s="120">
        <v>5307633.2111028256</v>
      </c>
      <c r="V356" s="120">
        <v>4577270</v>
      </c>
      <c r="W356" s="120">
        <v>4392122</v>
      </c>
      <c r="X356" s="120">
        <v>4673728.9159778664</v>
      </c>
      <c r="Y356" s="120">
        <v>4573048.5057545519</v>
      </c>
      <c r="Z356" s="120">
        <v>6203440.9634437049</v>
      </c>
      <c r="AA356" s="120">
        <v>8192438.5930563547</v>
      </c>
      <c r="AB356" s="120">
        <v>10565154.866742795</v>
      </c>
      <c r="AC356" s="120">
        <v>12051900.592973042</v>
      </c>
      <c r="AD356" s="120">
        <v>12554708.197026005</v>
      </c>
      <c r="AE356" s="120">
        <v>13101544.12361091</v>
      </c>
      <c r="AF356" s="120">
        <v>13823727.043897267</v>
      </c>
      <c r="AG356" s="120">
        <v>14026669.975959871</v>
      </c>
      <c r="AH356" s="120">
        <v>20183689.691104211</v>
      </c>
      <c r="AI356" s="120">
        <v>24323757.440040652</v>
      </c>
      <c r="AJ356" s="120">
        <v>27185614.923416704</v>
      </c>
      <c r="AK356" s="120">
        <v>23010975.204843223</v>
      </c>
      <c r="AL356" s="120">
        <v>19914883.958583869</v>
      </c>
    </row>
    <row r="357" spans="4:38" ht="15.75">
      <c r="D357" s="120"/>
      <c r="E357" s="120">
        <v>10</v>
      </c>
      <c r="H357" s="277"/>
      <c r="I357" s="120"/>
      <c r="J357" s="120"/>
      <c r="K357" s="120"/>
      <c r="L357" s="120"/>
      <c r="M357" s="120"/>
      <c r="N357" s="120"/>
      <c r="O357" s="120"/>
      <c r="P357" s="120"/>
      <c r="Q357" s="120"/>
      <c r="R357" s="120">
        <v>4064039.1999999997</v>
      </c>
      <c r="S357" s="120">
        <v>3628153.2</v>
      </c>
      <c r="T357" s="120">
        <v>6085926</v>
      </c>
      <c r="U357" s="120">
        <v>4183814.6264527319</v>
      </c>
      <c r="V357" s="120">
        <v>4224830</v>
      </c>
      <c r="W357" s="120">
        <v>4053938</v>
      </c>
      <c r="X357" s="120">
        <v>4392899.6978979567</v>
      </c>
      <c r="Y357" s="120">
        <v>4298425.7708913665</v>
      </c>
      <c r="Z357" s="120">
        <v>5831250.8256562455</v>
      </c>
      <c r="AA357" s="120">
        <v>7701403.0261427974</v>
      </c>
      <c r="AB357" s="120">
        <v>9932593.1174218655</v>
      </c>
      <c r="AC357" s="120">
        <v>11329449.273439566</v>
      </c>
      <c r="AD357" s="120">
        <v>11801208.246515665</v>
      </c>
      <c r="AE357" s="120">
        <v>12314322.714773357</v>
      </c>
      <c r="AF357" s="120">
        <v>12992144.168418624</v>
      </c>
      <c r="AG357" s="120">
        <v>13181916.124264235</v>
      </c>
      <c r="AH357" s="120">
        <v>18967261.720217399</v>
      </c>
      <c r="AI357" s="120">
        <v>22856783.669849213</v>
      </c>
      <c r="AJ357" s="120">
        <v>25544901.377900518</v>
      </c>
      <c r="AK357" s="120">
        <v>21621257.175522923</v>
      </c>
      <c r="AL357" s="120">
        <v>18711335.100829482</v>
      </c>
    </row>
    <row r="358" spans="4:38" ht="15.75">
      <c r="D358" s="120"/>
      <c r="E358" s="120">
        <v>11</v>
      </c>
      <c r="H358" s="277"/>
      <c r="I358" s="120"/>
      <c r="J358" s="120"/>
      <c r="K358" s="120"/>
      <c r="L358" s="120"/>
      <c r="M358" s="120"/>
      <c r="N358" s="120"/>
      <c r="O358" s="120"/>
      <c r="P358" s="120"/>
      <c r="Q358" s="120"/>
      <c r="R358" s="120">
        <v>4064070.6</v>
      </c>
      <c r="S358" s="120">
        <v>2408662.7999999998</v>
      </c>
      <c r="T358" s="120">
        <v>6085926</v>
      </c>
      <c r="U358" s="120">
        <v>3494174.8528616228</v>
      </c>
      <c r="V358" s="120">
        <v>3475895</v>
      </c>
      <c r="W358" s="120">
        <v>3335297</v>
      </c>
      <c r="X358" s="120">
        <v>3718089.635183319</v>
      </c>
      <c r="Y358" s="120">
        <v>3638529.3890157575</v>
      </c>
      <c r="Z358" s="120">
        <v>4936907.8084327811</v>
      </c>
      <c r="AA358" s="120">
        <v>6521483.9850628534</v>
      </c>
      <c r="AB358" s="120">
        <v>8412598.0234331749</v>
      </c>
      <c r="AC358" s="120">
        <v>9593456.7596407756</v>
      </c>
      <c r="AD358" s="120">
        <v>9990608.3654354159</v>
      </c>
      <c r="AE358" s="120">
        <v>10422692.876895143</v>
      </c>
      <c r="AF358" s="120">
        <v>10993917.28807158</v>
      </c>
      <c r="AG358" s="120">
        <v>11152040.445591083</v>
      </c>
      <c r="AH358" s="120">
        <v>16044282.975575587</v>
      </c>
      <c r="AI358" s="120">
        <v>19331763.486294355</v>
      </c>
      <c r="AJ358" s="120">
        <v>21602398.464149386</v>
      </c>
      <c r="AK358" s="120">
        <v>18281876.334265761</v>
      </c>
      <c r="AL358" s="120">
        <v>15819303.830955433</v>
      </c>
    </row>
    <row r="359" spans="4:38" ht="15.75">
      <c r="D359" s="120"/>
      <c r="E359" s="120">
        <v>12</v>
      </c>
      <c r="H359" s="277"/>
      <c r="I359" s="120"/>
      <c r="J359" s="120"/>
      <c r="K359" s="120"/>
      <c r="L359" s="120"/>
      <c r="M359" s="120"/>
      <c r="N359" s="120"/>
      <c r="O359" s="120"/>
      <c r="P359" s="120"/>
      <c r="Q359" s="120"/>
      <c r="R359" s="120">
        <v>4064039.1999999997</v>
      </c>
      <c r="S359" s="120">
        <v>3251280</v>
      </c>
      <c r="T359" s="120">
        <v>7051770</v>
      </c>
      <c r="U359" s="120">
        <v>2666607.1245522904</v>
      </c>
      <c r="V359" s="120">
        <v>2664660</v>
      </c>
      <c r="W359" s="120">
        <v>2556876</v>
      </c>
      <c r="X359" s="120">
        <v>2957185.9435682632</v>
      </c>
      <c r="Y359" s="120">
        <v>2894442.0957222371</v>
      </c>
      <c r="Z359" s="120">
        <v>3928462.705172284</v>
      </c>
      <c r="AA359" s="120">
        <v>5191028.4928123914</v>
      </c>
      <c r="AB359" s="120">
        <v>6698678.8895067256</v>
      </c>
      <c r="AC359" s="120">
        <v>7635982.8194156904</v>
      </c>
      <c r="AD359" s="120">
        <v>7949008.4995271889</v>
      </c>
      <c r="AE359" s="120">
        <v>8289725.0888623865</v>
      </c>
      <c r="AF359" s="120">
        <v>8740752.5918842629</v>
      </c>
      <c r="AG359" s="120">
        <v>8863189.133551389</v>
      </c>
      <c r="AH359" s="120">
        <v>12748384.7070124</v>
      </c>
      <c r="AI359" s="120">
        <v>15357014.117717324</v>
      </c>
      <c r="AJ359" s="120">
        <v>17156903.076590475</v>
      </c>
      <c r="AK359" s="120">
        <v>14516450.54971315</v>
      </c>
      <c r="AL359" s="120">
        <v>12558301.378412073</v>
      </c>
    </row>
    <row r="360" spans="4:38" ht="15.75">
      <c r="D360" s="120"/>
      <c r="E360" s="277"/>
      <c r="H360" s="277"/>
      <c r="I360" s="277"/>
      <c r="J360" s="277"/>
      <c r="K360" s="277"/>
      <c r="L360" s="277"/>
      <c r="M360" s="277"/>
      <c r="N360" s="277"/>
      <c r="O360" s="277"/>
      <c r="P360" s="277"/>
      <c r="Q360" s="277"/>
      <c r="R360" s="277">
        <v>47573198.000000007</v>
      </c>
      <c r="S360" s="277">
        <v>53286358.800000004</v>
      </c>
      <c r="T360" s="277">
        <v>73996956</v>
      </c>
      <c r="U360" s="277">
        <v>45299999.999999978</v>
      </c>
      <c r="V360" s="277">
        <v>44500000</v>
      </c>
      <c r="W360" s="277">
        <v>42700000</v>
      </c>
      <c r="X360" s="277">
        <v>43899999.99999997</v>
      </c>
      <c r="Y360" s="277">
        <v>45800000.000000007</v>
      </c>
      <c r="Z360" s="277">
        <v>62139999.999999985</v>
      </c>
      <c r="AA360" s="277">
        <v>82080000.000000015</v>
      </c>
      <c r="AB360" s="277">
        <v>105875000.00000001</v>
      </c>
      <c r="AC360" s="277">
        <v>120744999.99999988</v>
      </c>
      <c r="AD360" s="277">
        <v>125752500.00000012</v>
      </c>
      <c r="AE360" s="277">
        <v>131199999.99999994</v>
      </c>
      <c r="AF360" s="277">
        <v>138400000.00000006</v>
      </c>
      <c r="AG360" s="277">
        <v>140400000</v>
      </c>
      <c r="AH360" s="277">
        <v>202000000.00000012</v>
      </c>
      <c r="AI360" s="277">
        <v>243400000.00000012</v>
      </c>
      <c r="AJ360" s="277">
        <v>272000000</v>
      </c>
      <c r="AK360" s="277">
        <v>230199999.99999988</v>
      </c>
      <c r="AL360" s="277">
        <v>199199999.99999988</v>
      </c>
    </row>
    <row r="361" spans="4:38" ht="15.75">
      <c r="D361" s="120"/>
      <c r="E361" s="277" t="s">
        <v>1911</v>
      </c>
      <c r="H361" s="277"/>
      <c r="I361" s="277"/>
      <c r="J361" s="277"/>
      <c r="K361" s="277"/>
      <c r="L361" s="277"/>
      <c r="M361" s="277"/>
      <c r="N361" s="277"/>
      <c r="O361" s="277"/>
      <c r="P361" s="277"/>
      <c r="Q361" s="277"/>
      <c r="R361" s="277"/>
      <c r="S361" s="277"/>
      <c r="T361" s="277"/>
      <c r="U361" s="277"/>
      <c r="V361" s="277"/>
      <c r="W361" s="277"/>
      <c r="X361" s="277"/>
      <c r="Y361" s="277"/>
      <c r="Z361" s="277"/>
      <c r="AA361" s="277"/>
      <c r="AB361" s="277"/>
      <c r="AC361" s="277"/>
      <c r="AD361" s="277"/>
      <c r="AE361" s="277"/>
      <c r="AF361" s="277"/>
      <c r="AG361" s="277"/>
      <c r="AH361" s="277"/>
      <c r="AI361" s="277"/>
      <c r="AJ361" s="277"/>
      <c r="AK361" s="277"/>
      <c r="AL361" s="277"/>
    </row>
    <row r="362" spans="4:38" ht="15.75">
      <c r="D362" s="120"/>
      <c r="E362" s="120">
        <v>1</v>
      </c>
      <c r="H362" s="277"/>
      <c r="I362" s="120"/>
      <c r="J362" s="120"/>
      <c r="K362" s="120"/>
      <c r="L362" s="120"/>
      <c r="M362" s="120"/>
      <c r="N362" s="120"/>
      <c r="O362" s="120"/>
      <c r="P362" s="120"/>
      <c r="Q362" s="120"/>
      <c r="R362" s="120">
        <v>0</v>
      </c>
      <c r="S362" s="120">
        <v>0</v>
      </c>
      <c r="T362" s="120">
        <v>0</v>
      </c>
      <c r="U362" s="120">
        <v>0</v>
      </c>
      <c r="V362" s="120">
        <v>0</v>
      </c>
      <c r="W362" s="120">
        <v>0</v>
      </c>
      <c r="X362" s="120">
        <v>0</v>
      </c>
      <c r="Y362" s="120">
        <v>0</v>
      </c>
      <c r="Z362" s="120">
        <v>0</v>
      </c>
      <c r="AA362" s="120">
        <v>0</v>
      </c>
      <c r="AB362" s="120">
        <v>0</v>
      </c>
      <c r="AC362" s="120">
        <v>0</v>
      </c>
      <c r="AD362" s="120">
        <v>0</v>
      </c>
      <c r="AE362" s="120">
        <v>0</v>
      </c>
      <c r="AF362" s="120">
        <v>0</v>
      </c>
      <c r="AG362" s="120">
        <v>0</v>
      </c>
      <c r="AH362" s="120">
        <v>0</v>
      </c>
      <c r="AI362" s="120">
        <v>0</v>
      </c>
      <c r="AJ362" s="120">
        <v>0</v>
      </c>
      <c r="AK362" s="120">
        <v>0</v>
      </c>
      <c r="AL362" s="120">
        <v>0</v>
      </c>
    </row>
    <row r="363" spans="4:38" ht="15.75">
      <c r="D363" s="120"/>
      <c r="E363" s="120">
        <v>2</v>
      </c>
      <c r="H363" s="277"/>
      <c r="I363" s="120"/>
      <c r="J363" s="120"/>
      <c r="K363" s="120"/>
      <c r="L363" s="120"/>
      <c r="M363" s="120"/>
      <c r="N363" s="120"/>
      <c r="O363" s="120"/>
      <c r="P363" s="120"/>
      <c r="Q363" s="120"/>
      <c r="R363" s="120">
        <v>0</v>
      </c>
      <c r="S363" s="120">
        <v>0</v>
      </c>
      <c r="T363" s="120">
        <v>0</v>
      </c>
      <c r="U363" s="120">
        <v>0</v>
      </c>
      <c r="V363" s="120">
        <v>0</v>
      </c>
      <c r="W363" s="120">
        <v>0</v>
      </c>
      <c r="X363" s="120">
        <v>0</v>
      </c>
      <c r="Y363" s="120">
        <v>0</v>
      </c>
      <c r="Z363" s="120">
        <v>0</v>
      </c>
      <c r="AA363" s="120">
        <v>0</v>
      </c>
      <c r="AB363" s="120">
        <v>0</v>
      </c>
      <c r="AC363" s="120">
        <v>0</v>
      </c>
      <c r="AD363" s="120">
        <v>0</v>
      </c>
      <c r="AE363" s="120">
        <v>0</v>
      </c>
      <c r="AF363" s="120">
        <v>0</v>
      </c>
      <c r="AG363" s="120">
        <v>0</v>
      </c>
      <c r="AH363" s="120">
        <v>0</v>
      </c>
      <c r="AI363" s="120">
        <v>0</v>
      </c>
      <c r="AJ363" s="120">
        <v>0</v>
      </c>
      <c r="AK363" s="120">
        <v>0</v>
      </c>
      <c r="AL363" s="120">
        <v>0</v>
      </c>
    </row>
    <row r="364" spans="4:38" ht="15.75">
      <c r="D364" s="120"/>
      <c r="E364" s="120">
        <v>3</v>
      </c>
      <c r="H364" s="277"/>
      <c r="I364" s="120"/>
      <c r="J364" s="120"/>
      <c r="K364" s="120"/>
      <c r="L364" s="120"/>
      <c r="M364" s="120"/>
      <c r="N364" s="120"/>
      <c r="O364" s="120"/>
      <c r="P364" s="120"/>
      <c r="Q364" s="120"/>
      <c r="R364" s="120">
        <v>0</v>
      </c>
      <c r="S364" s="120">
        <v>0</v>
      </c>
      <c r="T364" s="120">
        <v>0</v>
      </c>
      <c r="U364" s="120">
        <v>0</v>
      </c>
      <c r="V364" s="120">
        <v>0</v>
      </c>
      <c r="W364" s="120">
        <v>0</v>
      </c>
      <c r="X364" s="120">
        <v>0</v>
      </c>
      <c r="Y364" s="120">
        <v>0</v>
      </c>
      <c r="Z364" s="120">
        <v>0</v>
      </c>
      <c r="AA364" s="120">
        <v>0</v>
      </c>
      <c r="AB364" s="120">
        <v>0</v>
      </c>
      <c r="AC364" s="120">
        <v>0</v>
      </c>
      <c r="AD364" s="120">
        <v>0</v>
      </c>
      <c r="AE364" s="120">
        <v>0</v>
      </c>
      <c r="AF364" s="120">
        <v>0</v>
      </c>
      <c r="AG364" s="120">
        <v>0</v>
      </c>
      <c r="AH364" s="120">
        <v>0</v>
      </c>
      <c r="AI364" s="120">
        <v>0</v>
      </c>
      <c r="AJ364" s="120">
        <v>0</v>
      </c>
      <c r="AK364" s="120">
        <v>0</v>
      </c>
      <c r="AL364" s="120">
        <v>0</v>
      </c>
    </row>
    <row r="365" spans="4:38" ht="15.75">
      <c r="D365" s="120"/>
      <c r="E365" s="120">
        <v>4</v>
      </c>
      <c r="H365" s="277"/>
      <c r="I365" s="120"/>
      <c r="J365" s="120"/>
      <c r="K365" s="120"/>
      <c r="L365" s="120"/>
      <c r="M365" s="120"/>
      <c r="N365" s="120"/>
      <c r="O365" s="120"/>
      <c r="P365" s="120"/>
      <c r="Q365" s="120"/>
      <c r="R365" s="120">
        <v>0</v>
      </c>
      <c r="S365" s="120">
        <v>0</v>
      </c>
      <c r="T365" s="120">
        <v>0</v>
      </c>
      <c r="U365" s="120">
        <v>0</v>
      </c>
      <c r="V365" s="120">
        <v>0</v>
      </c>
      <c r="W365" s="120">
        <v>0</v>
      </c>
      <c r="X365" s="120">
        <v>0</v>
      </c>
      <c r="Y365" s="120">
        <v>0</v>
      </c>
      <c r="Z365" s="120">
        <v>0</v>
      </c>
      <c r="AA365" s="120">
        <v>0</v>
      </c>
      <c r="AB365" s="120">
        <v>0</v>
      </c>
      <c r="AC365" s="120">
        <v>0</v>
      </c>
      <c r="AD365" s="120">
        <v>0</v>
      </c>
      <c r="AE365" s="120">
        <v>0</v>
      </c>
      <c r="AF365" s="120">
        <v>0</v>
      </c>
      <c r="AG365" s="120">
        <v>0</v>
      </c>
      <c r="AH365" s="120">
        <v>0</v>
      </c>
      <c r="AI365" s="120">
        <v>0</v>
      </c>
      <c r="AJ365" s="120">
        <v>0</v>
      </c>
      <c r="AK365" s="120">
        <v>0</v>
      </c>
      <c r="AL365" s="120">
        <v>0</v>
      </c>
    </row>
    <row r="366" spans="4:38" ht="15.75">
      <c r="D366" s="120"/>
      <c r="E366" s="120">
        <v>5</v>
      </c>
      <c r="H366" s="277"/>
      <c r="I366" s="120"/>
      <c r="J366" s="120"/>
      <c r="K366" s="120"/>
      <c r="L366" s="120"/>
      <c r="M366" s="120"/>
      <c r="N366" s="120"/>
      <c r="O366" s="120"/>
      <c r="P366" s="120"/>
      <c r="Q366" s="120"/>
      <c r="R366" s="120">
        <v>0</v>
      </c>
      <c r="S366" s="120">
        <v>0</v>
      </c>
      <c r="T366" s="120">
        <v>0</v>
      </c>
      <c r="U366" s="120">
        <v>0</v>
      </c>
      <c r="V366" s="120">
        <v>0</v>
      </c>
      <c r="W366" s="120">
        <v>0</v>
      </c>
      <c r="X366" s="120">
        <v>0</v>
      </c>
      <c r="Y366" s="120">
        <v>0</v>
      </c>
      <c r="Z366" s="120">
        <v>0</v>
      </c>
      <c r="AA366" s="120">
        <v>0</v>
      </c>
      <c r="AB366" s="120">
        <v>0</v>
      </c>
      <c r="AC366" s="120">
        <v>0</v>
      </c>
      <c r="AD366" s="120">
        <v>0</v>
      </c>
      <c r="AE366" s="120">
        <v>0</v>
      </c>
      <c r="AF366" s="120">
        <v>0</v>
      </c>
      <c r="AG366" s="120">
        <v>0</v>
      </c>
      <c r="AH366" s="120">
        <v>0</v>
      </c>
      <c r="AI366" s="120">
        <v>0</v>
      </c>
      <c r="AJ366" s="120">
        <v>0</v>
      </c>
      <c r="AK366" s="120">
        <v>0</v>
      </c>
      <c r="AL366" s="120">
        <v>0</v>
      </c>
    </row>
    <row r="367" spans="4:38" ht="15.75">
      <c r="D367" s="120"/>
      <c r="E367" s="120">
        <v>6</v>
      </c>
      <c r="H367" s="277"/>
      <c r="I367" s="120"/>
      <c r="J367" s="120"/>
      <c r="K367" s="120"/>
      <c r="L367" s="120"/>
      <c r="M367" s="120"/>
      <c r="N367" s="120"/>
      <c r="O367" s="120"/>
      <c r="P367" s="120"/>
      <c r="Q367" s="120"/>
      <c r="R367" s="120">
        <v>0</v>
      </c>
      <c r="S367" s="120">
        <v>0</v>
      </c>
      <c r="T367" s="120">
        <v>0</v>
      </c>
      <c r="U367" s="120">
        <v>0</v>
      </c>
      <c r="V367" s="120">
        <v>0</v>
      </c>
      <c r="W367" s="120">
        <v>0</v>
      </c>
      <c r="X367" s="120">
        <v>0</v>
      </c>
      <c r="Y367" s="120">
        <v>0</v>
      </c>
      <c r="Z367" s="120">
        <v>0</v>
      </c>
      <c r="AA367" s="120">
        <v>0</v>
      </c>
      <c r="AB367" s="120">
        <v>0</v>
      </c>
      <c r="AC367" s="120">
        <v>0</v>
      </c>
      <c r="AD367" s="120">
        <v>0</v>
      </c>
      <c r="AE367" s="120">
        <v>0</v>
      </c>
      <c r="AF367" s="120">
        <v>0</v>
      </c>
      <c r="AG367" s="120">
        <v>0</v>
      </c>
      <c r="AH367" s="120">
        <v>0</v>
      </c>
      <c r="AI367" s="120">
        <v>0</v>
      </c>
      <c r="AJ367" s="120">
        <v>0</v>
      </c>
      <c r="AK367" s="120">
        <v>0</v>
      </c>
      <c r="AL367" s="120">
        <v>0</v>
      </c>
    </row>
    <row r="368" spans="4:38" ht="15.75">
      <c r="D368" s="120"/>
      <c r="E368" s="120">
        <v>7</v>
      </c>
      <c r="H368" s="277"/>
      <c r="I368" s="120"/>
      <c r="J368" s="120"/>
      <c r="K368" s="120"/>
      <c r="L368" s="120"/>
      <c r="M368" s="120"/>
      <c r="N368" s="120"/>
      <c r="O368" s="120"/>
      <c r="P368" s="120"/>
      <c r="Q368" s="120"/>
      <c r="R368" s="120">
        <v>0</v>
      </c>
      <c r="S368" s="120">
        <v>0</v>
      </c>
      <c r="T368" s="120">
        <v>0</v>
      </c>
      <c r="U368" s="120">
        <v>0</v>
      </c>
      <c r="V368" s="120">
        <v>0</v>
      </c>
      <c r="W368" s="120">
        <v>0</v>
      </c>
      <c r="X368" s="120">
        <v>0</v>
      </c>
      <c r="Y368" s="120">
        <v>0</v>
      </c>
      <c r="Z368" s="120">
        <v>0</v>
      </c>
      <c r="AA368" s="120">
        <v>0</v>
      </c>
      <c r="AB368" s="120">
        <v>0</v>
      </c>
      <c r="AC368" s="120">
        <v>0</v>
      </c>
      <c r="AD368" s="120">
        <v>0</v>
      </c>
      <c r="AE368" s="120">
        <v>0</v>
      </c>
      <c r="AF368" s="120">
        <v>0</v>
      </c>
      <c r="AG368" s="120">
        <v>0</v>
      </c>
      <c r="AH368" s="120">
        <v>0</v>
      </c>
      <c r="AI368" s="120">
        <v>0</v>
      </c>
      <c r="AJ368" s="120">
        <v>0</v>
      </c>
      <c r="AK368" s="120">
        <v>0</v>
      </c>
      <c r="AL368" s="120">
        <v>0</v>
      </c>
    </row>
    <row r="369" spans="4:38" ht="15.75">
      <c r="D369" s="120"/>
      <c r="E369" s="120">
        <v>8</v>
      </c>
      <c r="H369" s="277"/>
      <c r="I369" s="120"/>
      <c r="J369" s="120"/>
      <c r="K369" s="120"/>
      <c r="L369" s="120"/>
      <c r="M369" s="120"/>
      <c r="N369" s="120"/>
      <c r="O369" s="120"/>
      <c r="P369" s="120"/>
      <c r="Q369" s="120"/>
      <c r="R369" s="120">
        <v>0</v>
      </c>
      <c r="S369" s="120">
        <v>0</v>
      </c>
      <c r="T369" s="120">
        <v>0</v>
      </c>
      <c r="U369" s="120">
        <v>0</v>
      </c>
      <c r="V369" s="120">
        <v>0</v>
      </c>
      <c r="W369" s="120">
        <v>0</v>
      </c>
      <c r="X369" s="120">
        <v>0</v>
      </c>
      <c r="Y369" s="120">
        <v>0</v>
      </c>
      <c r="Z369" s="120">
        <v>0</v>
      </c>
      <c r="AA369" s="120">
        <v>0</v>
      </c>
      <c r="AB369" s="120">
        <v>0</v>
      </c>
      <c r="AC369" s="120">
        <v>0</v>
      </c>
      <c r="AD369" s="120">
        <v>0</v>
      </c>
      <c r="AE369" s="120">
        <v>0</v>
      </c>
      <c r="AF369" s="120">
        <v>0</v>
      </c>
      <c r="AG369" s="120">
        <v>0</v>
      </c>
      <c r="AH369" s="120">
        <v>0</v>
      </c>
      <c r="AI369" s="120">
        <v>0</v>
      </c>
      <c r="AJ369" s="120">
        <v>0</v>
      </c>
      <c r="AK369" s="120">
        <v>0</v>
      </c>
      <c r="AL369" s="120">
        <v>0</v>
      </c>
    </row>
    <row r="370" spans="4:38" ht="15.75">
      <c r="D370" s="120"/>
      <c r="E370" s="120">
        <v>9</v>
      </c>
      <c r="H370" s="277"/>
      <c r="I370" s="120"/>
      <c r="J370" s="120"/>
      <c r="K370" s="120"/>
      <c r="L370" s="120"/>
      <c r="M370" s="120"/>
      <c r="N370" s="120"/>
      <c r="O370" s="120"/>
      <c r="P370" s="120"/>
      <c r="Q370" s="120"/>
      <c r="R370" s="120">
        <v>0</v>
      </c>
      <c r="S370" s="120">
        <v>0</v>
      </c>
      <c r="T370" s="120">
        <v>0</v>
      </c>
      <c r="U370" s="120">
        <v>0</v>
      </c>
      <c r="V370" s="120">
        <v>0</v>
      </c>
      <c r="W370" s="120">
        <v>0</v>
      </c>
      <c r="X370" s="120">
        <v>0</v>
      </c>
      <c r="Y370" s="120">
        <v>0</v>
      </c>
      <c r="Z370" s="120">
        <v>0</v>
      </c>
      <c r="AA370" s="120">
        <v>0</v>
      </c>
      <c r="AB370" s="120">
        <v>0</v>
      </c>
      <c r="AC370" s="120">
        <v>0</v>
      </c>
      <c r="AD370" s="120">
        <v>0</v>
      </c>
      <c r="AE370" s="120">
        <v>0</v>
      </c>
      <c r="AF370" s="120">
        <v>0</v>
      </c>
      <c r="AG370" s="120">
        <v>0</v>
      </c>
      <c r="AH370" s="120">
        <v>0</v>
      </c>
      <c r="AI370" s="120">
        <v>0</v>
      </c>
      <c r="AJ370" s="120">
        <v>0</v>
      </c>
      <c r="AK370" s="120">
        <v>0</v>
      </c>
      <c r="AL370" s="120">
        <v>0</v>
      </c>
    </row>
    <row r="371" spans="4:38" ht="15.75">
      <c r="D371" s="120"/>
      <c r="E371" s="120">
        <v>10</v>
      </c>
      <c r="H371" s="277"/>
      <c r="I371" s="120"/>
      <c r="J371" s="120"/>
      <c r="K371" s="120"/>
      <c r="L371" s="120"/>
      <c r="M371" s="120"/>
      <c r="N371" s="120"/>
      <c r="O371" s="120"/>
      <c r="P371" s="120"/>
      <c r="Q371" s="120"/>
      <c r="R371" s="120">
        <v>0</v>
      </c>
      <c r="S371" s="120">
        <v>0</v>
      </c>
      <c r="T371" s="120">
        <v>0</v>
      </c>
      <c r="U371" s="120">
        <v>0</v>
      </c>
      <c r="V371" s="120">
        <v>0</v>
      </c>
      <c r="W371" s="120">
        <v>0</v>
      </c>
      <c r="X371" s="120">
        <v>0</v>
      </c>
      <c r="Y371" s="120">
        <v>0</v>
      </c>
      <c r="Z371" s="120">
        <v>0</v>
      </c>
      <c r="AA371" s="120">
        <v>0</v>
      </c>
      <c r="AB371" s="120">
        <v>0</v>
      </c>
      <c r="AC371" s="120">
        <v>0</v>
      </c>
      <c r="AD371" s="120">
        <v>0</v>
      </c>
      <c r="AE371" s="120">
        <v>0</v>
      </c>
      <c r="AF371" s="120">
        <v>0</v>
      </c>
      <c r="AG371" s="120">
        <v>0</v>
      </c>
      <c r="AH371" s="120">
        <v>0</v>
      </c>
      <c r="AI371" s="120">
        <v>0</v>
      </c>
      <c r="AJ371" s="120">
        <v>0</v>
      </c>
      <c r="AK371" s="120">
        <v>0</v>
      </c>
      <c r="AL371" s="120">
        <v>0</v>
      </c>
    </row>
    <row r="372" spans="4:38" ht="15.75">
      <c r="D372" s="120"/>
      <c r="E372" s="120">
        <v>11</v>
      </c>
      <c r="H372" s="277"/>
      <c r="I372" s="120"/>
      <c r="J372" s="120"/>
      <c r="K372" s="120"/>
      <c r="L372" s="120"/>
      <c r="M372" s="120"/>
      <c r="N372" s="120"/>
      <c r="O372" s="120"/>
      <c r="P372" s="120"/>
      <c r="Q372" s="120"/>
      <c r="R372" s="120">
        <v>0</v>
      </c>
      <c r="S372" s="120">
        <v>0</v>
      </c>
      <c r="T372" s="120">
        <v>0</v>
      </c>
      <c r="U372" s="120">
        <v>0</v>
      </c>
      <c r="V372" s="120">
        <v>0</v>
      </c>
      <c r="W372" s="120">
        <v>0</v>
      </c>
      <c r="X372" s="120">
        <v>0</v>
      </c>
      <c r="Y372" s="120">
        <v>0</v>
      </c>
      <c r="Z372" s="120">
        <v>0</v>
      </c>
      <c r="AA372" s="120">
        <v>0</v>
      </c>
      <c r="AB372" s="120">
        <v>0</v>
      </c>
      <c r="AC372" s="120">
        <v>0</v>
      </c>
      <c r="AD372" s="120">
        <v>0</v>
      </c>
      <c r="AE372" s="120">
        <v>0</v>
      </c>
      <c r="AF372" s="120">
        <v>0</v>
      </c>
      <c r="AG372" s="120">
        <v>0</v>
      </c>
      <c r="AH372" s="120">
        <v>0</v>
      </c>
      <c r="AI372" s="120">
        <v>0</v>
      </c>
      <c r="AJ372" s="120">
        <v>0</v>
      </c>
      <c r="AK372" s="120">
        <v>0</v>
      </c>
      <c r="AL372" s="120">
        <v>0</v>
      </c>
    </row>
    <row r="373" spans="4:38" ht="15.75">
      <c r="D373" s="120"/>
      <c r="E373" s="120">
        <v>12</v>
      </c>
      <c r="H373" s="277"/>
      <c r="I373" s="120"/>
      <c r="J373" s="120"/>
      <c r="K373" s="120"/>
      <c r="L373" s="120"/>
      <c r="M373" s="120"/>
      <c r="N373" s="120"/>
      <c r="O373" s="120"/>
      <c r="P373" s="120"/>
      <c r="Q373" s="120"/>
      <c r="R373" s="120">
        <v>0</v>
      </c>
      <c r="S373" s="120">
        <v>0</v>
      </c>
      <c r="T373" s="120">
        <v>0</v>
      </c>
      <c r="U373" s="120">
        <v>0</v>
      </c>
      <c r="V373" s="120">
        <v>0</v>
      </c>
      <c r="W373" s="120">
        <v>0</v>
      </c>
      <c r="X373" s="120">
        <v>0</v>
      </c>
      <c r="Y373" s="120">
        <v>0</v>
      </c>
      <c r="Z373" s="120">
        <v>0</v>
      </c>
      <c r="AA373" s="120">
        <v>0</v>
      </c>
      <c r="AB373" s="120">
        <v>0</v>
      </c>
      <c r="AC373" s="120">
        <v>0</v>
      </c>
      <c r="AD373" s="120">
        <v>0</v>
      </c>
      <c r="AE373" s="120">
        <v>0</v>
      </c>
      <c r="AF373" s="120">
        <v>0</v>
      </c>
      <c r="AG373" s="120">
        <v>0</v>
      </c>
      <c r="AH373" s="120">
        <v>0</v>
      </c>
      <c r="AI373" s="120">
        <v>0</v>
      </c>
      <c r="AJ373" s="120">
        <v>0</v>
      </c>
      <c r="AK373" s="120">
        <v>0</v>
      </c>
      <c r="AL373" s="120">
        <v>0</v>
      </c>
    </row>
    <row r="374" spans="4:38" ht="15.75">
      <c r="D374" s="120"/>
      <c r="E374" s="277"/>
      <c r="H374" s="277"/>
      <c r="I374" s="277"/>
      <c r="J374" s="277"/>
      <c r="K374" s="277"/>
      <c r="L374" s="277"/>
      <c r="M374" s="277"/>
      <c r="N374" s="277"/>
      <c r="O374" s="277"/>
      <c r="P374" s="277"/>
      <c r="Q374" s="277"/>
      <c r="R374" s="277">
        <v>0</v>
      </c>
      <c r="S374" s="277">
        <v>0</v>
      </c>
      <c r="T374" s="277">
        <v>0</v>
      </c>
      <c r="U374" s="277">
        <v>0</v>
      </c>
      <c r="V374" s="277">
        <v>0</v>
      </c>
      <c r="W374" s="277">
        <v>0</v>
      </c>
      <c r="X374" s="277">
        <v>0</v>
      </c>
      <c r="Y374" s="277">
        <v>0</v>
      </c>
      <c r="Z374" s="277">
        <v>0</v>
      </c>
      <c r="AA374" s="277">
        <v>0</v>
      </c>
      <c r="AB374" s="277">
        <v>0</v>
      </c>
      <c r="AC374" s="277">
        <v>0</v>
      </c>
      <c r="AD374" s="277">
        <v>0</v>
      </c>
      <c r="AE374" s="277">
        <v>0</v>
      </c>
      <c r="AF374" s="277">
        <v>0</v>
      </c>
      <c r="AG374" s="277">
        <v>0</v>
      </c>
      <c r="AH374" s="277">
        <v>0</v>
      </c>
      <c r="AI374" s="277">
        <v>0</v>
      </c>
      <c r="AJ374" s="277">
        <v>0</v>
      </c>
      <c r="AK374" s="277">
        <v>0</v>
      </c>
      <c r="AL374" s="277">
        <v>0</v>
      </c>
    </row>
    <row r="375" spans="4:38" ht="15.75">
      <c r="D375" s="120"/>
      <c r="E375" s="277"/>
      <c r="H375" s="277"/>
      <c r="I375" s="277"/>
      <c r="J375" s="277"/>
      <c r="K375" s="277"/>
      <c r="L375" s="277"/>
      <c r="M375" s="277"/>
      <c r="N375" s="277"/>
      <c r="O375" s="277"/>
      <c r="P375" s="277"/>
      <c r="Q375" s="277"/>
      <c r="R375" s="277"/>
      <c r="S375" s="277"/>
      <c r="T375" s="277"/>
      <c r="U375" s="277"/>
      <c r="V375" s="277"/>
      <c r="W375" s="277"/>
      <c r="X375" s="277"/>
      <c r="Y375" s="277"/>
      <c r="Z375" s="277"/>
      <c r="AA375" s="277"/>
      <c r="AB375" s="277"/>
      <c r="AC375" s="277"/>
      <c r="AD375" s="277"/>
      <c r="AE375" s="277"/>
      <c r="AF375" s="277"/>
      <c r="AG375" s="277"/>
      <c r="AH375" s="277"/>
      <c r="AI375" s="277"/>
      <c r="AJ375" s="277"/>
      <c r="AK375" s="277"/>
      <c r="AL375" s="277"/>
    </row>
    <row r="376" spans="4:38" ht="15.75">
      <c r="D376" s="120"/>
      <c r="E376" s="277"/>
      <c r="H376" s="277"/>
      <c r="I376" s="277"/>
      <c r="J376" s="277"/>
      <c r="K376" s="277"/>
      <c r="L376" s="277"/>
      <c r="M376" s="277"/>
      <c r="N376" s="277"/>
      <c r="O376" s="277"/>
      <c r="P376" s="277"/>
      <c r="Q376" s="277"/>
      <c r="R376" s="277"/>
      <c r="S376" s="277"/>
      <c r="T376" s="277"/>
      <c r="U376" s="277"/>
      <c r="V376" s="277"/>
      <c r="W376" s="277"/>
      <c r="X376" s="277"/>
      <c r="Y376" s="277"/>
      <c r="Z376" s="277"/>
      <c r="AA376" s="277"/>
      <c r="AB376" s="277"/>
      <c r="AC376" s="277"/>
      <c r="AD376" s="277"/>
      <c r="AE376" s="277"/>
      <c r="AF376" s="277"/>
      <c r="AG376" s="277"/>
      <c r="AH376" s="277"/>
      <c r="AI376" s="277"/>
      <c r="AJ376" s="277"/>
      <c r="AK376" s="277"/>
      <c r="AL376" s="277"/>
    </row>
    <row r="377" spans="4:38" ht="15.75">
      <c r="D377" s="120"/>
      <c r="E377" s="277"/>
      <c r="H377" s="277"/>
      <c r="I377" s="277"/>
      <c r="J377" s="277"/>
      <c r="K377" s="277"/>
      <c r="L377" s="277"/>
      <c r="M377" s="277"/>
      <c r="N377" s="277"/>
      <c r="O377" s="277"/>
      <c r="P377" s="277"/>
      <c r="Q377" s="277"/>
      <c r="R377" s="277"/>
      <c r="S377" s="277"/>
      <c r="T377" s="277"/>
      <c r="U377" s="277"/>
      <c r="V377" s="277"/>
      <c r="W377" s="277"/>
      <c r="X377" s="277"/>
      <c r="Y377" s="277"/>
      <c r="Z377" s="277"/>
      <c r="AA377" s="277"/>
      <c r="AB377" s="277"/>
      <c r="AC377" s="277"/>
      <c r="AD377" s="277"/>
      <c r="AE377" s="277"/>
      <c r="AF377" s="277"/>
      <c r="AG377" s="277"/>
      <c r="AH377" s="277"/>
      <c r="AI377" s="277"/>
      <c r="AJ377" s="277"/>
      <c r="AK377" s="277"/>
      <c r="AL377" s="277"/>
    </row>
    <row r="378" spans="4:38" ht="15.75">
      <c r="D378" s="120"/>
      <c r="E378" s="277"/>
      <c r="H378" s="277"/>
      <c r="I378" s="277"/>
      <c r="J378" s="277"/>
      <c r="K378" s="277"/>
      <c r="L378" s="277"/>
      <c r="M378" s="277"/>
      <c r="N378" s="277"/>
      <c r="O378" s="277"/>
      <c r="P378" s="277"/>
      <c r="Q378" s="277"/>
      <c r="R378" s="277"/>
      <c r="S378" s="277"/>
      <c r="T378" s="277"/>
      <c r="U378" s="277"/>
      <c r="V378" s="277"/>
      <c r="W378" s="277"/>
      <c r="X378" s="277"/>
      <c r="Y378" s="277"/>
      <c r="Z378" s="277"/>
      <c r="AA378" s="277"/>
      <c r="AB378" s="277"/>
      <c r="AC378" s="277"/>
      <c r="AD378" s="277"/>
      <c r="AE378" s="277"/>
      <c r="AF378" s="277"/>
      <c r="AG378" s="277"/>
      <c r="AH378" s="277"/>
      <c r="AI378" s="277"/>
      <c r="AJ378" s="277"/>
      <c r="AK378" s="277"/>
      <c r="AL378" s="277"/>
    </row>
    <row r="379" spans="4:38" ht="15.75">
      <c r="D379" s="120"/>
      <c r="E379" s="1451"/>
      <c r="I379" s="277"/>
      <c r="J379" s="277"/>
      <c r="K379" s="277"/>
      <c r="L379" s="277"/>
      <c r="M379" s="277"/>
      <c r="N379" s="277"/>
      <c r="O379" s="277"/>
      <c r="P379" s="277"/>
      <c r="Q379" s="277"/>
      <c r="R379" s="277"/>
      <c r="S379" s="277"/>
      <c r="T379" s="277"/>
      <c r="U379" s="277"/>
      <c r="V379" s="277"/>
      <c r="W379" s="277"/>
      <c r="X379" s="277"/>
      <c r="Y379" s="277"/>
      <c r="Z379" s="277"/>
      <c r="AA379" s="277"/>
      <c r="AB379" s="277"/>
      <c r="AC379" s="277"/>
      <c r="AD379" s="277"/>
      <c r="AE379" s="277"/>
      <c r="AF379" s="277"/>
      <c r="AG379" s="277"/>
      <c r="AH379" s="277"/>
      <c r="AI379" s="277"/>
      <c r="AJ379" s="277"/>
      <c r="AK379" s="277"/>
      <c r="AL379" s="277"/>
    </row>
    <row r="380" spans="4:38">
      <c r="D380" s="5"/>
      <c r="E380" s="1452"/>
      <c r="I380" s="5"/>
      <c r="J380" s="5"/>
      <c r="K380" s="5"/>
      <c r="L380" s="5"/>
      <c r="M380" s="5"/>
      <c r="N380" s="5"/>
      <c r="O380" s="5"/>
      <c r="P380" s="5"/>
      <c r="Q380" s="5"/>
      <c r="R380" s="5"/>
      <c r="S380" s="5"/>
      <c r="T380" s="5"/>
      <c r="U380" s="5"/>
      <c r="V380" s="5"/>
      <c r="W380" s="5"/>
      <c r="X380" s="5"/>
      <c r="Y380" s="5"/>
      <c r="Z380" s="5"/>
      <c r="AA380" s="5"/>
      <c r="AB380" s="5"/>
      <c r="AC380" s="5"/>
      <c r="AD380" s="5"/>
      <c r="AE380" s="5"/>
      <c r="AF380" s="5"/>
      <c r="AG380" s="5"/>
      <c r="AH380" s="5"/>
      <c r="AI380" s="5"/>
      <c r="AJ380" s="5"/>
      <c r="AK380" s="5"/>
      <c r="AL380" s="5"/>
    </row>
    <row r="381" spans="4:38">
      <c r="D381" s="120"/>
      <c r="E381" s="120"/>
      <c r="I381" s="120"/>
      <c r="J381" s="120"/>
      <c r="K381" s="120"/>
      <c r="L381" s="120"/>
      <c r="M381" s="120"/>
      <c r="N381" s="120"/>
      <c r="O381" s="120"/>
      <c r="P381" s="120"/>
      <c r="Q381" s="120"/>
      <c r="R381" s="120"/>
      <c r="S381" s="120"/>
      <c r="T381" s="120"/>
      <c r="U381" s="120"/>
      <c r="V381" s="120"/>
      <c r="W381" s="120"/>
      <c r="X381" s="120"/>
      <c r="Y381" s="120"/>
      <c r="Z381" s="120"/>
      <c r="AA381" s="120"/>
      <c r="AB381" s="120"/>
      <c r="AC381" s="120"/>
      <c r="AD381" s="120"/>
      <c r="AE381" s="120"/>
      <c r="AF381" s="120"/>
      <c r="AG381" s="120"/>
      <c r="AH381" s="120"/>
      <c r="AI381" s="120"/>
      <c r="AJ381" s="120"/>
      <c r="AK381" s="120"/>
      <c r="AL381" s="120"/>
    </row>
    <row r="382" spans="4:38">
      <c r="D382" s="120"/>
      <c r="E382" s="120"/>
      <c r="I382" s="120"/>
      <c r="J382" s="120"/>
      <c r="K382" s="120"/>
      <c r="L382" s="120"/>
      <c r="M382" s="120"/>
      <c r="N382" s="120"/>
      <c r="O382" s="120"/>
      <c r="P382" s="120"/>
      <c r="Q382" s="120"/>
      <c r="R382" s="120"/>
      <c r="S382" s="120"/>
      <c r="T382" s="120"/>
      <c r="U382" s="120"/>
      <c r="V382" s="120"/>
      <c r="W382" s="120"/>
      <c r="X382" s="120"/>
      <c r="Y382" s="120"/>
      <c r="Z382" s="120"/>
      <c r="AA382" s="120"/>
      <c r="AB382" s="120"/>
      <c r="AC382" s="120"/>
      <c r="AD382" s="120"/>
      <c r="AE382" s="120"/>
      <c r="AF382" s="120"/>
      <c r="AG382" s="120"/>
      <c r="AH382" s="120"/>
      <c r="AI382" s="120"/>
      <c r="AJ382" s="120"/>
      <c r="AK382" s="120"/>
      <c r="AL382" s="120"/>
    </row>
    <row r="383" spans="4:38" ht="15.75">
      <c r="D383" s="277" t="s">
        <v>1912</v>
      </c>
      <c r="E383" s="816"/>
      <c r="I383" s="120"/>
      <c r="J383" s="120"/>
      <c r="K383" s="120"/>
      <c r="L383" s="120"/>
      <c r="M383" s="120"/>
      <c r="N383" s="120"/>
      <c r="O383" s="120"/>
      <c r="P383" s="120"/>
      <c r="Q383" s="120"/>
      <c r="R383" s="120"/>
      <c r="S383" s="120"/>
      <c r="T383" s="120"/>
      <c r="U383" s="120"/>
      <c r="V383" s="120"/>
      <c r="W383" s="120"/>
      <c r="X383" s="120"/>
      <c r="Y383" s="120"/>
      <c r="Z383" s="120"/>
      <c r="AA383" s="120"/>
      <c r="AB383" s="120"/>
      <c r="AC383" s="120"/>
      <c r="AD383" s="120"/>
      <c r="AE383" s="120"/>
      <c r="AF383" s="120"/>
      <c r="AG383" s="120"/>
      <c r="AH383" s="120"/>
      <c r="AI383" s="120"/>
      <c r="AJ383" s="120"/>
      <c r="AK383" s="120"/>
      <c r="AL383" s="120"/>
    </row>
    <row r="384" spans="4:38" ht="15.75">
      <c r="D384" s="679" t="s">
        <v>942</v>
      </c>
      <c r="E384" s="1130"/>
      <c r="F384" s="1437"/>
      <c r="G384" s="1437"/>
      <c r="H384" s="1437"/>
      <c r="I384" s="1437">
        <v>2001</v>
      </c>
      <c r="J384" s="1437">
        <v>2002</v>
      </c>
      <c r="K384" s="1437">
        <v>2003</v>
      </c>
      <c r="L384" s="1437">
        <v>2004</v>
      </c>
      <c r="M384" s="1437">
        <v>2005</v>
      </c>
      <c r="N384" s="1437">
        <v>2006</v>
      </c>
      <c r="O384" s="1437">
        <v>2007</v>
      </c>
      <c r="P384" s="1437">
        <v>2008</v>
      </c>
      <c r="Q384" s="1437">
        <v>2009</v>
      </c>
      <c r="R384" s="1437">
        <v>2010</v>
      </c>
      <c r="S384" s="1437">
        <v>2011</v>
      </c>
      <c r="T384" s="1437">
        <v>2012</v>
      </c>
      <c r="U384" s="1437">
        <v>2013</v>
      </c>
      <c r="V384" s="1437">
        <v>2014</v>
      </c>
      <c r="W384" s="1437">
        <v>2015</v>
      </c>
      <c r="X384" s="1437">
        <v>2016</v>
      </c>
      <c r="Y384" s="1437">
        <v>2017</v>
      </c>
      <c r="Z384" s="1437">
        <v>2018</v>
      </c>
      <c r="AA384" s="1437">
        <v>2019</v>
      </c>
      <c r="AB384" s="1437">
        <v>2020</v>
      </c>
      <c r="AC384" s="1437">
        <v>2021</v>
      </c>
      <c r="AD384" s="1437">
        <v>2022</v>
      </c>
      <c r="AE384" s="1437">
        <v>2023</v>
      </c>
      <c r="AF384" s="1437">
        <v>2024</v>
      </c>
      <c r="AG384" s="1437">
        <v>2025</v>
      </c>
      <c r="AH384" s="1437">
        <v>2026</v>
      </c>
      <c r="AI384" s="1437">
        <v>2027</v>
      </c>
      <c r="AJ384" s="1437">
        <v>2028</v>
      </c>
      <c r="AK384" s="1437">
        <v>2029</v>
      </c>
      <c r="AL384" s="1437">
        <v>2030</v>
      </c>
    </row>
    <row r="385" spans="4:38" ht="15.75">
      <c r="D385" s="519" t="s">
        <v>1143</v>
      </c>
      <c r="E385" s="120"/>
      <c r="I385" s="120"/>
      <c r="J385" s="120"/>
      <c r="K385" s="120"/>
      <c r="L385" s="120"/>
      <c r="M385" s="120"/>
      <c r="N385" s="120"/>
      <c r="O385" s="120"/>
      <c r="P385" s="120"/>
      <c r="Q385" s="120"/>
      <c r="R385" s="120"/>
      <c r="S385" s="120"/>
      <c r="T385" s="120"/>
      <c r="U385" s="120"/>
      <c r="V385" s="120"/>
      <c r="W385" s="120"/>
      <c r="X385" s="120"/>
      <c r="Y385" s="120"/>
      <c r="Z385" s="120"/>
      <c r="AA385" s="120"/>
      <c r="AB385" s="120"/>
      <c r="AC385" s="120"/>
      <c r="AD385" s="120"/>
      <c r="AE385" s="120"/>
      <c r="AF385" s="120"/>
      <c r="AG385" s="120"/>
      <c r="AH385" s="120"/>
      <c r="AI385" s="120"/>
      <c r="AJ385" s="120"/>
      <c r="AK385" s="120"/>
      <c r="AL385" s="120"/>
    </row>
    <row r="386" spans="4:38">
      <c r="D386" s="120"/>
      <c r="E386" s="454" t="s">
        <v>530</v>
      </c>
      <c r="G386" s="28" t="s">
        <v>1803</v>
      </c>
      <c r="I386" s="454"/>
      <c r="J386" s="454"/>
      <c r="K386" s="454"/>
      <c r="L386" s="454"/>
      <c r="M386" s="454"/>
      <c r="N386" s="454"/>
      <c r="O386" s="454"/>
      <c r="P386" s="454"/>
      <c r="Q386" s="454"/>
      <c r="R386" s="454"/>
      <c r="S386" s="454">
        <v>679922652.89999998</v>
      </c>
      <c r="T386" s="454">
        <v>700860904</v>
      </c>
      <c r="U386" s="454">
        <v>917029999.29140234</v>
      </c>
      <c r="V386" s="454">
        <v>992373937.41156483</v>
      </c>
      <c r="W386" s="454">
        <v>934343441.11448431</v>
      </c>
      <c r="X386" s="454">
        <v>928282233.62455571</v>
      </c>
      <c r="Y386" s="454">
        <v>925837809.73394203</v>
      </c>
      <c r="Z386" s="454">
        <v>945799324.98277569</v>
      </c>
      <c r="AA386" s="454">
        <v>962929858.8347311</v>
      </c>
      <c r="AB386" s="454">
        <v>1014261880.7544135</v>
      </c>
      <c r="AC386" s="454">
        <v>1046911010.6359947</v>
      </c>
      <c r="AD386" s="454">
        <v>1103722184.6990151</v>
      </c>
      <c r="AE386" s="454">
        <v>1157826650.5470359</v>
      </c>
      <c r="AF386" s="454">
        <v>1214318423.8686333</v>
      </c>
      <c r="AG386" s="454">
        <v>1260887285.9454298</v>
      </c>
      <c r="AH386" s="454">
        <v>1408783699.2686958</v>
      </c>
      <c r="AI386" s="454">
        <v>1943708079.9412074</v>
      </c>
      <c r="AJ386" s="454">
        <v>2262370784.8986859</v>
      </c>
      <c r="AK386" s="454">
        <v>2326375536.6788592</v>
      </c>
      <c r="AL386" s="454">
        <v>1932646503.043232</v>
      </c>
    </row>
    <row r="387" spans="4:38">
      <c r="D387" s="120"/>
      <c r="E387" s="454" t="s">
        <v>531</v>
      </c>
      <c r="I387" s="454"/>
      <c r="J387" s="454"/>
      <c r="K387" s="454"/>
      <c r="L387" s="454"/>
      <c r="M387" s="454"/>
      <c r="N387" s="454"/>
      <c r="O387" s="454"/>
      <c r="P387" s="454"/>
      <c r="Q387" s="454"/>
      <c r="R387" s="454"/>
      <c r="S387" s="454">
        <v>20824570.800000001</v>
      </c>
      <c r="T387" s="454">
        <v>430385.2</v>
      </c>
      <c r="U387" s="454">
        <v>15869786.799999999</v>
      </c>
      <c r="V387" s="454">
        <v>0</v>
      </c>
      <c r="W387" s="454">
        <v>0</v>
      </c>
      <c r="X387" s="454">
        <v>0</v>
      </c>
      <c r="Y387" s="454">
        <v>0</v>
      </c>
      <c r="Z387" s="454">
        <v>0</v>
      </c>
      <c r="AA387" s="454">
        <v>0</v>
      </c>
      <c r="AB387" s="454">
        <v>0</v>
      </c>
      <c r="AC387" s="454">
        <v>0</v>
      </c>
      <c r="AD387" s="454">
        <v>0</v>
      </c>
      <c r="AE387" s="454">
        <v>0</v>
      </c>
      <c r="AF387" s="454">
        <v>0</v>
      </c>
      <c r="AG387" s="454">
        <v>0</v>
      </c>
      <c r="AH387" s="454">
        <v>0</v>
      </c>
      <c r="AI387" s="454">
        <v>0</v>
      </c>
      <c r="AJ387" s="454">
        <v>0</v>
      </c>
      <c r="AK387" s="454">
        <v>0</v>
      </c>
      <c r="AL387" s="454">
        <v>0</v>
      </c>
    </row>
    <row r="388" spans="4:38">
      <c r="D388" s="120"/>
      <c r="E388" s="454" t="s">
        <v>917</v>
      </c>
      <c r="I388" s="454"/>
      <c r="J388" s="454"/>
      <c r="K388" s="454"/>
      <c r="L388" s="454"/>
      <c r="M388" s="454"/>
      <c r="N388" s="454"/>
      <c r="O388" s="454"/>
      <c r="P388" s="454"/>
      <c r="Q388" s="454"/>
      <c r="R388" s="454"/>
      <c r="S388" s="454">
        <v>201438930.00000003</v>
      </c>
      <c r="T388" s="454">
        <v>209369302.89999998</v>
      </c>
      <c r="U388" s="454">
        <v>232921145.75599998</v>
      </c>
      <c r="V388" s="454">
        <v>262888717.77460903</v>
      </c>
      <c r="W388" s="454">
        <v>283420423.93622541</v>
      </c>
      <c r="X388" s="454">
        <v>307061010.81634068</v>
      </c>
      <c r="Y388" s="454">
        <v>303924178.69964159</v>
      </c>
      <c r="Z388" s="454">
        <v>316870229.08000726</v>
      </c>
      <c r="AA388" s="454">
        <v>324436088.55648106</v>
      </c>
      <c r="AB388" s="454">
        <v>322012718.25371802</v>
      </c>
      <c r="AC388" s="454">
        <v>325179038.75045252</v>
      </c>
      <c r="AD388" s="454">
        <v>328042194.76932967</v>
      </c>
      <c r="AE388" s="454">
        <v>333154682.22055024</v>
      </c>
      <c r="AF388" s="454">
        <v>339115257.77808762</v>
      </c>
      <c r="AG388" s="454">
        <v>341242799.91473097</v>
      </c>
      <c r="AH388" s="454">
        <v>370561018.12483865</v>
      </c>
      <c r="AI388" s="454">
        <v>512943697.67591977</v>
      </c>
      <c r="AJ388" s="454">
        <v>574850004.62233138</v>
      </c>
      <c r="AK388" s="454">
        <v>527674138.58933151</v>
      </c>
      <c r="AL388" s="454">
        <v>456932078.08312011</v>
      </c>
    </row>
    <row r="389" spans="4:38" ht="15.75">
      <c r="D389" s="120"/>
      <c r="E389" s="488" t="s">
        <v>38</v>
      </c>
      <c r="I389" s="488"/>
      <c r="J389" s="488"/>
      <c r="K389" s="488"/>
      <c r="L389" s="488"/>
      <c r="M389" s="488"/>
      <c r="N389" s="488"/>
      <c r="O389" s="488"/>
      <c r="P389" s="488"/>
      <c r="Q389" s="488"/>
      <c r="R389" s="488"/>
      <c r="S389" s="488">
        <v>902186153.69999993</v>
      </c>
      <c r="T389" s="488">
        <v>910660592.10000002</v>
      </c>
      <c r="U389" s="488">
        <v>1165820931.8474023</v>
      </c>
      <c r="V389" s="488">
        <v>1255262655.1861739</v>
      </c>
      <c r="W389" s="488">
        <v>1217763865.0507097</v>
      </c>
      <c r="X389" s="488">
        <v>1235343244.4408965</v>
      </c>
      <c r="Y389" s="488">
        <v>1229761988.4335837</v>
      </c>
      <c r="Z389" s="488">
        <v>1262669554.062783</v>
      </c>
      <c r="AA389" s="488">
        <v>1287365947.3912122</v>
      </c>
      <c r="AB389" s="488">
        <v>1336274599.0081315</v>
      </c>
      <c r="AC389" s="488">
        <v>1372090049.3864472</v>
      </c>
      <c r="AD389" s="488">
        <v>1431764379.4683447</v>
      </c>
      <c r="AE389" s="488">
        <v>1490981332.7675862</v>
      </c>
      <c r="AF389" s="488">
        <v>1553433681.6467209</v>
      </c>
      <c r="AG389" s="488">
        <v>1602130085.8601608</v>
      </c>
      <c r="AH389" s="488">
        <v>1779344717.3935344</v>
      </c>
      <c r="AI389" s="488">
        <v>2456651777.6171274</v>
      </c>
      <c r="AJ389" s="488">
        <v>2837220789.5210171</v>
      </c>
      <c r="AK389" s="488">
        <v>2854049675.2681909</v>
      </c>
      <c r="AL389" s="488">
        <v>2389578581.1263523</v>
      </c>
    </row>
    <row r="390" spans="4:38" ht="15.75">
      <c r="D390" s="666" t="s">
        <v>533</v>
      </c>
      <c r="E390" s="120"/>
      <c r="I390" s="454"/>
      <c r="J390" s="454"/>
      <c r="K390" s="454"/>
      <c r="L390" s="454"/>
      <c r="M390" s="454"/>
      <c r="N390" s="454"/>
      <c r="O390" s="454"/>
      <c r="P390" s="454"/>
      <c r="Q390" s="454"/>
      <c r="R390" s="454"/>
      <c r="S390" s="454"/>
      <c r="T390" s="454"/>
      <c r="U390" s="454"/>
      <c r="V390" s="454"/>
      <c r="W390" s="454"/>
      <c r="X390" s="454"/>
      <c r="Y390" s="454"/>
      <c r="Z390" s="454"/>
      <c r="AA390" s="454"/>
      <c r="AB390" s="454"/>
      <c r="AC390" s="454"/>
      <c r="AD390" s="454"/>
      <c r="AE390" s="454"/>
      <c r="AF390" s="454"/>
      <c r="AG390" s="454"/>
      <c r="AH390" s="454"/>
      <c r="AI390" s="454"/>
      <c r="AJ390" s="454"/>
      <c r="AK390" s="454"/>
      <c r="AL390" s="454"/>
    </row>
    <row r="391" spans="4:38">
      <c r="D391" s="120"/>
      <c r="E391" s="454" t="s">
        <v>630</v>
      </c>
      <c r="I391" s="454"/>
      <c r="J391" s="454"/>
      <c r="K391" s="454"/>
      <c r="L391" s="454"/>
      <c r="M391" s="454"/>
      <c r="N391" s="454"/>
      <c r="O391" s="454"/>
      <c r="P391" s="454"/>
      <c r="Q391" s="454"/>
      <c r="R391" s="454"/>
      <c r="S391" s="454">
        <v>0</v>
      </c>
      <c r="T391" s="454">
        <v>91395221.800000012</v>
      </c>
      <c r="U391" s="454">
        <v>0</v>
      </c>
      <c r="V391" s="454">
        <v>0</v>
      </c>
      <c r="W391" s="454">
        <v>0</v>
      </c>
      <c r="X391" s="454">
        <v>0</v>
      </c>
      <c r="Y391" s="454">
        <v>0</v>
      </c>
      <c r="Z391" s="454">
        <v>0</v>
      </c>
      <c r="AA391" s="454">
        <v>0</v>
      </c>
      <c r="AB391" s="454">
        <v>0</v>
      </c>
      <c r="AC391" s="454">
        <v>0</v>
      </c>
      <c r="AD391" s="454">
        <v>0</v>
      </c>
      <c r="AE391" s="454">
        <v>0</v>
      </c>
      <c r="AF391" s="454">
        <v>0</v>
      </c>
      <c r="AG391" s="454">
        <v>0</v>
      </c>
      <c r="AH391" s="454">
        <v>0</v>
      </c>
      <c r="AI391" s="454">
        <v>0</v>
      </c>
      <c r="AJ391" s="454">
        <v>0</v>
      </c>
      <c r="AK391" s="454">
        <v>0</v>
      </c>
      <c r="AL391" s="454">
        <v>0</v>
      </c>
    </row>
    <row r="392" spans="4:38">
      <c r="D392" s="120"/>
      <c r="E392" s="454" t="s">
        <v>917</v>
      </c>
      <c r="I392" s="454"/>
      <c r="J392" s="454"/>
      <c r="K392" s="454"/>
      <c r="L392" s="454"/>
      <c r="M392" s="454"/>
      <c r="N392" s="454"/>
      <c r="O392" s="454"/>
      <c r="P392" s="454"/>
      <c r="Q392" s="454"/>
      <c r="R392" s="454"/>
      <c r="S392" s="454">
        <v>0</v>
      </c>
      <c r="T392" s="454">
        <v>10229721.6</v>
      </c>
      <c r="U392" s="454">
        <v>0</v>
      </c>
      <c r="V392" s="454">
        <v>0</v>
      </c>
      <c r="W392" s="454">
        <v>0</v>
      </c>
      <c r="X392" s="454">
        <v>0</v>
      </c>
      <c r="Y392" s="454">
        <v>0</v>
      </c>
      <c r="Z392" s="454">
        <v>0</v>
      </c>
      <c r="AA392" s="454">
        <v>0</v>
      </c>
      <c r="AB392" s="454">
        <v>0</v>
      </c>
      <c r="AC392" s="454">
        <v>0</v>
      </c>
      <c r="AD392" s="454">
        <v>0</v>
      </c>
      <c r="AE392" s="454">
        <v>0</v>
      </c>
      <c r="AF392" s="454">
        <v>0</v>
      </c>
      <c r="AG392" s="454">
        <v>0</v>
      </c>
      <c r="AH392" s="454">
        <v>0</v>
      </c>
      <c r="AI392" s="454">
        <v>0</v>
      </c>
      <c r="AJ392" s="454">
        <v>0</v>
      </c>
      <c r="AK392" s="454">
        <v>0</v>
      </c>
      <c r="AL392" s="454">
        <v>0</v>
      </c>
    </row>
    <row r="393" spans="4:38" ht="15.75">
      <c r="D393" s="120"/>
      <c r="E393" s="488" t="s">
        <v>38</v>
      </c>
      <c r="I393" s="488"/>
      <c r="J393" s="488"/>
      <c r="K393" s="488"/>
      <c r="L393" s="488"/>
      <c r="M393" s="488"/>
      <c r="N393" s="488"/>
      <c r="O393" s="488"/>
      <c r="P393" s="488"/>
      <c r="Q393" s="488"/>
      <c r="R393" s="488"/>
      <c r="S393" s="488">
        <v>0</v>
      </c>
      <c r="T393" s="488">
        <v>101624943.40000001</v>
      </c>
      <c r="U393" s="488">
        <v>0</v>
      </c>
      <c r="V393" s="488">
        <v>0</v>
      </c>
      <c r="W393" s="488">
        <v>0</v>
      </c>
      <c r="X393" s="488">
        <v>0</v>
      </c>
      <c r="Y393" s="488">
        <v>0</v>
      </c>
      <c r="Z393" s="488">
        <v>0</v>
      </c>
      <c r="AA393" s="488">
        <v>0</v>
      </c>
      <c r="AB393" s="488">
        <v>0</v>
      </c>
      <c r="AC393" s="488">
        <v>0</v>
      </c>
      <c r="AD393" s="488">
        <v>0</v>
      </c>
      <c r="AE393" s="488">
        <v>0</v>
      </c>
      <c r="AF393" s="488">
        <v>0</v>
      </c>
      <c r="AG393" s="488">
        <v>0</v>
      </c>
      <c r="AH393" s="488">
        <v>0</v>
      </c>
      <c r="AI393" s="488">
        <v>0</v>
      </c>
      <c r="AJ393" s="488">
        <v>0</v>
      </c>
      <c r="AK393" s="488">
        <v>0</v>
      </c>
      <c r="AL393" s="488">
        <v>0</v>
      </c>
    </row>
    <row r="394" spans="4:38" ht="15.75">
      <c r="D394" s="666" t="s">
        <v>1145</v>
      </c>
      <c r="E394" s="120"/>
      <c r="I394" s="454"/>
      <c r="J394" s="454"/>
      <c r="K394" s="454"/>
      <c r="L394" s="454"/>
      <c r="M394" s="454"/>
      <c r="N394" s="454"/>
      <c r="O394" s="454"/>
      <c r="P394" s="454"/>
      <c r="Q394" s="454"/>
      <c r="R394" s="454"/>
      <c r="S394" s="454"/>
      <c r="T394" s="454"/>
      <c r="U394" s="454"/>
      <c r="V394" s="454"/>
      <c r="W394" s="454"/>
      <c r="X394" s="454"/>
      <c r="Y394" s="454"/>
      <c r="Z394" s="454"/>
      <c r="AA394" s="454"/>
      <c r="AB394" s="454"/>
      <c r="AC394" s="454"/>
      <c r="AD394" s="454"/>
      <c r="AE394" s="454"/>
      <c r="AF394" s="454"/>
      <c r="AG394" s="454"/>
      <c r="AH394" s="454"/>
      <c r="AI394" s="454"/>
      <c r="AJ394" s="454"/>
      <c r="AK394" s="454"/>
      <c r="AL394" s="454"/>
    </row>
    <row r="395" spans="4:38">
      <c r="D395" s="120"/>
      <c r="E395" s="454" t="s">
        <v>630</v>
      </c>
      <c r="I395" s="454"/>
      <c r="J395" s="454"/>
      <c r="K395" s="454"/>
      <c r="L395" s="454"/>
      <c r="M395" s="454"/>
      <c r="N395" s="454"/>
      <c r="O395" s="454"/>
      <c r="P395" s="454"/>
      <c r="Q395" s="454"/>
      <c r="R395" s="454"/>
      <c r="S395" s="454">
        <v>11439525.599999998</v>
      </c>
      <c r="T395" s="454">
        <v>14179810.499999998</v>
      </c>
      <c r="U395" s="454">
        <v>13897452.599999998</v>
      </c>
      <c r="V395" s="454">
        <v>0</v>
      </c>
      <c r="W395" s="454">
        <v>0</v>
      </c>
      <c r="X395" s="454">
        <v>0</v>
      </c>
      <c r="Y395" s="454">
        <v>0</v>
      </c>
      <c r="Z395" s="454">
        <v>0</v>
      </c>
      <c r="AA395" s="454">
        <v>0</v>
      </c>
      <c r="AB395" s="454">
        <v>0</v>
      </c>
      <c r="AC395" s="454">
        <v>0</v>
      </c>
      <c r="AD395" s="454">
        <v>0</v>
      </c>
      <c r="AE395" s="454">
        <v>0</v>
      </c>
      <c r="AF395" s="454">
        <v>0</v>
      </c>
      <c r="AG395" s="454">
        <v>0</v>
      </c>
      <c r="AH395" s="454">
        <v>0</v>
      </c>
      <c r="AI395" s="454">
        <v>0</v>
      </c>
      <c r="AJ395" s="454">
        <v>0</v>
      </c>
      <c r="AK395" s="454">
        <v>0</v>
      </c>
      <c r="AL395" s="454">
        <v>0</v>
      </c>
    </row>
    <row r="396" spans="4:38">
      <c r="D396" s="120"/>
      <c r="E396" s="454" t="s">
        <v>917</v>
      </c>
      <c r="I396" s="454"/>
      <c r="J396" s="454"/>
      <c r="K396" s="454"/>
      <c r="L396" s="454"/>
      <c r="M396" s="454"/>
      <c r="N396" s="454"/>
      <c r="O396" s="454"/>
      <c r="P396" s="454"/>
      <c r="Q396" s="454"/>
      <c r="R396" s="454"/>
      <c r="S396" s="454">
        <v>4326233.6999999993</v>
      </c>
      <c r="T396" s="454">
        <v>4691199.5999999996</v>
      </c>
      <c r="U396" s="454">
        <v>4813057.2</v>
      </c>
      <c r="V396" s="454">
        <v>0</v>
      </c>
      <c r="W396" s="454">
        <v>0</v>
      </c>
      <c r="X396" s="454">
        <v>0</v>
      </c>
      <c r="Y396" s="454">
        <v>0</v>
      </c>
      <c r="Z396" s="454">
        <v>0</v>
      </c>
      <c r="AA396" s="454">
        <v>0</v>
      </c>
      <c r="AB396" s="454">
        <v>0</v>
      </c>
      <c r="AC396" s="454">
        <v>0</v>
      </c>
      <c r="AD396" s="454">
        <v>0</v>
      </c>
      <c r="AE396" s="454">
        <v>0</v>
      </c>
      <c r="AF396" s="454">
        <v>0</v>
      </c>
      <c r="AG396" s="454">
        <v>0</v>
      </c>
      <c r="AH396" s="454">
        <v>0</v>
      </c>
      <c r="AI396" s="454">
        <v>0</v>
      </c>
      <c r="AJ396" s="454">
        <v>0</v>
      </c>
      <c r="AK396" s="454">
        <v>0</v>
      </c>
      <c r="AL396" s="454">
        <v>0</v>
      </c>
    </row>
    <row r="397" spans="4:38" ht="15.75">
      <c r="D397" s="120"/>
      <c r="E397" s="488" t="s">
        <v>38</v>
      </c>
      <c r="I397" s="488"/>
      <c r="J397" s="488"/>
      <c r="K397" s="488"/>
      <c r="L397" s="488"/>
      <c r="M397" s="488"/>
      <c r="N397" s="488"/>
      <c r="O397" s="488"/>
      <c r="P397" s="488"/>
      <c r="Q397" s="488"/>
      <c r="R397" s="488"/>
      <c r="S397" s="488">
        <v>15765759.299999997</v>
      </c>
      <c r="T397" s="488">
        <v>18871010.099999998</v>
      </c>
      <c r="U397" s="488">
        <v>18710509.799999997</v>
      </c>
      <c r="V397" s="488">
        <v>0</v>
      </c>
      <c r="W397" s="488">
        <v>0</v>
      </c>
      <c r="X397" s="488">
        <v>0</v>
      </c>
      <c r="Y397" s="488">
        <v>0</v>
      </c>
      <c r="Z397" s="488">
        <v>0</v>
      </c>
      <c r="AA397" s="488">
        <v>0</v>
      </c>
      <c r="AB397" s="488">
        <v>0</v>
      </c>
      <c r="AC397" s="488">
        <v>0</v>
      </c>
      <c r="AD397" s="488">
        <v>0</v>
      </c>
      <c r="AE397" s="488">
        <v>0</v>
      </c>
      <c r="AF397" s="488">
        <v>0</v>
      </c>
      <c r="AG397" s="488">
        <v>0</v>
      </c>
      <c r="AH397" s="488">
        <v>0</v>
      </c>
      <c r="AI397" s="488">
        <v>0</v>
      </c>
      <c r="AJ397" s="488">
        <v>0</v>
      </c>
      <c r="AK397" s="488">
        <v>0</v>
      </c>
      <c r="AL397" s="488">
        <v>0</v>
      </c>
    </row>
    <row r="398" spans="4:38" ht="15.75">
      <c r="D398" s="277" t="s">
        <v>1913</v>
      </c>
      <c r="E398" s="277"/>
      <c r="I398" s="488"/>
      <c r="J398" s="488"/>
      <c r="K398" s="488"/>
      <c r="L398" s="488"/>
      <c r="M398" s="488"/>
      <c r="N398" s="488"/>
      <c r="O398" s="488"/>
      <c r="P398" s="488"/>
      <c r="Q398" s="488"/>
      <c r="R398" s="488"/>
      <c r="S398" s="488"/>
      <c r="T398" s="488"/>
      <c r="U398" s="488"/>
      <c r="V398" s="488"/>
      <c r="W398" s="488"/>
      <c r="X398" s="488"/>
      <c r="Y398" s="488"/>
      <c r="Z398" s="488"/>
      <c r="AA398" s="488"/>
      <c r="AB398" s="488"/>
      <c r="AC398" s="488"/>
      <c r="AD398" s="488"/>
      <c r="AE398" s="488"/>
      <c r="AF398" s="488"/>
      <c r="AG398" s="488"/>
      <c r="AH398" s="488"/>
      <c r="AI398" s="488"/>
      <c r="AJ398" s="488"/>
      <c r="AK398" s="488"/>
      <c r="AL398" s="488"/>
    </row>
    <row r="399" spans="4:38">
      <c r="D399" s="5"/>
      <c r="E399" s="454" t="s">
        <v>630</v>
      </c>
      <c r="I399" s="454"/>
      <c r="J399" s="454"/>
      <c r="K399" s="454"/>
      <c r="L399" s="454"/>
      <c r="M399" s="454"/>
      <c r="N399" s="454"/>
      <c r="O399" s="454"/>
      <c r="P399" s="454"/>
      <c r="Q399" s="454"/>
      <c r="R399" s="454"/>
      <c r="S399" s="454">
        <v>0</v>
      </c>
      <c r="T399" s="454">
        <v>0</v>
      </c>
      <c r="U399" s="454">
        <v>0</v>
      </c>
      <c r="V399" s="454">
        <v>0</v>
      </c>
      <c r="W399" s="454">
        <v>0</v>
      </c>
      <c r="X399" s="454">
        <v>0</v>
      </c>
      <c r="Y399" s="454">
        <v>521770.27173910337</v>
      </c>
      <c r="Z399" s="454">
        <v>1937029.0034435841</v>
      </c>
      <c r="AA399" s="454">
        <v>1967051.2490696276</v>
      </c>
      <c r="AB399" s="454">
        <v>1997482.8626594227</v>
      </c>
      <c r="AC399" s="454">
        <v>2028144.0762597322</v>
      </c>
      <c r="AD399" s="454">
        <v>2059585.513622242</v>
      </c>
      <c r="AE399" s="454">
        <v>2096202.3274340436</v>
      </c>
      <c r="AF399" s="454">
        <v>2141567.8404950933</v>
      </c>
      <c r="AG399" s="454">
        <v>2174815.5692669977</v>
      </c>
      <c r="AH399" s="454">
        <v>2208611.1651239507</v>
      </c>
      <c r="AI399" s="454">
        <v>2242818.7885496644</v>
      </c>
      <c r="AJ399" s="454">
        <v>2277549.4519928354</v>
      </c>
      <c r="AK399" s="454">
        <v>2312876.840569336</v>
      </c>
      <c r="AL399" s="454">
        <v>2348727.403560719</v>
      </c>
    </row>
    <row r="400" spans="4:38">
      <c r="D400" s="5"/>
      <c r="E400" s="454" t="s">
        <v>917</v>
      </c>
      <c r="I400" s="454"/>
      <c r="J400" s="454"/>
      <c r="K400" s="454"/>
      <c r="L400" s="454"/>
      <c r="M400" s="454"/>
      <c r="N400" s="454"/>
      <c r="O400" s="454"/>
      <c r="P400" s="454"/>
      <c r="Q400" s="454"/>
      <c r="R400" s="454"/>
      <c r="S400" s="454">
        <v>0</v>
      </c>
      <c r="T400" s="454">
        <v>0</v>
      </c>
      <c r="U400" s="454">
        <v>0</v>
      </c>
      <c r="V400" s="454">
        <v>0</v>
      </c>
      <c r="W400" s="454">
        <v>0</v>
      </c>
      <c r="X400" s="454">
        <v>0</v>
      </c>
      <c r="Y400" s="454">
        <v>0</v>
      </c>
      <c r="Z400" s="454">
        <v>0</v>
      </c>
      <c r="AA400" s="454">
        <v>0</v>
      </c>
      <c r="AB400" s="454">
        <v>0</v>
      </c>
      <c r="AC400" s="454">
        <v>0</v>
      </c>
      <c r="AD400" s="454">
        <v>0</v>
      </c>
      <c r="AE400" s="454">
        <v>0</v>
      </c>
      <c r="AF400" s="454">
        <v>0</v>
      </c>
      <c r="AG400" s="454">
        <v>0</v>
      </c>
      <c r="AH400" s="454">
        <v>0</v>
      </c>
      <c r="AI400" s="454">
        <v>0</v>
      </c>
      <c r="AJ400" s="454">
        <v>0</v>
      </c>
      <c r="AK400" s="454">
        <v>0</v>
      </c>
      <c r="AL400" s="454">
        <v>0</v>
      </c>
    </row>
    <row r="401" spans="4:38" ht="15.75">
      <c r="D401" s="5"/>
      <c r="E401" s="488" t="s">
        <v>38</v>
      </c>
      <c r="I401" s="488"/>
      <c r="J401" s="488"/>
      <c r="K401" s="488"/>
      <c r="L401" s="488"/>
      <c r="M401" s="488"/>
      <c r="N401" s="488"/>
      <c r="O401" s="488"/>
      <c r="P401" s="488"/>
      <c r="Q401" s="488"/>
      <c r="R401" s="488"/>
      <c r="S401" s="488">
        <v>0</v>
      </c>
      <c r="T401" s="488">
        <v>0</v>
      </c>
      <c r="U401" s="488">
        <v>0</v>
      </c>
      <c r="V401" s="488">
        <v>0</v>
      </c>
      <c r="W401" s="488">
        <v>0</v>
      </c>
      <c r="X401" s="488">
        <v>0</v>
      </c>
      <c r="Y401" s="488">
        <v>521770.27173910337</v>
      </c>
      <c r="Z401" s="488">
        <v>1937029.0034435841</v>
      </c>
      <c r="AA401" s="488">
        <v>1967051.2490696276</v>
      </c>
      <c r="AB401" s="488">
        <v>1997482.8626594227</v>
      </c>
      <c r="AC401" s="488">
        <v>2028144.0762597322</v>
      </c>
      <c r="AD401" s="488">
        <v>2059585.513622242</v>
      </c>
      <c r="AE401" s="488">
        <v>2096202.3274340436</v>
      </c>
      <c r="AF401" s="488">
        <v>2141567.8404950933</v>
      </c>
      <c r="AG401" s="488">
        <v>2174815.5692669977</v>
      </c>
      <c r="AH401" s="488">
        <v>2208611.1651239507</v>
      </c>
      <c r="AI401" s="488">
        <v>2242818.7885496644</v>
      </c>
      <c r="AJ401" s="488">
        <v>2277549.4519928354</v>
      </c>
      <c r="AK401" s="488">
        <v>2312876.840569336</v>
      </c>
      <c r="AL401" s="488">
        <v>2348727.403560719</v>
      </c>
    </row>
    <row r="402" spans="4:38" ht="15.75">
      <c r="D402" s="277" t="s">
        <v>1914</v>
      </c>
      <c r="E402" s="277"/>
      <c r="I402" s="488"/>
      <c r="J402" s="488"/>
      <c r="K402" s="488"/>
      <c r="L402" s="488"/>
      <c r="M402" s="488"/>
      <c r="N402" s="488"/>
      <c r="O402" s="488"/>
      <c r="P402" s="488"/>
      <c r="Q402" s="488"/>
      <c r="R402" s="488"/>
      <c r="S402" s="488"/>
      <c r="T402" s="488"/>
      <c r="U402" s="488"/>
      <c r="V402" s="488"/>
      <c r="W402" s="488"/>
      <c r="X402" s="488"/>
      <c r="Y402" s="488"/>
      <c r="Z402" s="488"/>
      <c r="AA402" s="488"/>
      <c r="AB402" s="488"/>
      <c r="AC402" s="488"/>
      <c r="AD402" s="488"/>
      <c r="AE402" s="488"/>
      <c r="AF402" s="488"/>
      <c r="AG402" s="488"/>
      <c r="AH402" s="488"/>
      <c r="AI402" s="488"/>
      <c r="AJ402" s="488"/>
      <c r="AK402" s="488"/>
      <c r="AL402" s="488"/>
    </row>
    <row r="403" spans="4:38">
      <c r="D403" s="5"/>
      <c r="E403" s="454" t="s">
        <v>630</v>
      </c>
      <c r="I403" s="454"/>
      <c r="J403" s="454"/>
      <c r="K403" s="454"/>
      <c r="L403" s="454"/>
      <c r="M403" s="454"/>
      <c r="N403" s="454"/>
      <c r="O403" s="454"/>
      <c r="P403" s="454"/>
      <c r="Q403" s="454"/>
      <c r="R403" s="454"/>
      <c r="S403" s="454">
        <v>0</v>
      </c>
      <c r="T403" s="454">
        <v>0</v>
      </c>
      <c r="U403" s="454">
        <v>6376332.8793653082</v>
      </c>
      <c r="V403" s="454">
        <v>25625371.790634692</v>
      </c>
      <c r="W403" s="454">
        <v>24744335.091999996</v>
      </c>
      <c r="X403" s="454">
        <v>23745610.193929508</v>
      </c>
      <c r="Y403" s="454">
        <v>25608110.478773858</v>
      </c>
      <c r="Z403" s="454">
        <v>26045513.385341182</v>
      </c>
      <c r="AA403" s="454">
        <v>27397996.236924358</v>
      </c>
      <c r="AB403" s="454">
        <v>29395932.500383131</v>
      </c>
      <c r="AC403" s="454">
        <v>31500402.568627656</v>
      </c>
      <c r="AD403" s="454">
        <v>33585375.626966275</v>
      </c>
      <c r="AE403" s="454">
        <v>35429209.899729215</v>
      </c>
      <c r="AF403" s="454">
        <v>37411005.692309648</v>
      </c>
      <c r="AG403" s="454">
        <v>39038959.716252685</v>
      </c>
      <c r="AH403" s="454">
        <v>44128107.073727384</v>
      </c>
      <c r="AI403" s="454">
        <v>59902226.207193382</v>
      </c>
      <c r="AJ403" s="454">
        <v>70562799.67977944</v>
      </c>
      <c r="AK403" s="454">
        <v>73255631.033361763</v>
      </c>
      <c r="AL403" s="454">
        <v>62330590.823646963</v>
      </c>
    </row>
    <row r="404" spans="4:38">
      <c r="D404" s="5"/>
      <c r="E404" s="454" t="s">
        <v>917</v>
      </c>
      <c r="I404" s="454"/>
      <c r="J404" s="454"/>
      <c r="K404" s="454"/>
      <c r="L404" s="454"/>
      <c r="M404" s="454"/>
      <c r="N404" s="454"/>
      <c r="O404" s="454"/>
      <c r="P404" s="454"/>
      <c r="Q404" s="454"/>
      <c r="R404" s="454"/>
      <c r="S404" s="454">
        <v>0</v>
      </c>
      <c r="T404" s="454">
        <v>0</v>
      </c>
      <c r="U404" s="454">
        <v>0</v>
      </c>
      <c r="V404" s="454">
        <v>0</v>
      </c>
      <c r="W404" s="454">
        <v>0</v>
      </c>
      <c r="X404" s="454">
        <v>0</v>
      </c>
      <c r="Y404" s="454">
        <v>0</v>
      </c>
      <c r="Z404" s="454">
        <v>0</v>
      </c>
      <c r="AA404" s="454">
        <v>0</v>
      </c>
      <c r="AB404" s="454">
        <v>0</v>
      </c>
      <c r="AC404" s="454">
        <v>0</v>
      </c>
      <c r="AD404" s="454">
        <v>0</v>
      </c>
      <c r="AE404" s="454">
        <v>0</v>
      </c>
      <c r="AF404" s="454">
        <v>0</v>
      </c>
      <c r="AG404" s="454">
        <v>0</v>
      </c>
      <c r="AH404" s="454">
        <v>0</v>
      </c>
      <c r="AI404" s="454">
        <v>0</v>
      </c>
      <c r="AJ404" s="454">
        <v>0</v>
      </c>
      <c r="AK404" s="454">
        <v>0</v>
      </c>
      <c r="AL404" s="454">
        <v>0</v>
      </c>
    </row>
    <row r="405" spans="4:38" ht="15.75">
      <c r="D405" s="5"/>
      <c r="E405" s="488" t="s">
        <v>38</v>
      </c>
      <c r="I405" s="488"/>
      <c r="J405" s="488"/>
      <c r="K405" s="488"/>
      <c r="L405" s="488"/>
      <c r="M405" s="488"/>
      <c r="N405" s="488"/>
      <c r="O405" s="488"/>
      <c r="P405" s="488"/>
      <c r="Q405" s="488"/>
      <c r="R405" s="488"/>
      <c r="S405" s="488">
        <v>0</v>
      </c>
      <c r="T405" s="488">
        <v>0</v>
      </c>
      <c r="U405" s="488">
        <v>6376332.8793653082</v>
      </c>
      <c r="V405" s="488">
        <v>25625371.790634692</v>
      </c>
      <c r="W405" s="488">
        <v>24744335.091999996</v>
      </c>
      <c r="X405" s="488">
        <v>23745610.193929508</v>
      </c>
      <c r="Y405" s="488">
        <v>25608110.478773858</v>
      </c>
      <c r="Z405" s="488">
        <v>26045513.385341182</v>
      </c>
      <c r="AA405" s="488">
        <v>27397996.236924358</v>
      </c>
      <c r="AB405" s="488">
        <v>29395932.500383131</v>
      </c>
      <c r="AC405" s="488">
        <v>31500402.568627656</v>
      </c>
      <c r="AD405" s="488">
        <v>33585375.626966275</v>
      </c>
      <c r="AE405" s="488">
        <v>35429209.899729215</v>
      </c>
      <c r="AF405" s="488">
        <v>37411005.692309648</v>
      </c>
      <c r="AG405" s="488">
        <v>39038959.716252685</v>
      </c>
      <c r="AH405" s="488">
        <v>44128107.073727384</v>
      </c>
      <c r="AI405" s="488">
        <v>59902226.207193382</v>
      </c>
      <c r="AJ405" s="488">
        <v>70562799.67977944</v>
      </c>
      <c r="AK405" s="488">
        <v>73255631.033361763</v>
      </c>
      <c r="AL405" s="488">
        <v>62330590.823646963</v>
      </c>
    </row>
    <row r="406" spans="4:38" ht="15.75">
      <c r="D406" s="277" t="s">
        <v>1915</v>
      </c>
      <c r="E406" s="277"/>
      <c r="I406" s="488"/>
      <c r="J406" s="488"/>
      <c r="K406" s="488"/>
      <c r="L406" s="488"/>
      <c r="M406" s="488"/>
      <c r="N406" s="488"/>
      <c r="O406" s="488"/>
      <c r="P406" s="488"/>
      <c r="Q406" s="488"/>
      <c r="R406" s="488"/>
      <c r="S406" s="488"/>
      <c r="T406" s="488"/>
      <c r="U406" s="488"/>
      <c r="V406" s="488"/>
      <c r="W406" s="488"/>
      <c r="X406" s="488"/>
      <c r="Y406" s="488"/>
      <c r="Z406" s="488"/>
      <c r="AA406" s="488"/>
      <c r="AB406" s="488"/>
      <c r="AC406" s="488"/>
      <c r="AD406" s="488"/>
      <c r="AE406" s="488"/>
      <c r="AF406" s="488"/>
      <c r="AG406" s="488"/>
      <c r="AH406" s="488"/>
      <c r="AI406" s="488"/>
      <c r="AJ406" s="488"/>
      <c r="AK406" s="488"/>
      <c r="AL406" s="488"/>
    </row>
    <row r="407" spans="4:38">
      <c r="D407" s="5"/>
      <c r="E407" s="454" t="s">
        <v>630</v>
      </c>
      <c r="I407" s="454"/>
      <c r="J407" s="454"/>
      <c r="K407" s="454"/>
      <c r="L407" s="454"/>
      <c r="M407" s="454"/>
      <c r="N407" s="454"/>
      <c r="O407" s="454"/>
      <c r="P407" s="454"/>
      <c r="Q407" s="454"/>
      <c r="R407" s="454"/>
      <c r="S407" s="454">
        <v>0</v>
      </c>
      <c r="T407" s="454">
        <v>0</v>
      </c>
      <c r="U407" s="454">
        <v>2722989.1299780654</v>
      </c>
      <c r="V407" s="454">
        <v>11001431.945021931</v>
      </c>
      <c r="W407" s="454">
        <v>10898837.18</v>
      </c>
      <c r="X407" s="454">
        <v>10774253.735679762</v>
      </c>
      <c r="Y407" s="454">
        <v>11619338.384497035</v>
      </c>
      <c r="Z407" s="454">
        <v>11817804.116124565</v>
      </c>
      <c r="AA407" s="454">
        <v>12431475.160882045</v>
      </c>
      <c r="AB407" s="454">
        <v>13338012.077575974</v>
      </c>
      <c r="AC407" s="454">
        <v>14292887.28647697</v>
      </c>
      <c r="AD407" s="454">
        <v>15238915.987324547</v>
      </c>
      <c r="AE407" s="454">
        <v>16075531.182261478</v>
      </c>
      <c r="AF407" s="454">
        <v>16974744.575692121</v>
      </c>
      <c r="AG407" s="454">
        <v>17713406.988691166</v>
      </c>
      <c r="AH407" s="454">
        <v>20022539.686477721</v>
      </c>
      <c r="AI407" s="454">
        <v>27179835.734580651</v>
      </c>
      <c r="AJ407" s="454">
        <v>32016928.680326976</v>
      </c>
      <c r="AK407" s="454">
        <v>33238764.970653482</v>
      </c>
      <c r="AL407" s="454">
        <v>28281673.772295322</v>
      </c>
    </row>
    <row r="408" spans="4:38">
      <c r="D408" s="5"/>
      <c r="E408" s="454" t="s">
        <v>917</v>
      </c>
      <c r="I408" s="454"/>
      <c r="J408" s="454"/>
      <c r="K408" s="454"/>
      <c r="L408" s="454"/>
      <c r="M408" s="454"/>
      <c r="N408" s="454"/>
      <c r="O408" s="454"/>
      <c r="P408" s="454"/>
      <c r="Q408" s="454"/>
      <c r="R408" s="454"/>
      <c r="S408" s="454">
        <v>0</v>
      </c>
      <c r="T408" s="454">
        <v>0</v>
      </c>
      <c r="U408" s="454">
        <v>0</v>
      </c>
      <c r="V408" s="454">
        <v>0</v>
      </c>
      <c r="W408" s="454">
        <v>0</v>
      </c>
      <c r="X408" s="454">
        <v>0</v>
      </c>
      <c r="Y408" s="454">
        <v>0</v>
      </c>
      <c r="Z408" s="454">
        <v>0</v>
      </c>
      <c r="AA408" s="454">
        <v>0</v>
      </c>
      <c r="AB408" s="454">
        <v>0</v>
      </c>
      <c r="AC408" s="454">
        <v>0</v>
      </c>
      <c r="AD408" s="454">
        <v>0</v>
      </c>
      <c r="AE408" s="454">
        <v>0</v>
      </c>
      <c r="AF408" s="454">
        <v>0</v>
      </c>
      <c r="AG408" s="454">
        <v>0</v>
      </c>
      <c r="AH408" s="454">
        <v>0</v>
      </c>
      <c r="AI408" s="454">
        <v>0</v>
      </c>
      <c r="AJ408" s="454">
        <v>0</v>
      </c>
      <c r="AK408" s="454">
        <v>0</v>
      </c>
      <c r="AL408" s="454">
        <v>0</v>
      </c>
    </row>
    <row r="409" spans="4:38" ht="15.75">
      <c r="D409" s="5"/>
      <c r="E409" s="488" t="s">
        <v>38</v>
      </c>
      <c r="I409" s="488"/>
      <c r="J409" s="488"/>
      <c r="K409" s="488"/>
      <c r="L409" s="488"/>
      <c r="M409" s="488"/>
      <c r="N409" s="488"/>
      <c r="O409" s="488"/>
      <c r="P409" s="488"/>
      <c r="Q409" s="488"/>
      <c r="R409" s="488"/>
      <c r="S409" s="488">
        <v>0</v>
      </c>
      <c r="T409" s="488">
        <v>0</v>
      </c>
      <c r="U409" s="488">
        <v>2722989.1299780654</v>
      </c>
      <c r="V409" s="488">
        <v>11001431.945021931</v>
      </c>
      <c r="W409" s="488">
        <v>10898837.18</v>
      </c>
      <c r="X409" s="488">
        <v>10774253.735679762</v>
      </c>
      <c r="Y409" s="488">
        <v>11619338.384497035</v>
      </c>
      <c r="Z409" s="488">
        <v>11817804.116124565</v>
      </c>
      <c r="AA409" s="488">
        <v>12431475.160882045</v>
      </c>
      <c r="AB409" s="488">
        <v>13338012.077575974</v>
      </c>
      <c r="AC409" s="488">
        <v>14292887.28647697</v>
      </c>
      <c r="AD409" s="488">
        <v>15238915.987324547</v>
      </c>
      <c r="AE409" s="488">
        <v>16075531.182261478</v>
      </c>
      <c r="AF409" s="488">
        <v>16974744.575692121</v>
      </c>
      <c r="AG409" s="488">
        <v>17713406.988691166</v>
      </c>
      <c r="AH409" s="488">
        <v>20022539.686477721</v>
      </c>
      <c r="AI409" s="488">
        <v>27179835.734580651</v>
      </c>
      <c r="AJ409" s="488">
        <v>32016928.680326976</v>
      </c>
      <c r="AK409" s="488">
        <v>33238764.970653482</v>
      </c>
      <c r="AL409" s="488">
        <v>28281673.772295322</v>
      </c>
    </row>
    <row r="410" spans="4:38" ht="15.75">
      <c r="D410" s="277" t="s">
        <v>1152</v>
      </c>
      <c r="E410" s="277"/>
      <c r="I410" s="488"/>
      <c r="J410" s="488"/>
      <c r="K410" s="488"/>
      <c r="L410" s="488"/>
      <c r="M410" s="488"/>
      <c r="N410" s="488"/>
      <c r="O410" s="488"/>
      <c r="P410" s="488"/>
      <c r="Q410" s="488"/>
      <c r="R410" s="488"/>
      <c r="S410" s="488"/>
      <c r="T410" s="488"/>
      <c r="U410" s="488"/>
      <c r="V410" s="488"/>
      <c r="W410" s="488"/>
      <c r="X410" s="488"/>
      <c r="Y410" s="488"/>
      <c r="Z410" s="488"/>
      <c r="AA410" s="488"/>
      <c r="AB410" s="488"/>
      <c r="AC410" s="488"/>
      <c r="AD410" s="488"/>
      <c r="AE410" s="488"/>
      <c r="AF410" s="488"/>
      <c r="AG410" s="488"/>
      <c r="AH410" s="488"/>
      <c r="AI410" s="488"/>
      <c r="AJ410" s="488"/>
      <c r="AK410" s="488"/>
      <c r="AL410" s="488"/>
    </row>
    <row r="411" spans="4:38">
      <c r="D411" s="5"/>
      <c r="E411" s="454" t="s">
        <v>630</v>
      </c>
      <c r="I411" s="454"/>
      <c r="J411" s="454"/>
      <c r="K411" s="454"/>
      <c r="L411" s="454"/>
      <c r="M411" s="454"/>
      <c r="N411" s="454"/>
      <c r="O411" s="454"/>
      <c r="P411" s="454"/>
      <c r="Q411" s="454"/>
      <c r="R411" s="454"/>
      <c r="S411" s="454">
        <v>51668754.200000003</v>
      </c>
      <c r="T411" s="454">
        <v>58075250.400000006</v>
      </c>
      <c r="U411" s="454">
        <v>60999040.041575283</v>
      </c>
      <c r="V411" s="454">
        <v>45596746.958424702</v>
      </c>
      <c r="W411" s="454">
        <v>44029066</v>
      </c>
      <c r="X411" s="454">
        <v>42251975.434038281</v>
      </c>
      <c r="Y411" s="454">
        <v>45566032.880380474</v>
      </c>
      <c r="Z411" s="454">
        <v>50224511.621627331</v>
      </c>
      <c r="AA411" s="454">
        <v>67541594.528634012</v>
      </c>
      <c r="AB411" s="454">
        <v>88528981.907032758</v>
      </c>
      <c r="AC411" s="454">
        <v>109889947.6607753</v>
      </c>
      <c r="AD411" s="454">
        <v>122088888.81931877</v>
      </c>
      <c r="AE411" s="454">
        <v>127215053.88013311</v>
      </c>
      <c r="AF411" s="454">
        <v>133135251.57405569</v>
      </c>
      <c r="AG411" s="454">
        <v>138928682.26424447</v>
      </c>
      <c r="AH411" s="454">
        <v>157039526.95276654</v>
      </c>
      <c r="AI411" s="454">
        <v>213175182.23200497</v>
      </c>
      <c r="AJ411" s="454">
        <v>251113166.12021154</v>
      </c>
      <c r="AK411" s="454">
        <v>260696195.84826249</v>
      </c>
      <c r="AL411" s="454">
        <v>221817049.19447315</v>
      </c>
    </row>
    <row r="412" spans="4:38">
      <c r="D412" s="5"/>
      <c r="E412" s="454" t="s">
        <v>917</v>
      </c>
      <c r="I412" s="454"/>
      <c r="J412" s="454"/>
      <c r="K412" s="454"/>
      <c r="L412" s="454"/>
      <c r="M412" s="454"/>
      <c r="N412" s="454"/>
      <c r="O412" s="454"/>
      <c r="P412" s="454"/>
      <c r="Q412" s="454"/>
      <c r="R412" s="454"/>
      <c r="S412" s="454">
        <v>0</v>
      </c>
      <c r="T412" s="454">
        <v>0</v>
      </c>
      <c r="U412" s="454">
        <v>0</v>
      </c>
      <c r="V412" s="454">
        <v>0</v>
      </c>
      <c r="W412" s="454">
        <v>0</v>
      </c>
      <c r="X412" s="454">
        <v>0</v>
      </c>
      <c r="Y412" s="454">
        <v>0</v>
      </c>
      <c r="Z412" s="454">
        <v>0</v>
      </c>
      <c r="AA412" s="454">
        <v>0</v>
      </c>
      <c r="AB412" s="454">
        <v>0</v>
      </c>
      <c r="AC412" s="454">
        <v>0</v>
      </c>
      <c r="AD412" s="454">
        <v>0</v>
      </c>
      <c r="AE412" s="454">
        <v>0</v>
      </c>
      <c r="AF412" s="454">
        <v>0</v>
      </c>
      <c r="AG412" s="454">
        <v>0</v>
      </c>
      <c r="AH412" s="454">
        <v>0</v>
      </c>
      <c r="AI412" s="454">
        <v>0</v>
      </c>
      <c r="AJ412" s="454">
        <v>0</v>
      </c>
      <c r="AK412" s="454">
        <v>0</v>
      </c>
      <c r="AL412" s="454">
        <v>0</v>
      </c>
    </row>
    <row r="413" spans="4:38" ht="15.75">
      <c r="D413" s="5"/>
      <c r="E413" s="488" t="s">
        <v>38</v>
      </c>
      <c r="I413" s="488"/>
      <c r="J413" s="488"/>
      <c r="K413" s="488"/>
      <c r="L413" s="488"/>
      <c r="M413" s="488"/>
      <c r="N413" s="488"/>
      <c r="O413" s="488"/>
      <c r="P413" s="488"/>
      <c r="Q413" s="488"/>
      <c r="R413" s="488"/>
      <c r="S413" s="488">
        <v>51668754.200000003</v>
      </c>
      <c r="T413" s="488">
        <v>58075250.400000006</v>
      </c>
      <c r="U413" s="488">
        <v>60999040.041575283</v>
      </c>
      <c r="V413" s="488">
        <v>45596746.958424702</v>
      </c>
      <c r="W413" s="488">
        <v>44029066</v>
      </c>
      <c r="X413" s="488">
        <v>42251975.434038281</v>
      </c>
      <c r="Y413" s="488">
        <v>45566032.880380474</v>
      </c>
      <c r="Z413" s="488">
        <v>50224511.621627331</v>
      </c>
      <c r="AA413" s="488">
        <v>67541594.528634012</v>
      </c>
      <c r="AB413" s="488">
        <v>88528981.907032758</v>
      </c>
      <c r="AC413" s="488">
        <v>109889947.6607753</v>
      </c>
      <c r="AD413" s="488">
        <v>122088888.81931877</v>
      </c>
      <c r="AE413" s="488">
        <v>127215053.88013311</v>
      </c>
      <c r="AF413" s="488">
        <v>133135251.57405569</v>
      </c>
      <c r="AG413" s="488">
        <v>138928682.26424447</v>
      </c>
      <c r="AH413" s="488">
        <v>157039526.95276654</v>
      </c>
      <c r="AI413" s="488">
        <v>213175182.23200497</v>
      </c>
      <c r="AJ413" s="488">
        <v>251113166.12021154</v>
      </c>
      <c r="AK413" s="488">
        <v>260696195.84826249</v>
      </c>
      <c r="AL413" s="488">
        <v>221817049.19447315</v>
      </c>
    </row>
    <row r="414" spans="4:38" ht="15.75">
      <c r="D414" s="519" t="s">
        <v>38</v>
      </c>
      <c r="E414" s="120"/>
      <c r="I414" s="454"/>
      <c r="J414" s="454"/>
      <c r="K414" s="454"/>
      <c r="L414" s="454"/>
      <c r="M414" s="454"/>
      <c r="N414" s="454"/>
      <c r="O414" s="454"/>
      <c r="P414" s="454"/>
      <c r="Q414" s="454"/>
      <c r="R414" s="454"/>
      <c r="S414" s="454"/>
      <c r="T414" s="454"/>
      <c r="U414" s="454"/>
      <c r="V414" s="454"/>
      <c r="W414" s="454"/>
      <c r="X414" s="454"/>
      <c r="Y414" s="454"/>
      <c r="Z414" s="454"/>
      <c r="AA414" s="454"/>
      <c r="AB414" s="454"/>
      <c r="AC414" s="454"/>
      <c r="AD414" s="454"/>
      <c r="AE414" s="454"/>
      <c r="AF414" s="454"/>
      <c r="AG414" s="454"/>
      <c r="AH414" s="454"/>
      <c r="AI414" s="454"/>
      <c r="AJ414" s="454"/>
      <c r="AK414" s="454"/>
      <c r="AL414" s="454"/>
    </row>
    <row r="415" spans="4:38">
      <c r="D415" s="120"/>
      <c r="E415" s="454" t="s">
        <v>630</v>
      </c>
      <c r="I415" s="454"/>
      <c r="J415" s="454"/>
      <c r="K415" s="454"/>
      <c r="L415" s="454"/>
      <c r="M415" s="454"/>
      <c r="N415" s="454"/>
      <c r="O415" s="454"/>
      <c r="P415" s="454"/>
      <c r="Q415" s="454"/>
      <c r="R415" s="454"/>
      <c r="S415" s="454">
        <v>763855503.5</v>
      </c>
      <c r="T415" s="454">
        <v>864941571.89999998</v>
      </c>
      <c r="U415" s="454">
        <v>1016895600.742321</v>
      </c>
      <c r="V415" s="454">
        <v>1074597488.1056461</v>
      </c>
      <c r="W415" s="454">
        <v>1014015679.3864843</v>
      </c>
      <c r="X415" s="454">
        <v>1005054072.9882033</v>
      </c>
      <c r="Y415" s="454">
        <v>1009153061.7493325</v>
      </c>
      <c r="Z415" s="454">
        <v>1035824183.1093123</v>
      </c>
      <c r="AA415" s="454">
        <v>1072267976.010241</v>
      </c>
      <c r="AB415" s="454">
        <v>1147522290.1020648</v>
      </c>
      <c r="AC415" s="454">
        <v>1204622392.2281342</v>
      </c>
      <c r="AD415" s="454">
        <v>1276694950.6462469</v>
      </c>
      <c r="AE415" s="454">
        <v>1338642647.8365939</v>
      </c>
      <c r="AF415" s="454">
        <v>1403980993.5511858</v>
      </c>
      <c r="AG415" s="454">
        <v>1458743150.483885</v>
      </c>
      <c r="AH415" s="454">
        <v>1632182484.1467915</v>
      </c>
      <c r="AI415" s="454">
        <v>2246208142.9035363</v>
      </c>
      <c r="AJ415" s="454">
        <v>2618341228.830997</v>
      </c>
      <c r="AK415" s="454">
        <v>2695879005.3717065</v>
      </c>
      <c r="AL415" s="454">
        <v>2247424544.2372079</v>
      </c>
    </row>
    <row r="416" spans="4:38">
      <c r="D416" s="120"/>
      <c r="E416" s="454" t="s">
        <v>917</v>
      </c>
      <c r="I416" s="454"/>
      <c r="J416" s="454"/>
      <c r="K416" s="454"/>
      <c r="L416" s="454"/>
      <c r="M416" s="454"/>
      <c r="N416" s="454"/>
      <c r="O416" s="454"/>
      <c r="P416" s="454"/>
      <c r="Q416" s="454"/>
      <c r="R416" s="454"/>
      <c r="S416" s="454">
        <v>205765163.70000002</v>
      </c>
      <c r="T416" s="454">
        <v>224290224.09999996</v>
      </c>
      <c r="U416" s="454">
        <v>237734202.95599997</v>
      </c>
      <c r="V416" s="454">
        <v>262888717.77460903</v>
      </c>
      <c r="W416" s="454">
        <v>283420423.93622541</v>
      </c>
      <c r="X416" s="454">
        <v>307061010.81634068</v>
      </c>
      <c r="Y416" s="454">
        <v>303924178.69964159</v>
      </c>
      <c r="Z416" s="454">
        <v>316870229.08000726</v>
      </c>
      <c r="AA416" s="454">
        <v>324436088.55648106</v>
      </c>
      <c r="AB416" s="454">
        <v>322012718.25371802</v>
      </c>
      <c r="AC416" s="454">
        <v>325179038.75045252</v>
      </c>
      <c r="AD416" s="454">
        <v>328042194.76932967</v>
      </c>
      <c r="AE416" s="454">
        <v>333154682.22055024</v>
      </c>
      <c r="AF416" s="454">
        <v>339115257.77808762</v>
      </c>
      <c r="AG416" s="454">
        <v>341242799.91473097</v>
      </c>
      <c r="AH416" s="454">
        <v>370561018.12483865</v>
      </c>
      <c r="AI416" s="454">
        <v>512943697.67591977</v>
      </c>
      <c r="AJ416" s="454">
        <v>574850004.62233138</v>
      </c>
      <c r="AK416" s="454">
        <v>527674138.58933151</v>
      </c>
      <c r="AL416" s="454">
        <v>456932078.08312011</v>
      </c>
    </row>
    <row r="417" spans="4:38" ht="15.75">
      <c r="D417" s="120"/>
      <c r="E417" s="488" t="s">
        <v>38</v>
      </c>
      <c r="I417" s="488"/>
      <c r="J417" s="488"/>
      <c r="K417" s="488"/>
      <c r="L417" s="488"/>
      <c r="M417" s="488"/>
      <c r="N417" s="488"/>
      <c r="O417" s="488"/>
      <c r="P417" s="488"/>
      <c r="Q417" s="488"/>
      <c r="R417" s="488"/>
      <c r="S417" s="488">
        <v>969620667.20000005</v>
      </c>
      <c r="T417" s="488">
        <v>1089231796</v>
      </c>
      <c r="U417" s="488">
        <v>1254629803.6983209</v>
      </c>
      <c r="V417" s="488">
        <v>1337486205.8802552</v>
      </c>
      <c r="W417" s="488">
        <v>1297436103.3227096</v>
      </c>
      <c r="X417" s="488">
        <v>1312115083.804544</v>
      </c>
      <c r="Y417" s="488">
        <v>1313077240.4489741</v>
      </c>
      <c r="Z417" s="488">
        <v>1352694412.1893196</v>
      </c>
      <c r="AA417" s="488">
        <v>1396704064.5667222</v>
      </c>
      <c r="AB417" s="488">
        <v>1469535008.355783</v>
      </c>
      <c r="AC417" s="488">
        <v>1529801430.9785867</v>
      </c>
      <c r="AD417" s="488">
        <v>1604737145.4155765</v>
      </c>
      <c r="AE417" s="488">
        <v>1671797330.0571442</v>
      </c>
      <c r="AF417" s="488">
        <v>1743096251.3292735</v>
      </c>
      <c r="AG417" s="488">
        <v>1799985950.3986161</v>
      </c>
      <c r="AH417" s="488">
        <v>2002743502.27163</v>
      </c>
      <c r="AI417" s="488">
        <v>2759151840.5794563</v>
      </c>
      <c r="AJ417" s="488">
        <v>3193191233.4533281</v>
      </c>
      <c r="AK417" s="488">
        <v>3223553143.9610381</v>
      </c>
      <c r="AL417" s="488">
        <v>2704356622.3203278</v>
      </c>
    </row>
    <row r="418" spans="4:38">
      <c r="D418" s="120"/>
      <c r="E418" s="120"/>
      <c r="I418" s="120"/>
      <c r="J418" s="120"/>
      <c r="K418" s="120"/>
      <c r="L418" s="120"/>
      <c r="M418" s="120"/>
      <c r="N418" s="120"/>
      <c r="O418" s="120"/>
      <c r="P418" s="120"/>
      <c r="Q418" s="120"/>
      <c r="R418" s="120"/>
      <c r="S418" s="120"/>
      <c r="T418" s="120"/>
      <c r="U418" s="120"/>
      <c r="V418" s="120"/>
      <c r="W418" s="120"/>
      <c r="X418" s="120"/>
      <c r="Y418" s="120"/>
      <c r="Z418" s="120"/>
      <c r="AA418" s="120"/>
      <c r="AB418" s="120"/>
      <c r="AC418" s="120"/>
      <c r="AD418" s="120"/>
      <c r="AE418" s="120"/>
      <c r="AF418" s="120"/>
      <c r="AG418" s="120"/>
      <c r="AH418" s="120"/>
      <c r="AI418" s="120"/>
      <c r="AJ418" s="120"/>
      <c r="AK418" s="120"/>
      <c r="AL418" s="120"/>
    </row>
    <row r="419" spans="4:38">
      <c r="D419" s="120"/>
      <c r="E419" s="120"/>
      <c r="I419" s="120"/>
      <c r="J419" s="120"/>
      <c r="K419" s="120"/>
      <c r="L419" s="120"/>
      <c r="M419" s="120"/>
      <c r="N419" s="120"/>
      <c r="O419" s="120"/>
      <c r="P419" s="120"/>
      <c r="Q419" s="120"/>
      <c r="R419" s="120"/>
      <c r="S419" s="120"/>
      <c r="T419" s="120"/>
      <c r="U419" s="120"/>
      <c r="V419" s="120"/>
      <c r="W419" s="120"/>
      <c r="X419" s="120"/>
      <c r="Y419" s="120"/>
      <c r="Z419" s="120"/>
      <c r="AA419" s="120"/>
      <c r="AB419" s="120"/>
      <c r="AC419" s="120"/>
      <c r="AD419" s="120"/>
      <c r="AE419" s="120"/>
      <c r="AF419" s="120"/>
      <c r="AG419" s="120"/>
      <c r="AH419" s="120"/>
      <c r="AI419" s="120"/>
      <c r="AJ419" s="120"/>
      <c r="AK419" s="120"/>
      <c r="AL419" s="120"/>
    </row>
    <row r="420" spans="4:38" ht="15.75">
      <c r="D420" s="241" t="s">
        <v>1916</v>
      </c>
      <c r="E420" s="5"/>
      <c r="I420" s="700"/>
      <c r="J420" s="700"/>
      <c r="K420" s="700"/>
      <c r="L420" s="700"/>
      <c r="M420" s="700"/>
      <c r="N420" s="700"/>
      <c r="O420" s="700"/>
      <c r="P420" s="700"/>
      <c r="Q420" s="704"/>
      <c r="R420" s="704"/>
      <c r="S420" s="704"/>
      <c r="T420" s="704"/>
      <c r="U420" s="704"/>
      <c r="V420" s="704"/>
      <c r="W420" s="704"/>
      <c r="X420" s="704"/>
      <c r="Y420" s="704"/>
      <c r="Z420" s="704"/>
      <c r="AA420" s="704"/>
      <c r="AB420" s="704"/>
      <c r="AC420" s="704"/>
      <c r="AD420" s="700"/>
      <c r="AE420" s="700"/>
      <c r="AF420" s="700"/>
      <c r="AG420" s="700"/>
      <c r="AH420" s="700"/>
      <c r="AI420" s="700"/>
      <c r="AJ420" s="700"/>
      <c r="AK420" s="700"/>
      <c r="AL420" s="700"/>
    </row>
    <row r="421" spans="4:38" ht="15.75">
      <c r="D421" s="241"/>
      <c r="E421" s="454" t="s">
        <v>1895</v>
      </c>
      <c r="I421" s="455"/>
      <c r="J421" s="455"/>
      <c r="K421" s="455"/>
      <c r="L421" s="455"/>
      <c r="M421" s="455"/>
      <c r="N421" s="455"/>
      <c r="O421" s="455"/>
      <c r="P421" s="455"/>
      <c r="Q421" s="455"/>
      <c r="R421" s="455"/>
      <c r="S421" s="455">
        <v>0.93045268548706517</v>
      </c>
      <c r="T421" s="455">
        <v>0.83605766508490731</v>
      </c>
      <c r="U421" s="455">
        <v>0.92921507875141085</v>
      </c>
      <c r="V421" s="455">
        <v>0.93852381405312024</v>
      </c>
      <c r="W421" s="455">
        <v>0.93859255336893987</v>
      </c>
      <c r="X421" s="455">
        <v>0.94149001081441452</v>
      </c>
      <c r="Y421" s="455">
        <v>0.93654961837058204</v>
      </c>
      <c r="Z421" s="455">
        <v>0.93344774894069948</v>
      </c>
      <c r="AA421" s="455">
        <v>0.92171704804952492</v>
      </c>
      <c r="AB421" s="455">
        <v>0.90931797569303752</v>
      </c>
      <c r="AC421" s="455">
        <v>0.89690728587483781</v>
      </c>
      <c r="AD421" s="455">
        <v>0.89221115343320778</v>
      </c>
      <c r="AE421" s="455">
        <v>0.89184335084242694</v>
      </c>
      <c r="AF421" s="455">
        <v>0.89119214183501505</v>
      </c>
      <c r="AG421" s="455">
        <v>0.8900792172879799</v>
      </c>
      <c r="AH421" s="455">
        <v>0.88845362143244833</v>
      </c>
      <c r="AI421" s="455">
        <v>0.89036483657282151</v>
      </c>
      <c r="AJ421" s="455">
        <v>0.88852204020761349</v>
      </c>
      <c r="AK421" s="455">
        <v>0.88537385543493519</v>
      </c>
      <c r="AL421" s="455">
        <v>0.88360335371601362</v>
      </c>
    </row>
    <row r="422" spans="4:38" ht="15.75">
      <c r="D422" s="241"/>
      <c r="E422" s="454" t="s">
        <v>1917</v>
      </c>
      <c r="I422" s="455"/>
      <c r="J422" s="455"/>
      <c r="K422" s="455"/>
      <c r="L422" s="455"/>
      <c r="M422" s="455"/>
      <c r="N422" s="455"/>
      <c r="O422" s="455"/>
      <c r="P422" s="455"/>
      <c r="Q422" s="455"/>
      <c r="R422" s="455"/>
      <c r="S422" s="455">
        <v>1.6259718705797812E-2</v>
      </c>
      <c r="T422" s="455">
        <v>1.7325063562503639E-2</v>
      </c>
      <c r="U422" s="455">
        <v>1.491317179366081E-2</v>
      </c>
      <c r="V422" s="455">
        <v>0</v>
      </c>
      <c r="W422" s="455">
        <v>0</v>
      </c>
      <c r="X422" s="455">
        <v>0</v>
      </c>
      <c r="Y422" s="455">
        <v>0</v>
      </c>
      <c r="Z422" s="455">
        <v>0</v>
      </c>
      <c r="AA422" s="455">
        <v>0</v>
      </c>
      <c r="AB422" s="455">
        <v>0</v>
      </c>
      <c r="AC422" s="455">
        <v>0</v>
      </c>
      <c r="AD422" s="455">
        <v>0</v>
      </c>
      <c r="AE422" s="455">
        <v>0</v>
      </c>
      <c r="AF422" s="455">
        <v>0</v>
      </c>
      <c r="AG422" s="455">
        <v>0</v>
      </c>
      <c r="AH422" s="455">
        <v>0</v>
      </c>
      <c r="AI422" s="455">
        <v>0</v>
      </c>
      <c r="AJ422" s="455">
        <v>0</v>
      </c>
      <c r="AK422" s="455">
        <v>0</v>
      </c>
      <c r="AL422" s="455">
        <v>0</v>
      </c>
    </row>
    <row r="423" spans="4:38" ht="15.75">
      <c r="D423" s="241"/>
      <c r="E423" s="454" t="s">
        <v>533</v>
      </c>
      <c r="I423" s="455"/>
      <c r="J423" s="455"/>
      <c r="K423" s="455"/>
      <c r="L423" s="455"/>
      <c r="M423" s="455"/>
      <c r="N423" s="455"/>
      <c r="O423" s="455"/>
      <c r="P423" s="455"/>
      <c r="Q423" s="455"/>
      <c r="R423" s="455"/>
      <c r="S423" s="455">
        <v>0</v>
      </c>
      <c r="T423" s="455">
        <v>9.3299648222902237E-2</v>
      </c>
      <c r="U423" s="455">
        <v>0</v>
      </c>
      <c r="V423" s="455">
        <v>0</v>
      </c>
      <c r="W423" s="455">
        <v>0</v>
      </c>
      <c r="X423" s="455">
        <v>0</v>
      </c>
      <c r="Y423" s="455">
        <v>0</v>
      </c>
      <c r="Z423" s="455">
        <v>0</v>
      </c>
      <c r="AA423" s="455">
        <v>0</v>
      </c>
      <c r="AB423" s="455">
        <v>0</v>
      </c>
      <c r="AC423" s="455">
        <v>0</v>
      </c>
      <c r="AD423" s="455">
        <v>0</v>
      </c>
      <c r="AE423" s="455">
        <v>0</v>
      </c>
      <c r="AF423" s="455">
        <v>0</v>
      </c>
      <c r="AG423" s="455">
        <v>0</v>
      </c>
      <c r="AH423" s="455">
        <v>0</v>
      </c>
      <c r="AI423" s="455">
        <v>0</v>
      </c>
      <c r="AJ423" s="455">
        <v>0</v>
      </c>
      <c r="AK423" s="455">
        <v>0</v>
      </c>
      <c r="AL423" s="455">
        <v>0</v>
      </c>
    </row>
    <row r="424" spans="4:38" ht="15.75">
      <c r="D424" s="241"/>
      <c r="E424" s="454" t="s">
        <v>1913</v>
      </c>
      <c r="I424" s="455"/>
      <c r="J424" s="455"/>
      <c r="K424" s="455"/>
      <c r="L424" s="455"/>
      <c r="M424" s="455"/>
      <c r="N424" s="455"/>
      <c r="O424" s="455"/>
      <c r="P424" s="455"/>
      <c r="Q424" s="455"/>
      <c r="R424" s="455"/>
      <c r="S424" s="455">
        <v>0</v>
      </c>
      <c r="T424" s="455">
        <v>0</v>
      </c>
      <c r="U424" s="455">
        <v>0</v>
      </c>
      <c r="V424" s="455">
        <v>0</v>
      </c>
      <c r="W424" s="455">
        <v>0</v>
      </c>
      <c r="X424" s="455">
        <v>0</v>
      </c>
      <c r="Y424" s="455">
        <v>3.973644928615905E-4</v>
      </c>
      <c r="Z424" s="455">
        <v>1.4319782694367207E-3</v>
      </c>
      <c r="AA424" s="455">
        <v>1.4083522050033093E-3</v>
      </c>
      <c r="AB424" s="455">
        <v>1.3592618422165689E-3</v>
      </c>
      <c r="AC424" s="455">
        <v>1.3257564251082997E-3</v>
      </c>
      <c r="AD424" s="455">
        <v>1.2834410417345166E-3</v>
      </c>
      <c r="AE424" s="455">
        <v>1.2538615116477025E-3</v>
      </c>
      <c r="AF424" s="455">
        <v>1.2285998772941817E-3</v>
      </c>
      <c r="AG424" s="455">
        <v>1.2082403025342357E-3</v>
      </c>
      <c r="AH424" s="455">
        <v>1.1027928252513681E-3</v>
      </c>
      <c r="AI424" s="455">
        <v>8.1286529996792221E-4</v>
      </c>
      <c r="AJ424" s="455">
        <v>7.1325181784673221E-4</v>
      </c>
      <c r="AK424" s="455">
        <v>7.1749300764662404E-4</v>
      </c>
      <c r="AL424" s="455">
        <v>8.6849766194871142E-4</v>
      </c>
    </row>
    <row r="425" spans="4:38" ht="15.75">
      <c r="D425" s="241"/>
      <c r="E425" s="454" t="s">
        <v>1914</v>
      </c>
      <c r="I425" s="455"/>
      <c r="J425" s="455"/>
      <c r="K425" s="455"/>
      <c r="L425" s="455"/>
      <c r="M425" s="455"/>
      <c r="N425" s="455"/>
      <c r="O425" s="455"/>
      <c r="P425" s="455"/>
      <c r="Q425" s="455"/>
      <c r="R425" s="455"/>
      <c r="S425" s="455">
        <v>0</v>
      </c>
      <c r="T425" s="455">
        <v>0</v>
      </c>
      <c r="U425" s="455">
        <v>5.0822424754852344E-3</v>
      </c>
      <c r="V425" s="455">
        <v>1.9159354076305833E-2</v>
      </c>
      <c r="W425" s="455">
        <v>1.9071717696640487E-2</v>
      </c>
      <c r="X425" s="455">
        <v>1.8097200837809069E-2</v>
      </c>
      <c r="Y425" s="455">
        <v>1.9502364133596437E-2</v>
      </c>
      <c r="Z425" s="455">
        <v>1.9254543487901923E-2</v>
      </c>
      <c r="AA425" s="455">
        <v>1.9616178496211088E-2</v>
      </c>
      <c r="AB425" s="455">
        <v>2.0003560536658003E-2</v>
      </c>
      <c r="AC425" s="455">
        <v>2.0591170808669863E-2</v>
      </c>
      <c r="AD425" s="455">
        <v>2.0928895254224776E-2</v>
      </c>
      <c r="AE425" s="455">
        <v>2.1192287643214621E-2</v>
      </c>
      <c r="AF425" s="455">
        <v>2.1462386637444871E-2</v>
      </c>
      <c r="AG425" s="455">
        <v>2.1688480239308149E-2</v>
      </c>
      <c r="AH425" s="455">
        <v>2.2033828607445075E-2</v>
      </c>
      <c r="AI425" s="455">
        <v>2.1710376836170484E-2</v>
      </c>
      <c r="AJ425" s="455">
        <v>2.2097893461729246E-2</v>
      </c>
      <c r="AK425" s="455">
        <v>2.2725119693031242E-2</v>
      </c>
      <c r="AL425" s="455">
        <v>2.3048214244084254E-2</v>
      </c>
    </row>
    <row r="426" spans="4:38" ht="15.75">
      <c r="D426" s="241"/>
      <c r="E426" s="454" t="s">
        <v>1915</v>
      </c>
      <c r="I426" s="455"/>
      <c r="J426" s="455"/>
      <c r="K426" s="455"/>
      <c r="L426" s="455"/>
      <c r="M426" s="455"/>
      <c r="N426" s="455"/>
      <c r="O426" s="455"/>
      <c r="P426" s="455"/>
      <c r="Q426" s="455"/>
      <c r="R426" s="455"/>
      <c r="S426" s="455">
        <v>0</v>
      </c>
      <c r="T426" s="455">
        <v>0</v>
      </c>
      <c r="U426" s="455">
        <v>2.1703526585702053E-3</v>
      </c>
      <c r="V426" s="455">
        <v>8.2254545105991811E-3</v>
      </c>
      <c r="W426" s="455">
        <v>8.4002881930665269E-3</v>
      </c>
      <c r="X426" s="455">
        <v>8.2113633694685297E-3</v>
      </c>
      <c r="Y426" s="455">
        <v>8.848937462752832E-3</v>
      </c>
      <c r="Z426" s="455">
        <v>8.7364921519839742E-3</v>
      </c>
      <c r="AA426" s="455">
        <v>8.9005792109142813E-3</v>
      </c>
      <c r="AB426" s="455">
        <v>9.0763486420779183E-3</v>
      </c>
      <c r="AC426" s="455">
        <v>9.3429689612292127E-3</v>
      </c>
      <c r="AD426" s="455">
        <v>9.4962069214009175E-3</v>
      </c>
      <c r="AE426" s="455">
        <v>9.61571770288208E-3</v>
      </c>
      <c r="AF426" s="455">
        <v>9.7382715169901241E-3</v>
      </c>
      <c r="AG426" s="455">
        <v>9.8408584715722041E-3</v>
      </c>
      <c r="AH426" s="455">
        <v>9.9975556848727627E-3</v>
      </c>
      <c r="AI426" s="455">
        <v>9.850793760184124E-3</v>
      </c>
      <c r="AJ426" s="455">
        <v>1.0026624257546189E-2</v>
      </c>
      <c r="AK426" s="455">
        <v>1.031121978954265E-2</v>
      </c>
      <c r="AL426" s="455">
        <v>1.0457819630322924E-2</v>
      </c>
    </row>
    <row r="427" spans="4:38">
      <c r="D427" s="5"/>
      <c r="E427" s="5" t="s">
        <v>1152</v>
      </c>
      <c r="I427" s="455"/>
      <c r="J427" s="455"/>
      <c r="K427" s="455"/>
      <c r="L427" s="455"/>
      <c r="M427" s="455"/>
      <c r="N427" s="455"/>
      <c r="O427" s="455"/>
      <c r="P427" s="455"/>
      <c r="Q427" s="455"/>
      <c r="R427" s="455"/>
      <c r="S427" s="455">
        <v>5.3287595807136899E-2</v>
      </c>
      <c r="T427" s="455">
        <v>5.3317623129686902E-2</v>
      </c>
      <c r="U427" s="455">
        <v>4.861915432087302E-2</v>
      </c>
      <c r="V427" s="455">
        <v>3.4091377359974778E-2</v>
      </c>
      <c r="W427" s="455">
        <v>3.3935440741353184E-2</v>
      </c>
      <c r="X427" s="455">
        <v>3.2201424978307955E-2</v>
      </c>
      <c r="Y427" s="455">
        <v>3.4701715540207144E-2</v>
      </c>
      <c r="Z427" s="455">
        <v>3.7129237149977991E-2</v>
      </c>
      <c r="AA427" s="455">
        <v>4.8357842038346463E-2</v>
      </c>
      <c r="AB427" s="455">
        <v>6.0242853286009895E-2</v>
      </c>
      <c r="AC427" s="455">
        <v>7.1832817930154932E-2</v>
      </c>
      <c r="AD427" s="455">
        <v>7.6080303349432082E-2</v>
      </c>
      <c r="AE427" s="455">
        <v>7.6094782299828606E-2</v>
      </c>
      <c r="AF427" s="455">
        <v>7.6378600133255772E-2</v>
      </c>
      <c r="AG427" s="455">
        <v>7.718320369860554E-2</v>
      </c>
      <c r="AH427" s="455">
        <v>7.8412201449982497E-2</v>
      </c>
      <c r="AI427" s="455">
        <v>7.726112753085583E-2</v>
      </c>
      <c r="AJ427" s="455">
        <v>7.8640190255264211E-2</v>
      </c>
      <c r="AK427" s="455">
        <v>8.0872312074844271E-2</v>
      </c>
      <c r="AL427" s="455">
        <v>8.2022114747630784E-2</v>
      </c>
    </row>
    <row r="428" spans="4:38">
      <c r="D428" s="120"/>
      <c r="E428" s="120"/>
      <c r="I428" s="120"/>
      <c r="J428" s="120"/>
      <c r="K428" s="120"/>
      <c r="L428" s="120"/>
      <c r="M428" s="120"/>
      <c r="N428" s="120"/>
      <c r="O428" s="120"/>
      <c r="P428" s="120"/>
      <c r="Q428" s="120"/>
      <c r="R428" s="120"/>
      <c r="S428" s="120"/>
      <c r="T428" s="120"/>
      <c r="U428" s="120"/>
      <c r="V428" s="120"/>
      <c r="W428" s="120"/>
      <c r="X428" s="120"/>
      <c r="Y428" s="120"/>
      <c r="Z428" s="120"/>
      <c r="AA428" s="120"/>
      <c r="AB428" s="120"/>
      <c r="AC428" s="120"/>
      <c r="AD428" s="120"/>
      <c r="AE428" s="120"/>
      <c r="AF428" s="120"/>
      <c r="AG428" s="120"/>
      <c r="AH428" s="120"/>
      <c r="AI428" s="120"/>
      <c r="AJ428" s="120"/>
      <c r="AK428" s="120"/>
      <c r="AL428" s="120"/>
    </row>
    <row r="429" spans="4:38">
      <c r="D429" s="120"/>
      <c r="E429" s="120"/>
      <c r="I429" s="120"/>
      <c r="J429" s="120"/>
      <c r="K429" s="120"/>
      <c r="L429" s="120"/>
      <c r="M429" s="120"/>
      <c r="N429" s="120"/>
      <c r="O429" s="120"/>
      <c r="P429" s="120"/>
      <c r="Q429" s="120"/>
      <c r="R429" s="120"/>
      <c r="S429" s="120"/>
      <c r="T429" s="120"/>
      <c r="U429" s="120"/>
      <c r="V429" s="120"/>
      <c r="W429" s="120"/>
      <c r="X429" s="120"/>
      <c r="Y429" s="120"/>
      <c r="Z429" s="120"/>
      <c r="AA429" s="120"/>
      <c r="AB429" s="120"/>
      <c r="AC429" s="120"/>
      <c r="AD429" s="120"/>
      <c r="AE429" s="120"/>
      <c r="AF429" s="120"/>
      <c r="AG429" s="120"/>
      <c r="AH429" s="120"/>
      <c r="AI429" s="120"/>
      <c r="AJ429" s="120"/>
      <c r="AK429" s="120"/>
      <c r="AL429" s="120"/>
    </row>
    <row r="430" spans="4:38" ht="15.75">
      <c r="D430" s="277" t="s">
        <v>1918</v>
      </c>
      <c r="E430" s="815"/>
      <c r="I430" s="120"/>
      <c r="J430" s="120"/>
      <c r="K430" s="120"/>
      <c r="L430" s="120"/>
      <c r="M430" s="120"/>
      <c r="N430" s="120"/>
      <c r="O430" s="120"/>
      <c r="P430" s="120"/>
      <c r="Q430" s="120"/>
      <c r="R430" s="120"/>
      <c r="S430" s="120"/>
      <c r="T430" s="120"/>
      <c r="U430" s="120"/>
      <c r="V430" s="120"/>
      <c r="W430" s="120"/>
      <c r="X430" s="120"/>
      <c r="Y430" s="120"/>
      <c r="Z430" s="120"/>
      <c r="AA430" s="120"/>
      <c r="AB430" s="120"/>
      <c r="AC430" s="120"/>
      <c r="AD430" s="120"/>
      <c r="AE430" s="120"/>
      <c r="AF430" s="120"/>
      <c r="AG430" s="120"/>
      <c r="AH430" s="120"/>
      <c r="AI430" s="120"/>
      <c r="AJ430" s="120"/>
      <c r="AK430" s="120"/>
      <c r="AL430" s="120"/>
    </row>
    <row r="431" spans="4:38" ht="15.75">
      <c r="D431" s="679" t="s">
        <v>942</v>
      </c>
      <c r="E431" s="1130"/>
      <c r="F431" s="1437"/>
      <c r="G431" s="1437"/>
      <c r="H431" s="1437"/>
      <c r="I431" s="1437">
        <v>2001</v>
      </c>
      <c r="J431" s="1437">
        <v>2002</v>
      </c>
      <c r="K431" s="1437">
        <v>2003</v>
      </c>
      <c r="L431" s="1437">
        <v>2004</v>
      </c>
      <c r="M431" s="1437">
        <v>2005</v>
      </c>
      <c r="N431" s="1437">
        <v>2006</v>
      </c>
      <c r="O431" s="1437">
        <v>2007</v>
      </c>
      <c r="P431" s="1437">
        <v>2008</v>
      </c>
      <c r="Q431" s="1437">
        <v>2009</v>
      </c>
      <c r="R431" s="1437">
        <v>2010</v>
      </c>
      <c r="S431" s="1437">
        <v>2011</v>
      </c>
      <c r="T431" s="1437">
        <v>2012</v>
      </c>
      <c r="U431" s="1437">
        <v>2013</v>
      </c>
      <c r="V431" s="1437">
        <v>2014</v>
      </c>
      <c r="W431" s="1437">
        <v>2015</v>
      </c>
      <c r="X431" s="1437">
        <v>2016</v>
      </c>
      <c r="Y431" s="1437">
        <v>2017</v>
      </c>
      <c r="Z431" s="1437">
        <v>2018</v>
      </c>
      <c r="AA431" s="1437">
        <v>2019</v>
      </c>
      <c r="AB431" s="1437">
        <v>2020</v>
      </c>
      <c r="AC431" s="1437">
        <v>2021</v>
      </c>
      <c r="AD431" s="1437">
        <v>2022</v>
      </c>
      <c r="AE431" s="1437">
        <v>2023</v>
      </c>
      <c r="AF431" s="1437">
        <v>2024</v>
      </c>
      <c r="AG431" s="1437">
        <v>2025</v>
      </c>
      <c r="AH431" s="1437">
        <v>2026</v>
      </c>
      <c r="AI431" s="1437">
        <v>2027</v>
      </c>
      <c r="AJ431" s="1437">
        <v>2028</v>
      </c>
      <c r="AK431" s="1437">
        <v>2029</v>
      </c>
      <c r="AL431" s="1437">
        <v>2030</v>
      </c>
    </row>
    <row r="432" spans="4:38" ht="15.75">
      <c r="D432" s="519" t="s">
        <v>1143</v>
      </c>
      <c r="E432" s="120"/>
      <c r="I432" s="120"/>
      <c r="J432" s="120"/>
      <c r="K432" s="120"/>
      <c r="L432" s="120"/>
      <c r="M432" s="120"/>
      <c r="N432" s="120"/>
      <c r="O432" s="120"/>
      <c r="P432" s="120"/>
      <c r="Q432" s="120"/>
      <c r="R432" s="120"/>
      <c r="S432" s="120"/>
      <c r="T432" s="120"/>
      <c r="U432" s="120"/>
      <c r="V432" s="120"/>
      <c r="W432" s="120"/>
      <c r="X432" s="120"/>
      <c r="Y432" s="120"/>
      <c r="Z432" s="120"/>
      <c r="AA432" s="120"/>
      <c r="AB432" s="120"/>
      <c r="AC432" s="120"/>
      <c r="AD432" s="120"/>
      <c r="AE432" s="120"/>
      <c r="AF432" s="120"/>
      <c r="AG432" s="120"/>
      <c r="AH432" s="120"/>
      <c r="AI432" s="120"/>
      <c r="AJ432" s="120"/>
      <c r="AK432" s="120"/>
      <c r="AL432" s="120"/>
    </row>
    <row r="433" spans="4:38">
      <c r="D433" s="120"/>
      <c r="E433" s="454" t="s">
        <v>530</v>
      </c>
      <c r="I433" s="454"/>
      <c r="J433" s="454"/>
      <c r="K433" s="454"/>
      <c r="L433" s="454"/>
      <c r="M433" s="454"/>
      <c r="N433" s="454"/>
      <c r="O433" s="454"/>
      <c r="P433" s="454"/>
      <c r="Q433" s="454"/>
      <c r="R433" s="454"/>
      <c r="S433" s="454">
        <v>673746494.50000012</v>
      </c>
      <c r="T433" s="454">
        <v>730591849.20000005</v>
      </c>
      <c r="U433" s="454">
        <v>948702684.9785111</v>
      </c>
      <c r="V433" s="454">
        <v>986665805.43082273</v>
      </c>
      <c r="W433" s="454">
        <v>925455520.7652247</v>
      </c>
      <c r="X433" s="454">
        <v>925579110.73884487</v>
      </c>
      <c r="Y433" s="454">
        <v>928741010.60100722</v>
      </c>
      <c r="Z433" s="454">
        <v>945449533.69586968</v>
      </c>
      <c r="AA433" s="454">
        <v>973424659.78358209</v>
      </c>
      <c r="AB433" s="454">
        <v>1017770890.2017533</v>
      </c>
      <c r="AC433" s="454">
        <v>1063498569.9033108</v>
      </c>
      <c r="AD433" s="454">
        <v>1114339624.227555</v>
      </c>
      <c r="AE433" s="454">
        <v>1168938638.9508328</v>
      </c>
      <c r="AF433" s="454">
        <v>1225840595.7880712</v>
      </c>
      <c r="AG433" s="454">
        <v>1262124429.8955514</v>
      </c>
      <c r="AH433" s="454">
        <v>1526737606.6184473</v>
      </c>
      <c r="AI433" s="454">
        <v>2012516375.9986749</v>
      </c>
      <c r="AJ433" s="454">
        <v>2307106972.5889816</v>
      </c>
      <c r="AK433" s="454">
        <v>2238622758.2673187</v>
      </c>
      <c r="AL433" s="454">
        <v>1889882541.0733151</v>
      </c>
    </row>
    <row r="434" spans="4:38">
      <c r="D434" s="120"/>
      <c r="E434" s="454" t="s">
        <v>531</v>
      </c>
      <c r="I434" s="454"/>
      <c r="J434" s="454"/>
      <c r="K434" s="454"/>
      <c r="L434" s="454"/>
      <c r="M434" s="454"/>
      <c r="N434" s="454"/>
      <c r="O434" s="454"/>
      <c r="P434" s="454"/>
      <c r="Q434" s="454"/>
      <c r="R434" s="454"/>
      <c r="S434" s="454">
        <v>20362141.800000001</v>
      </c>
      <c r="T434" s="454">
        <v>430385.2</v>
      </c>
      <c r="U434" s="454">
        <v>15869786.799999999</v>
      </c>
      <c r="V434" s="454">
        <v>0</v>
      </c>
      <c r="W434" s="454">
        <v>0</v>
      </c>
      <c r="X434" s="454">
        <v>0</v>
      </c>
      <c r="Y434" s="454">
        <v>0</v>
      </c>
      <c r="Z434" s="454">
        <v>0</v>
      </c>
      <c r="AA434" s="454">
        <v>0</v>
      </c>
      <c r="AB434" s="454">
        <v>0</v>
      </c>
      <c r="AC434" s="454">
        <v>0</v>
      </c>
      <c r="AD434" s="454">
        <v>0</v>
      </c>
      <c r="AE434" s="454">
        <v>0</v>
      </c>
      <c r="AF434" s="454">
        <v>0</v>
      </c>
      <c r="AG434" s="454">
        <v>0</v>
      </c>
      <c r="AH434" s="454">
        <v>0</v>
      </c>
      <c r="AI434" s="454">
        <v>0</v>
      </c>
      <c r="AJ434" s="454">
        <v>0</v>
      </c>
      <c r="AK434" s="454">
        <v>0</v>
      </c>
      <c r="AL434" s="454">
        <v>0</v>
      </c>
    </row>
    <row r="435" spans="4:38">
      <c r="D435" s="120"/>
      <c r="E435" s="454" t="s">
        <v>917</v>
      </c>
      <c r="I435" s="454"/>
      <c r="J435" s="454"/>
      <c r="K435" s="454"/>
      <c r="L435" s="454"/>
      <c r="M435" s="454"/>
      <c r="N435" s="454"/>
      <c r="O435" s="454"/>
      <c r="P435" s="454"/>
      <c r="Q435" s="454"/>
      <c r="R435" s="454"/>
      <c r="S435" s="454">
        <v>206731277.90000004</v>
      </c>
      <c r="T435" s="454">
        <v>205950331.80000001</v>
      </c>
      <c r="U435" s="454">
        <v>240032093.56599998</v>
      </c>
      <c r="V435" s="454">
        <v>270265378.34170377</v>
      </c>
      <c r="W435" s="454">
        <v>287183025.50190419</v>
      </c>
      <c r="X435" s="454">
        <v>307448293.27089763</v>
      </c>
      <c r="Y435" s="454">
        <v>304819217.00539541</v>
      </c>
      <c r="Z435" s="454">
        <v>319057952.14405054</v>
      </c>
      <c r="AA435" s="454">
        <v>323157156.31793344</v>
      </c>
      <c r="AB435" s="454">
        <v>322102944.8966704</v>
      </c>
      <c r="AC435" s="454">
        <v>327294252.06887811</v>
      </c>
      <c r="AD435" s="454">
        <v>329103630.01485372</v>
      </c>
      <c r="AE435" s="454">
        <v>334280601.89670104</v>
      </c>
      <c r="AF435" s="454">
        <v>340586350.90327358</v>
      </c>
      <c r="AG435" s="454">
        <v>338207744.89706886</v>
      </c>
      <c r="AH435" s="454">
        <v>402412567.93444782</v>
      </c>
      <c r="AI435" s="454">
        <v>531323689.04647171</v>
      </c>
      <c r="AJ435" s="454">
        <v>569245776.62225485</v>
      </c>
      <c r="AK435" s="454">
        <v>507480650.26935422</v>
      </c>
      <c r="AL435" s="454">
        <v>461286188.59650123</v>
      </c>
    </row>
    <row r="436" spans="4:38" ht="15.75">
      <c r="D436" s="120"/>
      <c r="E436" s="488" t="s">
        <v>38</v>
      </c>
      <c r="I436" s="488"/>
      <c r="J436" s="488"/>
      <c r="K436" s="488"/>
      <c r="L436" s="488"/>
      <c r="M436" s="488"/>
      <c r="N436" s="488"/>
      <c r="O436" s="488"/>
      <c r="P436" s="488"/>
      <c r="Q436" s="488"/>
      <c r="R436" s="488"/>
      <c r="S436" s="488">
        <v>900839914.20000005</v>
      </c>
      <c r="T436" s="488">
        <v>936972566.20000005</v>
      </c>
      <c r="U436" s="488">
        <v>1204604565.344511</v>
      </c>
      <c r="V436" s="488">
        <v>1256931183.7725265</v>
      </c>
      <c r="W436" s="488">
        <v>1212638546.2671289</v>
      </c>
      <c r="X436" s="488">
        <v>1233027404.0097425</v>
      </c>
      <c r="Y436" s="488">
        <v>1233560227.6064026</v>
      </c>
      <c r="Z436" s="488">
        <v>1264507485.8399203</v>
      </c>
      <c r="AA436" s="488">
        <v>1296581816.1015155</v>
      </c>
      <c r="AB436" s="488">
        <v>1339873835.0984237</v>
      </c>
      <c r="AC436" s="488">
        <v>1390792821.9721889</v>
      </c>
      <c r="AD436" s="488">
        <v>1443443254.2424088</v>
      </c>
      <c r="AE436" s="488">
        <v>1503219240.8475339</v>
      </c>
      <c r="AF436" s="488">
        <v>1566426946.6913447</v>
      </c>
      <c r="AG436" s="488">
        <v>1600332174.7926202</v>
      </c>
      <c r="AH436" s="488">
        <v>1929150174.5528951</v>
      </c>
      <c r="AI436" s="488">
        <v>2543840065.0451465</v>
      </c>
      <c r="AJ436" s="488">
        <v>2876352749.2112365</v>
      </c>
      <c r="AK436" s="488">
        <v>2746103408.5366731</v>
      </c>
      <c r="AL436" s="488">
        <v>2351168729.6698165</v>
      </c>
    </row>
    <row r="437" spans="4:38" ht="15.75">
      <c r="D437" s="666" t="s">
        <v>533</v>
      </c>
      <c r="E437" s="120"/>
      <c r="I437" s="454"/>
      <c r="J437" s="454"/>
      <c r="K437" s="454"/>
      <c r="L437" s="454"/>
      <c r="M437" s="454"/>
      <c r="N437" s="454"/>
      <c r="O437" s="454"/>
      <c r="P437" s="454"/>
      <c r="Q437" s="454"/>
      <c r="R437" s="454"/>
      <c r="S437" s="454"/>
      <c r="T437" s="454"/>
      <c r="U437" s="454"/>
      <c r="V437" s="454"/>
      <c r="W437" s="454"/>
      <c r="X437" s="454"/>
      <c r="Y437" s="454"/>
      <c r="Z437" s="454"/>
      <c r="AA437" s="454"/>
      <c r="AB437" s="454"/>
      <c r="AC437" s="454"/>
      <c r="AD437" s="454"/>
      <c r="AE437" s="454"/>
      <c r="AF437" s="454"/>
      <c r="AG437" s="454"/>
      <c r="AH437" s="454"/>
      <c r="AI437" s="454"/>
      <c r="AJ437" s="454"/>
      <c r="AK437" s="454"/>
      <c r="AL437" s="454"/>
    </row>
    <row r="438" spans="4:38">
      <c r="D438" s="120"/>
      <c r="E438" s="454" t="s">
        <v>630</v>
      </c>
      <c r="I438" s="454"/>
      <c r="J438" s="454"/>
      <c r="K438" s="454"/>
      <c r="L438" s="454"/>
      <c r="M438" s="454"/>
      <c r="N438" s="454"/>
      <c r="O438" s="454"/>
      <c r="P438" s="454"/>
      <c r="Q438" s="454"/>
      <c r="R438" s="454"/>
      <c r="S438" s="454">
        <v>20601739</v>
      </c>
      <c r="T438" s="454">
        <v>70793482.800000012</v>
      </c>
      <c r="U438" s="454">
        <v>0</v>
      </c>
      <c r="V438" s="454">
        <v>0</v>
      </c>
      <c r="W438" s="454">
        <v>0</v>
      </c>
      <c r="X438" s="454">
        <v>0</v>
      </c>
      <c r="Y438" s="454">
        <v>0</v>
      </c>
      <c r="Z438" s="454">
        <v>0</v>
      </c>
      <c r="AA438" s="454">
        <v>0</v>
      </c>
      <c r="AB438" s="454">
        <v>0</v>
      </c>
      <c r="AC438" s="454">
        <v>0</v>
      </c>
      <c r="AD438" s="454">
        <v>0</v>
      </c>
      <c r="AE438" s="454">
        <v>0</v>
      </c>
      <c r="AF438" s="454">
        <v>0</v>
      </c>
      <c r="AG438" s="454">
        <v>0</v>
      </c>
      <c r="AH438" s="454">
        <v>0</v>
      </c>
      <c r="AI438" s="454">
        <v>0</v>
      </c>
      <c r="AJ438" s="454">
        <v>0</v>
      </c>
      <c r="AK438" s="454">
        <v>0</v>
      </c>
      <c r="AL438" s="454">
        <v>0</v>
      </c>
    </row>
    <row r="439" spans="4:38">
      <c r="D439" s="120"/>
      <c r="E439" s="454" t="s">
        <v>917</v>
      </c>
      <c r="I439" s="454"/>
      <c r="J439" s="454"/>
      <c r="K439" s="454"/>
      <c r="L439" s="454"/>
      <c r="M439" s="454"/>
      <c r="N439" s="454"/>
      <c r="O439" s="454"/>
      <c r="P439" s="454"/>
      <c r="Q439" s="454"/>
      <c r="R439" s="454"/>
      <c r="S439" s="454">
        <v>2729241.5999999996</v>
      </c>
      <c r="T439" s="454">
        <v>7500480</v>
      </c>
      <c r="U439" s="454">
        <v>0</v>
      </c>
      <c r="V439" s="454">
        <v>0</v>
      </c>
      <c r="W439" s="454">
        <v>0</v>
      </c>
      <c r="X439" s="454">
        <v>0</v>
      </c>
      <c r="Y439" s="454">
        <v>0</v>
      </c>
      <c r="Z439" s="454">
        <v>0</v>
      </c>
      <c r="AA439" s="454">
        <v>0</v>
      </c>
      <c r="AB439" s="454">
        <v>0</v>
      </c>
      <c r="AC439" s="454">
        <v>0</v>
      </c>
      <c r="AD439" s="454">
        <v>0</v>
      </c>
      <c r="AE439" s="454">
        <v>0</v>
      </c>
      <c r="AF439" s="454">
        <v>0</v>
      </c>
      <c r="AG439" s="454">
        <v>0</v>
      </c>
      <c r="AH439" s="454">
        <v>0</v>
      </c>
      <c r="AI439" s="454">
        <v>0</v>
      </c>
      <c r="AJ439" s="454">
        <v>0</v>
      </c>
      <c r="AK439" s="454">
        <v>0</v>
      </c>
      <c r="AL439" s="454">
        <v>0</v>
      </c>
    </row>
    <row r="440" spans="4:38" ht="15.75">
      <c r="D440" s="120"/>
      <c r="E440" s="488" t="s">
        <v>38</v>
      </c>
      <c r="I440" s="488"/>
      <c r="J440" s="488"/>
      <c r="K440" s="488"/>
      <c r="L440" s="488"/>
      <c r="M440" s="488"/>
      <c r="N440" s="488"/>
      <c r="O440" s="488"/>
      <c r="P440" s="488"/>
      <c r="Q440" s="488"/>
      <c r="R440" s="488"/>
      <c r="S440" s="488">
        <v>23330980.600000001</v>
      </c>
      <c r="T440" s="488">
        <v>78293962.800000012</v>
      </c>
      <c r="U440" s="488">
        <v>0</v>
      </c>
      <c r="V440" s="488">
        <v>0</v>
      </c>
      <c r="W440" s="488">
        <v>0</v>
      </c>
      <c r="X440" s="488">
        <v>0</v>
      </c>
      <c r="Y440" s="488">
        <v>0</v>
      </c>
      <c r="Z440" s="488">
        <v>0</v>
      </c>
      <c r="AA440" s="488">
        <v>0</v>
      </c>
      <c r="AB440" s="488">
        <v>0</v>
      </c>
      <c r="AC440" s="488">
        <v>0</v>
      </c>
      <c r="AD440" s="488">
        <v>0</v>
      </c>
      <c r="AE440" s="488">
        <v>0</v>
      </c>
      <c r="AF440" s="488">
        <v>0</v>
      </c>
      <c r="AG440" s="488">
        <v>0</v>
      </c>
      <c r="AH440" s="488">
        <v>0</v>
      </c>
      <c r="AI440" s="488">
        <v>0</v>
      </c>
      <c r="AJ440" s="488">
        <v>0</v>
      </c>
      <c r="AK440" s="488">
        <v>0</v>
      </c>
      <c r="AL440" s="488">
        <v>0</v>
      </c>
    </row>
    <row r="441" spans="4:38" ht="15.75">
      <c r="D441" s="666" t="s">
        <v>1145</v>
      </c>
      <c r="E441" s="120"/>
      <c r="I441" s="454"/>
      <c r="J441" s="454"/>
      <c r="K441" s="454"/>
      <c r="L441" s="454"/>
      <c r="M441" s="454"/>
      <c r="N441" s="454"/>
      <c r="O441" s="454"/>
      <c r="P441" s="454"/>
      <c r="Q441" s="454"/>
      <c r="R441" s="454"/>
      <c r="S441" s="454"/>
      <c r="T441" s="454"/>
      <c r="U441" s="454"/>
      <c r="V441" s="454"/>
      <c r="W441" s="454"/>
      <c r="X441" s="454"/>
      <c r="Y441" s="454"/>
      <c r="Z441" s="454"/>
      <c r="AA441" s="454"/>
      <c r="AB441" s="454"/>
      <c r="AC441" s="454"/>
      <c r="AD441" s="454"/>
      <c r="AE441" s="454"/>
      <c r="AF441" s="454"/>
      <c r="AG441" s="454"/>
      <c r="AH441" s="454"/>
      <c r="AI441" s="454"/>
      <c r="AJ441" s="454"/>
      <c r="AK441" s="454"/>
      <c r="AL441" s="454"/>
    </row>
    <row r="442" spans="4:38">
      <c r="D442" s="120"/>
      <c r="E442" s="454" t="s">
        <v>630</v>
      </c>
      <c r="I442" s="454"/>
      <c r="J442" s="454"/>
      <c r="K442" s="454"/>
      <c r="L442" s="454"/>
      <c r="M442" s="454"/>
      <c r="N442" s="454"/>
      <c r="O442" s="454"/>
      <c r="P442" s="454"/>
      <c r="Q442" s="454"/>
      <c r="R442" s="454"/>
      <c r="S442" s="454">
        <v>11839821.000000002</v>
      </c>
      <c r="T442" s="454">
        <v>14749289.399999999</v>
      </c>
      <c r="U442" s="454">
        <v>10446529.499999998</v>
      </c>
      <c r="V442" s="454">
        <v>0</v>
      </c>
      <c r="W442" s="454">
        <v>0</v>
      </c>
      <c r="X442" s="454">
        <v>0</v>
      </c>
      <c r="Y442" s="454">
        <v>0</v>
      </c>
      <c r="Z442" s="454">
        <v>0</v>
      </c>
      <c r="AA442" s="454">
        <v>0</v>
      </c>
      <c r="AB442" s="454">
        <v>0</v>
      </c>
      <c r="AC442" s="454">
        <v>0</v>
      </c>
      <c r="AD442" s="454">
        <v>0</v>
      </c>
      <c r="AE442" s="454">
        <v>0</v>
      </c>
      <c r="AF442" s="454">
        <v>0</v>
      </c>
      <c r="AG442" s="454">
        <v>0</v>
      </c>
      <c r="AH442" s="454">
        <v>0</v>
      </c>
      <c r="AI442" s="454">
        <v>0</v>
      </c>
      <c r="AJ442" s="454">
        <v>0</v>
      </c>
      <c r="AK442" s="454">
        <v>0</v>
      </c>
      <c r="AL442" s="454">
        <v>0</v>
      </c>
    </row>
    <row r="443" spans="4:38">
      <c r="D443" s="120"/>
      <c r="E443" s="454" t="s">
        <v>917</v>
      </c>
      <c r="I443" s="454"/>
      <c r="J443" s="454"/>
      <c r="K443" s="454"/>
      <c r="L443" s="454"/>
      <c r="M443" s="454"/>
      <c r="N443" s="454"/>
      <c r="O443" s="454"/>
      <c r="P443" s="454"/>
      <c r="Q443" s="454"/>
      <c r="R443" s="454"/>
      <c r="S443" s="454">
        <v>4278755.4000000004</v>
      </c>
      <c r="T443" s="454">
        <v>4933385.2</v>
      </c>
      <c r="U443" s="454">
        <v>3641319.6</v>
      </c>
      <c r="V443" s="454">
        <v>0</v>
      </c>
      <c r="W443" s="454">
        <v>0</v>
      </c>
      <c r="X443" s="454">
        <v>0</v>
      </c>
      <c r="Y443" s="454">
        <v>0</v>
      </c>
      <c r="Z443" s="454">
        <v>0</v>
      </c>
      <c r="AA443" s="454">
        <v>0</v>
      </c>
      <c r="AB443" s="454">
        <v>0</v>
      </c>
      <c r="AC443" s="454">
        <v>0</v>
      </c>
      <c r="AD443" s="454">
        <v>0</v>
      </c>
      <c r="AE443" s="454">
        <v>0</v>
      </c>
      <c r="AF443" s="454">
        <v>0</v>
      </c>
      <c r="AG443" s="454">
        <v>0</v>
      </c>
      <c r="AH443" s="454">
        <v>0</v>
      </c>
      <c r="AI443" s="454">
        <v>0</v>
      </c>
      <c r="AJ443" s="454">
        <v>0</v>
      </c>
      <c r="AK443" s="454">
        <v>0</v>
      </c>
      <c r="AL443" s="454">
        <v>0</v>
      </c>
    </row>
    <row r="444" spans="4:38" ht="15.75">
      <c r="D444" s="120"/>
      <c r="E444" s="488" t="s">
        <v>38</v>
      </c>
      <c r="I444" s="488"/>
      <c r="J444" s="488"/>
      <c r="K444" s="488"/>
      <c r="L444" s="488"/>
      <c r="M444" s="488"/>
      <c r="N444" s="488"/>
      <c r="O444" s="488"/>
      <c r="P444" s="488"/>
      <c r="Q444" s="488"/>
      <c r="R444" s="488"/>
      <c r="S444" s="488">
        <v>16118576.400000002</v>
      </c>
      <c r="T444" s="488">
        <v>19682674.599999998</v>
      </c>
      <c r="U444" s="488">
        <v>14087849.099999998</v>
      </c>
      <c r="V444" s="488">
        <v>0</v>
      </c>
      <c r="W444" s="488">
        <v>0</v>
      </c>
      <c r="X444" s="488">
        <v>0</v>
      </c>
      <c r="Y444" s="488">
        <v>0</v>
      </c>
      <c r="Z444" s="488">
        <v>0</v>
      </c>
      <c r="AA444" s="488">
        <v>0</v>
      </c>
      <c r="AB444" s="488">
        <v>0</v>
      </c>
      <c r="AC444" s="488">
        <v>0</v>
      </c>
      <c r="AD444" s="488">
        <v>0</v>
      </c>
      <c r="AE444" s="488">
        <v>0</v>
      </c>
      <c r="AF444" s="488">
        <v>0</v>
      </c>
      <c r="AG444" s="488">
        <v>0</v>
      </c>
      <c r="AH444" s="488">
        <v>0</v>
      </c>
      <c r="AI444" s="488">
        <v>0</v>
      </c>
      <c r="AJ444" s="488">
        <v>0</v>
      </c>
      <c r="AK444" s="488">
        <v>0</v>
      </c>
      <c r="AL444" s="488">
        <v>0</v>
      </c>
    </row>
    <row r="445" spans="4:38" ht="15.75">
      <c r="D445" s="277" t="s">
        <v>1913</v>
      </c>
      <c r="E445" s="277"/>
      <c r="I445" s="488"/>
      <c r="J445" s="488"/>
      <c r="K445" s="488"/>
      <c r="L445" s="488"/>
      <c r="M445" s="488"/>
      <c r="N445" s="488"/>
      <c r="O445" s="488"/>
      <c r="P445" s="488"/>
      <c r="Q445" s="488"/>
      <c r="R445" s="488"/>
      <c r="S445" s="488"/>
      <c r="T445" s="488"/>
      <c r="U445" s="488"/>
      <c r="V445" s="488"/>
      <c r="W445" s="488"/>
      <c r="X445" s="488"/>
      <c r="Y445" s="488"/>
      <c r="Z445" s="488"/>
      <c r="AA445" s="488"/>
      <c r="AB445" s="488"/>
      <c r="AC445" s="488"/>
      <c r="AD445" s="488"/>
      <c r="AE445" s="488"/>
      <c r="AF445" s="488"/>
      <c r="AG445" s="488"/>
      <c r="AH445" s="488"/>
      <c r="AI445" s="488"/>
      <c r="AJ445" s="488"/>
      <c r="AK445" s="488"/>
      <c r="AL445" s="488"/>
    </row>
    <row r="446" spans="4:38">
      <c r="D446" s="5"/>
      <c r="E446" s="454" t="s">
        <v>630</v>
      </c>
      <c r="I446" s="454"/>
      <c r="J446" s="454"/>
      <c r="K446" s="454"/>
      <c r="L446" s="454"/>
      <c r="M446" s="454"/>
      <c r="N446" s="454"/>
      <c r="O446" s="454"/>
      <c r="P446" s="454"/>
      <c r="Q446" s="454"/>
      <c r="R446" s="454"/>
      <c r="S446" s="454">
        <v>0</v>
      </c>
      <c r="T446" s="454">
        <v>0</v>
      </c>
      <c r="U446" s="454">
        <v>0</v>
      </c>
      <c r="V446" s="454">
        <v>0</v>
      </c>
      <c r="W446" s="454">
        <v>0</v>
      </c>
      <c r="X446" s="454">
        <v>0</v>
      </c>
      <c r="Y446" s="454">
        <v>885721.95638035517</v>
      </c>
      <c r="Z446" s="454">
        <v>1942627.3077310279</v>
      </c>
      <c r="AA446" s="454">
        <v>1972704.4368987596</v>
      </c>
      <c r="AB446" s="454">
        <v>2003250.3330381678</v>
      </c>
      <c r="AC446" s="454">
        <v>2034124.3655585968</v>
      </c>
      <c r="AD446" s="454">
        <v>2065627.9827413694</v>
      </c>
      <c r="AE446" s="454">
        <v>2105685.6471516532</v>
      </c>
      <c r="AF446" s="454">
        <v>2147884.5580436355</v>
      </c>
      <c r="AG446" s="454">
        <v>2181223.6025060434</v>
      </c>
      <c r="AH446" s="454">
        <v>2215086.7169135967</v>
      </c>
      <c r="AI446" s="454">
        <v>2249385.692968755</v>
      </c>
      <c r="AJ446" s="454">
        <v>2284237.9849904696</v>
      </c>
      <c r="AK446" s="454">
        <v>2319656.8085447215</v>
      </c>
      <c r="AL446" s="454">
        <v>2355629.0353373983</v>
      </c>
    </row>
    <row r="447" spans="4:38">
      <c r="D447" s="5"/>
      <c r="E447" s="454" t="s">
        <v>917</v>
      </c>
      <c r="I447" s="454"/>
      <c r="J447" s="454"/>
      <c r="K447" s="454"/>
      <c r="L447" s="454"/>
      <c r="M447" s="454"/>
      <c r="N447" s="454"/>
      <c r="O447" s="454"/>
      <c r="P447" s="454"/>
      <c r="Q447" s="454"/>
      <c r="R447" s="454"/>
      <c r="S447" s="454">
        <v>0</v>
      </c>
      <c r="T447" s="454">
        <v>0</v>
      </c>
      <c r="U447" s="454">
        <v>0</v>
      </c>
      <c r="V447" s="454">
        <v>0</v>
      </c>
      <c r="W447" s="454">
        <v>0</v>
      </c>
      <c r="X447" s="454">
        <v>0</v>
      </c>
      <c r="Y447" s="454">
        <v>0</v>
      </c>
      <c r="Z447" s="454">
        <v>0</v>
      </c>
      <c r="AA447" s="454">
        <v>0</v>
      </c>
      <c r="AB447" s="454">
        <v>0</v>
      </c>
      <c r="AC447" s="454">
        <v>0</v>
      </c>
      <c r="AD447" s="454">
        <v>0</v>
      </c>
      <c r="AE447" s="454">
        <v>0</v>
      </c>
      <c r="AF447" s="454">
        <v>0</v>
      </c>
      <c r="AG447" s="454">
        <v>0</v>
      </c>
      <c r="AH447" s="454">
        <v>0</v>
      </c>
      <c r="AI447" s="454">
        <v>0</v>
      </c>
      <c r="AJ447" s="454">
        <v>0</v>
      </c>
      <c r="AK447" s="454">
        <v>0</v>
      </c>
      <c r="AL447" s="454">
        <v>0</v>
      </c>
    </row>
    <row r="448" spans="4:38" ht="15.75">
      <c r="D448" s="5"/>
      <c r="E448" s="488" t="s">
        <v>38</v>
      </c>
      <c r="I448" s="488"/>
      <c r="J448" s="488"/>
      <c r="K448" s="488"/>
      <c r="L448" s="488"/>
      <c r="M448" s="488"/>
      <c r="N448" s="488"/>
      <c r="O448" s="488"/>
      <c r="P448" s="488"/>
      <c r="Q448" s="488"/>
      <c r="R448" s="488"/>
      <c r="S448" s="488">
        <v>0</v>
      </c>
      <c r="T448" s="488">
        <v>0</v>
      </c>
      <c r="U448" s="488">
        <v>0</v>
      </c>
      <c r="V448" s="488">
        <v>0</v>
      </c>
      <c r="W448" s="488">
        <v>0</v>
      </c>
      <c r="X448" s="488">
        <v>0</v>
      </c>
      <c r="Y448" s="488">
        <v>885721.95638035517</v>
      </c>
      <c r="Z448" s="488">
        <v>1942627.3077310279</v>
      </c>
      <c r="AA448" s="488">
        <v>1972704.4368987596</v>
      </c>
      <c r="AB448" s="488">
        <v>2003250.3330381678</v>
      </c>
      <c r="AC448" s="488">
        <v>2034124.3655585968</v>
      </c>
      <c r="AD448" s="488">
        <v>2065627.9827413694</v>
      </c>
      <c r="AE448" s="488">
        <v>2105685.6471516532</v>
      </c>
      <c r="AF448" s="488">
        <v>2147884.5580436355</v>
      </c>
      <c r="AG448" s="488">
        <v>2181223.6025060434</v>
      </c>
      <c r="AH448" s="488">
        <v>2215086.7169135967</v>
      </c>
      <c r="AI448" s="488">
        <v>2249385.692968755</v>
      </c>
      <c r="AJ448" s="488">
        <v>2284237.9849904696</v>
      </c>
      <c r="AK448" s="488">
        <v>2319656.8085447215</v>
      </c>
      <c r="AL448" s="488">
        <v>2355629.0353373983</v>
      </c>
    </row>
    <row r="449" spans="4:38" ht="15.75">
      <c r="D449" s="277" t="s">
        <v>1914</v>
      </c>
      <c r="E449" s="277"/>
      <c r="I449" s="488"/>
      <c r="J449" s="488"/>
      <c r="K449" s="488"/>
      <c r="L449" s="488"/>
      <c r="M449" s="488"/>
      <c r="N449" s="488"/>
      <c r="O449" s="488"/>
      <c r="P449" s="488"/>
      <c r="Q449" s="488"/>
      <c r="R449" s="488"/>
      <c r="S449" s="488"/>
      <c r="T449" s="488"/>
      <c r="U449" s="488"/>
      <c r="V449" s="488"/>
      <c r="W449" s="488"/>
      <c r="X449" s="488"/>
      <c r="Y449" s="488"/>
      <c r="Z449" s="488"/>
      <c r="AA449" s="488"/>
      <c r="AB449" s="488"/>
      <c r="AC449" s="488"/>
      <c r="AD449" s="488"/>
      <c r="AE449" s="488"/>
      <c r="AF449" s="488"/>
      <c r="AG449" s="488"/>
      <c r="AH449" s="488"/>
      <c r="AI449" s="488"/>
      <c r="AJ449" s="488"/>
      <c r="AK449" s="488"/>
      <c r="AL449" s="488"/>
    </row>
    <row r="450" spans="4:38">
      <c r="D450" s="5"/>
      <c r="E450" s="454" t="s">
        <v>630</v>
      </c>
      <c r="I450" s="454"/>
      <c r="J450" s="454"/>
      <c r="K450" s="454"/>
      <c r="L450" s="454"/>
      <c r="M450" s="454"/>
      <c r="N450" s="454"/>
      <c r="O450" s="454"/>
      <c r="P450" s="454"/>
      <c r="Q450" s="454"/>
      <c r="R450" s="454"/>
      <c r="S450" s="454">
        <v>0</v>
      </c>
      <c r="T450" s="454">
        <v>0</v>
      </c>
      <c r="U450" s="454">
        <v>11374765.546266761</v>
      </c>
      <c r="V450" s="454">
        <v>25415162.263733238</v>
      </c>
      <c r="W450" s="454">
        <v>24550654.155999999</v>
      </c>
      <c r="X450" s="454">
        <v>23570887.774484146</v>
      </c>
      <c r="Y450" s="454">
        <v>26045181.394132093</v>
      </c>
      <c r="Z450" s="454">
        <v>26256954.597383518</v>
      </c>
      <c r="AA450" s="454">
        <v>27768352.236156002</v>
      </c>
      <c r="AB450" s="454">
        <v>29787311.675198853</v>
      </c>
      <c r="AC450" s="454">
        <v>31914861.861183271</v>
      </c>
      <c r="AD450" s="454">
        <v>33925745.379023112</v>
      </c>
      <c r="AE450" s="454">
        <v>35801454.58210852</v>
      </c>
      <c r="AF450" s="454">
        <v>37793997.713711217</v>
      </c>
      <c r="AG450" s="454">
        <v>39146222.092675582</v>
      </c>
      <c r="AH450" s="454">
        <v>47396700.157494955</v>
      </c>
      <c r="AI450" s="454">
        <v>62099751.529405147</v>
      </c>
      <c r="AJ450" s="454">
        <v>72081575.494603425</v>
      </c>
      <c r="AK450" s="454">
        <v>71038908.158595249</v>
      </c>
      <c r="AL450" s="454">
        <v>60686584.793282762</v>
      </c>
    </row>
    <row r="451" spans="4:38">
      <c r="D451" s="5"/>
      <c r="E451" s="454" t="s">
        <v>917</v>
      </c>
      <c r="I451" s="454"/>
      <c r="J451" s="454"/>
      <c r="K451" s="454"/>
      <c r="L451" s="454"/>
      <c r="M451" s="454"/>
      <c r="N451" s="454"/>
      <c r="O451" s="454"/>
      <c r="P451" s="454"/>
      <c r="Q451" s="454"/>
      <c r="R451" s="454"/>
      <c r="S451" s="454">
        <v>0</v>
      </c>
      <c r="T451" s="454">
        <v>0</v>
      </c>
      <c r="U451" s="454">
        <v>0</v>
      </c>
      <c r="V451" s="454">
        <v>0</v>
      </c>
      <c r="W451" s="454">
        <v>0</v>
      </c>
      <c r="X451" s="454">
        <v>0</v>
      </c>
      <c r="Y451" s="454">
        <v>0</v>
      </c>
      <c r="Z451" s="454">
        <v>0</v>
      </c>
      <c r="AA451" s="454">
        <v>0</v>
      </c>
      <c r="AB451" s="454">
        <v>0</v>
      </c>
      <c r="AC451" s="454">
        <v>0</v>
      </c>
      <c r="AD451" s="454">
        <v>0</v>
      </c>
      <c r="AE451" s="454">
        <v>0</v>
      </c>
      <c r="AF451" s="454">
        <v>0</v>
      </c>
      <c r="AG451" s="454">
        <v>0</v>
      </c>
      <c r="AH451" s="454">
        <v>0</v>
      </c>
      <c r="AI451" s="454">
        <v>0</v>
      </c>
      <c r="AJ451" s="454">
        <v>0</v>
      </c>
      <c r="AK451" s="454">
        <v>0</v>
      </c>
      <c r="AL451" s="454">
        <v>0</v>
      </c>
    </row>
    <row r="452" spans="4:38" ht="15.75">
      <c r="D452" s="5"/>
      <c r="E452" s="488" t="s">
        <v>38</v>
      </c>
      <c r="I452" s="488"/>
      <c r="J452" s="488"/>
      <c r="K452" s="488"/>
      <c r="L452" s="488"/>
      <c r="M452" s="488"/>
      <c r="N452" s="488"/>
      <c r="O452" s="488"/>
      <c r="P452" s="488"/>
      <c r="Q452" s="488"/>
      <c r="R452" s="488"/>
      <c r="S452" s="488">
        <v>0</v>
      </c>
      <c r="T452" s="488">
        <v>0</v>
      </c>
      <c r="U452" s="488">
        <v>11374765.546266761</v>
      </c>
      <c r="V452" s="488">
        <v>25415162.263733238</v>
      </c>
      <c r="W452" s="488">
        <v>24550654.155999999</v>
      </c>
      <c r="X452" s="488">
        <v>23570887.774484146</v>
      </c>
      <c r="Y452" s="488">
        <v>26045181.394132093</v>
      </c>
      <c r="Z452" s="488">
        <v>26256954.597383518</v>
      </c>
      <c r="AA452" s="488">
        <v>27768352.236156002</v>
      </c>
      <c r="AB452" s="488">
        <v>29787311.675198853</v>
      </c>
      <c r="AC452" s="488">
        <v>31914861.861183271</v>
      </c>
      <c r="AD452" s="488">
        <v>33925745.379023112</v>
      </c>
      <c r="AE452" s="488">
        <v>35801454.58210852</v>
      </c>
      <c r="AF452" s="488">
        <v>37793997.713711217</v>
      </c>
      <c r="AG452" s="488">
        <v>39146222.092675582</v>
      </c>
      <c r="AH452" s="488">
        <v>47396700.157494955</v>
      </c>
      <c r="AI452" s="488">
        <v>62099751.529405147</v>
      </c>
      <c r="AJ452" s="488">
        <v>72081575.494603425</v>
      </c>
      <c r="AK452" s="488">
        <v>71038908.158595249</v>
      </c>
      <c r="AL452" s="488">
        <v>60686584.793282762</v>
      </c>
    </row>
    <row r="453" spans="4:38" ht="15.75">
      <c r="D453" s="277" t="s">
        <v>1915</v>
      </c>
      <c r="E453" s="277"/>
      <c r="I453" s="488"/>
      <c r="J453" s="488"/>
      <c r="K453" s="488"/>
      <c r="L453" s="488"/>
      <c r="M453" s="488"/>
      <c r="N453" s="488"/>
      <c r="O453" s="488"/>
      <c r="P453" s="488"/>
      <c r="Q453" s="488"/>
      <c r="R453" s="488"/>
      <c r="S453" s="488"/>
      <c r="T453" s="488"/>
      <c r="U453" s="488"/>
      <c r="V453" s="488"/>
      <c r="W453" s="488"/>
      <c r="X453" s="488"/>
      <c r="Y453" s="488"/>
      <c r="Z453" s="488"/>
      <c r="AA453" s="488"/>
      <c r="AB453" s="488"/>
      <c r="AC453" s="488"/>
      <c r="AD453" s="488"/>
      <c r="AE453" s="488"/>
      <c r="AF453" s="488"/>
      <c r="AG453" s="488"/>
      <c r="AH453" s="488"/>
      <c r="AI453" s="488"/>
      <c r="AJ453" s="488"/>
      <c r="AK453" s="488"/>
      <c r="AL453" s="488"/>
    </row>
    <row r="454" spans="4:38">
      <c r="D454" s="5"/>
      <c r="E454" s="454" t="s">
        <v>630</v>
      </c>
      <c r="I454" s="454"/>
      <c r="J454" s="454"/>
      <c r="K454" s="454"/>
      <c r="L454" s="454"/>
      <c r="M454" s="454"/>
      <c r="N454" s="454"/>
      <c r="O454" s="454"/>
      <c r="P454" s="454"/>
      <c r="Q454" s="454"/>
      <c r="R454" s="454"/>
      <c r="S454" s="454">
        <v>0</v>
      </c>
      <c r="T454" s="454">
        <v>0</v>
      </c>
      <c r="U454" s="454">
        <v>4857551.1229608878</v>
      </c>
      <c r="V454" s="454">
        <v>10954262.602039106</v>
      </c>
      <c r="W454" s="454">
        <v>10896156.74</v>
      </c>
      <c r="X454" s="454">
        <v>10694975.769561319</v>
      </c>
      <c r="Y454" s="454">
        <v>11817653.479543919</v>
      </c>
      <c r="Z454" s="454">
        <v>11913742.744364413</v>
      </c>
      <c r="AA454" s="454">
        <v>12599519.253060104</v>
      </c>
      <c r="AB454" s="454">
        <v>13515595.155116919</v>
      </c>
      <c r="AC454" s="454">
        <v>14480942.659433696</v>
      </c>
      <c r="AD454" s="454">
        <v>15393354.220019372</v>
      </c>
      <c r="AE454" s="454">
        <v>16244432.239212947</v>
      </c>
      <c r="AF454" s="454">
        <v>17148522.094299588</v>
      </c>
      <c r="AG454" s="454">
        <v>17762075.860555656</v>
      </c>
      <c r="AH454" s="454">
        <v>21505620.178222794</v>
      </c>
      <c r="AI454" s="454">
        <v>28176933.523128688</v>
      </c>
      <c r="AJ454" s="454">
        <v>32706052.937942829</v>
      </c>
      <c r="AK454" s="454">
        <v>32232956.548828818</v>
      </c>
      <c r="AL454" s="454">
        <v>27535727.975599814</v>
      </c>
    </row>
    <row r="455" spans="4:38">
      <c r="D455" s="5"/>
      <c r="E455" s="454" t="s">
        <v>917</v>
      </c>
      <c r="I455" s="454"/>
      <c r="J455" s="454"/>
      <c r="K455" s="454"/>
      <c r="L455" s="454"/>
      <c r="M455" s="454"/>
      <c r="N455" s="454"/>
      <c r="O455" s="454"/>
      <c r="P455" s="454"/>
      <c r="Q455" s="454"/>
      <c r="R455" s="454"/>
      <c r="S455" s="454">
        <v>0</v>
      </c>
      <c r="T455" s="454">
        <v>0</v>
      </c>
      <c r="U455" s="454">
        <v>0</v>
      </c>
      <c r="V455" s="454">
        <v>0</v>
      </c>
      <c r="W455" s="454">
        <v>0</v>
      </c>
      <c r="X455" s="454">
        <v>0</v>
      </c>
      <c r="Y455" s="454">
        <v>0</v>
      </c>
      <c r="Z455" s="454">
        <v>0</v>
      </c>
      <c r="AA455" s="454">
        <v>0</v>
      </c>
      <c r="AB455" s="454">
        <v>0</v>
      </c>
      <c r="AC455" s="454">
        <v>0</v>
      </c>
      <c r="AD455" s="454">
        <v>0</v>
      </c>
      <c r="AE455" s="454">
        <v>0</v>
      </c>
      <c r="AF455" s="454">
        <v>0</v>
      </c>
      <c r="AG455" s="454">
        <v>0</v>
      </c>
      <c r="AH455" s="454">
        <v>0</v>
      </c>
      <c r="AI455" s="454">
        <v>0</v>
      </c>
      <c r="AJ455" s="454">
        <v>0</v>
      </c>
      <c r="AK455" s="454">
        <v>0</v>
      </c>
      <c r="AL455" s="454">
        <v>0</v>
      </c>
    </row>
    <row r="456" spans="4:38" ht="15.75">
      <c r="D456" s="5"/>
      <c r="E456" s="488" t="s">
        <v>38</v>
      </c>
      <c r="I456" s="488"/>
      <c r="J456" s="488"/>
      <c r="K456" s="488"/>
      <c r="L456" s="488"/>
      <c r="M456" s="488"/>
      <c r="N456" s="488"/>
      <c r="O456" s="488"/>
      <c r="P456" s="488"/>
      <c r="Q456" s="488"/>
      <c r="R456" s="488"/>
      <c r="S456" s="488">
        <v>0</v>
      </c>
      <c r="T456" s="488">
        <v>0</v>
      </c>
      <c r="U456" s="488">
        <v>4857551.1229608878</v>
      </c>
      <c r="V456" s="488">
        <v>10954262.602039106</v>
      </c>
      <c r="W456" s="488">
        <v>10896156.74</v>
      </c>
      <c r="X456" s="488">
        <v>10694975.769561319</v>
      </c>
      <c r="Y456" s="488">
        <v>11817653.479543919</v>
      </c>
      <c r="Z456" s="488">
        <v>11913742.744364413</v>
      </c>
      <c r="AA456" s="488">
        <v>12599519.253060104</v>
      </c>
      <c r="AB456" s="488">
        <v>13515595.155116919</v>
      </c>
      <c r="AC456" s="488">
        <v>14480942.659433696</v>
      </c>
      <c r="AD456" s="488">
        <v>15393354.220019372</v>
      </c>
      <c r="AE456" s="488">
        <v>16244432.239212947</v>
      </c>
      <c r="AF456" s="488">
        <v>17148522.094299588</v>
      </c>
      <c r="AG456" s="488">
        <v>17762075.860555656</v>
      </c>
      <c r="AH456" s="488">
        <v>21505620.178222794</v>
      </c>
      <c r="AI456" s="488">
        <v>28176933.523128688</v>
      </c>
      <c r="AJ456" s="488">
        <v>32706052.937942829</v>
      </c>
      <c r="AK456" s="488">
        <v>32232956.548828818</v>
      </c>
      <c r="AL456" s="488">
        <v>27535727.975599814</v>
      </c>
    </row>
    <row r="457" spans="4:38" ht="15.75">
      <c r="D457" s="277" t="s">
        <v>1152</v>
      </c>
      <c r="E457" s="277"/>
      <c r="I457" s="488"/>
      <c r="J457" s="488"/>
      <c r="K457" s="488"/>
      <c r="L457" s="488"/>
      <c r="M457" s="488"/>
      <c r="N457" s="488"/>
      <c r="O457" s="488"/>
      <c r="P457" s="488"/>
      <c r="Q457" s="488"/>
      <c r="R457" s="488"/>
      <c r="S457" s="488"/>
      <c r="T457" s="488"/>
      <c r="U457" s="488"/>
      <c r="V457" s="488"/>
      <c r="W457" s="488"/>
      <c r="X457" s="488"/>
      <c r="Y457" s="488"/>
      <c r="Z457" s="488"/>
      <c r="AA457" s="488"/>
      <c r="AB457" s="488"/>
      <c r="AC457" s="488"/>
      <c r="AD457" s="488"/>
      <c r="AE457" s="488"/>
      <c r="AF457" s="488"/>
      <c r="AG457" s="488"/>
      <c r="AH457" s="488"/>
      <c r="AI457" s="488"/>
      <c r="AJ457" s="488"/>
      <c r="AK457" s="488"/>
      <c r="AL457" s="488"/>
    </row>
    <row r="458" spans="4:38">
      <c r="D458" s="5"/>
      <c r="E458" s="454" t="s">
        <v>630</v>
      </c>
      <c r="I458" s="454"/>
      <c r="J458" s="454"/>
      <c r="K458" s="454"/>
      <c r="L458" s="454"/>
      <c r="M458" s="454"/>
      <c r="N458" s="454"/>
      <c r="O458" s="454"/>
      <c r="P458" s="454"/>
      <c r="Q458" s="454"/>
      <c r="R458" s="454"/>
      <c r="S458" s="454">
        <v>53716498</v>
      </c>
      <c r="T458" s="454">
        <v>60469714.799999997</v>
      </c>
      <c r="U458" s="454">
        <v>57721196.345670395</v>
      </c>
      <c r="V458" s="454">
        <v>45222708.654329598</v>
      </c>
      <c r="W458" s="454">
        <v>43684438</v>
      </c>
      <c r="X458" s="454">
        <v>41941081.449260063</v>
      </c>
      <c r="Y458" s="454">
        <v>46343739.1354663</v>
      </c>
      <c r="Z458" s="454">
        <v>53306256.791785508</v>
      </c>
      <c r="AA458" s="454">
        <v>71301504.087988466</v>
      </c>
      <c r="AB458" s="454">
        <v>93014708.744498923</v>
      </c>
      <c r="AC458" s="454">
        <v>112698488.47125447</v>
      </c>
      <c r="AD458" s="454">
        <v>123037528.65642051</v>
      </c>
      <c r="AE458" s="454">
        <v>128246845.62656239</v>
      </c>
      <c r="AF458" s="454">
        <v>134498212.50431037</v>
      </c>
      <c r="AG458" s="454">
        <v>139310398.90631875</v>
      </c>
      <c r="AH458" s="454">
        <v>168671530.80959073</v>
      </c>
      <c r="AI458" s="454">
        <v>220995557.04414648</v>
      </c>
      <c r="AJ458" s="454">
        <v>256518062.25837511</v>
      </c>
      <c r="AK458" s="454">
        <v>252807502.34375545</v>
      </c>
      <c r="AL458" s="454">
        <v>215966493.92627305</v>
      </c>
    </row>
    <row r="459" spans="4:38">
      <c r="D459" s="5"/>
      <c r="E459" s="454" t="s">
        <v>917</v>
      </c>
      <c r="I459" s="454"/>
      <c r="J459" s="454"/>
      <c r="K459" s="454"/>
      <c r="L459" s="454"/>
      <c r="M459" s="454"/>
      <c r="N459" s="454"/>
      <c r="O459" s="454"/>
      <c r="P459" s="454"/>
      <c r="Q459" s="454"/>
      <c r="R459" s="454"/>
      <c r="S459" s="454">
        <v>0</v>
      </c>
      <c r="T459" s="454">
        <v>0</v>
      </c>
      <c r="U459" s="454">
        <v>0</v>
      </c>
      <c r="V459" s="454">
        <v>0</v>
      </c>
      <c r="W459" s="454">
        <v>0</v>
      </c>
      <c r="X459" s="454">
        <v>0</v>
      </c>
      <c r="Y459" s="454">
        <v>0</v>
      </c>
      <c r="Z459" s="454">
        <v>0</v>
      </c>
      <c r="AA459" s="454">
        <v>0</v>
      </c>
      <c r="AB459" s="454">
        <v>0</v>
      </c>
      <c r="AC459" s="454">
        <v>0</v>
      </c>
      <c r="AD459" s="454">
        <v>0</v>
      </c>
      <c r="AE459" s="454">
        <v>0</v>
      </c>
      <c r="AF459" s="454">
        <v>0</v>
      </c>
      <c r="AG459" s="454">
        <v>0</v>
      </c>
      <c r="AH459" s="454">
        <v>0</v>
      </c>
      <c r="AI459" s="454">
        <v>0</v>
      </c>
      <c r="AJ459" s="454">
        <v>0</v>
      </c>
      <c r="AK459" s="454">
        <v>0</v>
      </c>
      <c r="AL459" s="454">
        <v>0</v>
      </c>
    </row>
    <row r="460" spans="4:38" ht="15.75">
      <c r="D460" s="5"/>
      <c r="E460" s="488" t="s">
        <v>38</v>
      </c>
      <c r="I460" s="488"/>
      <c r="J460" s="488"/>
      <c r="K460" s="488"/>
      <c r="L460" s="488"/>
      <c r="M460" s="488"/>
      <c r="N460" s="488"/>
      <c r="O460" s="488"/>
      <c r="P460" s="488"/>
      <c r="Q460" s="488"/>
      <c r="R460" s="488"/>
      <c r="S460" s="488">
        <v>53716498</v>
      </c>
      <c r="T460" s="488">
        <v>60469714.799999997</v>
      </c>
      <c r="U460" s="488">
        <v>57721196.345670395</v>
      </c>
      <c r="V460" s="488">
        <v>45222708.654329598</v>
      </c>
      <c r="W460" s="488">
        <v>43684438</v>
      </c>
      <c r="X460" s="488">
        <v>41941081.449260063</v>
      </c>
      <c r="Y460" s="488">
        <v>46343739.1354663</v>
      </c>
      <c r="Z460" s="488">
        <v>53306256.791785508</v>
      </c>
      <c r="AA460" s="488">
        <v>71301504.087988466</v>
      </c>
      <c r="AB460" s="488">
        <v>93014708.744498923</v>
      </c>
      <c r="AC460" s="488">
        <v>112698488.47125447</v>
      </c>
      <c r="AD460" s="488">
        <v>123037528.65642051</v>
      </c>
      <c r="AE460" s="488">
        <v>128246845.62656239</v>
      </c>
      <c r="AF460" s="488">
        <v>134498212.50431037</v>
      </c>
      <c r="AG460" s="488">
        <v>139310398.90631875</v>
      </c>
      <c r="AH460" s="488">
        <v>168671530.80959073</v>
      </c>
      <c r="AI460" s="488">
        <v>220995557.04414648</v>
      </c>
      <c r="AJ460" s="488">
        <v>256518062.25837511</v>
      </c>
      <c r="AK460" s="488">
        <v>252807502.34375545</v>
      </c>
      <c r="AL460" s="488">
        <v>215966493.92627305</v>
      </c>
    </row>
    <row r="461" spans="4:38" ht="15.75">
      <c r="D461" s="519" t="s">
        <v>38</v>
      </c>
      <c r="E461" s="120"/>
      <c r="I461" s="454"/>
      <c r="J461" s="454"/>
      <c r="K461" s="454"/>
      <c r="L461" s="454"/>
      <c r="M461" s="454"/>
      <c r="N461" s="454"/>
      <c r="O461" s="454"/>
      <c r="P461" s="454"/>
      <c r="Q461" s="454"/>
      <c r="R461" s="454"/>
      <c r="S461" s="454"/>
      <c r="T461" s="454"/>
      <c r="U461" s="454"/>
      <c r="V461" s="454"/>
      <c r="W461" s="454"/>
      <c r="X461" s="454"/>
      <c r="Y461" s="454"/>
      <c r="Z461" s="454"/>
      <c r="AA461" s="454"/>
      <c r="AB461" s="454"/>
      <c r="AC461" s="454"/>
      <c r="AD461" s="454"/>
      <c r="AE461" s="454"/>
      <c r="AF461" s="454"/>
      <c r="AG461" s="454"/>
      <c r="AH461" s="454"/>
      <c r="AI461" s="454"/>
      <c r="AJ461" s="454"/>
      <c r="AK461" s="454"/>
      <c r="AL461" s="454"/>
    </row>
    <row r="462" spans="4:38">
      <c r="D462" s="120"/>
      <c r="E462" s="454" t="s">
        <v>630</v>
      </c>
      <c r="I462" s="454"/>
      <c r="J462" s="454"/>
      <c r="K462" s="454"/>
      <c r="L462" s="454"/>
      <c r="M462" s="454"/>
      <c r="N462" s="454"/>
      <c r="O462" s="454"/>
      <c r="P462" s="454"/>
      <c r="Q462" s="454"/>
      <c r="R462" s="454"/>
      <c r="S462" s="454">
        <v>780266694.30000007</v>
      </c>
      <c r="T462" s="454">
        <v>877034721.39999998</v>
      </c>
      <c r="U462" s="454">
        <v>1048972514.2934091</v>
      </c>
      <c r="V462" s="454">
        <v>1068257938.9509246</v>
      </c>
      <c r="W462" s="454">
        <v>1004586769.6612247</v>
      </c>
      <c r="X462" s="454">
        <v>1001786055.7321504</v>
      </c>
      <c r="Y462" s="454">
        <v>1013833306.56653</v>
      </c>
      <c r="Z462" s="454">
        <v>1038869115.1371341</v>
      </c>
      <c r="AA462" s="454">
        <v>1087066739.7976854</v>
      </c>
      <c r="AB462" s="454">
        <v>1156091756.109606</v>
      </c>
      <c r="AC462" s="454">
        <v>1224626987.2607408</v>
      </c>
      <c r="AD462" s="454">
        <v>1288761880.4657593</v>
      </c>
      <c r="AE462" s="454">
        <v>1351337057.0458684</v>
      </c>
      <c r="AF462" s="454">
        <v>1417429212.6584361</v>
      </c>
      <c r="AG462" s="454">
        <v>1460524350.3576076</v>
      </c>
      <c r="AH462" s="454">
        <v>1766526544.4806697</v>
      </c>
      <c r="AI462" s="454">
        <v>2326038003.7883239</v>
      </c>
      <c r="AJ462" s="454">
        <v>2670696901.264894</v>
      </c>
      <c r="AK462" s="454">
        <v>2597021782.1270423</v>
      </c>
      <c r="AL462" s="454">
        <v>2196426976.8038082</v>
      </c>
    </row>
    <row r="463" spans="4:38">
      <c r="D463" s="120"/>
      <c r="E463" s="454" t="s">
        <v>917</v>
      </c>
      <c r="I463" s="454"/>
      <c r="J463" s="454"/>
      <c r="K463" s="454"/>
      <c r="L463" s="454"/>
      <c r="M463" s="454"/>
      <c r="N463" s="454"/>
      <c r="O463" s="454"/>
      <c r="P463" s="454"/>
      <c r="Q463" s="454"/>
      <c r="R463" s="454"/>
      <c r="S463" s="454">
        <v>213739274.90000004</v>
      </c>
      <c r="T463" s="454">
        <v>218384197</v>
      </c>
      <c r="U463" s="454">
        <v>243673413.16599998</v>
      </c>
      <c r="V463" s="454">
        <v>270265378.34170377</v>
      </c>
      <c r="W463" s="454">
        <v>287183025.50190419</v>
      </c>
      <c r="X463" s="454">
        <v>307448293.27089763</v>
      </c>
      <c r="Y463" s="454">
        <v>304819217.00539541</v>
      </c>
      <c r="Z463" s="454">
        <v>319057952.14405054</v>
      </c>
      <c r="AA463" s="454">
        <v>323157156.31793344</v>
      </c>
      <c r="AB463" s="454">
        <v>322102944.8966704</v>
      </c>
      <c r="AC463" s="454">
        <v>327294252.06887811</v>
      </c>
      <c r="AD463" s="454">
        <v>329103630.01485372</v>
      </c>
      <c r="AE463" s="454">
        <v>334280601.89670104</v>
      </c>
      <c r="AF463" s="454">
        <v>340586350.90327358</v>
      </c>
      <c r="AG463" s="454">
        <v>338207744.89706886</v>
      </c>
      <c r="AH463" s="454">
        <v>402412567.93444782</v>
      </c>
      <c r="AI463" s="454">
        <v>531323689.04647171</v>
      </c>
      <c r="AJ463" s="454">
        <v>569245776.62225485</v>
      </c>
      <c r="AK463" s="454">
        <v>507480650.26935422</v>
      </c>
      <c r="AL463" s="454">
        <v>461286188.59650123</v>
      </c>
    </row>
    <row r="464" spans="4:38" ht="15.75">
      <c r="D464" s="120"/>
      <c r="E464" s="488" t="s">
        <v>38</v>
      </c>
      <c r="I464" s="488"/>
      <c r="J464" s="488"/>
      <c r="K464" s="488"/>
      <c r="L464" s="488"/>
      <c r="M464" s="488"/>
      <c r="N464" s="488"/>
      <c r="O464" s="488"/>
      <c r="P464" s="488"/>
      <c r="Q464" s="488"/>
      <c r="R464" s="488"/>
      <c r="S464" s="488">
        <v>994005969.20000005</v>
      </c>
      <c r="T464" s="488">
        <v>1095418918.4000001</v>
      </c>
      <c r="U464" s="488">
        <v>1292645927.459409</v>
      </c>
      <c r="V464" s="488">
        <v>1338523317.2926283</v>
      </c>
      <c r="W464" s="488">
        <v>1291769795.1631289</v>
      </c>
      <c r="X464" s="488">
        <v>1309234349.0030479</v>
      </c>
      <c r="Y464" s="488">
        <v>1318652523.5719254</v>
      </c>
      <c r="Z464" s="488">
        <v>1357927067.2811847</v>
      </c>
      <c r="AA464" s="488">
        <v>1410223896.1156187</v>
      </c>
      <c r="AB464" s="488">
        <v>1478194701.0062764</v>
      </c>
      <c r="AC464" s="488">
        <v>1551921239.3296189</v>
      </c>
      <c r="AD464" s="488">
        <v>1617865510.480613</v>
      </c>
      <c r="AE464" s="488">
        <v>1685617658.9425695</v>
      </c>
      <c r="AF464" s="488">
        <v>1758015563.5617096</v>
      </c>
      <c r="AG464" s="488">
        <v>1798732095.2546763</v>
      </c>
      <c r="AH464" s="488">
        <v>2168939112.4151177</v>
      </c>
      <c r="AI464" s="488">
        <v>2857361692.8347955</v>
      </c>
      <c r="AJ464" s="488">
        <v>3239942677.8871489</v>
      </c>
      <c r="AK464" s="488">
        <v>3104502432.3963966</v>
      </c>
      <c r="AL464" s="488">
        <v>2657713165.4003096</v>
      </c>
    </row>
    <row r="465" spans="2:38">
      <c r="D465" s="120"/>
      <c r="E465" s="120"/>
      <c r="I465" s="120"/>
      <c r="J465" s="120"/>
      <c r="K465" s="120"/>
      <c r="L465" s="120"/>
      <c r="M465" s="120"/>
      <c r="N465" s="120"/>
      <c r="O465" s="120"/>
      <c r="P465" s="120"/>
      <c r="Q465" s="120"/>
      <c r="R465" s="120"/>
      <c r="S465" s="120"/>
      <c r="T465" s="120"/>
      <c r="U465" s="120"/>
      <c r="V465" s="120"/>
      <c r="W465" s="120"/>
      <c r="X465" s="120"/>
      <c r="Y465" s="120"/>
      <c r="Z465" s="120"/>
      <c r="AA465" s="120"/>
      <c r="AB465" s="120"/>
      <c r="AC465" s="120"/>
      <c r="AD465" s="120"/>
      <c r="AE465" s="120"/>
      <c r="AF465" s="120"/>
      <c r="AG465" s="120"/>
      <c r="AH465" s="120"/>
      <c r="AI465" s="120"/>
      <c r="AJ465" s="120"/>
      <c r="AK465" s="120"/>
      <c r="AL465" s="120"/>
    </row>
    <row r="466" spans="2:38">
      <c r="B466" s="36">
        <v>0</v>
      </c>
      <c r="D466" s="120" t="s">
        <v>1919</v>
      </c>
      <c r="E466" s="120"/>
      <c r="I466" s="1379"/>
      <c r="J466" s="1379"/>
      <c r="K466" s="1379"/>
      <c r="L466" s="1379"/>
      <c r="M466" s="1379"/>
      <c r="N466" s="1379"/>
      <c r="O466" s="1379"/>
      <c r="P466" s="1379"/>
      <c r="Q466" s="1379"/>
      <c r="R466" s="1379"/>
      <c r="S466" s="1379"/>
      <c r="T466" s="1379"/>
      <c r="U466" s="120">
        <v>0</v>
      </c>
      <c r="V466" s="120">
        <v>0</v>
      </c>
      <c r="W466" s="120">
        <v>0</v>
      </c>
      <c r="X466" s="120">
        <v>0</v>
      </c>
      <c r="Y466" s="120">
        <v>0</v>
      </c>
      <c r="Z466" s="120">
        <v>0</v>
      </c>
      <c r="AA466" s="120">
        <v>0</v>
      </c>
      <c r="AB466" s="120">
        <v>0</v>
      </c>
      <c r="AC466" s="120">
        <v>0</v>
      </c>
      <c r="AD466" s="120">
        <v>0</v>
      </c>
      <c r="AE466" s="120">
        <v>0</v>
      </c>
      <c r="AF466" s="120">
        <v>0</v>
      </c>
      <c r="AG466" s="120">
        <v>0</v>
      </c>
      <c r="AH466" s="120">
        <v>0</v>
      </c>
      <c r="AI466" s="120">
        <v>0</v>
      </c>
      <c r="AJ466" s="120">
        <v>0</v>
      </c>
      <c r="AK466" s="120">
        <v>0</v>
      </c>
      <c r="AL466" s="120">
        <v>0</v>
      </c>
    </row>
    <row r="467" spans="2:38">
      <c r="B467" s="36">
        <v>0</v>
      </c>
      <c r="D467" s="120" t="s">
        <v>1920</v>
      </c>
      <c r="E467" s="120"/>
      <c r="I467" s="1379"/>
      <c r="J467" s="1379"/>
      <c r="K467" s="1379"/>
      <c r="L467" s="1379"/>
      <c r="M467" s="1379"/>
      <c r="N467" s="1379"/>
      <c r="O467" s="1379"/>
      <c r="P467" s="1379"/>
      <c r="Q467" s="1379"/>
      <c r="R467" s="1379"/>
      <c r="S467" s="1379"/>
      <c r="T467" s="1379"/>
      <c r="U467" s="120">
        <v>0</v>
      </c>
      <c r="V467" s="120">
        <v>0</v>
      </c>
      <c r="W467" s="120">
        <v>0</v>
      </c>
      <c r="X467" s="120">
        <v>0</v>
      </c>
      <c r="Y467" s="120">
        <v>0</v>
      </c>
      <c r="Z467" s="120">
        <v>0</v>
      </c>
      <c r="AA467" s="120">
        <v>0</v>
      </c>
      <c r="AB467" s="120">
        <v>0</v>
      </c>
      <c r="AC467" s="120">
        <v>0</v>
      </c>
      <c r="AD467" s="120">
        <v>0</v>
      </c>
      <c r="AE467" s="120">
        <v>0</v>
      </c>
      <c r="AF467" s="120">
        <v>0</v>
      </c>
      <c r="AG467" s="120">
        <v>0</v>
      </c>
      <c r="AH467" s="120">
        <v>0</v>
      </c>
      <c r="AI467" s="120">
        <v>0</v>
      </c>
      <c r="AJ467" s="120">
        <v>0</v>
      </c>
      <c r="AK467" s="120">
        <v>0</v>
      </c>
      <c r="AL467" s="120">
        <v>0</v>
      </c>
    </row>
    <row r="468" spans="2:38" ht="15.75">
      <c r="D468" s="277" t="s">
        <v>1921</v>
      </c>
      <c r="E468" s="120"/>
      <c r="I468" s="120"/>
      <c r="J468" s="120"/>
      <c r="K468" s="120"/>
      <c r="L468" s="120"/>
      <c r="M468" s="120"/>
      <c r="N468" s="120"/>
      <c r="O468" s="120"/>
      <c r="P468" s="120"/>
      <c r="Q468" s="120"/>
      <c r="R468" s="120"/>
      <c r="S468" s="120"/>
      <c r="T468" s="120"/>
      <c r="U468" s="120">
        <v>38016123.761088133</v>
      </c>
      <c r="V468" s="120">
        <v>1037111.4123730659</v>
      </c>
      <c r="W468" s="120">
        <v>-5666308.1595807076</v>
      </c>
      <c r="X468" s="120">
        <v>-2880734.8014960289</v>
      </c>
      <c r="Y468" s="120">
        <v>5575283.1229512691</v>
      </c>
      <c r="Z468" s="120">
        <v>5232655.0918650627</v>
      </c>
      <c r="AA468" s="120">
        <v>13519831.548896551</v>
      </c>
      <c r="AB468" s="120">
        <v>8659692.6504933834</v>
      </c>
      <c r="AC468" s="120">
        <v>22119808.351032257</v>
      </c>
      <c r="AD468" s="120">
        <v>13128365.065036535</v>
      </c>
      <c r="AE468" s="120">
        <v>13820328.885425329</v>
      </c>
      <c r="AF468" s="120">
        <v>14919312.23243618</v>
      </c>
      <c r="AG468" s="120">
        <v>-1253855.1439397335</v>
      </c>
      <c r="AH468" s="120">
        <v>166195610.14348769</v>
      </c>
      <c r="AI468" s="120">
        <v>98209852.255339146</v>
      </c>
      <c r="AJ468" s="120">
        <v>46751444.433820724</v>
      </c>
      <c r="AK468" s="120">
        <v>-119050711.56464148</v>
      </c>
      <c r="AL468" s="120">
        <v>-46643456.920018196</v>
      </c>
    </row>
    <row r="469" spans="2:38" ht="15.75">
      <c r="I469" s="120"/>
      <c r="J469" s="120"/>
      <c r="K469" s="120"/>
      <c r="L469" s="120"/>
      <c r="M469" s="120"/>
      <c r="N469" s="120"/>
      <c r="O469" s="120"/>
      <c r="P469" s="120"/>
      <c r="Q469" s="120"/>
      <c r="R469" s="120"/>
      <c r="S469" s="120"/>
      <c r="T469" s="277"/>
      <c r="U469" s="120"/>
      <c r="V469" s="120"/>
      <c r="W469" s="120"/>
      <c r="X469" s="120"/>
      <c r="Y469" s="120"/>
      <c r="Z469" s="120"/>
      <c r="AA469" s="120"/>
      <c r="AB469" s="120"/>
      <c r="AC469" s="120"/>
      <c r="AD469" s="120"/>
      <c r="AE469" s="120"/>
      <c r="AF469" s="120"/>
      <c r="AG469" s="120"/>
      <c r="AH469" s="120"/>
      <c r="AI469" s="120"/>
      <c r="AJ469" s="120"/>
      <c r="AK469" s="120"/>
      <c r="AL469" s="120"/>
    </row>
    <row r="470" spans="2:38" ht="15.75">
      <c r="D470" s="277" t="s">
        <v>1922</v>
      </c>
      <c r="E470" s="815"/>
      <c r="I470" s="5"/>
      <c r="J470" s="5"/>
      <c r="K470" s="5"/>
      <c r="L470" s="5"/>
      <c r="M470" s="5"/>
      <c r="N470" s="5"/>
      <c r="O470" s="5"/>
      <c r="P470" s="5"/>
      <c r="Q470" s="5"/>
      <c r="R470" s="5"/>
      <c r="S470" s="5"/>
      <c r="T470" s="5"/>
      <c r="U470" s="5"/>
      <c r="V470" s="5"/>
      <c r="W470" s="5"/>
      <c r="X470" s="5"/>
      <c r="Y470" s="5"/>
      <c r="Z470" s="5"/>
      <c r="AA470" s="5"/>
      <c r="AB470" s="5"/>
      <c r="AC470" s="5"/>
      <c r="AD470" s="5"/>
      <c r="AE470" s="5"/>
      <c r="AF470" s="5"/>
      <c r="AG470" s="5"/>
      <c r="AH470" s="5"/>
      <c r="AI470" s="5"/>
      <c r="AJ470" s="5"/>
      <c r="AK470" s="5"/>
      <c r="AL470" s="5"/>
    </row>
    <row r="471" spans="2:38" ht="15.75">
      <c r="D471" s="679" t="s">
        <v>942</v>
      </c>
      <c r="E471" s="1130"/>
      <c r="F471" s="1437"/>
      <c r="G471" s="1437"/>
      <c r="H471" s="1437"/>
      <c r="I471" s="1437">
        <v>2001</v>
      </c>
      <c r="J471" s="1437">
        <v>2002</v>
      </c>
      <c r="K471" s="1437">
        <v>2003</v>
      </c>
      <c r="L471" s="1437">
        <v>2004</v>
      </c>
      <c r="M471" s="1437">
        <v>2005</v>
      </c>
      <c r="N471" s="1437">
        <v>2006</v>
      </c>
      <c r="O471" s="1437">
        <v>2007</v>
      </c>
      <c r="P471" s="1437">
        <v>2008</v>
      </c>
      <c r="Q471" s="1437">
        <v>2009</v>
      </c>
      <c r="R471" s="1437">
        <v>2010</v>
      </c>
      <c r="S471" s="1437">
        <v>2011</v>
      </c>
      <c r="T471" s="1437">
        <v>2012</v>
      </c>
      <c r="U471" s="1437">
        <v>2013</v>
      </c>
      <c r="V471" s="1437">
        <v>2014</v>
      </c>
      <c r="W471" s="1437">
        <v>2015</v>
      </c>
      <c r="X471" s="1437">
        <v>2016</v>
      </c>
      <c r="Y471" s="1437">
        <v>2017</v>
      </c>
      <c r="Z471" s="1437">
        <v>2018</v>
      </c>
      <c r="AA471" s="1437">
        <v>2019</v>
      </c>
      <c r="AB471" s="1437">
        <v>2020</v>
      </c>
      <c r="AC471" s="1437">
        <v>2021</v>
      </c>
      <c r="AD471" s="1437">
        <v>2022</v>
      </c>
      <c r="AE471" s="1437">
        <v>2023</v>
      </c>
      <c r="AF471" s="1437">
        <v>2024</v>
      </c>
      <c r="AG471" s="1437">
        <v>2025</v>
      </c>
      <c r="AH471" s="1437">
        <v>2026</v>
      </c>
      <c r="AI471" s="1437">
        <v>2027</v>
      </c>
      <c r="AJ471" s="1437">
        <v>2028</v>
      </c>
      <c r="AK471" s="1437">
        <v>2029</v>
      </c>
      <c r="AL471" s="1437">
        <v>2030</v>
      </c>
    </row>
    <row r="472" spans="2:38" ht="15.75">
      <c r="D472" s="519" t="s">
        <v>1143</v>
      </c>
      <c r="E472" s="120"/>
      <c r="I472" s="454"/>
      <c r="J472" s="454"/>
      <c r="K472" s="454"/>
      <c r="L472" s="454"/>
      <c r="M472" s="454"/>
      <c r="N472" s="454"/>
      <c r="O472" s="454"/>
      <c r="P472" s="454"/>
      <c r="Q472" s="454"/>
      <c r="R472" s="454"/>
      <c r="S472" s="454"/>
      <c r="T472" s="454"/>
      <c r="U472" s="454"/>
      <c r="V472" s="454"/>
      <c r="W472" s="454"/>
      <c r="X472" s="454"/>
      <c r="Y472" s="454"/>
      <c r="Z472" s="454"/>
      <c r="AA472" s="454"/>
      <c r="AB472" s="454"/>
      <c r="AC472" s="454"/>
      <c r="AD472" s="454"/>
      <c r="AE472" s="454"/>
      <c r="AF472" s="454"/>
      <c r="AG472" s="454"/>
      <c r="AH472" s="454"/>
      <c r="AI472" s="454"/>
      <c r="AJ472" s="454"/>
      <c r="AK472" s="454"/>
      <c r="AL472" s="454"/>
    </row>
    <row r="473" spans="2:38">
      <c r="D473" s="120"/>
      <c r="E473" s="454" t="s">
        <v>530</v>
      </c>
      <c r="I473" s="454"/>
      <c r="J473" s="454"/>
      <c r="K473" s="454"/>
      <c r="L473" s="454"/>
      <c r="M473" s="454"/>
      <c r="N473" s="454"/>
      <c r="O473" s="454"/>
      <c r="P473" s="454"/>
      <c r="Q473" s="454"/>
      <c r="R473" s="454"/>
      <c r="S473" s="454">
        <v>663639874.89999998</v>
      </c>
      <c r="T473" s="454">
        <v>842202424</v>
      </c>
      <c r="U473" s="454">
        <v>1034402752.2000002</v>
      </c>
      <c r="V473" s="454">
        <v>947559342.0090816</v>
      </c>
      <c r="W473" s="454">
        <v>931932238.24924028</v>
      </c>
      <c r="X473" s="454">
        <v>923652708.42498291</v>
      </c>
      <c r="Y473" s="454">
        <v>941578170.93216026</v>
      </c>
      <c r="Z473" s="454">
        <v>949902371.24663043</v>
      </c>
      <c r="AA473" s="454">
        <v>1012218710.2047862</v>
      </c>
      <c r="AB473" s="454">
        <v>1026240816.539066</v>
      </c>
      <c r="AC473" s="454">
        <v>1090656456.2544804</v>
      </c>
      <c r="AD473" s="454">
        <v>1144218309.2917256</v>
      </c>
      <c r="AE473" s="454">
        <v>1200809826.0998552</v>
      </c>
      <c r="AF473" s="454">
        <v>1261229734.598727</v>
      </c>
      <c r="AG473" s="454">
        <v>1264974717.4381244</v>
      </c>
      <c r="AH473" s="454">
        <v>1861316559.6694806</v>
      </c>
      <c r="AI473" s="454">
        <v>2209871519.7275276</v>
      </c>
      <c r="AJ473" s="454">
        <v>2435179719.6176758</v>
      </c>
      <c r="AK473" s="454">
        <v>1986081531.9418893</v>
      </c>
      <c r="AL473" s="454">
        <v>1700798680.1843286</v>
      </c>
    </row>
    <row r="474" spans="2:38">
      <c r="D474" s="120"/>
      <c r="E474" s="454" t="s">
        <v>531</v>
      </c>
      <c r="I474" s="454"/>
      <c r="J474" s="454"/>
      <c r="K474" s="454"/>
      <c r="L474" s="454"/>
      <c r="M474" s="454"/>
      <c r="N474" s="454"/>
      <c r="O474" s="454"/>
      <c r="P474" s="454"/>
      <c r="Q474" s="454"/>
      <c r="R474" s="454"/>
      <c r="S474" s="454">
        <v>430385.2</v>
      </c>
      <c r="T474" s="454">
        <v>15869786.799999999</v>
      </c>
      <c r="U474" s="454">
        <v>0</v>
      </c>
      <c r="V474" s="454">
        <v>0</v>
      </c>
      <c r="W474" s="454">
        <v>0</v>
      </c>
      <c r="X474" s="454">
        <v>0</v>
      </c>
      <c r="Y474" s="454">
        <v>0</v>
      </c>
      <c r="Z474" s="454">
        <v>0</v>
      </c>
      <c r="AA474" s="454">
        <v>0</v>
      </c>
      <c r="AB474" s="454">
        <v>0</v>
      </c>
      <c r="AC474" s="454">
        <v>0</v>
      </c>
      <c r="AD474" s="454">
        <v>0</v>
      </c>
      <c r="AE474" s="454">
        <v>0</v>
      </c>
      <c r="AF474" s="454">
        <v>0</v>
      </c>
      <c r="AG474" s="454">
        <v>0</v>
      </c>
      <c r="AH474" s="454">
        <v>0</v>
      </c>
      <c r="AI474" s="454">
        <v>0</v>
      </c>
      <c r="AJ474" s="454">
        <v>0</v>
      </c>
      <c r="AK474" s="454">
        <v>0</v>
      </c>
      <c r="AL474" s="454">
        <v>74643407.749790311</v>
      </c>
    </row>
    <row r="475" spans="2:38">
      <c r="D475" s="120"/>
      <c r="E475" s="454" t="s">
        <v>917</v>
      </c>
      <c r="I475" s="454"/>
      <c r="J475" s="454"/>
      <c r="K475" s="454"/>
      <c r="L475" s="454"/>
      <c r="M475" s="454"/>
      <c r="N475" s="454"/>
      <c r="O475" s="454"/>
      <c r="P475" s="454"/>
      <c r="Q475" s="454"/>
      <c r="R475" s="454"/>
      <c r="S475" s="454">
        <v>202742427.30000001</v>
      </c>
      <c r="T475" s="454">
        <v>221118908.40000001</v>
      </c>
      <c r="U475" s="454">
        <v>259560109.52999997</v>
      </c>
      <c r="V475" s="454">
        <v>278234308.71281397</v>
      </c>
      <c r="W475" s="454">
        <v>306578108.16663927</v>
      </c>
      <c r="X475" s="454">
        <v>304478330.39849663</v>
      </c>
      <c r="Y475" s="454">
        <v>313972527.26461965</v>
      </c>
      <c r="Z475" s="454">
        <v>326018989.85489529</v>
      </c>
      <c r="AA475" s="454">
        <v>321845111.7695781</v>
      </c>
      <c r="AB475" s="454">
        <v>322517816.83631653</v>
      </c>
      <c r="AC475" s="454">
        <v>326756761.1040172</v>
      </c>
      <c r="AD475" s="454">
        <v>331803188.30420667</v>
      </c>
      <c r="AE475" s="454">
        <v>337333590.79568684</v>
      </c>
      <c r="AF475" s="454">
        <v>345249779.80566716</v>
      </c>
      <c r="AG475" s="454">
        <v>329783520.3806653</v>
      </c>
      <c r="AH475" s="454">
        <v>489542110.56648666</v>
      </c>
      <c r="AI475" s="454">
        <v>582215830.23810899</v>
      </c>
      <c r="AJ475" s="454">
        <v>553677219.65507889</v>
      </c>
      <c r="AK475" s="454">
        <v>451521587.85658973</v>
      </c>
      <c r="AL475" s="454">
        <v>473909157.97507495</v>
      </c>
    </row>
    <row r="476" spans="2:38" ht="15.75">
      <c r="D476" s="120"/>
      <c r="E476" s="488" t="s">
        <v>38</v>
      </c>
      <c r="I476" s="488"/>
      <c r="J476" s="488"/>
      <c r="K476" s="488"/>
      <c r="L476" s="488"/>
      <c r="M476" s="488"/>
      <c r="N476" s="488"/>
      <c r="O476" s="488"/>
      <c r="P476" s="488"/>
      <c r="Q476" s="488"/>
      <c r="R476" s="488"/>
      <c r="S476" s="488">
        <v>866812687.4000001</v>
      </c>
      <c r="T476" s="488">
        <v>1079191119.2</v>
      </c>
      <c r="U476" s="488">
        <v>1293962861.73</v>
      </c>
      <c r="V476" s="488">
        <v>1225793650.7218957</v>
      </c>
      <c r="W476" s="488">
        <v>1238510346.4158795</v>
      </c>
      <c r="X476" s="488">
        <v>1228131038.8234797</v>
      </c>
      <c r="Y476" s="488">
        <v>1255550698.19678</v>
      </c>
      <c r="Z476" s="488">
        <v>1275921361.1015258</v>
      </c>
      <c r="AA476" s="488">
        <v>1334063821.9743643</v>
      </c>
      <c r="AB476" s="488">
        <v>1348758633.3753824</v>
      </c>
      <c r="AC476" s="488">
        <v>1417413217.3584976</v>
      </c>
      <c r="AD476" s="488">
        <v>1476021497.5959322</v>
      </c>
      <c r="AE476" s="488">
        <v>1538143416.8955421</v>
      </c>
      <c r="AF476" s="488">
        <v>1606479514.4043941</v>
      </c>
      <c r="AG476" s="488">
        <v>1594758237.8187897</v>
      </c>
      <c r="AH476" s="488">
        <v>2350858670.2359672</v>
      </c>
      <c r="AI476" s="488">
        <v>2792087349.9656367</v>
      </c>
      <c r="AJ476" s="488">
        <v>2988856939.2727547</v>
      </c>
      <c r="AK476" s="488">
        <v>2437603119.7984791</v>
      </c>
      <c r="AL476" s="488">
        <v>2249351245.9091935</v>
      </c>
    </row>
    <row r="477" spans="2:38" ht="15.75">
      <c r="D477" s="666" t="s">
        <v>533</v>
      </c>
      <c r="E477" s="120"/>
      <c r="I477" s="454"/>
      <c r="J477" s="454"/>
      <c r="K477" s="454"/>
      <c r="L477" s="454"/>
      <c r="M477" s="454"/>
      <c r="N477" s="454"/>
      <c r="O477" s="454"/>
      <c r="P477" s="454"/>
      <c r="Q477" s="454"/>
      <c r="R477" s="454"/>
      <c r="S477" s="454"/>
      <c r="T477" s="454"/>
      <c r="U477" s="454"/>
      <c r="V477" s="454"/>
      <c r="W477" s="454"/>
      <c r="X477" s="454"/>
      <c r="Y477" s="454"/>
      <c r="Z477" s="454"/>
      <c r="AA477" s="454"/>
      <c r="AB477" s="454"/>
      <c r="AC477" s="454"/>
      <c r="AD477" s="454"/>
      <c r="AE477" s="454"/>
      <c r="AF477" s="454"/>
      <c r="AG477" s="454"/>
      <c r="AH477" s="454"/>
      <c r="AI477" s="454"/>
      <c r="AJ477" s="454"/>
      <c r="AK477" s="454"/>
      <c r="AL477" s="454"/>
    </row>
    <row r="478" spans="2:38">
      <c r="D478" s="120"/>
      <c r="E478" s="454" t="s">
        <v>630</v>
      </c>
      <c r="I478" s="454"/>
      <c r="J478" s="454"/>
      <c r="K478" s="454"/>
      <c r="L478" s="454"/>
      <c r="M478" s="454"/>
      <c r="N478" s="454"/>
      <c r="O478" s="454"/>
      <c r="P478" s="454"/>
      <c r="Q478" s="454"/>
      <c r="R478" s="454"/>
      <c r="S478" s="454">
        <v>91395221.800000012</v>
      </c>
      <c r="T478" s="454">
        <v>0</v>
      </c>
      <c r="U478" s="454">
        <v>0</v>
      </c>
      <c r="V478" s="454">
        <v>0</v>
      </c>
      <c r="W478" s="454">
        <v>0</v>
      </c>
      <c r="X478" s="454">
        <v>0</v>
      </c>
      <c r="Y478" s="454">
        <v>0</v>
      </c>
      <c r="Z478" s="454">
        <v>0</v>
      </c>
      <c r="AA478" s="454">
        <v>0</v>
      </c>
      <c r="AB478" s="454">
        <v>0</v>
      </c>
      <c r="AC478" s="454">
        <v>0</v>
      </c>
      <c r="AD478" s="454">
        <v>0</v>
      </c>
      <c r="AE478" s="454">
        <v>0</v>
      </c>
      <c r="AF478" s="454">
        <v>0</v>
      </c>
      <c r="AG478" s="454">
        <v>0</v>
      </c>
      <c r="AH478" s="454">
        <v>0</v>
      </c>
      <c r="AI478" s="454">
        <v>0</v>
      </c>
      <c r="AJ478" s="454">
        <v>0</v>
      </c>
      <c r="AK478" s="454">
        <v>0</v>
      </c>
      <c r="AL478" s="454">
        <v>0</v>
      </c>
    </row>
    <row r="479" spans="2:38">
      <c r="D479" s="120"/>
      <c r="E479" s="454" t="s">
        <v>917</v>
      </c>
      <c r="I479" s="454"/>
      <c r="J479" s="454"/>
      <c r="K479" s="454"/>
      <c r="L479" s="454"/>
      <c r="M479" s="454"/>
      <c r="N479" s="454"/>
      <c r="O479" s="454"/>
      <c r="P479" s="454"/>
      <c r="Q479" s="454"/>
      <c r="R479" s="454"/>
      <c r="S479" s="454">
        <v>10229721.6</v>
      </c>
      <c r="T479" s="454">
        <v>0</v>
      </c>
      <c r="U479" s="454">
        <v>0</v>
      </c>
      <c r="V479" s="454">
        <v>0</v>
      </c>
      <c r="W479" s="454">
        <v>0</v>
      </c>
      <c r="X479" s="454">
        <v>0</v>
      </c>
      <c r="Y479" s="454">
        <v>0</v>
      </c>
      <c r="Z479" s="454">
        <v>0</v>
      </c>
      <c r="AA479" s="454">
        <v>0</v>
      </c>
      <c r="AB479" s="454">
        <v>0</v>
      </c>
      <c r="AC479" s="454">
        <v>0</v>
      </c>
      <c r="AD479" s="454">
        <v>0</v>
      </c>
      <c r="AE479" s="454">
        <v>0</v>
      </c>
      <c r="AF479" s="454">
        <v>0</v>
      </c>
      <c r="AG479" s="454">
        <v>0</v>
      </c>
      <c r="AH479" s="454">
        <v>0</v>
      </c>
      <c r="AI479" s="454">
        <v>0</v>
      </c>
      <c r="AJ479" s="454">
        <v>0</v>
      </c>
      <c r="AK479" s="454">
        <v>0</v>
      </c>
      <c r="AL479" s="454">
        <v>0</v>
      </c>
    </row>
    <row r="480" spans="2:38" ht="15.75">
      <c r="D480" s="120"/>
      <c r="E480" s="488" t="s">
        <v>38</v>
      </c>
      <c r="I480" s="488"/>
      <c r="J480" s="488"/>
      <c r="K480" s="488"/>
      <c r="L480" s="488"/>
      <c r="M480" s="488"/>
      <c r="N480" s="488"/>
      <c r="O480" s="488"/>
      <c r="P480" s="488"/>
      <c r="Q480" s="488"/>
      <c r="R480" s="488"/>
      <c r="S480" s="488">
        <v>101624943.40000001</v>
      </c>
      <c r="T480" s="488">
        <v>0</v>
      </c>
      <c r="U480" s="488">
        <v>0</v>
      </c>
      <c r="V480" s="488">
        <v>0</v>
      </c>
      <c r="W480" s="488">
        <v>0</v>
      </c>
      <c r="X480" s="488">
        <v>0</v>
      </c>
      <c r="Y480" s="488">
        <v>0</v>
      </c>
      <c r="Z480" s="488">
        <v>0</v>
      </c>
      <c r="AA480" s="488">
        <v>0</v>
      </c>
      <c r="AB480" s="488">
        <v>0</v>
      </c>
      <c r="AC480" s="488">
        <v>0</v>
      </c>
      <c r="AD480" s="488">
        <v>0</v>
      </c>
      <c r="AE480" s="488">
        <v>0</v>
      </c>
      <c r="AF480" s="488">
        <v>0</v>
      </c>
      <c r="AG480" s="488">
        <v>0</v>
      </c>
      <c r="AH480" s="488">
        <v>0</v>
      </c>
      <c r="AI480" s="488">
        <v>0</v>
      </c>
      <c r="AJ480" s="488">
        <v>0</v>
      </c>
      <c r="AK480" s="488">
        <v>0</v>
      </c>
      <c r="AL480" s="488">
        <v>0</v>
      </c>
    </row>
    <row r="481" spans="4:38" ht="15.75">
      <c r="D481" s="666" t="s">
        <v>1145</v>
      </c>
      <c r="E481" s="120"/>
      <c r="I481" s="454"/>
      <c r="J481" s="454"/>
      <c r="K481" s="454"/>
      <c r="L481" s="454"/>
      <c r="M481" s="454"/>
      <c r="N481" s="454"/>
      <c r="O481" s="454"/>
      <c r="P481" s="454"/>
      <c r="Q481" s="454"/>
      <c r="R481" s="454"/>
      <c r="S481" s="454"/>
      <c r="T481" s="454"/>
      <c r="U481" s="454"/>
      <c r="V481" s="454"/>
      <c r="W481" s="454"/>
      <c r="X481" s="454"/>
      <c r="Y481" s="454"/>
      <c r="Z481" s="454"/>
      <c r="AA481" s="454"/>
      <c r="AB481" s="454"/>
      <c r="AC481" s="454"/>
      <c r="AD481" s="454"/>
      <c r="AE481" s="454"/>
      <c r="AF481" s="454"/>
      <c r="AG481" s="454"/>
      <c r="AH481" s="454"/>
      <c r="AI481" s="454"/>
      <c r="AJ481" s="454"/>
      <c r="AK481" s="454"/>
      <c r="AL481" s="454"/>
    </row>
    <row r="482" spans="4:38">
      <c r="D482" s="120"/>
      <c r="E482" s="454" t="s">
        <v>630</v>
      </c>
      <c r="I482" s="454"/>
      <c r="J482" s="454"/>
      <c r="K482" s="454"/>
      <c r="L482" s="454"/>
      <c r="M482" s="454"/>
      <c r="N482" s="454"/>
      <c r="O482" s="454"/>
      <c r="P482" s="454"/>
      <c r="Q482" s="454"/>
      <c r="R482" s="454"/>
      <c r="S482" s="454">
        <v>12785869.4</v>
      </c>
      <c r="T482" s="454">
        <v>17030256.899999999</v>
      </c>
      <c r="U482" s="454">
        <v>0</v>
      </c>
      <c r="V482" s="454">
        <v>0</v>
      </c>
      <c r="W482" s="454">
        <v>0</v>
      </c>
      <c r="X482" s="454">
        <v>0</v>
      </c>
      <c r="Y482" s="454">
        <v>0</v>
      </c>
      <c r="Z482" s="454">
        <v>0</v>
      </c>
      <c r="AA482" s="454">
        <v>0</v>
      </c>
      <c r="AB482" s="454">
        <v>0</v>
      </c>
      <c r="AC482" s="454">
        <v>0</v>
      </c>
      <c r="AD482" s="454">
        <v>0</v>
      </c>
      <c r="AE482" s="454">
        <v>0</v>
      </c>
      <c r="AF482" s="454">
        <v>0</v>
      </c>
      <c r="AG482" s="454">
        <v>0</v>
      </c>
      <c r="AH482" s="454">
        <v>0</v>
      </c>
      <c r="AI482" s="454">
        <v>0</v>
      </c>
      <c r="AJ482" s="454">
        <v>0</v>
      </c>
      <c r="AK482" s="454">
        <v>0</v>
      </c>
      <c r="AL482" s="454">
        <v>0</v>
      </c>
    </row>
    <row r="483" spans="4:38">
      <c r="D483" s="120"/>
      <c r="E483" s="454" t="s">
        <v>917</v>
      </c>
      <c r="I483" s="454"/>
      <c r="J483" s="454"/>
      <c r="K483" s="454"/>
      <c r="L483" s="454"/>
      <c r="M483" s="454"/>
      <c r="N483" s="454"/>
      <c r="O483" s="454"/>
      <c r="P483" s="454"/>
      <c r="Q483" s="454"/>
      <c r="R483" s="454"/>
      <c r="S483" s="454">
        <v>4324864.5</v>
      </c>
      <c r="T483" s="454">
        <v>5675512.8000000007</v>
      </c>
      <c r="U483" s="454">
        <v>0</v>
      </c>
      <c r="V483" s="454">
        <v>0</v>
      </c>
      <c r="W483" s="454">
        <v>0</v>
      </c>
      <c r="X483" s="454">
        <v>0</v>
      </c>
      <c r="Y483" s="454">
        <v>0</v>
      </c>
      <c r="Z483" s="454">
        <v>0</v>
      </c>
      <c r="AA483" s="454">
        <v>0</v>
      </c>
      <c r="AB483" s="454">
        <v>0</v>
      </c>
      <c r="AC483" s="454">
        <v>0</v>
      </c>
      <c r="AD483" s="454">
        <v>0</v>
      </c>
      <c r="AE483" s="454">
        <v>0</v>
      </c>
      <c r="AF483" s="454">
        <v>0</v>
      </c>
      <c r="AG483" s="454">
        <v>0</v>
      </c>
      <c r="AH483" s="454">
        <v>0</v>
      </c>
      <c r="AI483" s="454">
        <v>0</v>
      </c>
      <c r="AJ483" s="454">
        <v>0</v>
      </c>
      <c r="AK483" s="454">
        <v>0</v>
      </c>
      <c r="AL483" s="454">
        <v>0</v>
      </c>
    </row>
    <row r="484" spans="4:38" ht="15.75">
      <c r="D484" s="120"/>
      <c r="E484" s="488" t="s">
        <v>38</v>
      </c>
      <c r="I484" s="488"/>
      <c r="J484" s="488"/>
      <c r="K484" s="488"/>
      <c r="L484" s="488"/>
      <c r="M484" s="488"/>
      <c r="N484" s="488"/>
      <c r="O484" s="488"/>
      <c r="P484" s="488"/>
      <c r="Q484" s="488"/>
      <c r="R484" s="488"/>
      <c r="S484" s="488">
        <v>17110733.899999999</v>
      </c>
      <c r="T484" s="488">
        <v>22705769.699999999</v>
      </c>
      <c r="U484" s="488">
        <v>0</v>
      </c>
      <c r="V484" s="488">
        <v>0</v>
      </c>
      <c r="W484" s="488">
        <v>0</v>
      </c>
      <c r="X484" s="488">
        <v>0</v>
      </c>
      <c r="Y484" s="488">
        <v>0</v>
      </c>
      <c r="Z484" s="488">
        <v>0</v>
      </c>
      <c r="AA484" s="488">
        <v>0</v>
      </c>
      <c r="AB484" s="488">
        <v>0</v>
      </c>
      <c r="AC484" s="488">
        <v>0</v>
      </c>
      <c r="AD484" s="488">
        <v>0</v>
      </c>
      <c r="AE484" s="488">
        <v>0</v>
      </c>
      <c r="AF484" s="488">
        <v>0</v>
      </c>
      <c r="AG484" s="488">
        <v>0</v>
      </c>
      <c r="AH484" s="488">
        <v>0</v>
      </c>
      <c r="AI484" s="488">
        <v>0</v>
      </c>
      <c r="AJ484" s="488">
        <v>0</v>
      </c>
      <c r="AK484" s="488">
        <v>0</v>
      </c>
      <c r="AL484" s="488">
        <v>0</v>
      </c>
    </row>
    <row r="485" spans="4:38" ht="15.75">
      <c r="D485" s="277" t="s">
        <v>1913</v>
      </c>
      <c r="E485" s="277"/>
      <c r="I485" s="488"/>
      <c r="J485" s="488"/>
      <c r="K485" s="488"/>
      <c r="L485" s="488"/>
      <c r="M485" s="488"/>
      <c r="N485" s="488"/>
      <c r="O485" s="488"/>
      <c r="P485" s="488"/>
      <c r="Q485" s="488"/>
      <c r="R485" s="488"/>
      <c r="S485" s="488"/>
      <c r="T485" s="488"/>
      <c r="U485" s="488"/>
      <c r="V485" s="488"/>
      <c r="W485" s="488"/>
      <c r="X485" s="488"/>
      <c r="Y485" s="488"/>
      <c r="Z485" s="488"/>
      <c r="AA485" s="488"/>
      <c r="AB485" s="488"/>
      <c r="AC485" s="488"/>
      <c r="AD485" s="488"/>
      <c r="AE485" s="488"/>
      <c r="AF485" s="488"/>
      <c r="AG485" s="488"/>
      <c r="AH485" s="488"/>
      <c r="AI485" s="488"/>
      <c r="AJ485" s="488"/>
      <c r="AK485" s="488"/>
      <c r="AL485" s="488"/>
    </row>
    <row r="486" spans="4:38">
      <c r="D486" s="5"/>
      <c r="E486" s="454" t="s">
        <v>630</v>
      </c>
      <c r="I486" s="454"/>
      <c r="J486" s="454"/>
      <c r="K486" s="454"/>
      <c r="L486" s="454"/>
      <c r="M486" s="454"/>
      <c r="N486" s="454"/>
      <c r="O486" s="454"/>
      <c r="P486" s="454"/>
      <c r="Q486" s="454"/>
      <c r="R486" s="454"/>
      <c r="S486" s="454">
        <v>0</v>
      </c>
      <c r="T486" s="454">
        <v>0</v>
      </c>
      <c r="U486" s="454">
        <v>0</v>
      </c>
      <c r="V486" s="454">
        <v>0</v>
      </c>
      <c r="W486" s="454">
        <v>0</v>
      </c>
      <c r="X486" s="454">
        <v>0</v>
      </c>
      <c r="Y486" s="454">
        <v>1928800</v>
      </c>
      <c r="Z486" s="454">
        <v>1958719.9999999988</v>
      </c>
      <c r="AA486" s="454">
        <v>1988960.0000000002</v>
      </c>
      <c r="AB486" s="454">
        <v>2019839.9999999974</v>
      </c>
      <c r="AC486" s="454">
        <v>2051199.9999999998</v>
      </c>
      <c r="AD486" s="454">
        <v>2082880.0000000002</v>
      </c>
      <c r="AE486" s="454">
        <v>2132800.0000000028</v>
      </c>
      <c r="AF486" s="454">
        <v>2165920.0000000005</v>
      </c>
      <c r="AG486" s="454">
        <v>2199519.9999999991</v>
      </c>
      <c r="AH486" s="454">
        <v>2233600</v>
      </c>
      <c r="AI486" s="454">
        <v>2268159.9999999981</v>
      </c>
      <c r="AJ486" s="454">
        <v>2303359.9999999986</v>
      </c>
      <c r="AK486" s="454">
        <v>2339039.9999999972</v>
      </c>
      <c r="AL486" s="454">
        <v>2375360.0000000019</v>
      </c>
    </row>
    <row r="487" spans="4:38">
      <c r="D487" s="5"/>
      <c r="E487" s="454" t="s">
        <v>917</v>
      </c>
      <c r="I487" s="454"/>
      <c r="J487" s="454"/>
      <c r="K487" s="454"/>
      <c r="L487" s="454"/>
      <c r="M487" s="454"/>
      <c r="N487" s="454"/>
      <c r="O487" s="454"/>
      <c r="P487" s="454"/>
      <c r="Q487" s="454"/>
      <c r="R487" s="454"/>
      <c r="S487" s="454">
        <v>0</v>
      </c>
      <c r="T487" s="454">
        <v>0</v>
      </c>
      <c r="U487" s="454">
        <v>0</v>
      </c>
      <c r="V487" s="454">
        <v>0</v>
      </c>
      <c r="W487" s="454">
        <v>0</v>
      </c>
      <c r="X487" s="454">
        <v>0</v>
      </c>
      <c r="Y487" s="454">
        <v>0</v>
      </c>
      <c r="Z487" s="454">
        <v>0</v>
      </c>
      <c r="AA487" s="454">
        <v>0</v>
      </c>
      <c r="AB487" s="454">
        <v>0</v>
      </c>
      <c r="AC487" s="454">
        <v>0</v>
      </c>
      <c r="AD487" s="454">
        <v>0</v>
      </c>
      <c r="AE487" s="454">
        <v>0</v>
      </c>
      <c r="AF487" s="454">
        <v>0</v>
      </c>
      <c r="AG487" s="454">
        <v>0</v>
      </c>
      <c r="AH487" s="454">
        <v>0</v>
      </c>
      <c r="AI487" s="454">
        <v>0</v>
      </c>
      <c r="AJ487" s="454">
        <v>0</v>
      </c>
      <c r="AK487" s="454">
        <v>0</v>
      </c>
      <c r="AL487" s="454">
        <v>0</v>
      </c>
    </row>
    <row r="488" spans="4:38" ht="15.75">
      <c r="D488" s="5"/>
      <c r="E488" s="488" t="s">
        <v>38</v>
      </c>
      <c r="I488" s="488"/>
      <c r="J488" s="488"/>
      <c r="K488" s="488"/>
      <c r="L488" s="488"/>
      <c r="M488" s="488"/>
      <c r="N488" s="488"/>
      <c r="O488" s="488"/>
      <c r="P488" s="488"/>
      <c r="Q488" s="488"/>
      <c r="R488" s="488"/>
      <c r="S488" s="488">
        <v>0</v>
      </c>
      <c r="T488" s="488">
        <v>0</v>
      </c>
      <c r="U488" s="488">
        <v>0</v>
      </c>
      <c r="V488" s="488">
        <v>0</v>
      </c>
      <c r="W488" s="488">
        <v>0</v>
      </c>
      <c r="X488" s="488">
        <v>0</v>
      </c>
      <c r="Y488" s="488">
        <v>1928800</v>
      </c>
      <c r="Z488" s="488">
        <v>1958719.9999999988</v>
      </c>
      <c r="AA488" s="488">
        <v>1988960.0000000002</v>
      </c>
      <c r="AB488" s="488">
        <v>2019839.9999999974</v>
      </c>
      <c r="AC488" s="488">
        <v>2051199.9999999998</v>
      </c>
      <c r="AD488" s="488">
        <v>2082880.0000000002</v>
      </c>
      <c r="AE488" s="488">
        <v>2132800.0000000028</v>
      </c>
      <c r="AF488" s="488">
        <v>2165920.0000000005</v>
      </c>
      <c r="AG488" s="488">
        <v>2199519.9999999991</v>
      </c>
      <c r="AH488" s="488">
        <v>2233600</v>
      </c>
      <c r="AI488" s="488">
        <v>2268159.9999999981</v>
      </c>
      <c r="AJ488" s="488">
        <v>2303359.9999999986</v>
      </c>
      <c r="AK488" s="488">
        <v>2339039.9999999972</v>
      </c>
      <c r="AL488" s="488">
        <v>2375360.0000000019</v>
      </c>
    </row>
    <row r="489" spans="4:38" ht="15.75">
      <c r="D489" s="277" t="s">
        <v>1914</v>
      </c>
      <c r="E489" s="277"/>
      <c r="I489" s="488"/>
      <c r="J489" s="488"/>
      <c r="K489" s="488"/>
      <c r="L489" s="488"/>
      <c r="M489" s="488"/>
      <c r="N489" s="488"/>
      <c r="O489" s="488"/>
      <c r="P489" s="488"/>
      <c r="Q489" s="488"/>
      <c r="R489" s="488"/>
      <c r="S489" s="488"/>
      <c r="T489" s="488"/>
      <c r="U489" s="488"/>
      <c r="V489" s="488"/>
      <c r="W489" s="488"/>
      <c r="X489" s="488"/>
      <c r="Y489" s="488"/>
      <c r="Z489" s="488"/>
      <c r="AA489" s="488"/>
      <c r="AB489" s="488"/>
      <c r="AC489" s="488"/>
      <c r="AD489" s="488"/>
      <c r="AE489" s="488"/>
      <c r="AF489" s="488"/>
      <c r="AG489" s="488"/>
      <c r="AH489" s="488"/>
      <c r="AI489" s="488"/>
      <c r="AJ489" s="488"/>
      <c r="AK489" s="488"/>
      <c r="AL489" s="488"/>
    </row>
    <row r="490" spans="4:38">
      <c r="D490" s="5"/>
      <c r="E490" s="454" t="s">
        <v>630</v>
      </c>
      <c r="I490" s="454"/>
      <c r="J490" s="454"/>
      <c r="K490" s="454"/>
      <c r="L490" s="454"/>
      <c r="M490" s="454"/>
      <c r="N490" s="454"/>
      <c r="O490" s="454"/>
      <c r="P490" s="454"/>
      <c r="Q490" s="454"/>
      <c r="R490" s="454"/>
      <c r="S490" s="454">
        <v>0</v>
      </c>
      <c r="T490" s="454">
        <v>0</v>
      </c>
      <c r="U490" s="454">
        <v>25458600</v>
      </c>
      <c r="V490" s="454">
        <v>25009000</v>
      </c>
      <c r="W490" s="454">
        <v>23997400</v>
      </c>
      <c r="X490" s="454">
        <v>24671800.000000007</v>
      </c>
      <c r="Y490" s="454">
        <v>25739600.000000004</v>
      </c>
      <c r="Z490" s="454">
        <v>26863600.000000004</v>
      </c>
      <c r="AA490" s="454">
        <v>28830600.000000011</v>
      </c>
      <c r="AB490" s="454">
        <v>30910000.000000004</v>
      </c>
      <c r="AC490" s="454">
        <v>33101800.000000007</v>
      </c>
      <c r="AD490" s="454">
        <v>34900199.999999993</v>
      </c>
      <c r="AE490" s="454">
        <v>36867199.999999993</v>
      </c>
      <c r="AF490" s="454">
        <v>38890400</v>
      </c>
      <c r="AG490" s="454">
        <v>39452400.000000015</v>
      </c>
      <c r="AH490" s="454">
        <v>56761999.999999985</v>
      </c>
      <c r="AI490" s="454">
        <v>68395400</v>
      </c>
      <c r="AJ490" s="454">
        <v>76432000.00000003</v>
      </c>
      <c r="AK490" s="454">
        <v>64686199.999999985</v>
      </c>
      <c r="AL490" s="454">
        <v>55975200.000000015</v>
      </c>
    </row>
    <row r="491" spans="4:38">
      <c r="D491" s="5"/>
      <c r="E491" s="454" t="s">
        <v>917</v>
      </c>
      <c r="I491" s="454"/>
      <c r="J491" s="454"/>
      <c r="K491" s="454"/>
      <c r="L491" s="454"/>
      <c r="M491" s="454"/>
      <c r="N491" s="454"/>
      <c r="O491" s="454"/>
      <c r="P491" s="454"/>
      <c r="Q491" s="454"/>
      <c r="R491" s="454"/>
      <c r="S491" s="454">
        <v>0</v>
      </c>
      <c r="T491" s="454">
        <v>0</v>
      </c>
      <c r="U491" s="454">
        <v>0</v>
      </c>
      <c r="V491" s="454">
        <v>0</v>
      </c>
      <c r="W491" s="454">
        <v>0</v>
      </c>
      <c r="X491" s="454">
        <v>0</v>
      </c>
      <c r="Y491" s="454">
        <v>0</v>
      </c>
      <c r="Z491" s="454">
        <v>0</v>
      </c>
      <c r="AA491" s="454">
        <v>0</v>
      </c>
      <c r="AB491" s="454">
        <v>0</v>
      </c>
      <c r="AC491" s="454">
        <v>0</v>
      </c>
      <c r="AD491" s="454">
        <v>0</v>
      </c>
      <c r="AE491" s="454">
        <v>0</v>
      </c>
      <c r="AF491" s="454">
        <v>0</v>
      </c>
      <c r="AG491" s="454">
        <v>0</v>
      </c>
      <c r="AH491" s="454">
        <v>0</v>
      </c>
      <c r="AI491" s="454">
        <v>0</v>
      </c>
      <c r="AJ491" s="454">
        <v>0</v>
      </c>
      <c r="AK491" s="454">
        <v>0</v>
      </c>
      <c r="AL491" s="454">
        <v>0</v>
      </c>
    </row>
    <row r="492" spans="4:38" ht="15.75">
      <c r="D492" s="5"/>
      <c r="E492" s="488" t="s">
        <v>38</v>
      </c>
      <c r="I492" s="488"/>
      <c r="J492" s="488"/>
      <c r="K492" s="488"/>
      <c r="L492" s="488"/>
      <c r="M492" s="488"/>
      <c r="N492" s="488"/>
      <c r="O492" s="488"/>
      <c r="P492" s="488"/>
      <c r="Q492" s="488"/>
      <c r="R492" s="488"/>
      <c r="S492" s="488">
        <v>0</v>
      </c>
      <c r="T492" s="488">
        <v>0</v>
      </c>
      <c r="U492" s="488">
        <v>25458600</v>
      </c>
      <c r="V492" s="488">
        <v>25009000</v>
      </c>
      <c r="W492" s="488">
        <v>23997400</v>
      </c>
      <c r="X492" s="488">
        <v>24671800.000000007</v>
      </c>
      <c r="Y492" s="488">
        <v>25739600.000000004</v>
      </c>
      <c r="Z492" s="488">
        <v>26863600.000000004</v>
      </c>
      <c r="AA492" s="488">
        <v>28830600.000000011</v>
      </c>
      <c r="AB492" s="488">
        <v>30910000.000000004</v>
      </c>
      <c r="AC492" s="488">
        <v>33101800.000000007</v>
      </c>
      <c r="AD492" s="488">
        <v>34900199.999999993</v>
      </c>
      <c r="AE492" s="488">
        <v>36867199.999999993</v>
      </c>
      <c r="AF492" s="488">
        <v>38890400</v>
      </c>
      <c r="AG492" s="488">
        <v>39452400.000000015</v>
      </c>
      <c r="AH492" s="488">
        <v>56761999.999999985</v>
      </c>
      <c r="AI492" s="488">
        <v>68395400</v>
      </c>
      <c r="AJ492" s="488">
        <v>76432000.00000003</v>
      </c>
      <c r="AK492" s="488">
        <v>64686199.999999985</v>
      </c>
      <c r="AL492" s="488">
        <v>55975200.000000015</v>
      </c>
    </row>
    <row r="493" spans="4:38" ht="15.75">
      <c r="D493" s="277" t="s">
        <v>1915</v>
      </c>
      <c r="E493" s="277"/>
      <c r="I493" s="488"/>
      <c r="J493" s="488"/>
      <c r="K493" s="488"/>
      <c r="L493" s="488"/>
      <c r="M493" s="488"/>
      <c r="N493" s="488"/>
      <c r="O493" s="488"/>
      <c r="P493" s="488"/>
      <c r="Q493" s="488"/>
      <c r="R493" s="488"/>
      <c r="S493" s="488"/>
      <c r="T493" s="488"/>
      <c r="U493" s="488"/>
      <c r="V493" s="488"/>
      <c r="W493" s="488"/>
      <c r="X493" s="488"/>
      <c r="Y493" s="488"/>
      <c r="Z493" s="488"/>
      <c r="AA493" s="488"/>
      <c r="AB493" s="488"/>
      <c r="AC493" s="488"/>
      <c r="AD493" s="488"/>
      <c r="AE493" s="488"/>
      <c r="AF493" s="488"/>
      <c r="AG493" s="488"/>
      <c r="AH493" s="488"/>
      <c r="AI493" s="488"/>
      <c r="AJ493" s="488"/>
      <c r="AK493" s="488"/>
      <c r="AL493" s="488"/>
    </row>
    <row r="494" spans="4:38">
      <c r="D494" s="5"/>
      <c r="E494" s="454" t="s">
        <v>630</v>
      </c>
      <c r="I494" s="454"/>
      <c r="J494" s="454"/>
      <c r="K494" s="454"/>
      <c r="L494" s="454"/>
      <c r="M494" s="454"/>
      <c r="N494" s="454"/>
      <c r="O494" s="454"/>
      <c r="P494" s="454"/>
      <c r="Q494" s="454"/>
      <c r="R494" s="454"/>
      <c r="S494" s="454">
        <v>0</v>
      </c>
      <c r="T494" s="454">
        <v>0</v>
      </c>
      <c r="U494" s="454">
        <v>10871999.999999994</v>
      </c>
      <c r="V494" s="454">
        <v>10902500</v>
      </c>
      <c r="W494" s="454">
        <v>10888500</v>
      </c>
      <c r="X494" s="454">
        <v>11194500.000000004</v>
      </c>
      <c r="Y494" s="454">
        <v>11679000.000000007</v>
      </c>
      <c r="Z494" s="454">
        <v>12188999.999999998</v>
      </c>
      <c r="AA494" s="454">
        <v>13081500.000000004</v>
      </c>
      <c r="AB494" s="454">
        <v>14025000.000000007</v>
      </c>
      <c r="AC494" s="454">
        <v>15019500.000000002</v>
      </c>
      <c r="AD494" s="454">
        <v>15835499.999999989</v>
      </c>
      <c r="AE494" s="454">
        <v>16728000.000000015</v>
      </c>
      <c r="AF494" s="454">
        <v>17646000.000000015</v>
      </c>
      <c r="AG494" s="454">
        <v>17901000</v>
      </c>
      <c r="AH494" s="454">
        <v>25755000.000000011</v>
      </c>
      <c r="AI494" s="454">
        <v>31033499.999999981</v>
      </c>
      <c r="AJ494" s="454">
        <v>34680000.00000003</v>
      </c>
      <c r="AK494" s="454">
        <v>29350499.999999989</v>
      </c>
      <c r="AL494" s="454">
        <v>25398000</v>
      </c>
    </row>
    <row r="495" spans="4:38">
      <c r="D495" s="5"/>
      <c r="E495" s="454" t="s">
        <v>917</v>
      </c>
      <c r="I495" s="454"/>
      <c r="J495" s="454"/>
      <c r="K495" s="454"/>
      <c r="L495" s="454"/>
      <c r="M495" s="454"/>
      <c r="N495" s="454"/>
      <c r="O495" s="454"/>
      <c r="P495" s="454"/>
      <c r="Q495" s="454"/>
      <c r="R495" s="454"/>
      <c r="S495" s="454">
        <v>0</v>
      </c>
      <c r="T495" s="454">
        <v>0</v>
      </c>
      <c r="U495" s="454">
        <v>0</v>
      </c>
      <c r="V495" s="454">
        <v>0</v>
      </c>
      <c r="W495" s="454">
        <v>0</v>
      </c>
      <c r="X495" s="454">
        <v>0</v>
      </c>
      <c r="Y495" s="454">
        <v>0</v>
      </c>
      <c r="Z495" s="454">
        <v>0</v>
      </c>
      <c r="AA495" s="454">
        <v>0</v>
      </c>
      <c r="AB495" s="454">
        <v>0</v>
      </c>
      <c r="AC495" s="454">
        <v>0</v>
      </c>
      <c r="AD495" s="454">
        <v>0</v>
      </c>
      <c r="AE495" s="454">
        <v>0</v>
      </c>
      <c r="AF495" s="454">
        <v>0</v>
      </c>
      <c r="AG495" s="454">
        <v>0</v>
      </c>
      <c r="AH495" s="454">
        <v>0</v>
      </c>
      <c r="AI495" s="454">
        <v>0</v>
      </c>
      <c r="AJ495" s="454">
        <v>0</v>
      </c>
      <c r="AK495" s="454">
        <v>0</v>
      </c>
      <c r="AL495" s="454">
        <v>0</v>
      </c>
    </row>
    <row r="496" spans="4:38" ht="15.75">
      <c r="D496" s="5"/>
      <c r="E496" s="488" t="s">
        <v>38</v>
      </c>
      <c r="I496" s="488"/>
      <c r="J496" s="488"/>
      <c r="K496" s="488"/>
      <c r="L496" s="488"/>
      <c r="M496" s="488"/>
      <c r="N496" s="488"/>
      <c r="O496" s="488"/>
      <c r="P496" s="488"/>
      <c r="Q496" s="488"/>
      <c r="R496" s="488"/>
      <c r="S496" s="488">
        <v>0</v>
      </c>
      <c r="T496" s="488">
        <v>0</v>
      </c>
      <c r="U496" s="488">
        <v>10871999.999999994</v>
      </c>
      <c r="V496" s="488">
        <v>10902500</v>
      </c>
      <c r="W496" s="488">
        <v>10888500</v>
      </c>
      <c r="X496" s="488">
        <v>11194500.000000004</v>
      </c>
      <c r="Y496" s="488">
        <v>11679000.000000007</v>
      </c>
      <c r="Z496" s="488">
        <v>12188999.999999998</v>
      </c>
      <c r="AA496" s="488">
        <v>13081500.000000004</v>
      </c>
      <c r="AB496" s="488">
        <v>14025000.000000007</v>
      </c>
      <c r="AC496" s="488">
        <v>15019500.000000002</v>
      </c>
      <c r="AD496" s="488">
        <v>15835499.999999989</v>
      </c>
      <c r="AE496" s="488">
        <v>16728000.000000015</v>
      </c>
      <c r="AF496" s="488">
        <v>17646000.000000015</v>
      </c>
      <c r="AG496" s="488">
        <v>17901000</v>
      </c>
      <c r="AH496" s="488">
        <v>25755000.000000011</v>
      </c>
      <c r="AI496" s="488">
        <v>31033499.999999981</v>
      </c>
      <c r="AJ496" s="488">
        <v>34680000.00000003</v>
      </c>
      <c r="AK496" s="488">
        <v>29350499.999999989</v>
      </c>
      <c r="AL496" s="488">
        <v>25398000</v>
      </c>
    </row>
    <row r="497" spans="4:38" ht="15.75">
      <c r="D497" s="277" t="s">
        <v>1152</v>
      </c>
      <c r="E497" s="277"/>
      <c r="I497" s="488"/>
      <c r="J497" s="488"/>
      <c r="K497" s="488"/>
      <c r="L497" s="488"/>
      <c r="M497" s="488"/>
      <c r="N497" s="488"/>
      <c r="O497" s="488"/>
      <c r="P497" s="488"/>
      <c r="Q497" s="488"/>
      <c r="R497" s="488"/>
      <c r="S497" s="488"/>
      <c r="T497" s="488"/>
      <c r="U497" s="488"/>
      <c r="V497" s="488"/>
      <c r="W497" s="488"/>
      <c r="X497" s="488"/>
      <c r="Y497" s="488"/>
      <c r="Z497" s="488"/>
      <c r="AA497" s="488"/>
      <c r="AB497" s="488"/>
      <c r="AC497" s="488"/>
      <c r="AD497" s="488"/>
      <c r="AE497" s="488"/>
      <c r="AF497" s="488"/>
      <c r="AG497" s="488"/>
      <c r="AH497" s="488"/>
      <c r="AI497" s="488"/>
      <c r="AJ497" s="488"/>
      <c r="AK497" s="488"/>
      <c r="AL497" s="488"/>
    </row>
    <row r="498" spans="4:38">
      <c r="D498" s="5"/>
      <c r="E498" s="454" t="s">
        <v>630</v>
      </c>
      <c r="I498" s="454"/>
      <c r="J498" s="454"/>
      <c r="K498" s="454"/>
      <c r="L498" s="454"/>
      <c r="M498" s="454"/>
      <c r="N498" s="454"/>
      <c r="O498" s="454"/>
      <c r="P498" s="454"/>
      <c r="Q498" s="454"/>
      <c r="R498" s="454"/>
      <c r="S498" s="454">
        <v>53286358.800000004</v>
      </c>
      <c r="T498" s="454">
        <v>73996956</v>
      </c>
      <c r="U498" s="454">
        <v>45299999.999999978</v>
      </c>
      <c r="V498" s="454">
        <v>44500000</v>
      </c>
      <c r="W498" s="454">
        <v>42700000</v>
      </c>
      <c r="X498" s="454">
        <v>43899999.99999997</v>
      </c>
      <c r="Y498" s="454">
        <v>45800000.000000007</v>
      </c>
      <c r="Z498" s="454">
        <v>62139999.999999985</v>
      </c>
      <c r="AA498" s="454">
        <v>82080000.000000015</v>
      </c>
      <c r="AB498" s="454">
        <v>105875000.00000001</v>
      </c>
      <c r="AC498" s="454">
        <v>120744999.99999988</v>
      </c>
      <c r="AD498" s="454">
        <v>125752500.00000012</v>
      </c>
      <c r="AE498" s="454">
        <v>131199999.99999994</v>
      </c>
      <c r="AF498" s="454">
        <v>138400000.00000006</v>
      </c>
      <c r="AG498" s="454">
        <v>140400000</v>
      </c>
      <c r="AH498" s="454">
        <v>202000000.00000012</v>
      </c>
      <c r="AI498" s="454">
        <v>243400000.00000012</v>
      </c>
      <c r="AJ498" s="454">
        <v>272000000</v>
      </c>
      <c r="AK498" s="454">
        <v>230199999.99999988</v>
      </c>
      <c r="AL498" s="454">
        <v>199199999.99999988</v>
      </c>
    </row>
    <row r="499" spans="4:38">
      <c r="D499" s="5"/>
      <c r="E499" s="454" t="s">
        <v>917</v>
      </c>
      <c r="I499" s="454"/>
      <c r="J499" s="454"/>
      <c r="K499" s="454"/>
      <c r="L499" s="454"/>
      <c r="M499" s="454"/>
      <c r="N499" s="454"/>
      <c r="O499" s="454"/>
      <c r="P499" s="454"/>
      <c r="Q499" s="454"/>
      <c r="R499" s="454"/>
      <c r="S499" s="454">
        <v>0</v>
      </c>
      <c r="T499" s="454">
        <v>0</v>
      </c>
      <c r="U499" s="454">
        <v>0</v>
      </c>
      <c r="V499" s="454">
        <v>0</v>
      </c>
      <c r="W499" s="454">
        <v>0</v>
      </c>
      <c r="X499" s="454">
        <v>0</v>
      </c>
      <c r="Y499" s="454">
        <v>0</v>
      </c>
      <c r="Z499" s="454">
        <v>0</v>
      </c>
      <c r="AA499" s="454">
        <v>0</v>
      </c>
      <c r="AB499" s="454">
        <v>0</v>
      </c>
      <c r="AC499" s="454">
        <v>0</v>
      </c>
      <c r="AD499" s="454">
        <v>0</v>
      </c>
      <c r="AE499" s="454">
        <v>0</v>
      </c>
      <c r="AF499" s="454">
        <v>0</v>
      </c>
      <c r="AG499" s="454">
        <v>0</v>
      </c>
      <c r="AH499" s="454">
        <v>0</v>
      </c>
      <c r="AI499" s="454">
        <v>0</v>
      </c>
      <c r="AJ499" s="454">
        <v>0</v>
      </c>
      <c r="AK499" s="454">
        <v>0</v>
      </c>
      <c r="AL499" s="454">
        <v>0</v>
      </c>
    </row>
    <row r="500" spans="4:38" ht="15.75">
      <c r="D500" s="5"/>
      <c r="E500" s="488" t="s">
        <v>38</v>
      </c>
      <c r="I500" s="488"/>
      <c r="J500" s="488"/>
      <c r="K500" s="488"/>
      <c r="L500" s="488"/>
      <c r="M500" s="488"/>
      <c r="N500" s="488"/>
      <c r="O500" s="488"/>
      <c r="P500" s="488"/>
      <c r="Q500" s="488"/>
      <c r="R500" s="488"/>
      <c r="S500" s="488">
        <v>53286358.800000004</v>
      </c>
      <c r="T500" s="488">
        <v>73996956</v>
      </c>
      <c r="U500" s="488">
        <v>45299999.999999978</v>
      </c>
      <c r="V500" s="488">
        <v>44500000</v>
      </c>
      <c r="W500" s="488">
        <v>42700000</v>
      </c>
      <c r="X500" s="488">
        <v>43899999.99999997</v>
      </c>
      <c r="Y500" s="488">
        <v>45800000.000000007</v>
      </c>
      <c r="Z500" s="488">
        <v>62139999.999999985</v>
      </c>
      <c r="AA500" s="488">
        <v>82080000.000000015</v>
      </c>
      <c r="AB500" s="488">
        <v>105875000.00000001</v>
      </c>
      <c r="AC500" s="488">
        <v>120744999.99999988</v>
      </c>
      <c r="AD500" s="488">
        <v>125752500.00000012</v>
      </c>
      <c r="AE500" s="488">
        <v>131199999.99999994</v>
      </c>
      <c r="AF500" s="488">
        <v>138400000.00000006</v>
      </c>
      <c r="AG500" s="488">
        <v>140400000</v>
      </c>
      <c r="AH500" s="488">
        <v>202000000.00000012</v>
      </c>
      <c r="AI500" s="488">
        <v>243400000.00000012</v>
      </c>
      <c r="AJ500" s="488">
        <v>272000000</v>
      </c>
      <c r="AK500" s="488">
        <v>230199999.99999988</v>
      </c>
      <c r="AL500" s="488">
        <v>199199999.99999988</v>
      </c>
    </row>
    <row r="501" spans="4:38" ht="15.75">
      <c r="D501" s="519" t="s">
        <v>38</v>
      </c>
      <c r="E501" s="120"/>
      <c r="I501" s="454"/>
      <c r="J501" s="454"/>
      <c r="K501" s="454"/>
      <c r="L501" s="454"/>
      <c r="M501" s="454"/>
      <c r="N501" s="454"/>
      <c r="O501" s="454"/>
      <c r="P501" s="454"/>
      <c r="Q501" s="454"/>
      <c r="R501" s="454"/>
      <c r="S501" s="454"/>
      <c r="T501" s="454"/>
      <c r="U501" s="454"/>
      <c r="V501" s="454"/>
      <c r="W501" s="454"/>
      <c r="X501" s="454"/>
      <c r="Y501" s="454"/>
      <c r="Z501" s="454"/>
      <c r="AA501" s="454"/>
      <c r="AB501" s="454"/>
      <c r="AC501" s="454"/>
      <c r="AD501" s="454"/>
      <c r="AE501" s="454"/>
      <c r="AF501" s="454"/>
      <c r="AG501" s="454"/>
      <c r="AH501" s="454"/>
      <c r="AI501" s="454"/>
      <c r="AJ501" s="454"/>
      <c r="AK501" s="454"/>
      <c r="AL501" s="454"/>
    </row>
    <row r="502" spans="4:38">
      <c r="D502" s="120"/>
      <c r="E502" s="454" t="s">
        <v>630</v>
      </c>
      <c r="I502" s="454"/>
      <c r="J502" s="454"/>
      <c r="K502" s="454"/>
      <c r="L502" s="454"/>
      <c r="M502" s="454"/>
      <c r="N502" s="454"/>
      <c r="O502" s="454"/>
      <c r="P502" s="454"/>
      <c r="Q502" s="454"/>
      <c r="R502" s="454"/>
      <c r="S502" s="454">
        <v>821537710.10000002</v>
      </c>
      <c r="T502" s="454">
        <v>949099423.69999993</v>
      </c>
      <c r="U502" s="454">
        <v>1116033352.2</v>
      </c>
      <c r="V502" s="454">
        <v>1027970842.0090816</v>
      </c>
      <c r="W502" s="454">
        <v>1009518138.2492403</v>
      </c>
      <c r="X502" s="454">
        <v>1003419008.4249829</v>
      </c>
      <c r="Y502" s="454">
        <v>1026725570.9321603</v>
      </c>
      <c r="Z502" s="454">
        <v>1053053691.2466304</v>
      </c>
      <c r="AA502" s="454">
        <v>1138199770.2047863</v>
      </c>
      <c r="AB502" s="454">
        <v>1179070656.5390661</v>
      </c>
      <c r="AC502" s="454">
        <v>1261573956.2544804</v>
      </c>
      <c r="AD502" s="454">
        <v>1322789389.2917256</v>
      </c>
      <c r="AE502" s="454">
        <v>1387737826.0998552</v>
      </c>
      <c r="AF502" s="454">
        <v>1458332054.598727</v>
      </c>
      <c r="AG502" s="454">
        <v>1464927637.4381244</v>
      </c>
      <c r="AH502" s="454">
        <v>2148067159.6694808</v>
      </c>
      <c r="AI502" s="454">
        <v>2554968579.7275276</v>
      </c>
      <c r="AJ502" s="454">
        <v>2820595079.6176758</v>
      </c>
      <c r="AK502" s="454">
        <v>2312657271.9418893</v>
      </c>
      <c r="AL502" s="454">
        <v>2058390647.9341187</v>
      </c>
    </row>
    <row r="503" spans="4:38">
      <c r="D503" s="120"/>
      <c r="E503" s="454" t="s">
        <v>917</v>
      </c>
      <c r="I503" s="454"/>
      <c r="J503" s="454"/>
      <c r="K503" s="454"/>
      <c r="L503" s="454"/>
      <c r="M503" s="454"/>
      <c r="N503" s="454"/>
      <c r="O503" s="454"/>
      <c r="P503" s="454"/>
      <c r="Q503" s="454"/>
      <c r="R503" s="454"/>
      <c r="S503" s="454">
        <v>217297013.40000001</v>
      </c>
      <c r="T503" s="454">
        <v>226794421.20000002</v>
      </c>
      <c r="U503" s="454">
        <v>259560109.52999997</v>
      </c>
      <c r="V503" s="454">
        <v>278234308.71281397</v>
      </c>
      <c r="W503" s="454">
        <v>306578108.16663927</v>
      </c>
      <c r="X503" s="454">
        <v>304478330.39849663</v>
      </c>
      <c r="Y503" s="454">
        <v>313972527.26461965</v>
      </c>
      <c r="Z503" s="454">
        <v>326018989.85489529</v>
      </c>
      <c r="AA503" s="454">
        <v>321845111.7695781</v>
      </c>
      <c r="AB503" s="454">
        <v>322517816.83631653</v>
      </c>
      <c r="AC503" s="454">
        <v>326756761.1040172</v>
      </c>
      <c r="AD503" s="454">
        <v>331803188.30420667</v>
      </c>
      <c r="AE503" s="454">
        <v>337333590.79568684</v>
      </c>
      <c r="AF503" s="454">
        <v>345249779.80566716</v>
      </c>
      <c r="AG503" s="454">
        <v>329783520.3806653</v>
      </c>
      <c r="AH503" s="454">
        <v>489542110.56648666</v>
      </c>
      <c r="AI503" s="454">
        <v>582215830.23810899</v>
      </c>
      <c r="AJ503" s="454">
        <v>553677219.65507889</v>
      </c>
      <c r="AK503" s="454">
        <v>451521587.85658973</v>
      </c>
      <c r="AL503" s="454">
        <v>473909157.97507495</v>
      </c>
    </row>
    <row r="504" spans="4:38" ht="15.75">
      <c r="D504" s="120"/>
      <c r="E504" s="488" t="s">
        <v>38</v>
      </c>
      <c r="I504" s="488"/>
      <c r="J504" s="488"/>
      <c r="K504" s="488"/>
      <c r="L504" s="488"/>
      <c r="M504" s="488"/>
      <c r="N504" s="488"/>
      <c r="O504" s="488"/>
      <c r="P504" s="488"/>
      <c r="Q504" s="488"/>
      <c r="R504" s="488"/>
      <c r="S504" s="488">
        <v>1038834723.5</v>
      </c>
      <c r="T504" s="488">
        <v>1175893844.8999999</v>
      </c>
      <c r="U504" s="488">
        <v>1375593461.73</v>
      </c>
      <c r="V504" s="488">
        <v>1306205150.7218957</v>
      </c>
      <c r="W504" s="488">
        <v>1316096246.4158795</v>
      </c>
      <c r="X504" s="488">
        <v>1307897338.8234797</v>
      </c>
      <c r="Y504" s="488">
        <v>1340698098.19678</v>
      </c>
      <c r="Z504" s="488">
        <v>1379072681.1015258</v>
      </c>
      <c r="AA504" s="488">
        <v>1460044881.9743643</v>
      </c>
      <c r="AB504" s="488">
        <v>1501588473.3753827</v>
      </c>
      <c r="AC504" s="488">
        <v>1588330717.3584976</v>
      </c>
      <c r="AD504" s="488">
        <v>1654592577.5959322</v>
      </c>
      <c r="AE504" s="488">
        <v>1725071416.8955421</v>
      </c>
      <c r="AF504" s="488">
        <v>1803581834.4043941</v>
      </c>
      <c r="AG504" s="488">
        <v>1794711157.8187897</v>
      </c>
      <c r="AH504" s="488">
        <v>2637609270.2359676</v>
      </c>
      <c r="AI504" s="488">
        <v>3137184409.9656367</v>
      </c>
      <c r="AJ504" s="488">
        <v>3374272299.2727547</v>
      </c>
      <c r="AK504" s="488">
        <v>2764178859.7984791</v>
      </c>
      <c r="AL504" s="488">
        <v>2532299805.9091935</v>
      </c>
    </row>
    <row r="505" spans="4:38">
      <c r="D505" s="5"/>
      <c r="E505" s="5"/>
      <c r="I505" s="5"/>
      <c r="J505" s="5"/>
      <c r="K505" s="5"/>
      <c r="L505" s="5"/>
      <c r="M505" s="5"/>
      <c r="N505" s="5"/>
      <c r="O505" s="5"/>
      <c r="P505" s="5"/>
      <c r="Q505" s="5"/>
      <c r="R505" s="5"/>
      <c r="S505" s="5"/>
      <c r="T505" s="5"/>
      <c r="U505" s="5"/>
      <c r="V505" s="5"/>
      <c r="W505" s="5"/>
      <c r="X505" s="5"/>
      <c r="Y505" s="5"/>
      <c r="Z505" s="5"/>
      <c r="AA505" s="5"/>
      <c r="AB505" s="5"/>
      <c r="AC505" s="5"/>
      <c r="AD505" s="5"/>
      <c r="AE505" s="5"/>
      <c r="AF505" s="5"/>
      <c r="AG505" s="5"/>
      <c r="AH505" s="5"/>
      <c r="AI505" s="5"/>
      <c r="AJ505" s="5"/>
      <c r="AK505" s="5"/>
      <c r="AL505" s="5"/>
    </row>
    <row r="506" spans="4:38">
      <c r="D506" s="5"/>
      <c r="E506" s="5"/>
      <c r="I506" s="5"/>
      <c r="J506" s="5"/>
      <c r="K506" s="5"/>
      <c r="L506" s="5"/>
      <c r="M506" s="5"/>
      <c r="N506" s="5"/>
      <c r="O506" s="5"/>
      <c r="P506" s="5"/>
      <c r="Q506" s="5"/>
      <c r="R506" s="5"/>
      <c r="S506" s="5"/>
      <c r="T506" s="5"/>
      <c r="U506" s="5"/>
      <c r="V506" s="5"/>
      <c r="W506" s="5"/>
      <c r="X506" s="5"/>
      <c r="Y506" s="5"/>
      <c r="Z506" s="5"/>
      <c r="AA506" s="5"/>
      <c r="AB506" s="5"/>
      <c r="AC506" s="5"/>
      <c r="AD506" s="5"/>
      <c r="AE506" s="5"/>
      <c r="AF506" s="5"/>
      <c r="AG506" s="5"/>
      <c r="AH506" s="5"/>
      <c r="AI506" s="5"/>
      <c r="AJ506" s="5"/>
      <c r="AK506" s="5"/>
      <c r="AL506" s="5"/>
    </row>
    <row r="507" spans="4:38">
      <c r="D507" s="5"/>
      <c r="E507" s="5"/>
      <c r="I507" s="5"/>
      <c r="J507" s="5"/>
      <c r="K507" s="5"/>
      <c r="L507" s="5"/>
      <c r="M507" s="5"/>
      <c r="N507" s="5"/>
      <c r="O507" s="5"/>
      <c r="P507" s="5"/>
      <c r="Q507" s="5"/>
      <c r="R507" s="5"/>
      <c r="S507" s="5"/>
      <c r="T507" s="5"/>
      <c r="U507" s="5"/>
      <c r="V507" s="5"/>
      <c r="W507" s="5"/>
      <c r="X507" s="5"/>
      <c r="Y507" s="5"/>
      <c r="Z507" s="5"/>
      <c r="AA507" s="5"/>
      <c r="AB507" s="5"/>
      <c r="AC507" s="5"/>
      <c r="AD507" s="5"/>
      <c r="AE507" s="5"/>
      <c r="AF507" s="5"/>
      <c r="AG507" s="5"/>
      <c r="AH507" s="5"/>
      <c r="AI507" s="5"/>
      <c r="AJ507" s="5"/>
      <c r="AK507" s="5"/>
      <c r="AL507" s="5"/>
    </row>
    <row r="508" spans="4:38">
      <c r="D508" s="5"/>
      <c r="E508" s="5"/>
      <c r="I508" s="5"/>
      <c r="J508" s="5"/>
      <c r="K508" s="5"/>
      <c r="L508" s="5"/>
      <c r="M508" s="5"/>
      <c r="N508" s="5"/>
      <c r="O508" s="5"/>
      <c r="P508" s="5"/>
      <c r="Q508" s="5"/>
      <c r="R508" s="5"/>
      <c r="S508" s="5"/>
      <c r="T508" s="5"/>
      <c r="U508" s="5"/>
      <c r="V508" s="5"/>
      <c r="W508" s="5"/>
      <c r="X508" s="5"/>
      <c r="Y508" s="5"/>
      <c r="Z508" s="5"/>
      <c r="AA508" s="5"/>
      <c r="AB508" s="5"/>
      <c r="AC508" s="5"/>
      <c r="AD508" s="5"/>
      <c r="AE508" s="5"/>
      <c r="AF508" s="5"/>
      <c r="AG508" s="5"/>
      <c r="AH508" s="5"/>
      <c r="AI508" s="5"/>
      <c r="AJ508" s="5"/>
      <c r="AK508" s="5"/>
      <c r="AL508" s="5"/>
    </row>
    <row r="509" spans="4:38">
      <c r="D509" s="5"/>
      <c r="E509" s="5"/>
      <c r="I509" s="5"/>
      <c r="J509" s="5"/>
      <c r="K509" s="5"/>
      <c r="L509" s="5"/>
      <c r="M509" s="5"/>
      <c r="N509" s="5"/>
      <c r="O509" s="5"/>
      <c r="P509" s="5"/>
      <c r="Q509" s="5"/>
      <c r="R509" s="5"/>
      <c r="S509" s="5"/>
      <c r="T509" s="5"/>
      <c r="U509" s="5"/>
      <c r="V509" s="5"/>
      <c r="W509" s="5"/>
      <c r="X509" s="5"/>
      <c r="Y509" s="5"/>
      <c r="Z509" s="5"/>
      <c r="AA509" s="5"/>
      <c r="AB509" s="5"/>
      <c r="AC509" s="5"/>
      <c r="AD509" s="5"/>
      <c r="AE509" s="5"/>
      <c r="AF509" s="5"/>
      <c r="AG509" s="5"/>
      <c r="AH509" s="5"/>
      <c r="AI509" s="5"/>
      <c r="AJ509" s="5"/>
      <c r="AK509" s="5"/>
      <c r="AL509" s="5"/>
    </row>
    <row r="510" spans="4:38">
      <c r="D510" s="5"/>
      <c r="E510" s="5"/>
      <c r="I510" s="5"/>
      <c r="J510" s="5"/>
      <c r="K510" s="5"/>
      <c r="L510" s="5"/>
      <c r="M510" s="5"/>
      <c r="N510" s="5"/>
      <c r="O510" s="5"/>
      <c r="P510" s="5"/>
      <c r="Q510" s="5"/>
      <c r="R510" s="5"/>
      <c r="S510" s="5"/>
      <c r="T510" s="5"/>
      <c r="U510" s="5"/>
      <c r="V510" s="5"/>
      <c r="W510" s="5"/>
      <c r="X510" s="5"/>
      <c r="Y510" s="5"/>
      <c r="Z510" s="5"/>
      <c r="AA510" s="5"/>
      <c r="AB510" s="5"/>
      <c r="AC510" s="5"/>
      <c r="AD510" s="5"/>
      <c r="AE510" s="5"/>
      <c r="AF510" s="5"/>
      <c r="AG510" s="5"/>
      <c r="AH510" s="5"/>
      <c r="AI510" s="5"/>
      <c r="AJ510" s="5"/>
      <c r="AK510" s="5"/>
      <c r="AL510" s="5"/>
    </row>
    <row r="511" spans="4:38">
      <c r="D511" s="5"/>
      <c r="E511" s="5"/>
      <c r="I511" s="5"/>
      <c r="J511" s="5"/>
      <c r="K511" s="5"/>
      <c r="L511" s="5"/>
      <c r="M511" s="5"/>
      <c r="N511" s="5"/>
      <c r="O511" s="5"/>
      <c r="P511" s="5"/>
      <c r="Q511" s="5"/>
      <c r="R511" s="5"/>
      <c r="S511" s="5"/>
      <c r="T511" s="5"/>
      <c r="U511" s="5"/>
      <c r="V511" s="5"/>
      <c r="W511" s="5"/>
      <c r="X511" s="5"/>
      <c r="Y511" s="5"/>
      <c r="Z511" s="5"/>
      <c r="AA511" s="5"/>
      <c r="AB511" s="5"/>
      <c r="AC511" s="5"/>
      <c r="AD511" s="5"/>
      <c r="AE511" s="5"/>
      <c r="AF511" s="5"/>
      <c r="AG511" s="5"/>
      <c r="AH511" s="5"/>
      <c r="AI511" s="5"/>
      <c r="AJ511" s="5"/>
      <c r="AK511" s="5"/>
      <c r="AL511" s="5"/>
    </row>
    <row r="512" spans="4:38">
      <c r="D512" s="5"/>
      <c r="E512" s="5"/>
      <c r="I512" s="5"/>
      <c r="J512" s="5"/>
      <c r="K512" s="5"/>
      <c r="L512" s="5"/>
      <c r="M512" s="5"/>
      <c r="N512" s="5"/>
      <c r="O512" s="5"/>
      <c r="P512" s="5"/>
      <c r="Q512" s="5"/>
      <c r="R512" s="5"/>
      <c r="S512" s="5"/>
      <c r="T512" s="5"/>
      <c r="U512" s="5"/>
      <c r="V512" s="5"/>
      <c r="W512" s="5"/>
      <c r="X512" s="5"/>
      <c r="Y512" s="5"/>
      <c r="Z512" s="5"/>
      <c r="AA512" s="5"/>
      <c r="AB512" s="5"/>
      <c r="AC512" s="5"/>
      <c r="AD512" s="5"/>
      <c r="AE512" s="5"/>
      <c r="AF512" s="5"/>
      <c r="AG512" s="5"/>
      <c r="AH512" s="5"/>
      <c r="AI512" s="5"/>
      <c r="AJ512" s="5"/>
      <c r="AK512" s="5"/>
      <c r="AL512" s="5"/>
    </row>
    <row r="513" spans="4:38">
      <c r="D513" s="5"/>
      <c r="E513" s="5"/>
      <c r="I513" s="5"/>
      <c r="J513" s="5"/>
      <c r="K513" s="5"/>
      <c r="L513" s="5"/>
      <c r="M513" s="5"/>
      <c r="N513" s="5"/>
      <c r="O513" s="5"/>
      <c r="P513" s="5"/>
      <c r="Q513" s="5"/>
      <c r="R513" s="5"/>
      <c r="S513" s="5"/>
      <c r="T513" s="5"/>
      <c r="U513" s="5"/>
      <c r="V513" s="5"/>
      <c r="W513" s="5"/>
      <c r="X513" s="5"/>
      <c r="Y513" s="5"/>
      <c r="Z513" s="5"/>
      <c r="AA513" s="5"/>
      <c r="AB513" s="5"/>
      <c r="AC513" s="5"/>
      <c r="AD513" s="5"/>
      <c r="AE513" s="5"/>
      <c r="AF513" s="5"/>
      <c r="AG513" s="5"/>
      <c r="AH513" s="5"/>
      <c r="AI513" s="5"/>
      <c r="AJ513" s="5"/>
      <c r="AK513" s="5"/>
      <c r="AL513" s="5"/>
    </row>
    <row r="514" spans="4:38">
      <c r="D514" s="5"/>
      <c r="E514" s="5"/>
      <c r="I514" s="5"/>
      <c r="J514" s="5"/>
      <c r="K514" s="5"/>
      <c r="L514" s="5"/>
      <c r="M514" s="5"/>
      <c r="N514" s="5"/>
      <c r="O514" s="5"/>
      <c r="P514" s="5"/>
      <c r="Q514" s="5"/>
      <c r="R514" s="5"/>
      <c r="S514" s="5"/>
      <c r="T514" s="5"/>
      <c r="U514" s="5"/>
      <c r="V514" s="5"/>
      <c r="W514" s="5"/>
      <c r="X514" s="5"/>
      <c r="Y514" s="5"/>
      <c r="Z514" s="5"/>
      <c r="AA514" s="5"/>
      <c r="AB514" s="5"/>
      <c r="AC514" s="5"/>
      <c r="AD514" s="5"/>
      <c r="AE514" s="5"/>
      <c r="AF514" s="5"/>
      <c r="AG514" s="5"/>
      <c r="AH514" s="5"/>
      <c r="AI514" s="5"/>
      <c r="AJ514" s="5"/>
      <c r="AK514" s="5"/>
      <c r="AL514" s="5"/>
    </row>
    <row r="515" spans="4:38">
      <c r="D515" s="5"/>
      <c r="E515" s="5"/>
      <c r="I515" s="5"/>
      <c r="J515" s="5"/>
      <c r="K515" s="5"/>
      <c r="L515" s="5"/>
      <c r="M515" s="5"/>
      <c r="N515" s="5"/>
      <c r="O515" s="5"/>
      <c r="P515" s="5"/>
      <c r="Q515" s="5"/>
      <c r="R515" s="5"/>
      <c r="S515" s="5"/>
      <c r="T515" s="5"/>
      <c r="U515" s="5"/>
      <c r="V515" s="5"/>
      <c r="W515" s="5"/>
      <c r="X515" s="5"/>
      <c r="Y515" s="5"/>
      <c r="Z515" s="5"/>
      <c r="AA515" s="5"/>
      <c r="AB515" s="5"/>
      <c r="AC515" s="5"/>
      <c r="AD515" s="5"/>
      <c r="AE515" s="5"/>
      <c r="AF515" s="5"/>
      <c r="AG515" s="5"/>
      <c r="AH515" s="5"/>
      <c r="AI515" s="5"/>
      <c r="AJ515" s="5"/>
      <c r="AK515" s="5"/>
      <c r="AL515" s="5"/>
    </row>
    <row r="516" spans="4:38">
      <c r="D516" s="5"/>
      <c r="E516" s="5"/>
      <c r="I516" s="5"/>
      <c r="J516" s="5"/>
      <c r="K516" s="5"/>
      <c r="L516" s="5"/>
      <c r="M516" s="5"/>
      <c r="N516" s="5"/>
      <c r="O516" s="5"/>
      <c r="P516" s="5"/>
      <c r="Q516" s="5"/>
      <c r="R516" s="5"/>
      <c r="S516" s="5"/>
      <c r="T516" s="5"/>
      <c r="U516" s="5"/>
      <c r="V516" s="5"/>
      <c r="W516" s="5"/>
      <c r="X516" s="5"/>
      <c r="Y516" s="5"/>
      <c r="Z516" s="5"/>
      <c r="AA516" s="5"/>
      <c r="AB516" s="5"/>
      <c r="AC516" s="5"/>
      <c r="AD516" s="5"/>
      <c r="AE516" s="5"/>
      <c r="AF516" s="5"/>
      <c r="AG516" s="5"/>
      <c r="AH516" s="5"/>
      <c r="AI516" s="5"/>
      <c r="AJ516" s="5"/>
      <c r="AK516" s="5"/>
      <c r="AL516" s="5"/>
    </row>
    <row r="517" spans="4:38">
      <c r="D517" s="5"/>
      <c r="E517" s="5"/>
      <c r="I517" s="5"/>
      <c r="J517" s="5"/>
      <c r="K517" s="5"/>
      <c r="L517" s="5"/>
      <c r="M517" s="5"/>
      <c r="N517" s="5"/>
      <c r="O517" s="5"/>
      <c r="P517" s="5"/>
      <c r="Q517" s="5"/>
      <c r="R517" s="5"/>
      <c r="S517" s="5"/>
      <c r="T517" s="5"/>
      <c r="U517" s="5"/>
      <c r="V517" s="5"/>
      <c r="W517" s="5"/>
      <c r="X517" s="5"/>
      <c r="Y517" s="5"/>
      <c r="Z517" s="5"/>
      <c r="AA517" s="5"/>
      <c r="AB517" s="5"/>
      <c r="AC517" s="5"/>
      <c r="AD517" s="5"/>
      <c r="AE517" s="5"/>
      <c r="AF517" s="5"/>
      <c r="AG517" s="5"/>
      <c r="AH517" s="5"/>
      <c r="AI517" s="5"/>
      <c r="AJ517" s="5"/>
      <c r="AK517" s="5"/>
      <c r="AL517" s="5"/>
    </row>
    <row r="518" spans="4:38">
      <c r="D518" s="5"/>
      <c r="E518" s="5"/>
      <c r="I518" s="5"/>
      <c r="J518" s="5"/>
      <c r="K518" s="5"/>
      <c r="L518" s="5"/>
      <c r="M518" s="5"/>
      <c r="N518" s="5"/>
      <c r="O518" s="5"/>
      <c r="P518" s="5"/>
      <c r="Q518" s="5"/>
      <c r="R518" s="5"/>
      <c r="S518" s="5"/>
      <c r="T518" s="5"/>
      <c r="U518" s="5"/>
      <c r="V518" s="5"/>
      <c r="W518" s="5"/>
      <c r="X518" s="5"/>
      <c r="Y518" s="5"/>
      <c r="Z518" s="5"/>
      <c r="AA518" s="5"/>
      <c r="AB518" s="5"/>
      <c r="AC518" s="5"/>
      <c r="AD518" s="5"/>
      <c r="AE518" s="5"/>
      <c r="AF518" s="5"/>
      <c r="AG518" s="5"/>
      <c r="AH518" s="5"/>
      <c r="AI518" s="5"/>
      <c r="AJ518" s="5"/>
      <c r="AK518" s="5"/>
      <c r="AL518" s="5"/>
    </row>
    <row r="519" spans="4:38">
      <c r="D519" s="5"/>
      <c r="E519" s="5"/>
      <c r="I519" s="5"/>
      <c r="J519" s="5"/>
      <c r="K519" s="5"/>
      <c r="L519" s="5"/>
      <c r="M519" s="5"/>
      <c r="N519" s="5"/>
      <c r="O519" s="5"/>
      <c r="P519" s="5"/>
      <c r="Q519" s="5"/>
      <c r="R519" s="5"/>
      <c r="S519" s="5"/>
      <c r="T519" s="5"/>
      <c r="U519" s="5"/>
      <c r="V519" s="5"/>
      <c r="W519" s="5"/>
      <c r="X519" s="5"/>
      <c r="Y519" s="5"/>
      <c r="Z519" s="5"/>
      <c r="AA519" s="5"/>
      <c r="AB519" s="5"/>
      <c r="AC519" s="5"/>
      <c r="AD519" s="5"/>
      <c r="AE519" s="5"/>
      <c r="AF519" s="5"/>
      <c r="AG519" s="5"/>
      <c r="AH519" s="5"/>
      <c r="AI519" s="5"/>
      <c r="AJ519" s="5"/>
      <c r="AK519" s="5"/>
      <c r="AL519" s="5"/>
    </row>
    <row r="520" spans="4:38">
      <c r="D520" s="5"/>
      <c r="E520" s="5"/>
      <c r="I520" s="5"/>
      <c r="J520" s="5"/>
      <c r="K520" s="5"/>
      <c r="L520" s="5"/>
      <c r="M520" s="5"/>
      <c r="N520" s="5"/>
      <c r="O520" s="5"/>
      <c r="P520" s="5"/>
      <c r="Q520" s="5"/>
      <c r="R520" s="5"/>
      <c r="S520" s="5"/>
      <c r="T520" s="5"/>
      <c r="U520" s="5"/>
      <c r="V520" s="5"/>
      <c r="W520" s="5"/>
      <c r="X520" s="5"/>
      <c r="Y520" s="5"/>
      <c r="Z520" s="5"/>
      <c r="AA520" s="5"/>
      <c r="AB520" s="5"/>
      <c r="AC520" s="5"/>
      <c r="AD520" s="5"/>
      <c r="AE520" s="5"/>
      <c r="AF520" s="5"/>
      <c r="AG520" s="5"/>
      <c r="AH520" s="5"/>
      <c r="AI520" s="5"/>
      <c r="AJ520" s="5"/>
      <c r="AK520" s="5"/>
      <c r="AL520" s="5"/>
    </row>
    <row r="521" spans="4:38">
      <c r="D521" s="5"/>
      <c r="E521" s="5"/>
      <c r="I521" s="5"/>
      <c r="J521" s="5"/>
      <c r="K521" s="5"/>
      <c r="L521" s="5"/>
      <c r="M521" s="5"/>
      <c r="N521" s="5"/>
      <c r="O521" s="5"/>
      <c r="P521" s="5"/>
      <c r="Q521" s="5"/>
      <c r="R521" s="5"/>
      <c r="S521" s="5"/>
      <c r="T521" s="5"/>
      <c r="U521" s="5"/>
      <c r="V521" s="5"/>
      <c r="W521" s="5"/>
      <c r="X521" s="5"/>
      <c r="Y521" s="5"/>
      <c r="Z521" s="5"/>
      <c r="AA521" s="5"/>
      <c r="AB521" s="5"/>
      <c r="AC521" s="5"/>
      <c r="AD521" s="5"/>
      <c r="AE521" s="5"/>
      <c r="AF521" s="5"/>
      <c r="AG521" s="5"/>
      <c r="AH521" s="5"/>
      <c r="AI521" s="5"/>
      <c r="AJ521" s="5"/>
      <c r="AK521" s="5"/>
      <c r="AL521" s="5"/>
    </row>
  </sheetData>
  <conditionalFormatting sqref="B65 B27 A18:B20">
    <cfRule type="cellIs" dxfId="155" priority="1" stopIfTrue="1" operator="greaterThan">
      <formula>0</formula>
    </cfRule>
  </conditionalFormatting>
  <conditionalFormatting sqref="B7:B15">
    <cfRule type="cellIs" dxfId="154" priority="2" stopIfTrue="1" operator="notEqual">
      <formula>0</formula>
    </cfRule>
  </conditionalFormatting>
  <printOptions horizontalCentered="1" gridLines="1"/>
  <pageMargins left="0.2" right="0.2" top="1.45" bottom="0.5" header="0.2" footer="0.2"/>
  <pageSetup paperSize="17" scale="87" orientation="portrait" r:id="rId1"/>
  <headerFooter alignWithMargins="0">
    <oddFooter>&amp;F</oddFooter>
  </headerFooter>
</worksheet>
</file>

<file path=xl/worksheets/sheet47.xml><?xml version="1.0" encoding="utf-8"?>
<worksheet xmlns="http://schemas.openxmlformats.org/spreadsheetml/2006/main" xmlns:r="http://schemas.openxmlformats.org/officeDocument/2006/relationships">
  <sheetPr codeName="Sheet43">
    <pageSetUpPr fitToPage="1"/>
  </sheetPr>
  <dimension ref="A1:XFD415"/>
  <sheetViews>
    <sheetView topLeftCell="K94" zoomScale="70" zoomScaleNormal="70" workbookViewId="0">
      <selection activeCell="X99" sqref="X99"/>
    </sheetView>
  </sheetViews>
  <sheetFormatPr defaultRowHeight="15.75"/>
  <cols>
    <col min="1" max="2" width="7.6640625" style="9" customWidth="1"/>
    <col min="3" max="3" width="8.44140625" customWidth="1"/>
    <col min="4" max="4" width="2.21875" style="2" customWidth="1"/>
    <col min="5" max="7" width="2.21875" customWidth="1"/>
    <col min="8" max="8" width="4.33203125" customWidth="1"/>
    <col min="9" max="9" width="4.21875" customWidth="1"/>
    <col min="10" max="16" width="5.33203125" customWidth="1"/>
    <col min="17" max="17" width="6.109375" customWidth="1"/>
    <col min="18" max="25" width="13.6640625" customWidth="1"/>
    <col min="26" max="26" width="14.21875" customWidth="1"/>
    <col min="27" max="33" width="13.6640625" customWidth="1"/>
    <col min="34" max="34" width="18.6640625" customWidth="1"/>
    <col min="35" max="35" width="15.77734375" customWidth="1"/>
  </cols>
  <sheetData>
    <row r="1" spans="1:16384" ht="33">
      <c r="A1" s="171"/>
      <c r="B1" s="230" t="s">
        <v>15</v>
      </c>
      <c r="D1" s="1396" t="s">
        <v>1923</v>
      </c>
    </row>
    <row r="2" spans="1:16384">
      <c r="A2" s="171"/>
      <c r="B2" s="171"/>
    </row>
    <row r="3" spans="1:16384">
      <c r="A3" s="171" t="s">
        <v>18</v>
      </c>
      <c r="B3" s="171"/>
      <c r="D3" s="836" t="s">
        <v>23</v>
      </c>
      <c r="E3" s="836"/>
      <c r="F3" s="836"/>
      <c r="G3" s="836"/>
      <c r="H3" s="836"/>
      <c r="I3" s="836"/>
      <c r="J3" s="837">
        <v>2005</v>
      </c>
      <c r="K3" s="837">
        <v>2006</v>
      </c>
      <c r="L3" s="837">
        <v>2007</v>
      </c>
      <c r="M3" s="837">
        <v>2008</v>
      </c>
      <c r="N3" s="837">
        <v>2009</v>
      </c>
      <c r="O3" s="837">
        <v>2010</v>
      </c>
      <c r="P3" s="837">
        <v>2011</v>
      </c>
      <c r="Q3" s="837">
        <v>2012</v>
      </c>
      <c r="R3" s="837">
        <v>2013</v>
      </c>
      <c r="S3" s="837">
        <v>2014</v>
      </c>
      <c r="T3" s="837">
        <v>2015</v>
      </c>
      <c r="U3" s="837">
        <v>2016</v>
      </c>
      <c r="V3" s="837">
        <v>2017</v>
      </c>
      <c r="W3" s="837">
        <v>2018</v>
      </c>
      <c r="X3" s="837">
        <v>2019</v>
      </c>
      <c r="Y3" s="837">
        <v>2020</v>
      </c>
      <c r="Z3" s="837">
        <v>2021</v>
      </c>
      <c r="AA3" s="837">
        <v>2022</v>
      </c>
      <c r="AB3" s="837">
        <v>2023</v>
      </c>
      <c r="AC3" s="837">
        <v>2024</v>
      </c>
      <c r="AD3" s="837">
        <v>2025</v>
      </c>
      <c r="AE3" s="837">
        <v>2026</v>
      </c>
      <c r="AF3" s="837">
        <v>2027</v>
      </c>
      <c r="AG3" s="837">
        <v>2028</v>
      </c>
      <c r="AH3" s="837">
        <v>2029</v>
      </c>
      <c r="AI3" s="837">
        <v>2030</v>
      </c>
    </row>
    <row r="4" spans="1:16384">
      <c r="A4" s="185">
        <v>0</v>
      </c>
      <c r="B4" s="186" t="s">
        <v>20</v>
      </c>
    </row>
    <row r="6" spans="1:16384">
      <c r="D6" s="2" t="s">
        <v>1924</v>
      </c>
    </row>
    <row r="7" spans="1:16384">
      <c r="E7" s="28" t="s">
        <v>1925</v>
      </c>
      <c r="N7" s="8"/>
      <c r="O7" s="8"/>
      <c r="R7" s="8">
        <v>73266009.9884931</v>
      </c>
      <c r="S7" s="8">
        <v>107381555.13429505</v>
      </c>
      <c r="T7" s="8">
        <v>151626805.51956251</v>
      </c>
      <c r="U7" s="8">
        <v>96031127.088253826</v>
      </c>
      <c r="V7" s="8">
        <v>71302921.611879975</v>
      </c>
      <c r="W7" s="8">
        <v>85332767.375348434</v>
      </c>
      <c r="X7" s="8">
        <v>80839805.982632712</v>
      </c>
      <c r="Y7" s="8">
        <v>91613567.563693538</v>
      </c>
      <c r="Z7" s="8">
        <v>93815644.226616278</v>
      </c>
      <c r="AA7" s="8"/>
      <c r="AB7" s="8"/>
      <c r="AC7" s="8"/>
      <c r="AD7" s="8"/>
      <c r="AE7" s="8"/>
      <c r="AF7" s="8"/>
      <c r="AG7" s="8"/>
      <c r="AH7" s="8"/>
      <c r="AI7" s="8"/>
      <c r="AJ7" s="8"/>
      <c r="AK7" s="8"/>
      <c r="AL7" s="8"/>
      <c r="AM7" s="8"/>
      <c r="AN7" s="8"/>
      <c r="AO7" s="8"/>
      <c r="AP7" s="8"/>
      <c r="AQ7" s="8"/>
      <c r="AR7" s="8"/>
      <c r="AS7" s="8"/>
      <c r="AT7" s="8"/>
      <c r="AU7" s="8"/>
      <c r="AV7" s="8"/>
      <c r="AW7" s="8"/>
      <c r="AX7" s="8"/>
      <c r="AY7" s="8"/>
      <c r="AZ7" s="8"/>
      <c r="BA7" s="8"/>
      <c r="BB7" s="8"/>
      <c r="BC7" s="8"/>
      <c r="BD7" s="8"/>
      <c r="BE7" s="8"/>
      <c r="BF7" s="8"/>
      <c r="BG7" s="8"/>
      <c r="BH7" s="8"/>
      <c r="BI7" s="8"/>
      <c r="BJ7" s="8"/>
      <c r="BK7" s="8"/>
      <c r="BL7" s="8"/>
      <c r="BM7" s="8"/>
      <c r="BN7" s="8"/>
      <c r="BO7" s="8"/>
      <c r="BP7" s="8"/>
      <c r="BQ7" s="8"/>
      <c r="BR7" s="8"/>
      <c r="BS7" s="8"/>
      <c r="BT7" s="8"/>
      <c r="BU7" s="8"/>
      <c r="BV7" s="8"/>
      <c r="BW7" s="8"/>
      <c r="BX7" s="8"/>
      <c r="BY7" s="8"/>
      <c r="BZ7" s="8"/>
      <c r="CA7" s="8"/>
      <c r="CB7" s="8"/>
      <c r="CC7" s="8"/>
      <c r="CD7" s="8"/>
      <c r="CE7" s="8"/>
      <c r="CF7" s="8"/>
      <c r="CG7" s="8"/>
      <c r="CH7" s="8"/>
      <c r="CI7" s="8"/>
      <c r="CJ7" s="8"/>
      <c r="CK7" s="8"/>
      <c r="CL7" s="8"/>
      <c r="CM7" s="8"/>
      <c r="CN7" s="8"/>
      <c r="CO7" s="8"/>
      <c r="CP7" s="8"/>
      <c r="CQ7" s="8"/>
      <c r="CR7" s="8"/>
      <c r="CS7" s="8"/>
      <c r="CT7" s="8"/>
      <c r="CU7" s="8"/>
      <c r="CV7" s="8"/>
      <c r="CW7" s="8"/>
      <c r="CX7" s="8"/>
      <c r="CY7" s="8"/>
      <c r="CZ7" s="8"/>
      <c r="DA7" s="8"/>
      <c r="DB7" s="8"/>
      <c r="DC7" s="8"/>
      <c r="DD7" s="8"/>
      <c r="DE7" s="8"/>
      <c r="DF7" s="8"/>
      <c r="DG7" s="8"/>
      <c r="DH7" s="8"/>
      <c r="DI7" s="8"/>
      <c r="DJ7" s="8"/>
      <c r="DK7" s="8"/>
      <c r="DL7" s="8"/>
      <c r="DM7" s="8"/>
      <c r="DN7" s="8"/>
      <c r="DO7" s="8"/>
      <c r="DP7" s="8"/>
      <c r="DQ7" s="8"/>
      <c r="DR7" s="8"/>
      <c r="DS7" s="8"/>
      <c r="DT7" s="8"/>
      <c r="DU7" s="8"/>
      <c r="DV7" s="8"/>
      <c r="DW7" s="8"/>
      <c r="DX7" s="8"/>
      <c r="DY7" s="8"/>
      <c r="DZ7" s="8"/>
      <c r="EA7" s="8"/>
      <c r="EB7" s="8"/>
      <c r="EC7" s="8"/>
      <c r="ED7" s="8"/>
      <c r="EE7" s="8"/>
      <c r="EF7" s="8"/>
      <c r="EG7" s="8"/>
      <c r="EH7" s="8"/>
      <c r="EI7" s="8"/>
      <c r="EJ7" s="8"/>
      <c r="EK7" s="8"/>
      <c r="EL7" s="8"/>
      <c r="EM7" s="8"/>
      <c r="EN7" s="8"/>
      <c r="EO7" s="8"/>
      <c r="EP7" s="8"/>
      <c r="EQ7" s="8"/>
      <c r="ER7" s="8"/>
      <c r="ES7" s="8"/>
      <c r="ET7" s="8"/>
      <c r="EU7" s="8"/>
      <c r="EV7" s="8"/>
      <c r="EW7" s="8"/>
      <c r="EX7" s="8"/>
      <c r="EY7" s="8"/>
      <c r="EZ7" s="8"/>
      <c r="FA7" s="8"/>
      <c r="FB7" s="8"/>
      <c r="FC7" s="8"/>
      <c r="FD7" s="8"/>
      <c r="FE7" s="8"/>
      <c r="FF7" s="8"/>
      <c r="FG7" s="8"/>
      <c r="FH7" s="8"/>
      <c r="FI7" s="8"/>
      <c r="FJ7" s="8"/>
      <c r="FK7" s="8"/>
      <c r="FL7" s="8"/>
      <c r="FM7" s="8"/>
      <c r="FN7" s="8"/>
      <c r="FO7" s="8"/>
      <c r="FP7" s="8"/>
      <c r="FQ7" s="8"/>
      <c r="FR7" s="8"/>
      <c r="FS7" s="8"/>
      <c r="FT7" s="8"/>
      <c r="FU7" s="8"/>
      <c r="FV7" s="8"/>
      <c r="FW7" s="8"/>
      <c r="FX7" s="8"/>
      <c r="FY7" s="8"/>
      <c r="FZ7" s="8"/>
      <c r="GA7" s="8"/>
      <c r="GB7" s="8"/>
      <c r="GC7" s="8"/>
      <c r="GD7" s="8"/>
      <c r="GE7" s="8"/>
      <c r="GF7" s="8"/>
      <c r="GG7" s="8"/>
      <c r="GH7" s="8"/>
      <c r="GI7" s="8"/>
      <c r="GJ7" s="8"/>
      <c r="GK7" s="8"/>
      <c r="GL7" s="8"/>
      <c r="GM7" s="8"/>
      <c r="GN7" s="8"/>
      <c r="GO7" s="8"/>
      <c r="GP7" s="8"/>
      <c r="GQ7" s="8"/>
      <c r="GR7" s="8"/>
      <c r="GS7" s="8"/>
      <c r="GT7" s="8"/>
      <c r="GU7" s="8"/>
      <c r="GV7" s="8"/>
      <c r="GW7" s="8"/>
      <c r="GX7" s="8"/>
      <c r="GY7" s="8"/>
      <c r="GZ7" s="8"/>
      <c r="HA7" s="8"/>
      <c r="HB7" s="8"/>
      <c r="HC7" s="8"/>
      <c r="HD7" s="8"/>
      <c r="HE7" s="8"/>
      <c r="HF7" s="8"/>
      <c r="HG7" s="8"/>
      <c r="HH7" s="8"/>
      <c r="HI7" s="8"/>
      <c r="HJ7" s="8"/>
      <c r="HK7" s="8"/>
      <c r="HL7" s="8"/>
      <c r="HM7" s="8"/>
      <c r="HN7" s="8"/>
      <c r="HO7" s="8"/>
      <c r="HP7" s="8"/>
      <c r="HQ7" s="8"/>
      <c r="HR7" s="8"/>
      <c r="HS7" s="8"/>
      <c r="HT7" s="8"/>
      <c r="HU7" s="8"/>
      <c r="HV7" s="8"/>
      <c r="HW7" s="8"/>
      <c r="HX7" s="8"/>
      <c r="HY7" s="8"/>
      <c r="HZ7" s="8"/>
      <c r="IA7" s="8"/>
      <c r="IB7" s="8"/>
      <c r="IC7" s="8"/>
      <c r="ID7" s="8"/>
      <c r="IE7" s="8"/>
      <c r="IF7" s="8"/>
      <c r="IG7" s="8"/>
      <c r="IH7" s="8"/>
      <c r="II7" s="8"/>
      <c r="IJ7" s="8"/>
      <c r="IK7" s="8"/>
      <c r="IL7" s="8"/>
      <c r="IM7" s="8"/>
      <c r="IN7" s="8"/>
      <c r="IO7" s="8"/>
      <c r="IP7" s="8"/>
      <c r="IQ7" s="8"/>
      <c r="IR7" s="8"/>
      <c r="IS7" s="8"/>
      <c r="IT7" s="8"/>
      <c r="IU7" s="8"/>
      <c r="IV7" s="8"/>
      <c r="IW7" s="8"/>
      <c r="IX7" s="8"/>
      <c r="IY7" s="8"/>
      <c r="IZ7" s="8"/>
      <c r="JA7" s="8"/>
      <c r="JB7" s="8"/>
      <c r="JC7" s="8"/>
      <c r="JD7" s="8"/>
      <c r="JE7" s="8"/>
      <c r="JF7" s="8"/>
      <c r="JG7" s="8"/>
      <c r="JH7" s="8"/>
      <c r="JI7" s="8"/>
      <c r="JJ7" s="8"/>
      <c r="JK7" s="8"/>
      <c r="JL7" s="8"/>
      <c r="JM7" s="8"/>
      <c r="JN7" s="8"/>
      <c r="JO7" s="8"/>
      <c r="JP7" s="8"/>
      <c r="JQ7" s="8"/>
      <c r="JR7" s="8"/>
      <c r="JS7" s="8"/>
      <c r="JT7" s="8"/>
      <c r="JU7" s="8"/>
      <c r="JV7" s="8"/>
      <c r="JW7" s="8"/>
      <c r="JX7" s="8"/>
      <c r="JY7" s="8"/>
      <c r="JZ7" s="8"/>
      <c r="KA7" s="8"/>
      <c r="KB7" s="8"/>
      <c r="KC7" s="8"/>
      <c r="KD7" s="8"/>
      <c r="KE7" s="8"/>
      <c r="KF7" s="8"/>
      <c r="KG7" s="8"/>
      <c r="KH7" s="8"/>
      <c r="KI7" s="8"/>
      <c r="KJ7" s="8"/>
      <c r="KK7" s="8"/>
      <c r="KL7" s="8"/>
      <c r="KM7" s="8"/>
      <c r="KN7" s="8"/>
      <c r="KO7" s="8"/>
      <c r="KP7" s="8"/>
      <c r="KQ7" s="8"/>
      <c r="KR7" s="8"/>
      <c r="KS7" s="8"/>
      <c r="KT7" s="8"/>
      <c r="KU7" s="8"/>
      <c r="KV7" s="8"/>
      <c r="KW7" s="8"/>
      <c r="KX7" s="8"/>
      <c r="KY7" s="8"/>
      <c r="KZ7" s="8"/>
      <c r="LA7" s="8"/>
      <c r="LB7" s="8"/>
      <c r="LC7" s="8"/>
      <c r="LD7" s="8"/>
      <c r="LE7" s="8"/>
      <c r="LF7" s="8"/>
      <c r="LG7" s="8"/>
      <c r="LH7" s="8"/>
      <c r="LI7" s="8"/>
      <c r="LJ7" s="8"/>
      <c r="LK7" s="8"/>
      <c r="LL7" s="8"/>
      <c r="LM7" s="8"/>
      <c r="LN7" s="8"/>
      <c r="LO7" s="8"/>
      <c r="LP7" s="8"/>
      <c r="LQ7" s="8"/>
      <c r="LR7" s="8"/>
      <c r="LS7" s="8"/>
      <c r="LT7" s="8"/>
      <c r="LU7" s="8"/>
      <c r="LV7" s="8"/>
      <c r="LW7" s="8"/>
      <c r="LX7" s="8"/>
      <c r="LY7" s="8"/>
      <c r="LZ7" s="8"/>
      <c r="MA7" s="8"/>
      <c r="MB7" s="8"/>
      <c r="MC7" s="8"/>
      <c r="MD7" s="8"/>
      <c r="ME7" s="8"/>
      <c r="MF7" s="8"/>
      <c r="MG7" s="8"/>
      <c r="MH7" s="8"/>
      <c r="MI7" s="8"/>
      <c r="MJ7" s="8"/>
      <c r="MK7" s="8"/>
      <c r="ML7" s="8"/>
      <c r="MM7" s="8"/>
      <c r="MN7" s="8"/>
      <c r="MO7" s="8"/>
      <c r="MP7" s="8"/>
      <c r="MQ7" s="8"/>
      <c r="MR7" s="8"/>
      <c r="MS7" s="8"/>
      <c r="MT7" s="8"/>
      <c r="MU7" s="8"/>
      <c r="MV7" s="8"/>
      <c r="MW7" s="8"/>
      <c r="MX7" s="8"/>
      <c r="MY7" s="8"/>
      <c r="MZ7" s="8"/>
      <c r="NA7" s="8"/>
      <c r="NB7" s="8"/>
      <c r="NC7" s="8"/>
      <c r="ND7" s="8"/>
      <c r="NE7" s="8"/>
      <c r="NF7" s="8"/>
      <c r="NG7" s="8"/>
      <c r="NH7" s="8"/>
      <c r="NI7" s="8"/>
      <c r="NJ7" s="8"/>
      <c r="NK7" s="8"/>
      <c r="NL7" s="8"/>
      <c r="NM7" s="8"/>
      <c r="NN7" s="8"/>
      <c r="NO7" s="8"/>
      <c r="NP7" s="8"/>
      <c r="NQ7" s="8"/>
      <c r="NR7" s="8"/>
      <c r="NS7" s="8"/>
      <c r="NT7" s="8"/>
      <c r="NU7" s="8"/>
      <c r="NV7" s="8"/>
      <c r="NW7" s="8"/>
      <c r="NX7" s="8"/>
      <c r="NY7" s="8"/>
      <c r="NZ7" s="8"/>
      <c r="OA7" s="8"/>
      <c r="OB7" s="8"/>
      <c r="OC7" s="8"/>
      <c r="OD7" s="8"/>
      <c r="OE7" s="8"/>
      <c r="OF7" s="8"/>
      <c r="OG7" s="8"/>
      <c r="OH7" s="8"/>
      <c r="OI7" s="8"/>
      <c r="OJ7" s="8"/>
      <c r="OK7" s="8"/>
      <c r="OL7" s="8"/>
      <c r="OM7" s="8"/>
      <c r="ON7" s="8"/>
      <c r="OO7" s="8"/>
      <c r="OP7" s="8"/>
      <c r="OQ7" s="8"/>
      <c r="OR7" s="8"/>
      <c r="OS7" s="8"/>
      <c r="OT7" s="8"/>
      <c r="OU7" s="8"/>
      <c r="OV7" s="8"/>
      <c r="OW7" s="8"/>
      <c r="OX7" s="8"/>
      <c r="OY7" s="8"/>
      <c r="OZ7" s="8"/>
      <c r="PA7" s="8"/>
      <c r="PB7" s="8"/>
      <c r="PC7" s="8"/>
      <c r="PD7" s="8"/>
      <c r="PE7" s="8"/>
      <c r="PF7" s="8"/>
      <c r="PG7" s="8"/>
      <c r="PH7" s="8"/>
      <c r="PI7" s="8"/>
      <c r="PJ7" s="8"/>
      <c r="PK7" s="8"/>
      <c r="PL7" s="8"/>
      <c r="PM7" s="8"/>
      <c r="PN7" s="8"/>
      <c r="PO7" s="8"/>
      <c r="PP7" s="8"/>
      <c r="PQ7" s="8"/>
      <c r="PR7" s="8"/>
      <c r="PS7" s="8"/>
      <c r="PT7" s="8"/>
      <c r="PU7" s="8"/>
      <c r="PV7" s="8"/>
      <c r="PW7" s="8"/>
      <c r="PX7" s="8"/>
      <c r="PY7" s="8"/>
      <c r="PZ7" s="8"/>
      <c r="QA7" s="8"/>
      <c r="QB7" s="8"/>
      <c r="QC7" s="8"/>
      <c r="QD7" s="8"/>
      <c r="QE7" s="8"/>
      <c r="QF7" s="8"/>
      <c r="QG7" s="8"/>
      <c r="QH7" s="8"/>
      <c r="QI7" s="8"/>
      <c r="QJ7" s="8"/>
      <c r="QK7" s="8"/>
      <c r="QL7" s="8"/>
      <c r="QM7" s="8"/>
      <c r="QN7" s="8"/>
      <c r="QO7" s="8"/>
      <c r="QP7" s="8"/>
      <c r="QQ7" s="8"/>
      <c r="QR7" s="8"/>
      <c r="QS7" s="8"/>
      <c r="QT7" s="8"/>
      <c r="QU7" s="8"/>
      <c r="QV7" s="8"/>
      <c r="QW7" s="8"/>
      <c r="QX7" s="8"/>
      <c r="QY7" s="8"/>
      <c r="QZ7" s="8"/>
      <c r="RA7" s="8"/>
      <c r="RB7" s="8"/>
      <c r="RC7" s="8"/>
      <c r="RD7" s="8"/>
      <c r="RE7" s="8"/>
      <c r="RF7" s="8"/>
      <c r="RG7" s="8"/>
      <c r="RH7" s="8"/>
      <c r="RI7" s="8"/>
      <c r="RJ7" s="8"/>
      <c r="RK7" s="8"/>
      <c r="RL7" s="8"/>
      <c r="RM7" s="8"/>
      <c r="RN7" s="8"/>
      <c r="RO7" s="8"/>
      <c r="RP7" s="8"/>
      <c r="RQ7" s="8"/>
      <c r="RR7" s="8"/>
      <c r="RS7" s="8"/>
      <c r="RT7" s="8"/>
      <c r="RU7" s="8"/>
      <c r="RV7" s="8"/>
      <c r="RW7" s="8"/>
      <c r="RX7" s="8"/>
      <c r="RY7" s="8"/>
      <c r="RZ7" s="8"/>
      <c r="SA7" s="8"/>
      <c r="SB7" s="8"/>
      <c r="SC7" s="8"/>
      <c r="SD7" s="8"/>
      <c r="SE7" s="8"/>
      <c r="SF7" s="8"/>
      <c r="SG7" s="8"/>
      <c r="SH7" s="8"/>
      <c r="SI7" s="8"/>
      <c r="SJ7" s="8"/>
      <c r="SK7" s="8"/>
      <c r="SL7" s="8"/>
      <c r="SM7" s="8"/>
      <c r="SN7" s="8"/>
      <c r="SO7" s="8"/>
      <c r="SP7" s="8"/>
      <c r="SQ7" s="8"/>
      <c r="SR7" s="8"/>
      <c r="SS7" s="8"/>
      <c r="ST7" s="8"/>
      <c r="SU7" s="8"/>
      <c r="SV7" s="8"/>
      <c r="SW7" s="8"/>
      <c r="SX7" s="8"/>
      <c r="SY7" s="8"/>
      <c r="SZ7" s="8"/>
      <c r="TA7" s="8"/>
      <c r="TB7" s="8"/>
      <c r="TC7" s="8"/>
      <c r="TD7" s="8"/>
      <c r="TE7" s="8"/>
      <c r="TF7" s="8"/>
      <c r="TG7" s="8"/>
      <c r="TH7" s="8"/>
      <c r="TI7" s="8"/>
      <c r="TJ7" s="8"/>
      <c r="TK7" s="8"/>
      <c r="TL7" s="8"/>
      <c r="TM7" s="8"/>
      <c r="TN7" s="8"/>
      <c r="TO7" s="8"/>
      <c r="TP7" s="8"/>
      <c r="TQ7" s="8"/>
      <c r="TR7" s="8"/>
      <c r="TS7" s="8"/>
      <c r="TT7" s="8"/>
      <c r="TU7" s="8"/>
      <c r="TV7" s="8"/>
      <c r="TW7" s="8"/>
      <c r="TX7" s="8"/>
      <c r="TY7" s="8"/>
      <c r="TZ7" s="8"/>
      <c r="UA7" s="8"/>
      <c r="UB7" s="8"/>
      <c r="UC7" s="8"/>
      <c r="UD7" s="8"/>
      <c r="UE7" s="8"/>
      <c r="UF7" s="8"/>
      <c r="UG7" s="8"/>
      <c r="UH7" s="8"/>
      <c r="UI7" s="8"/>
      <c r="UJ7" s="8"/>
      <c r="UK7" s="8"/>
      <c r="UL7" s="8"/>
      <c r="UM7" s="8"/>
      <c r="UN7" s="8"/>
      <c r="UO7" s="8"/>
      <c r="UP7" s="8"/>
      <c r="UQ7" s="8"/>
      <c r="UR7" s="8"/>
      <c r="US7" s="8"/>
      <c r="UT7" s="8"/>
      <c r="UU7" s="8"/>
      <c r="UV7" s="8"/>
      <c r="UW7" s="8"/>
      <c r="UX7" s="8"/>
      <c r="UY7" s="8"/>
      <c r="UZ7" s="8"/>
      <c r="VA7" s="8"/>
      <c r="VB7" s="8"/>
      <c r="VC7" s="8"/>
      <c r="VD7" s="8"/>
      <c r="VE7" s="8"/>
      <c r="VF7" s="8"/>
      <c r="VG7" s="8"/>
      <c r="VH7" s="8"/>
      <c r="VI7" s="8"/>
      <c r="VJ7" s="8"/>
      <c r="VK7" s="8"/>
      <c r="VL7" s="8"/>
      <c r="VM7" s="8"/>
      <c r="VN7" s="8"/>
      <c r="VO7" s="8"/>
      <c r="VP7" s="8"/>
      <c r="VQ7" s="8"/>
      <c r="VR7" s="8"/>
      <c r="VS7" s="8"/>
      <c r="VT7" s="8"/>
      <c r="VU7" s="8"/>
      <c r="VV7" s="8"/>
      <c r="VW7" s="8"/>
      <c r="VX7" s="8"/>
      <c r="VY7" s="8"/>
      <c r="VZ7" s="8"/>
      <c r="WA7" s="8"/>
      <c r="WB7" s="8"/>
      <c r="WC7" s="8"/>
      <c r="WD7" s="8"/>
      <c r="WE7" s="8"/>
      <c r="WF7" s="8"/>
      <c r="WG7" s="8"/>
      <c r="WH7" s="8"/>
      <c r="WI7" s="8"/>
      <c r="WJ7" s="8"/>
      <c r="WK7" s="8"/>
      <c r="WL7" s="8"/>
      <c r="WM7" s="8"/>
      <c r="WN7" s="8"/>
      <c r="WO7" s="8"/>
      <c r="WP7" s="8"/>
      <c r="WQ7" s="8"/>
      <c r="WR7" s="8"/>
      <c r="WS7" s="8"/>
      <c r="WT7" s="8"/>
      <c r="WU7" s="8"/>
      <c r="WV7" s="8"/>
      <c r="WW7" s="8"/>
      <c r="WX7" s="8"/>
      <c r="WY7" s="8"/>
      <c r="WZ7" s="8"/>
      <c r="XA7" s="8"/>
      <c r="XB7" s="8"/>
      <c r="XC7" s="8"/>
      <c r="XD7" s="8"/>
      <c r="XE7" s="8"/>
      <c r="XF7" s="8"/>
      <c r="XG7" s="8"/>
      <c r="XH7" s="8"/>
      <c r="XI7" s="8"/>
      <c r="XJ7" s="8"/>
      <c r="XK7" s="8"/>
      <c r="XL7" s="8"/>
      <c r="XM7" s="8"/>
      <c r="XN7" s="8"/>
      <c r="XO7" s="8"/>
      <c r="XP7" s="8"/>
      <c r="XQ7" s="8"/>
      <c r="XR7" s="8"/>
      <c r="XS7" s="8"/>
      <c r="XT7" s="8"/>
      <c r="XU7" s="8"/>
      <c r="XV7" s="8"/>
      <c r="XW7" s="8"/>
      <c r="XX7" s="8"/>
      <c r="XY7" s="8"/>
      <c r="XZ7" s="8"/>
      <c r="YA7" s="8"/>
      <c r="YB7" s="8"/>
      <c r="YC7" s="8"/>
      <c r="YD7" s="8"/>
      <c r="YE7" s="8"/>
      <c r="YF7" s="8"/>
      <c r="YG7" s="8"/>
      <c r="YH7" s="8"/>
      <c r="YI7" s="8"/>
      <c r="YJ7" s="8"/>
      <c r="YK7" s="8"/>
      <c r="YL7" s="8"/>
      <c r="YM7" s="8"/>
      <c r="YN7" s="8"/>
      <c r="YO7" s="8"/>
      <c r="YP7" s="8"/>
      <c r="YQ7" s="8"/>
      <c r="YR7" s="8"/>
      <c r="YS7" s="8"/>
      <c r="YT7" s="8"/>
      <c r="YU7" s="8"/>
      <c r="YV7" s="8"/>
      <c r="YW7" s="8"/>
      <c r="YX7" s="8"/>
      <c r="YY7" s="8"/>
      <c r="YZ7" s="8"/>
      <c r="ZA7" s="8"/>
      <c r="ZB7" s="8"/>
      <c r="ZC7" s="8"/>
      <c r="ZD7" s="8"/>
      <c r="ZE7" s="8"/>
      <c r="ZF7" s="8"/>
      <c r="ZG7" s="8"/>
      <c r="ZH7" s="8"/>
      <c r="ZI7" s="8"/>
      <c r="ZJ7" s="8"/>
      <c r="ZK7" s="8"/>
      <c r="ZL7" s="8"/>
      <c r="ZM7" s="8"/>
      <c r="ZN7" s="8"/>
      <c r="ZO7" s="8"/>
      <c r="ZP7" s="8"/>
      <c r="ZQ7" s="8"/>
      <c r="ZR7" s="8"/>
      <c r="ZS7" s="8"/>
      <c r="ZT7" s="8"/>
      <c r="ZU7" s="8"/>
      <c r="ZV7" s="8"/>
      <c r="ZW7" s="8"/>
      <c r="ZX7" s="8"/>
      <c r="ZY7" s="8"/>
      <c r="ZZ7" s="8"/>
      <c r="AAA7" s="8"/>
      <c r="AAB7" s="8"/>
      <c r="AAC7" s="8"/>
      <c r="AAD7" s="8"/>
      <c r="AAE7" s="8"/>
      <c r="AAF7" s="8"/>
      <c r="AAG7" s="8"/>
      <c r="AAH7" s="8"/>
      <c r="AAI7" s="8"/>
      <c r="AAJ7" s="8"/>
      <c r="AAK7" s="8"/>
      <c r="AAL7" s="8"/>
      <c r="AAM7" s="8"/>
      <c r="AAN7" s="8"/>
      <c r="AAO7" s="8"/>
      <c r="AAP7" s="8"/>
      <c r="AAQ7" s="8"/>
      <c r="AAR7" s="8"/>
      <c r="AAS7" s="8"/>
      <c r="AAT7" s="8"/>
      <c r="AAU7" s="8"/>
      <c r="AAV7" s="8"/>
      <c r="AAW7" s="8"/>
      <c r="AAX7" s="8"/>
      <c r="AAY7" s="8"/>
      <c r="AAZ7" s="8"/>
      <c r="ABA7" s="8"/>
      <c r="ABB7" s="8"/>
      <c r="ABC7" s="8"/>
      <c r="ABD7" s="8"/>
      <c r="ABE7" s="8"/>
      <c r="ABF7" s="8"/>
      <c r="ABG7" s="8"/>
      <c r="ABH7" s="8"/>
      <c r="ABI7" s="8"/>
      <c r="ABJ7" s="8"/>
      <c r="ABK7" s="8"/>
      <c r="ABL7" s="8"/>
      <c r="ABM7" s="8"/>
      <c r="ABN7" s="8"/>
      <c r="ABO7" s="8"/>
      <c r="ABP7" s="8"/>
      <c r="ABQ7" s="8"/>
      <c r="ABR7" s="8"/>
      <c r="ABS7" s="8"/>
      <c r="ABT7" s="8"/>
      <c r="ABU7" s="8"/>
      <c r="ABV7" s="8"/>
      <c r="ABW7" s="8"/>
      <c r="ABX7" s="8"/>
      <c r="ABY7" s="8"/>
      <c r="ABZ7" s="8"/>
      <c r="ACA7" s="8"/>
      <c r="ACB7" s="8"/>
      <c r="ACC7" s="8"/>
      <c r="ACD7" s="8"/>
      <c r="ACE7" s="8"/>
      <c r="ACF7" s="8"/>
      <c r="ACG7" s="8"/>
      <c r="ACH7" s="8"/>
      <c r="ACI7" s="8"/>
      <c r="ACJ7" s="8"/>
      <c r="ACK7" s="8"/>
      <c r="ACL7" s="8"/>
      <c r="ACM7" s="8"/>
      <c r="ACN7" s="8"/>
      <c r="ACO7" s="8"/>
      <c r="ACP7" s="8"/>
      <c r="ACQ7" s="8"/>
      <c r="ACR7" s="8"/>
      <c r="ACS7" s="8"/>
      <c r="ACT7" s="8"/>
      <c r="ACU7" s="8"/>
      <c r="ACV7" s="8"/>
      <c r="ACW7" s="8"/>
      <c r="ACX7" s="8"/>
      <c r="ACY7" s="8"/>
      <c r="ACZ7" s="8"/>
      <c r="ADA7" s="8"/>
      <c r="ADB7" s="8"/>
      <c r="ADC7" s="8"/>
      <c r="ADD7" s="8"/>
      <c r="ADE7" s="8"/>
      <c r="ADF7" s="8"/>
      <c r="ADG7" s="8"/>
      <c r="ADH7" s="8"/>
      <c r="ADI7" s="8"/>
      <c r="ADJ7" s="8"/>
      <c r="ADK7" s="8"/>
      <c r="ADL7" s="8"/>
      <c r="ADM7" s="8"/>
      <c r="ADN7" s="8"/>
      <c r="ADO7" s="8"/>
      <c r="ADP7" s="8"/>
      <c r="ADQ7" s="8"/>
      <c r="ADR7" s="8"/>
      <c r="ADS7" s="8"/>
      <c r="ADT7" s="8"/>
      <c r="ADU7" s="8"/>
      <c r="ADV7" s="8"/>
      <c r="ADW7" s="8"/>
      <c r="ADX7" s="8"/>
      <c r="ADY7" s="8"/>
      <c r="ADZ7" s="8"/>
      <c r="AEA7" s="8"/>
      <c r="AEB7" s="8"/>
      <c r="AEC7" s="8"/>
      <c r="AED7" s="8"/>
      <c r="AEE7" s="8"/>
      <c r="AEF7" s="8"/>
      <c r="AEG7" s="8"/>
      <c r="AEH7" s="8"/>
      <c r="AEI7" s="8"/>
      <c r="AEJ7" s="8"/>
      <c r="AEK7" s="8"/>
      <c r="AEL7" s="8"/>
      <c r="AEM7" s="8"/>
      <c r="AEN7" s="8"/>
      <c r="AEO7" s="8"/>
      <c r="AEP7" s="8"/>
      <c r="AEQ7" s="8"/>
      <c r="AER7" s="8"/>
      <c r="AES7" s="8"/>
      <c r="AET7" s="8"/>
      <c r="AEU7" s="8"/>
      <c r="AEV7" s="8"/>
      <c r="AEW7" s="8"/>
      <c r="AEX7" s="8"/>
      <c r="AEY7" s="8"/>
      <c r="AEZ7" s="8"/>
      <c r="AFA7" s="8"/>
      <c r="AFB7" s="8"/>
      <c r="AFC7" s="8"/>
      <c r="AFD7" s="8"/>
      <c r="AFE7" s="8"/>
      <c r="AFF7" s="8"/>
      <c r="AFG7" s="8"/>
      <c r="AFH7" s="8"/>
      <c r="AFI7" s="8"/>
      <c r="AFJ7" s="8"/>
      <c r="AFK7" s="8"/>
      <c r="AFL7" s="8"/>
      <c r="AFM7" s="8"/>
      <c r="AFN7" s="8"/>
      <c r="AFO7" s="8"/>
      <c r="AFP7" s="8"/>
      <c r="AFQ7" s="8"/>
      <c r="AFR7" s="8"/>
      <c r="AFS7" s="8"/>
      <c r="AFT7" s="8"/>
      <c r="AFU7" s="8"/>
      <c r="AFV7" s="8"/>
      <c r="AFW7" s="8"/>
      <c r="AFX7" s="8"/>
      <c r="AFY7" s="8"/>
      <c r="AFZ7" s="8"/>
      <c r="AGA7" s="8"/>
      <c r="AGB7" s="8"/>
      <c r="AGC7" s="8"/>
      <c r="AGD7" s="8"/>
      <c r="AGE7" s="8"/>
      <c r="AGF7" s="8"/>
      <c r="AGG7" s="8"/>
      <c r="AGH7" s="8"/>
      <c r="AGI7" s="8"/>
      <c r="AGJ7" s="8"/>
      <c r="AGK7" s="8"/>
      <c r="AGL7" s="8"/>
      <c r="AGM7" s="8"/>
      <c r="AGN7" s="8"/>
      <c r="AGO7" s="8"/>
      <c r="AGP7" s="8"/>
      <c r="AGQ7" s="8"/>
      <c r="AGR7" s="8"/>
      <c r="AGS7" s="8"/>
      <c r="AGT7" s="8"/>
      <c r="AGU7" s="8"/>
      <c r="AGV7" s="8"/>
      <c r="AGW7" s="8"/>
      <c r="AGX7" s="8"/>
      <c r="AGY7" s="8"/>
      <c r="AGZ7" s="8"/>
      <c r="AHA7" s="8"/>
      <c r="AHB7" s="8"/>
      <c r="AHC7" s="8"/>
      <c r="AHD7" s="8"/>
      <c r="AHE7" s="8"/>
      <c r="AHF7" s="8"/>
      <c r="AHG7" s="8"/>
      <c r="AHH7" s="8"/>
      <c r="AHI7" s="8"/>
      <c r="AHJ7" s="8"/>
      <c r="AHK7" s="8"/>
      <c r="AHL7" s="8"/>
      <c r="AHM7" s="8"/>
      <c r="AHN7" s="8"/>
      <c r="AHO7" s="8"/>
      <c r="AHP7" s="8"/>
      <c r="AHQ7" s="8"/>
      <c r="AHR7" s="8"/>
      <c r="AHS7" s="8"/>
      <c r="AHT7" s="8"/>
      <c r="AHU7" s="8"/>
      <c r="AHV7" s="8"/>
      <c r="AHW7" s="8"/>
      <c r="AHX7" s="8"/>
      <c r="AHY7" s="8"/>
      <c r="AHZ7" s="8"/>
      <c r="AIA7" s="8"/>
      <c r="AIB7" s="8"/>
      <c r="AIC7" s="8"/>
      <c r="AID7" s="8"/>
      <c r="AIE7" s="8"/>
      <c r="AIF7" s="8"/>
      <c r="AIG7" s="8"/>
      <c r="AIH7" s="8"/>
      <c r="AII7" s="8"/>
      <c r="AIJ7" s="8"/>
      <c r="AIK7" s="8"/>
      <c r="AIL7" s="8"/>
      <c r="AIM7" s="8"/>
      <c r="AIN7" s="8"/>
      <c r="AIO7" s="8"/>
      <c r="AIP7" s="8"/>
      <c r="AIQ7" s="8"/>
      <c r="AIR7" s="8"/>
      <c r="AIS7" s="8"/>
      <c r="AIT7" s="8"/>
      <c r="AIU7" s="8"/>
      <c r="AIV7" s="8"/>
      <c r="AIW7" s="8"/>
      <c r="AIX7" s="8"/>
      <c r="AIY7" s="8"/>
      <c r="AIZ7" s="8"/>
      <c r="AJA7" s="8"/>
      <c r="AJB7" s="8"/>
      <c r="AJC7" s="8"/>
      <c r="AJD7" s="8"/>
      <c r="AJE7" s="8"/>
      <c r="AJF7" s="8"/>
      <c r="AJG7" s="8"/>
      <c r="AJH7" s="8"/>
      <c r="AJI7" s="8"/>
      <c r="AJJ7" s="8"/>
      <c r="AJK7" s="8"/>
      <c r="AJL7" s="8"/>
      <c r="AJM7" s="8"/>
      <c r="AJN7" s="8"/>
      <c r="AJO7" s="8"/>
      <c r="AJP7" s="8"/>
      <c r="AJQ7" s="8"/>
      <c r="AJR7" s="8"/>
      <c r="AJS7" s="8"/>
      <c r="AJT7" s="8"/>
      <c r="AJU7" s="8"/>
      <c r="AJV7" s="8"/>
      <c r="AJW7" s="8"/>
      <c r="AJX7" s="8"/>
      <c r="AJY7" s="8"/>
      <c r="AJZ7" s="8"/>
      <c r="AKA7" s="8"/>
      <c r="AKB7" s="8"/>
      <c r="AKC7" s="8"/>
      <c r="AKD7" s="8"/>
      <c r="AKE7" s="8"/>
      <c r="AKF7" s="8"/>
      <c r="AKG7" s="8"/>
      <c r="AKH7" s="8"/>
      <c r="AKI7" s="8"/>
      <c r="AKJ7" s="8"/>
      <c r="AKK7" s="8"/>
      <c r="AKL7" s="8"/>
      <c r="AKM7" s="8"/>
      <c r="AKN7" s="8"/>
      <c r="AKO7" s="8"/>
      <c r="AKP7" s="8"/>
      <c r="AKQ7" s="8"/>
      <c r="AKR7" s="8"/>
      <c r="AKS7" s="8"/>
      <c r="AKT7" s="8"/>
      <c r="AKU7" s="8"/>
      <c r="AKV7" s="8"/>
      <c r="AKW7" s="8"/>
      <c r="AKX7" s="8"/>
      <c r="AKY7" s="8"/>
      <c r="AKZ7" s="8"/>
      <c r="ALA7" s="8"/>
      <c r="ALB7" s="8"/>
      <c r="ALC7" s="8"/>
      <c r="ALD7" s="8"/>
      <c r="ALE7" s="8"/>
      <c r="ALF7" s="8"/>
      <c r="ALG7" s="8"/>
      <c r="ALH7" s="8"/>
      <c r="ALI7" s="8"/>
      <c r="ALJ7" s="8"/>
      <c r="ALK7" s="8"/>
      <c r="ALL7" s="8"/>
      <c r="ALM7" s="8"/>
      <c r="ALN7" s="8"/>
      <c r="ALO7" s="8"/>
      <c r="ALP7" s="8"/>
      <c r="ALQ7" s="8"/>
      <c r="ALR7" s="8"/>
      <c r="ALS7" s="8"/>
      <c r="ALT7" s="8"/>
      <c r="ALU7" s="8"/>
      <c r="ALV7" s="8"/>
      <c r="ALW7" s="8"/>
      <c r="ALX7" s="8"/>
      <c r="ALY7" s="8"/>
      <c r="ALZ7" s="8"/>
      <c r="AMA7" s="8"/>
      <c r="AMB7" s="8"/>
      <c r="AMC7" s="8"/>
      <c r="AMD7" s="8"/>
      <c r="AME7" s="8"/>
      <c r="AMF7" s="8"/>
      <c r="AMG7" s="8"/>
      <c r="AMH7" s="8"/>
      <c r="AMI7" s="8"/>
      <c r="AMJ7" s="8"/>
      <c r="AMK7" s="8"/>
      <c r="AML7" s="8"/>
      <c r="AMM7" s="8"/>
      <c r="AMN7" s="8"/>
      <c r="AMO7" s="8"/>
      <c r="AMP7" s="8"/>
      <c r="AMQ7" s="8"/>
      <c r="AMR7" s="8"/>
      <c r="AMS7" s="8"/>
      <c r="AMT7" s="8"/>
      <c r="AMU7" s="8"/>
      <c r="AMV7" s="8"/>
      <c r="AMW7" s="8"/>
      <c r="AMX7" s="8"/>
      <c r="AMY7" s="8"/>
      <c r="AMZ7" s="8"/>
      <c r="ANA7" s="8"/>
      <c r="ANB7" s="8"/>
      <c r="ANC7" s="8"/>
      <c r="AND7" s="8"/>
      <c r="ANE7" s="8"/>
      <c r="ANF7" s="8"/>
      <c r="ANG7" s="8"/>
      <c r="ANH7" s="8"/>
      <c r="ANI7" s="8"/>
      <c r="ANJ7" s="8"/>
      <c r="ANK7" s="8"/>
      <c r="ANL7" s="8"/>
      <c r="ANM7" s="8"/>
      <c r="ANN7" s="8"/>
      <c r="ANO7" s="8"/>
      <c r="ANP7" s="8"/>
      <c r="ANQ7" s="8"/>
      <c r="ANR7" s="8"/>
      <c r="ANS7" s="8"/>
      <c r="ANT7" s="8"/>
      <c r="ANU7" s="8"/>
      <c r="ANV7" s="8"/>
      <c r="ANW7" s="8"/>
      <c r="ANX7" s="8"/>
      <c r="ANY7" s="8"/>
      <c r="ANZ7" s="8"/>
      <c r="AOA7" s="8"/>
      <c r="AOB7" s="8"/>
      <c r="AOC7" s="8"/>
      <c r="AOD7" s="8"/>
      <c r="AOE7" s="8"/>
      <c r="AOF7" s="8"/>
      <c r="AOG7" s="8"/>
      <c r="AOH7" s="8"/>
      <c r="AOI7" s="8"/>
      <c r="AOJ7" s="8"/>
      <c r="AOK7" s="8"/>
      <c r="AOL7" s="8"/>
      <c r="AOM7" s="8"/>
      <c r="AON7" s="8"/>
      <c r="AOO7" s="8"/>
      <c r="AOP7" s="8"/>
      <c r="AOQ7" s="8"/>
      <c r="AOR7" s="8"/>
      <c r="AOS7" s="8"/>
      <c r="AOT7" s="8"/>
      <c r="AOU7" s="8"/>
      <c r="AOV7" s="8"/>
      <c r="AOW7" s="8"/>
      <c r="AOX7" s="8"/>
      <c r="AOY7" s="8"/>
      <c r="AOZ7" s="8"/>
      <c r="APA7" s="8"/>
      <c r="APB7" s="8"/>
      <c r="APC7" s="8"/>
      <c r="APD7" s="8"/>
      <c r="APE7" s="8"/>
      <c r="APF7" s="8"/>
      <c r="APG7" s="8"/>
      <c r="APH7" s="8"/>
      <c r="API7" s="8"/>
      <c r="APJ7" s="8"/>
      <c r="APK7" s="8"/>
      <c r="APL7" s="8"/>
      <c r="APM7" s="8"/>
      <c r="APN7" s="8"/>
      <c r="APO7" s="8"/>
      <c r="APP7" s="8"/>
      <c r="APQ7" s="8"/>
      <c r="APR7" s="8"/>
      <c r="APS7" s="8"/>
      <c r="APT7" s="8"/>
      <c r="APU7" s="8"/>
      <c r="APV7" s="8"/>
      <c r="APW7" s="8"/>
      <c r="APX7" s="8"/>
      <c r="APY7" s="8"/>
      <c r="APZ7" s="8"/>
      <c r="AQA7" s="8"/>
      <c r="AQB7" s="8"/>
      <c r="AQC7" s="8"/>
      <c r="AQD7" s="8"/>
      <c r="AQE7" s="8"/>
      <c r="AQF7" s="8"/>
      <c r="AQG7" s="8"/>
      <c r="AQH7" s="8"/>
      <c r="AQI7" s="8"/>
      <c r="AQJ7" s="8"/>
      <c r="AQK7" s="8"/>
      <c r="AQL7" s="8"/>
      <c r="AQM7" s="8"/>
      <c r="AQN7" s="8"/>
      <c r="AQO7" s="8"/>
      <c r="AQP7" s="8"/>
      <c r="AQQ7" s="8"/>
      <c r="AQR7" s="8"/>
      <c r="AQS7" s="8"/>
      <c r="AQT7" s="8"/>
      <c r="AQU7" s="8"/>
      <c r="AQV7" s="8"/>
      <c r="AQW7" s="8"/>
      <c r="AQX7" s="8"/>
      <c r="AQY7" s="8"/>
      <c r="AQZ7" s="8"/>
      <c r="ARA7" s="8"/>
      <c r="ARB7" s="8"/>
      <c r="ARC7" s="8"/>
      <c r="ARD7" s="8"/>
      <c r="ARE7" s="8"/>
      <c r="ARF7" s="8"/>
      <c r="ARG7" s="8"/>
      <c r="ARH7" s="8"/>
      <c r="ARI7" s="8"/>
      <c r="ARJ7" s="8"/>
      <c r="ARK7" s="8"/>
      <c r="ARL7" s="8"/>
      <c r="ARM7" s="8"/>
      <c r="ARN7" s="8"/>
      <c r="ARO7" s="8"/>
      <c r="ARP7" s="8"/>
      <c r="ARQ7" s="8"/>
      <c r="ARR7" s="8"/>
      <c r="ARS7" s="8"/>
      <c r="ART7" s="8"/>
      <c r="ARU7" s="8"/>
      <c r="ARV7" s="8"/>
      <c r="ARW7" s="8"/>
      <c r="ARX7" s="8"/>
      <c r="ARY7" s="8"/>
      <c r="ARZ7" s="8"/>
      <c r="ASA7" s="8"/>
      <c r="ASB7" s="8"/>
      <c r="ASC7" s="8"/>
      <c r="ASD7" s="8"/>
      <c r="ASE7" s="8"/>
      <c r="ASF7" s="8"/>
      <c r="ASG7" s="8"/>
      <c r="ASH7" s="8"/>
      <c r="ASI7" s="8"/>
      <c r="ASJ7" s="8"/>
      <c r="ASK7" s="8"/>
      <c r="ASL7" s="8"/>
      <c r="ASM7" s="8"/>
      <c r="ASN7" s="8"/>
      <c r="ASO7" s="8"/>
      <c r="ASP7" s="8"/>
      <c r="ASQ7" s="8"/>
      <c r="ASR7" s="8"/>
      <c r="ASS7" s="8"/>
      <c r="AST7" s="8"/>
      <c r="ASU7" s="8"/>
      <c r="ASV7" s="8"/>
      <c r="ASW7" s="8"/>
      <c r="ASX7" s="8"/>
      <c r="ASY7" s="8"/>
      <c r="ASZ7" s="8"/>
      <c r="ATA7" s="8"/>
      <c r="ATB7" s="8"/>
      <c r="ATC7" s="8"/>
      <c r="ATD7" s="8"/>
      <c r="ATE7" s="8"/>
      <c r="ATF7" s="8"/>
      <c r="ATG7" s="8"/>
      <c r="ATH7" s="8"/>
      <c r="ATI7" s="8"/>
      <c r="ATJ7" s="8"/>
      <c r="ATK7" s="8"/>
      <c r="ATL7" s="8"/>
      <c r="ATM7" s="8"/>
      <c r="ATN7" s="8"/>
      <c r="ATO7" s="8"/>
      <c r="ATP7" s="8"/>
      <c r="ATQ7" s="8"/>
      <c r="ATR7" s="8"/>
      <c r="ATS7" s="8"/>
      <c r="ATT7" s="8"/>
      <c r="ATU7" s="8"/>
      <c r="ATV7" s="8"/>
      <c r="ATW7" s="8"/>
      <c r="ATX7" s="8"/>
      <c r="ATY7" s="8"/>
      <c r="ATZ7" s="8"/>
      <c r="AUA7" s="8"/>
      <c r="AUB7" s="8"/>
      <c r="AUC7" s="8"/>
      <c r="AUD7" s="8"/>
      <c r="AUE7" s="8"/>
      <c r="AUF7" s="8"/>
      <c r="AUG7" s="8"/>
      <c r="AUH7" s="8"/>
      <c r="AUI7" s="8"/>
      <c r="AUJ7" s="8"/>
      <c r="AUK7" s="8"/>
      <c r="AUL7" s="8"/>
      <c r="AUM7" s="8"/>
      <c r="AUN7" s="8"/>
      <c r="AUO7" s="8"/>
      <c r="AUP7" s="8"/>
      <c r="AUQ7" s="8"/>
      <c r="AUR7" s="8"/>
      <c r="AUS7" s="8"/>
      <c r="AUT7" s="8"/>
      <c r="AUU7" s="8"/>
      <c r="AUV7" s="8"/>
      <c r="AUW7" s="8"/>
      <c r="AUX7" s="8"/>
      <c r="AUY7" s="8"/>
      <c r="AUZ7" s="8"/>
      <c r="AVA7" s="8"/>
      <c r="AVB7" s="8"/>
      <c r="AVC7" s="8"/>
      <c r="AVD7" s="8"/>
      <c r="AVE7" s="8"/>
      <c r="AVF7" s="8"/>
      <c r="AVG7" s="8"/>
      <c r="AVH7" s="8"/>
      <c r="AVI7" s="8"/>
      <c r="AVJ7" s="8"/>
      <c r="AVK7" s="8"/>
      <c r="AVL7" s="8"/>
      <c r="AVM7" s="8"/>
      <c r="AVN7" s="8"/>
      <c r="AVO7" s="8"/>
      <c r="AVP7" s="8"/>
      <c r="AVQ7" s="8"/>
      <c r="AVR7" s="8"/>
      <c r="AVS7" s="8"/>
      <c r="AVT7" s="8"/>
      <c r="AVU7" s="8"/>
      <c r="AVV7" s="8"/>
      <c r="AVW7" s="8"/>
      <c r="AVX7" s="8"/>
      <c r="AVY7" s="8"/>
      <c r="AVZ7" s="8"/>
      <c r="AWA7" s="8"/>
      <c r="AWB7" s="8"/>
      <c r="AWC7" s="8"/>
      <c r="AWD7" s="8"/>
      <c r="AWE7" s="8"/>
      <c r="AWF7" s="8"/>
      <c r="AWG7" s="8"/>
      <c r="AWH7" s="8"/>
      <c r="AWI7" s="8"/>
      <c r="AWJ7" s="8"/>
      <c r="AWK7" s="8"/>
      <c r="AWL7" s="8"/>
      <c r="AWM7" s="8"/>
      <c r="AWN7" s="8"/>
      <c r="AWO7" s="8"/>
      <c r="AWP7" s="8"/>
      <c r="AWQ7" s="8"/>
      <c r="AWR7" s="8"/>
      <c r="AWS7" s="8"/>
      <c r="AWT7" s="8"/>
      <c r="AWU7" s="8"/>
      <c r="AWV7" s="8"/>
      <c r="AWW7" s="8"/>
      <c r="AWX7" s="8"/>
      <c r="AWY7" s="8"/>
      <c r="AWZ7" s="8"/>
      <c r="AXA7" s="8"/>
      <c r="AXB7" s="8"/>
      <c r="AXC7" s="8"/>
      <c r="AXD7" s="8"/>
      <c r="AXE7" s="8"/>
      <c r="AXF7" s="8"/>
      <c r="AXG7" s="8"/>
      <c r="AXH7" s="8"/>
      <c r="AXI7" s="8"/>
      <c r="AXJ7" s="8"/>
      <c r="AXK7" s="8"/>
      <c r="AXL7" s="8"/>
      <c r="AXM7" s="8"/>
      <c r="AXN7" s="8"/>
      <c r="AXO7" s="8"/>
      <c r="AXP7" s="8"/>
      <c r="AXQ7" s="8"/>
      <c r="AXR7" s="8"/>
      <c r="AXS7" s="8"/>
      <c r="AXT7" s="8"/>
      <c r="AXU7" s="8"/>
      <c r="AXV7" s="8"/>
      <c r="AXW7" s="8"/>
      <c r="AXX7" s="8"/>
      <c r="AXY7" s="8"/>
      <c r="AXZ7" s="8"/>
      <c r="AYA7" s="8"/>
      <c r="AYB7" s="8"/>
      <c r="AYC7" s="8"/>
      <c r="AYD7" s="8"/>
      <c r="AYE7" s="8"/>
      <c r="AYF7" s="8"/>
      <c r="AYG7" s="8"/>
      <c r="AYH7" s="8"/>
      <c r="AYI7" s="8"/>
      <c r="AYJ7" s="8"/>
      <c r="AYK7" s="8"/>
      <c r="AYL7" s="8"/>
      <c r="AYM7" s="8"/>
      <c r="AYN7" s="8"/>
      <c r="AYO7" s="8"/>
      <c r="AYP7" s="8"/>
      <c r="AYQ7" s="8"/>
      <c r="AYR7" s="8"/>
      <c r="AYS7" s="8"/>
      <c r="AYT7" s="8"/>
      <c r="AYU7" s="8"/>
      <c r="AYV7" s="8"/>
      <c r="AYW7" s="8"/>
      <c r="AYX7" s="8"/>
      <c r="AYY7" s="8"/>
      <c r="AYZ7" s="8"/>
      <c r="AZA7" s="8"/>
      <c r="AZB7" s="8"/>
      <c r="AZC7" s="8"/>
      <c r="AZD7" s="8"/>
      <c r="AZE7" s="8"/>
      <c r="AZF7" s="8"/>
      <c r="AZG7" s="8"/>
      <c r="AZH7" s="8"/>
      <c r="AZI7" s="8"/>
      <c r="AZJ7" s="8"/>
      <c r="AZK7" s="8"/>
      <c r="AZL7" s="8"/>
      <c r="AZM7" s="8"/>
      <c r="AZN7" s="8"/>
      <c r="AZO7" s="8"/>
      <c r="AZP7" s="8"/>
      <c r="AZQ7" s="8"/>
      <c r="AZR7" s="8"/>
      <c r="AZS7" s="8"/>
      <c r="AZT7" s="8"/>
      <c r="AZU7" s="8"/>
      <c r="AZV7" s="8"/>
      <c r="AZW7" s="8"/>
      <c r="AZX7" s="8"/>
      <c r="AZY7" s="8"/>
      <c r="AZZ7" s="8"/>
      <c r="BAA7" s="8"/>
      <c r="BAB7" s="8"/>
      <c r="BAC7" s="8"/>
      <c r="BAD7" s="8"/>
      <c r="BAE7" s="8"/>
      <c r="BAF7" s="8"/>
      <c r="BAG7" s="8"/>
      <c r="BAH7" s="8"/>
      <c r="BAI7" s="8"/>
      <c r="BAJ7" s="8"/>
      <c r="BAK7" s="8"/>
      <c r="BAL7" s="8"/>
      <c r="BAM7" s="8"/>
      <c r="BAN7" s="8"/>
      <c r="BAO7" s="8"/>
      <c r="BAP7" s="8"/>
      <c r="BAQ7" s="8"/>
      <c r="BAR7" s="8"/>
      <c r="BAS7" s="8"/>
      <c r="BAT7" s="8"/>
      <c r="BAU7" s="8"/>
      <c r="BAV7" s="8"/>
      <c r="BAW7" s="8"/>
      <c r="BAX7" s="8"/>
      <c r="BAY7" s="8"/>
      <c r="BAZ7" s="8"/>
      <c r="BBA7" s="8"/>
      <c r="BBB7" s="8"/>
      <c r="BBC7" s="8"/>
      <c r="BBD7" s="8"/>
      <c r="BBE7" s="8"/>
      <c r="BBF7" s="8"/>
      <c r="BBG7" s="8"/>
      <c r="BBH7" s="8"/>
      <c r="BBI7" s="8"/>
      <c r="BBJ7" s="8"/>
      <c r="BBK7" s="8"/>
      <c r="BBL7" s="8"/>
      <c r="BBM7" s="8"/>
      <c r="BBN7" s="8"/>
      <c r="BBO7" s="8"/>
      <c r="BBP7" s="8"/>
      <c r="BBQ7" s="8"/>
      <c r="BBR7" s="8"/>
      <c r="BBS7" s="8"/>
      <c r="BBT7" s="8"/>
      <c r="BBU7" s="8"/>
      <c r="BBV7" s="8"/>
      <c r="BBW7" s="8"/>
      <c r="BBX7" s="8"/>
      <c r="BBY7" s="8"/>
      <c r="BBZ7" s="8"/>
      <c r="BCA7" s="8"/>
      <c r="BCB7" s="8"/>
      <c r="BCC7" s="8"/>
      <c r="BCD7" s="8"/>
      <c r="BCE7" s="8"/>
      <c r="BCF7" s="8"/>
      <c r="BCG7" s="8"/>
      <c r="BCH7" s="8"/>
      <c r="BCI7" s="8"/>
      <c r="BCJ7" s="8"/>
      <c r="BCK7" s="8"/>
      <c r="BCL7" s="8"/>
      <c r="BCM7" s="8"/>
      <c r="BCN7" s="8"/>
      <c r="BCO7" s="8"/>
      <c r="BCP7" s="8"/>
      <c r="BCQ7" s="8"/>
      <c r="BCR7" s="8"/>
      <c r="BCS7" s="8"/>
      <c r="BCT7" s="8"/>
      <c r="BCU7" s="8"/>
      <c r="BCV7" s="8"/>
      <c r="BCW7" s="8"/>
      <c r="BCX7" s="8"/>
      <c r="BCY7" s="8"/>
      <c r="BCZ7" s="8"/>
      <c r="BDA7" s="8"/>
      <c r="BDB7" s="8"/>
      <c r="BDC7" s="8"/>
      <c r="BDD7" s="8"/>
      <c r="BDE7" s="8"/>
      <c r="BDF7" s="8"/>
      <c r="BDG7" s="8"/>
      <c r="BDH7" s="8"/>
      <c r="BDI7" s="8"/>
      <c r="BDJ7" s="8"/>
      <c r="BDK7" s="8"/>
      <c r="BDL7" s="8"/>
      <c r="BDM7" s="8"/>
      <c r="BDN7" s="8"/>
      <c r="BDO7" s="8"/>
      <c r="BDP7" s="8"/>
      <c r="BDQ7" s="8"/>
      <c r="BDR7" s="8"/>
      <c r="BDS7" s="8"/>
      <c r="BDT7" s="8"/>
      <c r="BDU7" s="8"/>
      <c r="BDV7" s="8"/>
      <c r="BDW7" s="8"/>
      <c r="BDX7" s="8"/>
      <c r="BDY7" s="8"/>
      <c r="BDZ7" s="8"/>
      <c r="BEA7" s="8"/>
      <c r="BEB7" s="8"/>
      <c r="BEC7" s="8"/>
      <c r="BED7" s="8"/>
      <c r="BEE7" s="8"/>
      <c r="BEF7" s="8"/>
      <c r="BEG7" s="8"/>
      <c r="BEH7" s="8"/>
      <c r="BEI7" s="8"/>
      <c r="BEJ7" s="8"/>
      <c r="BEK7" s="8"/>
      <c r="BEL7" s="8"/>
      <c r="BEM7" s="8"/>
      <c r="BEN7" s="8"/>
      <c r="BEO7" s="8"/>
      <c r="BEP7" s="8"/>
      <c r="BEQ7" s="8"/>
      <c r="BER7" s="8"/>
      <c r="BES7" s="8"/>
      <c r="BET7" s="8"/>
      <c r="BEU7" s="8"/>
      <c r="BEV7" s="8"/>
      <c r="BEW7" s="8"/>
      <c r="BEX7" s="8"/>
      <c r="BEY7" s="8"/>
      <c r="BEZ7" s="8"/>
      <c r="BFA7" s="8"/>
      <c r="BFB7" s="8"/>
      <c r="BFC7" s="8"/>
      <c r="BFD7" s="8"/>
      <c r="BFE7" s="8"/>
      <c r="BFF7" s="8"/>
      <c r="BFG7" s="8"/>
      <c r="BFH7" s="8"/>
      <c r="BFI7" s="8"/>
      <c r="BFJ7" s="8"/>
      <c r="BFK7" s="8"/>
      <c r="BFL7" s="8"/>
      <c r="BFM7" s="8"/>
      <c r="BFN7" s="8"/>
      <c r="BFO7" s="8"/>
      <c r="BFP7" s="8"/>
      <c r="BFQ7" s="8"/>
      <c r="BFR7" s="8"/>
      <c r="BFS7" s="8"/>
      <c r="BFT7" s="8"/>
      <c r="BFU7" s="8"/>
      <c r="BFV7" s="8"/>
      <c r="BFW7" s="8"/>
      <c r="BFX7" s="8"/>
      <c r="BFY7" s="8"/>
      <c r="BFZ7" s="8"/>
      <c r="BGA7" s="8"/>
      <c r="BGB7" s="8"/>
      <c r="BGC7" s="8"/>
      <c r="BGD7" s="8"/>
      <c r="BGE7" s="8"/>
      <c r="BGF7" s="8"/>
      <c r="BGG7" s="8"/>
      <c r="BGH7" s="8"/>
      <c r="BGI7" s="8"/>
      <c r="BGJ7" s="8"/>
      <c r="BGK7" s="8"/>
      <c r="BGL7" s="8"/>
      <c r="BGM7" s="8"/>
      <c r="BGN7" s="8"/>
      <c r="BGO7" s="8"/>
      <c r="BGP7" s="8"/>
      <c r="BGQ7" s="8"/>
      <c r="BGR7" s="8"/>
      <c r="BGS7" s="8"/>
      <c r="BGT7" s="8"/>
      <c r="BGU7" s="8"/>
      <c r="BGV7" s="8"/>
      <c r="BGW7" s="8"/>
      <c r="BGX7" s="8"/>
      <c r="BGY7" s="8"/>
      <c r="BGZ7" s="8"/>
      <c r="BHA7" s="8"/>
      <c r="BHB7" s="8"/>
      <c r="BHC7" s="8"/>
      <c r="BHD7" s="8"/>
      <c r="BHE7" s="8"/>
      <c r="BHF7" s="8"/>
      <c r="BHG7" s="8"/>
      <c r="BHH7" s="8"/>
      <c r="BHI7" s="8"/>
      <c r="BHJ7" s="8"/>
      <c r="BHK7" s="8"/>
      <c r="BHL7" s="8"/>
      <c r="BHM7" s="8"/>
      <c r="BHN7" s="8"/>
      <c r="BHO7" s="8"/>
      <c r="BHP7" s="8"/>
      <c r="BHQ7" s="8"/>
      <c r="BHR7" s="8"/>
      <c r="BHS7" s="8"/>
      <c r="BHT7" s="8"/>
      <c r="BHU7" s="8"/>
      <c r="BHV7" s="8"/>
      <c r="BHW7" s="8"/>
      <c r="BHX7" s="8"/>
      <c r="BHY7" s="8"/>
      <c r="BHZ7" s="8"/>
      <c r="BIA7" s="8"/>
      <c r="BIB7" s="8"/>
      <c r="BIC7" s="8"/>
      <c r="BID7" s="8"/>
      <c r="BIE7" s="8"/>
      <c r="BIF7" s="8"/>
      <c r="BIG7" s="8"/>
      <c r="BIH7" s="8"/>
      <c r="BII7" s="8"/>
      <c r="BIJ7" s="8"/>
      <c r="BIK7" s="8"/>
      <c r="BIL7" s="8"/>
      <c r="BIM7" s="8"/>
      <c r="BIN7" s="8"/>
      <c r="BIO7" s="8"/>
      <c r="BIP7" s="8"/>
      <c r="BIQ7" s="8"/>
      <c r="BIR7" s="8"/>
      <c r="BIS7" s="8"/>
      <c r="BIT7" s="8"/>
      <c r="BIU7" s="8"/>
      <c r="BIV7" s="8"/>
      <c r="BIW7" s="8"/>
      <c r="BIX7" s="8"/>
      <c r="BIY7" s="8"/>
      <c r="BIZ7" s="8"/>
      <c r="BJA7" s="8"/>
      <c r="BJB7" s="8"/>
      <c r="BJC7" s="8"/>
      <c r="BJD7" s="8"/>
      <c r="BJE7" s="8"/>
      <c r="BJF7" s="8"/>
      <c r="BJG7" s="8"/>
      <c r="BJH7" s="8"/>
      <c r="BJI7" s="8"/>
      <c r="BJJ7" s="8"/>
      <c r="BJK7" s="8"/>
      <c r="BJL7" s="8"/>
      <c r="BJM7" s="8"/>
      <c r="BJN7" s="8"/>
      <c r="BJO7" s="8"/>
      <c r="BJP7" s="8"/>
      <c r="BJQ7" s="8"/>
      <c r="BJR7" s="8"/>
      <c r="BJS7" s="8"/>
      <c r="BJT7" s="8"/>
      <c r="BJU7" s="8"/>
      <c r="BJV7" s="8"/>
      <c r="BJW7" s="8"/>
      <c r="BJX7" s="8"/>
      <c r="BJY7" s="8"/>
      <c r="BJZ7" s="8"/>
      <c r="BKA7" s="8"/>
      <c r="BKB7" s="8"/>
      <c r="BKC7" s="8"/>
      <c r="BKD7" s="8"/>
      <c r="BKE7" s="8"/>
      <c r="BKF7" s="8"/>
      <c r="BKG7" s="8"/>
      <c r="BKH7" s="8"/>
      <c r="BKI7" s="8"/>
      <c r="BKJ7" s="8"/>
      <c r="BKK7" s="8"/>
      <c r="BKL7" s="8"/>
      <c r="BKM7" s="8"/>
      <c r="BKN7" s="8"/>
      <c r="BKO7" s="8"/>
      <c r="BKP7" s="8"/>
      <c r="BKQ7" s="8"/>
      <c r="BKR7" s="8"/>
      <c r="BKS7" s="8"/>
      <c r="BKT7" s="8"/>
      <c r="BKU7" s="8"/>
      <c r="BKV7" s="8"/>
      <c r="BKW7" s="8"/>
      <c r="BKX7" s="8"/>
      <c r="BKY7" s="8"/>
      <c r="BKZ7" s="8"/>
      <c r="BLA7" s="8"/>
      <c r="BLB7" s="8"/>
      <c r="BLC7" s="8"/>
      <c r="BLD7" s="8"/>
      <c r="BLE7" s="8"/>
      <c r="BLF7" s="8"/>
      <c r="BLG7" s="8"/>
      <c r="BLH7" s="8"/>
      <c r="BLI7" s="8"/>
      <c r="BLJ7" s="8"/>
      <c r="BLK7" s="8"/>
      <c r="BLL7" s="8"/>
      <c r="BLM7" s="8"/>
      <c r="BLN7" s="8"/>
      <c r="BLO7" s="8"/>
      <c r="BLP7" s="8"/>
      <c r="BLQ7" s="8"/>
      <c r="BLR7" s="8"/>
      <c r="BLS7" s="8"/>
      <c r="BLT7" s="8"/>
      <c r="BLU7" s="8"/>
      <c r="BLV7" s="8"/>
      <c r="BLW7" s="8"/>
      <c r="BLX7" s="8"/>
      <c r="BLY7" s="8"/>
      <c r="BLZ7" s="8"/>
      <c r="BMA7" s="8"/>
      <c r="BMB7" s="8"/>
      <c r="BMC7" s="8"/>
      <c r="BMD7" s="8"/>
      <c r="BME7" s="8"/>
      <c r="BMF7" s="8"/>
      <c r="BMG7" s="8"/>
      <c r="BMH7" s="8"/>
      <c r="BMI7" s="8"/>
      <c r="BMJ7" s="8"/>
      <c r="BMK7" s="8"/>
      <c r="BML7" s="8"/>
      <c r="BMM7" s="8"/>
      <c r="BMN7" s="8"/>
      <c r="BMO7" s="8"/>
      <c r="BMP7" s="8"/>
      <c r="BMQ7" s="8"/>
      <c r="BMR7" s="8"/>
      <c r="BMS7" s="8"/>
      <c r="BMT7" s="8"/>
      <c r="BMU7" s="8"/>
      <c r="BMV7" s="8"/>
      <c r="BMW7" s="8"/>
      <c r="BMX7" s="8"/>
      <c r="BMY7" s="8"/>
      <c r="BMZ7" s="8"/>
      <c r="BNA7" s="8"/>
      <c r="BNB7" s="8"/>
      <c r="BNC7" s="8"/>
      <c r="BND7" s="8"/>
      <c r="BNE7" s="8"/>
      <c r="BNF7" s="8"/>
      <c r="BNG7" s="8"/>
      <c r="BNH7" s="8"/>
      <c r="BNI7" s="8"/>
      <c r="BNJ7" s="8"/>
      <c r="BNK7" s="8"/>
      <c r="BNL7" s="8"/>
      <c r="BNM7" s="8"/>
      <c r="BNN7" s="8"/>
      <c r="BNO7" s="8"/>
      <c r="BNP7" s="8"/>
      <c r="BNQ7" s="8"/>
      <c r="BNR7" s="8"/>
      <c r="BNS7" s="8"/>
      <c r="BNT7" s="8"/>
      <c r="BNU7" s="8"/>
      <c r="BNV7" s="8"/>
      <c r="BNW7" s="8"/>
      <c r="BNX7" s="8"/>
      <c r="BNY7" s="8"/>
      <c r="BNZ7" s="8"/>
      <c r="BOA7" s="8"/>
      <c r="BOB7" s="8"/>
      <c r="BOC7" s="8"/>
      <c r="BOD7" s="8"/>
      <c r="BOE7" s="8"/>
      <c r="BOF7" s="8"/>
      <c r="BOG7" s="8"/>
      <c r="BOH7" s="8"/>
      <c r="BOI7" s="8"/>
      <c r="BOJ7" s="8"/>
      <c r="BOK7" s="8"/>
      <c r="BOL7" s="8"/>
      <c r="BOM7" s="8"/>
      <c r="BON7" s="8"/>
      <c r="BOO7" s="8"/>
      <c r="BOP7" s="8"/>
      <c r="BOQ7" s="8"/>
      <c r="BOR7" s="8"/>
      <c r="BOS7" s="8"/>
      <c r="BOT7" s="8"/>
      <c r="BOU7" s="8"/>
      <c r="BOV7" s="8"/>
      <c r="BOW7" s="8"/>
      <c r="BOX7" s="8"/>
      <c r="BOY7" s="8"/>
      <c r="BOZ7" s="8"/>
      <c r="BPA7" s="8"/>
      <c r="BPB7" s="8"/>
      <c r="BPC7" s="8"/>
      <c r="BPD7" s="8"/>
      <c r="BPE7" s="8"/>
      <c r="BPF7" s="8"/>
      <c r="BPG7" s="8"/>
      <c r="BPH7" s="8"/>
      <c r="BPI7" s="8"/>
      <c r="BPJ7" s="8"/>
      <c r="BPK7" s="8"/>
      <c r="BPL7" s="8"/>
      <c r="BPM7" s="8"/>
      <c r="BPN7" s="8"/>
      <c r="BPO7" s="8"/>
      <c r="BPP7" s="8"/>
      <c r="BPQ7" s="8"/>
      <c r="BPR7" s="8"/>
      <c r="BPS7" s="8"/>
      <c r="BPT7" s="8"/>
      <c r="BPU7" s="8"/>
      <c r="BPV7" s="8"/>
      <c r="BPW7" s="8"/>
      <c r="BPX7" s="8"/>
      <c r="BPY7" s="8"/>
      <c r="BPZ7" s="8"/>
      <c r="BQA7" s="8"/>
      <c r="BQB7" s="8"/>
      <c r="BQC7" s="8"/>
      <c r="BQD7" s="8"/>
      <c r="BQE7" s="8"/>
      <c r="BQF7" s="8"/>
      <c r="BQG7" s="8"/>
      <c r="BQH7" s="8"/>
      <c r="BQI7" s="8"/>
      <c r="BQJ7" s="8"/>
      <c r="BQK7" s="8"/>
      <c r="BQL7" s="8"/>
      <c r="BQM7" s="8"/>
      <c r="BQN7" s="8"/>
      <c r="BQO7" s="8"/>
      <c r="BQP7" s="8"/>
      <c r="BQQ7" s="8"/>
      <c r="BQR7" s="8"/>
      <c r="BQS7" s="8"/>
      <c r="BQT7" s="8"/>
      <c r="BQU7" s="8"/>
      <c r="BQV7" s="8"/>
      <c r="BQW7" s="8"/>
      <c r="BQX7" s="8"/>
      <c r="BQY7" s="8"/>
      <c r="BQZ7" s="8"/>
      <c r="BRA7" s="8"/>
      <c r="BRB7" s="8"/>
      <c r="BRC7" s="8"/>
      <c r="BRD7" s="8"/>
      <c r="BRE7" s="8"/>
      <c r="BRF7" s="8"/>
      <c r="BRG7" s="8"/>
      <c r="BRH7" s="8"/>
      <c r="BRI7" s="8"/>
      <c r="BRJ7" s="8"/>
      <c r="BRK7" s="8"/>
      <c r="BRL7" s="8"/>
      <c r="BRM7" s="8"/>
      <c r="BRN7" s="8"/>
      <c r="BRO7" s="8"/>
      <c r="BRP7" s="8"/>
      <c r="BRQ7" s="8"/>
      <c r="BRR7" s="8"/>
      <c r="BRS7" s="8"/>
      <c r="BRT7" s="8"/>
      <c r="BRU7" s="8"/>
      <c r="BRV7" s="8"/>
      <c r="BRW7" s="8"/>
      <c r="BRX7" s="8"/>
      <c r="BRY7" s="8"/>
      <c r="BRZ7" s="8"/>
      <c r="BSA7" s="8"/>
      <c r="BSB7" s="8"/>
      <c r="BSC7" s="8"/>
      <c r="BSD7" s="8"/>
      <c r="BSE7" s="8"/>
      <c r="BSF7" s="8"/>
      <c r="BSG7" s="8"/>
      <c r="BSH7" s="8"/>
      <c r="BSI7" s="8"/>
      <c r="BSJ7" s="8"/>
      <c r="BSK7" s="8"/>
      <c r="BSL7" s="8"/>
      <c r="BSM7" s="8"/>
      <c r="BSN7" s="8"/>
      <c r="BSO7" s="8"/>
      <c r="BSP7" s="8"/>
      <c r="BSQ7" s="8"/>
      <c r="BSR7" s="8"/>
      <c r="BSS7" s="8"/>
      <c r="BST7" s="8"/>
      <c r="BSU7" s="8"/>
      <c r="BSV7" s="8"/>
      <c r="BSW7" s="8"/>
      <c r="BSX7" s="8"/>
      <c r="BSY7" s="8"/>
      <c r="BSZ7" s="8"/>
      <c r="BTA7" s="8"/>
      <c r="BTB7" s="8"/>
      <c r="BTC7" s="8"/>
      <c r="BTD7" s="8"/>
      <c r="BTE7" s="8"/>
      <c r="BTF7" s="8"/>
      <c r="BTG7" s="8"/>
      <c r="BTH7" s="8"/>
      <c r="BTI7" s="8"/>
      <c r="BTJ7" s="8"/>
      <c r="BTK7" s="8"/>
      <c r="BTL7" s="8"/>
      <c r="BTM7" s="8"/>
      <c r="BTN7" s="8"/>
      <c r="BTO7" s="8"/>
      <c r="BTP7" s="8"/>
      <c r="BTQ7" s="8"/>
      <c r="BTR7" s="8"/>
      <c r="BTS7" s="8"/>
      <c r="BTT7" s="8"/>
      <c r="BTU7" s="8"/>
      <c r="BTV7" s="8"/>
      <c r="BTW7" s="8"/>
      <c r="BTX7" s="8"/>
      <c r="BTY7" s="8"/>
      <c r="BTZ7" s="8"/>
      <c r="BUA7" s="8"/>
      <c r="BUB7" s="8"/>
      <c r="BUC7" s="8"/>
      <c r="BUD7" s="8"/>
      <c r="BUE7" s="8"/>
      <c r="BUF7" s="8"/>
      <c r="BUG7" s="8"/>
      <c r="BUH7" s="8"/>
      <c r="BUI7" s="8"/>
      <c r="BUJ7" s="8"/>
      <c r="BUK7" s="8"/>
      <c r="BUL7" s="8"/>
      <c r="BUM7" s="8"/>
      <c r="BUN7" s="8"/>
      <c r="BUO7" s="8"/>
      <c r="BUP7" s="8"/>
      <c r="BUQ7" s="8"/>
      <c r="BUR7" s="8"/>
      <c r="BUS7" s="8"/>
      <c r="BUT7" s="8"/>
      <c r="BUU7" s="8"/>
      <c r="BUV7" s="8"/>
      <c r="BUW7" s="8"/>
      <c r="BUX7" s="8"/>
      <c r="BUY7" s="8"/>
      <c r="BUZ7" s="8"/>
      <c r="BVA7" s="8"/>
      <c r="BVB7" s="8"/>
      <c r="BVC7" s="8"/>
      <c r="BVD7" s="8"/>
      <c r="BVE7" s="8"/>
      <c r="BVF7" s="8"/>
      <c r="BVG7" s="8"/>
      <c r="BVH7" s="8"/>
      <c r="BVI7" s="8"/>
      <c r="BVJ7" s="8"/>
      <c r="BVK7" s="8"/>
      <c r="BVL7" s="8"/>
      <c r="BVM7" s="8"/>
      <c r="BVN7" s="8"/>
      <c r="BVO7" s="8"/>
      <c r="BVP7" s="8"/>
      <c r="BVQ7" s="8"/>
      <c r="BVR7" s="8"/>
      <c r="BVS7" s="8"/>
      <c r="BVT7" s="8"/>
      <c r="BVU7" s="8"/>
      <c r="BVV7" s="8"/>
      <c r="BVW7" s="8"/>
      <c r="BVX7" s="8"/>
      <c r="BVY7" s="8"/>
      <c r="BVZ7" s="8"/>
      <c r="BWA7" s="8"/>
      <c r="BWB7" s="8"/>
      <c r="BWC7" s="8"/>
      <c r="BWD7" s="8"/>
      <c r="BWE7" s="8"/>
      <c r="BWF7" s="8"/>
      <c r="BWG7" s="8"/>
      <c r="BWH7" s="8"/>
      <c r="BWI7" s="8"/>
      <c r="BWJ7" s="8"/>
      <c r="BWK7" s="8"/>
      <c r="BWL7" s="8"/>
      <c r="BWM7" s="8"/>
      <c r="BWN7" s="8"/>
      <c r="BWO7" s="8"/>
      <c r="BWP7" s="8"/>
      <c r="BWQ7" s="8"/>
      <c r="BWR7" s="8"/>
      <c r="BWS7" s="8"/>
      <c r="BWT7" s="8"/>
      <c r="BWU7" s="8"/>
      <c r="BWV7" s="8"/>
      <c r="BWW7" s="8"/>
      <c r="BWX7" s="8"/>
      <c r="BWY7" s="8"/>
      <c r="BWZ7" s="8"/>
      <c r="BXA7" s="8"/>
      <c r="BXB7" s="8"/>
      <c r="BXC7" s="8"/>
      <c r="BXD7" s="8"/>
      <c r="BXE7" s="8"/>
      <c r="BXF7" s="8"/>
      <c r="BXG7" s="8"/>
      <c r="BXH7" s="8"/>
      <c r="BXI7" s="8"/>
      <c r="BXJ7" s="8"/>
      <c r="BXK7" s="8"/>
      <c r="BXL7" s="8"/>
      <c r="BXM7" s="8"/>
      <c r="BXN7" s="8"/>
      <c r="BXO7" s="8"/>
      <c r="BXP7" s="8"/>
      <c r="BXQ7" s="8"/>
      <c r="BXR7" s="8"/>
      <c r="BXS7" s="8"/>
      <c r="BXT7" s="8"/>
      <c r="BXU7" s="8"/>
      <c r="BXV7" s="8"/>
      <c r="BXW7" s="8"/>
      <c r="BXX7" s="8"/>
      <c r="BXY7" s="8"/>
      <c r="BXZ7" s="8"/>
      <c r="BYA7" s="8"/>
      <c r="BYB7" s="8"/>
      <c r="BYC7" s="8"/>
      <c r="BYD7" s="8"/>
      <c r="BYE7" s="8"/>
      <c r="BYF7" s="8"/>
      <c r="BYG7" s="8"/>
      <c r="BYH7" s="8"/>
      <c r="BYI7" s="8"/>
      <c r="BYJ7" s="8"/>
      <c r="BYK7" s="8"/>
      <c r="BYL7" s="8"/>
      <c r="BYM7" s="8"/>
      <c r="BYN7" s="8"/>
      <c r="BYO7" s="8"/>
      <c r="BYP7" s="8"/>
      <c r="BYQ7" s="8"/>
      <c r="BYR7" s="8"/>
      <c r="BYS7" s="8"/>
      <c r="BYT7" s="8"/>
      <c r="BYU7" s="8"/>
      <c r="BYV7" s="8"/>
      <c r="BYW7" s="8"/>
      <c r="BYX7" s="8"/>
      <c r="BYY7" s="8"/>
      <c r="BYZ7" s="8"/>
      <c r="BZA7" s="8"/>
      <c r="BZB7" s="8"/>
      <c r="BZC7" s="8"/>
      <c r="BZD7" s="8"/>
      <c r="BZE7" s="8"/>
      <c r="BZF7" s="8"/>
      <c r="BZG7" s="8"/>
      <c r="BZH7" s="8"/>
      <c r="BZI7" s="8"/>
      <c r="BZJ7" s="8"/>
      <c r="BZK7" s="8"/>
      <c r="BZL7" s="8"/>
      <c r="BZM7" s="8"/>
      <c r="BZN7" s="8"/>
      <c r="BZO7" s="8"/>
      <c r="BZP7" s="8"/>
      <c r="BZQ7" s="8"/>
      <c r="BZR7" s="8"/>
      <c r="BZS7" s="8"/>
      <c r="BZT7" s="8"/>
      <c r="BZU7" s="8"/>
      <c r="BZV7" s="8"/>
      <c r="BZW7" s="8"/>
      <c r="BZX7" s="8"/>
      <c r="BZY7" s="8"/>
      <c r="BZZ7" s="8"/>
      <c r="CAA7" s="8"/>
      <c r="CAB7" s="8"/>
      <c r="CAC7" s="8"/>
      <c r="CAD7" s="8"/>
      <c r="CAE7" s="8"/>
      <c r="CAF7" s="8"/>
      <c r="CAG7" s="8"/>
      <c r="CAH7" s="8"/>
      <c r="CAI7" s="8"/>
      <c r="CAJ7" s="8"/>
      <c r="CAK7" s="8"/>
      <c r="CAL7" s="8"/>
      <c r="CAM7" s="8"/>
      <c r="CAN7" s="8"/>
      <c r="CAO7" s="8"/>
      <c r="CAP7" s="8"/>
      <c r="CAQ7" s="8"/>
      <c r="CAR7" s="8"/>
      <c r="CAS7" s="8"/>
      <c r="CAT7" s="8"/>
      <c r="CAU7" s="8"/>
      <c r="CAV7" s="8"/>
      <c r="CAW7" s="8"/>
      <c r="CAX7" s="8"/>
      <c r="CAY7" s="8"/>
      <c r="CAZ7" s="8"/>
      <c r="CBA7" s="8"/>
      <c r="CBB7" s="8"/>
      <c r="CBC7" s="8"/>
      <c r="CBD7" s="8"/>
      <c r="CBE7" s="8"/>
      <c r="CBF7" s="8"/>
      <c r="CBG7" s="8"/>
      <c r="CBH7" s="8"/>
      <c r="CBI7" s="8"/>
      <c r="CBJ7" s="8"/>
      <c r="CBK7" s="8"/>
      <c r="CBL7" s="8"/>
      <c r="CBM7" s="8"/>
      <c r="CBN7" s="8"/>
      <c r="CBO7" s="8"/>
      <c r="CBP7" s="8"/>
      <c r="CBQ7" s="8"/>
      <c r="CBR7" s="8"/>
      <c r="CBS7" s="8"/>
      <c r="CBT7" s="8"/>
      <c r="CBU7" s="8"/>
      <c r="CBV7" s="8"/>
      <c r="CBW7" s="8"/>
      <c r="CBX7" s="8"/>
      <c r="CBY7" s="8"/>
      <c r="CBZ7" s="8"/>
      <c r="CCA7" s="8"/>
      <c r="CCB7" s="8"/>
      <c r="CCC7" s="8"/>
      <c r="CCD7" s="8"/>
      <c r="CCE7" s="8"/>
      <c r="CCF7" s="8"/>
      <c r="CCG7" s="8"/>
      <c r="CCH7" s="8"/>
      <c r="CCI7" s="8"/>
      <c r="CCJ7" s="8"/>
      <c r="CCK7" s="8"/>
      <c r="CCL7" s="8"/>
      <c r="CCM7" s="8"/>
      <c r="CCN7" s="8"/>
      <c r="CCO7" s="8"/>
      <c r="CCP7" s="8"/>
      <c r="CCQ7" s="8"/>
      <c r="CCR7" s="8"/>
      <c r="CCS7" s="8"/>
      <c r="CCT7" s="8"/>
      <c r="CCU7" s="8"/>
      <c r="CCV7" s="8"/>
      <c r="CCW7" s="8"/>
      <c r="CCX7" s="8"/>
      <c r="CCY7" s="8"/>
      <c r="CCZ7" s="8"/>
      <c r="CDA7" s="8"/>
      <c r="CDB7" s="8"/>
      <c r="CDC7" s="8"/>
      <c r="CDD7" s="8"/>
      <c r="CDE7" s="8"/>
      <c r="CDF7" s="8"/>
      <c r="CDG7" s="8"/>
      <c r="CDH7" s="8"/>
      <c r="CDI7" s="8"/>
      <c r="CDJ7" s="8"/>
      <c r="CDK7" s="8"/>
      <c r="CDL7" s="8"/>
      <c r="CDM7" s="8"/>
      <c r="CDN7" s="8"/>
      <c r="CDO7" s="8"/>
      <c r="CDP7" s="8"/>
      <c r="CDQ7" s="8"/>
      <c r="CDR7" s="8"/>
      <c r="CDS7" s="8"/>
      <c r="CDT7" s="8"/>
      <c r="CDU7" s="8"/>
      <c r="CDV7" s="8"/>
      <c r="CDW7" s="8"/>
      <c r="CDX7" s="8"/>
      <c r="CDY7" s="8"/>
      <c r="CDZ7" s="8"/>
      <c r="CEA7" s="8"/>
      <c r="CEB7" s="8"/>
      <c r="CEC7" s="8"/>
      <c r="CED7" s="8"/>
      <c r="CEE7" s="8"/>
      <c r="CEF7" s="8"/>
      <c r="CEG7" s="8"/>
      <c r="CEH7" s="8"/>
      <c r="CEI7" s="8"/>
      <c r="CEJ7" s="8"/>
      <c r="CEK7" s="8"/>
      <c r="CEL7" s="8"/>
      <c r="CEM7" s="8"/>
      <c r="CEN7" s="8"/>
      <c r="CEO7" s="8"/>
      <c r="CEP7" s="8"/>
      <c r="CEQ7" s="8"/>
      <c r="CER7" s="8"/>
      <c r="CES7" s="8"/>
      <c r="CET7" s="8"/>
      <c r="CEU7" s="8"/>
      <c r="CEV7" s="8"/>
      <c r="CEW7" s="8"/>
      <c r="CEX7" s="8"/>
      <c r="CEY7" s="8"/>
      <c r="CEZ7" s="8"/>
      <c r="CFA7" s="8"/>
      <c r="CFB7" s="8"/>
      <c r="CFC7" s="8"/>
      <c r="CFD7" s="8"/>
      <c r="CFE7" s="8"/>
      <c r="CFF7" s="8"/>
      <c r="CFG7" s="8"/>
      <c r="CFH7" s="8"/>
      <c r="CFI7" s="8"/>
      <c r="CFJ7" s="8"/>
      <c r="CFK7" s="8"/>
      <c r="CFL7" s="8"/>
      <c r="CFM7" s="8"/>
      <c r="CFN7" s="8"/>
      <c r="CFO7" s="8"/>
      <c r="CFP7" s="8"/>
      <c r="CFQ7" s="8"/>
      <c r="CFR7" s="8"/>
      <c r="CFS7" s="8"/>
      <c r="CFT7" s="8"/>
      <c r="CFU7" s="8"/>
      <c r="CFV7" s="8"/>
      <c r="CFW7" s="8"/>
      <c r="CFX7" s="8"/>
      <c r="CFY7" s="8"/>
      <c r="CFZ7" s="8"/>
      <c r="CGA7" s="8"/>
      <c r="CGB7" s="8"/>
      <c r="CGC7" s="8"/>
      <c r="CGD7" s="8"/>
      <c r="CGE7" s="8"/>
      <c r="CGF7" s="8"/>
      <c r="CGG7" s="8"/>
      <c r="CGH7" s="8"/>
      <c r="CGI7" s="8"/>
      <c r="CGJ7" s="8"/>
      <c r="CGK7" s="8"/>
      <c r="CGL7" s="8"/>
      <c r="CGM7" s="8"/>
      <c r="CGN7" s="8"/>
      <c r="CGO7" s="8"/>
      <c r="CGP7" s="8"/>
      <c r="CGQ7" s="8"/>
      <c r="CGR7" s="8"/>
      <c r="CGS7" s="8"/>
      <c r="CGT7" s="8"/>
      <c r="CGU7" s="8"/>
      <c r="CGV7" s="8"/>
      <c r="CGW7" s="8"/>
      <c r="CGX7" s="8"/>
      <c r="CGY7" s="8"/>
      <c r="CGZ7" s="8"/>
      <c r="CHA7" s="8"/>
      <c r="CHB7" s="8"/>
      <c r="CHC7" s="8"/>
      <c r="CHD7" s="8"/>
      <c r="CHE7" s="8"/>
      <c r="CHF7" s="8"/>
      <c r="CHG7" s="8"/>
      <c r="CHH7" s="8"/>
      <c r="CHI7" s="8"/>
      <c r="CHJ7" s="8"/>
      <c r="CHK7" s="8"/>
      <c r="CHL7" s="8"/>
      <c r="CHM7" s="8"/>
      <c r="CHN7" s="8"/>
      <c r="CHO7" s="8"/>
      <c r="CHP7" s="8"/>
      <c r="CHQ7" s="8"/>
      <c r="CHR7" s="8"/>
      <c r="CHS7" s="8"/>
      <c r="CHT7" s="8"/>
      <c r="CHU7" s="8"/>
      <c r="CHV7" s="8"/>
      <c r="CHW7" s="8"/>
      <c r="CHX7" s="8"/>
      <c r="CHY7" s="8"/>
      <c r="CHZ7" s="8"/>
      <c r="CIA7" s="8"/>
      <c r="CIB7" s="8"/>
      <c r="CIC7" s="8"/>
      <c r="CID7" s="8"/>
      <c r="CIE7" s="8"/>
      <c r="CIF7" s="8"/>
      <c r="CIG7" s="8"/>
      <c r="CIH7" s="8"/>
      <c r="CII7" s="8"/>
      <c r="CIJ7" s="8"/>
      <c r="CIK7" s="8"/>
      <c r="CIL7" s="8"/>
      <c r="CIM7" s="8"/>
      <c r="CIN7" s="8"/>
      <c r="CIO7" s="8"/>
      <c r="CIP7" s="8"/>
      <c r="CIQ7" s="8"/>
      <c r="CIR7" s="8"/>
      <c r="CIS7" s="8"/>
      <c r="CIT7" s="8"/>
      <c r="CIU7" s="8"/>
      <c r="CIV7" s="8"/>
      <c r="CIW7" s="8"/>
      <c r="CIX7" s="8"/>
      <c r="CIY7" s="8"/>
      <c r="CIZ7" s="8"/>
      <c r="CJA7" s="8"/>
      <c r="CJB7" s="8"/>
      <c r="CJC7" s="8"/>
      <c r="CJD7" s="8"/>
      <c r="CJE7" s="8"/>
      <c r="CJF7" s="8"/>
      <c r="CJG7" s="8"/>
      <c r="CJH7" s="8"/>
      <c r="CJI7" s="8"/>
      <c r="CJJ7" s="8"/>
      <c r="CJK7" s="8"/>
      <c r="CJL7" s="8"/>
      <c r="CJM7" s="8"/>
      <c r="CJN7" s="8"/>
      <c r="CJO7" s="8"/>
      <c r="CJP7" s="8"/>
      <c r="CJQ7" s="8"/>
      <c r="CJR7" s="8"/>
      <c r="CJS7" s="8"/>
      <c r="CJT7" s="8"/>
      <c r="CJU7" s="8"/>
      <c r="CJV7" s="8"/>
      <c r="CJW7" s="8"/>
      <c r="CJX7" s="8"/>
      <c r="CJY7" s="8"/>
      <c r="CJZ7" s="8"/>
      <c r="CKA7" s="8"/>
      <c r="CKB7" s="8"/>
      <c r="CKC7" s="8"/>
      <c r="CKD7" s="8"/>
      <c r="CKE7" s="8"/>
      <c r="CKF7" s="8"/>
      <c r="CKG7" s="8"/>
      <c r="CKH7" s="8"/>
      <c r="CKI7" s="8"/>
      <c r="CKJ7" s="8"/>
      <c r="CKK7" s="8"/>
      <c r="CKL7" s="8"/>
      <c r="CKM7" s="8"/>
      <c r="CKN7" s="8"/>
      <c r="CKO7" s="8"/>
      <c r="CKP7" s="8"/>
      <c r="CKQ7" s="8"/>
      <c r="CKR7" s="8"/>
      <c r="CKS7" s="8"/>
      <c r="CKT7" s="8"/>
      <c r="CKU7" s="8"/>
      <c r="CKV7" s="8"/>
      <c r="CKW7" s="8"/>
      <c r="CKX7" s="8"/>
      <c r="CKY7" s="8"/>
      <c r="CKZ7" s="8"/>
      <c r="CLA7" s="8"/>
      <c r="CLB7" s="8"/>
      <c r="CLC7" s="8"/>
      <c r="CLD7" s="8"/>
      <c r="CLE7" s="8"/>
      <c r="CLF7" s="8"/>
      <c r="CLG7" s="8"/>
      <c r="CLH7" s="8"/>
      <c r="CLI7" s="8"/>
      <c r="CLJ7" s="8"/>
      <c r="CLK7" s="8"/>
      <c r="CLL7" s="8"/>
      <c r="CLM7" s="8"/>
      <c r="CLN7" s="8"/>
      <c r="CLO7" s="8"/>
      <c r="CLP7" s="8"/>
      <c r="CLQ7" s="8"/>
      <c r="CLR7" s="8"/>
      <c r="CLS7" s="8"/>
      <c r="CLT7" s="8"/>
      <c r="CLU7" s="8"/>
      <c r="CLV7" s="8"/>
      <c r="CLW7" s="8"/>
      <c r="CLX7" s="8"/>
      <c r="CLY7" s="8"/>
      <c r="CLZ7" s="8"/>
      <c r="CMA7" s="8"/>
      <c r="CMB7" s="8"/>
      <c r="CMC7" s="8"/>
      <c r="CMD7" s="8"/>
      <c r="CME7" s="8"/>
      <c r="CMF7" s="8"/>
      <c r="CMG7" s="8"/>
      <c r="CMH7" s="8"/>
      <c r="CMI7" s="8"/>
      <c r="CMJ7" s="8"/>
      <c r="CMK7" s="8"/>
      <c r="CML7" s="8"/>
      <c r="CMM7" s="8"/>
      <c r="CMN7" s="8"/>
      <c r="CMO7" s="8"/>
      <c r="CMP7" s="8"/>
      <c r="CMQ7" s="8"/>
      <c r="CMR7" s="8"/>
      <c r="CMS7" s="8"/>
      <c r="CMT7" s="8"/>
      <c r="CMU7" s="8"/>
      <c r="CMV7" s="8"/>
      <c r="CMW7" s="8"/>
      <c r="CMX7" s="8"/>
      <c r="CMY7" s="8"/>
      <c r="CMZ7" s="8"/>
      <c r="CNA7" s="8"/>
      <c r="CNB7" s="8"/>
      <c r="CNC7" s="8"/>
      <c r="CND7" s="8"/>
      <c r="CNE7" s="8"/>
      <c r="CNF7" s="8"/>
      <c r="CNG7" s="8"/>
      <c r="CNH7" s="8"/>
      <c r="CNI7" s="8"/>
      <c r="CNJ7" s="8"/>
      <c r="CNK7" s="8"/>
      <c r="CNL7" s="8"/>
      <c r="CNM7" s="8"/>
      <c r="CNN7" s="8"/>
      <c r="CNO7" s="8"/>
      <c r="CNP7" s="8"/>
      <c r="CNQ7" s="8"/>
      <c r="CNR7" s="8"/>
      <c r="CNS7" s="8"/>
      <c r="CNT7" s="8"/>
      <c r="CNU7" s="8"/>
      <c r="CNV7" s="8"/>
      <c r="CNW7" s="8"/>
      <c r="CNX7" s="8"/>
      <c r="CNY7" s="8"/>
      <c r="CNZ7" s="8"/>
      <c r="COA7" s="8"/>
      <c r="COB7" s="8"/>
      <c r="COC7" s="8"/>
      <c r="COD7" s="8"/>
      <c r="COE7" s="8"/>
      <c r="COF7" s="8"/>
      <c r="COG7" s="8"/>
      <c r="COH7" s="8"/>
      <c r="COI7" s="8"/>
      <c r="COJ7" s="8"/>
      <c r="COK7" s="8"/>
      <c r="COL7" s="8"/>
      <c r="COM7" s="8"/>
      <c r="CON7" s="8"/>
      <c r="COO7" s="8"/>
      <c r="COP7" s="8"/>
      <c r="COQ7" s="8"/>
      <c r="COR7" s="8"/>
      <c r="COS7" s="8"/>
      <c r="COT7" s="8"/>
      <c r="COU7" s="8"/>
      <c r="COV7" s="8"/>
      <c r="COW7" s="8"/>
      <c r="COX7" s="8"/>
      <c r="COY7" s="8"/>
      <c r="COZ7" s="8"/>
      <c r="CPA7" s="8"/>
      <c r="CPB7" s="8"/>
      <c r="CPC7" s="8"/>
      <c r="CPD7" s="8"/>
      <c r="CPE7" s="8"/>
      <c r="CPF7" s="8"/>
      <c r="CPG7" s="8"/>
      <c r="CPH7" s="8"/>
      <c r="CPI7" s="8"/>
      <c r="CPJ7" s="8"/>
      <c r="CPK7" s="8"/>
      <c r="CPL7" s="8"/>
      <c r="CPM7" s="8"/>
      <c r="CPN7" s="8"/>
      <c r="CPO7" s="8"/>
      <c r="CPP7" s="8"/>
      <c r="CPQ7" s="8"/>
      <c r="CPR7" s="8"/>
      <c r="CPS7" s="8"/>
      <c r="CPT7" s="8"/>
      <c r="CPU7" s="8"/>
      <c r="CPV7" s="8"/>
      <c r="CPW7" s="8"/>
      <c r="CPX7" s="8"/>
      <c r="CPY7" s="8"/>
      <c r="CPZ7" s="8"/>
      <c r="CQA7" s="8"/>
      <c r="CQB7" s="8"/>
      <c r="CQC7" s="8"/>
      <c r="CQD7" s="8"/>
      <c r="CQE7" s="8"/>
      <c r="CQF7" s="8"/>
      <c r="CQG7" s="8"/>
      <c r="CQH7" s="8"/>
      <c r="CQI7" s="8"/>
      <c r="CQJ7" s="8"/>
      <c r="CQK7" s="8"/>
      <c r="CQL7" s="8"/>
      <c r="CQM7" s="8"/>
      <c r="CQN7" s="8"/>
      <c r="CQO7" s="8"/>
      <c r="CQP7" s="8"/>
      <c r="CQQ7" s="8"/>
      <c r="CQR7" s="8"/>
      <c r="CQS7" s="8"/>
      <c r="CQT7" s="8"/>
      <c r="CQU7" s="8"/>
      <c r="CQV7" s="8"/>
      <c r="CQW7" s="8"/>
      <c r="CQX7" s="8"/>
      <c r="CQY7" s="8"/>
      <c r="CQZ7" s="8"/>
      <c r="CRA7" s="8"/>
      <c r="CRB7" s="8"/>
      <c r="CRC7" s="8"/>
      <c r="CRD7" s="8"/>
      <c r="CRE7" s="8"/>
      <c r="CRF7" s="8"/>
      <c r="CRG7" s="8"/>
      <c r="CRH7" s="8"/>
      <c r="CRI7" s="8"/>
      <c r="CRJ7" s="8"/>
      <c r="CRK7" s="8"/>
      <c r="CRL7" s="8"/>
      <c r="CRM7" s="8"/>
      <c r="CRN7" s="8"/>
      <c r="CRO7" s="8"/>
      <c r="CRP7" s="8"/>
      <c r="CRQ7" s="8"/>
      <c r="CRR7" s="8"/>
      <c r="CRS7" s="8"/>
      <c r="CRT7" s="8"/>
      <c r="CRU7" s="8"/>
      <c r="CRV7" s="8"/>
      <c r="CRW7" s="8"/>
      <c r="CRX7" s="8"/>
      <c r="CRY7" s="8"/>
      <c r="CRZ7" s="8"/>
      <c r="CSA7" s="8"/>
      <c r="CSB7" s="8"/>
      <c r="CSC7" s="8"/>
      <c r="CSD7" s="8"/>
      <c r="CSE7" s="8"/>
      <c r="CSF7" s="8"/>
      <c r="CSG7" s="8"/>
      <c r="CSH7" s="8"/>
      <c r="CSI7" s="8"/>
      <c r="CSJ7" s="8"/>
      <c r="CSK7" s="8"/>
      <c r="CSL7" s="8"/>
      <c r="CSM7" s="8"/>
      <c r="CSN7" s="8"/>
      <c r="CSO7" s="8"/>
      <c r="CSP7" s="8"/>
      <c r="CSQ7" s="8"/>
      <c r="CSR7" s="8"/>
      <c r="CSS7" s="8"/>
      <c r="CST7" s="8"/>
      <c r="CSU7" s="8"/>
      <c r="CSV7" s="8"/>
      <c r="CSW7" s="8"/>
      <c r="CSX7" s="8"/>
      <c r="CSY7" s="8"/>
      <c r="CSZ7" s="8"/>
      <c r="CTA7" s="8"/>
      <c r="CTB7" s="8"/>
      <c r="CTC7" s="8"/>
      <c r="CTD7" s="8"/>
      <c r="CTE7" s="8"/>
      <c r="CTF7" s="8"/>
      <c r="CTG7" s="8"/>
      <c r="CTH7" s="8"/>
      <c r="CTI7" s="8"/>
      <c r="CTJ7" s="8"/>
      <c r="CTK7" s="8"/>
      <c r="CTL7" s="8"/>
      <c r="CTM7" s="8"/>
      <c r="CTN7" s="8"/>
      <c r="CTO7" s="8"/>
      <c r="CTP7" s="8"/>
      <c r="CTQ7" s="8"/>
      <c r="CTR7" s="8"/>
      <c r="CTS7" s="8"/>
      <c r="CTT7" s="8"/>
      <c r="CTU7" s="8"/>
      <c r="CTV7" s="8"/>
      <c r="CTW7" s="8"/>
      <c r="CTX7" s="8"/>
      <c r="CTY7" s="8"/>
      <c r="CTZ7" s="8"/>
      <c r="CUA7" s="8"/>
      <c r="CUB7" s="8"/>
      <c r="CUC7" s="8"/>
      <c r="CUD7" s="8"/>
      <c r="CUE7" s="8"/>
      <c r="CUF7" s="8"/>
      <c r="CUG7" s="8"/>
      <c r="CUH7" s="8"/>
      <c r="CUI7" s="8"/>
      <c r="CUJ7" s="8"/>
      <c r="CUK7" s="8"/>
      <c r="CUL7" s="8"/>
      <c r="CUM7" s="8"/>
      <c r="CUN7" s="8"/>
      <c r="CUO7" s="8"/>
      <c r="CUP7" s="8"/>
      <c r="CUQ7" s="8"/>
      <c r="CUR7" s="8"/>
      <c r="CUS7" s="8"/>
      <c r="CUT7" s="8"/>
      <c r="CUU7" s="8"/>
      <c r="CUV7" s="8"/>
      <c r="CUW7" s="8"/>
      <c r="CUX7" s="8"/>
      <c r="CUY7" s="8"/>
      <c r="CUZ7" s="8"/>
      <c r="CVA7" s="8"/>
      <c r="CVB7" s="8"/>
      <c r="CVC7" s="8"/>
      <c r="CVD7" s="8"/>
      <c r="CVE7" s="8"/>
      <c r="CVF7" s="8"/>
      <c r="CVG7" s="8"/>
      <c r="CVH7" s="8"/>
      <c r="CVI7" s="8"/>
      <c r="CVJ7" s="8"/>
      <c r="CVK7" s="8"/>
      <c r="CVL7" s="8"/>
      <c r="CVM7" s="8"/>
      <c r="CVN7" s="8"/>
      <c r="CVO7" s="8"/>
      <c r="CVP7" s="8"/>
      <c r="CVQ7" s="8"/>
      <c r="CVR7" s="8"/>
      <c r="CVS7" s="8"/>
      <c r="CVT7" s="8"/>
      <c r="CVU7" s="8"/>
      <c r="CVV7" s="8"/>
      <c r="CVW7" s="8"/>
      <c r="CVX7" s="8"/>
      <c r="CVY7" s="8"/>
      <c r="CVZ7" s="8"/>
      <c r="CWA7" s="8"/>
      <c r="CWB7" s="8"/>
      <c r="CWC7" s="8"/>
      <c r="CWD7" s="8"/>
      <c r="CWE7" s="8"/>
      <c r="CWF7" s="8"/>
      <c r="CWG7" s="8"/>
      <c r="CWH7" s="8"/>
      <c r="CWI7" s="8"/>
      <c r="CWJ7" s="8"/>
      <c r="CWK7" s="8"/>
      <c r="CWL7" s="8"/>
      <c r="CWM7" s="8"/>
      <c r="CWN7" s="8"/>
      <c r="CWO7" s="8"/>
      <c r="CWP7" s="8"/>
      <c r="CWQ7" s="8"/>
      <c r="CWR7" s="8"/>
      <c r="CWS7" s="8"/>
      <c r="CWT7" s="8"/>
      <c r="CWU7" s="8"/>
      <c r="CWV7" s="8"/>
      <c r="CWW7" s="8"/>
      <c r="CWX7" s="8"/>
      <c r="CWY7" s="8"/>
      <c r="CWZ7" s="8"/>
      <c r="CXA7" s="8"/>
      <c r="CXB7" s="8"/>
      <c r="CXC7" s="8"/>
      <c r="CXD7" s="8"/>
      <c r="CXE7" s="8"/>
      <c r="CXF7" s="8"/>
      <c r="CXG7" s="8"/>
      <c r="CXH7" s="8"/>
      <c r="CXI7" s="8"/>
      <c r="CXJ7" s="8"/>
      <c r="CXK7" s="8"/>
      <c r="CXL7" s="8"/>
      <c r="CXM7" s="8"/>
      <c r="CXN7" s="8"/>
      <c r="CXO7" s="8"/>
      <c r="CXP7" s="8"/>
      <c r="CXQ7" s="8"/>
      <c r="CXR7" s="8"/>
      <c r="CXS7" s="8"/>
      <c r="CXT7" s="8"/>
      <c r="CXU7" s="8"/>
      <c r="CXV7" s="8"/>
      <c r="CXW7" s="8"/>
      <c r="CXX7" s="8"/>
      <c r="CXY7" s="8"/>
      <c r="CXZ7" s="8"/>
      <c r="CYA7" s="8"/>
      <c r="CYB7" s="8"/>
      <c r="CYC7" s="8"/>
      <c r="CYD7" s="8"/>
      <c r="CYE7" s="8"/>
      <c r="CYF7" s="8"/>
      <c r="CYG7" s="8"/>
      <c r="CYH7" s="8"/>
      <c r="CYI7" s="8"/>
      <c r="CYJ7" s="8"/>
      <c r="CYK7" s="8"/>
      <c r="CYL7" s="8"/>
      <c r="CYM7" s="8"/>
      <c r="CYN7" s="8"/>
      <c r="CYO7" s="8"/>
      <c r="CYP7" s="8"/>
      <c r="CYQ7" s="8"/>
      <c r="CYR7" s="8"/>
      <c r="CYS7" s="8"/>
      <c r="CYT7" s="8"/>
      <c r="CYU7" s="8"/>
      <c r="CYV7" s="8"/>
      <c r="CYW7" s="8"/>
      <c r="CYX7" s="8"/>
      <c r="CYY7" s="8"/>
      <c r="CYZ7" s="8"/>
      <c r="CZA7" s="8"/>
      <c r="CZB7" s="8"/>
      <c r="CZC7" s="8"/>
      <c r="CZD7" s="8"/>
      <c r="CZE7" s="8"/>
      <c r="CZF7" s="8"/>
      <c r="CZG7" s="8"/>
      <c r="CZH7" s="8"/>
      <c r="CZI7" s="8"/>
      <c r="CZJ7" s="8"/>
      <c r="CZK7" s="8"/>
      <c r="CZL7" s="8"/>
      <c r="CZM7" s="8"/>
      <c r="CZN7" s="8"/>
      <c r="CZO7" s="8"/>
      <c r="CZP7" s="8"/>
      <c r="CZQ7" s="8"/>
      <c r="CZR7" s="8"/>
      <c r="CZS7" s="8"/>
      <c r="CZT7" s="8"/>
      <c r="CZU7" s="8"/>
      <c r="CZV7" s="8"/>
      <c r="CZW7" s="8"/>
      <c r="CZX7" s="8"/>
      <c r="CZY7" s="8"/>
      <c r="CZZ7" s="8"/>
      <c r="DAA7" s="8"/>
      <c r="DAB7" s="8"/>
      <c r="DAC7" s="8"/>
      <c r="DAD7" s="8"/>
      <c r="DAE7" s="8"/>
      <c r="DAF7" s="8"/>
      <c r="DAG7" s="8"/>
      <c r="DAH7" s="8"/>
      <c r="DAI7" s="8"/>
      <c r="DAJ7" s="8"/>
      <c r="DAK7" s="8"/>
      <c r="DAL7" s="8"/>
      <c r="DAM7" s="8"/>
      <c r="DAN7" s="8"/>
      <c r="DAO7" s="8"/>
      <c r="DAP7" s="8"/>
      <c r="DAQ7" s="8"/>
      <c r="DAR7" s="8"/>
      <c r="DAS7" s="8"/>
      <c r="DAT7" s="8"/>
      <c r="DAU7" s="8"/>
      <c r="DAV7" s="8"/>
      <c r="DAW7" s="8"/>
      <c r="DAX7" s="8"/>
      <c r="DAY7" s="8"/>
      <c r="DAZ7" s="8"/>
      <c r="DBA7" s="8"/>
      <c r="DBB7" s="8"/>
      <c r="DBC7" s="8"/>
      <c r="DBD7" s="8"/>
      <c r="DBE7" s="8"/>
      <c r="DBF7" s="8"/>
      <c r="DBG7" s="8"/>
      <c r="DBH7" s="8"/>
      <c r="DBI7" s="8"/>
      <c r="DBJ7" s="8"/>
      <c r="DBK7" s="8"/>
      <c r="DBL7" s="8"/>
      <c r="DBM7" s="8"/>
      <c r="DBN7" s="8"/>
      <c r="DBO7" s="8"/>
      <c r="DBP7" s="8"/>
      <c r="DBQ7" s="8"/>
      <c r="DBR7" s="8"/>
      <c r="DBS7" s="8"/>
      <c r="DBT7" s="8"/>
      <c r="DBU7" s="8"/>
      <c r="DBV7" s="8"/>
      <c r="DBW7" s="8"/>
      <c r="DBX7" s="8"/>
      <c r="DBY7" s="8"/>
      <c r="DBZ7" s="8"/>
      <c r="DCA7" s="8"/>
      <c r="DCB7" s="8"/>
      <c r="DCC7" s="8"/>
      <c r="DCD7" s="8"/>
      <c r="DCE7" s="8"/>
      <c r="DCF7" s="8"/>
      <c r="DCG7" s="8"/>
      <c r="DCH7" s="8"/>
      <c r="DCI7" s="8"/>
      <c r="DCJ7" s="8"/>
      <c r="DCK7" s="8"/>
      <c r="DCL7" s="8"/>
      <c r="DCM7" s="8"/>
      <c r="DCN7" s="8"/>
      <c r="DCO7" s="8"/>
      <c r="DCP7" s="8"/>
      <c r="DCQ7" s="8"/>
      <c r="DCR7" s="8"/>
      <c r="DCS7" s="8"/>
      <c r="DCT7" s="8"/>
      <c r="DCU7" s="8"/>
      <c r="DCV7" s="8"/>
      <c r="DCW7" s="8"/>
      <c r="DCX7" s="8"/>
      <c r="DCY7" s="8"/>
      <c r="DCZ7" s="8"/>
      <c r="DDA7" s="8"/>
      <c r="DDB7" s="8"/>
      <c r="DDC7" s="8"/>
      <c r="DDD7" s="8"/>
      <c r="DDE7" s="8"/>
      <c r="DDF7" s="8"/>
      <c r="DDG7" s="8"/>
      <c r="DDH7" s="8"/>
      <c r="DDI7" s="8"/>
      <c r="DDJ7" s="8"/>
      <c r="DDK7" s="8"/>
      <c r="DDL7" s="8"/>
      <c r="DDM7" s="8"/>
      <c r="DDN7" s="8"/>
      <c r="DDO7" s="8"/>
      <c r="DDP7" s="8"/>
      <c r="DDQ7" s="8"/>
      <c r="DDR7" s="8"/>
      <c r="DDS7" s="8"/>
      <c r="DDT7" s="8"/>
      <c r="DDU7" s="8"/>
      <c r="DDV7" s="8"/>
      <c r="DDW7" s="8"/>
      <c r="DDX7" s="8"/>
      <c r="DDY7" s="8"/>
      <c r="DDZ7" s="8"/>
      <c r="DEA7" s="8"/>
      <c r="DEB7" s="8"/>
      <c r="DEC7" s="8"/>
      <c r="DED7" s="8"/>
      <c r="DEE7" s="8"/>
      <c r="DEF7" s="8"/>
      <c r="DEG7" s="8"/>
      <c r="DEH7" s="8"/>
      <c r="DEI7" s="8"/>
      <c r="DEJ7" s="8"/>
      <c r="DEK7" s="8"/>
      <c r="DEL7" s="8"/>
      <c r="DEM7" s="8"/>
      <c r="DEN7" s="8"/>
      <c r="DEO7" s="8"/>
      <c r="DEP7" s="8"/>
      <c r="DEQ7" s="8"/>
      <c r="DER7" s="8"/>
      <c r="DES7" s="8"/>
      <c r="DET7" s="8"/>
      <c r="DEU7" s="8"/>
      <c r="DEV7" s="8"/>
      <c r="DEW7" s="8"/>
      <c r="DEX7" s="8"/>
      <c r="DEY7" s="8"/>
      <c r="DEZ7" s="8"/>
      <c r="DFA7" s="8"/>
      <c r="DFB7" s="8"/>
      <c r="DFC7" s="8"/>
      <c r="DFD7" s="8"/>
      <c r="DFE7" s="8"/>
      <c r="DFF7" s="8"/>
      <c r="DFG7" s="8"/>
      <c r="DFH7" s="8"/>
      <c r="DFI7" s="8"/>
      <c r="DFJ7" s="8"/>
      <c r="DFK7" s="8"/>
      <c r="DFL7" s="8"/>
      <c r="DFM7" s="8"/>
      <c r="DFN7" s="8"/>
      <c r="DFO7" s="8"/>
      <c r="DFP7" s="8"/>
      <c r="DFQ7" s="8"/>
      <c r="DFR7" s="8"/>
      <c r="DFS7" s="8"/>
      <c r="DFT7" s="8"/>
      <c r="DFU7" s="8"/>
      <c r="DFV7" s="8"/>
      <c r="DFW7" s="8"/>
      <c r="DFX7" s="8"/>
      <c r="DFY7" s="8"/>
      <c r="DFZ7" s="8"/>
      <c r="DGA7" s="8"/>
      <c r="DGB7" s="8"/>
      <c r="DGC7" s="8"/>
      <c r="DGD7" s="8"/>
      <c r="DGE7" s="8"/>
      <c r="DGF7" s="8"/>
      <c r="DGG7" s="8"/>
      <c r="DGH7" s="8"/>
      <c r="DGI7" s="8"/>
      <c r="DGJ7" s="8"/>
      <c r="DGK7" s="8"/>
      <c r="DGL7" s="8"/>
      <c r="DGM7" s="8"/>
      <c r="DGN7" s="8"/>
      <c r="DGO7" s="8"/>
      <c r="DGP7" s="8"/>
      <c r="DGQ7" s="8"/>
      <c r="DGR7" s="8"/>
      <c r="DGS7" s="8"/>
      <c r="DGT7" s="8"/>
      <c r="DGU7" s="8"/>
      <c r="DGV7" s="8"/>
      <c r="DGW7" s="8"/>
      <c r="DGX7" s="8"/>
      <c r="DGY7" s="8"/>
      <c r="DGZ7" s="8"/>
      <c r="DHA7" s="8"/>
      <c r="DHB7" s="8"/>
      <c r="DHC7" s="8"/>
      <c r="DHD7" s="8"/>
      <c r="DHE7" s="8"/>
      <c r="DHF7" s="8"/>
      <c r="DHG7" s="8"/>
      <c r="DHH7" s="8"/>
      <c r="DHI7" s="8"/>
      <c r="DHJ7" s="8"/>
      <c r="DHK7" s="8"/>
      <c r="DHL7" s="8"/>
      <c r="DHM7" s="8"/>
      <c r="DHN7" s="8"/>
      <c r="DHO7" s="8"/>
      <c r="DHP7" s="8"/>
      <c r="DHQ7" s="8"/>
      <c r="DHR7" s="8"/>
      <c r="DHS7" s="8"/>
      <c r="DHT7" s="8"/>
      <c r="DHU7" s="8"/>
      <c r="DHV7" s="8"/>
      <c r="DHW7" s="8"/>
      <c r="DHX7" s="8"/>
      <c r="DHY7" s="8"/>
      <c r="DHZ7" s="8"/>
      <c r="DIA7" s="8"/>
      <c r="DIB7" s="8"/>
      <c r="DIC7" s="8"/>
      <c r="DID7" s="8"/>
      <c r="DIE7" s="8"/>
      <c r="DIF7" s="8"/>
      <c r="DIG7" s="8"/>
      <c r="DIH7" s="8"/>
      <c r="DII7" s="8"/>
      <c r="DIJ7" s="8"/>
      <c r="DIK7" s="8"/>
      <c r="DIL7" s="8"/>
      <c r="DIM7" s="8"/>
      <c r="DIN7" s="8"/>
      <c r="DIO7" s="8"/>
      <c r="DIP7" s="8"/>
      <c r="DIQ7" s="8"/>
      <c r="DIR7" s="8"/>
      <c r="DIS7" s="8"/>
      <c r="DIT7" s="8"/>
      <c r="DIU7" s="8"/>
      <c r="DIV7" s="8"/>
      <c r="DIW7" s="8"/>
      <c r="DIX7" s="8"/>
      <c r="DIY7" s="8"/>
      <c r="DIZ7" s="8"/>
      <c r="DJA7" s="8"/>
      <c r="DJB7" s="8"/>
      <c r="DJC7" s="8"/>
      <c r="DJD7" s="8"/>
      <c r="DJE7" s="8"/>
      <c r="DJF7" s="8"/>
      <c r="DJG7" s="8"/>
      <c r="DJH7" s="8"/>
      <c r="DJI7" s="8"/>
      <c r="DJJ7" s="8"/>
      <c r="DJK7" s="8"/>
      <c r="DJL7" s="8"/>
      <c r="DJM7" s="8"/>
      <c r="DJN7" s="8"/>
      <c r="DJO7" s="8"/>
      <c r="DJP7" s="8"/>
      <c r="DJQ7" s="8"/>
      <c r="DJR7" s="8"/>
      <c r="DJS7" s="8"/>
      <c r="DJT7" s="8"/>
      <c r="DJU7" s="8"/>
      <c r="DJV7" s="8"/>
      <c r="DJW7" s="8"/>
      <c r="DJX7" s="8"/>
      <c r="DJY7" s="8"/>
      <c r="DJZ7" s="8"/>
      <c r="DKA7" s="8"/>
      <c r="DKB7" s="8"/>
      <c r="DKC7" s="8"/>
      <c r="DKD7" s="8"/>
      <c r="DKE7" s="8"/>
      <c r="DKF7" s="8"/>
      <c r="DKG7" s="8"/>
      <c r="DKH7" s="8"/>
      <c r="DKI7" s="8"/>
      <c r="DKJ7" s="8"/>
      <c r="DKK7" s="8"/>
      <c r="DKL7" s="8"/>
      <c r="DKM7" s="8"/>
      <c r="DKN7" s="8"/>
      <c r="DKO7" s="8"/>
      <c r="DKP7" s="8"/>
      <c r="DKQ7" s="8"/>
      <c r="DKR7" s="8"/>
      <c r="DKS7" s="8"/>
      <c r="DKT7" s="8"/>
      <c r="DKU7" s="8"/>
      <c r="DKV7" s="8"/>
      <c r="DKW7" s="8"/>
      <c r="DKX7" s="8"/>
      <c r="DKY7" s="8"/>
      <c r="DKZ7" s="8"/>
      <c r="DLA7" s="8"/>
      <c r="DLB7" s="8"/>
      <c r="DLC7" s="8"/>
      <c r="DLD7" s="8"/>
      <c r="DLE7" s="8"/>
      <c r="DLF7" s="8"/>
      <c r="DLG7" s="8"/>
      <c r="DLH7" s="8"/>
      <c r="DLI7" s="8"/>
      <c r="DLJ7" s="8"/>
      <c r="DLK7" s="8"/>
      <c r="DLL7" s="8"/>
      <c r="DLM7" s="8"/>
      <c r="DLN7" s="8"/>
      <c r="DLO7" s="8"/>
      <c r="DLP7" s="8"/>
      <c r="DLQ7" s="8"/>
      <c r="DLR7" s="8"/>
      <c r="DLS7" s="8"/>
      <c r="DLT7" s="8"/>
      <c r="DLU7" s="8"/>
      <c r="DLV7" s="8"/>
      <c r="DLW7" s="8"/>
      <c r="DLX7" s="8"/>
      <c r="DLY7" s="8"/>
      <c r="DLZ7" s="8"/>
      <c r="DMA7" s="8"/>
      <c r="DMB7" s="8"/>
      <c r="DMC7" s="8"/>
      <c r="DMD7" s="8"/>
      <c r="DME7" s="8"/>
      <c r="DMF7" s="8"/>
      <c r="DMG7" s="8"/>
      <c r="DMH7" s="8"/>
      <c r="DMI7" s="8"/>
      <c r="DMJ7" s="8"/>
      <c r="DMK7" s="8"/>
      <c r="DML7" s="8"/>
      <c r="DMM7" s="8"/>
      <c r="DMN7" s="8"/>
      <c r="DMO7" s="8"/>
      <c r="DMP7" s="8"/>
      <c r="DMQ7" s="8"/>
      <c r="DMR7" s="8"/>
      <c r="DMS7" s="8"/>
      <c r="DMT7" s="8"/>
      <c r="DMU7" s="8"/>
      <c r="DMV7" s="8"/>
      <c r="DMW7" s="8"/>
      <c r="DMX7" s="8"/>
      <c r="DMY7" s="8"/>
      <c r="DMZ7" s="8"/>
      <c r="DNA7" s="8"/>
      <c r="DNB7" s="8"/>
      <c r="DNC7" s="8"/>
      <c r="DND7" s="8"/>
      <c r="DNE7" s="8"/>
      <c r="DNF7" s="8"/>
      <c r="DNG7" s="8"/>
      <c r="DNH7" s="8"/>
      <c r="DNI7" s="8"/>
      <c r="DNJ7" s="8"/>
      <c r="DNK7" s="8"/>
      <c r="DNL7" s="8"/>
      <c r="DNM7" s="8"/>
      <c r="DNN7" s="8"/>
      <c r="DNO7" s="8"/>
      <c r="DNP7" s="8"/>
      <c r="DNQ7" s="8"/>
      <c r="DNR7" s="8"/>
      <c r="DNS7" s="8"/>
      <c r="DNT7" s="8"/>
      <c r="DNU7" s="8"/>
      <c r="DNV7" s="8"/>
      <c r="DNW7" s="8"/>
      <c r="DNX7" s="8"/>
      <c r="DNY7" s="8"/>
      <c r="DNZ7" s="8"/>
      <c r="DOA7" s="8"/>
      <c r="DOB7" s="8"/>
      <c r="DOC7" s="8"/>
      <c r="DOD7" s="8"/>
      <c r="DOE7" s="8"/>
      <c r="DOF7" s="8"/>
      <c r="DOG7" s="8"/>
      <c r="DOH7" s="8"/>
      <c r="DOI7" s="8"/>
      <c r="DOJ7" s="8"/>
      <c r="DOK7" s="8"/>
      <c r="DOL7" s="8"/>
      <c r="DOM7" s="8"/>
      <c r="DON7" s="8"/>
      <c r="DOO7" s="8"/>
      <c r="DOP7" s="8"/>
      <c r="DOQ7" s="8"/>
      <c r="DOR7" s="8"/>
      <c r="DOS7" s="8"/>
      <c r="DOT7" s="8"/>
      <c r="DOU7" s="8"/>
      <c r="DOV7" s="8"/>
      <c r="DOW7" s="8"/>
      <c r="DOX7" s="8"/>
      <c r="DOY7" s="8"/>
      <c r="DOZ7" s="8"/>
      <c r="DPA7" s="8"/>
      <c r="DPB7" s="8"/>
      <c r="DPC7" s="8"/>
      <c r="DPD7" s="8"/>
      <c r="DPE7" s="8"/>
      <c r="DPF7" s="8"/>
      <c r="DPG7" s="8"/>
      <c r="DPH7" s="8"/>
      <c r="DPI7" s="8"/>
      <c r="DPJ7" s="8"/>
      <c r="DPK7" s="8"/>
      <c r="DPL7" s="8"/>
      <c r="DPM7" s="8"/>
      <c r="DPN7" s="8"/>
      <c r="DPO7" s="8"/>
      <c r="DPP7" s="8"/>
      <c r="DPQ7" s="8"/>
      <c r="DPR7" s="8"/>
      <c r="DPS7" s="8"/>
      <c r="DPT7" s="8"/>
      <c r="DPU7" s="8"/>
      <c r="DPV7" s="8"/>
      <c r="DPW7" s="8"/>
      <c r="DPX7" s="8"/>
      <c r="DPY7" s="8"/>
      <c r="DPZ7" s="8"/>
      <c r="DQA7" s="8"/>
      <c r="DQB7" s="8"/>
      <c r="DQC7" s="8"/>
      <c r="DQD7" s="8"/>
      <c r="DQE7" s="8"/>
      <c r="DQF7" s="8"/>
      <c r="DQG7" s="8"/>
      <c r="DQH7" s="8"/>
      <c r="DQI7" s="8"/>
      <c r="DQJ7" s="8"/>
      <c r="DQK7" s="8"/>
      <c r="DQL7" s="8"/>
      <c r="DQM7" s="8"/>
      <c r="DQN7" s="8"/>
      <c r="DQO7" s="8"/>
      <c r="DQP7" s="8"/>
      <c r="DQQ7" s="8"/>
      <c r="DQR7" s="8"/>
      <c r="DQS7" s="8"/>
      <c r="DQT7" s="8"/>
      <c r="DQU7" s="8"/>
      <c r="DQV7" s="8"/>
      <c r="DQW7" s="8"/>
      <c r="DQX7" s="8"/>
      <c r="DQY7" s="8"/>
      <c r="DQZ7" s="8"/>
      <c r="DRA7" s="8"/>
      <c r="DRB7" s="8"/>
      <c r="DRC7" s="8"/>
      <c r="DRD7" s="8"/>
      <c r="DRE7" s="8"/>
      <c r="DRF7" s="8"/>
      <c r="DRG7" s="8"/>
      <c r="DRH7" s="8"/>
      <c r="DRI7" s="8"/>
      <c r="DRJ7" s="8"/>
      <c r="DRK7" s="8"/>
      <c r="DRL7" s="8"/>
      <c r="DRM7" s="8"/>
      <c r="DRN7" s="8"/>
      <c r="DRO7" s="8"/>
      <c r="DRP7" s="8"/>
      <c r="DRQ7" s="8"/>
      <c r="DRR7" s="8"/>
      <c r="DRS7" s="8"/>
      <c r="DRT7" s="8"/>
      <c r="DRU7" s="8"/>
      <c r="DRV7" s="8"/>
      <c r="DRW7" s="8"/>
      <c r="DRX7" s="8"/>
      <c r="DRY7" s="8"/>
      <c r="DRZ7" s="8"/>
      <c r="DSA7" s="8"/>
      <c r="DSB7" s="8"/>
      <c r="DSC7" s="8"/>
      <c r="DSD7" s="8"/>
      <c r="DSE7" s="8"/>
      <c r="DSF7" s="8"/>
      <c r="DSG7" s="8"/>
      <c r="DSH7" s="8"/>
      <c r="DSI7" s="8"/>
      <c r="DSJ7" s="8"/>
      <c r="DSK7" s="8"/>
      <c r="DSL7" s="8"/>
      <c r="DSM7" s="8"/>
      <c r="DSN7" s="8"/>
      <c r="DSO7" s="8"/>
      <c r="DSP7" s="8"/>
      <c r="DSQ7" s="8"/>
      <c r="DSR7" s="8"/>
      <c r="DSS7" s="8"/>
      <c r="DST7" s="8"/>
      <c r="DSU7" s="8"/>
      <c r="DSV7" s="8"/>
      <c r="DSW7" s="8"/>
      <c r="DSX7" s="8"/>
      <c r="DSY7" s="8"/>
      <c r="DSZ7" s="8"/>
      <c r="DTA7" s="8"/>
      <c r="DTB7" s="8"/>
      <c r="DTC7" s="8"/>
      <c r="DTD7" s="8"/>
      <c r="DTE7" s="8"/>
      <c r="DTF7" s="8"/>
      <c r="DTG7" s="8"/>
      <c r="DTH7" s="8"/>
      <c r="DTI7" s="8"/>
      <c r="DTJ7" s="8"/>
      <c r="DTK7" s="8"/>
      <c r="DTL7" s="8"/>
      <c r="DTM7" s="8"/>
      <c r="DTN7" s="8"/>
      <c r="DTO7" s="8"/>
      <c r="DTP7" s="8"/>
      <c r="DTQ7" s="8"/>
      <c r="DTR7" s="8"/>
      <c r="DTS7" s="8"/>
      <c r="DTT7" s="8"/>
      <c r="DTU7" s="8"/>
      <c r="DTV7" s="8"/>
      <c r="DTW7" s="8"/>
      <c r="DTX7" s="8"/>
      <c r="DTY7" s="8"/>
      <c r="DTZ7" s="8"/>
      <c r="DUA7" s="8"/>
      <c r="DUB7" s="8"/>
      <c r="DUC7" s="8"/>
      <c r="DUD7" s="8"/>
      <c r="DUE7" s="8"/>
      <c r="DUF7" s="8"/>
      <c r="DUG7" s="8"/>
      <c r="DUH7" s="8"/>
      <c r="DUI7" s="8"/>
      <c r="DUJ7" s="8"/>
      <c r="DUK7" s="8"/>
      <c r="DUL7" s="8"/>
      <c r="DUM7" s="8"/>
      <c r="DUN7" s="8"/>
      <c r="DUO7" s="8"/>
      <c r="DUP7" s="8"/>
      <c r="DUQ7" s="8"/>
      <c r="DUR7" s="8"/>
      <c r="DUS7" s="8"/>
      <c r="DUT7" s="8"/>
      <c r="DUU7" s="8"/>
      <c r="DUV7" s="8"/>
      <c r="DUW7" s="8"/>
      <c r="DUX7" s="8"/>
      <c r="DUY7" s="8"/>
      <c r="DUZ7" s="8"/>
      <c r="DVA7" s="8"/>
      <c r="DVB7" s="8"/>
      <c r="DVC7" s="8"/>
      <c r="DVD7" s="8"/>
      <c r="DVE7" s="8"/>
      <c r="DVF7" s="8"/>
      <c r="DVG7" s="8"/>
      <c r="DVH7" s="8"/>
      <c r="DVI7" s="8"/>
      <c r="DVJ7" s="8"/>
      <c r="DVK7" s="8"/>
      <c r="DVL7" s="8"/>
      <c r="DVM7" s="8"/>
      <c r="DVN7" s="8"/>
      <c r="DVO7" s="8"/>
      <c r="DVP7" s="8"/>
      <c r="DVQ7" s="8"/>
      <c r="DVR7" s="8"/>
      <c r="DVS7" s="8"/>
      <c r="DVT7" s="8"/>
      <c r="DVU7" s="8"/>
      <c r="DVV7" s="8"/>
      <c r="DVW7" s="8"/>
      <c r="DVX7" s="8"/>
      <c r="DVY7" s="8"/>
      <c r="DVZ7" s="8"/>
      <c r="DWA7" s="8"/>
      <c r="DWB7" s="8"/>
      <c r="DWC7" s="8"/>
      <c r="DWD7" s="8"/>
      <c r="DWE7" s="8"/>
      <c r="DWF7" s="8"/>
      <c r="DWG7" s="8"/>
      <c r="DWH7" s="8"/>
      <c r="DWI7" s="8"/>
      <c r="DWJ7" s="8"/>
      <c r="DWK7" s="8"/>
      <c r="DWL7" s="8"/>
      <c r="DWM7" s="8"/>
      <c r="DWN7" s="8"/>
      <c r="DWO7" s="8"/>
      <c r="DWP7" s="8"/>
      <c r="DWQ7" s="8"/>
      <c r="DWR7" s="8"/>
      <c r="DWS7" s="8"/>
      <c r="DWT7" s="8"/>
      <c r="DWU7" s="8"/>
      <c r="DWV7" s="8"/>
      <c r="DWW7" s="8"/>
      <c r="DWX7" s="8"/>
      <c r="DWY7" s="8"/>
      <c r="DWZ7" s="8"/>
      <c r="DXA7" s="8"/>
      <c r="DXB7" s="8"/>
      <c r="DXC7" s="8"/>
      <c r="DXD7" s="8"/>
      <c r="DXE7" s="8"/>
      <c r="DXF7" s="8"/>
      <c r="DXG7" s="8"/>
      <c r="DXH7" s="8"/>
      <c r="DXI7" s="8"/>
      <c r="DXJ7" s="8"/>
      <c r="DXK7" s="8"/>
      <c r="DXL7" s="8"/>
      <c r="DXM7" s="8"/>
      <c r="DXN7" s="8"/>
      <c r="DXO7" s="8"/>
      <c r="DXP7" s="8"/>
      <c r="DXQ7" s="8"/>
      <c r="DXR7" s="8"/>
      <c r="DXS7" s="8"/>
      <c r="DXT7" s="8"/>
      <c r="DXU7" s="8"/>
      <c r="DXV7" s="8"/>
      <c r="DXW7" s="8"/>
      <c r="DXX7" s="8"/>
      <c r="DXY7" s="8"/>
      <c r="DXZ7" s="8"/>
      <c r="DYA7" s="8"/>
      <c r="DYB7" s="8"/>
      <c r="DYC7" s="8"/>
      <c r="DYD7" s="8"/>
      <c r="DYE7" s="8"/>
      <c r="DYF7" s="8"/>
      <c r="DYG7" s="8"/>
      <c r="DYH7" s="8"/>
      <c r="DYI7" s="8"/>
      <c r="DYJ7" s="8"/>
      <c r="DYK7" s="8"/>
      <c r="DYL7" s="8"/>
      <c r="DYM7" s="8"/>
      <c r="DYN7" s="8"/>
      <c r="DYO7" s="8"/>
      <c r="DYP7" s="8"/>
      <c r="DYQ7" s="8"/>
      <c r="DYR7" s="8"/>
      <c r="DYS7" s="8"/>
      <c r="DYT7" s="8"/>
      <c r="DYU7" s="8"/>
      <c r="DYV7" s="8"/>
      <c r="DYW7" s="8"/>
      <c r="DYX7" s="8"/>
      <c r="DYY7" s="8"/>
      <c r="DYZ7" s="8"/>
      <c r="DZA7" s="8"/>
      <c r="DZB7" s="8"/>
      <c r="DZC7" s="8"/>
      <c r="DZD7" s="8"/>
      <c r="DZE7" s="8"/>
      <c r="DZF7" s="8"/>
      <c r="DZG7" s="8"/>
      <c r="DZH7" s="8"/>
      <c r="DZI7" s="8"/>
      <c r="DZJ7" s="8"/>
      <c r="DZK7" s="8"/>
      <c r="DZL7" s="8"/>
      <c r="DZM7" s="8"/>
      <c r="DZN7" s="8"/>
      <c r="DZO7" s="8"/>
      <c r="DZP7" s="8"/>
      <c r="DZQ7" s="8"/>
      <c r="DZR7" s="8"/>
      <c r="DZS7" s="8"/>
      <c r="DZT7" s="8"/>
      <c r="DZU7" s="8"/>
      <c r="DZV7" s="8"/>
      <c r="DZW7" s="8"/>
      <c r="DZX7" s="8"/>
      <c r="DZY7" s="8"/>
      <c r="DZZ7" s="8"/>
      <c r="EAA7" s="8"/>
      <c r="EAB7" s="8"/>
      <c r="EAC7" s="8"/>
      <c r="EAD7" s="8"/>
      <c r="EAE7" s="8"/>
      <c r="EAF7" s="8"/>
      <c r="EAG7" s="8"/>
      <c r="EAH7" s="8"/>
      <c r="EAI7" s="8"/>
      <c r="EAJ7" s="8"/>
      <c r="EAK7" s="8"/>
      <c r="EAL7" s="8"/>
      <c r="EAM7" s="8"/>
      <c r="EAN7" s="8"/>
      <c r="EAO7" s="8"/>
      <c r="EAP7" s="8"/>
      <c r="EAQ7" s="8"/>
      <c r="EAR7" s="8"/>
      <c r="EAS7" s="8"/>
      <c r="EAT7" s="8"/>
      <c r="EAU7" s="8"/>
      <c r="EAV7" s="8"/>
      <c r="EAW7" s="8"/>
      <c r="EAX7" s="8"/>
      <c r="EAY7" s="8"/>
      <c r="EAZ7" s="8"/>
      <c r="EBA7" s="8"/>
      <c r="EBB7" s="8"/>
      <c r="EBC7" s="8"/>
      <c r="EBD7" s="8"/>
      <c r="EBE7" s="8"/>
      <c r="EBF7" s="8"/>
      <c r="EBG7" s="8"/>
      <c r="EBH7" s="8"/>
      <c r="EBI7" s="8"/>
      <c r="EBJ7" s="8"/>
      <c r="EBK7" s="8"/>
      <c r="EBL7" s="8"/>
      <c r="EBM7" s="8"/>
      <c r="EBN7" s="8"/>
      <c r="EBO7" s="8"/>
      <c r="EBP7" s="8"/>
      <c r="EBQ7" s="8"/>
      <c r="EBR7" s="8"/>
      <c r="EBS7" s="8"/>
      <c r="EBT7" s="8"/>
      <c r="EBU7" s="8"/>
      <c r="EBV7" s="8"/>
      <c r="EBW7" s="8"/>
      <c r="EBX7" s="8"/>
      <c r="EBY7" s="8"/>
      <c r="EBZ7" s="8"/>
      <c r="ECA7" s="8"/>
      <c r="ECB7" s="8"/>
      <c r="ECC7" s="8"/>
      <c r="ECD7" s="8"/>
      <c r="ECE7" s="8"/>
      <c r="ECF7" s="8"/>
      <c r="ECG7" s="8"/>
      <c r="ECH7" s="8"/>
      <c r="ECI7" s="8"/>
      <c r="ECJ7" s="8"/>
      <c r="ECK7" s="8"/>
      <c r="ECL7" s="8"/>
      <c r="ECM7" s="8"/>
      <c r="ECN7" s="8"/>
      <c r="ECO7" s="8"/>
      <c r="ECP7" s="8"/>
      <c r="ECQ7" s="8"/>
      <c r="ECR7" s="8"/>
      <c r="ECS7" s="8"/>
      <c r="ECT7" s="8"/>
      <c r="ECU7" s="8"/>
      <c r="ECV7" s="8"/>
      <c r="ECW7" s="8"/>
      <c r="ECX7" s="8"/>
      <c r="ECY7" s="8"/>
      <c r="ECZ7" s="8"/>
      <c r="EDA7" s="8"/>
      <c r="EDB7" s="8"/>
      <c r="EDC7" s="8"/>
      <c r="EDD7" s="8"/>
      <c r="EDE7" s="8"/>
      <c r="EDF7" s="8"/>
      <c r="EDG7" s="8"/>
      <c r="EDH7" s="8"/>
      <c r="EDI7" s="8"/>
      <c r="EDJ7" s="8"/>
      <c r="EDK7" s="8"/>
      <c r="EDL7" s="8"/>
      <c r="EDM7" s="8"/>
      <c r="EDN7" s="8"/>
      <c r="EDO7" s="8"/>
      <c r="EDP7" s="8"/>
      <c r="EDQ7" s="8"/>
      <c r="EDR7" s="8"/>
      <c r="EDS7" s="8"/>
      <c r="EDT7" s="8"/>
      <c r="EDU7" s="8"/>
      <c r="EDV7" s="8"/>
      <c r="EDW7" s="8"/>
      <c r="EDX7" s="8"/>
      <c r="EDY7" s="8"/>
      <c r="EDZ7" s="8"/>
      <c r="EEA7" s="8"/>
      <c r="EEB7" s="8"/>
      <c r="EEC7" s="8"/>
      <c r="EED7" s="8"/>
      <c r="EEE7" s="8"/>
      <c r="EEF7" s="8"/>
      <c r="EEG7" s="8"/>
      <c r="EEH7" s="8"/>
      <c r="EEI7" s="8"/>
      <c r="EEJ7" s="8"/>
      <c r="EEK7" s="8"/>
      <c r="EEL7" s="8"/>
      <c r="EEM7" s="8"/>
      <c r="EEN7" s="8"/>
      <c r="EEO7" s="8"/>
      <c r="EEP7" s="8"/>
      <c r="EEQ7" s="8"/>
      <c r="EER7" s="8"/>
      <c r="EES7" s="8"/>
      <c r="EET7" s="8"/>
      <c r="EEU7" s="8"/>
      <c r="EEV7" s="8"/>
      <c r="EEW7" s="8"/>
      <c r="EEX7" s="8"/>
      <c r="EEY7" s="8"/>
      <c r="EEZ7" s="8"/>
      <c r="EFA7" s="8"/>
      <c r="EFB7" s="8"/>
      <c r="EFC7" s="8"/>
      <c r="EFD7" s="8"/>
      <c r="EFE7" s="8"/>
      <c r="EFF7" s="8"/>
      <c r="EFG7" s="8"/>
      <c r="EFH7" s="8"/>
      <c r="EFI7" s="8"/>
      <c r="EFJ7" s="8"/>
      <c r="EFK7" s="8"/>
      <c r="EFL7" s="8"/>
      <c r="EFM7" s="8"/>
      <c r="EFN7" s="8"/>
      <c r="EFO7" s="8"/>
      <c r="EFP7" s="8"/>
      <c r="EFQ7" s="8"/>
      <c r="EFR7" s="8"/>
      <c r="EFS7" s="8"/>
      <c r="EFT7" s="8"/>
      <c r="EFU7" s="8"/>
      <c r="EFV7" s="8"/>
      <c r="EFW7" s="8"/>
      <c r="EFX7" s="8"/>
      <c r="EFY7" s="8"/>
      <c r="EFZ7" s="8"/>
      <c r="EGA7" s="8"/>
      <c r="EGB7" s="8"/>
      <c r="EGC7" s="8"/>
      <c r="EGD7" s="8"/>
      <c r="EGE7" s="8"/>
      <c r="EGF7" s="8"/>
      <c r="EGG7" s="8"/>
      <c r="EGH7" s="8"/>
      <c r="EGI7" s="8"/>
      <c r="EGJ7" s="8"/>
      <c r="EGK7" s="8"/>
      <c r="EGL7" s="8"/>
      <c r="EGM7" s="8"/>
      <c r="EGN7" s="8"/>
      <c r="EGO7" s="8"/>
      <c r="EGP7" s="8"/>
      <c r="EGQ7" s="8"/>
      <c r="EGR7" s="8"/>
      <c r="EGS7" s="8"/>
      <c r="EGT7" s="8"/>
      <c r="EGU7" s="8"/>
      <c r="EGV7" s="8"/>
      <c r="EGW7" s="8"/>
      <c r="EGX7" s="8"/>
      <c r="EGY7" s="8"/>
      <c r="EGZ7" s="8"/>
      <c r="EHA7" s="8"/>
      <c r="EHB7" s="8"/>
      <c r="EHC7" s="8"/>
      <c r="EHD7" s="8"/>
      <c r="EHE7" s="8"/>
      <c r="EHF7" s="8"/>
      <c r="EHG7" s="8"/>
      <c r="EHH7" s="8"/>
      <c r="EHI7" s="8"/>
      <c r="EHJ7" s="8"/>
      <c r="EHK7" s="8"/>
      <c r="EHL7" s="8"/>
      <c r="EHM7" s="8"/>
      <c r="EHN7" s="8"/>
      <c r="EHO7" s="8"/>
      <c r="EHP7" s="8"/>
      <c r="EHQ7" s="8"/>
      <c r="EHR7" s="8"/>
      <c r="EHS7" s="8"/>
      <c r="EHT7" s="8"/>
      <c r="EHU7" s="8"/>
      <c r="EHV7" s="8"/>
      <c r="EHW7" s="8"/>
      <c r="EHX7" s="8"/>
      <c r="EHY7" s="8"/>
      <c r="EHZ7" s="8"/>
      <c r="EIA7" s="8"/>
      <c r="EIB7" s="8"/>
      <c r="EIC7" s="8"/>
      <c r="EID7" s="8"/>
      <c r="EIE7" s="8"/>
      <c r="EIF7" s="8"/>
      <c r="EIG7" s="8"/>
      <c r="EIH7" s="8"/>
      <c r="EII7" s="8"/>
      <c r="EIJ7" s="8"/>
      <c r="EIK7" s="8"/>
      <c r="EIL7" s="8"/>
      <c r="EIM7" s="8"/>
      <c r="EIN7" s="8"/>
      <c r="EIO7" s="8"/>
      <c r="EIP7" s="8"/>
      <c r="EIQ7" s="8"/>
      <c r="EIR7" s="8"/>
      <c r="EIS7" s="8"/>
      <c r="EIT7" s="8"/>
      <c r="EIU7" s="8"/>
      <c r="EIV7" s="8"/>
      <c r="EIW7" s="8"/>
      <c r="EIX7" s="8"/>
      <c r="EIY7" s="8"/>
      <c r="EIZ7" s="8"/>
      <c r="EJA7" s="8"/>
      <c r="EJB7" s="8"/>
      <c r="EJC7" s="8"/>
      <c r="EJD7" s="8"/>
      <c r="EJE7" s="8"/>
      <c r="EJF7" s="8"/>
      <c r="EJG7" s="8"/>
      <c r="EJH7" s="8"/>
      <c r="EJI7" s="8"/>
      <c r="EJJ7" s="8"/>
      <c r="EJK7" s="8"/>
      <c r="EJL7" s="8"/>
      <c r="EJM7" s="8"/>
      <c r="EJN7" s="8"/>
      <c r="EJO7" s="8"/>
      <c r="EJP7" s="8"/>
      <c r="EJQ7" s="8"/>
      <c r="EJR7" s="8"/>
      <c r="EJS7" s="8"/>
      <c r="EJT7" s="8"/>
      <c r="EJU7" s="8"/>
      <c r="EJV7" s="8"/>
      <c r="EJW7" s="8"/>
      <c r="EJX7" s="8"/>
      <c r="EJY7" s="8"/>
      <c r="EJZ7" s="8"/>
      <c r="EKA7" s="8"/>
      <c r="EKB7" s="8"/>
      <c r="EKC7" s="8"/>
      <c r="EKD7" s="8"/>
      <c r="EKE7" s="8"/>
      <c r="EKF7" s="8"/>
      <c r="EKG7" s="8"/>
      <c r="EKH7" s="8"/>
      <c r="EKI7" s="8"/>
      <c r="EKJ7" s="8"/>
      <c r="EKK7" s="8"/>
      <c r="EKL7" s="8"/>
      <c r="EKM7" s="8"/>
      <c r="EKN7" s="8"/>
      <c r="EKO7" s="8"/>
      <c r="EKP7" s="8"/>
      <c r="EKQ7" s="8"/>
      <c r="EKR7" s="8"/>
      <c r="EKS7" s="8"/>
      <c r="EKT7" s="8"/>
      <c r="EKU7" s="8"/>
      <c r="EKV7" s="8"/>
      <c r="EKW7" s="8"/>
      <c r="EKX7" s="8"/>
      <c r="EKY7" s="8"/>
      <c r="EKZ7" s="8"/>
      <c r="ELA7" s="8"/>
      <c r="ELB7" s="8"/>
      <c r="ELC7" s="8"/>
      <c r="ELD7" s="8"/>
      <c r="ELE7" s="8"/>
      <c r="ELF7" s="8"/>
      <c r="ELG7" s="8"/>
      <c r="ELH7" s="8"/>
      <c r="ELI7" s="8"/>
      <c r="ELJ7" s="8"/>
      <c r="ELK7" s="8"/>
      <c r="ELL7" s="8"/>
      <c r="ELM7" s="8"/>
      <c r="ELN7" s="8"/>
      <c r="ELO7" s="8"/>
      <c r="ELP7" s="8"/>
      <c r="ELQ7" s="8"/>
      <c r="ELR7" s="8"/>
      <c r="ELS7" s="8"/>
      <c r="ELT7" s="8"/>
      <c r="ELU7" s="8"/>
      <c r="ELV7" s="8"/>
      <c r="ELW7" s="8"/>
      <c r="ELX7" s="8"/>
      <c r="ELY7" s="8"/>
      <c r="ELZ7" s="8"/>
      <c r="EMA7" s="8"/>
      <c r="EMB7" s="8"/>
      <c r="EMC7" s="8"/>
      <c r="EMD7" s="8"/>
      <c r="EME7" s="8"/>
      <c r="EMF7" s="8"/>
      <c r="EMG7" s="8"/>
      <c r="EMH7" s="8"/>
      <c r="EMI7" s="8"/>
      <c r="EMJ7" s="8"/>
      <c r="EMK7" s="8"/>
      <c r="EML7" s="8"/>
      <c r="EMM7" s="8"/>
      <c r="EMN7" s="8"/>
      <c r="EMO7" s="8"/>
      <c r="EMP7" s="8"/>
      <c r="EMQ7" s="8"/>
      <c r="EMR7" s="8"/>
      <c r="EMS7" s="8"/>
      <c r="EMT7" s="8"/>
      <c r="EMU7" s="8"/>
      <c r="EMV7" s="8"/>
      <c r="EMW7" s="8"/>
      <c r="EMX7" s="8"/>
      <c r="EMY7" s="8"/>
      <c r="EMZ7" s="8"/>
      <c r="ENA7" s="8"/>
      <c r="ENB7" s="8"/>
      <c r="ENC7" s="8"/>
      <c r="END7" s="8"/>
      <c r="ENE7" s="8"/>
      <c r="ENF7" s="8"/>
      <c r="ENG7" s="8"/>
      <c r="ENH7" s="8"/>
      <c r="ENI7" s="8"/>
      <c r="ENJ7" s="8"/>
      <c r="ENK7" s="8"/>
      <c r="ENL7" s="8"/>
      <c r="ENM7" s="8"/>
      <c r="ENN7" s="8"/>
      <c r="ENO7" s="8"/>
      <c r="ENP7" s="8"/>
      <c r="ENQ7" s="8"/>
      <c r="ENR7" s="8"/>
      <c r="ENS7" s="8"/>
      <c r="ENT7" s="8"/>
      <c r="ENU7" s="8"/>
      <c r="ENV7" s="8"/>
      <c r="ENW7" s="8"/>
      <c r="ENX7" s="8"/>
      <c r="ENY7" s="8"/>
      <c r="ENZ7" s="8"/>
      <c r="EOA7" s="8"/>
      <c r="EOB7" s="8"/>
      <c r="EOC7" s="8"/>
      <c r="EOD7" s="8"/>
      <c r="EOE7" s="8"/>
      <c r="EOF7" s="8"/>
      <c r="EOG7" s="8"/>
      <c r="EOH7" s="8"/>
      <c r="EOI7" s="8"/>
      <c r="EOJ7" s="8"/>
      <c r="EOK7" s="8"/>
      <c r="EOL7" s="8"/>
      <c r="EOM7" s="8"/>
      <c r="EON7" s="8"/>
      <c r="EOO7" s="8"/>
      <c r="EOP7" s="8"/>
      <c r="EOQ7" s="8"/>
      <c r="EOR7" s="8"/>
      <c r="EOS7" s="8"/>
      <c r="EOT7" s="8"/>
      <c r="EOU7" s="8"/>
      <c r="EOV7" s="8"/>
      <c r="EOW7" s="8"/>
      <c r="EOX7" s="8"/>
      <c r="EOY7" s="8"/>
      <c r="EOZ7" s="8"/>
      <c r="EPA7" s="8"/>
      <c r="EPB7" s="8"/>
      <c r="EPC7" s="8"/>
      <c r="EPD7" s="8"/>
      <c r="EPE7" s="8"/>
      <c r="EPF7" s="8"/>
      <c r="EPG7" s="8"/>
      <c r="EPH7" s="8"/>
      <c r="EPI7" s="8"/>
      <c r="EPJ7" s="8"/>
      <c r="EPK7" s="8"/>
      <c r="EPL7" s="8"/>
      <c r="EPM7" s="8"/>
      <c r="EPN7" s="8"/>
      <c r="EPO7" s="8"/>
      <c r="EPP7" s="8"/>
      <c r="EPQ7" s="8"/>
      <c r="EPR7" s="8"/>
      <c r="EPS7" s="8"/>
      <c r="EPT7" s="8"/>
      <c r="EPU7" s="8"/>
      <c r="EPV7" s="8"/>
      <c r="EPW7" s="8"/>
      <c r="EPX7" s="8"/>
      <c r="EPY7" s="8"/>
      <c r="EPZ7" s="8"/>
      <c r="EQA7" s="8"/>
      <c r="EQB7" s="8"/>
      <c r="EQC7" s="8"/>
      <c r="EQD7" s="8"/>
      <c r="EQE7" s="8"/>
      <c r="EQF7" s="8"/>
      <c r="EQG7" s="8"/>
      <c r="EQH7" s="8"/>
      <c r="EQI7" s="8"/>
      <c r="EQJ7" s="8"/>
      <c r="EQK7" s="8"/>
      <c r="EQL7" s="8"/>
      <c r="EQM7" s="8"/>
      <c r="EQN7" s="8"/>
      <c r="EQO7" s="8"/>
      <c r="EQP7" s="8"/>
      <c r="EQQ7" s="8"/>
      <c r="EQR7" s="8"/>
      <c r="EQS7" s="8"/>
      <c r="EQT7" s="8"/>
      <c r="EQU7" s="8"/>
      <c r="EQV7" s="8"/>
      <c r="EQW7" s="8"/>
      <c r="EQX7" s="8"/>
      <c r="EQY7" s="8"/>
      <c r="EQZ7" s="8"/>
      <c r="ERA7" s="8"/>
      <c r="ERB7" s="8"/>
      <c r="ERC7" s="8"/>
      <c r="ERD7" s="8"/>
      <c r="ERE7" s="8"/>
      <c r="ERF7" s="8"/>
      <c r="ERG7" s="8"/>
      <c r="ERH7" s="8"/>
      <c r="ERI7" s="8"/>
      <c r="ERJ7" s="8"/>
      <c r="ERK7" s="8"/>
      <c r="ERL7" s="8"/>
      <c r="ERM7" s="8"/>
      <c r="ERN7" s="8"/>
      <c r="ERO7" s="8"/>
      <c r="ERP7" s="8"/>
      <c r="ERQ7" s="8"/>
      <c r="ERR7" s="8"/>
      <c r="ERS7" s="8"/>
      <c r="ERT7" s="8"/>
      <c r="ERU7" s="8"/>
      <c r="ERV7" s="8"/>
      <c r="ERW7" s="8"/>
      <c r="ERX7" s="8"/>
      <c r="ERY7" s="8"/>
      <c r="ERZ7" s="8"/>
      <c r="ESA7" s="8"/>
      <c r="ESB7" s="8"/>
      <c r="ESC7" s="8"/>
      <c r="ESD7" s="8"/>
      <c r="ESE7" s="8"/>
      <c r="ESF7" s="8"/>
      <c r="ESG7" s="8"/>
      <c r="ESH7" s="8"/>
      <c r="ESI7" s="8"/>
      <c r="ESJ7" s="8"/>
      <c r="ESK7" s="8"/>
      <c r="ESL7" s="8"/>
      <c r="ESM7" s="8"/>
      <c r="ESN7" s="8"/>
      <c r="ESO7" s="8"/>
      <c r="ESP7" s="8"/>
      <c r="ESQ7" s="8"/>
      <c r="ESR7" s="8"/>
      <c r="ESS7" s="8"/>
      <c r="EST7" s="8"/>
      <c r="ESU7" s="8"/>
      <c r="ESV7" s="8"/>
      <c r="ESW7" s="8"/>
      <c r="ESX7" s="8"/>
      <c r="ESY7" s="8"/>
      <c r="ESZ7" s="8"/>
      <c r="ETA7" s="8"/>
      <c r="ETB7" s="8"/>
      <c r="ETC7" s="8"/>
      <c r="ETD7" s="8"/>
      <c r="ETE7" s="8"/>
      <c r="ETF7" s="8"/>
      <c r="ETG7" s="8"/>
      <c r="ETH7" s="8"/>
      <c r="ETI7" s="8"/>
      <c r="ETJ7" s="8"/>
      <c r="ETK7" s="8"/>
      <c r="ETL7" s="8"/>
      <c r="ETM7" s="8"/>
      <c r="ETN7" s="8"/>
      <c r="ETO7" s="8"/>
      <c r="ETP7" s="8"/>
      <c r="ETQ7" s="8"/>
      <c r="ETR7" s="8"/>
      <c r="ETS7" s="8"/>
      <c r="ETT7" s="8"/>
      <c r="ETU7" s="8"/>
      <c r="ETV7" s="8"/>
      <c r="ETW7" s="8"/>
      <c r="ETX7" s="8"/>
      <c r="ETY7" s="8"/>
      <c r="ETZ7" s="8"/>
      <c r="EUA7" s="8"/>
      <c r="EUB7" s="8"/>
      <c r="EUC7" s="8"/>
      <c r="EUD7" s="8"/>
      <c r="EUE7" s="8"/>
      <c r="EUF7" s="8"/>
      <c r="EUG7" s="8"/>
      <c r="EUH7" s="8"/>
      <c r="EUI7" s="8"/>
      <c r="EUJ7" s="8"/>
      <c r="EUK7" s="8"/>
      <c r="EUL7" s="8"/>
      <c r="EUM7" s="8"/>
      <c r="EUN7" s="8"/>
      <c r="EUO7" s="8"/>
      <c r="EUP7" s="8"/>
      <c r="EUQ7" s="8"/>
      <c r="EUR7" s="8"/>
      <c r="EUS7" s="8"/>
      <c r="EUT7" s="8"/>
      <c r="EUU7" s="8"/>
      <c r="EUV7" s="8"/>
      <c r="EUW7" s="8"/>
      <c r="EUX7" s="8"/>
      <c r="EUY7" s="8"/>
      <c r="EUZ7" s="8"/>
      <c r="EVA7" s="8"/>
      <c r="EVB7" s="8"/>
      <c r="EVC7" s="8"/>
      <c r="EVD7" s="8"/>
      <c r="EVE7" s="8"/>
      <c r="EVF7" s="8"/>
      <c r="EVG7" s="8"/>
      <c r="EVH7" s="8"/>
      <c r="EVI7" s="8"/>
      <c r="EVJ7" s="8"/>
      <c r="EVK7" s="8"/>
      <c r="EVL7" s="8"/>
      <c r="EVM7" s="8"/>
      <c r="EVN7" s="8"/>
      <c r="EVO7" s="8"/>
      <c r="EVP7" s="8"/>
      <c r="EVQ7" s="8"/>
      <c r="EVR7" s="8"/>
      <c r="EVS7" s="8"/>
      <c r="EVT7" s="8"/>
      <c r="EVU7" s="8"/>
      <c r="EVV7" s="8"/>
      <c r="EVW7" s="8"/>
      <c r="EVX7" s="8"/>
      <c r="EVY7" s="8"/>
      <c r="EVZ7" s="8"/>
      <c r="EWA7" s="8"/>
      <c r="EWB7" s="8"/>
      <c r="EWC7" s="8"/>
      <c r="EWD7" s="8"/>
      <c r="EWE7" s="8"/>
      <c r="EWF7" s="8"/>
      <c r="EWG7" s="8"/>
      <c r="EWH7" s="8"/>
      <c r="EWI7" s="8"/>
      <c r="EWJ7" s="8"/>
      <c r="EWK7" s="8"/>
      <c r="EWL7" s="8"/>
      <c r="EWM7" s="8"/>
      <c r="EWN7" s="8"/>
      <c r="EWO7" s="8"/>
      <c r="EWP7" s="8"/>
      <c r="EWQ7" s="8"/>
      <c r="EWR7" s="8"/>
      <c r="EWS7" s="8"/>
      <c r="EWT7" s="8"/>
      <c r="EWU7" s="8"/>
      <c r="EWV7" s="8"/>
      <c r="EWW7" s="8"/>
      <c r="EWX7" s="8"/>
      <c r="EWY7" s="8"/>
      <c r="EWZ7" s="8"/>
      <c r="EXA7" s="8"/>
      <c r="EXB7" s="8"/>
      <c r="EXC7" s="8"/>
      <c r="EXD7" s="8"/>
      <c r="EXE7" s="8"/>
      <c r="EXF7" s="8"/>
      <c r="EXG7" s="8"/>
      <c r="EXH7" s="8"/>
      <c r="EXI7" s="8"/>
      <c r="EXJ7" s="8"/>
      <c r="EXK7" s="8"/>
      <c r="EXL7" s="8"/>
      <c r="EXM7" s="8"/>
      <c r="EXN7" s="8"/>
      <c r="EXO7" s="8"/>
      <c r="EXP7" s="8"/>
      <c r="EXQ7" s="8"/>
      <c r="EXR7" s="8"/>
      <c r="EXS7" s="8"/>
      <c r="EXT7" s="8"/>
      <c r="EXU7" s="8"/>
      <c r="EXV7" s="8"/>
      <c r="EXW7" s="8"/>
      <c r="EXX7" s="8"/>
      <c r="EXY7" s="8"/>
      <c r="EXZ7" s="8"/>
      <c r="EYA7" s="8"/>
      <c r="EYB7" s="8"/>
      <c r="EYC7" s="8"/>
      <c r="EYD7" s="8"/>
      <c r="EYE7" s="8"/>
      <c r="EYF7" s="8"/>
      <c r="EYG7" s="8"/>
      <c r="EYH7" s="8"/>
      <c r="EYI7" s="8"/>
      <c r="EYJ7" s="8"/>
      <c r="EYK7" s="8"/>
      <c r="EYL7" s="8"/>
      <c r="EYM7" s="8"/>
      <c r="EYN7" s="8"/>
      <c r="EYO7" s="8"/>
      <c r="EYP7" s="8"/>
      <c r="EYQ7" s="8"/>
      <c r="EYR7" s="8"/>
      <c r="EYS7" s="8"/>
      <c r="EYT7" s="8"/>
      <c r="EYU7" s="8"/>
      <c r="EYV7" s="8"/>
      <c r="EYW7" s="8"/>
      <c r="EYX7" s="8"/>
      <c r="EYY7" s="8"/>
      <c r="EYZ7" s="8"/>
      <c r="EZA7" s="8"/>
      <c r="EZB7" s="8"/>
      <c r="EZC7" s="8"/>
      <c r="EZD7" s="8"/>
      <c r="EZE7" s="8"/>
      <c r="EZF7" s="8"/>
      <c r="EZG7" s="8"/>
      <c r="EZH7" s="8"/>
      <c r="EZI7" s="8"/>
      <c r="EZJ7" s="8"/>
      <c r="EZK7" s="8"/>
      <c r="EZL7" s="8"/>
      <c r="EZM7" s="8"/>
      <c r="EZN7" s="8"/>
      <c r="EZO7" s="8"/>
      <c r="EZP7" s="8"/>
      <c r="EZQ7" s="8"/>
      <c r="EZR7" s="8"/>
      <c r="EZS7" s="8"/>
      <c r="EZT7" s="8"/>
      <c r="EZU7" s="8"/>
      <c r="EZV7" s="8"/>
      <c r="EZW7" s="8"/>
      <c r="EZX7" s="8"/>
      <c r="EZY7" s="8"/>
      <c r="EZZ7" s="8"/>
      <c r="FAA7" s="8"/>
      <c r="FAB7" s="8"/>
      <c r="FAC7" s="8"/>
      <c r="FAD7" s="8"/>
      <c r="FAE7" s="8"/>
      <c r="FAF7" s="8"/>
      <c r="FAG7" s="8"/>
      <c r="FAH7" s="8"/>
      <c r="FAI7" s="8"/>
      <c r="FAJ7" s="8"/>
      <c r="FAK7" s="8"/>
      <c r="FAL7" s="8"/>
      <c r="FAM7" s="8"/>
      <c r="FAN7" s="8"/>
      <c r="FAO7" s="8"/>
      <c r="FAP7" s="8"/>
      <c r="FAQ7" s="8"/>
      <c r="FAR7" s="8"/>
      <c r="FAS7" s="8"/>
      <c r="FAT7" s="8"/>
      <c r="FAU7" s="8"/>
      <c r="FAV7" s="8"/>
      <c r="FAW7" s="8"/>
      <c r="FAX7" s="8"/>
      <c r="FAY7" s="8"/>
      <c r="FAZ7" s="8"/>
      <c r="FBA7" s="8"/>
      <c r="FBB7" s="8"/>
      <c r="FBC7" s="8"/>
      <c r="FBD7" s="8"/>
      <c r="FBE7" s="8"/>
      <c r="FBF7" s="8"/>
      <c r="FBG7" s="8"/>
      <c r="FBH7" s="8"/>
      <c r="FBI7" s="8"/>
      <c r="FBJ7" s="8"/>
      <c r="FBK7" s="8"/>
      <c r="FBL7" s="8"/>
      <c r="FBM7" s="8"/>
      <c r="FBN7" s="8"/>
      <c r="FBO7" s="8"/>
      <c r="FBP7" s="8"/>
      <c r="FBQ7" s="8"/>
      <c r="FBR7" s="8"/>
      <c r="FBS7" s="8"/>
      <c r="FBT7" s="8"/>
      <c r="FBU7" s="8"/>
      <c r="FBV7" s="8"/>
      <c r="FBW7" s="8"/>
      <c r="FBX7" s="8"/>
      <c r="FBY7" s="8"/>
      <c r="FBZ7" s="8"/>
      <c r="FCA7" s="8"/>
      <c r="FCB7" s="8"/>
      <c r="FCC7" s="8"/>
      <c r="FCD7" s="8"/>
      <c r="FCE7" s="8"/>
      <c r="FCF7" s="8"/>
      <c r="FCG7" s="8"/>
      <c r="FCH7" s="8"/>
      <c r="FCI7" s="8"/>
      <c r="FCJ7" s="8"/>
      <c r="FCK7" s="8"/>
      <c r="FCL7" s="8"/>
      <c r="FCM7" s="8"/>
      <c r="FCN7" s="8"/>
      <c r="FCO7" s="8"/>
      <c r="FCP7" s="8"/>
      <c r="FCQ7" s="8"/>
      <c r="FCR7" s="8"/>
      <c r="FCS7" s="8"/>
      <c r="FCT7" s="8"/>
      <c r="FCU7" s="8"/>
      <c r="FCV7" s="8"/>
      <c r="FCW7" s="8"/>
      <c r="FCX7" s="8"/>
      <c r="FCY7" s="8"/>
      <c r="FCZ7" s="8"/>
      <c r="FDA7" s="8"/>
      <c r="FDB7" s="8"/>
      <c r="FDC7" s="8"/>
      <c r="FDD7" s="8"/>
      <c r="FDE7" s="8"/>
      <c r="FDF7" s="8"/>
      <c r="FDG7" s="8"/>
      <c r="FDH7" s="8"/>
      <c r="FDI7" s="8"/>
      <c r="FDJ7" s="8"/>
      <c r="FDK7" s="8"/>
      <c r="FDL7" s="8"/>
      <c r="FDM7" s="8"/>
      <c r="FDN7" s="8"/>
      <c r="FDO7" s="8"/>
      <c r="FDP7" s="8"/>
      <c r="FDQ7" s="8"/>
      <c r="FDR7" s="8"/>
      <c r="FDS7" s="8"/>
      <c r="FDT7" s="8"/>
      <c r="FDU7" s="8"/>
      <c r="FDV7" s="8"/>
      <c r="FDW7" s="8"/>
      <c r="FDX7" s="8"/>
      <c r="FDY7" s="8"/>
      <c r="FDZ7" s="8"/>
      <c r="FEA7" s="8"/>
      <c r="FEB7" s="8"/>
      <c r="FEC7" s="8"/>
      <c r="FED7" s="8"/>
      <c r="FEE7" s="8"/>
      <c r="FEF7" s="8"/>
      <c r="FEG7" s="8"/>
      <c r="FEH7" s="8"/>
      <c r="FEI7" s="8"/>
      <c r="FEJ7" s="8"/>
      <c r="FEK7" s="8"/>
      <c r="FEL7" s="8"/>
      <c r="FEM7" s="8"/>
      <c r="FEN7" s="8"/>
      <c r="FEO7" s="8"/>
      <c r="FEP7" s="8"/>
      <c r="FEQ7" s="8"/>
      <c r="FER7" s="8"/>
      <c r="FES7" s="8"/>
      <c r="FET7" s="8"/>
      <c r="FEU7" s="8"/>
      <c r="FEV7" s="8"/>
      <c r="FEW7" s="8"/>
      <c r="FEX7" s="8"/>
      <c r="FEY7" s="8"/>
      <c r="FEZ7" s="8"/>
      <c r="FFA7" s="8"/>
      <c r="FFB7" s="8"/>
      <c r="FFC7" s="8"/>
      <c r="FFD7" s="8"/>
      <c r="FFE7" s="8"/>
      <c r="FFF7" s="8"/>
      <c r="FFG7" s="8"/>
      <c r="FFH7" s="8"/>
      <c r="FFI7" s="8"/>
      <c r="FFJ7" s="8"/>
      <c r="FFK7" s="8"/>
      <c r="FFL7" s="8"/>
      <c r="FFM7" s="8"/>
      <c r="FFN7" s="8"/>
      <c r="FFO7" s="8"/>
      <c r="FFP7" s="8"/>
      <c r="FFQ7" s="8"/>
      <c r="FFR7" s="8"/>
      <c r="FFS7" s="8"/>
      <c r="FFT7" s="8"/>
      <c r="FFU7" s="8"/>
      <c r="FFV7" s="8"/>
      <c r="FFW7" s="8"/>
      <c r="FFX7" s="8"/>
      <c r="FFY7" s="8"/>
      <c r="FFZ7" s="8"/>
      <c r="FGA7" s="8"/>
      <c r="FGB7" s="8"/>
      <c r="FGC7" s="8"/>
      <c r="FGD7" s="8"/>
      <c r="FGE7" s="8"/>
      <c r="FGF7" s="8"/>
      <c r="FGG7" s="8"/>
      <c r="FGH7" s="8"/>
      <c r="FGI7" s="8"/>
      <c r="FGJ7" s="8"/>
      <c r="FGK7" s="8"/>
      <c r="FGL7" s="8"/>
      <c r="FGM7" s="8"/>
      <c r="FGN7" s="8"/>
      <c r="FGO7" s="8"/>
      <c r="FGP7" s="8"/>
      <c r="FGQ7" s="8"/>
      <c r="FGR7" s="8"/>
      <c r="FGS7" s="8"/>
      <c r="FGT7" s="8"/>
      <c r="FGU7" s="8"/>
      <c r="FGV7" s="8"/>
      <c r="FGW7" s="8"/>
      <c r="FGX7" s="8"/>
      <c r="FGY7" s="8"/>
      <c r="FGZ7" s="8"/>
      <c r="FHA7" s="8"/>
      <c r="FHB7" s="8"/>
      <c r="FHC7" s="8"/>
      <c r="FHD7" s="8"/>
      <c r="FHE7" s="8"/>
      <c r="FHF7" s="8"/>
      <c r="FHG7" s="8"/>
      <c r="FHH7" s="8"/>
      <c r="FHI7" s="8"/>
      <c r="FHJ7" s="8"/>
      <c r="FHK7" s="8"/>
      <c r="FHL7" s="8"/>
      <c r="FHM7" s="8"/>
      <c r="FHN7" s="8"/>
      <c r="FHO7" s="8"/>
      <c r="FHP7" s="8"/>
      <c r="FHQ7" s="8"/>
      <c r="FHR7" s="8"/>
      <c r="FHS7" s="8"/>
      <c r="FHT7" s="8"/>
      <c r="FHU7" s="8"/>
      <c r="FHV7" s="8"/>
      <c r="FHW7" s="8"/>
      <c r="FHX7" s="8"/>
      <c r="FHY7" s="8"/>
      <c r="FHZ7" s="8"/>
      <c r="FIA7" s="8"/>
      <c r="FIB7" s="8"/>
      <c r="FIC7" s="8"/>
      <c r="FID7" s="8"/>
      <c r="FIE7" s="8"/>
      <c r="FIF7" s="8"/>
      <c r="FIG7" s="8"/>
      <c r="FIH7" s="8"/>
      <c r="FII7" s="8"/>
      <c r="FIJ7" s="8"/>
      <c r="FIK7" s="8"/>
      <c r="FIL7" s="8"/>
      <c r="FIM7" s="8"/>
      <c r="FIN7" s="8"/>
      <c r="FIO7" s="8"/>
      <c r="FIP7" s="8"/>
      <c r="FIQ7" s="8"/>
      <c r="FIR7" s="8"/>
      <c r="FIS7" s="8"/>
      <c r="FIT7" s="8"/>
      <c r="FIU7" s="8"/>
      <c r="FIV7" s="8"/>
      <c r="FIW7" s="8"/>
      <c r="FIX7" s="8"/>
      <c r="FIY7" s="8"/>
      <c r="FIZ7" s="8"/>
      <c r="FJA7" s="8"/>
      <c r="FJB7" s="8"/>
      <c r="FJC7" s="8"/>
      <c r="FJD7" s="8"/>
      <c r="FJE7" s="8"/>
      <c r="FJF7" s="8"/>
      <c r="FJG7" s="8"/>
      <c r="FJH7" s="8"/>
      <c r="FJI7" s="8"/>
      <c r="FJJ7" s="8"/>
      <c r="FJK7" s="8"/>
      <c r="FJL7" s="8"/>
      <c r="FJM7" s="8"/>
      <c r="FJN7" s="8"/>
      <c r="FJO7" s="8"/>
      <c r="FJP7" s="8"/>
      <c r="FJQ7" s="8"/>
      <c r="FJR7" s="8"/>
      <c r="FJS7" s="8"/>
      <c r="FJT7" s="8"/>
      <c r="FJU7" s="8"/>
      <c r="FJV7" s="8"/>
      <c r="FJW7" s="8"/>
      <c r="FJX7" s="8"/>
      <c r="FJY7" s="8"/>
      <c r="FJZ7" s="8"/>
      <c r="FKA7" s="8"/>
      <c r="FKB7" s="8"/>
      <c r="FKC7" s="8"/>
      <c r="FKD7" s="8"/>
      <c r="FKE7" s="8"/>
      <c r="FKF7" s="8"/>
      <c r="FKG7" s="8"/>
      <c r="FKH7" s="8"/>
      <c r="FKI7" s="8"/>
      <c r="FKJ7" s="8"/>
      <c r="FKK7" s="8"/>
      <c r="FKL7" s="8"/>
      <c r="FKM7" s="8"/>
      <c r="FKN7" s="8"/>
      <c r="FKO7" s="8"/>
      <c r="FKP7" s="8"/>
      <c r="FKQ7" s="8"/>
      <c r="FKR7" s="8"/>
      <c r="FKS7" s="8"/>
      <c r="FKT7" s="8"/>
      <c r="FKU7" s="8"/>
      <c r="FKV7" s="8"/>
      <c r="FKW7" s="8"/>
      <c r="FKX7" s="8"/>
      <c r="FKY7" s="8"/>
      <c r="FKZ7" s="8"/>
      <c r="FLA7" s="8"/>
      <c r="FLB7" s="8"/>
      <c r="FLC7" s="8"/>
      <c r="FLD7" s="8"/>
      <c r="FLE7" s="8"/>
      <c r="FLF7" s="8"/>
      <c r="FLG7" s="8"/>
      <c r="FLH7" s="8"/>
      <c r="FLI7" s="8"/>
      <c r="FLJ7" s="8"/>
      <c r="FLK7" s="8"/>
      <c r="FLL7" s="8"/>
      <c r="FLM7" s="8"/>
      <c r="FLN7" s="8"/>
      <c r="FLO7" s="8"/>
      <c r="FLP7" s="8"/>
      <c r="FLQ7" s="8"/>
      <c r="FLR7" s="8"/>
      <c r="FLS7" s="8"/>
      <c r="FLT7" s="8"/>
      <c r="FLU7" s="8"/>
      <c r="FLV7" s="8"/>
      <c r="FLW7" s="8"/>
      <c r="FLX7" s="8"/>
      <c r="FLY7" s="8"/>
      <c r="FLZ7" s="8"/>
      <c r="FMA7" s="8"/>
      <c r="FMB7" s="8"/>
      <c r="FMC7" s="8"/>
      <c r="FMD7" s="8"/>
      <c r="FME7" s="8"/>
      <c r="FMF7" s="8"/>
      <c r="FMG7" s="8"/>
      <c r="FMH7" s="8"/>
      <c r="FMI7" s="8"/>
      <c r="FMJ7" s="8"/>
      <c r="FMK7" s="8"/>
      <c r="FML7" s="8"/>
      <c r="FMM7" s="8"/>
      <c r="FMN7" s="8"/>
      <c r="FMO7" s="8"/>
      <c r="FMP7" s="8"/>
      <c r="FMQ7" s="8"/>
      <c r="FMR7" s="8"/>
      <c r="FMS7" s="8"/>
      <c r="FMT7" s="8"/>
      <c r="FMU7" s="8"/>
      <c r="FMV7" s="8"/>
      <c r="FMW7" s="8"/>
      <c r="FMX7" s="8"/>
      <c r="FMY7" s="8"/>
      <c r="FMZ7" s="8"/>
      <c r="FNA7" s="8"/>
      <c r="FNB7" s="8"/>
      <c r="FNC7" s="8"/>
      <c r="FND7" s="8"/>
      <c r="FNE7" s="8"/>
      <c r="FNF7" s="8"/>
      <c r="FNG7" s="8"/>
      <c r="FNH7" s="8"/>
      <c r="FNI7" s="8"/>
      <c r="FNJ7" s="8"/>
      <c r="FNK7" s="8"/>
      <c r="FNL7" s="8"/>
      <c r="FNM7" s="8"/>
      <c r="FNN7" s="8"/>
      <c r="FNO7" s="8"/>
      <c r="FNP7" s="8"/>
      <c r="FNQ7" s="8"/>
      <c r="FNR7" s="8"/>
      <c r="FNS7" s="8"/>
      <c r="FNT7" s="8"/>
      <c r="FNU7" s="8"/>
      <c r="FNV7" s="8"/>
      <c r="FNW7" s="8"/>
      <c r="FNX7" s="8"/>
      <c r="FNY7" s="8"/>
      <c r="FNZ7" s="8"/>
      <c r="FOA7" s="8"/>
      <c r="FOB7" s="8"/>
      <c r="FOC7" s="8"/>
      <c r="FOD7" s="8"/>
      <c r="FOE7" s="8"/>
      <c r="FOF7" s="8"/>
      <c r="FOG7" s="8"/>
      <c r="FOH7" s="8"/>
      <c r="FOI7" s="8"/>
      <c r="FOJ7" s="8"/>
      <c r="FOK7" s="8"/>
      <c r="FOL7" s="8"/>
      <c r="FOM7" s="8"/>
      <c r="FON7" s="8"/>
      <c r="FOO7" s="8"/>
      <c r="FOP7" s="8"/>
      <c r="FOQ7" s="8"/>
      <c r="FOR7" s="8"/>
      <c r="FOS7" s="8"/>
      <c r="FOT7" s="8"/>
      <c r="FOU7" s="8"/>
      <c r="FOV7" s="8"/>
      <c r="FOW7" s="8"/>
      <c r="FOX7" s="8"/>
      <c r="FOY7" s="8"/>
      <c r="FOZ7" s="8"/>
      <c r="FPA7" s="8"/>
      <c r="FPB7" s="8"/>
      <c r="FPC7" s="8"/>
      <c r="FPD7" s="8"/>
      <c r="FPE7" s="8"/>
      <c r="FPF7" s="8"/>
      <c r="FPG7" s="8"/>
      <c r="FPH7" s="8"/>
      <c r="FPI7" s="8"/>
      <c r="FPJ7" s="8"/>
      <c r="FPK7" s="8"/>
      <c r="FPL7" s="8"/>
      <c r="FPM7" s="8"/>
      <c r="FPN7" s="8"/>
      <c r="FPO7" s="8"/>
      <c r="FPP7" s="8"/>
      <c r="FPQ7" s="8"/>
      <c r="FPR7" s="8"/>
      <c r="FPS7" s="8"/>
      <c r="FPT7" s="8"/>
      <c r="FPU7" s="8"/>
      <c r="FPV7" s="8"/>
      <c r="FPW7" s="8"/>
      <c r="FPX7" s="8"/>
      <c r="FPY7" s="8"/>
      <c r="FPZ7" s="8"/>
      <c r="FQA7" s="8"/>
      <c r="FQB7" s="8"/>
      <c r="FQC7" s="8"/>
      <c r="FQD7" s="8"/>
      <c r="FQE7" s="8"/>
      <c r="FQF7" s="8"/>
      <c r="FQG7" s="8"/>
      <c r="FQH7" s="8"/>
      <c r="FQI7" s="8"/>
      <c r="FQJ7" s="8"/>
      <c r="FQK7" s="8"/>
      <c r="FQL7" s="8"/>
      <c r="FQM7" s="8"/>
      <c r="FQN7" s="8"/>
      <c r="FQO7" s="8"/>
      <c r="FQP7" s="8"/>
      <c r="FQQ7" s="8"/>
      <c r="FQR7" s="8"/>
      <c r="FQS7" s="8"/>
      <c r="FQT7" s="8"/>
      <c r="FQU7" s="8"/>
      <c r="FQV7" s="8"/>
      <c r="FQW7" s="8"/>
      <c r="FQX7" s="8"/>
      <c r="FQY7" s="8"/>
      <c r="FQZ7" s="8"/>
      <c r="FRA7" s="8"/>
      <c r="FRB7" s="8"/>
      <c r="FRC7" s="8"/>
      <c r="FRD7" s="8"/>
      <c r="FRE7" s="8"/>
      <c r="FRF7" s="8"/>
      <c r="FRG7" s="8"/>
      <c r="FRH7" s="8"/>
      <c r="FRI7" s="8"/>
      <c r="FRJ7" s="8"/>
      <c r="FRK7" s="8"/>
      <c r="FRL7" s="8"/>
      <c r="FRM7" s="8"/>
      <c r="FRN7" s="8"/>
      <c r="FRO7" s="8"/>
      <c r="FRP7" s="8"/>
      <c r="FRQ7" s="8"/>
      <c r="FRR7" s="8"/>
      <c r="FRS7" s="8"/>
      <c r="FRT7" s="8"/>
      <c r="FRU7" s="8"/>
      <c r="FRV7" s="8"/>
      <c r="FRW7" s="8"/>
      <c r="FRX7" s="8"/>
      <c r="FRY7" s="8"/>
      <c r="FRZ7" s="8"/>
      <c r="FSA7" s="8"/>
      <c r="FSB7" s="8"/>
      <c r="FSC7" s="8"/>
      <c r="FSD7" s="8"/>
      <c r="FSE7" s="8"/>
      <c r="FSF7" s="8"/>
      <c r="FSG7" s="8"/>
      <c r="FSH7" s="8"/>
      <c r="FSI7" s="8"/>
      <c r="FSJ7" s="8"/>
      <c r="FSK7" s="8"/>
      <c r="FSL7" s="8"/>
      <c r="FSM7" s="8"/>
      <c r="FSN7" s="8"/>
      <c r="FSO7" s="8"/>
      <c r="FSP7" s="8"/>
      <c r="FSQ7" s="8"/>
      <c r="FSR7" s="8"/>
      <c r="FSS7" s="8"/>
      <c r="FST7" s="8"/>
      <c r="FSU7" s="8"/>
      <c r="FSV7" s="8"/>
      <c r="FSW7" s="8"/>
      <c r="FSX7" s="8"/>
      <c r="FSY7" s="8"/>
      <c r="FSZ7" s="8"/>
      <c r="FTA7" s="8"/>
      <c r="FTB7" s="8"/>
      <c r="FTC7" s="8"/>
      <c r="FTD7" s="8"/>
      <c r="FTE7" s="8"/>
      <c r="FTF7" s="8"/>
      <c r="FTG7" s="8"/>
      <c r="FTH7" s="8"/>
      <c r="FTI7" s="8"/>
      <c r="FTJ7" s="8"/>
      <c r="FTK7" s="8"/>
      <c r="FTL7" s="8"/>
      <c r="FTM7" s="8"/>
      <c r="FTN7" s="8"/>
      <c r="FTO7" s="8"/>
      <c r="FTP7" s="8"/>
      <c r="FTQ7" s="8"/>
      <c r="FTR7" s="8"/>
      <c r="FTS7" s="8"/>
      <c r="FTT7" s="8"/>
      <c r="FTU7" s="8"/>
      <c r="FTV7" s="8"/>
      <c r="FTW7" s="8"/>
      <c r="FTX7" s="8"/>
      <c r="FTY7" s="8"/>
      <c r="FTZ7" s="8"/>
      <c r="FUA7" s="8"/>
      <c r="FUB7" s="8"/>
      <c r="FUC7" s="8"/>
      <c r="FUD7" s="8"/>
      <c r="FUE7" s="8"/>
      <c r="FUF7" s="8"/>
      <c r="FUG7" s="8"/>
      <c r="FUH7" s="8"/>
      <c r="FUI7" s="8"/>
      <c r="FUJ7" s="8"/>
      <c r="FUK7" s="8"/>
      <c r="FUL7" s="8"/>
      <c r="FUM7" s="8"/>
      <c r="FUN7" s="8"/>
      <c r="FUO7" s="8"/>
      <c r="FUP7" s="8"/>
      <c r="FUQ7" s="8"/>
      <c r="FUR7" s="8"/>
      <c r="FUS7" s="8"/>
      <c r="FUT7" s="8"/>
      <c r="FUU7" s="8"/>
      <c r="FUV7" s="8"/>
      <c r="FUW7" s="8"/>
      <c r="FUX7" s="8"/>
      <c r="FUY7" s="8"/>
      <c r="FUZ7" s="8"/>
      <c r="FVA7" s="8"/>
      <c r="FVB7" s="8"/>
      <c r="FVC7" s="8"/>
      <c r="FVD7" s="8"/>
      <c r="FVE7" s="8"/>
      <c r="FVF7" s="8"/>
      <c r="FVG7" s="8"/>
      <c r="FVH7" s="8"/>
      <c r="FVI7" s="8"/>
      <c r="FVJ7" s="8"/>
      <c r="FVK7" s="8"/>
      <c r="FVL7" s="8"/>
      <c r="FVM7" s="8"/>
      <c r="FVN7" s="8"/>
      <c r="FVO7" s="8"/>
      <c r="FVP7" s="8"/>
      <c r="FVQ7" s="8"/>
      <c r="FVR7" s="8"/>
      <c r="FVS7" s="8"/>
      <c r="FVT7" s="8"/>
      <c r="FVU7" s="8"/>
      <c r="FVV7" s="8"/>
      <c r="FVW7" s="8"/>
      <c r="FVX7" s="8"/>
      <c r="FVY7" s="8"/>
      <c r="FVZ7" s="8"/>
      <c r="FWA7" s="8"/>
      <c r="FWB7" s="8"/>
      <c r="FWC7" s="8"/>
      <c r="FWD7" s="8"/>
      <c r="FWE7" s="8"/>
      <c r="FWF7" s="8"/>
      <c r="FWG7" s="8"/>
      <c r="FWH7" s="8"/>
      <c r="FWI7" s="8"/>
      <c r="FWJ7" s="8"/>
      <c r="FWK7" s="8"/>
      <c r="FWL7" s="8"/>
      <c r="FWM7" s="8"/>
      <c r="FWN7" s="8"/>
      <c r="FWO7" s="8"/>
      <c r="FWP7" s="8"/>
      <c r="FWQ7" s="8"/>
      <c r="FWR7" s="8"/>
      <c r="FWS7" s="8"/>
      <c r="FWT7" s="8"/>
      <c r="FWU7" s="8"/>
      <c r="FWV7" s="8"/>
      <c r="FWW7" s="8"/>
      <c r="FWX7" s="8"/>
      <c r="FWY7" s="8"/>
      <c r="FWZ7" s="8"/>
      <c r="FXA7" s="8"/>
      <c r="FXB7" s="8"/>
      <c r="FXC7" s="8"/>
      <c r="FXD7" s="8"/>
      <c r="FXE7" s="8"/>
      <c r="FXF7" s="8"/>
      <c r="FXG7" s="8"/>
      <c r="FXH7" s="8"/>
      <c r="FXI7" s="8"/>
      <c r="FXJ7" s="8"/>
      <c r="FXK7" s="8"/>
      <c r="FXL7" s="8"/>
      <c r="FXM7" s="8"/>
      <c r="FXN7" s="8"/>
      <c r="FXO7" s="8"/>
      <c r="FXP7" s="8"/>
      <c r="FXQ7" s="8"/>
      <c r="FXR7" s="8"/>
      <c r="FXS7" s="8"/>
      <c r="FXT7" s="8"/>
      <c r="FXU7" s="8"/>
      <c r="FXV7" s="8"/>
      <c r="FXW7" s="8"/>
      <c r="FXX7" s="8"/>
      <c r="FXY7" s="8"/>
      <c r="FXZ7" s="8"/>
      <c r="FYA7" s="8"/>
      <c r="FYB7" s="8"/>
      <c r="FYC7" s="8"/>
      <c r="FYD7" s="8"/>
      <c r="FYE7" s="8"/>
      <c r="FYF7" s="8"/>
      <c r="FYG7" s="8"/>
      <c r="FYH7" s="8"/>
      <c r="FYI7" s="8"/>
      <c r="FYJ7" s="8"/>
      <c r="FYK7" s="8"/>
      <c r="FYL7" s="8"/>
      <c r="FYM7" s="8"/>
      <c r="FYN7" s="8"/>
      <c r="FYO7" s="8"/>
      <c r="FYP7" s="8"/>
      <c r="FYQ7" s="8"/>
      <c r="FYR7" s="8"/>
      <c r="FYS7" s="8"/>
      <c r="FYT7" s="8"/>
      <c r="FYU7" s="8"/>
      <c r="FYV7" s="8"/>
      <c r="FYW7" s="8"/>
      <c r="FYX7" s="8"/>
      <c r="FYY7" s="8"/>
      <c r="FYZ7" s="8"/>
      <c r="FZA7" s="8"/>
      <c r="FZB7" s="8"/>
      <c r="FZC7" s="8"/>
      <c r="FZD7" s="8"/>
      <c r="FZE7" s="8"/>
      <c r="FZF7" s="8"/>
      <c r="FZG7" s="8"/>
      <c r="FZH7" s="8"/>
      <c r="FZI7" s="8"/>
      <c r="FZJ7" s="8"/>
      <c r="FZK7" s="8"/>
      <c r="FZL7" s="8"/>
      <c r="FZM7" s="8"/>
      <c r="FZN7" s="8"/>
      <c r="FZO7" s="8"/>
      <c r="FZP7" s="8"/>
      <c r="FZQ7" s="8"/>
      <c r="FZR7" s="8"/>
      <c r="FZS7" s="8"/>
      <c r="FZT7" s="8"/>
      <c r="FZU7" s="8"/>
      <c r="FZV7" s="8"/>
      <c r="FZW7" s="8"/>
      <c r="FZX7" s="8"/>
      <c r="FZY7" s="8"/>
      <c r="FZZ7" s="8"/>
      <c r="GAA7" s="8"/>
      <c r="GAB7" s="8"/>
      <c r="GAC7" s="8"/>
      <c r="GAD7" s="8"/>
      <c r="GAE7" s="8"/>
      <c r="GAF7" s="8"/>
      <c r="GAG7" s="8"/>
      <c r="GAH7" s="8"/>
      <c r="GAI7" s="8"/>
      <c r="GAJ7" s="8"/>
      <c r="GAK7" s="8"/>
      <c r="GAL7" s="8"/>
      <c r="GAM7" s="8"/>
      <c r="GAN7" s="8"/>
      <c r="GAO7" s="8"/>
      <c r="GAP7" s="8"/>
      <c r="GAQ7" s="8"/>
      <c r="GAR7" s="8"/>
      <c r="GAS7" s="8"/>
      <c r="GAT7" s="8"/>
      <c r="GAU7" s="8"/>
      <c r="GAV7" s="8"/>
      <c r="GAW7" s="8"/>
      <c r="GAX7" s="8"/>
      <c r="GAY7" s="8"/>
      <c r="GAZ7" s="8"/>
      <c r="GBA7" s="8"/>
      <c r="GBB7" s="8"/>
      <c r="GBC7" s="8"/>
      <c r="GBD7" s="8"/>
      <c r="GBE7" s="8"/>
      <c r="GBF7" s="8"/>
      <c r="GBG7" s="8"/>
      <c r="GBH7" s="8"/>
      <c r="GBI7" s="8"/>
      <c r="GBJ7" s="8"/>
      <c r="GBK7" s="8"/>
      <c r="GBL7" s="8"/>
      <c r="GBM7" s="8"/>
      <c r="GBN7" s="8"/>
      <c r="GBO7" s="8"/>
      <c r="GBP7" s="8"/>
      <c r="GBQ7" s="8"/>
      <c r="GBR7" s="8"/>
      <c r="GBS7" s="8"/>
      <c r="GBT7" s="8"/>
      <c r="GBU7" s="8"/>
      <c r="GBV7" s="8"/>
      <c r="GBW7" s="8"/>
      <c r="GBX7" s="8"/>
      <c r="GBY7" s="8"/>
      <c r="GBZ7" s="8"/>
      <c r="GCA7" s="8"/>
      <c r="GCB7" s="8"/>
      <c r="GCC7" s="8"/>
      <c r="GCD7" s="8"/>
      <c r="GCE7" s="8"/>
      <c r="GCF7" s="8"/>
      <c r="GCG7" s="8"/>
      <c r="GCH7" s="8"/>
      <c r="GCI7" s="8"/>
      <c r="GCJ7" s="8"/>
      <c r="GCK7" s="8"/>
      <c r="GCL7" s="8"/>
      <c r="GCM7" s="8"/>
      <c r="GCN7" s="8"/>
      <c r="GCO7" s="8"/>
      <c r="GCP7" s="8"/>
      <c r="GCQ7" s="8"/>
      <c r="GCR7" s="8"/>
      <c r="GCS7" s="8"/>
      <c r="GCT7" s="8"/>
      <c r="GCU7" s="8"/>
      <c r="GCV7" s="8"/>
      <c r="GCW7" s="8"/>
      <c r="GCX7" s="8"/>
      <c r="GCY7" s="8"/>
      <c r="GCZ7" s="8"/>
      <c r="GDA7" s="8"/>
      <c r="GDB7" s="8"/>
      <c r="GDC7" s="8"/>
      <c r="GDD7" s="8"/>
      <c r="GDE7" s="8"/>
      <c r="GDF7" s="8"/>
      <c r="GDG7" s="8"/>
      <c r="GDH7" s="8"/>
      <c r="GDI7" s="8"/>
      <c r="GDJ7" s="8"/>
      <c r="GDK7" s="8"/>
      <c r="GDL7" s="8"/>
      <c r="GDM7" s="8"/>
      <c r="GDN7" s="8"/>
      <c r="GDO7" s="8"/>
      <c r="GDP7" s="8"/>
      <c r="GDQ7" s="8"/>
      <c r="GDR7" s="8"/>
      <c r="GDS7" s="8"/>
      <c r="GDT7" s="8"/>
      <c r="GDU7" s="8"/>
      <c r="GDV7" s="8"/>
      <c r="GDW7" s="8"/>
      <c r="GDX7" s="8"/>
      <c r="GDY7" s="8"/>
      <c r="GDZ7" s="8"/>
      <c r="GEA7" s="8"/>
      <c r="GEB7" s="8"/>
      <c r="GEC7" s="8"/>
      <c r="GED7" s="8"/>
      <c r="GEE7" s="8"/>
      <c r="GEF7" s="8"/>
      <c r="GEG7" s="8"/>
      <c r="GEH7" s="8"/>
      <c r="GEI7" s="8"/>
      <c r="GEJ7" s="8"/>
      <c r="GEK7" s="8"/>
      <c r="GEL7" s="8"/>
      <c r="GEM7" s="8"/>
      <c r="GEN7" s="8"/>
      <c r="GEO7" s="8"/>
      <c r="GEP7" s="8"/>
      <c r="GEQ7" s="8"/>
      <c r="GER7" s="8"/>
      <c r="GES7" s="8"/>
      <c r="GET7" s="8"/>
      <c r="GEU7" s="8"/>
      <c r="GEV7" s="8"/>
      <c r="GEW7" s="8"/>
      <c r="GEX7" s="8"/>
      <c r="GEY7" s="8"/>
      <c r="GEZ7" s="8"/>
      <c r="GFA7" s="8"/>
      <c r="GFB7" s="8"/>
      <c r="GFC7" s="8"/>
      <c r="GFD7" s="8"/>
      <c r="GFE7" s="8"/>
      <c r="GFF7" s="8"/>
      <c r="GFG7" s="8"/>
      <c r="GFH7" s="8"/>
      <c r="GFI7" s="8"/>
      <c r="GFJ7" s="8"/>
      <c r="GFK7" s="8"/>
      <c r="GFL7" s="8"/>
      <c r="GFM7" s="8"/>
      <c r="GFN7" s="8"/>
      <c r="GFO7" s="8"/>
      <c r="GFP7" s="8"/>
      <c r="GFQ7" s="8"/>
      <c r="GFR7" s="8"/>
      <c r="GFS7" s="8"/>
      <c r="GFT7" s="8"/>
      <c r="GFU7" s="8"/>
      <c r="GFV7" s="8"/>
      <c r="GFW7" s="8"/>
      <c r="GFX7" s="8"/>
      <c r="GFY7" s="8"/>
      <c r="GFZ7" s="8"/>
      <c r="GGA7" s="8"/>
      <c r="GGB7" s="8"/>
      <c r="GGC7" s="8"/>
      <c r="GGD7" s="8"/>
      <c r="GGE7" s="8"/>
      <c r="GGF7" s="8"/>
      <c r="GGG7" s="8"/>
      <c r="GGH7" s="8"/>
      <c r="GGI7" s="8"/>
      <c r="GGJ7" s="8"/>
      <c r="GGK7" s="8"/>
      <c r="GGL7" s="8"/>
      <c r="GGM7" s="8"/>
      <c r="GGN7" s="8"/>
      <c r="GGO7" s="8"/>
      <c r="GGP7" s="8"/>
      <c r="GGQ7" s="8"/>
      <c r="GGR7" s="8"/>
      <c r="GGS7" s="8"/>
      <c r="GGT7" s="8"/>
      <c r="GGU7" s="8"/>
      <c r="GGV7" s="8"/>
      <c r="GGW7" s="8"/>
      <c r="GGX7" s="8"/>
      <c r="GGY7" s="8"/>
      <c r="GGZ7" s="8"/>
      <c r="GHA7" s="8"/>
      <c r="GHB7" s="8"/>
      <c r="GHC7" s="8"/>
      <c r="GHD7" s="8"/>
      <c r="GHE7" s="8"/>
      <c r="GHF7" s="8"/>
      <c r="GHG7" s="8"/>
      <c r="GHH7" s="8"/>
      <c r="GHI7" s="8"/>
      <c r="GHJ7" s="8"/>
      <c r="GHK7" s="8"/>
      <c r="GHL7" s="8"/>
      <c r="GHM7" s="8"/>
      <c r="GHN7" s="8"/>
      <c r="GHO7" s="8"/>
      <c r="GHP7" s="8"/>
      <c r="GHQ7" s="8"/>
      <c r="GHR7" s="8"/>
      <c r="GHS7" s="8"/>
      <c r="GHT7" s="8"/>
      <c r="GHU7" s="8"/>
      <c r="GHV7" s="8"/>
      <c r="GHW7" s="8"/>
      <c r="GHX7" s="8"/>
      <c r="GHY7" s="8"/>
      <c r="GHZ7" s="8"/>
      <c r="GIA7" s="8"/>
      <c r="GIB7" s="8"/>
      <c r="GIC7" s="8"/>
      <c r="GID7" s="8"/>
      <c r="GIE7" s="8"/>
      <c r="GIF7" s="8"/>
      <c r="GIG7" s="8"/>
      <c r="GIH7" s="8"/>
      <c r="GII7" s="8"/>
      <c r="GIJ7" s="8"/>
      <c r="GIK7" s="8"/>
      <c r="GIL7" s="8"/>
      <c r="GIM7" s="8"/>
      <c r="GIN7" s="8"/>
      <c r="GIO7" s="8"/>
      <c r="GIP7" s="8"/>
      <c r="GIQ7" s="8"/>
      <c r="GIR7" s="8"/>
      <c r="GIS7" s="8"/>
      <c r="GIT7" s="8"/>
      <c r="GIU7" s="8"/>
      <c r="GIV7" s="8"/>
      <c r="GIW7" s="8"/>
      <c r="GIX7" s="8"/>
      <c r="GIY7" s="8"/>
      <c r="GIZ7" s="8"/>
      <c r="GJA7" s="8"/>
      <c r="GJB7" s="8"/>
      <c r="GJC7" s="8"/>
      <c r="GJD7" s="8"/>
      <c r="GJE7" s="8"/>
      <c r="GJF7" s="8"/>
      <c r="GJG7" s="8"/>
      <c r="GJH7" s="8"/>
      <c r="GJI7" s="8"/>
      <c r="GJJ7" s="8"/>
      <c r="GJK7" s="8"/>
      <c r="GJL7" s="8"/>
      <c r="GJM7" s="8"/>
      <c r="GJN7" s="8"/>
      <c r="GJO7" s="8"/>
      <c r="GJP7" s="8"/>
      <c r="GJQ7" s="8"/>
      <c r="GJR7" s="8"/>
      <c r="GJS7" s="8"/>
      <c r="GJT7" s="8"/>
      <c r="GJU7" s="8"/>
      <c r="GJV7" s="8"/>
      <c r="GJW7" s="8"/>
      <c r="GJX7" s="8"/>
      <c r="GJY7" s="8"/>
      <c r="GJZ7" s="8"/>
      <c r="GKA7" s="8"/>
      <c r="GKB7" s="8"/>
      <c r="GKC7" s="8"/>
      <c r="GKD7" s="8"/>
      <c r="GKE7" s="8"/>
      <c r="GKF7" s="8"/>
      <c r="GKG7" s="8"/>
      <c r="GKH7" s="8"/>
      <c r="GKI7" s="8"/>
      <c r="GKJ7" s="8"/>
      <c r="GKK7" s="8"/>
      <c r="GKL7" s="8"/>
      <c r="GKM7" s="8"/>
      <c r="GKN7" s="8"/>
      <c r="GKO7" s="8"/>
      <c r="GKP7" s="8"/>
      <c r="GKQ7" s="8"/>
      <c r="GKR7" s="8"/>
      <c r="GKS7" s="8"/>
      <c r="GKT7" s="8"/>
      <c r="GKU7" s="8"/>
      <c r="GKV7" s="8"/>
      <c r="GKW7" s="8"/>
      <c r="GKX7" s="8"/>
      <c r="GKY7" s="8"/>
      <c r="GKZ7" s="8"/>
      <c r="GLA7" s="8"/>
      <c r="GLB7" s="8"/>
      <c r="GLC7" s="8"/>
      <c r="GLD7" s="8"/>
      <c r="GLE7" s="8"/>
      <c r="GLF7" s="8"/>
      <c r="GLG7" s="8"/>
      <c r="GLH7" s="8"/>
      <c r="GLI7" s="8"/>
      <c r="GLJ7" s="8"/>
      <c r="GLK7" s="8"/>
      <c r="GLL7" s="8"/>
      <c r="GLM7" s="8"/>
      <c r="GLN7" s="8"/>
      <c r="GLO7" s="8"/>
      <c r="GLP7" s="8"/>
      <c r="GLQ7" s="8"/>
      <c r="GLR7" s="8"/>
      <c r="GLS7" s="8"/>
      <c r="GLT7" s="8"/>
      <c r="GLU7" s="8"/>
      <c r="GLV7" s="8"/>
      <c r="GLW7" s="8"/>
      <c r="GLX7" s="8"/>
      <c r="GLY7" s="8"/>
      <c r="GLZ7" s="8"/>
      <c r="GMA7" s="8"/>
      <c r="GMB7" s="8"/>
      <c r="GMC7" s="8"/>
      <c r="GMD7" s="8"/>
      <c r="GME7" s="8"/>
      <c r="GMF7" s="8"/>
      <c r="GMG7" s="8"/>
      <c r="GMH7" s="8"/>
      <c r="GMI7" s="8"/>
      <c r="GMJ7" s="8"/>
      <c r="GMK7" s="8"/>
      <c r="GML7" s="8"/>
      <c r="GMM7" s="8"/>
      <c r="GMN7" s="8"/>
      <c r="GMO7" s="8"/>
      <c r="GMP7" s="8"/>
      <c r="GMQ7" s="8"/>
      <c r="GMR7" s="8"/>
      <c r="GMS7" s="8"/>
      <c r="GMT7" s="8"/>
      <c r="GMU7" s="8"/>
      <c r="GMV7" s="8"/>
      <c r="GMW7" s="8"/>
      <c r="GMX7" s="8"/>
      <c r="GMY7" s="8"/>
      <c r="GMZ7" s="8"/>
      <c r="GNA7" s="8"/>
      <c r="GNB7" s="8"/>
      <c r="GNC7" s="8"/>
      <c r="GND7" s="8"/>
      <c r="GNE7" s="8"/>
      <c r="GNF7" s="8"/>
      <c r="GNG7" s="8"/>
      <c r="GNH7" s="8"/>
      <c r="GNI7" s="8"/>
      <c r="GNJ7" s="8"/>
      <c r="GNK7" s="8"/>
      <c r="GNL7" s="8"/>
      <c r="GNM7" s="8"/>
      <c r="GNN7" s="8"/>
      <c r="GNO7" s="8"/>
      <c r="GNP7" s="8"/>
      <c r="GNQ7" s="8"/>
      <c r="GNR7" s="8"/>
      <c r="GNS7" s="8"/>
      <c r="GNT7" s="8"/>
      <c r="GNU7" s="8"/>
      <c r="GNV7" s="8"/>
      <c r="GNW7" s="8"/>
      <c r="GNX7" s="8"/>
      <c r="GNY7" s="8"/>
      <c r="GNZ7" s="8"/>
      <c r="GOA7" s="8"/>
      <c r="GOB7" s="8"/>
      <c r="GOC7" s="8"/>
      <c r="GOD7" s="8"/>
      <c r="GOE7" s="8"/>
      <c r="GOF7" s="8"/>
      <c r="GOG7" s="8"/>
      <c r="GOH7" s="8"/>
      <c r="GOI7" s="8"/>
      <c r="GOJ7" s="8"/>
      <c r="GOK7" s="8"/>
      <c r="GOL7" s="8"/>
      <c r="GOM7" s="8"/>
      <c r="GON7" s="8"/>
      <c r="GOO7" s="8"/>
      <c r="GOP7" s="8"/>
      <c r="GOQ7" s="8"/>
      <c r="GOR7" s="8"/>
      <c r="GOS7" s="8"/>
      <c r="GOT7" s="8"/>
      <c r="GOU7" s="8"/>
      <c r="GOV7" s="8"/>
      <c r="GOW7" s="8"/>
      <c r="GOX7" s="8"/>
      <c r="GOY7" s="8"/>
      <c r="GOZ7" s="8"/>
      <c r="GPA7" s="8"/>
      <c r="GPB7" s="8"/>
      <c r="GPC7" s="8"/>
      <c r="GPD7" s="8"/>
      <c r="GPE7" s="8"/>
      <c r="GPF7" s="8"/>
      <c r="GPG7" s="8"/>
      <c r="GPH7" s="8"/>
      <c r="GPI7" s="8"/>
      <c r="GPJ7" s="8"/>
      <c r="GPK7" s="8"/>
      <c r="GPL7" s="8"/>
      <c r="GPM7" s="8"/>
      <c r="GPN7" s="8"/>
      <c r="GPO7" s="8"/>
      <c r="GPP7" s="8"/>
      <c r="GPQ7" s="8"/>
      <c r="GPR7" s="8"/>
      <c r="GPS7" s="8"/>
      <c r="GPT7" s="8"/>
      <c r="GPU7" s="8"/>
      <c r="GPV7" s="8"/>
      <c r="GPW7" s="8"/>
      <c r="GPX7" s="8"/>
      <c r="GPY7" s="8"/>
      <c r="GPZ7" s="8"/>
      <c r="GQA7" s="8"/>
      <c r="GQB7" s="8"/>
      <c r="GQC7" s="8"/>
      <c r="GQD7" s="8"/>
      <c r="GQE7" s="8"/>
      <c r="GQF7" s="8"/>
      <c r="GQG7" s="8"/>
      <c r="GQH7" s="8"/>
      <c r="GQI7" s="8"/>
      <c r="GQJ7" s="8"/>
      <c r="GQK7" s="8"/>
      <c r="GQL7" s="8"/>
      <c r="GQM7" s="8"/>
      <c r="GQN7" s="8"/>
      <c r="GQO7" s="8"/>
      <c r="GQP7" s="8"/>
      <c r="GQQ7" s="8"/>
      <c r="GQR7" s="8"/>
      <c r="GQS7" s="8"/>
      <c r="GQT7" s="8"/>
      <c r="GQU7" s="8"/>
      <c r="GQV7" s="8"/>
      <c r="GQW7" s="8"/>
      <c r="GQX7" s="8"/>
      <c r="GQY7" s="8"/>
      <c r="GQZ7" s="8"/>
      <c r="GRA7" s="8"/>
      <c r="GRB7" s="8"/>
      <c r="GRC7" s="8"/>
      <c r="GRD7" s="8"/>
      <c r="GRE7" s="8"/>
      <c r="GRF7" s="8"/>
      <c r="GRG7" s="8"/>
      <c r="GRH7" s="8"/>
      <c r="GRI7" s="8"/>
      <c r="GRJ7" s="8"/>
      <c r="GRK7" s="8"/>
      <c r="GRL7" s="8"/>
      <c r="GRM7" s="8"/>
      <c r="GRN7" s="8"/>
      <c r="GRO7" s="8"/>
      <c r="GRP7" s="8"/>
      <c r="GRQ7" s="8"/>
      <c r="GRR7" s="8"/>
      <c r="GRS7" s="8"/>
      <c r="GRT7" s="8"/>
      <c r="GRU7" s="8"/>
      <c r="GRV7" s="8"/>
      <c r="GRW7" s="8"/>
      <c r="GRX7" s="8"/>
      <c r="GRY7" s="8"/>
      <c r="GRZ7" s="8"/>
      <c r="GSA7" s="8"/>
      <c r="GSB7" s="8"/>
      <c r="GSC7" s="8"/>
      <c r="GSD7" s="8"/>
      <c r="GSE7" s="8"/>
      <c r="GSF7" s="8"/>
      <c r="GSG7" s="8"/>
      <c r="GSH7" s="8"/>
      <c r="GSI7" s="8"/>
      <c r="GSJ7" s="8"/>
      <c r="GSK7" s="8"/>
      <c r="GSL7" s="8"/>
      <c r="GSM7" s="8"/>
      <c r="GSN7" s="8"/>
      <c r="GSO7" s="8"/>
      <c r="GSP7" s="8"/>
      <c r="GSQ7" s="8"/>
      <c r="GSR7" s="8"/>
      <c r="GSS7" s="8"/>
      <c r="GST7" s="8"/>
      <c r="GSU7" s="8"/>
      <c r="GSV7" s="8"/>
      <c r="GSW7" s="8"/>
      <c r="GSX7" s="8"/>
      <c r="GSY7" s="8"/>
      <c r="GSZ7" s="8"/>
      <c r="GTA7" s="8"/>
      <c r="GTB7" s="8"/>
      <c r="GTC7" s="8"/>
      <c r="GTD7" s="8"/>
      <c r="GTE7" s="8"/>
      <c r="GTF7" s="8"/>
      <c r="GTG7" s="8"/>
      <c r="GTH7" s="8"/>
      <c r="GTI7" s="8"/>
      <c r="GTJ7" s="8"/>
      <c r="GTK7" s="8"/>
      <c r="GTL7" s="8"/>
      <c r="GTM7" s="8"/>
      <c r="GTN7" s="8"/>
      <c r="GTO7" s="8"/>
      <c r="GTP7" s="8"/>
      <c r="GTQ7" s="8"/>
      <c r="GTR7" s="8"/>
      <c r="GTS7" s="8"/>
      <c r="GTT7" s="8"/>
      <c r="GTU7" s="8"/>
      <c r="GTV7" s="8"/>
      <c r="GTW7" s="8"/>
      <c r="GTX7" s="8"/>
      <c r="GTY7" s="8"/>
      <c r="GTZ7" s="8"/>
      <c r="GUA7" s="8"/>
      <c r="GUB7" s="8"/>
      <c r="GUC7" s="8"/>
      <c r="GUD7" s="8"/>
      <c r="GUE7" s="8"/>
      <c r="GUF7" s="8"/>
      <c r="GUG7" s="8"/>
      <c r="GUH7" s="8"/>
      <c r="GUI7" s="8"/>
      <c r="GUJ7" s="8"/>
      <c r="GUK7" s="8"/>
      <c r="GUL7" s="8"/>
      <c r="GUM7" s="8"/>
      <c r="GUN7" s="8"/>
      <c r="GUO7" s="8"/>
      <c r="GUP7" s="8"/>
      <c r="GUQ7" s="8"/>
      <c r="GUR7" s="8"/>
      <c r="GUS7" s="8"/>
      <c r="GUT7" s="8"/>
      <c r="GUU7" s="8"/>
      <c r="GUV7" s="8"/>
      <c r="GUW7" s="8"/>
      <c r="GUX7" s="8"/>
      <c r="GUY7" s="8"/>
      <c r="GUZ7" s="8"/>
      <c r="GVA7" s="8"/>
      <c r="GVB7" s="8"/>
      <c r="GVC7" s="8"/>
      <c r="GVD7" s="8"/>
      <c r="GVE7" s="8"/>
      <c r="GVF7" s="8"/>
      <c r="GVG7" s="8"/>
      <c r="GVH7" s="8"/>
      <c r="GVI7" s="8"/>
      <c r="GVJ7" s="8"/>
      <c r="GVK7" s="8"/>
      <c r="GVL7" s="8"/>
      <c r="GVM7" s="8"/>
      <c r="GVN7" s="8"/>
      <c r="GVO7" s="8"/>
      <c r="GVP7" s="8"/>
      <c r="GVQ7" s="8"/>
      <c r="GVR7" s="8"/>
      <c r="GVS7" s="8"/>
      <c r="GVT7" s="8"/>
      <c r="GVU7" s="8"/>
      <c r="GVV7" s="8"/>
      <c r="GVW7" s="8"/>
      <c r="GVX7" s="8"/>
      <c r="GVY7" s="8"/>
      <c r="GVZ7" s="8"/>
      <c r="GWA7" s="8"/>
      <c r="GWB7" s="8"/>
      <c r="GWC7" s="8"/>
      <c r="GWD7" s="8"/>
      <c r="GWE7" s="8"/>
      <c r="GWF7" s="8"/>
      <c r="GWG7" s="8"/>
      <c r="GWH7" s="8"/>
      <c r="GWI7" s="8"/>
      <c r="GWJ7" s="8"/>
      <c r="GWK7" s="8"/>
      <c r="GWL7" s="8"/>
      <c r="GWM7" s="8"/>
      <c r="GWN7" s="8"/>
      <c r="GWO7" s="8"/>
      <c r="GWP7" s="8"/>
      <c r="GWQ7" s="8"/>
      <c r="GWR7" s="8"/>
      <c r="GWS7" s="8"/>
      <c r="GWT7" s="8"/>
      <c r="GWU7" s="8"/>
      <c r="GWV7" s="8"/>
      <c r="GWW7" s="8"/>
      <c r="GWX7" s="8"/>
      <c r="GWY7" s="8"/>
      <c r="GWZ7" s="8"/>
      <c r="GXA7" s="8"/>
      <c r="GXB7" s="8"/>
      <c r="GXC7" s="8"/>
      <c r="GXD7" s="8"/>
      <c r="GXE7" s="8"/>
      <c r="GXF7" s="8"/>
      <c r="GXG7" s="8"/>
      <c r="GXH7" s="8"/>
      <c r="GXI7" s="8"/>
      <c r="GXJ7" s="8"/>
      <c r="GXK7" s="8"/>
      <c r="GXL7" s="8"/>
      <c r="GXM7" s="8"/>
      <c r="GXN7" s="8"/>
      <c r="GXO7" s="8"/>
      <c r="GXP7" s="8"/>
      <c r="GXQ7" s="8"/>
      <c r="GXR7" s="8"/>
      <c r="GXS7" s="8"/>
      <c r="GXT7" s="8"/>
      <c r="GXU7" s="8"/>
      <c r="GXV7" s="8"/>
      <c r="GXW7" s="8"/>
      <c r="GXX7" s="8"/>
      <c r="GXY7" s="8"/>
      <c r="GXZ7" s="8"/>
      <c r="GYA7" s="8"/>
      <c r="GYB7" s="8"/>
      <c r="GYC7" s="8"/>
      <c r="GYD7" s="8"/>
      <c r="GYE7" s="8"/>
      <c r="GYF7" s="8"/>
      <c r="GYG7" s="8"/>
      <c r="GYH7" s="8"/>
      <c r="GYI7" s="8"/>
      <c r="GYJ7" s="8"/>
      <c r="GYK7" s="8"/>
      <c r="GYL7" s="8"/>
      <c r="GYM7" s="8"/>
      <c r="GYN7" s="8"/>
      <c r="GYO7" s="8"/>
      <c r="GYP7" s="8"/>
      <c r="GYQ7" s="8"/>
      <c r="GYR7" s="8"/>
      <c r="GYS7" s="8"/>
      <c r="GYT7" s="8"/>
      <c r="GYU7" s="8"/>
      <c r="GYV7" s="8"/>
      <c r="GYW7" s="8"/>
      <c r="GYX7" s="8"/>
      <c r="GYY7" s="8"/>
      <c r="GYZ7" s="8"/>
      <c r="GZA7" s="8"/>
      <c r="GZB7" s="8"/>
      <c r="GZC7" s="8"/>
      <c r="GZD7" s="8"/>
      <c r="GZE7" s="8"/>
      <c r="GZF7" s="8"/>
      <c r="GZG7" s="8"/>
      <c r="GZH7" s="8"/>
      <c r="GZI7" s="8"/>
      <c r="GZJ7" s="8"/>
      <c r="GZK7" s="8"/>
      <c r="GZL7" s="8"/>
      <c r="GZM7" s="8"/>
      <c r="GZN7" s="8"/>
      <c r="GZO7" s="8"/>
      <c r="GZP7" s="8"/>
      <c r="GZQ7" s="8"/>
      <c r="GZR7" s="8"/>
      <c r="GZS7" s="8"/>
      <c r="GZT7" s="8"/>
      <c r="GZU7" s="8"/>
      <c r="GZV7" s="8"/>
      <c r="GZW7" s="8"/>
      <c r="GZX7" s="8"/>
      <c r="GZY7" s="8"/>
      <c r="GZZ7" s="8"/>
      <c r="HAA7" s="8"/>
      <c r="HAB7" s="8"/>
      <c r="HAC7" s="8"/>
      <c r="HAD7" s="8"/>
      <c r="HAE7" s="8"/>
      <c r="HAF7" s="8"/>
      <c r="HAG7" s="8"/>
      <c r="HAH7" s="8"/>
      <c r="HAI7" s="8"/>
      <c r="HAJ7" s="8"/>
      <c r="HAK7" s="8"/>
      <c r="HAL7" s="8"/>
      <c r="HAM7" s="8"/>
      <c r="HAN7" s="8"/>
      <c r="HAO7" s="8"/>
      <c r="HAP7" s="8"/>
      <c r="HAQ7" s="8"/>
      <c r="HAR7" s="8"/>
      <c r="HAS7" s="8"/>
      <c r="HAT7" s="8"/>
      <c r="HAU7" s="8"/>
      <c r="HAV7" s="8"/>
      <c r="HAW7" s="8"/>
      <c r="HAX7" s="8"/>
      <c r="HAY7" s="8"/>
      <c r="HAZ7" s="8"/>
      <c r="HBA7" s="8"/>
      <c r="HBB7" s="8"/>
      <c r="HBC7" s="8"/>
      <c r="HBD7" s="8"/>
      <c r="HBE7" s="8"/>
      <c r="HBF7" s="8"/>
      <c r="HBG7" s="8"/>
      <c r="HBH7" s="8"/>
      <c r="HBI7" s="8"/>
      <c r="HBJ7" s="8"/>
      <c r="HBK7" s="8"/>
      <c r="HBL7" s="8"/>
      <c r="HBM7" s="8"/>
      <c r="HBN7" s="8"/>
      <c r="HBO7" s="8"/>
      <c r="HBP7" s="8"/>
      <c r="HBQ7" s="8"/>
      <c r="HBR7" s="8"/>
      <c r="HBS7" s="8"/>
      <c r="HBT7" s="8"/>
      <c r="HBU7" s="8"/>
      <c r="HBV7" s="8"/>
      <c r="HBW7" s="8"/>
      <c r="HBX7" s="8"/>
      <c r="HBY7" s="8"/>
      <c r="HBZ7" s="8"/>
      <c r="HCA7" s="8"/>
      <c r="HCB7" s="8"/>
      <c r="HCC7" s="8"/>
      <c r="HCD7" s="8"/>
      <c r="HCE7" s="8"/>
      <c r="HCF7" s="8"/>
      <c r="HCG7" s="8"/>
      <c r="HCH7" s="8"/>
      <c r="HCI7" s="8"/>
      <c r="HCJ7" s="8"/>
      <c r="HCK7" s="8"/>
      <c r="HCL7" s="8"/>
      <c r="HCM7" s="8"/>
      <c r="HCN7" s="8"/>
      <c r="HCO7" s="8"/>
      <c r="HCP7" s="8"/>
      <c r="HCQ7" s="8"/>
      <c r="HCR7" s="8"/>
      <c r="HCS7" s="8"/>
      <c r="HCT7" s="8"/>
      <c r="HCU7" s="8"/>
      <c r="HCV7" s="8"/>
      <c r="HCW7" s="8"/>
      <c r="HCX7" s="8"/>
      <c r="HCY7" s="8"/>
      <c r="HCZ7" s="8"/>
      <c r="HDA7" s="8"/>
      <c r="HDB7" s="8"/>
      <c r="HDC7" s="8"/>
      <c r="HDD7" s="8"/>
      <c r="HDE7" s="8"/>
      <c r="HDF7" s="8"/>
      <c r="HDG7" s="8"/>
      <c r="HDH7" s="8"/>
      <c r="HDI7" s="8"/>
      <c r="HDJ7" s="8"/>
      <c r="HDK7" s="8"/>
      <c r="HDL7" s="8"/>
      <c r="HDM7" s="8"/>
      <c r="HDN7" s="8"/>
      <c r="HDO7" s="8"/>
      <c r="HDP7" s="8"/>
      <c r="HDQ7" s="8"/>
      <c r="HDR7" s="8"/>
      <c r="HDS7" s="8"/>
      <c r="HDT7" s="8"/>
      <c r="HDU7" s="8"/>
      <c r="HDV7" s="8"/>
      <c r="HDW7" s="8"/>
      <c r="HDX7" s="8"/>
      <c r="HDY7" s="8"/>
      <c r="HDZ7" s="8"/>
      <c r="HEA7" s="8"/>
      <c r="HEB7" s="8"/>
      <c r="HEC7" s="8"/>
      <c r="HED7" s="8"/>
      <c r="HEE7" s="8"/>
      <c r="HEF7" s="8"/>
      <c r="HEG7" s="8"/>
      <c r="HEH7" s="8"/>
      <c r="HEI7" s="8"/>
      <c r="HEJ7" s="8"/>
      <c r="HEK7" s="8"/>
      <c r="HEL7" s="8"/>
      <c r="HEM7" s="8"/>
      <c r="HEN7" s="8"/>
      <c r="HEO7" s="8"/>
      <c r="HEP7" s="8"/>
      <c r="HEQ7" s="8"/>
      <c r="HER7" s="8"/>
      <c r="HES7" s="8"/>
      <c r="HET7" s="8"/>
      <c r="HEU7" s="8"/>
      <c r="HEV7" s="8"/>
      <c r="HEW7" s="8"/>
      <c r="HEX7" s="8"/>
      <c r="HEY7" s="8"/>
      <c r="HEZ7" s="8"/>
      <c r="HFA7" s="8"/>
      <c r="HFB7" s="8"/>
      <c r="HFC7" s="8"/>
      <c r="HFD7" s="8"/>
      <c r="HFE7" s="8"/>
      <c r="HFF7" s="8"/>
      <c r="HFG7" s="8"/>
      <c r="HFH7" s="8"/>
      <c r="HFI7" s="8"/>
      <c r="HFJ7" s="8"/>
      <c r="HFK7" s="8"/>
      <c r="HFL7" s="8"/>
      <c r="HFM7" s="8"/>
      <c r="HFN7" s="8"/>
      <c r="HFO7" s="8"/>
      <c r="HFP7" s="8"/>
      <c r="HFQ7" s="8"/>
      <c r="HFR7" s="8"/>
      <c r="HFS7" s="8"/>
      <c r="HFT7" s="8"/>
      <c r="HFU7" s="8"/>
      <c r="HFV7" s="8"/>
      <c r="HFW7" s="8"/>
      <c r="HFX7" s="8"/>
      <c r="HFY7" s="8"/>
      <c r="HFZ7" s="8"/>
      <c r="HGA7" s="8"/>
      <c r="HGB7" s="8"/>
      <c r="HGC7" s="8"/>
      <c r="HGD7" s="8"/>
      <c r="HGE7" s="8"/>
      <c r="HGF7" s="8"/>
      <c r="HGG7" s="8"/>
      <c r="HGH7" s="8"/>
      <c r="HGI7" s="8"/>
      <c r="HGJ7" s="8"/>
      <c r="HGK7" s="8"/>
      <c r="HGL7" s="8"/>
      <c r="HGM7" s="8"/>
      <c r="HGN7" s="8"/>
      <c r="HGO7" s="8"/>
      <c r="HGP7" s="8"/>
      <c r="HGQ7" s="8"/>
      <c r="HGR7" s="8"/>
      <c r="HGS7" s="8"/>
      <c r="HGT7" s="8"/>
      <c r="HGU7" s="8"/>
      <c r="HGV7" s="8"/>
      <c r="HGW7" s="8"/>
      <c r="HGX7" s="8"/>
      <c r="HGY7" s="8"/>
      <c r="HGZ7" s="8"/>
      <c r="HHA7" s="8"/>
      <c r="HHB7" s="8"/>
      <c r="HHC7" s="8"/>
      <c r="HHD7" s="8"/>
      <c r="HHE7" s="8"/>
      <c r="HHF7" s="8"/>
      <c r="HHG7" s="8"/>
      <c r="HHH7" s="8"/>
      <c r="HHI7" s="8"/>
      <c r="HHJ7" s="8"/>
      <c r="HHK7" s="8"/>
      <c r="HHL7" s="8"/>
      <c r="HHM7" s="8"/>
      <c r="HHN7" s="8"/>
      <c r="HHO7" s="8"/>
      <c r="HHP7" s="8"/>
      <c r="HHQ7" s="8"/>
      <c r="HHR7" s="8"/>
      <c r="HHS7" s="8"/>
      <c r="HHT7" s="8"/>
      <c r="HHU7" s="8"/>
      <c r="HHV7" s="8"/>
      <c r="HHW7" s="8"/>
      <c r="HHX7" s="8"/>
      <c r="HHY7" s="8"/>
      <c r="HHZ7" s="8"/>
      <c r="HIA7" s="8"/>
      <c r="HIB7" s="8"/>
      <c r="HIC7" s="8"/>
      <c r="HID7" s="8"/>
      <c r="HIE7" s="8"/>
      <c r="HIF7" s="8"/>
      <c r="HIG7" s="8"/>
      <c r="HIH7" s="8"/>
      <c r="HII7" s="8"/>
      <c r="HIJ7" s="8"/>
      <c r="HIK7" s="8"/>
      <c r="HIL7" s="8"/>
      <c r="HIM7" s="8"/>
      <c r="HIN7" s="8"/>
      <c r="HIO7" s="8"/>
      <c r="HIP7" s="8"/>
      <c r="HIQ7" s="8"/>
      <c r="HIR7" s="8"/>
      <c r="HIS7" s="8"/>
      <c r="HIT7" s="8"/>
      <c r="HIU7" s="8"/>
      <c r="HIV7" s="8"/>
      <c r="HIW7" s="8"/>
      <c r="HIX7" s="8"/>
      <c r="HIY7" s="8"/>
      <c r="HIZ7" s="8"/>
      <c r="HJA7" s="8"/>
      <c r="HJB7" s="8"/>
      <c r="HJC7" s="8"/>
      <c r="HJD7" s="8"/>
      <c r="HJE7" s="8"/>
      <c r="HJF7" s="8"/>
      <c r="HJG7" s="8"/>
      <c r="HJH7" s="8"/>
      <c r="HJI7" s="8"/>
      <c r="HJJ7" s="8"/>
      <c r="HJK7" s="8"/>
      <c r="HJL7" s="8"/>
      <c r="HJM7" s="8"/>
      <c r="HJN7" s="8"/>
      <c r="HJO7" s="8"/>
      <c r="HJP7" s="8"/>
      <c r="HJQ7" s="8"/>
      <c r="HJR7" s="8"/>
      <c r="HJS7" s="8"/>
      <c r="HJT7" s="8"/>
      <c r="HJU7" s="8"/>
      <c r="HJV7" s="8"/>
      <c r="HJW7" s="8"/>
      <c r="HJX7" s="8"/>
      <c r="HJY7" s="8"/>
      <c r="HJZ7" s="8"/>
      <c r="HKA7" s="8"/>
      <c r="HKB7" s="8"/>
      <c r="HKC7" s="8"/>
      <c r="HKD7" s="8"/>
      <c r="HKE7" s="8"/>
      <c r="HKF7" s="8"/>
      <c r="HKG7" s="8"/>
      <c r="HKH7" s="8"/>
      <c r="HKI7" s="8"/>
      <c r="HKJ7" s="8"/>
      <c r="HKK7" s="8"/>
      <c r="HKL7" s="8"/>
      <c r="HKM7" s="8"/>
      <c r="HKN7" s="8"/>
      <c r="HKO7" s="8"/>
      <c r="HKP7" s="8"/>
      <c r="HKQ7" s="8"/>
      <c r="HKR7" s="8"/>
      <c r="HKS7" s="8"/>
      <c r="HKT7" s="8"/>
      <c r="HKU7" s="8"/>
      <c r="HKV7" s="8"/>
      <c r="HKW7" s="8"/>
      <c r="HKX7" s="8"/>
      <c r="HKY7" s="8"/>
      <c r="HKZ7" s="8"/>
      <c r="HLA7" s="8"/>
      <c r="HLB7" s="8"/>
      <c r="HLC7" s="8"/>
      <c r="HLD7" s="8"/>
      <c r="HLE7" s="8"/>
      <c r="HLF7" s="8"/>
      <c r="HLG7" s="8"/>
      <c r="HLH7" s="8"/>
      <c r="HLI7" s="8"/>
      <c r="HLJ7" s="8"/>
      <c r="HLK7" s="8"/>
      <c r="HLL7" s="8"/>
      <c r="HLM7" s="8"/>
      <c r="HLN7" s="8"/>
      <c r="HLO7" s="8"/>
      <c r="HLP7" s="8"/>
      <c r="HLQ7" s="8"/>
      <c r="HLR7" s="8"/>
      <c r="HLS7" s="8"/>
      <c r="HLT7" s="8"/>
      <c r="HLU7" s="8"/>
      <c r="HLV7" s="8"/>
      <c r="HLW7" s="8"/>
      <c r="HLX7" s="8"/>
      <c r="HLY7" s="8"/>
      <c r="HLZ7" s="8"/>
      <c r="HMA7" s="8"/>
      <c r="HMB7" s="8"/>
      <c r="HMC7" s="8"/>
      <c r="HMD7" s="8"/>
      <c r="HME7" s="8"/>
      <c r="HMF7" s="8"/>
      <c r="HMG7" s="8"/>
      <c r="HMH7" s="8"/>
      <c r="HMI7" s="8"/>
      <c r="HMJ7" s="8"/>
      <c r="HMK7" s="8"/>
      <c r="HML7" s="8"/>
      <c r="HMM7" s="8"/>
      <c r="HMN7" s="8"/>
      <c r="HMO7" s="8"/>
      <c r="HMP7" s="8"/>
      <c r="HMQ7" s="8"/>
      <c r="HMR7" s="8"/>
      <c r="HMS7" s="8"/>
      <c r="HMT7" s="8"/>
      <c r="HMU7" s="8"/>
      <c r="HMV7" s="8"/>
      <c r="HMW7" s="8"/>
      <c r="HMX7" s="8"/>
      <c r="HMY7" s="8"/>
      <c r="HMZ7" s="8"/>
      <c r="HNA7" s="8"/>
      <c r="HNB7" s="8"/>
      <c r="HNC7" s="8"/>
      <c r="HND7" s="8"/>
      <c r="HNE7" s="8"/>
      <c r="HNF7" s="8"/>
      <c r="HNG7" s="8"/>
      <c r="HNH7" s="8"/>
      <c r="HNI7" s="8"/>
      <c r="HNJ7" s="8"/>
      <c r="HNK7" s="8"/>
      <c r="HNL7" s="8"/>
      <c r="HNM7" s="8"/>
      <c r="HNN7" s="8"/>
      <c r="HNO7" s="8"/>
      <c r="HNP7" s="8"/>
      <c r="HNQ7" s="8"/>
      <c r="HNR7" s="8"/>
      <c r="HNS7" s="8"/>
      <c r="HNT7" s="8"/>
      <c r="HNU7" s="8"/>
      <c r="HNV7" s="8"/>
      <c r="HNW7" s="8"/>
      <c r="HNX7" s="8"/>
      <c r="HNY7" s="8"/>
      <c r="HNZ7" s="8"/>
      <c r="HOA7" s="8"/>
      <c r="HOB7" s="8"/>
      <c r="HOC7" s="8"/>
      <c r="HOD7" s="8"/>
      <c r="HOE7" s="8"/>
      <c r="HOF7" s="8"/>
      <c r="HOG7" s="8"/>
      <c r="HOH7" s="8"/>
      <c r="HOI7" s="8"/>
      <c r="HOJ7" s="8"/>
      <c r="HOK7" s="8"/>
      <c r="HOL7" s="8"/>
      <c r="HOM7" s="8"/>
      <c r="HON7" s="8"/>
      <c r="HOO7" s="8"/>
      <c r="HOP7" s="8"/>
      <c r="HOQ7" s="8"/>
      <c r="HOR7" s="8"/>
      <c r="HOS7" s="8"/>
      <c r="HOT7" s="8"/>
      <c r="HOU7" s="8"/>
      <c r="HOV7" s="8"/>
      <c r="HOW7" s="8"/>
      <c r="HOX7" s="8"/>
      <c r="HOY7" s="8"/>
      <c r="HOZ7" s="8"/>
      <c r="HPA7" s="8"/>
      <c r="HPB7" s="8"/>
      <c r="HPC7" s="8"/>
      <c r="HPD7" s="8"/>
      <c r="HPE7" s="8"/>
      <c r="HPF7" s="8"/>
      <c r="HPG7" s="8"/>
      <c r="HPH7" s="8"/>
      <c r="HPI7" s="8"/>
      <c r="HPJ7" s="8"/>
      <c r="HPK7" s="8"/>
      <c r="HPL7" s="8"/>
      <c r="HPM7" s="8"/>
      <c r="HPN7" s="8"/>
      <c r="HPO7" s="8"/>
      <c r="HPP7" s="8"/>
      <c r="HPQ7" s="8"/>
      <c r="HPR7" s="8"/>
      <c r="HPS7" s="8"/>
      <c r="HPT7" s="8"/>
      <c r="HPU7" s="8"/>
      <c r="HPV7" s="8"/>
      <c r="HPW7" s="8"/>
      <c r="HPX7" s="8"/>
      <c r="HPY7" s="8"/>
      <c r="HPZ7" s="8"/>
      <c r="HQA7" s="8"/>
      <c r="HQB7" s="8"/>
      <c r="HQC7" s="8"/>
      <c r="HQD7" s="8"/>
      <c r="HQE7" s="8"/>
      <c r="HQF7" s="8"/>
      <c r="HQG7" s="8"/>
      <c r="HQH7" s="8"/>
      <c r="HQI7" s="8"/>
      <c r="HQJ7" s="8"/>
      <c r="HQK7" s="8"/>
      <c r="HQL7" s="8"/>
      <c r="HQM7" s="8"/>
      <c r="HQN7" s="8"/>
      <c r="HQO7" s="8"/>
      <c r="HQP7" s="8"/>
      <c r="HQQ7" s="8"/>
      <c r="HQR7" s="8"/>
      <c r="HQS7" s="8"/>
      <c r="HQT7" s="8"/>
      <c r="HQU7" s="8"/>
      <c r="HQV7" s="8"/>
      <c r="HQW7" s="8"/>
      <c r="HQX7" s="8"/>
      <c r="HQY7" s="8"/>
      <c r="HQZ7" s="8"/>
      <c r="HRA7" s="8"/>
      <c r="HRB7" s="8"/>
      <c r="HRC7" s="8"/>
      <c r="HRD7" s="8"/>
      <c r="HRE7" s="8"/>
      <c r="HRF7" s="8"/>
      <c r="HRG7" s="8"/>
      <c r="HRH7" s="8"/>
      <c r="HRI7" s="8"/>
      <c r="HRJ7" s="8"/>
      <c r="HRK7" s="8"/>
      <c r="HRL7" s="8"/>
      <c r="HRM7" s="8"/>
      <c r="HRN7" s="8"/>
      <c r="HRO7" s="8"/>
      <c r="HRP7" s="8"/>
      <c r="HRQ7" s="8"/>
      <c r="HRR7" s="8"/>
      <c r="HRS7" s="8"/>
      <c r="HRT7" s="8"/>
      <c r="HRU7" s="8"/>
      <c r="HRV7" s="8"/>
      <c r="HRW7" s="8"/>
      <c r="HRX7" s="8"/>
      <c r="HRY7" s="8"/>
      <c r="HRZ7" s="8"/>
      <c r="HSA7" s="8"/>
      <c r="HSB7" s="8"/>
      <c r="HSC7" s="8"/>
      <c r="HSD7" s="8"/>
      <c r="HSE7" s="8"/>
      <c r="HSF7" s="8"/>
      <c r="HSG7" s="8"/>
      <c r="HSH7" s="8"/>
      <c r="HSI7" s="8"/>
      <c r="HSJ7" s="8"/>
      <c r="HSK7" s="8"/>
      <c r="HSL7" s="8"/>
      <c r="HSM7" s="8"/>
      <c r="HSN7" s="8"/>
      <c r="HSO7" s="8"/>
      <c r="HSP7" s="8"/>
      <c r="HSQ7" s="8"/>
      <c r="HSR7" s="8"/>
      <c r="HSS7" s="8"/>
      <c r="HST7" s="8"/>
      <c r="HSU7" s="8"/>
      <c r="HSV7" s="8"/>
      <c r="HSW7" s="8"/>
      <c r="HSX7" s="8"/>
      <c r="HSY7" s="8"/>
      <c r="HSZ7" s="8"/>
      <c r="HTA7" s="8"/>
      <c r="HTB7" s="8"/>
      <c r="HTC7" s="8"/>
      <c r="HTD7" s="8"/>
      <c r="HTE7" s="8"/>
      <c r="HTF7" s="8"/>
      <c r="HTG7" s="8"/>
      <c r="HTH7" s="8"/>
      <c r="HTI7" s="8"/>
      <c r="HTJ7" s="8"/>
      <c r="HTK7" s="8"/>
      <c r="HTL7" s="8"/>
      <c r="HTM7" s="8"/>
      <c r="HTN7" s="8"/>
      <c r="HTO7" s="8"/>
      <c r="HTP7" s="8"/>
      <c r="HTQ7" s="8"/>
      <c r="HTR7" s="8"/>
      <c r="HTS7" s="8"/>
      <c r="HTT7" s="8"/>
      <c r="HTU7" s="8"/>
      <c r="HTV7" s="8"/>
      <c r="HTW7" s="8"/>
      <c r="HTX7" s="8"/>
      <c r="HTY7" s="8"/>
      <c r="HTZ7" s="8"/>
      <c r="HUA7" s="8"/>
      <c r="HUB7" s="8"/>
      <c r="HUC7" s="8"/>
      <c r="HUD7" s="8"/>
      <c r="HUE7" s="8"/>
      <c r="HUF7" s="8"/>
      <c r="HUG7" s="8"/>
      <c r="HUH7" s="8"/>
      <c r="HUI7" s="8"/>
      <c r="HUJ7" s="8"/>
      <c r="HUK7" s="8"/>
      <c r="HUL7" s="8"/>
      <c r="HUM7" s="8"/>
      <c r="HUN7" s="8"/>
      <c r="HUO7" s="8"/>
      <c r="HUP7" s="8"/>
      <c r="HUQ7" s="8"/>
      <c r="HUR7" s="8"/>
      <c r="HUS7" s="8"/>
      <c r="HUT7" s="8"/>
      <c r="HUU7" s="8"/>
      <c r="HUV7" s="8"/>
      <c r="HUW7" s="8"/>
      <c r="HUX7" s="8"/>
      <c r="HUY7" s="8"/>
      <c r="HUZ7" s="8"/>
      <c r="HVA7" s="8"/>
      <c r="HVB7" s="8"/>
      <c r="HVC7" s="8"/>
      <c r="HVD7" s="8"/>
      <c r="HVE7" s="8"/>
      <c r="HVF7" s="8"/>
      <c r="HVG7" s="8"/>
      <c r="HVH7" s="8"/>
      <c r="HVI7" s="8"/>
      <c r="HVJ7" s="8"/>
      <c r="HVK7" s="8"/>
      <c r="HVL7" s="8"/>
      <c r="HVM7" s="8"/>
      <c r="HVN7" s="8"/>
      <c r="HVO7" s="8"/>
      <c r="HVP7" s="8"/>
      <c r="HVQ7" s="8"/>
      <c r="HVR7" s="8"/>
      <c r="HVS7" s="8"/>
      <c r="HVT7" s="8"/>
      <c r="HVU7" s="8"/>
      <c r="HVV7" s="8"/>
      <c r="HVW7" s="8"/>
      <c r="HVX7" s="8"/>
      <c r="HVY7" s="8"/>
      <c r="HVZ7" s="8"/>
      <c r="HWA7" s="8"/>
      <c r="HWB7" s="8"/>
      <c r="HWC7" s="8"/>
      <c r="HWD7" s="8"/>
      <c r="HWE7" s="8"/>
      <c r="HWF7" s="8"/>
      <c r="HWG7" s="8"/>
      <c r="HWH7" s="8"/>
      <c r="HWI7" s="8"/>
      <c r="HWJ7" s="8"/>
      <c r="HWK7" s="8"/>
      <c r="HWL7" s="8"/>
      <c r="HWM7" s="8"/>
      <c r="HWN7" s="8"/>
      <c r="HWO7" s="8"/>
      <c r="HWP7" s="8"/>
      <c r="HWQ7" s="8"/>
      <c r="HWR7" s="8"/>
      <c r="HWS7" s="8"/>
      <c r="HWT7" s="8"/>
      <c r="HWU7" s="8"/>
      <c r="HWV7" s="8"/>
      <c r="HWW7" s="8"/>
      <c r="HWX7" s="8"/>
      <c r="HWY7" s="8"/>
      <c r="HWZ7" s="8"/>
      <c r="HXA7" s="8"/>
      <c r="HXB7" s="8"/>
      <c r="HXC7" s="8"/>
      <c r="HXD7" s="8"/>
      <c r="HXE7" s="8"/>
      <c r="HXF7" s="8"/>
      <c r="HXG7" s="8"/>
      <c r="HXH7" s="8"/>
      <c r="HXI7" s="8"/>
      <c r="HXJ7" s="8"/>
      <c r="HXK7" s="8"/>
      <c r="HXL7" s="8"/>
      <c r="HXM7" s="8"/>
      <c r="HXN7" s="8"/>
      <c r="HXO7" s="8"/>
      <c r="HXP7" s="8"/>
      <c r="HXQ7" s="8"/>
      <c r="HXR7" s="8"/>
      <c r="HXS7" s="8"/>
      <c r="HXT7" s="8"/>
      <c r="HXU7" s="8"/>
      <c r="HXV7" s="8"/>
      <c r="HXW7" s="8"/>
      <c r="HXX7" s="8"/>
      <c r="HXY7" s="8"/>
      <c r="HXZ7" s="8"/>
      <c r="HYA7" s="8"/>
      <c r="HYB7" s="8"/>
      <c r="HYC7" s="8"/>
      <c r="HYD7" s="8"/>
      <c r="HYE7" s="8"/>
      <c r="HYF7" s="8"/>
      <c r="HYG7" s="8"/>
      <c r="HYH7" s="8"/>
      <c r="HYI7" s="8"/>
      <c r="HYJ7" s="8"/>
      <c r="HYK7" s="8"/>
      <c r="HYL7" s="8"/>
      <c r="HYM7" s="8"/>
      <c r="HYN7" s="8"/>
      <c r="HYO7" s="8"/>
      <c r="HYP7" s="8"/>
      <c r="HYQ7" s="8"/>
      <c r="HYR7" s="8"/>
      <c r="HYS7" s="8"/>
      <c r="HYT7" s="8"/>
      <c r="HYU7" s="8"/>
      <c r="HYV7" s="8"/>
      <c r="HYW7" s="8"/>
      <c r="HYX7" s="8"/>
      <c r="HYY7" s="8"/>
      <c r="HYZ7" s="8"/>
      <c r="HZA7" s="8"/>
      <c r="HZB7" s="8"/>
      <c r="HZC7" s="8"/>
      <c r="HZD7" s="8"/>
      <c r="HZE7" s="8"/>
      <c r="HZF7" s="8"/>
      <c r="HZG7" s="8"/>
      <c r="HZH7" s="8"/>
      <c r="HZI7" s="8"/>
      <c r="HZJ7" s="8"/>
      <c r="HZK7" s="8"/>
      <c r="HZL7" s="8"/>
      <c r="HZM7" s="8"/>
      <c r="HZN7" s="8"/>
      <c r="HZO7" s="8"/>
      <c r="HZP7" s="8"/>
      <c r="HZQ7" s="8"/>
      <c r="HZR7" s="8"/>
      <c r="HZS7" s="8"/>
      <c r="HZT7" s="8"/>
      <c r="HZU7" s="8"/>
      <c r="HZV7" s="8"/>
      <c r="HZW7" s="8"/>
      <c r="HZX7" s="8"/>
      <c r="HZY7" s="8"/>
      <c r="HZZ7" s="8"/>
      <c r="IAA7" s="8"/>
      <c r="IAB7" s="8"/>
      <c r="IAC7" s="8"/>
      <c r="IAD7" s="8"/>
      <c r="IAE7" s="8"/>
      <c r="IAF7" s="8"/>
      <c r="IAG7" s="8"/>
      <c r="IAH7" s="8"/>
      <c r="IAI7" s="8"/>
      <c r="IAJ7" s="8"/>
      <c r="IAK7" s="8"/>
      <c r="IAL7" s="8"/>
      <c r="IAM7" s="8"/>
      <c r="IAN7" s="8"/>
      <c r="IAO7" s="8"/>
      <c r="IAP7" s="8"/>
      <c r="IAQ7" s="8"/>
      <c r="IAR7" s="8"/>
      <c r="IAS7" s="8"/>
      <c r="IAT7" s="8"/>
      <c r="IAU7" s="8"/>
      <c r="IAV7" s="8"/>
      <c r="IAW7" s="8"/>
      <c r="IAX7" s="8"/>
      <c r="IAY7" s="8"/>
      <c r="IAZ7" s="8"/>
      <c r="IBA7" s="8"/>
      <c r="IBB7" s="8"/>
      <c r="IBC7" s="8"/>
      <c r="IBD7" s="8"/>
      <c r="IBE7" s="8"/>
      <c r="IBF7" s="8"/>
      <c r="IBG7" s="8"/>
      <c r="IBH7" s="8"/>
      <c r="IBI7" s="8"/>
      <c r="IBJ7" s="8"/>
      <c r="IBK7" s="8"/>
      <c r="IBL7" s="8"/>
      <c r="IBM7" s="8"/>
      <c r="IBN7" s="8"/>
      <c r="IBO7" s="8"/>
      <c r="IBP7" s="8"/>
      <c r="IBQ7" s="8"/>
      <c r="IBR7" s="8"/>
      <c r="IBS7" s="8"/>
      <c r="IBT7" s="8"/>
      <c r="IBU7" s="8"/>
      <c r="IBV7" s="8"/>
      <c r="IBW7" s="8"/>
      <c r="IBX7" s="8"/>
      <c r="IBY7" s="8"/>
      <c r="IBZ7" s="8"/>
      <c r="ICA7" s="8"/>
      <c r="ICB7" s="8"/>
      <c r="ICC7" s="8"/>
      <c r="ICD7" s="8"/>
      <c r="ICE7" s="8"/>
      <c r="ICF7" s="8"/>
      <c r="ICG7" s="8"/>
      <c r="ICH7" s="8"/>
      <c r="ICI7" s="8"/>
      <c r="ICJ7" s="8"/>
      <c r="ICK7" s="8"/>
      <c r="ICL7" s="8"/>
      <c r="ICM7" s="8"/>
      <c r="ICN7" s="8"/>
      <c r="ICO7" s="8"/>
      <c r="ICP7" s="8"/>
      <c r="ICQ7" s="8"/>
      <c r="ICR7" s="8"/>
      <c r="ICS7" s="8"/>
      <c r="ICT7" s="8"/>
      <c r="ICU7" s="8"/>
      <c r="ICV7" s="8"/>
      <c r="ICW7" s="8"/>
      <c r="ICX7" s="8"/>
      <c r="ICY7" s="8"/>
      <c r="ICZ7" s="8"/>
      <c r="IDA7" s="8"/>
      <c r="IDB7" s="8"/>
      <c r="IDC7" s="8"/>
      <c r="IDD7" s="8"/>
      <c r="IDE7" s="8"/>
      <c r="IDF7" s="8"/>
      <c r="IDG7" s="8"/>
      <c r="IDH7" s="8"/>
      <c r="IDI7" s="8"/>
      <c r="IDJ7" s="8"/>
      <c r="IDK7" s="8"/>
      <c r="IDL7" s="8"/>
      <c r="IDM7" s="8"/>
      <c r="IDN7" s="8"/>
      <c r="IDO7" s="8"/>
      <c r="IDP7" s="8"/>
      <c r="IDQ7" s="8"/>
      <c r="IDR7" s="8"/>
      <c r="IDS7" s="8"/>
      <c r="IDT7" s="8"/>
      <c r="IDU7" s="8"/>
      <c r="IDV7" s="8"/>
      <c r="IDW7" s="8"/>
      <c r="IDX7" s="8"/>
      <c r="IDY7" s="8"/>
      <c r="IDZ7" s="8"/>
      <c r="IEA7" s="8"/>
      <c r="IEB7" s="8"/>
      <c r="IEC7" s="8"/>
      <c r="IED7" s="8"/>
      <c r="IEE7" s="8"/>
      <c r="IEF7" s="8"/>
      <c r="IEG7" s="8"/>
      <c r="IEH7" s="8"/>
      <c r="IEI7" s="8"/>
      <c r="IEJ7" s="8"/>
      <c r="IEK7" s="8"/>
      <c r="IEL7" s="8"/>
      <c r="IEM7" s="8"/>
      <c r="IEN7" s="8"/>
      <c r="IEO7" s="8"/>
      <c r="IEP7" s="8"/>
      <c r="IEQ7" s="8"/>
      <c r="IER7" s="8"/>
      <c r="IES7" s="8"/>
      <c r="IET7" s="8"/>
      <c r="IEU7" s="8"/>
      <c r="IEV7" s="8"/>
      <c r="IEW7" s="8"/>
      <c r="IEX7" s="8"/>
      <c r="IEY7" s="8"/>
      <c r="IEZ7" s="8"/>
      <c r="IFA7" s="8"/>
      <c r="IFB7" s="8"/>
      <c r="IFC7" s="8"/>
      <c r="IFD7" s="8"/>
      <c r="IFE7" s="8"/>
      <c r="IFF7" s="8"/>
      <c r="IFG7" s="8"/>
      <c r="IFH7" s="8"/>
      <c r="IFI7" s="8"/>
      <c r="IFJ7" s="8"/>
      <c r="IFK7" s="8"/>
      <c r="IFL7" s="8"/>
      <c r="IFM7" s="8"/>
      <c r="IFN7" s="8"/>
      <c r="IFO7" s="8"/>
      <c r="IFP7" s="8"/>
      <c r="IFQ7" s="8"/>
      <c r="IFR7" s="8"/>
      <c r="IFS7" s="8"/>
      <c r="IFT7" s="8"/>
      <c r="IFU7" s="8"/>
      <c r="IFV7" s="8"/>
      <c r="IFW7" s="8"/>
      <c r="IFX7" s="8"/>
      <c r="IFY7" s="8"/>
      <c r="IFZ7" s="8"/>
      <c r="IGA7" s="8"/>
      <c r="IGB7" s="8"/>
      <c r="IGC7" s="8"/>
      <c r="IGD7" s="8"/>
      <c r="IGE7" s="8"/>
      <c r="IGF7" s="8"/>
      <c r="IGG7" s="8"/>
      <c r="IGH7" s="8"/>
      <c r="IGI7" s="8"/>
      <c r="IGJ7" s="8"/>
      <c r="IGK7" s="8"/>
      <c r="IGL7" s="8"/>
      <c r="IGM7" s="8"/>
      <c r="IGN7" s="8"/>
      <c r="IGO7" s="8"/>
      <c r="IGP7" s="8"/>
      <c r="IGQ7" s="8"/>
      <c r="IGR7" s="8"/>
      <c r="IGS7" s="8"/>
      <c r="IGT7" s="8"/>
      <c r="IGU7" s="8"/>
      <c r="IGV7" s="8"/>
      <c r="IGW7" s="8"/>
      <c r="IGX7" s="8"/>
      <c r="IGY7" s="8"/>
      <c r="IGZ7" s="8"/>
      <c r="IHA7" s="8"/>
      <c r="IHB7" s="8"/>
      <c r="IHC7" s="8"/>
      <c r="IHD7" s="8"/>
      <c r="IHE7" s="8"/>
      <c r="IHF7" s="8"/>
      <c r="IHG7" s="8"/>
      <c r="IHH7" s="8"/>
      <c r="IHI7" s="8"/>
      <c r="IHJ7" s="8"/>
      <c r="IHK7" s="8"/>
      <c r="IHL7" s="8"/>
      <c r="IHM7" s="8"/>
      <c r="IHN7" s="8"/>
      <c r="IHO7" s="8"/>
      <c r="IHP7" s="8"/>
      <c r="IHQ7" s="8"/>
      <c r="IHR7" s="8"/>
      <c r="IHS7" s="8"/>
      <c r="IHT7" s="8"/>
      <c r="IHU7" s="8"/>
      <c r="IHV7" s="8"/>
      <c r="IHW7" s="8"/>
      <c r="IHX7" s="8"/>
      <c r="IHY7" s="8"/>
      <c r="IHZ7" s="8"/>
      <c r="IIA7" s="8"/>
      <c r="IIB7" s="8"/>
      <c r="IIC7" s="8"/>
      <c r="IID7" s="8"/>
      <c r="IIE7" s="8"/>
      <c r="IIF7" s="8"/>
      <c r="IIG7" s="8"/>
      <c r="IIH7" s="8"/>
      <c r="III7" s="8"/>
      <c r="IIJ7" s="8"/>
      <c r="IIK7" s="8"/>
      <c r="IIL7" s="8"/>
      <c r="IIM7" s="8"/>
      <c r="IIN7" s="8"/>
      <c r="IIO7" s="8"/>
      <c r="IIP7" s="8"/>
      <c r="IIQ7" s="8"/>
      <c r="IIR7" s="8"/>
      <c r="IIS7" s="8"/>
      <c r="IIT7" s="8"/>
      <c r="IIU7" s="8"/>
      <c r="IIV7" s="8"/>
      <c r="IIW7" s="8"/>
      <c r="IIX7" s="8"/>
      <c r="IIY7" s="8"/>
      <c r="IIZ7" s="8"/>
      <c r="IJA7" s="8"/>
      <c r="IJB7" s="8"/>
      <c r="IJC7" s="8"/>
      <c r="IJD7" s="8"/>
      <c r="IJE7" s="8"/>
      <c r="IJF7" s="8"/>
      <c r="IJG7" s="8"/>
      <c r="IJH7" s="8"/>
      <c r="IJI7" s="8"/>
      <c r="IJJ7" s="8"/>
      <c r="IJK7" s="8"/>
      <c r="IJL7" s="8"/>
      <c r="IJM7" s="8"/>
      <c r="IJN7" s="8"/>
      <c r="IJO7" s="8"/>
      <c r="IJP7" s="8"/>
      <c r="IJQ7" s="8"/>
      <c r="IJR7" s="8"/>
      <c r="IJS7" s="8"/>
      <c r="IJT7" s="8"/>
      <c r="IJU7" s="8"/>
      <c r="IJV7" s="8"/>
      <c r="IJW7" s="8"/>
      <c r="IJX7" s="8"/>
      <c r="IJY7" s="8"/>
      <c r="IJZ7" s="8"/>
      <c r="IKA7" s="8"/>
      <c r="IKB7" s="8"/>
      <c r="IKC7" s="8"/>
      <c r="IKD7" s="8"/>
      <c r="IKE7" s="8"/>
      <c r="IKF7" s="8"/>
      <c r="IKG7" s="8"/>
      <c r="IKH7" s="8"/>
      <c r="IKI7" s="8"/>
      <c r="IKJ7" s="8"/>
      <c r="IKK7" s="8"/>
      <c r="IKL7" s="8"/>
      <c r="IKM7" s="8"/>
      <c r="IKN7" s="8"/>
      <c r="IKO7" s="8"/>
      <c r="IKP7" s="8"/>
      <c r="IKQ7" s="8"/>
      <c r="IKR7" s="8"/>
      <c r="IKS7" s="8"/>
      <c r="IKT7" s="8"/>
      <c r="IKU7" s="8"/>
      <c r="IKV7" s="8"/>
      <c r="IKW7" s="8"/>
      <c r="IKX7" s="8"/>
      <c r="IKY7" s="8"/>
      <c r="IKZ7" s="8"/>
      <c r="ILA7" s="8"/>
      <c r="ILB7" s="8"/>
      <c r="ILC7" s="8"/>
      <c r="ILD7" s="8"/>
      <c r="ILE7" s="8"/>
      <c r="ILF7" s="8"/>
      <c r="ILG7" s="8"/>
      <c r="ILH7" s="8"/>
      <c r="ILI7" s="8"/>
      <c r="ILJ7" s="8"/>
      <c r="ILK7" s="8"/>
      <c r="ILL7" s="8"/>
      <c r="ILM7" s="8"/>
      <c r="ILN7" s="8"/>
      <c r="ILO7" s="8"/>
      <c r="ILP7" s="8"/>
      <c r="ILQ7" s="8"/>
      <c r="ILR7" s="8"/>
      <c r="ILS7" s="8"/>
      <c r="ILT7" s="8"/>
      <c r="ILU7" s="8"/>
      <c r="ILV7" s="8"/>
      <c r="ILW7" s="8"/>
      <c r="ILX7" s="8"/>
      <c r="ILY7" s="8"/>
      <c r="ILZ7" s="8"/>
      <c r="IMA7" s="8"/>
      <c r="IMB7" s="8"/>
      <c r="IMC7" s="8"/>
      <c r="IMD7" s="8"/>
      <c r="IME7" s="8"/>
      <c r="IMF7" s="8"/>
      <c r="IMG7" s="8"/>
      <c r="IMH7" s="8"/>
      <c r="IMI7" s="8"/>
      <c r="IMJ7" s="8"/>
      <c r="IMK7" s="8"/>
      <c r="IML7" s="8"/>
      <c r="IMM7" s="8"/>
      <c r="IMN7" s="8"/>
      <c r="IMO7" s="8"/>
      <c r="IMP7" s="8"/>
      <c r="IMQ7" s="8"/>
      <c r="IMR7" s="8"/>
      <c r="IMS7" s="8"/>
      <c r="IMT7" s="8"/>
      <c r="IMU7" s="8"/>
      <c r="IMV7" s="8"/>
      <c r="IMW7" s="8"/>
      <c r="IMX7" s="8"/>
      <c r="IMY7" s="8"/>
      <c r="IMZ7" s="8"/>
      <c r="INA7" s="8"/>
      <c r="INB7" s="8"/>
      <c r="INC7" s="8"/>
      <c r="IND7" s="8"/>
      <c r="INE7" s="8"/>
      <c r="INF7" s="8"/>
      <c r="ING7" s="8"/>
      <c r="INH7" s="8"/>
      <c r="INI7" s="8"/>
      <c r="INJ7" s="8"/>
      <c r="INK7" s="8"/>
      <c r="INL7" s="8"/>
      <c r="INM7" s="8"/>
      <c r="INN7" s="8"/>
      <c r="INO7" s="8"/>
      <c r="INP7" s="8"/>
      <c r="INQ7" s="8"/>
      <c r="INR7" s="8"/>
      <c r="INS7" s="8"/>
      <c r="INT7" s="8"/>
      <c r="INU7" s="8"/>
      <c r="INV7" s="8"/>
      <c r="INW7" s="8"/>
      <c r="INX7" s="8"/>
      <c r="INY7" s="8"/>
      <c r="INZ7" s="8"/>
      <c r="IOA7" s="8"/>
      <c r="IOB7" s="8"/>
      <c r="IOC7" s="8"/>
      <c r="IOD7" s="8"/>
      <c r="IOE7" s="8"/>
      <c r="IOF7" s="8"/>
      <c r="IOG7" s="8"/>
      <c r="IOH7" s="8"/>
      <c r="IOI7" s="8"/>
      <c r="IOJ7" s="8"/>
      <c r="IOK7" s="8"/>
      <c r="IOL7" s="8"/>
      <c r="IOM7" s="8"/>
      <c r="ION7" s="8"/>
      <c r="IOO7" s="8"/>
      <c r="IOP7" s="8"/>
      <c r="IOQ7" s="8"/>
      <c r="IOR7" s="8"/>
      <c r="IOS7" s="8"/>
      <c r="IOT7" s="8"/>
      <c r="IOU7" s="8"/>
      <c r="IOV7" s="8"/>
      <c r="IOW7" s="8"/>
      <c r="IOX7" s="8"/>
      <c r="IOY7" s="8"/>
      <c r="IOZ7" s="8"/>
      <c r="IPA7" s="8"/>
      <c r="IPB7" s="8"/>
      <c r="IPC7" s="8"/>
      <c r="IPD7" s="8"/>
      <c r="IPE7" s="8"/>
      <c r="IPF7" s="8"/>
      <c r="IPG7" s="8"/>
      <c r="IPH7" s="8"/>
      <c r="IPI7" s="8"/>
      <c r="IPJ7" s="8"/>
      <c r="IPK7" s="8"/>
      <c r="IPL7" s="8"/>
      <c r="IPM7" s="8"/>
      <c r="IPN7" s="8"/>
      <c r="IPO7" s="8"/>
      <c r="IPP7" s="8"/>
      <c r="IPQ7" s="8"/>
      <c r="IPR7" s="8"/>
      <c r="IPS7" s="8"/>
      <c r="IPT7" s="8"/>
      <c r="IPU7" s="8"/>
      <c r="IPV7" s="8"/>
      <c r="IPW7" s="8"/>
      <c r="IPX7" s="8"/>
      <c r="IPY7" s="8"/>
      <c r="IPZ7" s="8"/>
      <c r="IQA7" s="8"/>
      <c r="IQB7" s="8"/>
      <c r="IQC7" s="8"/>
      <c r="IQD7" s="8"/>
      <c r="IQE7" s="8"/>
      <c r="IQF7" s="8"/>
      <c r="IQG7" s="8"/>
      <c r="IQH7" s="8"/>
      <c r="IQI7" s="8"/>
      <c r="IQJ7" s="8"/>
      <c r="IQK7" s="8"/>
      <c r="IQL7" s="8"/>
      <c r="IQM7" s="8"/>
      <c r="IQN7" s="8"/>
      <c r="IQO7" s="8"/>
      <c r="IQP7" s="8"/>
      <c r="IQQ7" s="8"/>
      <c r="IQR7" s="8"/>
      <c r="IQS7" s="8"/>
      <c r="IQT7" s="8"/>
      <c r="IQU7" s="8"/>
      <c r="IQV7" s="8"/>
      <c r="IQW7" s="8"/>
      <c r="IQX7" s="8"/>
      <c r="IQY7" s="8"/>
      <c r="IQZ7" s="8"/>
      <c r="IRA7" s="8"/>
      <c r="IRB7" s="8"/>
      <c r="IRC7" s="8"/>
      <c r="IRD7" s="8"/>
      <c r="IRE7" s="8"/>
      <c r="IRF7" s="8"/>
      <c r="IRG7" s="8"/>
      <c r="IRH7" s="8"/>
      <c r="IRI7" s="8"/>
      <c r="IRJ7" s="8"/>
      <c r="IRK7" s="8"/>
      <c r="IRL7" s="8"/>
      <c r="IRM7" s="8"/>
      <c r="IRN7" s="8"/>
      <c r="IRO7" s="8"/>
      <c r="IRP7" s="8"/>
      <c r="IRQ7" s="8"/>
      <c r="IRR7" s="8"/>
      <c r="IRS7" s="8"/>
      <c r="IRT7" s="8"/>
      <c r="IRU7" s="8"/>
      <c r="IRV7" s="8"/>
      <c r="IRW7" s="8"/>
      <c r="IRX7" s="8"/>
      <c r="IRY7" s="8"/>
      <c r="IRZ7" s="8"/>
      <c r="ISA7" s="8"/>
      <c r="ISB7" s="8"/>
      <c r="ISC7" s="8"/>
      <c r="ISD7" s="8"/>
      <c r="ISE7" s="8"/>
      <c r="ISF7" s="8"/>
      <c r="ISG7" s="8"/>
      <c r="ISH7" s="8"/>
      <c r="ISI7" s="8"/>
      <c r="ISJ7" s="8"/>
      <c r="ISK7" s="8"/>
      <c r="ISL7" s="8"/>
      <c r="ISM7" s="8"/>
      <c r="ISN7" s="8"/>
      <c r="ISO7" s="8"/>
      <c r="ISP7" s="8"/>
      <c r="ISQ7" s="8"/>
      <c r="ISR7" s="8"/>
      <c r="ISS7" s="8"/>
      <c r="IST7" s="8"/>
      <c r="ISU7" s="8"/>
      <c r="ISV7" s="8"/>
      <c r="ISW7" s="8"/>
      <c r="ISX7" s="8"/>
      <c r="ISY7" s="8"/>
      <c r="ISZ7" s="8"/>
      <c r="ITA7" s="8"/>
      <c r="ITB7" s="8"/>
      <c r="ITC7" s="8"/>
      <c r="ITD7" s="8"/>
      <c r="ITE7" s="8"/>
      <c r="ITF7" s="8"/>
      <c r="ITG7" s="8"/>
      <c r="ITH7" s="8"/>
      <c r="ITI7" s="8"/>
      <c r="ITJ7" s="8"/>
      <c r="ITK7" s="8"/>
      <c r="ITL7" s="8"/>
      <c r="ITM7" s="8"/>
      <c r="ITN7" s="8"/>
      <c r="ITO7" s="8"/>
      <c r="ITP7" s="8"/>
      <c r="ITQ7" s="8"/>
      <c r="ITR7" s="8"/>
      <c r="ITS7" s="8"/>
      <c r="ITT7" s="8"/>
      <c r="ITU7" s="8"/>
      <c r="ITV7" s="8"/>
      <c r="ITW7" s="8"/>
      <c r="ITX7" s="8"/>
      <c r="ITY7" s="8"/>
      <c r="ITZ7" s="8"/>
      <c r="IUA7" s="8"/>
      <c r="IUB7" s="8"/>
      <c r="IUC7" s="8"/>
      <c r="IUD7" s="8"/>
      <c r="IUE7" s="8"/>
      <c r="IUF7" s="8"/>
      <c r="IUG7" s="8"/>
      <c r="IUH7" s="8"/>
      <c r="IUI7" s="8"/>
      <c r="IUJ7" s="8"/>
      <c r="IUK7" s="8"/>
      <c r="IUL7" s="8"/>
      <c r="IUM7" s="8"/>
      <c r="IUN7" s="8"/>
      <c r="IUO7" s="8"/>
      <c r="IUP7" s="8"/>
      <c r="IUQ7" s="8"/>
      <c r="IUR7" s="8"/>
      <c r="IUS7" s="8"/>
      <c r="IUT7" s="8"/>
      <c r="IUU7" s="8"/>
      <c r="IUV7" s="8"/>
      <c r="IUW7" s="8"/>
      <c r="IUX7" s="8"/>
      <c r="IUY7" s="8"/>
      <c r="IUZ7" s="8"/>
      <c r="IVA7" s="8"/>
      <c r="IVB7" s="8"/>
      <c r="IVC7" s="8"/>
      <c r="IVD7" s="8"/>
      <c r="IVE7" s="8"/>
      <c r="IVF7" s="8"/>
      <c r="IVG7" s="8"/>
      <c r="IVH7" s="8"/>
      <c r="IVI7" s="8"/>
      <c r="IVJ7" s="8"/>
      <c r="IVK7" s="8"/>
      <c r="IVL7" s="8"/>
      <c r="IVM7" s="8"/>
      <c r="IVN7" s="8"/>
      <c r="IVO7" s="8"/>
      <c r="IVP7" s="8"/>
      <c r="IVQ7" s="8"/>
      <c r="IVR7" s="8"/>
      <c r="IVS7" s="8"/>
      <c r="IVT7" s="8"/>
      <c r="IVU7" s="8"/>
      <c r="IVV7" s="8"/>
      <c r="IVW7" s="8"/>
      <c r="IVX7" s="8"/>
      <c r="IVY7" s="8"/>
      <c r="IVZ7" s="8"/>
      <c r="IWA7" s="8"/>
      <c r="IWB7" s="8"/>
      <c r="IWC7" s="8"/>
      <c r="IWD7" s="8"/>
      <c r="IWE7" s="8"/>
      <c r="IWF7" s="8"/>
      <c r="IWG7" s="8"/>
      <c r="IWH7" s="8"/>
      <c r="IWI7" s="8"/>
      <c r="IWJ7" s="8"/>
      <c r="IWK7" s="8"/>
      <c r="IWL7" s="8"/>
      <c r="IWM7" s="8"/>
      <c r="IWN7" s="8"/>
      <c r="IWO7" s="8"/>
      <c r="IWP7" s="8"/>
      <c r="IWQ7" s="8"/>
      <c r="IWR7" s="8"/>
      <c r="IWS7" s="8"/>
      <c r="IWT7" s="8"/>
      <c r="IWU7" s="8"/>
      <c r="IWV7" s="8"/>
      <c r="IWW7" s="8"/>
      <c r="IWX7" s="8"/>
      <c r="IWY7" s="8"/>
      <c r="IWZ7" s="8"/>
      <c r="IXA7" s="8"/>
      <c r="IXB7" s="8"/>
      <c r="IXC7" s="8"/>
      <c r="IXD7" s="8"/>
      <c r="IXE7" s="8"/>
      <c r="IXF7" s="8"/>
      <c r="IXG7" s="8"/>
      <c r="IXH7" s="8"/>
      <c r="IXI7" s="8"/>
      <c r="IXJ7" s="8"/>
      <c r="IXK7" s="8"/>
      <c r="IXL7" s="8"/>
      <c r="IXM7" s="8"/>
      <c r="IXN7" s="8"/>
      <c r="IXO7" s="8"/>
      <c r="IXP7" s="8"/>
      <c r="IXQ7" s="8"/>
      <c r="IXR7" s="8"/>
      <c r="IXS7" s="8"/>
      <c r="IXT7" s="8"/>
      <c r="IXU7" s="8"/>
      <c r="IXV7" s="8"/>
      <c r="IXW7" s="8"/>
      <c r="IXX7" s="8"/>
      <c r="IXY7" s="8"/>
      <c r="IXZ7" s="8"/>
      <c r="IYA7" s="8"/>
      <c r="IYB7" s="8"/>
      <c r="IYC7" s="8"/>
      <c r="IYD7" s="8"/>
      <c r="IYE7" s="8"/>
      <c r="IYF7" s="8"/>
      <c r="IYG7" s="8"/>
      <c r="IYH7" s="8"/>
      <c r="IYI7" s="8"/>
      <c r="IYJ7" s="8"/>
      <c r="IYK7" s="8"/>
      <c r="IYL7" s="8"/>
      <c r="IYM7" s="8"/>
      <c r="IYN7" s="8"/>
      <c r="IYO7" s="8"/>
      <c r="IYP7" s="8"/>
      <c r="IYQ7" s="8"/>
      <c r="IYR7" s="8"/>
      <c r="IYS7" s="8"/>
      <c r="IYT7" s="8"/>
      <c r="IYU7" s="8"/>
      <c r="IYV7" s="8"/>
      <c r="IYW7" s="8"/>
      <c r="IYX7" s="8"/>
      <c r="IYY7" s="8"/>
      <c r="IYZ7" s="8"/>
      <c r="IZA7" s="8"/>
      <c r="IZB7" s="8"/>
      <c r="IZC7" s="8"/>
      <c r="IZD7" s="8"/>
      <c r="IZE7" s="8"/>
      <c r="IZF7" s="8"/>
      <c r="IZG7" s="8"/>
      <c r="IZH7" s="8"/>
      <c r="IZI7" s="8"/>
      <c r="IZJ7" s="8"/>
      <c r="IZK7" s="8"/>
      <c r="IZL7" s="8"/>
      <c r="IZM7" s="8"/>
      <c r="IZN7" s="8"/>
      <c r="IZO7" s="8"/>
      <c r="IZP7" s="8"/>
      <c r="IZQ7" s="8"/>
      <c r="IZR7" s="8"/>
      <c r="IZS7" s="8"/>
      <c r="IZT7" s="8"/>
      <c r="IZU7" s="8"/>
      <c r="IZV7" s="8"/>
      <c r="IZW7" s="8"/>
      <c r="IZX7" s="8"/>
      <c r="IZY7" s="8"/>
      <c r="IZZ7" s="8"/>
      <c r="JAA7" s="8"/>
      <c r="JAB7" s="8"/>
      <c r="JAC7" s="8"/>
      <c r="JAD7" s="8"/>
      <c r="JAE7" s="8"/>
      <c r="JAF7" s="8"/>
      <c r="JAG7" s="8"/>
      <c r="JAH7" s="8"/>
      <c r="JAI7" s="8"/>
      <c r="JAJ7" s="8"/>
      <c r="JAK7" s="8"/>
      <c r="JAL7" s="8"/>
      <c r="JAM7" s="8"/>
      <c r="JAN7" s="8"/>
      <c r="JAO7" s="8"/>
      <c r="JAP7" s="8"/>
      <c r="JAQ7" s="8"/>
      <c r="JAR7" s="8"/>
      <c r="JAS7" s="8"/>
      <c r="JAT7" s="8"/>
      <c r="JAU7" s="8"/>
      <c r="JAV7" s="8"/>
      <c r="JAW7" s="8"/>
      <c r="JAX7" s="8"/>
      <c r="JAY7" s="8"/>
      <c r="JAZ7" s="8"/>
      <c r="JBA7" s="8"/>
      <c r="JBB7" s="8"/>
      <c r="JBC7" s="8"/>
      <c r="JBD7" s="8"/>
      <c r="JBE7" s="8"/>
      <c r="JBF7" s="8"/>
      <c r="JBG7" s="8"/>
      <c r="JBH7" s="8"/>
      <c r="JBI7" s="8"/>
      <c r="JBJ7" s="8"/>
      <c r="JBK7" s="8"/>
      <c r="JBL7" s="8"/>
      <c r="JBM7" s="8"/>
      <c r="JBN7" s="8"/>
      <c r="JBO7" s="8"/>
      <c r="JBP7" s="8"/>
      <c r="JBQ7" s="8"/>
      <c r="JBR7" s="8"/>
      <c r="JBS7" s="8"/>
      <c r="JBT7" s="8"/>
      <c r="JBU7" s="8"/>
      <c r="JBV7" s="8"/>
      <c r="JBW7" s="8"/>
      <c r="JBX7" s="8"/>
      <c r="JBY7" s="8"/>
      <c r="JBZ7" s="8"/>
      <c r="JCA7" s="8"/>
      <c r="JCB7" s="8"/>
      <c r="JCC7" s="8"/>
      <c r="JCD7" s="8"/>
      <c r="JCE7" s="8"/>
      <c r="JCF7" s="8"/>
      <c r="JCG7" s="8"/>
      <c r="JCH7" s="8"/>
      <c r="JCI7" s="8"/>
      <c r="JCJ7" s="8"/>
      <c r="JCK7" s="8"/>
      <c r="JCL7" s="8"/>
      <c r="JCM7" s="8"/>
      <c r="JCN7" s="8"/>
      <c r="JCO7" s="8"/>
      <c r="JCP7" s="8"/>
      <c r="JCQ7" s="8"/>
      <c r="JCR7" s="8"/>
      <c r="JCS7" s="8"/>
      <c r="JCT7" s="8"/>
      <c r="JCU7" s="8"/>
      <c r="JCV7" s="8"/>
      <c r="JCW7" s="8"/>
      <c r="JCX7" s="8"/>
      <c r="JCY7" s="8"/>
      <c r="JCZ7" s="8"/>
      <c r="JDA7" s="8"/>
      <c r="JDB7" s="8"/>
      <c r="JDC7" s="8"/>
      <c r="JDD7" s="8"/>
      <c r="JDE7" s="8"/>
      <c r="JDF7" s="8"/>
      <c r="JDG7" s="8"/>
      <c r="JDH7" s="8"/>
      <c r="JDI7" s="8"/>
      <c r="JDJ7" s="8"/>
      <c r="JDK7" s="8"/>
      <c r="JDL7" s="8"/>
      <c r="JDM7" s="8"/>
      <c r="JDN7" s="8"/>
      <c r="JDO7" s="8"/>
      <c r="JDP7" s="8"/>
      <c r="JDQ7" s="8"/>
      <c r="JDR7" s="8"/>
      <c r="JDS7" s="8"/>
      <c r="JDT7" s="8"/>
      <c r="JDU7" s="8"/>
      <c r="JDV7" s="8"/>
      <c r="JDW7" s="8"/>
      <c r="JDX7" s="8"/>
      <c r="JDY7" s="8"/>
      <c r="JDZ7" s="8"/>
      <c r="JEA7" s="8"/>
      <c r="JEB7" s="8"/>
      <c r="JEC7" s="8"/>
      <c r="JED7" s="8"/>
      <c r="JEE7" s="8"/>
      <c r="JEF7" s="8"/>
      <c r="JEG7" s="8"/>
      <c r="JEH7" s="8"/>
      <c r="JEI7" s="8"/>
      <c r="JEJ7" s="8"/>
      <c r="JEK7" s="8"/>
      <c r="JEL7" s="8"/>
      <c r="JEM7" s="8"/>
      <c r="JEN7" s="8"/>
      <c r="JEO7" s="8"/>
      <c r="JEP7" s="8"/>
      <c r="JEQ7" s="8"/>
      <c r="JER7" s="8"/>
      <c r="JES7" s="8"/>
      <c r="JET7" s="8"/>
      <c r="JEU7" s="8"/>
      <c r="JEV7" s="8"/>
      <c r="JEW7" s="8"/>
      <c r="JEX7" s="8"/>
      <c r="JEY7" s="8"/>
      <c r="JEZ7" s="8"/>
      <c r="JFA7" s="8"/>
      <c r="JFB7" s="8"/>
      <c r="JFC7" s="8"/>
      <c r="JFD7" s="8"/>
      <c r="JFE7" s="8"/>
      <c r="JFF7" s="8"/>
      <c r="JFG7" s="8"/>
      <c r="JFH7" s="8"/>
      <c r="JFI7" s="8"/>
      <c r="JFJ7" s="8"/>
      <c r="JFK7" s="8"/>
      <c r="JFL7" s="8"/>
      <c r="JFM7" s="8"/>
      <c r="JFN7" s="8"/>
      <c r="JFO7" s="8"/>
      <c r="JFP7" s="8"/>
      <c r="JFQ7" s="8"/>
      <c r="JFR7" s="8"/>
      <c r="JFS7" s="8"/>
      <c r="JFT7" s="8"/>
      <c r="JFU7" s="8"/>
      <c r="JFV7" s="8"/>
      <c r="JFW7" s="8"/>
      <c r="JFX7" s="8"/>
      <c r="JFY7" s="8"/>
      <c r="JFZ7" s="8"/>
      <c r="JGA7" s="8"/>
      <c r="JGB7" s="8"/>
      <c r="JGC7" s="8"/>
      <c r="JGD7" s="8"/>
      <c r="JGE7" s="8"/>
      <c r="JGF7" s="8"/>
      <c r="JGG7" s="8"/>
      <c r="JGH7" s="8"/>
      <c r="JGI7" s="8"/>
      <c r="JGJ7" s="8"/>
      <c r="JGK7" s="8"/>
      <c r="JGL7" s="8"/>
      <c r="JGM7" s="8"/>
      <c r="JGN7" s="8"/>
      <c r="JGO7" s="8"/>
      <c r="JGP7" s="8"/>
      <c r="JGQ7" s="8"/>
      <c r="JGR7" s="8"/>
      <c r="JGS7" s="8"/>
      <c r="JGT7" s="8"/>
      <c r="JGU7" s="8"/>
      <c r="JGV7" s="8"/>
      <c r="JGW7" s="8"/>
      <c r="JGX7" s="8"/>
      <c r="JGY7" s="8"/>
      <c r="JGZ7" s="8"/>
      <c r="JHA7" s="8"/>
      <c r="JHB7" s="8"/>
      <c r="JHC7" s="8"/>
      <c r="JHD7" s="8"/>
      <c r="JHE7" s="8"/>
      <c r="JHF7" s="8"/>
      <c r="JHG7" s="8"/>
      <c r="JHH7" s="8"/>
      <c r="JHI7" s="8"/>
      <c r="JHJ7" s="8"/>
      <c r="JHK7" s="8"/>
      <c r="JHL7" s="8"/>
      <c r="JHM7" s="8"/>
      <c r="JHN7" s="8"/>
      <c r="JHO7" s="8"/>
      <c r="JHP7" s="8"/>
      <c r="JHQ7" s="8"/>
      <c r="JHR7" s="8"/>
      <c r="JHS7" s="8"/>
      <c r="JHT7" s="8"/>
      <c r="JHU7" s="8"/>
      <c r="JHV7" s="8"/>
      <c r="JHW7" s="8"/>
      <c r="JHX7" s="8"/>
      <c r="JHY7" s="8"/>
      <c r="JHZ7" s="8"/>
      <c r="JIA7" s="8"/>
      <c r="JIB7" s="8"/>
      <c r="JIC7" s="8"/>
      <c r="JID7" s="8"/>
      <c r="JIE7" s="8"/>
      <c r="JIF7" s="8"/>
      <c r="JIG7" s="8"/>
      <c r="JIH7" s="8"/>
      <c r="JII7" s="8"/>
      <c r="JIJ7" s="8"/>
      <c r="JIK7" s="8"/>
      <c r="JIL7" s="8"/>
      <c r="JIM7" s="8"/>
      <c r="JIN7" s="8"/>
      <c r="JIO7" s="8"/>
      <c r="JIP7" s="8"/>
      <c r="JIQ7" s="8"/>
      <c r="JIR7" s="8"/>
      <c r="JIS7" s="8"/>
      <c r="JIT7" s="8"/>
      <c r="JIU7" s="8"/>
      <c r="JIV7" s="8"/>
      <c r="JIW7" s="8"/>
      <c r="JIX7" s="8"/>
      <c r="JIY7" s="8"/>
      <c r="JIZ7" s="8"/>
      <c r="JJA7" s="8"/>
      <c r="JJB7" s="8"/>
      <c r="JJC7" s="8"/>
      <c r="JJD7" s="8"/>
      <c r="JJE7" s="8"/>
      <c r="JJF7" s="8"/>
      <c r="JJG7" s="8"/>
      <c r="JJH7" s="8"/>
      <c r="JJI7" s="8"/>
      <c r="JJJ7" s="8"/>
      <c r="JJK7" s="8"/>
      <c r="JJL7" s="8"/>
      <c r="JJM7" s="8"/>
      <c r="JJN7" s="8"/>
      <c r="JJO7" s="8"/>
      <c r="JJP7" s="8"/>
      <c r="JJQ7" s="8"/>
      <c r="JJR7" s="8"/>
      <c r="JJS7" s="8"/>
      <c r="JJT7" s="8"/>
      <c r="JJU7" s="8"/>
      <c r="JJV7" s="8"/>
      <c r="JJW7" s="8"/>
      <c r="JJX7" s="8"/>
      <c r="JJY7" s="8"/>
      <c r="JJZ7" s="8"/>
      <c r="JKA7" s="8"/>
      <c r="JKB7" s="8"/>
      <c r="JKC7" s="8"/>
      <c r="JKD7" s="8"/>
      <c r="JKE7" s="8"/>
      <c r="JKF7" s="8"/>
      <c r="JKG7" s="8"/>
      <c r="JKH7" s="8"/>
      <c r="JKI7" s="8"/>
      <c r="JKJ7" s="8"/>
      <c r="JKK7" s="8"/>
      <c r="JKL7" s="8"/>
      <c r="JKM7" s="8"/>
      <c r="JKN7" s="8"/>
      <c r="JKO7" s="8"/>
      <c r="JKP7" s="8"/>
      <c r="JKQ7" s="8"/>
      <c r="JKR7" s="8"/>
      <c r="JKS7" s="8"/>
      <c r="JKT7" s="8"/>
      <c r="JKU7" s="8"/>
      <c r="JKV7" s="8"/>
      <c r="JKW7" s="8"/>
      <c r="JKX7" s="8"/>
      <c r="JKY7" s="8"/>
      <c r="JKZ7" s="8"/>
      <c r="JLA7" s="8"/>
      <c r="JLB7" s="8"/>
      <c r="JLC7" s="8"/>
      <c r="JLD7" s="8"/>
      <c r="JLE7" s="8"/>
      <c r="JLF7" s="8"/>
      <c r="JLG7" s="8"/>
      <c r="JLH7" s="8"/>
      <c r="JLI7" s="8"/>
      <c r="JLJ7" s="8"/>
      <c r="JLK7" s="8"/>
      <c r="JLL7" s="8"/>
      <c r="JLM7" s="8"/>
      <c r="JLN7" s="8"/>
      <c r="JLO7" s="8"/>
      <c r="JLP7" s="8"/>
      <c r="JLQ7" s="8"/>
      <c r="JLR7" s="8"/>
      <c r="JLS7" s="8"/>
      <c r="JLT7" s="8"/>
      <c r="JLU7" s="8"/>
      <c r="JLV7" s="8"/>
      <c r="JLW7" s="8"/>
      <c r="JLX7" s="8"/>
      <c r="JLY7" s="8"/>
      <c r="JLZ7" s="8"/>
      <c r="JMA7" s="8"/>
      <c r="JMB7" s="8"/>
      <c r="JMC7" s="8"/>
      <c r="JMD7" s="8"/>
      <c r="JME7" s="8"/>
      <c r="JMF7" s="8"/>
      <c r="JMG7" s="8"/>
      <c r="JMH7" s="8"/>
      <c r="JMI7" s="8"/>
      <c r="JMJ7" s="8"/>
      <c r="JMK7" s="8"/>
      <c r="JML7" s="8"/>
      <c r="JMM7" s="8"/>
      <c r="JMN7" s="8"/>
      <c r="JMO7" s="8"/>
      <c r="JMP7" s="8"/>
      <c r="JMQ7" s="8"/>
      <c r="JMR7" s="8"/>
      <c r="JMS7" s="8"/>
      <c r="JMT7" s="8"/>
      <c r="JMU7" s="8"/>
      <c r="JMV7" s="8"/>
      <c r="JMW7" s="8"/>
      <c r="JMX7" s="8"/>
      <c r="JMY7" s="8"/>
      <c r="JMZ7" s="8"/>
      <c r="JNA7" s="8"/>
      <c r="JNB7" s="8"/>
      <c r="JNC7" s="8"/>
      <c r="JND7" s="8"/>
      <c r="JNE7" s="8"/>
      <c r="JNF7" s="8"/>
      <c r="JNG7" s="8"/>
      <c r="JNH7" s="8"/>
      <c r="JNI7" s="8"/>
      <c r="JNJ7" s="8"/>
      <c r="JNK7" s="8"/>
      <c r="JNL7" s="8"/>
      <c r="JNM7" s="8"/>
      <c r="JNN7" s="8"/>
      <c r="JNO7" s="8"/>
      <c r="JNP7" s="8"/>
      <c r="JNQ7" s="8"/>
      <c r="JNR7" s="8"/>
      <c r="JNS7" s="8"/>
      <c r="JNT7" s="8"/>
      <c r="JNU7" s="8"/>
      <c r="JNV7" s="8"/>
      <c r="JNW7" s="8"/>
      <c r="JNX7" s="8"/>
      <c r="JNY7" s="8"/>
      <c r="JNZ7" s="8"/>
      <c r="JOA7" s="8"/>
      <c r="JOB7" s="8"/>
      <c r="JOC7" s="8"/>
      <c r="JOD7" s="8"/>
      <c r="JOE7" s="8"/>
      <c r="JOF7" s="8"/>
      <c r="JOG7" s="8"/>
      <c r="JOH7" s="8"/>
      <c r="JOI7" s="8"/>
      <c r="JOJ7" s="8"/>
      <c r="JOK7" s="8"/>
      <c r="JOL7" s="8"/>
      <c r="JOM7" s="8"/>
      <c r="JON7" s="8"/>
      <c r="JOO7" s="8"/>
      <c r="JOP7" s="8"/>
      <c r="JOQ7" s="8"/>
      <c r="JOR7" s="8"/>
      <c r="JOS7" s="8"/>
      <c r="JOT7" s="8"/>
      <c r="JOU7" s="8"/>
      <c r="JOV7" s="8"/>
      <c r="JOW7" s="8"/>
      <c r="JOX7" s="8"/>
      <c r="JOY7" s="8"/>
      <c r="JOZ7" s="8"/>
      <c r="JPA7" s="8"/>
      <c r="JPB7" s="8"/>
      <c r="JPC7" s="8"/>
      <c r="JPD7" s="8"/>
      <c r="JPE7" s="8"/>
      <c r="JPF7" s="8"/>
      <c r="JPG7" s="8"/>
      <c r="JPH7" s="8"/>
      <c r="JPI7" s="8"/>
      <c r="JPJ7" s="8"/>
      <c r="JPK7" s="8"/>
      <c r="JPL7" s="8"/>
      <c r="JPM7" s="8"/>
      <c r="JPN7" s="8"/>
      <c r="JPO7" s="8"/>
      <c r="JPP7" s="8"/>
      <c r="JPQ7" s="8"/>
      <c r="JPR7" s="8"/>
      <c r="JPS7" s="8"/>
      <c r="JPT7" s="8"/>
      <c r="JPU7" s="8"/>
      <c r="JPV7" s="8"/>
      <c r="JPW7" s="8"/>
      <c r="JPX7" s="8"/>
      <c r="JPY7" s="8"/>
      <c r="JPZ7" s="8"/>
      <c r="JQA7" s="8"/>
      <c r="JQB7" s="8"/>
      <c r="JQC7" s="8"/>
      <c r="JQD7" s="8"/>
      <c r="JQE7" s="8"/>
      <c r="JQF7" s="8"/>
      <c r="JQG7" s="8"/>
      <c r="JQH7" s="8"/>
      <c r="JQI7" s="8"/>
      <c r="JQJ7" s="8"/>
      <c r="JQK7" s="8"/>
      <c r="JQL7" s="8"/>
      <c r="JQM7" s="8"/>
      <c r="JQN7" s="8"/>
      <c r="JQO7" s="8"/>
      <c r="JQP7" s="8"/>
      <c r="JQQ7" s="8"/>
      <c r="JQR7" s="8"/>
      <c r="JQS7" s="8"/>
      <c r="JQT7" s="8"/>
      <c r="JQU7" s="8"/>
      <c r="JQV7" s="8"/>
      <c r="JQW7" s="8"/>
      <c r="JQX7" s="8"/>
      <c r="JQY7" s="8"/>
      <c r="JQZ7" s="8"/>
      <c r="JRA7" s="8"/>
      <c r="JRB7" s="8"/>
      <c r="JRC7" s="8"/>
      <c r="JRD7" s="8"/>
      <c r="JRE7" s="8"/>
      <c r="JRF7" s="8"/>
      <c r="JRG7" s="8"/>
      <c r="JRH7" s="8"/>
      <c r="JRI7" s="8"/>
      <c r="JRJ7" s="8"/>
      <c r="JRK7" s="8"/>
      <c r="JRL7" s="8"/>
      <c r="JRM7" s="8"/>
      <c r="JRN7" s="8"/>
      <c r="JRO7" s="8"/>
      <c r="JRP7" s="8"/>
      <c r="JRQ7" s="8"/>
      <c r="JRR7" s="8"/>
      <c r="JRS7" s="8"/>
      <c r="JRT7" s="8"/>
      <c r="JRU7" s="8"/>
      <c r="JRV7" s="8"/>
      <c r="JRW7" s="8"/>
      <c r="JRX7" s="8"/>
      <c r="JRY7" s="8"/>
      <c r="JRZ7" s="8"/>
      <c r="JSA7" s="8"/>
      <c r="JSB7" s="8"/>
      <c r="JSC7" s="8"/>
      <c r="JSD7" s="8"/>
      <c r="JSE7" s="8"/>
      <c r="JSF7" s="8"/>
      <c r="JSG7" s="8"/>
      <c r="JSH7" s="8"/>
      <c r="JSI7" s="8"/>
      <c r="JSJ7" s="8"/>
      <c r="JSK7" s="8"/>
      <c r="JSL7" s="8"/>
      <c r="JSM7" s="8"/>
      <c r="JSN7" s="8"/>
      <c r="JSO7" s="8"/>
      <c r="JSP7" s="8"/>
      <c r="JSQ7" s="8"/>
      <c r="JSR7" s="8"/>
      <c r="JSS7" s="8"/>
      <c r="JST7" s="8"/>
      <c r="JSU7" s="8"/>
      <c r="JSV7" s="8"/>
      <c r="JSW7" s="8"/>
      <c r="JSX7" s="8"/>
      <c r="JSY7" s="8"/>
      <c r="JSZ7" s="8"/>
      <c r="JTA7" s="8"/>
      <c r="JTB7" s="8"/>
      <c r="JTC7" s="8"/>
      <c r="JTD7" s="8"/>
      <c r="JTE7" s="8"/>
      <c r="JTF7" s="8"/>
      <c r="JTG7" s="8"/>
      <c r="JTH7" s="8"/>
      <c r="JTI7" s="8"/>
      <c r="JTJ7" s="8"/>
      <c r="JTK7" s="8"/>
      <c r="JTL7" s="8"/>
      <c r="JTM7" s="8"/>
      <c r="JTN7" s="8"/>
      <c r="JTO7" s="8"/>
      <c r="JTP7" s="8"/>
      <c r="JTQ7" s="8"/>
      <c r="JTR7" s="8"/>
      <c r="JTS7" s="8"/>
      <c r="JTT7" s="8"/>
      <c r="JTU7" s="8"/>
      <c r="JTV7" s="8"/>
      <c r="JTW7" s="8"/>
      <c r="JTX7" s="8"/>
      <c r="JTY7" s="8"/>
      <c r="JTZ7" s="8"/>
      <c r="JUA7" s="8"/>
      <c r="JUB7" s="8"/>
      <c r="JUC7" s="8"/>
      <c r="JUD7" s="8"/>
      <c r="JUE7" s="8"/>
      <c r="JUF7" s="8"/>
      <c r="JUG7" s="8"/>
      <c r="JUH7" s="8"/>
      <c r="JUI7" s="8"/>
      <c r="JUJ7" s="8"/>
      <c r="JUK7" s="8"/>
      <c r="JUL7" s="8"/>
      <c r="JUM7" s="8"/>
      <c r="JUN7" s="8"/>
      <c r="JUO7" s="8"/>
      <c r="JUP7" s="8"/>
      <c r="JUQ7" s="8"/>
      <c r="JUR7" s="8"/>
      <c r="JUS7" s="8"/>
      <c r="JUT7" s="8"/>
      <c r="JUU7" s="8"/>
      <c r="JUV7" s="8"/>
      <c r="JUW7" s="8"/>
      <c r="JUX7" s="8"/>
      <c r="JUY7" s="8"/>
      <c r="JUZ7" s="8"/>
      <c r="JVA7" s="8"/>
      <c r="JVB7" s="8"/>
      <c r="JVC7" s="8"/>
      <c r="JVD7" s="8"/>
      <c r="JVE7" s="8"/>
      <c r="JVF7" s="8"/>
      <c r="JVG7" s="8"/>
      <c r="JVH7" s="8"/>
      <c r="JVI7" s="8"/>
      <c r="JVJ7" s="8"/>
      <c r="JVK7" s="8"/>
      <c r="JVL7" s="8"/>
      <c r="JVM7" s="8"/>
      <c r="JVN7" s="8"/>
      <c r="JVO7" s="8"/>
      <c r="JVP7" s="8"/>
      <c r="JVQ7" s="8"/>
      <c r="JVR7" s="8"/>
      <c r="JVS7" s="8"/>
      <c r="JVT7" s="8"/>
      <c r="JVU7" s="8"/>
      <c r="JVV7" s="8"/>
      <c r="JVW7" s="8"/>
      <c r="JVX7" s="8"/>
      <c r="JVY7" s="8"/>
      <c r="JVZ7" s="8"/>
      <c r="JWA7" s="8"/>
      <c r="JWB7" s="8"/>
      <c r="JWC7" s="8"/>
      <c r="JWD7" s="8"/>
      <c r="JWE7" s="8"/>
      <c r="JWF7" s="8"/>
      <c r="JWG7" s="8"/>
      <c r="JWH7" s="8"/>
      <c r="JWI7" s="8"/>
      <c r="JWJ7" s="8"/>
      <c r="JWK7" s="8"/>
      <c r="JWL7" s="8"/>
      <c r="JWM7" s="8"/>
      <c r="JWN7" s="8"/>
      <c r="JWO7" s="8"/>
      <c r="JWP7" s="8"/>
      <c r="JWQ7" s="8"/>
      <c r="JWR7" s="8"/>
      <c r="JWS7" s="8"/>
      <c r="JWT7" s="8"/>
      <c r="JWU7" s="8"/>
      <c r="JWV7" s="8"/>
      <c r="JWW7" s="8"/>
      <c r="JWX7" s="8"/>
      <c r="JWY7" s="8"/>
      <c r="JWZ7" s="8"/>
      <c r="JXA7" s="8"/>
      <c r="JXB7" s="8"/>
      <c r="JXC7" s="8"/>
      <c r="JXD7" s="8"/>
      <c r="JXE7" s="8"/>
      <c r="JXF7" s="8"/>
      <c r="JXG7" s="8"/>
      <c r="JXH7" s="8"/>
      <c r="JXI7" s="8"/>
      <c r="JXJ7" s="8"/>
      <c r="JXK7" s="8"/>
      <c r="JXL7" s="8"/>
      <c r="JXM7" s="8"/>
      <c r="JXN7" s="8"/>
      <c r="JXO7" s="8"/>
      <c r="JXP7" s="8"/>
      <c r="JXQ7" s="8"/>
      <c r="JXR7" s="8"/>
      <c r="JXS7" s="8"/>
      <c r="JXT7" s="8"/>
      <c r="JXU7" s="8"/>
      <c r="JXV7" s="8"/>
      <c r="JXW7" s="8"/>
      <c r="JXX7" s="8"/>
      <c r="JXY7" s="8"/>
      <c r="JXZ7" s="8"/>
      <c r="JYA7" s="8"/>
      <c r="JYB7" s="8"/>
      <c r="JYC7" s="8"/>
      <c r="JYD7" s="8"/>
      <c r="JYE7" s="8"/>
      <c r="JYF7" s="8"/>
      <c r="JYG7" s="8"/>
      <c r="JYH7" s="8"/>
      <c r="JYI7" s="8"/>
      <c r="JYJ7" s="8"/>
      <c r="JYK7" s="8"/>
      <c r="JYL7" s="8"/>
      <c r="JYM7" s="8"/>
      <c r="JYN7" s="8"/>
      <c r="JYO7" s="8"/>
      <c r="JYP7" s="8"/>
      <c r="JYQ7" s="8"/>
      <c r="JYR7" s="8"/>
      <c r="JYS7" s="8"/>
      <c r="JYT7" s="8"/>
      <c r="JYU7" s="8"/>
      <c r="JYV7" s="8"/>
      <c r="JYW7" s="8"/>
      <c r="JYX7" s="8"/>
      <c r="JYY7" s="8"/>
      <c r="JYZ7" s="8"/>
      <c r="JZA7" s="8"/>
      <c r="JZB7" s="8"/>
      <c r="JZC7" s="8"/>
      <c r="JZD7" s="8"/>
      <c r="JZE7" s="8"/>
      <c r="JZF7" s="8"/>
      <c r="JZG7" s="8"/>
      <c r="JZH7" s="8"/>
      <c r="JZI7" s="8"/>
      <c r="JZJ7" s="8"/>
      <c r="JZK7" s="8"/>
      <c r="JZL7" s="8"/>
      <c r="JZM7" s="8"/>
      <c r="JZN7" s="8"/>
      <c r="JZO7" s="8"/>
      <c r="JZP7" s="8"/>
      <c r="JZQ7" s="8"/>
      <c r="JZR7" s="8"/>
      <c r="JZS7" s="8"/>
      <c r="JZT7" s="8"/>
      <c r="JZU7" s="8"/>
      <c r="JZV7" s="8"/>
      <c r="JZW7" s="8"/>
      <c r="JZX7" s="8"/>
      <c r="JZY7" s="8"/>
      <c r="JZZ7" s="8"/>
      <c r="KAA7" s="8"/>
      <c r="KAB7" s="8"/>
      <c r="KAC7" s="8"/>
      <c r="KAD7" s="8"/>
      <c r="KAE7" s="8"/>
      <c r="KAF7" s="8"/>
      <c r="KAG7" s="8"/>
      <c r="KAH7" s="8"/>
      <c r="KAI7" s="8"/>
      <c r="KAJ7" s="8"/>
      <c r="KAK7" s="8"/>
      <c r="KAL7" s="8"/>
      <c r="KAM7" s="8"/>
      <c r="KAN7" s="8"/>
      <c r="KAO7" s="8"/>
      <c r="KAP7" s="8"/>
      <c r="KAQ7" s="8"/>
      <c r="KAR7" s="8"/>
      <c r="KAS7" s="8"/>
      <c r="KAT7" s="8"/>
      <c r="KAU7" s="8"/>
      <c r="KAV7" s="8"/>
      <c r="KAW7" s="8"/>
      <c r="KAX7" s="8"/>
      <c r="KAY7" s="8"/>
      <c r="KAZ7" s="8"/>
      <c r="KBA7" s="8"/>
      <c r="KBB7" s="8"/>
      <c r="KBC7" s="8"/>
      <c r="KBD7" s="8"/>
      <c r="KBE7" s="8"/>
      <c r="KBF7" s="8"/>
      <c r="KBG7" s="8"/>
      <c r="KBH7" s="8"/>
      <c r="KBI7" s="8"/>
      <c r="KBJ7" s="8"/>
      <c r="KBK7" s="8"/>
      <c r="KBL7" s="8"/>
      <c r="KBM7" s="8"/>
      <c r="KBN7" s="8"/>
      <c r="KBO7" s="8"/>
      <c r="KBP7" s="8"/>
      <c r="KBQ7" s="8"/>
      <c r="KBR7" s="8"/>
      <c r="KBS7" s="8"/>
      <c r="KBT7" s="8"/>
      <c r="KBU7" s="8"/>
      <c r="KBV7" s="8"/>
      <c r="KBW7" s="8"/>
      <c r="KBX7" s="8"/>
      <c r="KBY7" s="8"/>
      <c r="KBZ7" s="8"/>
      <c r="KCA7" s="8"/>
      <c r="KCB7" s="8"/>
      <c r="KCC7" s="8"/>
      <c r="KCD7" s="8"/>
      <c r="KCE7" s="8"/>
      <c r="KCF7" s="8"/>
      <c r="KCG7" s="8"/>
      <c r="KCH7" s="8"/>
      <c r="KCI7" s="8"/>
      <c r="KCJ7" s="8"/>
      <c r="KCK7" s="8"/>
      <c r="KCL7" s="8"/>
      <c r="KCM7" s="8"/>
      <c r="KCN7" s="8"/>
      <c r="KCO7" s="8"/>
      <c r="KCP7" s="8"/>
      <c r="KCQ7" s="8"/>
      <c r="KCR7" s="8"/>
      <c r="KCS7" s="8"/>
      <c r="KCT7" s="8"/>
      <c r="KCU7" s="8"/>
      <c r="KCV7" s="8"/>
      <c r="KCW7" s="8"/>
      <c r="KCX7" s="8"/>
      <c r="KCY7" s="8"/>
      <c r="KCZ7" s="8"/>
      <c r="KDA7" s="8"/>
      <c r="KDB7" s="8"/>
      <c r="KDC7" s="8"/>
      <c r="KDD7" s="8"/>
      <c r="KDE7" s="8"/>
      <c r="KDF7" s="8"/>
      <c r="KDG7" s="8"/>
      <c r="KDH7" s="8"/>
      <c r="KDI7" s="8"/>
      <c r="KDJ7" s="8"/>
      <c r="KDK7" s="8"/>
      <c r="KDL7" s="8"/>
      <c r="KDM7" s="8"/>
      <c r="KDN7" s="8"/>
      <c r="KDO7" s="8"/>
      <c r="KDP7" s="8"/>
      <c r="KDQ7" s="8"/>
      <c r="KDR7" s="8"/>
      <c r="KDS7" s="8"/>
      <c r="KDT7" s="8"/>
      <c r="KDU7" s="8"/>
      <c r="KDV7" s="8"/>
      <c r="KDW7" s="8"/>
      <c r="KDX7" s="8"/>
      <c r="KDY7" s="8"/>
      <c r="KDZ7" s="8"/>
      <c r="KEA7" s="8"/>
      <c r="KEB7" s="8"/>
      <c r="KEC7" s="8"/>
      <c r="KED7" s="8"/>
      <c r="KEE7" s="8"/>
      <c r="KEF7" s="8"/>
      <c r="KEG7" s="8"/>
      <c r="KEH7" s="8"/>
      <c r="KEI7" s="8"/>
      <c r="KEJ7" s="8"/>
      <c r="KEK7" s="8"/>
      <c r="KEL7" s="8"/>
      <c r="KEM7" s="8"/>
      <c r="KEN7" s="8"/>
      <c r="KEO7" s="8"/>
      <c r="KEP7" s="8"/>
      <c r="KEQ7" s="8"/>
      <c r="KER7" s="8"/>
      <c r="KES7" s="8"/>
      <c r="KET7" s="8"/>
      <c r="KEU7" s="8"/>
      <c r="KEV7" s="8"/>
      <c r="KEW7" s="8"/>
      <c r="KEX7" s="8"/>
      <c r="KEY7" s="8"/>
      <c r="KEZ7" s="8"/>
      <c r="KFA7" s="8"/>
      <c r="KFB7" s="8"/>
      <c r="KFC7" s="8"/>
      <c r="KFD7" s="8"/>
      <c r="KFE7" s="8"/>
      <c r="KFF7" s="8"/>
      <c r="KFG7" s="8"/>
      <c r="KFH7" s="8"/>
      <c r="KFI7" s="8"/>
      <c r="KFJ7" s="8"/>
      <c r="KFK7" s="8"/>
      <c r="KFL7" s="8"/>
      <c r="KFM7" s="8"/>
      <c r="KFN7" s="8"/>
      <c r="KFO7" s="8"/>
      <c r="KFP7" s="8"/>
      <c r="KFQ7" s="8"/>
      <c r="KFR7" s="8"/>
      <c r="KFS7" s="8"/>
      <c r="KFT7" s="8"/>
      <c r="KFU7" s="8"/>
      <c r="KFV7" s="8"/>
      <c r="KFW7" s="8"/>
      <c r="KFX7" s="8"/>
      <c r="KFY7" s="8"/>
      <c r="KFZ7" s="8"/>
      <c r="KGA7" s="8"/>
      <c r="KGB7" s="8"/>
      <c r="KGC7" s="8"/>
      <c r="KGD7" s="8"/>
      <c r="KGE7" s="8"/>
      <c r="KGF7" s="8"/>
      <c r="KGG7" s="8"/>
      <c r="KGH7" s="8"/>
      <c r="KGI7" s="8"/>
      <c r="KGJ7" s="8"/>
      <c r="KGK7" s="8"/>
      <c r="KGL7" s="8"/>
      <c r="KGM7" s="8"/>
      <c r="KGN7" s="8"/>
      <c r="KGO7" s="8"/>
      <c r="KGP7" s="8"/>
      <c r="KGQ7" s="8"/>
      <c r="KGR7" s="8"/>
      <c r="KGS7" s="8"/>
      <c r="KGT7" s="8"/>
      <c r="KGU7" s="8"/>
      <c r="KGV7" s="8"/>
      <c r="KGW7" s="8"/>
      <c r="KGX7" s="8"/>
      <c r="KGY7" s="8"/>
      <c r="KGZ7" s="8"/>
      <c r="KHA7" s="8"/>
      <c r="KHB7" s="8"/>
      <c r="KHC7" s="8"/>
      <c r="KHD7" s="8"/>
      <c r="KHE7" s="8"/>
      <c r="KHF7" s="8"/>
      <c r="KHG7" s="8"/>
      <c r="KHH7" s="8"/>
      <c r="KHI7" s="8"/>
      <c r="KHJ7" s="8"/>
      <c r="KHK7" s="8"/>
      <c r="KHL7" s="8"/>
      <c r="KHM7" s="8"/>
      <c r="KHN7" s="8"/>
      <c r="KHO7" s="8"/>
      <c r="KHP7" s="8"/>
      <c r="KHQ7" s="8"/>
      <c r="KHR7" s="8"/>
      <c r="KHS7" s="8"/>
      <c r="KHT7" s="8"/>
      <c r="KHU7" s="8"/>
      <c r="KHV7" s="8"/>
      <c r="KHW7" s="8"/>
      <c r="KHX7" s="8"/>
      <c r="KHY7" s="8"/>
      <c r="KHZ7" s="8"/>
      <c r="KIA7" s="8"/>
      <c r="KIB7" s="8"/>
      <c r="KIC7" s="8"/>
      <c r="KID7" s="8"/>
      <c r="KIE7" s="8"/>
      <c r="KIF7" s="8"/>
      <c r="KIG7" s="8"/>
      <c r="KIH7" s="8"/>
      <c r="KII7" s="8"/>
      <c r="KIJ7" s="8"/>
      <c r="KIK7" s="8"/>
      <c r="KIL7" s="8"/>
      <c r="KIM7" s="8"/>
      <c r="KIN7" s="8"/>
      <c r="KIO7" s="8"/>
      <c r="KIP7" s="8"/>
      <c r="KIQ7" s="8"/>
      <c r="KIR7" s="8"/>
      <c r="KIS7" s="8"/>
      <c r="KIT7" s="8"/>
      <c r="KIU7" s="8"/>
      <c r="KIV7" s="8"/>
      <c r="KIW7" s="8"/>
      <c r="KIX7" s="8"/>
      <c r="KIY7" s="8"/>
      <c r="KIZ7" s="8"/>
      <c r="KJA7" s="8"/>
      <c r="KJB7" s="8"/>
      <c r="KJC7" s="8"/>
      <c r="KJD7" s="8"/>
      <c r="KJE7" s="8"/>
      <c r="KJF7" s="8"/>
      <c r="KJG7" s="8"/>
      <c r="KJH7" s="8"/>
      <c r="KJI7" s="8"/>
      <c r="KJJ7" s="8"/>
      <c r="KJK7" s="8"/>
      <c r="KJL7" s="8"/>
      <c r="KJM7" s="8"/>
      <c r="KJN7" s="8"/>
      <c r="KJO7" s="8"/>
      <c r="KJP7" s="8"/>
      <c r="KJQ7" s="8"/>
      <c r="KJR7" s="8"/>
      <c r="KJS7" s="8"/>
      <c r="KJT7" s="8"/>
      <c r="KJU7" s="8"/>
      <c r="KJV7" s="8"/>
      <c r="KJW7" s="8"/>
      <c r="KJX7" s="8"/>
      <c r="KJY7" s="8"/>
      <c r="KJZ7" s="8"/>
      <c r="KKA7" s="8"/>
      <c r="KKB7" s="8"/>
      <c r="KKC7" s="8"/>
      <c r="KKD7" s="8"/>
      <c r="KKE7" s="8"/>
      <c r="KKF7" s="8"/>
      <c r="KKG7" s="8"/>
      <c r="KKH7" s="8"/>
      <c r="KKI7" s="8"/>
      <c r="KKJ7" s="8"/>
      <c r="KKK7" s="8"/>
      <c r="KKL7" s="8"/>
      <c r="KKM7" s="8"/>
      <c r="KKN7" s="8"/>
      <c r="KKO7" s="8"/>
      <c r="KKP7" s="8"/>
      <c r="KKQ7" s="8"/>
      <c r="KKR7" s="8"/>
      <c r="KKS7" s="8"/>
      <c r="KKT7" s="8"/>
      <c r="KKU7" s="8"/>
      <c r="KKV7" s="8"/>
      <c r="KKW7" s="8"/>
      <c r="KKX7" s="8"/>
      <c r="KKY7" s="8"/>
      <c r="KKZ7" s="8"/>
      <c r="KLA7" s="8"/>
      <c r="KLB7" s="8"/>
      <c r="KLC7" s="8"/>
      <c r="KLD7" s="8"/>
      <c r="KLE7" s="8"/>
      <c r="KLF7" s="8"/>
      <c r="KLG7" s="8"/>
      <c r="KLH7" s="8"/>
      <c r="KLI7" s="8"/>
      <c r="KLJ7" s="8"/>
      <c r="KLK7" s="8"/>
      <c r="KLL7" s="8"/>
      <c r="KLM7" s="8"/>
      <c r="KLN7" s="8"/>
      <c r="KLO7" s="8"/>
      <c r="KLP7" s="8"/>
      <c r="KLQ7" s="8"/>
      <c r="KLR7" s="8"/>
      <c r="KLS7" s="8"/>
      <c r="KLT7" s="8"/>
      <c r="KLU7" s="8"/>
      <c r="KLV7" s="8"/>
      <c r="KLW7" s="8"/>
      <c r="KLX7" s="8"/>
      <c r="KLY7" s="8"/>
      <c r="KLZ7" s="8"/>
      <c r="KMA7" s="8"/>
      <c r="KMB7" s="8"/>
      <c r="KMC7" s="8"/>
      <c r="KMD7" s="8"/>
      <c r="KME7" s="8"/>
      <c r="KMF7" s="8"/>
      <c r="KMG7" s="8"/>
      <c r="KMH7" s="8"/>
      <c r="KMI7" s="8"/>
      <c r="KMJ7" s="8"/>
      <c r="KMK7" s="8"/>
      <c r="KML7" s="8"/>
      <c r="KMM7" s="8"/>
      <c r="KMN7" s="8"/>
      <c r="KMO7" s="8"/>
      <c r="KMP7" s="8"/>
      <c r="KMQ7" s="8"/>
      <c r="KMR7" s="8"/>
      <c r="KMS7" s="8"/>
      <c r="KMT7" s="8"/>
      <c r="KMU7" s="8"/>
      <c r="KMV7" s="8"/>
      <c r="KMW7" s="8"/>
      <c r="KMX7" s="8"/>
      <c r="KMY7" s="8"/>
      <c r="KMZ7" s="8"/>
      <c r="KNA7" s="8"/>
      <c r="KNB7" s="8"/>
      <c r="KNC7" s="8"/>
      <c r="KND7" s="8"/>
      <c r="KNE7" s="8"/>
      <c r="KNF7" s="8"/>
      <c r="KNG7" s="8"/>
      <c r="KNH7" s="8"/>
      <c r="KNI7" s="8"/>
      <c r="KNJ7" s="8"/>
      <c r="KNK7" s="8"/>
      <c r="KNL7" s="8"/>
      <c r="KNM7" s="8"/>
      <c r="KNN7" s="8"/>
      <c r="KNO7" s="8"/>
      <c r="KNP7" s="8"/>
      <c r="KNQ7" s="8"/>
      <c r="KNR7" s="8"/>
      <c r="KNS7" s="8"/>
      <c r="KNT7" s="8"/>
      <c r="KNU7" s="8"/>
      <c r="KNV7" s="8"/>
      <c r="KNW7" s="8"/>
      <c r="KNX7" s="8"/>
      <c r="KNY7" s="8"/>
      <c r="KNZ7" s="8"/>
      <c r="KOA7" s="8"/>
      <c r="KOB7" s="8"/>
      <c r="KOC7" s="8"/>
      <c r="KOD7" s="8"/>
      <c r="KOE7" s="8"/>
      <c r="KOF7" s="8"/>
      <c r="KOG7" s="8"/>
      <c r="KOH7" s="8"/>
      <c r="KOI7" s="8"/>
      <c r="KOJ7" s="8"/>
      <c r="KOK7" s="8"/>
      <c r="KOL7" s="8"/>
      <c r="KOM7" s="8"/>
      <c r="KON7" s="8"/>
      <c r="KOO7" s="8"/>
      <c r="KOP7" s="8"/>
      <c r="KOQ7" s="8"/>
      <c r="KOR7" s="8"/>
      <c r="KOS7" s="8"/>
      <c r="KOT7" s="8"/>
      <c r="KOU7" s="8"/>
      <c r="KOV7" s="8"/>
      <c r="KOW7" s="8"/>
      <c r="KOX7" s="8"/>
      <c r="KOY7" s="8"/>
      <c r="KOZ7" s="8"/>
      <c r="KPA7" s="8"/>
      <c r="KPB7" s="8"/>
      <c r="KPC7" s="8"/>
      <c r="KPD7" s="8"/>
      <c r="KPE7" s="8"/>
      <c r="KPF7" s="8"/>
      <c r="KPG7" s="8"/>
      <c r="KPH7" s="8"/>
      <c r="KPI7" s="8"/>
      <c r="KPJ7" s="8"/>
      <c r="KPK7" s="8"/>
      <c r="KPL7" s="8"/>
      <c r="KPM7" s="8"/>
      <c r="KPN7" s="8"/>
      <c r="KPO7" s="8"/>
      <c r="KPP7" s="8"/>
      <c r="KPQ7" s="8"/>
      <c r="KPR7" s="8"/>
      <c r="KPS7" s="8"/>
      <c r="KPT7" s="8"/>
      <c r="KPU7" s="8"/>
      <c r="KPV7" s="8"/>
      <c r="KPW7" s="8"/>
      <c r="KPX7" s="8"/>
      <c r="KPY7" s="8"/>
      <c r="KPZ7" s="8"/>
      <c r="KQA7" s="8"/>
      <c r="KQB7" s="8"/>
      <c r="KQC7" s="8"/>
      <c r="KQD7" s="8"/>
      <c r="KQE7" s="8"/>
      <c r="KQF7" s="8"/>
      <c r="KQG7" s="8"/>
      <c r="KQH7" s="8"/>
      <c r="KQI7" s="8"/>
      <c r="KQJ7" s="8"/>
      <c r="KQK7" s="8"/>
      <c r="KQL7" s="8"/>
      <c r="KQM7" s="8"/>
      <c r="KQN7" s="8"/>
      <c r="KQO7" s="8"/>
      <c r="KQP7" s="8"/>
      <c r="KQQ7" s="8"/>
      <c r="KQR7" s="8"/>
      <c r="KQS7" s="8"/>
      <c r="KQT7" s="8"/>
      <c r="KQU7" s="8"/>
      <c r="KQV7" s="8"/>
      <c r="KQW7" s="8"/>
      <c r="KQX7" s="8"/>
      <c r="KQY7" s="8"/>
      <c r="KQZ7" s="8"/>
      <c r="KRA7" s="8"/>
      <c r="KRB7" s="8"/>
      <c r="KRC7" s="8"/>
      <c r="KRD7" s="8"/>
      <c r="KRE7" s="8"/>
      <c r="KRF7" s="8"/>
      <c r="KRG7" s="8"/>
      <c r="KRH7" s="8"/>
      <c r="KRI7" s="8"/>
      <c r="KRJ7" s="8"/>
      <c r="KRK7" s="8"/>
      <c r="KRL7" s="8"/>
      <c r="KRM7" s="8"/>
      <c r="KRN7" s="8"/>
      <c r="KRO7" s="8"/>
      <c r="KRP7" s="8"/>
      <c r="KRQ7" s="8"/>
      <c r="KRR7" s="8"/>
      <c r="KRS7" s="8"/>
      <c r="KRT7" s="8"/>
      <c r="KRU7" s="8"/>
      <c r="KRV7" s="8"/>
      <c r="KRW7" s="8"/>
      <c r="KRX7" s="8"/>
      <c r="KRY7" s="8"/>
      <c r="KRZ7" s="8"/>
      <c r="KSA7" s="8"/>
      <c r="KSB7" s="8"/>
      <c r="KSC7" s="8"/>
      <c r="KSD7" s="8"/>
      <c r="KSE7" s="8"/>
      <c r="KSF7" s="8"/>
      <c r="KSG7" s="8"/>
      <c r="KSH7" s="8"/>
      <c r="KSI7" s="8"/>
      <c r="KSJ7" s="8"/>
      <c r="KSK7" s="8"/>
      <c r="KSL7" s="8"/>
      <c r="KSM7" s="8"/>
      <c r="KSN7" s="8"/>
      <c r="KSO7" s="8"/>
      <c r="KSP7" s="8"/>
      <c r="KSQ7" s="8"/>
      <c r="KSR7" s="8"/>
      <c r="KSS7" s="8"/>
      <c r="KST7" s="8"/>
      <c r="KSU7" s="8"/>
      <c r="KSV7" s="8"/>
      <c r="KSW7" s="8"/>
      <c r="KSX7" s="8"/>
      <c r="KSY7" s="8"/>
      <c r="KSZ7" s="8"/>
      <c r="KTA7" s="8"/>
      <c r="KTB7" s="8"/>
      <c r="KTC7" s="8"/>
      <c r="KTD7" s="8"/>
      <c r="KTE7" s="8"/>
      <c r="KTF7" s="8"/>
      <c r="KTG7" s="8"/>
      <c r="KTH7" s="8"/>
      <c r="KTI7" s="8"/>
      <c r="KTJ7" s="8"/>
      <c r="KTK7" s="8"/>
      <c r="KTL7" s="8"/>
      <c r="KTM7" s="8"/>
      <c r="KTN7" s="8"/>
      <c r="KTO7" s="8"/>
      <c r="KTP7" s="8"/>
      <c r="KTQ7" s="8"/>
      <c r="KTR7" s="8"/>
      <c r="KTS7" s="8"/>
      <c r="KTT7" s="8"/>
      <c r="KTU7" s="8"/>
      <c r="KTV7" s="8"/>
      <c r="KTW7" s="8"/>
      <c r="KTX7" s="8"/>
      <c r="KTY7" s="8"/>
      <c r="KTZ7" s="8"/>
      <c r="KUA7" s="8"/>
      <c r="KUB7" s="8"/>
      <c r="KUC7" s="8"/>
      <c r="KUD7" s="8"/>
      <c r="KUE7" s="8"/>
      <c r="KUF7" s="8"/>
      <c r="KUG7" s="8"/>
      <c r="KUH7" s="8"/>
      <c r="KUI7" s="8"/>
      <c r="KUJ7" s="8"/>
      <c r="KUK7" s="8"/>
      <c r="KUL7" s="8"/>
      <c r="KUM7" s="8"/>
      <c r="KUN7" s="8"/>
      <c r="KUO7" s="8"/>
      <c r="KUP7" s="8"/>
      <c r="KUQ7" s="8"/>
      <c r="KUR7" s="8"/>
      <c r="KUS7" s="8"/>
      <c r="KUT7" s="8"/>
      <c r="KUU7" s="8"/>
      <c r="KUV7" s="8"/>
      <c r="KUW7" s="8"/>
      <c r="KUX7" s="8"/>
      <c r="KUY7" s="8"/>
      <c r="KUZ7" s="8"/>
      <c r="KVA7" s="8"/>
      <c r="KVB7" s="8"/>
      <c r="KVC7" s="8"/>
      <c r="KVD7" s="8"/>
      <c r="KVE7" s="8"/>
      <c r="KVF7" s="8"/>
      <c r="KVG7" s="8"/>
      <c r="KVH7" s="8"/>
      <c r="KVI7" s="8"/>
      <c r="KVJ7" s="8"/>
      <c r="KVK7" s="8"/>
      <c r="KVL7" s="8"/>
      <c r="KVM7" s="8"/>
      <c r="KVN7" s="8"/>
      <c r="KVO7" s="8"/>
      <c r="KVP7" s="8"/>
      <c r="KVQ7" s="8"/>
      <c r="KVR7" s="8"/>
      <c r="KVS7" s="8"/>
      <c r="KVT7" s="8"/>
      <c r="KVU7" s="8"/>
      <c r="KVV7" s="8"/>
      <c r="KVW7" s="8"/>
      <c r="KVX7" s="8"/>
      <c r="KVY7" s="8"/>
      <c r="KVZ7" s="8"/>
      <c r="KWA7" s="8"/>
      <c r="KWB7" s="8"/>
      <c r="KWC7" s="8"/>
      <c r="KWD7" s="8"/>
      <c r="KWE7" s="8"/>
      <c r="KWF7" s="8"/>
      <c r="KWG7" s="8"/>
      <c r="KWH7" s="8"/>
      <c r="KWI7" s="8"/>
      <c r="KWJ7" s="8"/>
      <c r="KWK7" s="8"/>
      <c r="KWL7" s="8"/>
      <c r="KWM7" s="8"/>
      <c r="KWN7" s="8"/>
      <c r="KWO7" s="8"/>
      <c r="KWP7" s="8"/>
      <c r="KWQ7" s="8"/>
      <c r="KWR7" s="8"/>
      <c r="KWS7" s="8"/>
      <c r="KWT7" s="8"/>
      <c r="KWU7" s="8"/>
      <c r="KWV7" s="8"/>
      <c r="KWW7" s="8"/>
      <c r="KWX7" s="8"/>
      <c r="KWY7" s="8"/>
      <c r="KWZ7" s="8"/>
      <c r="KXA7" s="8"/>
      <c r="KXB7" s="8"/>
      <c r="KXC7" s="8"/>
      <c r="KXD7" s="8"/>
      <c r="KXE7" s="8"/>
      <c r="KXF7" s="8"/>
      <c r="KXG7" s="8"/>
      <c r="KXH7" s="8"/>
      <c r="KXI7" s="8"/>
      <c r="KXJ7" s="8"/>
      <c r="KXK7" s="8"/>
      <c r="KXL7" s="8"/>
      <c r="KXM7" s="8"/>
      <c r="KXN7" s="8"/>
      <c r="KXO7" s="8"/>
      <c r="KXP7" s="8"/>
      <c r="KXQ7" s="8"/>
      <c r="KXR7" s="8"/>
      <c r="KXS7" s="8"/>
      <c r="KXT7" s="8"/>
      <c r="KXU7" s="8"/>
      <c r="KXV7" s="8"/>
      <c r="KXW7" s="8"/>
      <c r="KXX7" s="8"/>
      <c r="KXY7" s="8"/>
      <c r="KXZ7" s="8"/>
      <c r="KYA7" s="8"/>
      <c r="KYB7" s="8"/>
      <c r="KYC7" s="8"/>
      <c r="KYD7" s="8"/>
      <c r="KYE7" s="8"/>
      <c r="KYF7" s="8"/>
      <c r="KYG7" s="8"/>
      <c r="KYH7" s="8"/>
      <c r="KYI7" s="8"/>
      <c r="KYJ7" s="8"/>
      <c r="KYK7" s="8"/>
      <c r="KYL7" s="8"/>
      <c r="KYM7" s="8"/>
      <c r="KYN7" s="8"/>
      <c r="KYO7" s="8"/>
      <c r="KYP7" s="8"/>
      <c r="KYQ7" s="8"/>
      <c r="KYR7" s="8"/>
      <c r="KYS7" s="8"/>
      <c r="KYT7" s="8"/>
      <c r="KYU7" s="8"/>
      <c r="KYV7" s="8"/>
      <c r="KYW7" s="8"/>
      <c r="KYX7" s="8"/>
      <c r="KYY7" s="8"/>
      <c r="KYZ7" s="8"/>
      <c r="KZA7" s="8"/>
      <c r="KZB7" s="8"/>
      <c r="KZC7" s="8"/>
      <c r="KZD7" s="8"/>
      <c r="KZE7" s="8"/>
      <c r="KZF7" s="8"/>
      <c r="KZG7" s="8"/>
      <c r="KZH7" s="8"/>
      <c r="KZI7" s="8"/>
      <c r="KZJ7" s="8"/>
      <c r="KZK7" s="8"/>
      <c r="KZL7" s="8"/>
      <c r="KZM7" s="8"/>
      <c r="KZN7" s="8"/>
      <c r="KZO7" s="8"/>
      <c r="KZP7" s="8"/>
      <c r="KZQ7" s="8"/>
      <c r="KZR7" s="8"/>
      <c r="KZS7" s="8"/>
      <c r="KZT7" s="8"/>
      <c r="KZU7" s="8"/>
      <c r="KZV7" s="8"/>
      <c r="KZW7" s="8"/>
      <c r="KZX7" s="8"/>
      <c r="KZY7" s="8"/>
      <c r="KZZ7" s="8"/>
      <c r="LAA7" s="8"/>
      <c r="LAB7" s="8"/>
      <c r="LAC7" s="8"/>
      <c r="LAD7" s="8"/>
      <c r="LAE7" s="8"/>
      <c r="LAF7" s="8"/>
      <c r="LAG7" s="8"/>
      <c r="LAH7" s="8"/>
      <c r="LAI7" s="8"/>
      <c r="LAJ7" s="8"/>
      <c r="LAK7" s="8"/>
      <c r="LAL7" s="8"/>
      <c r="LAM7" s="8"/>
      <c r="LAN7" s="8"/>
      <c r="LAO7" s="8"/>
      <c r="LAP7" s="8"/>
      <c r="LAQ7" s="8"/>
      <c r="LAR7" s="8"/>
      <c r="LAS7" s="8"/>
      <c r="LAT7" s="8"/>
      <c r="LAU7" s="8"/>
      <c r="LAV7" s="8"/>
      <c r="LAW7" s="8"/>
      <c r="LAX7" s="8"/>
      <c r="LAY7" s="8"/>
      <c r="LAZ7" s="8"/>
      <c r="LBA7" s="8"/>
      <c r="LBB7" s="8"/>
      <c r="LBC7" s="8"/>
      <c r="LBD7" s="8"/>
      <c r="LBE7" s="8"/>
      <c r="LBF7" s="8"/>
      <c r="LBG7" s="8"/>
      <c r="LBH7" s="8"/>
      <c r="LBI7" s="8"/>
      <c r="LBJ7" s="8"/>
      <c r="LBK7" s="8"/>
      <c r="LBL7" s="8"/>
      <c r="LBM7" s="8"/>
      <c r="LBN7" s="8"/>
      <c r="LBO7" s="8"/>
      <c r="LBP7" s="8"/>
      <c r="LBQ7" s="8"/>
      <c r="LBR7" s="8"/>
      <c r="LBS7" s="8"/>
      <c r="LBT7" s="8"/>
      <c r="LBU7" s="8"/>
      <c r="LBV7" s="8"/>
      <c r="LBW7" s="8"/>
      <c r="LBX7" s="8"/>
      <c r="LBY7" s="8"/>
      <c r="LBZ7" s="8"/>
      <c r="LCA7" s="8"/>
      <c r="LCB7" s="8"/>
      <c r="LCC7" s="8"/>
      <c r="LCD7" s="8"/>
      <c r="LCE7" s="8"/>
      <c r="LCF7" s="8"/>
      <c r="LCG7" s="8"/>
      <c r="LCH7" s="8"/>
      <c r="LCI7" s="8"/>
      <c r="LCJ7" s="8"/>
      <c r="LCK7" s="8"/>
      <c r="LCL7" s="8"/>
      <c r="LCM7" s="8"/>
      <c r="LCN7" s="8"/>
      <c r="LCO7" s="8"/>
      <c r="LCP7" s="8"/>
      <c r="LCQ7" s="8"/>
      <c r="LCR7" s="8"/>
      <c r="LCS7" s="8"/>
      <c r="LCT7" s="8"/>
      <c r="LCU7" s="8"/>
      <c r="LCV7" s="8"/>
      <c r="LCW7" s="8"/>
      <c r="LCX7" s="8"/>
      <c r="LCY7" s="8"/>
      <c r="LCZ7" s="8"/>
      <c r="LDA7" s="8"/>
      <c r="LDB7" s="8"/>
      <c r="LDC7" s="8"/>
      <c r="LDD7" s="8"/>
      <c r="LDE7" s="8"/>
      <c r="LDF7" s="8"/>
      <c r="LDG7" s="8"/>
      <c r="LDH7" s="8"/>
      <c r="LDI7" s="8"/>
      <c r="LDJ7" s="8"/>
      <c r="LDK7" s="8"/>
      <c r="LDL7" s="8"/>
      <c r="LDM7" s="8"/>
      <c r="LDN7" s="8"/>
      <c r="LDO7" s="8"/>
      <c r="LDP7" s="8"/>
      <c r="LDQ7" s="8"/>
      <c r="LDR7" s="8"/>
      <c r="LDS7" s="8"/>
      <c r="LDT7" s="8"/>
      <c r="LDU7" s="8"/>
      <c r="LDV7" s="8"/>
      <c r="LDW7" s="8"/>
      <c r="LDX7" s="8"/>
      <c r="LDY7" s="8"/>
      <c r="LDZ7" s="8"/>
      <c r="LEA7" s="8"/>
      <c r="LEB7" s="8"/>
      <c r="LEC7" s="8"/>
      <c r="LED7" s="8"/>
      <c r="LEE7" s="8"/>
      <c r="LEF7" s="8"/>
      <c r="LEG7" s="8"/>
      <c r="LEH7" s="8"/>
      <c r="LEI7" s="8"/>
      <c r="LEJ7" s="8"/>
      <c r="LEK7" s="8"/>
      <c r="LEL7" s="8"/>
      <c r="LEM7" s="8"/>
      <c r="LEN7" s="8"/>
      <c r="LEO7" s="8"/>
      <c r="LEP7" s="8"/>
      <c r="LEQ7" s="8"/>
      <c r="LER7" s="8"/>
      <c r="LES7" s="8"/>
      <c r="LET7" s="8"/>
      <c r="LEU7" s="8"/>
      <c r="LEV7" s="8"/>
      <c r="LEW7" s="8"/>
      <c r="LEX7" s="8"/>
      <c r="LEY7" s="8"/>
      <c r="LEZ7" s="8"/>
      <c r="LFA7" s="8"/>
      <c r="LFB7" s="8"/>
      <c r="LFC7" s="8"/>
      <c r="LFD7" s="8"/>
      <c r="LFE7" s="8"/>
      <c r="LFF7" s="8"/>
      <c r="LFG7" s="8"/>
      <c r="LFH7" s="8"/>
      <c r="LFI7" s="8"/>
      <c r="LFJ7" s="8"/>
      <c r="LFK7" s="8"/>
      <c r="LFL7" s="8"/>
      <c r="LFM7" s="8"/>
      <c r="LFN7" s="8"/>
      <c r="LFO7" s="8"/>
      <c r="LFP7" s="8"/>
      <c r="LFQ7" s="8"/>
      <c r="LFR7" s="8"/>
      <c r="LFS7" s="8"/>
      <c r="LFT7" s="8"/>
      <c r="LFU7" s="8"/>
      <c r="LFV7" s="8"/>
      <c r="LFW7" s="8"/>
      <c r="LFX7" s="8"/>
      <c r="LFY7" s="8"/>
      <c r="LFZ7" s="8"/>
      <c r="LGA7" s="8"/>
      <c r="LGB7" s="8"/>
      <c r="LGC7" s="8"/>
      <c r="LGD7" s="8"/>
      <c r="LGE7" s="8"/>
      <c r="LGF7" s="8"/>
      <c r="LGG7" s="8"/>
      <c r="LGH7" s="8"/>
      <c r="LGI7" s="8"/>
      <c r="LGJ7" s="8"/>
      <c r="LGK7" s="8"/>
      <c r="LGL7" s="8"/>
      <c r="LGM7" s="8"/>
      <c r="LGN7" s="8"/>
      <c r="LGO7" s="8"/>
      <c r="LGP7" s="8"/>
      <c r="LGQ7" s="8"/>
      <c r="LGR7" s="8"/>
      <c r="LGS7" s="8"/>
      <c r="LGT7" s="8"/>
      <c r="LGU7" s="8"/>
      <c r="LGV7" s="8"/>
      <c r="LGW7" s="8"/>
      <c r="LGX7" s="8"/>
      <c r="LGY7" s="8"/>
      <c r="LGZ7" s="8"/>
      <c r="LHA7" s="8"/>
      <c r="LHB7" s="8"/>
      <c r="LHC7" s="8"/>
      <c r="LHD7" s="8"/>
      <c r="LHE7" s="8"/>
      <c r="LHF7" s="8"/>
      <c r="LHG7" s="8"/>
      <c r="LHH7" s="8"/>
      <c r="LHI7" s="8"/>
      <c r="LHJ7" s="8"/>
      <c r="LHK7" s="8"/>
      <c r="LHL7" s="8"/>
      <c r="LHM7" s="8"/>
      <c r="LHN7" s="8"/>
      <c r="LHO7" s="8"/>
      <c r="LHP7" s="8"/>
      <c r="LHQ7" s="8"/>
      <c r="LHR7" s="8"/>
      <c r="LHS7" s="8"/>
      <c r="LHT7" s="8"/>
      <c r="LHU7" s="8"/>
      <c r="LHV7" s="8"/>
      <c r="LHW7" s="8"/>
      <c r="LHX7" s="8"/>
      <c r="LHY7" s="8"/>
      <c r="LHZ7" s="8"/>
      <c r="LIA7" s="8"/>
      <c r="LIB7" s="8"/>
      <c r="LIC7" s="8"/>
      <c r="LID7" s="8"/>
      <c r="LIE7" s="8"/>
      <c r="LIF7" s="8"/>
      <c r="LIG7" s="8"/>
      <c r="LIH7" s="8"/>
      <c r="LII7" s="8"/>
      <c r="LIJ7" s="8"/>
      <c r="LIK7" s="8"/>
      <c r="LIL7" s="8"/>
      <c r="LIM7" s="8"/>
      <c r="LIN7" s="8"/>
      <c r="LIO7" s="8"/>
      <c r="LIP7" s="8"/>
      <c r="LIQ7" s="8"/>
      <c r="LIR7" s="8"/>
      <c r="LIS7" s="8"/>
      <c r="LIT7" s="8"/>
      <c r="LIU7" s="8"/>
      <c r="LIV7" s="8"/>
      <c r="LIW7" s="8"/>
      <c r="LIX7" s="8"/>
      <c r="LIY7" s="8"/>
      <c r="LIZ7" s="8"/>
      <c r="LJA7" s="8"/>
      <c r="LJB7" s="8"/>
      <c r="LJC7" s="8"/>
      <c r="LJD7" s="8"/>
      <c r="LJE7" s="8"/>
      <c r="LJF7" s="8"/>
      <c r="LJG7" s="8"/>
      <c r="LJH7" s="8"/>
      <c r="LJI7" s="8"/>
      <c r="LJJ7" s="8"/>
      <c r="LJK7" s="8"/>
      <c r="LJL7" s="8"/>
      <c r="LJM7" s="8"/>
      <c r="LJN7" s="8"/>
      <c r="LJO7" s="8"/>
      <c r="LJP7" s="8"/>
      <c r="LJQ7" s="8"/>
      <c r="LJR7" s="8"/>
      <c r="LJS7" s="8"/>
      <c r="LJT7" s="8"/>
      <c r="LJU7" s="8"/>
      <c r="LJV7" s="8"/>
      <c r="LJW7" s="8"/>
      <c r="LJX7" s="8"/>
      <c r="LJY7" s="8"/>
      <c r="LJZ7" s="8"/>
      <c r="LKA7" s="8"/>
      <c r="LKB7" s="8"/>
      <c r="LKC7" s="8"/>
      <c r="LKD7" s="8"/>
      <c r="LKE7" s="8"/>
      <c r="LKF7" s="8"/>
      <c r="LKG7" s="8"/>
      <c r="LKH7" s="8"/>
      <c r="LKI7" s="8"/>
      <c r="LKJ7" s="8"/>
      <c r="LKK7" s="8"/>
      <c r="LKL7" s="8"/>
      <c r="LKM7" s="8"/>
      <c r="LKN7" s="8"/>
      <c r="LKO7" s="8"/>
      <c r="LKP7" s="8"/>
      <c r="LKQ7" s="8"/>
      <c r="LKR7" s="8"/>
      <c r="LKS7" s="8"/>
      <c r="LKT7" s="8"/>
      <c r="LKU7" s="8"/>
      <c r="LKV7" s="8"/>
      <c r="LKW7" s="8"/>
      <c r="LKX7" s="8"/>
      <c r="LKY7" s="8"/>
      <c r="LKZ7" s="8"/>
      <c r="LLA7" s="8"/>
      <c r="LLB7" s="8"/>
      <c r="LLC7" s="8"/>
      <c r="LLD7" s="8"/>
      <c r="LLE7" s="8"/>
      <c r="LLF7" s="8"/>
      <c r="LLG7" s="8"/>
      <c r="LLH7" s="8"/>
      <c r="LLI7" s="8"/>
      <c r="LLJ7" s="8"/>
      <c r="LLK7" s="8"/>
      <c r="LLL7" s="8"/>
      <c r="LLM7" s="8"/>
      <c r="LLN7" s="8"/>
      <c r="LLO7" s="8"/>
      <c r="LLP7" s="8"/>
      <c r="LLQ7" s="8"/>
      <c r="LLR7" s="8"/>
      <c r="LLS7" s="8"/>
      <c r="LLT7" s="8"/>
      <c r="LLU7" s="8"/>
      <c r="LLV7" s="8"/>
      <c r="LLW7" s="8"/>
      <c r="LLX7" s="8"/>
      <c r="LLY7" s="8"/>
      <c r="LLZ7" s="8"/>
      <c r="LMA7" s="8"/>
      <c r="LMB7" s="8"/>
      <c r="LMC7" s="8"/>
      <c r="LMD7" s="8"/>
      <c r="LME7" s="8"/>
      <c r="LMF7" s="8"/>
      <c r="LMG7" s="8"/>
      <c r="LMH7" s="8"/>
      <c r="LMI7" s="8"/>
      <c r="LMJ7" s="8"/>
      <c r="LMK7" s="8"/>
      <c r="LML7" s="8"/>
      <c r="LMM7" s="8"/>
      <c r="LMN7" s="8"/>
      <c r="LMO7" s="8"/>
      <c r="LMP7" s="8"/>
      <c r="LMQ7" s="8"/>
      <c r="LMR7" s="8"/>
      <c r="LMS7" s="8"/>
      <c r="LMT7" s="8"/>
      <c r="LMU7" s="8"/>
      <c r="LMV7" s="8"/>
      <c r="LMW7" s="8"/>
      <c r="LMX7" s="8"/>
      <c r="LMY7" s="8"/>
      <c r="LMZ7" s="8"/>
      <c r="LNA7" s="8"/>
      <c r="LNB7" s="8"/>
      <c r="LNC7" s="8"/>
      <c r="LND7" s="8"/>
      <c r="LNE7" s="8"/>
      <c r="LNF7" s="8"/>
      <c r="LNG7" s="8"/>
      <c r="LNH7" s="8"/>
      <c r="LNI7" s="8"/>
      <c r="LNJ7" s="8"/>
      <c r="LNK7" s="8"/>
      <c r="LNL7" s="8"/>
      <c r="LNM7" s="8"/>
      <c r="LNN7" s="8"/>
      <c r="LNO7" s="8"/>
      <c r="LNP7" s="8"/>
      <c r="LNQ7" s="8"/>
      <c r="LNR7" s="8"/>
      <c r="LNS7" s="8"/>
      <c r="LNT7" s="8"/>
      <c r="LNU7" s="8"/>
      <c r="LNV7" s="8"/>
      <c r="LNW7" s="8"/>
      <c r="LNX7" s="8"/>
      <c r="LNY7" s="8"/>
      <c r="LNZ7" s="8"/>
      <c r="LOA7" s="8"/>
      <c r="LOB7" s="8"/>
      <c r="LOC7" s="8"/>
      <c r="LOD7" s="8"/>
      <c r="LOE7" s="8"/>
      <c r="LOF7" s="8"/>
      <c r="LOG7" s="8"/>
      <c r="LOH7" s="8"/>
      <c r="LOI7" s="8"/>
      <c r="LOJ7" s="8"/>
      <c r="LOK7" s="8"/>
      <c r="LOL7" s="8"/>
      <c r="LOM7" s="8"/>
      <c r="LON7" s="8"/>
      <c r="LOO7" s="8"/>
      <c r="LOP7" s="8"/>
      <c r="LOQ7" s="8"/>
      <c r="LOR7" s="8"/>
      <c r="LOS7" s="8"/>
      <c r="LOT7" s="8"/>
      <c r="LOU7" s="8"/>
      <c r="LOV7" s="8"/>
      <c r="LOW7" s="8"/>
      <c r="LOX7" s="8"/>
      <c r="LOY7" s="8"/>
      <c r="LOZ7" s="8"/>
      <c r="LPA7" s="8"/>
      <c r="LPB7" s="8"/>
      <c r="LPC7" s="8"/>
      <c r="LPD7" s="8"/>
      <c r="LPE7" s="8"/>
      <c r="LPF7" s="8"/>
      <c r="LPG7" s="8"/>
      <c r="LPH7" s="8"/>
      <c r="LPI7" s="8"/>
      <c r="LPJ7" s="8"/>
      <c r="LPK7" s="8"/>
      <c r="LPL7" s="8"/>
      <c r="LPM7" s="8"/>
      <c r="LPN7" s="8"/>
      <c r="LPO7" s="8"/>
      <c r="LPP7" s="8"/>
      <c r="LPQ7" s="8"/>
      <c r="LPR7" s="8"/>
      <c r="LPS7" s="8"/>
      <c r="LPT7" s="8"/>
      <c r="LPU7" s="8"/>
      <c r="LPV7" s="8"/>
      <c r="LPW7" s="8"/>
      <c r="LPX7" s="8"/>
      <c r="LPY7" s="8"/>
      <c r="LPZ7" s="8"/>
      <c r="LQA7" s="8"/>
      <c r="LQB7" s="8"/>
      <c r="LQC7" s="8"/>
      <c r="LQD7" s="8"/>
      <c r="LQE7" s="8"/>
      <c r="LQF7" s="8"/>
      <c r="LQG7" s="8"/>
      <c r="LQH7" s="8"/>
      <c r="LQI7" s="8"/>
      <c r="LQJ7" s="8"/>
      <c r="LQK7" s="8"/>
      <c r="LQL7" s="8"/>
      <c r="LQM7" s="8"/>
      <c r="LQN7" s="8"/>
      <c r="LQO7" s="8"/>
      <c r="LQP7" s="8"/>
      <c r="LQQ7" s="8"/>
      <c r="LQR7" s="8"/>
      <c r="LQS7" s="8"/>
      <c r="LQT7" s="8"/>
      <c r="LQU7" s="8"/>
      <c r="LQV7" s="8"/>
      <c r="LQW7" s="8"/>
      <c r="LQX7" s="8"/>
      <c r="LQY7" s="8"/>
      <c r="LQZ7" s="8"/>
      <c r="LRA7" s="8"/>
      <c r="LRB7" s="8"/>
      <c r="LRC7" s="8"/>
      <c r="LRD7" s="8"/>
      <c r="LRE7" s="8"/>
      <c r="LRF7" s="8"/>
      <c r="LRG7" s="8"/>
      <c r="LRH7" s="8"/>
      <c r="LRI7" s="8"/>
      <c r="LRJ7" s="8"/>
      <c r="LRK7" s="8"/>
      <c r="LRL7" s="8"/>
      <c r="LRM7" s="8"/>
      <c r="LRN7" s="8"/>
      <c r="LRO7" s="8"/>
      <c r="LRP7" s="8"/>
      <c r="LRQ7" s="8"/>
      <c r="LRR7" s="8"/>
      <c r="LRS7" s="8"/>
      <c r="LRT7" s="8"/>
      <c r="LRU7" s="8"/>
      <c r="LRV7" s="8"/>
      <c r="LRW7" s="8"/>
      <c r="LRX7" s="8"/>
      <c r="LRY7" s="8"/>
      <c r="LRZ7" s="8"/>
      <c r="LSA7" s="8"/>
      <c r="LSB7" s="8"/>
      <c r="LSC7" s="8"/>
      <c r="LSD7" s="8"/>
      <c r="LSE7" s="8"/>
      <c r="LSF7" s="8"/>
      <c r="LSG7" s="8"/>
      <c r="LSH7" s="8"/>
      <c r="LSI7" s="8"/>
      <c r="LSJ7" s="8"/>
      <c r="LSK7" s="8"/>
      <c r="LSL7" s="8"/>
      <c r="LSM7" s="8"/>
      <c r="LSN7" s="8"/>
      <c r="LSO7" s="8"/>
      <c r="LSP7" s="8"/>
      <c r="LSQ7" s="8"/>
      <c r="LSR7" s="8"/>
      <c r="LSS7" s="8"/>
      <c r="LST7" s="8"/>
      <c r="LSU7" s="8"/>
      <c r="LSV7" s="8"/>
      <c r="LSW7" s="8"/>
      <c r="LSX7" s="8"/>
      <c r="LSY7" s="8"/>
      <c r="LSZ7" s="8"/>
      <c r="LTA7" s="8"/>
      <c r="LTB7" s="8"/>
      <c r="LTC7" s="8"/>
      <c r="LTD7" s="8"/>
      <c r="LTE7" s="8"/>
      <c r="LTF7" s="8"/>
      <c r="LTG7" s="8"/>
      <c r="LTH7" s="8"/>
      <c r="LTI7" s="8"/>
      <c r="LTJ7" s="8"/>
      <c r="LTK7" s="8"/>
      <c r="LTL7" s="8"/>
      <c r="LTM7" s="8"/>
      <c r="LTN7" s="8"/>
      <c r="LTO7" s="8"/>
      <c r="LTP7" s="8"/>
      <c r="LTQ7" s="8"/>
      <c r="LTR7" s="8"/>
      <c r="LTS7" s="8"/>
      <c r="LTT7" s="8"/>
      <c r="LTU7" s="8"/>
      <c r="LTV7" s="8"/>
      <c r="LTW7" s="8"/>
      <c r="LTX7" s="8"/>
      <c r="LTY7" s="8"/>
      <c r="LTZ7" s="8"/>
      <c r="LUA7" s="8"/>
      <c r="LUB7" s="8"/>
      <c r="LUC7" s="8"/>
      <c r="LUD7" s="8"/>
      <c r="LUE7" s="8"/>
      <c r="LUF7" s="8"/>
      <c r="LUG7" s="8"/>
      <c r="LUH7" s="8"/>
      <c r="LUI7" s="8"/>
      <c r="LUJ7" s="8"/>
      <c r="LUK7" s="8"/>
      <c r="LUL7" s="8"/>
      <c r="LUM7" s="8"/>
      <c r="LUN7" s="8"/>
      <c r="LUO7" s="8"/>
      <c r="LUP7" s="8"/>
      <c r="LUQ7" s="8"/>
      <c r="LUR7" s="8"/>
      <c r="LUS7" s="8"/>
      <c r="LUT7" s="8"/>
      <c r="LUU7" s="8"/>
      <c r="LUV7" s="8"/>
      <c r="LUW7" s="8"/>
      <c r="LUX7" s="8"/>
      <c r="LUY7" s="8"/>
      <c r="LUZ7" s="8"/>
      <c r="LVA7" s="8"/>
      <c r="LVB7" s="8"/>
      <c r="LVC7" s="8"/>
      <c r="LVD7" s="8"/>
      <c r="LVE7" s="8"/>
      <c r="LVF7" s="8"/>
      <c r="LVG7" s="8"/>
      <c r="LVH7" s="8"/>
      <c r="LVI7" s="8"/>
      <c r="LVJ7" s="8"/>
      <c r="LVK7" s="8"/>
      <c r="LVL7" s="8"/>
      <c r="LVM7" s="8"/>
      <c r="LVN7" s="8"/>
      <c r="LVO7" s="8"/>
      <c r="LVP7" s="8"/>
      <c r="LVQ7" s="8"/>
      <c r="LVR7" s="8"/>
      <c r="LVS7" s="8"/>
      <c r="LVT7" s="8"/>
      <c r="LVU7" s="8"/>
      <c r="LVV7" s="8"/>
      <c r="LVW7" s="8"/>
      <c r="LVX7" s="8"/>
      <c r="LVY7" s="8"/>
      <c r="LVZ7" s="8"/>
      <c r="LWA7" s="8"/>
      <c r="LWB7" s="8"/>
      <c r="LWC7" s="8"/>
      <c r="LWD7" s="8"/>
      <c r="LWE7" s="8"/>
      <c r="LWF7" s="8"/>
      <c r="LWG7" s="8"/>
      <c r="LWH7" s="8"/>
      <c r="LWI7" s="8"/>
      <c r="LWJ7" s="8"/>
      <c r="LWK7" s="8"/>
      <c r="LWL7" s="8"/>
      <c r="LWM7" s="8"/>
      <c r="LWN7" s="8"/>
      <c r="LWO7" s="8"/>
      <c r="LWP7" s="8"/>
      <c r="LWQ7" s="8"/>
      <c r="LWR7" s="8"/>
      <c r="LWS7" s="8"/>
      <c r="LWT7" s="8"/>
      <c r="LWU7" s="8"/>
      <c r="LWV7" s="8"/>
      <c r="LWW7" s="8"/>
      <c r="LWX7" s="8"/>
      <c r="LWY7" s="8"/>
      <c r="LWZ7" s="8"/>
      <c r="LXA7" s="8"/>
      <c r="LXB7" s="8"/>
      <c r="LXC7" s="8"/>
      <c r="LXD7" s="8"/>
      <c r="LXE7" s="8"/>
      <c r="LXF7" s="8"/>
      <c r="LXG7" s="8"/>
      <c r="LXH7" s="8"/>
      <c r="LXI7" s="8"/>
      <c r="LXJ7" s="8"/>
      <c r="LXK7" s="8"/>
      <c r="LXL7" s="8"/>
      <c r="LXM7" s="8"/>
      <c r="LXN7" s="8"/>
      <c r="LXO7" s="8"/>
      <c r="LXP7" s="8"/>
      <c r="LXQ7" s="8"/>
      <c r="LXR7" s="8"/>
      <c r="LXS7" s="8"/>
      <c r="LXT7" s="8"/>
      <c r="LXU7" s="8"/>
      <c r="LXV7" s="8"/>
      <c r="LXW7" s="8"/>
      <c r="LXX7" s="8"/>
      <c r="LXY7" s="8"/>
      <c r="LXZ7" s="8"/>
      <c r="LYA7" s="8"/>
      <c r="LYB7" s="8"/>
      <c r="LYC7" s="8"/>
      <c r="LYD7" s="8"/>
      <c r="LYE7" s="8"/>
      <c r="LYF7" s="8"/>
      <c r="LYG7" s="8"/>
      <c r="LYH7" s="8"/>
      <c r="LYI7" s="8"/>
      <c r="LYJ7" s="8"/>
      <c r="LYK7" s="8"/>
      <c r="LYL7" s="8"/>
      <c r="LYM7" s="8"/>
      <c r="LYN7" s="8"/>
      <c r="LYO7" s="8"/>
      <c r="LYP7" s="8"/>
      <c r="LYQ7" s="8"/>
      <c r="LYR7" s="8"/>
      <c r="LYS7" s="8"/>
      <c r="LYT7" s="8"/>
      <c r="LYU7" s="8"/>
      <c r="LYV7" s="8"/>
      <c r="LYW7" s="8"/>
      <c r="LYX7" s="8"/>
      <c r="LYY7" s="8"/>
      <c r="LYZ7" s="8"/>
      <c r="LZA7" s="8"/>
      <c r="LZB7" s="8"/>
      <c r="LZC7" s="8"/>
      <c r="LZD7" s="8"/>
      <c r="LZE7" s="8"/>
      <c r="LZF7" s="8"/>
      <c r="LZG7" s="8"/>
      <c r="LZH7" s="8"/>
      <c r="LZI7" s="8"/>
      <c r="LZJ7" s="8"/>
      <c r="LZK7" s="8"/>
      <c r="LZL7" s="8"/>
      <c r="LZM7" s="8"/>
      <c r="LZN7" s="8"/>
      <c r="LZO7" s="8"/>
      <c r="LZP7" s="8"/>
      <c r="LZQ7" s="8"/>
      <c r="LZR7" s="8"/>
      <c r="LZS7" s="8"/>
      <c r="LZT7" s="8"/>
      <c r="LZU7" s="8"/>
      <c r="LZV7" s="8"/>
      <c r="LZW7" s="8"/>
      <c r="LZX7" s="8"/>
      <c r="LZY7" s="8"/>
      <c r="LZZ7" s="8"/>
      <c r="MAA7" s="8"/>
      <c r="MAB7" s="8"/>
      <c r="MAC7" s="8"/>
      <c r="MAD7" s="8"/>
      <c r="MAE7" s="8"/>
      <c r="MAF7" s="8"/>
      <c r="MAG7" s="8"/>
      <c r="MAH7" s="8"/>
      <c r="MAI7" s="8"/>
      <c r="MAJ7" s="8"/>
      <c r="MAK7" s="8"/>
      <c r="MAL7" s="8"/>
      <c r="MAM7" s="8"/>
      <c r="MAN7" s="8"/>
      <c r="MAO7" s="8"/>
      <c r="MAP7" s="8"/>
      <c r="MAQ7" s="8"/>
      <c r="MAR7" s="8"/>
      <c r="MAS7" s="8"/>
      <c r="MAT7" s="8"/>
      <c r="MAU7" s="8"/>
      <c r="MAV7" s="8"/>
      <c r="MAW7" s="8"/>
      <c r="MAX7" s="8"/>
      <c r="MAY7" s="8"/>
      <c r="MAZ7" s="8"/>
      <c r="MBA7" s="8"/>
      <c r="MBB7" s="8"/>
      <c r="MBC7" s="8"/>
      <c r="MBD7" s="8"/>
      <c r="MBE7" s="8"/>
      <c r="MBF7" s="8"/>
      <c r="MBG7" s="8"/>
      <c r="MBH7" s="8"/>
      <c r="MBI7" s="8"/>
      <c r="MBJ7" s="8"/>
      <c r="MBK7" s="8"/>
      <c r="MBL7" s="8"/>
      <c r="MBM7" s="8"/>
      <c r="MBN7" s="8"/>
      <c r="MBO7" s="8"/>
      <c r="MBP7" s="8"/>
      <c r="MBQ7" s="8"/>
      <c r="MBR7" s="8"/>
      <c r="MBS7" s="8"/>
      <c r="MBT7" s="8"/>
      <c r="MBU7" s="8"/>
      <c r="MBV7" s="8"/>
      <c r="MBW7" s="8"/>
      <c r="MBX7" s="8"/>
      <c r="MBY7" s="8"/>
      <c r="MBZ7" s="8"/>
      <c r="MCA7" s="8"/>
      <c r="MCB7" s="8"/>
      <c r="MCC7" s="8"/>
      <c r="MCD7" s="8"/>
      <c r="MCE7" s="8"/>
      <c r="MCF7" s="8"/>
      <c r="MCG7" s="8"/>
      <c r="MCH7" s="8"/>
      <c r="MCI7" s="8"/>
      <c r="MCJ7" s="8"/>
      <c r="MCK7" s="8"/>
      <c r="MCL7" s="8"/>
      <c r="MCM7" s="8"/>
      <c r="MCN7" s="8"/>
      <c r="MCO7" s="8"/>
      <c r="MCP7" s="8"/>
      <c r="MCQ7" s="8"/>
      <c r="MCR7" s="8"/>
      <c r="MCS7" s="8"/>
      <c r="MCT7" s="8"/>
      <c r="MCU7" s="8"/>
      <c r="MCV7" s="8"/>
      <c r="MCW7" s="8"/>
      <c r="MCX7" s="8"/>
      <c r="MCY7" s="8"/>
      <c r="MCZ7" s="8"/>
      <c r="MDA7" s="8"/>
      <c r="MDB7" s="8"/>
      <c r="MDC7" s="8"/>
      <c r="MDD7" s="8"/>
      <c r="MDE7" s="8"/>
      <c r="MDF7" s="8"/>
      <c r="MDG7" s="8"/>
      <c r="MDH7" s="8"/>
      <c r="MDI7" s="8"/>
      <c r="MDJ7" s="8"/>
      <c r="MDK7" s="8"/>
      <c r="MDL7" s="8"/>
      <c r="MDM7" s="8"/>
      <c r="MDN7" s="8"/>
      <c r="MDO7" s="8"/>
      <c r="MDP7" s="8"/>
      <c r="MDQ7" s="8"/>
      <c r="MDR7" s="8"/>
      <c r="MDS7" s="8"/>
      <c r="MDT7" s="8"/>
      <c r="MDU7" s="8"/>
      <c r="MDV7" s="8"/>
      <c r="MDW7" s="8"/>
      <c r="MDX7" s="8"/>
      <c r="MDY7" s="8"/>
      <c r="MDZ7" s="8"/>
      <c r="MEA7" s="8"/>
      <c r="MEB7" s="8"/>
      <c r="MEC7" s="8"/>
      <c r="MED7" s="8"/>
      <c r="MEE7" s="8"/>
      <c r="MEF7" s="8"/>
      <c r="MEG7" s="8"/>
      <c r="MEH7" s="8"/>
      <c r="MEI7" s="8"/>
      <c r="MEJ7" s="8"/>
      <c r="MEK7" s="8"/>
      <c r="MEL7" s="8"/>
      <c r="MEM7" s="8"/>
      <c r="MEN7" s="8"/>
      <c r="MEO7" s="8"/>
      <c r="MEP7" s="8"/>
      <c r="MEQ7" s="8"/>
      <c r="MER7" s="8"/>
      <c r="MES7" s="8"/>
      <c r="MET7" s="8"/>
      <c r="MEU7" s="8"/>
      <c r="MEV7" s="8"/>
      <c r="MEW7" s="8"/>
      <c r="MEX7" s="8"/>
      <c r="MEY7" s="8"/>
      <c r="MEZ7" s="8"/>
      <c r="MFA7" s="8"/>
      <c r="MFB7" s="8"/>
      <c r="MFC7" s="8"/>
      <c r="MFD7" s="8"/>
      <c r="MFE7" s="8"/>
      <c r="MFF7" s="8"/>
      <c r="MFG7" s="8"/>
      <c r="MFH7" s="8"/>
      <c r="MFI7" s="8"/>
      <c r="MFJ7" s="8"/>
      <c r="MFK7" s="8"/>
      <c r="MFL7" s="8"/>
      <c r="MFM7" s="8"/>
      <c r="MFN7" s="8"/>
      <c r="MFO7" s="8"/>
      <c r="MFP7" s="8"/>
      <c r="MFQ7" s="8"/>
      <c r="MFR7" s="8"/>
      <c r="MFS7" s="8"/>
      <c r="MFT7" s="8"/>
      <c r="MFU7" s="8"/>
      <c r="MFV7" s="8"/>
      <c r="MFW7" s="8"/>
      <c r="MFX7" s="8"/>
      <c r="MFY7" s="8"/>
      <c r="MFZ7" s="8"/>
      <c r="MGA7" s="8"/>
      <c r="MGB7" s="8"/>
      <c r="MGC7" s="8"/>
      <c r="MGD7" s="8"/>
      <c r="MGE7" s="8"/>
      <c r="MGF7" s="8"/>
      <c r="MGG7" s="8"/>
      <c r="MGH7" s="8"/>
      <c r="MGI7" s="8"/>
      <c r="MGJ7" s="8"/>
      <c r="MGK7" s="8"/>
      <c r="MGL7" s="8"/>
      <c r="MGM7" s="8"/>
      <c r="MGN7" s="8"/>
      <c r="MGO7" s="8"/>
      <c r="MGP7" s="8"/>
      <c r="MGQ7" s="8"/>
      <c r="MGR7" s="8"/>
      <c r="MGS7" s="8"/>
      <c r="MGT7" s="8"/>
      <c r="MGU7" s="8"/>
      <c r="MGV7" s="8"/>
      <c r="MGW7" s="8"/>
      <c r="MGX7" s="8"/>
      <c r="MGY7" s="8"/>
      <c r="MGZ7" s="8"/>
      <c r="MHA7" s="8"/>
      <c r="MHB7" s="8"/>
      <c r="MHC7" s="8"/>
      <c r="MHD7" s="8"/>
      <c r="MHE7" s="8"/>
      <c r="MHF7" s="8"/>
      <c r="MHG7" s="8"/>
      <c r="MHH7" s="8"/>
      <c r="MHI7" s="8"/>
      <c r="MHJ7" s="8"/>
      <c r="MHK7" s="8"/>
      <c r="MHL7" s="8"/>
      <c r="MHM7" s="8"/>
      <c r="MHN7" s="8"/>
      <c r="MHO7" s="8"/>
      <c r="MHP7" s="8"/>
      <c r="MHQ7" s="8"/>
      <c r="MHR7" s="8"/>
      <c r="MHS7" s="8"/>
      <c r="MHT7" s="8"/>
      <c r="MHU7" s="8"/>
      <c r="MHV7" s="8"/>
      <c r="MHW7" s="8"/>
      <c r="MHX7" s="8"/>
      <c r="MHY7" s="8"/>
      <c r="MHZ7" s="8"/>
      <c r="MIA7" s="8"/>
      <c r="MIB7" s="8"/>
      <c r="MIC7" s="8"/>
      <c r="MID7" s="8"/>
      <c r="MIE7" s="8"/>
      <c r="MIF7" s="8"/>
      <c r="MIG7" s="8"/>
      <c r="MIH7" s="8"/>
      <c r="MII7" s="8"/>
      <c r="MIJ7" s="8"/>
      <c r="MIK7" s="8"/>
      <c r="MIL7" s="8"/>
      <c r="MIM7" s="8"/>
      <c r="MIN7" s="8"/>
      <c r="MIO7" s="8"/>
      <c r="MIP7" s="8"/>
      <c r="MIQ7" s="8"/>
      <c r="MIR7" s="8"/>
      <c r="MIS7" s="8"/>
      <c r="MIT7" s="8"/>
      <c r="MIU7" s="8"/>
      <c r="MIV7" s="8"/>
      <c r="MIW7" s="8"/>
      <c r="MIX7" s="8"/>
      <c r="MIY7" s="8"/>
      <c r="MIZ7" s="8"/>
      <c r="MJA7" s="8"/>
      <c r="MJB7" s="8"/>
      <c r="MJC7" s="8"/>
      <c r="MJD7" s="8"/>
      <c r="MJE7" s="8"/>
      <c r="MJF7" s="8"/>
      <c r="MJG7" s="8"/>
      <c r="MJH7" s="8"/>
      <c r="MJI7" s="8"/>
      <c r="MJJ7" s="8"/>
      <c r="MJK7" s="8"/>
      <c r="MJL7" s="8"/>
      <c r="MJM7" s="8"/>
      <c r="MJN7" s="8"/>
      <c r="MJO7" s="8"/>
      <c r="MJP7" s="8"/>
      <c r="MJQ7" s="8"/>
      <c r="MJR7" s="8"/>
      <c r="MJS7" s="8"/>
      <c r="MJT7" s="8"/>
      <c r="MJU7" s="8"/>
      <c r="MJV7" s="8"/>
      <c r="MJW7" s="8"/>
      <c r="MJX7" s="8"/>
      <c r="MJY7" s="8"/>
      <c r="MJZ7" s="8"/>
      <c r="MKA7" s="8"/>
      <c r="MKB7" s="8"/>
      <c r="MKC7" s="8"/>
      <c r="MKD7" s="8"/>
      <c r="MKE7" s="8"/>
      <c r="MKF7" s="8"/>
      <c r="MKG7" s="8"/>
      <c r="MKH7" s="8"/>
      <c r="MKI7" s="8"/>
      <c r="MKJ7" s="8"/>
      <c r="MKK7" s="8"/>
      <c r="MKL7" s="8"/>
      <c r="MKM7" s="8"/>
      <c r="MKN7" s="8"/>
      <c r="MKO7" s="8"/>
      <c r="MKP7" s="8"/>
      <c r="MKQ7" s="8"/>
      <c r="MKR7" s="8"/>
      <c r="MKS7" s="8"/>
      <c r="MKT7" s="8"/>
      <c r="MKU7" s="8"/>
      <c r="MKV7" s="8"/>
      <c r="MKW7" s="8"/>
      <c r="MKX7" s="8"/>
      <c r="MKY7" s="8"/>
      <c r="MKZ7" s="8"/>
      <c r="MLA7" s="8"/>
      <c r="MLB7" s="8"/>
      <c r="MLC7" s="8"/>
      <c r="MLD7" s="8"/>
      <c r="MLE7" s="8"/>
      <c r="MLF7" s="8"/>
      <c r="MLG7" s="8"/>
      <c r="MLH7" s="8"/>
      <c r="MLI7" s="8"/>
      <c r="MLJ7" s="8"/>
      <c r="MLK7" s="8"/>
      <c r="MLL7" s="8"/>
      <c r="MLM7" s="8"/>
      <c r="MLN7" s="8"/>
      <c r="MLO7" s="8"/>
      <c r="MLP7" s="8"/>
      <c r="MLQ7" s="8"/>
      <c r="MLR7" s="8"/>
      <c r="MLS7" s="8"/>
      <c r="MLT7" s="8"/>
      <c r="MLU7" s="8"/>
      <c r="MLV7" s="8"/>
      <c r="MLW7" s="8"/>
      <c r="MLX7" s="8"/>
      <c r="MLY7" s="8"/>
      <c r="MLZ7" s="8"/>
      <c r="MMA7" s="8"/>
      <c r="MMB7" s="8"/>
      <c r="MMC7" s="8"/>
      <c r="MMD7" s="8"/>
      <c r="MME7" s="8"/>
      <c r="MMF7" s="8"/>
      <c r="MMG7" s="8"/>
      <c r="MMH7" s="8"/>
      <c r="MMI7" s="8"/>
      <c r="MMJ7" s="8"/>
      <c r="MMK7" s="8"/>
      <c r="MML7" s="8"/>
      <c r="MMM7" s="8"/>
      <c r="MMN7" s="8"/>
      <c r="MMO7" s="8"/>
      <c r="MMP7" s="8"/>
      <c r="MMQ7" s="8"/>
      <c r="MMR7" s="8"/>
      <c r="MMS7" s="8"/>
      <c r="MMT7" s="8"/>
      <c r="MMU7" s="8"/>
      <c r="MMV7" s="8"/>
      <c r="MMW7" s="8"/>
      <c r="MMX7" s="8"/>
      <c r="MMY7" s="8"/>
      <c r="MMZ7" s="8"/>
      <c r="MNA7" s="8"/>
      <c r="MNB7" s="8"/>
      <c r="MNC7" s="8"/>
      <c r="MND7" s="8"/>
      <c r="MNE7" s="8"/>
      <c r="MNF7" s="8"/>
      <c r="MNG7" s="8"/>
      <c r="MNH7" s="8"/>
      <c r="MNI7" s="8"/>
      <c r="MNJ7" s="8"/>
      <c r="MNK7" s="8"/>
      <c r="MNL7" s="8"/>
      <c r="MNM7" s="8"/>
      <c r="MNN7" s="8"/>
      <c r="MNO7" s="8"/>
      <c r="MNP7" s="8"/>
      <c r="MNQ7" s="8"/>
      <c r="MNR7" s="8"/>
      <c r="MNS7" s="8"/>
      <c r="MNT7" s="8"/>
      <c r="MNU7" s="8"/>
      <c r="MNV7" s="8"/>
      <c r="MNW7" s="8"/>
      <c r="MNX7" s="8"/>
      <c r="MNY7" s="8"/>
      <c r="MNZ7" s="8"/>
      <c r="MOA7" s="8"/>
      <c r="MOB7" s="8"/>
      <c r="MOC7" s="8"/>
      <c r="MOD7" s="8"/>
      <c r="MOE7" s="8"/>
      <c r="MOF7" s="8"/>
      <c r="MOG7" s="8"/>
      <c r="MOH7" s="8"/>
      <c r="MOI7" s="8"/>
      <c r="MOJ7" s="8"/>
      <c r="MOK7" s="8"/>
      <c r="MOL7" s="8"/>
      <c r="MOM7" s="8"/>
      <c r="MON7" s="8"/>
      <c r="MOO7" s="8"/>
      <c r="MOP7" s="8"/>
      <c r="MOQ7" s="8"/>
      <c r="MOR7" s="8"/>
      <c r="MOS7" s="8"/>
      <c r="MOT7" s="8"/>
      <c r="MOU7" s="8"/>
      <c r="MOV7" s="8"/>
      <c r="MOW7" s="8"/>
      <c r="MOX7" s="8"/>
      <c r="MOY7" s="8"/>
      <c r="MOZ7" s="8"/>
      <c r="MPA7" s="8"/>
      <c r="MPB7" s="8"/>
      <c r="MPC7" s="8"/>
      <c r="MPD7" s="8"/>
      <c r="MPE7" s="8"/>
      <c r="MPF7" s="8"/>
      <c r="MPG7" s="8"/>
      <c r="MPH7" s="8"/>
      <c r="MPI7" s="8"/>
      <c r="MPJ7" s="8"/>
      <c r="MPK7" s="8"/>
      <c r="MPL7" s="8"/>
      <c r="MPM7" s="8"/>
      <c r="MPN7" s="8"/>
      <c r="MPO7" s="8"/>
      <c r="MPP7" s="8"/>
      <c r="MPQ7" s="8"/>
      <c r="MPR7" s="8"/>
      <c r="MPS7" s="8"/>
      <c r="MPT7" s="8"/>
      <c r="MPU7" s="8"/>
      <c r="MPV7" s="8"/>
      <c r="MPW7" s="8"/>
      <c r="MPX7" s="8"/>
      <c r="MPY7" s="8"/>
      <c r="MPZ7" s="8"/>
      <c r="MQA7" s="8"/>
      <c r="MQB7" s="8"/>
      <c r="MQC7" s="8"/>
      <c r="MQD7" s="8"/>
      <c r="MQE7" s="8"/>
      <c r="MQF7" s="8"/>
      <c r="MQG7" s="8"/>
      <c r="MQH7" s="8"/>
      <c r="MQI7" s="8"/>
      <c r="MQJ7" s="8"/>
      <c r="MQK7" s="8"/>
      <c r="MQL7" s="8"/>
      <c r="MQM7" s="8"/>
      <c r="MQN7" s="8"/>
      <c r="MQO7" s="8"/>
      <c r="MQP7" s="8"/>
      <c r="MQQ7" s="8"/>
      <c r="MQR7" s="8"/>
      <c r="MQS7" s="8"/>
      <c r="MQT7" s="8"/>
      <c r="MQU7" s="8"/>
      <c r="MQV7" s="8"/>
      <c r="MQW7" s="8"/>
      <c r="MQX7" s="8"/>
      <c r="MQY7" s="8"/>
      <c r="MQZ7" s="8"/>
      <c r="MRA7" s="8"/>
      <c r="MRB7" s="8"/>
      <c r="MRC7" s="8"/>
      <c r="MRD7" s="8"/>
      <c r="MRE7" s="8"/>
      <c r="MRF7" s="8"/>
      <c r="MRG7" s="8"/>
      <c r="MRH7" s="8"/>
      <c r="MRI7" s="8"/>
      <c r="MRJ7" s="8"/>
      <c r="MRK7" s="8"/>
      <c r="MRL7" s="8"/>
      <c r="MRM7" s="8"/>
      <c r="MRN7" s="8"/>
      <c r="MRO7" s="8"/>
      <c r="MRP7" s="8"/>
      <c r="MRQ7" s="8"/>
      <c r="MRR7" s="8"/>
      <c r="MRS7" s="8"/>
      <c r="MRT7" s="8"/>
      <c r="MRU7" s="8"/>
      <c r="MRV7" s="8"/>
      <c r="MRW7" s="8"/>
      <c r="MRX7" s="8"/>
      <c r="MRY7" s="8"/>
      <c r="MRZ7" s="8"/>
      <c r="MSA7" s="8"/>
      <c r="MSB7" s="8"/>
      <c r="MSC7" s="8"/>
      <c r="MSD7" s="8"/>
      <c r="MSE7" s="8"/>
      <c r="MSF7" s="8"/>
      <c r="MSG7" s="8"/>
      <c r="MSH7" s="8"/>
      <c r="MSI7" s="8"/>
      <c r="MSJ7" s="8"/>
      <c r="MSK7" s="8"/>
      <c r="MSL7" s="8"/>
      <c r="MSM7" s="8"/>
      <c r="MSN7" s="8"/>
      <c r="MSO7" s="8"/>
      <c r="MSP7" s="8"/>
      <c r="MSQ7" s="8"/>
      <c r="MSR7" s="8"/>
      <c r="MSS7" s="8"/>
      <c r="MST7" s="8"/>
      <c r="MSU7" s="8"/>
      <c r="MSV7" s="8"/>
      <c r="MSW7" s="8"/>
      <c r="MSX7" s="8"/>
      <c r="MSY7" s="8"/>
      <c r="MSZ7" s="8"/>
      <c r="MTA7" s="8"/>
      <c r="MTB7" s="8"/>
      <c r="MTC7" s="8"/>
      <c r="MTD7" s="8"/>
      <c r="MTE7" s="8"/>
      <c r="MTF7" s="8"/>
      <c r="MTG7" s="8"/>
      <c r="MTH7" s="8"/>
      <c r="MTI7" s="8"/>
      <c r="MTJ7" s="8"/>
      <c r="MTK7" s="8"/>
      <c r="MTL7" s="8"/>
      <c r="MTM7" s="8"/>
      <c r="MTN7" s="8"/>
      <c r="MTO7" s="8"/>
      <c r="MTP7" s="8"/>
      <c r="MTQ7" s="8"/>
      <c r="MTR7" s="8"/>
      <c r="MTS7" s="8"/>
      <c r="MTT7" s="8"/>
      <c r="MTU7" s="8"/>
      <c r="MTV7" s="8"/>
      <c r="MTW7" s="8"/>
      <c r="MTX7" s="8"/>
      <c r="MTY7" s="8"/>
      <c r="MTZ7" s="8"/>
      <c r="MUA7" s="8"/>
      <c r="MUB7" s="8"/>
      <c r="MUC7" s="8"/>
      <c r="MUD7" s="8"/>
      <c r="MUE7" s="8"/>
      <c r="MUF7" s="8"/>
      <c r="MUG7" s="8"/>
      <c r="MUH7" s="8"/>
      <c r="MUI7" s="8"/>
      <c r="MUJ7" s="8"/>
      <c r="MUK7" s="8"/>
      <c r="MUL7" s="8"/>
      <c r="MUM7" s="8"/>
      <c r="MUN7" s="8"/>
      <c r="MUO7" s="8"/>
      <c r="MUP7" s="8"/>
      <c r="MUQ7" s="8"/>
      <c r="MUR7" s="8"/>
      <c r="MUS7" s="8"/>
      <c r="MUT7" s="8"/>
      <c r="MUU7" s="8"/>
      <c r="MUV7" s="8"/>
      <c r="MUW7" s="8"/>
      <c r="MUX7" s="8"/>
      <c r="MUY7" s="8"/>
      <c r="MUZ7" s="8"/>
      <c r="MVA7" s="8"/>
      <c r="MVB7" s="8"/>
      <c r="MVC7" s="8"/>
      <c r="MVD7" s="8"/>
      <c r="MVE7" s="8"/>
      <c r="MVF7" s="8"/>
      <c r="MVG7" s="8"/>
      <c r="MVH7" s="8"/>
      <c r="MVI7" s="8"/>
      <c r="MVJ7" s="8"/>
      <c r="MVK7" s="8"/>
      <c r="MVL7" s="8"/>
      <c r="MVM7" s="8"/>
      <c r="MVN7" s="8"/>
      <c r="MVO7" s="8"/>
      <c r="MVP7" s="8"/>
      <c r="MVQ7" s="8"/>
      <c r="MVR7" s="8"/>
      <c r="MVS7" s="8"/>
      <c r="MVT7" s="8"/>
      <c r="MVU7" s="8"/>
      <c r="MVV7" s="8"/>
      <c r="MVW7" s="8"/>
      <c r="MVX7" s="8"/>
      <c r="MVY7" s="8"/>
      <c r="MVZ7" s="8"/>
      <c r="MWA7" s="8"/>
      <c r="MWB7" s="8"/>
      <c r="MWC7" s="8"/>
      <c r="MWD7" s="8"/>
      <c r="MWE7" s="8"/>
      <c r="MWF7" s="8"/>
      <c r="MWG7" s="8"/>
      <c r="MWH7" s="8"/>
      <c r="MWI7" s="8"/>
      <c r="MWJ7" s="8"/>
      <c r="MWK7" s="8"/>
      <c r="MWL7" s="8"/>
      <c r="MWM7" s="8"/>
      <c r="MWN7" s="8"/>
      <c r="MWO7" s="8"/>
      <c r="MWP7" s="8"/>
      <c r="MWQ7" s="8"/>
      <c r="MWR7" s="8"/>
      <c r="MWS7" s="8"/>
      <c r="MWT7" s="8"/>
      <c r="MWU7" s="8"/>
      <c r="MWV7" s="8"/>
      <c r="MWW7" s="8"/>
      <c r="MWX7" s="8"/>
      <c r="MWY7" s="8"/>
      <c r="MWZ7" s="8"/>
      <c r="MXA7" s="8"/>
      <c r="MXB7" s="8"/>
      <c r="MXC7" s="8"/>
      <c r="MXD7" s="8"/>
      <c r="MXE7" s="8"/>
      <c r="MXF7" s="8"/>
      <c r="MXG7" s="8"/>
      <c r="MXH7" s="8"/>
      <c r="MXI7" s="8"/>
      <c r="MXJ7" s="8"/>
      <c r="MXK7" s="8"/>
      <c r="MXL7" s="8"/>
      <c r="MXM7" s="8"/>
      <c r="MXN7" s="8"/>
      <c r="MXO7" s="8"/>
      <c r="MXP7" s="8"/>
      <c r="MXQ7" s="8"/>
      <c r="MXR7" s="8"/>
      <c r="MXS7" s="8"/>
      <c r="MXT7" s="8"/>
      <c r="MXU7" s="8"/>
      <c r="MXV7" s="8"/>
      <c r="MXW7" s="8"/>
      <c r="MXX7" s="8"/>
      <c r="MXY7" s="8"/>
      <c r="MXZ7" s="8"/>
      <c r="MYA7" s="8"/>
      <c r="MYB7" s="8"/>
      <c r="MYC7" s="8"/>
      <c r="MYD7" s="8"/>
      <c r="MYE7" s="8"/>
      <c r="MYF7" s="8"/>
      <c r="MYG7" s="8"/>
      <c r="MYH7" s="8"/>
      <c r="MYI7" s="8"/>
      <c r="MYJ7" s="8"/>
      <c r="MYK7" s="8"/>
      <c r="MYL7" s="8"/>
      <c r="MYM7" s="8"/>
      <c r="MYN7" s="8"/>
      <c r="MYO7" s="8"/>
      <c r="MYP7" s="8"/>
      <c r="MYQ7" s="8"/>
      <c r="MYR7" s="8"/>
      <c r="MYS7" s="8"/>
      <c r="MYT7" s="8"/>
      <c r="MYU7" s="8"/>
      <c r="MYV7" s="8"/>
      <c r="MYW7" s="8"/>
      <c r="MYX7" s="8"/>
      <c r="MYY7" s="8"/>
      <c r="MYZ7" s="8"/>
      <c r="MZA7" s="8"/>
      <c r="MZB7" s="8"/>
      <c r="MZC7" s="8"/>
      <c r="MZD7" s="8"/>
      <c r="MZE7" s="8"/>
      <c r="MZF7" s="8"/>
      <c r="MZG7" s="8"/>
      <c r="MZH7" s="8"/>
      <c r="MZI7" s="8"/>
      <c r="MZJ7" s="8"/>
      <c r="MZK7" s="8"/>
      <c r="MZL7" s="8"/>
      <c r="MZM7" s="8"/>
      <c r="MZN7" s="8"/>
      <c r="MZO7" s="8"/>
      <c r="MZP7" s="8"/>
      <c r="MZQ7" s="8"/>
      <c r="MZR7" s="8"/>
      <c r="MZS7" s="8"/>
      <c r="MZT7" s="8"/>
      <c r="MZU7" s="8"/>
      <c r="MZV7" s="8"/>
      <c r="MZW7" s="8"/>
      <c r="MZX7" s="8"/>
      <c r="MZY7" s="8"/>
      <c r="MZZ7" s="8"/>
      <c r="NAA7" s="8"/>
      <c r="NAB7" s="8"/>
      <c r="NAC7" s="8"/>
      <c r="NAD7" s="8"/>
      <c r="NAE7" s="8"/>
      <c r="NAF7" s="8"/>
      <c r="NAG7" s="8"/>
      <c r="NAH7" s="8"/>
      <c r="NAI7" s="8"/>
      <c r="NAJ7" s="8"/>
      <c r="NAK7" s="8"/>
      <c r="NAL7" s="8"/>
      <c r="NAM7" s="8"/>
      <c r="NAN7" s="8"/>
      <c r="NAO7" s="8"/>
      <c r="NAP7" s="8"/>
      <c r="NAQ7" s="8"/>
      <c r="NAR7" s="8"/>
      <c r="NAS7" s="8"/>
      <c r="NAT7" s="8"/>
      <c r="NAU7" s="8"/>
      <c r="NAV7" s="8"/>
      <c r="NAW7" s="8"/>
      <c r="NAX7" s="8"/>
      <c r="NAY7" s="8"/>
      <c r="NAZ7" s="8"/>
      <c r="NBA7" s="8"/>
      <c r="NBB7" s="8"/>
      <c r="NBC7" s="8"/>
      <c r="NBD7" s="8"/>
      <c r="NBE7" s="8"/>
      <c r="NBF7" s="8"/>
      <c r="NBG7" s="8"/>
      <c r="NBH7" s="8"/>
      <c r="NBI7" s="8"/>
      <c r="NBJ7" s="8"/>
      <c r="NBK7" s="8"/>
      <c r="NBL7" s="8"/>
      <c r="NBM7" s="8"/>
      <c r="NBN7" s="8"/>
      <c r="NBO7" s="8"/>
      <c r="NBP7" s="8"/>
      <c r="NBQ7" s="8"/>
      <c r="NBR7" s="8"/>
      <c r="NBS7" s="8"/>
      <c r="NBT7" s="8"/>
      <c r="NBU7" s="8"/>
      <c r="NBV7" s="8"/>
      <c r="NBW7" s="8"/>
      <c r="NBX7" s="8"/>
      <c r="NBY7" s="8"/>
      <c r="NBZ7" s="8"/>
      <c r="NCA7" s="8"/>
      <c r="NCB7" s="8"/>
      <c r="NCC7" s="8"/>
      <c r="NCD7" s="8"/>
      <c r="NCE7" s="8"/>
      <c r="NCF7" s="8"/>
      <c r="NCG7" s="8"/>
      <c r="NCH7" s="8"/>
      <c r="NCI7" s="8"/>
      <c r="NCJ7" s="8"/>
      <c r="NCK7" s="8"/>
      <c r="NCL7" s="8"/>
      <c r="NCM7" s="8"/>
      <c r="NCN7" s="8"/>
      <c r="NCO7" s="8"/>
      <c r="NCP7" s="8"/>
      <c r="NCQ7" s="8"/>
      <c r="NCR7" s="8"/>
      <c r="NCS7" s="8"/>
      <c r="NCT7" s="8"/>
      <c r="NCU7" s="8"/>
      <c r="NCV7" s="8"/>
      <c r="NCW7" s="8"/>
      <c r="NCX7" s="8"/>
      <c r="NCY7" s="8"/>
      <c r="NCZ7" s="8"/>
      <c r="NDA7" s="8"/>
      <c r="NDB7" s="8"/>
      <c r="NDC7" s="8"/>
      <c r="NDD7" s="8"/>
      <c r="NDE7" s="8"/>
      <c r="NDF7" s="8"/>
      <c r="NDG7" s="8"/>
      <c r="NDH7" s="8"/>
      <c r="NDI7" s="8"/>
      <c r="NDJ7" s="8"/>
      <c r="NDK7" s="8"/>
      <c r="NDL7" s="8"/>
      <c r="NDM7" s="8"/>
      <c r="NDN7" s="8"/>
      <c r="NDO7" s="8"/>
      <c r="NDP7" s="8"/>
      <c r="NDQ7" s="8"/>
      <c r="NDR7" s="8"/>
      <c r="NDS7" s="8"/>
      <c r="NDT7" s="8"/>
      <c r="NDU7" s="8"/>
      <c r="NDV7" s="8"/>
      <c r="NDW7" s="8"/>
      <c r="NDX7" s="8"/>
      <c r="NDY7" s="8"/>
      <c r="NDZ7" s="8"/>
      <c r="NEA7" s="8"/>
      <c r="NEB7" s="8"/>
      <c r="NEC7" s="8"/>
      <c r="NED7" s="8"/>
      <c r="NEE7" s="8"/>
      <c r="NEF7" s="8"/>
      <c r="NEG7" s="8"/>
      <c r="NEH7" s="8"/>
      <c r="NEI7" s="8"/>
      <c r="NEJ7" s="8"/>
      <c r="NEK7" s="8"/>
      <c r="NEL7" s="8"/>
      <c r="NEM7" s="8"/>
      <c r="NEN7" s="8"/>
      <c r="NEO7" s="8"/>
      <c r="NEP7" s="8"/>
      <c r="NEQ7" s="8"/>
      <c r="NER7" s="8"/>
      <c r="NES7" s="8"/>
      <c r="NET7" s="8"/>
      <c r="NEU7" s="8"/>
      <c r="NEV7" s="8"/>
      <c r="NEW7" s="8"/>
      <c r="NEX7" s="8"/>
      <c r="NEY7" s="8"/>
      <c r="NEZ7" s="8"/>
      <c r="NFA7" s="8"/>
      <c r="NFB7" s="8"/>
      <c r="NFC7" s="8"/>
      <c r="NFD7" s="8"/>
      <c r="NFE7" s="8"/>
      <c r="NFF7" s="8"/>
      <c r="NFG7" s="8"/>
      <c r="NFH7" s="8"/>
      <c r="NFI7" s="8"/>
      <c r="NFJ7" s="8"/>
      <c r="NFK7" s="8"/>
      <c r="NFL7" s="8"/>
      <c r="NFM7" s="8"/>
      <c r="NFN7" s="8"/>
      <c r="NFO7" s="8"/>
      <c r="NFP7" s="8"/>
      <c r="NFQ7" s="8"/>
      <c r="NFR7" s="8"/>
      <c r="NFS7" s="8"/>
      <c r="NFT7" s="8"/>
      <c r="NFU7" s="8"/>
      <c r="NFV7" s="8"/>
      <c r="NFW7" s="8"/>
      <c r="NFX7" s="8"/>
      <c r="NFY7" s="8"/>
      <c r="NFZ7" s="8"/>
      <c r="NGA7" s="8"/>
      <c r="NGB7" s="8"/>
      <c r="NGC7" s="8"/>
      <c r="NGD7" s="8"/>
      <c r="NGE7" s="8"/>
      <c r="NGF7" s="8"/>
      <c r="NGG7" s="8"/>
      <c r="NGH7" s="8"/>
      <c r="NGI7" s="8"/>
      <c r="NGJ7" s="8"/>
      <c r="NGK7" s="8"/>
      <c r="NGL7" s="8"/>
      <c r="NGM7" s="8"/>
      <c r="NGN7" s="8"/>
      <c r="NGO7" s="8"/>
      <c r="NGP7" s="8"/>
      <c r="NGQ7" s="8"/>
      <c r="NGR7" s="8"/>
      <c r="NGS7" s="8"/>
      <c r="NGT7" s="8"/>
      <c r="NGU7" s="8"/>
      <c r="NGV7" s="8"/>
      <c r="NGW7" s="8"/>
      <c r="NGX7" s="8"/>
      <c r="NGY7" s="8"/>
      <c r="NGZ7" s="8"/>
      <c r="NHA7" s="8"/>
      <c r="NHB7" s="8"/>
      <c r="NHC7" s="8"/>
      <c r="NHD7" s="8"/>
      <c r="NHE7" s="8"/>
      <c r="NHF7" s="8"/>
      <c r="NHG7" s="8"/>
      <c r="NHH7" s="8"/>
      <c r="NHI7" s="8"/>
      <c r="NHJ7" s="8"/>
      <c r="NHK7" s="8"/>
      <c r="NHL7" s="8"/>
      <c r="NHM7" s="8"/>
      <c r="NHN7" s="8"/>
      <c r="NHO7" s="8"/>
      <c r="NHP7" s="8"/>
      <c r="NHQ7" s="8"/>
      <c r="NHR7" s="8"/>
      <c r="NHS7" s="8"/>
      <c r="NHT7" s="8"/>
      <c r="NHU7" s="8"/>
      <c r="NHV7" s="8"/>
      <c r="NHW7" s="8"/>
      <c r="NHX7" s="8"/>
      <c r="NHY7" s="8"/>
      <c r="NHZ7" s="8"/>
      <c r="NIA7" s="8"/>
      <c r="NIB7" s="8"/>
      <c r="NIC7" s="8"/>
      <c r="NID7" s="8"/>
      <c r="NIE7" s="8"/>
      <c r="NIF7" s="8"/>
      <c r="NIG7" s="8"/>
      <c r="NIH7" s="8"/>
      <c r="NII7" s="8"/>
      <c r="NIJ7" s="8"/>
      <c r="NIK7" s="8"/>
      <c r="NIL7" s="8"/>
      <c r="NIM7" s="8"/>
      <c r="NIN7" s="8"/>
      <c r="NIO7" s="8"/>
      <c r="NIP7" s="8"/>
      <c r="NIQ7" s="8"/>
      <c r="NIR7" s="8"/>
      <c r="NIS7" s="8"/>
      <c r="NIT7" s="8"/>
      <c r="NIU7" s="8"/>
      <c r="NIV7" s="8"/>
      <c r="NIW7" s="8"/>
      <c r="NIX7" s="8"/>
      <c r="NIY7" s="8"/>
      <c r="NIZ7" s="8"/>
      <c r="NJA7" s="8"/>
      <c r="NJB7" s="8"/>
      <c r="NJC7" s="8"/>
      <c r="NJD7" s="8"/>
      <c r="NJE7" s="8"/>
      <c r="NJF7" s="8"/>
      <c r="NJG7" s="8"/>
      <c r="NJH7" s="8"/>
      <c r="NJI7" s="8"/>
      <c r="NJJ7" s="8"/>
      <c r="NJK7" s="8"/>
      <c r="NJL7" s="8"/>
      <c r="NJM7" s="8"/>
      <c r="NJN7" s="8"/>
      <c r="NJO7" s="8"/>
      <c r="NJP7" s="8"/>
      <c r="NJQ7" s="8"/>
      <c r="NJR7" s="8"/>
      <c r="NJS7" s="8"/>
      <c r="NJT7" s="8"/>
      <c r="NJU7" s="8"/>
      <c r="NJV7" s="8"/>
      <c r="NJW7" s="8"/>
      <c r="NJX7" s="8"/>
      <c r="NJY7" s="8"/>
      <c r="NJZ7" s="8"/>
      <c r="NKA7" s="8"/>
      <c r="NKB7" s="8"/>
      <c r="NKC7" s="8"/>
      <c r="NKD7" s="8"/>
      <c r="NKE7" s="8"/>
      <c r="NKF7" s="8"/>
      <c r="NKG7" s="8"/>
      <c r="NKH7" s="8"/>
      <c r="NKI7" s="8"/>
      <c r="NKJ7" s="8"/>
      <c r="NKK7" s="8"/>
      <c r="NKL7" s="8"/>
      <c r="NKM7" s="8"/>
      <c r="NKN7" s="8"/>
      <c r="NKO7" s="8"/>
      <c r="NKP7" s="8"/>
      <c r="NKQ7" s="8"/>
      <c r="NKR7" s="8"/>
      <c r="NKS7" s="8"/>
      <c r="NKT7" s="8"/>
      <c r="NKU7" s="8"/>
      <c r="NKV7" s="8"/>
      <c r="NKW7" s="8"/>
      <c r="NKX7" s="8"/>
      <c r="NKY7" s="8"/>
      <c r="NKZ7" s="8"/>
      <c r="NLA7" s="8"/>
      <c r="NLB7" s="8"/>
      <c r="NLC7" s="8"/>
      <c r="NLD7" s="8"/>
      <c r="NLE7" s="8"/>
      <c r="NLF7" s="8"/>
      <c r="NLG7" s="8"/>
      <c r="NLH7" s="8"/>
      <c r="NLI7" s="8"/>
      <c r="NLJ7" s="8"/>
      <c r="NLK7" s="8"/>
      <c r="NLL7" s="8"/>
      <c r="NLM7" s="8"/>
      <c r="NLN7" s="8"/>
      <c r="NLO7" s="8"/>
      <c r="NLP7" s="8"/>
      <c r="NLQ7" s="8"/>
      <c r="NLR7" s="8"/>
      <c r="NLS7" s="8"/>
      <c r="NLT7" s="8"/>
      <c r="NLU7" s="8"/>
      <c r="NLV7" s="8"/>
      <c r="NLW7" s="8"/>
      <c r="NLX7" s="8"/>
      <c r="NLY7" s="8"/>
      <c r="NLZ7" s="8"/>
      <c r="NMA7" s="8"/>
      <c r="NMB7" s="8"/>
      <c r="NMC7" s="8"/>
      <c r="NMD7" s="8"/>
      <c r="NME7" s="8"/>
      <c r="NMF7" s="8"/>
      <c r="NMG7" s="8"/>
      <c r="NMH7" s="8"/>
      <c r="NMI7" s="8"/>
      <c r="NMJ7" s="8"/>
      <c r="NMK7" s="8"/>
      <c r="NML7" s="8"/>
      <c r="NMM7" s="8"/>
      <c r="NMN7" s="8"/>
      <c r="NMO7" s="8"/>
      <c r="NMP7" s="8"/>
      <c r="NMQ7" s="8"/>
      <c r="NMR7" s="8"/>
      <c r="NMS7" s="8"/>
      <c r="NMT7" s="8"/>
      <c r="NMU7" s="8"/>
      <c r="NMV7" s="8"/>
      <c r="NMW7" s="8"/>
      <c r="NMX7" s="8"/>
      <c r="NMY7" s="8"/>
      <c r="NMZ7" s="8"/>
      <c r="NNA7" s="8"/>
      <c r="NNB7" s="8"/>
      <c r="NNC7" s="8"/>
      <c r="NND7" s="8"/>
      <c r="NNE7" s="8"/>
      <c r="NNF7" s="8"/>
      <c r="NNG7" s="8"/>
      <c r="NNH7" s="8"/>
      <c r="NNI7" s="8"/>
      <c r="NNJ7" s="8"/>
      <c r="NNK7" s="8"/>
      <c r="NNL7" s="8"/>
      <c r="NNM7" s="8"/>
      <c r="NNN7" s="8"/>
      <c r="NNO7" s="8"/>
      <c r="NNP7" s="8"/>
      <c r="NNQ7" s="8"/>
      <c r="NNR7" s="8"/>
      <c r="NNS7" s="8"/>
      <c r="NNT7" s="8"/>
      <c r="NNU7" s="8"/>
      <c r="NNV7" s="8"/>
      <c r="NNW7" s="8"/>
      <c r="NNX7" s="8"/>
      <c r="NNY7" s="8"/>
      <c r="NNZ7" s="8"/>
      <c r="NOA7" s="8"/>
      <c r="NOB7" s="8"/>
      <c r="NOC7" s="8"/>
      <c r="NOD7" s="8"/>
      <c r="NOE7" s="8"/>
      <c r="NOF7" s="8"/>
      <c r="NOG7" s="8"/>
      <c r="NOH7" s="8"/>
      <c r="NOI7" s="8"/>
      <c r="NOJ7" s="8"/>
      <c r="NOK7" s="8"/>
      <c r="NOL7" s="8"/>
      <c r="NOM7" s="8"/>
      <c r="NON7" s="8"/>
      <c r="NOO7" s="8"/>
      <c r="NOP7" s="8"/>
      <c r="NOQ7" s="8"/>
      <c r="NOR7" s="8"/>
      <c r="NOS7" s="8"/>
      <c r="NOT7" s="8"/>
      <c r="NOU7" s="8"/>
      <c r="NOV7" s="8"/>
      <c r="NOW7" s="8"/>
      <c r="NOX7" s="8"/>
      <c r="NOY7" s="8"/>
      <c r="NOZ7" s="8"/>
      <c r="NPA7" s="8"/>
      <c r="NPB7" s="8"/>
      <c r="NPC7" s="8"/>
      <c r="NPD7" s="8"/>
      <c r="NPE7" s="8"/>
      <c r="NPF7" s="8"/>
      <c r="NPG7" s="8"/>
      <c r="NPH7" s="8"/>
      <c r="NPI7" s="8"/>
      <c r="NPJ7" s="8"/>
      <c r="NPK7" s="8"/>
      <c r="NPL7" s="8"/>
      <c r="NPM7" s="8"/>
      <c r="NPN7" s="8"/>
      <c r="NPO7" s="8"/>
      <c r="NPP7" s="8"/>
      <c r="NPQ7" s="8"/>
      <c r="NPR7" s="8"/>
      <c r="NPS7" s="8"/>
      <c r="NPT7" s="8"/>
      <c r="NPU7" s="8"/>
      <c r="NPV7" s="8"/>
      <c r="NPW7" s="8"/>
      <c r="NPX7" s="8"/>
      <c r="NPY7" s="8"/>
      <c r="NPZ7" s="8"/>
      <c r="NQA7" s="8"/>
      <c r="NQB7" s="8"/>
      <c r="NQC7" s="8"/>
      <c r="NQD7" s="8"/>
      <c r="NQE7" s="8"/>
      <c r="NQF7" s="8"/>
      <c r="NQG7" s="8"/>
      <c r="NQH7" s="8"/>
      <c r="NQI7" s="8"/>
      <c r="NQJ7" s="8"/>
      <c r="NQK7" s="8"/>
      <c r="NQL7" s="8"/>
      <c r="NQM7" s="8"/>
      <c r="NQN7" s="8"/>
      <c r="NQO7" s="8"/>
      <c r="NQP7" s="8"/>
      <c r="NQQ7" s="8"/>
      <c r="NQR7" s="8"/>
      <c r="NQS7" s="8"/>
      <c r="NQT7" s="8"/>
      <c r="NQU7" s="8"/>
      <c r="NQV7" s="8"/>
      <c r="NQW7" s="8"/>
      <c r="NQX7" s="8"/>
      <c r="NQY7" s="8"/>
      <c r="NQZ7" s="8"/>
      <c r="NRA7" s="8"/>
      <c r="NRB7" s="8"/>
      <c r="NRC7" s="8"/>
      <c r="NRD7" s="8"/>
      <c r="NRE7" s="8"/>
      <c r="NRF7" s="8"/>
      <c r="NRG7" s="8"/>
      <c r="NRH7" s="8"/>
      <c r="NRI7" s="8"/>
      <c r="NRJ7" s="8"/>
      <c r="NRK7" s="8"/>
      <c r="NRL7" s="8"/>
      <c r="NRM7" s="8"/>
      <c r="NRN7" s="8"/>
      <c r="NRO7" s="8"/>
      <c r="NRP7" s="8"/>
      <c r="NRQ7" s="8"/>
      <c r="NRR7" s="8"/>
      <c r="NRS7" s="8"/>
      <c r="NRT7" s="8"/>
      <c r="NRU7" s="8"/>
      <c r="NRV7" s="8"/>
      <c r="NRW7" s="8"/>
      <c r="NRX7" s="8"/>
      <c r="NRY7" s="8"/>
      <c r="NRZ7" s="8"/>
      <c r="NSA7" s="8"/>
      <c r="NSB7" s="8"/>
      <c r="NSC7" s="8"/>
      <c r="NSD7" s="8"/>
      <c r="NSE7" s="8"/>
      <c r="NSF7" s="8"/>
      <c r="NSG7" s="8"/>
      <c r="NSH7" s="8"/>
      <c r="NSI7" s="8"/>
      <c r="NSJ7" s="8"/>
      <c r="NSK7" s="8"/>
      <c r="NSL7" s="8"/>
      <c r="NSM7" s="8"/>
      <c r="NSN7" s="8"/>
      <c r="NSO7" s="8"/>
      <c r="NSP7" s="8"/>
      <c r="NSQ7" s="8"/>
      <c r="NSR7" s="8"/>
      <c r="NSS7" s="8"/>
      <c r="NST7" s="8"/>
      <c r="NSU7" s="8"/>
      <c r="NSV7" s="8"/>
      <c r="NSW7" s="8"/>
      <c r="NSX7" s="8"/>
      <c r="NSY7" s="8"/>
      <c r="NSZ7" s="8"/>
      <c r="NTA7" s="8"/>
      <c r="NTB7" s="8"/>
      <c r="NTC7" s="8"/>
      <c r="NTD7" s="8"/>
      <c r="NTE7" s="8"/>
      <c r="NTF7" s="8"/>
      <c r="NTG7" s="8"/>
      <c r="NTH7" s="8"/>
      <c r="NTI7" s="8"/>
      <c r="NTJ7" s="8"/>
      <c r="NTK7" s="8"/>
      <c r="NTL7" s="8"/>
      <c r="NTM7" s="8"/>
      <c r="NTN7" s="8"/>
      <c r="NTO7" s="8"/>
      <c r="NTP7" s="8"/>
      <c r="NTQ7" s="8"/>
      <c r="NTR7" s="8"/>
      <c r="NTS7" s="8"/>
      <c r="NTT7" s="8"/>
      <c r="NTU7" s="8"/>
      <c r="NTV7" s="8"/>
      <c r="NTW7" s="8"/>
      <c r="NTX7" s="8"/>
      <c r="NTY7" s="8"/>
      <c r="NTZ7" s="8"/>
      <c r="NUA7" s="8"/>
      <c r="NUB7" s="8"/>
      <c r="NUC7" s="8"/>
      <c r="NUD7" s="8"/>
      <c r="NUE7" s="8"/>
      <c r="NUF7" s="8"/>
      <c r="NUG7" s="8"/>
      <c r="NUH7" s="8"/>
      <c r="NUI7" s="8"/>
      <c r="NUJ7" s="8"/>
      <c r="NUK7" s="8"/>
      <c r="NUL7" s="8"/>
      <c r="NUM7" s="8"/>
      <c r="NUN7" s="8"/>
      <c r="NUO7" s="8"/>
      <c r="NUP7" s="8"/>
      <c r="NUQ7" s="8"/>
      <c r="NUR7" s="8"/>
      <c r="NUS7" s="8"/>
      <c r="NUT7" s="8"/>
      <c r="NUU7" s="8"/>
      <c r="NUV7" s="8"/>
      <c r="NUW7" s="8"/>
      <c r="NUX7" s="8"/>
      <c r="NUY7" s="8"/>
      <c r="NUZ7" s="8"/>
      <c r="NVA7" s="8"/>
      <c r="NVB7" s="8"/>
      <c r="NVC7" s="8"/>
      <c r="NVD7" s="8"/>
      <c r="NVE7" s="8"/>
      <c r="NVF7" s="8"/>
      <c r="NVG7" s="8"/>
      <c r="NVH7" s="8"/>
      <c r="NVI7" s="8"/>
      <c r="NVJ7" s="8"/>
      <c r="NVK7" s="8"/>
      <c r="NVL7" s="8"/>
      <c r="NVM7" s="8"/>
      <c r="NVN7" s="8"/>
      <c r="NVO7" s="8"/>
      <c r="NVP7" s="8"/>
      <c r="NVQ7" s="8"/>
      <c r="NVR7" s="8"/>
      <c r="NVS7" s="8"/>
      <c r="NVT7" s="8"/>
      <c r="NVU7" s="8"/>
      <c r="NVV7" s="8"/>
      <c r="NVW7" s="8"/>
      <c r="NVX7" s="8"/>
      <c r="NVY7" s="8"/>
      <c r="NVZ7" s="8"/>
      <c r="NWA7" s="8"/>
      <c r="NWB7" s="8"/>
      <c r="NWC7" s="8"/>
      <c r="NWD7" s="8"/>
      <c r="NWE7" s="8"/>
      <c r="NWF7" s="8"/>
      <c r="NWG7" s="8"/>
      <c r="NWH7" s="8"/>
      <c r="NWI7" s="8"/>
      <c r="NWJ7" s="8"/>
      <c r="NWK7" s="8"/>
      <c r="NWL7" s="8"/>
      <c r="NWM7" s="8"/>
      <c r="NWN7" s="8"/>
      <c r="NWO7" s="8"/>
      <c r="NWP7" s="8"/>
      <c r="NWQ7" s="8"/>
      <c r="NWR7" s="8"/>
      <c r="NWS7" s="8"/>
      <c r="NWT7" s="8"/>
      <c r="NWU7" s="8"/>
      <c r="NWV7" s="8"/>
      <c r="NWW7" s="8"/>
      <c r="NWX7" s="8"/>
      <c r="NWY7" s="8"/>
      <c r="NWZ7" s="8"/>
      <c r="NXA7" s="8"/>
      <c r="NXB7" s="8"/>
      <c r="NXC7" s="8"/>
      <c r="NXD7" s="8"/>
      <c r="NXE7" s="8"/>
      <c r="NXF7" s="8"/>
      <c r="NXG7" s="8"/>
      <c r="NXH7" s="8"/>
      <c r="NXI7" s="8"/>
      <c r="NXJ7" s="8"/>
      <c r="NXK7" s="8"/>
      <c r="NXL7" s="8"/>
      <c r="NXM7" s="8"/>
      <c r="NXN7" s="8"/>
      <c r="NXO7" s="8"/>
      <c r="NXP7" s="8"/>
      <c r="NXQ7" s="8"/>
      <c r="NXR7" s="8"/>
      <c r="NXS7" s="8"/>
      <c r="NXT7" s="8"/>
      <c r="NXU7" s="8"/>
      <c r="NXV7" s="8"/>
      <c r="NXW7" s="8"/>
      <c r="NXX7" s="8"/>
      <c r="NXY7" s="8"/>
      <c r="NXZ7" s="8"/>
      <c r="NYA7" s="8"/>
      <c r="NYB7" s="8"/>
      <c r="NYC7" s="8"/>
      <c r="NYD7" s="8"/>
      <c r="NYE7" s="8"/>
      <c r="NYF7" s="8"/>
      <c r="NYG7" s="8"/>
      <c r="NYH7" s="8"/>
      <c r="NYI7" s="8"/>
      <c r="NYJ7" s="8"/>
      <c r="NYK7" s="8"/>
      <c r="NYL7" s="8"/>
      <c r="NYM7" s="8"/>
      <c r="NYN7" s="8"/>
      <c r="NYO7" s="8"/>
      <c r="NYP7" s="8"/>
      <c r="NYQ7" s="8"/>
      <c r="NYR7" s="8"/>
      <c r="NYS7" s="8"/>
      <c r="NYT7" s="8"/>
      <c r="NYU7" s="8"/>
      <c r="NYV7" s="8"/>
      <c r="NYW7" s="8"/>
      <c r="NYX7" s="8"/>
      <c r="NYY7" s="8"/>
      <c r="NYZ7" s="8"/>
      <c r="NZA7" s="8"/>
      <c r="NZB7" s="8"/>
      <c r="NZC7" s="8"/>
      <c r="NZD7" s="8"/>
      <c r="NZE7" s="8"/>
      <c r="NZF7" s="8"/>
      <c r="NZG7" s="8"/>
      <c r="NZH7" s="8"/>
      <c r="NZI7" s="8"/>
      <c r="NZJ7" s="8"/>
      <c r="NZK7" s="8"/>
      <c r="NZL7" s="8"/>
      <c r="NZM7" s="8"/>
      <c r="NZN7" s="8"/>
      <c r="NZO7" s="8"/>
      <c r="NZP7" s="8"/>
      <c r="NZQ7" s="8"/>
      <c r="NZR7" s="8"/>
      <c r="NZS7" s="8"/>
      <c r="NZT7" s="8"/>
      <c r="NZU7" s="8"/>
      <c r="NZV7" s="8"/>
      <c r="NZW7" s="8"/>
      <c r="NZX7" s="8"/>
      <c r="NZY7" s="8"/>
      <c r="NZZ7" s="8"/>
      <c r="OAA7" s="8"/>
      <c r="OAB7" s="8"/>
      <c r="OAC7" s="8"/>
      <c r="OAD7" s="8"/>
      <c r="OAE7" s="8"/>
      <c r="OAF7" s="8"/>
      <c r="OAG7" s="8"/>
      <c r="OAH7" s="8"/>
      <c r="OAI7" s="8"/>
      <c r="OAJ7" s="8"/>
      <c r="OAK7" s="8"/>
      <c r="OAL7" s="8"/>
      <c r="OAM7" s="8"/>
      <c r="OAN7" s="8"/>
      <c r="OAO7" s="8"/>
      <c r="OAP7" s="8"/>
      <c r="OAQ7" s="8"/>
      <c r="OAR7" s="8"/>
      <c r="OAS7" s="8"/>
      <c r="OAT7" s="8"/>
      <c r="OAU7" s="8"/>
      <c r="OAV7" s="8"/>
      <c r="OAW7" s="8"/>
      <c r="OAX7" s="8"/>
      <c r="OAY7" s="8"/>
      <c r="OAZ7" s="8"/>
      <c r="OBA7" s="8"/>
      <c r="OBB7" s="8"/>
      <c r="OBC7" s="8"/>
      <c r="OBD7" s="8"/>
      <c r="OBE7" s="8"/>
      <c r="OBF7" s="8"/>
      <c r="OBG7" s="8"/>
      <c r="OBH7" s="8"/>
      <c r="OBI7" s="8"/>
      <c r="OBJ7" s="8"/>
      <c r="OBK7" s="8"/>
      <c r="OBL7" s="8"/>
      <c r="OBM7" s="8"/>
      <c r="OBN7" s="8"/>
      <c r="OBO7" s="8"/>
      <c r="OBP7" s="8"/>
      <c r="OBQ7" s="8"/>
      <c r="OBR7" s="8"/>
      <c r="OBS7" s="8"/>
      <c r="OBT7" s="8"/>
      <c r="OBU7" s="8"/>
      <c r="OBV7" s="8"/>
      <c r="OBW7" s="8"/>
      <c r="OBX7" s="8"/>
      <c r="OBY7" s="8"/>
      <c r="OBZ7" s="8"/>
      <c r="OCA7" s="8"/>
      <c r="OCB7" s="8"/>
      <c r="OCC7" s="8"/>
      <c r="OCD7" s="8"/>
      <c r="OCE7" s="8"/>
      <c r="OCF7" s="8"/>
      <c r="OCG7" s="8"/>
      <c r="OCH7" s="8"/>
      <c r="OCI7" s="8"/>
      <c r="OCJ7" s="8"/>
      <c r="OCK7" s="8"/>
      <c r="OCL7" s="8"/>
      <c r="OCM7" s="8"/>
      <c r="OCN7" s="8"/>
      <c r="OCO7" s="8"/>
      <c r="OCP7" s="8"/>
      <c r="OCQ7" s="8"/>
      <c r="OCR7" s="8"/>
      <c r="OCS7" s="8"/>
      <c r="OCT7" s="8"/>
      <c r="OCU7" s="8"/>
      <c r="OCV7" s="8"/>
      <c r="OCW7" s="8"/>
      <c r="OCX7" s="8"/>
      <c r="OCY7" s="8"/>
      <c r="OCZ7" s="8"/>
      <c r="ODA7" s="8"/>
      <c r="ODB7" s="8"/>
      <c r="ODC7" s="8"/>
      <c r="ODD7" s="8"/>
      <c r="ODE7" s="8"/>
      <c r="ODF7" s="8"/>
      <c r="ODG7" s="8"/>
      <c r="ODH7" s="8"/>
      <c r="ODI7" s="8"/>
      <c r="ODJ7" s="8"/>
      <c r="ODK7" s="8"/>
      <c r="ODL7" s="8"/>
      <c r="ODM7" s="8"/>
      <c r="ODN7" s="8"/>
      <c r="ODO7" s="8"/>
      <c r="ODP7" s="8"/>
      <c r="ODQ7" s="8"/>
      <c r="ODR7" s="8"/>
      <c r="ODS7" s="8"/>
      <c r="ODT7" s="8"/>
      <c r="ODU7" s="8"/>
      <c r="ODV7" s="8"/>
      <c r="ODW7" s="8"/>
      <c r="ODX7" s="8"/>
      <c r="ODY7" s="8"/>
      <c r="ODZ7" s="8"/>
      <c r="OEA7" s="8"/>
      <c r="OEB7" s="8"/>
      <c r="OEC7" s="8"/>
      <c r="OED7" s="8"/>
      <c r="OEE7" s="8"/>
      <c r="OEF7" s="8"/>
      <c r="OEG7" s="8"/>
      <c r="OEH7" s="8"/>
      <c r="OEI7" s="8"/>
      <c r="OEJ7" s="8"/>
      <c r="OEK7" s="8"/>
      <c r="OEL7" s="8"/>
      <c r="OEM7" s="8"/>
      <c r="OEN7" s="8"/>
      <c r="OEO7" s="8"/>
      <c r="OEP7" s="8"/>
      <c r="OEQ7" s="8"/>
      <c r="OER7" s="8"/>
      <c r="OES7" s="8"/>
      <c r="OET7" s="8"/>
      <c r="OEU7" s="8"/>
      <c r="OEV7" s="8"/>
      <c r="OEW7" s="8"/>
      <c r="OEX7" s="8"/>
      <c r="OEY7" s="8"/>
      <c r="OEZ7" s="8"/>
      <c r="OFA7" s="8"/>
      <c r="OFB7" s="8"/>
      <c r="OFC7" s="8"/>
      <c r="OFD7" s="8"/>
      <c r="OFE7" s="8"/>
      <c r="OFF7" s="8"/>
      <c r="OFG7" s="8"/>
      <c r="OFH7" s="8"/>
      <c r="OFI7" s="8"/>
      <c r="OFJ7" s="8"/>
      <c r="OFK7" s="8"/>
      <c r="OFL7" s="8"/>
      <c r="OFM7" s="8"/>
      <c r="OFN7" s="8"/>
      <c r="OFO7" s="8"/>
      <c r="OFP7" s="8"/>
      <c r="OFQ7" s="8"/>
      <c r="OFR7" s="8"/>
      <c r="OFS7" s="8"/>
      <c r="OFT7" s="8"/>
      <c r="OFU7" s="8"/>
      <c r="OFV7" s="8"/>
      <c r="OFW7" s="8"/>
      <c r="OFX7" s="8"/>
      <c r="OFY7" s="8"/>
      <c r="OFZ7" s="8"/>
      <c r="OGA7" s="8"/>
      <c r="OGB7" s="8"/>
      <c r="OGC7" s="8"/>
      <c r="OGD7" s="8"/>
      <c r="OGE7" s="8"/>
      <c r="OGF7" s="8"/>
      <c r="OGG7" s="8"/>
      <c r="OGH7" s="8"/>
      <c r="OGI7" s="8"/>
      <c r="OGJ7" s="8"/>
      <c r="OGK7" s="8"/>
      <c r="OGL7" s="8"/>
      <c r="OGM7" s="8"/>
      <c r="OGN7" s="8"/>
      <c r="OGO7" s="8"/>
      <c r="OGP7" s="8"/>
      <c r="OGQ7" s="8"/>
      <c r="OGR7" s="8"/>
      <c r="OGS7" s="8"/>
      <c r="OGT7" s="8"/>
      <c r="OGU7" s="8"/>
      <c r="OGV7" s="8"/>
      <c r="OGW7" s="8"/>
      <c r="OGX7" s="8"/>
      <c r="OGY7" s="8"/>
      <c r="OGZ7" s="8"/>
      <c r="OHA7" s="8"/>
      <c r="OHB7" s="8"/>
      <c r="OHC7" s="8"/>
      <c r="OHD7" s="8"/>
      <c r="OHE7" s="8"/>
      <c r="OHF7" s="8"/>
      <c r="OHG7" s="8"/>
      <c r="OHH7" s="8"/>
      <c r="OHI7" s="8"/>
      <c r="OHJ7" s="8"/>
      <c r="OHK7" s="8"/>
      <c r="OHL7" s="8"/>
      <c r="OHM7" s="8"/>
      <c r="OHN7" s="8"/>
      <c r="OHO7" s="8"/>
      <c r="OHP7" s="8"/>
      <c r="OHQ7" s="8"/>
      <c r="OHR7" s="8"/>
      <c r="OHS7" s="8"/>
      <c r="OHT7" s="8"/>
      <c r="OHU7" s="8"/>
      <c r="OHV7" s="8"/>
      <c r="OHW7" s="8"/>
      <c r="OHX7" s="8"/>
      <c r="OHY7" s="8"/>
      <c r="OHZ7" s="8"/>
      <c r="OIA7" s="8"/>
      <c r="OIB7" s="8"/>
      <c r="OIC7" s="8"/>
      <c r="OID7" s="8"/>
      <c r="OIE7" s="8"/>
      <c r="OIF7" s="8"/>
      <c r="OIG7" s="8"/>
      <c r="OIH7" s="8"/>
      <c r="OII7" s="8"/>
      <c r="OIJ7" s="8"/>
      <c r="OIK7" s="8"/>
      <c r="OIL7" s="8"/>
      <c r="OIM7" s="8"/>
      <c r="OIN7" s="8"/>
      <c r="OIO7" s="8"/>
      <c r="OIP7" s="8"/>
      <c r="OIQ7" s="8"/>
      <c r="OIR7" s="8"/>
      <c r="OIS7" s="8"/>
      <c r="OIT7" s="8"/>
      <c r="OIU7" s="8"/>
      <c r="OIV7" s="8"/>
      <c r="OIW7" s="8"/>
      <c r="OIX7" s="8"/>
      <c r="OIY7" s="8"/>
      <c r="OIZ7" s="8"/>
      <c r="OJA7" s="8"/>
      <c r="OJB7" s="8"/>
      <c r="OJC7" s="8"/>
      <c r="OJD7" s="8"/>
      <c r="OJE7" s="8"/>
      <c r="OJF7" s="8"/>
      <c r="OJG7" s="8"/>
      <c r="OJH7" s="8"/>
      <c r="OJI7" s="8"/>
      <c r="OJJ7" s="8"/>
      <c r="OJK7" s="8"/>
      <c r="OJL7" s="8"/>
      <c r="OJM7" s="8"/>
      <c r="OJN7" s="8"/>
      <c r="OJO7" s="8"/>
      <c r="OJP7" s="8"/>
      <c r="OJQ7" s="8"/>
      <c r="OJR7" s="8"/>
      <c r="OJS7" s="8"/>
      <c r="OJT7" s="8"/>
      <c r="OJU7" s="8"/>
      <c r="OJV7" s="8"/>
      <c r="OJW7" s="8"/>
      <c r="OJX7" s="8"/>
      <c r="OJY7" s="8"/>
      <c r="OJZ7" s="8"/>
      <c r="OKA7" s="8"/>
      <c r="OKB7" s="8"/>
      <c r="OKC7" s="8"/>
      <c r="OKD7" s="8"/>
      <c r="OKE7" s="8"/>
      <c r="OKF7" s="8"/>
      <c r="OKG7" s="8"/>
      <c r="OKH7" s="8"/>
      <c r="OKI7" s="8"/>
      <c r="OKJ7" s="8"/>
      <c r="OKK7" s="8"/>
      <c r="OKL7" s="8"/>
      <c r="OKM7" s="8"/>
      <c r="OKN7" s="8"/>
      <c r="OKO7" s="8"/>
      <c r="OKP7" s="8"/>
      <c r="OKQ7" s="8"/>
      <c r="OKR7" s="8"/>
      <c r="OKS7" s="8"/>
      <c r="OKT7" s="8"/>
      <c r="OKU7" s="8"/>
      <c r="OKV7" s="8"/>
      <c r="OKW7" s="8"/>
      <c r="OKX7" s="8"/>
      <c r="OKY7" s="8"/>
      <c r="OKZ7" s="8"/>
      <c r="OLA7" s="8"/>
      <c r="OLB7" s="8"/>
      <c r="OLC7" s="8"/>
      <c r="OLD7" s="8"/>
      <c r="OLE7" s="8"/>
      <c r="OLF7" s="8"/>
      <c r="OLG7" s="8"/>
      <c r="OLH7" s="8"/>
      <c r="OLI7" s="8"/>
      <c r="OLJ7" s="8"/>
      <c r="OLK7" s="8"/>
      <c r="OLL7" s="8"/>
      <c r="OLM7" s="8"/>
      <c r="OLN7" s="8"/>
      <c r="OLO7" s="8"/>
      <c r="OLP7" s="8"/>
      <c r="OLQ7" s="8"/>
      <c r="OLR7" s="8"/>
      <c r="OLS7" s="8"/>
      <c r="OLT7" s="8"/>
      <c r="OLU7" s="8"/>
      <c r="OLV7" s="8"/>
      <c r="OLW7" s="8"/>
      <c r="OLX7" s="8"/>
      <c r="OLY7" s="8"/>
      <c r="OLZ7" s="8"/>
      <c r="OMA7" s="8"/>
      <c r="OMB7" s="8"/>
      <c r="OMC7" s="8"/>
      <c r="OMD7" s="8"/>
      <c r="OME7" s="8"/>
      <c r="OMF7" s="8"/>
      <c r="OMG7" s="8"/>
      <c r="OMH7" s="8"/>
      <c r="OMI7" s="8"/>
      <c r="OMJ7" s="8"/>
      <c r="OMK7" s="8"/>
      <c r="OML7" s="8"/>
      <c r="OMM7" s="8"/>
      <c r="OMN7" s="8"/>
      <c r="OMO7" s="8"/>
      <c r="OMP7" s="8"/>
      <c r="OMQ7" s="8"/>
      <c r="OMR7" s="8"/>
      <c r="OMS7" s="8"/>
      <c r="OMT7" s="8"/>
      <c r="OMU7" s="8"/>
      <c r="OMV7" s="8"/>
      <c r="OMW7" s="8"/>
      <c r="OMX7" s="8"/>
      <c r="OMY7" s="8"/>
      <c r="OMZ7" s="8"/>
      <c r="ONA7" s="8"/>
      <c r="ONB7" s="8"/>
      <c r="ONC7" s="8"/>
      <c r="OND7" s="8"/>
      <c r="ONE7" s="8"/>
      <c r="ONF7" s="8"/>
      <c r="ONG7" s="8"/>
      <c r="ONH7" s="8"/>
      <c r="ONI7" s="8"/>
      <c r="ONJ7" s="8"/>
      <c r="ONK7" s="8"/>
      <c r="ONL7" s="8"/>
      <c r="ONM7" s="8"/>
      <c r="ONN7" s="8"/>
      <c r="ONO7" s="8"/>
      <c r="ONP7" s="8"/>
      <c r="ONQ7" s="8"/>
      <c r="ONR7" s="8"/>
      <c r="ONS7" s="8"/>
      <c r="ONT7" s="8"/>
      <c r="ONU7" s="8"/>
      <c r="ONV7" s="8"/>
      <c r="ONW7" s="8"/>
      <c r="ONX7" s="8"/>
      <c r="ONY7" s="8"/>
      <c r="ONZ7" s="8"/>
      <c r="OOA7" s="8"/>
      <c r="OOB7" s="8"/>
      <c r="OOC7" s="8"/>
      <c r="OOD7" s="8"/>
      <c r="OOE7" s="8"/>
      <c r="OOF7" s="8"/>
      <c r="OOG7" s="8"/>
      <c r="OOH7" s="8"/>
      <c r="OOI7" s="8"/>
      <c r="OOJ7" s="8"/>
      <c r="OOK7" s="8"/>
      <c r="OOL7" s="8"/>
      <c r="OOM7" s="8"/>
      <c r="OON7" s="8"/>
      <c r="OOO7" s="8"/>
      <c r="OOP7" s="8"/>
      <c r="OOQ7" s="8"/>
      <c r="OOR7" s="8"/>
      <c r="OOS7" s="8"/>
      <c r="OOT7" s="8"/>
      <c r="OOU7" s="8"/>
      <c r="OOV7" s="8"/>
      <c r="OOW7" s="8"/>
      <c r="OOX7" s="8"/>
      <c r="OOY7" s="8"/>
      <c r="OOZ7" s="8"/>
      <c r="OPA7" s="8"/>
      <c r="OPB7" s="8"/>
      <c r="OPC7" s="8"/>
      <c r="OPD7" s="8"/>
      <c r="OPE7" s="8"/>
      <c r="OPF7" s="8"/>
      <c r="OPG7" s="8"/>
      <c r="OPH7" s="8"/>
      <c r="OPI7" s="8"/>
      <c r="OPJ7" s="8"/>
      <c r="OPK7" s="8"/>
      <c r="OPL7" s="8"/>
      <c r="OPM7" s="8"/>
      <c r="OPN7" s="8"/>
      <c r="OPO7" s="8"/>
      <c r="OPP7" s="8"/>
      <c r="OPQ7" s="8"/>
      <c r="OPR7" s="8"/>
      <c r="OPS7" s="8"/>
      <c r="OPT7" s="8"/>
      <c r="OPU7" s="8"/>
      <c r="OPV7" s="8"/>
      <c r="OPW7" s="8"/>
      <c r="OPX7" s="8"/>
      <c r="OPY7" s="8"/>
      <c r="OPZ7" s="8"/>
      <c r="OQA7" s="8"/>
      <c r="OQB7" s="8"/>
      <c r="OQC7" s="8"/>
      <c r="OQD7" s="8"/>
      <c r="OQE7" s="8"/>
      <c r="OQF7" s="8"/>
      <c r="OQG7" s="8"/>
      <c r="OQH7" s="8"/>
      <c r="OQI7" s="8"/>
      <c r="OQJ7" s="8"/>
      <c r="OQK7" s="8"/>
      <c r="OQL7" s="8"/>
      <c r="OQM7" s="8"/>
      <c r="OQN7" s="8"/>
      <c r="OQO7" s="8"/>
      <c r="OQP7" s="8"/>
      <c r="OQQ7" s="8"/>
      <c r="OQR7" s="8"/>
      <c r="OQS7" s="8"/>
      <c r="OQT7" s="8"/>
      <c r="OQU7" s="8"/>
      <c r="OQV7" s="8"/>
      <c r="OQW7" s="8"/>
      <c r="OQX7" s="8"/>
      <c r="OQY7" s="8"/>
      <c r="OQZ7" s="8"/>
      <c r="ORA7" s="8"/>
      <c r="ORB7" s="8"/>
      <c r="ORC7" s="8"/>
      <c r="ORD7" s="8"/>
      <c r="ORE7" s="8"/>
      <c r="ORF7" s="8"/>
      <c r="ORG7" s="8"/>
      <c r="ORH7" s="8"/>
      <c r="ORI7" s="8"/>
      <c r="ORJ7" s="8"/>
      <c r="ORK7" s="8"/>
      <c r="ORL7" s="8"/>
      <c r="ORM7" s="8"/>
      <c r="ORN7" s="8"/>
      <c r="ORO7" s="8"/>
      <c r="ORP7" s="8"/>
      <c r="ORQ7" s="8"/>
      <c r="ORR7" s="8"/>
      <c r="ORS7" s="8"/>
      <c r="ORT7" s="8"/>
      <c r="ORU7" s="8"/>
      <c r="ORV7" s="8"/>
      <c r="ORW7" s="8"/>
      <c r="ORX7" s="8"/>
      <c r="ORY7" s="8"/>
      <c r="ORZ7" s="8"/>
      <c r="OSA7" s="8"/>
      <c r="OSB7" s="8"/>
      <c r="OSC7" s="8"/>
      <c r="OSD7" s="8"/>
      <c r="OSE7" s="8"/>
      <c r="OSF7" s="8"/>
      <c r="OSG7" s="8"/>
      <c r="OSH7" s="8"/>
      <c r="OSI7" s="8"/>
      <c r="OSJ7" s="8"/>
      <c r="OSK7" s="8"/>
      <c r="OSL7" s="8"/>
      <c r="OSM7" s="8"/>
      <c r="OSN7" s="8"/>
      <c r="OSO7" s="8"/>
      <c r="OSP7" s="8"/>
      <c r="OSQ7" s="8"/>
      <c r="OSR7" s="8"/>
      <c r="OSS7" s="8"/>
      <c r="OST7" s="8"/>
      <c r="OSU7" s="8"/>
      <c r="OSV7" s="8"/>
      <c r="OSW7" s="8"/>
      <c r="OSX7" s="8"/>
      <c r="OSY7" s="8"/>
      <c r="OSZ7" s="8"/>
      <c r="OTA7" s="8"/>
      <c r="OTB7" s="8"/>
      <c r="OTC7" s="8"/>
      <c r="OTD7" s="8"/>
      <c r="OTE7" s="8"/>
      <c r="OTF7" s="8"/>
      <c r="OTG7" s="8"/>
      <c r="OTH7" s="8"/>
      <c r="OTI7" s="8"/>
      <c r="OTJ7" s="8"/>
      <c r="OTK7" s="8"/>
      <c r="OTL7" s="8"/>
      <c r="OTM7" s="8"/>
      <c r="OTN7" s="8"/>
      <c r="OTO7" s="8"/>
      <c r="OTP7" s="8"/>
      <c r="OTQ7" s="8"/>
      <c r="OTR7" s="8"/>
      <c r="OTS7" s="8"/>
      <c r="OTT7" s="8"/>
      <c r="OTU7" s="8"/>
      <c r="OTV7" s="8"/>
      <c r="OTW7" s="8"/>
      <c r="OTX7" s="8"/>
      <c r="OTY7" s="8"/>
      <c r="OTZ7" s="8"/>
      <c r="OUA7" s="8"/>
      <c r="OUB7" s="8"/>
      <c r="OUC7" s="8"/>
      <c r="OUD7" s="8"/>
      <c r="OUE7" s="8"/>
      <c r="OUF7" s="8"/>
      <c r="OUG7" s="8"/>
      <c r="OUH7" s="8"/>
      <c r="OUI7" s="8"/>
      <c r="OUJ7" s="8"/>
      <c r="OUK7" s="8"/>
      <c r="OUL7" s="8"/>
      <c r="OUM7" s="8"/>
      <c r="OUN7" s="8"/>
      <c r="OUO7" s="8"/>
      <c r="OUP7" s="8"/>
      <c r="OUQ7" s="8"/>
      <c r="OUR7" s="8"/>
      <c r="OUS7" s="8"/>
      <c r="OUT7" s="8"/>
      <c r="OUU7" s="8"/>
      <c r="OUV7" s="8"/>
      <c r="OUW7" s="8"/>
      <c r="OUX7" s="8"/>
      <c r="OUY7" s="8"/>
      <c r="OUZ7" s="8"/>
      <c r="OVA7" s="8"/>
      <c r="OVB7" s="8"/>
      <c r="OVC7" s="8"/>
      <c r="OVD7" s="8"/>
      <c r="OVE7" s="8"/>
      <c r="OVF7" s="8"/>
      <c r="OVG7" s="8"/>
      <c r="OVH7" s="8"/>
      <c r="OVI7" s="8"/>
      <c r="OVJ7" s="8"/>
      <c r="OVK7" s="8"/>
      <c r="OVL7" s="8"/>
      <c r="OVM7" s="8"/>
      <c r="OVN7" s="8"/>
      <c r="OVO7" s="8"/>
      <c r="OVP7" s="8"/>
      <c r="OVQ7" s="8"/>
      <c r="OVR7" s="8"/>
      <c r="OVS7" s="8"/>
      <c r="OVT7" s="8"/>
      <c r="OVU7" s="8"/>
      <c r="OVV7" s="8"/>
      <c r="OVW7" s="8"/>
      <c r="OVX7" s="8"/>
      <c r="OVY7" s="8"/>
      <c r="OVZ7" s="8"/>
      <c r="OWA7" s="8"/>
      <c r="OWB7" s="8"/>
      <c r="OWC7" s="8"/>
      <c r="OWD7" s="8"/>
      <c r="OWE7" s="8"/>
      <c r="OWF7" s="8"/>
      <c r="OWG7" s="8"/>
      <c r="OWH7" s="8"/>
      <c r="OWI7" s="8"/>
      <c r="OWJ7" s="8"/>
      <c r="OWK7" s="8"/>
      <c r="OWL7" s="8"/>
      <c r="OWM7" s="8"/>
      <c r="OWN7" s="8"/>
      <c r="OWO7" s="8"/>
      <c r="OWP7" s="8"/>
      <c r="OWQ7" s="8"/>
      <c r="OWR7" s="8"/>
      <c r="OWS7" s="8"/>
      <c r="OWT7" s="8"/>
      <c r="OWU7" s="8"/>
      <c r="OWV7" s="8"/>
      <c r="OWW7" s="8"/>
      <c r="OWX7" s="8"/>
      <c r="OWY7" s="8"/>
      <c r="OWZ7" s="8"/>
      <c r="OXA7" s="8"/>
      <c r="OXB7" s="8"/>
      <c r="OXC7" s="8"/>
      <c r="OXD7" s="8"/>
      <c r="OXE7" s="8"/>
      <c r="OXF7" s="8"/>
      <c r="OXG7" s="8"/>
      <c r="OXH7" s="8"/>
      <c r="OXI7" s="8"/>
      <c r="OXJ7" s="8"/>
      <c r="OXK7" s="8"/>
      <c r="OXL7" s="8"/>
      <c r="OXM7" s="8"/>
      <c r="OXN7" s="8"/>
      <c r="OXO7" s="8"/>
      <c r="OXP7" s="8"/>
      <c r="OXQ7" s="8"/>
      <c r="OXR7" s="8"/>
      <c r="OXS7" s="8"/>
      <c r="OXT7" s="8"/>
      <c r="OXU7" s="8"/>
      <c r="OXV7" s="8"/>
      <c r="OXW7" s="8"/>
      <c r="OXX7" s="8"/>
      <c r="OXY7" s="8"/>
      <c r="OXZ7" s="8"/>
      <c r="OYA7" s="8"/>
      <c r="OYB7" s="8"/>
      <c r="OYC7" s="8"/>
      <c r="OYD7" s="8"/>
      <c r="OYE7" s="8"/>
      <c r="OYF7" s="8"/>
      <c r="OYG7" s="8"/>
      <c r="OYH7" s="8"/>
      <c r="OYI7" s="8"/>
      <c r="OYJ7" s="8"/>
      <c r="OYK7" s="8"/>
      <c r="OYL7" s="8"/>
      <c r="OYM7" s="8"/>
      <c r="OYN7" s="8"/>
      <c r="OYO7" s="8"/>
      <c r="OYP7" s="8"/>
      <c r="OYQ7" s="8"/>
      <c r="OYR7" s="8"/>
      <c r="OYS7" s="8"/>
      <c r="OYT7" s="8"/>
      <c r="OYU7" s="8"/>
      <c r="OYV7" s="8"/>
      <c r="OYW7" s="8"/>
      <c r="OYX7" s="8"/>
      <c r="OYY7" s="8"/>
      <c r="OYZ7" s="8"/>
      <c r="OZA7" s="8"/>
      <c r="OZB7" s="8"/>
      <c r="OZC7" s="8"/>
      <c r="OZD7" s="8"/>
      <c r="OZE7" s="8"/>
      <c r="OZF7" s="8"/>
      <c r="OZG7" s="8"/>
      <c r="OZH7" s="8"/>
      <c r="OZI7" s="8"/>
      <c r="OZJ7" s="8"/>
      <c r="OZK7" s="8"/>
      <c r="OZL7" s="8"/>
      <c r="OZM7" s="8"/>
      <c r="OZN7" s="8"/>
      <c r="OZO7" s="8"/>
      <c r="OZP7" s="8"/>
      <c r="OZQ7" s="8"/>
      <c r="OZR7" s="8"/>
      <c r="OZS7" s="8"/>
      <c r="OZT7" s="8"/>
      <c r="OZU7" s="8"/>
      <c r="OZV7" s="8"/>
      <c r="OZW7" s="8"/>
      <c r="OZX7" s="8"/>
      <c r="OZY7" s="8"/>
      <c r="OZZ7" s="8"/>
      <c r="PAA7" s="8"/>
      <c r="PAB7" s="8"/>
      <c r="PAC7" s="8"/>
      <c r="PAD7" s="8"/>
      <c r="PAE7" s="8"/>
      <c r="PAF7" s="8"/>
      <c r="PAG7" s="8"/>
      <c r="PAH7" s="8"/>
      <c r="PAI7" s="8"/>
      <c r="PAJ7" s="8"/>
      <c r="PAK7" s="8"/>
      <c r="PAL7" s="8"/>
      <c r="PAM7" s="8"/>
      <c r="PAN7" s="8"/>
      <c r="PAO7" s="8"/>
      <c r="PAP7" s="8"/>
      <c r="PAQ7" s="8"/>
      <c r="PAR7" s="8"/>
      <c r="PAS7" s="8"/>
      <c r="PAT7" s="8"/>
      <c r="PAU7" s="8"/>
      <c r="PAV7" s="8"/>
      <c r="PAW7" s="8"/>
      <c r="PAX7" s="8"/>
      <c r="PAY7" s="8"/>
      <c r="PAZ7" s="8"/>
      <c r="PBA7" s="8"/>
      <c r="PBB7" s="8"/>
      <c r="PBC7" s="8"/>
      <c r="PBD7" s="8"/>
      <c r="PBE7" s="8"/>
      <c r="PBF7" s="8"/>
      <c r="PBG7" s="8"/>
      <c r="PBH7" s="8"/>
      <c r="PBI7" s="8"/>
      <c r="PBJ7" s="8"/>
      <c r="PBK7" s="8"/>
      <c r="PBL7" s="8"/>
      <c r="PBM7" s="8"/>
      <c r="PBN7" s="8"/>
      <c r="PBO7" s="8"/>
      <c r="PBP7" s="8"/>
      <c r="PBQ7" s="8"/>
      <c r="PBR7" s="8"/>
      <c r="PBS7" s="8"/>
      <c r="PBT7" s="8"/>
      <c r="PBU7" s="8"/>
      <c r="PBV7" s="8"/>
      <c r="PBW7" s="8"/>
      <c r="PBX7" s="8"/>
      <c r="PBY7" s="8"/>
      <c r="PBZ7" s="8"/>
      <c r="PCA7" s="8"/>
      <c r="PCB7" s="8"/>
      <c r="PCC7" s="8"/>
      <c r="PCD7" s="8"/>
      <c r="PCE7" s="8"/>
      <c r="PCF7" s="8"/>
      <c r="PCG7" s="8"/>
      <c r="PCH7" s="8"/>
      <c r="PCI7" s="8"/>
      <c r="PCJ7" s="8"/>
      <c r="PCK7" s="8"/>
      <c r="PCL7" s="8"/>
      <c r="PCM7" s="8"/>
      <c r="PCN7" s="8"/>
      <c r="PCO7" s="8"/>
      <c r="PCP7" s="8"/>
      <c r="PCQ7" s="8"/>
      <c r="PCR7" s="8"/>
      <c r="PCS7" s="8"/>
      <c r="PCT7" s="8"/>
      <c r="PCU7" s="8"/>
      <c r="PCV7" s="8"/>
      <c r="PCW7" s="8"/>
      <c r="PCX7" s="8"/>
      <c r="PCY7" s="8"/>
      <c r="PCZ7" s="8"/>
      <c r="PDA7" s="8"/>
      <c r="PDB7" s="8"/>
      <c r="PDC7" s="8"/>
      <c r="PDD7" s="8"/>
      <c r="PDE7" s="8"/>
      <c r="PDF7" s="8"/>
      <c r="PDG7" s="8"/>
      <c r="PDH7" s="8"/>
      <c r="PDI7" s="8"/>
      <c r="PDJ7" s="8"/>
      <c r="PDK7" s="8"/>
      <c r="PDL7" s="8"/>
      <c r="PDM7" s="8"/>
      <c r="PDN7" s="8"/>
      <c r="PDO7" s="8"/>
      <c r="PDP7" s="8"/>
      <c r="PDQ7" s="8"/>
      <c r="PDR7" s="8"/>
      <c r="PDS7" s="8"/>
      <c r="PDT7" s="8"/>
      <c r="PDU7" s="8"/>
      <c r="PDV7" s="8"/>
      <c r="PDW7" s="8"/>
      <c r="PDX7" s="8"/>
      <c r="PDY7" s="8"/>
      <c r="PDZ7" s="8"/>
      <c r="PEA7" s="8"/>
      <c r="PEB7" s="8"/>
      <c r="PEC7" s="8"/>
      <c r="PED7" s="8"/>
      <c r="PEE7" s="8"/>
      <c r="PEF7" s="8"/>
      <c r="PEG7" s="8"/>
      <c r="PEH7" s="8"/>
      <c r="PEI7" s="8"/>
      <c r="PEJ7" s="8"/>
      <c r="PEK7" s="8"/>
      <c r="PEL7" s="8"/>
      <c r="PEM7" s="8"/>
      <c r="PEN7" s="8"/>
      <c r="PEO7" s="8"/>
      <c r="PEP7" s="8"/>
      <c r="PEQ7" s="8"/>
      <c r="PER7" s="8"/>
      <c r="PES7" s="8"/>
      <c r="PET7" s="8"/>
      <c r="PEU7" s="8"/>
      <c r="PEV7" s="8"/>
      <c r="PEW7" s="8"/>
      <c r="PEX7" s="8"/>
      <c r="PEY7" s="8"/>
      <c r="PEZ7" s="8"/>
      <c r="PFA7" s="8"/>
      <c r="PFB7" s="8"/>
      <c r="PFC7" s="8"/>
      <c r="PFD7" s="8"/>
      <c r="PFE7" s="8"/>
      <c r="PFF7" s="8"/>
      <c r="PFG7" s="8"/>
      <c r="PFH7" s="8"/>
      <c r="PFI7" s="8"/>
      <c r="PFJ7" s="8"/>
      <c r="PFK7" s="8"/>
      <c r="PFL7" s="8"/>
      <c r="PFM7" s="8"/>
      <c r="PFN7" s="8"/>
      <c r="PFO7" s="8"/>
      <c r="PFP7" s="8"/>
      <c r="PFQ7" s="8"/>
      <c r="PFR7" s="8"/>
      <c r="PFS7" s="8"/>
      <c r="PFT7" s="8"/>
      <c r="PFU7" s="8"/>
      <c r="PFV7" s="8"/>
      <c r="PFW7" s="8"/>
      <c r="PFX7" s="8"/>
      <c r="PFY7" s="8"/>
      <c r="PFZ7" s="8"/>
      <c r="PGA7" s="8"/>
      <c r="PGB7" s="8"/>
      <c r="PGC7" s="8"/>
      <c r="PGD7" s="8"/>
      <c r="PGE7" s="8"/>
      <c r="PGF7" s="8"/>
      <c r="PGG7" s="8"/>
      <c r="PGH7" s="8"/>
      <c r="PGI7" s="8"/>
      <c r="PGJ7" s="8"/>
      <c r="PGK7" s="8"/>
      <c r="PGL7" s="8"/>
      <c r="PGM7" s="8"/>
      <c r="PGN7" s="8"/>
      <c r="PGO7" s="8"/>
      <c r="PGP7" s="8"/>
      <c r="PGQ7" s="8"/>
      <c r="PGR7" s="8"/>
      <c r="PGS7" s="8"/>
      <c r="PGT7" s="8"/>
      <c r="PGU7" s="8"/>
      <c r="PGV7" s="8"/>
      <c r="PGW7" s="8"/>
      <c r="PGX7" s="8"/>
      <c r="PGY7" s="8"/>
      <c r="PGZ7" s="8"/>
      <c r="PHA7" s="8"/>
      <c r="PHB7" s="8"/>
      <c r="PHC7" s="8"/>
      <c r="PHD7" s="8"/>
      <c r="PHE7" s="8"/>
      <c r="PHF7" s="8"/>
      <c r="PHG7" s="8"/>
      <c r="PHH7" s="8"/>
      <c r="PHI7" s="8"/>
      <c r="PHJ7" s="8"/>
      <c r="PHK7" s="8"/>
      <c r="PHL7" s="8"/>
      <c r="PHM7" s="8"/>
      <c r="PHN7" s="8"/>
      <c r="PHO7" s="8"/>
      <c r="PHP7" s="8"/>
      <c r="PHQ7" s="8"/>
      <c r="PHR7" s="8"/>
      <c r="PHS7" s="8"/>
      <c r="PHT7" s="8"/>
      <c r="PHU7" s="8"/>
      <c r="PHV7" s="8"/>
      <c r="PHW7" s="8"/>
      <c r="PHX7" s="8"/>
      <c r="PHY7" s="8"/>
      <c r="PHZ7" s="8"/>
      <c r="PIA7" s="8"/>
      <c r="PIB7" s="8"/>
      <c r="PIC7" s="8"/>
      <c r="PID7" s="8"/>
      <c r="PIE7" s="8"/>
      <c r="PIF7" s="8"/>
      <c r="PIG7" s="8"/>
      <c r="PIH7" s="8"/>
      <c r="PII7" s="8"/>
      <c r="PIJ7" s="8"/>
      <c r="PIK7" s="8"/>
      <c r="PIL7" s="8"/>
      <c r="PIM7" s="8"/>
      <c r="PIN7" s="8"/>
      <c r="PIO7" s="8"/>
      <c r="PIP7" s="8"/>
      <c r="PIQ7" s="8"/>
      <c r="PIR7" s="8"/>
      <c r="PIS7" s="8"/>
      <c r="PIT7" s="8"/>
      <c r="PIU7" s="8"/>
      <c r="PIV7" s="8"/>
      <c r="PIW7" s="8"/>
      <c r="PIX7" s="8"/>
      <c r="PIY7" s="8"/>
      <c r="PIZ7" s="8"/>
      <c r="PJA7" s="8"/>
      <c r="PJB7" s="8"/>
      <c r="PJC7" s="8"/>
      <c r="PJD7" s="8"/>
      <c r="PJE7" s="8"/>
      <c r="PJF7" s="8"/>
      <c r="PJG7" s="8"/>
      <c r="PJH7" s="8"/>
      <c r="PJI7" s="8"/>
      <c r="PJJ7" s="8"/>
      <c r="PJK7" s="8"/>
      <c r="PJL7" s="8"/>
      <c r="PJM7" s="8"/>
      <c r="PJN7" s="8"/>
      <c r="PJO7" s="8"/>
      <c r="PJP7" s="8"/>
      <c r="PJQ7" s="8"/>
      <c r="PJR7" s="8"/>
      <c r="PJS7" s="8"/>
      <c r="PJT7" s="8"/>
      <c r="PJU7" s="8"/>
      <c r="PJV7" s="8"/>
      <c r="PJW7" s="8"/>
      <c r="PJX7" s="8"/>
      <c r="PJY7" s="8"/>
      <c r="PJZ7" s="8"/>
      <c r="PKA7" s="8"/>
      <c r="PKB7" s="8"/>
      <c r="PKC7" s="8"/>
      <c r="PKD7" s="8"/>
      <c r="PKE7" s="8"/>
      <c r="PKF7" s="8"/>
      <c r="PKG7" s="8"/>
      <c r="PKH7" s="8"/>
      <c r="PKI7" s="8"/>
      <c r="PKJ7" s="8"/>
      <c r="PKK7" s="8"/>
      <c r="PKL7" s="8"/>
      <c r="PKM7" s="8"/>
      <c r="PKN7" s="8"/>
      <c r="PKO7" s="8"/>
      <c r="PKP7" s="8"/>
      <c r="PKQ7" s="8"/>
      <c r="PKR7" s="8"/>
      <c r="PKS7" s="8"/>
      <c r="PKT7" s="8"/>
      <c r="PKU7" s="8"/>
      <c r="PKV7" s="8"/>
      <c r="PKW7" s="8"/>
      <c r="PKX7" s="8"/>
      <c r="PKY7" s="8"/>
      <c r="PKZ7" s="8"/>
      <c r="PLA7" s="8"/>
      <c r="PLB7" s="8"/>
      <c r="PLC7" s="8"/>
      <c r="PLD7" s="8"/>
      <c r="PLE7" s="8"/>
      <c r="PLF7" s="8"/>
      <c r="PLG7" s="8"/>
      <c r="PLH7" s="8"/>
      <c r="PLI7" s="8"/>
      <c r="PLJ7" s="8"/>
      <c r="PLK7" s="8"/>
      <c r="PLL7" s="8"/>
      <c r="PLM7" s="8"/>
      <c r="PLN7" s="8"/>
      <c r="PLO7" s="8"/>
      <c r="PLP7" s="8"/>
      <c r="PLQ7" s="8"/>
      <c r="PLR7" s="8"/>
      <c r="PLS7" s="8"/>
      <c r="PLT7" s="8"/>
      <c r="PLU7" s="8"/>
      <c r="PLV7" s="8"/>
      <c r="PLW7" s="8"/>
      <c r="PLX7" s="8"/>
      <c r="PLY7" s="8"/>
      <c r="PLZ7" s="8"/>
      <c r="PMA7" s="8"/>
      <c r="PMB7" s="8"/>
      <c r="PMC7" s="8"/>
      <c r="PMD7" s="8"/>
      <c r="PME7" s="8"/>
      <c r="PMF7" s="8"/>
      <c r="PMG7" s="8"/>
      <c r="PMH7" s="8"/>
      <c r="PMI7" s="8"/>
      <c r="PMJ7" s="8"/>
      <c r="PMK7" s="8"/>
      <c r="PML7" s="8"/>
      <c r="PMM7" s="8"/>
      <c r="PMN7" s="8"/>
      <c r="PMO7" s="8"/>
      <c r="PMP7" s="8"/>
      <c r="PMQ7" s="8"/>
      <c r="PMR7" s="8"/>
      <c r="PMS7" s="8"/>
      <c r="PMT7" s="8"/>
      <c r="PMU7" s="8"/>
      <c r="PMV7" s="8"/>
      <c r="PMW7" s="8"/>
      <c r="PMX7" s="8"/>
      <c r="PMY7" s="8"/>
      <c r="PMZ7" s="8"/>
      <c r="PNA7" s="8"/>
      <c r="PNB7" s="8"/>
      <c r="PNC7" s="8"/>
      <c r="PND7" s="8"/>
      <c r="PNE7" s="8"/>
      <c r="PNF7" s="8"/>
      <c r="PNG7" s="8"/>
      <c r="PNH7" s="8"/>
      <c r="PNI7" s="8"/>
      <c r="PNJ7" s="8"/>
      <c r="PNK7" s="8"/>
      <c r="PNL7" s="8"/>
      <c r="PNM7" s="8"/>
      <c r="PNN7" s="8"/>
      <c r="PNO7" s="8"/>
      <c r="PNP7" s="8"/>
      <c r="PNQ7" s="8"/>
      <c r="PNR7" s="8"/>
      <c r="PNS7" s="8"/>
      <c r="PNT7" s="8"/>
      <c r="PNU7" s="8"/>
      <c r="PNV7" s="8"/>
      <c r="PNW7" s="8"/>
      <c r="PNX7" s="8"/>
      <c r="PNY7" s="8"/>
      <c r="PNZ7" s="8"/>
      <c r="POA7" s="8"/>
      <c r="POB7" s="8"/>
      <c r="POC7" s="8"/>
      <c r="POD7" s="8"/>
      <c r="POE7" s="8"/>
      <c r="POF7" s="8"/>
      <c r="POG7" s="8"/>
      <c r="POH7" s="8"/>
      <c r="POI7" s="8"/>
      <c r="POJ7" s="8"/>
      <c r="POK7" s="8"/>
      <c r="POL7" s="8"/>
      <c r="POM7" s="8"/>
      <c r="PON7" s="8"/>
      <c r="POO7" s="8"/>
      <c r="POP7" s="8"/>
      <c r="POQ7" s="8"/>
      <c r="POR7" s="8"/>
      <c r="POS7" s="8"/>
      <c r="POT7" s="8"/>
      <c r="POU7" s="8"/>
      <c r="POV7" s="8"/>
      <c r="POW7" s="8"/>
      <c r="POX7" s="8"/>
      <c r="POY7" s="8"/>
      <c r="POZ7" s="8"/>
      <c r="PPA7" s="8"/>
      <c r="PPB7" s="8"/>
      <c r="PPC7" s="8"/>
      <c r="PPD7" s="8"/>
      <c r="PPE7" s="8"/>
      <c r="PPF7" s="8"/>
      <c r="PPG7" s="8"/>
      <c r="PPH7" s="8"/>
      <c r="PPI7" s="8"/>
      <c r="PPJ7" s="8"/>
      <c r="PPK7" s="8"/>
      <c r="PPL7" s="8"/>
      <c r="PPM7" s="8"/>
      <c r="PPN7" s="8"/>
      <c r="PPO7" s="8"/>
      <c r="PPP7" s="8"/>
      <c r="PPQ7" s="8"/>
      <c r="PPR7" s="8"/>
      <c r="PPS7" s="8"/>
      <c r="PPT7" s="8"/>
      <c r="PPU7" s="8"/>
      <c r="PPV7" s="8"/>
      <c r="PPW7" s="8"/>
      <c r="PPX7" s="8"/>
      <c r="PPY7" s="8"/>
      <c r="PPZ7" s="8"/>
      <c r="PQA7" s="8"/>
      <c r="PQB7" s="8"/>
      <c r="PQC7" s="8"/>
      <c r="PQD7" s="8"/>
      <c r="PQE7" s="8"/>
      <c r="PQF7" s="8"/>
      <c r="PQG7" s="8"/>
      <c r="PQH7" s="8"/>
      <c r="PQI7" s="8"/>
      <c r="PQJ7" s="8"/>
      <c r="PQK7" s="8"/>
      <c r="PQL7" s="8"/>
      <c r="PQM7" s="8"/>
      <c r="PQN7" s="8"/>
      <c r="PQO7" s="8"/>
      <c r="PQP7" s="8"/>
      <c r="PQQ7" s="8"/>
      <c r="PQR7" s="8"/>
      <c r="PQS7" s="8"/>
      <c r="PQT7" s="8"/>
      <c r="PQU7" s="8"/>
      <c r="PQV7" s="8"/>
      <c r="PQW7" s="8"/>
      <c r="PQX7" s="8"/>
      <c r="PQY7" s="8"/>
      <c r="PQZ7" s="8"/>
      <c r="PRA7" s="8"/>
      <c r="PRB7" s="8"/>
      <c r="PRC7" s="8"/>
      <c r="PRD7" s="8"/>
      <c r="PRE7" s="8"/>
      <c r="PRF7" s="8"/>
      <c r="PRG7" s="8"/>
      <c r="PRH7" s="8"/>
      <c r="PRI7" s="8"/>
      <c r="PRJ7" s="8"/>
      <c r="PRK7" s="8"/>
      <c r="PRL7" s="8"/>
      <c r="PRM7" s="8"/>
      <c r="PRN7" s="8"/>
      <c r="PRO7" s="8"/>
      <c r="PRP7" s="8"/>
      <c r="PRQ7" s="8"/>
      <c r="PRR7" s="8"/>
      <c r="PRS7" s="8"/>
      <c r="PRT7" s="8"/>
      <c r="PRU7" s="8"/>
      <c r="PRV7" s="8"/>
      <c r="PRW7" s="8"/>
      <c r="PRX7" s="8"/>
      <c r="PRY7" s="8"/>
      <c r="PRZ7" s="8"/>
      <c r="PSA7" s="8"/>
      <c r="PSB7" s="8"/>
      <c r="PSC7" s="8"/>
      <c r="PSD7" s="8"/>
      <c r="PSE7" s="8"/>
      <c r="PSF7" s="8"/>
      <c r="PSG7" s="8"/>
      <c r="PSH7" s="8"/>
      <c r="PSI7" s="8"/>
      <c r="PSJ7" s="8"/>
      <c r="PSK7" s="8"/>
      <c r="PSL7" s="8"/>
      <c r="PSM7" s="8"/>
      <c r="PSN7" s="8"/>
      <c r="PSO7" s="8"/>
      <c r="PSP7" s="8"/>
      <c r="PSQ7" s="8"/>
      <c r="PSR7" s="8"/>
      <c r="PSS7" s="8"/>
      <c r="PST7" s="8"/>
      <c r="PSU7" s="8"/>
      <c r="PSV7" s="8"/>
      <c r="PSW7" s="8"/>
      <c r="PSX7" s="8"/>
      <c r="PSY7" s="8"/>
      <c r="PSZ7" s="8"/>
      <c r="PTA7" s="8"/>
      <c r="PTB7" s="8"/>
      <c r="PTC7" s="8"/>
      <c r="PTD7" s="8"/>
      <c r="PTE7" s="8"/>
      <c r="PTF7" s="8"/>
      <c r="PTG7" s="8"/>
      <c r="PTH7" s="8"/>
      <c r="PTI7" s="8"/>
      <c r="PTJ7" s="8"/>
      <c r="PTK7" s="8"/>
      <c r="PTL7" s="8"/>
      <c r="PTM7" s="8"/>
      <c r="PTN7" s="8"/>
      <c r="PTO7" s="8"/>
      <c r="PTP7" s="8"/>
      <c r="PTQ7" s="8"/>
      <c r="PTR7" s="8"/>
      <c r="PTS7" s="8"/>
      <c r="PTT7" s="8"/>
      <c r="PTU7" s="8"/>
      <c r="PTV7" s="8"/>
      <c r="PTW7" s="8"/>
      <c r="PTX7" s="8"/>
      <c r="PTY7" s="8"/>
      <c r="PTZ7" s="8"/>
      <c r="PUA7" s="8"/>
      <c r="PUB7" s="8"/>
      <c r="PUC7" s="8"/>
      <c r="PUD7" s="8"/>
      <c r="PUE7" s="8"/>
      <c r="PUF7" s="8"/>
      <c r="PUG7" s="8"/>
      <c r="PUH7" s="8"/>
      <c r="PUI7" s="8"/>
      <c r="PUJ7" s="8"/>
      <c r="PUK7" s="8"/>
      <c r="PUL7" s="8"/>
      <c r="PUM7" s="8"/>
      <c r="PUN7" s="8"/>
      <c r="PUO7" s="8"/>
      <c r="PUP7" s="8"/>
      <c r="PUQ7" s="8"/>
      <c r="PUR7" s="8"/>
      <c r="PUS7" s="8"/>
      <c r="PUT7" s="8"/>
      <c r="PUU7" s="8"/>
      <c r="PUV7" s="8"/>
      <c r="PUW7" s="8"/>
      <c r="PUX7" s="8"/>
      <c r="PUY7" s="8"/>
      <c r="PUZ7" s="8"/>
      <c r="PVA7" s="8"/>
      <c r="PVB7" s="8"/>
      <c r="PVC7" s="8"/>
      <c r="PVD7" s="8"/>
      <c r="PVE7" s="8"/>
      <c r="PVF7" s="8"/>
      <c r="PVG7" s="8"/>
      <c r="PVH7" s="8"/>
      <c r="PVI7" s="8"/>
      <c r="PVJ7" s="8"/>
      <c r="PVK7" s="8"/>
      <c r="PVL7" s="8"/>
      <c r="PVM7" s="8"/>
      <c r="PVN7" s="8"/>
      <c r="PVO7" s="8"/>
      <c r="PVP7" s="8"/>
      <c r="PVQ7" s="8"/>
      <c r="PVR7" s="8"/>
      <c r="PVS7" s="8"/>
      <c r="PVT7" s="8"/>
      <c r="PVU7" s="8"/>
      <c r="PVV7" s="8"/>
      <c r="PVW7" s="8"/>
      <c r="PVX7" s="8"/>
      <c r="PVY7" s="8"/>
      <c r="PVZ7" s="8"/>
      <c r="PWA7" s="8"/>
      <c r="PWB7" s="8"/>
      <c r="PWC7" s="8"/>
      <c r="PWD7" s="8"/>
      <c r="PWE7" s="8"/>
      <c r="PWF7" s="8"/>
      <c r="PWG7" s="8"/>
      <c r="PWH7" s="8"/>
      <c r="PWI7" s="8"/>
      <c r="PWJ7" s="8"/>
      <c r="PWK7" s="8"/>
      <c r="PWL7" s="8"/>
      <c r="PWM7" s="8"/>
      <c r="PWN7" s="8"/>
      <c r="PWO7" s="8"/>
      <c r="PWP7" s="8"/>
      <c r="PWQ7" s="8"/>
      <c r="PWR7" s="8"/>
      <c r="PWS7" s="8"/>
      <c r="PWT7" s="8"/>
      <c r="PWU7" s="8"/>
      <c r="PWV7" s="8"/>
      <c r="PWW7" s="8"/>
      <c r="PWX7" s="8"/>
      <c r="PWY7" s="8"/>
      <c r="PWZ7" s="8"/>
      <c r="PXA7" s="8"/>
      <c r="PXB7" s="8"/>
      <c r="PXC7" s="8"/>
      <c r="PXD7" s="8"/>
      <c r="PXE7" s="8"/>
      <c r="PXF7" s="8"/>
      <c r="PXG7" s="8"/>
      <c r="PXH7" s="8"/>
      <c r="PXI7" s="8"/>
      <c r="PXJ7" s="8"/>
      <c r="PXK7" s="8"/>
      <c r="PXL7" s="8"/>
      <c r="PXM7" s="8"/>
      <c r="PXN7" s="8"/>
      <c r="PXO7" s="8"/>
      <c r="PXP7" s="8"/>
      <c r="PXQ7" s="8"/>
      <c r="PXR7" s="8"/>
      <c r="PXS7" s="8"/>
      <c r="PXT7" s="8"/>
      <c r="PXU7" s="8"/>
      <c r="PXV7" s="8"/>
      <c r="PXW7" s="8"/>
      <c r="PXX7" s="8"/>
      <c r="PXY7" s="8"/>
      <c r="PXZ7" s="8"/>
      <c r="PYA7" s="8"/>
      <c r="PYB7" s="8"/>
      <c r="PYC7" s="8"/>
      <c r="PYD7" s="8"/>
      <c r="PYE7" s="8"/>
      <c r="PYF7" s="8"/>
      <c r="PYG7" s="8"/>
      <c r="PYH7" s="8"/>
      <c r="PYI7" s="8"/>
      <c r="PYJ7" s="8"/>
      <c r="PYK7" s="8"/>
      <c r="PYL7" s="8"/>
      <c r="PYM7" s="8"/>
      <c r="PYN7" s="8"/>
      <c r="PYO7" s="8"/>
      <c r="PYP7" s="8"/>
      <c r="PYQ7" s="8"/>
      <c r="PYR7" s="8"/>
      <c r="PYS7" s="8"/>
      <c r="PYT7" s="8"/>
      <c r="PYU7" s="8"/>
      <c r="PYV7" s="8"/>
      <c r="PYW7" s="8"/>
      <c r="PYX7" s="8"/>
      <c r="PYY7" s="8"/>
      <c r="PYZ7" s="8"/>
      <c r="PZA7" s="8"/>
      <c r="PZB7" s="8"/>
      <c r="PZC7" s="8"/>
      <c r="PZD7" s="8"/>
      <c r="PZE7" s="8"/>
      <c r="PZF7" s="8"/>
      <c r="PZG7" s="8"/>
      <c r="PZH7" s="8"/>
      <c r="PZI7" s="8"/>
      <c r="PZJ7" s="8"/>
      <c r="PZK7" s="8"/>
      <c r="PZL7" s="8"/>
      <c r="PZM7" s="8"/>
      <c r="PZN7" s="8"/>
      <c r="PZO7" s="8"/>
      <c r="PZP7" s="8"/>
      <c r="PZQ7" s="8"/>
      <c r="PZR7" s="8"/>
      <c r="PZS7" s="8"/>
      <c r="PZT7" s="8"/>
      <c r="PZU7" s="8"/>
      <c r="PZV7" s="8"/>
      <c r="PZW7" s="8"/>
      <c r="PZX7" s="8"/>
      <c r="PZY7" s="8"/>
      <c r="PZZ7" s="8"/>
      <c r="QAA7" s="8"/>
      <c r="QAB7" s="8"/>
      <c r="QAC7" s="8"/>
      <c r="QAD7" s="8"/>
      <c r="QAE7" s="8"/>
      <c r="QAF7" s="8"/>
      <c r="QAG7" s="8"/>
      <c r="QAH7" s="8"/>
      <c r="QAI7" s="8"/>
      <c r="QAJ7" s="8"/>
      <c r="QAK7" s="8"/>
      <c r="QAL7" s="8"/>
      <c r="QAM7" s="8"/>
      <c r="QAN7" s="8"/>
      <c r="QAO7" s="8"/>
      <c r="QAP7" s="8"/>
      <c r="QAQ7" s="8"/>
      <c r="QAR7" s="8"/>
      <c r="QAS7" s="8"/>
      <c r="QAT7" s="8"/>
      <c r="QAU7" s="8"/>
      <c r="QAV7" s="8"/>
      <c r="QAW7" s="8"/>
      <c r="QAX7" s="8"/>
      <c r="QAY7" s="8"/>
      <c r="QAZ7" s="8"/>
      <c r="QBA7" s="8"/>
      <c r="QBB7" s="8"/>
      <c r="QBC7" s="8"/>
      <c r="QBD7" s="8"/>
      <c r="QBE7" s="8"/>
      <c r="QBF7" s="8"/>
      <c r="QBG7" s="8"/>
      <c r="QBH7" s="8"/>
      <c r="QBI7" s="8"/>
      <c r="QBJ7" s="8"/>
      <c r="QBK7" s="8"/>
      <c r="QBL7" s="8"/>
      <c r="QBM7" s="8"/>
      <c r="QBN7" s="8"/>
      <c r="QBO7" s="8"/>
      <c r="QBP7" s="8"/>
      <c r="QBQ7" s="8"/>
      <c r="QBR7" s="8"/>
      <c r="QBS7" s="8"/>
      <c r="QBT7" s="8"/>
      <c r="QBU7" s="8"/>
      <c r="QBV7" s="8"/>
      <c r="QBW7" s="8"/>
      <c r="QBX7" s="8"/>
      <c r="QBY7" s="8"/>
      <c r="QBZ7" s="8"/>
      <c r="QCA7" s="8"/>
      <c r="QCB7" s="8"/>
      <c r="QCC7" s="8"/>
      <c r="QCD7" s="8"/>
      <c r="QCE7" s="8"/>
      <c r="QCF7" s="8"/>
      <c r="QCG7" s="8"/>
      <c r="QCH7" s="8"/>
      <c r="QCI7" s="8"/>
      <c r="QCJ7" s="8"/>
      <c r="QCK7" s="8"/>
      <c r="QCL7" s="8"/>
      <c r="QCM7" s="8"/>
      <c r="QCN7" s="8"/>
      <c r="QCO7" s="8"/>
      <c r="QCP7" s="8"/>
      <c r="QCQ7" s="8"/>
      <c r="QCR7" s="8"/>
      <c r="QCS7" s="8"/>
      <c r="QCT7" s="8"/>
      <c r="QCU7" s="8"/>
      <c r="QCV7" s="8"/>
      <c r="QCW7" s="8"/>
      <c r="QCX7" s="8"/>
      <c r="QCY7" s="8"/>
      <c r="QCZ7" s="8"/>
      <c r="QDA7" s="8"/>
      <c r="QDB7" s="8"/>
      <c r="QDC7" s="8"/>
      <c r="QDD7" s="8"/>
      <c r="QDE7" s="8"/>
      <c r="QDF7" s="8"/>
      <c r="QDG7" s="8"/>
      <c r="QDH7" s="8"/>
      <c r="QDI7" s="8"/>
      <c r="QDJ7" s="8"/>
      <c r="QDK7" s="8"/>
      <c r="QDL7" s="8"/>
      <c r="QDM7" s="8"/>
      <c r="QDN7" s="8"/>
      <c r="QDO7" s="8"/>
      <c r="QDP7" s="8"/>
      <c r="QDQ7" s="8"/>
      <c r="QDR7" s="8"/>
      <c r="QDS7" s="8"/>
      <c r="QDT7" s="8"/>
      <c r="QDU7" s="8"/>
      <c r="QDV7" s="8"/>
      <c r="QDW7" s="8"/>
      <c r="QDX7" s="8"/>
      <c r="QDY7" s="8"/>
      <c r="QDZ7" s="8"/>
      <c r="QEA7" s="8"/>
      <c r="QEB7" s="8"/>
      <c r="QEC7" s="8"/>
      <c r="QED7" s="8"/>
      <c r="QEE7" s="8"/>
      <c r="QEF7" s="8"/>
      <c r="QEG7" s="8"/>
      <c r="QEH7" s="8"/>
      <c r="QEI7" s="8"/>
      <c r="QEJ7" s="8"/>
      <c r="QEK7" s="8"/>
      <c r="QEL7" s="8"/>
      <c r="QEM7" s="8"/>
      <c r="QEN7" s="8"/>
      <c r="QEO7" s="8"/>
      <c r="QEP7" s="8"/>
      <c r="QEQ7" s="8"/>
      <c r="QER7" s="8"/>
      <c r="QES7" s="8"/>
      <c r="QET7" s="8"/>
      <c r="QEU7" s="8"/>
      <c r="QEV7" s="8"/>
      <c r="QEW7" s="8"/>
      <c r="QEX7" s="8"/>
      <c r="QEY7" s="8"/>
      <c r="QEZ7" s="8"/>
      <c r="QFA7" s="8"/>
      <c r="QFB7" s="8"/>
      <c r="QFC7" s="8"/>
      <c r="QFD7" s="8"/>
      <c r="QFE7" s="8"/>
      <c r="QFF7" s="8"/>
      <c r="QFG7" s="8"/>
      <c r="QFH7" s="8"/>
      <c r="QFI7" s="8"/>
      <c r="QFJ7" s="8"/>
      <c r="QFK7" s="8"/>
      <c r="QFL7" s="8"/>
      <c r="QFM7" s="8"/>
      <c r="QFN7" s="8"/>
      <c r="QFO7" s="8"/>
      <c r="QFP7" s="8"/>
      <c r="QFQ7" s="8"/>
      <c r="QFR7" s="8"/>
      <c r="QFS7" s="8"/>
      <c r="QFT7" s="8"/>
      <c r="QFU7" s="8"/>
      <c r="QFV7" s="8"/>
      <c r="QFW7" s="8"/>
      <c r="QFX7" s="8"/>
      <c r="QFY7" s="8"/>
      <c r="QFZ7" s="8"/>
      <c r="QGA7" s="8"/>
      <c r="QGB7" s="8"/>
      <c r="QGC7" s="8"/>
      <c r="QGD7" s="8"/>
      <c r="QGE7" s="8"/>
      <c r="QGF7" s="8"/>
      <c r="QGG7" s="8"/>
      <c r="QGH7" s="8"/>
      <c r="QGI7" s="8"/>
      <c r="QGJ7" s="8"/>
      <c r="QGK7" s="8"/>
      <c r="QGL7" s="8"/>
      <c r="QGM7" s="8"/>
      <c r="QGN7" s="8"/>
      <c r="QGO7" s="8"/>
      <c r="QGP7" s="8"/>
      <c r="QGQ7" s="8"/>
      <c r="QGR7" s="8"/>
      <c r="QGS7" s="8"/>
      <c r="QGT7" s="8"/>
      <c r="QGU7" s="8"/>
      <c r="QGV7" s="8"/>
      <c r="QGW7" s="8"/>
      <c r="QGX7" s="8"/>
      <c r="QGY7" s="8"/>
      <c r="QGZ7" s="8"/>
      <c r="QHA7" s="8"/>
      <c r="QHB7" s="8"/>
      <c r="QHC7" s="8"/>
      <c r="QHD7" s="8"/>
      <c r="QHE7" s="8"/>
      <c r="QHF7" s="8"/>
      <c r="QHG7" s="8"/>
      <c r="QHH7" s="8"/>
      <c r="QHI7" s="8"/>
      <c r="QHJ7" s="8"/>
      <c r="QHK7" s="8"/>
      <c r="QHL7" s="8"/>
      <c r="QHM7" s="8"/>
      <c r="QHN7" s="8"/>
      <c r="QHO7" s="8"/>
      <c r="QHP7" s="8"/>
      <c r="QHQ7" s="8"/>
      <c r="QHR7" s="8"/>
      <c r="QHS7" s="8"/>
      <c r="QHT7" s="8"/>
      <c r="QHU7" s="8"/>
      <c r="QHV7" s="8"/>
      <c r="QHW7" s="8"/>
      <c r="QHX7" s="8"/>
      <c r="QHY7" s="8"/>
      <c r="QHZ7" s="8"/>
      <c r="QIA7" s="8"/>
      <c r="QIB7" s="8"/>
      <c r="QIC7" s="8"/>
      <c r="QID7" s="8"/>
      <c r="QIE7" s="8"/>
      <c r="QIF7" s="8"/>
      <c r="QIG7" s="8"/>
      <c r="QIH7" s="8"/>
      <c r="QII7" s="8"/>
      <c r="QIJ7" s="8"/>
      <c r="QIK7" s="8"/>
      <c r="QIL7" s="8"/>
      <c r="QIM7" s="8"/>
      <c r="QIN7" s="8"/>
      <c r="QIO7" s="8"/>
      <c r="QIP7" s="8"/>
      <c r="QIQ7" s="8"/>
      <c r="QIR7" s="8"/>
      <c r="QIS7" s="8"/>
      <c r="QIT7" s="8"/>
      <c r="QIU7" s="8"/>
      <c r="QIV7" s="8"/>
      <c r="QIW7" s="8"/>
      <c r="QIX7" s="8"/>
      <c r="QIY7" s="8"/>
      <c r="QIZ7" s="8"/>
      <c r="QJA7" s="8"/>
      <c r="QJB7" s="8"/>
      <c r="QJC7" s="8"/>
      <c r="QJD7" s="8"/>
      <c r="QJE7" s="8"/>
      <c r="QJF7" s="8"/>
      <c r="QJG7" s="8"/>
      <c r="QJH7" s="8"/>
      <c r="QJI7" s="8"/>
      <c r="QJJ7" s="8"/>
      <c r="QJK7" s="8"/>
      <c r="QJL7" s="8"/>
      <c r="QJM7" s="8"/>
      <c r="QJN7" s="8"/>
      <c r="QJO7" s="8"/>
      <c r="QJP7" s="8"/>
      <c r="QJQ7" s="8"/>
      <c r="QJR7" s="8"/>
      <c r="QJS7" s="8"/>
      <c r="QJT7" s="8"/>
      <c r="QJU7" s="8"/>
      <c r="QJV7" s="8"/>
      <c r="QJW7" s="8"/>
      <c r="QJX7" s="8"/>
      <c r="QJY7" s="8"/>
      <c r="QJZ7" s="8"/>
      <c r="QKA7" s="8"/>
      <c r="QKB7" s="8"/>
      <c r="QKC7" s="8"/>
      <c r="QKD7" s="8"/>
      <c r="QKE7" s="8"/>
      <c r="QKF7" s="8"/>
      <c r="QKG7" s="8"/>
      <c r="QKH7" s="8"/>
      <c r="QKI7" s="8"/>
      <c r="QKJ7" s="8"/>
      <c r="QKK7" s="8"/>
      <c r="QKL7" s="8"/>
      <c r="QKM7" s="8"/>
      <c r="QKN7" s="8"/>
      <c r="QKO7" s="8"/>
      <c r="QKP7" s="8"/>
      <c r="QKQ7" s="8"/>
      <c r="QKR7" s="8"/>
      <c r="QKS7" s="8"/>
      <c r="QKT7" s="8"/>
      <c r="QKU7" s="8"/>
      <c r="QKV7" s="8"/>
      <c r="QKW7" s="8"/>
      <c r="QKX7" s="8"/>
      <c r="QKY7" s="8"/>
      <c r="QKZ7" s="8"/>
      <c r="QLA7" s="8"/>
      <c r="QLB7" s="8"/>
      <c r="QLC7" s="8"/>
      <c r="QLD7" s="8"/>
      <c r="QLE7" s="8"/>
      <c r="QLF7" s="8"/>
      <c r="QLG7" s="8"/>
      <c r="QLH7" s="8"/>
      <c r="QLI7" s="8"/>
      <c r="QLJ7" s="8"/>
      <c r="QLK7" s="8"/>
      <c r="QLL7" s="8"/>
      <c r="QLM7" s="8"/>
      <c r="QLN7" s="8"/>
      <c r="QLO7" s="8"/>
      <c r="QLP7" s="8"/>
      <c r="QLQ7" s="8"/>
      <c r="QLR7" s="8"/>
      <c r="QLS7" s="8"/>
      <c r="QLT7" s="8"/>
      <c r="QLU7" s="8"/>
      <c r="QLV7" s="8"/>
      <c r="QLW7" s="8"/>
      <c r="QLX7" s="8"/>
      <c r="QLY7" s="8"/>
      <c r="QLZ7" s="8"/>
      <c r="QMA7" s="8"/>
      <c r="QMB7" s="8"/>
      <c r="QMC7" s="8"/>
      <c r="QMD7" s="8"/>
      <c r="QME7" s="8"/>
      <c r="QMF7" s="8"/>
      <c r="QMG7" s="8"/>
      <c r="QMH7" s="8"/>
      <c r="QMI7" s="8"/>
      <c r="QMJ7" s="8"/>
      <c r="QMK7" s="8"/>
      <c r="QML7" s="8"/>
      <c r="QMM7" s="8"/>
      <c r="QMN7" s="8"/>
      <c r="QMO7" s="8"/>
      <c r="QMP7" s="8"/>
      <c r="QMQ7" s="8"/>
      <c r="QMR7" s="8"/>
      <c r="QMS7" s="8"/>
      <c r="QMT7" s="8"/>
      <c r="QMU7" s="8"/>
      <c r="QMV7" s="8"/>
      <c r="QMW7" s="8"/>
      <c r="QMX7" s="8"/>
      <c r="QMY7" s="8"/>
      <c r="QMZ7" s="8"/>
      <c r="QNA7" s="8"/>
      <c r="QNB7" s="8"/>
      <c r="QNC7" s="8"/>
      <c r="QND7" s="8"/>
      <c r="QNE7" s="8"/>
      <c r="QNF7" s="8"/>
      <c r="QNG7" s="8"/>
      <c r="QNH7" s="8"/>
      <c r="QNI7" s="8"/>
      <c r="QNJ7" s="8"/>
      <c r="QNK7" s="8"/>
      <c r="QNL7" s="8"/>
      <c r="QNM7" s="8"/>
      <c r="QNN7" s="8"/>
      <c r="QNO7" s="8"/>
      <c r="QNP7" s="8"/>
      <c r="QNQ7" s="8"/>
      <c r="QNR7" s="8"/>
      <c r="QNS7" s="8"/>
      <c r="QNT7" s="8"/>
      <c r="QNU7" s="8"/>
      <c r="QNV7" s="8"/>
      <c r="QNW7" s="8"/>
      <c r="QNX7" s="8"/>
      <c r="QNY7" s="8"/>
      <c r="QNZ7" s="8"/>
      <c r="QOA7" s="8"/>
      <c r="QOB7" s="8"/>
      <c r="QOC7" s="8"/>
      <c r="QOD7" s="8"/>
      <c r="QOE7" s="8"/>
      <c r="QOF7" s="8"/>
      <c r="QOG7" s="8"/>
      <c r="QOH7" s="8"/>
      <c r="QOI7" s="8"/>
      <c r="QOJ7" s="8"/>
      <c r="QOK7" s="8"/>
      <c r="QOL7" s="8"/>
      <c r="QOM7" s="8"/>
      <c r="QON7" s="8"/>
      <c r="QOO7" s="8"/>
      <c r="QOP7" s="8"/>
      <c r="QOQ7" s="8"/>
      <c r="QOR7" s="8"/>
      <c r="QOS7" s="8"/>
      <c r="QOT7" s="8"/>
      <c r="QOU7" s="8"/>
      <c r="QOV7" s="8"/>
      <c r="QOW7" s="8"/>
      <c r="QOX7" s="8"/>
      <c r="QOY7" s="8"/>
      <c r="QOZ7" s="8"/>
      <c r="QPA7" s="8"/>
      <c r="QPB7" s="8"/>
      <c r="QPC7" s="8"/>
      <c r="QPD7" s="8"/>
      <c r="QPE7" s="8"/>
      <c r="QPF7" s="8"/>
      <c r="QPG7" s="8"/>
      <c r="QPH7" s="8"/>
      <c r="QPI7" s="8"/>
      <c r="QPJ7" s="8"/>
      <c r="QPK7" s="8"/>
      <c r="QPL7" s="8"/>
      <c r="QPM7" s="8"/>
      <c r="QPN7" s="8"/>
      <c r="QPO7" s="8"/>
      <c r="QPP7" s="8"/>
      <c r="QPQ7" s="8"/>
      <c r="QPR7" s="8"/>
      <c r="QPS7" s="8"/>
      <c r="QPT7" s="8"/>
      <c r="QPU7" s="8"/>
      <c r="QPV7" s="8"/>
      <c r="QPW7" s="8"/>
      <c r="QPX7" s="8"/>
      <c r="QPY7" s="8"/>
      <c r="QPZ7" s="8"/>
      <c r="QQA7" s="8"/>
      <c r="QQB7" s="8"/>
      <c r="QQC7" s="8"/>
      <c r="QQD7" s="8"/>
      <c r="QQE7" s="8"/>
      <c r="QQF7" s="8"/>
      <c r="QQG7" s="8"/>
      <c r="QQH7" s="8"/>
      <c r="QQI7" s="8"/>
      <c r="QQJ7" s="8"/>
      <c r="QQK7" s="8"/>
      <c r="QQL7" s="8"/>
      <c r="QQM7" s="8"/>
      <c r="QQN7" s="8"/>
      <c r="QQO7" s="8"/>
      <c r="QQP7" s="8"/>
      <c r="QQQ7" s="8"/>
      <c r="QQR7" s="8"/>
      <c r="QQS7" s="8"/>
      <c r="QQT7" s="8"/>
      <c r="QQU7" s="8"/>
      <c r="QQV7" s="8"/>
      <c r="QQW7" s="8"/>
      <c r="QQX7" s="8"/>
      <c r="QQY7" s="8"/>
      <c r="QQZ7" s="8"/>
      <c r="QRA7" s="8"/>
      <c r="QRB7" s="8"/>
      <c r="QRC7" s="8"/>
      <c r="QRD7" s="8"/>
      <c r="QRE7" s="8"/>
      <c r="QRF7" s="8"/>
      <c r="QRG7" s="8"/>
      <c r="QRH7" s="8"/>
      <c r="QRI7" s="8"/>
      <c r="QRJ7" s="8"/>
      <c r="QRK7" s="8"/>
      <c r="QRL7" s="8"/>
      <c r="QRM7" s="8"/>
      <c r="QRN7" s="8"/>
      <c r="QRO7" s="8"/>
      <c r="QRP7" s="8"/>
      <c r="QRQ7" s="8"/>
      <c r="QRR7" s="8"/>
      <c r="QRS7" s="8"/>
      <c r="QRT7" s="8"/>
      <c r="QRU7" s="8"/>
      <c r="QRV7" s="8"/>
      <c r="QRW7" s="8"/>
      <c r="QRX7" s="8"/>
      <c r="QRY7" s="8"/>
      <c r="QRZ7" s="8"/>
      <c r="QSA7" s="8"/>
      <c r="QSB7" s="8"/>
      <c r="QSC7" s="8"/>
      <c r="QSD7" s="8"/>
      <c r="QSE7" s="8"/>
      <c r="QSF7" s="8"/>
      <c r="QSG7" s="8"/>
      <c r="QSH7" s="8"/>
      <c r="QSI7" s="8"/>
      <c r="QSJ7" s="8"/>
      <c r="QSK7" s="8"/>
      <c r="QSL7" s="8"/>
      <c r="QSM7" s="8"/>
      <c r="QSN7" s="8"/>
      <c r="QSO7" s="8"/>
      <c r="QSP7" s="8"/>
      <c r="QSQ7" s="8"/>
      <c r="QSR7" s="8"/>
      <c r="QSS7" s="8"/>
      <c r="QST7" s="8"/>
      <c r="QSU7" s="8"/>
      <c r="QSV7" s="8"/>
      <c r="QSW7" s="8"/>
      <c r="QSX7" s="8"/>
      <c r="QSY7" s="8"/>
      <c r="QSZ7" s="8"/>
      <c r="QTA7" s="8"/>
      <c r="QTB7" s="8"/>
      <c r="QTC7" s="8"/>
      <c r="QTD7" s="8"/>
      <c r="QTE7" s="8"/>
      <c r="QTF7" s="8"/>
      <c r="QTG7" s="8"/>
      <c r="QTH7" s="8"/>
      <c r="QTI7" s="8"/>
      <c r="QTJ7" s="8"/>
      <c r="QTK7" s="8"/>
      <c r="QTL7" s="8"/>
      <c r="QTM7" s="8"/>
      <c r="QTN7" s="8"/>
      <c r="QTO7" s="8"/>
      <c r="QTP7" s="8"/>
      <c r="QTQ7" s="8"/>
      <c r="QTR7" s="8"/>
      <c r="QTS7" s="8"/>
      <c r="QTT7" s="8"/>
      <c r="QTU7" s="8"/>
      <c r="QTV7" s="8"/>
      <c r="QTW7" s="8"/>
      <c r="QTX7" s="8"/>
      <c r="QTY7" s="8"/>
      <c r="QTZ7" s="8"/>
      <c r="QUA7" s="8"/>
      <c r="QUB7" s="8"/>
      <c r="QUC7" s="8"/>
      <c r="QUD7" s="8"/>
      <c r="QUE7" s="8"/>
      <c r="QUF7" s="8"/>
      <c r="QUG7" s="8"/>
      <c r="QUH7" s="8"/>
      <c r="QUI7" s="8"/>
      <c r="QUJ7" s="8"/>
      <c r="QUK7" s="8"/>
      <c r="QUL7" s="8"/>
      <c r="QUM7" s="8"/>
      <c r="QUN7" s="8"/>
      <c r="QUO7" s="8"/>
      <c r="QUP7" s="8"/>
      <c r="QUQ7" s="8"/>
      <c r="QUR7" s="8"/>
      <c r="QUS7" s="8"/>
      <c r="QUT7" s="8"/>
      <c r="QUU7" s="8"/>
      <c r="QUV7" s="8"/>
      <c r="QUW7" s="8"/>
      <c r="QUX7" s="8"/>
      <c r="QUY7" s="8"/>
      <c r="QUZ7" s="8"/>
      <c r="QVA7" s="8"/>
      <c r="QVB7" s="8"/>
      <c r="QVC7" s="8"/>
      <c r="QVD7" s="8"/>
      <c r="QVE7" s="8"/>
      <c r="QVF7" s="8"/>
      <c r="QVG7" s="8"/>
      <c r="QVH7" s="8"/>
      <c r="QVI7" s="8"/>
      <c r="QVJ7" s="8"/>
      <c r="QVK7" s="8"/>
      <c r="QVL7" s="8"/>
      <c r="QVM7" s="8"/>
      <c r="QVN7" s="8"/>
      <c r="QVO7" s="8"/>
      <c r="QVP7" s="8"/>
      <c r="QVQ7" s="8"/>
      <c r="QVR7" s="8"/>
      <c r="QVS7" s="8"/>
      <c r="QVT7" s="8"/>
      <c r="QVU7" s="8"/>
      <c r="QVV7" s="8"/>
      <c r="QVW7" s="8"/>
      <c r="QVX7" s="8"/>
      <c r="QVY7" s="8"/>
      <c r="QVZ7" s="8"/>
      <c r="QWA7" s="8"/>
      <c r="QWB7" s="8"/>
      <c r="QWC7" s="8"/>
      <c r="QWD7" s="8"/>
      <c r="QWE7" s="8"/>
      <c r="QWF7" s="8"/>
      <c r="QWG7" s="8"/>
      <c r="QWH7" s="8"/>
      <c r="QWI7" s="8"/>
      <c r="QWJ7" s="8"/>
      <c r="QWK7" s="8"/>
      <c r="QWL7" s="8"/>
      <c r="QWM7" s="8"/>
      <c r="QWN7" s="8"/>
      <c r="QWO7" s="8"/>
      <c r="QWP7" s="8"/>
      <c r="QWQ7" s="8"/>
      <c r="QWR7" s="8"/>
      <c r="QWS7" s="8"/>
      <c r="QWT7" s="8"/>
      <c r="QWU7" s="8"/>
      <c r="QWV7" s="8"/>
      <c r="QWW7" s="8"/>
      <c r="QWX7" s="8"/>
      <c r="QWY7" s="8"/>
      <c r="QWZ7" s="8"/>
      <c r="QXA7" s="8"/>
      <c r="QXB7" s="8"/>
      <c r="QXC7" s="8"/>
      <c r="QXD7" s="8"/>
      <c r="QXE7" s="8"/>
      <c r="QXF7" s="8"/>
      <c r="QXG7" s="8"/>
      <c r="QXH7" s="8"/>
      <c r="QXI7" s="8"/>
      <c r="QXJ7" s="8"/>
      <c r="QXK7" s="8"/>
      <c r="QXL7" s="8"/>
      <c r="QXM7" s="8"/>
      <c r="QXN7" s="8"/>
      <c r="QXO7" s="8"/>
      <c r="QXP7" s="8"/>
      <c r="QXQ7" s="8"/>
      <c r="QXR7" s="8"/>
      <c r="QXS7" s="8"/>
      <c r="QXT7" s="8"/>
      <c r="QXU7" s="8"/>
      <c r="QXV7" s="8"/>
      <c r="QXW7" s="8"/>
      <c r="QXX7" s="8"/>
      <c r="QXY7" s="8"/>
      <c r="QXZ7" s="8"/>
      <c r="QYA7" s="8"/>
      <c r="QYB7" s="8"/>
      <c r="QYC7" s="8"/>
      <c r="QYD7" s="8"/>
      <c r="QYE7" s="8"/>
      <c r="QYF7" s="8"/>
      <c r="QYG7" s="8"/>
      <c r="QYH7" s="8"/>
      <c r="QYI7" s="8"/>
      <c r="QYJ7" s="8"/>
      <c r="QYK7" s="8"/>
      <c r="QYL7" s="8"/>
      <c r="QYM7" s="8"/>
      <c r="QYN7" s="8"/>
      <c r="QYO7" s="8"/>
      <c r="QYP7" s="8"/>
      <c r="QYQ7" s="8"/>
      <c r="QYR7" s="8"/>
      <c r="QYS7" s="8"/>
      <c r="QYT7" s="8"/>
      <c r="QYU7" s="8"/>
      <c r="QYV7" s="8"/>
      <c r="QYW7" s="8"/>
      <c r="QYX7" s="8"/>
      <c r="QYY7" s="8"/>
      <c r="QYZ7" s="8"/>
      <c r="QZA7" s="8"/>
      <c r="QZB7" s="8"/>
      <c r="QZC7" s="8"/>
      <c r="QZD7" s="8"/>
      <c r="QZE7" s="8"/>
      <c r="QZF7" s="8"/>
      <c r="QZG7" s="8"/>
      <c r="QZH7" s="8"/>
      <c r="QZI7" s="8"/>
      <c r="QZJ7" s="8"/>
      <c r="QZK7" s="8"/>
      <c r="QZL7" s="8"/>
      <c r="QZM7" s="8"/>
      <c r="QZN7" s="8"/>
      <c r="QZO7" s="8"/>
      <c r="QZP7" s="8"/>
      <c r="QZQ7" s="8"/>
      <c r="QZR7" s="8"/>
      <c r="QZS7" s="8"/>
      <c r="QZT7" s="8"/>
      <c r="QZU7" s="8"/>
      <c r="QZV7" s="8"/>
      <c r="QZW7" s="8"/>
      <c r="QZX7" s="8"/>
      <c r="QZY7" s="8"/>
      <c r="QZZ7" s="8"/>
      <c r="RAA7" s="8"/>
      <c r="RAB7" s="8"/>
      <c r="RAC7" s="8"/>
      <c r="RAD7" s="8"/>
      <c r="RAE7" s="8"/>
      <c r="RAF7" s="8"/>
      <c r="RAG7" s="8"/>
      <c r="RAH7" s="8"/>
      <c r="RAI7" s="8"/>
      <c r="RAJ7" s="8"/>
      <c r="RAK7" s="8"/>
      <c r="RAL7" s="8"/>
      <c r="RAM7" s="8"/>
      <c r="RAN7" s="8"/>
      <c r="RAO7" s="8"/>
      <c r="RAP7" s="8"/>
      <c r="RAQ7" s="8"/>
      <c r="RAR7" s="8"/>
      <c r="RAS7" s="8"/>
      <c r="RAT7" s="8"/>
      <c r="RAU7" s="8"/>
      <c r="RAV7" s="8"/>
      <c r="RAW7" s="8"/>
      <c r="RAX7" s="8"/>
      <c r="RAY7" s="8"/>
      <c r="RAZ7" s="8"/>
      <c r="RBA7" s="8"/>
      <c r="RBB7" s="8"/>
      <c r="RBC7" s="8"/>
      <c r="RBD7" s="8"/>
      <c r="RBE7" s="8"/>
      <c r="RBF7" s="8"/>
      <c r="RBG7" s="8"/>
      <c r="RBH7" s="8"/>
      <c r="RBI7" s="8"/>
      <c r="RBJ7" s="8"/>
      <c r="RBK7" s="8"/>
      <c r="RBL7" s="8"/>
      <c r="RBM7" s="8"/>
      <c r="RBN7" s="8"/>
      <c r="RBO7" s="8"/>
      <c r="RBP7" s="8"/>
      <c r="RBQ7" s="8"/>
      <c r="RBR7" s="8"/>
      <c r="RBS7" s="8"/>
      <c r="RBT7" s="8"/>
      <c r="RBU7" s="8"/>
      <c r="RBV7" s="8"/>
      <c r="RBW7" s="8"/>
      <c r="RBX7" s="8"/>
      <c r="RBY7" s="8"/>
      <c r="RBZ7" s="8"/>
      <c r="RCA7" s="8"/>
      <c r="RCB7" s="8"/>
      <c r="RCC7" s="8"/>
      <c r="RCD7" s="8"/>
      <c r="RCE7" s="8"/>
      <c r="RCF7" s="8"/>
      <c r="RCG7" s="8"/>
      <c r="RCH7" s="8"/>
      <c r="RCI7" s="8"/>
      <c r="RCJ7" s="8"/>
      <c r="RCK7" s="8"/>
      <c r="RCL7" s="8"/>
      <c r="RCM7" s="8"/>
      <c r="RCN7" s="8"/>
      <c r="RCO7" s="8"/>
      <c r="RCP7" s="8"/>
      <c r="RCQ7" s="8"/>
      <c r="RCR7" s="8"/>
      <c r="RCS7" s="8"/>
      <c r="RCT7" s="8"/>
      <c r="RCU7" s="8"/>
      <c r="RCV7" s="8"/>
      <c r="RCW7" s="8"/>
      <c r="RCX7" s="8"/>
      <c r="RCY7" s="8"/>
      <c r="RCZ7" s="8"/>
      <c r="RDA7" s="8"/>
      <c r="RDB7" s="8"/>
      <c r="RDC7" s="8"/>
      <c r="RDD7" s="8"/>
      <c r="RDE7" s="8"/>
      <c r="RDF7" s="8"/>
      <c r="RDG7" s="8"/>
      <c r="RDH7" s="8"/>
      <c r="RDI7" s="8"/>
      <c r="RDJ7" s="8"/>
      <c r="RDK7" s="8"/>
      <c r="RDL7" s="8"/>
      <c r="RDM7" s="8"/>
      <c r="RDN7" s="8"/>
      <c r="RDO7" s="8"/>
      <c r="RDP7" s="8"/>
      <c r="RDQ7" s="8"/>
      <c r="RDR7" s="8"/>
      <c r="RDS7" s="8"/>
      <c r="RDT7" s="8"/>
      <c r="RDU7" s="8"/>
      <c r="RDV7" s="8"/>
      <c r="RDW7" s="8"/>
      <c r="RDX7" s="8"/>
      <c r="RDY7" s="8"/>
      <c r="RDZ7" s="8"/>
      <c r="REA7" s="8"/>
      <c r="REB7" s="8"/>
      <c r="REC7" s="8"/>
      <c r="RED7" s="8"/>
      <c r="REE7" s="8"/>
      <c r="REF7" s="8"/>
      <c r="REG7" s="8"/>
      <c r="REH7" s="8"/>
      <c r="REI7" s="8"/>
      <c r="REJ7" s="8"/>
      <c r="REK7" s="8"/>
      <c r="REL7" s="8"/>
      <c r="REM7" s="8"/>
      <c r="REN7" s="8"/>
      <c r="REO7" s="8"/>
      <c r="REP7" s="8"/>
      <c r="REQ7" s="8"/>
      <c r="RER7" s="8"/>
      <c r="RES7" s="8"/>
      <c r="RET7" s="8"/>
      <c r="REU7" s="8"/>
      <c r="REV7" s="8"/>
      <c r="REW7" s="8"/>
      <c r="REX7" s="8"/>
      <c r="REY7" s="8"/>
      <c r="REZ7" s="8"/>
      <c r="RFA7" s="8"/>
      <c r="RFB7" s="8"/>
      <c r="RFC7" s="8"/>
      <c r="RFD7" s="8"/>
      <c r="RFE7" s="8"/>
      <c r="RFF7" s="8"/>
      <c r="RFG7" s="8"/>
      <c r="RFH7" s="8"/>
      <c r="RFI7" s="8"/>
      <c r="RFJ7" s="8"/>
      <c r="RFK7" s="8"/>
      <c r="RFL7" s="8"/>
      <c r="RFM7" s="8"/>
      <c r="RFN7" s="8"/>
      <c r="RFO7" s="8"/>
      <c r="RFP7" s="8"/>
      <c r="RFQ7" s="8"/>
      <c r="RFR7" s="8"/>
      <c r="RFS7" s="8"/>
      <c r="RFT7" s="8"/>
      <c r="RFU7" s="8"/>
      <c r="RFV7" s="8"/>
      <c r="RFW7" s="8"/>
      <c r="RFX7" s="8"/>
      <c r="RFY7" s="8"/>
      <c r="RFZ7" s="8"/>
      <c r="RGA7" s="8"/>
      <c r="RGB7" s="8"/>
      <c r="RGC7" s="8"/>
      <c r="RGD7" s="8"/>
      <c r="RGE7" s="8"/>
      <c r="RGF7" s="8"/>
      <c r="RGG7" s="8"/>
      <c r="RGH7" s="8"/>
      <c r="RGI7" s="8"/>
      <c r="RGJ7" s="8"/>
      <c r="RGK7" s="8"/>
      <c r="RGL7" s="8"/>
      <c r="RGM7" s="8"/>
      <c r="RGN7" s="8"/>
      <c r="RGO7" s="8"/>
      <c r="RGP7" s="8"/>
      <c r="RGQ7" s="8"/>
      <c r="RGR7" s="8"/>
      <c r="RGS7" s="8"/>
      <c r="RGT7" s="8"/>
      <c r="RGU7" s="8"/>
      <c r="RGV7" s="8"/>
      <c r="RGW7" s="8"/>
      <c r="RGX7" s="8"/>
      <c r="RGY7" s="8"/>
      <c r="RGZ7" s="8"/>
      <c r="RHA7" s="8"/>
      <c r="RHB7" s="8"/>
      <c r="RHC7" s="8"/>
      <c r="RHD7" s="8"/>
      <c r="RHE7" s="8"/>
      <c r="RHF7" s="8"/>
      <c r="RHG7" s="8"/>
      <c r="RHH7" s="8"/>
      <c r="RHI7" s="8"/>
      <c r="RHJ7" s="8"/>
      <c r="RHK7" s="8"/>
      <c r="RHL7" s="8"/>
      <c r="RHM7" s="8"/>
      <c r="RHN7" s="8"/>
      <c r="RHO7" s="8"/>
      <c r="RHP7" s="8"/>
      <c r="RHQ7" s="8"/>
      <c r="RHR7" s="8"/>
      <c r="RHS7" s="8"/>
      <c r="RHT7" s="8"/>
      <c r="RHU7" s="8"/>
      <c r="RHV7" s="8"/>
      <c r="RHW7" s="8"/>
      <c r="RHX7" s="8"/>
      <c r="RHY7" s="8"/>
      <c r="RHZ7" s="8"/>
      <c r="RIA7" s="8"/>
      <c r="RIB7" s="8"/>
      <c r="RIC7" s="8"/>
      <c r="RID7" s="8"/>
      <c r="RIE7" s="8"/>
      <c r="RIF7" s="8"/>
      <c r="RIG7" s="8"/>
      <c r="RIH7" s="8"/>
      <c r="RII7" s="8"/>
      <c r="RIJ7" s="8"/>
      <c r="RIK7" s="8"/>
      <c r="RIL7" s="8"/>
      <c r="RIM7" s="8"/>
      <c r="RIN7" s="8"/>
      <c r="RIO7" s="8"/>
      <c r="RIP7" s="8"/>
      <c r="RIQ7" s="8"/>
      <c r="RIR7" s="8"/>
      <c r="RIS7" s="8"/>
      <c r="RIT7" s="8"/>
      <c r="RIU7" s="8"/>
      <c r="RIV7" s="8"/>
      <c r="RIW7" s="8"/>
      <c r="RIX7" s="8"/>
      <c r="RIY7" s="8"/>
      <c r="RIZ7" s="8"/>
      <c r="RJA7" s="8"/>
      <c r="RJB7" s="8"/>
      <c r="RJC7" s="8"/>
      <c r="RJD7" s="8"/>
      <c r="RJE7" s="8"/>
      <c r="RJF7" s="8"/>
      <c r="RJG7" s="8"/>
      <c r="RJH7" s="8"/>
      <c r="RJI7" s="8"/>
      <c r="RJJ7" s="8"/>
      <c r="RJK7" s="8"/>
      <c r="RJL7" s="8"/>
      <c r="RJM7" s="8"/>
      <c r="RJN7" s="8"/>
      <c r="RJO7" s="8"/>
      <c r="RJP7" s="8"/>
      <c r="RJQ7" s="8"/>
      <c r="RJR7" s="8"/>
      <c r="RJS7" s="8"/>
      <c r="RJT7" s="8"/>
      <c r="RJU7" s="8"/>
      <c r="RJV7" s="8"/>
      <c r="RJW7" s="8"/>
      <c r="RJX7" s="8"/>
      <c r="RJY7" s="8"/>
      <c r="RJZ7" s="8"/>
      <c r="RKA7" s="8"/>
      <c r="RKB7" s="8"/>
      <c r="RKC7" s="8"/>
      <c r="RKD7" s="8"/>
      <c r="RKE7" s="8"/>
      <c r="RKF7" s="8"/>
      <c r="RKG7" s="8"/>
      <c r="RKH7" s="8"/>
      <c r="RKI7" s="8"/>
      <c r="RKJ7" s="8"/>
      <c r="RKK7" s="8"/>
      <c r="RKL7" s="8"/>
      <c r="RKM7" s="8"/>
      <c r="RKN7" s="8"/>
      <c r="RKO7" s="8"/>
      <c r="RKP7" s="8"/>
      <c r="RKQ7" s="8"/>
      <c r="RKR7" s="8"/>
      <c r="RKS7" s="8"/>
      <c r="RKT7" s="8"/>
      <c r="RKU7" s="8"/>
      <c r="RKV7" s="8"/>
      <c r="RKW7" s="8"/>
      <c r="RKX7" s="8"/>
      <c r="RKY7" s="8"/>
      <c r="RKZ7" s="8"/>
      <c r="RLA7" s="8"/>
      <c r="RLB7" s="8"/>
      <c r="RLC7" s="8"/>
      <c r="RLD7" s="8"/>
      <c r="RLE7" s="8"/>
      <c r="RLF7" s="8"/>
      <c r="RLG7" s="8"/>
      <c r="RLH7" s="8"/>
      <c r="RLI7" s="8"/>
      <c r="RLJ7" s="8"/>
      <c r="RLK7" s="8"/>
      <c r="RLL7" s="8"/>
      <c r="RLM7" s="8"/>
      <c r="RLN7" s="8"/>
      <c r="RLO7" s="8"/>
      <c r="RLP7" s="8"/>
      <c r="RLQ7" s="8"/>
      <c r="RLR7" s="8"/>
      <c r="RLS7" s="8"/>
      <c r="RLT7" s="8"/>
      <c r="RLU7" s="8"/>
      <c r="RLV7" s="8"/>
      <c r="RLW7" s="8"/>
      <c r="RLX7" s="8"/>
      <c r="RLY7" s="8"/>
      <c r="RLZ7" s="8"/>
      <c r="RMA7" s="8"/>
      <c r="RMB7" s="8"/>
      <c r="RMC7" s="8"/>
      <c r="RMD7" s="8"/>
      <c r="RME7" s="8"/>
      <c r="RMF7" s="8"/>
      <c r="RMG7" s="8"/>
      <c r="RMH7" s="8"/>
      <c r="RMI7" s="8"/>
      <c r="RMJ7" s="8"/>
      <c r="RMK7" s="8"/>
      <c r="RML7" s="8"/>
      <c r="RMM7" s="8"/>
      <c r="RMN7" s="8"/>
      <c r="RMO7" s="8"/>
      <c r="RMP7" s="8"/>
      <c r="RMQ7" s="8"/>
      <c r="RMR7" s="8"/>
      <c r="RMS7" s="8"/>
      <c r="RMT7" s="8"/>
      <c r="RMU7" s="8"/>
      <c r="RMV7" s="8"/>
      <c r="RMW7" s="8"/>
      <c r="RMX7" s="8"/>
      <c r="RMY7" s="8"/>
      <c r="RMZ7" s="8"/>
      <c r="RNA7" s="8"/>
      <c r="RNB7" s="8"/>
      <c r="RNC7" s="8"/>
      <c r="RND7" s="8"/>
      <c r="RNE7" s="8"/>
      <c r="RNF7" s="8"/>
      <c r="RNG7" s="8"/>
      <c r="RNH7" s="8"/>
      <c r="RNI7" s="8"/>
      <c r="RNJ7" s="8"/>
      <c r="RNK7" s="8"/>
      <c r="RNL7" s="8"/>
      <c r="RNM7" s="8"/>
      <c r="RNN7" s="8"/>
      <c r="RNO7" s="8"/>
      <c r="RNP7" s="8"/>
      <c r="RNQ7" s="8"/>
      <c r="RNR7" s="8"/>
      <c r="RNS7" s="8"/>
      <c r="RNT7" s="8"/>
      <c r="RNU7" s="8"/>
      <c r="RNV7" s="8"/>
      <c r="RNW7" s="8"/>
      <c r="RNX7" s="8"/>
      <c r="RNY7" s="8"/>
      <c r="RNZ7" s="8"/>
      <c r="ROA7" s="8"/>
      <c r="ROB7" s="8"/>
      <c r="ROC7" s="8"/>
      <c r="ROD7" s="8"/>
      <c r="ROE7" s="8"/>
      <c r="ROF7" s="8"/>
      <c r="ROG7" s="8"/>
      <c r="ROH7" s="8"/>
      <c r="ROI7" s="8"/>
      <c r="ROJ7" s="8"/>
      <c r="ROK7" s="8"/>
      <c r="ROL7" s="8"/>
      <c r="ROM7" s="8"/>
      <c r="RON7" s="8"/>
      <c r="ROO7" s="8"/>
      <c r="ROP7" s="8"/>
      <c r="ROQ7" s="8"/>
      <c r="ROR7" s="8"/>
      <c r="ROS7" s="8"/>
      <c r="ROT7" s="8"/>
      <c r="ROU7" s="8"/>
      <c r="ROV7" s="8"/>
      <c r="ROW7" s="8"/>
      <c r="ROX7" s="8"/>
      <c r="ROY7" s="8"/>
      <c r="ROZ7" s="8"/>
      <c r="RPA7" s="8"/>
      <c r="RPB7" s="8"/>
      <c r="RPC7" s="8"/>
      <c r="RPD7" s="8"/>
      <c r="RPE7" s="8"/>
      <c r="RPF7" s="8"/>
      <c r="RPG7" s="8"/>
      <c r="RPH7" s="8"/>
      <c r="RPI7" s="8"/>
      <c r="RPJ7" s="8"/>
      <c r="RPK7" s="8"/>
      <c r="RPL7" s="8"/>
      <c r="RPM7" s="8"/>
      <c r="RPN7" s="8"/>
      <c r="RPO7" s="8"/>
      <c r="RPP7" s="8"/>
      <c r="RPQ7" s="8"/>
      <c r="RPR7" s="8"/>
      <c r="RPS7" s="8"/>
      <c r="RPT7" s="8"/>
      <c r="RPU7" s="8"/>
      <c r="RPV7" s="8"/>
      <c r="RPW7" s="8"/>
      <c r="RPX7" s="8"/>
      <c r="RPY7" s="8"/>
      <c r="RPZ7" s="8"/>
      <c r="RQA7" s="8"/>
      <c r="RQB7" s="8"/>
      <c r="RQC7" s="8"/>
      <c r="RQD7" s="8"/>
      <c r="RQE7" s="8"/>
      <c r="RQF7" s="8"/>
      <c r="RQG7" s="8"/>
      <c r="RQH7" s="8"/>
      <c r="RQI7" s="8"/>
      <c r="RQJ7" s="8"/>
      <c r="RQK7" s="8"/>
      <c r="RQL7" s="8"/>
      <c r="RQM7" s="8"/>
      <c r="RQN7" s="8"/>
      <c r="RQO7" s="8"/>
      <c r="RQP7" s="8"/>
      <c r="RQQ7" s="8"/>
      <c r="RQR7" s="8"/>
      <c r="RQS7" s="8"/>
      <c r="RQT7" s="8"/>
      <c r="RQU7" s="8"/>
      <c r="RQV7" s="8"/>
      <c r="RQW7" s="8"/>
      <c r="RQX7" s="8"/>
      <c r="RQY7" s="8"/>
      <c r="RQZ7" s="8"/>
      <c r="RRA7" s="8"/>
      <c r="RRB7" s="8"/>
      <c r="RRC7" s="8"/>
      <c r="RRD7" s="8"/>
      <c r="RRE7" s="8"/>
      <c r="RRF7" s="8"/>
      <c r="RRG7" s="8"/>
      <c r="RRH7" s="8"/>
      <c r="RRI7" s="8"/>
      <c r="RRJ7" s="8"/>
      <c r="RRK7" s="8"/>
      <c r="RRL7" s="8"/>
      <c r="RRM7" s="8"/>
      <c r="RRN7" s="8"/>
      <c r="RRO7" s="8"/>
      <c r="RRP7" s="8"/>
      <c r="RRQ7" s="8"/>
      <c r="RRR7" s="8"/>
      <c r="RRS7" s="8"/>
      <c r="RRT7" s="8"/>
      <c r="RRU7" s="8"/>
      <c r="RRV7" s="8"/>
      <c r="RRW7" s="8"/>
      <c r="RRX7" s="8"/>
      <c r="RRY7" s="8"/>
      <c r="RRZ7" s="8"/>
      <c r="RSA7" s="8"/>
      <c r="RSB7" s="8"/>
      <c r="RSC7" s="8"/>
      <c r="RSD7" s="8"/>
      <c r="RSE7" s="8"/>
      <c r="RSF7" s="8"/>
      <c r="RSG7" s="8"/>
      <c r="RSH7" s="8"/>
      <c r="RSI7" s="8"/>
      <c r="RSJ7" s="8"/>
      <c r="RSK7" s="8"/>
      <c r="RSL7" s="8"/>
      <c r="RSM7" s="8"/>
      <c r="RSN7" s="8"/>
      <c r="RSO7" s="8"/>
      <c r="RSP7" s="8"/>
      <c r="RSQ7" s="8"/>
      <c r="RSR7" s="8"/>
      <c r="RSS7" s="8"/>
      <c r="RST7" s="8"/>
      <c r="RSU7" s="8"/>
      <c r="RSV7" s="8"/>
      <c r="RSW7" s="8"/>
      <c r="RSX7" s="8"/>
      <c r="RSY7" s="8"/>
      <c r="RSZ7" s="8"/>
      <c r="RTA7" s="8"/>
      <c r="RTB7" s="8"/>
      <c r="RTC7" s="8"/>
      <c r="RTD7" s="8"/>
      <c r="RTE7" s="8"/>
      <c r="RTF7" s="8"/>
      <c r="RTG7" s="8"/>
      <c r="RTH7" s="8"/>
      <c r="RTI7" s="8"/>
      <c r="RTJ7" s="8"/>
      <c r="RTK7" s="8"/>
      <c r="RTL7" s="8"/>
      <c r="RTM7" s="8"/>
      <c r="RTN7" s="8"/>
      <c r="RTO7" s="8"/>
      <c r="RTP7" s="8"/>
      <c r="RTQ7" s="8"/>
      <c r="RTR7" s="8"/>
      <c r="RTS7" s="8"/>
      <c r="RTT7" s="8"/>
      <c r="RTU7" s="8"/>
      <c r="RTV7" s="8"/>
      <c r="RTW7" s="8"/>
      <c r="RTX7" s="8"/>
      <c r="RTY7" s="8"/>
      <c r="RTZ7" s="8"/>
      <c r="RUA7" s="8"/>
      <c r="RUB7" s="8"/>
      <c r="RUC7" s="8"/>
      <c r="RUD7" s="8"/>
      <c r="RUE7" s="8"/>
      <c r="RUF7" s="8"/>
      <c r="RUG7" s="8"/>
      <c r="RUH7" s="8"/>
      <c r="RUI7" s="8"/>
      <c r="RUJ7" s="8"/>
      <c r="RUK7" s="8"/>
      <c r="RUL7" s="8"/>
      <c r="RUM7" s="8"/>
      <c r="RUN7" s="8"/>
      <c r="RUO7" s="8"/>
      <c r="RUP7" s="8"/>
      <c r="RUQ7" s="8"/>
      <c r="RUR7" s="8"/>
      <c r="RUS7" s="8"/>
      <c r="RUT7" s="8"/>
      <c r="RUU7" s="8"/>
      <c r="RUV7" s="8"/>
      <c r="RUW7" s="8"/>
      <c r="RUX7" s="8"/>
      <c r="RUY7" s="8"/>
      <c r="RUZ7" s="8"/>
      <c r="RVA7" s="8"/>
      <c r="RVB7" s="8"/>
      <c r="RVC7" s="8"/>
      <c r="RVD7" s="8"/>
      <c r="RVE7" s="8"/>
      <c r="RVF7" s="8"/>
      <c r="RVG7" s="8"/>
      <c r="RVH7" s="8"/>
      <c r="RVI7" s="8"/>
      <c r="RVJ7" s="8"/>
      <c r="RVK7" s="8"/>
      <c r="RVL7" s="8"/>
      <c r="RVM7" s="8"/>
      <c r="RVN7" s="8"/>
      <c r="RVO7" s="8"/>
      <c r="RVP7" s="8"/>
      <c r="RVQ7" s="8"/>
      <c r="RVR7" s="8"/>
      <c r="RVS7" s="8"/>
      <c r="RVT7" s="8"/>
      <c r="RVU7" s="8"/>
      <c r="RVV7" s="8"/>
      <c r="RVW7" s="8"/>
      <c r="RVX7" s="8"/>
      <c r="RVY7" s="8"/>
      <c r="RVZ7" s="8"/>
      <c r="RWA7" s="8"/>
      <c r="RWB7" s="8"/>
      <c r="RWC7" s="8"/>
      <c r="RWD7" s="8"/>
      <c r="RWE7" s="8"/>
      <c r="RWF7" s="8"/>
      <c r="RWG7" s="8"/>
      <c r="RWH7" s="8"/>
      <c r="RWI7" s="8"/>
      <c r="RWJ7" s="8"/>
      <c r="RWK7" s="8"/>
      <c r="RWL7" s="8"/>
      <c r="RWM7" s="8"/>
      <c r="RWN7" s="8"/>
      <c r="RWO7" s="8"/>
      <c r="RWP7" s="8"/>
      <c r="RWQ7" s="8"/>
      <c r="RWR7" s="8"/>
      <c r="RWS7" s="8"/>
      <c r="RWT7" s="8"/>
      <c r="RWU7" s="8"/>
      <c r="RWV7" s="8"/>
      <c r="RWW7" s="8"/>
      <c r="RWX7" s="8"/>
      <c r="RWY7" s="8"/>
      <c r="RWZ7" s="8"/>
      <c r="RXA7" s="8"/>
      <c r="RXB7" s="8"/>
      <c r="RXC7" s="8"/>
      <c r="RXD7" s="8"/>
      <c r="RXE7" s="8"/>
      <c r="RXF7" s="8"/>
      <c r="RXG7" s="8"/>
      <c r="RXH7" s="8"/>
      <c r="RXI7" s="8"/>
      <c r="RXJ7" s="8"/>
      <c r="RXK7" s="8"/>
      <c r="RXL7" s="8"/>
      <c r="RXM7" s="8"/>
      <c r="RXN7" s="8"/>
      <c r="RXO7" s="8"/>
      <c r="RXP7" s="8"/>
      <c r="RXQ7" s="8"/>
      <c r="RXR7" s="8"/>
      <c r="RXS7" s="8"/>
      <c r="RXT7" s="8"/>
      <c r="RXU7" s="8"/>
      <c r="RXV7" s="8"/>
      <c r="RXW7" s="8"/>
      <c r="RXX7" s="8"/>
      <c r="RXY7" s="8"/>
      <c r="RXZ7" s="8"/>
      <c r="RYA7" s="8"/>
      <c r="RYB7" s="8"/>
      <c r="RYC7" s="8"/>
      <c r="RYD7" s="8"/>
      <c r="RYE7" s="8"/>
      <c r="RYF7" s="8"/>
      <c r="RYG7" s="8"/>
      <c r="RYH7" s="8"/>
      <c r="RYI7" s="8"/>
      <c r="RYJ7" s="8"/>
      <c r="RYK7" s="8"/>
      <c r="RYL7" s="8"/>
      <c r="RYM7" s="8"/>
      <c r="RYN7" s="8"/>
      <c r="RYO7" s="8"/>
      <c r="RYP7" s="8"/>
      <c r="RYQ7" s="8"/>
      <c r="RYR7" s="8"/>
      <c r="RYS7" s="8"/>
      <c r="RYT7" s="8"/>
      <c r="RYU7" s="8"/>
      <c r="RYV7" s="8"/>
      <c r="RYW7" s="8"/>
      <c r="RYX7" s="8"/>
      <c r="RYY7" s="8"/>
      <c r="RYZ7" s="8"/>
      <c r="RZA7" s="8"/>
      <c r="RZB7" s="8"/>
      <c r="RZC7" s="8"/>
      <c r="RZD7" s="8"/>
      <c r="RZE7" s="8"/>
      <c r="RZF7" s="8"/>
      <c r="RZG7" s="8"/>
      <c r="RZH7" s="8"/>
      <c r="RZI7" s="8"/>
      <c r="RZJ7" s="8"/>
      <c r="RZK7" s="8"/>
      <c r="RZL7" s="8"/>
      <c r="RZM7" s="8"/>
      <c r="RZN7" s="8"/>
      <c r="RZO7" s="8"/>
      <c r="RZP7" s="8"/>
      <c r="RZQ7" s="8"/>
      <c r="RZR7" s="8"/>
      <c r="RZS7" s="8"/>
      <c r="RZT7" s="8"/>
      <c r="RZU7" s="8"/>
      <c r="RZV7" s="8"/>
      <c r="RZW7" s="8"/>
      <c r="RZX7" s="8"/>
      <c r="RZY7" s="8"/>
      <c r="RZZ7" s="8"/>
      <c r="SAA7" s="8"/>
      <c r="SAB7" s="8"/>
      <c r="SAC7" s="8"/>
      <c r="SAD7" s="8"/>
      <c r="SAE7" s="8"/>
      <c r="SAF7" s="8"/>
      <c r="SAG7" s="8"/>
      <c r="SAH7" s="8"/>
      <c r="SAI7" s="8"/>
      <c r="SAJ7" s="8"/>
      <c r="SAK7" s="8"/>
      <c r="SAL7" s="8"/>
      <c r="SAM7" s="8"/>
      <c r="SAN7" s="8"/>
      <c r="SAO7" s="8"/>
      <c r="SAP7" s="8"/>
      <c r="SAQ7" s="8"/>
      <c r="SAR7" s="8"/>
      <c r="SAS7" s="8"/>
      <c r="SAT7" s="8"/>
      <c r="SAU7" s="8"/>
      <c r="SAV7" s="8"/>
      <c r="SAW7" s="8"/>
      <c r="SAX7" s="8"/>
      <c r="SAY7" s="8"/>
      <c r="SAZ7" s="8"/>
      <c r="SBA7" s="8"/>
      <c r="SBB7" s="8"/>
      <c r="SBC7" s="8"/>
      <c r="SBD7" s="8"/>
      <c r="SBE7" s="8"/>
      <c r="SBF7" s="8"/>
      <c r="SBG7" s="8"/>
      <c r="SBH7" s="8"/>
      <c r="SBI7" s="8"/>
      <c r="SBJ7" s="8"/>
      <c r="SBK7" s="8"/>
      <c r="SBL7" s="8"/>
      <c r="SBM7" s="8"/>
      <c r="SBN7" s="8"/>
      <c r="SBO7" s="8"/>
      <c r="SBP7" s="8"/>
      <c r="SBQ7" s="8"/>
      <c r="SBR7" s="8"/>
      <c r="SBS7" s="8"/>
      <c r="SBT7" s="8"/>
      <c r="SBU7" s="8"/>
      <c r="SBV7" s="8"/>
      <c r="SBW7" s="8"/>
      <c r="SBX7" s="8"/>
      <c r="SBY7" s="8"/>
      <c r="SBZ7" s="8"/>
      <c r="SCA7" s="8"/>
      <c r="SCB7" s="8"/>
      <c r="SCC7" s="8"/>
      <c r="SCD7" s="8"/>
      <c r="SCE7" s="8"/>
      <c r="SCF7" s="8"/>
      <c r="SCG7" s="8"/>
      <c r="SCH7" s="8"/>
      <c r="SCI7" s="8"/>
      <c r="SCJ7" s="8"/>
      <c r="SCK7" s="8"/>
      <c r="SCL7" s="8"/>
      <c r="SCM7" s="8"/>
      <c r="SCN7" s="8"/>
      <c r="SCO7" s="8"/>
      <c r="SCP7" s="8"/>
      <c r="SCQ7" s="8"/>
      <c r="SCR7" s="8"/>
      <c r="SCS7" s="8"/>
      <c r="SCT7" s="8"/>
      <c r="SCU7" s="8"/>
      <c r="SCV7" s="8"/>
      <c r="SCW7" s="8"/>
      <c r="SCX7" s="8"/>
      <c r="SCY7" s="8"/>
      <c r="SCZ7" s="8"/>
      <c r="SDA7" s="8"/>
      <c r="SDB7" s="8"/>
      <c r="SDC7" s="8"/>
      <c r="SDD7" s="8"/>
      <c r="SDE7" s="8"/>
      <c r="SDF7" s="8"/>
      <c r="SDG7" s="8"/>
      <c r="SDH7" s="8"/>
      <c r="SDI7" s="8"/>
      <c r="SDJ7" s="8"/>
      <c r="SDK7" s="8"/>
      <c r="SDL7" s="8"/>
      <c r="SDM7" s="8"/>
      <c r="SDN7" s="8"/>
      <c r="SDO7" s="8"/>
      <c r="SDP7" s="8"/>
      <c r="SDQ7" s="8"/>
      <c r="SDR7" s="8"/>
      <c r="SDS7" s="8"/>
      <c r="SDT7" s="8"/>
      <c r="SDU7" s="8"/>
      <c r="SDV7" s="8"/>
      <c r="SDW7" s="8"/>
      <c r="SDX7" s="8"/>
      <c r="SDY7" s="8"/>
      <c r="SDZ7" s="8"/>
      <c r="SEA7" s="8"/>
      <c r="SEB7" s="8"/>
      <c r="SEC7" s="8"/>
      <c r="SED7" s="8"/>
      <c r="SEE7" s="8"/>
      <c r="SEF7" s="8"/>
      <c r="SEG7" s="8"/>
      <c r="SEH7" s="8"/>
      <c r="SEI7" s="8"/>
      <c r="SEJ7" s="8"/>
      <c r="SEK7" s="8"/>
      <c r="SEL7" s="8"/>
      <c r="SEM7" s="8"/>
      <c r="SEN7" s="8"/>
      <c r="SEO7" s="8"/>
      <c r="SEP7" s="8"/>
      <c r="SEQ7" s="8"/>
      <c r="SER7" s="8"/>
      <c r="SES7" s="8"/>
      <c r="SET7" s="8"/>
      <c r="SEU7" s="8"/>
      <c r="SEV7" s="8"/>
      <c r="SEW7" s="8"/>
      <c r="SEX7" s="8"/>
      <c r="SEY7" s="8"/>
      <c r="SEZ7" s="8"/>
      <c r="SFA7" s="8"/>
      <c r="SFB7" s="8"/>
      <c r="SFC7" s="8"/>
      <c r="SFD7" s="8"/>
      <c r="SFE7" s="8"/>
      <c r="SFF7" s="8"/>
      <c r="SFG7" s="8"/>
      <c r="SFH7" s="8"/>
      <c r="SFI7" s="8"/>
      <c r="SFJ7" s="8"/>
      <c r="SFK7" s="8"/>
      <c r="SFL7" s="8"/>
      <c r="SFM7" s="8"/>
      <c r="SFN7" s="8"/>
      <c r="SFO7" s="8"/>
      <c r="SFP7" s="8"/>
      <c r="SFQ7" s="8"/>
      <c r="SFR7" s="8"/>
      <c r="SFS7" s="8"/>
      <c r="SFT7" s="8"/>
      <c r="SFU7" s="8"/>
      <c r="SFV7" s="8"/>
      <c r="SFW7" s="8"/>
      <c r="SFX7" s="8"/>
      <c r="SFY7" s="8"/>
      <c r="SFZ7" s="8"/>
      <c r="SGA7" s="8"/>
      <c r="SGB7" s="8"/>
      <c r="SGC7" s="8"/>
      <c r="SGD7" s="8"/>
      <c r="SGE7" s="8"/>
      <c r="SGF7" s="8"/>
      <c r="SGG7" s="8"/>
      <c r="SGH7" s="8"/>
      <c r="SGI7" s="8"/>
      <c r="SGJ7" s="8"/>
      <c r="SGK7" s="8"/>
      <c r="SGL7" s="8"/>
      <c r="SGM7" s="8"/>
      <c r="SGN7" s="8"/>
      <c r="SGO7" s="8"/>
      <c r="SGP7" s="8"/>
      <c r="SGQ7" s="8"/>
      <c r="SGR7" s="8"/>
      <c r="SGS7" s="8"/>
      <c r="SGT7" s="8"/>
      <c r="SGU7" s="8"/>
      <c r="SGV7" s="8"/>
      <c r="SGW7" s="8"/>
      <c r="SGX7" s="8"/>
      <c r="SGY7" s="8"/>
      <c r="SGZ7" s="8"/>
      <c r="SHA7" s="8"/>
      <c r="SHB7" s="8"/>
      <c r="SHC7" s="8"/>
      <c r="SHD7" s="8"/>
      <c r="SHE7" s="8"/>
      <c r="SHF7" s="8"/>
      <c r="SHG7" s="8"/>
      <c r="SHH7" s="8"/>
      <c r="SHI7" s="8"/>
      <c r="SHJ7" s="8"/>
      <c r="SHK7" s="8"/>
      <c r="SHL7" s="8"/>
      <c r="SHM7" s="8"/>
      <c r="SHN7" s="8"/>
      <c r="SHO7" s="8"/>
      <c r="SHP7" s="8"/>
      <c r="SHQ7" s="8"/>
      <c r="SHR7" s="8"/>
      <c r="SHS7" s="8"/>
      <c r="SHT7" s="8"/>
      <c r="SHU7" s="8"/>
      <c r="SHV7" s="8"/>
      <c r="SHW7" s="8"/>
      <c r="SHX7" s="8"/>
      <c r="SHY7" s="8"/>
      <c r="SHZ7" s="8"/>
      <c r="SIA7" s="8"/>
      <c r="SIB7" s="8"/>
      <c r="SIC7" s="8"/>
      <c r="SID7" s="8"/>
      <c r="SIE7" s="8"/>
      <c r="SIF7" s="8"/>
      <c r="SIG7" s="8"/>
      <c r="SIH7" s="8"/>
      <c r="SII7" s="8"/>
      <c r="SIJ7" s="8"/>
      <c r="SIK7" s="8"/>
      <c r="SIL7" s="8"/>
      <c r="SIM7" s="8"/>
      <c r="SIN7" s="8"/>
      <c r="SIO7" s="8"/>
      <c r="SIP7" s="8"/>
      <c r="SIQ7" s="8"/>
      <c r="SIR7" s="8"/>
      <c r="SIS7" s="8"/>
      <c r="SIT7" s="8"/>
      <c r="SIU7" s="8"/>
      <c r="SIV7" s="8"/>
      <c r="SIW7" s="8"/>
      <c r="SIX7" s="8"/>
      <c r="SIY7" s="8"/>
      <c r="SIZ7" s="8"/>
      <c r="SJA7" s="8"/>
      <c r="SJB7" s="8"/>
      <c r="SJC7" s="8"/>
      <c r="SJD7" s="8"/>
      <c r="SJE7" s="8"/>
      <c r="SJF7" s="8"/>
      <c r="SJG7" s="8"/>
      <c r="SJH7" s="8"/>
      <c r="SJI7" s="8"/>
      <c r="SJJ7" s="8"/>
      <c r="SJK7" s="8"/>
      <c r="SJL7" s="8"/>
      <c r="SJM7" s="8"/>
      <c r="SJN7" s="8"/>
      <c r="SJO7" s="8"/>
      <c r="SJP7" s="8"/>
      <c r="SJQ7" s="8"/>
      <c r="SJR7" s="8"/>
      <c r="SJS7" s="8"/>
      <c r="SJT7" s="8"/>
      <c r="SJU7" s="8"/>
      <c r="SJV7" s="8"/>
      <c r="SJW7" s="8"/>
      <c r="SJX7" s="8"/>
      <c r="SJY7" s="8"/>
      <c r="SJZ7" s="8"/>
      <c r="SKA7" s="8"/>
      <c r="SKB7" s="8"/>
      <c r="SKC7" s="8"/>
      <c r="SKD7" s="8"/>
      <c r="SKE7" s="8"/>
      <c r="SKF7" s="8"/>
      <c r="SKG7" s="8"/>
      <c r="SKH7" s="8"/>
      <c r="SKI7" s="8"/>
      <c r="SKJ7" s="8"/>
      <c r="SKK7" s="8"/>
      <c r="SKL7" s="8"/>
      <c r="SKM7" s="8"/>
      <c r="SKN7" s="8"/>
      <c r="SKO7" s="8"/>
      <c r="SKP7" s="8"/>
      <c r="SKQ7" s="8"/>
      <c r="SKR7" s="8"/>
      <c r="SKS7" s="8"/>
      <c r="SKT7" s="8"/>
      <c r="SKU7" s="8"/>
      <c r="SKV7" s="8"/>
      <c r="SKW7" s="8"/>
      <c r="SKX7" s="8"/>
      <c r="SKY7" s="8"/>
      <c r="SKZ7" s="8"/>
      <c r="SLA7" s="8"/>
      <c r="SLB7" s="8"/>
      <c r="SLC7" s="8"/>
      <c r="SLD7" s="8"/>
      <c r="SLE7" s="8"/>
      <c r="SLF7" s="8"/>
      <c r="SLG7" s="8"/>
      <c r="SLH7" s="8"/>
      <c r="SLI7" s="8"/>
      <c r="SLJ7" s="8"/>
      <c r="SLK7" s="8"/>
      <c r="SLL7" s="8"/>
      <c r="SLM7" s="8"/>
      <c r="SLN7" s="8"/>
      <c r="SLO7" s="8"/>
      <c r="SLP7" s="8"/>
      <c r="SLQ7" s="8"/>
      <c r="SLR7" s="8"/>
      <c r="SLS7" s="8"/>
      <c r="SLT7" s="8"/>
      <c r="SLU7" s="8"/>
      <c r="SLV7" s="8"/>
      <c r="SLW7" s="8"/>
      <c r="SLX7" s="8"/>
      <c r="SLY7" s="8"/>
      <c r="SLZ7" s="8"/>
      <c r="SMA7" s="8"/>
      <c r="SMB7" s="8"/>
      <c r="SMC7" s="8"/>
      <c r="SMD7" s="8"/>
      <c r="SME7" s="8"/>
      <c r="SMF7" s="8"/>
      <c r="SMG7" s="8"/>
      <c r="SMH7" s="8"/>
      <c r="SMI7" s="8"/>
      <c r="SMJ7" s="8"/>
      <c r="SMK7" s="8"/>
      <c r="SML7" s="8"/>
      <c r="SMM7" s="8"/>
      <c r="SMN7" s="8"/>
      <c r="SMO7" s="8"/>
      <c r="SMP7" s="8"/>
      <c r="SMQ7" s="8"/>
      <c r="SMR7" s="8"/>
      <c r="SMS7" s="8"/>
      <c r="SMT7" s="8"/>
      <c r="SMU7" s="8"/>
      <c r="SMV7" s="8"/>
      <c r="SMW7" s="8"/>
      <c r="SMX7" s="8"/>
      <c r="SMY7" s="8"/>
      <c r="SMZ7" s="8"/>
      <c r="SNA7" s="8"/>
      <c r="SNB7" s="8"/>
      <c r="SNC7" s="8"/>
      <c r="SND7" s="8"/>
      <c r="SNE7" s="8"/>
      <c r="SNF7" s="8"/>
      <c r="SNG7" s="8"/>
      <c r="SNH7" s="8"/>
      <c r="SNI7" s="8"/>
      <c r="SNJ7" s="8"/>
      <c r="SNK7" s="8"/>
      <c r="SNL7" s="8"/>
      <c r="SNM7" s="8"/>
      <c r="SNN7" s="8"/>
      <c r="SNO7" s="8"/>
      <c r="SNP7" s="8"/>
      <c r="SNQ7" s="8"/>
      <c r="SNR7" s="8"/>
      <c r="SNS7" s="8"/>
      <c r="SNT7" s="8"/>
      <c r="SNU7" s="8"/>
      <c r="SNV7" s="8"/>
      <c r="SNW7" s="8"/>
      <c r="SNX7" s="8"/>
      <c r="SNY7" s="8"/>
      <c r="SNZ7" s="8"/>
      <c r="SOA7" s="8"/>
      <c r="SOB7" s="8"/>
      <c r="SOC7" s="8"/>
      <c r="SOD7" s="8"/>
      <c r="SOE7" s="8"/>
      <c r="SOF7" s="8"/>
      <c r="SOG7" s="8"/>
      <c r="SOH7" s="8"/>
      <c r="SOI7" s="8"/>
      <c r="SOJ7" s="8"/>
      <c r="SOK7" s="8"/>
      <c r="SOL7" s="8"/>
      <c r="SOM7" s="8"/>
      <c r="SON7" s="8"/>
      <c r="SOO7" s="8"/>
      <c r="SOP7" s="8"/>
      <c r="SOQ7" s="8"/>
      <c r="SOR7" s="8"/>
      <c r="SOS7" s="8"/>
      <c r="SOT7" s="8"/>
      <c r="SOU7" s="8"/>
      <c r="SOV7" s="8"/>
      <c r="SOW7" s="8"/>
      <c r="SOX7" s="8"/>
      <c r="SOY7" s="8"/>
      <c r="SOZ7" s="8"/>
      <c r="SPA7" s="8"/>
      <c r="SPB7" s="8"/>
      <c r="SPC7" s="8"/>
      <c r="SPD7" s="8"/>
      <c r="SPE7" s="8"/>
      <c r="SPF7" s="8"/>
      <c r="SPG7" s="8"/>
      <c r="SPH7" s="8"/>
      <c r="SPI7" s="8"/>
      <c r="SPJ7" s="8"/>
      <c r="SPK7" s="8"/>
      <c r="SPL7" s="8"/>
      <c r="SPM7" s="8"/>
      <c r="SPN7" s="8"/>
      <c r="SPO7" s="8"/>
      <c r="SPP7" s="8"/>
      <c r="SPQ7" s="8"/>
      <c r="SPR7" s="8"/>
      <c r="SPS7" s="8"/>
      <c r="SPT7" s="8"/>
      <c r="SPU7" s="8"/>
      <c r="SPV7" s="8"/>
      <c r="SPW7" s="8"/>
      <c r="SPX7" s="8"/>
      <c r="SPY7" s="8"/>
      <c r="SPZ7" s="8"/>
      <c r="SQA7" s="8"/>
      <c r="SQB7" s="8"/>
      <c r="SQC7" s="8"/>
      <c r="SQD7" s="8"/>
      <c r="SQE7" s="8"/>
      <c r="SQF7" s="8"/>
      <c r="SQG7" s="8"/>
      <c r="SQH7" s="8"/>
      <c r="SQI7" s="8"/>
      <c r="SQJ7" s="8"/>
      <c r="SQK7" s="8"/>
      <c r="SQL7" s="8"/>
      <c r="SQM7" s="8"/>
      <c r="SQN7" s="8"/>
      <c r="SQO7" s="8"/>
      <c r="SQP7" s="8"/>
      <c r="SQQ7" s="8"/>
      <c r="SQR7" s="8"/>
      <c r="SQS7" s="8"/>
      <c r="SQT7" s="8"/>
      <c r="SQU7" s="8"/>
      <c r="SQV7" s="8"/>
      <c r="SQW7" s="8"/>
      <c r="SQX7" s="8"/>
      <c r="SQY7" s="8"/>
      <c r="SQZ7" s="8"/>
      <c r="SRA7" s="8"/>
      <c r="SRB7" s="8"/>
      <c r="SRC7" s="8"/>
      <c r="SRD7" s="8"/>
      <c r="SRE7" s="8"/>
      <c r="SRF7" s="8"/>
      <c r="SRG7" s="8"/>
      <c r="SRH7" s="8"/>
      <c r="SRI7" s="8"/>
      <c r="SRJ7" s="8"/>
      <c r="SRK7" s="8"/>
      <c r="SRL7" s="8"/>
      <c r="SRM7" s="8"/>
      <c r="SRN7" s="8"/>
      <c r="SRO7" s="8"/>
      <c r="SRP7" s="8"/>
      <c r="SRQ7" s="8"/>
      <c r="SRR7" s="8"/>
      <c r="SRS7" s="8"/>
      <c r="SRT7" s="8"/>
      <c r="SRU7" s="8"/>
      <c r="SRV7" s="8"/>
      <c r="SRW7" s="8"/>
      <c r="SRX7" s="8"/>
      <c r="SRY7" s="8"/>
      <c r="SRZ7" s="8"/>
      <c r="SSA7" s="8"/>
      <c r="SSB7" s="8"/>
      <c r="SSC7" s="8"/>
      <c r="SSD7" s="8"/>
      <c r="SSE7" s="8"/>
      <c r="SSF7" s="8"/>
      <c r="SSG7" s="8"/>
      <c r="SSH7" s="8"/>
      <c r="SSI7" s="8"/>
      <c r="SSJ7" s="8"/>
      <c r="SSK7" s="8"/>
      <c r="SSL7" s="8"/>
      <c r="SSM7" s="8"/>
      <c r="SSN7" s="8"/>
      <c r="SSO7" s="8"/>
      <c r="SSP7" s="8"/>
      <c r="SSQ7" s="8"/>
      <c r="SSR7" s="8"/>
      <c r="SSS7" s="8"/>
      <c r="SST7" s="8"/>
      <c r="SSU7" s="8"/>
      <c r="SSV7" s="8"/>
      <c r="SSW7" s="8"/>
      <c r="SSX7" s="8"/>
      <c r="SSY7" s="8"/>
      <c r="SSZ7" s="8"/>
      <c r="STA7" s="8"/>
      <c r="STB7" s="8"/>
      <c r="STC7" s="8"/>
      <c r="STD7" s="8"/>
      <c r="STE7" s="8"/>
      <c r="STF7" s="8"/>
      <c r="STG7" s="8"/>
      <c r="STH7" s="8"/>
      <c r="STI7" s="8"/>
      <c r="STJ7" s="8"/>
      <c r="STK7" s="8"/>
      <c r="STL7" s="8"/>
      <c r="STM7" s="8"/>
      <c r="STN7" s="8"/>
      <c r="STO7" s="8"/>
      <c r="STP7" s="8"/>
      <c r="STQ7" s="8"/>
      <c r="STR7" s="8"/>
      <c r="STS7" s="8"/>
      <c r="STT7" s="8"/>
      <c r="STU7" s="8"/>
      <c r="STV7" s="8"/>
      <c r="STW7" s="8"/>
      <c r="STX7" s="8"/>
      <c r="STY7" s="8"/>
      <c r="STZ7" s="8"/>
      <c r="SUA7" s="8"/>
      <c r="SUB7" s="8"/>
      <c r="SUC7" s="8"/>
      <c r="SUD7" s="8"/>
      <c r="SUE7" s="8"/>
      <c r="SUF7" s="8"/>
      <c r="SUG7" s="8"/>
      <c r="SUH7" s="8"/>
      <c r="SUI7" s="8"/>
      <c r="SUJ7" s="8"/>
      <c r="SUK7" s="8"/>
      <c r="SUL7" s="8"/>
      <c r="SUM7" s="8"/>
      <c r="SUN7" s="8"/>
      <c r="SUO7" s="8"/>
      <c r="SUP7" s="8"/>
      <c r="SUQ7" s="8"/>
      <c r="SUR7" s="8"/>
      <c r="SUS7" s="8"/>
      <c r="SUT7" s="8"/>
      <c r="SUU7" s="8"/>
      <c r="SUV7" s="8"/>
      <c r="SUW7" s="8"/>
      <c r="SUX7" s="8"/>
      <c r="SUY7" s="8"/>
      <c r="SUZ7" s="8"/>
      <c r="SVA7" s="8"/>
      <c r="SVB7" s="8"/>
      <c r="SVC7" s="8"/>
      <c r="SVD7" s="8"/>
      <c r="SVE7" s="8"/>
      <c r="SVF7" s="8"/>
      <c r="SVG7" s="8"/>
      <c r="SVH7" s="8"/>
      <c r="SVI7" s="8"/>
      <c r="SVJ7" s="8"/>
      <c r="SVK7" s="8"/>
      <c r="SVL7" s="8"/>
      <c r="SVM7" s="8"/>
      <c r="SVN7" s="8"/>
      <c r="SVO7" s="8"/>
      <c r="SVP7" s="8"/>
      <c r="SVQ7" s="8"/>
      <c r="SVR7" s="8"/>
      <c r="SVS7" s="8"/>
      <c r="SVT7" s="8"/>
      <c r="SVU7" s="8"/>
      <c r="SVV7" s="8"/>
      <c r="SVW7" s="8"/>
      <c r="SVX7" s="8"/>
      <c r="SVY7" s="8"/>
      <c r="SVZ7" s="8"/>
      <c r="SWA7" s="8"/>
      <c r="SWB7" s="8"/>
      <c r="SWC7" s="8"/>
      <c r="SWD7" s="8"/>
      <c r="SWE7" s="8"/>
      <c r="SWF7" s="8"/>
      <c r="SWG7" s="8"/>
      <c r="SWH7" s="8"/>
      <c r="SWI7" s="8"/>
      <c r="SWJ7" s="8"/>
      <c r="SWK7" s="8"/>
      <c r="SWL7" s="8"/>
      <c r="SWM7" s="8"/>
      <c r="SWN7" s="8"/>
      <c r="SWO7" s="8"/>
      <c r="SWP7" s="8"/>
      <c r="SWQ7" s="8"/>
      <c r="SWR7" s="8"/>
      <c r="SWS7" s="8"/>
      <c r="SWT7" s="8"/>
      <c r="SWU7" s="8"/>
      <c r="SWV7" s="8"/>
      <c r="SWW7" s="8"/>
      <c r="SWX7" s="8"/>
      <c r="SWY7" s="8"/>
      <c r="SWZ7" s="8"/>
      <c r="SXA7" s="8"/>
      <c r="SXB7" s="8"/>
      <c r="SXC7" s="8"/>
      <c r="SXD7" s="8"/>
      <c r="SXE7" s="8"/>
      <c r="SXF7" s="8"/>
      <c r="SXG7" s="8"/>
      <c r="SXH7" s="8"/>
      <c r="SXI7" s="8"/>
      <c r="SXJ7" s="8"/>
      <c r="SXK7" s="8"/>
      <c r="SXL7" s="8"/>
      <c r="SXM7" s="8"/>
      <c r="SXN7" s="8"/>
      <c r="SXO7" s="8"/>
      <c r="SXP7" s="8"/>
      <c r="SXQ7" s="8"/>
      <c r="SXR7" s="8"/>
      <c r="SXS7" s="8"/>
      <c r="SXT7" s="8"/>
      <c r="SXU7" s="8"/>
      <c r="SXV7" s="8"/>
      <c r="SXW7" s="8"/>
      <c r="SXX7" s="8"/>
      <c r="SXY7" s="8"/>
      <c r="SXZ7" s="8"/>
      <c r="SYA7" s="8"/>
      <c r="SYB7" s="8"/>
      <c r="SYC7" s="8"/>
      <c r="SYD7" s="8"/>
      <c r="SYE7" s="8"/>
      <c r="SYF7" s="8"/>
      <c r="SYG7" s="8"/>
      <c r="SYH7" s="8"/>
      <c r="SYI7" s="8"/>
      <c r="SYJ7" s="8"/>
      <c r="SYK7" s="8"/>
      <c r="SYL7" s="8"/>
      <c r="SYM7" s="8"/>
      <c r="SYN7" s="8"/>
      <c r="SYO7" s="8"/>
      <c r="SYP7" s="8"/>
      <c r="SYQ7" s="8"/>
      <c r="SYR7" s="8"/>
      <c r="SYS7" s="8"/>
      <c r="SYT7" s="8"/>
      <c r="SYU7" s="8"/>
      <c r="SYV7" s="8"/>
      <c r="SYW7" s="8"/>
      <c r="SYX7" s="8"/>
      <c r="SYY7" s="8"/>
      <c r="SYZ7" s="8"/>
      <c r="SZA7" s="8"/>
      <c r="SZB7" s="8"/>
      <c r="SZC7" s="8"/>
      <c r="SZD7" s="8"/>
      <c r="SZE7" s="8"/>
      <c r="SZF7" s="8"/>
      <c r="SZG7" s="8"/>
      <c r="SZH7" s="8"/>
      <c r="SZI7" s="8"/>
      <c r="SZJ7" s="8"/>
      <c r="SZK7" s="8"/>
      <c r="SZL7" s="8"/>
      <c r="SZM7" s="8"/>
      <c r="SZN7" s="8"/>
      <c r="SZO7" s="8"/>
      <c r="SZP7" s="8"/>
      <c r="SZQ7" s="8"/>
      <c r="SZR7" s="8"/>
      <c r="SZS7" s="8"/>
      <c r="SZT7" s="8"/>
      <c r="SZU7" s="8"/>
      <c r="SZV7" s="8"/>
      <c r="SZW7" s="8"/>
      <c r="SZX7" s="8"/>
      <c r="SZY7" s="8"/>
      <c r="SZZ7" s="8"/>
      <c r="TAA7" s="8"/>
      <c r="TAB7" s="8"/>
      <c r="TAC7" s="8"/>
      <c r="TAD7" s="8"/>
      <c r="TAE7" s="8"/>
      <c r="TAF7" s="8"/>
      <c r="TAG7" s="8"/>
      <c r="TAH7" s="8"/>
      <c r="TAI7" s="8"/>
      <c r="TAJ7" s="8"/>
      <c r="TAK7" s="8"/>
      <c r="TAL7" s="8"/>
      <c r="TAM7" s="8"/>
      <c r="TAN7" s="8"/>
      <c r="TAO7" s="8"/>
      <c r="TAP7" s="8"/>
      <c r="TAQ7" s="8"/>
      <c r="TAR7" s="8"/>
      <c r="TAS7" s="8"/>
      <c r="TAT7" s="8"/>
      <c r="TAU7" s="8"/>
      <c r="TAV7" s="8"/>
      <c r="TAW7" s="8"/>
      <c r="TAX7" s="8"/>
      <c r="TAY7" s="8"/>
      <c r="TAZ7" s="8"/>
      <c r="TBA7" s="8"/>
      <c r="TBB7" s="8"/>
      <c r="TBC7" s="8"/>
      <c r="TBD7" s="8"/>
      <c r="TBE7" s="8"/>
      <c r="TBF7" s="8"/>
      <c r="TBG7" s="8"/>
      <c r="TBH7" s="8"/>
      <c r="TBI7" s="8"/>
      <c r="TBJ7" s="8"/>
      <c r="TBK7" s="8"/>
      <c r="TBL7" s="8"/>
      <c r="TBM7" s="8"/>
      <c r="TBN7" s="8"/>
      <c r="TBO7" s="8"/>
      <c r="TBP7" s="8"/>
      <c r="TBQ7" s="8"/>
      <c r="TBR7" s="8"/>
      <c r="TBS7" s="8"/>
      <c r="TBT7" s="8"/>
      <c r="TBU7" s="8"/>
      <c r="TBV7" s="8"/>
      <c r="TBW7" s="8"/>
      <c r="TBX7" s="8"/>
      <c r="TBY7" s="8"/>
      <c r="TBZ7" s="8"/>
      <c r="TCA7" s="8"/>
      <c r="TCB7" s="8"/>
      <c r="TCC7" s="8"/>
      <c r="TCD7" s="8"/>
      <c r="TCE7" s="8"/>
      <c r="TCF7" s="8"/>
      <c r="TCG7" s="8"/>
      <c r="TCH7" s="8"/>
      <c r="TCI7" s="8"/>
      <c r="TCJ7" s="8"/>
      <c r="TCK7" s="8"/>
      <c r="TCL7" s="8"/>
      <c r="TCM7" s="8"/>
      <c r="TCN7" s="8"/>
      <c r="TCO7" s="8"/>
      <c r="TCP7" s="8"/>
      <c r="TCQ7" s="8"/>
      <c r="TCR7" s="8"/>
      <c r="TCS7" s="8"/>
      <c r="TCT7" s="8"/>
      <c r="TCU7" s="8"/>
      <c r="TCV7" s="8"/>
      <c r="TCW7" s="8"/>
      <c r="TCX7" s="8"/>
      <c r="TCY7" s="8"/>
      <c r="TCZ7" s="8"/>
      <c r="TDA7" s="8"/>
      <c r="TDB7" s="8"/>
      <c r="TDC7" s="8"/>
      <c r="TDD7" s="8"/>
      <c r="TDE7" s="8"/>
      <c r="TDF7" s="8"/>
      <c r="TDG7" s="8"/>
      <c r="TDH7" s="8"/>
      <c r="TDI7" s="8"/>
      <c r="TDJ7" s="8"/>
      <c r="TDK7" s="8"/>
      <c r="TDL7" s="8"/>
      <c r="TDM7" s="8"/>
      <c r="TDN7" s="8"/>
      <c r="TDO7" s="8"/>
      <c r="TDP7" s="8"/>
      <c r="TDQ7" s="8"/>
      <c r="TDR7" s="8"/>
      <c r="TDS7" s="8"/>
      <c r="TDT7" s="8"/>
      <c r="TDU7" s="8"/>
      <c r="TDV7" s="8"/>
      <c r="TDW7" s="8"/>
      <c r="TDX7" s="8"/>
      <c r="TDY7" s="8"/>
      <c r="TDZ7" s="8"/>
      <c r="TEA7" s="8"/>
      <c r="TEB7" s="8"/>
      <c r="TEC7" s="8"/>
      <c r="TED7" s="8"/>
      <c r="TEE7" s="8"/>
      <c r="TEF7" s="8"/>
      <c r="TEG7" s="8"/>
      <c r="TEH7" s="8"/>
      <c r="TEI7" s="8"/>
      <c r="TEJ7" s="8"/>
      <c r="TEK7" s="8"/>
      <c r="TEL7" s="8"/>
      <c r="TEM7" s="8"/>
      <c r="TEN7" s="8"/>
      <c r="TEO7" s="8"/>
      <c r="TEP7" s="8"/>
      <c r="TEQ7" s="8"/>
      <c r="TER7" s="8"/>
      <c r="TES7" s="8"/>
      <c r="TET7" s="8"/>
      <c r="TEU7" s="8"/>
      <c r="TEV7" s="8"/>
      <c r="TEW7" s="8"/>
      <c r="TEX7" s="8"/>
      <c r="TEY7" s="8"/>
      <c r="TEZ7" s="8"/>
      <c r="TFA7" s="8"/>
      <c r="TFB7" s="8"/>
      <c r="TFC7" s="8"/>
      <c r="TFD7" s="8"/>
      <c r="TFE7" s="8"/>
      <c r="TFF7" s="8"/>
      <c r="TFG7" s="8"/>
      <c r="TFH7" s="8"/>
      <c r="TFI7" s="8"/>
      <c r="TFJ7" s="8"/>
      <c r="TFK7" s="8"/>
      <c r="TFL7" s="8"/>
      <c r="TFM7" s="8"/>
      <c r="TFN7" s="8"/>
      <c r="TFO7" s="8"/>
      <c r="TFP7" s="8"/>
      <c r="TFQ7" s="8"/>
      <c r="TFR7" s="8"/>
      <c r="TFS7" s="8"/>
      <c r="TFT7" s="8"/>
      <c r="TFU7" s="8"/>
      <c r="TFV7" s="8"/>
      <c r="TFW7" s="8"/>
      <c r="TFX7" s="8"/>
      <c r="TFY7" s="8"/>
      <c r="TFZ7" s="8"/>
      <c r="TGA7" s="8"/>
      <c r="TGB7" s="8"/>
      <c r="TGC7" s="8"/>
      <c r="TGD7" s="8"/>
      <c r="TGE7" s="8"/>
      <c r="TGF7" s="8"/>
      <c r="TGG7" s="8"/>
      <c r="TGH7" s="8"/>
      <c r="TGI7" s="8"/>
      <c r="TGJ7" s="8"/>
      <c r="TGK7" s="8"/>
      <c r="TGL7" s="8"/>
      <c r="TGM7" s="8"/>
      <c r="TGN7" s="8"/>
      <c r="TGO7" s="8"/>
      <c r="TGP7" s="8"/>
      <c r="TGQ7" s="8"/>
      <c r="TGR7" s="8"/>
      <c r="TGS7" s="8"/>
      <c r="TGT7" s="8"/>
      <c r="TGU7" s="8"/>
      <c r="TGV7" s="8"/>
      <c r="TGW7" s="8"/>
      <c r="TGX7" s="8"/>
      <c r="TGY7" s="8"/>
      <c r="TGZ7" s="8"/>
      <c r="THA7" s="8"/>
      <c r="THB7" s="8"/>
      <c r="THC7" s="8"/>
      <c r="THD7" s="8"/>
      <c r="THE7" s="8"/>
      <c r="THF7" s="8"/>
      <c r="THG7" s="8"/>
      <c r="THH7" s="8"/>
      <c r="THI7" s="8"/>
      <c r="THJ7" s="8"/>
      <c r="THK7" s="8"/>
      <c r="THL7" s="8"/>
      <c r="THM7" s="8"/>
      <c r="THN7" s="8"/>
      <c r="THO7" s="8"/>
      <c r="THP7" s="8"/>
      <c r="THQ7" s="8"/>
      <c r="THR7" s="8"/>
      <c r="THS7" s="8"/>
      <c r="THT7" s="8"/>
      <c r="THU7" s="8"/>
      <c r="THV7" s="8"/>
      <c r="THW7" s="8"/>
      <c r="THX7" s="8"/>
      <c r="THY7" s="8"/>
      <c r="THZ7" s="8"/>
      <c r="TIA7" s="8"/>
      <c r="TIB7" s="8"/>
      <c r="TIC7" s="8"/>
      <c r="TID7" s="8"/>
      <c r="TIE7" s="8"/>
      <c r="TIF7" s="8"/>
      <c r="TIG7" s="8"/>
      <c r="TIH7" s="8"/>
      <c r="TII7" s="8"/>
      <c r="TIJ7" s="8"/>
      <c r="TIK7" s="8"/>
      <c r="TIL7" s="8"/>
      <c r="TIM7" s="8"/>
      <c r="TIN7" s="8"/>
      <c r="TIO7" s="8"/>
      <c r="TIP7" s="8"/>
      <c r="TIQ7" s="8"/>
      <c r="TIR7" s="8"/>
      <c r="TIS7" s="8"/>
      <c r="TIT7" s="8"/>
      <c r="TIU7" s="8"/>
      <c r="TIV7" s="8"/>
      <c r="TIW7" s="8"/>
      <c r="TIX7" s="8"/>
      <c r="TIY7" s="8"/>
      <c r="TIZ7" s="8"/>
      <c r="TJA7" s="8"/>
      <c r="TJB7" s="8"/>
      <c r="TJC7" s="8"/>
      <c r="TJD7" s="8"/>
      <c r="TJE7" s="8"/>
      <c r="TJF7" s="8"/>
      <c r="TJG7" s="8"/>
      <c r="TJH7" s="8"/>
      <c r="TJI7" s="8"/>
      <c r="TJJ7" s="8"/>
      <c r="TJK7" s="8"/>
      <c r="TJL7" s="8"/>
      <c r="TJM7" s="8"/>
      <c r="TJN7" s="8"/>
      <c r="TJO7" s="8"/>
      <c r="TJP7" s="8"/>
      <c r="TJQ7" s="8"/>
      <c r="TJR7" s="8"/>
      <c r="TJS7" s="8"/>
      <c r="TJT7" s="8"/>
      <c r="TJU7" s="8"/>
      <c r="TJV7" s="8"/>
      <c r="TJW7" s="8"/>
      <c r="TJX7" s="8"/>
      <c r="TJY7" s="8"/>
      <c r="TJZ7" s="8"/>
      <c r="TKA7" s="8"/>
      <c r="TKB7" s="8"/>
      <c r="TKC7" s="8"/>
      <c r="TKD7" s="8"/>
      <c r="TKE7" s="8"/>
      <c r="TKF7" s="8"/>
      <c r="TKG7" s="8"/>
      <c r="TKH7" s="8"/>
      <c r="TKI7" s="8"/>
      <c r="TKJ7" s="8"/>
      <c r="TKK7" s="8"/>
      <c r="TKL7" s="8"/>
      <c r="TKM7" s="8"/>
      <c r="TKN7" s="8"/>
      <c r="TKO7" s="8"/>
      <c r="TKP7" s="8"/>
      <c r="TKQ7" s="8"/>
      <c r="TKR7" s="8"/>
      <c r="TKS7" s="8"/>
      <c r="TKT7" s="8"/>
      <c r="TKU7" s="8"/>
      <c r="TKV7" s="8"/>
      <c r="TKW7" s="8"/>
      <c r="TKX7" s="8"/>
      <c r="TKY7" s="8"/>
      <c r="TKZ7" s="8"/>
      <c r="TLA7" s="8"/>
      <c r="TLB7" s="8"/>
      <c r="TLC7" s="8"/>
      <c r="TLD7" s="8"/>
      <c r="TLE7" s="8"/>
      <c r="TLF7" s="8"/>
      <c r="TLG7" s="8"/>
      <c r="TLH7" s="8"/>
      <c r="TLI7" s="8"/>
      <c r="TLJ7" s="8"/>
      <c r="TLK7" s="8"/>
      <c r="TLL7" s="8"/>
      <c r="TLM7" s="8"/>
      <c r="TLN7" s="8"/>
      <c r="TLO7" s="8"/>
      <c r="TLP7" s="8"/>
      <c r="TLQ7" s="8"/>
      <c r="TLR7" s="8"/>
      <c r="TLS7" s="8"/>
      <c r="TLT7" s="8"/>
      <c r="TLU7" s="8"/>
      <c r="TLV7" s="8"/>
      <c r="TLW7" s="8"/>
      <c r="TLX7" s="8"/>
      <c r="TLY7" s="8"/>
      <c r="TLZ7" s="8"/>
      <c r="TMA7" s="8"/>
      <c r="TMB7" s="8"/>
      <c r="TMC7" s="8"/>
      <c r="TMD7" s="8"/>
      <c r="TME7" s="8"/>
      <c r="TMF7" s="8"/>
      <c r="TMG7" s="8"/>
      <c r="TMH7" s="8"/>
      <c r="TMI7" s="8"/>
      <c r="TMJ7" s="8"/>
      <c r="TMK7" s="8"/>
      <c r="TML7" s="8"/>
      <c r="TMM7" s="8"/>
      <c r="TMN7" s="8"/>
      <c r="TMO7" s="8"/>
      <c r="TMP7" s="8"/>
      <c r="TMQ7" s="8"/>
      <c r="TMR7" s="8"/>
      <c r="TMS7" s="8"/>
      <c r="TMT7" s="8"/>
      <c r="TMU7" s="8"/>
      <c r="TMV7" s="8"/>
      <c r="TMW7" s="8"/>
      <c r="TMX7" s="8"/>
      <c r="TMY7" s="8"/>
      <c r="TMZ7" s="8"/>
      <c r="TNA7" s="8"/>
      <c r="TNB7" s="8"/>
      <c r="TNC7" s="8"/>
      <c r="TND7" s="8"/>
      <c r="TNE7" s="8"/>
      <c r="TNF7" s="8"/>
      <c r="TNG7" s="8"/>
      <c r="TNH7" s="8"/>
      <c r="TNI7" s="8"/>
      <c r="TNJ7" s="8"/>
      <c r="TNK7" s="8"/>
      <c r="TNL7" s="8"/>
      <c r="TNM7" s="8"/>
      <c r="TNN7" s="8"/>
      <c r="TNO7" s="8"/>
      <c r="TNP7" s="8"/>
      <c r="TNQ7" s="8"/>
      <c r="TNR7" s="8"/>
      <c r="TNS7" s="8"/>
      <c r="TNT7" s="8"/>
      <c r="TNU7" s="8"/>
      <c r="TNV7" s="8"/>
      <c r="TNW7" s="8"/>
      <c r="TNX7" s="8"/>
      <c r="TNY7" s="8"/>
      <c r="TNZ7" s="8"/>
      <c r="TOA7" s="8"/>
      <c r="TOB7" s="8"/>
      <c r="TOC7" s="8"/>
      <c r="TOD7" s="8"/>
      <c r="TOE7" s="8"/>
      <c r="TOF7" s="8"/>
      <c r="TOG7" s="8"/>
      <c r="TOH7" s="8"/>
      <c r="TOI7" s="8"/>
      <c r="TOJ7" s="8"/>
      <c r="TOK7" s="8"/>
      <c r="TOL7" s="8"/>
      <c r="TOM7" s="8"/>
      <c r="TON7" s="8"/>
      <c r="TOO7" s="8"/>
      <c r="TOP7" s="8"/>
      <c r="TOQ7" s="8"/>
      <c r="TOR7" s="8"/>
      <c r="TOS7" s="8"/>
      <c r="TOT7" s="8"/>
      <c r="TOU7" s="8"/>
      <c r="TOV7" s="8"/>
      <c r="TOW7" s="8"/>
      <c r="TOX7" s="8"/>
      <c r="TOY7" s="8"/>
      <c r="TOZ7" s="8"/>
      <c r="TPA7" s="8"/>
      <c r="TPB7" s="8"/>
      <c r="TPC7" s="8"/>
      <c r="TPD7" s="8"/>
      <c r="TPE7" s="8"/>
      <c r="TPF7" s="8"/>
      <c r="TPG7" s="8"/>
      <c r="TPH7" s="8"/>
      <c r="TPI7" s="8"/>
      <c r="TPJ7" s="8"/>
      <c r="TPK7" s="8"/>
      <c r="TPL7" s="8"/>
      <c r="TPM7" s="8"/>
      <c r="TPN7" s="8"/>
      <c r="TPO7" s="8"/>
      <c r="TPP7" s="8"/>
      <c r="TPQ7" s="8"/>
      <c r="TPR7" s="8"/>
      <c r="TPS7" s="8"/>
      <c r="TPT7" s="8"/>
      <c r="TPU7" s="8"/>
      <c r="TPV7" s="8"/>
      <c r="TPW7" s="8"/>
      <c r="TPX7" s="8"/>
      <c r="TPY7" s="8"/>
      <c r="TPZ7" s="8"/>
      <c r="TQA7" s="8"/>
      <c r="TQB7" s="8"/>
      <c r="TQC7" s="8"/>
      <c r="TQD7" s="8"/>
      <c r="TQE7" s="8"/>
      <c r="TQF7" s="8"/>
      <c r="TQG7" s="8"/>
      <c r="TQH7" s="8"/>
      <c r="TQI7" s="8"/>
      <c r="TQJ7" s="8"/>
      <c r="TQK7" s="8"/>
      <c r="TQL7" s="8"/>
      <c r="TQM7" s="8"/>
      <c r="TQN7" s="8"/>
      <c r="TQO7" s="8"/>
      <c r="TQP7" s="8"/>
      <c r="TQQ7" s="8"/>
      <c r="TQR7" s="8"/>
      <c r="TQS7" s="8"/>
      <c r="TQT7" s="8"/>
      <c r="TQU7" s="8"/>
      <c r="TQV7" s="8"/>
      <c r="TQW7" s="8"/>
      <c r="TQX7" s="8"/>
      <c r="TQY7" s="8"/>
      <c r="TQZ7" s="8"/>
      <c r="TRA7" s="8"/>
      <c r="TRB7" s="8"/>
      <c r="TRC7" s="8"/>
      <c r="TRD7" s="8"/>
      <c r="TRE7" s="8"/>
      <c r="TRF7" s="8"/>
      <c r="TRG7" s="8"/>
      <c r="TRH7" s="8"/>
      <c r="TRI7" s="8"/>
      <c r="TRJ7" s="8"/>
      <c r="TRK7" s="8"/>
      <c r="TRL7" s="8"/>
      <c r="TRM7" s="8"/>
      <c r="TRN7" s="8"/>
      <c r="TRO7" s="8"/>
      <c r="TRP7" s="8"/>
      <c r="TRQ7" s="8"/>
      <c r="TRR7" s="8"/>
      <c r="TRS7" s="8"/>
      <c r="TRT7" s="8"/>
      <c r="TRU7" s="8"/>
      <c r="TRV7" s="8"/>
      <c r="TRW7" s="8"/>
      <c r="TRX7" s="8"/>
      <c r="TRY7" s="8"/>
      <c r="TRZ7" s="8"/>
      <c r="TSA7" s="8"/>
      <c r="TSB7" s="8"/>
      <c r="TSC7" s="8"/>
      <c r="TSD7" s="8"/>
      <c r="TSE7" s="8"/>
      <c r="TSF7" s="8"/>
      <c r="TSG7" s="8"/>
      <c r="TSH7" s="8"/>
      <c r="TSI7" s="8"/>
      <c r="TSJ7" s="8"/>
      <c r="TSK7" s="8"/>
      <c r="TSL7" s="8"/>
      <c r="TSM7" s="8"/>
      <c r="TSN7" s="8"/>
      <c r="TSO7" s="8"/>
      <c r="TSP7" s="8"/>
      <c r="TSQ7" s="8"/>
      <c r="TSR7" s="8"/>
      <c r="TSS7" s="8"/>
      <c r="TST7" s="8"/>
      <c r="TSU7" s="8"/>
      <c r="TSV7" s="8"/>
      <c r="TSW7" s="8"/>
      <c r="TSX7" s="8"/>
      <c r="TSY7" s="8"/>
      <c r="TSZ7" s="8"/>
      <c r="TTA7" s="8"/>
      <c r="TTB7" s="8"/>
      <c r="TTC7" s="8"/>
      <c r="TTD7" s="8"/>
      <c r="TTE7" s="8"/>
      <c r="TTF7" s="8"/>
      <c r="TTG7" s="8"/>
      <c r="TTH7" s="8"/>
      <c r="TTI7" s="8"/>
      <c r="TTJ7" s="8"/>
      <c r="TTK7" s="8"/>
      <c r="TTL7" s="8"/>
      <c r="TTM7" s="8"/>
      <c r="TTN7" s="8"/>
      <c r="TTO7" s="8"/>
      <c r="TTP7" s="8"/>
      <c r="TTQ7" s="8"/>
      <c r="TTR7" s="8"/>
      <c r="TTS7" s="8"/>
      <c r="TTT7" s="8"/>
      <c r="TTU7" s="8"/>
      <c r="TTV7" s="8"/>
      <c r="TTW7" s="8"/>
      <c r="TTX7" s="8"/>
      <c r="TTY7" s="8"/>
      <c r="TTZ7" s="8"/>
      <c r="TUA7" s="8"/>
      <c r="TUB7" s="8"/>
      <c r="TUC7" s="8"/>
      <c r="TUD7" s="8"/>
      <c r="TUE7" s="8"/>
      <c r="TUF7" s="8"/>
      <c r="TUG7" s="8"/>
      <c r="TUH7" s="8"/>
      <c r="TUI7" s="8"/>
      <c r="TUJ7" s="8"/>
      <c r="TUK7" s="8"/>
      <c r="TUL7" s="8"/>
      <c r="TUM7" s="8"/>
      <c r="TUN7" s="8"/>
      <c r="TUO7" s="8"/>
      <c r="TUP7" s="8"/>
      <c r="TUQ7" s="8"/>
      <c r="TUR7" s="8"/>
      <c r="TUS7" s="8"/>
      <c r="TUT7" s="8"/>
      <c r="TUU7" s="8"/>
      <c r="TUV7" s="8"/>
      <c r="TUW7" s="8"/>
      <c r="TUX7" s="8"/>
      <c r="TUY7" s="8"/>
      <c r="TUZ7" s="8"/>
      <c r="TVA7" s="8"/>
      <c r="TVB7" s="8"/>
      <c r="TVC7" s="8"/>
      <c r="TVD7" s="8"/>
      <c r="TVE7" s="8"/>
      <c r="TVF7" s="8"/>
      <c r="TVG7" s="8"/>
      <c r="TVH7" s="8"/>
      <c r="TVI7" s="8"/>
      <c r="TVJ7" s="8"/>
      <c r="TVK7" s="8"/>
      <c r="TVL7" s="8"/>
      <c r="TVM7" s="8"/>
      <c r="TVN7" s="8"/>
      <c r="TVO7" s="8"/>
      <c r="TVP7" s="8"/>
      <c r="TVQ7" s="8"/>
      <c r="TVR7" s="8"/>
      <c r="TVS7" s="8"/>
      <c r="TVT7" s="8"/>
      <c r="TVU7" s="8"/>
      <c r="TVV7" s="8"/>
      <c r="TVW7" s="8"/>
      <c r="TVX7" s="8"/>
      <c r="TVY7" s="8"/>
      <c r="TVZ7" s="8"/>
      <c r="TWA7" s="8"/>
      <c r="TWB7" s="8"/>
      <c r="TWC7" s="8"/>
      <c r="TWD7" s="8"/>
      <c r="TWE7" s="8"/>
      <c r="TWF7" s="8"/>
      <c r="TWG7" s="8"/>
      <c r="TWH7" s="8"/>
      <c r="TWI7" s="8"/>
      <c r="TWJ7" s="8"/>
      <c r="TWK7" s="8"/>
      <c r="TWL7" s="8"/>
      <c r="TWM7" s="8"/>
      <c r="TWN7" s="8"/>
      <c r="TWO7" s="8"/>
      <c r="TWP7" s="8"/>
      <c r="TWQ7" s="8"/>
      <c r="TWR7" s="8"/>
      <c r="TWS7" s="8"/>
      <c r="TWT7" s="8"/>
      <c r="TWU7" s="8"/>
      <c r="TWV7" s="8"/>
      <c r="TWW7" s="8"/>
      <c r="TWX7" s="8"/>
      <c r="TWY7" s="8"/>
      <c r="TWZ7" s="8"/>
      <c r="TXA7" s="8"/>
      <c r="TXB7" s="8"/>
      <c r="TXC7" s="8"/>
      <c r="TXD7" s="8"/>
      <c r="TXE7" s="8"/>
      <c r="TXF7" s="8"/>
      <c r="TXG7" s="8"/>
      <c r="TXH7" s="8"/>
      <c r="TXI7" s="8"/>
      <c r="TXJ7" s="8"/>
      <c r="TXK7" s="8"/>
      <c r="TXL7" s="8"/>
      <c r="TXM7" s="8"/>
      <c r="TXN7" s="8"/>
      <c r="TXO7" s="8"/>
      <c r="TXP7" s="8"/>
      <c r="TXQ7" s="8"/>
      <c r="TXR7" s="8"/>
      <c r="TXS7" s="8"/>
      <c r="TXT7" s="8"/>
      <c r="TXU7" s="8"/>
      <c r="TXV7" s="8"/>
      <c r="TXW7" s="8"/>
      <c r="TXX7" s="8"/>
      <c r="TXY7" s="8"/>
      <c r="TXZ7" s="8"/>
      <c r="TYA7" s="8"/>
      <c r="TYB7" s="8"/>
      <c r="TYC7" s="8"/>
      <c r="TYD7" s="8"/>
      <c r="TYE7" s="8"/>
      <c r="TYF7" s="8"/>
      <c r="TYG7" s="8"/>
      <c r="TYH7" s="8"/>
      <c r="TYI7" s="8"/>
      <c r="TYJ7" s="8"/>
      <c r="TYK7" s="8"/>
      <c r="TYL7" s="8"/>
      <c r="TYM7" s="8"/>
      <c r="TYN7" s="8"/>
      <c r="TYO7" s="8"/>
      <c r="TYP7" s="8"/>
      <c r="TYQ7" s="8"/>
      <c r="TYR7" s="8"/>
      <c r="TYS7" s="8"/>
      <c r="TYT7" s="8"/>
      <c r="TYU7" s="8"/>
      <c r="TYV7" s="8"/>
      <c r="TYW7" s="8"/>
      <c r="TYX7" s="8"/>
      <c r="TYY7" s="8"/>
      <c r="TYZ7" s="8"/>
      <c r="TZA7" s="8"/>
      <c r="TZB7" s="8"/>
      <c r="TZC7" s="8"/>
      <c r="TZD7" s="8"/>
      <c r="TZE7" s="8"/>
      <c r="TZF7" s="8"/>
      <c r="TZG7" s="8"/>
      <c r="TZH7" s="8"/>
      <c r="TZI7" s="8"/>
      <c r="TZJ7" s="8"/>
      <c r="TZK7" s="8"/>
      <c r="TZL7" s="8"/>
      <c r="TZM7" s="8"/>
      <c r="TZN7" s="8"/>
      <c r="TZO7" s="8"/>
      <c r="TZP7" s="8"/>
      <c r="TZQ7" s="8"/>
      <c r="TZR7" s="8"/>
      <c r="TZS7" s="8"/>
      <c r="TZT7" s="8"/>
      <c r="TZU7" s="8"/>
      <c r="TZV7" s="8"/>
      <c r="TZW7" s="8"/>
      <c r="TZX7" s="8"/>
      <c r="TZY7" s="8"/>
      <c r="TZZ7" s="8"/>
      <c r="UAA7" s="8"/>
      <c r="UAB7" s="8"/>
      <c r="UAC7" s="8"/>
      <c r="UAD7" s="8"/>
      <c r="UAE7" s="8"/>
      <c r="UAF7" s="8"/>
      <c r="UAG7" s="8"/>
      <c r="UAH7" s="8"/>
      <c r="UAI7" s="8"/>
      <c r="UAJ7" s="8"/>
      <c r="UAK7" s="8"/>
      <c r="UAL7" s="8"/>
      <c r="UAM7" s="8"/>
      <c r="UAN7" s="8"/>
      <c r="UAO7" s="8"/>
      <c r="UAP7" s="8"/>
      <c r="UAQ7" s="8"/>
      <c r="UAR7" s="8"/>
      <c r="UAS7" s="8"/>
      <c r="UAT7" s="8"/>
      <c r="UAU7" s="8"/>
      <c r="UAV7" s="8"/>
      <c r="UAW7" s="8"/>
      <c r="UAX7" s="8"/>
      <c r="UAY7" s="8"/>
      <c r="UAZ7" s="8"/>
      <c r="UBA7" s="8"/>
      <c r="UBB7" s="8"/>
      <c r="UBC7" s="8"/>
      <c r="UBD7" s="8"/>
      <c r="UBE7" s="8"/>
      <c r="UBF7" s="8"/>
      <c r="UBG7" s="8"/>
      <c r="UBH7" s="8"/>
      <c r="UBI7" s="8"/>
      <c r="UBJ7" s="8"/>
      <c r="UBK7" s="8"/>
      <c r="UBL7" s="8"/>
      <c r="UBM7" s="8"/>
      <c r="UBN7" s="8"/>
      <c r="UBO7" s="8"/>
      <c r="UBP7" s="8"/>
      <c r="UBQ7" s="8"/>
      <c r="UBR7" s="8"/>
      <c r="UBS7" s="8"/>
      <c r="UBT7" s="8"/>
      <c r="UBU7" s="8"/>
      <c r="UBV7" s="8"/>
      <c r="UBW7" s="8"/>
      <c r="UBX7" s="8"/>
      <c r="UBY7" s="8"/>
      <c r="UBZ7" s="8"/>
      <c r="UCA7" s="8"/>
      <c r="UCB7" s="8"/>
      <c r="UCC7" s="8"/>
      <c r="UCD7" s="8"/>
      <c r="UCE7" s="8"/>
      <c r="UCF7" s="8"/>
      <c r="UCG7" s="8"/>
      <c r="UCH7" s="8"/>
      <c r="UCI7" s="8"/>
      <c r="UCJ7" s="8"/>
      <c r="UCK7" s="8"/>
      <c r="UCL7" s="8"/>
      <c r="UCM7" s="8"/>
      <c r="UCN7" s="8"/>
      <c r="UCO7" s="8"/>
      <c r="UCP7" s="8"/>
      <c r="UCQ7" s="8"/>
      <c r="UCR7" s="8"/>
      <c r="UCS7" s="8"/>
      <c r="UCT7" s="8"/>
      <c r="UCU7" s="8"/>
      <c r="UCV7" s="8"/>
      <c r="UCW7" s="8"/>
      <c r="UCX7" s="8"/>
      <c r="UCY7" s="8"/>
      <c r="UCZ7" s="8"/>
      <c r="UDA7" s="8"/>
      <c r="UDB7" s="8"/>
      <c r="UDC7" s="8"/>
      <c r="UDD7" s="8"/>
      <c r="UDE7" s="8"/>
      <c r="UDF7" s="8"/>
      <c r="UDG7" s="8"/>
      <c r="UDH7" s="8"/>
      <c r="UDI7" s="8"/>
      <c r="UDJ7" s="8"/>
      <c r="UDK7" s="8"/>
      <c r="UDL7" s="8"/>
      <c r="UDM7" s="8"/>
      <c r="UDN7" s="8"/>
      <c r="UDO7" s="8"/>
      <c r="UDP7" s="8"/>
      <c r="UDQ7" s="8"/>
      <c r="UDR7" s="8"/>
      <c r="UDS7" s="8"/>
      <c r="UDT7" s="8"/>
      <c r="UDU7" s="8"/>
      <c r="UDV7" s="8"/>
      <c r="UDW7" s="8"/>
      <c r="UDX7" s="8"/>
      <c r="UDY7" s="8"/>
      <c r="UDZ7" s="8"/>
      <c r="UEA7" s="8"/>
      <c r="UEB7" s="8"/>
      <c r="UEC7" s="8"/>
      <c r="UED7" s="8"/>
      <c r="UEE7" s="8"/>
      <c r="UEF7" s="8"/>
      <c r="UEG7" s="8"/>
      <c r="UEH7" s="8"/>
      <c r="UEI7" s="8"/>
      <c r="UEJ7" s="8"/>
      <c r="UEK7" s="8"/>
      <c r="UEL7" s="8"/>
      <c r="UEM7" s="8"/>
      <c r="UEN7" s="8"/>
      <c r="UEO7" s="8"/>
      <c r="UEP7" s="8"/>
      <c r="UEQ7" s="8"/>
      <c r="UER7" s="8"/>
      <c r="UES7" s="8"/>
      <c r="UET7" s="8"/>
      <c r="UEU7" s="8"/>
      <c r="UEV7" s="8"/>
      <c r="UEW7" s="8"/>
      <c r="UEX7" s="8"/>
      <c r="UEY7" s="8"/>
      <c r="UEZ7" s="8"/>
      <c r="UFA7" s="8"/>
      <c r="UFB7" s="8"/>
      <c r="UFC7" s="8"/>
      <c r="UFD7" s="8"/>
      <c r="UFE7" s="8"/>
      <c r="UFF7" s="8"/>
      <c r="UFG7" s="8"/>
      <c r="UFH7" s="8"/>
      <c r="UFI7" s="8"/>
      <c r="UFJ7" s="8"/>
      <c r="UFK7" s="8"/>
      <c r="UFL7" s="8"/>
      <c r="UFM7" s="8"/>
      <c r="UFN7" s="8"/>
      <c r="UFO7" s="8"/>
      <c r="UFP7" s="8"/>
      <c r="UFQ7" s="8"/>
      <c r="UFR7" s="8"/>
      <c r="UFS7" s="8"/>
      <c r="UFT7" s="8"/>
      <c r="UFU7" s="8"/>
      <c r="UFV7" s="8"/>
      <c r="UFW7" s="8"/>
      <c r="UFX7" s="8"/>
      <c r="UFY7" s="8"/>
      <c r="UFZ7" s="8"/>
      <c r="UGA7" s="8"/>
      <c r="UGB7" s="8"/>
      <c r="UGC7" s="8"/>
      <c r="UGD7" s="8"/>
      <c r="UGE7" s="8"/>
      <c r="UGF7" s="8"/>
      <c r="UGG7" s="8"/>
      <c r="UGH7" s="8"/>
      <c r="UGI7" s="8"/>
      <c r="UGJ7" s="8"/>
      <c r="UGK7" s="8"/>
      <c r="UGL7" s="8"/>
      <c r="UGM7" s="8"/>
      <c r="UGN7" s="8"/>
      <c r="UGO7" s="8"/>
      <c r="UGP7" s="8"/>
      <c r="UGQ7" s="8"/>
      <c r="UGR7" s="8"/>
      <c r="UGS7" s="8"/>
      <c r="UGT7" s="8"/>
      <c r="UGU7" s="8"/>
      <c r="UGV7" s="8"/>
      <c r="UGW7" s="8"/>
      <c r="UGX7" s="8"/>
      <c r="UGY7" s="8"/>
      <c r="UGZ7" s="8"/>
      <c r="UHA7" s="8"/>
      <c r="UHB7" s="8"/>
      <c r="UHC7" s="8"/>
      <c r="UHD7" s="8"/>
      <c r="UHE7" s="8"/>
      <c r="UHF7" s="8"/>
      <c r="UHG7" s="8"/>
      <c r="UHH7" s="8"/>
      <c r="UHI7" s="8"/>
      <c r="UHJ7" s="8"/>
      <c r="UHK7" s="8"/>
      <c r="UHL7" s="8"/>
      <c r="UHM7" s="8"/>
      <c r="UHN7" s="8"/>
      <c r="UHO7" s="8"/>
      <c r="UHP7" s="8"/>
      <c r="UHQ7" s="8"/>
      <c r="UHR7" s="8"/>
      <c r="UHS7" s="8"/>
      <c r="UHT7" s="8"/>
      <c r="UHU7" s="8"/>
      <c r="UHV7" s="8"/>
      <c r="UHW7" s="8"/>
      <c r="UHX7" s="8"/>
      <c r="UHY7" s="8"/>
      <c r="UHZ7" s="8"/>
      <c r="UIA7" s="8"/>
      <c r="UIB7" s="8"/>
      <c r="UIC7" s="8"/>
      <c r="UID7" s="8"/>
      <c r="UIE7" s="8"/>
      <c r="UIF7" s="8"/>
      <c r="UIG7" s="8"/>
      <c r="UIH7" s="8"/>
      <c r="UII7" s="8"/>
      <c r="UIJ7" s="8"/>
      <c r="UIK7" s="8"/>
      <c r="UIL7" s="8"/>
      <c r="UIM7" s="8"/>
      <c r="UIN7" s="8"/>
      <c r="UIO7" s="8"/>
      <c r="UIP7" s="8"/>
      <c r="UIQ7" s="8"/>
      <c r="UIR7" s="8"/>
      <c r="UIS7" s="8"/>
      <c r="UIT7" s="8"/>
      <c r="UIU7" s="8"/>
      <c r="UIV7" s="8"/>
      <c r="UIW7" s="8"/>
      <c r="UIX7" s="8"/>
      <c r="UIY7" s="8"/>
      <c r="UIZ7" s="8"/>
      <c r="UJA7" s="8"/>
      <c r="UJB7" s="8"/>
      <c r="UJC7" s="8"/>
      <c r="UJD7" s="8"/>
      <c r="UJE7" s="8"/>
      <c r="UJF7" s="8"/>
      <c r="UJG7" s="8"/>
      <c r="UJH7" s="8"/>
      <c r="UJI7" s="8"/>
      <c r="UJJ7" s="8"/>
      <c r="UJK7" s="8"/>
      <c r="UJL7" s="8"/>
      <c r="UJM7" s="8"/>
      <c r="UJN7" s="8"/>
      <c r="UJO7" s="8"/>
      <c r="UJP7" s="8"/>
      <c r="UJQ7" s="8"/>
      <c r="UJR7" s="8"/>
      <c r="UJS7" s="8"/>
      <c r="UJT7" s="8"/>
      <c r="UJU7" s="8"/>
      <c r="UJV7" s="8"/>
      <c r="UJW7" s="8"/>
      <c r="UJX7" s="8"/>
      <c r="UJY7" s="8"/>
      <c r="UJZ7" s="8"/>
      <c r="UKA7" s="8"/>
      <c r="UKB7" s="8"/>
      <c r="UKC7" s="8"/>
      <c r="UKD7" s="8"/>
      <c r="UKE7" s="8"/>
      <c r="UKF7" s="8"/>
      <c r="UKG7" s="8"/>
      <c r="UKH7" s="8"/>
      <c r="UKI7" s="8"/>
      <c r="UKJ7" s="8"/>
      <c r="UKK7" s="8"/>
      <c r="UKL7" s="8"/>
      <c r="UKM7" s="8"/>
      <c r="UKN7" s="8"/>
      <c r="UKO7" s="8"/>
      <c r="UKP7" s="8"/>
      <c r="UKQ7" s="8"/>
      <c r="UKR7" s="8"/>
      <c r="UKS7" s="8"/>
      <c r="UKT7" s="8"/>
      <c r="UKU7" s="8"/>
      <c r="UKV7" s="8"/>
      <c r="UKW7" s="8"/>
      <c r="UKX7" s="8"/>
      <c r="UKY7" s="8"/>
      <c r="UKZ7" s="8"/>
      <c r="ULA7" s="8"/>
      <c r="ULB7" s="8"/>
      <c r="ULC7" s="8"/>
      <c r="ULD7" s="8"/>
      <c r="ULE7" s="8"/>
      <c r="ULF7" s="8"/>
      <c r="ULG7" s="8"/>
      <c r="ULH7" s="8"/>
      <c r="ULI7" s="8"/>
      <c r="ULJ7" s="8"/>
      <c r="ULK7" s="8"/>
      <c r="ULL7" s="8"/>
      <c r="ULM7" s="8"/>
      <c r="ULN7" s="8"/>
      <c r="ULO7" s="8"/>
      <c r="ULP7" s="8"/>
      <c r="ULQ7" s="8"/>
      <c r="ULR7" s="8"/>
      <c r="ULS7" s="8"/>
      <c r="ULT7" s="8"/>
      <c r="ULU7" s="8"/>
      <c r="ULV7" s="8"/>
      <c r="ULW7" s="8"/>
      <c r="ULX7" s="8"/>
      <c r="ULY7" s="8"/>
      <c r="ULZ7" s="8"/>
      <c r="UMA7" s="8"/>
      <c r="UMB7" s="8"/>
      <c r="UMC7" s="8"/>
      <c r="UMD7" s="8"/>
      <c r="UME7" s="8"/>
      <c r="UMF7" s="8"/>
      <c r="UMG7" s="8"/>
      <c r="UMH7" s="8"/>
      <c r="UMI7" s="8"/>
      <c r="UMJ7" s="8"/>
      <c r="UMK7" s="8"/>
      <c r="UML7" s="8"/>
      <c r="UMM7" s="8"/>
      <c r="UMN7" s="8"/>
      <c r="UMO7" s="8"/>
      <c r="UMP7" s="8"/>
      <c r="UMQ7" s="8"/>
      <c r="UMR7" s="8"/>
      <c r="UMS7" s="8"/>
      <c r="UMT7" s="8"/>
      <c r="UMU7" s="8"/>
      <c r="UMV7" s="8"/>
      <c r="UMW7" s="8"/>
      <c r="UMX7" s="8"/>
      <c r="UMY7" s="8"/>
      <c r="UMZ7" s="8"/>
      <c r="UNA7" s="8"/>
      <c r="UNB7" s="8"/>
      <c r="UNC7" s="8"/>
      <c r="UND7" s="8"/>
      <c r="UNE7" s="8"/>
      <c r="UNF7" s="8"/>
      <c r="UNG7" s="8"/>
      <c r="UNH7" s="8"/>
      <c r="UNI7" s="8"/>
      <c r="UNJ7" s="8"/>
      <c r="UNK7" s="8"/>
      <c r="UNL7" s="8"/>
      <c r="UNM7" s="8"/>
      <c r="UNN7" s="8"/>
      <c r="UNO7" s="8"/>
      <c r="UNP7" s="8"/>
      <c r="UNQ7" s="8"/>
      <c r="UNR7" s="8"/>
      <c r="UNS7" s="8"/>
      <c r="UNT7" s="8"/>
      <c r="UNU7" s="8"/>
      <c r="UNV7" s="8"/>
      <c r="UNW7" s="8"/>
      <c r="UNX7" s="8"/>
      <c r="UNY7" s="8"/>
      <c r="UNZ7" s="8"/>
      <c r="UOA7" s="8"/>
      <c r="UOB7" s="8"/>
      <c r="UOC7" s="8"/>
      <c r="UOD7" s="8"/>
      <c r="UOE7" s="8"/>
      <c r="UOF7" s="8"/>
      <c r="UOG7" s="8"/>
      <c r="UOH7" s="8"/>
      <c r="UOI7" s="8"/>
      <c r="UOJ7" s="8"/>
      <c r="UOK7" s="8"/>
      <c r="UOL7" s="8"/>
      <c r="UOM7" s="8"/>
      <c r="UON7" s="8"/>
      <c r="UOO7" s="8"/>
      <c r="UOP7" s="8"/>
      <c r="UOQ7" s="8"/>
      <c r="UOR7" s="8"/>
      <c r="UOS7" s="8"/>
      <c r="UOT7" s="8"/>
      <c r="UOU7" s="8"/>
      <c r="UOV7" s="8"/>
      <c r="UOW7" s="8"/>
      <c r="UOX7" s="8"/>
      <c r="UOY7" s="8"/>
      <c r="UOZ7" s="8"/>
      <c r="UPA7" s="8"/>
      <c r="UPB7" s="8"/>
      <c r="UPC7" s="8"/>
      <c r="UPD7" s="8"/>
      <c r="UPE7" s="8"/>
      <c r="UPF7" s="8"/>
      <c r="UPG7" s="8"/>
      <c r="UPH7" s="8"/>
      <c r="UPI7" s="8"/>
      <c r="UPJ7" s="8"/>
      <c r="UPK7" s="8"/>
      <c r="UPL7" s="8"/>
      <c r="UPM7" s="8"/>
      <c r="UPN7" s="8"/>
      <c r="UPO7" s="8"/>
      <c r="UPP7" s="8"/>
      <c r="UPQ7" s="8"/>
      <c r="UPR7" s="8"/>
      <c r="UPS7" s="8"/>
      <c r="UPT7" s="8"/>
      <c r="UPU7" s="8"/>
      <c r="UPV7" s="8"/>
      <c r="UPW7" s="8"/>
      <c r="UPX7" s="8"/>
      <c r="UPY7" s="8"/>
      <c r="UPZ7" s="8"/>
      <c r="UQA7" s="8"/>
      <c r="UQB7" s="8"/>
      <c r="UQC7" s="8"/>
      <c r="UQD7" s="8"/>
      <c r="UQE7" s="8"/>
      <c r="UQF7" s="8"/>
      <c r="UQG7" s="8"/>
      <c r="UQH7" s="8"/>
      <c r="UQI7" s="8"/>
      <c r="UQJ7" s="8"/>
      <c r="UQK7" s="8"/>
      <c r="UQL7" s="8"/>
      <c r="UQM7" s="8"/>
      <c r="UQN7" s="8"/>
      <c r="UQO7" s="8"/>
      <c r="UQP7" s="8"/>
      <c r="UQQ7" s="8"/>
      <c r="UQR7" s="8"/>
      <c r="UQS7" s="8"/>
      <c r="UQT7" s="8"/>
      <c r="UQU7" s="8"/>
      <c r="UQV7" s="8"/>
      <c r="UQW7" s="8"/>
      <c r="UQX7" s="8"/>
      <c r="UQY7" s="8"/>
      <c r="UQZ7" s="8"/>
      <c r="URA7" s="8"/>
      <c r="URB7" s="8"/>
      <c r="URC7" s="8"/>
      <c r="URD7" s="8"/>
      <c r="URE7" s="8"/>
      <c r="URF7" s="8"/>
      <c r="URG7" s="8"/>
      <c r="URH7" s="8"/>
      <c r="URI7" s="8"/>
      <c r="URJ7" s="8"/>
      <c r="URK7" s="8"/>
      <c r="URL7" s="8"/>
      <c r="URM7" s="8"/>
      <c r="URN7" s="8"/>
      <c r="URO7" s="8"/>
      <c r="URP7" s="8"/>
      <c r="URQ7" s="8"/>
      <c r="URR7" s="8"/>
      <c r="URS7" s="8"/>
      <c r="URT7" s="8"/>
      <c r="URU7" s="8"/>
      <c r="URV7" s="8"/>
      <c r="URW7" s="8"/>
      <c r="URX7" s="8"/>
      <c r="URY7" s="8"/>
      <c r="URZ7" s="8"/>
      <c r="USA7" s="8"/>
      <c r="USB7" s="8"/>
      <c r="USC7" s="8"/>
      <c r="USD7" s="8"/>
      <c r="USE7" s="8"/>
      <c r="USF7" s="8"/>
      <c r="USG7" s="8"/>
      <c r="USH7" s="8"/>
      <c r="USI7" s="8"/>
      <c r="USJ7" s="8"/>
      <c r="USK7" s="8"/>
      <c r="USL7" s="8"/>
      <c r="USM7" s="8"/>
      <c r="USN7" s="8"/>
      <c r="USO7" s="8"/>
      <c r="USP7" s="8"/>
      <c r="USQ7" s="8"/>
      <c r="USR7" s="8"/>
      <c r="USS7" s="8"/>
      <c r="UST7" s="8"/>
      <c r="USU7" s="8"/>
      <c r="USV7" s="8"/>
      <c r="USW7" s="8"/>
      <c r="USX7" s="8"/>
      <c r="USY7" s="8"/>
      <c r="USZ7" s="8"/>
      <c r="UTA7" s="8"/>
      <c r="UTB7" s="8"/>
      <c r="UTC7" s="8"/>
      <c r="UTD7" s="8"/>
      <c r="UTE7" s="8"/>
      <c r="UTF7" s="8"/>
      <c r="UTG7" s="8"/>
      <c r="UTH7" s="8"/>
      <c r="UTI7" s="8"/>
      <c r="UTJ7" s="8"/>
      <c r="UTK7" s="8"/>
      <c r="UTL7" s="8"/>
      <c r="UTM7" s="8"/>
      <c r="UTN7" s="8"/>
      <c r="UTO7" s="8"/>
      <c r="UTP7" s="8"/>
      <c r="UTQ7" s="8"/>
      <c r="UTR7" s="8"/>
      <c r="UTS7" s="8"/>
      <c r="UTT7" s="8"/>
      <c r="UTU7" s="8"/>
      <c r="UTV7" s="8"/>
      <c r="UTW7" s="8"/>
      <c r="UTX7" s="8"/>
      <c r="UTY7" s="8"/>
      <c r="UTZ7" s="8"/>
      <c r="UUA7" s="8"/>
      <c r="UUB7" s="8"/>
      <c r="UUC7" s="8"/>
      <c r="UUD7" s="8"/>
      <c r="UUE7" s="8"/>
      <c r="UUF7" s="8"/>
      <c r="UUG7" s="8"/>
      <c r="UUH7" s="8"/>
      <c r="UUI7" s="8"/>
      <c r="UUJ7" s="8"/>
      <c r="UUK7" s="8"/>
      <c r="UUL7" s="8"/>
      <c r="UUM7" s="8"/>
      <c r="UUN7" s="8"/>
      <c r="UUO7" s="8"/>
      <c r="UUP7" s="8"/>
      <c r="UUQ7" s="8"/>
      <c r="UUR7" s="8"/>
      <c r="UUS7" s="8"/>
      <c r="UUT7" s="8"/>
      <c r="UUU7" s="8"/>
      <c r="UUV7" s="8"/>
      <c r="UUW7" s="8"/>
      <c r="UUX7" s="8"/>
      <c r="UUY7" s="8"/>
      <c r="UUZ7" s="8"/>
      <c r="UVA7" s="8"/>
      <c r="UVB7" s="8"/>
      <c r="UVC7" s="8"/>
      <c r="UVD7" s="8"/>
      <c r="UVE7" s="8"/>
      <c r="UVF7" s="8"/>
      <c r="UVG7" s="8"/>
      <c r="UVH7" s="8"/>
      <c r="UVI7" s="8"/>
      <c r="UVJ7" s="8"/>
      <c r="UVK7" s="8"/>
      <c r="UVL7" s="8"/>
      <c r="UVM7" s="8"/>
      <c r="UVN7" s="8"/>
      <c r="UVO7" s="8"/>
      <c r="UVP7" s="8"/>
      <c r="UVQ7" s="8"/>
      <c r="UVR7" s="8"/>
      <c r="UVS7" s="8"/>
      <c r="UVT7" s="8"/>
      <c r="UVU7" s="8"/>
      <c r="UVV7" s="8"/>
      <c r="UVW7" s="8"/>
      <c r="UVX7" s="8"/>
      <c r="UVY7" s="8"/>
      <c r="UVZ7" s="8"/>
      <c r="UWA7" s="8"/>
      <c r="UWB7" s="8"/>
      <c r="UWC7" s="8"/>
      <c r="UWD7" s="8"/>
      <c r="UWE7" s="8"/>
      <c r="UWF7" s="8"/>
      <c r="UWG7" s="8"/>
      <c r="UWH7" s="8"/>
      <c r="UWI7" s="8"/>
      <c r="UWJ7" s="8"/>
      <c r="UWK7" s="8"/>
      <c r="UWL7" s="8"/>
      <c r="UWM7" s="8"/>
      <c r="UWN7" s="8"/>
      <c r="UWO7" s="8"/>
      <c r="UWP7" s="8"/>
      <c r="UWQ7" s="8"/>
      <c r="UWR7" s="8"/>
      <c r="UWS7" s="8"/>
      <c r="UWT7" s="8"/>
      <c r="UWU7" s="8"/>
      <c r="UWV7" s="8"/>
      <c r="UWW7" s="8"/>
      <c r="UWX7" s="8"/>
      <c r="UWY7" s="8"/>
      <c r="UWZ7" s="8"/>
      <c r="UXA7" s="8"/>
      <c r="UXB7" s="8"/>
      <c r="UXC7" s="8"/>
      <c r="UXD7" s="8"/>
      <c r="UXE7" s="8"/>
      <c r="UXF7" s="8"/>
      <c r="UXG7" s="8"/>
      <c r="UXH7" s="8"/>
      <c r="UXI7" s="8"/>
      <c r="UXJ7" s="8"/>
      <c r="UXK7" s="8"/>
      <c r="UXL7" s="8"/>
      <c r="UXM7" s="8"/>
      <c r="UXN7" s="8"/>
      <c r="UXO7" s="8"/>
      <c r="UXP7" s="8"/>
      <c r="UXQ7" s="8"/>
      <c r="UXR7" s="8"/>
      <c r="UXS7" s="8"/>
      <c r="UXT7" s="8"/>
      <c r="UXU7" s="8"/>
      <c r="UXV7" s="8"/>
      <c r="UXW7" s="8"/>
      <c r="UXX7" s="8"/>
      <c r="UXY7" s="8"/>
      <c r="UXZ7" s="8"/>
      <c r="UYA7" s="8"/>
      <c r="UYB7" s="8"/>
      <c r="UYC7" s="8"/>
      <c r="UYD7" s="8"/>
      <c r="UYE7" s="8"/>
      <c r="UYF7" s="8"/>
      <c r="UYG7" s="8"/>
      <c r="UYH7" s="8"/>
      <c r="UYI7" s="8"/>
      <c r="UYJ7" s="8"/>
      <c r="UYK7" s="8"/>
      <c r="UYL7" s="8"/>
      <c r="UYM7" s="8"/>
      <c r="UYN7" s="8"/>
      <c r="UYO7" s="8"/>
      <c r="UYP7" s="8"/>
      <c r="UYQ7" s="8"/>
      <c r="UYR7" s="8"/>
      <c r="UYS7" s="8"/>
      <c r="UYT7" s="8"/>
      <c r="UYU7" s="8"/>
      <c r="UYV7" s="8"/>
      <c r="UYW7" s="8"/>
      <c r="UYX7" s="8"/>
      <c r="UYY7" s="8"/>
      <c r="UYZ7" s="8"/>
      <c r="UZA7" s="8"/>
      <c r="UZB7" s="8"/>
      <c r="UZC7" s="8"/>
      <c r="UZD7" s="8"/>
      <c r="UZE7" s="8"/>
      <c r="UZF7" s="8"/>
      <c r="UZG7" s="8"/>
      <c r="UZH7" s="8"/>
      <c r="UZI7" s="8"/>
      <c r="UZJ7" s="8"/>
      <c r="UZK7" s="8"/>
      <c r="UZL7" s="8"/>
      <c r="UZM7" s="8"/>
      <c r="UZN7" s="8"/>
      <c r="UZO7" s="8"/>
      <c r="UZP7" s="8"/>
      <c r="UZQ7" s="8"/>
      <c r="UZR7" s="8"/>
      <c r="UZS7" s="8"/>
      <c r="UZT7" s="8"/>
      <c r="UZU7" s="8"/>
      <c r="UZV7" s="8"/>
      <c r="UZW7" s="8"/>
      <c r="UZX7" s="8"/>
      <c r="UZY7" s="8"/>
      <c r="UZZ7" s="8"/>
      <c r="VAA7" s="8"/>
      <c r="VAB7" s="8"/>
      <c r="VAC7" s="8"/>
      <c r="VAD7" s="8"/>
      <c r="VAE7" s="8"/>
      <c r="VAF7" s="8"/>
      <c r="VAG7" s="8"/>
      <c r="VAH7" s="8"/>
      <c r="VAI7" s="8"/>
      <c r="VAJ7" s="8"/>
      <c r="VAK7" s="8"/>
      <c r="VAL7" s="8"/>
      <c r="VAM7" s="8"/>
      <c r="VAN7" s="8"/>
      <c r="VAO7" s="8"/>
      <c r="VAP7" s="8"/>
      <c r="VAQ7" s="8"/>
      <c r="VAR7" s="8"/>
      <c r="VAS7" s="8"/>
      <c r="VAT7" s="8"/>
      <c r="VAU7" s="8"/>
      <c r="VAV7" s="8"/>
      <c r="VAW7" s="8"/>
      <c r="VAX7" s="8"/>
      <c r="VAY7" s="8"/>
      <c r="VAZ7" s="8"/>
      <c r="VBA7" s="8"/>
      <c r="VBB7" s="8"/>
      <c r="VBC7" s="8"/>
      <c r="VBD7" s="8"/>
      <c r="VBE7" s="8"/>
      <c r="VBF7" s="8"/>
      <c r="VBG7" s="8"/>
      <c r="VBH7" s="8"/>
      <c r="VBI7" s="8"/>
      <c r="VBJ7" s="8"/>
      <c r="VBK7" s="8"/>
      <c r="VBL7" s="8"/>
      <c r="VBM7" s="8"/>
      <c r="VBN7" s="8"/>
      <c r="VBO7" s="8"/>
      <c r="VBP7" s="8"/>
      <c r="VBQ7" s="8"/>
      <c r="VBR7" s="8"/>
      <c r="VBS7" s="8"/>
      <c r="VBT7" s="8"/>
      <c r="VBU7" s="8"/>
      <c r="VBV7" s="8"/>
      <c r="VBW7" s="8"/>
      <c r="VBX7" s="8"/>
      <c r="VBY7" s="8"/>
      <c r="VBZ7" s="8"/>
      <c r="VCA7" s="8"/>
      <c r="VCB7" s="8"/>
      <c r="VCC7" s="8"/>
      <c r="VCD7" s="8"/>
      <c r="VCE7" s="8"/>
      <c r="VCF7" s="8"/>
      <c r="VCG7" s="8"/>
      <c r="VCH7" s="8"/>
      <c r="VCI7" s="8"/>
      <c r="VCJ7" s="8"/>
      <c r="VCK7" s="8"/>
      <c r="VCL7" s="8"/>
      <c r="VCM7" s="8"/>
      <c r="VCN7" s="8"/>
      <c r="VCO7" s="8"/>
      <c r="VCP7" s="8"/>
      <c r="VCQ7" s="8"/>
      <c r="VCR7" s="8"/>
      <c r="VCS7" s="8"/>
      <c r="VCT7" s="8"/>
      <c r="VCU7" s="8"/>
      <c r="VCV7" s="8"/>
      <c r="VCW7" s="8"/>
      <c r="VCX7" s="8"/>
      <c r="VCY7" s="8"/>
      <c r="VCZ7" s="8"/>
      <c r="VDA7" s="8"/>
      <c r="VDB7" s="8"/>
      <c r="VDC7" s="8"/>
      <c r="VDD7" s="8"/>
      <c r="VDE7" s="8"/>
      <c r="VDF7" s="8"/>
      <c r="VDG7" s="8"/>
      <c r="VDH7" s="8"/>
      <c r="VDI7" s="8"/>
      <c r="VDJ7" s="8"/>
      <c r="VDK7" s="8"/>
      <c r="VDL7" s="8"/>
      <c r="VDM7" s="8"/>
      <c r="VDN7" s="8"/>
      <c r="VDO7" s="8"/>
      <c r="VDP7" s="8"/>
      <c r="VDQ7" s="8"/>
      <c r="VDR7" s="8"/>
      <c r="VDS7" s="8"/>
      <c r="VDT7" s="8"/>
      <c r="VDU7" s="8"/>
      <c r="VDV7" s="8"/>
      <c r="VDW7" s="8"/>
      <c r="VDX7" s="8"/>
      <c r="VDY7" s="8"/>
      <c r="VDZ7" s="8"/>
      <c r="VEA7" s="8"/>
      <c r="VEB7" s="8"/>
      <c r="VEC7" s="8"/>
      <c r="VED7" s="8"/>
      <c r="VEE7" s="8"/>
      <c r="VEF7" s="8"/>
      <c r="VEG7" s="8"/>
      <c r="VEH7" s="8"/>
      <c r="VEI7" s="8"/>
      <c r="VEJ7" s="8"/>
      <c r="VEK7" s="8"/>
      <c r="VEL7" s="8"/>
      <c r="VEM7" s="8"/>
      <c r="VEN7" s="8"/>
      <c r="VEO7" s="8"/>
      <c r="VEP7" s="8"/>
      <c r="VEQ7" s="8"/>
      <c r="VER7" s="8"/>
      <c r="VES7" s="8"/>
      <c r="VET7" s="8"/>
      <c r="VEU7" s="8"/>
      <c r="VEV7" s="8"/>
      <c r="VEW7" s="8"/>
      <c r="VEX7" s="8"/>
      <c r="VEY7" s="8"/>
      <c r="VEZ7" s="8"/>
      <c r="VFA7" s="8"/>
      <c r="VFB7" s="8"/>
      <c r="VFC7" s="8"/>
      <c r="VFD7" s="8"/>
      <c r="VFE7" s="8"/>
      <c r="VFF7" s="8"/>
      <c r="VFG7" s="8"/>
      <c r="VFH7" s="8"/>
      <c r="VFI7" s="8"/>
      <c r="VFJ7" s="8"/>
      <c r="VFK7" s="8"/>
      <c r="VFL7" s="8"/>
      <c r="VFM7" s="8"/>
      <c r="VFN7" s="8"/>
      <c r="VFO7" s="8"/>
      <c r="VFP7" s="8"/>
      <c r="VFQ7" s="8"/>
      <c r="VFR7" s="8"/>
      <c r="VFS7" s="8"/>
      <c r="VFT7" s="8"/>
      <c r="VFU7" s="8"/>
      <c r="VFV7" s="8"/>
      <c r="VFW7" s="8"/>
      <c r="VFX7" s="8"/>
      <c r="VFY7" s="8"/>
      <c r="VFZ7" s="8"/>
      <c r="VGA7" s="8"/>
      <c r="VGB7" s="8"/>
      <c r="VGC7" s="8"/>
      <c r="VGD7" s="8"/>
      <c r="VGE7" s="8"/>
      <c r="VGF7" s="8"/>
      <c r="VGG7" s="8"/>
      <c r="VGH7" s="8"/>
      <c r="VGI7" s="8"/>
      <c r="VGJ7" s="8"/>
      <c r="VGK7" s="8"/>
      <c r="VGL7" s="8"/>
      <c r="VGM7" s="8"/>
      <c r="VGN7" s="8"/>
      <c r="VGO7" s="8"/>
      <c r="VGP7" s="8"/>
      <c r="VGQ7" s="8"/>
      <c r="VGR7" s="8"/>
      <c r="VGS7" s="8"/>
      <c r="VGT7" s="8"/>
      <c r="VGU7" s="8"/>
      <c r="VGV7" s="8"/>
      <c r="VGW7" s="8"/>
      <c r="VGX7" s="8"/>
      <c r="VGY7" s="8"/>
      <c r="VGZ7" s="8"/>
      <c r="VHA7" s="8"/>
      <c r="VHB7" s="8"/>
      <c r="VHC7" s="8"/>
      <c r="VHD7" s="8"/>
      <c r="VHE7" s="8"/>
      <c r="VHF7" s="8"/>
      <c r="VHG7" s="8"/>
      <c r="VHH7" s="8"/>
      <c r="VHI7" s="8"/>
      <c r="VHJ7" s="8"/>
      <c r="VHK7" s="8"/>
      <c r="VHL7" s="8"/>
      <c r="VHM7" s="8"/>
      <c r="VHN7" s="8"/>
      <c r="VHO7" s="8"/>
      <c r="VHP7" s="8"/>
      <c r="VHQ7" s="8"/>
      <c r="VHR7" s="8"/>
      <c r="VHS7" s="8"/>
      <c r="VHT7" s="8"/>
      <c r="VHU7" s="8"/>
      <c r="VHV7" s="8"/>
      <c r="VHW7" s="8"/>
      <c r="VHX7" s="8"/>
      <c r="VHY7" s="8"/>
      <c r="VHZ7" s="8"/>
      <c r="VIA7" s="8"/>
      <c r="VIB7" s="8"/>
      <c r="VIC7" s="8"/>
      <c r="VID7" s="8"/>
      <c r="VIE7" s="8"/>
      <c r="VIF7" s="8"/>
      <c r="VIG7" s="8"/>
      <c r="VIH7" s="8"/>
      <c r="VII7" s="8"/>
      <c r="VIJ7" s="8"/>
      <c r="VIK7" s="8"/>
      <c r="VIL7" s="8"/>
      <c r="VIM7" s="8"/>
      <c r="VIN7" s="8"/>
      <c r="VIO7" s="8"/>
      <c r="VIP7" s="8"/>
      <c r="VIQ7" s="8"/>
      <c r="VIR7" s="8"/>
      <c r="VIS7" s="8"/>
      <c r="VIT7" s="8"/>
      <c r="VIU7" s="8"/>
      <c r="VIV7" s="8"/>
      <c r="VIW7" s="8"/>
      <c r="VIX7" s="8"/>
      <c r="VIY7" s="8"/>
      <c r="VIZ7" s="8"/>
      <c r="VJA7" s="8"/>
      <c r="VJB7" s="8"/>
      <c r="VJC7" s="8"/>
      <c r="VJD7" s="8"/>
      <c r="VJE7" s="8"/>
      <c r="VJF7" s="8"/>
      <c r="VJG7" s="8"/>
      <c r="VJH7" s="8"/>
      <c r="VJI7" s="8"/>
      <c r="VJJ7" s="8"/>
      <c r="VJK7" s="8"/>
      <c r="VJL7" s="8"/>
      <c r="VJM7" s="8"/>
      <c r="VJN7" s="8"/>
      <c r="VJO7" s="8"/>
      <c r="VJP7" s="8"/>
      <c r="VJQ7" s="8"/>
      <c r="VJR7" s="8"/>
      <c r="VJS7" s="8"/>
      <c r="VJT7" s="8"/>
      <c r="VJU7" s="8"/>
      <c r="VJV7" s="8"/>
      <c r="VJW7" s="8"/>
      <c r="VJX7" s="8"/>
      <c r="VJY7" s="8"/>
      <c r="VJZ7" s="8"/>
      <c r="VKA7" s="8"/>
      <c r="VKB7" s="8"/>
      <c r="VKC7" s="8"/>
      <c r="VKD7" s="8"/>
      <c r="VKE7" s="8"/>
      <c r="VKF7" s="8"/>
      <c r="VKG7" s="8"/>
      <c r="VKH7" s="8"/>
      <c r="VKI7" s="8"/>
      <c r="VKJ7" s="8"/>
      <c r="VKK7" s="8"/>
      <c r="VKL7" s="8"/>
      <c r="VKM7" s="8"/>
      <c r="VKN7" s="8"/>
      <c r="VKO7" s="8"/>
      <c r="VKP7" s="8"/>
      <c r="VKQ7" s="8"/>
      <c r="VKR7" s="8"/>
      <c r="VKS7" s="8"/>
      <c r="VKT7" s="8"/>
      <c r="VKU7" s="8"/>
      <c r="VKV7" s="8"/>
      <c r="VKW7" s="8"/>
      <c r="VKX7" s="8"/>
      <c r="VKY7" s="8"/>
      <c r="VKZ7" s="8"/>
      <c r="VLA7" s="8"/>
      <c r="VLB7" s="8"/>
      <c r="VLC7" s="8"/>
      <c r="VLD7" s="8"/>
      <c r="VLE7" s="8"/>
      <c r="VLF7" s="8"/>
      <c r="VLG7" s="8"/>
      <c r="VLH7" s="8"/>
      <c r="VLI7" s="8"/>
      <c r="VLJ7" s="8"/>
      <c r="VLK7" s="8"/>
      <c r="VLL7" s="8"/>
      <c r="VLM7" s="8"/>
      <c r="VLN7" s="8"/>
      <c r="VLO7" s="8"/>
      <c r="VLP7" s="8"/>
      <c r="VLQ7" s="8"/>
      <c r="VLR7" s="8"/>
      <c r="VLS7" s="8"/>
      <c r="VLT7" s="8"/>
      <c r="VLU7" s="8"/>
      <c r="VLV7" s="8"/>
      <c r="VLW7" s="8"/>
      <c r="VLX7" s="8"/>
      <c r="VLY7" s="8"/>
      <c r="VLZ7" s="8"/>
      <c r="VMA7" s="8"/>
      <c r="VMB7" s="8"/>
      <c r="VMC7" s="8"/>
      <c r="VMD7" s="8"/>
      <c r="VME7" s="8"/>
      <c r="VMF7" s="8"/>
      <c r="VMG7" s="8"/>
      <c r="VMH7" s="8"/>
      <c r="VMI7" s="8"/>
      <c r="VMJ7" s="8"/>
      <c r="VMK7" s="8"/>
      <c r="VML7" s="8"/>
      <c r="VMM7" s="8"/>
      <c r="VMN7" s="8"/>
      <c r="VMO7" s="8"/>
      <c r="VMP7" s="8"/>
      <c r="VMQ7" s="8"/>
      <c r="VMR7" s="8"/>
      <c r="VMS7" s="8"/>
      <c r="VMT7" s="8"/>
      <c r="VMU7" s="8"/>
      <c r="VMV7" s="8"/>
      <c r="VMW7" s="8"/>
      <c r="VMX7" s="8"/>
      <c r="VMY7" s="8"/>
      <c r="VMZ7" s="8"/>
      <c r="VNA7" s="8"/>
      <c r="VNB7" s="8"/>
      <c r="VNC7" s="8"/>
      <c r="VND7" s="8"/>
      <c r="VNE7" s="8"/>
      <c r="VNF7" s="8"/>
      <c r="VNG7" s="8"/>
      <c r="VNH7" s="8"/>
      <c r="VNI7" s="8"/>
      <c r="VNJ7" s="8"/>
      <c r="VNK7" s="8"/>
      <c r="VNL7" s="8"/>
      <c r="VNM7" s="8"/>
      <c r="VNN7" s="8"/>
      <c r="VNO7" s="8"/>
      <c r="VNP7" s="8"/>
      <c r="VNQ7" s="8"/>
      <c r="VNR7" s="8"/>
      <c r="VNS7" s="8"/>
      <c r="VNT7" s="8"/>
      <c r="VNU7" s="8"/>
      <c r="VNV7" s="8"/>
      <c r="VNW7" s="8"/>
      <c r="VNX7" s="8"/>
      <c r="VNY7" s="8"/>
      <c r="VNZ7" s="8"/>
      <c r="VOA7" s="8"/>
      <c r="VOB7" s="8"/>
      <c r="VOC7" s="8"/>
      <c r="VOD7" s="8"/>
      <c r="VOE7" s="8"/>
      <c r="VOF7" s="8"/>
      <c r="VOG7" s="8"/>
      <c r="VOH7" s="8"/>
      <c r="VOI7" s="8"/>
      <c r="VOJ7" s="8"/>
      <c r="VOK7" s="8"/>
      <c r="VOL7" s="8"/>
      <c r="VOM7" s="8"/>
      <c r="VON7" s="8"/>
      <c r="VOO7" s="8"/>
      <c r="VOP7" s="8"/>
      <c r="VOQ7" s="8"/>
      <c r="VOR7" s="8"/>
      <c r="VOS7" s="8"/>
      <c r="VOT7" s="8"/>
      <c r="VOU7" s="8"/>
      <c r="VOV7" s="8"/>
      <c r="VOW7" s="8"/>
      <c r="VOX7" s="8"/>
      <c r="VOY7" s="8"/>
      <c r="VOZ7" s="8"/>
      <c r="VPA7" s="8"/>
      <c r="VPB7" s="8"/>
      <c r="VPC7" s="8"/>
      <c r="VPD7" s="8"/>
      <c r="VPE7" s="8"/>
      <c r="VPF7" s="8"/>
      <c r="VPG7" s="8"/>
      <c r="VPH7" s="8"/>
      <c r="VPI7" s="8"/>
      <c r="VPJ7" s="8"/>
      <c r="VPK7" s="8"/>
      <c r="VPL7" s="8"/>
      <c r="VPM7" s="8"/>
      <c r="VPN7" s="8"/>
      <c r="VPO7" s="8"/>
      <c r="VPP7" s="8"/>
      <c r="VPQ7" s="8"/>
      <c r="VPR7" s="8"/>
      <c r="VPS7" s="8"/>
      <c r="VPT7" s="8"/>
      <c r="VPU7" s="8"/>
      <c r="VPV7" s="8"/>
      <c r="VPW7" s="8"/>
      <c r="VPX7" s="8"/>
      <c r="VPY7" s="8"/>
      <c r="VPZ7" s="8"/>
      <c r="VQA7" s="8"/>
      <c r="VQB7" s="8"/>
      <c r="VQC7" s="8"/>
      <c r="VQD7" s="8"/>
      <c r="VQE7" s="8"/>
      <c r="VQF7" s="8"/>
      <c r="VQG7" s="8"/>
      <c r="VQH7" s="8"/>
      <c r="VQI7" s="8"/>
      <c r="VQJ7" s="8"/>
      <c r="VQK7" s="8"/>
      <c r="VQL7" s="8"/>
      <c r="VQM7" s="8"/>
      <c r="VQN7" s="8"/>
      <c r="VQO7" s="8"/>
      <c r="VQP7" s="8"/>
      <c r="VQQ7" s="8"/>
      <c r="VQR7" s="8"/>
      <c r="VQS7" s="8"/>
      <c r="VQT7" s="8"/>
      <c r="VQU7" s="8"/>
      <c r="VQV7" s="8"/>
      <c r="VQW7" s="8"/>
      <c r="VQX7" s="8"/>
      <c r="VQY7" s="8"/>
      <c r="VQZ7" s="8"/>
      <c r="VRA7" s="8"/>
      <c r="VRB7" s="8"/>
      <c r="VRC7" s="8"/>
      <c r="VRD7" s="8"/>
      <c r="VRE7" s="8"/>
      <c r="VRF7" s="8"/>
      <c r="VRG7" s="8"/>
      <c r="VRH7" s="8"/>
      <c r="VRI7" s="8"/>
      <c r="VRJ7" s="8"/>
      <c r="VRK7" s="8"/>
      <c r="VRL7" s="8"/>
      <c r="VRM7" s="8"/>
      <c r="VRN7" s="8"/>
      <c r="VRO7" s="8"/>
      <c r="VRP7" s="8"/>
      <c r="VRQ7" s="8"/>
      <c r="VRR7" s="8"/>
      <c r="VRS7" s="8"/>
      <c r="VRT7" s="8"/>
      <c r="VRU7" s="8"/>
      <c r="VRV7" s="8"/>
      <c r="VRW7" s="8"/>
      <c r="VRX7" s="8"/>
      <c r="VRY7" s="8"/>
      <c r="VRZ7" s="8"/>
      <c r="VSA7" s="8"/>
      <c r="VSB7" s="8"/>
      <c r="VSC7" s="8"/>
      <c r="VSD7" s="8"/>
      <c r="VSE7" s="8"/>
      <c r="VSF7" s="8"/>
      <c r="VSG7" s="8"/>
      <c r="VSH7" s="8"/>
      <c r="VSI7" s="8"/>
      <c r="VSJ7" s="8"/>
      <c r="VSK7" s="8"/>
      <c r="VSL7" s="8"/>
      <c r="VSM7" s="8"/>
      <c r="VSN7" s="8"/>
      <c r="VSO7" s="8"/>
      <c r="VSP7" s="8"/>
      <c r="VSQ7" s="8"/>
      <c r="VSR7" s="8"/>
      <c r="VSS7" s="8"/>
      <c r="VST7" s="8"/>
      <c r="VSU7" s="8"/>
      <c r="VSV7" s="8"/>
      <c r="VSW7" s="8"/>
      <c r="VSX7" s="8"/>
      <c r="VSY7" s="8"/>
      <c r="VSZ7" s="8"/>
      <c r="VTA7" s="8"/>
      <c r="VTB7" s="8"/>
      <c r="VTC7" s="8"/>
      <c r="VTD7" s="8"/>
      <c r="VTE7" s="8"/>
      <c r="VTF7" s="8"/>
      <c r="VTG7" s="8"/>
      <c r="VTH7" s="8"/>
      <c r="VTI7" s="8"/>
      <c r="VTJ7" s="8"/>
      <c r="VTK7" s="8"/>
      <c r="VTL7" s="8"/>
      <c r="VTM7" s="8"/>
      <c r="VTN7" s="8"/>
      <c r="VTO7" s="8"/>
      <c r="VTP7" s="8"/>
      <c r="VTQ7" s="8"/>
      <c r="VTR7" s="8"/>
      <c r="VTS7" s="8"/>
      <c r="VTT7" s="8"/>
      <c r="VTU7" s="8"/>
      <c r="VTV7" s="8"/>
      <c r="VTW7" s="8"/>
      <c r="VTX7" s="8"/>
      <c r="VTY7" s="8"/>
      <c r="VTZ7" s="8"/>
      <c r="VUA7" s="8"/>
      <c r="VUB7" s="8"/>
      <c r="VUC7" s="8"/>
      <c r="VUD7" s="8"/>
      <c r="VUE7" s="8"/>
      <c r="VUF7" s="8"/>
      <c r="VUG7" s="8"/>
      <c r="VUH7" s="8"/>
      <c r="VUI7" s="8"/>
      <c r="VUJ7" s="8"/>
      <c r="VUK7" s="8"/>
      <c r="VUL7" s="8"/>
      <c r="VUM7" s="8"/>
      <c r="VUN7" s="8"/>
      <c r="VUO7" s="8"/>
      <c r="VUP7" s="8"/>
      <c r="VUQ7" s="8"/>
      <c r="VUR7" s="8"/>
      <c r="VUS7" s="8"/>
      <c r="VUT7" s="8"/>
      <c r="VUU7" s="8"/>
      <c r="VUV7" s="8"/>
      <c r="VUW7" s="8"/>
      <c r="VUX7" s="8"/>
      <c r="VUY7" s="8"/>
      <c r="VUZ7" s="8"/>
      <c r="VVA7" s="8"/>
      <c r="VVB7" s="8"/>
      <c r="VVC7" s="8"/>
      <c r="VVD7" s="8"/>
      <c r="VVE7" s="8"/>
      <c r="VVF7" s="8"/>
      <c r="VVG7" s="8"/>
      <c r="VVH7" s="8"/>
      <c r="VVI7" s="8"/>
      <c r="VVJ7" s="8"/>
      <c r="VVK7" s="8"/>
      <c r="VVL7" s="8"/>
      <c r="VVM7" s="8"/>
      <c r="VVN7" s="8"/>
      <c r="VVO7" s="8"/>
      <c r="VVP7" s="8"/>
      <c r="VVQ7" s="8"/>
      <c r="VVR7" s="8"/>
      <c r="VVS7" s="8"/>
      <c r="VVT7" s="8"/>
      <c r="VVU7" s="8"/>
      <c r="VVV7" s="8"/>
      <c r="VVW7" s="8"/>
      <c r="VVX7" s="8"/>
      <c r="VVY7" s="8"/>
      <c r="VVZ7" s="8"/>
      <c r="VWA7" s="8"/>
      <c r="VWB7" s="8"/>
      <c r="VWC7" s="8"/>
      <c r="VWD7" s="8"/>
      <c r="VWE7" s="8"/>
      <c r="VWF7" s="8"/>
      <c r="VWG7" s="8"/>
      <c r="VWH7" s="8"/>
      <c r="VWI7" s="8"/>
      <c r="VWJ7" s="8"/>
      <c r="VWK7" s="8"/>
      <c r="VWL7" s="8"/>
      <c r="VWM7" s="8"/>
      <c r="VWN7" s="8"/>
      <c r="VWO7" s="8"/>
      <c r="VWP7" s="8"/>
      <c r="VWQ7" s="8"/>
      <c r="VWR7" s="8"/>
      <c r="VWS7" s="8"/>
      <c r="VWT7" s="8"/>
      <c r="VWU7" s="8"/>
      <c r="VWV7" s="8"/>
      <c r="VWW7" s="8"/>
      <c r="VWX7" s="8"/>
      <c r="VWY7" s="8"/>
      <c r="VWZ7" s="8"/>
      <c r="VXA7" s="8"/>
      <c r="VXB7" s="8"/>
      <c r="VXC7" s="8"/>
      <c r="VXD7" s="8"/>
      <c r="VXE7" s="8"/>
      <c r="VXF7" s="8"/>
      <c r="VXG7" s="8"/>
      <c r="VXH7" s="8"/>
      <c r="VXI7" s="8"/>
      <c r="VXJ7" s="8"/>
      <c r="VXK7" s="8"/>
      <c r="VXL7" s="8"/>
      <c r="VXM7" s="8"/>
      <c r="VXN7" s="8"/>
      <c r="VXO7" s="8"/>
      <c r="VXP7" s="8"/>
      <c r="VXQ7" s="8"/>
      <c r="VXR7" s="8"/>
      <c r="VXS7" s="8"/>
      <c r="VXT7" s="8"/>
      <c r="VXU7" s="8"/>
      <c r="VXV7" s="8"/>
      <c r="VXW7" s="8"/>
      <c r="VXX7" s="8"/>
      <c r="VXY7" s="8"/>
      <c r="VXZ7" s="8"/>
      <c r="VYA7" s="8"/>
      <c r="VYB7" s="8"/>
      <c r="VYC7" s="8"/>
      <c r="VYD7" s="8"/>
      <c r="VYE7" s="8"/>
      <c r="VYF7" s="8"/>
      <c r="VYG7" s="8"/>
      <c r="VYH7" s="8"/>
      <c r="VYI7" s="8"/>
      <c r="VYJ7" s="8"/>
      <c r="VYK7" s="8"/>
      <c r="VYL7" s="8"/>
      <c r="VYM7" s="8"/>
      <c r="VYN7" s="8"/>
      <c r="VYO7" s="8"/>
      <c r="VYP7" s="8"/>
      <c r="VYQ7" s="8"/>
      <c r="VYR7" s="8"/>
      <c r="VYS7" s="8"/>
      <c r="VYT7" s="8"/>
      <c r="VYU7" s="8"/>
      <c r="VYV7" s="8"/>
      <c r="VYW7" s="8"/>
      <c r="VYX7" s="8"/>
      <c r="VYY7" s="8"/>
      <c r="VYZ7" s="8"/>
      <c r="VZA7" s="8"/>
      <c r="VZB7" s="8"/>
      <c r="VZC7" s="8"/>
      <c r="VZD7" s="8"/>
      <c r="VZE7" s="8"/>
      <c r="VZF7" s="8"/>
      <c r="VZG7" s="8"/>
      <c r="VZH7" s="8"/>
      <c r="VZI7" s="8"/>
      <c r="VZJ7" s="8"/>
      <c r="VZK7" s="8"/>
      <c r="VZL7" s="8"/>
      <c r="VZM7" s="8"/>
      <c r="VZN7" s="8"/>
      <c r="VZO7" s="8"/>
      <c r="VZP7" s="8"/>
      <c r="VZQ7" s="8"/>
      <c r="VZR7" s="8"/>
      <c r="VZS7" s="8"/>
      <c r="VZT7" s="8"/>
      <c r="VZU7" s="8"/>
      <c r="VZV7" s="8"/>
      <c r="VZW7" s="8"/>
      <c r="VZX7" s="8"/>
      <c r="VZY7" s="8"/>
      <c r="VZZ7" s="8"/>
      <c r="WAA7" s="8"/>
      <c r="WAB7" s="8"/>
      <c r="WAC7" s="8"/>
      <c r="WAD7" s="8"/>
      <c r="WAE7" s="8"/>
      <c r="WAF7" s="8"/>
      <c r="WAG7" s="8"/>
      <c r="WAH7" s="8"/>
      <c r="WAI7" s="8"/>
      <c r="WAJ7" s="8"/>
      <c r="WAK7" s="8"/>
      <c r="WAL7" s="8"/>
      <c r="WAM7" s="8"/>
      <c r="WAN7" s="8"/>
      <c r="WAO7" s="8"/>
      <c r="WAP7" s="8"/>
      <c r="WAQ7" s="8"/>
      <c r="WAR7" s="8"/>
      <c r="WAS7" s="8"/>
      <c r="WAT7" s="8"/>
      <c r="WAU7" s="8"/>
      <c r="WAV7" s="8"/>
      <c r="WAW7" s="8"/>
      <c r="WAX7" s="8"/>
      <c r="WAY7" s="8"/>
      <c r="WAZ7" s="8"/>
      <c r="WBA7" s="8"/>
      <c r="WBB7" s="8"/>
      <c r="WBC7" s="8"/>
      <c r="WBD7" s="8"/>
      <c r="WBE7" s="8"/>
      <c r="WBF7" s="8"/>
      <c r="WBG7" s="8"/>
      <c r="WBH7" s="8"/>
      <c r="WBI7" s="8"/>
      <c r="WBJ7" s="8"/>
      <c r="WBK7" s="8"/>
      <c r="WBL7" s="8"/>
      <c r="WBM7" s="8"/>
      <c r="WBN7" s="8"/>
      <c r="WBO7" s="8"/>
      <c r="WBP7" s="8"/>
      <c r="WBQ7" s="8"/>
      <c r="WBR7" s="8"/>
      <c r="WBS7" s="8"/>
      <c r="WBT7" s="8"/>
      <c r="WBU7" s="8"/>
      <c r="WBV7" s="8"/>
      <c r="WBW7" s="8"/>
      <c r="WBX7" s="8"/>
      <c r="WBY7" s="8"/>
      <c r="WBZ7" s="8"/>
      <c r="WCA7" s="8"/>
      <c r="WCB7" s="8"/>
      <c r="WCC7" s="8"/>
      <c r="WCD7" s="8"/>
      <c r="WCE7" s="8"/>
      <c r="WCF7" s="8"/>
      <c r="WCG7" s="8"/>
      <c r="WCH7" s="8"/>
      <c r="WCI7" s="8"/>
      <c r="WCJ7" s="8"/>
      <c r="WCK7" s="8"/>
      <c r="WCL7" s="8"/>
      <c r="WCM7" s="8"/>
      <c r="WCN7" s="8"/>
      <c r="WCO7" s="8"/>
      <c r="WCP7" s="8"/>
      <c r="WCQ7" s="8"/>
      <c r="WCR7" s="8"/>
      <c r="WCS7" s="8"/>
      <c r="WCT7" s="8"/>
      <c r="WCU7" s="8"/>
      <c r="WCV7" s="8"/>
      <c r="WCW7" s="8"/>
      <c r="WCX7" s="8"/>
      <c r="WCY7" s="8"/>
      <c r="WCZ7" s="8"/>
      <c r="WDA7" s="8"/>
      <c r="WDB7" s="8"/>
      <c r="WDC7" s="8"/>
      <c r="WDD7" s="8"/>
      <c r="WDE7" s="8"/>
      <c r="WDF7" s="8"/>
      <c r="WDG7" s="8"/>
      <c r="WDH7" s="8"/>
      <c r="WDI7" s="8"/>
      <c r="WDJ7" s="8"/>
      <c r="WDK7" s="8"/>
      <c r="WDL7" s="8"/>
      <c r="WDM7" s="8"/>
      <c r="WDN7" s="8"/>
      <c r="WDO7" s="8"/>
      <c r="WDP7" s="8"/>
      <c r="WDQ7" s="8"/>
      <c r="WDR7" s="8"/>
      <c r="WDS7" s="8"/>
      <c r="WDT7" s="8"/>
      <c r="WDU7" s="8"/>
      <c r="WDV7" s="8"/>
      <c r="WDW7" s="8"/>
      <c r="WDX7" s="8"/>
      <c r="WDY7" s="8"/>
      <c r="WDZ7" s="8"/>
      <c r="WEA7" s="8"/>
      <c r="WEB7" s="8"/>
      <c r="WEC7" s="8"/>
      <c r="WED7" s="8"/>
      <c r="WEE7" s="8"/>
      <c r="WEF7" s="8"/>
      <c r="WEG7" s="8"/>
      <c r="WEH7" s="8"/>
      <c r="WEI7" s="8"/>
      <c r="WEJ7" s="8"/>
      <c r="WEK7" s="8"/>
      <c r="WEL7" s="8"/>
      <c r="WEM7" s="8"/>
      <c r="WEN7" s="8"/>
      <c r="WEO7" s="8"/>
      <c r="WEP7" s="8"/>
      <c r="WEQ7" s="8"/>
      <c r="WER7" s="8"/>
      <c r="WES7" s="8"/>
      <c r="WET7" s="8"/>
      <c r="WEU7" s="8"/>
      <c r="WEV7" s="8"/>
      <c r="WEW7" s="8"/>
      <c r="WEX7" s="8"/>
      <c r="WEY7" s="8"/>
      <c r="WEZ7" s="8"/>
      <c r="WFA7" s="8"/>
      <c r="WFB7" s="8"/>
      <c r="WFC7" s="8"/>
      <c r="WFD7" s="8"/>
      <c r="WFE7" s="8"/>
      <c r="WFF7" s="8"/>
      <c r="WFG7" s="8"/>
      <c r="WFH7" s="8"/>
      <c r="WFI7" s="8"/>
      <c r="WFJ7" s="8"/>
      <c r="WFK7" s="8"/>
      <c r="WFL7" s="8"/>
      <c r="WFM7" s="8"/>
      <c r="WFN7" s="8"/>
      <c r="WFO7" s="8"/>
      <c r="WFP7" s="8"/>
      <c r="WFQ7" s="8"/>
      <c r="WFR7" s="8"/>
      <c r="WFS7" s="8"/>
      <c r="WFT7" s="8"/>
      <c r="WFU7" s="8"/>
      <c r="WFV7" s="8"/>
      <c r="WFW7" s="8"/>
      <c r="WFX7" s="8"/>
      <c r="WFY7" s="8"/>
      <c r="WFZ7" s="8"/>
      <c r="WGA7" s="8"/>
      <c r="WGB7" s="8"/>
      <c r="WGC7" s="8"/>
      <c r="WGD7" s="8"/>
      <c r="WGE7" s="8"/>
      <c r="WGF7" s="8"/>
      <c r="WGG7" s="8"/>
      <c r="WGH7" s="8"/>
      <c r="WGI7" s="8"/>
      <c r="WGJ7" s="8"/>
      <c r="WGK7" s="8"/>
      <c r="WGL7" s="8"/>
      <c r="WGM7" s="8"/>
      <c r="WGN7" s="8"/>
      <c r="WGO7" s="8"/>
      <c r="WGP7" s="8"/>
      <c r="WGQ7" s="8"/>
      <c r="WGR7" s="8"/>
      <c r="WGS7" s="8"/>
      <c r="WGT7" s="8"/>
      <c r="WGU7" s="8"/>
      <c r="WGV7" s="8"/>
      <c r="WGW7" s="8"/>
      <c r="WGX7" s="8"/>
      <c r="WGY7" s="8"/>
      <c r="WGZ7" s="8"/>
      <c r="WHA7" s="8"/>
      <c r="WHB7" s="8"/>
      <c r="WHC7" s="8"/>
      <c r="WHD7" s="8"/>
      <c r="WHE7" s="8"/>
      <c r="WHF7" s="8"/>
      <c r="WHG7" s="8"/>
      <c r="WHH7" s="8"/>
      <c r="WHI7" s="8"/>
      <c r="WHJ7" s="8"/>
      <c r="WHK7" s="8"/>
      <c r="WHL7" s="8"/>
      <c r="WHM7" s="8"/>
      <c r="WHN7" s="8"/>
      <c r="WHO7" s="8"/>
      <c r="WHP7" s="8"/>
      <c r="WHQ7" s="8"/>
      <c r="WHR7" s="8"/>
      <c r="WHS7" s="8"/>
      <c r="WHT7" s="8"/>
      <c r="WHU7" s="8"/>
      <c r="WHV7" s="8"/>
      <c r="WHW7" s="8"/>
      <c r="WHX7" s="8"/>
      <c r="WHY7" s="8"/>
      <c r="WHZ7" s="8"/>
      <c r="WIA7" s="8"/>
      <c r="WIB7" s="8"/>
      <c r="WIC7" s="8"/>
      <c r="WID7" s="8"/>
      <c r="WIE7" s="8"/>
      <c r="WIF7" s="8"/>
      <c r="WIG7" s="8"/>
      <c r="WIH7" s="8"/>
      <c r="WII7" s="8"/>
      <c r="WIJ7" s="8"/>
      <c r="WIK7" s="8"/>
      <c r="WIL7" s="8"/>
      <c r="WIM7" s="8"/>
      <c r="WIN7" s="8"/>
      <c r="WIO7" s="8"/>
      <c r="WIP7" s="8"/>
      <c r="WIQ7" s="8"/>
      <c r="WIR7" s="8"/>
      <c r="WIS7" s="8"/>
      <c r="WIT7" s="8"/>
      <c r="WIU7" s="8"/>
      <c r="WIV7" s="8"/>
      <c r="WIW7" s="8"/>
      <c r="WIX7" s="8"/>
      <c r="WIY7" s="8"/>
      <c r="WIZ7" s="8"/>
      <c r="WJA7" s="8"/>
      <c r="WJB7" s="8"/>
      <c r="WJC7" s="8"/>
      <c r="WJD7" s="8"/>
      <c r="WJE7" s="8"/>
      <c r="WJF7" s="8"/>
      <c r="WJG7" s="8"/>
      <c r="WJH7" s="8"/>
      <c r="WJI7" s="8"/>
      <c r="WJJ7" s="8"/>
      <c r="WJK7" s="8"/>
      <c r="WJL7" s="8"/>
      <c r="WJM7" s="8"/>
      <c r="WJN7" s="8"/>
      <c r="WJO7" s="8"/>
      <c r="WJP7" s="8"/>
      <c r="WJQ7" s="8"/>
      <c r="WJR7" s="8"/>
      <c r="WJS7" s="8"/>
      <c r="WJT7" s="8"/>
      <c r="WJU7" s="8"/>
      <c r="WJV7" s="8"/>
      <c r="WJW7" s="8"/>
      <c r="WJX7" s="8"/>
      <c r="WJY7" s="8"/>
      <c r="WJZ7" s="8"/>
      <c r="WKA7" s="8"/>
      <c r="WKB7" s="8"/>
      <c r="WKC7" s="8"/>
      <c r="WKD7" s="8"/>
      <c r="WKE7" s="8"/>
      <c r="WKF7" s="8"/>
      <c r="WKG7" s="8"/>
      <c r="WKH7" s="8"/>
      <c r="WKI7" s="8"/>
      <c r="WKJ7" s="8"/>
      <c r="WKK7" s="8"/>
      <c r="WKL7" s="8"/>
      <c r="WKM7" s="8"/>
      <c r="WKN7" s="8"/>
      <c r="WKO7" s="8"/>
      <c r="WKP7" s="8"/>
      <c r="WKQ7" s="8"/>
      <c r="WKR7" s="8"/>
      <c r="WKS7" s="8"/>
      <c r="WKT7" s="8"/>
      <c r="WKU7" s="8"/>
      <c r="WKV7" s="8"/>
      <c r="WKW7" s="8"/>
      <c r="WKX7" s="8"/>
      <c r="WKY7" s="8"/>
      <c r="WKZ7" s="8"/>
      <c r="WLA7" s="8"/>
      <c r="WLB7" s="8"/>
      <c r="WLC7" s="8"/>
      <c r="WLD7" s="8"/>
      <c r="WLE7" s="8"/>
      <c r="WLF7" s="8"/>
      <c r="WLG7" s="8"/>
      <c r="WLH7" s="8"/>
      <c r="WLI7" s="8"/>
      <c r="WLJ7" s="8"/>
      <c r="WLK7" s="8"/>
      <c r="WLL7" s="8"/>
      <c r="WLM7" s="8"/>
      <c r="WLN7" s="8"/>
      <c r="WLO7" s="8"/>
      <c r="WLP7" s="8"/>
      <c r="WLQ7" s="8"/>
      <c r="WLR7" s="8"/>
      <c r="WLS7" s="8"/>
      <c r="WLT7" s="8"/>
      <c r="WLU7" s="8"/>
      <c r="WLV7" s="8"/>
      <c r="WLW7" s="8"/>
      <c r="WLX7" s="8"/>
      <c r="WLY7" s="8"/>
      <c r="WLZ7" s="8"/>
      <c r="WMA7" s="8"/>
      <c r="WMB7" s="8"/>
      <c r="WMC7" s="8"/>
      <c r="WMD7" s="8"/>
      <c r="WME7" s="8"/>
      <c r="WMF7" s="8"/>
      <c r="WMG7" s="8"/>
      <c r="WMH7" s="8"/>
      <c r="WMI7" s="8"/>
      <c r="WMJ7" s="8"/>
      <c r="WMK7" s="8"/>
      <c r="WML7" s="8"/>
      <c r="WMM7" s="8"/>
      <c r="WMN7" s="8"/>
      <c r="WMO7" s="8"/>
      <c r="WMP7" s="8"/>
      <c r="WMQ7" s="8"/>
      <c r="WMR7" s="8"/>
      <c r="WMS7" s="8"/>
      <c r="WMT7" s="8"/>
      <c r="WMU7" s="8"/>
      <c r="WMV7" s="8"/>
      <c r="WMW7" s="8"/>
      <c r="WMX7" s="8"/>
      <c r="WMY7" s="8"/>
      <c r="WMZ7" s="8"/>
      <c r="WNA7" s="8"/>
      <c r="WNB7" s="8"/>
      <c r="WNC7" s="8"/>
      <c r="WND7" s="8"/>
      <c r="WNE7" s="8"/>
      <c r="WNF7" s="8"/>
      <c r="WNG7" s="8"/>
      <c r="WNH7" s="8"/>
      <c r="WNI7" s="8"/>
      <c r="WNJ7" s="8"/>
      <c r="WNK7" s="8"/>
      <c r="WNL7" s="8"/>
      <c r="WNM7" s="8"/>
      <c r="WNN7" s="8"/>
      <c r="WNO7" s="8"/>
      <c r="WNP7" s="8"/>
      <c r="WNQ7" s="8"/>
      <c r="WNR7" s="8"/>
      <c r="WNS7" s="8"/>
      <c r="WNT7" s="8"/>
      <c r="WNU7" s="8"/>
      <c r="WNV7" s="8"/>
      <c r="WNW7" s="8"/>
      <c r="WNX7" s="8"/>
      <c r="WNY7" s="8"/>
      <c r="WNZ7" s="8"/>
      <c r="WOA7" s="8"/>
      <c r="WOB7" s="8"/>
      <c r="WOC7" s="8"/>
      <c r="WOD7" s="8"/>
      <c r="WOE7" s="8"/>
      <c r="WOF7" s="8"/>
      <c r="WOG7" s="8"/>
      <c r="WOH7" s="8"/>
      <c r="WOI7" s="8"/>
      <c r="WOJ7" s="8"/>
      <c r="WOK7" s="8"/>
      <c r="WOL7" s="8"/>
      <c r="WOM7" s="8"/>
      <c r="WON7" s="8"/>
      <c r="WOO7" s="8"/>
      <c r="WOP7" s="8"/>
      <c r="WOQ7" s="8"/>
      <c r="WOR7" s="8"/>
      <c r="WOS7" s="8"/>
      <c r="WOT7" s="8"/>
      <c r="WOU7" s="8"/>
      <c r="WOV7" s="8"/>
      <c r="WOW7" s="8"/>
      <c r="WOX7" s="8"/>
      <c r="WOY7" s="8"/>
      <c r="WOZ7" s="8"/>
      <c r="WPA7" s="8"/>
      <c r="WPB7" s="8"/>
      <c r="WPC7" s="8"/>
      <c r="WPD7" s="8"/>
      <c r="WPE7" s="8"/>
      <c r="WPF7" s="8"/>
      <c r="WPG7" s="8"/>
      <c r="WPH7" s="8"/>
      <c r="WPI7" s="8"/>
      <c r="WPJ7" s="8"/>
      <c r="WPK7" s="8"/>
      <c r="WPL7" s="8"/>
      <c r="WPM7" s="8"/>
      <c r="WPN7" s="8"/>
      <c r="WPO7" s="8"/>
      <c r="WPP7" s="8"/>
      <c r="WPQ7" s="8"/>
      <c r="WPR7" s="8"/>
      <c r="WPS7" s="8"/>
      <c r="WPT7" s="8"/>
      <c r="WPU7" s="8"/>
      <c r="WPV7" s="8"/>
      <c r="WPW7" s="8"/>
      <c r="WPX7" s="8"/>
      <c r="WPY7" s="8"/>
      <c r="WPZ7" s="8"/>
      <c r="WQA7" s="8"/>
      <c r="WQB7" s="8"/>
      <c r="WQC7" s="8"/>
      <c r="WQD7" s="8"/>
      <c r="WQE7" s="8"/>
      <c r="WQF7" s="8"/>
      <c r="WQG7" s="8"/>
      <c r="WQH7" s="8"/>
      <c r="WQI7" s="8"/>
      <c r="WQJ7" s="8"/>
      <c r="WQK7" s="8"/>
      <c r="WQL7" s="8"/>
      <c r="WQM7" s="8"/>
      <c r="WQN7" s="8"/>
      <c r="WQO7" s="8"/>
      <c r="WQP7" s="8"/>
      <c r="WQQ7" s="8"/>
      <c r="WQR7" s="8"/>
      <c r="WQS7" s="8"/>
      <c r="WQT7" s="8"/>
      <c r="WQU7" s="8"/>
      <c r="WQV7" s="8"/>
      <c r="WQW7" s="8"/>
      <c r="WQX7" s="8"/>
      <c r="WQY7" s="8"/>
      <c r="WQZ7" s="8"/>
      <c r="WRA7" s="8"/>
      <c r="WRB7" s="8"/>
      <c r="WRC7" s="8"/>
      <c r="WRD7" s="8"/>
      <c r="WRE7" s="8"/>
      <c r="WRF7" s="8"/>
      <c r="WRG7" s="8"/>
      <c r="WRH7" s="8"/>
      <c r="WRI7" s="8"/>
      <c r="WRJ7" s="8"/>
      <c r="WRK7" s="8"/>
      <c r="WRL7" s="8"/>
      <c r="WRM7" s="8"/>
      <c r="WRN7" s="8"/>
      <c r="WRO7" s="8"/>
      <c r="WRP7" s="8"/>
      <c r="WRQ7" s="8"/>
      <c r="WRR7" s="8"/>
      <c r="WRS7" s="8"/>
      <c r="WRT7" s="8"/>
      <c r="WRU7" s="8"/>
      <c r="WRV7" s="8"/>
      <c r="WRW7" s="8"/>
      <c r="WRX7" s="8"/>
      <c r="WRY7" s="8"/>
      <c r="WRZ7" s="8"/>
      <c r="WSA7" s="8"/>
      <c r="WSB7" s="8"/>
      <c r="WSC7" s="8"/>
      <c r="WSD7" s="8"/>
      <c r="WSE7" s="8"/>
      <c r="WSF7" s="8"/>
      <c r="WSG7" s="8"/>
      <c r="WSH7" s="8"/>
      <c r="WSI7" s="8"/>
      <c r="WSJ7" s="8"/>
      <c r="WSK7" s="8"/>
      <c r="WSL7" s="8"/>
      <c r="WSM7" s="8"/>
      <c r="WSN7" s="8"/>
      <c r="WSO7" s="8"/>
      <c r="WSP7" s="8"/>
      <c r="WSQ7" s="8"/>
      <c r="WSR7" s="8"/>
      <c r="WSS7" s="8"/>
      <c r="WST7" s="8"/>
      <c r="WSU7" s="8"/>
      <c r="WSV7" s="8"/>
      <c r="WSW7" s="8"/>
      <c r="WSX7" s="8"/>
      <c r="WSY7" s="8"/>
      <c r="WSZ7" s="8"/>
      <c r="WTA7" s="8"/>
      <c r="WTB7" s="8"/>
      <c r="WTC7" s="8"/>
      <c r="WTD7" s="8"/>
      <c r="WTE7" s="8"/>
      <c r="WTF7" s="8"/>
      <c r="WTG7" s="8"/>
      <c r="WTH7" s="8"/>
      <c r="WTI7" s="8"/>
      <c r="WTJ7" s="8"/>
      <c r="WTK7" s="8"/>
      <c r="WTL7" s="8"/>
      <c r="WTM7" s="8"/>
      <c r="WTN7" s="8"/>
      <c r="WTO7" s="8"/>
      <c r="WTP7" s="8"/>
      <c r="WTQ7" s="8"/>
      <c r="WTR7" s="8"/>
      <c r="WTS7" s="8"/>
      <c r="WTT7" s="8"/>
      <c r="WTU7" s="8"/>
      <c r="WTV7" s="8"/>
      <c r="WTW7" s="8"/>
      <c r="WTX7" s="8"/>
      <c r="WTY7" s="8"/>
      <c r="WTZ7" s="8"/>
      <c r="WUA7" s="8"/>
      <c r="WUB7" s="8"/>
      <c r="WUC7" s="8"/>
      <c r="WUD7" s="8"/>
      <c r="WUE7" s="8"/>
      <c r="WUF7" s="8"/>
      <c r="WUG7" s="8"/>
      <c r="WUH7" s="8"/>
      <c r="WUI7" s="8"/>
      <c r="WUJ7" s="8"/>
      <c r="WUK7" s="8"/>
      <c r="WUL7" s="8"/>
      <c r="WUM7" s="8"/>
      <c r="WUN7" s="8"/>
      <c r="WUO7" s="8"/>
      <c r="WUP7" s="8"/>
      <c r="WUQ7" s="8"/>
      <c r="WUR7" s="8"/>
      <c r="WUS7" s="8"/>
      <c r="WUT7" s="8"/>
      <c r="WUU7" s="8"/>
      <c r="WUV7" s="8"/>
      <c r="WUW7" s="8"/>
      <c r="WUX7" s="8"/>
      <c r="WUY7" s="8"/>
      <c r="WUZ7" s="8"/>
      <c r="WVA7" s="8"/>
      <c r="WVB7" s="8"/>
      <c r="WVC7" s="8"/>
      <c r="WVD7" s="8"/>
      <c r="WVE7" s="8"/>
      <c r="WVF7" s="8"/>
      <c r="WVG7" s="8"/>
      <c r="WVH7" s="8"/>
      <c r="WVI7" s="8"/>
      <c r="WVJ7" s="8"/>
      <c r="WVK7" s="8"/>
      <c r="WVL7" s="8"/>
      <c r="WVM7" s="8"/>
      <c r="WVN7" s="8"/>
      <c r="WVO7" s="8"/>
      <c r="WVP7" s="8"/>
      <c r="WVQ7" s="8"/>
      <c r="WVR7" s="8"/>
      <c r="WVS7" s="8"/>
      <c r="WVT7" s="8"/>
      <c r="WVU7" s="8"/>
      <c r="WVV7" s="8"/>
      <c r="WVW7" s="8"/>
      <c r="WVX7" s="8"/>
      <c r="WVY7" s="8"/>
      <c r="WVZ7" s="8"/>
      <c r="WWA7" s="8"/>
      <c r="WWB7" s="8"/>
      <c r="WWC7" s="8"/>
      <c r="WWD7" s="8"/>
      <c r="WWE7" s="8"/>
      <c r="WWF7" s="8"/>
      <c r="WWG7" s="8"/>
      <c r="WWH7" s="8"/>
      <c r="WWI7" s="8"/>
      <c r="WWJ7" s="8"/>
      <c r="WWK7" s="8"/>
      <c r="WWL7" s="8"/>
      <c r="WWM7" s="8"/>
      <c r="WWN7" s="8"/>
      <c r="WWO7" s="8"/>
      <c r="WWP7" s="8"/>
      <c r="WWQ7" s="8"/>
      <c r="WWR7" s="8"/>
      <c r="WWS7" s="8"/>
      <c r="WWT7" s="8"/>
      <c r="WWU7" s="8"/>
      <c r="WWV7" s="8"/>
      <c r="WWW7" s="8"/>
      <c r="WWX7" s="8"/>
      <c r="WWY7" s="8"/>
      <c r="WWZ7" s="8"/>
      <c r="WXA7" s="8"/>
      <c r="WXB7" s="8"/>
      <c r="WXC7" s="8"/>
      <c r="WXD7" s="8"/>
      <c r="WXE7" s="8"/>
      <c r="WXF7" s="8"/>
      <c r="WXG7" s="8"/>
      <c r="WXH7" s="8"/>
      <c r="WXI7" s="8"/>
      <c r="WXJ7" s="8"/>
      <c r="WXK7" s="8"/>
      <c r="WXL7" s="8"/>
      <c r="WXM7" s="8"/>
      <c r="WXN7" s="8"/>
      <c r="WXO7" s="8"/>
      <c r="WXP7" s="8"/>
      <c r="WXQ7" s="8"/>
      <c r="WXR7" s="8"/>
      <c r="WXS7" s="8"/>
      <c r="WXT7" s="8"/>
      <c r="WXU7" s="8"/>
      <c r="WXV7" s="8"/>
      <c r="WXW7" s="8"/>
      <c r="WXX7" s="8"/>
      <c r="WXY7" s="8"/>
      <c r="WXZ7" s="8"/>
      <c r="WYA7" s="8"/>
      <c r="WYB7" s="8"/>
      <c r="WYC7" s="8"/>
      <c r="WYD7" s="8"/>
      <c r="WYE7" s="8"/>
      <c r="WYF7" s="8"/>
      <c r="WYG7" s="8"/>
      <c r="WYH7" s="8"/>
      <c r="WYI7" s="8"/>
      <c r="WYJ7" s="8"/>
      <c r="WYK7" s="8"/>
      <c r="WYL7" s="8"/>
      <c r="WYM7" s="8"/>
      <c r="WYN7" s="8"/>
      <c r="WYO7" s="8"/>
      <c r="WYP7" s="8"/>
      <c r="WYQ7" s="8"/>
      <c r="WYR7" s="8"/>
      <c r="WYS7" s="8"/>
      <c r="WYT7" s="8"/>
      <c r="WYU7" s="8"/>
      <c r="WYV7" s="8"/>
      <c r="WYW7" s="8"/>
      <c r="WYX7" s="8"/>
      <c r="WYY7" s="8"/>
      <c r="WYZ7" s="8"/>
      <c r="WZA7" s="8"/>
      <c r="WZB7" s="8"/>
      <c r="WZC7" s="8"/>
      <c r="WZD7" s="8"/>
      <c r="WZE7" s="8"/>
      <c r="WZF7" s="8"/>
      <c r="WZG7" s="8"/>
      <c r="WZH7" s="8"/>
      <c r="WZI7" s="8"/>
      <c r="WZJ7" s="8"/>
      <c r="WZK7" s="8"/>
      <c r="WZL7" s="8"/>
      <c r="WZM7" s="8"/>
      <c r="WZN7" s="8"/>
      <c r="WZO7" s="8"/>
      <c r="WZP7" s="8"/>
      <c r="WZQ7" s="8"/>
      <c r="WZR7" s="8"/>
      <c r="WZS7" s="8"/>
      <c r="WZT7" s="8"/>
      <c r="WZU7" s="8"/>
      <c r="WZV7" s="8"/>
      <c r="WZW7" s="8"/>
      <c r="WZX7" s="8"/>
      <c r="WZY7" s="8"/>
      <c r="WZZ7" s="8"/>
      <c r="XAA7" s="8"/>
      <c r="XAB7" s="8"/>
      <c r="XAC7" s="8"/>
      <c r="XAD7" s="8"/>
      <c r="XAE7" s="8"/>
      <c r="XAF7" s="8"/>
      <c r="XAG7" s="8"/>
      <c r="XAH7" s="8"/>
      <c r="XAI7" s="8"/>
      <c r="XAJ7" s="8"/>
      <c r="XAK7" s="8"/>
      <c r="XAL7" s="8"/>
      <c r="XAM7" s="8"/>
      <c r="XAN7" s="8"/>
      <c r="XAO7" s="8"/>
      <c r="XAP7" s="8"/>
      <c r="XAQ7" s="8"/>
      <c r="XAR7" s="8"/>
      <c r="XAS7" s="8"/>
      <c r="XAT7" s="8"/>
      <c r="XAU7" s="8"/>
      <c r="XAV7" s="8"/>
      <c r="XAW7" s="8"/>
      <c r="XAX7" s="8"/>
      <c r="XAY7" s="8"/>
      <c r="XAZ7" s="8"/>
      <c r="XBA7" s="8"/>
      <c r="XBB7" s="8"/>
      <c r="XBC7" s="8"/>
      <c r="XBD7" s="8"/>
      <c r="XBE7" s="8"/>
      <c r="XBF7" s="8"/>
      <c r="XBG7" s="8"/>
      <c r="XBH7" s="8"/>
      <c r="XBI7" s="8"/>
      <c r="XBJ7" s="8"/>
      <c r="XBK7" s="8"/>
      <c r="XBL7" s="8"/>
      <c r="XBM7" s="8"/>
      <c r="XBN7" s="8"/>
      <c r="XBO7" s="8"/>
      <c r="XBP7" s="8"/>
      <c r="XBQ7" s="8"/>
      <c r="XBR7" s="8"/>
      <c r="XBS7" s="8"/>
      <c r="XBT7" s="8"/>
      <c r="XBU7" s="8"/>
      <c r="XBV7" s="8"/>
      <c r="XBW7" s="8"/>
      <c r="XBX7" s="8"/>
      <c r="XBY7" s="8"/>
      <c r="XBZ7" s="8"/>
      <c r="XCA7" s="8"/>
      <c r="XCB7" s="8"/>
      <c r="XCC7" s="8"/>
      <c r="XCD7" s="8"/>
      <c r="XCE7" s="8"/>
      <c r="XCF7" s="8"/>
      <c r="XCG7" s="8"/>
      <c r="XCH7" s="8"/>
      <c r="XCI7" s="8"/>
      <c r="XCJ7" s="8"/>
      <c r="XCK7" s="8"/>
      <c r="XCL7" s="8"/>
      <c r="XCM7" s="8"/>
      <c r="XCN7" s="8"/>
      <c r="XCO7" s="8"/>
      <c r="XCP7" s="8"/>
      <c r="XCQ7" s="8"/>
      <c r="XCR7" s="8"/>
      <c r="XCS7" s="8"/>
      <c r="XCT7" s="8"/>
      <c r="XCU7" s="8"/>
      <c r="XCV7" s="8"/>
      <c r="XCW7" s="8"/>
      <c r="XCX7" s="8"/>
      <c r="XCY7" s="8"/>
      <c r="XCZ7" s="8"/>
      <c r="XDA7" s="8"/>
      <c r="XDB7" s="8"/>
      <c r="XDC7" s="8"/>
      <c r="XDD7" s="8"/>
      <c r="XDE7" s="8"/>
      <c r="XDF7" s="8"/>
      <c r="XDG7" s="8"/>
      <c r="XDH7" s="8"/>
      <c r="XDI7" s="8"/>
      <c r="XDJ7" s="8"/>
      <c r="XDK7" s="8"/>
      <c r="XDL7" s="8"/>
      <c r="XDM7" s="8"/>
      <c r="XDN7" s="8"/>
      <c r="XDO7" s="8"/>
      <c r="XDP7" s="8"/>
      <c r="XDQ7" s="8"/>
      <c r="XDR7" s="8"/>
      <c r="XDS7" s="8"/>
      <c r="XDT7" s="8"/>
      <c r="XDU7" s="8"/>
      <c r="XDV7" s="8"/>
      <c r="XDW7" s="8"/>
      <c r="XDX7" s="8"/>
      <c r="XDY7" s="8"/>
      <c r="XDZ7" s="8"/>
      <c r="XEA7" s="8"/>
      <c r="XEB7" s="8"/>
      <c r="XEC7" s="8"/>
      <c r="XED7" s="8"/>
      <c r="XEE7" s="8"/>
      <c r="XEF7" s="8"/>
      <c r="XEG7" s="8"/>
      <c r="XEH7" s="8"/>
      <c r="XEI7" s="8"/>
      <c r="XEJ7" s="8"/>
      <c r="XEK7" s="8"/>
      <c r="XEL7" s="8"/>
      <c r="XEM7" s="8"/>
      <c r="XEN7" s="8"/>
      <c r="XEO7" s="8"/>
      <c r="XEP7" s="8"/>
      <c r="XEQ7" s="8"/>
      <c r="XER7" s="8"/>
      <c r="XES7" s="8"/>
      <c r="XET7" s="8"/>
      <c r="XEU7" s="8"/>
      <c r="XEV7" s="8"/>
      <c r="XEW7" s="8"/>
      <c r="XEX7" s="8"/>
      <c r="XEY7" s="8"/>
      <c r="XEZ7" s="8"/>
      <c r="XFA7" s="8"/>
      <c r="XFB7" s="8"/>
      <c r="XFC7" s="8"/>
      <c r="XFD7" s="8"/>
    </row>
    <row r="8" spans="1:16384">
      <c r="E8" s="28" t="s">
        <v>1926</v>
      </c>
      <c r="N8" s="8"/>
      <c r="O8" s="8"/>
      <c r="R8" s="8">
        <v>76733990.01150693</v>
      </c>
      <c r="S8" s="8">
        <v>117618444.86570449</v>
      </c>
      <c r="T8" s="8">
        <v>98373194.480437666</v>
      </c>
      <c r="U8" s="8">
        <v>153968872.91174617</v>
      </c>
      <c r="V8" s="8">
        <v>185447078.3881202</v>
      </c>
      <c r="W8" s="8">
        <v>178349232.62465164</v>
      </c>
      <c r="X8" s="8">
        <v>189961194.0173673</v>
      </c>
      <c r="Y8" s="8">
        <v>186499432.43630648</v>
      </c>
      <c r="Z8" s="8">
        <v>191806355.77338362</v>
      </c>
      <c r="AA8" s="8"/>
      <c r="AB8" s="8"/>
      <c r="AC8" s="8"/>
      <c r="AD8" s="8"/>
      <c r="AE8" s="8"/>
      <c r="AF8" s="8"/>
      <c r="AG8" s="8"/>
      <c r="AH8" s="8"/>
      <c r="AI8" s="8"/>
      <c r="AJ8" s="8"/>
      <c r="AK8" s="8"/>
      <c r="AL8" s="8"/>
      <c r="AM8" s="8"/>
      <c r="AN8" s="8"/>
      <c r="AO8" s="8"/>
      <c r="AP8" s="8"/>
      <c r="AQ8" s="8"/>
      <c r="AR8" s="8"/>
      <c r="AS8" s="8"/>
      <c r="AT8" s="8"/>
      <c r="AU8" s="8"/>
      <c r="AV8" s="8"/>
      <c r="AW8" s="8"/>
      <c r="AX8" s="8"/>
      <c r="AY8" s="8"/>
      <c r="AZ8" s="8"/>
      <c r="BA8" s="8"/>
      <c r="BB8" s="8"/>
      <c r="BC8" s="8"/>
      <c r="BD8" s="8"/>
      <c r="BE8" s="8"/>
      <c r="BF8" s="8"/>
      <c r="BG8" s="8"/>
      <c r="BH8" s="8"/>
      <c r="BI8" s="8"/>
      <c r="BJ8" s="8"/>
      <c r="BK8" s="8"/>
      <c r="BL8" s="8"/>
      <c r="BM8" s="8"/>
      <c r="BN8" s="8"/>
      <c r="BO8" s="8"/>
      <c r="BP8" s="8"/>
      <c r="BQ8" s="8"/>
      <c r="BR8" s="8"/>
      <c r="BS8" s="8"/>
      <c r="BT8" s="8"/>
      <c r="BU8" s="8"/>
      <c r="BV8" s="8"/>
      <c r="BW8" s="8"/>
      <c r="BX8" s="8"/>
      <c r="BY8" s="8"/>
      <c r="BZ8" s="8"/>
      <c r="CA8" s="8"/>
      <c r="CB8" s="8"/>
      <c r="CC8" s="8"/>
      <c r="CD8" s="8"/>
      <c r="CE8" s="8"/>
      <c r="CF8" s="8"/>
      <c r="CG8" s="8"/>
      <c r="CH8" s="8"/>
      <c r="CI8" s="8"/>
      <c r="CJ8" s="8"/>
      <c r="CK8" s="8"/>
      <c r="CL8" s="8"/>
      <c r="CM8" s="8"/>
      <c r="CN8" s="8"/>
      <c r="CO8" s="8"/>
      <c r="CP8" s="8"/>
      <c r="CQ8" s="8"/>
      <c r="CR8" s="8"/>
      <c r="CS8" s="8"/>
      <c r="CT8" s="8"/>
      <c r="CU8" s="8"/>
      <c r="CV8" s="8"/>
      <c r="CW8" s="8"/>
      <c r="CX8" s="8"/>
      <c r="CY8" s="8"/>
      <c r="CZ8" s="8"/>
      <c r="DA8" s="8"/>
      <c r="DB8" s="8"/>
      <c r="DC8" s="8"/>
      <c r="DD8" s="8"/>
      <c r="DE8" s="8"/>
      <c r="DF8" s="8"/>
      <c r="DG8" s="8"/>
      <c r="DH8" s="8"/>
      <c r="DI8" s="8"/>
      <c r="DJ8" s="8"/>
      <c r="DK8" s="8"/>
      <c r="DL8" s="8"/>
      <c r="DM8" s="8"/>
      <c r="DN8" s="8"/>
      <c r="DO8" s="8"/>
      <c r="DP8" s="8"/>
      <c r="DQ8" s="8"/>
      <c r="DR8" s="8"/>
      <c r="DS8" s="8"/>
      <c r="DT8" s="8"/>
      <c r="DU8" s="8"/>
      <c r="DV8" s="8"/>
      <c r="DW8" s="8"/>
      <c r="DX8" s="8"/>
      <c r="DY8" s="8"/>
      <c r="DZ8" s="8"/>
      <c r="EA8" s="8"/>
      <c r="EB8" s="8"/>
      <c r="EC8" s="8"/>
      <c r="ED8" s="8"/>
      <c r="EE8" s="8"/>
      <c r="EF8" s="8"/>
      <c r="EG8" s="8"/>
      <c r="EH8" s="8"/>
      <c r="EI8" s="8"/>
      <c r="EJ8" s="8"/>
      <c r="EK8" s="8"/>
      <c r="EL8" s="8"/>
      <c r="EM8" s="8"/>
      <c r="EN8" s="8"/>
      <c r="EO8" s="8"/>
      <c r="EP8" s="8"/>
      <c r="EQ8" s="8"/>
      <c r="ER8" s="8"/>
      <c r="ES8" s="8"/>
      <c r="ET8" s="8"/>
      <c r="EU8" s="8"/>
      <c r="EV8" s="8"/>
      <c r="EW8" s="8"/>
      <c r="EX8" s="8"/>
      <c r="EY8" s="8"/>
      <c r="EZ8" s="8"/>
      <c r="FA8" s="8"/>
      <c r="FB8" s="8"/>
      <c r="FC8" s="8"/>
      <c r="FD8" s="8"/>
      <c r="FE8" s="8"/>
      <c r="FF8" s="8"/>
      <c r="FG8" s="8"/>
      <c r="FH8" s="8"/>
      <c r="FI8" s="8"/>
      <c r="FJ8" s="8"/>
      <c r="FK8" s="8"/>
      <c r="FL8" s="8"/>
      <c r="FM8" s="8"/>
      <c r="FN8" s="8"/>
      <c r="FO8" s="8"/>
      <c r="FP8" s="8"/>
      <c r="FQ8" s="8"/>
      <c r="FR8" s="8"/>
      <c r="FS8" s="8"/>
      <c r="FT8" s="8"/>
      <c r="FU8" s="8"/>
      <c r="FV8" s="8"/>
      <c r="FW8" s="8"/>
      <c r="FX8" s="8"/>
      <c r="FY8" s="8"/>
      <c r="FZ8" s="8"/>
      <c r="GA8" s="8"/>
      <c r="GB8" s="8"/>
      <c r="GC8" s="8"/>
      <c r="GD8" s="8"/>
      <c r="GE8" s="8"/>
      <c r="GF8" s="8"/>
      <c r="GG8" s="8"/>
      <c r="GH8" s="8"/>
      <c r="GI8" s="8"/>
      <c r="GJ8" s="8"/>
      <c r="GK8" s="8"/>
      <c r="GL8" s="8"/>
      <c r="GM8" s="8"/>
      <c r="GN8" s="8"/>
      <c r="GO8" s="8"/>
      <c r="GP8" s="8"/>
      <c r="GQ8" s="8"/>
      <c r="GR8" s="8"/>
      <c r="GS8" s="8"/>
      <c r="GT8" s="8"/>
      <c r="GU8" s="8"/>
      <c r="GV8" s="8"/>
      <c r="GW8" s="8"/>
      <c r="GX8" s="8"/>
      <c r="GY8" s="8"/>
      <c r="GZ8" s="8"/>
      <c r="HA8" s="8"/>
      <c r="HB8" s="8"/>
      <c r="HC8" s="8"/>
      <c r="HD8" s="8"/>
      <c r="HE8" s="8"/>
      <c r="HF8" s="8"/>
      <c r="HG8" s="8"/>
      <c r="HH8" s="8"/>
      <c r="HI8" s="8"/>
      <c r="HJ8" s="8"/>
      <c r="HK8" s="8"/>
      <c r="HL8" s="8"/>
      <c r="HM8" s="8"/>
      <c r="HN8" s="8"/>
      <c r="HO8" s="8"/>
      <c r="HP8" s="8"/>
      <c r="HQ8" s="8"/>
      <c r="HR8" s="8"/>
      <c r="HS8" s="8"/>
      <c r="HT8" s="8"/>
      <c r="HU8" s="8"/>
      <c r="HV8" s="8"/>
      <c r="HW8" s="8"/>
      <c r="HX8" s="8"/>
      <c r="HY8" s="8"/>
      <c r="HZ8" s="8"/>
      <c r="IA8" s="8"/>
      <c r="IB8" s="8"/>
      <c r="IC8" s="8"/>
      <c r="ID8" s="8"/>
      <c r="IE8" s="8"/>
      <c r="IF8" s="8"/>
      <c r="IG8" s="8"/>
      <c r="IH8" s="8"/>
      <c r="II8" s="8"/>
      <c r="IJ8" s="8"/>
      <c r="IK8" s="8"/>
      <c r="IL8" s="8"/>
      <c r="IM8" s="8"/>
      <c r="IN8" s="8"/>
      <c r="IO8" s="8"/>
      <c r="IP8" s="8"/>
      <c r="IQ8" s="8"/>
      <c r="IR8" s="8"/>
      <c r="IS8" s="8"/>
      <c r="IT8" s="8"/>
      <c r="IU8" s="8"/>
      <c r="IV8" s="8"/>
      <c r="IW8" s="8"/>
      <c r="IX8" s="8"/>
      <c r="IY8" s="8"/>
      <c r="IZ8" s="8"/>
      <c r="JA8" s="8"/>
      <c r="JB8" s="8"/>
      <c r="JC8" s="8"/>
      <c r="JD8" s="8"/>
      <c r="JE8" s="8"/>
      <c r="JF8" s="8"/>
      <c r="JG8" s="8"/>
      <c r="JH8" s="8"/>
      <c r="JI8" s="8"/>
      <c r="JJ8" s="8"/>
      <c r="JK8" s="8"/>
      <c r="JL8" s="8"/>
      <c r="JM8" s="8"/>
      <c r="JN8" s="8"/>
      <c r="JO8" s="8"/>
      <c r="JP8" s="8"/>
      <c r="JQ8" s="8"/>
      <c r="JR8" s="8"/>
      <c r="JS8" s="8"/>
      <c r="JT8" s="8"/>
      <c r="JU8" s="8"/>
      <c r="JV8" s="8"/>
      <c r="JW8" s="8"/>
      <c r="JX8" s="8"/>
      <c r="JY8" s="8"/>
      <c r="JZ8" s="8"/>
      <c r="KA8" s="8"/>
      <c r="KB8" s="8"/>
      <c r="KC8" s="8"/>
      <c r="KD8" s="8"/>
      <c r="KE8" s="8"/>
      <c r="KF8" s="8"/>
      <c r="KG8" s="8"/>
      <c r="KH8" s="8"/>
      <c r="KI8" s="8"/>
      <c r="KJ8" s="8"/>
      <c r="KK8" s="8"/>
      <c r="KL8" s="8"/>
      <c r="KM8" s="8"/>
      <c r="KN8" s="8"/>
      <c r="KO8" s="8"/>
      <c r="KP8" s="8"/>
      <c r="KQ8" s="8"/>
      <c r="KR8" s="8"/>
      <c r="KS8" s="8"/>
      <c r="KT8" s="8"/>
      <c r="KU8" s="8"/>
      <c r="KV8" s="8"/>
      <c r="KW8" s="8"/>
      <c r="KX8" s="8"/>
      <c r="KY8" s="8"/>
      <c r="KZ8" s="8"/>
      <c r="LA8" s="8"/>
      <c r="LB8" s="8"/>
      <c r="LC8" s="8"/>
      <c r="LD8" s="8"/>
      <c r="LE8" s="8"/>
      <c r="LF8" s="8"/>
      <c r="LG8" s="8"/>
      <c r="LH8" s="8"/>
      <c r="LI8" s="8"/>
      <c r="LJ8" s="8"/>
      <c r="LK8" s="8"/>
      <c r="LL8" s="8"/>
      <c r="LM8" s="8"/>
      <c r="LN8" s="8"/>
      <c r="LO8" s="8"/>
      <c r="LP8" s="8"/>
      <c r="LQ8" s="8"/>
      <c r="LR8" s="8"/>
      <c r="LS8" s="8"/>
      <c r="LT8" s="8"/>
      <c r="LU8" s="8"/>
      <c r="LV8" s="8"/>
      <c r="LW8" s="8"/>
      <c r="LX8" s="8"/>
      <c r="LY8" s="8"/>
      <c r="LZ8" s="8"/>
      <c r="MA8" s="8"/>
      <c r="MB8" s="8"/>
      <c r="MC8" s="8"/>
      <c r="MD8" s="8"/>
      <c r="ME8" s="8"/>
      <c r="MF8" s="8"/>
      <c r="MG8" s="8"/>
      <c r="MH8" s="8"/>
      <c r="MI8" s="8"/>
      <c r="MJ8" s="8"/>
      <c r="MK8" s="8"/>
      <c r="ML8" s="8"/>
      <c r="MM8" s="8"/>
      <c r="MN8" s="8"/>
      <c r="MO8" s="8"/>
      <c r="MP8" s="8"/>
      <c r="MQ8" s="8"/>
      <c r="MR8" s="8"/>
      <c r="MS8" s="8"/>
      <c r="MT8" s="8"/>
      <c r="MU8" s="8"/>
      <c r="MV8" s="8"/>
      <c r="MW8" s="8"/>
      <c r="MX8" s="8"/>
      <c r="MY8" s="8"/>
      <c r="MZ8" s="8"/>
      <c r="NA8" s="8"/>
      <c r="NB8" s="8"/>
      <c r="NC8" s="8"/>
      <c r="ND8" s="8"/>
      <c r="NE8" s="8"/>
      <c r="NF8" s="8"/>
      <c r="NG8" s="8"/>
      <c r="NH8" s="8"/>
      <c r="NI8" s="8"/>
      <c r="NJ8" s="8"/>
      <c r="NK8" s="8"/>
      <c r="NL8" s="8"/>
      <c r="NM8" s="8"/>
      <c r="NN8" s="8"/>
      <c r="NO8" s="8"/>
      <c r="NP8" s="8"/>
      <c r="NQ8" s="8"/>
      <c r="NR8" s="8"/>
      <c r="NS8" s="8"/>
      <c r="NT8" s="8"/>
      <c r="NU8" s="8"/>
      <c r="NV8" s="8"/>
      <c r="NW8" s="8"/>
      <c r="NX8" s="8"/>
      <c r="NY8" s="8"/>
      <c r="NZ8" s="8"/>
      <c r="OA8" s="8"/>
      <c r="OB8" s="8"/>
      <c r="OC8" s="8"/>
      <c r="OD8" s="8"/>
      <c r="OE8" s="8"/>
      <c r="OF8" s="8"/>
      <c r="OG8" s="8"/>
      <c r="OH8" s="8"/>
      <c r="OI8" s="8"/>
      <c r="OJ8" s="8"/>
      <c r="OK8" s="8"/>
      <c r="OL8" s="8"/>
      <c r="OM8" s="8"/>
      <c r="ON8" s="8"/>
      <c r="OO8" s="8"/>
      <c r="OP8" s="8"/>
      <c r="OQ8" s="8"/>
      <c r="OR8" s="8"/>
      <c r="OS8" s="8"/>
      <c r="OT8" s="8"/>
      <c r="OU8" s="8"/>
      <c r="OV8" s="8"/>
      <c r="OW8" s="8"/>
      <c r="OX8" s="8"/>
      <c r="OY8" s="8"/>
      <c r="OZ8" s="8"/>
      <c r="PA8" s="8"/>
      <c r="PB8" s="8"/>
      <c r="PC8" s="8"/>
      <c r="PD8" s="8"/>
      <c r="PE8" s="8"/>
      <c r="PF8" s="8"/>
      <c r="PG8" s="8"/>
      <c r="PH8" s="8"/>
      <c r="PI8" s="8"/>
      <c r="PJ8" s="8"/>
      <c r="PK8" s="8"/>
      <c r="PL8" s="8"/>
      <c r="PM8" s="8"/>
      <c r="PN8" s="8"/>
      <c r="PO8" s="8"/>
      <c r="PP8" s="8"/>
      <c r="PQ8" s="8"/>
      <c r="PR8" s="8"/>
      <c r="PS8" s="8"/>
      <c r="PT8" s="8"/>
      <c r="PU8" s="8"/>
      <c r="PV8" s="8"/>
      <c r="PW8" s="8"/>
      <c r="PX8" s="8"/>
      <c r="PY8" s="8"/>
      <c r="PZ8" s="8"/>
      <c r="QA8" s="8"/>
      <c r="QB8" s="8"/>
      <c r="QC8" s="8"/>
      <c r="QD8" s="8"/>
      <c r="QE8" s="8"/>
      <c r="QF8" s="8"/>
      <c r="QG8" s="8"/>
      <c r="QH8" s="8"/>
      <c r="QI8" s="8"/>
      <c r="QJ8" s="8"/>
      <c r="QK8" s="8"/>
      <c r="QL8" s="8"/>
      <c r="QM8" s="8"/>
      <c r="QN8" s="8"/>
      <c r="QO8" s="8"/>
      <c r="QP8" s="8"/>
      <c r="QQ8" s="8"/>
      <c r="QR8" s="8"/>
      <c r="QS8" s="8"/>
      <c r="QT8" s="8"/>
      <c r="QU8" s="8"/>
      <c r="QV8" s="8"/>
      <c r="QW8" s="8"/>
      <c r="QX8" s="8"/>
      <c r="QY8" s="8"/>
      <c r="QZ8" s="8"/>
      <c r="RA8" s="8"/>
      <c r="RB8" s="8"/>
      <c r="RC8" s="8"/>
      <c r="RD8" s="8"/>
      <c r="RE8" s="8"/>
      <c r="RF8" s="8"/>
      <c r="RG8" s="8"/>
      <c r="RH8" s="8"/>
      <c r="RI8" s="8"/>
      <c r="RJ8" s="8"/>
      <c r="RK8" s="8"/>
      <c r="RL8" s="8"/>
      <c r="RM8" s="8"/>
      <c r="RN8" s="8"/>
      <c r="RO8" s="8"/>
      <c r="RP8" s="8"/>
      <c r="RQ8" s="8"/>
      <c r="RR8" s="8"/>
      <c r="RS8" s="8"/>
      <c r="RT8" s="8"/>
      <c r="RU8" s="8"/>
      <c r="RV8" s="8"/>
      <c r="RW8" s="8"/>
      <c r="RX8" s="8"/>
      <c r="RY8" s="8"/>
      <c r="RZ8" s="8"/>
      <c r="SA8" s="8"/>
      <c r="SB8" s="8"/>
      <c r="SC8" s="8"/>
      <c r="SD8" s="8"/>
      <c r="SE8" s="8"/>
      <c r="SF8" s="8"/>
      <c r="SG8" s="8"/>
      <c r="SH8" s="8"/>
      <c r="SI8" s="8"/>
      <c r="SJ8" s="8"/>
      <c r="SK8" s="8"/>
      <c r="SL8" s="8"/>
      <c r="SM8" s="8"/>
      <c r="SN8" s="8"/>
      <c r="SO8" s="8"/>
      <c r="SP8" s="8"/>
      <c r="SQ8" s="8"/>
      <c r="SR8" s="8"/>
      <c r="SS8" s="8"/>
      <c r="ST8" s="8"/>
      <c r="SU8" s="8"/>
      <c r="SV8" s="8"/>
      <c r="SW8" s="8"/>
      <c r="SX8" s="8"/>
      <c r="SY8" s="8"/>
      <c r="SZ8" s="8"/>
      <c r="TA8" s="8"/>
      <c r="TB8" s="8"/>
      <c r="TC8" s="8"/>
      <c r="TD8" s="8"/>
      <c r="TE8" s="8"/>
      <c r="TF8" s="8"/>
      <c r="TG8" s="8"/>
      <c r="TH8" s="8"/>
      <c r="TI8" s="8"/>
      <c r="TJ8" s="8"/>
      <c r="TK8" s="8"/>
      <c r="TL8" s="8"/>
      <c r="TM8" s="8"/>
      <c r="TN8" s="8"/>
      <c r="TO8" s="8"/>
      <c r="TP8" s="8"/>
      <c r="TQ8" s="8"/>
      <c r="TR8" s="8"/>
      <c r="TS8" s="8"/>
      <c r="TT8" s="8"/>
      <c r="TU8" s="8"/>
      <c r="TV8" s="8"/>
      <c r="TW8" s="8"/>
      <c r="TX8" s="8"/>
      <c r="TY8" s="8"/>
      <c r="TZ8" s="8"/>
      <c r="UA8" s="8"/>
      <c r="UB8" s="8"/>
      <c r="UC8" s="8"/>
      <c r="UD8" s="8"/>
      <c r="UE8" s="8"/>
      <c r="UF8" s="8"/>
      <c r="UG8" s="8"/>
      <c r="UH8" s="8"/>
      <c r="UI8" s="8"/>
      <c r="UJ8" s="8"/>
      <c r="UK8" s="8"/>
      <c r="UL8" s="8"/>
      <c r="UM8" s="8"/>
      <c r="UN8" s="8"/>
      <c r="UO8" s="8"/>
      <c r="UP8" s="8"/>
      <c r="UQ8" s="8"/>
      <c r="UR8" s="8"/>
      <c r="US8" s="8"/>
      <c r="UT8" s="8"/>
      <c r="UU8" s="8"/>
      <c r="UV8" s="8"/>
      <c r="UW8" s="8"/>
      <c r="UX8" s="8"/>
      <c r="UY8" s="8"/>
      <c r="UZ8" s="8"/>
      <c r="VA8" s="8"/>
      <c r="VB8" s="8"/>
      <c r="VC8" s="8"/>
      <c r="VD8" s="8"/>
      <c r="VE8" s="8"/>
      <c r="VF8" s="8"/>
      <c r="VG8" s="8"/>
      <c r="VH8" s="8"/>
      <c r="VI8" s="8"/>
      <c r="VJ8" s="8"/>
      <c r="VK8" s="8"/>
      <c r="VL8" s="8"/>
      <c r="VM8" s="8"/>
      <c r="VN8" s="8"/>
      <c r="VO8" s="8"/>
      <c r="VP8" s="8"/>
      <c r="VQ8" s="8"/>
      <c r="VR8" s="8"/>
      <c r="VS8" s="8"/>
      <c r="VT8" s="8"/>
      <c r="VU8" s="8"/>
      <c r="VV8" s="8"/>
      <c r="VW8" s="8"/>
      <c r="VX8" s="8"/>
      <c r="VY8" s="8"/>
      <c r="VZ8" s="8"/>
      <c r="WA8" s="8"/>
      <c r="WB8" s="8"/>
      <c r="WC8" s="8"/>
      <c r="WD8" s="8"/>
      <c r="WE8" s="8"/>
      <c r="WF8" s="8"/>
      <c r="WG8" s="8"/>
      <c r="WH8" s="8"/>
      <c r="WI8" s="8"/>
      <c r="WJ8" s="8"/>
      <c r="WK8" s="8"/>
      <c r="WL8" s="8"/>
      <c r="WM8" s="8"/>
      <c r="WN8" s="8"/>
      <c r="WO8" s="8"/>
      <c r="WP8" s="8"/>
      <c r="WQ8" s="8"/>
      <c r="WR8" s="8"/>
      <c r="WS8" s="8"/>
      <c r="WT8" s="8"/>
      <c r="WU8" s="8"/>
      <c r="WV8" s="8"/>
      <c r="WW8" s="8"/>
      <c r="WX8" s="8"/>
      <c r="WY8" s="8"/>
      <c r="WZ8" s="8"/>
      <c r="XA8" s="8"/>
      <c r="XB8" s="8"/>
      <c r="XC8" s="8"/>
      <c r="XD8" s="8"/>
      <c r="XE8" s="8"/>
      <c r="XF8" s="8"/>
      <c r="XG8" s="8"/>
      <c r="XH8" s="8"/>
      <c r="XI8" s="8"/>
      <c r="XJ8" s="8"/>
      <c r="XK8" s="8"/>
      <c r="XL8" s="8"/>
      <c r="XM8" s="8"/>
      <c r="XN8" s="8"/>
      <c r="XO8" s="8"/>
      <c r="XP8" s="8"/>
      <c r="XQ8" s="8"/>
      <c r="XR8" s="8"/>
      <c r="XS8" s="8"/>
      <c r="XT8" s="8"/>
      <c r="XU8" s="8"/>
      <c r="XV8" s="8"/>
      <c r="XW8" s="8"/>
      <c r="XX8" s="8"/>
      <c r="XY8" s="8"/>
      <c r="XZ8" s="8"/>
      <c r="YA8" s="8"/>
      <c r="YB8" s="8"/>
      <c r="YC8" s="8"/>
      <c r="YD8" s="8"/>
      <c r="YE8" s="8"/>
      <c r="YF8" s="8"/>
      <c r="YG8" s="8"/>
      <c r="YH8" s="8"/>
      <c r="YI8" s="8"/>
      <c r="YJ8" s="8"/>
      <c r="YK8" s="8"/>
      <c r="YL8" s="8"/>
      <c r="YM8" s="8"/>
      <c r="YN8" s="8"/>
      <c r="YO8" s="8"/>
      <c r="YP8" s="8"/>
      <c r="YQ8" s="8"/>
      <c r="YR8" s="8"/>
      <c r="YS8" s="8"/>
      <c r="YT8" s="8"/>
      <c r="YU8" s="8"/>
      <c r="YV8" s="8"/>
      <c r="YW8" s="8"/>
      <c r="YX8" s="8"/>
      <c r="YY8" s="8"/>
      <c r="YZ8" s="8"/>
      <c r="ZA8" s="8"/>
      <c r="ZB8" s="8"/>
      <c r="ZC8" s="8"/>
      <c r="ZD8" s="8"/>
      <c r="ZE8" s="8"/>
      <c r="ZF8" s="8"/>
      <c r="ZG8" s="8"/>
      <c r="ZH8" s="8"/>
      <c r="ZI8" s="8"/>
      <c r="ZJ8" s="8"/>
      <c r="ZK8" s="8"/>
      <c r="ZL8" s="8"/>
      <c r="ZM8" s="8"/>
      <c r="ZN8" s="8"/>
      <c r="ZO8" s="8"/>
      <c r="ZP8" s="8"/>
      <c r="ZQ8" s="8"/>
      <c r="ZR8" s="8"/>
      <c r="ZS8" s="8"/>
      <c r="ZT8" s="8"/>
      <c r="ZU8" s="8"/>
      <c r="ZV8" s="8"/>
      <c r="ZW8" s="8"/>
      <c r="ZX8" s="8"/>
      <c r="ZY8" s="8"/>
      <c r="ZZ8" s="8"/>
      <c r="AAA8" s="8"/>
      <c r="AAB8" s="8"/>
      <c r="AAC8" s="8"/>
      <c r="AAD8" s="8"/>
      <c r="AAE8" s="8"/>
      <c r="AAF8" s="8"/>
      <c r="AAG8" s="8"/>
      <c r="AAH8" s="8"/>
      <c r="AAI8" s="8"/>
      <c r="AAJ8" s="8"/>
      <c r="AAK8" s="8"/>
      <c r="AAL8" s="8"/>
      <c r="AAM8" s="8"/>
      <c r="AAN8" s="8"/>
      <c r="AAO8" s="8"/>
      <c r="AAP8" s="8"/>
      <c r="AAQ8" s="8"/>
      <c r="AAR8" s="8"/>
      <c r="AAS8" s="8"/>
      <c r="AAT8" s="8"/>
      <c r="AAU8" s="8"/>
      <c r="AAV8" s="8"/>
      <c r="AAW8" s="8"/>
      <c r="AAX8" s="8"/>
      <c r="AAY8" s="8"/>
      <c r="AAZ8" s="8"/>
      <c r="ABA8" s="8"/>
      <c r="ABB8" s="8"/>
      <c r="ABC8" s="8"/>
      <c r="ABD8" s="8"/>
      <c r="ABE8" s="8"/>
      <c r="ABF8" s="8"/>
      <c r="ABG8" s="8"/>
      <c r="ABH8" s="8"/>
      <c r="ABI8" s="8"/>
      <c r="ABJ8" s="8"/>
      <c r="ABK8" s="8"/>
      <c r="ABL8" s="8"/>
      <c r="ABM8" s="8"/>
      <c r="ABN8" s="8"/>
      <c r="ABO8" s="8"/>
      <c r="ABP8" s="8"/>
      <c r="ABQ8" s="8"/>
      <c r="ABR8" s="8"/>
      <c r="ABS8" s="8"/>
      <c r="ABT8" s="8"/>
      <c r="ABU8" s="8"/>
      <c r="ABV8" s="8"/>
      <c r="ABW8" s="8"/>
      <c r="ABX8" s="8"/>
      <c r="ABY8" s="8"/>
      <c r="ABZ8" s="8"/>
      <c r="ACA8" s="8"/>
      <c r="ACB8" s="8"/>
      <c r="ACC8" s="8"/>
      <c r="ACD8" s="8"/>
      <c r="ACE8" s="8"/>
      <c r="ACF8" s="8"/>
      <c r="ACG8" s="8"/>
      <c r="ACH8" s="8"/>
      <c r="ACI8" s="8"/>
      <c r="ACJ8" s="8"/>
      <c r="ACK8" s="8"/>
      <c r="ACL8" s="8"/>
      <c r="ACM8" s="8"/>
      <c r="ACN8" s="8"/>
      <c r="ACO8" s="8"/>
      <c r="ACP8" s="8"/>
      <c r="ACQ8" s="8"/>
      <c r="ACR8" s="8"/>
      <c r="ACS8" s="8"/>
      <c r="ACT8" s="8"/>
      <c r="ACU8" s="8"/>
      <c r="ACV8" s="8"/>
      <c r="ACW8" s="8"/>
      <c r="ACX8" s="8"/>
      <c r="ACY8" s="8"/>
      <c r="ACZ8" s="8"/>
      <c r="ADA8" s="8"/>
      <c r="ADB8" s="8"/>
      <c r="ADC8" s="8"/>
      <c r="ADD8" s="8"/>
      <c r="ADE8" s="8"/>
      <c r="ADF8" s="8"/>
      <c r="ADG8" s="8"/>
      <c r="ADH8" s="8"/>
      <c r="ADI8" s="8"/>
      <c r="ADJ8" s="8"/>
      <c r="ADK8" s="8"/>
      <c r="ADL8" s="8"/>
      <c r="ADM8" s="8"/>
      <c r="ADN8" s="8"/>
      <c r="ADO8" s="8"/>
      <c r="ADP8" s="8"/>
      <c r="ADQ8" s="8"/>
      <c r="ADR8" s="8"/>
      <c r="ADS8" s="8"/>
      <c r="ADT8" s="8"/>
      <c r="ADU8" s="8"/>
      <c r="ADV8" s="8"/>
      <c r="ADW8" s="8"/>
      <c r="ADX8" s="8"/>
      <c r="ADY8" s="8"/>
      <c r="ADZ8" s="8"/>
      <c r="AEA8" s="8"/>
      <c r="AEB8" s="8"/>
      <c r="AEC8" s="8"/>
      <c r="AED8" s="8"/>
      <c r="AEE8" s="8"/>
      <c r="AEF8" s="8"/>
      <c r="AEG8" s="8"/>
      <c r="AEH8" s="8"/>
      <c r="AEI8" s="8"/>
      <c r="AEJ8" s="8"/>
      <c r="AEK8" s="8"/>
      <c r="AEL8" s="8"/>
      <c r="AEM8" s="8"/>
      <c r="AEN8" s="8"/>
      <c r="AEO8" s="8"/>
      <c r="AEP8" s="8"/>
      <c r="AEQ8" s="8"/>
      <c r="AER8" s="8"/>
      <c r="AES8" s="8"/>
      <c r="AET8" s="8"/>
      <c r="AEU8" s="8"/>
      <c r="AEV8" s="8"/>
      <c r="AEW8" s="8"/>
      <c r="AEX8" s="8"/>
      <c r="AEY8" s="8"/>
      <c r="AEZ8" s="8"/>
      <c r="AFA8" s="8"/>
      <c r="AFB8" s="8"/>
      <c r="AFC8" s="8"/>
      <c r="AFD8" s="8"/>
      <c r="AFE8" s="8"/>
      <c r="AFF8" s="8"/>
      <c r="AFG8" s="8"/>
      <c r="AFH8" s="8"/>
      <c r="AFI8" s="8"/>
      <c r="AFJ8" s="8"/>
      <c r="AFK8" s="8"/>
      <c r="AFL8" s="8"/>
      <c r="AFM8" s="8"/>
      <c r="AFN8" s="8"/>
      <c r="AFO8" s="8"/>
      <c r="AFP8" s="8"/>
      <c r="AFQ8" s="8"/>
      <c r="AFR8" s="8"/>
      <c r="AFS8" s="8"/>
      <c r="AFT8" s="8"/>
      <c r="AFU8" s="8"/>
      <c r="AFV8" s="8"/>
      <c r="AFW8" s="8"/>
      <c r="AFX8" s="8"/>
      <c r="AFY8" s="8"/>
      <c r="AFZ8" s="8"/>
      <c r="AGA8" s="8"/>
      <c r="AGB8" s="8"/>
      <c r="AGC8" s="8"/>
      <c r="AGD8" s="8"/>
      <c r="AGE8" s="8"/>
      <c r="AGF8" s="8"/>
      <c r="AGG8" s="8"/>
      <c r="AGH8" s="8"/>
      <c r="AGI8" s="8"/>
      <c r="AGJ8" s="8"/>
      <c r="AGK8" s="8"/>
      <c r="AGL8" s="8"/>
      <c r="AGM8" s="8"/>
      <c r="AGN8" s="8"/>
      <c r="AGO8" s="8"/>
      <c r="AGP8" s="8"/>
      <c r="AGQ8" s="8"/>
      <c r="AGR8" s="8"/>
      <c r="AGS8" s="8"/>
      <c r="AGT8" s="8"/>
      <c r="AGU8" s="8"/>
      <c r="AGV8" s="8"/>
      <c r="AGW8" s="8"/>
      <c r="AGX8" s="8"/>
      <c r="AGY8" s="8"/>
      <c r="AGZ8" s="8"/>
      <c r="AHA8" s="8"/>
      <c r="AHB8" s="8"/>
      <c r="AHC8" s="8"/>
      <c r="AHD8" s="8"/>
      <c r="AHE8" s="8"/>
      <c r="AHF8" s="8"/>
      <c r="AHG8" s="8"/>
      <c r="AHH8" s="8"/>
      <c r="AHI8" s="8"/>
      <c r="AHJ8" s="8"/>
      <c r="AHK8" s="8"/>
      <c r="AHL8" s="8"/>
      <c r="AHM8" s="8"/>
      <c r="AHN8" s="8"/>
      <c r="AHO8" s="8"/>
      <c r="AHP8" s="8"/>
      <c r="AHQ8" s="8"/>
      <c r="AHR8" s="8"/>
      <c r="AHS8" s="8"/>
      <c r="AHT8" s="8"/>
      <c r="AHU8" s="8"/>
      <c r="AHV8" s="8"/>
      <c r="AHW8" s="8"/>
      <c r="AHX8" s="8"/>
      <c r="AHY8" s="8"/>
      <c r="AHZ8" s="8"/>
      <c r="AIA8" s="8"/>
      <c r="AIB8" s="8"/>
      <c r="AIC8" s="8"/>
      <c r="AID8" s="8"/>
      <c r="AIE8" s="8"/>
      <c r="AIF8" s="8"/>
      <c r="AIG8" s="8"/>
      <c r="AIH8" s="8"/>
      <c r="AII8" s="8"/>
      <c r="AIJ8" s="8"/>
      <c r="AIK8" s="8"/>
      <c r="AIL8" s="8"/>
      <c r="AIM8" s="8"/>
      <c r="AIN8" s="8"/>
      <c r="AIO8" s="8"/>
      <c r="AIP8" s="8"/>
      <c r="AIQ8" s="8"/>
      <c r="AIR8" s="8"/>
      <c r="AIS8" s="8"/>
      <c r="AIT8" s="8"/>
      <c r="AIU8" s="8"/>
      <c r="AIV8" s="8"/>
      <c r="AIW8" s="8"/>
      <c r="AIX8" s="8"/>
      <c r="AIY8" s="8"/>
      <c r="AIZ8" s="8"/>
      <c r="AJA8" s="8"/>
      <c r="AJB8" s="8"/>
      <c r="AJC8" s="8"/>
      <c r="AJD8" s="8"/>
      <c r="AJE8" s="8"/>
      <c r="AJF8" s="8"/>
      <c r="AJG8" s="8"/>
      <c r="AJH8" s="8"/>
      <c r="AJI8" s="8"/>
      <c r="AJJ8" s="8"/>
      <c r="AJK8" s="8"/>
      <c r="AJL8" s="8"/>
      <c r="AJM8" s="8"/>
      <c r="AJN8" s="8"/>
      <c r="AJO8" s="8"/>
      <c r="AJP8" s="8"/>
      <c r="AJQ8" s="8"/>
      <c r="AJR8" s="8"/>
      <c r="AJS8" s="8"/>
      <c r="AJT8" s="8"/>
      <c r="AJU8" s="8"/>
      <c r="AJV8" s="8"/>
      <c r="AJW8" s="8"/>
      <c r="AJX8" s="8"/>
      <c r="AJY8" s="8"/>
      <c r="AJZ8" s="8"/>
      <c r="AKA8" s="8"/>
      <c r="AKB8" s="8"/>
      <c r="AKC8" s="8"/>
      <c r="AKD8" s="8"/>
      <c r="AKE8" s="8"/>
      <c r="AKF8" s="8"/>
      <c r="AKG8" s="8"/>
      <c r="AKH8" s="8"/>
      <c r="AKI8" s="8"/>
      <c r="AKJ8" s="8"/>
      <c r="AKK8" s="8"/>
      <c r="AKL8" s="8"/>
      <c r="AKM8" s="8"/>
      <c r="AKN8" s="8"/>
      <c r="AKO8" s="8"/>
      <c r="AKP8" s="8"/>
      <c r="AKQ8" s="8"/>
      <c r="AKR8" s="8"/>
      <c r="AKS8" s="8"/>
      <c r="AKT8" s="8"/>
      <c r="AKU8" s="8"/>
      <c r="AKV8" s="8"/>
      <c r="AKW8" s="8"/>
      <c r="AKX8" s="8"/>
      <c r="AKY8" s="8"/>
      <c r="AKZ8" s="8"/>
      <c r="ALA8" s="8"/>
      <c r="ALB8" s="8"/>
      <c r="ALC8" s="8"/>
      <c r="ALD8" s="8"/>
      <c r="ALE8" s="8"/>
      <c r="ALF8" s="8"/>
      <c r="ALG8" s="8"/>
      <c r="ALH8" s="8"/>
      <c r="ALI8" s="8"/>
      <c r="ALJ8" s="8"/>
      <c r="ALK8" s="8"/>
      <c r="ALL8" s="8"/>
      <c r="ALM8" s="8"/>
      <c r="ALN8" s="8"/>
      <c r="ALO8" s="8"/>
      <c r="ALP8" s="8"/>
      <c r="ALQ8" s="8"/>
      <c r="ALR8" s="8"/>
      <c r="ALS8" s="8"/>
      <c r="ALT8" s="8"/>
      <c r="ALU8" s="8"/>
      <c r="ALV8" s="8"/>
      <c r="ALW8" s="8"/>
      <c r="ALX8" s="8"/>
      <c r="ALY8" s="8"/>
      <c r="ALZ8" s="8"/>
      <c r="AMA8" s="8"/>
      <c r="AMB8" s="8"/>
      <c r="AMC8" s="8"/>
      <c r="AMD8" s="8"/>
      <c r="AME8" s="8"/>
      <c r="AMF8" s="8"/>
      <c r="AMG8" s="8"/>
      <c r="AMH8" s="8"/>
      <c r="AMI8" s="8"/>
      <c r="AMJ8" s="8"/>
      <c r="AMK8" s="8"/>
      <c r="AML8" s="8"/>
      <c r="AMM8" s="8"/>
      <c r="AMN8" s="8"/>
      <c r="AMO8" s="8"/>
      <c r="AMP8" s="8"/>
      <c r="AMQ8" s="8"/>
      <c r="AMR8" s="8"/>
      <c r="AMS8" s="8"/>
      <c r="AMT8" s="8"/>
      <c r="AMU8" s="8"/>
      <c r="AMV8" s="8"/>
      <c r="AMW8" s="8"/>
      <c r="AMX8" s="8"/>
      <c r="AMY8" s="8"/>
      <c r="AMZ8" s="8"/>
      <c r="ANA8" s="8"/>
      <c r="ANB8" s="8"/>
      <c r="ANC8" s="8"/>
      <c r="AND8" s="8"/>
      <c r="ANE8" s="8"/>
      <c r="ANF8" s="8"/>
      <c r="ANG8" s="8"/>
      <c r="ANH8" s="8"/>
      <c r="ANI8" s="8"/>
      <c r="ANJ8" s="8"/>
      <c r="ANK8" s="8"/>
      <c r="ANL8" s="8"/>
      <c r="ANM8" s="8"/>
      <c r="ANN8" s="8"/>
      <c r="ANO8" s="8"/>
      <c r="ANP8" s="8"/>
      <c r="ANQ8" s="8"/>
      <c r="ANR8" s="8"/>
      <c r="ANS8" s="8"/>
      <c r="ANT8" s="8"/>
      <c r="ANU8" s="8"/>
      <c r="ANV8" s="8"/>
      <c r="ANW8" s="8"/>
      <c r="ANX8" s="8"/>
      <c r="ANY8" s="8"/>
      <c r="ANZ8" s="8"/>
      <c r="AOA8" s="8"/>
      <c r="AOB8" s="8"/>
      <c r="AOC8" s="8"/>
      <c r="AOD8" s="8"/>
      <c r="AOE8" s="8"/>
      <c r="AOF8" s="8"/>
      <c r="AOG8" s="8"/>
      <c r="AOH8" s="8"/>
      <c r="AOI8" s="8"/>
      <c r="AOJ8" s="8"/>
      <c r="AOK8" s="8"/>
      <c r="AOL8" s="8"/>
      <c r="AOM8" s="8"/>
      <c r="AON8" s="8"/>
      <c r="AOO8" s="8"/>
      <c r="AOP8" s="8"/>
      <c r="AOQ8" s="8"/>
      <c r="AOR8" s="8"/>
      <c r="AOS8" s="8"/>
      <c r="AOT8" s="8"/>
      <c r="AOU8" s="8"/>
      <c r="AOV8" s="8"/>
      <c r="AOW8" s="8"/>
      <c r="AOX8" s="8"/>
      <c r="AOY8" s="8"/>
      <c r="AOZ8" s="8"/>
      <c r="APA8" s="8"/>
      <c r="APB8" s="8"/>
      <c r="APC8" s="8"/>
      <c r="APD8" s="8"/>
      <c r="APE8" s="8"/>
      <c r="APF8" s="8"/>
      <c r="APG8" s="8"/>
      <c r="APH8" s="8"/>
      <c r="API8" s="8"/>
      <c r="APJ8" s="8"/>
      <c r="APK8" s="8"/>
      <c r="APL8" s="8"/>
      <c r="APM8" s="8"/>
      <c r="APN8" s="8"/>
      <c r="APO8" s="8"/>
      <c r="APP8" s="8"/>
      <c r="APQ8" s="8"/>
      <c r="APR8" s="8"/>
      <c r="APS8" s="8"/>
      <c r="APT8" s="8"/>
      <c r="APU8" s="8"/>
      <c r="APV8" s="8"/>
      <c r="APW8" s="8"/>
      <c r="APX8" s="8"/>
      <c r="APY8" s="8"/>
      <c r="APZ8" s="8"/>
      <c r="AQA8" s="8"/>
      <c r="AQB8" s="8"/>
      <c r="AQC8" s="8"/>
      <c r="AQD8" s="8"/>
      <c r="AQE8" s="8"/>
      <c r="AQF8" s="8"/>
      <c r="AQG8" s="8"/>
      <c r="AQH8" s="8"/>
      <c r="AQI8" s="8"/>
      <c r="AQJ8" s="8"/>
      <c r="AQK8" s="8"/>
      <c r="AQL8" s="8"/>
      <c r="AQM8" s="8"/>
      <c r="AQN8" s="8"/>
      <c r="AQO8" s="8"/>
      <c r="AQP8" s="8"/>
      <c r="AQQ8" s="8"/>
      <c r="AQR8" s="8"/>
      <c r="AQS8" s="8"/>
      <c r="AQT8" s="8"/>
      <c r="AQU8" s="8"/>
      <c r="AQV8" s="8"/>
      <c r="AQW8" s="8"/>
      <c r="AQX8" s="8"/>
      <c r="AQY8" s="8"/>
      <c r="AQZ8" s="8"/>
      <c r="ARA8" s="8"/>
      <c r="ARB8" s="8"/>
      <c r="ARC8" s="8"/>
      <c r="ARD8" s="8"/>
      <c r="ARE8" s="8"/>
      <c r="ARF8" s="8"/>
      <c r="ARG8" s="8"/>
      <c r="ARH8" s="8"/>
      <c r="ARI8" s="8"/>
      <c r="ARJ8" s="8"/>
      <c r="ARK8" s="8"/>
      <c r="ARL8" s="8"/>
      <c r="ARM8" s="8"/>
      <c r="ARN8" s="8"/>
      <c r="ARO8" s="8"/>
      <c r="ARP8" s="8"/>
      <c r="ARQ8" s="8"/>
      <c r="ARR8" s="8"/>
      <c r="ARS8" s="8"/>
      <c r="ART8" s="8"/>
      <c r="ARU8" s="8"/>
      <c r="ARV8" s="8"/>
      <c r="ARW8" s="8"/>
      <c r="ARX8" s="8"/>
      <c r="ARY8" s="8"/>
      <c r="ARZ8" s="8"/>
      <c r="ASA8" s="8"/>
      <c r="ASB8" s="8"/>
      <c r="ASC8" s="8"/>
      <c r="ASD8" s="8"/>
      <c r="ASE8" s="8"/>
      <c r="ASF8" s="8"/>
      <c r="ASG8" s="8"/>
      <c r="ASH8" s="8"/>
      <c r="ASI8" s="8"/>
      <c r="ASJ8" s="8"/>
      <c r="ASK8" s="8"/>
      <c r="ASL8" s="8"/>
      <c r="ASM8" s="8"/>
      <c r="ASN8" s="8"/>
      <c r="ASO8" s="8"/>
      <c r="ASP8" s="8"/>
      <c r="ASQ8" s="8"/>
      <c r="ASR8" s="8"/>
      <c r="ASS8" s="8"/>
      <c r="AST8" s="8"/>
      <c r="ASU8" s="8"/>
      <c r="ASV8" s="8"/>
      <c r="ASW8" s="8"/>
      <c r="ASX8" s="8"/>
      <c r="ASY8" s="8"/>
      <c r="ASZ8" s="8"/>
      <c r="ATA8" s="8"/>
      <c r="ATB8" s="8"/>
      <c r="ATC8" s="8"/>
      <c r="ATD8" s="8"/>
      <c r="ATE8" s="8"/>
      <c r="ATF8" s="8"/>
      <c r="ATG8" s="8"/>
      <c r="ATH8" s="8"/>
      <c r="ATI8" s="8"/>
      <c r="ATJ8" s="8"/>
      <c r="ATK8" s="8"/>
      <c r="ATL8" s="8"/>
      <c r="ATM8" s="8"/>
      <c r="ATN8" s="8"/>
      <c r="ATO8" s="8"/>
      <c r="ATP8" s="8"/>
      <c r="ATQ8" s="8"/>
      <c r="ATR8" s="8"/>
      <c r="ATS8" s="8"/>
      <c r="ATT8" s="8"/>
      <c r="ATU8" s="8"/>
      <c r="ATV8" s="8"/>
      <c r="ATW8" s="8"/>
      <c r="ATX8" s="8"/>
      <c r="ATY8" s="8"/>
      <c r="ATZ8" s="8"/>
      <c r="AUA8" s="8"/>
      <c r="AUB8" s="8"/>
      <c r="AUC8" s="8"/>
      <c r="AUD8" s="8"/>
      <c r="AUE8" s="8"/>
      <c r="AUF8" s="8"/>
      <c r="AUG8" s="8"/>
      <c r="AUH8" s="8"/>
      <c r="AUI8" s="8"/>
      <c r="AUJ8" s="8"/>
      <c r="AUK8" s="8"/>
      <c r="AUL8" s="8"/>
      <c r="AUM8" s="8"/>
      <c r="AUN8" s="8"/>
      <c r="AUO8" s="8"/>
      <c r="AUP8" s="8"/>
      <c r="AUQ8" s="8"/>
      <c r="AUR8" s="8"/>
      <c r="AUS8" s="8"/>
      <c r="AUT8" s="8"/>
      <c r="AUU8" s="8"/>
      <c r="AUV8" s="8"/>
      <c r="AUW8" s="8"/>
      <c r="AUX8" s="8"/>
      <c r="AUY8" s="8"/>
      <c r="AUZ8" s="8"/>
      <c r="AVA8" s="8"/>
      <c r="AVB8" s="8"/>
      <c r="AVC8" s="8"/>
      <c r="AVD8" s="8"/>
      <c r="AVE8" s="8"/>
      <c r="AVF8" s="8"/>
      <c r="AVG8" s="8"/>
      <c r="AVH8" s="8"/>
      <c r="AVI8" s="8"/>
      <c r="AVJ8" s="8"/>
      <c r="AVK8" s="8"/>
      <c r="AVL8" s="8"/>
      <c r="AVM8" s="8"/>
      <c r="AVN8" s="8"/>
      <c r="AVO8" s="8"/>
      <c r="AVP8" s="8"/>
      <c r="AVQ8" s="8"/>
      <c r="AVR8" s="8"/>
      <c r="AVS8" s="8"/>
      <c r="AVT8" s="8"/>
      <c r="AVU8" s="8"/>
      <c r="AVV8" s="8"/>
      <c r="AVW8" s="8"/>
      <c r="AVX8" s="8"/>
      <c r="AVY8" s="8"/>
      <c r="AVZ8" s="8"/>
      <c r="AWA8" s="8"/>
      <c r="AWB8" s="8"/>
      <c r="AWC8" s="8"/>
      <c r="AWD8" s="8"/>
      <c r="AWE8" s="8"/>
      <c r="AWF8" s="8"/>
      <c r="AWG8" s="8"/>
      <c r="AWH8" s="8"/>
      <c r="AWI8" s="8"/>
      <c r="AWJ8" s="8"/>
      <c r="AWK8" s="8"/>
      <c r="AWL8" s="8"/>
      <c r="AWM8" s="8"/>
      <c r="AWN8" s="8"/>
      <c r="AWO8" s="8"/>
      <c r="AWP8" s="8"/>
      <c r="AWQ8" s="8"/>
      <c r="AWR8" s="8"/>
      <c r="AWS8" s="8"/>
      <c r="AWT8" s="8"/>
      <c r="AWU8" s="8"/>
      <c r="AWV8" s="8"/>
      <c r="AWW8" s="8"/>
      <c r="AWX8" s="8"/>
      <c r="AWY8" s="8"/>
      <c r="AWZ8" s="8"/>
      <c r="AXA8" s="8"/>
      <c r="AXB8" s="8"/>
      <c r="AXC8" s="8"/>
      <c r="AXD8" s="8"/>
      <c r="AXE8" s="8"/>
      <c r="AXF8" s="8"/>
      <c r="AXG8" s="8"/>
      <c r="AXH8" s="8"/>
      <c r="AXI8" s="8"/>
      <c r="AXJ8" s="8"/>
      <c r="AXK8" s="8"/>
      <c r="AXL8" s="8"/>
      <c r="AXM8" s="8"/>
      <c r="AXN8" s="8"/>
      <c r="AXO8" s="8"/>
      <c r="AXP8" s="8"/>
      <c r="AXQ8" s="8"/>
      <c r="AXR8" s="8"/>
      <c r="AXS8" s="8"/>
      <c r="AXT8" s="8"/>
      <c r="AXU8" s="8"/>
      <c r="AXV8" s="8"/>
      <c r="AXW8" s="8"/>
      <c r="AXX8" s="8"/>
      <c r="AXY8" s="8"/>
      <c r="AXZ8" s="8"/>
      <c r="AYA8" s="8"/>
      <c r="AYB8" s="8"/>
      <c r="AYC8" s="8"/>
      <c r="AYD8" s="8"/>
      <c r="AYE8" s="8"/>
      <c r="AYF8" s="8"/>
      <c r="AYG8" s="8"/>
      <c r="AYH8" s="8"/>
      <c r="AYI8" s="8"/>
      <c r="AYJ8" s="8"/>
      <c r="AYK8" s="8"/>
      <c r="AYL8" s="8"/>
      <c r="AYM8" s="8"/>
      <c r="AYN8" s="8"/>
      <c r="AYO8" s="8"/>
      <c r="AYP8" s="8"/>
      <c r="AYQ8" s="8"/>
      <c r="AYR8" s="8"/>
      <c r="AYS8" s="8"/>
      <c r="AYT8" s="8"/>
      <c r="AYU8" s="8"/>
      <c r="AYV8" s="8"/>
      <c r="AYW8" s="8"/>
      <c r="AYX8" s="8"/>
      <c r="AYY8" s="8"/>
      <c r="AYZ8" s="8"/>
      <c r="AZA8" s="8"/>
      <c r="AZB8" s="8"/>
      <c r="AZC8" s="8"/>
      <c r="AZD8" s="8"/>
      <c r="AZE8" s="8"/>
      <c r="AZF8" s="8"/>
      <c r="AZG8" s="8"/>
      <c r="AZH8" s="8"/>
      <c r="AZI8" s="8"/>
      <c r="AZJ8" s="8"/>
      <c r="AZK8" s="8"/>
      <c r="AZL8" s="8"/>
      <c r="AZM8" s="8"/>
      <c r="AZN8" s="8"/>
      <c r="AZO8" s="8"/>
      <c r="AZP8" s="8"/>
      <c r="AZQ8" s="8"/>
      <c r="AZR8" s="8"/>
      <c r="AZS8" s="8"/>
      <c r="AZT8" s="8"/>
      <c r="AZU8" s="8"/>
      <c r="AZV8" s="8"/>
      <c r="AZW8" s="8"/>
      <c r="AZX8" s="8"/>
      <c r="AZY8" s="8"/>
      <c r="AZZ8" s="8"/>
      <c r="BAA8" s="8"/>
      <c r="BAB8" s="8"/>
      <c r="BAC8" s="8"/>
      <c r="BAD8" s="8"/>
      <c r="BAE8" s="8"/>
      <c r="BAF8" s="8"/>
      <c r="BAG8" s="8"/>
      <c r="BAH8" s="8"/>
      <c r="BAI8" s="8"/>
      <c r="BAJ8" s="8"/>
      <c r="BAK8" s="8"/>
      <c r="BAL8" s="8"/>
      <c r="BAM8" s="8"/>
      <c r="BAN8" s="8"/>
      <c r="BAO8" s="8"/>
      <c r="BAP8" s="8"/>
      <c r="BAQ8" s="8"/>
      <c r="BAR8" s="8"/>
      <c r="BAS8" s="8"/>
      <c r="BAT8" s="8"/>
      <c r="BAU8" s="8"/>
      <c r="BAV8" s="8"/>
      <c r="BAW8" s="8"/>
      <c r="BAX8" s="8"/>
      <c r="BAY8" s="8"/>
      <c r="BAZ8" s="8"/>
      <c r="BBA8" s="8"/>
      <c r="BBB8" s="8"/>
      <c r="BBC8" s="8"/>
      <c r="BBD8" s="8"/>
      <c r="BBE8" s="8"/>
      <c r="BBF8" s="8"/>
      <c r="BBG8" s="8"/>
      <c r="BBH8" s="8"/>
      <c r="BBI8" s="8"/>
      <c r="BBJ8" s="8"/>
      <c r="BBK8" s="8"/>
      <c r="BBL8" s="8"/>
      <c r="BBM8" s="8"/>
      <c r="BBN8" s="8"/>
      <c r="BBO8" s="8"/>
      <c r="BBP8" s="8"/>
      <c r="BBQ8" s="8"/>
      <c r="BBR8" s="8"/>
      <c r="BBS8" s="8"/>
      <c r="BBT8" s="8"/>
      <c r="BBU8" s="8"/>
      <c r="BBV8" s="8"/>
      <c r="BBW8" s="8"/>
      <c r="BBX8" s="8"/>
      <c r="BBY8" s="8"/>
      <c r="BBZ8" s="8"/>
      <c r="BCA8" s="8"/>
      <c r="BCB8" s="8"/>
      <c r="BCC8" s="8"/>
      <c r="BCD8" s="8"/>
      <c r="BCE8" s="8"/>
      <c r="BCF8" s="8"/>
      <c r="BCG8" s="8"/>
      <c r="BCH8" s="8"/>
      <c r="BCI8" s="8"/>
      <c r="BCJ8" s="8"/>
      <c r="BCK8" s="8"/>
      <c r="BCL8" s="8"/>
      <c r="BCM8" s="8"/>
      <c r="BCN8" s="8"/>
      <c r="BCO8" s="8"/>
      <c r="BCP8" s="8"/>
      <c r="BCQ8" s="8"/>
      <c r="BCR8" s="8"/>
      <c r="BCS8" s="8"/>
      <c r="BCT8" s="8"/>
      <c r="BCU8" s="8"/>
      <c r="BCV8" s="8"/>
      <c r="BCW8" s="8"/>
      <c r="BCX8" s="8"/>
      <c r="BCY8" s="8"/>
      <c r="BCZ8" s="8"/>
      <c r="BDA8" s="8"/>
      <c r="BDB8" s="8"/>
      <c r="BDC8" s="8"/>
      <c r="BDD8" s="8"/>
      <c r="BDE8" s="8"/>
      <c r="BDF8" s="8"/>
      <c r="BDG8" s="8"/>
      <c r="BDH8" s="8"/>
      <c r="BDI8" s="8"/>
      <c r="BDJ8" s="8"/>
      <c r="BDK8" s="8"/>
      <c r="BDL8" s="8"/>
      <c r="BDM8" s="8"/>
      <c r="BDN8" s="8"/>
      <c r="BDO8" s="8"/>
      <c r="BDP8" s="8"/>
      <c r="BDQ8" s="8"/>
      <c r="BDR8" s="8"/>
      <c r="BDS8" s="8"/>
      <c r="BDT8" s="8"/>
      <c r="BDU8" s="8"/>
      <c r="BDV8" s="8"/>
      <c r="BDW8" s="8"/>
      <c r="BDX8" s="8"/>
      <c r="BDY8" s="8"/>
      <c r="BDZ8" s="8"/>
      <c r="BEA8" s="8"/>
      <c r="BEB8" s="8"/>
      <c r="BEC8" s="8"/>
      <c r="BED8" s="8"/>
      <c r="BEE8" s="8"/>
      <c r="BEF8" s="8"/>
      <c r="BEG8" s="8"/>
      <c r="BEH8" s="8"/>
      <c r="BEI8" s="8"/>
      <c r="BEJ8" s="8"/>
      <c r="BEK8" s="8"/>
      <c r="BEL8" s="8"/>
      <c r="BEM8" s="8"/>
      <c r="BEN8" s="8"/>
      <c r="BEO8" s="8"/>
      <c r="BEP8" s="8"/>
      <c r="BEQ8" s="8"/>
      <c r="BER8" s="8"/>
      <c r="BES8" s="8"/>
      <c r="BET8" s="8"/>
      <c r="BEU8" s="8"/>
      <c r="BEV8" s="8"/>
      <c r="BEW8" s="8"/>
      <c r="BEX8" s="8"/>
      <c r="BEY8" s="8"/>
      <c r="BEZ8" s="8"/>
      <c r="BFA8" s="8"/>
      <c r="BFB8" s="8"/>
      <c r="BFC8" s="8"/>
      <c r="BFD8" s="8"/>
      <c r="BFE8" s="8"/>
      <c r="BFF8" s="8"/>
      <c r="BFG8" s="8"/>
      <c r="BFH8" s="8"/>
      <c r="BFI8" s="8"/>
      <c r="BFJ8" s="8"/>
      <c r="BFK8" s="8"/>
      <c r="BFL8" s="8"/>
      <c r="BFM8" s="8"/>
      <c r="BFN8" s="8"/>
      <c r="BFO8" s="8"/>
      <c r="BFP8" s="8"/>
      <c r="BFQ8" s="8"/>
      <c r="BFR8" s="8"/>
      <c r="BFS8" s="8"/>
      <c r="BFT8" s="8"/>
      <c r="BFU8" s="8"/>
      <c r="BFV8" s="8"/>
      <c r="BFW8" s="8"/>
      <c r="BFX8" s="8"/>
      <c r="BFY8" s="8"/>
      <c r="BFZ8" s="8"/>
      <c r="BGA8" s="8"/>
      <c r="BGB8" s="8"/>
      <c r="BGC8" s="8"/>
      <c r="BGD8" s="8"/>
      <c r="BGE8" s="8"/>
      <c r="BGF8" s="8"/>
      <c r="BGG8" s="8"/>
      <c r="BGH8" s="8"/>
      <c r="BGI8" s="8"/>
      <c r="BGJ8" s="8"/>
      <c r="BGK8" s="8"/>
      <c r="BGL8" s="8"/>
      <c r="BGM8" s="8"/>
      <c r="BGN8" s="8"/>
      <c r="BGO8" s="8"/>
      <c r="BGP8" s="8"/>
      <c r="BGQ8" s="8"/>
      <c r="BGR8" s="8"/>
      <c r="BGS8" s="8"/>
      <c r="BGT8" s="8"/>
      <c r="BGU8" s="8"/>
      <c r="BGV8" s="8"/>
      <c r="BGW8" s="8"/>
      <c r="BGX8" s="8"/>
      <c r="BGY8" s="8"/>
      <c r="BGZ8" s="8"/>
      <c r="BHA8" s="8"/>
      <c r="BHB8" s="8"/>
      <c r="BHC8" s="8"/>
      <c r="BHD8" s="8"/>
      <c r="BHE8" s="8"/>
      <c r="BHF8" s="8"/>
      <c r="BHG8" s="8"/>
      <c r="BHH8" s="8"/>
      <c r="BHI8" s="8"/>
      <c r="BHJ8" s="8"/>
      <c r="BHK8" s="8"/>
      <c r="BHL8" s="8"/>
      <c r="BHM8" s="8"/>
      <c r="BHN8" s="8"/>
      <c r="BHO8" s="8"/>
      <c r="BHP8" s="8"/>
      <c r="BHQ8" s="8"/>
      <c r="BHR8" s="8"/>
      <c r="BHS8" s="8"/>
      <c r="BHT8" s="8"/>
      <c r="BHU8" s="8"/>
      <c r="BHV8" s="8"/>
      <c r="BHW8" s="8"/>
      <c r="BHX8" s="8"/>
      <c r="BHY8" s="8"/>
      <c r="BHZ8" s="8"/>
      <c r="BIA8" s="8"/>
      <c r="BIB8" s="8"/>
      <c r="BIC8" s="8"/>
      <c r="BID8" s="8"/>
      <c r="BIE8" s="8"/>
      <c r="BIF8" s="8"/>
      <c r="BIG8" s="8"/>
      <c r="BIH8" s="8"/>
      <c r="BII8" s="8"/>
      <c r="BIJ8" s="8"/>
      <c r="BIK8" s="8"/>
      <c r="BIL8" s="8"/>
      <c r="BIM8" s="8"/>
      <c r="BIN8" s="8"/>
      <c r="BIO8" s="8"/>
      <c r="BIP8" s="8"/>
      <c r="BIQ8" s="8"/>
      <c r="BIR8" s="8"/>
      <c r="BIS8" s="8"/>
      <c r="BIT8" s="8"/>
      <c r="BIU8" s="8"/>
      <c r="BIV8" s="8"/>
      <c r="BIW8" s="8"/>
      <c r="BIX8" s="8"/>
      <c r="BIY8" s="8"/>
      <c r="BIZ8" s="8"/>
      <c r="BJA8" s="8"/>
      <c r="BJB8" s="8"/>
      <c r="BJC8" s="8"/>
      <c r="BJD8" s="8"/>
      <c r="BJE8" s="8"/>
      <c r="BJF8" s="8"/>
      <c r="BJG8" s="8"/>
      <c r="BJH8" s="8"/>
      <c r="BJI8" s="8"/>
      <c r="BJJ8" s="8"/>
      <c r="BJK8" s="8"/>
      <c r="BJL8" s="8"/>
      <c r="BJM8" s="8"/>
      <c r="BJN8" s="8"/>
      <c r="BJO8" s="8"/>
      <c r="BJP8" s="8"/>
      <c r="BJQ8" s="8"/>
      <c r="BJR8" s="8"/>
      <c r="BJS8" s="8"/>
      <c r="BJT8" s="8"/>
      <c r="BJU8" s="8"/>
      <c r="BJV8" s="8"/>
      <c r="BJW8" s="8"/>
      <c r="BJX8" s="8"/>
      <c r="BJY8" s="8"/>
      <c r="BJZ8" s="8"/>
      <c r="BKA8" s="8"/>
      <c r="BKB8" s="8"/>
      <c r="BKC8" s="8"/>
      <c r="BKD8" s="8"/>
      <c r="BKE8" s="8"/>
      <c r="BKF8" s="8"/>
      <c r="BKG8" s="8"/>
      <c r="BKH8" s="8"/>
      <c r="BKI8" s="8"/>
      <c r="BKJ8" s="8"/>
      <c r="BKK8" s="8"/>
      <c r="BKL8" s="8"/>
      <c r="BKM8" s="8"/>
      <c r="BKN8" s="8"/>
      <c r="BKO8" s="8"/>
      <c r="BKP8" s="8"/>
      <c r="BKQ8" s="8"/>
      <c r="BKR8" s="8"/>
      <c r="BKS8" s="8"/>
      <c r="BKT8" s="8"/>
      <c r="BKU8" s="8"/>
      <c r="BKV8" s="8"/>
      <c r="BKW8" s="8"/>
      <c r="BKX8" s="8"/>
      <c r="BKY8" s="8"/>
      <c r="BKZ8" s="8"/>
      <c r="BLA8" s="8"/>
      <c r="BLB8" s="8"/>
      <c r="BLC8" s="8"/>
      <c r="BLD8" s="8"/>
      <c r="BLE8" s="8"/>
      <c r="BLF8" s="8"/>
      <c r="BLG8" s="8"/>
      <c r="BLH8" s="8"/>
      <c r="BLI8" s="8"/>
      <c r="BLJ8" s="8"/>
      <c r="BLK8" s="8"/>
      <c r="BLL8" s="8"/>
      <c r="BLM8" s="8"/>
      <c r="BLN8" s="8"/>
      <c r="BLO8" s="8"/>
      <c r="BLP8" s="8"/>
      <c r="BLQ8" s="8"/>
      <c r="BLR8" s="8"/>
      <c r="BLS8" s="8"/>
      <c r="BLT8" s="8"/>
      <c r="BLU8" s="8"/>
      <c r="BLV8" s="8"/>
      <c r="BLW8" s="8"/>
      <c r="BLX8" s="8"/>
      <c r="BLY8" s="8"/>
      <c r="BLZ8" s="8"/>
      <c r="BMA8" s="8"/>
      <c r="BMB8" s="8"/>
      <c r="BMC8" s="8"/>
      <c r="BMD8" s="8"/>
      <c r="BME8" s="8"/>
      <c r="BMF8" s="8"/>
      <c r="BMG8" s="8"/>
      <c r="BMH8" s="8"/>
      <c r="BMI8" s="8"/>
      <c r="BMJ8" s="8"/>
      <c r="BMK8" s="8"/>
      <c r="BML8" s="8"/>
      <c r="BMM8" s="8"/>
      <c r="BMN8" s="8"/>
      <c r="BMO8" s="8"/>
      <c r="BMP8" s="8"/>
      <c r="BMQ8" s="8"/>
      <c r="BMR8" s="8"/>
      <c r="BMS8" s="8"/>
      <c r="BMT8" s="8"/>
      <c r="BMU8" s="8"/>
      <c r="BMV8" s="8"/>
      <c r="BMW8" s="8"/>
      <c r="BMX8" s="8"/>
      <c r="BMY8" s="8"/>
      <c r="BMZ8" s="8"/>
      <c r="BNA8" s="8"/>
      <c r="BNB8" s="8"/>
      <c r="BNC8" s="8"/>
      <c r="BND8" s="8"/>
      <c r="BNE8" s="8"/>
      <c r="BNF8" s="8"/>
      <c r="BNG8" s="8"/>
      <c r="BNH8" s="8"/>
      <c r="BNI8" s="8"/>
      <c r="BNJ8" s="8"/>
      <c r="BNK8" s="8"/>
      <c r="BNL8" s="8"/>
      <c r="BNM8" s="8"/>
      <c r="BNN8" s="8"/>
      <c r="BNO8" s="8"/>
      <c r="BNP8" s="8"/>
      <c r="BNQ8" s="8"/>
      <c r="BNR8" s="8"/>
      <c r="BNS8" s="8"/>
      <c r="BNT8" s="8"/>
      <c r="BNU8" s="8"/>
      <c r="BNV8" s="8"/>
      <c r="BNW8" s="8"/>
      <c r="BNX8" s="8"/>
      <c r="BNY8" s="8"/>
      <c r="BNZ8" s="8"/>
      <c r="BOA8" s="8"/>
      <c r="BOB8" s="8"/>
      <c r="BOC8" s="8"/>
      <c r="BOD8" s="8"/>
      <c r="BOE8" s="8"/>
      <c r="BOF8" s="8"/>
      <c r="BOG8" s="8"/>
      <c r="BOH8" s="8"/>
      <c r="BOI8" s="8"/>
      <c r="BOJ8" s="8"/>
      <c r="BOK8" s="8"/>
      <c r="BOL8" s="8"/>
      <c r="BOM8" s="8"/>
      <c r="BON8" s="8"/>
      <c r="BOO8" s="8"/>
      <c r="BOP8" s="8"/>
      <c r="BOQ8" s="8"/>
      <c r="BOR8" s="8"/>
      <c r="BOS8" s="8"/>
      <c r="BOT8" s="8"/>
      <c r="BOU8" s="8"/>
      <c r="BOV8" s="8"/>
      <c r="BOW8" s="8"/>
      <c r="BOX8" s="8"/>
      <c r="BOY8" s="8"/>
      <c r="BOZ8" s="8"/>
      <c r="BPA8" s="8"/>
      <c r="BPB8" s="8"/>
      <c r="BPC8" s="8"/>
      <c r="BPD8" s="8"/>
      <c r="BPE8" s="8"/>
      <c r="BPF8" s="8"/>
      <c r="BPG8" s="8"/>
      <c r="BPH8" s="8"/>
      <c r="BPI8" s="8"/>
      <c r="BPJ8" s="8"/>
      <c r="BPK8" s="8"/>
      <c r="BPL8" s="8"/>
      <c r="BPM8" s="8"/>
      <c r="BPN8" s="8"/>
      <c r="BPO8" s="8"/>
      <c r="BPP8" s="8"/>
      <c r="BPQ8" s="8"/>
      <c r="BPR8" s="8"/>
      <c r="BPS8" s="8"/>
      <c r="BPT8" s="8"/>
      <c r="BPU8" s="8"/>
      <c r="BPV8" s="8"/>
      <c r="BPW8" s="8"/>
      <c r="BPX8" s="8"/>
      <c r="BPY8" s="8"/>
      <c r="BPZ8" s="8"/>
      <c r="BQA8" s="8"/>
      <c r="BQB8" s="8"/>
      <c r="BQC8" s="8"/>
      <c r="BQD8" s="8"/>
      <c r="BQE8" s="8"/>
      <c r="BQF8" s="8"/>
      <c r="BQG8" s="8"/>
      <c r="BQH8" s="8"/>
      <c r="BQI8" s="8"/>
      <c r="BQJ8" s="8"/>
      <c r="BQK8" s="8"/>
      <c r="BQL8" s="8"/>
      <c r="BQM8" s="8"/>
      <c r="BQN8" s="8"/>
      <c r="BQO8" s="8"/>
      <c r="BQP8" s="8"/>
      <c r="BQQ8" s="8"/>
      <c r="BQR8" s="8"/>
      <c r="BQS8" s="8"/>
      <c r="BQT8" s="8"/>
      <c r="BQU8" s="8"/>
      <c r="BQV8" s="8"/>
      <c r="BQW8" s="8"/>
      <c r="BQX8" s="8"/>
      <c r="BQY8" s="8"/>
      <c r="BQZ8" s="8"/>
      <c r="BRA8" s="8"/>
      <c r="BRB8" s="8"/>
      <c r="BRC8" s="8"/>
      <c r="BRD8" s="8"/>
      <c r="BRE8" s="8"/>
      <c r="BRF8" s="8"/>
      <c r="BRG8" s="8"/>
      <c r="BRH8" s="8"/>
      <c r="BRI8" s="8"/>
      <c r="BRJ8" s="8"/>
      <c r="BRK8" s="8"/>
      <c r="BRL8" s="8"/>
      <c r="BRM8" s="8"/>
      <c r="BRN8" s="8"/>
      <c r="BRO8" s="8"/>
      <c r="BRP8" s="8"/>
      <c r="BRQ8" s="8"/>
      <c r="BRR8" s="8"/>
      <c r="BRS8" s="8"/>
      <c r="BRT8" s="8"/>
      <c r="BRU8" s="8"/>
      <c r="BRV8" s="8"/>
      <c r="BRW8" s="8"/>
      <c r="BRX8" s="8"/>
      <c r="BRY8" s="8"/>
      <c r="BRZ8" s="8"/>
      <c r="BSA8" s="8"/>
      <c r="BSB8" s="8"/>
      <c r="BSC8" s="8"/>
      <c r="BSD8" s="8"/>
      <c r="BSE8" s="8"/>
      <c r="BSF8" s="8"/>
      <c r="BSG8" s="8"/>
      <c r="BSH8" s="8"/>
      <c r="BSI8" s="8"/>
      <c r="BSJ8" s="8"/>
      <c r="BSK8" s="8"/>
      <c r="BSL8" s="8"/>
      <c r="BSM8" s="8"/>
      <c r="BSN8" s="8"/>
      <c r="BSO8" s="8"/>
      <c r="BSP8" s="8"/>
      <c r="BSQ8" s="8"/>
      <c r="BSR8" s="8"/>
      <c r="BSS8" s="8"/>
      <c r="BST8" s="8"/>
      <c r="BSU8" s="8"/>
      <c r="BSV8" s="8"/>
      <c r="BSW8" s="8"/>
      <c r="BSX8" s="8"/>
      <c r="BSY8" s="8"/>
      <c r="BSZ8" s="8"/>
      <c r="BTA8" s="8"/>
      <c r="BTB8" s="8"/>
      <c r="BTC8" s="8"/>
      <c r="BTD8" s="8"/>
      <c r="BTE8" s="8"/>
      <c r="BTF8" s="8"/>
      <c r="BTG8" s="8"/>
      <c r="BTH8" s="8"/>
      <c r="BTI8" s="8"/>
      <c r="BTJ8" s="8"/>
      <c r="BTK8" s="8"/>
      <c r="BTL8" s="8"/>
      <c r="BTM8" s="8"/>
      <c r="BTN8" s="8"/>
      <c r="BTO8" s="8"/>
      <c r="BTP8" s="8"/>
      <c r="BTQ8" s="8"/>
      <c r="BTR8" s="8"/>
      <c r="BTS8" s="8"/>
      <c r="BTT8" s="8"/>
      <c r="BTU8" s="8"/>
      <c r="BTV8" s="8"/>
      <c r="BTW8" s="8"/>
      <c r="BTX8" s="8"/>
      <c r="BTY8" s="8"/>
      <c r="BTZ8" s="8"/>
      <c r="BUA8" s="8"/>
      <c r="BUB8" s="8"/>
      <c r="BUC8" s="8"/>
      <c r="BUD8" s="8"/>
      <c r="BUE8" s="8"/>
      <c r="BUF8" s="8"/>
      <c r="BUG8" s="8"/>
      <c r="BUH8" s="8"/>
      <c r="BUI8" s="8"/>
      <c r="BUJ8" s="8"/>
      <c r="BUK8" s="8"/>
      <c r="BUL8" s="8"/>
      <c r="BUM8" s="8"/>
      <c r="BUN8" s="8"/>
      <c r="BUO8" s="8"/>
      <c r="BUP8" s="8"/>
      <c r="BUQ8" s="8"/>
      <c r="BUR8" s="8"/>
      <c r="BUS8" s="8"/>
      <c r="BUT8" s="8"/>
      <c r="BUU8" s="8"/>
      <c r="BUV8" s="8"/>
      <c r="BUW8" s="8"/>
      <c r="BUX8" s="8"/>
      <c r="BUY8" s="8"/>
      <c r="BUZ8" s="8"/>
      <c r="BVA8" s="8"/>
      <c r="BVB8" s="8"/>
      <c r="BVC8" s="8"/>
      <c r="BVD8" s="8"/>
      <c r="BVE8" s="8"/>
      <c r="BVF8" s="8"/>
      <c r="BVG8" s="8"/>
      <c r="BVH8" s="8"/>
      <c r="BVI8" s="8"/>
      <c r="BVJ8" s="8"/>
      <c r="BVK8" s="8"/>
      <c r="BVL8" s="8"/>
      <c r="BVM8" s="8"/>
      <c r="BVN8" s="8"/>
      <c r="BVO8" s="8"/>
      <c r="BVP8" s="8"/>
      <c r="BVQ8" s="8"/>
      <c r="BVR8" s="8"/>
      <c r="BVS8" s="8"/>
      <c r="BVT8" s="8"/>
      <c r="BVU8" s="8"/>
      <c r="BVV8" s="8"/>
      <c r="BVW8" s="8"/>
      <c r="BVX8" s="8"/>
      <c r="BVY8" s="8"/>
      <c r="BVZ8" s="8"/>
      <c r="BWA8" s="8"/>
      <c r="BWB8" s="8"/>
      <c r="BWC8" s="8"/>
      <c r="BWD8" s="8"/>
      <c r="BWE8" s="8"/>
      <c r="BWF8" s="8"/>
      <c r="BWG8" s="8"/>
      <c r="BWH8" s="8"/>
      <c r="BWI8" s="8"/>
      <c r="BWJ8" s="8"/>
      <c r="BWK8" s="8"/>
      <c r="BWL8" s="8"/>
      <c r="BWM8" s="8"/>
      <c r="BWN8" s="8"/>
      <c r="BWO8" s="8"/>
      <c r="BWP8" s="8"/>
      <c r="BWQ8" s="8"/>
      <c r="BWR8" s="8"/>
      <c r="BWS8" s="8"/>
      <c r="BWT8" s="8"/>
      <c r="BWU8" s="8"/>
      <c r="BWV8" s="8"/>
      <c r="BWW8" s="8"/>
      <c r="BWX8" s="8"/>
      <c r="BWY8" s="8"/>
      <c r="BWZ8" s="8"/>
      <c r="BXA8" s="8"/>
      <c r="BXB8" s="8"/>
      <c r="BXC8" s="8"/>
      <c r="BXD8" s="8"/>
      <c r="BXE8" s="8"/>
      <c r="BXF8" s="8"/>
      <c r="BXG8" s="8"/>
      <c r="BXH8" s="8"/>
      <c r="BXI8" s="8"/>
      <c r="BXJ8" s="8"/>
      <c r="BXK8" s="8"/>
      <c r="BXL8" s="8"/>
      <c r="BXM8" s="8"/>
      <c r="BXN8" s="8"/>
      <c r="BXO8" s="8"/>
      <c r="BXP8" s="8"/>
      <c r="BXQ8" s="8"/>
      <c r="BXR8" s="8"/>
      <c r="BXS8" s="8"/>
      <c r="BXT8" s="8"/>
      <c r="BXU8" s="8"/>
      <c r="BXV8" s="8"/>
      <c r="BXW8" s="8"/>
      <c r="BXX8" s="8"/>
      <c r="BXY8" s="8"/>
      <c r="BXZ8" s="8"/>
      <c r="BYA8" s="8"/>
      <c r="BYB8" s="8"/>
      <c r="BYC8" s="8"/>
      <c r="BYD8" s="8"/>
      <c r="BYE8" s="8"/>
      <c r="BYF8" s="8"/>
      <c r="BYG8" s="8"/>
      <c r="BYH8" s="8"/>
      <c r="BYI8" s="8"/>
      <c r="BYJ8" s="8"/>
      <c r="BYK8" s="8"/>
      <c r="BYL8" s="8"/>
      <c r="BYM8" s="8"/>
      <c r="BYN8" s="8"/>
      <c r="BYO8" s="8"/>
      <c r="BYP8" s="8"/>
      <c r="BYQ8" s="8"/>
      <c r="BYR8" s="8"/>
      <c r="BYS8" s="8"/>
      <c r="BYT8" s="8"/>
      <c r="BYU8" s="8"/>
      <c r="BYV8" s="8"/>
      <c r="BYW8" s="8"/>
      <c r="BYX8" s="8"/>
      <c r="BYY8" s="8"/>
      <c r="BYZ8" s="8"/>
      <c r="BZA8" s="8"/>
      <c r="BZB8" s="8"/>
      <c r="BZC8" s="8"/>
      <c r="BZD8" s="8"/>
      <c r="BZE8" s="8"/>
      <c r="BZF8" s="8"/>
      <c r="BZG8" s="8"/>
      <c r="BZH8" s="8"/>
      <c r="BZI8" s="8"/>
      <c r="BZJ8" s="8"/>
      <c r="BZK8" s="8"/>
      <c r="BZL8" s="8"/>
      <c r="BZM8" s="8"/>
      <c r="BZN8" s="8"/>
      <c r="BZO8" s="8"/>
      <c r="BZP8" s="8"/>
      <c r="BZQ8" s="8"/>
      <c r="BZR8" s="8"/>
      <c r="BZS8" s="8"/>
      <c r="BZT8" s="8"/>
      <c r="BZU8" s="8"/>
      <c r="BZV8" s="8"/>
      <c r="BZW8" s="8"/>
      <c r="BZX8" s="8"/>
      <c r="BZY8" s="8"/>
      <c r="BZZ8" s="8"/>
      <c r="CAA8" s="8"/>
      <c r="CAB8" s="8"/>
      <c r="CAC8" s="8"/>
      <c r="CAD8" s="8"/>
      <c r="CAE8" s="8"/>
      <c r="CAF8" s="8"/>
      <c r="CAG8" s="8"/>
      <c r="CAH8" s="8"/>
      <c r="CAI8" s="8"/>
      <c r="CAJ8" s="8"/>
      <c r="CAK8" s="8"/>
      <c r="CAL8" s="8"/>
      <c r="CAM8" s="8"/>
      <c r="CAN8" s="8"/>
      <c r="CAO8" s="8"/>
      <c r="CAP8" s="8"/>
      <c r="CAQ8" s="8"/>
      <c r="CAR8" s="8"/>
      <c r="CAS8" s="8"/>
      <c r="CAT8" s="8"/>
      <c r="CAU8" s="8"/>
      <c r="CAV8" s="8"/>
      <c r="CAW8" s="8"/>
      <c r="CAX8" s="8"/>
      <c r="CAY8" s="8"/>
      <c r="CAZ8" s="8"/>
      <c r="CBA8" s="8"/>
      <c r="CBB8" s="8"/>
      <c r="CBC8" s="8"/>
      <c r="CBD8" s="8"/>
      <c r="CBE8" s="8"/>
      <c r="CBF8" s="8"/>
      <c r="CBG8" s="8"/>
      <c r="CBH8" s="8"/>
      <c r="CBI8" s="8"/>
      <c r="CBJ8" s="8"/>
      <c r="CBK8" s="8"/>
      <c r="CBL8" s="8"/>
      <c r="CBM8" s="8"/>
      <c r="CBN8" s="8"/>
      <c r="CBO8" s="8"/>
      <c r="CBP8" s="8"/>
      <c r="CBQ8" s="8"/>
      <c r="CBR8" s="8"/>
      <c r="CBS8" s="8"/>
      <c r="CBT8" s="8"/>
      <c r="CBU8" s="8"/>
      <c r="CBV8" s="8"/>
      <c r="CBW8" s="8"/>
      <c r="CBX8" s="8"/>
      <c r="CBY8" s="8"/>
      <c r="CBZ8" s="8"/>
      <c r="CCA8" s="8"/>
      <c r="CCB8" s="8"/>
      <c r="CCC8" s="8"/>
      <c r="CCD8" s="8"/>
      <c r="CCE8" s="8"/>
      <c r="CCF8" s="8"/>
      <c r="CCG8" s="8"/>
      <c r="CCH8" s="8"/>
      <c r="CCI8" s="8"/>
      <c r="CCJ8" s="8"/>
      <c r="CCK8" s="8"/>
      <c r="CCL8" s="8"/>
      <c r="CCM8" s="8"/>
      <c r="CCN8" s="8"/>
      <c r="CCO8" s="8"/>
      <c r="CCP8" s="8"/>
      <c r="CCQ8" s="8"/>
      <c r="CCR8" s="8"/>
      <c r="CCS8" s="8"/>
      <c r="CCT8" s="8"/>
      <c r="CCU8" s="8"/>
      <c r="CCV8" s="8"/>
      <c r="CCW8" s="8"/>
      <c r="CCX8" s="8"/>
      <c r="CCY8" s="8"/>
      <c r="CCZ8" s="8"/>
      <c r="CDA8" s="8"/>
      <c r="CDB8" s="8"/>
      <c r="CDC8" s="8"/>
      <c r="CDD8" s="8"/>
      <c r="CDE8" s="8"/>
      <c r="CDF8" s="8"/>
      <c r="CDG8" s="8"/>
      <c r="CDH8" s="8"/>
      <c r="CDI8" s="8"/>
      <c r="CDJ8" s="8"/>
      <c r="CDK8" s="8"/>
      <c r="CDL8" s="8"/>
      <c r="CDM8" s="8"/>
      <c r="CDN8" s="8"/>
      <c r="CDO8" s="8"/>
      <c r="CDP8" s="8"/>
      <c r="CDQ8" s="8"/>
      <c r="CDR8" s="8"/>
      <c r="CDS8" s="8"/>
      <c r="CDT8" s="8"/>
      <c r="CDU8" s="8"/>
      <c r="CDV8" s="8"/>
      <c r="CDW8" s="8"/>
      <c r="CDX8" s="8"/>
      <c r="CDY8" s="8"/>
      <c r="CDZ8" s="8"/>
      <c r="CEA8" s="8"/>
      <c r="CEB8" s="8"/>
      <c r="CEC8" s="8"/>
      <c r="CED8" s="8"/>
      <c r="CEE8" s="8"/>
      <c r="CEF8" s="8"/>
      <c r="CEG8" s="8"/>
      <c r="CEH8" s="8"/>
      <c r="CEI8" s="8"/>
      <c r="CEJ8" s="8"/>
      <c r="CEK8" s="8"/>
      <c r="CEL8" s="8"/>
      <c r="CEM8" s="8"/>
      <c r="CEN8" s="8"/>
      <c r="CEO8" s="8"/>
      <c r="CEP8" s="8"/>
      <c r="CEQ8" s="8"/>
      <c r="CER8" s="8"/>
      <c r="CES8" s="8"/>
      <c r="CET8" s="8"/>
      <c r="CEU8" s="8"/>
      <c r="CEV8" s="8"/>
      <c r="CEW8" s="8"/>
      <c r="CEX8" s="8"/>
      <c r="CEY8" s="8"/>
      <c r="CEZ8" s="8"/>
      <c r="CFA8" s="8"/>
      <c r="CFB8" s="8"/>
      <c r="CFC8" s="8"/>
      <c r="CFD8" s="8"/>
      <c r="CFE8" s="8"/>
      <c r="CFF8" s="8"/>
      <c r="CFG8" s="8"/>
      <c r="CFH8" s="8"/>
      <c r="CFI8" s="8"/>
      <c r="CFJ8" s="8"/>
      <c r="CFK8" s="8"/>
      <c r="CFL8" s="8"/>
      <c r="CFM8" s="8"/>
      <c r="CFN8" s="8"/>
      <c r="CFO8" s="8"/>
      <c r="CFP8" s="8"/>
      <c r="CFQ8" s="8"/>
      <c r="CFR8" s="8"/>
      <c r="CFS8" s="8"/>
      <c r="CFT8" s="8"/>
      <c r="CFU8" s="8"/>
      <c r="CFV8" s="8"/>
      <c r="CFW8" s="8"/>
      <c r="CFX8" s="8"/>
      <c r="CFY8" s="8"/>
      <c r="CFZ8" s="8"/>
      <c r="CGA8" s="8"/>
      <c r="CGB8" s="8"/>
      <c r="CGC8" s="8"/>
      <c r="CGD8" s="8"/>
      <c r="CGE8" s="8"/>
      <c r="CGF8" s="8"/>
      <c r="CGG8" s="8"/>
      <c r="CGH8" s="8"/>
      <c r="CGI8" s="8"/>
      <c r="CGJ8" s="8"/>
      <c r="CGK8" s="8"/>
      <c r="CGL8" s="8"/>
      <c r="CGM8" s="8"/>
      <c r="CGN8" s="8"/>
      <c r="CGO8" s="8"/>
      <c r="CGP8" s="8"/>
      <c r="CGQ8" s="8"/>
      <c r="CGR8" s="8"/>
      <c r="CGS8" s="8"/>
      <c r="CGT8" s="8"/>
      <c r="CGU8" s="8"/>
      <c r="CGV8" s="8"/>
      <c r="CGW8" s="8"/>
      <c r="CGX8" s="8"/>
      <c r="CGY8" s="8"/>
      <c r="CGZ8" s="8"/>
      <c r="CHA8" s="8"/>
      <c r="CHB8" s="8"/>
      <c r="CHC8" s="8"/>
      <c r="CHD8" s="8"/>
      <c r="CHE8" s="8"/>
      <c r="CHF8" s="8"/>
      <c r="CHG8" s="8"/>
      <c r="CHH8" s="8"/>
      <c r="CHI8" s="8"/>
      <c r="CHJ8" s="8"/>
      <c r="CHK8" s="8"/>
      <c r="CHL8" s="8"/>
      <c r="CHM8" s="8"/>
      <c r="CHN8" s="8"/>
      <c r="CHO8" s="8"/>
      <c r="CHP8" s="8"/>
      <c r="CHQ8" s="8"/>
      <c r="CHR8" s="8"/>
      <c r="CHS8" s="8"/>
      <c r="CHT8" s="8"/>
      <c r="CHU8" s="8"/>
      <c r="CHV8" s="8"/>
      <c r="CHW8" s="8"/>
      <c r="CHX8" s="8"/>
      <c r="CHY8" s="8"/>
      <c r="CHZ8" s="8"/>
      <c r="CIA8" s="8"/>
      <c r="CIB8" s="8"/>
      <c r="CIC8" s="8"/>
      <c r="CID8" s="8"/>
      <c r="CIE8" s="8"/>
      <c r="CIF8" s="8"/>
      <c r="CIG8" s="8"/>
      <c r="CIH8" s="8"/>
      <c r="CII8" s="8"/>
      <c r="CIJ8" s="8"/>
      <c r="CIK8" s="8"/>
      <c r="CIL8" s="8"/>
      <c r="CIM8" s="8"/>
      <c r="CIN8" s="8"/>
      <c r="CIO8" s="8"/>
      <c r="CIP8" s="8"/>
      <c r="CIQ8" s="8"/>
      <c r="CIR8" s="8"/>
      <c r="CIS8" s="8"/>
      <c r="CIT8" s="8"/>
      <c r="CIU8" s="8"/>
      <c r="CIV8" s="8"/>
      <c r="CIW8" s="8"/>
      <c r="CIX8" s="8"/>
      <c r="CIY8" s="8"/>
      <c r="CIZ8" s="8"/>
      <c r="CJA8" s="8"/>
      <c r="CJB8" s="8"/>
      <c r="CJC8" s="8"/>
      <c r="CJD8" s="8"/>
      <c r="CJE8" s="8"/>
      <c r="CJF8" s="8"/>
      <c r="CJG8" s="8"/>
      <c r="CJH8" s="8"/>
      <c r="CJI8" s="8"/>
      <c r="CJJ8" s="8"/>
      <c r="CJK8" s="8"/>
      <c r="CJL8" s="8"/>
      <c r="CJM8" s="8"/>
      <c r="CJN8" s="8"/>
      <c r="CJO8" s="8"/>
      <c r="CJP8" s="8"/>
      <c r="CJQ8" s="8"/>
      <c r="CJR8" s="8"/>
      <c r="CJS8" s="8"/>
      <c r="CJT8" s="8"/>
      <c r="CJU8" s="8"/>
      <c r="CJV8" s="8"/>
      <c r="CJW8" s="8"/>
      <c r="CJX8" s="8"/>
      <c r="CJY8" s="8"/>
      <c r="CJZ8" s="8"/>
      <c r="CKA8" s="8"/>
      <c r="CKB8" s="8"/>
      <c r="CKC8" s="8"/>
      <c r="CKD8" s="8"/>
      <c r="CKE8" s="8"/>
      <c r="CKF8" s="8"/>
      <c r="CKG8" s="8"/>
      <c r="CKH8" s="8"/>
      <c r="CKI8" s="8"/>
      <c r="CKJ8" s="8"/>
      <c r="CKK8" s="8"/>
      <c r="CKL8" s="8"/>
      <c r="CKM8" s="8"/>
      <c r="CKN8" s="8"/>
      <c r="CKO8" s="8"/>
      <c r="CKP8" s="8"/>
      <c r="CKQ8" s="8"/>
      <c r="CKR8" s="8"/>
      <c r="CKS8" s="8"/>
      <c r="CKT8" s="8"/>
      <c r="CKU8" s="8"/>
      <c r="CKV8" s="8"/>
      <c r="CKW8" s="8"/>
      <c r="CKX8" s="8"/>
      <c r="CKY8" s="8"/>
      <c r="CKZ8" s="8"/>
      <c r="CLA8" s="8"/>
      <c r="CLB8" s="8"/>
      <c r="CLC8" s="8"/>
      <c r="CLD8" s="8"/>
      <c r="CLE8" s="8"/>
      <c r="CLF8" s="8"/>
      <c r="CLG8" s="8"/>
      <c r="CLH8" s="8"/>
      <c r="CLI8" s="8"/>
      <c r="CLJ8" s="8"/>
      <c r="CLK8" s="8"/>
      <c r="CLL8" s="8"/>
      <c r="CLM8" s="8"/>
      <c r="CLN8" s="8"/>
      <c r="CLO8" s="8"/>
      <c r="CLP8" s="8"/>
      <c r="CLQ8" s="8"/>
      <c r="CLR8" s="8"/>
      <c r="CLS8" s="8"/>
      <c r="CLT8" s="8"/>
      <c r="CLU8" s="8"/>
      <c r="CLV8" s="8"/>
      <c r="CLW8" s="8"/>
      <c r="CLX8" s="8"/>
      <c r="CLY8" s="8"/>
      <c r="CLZ8" s="8"/>
      <c r="CMA8" s="8"/>
      <c r="CMB8" s="8"/>
      <c r="CMC8" s="8"/>
      <c r="CMD8" s="8"/>
      <c r="CME8" s="8"/>
      <c r="CMF8" s="8"/>
      <c r="CMG8" s="8"/>
      <c r="CMH8" s="8"/>
      <c r="CMI8" s="8"/>
      <c r="CMJ8" s="8"/>
      <c r="CMK8" s="8"/>
      <c r="CML8" s="8"/>
      <c r="CMM8" s="8"/>
      <c r="CMN8" s="8"/>
      <c r="CMO8" s="8"/>
      <c r="CMP8" s="8"/>
      <c r="CMQ8" s="8"/>
      <c r="CMR8" s="8"/>
      <c r="CMS8" s="8"/>
      <c r="CMT8" s="8"/>
      <c r="CMU8" s="8"/>
      <c r="CMV8" s="8"/>
      <c r="CMW8" s="8"/>
      <c r="CMX8" s="8"/>
      <c r="CMY8" s="8"/>
      <c r="CMZ8" s="8"/>
      <c r="CNA8" s="8"/>
      <c r="CNB8" s="8"/>
      <c r="CNC8" s="8"/>
      <c r="CND8" s="8"/>
      <c r="CNE8" s="8"/>
      <c r="CNF8" s="8"/>
      <c r="CNG8" s="8"/>
      <c r="CNH8" s="8"/>
      <c r="CNI8" s="8"/>
      <c r="CNJ8" s="8"/>
      <c r="CNK8" s="8"/>
      <c r="CNL8" s="8"/>
      <c r="CNM8" s="8"/>
      <c r="CNN8" s="8"/>
      <c r="CNO8" s="8"/>
      <c r="CNP8" s="8"/>
      <c r="CNQ8" s="8"/>
      <c r="CNR8" s="8"/>
      <c r="CNS8" s="8"/>
      <c r="CNT8" s="8"/>
      <c r="CNU8" s="8"/>
      <c r="CNV8" s="8"/>
      <c r="CNW8" s="8"/>
      <c r="CNX8" s="8"/>
      <c r="CNY8" s="8"/>
      <c r="CNZ8" s="8"/>
      <c r="COA8" s="8"/>
      <c r="COB8" s="8"/>
      <c r="COC8" s="8"/>
      <c r="COD8" s="8"/>
      <c r="COE8" s="8"/>
      <c r="COF8" s="8"/>
      <c r="COG8" s="8"/>
      <c r="COH8" s="8"/>
      <c r="COI8" s="8"/>
      <c r="COJ8" s="8"/>
      <c r="COK8" s="8"/>
      <c r="COL8" s="8"/>
      <c r="COM8" s="8"/>
      <c r="CON8" s="8"/>
      <c r="COO8" s="8"/>
      <c r="COP8" s="8"/>
      <c r="COQ8" s="8"/>
      <c r="COR8" s="8"/>
      <c r="COS8" s="8"/>
      <c r="COT8" s="8"/>
      <c r="COU8" s="8"/>
      <c r="COV8" s="8"/>
      <c r="COW8" s="8"/>
      <c r="COX8" s="8"/>
      <c r="COY8" s="8"/>
      <c r="COZ8" s="8"/>
      <c r="CPA8" s="8"/>
      <c r="CPB8" s="8"/>
      <c r="CPC8" s="8"/>
      <c r="CPD8" s="8"/>
      <c r="CPE8" s="8"/>
      <c r="CPF8" s="8"/>
      <c r="CPG8" s="8"/>
      <c r="CPH8" s="8"/>
      <c r="CPI8" s="8"/>
      <c r="CPJ8" s="8"/>
      <c r="CPK8" s="8"/>
      <c r="CPL8" s="8"/>
      <c r="CPM8" s="8"/>
      <c r="CPN8" s="8"/>
      <c r="CPO8" s="8"/>
      <c r="CPP8" s="8"/>
      <c r="CPQ8" s="8"/>
      <c r="CPR8" s="8"/>
      <c r="CPS8" s="8"/>
      <c r="CPT8" s="8"/>
      <c r="CPU8" s="8"/>
      <c r="CPV8" s="8"/>
      <c r="CPW8" s="8"/>
      <c r="CPX8" s="8"/>
      <c r="CPY8" s="8"/>
      <c r="CPZ8" s="8"/>
      <c r="CQA8" s="8"/>
      <c r="CQB8" s="8"/>
      <c r="CQC8" s="8"/>
      <c r="CQD8" s="8"/>
      <c r="CQE8" s="8"/>
      <c r="CQF8" s="8"/>
      <c r="CQG8" s="8"/>
      <c r="CQH8" s="8"/>
      <c r="CQI8" s="8"/>
      <c r="CQJ8" s="8"/>
      <c r="CQK8" s="8"/>
      <c r="CQL8" s="8"/>
      <c r="CQM8" s="8"/>
      <c r="CQN8" s="8"/>
      <c r="CQO8" s="8"/>
      <c r="CQP8" s="8"/>
      <c r="CQQ8" s="8"/>
      <c r="CQR8" s="8"/>
      <c r="CQS8" s="8"/>
      <c r="CQT8" s="8"/>
      <c r="CQU8" s="8"/>
      <c r="CQV8" s="8"/>
      <c r="CQW8" s="8"/>
      <c r="CQX8" s="8"/>
      <c r="CQY8" s="8"/>
      <c r="CQZ8" s="8"/>
      <c r="CRA8" s="8"/>
      <c r="CRB8" s="8"/>
      <c r="CRC8" s="8"/>
      <c r="CRD8" s="8"/>
      <c r="CRE8" s="8"/>
      <c r="CRF8" s="8"/>
      <c r="CRG8" s="8"/>
      <c r="CRH8" s="8"/>
      <c r="CRI8" s="8"/>
      <c r="CRJ8" s="8"/>
      <c r="CRK8" s="8"/>
      <c r="CRL8" s="8"/>
      <c r="CRM8" s="8"/>
      <c r="CRN8" s="8"/>
      <c r="CRO8" s="8"/>
      <c r="CRP8" s="8"/>
      <c r="CRQ8" s="8"/>
      <c r="CRR8" s="8"/>
      <c r="CRS8" s="8"/>
      <c r="CRT8" s="8"/>
      <c r="CRU8" s="8"/>
      <c r="CRV8" s="8"/>
      <c r="CRW8" s="8"/>
      <c r="CRX8" s="8"/>
      <c r="CRY8" s="8"/>
      <c r="CRZ8" s="8"/>
      <c r="CSA8" s="8"/>
      <c r="CSB8" s="8"/>
      <c r="CSC8" s="8"/>
      <c r="CSD8" s="8"/>
      <c r="CSE8" s="8"/>
      <c r="CSF8" s="8"/>
      <c r="CSG8" s="8"/>
      <c r="CSH8" s="8"/>
      <c r="CSI8" s="8"/>
      <c r="CSJ8" s="8"/>
      <c r="CSK8" s="8"/>
      <c r="CSL8" s="8"/>
      <c r="CSM8" s="8"/>
      <c r="CSN8" s="8"/>
      <c r="CSO8" s="8"/>
      <c r="CSP8" s="8"/>
      <c r="CSQ8" s="8"/>
      <c r="CSR8" s="8"/>
      <c r="CSS8" s="8"/>
      <c r="CST8" s="8"/>
      <c r="CSU8" s="8"/>
      <c r="CSV8" s="8"/>
      <c r="CSW8" s="8"/>
      <c r="CSX8" s="8"/>
      <c r="CSY8" s="8"/>
      <c r="CSZ8" s="8"/>
      <c r="CTA8" s="8"/>
      <c r="CTB8" s="8"/>
      <c r="CTC8" s="8"/>
      <c r="CTD8" s="8"/>
      <c r="CTE8" s="8"/>
      <c r="CTF8" s="8"/>
      <c r="CTG8" s="8"/>
      <c r="CTH8" s="8"/>
      <c r="CTI8" s="8"/>
      <c r="CTJ8" s="8"/>
      <c r="CTK8" s="8"/>
      <c r="CTL8" s="8"/>
      <c r="CTM8" s="8"/>
      <c r="CTN8" s="8"/>
      <c r="CTO8" s="8"/>
      <c r="CTP8" s="8"/>
      <c r="CTQ8" s="8"/>
      <c r="CTR8" s="8"/>
      <c r="CTS8" s="8"/>
      <c r="CTT8" s="8"/>
      <c r="CTU8" s="8"/>
      <c r="CTV8" s="8"/>
      <c r="CTW8" s="8"/>
      <c r="CTX8" s="8"/>
      <c r="CTY8" s="8"/>
      <c r="CTZ8" s="8"/>
      <c r="CUA8" s="8"/>
      <c r="CUB8" s="8"/>
      <c r="CUC8" s="8"/>
      <c r="CUD8" s="8"/>
      <c r="CUE8" s="8"/>
      <c r="CUF8" s="8"/>
      <c r="CUG8" s="8"/>
      <c r="CUH8" s="8"/>
      <c r="CUI8" s="8"/>
      <c r="CUJ8" s="8"/>
      <c r="CUK8" s="8"/>
      <c r="CUL8" s="8"/>
      <c r="CUM8" s="8"/>
      <c r="CUN8" s="8"/>
      <c r="CUO8" s="8"/>
      <c r="CUP8" s="8"/>
      <c r="CUQ8" s="8"/>
      <c r="CUR8" s="8"/>
      <c r="CUS8" s="8"/>
      <c r="CUT8" s="8"/>
      <c r="CUU8" s="8"/>
      <c r="CUV8" s="8"/>
      <c r="CUW8" s="8"/>
      <c r="CUX8" s="8"/>
      <c r="CUY8" s="8"/>
      <c r="CUZ8" s="8"/>
      <c r="CVA8" s="8"/>
      <c r="CVB8" s="8"/>
      <c r="CVC8" s="8"/>
      <c r="CVD8" s="8"/>
      <c r="CVE8" s="8"/>
      <c r="CVF8" s="8"/>
      <c r="CVG8" s="8"/>
      <c r="CVH8" s="8"/>
      <c r="CVI8" s="8"/>
      <c r="CVJ8" s="8"/>
      <c r="CVK8" s="8"/>
      <c r="CVL8" s="8"/>
      <c r="CVM8" s="8"/>
      <c r="CVN8" s="8"/>
      <c r="CVO8" s="8"/>
      <c r="CVP8" s="8"/>
      <c r="CVQ8" s="8"/>
      <c r="CVR8" s="8"/>
      <c r="CVS8" s="8"/>
      <c r="CVT8" s="8"/>
      <c r="CVU8" s="8"/>
      <c r="CVV8" s="8"/>
      <c r="CVW8" s="8"/>
      <c r="CVX8" s="8"/>
      <c r="CVY8" s="8"/>
      <c r="CVZ8" s="8"/>
      <c r="CWA8" s="8"/>
      <c r="CWB8" s="8"/>
      <c r="CWC8" s="8"/>
      <c r="CWD8" s="8"/>
      <c r="CWE8" s="8"/>
      <c r="CWF8" s="8"/>
      <c r="CWG8" s="8"/>
      <c r="CWH8" s="8"/>
      <c r="CWI8" s="8"/>
      <c r="CWJ8" s="8"/>
      <c r="CWK8" s="8"/>
      <c r="CWL8" s="8"/>
      <c r="CWM8" s="8"/>
      <c r="CWN8" s="8"/>
      <c r="CWO8" s="8"/>
      <c r="CWP8" s="8"/>
      <c r="CWQ8" s="8"/>
      <c r="CWR8" s="8"/>
      <c r="CWS8" s="8"/>
      <c r="CWT8" s="8"/>
      <c r="CWU8" s="8"/>
      <c r="CWV8" s="8"/>
      <c r="CWW8" s="8"/>
      <c r="CWX8" s="8"/>
      <c r="CWY8" s="8"/>
      <c r="CWZ8" s="8"/>
      <c r="CXA8" s="8"/>
      <c r="CXB8" s="8"/>
      <c r="CXC8" s="8"/>
      <c r="CXD8" s="8"/>
      <c r="CXE8" s="8"/>
      <c r="CXF8" s="8"/>
      <c r="CXG8" s="8"/>
      <c r="CXH8" s="8"/>
      <c r="CXI8" s="8"/>
      <c r="CXJ8" s="8"/>
      <c r="CXK8" s="8"/>
      <c r="CXL8" s="8"/>
      <c r="CXM8" s="8"/>
      <c r="CXN8" s="8"/>
      <c r="CXO8" s="8"/>
      <c r="CXP8" s="8"/>
      <c r="CXQ8" s="8"/>
      <c r="CXR8" s="8"/>
      <c r="CXS8" s="8"/>
      <c r="CXT8" s="8"/>
      <c r="CXU8" s="8"/>
      <c r="CXV8" s="8"/>
      <c r="CXW8" s="8"/>
      <c r="CXX8" s="8"/>
      <c r="CXY8" s="8"/>
      <c r="CXZ8" s="8"/>
      <c r="CYA8" s="8"/>
      <c r="CYB8" s="8"/>
      <c r="CYC8" s="8"/>
      <c r="CYD8" s="8"/>
      <c r="CYE8" s="8"/>
      <c r="CYF8" s="8"/>
      <c r="CYG8" s="8"/>
      <c r="CYH8" s="8"/>
      <c r="CYI8" s="8"/>
      <c r="CYJ8" s="8"/>
      <c r="CYK8" s="8"/>
      <c r="CYL8" s="8"/>
      <c r="CYM8" s="8"/>
      <c r="CYN8" s="8"/>
      <c r="CYO8" s="8"/>
      <c r="CYP8" s="8"/>
      <c r="CYQ8" s="8"/>
      <c r="CYR8" s="8"/>
      <c r="CYS8" s="8"/>
      <c r="CYT8" s="8"/>
      <c r="CYU8" s="8"/>
      <c r="CYV8" s="8"/>
      <c r="CYW8" s="8"/>
      <c r="CYX8" s="8"/>
      <c r="CYY8" s="8"/>
      <c r="CYZ8" s="8"/>
      <c r="CZA8" s="8"/>
      <c r="CZB8" s="8"/>
      <c r="CZC8" s="8"/>
      <c r="CZD8" s="8"/>
      <c r="CZE8" s="8"/>
      <c r="CZF8" s="8"/>
      <c r="CZG8" s="8"/>
      <c r="CZH8" s="8"/>
      <c r="CZI8" s="8"/>
      <c r="CZJ8" s="8"/>
      <c r="CZK8" s="8"/>
      <c r="CZL8" s="8"/>
      <c r="CZM8" s="8"/>
      <c r="CZN8" s="8"/>
      <c r="CZO8" s="8"/>
      <c r="CZP8" s="8"/>
      <c r="CZQ8" s="8"/>
      <c r="CZR8" s="8"/>
      <c r="CZS8" s="8"/>
      <c r="CZT8" s="8"/>
      <c r="CZU8" s="8"/>
      <c r="CZV8" s="8"/>
      <c r="CZW8" s="8"/>
      <c r="CZX8" s="8"/>
      <c r="CZY8" s="8"/>
      <c r="CZZ8" s="8"/>
      <c r="DAA8" s="8"/>
      <c r="DAB8" s="8"/>
      <c r="DAC8" s="8"/>
      <c r="DAD8" s="8"/>
      <c r="DAE8" s="8"/>
      <c r="DAF8" s="8"/>
      <c r="DAG8" s="8"/>
      <c r="DAH8" s="8"/>
      <c r="DAI8" s="8"/>
      <c r="DAJ8" s="8"/>
      <c r="DAK8" s="8"/>
      <c r="DAL8" s="8"/>
      <c r="DAM8" s="8"/>
      <c r="DAN8" s="8"/>
      <c r="DAO8" s="8"/>
      <c r="DAP8" s="8"/>
      <c r="DAQ8" s="8"/>
      <c r="DAR8" s="8"/>
      <c r="DAS8" s="8"/>
      <c r="DAT8" s="8"/>
      <c r="DAU8" s="8"/>
      <c r="DAV8" s="8"/>
      <c r="DAW8" s="8"/>
      <c r="DAX8" s="8"/>
      <c r="DAY8" s="8"/>
      <c r="DAZ8" s="8"/>
      <c r="DBA8" s="8"/>
      <c r="DBB8" s="8"/>
      <c r="DBC8" s="8"/>
      <c r="DBD8" s="8"/>
      <c r="DBE8" s="8"/>
      <c r="DBF8" s="8"/>
      <c r="DBG8" s="8"/>
      <c r="DBH8" s="8"/>
      <c r="DBI8" s="8"/>
      <c r="DBJ8" s="8"/>
      <c r="DBK8" s="8"/>
      <c r="DBL8" s="8"/>
      <c r="DBM8" s="8"/>
      <c r="DBN8" s="8"/>
      <c r="DBO8" s="8"/>
      <c r="DBP8" s="8"/>
      <c r="DBQ8" s="8"/>
      <c r="DBR8" s="8"/>
      <c r="DBS8" s="8"/>
      <c r="DBT8" s="8"/>
      <c r="DBU8" s="8"/>
      <c r="DBV8" s="8"/>
      <c r="DBW8" s="8"/>
      <c r="DBX8" s="8"/>
      <c r="DBY8" s="8"/>
      <c r="DBZ8" s="8"/>
      <c r="DCA8" s="8"/>
      <c r="DCB8" s="8"/>
      <c r="DCC8" s="8"/>
      <c r="DCD8" s="8"/>
      <c r="DCE8" s="8"/>
      <c r="DCF8" s="8"/>
      <c r="DCG8" s="8"/>
      <c r="DCH8" s="8"/>
      <c r="DCI8" s="8"/>
      <c r="DCJ8" s="8"/>
      <c r="DCK8" s="8"/>
      <c r="DCL8" s="8"/>
      <c r="DCM8" s="8"/>
      <c r="DCN8" s="8"/>
      <c r="DCO8" s="8"/>
      <c r="DCP8" s="8"/>
      <c r="DCQ8" s="8"/>
      <c r="DCR8" s="8"/>
      <c r="DCS8" s="8"/>
      <c r="DCT8" s="8"/>
      <c r="DCU8" s="8"/>
      <c r="DCV8" s="8"/>
      <c r="DCW8" s="8"/>
      <c r="DCX8" s="8"/>
      <c r="DCY8" s="8"/>
      <c r="DCZ8" s="8"/>
      <c r="DDA8" s="8"/>
      <c r="DDB8" s="8"/>
      <c r="DDC8" s="8"/>
      <c r="DDD8" s="8"/>
      <c r="DDE8" s="8"/>
      <c r="DDF8" s="8"/>
      <c r="DDG8" s="8"/>
      <c r="DDH8" s="8"/>
      <c r="DDI8" s="8"/>
      <c r="DDJ8" s="8"/>
      <c r="DDK8" s="8"/>
      <c r="DDL8" s="8"/>
      <c r="DDM8" s="8"/>
      <c r="DDN8" s="8"/>
      <c r="DDO8" s="8"/>
      <c r="DDP8" s="8"/>
      <c r="DDQ8" s="8"/>
      <c r="DDR8" s="8"/>
      <c r="DDS8" s="8"/>
      <c r="DDT8" s="8"/>
      <c r="DDU8" s="8"/>
      <c r="DDV8" s="8"/>
      <c r="DDW8" s="8"/>
      <c r="DDX8" s="8"/>
      <c r="DDY8" s="8"/>
      <c r="DDZ8" s="8"/>
      <c r="DEA8" s="8"/>
      <c r="DEB8" s="8"/>
      <c r="DEC8" s="8"/>
      <c r="DED8" s="8"/>
      <c r="DEE8" s="8"/>
      <c r="DEF8" s="8"/>
      <c r="DEG8" s="8"/>
      <c r="DEH8" s="8"/>
      <c r="DEI8" s="8"/>
      <c r="DEJ8" s="8"/>
      <c r="DEK8" s="8"/>
      <c r="DEL8" s="8"/>
      <c r="DEM8" s="8"/>
      <c r="DEN8" s="8"/>
      <c r="DEO8" s="8"/>
      <c r="DEP8" s="8"/>
      <c r="DEQ8" s="8"/>
      <c r="DER8" s="8"/>
      <c r="DES8" s="8"/>
      <c r="DET8" s="8"/>
      <c r="DEU8" s="8"/>
      <c r="DEV8" s="8"/>
      <c r="DEW8" s="8"/>
      <c r="DEX8" s="8"/>
      <c r="DEY8" s="8"/>
      <c r="DEZ8" s="8"/>
      <c r="DFA8" s="8"/>
      <c r="DFB8" s="8"/>
      <c r="DFC8" s="8"/>
      <c r="DFD8" s="8"/>
      <c r="DFE8" s="8"/>
      <c r="DFF8" s="8"/>
      <c r="DFG8" s="8"/>
      <c r="DFH8" s="8"/>
      <c r="DFI8" s="8"/>
      <c r="DFJ8" s="8"/>
      <c r="DFK8" s="8"/>
      <c r="DFL8" s="8"/>
      <c r="DFM8" s="8"/>
      <c r="DFN8" s="8"/>
      <c r="DFO8" s="8"/>
      <c r="DFP8" s="8"/>
      <c r="DFQ8" s="8"/>
      <c r="DFR8" s="8"/>
      <c r="DFS8" s="8"/>
      <c r="DFT8" s="8"/>
      <c r="DFU8" s="8"/>
      <c r="DFV8" s="8"/>
      <c r="DFW8" s="8"/>
      <c r="DFX8" s="8"/>
      <c r="DFY8" s="8"/>
      <c r="DFZ8" s="8"/>
      <c r="DGA8" s="8"/>
      <c r="DGB8" s="8"/>
      <c r="DGC8" s="8"/>
      <c r="DGD8" s="8"/>
      <c r="DGE8" s="8"/>
      <c r="DGF8" s="8"/>
      <c r="DGG8" s="8"/>
      <c r="DGH8" s="8"/>
      <c r="DGI8" s="8"/>
      <c r="DGJ8" s="8"/>
      <c r="DGK8" s="8"/>
      <c r="DGL8" s="8"/>
      <c r="DGM8" s="8"/>
      <c r="DGN8" s="8"/>
      <c r="DGO8" s="8"/>
      <c r="DGP8" s="8"/>
      <c r="DGQ8" s="8"/>
      <c r="DGR8" s="8"/>
      <c r="DGS8" s="8"/>
      <c r="DGT8" s="8"/>
      <c r="DGU8" s="8"/>
      <c r="DGV8" s="8"/>
      <c r="DGW8" s="8"/>
      <c r="DGX8" s="8"/>
      <c r="DGY8" s="8"/>
      <c r="DGZ8" s="8"/>
      <c r="DHA8" s="8"/>
      <c r="DHB8" s="8"/>
      <c r="DHC8" s="8"/>
      <c r="DHD8" s="8"/>
      <c r="DHE8" s="8"/>
      <c r="DHF8" s="8"/>
      <c r="DHG8" s="8"/>
      <c r="DHH8" s="8"/>
      <c r="DHI8" s="8"/>
      <c r="DHJ8" s="8"/>
      <c r="DHK8" s="8"/>
      <c r="DHL8" s="8"/>
      <c r="DHM8" s="8"/>
      <c r="DHN8" s="8"/>
      <c r="DHO8" s="8"/>
      <c r="DHP8" s="8"/>
      <c r="DHQ8" s="8"/>
      <c r="DHR8" s="8"/>
      <c r="DHS8" s="8"/>
      <c r="DHT8" s="8"/>
      <c r="DHU8" s="8"/>
      <c r="DHV8" s="8"/>
      <c r="DHW8" s="8"/>
      <c r="DHX8" s="8"/>
      <c r="DHY8" s="8"/>
      <c r="DHZ8" s="8"/>
      <c r="DIA8" s="8"/>
      <c r="DIB8" s="8"/>
      <c r="DIC8" s="8"/>
      <c r="DID8" s="8"/>
      <c r="DIE8" s="8"/>
      <c r="DIF8" s="8"/>
      <c r="DIG8" s="8"/>
      <c r="DIH8" s="8"/>
      <c r="DII8" s="8"/>
      <c r="DIJ8" s="8"/>
      <c r="DIK8" s="8"/>
      <c r="DIL8" s="8"/>
      <c r="DIM8" s="8"/>
      <c r="DIN8" s="8"/>
      <c r="DIO8" s="8"/>
      <c r="DIP8" s="8"/>
      <c r="DIQ8" s="8"/>
      <c r="DIR8" s="8"/>
      <c r="DIS8" s="8"/>
      <c r="DIT8" s="8"/>
      <c r="DIU8" s="8"/>
      <c r="DIV8" s="8"/>
      <c r="DIW8" s="8"/>
      <c r="DIX8" s="8"/>
      <c r="DIY8" s="8"/>
      <c r="DIZ8" s="8"/>
      <c r="DJA8" s="8"/>
      <c r="DJB8" s="8"/>
      <c r="DJC8" s="8"/>
      <c r="DJD8" s="8"/>
      <c r="DJE8" s="8"/>
      <c r="DJF8" s="8"/>
      <c r="DJG8" s="8"/>
      <c r="DJH8" s="8"/>
      <c r="DJI8" s="8"/>
      <c r="DJJ8" s="8"/>
      <c r="DJK8" s="8"/>
      <c r="DJL8" s="8"/>
      <c r="DJM8" s="8"/>
      <c r="DJN8" s="8"/>
      <c r="DJO8" s="8"/>
      <c r="DJP8" s="8"/>
      <c r="DJQ8" s="8"/>
      <c r="DJR8" s="8"/>
      <c r="DJS8" s="8"/>
      <c r="DJT8" s="8"/>
      <c r="DJU8" s="8"/>
      <c r="DJV8" s="8"/>
      <c r="DJW8" s="8"/>
      <c r="DJX8" s="8"/>
      <c r="DJY8" s="8"/>
      <c r="DJZ8" s="8"/>
      <c r="DKA8" s="8"/>
      <c r="DKB8" s="8"/>
      <c r="DKC8" s="8"/>
      <c r="DKD8" s="8"/>
      <c r="DKE8" s="8"/>
      <c r="DKF8" s="8"/>
      <c r="DKG8" s="8"/>
      <c r="DKH8" s="8"/>
      <c r="DKI8" s="8"/>
      <c r="DKJ8" s="8"/>
      <c r="DKK8" s="8"/>
      <c r="DKL8" s="8"/>
      <c r="DKM8" s="8"/>
      <c r="DKN8" s="8"/>
      <c r="DKO8" s="8"/>
      <c r="DKP8" s="8"/>
      <c r="DKQ8" s="8"/>
      <c r="DKR8" s="8"/>
      <c r="DKS8" s="8"/>
      <c r="DKT8" s="8"/>
      <c r="DKU8" s="8"/>
      <c r="DKV8" s="8"/>
      <c r="DKW8" s="8"/>
      <c r="DKX8" s="8"/>
      <c r="DKY8" s="8"/>
      <c r="DKZ8" s="8"/>
      <c r="DLA8" s="8"/>
      <c r="DLB8" s="8"/>
      <c r="DLC8" s="8"/>
      <c r="DLD8" s="8"/>
      <c r="DLE8" s="8"/>
      <c r="DLF8" s="8"/>
      <c r="DLG8" s="8"/>
      <c r="DLH8" s="8"/>
      <c r="DLI8" s="8"/>
      <c r="DLJ8" s="8"/>
      <c r="DLK8" s="8"/>
      <c r="DLL8" s="8"/>
      <c r="DLM8" s="8"/>
      <c r="DLN8" s="8"/>
      <c r="DLO8" s="8"/>
      <c r="DLP8" s="8"/>
      <c r="DLQ8" s="8"/>
      <c r="DLR8" s="8"/>
      <c r="DLS8" s="8"/>
      <c r="DLT8" s="8"/>
      <c r="DLU8" s="8"/>
      <c r="DLV8" s="8"/>
      <c r="DLW8" s="8"/>
      <c r="DLX8" s="8"/>
      <c r="DLY8" s="8"/>
      <c r="DLZ8" s="8"/>
      <c r="DMA8" s="8"/>
      <c r="DMB8" s="8"/>
      <c r="DMC8" s="8"/>
      <c r="DMD8" s="8"/>
      <c r="DME8" s="8"/>
      <c r="DMF8" s="8"/>
      <c r="DMG8" s="8"/>
      <c r="DMH8" s="8"/>
      <c r="DMI8" s="8"/>
      <c r="DMJ8" s="8"/>
      <c r="DMK8" s="8"/>
      <c r="DML8" s="8"/>
      <c r="DMM8" s="8"/>
      <c r="DMN8" s="8"/>
      <c r="DMO8" s="8"/>
      <c r="DMP8" s="8"/>
      <c r="DMQ8" s="8"/>
      <c r="DMR8" s="8"/>
      <c r="DMS8" s="8"/>
      <c r="DMT8" s="8"/>
      <c r="DMU8" s="8"/>
      <c r="DMV8" s="8"/>
      <c r="DMW8" s="8"/>
      <c r="DMX8" s="8"/>
      <c r="DMY8" s="8"/>
      <c r="DMZ8" s="8"/>
      <c r="DNA8" s="8"/>
      <c r="DNB8" s="8"/>
      <c r="DNC8" s="8"/>
      <c r="DND8" s="8"/>
      <c r="DNE8" s="8"/>
      <c r="DNF8" s="8"/>
      <c r="DNG8" s="8"/>
      <c r="DNH8" s="8"/>
      <c r="DNI8" s="8"/>
      <c r="DNJ8" s="8"/>
      <c r="DNK8" s="8"/>
      <c r="DNL8" s="8"/>
      <c r="DNM8" s="8"/>
      <c r="DNN8" s="8"/>
      <c r="DNO8" s="8"/>
      <c r="DNP8" s="8"/>
      <c r="DNQ8" s="8"/>
      <c r="DNR8" s="8"/>
      <c r="DNS8" s="8"/>
      <c r="DNT8" s="8"/>
      <c r="DNU8" s="8"/>
      <c r="DNV8" s="8"/>
      <c r="DNW8" s="8"/>
      <c r="DNX8" s="8"/>
      <c r="DNY8" s="8"/>
      <c r="DNZ8" s="8"/>
      <c r="DOA8" s="8"/>
      <c r="DOB8" s="8"/>
      <c r="DOC8" s="8"/>
      <c r="DOD8" s="8"/>
      <c r="DOE8" s="8"/>
      <c r="DOF8" s="8"/>
      <c r="DOG8" s="8"/>
      <c r="DOH8" s="8"/>
      <c r="DOI8" s="8"/>
      <c r="DOJ8" s="8"/>
      <c r="DOK8" s="8"/>
      <c r="DOL8" s="8"/>
      <c r="DOM8" s="8"/>
      <c r="DON8" s="8"/>
      <c r="DOO8" s="8"/>
      <c r="DOP8" s="8"/>
      <c r="DOQ8" s="8"/>
      <c r="DOR8" s="8"/>
      <c r="DOS8" s="8"/>
      <c r="DOT8" s="8"/>
      <c r="DOU8" s="8"/>
      <c r="DOV8" s="8"/>
      <c r="DOW8" s="8"/>
      <c r="DOX8" s="8"/>
      <c r="DOY8" s="8"/>
      <c r="DOZ8" s="8"/>
      <c r="DPA8" s="8"/>
      <c r="DPB8" s="8"/>
      <c r="DPC8" s="8"/>
      <c r="DPD8" s="8"/>
      <c r="DPE8" s="8"/>
      <c r="DPF8" s="8"/>
      <c r="DPG8" s="8"/>
      <c r="DPH8" s="8"/>
      <c r="DPI8" s="8"/>
      <c r="DPJ8" s="8"/>
      <c r="DPK8" s="8"/>
      <c r="DPL8" s="8"/>
      <c r="DPM8" s="8"/>
      <c r="DPN8" s="8"/>
      <c r="DPO8" s="8"/>
      <c r="DPP8" s="8"/>
      <c r="DPQ8" s="8"/>
      <c r="DPR8" s="8"/>
      <c r="DPS8" s="8"/>
      <c r="DPT8" s="8"/>
      <c r="DPU8" s="8"/>
      <c r="DPV8" s="8"/>
      <c r="DPW8" s="8"/>
      <c r="DPX8" s="8"/>
      <c r="DPY8" s="8"/>
      <c r="DPZ8" s="8"/>
      <c r="DQA8" s="8"/>
      <c r="DQB8" s="8"/>
      <c r="DQC8" s="8"/>
      <c r="DQD8" s="8"/>
      <c r="DQE8" s="8"/>
      <c r="DQF8" s="8"/>
      <c r="DQG8" s="8"/>
      <c r="DQH8" s="8"/>
      <c r="DQI8" s="8"/>
      <c r="DQJ8" s="8"/>
      <c r="DQK8" s="8"/>
      <c r="DQL8" s="8"/>
      <c r="DQM8" s="8"/>
      <c r="DQN8" s="8"/>
      <c r="DQO8" s="8"/>
      <c r="DQP8" s="8"/>
      <c r="DQQ8" s="8"/>
      <c r="DQR8" s="8"/>
      <c r="DQS8" s="8"/>
      <c r="DQT8" s="8"/>
      <c r="DQU8" s="8"/>
      <c r="DQV8" s="8"/>
      <c r="DQW8" s="8"/>
      <c r="DQX8" s="8"/>
      <c r="DQY8" s="8"/>
      <c r="DQZ8" s="8"/>
      <c r="DRA8" s="8"/>
      <c r="DRB8" s="8"/>
      <c r="DRC8" s="8"/>
      <c r="DRD8" s="8"/>
      <c r="DRE8" s="8"/>
      <c r="DRF8" s="8"/>
      <c r="DRG8" s="8"/>
      <c r="DRH8" s="8"/>
      <c r="DRI8" s="8"/>
      <c r="DRJ8" s="8"/>
      <c r="DRK8" s="8"/>
      <c r="DRL8" s="8"/>
      <c r="DRM8" s="8"/>
      <c r="DRN8" s="8"/>
      <c r="DRO8" s="8"/>
      <c r="DRP8" s="8"/>
      <c r="DRQ8" s="8"/>
      <c r="DRR8" s="8"/>
      <c r="DRS8" s="8"/>
      <c r="DRT8" s="8"/>
      <c r="DRU8" s="8"/>
      <c r="DRV8" s="8"/>
      <c r="DRW8" s="8"/>
      <c r="DRX8" s="8"/>
      <c r="DRY8" s="8"/>
      <c r="DRZ8" s="8"/>
      <c r="DSA8" s="8"/>
      <c r="DSB8" s="8"/>
      <c r="DSC8" s="8"/>
      <c r="DSD8" s="8"/>
      <c r="DSE8" s="8"/>
      <c r="DSF8" s="8"/>
      <c r="DSG8" s="8"/>
      <c r="DSH8" s="8"/>
      <c r="DSI8" s="8"/>
      <c r="DSJ8" s="8"/>
      <c r="DSK8" s="8"/>
      <c r="DSL8" s="8"/>
      <c r="DSM8" s="8"/>
      <c r="DSN8" s="8"/>
      <c r="DSO8" s="8"/>
      <c r="DSP8" s="8"/>
      <c r="DSQ8" s="8"/>
      <c r="DSR8" s="8"/>
      <c r="DSS8" s="8"/>
      <c r="DST8" s="8"/>
      <c r="DSU8" s="8"/>
      <c r="DSV8" s="8"/>
      <c r="DSW8" s="8"/>
      <c r="DSX8" s="8"/>
      <c r="DSY8" s="8"/>
      <c r="DSZ8" s="8"/>
      <c r="DTA8" s="8"/>
      <c r="DTB8" s="8"/>
      <c r="DTC8" s="8"/>
      <c r="DTD8" s="8"/>
      <c r="DTE8" s="8"/>
      <c r="DTF8" s="8"/>
      <c r="DTG8" s="8"/>
      <c r="DTH8" s="8"/>
      <c r="DTI8" s="8"/>
      <c r="DTJ8" s="8"/>
      <c r="DTK8" s="8"/>
      <c r="DTL8" s="8"/>
      <c r="DTM8" s="8"/>
      <c r="DTN8" s="8"/>
      <c r="DTO8" s="8"/>
      <c r="DTP8" s="8"/>
      <c r="DTQ8" s="8"/>
      <c r="DTR8" s="8"/>
      <c r="DTS8" s="8"/>
      <c r="DTT8" s="8"/>
      <c r="DTU8" s="8"/>
      <c r="DTV8" s="8"/>
      <c r="DTW8" s="8"/>
      <c r="DTX8" s="8"/>
      <c r="DTY8" s="8"/>
      <c r="DTZ8" s="8"/>
      <c r="DUA8" s="8"/>
      <c r="DUB8" s="8"/>
      <c r="DUC8" s="8"/>
      <c r="DUD8" s="8"/>
      <c r="DUE8" s="8"/>
      <c r="DUF8" s="8"/>
      <c r="DUG8" s="8"/>
      <c r="DUH8" s="8"/>
      <c r="DUI8" s="8"/>
      <c r="DUJ8" s="8"/>
      <c r="DUK8" s="8"/>
      <c r="DUL8" s="8"/>
      <c r="DUM8" s="8"/>
      <c r="DUN8" s="8"/>
      <c r="DUO8" s="8"/>
      <c r="DUP8" s="8"/>
      <c r="DUQ8" s="8"/>
      <c r="DUR8" s="8"/>
      <c r="DUS8" s="8"/>
      <c r="DUT8" s="8"/>
      <c r="DUU8" s="8"/>
      <c r="DUV8" s="8"/>
      <c r="DUW8" s="8"/>
      <c r="DUX8" s="8"/>
      <c r="DUY8" s="8"/>
      <c r="DUZ8" s="8"/>
      <c r="DVA8" s="8"/>
      <c r="DVB8" s="8"/>
      <c r="DVC8" s="8"/>
      <c r="DVD8" s="8"/>
      <c r="DVE8" s="8"/>
      <c r="DVF8" s="8"/>
      <c r="DVG8" s="8"/>
      <c r="DVH8" s="8"/>
      <c r="DVI8" s="8"/>
      <c r="DVJ8" s="8"/>
      <c r="DVK8" s="8"/>
      <c r="DVL8" s="8"/>
      <c r="DVM8" s="8"/>
      <c r="DVN8" s="8"/>
      <c r="DVO8" s="8"/>
      <c r="DVP8" s="8"/>
      <c r="DVQ8" s="8"/>
      <c r="DVR8" s="8"/>
      <c r="DVS8" s="8"/>
      <c r="DVT8" s="8"/>
      <c r="DVU8" s="8"/>
      <c r="DVV8" s="8"/>
      <c r="DVW8" s="8"/>
      <c r="DVX8" s="8"/>
      <c r="DVY8" s="8"/>
      <c r="DVZ8" s="8"/>
      <c r="DWA8" s="8"/>
      <c r="DWB8" s="8"/>
      <c r="DWC8" s="8"/>
      <c r="DWD8" s="8"/>
      <c r="DWE8" s="8"/>
      <c r="DWF8" s="8"/>
      <c r="DWG8" s="8"/>
      <c r="DWH8" s="8"/>
      <c r="DWI8" s="8"/>
      <c r="DWJ8" s="8"/>
      <c r="DWK8" s="8"/>
      <c r="DWL8" s="8"/>
      <c r="DWM8" s="8"/>
      <c r="DWN8" s="8"/>
      <c r="DWO8" s="8"/>
      <c r="DWP8" s="8"/>
      <c r="DWQ8" s="8"/>
      <c r="DWR8" s="8"/>
      <c r="DWS8" s="8"/>
      <c r="DWT8" s="8"/>
      <c r="DWU8" s="8"/>
      <c r="DWV8" s="8"/>
      <c r="DWW8" s="8"/>
      <c r="DWX8" s="8"/>
      <c r="DWY8" s="8"/>
      <c r="DWZ8" s="8"/>
      <c r="DXA8" s="8"/>
      <c r="DXB8" s="8"/>
      <c r="DXC8" s="8"/>
      <c r="DXD8" s="8"/>
      <c r="DXE8" s="8"/>
      <c r="DXF8" s="8"/>
      <c r="DXG8" s="8"/>
      <c r="DXH8" s="8"/>
      <c r="DXI8" s="8"/>
      <c r="DXJ8" s="8"/>
      <c r="DXK8" s="8"/>
      <c r="DXL8" s="8"/>
      <c r="DXM8" s="8"/>
      <c r="DXN8" s="8"/>
      <c r="DXO8" s="8"/>
      <c r="DXP8" s="8"/>
      <c r="DXQ8" s="8"/>
      <c r="DXR8" s="8"/>
      <c r="DXS8" s="8"/>
      <c r="DXT8" s="8"/>
      <c r="DXU8" s="8"/>
      <c r="DXV8" s="8"/>
      <c r="DXW8" s="8"/>
      <c r="DXX8" s="8"/>
      <c r="DXY8" s="8"/>
      <c r="DXZ8" s="8"/>
      <c r="DYA8" s="8"/>
      <c r="DYB8" s="8"/>
      <c r="DYC8" s="8"/>
      <c r="DYD8" s="8"/>
      <c r="DYE8" s="8"/>
      <c r="DYF8" s="8"/>
      <c r="DYG8" s="8"/>
      <c r="DYH8" s="8"/>
      <c r="DYI8" s="8"/>
      <c r="DYJ8" s="8"/>
      <c r="DYK8" s="8"/>
      <c r="DYL8" s="8"/>
      <c r="DYM8" s="8"/>
      <c r="DYN8" s="8"/>
      <c r="DYO8" s="8"/>
      <c r="DYP8" s="8"/>
      <c r="DYQ8" s="8"/>
      <c r="DYR8" s="8"/>
      <c r="DYS8" s="8"/>
      <c r="DYT8" s="8"/>
      <c r="DYU8" s="8"/>
      <c r="DYV8" s="8"/>
      <c r="DYW8" s="8"/>
      <c r="DYX8" s="8"/>
      <c r="DYY8" s="8"/>
      <c r="DYZ8" s="8"/>
      <c r="DZA8" s="8"/>
      <c r="DZB8" s="8"/>
      <c r="DZC8" s="8"/>
      <c r="DZD8" s="8"/>
      <c r="DZE8" s="8"/>
      <c r="DZF8" s="8"/>
      <c r="DZG8" s="8"/>
      <c r="DZH8" s="8"/>
      <c r="DZI8" s="8"/>
      <c r="DZJ8" s="8"/>
      <c r="DZK8" s="8"/>
      <c r="DZL8" s="8"/>
      <c r="DZM8" s="8"/>
      <c r="DZN8" s="8"/>
      <c r="DZO8" s="8"/>
      <c r="DZP8" s="8"/>
      <c r="DZQ8" s="8"/>
      <c r="DZR8" s="8"/>
      <c r="DZS8" s="8"/>
      <c r="DZT8" s="8"/>
      <c r="DZU8" s="8"/>
      <c r="DZV8" s="8"/>
      <c r="DZW8" s="8"/>
      <c r="DZX8" s="8"/>
      <c r="DZY8" s="8"/>
      <c r="DZZ8" s="8"/>
      <c r="EAA8" s="8"/>
      <c r="EAB8" s="8"/>
      <c r="EAC8" s="8"/>
      <c r="EAD8" s="8"/>
      <c r="EAE8" s="8"/>
      <c r="EAF8" s="8"/>
      <c r="EAG8" s="8"/>
      <c r="EAH8" s="8"/>
      <c r="EAI8" s="8"/>
      <c r="EAJ8" s="8"/>
      <c r="EAK8" s="8"/>
      <c r="EAL8" s="8"/>
      <c r="EAM8" s="8"/>
      <c r="EAN8" s="8"/>
      <c r="EAO8" s="8"/>
      <c r="EAP8" s="8"/>
      <c r="EAQ8" s="8"/>
      <c r="EAR8" s="8"/>
      <c r="EAS8" s="8"/>
      <c r="EAT8" s="8"/>
      <c r="EAU8" s="8"/>
      <c r="EAV8" s="8"/>
      <c r="EAW8" s="8"/>
      <c r="EAX8" s="8"/>
      <c r="EAY8" s="8"/>
      <c r="EAZ8" s="8"/>
      <c r="EBA8" s="8"/>
      <c r="EBB8" s="8"/>
      <c r="EBC8" s="8"/>
      <c r="EBD8" s="8"/>
      <c r="EBE8" s="8"/>
      <c r="EBF8" s="8"/>
      <c r="EBG8" s="8"/>
      <c r="EBH8" s="8"/>
      <c r="EBI8" s="8"/>
      <c r="EBJ8" s="8"/>
      <c r="EBK8" s="8"/>
      <c r="EBL8" s="8"/>
      <c r="EBM8" s="8"/>
      <c r="EBN8" s="8"/>
      <c r="EBO8" s="8"/>
      <c r="EBP8" s="8"/>
      <c r="EBQ8" s="8"/>
      <c r="EBR8" s="8"/>
      <c r="EBS8" s="8"/>
      <c r="EBT8" s="8"/>
      <c r="EBU8" s="8"/>
      <c r="EBV8" s="8"/>
      <c r="EBW8" s="8"/>
      <c r="EBX8" s="8"/>
      <c r="EBY8" s="8"/>
      <c r="EBZ8" s="8"/>
      <c r="ECA8" s="8"/>
      <c r="ECB8" s="8"/>
      <c r="ECC8" s="8"/>
      <c r="ECD8" s="8"/>
      <c r="ECE8" s="8"/>
      <c r="ECF8" s="8"/>
      <c r="ECG8" s="8"/>
      <c r="ECH8" s="8"/>
      <c r="ECI8" s="8"/>
      <c r="ECJ8" s="8"/>
      <c r="ECK8" s="8"/>
      <c r="ECL8" s="8"/>
      <c r="ECM8" s="8"/>
      <c r="ECN8" s="8"/>
      <c r="ECO8" s="8"/>
      <c r="ECP8" s="8"/>
      <c r="ECQ8" s="8"/>
      <c r="ECR8" s="8"/>
      <c r="ECS8" s="8"/>
      <c r="ECT8" s="8"/>
      <c r="ECU8" s="8"/>
      <c r="ECV8" s="8"/>
      <c r="ECW8" s="8"/>
      <c r="ECX8" s="8"/>
      <c r="ECY8" s="8"/>
      <c r="ECZ8" s="8"/>
      <c r="EDA8" s="8"/>
      <c r="EDB8" s="8"/>
      <c r="EDC8" s="8"/>
      <c r="EDD8" s="8"/>
      <c r="EDE8" s="8"/>
      <c r="EDF8" s="8"/>
      <c r="EDG8" s="8"/>
      <c r="EDH8" s="8"/>
      <c r="EDI8" s="8"/>
      <c r="EDJ8" s="8"/>
      <c r="EDK8" s="8"/>
      <c r="EDL8" s="8"/>
      <c r="EDM8" s="8"/>
      <c r="EDN8" s="8"/>
      <c r="EDO8" s="8"/>
      <c r="EDP8" s="8"/>
      <c r="EDQ8" s="8"/>
      <c r="EDR8" s="8"/>
      <c r="EDS8" s="8"/>
      <c r="EDT8" s="8"/>
      <c r="EDU8" s="8"/>
      <c r="EDV8" s="8"/>
      <c r="EDW8" s="8"/>
      <c r="EDX8" s="8"/>
      <c r="EDY8" s="8"/>
      <c r="EDZ8" s="8"/>
      <c r="EEA8" s="8"/>
      <c r="EEB8" s="8"/>
      <c r="EEC8" s="8"/>
      <c r="EED8" s="8"/>
      <c r="EEE8" s="8"/>
      <c r="EEF8" s="8"/>
      <c r="EEG8" s="8"/>
      <c r="EEH8" s="8"/>
      <c r="EEI8" s="8"/>
      <c r="EEJ8" s="8"/>
      <c r="EEK8" s="8"/>
      <c r="EEL8" s="8"/>
      <c r="EEM8" s="8"/>
      <c r="EEN8" s="8"/>
      <c r="EEO8" s="8"/>
      <c r="EEP8" s="8"/>
      <c r="EEQ8" s="8"/>
      <c r="EER8" s="8"/>
      <c r="EES8" s="8"/>
      <c r="EET8" s="8"/>
      <c r="EEU8" s="8"/>
      <c r="EEV8" s="8"/>
      <c r="EEW8" s="8"/>
      <c r="EEX8" s="8"/>
      <c r="EEY8" s="8"/>
      <c r="EEZ8" s="8"/>
      <c r="EFA8" s="8"/>
      <c r="EFB8" s="8"/>
      <c r="EFC8" s="8"/>
      <c r="EFD8" s="8"/>
      <c r="EFE8" s="8"/>
      <c r="EFF8" s="8"/>
      <c r="EFG8" s="8"/>
      <c r="EFH8" s="8"/>
      <c r="EFI8" s="8"/>
      <c r="EFJ8" s="8"/>
      <c r="EFK8" s="8"/>
      <c r="EFL8" s="8"/>
      <c r="EFM8" s="8"/>
      <c r="EFN8" s="8"/>
      <c r="EFO8" s="8"/>
      <c r="EFP8" s="8"/>
      <c r="EFQ8" s="8"/>
      <c r="EFR8" s="8"/>
      <c r="EFS8" s="8"/>
      <c r="EFT8" s="8"/>
      <c r="EFU8" s="8"/>
      <c r="EFV8" s="8"/>
      <c r="EFW8" s="8"/>
      <c r="EFX8" s="8"/>
      <c r="EFY8" s="8"/>
      <c r="EFZ8" s="8"/>
      <c r="EGA8" s="8"/>
      <c r="EGB8" s="8"/>
      <c r="EGC8" s="8"/>
      <c r="EGD8" s="8"/>
      <c r="EGE8" s="8"/>
      <c r="EGF8" s="8"/>
      <c r="EGG8" s="8"/>
      <c r="EGH8" s="8"/>
      <c r="EGI8" s="8"/>
      <c r="EGJ8" s="8"/>
      <c r="EGK8" s="8"/>
      <c r="EGL8" s="8"/>
      <c r="EGM8" s="8"/>
      <c r="EGN8" s="8"/>
      <c r="EGO8" s="8"/>
      <c r="EGP8" s="8"/>
      <c r="EGQ8" s="8"/>
      <c r="EGR8" s="8"/>
      <c r="EGS8" s="8"/>
      <c r="EGT8" s="8"/>
      <c r="EGU8" s="8"/>
      <c r="EGV8" s="8"/>
      <c r="EGW8" s="8"/>
      <c r="EGX8" s="8"/>
      <c r="EGY8" s="8"/>
      <c r="EGZ8" s="8"/>
      <c r="EHA8" s="8"/>
      <c r="EHB8" s="8"/>
      <c r="EHC8" s="8"/>
      <c r="EHD8" s="8"/>
      <c r="EHE8" s="8"/>
      <c r="EHF8" s="8"/>
      <c r="EHG8" s="8"/>
      <c r="EHH8" s="8"/>
      <c r="EHI8" s="8"/>
      <c r="EHJ8" s="8"/>
      <c r="EHK8" s="8"/>
      <c r="EHL8" s="8"/>
      <c r="EHM8" s="8"/>
      <c r="EHN8" s="8"/>
      <c r="EHO8" s="8"/>
      <c r="EHP8" s="8"/>
      <c r="EHQ8" s="8"/>
      <c r="EHR8" s="8"/>
      <c r="EHS8" s="8"/>
      <c r="EHT8" s="8"/>
      <c r="EHU8" s="8"/>
      <c r="EHV8" s="8"/>
      <c r="EHW8" s="8"/>
      <c r="EHX8" s="8"/>
      <c r="EHY8" s="8"/>
      <c r="EHZ8" s="8"/>
      <c r="EIA8" s="8"/>
      <c r="EIB8" s="8"/>
      <c r="EIC8" s="8"/>
      <c r="EID8" s="8"/>
      <c r="EIE8" s="8"/>
      <c r="EIF8" s="8"/>
      <c r="EIG8" s="8"/>
      <c r="EIH8" s="8"/>
      <c r="EII8" s="8"/>
      <c r="EIJ8" s="8"/>
      <c r="EIK8" s="8"/>
      <c r="EIL8" s="8"/>
      <c r="EIM8" s="8"/>
      <c r="EIN8" s="8"/>
      <c r="EIO8" s="8"/>
      <c r="EIP8" s="8"/>
      <c r="EIQ8" s="8"/>
      <c r="EIR8" s="8"/>
      <c r="EIS8" s="8"/>
      <c r="EIT8" s="8"/>
      <c r="EIU8" s="8"/>
      <c r="EIV8" s="8"/>
      <c r="EIW8" s="8"/>
      <c r="EIX8" s="8"/>
      <c r="EIY8" s="8"/>
      <c r="EIZ8" s="8"/>
      <c r="EJA8" s="8"/>
      <c r="EJB8" s="8"/>
      <c r="EJC8" s="8"/>
      <c r="EJD8" s="8"/>
      <c r="EJE8" s="8"/>
      <c r="EJF8" s="8"/>
      <c r="EJG8" s="8"/>
      <c r="EJH8" s="8"/>
      <c r="EJI8" s="8"/>
      <c r="EJJ8" s="8"/>
      <c r="EJK8" s="8"/>
      <c r="EJL8" s="8"/>
      <c r="EJM8" s="8"/>
      <c r="EJN8" s="8"/>
      <c r="EJO8" s="8"/>
      <c r="EJP8" s="8"/>
      <c r="EJQ8" s="8"/>
      <c r="EJR8" s="8"/>
      <c r="EJS8" s="8"/>
      <c r="EJT8" s="8"/>
      <c r="EJU8" s="8"/>
      <c r="EJV8" s="8"/>
      <c r="EJW8" s="8"/>
      <c r="EJX8" s="8"/>
      <c r="EJY8" s="8"/>
      <c r="EJZ8" s="8"/>
      <c r="EKA8" s="8"/>
      <c r="EKB8" s="8"/>
      <c r="EKC8" s="8"/>
      <c r="EKD8" s="8"/>
      <c r="EKE8" s="8"/>
      <c r="EKF8" s="8"/>
      <c r="EKG8" s="8"/>
      <c r="EKH8" s="8"/>
      <c r="EKI8" s="8"/>
      <c r="EKJ8" s="8"/>
      <c r="EKK8" s="8"/>
      <c r="EKL8" s="8"/>
      <c r="EKM8" s="8"/>
      <c r="EKN8" s="8"/>
      <c r="EKO8" s="8"/>
      <c r="EKP8" s="8"/>
      <c r="EKQ8" s="8"/>
      <c r="EKR8" s="8"/>
      <c r="EKS8" s="8"/>
      <c r="EKT8" s="8"/>
      <c r="EKU8" s="8"/>
      <c r="EKV8" s="8"/>
      <c r="EKW8" s="8"/>
      <c r="EKX8" s="8"/>
      <c r="EKY8" s="8"/>
      <c r="EKZ8" s="8"/>
      <c r="ELA8" s="8"/>
      <c r="ELB8" s="8"/>
      <c r="ELC8" s="8"/>
      <c r="ELD8" s="8"/>
      <c r="ELE8" s="8"/>
      <c r="ELF8" s="8"/>
      <c r="ELG8" s="8"/>
      <c r="ELH8" s="8"/>
      <c r="ELI8" s="8"/>
      <c r="ELJ8" s="8"/>
      <c r="ELK8" s="8"/>
      <c r="ELL8" s="8"/>
      <c r="ELM8" s="8"/>
      <c r="ELN8" s="8"/>
      <c r="ELO8" s="8"/>
      <c r="ELP8" s="8"/>
      <c r="ELQ8" s="8"/>
      <c r="ELR8" s="8"/>
      <c r="ELS8" s="8"/>
      <c r="ELT8" s="8"/>
      <c r="ELU8" s="8"/>
      <c r="ELV8" s="8"/>
      <c r="ELW8" s="8"/>
      <c r="ELX8" s="8"/>
      <c r="ELY8" s="8"/>
      <c r="ELZ8" s="8"/>
      <c r="EMA8" s="8"/>
      <c r="EMB8" s="8"/>
      <c r="EMC8" s="8"/>
      <c r="EMD8" s="8"/>
      <c r="EME8" s="8"/>
      <c r="EMF8" s="8"/>
      <c r="EMG8" s="8"/>
      <c r="EMH8" s="8"/>
      <c r="EMI8" s="8"/>
      <c r="EMJ8" s="8"/>
      <c r="EMK8" s="8"/>
      <c r="EML8" s="8"/>
      <c r="EMM8" s="8"/>
      <c r="EMN8" s="8"/>
      <c r="EMO8" s="8"/>
      <c r="EMP8" s="8"/>
      <c r="EMQ8" s="8"/>
      <c r="EMR8" s="8"/>
      <c r="EMS8" s="8"/>
      <c r="EMT8" s="8"/>
      <c r="EMU8" s="8"/>
      <c r="EMV8" s="8"/>
      <c r="EMW8" s="8"/>
      <c r="EMX8" s="8"/>
      <c r="EMY8" s="8"/>
      <c r="EMZ8" s="8"/>
      <c r="ENA8" s="8"/>
      <c r="ENB8" s="8"/>
      <c r="ENC8" s="8"/>
      <c r="END8" s="8"/>
      <c r="ENE8" s="8"/>
      <c r="ENF8" s="8"/>
      <c r="ENG8" s="8"/>
      <c r="ENH8" s="8"/>
      <c r="ENI8" s="8"/>
      <c r="ENJ8" s="8"/>
      <c r="ENK8" s="8"/>
      <c r="ENL8" s="8"/>
      <c r="ENM8" s="8"/>
      <c r="ENN8" s="8"/>
      <c r="ENO8" s="8"/>
      <c r="ENP8" s="8"/>
      <c r="ENQ8" s="8"/>
      <c r="ENR8" s="8"/>
      <c r="ENS8" s="8"/>
      <c r="ENT8" s="8"/>
      <c r="ENU8" s="8"/>
      <c r="ENV8" s="8"/>
      <c r="ENW8" s="8"/>
      <c r="ENX8" s="8"/>
      <c r="ENY8" s="8"/>
      <c r="ENZ8" s="8"/>
      <c r="EOA8" s="8"/>
      <c r="EOB8" s="8"/>
      <c r="EOC8" s="8"/>
      <c r="EOD8" s="8"/>
      <c r="EOE8" s="8"/>
      <c r="EOF8" s="8"/>
      <c r="EOG8" s="8"/>
      <c r="EOH8" s="8"/>
      <c r="EOI8" s="8"/>
      <c r="EOJ8" s="8"/>
      <c r="EOK8" s="8"/>
      <c r="EOL8" s="8"/>
      <c r="EOM8" s="8"/>
      <c r="EON8" s="8"/>
      <c r="EOO8" s="8"/>
      <c r="EOP8" s="8"/>
      <c r="EOQ8" s="8"/>
      <c r="EOR8" s="8"/>
      <c r="EOS8" s="8"/>
      <c r="EOT8" s="8"/>
      <c r="EOU8" s="8"/>
      <c r="EOV8" s="8"/>
      <c r="EOW8" s="8"/>
      <c r="EOX8" s="8"/>
      <c r="EOY8" s="8"/>
      <c r="EOZ8" s="8"/>
      <c r="EPA8" s="8"/>
      <c r="EPB8" s="8"/>
      <c r="EPC8" s="8"/>
      <c r="EPD8" s="8"/>
      <c r="EPE8" s="8"/>
      <c r="EPF8" s="8"/>
      <c r="EPG8" s="8"/>
      <c r="EPH8" s="8"/>
      <c r="EPI8" s="8"/>
      <c r="EPJ8" s="8"/>
      <c r="EPK8" s="8"/>
      <c r="EPL8" s="8"/>
      <c r="EPM8" s="8"/>
      <c r="EPN8" s="8"/>
      <c r="EPO8" s="8"/>
      <c r="EPP8" s="8"/>
      <c r="EPQ8" s="8"/>
      <c r="EPR8" s="8"/>
      <c r="EPS8" s="8"/>
      <c r="EPT8" s="8"/>
      <c r="EPU8" s="8"/>
      <c r="EPV8" s="8"/>
      <c r="EPW8" s="8"/>
      <c r="EPX8" s="8"/>
      <c r="EPY8" s="8"/>
      <c r="EPZ8" s="8"/>
      <c r="EQA8" s="8"/>
      <c r="EQB8" s="8"/>
      <c r="EQC8" s="8"/>
      <c r="EQD8" s="8"/>
      <c r="EQE8" s="8"/>
      <c r="EQF8" s="8"/>
      <c r="EQG8" s="8"/>
      <c r="EQH8" s="8"/>
      <c r="EQI8" s="8"/>
      <c r="EQJ8" s="8"/>
      <c r="EQK8" s="8"/>
      <c r="EQL8" s="8"/>
      <c r="EQM8" s="8"/>
      <c r="EQN8" s="8"/>
      <c r="EQO8" s="8"/>
      <c r="EQP8" s="8"/>
      <c r="EQQ8" s="8"/>
      <c r="EQR8" s="8"/>
      <c r="EQS8" s="8"/>
      <c r="EQT8" s="8"/>
      <c r="EQU8" s="8"/>
      <c r="EQV8" s="8"/>
      <c r="EQW8" s="8"/>
      <c r="EQX8" s="8"/>
      <c r="EQY8" s="8"/>
      <c r="EQZ8" s="8"/>
      <c r="ERA8" s="8"/>
      <c r="ERB8" s="8"/>
      <c r="ERC8" s="8"/>
      <c r="ERD8" s="8"/>
      <c r="ERE8" s="8"/>
      <c r="ERF8" s="8"/>
      <c r="ERG8" s="8"/>
      <c r="ERH8" s="8"/>
      <c r="ERI8" s="8"/>
      <c r="ERJ8" s="8"/>
      <c r="ERK8" s="8"/>
      <c r="ERL8" s="8"/>
      <c r="ERM8" s="8"/>
      <c r="ERN8" s="8"/>
      <c r="ERO8" s="8"/>
      <c r="ERP8" s="8"/>
      <c r="ERQ8" s="8"/>
      <c r="ERR8" s="8"/>
      <c r="ERS8" s="8"/>
      <c r="ERT8" s="8"/>
      <c r="ERU8" s="8"/>
      <c r="ERV8" s="8"/>
      <c r="ERW8" s="8"/>
      <c r="ERX8" s="8"/>
      <c r="ERY8" s="8"/>
      <c r="ERZ8" s="8"/>
      <c r="ESA8" s="8"/>
      <c r="ESB8" s="8"/>
      <c r="ESC8" s="8"/>
      <c r="ESD8" s="8"/>
      <c r="ESE8" s="8"/>
      <c r="ESF8" s="8"/>
      <c r="ESG8" s="8"/>
      <c r="ESH8" s="8"/>
      <c r="ESI8" s="8"/>
      <c r="ESJ8" s="8"/>
      <c r="ESK8" s="8"/>
      <c r="ESL8" s="8"/>
      <c r="ESM8" s="8"/>
      <c r="ESN8" s="8"/>
      <c r="ESO8" s="8"/>
      <c r="ESP8" s="8"/>
      <c r="ESQ8" s="8"/>
      <c r="ESR8" s="8"/>
      <c r="ESS8" s="8"/>
      <c r="EST8" s="8"/>
      <c r="ESU8" s="8"/>
      <c r="ESV8" s="8"/>
      <c r="ESW8" s="8"/>
      <c r="ESX8" s="8"/>
      <c r="ESY8" s="8"/>
      <c r="ESZ8" s="8"/>
      <c r="ETA8" s="8"/>
      <c r="ETB8" s="8"/>
      <c r="ETC8" s="8"/>
      <c r="ETD8" s="8"/>
      <c r="ETE8" s="8"/>
      <c r="ETF8" s="8"/>
      <c r="ETG8" s="8"/>
      <c r="ETH8" s="8"/>
      <c r="ETI8" s="8"/>
      <c r="ETJ8" s="8"/>
      <c r="ETK8" s="8"/>
      <c r="ETL8" s="8"/>
      <c r="ETM8" s="8"/>
      <c r="ETN8" s="8"/>
      <c r="ETO8" s="8"/>
      <c r="ETP8" s="8"/>
      <c r="ETQ8" s="8"/>
      <c r="ETR8" s="8"/>
      <c r="ETS8" s="8"/>
      <c r="ETT8" s="8"/>
      <c r="ETU8" s="8"/>
      <c r="ETV8" s="8"/>
      <c r="ETW8" s="8"/>
      <c r="ETX8" s="8"/>
      <c r="ETY8" s="8"/>
      <c r="ETZ8" s="8"/>
      <c r="EUA8" s="8"/>
      <c r="EUB8" s="8"/>
      <c r="EUC8" s="8"/>
      <c r="EUD8" s="8"/>
      <c r="EUE8" s="8"/>
      <c r="EUF8" s="8"/>
      <c r="EUG8" s="8"/>
      <c r="EUH8" s="8"/>
      <c r="EUI8" s="8"/>
      <c r="EUJ8" s="8"/>
      <c r="EUK8" s="8"/>
      <c r="EUL8" s="8"/>
      <c r="EUM8" s="8"/>
      <c r="EUN8" s="8"/>
      <c r="EUO8" s="8"/>
      <c r="EUP8" s="8"/>
      <c r="EUQ8" s="8"/>
      <c r="EUR8" s="8"/>
      <c r="EUS8" s="8"/>
      <c r="EUT8" s="8"/>
      <c r="EUU8" s="8"/>
      <c r="EUV8" s="8"/>
      <c r="EUW8" s="8"/>
      <c r="EUX8" s="8"/>
      <c r="EUY8" s="8"/>
      <c r="EUZ8" s="8"/>
      <c r="EVA8" s="8"/>
      <c r="EVB8" s="8"/>
      <c r="EVC8" s="8"/>
      <c r="EVD8" s="8"/>
      <c r="EVE8" s="8"/>
      <c r="EVF8" s="8"/>
      <c r="EVG8" s="8"/>
      <c r="EVH8" s="8"/>
      <c r="EVI8" s="8"/>
      <c r="EVJ8" s="8"/>
      <c r="EVK8" s="8"/>
      <c r="EVL8" s="8"/>
      <c r="EVM8" s="8"/>
      <c r="EVN8" s="8"/>
      <c r="EVO8" s="8"/>
      <c r="EVP8" s="8"/>
      <c r="EVQ8" s="8"/>
      <c r="EVR8" s="8"/>
      <c r="EVS8" s="8"/>
      <c r="EVT8" s="8"/>
      <c r="EVU8" s="8"/>
      <c r="EVV8" s="8"/>
      <c r="EVW8" s="8"/>
      <c r="EVX8" s="8"/>
      <c r="EVY8" s="8"/>
      <c r="EVZ8" s="8"/>
      <c r="EWA8" s="8"/>
      <c r="EWB8" s="8"/>
      <c r="EWC8" s="8"/>
      <c r="EWD8" s="8"/>
      <c r="EWE8" s="8"/>
      <c r="EWF8" s="8"/>
      <c r="EWG8" s="8"/>
      <c r="EWH8" s="8"/>
      <c r="EWI8" s="8"/>
      <c r="EWJ8" s="8"/>
      <c r="EWK8" s="8"/>
      <c r="EWL8" s="8"/>
      <c r="EWM8" s="8"/>
      <c r="EWN8" s="8"/>
      <c r="EWO8" s="8"/>
      <c r="EWP8" s="8"/>
      <c r="EWQ8" s="8"/>
      <c r="EWR8" s="8"/>
      <c r="EWS8" s="8"/>
      <c r="EWT8" s="8"/>
      <c r="EWU8" s="8"/>
      <c r="EWV8" s="8"/>
      <c r="EWW8" s="8"/>
      <c r="EWX8" s="8"/>
      <c r="EWY8" s="8"/>
      <c r="EWZ8" s="8"/>
      <c r="EXA8" s="8"/>
      <c r="EXB8" s="8"/>
      <c r="EXC8" s="8"/>
      <c r="EXD8" s="8"/>
      <c r="EXE8" s="8"/>
      <c r="EXF8" s="8"/>
      <c r="EXG8" s="8"/>
      <c r="EXH8" s="8"/>
      <c r="EXI8" s="8"/>
      <c r="EXJ8" s="8"/>
      <c r="EXK8" s="8"/>
      <c r="EXL8" s="8"/>
      <c r="EXM8" s="8"/>
      <c r="EXN8" s="8"/>
      <c r="EXO8" s="8"/>
      <c r="EXP8" s="8"/>
      <c r="EXQ8" s="8"/>
      <c r="EXR8" s="8"/>
      <c r="EXS8" s="8"/>
      <c r="EXT8" s="8"/>
      <c r="EXU8" s="8"/>
      <c r="EXV8" s="8"/>
      <c r="EXW8" s="8"/>
      <c r="EXX8" s="8"/>
      <c r="EXY8" s="8"/>
      <c r="EXZ8" s="8"/>
      <c r="EYA8" s="8"/>
      <c r="EYB8" s="8"/>
      <c r="EYC8" s="8"/>
      <c r="EYD8" s="8"/>
      <c r="EYE8" s="8"/>
      <c r="EYF8" s="8"/>
      <c r="EYG8" s="8"/>
      <c r="EYH8" s="8"/>
      <c r="EYI8" s="8"/>
      <c r="EYJ8" s="8"/>
      <c r="EYK8" s="8"/>
      <c r="EYL8" s="8"/>
      <c r="EYM8" s="8"/>
      <c r="EYN8" s="8"/>
      <c r="EYO8" s="8"/>
      <c r="EYP8" s="8"/>
      <c r="EYQ8" s="8"/>
      <c r="EYR8" s="8"/>
      <c r="EYS8" s="8"/>
      <c r="EYT8" s="8"/>
      <c r="EYU8" s="8"/>
      <c r="EYV8" s="8"/>
      <c r="EYW8" s="8"/>
      <c r="EYX8" s="8"/>
      <c r="EYY8" s="8"/>
      <c r="EYZ8" s="8"/>
      <c r="EZA8" s="8"/>
      <c r="EZB8" s="8"/>
      <c r="EZC8" s="8"/>
      <c r="EZD8" s="8"/>
      <c r="EZE8" s="8"/>
      <c r="EZF8" s="8"/>
      <c r="EZG8" s="8"/>
      <c r="EZH8" s="8"/>
      <c r="EZI8" s="8"/>
      <c r="EZJ8" s="8"/>
      <c r="EZK8" s="8"/>
      <c r="EZL8" s="8"/>
      <c r="EZM8" s="8"/>
      <c r="EZN8" s="8"/>
      <c r="EZO8" s="8"/>
      <c r="EZP8" s="8"/>
      <c r="EZQ8" s="8"/>
      <c r="EZR8" s="8"/>
      <c r="EZS8" s="8"/>
      <c r="EZT8" s="8"/>
      <c r="EZU8" s="8"/>
      <c r="EZV8" s="8"/>
      <c r="EZW8" s="8"/>
      <c r="EZX8" s="8"/>
      <c r="EZY8" s="8"/>
      <c r="EZZ8" s="8"/>
      <c r="FAA8" s="8"/>
      <c r="FAB8" s="8"/>
      <c r="FAC8" s="8"/>
      <c r="FAD8" s="8"/>
      <c r="FAE8" s="8"/>
      <c r="FAF8" s="8"/>
      <c r="FAG8" s="8"/>
      <c r="FAH8" s="8"/>
      <c r="FAI8" s="8"/>
      <c r="FAJ8" s="8"/>
      <c r="FAK8" s="8"/>
      <c r="FAL8" s="8"/>
      <c r="FAM8" s="8"/>
      <c r="FAN8" s="8"/>
      <c r="FAO8" s="8"/>
      <c r="FAP8" s="8"/>
      <c r="FAQ8" s="8"/>
      <c r="FAR8" s="8"/>
      <c r="FAS8" s="8"/>
      <c r="FAT8" s="8"/>
      <c r="FAU8" s="8"/>
      <c r="FAV8" s="8"/>
      <c r="FAW8" s="8"/>
      <c r="FAX8" s="8"/>
      <c r="FAY8" s="8"/>
      <c r="FAZ8" s="8"/>
      <c r="FBA8" s="8"/>
      <c r="FBB8" s="8"/>
      <c r="FBC8" s="8"/>
      <c r="FBD8" s="8"/>
      <c r="FBE8" s="8"/>
      <c r="FBF8" s="8"/>
      <c r="FBG8" s="8"/>
      <c r="FBH8" s="8"/>
      <c r="FBI8" s="8"/>
      <c r="FBJ8" s="8"/>
      <c r="FBK8" s="8"/>
      <c r="FBL8" s="8"/>
      <c r="FBM8" s="8"/>
      <c r="FBN8" s="8"/>
      <c r="FBO8" s="8"/>
      <c r="FBP8" s="8"/>
      <c r="FBQ8" s="8"/>
      <c r="FBR8" s="8"/>
      <c r="FBS8" s="8"/>
      <c r="FBT8" s="8"/>
      <c r="FBU8" s="8"/>
      <c r="FBV8" s="8"/>
      <c r="FBW8" s="8"/>
      <c r="FBX8" s="8"/>
      <c r="FBY8" s="8"/>
      <c r="FBZ8" s="8"/>
      <c r="FCA8" s="8"/>
      <c r="FCB8" s="8"/>
      <c r="FCC8" s="8"/>
      <c r="FCD8" s="8"/>
      <c r="FCE8" s="8"/>
      <c r="FCF8" s="8"/>
      <c r="FCG8" s="8"/>
      <c r="FCH8" s="8"/>
      <c r="FCI8" s="8"/>
      <c r="FCJ8" s="8"/>
      <c r="FCK8" s="8"/>
      <c r="FCL8" s="8"/>
      <c r="FCM8" s="8"/>
      <c r="FCN8" s="8"/>
      <c r="FCO8" s="8"/>
      <c r="FCP8" s="8"/>
      <c r="FCQ8" s="8"/>
      <c r="FCR8" s="8"/>
      <c r="FCS8" s="8"/>
      <c r="FCT8" s="8"/>
      <c r="FCU8" s="8"/>
      <c r="FCV8" s="8"/>
      <c r="FCW8" s="8"/>
      <c r="FCX8" s="8"/>
      <c r="FCY8" s="8"/>
      <c r="FCZ8" s="8"/>
      <c r="FDA8" s="8"/>
      <c r="FDB8" s="8"/>
      <c r="FDC8" s="8"/>
      <c r="FDD8" s="8"/>
      <c r="FDE8" s="8"/>
      <c r="FDF8" s="8"/>
      <c r="FDG8" s="8"/>
      <c r="FDH8" s="8"/>
      <c r="FDI8" s="8"/>
      <c r="FDJ8" s="8"/>
      <c r="FDK8" s="8"/>
      <c r="FDL8" s="8"/>
      <c r="FDM8" s="8"/>
      <c r="FDN8" s="8"/>
      <c r="FDO8" s="8"/>
      <c r="FDP8" s="8"/>
      <c r="FDQ8" s="8"/>
      <c r="FDR8" s="8"/>
      <c r="FDS8" s="8"/>
      <c r="FDT8" s="8"/>
      <c r="FDU8" s="8"/>
      <c r="FDV8" s="8"/>
      <c r="FDW8" s="8"/>
      <c r="FDX8" s="8"/>
      <c r="FDY8" s="8"/>
      <c r="FDZ8" s="8"/>
      <c r="FEA8" s="8"/>
      <c r="FEB8" s="8"/>
      <c r="FEC8" s="8"/>
      <c r="FED8" s="8"/>
      <c r="FEE8" s="8"/>
      <c r="FEF8" s="8"/>
      <c r="FEG8" s="8"/>
      <c r="FEH8" s="8"/>
      <c r="FEI8" s="8"/>
      <c r="FEJ8" s="8"/>
      <c r="FEK8" s="8"/>
      <c r="FEL8" s="8"/>
      <c r="FEM8" s="8"/>
      <c r="FEN8" s="8"/>
      <c r="FEO8" s="8"/>
      <c r="FEP8" s="8"/>
      <c r="FEQ8" s="8"/>
      <c r="FER8" s="8"/>
      <c r="FES8" s="8"/>
      <c r="FET8" s="8"/>
      <c r="FEU8" s="8"/>
      <c r="FEV8" s="8"/>
      <c r="FEW8" s="8"/>
      <c r="FEX8" s="8"/>
      <c r="FEY8" s="8"/>
      <c r="FEZ8" s="8"/>
      <c r="FFA8" s="8"/>
      <c r="FFB8" s="8"/>
      <c r="FFC8" s="8"/>
      <c r="FFD8" s="8"/>
      <c r="FFE8" s="8"/>
      <c r="FFF8" s="8"/>
      <c r="FFG8" s="8"/>
      <c r="FFH8" s="8"/>
      <c r="FFI8" s="8"/>
      <c r="FFJ8" s="8"/>
      <c r="FFK8" s="8"/>
      <c r="FFL8" s="8"/>
      <c r="FFM8" s="8"/>
      <c r="FFN8" s="8"/>
      <c r="FFO8" s="8"/>
      <c r="FFP8" s="8"/>
      <c r="FFQ8" s="8"/>
      <c r="FFR8" s="8"/>
      <c r="FFS8" s="8"/>
      <c r="FFT8" s="8"/>
      <c r="FFU8" s="8"/>
      <c r="FFV8" s="8"/>
      <c r="FFW8" s="8"/>
      <c r="FFX8" s="8"/>
      <c r="FFY8" s="8"/>
      <c r="FFZ8" s="8"/>
      <c r="FGA8" s="8"/>
      <c r="FGB8" s="8"/>
      <c r="FGC8" s="8"/>
      <c r="FGD8" s="8"/>
      <c r="FGE8" s="8"/>
      <c r="FGF8" s="8"/>
      <c r="FGG8" s="8"/>
      <c r="FGH8" s="8"/>
      <c r="FGI8" s="8"/>
      <c r="FGJ8" s="8"/>
      <c r="FGK8" s="8"/>
      <c r="FGL8" s="8"/>
      <c r="FGM8" s="8"/>
      <c r="FGN8" s="8"/>
      <c r="FGO8" s="8"/>
      <c r="FGP8" s="8"/>
      <c r="FGQ8" s="8"/>
      <c r="FGR8" s="8"/>
      <c r="FGS8" s="8"/>
      <c r="FGT8" s="8"/>
      <c r="FGU8" s="8"/>
      <c r="FGV8" s="8"/>
      <c r="FGW8" s="8"/>
      <c r="FGX8" s="8"/>
      <c r="FGY8" s="8"/>
      <c r="FGZ8" s="8"/>
      <c r="FHA8" s="8"/>
      <c r="FHB8" s="8"/>
      <c r="FHC8" s="8"/>
      <c r="FHD8" s="8"/>
      <c r="FHE8" s="8"/>
      <c r="FHF8" s="8"/>
      <c r="FHG8" s="8"/>
      <c r="FHH8" s="8"/>
      <c r="FHI8" s="8"/>
      <c r="FHJ8" s="8"/>
      <c r="FHK8" s="8"/>
      <c r="FHL8" s="8"/>
      <c r="FHM8" s="8"/>
      <c r="FHN8" s="8"/>
      <c r="FHO8" s="8"/>
      <c r="FHP8" s="8"/>
      <c r="FHQ8" s="8"/>
      <c r="FHR8" s="8"/>
      <c r="FHS8" s="8"/>
      <c r="FHT8" s="8"/>
      <c r="FHU8" s="8"/>
      <c r="FHV8" s="8"/>
      <c r="FHW8" s="8"/>
      <c r="FHX8" s="8"/>
      <c r="FHY8" s="8"/>
      <c r="FHZ8" s="8"/>
      <c r="FIA8" s="8"/>
      <c r="FIB8" s="8"/>
      <c r="FIC8" s="8"/>
      <c r="FID8" s="8"/>
      <c r="FIE8" s="8"/>
      <c r="FIF8" s="8"/>
      <c r="FIG8" s="8"/>
      <c r="FIH8" s="8"/>
      <c r="FII8" s="8"/>
      <c r="FIJ8" s="8"/>
      <c r="FIK8" s="8"/>
      <c r="FIL8" s="8"/>
      <c r="FIM8" s="8"/>
      <c r="FIN8" s="8"/>
      <c r="FIO8" s="8"/>
      <c r="FIP8" s="8"/>
      <c r="FIQ8" s="8"/>
      <c r="FIR8" s="8"/>
      <c r="FIS8" s="8"/>
      <c r="FIT8" s="8"/>
      <c r="FIU8" s="8"/>
      <c r="FIV8" s="8"/>
      <c r="FIW8" s="8"/>
      <c r="FIX8" s="8"/>
      <c r="FIY8" s="8"/>
      <c r="FIZ8" s="8"/>
      <c r="FJA8" s="8"/>
      <c r="FJB8" s="8"/>
      <c r="FJC8" s="8"/>
      <c r="FJD8" s="8"/>
      <c r="FJE8" s="8"/>
      <c r="FJF8" s="8"/>
      <c r="FJG8" s="8"/>
      <c r="FJH8" s="8"/>
      <c r="FJI8" s="8"/>
      <c r="FJJ8" s="8"/>
      <c r="FJK8" s="8"/>
      <c r="FJL8" s="8"/>
      <c r="FJM8" s="8"/>
      <c r="FJN8" s="8"/>
      <c r="FJO8" s="8"/>
      <c r="FJP8" s="8"/>
      <c r="FJQ8" s="8"/>
      <c r="FJR8" s="8"/>
      <c r="FJS8" s="8"/>
      <c r="FJT8" s="8"/>
      <c r="FJU8" s="8"/>
      <c r="FJV8" s="8"/>
      <c r="FJW8" s="8"/>
      <c r="FJX8" s="8"/>
      <c r="FJY8" s="8"/>
      <c r="FJZ8" s="8"/>
      <c r="FKA8" s="8"/>
      <c r="FKB8" s="8"/>
      <c r="FKC8" s="8"/>
      <c r="FKD8" s="8"/>
      <c r="FKE8" s="8"/>
      <c r="FKF8" s="8"/>
      <c r="FKG8" s="8"/>
      <c r="FKH8" s="8"/>
      <c r="FKI8" s="8"/>
      <c r="FKJ8" s="8"/>
      <c r="FKK8" s="8"/>
      <c r="FKL8" s="8"/>
      <c r="FKM8" s="8"/>
      <c r="FKN8" s="8"/>
      <c r="FKO8" s="8"/>
      <c r="FKP8" s="8"/>
      <c r="FKQ8" s="8"/>
      <c r="FKR8" s="8"/>
      <c r="FKS8" s="8"/>
      <c r="FKT8" s="8"/>
      <c r="FKU8" s="8"/>
      <c r="FKV8" s="8"/>
      <c r="FKW8" s="8"/>
      <c r="FKX8" s="8"/>
      <c r="FKY8" s="8"/>
      <c r="FKZ8" s="8"/>
      <c r="FLA8" s="8"/>
      <c r="FLB8" s="8"/>
      <c r="FLC8" s="8"/>
      <c r="FLD8" s="8"/>
      <c r="FLE8" s="8"/>
      <c r="FLF8" s="8"/>
      <c r="FLG8" s="8"/>
      <c r="FLH8" s="8"/>
      <c r="FLI8" s="8"/>
      <c r="FLJ8" s="8"/>
      <c r="FLK8" s="8"/>
      <c r="FLL8" s="8"/>
      <c r="FLM8" s="8"/>
      <c r="FLN8" s="8"/>
      <c r="FLO8" s="8"/>
      <c r="FLP8" s="8"/>
      <c r="FLQ8" s="8"/>
      <c r="FLR8" s="8"/>
      <c r="FLS8" s="8"/>
      <c r="FLT8" s="8"/>
      <c r="FLU8" s="8"/>
      <c r="FLV8" s="8"/>
      <c r="FLW8" s="8"/>
      <c r="FLX8" s="8"/>
      <c r="FLY8" s="8"/>
      <c r="FLZ8" s="8"/>
      <c r="FMA8" s="8"/>
      <c r="FMB8" s="8"/>
      <c r="FMC8" s="8"/>
      <c r="FMD8" s="8"/>
      <c r="FME8" s="8"/>
      <c r="FMF8" s="8"/>
      <c r="FMG8" s="8"/>
      <c r="FMH8" s="8"/>
      <c r="FMI8" s="8"/>
      <c r="FMJ8" s="8"/>
      <c r="FMK8" s="8"/>
      <c r="FML8" s="8"/>
      <c r="FMM8" s="8"/>
      <c r="FMN8" s="8"/>
      <c r="FMO8" s="8"/>
      <c r="FMP8" s="8"/>
      <c r="FMQ8" s="8"/>
      <c r="FMR8" s="8"/>
      <c r="FMS8" s="8"/>
      <c r="FMT8" s="8"/>
      <c r="FMU8" s="8"/>
      <c r="FMV8" s="8"/>
      <c r="FMW8" s="8"/>
      <c r="FMX8" s="8"/>
      <c r="FMY8" s="8"/>
      <c r="FMZ8" s="8"/>
      <c r="FNA8" s="8"/>
      <c r="FNB8" s="8"/>
      <c r="FNC8" s="8"/>
      <c r="FND8" s="8"/>
      <c r="FNE8" s="8"/>
      <c r="FNF8" s="8"/>
      <c r="FNG8" s="8"/>
      <c r="FNH8" s="8"/>
      <c r="FNI8" s="8"/>
      <c r="FNJ8" s="8"/>
      <c r="FNK8" s="8"/>
      <c r="FNL8" s="8"/>
      <c r="FNM8" s="8"/>
      <c r="FNN8" s="8"/>
      <c r="FNO8" s="8"/>
      <c r="FNP8" s="8"/>
      <c r="FNQ8" s="8"/>
      <c r="FNR8" s="8"/>
      <c r="FNS8" s="8"/>
      <c r="FNT8" s="8"/>
      <c r="FNU8" s="8"/>
      <c r="FNV8" s="8"/>
      <c r="FNW8" s="8"/>
      <c r="FNX8" s="8"/>
      <c r="FNY8" s="8"/>
      <c r="FNZ8" s="8"/>
      <c r="FOA8" s="8"/>
      <c r="FOB8" s="8"/>
      <c r="FOC8" s="8"/>
      <c r="FOD8" s="8"/>
      <c r="FOE8" s="8"/>
      <c r="FOF8" s="8"/>
      <c r="FOG8" s="8"/>
      <c r="FOH8" s="8"/>
      <c r="FOI8" s="8"/>
      <c r="FOJ8" s="8"/>
      <c r="FOK8" s="8"/>
      <c r="FOL8" s="8"/>
      <c r="FOM8" s="8"/>
      <c r="FON8" s="8"/>
      <c r="FOO8" s="8"/>
      <c r="FOP8" s="8"/>
      <c r="FOQ8" s="8"/>
      <c r="FOR8" s="8"/>
      <c r="FOS8" s="8"/>
      <c r="FOT8" s="8"/>
      <c r="FOU8" s="8"/>
      <c r="FOV8" s="8"/>
      <c r="FOW8" s="8"/>
      <c r="FOX8" s="8"/>
      <c r="FOY8" s="8"/>
      <c r="FOZ8" s="8"/>
      <c r="FPA8" s="8"/>
      <c r="FPB8" s="8"/>
      <c r="FPC8" s="8"/>
      <c r="FPD8" s="8"/>
      <c r="FPE8" s="8"/>
      <c r="FPF8" s="8"/>
      <c r="FPG8" s="8"/>
      <c r="FPH8" s="8"/>
      <c r="FPI8" s="8"/>
      <c r="FPJ8" s="8"/>
      <c r="FPK8" s="8"/>
      <c r="FPL8" s="8"/>
      <c r="FPM8" s="8"/>
      <c r="FPN8" s="8"/>
      <c r="FPO8" s="8"/>
      <c r="FPP8" s="8"/>
      <c r="FPQ8" s="8"/>
      <c r="FPR8" s="8"/>
      <c r="FPS8" s="8"/>
      <c r="FPT8" s="8"/>
      <c r="FPU8" s="8"/>
      <c r="FPV8" s="8"/>
      <c r="FPW8" s="8"/>
      <c r="FPX8" s="8"/>
      <c r="FPY8" s="8"/>
      <c r="FPZ8" s="8"/>
      <c r="FQA8" s="8"/>
      <c r="FQB8" s="8"/>
      <c r="FQC8" s="8"/>
      <c r="FQD8" s="8"/>
      <c r="FQE8" s="8"/>
      <c r="FQF8" s="8"/>
      <c r="FQG8" s="8"/>
      <c r="FQH8" s="8"/>
      <c r="FQI8" s="8"/>
      <c r="FQJ8" s="8"/>
      <c r="FQK8" s="8"/>
      <c r="FQL8" s="8"/>
      <c r="FQM8" s="8"/>
      <c r="FQN8" s="8"/>
      <c r="FQO8" s="8"/>
      <c r="FQP8" s="8"/>
      <c r="FQQ8" s="8"/>
      <c r="FQR8" s="8"/>
      <c r="FQS8" s="8"/>
      <c r="FQT8" s="8"/>
      <c r="FQU8" s="8"/>
      <c r="FQV8" s="8"/>
      <c r="FQW8" s="8"/>
      <c r="FQX8" s="8"/>
      <c r="FQY8" s="8"/>
      <c r="FQZ8" s="8"/>
      <c r="FRA8" s="8"/>
      <c r="FRB8" s="8"/>
      <c r="FRC8" s="8"/>
      <c r="FRD8" s="8"/>
      <c r="FRE8" s="8"/>
      <c r="FRF8" s="8"/>
      <c r="FRG8" s="8"/>
      <c r="FRH8" s="8"/>
      <c r="FRI8" s="8"/>
      <c r="FRJ8" s="8"/>
      <c r="FRK8" s="8"/>
      <c r="FRL8" s="8"/>
      <c r="FRM8" s="8"/>
      <c r="FRN8" s="8"/>
      <c r="FRO8" s="8"/>
      <c r="FRP8" s="8"/>
      <c r="FRQ8" s="8"/>
      <c r="FRR8" s="8"/>
      <c r="FRS8" s="8"/>
      <c r="FRT8" s="8"/>
      <c r="FRU8" s="8"/>
      <c r="FRV8" s="8"/>
      <c r="FRW8" s="8"/>
      <c r="FRX8" s="8"/>
      <c r="FRY8" s="8"/>
      <c r="FRZ8" s="8"/>
      <c r="FSA8" s="8"/>
      <c r="FSB8" s="8"/>
      <c r="FSC8" s="8"/>
      <c r="FSD8" s="8"/>
      <c r="FSE8" s="8"/>
      <c r="FSF8" s="8"/>
      <c r="FSG8" s="8"/>
      <c r="FSH8" s="8"/>
      <c r="FSI8" s="8"/>
      <c r="FSJ8" s="8"/>
      <c r="FSK8" s="8"/>
      <c r="FSL8" s="8"/>
      <c r="FSM8" s="8"/>
      <c r="FSN8" s="8"/>
      <c r="FSO8" s="8"/>
      <c r="FSP8" s="8"/>
      <c r="FSQ8" s="8"/>
      <c r="FSR8" s="8"/>
      <c r="FSS8" s="8"/>
      <c r="FST8" s="8"/>
      <c r="FSU8" s="8"/>
      <c r="FSV8" s="8"/>
      <c r="FSW8" s="8"/>
      <c r="FSX8" s="8"/>
      <c r="FSY8" s="8"/>
      <c r="FSZ8" s="8"/>
      <c r="FTA8" s="8"/>
      <c r="FTB8" s="8"/>
      <c r="FTC8" s="8"/>
      <c r="FTD8" s="8"/>
      <c r="FTE8" s="8"/>
      <c r="FTF8" s="8"/>
      <c r="FTG8" s="8"/>
      <c r="FTH8" s="8"/>
      <c r="FTI8" s="8"/>
      <c r="FTJ8" s="8"/>
      <c r="FTK8" s="8"/>
      <c r="FTL8" s="8"/>
      <c r="FTM8" s="8"/>
      <c r="FTN8" s="8"/>
      <c r="FTO8" s="8"/>
      <c r="FTP8" s="8"/>
      <c r="FTQ8" s="8"/>
      <c r="FTR8" s="8"/>
      <c r="FTS8" s="8"/>
      <c r="FTT8" s="8"/>
      <c r="FTU8" s="8"/>
      <c r="FTV8" s="8"/>
      <c r="FTW8" s="8"/>
      <c r="FTX8" s="8"/>
      <c r="FTY8" s="8"/>
      <c r="FTZ8" s="8"/>
      <c r="FUA8" s="8"/>
      <c r="FUB8" s="8"/>
      <c r="FUC8" s="8"/>
      <c r="FUD8" s="8"/>
      <c r="FUE8" s="8"/>
      <c r="FUF8" s="8"/>
      <c r="FUG8" s="8"/>
      <c r="FUH8" s="8"/>
      <c r="FUI8" s="8"/>
      <c r="FUJ8" s="8"/>
      <c r="FUK8" s="8"/>
      <c r="FUL8" s="8"/>
      <c r="FUM8" s="8"/>
      <c r="FUN8" s="8"/>
      <c r="FUO8" s="8"/>
      <c r="FUP8" s="8"/>
      <c r="FUQ8" s="8"/>
      <c r="FUR8" s="8"/>
      <c r="FUS8" s="8"/>
      <c r="FUT8" s="8"/>
      <c r="FUU8" s="8"/>
      <c r="FUV8" s="8"/>
      <c r="FUW8" s="8"/>
      <c r="FUX8" s="8"/>
      <c r="FUY8" s="8"/>
      <c r="FUZ8" s="8"/>
      <c r="FVA8" s="8"/>
      <c r="FVB8" s="8"/>
      <c r="FVC8" s="8"/>
      <c r="FVD8" s="8"/>
      <c r="FVE8" s="8"/>
      <c r="FVF8" s="8"/>
      <c r="FVG8" s="8"/>
      <c r="FVH8" s="8"/>
      <c r="FVI8" s="8"/>
      <c r="FVJ8" s="8"/>
      <c r="FVK8" s="8"/>
      <c r="FVL8" s="8"/>
      <c r="FVM8" s="8"/>
      <c r="FVN8" s="8"/>
      <c r="FVO8" s="8"/>
      <c r="FVP8" s="8"/>
      <c r="FVQ8" s="8"/>
      <c r="FVR8" s="8"/>
      <c r="FVS8" s="8"/>
      <c r="FVT8" s="8"/>
      <c r="FVU8" s="8"/>
      <c r="FVV8" s="8"/>
      <c r="FVW8" s="8"/>
      <c r="FVX8" s="8"/>
      <c r="FVY8" s="8"/>
      <c r="FVZ8" s="8"/>
      <c r="FWA8" s="8"/>
      <c r="FWB8" s="8"/>
      <c r="FWC8" s="8"/>
      <c r="FWD8" s="8"/>
      <c r="FWE8" s="8"/>
      <c r="FWF8" s="8"/>
      <c r="FWG8" s="8"/>
      <c r="FWH8" s="8"/>
      <c r="FWI8" s="8"/>
      <c r="FWJ8" s="8"/>
      <c r="FWK8" s="8"/>
      <c r="FWL8" s="8"/>
      <c r="FWM8" s="8"/>
      <c r="FWN8" s="8"/>
      <c r="FWO8" s="8"/>
      <c r="FWP8" s="8"/>
      <c r="FWQ8" s="8"/>
      <c r="FWR8" s="8"/>
      <c r="FWS8" s="8"/>
      <c r="FWT8" s="8"/>
      <c r="FWU8" s="8"/>
      <c r="FWV8" s="8"/>
      <c r="FWW8" s="8"/>
      <c r="FWX8" s="8"/>
      <c r="FWY8" s="8"/>
      <c r="FWZ8" s="8"/>
      <c r="FXA8" s="8"/>
      <c r="FXB8" s="8"/>
      <c r="FXC8" s="8"/>
      <c r="FXD8" s="8"/>
      <c r="FXE8" s="8"/>
      <c r="FXF8" s="8"/>
      <c r="FXG8" s="8"/>
      <c r="FXH8" s="8"/>
      <c r="FXI8" s="8"/>
      <c r="FXJ8" s="8"/>
      <c r="FXK8" s="8"/>
      <c r="FXL8" s="8"/>
      <c r="FXM8" s="8"/>
      <c r="FXN8" s="8"/>
      <c r="FXO8" s="8"/>
      <c r="FXP8" s="8"/>
      <c r="FXQ8" s="8"/>
      <c r="FXR8" s="8"/>
      <c r="FXS8" s="8"/>
      <c r="FXT8" s="8"/>
      <c r="FXU8" s="8"/>
      <c r="FXV8" s="8"/>
      <c r="FXW8" s="8"/>
      <c r="FXX8" s="8"/>
      <c r="FXY8" s="8"/>
      <c r="FXZ8" s="8"/>
      <c r="FYA8" s="8"/>
      <c r="FYB8" s="8"/>
      <c r="FYC8" s="8"/>
      <c r="FYD8" s="8"/>
      <c r="FYE8" s="8"/>
      <c r="FYF8" s="8"/>
      <c r="FYG8" s="8"/>
      <c r="FYH8" s="8"/>
      <c r="FYI8" s="8"/>
      <c r="FYJ8" s="8"/>
      <c r="FYK8" s="8"/>
      <c r="FYL8" s="8"/>
      <c r="FYM8" s="8"/>
      <c r="FYN8" s="8"/>
      <c r="FYO8" s="8"/>
      <c r="FYP8" s="8"/>
      <c r="FYQ8" s="8"/>
      <c r="FYR8" s="8"/>
      <c r="FYS8" s="8"/>
      <c r="FYT8" s="8"/>
      <c r="FYU8" s="8"/>
      <c r="FYV8" s="8"/>
      <c r="FYW8" s="8"/>
      <c r="FYX8" s="8"/>
      <c r="FYY8" s="8"/>
      <c r="FYZ8" s="8"/>
      <c r="FZA8" s="8"/>
      <c r="FZB8" s="8"/>
      <c r="FZC8" s="8"/>
      <c r="FZD8" s="8"/>
      <c r="FZE8" s="8"/>
      <c r="FZF8" s="8"/>
      <c r="FZG8" s="8"/>
      <c r="FZH8" s="8"/>
      <c r="FZI8" s="8"/>
      <c r="FZJ8" s="8"/>
      <c r="FZK8" s="8"/>
      <c r="FZL8" s="8"/>
      <c r="FZM8" s="8"/>
      <c r="FZN8" s="8"/>
      <c r="FZO8" s="8"/>
      <c r="FZP8" s="8"/>
      <c r="FZQ8" s="8"/>
      <c r="FZR8" s="8"/>
      <c r="FZS8" s="8"/>
      <c r="FZT8" s="8"/>
      <c r="FZU8" s="8"/>
      <c r="FZV8" s="8"/>
      <c r="FZW8" s="8"/>
      <c r="FZX8" s="8"/>
      <c r="FZY8" s="8"/>
      <c r="FZZ8" s="8"/>
      <c r="GAA8" s="8"/>
      <c r="GAB8" s="8"/>
      <c r="GAC8" s="8"/>
      <c r="GAD8" s="8"/>
      <c r="GAE8" s="8"/>
      <c r="GAF8" s="8"/>
      <c r="GAG8" s="8"/>
      <c r="GAH8" s="8"/>
      <c r="GAI8" s="8"/>
      <c r="GAJ8" s="8"/>
      <c r="GAK8" s="8"/>
      <c r="GAL8" s="8"/>
      <c r="GAM8" s="8"/>
      <c r="GAN8" s="8"/>
      <c r="GAO8" s="8"/>
      <c r="GAP8" s="8"/>
      <c r="GAQ8" s="8"/>
      <c r="GAR8" s="8"/>
      <c r="GAS8" s="8"/>
      <c r="GAT8" s="8"/>
      <c r="GAU8" s="8"/>
      <c r="GAV8" s="8"/>
      <c r="GAW8" s="8"/>
      <c r="GAX8" s="8"/>
      <c r="GAY8" s="8"/>
      <c r="GAZ8" s="8"/>
      <c r="GBA8" s="8"/>
      <c r="GBB8" s="8"/>
      <c r="GBC8" s="8"/>
      <c r="GBD8" s="8"/>
      <c r="GBE8" s="8"/>
      <c r="GBF8" s="8"/>
      <c r="GBG8" s="8"/>
      <c r="GBH8" s="8"/>
      <c r="GBI8" s="8"/>
      <c r="GBJ8" s="8"/>
      <c r="GBK8" s="8"/>
      <c r="GBL8" s="8"/>
      <c r="GBM8" s="8"/>
      <c r="GBN8" s="8"/>
      <c r="GBO8" s="8"/>
      <c r="GBP8" s="8"/>
      <c r="GBQ8" s="8"/>
      <c r="GBR8" s="8"/>
      <c r="GBS8" s="8"/>
      <c r="GBT8" s="8"/>
      <c r="GBU8" s="8"/>
      <c r="GBV8" s="8"/>
      <c r="GBW8" s="8"/>
      <c r="GBX8" s="8"/>
      <c r="GBY8" s="8"/>
      <c r="GBZ8" s="8"/>
      <c r="GCA8" s="8"/>
      <c r="GCB8" s="8"/>
      <c r="GCC8" s="8"/>
      <c r="GCD8" s="8"/>
      <c r="GCE8" s="8"/>
      <c r="GCF8" s="8"/>
      <c r="GCG8" s="8"/>
      <c r="GCH8" s="8"/>
      <c r="GCI8" s="8"/>
      <c r="GCJ8" s="8"/>
      <c r="GCK8" s="8"/>
      <c r="GCL8" s="8"/>
      <c r="GCM8" s="8"/>
      <c r="GCN8" s="8"/>
      <c r="GCO8" s="8"/>
      <c r="GCP8" s="8"/>
      <c r="GCQ8" s="8"/>
      <c r="GCR8" s="8"/>
      <c r="GCS8" s="8"/>
      <c r="GCT8" s="8"/>
      <c r="GCU8" s="8"/>
      <c r="GCV8" s="8"/>
      <c r="GCW8" s="8"/>
      <c r="GCX8" s="8"/>
      <c r="GCY8" s="8"/>
      <c r="GCZ8" s="8"/>
      <c r="GDA8" s="8"/>
      <c r="GDB8" s="8"/>
      <c r="GDC8" s="8"/>
      <c r="GDD8" s="8"/>
      <c r="GDE8" s="8"/>
      <c r="GDF8" s="8"/>
      <c r="GDG8" s="8"/>
      <c r="GDH8" s="8"/>
      <c r="GDI8" s="8"/>
      <c r="GDJ8" s="8"/>
      <c r="GDK8" s="8"/>
      <c r="GDL8" s="8"/>
      <c r="GDM8" s="8"/>
      <c r="GDN8" s="8"/>
      <c r="GDO8" s="8"/>
      <c r="GDP8" s="8"/>
      <c r="GDQ8" s="8"/>
      <c r="GDR8" s="8"/>
      <c r="GDS8" s="8"/>
      <c r="GDT8" s="8"/>
      <c r="GDU8" s="8"/>
      <c r="GDV8" s="8"/>
      <c r="GDW8" s="8"/>
      <c r="GDX8" s="8"/>
      <c r="GDY8" s="8"/>
      <c r="GDZ8" s="8"/>
      <c r="GEA8" s="8"/>
      <c r="GEB8" s="8"/>
      <c r="GEC8" s="8"/>
      <c r="GED8" s="8"/>
      <c r="GEE8" s="8"/>
      <c r="GEF8" s="8"/>
      <c r="GEG8" s="8"/>
      <c r="GEH8" s="8"/>
      <c r="GEI8" s="8"/>
      <c r="GEJ8" s="8"/>
      <c r="GEK8" s="8"/>
      <c r="GEL8" s="8"/>
      <c r="GEM8" s="8"/>
      <c r="GEN8" s="8"/>
      <c r="GEO8" s="8"/>
      <c r="GEP8" s="8"/>
      <c r="GEQ8" s="8"/>
      <c r="GER8" s="8"/>
      <c r="GES8" s="8"/>
      <c r="GET8" s="8"/>
      <c r="GEU8" s="8"/>
      <c r="GEV8" s="8"/>
      <c r="GEW8" s="8"/>
      <c r="GEX8" s="8"/>
      <c r="GEY8" s="8"/>
      <c r="GEZ8" s="8"/>
      <c r="GFA8" s="8"/>
      <c r="GFB8" s="8"/>
      <c r="GFC8" s="8"/>
      <c r="GFD8" s="8"/>
      <c r="GFE8" s="8"/>
      <c r="GFF8" s="8"/>
      <c r="GFG8" s="8"/>
      <c r="GFH8" s="8"/>
      <c r="GFI8" s="8"/>
      <c r="GFJ8" s="8"/>
      <c r="GFK8" s="8"/>
      <c r="GFL8" s="8"/>
      <c r="GFM8" s="8"/>
      <c r="GFN8" s="8"/>
      <c r="GFO8" s="8"/>
      <c r="GFP8" s="8"/>
      <c r="GFQ8" s="8"/>
      <c r="GFR8" s="8"/>
      <c r="GFS8" s="8"/>
      <c r="GFT8" s="8"/>
      <c r="GFU8" s="8"/>
      <c r="GFV8" s="8"/>
      <c r="GFW8" s="8"/>
      <c r="GFX8" s="8"/>
      <c r="GFY8" s="8"/>
      <c r="GFZ8" s="8"/>
      <c r="GGA8" s="8"/>
      <c r="GGB8" s="8"/>
      <c r="GGC8" s="8"/>
      <c r="GGD8" s="8"/>
      <c r="GGE8" s="8"/>
      <c r="GGF8" s="8"/>
      <c r="GGG8" s="8"/>
      <c r="GGH8" s="8"/>
      <c r="GGI8" s="8"/>
      <c r="GGJ8" s="8"/>
      <c r="GGK8" s="8"/>
      <c r="GGL8" s="8"/>
      <c r="GGM8" s="8"/>
      <c r="GGN8" s="8"/>
      <c r="GGO8" s="8"/>
      <c r="GGP8" s="8"/>
      <c r="GGQ8" s="8"/>
      <c r="GGR8" s="8"/>
      <c r="GGS8" s="8"/>
      <c r="GGT8" s="8"/>
      <c r="GGU8" s="8"/>
      <c r="GGV8" s="8"/>
      <c r="GGW8" s="8"/>
      <c r="GGX8" s="8"/>
      <c r="GGY8" s="8"/>
      <c r="GGZ8" s="8"/>
      <c r="GHA8" s="8"/>
      <c r="GHB8" s="8"/>
      <c r="GHC8" s="8"/>
      <c r="GHD8" s="8"/>
      <c r="GHE8" s="8"/>
      <c r="GHF8" s="8"/>
      <c r="GHG8" s="8"/>
      <c r="GHH8" s="8"/>
      <c r="GHI8" s="8"/>
      <c r="GHJ8" s="8"/>
      <c r="GHK8" s="8"/>
      <c r="GHL8" s="8"/>
      <c r="GHM8" s="8"/>
      <c r="GHN8" s="8"/>
      <c r="GHO8" s="8"/>
      <c r="GHP8" s="8"/>
      <c r="GHQ8" s="8"/>
      <c r="GHR8" s="8"/>
      <c r="GHS8" s="8"/>
      <c r="GHT8" s="8"/>
      <c r="GHU8" s="8"/>
      <c r="GHV8" s="8"/>
      <c r="GHW8" s="8"/>
      <c r="GHX8" s="8"/>
      <c r="GHY8" s="8"/>
      <c r="GHZ8" s="8"/>
      <c r="GIA8" s="8"/>
      <c r="GIB8" s="8"/>
      <c r="GIC8" s="8"/>
      <c r="GID8" s="8"/>
      <c r="GIE8" s="8"/>
      <c r="GIF8" s="8"/>
      <c r="GIG8" s="8"/>
      <c r="GIH8" s="8"/>
      <c r="GII8" s="8"/>
      <c r="GIJ8" s="8"/>
      <c r="GIK8" s="8"/>
      <c r="GIL8" s="8"/>
      <c r="GIM8" s="8"/>
      <c r="GIN8" s="8"/>
      <c r="GIO8" s="8"/>
      <c r="GIP8" s="8"/>
      <c r="GIQ8" s="8"/>
      <c r="GIR8" s="8"/>
      <c r="GIS8" s="8"/>
      <c r="GIT8" s="8"/>
      <c r="GIU8" s="8"/>
      <c r="GIV8" s="8"/>
      <c r="GIW8" s="8"/>
      <c r="GIX8" s="8"/>
      <c r="GIY8" s="8"/>
      <c r="GIZ8" s="8"/>
      <c r="GJA8" s="8"/>
      <c r="GJB8" s="8"/>
      <c r="GJC8" s="8"/>
      <c r="GJD8" s="8"/>
      <c r="GJE8" s="8"/>
      <c r="GJF8" s="8"/>
      <c r="GJG8" s="8"/>
      <c r="GJH8" s="8"/>
      <c r="GJI8" s="8"/>
      <c r="GJJ8" s="8"/>
      <c r="GJK8" s="8"/>
      <c r="GJL8" s="8"/>
      <c r="GJM8" s="8"/>
      <c r="GJN8" s="8"/>
      <c r="GJO8" s="8"/>
      <c r="GJP8" s="8"/>
      <c r="GJQ8" s="8"/>
      <c r="GJR8" s="8"/>
      <c r="GJS8" s="8"/>
      <c r="GJT8" s="8"/>
      <c r="GJU8" s="8"/>
      <c r="GJV8" s="8"/>
      <c r="GJW8" s="8"/>
      <c r="GJX8" s="8"/>
      <c r="GJY8" s="8"/>
      <c r="GJZ8" s="8"/>
      <c r="GKA8" s="8"/>
      <c r="GKB8" s="8"/>
      <c r="GKC8" s="8"/>
      <c r="GKD8" s="8"/>
      <c r="GKE8" s="8"/>
      <c r="GKF8" s="8"/>
      <c r="GKG8" s="8"/>
      <c r="GKH8" s="8"/>
      <c r="GKI8" s="8"/>
      <c r="GKJ8" s="8"/>
      <c r="GKK8" s="8"/>
      <c r="GKL8" s="8"/>
      <c r="GKM8" s="8"/>
      <c r="GKN8" s="8"/>
      <c r="GKO8" s="8"/>
      <c r="GKP8" s="8"/>
      <c r="GKQ8" s="8"/>
      <c r="GKR8" s="8"/>
      <c r="GKS8" s="8"/>
      <c r="GKT8" s="8"/>
      <c r="GKU8" s="8"/>
      <c r="GKV8" s="8"/>
      <c r="GKW8" s="8"/>
      <c r="GKX8" s="8"/>
      <c r="GKY8" s="8"/>
      <c r="GKZ8" s="8"/>
      <c r="GLA8" s="8"/>
      <c r="GLB8" s="8"/>
      <c r="GLC8" s="8"/>
      <c r="GLD8" s="8"/>
      <c r="GLE8" s="8"/>
      <c r="GLF8" s="8"/>
      <c r="GLG8" s="8"/>
      <c r="GLH8" s="8"/>
      <c r="GLI8" s="8"/>
      <c r="GLJ8" s="8"/>
      <c r="GLK8" s="8"/>
      <c r="GLL8" s="8"/>
      <c r="GLM8" s="8"/>
      <c r="GLN8" s="8"/>
      <c r="GLO8" s="8"/>
      <c r="GLP8" s="8"/>
      <c r="GLQ8" s="8"/>
      <c r="GLR8" s="8"/>
      <c r="GLS8" s="8"/>
      <c r="GLT8" s="8"/>
      <c r="GLU8" s="8"/>
      <c r="GLV8" s="8"/>
      <c r="GLW8" s="8"/>
      <c r="GLX8" s="8"/>
      <c r="GLY8" s="8"/>
      <c r="GLZ8" s="8"/>
      <c r="GMA8" s="8"/>
      <c r="GMB8" s="8"/>
      <c r="GMC8" s="8"/>
      <c r="GMD8" s="8"/>
      <c r="GME8" s="8"/>
      <c r="GMF8" s="8"/>
      <c r="GMG8" s="8"/>
      <c r="GMH8" s="8"/>
      <c r="GMI8" s="8"/>
      <c r="GMJ8" s="8"/>
      <c r="GMK8" s="8"/>
      <c r="GML8" s="8"/>
      <c r="GMM8" s="8"/>
      <c r="GMN8" s="8"/>
      <c r="GMO8" s="8"/>
      <c r="GMP8" s="8"/>
      <c r="GMQ8" s="8"/>
      <c r="GMR8" s="8"/>
      <c r="GMS8" s="8"/>
      <c r="GMT8" s="8"/>
      <c r="GMU8" s="8"/>
      <c r="GMV8" s="8"/>
      <c r="GMW8" s="8"/>
      <c r="GMX8" s="8"/>
      <c r="GMY8" s="8"/>
      <c r="GMZ8" s="8"/>
      <c r="GNA8" s="8"/>
      <c r="GNB8" s="8"/>
      <c r="GNC8" s="8"/>
      <c r="GND8" s="8"/>
      <c r="GNE8" s="8"/>
      <c r="GNF8" s="8"/>
      <c r="GNG8" s="8"/>
      <c r="GNH8" s="8"/>
      <c r="GNI8" s="8"/>
      <c r="GNJ8" s="8"/>
      <c r="GNK8" s="8"/>
      <c r="GNL8" s="8"/>
      <c r="GNM8" s="8"/>
      <c r="GNN8" s="8"/>
      <c r="GNO8" s="8"/>
      <c r="GNP8" s="8"/>
      <c r="GNQ8" s="8"/>
      <c r="GNR8" s="8"/>
      <c r="GNS8" s="8"/>
      <c r="GNT8" s="8"/>
      <c r="GNU8" s="8"/>
      <c r="GNV8" s="8"/>
      <c r="GNW8" s="8"/>
      <c r="GNX8" s="8"/>
      <c r="GNY8" s="8"/>
      <c r="GNZ8" s="8"/>
      <c r="GOA8" s="8"/>
      <c r="GOB8" s="8"/>
      <c r="GOC8" s="8"/>
      <c r="GOD8" s="8"/>
      <c r="GOE8" s="8"/>
      <c r="GOF8" s="8"/>
      <c r="GOG8" s="8"/>
      <c r="GOH8" s="8"/>
      <c r="GOI8" s="8"/>
      <c r="GOJ8" s="8"/>
      <c r="GOK8" s="8"/>
      <c r="GOL8" s="8"/>
      <c r="GOM8" s="8"/>
      <c r="GON8" s="8"/>
      <c r="GOO8" s="8"/>
      <c r="GOP8" s="8"/>
      <c r="GOQ8" s="8"/>
      <c r="GOR8" s="8"/>
      <c r="GOS8" s="8"/>
      <c r="GOT8" s="8"/>
      <c r="GOU8" s="8"/>
      <c r="GOV8" s="8"/>
      <c r="GOW8" s="8"/>
      <c r="GOX8" s="8"/>
      <c r="GOY8" s="8"/>
      <c r="GOZ8" s="8"/>
      <c r="GPA8" s="8"/>
      <c r="GPB8" s="8"/>
      <c r="GPC8" s="8"/>
      <c r="GPD8" s="8"/>
      <c r="GPE8" s="8"/>
      <c r="GPF8" s="8"/>
      <c r="GPG8" s="8"/>
      <c r="GPH8" s="8"/>
      <c r="GPI8" s="8"/>
      <c r="GPJ8" s="8"/>
      <c r="GPK8" s="8"/>
      <c r="GPL8" s="8"/>
      <c r="GPM8" s="8"/>
      <c r="GPN8" s="8"/>
      <c r="GPO8" s="8"/>
      <c r="GPP8" s="8"/>
      <c r="GPQ8" s="8"/>
      <c r="GPR8" s="8"/>
      <c r="GPS8" s="8"/>
      <c r="GPT8" s="8"/>
      <c r="GPU8" s="8"/>
      <c r="GPV8" s="8"/>
      <c r="GPW8" s="8"/>
      <c r="GPX8" s="8"/>
      <c r="GPY8" s="8"/>
      <c r="GPZ8" s="8"/>
      <c r="GQA8" s="8"/>
      <c r="GQB8" s="8"/>
      <c r="GQC8" s="8"/>
      <c r="GQD8" s="8"/>
      <c r="GQE8" s="8"/>
      <c r="GQF8" s="8"/>
      <c r="GQG8" s="8"/>
      <c r="GQH8" s="8"/>
      <c r="GQI8" s="8"/>
      <c r="GQJ8" s="8"/>
      <c r="GQK8" s="8"/>
      <c r="GQL8" s="8"/>
      <c r="GQM8" s="8"/>
      <c r="GQN8" s="8"/>
      <c r="GQO8" s="8"/>
      <c r="GQP8" s="8"/>
      <c r="GQQ8" s="8"/>
      <c r="GQR8" s="8"/>
      <c r="GQS8" s="8"/>
      <c r="GQT8" s="8"/>
      <c r="GQU8" s="8"/>
      <c r="GQV8" s="8"/>
      <c r="GQW8" s="8"/>
      <c r="GQX8" s="8"/>
      <c r="GQY8" s="8"/>
      <c r="GQZ8" s="8"/>
      <c r="GRA8" s="8"/>
      <c r="GRB8" s="8"/>
      <c r="GRC8" s="8"/>
      <c r="GRD8" s="8"/>
      <c r="GRE8" s="8"/>
      <c r="GRF8" s="8"/>
      <c r="GRG8" s="8"/>
      <c r="GRH8" s="8"/>
      <c r="GRI8" s="8"/>
      <c r="GRJ8" s="8"/>
      <c r="GRK8" s="8"/>
      <c r="GRL8" s="8"/>
      <c r="GRM8" s="8"/>
      <c r="GRN8" s="8"/>
      <c r="GRO8" s="8"/>
      <c r="GRP8" s="8"/>
      <c r="GRQ8" s="8"/>
      <c r="GRR8" s="8"/>
      <c r="GRS8" s="8"/>
      <c r="GRT8" s="8"/>
      <c r="GRU8" s="8"/>
      <c r="GRV8" s="8"/>
      <c r="GRW8" s="8"/>
      <c r="GRX8" s="8"/>
      <c r="GRY8" s="8"/>
      <c r="GRZ8" s="8"/>
      <c r="GSA8" s="8"/>
      <c r="GSB8" s="8"/>
      <c r="GSC8" s="8"/>
      <c r="GSD8" s="8"/>
      <c r="GSE8" s="8"/>
      <c r="GSF8" s="8"/>
      <c r="GSG8" s="8"/>
      <c r="GSH8" s="8"/>
      <c r="GSI8" s="8"/>
      <c r="GSJ8" s="8"/>
      <c r="GSK8" s="8"/>
      <c r="GSL8" s="8"/>
      <c r="GSM8" s="8"/>
      <c r="GSN8" s="8"/>
      <c r="GSO8" s="8"/>
      <c r="GSP8" s="8"/>
      <c r="GSQ8" s="8"/>
      <c r="GSR8" s="8"/>
      <c r="GSS8" s="8"/>
      <c r="GST8" s="8"/>
      <c r="GSU8" s="8"/>
      <c r="GSV8" s="8"/>
      <c r="GSW8" s="8"/>
      <c r="GSX8" s="8"/>
      <c r="GSY8" s="8"/>
      <c r="GSZ8" s="8"/>
      <c r="GTA8" s="8"/>
      <c r="GTB8" s="8"/>
      <c r="GTC8" s="8"/>
      <c r="GTD8" s="8"/>
      <c r="GTE8" s="8"/>
      <c r="GTF8" s="8"/>
      <c r="GTG8" s="8"/>
      <c r="GTH8" s="8"/>
      <c r="GTI8" s="8"/>
      <c r="GTJ8" s="8"/>
      <c r="GTK8" s="8"/>
      <c r="GTL8" s="8"/>
      <c r="GTM8" s="8"/>
      <c r="GTN8" s="8"/>
      <c r="GTO8" s="8"/>
      <c r="GTP8" s="8"/>
      <c r="GTQ8" s="8"/>
      <c r="GTR8" s="8"/>
      <c r="GTS8" s="8"/>
      <c r="GTT8" s="8"/>
      <c r="GTU8" s="8"/>
      <c r="GTV8" s="8"/>
      <c r="GTW8" s="8"/>
      <c r="GTX8" s="8"/>
      <c r="GTY8" s="8"/>
      <c r="GTZ8" s="8"/>
      <c r="GUA8" s="8"/>
      <c r="GUB8" s="8"/>
      <c r="GUC8" s="8"/>
      <c r="GUD8" s="8"/>
      <c r="GUE8" s="8"/>
      <c r="GUF8" s="8"/>
      <c r="GUG8" s="8"/>
      <c r="GUH8" s="8"/>
      <c r="GUI8" s="8"/>
      <c r="GUJ8" s="8"/>
      <c r="GUK8" s="8"/>
      <c r="GUL8" s="8"/>
      <c r="GUM8" s="8"/>
      <c r="GUN8" s="8"/>
      <c r="GUO8" s="8"/>
      <c r="GUP8" s="8"/>
      <c r="GUQ8" s="8"/>
      <c r="GUR8" s="8"/>
      <c r="GUS8" s="8"/>
      <c r="GUT8" s="8"/>
      <c r="GUU8" s="8"/>
      <c r="GUV8" s="8"/>
      <c r="GUW8" s="8"/>
      <c r="GUX8" s="8"/>
      <c r="GUY8" s="8"/>
      <c r="GUZ8" s="8"/>
      <c r="GVA8" s="8"/>
      <c r="GVB8" s="8"/>
      <c r="GVC8" s="8"/>
      <c r="GVD8" s="8"/>
      <c r="GVE8" s="8"/>
      <c r="GVF8" s="8"/>
      <c r="GVG8" s="8"/>
      <c r="GVH8" s="8"/>
      <c r="GVI8" s="8"/>
      <c r="GVJ8" s="8"/>
      <c r="GVK8" s="8"/>
      <c r="GVL8" s="8"/>
      <c r="GVM8" s="8"/>
      <c r="GVN8" s="8"/>
      <c r="GVO8" s="8"/>
      <c r="GVP8" s="8"/>
      <c r="GVQ8" s="8"/>
      <c r="GVR8" s="8"/>
      <c r="GVS8" s="8"/>
      <c r="GVT8" s="8"/>
      <c r="GVU8" s="8"/>
      <c r="GVV8" s="8"/>
      <c r="GVW8" s="8"/>
      <c r="GVX8" s="8"/>
      <c r="GVY8" s="8"/>
      <c r="GVZ8" s="8"/>
      <c r="GWA8" s="8"/>
      <c r="GWB8" s="8"/>
      <c r="GWC8" s="8"/>
      <c r="GWD8" s="8"/>
      <c r="GWE8" s="8"/>
      <c r="GWF8" s="8"/>
      <c r="GWG8" s="8"/>
      <c r="GWH8" s="8"/>
      <c r="GWI8" s="8"/>
      <c r="GWJ8" s="8"/>
      <c r="GWK8" s="8"/>
      <c r="GWL8" s="8"/>
      <c r="GWM8" s="8"/>
      <c r="GWN8" s="8"/>
      <c r="GWO8" s="8"/>
      <c r="GWP8" s="8"/>
      <c r="GWQ8" s="8"/>
      <c r="GWR8" s="8"/>
      <c r="GWS8" s="8"/>
      <c r="GWT8" s="8"/>
      <c r="GWU8" s="8"/>
      <c r="GWV8" s="8"/>
      <c r="GWW8" s="8"/>
      <c r="GWX8" s="8"/>
      <c r="GWY8" s="8"/>
      <c r="GWZ8" s="8"/>
      <c r="GXA8" s="8"/>
      <c r="GXB8" s="8"/>
      <c r="GXC8" s="8"/>
      <c r="GXD8" s="8"/>
      <c r="GXE8" s="8"/>
      <c r="GXF8" s="8"/>
      <c r="GXG8" s="8"/>
      <c r="GXH8" s="8"/>
      <c r="GXI8" s="8"/>
      <c r="GXJ8" s="8"/>
      <c r="GXK8" s="8"/>
      <c r="GXL8" s="8"/>
      <c r="GXM8" s="8"/>
      <c r="GXN8" s="8"/>
      <c r="GXO8" s="8"/>
      <c r="GXP8" s="8"/>
      <c r="GXQ8" s="8"/>
      <c r="GXR8" s="8"/>
      <c r="GXS8" s="8"/>
      <c r="GXT8" s="8"/>
      <c r="GXU8" s="8"/>
      <c r="GXV8" s="8"/>
      <c r="GXW8" s="8"/>
      <c r="GXX8" s="8"/>
      <c r="GXY8" s="8"/>
      <c r="GXZ8" s="8"/>
      <c r="GYA8" s="8"/>
      <c r="GYB8" s="8"/>
      <c r="GYC8" s="8"/>
      <c r="GYD8" s="8"/>
      <c r="GYE8" s="8"/>
      <c r="GYF8" s="8"/>
      <c r="GYG8" s="8"/>
      <c r="GYH8" s="8"/>
      <c r="GYI8" s="8"/>
      <c r="GYJ8" s="8"/>
      <c r="GYK8" s="8"/>
      <c r="GYL8" s="8"/>
      <c r="GYM8" s="8"/>
      <c r="GYN8" s="8"/>
      <c r="GYO8" s="8"/>
      <c r="GYP8" s="8"/>
      <c r="GYQ8" s="8"/>
      <c r="GYR8" s="8"/>
      <c r="GYS8" s="8"/>
      <c r="GYT8" s="8"/>
      <c r="GYU8" s="8"/>
      <c r="GYV8" s="8"/>
      <c r="GYW8" s="8"/>
      <c r="GYX8" s="8"/>
      <c r="GYY8" s="8"/>
      <c r="GYZ8" s="8"/>
      <c r="GZA8" s="8"/>
      <c r="GZB8" s="8"/>
      <c r="GZC8" s="8"/>
      <c r="GZD8" s="8"/>
      <c r="GZE8" s="8"/>
      <c r="GZF8" s="8"/>
      <c r="GZG8" s="8"/>
      <c r="GZH8" s="8"/>
      <c r="GZI8" s="8"/>
      <c r="GZJ8" s="8"/>
      <c r="GZK8" s="8"/>
      <c r="GZL8" s="8"/>
      <c r="GZM8" s="8"/>
      <c r="GZN8" s="8"/>
      <c r="GZO8" s="8"/>
      <c r="GZP8" s="8"/>
      <c r="GZQ8" s="8"/>
      <c r="GZR8" s="8"/>
      <c r="GZS8" s="8"/>
      <c r="GZT8" s="8"/>
      <c r="GZU8" s="8"/>
      <c r="GZV8" s="8"/>
      <c r="GZW8" s="8"/>
      <c r="GZX8" s="8"/>
      <c r="GZY8" s="8"/>
      <c r="GZZ8" s="8"/>
      <c r="HAA8" s="8"/>
      <c r="HAB8" s="8"/>
      <c r="HAC8" s="8"/>
      <c r="HAD8" s="8"/>
      <c r="HAE8" s="8"/>
      <c r="HAF8" s="8"/>
      <c r="HAG8" s="8"/>
      <c r="HAH8" s="8"/>
      <c r="HAI8" s="8"/>
      <c r="HAJ8" s="8"/>
      <c r="HAK8" s="8"/>
      <c r="HAL8" s="8"/>
      <c r="HAM8" s="8"/>
      <c r="HAN8" s="8"/>
      <c r="HAO8" s="8"/>
      <c r="HAP8" s="8"/>
      <c r="HAQ8" s="8"/>
      <c r="HAR8" s="8"/>
      <c r="HAS8" s="8"/>
      <c r="HAT8" s="8"/>
      <c r="HAU8" s="8"/>
      <c r="HAV8" s="8"/>
      <c r="HAW8" s="8"/>
      <c r="HAX8" s="8"/>
      <c r="HAY8" s="8"/>
      <c r="HAZ8" s="8"/>
      <c r="HBA8" s="8"/>
      <c r="HBB8" s="8"/>
      <c r="HBC8" s="8"/>
      <c r="HBD8" s="8"/>
      <c r="HBE8" s="8"/>
      <c r="HBF8" s="8"/>
      <c r="HBG8" s="8"/>
      <c r="HBH8" s="8"/>
      <c r="HBI8" s="8"/>
      <c r="HBJ8" s="8"/>
      <c r="HBK8" s="8"/>
      <c r="HBL8" s="8"/>
      <c r="HBM8" s="8"/>
      <c r="HBN8" s="8"/>
      <c r="HBO8" s="8"/>
      <c r="HBP8" s="8"/>
      <c r="HBQ8" s="8"/>
      <c r="HBR8" s="8"/>
      <c r="HBS8" s="8"/>
      <c r="HBT8" s="8"/>
      <c r="HBU8" s="8"/>
      <c r="HBV8" s="8"/>
      <c r="HBW8" s="8"/>
      <c r="HBX8" s="8"/>
      <c r="HBY8" s="8"/>
      <c r="HBZ8" s="8"/>
      <c r="HCA8" s="8"/>
      <c r="HCB8" s="8"/>
      <c r="HCC8" s="8"/>
      <c r="HCD8" s="8"/>
      <c r="HCE8" s="8"/>
      <c r="HCF8" s="8"/>
      <c r="HCG8" s="8"/>
      <c r="HCH8" s="8"/>
      <c r="HCI8" s="8"/>
      <c r="HCJ8" s="8"/>
      <c r="HCK8" s="8"/>
      <c r="HCL8" s="8"/>
      <c r="HCM8" s="8"/>
      <c r="HCN8" s="8"/>
      <c r="HCO8" s="8"/>
      <c r="HCP8" s="8"/>
      <c r="HCQ8" s="8"/>
      <c r="HCR8" s="8"/>
      <c r="HCS8" s="8"/>
      <c r="HCT8" s="8"/>
      <c r="HCU8" s="8"/>
      <c r="HCV8" s="8"/>
      <c r="HCW8" s="8"/>
      <c r="HCX8" s="8"/>
      <c r="HCY8" s="8"/>
      <c r="HCZ8" s="8"/>
      <c r="HDA8" s="8"/>
      <c r="HDB8" s="8"/>
      <c r="HDC8" s="8"/>
      <c r="HDD8" s="8"/>
      <c r="HDE8" s="8"/>
      <c r="HDF8" s="8"/>
      <c r="HDG8" s="8"/>
      <c r="HDH8" s="8"/>
      <c r="HDI8" s="8"/>
      <c r="HDJ8" s="8"/>
      <c r="HDK8" s="8"/>
      <c r="HDL8" s="8"/>
      <c r="HDM8" s="8"/>
      <c r="HDN8" s="8"/>
      <c r="HDO8" s="8"/>
      <c r="HDP8" s="8"/>
      <c r="HDQ8" s="8"/>
      <c r="HDR8" s="8"/>
      <c r="HDS8" s="8"/>
      <c r="HDT8" s="8"/>
      <c r="HDU8" s="8"/>
      <c r="HDV8" s="8"/>
      <c r="HDW8" s="8"/>
      <c r="HDX8" s="8"/>
      <c r="HDY8" s="8"/>
      <c r="HDZ8" s="8"/>
      <c r="HEA8" s="8"/>
      <c r="HEB8" s="8"/>
      <c r="HEC8" s="8"/>
      <c r="HED8" s="8"/>
      <c r="HEE8" s="8"/>
      <c r="HEF8" s="8"/>
      <c r="HEG8" s="8"/>
      <c r="HEH8" s="8"/>
      <c r="HEI8" s="8"/>
      <c r="HEJ8" s="8"/>
      <c r="HEK8" s="8"/>
      <c r="HEL8" s="8"/>
      <c r="HEM8" s="8"/>
      <c r="HEN8" s="8"/>
      <c r="HEO8" s="8"/>
      <c r="HEP8" s="8"/>
      <c r="HEQ8" s="8"/>
      <c r="HER8" s="8"/>
      <c r="HES8" s="8"/>
      <c r="HET8" s="8"/>
      <c r="HEU8" s="8"/>
      <c r="HEV8" s="8"/>
      <c r="HEW8" s="8"/>
      <c r="HEX8" s="8"/>
      <c r="HEY8" s="8"/>
      <c r="HEZ8" s="8"/>
      <c r="HFA8" s="8"/>
      <c r="HFB8" s="8"/>
      <c r="HFC8" s="8"/>
      <c r="HFD8" s="8"/>
      <c r="HFE8" s="8"/>
      <c r="HFF8" s="8"/>
      <c r="HFG8" s="8"/>
      <c r="HFH8" s="8"/>
      <c r="HFI8" s="8"/>
      <c r="HFJ8" s="8"/>
      <c r="HFK8" s="8"/>
      <c r="HFL8" s="8"/>
      <c r="HFM8" s="8"/>
      <c r="HFN8" s="8"/>
      <c r="HFO8" s="8"/>
      <c r="HFP8" s="8"/>
      <c r="HFQ8" s="8"/>
      <c r="HFR8" s="8"/>
      <c r="HFS8" s="8"/>
      <c r="HFT8" s="8"/>
      <c r="HFU8" s="8"/>
      <c r="HFV8" s="8"/>
      <c r="HFW8" s="8"/>
      <c r="HFX8" s="8"/>
      <c r="HFY8" s="8"/>
      <c r="HFZ8" s="8"/>
      <c r="HGA8" s="8"/>
      <c r="HGB8" s="8"/>
      <c r="HGC8" s="8"/>
      <c r="HGD8" s="8"/>
      <c r="HGE8" s="8"/>
      <c r="HGF8" s="8"/>
      <c r="HGG8" s="8"/>
      <c r="HGH8" s="8"/>
      <c r="HGI8" s="8"/>
      <c r="HGJ8" s="8"/>
      <c r="HGK8" s="8"/>
      <c r="HGL8" s="8"/>
      <c r="HGM8" s="8"/>
      <c r="HGN8" s="8"/>
      <c r="HGO8" s="8"/>
      <c r="HGP8" s="8"/>
      <c r="HGQ8" s="8"/>
      <c r="HGR8" s="8"/>
      <c r="HGS8" s="8"/>
      <c r="HGT8" s="8"/>
      <c r="HGU8" s="8"/>
      <c r="HGV8" s="8"/>
      <c r="HGW8" s="8"/>
      <c r="HGX8" s="8"/>
      <c r="HGY8" s="8"/>
      <c r="HGZ8" s="8"/>
      <c r="HHA8" s="8"/>
      <c r="HHB8" s="8"/>
      <c r="HHC8" s="8"/>
      <c r="HHD8" s="8"/>
      <c r="HHE8" s="8"/>
      <c r="HHF8" s="8"/>
      <c r="HHG8" s="8"/>
      <c r="HHH8" s="8"/>
      <c r="HHI8" s="8"/>
      <c r="HHJ8" s="8"/>
      <c r="HHK8" s="8"/>
      <c r="HHL8" s="8"/>
      <c r="HHM8" s="8"/>
      <c r="HHN8" s="8"/>
      <c r="HHO8" s="8"/>
      <c r="HHP8" s="8"/>
      <c r="HHQ8" s="8"/>
      <c r="HHR8" s="8"/>
      <c r="HHS8" s="8"/>
      <c r="HHT8" s="8"/>
      <c r="HHU8" s="8"/>
      <c r="HHV8" s="8"/>
      <c r="HHW8" s="8"/>
      <c r="HHX8" s="8"/>
      <c r="HHY8" s="8"/>
      <c r="HHZ8" s="8"/>
      <c r="HIA8" s="8"/>
      <c r="HIB8" s="8"/>
      <c r="HIC8" s="8"/>
      <c r="HID8" s="8"/>
      <c r="HIE8" s="8"/>
      <c r="HIF8" s="8"/>
      <c r="HIG8" s="8"/>
      <c r="HIH8" s="8"/>
      <c r="HII8" s="8"/>
      <c r="HIJ8" s="8"/>
      <c r="HIK8" s="8"/>
      <c r="HIL8" s="8"/>
      <c r="HIM8" s="8"/>
      <c r="HIN8" s="8"/>
      <c r="HIO8" s="8"/>
      <c r="HIP8" s="8"/>
      <c r="HIQ8" s="8"/>
      <c r="HIR8" s="8"/>
      <c r="HIS8" s="8"/>
      <c r="HIT8" s="8"/>
      <c r="HIU8" s="8"/>
      <c r="HIV8" s="8"/>
      <c r="HIW8" s="8"/>
      <c r="HIX8" s="8"/>
      <c r="HIY8" s="8"/>
      <c r="HIZ8" s="8"/>
      <c r="HJA8" s="8"/>
      <c r="HJB8" s="8"/>
      <c r="HJC8" s="8"/>
      <c r="HJD8" s="8"/>
      <c r="HJE8" s="8"/>
      <c r="HJF8" s="8"/>
      <c r="HJG8" s="8"/>
      <c r="HJH8" s="8"/>
      <c r="HJI8" s="8"/>
      <c r="HJJ8" s="8"/>
      <c r="HJK8" s="8"/>
      <c r="HJL8" s="8"/>
      <c r="HJM8" s="8"/>
      <c r="HJN8" s="8"/>
      <c r="HJO8" s="8"/>
      <c r="HJP8" s="8"/>
      <c r="HJQ8" s="8"/>
      <c r="HJR8" s="8"/>
      <c r="HJS8" s="8"/>
      <c r="HJT8" s="8"/>
      <c r="HJU8" s="8"/>
      <c r="HJV8" s="8"/>
      <c r="HJW8" s="8"/>
      <c r="HJX8" s="8"/>
      <c r="HJY8" s="8"/>
      <c r="HJZ8" s="8"/>
      <c r="HKA8" s="8"/>
      <c r="HKB8" s="8"/>
      <c r="HKC8" s="8"/>
      <c r="HKD8" s="8"/>
      <c r="HKE8" s="8"/>
      <c r="HKF8" s="8"/>
      <c r="HKG8" s="8"/>
      <c r="HKH8" s="8"/>
      <c r="HKI8" s="8"/>
      <c r="HKJ8" s="8"/>
      <c r="HKK8" s="8"/>
      <c r="HKL8" s="8"/>
      <c r="HKM8" s="8"/>
      <c r="HKN8" s="8"/>
      <c r="HKO8" s="8"/>
      <c r="HKP8" s="8"/>
      <c r="HKQ8" s="8"/>
      <c r="HKR8" s="8"/>
      <c r="HKS8" s="8"/>
      <c r="HKT8" s="8"/>
      <c r="HKU8" s="8"/>
      <c r="HKV8" s="8"/>
      <c r="HKW8" s="8"/>
      <c r="HKX8" s="8"/>
      <c r="HKY8" s="8"/>
      <c r="HKZ8" s="8"/>
      <c r="HLA8" s="8"/>
      <c r="HLB8" s="8"/>
      <c r="HLC8" s="8"/>
      <c r="HLD8" s="8"/>
      <c r="HLE8" s="8"/>
      <c r="HLF8" s="8"/>
      <c r="HLG8" s="8"/>
      <c r="HLH8" s="8"/>
      <c r="HLI8" s="8"/>
      <c r="HLJ8" s="8"/>
      <c r="HLK8" s="8"/>
      <c r="HLL8" s="8"/>
      <c r="HLM8" s="8"/>
      <c r="HLN8" s="8"/>
      <c r="HLO8" s="8"/>
      <c r="HLP8" s="8"/>
      <c r="HLQ8" s="8"/>
      <c r="HLR8" s="8"/>
      <c r="HLS8" s="8"/>
      <c r="HLT8" s="8"/>
      <c r="HLU8" s="8"/>
      <c r="HLV8" s="8"/>
      <c r="HLW8" s="8"/>
      <c r="HLX8" s="8"/>
      <c r="HLY8" s="8"/>
      <c r="HLZ8" s="8"/>
      <c r="HMA8" s="8"/>
      <c r="HMB8" s="8"/>
      <c r="HMC8" s="8"/>
      <c r="HMD8" s="8"/>
      <c r="HME8" s="8"/>
      <c r="HMF8" s="8"/>
      <c r="HMG8" s="8"/>
      <c r="HMH8" s="8"/>
      <c r="HMI8" s="8"/>
      <c r="HMJ8" s="8"/>
      <c r="HMK8" s="8"/>
      <c r="HML8" s="8"/>
      <c r="HMM8" s="8"/>
      <c r="HMN8" s="8"/>
      <c r="HMO8" s="8"/>
      <c r="HMP8" s="8"/>
      <c r="HMQ8" s="8"/>
      <c r="HMR8" s="8"/>
      <c r="HMS8" s="8"/>
      <c r="HMT8" s="8"/>
      <c r="HMU8" s="8"/>
      <c r="HMV8" s="8"/>
      <c r="HMW8" s="8"/>
      <c r="HMX8" s="8"/>
      <c r="HMY8" s="8"/>
      <c r="HMZ8" s="8"/>
      <c r="HNA8" s="8"/>
      <c r="HNB8" s="8"/>
      <c r="HNC8" s="8"/>
      <c r="HND8" s="8"/>
      <c r="HNE8" s="8"/>
      <c r="HNF8" s="8"/>
      <c r="HNG8" s="8"/>
      <c r="HNH8" s="8"/>
      <c r="HNI8" s="8"/>
      <c r="HNJ8" s="8"/>
      <c r="HNK8" s="8"/>
      <c r="HNL8" s="8"/>
      <c r="HNM8" s="8"/>
      <c r="HNN8" s="8"/>
      <c r="HNO8" s="8"/>
      <c r="HNP8" s="8"/>
      <c r="HNQ8" s="8"/>
      <c r="HNR8" s="8"/>
      <c r="HNS8" s="8"/>
      <c r="HNT8" s="8"/>
      <c r="HNU8" s="8"/>
      <c r="HNV8" s="8"/>
      <c r="HNW8" s="8"/>
      <c r="HNX8" s="8"/>
      <c r="HNY8" s="8"/>
      <c r="HNZ8" s="8"/>
      <c r="HOA8" s="8"/>
      <c r="HOB8" s="8"/>
      <c r="HOC8" s="8"/>
      <c r="HOD8" s="8"/>
      <c r="HOE8" s="8"/>
      <c r="HOF8" s="8"/>
      <c r="HOG8" s="8"/>
      <c r="HOH8" s="8"/>
      <c r="HOI8" s="8"/>
      <c r="HOJ8" s="8"/>
      <c r="HOK8" s="8"/>
      <c r="HOL8" s="8"/>
      <c r="HOM8" s="8"/>
      <c r="HON8" s="8"/>
      <c r="HOO8" s="8"/>
      <c r="HOP8" s="8"/>
      <c r="HOQ8" s="8"/>
      <c r="HOR8" s="8"/>
      <c r="HOS8" s="8"/>
      <c r="HOT8" s="8"/>
      <c r="HOU8" s="8"/>
      <c r="HOV8" s="8"/>
      <c r="HOW8" s="8"/>
      <c r="HOX8" s="8"/>
      <c r="HOY8" s="8"/>
      <c r="HOZ8" s="8"/>
      <c r="HPA8" s="8"/>
      <c r="HPB8" s="8"/>
      <c r="HPC8" s="8"/>
      <c r="HPD8" s="8"/>
      <c r="HPE8" s="8"/>
      <c r="HPF8" s="8"/>
      <c r="HPG8" s="8"/>
      <c r="HPH8" s="8"/>
      <c r="HPI8" s="8"/>
      <c r="HPJ8" s="8"/>
      <c r="HPK8" s="8"/>
      <c r="HPL8" s="8"/>
      <c r="HPM8" s="8"/>
      <c r="HPN8" s="8"/>
      <c r="HPO8" s="8"/>
      <c r="HPP8" s="8"/>
      <c r="HPQ8" s="8"/>
      <c r="HPR8" s="8"/>
      <c r="HPS8" s="8"/>
      <c r="HPT8" s="8"/>
      <c r="HPU8" s="8"/>
      <c r="HPV8" s="8"/>
      <c r="HPW8" s="8"/>
      <c r="HPX8" s="8"/>
      <c r="HPY8" s="8"/>
      <c r="HPZ8" s="8"/>
      <c r="HQA8" s="8"/>
      <c r="HQB8" s="8"/>
      <c r="HQC8" s="8"/>
      <c r="HQD8" s="8"/>
      <c r="HQE8" s="8"/>
      <c r="HQF8" s="8"/>
      <c r="HQG8" s="8"/>
      <c r="HQH8" s="8"/>
      <c r="HQI8" s="8"/>
      <c r="HQJ8" s="8"/>
      <c r="HQK8" s="8"/>
      <c r="HQL8" s="8"/>
      <c r="HQM8" s="8"/>
      <c r="HQN8" s="8"/>
      <c r="HQO8" s="8"/>
      <c r="HQP8" s="8"/>
      <c r="HQQ8" s="8"/>
      <c r="HQR8" s="8"/>
      <c r="HQS8" s="8"/>
      <c r="HQT8" s="8"/>
      <c r="HQU8" s="8"/>
      <c r="HQV8" s="8"/>
      <c r="HQW8" s="8"/>
      <c r="HQX8" s="8"/>
      <c r="HQY8" s="8"/>
      <c r="HQZ8" s="8"/>
      <c r="HRA8" s="8"/>
      <c r="HRB8" s="8"/>
      <c r="HRC8" s="8"/>
      <c r="HRD8" s="8"/>
      <c r="HRE8" s="8"/>
      <c r="HRF8" s="8"/>
      <c r="HRG8" s="8"/>
      <c r="HRH8" s="8"/>
      <c r="HRI8" s="8"/>
      <c r="HRJ8" s="8"/>
      <c r="HRK8" s="8"/>
      <c r="HRL8" s="8"/>
      <c r="HRM8" s="8"/>
      <c r="HRN8" s="8"/>
      <c r="HRO8" s="8"/>
      <c r="HRP8" s="8"/>
      <c r="HRQ8" s="8"/>
      <c r="HRR8" s="8"/>
      <c r="HRS8" s="8"/>
      <c r="HRT8" s="8"/>
      <c r="HRU8" s="8"/>
      <c r="HRV8" s="8"/>
      <c r="HRW8" s="8"/>
      <c r="HRX8" s="8"/>
      <c r="HRY8" s="8"/>
      <c r="HRZ8" s="8"/>
      <c r="HSA8" s="8"/>
      <c r="HSB8" s="8"/>
      <c r="HSC8" s="8"/>
      <c r="HSD8" s="8"/>
      <c r="HSE8" s="8"/>
      <c r="HSF8" s="8"/>
      <c r="HSG8" s="8"/>
      <c r="HSH8" s="8"/>
      <c r="HSI8" s="8"/>
      <c r="HSJ8" s="8"/>
      <c r="HSK8" s="8"/>
      <c r="HSL8" s="8"/>
      <c r="HSM8" s="8"/>
      <c r="HSN8" s="8"/>
      <c r="HSO8" s="8"/>
      <c r="HSP8" s="8"/>
      <c r="HSQ8" s="8"/>
      <c r="HSR8" s="8"/>
      <c r="HSS8" s="8"/>
      <c r="HST8" s="8"/>
      <c r="HSU8" s="8"/>
      <c r="HSV8" s="8"/>
      <c r="HSW8" s="8"/>
      <c r="HSX8" s="8"/>
      <c r="HSY8" s="8"/>
      <c r="HSZ8" s="8"/>
      <c r="HTA8" s="8"/>
      <c r="HTB8" s="8"/>
      <c r="HTC8" s="8"/>
      <c r="HTD8" s="8"/>
      <c r="HTE8" s="8"/>
      <c r="HTF8" s="8"/>
      <c r="HTG8" s="8"/>
      <c r="HTH8" s="8"/>
      <c r="HTI8" s="8"/>
      <c r="HTJ8" s="8"/>
      <c r="HTK8" s="8"/>
      <c r="HTL8" s="8"/>
      <c r="HTM8" s="8"/>
      <c r="HTN8" s="8"/>
      <c r="HTO8" s="8"/>
      <c r="HTP8" s="8"/>
      <c r="HTQ8" s="8"/>
      <c r="HTR8" s="8"/>
      <c r="HTS8" s="8"/>
      <c r="HTT8" s="8"/>
      <c r="HTU8" s="8"/>
      <c r="HTV8" s="8"/>
      <c r="HTW8" s="8"/>
      <c r="HTX8" s="8"/>
      <c r="HTY8" s="8"/>
      <c r="HTZ8" s="8"/>
      <c r="HUA8" s="8"/>
      <c r="HUB8" s="8"/>
      <c r="HUC8" s="8"/>
      <c r="HUD8" s="8"/>
      <c r="HUE8" s="8"/>
      <c r="HUF8" s="8"/>
      <c r="HUG8" s="8"/>
      <c r="HUH8" s="8"/>
      <c r="HUI8" s="8"/>
      <c r="HUJ8" s="8"/>
      <c r="HUK8" s="8"/>
      <c r="HUL8" s="8"/>
      <c r="HUM8" s="8"/>
      <c r="HUN8" s="8"/>
      <c r="HUO8" s="8"/>
      <c r="HUP8" s="8"/>
      <c r="HUQ8" s="8"/>
      <c r="HUR8" s="8"/>
      <c r="HUS8" s="8"/>
      <c r="HUT8" s="8"/>
      <c r="HUU8" s="8"/>
      <c r="HUV8" s="8"/>
      <c r="HUW8" s="8"/>
      <c r="HUX8" s="8"/>
      <c r="HUY8" s="8"/>
      <c r="HUZ8" s="8"/>
      <c r="HVA8" s="8"/>
      <c r="HVB8" s="8"/>
      <c r="HVC8" s="8"/>
      <c r="HVD8" s="8"/>
      <c r="HVE8" s="8"/>
      <c r="HVF8" s="8"/>
      <c r="HVG8" s="8"/>
      <c r="HVH8" s="8"/>
      <c r="HVI8" s="8"/>
      <c r="HVJ8" s="8"/>
      <c r="HVK8" s="8"/>
      <c r="HVL8" s="8"/>
      <c r="HVM8" s="8"/>
      <c r="HVN8" s="8"/>
      <c r="HVO8" s="8"/>
      <c r="HVP8" s="8"/>
      <c r="HVQ8" s="8"/>
      <c r="HVR8" s="8"/>
      <c r="HVS8" s="8"/>
      <c r="HVT8" s="8"/>
      <c r="HVU8" s="8"/>
      <c r="HVV8" s="8"/>
      <c r="HVW8" s="8"/>
      <c r="HVX8" s="8"/>
      <c r="HVY8" s="8"/>
      <c r="HVZ8" s="8"/>
      <c r="HWA8" s="8"/>
      <c r="HWB8" s="8"/>
      <c r="HWC8" s="8"/>
      <c r="HWD8" s="8"/>
      <c r="HWE8" s="8"/>
      <c r="HWF8" s="8"/>
      <c r="HWG8" s="8"/>
      <c r="HWH8" s="8"/>
      <c r="HWI8" s="8"/>
      <c r="HWJ8" s="8"/>
      <c r="HWK8" s="8"/>
      <c r="HWL8" s="8"/>
      <c r="HWM8" s="8"/>
      <c r="HWN8" s="8"/>
      <c r="HWO8" s="8"/>
      <c r="HWP8" s="8"/>
      <c r="HWQ8" s="8"/>
      <c r="HWR8" s="8"/>
      <c r="HWS8" s="8"/>
      <c r="HWT8" s="8"/>
      <c r="HWU8" s="8"/>
      <c r="HWV8" s="8"/>
      <c r="HWW8" s="8"/>
      <c r="HWX8" s="8"/>
      <c r="HWY8" s="8"/>
      <c r="HWZ8" s="8"/>
      <c r="HXA8" s="8"/>
      <c r="HXB8" s="8"/>
      <c r="HXC8" s="8"/>
      <c r="HXD8" s="8"/>
      <c r="HXE8" s="8"/>
      <c r="HXF8" s="8"/>
      <c r="HXG8" s="8"/>
      <c r="HXH8" s="8"/>
      <c r="HXI8" s="8"/>
      <c r="HXJ8" s="8"/>
      <c r="HXK8" s="8"/>
      <c r="HXL8" s="8"/>
      <c r="HXM8" s="8"/>
      <c r="HXN8" s="8"/>
      <c r="HXO8" s="8"/>
      <c r="HXP8" s="8"/>
      <c r="HXQ8" s="8"/>
      <c r="HXR8" s="8"/>
      <c r="HXS8" s="8"/>
      <c r="HXT8" s="8"/>
      <c r="HXU8" s="8"/>
      <c r="HXV8" s="8"/>
      <c r="HXW8" s="8"/>
      <c r="HXX8" s="8"/>
      <c r="HXY8" s="8"/>
      <c r="HXZ8" s="8"/>
      <c r="HYA8" s="8"/>
      <c r="HYB8" s="8"/>
      <c r="HYC8" s="8"/>
      <c r="HYD8" s="8"/>
      <c r="HYE8" s="8"/>
      <c r="HYF8" s="8"/>
      <c r="HYG8" s="8"/>
      <c r="HYH8" s="8"/>
      <c r="HYI8" s="8"/>
      <c r="HYJ8" s="8"/>
      <c r="HYK8" s="8"/>
      <c r="HYL8" s="8"/>
      <c r="HYM8" s="8"/>
      <c r="HYN8" s="8"/>
      <c r="HYO8" s="8"/>
      <c r="HYP8" s="8"/>
      <c r="HYQ8" s="8"/>
      <c r="HYR8" s="8"/>
      <c r="HYS8" s="8"/>
      <c r="HYT8" s="8"/>
      <c r="HYU8" s="8"/>
      <c r="HYV8" s="8"/>
      <c r="HYW8" s="8"/>
      <c r="HYX8" s="8"/>
      <c r="HYY8" s="8"/>
      <c r="HYZ8" s="8"/>
      <c r="HZA8" s="8"/>
      <c r="HZB8" s="8"/>
      <c r="HZC8" s="8"/>
      <c r="HZD8" s="8"/>
      <c r="HZE8" s="8"/>
      <c r="HZF8" s="8"/>
      <c r="HZG8" s="8"/>
      <c r="HZH8" s="8"/>
      <c r="HZI8" s="8"/>
      <c r="HZJ8" s="8"/>
      <c r="HZK8" s="8"/>
      <c r="HZL8" s="8"/>
      <c r="HZM8" s="8"/>
      <c r="HZN8" s="8"/>
      <c r="HZO8" s="8"/>
      <c r="HZP8" s="8"/>
      <c r="HZQ8" s="8"/>
      <c r="HZR8" s="8"/>
      <c r="HZS8" s="8"/>
      <c r="HZT8" s="8"/>
      <c r="HZU8" s="8"/>
      <c r="HZV8" s="8"/>
      <c r="HZW8" s="8"/>
      <c r="HZX8" s="8"/>
      <c r="HZY8" s="8"/>
      <c r="HZZ8" s="8"/>
      <c r="IAA8" s="8"/>
      <c r="IAB8" s="8"/>
      <c r="IAC8" s="8"/>
      <c r="IAD8" s="8"/>
      <c r="IAE8" s="8"/>
      <c r="IAF8" s="8"/>
      <c r="IAG8" s="8"/>
      <c r="IAH8" s="8"/>
      <c r="IAI8" s="8"/>
      <c r="IAJ8" s="8"/>
      <c r="IAK8" s="8"/>
      <c r="IAL8" s="8"/>
      <c r="IAM8" s="8"/>
      <c r="IAN8" s="8"/>
      <c r="IAO8" s="8"/>
      <c r="IAP8" s="8"/>
      <c r="IAQ8" s="8"/>
      <c r="IAR8" s="8"/>
      <c r="IAS8" s="8"/>
      <c r="IAT8" s="8"/>
      <c r="IAU8" s="8"/>
      <c r="IAV8" s="8"/>
      <c r="IAW8" s="8"/>
      <c r="IAX8" s="8"/>
      <c r="IAY8" s="8"/>
      <c r="IAZ8" s="8"/>
      <c r="IBA8" s="8"/>
      <c r="IBB8" s="8"/>
      <c r="IBC8" s="8"/>
      <c r="IBD8" s="8"/>
      <c r="IBE8" s="8"/>
      <c r="IBF8" s="8"/>
      <c r="IBG8" s="8"/>
      <c r="IBH8" s="8"/>
      <c r="IBI8" s="8"/>
      <c r="IBJ8" s="8"/>
      <c r="IBK8" s="8"/>
      <c r="IBL8" s="8"/>
      <c r="IBM8" s="8"/>
      <c r="IBN8" s="8"/>
      <c r="IBO8" s="8"/>
      <c r="IBP8" s="8"/>
      <c r="IBQ8" s="8"/>
      <c r="IBR8" s="8"/>
      <c r="IBS8" s="8"/>
      <c r="IBT8" s="8"/>
      <c r="IBU8" s="8"/>
      <c r="IBV8" s="8"/>
      <c r="IBW8" s="8"/>
      <c r="IBX8" s="8"/>
      <c r="IBY8" s="8"/>
      <c r="IBZ8" s="8"/>
      <c r="ICA8" s="8"/>
      <c r="ICB8" s="8"/>
      <c r="ICC8" s="8"/>
      <c r="ICD8" s="8"/>
      <c r="ICE8" s="8"/>
      <c r="ICF8" s="8"/>
      <c r="ICG8" s="8"/>
      <c r="ICH8" s="8"/>
      <c r="ICI8" s="8"/>
      <c r="ICJ8" s="8"/>
      <c r="ICK8" s="8"/>
      <c r="ICL8" s="8"/>
      <c r="ICM8" s="8"/>
      <c r="ICN8" s="8"/>
      <c r="ICO8" s="8"/>
      <c r="ICP8" s="8"/>
      <c r="ICQ8" s="8"/>
      <c r="ICR8" s="8"/>
      <c r="ICS8" s="8"/>
      <c r="ICT8" s="8"/>
      <c r="ICU8" s="8"/>
      <c r="ICV8" s="8"/>
      <c r="ICW8" s="8"/>
      <c r="ICX8" s="8"/>
      <c r="ICY8" s="8"/>
      <c r="ICZ8" s="8"/>
      <c r="IDA8" s="8"/>
      <c r="IDB8" s="8"/>
      <c r="IDC8" s="8"/>
      <c r="IDD8" s="8"/>
      <c r="IDE8" s="8"/>
      <c r="IDF8" s="8"/>
      <c r="IDG8" s="8"/>
      <c r="IDH8" s="8"/>
      <c r="IDI8" s="8"/>
      <c r="IDJ8" s="8"/>
      <c r="IDK8" s="8"/>
      <c r="IDL8" s="8"/>
      <c r="IDM8" s="8"/>
      <c r="IDN8" s="8"/>
      <c r="IDO8" s="8"/>
      <c r="IDP8" s="8"/>
      <c r="IDQ8" s="8"/>
      <c r="IDR8" s="8"/>
      <c r="IDS8" s="8"/>
      <c r="IDT8" s="8"/>
      <c r="IDU8" s="8"/>
      <c r="IDV8" s="8"/>
      <c r="IDW8" s="8"/>
      <c r="IDX8" s="8"/>
      <c r="IDY8" s="8"/>
      <c r="IDZ8" s="8"/>
      <c r="IEA8" s="8"/>
      <c r="IEB8" s="8"/>
      <c r="IEC8" s="8"/>
      <c r="IED8" s="8"/>
      <c r="IEE8" s="8"/>
      <c r="IEF8" s="8"/>
      <c r="IEG8" s="8"/>
      <c r="IEH8" s="8"/>
      <c r="IEI8" s="8"/>
      <c r="IEJ8" s="8"/>
      <c r="IEK8" s="8"/>
      <c r="IEL8" s="8"/>
      <c r="IEM8" s="8"/>
      <c r="IEN8" s="8"/>
      <c r="IEO8" s="8"/>
      <c r="IEP8" s="8"/>
      <c r="IEQ8" s="8"/>
      <c r="IER8" s="8"/>
      <c r="IES8" s="8"/>
      <c r="IET8" s="8"/>
      <c r="IEU8" s="8"/>
      <c r="IEV8" s="8"/>
      <c r="IEW8" s="8"/>
      <c r="IEX8" s="8"/>
      <c r="IEY8" s="8"/>
      <c r="IEZ8" s="8"/>
      <c r="IFA8" s="8"/>
      <c r="IFB8" s="8"/>
      <c r="IFC8" s="8"/>
      <c r="IFD8" s="8"/>
      <c r="IFE8" s="8"/>
      <c r="IFF8" s="8"/>
      <c r="IFG8" s="8"/>
      <c r="IFH8" s="8"/>
      <c r="IFI8" s="8"/>
      <c r="IFJ8" s="8"/>
      <c r="IFK8" s="8"/>
      <c r="IFL8" s="8"/>
      <c r="IFM8" s="8"/>
      <c r="IFN8" s="8"/>
      <c r="IFO8" s="8"/>
      <c r="IFP8" s="8"/>
      <c r="IFQ8" s="8"/>
      <c r="IFR8" s="8"/>
      <c r="IFS8" s="8"/>
      <c r="IFT8" s="8"/>
      <c r="IFU8" s="8"/>
      <c r="IFV8" s="8"/>
      <c r="IFW8" s="8"/>
      <c r="IFX8" s="8"/>
      <c r="IFY8" s="8"/>
      <c r="IFZ8" s="8"/>
      <c r="IGA8" s="8"/>
      <c r="IGB8" s="8"/>
      <c r="IGC8" s="8"/>
      <c r="IGD8" s="8"/>
      <c r="IGE8" s="8"/>
      <c r="IGF8" s="8"/>
      <c r="IGG8" s="8"/>
      <c r="IGH8" s="8"/>
      <c r="IGI8" s="8"/>
      <c r="IGJ8" s="8"/>
      <c r="IGK8" s="8"/>
      <c r="IGL8" s="8"/>
      <c r="IGM8" s="8"/>
      <c r="IGN8" s="8"/>
      <c r="IGO8" s="8"/>
      <c r="IGP8" s="8"/>
      <c r="IGQ8" s="8"/>
      <c r="IGR8" s="8"/>
      <c r="IGS8" s="8"/>
      <c r="IGT8" s="8"/>
      <c r="IGU8" s="8"/>
      <c r="IGV8" s="8"/>
      <c r="IGW8" s="8"/>
      <c r="IGX8" s="8"/>
      <c r="IGY8" s="8"/>
      <c r="IGZ8" s="8"/>
      <c r="IHA8" s="8"/>
      <c r="IHB8" s="8"/>
      <c r="IHC8" s="8"/>
      <c r="IHD8" s="8"/>
      <c r="IHE8" s="8"/>
      <c r="IHF8" s="8"/>
      <c r="IHG8" s="8"/>
      <c r="IHH8" s="8"/>
      <c r="IHI8" s="8"/>
      <c r="IHJ8" s="8"/>
      <c r="IHK8" s="8"/>
      <c r="IHL8" s="8"/>
      <c r="IHM8" s="8"/>
      <c r="IHN8" s="8"/>
      <c r="IHO8" s="8"/>
      <c r="IHP8" s="8"/>
      <c r="IHQ8" s="8"/>
      <c r="IHR8" s="8"/>
      <c r="IHS8" s="8"/>
      <c r="IHT8" s="8"/>
      <c r="IHU8" s="8"/>
      <c r="IHV8" s="8"/>
      <c r="IHW8" s="8"/>
      <c r="IHX8" s="8"/>
      <c r="IHY8" s="8"/>
      <c r="IHZ8" s="8"/>
      <c r="IIA8" s="8"/>
      <c r="IIB8" s="8"/>
      <c r="IIC8" s="8"/>
      <c r="IID8" s="8"/>
      <c r="IIE8" s="8"/>
      <c r="IIF8" s="8"/>
      <c r="IIG8" s="8"/>
      <c r="IIH8" s="8"/>
      <c r="III8" s="8"/>
      <c r="IIJ8" s="8"/>
      <c r="IIK8" s="8"/>
      <c r="IIL8" s="8"/>
      <c r="IIM8" s="8"/>
      <c r="IIN8" s="8"/>
      <c r="IIO8" s="8"/>
      <c r="IIP8" s="8"/>
      <c r="IIQ8" s="8"/>
      <c r="IIR8" s="8"/>
      <c r="IIS8" s="8"/>
      <c r="IIT8" s="8"/>
      <c r="IIU8" s="8"/>
      <c r="IIV8" s="8"/>
      <c r="IIW8" s="8"/>
      <c r="IIX8" s="8"/>
      <c r="IIY8" s="8"/>
      <c r="IIZ8" s="8"/>
      <c r="IJA8" s="8"/>
      <c r="IJB8" s="8"/>
      <c r="IJC8" s="8"/>
      <c r="IJD8" s="8"/>
      <c r="IJE8" s="8"/>
      <c r="IJF8" s="8"/>
      <c r="IJG8" s="8"/>
      <c r="IJH8" s="8"/>
      <c r="IJI8" s="8"/>
      <c r="IJJ8" s="8"/>
      <c r="IJK8" s="8"/>
      <c r="IJL8" s="8"/>
      <c r="IJM8" s="8"/>
      <c r="IJN8" s="8"/>
      <c r="IJO8" s="8"/>
      <c r="IJP8" s="8"/>
      <c r="IJQ8" s="8"/>
      <c r="IJR8" s="8"/>
      <c r="IJS8" s="8"/>
      <c r="IJT8" s="8"/>
      <c r="IJU8" s="8"/>
      <c r="IJV8" s="8"/>
      <c r="IJW8" s="8"/>
      <c r="IJX8" s="8"/>
      <c r="IJY8" s="8"/>
      <c r="IJZ8" s="8"/>
      <c r="IKA8" s="8"/>
      <c r="IKB8" s="8"/>
      <c r="IKC8" s="8"/>
      <c r="IKD8" s="8"/>
      <c r="IKE8" s="8"/>
      <c r="IKF8" s="8"/>
      <c r="IKG8" s="8"/>
      <c r="IKH8" s="8"/>
      <c r="IKI8" s="8"/>
      <c r="IKJ8" s="8"/>
      <c r="IKK8" s="8"/>
      <c r="IKL8" s="8"/>
      <c r="IKM8" s="8"/>
      <c r="IKN8" s="8"/>
      <c r="IKO8" s="8"/>
      <c r="IKP8" s="8"/>
      <c r="IKQ8" s="8"/>
      <c r="IKR8" s="8"/>
      <c r="IKS8" s="8"/>
      <c r="IKT8" s="8"/>
      <c r="IKU8" s="8"/>
      <c r="IKV8" s="8"/>
      <c r="IKW8" s="8"/>
      <c r="IKX8" s="8"/>
      <c r="IKY8" s="8"/>
      <c r="IKZ8" s="8"/>
      <c r="ILA8" s="8"/>
      <c r="ILB8" s="8"/>
      <c r="ILC8" s="8"/>
      <c r="ILD8" s="8"/>
      <c r="ILE8" s="8"/>
      <c r="ILF8" s="8"/>
      <c r="ILG8" s="8"/>
      <c r="ILH8" s="8"/>
      <c r="ILI8" s="8"/>
      <c r="ILJ8" s="8"/>
      <c r="ILK8" s="8"/>
      <c r="ILL8" s="8"/>
      <c r="ILM8" s="8"/>
      <c r="ILN8" s="8"/>
      <c r="ILO8" s="8"/>
      <c r="ILP8" s="8"/>
      <c r="ILQ8" s="8"/>
      <c r="ILR8" s="8"/>
      <c r="ILS8" s="8"/>
      <c r="ILT8" s="8"/>
      <c r="ILU8" s="8"/>
      <c r="ILV8" s="8"/>
      <c r="ILW8" s="8"/>
      <c r="ILX8" s="8"/>
      <c r="ILY8" s="8"/>
      <c r="ILZ8" s="8"/>
      <c r="IMA8" s="8"/>
      <c r="IMB8" s="8"/>
      <c r="IMC8" s="8"/>
      <c r="IMD8" s="8"/>
      <c r="IME8" s="8"/>
      <c r="IMF8" s="8"/>
      <c r="IMG8" s="8"/>
      <c r="IMH8" s="8"/>
      <c r="IMI8" s="8"/>
      <c r="IMJ8" s="8"/>
      <c r="IMK8" s="8"/>
      <c r="IML8" s="8"/>
      <c r="IMM8" s="8"/>
      <c r="IMN8" s="8"/>
      <c r="IMO8" s="8"/>
      <c r="IMP8" s="8"/>
      <c r="IMQ8" s="8"/>
      <c r="IMR8" s="8"/>
      <c r="IMS8" s="8"/>
      <c r="IMT8" s="8"/>
      <c r="IMU8" s="8"/>
      <c r="IMV8" s="8"/>
      <c r="IMW8" s="8"/>
      <c r="IMX8" s="8"/>
      <c r="IMY8" s="8"/>
      <c r="IMZ8" s="8"/>
      <c r="INA8" s="8"/>
      <c r="INB8" s="8"/>
      <c r="INC8" s="8"/>
      <c r="IND8" s="8"/>
      <c r="INE8" s="8"/>
      <c r="INF8" s="8"/>
      <c r="ING8" s="8"/>
      <c r="INH8" s="8"/>
      <c r="INI8" s="8"/>
      <c r="INJ8" s="8"/>
      <c r="INK8" s="8"/>
      <c r="INL8" s="8"/>
      <c r="INM8" s="8"/>
      <c r="INN8" s="8"/>
      <c r="INO8" s="8"/>
      <c r="INP8" s="8"/>
      <c r="INQ8" s="8"/>
      <c r="INR8" s="8"/>
      <c r="INS8" s="8"/>
      <c r="INT8" s="8"/>
      <c r="INU8" s="8"/>
      <c r="INV8" s="8"/>
      <c r="INW8" s="8"/>
      <c r="INX8" s="8"/>
      <c r="INY8" s="8"/>
      <c r="INZ8" s="8"/>
      <c r="IOA8" s="8"/>
      <c r="IOB8" s="8"/>
      <c r="IOC8" s="8"/>
      <c r="IOD8" s="8"/>
      <c r="IOE8" s="8"/>
      <c r="IOF8" s="8"/>
      <c r="IOG8" s="8"/>
      <c r="IOH8" s="8"/>
      <c r="IOI8" s="8"/>
      <c r="IOJ8" s="8"/>
      <c r="IOK8" s="8"/>
      <c r="IOL8" s="8"/>
      <c r="IOM8" s="8"/>
      <c r="ION8" s="8"/>
      <c r="IOO8" s="8"/>
      <c r="IOP8" s="8"/>
      <c r="IOQ8" s="8"/>
      <c r="IOR8" s="8"/>
      <c r="IOS8" s="8"/>
      <c r="IOT8" s="8"/>
      <c r="IOU8" s="8"/>
      <c r="IOV8" s="8"/>
      <c r="IOW8" s="8"/>
      <c r="IOX8" s="8"/>
      <c r="IOY8" s="8"/>
      <c r="IOZ8" s="8"/>
      <c r="IPA8" s="8"/>
      <c r="IPB8" s="8"/>
      <c r="IPC8" s="8"/>
      <c r="IPD8" s="8"/>
      <c r="IPE8" s="8"/>
      <c r="IPF8" s="8"/>
      <c r="IPG8" s="8"/>
      <c r="IPH8" s="8"/>
      <c r="IPI8" s="8"/>
      <c r="IPJ8" s="8"/>
      <c r="IPK8" s="8"/>
      <c r="IPL8" s="8"/>
      <c r="IPM8" s="8"/>
      <c r="IPN8" s="8"/>
      <c r="IPO8" s="8"/>
      <c r="IPP8" s="8"/>
      <c r="IPQ8" s="8"/>
      <c r="IPR8" s="8"/>
      <c r="IPS8" s="8"/>
      <c r="IPT8" s="8"/>
      <c r="IPU8" s="8"/>
      <c r="IPV8" s="8"/>
      <c r="IPW8" s="8"/>
      <c r="IPX8" s="8"/>
      <c r="IPY8" s="8"/>
      <c r="IPZ8" s="8"/>
      <c r="IQA8" s="8"/>
      <c r="IQB8" s="8"/>
      <c r="IQC8" s="8"/>
      <c r="IQD8" s="8"/>
      <c r="IQE8" s="8"/>
      <c r="IQF8" s="8"/>
      <c r="IQG8" s="8"/>
      <c r="IQH8" s="8"/>
      <c r="IQI8" s="8"/>
      <c r="IQJ8" s="8"/>
      <c r="IQK8" s="8"/>
      <c r="IQL8" s="8"/>
      <c r="IQM8" s="8"/>
      <c r="IQN8" s="8"/>
      <c r="IQO8" s="8"/>
      <c r="IQP8" s="8"/>
      <c r="IQQ8" s="8"/>
      <c r="IQR8" s="8"/>
      <c r="IQS8" s="8"/>
      <c r="IQT8" s="8"/>
      <c r="IQU8" s="8"/>
      <c r="IQV8" s="8"/>
      <c r="IQW8" s="8"/>
      <c r="IQX8" s="8"/>
      <c r="IQY8" s="8"/>
      <c r="IQZ8" s="8"/>
      <c r="IRA8" s="8"/>
      <c r="IRB8" s="8"/>
      <c r="IRC8" s="8"/>
      <c r="IRD8" s="8"/>
      <c r="IRE8" s="8"/>
      <c r="IRF8" s="8"/>
      <c r="IRG8" s="8"/>
      <c r="IRH8" s="8"/>
      <c r="IRI8" s="8"/>
      <c r="IRJ8" s="8"/>
      <c r="IRK8" s="8"/>
      <c r="IRL8" s="8"/>
      <c r="IRM8" s="8"/>
      <c r="IRN8" s="8"/>
      <c r="IRO8" s="8"/>
      <c r="IRP8" s="8"/>
      <c r="IRQ8" s="8"/>
      <c r="IRR8" s="8"/>
      <c r="IRS8" s="8"/>
      <c r="IRT8" s="8"/>
      <c r="IRU8" s="8"/>
      <c r="IRV8" s="8"/>
      <c r="IRW8" s="8"/>
      <c r="IRX8" s="8"/>
      <c r="IRY8" s="8"/>
      <c r="IRZ8" s="8"/>
      <c r="ISA8" s="8"/>
      <c r="ISB8" s="8"/>
      <c r="ISC8" s="8"/>
      <c r="ISD8" s="8"/>
      <c r="ISE8" s="8"/>
      <c r="ISF8" s="8"/>
      <c r="ISG8" s="8"/>
      <c r="ISH8" s="8"/>
      <c r="ISI8" s="8"/>
      <c r="ISJ8" s="8"/>
      <c r="ISK8" s="8"/>
      <c r="ISL8" s="8"/>
      <c r="ISM8" s="8"/>
      <c r="ISN8" s="8"/>
      <c r="ISO8" s="8"/>
      <c r="ISP8" s="8"/>
      <c r="ISQ8" s="8"/>
      <c r="ISR8" s="8"/>
      <c r="ISS8" s="8"/>
      <c r="IST8" s="8"/>
      <c r="ISU8" s="8"/>
      <c r="ISV8" s="8"/>
      <c r="ISW8" s="8"/>
      <c r="ISX8" s="8"/>
      <c r="ISY8" s="8"/>
      <c r="ISZ8" s="8"/>
      <c r="ITA8" s="8"/>
      <c r="ITB8" s="8"/>
      <c r="ITC8" s="8"/>
      <c r="ITD8" s="8"/>
      <c r="ITE8" s="8"/>
      <c r="ITF8" s="8"/>
      <c r="ITG8" s="8"/>
      <c r="ITH8" s="8"/>
      <c r="ITI8" s="8"/>
      <c r="ITJ8" s="8"/>
      <c r="ITK8" s="8"/>
      <c r="ITL8" s="8"/>
      <c r="ITM8" s="8"/>
      <c r="ITN8" s="8"/>
      <c r="ITO8" s="8"/>
      <c r="ITP8" s="8"/>
      <c r="ITQ8" s="8"/>
      <c r="ITR8" s="8"/>
      <c r="ITS8" s="8"/>
      <c r="ITT8" s="8"/>
      <c r="ITU8" s="8"/>
      <c r="ITV8" s="8"/>
      <c r="ITW8" s="8"/>
      <c r="ITX8" s="8"/>
      <c r="ITY8" s="8"/>
      <c r="ITZ8" s="8"/>
      <c r="IUA8" s="8"/>
      <c r="IUB8" s="8"/>
      <c r="IUC8" s="8"/>
      <c r="IUD8" s="8"/>
      <c r="IUE8" s="8"/>
      <c r="IUF8" s="8"/>
      <c r="IUG8" s="8"/>
      <c r="IUH8" s="8"/>
      <c r="IUI8" s="8"/>
      <c r="IUJ8" s="8"/>
      <c r="IUK8" s="8"/>
      <c r="IUL8" s="8"/>
      <c r="IUM8" s="8"/>
      <c r="IUN8" s="8"/>
      <c r="IUO8" s="8"/>
      <c r="IUP8" s="8"/>
      <c r="IUQ8" s="8"/>
      <c r="IUR8" s="8"/>
      <c r="IUS8" s="8"/>
      <c r="IUT8" s="8"/>
      <c r="IUU8" s="8"/>
      <c r="IUV8" s="8"/>
      <c r="IUW8" s="8"/>
      <c r="IUX8" s="8"/>
      <c r="IUY8" s="8"/>
      <c r="IUZ8" s="8"/>
      <c r="IVA8" s="8"/>
      <c r="IVB8" s="8"/>
      <c r="IVC8" s="8"/>
      <c r="IVD8" s="8"/>
      <c r="IVE8" s="8"/>
      <c r="IVF8" s="8"/>
      <c r="IVG8" s="8"/>
      <c r="IVH8" s="8"/>
      <c r="IVI8" s="8"/>
      <c r="IVJ8" s="8"/>
      <c r="IVK8" s="8"/>
      <c r="IVL8" s="8"/>
      <c r="IVM8" s="8"/>
      <c r="IVN8" s="8"/>
      <c r="IVO8" s="8"/>
      <c r="IVP8" s="8"/>
      <c r="IVQ8" s="8"/>
      <c r="IVR8" s="8"/>
      <c r="IVS8" s="8"/>
      <c r="IVT8" s="8"/>
      <c r="IVU8" s="8"/>
      <c r="IVV8" s="8"/>
      <c r="IVW8" s="8"/>
      <c r="IVX8" s="8"/>
      <c r="IVY8" s="8"/>
      <c r="IVZ8" s="8"/>
      <c r="IWA8" s="8"/>
      <c r="IWB8" s="8"/>
      <c r="IWC8" s="8"/>
      <c r="IWD8" s="8"/>
      <c r="IWE8" s="8"/>
      <c r="IWF8" s="8"/>
      <c r="IWG8" s="8"/>
      <c r="IWH8" s="8"/>
      <c r="IWI8" s="8"/>
      <c r="IWJ8" s="8"/>
      <c r="IWK8" s="8"/>
      <c r="IWL8" s="8"/>
      <c r="IWM8" s="8"/>
      <c r="IWN8" s="8"/>
      <c r="IWO8" s="8"/>
      <c r="IWP8" s="8"/>
      <c r="IWQ8" s="8"/>
      <c r="IWR8" s="8"/>
      <c r="IWS8" s="8"/>
      <c r="IWT8" s="8"/>
      <c r="IWU8" s="8"/>
      <c r="IWV8" s="8"/>
      <c r="IWW8" s="8"/>
      <c r="IWX8" s="8"/>
      <c r="IWY8" s="8"/>
      <c r="IWZ8" s="8"/>
      <c r="IXA8" s="8"/>
      <c r="IXB8" s="8"/>
      <c r="IXC8" s="8"/>
      <c r="IXD8" s="8"/>
      <c r="IXE8" s="8"/>
      <c r="IXF8" s="8"/>
      <c r="IXG8" s="8"/>
      <c r="IXH8" s="8"/>
      <c r="IXI8" s="8"/>
      <c r="IXJ8" s="8"/>
      <c r="IXK8" s="8"/>
      <c r="IXL8" s="8"/>
      <c r="IXM8" s="8"/>
      <c r="IXN8" s="8"/>
      <c r="IXO8" s="8"/>
      <c r="IXP8" s="8"/>
      <c r="IXQ8" s="8"/>
      <c r="IXR8" s="8"/>
      <c r="IXS8" s="8"/>
      <c r="IXT8" s="8"/>
      <c r="IXU8" s="8"/>
      <c r="IXV8" s="8"/>
      <c r="IXW8" s="8"/>
      <c r="IXX8" s="8"/>
      <c r="IXY8" s="8"/>
      <c r="IXZ8" s="8"/>
      <c r="IYA8" s="8"/>
      <c r="IYB8" s="8"/>
      <c r="IYC8" s="8"/>
      <c r="IYD8" s="8"/>
      <c r="IYE8" s="8"/>
      <c r="IYF8" s="8"/>
      <c r="IYG8" s="8"/>
      <c r="IYH8" s="8"/>
      <c r="IYI8" s="8"/>
      <c r="IYJ8" s="8"/>
      <c r="IYK8" s="8"/>
      <c r="IYL8" s="8"/>
      <c r="IYM8" s="8"/>
      <c r="IYN8" s="8"/>
      <c r="IYO8" s="8"/>
      <c r="IYP8" s="8"/>
      <c r="IYQ8" s="8"/>
      <c r="IYR8" s="8"/>
      <c r="IYS8" s="8"/>
      <c r="IYT8" s="8"/>
      <c r="IYU8" s="8"/>
      <c r="IYV8" s="8"/>
      <c r="IYW8" s="8"/>
      <c r="IYX8" s="8"/>
      <c r="IYY8" s="8"/>
      <c r="IYZ8" s="8"/>
      <c r="IZA8" s="8"/>
      <c r="IZB8" s="8"/>
      <c r="IZC8" s="8"/>
      <c r="IZD8" s="8"/>
      <c r="IZE8" s="8"/>
      <c r="IZF8" s="8"/>
      <c r="IZG8" s="8"/>
      <c r="IZH8" s="8"/>
      <c r="IZI8" s="8"/>
      <c r="IZJ8" s="8"/>
      <c r="IZK8" s="8"/>
      <c r="IZL8" s="8"/>
      <c r="IZM8" s="8"/>
      <c r="IZN8" s="8"/>
      <c r="IZO8" s="8"/>
      <c r="IZP8" s="8"/>
      <c r="IZQ8" s="8"/>
      <c r="IZR8" s="8"/>
      <c r="IZS8" s="8"/>
      <c r="IZT8" s="8"/>
      <c r="IZU8" s="8"/>
      <c r="IZV8" s="8"/>
      <c r="IZW8" s="8"/>
      <c r="IZX8" s="8"/>
      <c r="IZY8" s="8"/>
      <c r="IZZ8" s="8"/>
      <c r="JAA8" s="8"/>
      <c r="JAB8" s="8"/>
      <c r="JAC8" s="8"/>
      <c r="JAD8" s="8"/>
      <c r="JAE8" s="8"/>
      <c r="JAF8" s="8"/>
      <c r="JAG8" s="8"/>
      <c r="JAH8" s="8"/>
      <c r="JAI8" s="8"/>
      <c r="JAJ8" s="8"/>
      <c r="JAK8" s="8"/>
      <c r="JAL8" s="8"/>
      <c r="JAM8" s="8"/>
      <c r="JAN8" s="8"/>
      <c r="JAO8" s="8"/>
      <c r="JAP8" s="8"/>
      <c r="JAQ8" s="8"/>
      <c r="JAR8" s="8"/>
      <c r="JAS8" s="8"/>
      <c r="JAT8" s="8"/>
      <c r="JAU8" s="8"/>
      <c r="JAV8" s="8"/>
      <c r="JAW8" s="8"/>
      <c r="JAX8" s="8"/>
      <c r="JAY8" s="8"/>
      <c r="JAZ8" s="8"/>
      <c r="JBA8" s="8"/>
      <c r="JBB8" s="8"/>
      <c r="JBC8" s="8"/>
      <c r="JBD8" s="8"/>
      <c r="JBE8" s="8"/>
      <c r="JBF8" s="8"/>
      <c r="JBG8" s="8"/>
      <c r="JBH8" s="8"/>
      <c r="JBI8" s="8"/>
      <c r="JBJ8" s="8"/>
      <c r="JBK8" s="8"/>
      <c r="JBL8" s="8"/>
      <c r="JBM8" s="8"/>
      <c r="JBN8" s="8"/>
      <c r="JBO8" s="8"/>
      <c r="JBP8" s="8"/>
      <c r="JBQ8" s="8"/>
      <c r="JBR8" s="8"/>
      <c r="JBS8" s="8"/>
      <c r="JBT8" s="8"/>
      <c r="JBU8" s="8"/>
      <c r="JBV8" s="8"/>
      <c r="JBW8" s="8"/>
      <c r="JBX8" s="8"/>
      <c r="JBY8" s="8"/>
      <c r="JBZ8" s="8"/>
      <c r="JCA8" s="8"/>
      <c r="JCB8" s="8"/>
      <c r="JCC8" s="8"/>
      <c r="JCD8" s="8"/>
      <c r="JCE8" s="8"/>
      <c r="JCF8" s="8"/>
      <c r="JCG8" s="8"/>
      <c r="JCH8" s="8"/>
      <c r="JCI8" s="8"/>
      <c r="JCJ8" s="8"/>
      <c r="JCK8" s="8"/>
      <c r="JCL8" s="8"/>
      <c r="JCM8" s="8"/>
      <c r="JCN8" s="8"/>
      <c r="JCO8" s="8"/>
      <c r="JCP8" s="8"/>
      <c r="JCQ8" s="8"/>
      <c r="JCR8" s="8"/>
      <c r="JCS8" s="8"/>
      <c r="JCT8" s="8"/>
      <c r="JCU8" s="8"/>
      <c r="JCV8" s="8"/>
      <c r="JCW8" s="8"/>
      <c r="JCX8" s="8"/>
      <c r="JCY8" s="8"/>
      <c r="JCZ8" s="8"/>
      <c r="JDA8" s="8"/>
      <c r="JDB8" s="8"/>
      <c r="JDC8" s="8"/>
      <c r="JDD8" s="8"/>
      <c r="JDE8" s="8"/>
      <c r="JDF8" s="8"/>
      <c r="JDG8" s="8"/>
      <c r="JDH8" s="8"/>
      <c r="JDI8" s="8"/>
      <c r="JDJ8" s="8"/>
      <c r="JDK8" s="8"/>
      <c r="JDL8" s="8"/>
      <c r="JDM8" s="8"/>
      <c r="JDN8" s="8"/>
      <c r="JDO8" s="8"/>
      <c r="JDP8" s="8"/>
      <c r="JDQ8" s="8"/>
      <c r="JDR8" s="8"/>
      <c r="JDS8" s="8"/>
      <c r="JDT8" s="8"/>
      <c r="JDU8" s="8"/>
      <c r="JDV8" s="8"/>
      <c r="JDW8" s="8"/>
      <c r="JDX8" s="8"/>
      <c r="JDY8" s="8"/>
      <c r="JDZ8" s="8"/>
      <c r="JEA8" s="8"/>
      <c r="JEB8" s="8"/>
      <c r="JEC8" s="8"/>
      <c r="JED8" s="8"/>
      <c r="JEE8" s="8"/>
      <c r="JEF8" s="8"/>
      <c r="JEG8" s="8"/>
      <c r="JEH8" s="8"/>
      <c r="JEI8" s="8"/>
      <c r="JEJ8" s="8"/>
      <c r="JEK8" s="8"/>
      <c r="JEL8" s="8"/>
      <c r="JEM8" s="8"/>
      <c r="JEN8" s="8"/>
      <c r="JEO8" s="8"/>
      <c r="JEP8" s="8"/>
      <c r="JEQ8" s="8"/>
      <c r="JER8" s="8"/>
      <c r="JES8" s="8"/>
      <c r="JET8" s="8"/>
      <c r="JEU8" s="8"/>
      <c r="JEV8" s="8"/>
      <c r="JEW8" s="8"/>
      <c r="JEX8" s="8"/>
      <c r="JEY8" s="8"/>
      <c r="JEZ8" s="8"/>
      <c r="JFA8" s="8"/>
      <c r="JFB8" s="8"/>
      <c r="JFC8" s="8"/>
      <c r="JFD8" s="8"/>
      <c r="JFE8" s="8"/>
      <c r="JFF8" s="8"/>
      <c r="JFG8" s="8"/>
      <c r="JFH8" s="8"/>
      <c r="JFI8" s="8"/>
      <c r="JFJ8" s="8"/>
      <c r="JFK8" s="8"/>
      <c r="JFL8" s="8"/>
      <c r="JFM8" s="8"/>
      <c r="JFN8" s="8"/>
      <c r="JFO8" s="8"/>
      <c r="JFP8" s="8"/>
      <c r="JFQ8" s="8"/>
      <c r="JFR8" s="8"/>
      <c r="JFS8" s="8"/>
      <c r="JFT8" s="8"/>
      <c r="JFU8" s="8"/>
      <c r="JFV8" s="8"/>
      <c r="JFW8" s="8"/>
      <c r="JFX8" s="8"/>
      <c r="JFY8" s="8"/>
      <c r="JFZ8" s="8"/>
      <c r="JGA8" s="8"/>
      <c r="JGB8" s="8"/>
      <c r="JGC8" s="8"/>
      <c r="JGD8" s="8"/>
      <c r="JGE8" s="8"/>
      <c r="JGF8" s="8"/>
      <c r="JGG8" s="8"/>
      <c r="JGH8" s="8"/>
      <c r="JGI8" s="8"/>
      <c r="JGJ8" s="8"/>
      <c r="JGK8" s="8"/>
      <c r="JGL8" s="8"/>
      <c r="JGM8" s="8"/>
      <c r="JGN8" s="8"/>
      <c r="JGO8" s="8"/>
      <c r="JGP8" s="8"/>
      <c r="JGQ8" s="8"/>
      <c r="JGR8" s="8"/>
      <c r="JGS8" s="8"/>
      <c r="JGT8" s="8"/>
      <c r="JGU8" s="8"/>
      <c r="JGV8" s="8"/>
      <c r="JGW8" s="8"/>
      <c r="JGX8" s="8"/>
      <c r="JGY8" s="8"/>
      <c r="JGZ8" s="8"/>
      <c r="JHA8" s="8"/>
      <c r="JHB8" s="8"/>
      <c r="JHC8" s="8"/>
      <c r="JHD8" s="8"/>
      <c r="JHE8" s="8"/>
      <c r="JHF8" s="8"/>
      <c r="JHG8" s="8"/>
      <c r="JHH8" s="8"/>
      <c r="JHI8" s="8"/>
      <c r="JHJ8" s="8"/>
      <c r="JHK8" s="8"/>
      <c r="JHL8" s="8"/>
      <c r="JHM8" s="8"/>
      <c r="JHN8" s="8"/>
      <c r="JHO8" s="8"/>
      <c r="JHP8" s="8"/>
      <c r="JHQ8" s="8"/>
      <c r="JHR8" s="8"/>
      <c r="JHS8" s="8"/>
      <c r="JHT8" s="8"/>
      <c r="JHU8" s="8"/>
      <c r="JHV8" s="8"/>
      <c r="JHW8" s="8"/>
      <c r="JHX8" s="8"/>
      <c r="JHY8" s="8"/>
      <c r="JHZ8" s="8"/>
      <c r="JIA8" s="8"/>
      <c r="JIB8" s="8"/>
      <c r="JIC8" s="8"/>
      <c r="JID8" s="8"/>
      <c r="JIE8" s="8"/>
      <c r="JIF8" s="8"/>
      <c r="JIG8" s="8"/>
      <c r="JIH8" s="8"/>
      <c r="JII8" s="8"/>
      <c r="JIJ8" s="8"/>
      <c r="JIK8" s="8"/>
      <c r="JIL8" s="8"/>
      <c r="JIM8" s="8"/>
      <c r="JIN8" s="8"/>
      <c r="JIO8" s="8"/>
      <c r="JIP8" s="8"/>
      <c r="JIQ8" s="8"/>
      <c r="JIR8" s="8"/>
      <c r="JIS8" s="8"/>
      <c r="JIT8" s="8"/>
      <c r="JIU8" s="8"/>
      <c r="JIV8" s="8"/>
      <c r="JIW8" s="8"/>
      <c r="JIX8" s="8"/>
      <c r="JIY8" s="8"/>
      <c r="JIZ8" s="8"/>
      <c r="JJA8" s="8"/>
      <c r="JJB8" s="8"/>
      <c r="JJC8" s="8"/>
      <c r="JJD8" s="8"/>
      <c r="JJE8" s="8"/>
      <c r="JJF8" s="8"/>
      <c r="JJG8" s="8"/>
      <c r="JJH8" s="8"/>
      <c r="JJI8" s="8"/>
      <c r="JJJ8" s="8"/>
      <c r="JJK8" s="8"/>
      <c r="JJL8" s="8"/>
      <c r="JJM8" s="8"/>
      <c r="JJN8" s="8"/>
      <c r="JJO8" s="8"/>
      <c r="JJP8" s="8"/>
      <c r="JJQ8" s="8"/>
      <c r="JJR8" s="8"/>
      <c r="JJS8" s="8"/>
      <c r="JJT8" s="8"/>
      <c r="JJU8" s="8"/>
      <c r="JJV8" s="8"/>
      <c r="JJW8" s="8"/>
      <c r="JJX8" s="8"/>
      <c r="JJY8" s="8"/>
      <c r="JJZ8" s="8"/>
      <c r="JKA8" s="8"/>
      <c r="JKB8" s="8"/>
      <c r="JKC8" s="8"/>
      <c r="JKD8" s="8"/>
      <c r="JKE8" s="8"/>
      <c r="JKF8" s="8"/>
      <c r="JKG8" s="8"/>
      <c r="JKH8" s="8"/>
      <c r="JKI8" s="8"/>
      <c r="JKJ8" s="8"/>
      <c r="JKK8" s="8"/>
      <c r="JKL8" s="8"/>
      <c r="JKM8" s="8"/>
      <c r="JKN8" s="8"/>
      <c r="JKO8" s="8"/>
      <c r="JKP8" s="8"/>
      <c r="JKQ8" s="8"/>
      <c r="JKR8" s="8"/>
      <c r="JKS8" s="8"/>
      <c r="JKT8" s="8"/>
      <c r="JKU8" s="8"/>
      <c r="JKV8" s="8"/>
      <c r="JKW8" s="8"/>
      <c r="JKX8" s="8"/>
      <c r="JKY8" s="8"/>
      <c r="JKZ8" s="8"/>
      <c r="JLA8" s="8"/>
      <c r="JLB8" s="8"/>
      <c r="JLC8" s="8"/>
      <c r="JLD8" s="8"/>
      <c r="JLE8" s="8"/>
      <c r="JLF8" s="8"/>
      <c r="JLG8" s="8"/>
      <c r="JLH8" s="8"/>
      <c r="JLI8" s="8"/>
      <c r="JLJ8" s="8"/>
      <c r="JLK8" s="8"/>
      <c r="JLL8" s="8"/>
      <c r="JLM8" s="8"/>
      <c r="JLN8" s="8"/>
      <c r="JLO8" s="8"/>
      <c r="JLP8" s="8"/>
      <c r="JLQ8" s="8"/>
      <c r="JLR8" s="8"/>
      <c r="JLS8" s="8"/>
      <c r="JLT8" s="8"/>
      <c r="JLU8" s="8"/>
      <c r="JLV8" s="8"/>
      <c r="JLW8" s="8"/>
      <c r="JLX8" s="8"/>
      <c r="JLY8" s="8"/>
      <c r="JLZ8" s="8"/>
      <c r="JMA8" s="8"/>
      <c r="JMB8" s="8"/>
      <c r="JMC8" s="8"/>
      <c r="JMD8" s="8"/>
      <c r="JME8" s="8"/>
      <c r="JMF8" s="8"/>
      <c r="JMG8" s="8"/>
      <c r="JMH8" s="8"/>
      <c r="JMI8" s="8"/>
      <c r="JMJ8" s="8"/>
      <c r="JMK8" s="8"/>
      <c r="JML8" s="8"/>
      <c r="JMM8" s="8"/>
      <c r="JMN8" s="8"/>
      <c r="JMO8" s="8"/>
      <c r="JMP8" s="8"/>
      <c r="JMQ8" s="8"/>
      <c r="JMR8" s="8"/>
      <c r="JMS8" s="8"/>
      <c r="JMT8" s="8"/>
      <c r="JMU8" s="8"/>
      <c r="JMV8" s="8"/>
      <c r="JMW8" s="8"/>
      <c r="JMX8" s="8"/>
      <c r="JMY8" s="8"/>
      <c r="JMZ8" s="8"/>
      <c r="JNA8" s="8"/>
      <c r="JNB8" s="8"/>
      <c r="JNC8" s="8"/>
      <c r="JND8" s="8"/>
      <c r="JNE8" s="8"/>
      <c r="JNF8" s="8"/>
      <c r="JNG8" s="8"/>
      <c r="JNH8" s="8"/>
      <c r="JNI8" s="8"/>
      <c r="JNJ8" s="8"/>
      <c r="JNK8" s="8"/>
      <c r="JNL8" s="8"/>
      <c r="JNM8" s="8"/>
      <c r="JNN8" s="8"/>
      <c r="JNO8" s="8"/>
      <c r="JNP8" s="8"/>
      <c r="JNQ8" s="8"/>
      <c r="JNR8" s="8"/>
      <c r="JNS8" s="8"/>
      <c r="JNT8" s="8"/>
      <c r="JNU8" s="8"/>
      <c r="JNV8" s="8"/>
      <c r="JNW8" s="8"/>
      <c r="JNX8" s="8"/>
      <c r="JNY8" s="8"/>
      <c r="JNZ8" s="8"/>
      <c r="JOA8" s="8"/>
      <c r="JOB8" s="8"/>
      <c r="JOC8" s="8"/>
      <c r="JOD8" s="8"/>
      <c r="JOE8" s="8"/>
      <c r="JOF8" s="8"/>
      <c r="JOG8" s="8"/>
      <c r="JOH8" s="8"/>
      <c r="JOI8" s="8"/>
      <c r="JOJ8" s="8"/>
      <c r="JOK8" s="8"/>
      <c r="JOL8" s="8"/>
      <c r="JOM8" s="8"/>
      <c r="JON8" s="8"/>
      <c r="JOO8" s="8"/>
      <c r="JOP8" s="8"/>
      <c r="JOQ8" s="8"/>
      <c r="JOR8" s="8"/>
      <c r="JOS8" s="8"/>
      <c r="JOT8" s="8"/>
      <c r="JOU8" s="8"/>
      <c r="JOV8" s="8"/>
      <c r="JOW8" s="8"/>
      <c r="JOX8" s="8"/>
      <c r="JOY8" s="8"/>
      <c r="JOZ8" s="8"/>
      <c r="JPA8" s="8"/>
      <c r="JPB8" s="8"/>
      <c r="JPC8" s="8"/>
      <c r="JPD8" s="8"/>
      <c r="JPE8" s="8"/>
      <c r="JPF8" s="8"/>
      <c r="JPG8" s="8"/>
      <c r="JPH8" s="8"/>
      <c r="JPI8" s="8"/>
      <c r="JPJ8" s="8"/>
      <c r="JPK8" s="8"/>
      <c r="JPL8" s="8"/>
      <c r="JPM8" s="8"/>
      <c r="JPN8" s="8"/>
      <c r="JPO8" s="8"/>
      <c r="JPP8" s="8"/>
      <c r="JPQ8" s="8"/>
      <c r="JPR8" s="8"/>
      <c r="JPS8" s="8"/>
      <c r="JPT8" s="8"/>
      <c r="JPU8" s="8"/>
      <c r="JPV8" s="8"/>
      <c r="JPW8" s="8"/>
      <c r="JPX8" s="8"/>
      <c r="JPY8" s="8"/>
      <c r="JPZ8" s="8"/>
      <c r="JQA8" s="8"/>
      <c r="JQB8" s="8"/>
      <c r="JQC8" s="8"/>
      <c r="JQD8" s="8"/>
      <c r="JQE8" s="8"/>
      <c r="JQF8" s="8"/>
      <c r="JQG8" s="8"/>
      <c r="JQH8" s="8"/>
      <c r="JQI8" s="8"/>
      <c r="JQJ8" s="8"/>
      <c r="JQK8" s="8"/>
      <c r="JQL8" s="8"/>
      <c r="JQM8" s="8"/>
      <c r="JQN8" s="8"/>
      <c r="JQO8" s="8"/>
      <c r="JQP8" s="8"/>
      <c r="JQQ8" s="8"/>
      <c r="JQR8" s="8"/>
      <c r="JQS8" s="8"/>
      <c r="JQT8" s="8"/>
      <c r="JQU8" s="8"/>
      <c r="JQV8" s="8"/>
      <c r="JQW8" s="8"/>
      <c r="JQX8" s="8"/>
      <c r="JQY8" s="8"/>
      <c r="JQZ8" s="8"/>
      <c r="JRA8" s="8"/>
      <c r="JRB8" s="8"/>
      <c r="JRC8" s="8"/>
      <c r="JRD8" s="8"/>
      <c r="JRE8" s="8"/>
      <c r="JRF8" s="8"/>
      <c r="JRG8" s="8"/>
      <c r="JRH8" s="8"/>
      <c r="JRI8" s="8"/>
      <c r="JRJ8" s="8"/>
      <c r="JRK8" s="8"/>
      <c r="JRL8" s="8"/>
      <c r="JRM8" s="8"/>
      <c r="JRN8" s="8"/>
      <c r="JRO8" s="8"/>
      <c r="JRP8" s="8"/>
      <c r="JRQ8" s="8"/>
      <c r="JRR8" s="8"/>
      <c r="JRS8" s="8"/>
      <c r="JRT8" s="8"/>
      <c r="JRU8" s="8"/>
      <c r="JRV8" s="8"/>
      <c r="JRW8" s="8"/>
      <c r="JRX8" s="8"/>
      <c r="JRY8" s="8"/>
      <c r="JRZ8" s="8"/>
      <c r="JSA8" s="8"/>
      <c r="JSB8" s="8"/>
      <c r="JSC8" s="8"/>
      <c r="JSD8" s="8"/>
      <c r="JSE8" s="8"/>
      <c r="JSF8" s="8"/>
      <c r="JSG8" s="8"/>
      <c r="JSH8" s="8"/>
      <c r="JSI8" s="8"/>
      <c r="JSJ8" s="8"/>
      <c r="JSK8" s="8"/>
      <c r="JSL8" s="8"/>
      <c r="JSM8" s="8"/>
      <c r="JSN8" s="8"/>
      <c r="JSO8" s="8"/>
      <c r="JSP8" s="8"/>
      <c r="JSQ8" s="8"/>
      <c r="JSR8" s="8"/>
      <c r="JSS8" s="8"/>
      <c r="JST8" s="8"/>
      <c r="JSU8" s="8"/>
      <c r="JSV8" s="8"/>
      <c r="JSW8" s="8"/>
      <c r="JSX8" s="8"/>
      <c r="JSY8" s="8"/>
      <c r="JSZ8" s="8"/>
      <c r="JTA8" s="8"/>
      <c r="JTB8" s="8"/>
      <c r="JTC8" s="8"/>
      <c r="JTD8" s="8"/>
      <c r="JTE8" s="8"/>
      <c r="JTF8" s="8"/>
      <c r="JTG8" s="8"/>
      <c r="JTH8" s="8"/>
      <c r="JTI8" s="8"/>
      <c r="JTJ8" s="8"/>
      <c r="JTK8" s="8"/>
      <c r="JTL8" s="8"/>
      <c r="JTM8" s="8"/>
      <c r="JTN8" s="8"/>
      <c r="JTO8" s="8"/>
      <c r="JTP8" s="8"/>
      <c r="JTQ8" s="8"/>
      <c r="JTR8" s="8"/>
      <c r="JTS8" s="8"/>
      <c r="JTT8" s="8"/>
      <c r="JTU8" s="8"/>
      <c r="JTV8" s="8"/>
      <c r="JTW8" s="8"/>
      <c r="JTX8" s="8"/>
      <c r="JTY8" s="8"/>
      <c r="JTZ8" s="8"/>
      <c r="JUA8" s="8"/>
      <c r="JUB8" s="8"/>
      <c r="JUC8" s="8"/>
      <c r="JUD8" s="8"/>
      <c r="JUE8" s="8"/>
      <c r="JUF8" s="8"/>
      <c r="JUG8" s="8"/>
      <c r="JUH8" s="8"/>
      <c r="JUI8" s="8"/>
      <c r="JUJ8" s="8"/>
      <c r="JUK8" s="8"/>
      <c r="JUL8" s="8"/>
      <c r="JUM8" s="8"/>
      <c r="JUN8" s="8"/>
      <c r="JUO8" s="8"/>
      <c r="JUP8" s="8"/>
      <c r="JUQ8" s="8"/>
      <c r="JUR8" s="8"/>
      <c r="JUS8" s="8"/>
      <c r="JUT8" s="8"/>
      <c r="JUU8" s="8"/>
      <c r="JUV8" s="8"/>
      <c r="JUW8" s="8"/>
      <c r="JUX8" s="8"/>
      <c r="JUY8" s="8"/>
      <c r="JUZ8" s="8"/>
      <c r="JVA8" s="8"/>
      <c r="JVB8" s="8"/>
      <c r="JVC8" s="8"/>
      <c r="JVD8" s="8"/>
      <c r="JVE8" s="8"/>
      <c r="JVF8" s="8"/>
      <c r="JVG8" s="8"/>
      <c r="JVH8" s="8"/>
      <c r="JVI8" s="8"/>
      <c r="JVJ8" s="8"/>
      <c r="JVK8" s="8"/>
      <c r="JVL8" s="8"/>
      <c r="JVM8" s="8"/>
      <c r="JVN8" s="8"/>
      <c r="JVO8" s="8"/>
      <c r="JVP8" s="8"/>
      <c r="JVQ8" s="8"/>
      <c r="JVR8" s="8"/>
      <c r="JVS8" s="8"/>
      <c r="JVT8" s="8"/>
      <c r="JVU8" s="8"/>
      <c r="JVV8" s="8"/>
      <c r="JVW8" s="8"/>
      <c r="JVX8" s="8"/>
      <c r="JVY8" s="8"/>
      <c r="JVZ8" s="8"/>
      <c r="JWA8" s="8"/>
      <c r="JWB8" s="8"/>
      <c r="JWC8" s="8"/>
      <c r="JWD8" s="8"/>
      <c r="JWE8" s="8"/>
      <c r="JWF8" s="8"/>
      <c r="JWG8" s="8"/>
      <c r="JWH8" s="8"/>
      <c r="JWI8" s="8"/>
      <c r="JWJ8" s="8"/>
      <c r="JWK8" s="8"/>
      <c r="JWL8" s="8"/>
      <c r="JWM8" s="8"/>
      <c r="JWN8" s="8"/>
      <c r="JWO8" s="8"/>
      <c r="JWP8" s="8"/>
      <c r="JWQ8" s="8"/>
      <c r="JWR8" s="8"/>
      <c r="JWS8" s="8"/>
      <c r="JWT8" s="8"/>
      <c r="JWU8" s="8"/>
      <c r="JWV8" s="8"/>
      <c r="JWW8" s="8"/>
      <c r="JWX8" s="8"/>
      <c r="JWY8" s="8"/>
      <c r="JWZ8" s="8"/>
      <c r="JXA8" s="8"/>
      <c r="JXB8" s="8"/>
      <c r="JXC8" s="8"/>
      <c r="JXD8" s="8"/>
      <c r="JXE8" s="8"/>
      <c r="JXF8" s="8"/>
      <c r="JXG8" s="8"/>
      <c r="JXH8" s="8"/>
      <c r="JXI8" s="8"/>
      <c r="JXJ8" s="8"/>
      <c r="JXK8" s="8"/>
      <c r="JXL8" s="8"/>
      <c r="JXM8" s="8"/>
      <c r="JXN8" s="8"/>
      <c r="JXO8" s="8"/>
      <c r="JXP8" s="8"/>
      <c r="JXQ8" s="8"/>
      <c r="JXR8" s="8"/>
      <c r="JXS8" s="8"/>
      <c r="JXT8" s="8"/>
      <c r="JXU8" s="8"/>
      <c r="JXV8" s="8"/>
      <c r="JXW8" s="8"/>
      <c r="JXX8" s="8"/>
      <c r="JXY8" s="8"/>
      <c r="JXZ8" s="8"/>
      <c r="JYA8" s="8"/>
      <c r="JYB8" s="8"/>
      <c r="JYC8" s="8"/>
      <c r="JYD8" s="8"/>
      <c r="JYE8" s="8"/>
      <c r="JYF8" s="8"/>
      <c r="JYG8" s="8"/>
      <c r="JYH8" s="8"/>
      <c r="JYI8" s="8"/>
      <c r="JYJ8" s="8"/>
      <c r="JYK8" s="8"/>
      <c r="JYL8" s="8"/>
      <c r="JYM8" s="8"/>
      <c r="JYN8" s="8"/>
      <c r="JYO8" s="8"/>
      <c r="JYP8" s="8"/>
      <c r="JYQ8" s="8"/>
      <c r="JYR8" s="8"/>
      <c r="JYS8" s="8"/>
      <c r="JYT8" s="8"/>
      <c r="JYU8" s="8"/>
      <c r="JYV8" s="8"/>
      <c r="JYW8" s="8"/>
      <c r="JYX8" s="8"/>
      <c r="JYY8" s="8"/>
      <c r="JYZ8" s="8"/>
      <c r="JZA8" s="8"/>
      <c r="JZB8" s="8"/>
      <c r="JZC8" s="8"/>
      <c r="JZD8" s="8"/>
      <c r="JZE8" s="8"/>
      <c r="JZF8" s="8"/>
      <c r="JZG8" s="8"/>
      <c r="JZH8" s="8"/>
      <c r="JZI8" s="8"/>
      <c r="JZJ8" s="8"/>
      <c r="JZK8" s="8"/>
      <c r="JZL8" s="8"/>
      <c r="JZM8" s="8"/>
      <c r="JZN8" s="8"/>
      <c r="JZO8" s="8"/>
      <c r="JZP8" s="8"/>
      <c r="JZQ8" s="8"/>
      <c r="JZR8" s="8"/>
      <c r="JZS8" s="8"/>
      <c r="JZT8" s="8"/>
      <c r="JZU8" s="8"/>
      <c r="JZV8" s="8"/>
      <c r="JZW8" s="8"/>
      <c r="JZX8" s="8"/>
      <c r="JZY8" s="8"/>
      <c r="JZZ8" s="8"/>
      <c r="KAA8" s="8"/>
      <c r="KAB8" s="8"/>
      <c r="KAC8" s="8"/>
      <c r="KAD8" s="8"/>
      <c r="KAE8" s="8"/>
      <c r="KAF8" s="8"/>
      <c r="KAG8" s="8"/>
      <c r="KAH8" s="8"/>
      <c r="KAI8" s="8"/>
      <c r="KAJ8" s="8"/>
      <c r="KAK8" s="8"/>
      <c r="KAL8" s="8"/>
      <c r="KAM8" s="8"/>
      <c r="KAN8" s="8"/>
      <c r="KAO8" s="8"/>
      <c r="KAP8" s="8"/>
      <c r="KAQ8" s="8"/>
      <c r="KAR8" s="8"/>
      <c r="KAS8" s="8"/>
      <c r="KAT8" s="8"/>
      <c r="KAU8" s="8"/>
      <c r="KAV8" s="8"/>
      <c r="KAW8" s="8"/>
      <c r="KAX8" s="8"/>
      <c r="KAY8" s="8"/>
      <c r="KAZ8" s="8"/>
      <c r="KBA8" s="8"/>
      <c r="KBB8" s="8"/>
      <c r="KBC8" s="8"/>
      <c r="KBD8" s="8"/>
      <c r="KBE8" s="8"/>
      <c r="KBF8" s="8"/>
      <c r="KBG8" s="8"/>
      <c r="KBH8" s="8"/>
      <c r="KBI8" s="8"/>
      <c r="KBJ8" s="8"/>
      <c r="KBK8" s="8"/>
      <c r="KBL8" s="8"/>
      <c r="KBM8" s="8"/>
      <c r="KBN8" s="8"/>
      <c r="KBO8" s="8"/>
      <c r="KBP8" s="8"/>
      <c r="KBQ8" s="8"/>
      <c r="KBR8" s="8"/>
      <c r="KBS8" s="8"/>
      <c r="KBT8" s="8"/>
      <c r="KBU8" s="8"/>
      <c r="KBV8" s="8"/>
      <c r="KBW8" s="8"/>
      <c r="KBX8" s="8"/>
      <c r="KBY8" s="8"/>
      <c r="KBZ8" s="8"/>
      <c r="KCA8" s="8"/>
      <c r="KCB8" s="8"/>
      <c r="KCC8" s="8"/>
      <c r="KCD8" s="8"/>
      <c r="KCE8" s="8"/>
      <c r="KCF8" s="8"/>
      <c r="KCG8" s="8"/>
      <c r="KCH8" s="8"/>
      <c r="KCI8" s="8"/>
      <c r="KCJ8" s="8"/>
      <c r="KCK8" s="8"/>
      <c r="KCL8" s="8"/>
      <c r="KCM8" s="8"/>
      <c r="KCN8" s="8"/>
      <c r="KCO8" s="8"/>
      <c r="KCP8" s="8"/>
      <c r="KCQ8" s="8"/>
      <c r="KCR8" s="8"/>
      <c r="KCS8" s="8"/>
      <c r="KCT8" s="8"/>
      <c r="KCU8" s="8"/>
      <c r="KCV8" s="8"/>
      <c r="KCW8" s="8"/>
      <c r="KCX8" s="8"/>
      <c r="KCY8" s="8"/>
      <c r="KCZ8" s="8"/>
      <c r="KDA8" s="8"/>
      <c r="KDB8" s="8"/>
      <c r="KDC8" s="8"/>
      <c r="KDD8" s="8"/>
      <c r="KDE8" s="8"/>
      <c r="KDF8" s="8"/>
      <c r="KDG8" s="8"/>
      <c r="KDH8" s="8"/>
      <c r="KDI8" s="8"/>
      <c r="KDJ8" s="8"/>
      <c r="KDK8" s="8"/>
      <c r="KDL8" s="8"/>
      <c r="KDM8" s="8"/>
      <c r="KDN8" s="8"/>
      <c r="KDO8" s="8"/>
      <c r="KDP8" s="8"/>
      <c r="KDQ8" s="8"/>
      <c r="KDR8" s="8"/>
      <c r="KDS8" s="8"/>
      <c r="KDT8" s="8"/>
      <c r="KDU8" s="8"/>
      <c r="KDV8" s="8"/>
      <c r="KDW8" s="8"/>
      <c r="KDX8" s="8"/>
      <c r="KDY8" s="8"/>
      <c r="KDZ8" s="8"/>
      <c r="KEA8" s="8"/>
      <c r="KEB8" s="8"/>
      <c r="KEC8" s="8"/>
      <c r="KED8" s="8"/>
      <c r="KEE8" s="8"/>
      <c r="KEF8" s="8"/>
      <c r="KEG8" s="8"/>
      <c r="KEH8" s="8"/>
      <c r="KEI8" s="8"/>
      <c r="KEJ8" s="8"/>
      <c r="KEK8" s="8"/>
      <c r="KEL8" s="8"/>
      <c r="KEM8" s="8"/>
      <c r="KEN8" s="8"/>
      <c r="KEO8" s="8"/>
      <c r="KEP8" s="8"/>
      <c r="KEQ8" s="8"/>
      <c r="KER8" s="8"/>
      <c r="KES8" s="8"/>
      <c r="KET8" s="8"/>
      <c r="KEU8" s="8"/>
      <c r="KEV8" s="8"/>
      <c r="KEW8" s="8"/>
      <c r="KEX8" s="8"/>
      <c r="KEY8" s="8"/>
      <c r="KEZ8" s="8"/>
      <c r="KFA8" s="8"/>
      <c r="KFB8" s="8"/>
      <c r="KFC8" s="8"/>
      <c r="KFD8" s="8"/>
      <c r="KFE8" s="8"/>
      <c r="KFF8" s="8"/>
      <c r="KFG8" s="8"/>
      <c r="KFH8" s="8"/>
      <c r="KFI8" s="8"/>
      <c r="KFJ8" s="8"/>
      <c r="KFK8" s="8"/>
      <c r="KFL8" s="8"/>
      <c r="KFM8" s="8"/>
      <c r="KFN8" s="8"/>
      <c r="KFO8" s="8"/>
      <c r="KFP8" s="8"/>
      <c r="KFQ8" s="8"/>
      <c r="KFR8" s="8"/>
      <c r="KFS8" s="8"/>
      <c r="KFT8" s="8"/>
      <c r="KFU8" s="8"/>
      <c r="KFV8" s="8"/>
      <c r="KFW8" s="8"/>
      <c r="KFX8" s="8"/>
      <c r="KFY8" s="8"/>
      <c r="KFZ8" s="8"/>
      <c r="KGA8" s="8"/>
      <c r="KGB8" s="8"/>
      <c r="KGC8" s="8"/>
      <c r="KGD8" s="8"/>
      <c r="KGE8" s="8"/>
      <c r="KGF8" s="8"/>
      <c r="KGG8" s="8"/>
      <c r="KGH8" s="8"/>
      <c r="KGI8" s="8"/>
      <c r="KGJ8" s="8"/>
      <c r="KGK8" s="8"/>
      <c r="KGL8" s="8"/>
      <c r="KGM8" s="8"/>
      <c r="KGN8" s="8"/>
      <c r="KGO8" s="8"/>
      <c r="KGP8" s="8"/>
      <c r="KGQ8" s="8"/>
      <c r="KGR8" s="8"/>
      <c r="KGS8" s="8"/>
      <c r="KGT8" s="8"/>
      <c r="KGU8" s="8"/>
      <c r="KGV8" s="8"/>
      <c r="KGW8" s="8"/>
      <c r="KGX8" s="8"/>
      <c r="KGY8" s="8"/>
      <c r="KGZ8" s="8"/>
      <c r="KHA8" s="8"/>
      <c r="KHB8" s="8"/>
      <c r="KHC8" s="8"/>
      <c r="KHD8" s="8"/>
      <c r="KHE8" s="8"/>
      <c r="KHF8" s="8"/>
      <c r="KHG8" s="8"/>
      <c r="KHH8" s="8"/>
      <c r="KHI8" s="8"/>
      <c r="KHJ8" s="8"/>
      <c r="KHK8" s="8"/>
      <c r="KHL8" s="8"/>
      <c r="KHM8" s="8"/>
      <c r="KHN8" s="8"/>
      <c r="KHO8" s="8"/>
      <c r="KHP8" s="8"/>
      <c r="KHQ8" s="8"/>
      <c r="KHR8" s="8"/>
      <c r="KHS8" s="8"/>
      <c r="KHT8" s="8"/>
      <c r="KHU8" s="8"/>
      <c r="KHV8" s="8"/>
      <c r="KHW8" s="8"/>
      <c r="KHX8" s="8"/>
      <c r="KHY8" s="8"/>
      <c r="KHZ8" s="8"/>
      <c r="KIA8" s="8"/>
      <c r="KIB8" s="8"/>
      <c r="KIC8" s="8"/>
      <c r="KID8" s="8"/>
      <c r="KIE8" s="8"/>
      <c r="KIF8" s="8"/>
      <c r="KIG8" s="8"/>
      <c r="KIH8" s="8"/>
      <c r="KII8" s="8"/>
      <c r="KIJ8" s="8"/>
      <c r="KIK8" s="8"/>
      <c r="KIL8" s="8"/>
      <c r="KIM8" s="8"/>
      <c r="KIN8" s="8"/>
      <c r="KIO8" s="8"/>
      <c r="KIP8" s="8"/>
      <c r="KIQ8" s="8"/>
      <c r="KIR8" s="8"/>
      <c r="KIS8" s="8"/>
      <c r="KIT8" s="8"/>
      <c r="KIU8" s="8"/>
      <c r="KIV8" s="8"/>
      <c r="KIW8" s="8"/>
      <c r="KIX8" s="8"/>
      <c r="KIY8" s="8"/>
      <c r="KIZ8" s="8"/>
      <c r="KJA8" s="8"/>
      <c r="KJB8" s="8"/>
      <c r="KJC8" s="8"/>
      <c r="KJD8" s="8"/>
      <c r="KJE8" s="8"/>
      <c r="KJF8" s="8"/>
      <c r="KJG8" s="8"/>
      <c r="KJH8" s="8"/>
      <c r="KJI8" s="8"/>
      <c r="KJJ8" s="8"/>
      <c r="KJK8" s="8"/>
      <c r="KJL8" s="8"/>
      <c r="KJM8" s="8"/>
      <c r="KJN8" s="8"/>
      <c r="KJO8" s="8"/>
      <c r="KJP8" s="8"/>
      <c r="KJQ8" s="8"/>
      <c r="KJR8" s="8"/>
      <c r="KJS8" s="8"/>
      <c r="KJT8" s="8"/>
      <c r="KJU8" s="8"/>
      <c r="KJV8" s="8"/>
      <c r="KJW8" s="8"/>
      <c r="KJX8" s="8"/>
      <c r="KJY8" s="8"/>
      <c r="KJZ8" s="8"/>
      <c r="KKA8" s="8"/>
      <c r="KKB8" s="8"/>
      <c r="KKC8" s="8"/>
      <c r="KKD8" s="8"/>
      <c r="KKE8" s="8"/>
      <c r="KKF8" s="8"/>
      <c r="KKG8" s="8"/>
      <c r="KKH8" s="8"/>
      <c r="KKI8" s="8"/>
      <c r="KKJ8" s="8"/>
      <c r="KKK8" s="8"/>
      <c r="KKL8" s="8"/>
      <c r="KKM8" s="8"/>
      <c r="KKN8" s="8"/>
      <c r="KKO8" s="8"/>
      <c r="KKP8" s="8"/>
      <c r="KKQ8" s="8"/>
      <c r="KKR8" s="8"/>
      <c r="KKS8" s="8"/>
      <c r="KKT8" s="8"/>
      <c r="KKU8" s="8"/>
      <c r="KKV8" s="8"/>
      <c r="KKW8" s="8"/>
      <c r="KKX8" s="8"/>
      <c r="KKY8" s="8"/>
      <c r="KKZ8" s="8"/>
      <c r="KLA8" s="8"/>
      <c r="KLB8" s="8"/>
      <c r="KLC8" s="8"/>
      <c r="KLD8" s="8"/>
      <c r="KLE8" s="8"/>
      <c r="KLF8" s="8"/>
      <c r="KLG8" s="8"/>
      <c r="KLH8" s="8"/>
      <c r="KLI8" s="8"/>
      <c r="KLJ8" s="8"/>
      <c r="KLK8" s="8"/>
      <c r="KLL8" s="8"/>
      <c r="KLM8" s="8"/>
      <c r="KLN8" s="8"/>
      <c r="KLO8" s="8"/>
      <c r="KLP8" s="8"/>
      <c r="KLQ8" s="8"/>
      <c r="KLR8" s="8"/>
      <c r="KLS8" s="8"/>
      <c r="KLT8" s="8"/>
      <c r="KLU8" s="8"/>
      <c r="KLV8" s="8"/>
      <c r="KLW8" s="8"/>
      <c r="KLX8" s="8"/>
      <c r="KLY8" s="8"/>
      <c r="KLZ8" s="8"/>
      <c r="KMA8" s="8"/>
      <c r="KMB8" s="8"/>
      <c r="KMC8" s="8"/>
      <c r="KMD8" s="8"/>
      <c r="KME8" s="8"/>
      <c r="KMF8" s="8"/>
      <c r="KMG8" s="8"/>
      <c r="KMH8" s="8"/>
      <c r="KMI8" s="8"/>
      <c r="KMJ8" s="8"/>
      <c r="KMK8" s="8"/>
      <c r="KML8" s="8"/>
      <c r="KMM8" s="8"/>
      <c r="KMN8" s="8"/>
      <c r="KMO8" s="8"/>
      <c r="KMP8" s="8"/>
      <c r="KMQ8" s="8"/>
      <c r="KMR8" s="8"/>
      <c r="KMS8" s="8"/>
      <c r="KMT8" s="8"/>
      <c r="KMU8" s="8"/>
      <c r="KMV8" s="8"/>
      <c r="KMW8" s="8"/>
      <c r="KMX8" s="8"/>
      <c r="KMY8" s="8"/>
      <c r="KMZ8" s="8"/>
      <c r="KNA8" s="8"/>
      <c r="KNB8" s="8"/>
      <c r="KNC8" s="8"/>
      <c r="KND8" s="8"/>
      <c r="KNE8" s="8"/>
      <c r="KNF8" s="8"/>
      <c r="KNG8" s="8"/>
      <c r="KNH8" s="8"/>
      <c r="KNI8" s="8"/>
      <c r="KNJ8" s="8"/>
      <c r="KNK8" s="8"/>
      <c r="KNL8" s="8"/>
      <c r="KNM8" s="8"/>
      <c r="KNN8" s="8"/>
      <c r="KNO8" s="8"/>
      <c r="KNP8" s="8"/>
      <c r="KNQ8" s="8"/>
      <c r="KNR8" s="8"/>
      <c r="KNS8" s="8"/>
      <c r="KNT8" s="8"/>
      <c r="KNU8" s="8"/>
      <c r="KNV8" s="8"/>
      <c r="KNW8" s="8"/>
      <c r="KNX8" s="8"/>
      <c r="KNY8" s="8"/>
      <c r="KNZ8" s="8"/>
      <c r="KOA8" s="8"/>
      <c r="KOB8" s="8"/>
      <c r="KOC8" s="8"/>
      <c r="KOD8" s="8"/>
      <c r="KOE8" s="8"/>
      <c r="KOF8" s="8"/>
      <c r="KOG8" s="8"/>
      <c r="KOH8" s="8"/>
      <c r="KOI8" s="8"/>
      <c r="KOJ8" s="8"/>
      <c r="KOK8" s="8"/>
      <c r="KOL8" s="8"/>
      <c r="KOM8" s="8"/>
      <c r="KON8" s="8"/>
      <c r="KOO8" s="8"/>
      <c r="KOP8" s="8"/>
      <c r="KOQ8" s="8"/>
      <c r="KOR8" s="8"/>
      <c r="KOS8" s="8"/>
      <c r="KOT8" s="8"/>
      <c r="KOU8" s="8"/>
      <c r="KOV8" s="8"/>
      <c r="KOW8" s="8"/>
      <c r="KOX8" s="8"/>
      <c r="KOY8" s="8"/>
      <c r="KOZ8" s="8"/>
      <c r="KPA8" s="8"/>
      <c r="KPB8" s="8"/>
      <c r="KPC8" s="8"/>
      <c r="KPD8" s="8"/>
      <c r="KPE8" s="8"/>
      <c r="KPF8" s="8"/>
      <c r="KPG8" s="8"/>
      <c r="KPH8" s="8"/>
      <c r="KPI8" s="8"/>
      <c r="KPJ8" s="8"/>
      <c r="KPK8" s="8"/>
      <c r="KPL8" s="8"/>
      <c r="KPM8" s="8"/>
      <c r="KPN8" s="8"/>
      <c r="KPO8" s="8"/>
      <c r="KPP8" s="8"/>
      <c r="KPQ8" s="8"/>
      <c r="KPR8" s="8"/>
      <c r="KPS8" s="8"/>
      <c r="KPT8" s="8"/>
      <c r="KPU8" s="8"/>
      <c r="KPV8" s="8"/>
      <c r="KPW8" s="8"/>
      <c r="KPX8" s="8"/>
      <c r="KPY8" s="8"/>
      <c r="KPZ8" s="8"/>
      <c r="KQA8" s="8"/>
      <c r="KQB8" s="8"/>
      <c r="KQC8" s="8"/>
      <c r="KQD8" s="8"/>
      <c r="KQE8" s="8"/>
      <c r="KQF8" s="8"/>
      <c r="KQG8" s="8"/>
      <c r="KQH8" s="8"/>
      <c r="KQI8" s="8"/>
      <c r="KQJ8" s="8"/>
      <c r="KQK8" s="8"/>
      <c r="KQL8" s="8"/>
      <c r="KQM8" s="8"/>
      <c r="KQN8" s="8"/>
      <c r="KQO8" s="8"/>
      <c r="KQP8" s="8"/>
      <c r="KQQ8" s="8"/>
      <c r="KQR8" s="8"/>
      <c r="KQS8" s="8"/>
      <c r="KQT8" s="8"/>
      <c r="KQU8" s="8"/>
      <c r="KQV8" s="8"/>
      <c r="KQW8" s="8"/>
      <c r="KQX8" s="8"/>
      <c r="KQY8" s="8"/>
      <c r="KQZ8" s="8"/>
      <c r="KRA8" s="8"/>
      <c r="KRB8" s="8"/>
      <c r="KRC8" s="8"/>
      <c r="KRD8" s="8"/>
      <c r="KRE8" s="8"/>
      <c r="KRF8" s="8"/>
      <c r="KRG8" s="8"/>
      <c r="KRH8" s="8"/>
      <c r="KRI8" s="8"/>
      <c r="KRJ8" s="8"/>
      <c r="KRK8" s="8"/>
      <c r="KRL8" s="8"/>
      <c r="KRM8" s="8"/>
      <c r="KRN8" s="8"/>
      <c r="KRO8" s="8"/>
      <c r="KRP8" s="8"/>
      <c r="KRQ8" s="8"/>
      <c r="KRR8" s="8"/>
      <c r="KRS8" s="8"/>
      <c r="KRT8" s="8"/>
      <c r="KRU8" s="8"/>
      <c r="KRV8" s="8"/>
      <c r="KRW8" s="8"/>
      <c r="KRX8" s="8"/>
      <c r="KRY8" s="8"/>
      <c r="KRZ8" s="8"/>
      <c r="KSA8" s="8"/>
      <c r="KSB8" s="8"/>
      <c r="KSC8" s="8"/>
      <c r="KSD8" s="8"/>
      <c r="KSE8" s="8"/>
      <c r="KSF8" s="8"/>
      <c r="KSG8" s="8"/>
      <c r="KSH8" s="8"/>
      <c r="KSI8" s="8"/>
      <c r="KSJ8" s="8"/>
      <c r="KSK8" s="8"/>
      <c r="KSL8" s="8"/>
      <c r="KSM8" s="8"/>
      <c r="KSN8" s="8"/>
      <c r="KSO8" s="8"/>
      <c r="KSP8" s="8"/>
      <c r="KSQ8" s="8"/>
      <c r="KSR8" s="8"/>
      <c r="KSS8" s="8"/>
      <c r="KST8" s="8"/>
      <c r="KSU8" s="8"/>
      <c r="KSV8" s="8"/>
      <c r="KSW8" s="8"/>
      <c r="KSX8" s="8"/>
      <c r="KSY8" s="8"/>
      <c r="KSZ8" s="8"/>
      <c r="KTA8" s="8"/>
      <c r="KTB8" s="8"/>
      <c r="KTC8" s="8"/>
      <c r="KTD8" s="8"/>
      <c r="KTE8" s="8"/>
      <c r="KTF8" s="8"/>
      <c r="KTG8" s="8"/>
      <c r="KTH8" s="8"/>
      <c r="KTI8" s="8"/>
      <c r="KTJ8" s="8"/>
      <c r="KTK8" s="8"/>
      <c r="KTL8" s="8"/>
      <c r="KTM8" s="8"/>
      <c r="KTN8" s="8"/>
      <c r="KTO8" s="8"/>
      <c r="KTP8" s="8"/>
      <c r="KTQ8" s="8"/>
      <c r="KTR8" s="8"/>
      <c r="KTS8" s="8"/>
      <c r="KTT8" s="8"/>
      <c r="KTU8" s="8"/>
      <c r="KTV8" s="8"/>
      <c r="KTW8" s="8"/>
      <c r="KTX8" s="8"/>
      <c r="KTY8" s="8"/>
      <c r="KTZ8" s="8"/>
      <c r="KUA8" s="8"/>
      <c r="KUB8" s="8"/>
      <c r="KUC8" s="8"/>
      <c r="KUD8" s="8"/>
      <c r="KUE8" s="8"/>
      <c r="KUF8" s="8"/>
      <c r="KUG8" s="8"/>
      <c r="KUH8" s="8"/>
      <c r="KUI8" s="8"/>
      <c r="KUJ8" s="8"/>
      <c r="KUK8" s="8"/>
      <c r="KUL8" s="8"/>
      <c r="KUM8" s="8"/>
      <c r="KUN8" s="8"/>
      <c r="KUO8" s="8"/>
      <c r="KUP8" s="8"/>
      <c r="KUQ8" s="8"/>
      <c r="KUR8" s="8"/>
      <c r="KUS8" s="8"/>
      <c r="KUT8" s="8"/>
      <c r="KUU8" s="8"/>
      <c r="KUV8" s="8"/>
      <c r="KUW8" s="8"/>
      <c r="KUX8" s="8"/>
      <c r="KUY8" s="8"/>
      <c r="KUZ8" s="8"/>
      <c r="KVA8" s="8"/>
      <c r="KVB8" s="8"/>
      <c r="KVC8" s="8"/>
      <c r="KVD8" s="8"/>
      <c r="KVE8" s="8"/>
      <c r="KVF8" s="8"/>
      <c r="KVG8" s="8"/>
      <c r="KVH8" s="8"/>
      <c r="KVI8" s="8"/>
      <c r="KVJ8" s="8"/>
      <c r="KVK8" s="8"/>
      <c r="KVL8" s="8"/>
      <c r="KVM8" s="8"/>
      <c r="KVN8" s="8"/>
      <c r="KVO8" s="8"/>
      <c r="KVP8" s="8"/>
      <c r="KVQ8" s="8"/>
      <c r="KVR8" s="8"/>
      <c r="KVS8" s="8"/>
      <c r="KVT8" s="8"/>
      <c r="KVU8" s="8"/>
      <c r="KVV8" s="8"/>
      <c r="KVW8" s="8"/>
      <c r="KVX8" s="8"/>
      <c r="KVY8" s="8"/>
      <c r="KVZ8" s="8"/>
      <c r="KWA8" s="8"/>
      <c r="KWB8" s="8"/>
      <c r="KWC8" s="8"/>
      <c r="KWD8" s="8"/>
      <c r="KWE8" s="8"/>
      <c r="KWF8" s="8"/>
      <c r="KWG8" s="8"/>
      <c r="KWH8" s="8"/>
      <c r="KWI8" s="8"/>
      <c r="KWJ8" s="8"/>
      <c r="KWK8" s="8"/>
      <c r="KWL8" s="8"/>
      <c r="KWM8" s="8"/>
      <c r="KWN8" s="8"/>
      <c r="KWO8" s="8"/>
      <c r="KWP8" s="8"/>
      <c r="KWQ8" s="8"/>
      <c r="KWR8" s="8"/>
      <c r="KWS8" s="8"/>
      <c r="KWT8" s="8"/>
      <c r="KWU8" s="8"/>
      <c r="KWV8" s="8"/>
      <c r="KWW8" s="8"/>
      <c r="KWX8" s="8"/>
      <c r="KWY8" s="8"/>
      <c r="KWZ8" s="8"/>
      <c r="KXA8" s="8"/>
      <c r="KXB8" s="8"/>
      <c r="KXC8" s="8"/>
      <c r="KXD8" s="8"/>
      <c r="KXE8" s="8"/>
      <c r="KXF8" s="8"/>
      <c r="KXG8" s="8"/>
      <c r="KXH8" s="8"/>
      <c r="KXI8" s="8"/>
      <c r="KXJ8" s="8"/>
      <c r="KXK8" s="8"/>
      <c r="KXL8" s="8"/>
      <c r="KXM8" s="8"/>
      <c r="KXN8" s="8"/>
      <c r="KXO8" s="8"/>
      <c r="KXP8" s="8"/>
      <c r="KXQ8" s="8"/>
      <c r="KXR8" s="8"/>
      <c r="KXS8" s="8"/>
      <c r="KXT8" s="8"/>
      <c r="KXU8" s="8"/>
      <c r="KXV8" s="8"/>
      <c r="KXW8" s="8"/>
      <c r="KXX8" s="8"/>
      <c r="KXY8" s="8"/>
      <c r="KXZ8" s="8"/>
      <c r="KYA8" s="8"/>
      <c r="KYB8" s="8"/>
      <c r="KYC8" s="8"/>
      <c r="KYD8" s="8"/>
      <c r="KYE8" s="8"/>
      <c r="KYF8" s="8"/>
      <c r="KYG8" s="8"/>
      <c r="KYH8" s="8"/>
      <c r="KYI8" s="8"/>
      <c r="KYJ8" s="8"/>
      <c r="KYK8" s="8"/>
      <c r="KYL8" s="8"/>
      <c r="KYM8" s="8"/>
      <c r="KYN8" s="8"/>
      <c r="KYO8" s="8"/>
      <c r="KYP8" s="8"/>
      <c r="KYQ8" s="8"/>
      <c r="KYR8" s="8"/>
      <c r="KYS8" s="8"/>
      <c r="KYT8" s="8"/>
      <c r="KYU8" s="8"/>
      <c r="KYV8" s="8"/>
      <c r="KYW8" s="8"/>
      <c r="KYX8" s="8"/>
      <c r="KYY8" s="8"/>
      <c r="KYZ8" s="8"/>
      <c r="KZA8" s="8"/>
      <c r="KZB8" s="8"/>
      <c r="KZC8" s="8"/>
      <c r="KZD8" s="8"/>
      <c r="KZE8" s="8"/>
      <c r="KZF8" s="8"/>
      <c r="KZG8" s="8"/>
      <c r="KZH8" s="8"/>
      <c r="KZI8" s="8"/>
      <c r="KZJ8" s="8"/>
      <c r="KZK8" s="8"/>
      <c r="KZL8" s="8"/>
      <c r="KZM8" s="8"/>
      <c r="KZN8" s="8"/>
      <c r="KZO8" s="8"/>
      <c r="KZP8" s="8"/>
      <c r="KZQ8" s="8"/>
      <c r="KZR8" s="8"/>
      <c r="KZS8" s="8"/>
      <c r="KZT8" s="8"/>
      <c r="KZU8" s="8"/>
      <c r="KZV8" s="8"/>
      <c r="KZW8" s="8"/>
      <c r="KZX8" s="8"/>
      <c r="KZY8" s="8"/>
      <c r="KZZ8" s="8"/>
      <c r="LAA8" s="8"/>
      <c r="LAB8" s="8"/>
      <c r="LAC8" s="8"/>
      <c r="LAD8" s="8"/>
      <c r="LAE8" s="8"/>
      <c r="LAF8" s="8"/>
      <c r="LAG8" s="8"/>
      <c r="LAH8" s="8"/>
      <c r="LAI8" s="8"/>
      <c r="LAJ8" s="8"/>
      <c r="LAK8" s="8"/>
      <c r="LAL8" s="8"/>
      <c r="LAM8" s="8"/>
      <c r="LAN8" s="8"/>
      <c r="LAO8" s="8"/>
      <c r="LAP8" s="8"/>
      <c r="LAQ8" s="8"/>
      <c r="LAR8" s="8"/>
      <c r="LAS8" s="8"/>
      <c r="LAT8" s="8"/>
      <c r="LAU8" s="8"/>
      <c r="LAV8" s="8"/>
      <c r="LAW8" s="8"/>
      <c r="LAX8" s="8"/>
      <c r="LAY8" s="8"/>
      <c r="LAZ8" s="8"/>
      <c r="LBA8" s="8"/>
      <c r="LBB8" s="8"/>
      <c r="LBC8" s="8"/>
      <c r="LBD8" s="8"/>
      <c r="LBE8" s="8"/>
      <c r="LBF8" s="8"/>
      <c r="LBG8" s="8"/>
      <c r="LBH8" s="8"/>
      <c r="LBI8" s="8"/>
      <c r="LBJ8" s="8"/>
      <c r="LBK8" s="8"/>
      <c r="LBL8" s="8"/>
      <c r="LBM8" s="8"/>
      <c r="LBN8" s="8"/>
      <c r="LBO8" s="8"/>
      <c r="LBP8" s="8"/>
      <c r="LBQ8" s="8"/>
      <c r="LBR8" s="8"/>
      <c r="LBS8" s="8"/>
      <c r="LBT8" s="8"/>
      <c r="LBU8" s="8"/>
      <c r="LBV8" s="8"/>
      <c r="LBW8" s="8"/>
      <c r="LBX8" s="8"/>
      <c r="LBY8" s="8"/>
      <c r="LBZ8" s="8"/>
      <c r="LCA8" s="8"/>
      <c r="LCB8" s="8"/>
      <c r="LCC8" s="8"/>
      <c r="LCD8" s="8"/>
      <c r="LCE8" s="8"/>
      <c r="LCF8" s="8"/>
      <c r="LCG8" s="8"/>
      <c r="LCH8" s="8"/>
      <c r="LCI8" s="8"/>
      <c r="LCJ8" s="8"/>
      <c r="LCK8" s="8"/>
      <c r="LCL8" s="8"/>
      <c r="LCM8" s="8"/>
      <c r="LCN8" s="8"/>
      <c r="LCO8" s="8"/>
      <c r="LCP8" s="8"/>
      <c r="LCQ8" s="8"/>
      <c r="LCR8" s="8"/>
      <c r="LCS8" s="8"/>
      <c r="LCT8" s="8"/>
      <c r="LCU8" s="8"/>
      <c r="LCV8" s="8"/>
      <c r="LCW8" s="8"/>
      <c r="LCX8" s="8"/>
      <c r="LCY8" s="8"/>
      <c r="LCZ8" s="8"/>
      <c r="LDA8" s="8"/>
      <c r="LDB8" s="8"/>
      <c r="LDC8" s="8"/>
      <c r="LDD8" s="8"/>
      <c r="LDE8" s="8"/>
      <c r="LDF8" s="8"/>
      <c r="LDG8" s="8"/>
      <c r="LDH8" s="8"/>
      <c r="LDI8" s="8"/>
      <c r="LDJ8" s="8"/>
      <c r="LDK8" s="8"/>
      <c r="LDL8" s="8"/>
      <c r="LDM8" s="8"/>
      <c r="LDN8" s="8"/>
      <c r="LDO8" s="8"/>
      <c r="LDP8" s="8"/>
      <c r="LDQ8" s="8"/>
      <c r="LDR8" s="8"/>
      <c r="LDS8" s="8"/>
      <c r="LDT8" s="8"/>
      <c r="LDU8" s="8"/>
      <c r="LDV8" s="8"/>
      <c r="LDW8" s="8"/>
      <c r="LDX8" s="8"/>
      <c r="LDY8" s="8"/>
      <c r="LDZ8" s="8"/>
      <c r="LEA8" s="8"/>
      <c r="LEB8" s="8"/>
      <c r="LEC8" s="8"/>
      <c r="LED8" s="8"/>
      <c r="LEE8" s="8"/>
      <c r="LEF8" s="8"/>
      <c r="LEG8" s="8"/>
      <c r="LEH8" s="8"/>
      <c r="LEI8" s="8"/>
      <c r="LEJ8" s="8"/>
      <c r="LEK8" s="8"/>
      <c r="LEL8" s="8"/>
      <c r="LEM8" s="8"/>
      <c r="LEN8" s="8"/>
      <c r="LEO8" s="8"/>
      <c r="LEP8" s="8"/>
      <c r="LEQ8" s="8"/>
      <c r="LER8" s="8"/>
      <c r="LES8" s="8"/>
      <c r="LET8" s="8"/>
      <c r="LEU8" s="8"/>
      <c r="LEV8" s="8"/>
      <c r="LEW8" s="8"/>
      <c r="LEX8" s="8"/>
      <c r="LEY8" s="8"/>
      <c r="LEZ8" s="8"/>
      <c r="LFA8" s="8"/>
      <c r="LFB8" s="8"/>
      <c r="LFC8" s="8"/>
      <c r="LFD8" s="8"/>
      <c r="LFE8" s="8"/>
      <c r="LFF8" s="8"/>
      <c r="LFG8" s="8"/>
      <c r="LFH8" s="8"/>
      <c r="LFI8" s="8"/>
      <c r="LFJ8" s="8"/>
      <c r="LFK8" s="8"/>
      <c r="LFL8" s="8"/>
      <c r="LFM8" s="8"/>
      <c r="LFN8" s="8"/>
      <c r="LFO8" s="8"/>
      <c r="LFP8" s="8"/>
      <c r="LFQ8" s="8"/>
      <c r="LFR8" s="8"/>
      <c r="LFS8" s="8"/>
      <c r="LFT8" s="8"/>
      <c r="LFU8" s="8"/>
      <c r="LFV8" s="8"/>
      <c r="LFW8" s="8"/>
      <c r="LFX8" s="8"/>
      <c r="LFY8" s="8"/>
      <c r="LFZ8" s="8"/>
      <c r="LGA8" s="8"/>
      <c r="LGB8" s="8"/>
      <c r="LGC8" s="8"/>
      <c r="LGD8" s="8"/>
      <c r="LGE8" s="8"/>
      <c r="LGF8" s="8"/>
      <c r="LGG8" s="8"/>
      <c r="LGH8" s="8"/>
      <c r="LGI8" s="8"/>
      <c r="LGJ8" s="8"/>
      <c r="LGK8" s="8"/>
      <c r="LGL8" s="8"/>
      <c r="LGM8" s="8"/>
      <c r="LGN8" s="8"/>
      <c r="LGO8" s="8"/>
      <c r="LGP8" s="8"/>
      <c r="LGQ8" s="8"/>
      <c r="LGR8" s="8"/>
      <c r="LGS8" s="8"/>
      <c r="LGT8" s="8"/>
      <c r="LGU8" s="8"/>
      <c r="LGV8" s="8"/>
      <c r="LGW8" s="8"/>
      <c r="LGX8" s="8"/>
      <c r="LGY8" s="8"/>
      <c r="LGZ8" s="8"/>
      <c r="LHA8" s="8"/>
      <c r="LHB8" s="8"/>
      <c r="LHC8" s="8"/>
      <c r="LHD8" s="8"/>
      <c r="LHE8" s="8"/>
      <c r="LHF8" s="8"/>
      <c r="LHG8" s="8"/>
      <c r="LHH8" s="8"/>
      <c r="LHI8" s="8"/>
      <c r="LHJ8" s="8"/>
      <c r="LHK8" s="8"/>
      <c r="LHL8" s="8"/>
      <c r="LHM8" s="8"/>
      <c r="LHN8" s="8"/>
      <c r="LHO8" s="8"/>
      <c r="LHP8" s="8"/>
      <c r="LHQ8" s="8"/>
      <c r="LHR8" s="8"/>
      <c r="LHS8" s="8"/>
      <c r="LHT8" s="8"/>
      <c r="LHU8" s="8"/>
      <c r="LHV8" s="8"/>
      <c r="LHW8" s="8"/>
      <c r="LHX8" s="8"/>
      <c r="LHY8" s="8"/>
      <c r="LHZ8" s="8"/>
      <c r="LIA8" s="8"/>
      <c r="LIB8" s="8"/>
      <c r="LIC8" s="8"/>
      <c r="LID8" s="8"/>
      <c r="LIE8" s="8"/>
      <c r="LIF8" s="8"/>
      <c r="LIG8" s="8"/>
      <c r="LIH8" s="8"/>
      <c r="LII8" s="8"/>
      <c r="LIJ8" s="8"/>
      <c r="LIK8" s="8"/>
      <c r="LIL8" s="8"/>
      <c r="LIM8" s="8"/>
      <c r="LIN8" s="8"/>
      <c r="LIO8" s="8"/>
      <c r="LIP8" s="8"/>
      <c r="LIQ8" s="8"/>
      <c r="LIR8" s="8"/>
      <c r="LIS8" s="8"/>
      <c r="LIT8" s="8"/>
      <c r="LIU8" s="8"/>
      <c r="LIV8" s="8"/>
      <c r="LIW8" s="8"/>
      <c r="LIX8" s="8"/>
      <c r="LIY8" s="8"/>
      <c r="LIZ8" s="8"/>
      <c r="LJA8" s="8"/>
      <c r="LJB8" s="8"/>
      <c r="LJC8" s="8"/>
      <c r="LJD8" s="8"/>
      <c r="LJE8" s="8"/>
      <c r="LJF8" s="8"/>
      <c r="LJG8" s="8"/>
      <c r="LJH8" s="8"/>
      <c r="LJI8" s="8"/>
      <c r="LJJ8" s="8"/>
      <c r="LJK8" s="8"/>
      <c r="LJL8" s="8"/>
      <c r="LJM8" s="8"/>
      <c r="LJN8" s="8"/>
      <c r="LJO8" s="8"/>
      <c r="LJP8" s="8"/>
      <c r="LJQ8" s="8"/>
      <c r="LJR8" s="8"/>
      <c r="LJS8" s="8"/>
      <c r="LJT8" s="8"/>
      <c r="LJU8" s="8"/>
      <c r="LJV8" s="8"/>
      <c r="LJW8" s="8"/>
      <c r="LJX8" s="8"/>
      <c r="LJY8" s="8"/>
      <c r="LJZ8" s="8"/>
      <c r="LKA8" s="8"/>
      <c r="LKB8" s="8"/>
      <c r="LKC8" s="8"/>
      <c r="LKD8" s="8"/>
      <c r="LKE8" s="8"/>
      <c r="LKF8" s="8"/>
      <c r="LKG8" s="8"/>
      <c r="LKH8" s="8"/>
      <c r="LKI8" s="8"/>
      <c r="LKJ8" s="8"/>
      <c r="LKK8" s="8"/>
      <c r="LKL8" s="8"/>
      <c r="LKM8" s="8"/>
      <c r="LKN8" s="8"/>
      <c r="LKO8" s="8"/>
      <c r="LKP8" s="8"/>
      <c r="LKQ8" s="8"/>
      <c r="LKR8" s="8"/>
      <c r="LKS8" s="8"/>
      <c r="LKT8" s="8"/>
      <c r="LKU8" s="8"/>
      <c r="LKV8" s="8"/>
      <c r="LKW8" s="8"/>
      <c r="LKX8" s="8"/>
      <c r="LKY8" s="8"/>
      <c r="LKZ8" s="8"/>
      <c r="LLA8" s="8"/>
      <c r="LLB8" s="8"/>
      <c r="LLC8" s="8"/>
      <c r="LLD8" s="8"/>
      <c r="LLE8" s="8"/>
      <c r="LLF8" s="8"/>
      <c r="LLG8" s="8"/>
      <c r="LLH8" s="8"/>
      <c r="LLI8" s="8"/>
      <c r="LLJ8" s="8"/>
      <c r="LLK8" s="8"/>
      <c r="LLL8" s="8"/>
      <c r="LLM8" s="8"/>
      <c r="LLN8" s="8"/>
      <c r="LLO8" s="8"/>
      <c r="LLP8" s="8"/>
      <c r="LLQ8" s="8"/>
      <c r="LLR8" s="8"/>
      <c r="LLS8" s="8"/>
      <c r="LLT8" s="8"/>
      <c r="LLU8" s="8"/>
      <c r="LLV8" s="8"/>
      <c r="LLW8" s="8"/>
      <c r="LLX8" s="8"/>
      <c r="LLY8" s="8"/>
      <c r="LLZ8" s="8"/>
      <c r="LMA8" s="8"/>
      <c r="LMB8" s="8"/>
      <c r="LMC8" s="8"/>
      <c r="LMD8" s="8"/>
      <c r="LME8" s="8"/>
      <c r="LMF8" s="8"/>
      <c r="LMG8" s="8"/>
      <c r="LMH8" s="8"/>
      <c r="LMI8" s="8"/>
      <c r="LMJ8" s="8"/>
      <c r="LMK8" s="8"/>
      <c r="LML8" s="8"/>
      <c r="LMM8" s="8"/>
      <c r="LMN8" s="8"/>
      <c r="LMO8" s="8"/>
      <c r="LMP8" s="8"/>
      <c r="LMQ8" s="8"/>
      <c r="LMR8" s="8"/>
      <c r="LMS8" s="8"/>
      <c r="LMT8" s="8"/>
      <c r="LMU8" s="8"/>
      <c r="LMV8" s="8"/>
      <c r="LMW8" s="8"/>
      <c r="LMX8" s="8"/>
      <c r="LMY8" s="8"/>
      <c r="LMZ8" s="8"/>
      <c r="LNA8" s="8"/>
      <c r="LNB8" s="8"/>
      <c r="LNC8" s="8"/>
      <c r="LND8" s="8"/>
      <c r="LNE8" s="8"/>
      <c r="LNF8" s="8"/>
      <c r="LNG8" s="8"/>
      <c r="LNH8" s="8"/>
      <c r="LNI8" s="8"/>
      <c r="LNJ8" s="8"/>
      <c r="LNK8" s="8"/>
      <c r="LNL8" s="8"/>
      <c r="LNM8" s="8"/>
      <c r="LNN8" s="8"/>
      <c r="LNO8" s="8"/>
      <c r="LNP8" s="8"/>
      <c r="LNQ8" s="8"/>
      <c r="LNR8" s="8"/>
      <c r="LNS8" s="8"/>
      <c r="LNT8" s="8"/>
      <c r="LNU8" s="8"/>
      <c r="LNV8" s="8"/>
      <c r="LNW8" s="8"/>
      <c r="LNX8" s="8"/>
      <c r="LNY8" s="8"/>
      <c r="LNZ8" s="8"/>
      <c r="LOA8" s="8"/>
      <c r="LOB8" s="8"/>
      <c r="LOC8" s="8"/>
      <c r="LOD8" s="8"/>
      <c r="LOE8" s="8"/>
      <c r="LOF8" s="8"/>
      <c r="LOG8" s="8"/>
      <c r="LOH8" s="8"/>
      <c r="LOI8" s="8"/>
      <c r="LOJ8" s="8"/>
      <c r="LOK8" s="8"/>
      <c r="LOL8" s="8"/>
      <c r="LOM8" s="8"/>
      <c r="LON8" s="8"/>
      <c r="LOO8" s="8"/>
      <c r="LOP8" s="8"/>
      <c r="LOQ8" s="8"/>
      <c r="LOR8" s="8"/>
      <c r="LOS8" s="8"/>
      <c r="LOT8" s="8"/>
      <c r="LOU8" s="8"/>
      <c r="LOV8" s="8"/>
      <c r="LOW8" s="8"/>
      <c r="LOX8" s="8"/>
      <c r="LOY8" s="8"/>
      <c r="LOZ8" s="8"/>
      <c r="LPA8" s="8"/>
      <c r="LPB8" s="8"/>
      <c r="LPC8" s="8"/>
      <c r="LPD8" s="8"/>
      <c r="LPE8" s="8"/>
      <c r="LPF8" s="8"/>
      <c r="LPG8" s="8"/>
      <c r="LPH8" s="8"/>
      <c r="LPI8" s="8"/>
      <c r="LPJ8" s="8"/>
      <c r="LPK8" s="8"/>
      <c r="LPL8" s="8"/>
      <c r="LPM8" s="8"/>
      <c r="LPN8" s="8"/>
      <c r="LPO8" s="8"/>
      <c r="LPP8" s="8"/>
      <c r="LPQ8" s="8"/>
      <c r="LPR8" s="8"/>
      <c r="LPS8" s="8"/>
      <c r="LPT8" s="8"/>
      <c r="LPU8" s="8"/>
      <c r="LPV8" s="8"/>
      <c r="LPW8" s="8"/>
      <c r="LPX8" s="8"/>
      <c r="LPY8" s="8"/>
      <c r="LPZ8" s="8"/>
      <c r="LQA8" s="8"/>
      <c r="LQB8" s="8"/>
      <c r="LQC8" s="8"/>
      <c r="LQD8" s="8"/>
      <c r="LQE8" s="8"/>
      <c r="LQF8" s="8"/>
      <c r="LQG8" s="8"/>
      <c r="LQH8" s="8"/>
      <c r="LQI8" s="8"/>
      <c r="LQJ8" s="8"/>
      <c r="LQK8" s="8"/>
      <c r="LQL8" s="8"/>
      <c r="LQM8" s="8"/>
      <c r="LQN8" s="8"/>
      <c r="LQO8" s="8"/>
      <c r="LQP8" s="8"/>
      <c r="LQQ8" s="8"/>
      <c r="LQR8" s="8"/>
      <c r="LQS8" s="8"/>
      <c r="LQT8" s="8"/>
      <c r="LQU8" s="8"/>
      <c r="LQV8" s="8"/>
      <c r="LQW8" s="8"/>
      <c r="LQX8" s="8"/>
      <c r="LQY8" s="8"/>
      <c r="LQZ8" s="8"/>
      <c r="LRA8" s="8"/>
      <c r="LRB8" s="8"/>
      <c r="LRC8" s="8"/>
      <c r="LRD8" s="8"/>
      <c r="LRE8" s="8"/>
      <c r="LRF8" s="8"/>
      <c r="LRG8" s="8"/>
      <c r="LRH8" s="8"/>
      <c r="LRI8" s="8"/>
      <c r="LRJ8" s="8"/>
      <c r="LRK8" s="8"/>
      <c r="LRL8" s="8"/>
      <c r="LRM8" s="8"/>
      <c r="LRN8" s="8"/>
      <c r="LRO8" s="8"/>
      <c r="LRP8" s="8"/>
      <c r="LRQ8" s="8"/>
      <c r="LRR8" s="8"/>
      <c r="LRS8" s="8"/>
      <c r="LRT8" s="8"/>
      <c r="LRU8" s="8"/>
      <c r="LRV8" s="8"/>
      <c r="LRW8" s="8"/>
      <c r="LRX8" s="8"/>
      <c r="LRY8" s="8"/>
      <c r="LRZ8" s="8"/>
      <c r="LSA8" s="8"/>
      <c r="LSB8" s="8"/>
      <c r="LSC8" s="8"/>
      <c r="LSD8" s="8"/>
      <c r="LSE8" s="8"/>
      <c r="LSF8" s="8"/>
      <c r="LSG8" s="8"/>
      <c r="LSH8" s="8"/>
      <c r="LSI8" s="8"/>
      <c r="LSJ8" s="8"/>
      <c r="LSK8" s="8"/>
      <c r="LSL8" s="8"/>
      <c r="LSM8" s="8"/>
      <c r="LSN8" s="8"/>
      <c r="LSO8" s="8"/>
      <c r="LSP8" s="8"/>
      <c r="LSQ8" s="8"/>
      <c r="LSR8" s="8"/>
      <c r="LSS8" s="8"/>
      <c r="LST8" s="8"/>
      <c r="LSU8" s="8"/>
      <c r="LSV8" s="8"/>
      <c r="LSW8" s="8"/>
      <c r="LSX8" s="8"/>
      <c r="LSY8" s="8"/>
      <c r="LSZ8" s="8"/>
      <c r="LTA8" s="8"/>
      <c r="LTB8" s="8"/>
      <c r="LTC8" s="8"/>
      <c r="LTD8" s="8"/>
      <c r="LTE8" s="8"/>
      <c r="LTF8" s="8"/>
      <c r="LTG8" s="8"/>
      <c r="LTH8" s="8"/>
      <c r="LTI8" s="8"/>
      <c r="LTJ8" s="8"/>
      <c r="LTK8" s="8"/>
      <c r="LTL8" s="8"/>
      <c r="LTM8" s="8"/>
      <c r="LTN8" s="8"/>
      <c r="LTO8" s="8"/>
      <c r="LTP8" s="8"/>
      <c r="LTQ8" s="8"/>
      <c r="LTR8" s="8"/>
      <c r="LTS8" s="8"/>
      <c r="LTT8" s="8"/>
      <c r="LTU8" s="8"/>
      <c r="LTV8" s="8"/>
      <c r="LTW8" s="8"/>
      <c r="LTX8" s="8"/>
      <c r="LTY8" s="8"/>
      <c r="LTZ8" s="8"/>
      <c r="LUA8" s="8"/>
      <c r="LUB8" s="8"/>
      <c r="LUC8" s="8"/>
      <c r="LUD8" s="8"/>
      <c r="LUE8" s="8"/>
      <c r="LUF8" s="8"/>
      <c r="LUG8" s="8"/>
      <c r="LUH8" s="8"/>
      <c r="LUI8" s="8"/>
      <c r="LUJ8" s="8"/>
      <c r="LUK8" s="8"/>
      <c r="LUL8" s="8"/>
      <c r="LUM8" s="8"/>
      <c r="LUN8" s="8"/>
      <c r="LUO8" s="8"/>
      <c r="LUP8" s="8"/>
      <c r="LUQ8" s="8"/>
      <c r="LUR8" s="8"/>
      <c r="LUS8" s="8"/>
      <c r="LUT8" s="8"/>
      <c r="LUU8" s="8"/>
      <c r="LUV8" s="8"/>
      <c r="LUW8" s="8"/>
      <c r="LUX8" s="8"/>
      <c r="LUY8" s="8"/>
      <c r="LUZ8" s="8"/>
      <c r="LVA8" s="8"/>
      <c r="LVB8" s="8"/>
      <c r="LVC8" s="8"/>
      <c r="LVD8" s="8"/>
      <c r="LVE8" s="8"/>
      <c r="LVF8" s="8"/>
      <c r="LVG8" s="8"/>
      <c r="LVH8" s="8"/>
      <c r="LVI8" s="8"/>
      <c r="LVJ8" s="8"/>
      <c r="LVK8" s="8"/>
      <c r="LVL8" s="8"/>
      <c r="LVM8" s="8"/>
      <c r="LVN8" s="8"/>
      <c r="LVO8" s="8"/>
      <c r="LVP8" s="8"/>
      <c r="LVQ8" s="8"/>
      <c r="LVR8" s="8"/>
      <c r="LVS8" s="8"/>
      <c r="LVT8" s="8"/>
      <c r="LVU8" s="8"/>
      <c r="LVV8" s="8"/>
      <c r="LVW8" s="8"/>
      <c r="LVX8" s="8"/>
      <c r="LVY8" s="8"/>
      <c r="LVZ8" s="8"/>
      <c r="LWA8" s="8"/>
      <c r="LWB8" s="8"/>
      <c r="LWC8" s="8"/>
      <c r="LWD8" s="8"/>
      <c r="LWE8" s="8"/>
      <c r="LWF8" s="8"/>
      <c r="LWG8" s="8"/>
      <c r="LWH8" s="8"/>
      <c r="LWI8" s="8"/>
      <c r="LWJ8" s="8"/>
      <c r="LWK8" s="8"/>
      <c r="LWL8" s="8"/>
      <c r="LWM8" s="8"/>
      <c r="LWN8" s="8"/>
      <c r="LWO8" s="8"/>
      <c r="LWP8" s="8"/>
      <c r="LWQ8" s="8"/>
      <c r="LWR8" s="8"/>
      <c r="LWS8" s="8"/>
      <c r="LWT8" s="8"/>
      <c r="LWU8" s="8"/>
      <c r="LWV8" s="8"/>
      <c r="LWW8" s="8"/>
      <c r="LWX8" s="8"/>
      <c r="LWY8" s="8"/>
      <c r="LWZ8" s="8"/>
      <c r="LXA8" s="8"/>
      <c r="LXB8" s="8"/>
      <c r="LXC8" s="8"/>
      <c r="LXD8" s="8"/>
      <c r="LXE8" s="8"/>
      <c r="LXF8" s="8"/>
      <c r="LXG8" s="8"/>
      <c r="LXH8" s="8"/>
      <c r="LXI8" s="8"/>
      <c r="LXJ8" s="8"/>
      <c r="LXK8" s="8"/>
      <c r="LXL8" s="8"/>
      <c r="LXM8" s="8"/>
      <c r="LXN8" s="8"/>
      <c r="LXO8" s="8"/>
      <c r="LXP8" s="8"/>
      <c r="LXQ8" s="8"/>
      <c r="LXR8" s="8"/>
      <c r="LXS8" s="8"/>
      <c r="LXT8" s="8"/>
      <c r="LXU8" s="8"/>
      <c r="LXV8" s="8"/>
      <c r="LXW8" s="8"/>
      <c r="LXX8" s="8"/>
      <c r="LXY8" s="8"/>
      <c r="LXZ8" s="8"/>
      <c r="LYA8" s="8"/>
      <c r="LYB8" s="8"/>
      <c r="LYC8" s="8"/>
      <c r="LYD8" s="8"/>
      <c r="LYE8" s="8"/>
      <c r="LYF8" s="8"/>
      <c r="LYG8" s="8"/>
      <c r="LYH8" s="8"/>
      <c r="LYI8" s="8"/>
      <c r="LYJ8" s="8"/>
      <c r="LYK8" s="8"/>
      <c r="LYL8" s="8"/>
      <c r="LYM8" s="8"/>
      <c r="LYN8" s="8"/>
      <c r="LYO8" s="8"/>
      <c r="LYP8" s="8"/>
      <c r="LYQ8" s="8"/>
      <c r="LYR8" s="8"/>
      <c r="LYS8" s="8"/>
      <c r="LYT8" s="8"/>
      <c r="LYU8" s="8"/>
      <c r="LYV8" s="8"/>
      <c r="LYW8" s="8"/>
      <c r="LYX8" s="8"/>
      <c r="LYY8" s="8"/>
      <c r="LYZ8" s="8"/>
      <c r="LZA8" s="8"/>
      <c r="LZB8" s="8"/>
      <c r="LZC8" s="8"/>
      <c r="LZD8" s="8"/>
      <c r="LZE8" s="8"/>
      <c r="LZF8" s="8"/>
      <c r="LZG8" s="8"/>
      <c r="LZH8" s="8"/>
      <c r="LZI8" s="8"/>
      <c r="LZJ8" s="8"/>
      <c r="LZK8" s="8"/>
      <c r="LZL8" s="8"/>
      <c r="LZM8" s="8"/>
      <c r="LZN8" s="8"/>
      <c r="LZO8" s="8"/>
      <c r="LZP8" s="8"/>
      <c r="LZQ8" s="8"/>
      <c r="LZR8" s="8"/>
      <c r="LZS8" s="8"/>
      <c r="LZT8" s="8"/>
      <c r="LZU8" s="8"/>
      <c r="LZV8" s="8"/>
      <c r="LZW8" s="8"/>
      <c r="LZX8" s="8"/>
      <c r="LZY8" s="8"/>
      <c r="LZZ8" s="8"/>
      <c r="MAA8" s="8"/>
      <c r="MAB8" s="8"/>
      <c r="MAC8" s="8"/>
      <c r="MAD8" s="8"/>
      <c r="MAE8" s="8"/>
      <c r="MAF8" s="8"/>
      <c r="MAG8" s="8"/>
      <c r="MAH8" s="8"/>
      <c r="MAI8" s="8"/>
      <c r="MAJ8" s="8"/>
      <c r="MAK8" s="8"/>
      <c r="MAL8" s="8"/>
      <c r="MAM8" s="8"/>
      <c r="MAN8" s="8"/>
      <c r="MAO8" s="8"/>
      <c r="MAP8" s="8"/>
      <c r="MAQ8" s="8"/>
      <c r="MAR8" s="8"/>
      <c r="MAS8" s="8"/>
      <c r="MAT8" s="8"/>
      <c r="MAU8" s="8"/>
      <c r="MAV8" s="8"/>
      <c r="MAW8" s="8"/>
      <c r="MAX8" s="8"/>
      <c r="MAY8" s="8"/>
      <c r="MAZ8" s="8"/>
      <c r="MBA8" s="8"/>
      <c r="MBB8" s="8"/>
      <c r="MBC8" s="8"/>
      <c r="MBD8" s="8"/>
      <c r="MBE8" s="8"/>
      <c r="MBF8" s="8"/>
      <c r="MBG8" s="8"/>
      <c r="MBH8" s="8"/>
      <c r="MBI8" s="8"/>
      <c r="MBJ8" s="8"/>
      <c r="MBK8" s="8"/>
      <c r="MBL8" s="8"/>
      <c r="MBM8" s="8"/>
      <c r="MBN8" s="8"/>
      <c r="MBO8" s="8"/>
      <c r="MBP8" s="8"/>
      <c r="MBQ8" s="8"/>
      <c r="MBR8" s="8"/>
      <c r="MBS8" s="8"/>
      <c r="MBT8" s="8"/>
      <c r="MBU8" s="8"/>
      <c r="MBV8" s="8"/>
      <c r="MBW8" s="8"/>
      <c r="MBX8" s="8"/>
      <c r="MBY8" s="8"/>
      <c r="MBZ8" s="8"/>
      <c r="MCA8" s="8"/>
      <c r="MCB8" s="8"/>
      <c r="MCC8" s="8"/>
      <c r="MCD8" s="8"/>
      <c r="MCE8" s="8"/>
      <c r="MCF8" s="8"/>
      <c r="MCG8" s="8"/>
      <c r="MCH8" s="8"/>
      <c r="MCI8" s="8"/>
      <c r="MCJ8" s="8"/>
      <c r="MCK8" s="8"/>
      <c r="MCL8" s="8"/>
      <c r="MCM8" s="8"/>
      <c r="MCN8" s="8"/>
      <c r="MCO8" s="8"/>
      <c r="MCP8" s="8"/>
      <c r="MCQ8" s="8"/>
      <c r="MCR8" s="8"/>
      <c r="MCS8" s="8"/>
      <c r="MCT8" s="8"/>
      <c r="MCU8" s="8"/>
      <c r="MCV8" s="8"/>
      <c r="MCW8" s="8"/>
      <c r="MCX8" s="8"/>
      <c r="MCY8" s="8"/>
      <c r="MCZ8" s="8"/>
      <c r="MDA8" s="8"/>
      <c r="MDB8" s="8"/>
      <c r="MDC8" s="8"/>
      <c r="MDD8" s="8"/>
      <c r="MDE8" s="8"/>
      <c r="MDF8" s="8"/>
      <c r="MDG8" s="8"/>
      <c r="MDH8" s="8"/>
      <c r="MDI8" s="8"/>
      <c r="MDJ8" s="8"/>
      <c r="MDK8" s="8"/>
      <c r="MDL8" s="8"/>
      <c r="MDM8" s="8"/>
      <c r="MDN8" s="8"/>
      <c r="MDO8" s="8"/>
      <c r="MDP8" s="8"/>
      <c r="MDQ8" s="8"/>
      <c r="MDR8" s="8"/>
      <c r="MDS8" s="8"/>
      <c r="MDT8" s="8"/>
      <c r="MDU8" s="8"/>
      <c r="MDV8" s="8"/>
      <c r="MDW8" s="8"/>
      <c r="MDX8" s="8"/>
      <c r="MDY8" s="8"/>
      <c r="MDZ8" s="8"/>
      <c r="MEA8" s="8"/>
      <c r="MEB8" s="8"/>
      <c r="MEC8" s="8"/>
      <c r="MED8" s="8"/>
      <c r="MEE8" s="8"/>
      <c r="MEF8" s="8"/>
      <c r="MEG8" s="8"/>
      <c r="MEH8" s="8"/>
      <c r="MEI8" s="8"/>
      <c r="MEJ8" s="8"/>
      <c r="MEK8" s="8"/>
      <c r="MEL8" s="8"/>
      <c r="MEM8" s="8"/>
      <c r="MEN8" s="8"/>
      <c r="MEO8" s="8"/>
      <c r="MEP8" s="8"/>
      <c r="MEQ8" s="8"/>
      <c r="MER8" s="8"/>
      <c r="MES8" s="8"/>
      <c r="MET8" s="8"/>
      <c r="MEU8" s="8"/>
      <c r="MEV8" s="8"/>
      <c r="MEW8" s="8"/>
      <c r="MEX8" s="8"/>
      <c r="MEY8" s="8"/>
      <c r="MEZ8" s="8"/>
      <c r="MFA8" s="8"/>
      <c r="MFB8" s="8"/>
      <c r="MFC8" s="8"/>
      <c r="MFD8" s="8"/>
      <c r="MFE8" s="8"/>
      <c r="MFF8" s="8"/>
      <c r="MFG8" s="8"/>
      <c r="MFH8" s="8"/>
      <c r="MFI8" s="8"/>
      <c r="MFJ8" s="8"/>
      <c r="MFK8" s="8"/>
      <c r="MFL8" s="8"/>
      <c r="MFM8" s="8"/>
      <c r="MFN8" s="8"/>
      <c r="MFO8" s="8"/>
      <c r="MFP8" s="8"/>
      <c r="MFQ8" s="8"/>
      <c r="MFR8" s="8"/>
      <c r="MFS8" s="8"/>
      <c r="MFT8" s="8"/>
      <c r="MFU8" s="8"/>
      <c r="MFV8" s="8"/>
      <c r="MFW8" s="8"/>
      <c r="MFX8" s="8"/>
      <c r="MFY8" s="8"/>
      <c r="MFZ8" s="8"/>
      <c r="MGA8" s="8"/>
      <c r="MGB8" s="8"/>
      <c r="MGC8" s="8"/>
      <c r="MGD8" s="8"/>
      <c r="MGE8" s="8"/>
      <c r="MGF8" s="8"/>
      <c r="MGG8" s="8"/>
      <c r="MGH8" s="8"/>
      <c r="MGI8" s="8"/>
      <c r="MGJ8" s="8"/>
      <c r="MGK8" s="8"/>
      <c r="MGL8" s="8"/>
      <c r="MGM8" s="8"/>
      <c r="MGN8" s="8"/>
      <c r="MGO8" s="8"/>
      <c r="MGP8" s="8"/>
      <c r="MGQ8" s="8"/>
      <c r="MGR8" s="8"/>
      <c r="MGS8" s="8"/>
      <c r="MGT8" s="8"/>
      <c r="MGU8" s="8"/>
      <c r="MGV8" s="8"/>
      <c r="MGW8" s="8"/>
      <c r="MGX8" s="8"/>
      <c r="MGY8" s="8"/>
      <c r="MGZ8" s="8"/>
      <c r="MHA8" s="8"/>
      <c r="MHB8" s="8"/>
      <c r="MHC8" s="8"/>
      <c r="MHD8" s="8"/>
      <c r="MHE8" s="8"/>
      <c r="MHF8" s="8"/>
      <c r="MHG8" s="8"/>
      <c r="MHH8" s="8"/>
      <c r="MHI8" s="8"/>
      <c r="MHJ8" s="8"/>
      <c r="MHK8" s="8"/>
      <c r="MHL8" s="8"/>
      <c r="MHM8" s="8"/>
      <c r="MHN8" s="8"/>
      <c r="MHO8" s="8"/>
      <c r="MHP8" s="8"/>
      <c r="MHQ8" s="8"/>
      <c r="MHR8" s="8"/>
      <c r="MHS8" s="8"/>
      <c r="MHT8" s="8"/>
      <c r="MHU8" s="8"/>
      <c r="MHV8" s="8"/>
      <c r="MHW8" s="8"/>
      <c r="MHX8" s="8"/>
      <c r="MHY8" s="8"/>
      <c r="MHZ8" s="8"/>
      <c r="MIA8" s="8"/>
      <c r="MIB8" s="8"/>
      <c r="MIC8" s="8"/>
      <c r="MID8" s="8"/>
      <c r="MIE8" s="8"/>
      <c r="MIF8" s="8"/>
      <c r="MIG8" s="8"/>
      <c r="MIH8" s="8"/>
      <c r="MII8" s="8"/>
      <c r="MIJ8" s="8"/>
      <c r="MIK8" s="8"/>
      <c r="MIL8" s="8"/>
      <c r="MIM8" s="8"/>
      <c r="MIN8" s="8"/>
      <c r="MIO8" s="8"/>
      <c r="MIP8" s="8"/>
      <c r="MIQ8" s="8"/>
      <c r="MIR8" s="8"/>
      <c r="MIS8" s="8"/>
      <c r="MIT8" s="8"/>
      <c r="MIU8" s="8"/>
      <c r="MIV8" s="8"/>
      <c r="MIW8" s="8"/>
      <c r="MIX8" s="8"/>
      <c r="MIY8" s="8"/>
      <c r="MIZ8" s="8"/>
      <c r="MJA8" s="8"/>
      <c r="MJB8" s="8"/>
      <c r="MJC8" s="8"/>
      <c r="MJD8" s="8"/>
      <c r="MJE8" s="8"/>
      <c r="MJF8" s="8"/>
      <c r="MJG8" s="8"/>
      <c r="MJH8" s="8"/>
      <c r="MJI8" s="8"/>
      <c r="MJJ8" s="8"/>
      <c r="MJK8" s="8"/>
      <c r="MJL8" s="8"/>
      <c r="MJM8" s="8"/>
      <c r="MJN8" s="8"/>
      <c r="MJO8" s="8"/>
      <c r="MJP8" s="8"/>
      <c r="MJQ8" s="8"/>
      <c r="MJR8" s="8"/>
      <c r="MJS8" s="8"/>
      <c r="MJT8" s="8"/>
      <c r="MJU8" s="8"/>
      <c r="MJV8" s="8"/>
      <c r="MJW8" s="8"/>
      <c r="MJX8" s="8"/>
      <c r="MJY8" s="8"/>
      <c r="MJZ8" s="8"/>
      <c r="MKA8" s="8"/>
      <c r="MKB8" s="8"/>
      <c r="MKC8" s="8"/>
      <c r="MKD8" s="8"/>
      <c r="MKE8" s="8"/>
      <c r="MKF8" s="8"/>
      <c r="MKG8" s="8"/>
      <c r="MKH8" s="8"/>
      <c r="MKI8" s="8"/>
      <c r="MKJ8" s="8"/>
      <c r="MKK8" s="8"/>
      <c r="MKL8" s="8"/>
      <c r="MKM8" s="8"/>
      <c r="MKN8" s="8"/>
      <c r="MKO8" s="8"/>
      <c r="MKP8" s="8"/>
      <c r="MKQ8" s="8"/>
      <c r="MKR8" s="8"/>
      <c r="MKS8" s="8"/>
      <c r="MKT8" s="8"/>
      <c r="MKU8" s="8"/>
      <c r="MKV8" s="8"/>
      <c r="MKW8" s="8"/>
      <c r="MKX8" s="8"/>
      <c r="MKY8" s="8"/>
      <c r="MKZ8" s="8"/>
      <c r="MLA8" s="8"/>
      <c r="MLB8" s="8"/>
      <c r="MLC8" s="8"/>
      <c r="MLD8" s="8"/>
      <c r="MLE8" s="8"/>
      <c r="MLF8" s="8"/>
      <c r="MLG8" s="8"/>
      <c r="MLH8" s="8"/>
      <c r="MLI8" s="8"/>
      <c r="MLJ8" s="8"/>
      <c r="MLK8" s="8"/>
      <c r="MLL8" s="8"/>
      <c r="MLM8" s="8"/>
      <c r="MLN8" s="8"/>
      <c r="MLO8" s="8"/>
      <c r="MLP8" s="8"/>
      <c r="MLQ8" s="8"/>
      <c r="MLR8" s="8"/>
      <c r="MLS8" s="8"/>
      <c r="MLT8" s="8"/>
      <c r="MLU8" s="8"/>
      <c r="MLV8" s="8"/>
      <c r="MLW8" s="8"/>
      <c r="MLX8" s="8"/>
      <c r="MLY8" s="8"/>
      <c r="MLZ8" s="8"/>
      <c r="MMA8" s="8"/>
      <c r="MMB8" s="8"/>
      <c r="MMC8" s="8"/>
      <c r="MMD8" s="8"/>
      <c r="MME8" s="8"/>
      <c r="MMF8" s="8"/>
      <c r="MMG8" s="8"/>
      <c r="MMH8" s="8"/>
      <c r="MMI8" s="8"/>
      <c r="MMJ8" s="8"/>
      <c r="MMK8" s="8"/>
      <c r="MML8" s="8"/>
      <c r="MMM8" s="8"/>
      <c r="MMN8" s="8"/>
      <c r="MMO8" s="8"/>
      <c r="MMP8" s="8"/>
      <c r="MMQ8" s="8"/>
      <c r="MMR8" s="8"/>
      <c r="MMS8" s="8"/>
      <c r="MMT8" s="8"/>
      <c r="MMU8" s="8"/>
      <c r="MMV8" s="8"/>
      <c r="MMW8" s="8"/>
      <c r="MMX8" s="8"/>
      <c r="MMY8" s="8"/>
      <c r="MMZ8" s="8"/>
      <c r="MNA8" s="8"/>
      <c r="MNB8" s="8"/>
      <c r="MNC8" s="8"/>
      <c r="MND8" s="8"/>
      <c r="MNE8" s="8"/>
      <c r="MNF8" s="8"/>
      <c r="MNG8" s="8"/>
      <c r="MNH8" s="8"/>
      <c r="MNI8" s="8"/>
      <c r="MNJ8" s="8"/>
      <c r="MNK8" s="8"/>
      <c r="MNL8" s="8"/>
      <c r="MNM8" s="8"/>
      <c r="MNN8" s="8"/>
      <c r="MNO8" s="8"/>
      <c r="MNP8" s="8"/>
      <c r="MNQ8" s="8"/>
      <c r="MNR8" s="8"/>
      <c r="MNS8" s="8"/>
      <c r="MNT8" s="8"/>
      <c r="MNU8" s="8"/>
      <c r="MNV8" s="8"/>
      <c r="MNW8" s="8"/>
      <c r="MNX8" s="8"/>
      <c r="MNY8" s="8"/>
      <c r="MNZ8" s="8"/>
      <c r="MOA8" s="8"/>
      <c r="MOB8" s="8"/>
      <c r="MOC8" s="8"/>
      <c r="MOD8" s="8"/>
      <c r="MOE8" s="8"/>
      <c r="MOF8" s="8"/>
      <c r="MOG8" s="8"/>
      <c r="MOH8" s="8"/>
      <c r="MOI8" s="8"/>
      <c r="MOJ8" s="8"/>
      <c r="MOK8" s="8"/>
      <c r="MOL8" s="8"/>
      <c r="MOM8" s="8"/>
      <c r="MON8" s="8"/>
      <c r="MOO8" s="8"/>
      <c r="MOP8" s="8"/>
      <c r="MOQ8" s="8"/>
      <c r="MOR8" s="8"/>
      <c r="MOS8" s="8"/>
      <c r="MOT8" s="8"/>
      <c r="MOU8" s="8"/>
      <c r="MOV8" s="8"/>
      <c r="MOW8" s="8"/>
      <c r="MOX8" s="8"/>
      <c r="MOY8" s="8"/>
      <c r="MOZ8" s="8"/>
      <c r="MPA8" s="8"/>
      <c r="MPB8" s="8"/>
      <c r="MPC8" s="8"/>
      <c r="MPD8" s="8"/>
      <c r="MPE8" s="8"/>
      <c r="MPF8" s="8"/>
      <c r="MPG8" s="8"/>
      <c r="MPH8" s="8"/>
      <c r="MPI8" s="8"/>
      <c r="MPJ8" s="8"/>
      <c r="MPK8" s="8"/>
      <c r="MPL8" s="8"/>
      <c r="MPM8" s="8"/>
      <c r="MPN8" s="8"/>
      <c r="MPO8" s="8"/>
      <c r="MPP8" s="8"/>
      <c r="MPQ8" s="8"/>
      <c r="MPR8" s="8"/>
      <c r="MPS8" s="8"/>
      <c r="MPT8" s="8"/>
      <c r="MPU8" s="8"/>
      <c r="MPV8" s="8"/>
      <c r="MPW8" s="8"/>
      <c r="MPX8" s="8"/>
      <c r="MPY8" s="8"/>
      <c r="MPZ8" s="8"/>
      <c r="MQA8" s="8"/>
      <c r="MQB8" s="8"/>
      <c r="MQC8" s="8"/>
      <c r="MQD8" s="8"/>
      <c r="MQE8" s="8"/>
      <c r="MQF8" s="8"/>
      <c r="MQG8" s="8"/>
      <c r="MQH8" s="8"/>
      <c r="MQI8" s="8"/>
      <c r="MQJ8" s="8"/>
      <c r="MQK8" s="8"/>
      <c r="MQL8" s="8"/>
      <c r="MQM8" s="8"/>
      <c r="MQN8" s="8"/>
      <c r="MQO8" s="8"/>
      <c r="MQP8" s="8"/>
      <c r="MQQ8" s="8"/>
      <c r="MQR8" s="8"/>
      <c r="MQS8" s="8"/>
      <c r="MQT8" s="8"/>
      <c r="MQU8" s="8"/>
      <c r="MQV8" s="8"/>
      <c r="MQW8" s="8"/>
      <c r="MQX8" s="8"/>
      <c r="MQY8" s="8"/>
      <c r="MQZ8" s="8"/>
      <c r="MRA8" s="8"/>
      <c r="MRB8" s="8"/>
      <c r="MRC8" s="8"/>
      <c r="MRD8" s="8"/>
      <c r="MRE8" s="8"/>
      <c r="MRF8" s="8"/>
      <c r="MRG8" s="8"/>
      <c r="MRH8" s="8"/>
      <c r="MRI8" s="8"/>
      <c r="MRJ8" s="8"/>
      <c r="MRK8" s="8"/>
      <c r="MRL8" s="8"/>
      <c r="MRM8" s="8"/>
      <c r="MRN8" s="8"/>
      <c r="MRO8" s="8"/>
      <c r="MRP8" s="8"/>
      <c r="MRQ8" s="8"/>
      <c r="MRR8" s="8"/>
      <c r="MRS8" s="8"/>
      <c r="MRT8" s="8"/>
      <c r="MRU8" s="8"/>
      <c r="MRV8" s="8"/>
      <c r="MRW8" s="8"/>
      <c r="MRX8" s="8"/>
      <c r="MRY8" s="8"/>
      <c r="MRZ8" s="8"/>
      <c r="MSA8" s="8"/>
      <c r="MSB8" s="8"/>
      <c r="MSC8" s="8"/>
      <c r="MSD8" s="8"/>
      <c r="MSE8" s="8"/>
      <c r="MSF8" s="8"/>
      <c r="MSG8" s="8"/>
      <c r="MSH8" s="8"/>
      <c r="MSI8" s="8"/>
      <c r="MSJ8" s="8"/>
      <c r="MSK8" s="8"/>
      <c r="MSL8" s="8"/>
      <c r="MSM8" s="8"/>
      <c r="MSN8" s="8"/>
      <c r="MSO8" s="8"/>
      <c r="MSP8" s="8"/>
      <c r="MSQ8" s="8"/>
      <c r="MSR8" s="8"/>
      <c r="MSS8" s="8"/>
      <c r="MST8" s="8"/>
      <c r="MSU8" s="8"/>
      <c r="MSV8" s="8"/>
      <c r="MSW8" s="8"/>
      <c r="MSX8" s="8"/>
      <c r="MSY8" s="8"/>
      <c r="MSZ8" s="8"/>
      <c r="MTA8" s="8"/>
      <c r="MTB8" s="8"/>
      <c r="MTC8" s="8"/>
      <c r="MTD8" s="8"/>
      <c r="MTE8" s="8"/>
      <c r="MTF8" s="8"/>
      <c r="MTG8" s="8"/>
      <c r="MTH8" s="8"/>
      <c r="MTI8" s="8"/>
      <c r="MTJ8" s="8"/>
      <c r="MTK8" s="8"/>
      <c r="MTL8" s="8"/>
      <c r="MTM8" s="8"/>
      <c r="MTN8" s="8"/>
      <c r="MTO8" s="8"/>
      <c r="MTP8" s="8"/>
      <c r="MTQ8" s="8"/>
      <c r="MTR8" s="8"/>
      <c r="MTS8" s="8"/>
      <c r="MTT8" s="8"/>
      <c r="MTU8" s="8"/>
      <c r="MTV8" s="8"/>
      <c r="MTW8" s="8"/>
      <c r="MTX8" s="8"/>
      <c r="MTY8" s="8"/>
      <c r="MTZ8" s="8"/>
      <c r="MUA8" s="8"/>
      <c r="MUB8" s="8"/>
      <c r="MUC8" s="8"/>
      <c r="MUD8" s="8"/>
      <c r="MUE8" s="8"/>
      <c r="MUF8" s="8"/>
      <c r="MUG8" s="8"/>
      <c r="MUH8" s="8"/>
      <c r="MUI8" s="8"/>
      <c r="MUJ8" s="8"/>
      <c r="MUK8" s="8"/>
      <c r="MUL8" s="8"/>
      <c r="MUM8" s="8"/>
      <c r="MUN8" s="8"/>
      <c r="MUO8" s="8"/>
      <c r="MUP8" s="8"/>
      <c r="MUQ8" s="8"/>
      <c r="MUR8" s="8"/>
      <c r="MUS8" s="8"/>
      <c r="MUT8" s="8"/>
      <c r="MUU8" s="8"/>
      <c r="MUV8" s="8"/>
      <c r="MUW8" s="8"/>
      <c r="MUX8" s="8"/>
      <c r="MUY8" s="8"/>
      <c r="MUZ8" s="8"/>
      <c r="MVA8" s="8"/>
      <c r="MVB8" s="8"/>
      <c r="MVC8" s="8"/>
      <c r="MVD8" s="8"/>
      <c r="MVE8" s="8"/>
      <c r="MVF8" s="8"/>
      <c r="MVG8" s="8"/>
      <c r="MVH8" s="8"/>
      <c r="MVI8" s="8"/>
      <c r="MVJ8" s="8"/>
      <c r="MVK8" s="8"/>
      <c r="MVL8" s="8"/>
      <c r="MVM8" s="8"/>
      <c r="MVN8" s="8"/>
      <c r="MVO8" s="8"/>
      <c r="MVP8" s="8"/>
      <c r="MVQ8" s="8"/>
      <c r="MVR8" s="8"/>
      <c r="MVS8" s="8"/>
      <c r="MVT8" s="8"/>
      <c r="MVU8" s="8"/>
      <c r="MVV8" s="8"/>
      <c r="MVW8" s="8"/>
      <c r="MVX8" s="8"/>
      <c r="MVY8" s="8"/>
      <c r="MVZ8" s="8"/>
      <c r="MWA8" s="8"/>
      <c r="MWB8" s="8"/>
      <c r="MWC8" s="8"/>
      <c r="MWD8" s="8"/>
      <c r="MWE8" s="8"/>
      <c r="MWF8" s="8"/>
      <c r="MWG8" s="8"/>
      <c r="MWH8" s="8"/>
      <c r="MWI8" s="8"/>
      <c r="MWJ8" s="8"/>
      <c r="MWK8" s="8"/>
      <c r="MWL8" s="8"/>
      <c r="MWM8" s="8"/>
      <c r="MWN8" s="8"/>
      <c r="MWO8" s="8"/>
      <c r="MWP8" s="8"/>
      <c r="MWQ8" s="8"/>
      <c r="MWR8" s="8"/>
      <c r="MWS8" s="8"/>
      <c r="MWT8" s="8"/>
      <c r="MWU8" s="8"/>
      <c r="MWV8" s="8"/>
      <c r="MWW8" s="8"/>
      <c r="MWX8" s="8"/>
      <c r="MWY8" s="8"/>
      <c r="MWZ8" s="8"/>
      <c r="MXA8" s="8"/>
      <c r="MXB8" s="8"/>
      <c r="MXC8" s="8"/>
      <c r="MXD8" s="8"/>
      <c r="MXE8" s="8"/>
      <c r="MXF8" s="8"/>
      <c r="MXG8" s="8"/>
      <c r="MXH8" s="8"/>
      <c r="MXI8" s="8"/>
      <c r="MXJ8" s="8"/>
      <c r="MXK8" s="8"/>
      <c r="MXL8" s="8"/>
      <c r="MXM8" s="8"/>
      <c r="MXN8" s="8"/>
      <c r="MXO8" s="8"/>
      <c r="MXP8" s="8"/>
      <c r="MXQ8" s="8"/>
      <c r="MXR8" s="8"/>
      <c r="MXS8" s="8"/>
      <c r="MXT8" s="8"/>
      <c r="MXU8" s="8"/>
      <c r="MXV8" s="8"/>
      <c r="MXW8" s="8"/>
      <c r="MXX8" s="8"/>
      <c r="MXY8" s="8"/>
      <c r="MXZ8" s="8"/>
      <c r="MYA8" s="8"/>
      <c r="MYB8" s="8"/>
      <c r="MYC8" s="8"/>
      <c r="MYD8" s="8"/>
      <c r="MYE8" s="8"/>
      <c r="MYF8" s="8"/>
      <c r="MYG8" s="8"/>
      <c r="MYH8" s="8"/>
      <c r="MYI8" s="8"/>
      <c r="MYJ8" s="8"/>
      <c r="MYK8" s="8"/>
      <c r="MYL8" s="8"/>
      <c r="MYM8" s="8"/>
      <c r="MYN8" s="8"/>
      <c r="MYO8" s="8"/>
      <c r="MYP8" s="8"/>
      <c r="MYQ8" s="8"/>
      <c r="MYR8" s="8"/>
      <c r="MYS8" s="8"/>
      <c r="MYT8" s="8"/>
      <c r="MYU8" s="8"/>
      <c r="MYV8" s="8"/>
      <c r="MYW8" s="8"/>
      <c r="MYX8" s="8"/>
      <c r="MYY8" s="8"/>
      <c r="MYZ8" s="8"/>
      <c r="MZA8" s="8"/>
      <c r="MZB8" s="8"/>
      <c r="MZC8" s="8"/>
      <c r="MZD8" s="8"/>
      <c r="MZE8" s="8"/>
      <c r="MZF8" s="8"/>
      <c r="MZG8" s="8"/>
      <c r="MZH8" s="8"/>
      <c r="MZI8" s="8"/>
      <c r="MZJ8" s="8"/>
      <c r="MZK8" s="8"/>
      <c r="MZL8" s="8"/>
      <c r="MZM8" s="8"/>
      <c r="MZN8" s="8"/>
      <c r="MZO8" s="8"/>
      <c r="MZP8" s="8"/>
      <c r="MZQ8" s="8"/>
      <c r="MZR8" s="8"/>
      <c r="MZS8" s="8"/>
      <c r="MZT8" s="8"/>
      <c r="MZU8" s="8"/>
      <c r="MZV8" s="8"/>
      <c r="MZW8" s="8"/>
      <c r="MZX8" s="8"/>
      <c r="MZY8" s="8"/>
      <c r="MZZ8" s="8"/>
      <c r="NAA8" s="8"/>
      <c r="NAB8" s="8"/>
      <c r="NAC8" s="8"/>
      <c r="NAD8" s="8"/>
      <c r="NAE8" s="8"/>
      <c r="NAF8" s="8"/>
      <c r="NAG8" s="8"/>
      <c r="NAH8" s="8"/>
      <c r="NAI8" s="8"/>
      <c r="NAJ8" s="8"/>
      <c r="NAK8" s="8"/>
      <c r="NAL8" s="8"/>
      <c r="NAM8" s="8"/>
      <c r="NAN8" s="8"/>
      <c r="NAO8" s="8"/>
      <c r="NAP8" s="8"/>
      <c r="NAQ8" s="8"/>
      <c r="NAR8" s="8"/>
      <c r="NAS8" s="8"/>
      <c r="NAT8" s="8"/>
      <c r="NAU8" s="8"/>
      <c r="NAV8" s="8"/>
      <c r="NAW8" s="8"/>
      <c r="NAX8" s="8"/>
      <c r="NAY8" s="8"/>
      <c r="NAZ8" s="8"/>
      <c r="NBA8" s="8"/>
      <c r="NBB8" s="8"/>
      <c r="NBC8" s="8"/>
      <c r="NBD8" s="8"/>
      <c r="NBE8" s="8"/>
      <c r="NBF8" s="8"/>
      <c r="NBG8" s="8"/>
      <c r="NBH8" s="8"/>
      <c r="NBI8" s="8"/>
      <c r="NBJ8" s="8"/>
      <c r="NBK8" s="8"/>
      <c r="NBL8" s="8"/>
      <c r="NBM8" s="8"/>
      <c r="NBN8" s="8"/>
      <c r="NBO8" s="8"/>
      <c r="NBP8" s="8"/>
      <c r="NBQ8" s="8"/>
      <c r="NBR8" s="8"/>
      <c r="NBS8" s="8"/>
      <c r="NBT8" s="8"/>
      <c r="NBU8" s="8"/>
      <c r="NBV8" s="8"/>
      <c r="NBW8" s="8"/>
      <c r="NBX8" s="8"/>
      <c r="NBY8" s="8"/>
      <c r="NBZ8" s="8"/>
      <c r="NCA8" s="8"/>
      <c r="NCB8" s="8"/>
      <c r="NCC8" s="8"/>
      <c r="NCD8" s="8"/>
      <c r="NCE8" s="8"/>
      <c r="NCF8" s="8"/>
      <c r="NCG8" s="8"/>
      <c r="NCH8" s="8"/>
      <c r="NCI8" s="8"/>
      <c r="NCJ8" s="8"/>
      <c r="NCK8" s="8"/>
      <c r="NCL8" s="8"/>
      <c r="NCM8" s="8"/>
      <c r="NCN8" s="8"/>
      <c r="NCO8" s="8"/>
      <c r="NCP8" s="8"/>
      <c r="NCQ8" s="8"/>
      <c r="NCR8" s="8"/>
      <c r="NCS8" s="8"/>
      <c r="NCT8" s="8"/>
      <c r="NCU8" s="8"/>
      <c r="NCV8" s="8"/>
      <c r="NCW8" s="8"/>
      <c r="NCX8" s="8"/>
      <c r="NCY8" s="8"/>
      <c r="NCZ8" s="8"/>
      <c r="NDA8" s="8"/>
      <c r="NDB8" s="8"/>
      <c r="NDC8" s="8"/>
      <c r="NDD8" s="8"/>
      <c r="NDE8" s="8"/>
      <c r="NDF8" s="8"/>
      <c r="NDG8" s="8"/>
      <c r="NDH8" s="8"/>
      <c r="NDI8" s="8"/>
      <c r="NDJ8" s="8"/>
      <c r="NDK8" s="8"/>
      <c r="NDL8" s="8"/>
      <c r="NDM8" s="8"/>
      <c r="NDN8" s="8"/>
      <c r="NDO8" s="8"/>
      <c r="NDP8" s="8"/>
      <c r="NDQ8" s="8"/>
      <c r="NDR8" s="8"/>
      <c r="NDS8" s="8"/>
      <c r="NDT8" s="8"/>
      <c r="NDU8" s="8"/>
      <c r="NDV8" s="8"/>
      <c r="NDW8" s="8"/>
      <c r="NDX8" s="8"/>
      <c r="NDY8" s="8"/>
      <c r="NDZ8" s="8"/>
      <c r="NEA8" s="8"/>
      <c r="NEB8" s="8"/>
      <c r="NEC8" s="8"/>
      <c r="NED8" s="8"/>
      <c r="NEE8" s="8"/>
      <c r="NEF8" s="8"/>
      <c r="NEG8" s="8"/>
      <c r="NEH8" s="8"/>
      <c r="NEI8" s="8"/>
      <c r="NEJ8" s="8"/>
      <c r="NEK8" s="8"/>
      <c r="NEL8" s="8"/>
      <c r="NEM8" s="8"/>
      <c r="NEN8" s="8"/>
      <c r="NEO8" s="8"/>
      <c r="NEP8" s="8"/>
      <c r="NEQ8" s="8"/>
      <c r="NER8" s="8"/>
      <c r="NES8" s="8"/>
      <c r="NET8" s="8"/>
      <c r="NEU8" s="8"/>
      <c r="NEV8" s="8"/>
      <c r="NEW8" s="8"/>
      <c r="NEX8" s="8"/>
      <c r="NEY8" s="8"/>
      <c r="NEZ8" s="8"/>
      <c r="NFA8" s="8"/>
      <c r="NFB8" s="8"/>
      <c r="NFC8" s="8"/>
      <c r="NFD8" s="8"/>
      <c r="NFE8" s="8"/>
      <c r="NFF8" s="8"/>
      <c r="NFG8" s="8"/>
      <c r="NFH8" s="8"/>
      <c r="NFI8" s="8"/>
      <c r="NFJ8" s="8"/>
      <c r="NFK8" s="8"/>
      <c r="NFL8" s="8"/>
      <c r="NFM8" s="8"/>
      <c r="NFN8" s="8"/>
      <c r="NFO8" s="8"/>
      <c r="NFP8" s="8"/>
      <c r="NFQ8" s="8"/>
      <c r="NFR8" s="8"/>
      <c r="NFS8" s="8"/>
      <c r="NFT8" s="8"/>
      <c r="NFU8" s="8"/>
      <c r="NFV8" s="8"/>
      <c r="NFW8" s="8"/>
      <c r="NFX8" s="8"/>
      <c r="NFY8" s="8"/>
      <c r="NFZ8" s="8"/>
      <c r="NGA8" s="8"/>
      <c r="NGB8" s="8"/>
      <c r="NGC8" s="8"/>
      <c r="NGD8" s="8"/>
      <c r="NGE8" s="8"/>
      <c r="NGF8" s="8"/>
      <c r="NGG8" s="8"/>
      <c r="NGH8" s="8"/>
      <c r="NGI8" s="8"/>
      <c r="NGJ8" s="8"/>
      <c r="NGK8" s="8"/>
      <c r="NGL8" s="8"/>
      <c r="NGM8" s="8"/>
      <c r="NGN8" s="8"/>
      <c r="NGO8" s="8"/>
      <c r="NGP8" s="8"/>
      <c r="NGQ8" s="8"/>
      <c r="NGR8" s="8"/>
      <c r="NGS8" s="8"/>
      <c r="NGT8" s="8"/>
      <c r="NGU8" s="8"/>
      <c r="NGV8" s="8"/>
      <c r="NGW8" s="8"/>
      <c r="NGX8" s="8"/>
      <c r="NGY8" s="8"/>
      <c r="NGZ8" s="8"/>
      <c r="NHA8" s="8"/>
      <c r="NHB8" s="8"/>
      <c r="NHC8" s="8"/>
      <c r="NHD8" s="8"/>
      <c r="NHE8" s="8"/>
      <c r="NHF8" s="8"/>
      <c r="NHG8" s="8"/>
      <c r="NHH8" s="8"/>
      <c r="NHI8" s="8"/>
      <c r="NHJ8" s="8"/>
      <c r="NHK8" s="8"/>
      <c r="NHL8" s="8"/>
      <c r="NHM8" s="8"/>
      <c r="NHN8" s="8"/>
      <c r="NHO8" s="8"/>
      <c r="NHP8" s="8"/>
      <c r="NHQ8" s="8"/>
      <c r="NHR8" s="8"/>
      <c r="NHS8" s="8"/>
      <c r="NHT8" s="8"/>
      <c r="NHU8" s="8"/>
      <c r="NHV8" s="8"/>
      <c r="NHW8" s="8"/>
      <c r="NHX8" s="8"/>
      <c r="NHY8" s="8"/>
      <c r="NHZ8" s="8"/>
      <c r="NIA8" s="8"/>
      <c r="NIB8" s="8"/>
      <c r="NIC8" s="8"/>
      <c r="NID8" s="8"/>
      <c r="NIE8" s="8"/>
      <c r="NIF8" s="8"/>
      <c r="NIG8" s="8"/>
      <c r="NIH8" s="8"/>
      <c r="NII8" s="8"/>
      <c r="NIJ8" s="8"/>
      <c r="NIK8" s="8"/>
      <c r="NIL8" s="8"/>
      <c r="NIM8" s="8"/>
      <c r="NIN8" s="8"/>
      <c r="NIO8" s="8"/>
      <c r="NIP8" s="8"/>
      <c r="NIQ8" s="8"/>
      <c r="NIR8" s="8"/>
      <c r="NIS8" s="8"/>
      <c r="NIT8" s="8"/>
      <c r="NIU8" s="8"/>
      <c r="NIV8" s="8"/>
      <c r="NIW8" s="8"/>
      <c r="NIX8" s="8"/>
      <c r="NIY8" s="8"/>
      <c r="NIZ8" s="8"/>
      <c r="NJA8" s="8"/>
      <c r="NJB8" s="8"/>
      <c r="NJC8" s="8"/>
      <c r="NJD8" s="8"/>
      <c r="NJE8" s="8"/>
      <c r="NJF8" s="8"/>
      <c r="NJG8" s="8"/>
      <c r="NJH8" s="8"/>
      <c r="NJI8" s="8"/>
      <c r="NJJ8" s="8"/>
      <c r="NJK8" s="8"/>
      <c r="NJL8" s="8"/>
      <c r="NJM8" s="8"/>
      <c r="NJN8" s="8"/>
      <c r="NJO8" s="8"/>
      <c r="NJP8" s="8"/>
      <c r="NJQ8" s="8"/>
      <c r="NJR8" s="8"/>
      <c r="NJS8" s="8"/>
      <c r="NJT8" s="8"/>
      <c r="NJU8" s="8"/>
      <c r="NJV8" s="8"/>
      <c r="NJW8" s="8"/>
      <c r="NJX8" s="8"/>
      <c r="NJY8" s="8"/>
      <c r="NJZ8" s="8"/>
      <c r="NKA8" s="8"/>
      <c r="NKB8" s="8"/>
      <c r="NKC8" s="8"/>
      <c r="NKD8" s="8"/>
      <c r="NKE8" s="8"/>
      <c r="NKF8" s="8"/>
      <c r="NKG8" s="8"/>
      <c r="NKH8" s="8"/>
      <c r="NKI8" s="8"/>
      <c r="NKJ8" s="8"/>
      <c r="NKK8" s="8"/>
      <c r="NKL8" s="8"/>
      <c r="NKM8" s="8"/>
      <c r="NKN8" s="8"/>
      <c r="NKO8" s="8"/>
      <c r="NKP8" s="8"/>
      <c r="NKQ8" s="8"/>
      <c r="NKR8" s="8"/>
      <c r="NKS8" s="8"/>
      <c r="NKT8" s="8"/>
      <c r="NKU8" s="8"/>
      <c r="NKV8" s="8"/>
      <c r="NKW8" s="8"/>
      <c r="NKX8" s="8"/>
      <c r="NKY8" s="8"/>
      <c r="NKZ8" s="8"/>
      <c r="NLA8" s="8"/>
      <c r="NLB8" s="8"/>
      <c r="NLC8" s="8"/>
      <c r="NLD8" s="8"/>
      <c r="NLE8" s="8"/>
      <c r="NLF8" s="8"/>
      <c r="NLG8" s="8"/>
      <c r="NLH8" s="8"/>
      <c r="NLI8" s="8"/>
      <c r="NLJ8" s="8"/>
      <c r="NLK8" s="8"/>
      <c r="NLL8" s="8"/>
      <c r="NLM8" s="8"/>
      <c r="NLN8" s="8"/>
      <c r="NLO8" s="8"/>
      <c r="NLP8" s="8"/>
      <c r="NLQ8" s="8"/>
      <c r="NLR8" s="8"/>
      <c r="NLS8" s="8"/>
      <c r="NLT8" s="8"/>
      <c r="NLU8" s="8"/>
      <c r="NLV8" s="8"/>
      <c r="NLW8" s="8"/>
      <c r="NLX8" s="8"/>
      <c r="NLY8" s="8"/>
      <c r="NLZ8" s="8"/>
      <c r="NMA8" s="8"/>
      <c r="NMB8" s="8"/>
      <c r="NMC8" s="8"/>
      <c r="NMD8" s="8"/>
      <c r="NME8" s="8"/>
      <c r="NMF8" s="8"/>
      <c r="NMG8" s="8"/>
      <c r="NMH8" s="8"/>
      <c r="NMI8" s="8"/>
      <c r="NMJ8" s="8"/>
      <c r="NMK8" s="8"/>
      <c r="NML8" s="8"/>
      <c r="NMM8" s="8"/>
      <c r="NMN8" s="8"/>
      <c r="NMO8" s="8"/>
      <c r="NMP8" s="8"/>
      <c r="NMQ8" s="8"/>
      <c r="NMR8" s="8"/>
      <c r="NMS8" s="8"/>
      <c r="NMT8" s="8"/>
      <c r="NMU8" s="8"/>
      <c r="NMV8" s="8"/>
      <c r="NMW8" s="8"/>
      <c r="NMX8" s="8"/>
      <c r="NMY8" s="8"/>
      <c r="NMZ8" s="8"/>
      <c r="NNA8" s="8"/>
      <c r="NNB8" s="8"/>
      <c r="NNC8" s="8"/>
      <c r="NND8" s="8"/>
      <c r="NNE8" s="8"/>
      <c r="NNF8" s="8"/>
      <c r="NNG8" s="8"/>
      <c r="NNH8" s="8"/>
      <c r="NNI8" s="8"/>
      <c r="NNJ8" s="8"/>
      <c r="NNK8" s="8"/>
      <c r="NNL8" s="8"/>
      <c r="NNM8" s="8"/>
      <c r="NNN8" s="8"/>
      <c r="NNO8" s="8"/>
      <c r="NNP8" s="8"/>
      <c r="NNQ8" s="8"/>
      <c r="NNR8" s="8"/>
      <c r="NNS8" s="8"/>
      <c r="NNT8" s="8"/>
      <c r="NNU8" s="8"/>
      <c r="NNV8" s="8"/>
      <c r="NNW8" s="8"/>
      <c r="NNX8" s="8"/>
      <c r="NNY8" s="8"/>
      <c r="NNZ8" s="8"/>
      <c r="NOA8" s="8"/>
      <c r="NOB8" s="8"/>
      <c r="NOC8" s="8"/>
      <c r="NOD8" s="8"/>
      <c r="NOE8" s="8"/>
      <c r="NOF8" s="8"/>
      <c r="NOG8" s="8"/>
      <c r="NOH8" s="8"/>
      <c r="NOI8" s="8"/>
      <c r="NOJ8" s="8"/>
      <c r="NOK8" s="8"/>
      <c r="NOL8" s="8"/>
      <c r="NOM8" s="8"/>
      <c r="NON8" s="8"/>
      <c r="NOO8" s="8"/>
      <c r="NOP8" s="8"/>
      <c r="NOQ8" s="8"/>
      <c r="NOR8" s="8"/>
      <c r="NOS8" s="8"/>
      <c r="NOT8" s="8"/>
      <c r="NOU8" s="8"/>
      <c r="NOV8" s="8"/>
      <c r="NOW8" s="8"/>
      <c r="NOX8" s="8"/>
      <c r="NOY8" s="8"/>
      <c r="NOZ8" s="8"/>
      <c r="NPA8" s="8"/>
      <c r="NPB8" s="8"/>
      <c r="NPC8" s="8"/>
      <c r="NPD8" s="8"/>
      <c r="NPE8" s="8"/>
      <c r="NPF8" s="8"/>
      <c r="NPG8" s="8"/>
      <c r="NPH8" s="8"/>
      <c r="NPI8" s="8"/>
      <c r="NPJ8" s="8"/>
      <c r="NPK8" s="8"/>
      <c r="NPL8" s="8"/>
      <c r="NPM8" s="8"/>
      <c r="NPN8" s="8"/>
      <c r="NPO8" s="8"/>
      <c r="NPP8" s="8"/>
      <c r="NPQ8" s="8"/>
      <c r="NPR8" s="8"/>
      <c r="NPS8" s="8"/>
      <c r="NPT8" s="8"/>
      <c r="NPU8" s="8"/>
      <c r="NPV8" s="8"/>
      <c r="NPW8" s="8"/>
      <c r="NPX8" s="8"/>
      <c r="NPY8" s="8"/>
      <c r="NPZ8" s="8"/>
      <c r="NQA8" s="8"/>
      <c r="NQB8" s="8"/>
      <c r="NQC8" s="8"/>
      <c r="NQD8" s="8"/>
      <c r="NQE8" s="8"/>
      <c r="NQF8" s="8"/>
      <c r="NQG8" s="8"/>
      <c r="NQH8" s="8"/>
      <c r="NQI8" s="8"/>
      <c r="NQJ8" s="8"/>
      <c r="NQK8" s="8"/>
      <c r="NQL8" s="8"/>
      <c r="NQM8" s="8"/>
      <c r="NQN8" s="8"/>
      <c r="NQO8" s="8"/>
      <c r="NQP8" s="8"/>
      <c r="NQQ8" s="8"/>
      <c r="NQR8" s="8"/>
      <c r="NQS8" s="8"/>
      <c r="NQT8" s="8"/>
      <c r="NQU8" s="8"/>
      <c r="NQV8" s="8"/>
      <c r="NQW8" s="8"/>
      <c r="NQX8" s="8"/>
      <c r="NQY8" s="8"/>
      <c r="NQZ8" s="8"/>
      <c r="NRA8" s="8"/>
      <c r="NRB8" s="8"/>
      <c r="NRC8" s="8"/>
      <c r="NRD8" s="8"/>
      <c r="NRE8" s="8"/>
      <c r="NRF8" s="8"/>
      <c r="NRG8" s="8"/>
      <c r="NRH8" s="8"/>
      <c r="NRI8" s="8"/>
      <c r="NRJ8" s="8"/>
      <c r="NRK8" s="8"/>
      <c r="NRL8" s="8"/>
      <c r="NRM8" s="8"/>
      <c r="NRN8" s="8"/>
      <c r="NRO8" s="8"/>
      <c r="NRP8" s="8"/>
      <c r="NRQ8" s="8"/>
      <c r="NRR8" s="8"/>
      <c r="NRS8" s="8"/>
      <c r="NRT8" s="8"/>
      <c r="NRU8" s="8"/>
      <c r="NRV8" s="8"/>
      <c r="NRW8" s="8"/>
      <c r="NRX8" s="8"/>
      <c r="NRY8" s="8"/>
      <c r="NRZ8" s="8"/>
      <c r="NSA8" s="8"/>
      <c r="NSB8" s="8"/>
      <c r="NSC8" s="8"/>
      <c r="NSD8" s="8"/>
      <c r="NSE8" s="8"/>
      <c r="NSF8" s="8"/>
      <c r="NSG8" s="8"/>
      <c r="NSH8" s="8"/>
      <c r="NSI8" s="8"/>
      <c r="NSJ8" s="8"/>
      <c r="NSK8" s="8"/>
      <c r="NSL8" s="8"/>
      <c r="NSM8" s="8"/>
      <c r="NSN8" s="8"/>
      <c r="NSO8" s="8"/>
      <c r="NSP8" s="8"/>
      <c r="NSQ8" s="8"/>
      <c r="NSR8" s="8"/>
      <c r="NSS8" s="8"/>
      <c r="NST8" s="8"/>
      <c r="NSU8" s="8"/>
      <c r="NSV8" s="8"/>
      <c r="NSW8" s="8"/>
      <c r="NSX8" s="8"/>
      <c r="NSY8" s="8"/>
      <c r="NSZ8" s="8"/>
      <c r="NTA8" s="8"/>
      <c r="NTB8" s="8"/>
      <c r="NTC8" s="8"/>
      <c r="NTD8" s="8"/>
      <c r="NTE8" s="8"/>
      <c r="NTF8" s="8"/>
      <c r="NTG8" s="8"/>
      <c r="NTH8" s="8"/>
      <c r="NTI8" s="8"/>
      <c r="NTJ8" s="8"/>
      <c r="NTK8" s="8"/>
      <c r="NTL8" s="8"/>
      <c r="NTM8" s="8"/>
      <c r="NTN8" s="8"/>
      <c r="NTO8" s="8"/>
      <c r="NTP8" s="8"/>
      <c r="NTQ8" s="8"/>
      <c r="NTR8" s="8"/>
      <c r="NTS8" s="8"/>
      <c r="NTT8" s="8"/>
      <c r="NTU8" s="8"/>
      <c r="NTV8" s="8"/>
      <c r="NTW8" s="8"/>
      <c r="NTX8" s="8"/>
      <c r="NTY8" s="8"/>
      <c r="NTZ8" s="8"/>
      <c r="NUA8" s="8"/>
      <c r="NUB8" s="8"/>
      <c r="NUC8" s="8"/>
      <c r="NUD8" s="8"/>
      <c r="NUE8" s="8"/>
      <c r="NUF8" s="8"/>
      <c r="NUG8" s="8"/>
      <c r="NUH8" s="8"/>
      <c r="NUI8" s="8"/>
      <c r="NUJ8" s="8"/>
      <c r="NUK8" s="8"/>
      <c r="NUL8" s="8"/>
      <c r="NUM8" s="8"/>
      <c r="NUN8" s="8"/>
      <c r="NUO8" s="8"/>
      <c r="NUP8" s="8"/>
      <c r="NUQ8" s="8"/>
      <c r="NUR8" s="8"/>
      <c r="NUS8" s="8"/>
      <c r="NUT8" s="8"/>
      <c r="NUU8" s="8"/>
      <c r="NUV8" s="8"/>
      <c r="NUW8" s="8"/>
      <c r="NUX8" s="8"/>
      <c r="NUY8" s="8"/>
      <c r="NUZ8" s="8"/>
      <c r="NVA8" s="8"/>
      <c r="NVB8" s="8"/>
      <c r="NVC8" s="8"/>
      <c r="NVD8" s="8"/>
      <c r="NVE8" s="8"/>
      <c r="NVF8" s="8"/>
      <c r="NVG8" s="8"/>
      <c r="NVH8" s="8"/>
      <c r="NVI8" s="8"/>
      <c r="NVJ8" s="8"/>
      <c r="NVK8" s="8"/>
      <c r="NVL8" s="8"/>
      <c r="NVM8" s="8"/>
      <c r="NVN8" s="8"/>
      <c r="NVO8" s="8"/>
      <c r="NVP8" s="8"/>
      <c r="NVQ8" s="8"/>
      <c r="NVR8" s="8"/>
      <c r="NVS8" s="8"/>
      <c r="NVT8" s="8"/>
      <c r="NVU8" s="8"/>
      <c r="NVV8" s="8"/>
      <c r="NVW8" s="8"/>
      <c r="NVX8" s="8"/>
      <c r="NVY8" s="8"/>
      <c r="NVZ8" s="8"/>
      <c r="NWA8" s="8"/>
      <c r="NWB8" s="8"/>
      <c r="NWC8" s="8"/>
      <c r="NWD8" s="8"/>
      <c r="NWE8" s="8"/>
      <c r="NWF8" s="8"/>
      <c r="NWG8" s="8"/>
      <c r="NWH8" s="8"/>
      <c r="NWI8" s="8"/>
      <c r="NWJ8" s="8"/>
      <c r="NWK8" s="8"/>
      <c r="NWL8" s="8"/>
      <c r="NWM8" s="8"/>
      <c r="NWN8" s="8"/>
      <c r="NWO8" s="8"/>
      <c r="NWP8" s="8"/>
      <c r="NWQ8" s="8"/>
      <c r="NWR8" s="8"/>
      <c r="NWS8" s="8"/>
      <c r="NWT8" s="8"/>
      <c r="NWU8" s="8"/>
      <c r="NWV8" s="8"/>
      <c r="NWW8" s="8"/>
      <c r="NWX8" s="8"/>
      <c r="NWY8" s="8"/>
      <c r="NWZ8" s="8"/>
      <c r="NXA8" s="8"/>
      <c r="NXB8" s="8"/>
      <c r="NXC8" s="8"/>
      <c r="NXD8" s="8"/>
      <c r="NXE8" s="8"/>
      <c r="NXF8" s="8"/>
      <c r="NXG8" s="8"/>
      <c r="NXH8" s="8"/>
      <c r="NXI8" s="8"/>
      <c r="NXJ8" s="8"/>
      <c r="NXK8" s="8"/>
      <c r="NXL8" s="8"/>
      <c r="NXM8" s="8"/>
      <c r="NXN8" s="8"/>
      <c r="NXO8" s="8"/>
      <c r="NXP8" s="8"/>
      <c r="NXQ8" s="8"/>
      <c r="NXR8" s="8"/>
      <c r="NXS8" s="8"/>
      <c r="NXT8" s="8"/>
      <c r="NXU8" s="8"/>
      <c r="NXV8" s="8"/>
      <c r="NXW8" s="8"/>
      <c r="NXX8" s="8"/>
      <c r="NXY8" s="8"/>
      <c r="NXZ8" s="8"/>
      <c r="NYA8" s="8"/>
      <c r="NYB8" s="8"/>
      <c r="NYC8" s="8"/>
      <c r="NYD8" s="8"/>
      <c r="NYE8" s="8"/>
      <c r="NYF8" s="8"/>
      <c r="NYG8" s="8"/>
      <c r="NYH8" s="8"/>
      <c r="NYI8" s="8"/>
      <c r="NYJ8" s="8"/>
      <c r="NYK8" s="8"/>
      <c r="NYL8" s="8"/>
      <c r="NYM8" s="8"/>
      <c r="NYN8" s="8"/>
      <c r="NYO8" s="8"/>
      <c r="NYP8" s="8"/>
      <c r="NYQ8" s="8"/>
      <c r="NYR8" s="8"/>
      <c r="NYS8" s="8"/>
      <c r="NYT8" s="8"/>
      <c r="NYU8" s="8"/>
      <c r="NYV8" s="8"/>
      <c r="NYW8" s="8"/>
      <c r="NYX8" s="8"/>
      <c r="NYY8" s="8"/>
      <c r="NYZ8" s="8"/>
      <c r="NZA8" s="8"/>
      <c r="NZB8" s="8"/>
      <c r="NZC8" s="8"/>
      <c r="NZD8" s="8"/>
      <c r="NZE8" s="8"/>
      <c r="NZF8" s="8"/>
      <c r="NZG8" s="8"/>
      <c r="NZH8" s="8"/>
      <c r="NZI8" s="8"/>
      <c r="NZJ8" s="8"/>
      <c r="NZK8" s="8"/>
      <c r="NZL8" s="8"/>
      <c r="NZM8" s="8"/>
      <c r="NZN8" s="8"/>
      <c r="NZO8" s="8"/>
      <c r="NZP8" s="8"/>
      <c r="NZQ8" s="8"/>
      <c r="NZR8" s="8"/>
      <c r="NZS8" s="8"/>
      <c r="NZT8" s="8"/>
      <c r="NZU8" s="8"/>
      <c r="NZV8" s="8"/>
      <c r="NZW8" s="8"/>
      <c r="NZX8" s="8"/>
      <c r="NZY8" s="8"/>
      <c r="NZZ8" s="8"/>
      <c r="OAA8" s="8"/>
      <c r="OAB8" s="8"/>
      <c r="OAC8" s="8"/>
      <c r="OAD8" s="8"/>
      <c r="OAE8" s="8"/>
      <c r="OAF8" s="8"/>
      <c r="OAG8" s="8"/>
      <c r="OAH8" s="8"/>
      <c r="OAI8" s="8"/>
      <c r="OAJ8" s="8"/>
      <c r="OAK8" s="8"/>
      <c r="OAL8" s="8"/>
      <c r="OAM8" s="8"/>
      <c r="OAN8" s="8"/>
      <c r="OAO8" s="8"/>
      <c r="OAP8" s="8"/>
      <c r="OAQ8" s="8"/>
      <c r="OAR8" s="8"/>
      <c r="OAS8" s="8"/>
      <c r="OAT8" s="8"/>
      <c r="OAU8" s="8"/>
      <c r="OAV8" s="8"/>
      <c r="OAW8" s="8"/>
      <c r="OAX8" s="8"/>
      <c r="OAY8" s="8"/>
      <c r="OAZ8" s="8"/>
      <c r="OBA8" s="8"/>
      <c r="OBB8" s="8"/>
      <c r="OBC8" s="8"/>
      <c r="OBD8" s="8"/>
      <c r="OBE8" s="8"/>
      <c r="OBF8" s="8"/>
      <c r="OBG8" s="8"/>
      <c r="OBH8" s="8"/>
      <c r="OBI8" s="8"/>
      <c r="OBJ8" s="8"/>
      <c r="OBK8" s="8"/>
      <c r="OBL8" s="8"/>
      <c r="OBM8" s="8"/>
      <c r="OBN8" s="8"/>
      <c r="OBO8" s="8"/>
      <c r="OBP8" s="8"/>
      <c r="OBQ8" s="8"/>
      <c r="OBR8" s="8"/>
      <c r="OBS8" s="8"/>
      <c r="OBT8" s="8"/>
      <c r="OBU8" s="8"/>
      <c r="OBV8" s="8"/>
      <c r="OBW8" s="8"/>
      <c r="OBX8" s="8"/>
      <c r="OBY8" s="8"/>
      <c r="OBZ8" s="8"/>
      <c r="OCA8" s="8"/>
      <c r="OCB8" s="8"/>
      <c r="OCC8" s="8"/>
      <c r="OCD8" s="8"/>
      <c r="OCE8" s="8"/>
      <c r="OCF8" s="8"/>
      <c r="OCG8" s="8"/>
      <c r="OCH8" s="8"/>
      <c r="OCI8" s="8"/>
      <c r="OCJ8" s="8"/>
      <c r="OCK8" s="8"/>
      <c r="OCL8" s="8"/>
      <c r="OCM8" s="8"/>
      <c r="OCN8" s="8"/>
      <c r="OCO8" s="8"/>
      <c r="OCP8" s="8"/>
      <c r="OCQ8" s="8"/>
      <c r="OCR8" s="8"/>
      <c r="OCS8" s="8"/>
      <c r="OCT8" s="8"/>
      <c r="OCU8" s="8"/>
      <c r="OCV8" s="8"/>
      <c r="OCW8" s="8"/>
      <c r="OCX8" s="8"/>
      <c r="OCY8" s="8"/>
      <c r="OCZ8" s="8"/>
      <c r="ODA8" s="8"/>
      <c r="ODB8" s="8"/>
      <c r="ODC8" s="8"/>
      <c r="ODD8" s="8"/>
      <c r="ODE8" s="8"/>
      <c r="ODF8" s="8"/>
      <c r="ODG8" s="8"/>
      <c r="ODH8" s="8"/>
      <c r="ODI8" s="8"/>
      <c r="ODJ8" s="8"/>
      <c r="ODK8" s="8"/>
      <c r="ODL8" s="8"/>
      <c r="ODM8" s="8"/>
      <c r="ODN8" s="8"/>
      <c r="ODO8" s="8"/>
      <c r="ODP8" s="8"/>
      <c r="ODQ8" s="8"/>
      <c r="ODR8" s="8"/>
      <c r="ODS8" s="8"/>
      <c r="ODT8" s="8"/>
      <c r="ODU8" s="8"/>
      <c r="ODV8" s="8"/>
      <c r="ODW8" s="8"/>
      <c r="ODX8" s="8"/>
      <c r="ODY8" s="8"/>
      <c r="ODZ8" s="8"/>
      <c r="OEA8" s="8"/>
      <c r="OEB8" s="8"/>
      <c r="OEC8" s="8"/>
      <c r="OED8" s="8"/>
      <c r="OEE8" s="8"/>
      <c r="OEF8" s="8"/>
      <c r="OEG8" s="8"/>
      <c r="OEH8" s="8"/>
      <c r="OEI8" s="8"/>
      <c r="OEJ8" s="8"/>
      <c r="OEK8" s="8"/>
      <c r="OEL8" s="8"/>
      <c r="OEM8" s="8"/>
      <c r="OEN8" s="8"/>
      <c r="OEO8" s="8"/>
      <c r="OEP8" s="8"/>
      <c r="OEQ8" s="8"/>
      <c r="OER8" s="8"/>
      <c r="OES8" s="8"/>
      <c r="OET8" s="8"/>
      <c r="OEU8" s="8"/>
      <c r="OEV8" s="8"/>
      <c r="OEW8" s="8"/>
      <c r="OEX8" s="8"/>
      <c r="OEY8" s="8"/>
      <c r="OEZ8" s="8"/>
      <c r="OFA8" s="8"/>
      <c r="OFB8" s="8"/>
      <c r="OFC8" s="8"/>
      <c r="OFD8" s="8"/>
      <c r="OFE8" s="8"/>
      <c r="OFF8" s="8"/>
      <c r="OFG8" s="8"/>
      <c r="OFH8" s="8"/>
      <c r="OFI8" s="8"/>
      <c r="OFJ8" s="8"/>
      <c r="OFK8" s="8"/>
      <c r="OFL8" s="8"/>
      <c r="OFM8" s="8"/>
      <c r="OFN8" s="8"/>
      <c r="OFO8" s="8"/>
      <c r="OFP8" s="8"/>
      <c r="OFQ8" s="8"/>
      <c r="OFR8" s="8"/>
      <c r="OFS8" s="8"/>
      <c r="OFT8" s="8"/>
      <c r="OFU8" s="8"/>
      <c r="OFV8" s="8"/>
      <c r="OFW8" s="8"/>
      <c r="OFX8" s="8"/>
      <c r="OFY8" s="8"/>
      <c r="OFZ8" s="8"/>
      <c r="OGA8" s="8"/>
      <c r="OGB8" s="8"/>
      <c r="OGC8" s="8"/>
      <c r="OGD8" s="8"/>
      <c r="OGE8" s="8"/>
      <c r="OGF8" s="8"/>
      <c r="OGG8" s="8"/>
      <c r="OGH8" s="8"/>
      <c r="OGI8" s="8"/>
      <c r="OGJ8" s="8"/>
      <c r="OGK8" s="8"/>
      <c r="OGL8" s="8"/>
      <c r="OGM8" s="8"/>
      <c r="OGN8" s="8"/>
      <c r="OGO8" s="8"/>
      <c r="OGP8" s="8"/>
      <c r="OGQ8" s="8"/>
      <c r="OGR8" s="8"/>
      <c r="OGS8" s="8"/>
      <c r="OGT8" s="8"/>
      <c r="OGU8" s="8"/>
      <c r="OGV8" s="8"/>
      <c r="OGW8" s="8"/>
      <c r="OGX8" s="8"/>
      <c r="OGY8" s="8"/>
      <c r="OGZ8" s="8"/>
      <c r="OHA8" s="8"/>
      <c r="OHB8" s="8"/>
      <c r="OHC8" s="8"/>
      <c r="OHD8" s="8"/>
      <c r="OHE8" s="8"/>
      <c r="OHF8" s="8"/>
      <c r="OHG8" s="8"/>
      <c r="OHH8" s="8"/>
      <c r="OHI8" s="8"/>
      <c r="OHJ8" s="8"/>
      <c r="OHK8" s="8"/>
      <c r="OHL8" s="8"/>
      <c r="OHM8" s="8"/>
      <c r="OHN8" s="8"/>
      <c r="OHO8" s="8"/>
      <c r="OHP8" s="8"/>
      <c r="OHQ8" s="8"/>
      <c r="OHR8" s="8"/>
      <c r="OHS8" s="8"/>
      <c r="OHT8" s="8"/>
      <c r="OHU8" s="8"/>
      <c r="OHV8" s="8"/>
      <c r="OHW8" s="8"/>
      <c r="OHX8" s="8"/>
      <c r="OHY8" s="8"/>
      <c r="OHZ8" s="8"/>
      <c r="OIA8" s="8"/>
      <c r="OIB8" s="8"/>
      <c r="OIC8" s="8"/>
      <c r="OID8" s="8"/>
      <c r="OIE8" s="8"/>
      <c r="OIF8" s="8"/>
      <c r="OIG8" s="8"/>
      <c r="OIH8" s="8"/>
      <c r="OII8" s="8"/>
      <c r="OIJ8" s="8"/>
      <c r="OIK8" s="8"/>
      <c r="OIL8" s="8"/>
      <c r="OIM8" s="8"/>
      <c r="OIN8" s="8"/>
      <c r="OIO8" s="8"/>
      <c r="OIP8" s="8"/>
      <c r="OIQ8" s="8"/>
      <c r="OIR8" s="8"/>
      <c r="OIS8" s="8"/>
      <c r="OIT8" s="8"/>
      <c r="OIU8" s="8"/>
      <c r="OIV8" s="8"/>
      <c r="OIW8" s="8"/>
      <c r="OIX8" s="8"/>
      <c r="OIY8" s="8"/>
      <c r="OIZ8" s="8"/>
      <c r="OJA8" s="8"/>
      <c r="OJB8" s="8"/>
      <c r="OJC8" s="8"/>
      <c r="OJD8" s="8"/>
      <c r="OJE8" s="8"/>
      <c r="OJF8" s="8"/>
      <c r="OJG8" s="8"/>
      <c r="OJH8" s="8"/>
      <c r="OJI8" s="8"/>
      <c r="OJJ8" s="8"/>
      <c r="OJK8" s="8"/>
      <c r="OJL8" s="8"/>
      <c r="OJM8" s="8"/>
      <c r="OJN8" s="8"/>
      <c r="OJO8" s="8"/>
      <c r="OJP8" s="8"/>
      <c r="OJQ8" s="8"/>
      <c r="OJR8" s="8"/>
      <c r="OJS8" s="8"/>
      <c r="OJT8" s="8"/>
      <c r="OJU8" s="8"/>
      <c r="OJV8" s="8"/>
      <c r="OJW8" s="8"/>
      <c r="OJX8" s="8"/>
      <c r="OJY8" s="8"/>
      <c r="OJZ8" s="8"/>
      <c r="OKA8" s="8"/>
      <c r="OKB8" s="8"/>
      <c r="OKC8" s="8"/>
      <c r="OKD8" s="8"/>
      <c r="OKE8" s="8"/>
      <c r="OKF8" s="8"/>
      <c r="OKG8" s="8"/>
      <c r="OKH8" s="8"/>
      <c r="OKI8" s="8"/>
      <c r="OKJ8" s="8"/>
      <c r="OKK8" s="8"/>
      <c r="OKL8" s="8"/>
      <c r="OKM8" s="8"/>
      <c r="OKN8" s="8"/>
      <c r="OKO8" s="8"/>
      <c r="OKP8" s="8"/>
      <c r="OKQ8" s="8"/>
      <c r="OKR8" s="8"/>
      <c r="OKS8" s="8"/>
      <c r="OKT8" s="8"/>
      <c r="OKU8" s="8"/>
      <c r="OKV8" s="8"/>
      <c r="OKW8" s="8"/>
      <c r="OKX8" s="8"/>
      <c r="OKY8" s="8"/>
      <c r="OKZ8" s="8"/>
      <c r="OLA8" s="8"/>
      <c r="OLB8" s="8"/>
      <c r="OLC8" s="8"/>
      <c r="OLD8" s="8"/>
      <c r="OLE8" s="8"/>
      <c r="OLF8" s="8"/>
      <c r="OLG8" s="8"/>
      <c r="OLH8" s="8"/>
      <c r="OLI8" s="8"/>
      <c r="OLJ8" s="8"/>
      <c r="OLK8" s="8"/>
      <c r="OLL8" s="8"/>
      <c r="OLM8" s="8"/>
      <c r="OLN8" s="8"/>
      <c r="OLO8" s="8"/>
      <c r="OLP8" s="8"/>
      <c r="OLQ8" s="8"/>
      <c r="OLR8" s="8"/>
      <c r="OLS8" s="8"/>
      <c r="OLT8" s="8"/>
      <c r="OLU8" s="8"/>
      <c r="OLV8" s="8"/>
      <c r="OLW8" s="8"/>
      <c r="OLX8" s="8"/>
      <c r="OLY8" s="8"/>
      <c r="OLZ8" s="8"/>
      <c r="OMA8" s="8"/>
      <c r="OMB8" s="8"/>
      <c r="OMC8" s="8"/>
      <c r="OMD8" s="8"/>
      <c r="OME8" s="8"/>
      <c r="OMF8" s="8"/>
      <c r="OMG8" s="8"/>
      <c r="OMH8" s="8"/>
      <c r="OMI8" s="8"/>
      <c r="OMJ8" s="8"/>
      <c r="OMK8" s="8"/>
      <c r="OML8" s="8"/>
      <c r="OMM8" s="8"/>
      <c r="OMN8" s="8"/>
      <c r="OMO8" s="8"/>
      <c r="OMP8" s="8"/>
      <c r="OMQ8" s="8"/>
      <c r="OMR8" s="8"/>
      <c r="OMS8" s="8"/>
      <c r="OMT8" s="8"/>
      <c r="OMU8" s="8"/>
      <c r="OMV8" s="8"/>
      <c r="OMW8" s="8"/>
      <c r="OMX8" s="8"/>
      <c r="OMY8" s="8"/>
      <c r="OMZ8" s="8"/>
      <c r="ONA8" s="8"/>
      <c r="ONB8" s="8"/>
      <c r="ONC8" s="8"/>
      <c r="OND8" s="8"/>
      <c r="ONE8" s="8"/>
      <c r="ONF8" s="8"/>
      <c r="ONG8" s="8"/>
      <c r="ONH8" s="8"/>
      <c r="ONI8" s="8"/>
      <c r="ONJ8" s="8"/>
      <c r="ONK8" s="8"/>
      <c r="ONL8" s="8"/>
      <c r="ONM8" s="8"/>
      <c r="ONN8" s="8"/>
      <c r="ONO8" s="8"/>
      <c r="ONP8" s="8"/>
      <c r="ONQ8" s="8"/>
      <c r="ONR8" s="8"/>
      <c r="ONS8" s="8"/>
      <c r="ONT8" s="8"/>
      <c r="ONU8" s="8"/>
      <c r="ONV8" s="8"/>
      <c r="ONW8" s="8"/>
      <c r="ONX8" s="8"/>
      <c r="ONY8" s="8"/>
      <c r="ONZ8" s="8"/>
      <c r="OOA8" s="8"/>
      <c r="OOB8" s="8"/>
      <c r="OOC8" s="8"/>
      <c r="OOD8" s="8"/>
      <c r="OOE8" s="8"/>
      <c r="OOF8" s="8"/>
      <c r="OOG8" s="8"/>
      <c r="OOH8" s="8"/>
      <c r="OOI8" s="8"/>
      <c r="OOJ8" s="8"/>
      <c r="OOK8" s="8"/>
      <c r="OOL8" s="8"/>
      <c r="OOM8" s="8"/>
      <c r="OON8" s="8"/>
      <c r="OOO8" s="8"/>
      <c r="OOP8" s="8"/>
      <c r="OOQ8" s="8"/>
      <c r="OOR8" s="8"/>
      <c r="OOS8" s="8"/>
      <c r="OOT8" s="8"/>
      <c r="OOU8" s="8"/>
      <c r="OOV8" s="8"/>
      <c r="OOW8" s="8"/>
      <c r="OOX8" s="8"/>
      <c r="OOY8" s="8"/>
      <c r="OOZ8" s="8"/>
      <c r="OPA8" s="8"/>
      <c r="OPB8" s="8"/>
      <c r="OPC8" s="8"/>
      <c r="OPD8" s="8"/>
      <c r="OPE8" s="8"/>
      <c r="OPF8" s="8"/>
      <c r="OPG8" s="8"/>
      <c r="OPH8" s="8"/>
      <c r="OPI8" s="8"/>
      <c r="OPJ8" s="8"/>
      <c r="OPK8" s="8"/>
      <c r="OPL8" s="8"/>
      <c r="OPM8" s="8"/>
      <c r="OPN8" s="8"/>
      <c r="OPO8" s="8"/>
      <c r="OPP8" s="8"/>
      <c r="OPQ8" s="8"/>
      <c r="OPR8" s="8"/>
      <c r="OPS8" s="8"/>
      <c r="OPT8" s="8"/>
      <c r="OPU8" s="8"/>
      <c r="OPV8" s="8"/>
      <c r="OPW8" s="8"/>
      <c r="OPX8" s="8"/>
      <c r="OPY8" s="8"/>
      <c r="OPZ8" s="8"/>
      <c r="OQA8" s="8"/>
      <c r="OQB8" s="8"/>
      <c r="OQC8" s="8"/>
      <c r="OQD8" s="8"/>
      <c r="OQE8" s="8"/>
      <c r="OQF8" s="8"/>
      <c r="OQG8" s="8"/>
      <c r="OQH8" s="8"/>
      <c r="OQI8" s="8"/>
      <c r="OQJ8" s="8"/>
      <c r="OQK8" s="8"/>
      <c r="OQL8" s="8"/>
      <c r="OQM8" s="8"/>
      <c r="OQN8" s="8"/>
      <c r="OQO8" s="8"/>
      <c r="OQP8" s="8"/>
      <c r="OQQ8" s="8"/>
      <c r="OQR8" s="8"/>
      <c r="OQS8" s="8"/>
      <c r="OQT8" s="8"/>
      <c r="OQU8" s="8"/>
      <c r="OQV8" s="8"/>
      <c r="OQW8" s="8"/>
      <c r="OQX8" s="8"/>
      <c r="OQY8" s="8"/>
      <c r="OQZ8" s="8"/>
      <c r="ORA8" s="8"/>
      <c r="ORB8" s="8"/>
      <c r="ORC8" s="8"/>
      <c r="ORD8" s="8"/>
      <c r="ORE8" s="8"/>
      <c r="ORF8" s="8"/>
      <c r="ORG8" s="8"/>
      <c r="ORH8" s="8"/>
      <c r="ORI8" s="8"/>
      <c r="ORJ8" s="8"/>
      <c r="ORK8" s="8"/>
      <c r="ORL8" s="8"/>
      <c r="ORM8" s="8"/>
      <c r="ORN8" s="8"/>
      <c r="ORO8" s="8"/>
      <c r="ORP8" s="8"/>
      <c r="ORQ8" s="8"/>
      <c r="ORR8" s="8"/>
      <c r="ORS8" s="8"/>
      <c r="ORT8" s="8"/>
      <c r="ORU8" s="8"/>
      <c r="ORV8" s="8"/>
      <c r="ORW8" s="8"/>
      <c r="ORX8" s="8"/>
      <c r="ORY8" s="8"/>
      <c r="ORZ8" s="8"/>
      <c r="OSA8" s="8"/>
      <c r="OSB8" s="8"/>
      <c r="OSC8" s="8"/>
      <c r="OSD8" s="8"/>
      <c r="OSE8" s="8"/>
      <c r="OSF8" s="8"/>
      <c r="OSG8" s="8"/>
      <c r="OSH8" s="8"/>
      <c r="OSI8" s="8"/>
      <c r="OSJ8" s="8"/>
      <c r="OSK8" s="8"/>
      <c r="OSL8" s="8"/>
      <c r="OSM8" s="8"/>
      <c r="OSN8" s="8"/>
      <c r="OSO8" s="8"/>
      <c r="OSP8" s="8"/>
      <c r="OSQ8" s="8"/>
      <c r="OSR8" s="8"/>
      <c r="OSS8" s="8"/>
      <c r="OST8" s="8"/>
      <c r="OSU8" s="8"/>
      <c r="OSV8" s="8"/>
      <c r="OSW8" s="8"/>
      <c r="OSX8" s="8"/>
      <c r="OSY8" s="8"/>
      <c r="OSZ8" s="8"/>
      <c r="OTA8" s="8"/>
      <c r="OTB8" s="8"/>
      <c r="OTC8" s="8"/>
      <c r="OTD8" s="8"/>
      <c r="OTE8" s="8"/>
      <c r="OTF8" s="8"/>
      <c r="OTG8" s="8"/>
      <c r="OTH8" s="8"/>
      <c r="OTI8" s="8"/>
      <c r="OTJ8" s="8"/>
      <c r="OTK8" s="8"/>
      <c r="OTL8" s="8"/>
      <c r="OTM8" s="8"/>
      <c r="OTN8" s="8"/>
      <c r="OTO8" s="8"/>
      <c r="OTP8" s="8"/>
      <c r="OTQ8" s="8"/>
      <c r="OTR8" s="8"/>
      <c r="OTS8" s="8"/>
      <c r="OTT8" s="8"/>
      <c r="OTU8" s="8"/>
      <c r="OTV8" s="8"/>
      <c r="OTW8" s="8"/>
      <c r="OTX8" s="8"/>
      <c r="OTY8" s="8"/>
      <c r="OTZ8" s="8"/>
      <c r="OUA8" s="8"/>
      <c r="OUB8" s="8"/>
      <c r="OUC8" s="8"/>
      <c r="OUD8" s="8"/>
      <c r="OUE8" s="8"/>
      <c r="OUF8" s="8"/>
      <c r="OUG8" s="8"/>
      <c r="OUH8" s="8"/>
      <c r="OUI8" s="8"/>
      <c r="OUJ8" s="8"/>
      <c r="OUK8" s="8"/>
      <c r="OUL8" s="8"/>
      <c r="OUM8" s="8"/>
      <c r="OUN8" s="8"/>
      <c r="OUO8" s="8"/>
      <c r="OUP8" s="8"/>
      <c r="OUQ8" s="8"/>
      <c r="OUR8" s="8"/>
      <c r="OUS8" s="8"/>
      <c r="OUT8" s="8"/>
      <c r="OUU8" s="8"/>
      <c r="OUV8" s="8"/>
      <c r="OUW8" s="8"/>
      <c r="OUX8" s="8"/>
      <c r="OUY8" s="8"/>
      <c r="OUZ8" s="8"/>
      <c r="OVA8" s="8"/>
      <c r="OVB8" s="8"/>
      <c r="OVC8" s="8"/>
      <c r="OVD8" s="8"/>
      <c r="OVE8" s="8"/>
      <c r="OVF8" s="8"/>
      <c r="OVG8" s="8"/>
      <c r="OVH8" s="8"/>
      <c r="OVI8" s="8"/>
      <c r="OVJ8" s="8"/>
      <c r="OVK8" s="8"/>
      <c r="OVL8" s="8"/>
      <c r="OVM8" s="8"/>
      <c r="OVN8" s="8"/>
      <c r="OVO8" s="8"/>
      <c r="OVP8" s="8"/>
      <c r="OVQ8" s="8"/>
      <c r="OVR8" s="8"/>
      <c r="OVS8" s="8"/>
      <c r="OVT8" s="8"/>
      <c r="OVU8" s="8"/>
      <c r="OVV8" s="8"/>
      <c r="OVW8" s="8"/>
      <c r="OVX8" s="8"/>
      <c r="OVY8" s="8"/>
      <c r="OVZ8" s="8"/>
      <c r="OWA8" s="8"/>
      <c r="OWB8" s="8"/>
      <c r="OWC8" s="8"/>
      <c r="OWD8" s="8"/>
      <c r="OWE8" s="8"/>
      <c r="OWF8" s="8"/>
      <c r="OWG8" s="8"/>
      <c r="OWH8" s="8"/>
      <c r="OWI8" s="8"/>
      <c r="OWJ8" s="8"/>
      <c r="OWK8" s="8"/>
      <c r="OWL8" s="8"/>
      <c r="OWM8" s="8"/>
      <c r="OWN8" s="8"/>
      <c r="OWO8" s="8"/>
      <c r="OWP8" s="8"/>
      <c r="OWQ8" s="8"/>
      <c r="OWR8" s="8"/>
      <c r="OWS8" s="8"/>
      <c r="OWT8" s="8"/>
      <c r="OWU8" s="8"/>
      <c r="OWV8" s="8"/>
      <c r="OWW8" s="8"/>
      <c r="OWX8" s="8"/>
      <c r="OWY8" s="8"/>
      <c r="OWZ8" s="8"/>
      <c r="OXA8" s="8"/>
      <c r="OXB8" s="8"/>
      <c r="OXC8" s="8"/>
      <c r="OXD8" s="8"/>
      <c r="OXE8" s="8"/>
      <c r="OXF8" s="8"/>
      <c r="OXG8" s="8"/>
      <c r="OXH8" s="8"/>
      <c r="OXI8" s="8"/>
      <c r="OXJ8" s="8"/>
      <c r="OXK8" s="8"/>
      <c r="OXL8" s="8"/>
      <c r="OXM8" s="8"/>
      <c r="OXN8" s="8"/>
      <c r="OXO8" s="8"/>
      <c r="OXP8" s="8"/>
      <c r="OXQ8" s="8"/>
      <c r="OXR8" s="8"/>
      <c r="OXS8" s="8"/>
      <c r="OXT8" s="8"/>
      <c r="OXU8" s="8"/>
      <c r="OXV8" s="8"/>
      <c r="OXW8" s="8"/>
      <c r="OXX8" s="8"/>
      <c r="OXY8" s="8"/>
      <c r="OXZ8" s="8"/>
      <c r="OYA8" s="8"/>
      <c r="OYB8" s="8"/>
      <c r="OYC8" s="8"/>
      <c r="OYD8" s="8"/>
      <c r="OYE8" s="8"/>
      <c r="OYF8" s="8"/>
      <c r="OYG8" s="8"/>
      <c r="OYH8" s="8"/>
      <c r="OYI8" s="8"/>
      <c r="OYJ8" s="8"/>
      <c r="OYK8" s="8"/>
      <c r="OYL8" s="8"/>
      <c r="OYM8" s="8"/>
      <c r="OYN8" s="8"/>
      <c r="OYO8" s="8"/>
      <c r="OYP8" s="8"/>
      <c r="OYQ8" s="8"/>
      <c r="OYR8" s="8"/>
      <c r="OYS8" s="8"/>
      <c r="OYT8" s="8"/>
      <c r="OYU8" s="8"/>
      <c r="OYV8" s="8"/>
      <c r="OYW8" s="8"/>
      <c r="OYX8" s="8"/>
      <c r="OYY8" s="8"/>
      <c r="OYZ8" s="8"/>
      <c r="OZA8" s="8"/>
      <c r="OZB8" s="8"/>
      <c r="OZC8" s="8"/>
      <c r="OZD8" s="8"/>
      <c r="OZE8" s="8"/>
      <c r="OZF8" s="8"/>
      <c r="OZG8" s="8"/>
      <c r="OZH8" s="8"/>
      <c r="OZI8" s="8"/>
      <c r="OZJ8" s="8"/>
      <c r="OZK8" s="8"/>
      <c r="OZL8" s="8"/>
      <c r="OZM8" s="8"/>
      <c r="OZN8" s="8"/>
      <c r="OZO8" s="8"/>
      <c r="OZP8" s="8"/>
      <c r="OZQ8" s="8"/>
      <c r="OZR8" s="8"/>
      <c r="OZS8" s="8"/>
      <c r="OZT8" s="8"/>
      <c r="OZU8" s="8"/>
      <c r="OZV8" s="8"/>
      <c r="OZW8" s="8"/>
      <c r="OZX8" s="8"/>
      <c r="OZY8" s="8"/>
      <c r="OZZ8" s="8"/>
      <c r="PAA8" s="8"/>
      <c r="PAB8" s="8"/>
      <c r="PAC8" s="8"/>
      <c r="PAD8" s="8"/>
      <c r="PAE8" s="8"/>
      <c r="PAF8" s="8"/>
      <c r="PAG8" s="8"/>
      <c r="PAH8" s="8"/>
      <c r="PAI8" s="8"/>
      <c r="PAJ8" s="8"/>
      <c r="PAK8" s="8"/>
      <c r="PAL8" s="8"/>
      <c r="PAM8" s="8"/>
      <c r="PAN8" s="8"/>
      <c r="PAO8" s="8"/>
      <c r="PAP8" s="8"/>
      <c r="PAQ8" s="8"/>
      <c r="PAR8" s="8"/>
      <c r="PAS8" s="8"/>
      <c r="PAT8" s="8"/>
      <c r="PAU8" s="8"/>
      <c r="PAV8" s="8"/>
      <c r="PAW8" s="8"/>
      <c r="PAX8" s="8"/>
      <c r="PAY8" s="8"/>
      <c r="PAZ8" s="8"/>
      <c r="PBA8" s="8"/>
      <c r="PBB8" s="8"/>
      <c r="PBC8" s="8"/>
      <c r="PBD8" s="8"/>
      <c r="PBE8" s="8"/>
      <c r="PBF8" s="8"/>
      <c r="PBG8" s="8"/>
      <c r="PBH8" s="8"/>
      <c r="PBI8" s="8"/>
      <c r="PBJ8" s="8"/>
      <c r="PBK8" s="8"/>
      <c r="PBL8" s="8"/>
      <c r="PBM8" s="8"/>
      <c r="PBN8" s="8"/>
      <c r="PBO8" s="8"/>
      <c r="PBP8" s="8"/>
      <c r="PBQ8" s="8"/>
      <c r="PBR8" s="8"/>
      <c r="PBS8" s="8"/>
      <c r="PBT8" s="8"/>
      <c r="PBU8" s="8"/>
      <c r="PBV8" s="8"/>
      <c r="PBW8" s="8"/>
      <c r="PBX8" s="8"/>
      <c r="PBY8" s="8"/>
      <c r="PBZ8" s="8"/>
      <c r="PCA8" s="8"/>
      <c r="PCB8" s="8"/>
      <c r="PCC8" s="8"/>
      <c r="PCD8" s="8"/>
      <c r="PCE8" s="8"/>
      <c r="PCF8" s="8"/>
      <c r="PCG8" s="8"/>
      <c r="PCH8" s="8"/>
      <c r="PCI8" s="8"/>
      <c r="PCJ8" s="8"/>
      <c r="PCK8" s="8"/>
      <c r="PCL8" s="8"/>
      <c r="PCM8" s="8"/>
      <c r="PCN8" s="8"/>
      <c r="PCO8" s="8"/>
      <c r="PCP8" s="8"/>
      <c r="PCQ8" s="8"/>
      <c r="PCR8" s="8"/>
      <c r="PCS8" s="8"/>
      <c r="PCT8" s="8"/>
      <c r="PCU8" s="8"/>
      <c r="PCV8" s="8"/>
      <c r="PCW8" s="8"/>
      <c r="PCX8" s="8"/>
      <c r="PCY8" s="8"/>
      <c r="PCZ8" s="8"/>
      <c r="PDA8" s="8"/>
      <c r="PDB8" s="8"/>
      <c r="PDC8" s="8"/>
      <c r="PDD8" s="8"/>
      <c r="PDE8" s="8"/>
      <c r="PDF8" s="8"/>
      <c r="PDG8" s="8"/>
      <c r="PDH8" s="8"/>
      <c r="PDI8" s="8"/>
      <c r="PDJ8" s="8"/>
      <c r="PDK8" s="8"/>
      <c r="PDL8" s="8"/>
      <c r="PDM8" s="8"/>
      <c r="PDN8" s="8"/>
      <c r="PDO8" s="8"/>
      <c r="PDP8" s="8"/>
      <c r="PDQ8" s="8"/>
      <c r="PDR8" s="8"/>
      <c r="PDS8" s="8"/>
      <c r="PDT8" s="8"/>
      <c r="PDU8" s="8"/>
      <c r="PDV8" s="8"/>
      <c r="PDW8" s="8"/>
      <c r="PDX8" s="8"/>
      <c r="PDY8" s="8"/>
      <c r="PDZ8" s="8"/>
      <c r="PEA8" s="8"/>
      <c r="PEB8" s="8"/>
      <c r="PEC8" s="8"/>
      <c r="PED8" s="8"/>
      <c r="PEE8" s="8"/>
      <c r="PEF8" s="8"/>
      <c r="PEG8" s="8"/>
      <c r="PEH8" s="8"/>
      <c r="PEI8" s="8"/>
      <c r="PEJ8" s="8"/>
      <c r="PEK8" s="8"/>
      <c r="PEL8" s="8"/>
      <c r="PEM8" s="8"/>
      <c r="PEN8" s="8"/>
      <c r="PEO8" s="8"/>
      <c r="PEP8" s="8"/>
      <c r="PEQ8" s="8"/>
      <c r="PER8" s="8"/>
      <c r="PES8" s="8"/>
      <c r="PET8" s="8"/>
      <c r="PEU8" s="8"/>
      <c r="PEV8" s="8"/>
      <c r="PEW8" s="8"/>
      <c r="PEX8" s="8"/>
      <c r="PEY8" s="8"/>
      <c r="PEZ8" s="8"/>
      <c r="PFA8" s="8"/>
      <c r="PFB8" s="8"/>
      <c r="PFC8" s="8"/>
      <c r="PFD8" s="8"/>
      <c r="PFE8" s="8"/>
      <c r="PFF8" s="8"/>
      <c r="PFG8" s="8"/>
      <c r="PFH8" s="8"/>
      <c r="PFI8" s="8"/>
      <c r="PFJ8" s="8"/>
      <c r="PFK8" s="8"/>
      <c r="PFL8" s="8"/>
      <c r="PFM8" s="8"/>
      <c r="PFN8" s="8"/>
      <c r="PFO8" s="8"/>
      <c r="PFP8" s="8"/>
      <c r="PFQ8" s="8"/>
      <c r="PFR8" s="8"/>
      <c r="PFS8" s="8"/>
      <c r="PFT8" s="8"/>
      <c r="PFU8" s="8"/>
      <c r="PFV8" s="8"/>
      <c r="PFW8" s="8"/>
      <c r="PFX8" s="8"/>
      <c r="PFY8" s="8"/>
      <c r="PFZ8" s="8"/>
      <c r="PGA8" s="8"/>
      <c r="PGB8" s="8"/>
      <c r="PGC8" s="8"/>
      <c r="PGD8" s="8"/>
      <c r="PGE8" s="8"/>
      <c r="PGF8" s="8"/>
      <c r="PGG8" s="8"/>
      <c r="PGH8" s="8"/>
      <c r="PGI8" s="8"/>
      <c r="PGJ8" s="8"/>
      <c r="PGK8" s="8"/>
      <c r="PGL8" s="8"/>
      <c r="PGM8" s="8"/>
      <c r="PGN8" s="8"/>
      <c r="PGO8" s="8"/>
      <c r="PGP8" s="8"/>
      <c r="PGQ8" s="8"/>
      <c r="PGR8" s="8"/>
      <c r="PGS8" s="8"/>
      <c r="PGT8" s="8"/>
      <c r="PGU8" s="8"/>
      <c r="PGV8" s="8"/>
      <c r="PGW8" s="8"/>
      <c r="PGX8" s="8"/>
      <c r="PGY8" s="8"/>
      <c r="PGZ8" s="8"/>
      <c r="PHA8" s="8"/>
      <c r="PHB8" s="8"/>
      <c r="PHC8" s="8"/>
      <c r="PHD8" s="8"/>
      <c r="PHE8" s="8"/>
      <c r="PHF8" s="8"/>
      <c r="PHG8" s="8"/>
      <c r="PHH8" s="8"/>
      <c r="PHI8" s="8"/>
      <c r="PHJ8" s="8"/>
      <c r="PHK8" s="8"/>
      <c r="PHL8" s="8"/>
      <c r="PHM8" s="8"/>
      <c r="PHN8" s="8"/>
      <c r="PHO8" s="8"/>
      <c r="PHP8" s="8"/>
      <c r="PHQ8" s="8"/>
      <c r="PHR8" s="8"/>
      <c r="PHS8" s="8"/>
      <c r="PHT8" s="8"/>
      <c r="PHU8" s="8"/>
      <c r="PHV8" s="8"/>
      <c r="PHW8" s="8"/>
      <c r="PHX8" s="8"/>
      <c r="PHY8" s="8"/>
      <c r="PHZ8" s="8"/>
      <c r="PIA8" s="8"/>
      <c r="PIB8" s="8"/>
      <c r="PIC8" s="8"/>
      <c r="PID8" s="8"/>
      <c r="PIE8" s="8"/>
      <c r="PIF8" s="8"/>
      <c r="PIG8" s="8"/>
      <c r="PIH8" s="8"/>
      <c r="PII8" s="8"/>
      <c r="PIJ8" s="8"/>
      <c r="PIK8" s="8"/>
      <c r="PIL8" s="8"/>
      <c r="PIM8" s="8"/>
      <c r="PIN8" s="8"/>
      <c r="PIO8" s="8"/>
      <c r="PIP8" s="8"/>
      <c r="PIQ8" s="8"/>
      <c r="PIR8" s="8"/>
      <c r="PIS8" s="8"/>
      <c r="PIT8" s="8"/>
      <c r="PIU8" s="8"/>
      <c r="PIV8" s="8"/>
      <c r="PIW8" s="8"/>
      <c r="PIX8" s="8"/>
      <c r="PIY8" s="8"/>
      <c r="PIZ8" s="8"/>
      <c r="PJA8" s="8"/>
      <c r="PJB8" s="8"/>
      <c r="PJC8" s="8"/>
      <c r="PJD8" s="8"/>
      <c r="PJE8" s="8"/>
      <c r="PJF8" s="8"/>
      <c r="PJG8" s="8"/>
      <c r="PJH8" s="8"/>
      <c r="PJI8" s="8"/>
      <c r="PJJ8" s="8"/>
      <c r="PJK8" s="8"/>
      <c r="PJL8" s="8"/>
      <c r="PJM8" s="8"/>
      <c r="PJN8" s="8"/>
      <c r="PJO8" s="8"/>
      <c r="PJP8" s="8"/>
      <c r="PJQ8" s="8"/>
      <c r="PJR8" s="8"/>
      <c r="PJS8" s="8"/>
      <c r="PJT8" s="8"/>
      <c r="PJU8" s="8"/>
      <c r="PJV8" s="8"/>
      <c r="PJW8" s="8"/>
      <c r="PJX8" s="8"/>
      <c r="PJY8" s="8"/>
      <c r="PJZ8" s="8"/>
      <c r="PKA8" s="8"/>
      <c r="PKB8" s="8"/>
      <c r="PKC8" s="8"/>
      <c r="PKD8" s="8"/>
      <c r="PKE8" s="8"/>
      <c r="PKF8" s="8"/>
      <c r="PKG8" s="8"/>
      <c r="PKH8" s="8"/>
      <c r="PKI8" s="8"/>
      <c r="PKJ8" s="8"/>
      <c r="PKK8" s="8"/>
      <c r="PKL8" s="8"/>
      <c r="PKM8" s="8"/>
      <c r="PKN8" s="8"/>
      <c r="PKO8" s="8"/>
      <c r="PKP8" s="8"/>
      <c r="PKQ8" s="8"/>
      <c r="PKR8" s="8"/>
      <c r="PKS8" s="8"/>
      <c r="PKT8" s="8"/>
      <c r="PKU8" s="8"/>
      <c r="PKV8" s="8"/>
      <c r="PKW8" s="8"/>
      <c r="PKX8" s="8"/>
      <c r="PKY8" s="8"/>
      <c r="PKZ8" s="8"/>
      <c r="PLA8" s="8"/>
      <c r="PLB8" s="8"/>
      <c r="PLC8" s="8"/>
      <c r="PLD8" s="8"/>
      <c r="PLE8" s="8"/>
      <c r="PLF8" s="8"/>
      <c r="PLG8" s="8"/>
      <c r="PLH8" s="8"/>
      <c r="PLI8" s="8"/>
      <c r="PLJ8" s="8"/>
      <c r="PLK8" s="8"/>
      <c r="PLL8" s="8"/>
      <c r="PLM8" s="8"/>
      <c r="PLN8" s="8"/>
      <c r="PLO8" s="8"/>
      <c r="PLP8" s="8"/>
      <c r="PLQ8" s="8"/>
      <c r="PLR8" s="8"/>
      <c r="PLS8" s="8"/>
      <c r="PLT8" s="8"/>
      <c r="PLU8" s="8"/>
      <c r="PLV8" s="8"/>
      <c r="PLW8" s="8"/>
      <c r="PLX8" s="8"/>
      <c r="PLY8" s="8"/>
      <c r="PLZ8" s="8"/>
      <c r="PMA8" s="8"/>
      <c r="PMB8" s="8"/>
      <c r="PMC8" s="8"/>
      <c r="PMD8" s="8"/>
      <c r="PME8" s="8"/>
      <c r="PMF8" s="8"/>
      <c r="PMG8" s="8"/>
      <c r="PMH8" s="8"/>
      <c r="PMI8" s="8"/>
      <c r="PMJ8" s="8"/>
      <c r="PMK8" s="8"/>
      <c r="PML8" s="8"/>
      <c r="PMM8" s="8"/>
      <c r="PMN8" s="8"/>
      <c r="PMO8" s="8"/>
      <c r="PMP8" s="8"/>
      <c r="PMQ8" s="8"/>
      <c r="PMR8" s="8"/>
      <c r="PMS8" s="8"/>
      <c r="PMT8" s="8"/>
      <c r="PMU8" s="8"/>
      <c r="PMV8" s="8"/>
      <c r="PMW8" s="8"/>
      <c r="PMX8" s="8"/>
      <c r="PMY8" s="8"/>
      <c r="PMZ8" s="8"/>
      <c r="PNA8" s="8"/>
      <c r="PNB8" s="8"/>
      <c r="PNC8" s="8"/>
      <c r="PND8" s="8"/>
      <c r="PNE8" s="8"/>
      <c r="PNF8" s="8"/>
      <c r="PNG8" s="8"/>
      <c r="PNH8" s="8"/>
      <c r="PNI8" s="8"/>
      <c r="PNJ8" s="8"/>
      <c r="PNK8" s="8"/>
      <c r="PNL8" s="8"/>
      <c r="PNM8" s="8"/>
      <c r="PNN8" s="8"/>
      <c r="PNO8" s="8"/>
      <c r="PNP8" s="8"/>
      <c r="PNQ8" s="8"/>
      <c r="PNR8" s="8"/>
      <c r="PNS8" s="8"/>
      <c r="PNT8" s="8"/>
      <c r="PNU8" s="8"/>
      <c r="PNV8" s="8"/>
      <c r="PNW8" s="8"/>
      <c r="PNX8" s="8"/>
      <c r="PNY8" s="8"/>
      <c r="PNZ8" s="8"/>
      <c r="POA8" s="8"/>
      <c r="POB8" s="8"/>
      <c r="POC8" s="8"/>
      <c r="POD8" s="8"/>
      <c r="POE8" s="8"/>
      <c r="POF8" s="8"/>
      <c r="POG8" s="8"/>
      <c r="POH8" s="8"/>
      <c r="POI8" s="8"/>
      <c r="POJ8" s="8"/>
      <c r="POK8" s="8"/>
      <c r="POL8" s="8"/>
      <c r="POM8" s="8"/>
      <c r="PON8" s="8"/>
      <c r="POO8" s="8"/>
      <c r="POP8" s="8"/>
      <c r="POQ8" s="8"/>
      <c r="POR8" s="8"/>
      <c r="POS8" s="8"/>
      <c r="POT8" s="8"/>
      <c r="POU8" s="8"/>
      <c r="POV8" s="8"/>
      <c r="POW8" s="8"/>
      <c r="POX8" s="8"/>
      <c r="POY8" s="8"/>
      <c r="POZ8" s="8"/>
      <c r="PPA8" s="8"/>
      <c r="PPB8" s="8"/>
      <c r="PPC8" s="8"/>
      <c r="PPD8" s="8"/>
      <c r="PPE8" s="8"/>
      <c r="PPF8" s="8"/>
      <c r="PPG8" s="8"/>
      <c r="PPH8" s="8"/>
      <c r="PPI8" s="8"/>
      <c r="PPJ8" s="8"/>
      <c r="PPK8" s="8"/>
      <c r="PPL8" s="8"/>
      <c r="PPM8" s="8"/>
      <c r="PPN8" s="8"/>
      <c r="PPO8" s="8"/>
      <c r="PPP8" s="8"/>
      <c r="PPQ8" s="8"/>
      <c r="PPR8" s="8"/>
      <c r="PPS8" s="8"/>
      <c r="PPT8" s="8"/>
      <c r="PPU8" s="8"/>
      <c r="PPV8" s="8"/>
      <c r="PPW8" s="8"/>
      <c r="PPX8" s="8"/>
      <c r="PPY8" s="8"/>
      <c r="PPZ8" s="8"/>
      <c r="PQA8" s="8"/>
      <c r="PQB8" s="8"/>
      <c r="PQC8" s="8"/>
      <c r="PQD8" s="8"/>
      <c r="PQE8" s="8"/>
      <c r="PQF8" s="8"/>
      <c r="PQG8" s="8"/>
      <c r="PQH8" s="8"/>
      <c r="PQI8" s="8"/>
      <c r="PQJ8" s="8"/>
      <c r="PQK8" s="8"/>
      <c r="PQL8" s="8"/>
      <c r="PQM8" s="8"/>
      <c r="PQN8" s="8"/>
      <c r="PQO8" s="8"/>
      <c r="PQP8" s="8"/>
      <c r="PQQ8" s="8"/>
      <c r="PQR8" s="8"/>
      <c r="PQS8" s="8"/>
      <c r="PQT8" s="8"/>
      <c r="PQU8" s="8"/>
      <c r="PQV8" s="8"/>
      <c r="PQW8" s="8"/>
      <c r="PQX8" s="8"/>
      <c r="PQY8" s="8"/>
      <c r="PQZ8" s="8"/>
      <c r="PRA8" s="8"/>
      <c r="PRB8" s="8"/>
      <c r="PRC8" s="8"/>
      <c r="PRD8" s="8"/>
      <c r="PRE8" s="8"/>
      <c r="PRF8" s="8"/>
      <c r="PRG8" s="8"/>
      <c r="PRH8" s="8"/>
      <c r="PRI8" s="8"/>
      <c r="PRJ8" s="8"/>
      <c r="PRK8" s="8"/>
      <c r="PRL8" s="8"/>
      <c r="PRM8" s="8"/>
      <c r="PRN8" s="8"/>
      <c r="PRO8" s="8"/>
      <c r="PRP8" s="8"/>
      <c r="PRQ8" s="8"/>
      <c r="PRR8" s="8"/>
      <c r="PRS8" s="8"/>
      <c r="PRT8" s="8"/>
      <c r="PRU8" s="8"/>
      <c r="PRV8" s="8"/>
      <c r="PRW8" s="8"/>
      <c r="PRX8" s="8"/>
      <c r="PRY8" s="8"/>
      <c r="PRZ8" s="8"/>
      <c r="PSA8" s="8"/>
      <c r="PSB8" s="8"/>
      <c r="PSC8" s="8"/>
      <c r="PSD8" s="8"/>
      <c r="PSE8" s="8"/>
      <c r="PSF8" s="8"/>
      <c r="PSG8" s="8"/>
      <c r="PSH8" s="8"/>
      <c r="PSI8" s="8"/>
      <c r="PSJ8" s="8"/>
      <c r="PSK8" s="8"/>
      <c r="PSL8" s="8"/>
      <c r="PSM8" s="8"/>
      <c r="PSN8" s="8"/>
      <c r="PSO8" s="8"/>
      <c r="PSP8" s="8"/>
      <c r="PSQ8" s="8"/>
      <c r="PSR8" s="8"/>
      <c r="PSS8" s="8"/>
      <c r="PST8" s="8"/>
      <c r="PSU8" s="8"/>
      <c r="PSV8" s="8"/>
      <c r="PSW8" s="8"/>
      <c r="PSX8" s="8"/>
      <c r="PSY8" s="8"/>
      <c r="PSZ8" s="8"/>
      <c r="PTA8" s="8"/>
      <c r="PTB8" s="8"/>
      <c r="PTC8" s="8"/>
      <c r="PTD8" s="8"/>
      <c r="PTE8" s="8"/>
      <c r="PTF8" s="8"/>
      <c r="PTG8" s="8"/>
      <c r="PTH8" s="8"/>
      <c r="PTI8" s="8"/>
      <c r="PTJ8" s="8"/>
      <c r="PTK8" s="8"/>
      <c r="PTL8" s="8"/>
      <c r="PTM8" s="8"/>
      <c r="PTN8" s="8"/>
      <c r="PTO8" s="8"/>
      <c r="PTP8" s="8"/>
      <c r="PTQ8" s="8"/>
      <c r="PTR8" s="8"/>
      <c r="PTS8" s="8"/>
      <c r="PTT8" s="8"/>
      <c r="PTU8" s="8"/>
      <c r="PTV8" s="8"/>
      <c r="PTW8" s="8"/>
      <c r="PTX8" s="8"/>
      <c r="PTY8" s="8"/>
      <c r="PTZ8" s="8"/>
      <c r="PUA8" s="8"/>
      <c r="PUB8" s="8"/>
      <c r="PUC8" s="8"/>
      <c r="PUD8" s="8"/>
      <c r="PUE8" s="8"/>
      <c r="PUF8" s="8"/>
      <c r="PUG8" s="8"/>
      <c r="PUH8" s="8"/>
      <c r="PUI8" s="8"/>
      <c r="PUJ8" s="8"/>
      <c r="PUK8" s="8"/>
      <c r="PUL8" s="8"/>
      <c r="PUM8" s="8"/>
      <c r="PUN8" s="8"/>
      <c r="PUO8" s="8"/>
      <c r="PUP8" s="8"/>
      <c r="PUQ8" s="8"/>
      <c r="PUR8" s="8"/>
      <c r="PUS8" s="8"/>
      <c r="PUT8" s="8"/>
      <c r="PUU8" s="8"/>
      <c r="PUV8" s="8"/>
      <c r="PUW8" s="8"/>
      <c r="PUX8" s="8"/>
      <c r="PUY8" s="8"/>
      <c r="PUZ8" s="8"/>
      <c r="PVA8" s="8"/>
      <c r="PVB8" s="8"/>
      <c r="PVC8" s="8"/>
      <c r="PVD8" s="8"/>
      <c r="PVE8" s="8"/>
      <c r="PVF8" s="8"/>
      <c r="PVG8" s="8"/>
      <c r="PVH8" s="8"/>
      <c r="PVI8" s="8"/>
      <c r="PVJ8" s="8"/>
      <c r="PVK8" s="8"/>
      <c r="PVL8" s="8"/>
      <c r="PVM8" s="8"/>
      <c r="PVN8" s="8"/>
      <c r="PVO8" s="8"/>
      <c r="PVP8" s="8"/>
      <c r="PVQ8" s="8"/>
      <c r="PVR8" s="8"/>
      <c r="PVS8" s="8"/>
      <c r="PVT8" s="8"/>
      <c r="PVU8" s="8"/>
      <c r="PVV8" s="8"/>
      <c r="PVW8" s="8"/>
      <c r="PVX8" s="8"/>
      <c r="PVY8" s="8"/>
      <c r="PVZ8" s="8"/>
      <c r="PWA8" s="8"/>
      <c r="PWB8" s="8"/>
      <c r="PWC8" s="8"/>
      <c r="PWD8" s="8"/>
      <c r="PWE8" s="8"/>
      <c r="PWF8" s="8"/>
      <c r="PWG8" s="8"/>
      <c r="PWH8" s="8"/>
      <c r="PWI8" s="8"/>
      <c r="PWJ8" s="8"/>
      <c r="PWK8" s="8"/>
      <c r="PWL8" s="8"/>
      <c r="PWM8" s="8"/>
      <c r="PWN8" s="8"/>
      <c r="PWO8" s="8"/>
      <c r="PWP8" s="8"/>
      <c r="PWQ8" s="8"/>
      <c r="PWR8" s="8"/>
      <c r="PWS8" s="8"/>
      <c r="PWT8" s="8"/>
      <c r="PWU8" s="8"/>
      <c r="PWV8" s="8"/>
      <c r="PWW8" s="8"/>
      <c r="PWX8" s="8"/>
      <c r="PWY8" s="8"/>
      <c r="PWZ8" s="8"/>
      <c r="PXA8" s="8"/>
      <c r="PXB8" s="8"/>
      <c r="PXC8" s="8"/>
      <c r="PXD8" s="8"/>
      <c r="PXE8" s="8"/>
      <c r="PXF8" s="8"/>
      <c r="PXG8" s="8"/>
      <c r="PXH8" s="8"/>
      <c r="PXI8" s="8"/>
      <c r="PXJ8" s="8"/>
      <c r="PXK8" s="8"/>
      <c r="PXL8" s="8"/>
      <c r="PXM8" s="8"/>
      <c r="PXN8" s="8"/>
      <c r="PXO8" s="8"/>
      <c r="PXP8" s="8"/>
      <c r="PXQ8" s="8"/>
      <c r="PXR8" s="8"/>
      <c r="PXS8" s="8"/>
      <c r="PXT8" s="8"/>
      <c r="PXU8" s="8"/>
      <c r="PXV8" s="8"/>
      <c r="PXW8" s="8"/>
      <c r="PXX8" s="8"/>
      <c r="PXY8" s="8"/>
      <c r="PXZ8" s="8"/>
      <c r="PYA8" s="8"/>
      <c r="PYB8" s="8"/>
      <c r="PYC8" s="8"/>
      <c r="PYD8" s="8"/>
      <c r="PYE8" s="8"/>
      <c r="PYF8" s="8"/>
      <c r="PYG8" s="8"/>
      <c r="PYH8" s="8"/>
      <c r="PYI8" s="8"/>
      <c r="PYJ8" s="8"/>
      <c r="PYK8" s="8"/>
      <c r="PYL8" s="8"/>
      <c r="PYM8" s="8"/>
      <c r="PYN8" s="8"/>
      <c r="PYO8" s="8"/>
      <c r="PYP8" s="8"/>
      <c r="PYQ8" s="8"/>
      <c r="PYR8" s="8"/>
      <c r="PYS8" s="8"/>
      <c r="PYT8" s="8"/>
      <c r="PYU8" s="8"/>
      <c r="PYV8" s="8"/>
      <c r="PYW8" s="8"/>
      <c r="PYX8" s="8"/>
      <c r="PYY8" s="8"/>
      <c r="PYZ8" s="8"/>
      <c r="PZA8" s="8"/>
      <c r="PZB8" s="8"/>
      <c r="PZC8" s="8"/>
      <c r="PZD8" s="8"/>
      <c r="PZE8" s="8"/>
      <c r="PZF8" s="8"/>
      <c r="PZG8" s="8"/>
      <c r="PZH8" s="8"/>
      <c r="PZI8" s="8"/>
      <c r="PZJ8" s="8"/>
      <c r="PZK8" s="8"/>
      <c r="PZL8" s="8"/>
      <c r="PZM8" s="8"/>
      <c r="PZN8" s="8"/>
      <c r="PZO8" s="8"/>
      <c r="PZP8" s="8"/>
      <c r="PZQ8" s="8"/>
      <c r="PZR8" s="8"/>
      <c r="PZS8" s="8"/>
      <c r="PZT8" s="8"/>
      <c r="PZU8" s="8"/>
      <c r="PZV8" s="8"/>
      <c r="PZW8" s="8"/>
      <c r="PZX8" s="8"/>
      <c r="PZY8" s="8"/>
      <c r="PZZ8" s="8"/>
      <c r="QAA8" s="8"/>
      <c r="QAB8" s="8"/>
      <c r="QAC8" s="8"/>
      <c r="QAD8" s="8"/>
      <c r="QAE8" s="8"/>
      <c r="QAF8" s="8"/>
      <c r="QAG8" s="8"/>
      <c r="QAH8" s="8"/>
      <c r="QAI8" s="8"/>
      <c r="QAJ8" s="8"/>
      <c r="QAK8" s="8"/>
      <c r="QAL8" s="8"/>
      <c r="QAM8" s="8"/>
      <c r="QAN8" s="8"/>
      <c r="QAO8" s="8"/>
      <c r="QAP8" s="8"/>
      <c r="QAQ8" s="8"/>
      <c r="QAR8" s="8"/>
      <c r="QAS8" s="8"/>
      <c r="QAT8" s="8"/>
      <c r="QAU8" s="8"/>
      <c r="QAV8" s="8"/>
      <c r="QAW8" s="8"/>
      <c r="QAX8" s="8"/>
      <c r="QAY8" s="8"/>
      <c r="QAZ8" s="8"/>
      <c r="QBA8" s="8"/>
      <c r="QBB8" s="8"/>
      <c r="QBC8" s="8"/>
      <c r="QBD8" s="8"/>
      <c r="QBE8" s="8"/>
      <c r="QBF8" s="8"/>
      <c r="QBG8" s="8"/>
      <c r="QBH8" s="8"/>
      <c r="QBI8" s="8"/>
      <c r="QBJ8" s="8"/>
      <c r="QBK8" s="8"/>
      <c r="QBL8" s="8"/>
      <c r="QBM8" s="8"/>
      <c r="QBN8" s="8"/>
      <c r="QBO8" s="8"/>
      <c r="QBP8" s="8"/>
      <c r="QBQ8" s="8"/>
      <c r="QBR8" s="8"/>
      <c r="QBS8" s="8"/>
      <c r="QBT8" s="8"/>
      <c r="QBU8" s="8"/>
      <c r="QBV8" s="8"/>
      <c r="QBW8" s="8"/>
      <c r="QBX8" s="8"/>
      <c r="QBY8" s="8"/>
      <c r="QBZ8" s="8"/>
      <c r="QCA8" s="8"/>
      <c r="QCB8" s="8"/>
      <c r="QCC8" s="8"/>
      <c r="QCD8" s="8"/>
      <c r="QCE8" s="8"/>
      <c r="QCF8" s="8"/>
      <c r="QCG8" s="8"/>
      <c r="QCH8" s="8"/>
      <c r="QCI8" s="8"/>
      <c r="QCJ8" s="8"/>
      <c r="QCK8" s="8"/>
      <c r="QCL8" s="8"/>
      <c r="QCM8" s="8"/>
      <c r="QCN8" s="8"/>
      <c r="QCO8" s="8"/>
      <c r="QCP8" s="8"/>
      <c r="QCQ8" s="8"/>
      <c r="QCR8" s="8"/>
      <c r="QCS8" s="8"/>
      <c r="QCT8" s="8"/>
      <c r="QCU8" s="8"/>
      <c r="QCV8" s="8"/>
      <c r="QCW8" s="8"/>
      <c r="QCX8" s="8"/>
      <c r="QCY8" s="8"/>
      <c r="QCZ8" s="8"/>
      <c r="QDA8" s="8"/>
      <c r="QDB8" s="8"/>
      <c r="QDC8" s="8"/>
      <c r="QDD8" s="8"/>
      <c r="QDE8" s="8"/>
      <c r="QDF8" s="8"/>
      <c r="QDG8" s="8"/>
      <c r="QDH8" s="8"/>
      <c r="QDI8" s="8"/>
      <c r="QDJ8" s="8"/>
      <c r="QDK8" s="8"/>
      <c r="QDL8" s="8"/>
      <c r="QDM8" s="8"/>
      <c r="QDN8" s="8"/>
      <c r="QDO8" s="8"/>
      <c r="QDP8" s="8"/>
      <c r="QDQ8" s="8"/>
      <c r="QDR8" s="8"/>
      <c r="QDS8" s="8"/>
      <c r="QDT8" s="8"/>
      <c r="QDU8" s="8"/>
      <c r="QDV8" s="8"/>
      <c r="QDW8" s="8"/>
      <c r="QDX8" s="8"/>
      <c r="QDY8" s="8"/>
      <c r="QDZ8" s="8"/>
      <c r="QEA8" s="8"/>
      <c r="QEB8" s="8"/>
      <c r="QEC8" s="8"/>
      <c r="QED8" s="8"/>
      <c r="QEE8" s="8"/>
      <c r="QEF8" s="8"/>
      <c r="QEG8" s="8"/>
      <c r="QEH8" s="8"/>
      <c r="QEI8" s="8"/>
      <c r="QEJ8" s="8"/>
      <c r="QEK8" s="8"/>
      <c r="QEL8" s="8"/>
      <c r="QEM8" s="8"/>
      <c r="QEN8" s="8"/>
      <c r="QEO8" s="8"/>
      <c r="QEP8" s="8"/>
      <c r="QEQ8" s="8"/>
      <c r="QER8" s="8"/>
      <c r="QES8" s="8"/>
      <c r="QET8" s="8"/>
      <c r="QEU8" s="8"/>
      <c r="QEV8" s="8"/>
      <c r="QEW8" s="8"/>
      <c r="QEX8" s="8"/>
      <c r="QEY8" s="8"/>
      <c r="QEZ8" s="8"/>
      <c r="QFA8" s="8"/>
      <c r="QFB8" s="8"/>
      <c r="QFC8" s="8"/>
      <c r="QFD8" s="8"/>
      <c r="QFE8" s="8"/>
      <c r="QFF8" s="8"/>
      <c r="QFG8" s="8"/>
      <c r="QFH8" s="8"/>
      <c r="QFI8" s="8"/>
      <c r="QFJ8" s="8"/>
      <c r="QFK8" s="8"/>
      <c r="QFL8" s="8"/>
      <c r="QFM8" s="8"/>
      <c r="QFN8" s="8"/>
      <c r="QFO8" s="8"/>
      <c r="QFP8" s="8"/>
      <c r="QFQ8" s="8"/>
      <c r="QFR8" s="8"/>
      <c r="QFS8" s="8"/>
      <c r="QFT8" s="8"/>
      <c r="QFU8" s="8"/>
      <c r="QFV8" s="8"/>
      <c r="QFW8" s="8"/>
      <c r="QFX8" s="8"/>
      <c r="QFY8" s="8"/>
      <c r="QFZ8" s="8"/>
      <c r="QGA8" s="8"/>
      <c r="QGB8" s="8"/>
      <c r="QGC8" s="8"/>
      <c r="QGD8" s="8"/>
      <c r="QGE8" s="8"/>
      <c r="QGF8" s="8"/>
      <c r="QGG8" s="8"/>
      <c r="QGH8" s="8"/>
      <c r="QGI8" s="8"/>
      <c r="QGJ8" s="8"/>
      <c r="QGK8" s="8"/>
      <c r="QGL8" s="8"/>
      <c r="QGM8" s="8"/>
      <c r="QGN8" s="8"/>
      <c r="QGO8" s="8"/>
      <c r="QGP8" s="8"/>
      <c r="QGQ8" s="8"/>
      <c r="QGR8" s="8"/>
      <c r="QGS8" s="8"/>
      <c r="QGT8" s="8"/>
      <c r="QGU8" s="8"/>
      <c r="QGV8" s="8"/>
      <c r="QGW8" s="8"/>
      <c r="QGX8" s="8"/>
      <c r="QGY8" s="8"/>
      <c r="QGZ8" s="8"/>
      <c r="QHA8" s="8"/>
      <c r="QHB8" s="8"/>
      <c r="QHC8" s="8"/>
      <c r="QHD8" s="8"/>
      <c r="QHE8" s="8"/>
      <c r="QHF8" s="8"/>
      <c r="QHG8" s="8"/>
      <c r="QHH8" s="8"/>
      <c r="QHI8" s="8"/>
      <c r="QHJ8" s="8"/>
      <c r="QHK8" s="8"/>
      <c r="QHL8" s="8"/>
      <c r="QHM8" s="8"/>
      <c r="QHN8" s="8"/>
      <c r="QHO8" s="8"/>
      <c r="QHP8" s="8"/>
      <c r="QHQ8" s="8"/>
      <c r="QHR8" s="8"/>
      <c r="QHS8" s="8"/>
      <c r="QHT8" s="8"/>
      <c r="QHU8" s="8"/>
      <c r="QHV8" s="8"/>
      <c r="QHW8" s="8"/>
      <c r="QHX8" s="8"/>
      <c r="QHY8" s="8"/>
      <c r="QHZ8" s="8"/>
      <c r="QIA8" s="8"/>
      <c r="QIB8" s="8"/>
      <c r="QIC8" s="8"/>
      <c r="QID8" s="8"/>
      <c r="QIE8" s="8"/>
      <c r="QIF8" s="8"/>
      <c r="QIG8" s="8"/>
      <c r="QIH8" s="8"/>
      <c r="QII8" s="8"/>
      <c r="QIJ8" s="8"/>
      <c r="QIK8" s="8"/>
      <c r="QIL8" s="8"/>
      <c r="QIM8" s="8"/>
      <c r="QIN8" s="8"/>
      <c r="QIO8" s="8"/>
      <c r="QIP8" s="8"/>
      <c r="QIQ8" s="8"/>
      <c r="QIR8" s="8"/>
      <c r="QIS8" s="8"/>
      <c r="QIT8" s="8"/>
      <c r="QIU8" s="8"/>
      <c r="QIV8" s="8"/>
      <c r="QIW8" s="8"/>
      <c r="QIX8" s="8"/>
      <c r="QIY8" s="8"/>
      <c r="QIZ8" s="8"/>
      <c r="QJA8" s="8"/>
      <c r="QJB8" s="8"/>
      <c r="QJC8" s="8"/>
      <c r="QJD8" s="8"/>
      <c r="QJE8" s="8"/>
      <c r="QJF8" s="8"/>
      <c r="QJG8" s="8"/>
      <c r="QJH8" s="8"/>
      <c r="QJI8" s="8"/>
      <c r="QJJ8" s="8"/>
      <c r="QJK8" s="8"/>
      <c r="QJL8" s="8"/>
      <c r="QJM8" s="8"/>
      <c r="QJN8" s="8"/>
      <c r="QJO8" s="8"/>
      <c r="QJP8" s="8"/>
      <c r="QJQ8" s="8"/>
      <c r="QJR8" s="8"/>
      <c r="QJS8" s="8"/>
      <c r="QJT8" s="8"/>
      <c r="QJU8" s="8"/>
      <c r="QJV8" s="8"/>
      <c r="QJW8" s="8"/>
      <c r="QJX8" s="8"/>
      <c r="QJY8" s="8"/>
      <c r="QJZ8" s="8"/>
      <c r="QKA8" s="8"/>
      <c r="QKB8" s="8"/>
      <c r="QKC8" s="8"/>
      <c r="QKD8" s="8"/>
      <c r="QKE8" s="8"/>
      <c r="QKF8" s="8"/>
      <c r="QKG8" s="8"/>
      <c r="QKH8" s="8"/>
      <c r="QKI8" s="8"/>
      <c r="QKJ8" s="8"/>
      <c r="QKK8" s="8"/>
      <c r="QKL8" s="8"/>
      <c r="QKM8" s="8"/>
      <c r="QKN8" s="8"/>
      <c r="QKO8" s="8"/>
      <c r="QKP8" s="8"/>
      <c r="QKQ8" s="8"/>
      <c r="QKR8" s="8"/>
      <c r="QKS8" s="8"/>
      <c r="QKT8" s="8"/>
      <c r="QKU8" s="8"/>
      <c r="QKV8" s="8"/>
      <c r="QKW8" s="8"/>
      <c r="QKX8" s="8"/>
      <c r="QKY8" s="8"/>
      <c r="QKZ8" s="8"/>
      <c r="QLA8" s="8"/>
      <c r="QLB8" s="8"/>
      <c r="QLC8" s="8"/>
      <c r="QLD8" s="8"/>
      <c r="QLE8" s="8"/>
      <c r="QLF8" s="8"/>
      <c r="QLG8" s="8"/>
      <c r="QLH8" s="8"/>
      <c r="QLI8" s="8"/>
      <c r="QLJ8" s="8"/>
      <c r="QLK8" s="8"/>
      <c r="QLL8" s="8"/>
      <c r="QLM8" s="8"/>
      <c r="QLN8" s="8"/>
      <c r="QLO8" s="8"/>
      <c r="QLP8" s="8"/>
      <c r="QLQ8" s="8"/>
      <c r="QLR8" s="8"/>
      <c r="QLS8" s="8"/>
      <c r="QLT8" s="8"/>
      <c r="QLU8" s="8"/>
      <c r="QLV8" s="8"/>
      <c r="QLW8" s="8"/>
      <c r="QLX8" s="8"/>
      <c r="QLY8" s="8"/>
      <c r="QLZ8" s="8"/>
      <c r="QMA8" s="8"/>
      <c r="QMB8" s="8"/>
      <c r="QMC8" s="8"/>
      <c r="QMD8" s="8"/>
      <c r="QME8" s="8"/>
      <c r="QMF8" s="8"/>
      <c r="QMG8" s="8"/>
      <c r="QMH8" s="8"/>
      <c r="QMI8" s="8"/>
      <c r="QMJ8" s="8"/>
      <c r="QMK8" s="8"/>
      <c r="QML8" s="8"/>
      <c r="QMM8" s="8"/>
      <c r="QMN8" s="8"/>
      <c r="QMO8" s="8"/>
      <c r="QMP8" s="8"/>
      <c r="QMQ8" s="8"/>
      <c r="QMR8" s="8"/>
      <c r="QMS8" s="8"/>
      <c r="QMT8" s="8"/>
      <c r="QMU8" s="8"/>
      <c r="QMV8" s="8"/>
      <c r="QMW8" s="8"/>
      <c r="QMX8" s="8"/>
      <c r="QMY8" s="8"/>
      <c r="QMZ8" s="8"/>
      <c r="QNA8" s="8"/>
      <c r="QNB8" s="8"/>
      <c r="QNC8" s="8"/>
      <c r="QND8" s="8"/>
      <c r="QNE8" s="8"/>
      <c r="QNF8" s="8"/>
      <c r="QNG8" s="8"/>
      <c r="QNH8" s="8"/>
      <c r="QNI8" s="8"/>
      <c r="QNJ8" s="8"/>
      <c r="QNK8" s="8"/>
      <c r="QNL8" s="8"/>
      <c r="QNM8" s="8"/>
      <c r="QNN8" s="8"/>
      <c r="QNO8" s="8"/>
      <c r="QNP8" s="8"/>
      <c r="QNQ8" s="8"/>
      <c r="QNR8" s="8"/>
      <c r="QNS8" s="8"/>
      <c r="QNT8" s="8"/>
      <c r="QNU8" s="8"/>
      <c r="QNV8" s="8"/>
      <c r="QNW8" s="8"/>
      <c r="QNX8" s="8"/>
      <c r="QNY8" s="8"/>
      <c r="QNZ8" s="8"/>
      <c r="QOA8" s="8"/>
      <c r="QOB8" s="8"/>
      <c r="QOC8" s="8"/>
      <c r="QOD8" s="8"/>
      <c r="QOE8" s="8"/>
      <c r="QOF8" s="8"/>
      <c r="QOG8" s="8"/>
      <c r="QOH8" s="8"/>
      <c r="QOI8" s="8"/>
      <c r="QOJ8" s="8"/>
      <c r="QOK8" s="8"/>
      <c r="QOL8" s="8"/>
      <c r="QOM8" s="8"/>
      <c r="QON8" s="8"/>
      <c r="QOO8" s="8"/>
      <c r="QOP8" s="8"/>
      <c r="QOQ8" s="8"/>
      <c r="QOR8" s="8"/>
      <c r="QOS8" s="8"/>
      <c r="QOT8" s="8"/>
      <c r="QOU8" s="8"/>
      <c r="QOV8" s="8"/>
      <c r="QOW8" s="8"/>
      <c r="QOX8" s="8"/>
      <c r="QOY8" s="8"/>
      <c r="QOZ8" s="8"/>
      <c r="QPA8" s="8"/>
      <c r="QPB8" s="8"/>
      <c r="QPC8" s="8"/>
      <c r="QPD8" s="8"/>
      <c r="QPE8" s="8"/>
      <c r="QPF8" s="8"/>
      <c r="QPG8" s="8"/>
      <c r="QPH8" s="8"/>
      <c r="QPI8" s="8"/>
      <c r="QPJ8" s="8"/>
      <c r="QPK8" s="8"/>
      <c r="QPL8" s="8"/>
      <c r="QPM8" s="8"/>
      <c r="QPN8" s="8"/>
      <c r="QPO8" s="8"/>
      <c r="QPP8" s="8"/>
      <c r="QPQ8" s="8"/>
      <c r="QPR8" s="8"/>
      <c r="QPS8" s="8"/>
      <c r="QPT8" s="8"/>
      <c r="QPU8" s="8"/>
      <c r="QPV8" s="8"/>
      <c r="QPW8" s="8"/>
      <c r="QPX8" s="8"/>
      <c r="QPY8" s="8"/>
      <c r="QPZ8" s="8"/>
      <c r="QQA8" s="8"/>
      <c r="QQB8" s="8"/>
      <c r="QQC8" s="8"/>
      <c r="QQD8" s="8"/>
      <c r="QQE8" s="8"/>
      <c r="QQF8" s="8"/>
      <c r="QQG8" s="8"/>
      <c r="QQH8" s="8"/>
      <c r="QQI8" s="8"/>
      <c r="QQJ8" s="8"/>
      <c r="QQK8" s="8"/>
      <c r="QQL8" s="8"/>
      <c r="QQM8" s="8"/>
      <c r="QQN8" s="8"/>
      <c r="QQO8" s="8"/>
      <c r="QQP8" s="8"/>
      <c r="QQQ8" s="8"/>
      <c r="QQR8" s="8"/>
      <c r="QQS8" s="8"/>
      <c r="QQT8" s="8"/>
      <c r="QQU8" s="8"/>
      <c r="QQV8" s="8"/>
      <c r="QQW8" s="8"/>
      <c r="QQX8" s="8"/>
      <c r="QQY8" s="8"/>
      <c r="QQZ8" s="8"/>
      <c r="QRA8" s="8"/>
      <c r="QRB8" s="8"/>
      <c r="QRC8" s="8"/>
      <c r="QRD8" s="8"/>
      <c r="QRE8" s="8"/>
      <c r="QRF8" s="8"/>
      <c r="QRG8" s="8"/>
      <c r="QRH8" s="8"/>
      <c r="QRI8" s="8"/>
      <c r="QRJ8" s="8"/>
      <c r="QRK8" s="8"/>
      <c r="QRL8" s="8"/>
      <c r="QRM8" s="8"/>
      <c r="QRN8" s="8"/>
      <c r="QRO8" s="8"/>
      <c r="QRP8" s="8"/>
      <c r="QRQ8" s="8"/>
      <c r="QRR8" s="8"/>
      <c r="QRS8" s="8"/>
      <c r="QRT8" s="8"/>
      <c r="QRU8" s="8"/>
      <c r="QRV8" s="8"/>
      <c r="QRW8" s="8"/>
      <c r="QRX8" s="8"/>
      <c r="QRY8" s="8"/>
      <c r="QRZ8" s="8"/>
      <c r="QSA8" s="8"/>
      <c r="QSB8" s="8"/>
      <c r="QSC8" s="8"/>
      <c r="QSD8" s="8"/>
      <c r="QSE8" s="8"/>
      <c r="QSF8" s="8"/>
      <c r="QSG8" s="8"/>
      <c r="QSH8" s="8"/>
      <c r="QSI8" s="8"/>
      <c r="QSJ8" s="8"/>
      <c r="QSK8" s="8"/>
      <c r="QSL8" s="8"/>
      <c r="QSM8" s="8"/>
      <c r="QSN8" s="8"/>
      <c r="QSO8" s="8"/>
      <c r="QSP8" s="8"/>
      <c r="QSQ8" s="8"/>
      <c r="QSR8" s="8"/>
      <c r="QSS8" s="8"/>
      <c r="QST8" s="8"/>
      <c r="QSU8" s="8"/>
      <c r="QSV8" s="8"/>
      <c r="QSW8" s="8"/>
      <c r="QSX8" s="8"/>
      <c r="QSY8" s="8"/>
      <c r="QSZ8" s="8"/>
      <c r="QTA8" s="8"/>
      <c r="QTB8" s="8"/>
      <c r="QTC8" s="8"/>
      <c r="QTD8" s="8"/>
      <c r="QTE8" s="8"/>
      <c r="QTF8" s="8"/>
      <c r="QTG8" s="8"/>
      <c r="QTH8" s="8"/>
      <c r="QTI8" s="8"/>
      <c r="QTJ8" s="8"/>
      <c r="QTK8" s="8"/>
      <c r="QTL8" s="8"/>
      <c r="QTM8" s="8"/>
      <c r="QTN8" s="8"/>
      <c r="QTO8" s="8"/>
      <c r="QTP8" s="8"/>
      <c r="QTQ8" s="8"/>
      <c r="QTR8" s="8"/>
      <c r="QTS8" s="8"/>
      <c r="QTT8" s="8"/>
      <c r="QTU8" s="8"/>
      <c r="QTV8" s="8"/>
      <c r="QTW8" s="8"/>
      <c r="QTX8" s="8"/>
      <c r="QTY8" s="8"/>
      <c r="QTZ8" s="8"/>
      <c r="QUA8" s="8"/>
      <c r="QUB8" s="8"/>
      <c r="QUC8" s="8"/>
      <c r="QUD8" s="8"/>
      <c r="QUE8" s="8"/>
      <c r="QUF8" s="8"/>
      <c r="QUG8" s="8"/>
      <c r="QUH8" s="8"/>
      <c r="QUI8" s="8"/>
      <c r="QUJ8" s="8"/>
      <c r="QUK8" s="8"/>
      <c r="QUL8" s="8"/>
      <c r="QUM8" s="8"/>
      <c r="QUN8" s="8"/>
      <c r="QUO8" s="8"/>
      <c r="QUP8" s="8"/>
      <c r="QUQ8" s="8"/>
      <c r="QUR8" s="8"/>
      <c r="QUS8" s="8"/>
      <c r="QUT8" s="8"/>
      <c r="QUU8" s="8"/>
      <c r="QUV8" s="8"/>
      <c r="QUW8" s="8"/>
      <c r="QUX8" s="8"/>
      <c r="QUY8" s="8"/>
      <c r="QUZ8" s="8"/>
      <c r="QVA8" s="8"/>
      <c r="QVB8" s="8"/>
      <c r="QVC8" s="8"/>
      <c r="QVD8" s="8"/>
      <c r="QVE8" s="8"/>
      <c r="QVF8" s="8"/>
      <c r="QVG8" s="8"/>
      <c r="QVH8" s="8"/>
      <c r="QVI8" s="8"/>
      <c r="QVJ8" s="8"/>
      <c r="QVK8" s="8"/>
      <c r="QVL8" s="8"/>
      <c r="QVM8" s="8"/>
      <c r="QVN8" s="8"/>
      <c r="QVO8" s="8"/>
      <c r="QVP8" s="8"/>
      <c r="QVQ8" s="8"/>
      <c r="QVR8" s="8"/>
      <c r="QVS8" s="8"/>
      <c r="QVT8" s="8"/>
      <c r="QVU8" s="8"/>
      <c r="QVV8" s="8"/>
      <c r="QVW8" s="8"/>
      <c r="QVX8" s="8"/>
      <c r="QVY8" s="8"/>
      <c r="QVZ8" s="8"/>
      <c r="QWA8" s="8"/>
      <c r="QWB8" s="8"/>
      <c r="QWC8" s="8"/>
      <c r="QWD8" s="8"/>
      <c r="QWE8" s="8"/>
      <c r="QWF8" s="8"/>
      <c r="QWG8" s="8"/>
      <c r="QWH8" s="8"/>
      <c r="QWI8" s="8"/>
      <c r="QWJ8" s="8"/>
      <c r="QWK8" s="8"/>
      <c r="QWL8" s="8"/>
      <c r="QWM8" s="8"/>
      <c r="QWN8" s="8"/>
      <c r="QWO8" s="8"/>
      <c r="QWP8" s="8"/>
      <c r="QWQ8" s="8"/>
      <c r="QWR8" s="8"/>
      <c r="QWS8" s="8"/>
      <c r="QWT8" s="8"/>
      <c r="QWU8" s="8"/>
      <c r="QWV8" s="8"/>
      <c r="QWW8" s="8"/>
      <c r="QWX8" s="8"/>
      <c r="QWY8" s="8"/>
      <c r="QWZ8" s="8"/>
      <c r="QXA8" s="8"/>
      <c r="QXB8" s="8"/>
      <c r="QXC8" s="8"/>
      <c r="QXD8" s="8"/>
      <c r="QXE8" s="8"/>
      <c r="QXF8" s="8"/>
      <c r="QXG8" s="8"/>
      <c r="QXH8" s="8"/>
      <c r="QXI8" s="8"/>
      <c r="QXJ8" s="8"/>
      <c r="QXK8" s="8"/>
      <c r="QXL8" s="8"/>
      <c r="QXM8" s="8"/>
      <c r="QXN8" s="8"/>
      <c r="QXO8" s="8"/>
      <c r="QXP8" s="8"/>
      <c r="QXQ8" s="8"/>
      <c r="QXR8" s="8"/>
      <c r="QXS8" s="8"/>
      <c r="QXT8" s="8"/>
      <c r="QXU8" s="8"/>
      <c r="QXV8" s="8"/>
      <c r="QXW8" s="8"/>
      <c r="QXX8" s="8"/>
      <c r="QXY8" s="8"/>
      <c r="QXZ8" s="8"/>
      <c r="QYA8" s="8"/>
      <c r="QYB8" s="8"/>
      <c r="QYC8" s="8"/>
      <c r="QYD8" s="8"/>
      <c r="QYE8" s="8"/>
      <c r="QYF8" s="8"/>
      <c r="QYG8" s="8"/>
      <c r="QYH8" s="8"/>
      <c r="QYI8" s="8"/>
      <c r="QYJ8" s="8"/>
      <c r="QYK8" s="8"/>
      <c r="QYL8" s="8"/>
      <c r="QYM8" s="8"/>
      <c r="QYN8" s="8"/>
      <c r="QYO8" s="8"/>
      <c r="QYP8" s="8"/>
      <c r="QYQ8" s="8"/>
      <c r="QYR8" s="8"/>
      <c r="QYS8" s="8"/>
      <c r="QYT8" s="8"/>
      <c r="QYU8" s="8"/>
      <c r="QYV8" s="8"/>
      <c r="QYW8" s="8"/>
      <c r="QYX8" s="8"/>
      <c r="QYY8" s="8"/>
      <c r="QYZ8" s="8"/>
      <c r="QZA8" s="8"/>
      <c r="QZB8" s="8"/>
      <c r="QZC8" s="8"/>
      <c r="QZD8" s="8"/>
      <c r="QZE8" s="8"/>
      <c r="QZF8" s="8"/>
      <c r="QZG8" s="8"/>
      <c r="QZH8" s="8"/>
      <c r="QZI8" s="8"/>
      <c r="QZJ8" s="8"/>
      <c r="QZK8" s="8"/>
      <c r="QZL8" s="8"/>
      <c r="QZM8" s="8"/>
      <c r="QZN8" s="8"/>
      <c r="QZO8" s="8"/>
      <c r="QZP8" s="8"/>
      <c r="QZQ8" s="8"/>
      <c r="QZR8" s="8"/>
      <c r="QZS8" s="8"/>
      <c r="QZT8" s="8"/>
      <c r="QZU8" s="8"/>
      <c r="QZV8" s="8"/>
      <c r="QZW8" s="8"/>
      <c r="QZX8" s="8"/>
      <c r="QZY8" s="8"/>
      <c r="QZZ8" s="8"/>
      <c r="RAA8" s="8"/>
      <c r="RAB8" s="8"/>
      <c r="RAC8" s="8"/>
      <c r="RAD8" s="8"/>
      <c r="RAE8" s="8"/>
      <c r="RAF8" s="8"/>
      <c r="RAG8" s="8"/>
      <c r="RAH8" s="8"/>
      <c r="RAI8" s="8"/>
      <c r="RAJ8" s="8"/>
      <c r="RAK8" s="8"/>
      <c r="RAL8" s="8"/>
      <c r="RAM8" s="8"/>
      <c r="RAN8" s="8"/>
      <c r="RAO8" s="8"/>
      <c r="RAP8" s="8"/>
      <c r="RAQ8" s="8"/>
      <c r="RAR8" s="8"/>
      <c r="RAS8" s="8"/>
      <c r="RAT8" s="8"/>
      <c r="RAU8" s="8"/>
      <c r="RAV8" s="8"/>
      <c r="RAW8" s="8"/>
      <c r="RAX8" s="8"/>
      <c r="RAY8" s="8"/>
      <c r="RAZ8" s="8"/>
      <c r="RBA8" s="8"/>
      <c r="RBB8" s="8"/>
      <c r="RBC8" s="8"/>
      <c r="RBD8" s="8"/>
      <c r="RBE8" s="8"/>
      <c r="RBF8" s="8"/>
      <c r="RBG8" s="8"/>
      <c r="RBH8" s="8"/>
      <c r="RBI8" s="8"/>
      <c r="RBJ8" s="8"/>
      <c r="RBK8" s="8"/>
      <c r="RBL8" s="8"/>
      <c r="RBM8" s="8"/>
      <c r="RBN8" s="8"/>
      <c r="RBO8" s="8"/>
      <c r="RBP8" s="8"/>
      <c r="RBQ8" s="8"/>
      <c r="RBR8" s="8"/>
      <c r="RBS8" s="8"/>
      <c r="RBT8" s="8"/>
      <c r="RBU8" s="8"/>
      <c r="RBV8" s="8"/>
      <c r="RBW8" s="8"/>
      <c r="RBX8" s="8"/>
      <c r="RBY8" s="8"/>
      <c r="RBZ8" s="8"/>
      <c r="RCA8" s="8"/>
      <c r="RCB8" s="8"/>
      <c r="RCC8" s="8"/>
      <c r="RCD8" s="8"/>
      <c r="RCE8" s="8"/>
      <c r="RCF8" s="8"/>
      <c r="RCG8" s="8"/>
      <c r="RCH8" s="8"/>
      <c r="RCI8" s="8"/>
      <c r="RCJ8" s="8"/>
      <c r="RCK8" s="8"/>
      <c r="RCL8" s="8"/>
      <c r="RCM8" s="8"/>
      <c r="RCN8" s="8"/>
      <c r="RCO8" s="8"/>
      <c r="RCP8" s="8"/>
      <c r="RCQ8" s="8"/>
      <c r="RCR8" s="8"/>
      <c r="RCS8" s="8"/>
      <c r="RCT8" s="8"/>
      <c r="RCU8" s="8"/>
      <c r="RCV8" s="8"/>
      <c r="RCW8" s="8"/>
      <c r="RCX8" s="8"/>
      <c r="RCY8" s="8"/>
      <c r="RCZ8" s="8"/>
      <c r="RDA8" s="8"/>
      <c r="RDB8" s="8"/>
      <c r="RDC8" s="8"/>
      <c r="RDD8" s="8"/>
      <c r="RDE8" s="8"/>
      <c r="RDF8" s="8"/>
      <c r="RDG8" s="8"/>
      <c r="RDH8" s="8"/>
      <c r="RDI8" s="8"/>
      <c r="RDJ8" s="8"/>
      <c r="RDK8" s="8"/>
      <c r="RDL8" s="8"/>
      <c r="RDM8" s="8"/>
      <c r="RDN8" s="8"/>
      <c r="RDO8" s="8"/>
      <c r="RDP8" s="8"/>
      <c r="RDQ8" s="8"/>
      <c r="RDR8" s="8"/>
      <c r="RDS8" s="8"/>
      <c r="RDT8" s="8"/>
      <c r="RDU8" s="8"/>
      <c r="RDV8" s="8"/>
      <c r="RDW8" s="8"/>
      <c r="RDX8" s="8"/>
      <c r="RDY8" s="8"/>
      <c r="RDZ8" s="8"/>
      <c r="REA8" s="8"/>
      <c r="REB8" s="8"/>
      <c r="REC8" s="8"/>
      <c r="RED8" s="8"/>
      <c r="REE8" s="8"/>
      <c r="REF8" s="8"/>
      <c r="REG8" s="8"/>
      <c r="REH8" s="8"/>
      <c r="REI8" s="8"/>
      <c r="REJ8" s="8"/>
      <c r="REK8" s="8"/>
      <c r="REL8" s="8"/>
      <c r="REM8" s="8"/>
      <c r="REN8" s="8"/>
      <c r="REO8" s="8"/>
      <c r="REP8" s="8"/>
      <c r="REQ8" s="8"/>
      <c r="RER8" s="8"/>
      <c r="RES8" s="8"/>
      <c r="RET8" s="8"/>
      <c r="REU8" s="8"/>
      <c r="REV8" s="8"/>
      <c r="REW8" s="8"/>
      <c r="REX8" s="8"/>
      <c r="REY8" s="8"/>
      <c r="REZ8" s="8"/>
      <c r="RFA8" s="8"/>
      <c r="RFB8" s="8"/>
      <c r="RFC8" s="8"/>
      <c r="RFD8" s="8"/>
      <c r="RFE8" s="8"/>
      <c r="RFF8" s="8"/>
      <c r="RFG8" s="8"/>
      <c r="RFH8" s="8"/>
      <c r="RFI8" s="8"/>
      <c r="RFJ8" s="8"/>
      <c r="RFK8" s="8"/>
      <c r="RFL8" s="8"/>
      <c r="RFM8" s="8"/>
      <c r="RFN8" s="8"/>
      <c r="RFO8" s="8"/>
      <c r="RFP8" s="8"/>
      <c r="RFQ8" s="8"/>
      <c r="RFR8" s="8"/>
      <c r="RFS8" s="8"/>
      <c r="RFT8" s="8"/>
      <c r="RFU8" s="8"/>
      <c r="RFV8" s="8"/>
      <c r="RFW8" s="8"/>
      <c r="RFX8" s="8"/>
      <c r="RFY8" s="8"/>
      <c r="RFZ8" s="8"/>
      <c r="RGA8" s="8"/>
      <c r="RGB8" s="8"/>
      <c r="RGC8" s="8"/>
      <c r="RGD8" s="8"/>
      <c r="RGE8" s="8"/>
      <c r="RGF8" s="8"/>
      <c r="RGG8" s="8"/>
      <c r="RGH8" s="8"/>
      <c r="RGI8" s="8"/>
      <c r="RGJ8" s="8"/>
      <c r="RGK8" s="8"/>
      <c r="RGL8" s="8"/>
      <c r="RGM8" s="8"/>
      <c r="RGN8" s="8"/>
      <c r="RGO8" s="8"/>
      <c r="RGP8" s="8"/>
      <c r="RGQ8" s="8"/>
      <c r="RGR8" s="8"/>
      <c r="RGS8" s="8"/>
      <c r="RGT8" s="8"/>
      <c r="RGU8" s="8"/>
      <c r="RGV8" s="8"/>
      <c r="RGW8" s="8"/>
      <c r="RGX8" s="8"/>
      <c r="RGY8" s="8"/>
      <c r="RGZ8" s="8"/>
      <c r="RHA8" s="8"/>
      <c r="RHB8" s="8"/>
      <c r="RHC8" s="8"/>
      <c r="RHD8" s="8"/>
      <c r="RHE8" s="8"/>
      <c r="RHF8" s="8"/>
      <c r="RHG8" s="8"/>
      <c r="RHH8" s="8"/>
      <c r="RHI8" s="8"/>
      <c r="RHJ8" s="8"/>
      <c r="RHK8" s="8"/>
      <c r="RHL8" s="8"/>
      <c r="RHM8" s="8"/>
      <c r="RHN8" s="8"/>
      <c r="RHO8" s="8"/>
      <c r="RHP8" s="8"/>
      <c r="RHQ8" s="8"/>
      <c r="RHR8" s="8"/>
      <c r="RHS8" s="8"/>
      <c r="RHT8" s="8"/>
      <c r="RHU8" s="8"/>
      <c r="RHV8" s="8"/>
      <c r="RHW8" s="8"/>
      <c r="RHX8" s="8"/>
      <c r="RHY8" s="8"/>
      <c r="RHZ8" s="8"/>
      <c r="RIA8" s="8"/>
      <c r="RIB8" s="8"/>
      <c r="RIC8" s="8"/>
      <c r="RID8" s="8"/>
      <c r="RIE8" s="8"/>
      <c r="RIF8" s="8"/>
      <c r="RIG8" s="8"/>
      <c r="RIH8" s="8"/>
      <c r="RII8" s="8"/>
      <c r="RIJ8" s="8"/>
      <c r="RIK8" s="8"/>
      <c r="RIL8" s="8"/>
      <c r="RIM8" s="8"/>
      <c r="RIN8" s="8"/>
      <c r="RIO8" s="8"/>
      <c r="RIP8" s="8"/>
      <c r="RIQ8" s="8"/>
      <c r="RIR8" s="8"/>
      <c r="RIS8" s="8"/>
      <c r="RIT8" s="8"/>
      <c r="RIU8" s="8"/>
      <c r="RIV8" s="8"/>
      <c r="RIW8" s="8"/>
      <c r="RIX8" s="8"/>
      <c r="RIY8" s="8"/>
      <c r="RIZ8" s="8"/>
      <c r="RJA8" s="8"/>
      <c r="RJB8" s="8"/>
      <c r="RJC8" s="8"/>
      <c r="RJD8" s="8"/>
      <c r="RJE8" s="8"/>
      <c r="RJF8" s="8"/>
      <c r="RJG8" s="8"/>
      <c r="RJH8" s="8"/>
      <c r="RJI8" s="8"/>
      <c r="RJJ8" s="8"/>
      <c r="RJK8" s="8"/>
      <c r="RJL8" s="8"/>
      <c r="RJM8" s="8"/>
      <c r="RJN8" s="8"/>
      <c r="RJO8" s="8"/>
      <c r="RJP8" s="8"/>
      <c r="RJQ8" s="8"/>
      <c r="RJR8" s="8"/>
      <c r="RJS8" s="8"/>
      <c r="RJT8" s="8"/>
      <c r="RJU8" s="8"/>
      <c r="RJV8" s="8"/>
      <c r="RJW8" s="8"/>
      <c r="RJX8" s="8"/>
      <c r="RJY8" s="8"/>
      <c r="RJZ8" s="8"/>
      <c r="RKA8" s="8"/>
      <c r="RKB8" s="8"/>
      <c r="RKC8" s="8"/>
      <c r="RKD8" s="8"/>
      <c r="RKE8" s="8"/>
      <c r="RKF8" s="8"/>
      <c r="RKG8" s="8"/>
      <c r="RKH8" s="8"/>
      <c r="RKI8" s="8"/>
      <c r="RKJ8" s="8"/>
      <c r="RKK8" s="8"/>
      <c r="RKL8" s="8"/>
      <c r="RKM8" s="8"/>
      <c r="RKN8" s="8"/>
      <c r="RKO8" s="8"/>
      <c r="RKP8" s="8"/>
      <c r="RKQ8" s="8"/>
      <c r="RKR8" s="8"/>
      <c r="RKS8" s="8"/>
      <c r="RKT8" s="8"/>
      <c r="RKU8" s="8"/>
      <c r="RKV8" s="8"/>
      <c r="RKW8" s="8"/>
      <c r="RKX8" s="8"/>
      <c r="RKY8" s="8"/>
      <c r="RKZ8" s="8"/>
      <c r="RLA8" s="8"/>
      <c r="RLB8" s="8"/>
      <c r="RLC8" s="8"/>
      <c r="RLD8" s="8"/>
      <c r="RLE8" s="8"/>
      <c r="RLF8" s="8"/>
      <c r="RLG8" s="8"/>
      <c r="RLH8" s="8"/>
      <c r="RLI8" s="8"/>
      <c r="RLJ8" s="8"/>
      <c r="RLK8" s="8"/>
      <c r="RLL8" s="8"/>
      <c r="RLM8" s="8"/>
      <c r="RLN8" s="8"/>
      <c r="RLO8" s="8"/>
      <c r="RLP8" s="8"/>
      <c r="RLQ8" s="8"/>
      <c r="RLR8" s="8"/>
      <c r="RLS8" s="8"/>
      <c r="RLT8" s="8"/>
      <c r="RLU8" s="8"/>
      <c r="RLV8" s="8"/>
      <c r="RLW8" s="8"/>
      <c r="RLX8" s="8"/>
      <c r="RLY8" s="8"/>
      <c r="RLZ8" s="8"/>
      <c r="RMA8" s="8"/>
      <c r="RMB8" s="8"/>
      <c r="RMC8" s="8"/>
      <c r="RMD8" s="8"/>
      <c r="RME8" s="8"/>
      <c r="RMF8" s="8"/>
      <c r="RMG8" s="8"/>
      <c r="RMH8" s="8"/>
      <c r="RMI8" s="8"/>
      <c r="RMJ8" s="8"/>
      <c r="RMK8" s="8"/>
      <c r="RML8" s="8"/>
      <c r="RMM8" s="8"/>
      <c r="RMN8" s="8"/>
      <c r="RMO8" s="8"/>
      <c r="RMP8" s="8"/>
      <c r="RMQ8" s="8"/>
      <c r="RMR8" s="8"/>
      <c r="RMS8" s="8"/>
      <c r="RMT8" s="8"/>
      <c r="RMU8" s="8"/>
      <c r="RMV8" s="8"/>
      <c r="RMW8" s="8"/>
      <c r="RMX8" s="8"/>
      <c r="RMY8" s="8"/>
      <c r="RMZ8" s="8"/>
      <c r="RNA8" s="8"/>
      <c r="RNB8" s="8"/>
      <c r="RNC8" s="8"/>
      <c r="RND8" s="8"/>
      <c r="RNE8" s="8"/>
      <c r="RNF8" s="8"/>
      <c r="RNG8" s="8"/>
      <c r="RNH8" s="8"/>
      <c r="RNI8" s="8"/>
      <c r="RNJ8" s="8"/>
      <c r="RNK8" s="8"/>
      <c r="RNL8" s="8"/>
      <c r="RNM8" s="8"/>
      <c r="RNN8" s="8"/>
      <c r="RNO8" s="8"/>
      <c r="RNP8" s="8"/>
      <c r="RNQ8" s="8"/>
      <c r="RNR8" s="8"/>
      <c r="RNS8" s="8"/>
      <c r="RNT8" s="8"/>
      <c r="RNU8" s="8"/>
      <c r="RNV8" s="8"/>
      <c r="RNW8" s="8"/>
      <c r="RNX8" s="8"/>
      <c r="RNY8" s="8"/>
      <c r="RNZ8" s="8"/>
      <c r="ROA8" s="8"/>
      <c r="ROB8" s="8"/>
      <c r="ROC8" s="8"/>
      <c r="ROD8" s="8"/>
      <c r="ROE8" s="8"/>
      <c r="ROF8" s="8"/>
      <c r="ROG8" s="8"/>
      <c r="ROH8" s="8"/>
      <c r="ROI8" s="8"/>
      <c r="ROJ8" s="8"/>
      <c r="ROK8" s="8"/>
      <c r="ROL8" s="8"/>
      <c r="ROM8" s="8"/>
      <c r="RON8" s="8"/>
      <c r="ROO8" s="8"/>
      <c r="ROP8" s="8"/>
      <c r="ROQ8" s="8"/>
      <c r="ROR8" s="8"/>
      <c r="ROS8" s="8"/>
      <c r="ROT8" s="8"/>
      <c r="ROU8" s="8"/>
      <c r="ROV8" s="8"/>
      <c r="ROW8" s="8"/>
      <c r="ROX8" s="8"/>
      <c r="ROY8" s="8"/>
      <c r="ROZ8" s="8"/>
      <c r="RPA8" s="8"/>
      <c r="RPB8" s="8"/>
      <c r="RPC8" s="8"/>
      <c r="RPD8" s="8"/>
      <c r="RPE8" s="8"/>
      <c r="RPF8" s="8"/>
      <c r="RPG8" s="8"/>
      <c r="RPH8" s="8"/>
      <c r="RPI8" s="8"/>
      <c r="RPJ8" s="8"/>
      <c r="RPK8" s="8"/>
      <c r="RPL8" s="8"/>
      <c r="RPM8" s="8"/>
      <c r="RPN8" s="8"/>
      <c r="RPO8" s="8"/>
      <c r="RPP8" s="8"/>
      <c r="RPQ8" s="8"/>
      <c r="RPR8" s="8"/>
      <c r="RPS8" s="8"/>
      <c r="RPT8" s="8"/>
      <c r="RPU8" s="8"/>
      <c r="RPV8" s="8"/>
      <c r="RPW8" s="8"/>
      <c r="RPX8" s="8"/>
      <c r="RPY8" s="8"/>
      <c r="RPZ8" s="8"/>
      <c r="RQA8" s="8"/>
      <c r="RQB8" s="8"/>
      <c r="RQC8" s="8"/>
      <c r="RQD8" s="8"/>
      <c r="RQE8" s="8"/>
      <c r="RQF8" s="8"/>
      <c r="RQG8" s="8"/>
      <c r="RQH8" s="8"/>
      <c r="RQI8" s="8"/>
      <c r="RQJ8" s="8"/>
      <c r="RQK8" s="8"/>
      <c r="RQL8" s="8"/>
      <c r="RQM8" s="8"/>
      <c r="RQN8" s="8"/>
      <c r="RQO8" s="8"/>
      <c r="RQP8" s="8"/>
      <c r="RQQ8" s="8"/>
      <c r="RQR8" s="8"/>
      <c r="RQS8" s="8"/>
      <c r="RQT8" s="8"/>
      <c r="RQU8" s="8"/>
      <c r="RQV8" s="8"/>
      <c r="RQW8" s="8"/>
      <c r="RQX8" s="8"/>
      <c r="RQY8" s="8"/>
      <c r="RQZ8" s="8"/>
      <c r="RRA8" s="8"/>
      <c r="RRB8" s="8"/>
      <c r="RRC8" s="8"/>
      <c r="RRD8" s="8"/>
      <c r="RRE8" s="8"/>
      <c r="RRF8" s="8"/>
      <c r="RRG8" s="8"/>
      <c r="RRH8" s="8"/>
      <c r="RRI8" s="8"/>
      <c r="RRJ8" s="8"/>
      <c r="RRK8" s="8"/>
      <c r="RRL8" s="8"/>
      <c r="RRM8" s="8"/>
      <c r="RRN8" s="8"/>
      <c r="RRO8" s="8"/>
      <c r="RRP8" s="8"/>
      <c r="RRQ8" s="8"/>
      <c r="RRR8" s="8"/>
      <c r="RRS8" s="8"/>
      <c r="RRT8" s="8"/>
      <c r="RRU8" s="8"/>
      <c r="RRV8" s="8"/>
      <c r="RRW8" s="8"/>
      <c r="RRX8" s="8"/>
      <c r="RRY8" s="8"/>
      <c r="RRZ8" s="8"/>
      <c r="RSA8" s="8"/>
      <c r="RSB8" s="8"/>
      <c r="RSC8" s="8"/>
      <c r="RSD8" s="8"/>
      <c r="RSE8" s="8"/>
      <c r="RSF8" s="8"/>
      <c r="RSG8" s="8"/>
      <c r="RSH8" s="8"/>
      <c r="RSI8" s="8"/>
      <c r="RSJ8" s="8"/>
      <c r="RSK8" s="8"/>
      <c r="RSL8" s="8"/>
      <c r="RSM8" s="8"/>
      <c r="RSN8" s="8"/>
      <c r="RSO8" s="8"/>
      <c r="RSP8" s="8"/>
      <c r="RSQ8" s="8"/>
      <c r="RSR8" s="8"/>
      <c r="RSS8" s="8"/>
      <c r="RST8" s="8"/>
      <c r="RSU8" s="8"/>
      <c r="RSV8" s="8"/>
      <c r="RSW8" s="8"/>
      <c r="RSX8" s="8"/>
      <c r="RSY8" s="8"/>
      <c r="RSZ8" s="8"/>
      <c r="RTA8" s="8"/>
      <c r="RTB8" s="8"/>
      <c r="RTC8" s="8"/>
      <c r="RTD8" s="8"/>
      <c r="RTE8" s="8"/>
      <c r="RTF8" s="8"/>
      <c r="RTG8" s="8"/>
      <c r="RTH8" s="8"/>
      <c r="RTI8" s="8"/>
      <c r="RTJ8" s="8"/>
      <c r="RTK8" s="8"/>
      <c r="RTL8" s="8"/>
      <c r="RTM8" s="8"/>
      <c r="RTN8" s="8"/>
      <c r="RTO8" s="8"/>
      <c r="RTP8" s="8"/>
      <c r="RTQ8" s="8"/>
      <c r="RTR8" s="8"/>
      <c r="RTS8" s="8"/>
      <c r="RTT8" s="8"/>
      <c r="RTU8" s="8"/>
      <c r="RTV8" s="8"/>
      <c r="RTW8" s="8"/>
      <c r="RTX8" s="8"/>
      <c r="RTY8" s="8"/>
      <c r="RTZ8" s="8"/>
      <c r="RUA8" s="8"/>
      <c r="RUB8" s="8"/>
      <c r="RUC8" s="8"/>
      <c r="RUD8" s="8"/>
      <c r="RUE8" s="8"/>
      <c r="RUF8" s="8"/>
      <c r="RUG8" s="8"/>
      <c r="RUH8" s="8"/>
      <c r="RUI8" s="8"/>
      <c r="RUJ8" s="8"/>
      <c r="RUK8" s="8"/>
      <c r="RUL8" s="8"/>
      <c r="RUM8" s="8"/>
      <c r="RUN8" s="8"/>
      <c r="RUO8" s="8"/>
      <c r="RUP8" s="8"/>
      <c r="RUQ8" s="8"/>
      <c r="RUR8" s="8"/>
      <c r="RUS8" s="8"/>
      <c r="RUT8" s="8"/>
      <c r="RUU8" s="8"/>
      <c r="RUV8" s="8"/>
      <c r="RUW8" s="8"/>
      <c r="RUX8" s="8"/>
      <c r="RUY8" s="8"/>
      <c r="RUZ8" s="8"/>
      <c r="RVA8" s="8"/>
      <c r="RVB8" s="8"/>
      <c r="RVC8" s="8"/>
      <c r="RVD8" s="8"/>
      <c r="RVE8" s="8"/>
      <c r="RVF8" s="8"/>
      <c r="RVG8" s="8"/>
      <c r="RVH8" s="8"/>
      <c r="RVI8" s="8"/>
      <c r="RVJ8" s="8"/>
      <c r="RVK8" s="8"/>
      <c r="RVL8" s="8"/>
      <c r="RVM8" s="8"/>
      <c r="RVN8" s="8"/>
      <c r="RVO8" s="8"/>
      <c r="RVP8" s="8"/>
      <c r="RVQ8" s="8"/>
      <c r="RVR8" s="8"/>
      <c r="RVS8" s="8"/>
      <c r="RVT8" s="8"/>
      <c r="RVU8" s="8"/>
      <c r="RVV8" s="8"/>
      <c r="RVW8" s="8"/>
      <c r="RVX8" s="8"/>
      <c r="RVY8" s="8"/>
      <c r="RVZ8" s="8"/>
      <c r="RWA8" s="8"/>
      <c r="RWB8" s="8"/>
      <c r="RWC8" s="8"/>
      <c r="RWD8" s="8"/>
      <c r="RWE8" s="8"/>
      <c r="RWF8" s="8"/>
      <c r="RWG8" s="8"/>
      <c r="RWH8" s="8"/>
      <c r="RWI8" s="8"/>
      <c r="RWJ8" s="8"/>
      <c r="RWK8" s="8"/>
      <c r="RWL8" s="8"/>
      <c r="RWM8" s="8"/>
      <c r="RWN8" s="8"/>
      <c r="RWO8" s="8"/>
      <c r="RWP8" s="8"/>
      <c r="RWQ8" s="8"/>
      <c r="RWR8" s="8"/>
      <c r="RWS8" s="8"/>
      <c r="RWT8" s="8"/>
      <c r="RWU8" s="8"/>
      <c r="RWV8" s="8"/>
      <c r="RWW8" s="8"/>
      <c r="RWX8" s="8"/>
      <c r="RWY8" s="8"/>
      <c r="RWZ8" s="8"/>
      <c r="RXA8" s="8"/>
      <c r="RXB8" s="8"/>
      <c r="RXC8" s="8"/>
      <c r="RXD8" s="8"/>
      <c r="RXE8" s="8"/>
      <c r="RXF8" s="8"/>
      <c r="RXG8" s="8"/>
      <c r="RXH8" s="8"/>
      <c r="RXI8" s="8"/>
      <c r="RXJ8" s="8"/>
      <c r="RXK8" s="8"/>
      <c r="RXL8" s="8"/>
      <c r="RXM8" s="8"/>
      <c r="RXN8" s="8"/>
      <c r="RXO8" s="8"/>
      <c r="RXP8" s="8"/>
      <c r="RXQ8" s="8"/>
      <c r="RXR8" s="8"/>
      <c r="RXS8" s="8"/>
      <c r="RXT8" s="8"/>
      <c r="RXU8" s="8"/>
      <c r="RXV8" s="8"/>
      <c r="RXW8" s="8"/>
      <c r="RXX8" s="8"/>
      <c r="RXY8" s="8"/>
      <c r="RXZ8" s="8"/>
      <c r="RYA8" s="8"/>
      <c r="RYB8" s="8"/>
      <c r="RYC8" s="8"/>
      <c r="RYD8" s="8"/>
      <c r="RYE8" s="8"/>
      <c r="RYF8" s="8"/>
      <c r="RYG8" s="8"/>
      <c r="RYH8" s="8"/>
      <c r="RYI8" s="8"/>
      <c r="RYJ8" s="8"/>
      <c r="RYK8" s="8"/>
      <c r="RYL8" s="8"/>
      <c r="RYM8" s="8"/>
      <c r="RYN8" s="8"/>
      <c r="RYO8" s="8"/>
      <c r="RYP8" s="8"/>
      <c r="RYQ8" s="8"/>
      <c r="RYR8" s="8"/>
      <c r="RYS8" s="8"/>
      <c r="RYT8" s="8"/>
      <c r="RYU8" s="8"/>
      <c r="RYV8" s="8"/>
      <c r="RYW8" s="8"/>
      <c r="RYX8" s="8"/>
      <c r="RYY8" s="8"/>
      <c r="RYZ8" s="8"/>
      <c r="RZA8" s="8"/>
      <c r="RZB8" s="8"/>
      <c r="RZC8" s="8"/>
      <c r="RZD8" s="8"/>
      <c r="RZE8" s="8"/>
      <c r="RZF8" s="8"/>
      <c r="RZG8" s="8"/>
      <c r="RZH8" s="8"/>
      <c r="RZI8" s="8"/>
      <c r="RZJ8" s="8"/>
      <c r="RZK8" s="8"/>
      <c r="RZL8" s="8"/>
      <c r="RZM8" s="8"/>
      <c r="RZN8" s="8"/>
      <c r="RZO8" s="8"/>
      <c r="RZP8" s="8"/>
      <c r="RZQ8" s="8"/>
      <c r="RZR8" s="8"/>
      <c r="RZS8" s="8"/>
      <c r="RZT8" s="8"/>
      <c r="RZU8" s="8"/>
      <c r="RZV8" s="8"/>
      <c r="RZW8" s="8"/>
      <c r="RZX8" s="8"/>
      <c r="RZY8" s="8"/>
      <c r="RZZ8" s="8"/>
      <c r="SAA8" s="8"/>
      <c r="SAB8" s="8"/>
      <c r="SAC8" s="8"/>
      <c r="SAD8" s="8"/>
      <c r="SAE8" s="8"/>
      <c r="SAF8" s="8"/>
      <c r="SAG8" s="8"/>
      <c r="SAH8" s="8"/>
      <c r="SAI8" s="8"/>
      <c r="SAJ8" s="8"/>
      <c r="SAK8" s="8"/>
      <c r="SAL8" s="8"/>
      <c r="SAM8" s="8"/>
      <c r="SAN8" s="8"/>
      <c r="SAO8" s="8"/>
      <c r="SAP8" s="8"/>
      <c r="SAQ8" s="8"/>
      <c r="SAR8" s="8"/>
      <c r="SAS8" s="8"/>
      <c r="SAT8" s="8"/>
      <c r="SAU8" s="8"/>
      <c r="SAV8" s="8"/>
      <c r="SAW8" s="8"/>
      <c r="SAX8" s="8"/>
      <c r="SAY8" s="8"/>
      <c r="SAZ8" s="8"/>
      <c r="SBA8" s="8"/>
      <c r="SBB8" s="8"/>
      <c r="SBC8" s="8"/>
      <c r="SBD8" s="8"/>
      <c r="SBE8" s="8"/>
      <c r="SBF8" s="8"/>
      <c r="SBG8" s="8"/>
      <c r="SBH8" s="8"/>
      <c r="SBI8" s="8"/>
      <c r="SBJ8" s="8"/>
      <c r="SBK8" s="8"/>
      <c r="SBL8" s="8"/>
      <c r="SBM8" s="8"/>
      <c r="SBN8" s="8"/>
      <c r="SBO8" s="8"/>
      <c r="SBP8" s="8"/>
      <c r="SBQ8" s="8"/>
      <c r="SBR8" s="8"/>
      <c r="SBS8" s="8"/>
      <c r="SBT8" s="8"/>
      <c r="SBU8" s="8"/>
      <c r="SBV8" s="8"/>
      <c r="SBW8" s="8"/>
      <c r="SBX8" s="8"/>
      <c r="SBY8" s="8"/>
      <c r="SBZ8" s="8"/>
      <c r="SCA8" s="8"/>
      <c r="SCB8" s="8"/>
      <c r="SCC8" s="8"/>
      <c r="SCD8" s="8"/>
      <c r="SCE8" s="8"/>
      <c r="SCF8" s="8"/>
      <c r="SCG8" s="8"/>
      <c r="SCH8" s="8"/>
      <c r="SCI8" s="8"/>
      <c r="SCJ8" s="8"/>
      <c r="SCK8" s="8"/>
      <c r="SCL8" s="8"/>
      <c r="SCM8" s="8"/>
      <c r="SCN8" s="8"/>
      <c r="SCO8" s="8"/>
      <c r="SCP8" s="8"/>
      <c r="SCQ8" s="8"/>
      <c r="SCR8" s="8"/>
      <c r="SCS8" s="8"/>
      <c r="SCT8" s="8"/>
      <c r="SCU8" s="8"/>
      <c r="SCV8" s="8"/>
      <c r="SCW8" s="8"/>
      <c r="SCX8" s="8"/>
      <c r="SCY8" s="8"/>
      <c r="SCZ8" s="8"/>
      <c r="SDA8" s="8"/>
      <c r="SDB8" s="8"/>
      <c r="SDC8" s="8"/>
      <c r="SDD8" s="8"/>
      <c r="SDE8" s="8"/>
      <c r="SDF8" s="8"/>
      <c r="SDG8" s="8"/>
      <c r="SDH8" s="8"/>
      <c r="SDI8" s="8"/>
      <c r="SDJ8" s="8"/>
      <c r="SDK8" s="8"/>
      <c r="SDL8" s="8"/>
      <c r="SDM8" s="8"/>
      <c r="SDN8" s="8"/>
      <c r="SDO8" s="8"/>
      <c r="SDP8" s="8"/>
      <c r="SDQ8" s="8"/>
      <c r="SDR8" s="8"/>
      <c r="SDS8" s="8"/>
      <c r="SDT8" s="8"/>
      <c r="SDU8" s="8"/>
      <c r="SDV8" s="8"/>
      <c r="SDW8" s="8"/>
      <c r="SDX8" s="8"/>
      <c r="SDY8" s="8"/>
      <c r="SDZ8" s="8"/>
      <c r="SEA8" s="8"/>
      <c r="SEB8" s="8"/>
      <c r="SEC8" s="8"/>
      <c r="SED8" s="8"/>
      <c r="SEE8" s="8"/>
      <c r="SEF8" s="8"/>
      <c r="SEG8" s="8"/>
      <c r="SEH8" s="8"/>
      <c r="SEI8" s="8"/>
      <c r="SEJ8" s="8"/>
      <c r="SEK8" s="8"/>
      <c r="SEL8" s="8"/>
      <c r="SEM8" s="8"/>
      <c r="SEN8" s="8"/>
      <c r="SEO8" s="8"/>
      <c r="SEP8" s="8"/>
      <c r="SEQ8" s="8"/>
      <c r="SER8" s="8"/>
      <c r="SES8" s="8"/>
      <c r="SET8" s="8"/>
      <c r="SEU8" s="8"/>
      <c r="SEV8" s="8"/>
      <c r="SEW8" s="8"/>
      <c r="SEX8" s="8"/>
      <c r="SEY8" s="8"/>
      <c r="SEZ8" s="8"/>
      <c r="SFA8" s="8"/>
      <c r="SFB8" s="8"/>
      <c r="SFC8" s="8"/>
      <c r="SFD8" s="8"/>
      <c r="SFE8" s="8"/>
      <c r="SFF8" s="8"/>
      <c r="SFG8" s="8"/>
      <c r="SFH8" s="8"/>
      <c r="SFI8" s="8"/>
      <c r="SFJ8" s="8"/>
      <c r="SFK8" s="8"/>
      <c r="SFL8" s="8"/>
      <c r="SFM8" s="8"/>
      <c r="SFN8" s="8"/>
      <c r="SFO8" s="8"/>
      <c r="SFP8" s="8"/>
      <c r="SFQ8" s="8"/>
      <c r="SFR8" s="8"/>
      <c r="SFS8" s="8"/>
      <c r="SFT8" s="8"/>
      <c r="SFU8" s="8"/>
      <c r="SFV8" s="8"/>
      <c r="SFW8" s="8"/>
      <c r="SFX8" s="8"/>
      <c r="SFY8" s="8"/>
      <c r="SFZ8" s="8"/>
      <c r="SGA8" s="8"/>
      <c r="SGB8" s="8"/>
      <c r="SGC8" s="8"/>
      <c r="SGD8" s="8"/>
      <c r="SGE8" s="8"/>
      <c r="SGF8" s="8"/>
      <c r="SGG8" s="8"/>
      <c r="SGH8" s="8"/>
      <c r="SGI8" s="8"/>
      <c r="SGJ8" s="8"/>
      <c r="SGK8" s="8"/>
      <c r="SGL8" s="8"/>
      <c r="SGM8" s="8"/>
      <c r="SGN8" s="8"/>
      <c r="SGO8" s="8"/>
      <c r="SGP8" s="8"/>
      <c r="SGQ8" s="8"/>
      <c r="SGR8" s="8"/>
      <c r="SGS8" s="8"/>
      <c r="SGT8" s="8"/>
      <c r="SGU8" s="8"/>
      <c r="SGV8" s="8"/>
      <c r="SGW8" s="8"/>
      <c r="SGX8" s="8"/>
      <c r="SGY8" s="8"/>
      <c r="SGZ8" s="8"/>
      <c r="SHA8" s="8"/>
      <c r="SHB8" s="8"/>
      <c r="SHC8" s="8"/>
      <c r="SHD8" s="8"/>
      <c r="SHE8" s="8"/>
      <c r="SHF8" s="8"/>
      <c r="SHG8" s="8"/>
      <c r="SHH8" s="8"/>
      <c r="SHI8" s="8"/>
      <c r="SHJ8" s="8"/>
      <c r="SHK8" s="8"/>
      <c r="SHL8" s="8"/>
      <c r="SHM8" s="8"/>
      <c r="SHN8" s="8"/>
      <c r="SHO8" s="8"/>
      <c r="SHP8" s="8"/>
      <c r="SHQ8" s="8"/>
      <c r="SHR8" s="8"/>
      <c r="SHS8" s="8"/>
      <c r="SHT8" s="8"/>
      <c r="SHU8" s="8"/>
      <c r="SHV8" s="8"/>
      <c r="SHW8" s="8"/>
      <c r="SHX8" s="8"/>
      <c r="SHY8" s="8"/>
      <c r="SHZ8" s="8"/>
      <c r="SIA8" s="8"/>
      <c r="SIB8" s="8"/>
      <c r="SIC8" s="8"/>
      <c r="SID8" s="8"/>
      <c r="SIE8" s="8"/>
      <c r="SIF8" s="8"/>
      <c r="SIG8" s="8"/>
      <c r="SIH8" s="8"/>
      <c r="SII8" s="8"/>
      <c r="SIJ8" s="8"/>
      <c r="SIK8" s="8"/>
      <c r="SIL8" s="8"/>
      <c r="SIM8" s="8"/>
      <c r="SIN8" s="8"/>
      <c r="SIO8" s="8"/>
      <c r="SIP8" s="8"/>
      <c r="SIQ8" s="8"/>
      <c r="SIR8" s="8"/>
      <c r="SIS8" s="8"/>
      <c r="SIT8" s="8"/>
      <c r="SIU8" s="8"/>
      <c r="SIV8" s="8"/>
      <c r="SIW8" s="8"/>
      <c r="SIX8" s="8"/>
      <c r="SIY8" s="8"/>
      <c r="SIZ8" s="8"/>
      <c r="SJA8" s="8"/>
      <c r="SJB8" s="8"/>
      <c r="SJC8" s="8"/>
      <c r="SJD8" s="8"/>
      <c r="SJE8" s="8"/>
      <c r="SJF8" s="8"/>
      <c r="SJG8" s="8"/>
      <c r="SJH8" s="8"/>
      <c r="SJI8" s="8"/>
      <c r="SJJ8" s="8"/>
      <c r="SJK8" s="8"/>
      <c r="SJL8" s="8"/>
      <c r="SJM8" s="8"/>
      <c r="SJN8" s="8"/>
      <c r="SJO8" s="8"/>
      <c r="SJP8" s="8"/>
      <c r="SJQ8" s="8"/>
      <c r="SJR8" s="8"/>
      <c r="SJS8" s="8"/>
      <c r="SJT8" s="8"/>
      <c r="SJU8" s="8"/>
      <c r="SJV8" s="8"/>
      <c r="SJW8" s="8"/>
      <c r="SJX8" s="8"/>
      <c r="SJY8" s="8"/>
      <c r="SJZ8" s="8"/>
      <c r="SKA8" s="8"/>
      <c r="SKB8" s="8"/>
      <c r="SKC8" s="8"/>
      <c r="SKD8" s="8"/>
      <c r="SKE8" s="8"/>
      <c r="SKF8" s="8"/>
      <c r="SKG8" s="8"/>
      <c r="SKH8" s="8"/>
      <c r="SKI8" s="8"/>
      <c r="SKJ8" s="8"/>
      <c r="SKK8" s="8"/>
      <c r="SKL8" s="8"/>
      <c r="SKM8" s="8"/>
      <c r="SKN8" s="8"/>
      <c r="SKO8" s="8"/>
      <c r="SKP8" s="8"/>
      <c r="SKQ8" s="8"/>
      <c r="SKR8" s="8"/>
      <c r="SKS8" s="8"/>
      <c r="SKT8" s="8"/>
      <c r="SKU8" s="8"/>
      <c r="SKV8" s="8"/>
      <c r="SKW8" s="8"/>
      <c r="SKX8" s="8"/>
      <c r="SKY8" s="8"/>
      <c r="SKZ8" s="8"/>
      <c r="SLA8" s="8"/>
      <c r="SLB8" s="8"/>
      <c r="SLC8" s="8"/>
      <c r="SLD8" s="8"/>
      <c r="SLE8" s="8"/>
      <c r="SLF8" s="8"/>
      <c r="SLG8" s="8"/>
      <c r="SLH8" s="8"/>
      <c r="SLI8" s="8"/>
      <c r="SLJ8" s="8"/>
      <c r="SLK8" s="8"/>
      <c r="SLL8" s="8"/>
      <c r="SLM8" s="8"/>
      <c r="SLN8" s="8"/>
      <c r="SLO8" s="8"/>
      <c r="SLP8" s="8"/>
      <c r="SLQ8" s="8"/>
      <c r="SLR8" s="8"/>
      <c r="SLS8" s="8"/>
      <c r="SLT8" s="8"/>
      <c r="SLU8" s="8"/>
      <c r="SLV8" s="8"/>
      <c r="SLW8" s="8"/>
      <c r="SLX8" s="8"/>
      <c r="SLY8" s="8"/>
      <c r="SLZ8" s="8"/>
      <c r="SMA8" s="8"/>
      <c r="SMB8" s="8"/>
      <c r="SMC8" s="8"/>
      <c r="SMD8" s="8"/>
      <c r="SME8" s="8"/>
      <c r="SMF8" s="8"/>
      <c r="SMG8" s="8"/>
      <c r="SMH8" s="8"/>
      <c r="SMI8" s="8"/>
      <c r="SMJ8" s="8"/>
      <c r="SMK8" s="8"/>
      <c r="SML8" s="8"/>
      <c r="SMM8" s="8"/>
      <c r="SMN8" s="8"/>
      <c r="SMO8" s="8"/>
      <c r="SMP8" s="8"/>
      <c r="SMQ8" s="8"/>
      <c r="SMR8" s="8"/>
      <c r="SMS8" s="8"/>
      <c r="SMT8" s="8"/>
      <c r="SMU8" s="8"/>
      <c r="SMV8" s="8"/>
      <c r="SMW8" s="8"/>
      <c r="SMX8" s="8"/>
      <c r="SMY8" s="8"/>
      <c r="SMZ8" s="8"/>
      <c r="SNA8" s="8"/>
      <c r="SNB8" s="8"/>
      <c r="SNC8" s="8"/>
      <c r="SND8" s="8"/>
      <c r="SNE8" s="8"/>
      <c r="SNF8" s="8"/>
      <c r="SNG8" s="8"/>
      <c r="SNH8" s="8"/>
      <c r="SNI8" s="8"/>
      <c r="SNJ8" s="8"/>
      <c r="SNK8" s="8"/>
      <c r="SNL8" s="8"/>
      <c r="SNM8" s="8"/>
      <c r="SNN8" s="8"/>
      <c r="SNO8" s="8"/>
      <c r="SNP8" s="8"/>
      <c r="SNQ8" s="8"/>
      <c r="SNR8" s="8"/>
      <c r="SNS8" s="8"/>
      <c r="SNT8" s="8"/>
      <c r="SNU8" s="8"/>
      <c r="SNV8" s="8"/>
      <c r="SNW8" s="8"/>
      <c r="SNX8" s="8"/>
      <c r="SNY8" s="8"/>
      <c r="SNZ8" s="8"/>
      <c r="SOA8" s="8"/>
      <c r="SOB8" s="8"/>
      <c r="SOC8" s="8"/>
      <c r="SOD8" s="8"/>
      <c r="SOE8" s="8"/>
      <c r="SOF8" s="8"/>
      <c r="SOG8" s="8"/>
      <c r="SOH8" s="8"/>
      <c r="SOI8" s="8"/>
      <c r="SOJ8" s="8"/>
      <c r="SOK8" s="8"/>
      <c r="SOL8" s="8"/>
      <c r="SOM8" s="8"/>
      <c r="SON8" s="8"/>
      <c r="SOO8" s="8"/>
      <c r="SOP8" s="8"/>
      <c r="SOQ8" s="8"/>
      <c r="SOR8" s="8"/>
      <c r="SOS8" s="8"/>
      <c r="SOT8" s="8"/>
      <c r="SOU8" s="8"/>
      <c r="SOV8" s="8"/>
      <c r="SOW8" s="8"/>
      <c r="SOX8" s="8"/>
      <c r="SOY8" s="8"/>
      <c r="SOZ8" s="8"/>
      <c r="SPA8" s="8"/>
      <c r="SPB8" s="8"/>
      <c r="SPC8" s="8"/>
      <c r="SPD8" s="8"/>
      <c r="SPE8" s="8"/>
      <c r="SPF8" s="8"/>
      <c r="SPG8" s="8"/>
      <c r="SPH8" s="8"/>
      <c r="SPI8" s="8"/>
      <c r="SPJ8" s="8"/>
      <c r="SPK8" s="8"/>
      <c r="SPL8" s="8"/>
      <c r="SPM8" s="8"/>
      <c r="SPN8" s="8"/>
      <c r="SPO8" s="8"/>
      <c r="SPP8" s="8"/>
      <c r="SPQ8" s="8"/>
      <c r="SPR8" s="8"/>
      <c r="SPS8" s="8"/>
      <c r="SPT8" s="8"/>
      <c r="SPU8" s="8"/>
      <c r="SPV8" s="8"/>
      <c r="SPW8" s="8"/>
      <c r="SPX8" s="8"/>
      <c r="SPY8" s="8"/>
      <c r="SPZ8" s="8"/>
      <c r="SQA8" s="8"/>
      <c r="SQB8" s="8"/>
      <c r="SQC8" s="8"/>
      <c r="SQD8" s="8"/>
      <c r="SQE8" s="8"/>
      <c r="SQF8" s="8"/>
      <c r="SQG8" s="8"/>
      <c r="SQH8" s="8"/>
      <c r="SQI8" s="8"/>
      <c r="SQJ8" s="8"/>
      <c r="SQK8" s="8"/>
      <c r="SQL8" s="8"/>
      <c r="SQM8" s="8"/>
      <c r="SQN8" s="8"/>
      <c r="SQO8" s="8"/>
      <c r="SQP8" s="8"/>
      <c r="SQQ8" s="8"/>
      <c r="SQR8" s="8"/>
      <c r="SQS8" s="8"/>
      <c r="SQT8" s="8"/>
      <c r="SQU8" s="8"/>
      <c r="SQV8" s="8"/>
      <c r="SQW8" s="8"/>
      <c r="SQX8" s="8"/>
      <c r="SQY8" s="8"/>
      <c r="SQZ8" s="8"/>
      <c r="SRA8" s="8"/>
      <c r="SRB8" s="8"/>
      <c r="SRC8" s="8"/>
      <c r="SRD8" s="8"/>
      <c r="SRE8" s="8"/>
      <c r="SRF8" s="8"/>
      <c r="SRG8" s="8"/>
      <c r="SRH8" s="8"/>
      <c r="SRI8" s="8"/>
      <c r="SRJ8" s="8"/>
      <c r="SRK8" s="8"/>
      <c r="SRL8" s="8"/>
      <c r="SRM8" s="8"/>
      <c r="SRN8" s="8"/>
      <c r="SRO8" s="8"/>
      <c r="SRP8" s="8"/>
      <c r="SRQ8" s="8"/>
      <c r="SRR8" s="8"/>
      <c r="SRS8" s="8"/>
      <c r="SRT8" s="8"/>
      <c r="SRU8" s="8"/>
      <c r="SRV8" s="8"/>
      <c r="SRW8" s="8"/>
      <c r="SRX8" s="8"/>
      <c r="SRY8" s="8"/>
      <c r="SRZ8" s="8"/>
      <c r="SSA8" s="8"/>
      <c r="SSB8" s="8"/>
      <c r="SSC8" s="8"/>
      <c r="SSD8" s="8"/>
      <c r="SSE8" s="8"/>
      <c r="SSF8" s="8"/>
      <c r="SSG8" s="8"/>
      <c r="SSH8" s="8"/>
      <c r="SSI8" s="8"/>
      <c r="SSJ8" s="8"/>
      <c r="SSK8" s="8"/>
      <c r="SSL8" s="8"/>
      <c r="SSM8" s="8"/>
      <c r="SSN8" s="8"/>
      <c r="SSO8" s="8"/>
      <c r="SSP8" s="8"/>
      <c r="SSQ8" s="8"/>
      <c r="SSR8" s="8"/>
      <c r="SSS8" s="8"/>
      <c r="SST8" s="8"/>
      <c r="SSU8" s="8"/>
      <c r="SSV8" s="8"/>
      <c r="SSW8" s="8"/>
      <c r="SSX8" s="8"/>
      <c r="SSY8" s="8"/>
      <c r="SSZ8" s="8"/>
      <c r="STA8" s="8"/>
      <c r="STB8" s="8"/>
      <c r="STC8" s="8"/>
      <c r="STD8" s="8"/>
      <c r="STE8" s="8"/>
      <c r="STF8" s="8"/>
      <c r="STG8" s="8"/>
      <c r="STH8" s="8"/>
      <c r="STI8" s="8"/>
      <c r="STJ8" s="8"/>
      <c r="STK8" s="8"/>
      <c r="STL8" s="8"/>
      <c r="STM8" s="8"/>
      <c r="STN8" s="8"/>
      <c r="STO8" s="8"/>
      <c r="STP8" s="8"/>
      <c r="STQ8" s="8"/>
      <c r="STR8" s="8"/>
      <c r="STS8" s="8"/>
      <c r="STT8" s="8"/>
      <c r="STU8" s="8"/>
      <c r="STV8" s="8"/>
      <c r="STW8" s="8"/>
      <c r="STX8" s="8"/>
      <c r="STY8" s="8"/>
      <c r="STZ8" s="8"/>
      <c r="SUA8" s="8"/>
      <c r="SUB8" s="8"/>
      <c r="SUC8" s="8"/>
      <c r="SUD8" s="8"/>
      <c r="SUE8" s="8"/>
      <c r="SUF8" s="8"/>
      <c r="SUG8" s="8"/>
      <c r="SUH8" s="8"/>
      <c r="SUI8" s="8"/>
      <c r="SUJ8" s="8"/>
      <c r="SUK8" s="8"/>
      <c r="SUL8" s="8"/>
      <c r="SUM8" s="8"/>
      <c r="SUN8" s="8"/>
      <c r="SUO8" s="8"/>
      <c r="SUP8" s="8"/>
      <c r="SUQ8" s="8"/>
      <c r="SUR8" s="8"/>
      <c r="SUS8" s="8"/>
      <c r="SUT8" s="8"/>
      <c r="SUU8" s="8"/>
      <c r="SUV8" s="8"/>
      <c r="SUW8" s="8"/>
      <c r="SUX8" s="8"/>
      <c r="SUY8" s="8"/>
      <c r="SUZ8" s="8"/>
      <c r="SVA8" s="8"/>
      <c r="SVB8" s="8"/>
      <c r="SVC8" s="8"/>
      <c r="SVD8" s="8"/>
      <c r="SVE8" s="8"/>
      <c r="SVF8" s="8"/>
      <c r="SVG8" s="8"/>
      <c r="SVH8" s="8"/>
      <c r="SVI8" s="8"/>
      <c r="SVJ8" s="8"/>
      <c r="SVK8" s="8"/>
      <c r="SVL8" s="8"/>
      <c r="SVM8" s="8"/>
      <c r="SVN8" s="8"/>
      <c r="SVO8" s="8"/>
      <c r="SVP8" s="8"/>
      <c r="SVQ8" s="8"/>
      <c r="SVR8" s="8"/>
      <c r="SVS8" s="8"/>
      <c r="SVT8" s="8"/>
      <c r="SVU8" s="8"/>
      <c r="SVV8" s="8"/>
      <c r="SVW8" s="8"/>
      <c r="SVX8" s="8"/>
      <c r="SVY8" s="8"/>
      <c r="SVZ8" s="8"/>
      <c r="SWA8" s="8"/>
      <c r="SWB8" s="8"/>
      <c r="SWC8" s="8"/>
      <c r="SWD8" s="8"/>
      <c r="SWE8" s="8"/>
      <c r="SWF8" s="8"/>
      <c r="SWG8" s="8"/>
      <c r="SWH8" s="8"/>
      <c r="SWI8" s="8"/>
      <c r="SWJ8" s="8"/>
      <c r="SWK8" s="8"/>
      <c r="SWL8" s="8"/>
      <c r="SWM8" s="8"/>
      <c r="SWN8" s="8"/>
      <c r="SWO8" s="8"/>
      <c r="SWP8" s="8"/>
      <c r="SWQ8" s="8"/>
      <c r="SWR8" s="8"/>
      <c r="SWS8" s="8"/>
      <c r="SWT8" s="8"/>
      <c r="SWU8" s="8"/>
      <c r="SWV8" s="8"/>
      <c r="SWW8" s="8"/>
      <c r="SWX8" s="8"/>
      <c r="SWY8" s="8"/>
      <c r="SWZ8" s="8"/>
      <c r="SXA8" s="8"/>
      <c r="SXB8" s="8"/>
      <c r="SXC8" s="8"/>
      <c r="SXD8" s="8"/>
      <c r="SXE8" s="8"/>
      <c r="SXF8" s="8"/>
      <c r="SXG8" s="8"/>
      <c r="SXH8" s="8"/>
      <c r="SXI8" s="8"/>
      <c r="SXJ8" s="8"/>
      <c r="SXK8" s="8"/>
      <c r="SXL8" s="8"/>
      <c r="SXM8" s="8"/>
      <c r="SXN8" s="8"/>
      <c r="SXO8" s="8"/>
      <c r="SXP8" s="8"/>
      <c r="SXQ8" s="8"/>
      <c r="SXR8" s="8"/>
      <c r="SXS8" s="8"/>
      <c r="SXT8" s="8"/>
      <c r="SXU8" s="8"/>
      <c r="SXV8" s="8"/>
      <c r="SXW8" s="8"/>
      <c r="SXX8" s="8"/>
      <c r="SXY8" s="8"/>
      <c r="SXZ8" s="8"/>
      <c r="SYA8" s="8"/>
      <c r="SYB8" s="8"/>
      <c r="SYC8" s="8"/>
      <c r="SYD8" s="8"/>
      <c r="SYE8" s="8"/>
      <c r="SYF8" s="8"/>
      <c r="SYG8" s="8"/>
      <c r="SYH8" s="8"/>
      <c r="SYI8" s="8"/>
      <c r="SYJ8" s="8"/>
      <c r="SYK8" s="8"/>
      <c r="SYL8" s="8"/>
      <c r="SYM8" s="8"/>
      <c r="SYN8" s="8"/>
      <c r="SYO8" s="8"/>
      <c r="SYP8" s="8"/>
      <c r="SYQ8" s="8"/>
      <c r="SYR8" s="8"/>
      <c r="SYS8" s="8"/>
      <c r="SYT8" s="8"/>
      <c r="SYU8" s="8"/>
      <c r="SYV8" s="8"/>
      <c r="SYW8" s="8"/>
      <c r="SYX8" s="8"/>
      <c r="SYY8" s="8"/>
      <c r="SYZ8" s="8"/>
      <c r="SZA8" s="8"/>
      <c r="SZB8" s="8"/>
      <c r="SZC8" s="8"/>
      <c r="SZD8" s="8"/>
      <c r="SZE8" s="8"/>
      <c r="SZF8" s="8"/>
      <c r="SZG8" s="8"/>
      <c r="SZH8" s="8"/>
      <c r="SZI8" s="8"/>
      <c r="SZJ8" s="8"/>
      <c r="SZK8" s="8"/>
      <c r="SZL8" s="8"/>
      <c r="SZM8" s="8"/>
      <c r="SZN8" s="8"/>
      <c r="SZO8" s="8"/>
      <c r="SZP8" s="8"/>
      <c r="SZQ8" s="8"/>
      <c r="SZR8" s="8"/>
      <c r="SZS8" s="8"/>
      <c r="SZT8" s="8"/>
      <c r="SZU8" s="8"/>
      <c r="SZV8" s="8"/>
      <c r="SZW8" s="8"/>
      <c r="SZX8" s="8"/>
      <c r="SZY8" s="8"/>
      <c r="SZZ8" s="8"/>
      <c r="TAA8" s="8"/>
      <c r="TAB8" s="8"/>
      <c r="TAC8" s="8"/>
      <c r="TAD8" s="8"/>
      <c r="TAE8" s="8"/>
      <c r="TAF8" s="8"/>
      <c r="TAG8" s="8"/>
      <c r="TAH8" s="8"/>
      <c r="TAI8" s="8"/>
      <c r="TAJ8" s="8"/>
      <c r="TAK8" s="8"/>
      <c r="TAL8" s="8"/>
      <c r="TAM8" s="8"/>
      <c r="TAN8" s="8"/>
      <c r="TAO8" s="8"/>
      <c r="TAP8" s="8"/>
      <c r="TAQ8" s="8"/>
      <c r="TAR8" s="8"/>
      <c r="TAS8" s="8"/>
      <c r="TAT8" s="8"/>
      <c r="TAU8" s="8"/>
      <c r="TAV8" s="8"/>
      <c r="TAW8" s="8"/>
      <c r="TAX8" s="8"/>
      <c r="TAY8" s="8"/>
      <c r="TAZ8" s="8"/>
      <c r="TBA8" s="8"/>
      <c r="TBB8" s="8"/>
      <c r="TBC8" s="8"/>
      <c r="TBD8" s="8"/>
      <c r="TBE8" s="8"/>
      <c r="TBF8" s="8"/>
      <c r="TBG8" s="8"/>
      <c r="TBH8" s="8"/>
      <c r="TBI8" s="8"/>
      <c r="TBJ8" s="8"/>
      <c r="TBK8" s="8"/>
      <c r="TBL8" s="8"/>
      <c r="TBM8" s="8"/>
      <c r="TBN8" s="8"/>
      <c r="TBO8" s="8"/>
      <c r="TBP8" s="8"/>
      <c r="TBQ8" s="8"/>
      <c r="TBR8" s="8"/>
      <c r="TBS8" s="8"/>
      <c r="TBT8" s="8"/>
      <c r="TBU8" s="8"/>
      <c r="TBV8" s="8"/>
      <c r="TBW8" s="8"/>
      <c r="TBX8" s="8"/>
      <c r="TBY8" s="8"/>
      <c r="TBZ8" s="8"/>
      <c r="TCA8" s="8"/>
      <c r="TCB8" s="8"/>
      <c r="TCC8" s="8"/>
      <c r="TCD8" s="8"/>
      <c r="TCE8" s="8"/>
      <c r="TCF8" s="8"/>
      <c r="TCG8" s="8"/>
      <c r="TCH8" s="8"/>
      <c r="TCI8" s="8"/>
      <c r="TCJ8" s="8"/>
      <c r="TCK8" s="8"/>
      <c r="TCL8" s="8"/>
      <c r="TCM8" s="8"/>
      <c r="TCN8" s="8"/>
      <c r="TCO8" s="8"/>
      <c r="TCP8" s="8"/>
      <c r="TCQ8" s="8"/>
      <c r="TCR8" s="8"/>
      <c r="TCS8" s="8"/>
      <c r="TCT8" s="8"/>
      <c r="TCU8" s="8"/>
      <c r="TCV8" s="8"/>
      <c r="TCW8" s="8"/>
      <c r="TCX8" s="8"/>
      <c r="TCY8" s="8"/>
      <c r="TCZ8" s="8"/>
      <c r="TDA8" s="8"/>
      <c r="TDB8" s="8"/>
      <c r="TDC8" s="8"/>
      <c r="TDD8" s="8"/>
      <c r="TDE8" s="8"/>
      <c r="TDF8" s="8"/>
      <c r="TDG8" s="8"/>
      <c r="TDH8" s="8"/>
      <c r="TDI8" s="8"/>
      <c r="TDJ8" s="8"/>
      <c r="TDK8" s="8"/>
      <c r="TDL8" s="8"/>
      <c r="TDM8" s="8"/>
      <c r="TDN8" s="8"/>
      <c r="TDO8" s="8"/>
      <c r="TDP8" s="8"/>
      <c r="TDQ8" s="8"/>
      <c r="TDR8" s="8"/>
      <c r="TDS8" s="8"/>
      <c r="TDT8" s="8"/>
      <c r="TDU8" s="8"/>
      <c r="TDV8" s="8"/>
      <c r="TDW8" s="8"/>
      <c r="TDX8" s="8"/>
      <c r="TDY8" s="8"/>
      <c r="TDZ8" s="8"/>
      <c r="TEA8" s="8"/>
      <c r="TEB8" s="8"/>
      <c r="TEC8" s="8"/>
      <c r="TED8" s="8"/>
      <c r="TEE8" s="8"/>
      <c r="TEF8" s="8"/>
      <c r="TEG8" s="8"/>
      <c r="TEH8" s="8"/>
      <c r="TEI8" s="8"/>
      <c r="TEJ8" s="8"/>
      <c r="TEK8" s="8"/>
      <c r="TEL8" s="8"/>
      <c r="TEM8" s="8"/>
      <c r="TEN8" s="8"/>
      <c r="TEO8" s="8"/>
      <c r="TEP8" s="8"/>
      <c r="TEQ8" s="8"/>
      <c r="TER8" s="8"/>
      <c r="TES8" s="8"/>
      <c r="TET8" s="8"/>
      <c r="TEU8" s="8"/>
      <c r="TEV8" s="8"/>
      <c r="TEW8" s="8"/>
      <c r="TEX8" s="8"/>
      <c r="TEY8" s="8"/>
      <c r="TEZ8" s="8"/>
      <c r="TFA8" s="8"/>
      <c r="TFB8" s="8"/>
      <c r="TFC8" s="8"/>
      <c r="TFD8" s="8"/>
      <c r="TFE8" s="8"/>
      <c r="TFF8" s="8"/>
      <c r="TFG8" s="8"/>
      <c r="TFH8" s="8"/>
      <c r="TFI8" s="8"/>
      <c r="TFJ8" s="8"/>
      <c r="TFK8" s="8"/>
      <c r="TFL8" s="8"/>
      <c r="TFM8" s="8"/>
      <c r="TFN8" s="8"/>
      <c r="TFO8" s="8"/>
      <c r="TFP8" s="8"/>
      <c r="TFQ8" s="8"/>
      <c r="TFR8" s="8"/>
      <c r="TFS8" s="8"/>
      <c r="TFT8" s="8"/>
      <c r="TFU8" s="8"/>
      <c r="TFV8" s="8"/>
      <c r="TFW8" s="8"/>
      <c r="TFX8" s="8"/>
      <c r="TFY8" s="8"/>
      <c r="TFZ8" s="8"/>
      <c r="TGA8" s="8"/>
      <c r="TGB8" s="8"/>
      <c r="TGC8" s="8"/>
      <c r="TGD8" s="8"/>
      <c r="TGE8" s="8"/>
      <c r="TGF8" s="8"/>
      <c r="TGG8" s="8"/>
      <c r="TGH8" s="8"/>
      <c r="TGI8" s="8"/>
      <c r="TGJ8" s="8"/>
      <c r="TGK8" s="8"/>
      <c r="TGL8" s="8"/>
      <c r="TGM8" s="8"/>
      <c r="TGN8" s="8"/>
      <c r="TGO8" s="8"/>
      <c r="TGP8" s="8"/>
      <c r="TGQ8" s="8"/>
      <c r="TGR8" s="8"/>
      <c r="TGS8" s="8"/>
      <c r="TGT8" s="8"/>
      <c r="TGU8" s="8"/>
      <c r="TGV8" s="8"/>
      <c r="TGW8" s="8"/>
      <c r="TGX8" s="8"/>
      <c r="TGY8" s="8"/>
      <c r="TGZ8" s="8"/>
      <c r="THA8" s="8"/>
      <c r="THB8" s="8"/>
      <c r="THC8" s="8"/>
      <c r="THD8" s="8"/>
      <c r="THE8" s="8"/>
      <c r="THF8" s="8"/>
      <c r="THG8" s="8"/>
      <c r="THH8" s="8"/>
      <c r="THI8" s="8"/>
      <c r="THJ8" s="8"/>
      <c r="THK8" s="8"/>
      <c r="THL8" s="8"/>
      <c r="THM8" s="8"/>
      <c r="THN8" s="8"/>
      <c r="THO8" s="8"/>
      <c r="THP8" s="8"/>
      <c r="THQ8" s="8"/>
      <c r="THR8" s="8"/>
      <c r="THS8" s="8"/>
      <c r="THT8" s="8"/>
      <c r="THU8" s="8"/>
      <c r="THV8" s="8"/>
      <c r="THW8" s="8"/>
      <c r="THX8" s="8"/>
      <c r="THY8" s="8"/>
      <c r="THZ8" s="8"/>
      <c r="TIA8" s="8"/>
      <c r="TIB8" s="8"/>
      <c r="TIC8" s="8"/>
      <c r="TID8" s="8"/>
      <c r="TIE8" s="8"/>
      <c r="TIF8" s="8"/>
      <c r="TIG8" s="8"/>
      <c r="TIH8" s="8"/>
      <c r="TII8" s="8"/>
      <c r="TIJ8" s="8"/>
      <c r="TIK8" s="8"/>
      <c r="TIL8" s="8"/>
      <c r="TIM8" s="8"/>
      <c r="TIN8" s="8"/>
      <c r="TIO8" s="8"/>
      <c r="TIP8" s="8"/>
      <c r="TIQ8" s="8"/>
      <c r="TIR8" s="8"/>
      <c r="TIS8" s="8"/>
      <c r="TIT8" s="8"/>
      <c r="TIU8" s="8"/>
      <c r="TIV8" s="8"/>
      <c r="TIW8" s="8"/>
      <c r="TIX8" s="8"/>
      <c r="TIY8" s="8"/>
      <c r="TIZ8" s="8"/>
      <c r="TJA8" s="8"/>
      <c r="TJB8" s="8"/>
      <c r="TJC8" s="8"/>
      <c r="TJD8" s="8"/>
      <c r="TJE8" s="8"/>
      <c r="TJF8" s="8"/>
      <c r="TJG8" s="8"/>
      <c r="TJH8" s="8"/>
      <c r="TJI8" s="8"/>
      <c r="TJJ8" s="8"/>
      <c r="TJK8" s="8"/>
      <c r="TJL8" s="8"/>
      <c r="TJM8" s="8"/>
      <c r="TJN8" s="8"/>
      <c r="TJO8" s="8"/>
      <c r="TJP8" s="8"/>
      <c r="TJQ8" s="8"/>
      <c r="TJR8" s="8"/>
      <c r="TJS8" s="8"/>
      <c r="TJT8" s="8"/>
      <c r="TJU8" s="8"/>
      <c r="TJV8" s="8"/>
      <c r="TJW8" s="8"/>
      <c r="TJX8" s="8"/>
      <c r="TJY8" s="8"/>
      <c r="TJZ8" s="8"/>
      <c r="TKA8" s="8"/>
      <c r="TKB8" s="8"/>
      <c r="TKC8" s="8"/>
      <c r="TKD8" s="8"/>
      <c r="TKE8" s="8"/>
      <c r="TKF8" s="8"/>
      <c r="TKG8" s="8"/>
      <c r="TKH8" s="8"/>
      <c r="TKI8" s="8"/>
      <c r="TKJ8" s="8"/>
      <c r="TKK8" s="8"/>
      <c r="TKL8" s="8"/>
      <c r="TKM8" s="8"/>
      <c r="TKN8" s="8"/>
      <c r="TKO8" s="8"/>
      <c r="TKP8" s="8"/>
      <c r="TKQ8" s="8"/>
      <c r="TKR8" s="8"/>
      <c r="TKS8" s="8"/>
      <c r="TKT8" s="8"/>
      <c r="TKU8" s="8"/>
      <c r="TKV8" s="8"/>
      <c r="TKW8" s="8"/>
      <c r="TKX8" s="8"/>
      <c r="TKY8" s="8"/>
      <c r="TKZ8" s="8"/>
      <c r="TLA8" s="8"/>
      <c r="TLB8" s="8"/>
      <c r="TLC8" s="8"/>
      <c r="TLD8" s="8"/>
      <c r="TLE8" s="8"/>
      <c r="TLF8" s="8"/>
      <c r="TLG8" s="8"/>
      <c r="TLH8" s="8"/>
      <c r="TLI8" s="8"/>
      <c r="TLJ8" s="8"/>
      <c r="TLK8" s="8"/>
      <c r="TLL8" s="8"/>
      <c r="TLM8" s="8"/>
      <c r="TLN8" s="8"/>
      <c r="TLO8" s="8"/>
      <c r="TLP8" s="8"/>
      <c r="TLQ8" s="8"/>
      <c r="TLR8" s="8"/>
      <c r="TLS8" s="8"/>
      <c r="TLT8" s="8"/>
      <c r="TLU8" s="8"/>
      <c r="TLV8" s="8"/>
      <c r="TLW8" s="8"/>
      <c r="TLX8" s="8"/>
      <c r="TLY8" s="8"/>
      <c r="TLZ8" s="8"/>
      <c r="TMA8" s="8"/>
      <c r="TMB8" s="8"/>
      <c r="TMC8" s="8"/>
      <c r="TMD8" s="8"/>
      <c r="TME8" s="8"/>
      <c r="TMF8" s="8"/>
      <c r="TMG8" s="8"/>
      <c r="TMH8" s="8"/>
      <c r="TMI8" s="8"/>
      <c r="TMJ8" s="8"/>
      <c r="TMK8" s="8"/>
      <c r="TML8" s="8"/>
      <c r="TMM8" s="8"/>
      <c r="TMN8" s="8"/>
      <c r="TMO8" s="8"/>
      <c r="TMP8" s="8"/>
      <c r="TMQ8" s="8"/>
      <c r="TMR8" s="8"/>
      <c r="TMS8" s="8"/>
      <c r="TMT8" s="8"/>
      <c r="TMU8" s="8"/>
      <c r="TMV8" s="8"/>
      <c r="TMW8" s="8"/>
      <c r="TMX8" s="8"/>
      <c r="TMY8" s="8"/>
      <c r="TMZ8" s="8"/>
      <c r="TNA8" s="8"/>
      <c r="TNB8" s="8"/>
      <c r="TNC8" s="8"/>
      <c r="TND8" s="8"/>
      <c r="TNE8" s="8"/>
      <c r="TNF8" s="8"/>
      <c r="TNG8" s="8"/>
      <c r="TNH8" s="8"/>
      <c r="TNI8" s="8"/>
      <c r="TNJ8" s="8"/>
      <c r="TNK8" s="8"/>
      <c r="TNL8" s="8"/>
      <c r="TNM8" s="8"/>
      <c r="TNN8" s="8"/>
      <c r="TNO8" s="8"/>
      <c r="TNP8" s="8"/>
      <c r="TNQ8" s="8"/>
      <c r="TNR8" s="8"/>
      <c r="TNS8" s="8"/>
      <c r="TNT8" s="8"/>
      <c r="TNU8" s="8"/>
      <c r="TNV8" s="8"/>
      <c r="TNW8" s="8"/>
      <c r="TNX8" s="8"/>
      <c r="TNY8" s="8"/>
      <c r="TNZ8" s="8"/>
      <c r="TOA8" s="8"/>
      <c r="TOB8" s="8"/>
      <c r="TOC8" s="8"/>
      <c r="TOD8" s="8"/>
      <c r="TOE8" s="8"/>
      <c r="TOF8" s="8"/>
      <c r="TOG8" s="8"/>
      <c r="TOH8" s="8"/>
      <c r="TOI8" s="8"/>
      <c r="TOJ8" s="8"/>
      <c r="TOK8" s="8"/>
      <c r="TOL8" s="8"/>
      <c r="TOM8" s="8"/>
      <c r="TON8" s="8"/>
      <c r="TOO8" s="8"/>
      <c r="TOP8" s="8"/>
      <c r="TOQ8" s="8"/>
      <c r="TOR8" s="8"/>
      <c r="TOS8" s="8"/>
      <c r="TOT8" s="8"/>
      <c r="TOU8" s="8"/>
      <c r="TOV8" s="8"/>
      <c r="TOW8" s="8"/>
      <c r="TOX8" s="8"/>
      <c r="TOY8" s="8"/>
      <c r="TOZ8" s="8"/>
      <c r="TPA8" s="8"/>
      <c r="TPB8" s="8"/>
      <c r="TPC8" s="8"/>
      <c r="TPD8" s="8"/>
      <c r="TPE8" s="8"/>
      <c r="TPF8" s="8"/>
      <c r="TPG8" s="8"/>
      <c r="TPH8" s="8"/>
      <c r="TPI8" s="8"/>
      <c r="TPJ8" s="8"/>
      <c r="TPK8" s="8"/>
      <c r="TPL8" s="8"/>
      <c r="TPM8" s="8"/>
      <c r="TPN8" s="8"/>
      <c r="TPO8" s="8"/>
      <c r="TPP8" s="8"/>
      <c r="TPQ8" s="8"/>
      <c r="TPR8" s="8"/>
      <c r="TPS8" s="8"/>
      <c r="TPT8" s="8"/>
      <c r="TPU8" s="8"/>
      <c r="TPV8" s="8"/>
      <c r="TPW8" s="8"/>
      <c r="TPX8" s="8"/>
      <c r="TPY8" s="8"/>
      <c r="TPZ8" s="8"/>
      <c r="TQA8" s="8"/>
      <c r="TQB8" s="8"/>
      <c r="TQC8" s="8"/>
      <c r="TQD8" s="8"/>
      <c r="TQE8" s="8"/>
      <c r="TQF8" s="8"/>
      <c r="TQG8" s="8"/>
      <c r="TQH8" s="8"/>
      <c r="TQI8" s="8"/>
      <c r="TQJ8" s="8"/>
      <c r="TQK8" s="8"/>
      <c r="TQL8" s="8"/>
      <c r="TQM8" s="8"/>
      <c r="TQN8" s="8"/>
      <c r="TQO8" s="8"/>
      <c r="TQP8" s="8"/>
      <c r="TQQ8" s="8"/>
      <c r="TQR8" s="8"/>
      <c r="TQS8" s="8"/>
      <c r="TQT8" s="8"/>
      <c r="TQU8" s="8"/>
      <c r="TQV8" s="8"/>
      <c r="TQW8" s="8"/>
      <c r="TQX8" s="8"/>
      <c r="TQY8" s="8"/>
      <c r="TQZ8" s="8"/>
      <c r="TRA8" s="8"/>
      <c r="TRB8" s="8"/>
      <c r="TRC8" s="8"/>
      <c r="TRD8" s="8"/>
      <c r="TRE8" s="8"/>
      <c r="TRF8" s="8"/>
      <c r="TRG8" s="8"/>
      <c r="TRH8" s="8"/>
      <c r="TRI8" s="8"/>
      <c r="TRJ8" s="8"/>
      <c r="TRK8" s="8"/>
      <c r="TRL8" s="8"/>
      <c r="TRM8" s="8"/>
      <c r="TRN8" s="8"/>
      <c r="TRO8" s="8"/>
      <c r="TRP8" s="8"/>
      <c r="TRQ8" s="8"/>
      <c r="TRR8" s="8"/>
      <c r="TRS8" s="8"/>
      <c r="TRT8" s="8"/>
      <c r="TRU8" s="8"/>
      <c r="TRV8" s="8"/>
      <c r="TRW8" s="8"/>
      <c r="TRX8" s="8"/>
      <c r="TRY8" s="8"/>
      <c r="TRZ8" s="8"/>
      <c r="TSA8" s="8"/>
      <c r="TSB8" s="8"/>
      <c r="TSC8" s="8"/>
      <c r="TSD8" s="8"/>
      <c r="TSE8" s="8"/>
      <c r="TSF8" s="8"/>
      <c r="TSG8" s="8"/>
      <c r="TSH8" s="8"/>
      <c r="TSI8" s="8"/>
      <c r="TSJ8" s="8"/>
      <c r="TSK8" s="8"/>
      <c r="TSL8" s="8"/>
      <c r="TSM8" s="8"/>
      <c r="TSN8" s="8"/>
      <c r="TSO8" s="8"/>
      <c r="TSP8" s="8"/>
      <c r="TSQ8" s="8"/>
      <c r="TSR8" s="8"/>
      <c r="TSS8" s="8"/>
      <c r="TST8" s="8"/>
      <c r="TSU8" s="8"/>
      <c r="TSV8" s="8"/>
      <c r="TSW8" s="8"/>
      <c r="TSX8" s="8"/>
      <c r="TSY8" s="8"/>
      <c r="TSZ8" s="8"/>
      <c r="TTA8" s="8"/>
      <c r="TTB8" s="8"/>
      <c r="TTC8" s="8"/>
      <c r="TTD8" s="8"/>
      <c r="TTE8" s="8"/>
      <c r="TTF8" s="8"/>
      <c r="TTG8" s="8"/>
      <c r="TTH8" s="8"/>
      <c r="TTI8" s="8"/>
      <c r="TTJ8" s="8"/>
      <c r="TTK8" s="8"/>
      <c r="TTL8" s="8"/>
      <c r="TTM8" s="8"/>
      <c r="TTN8" s="8"/>
      <c r="TTO8" s="8"/>
      <c r="TTP8" s="8"/>
      <c r="TTQ8" s="8"/>
      <c r="TTR8" s="8"/>
      <c r="TTS8" s="8"/>
      <c r="TTT8" s="8"/>
      <c r="TTU8" s="8"/>
      <c r="TTV8" s="8"/>
      <c r="TTW8" s="8"/>
      <c r="TTX8" s="8"/>
      <c r="TTY8" s="8"/>
      <c r="TTZ8" s="8"/>
      <c r="TUA8" s="8"/>
      <c r="TUB8" s="8"/>
      <c r="TUC8" s="8"/>
      <c r="TUD8" s="8"/>
      <c r="TUE8" s="8"/>
      <c r="TUF8" s="8"/>
      <c r="TUG8" s="8"/>
      <c r="TUH8" s="8"/>
      <c r="TUI8" s="8"/>
      <c r="TUJ8" s="8"/>
      <c r="TUK8" s="8"/>
      <c r="TUL8" s="8"/>
      <c r="TUM8" s="8"/>
      <c r="TUN8" s="8"/>
      <c r="TUO8" s="8"/>
      <c r="TUP8" s="8"/>
      <c r="TUQ8" s="8"/>
      <c r="TUR8" s="8"/>
      <c r="TUS8" s="8"/>
      <c r="TUT8" s="8"/>
      <c r="TUU8" s="8"/>
      <c r="TUV8" s="8"/>
      <c r="TUW8" s="8"/>
      <c r="TUX8" s="8"/>
      <c r="TUY8" s="8"/>
      <c r="TUZ8" s="8"/>
      <c r="TVA8" s="8"/>
      <c r="TVB8" s="8"/>
      <c r="TVC8" s="8"/>
      <c r="TVD8" s="8"/>
      <c r="TVE8" s="8"/>
      <c r="TVF8" s="8"/>
      <c r="TVG8" s="8"/>
      <c r="TVH8" s="8"/>
      <c r="TVI8" s="8"/>
      <c r="TVJ8" s="8"/>
      <c r="TVK8" s="8"/>
      <c r="TVL8" s="8"/>
      <c r="TVM8" s="8"/>
      <c r="TVN8" s="8"/>
      <c r="TVO8" s="8"/>
      <c r="TVP8" s="8"/>
      <c r="TVQ8" s="8"/>
      <c r="TVR8" s="8"/>
      <c r="TVS8" s="8"/>
      <c r="TVT8" s="8"/>
      <c r="TVU8" s="8"/>
      <c r="TVV8" s="8"/>
      <c r="TVW8" s="8"/>
      <c r="TVX8" s="8"/>
      <c r="TVY8" s="8"/>
      <c r="TVZ8" s="8"/>
      <c r="TWA8" s="8"/>
      <c r="TWB8" s="8"/>
      <c r="TWC8" s="8"/>
      <c r="TWD8" s="8"/>
      <c r="TWE8" s="8"/>
      <c r="TWF8" s="8"/>
      <c r="TWG8" s="8"/>
      <c r="TWH8" s="8"/>
      <c r="TWI8" s="8"/>
      <c r="TWJ8" s="8"/>
      <c r="TWK8" s="8"/>
      <c r="TWL8" s="8"/>
      <c r="TWM8" s="8"/>
      <c r="TWN8" s="8"/>
      <c r="TWO8" s="8"/>
      <c r="TWP8" s="8"/>
      <c r="TWQ8" s="8"/>
      <c r="TWR8" s="8"/>
      <c r="TWS8" s="8"/>
      <c r="TWT8" s="8"/>
      <c r="TWU8" s="8"/>
      <c r="TWV8" s="8"/>
      <c r="TWW8" s="8"/>
      <c r="TWX8" s="8"/>
      <c r="TWY8" s="8"/>
      <c r="TWZ8" s="8"/>
      <c r="TXA8" s="8"/>
      <c r="TXB8" s="8"/>
      <c r="TXC8" s="8"/>
      <c r="TXD8" s="8"/>
      <c r="TXE8" s="8"/>
      <c r="TXF8" s="8"/>
      <c r="TXG8" s="8"/>
      <c r="TXH8" s="8"/>
      <c r="TXI8" s="8"/>
      <c r="TXJ8" s="8"/>
      <c r="TXK8" s="8"/>
      <c r="TXL8" s="8"/>
      <c r="TXM8" s="8"/>
      <c r="TXN8" s="8"/>
      <c r="TXO8" s="8"/>
      <c r="TXP8" s="8"/>
      <c r="TXQ8" s="8"/>
      <c r="TXR8" s="8"/>
      <c r="TXS8" s="8"/>
      <c r="TXT8" s="8"/>
      <c r="TXU8" s="8"/>
      <c r="TXV8" s="8"/>
      <c r="TXW8" s="8"/>
      <c r="TXX8" s="8"/>
      <c r="TXY8" s="8"/>
      <c r="TXZ8" s="8"/>
      <c r="TYA8" s="8"/>
      <c r="TYB8" s="8"/>
      <c r="TYC8" s="8"/>
      <c r="TYD8" s="8"/>
      <c r="TYE8" s="8"/>
      <c r="TYF8" s="8"/>
      <c r="TYG8" s="8"/>
      <c r="TYH8" s="8"/>
      <c r="TYI8" s="8"/>
      <c r="TYJ8" s="8"/>
      <c r="TYK8" s="8"/>
      <c r="TYL8" s="8"/>
      <c r="TYM8" s="8"/>
      <c r="TYN8" s="8"/>
      <c r="TYO8" s="8"/>
      <c r="TYP8" s="8"/>
      <c r="TYQ8" s="8"/>
      <c r="TYR8" s="8"/>
      <c r="TYS8" s="8"/>
      <c r="TYT8" s="8"/>
      <c r="TYU8" s="8"/>
      <c r="TYV8" s="8"/>
      <c r="TYW8" s="8"/>
      <c r="TYX8" s="8"/>
      <c r="TYY8" s="8"/>
      <c r="TYZ8" s="8"/>
      <c r="TZA8" s="8"/>
      <c r="TZB8" s="8"/>
      <c r="TZC8" s="8"/>
      <c r="TZD8" s="8"/>
      <c r="TZE8" s="8"/>
      <c r="TZF8" s="8"/>
      <c r="TZG8" s="8"/>
      <c r="TZH8" s="8"/>
      <c r="TZI8" s="8"/>
      <c r="TZJ8" s="8"/>
      <c r="TZK8" s="8"/>
      <c r="TZL8" s="8"/>
      <c r="TZM8" s="8"/>
      <c r="TZN8" s="8"/>
      <c r="TZO8" s="8"/>
      <c r="TZP8" s="8"/>
      <c r="TZQ8" s="8"/>
      <c r="TZR8" s="8"/>
      <c r="TZS8" s="8"/>
      <c r="TZT8" s="8"/>
      <c r="TZU8" s="8"/>
      <c r="TZV8" s="8"/>
      <c r="TZW8" s="8"/>
      <c r="TZX8" s="8"/>
      <c r="TZY8" s="8"/>
      <c r="TZZ8" s="8"/>
      <c r="UAA8" s="8"/>
      <c r="UAB8" s="8"/>
      <c r="UAC8" s="8"/>
      <c r="UAD8" s="8"/>
      <c r="UAE8" s="8"/>
      <c r="UAF8" s="8"/>
      <c r="UAG8" s="8"/>
      <c r="UAH8" s="8"/>
      <c r="UAI8" s="8"/>
      <c r="UAJ8" s="8"/>
      <c r="UAK8" s="8"/>
      <c r="UAL8" s="8"/>
      <c r="UAM8" s="8"/>
      <c r="UAN8" s="8"/>
      <c r="UAO8" s="8"/>
      <c r="UAP8" s="8"/>
      <c r="UAQ8" s="8"/>
      <c r="UAR8" s="8"/>
      <c r="UAS8" s="8"/>
      <c r="UAT8" s="8"/>
      <c r="UAU8" s="8"/>
      <c r="UAV8" s="8"/>
      <c r="UAW8" s="8"/>
      <c r="UAX8" s="8"/>
      <c r="UAY8" s="8"/>
      <c r="UAZ8" s="8"/>
      <c r="UBA8" s="8"/>
      <c r="UBB8" s="8"/>
      <c r="UBC8" s="8"/>
      <c r="UBD8" s="8"/>
      <c r="UBE8" s="8"/>
      <c r="UBF8" s="8"/>
      <c r="UBG8" s="8"/>
      <c r="UBH8" s="8"/>
      <c r="UBI8" s="8"/>
      <c r="UBJ8" s="8"/>
      <c r="UBK8" s="8"/>
      <c r="UBL8" s="8"/>
      <c r="UBM8" s="8"/>
      <c r="UBN8" s="8"/>
      <c r="UBO8" s="8"/>
      <c r="UBP8" s="8"/>
      <c r="UBQ8" s="8"/>
      <c r="UBR8" s="8"/>
      <c r="UBS8" s="8"/>
      <c r="UBT8" s="8"/>
      <c r="UBU8" s="8"/>
      <c r="UBV8" s="8"/>
      <c r="UBW8" s="8"/>
      <c r="UBX8" s="8"/>
      <c r="UBY8" s="8"/>
      <c r="UBZ8" s="8"/>
      <c r="UCA8" s="8"/>
      <c r="UCB8" s="8"/>
      <c r="UCC8" s="8"/>
      <c r="UCD8" s="8"/>
      <c r="UCE8" s="8"/>
      <c r="UCF8" s="8"/>
      <c r="UCG8" s="8"/>
      <c r="UCH8" s="8"/>
      <c r="UCI8" s="8"/>
      <c r="UCJ8" s="8"/>
      <c r="UCK8" s="8"/>
      <c r="UCL8" s="8"/>
      <c r="UCM8" s="8"/>
      <c r="UCN8" s="8"/>
      <c r="UCO8" s="8"/>
      <c r="UCP8" s="8"/>
      <c r="UCQ8" s="8"/>
      <c r="UCR8" s="8"/>
      <c r="UCS8" s="8"/>
      <c r="UCT8" s="8"/>
      <c r="UCU8" s="8"/>
      <c r="UCV8" s="8"/>
      <c r="UCW8" s="8"/>
      <c r="UCX8" s="8"/>
      <c r="UCY8" s="8"/>
      <c r="UCZ8" s="8"/>
      <c r="UDA8" s="8"/>
      <c r="UDB8" s="8"/>
      <c r="UDC8" s="8"/>
      <c r="UDD8" s="8"/>
      <c r="UDE8" s="8"/>
      <c r="UDF8" s="8"/>
      <c r="UDG8" s="8"/>
      <c r="UDH8" s="8"/>
      <c r="UDI8" s="8"/>
      <c r="UDJ8" s="8"/>
      <c r="UDK8" s="8"/>
      <c r="UDL8" s="8"/>
      <c r="UDM8" s="8"/>
      <c r="UDN8" s="8"/>
      <c r="UDO8" s="8"/>
      <c r="UDP8" s="8"/>
      <c r="UDQ8" s="8"/>
      <c r="UDR8" s="8"/>
      <c r="UDS8" s="8"/>
      <c r="UDT8" s="8"/>
      <c r="UDU8" s="8"/>
      <c r="UDV8" s="8"/>
      <c r="UDW8" s="8"/>
      <c r="UDX8" s="8"/>
      <c r="UDY8" s="8"/>
      <c r="UDZ8" s="8"/>
      <c r="UEA8" s="8"/>
      <c r="UEB8" s="8"/>
      <c r="UEC8" s="8"/>
      <c r="UED8" s="8"/>
      <c r="UEE8" s="8"/>
      <c r="UEF8" s="8"/>
      <c r="UEG8" s="8"/>
      <c r="UEH8" s="8"/>
      <c r="UEI8" s="8"/>
      <c r="UEJ8" s="8"/>
      <c r="UEK8" s="8"/>
      <c r="UEL8" s="8"/>
      <c r="UEM8" s="8"/>
      <c r="UEN8" s="8"/>
      <c r="UEO8" s="8"/>
      <c r="UEP8" s="8"/>
      <c r="UEQ8" s="8"/>
      <c r="UER8" s="8"/>
      <c r="UES8" s="8"/>
      <c r="UET8" s="8"/>
      <c r="UEU8" s="8"/>
      <c r="UEV8" s="8"/>
      <c r="UEW8" s="8"/>
      <c r="UEX8" s="8"/>
      <c r="UEY8" s="8"/>
      <c r="UEZ8" s="8"/>
      <c r="UFA8" s="8"/>
      <c r="UFB8" s="8"/>
      <c r="UFC8" s="8"/>
      <c r="UFD8" s="8"/>
      <c r="UFE8" s="8"/>
      <c r="UFF8" s="8"/>
      <c r="UFG8" s="8"/>
      <c r="UFH8" s="8"/>
      <c r="UFI8" s="8"/>
      <c r="UFJ8" s="8"/>
      <c r="UFK8" s="8"/>
      <c r="UFL8" s="8"/>
      <c r="UFM8" s="8"/>
      <c r="UFN8" s="8"/>
      <c r="UFO8" s="8"/>
      <c r="UFP8" s="8"/>
      <c r="UFQ8" s="8"/>
      <c r="UFR8" s="8"/>
      <c r="UFS8" s="8"/>
      <c r="UFT8" s="8"/>
      <c r="UFU8" s="8"/>
      <c r="UFV8" s="8"/>
      <c r="UFW8" s="8"/>
      <c r="UFX8" s="8"/>
      <c r="UFY8" s="8"/>
      <c r="UFZ8" s="8"/>
      <c r="UGA8" s="8"/>
      <c r="UGB8" s="8"/>
      <c r="UGC8" s="8"/>
      <c r="UGD8" s="8"/>
      <c r="UGE8" s="8"/>
      <c r="UGF8" s="8"/>
      <c r="UGG8" s="8"/>
      <c r="UGH8" s="8"/>
      <c r="UGI8" s="8"/>
      <c r="UGJ8" s="8"/>
      <c r="UGK8" s="8"/>
      <c r="UGL8" s="8"/>
      <c r="UGM8" s="8"/>
      <c r="UGN8" s="8"/>
      <c r="UGO8" s="8"/>
      <c r="UGP8" s="8"/>
      <c r="UGQ8" s="8"/>
      <c r="UGR8" s="8"/>
      <c r="UGS8" s="8"/>
      <c r="UGT8" s="8"/>
      <c r="UGU8" s="8"/>
      <c r="UGV8" s="8"/>
      <c r="UGW8" s="8"/>
      <c r="UGX8" s="8"/>
      <c r="UGY8" s="8"/>
      <c r="UGZ8" s="8"/>
      <c r="UHA8" s="8"/>
      <c r="UHB8" s="8"/>
      <c r="UHC8" s="8"/>
      <c r="UHD8" s="8"/>
      <c r="UHE8" s="8"/>
      <c r="UHF8" s="8"/>
      <c r="UHG8" s="8"/>
      <c r="UHH8" s="8"/>
      <c r="UHI8" s="8"/>
      <c r="UHJ8" s="8"/>
      <c r="UHK8" s="8"/>
      <c r="UHL8" s="8"/>
      <c r="UHM8" s="8"/>
      <c r="UHN8" s="8"/>
      <c r="UHO8" s="8"/>
      <c r="UHP8" s="8"/>
      <c r="UHQ8" s="8"/>
      <c r="UHR8" s="8"/>
      <c r="UHS8" s="8"/>
      <c r="UHT8" s="8"/>
      <c r="UHU8" s="8"/>
      <c r="UHV8" s="8"/>
      <c r="UHW8" s="8"/>
      <c r="UHX8" s="8"/>
      <c r="UHY8" s="8"/>
      <c r="UHZ8" s="8"/>
      <c r="UIA8" s="8"/>
      <c r="UIB8" s="8"/>
      <c r="UIC8" s="8"/>
      <c r="UID8" s="8"/>
      <c r="UIE8" s="8"/>
      <c r="UIF8" s="8"/>
      <c r="UIG8" s="8"/>
      <c r="UIH8" s="8"/>
      <c r="UII8" s="8"/>
      <c r="UIJ8" s="8"/>
      <c r="UIK8" s="8"/>
      <c r="UIL8" s="8"/>
      <c r="UIM8" s="8"/>
      <c r="UIN8" s="8"/>
      <c r="UIO8" s="8"/>
      <c r="UIP8" s="8"/>
      <c r="UIQ8" s="8"/>
      <c r="UIR8" s="8"/>
      <c r="UIS8" s="8"/>
      <c r="UIT8" s="8"/>
      <c r="UIU8" s="8"/>
      <c r="UIV8" s="8"/>
      <c r="UIW8" s="8"/>
      <c r="UIX8" s="8"/>
      <c r="UIY8" s="8"/>
      <c r="UIZ8" s="8"/>
      <c r="UJA8" s="8"/>
      <c r="UJB8" s="8"/>
      <c r="UJC8" s="8"/>
      <c r="UJD8" s="8"/>
      <c r="UJE8" s="8"/>
      <c r="UJF8" s="8"/>
      <c r="UJG8" s="8"/>
      <c r="UJH8" s="8"/>
      <c r="UJI8" s="8"/>
      <c r="UJJ8" s="8"/>
      <c r="UJK8" s="8"/>
      <c r="UJL8" s="8"/>
      <c r="UJM8" s="8"/>
      <c r="UJN8" s="8"/>
      <c r="UJO8" s="8"/>
      <c r="UJP8" s="8"/>
      <c r="UJQ8" s="8"/>
      <c r="UJR8" s="8"/>
      <c r="UJS8" s="8"/>
      <c r="UJT8" s="8"/>
      <c r="UJU8" s="8"/>
      <c r="UJV8" s="8"/>
      <c r="UJW8" s="8"/>
      <c r="UJX8" s="8"/>
      <c r="UJY8" s="8"/>
      <c r="UJZ8" s="8"/>
      <c r="UKA8" s="8"/>
      <c r="UKB8" s="8"/>
      <c r="UKC8" s="8"/>
      <c r="UKD8" s="8"/>
      <c r="UKE8" s="8"/>
      <c r="UKF8" s="8"/>
      <c r="UKG8" s="8"/>
      <c r="UKH8" s="8"/>
      <c r="UKI8" s="8"/>
      <c r="UKJ8" s="8"/>
      <c r="UKK8" s="8"/>
      <c r="UKL8" s="8"/>
      <c r="UKM8" s="8"/>
      <c r="UKN8" s="8"/>
      <c r="UKO8" s="8"/>
      <c r="UKP8" s="8"/>
      <c r="UKQ8" s="8"/>
      <c r="UKR8" s="8"/>
      <c r="UKS8" s="8"/>
      <c r="UKT8" s="8"/>
      <c r="UKU8" s="8"/>
      <c r="UKV8" s="8"/>
      <c r="UKW8" s="8"/>
      <c r="UKX8" s="8"/>
      <c r="UKY8" s="8"/>
      <c r="UKZ8" s="8"/>
      <c r="ULA8" s="8"/>
      <c r="ULB8" s="8"/>
      <c r="ULC8" s="8"/>
      <c r="ULD8" s="8"/>
      <c r="ULE8" s="8"/>
      <c r="ULF8" s="8"/>
      <c r="ULG8" s="8"/>
      <c r="ULH8" s="8"/>
      <c r="ULI8" s="8"/>
      <c r="ULJ8" s="8"/>
      <c r="ULK8" s="8"/>
      <c r="ULL8" s="8"/>
      <c r="ULM8" s="8"/>
      <c r="ULN8" s="8"/>
      <c r="ULO8" s="8"/>
      <c r="ULP8" s="8"/>
      <c r="ULQ8" s="8"/>
      <c r="ULR8" s="8"/>
      <c r="ULS8" s="8"/>
      <c r="ULT8" s="8"/>
      <c r="ULU8" s="8"/>
      <c r="ULV8" s="8"/>
      <c r="ULW8" s="8"/>
      <c r="ULX8" s="8"/>
      <c r="ULY8" s="8"/>
      <c r="ULZ8" s="8"/>
      <c r="UMA8" s="8"/>
      <c r="UMB8" s="8"/>
      <c r="UMC8" s="8"/>
      <c r="UMD8" s="8"/>
      <c r="UME8" s="8"/>
      <c r="UMF8" s="8"/>
      <c r="UMG8" s="8"/>
      <c r="UMH8" s="8"/>
      <c r="UMI8" s="8"/>
      <c r="UMJ8" s="8"/>
      <c r="UMK8" s="8"/>
      <c r="UML8" s="8"/>
      <c r="UMM8" s="8"/>
      <c r="UMN8" s="8"/>
      <c r="UMO8" s="8"/>
      <c r="UMP8" s="8"/>
      <c r="UMQ8" s="8"/>
      <c r="UMR8" s="8"/>
      <c r="UMS8" s="8"/>
      <c r="UMT8" s="8"/>
      <c r="UMU8" s="8"/>
      <c r="UMV8" s="8"/>
      <c r="UMW8" s="8"/>
      <c r="UMX8" s="8"/>
      <c r="UMY8" s="8"/>
      <c r="UMZ8" s="8"/>
      <c r="UNA8" s="8"/>
      <c r="UNB8" s="8"/>
      <c r="UNC8" s="8"/>
      <c r="UND8" s="8"/>
      <c r="UNE8" s="8"/>
      <c r="UNF8" s="8"/>
      <c r="UNG8" s="8"/>
      <c r="UNH8" s="8"/>
      <c r="UNI8" s="8"/>
      <c r="UNJ8" s="8"/>
      <c r="UNK8" s="8"/>
      <c r="UNL8" s="8"/>
      <c r="UNM8" s="8"/>
      <c r="UNN8" s="8"/>
      <c r="UNO8" s="8"/>
      <c r="UNP8" s="8"/>
      <c r="UNQ8" s="8"/>
      <c r="UNR8" s="8"/>
      <c r="UNS8" s="8"/>
      <c r="UNT8" s="8"/>
      <c r="UNU8" s="8"/>
      <c r="UNV8" s="8"/>
      <c r="UNW8" s="8"/>
      <c r="UNX8" s="8"/>
      <c r="UNY8" s="8"/>
      <c r="UNZ8" s="8"/>
      <c r="UOA8" s="8"/>
      <c r="UOB8" s="8"/>
      <c r="UOC8" s="8"/>
      <c r="UOD8" s="8"/>
      <c r="UOE8" s="8"/>
      <c r="UOF8" s="8"/>
      <c r="UOG8" s="8"/>
      <c r="UOH8" s="8"/>
      <c r="UOI8" s="8"/>
      <c r="UOJ8" s="8"/>
      <c r="UOK8" s="8"/>
      <c r="UOL8" s="8"/>
      <c r="UOM8" s="8"/>
      <c r="UON8" s="8"/>
      <c r="UOO8" s="8"/>
      <c r="UOP8" s="8"/>
      <c r="UOQ8" s="8"/>
      <c r="UOR8" s="8"/>
      <c r="UOS8" s="8"/>
      <c r="UOT8" s="8"/>
      <c r="UOU8" s="8"/>
      <c r="UOV8" s="8"/>
      <c r="UOW8" s="8"/>
      <c r="UOX8" s="8"/>
      <c r="UOY8" s="8"/>
      <c r="UOZ8" s="8"/>
      <c r="UPA8" s="8"/>
      <c r="UPB8" s="8"/>
      <c r="UPC8" s="8"/>
      <c r="UPD8" s="8"/>
      <c r="UPE8" s="8"/>
      <c r="UPF8" s="8"/>
      <c r="UPG8" s="8"/>
      <c r="UPH8" s="8"/>
      <c r="UPI8" s="8"/>
      <c r="UPJ8" s="8"/>
      <c r="UPK8" s="8"/>
      <c r="UPL8" s="8"/>
      <c r="UPM8" s="8"/>
      <c r="UPN8" s="8"/>
      <c r="UPO8" s="8"/>
      <c r="UPP8" s="8"/>
      <c r="UPQ8" s="8"/>
      <c r="UPR8" s="8"/>
      <c r="UPS8" s="8"/>
      <c r="UPT8" s="8"/>
      <c r="UPU8" s="8"/>
      <c r="UPV8" s="8"/>
      <c r="UPW8" s="8"/>
      <c r="UPX8" s="8"/>
      <c r="UPY8" s="8"/>
      <c r="UPZ8" s="8"/>
      <c r="UQA8" s="8"/>
      <c r="UQB8" s="8"/>
      <c r="UQC8" s="8"/>
      <c r="UQD8" s="8"/>
      <c r="UQE8" s="8"/>
      <c r="UQF8" s="8"/>
      <c r="UQG8" s="8"/>
      <c r="UQH8" s="8"/>
      <c r="UQI8" s="8"/>
      <c r="UQJ8" s="8"/>
      <c r="UQK8" s="8"/>
      <c r="UQL8" s="8"/>
      <c r="UQM8" s="8"/>
      <c r="UQN8" s="8"/>
      <c r="UQO8" s="8"/>
      <c r="UQP8" s="8"/>
      <c r="UQQ8" s="8"/>
      <c r="UQR8" s="8"/>
      <c r="UQS8" s="8"/>
      <c r="UQT8" s="8"/>
      <c r="UQU8" s="8"/>
      <c r="UQV8" s="8"/>
      <c r="UQW8" s="8"/>
      <c r="UQX8" s="8"/>
      <c r="UQY8" s="8"/>
      <c r="UQZ8" s="8"/>
      <c r="URA8" s="8"/>
      <c r="URB8" s="8"/>
      <c r="URC8" s="8"/>
      <c r="URD8" s="8"/>
      <c r="URE8" s="8"/>
      <c r="URF8" s="8"/>
      <c r="URG8" s="8"/>
      <c r="URH8" s="8"/>
      <c r="URI8" s="8"/>
      <c r="URJ8" s="8"/>
      <c r="URK8" s="8"/>
      <c r="URL8" s="8"/>
      <c r="URM8" s="8"/>
      <c r="URN8" s="8"/>
      <c r="URO8" s="8"/>
      <c r="URP8" s="8"/>
      <c r="URQ8" s="8"/>
      <c r="URR8" s="8"/>
      <c r="URS8" s="8"/>
      <c r="URT8" s="8"/>
      <c r="URU8" s="8"/>
      <c r="URV8" s="8"/>
      <c r="URW8" s="8"/>
      <c r="URX8" s="8"/>
      <c r="URY8" s="8"/>
      <c r="URZ8" s="8"/>
      <c r="USA8" s="8"/>
      <c r="USB8" s="8"/>
      <c r="USC8" s="8"/>
      <c r="USD8" s="8"/>
      <c r="USE8" s="8"/>
      <c r="USF8" s="8"/>
      <c r="USG8" s="8"/>
      <c r="USH8" s="8"/>
      <c r="USI8" s="8"/>
      <c r="USJ8" s="8"/>
      <c r="USK8" s="8"/>
      <c r="USL8" s="8"/>
      <c r="USM8" s="8"/>
      <c r="USN8" s="8"/>
      <c r="USO8" s="8"/>
      <c r="USP8" s="8"/>
      <c r="USQ8" s="8"/>
      <c r="USR8" s="8"/>
      <c r="USS8" s="8"/>
      <c r="UST8" s="8"/>
      <c r="USU8" s="8"/>
      <c r="USV8" s="8"/>
      <c r="USW8" s="8"/>
      <c r="USX8" s="8"/>
      <c r="USY8" s="8"/>
      <c r="USZ8" s="8"/>
      <c r="UTA8" s="8"/>
      <c r="UTB8" s="8"/>
      <c r="UTC8" s="8"/>
      <c r="UTD8" s="8"/>
      <c r="UTE8" s="8"/>
      <c r="UTF8" s="8"/>
      <c r="UTG8" s="8"/>
      <c r="UTH8" s="8"/>
      <c r="UTI8" s="8"/>
      <c r="UTJ8" s="8"/>
      <c r="UTK8" s="8"/>
      <c r="UTL8" s="8"/>
      <c r="UTM8" s="8"/>
      <c r="UTN8" s="8"/>
      <c r="UTO8" s="8"/>
      <c r="UTP8" s="8"/>
      <c r="UTQ8" s="8"/>
      <c r="UTR8" s="8"/>
      <c r="UTS8" s="8"/>
      <c r="UTT8" s="8"/>
      <c r="UTU8" s="8"/>
      <c r="UTV8" s="8"/>
      <c r="UTW8" s="8"/>
      <c r="UTX8" s="8"/>
      <c r="UTY8" s="8"/>
      <c r="UTZ8" s="8"/>
      <c r="UUA8" s="8"/>
      <c r="UUB8" s="8"/>
      <c r="UUC8" s="8"/>
      <c r="UUD8" s="8"/>
      <c r="UUE8" s="8"/>
      <c r="UUF8" s="8"/>
      <c r="UUG8" s="8"/>
      <c r="UUH8" s="8"/>
      <c r="UUI8" s="8"/>
      <c r="UUJ8" s="8"/>
      <c r="UUK8" s="8"/>
      <c r="UUL8" s="8"/>
      <c r="UUM8" s="8"/>
      <c r="UUN8" s="8"/>
      <c r="UUO8" s="8"/>
      <c r="UUP8" s="8"/>
      <c r="UUQ8" s="8"/>
      <c r="UUR8" s="8"/>
      <c r="UUS8" s="8"/>
      <c r="UUT8" s="8"/>
      <c r="UUU8" s="8"/>
      <c r="UUV8" s="8"/>
      <c r="UUW8" s="8"/>
      <c r="UUX8" s="8"/>
      <c r="UUY8" s="8"/>
      <c r="UUZ8" s="8"/>
      <c r="UVA8" s="8"/>
      <c r="UVB8" s="8"/>
      <c r="UVC8" s="8"/>
      <c r="UVD8" s="8"/>
      <c r="UVE8" s="8"/>
      <c r="UVF8" s="8"/>
      <c r="UVG8" s="8"/>
      <c r="UVH8" s="8"/>
      <c r="UVI8" s="8"/>
      <c r="UVJ8" s="8"/>
      <c r="UVK8" s="8"/>
      <c r="UVL8" s="8"/>
      <c r="UVM8" s="8"/>
      <c r="UVN8" s="8"/>
      <c r="UVO8" s="8"/>
      <c r="UVP8" s="8"/>
      <c r="UVQ8" s="8"/>
      <c r="UVR8" s="8"/>
      <c r="UVS8" s="8"/>
      <c r="UVT8" s="8"/>
      <c r="UVU8" s="8"/>
      <c r="UVV8" s="8"/>
      <c r="UVW8" s="8"/>
      <c r="UVX8" s="8"/>
      <c r="UVY8" s="8"/>
      <c r="UVZ8" s="8"/>
      <c r="UWA8" s="8"/>
      <c r="UWB8" s="8"/>
      <c r="UWC8" s="8"/>
      <c r="UWD8" s="8"/>
      <c r="UWE8" s="8"/>
      <c r="UWF8" s="8"/>
      <c r="UWG8" s="8"/>
      <c r="UWH8" s="8"/>
      <c r="UWI8" s="8"/>
      <c r="UWJ8" s="8"/>
      <c r="UWK8" s="8"/>
      <c r="UWL8" s="8"/>
      <c r="UWM8" s="8"/>
      <c r="UWN8" s="8"/>
      <c r="UWO8" s="8"/>
      <c r="UWP8" s="8"/>
      <c r="UWQ8" s="8"/>
      <c r="UWR8" s="8"/>
      <c r="UWS8" s="8"/>
      <c r="UWT8" s="8"/>
      <c r="UWU8" s="8"/>
      <c r="UWV8" s="8"/>
      <c r="UWW8" s="8"/>
      <c r="UWX8" s="8"/>
      <c r="UWY8" s="8"/>
      <c r="UWZ8" s="8"/>
      <c r="UXA8" s="8"/>
      <c r="UXB8" s="8"/>
      <c r="UXC8" s="8"/>
      <c r="UXD8" s="8"/>
      <c r="UXE8" s="8"/>
      <c r="UXF8" s="8"/>
      <c r="UXG8" s="8"/>
      <c r="UXH8" s="8"/>
      <c r="UXI8" s="8"/>
      <c r="UXJ8" s="8"/>
      <c r="UXK8" s="8"/>
      <c r="UXL8" s="8"/>
      <c r="UXM8" s="8"/>
      <c r="UXN8" s="8"/>
      <c r="UXO8" s="8"/>
      <c r="UXP8" s="8"/>
      <c r="UXQ8" s="8"/>
      <c r="UXR8" s="8"/>
      <c r="UXS8" s="8"/>
      <c r="UXT8" s="8"/>
      <c r="UXU8" s="8"/>
      <c r="UXV8" s="8"/>
      <c r="UXW8" s="8"/>
      <c r="UXX8" s="8"/>
      <c r="UXY8" s="8"/>
      <c r="UXZ8" s="8"/>
      <c r="UYA8" s="8"/>
      <c r="UYB8" s="8"/>
      <c r="UYC8" s="8"/>
      <c r="UYD8" s="8"/>
      <c r="UYE8" s="8"/>
      <c r="UYF8" s="8"/>
      <c r="UYG8" s="8"/>
      <c r="UYH8" s="8"/>
      <c r="UYI8" s="8"/>
      <c r="UYJ8" s="8"/>
      <c r="UYK8" s="8"/>
      <c r="UYL8" s="8"/>
      <c r="UYM8" s="8"/>
      <c r="UYN8" s="8"/>
      <c r="UYO8" s="8"/>
      <c r="UYP8" s="8"/>
      <c r="UYQ8" s="8"/>
      <c r="UYR8" s="8"/>
      <c r="UYS8" s="8"/>
      <c r="UYT8" s="8"/>
      <c r="UYU8" s="8"/>
      <c r="UYV8" s="8"/>
      <c r="UYW8" s="8"/>
      <c r="UYX8" s="8"/>
      <c r="UYY8" s="8"/>
      <c r="UYZ8" s="8"/>
      <c r="UZA8" s="8"/>
      <c r="UZB8" s="8"/>
      <c r="UZC8" s="8"/>
      <c r="UZD8" s="8"/>
      <c r="UZE8" s="8"/>
      <c r="UZF8" s="8"/>
      <c r="UZG8" s="8"/>
      <c r="UZH8" s="8"/>
      <c r="UZI8" s="8"/>
      <c r="UZJ8" s="8"/>
      <c r="UZK8" s="8"/>
      <c r="UZL8" s="8"/>
      <c r="UZM8" s="8"/>
      <c r="UZN8" s="8"/>
      <c r="UZO8" s="8"/>
      <c r="UZP8" s="8"/>
      <c r="UZQ8" s="8"/>
      <c r="UZR8" s="8"/>
      <c r="UZS8" s="8"/>
      <c r="UZT8" s="8"/>
      <c r="UZU8" s="8"/>
      <c r="UZV8" s="8"/>
      <c r="UZW8" s="8"/>
      <c r="UZX8" s="8"/>
      <c r="UZY8" s="8"/>
      <c r="UZZ8" s="8"/>
      <c r="VAA8" s="8"/>
      <c r="VAB8" s="8"/>
      <c r="VAC8" s="8"/>
      <c r="VAD8" s="8"/>
      <c r="VAE8" s="8"/>
      <c r="VAF8" s="8"/>
      <c r="VAG8" s="8"/>
      <c r="VAH8" s="8"/>
      <c r="VAI8" s="8"/>
      <c r="VAJ8" s="8"/>
      <c r="VAK8" s="8"/>
      <c r="VAL8" s="8"/>
      <c r="VAM8" s="8"/>
      <c r="VAN8" s="8"/>
      <c r="VAO8" s="8"/>
      <c r="VAP8" s="8"/>
      <c r="VAQ8" s="8"/>
      <c r="VAR8" s="8"/>
      <c r="VAS8" s="8"/>
      <c r="VAT8" s="8"/>
      <c r="VAU8" s="8"/>
      <c r="VAV8" s="8"/>
      <c r="VAW8" s="8"/>
      <c r="VAX8" s="8"/>
      <c r="VAY8" s="8"/>
      <c r="VAZ8" s="8"/>
      <c r="VBA8" s="8"/>
      <c r="VBB8" s="8"/>
      <c r="VBC8" s="8"/>
      <c r="VBD8" s="8"/>
      <c r="VBE8" s="8"/>
      <c r="VBF8" s="8"/>
      <c r="VBG8" s="8"/>
      <c r="VBH8" s="8"/>
      <c r="VBI8" s="8"/>
      <c r="VBJ8" s="8"/>
      <c r="VBK8" s="8"/>
      <c r="VBL8" s="8"/>
      <c r="VBM8" s="8"/>
      <c r="VBN8" s="8"/>
      <c r="VBO8" s="8"/>
      <c r="VBP8" s="8"/>
      <c r="VBQ8" s="8"/>
      <c r="VBR8" s="8"/>
      <c r="VBS8" s="8"/>
      <c r="VBT8" s="8"/>
      <c r="VBU8" s="8"/>
      <c r="VBV8" s="8"/>
      <c r="VBW8" s="8"/>
      <c r="VBX8" s="8"/>
      <c r="VBY8" s="8"/>
      <c r="VBZ8" s="8"/>
      <c r="VCA8" s="8"/>
      <c r="VCB8" s="8"/>
      <c r="VCC8" s="8"/>
      <c r="VCD8" s="8"/>
      <c r="VCE8" s="8"/>
      <c r="VCF8" s="8"/>
      <c r="VCG8" s="8"/>
      <c r="VCH8" s="8"/>
      <c r="VCI8" s="8"/>
      <c r="VCJ8" s="8"/>
      <c r="VCK8" s="8"/>
      <c r="VCL8" s="8"/>
      <c r="VCM8" s="8"/>
      <c r="VCN8" s="8"/>
      <c r="VCO8" s="8"/>
      <c r="VCP8" s="8"/>
      <c r="VCQ8" s="8"/>
      <c r="VCR8" s="8"/>
      <c r="VCS8" s="8"/>
      <c r="VCT8" s="8"/>
      <c r="VCU8" s="8"/>
      <c r="VCV8" s="8"/>
      <c r="VCW8" s="8"/>
      <c r="VCX8" s="8"/>
      <c r="VCY8" s="8"/>
      <c r="VCZ8" s="8"/>
      <c r="VDA8" s="8"/>
      <c r="VDB8" s="8"/>
      <c r="VDC8" s="8"/>
      <c r="VDD8" s="8"/>
      <c r="VDE8" s="8"/>
      <c r="VDF8" s="8"/>
      <c r="VDG8" s="8"/>
      <c r="VDH8" s="8"/>
      <c r="VDI8" s="8"/>
      <c r="VDJ8" s="8"/>
      <c r="VDK8" s="8"/>
      <c r="VDL8" s="8"/>
      <c r="VDM8" s="8"/>
      <c r="VDN8" s="8"/>
      <c r="VDO8" s="8"/>
      <c r="VDP8" s="8"/>
      <c r="VDQ8" s="8"/>
      <c r="VDR8" s="8"/>
      <c r="VDS8" s="8"/>
      <c r="VDT8" s="8"/>
      <c r="VDU8" s="8"/>
      <c r="VDV8" s="8"/>
      <c r="VDW8" s="8"/>
      <c r="VDX8" s="8"/>
      <c r="VDY8" s="8"/>
      <c r="VDZ8" s="8"/>
      <c r="VEA8" s="8"/>
      <c r="VEB8" s="8"/>
      <c r="VEC8" s="8"/>
      <c r="VED8" s="8"/>
      <c r="VEE8" s="8"/>
      <c r="VEF8" s="8"/>
      <c r="VEG8" s="8"/>
      <c r="VEH8" s="8"/>
      <c r="VEI8" s="8"/>
      <c r="VEJ8" s="8"/>
      <c r="VEK8" s="8"/>
      <c r="VEL8" s="8"/>
      <c r="VEM8" s="8"/>
      <c r="VEN8" s="8"/>
      <c r="VEO8" s="8"/>
      <c r="VEP8" s="8"/>
      <c r="VEQ8" s="8"/>
      <c r="VER8" s="8"/>
      <c r="VES8" s="8"/>
      <c r="VET8" s="8"/>
      <c r="VEU8" s="8"/>
      <c r="VEV8" s="8"/>
      <c r="VEW8" s="8"/>
      <c r="VEX8" s="8"/>
      <c r="VEY8" s="8"/>
      <c r="VEZ8" s="8"/>
      <c r="VFA8" s="8"/>
      <c r="VFB8" s="8"/>
      <c r="VFC8" s="8"/>
      <c r="VFD8" s="8"/>
      <c r="VFE8" s="8"/>
      <c r="VFF8" s="8"/>
      <c r="VFG8" s="8"/>
      <c r="VFH8" s="8"/>
      <c r="VFI8" s="8"/>
      <c r="VFJ8" s="8"/>
      <c r="VFK8" s="8"/>
      <c r="VFL8" s="8"/>
      <c r="VFM8" s="8"/>
      <c r="VFN8" s="8"/>
      <c r="VFO8" s="8"/>
      <c r="VFP8" s="8"/>
      <c r="VFQ8" s="8"/>
      <c r="VFR8" s="8"/>
      <c r="VFS8" s="8"/>
      <c r="VFT8" s="8"/>
      <c r="VFU8" s="8"/>
      <c r="VFV8" s="8"/>
      <c r="VFW8" s="8"/>
      <c r="VFX8" s="8"/>
      <c r="VFY8" s="8"/>
      <c r="VFZ8" s="8"/>
      <c r="VGA8" s="8"/>
      <c r="VGB8" s="8"/>
      <c r="VGC8" s="8"/>
      <c r="VGD8" s="8"/>
      <c r="VGE8" s="8"/>
      <c r="VGF8" s="8"/>
      <c r="VGG8" s="8"/>
      <c r="VGH8" s="8"/>
      <c r="VGI8" s="8"/>
      <c r="VGJ8" s="8"/>
      <c r="VGK8" s="8"/>
      <c r="VGL8" s="8"/>
      <c r="VGM8" s="8"/>
      <c r="VGN8" s="8"/>
      <c r="VGO8" s="8"/>
      <c r="VGP8" s="8"/>
      <c r="VGQ8" s="8"/>
      <c r="VGR8" s="8"/>
      <c r="VGS8" s="8"/>
      <c r="VGT8" s="8"/>
      <c r="VGU8" s="8"/>
      <c r="VGV8" s="8"/>
      <c r="VGW8" s="8"/>
      <c r="VGX8" s="8"/>
      <c r="VGY8" s="8"/>
      <c r="VGZ8" s="8"/>
      <c r="VHA8" s="8"/>
      <c r="VHB8" s="8"/>
      <c r="VHC8" s="8"/>
      <c r="VHD8" s="8"/>
      <c r="VHE8" s="8"/>
      <c r="VHF8" s="8"/>
      <c r="VHG8" s="8"/>
      <c r="VHH8" s="8"/>
      <c r="VHI8" s="8"/>
      <c r="VHJ8" s="8"/>
      <c r="VHK8" s="8"/>
      <c r="VHL8" s="8"/>
      <c r="VHM8" s="8"/>
      <c r="VHN8" s="8"/>
      <c r="VHO8" s="8"/>
      <c r="VHP8" s="8"/>
      <c r="VHQ8" s="8"/>
      <c r="VHR8" s="8"/>
      <c r="VHS8" s="8"/>
      <c r="VHT8" s="8"/>
      <c r="VHU8" s="8"/>
      <c r="VHV8" s="8"/>
      <c r="VHW8" s="8"/>
      <c r="VHX8" s="8"/>
      <c r="VHY8" s="8"/>
      <c r="VHZ8" s="8"/>
      <c r="VIA8" s="8"/>
      <c r="VIB8" s="8"/>
      <c r="VIC8" s="8"/>
      <c r="VID8" s="8"/>
      <c r="VIE8" s="8"/>
      <c r="VIF8" s="8"/>
      <c r="VIG8" s="8"/>
      <c r="VIH8" s="8"/>
      <c r="VII8" s="8"/>
      <c r="VIJ8" s="8"/>
      <c r="VIK8" s="8"/>
      <c r="VIL8" s="8"/>
      <c r="VIM8" s="8"/>
      <c r="VIN8" s="8"/>
      <c r="VIO8" s="8"/>
      <c r="VIP8" s="8"/>
      <c r="VIQ8" s="8"/>
      <c r="VIR8" s="8"/>
      <c r="VIS8" s="8"/>
      <c r="VIT8" s="8"/>
      <c r="VIU8" s="8"/>
      <c r="VIV8" s="8"/>
      <c r="VIW8" s="8"/>
      <c r="VIX8" s="8"/>
      <c r="VIY8" s="8"/>
      <c r="VIZ8" s="8"/>
      <c r="VJA8" s="8"/>
      <c r="VJB8" s="8"/>
      <c r="VJC8" s="8"/>
      <c r="VJD8" s="8"/>
      <c r="VJE8" s="8"/>
      <c r="VJF8" s="8"/>
      <c r="VJG8" s="8"/>
      <c r="VJH8" s="8"/>
      <c r="VJI8" s="8"/>
      <c r="VJJ8" s="8"/>
      <c r="VJK8" s="8"/>
      <c r="VJL8" s="8"/>
      <c r="VJM8" s="8"/>
      <c r="VJN8" s="8"/>
      <c r="VJO8" s="8"/>
      <c r="VJP8" s="8"/>
      <c r="VJQ8" s="8"/>
      <c r="VJR8" s="8"/>
      <c r="VJS8" s="8"/>
      <c r="VJT8" s="8"/>
      <c r="VJU8" s="8"/>
      <c r="VJV8" s="8"/>
      <c r="VJW8" s="8"/>
      <c r="VJX8" s="8"/>
      <c r="VJY8" s="8"/>
      <c r="VJZ8" s="8"/>
      <c r="VKA8" s="8"/>
      <c r="VKB8" s="8"/>
      <c r="VKC8" s="8"/>
      <c r="VKD8" s="8"/>
      <c r="VKE8" s="8"/>
      <c r="VKF8" s="8"/>
      <c r="VKG8" s="8"/>
      <c r="VKH8" s="8"/>
      <c r="VKI8" s="8"/>
      <c r="VKJ8" s="8"/>
      <c r="VKK8" s="8"/>
      <c r="VKL8" s="8"/>
      <c r="VKM8" s="8"/>
      <c r="VKN8" s="8"/>
      <c r="VKO8" s="8"/>
      <c r="VKP8" s="8"/>
      <c r="VKQ8" s="8"/>
      <c r="VKR8" s="8"/>
      <c r="VKS8" s="8"/>
      <c r="VKT8" s="8"/>
      <c r="VKU8" s="8"/>
      <c r="VKV8" s="8"/>
      <c r="VKW8" s="8"/>
      <c r="VKX8" s="8"/>
      <c r="VKY8" s="8"/>
      <c r="VKZ8" s="8"/>
      <c r="VLA8" s="8"/>
      <c r="VLB8" s="8"/>
      <c r="VLC8" s="8"/>
      <c r="VLD8" s="8"/>
      <c r="VLE8" s="8"/>
      <c r="VLF8" s="8"/>
      <c r="VLG8" s="8"/>
      <c r="VLH8" s="8"/>
      <c r="VLI8" s="8"/>
      <c r="VLJ8" s="8"/>
      <c r="VLK8" s="8"/>
      <c r="VLL8" s="8"/>
      <c r="VLM8" s="8"/>
      <c r="VLN8" s="8"/>
      <c r="VLO8" s="8"/>
      <c r="VLP8" s="8"/>
      <c r="VLQ8" s="8"/>
      <c r="VLR8" s="8"/>
      <c r="VLS8" s="8"/>
      <c r="VLT8" s="8"/>
      <c r="VLU8" s="8"/>
      <c r="VLV8" s="8"/>
      <c r="VLW8" s="8"/>
      <c r="VLX8" s="8"/>
      <c r="VLY8" s="8"/>
      <c r="VLZ8" s="8"/>
      <c r="VMA8" s="8"/>
      <c r="VMB8" s="8"/>
      <c r="VMC8" s="8"/>
      <c r="VMD8" s="8"/>
      <c r="VME8" s="8"/>
      <c r="VMF8" s="8"/>
      <c r="VMG8" s="8"/>
      <c r="VMH8" s="8"/>
      <c r="VMI8" s="8"/>
      <c r="VMJ8" s="8"/>
      <c r="VMK8" s="8"/>
      <c r="VML8" s="8"/>
      <c r="VMM8" s="8"/>
      <c r="VMN8" s="8"/>
      <c r="VMO8" s="8"/>
      <c r="VMP8" s="8"/>
      <c r="VMQ8" s="8"/>
      <c r="VMR8" s="8"/>
      <c r="VMS8" s="8"/>
      <c r="VMT8" s="8"/>
      <c r="VMU8" s="8"/>
      <c r="VMV8" s="8"/>
      <c r="VMW8" s="8"/>
      <c r="VMX8" s="8"/>
      <c r="VMY8" s="8"/>
      <c r="VMZ8" s="8"/>
      <c r="VNA8" s="8"/>
      <c r="VNB8" s="8"/>
      <c r="VNC8" s="8"/>
      <c r="VND8" s="8"/>
      <c r="VNE8" s="8"/>
      <c r="VNF8" s="8"/>
      <c r="VNG8" s="8"/>
      <c r="VNH8" s="8"/>
      <c r="VNI8" s="8"/>
      <c r="VNJ8" s="8"/>
      <c r="VNK8" s="8"/>
      <c r="VNL8" s="8"/>
      <c r="VNM8" s="8"/>
      <c r="VNN8" s="8"/>
      <c r="VNO8" s="8"/>
      <c r="VNP8" s="8"/>
      <c r="VNQ8" s="8"/>
      <c r="VNR8" s="8"/>
      <c r="VNS8" s="8"/>
      <c r="VNT8" s="8"/>
      <c r="VNU8" s="8"/>
      <c r="VNV8" s="8"/>
      <c r="VNW8" s="8"/>
      <c r="VNX8" s="8"/>
      <c r="VNY8" s="8"/>
      <c r="VNZ8" s="8"/>
      <c r="VOA8" s="8"/>
      <c r="VOB8" s="8"/>
      <c r="VOC8" s="8"/>
      <c r="VOD8" s="8"/>
      <c r="VOE8" s="8"/>
      <c r="VOF8" s="8"/>
      <c r="VOG8" s="8"/>
      <c r="VOH8" s="8"/>
      <c r="VOI8" s="8"/>
      <c r="VOJ8" s="8"/>
      <c r="VOK8" s="8"/>
      <c r="VOL8" s="8"/>
      <c r="VOM8" s="8"/>
      <c r="VON8" s="8"/>
      <c r="VOO8" s="8"/>
      <c r="VOP8" s="8"/>
      <c r="VOQ8" s="8"/>
      <c r="VOR8" s="8"/>
      <c r="VOS8" s="8"/>
      <c r="VOT8" s="8"/>
      <c r="VOU8" s="8"/>
      <c r="VOV8" s="8"/>
      <c r="VOW8" s="8"/>
      <c r="VOX8" s="8"/>
      <c r="VOY8" s="8"/>
      <c r="VOZ8" s="8"/>
      <c r="VPA8" s="8"/>
      <c r="VPB8" s="8"/>
      <c r="VPC8" s="8"/>
      <c r="VPD8" s="8"/>
      <c r="VPE8" s="8"/>
      <c r="VPF8" s="8"/>
      <c r="VPG8" s="8"/>
      <c r="VPH8" s="8"/>
      <c r="VPI8" s="8"/>
      <c r="VPJ8" s="8"/>
      <c r="VPK8" s="8"/>
      <c r="VPL8" s="8"/>
      <c r="VPM8" s="8"/>
      <c r="VPN8" s="8"/>
      <c r="VPO8" s="8"/>
      <c r="VPP8" s="8"/>
      <c r="VPQ8" s="8"/>
      <c r="VPR8" s="8"/>
      <c r="VPS8" s="8"/>
      <c r="VPT8" s="8"/>
      <c r="VPU8" s="8"/>
      <c r="VPV8" s="8"/>
      <c r="VPW8" s="8"/>
      <c r="VPX8" s="8"/>
      <c r="VPY8" s="8"/>
      <c r="VPZ8" s="8"/>
      <c r="VQA8" s="8"/>
      <c r="VQB8" s="8"/>
      <c r="VQC8" s="8"/>
      <c r="VQD8" s="8"/>
      <c r="VQE8" s="8"/>
      <c r="VQF8" s="8"/>
      <c r="VQG8" s="8"/>
      <c r="VQH8" s="8"/>
      <c r="VQI8" s="8"/>
      <c r="VQJ8" s="8"/>
      <c r="VQK8" s="8"/>
      <c r="VQL8" s="8"/>
      <c r="VQM8" s="8"/>
      <c r="VQN8" s="8"/>
      <c r="VQO8" s="8"/>
      <c r="VQP8" s="8"/>
      <c r="VQQ8" s="8"/>
      <c r="VQR8" s="8"/>
      <c r="VQS8" s="8"/>
      <c r="VQT8" s="8"/>
      <c r="VQU8" s="8"/>
      <c r="VQV8" s="8"/>
      <c r="VQW8" s="8"/>
      <c r="VQX8" s="8"/>
      <c r="VQY8" s="8"/>
      <c r="VQZ8" s="8"/>
      <c r="VRA8" s="8"/>
      <c r="VRB8" s="8"/>
      <c r="VRC8" s="8"/>
      <c r="VRD8" s="8"/>
      <c r="VRE8" s="8"/>
      <c r="VRF8" s="8"/>
      <c r="VRG8" s="8"/>
      <c r="VRH8" s="8"/>
      <c r="VRI8" s="8"/>
      <c r="VRJ8" s="8"/>
      <c r="VRK8" s="8"/>
      <c r="VRL8" s="8"/>
      <c r="VRM8" s="8"/>
      <c r="VRN8" s="8"/>
      <c r="VRO8" s="8"/>
      <c r="VRP8" s="8"/>
      <c r="VRQ8" s="8"/>
      <c r="VRR8" s="8"/>
      <c r="VRS8" s="8"/>
      <c r="VRT8" s="8"/>
      <c r="VRU8" s="8"/>
      <c r="VRV8" s="8"/>
      <c r="VRW8" s="8"/>
      <c r="VRX8" s="8"/>
      <c r="VRY8" s="8"/>
      <c r="VRZ8" s="8"/>
      <c r="VSA8" s="8"/>
      <c r="VSB8" s="8"/>
      <c r="VSC8" s="8"/>
      <c r="VSD8" s="8"/>
      <c r="VSE8" s="8"/>
      <c r="VSF8" s="8"/>
      <c r="VSG8" s="8"/>
      <c r="VSH8" s="8"/>
      <c r="VSI8" s="8"/>
      <c r="VSJ8" s="8"/>
      <c r="VSK8" s="8"/>
      <c r="VSL8" s="8"/>
      <c r="VSM8" s="8"/>
      <c r="VSN8" s="8"/>
      <c r="VSO8" s="8"/>
      <c r="VSP8" s="8"/>
      <c r="VSQ8" s="8"/>
      <c r="VSR8" s="8"/>
      <c r="VSS8" s="8"/>
      <c r="VST8" s="8"/>
      <c r="VSU8" s="8"/>
      <c r="VSV8" s="8"/>
      <c r="VSW8" s="8"/>
      <c r="VSX8" s="8"/>
      <c r="VSY8" s="8"/>
      <c r="VSZ8" s="8"/>
      <c r="VTA8" s="8"/>
      <c r="VTB8" s="8"/>
      <c r="VTC8" s="8"/>
      <c r="VTD8" s="8"/>
      <c r="VTE8" s="8"/>
      <c r="VTF8" s="8"/>
      <c r="VTG8" s="8"/>
      <c r="VTH8" s="8"/>
      <c r="VTI8" s="8"/>
      <c r="VTJ8" s="8"/>
      <c r="VTK8" s="8"/>
      <c r="VTL8" s="8"/>
      <c r="VTM8" s="8"/>
      <c r="VTN8" s="8"/>
      <c r="VTO8" s="8"/>
      <c r="VTP8" s="8"/>
      <c r="VTQ8" s="8"/>
      <c r="VTR8" s="8"/>
      <c r="VTS8" s="8"/>
      <c r="VTT8" s="8"/>
      <c r="VTU8" s="8"/>
      <c r="VTV8" s="8"/>
      <c r="VTW8" s="8"/>
      <c r="VTX8" s="8"/>
      <c r="VTY8" s="8"/>
      <c r="VTZ8" s="8"/>
      <c r="VUA8" s="8"/>
      <c r="VUB8" s="8"/>
      <c r="VUC8" s="8"/>
      <c r="VUD8" s="8"/>
      <c r="VUE8" s="8"/>
      <c r="VUF8" s="8"/>
      <c r="VUG8" s="8"/>
      <c r="VUH8" s="8"/>
      <c r="VUI8" s="8"/>
      <c r="VUJ8" s="8"/>
      <c r="VUK8" s="8"/>
      <c r="VUL8" s="8"/>
      <c r="VUM8" s="8"/>
      <c r="VUN8" s="8"/>
      <c r="VUO8" s="8"/>
      <c r="VUP8" s="8"/>
      <c r="VUQ8" s="8"/>
      <c r="VUR8" s="8"/>
      <c r="VUS8" s="8"/>
      <c r="VUT8" s="8"/>
      <c r="VUU8" s="8"/>
      <c r="VUV8" s="8"/>
      <c r="VUW8" s="8"/>
      <c r="VUX8" s="8"/>
      <c r="VUY8" s="8"/>
      <c r="VUZ8" s="8"/>
      <c r="VVA8" s="8"/>
      <c r="VVB8" s="8"/>
      <c r="VVC8" s="8"/>
      <c r="VVD8" s="8"/>
      <c r="VVE8" s="8"/>
      <c r="VVF8" s="8"/>
      <c r="VVG8" s="8"/>
      <c r="VVH8" s="8"/>
      <c r="VVI8" s="8"/>
      <c r="VVJ8" s="8"/>
      <c r="VVK8" s="8"/>
      <c r="VVL8" s="8"/>
      <c r="VVM8" s="8"/>
      <c r="VVN8" s="8"/>
      <c r="VVO8" s="8"/>
      <c r="VVP8" s="8"/>
      <c r="VVQ8" s="8"/>
      <c r="VVR8" s="8"/>
      <c r="VVS8" s="8"/>
      <c r="VVT8" s="8"/>
      <c r="VVU8" s="8"/>
      <c r="VVV8" s="8"/>
      <c r="VVW8" s="8"/>
      <c r="VVX8" s="8"/>
      <c r="VVY8" s="8"/>
      <c r="VVZ8" s="8"/>
      <c r="VWA8" s="8"/>
      <c r="VWB8" s="8"/>
      <c r="VWC8" s="8"/>
      <c r="VWD8" s="8"/>
      <c r="VWE8" s="8"/>
      <c r="VWF8" s="8"/>
      <c r="VWG8" s="8"/>
      <c r="VWH8" s="8"/>
      <c r="VWI8" s="8"/>
      <c r="VWJ8" s="8"/>
      <c r="VWK8" s="8"/>
      <c r="VWL8" s="8"/>
      <c r="VWM8" s="8"/>
      <c r="VWN8" s="8"/>
      <c r="VWO8" s="8"/>
      <c r="VWP8" s="8"/>
      <c r="VWQ8" s="8"/>
      <c r="VWR8" s="8"/>
      <c r="VWS8" s="8"/>
      <c r="VWT8" s="8"/>
      <c r="VWU8" s="8"/>
      <c r="VWV8" s="8"/>
      <c r="VWW8" s="8"/>
      <c r="VWX8" s="8"/>
      <c r="VWY8" s="8"/>
      <c r="VWZ8" s="8"/>
      <c r="VXA8" s="8"/>
      <c r="VXB8" s="8"/>
      <c r="VXC8" s="8"/>
      <c r="VXD8" s="8"/>
      <c r="VXE8" s="8"/>
      <c r="VXF8" s="8"/>
      <c r="VXG8" s="8"/>
      <c r="VXH8" s="8"/>
      <c r="VXI8" s="8"/>
      <c r="VXJ8" s="8"/>
      <c r="VXK8" s="8"/>
      <c r="VXL8" s="8"/>
      <c r="VXM8" s="8"/>
      <c r="VXN8" s="8"/>
      <c r="VXO8" s="8"/>
      <c r="VXP8" s="8"/>
      <c r="VXQ8" s="8"/>
      <c r="VXR8" s="8"/>
      <c r="VXS8" s="8"/>
      <c r="VXT8" s="8"/>
      <c r="VXU8" s="8"/>
      <c r="VXV8" s="8"/>
      <c r="VXW8" s="8"/>
      <c r="VXX8" s="8"/>
      <c r="VXY8" s="8"/>
      <c r="VXZ8" s="8"/>
      <c r="VYA8" s="8"/>
      <c r="VYB8" s="8"/>
      <c r="VYC8" s="8"/>
      <c r="VYD8" s="8"/>
      <c r="VYE8" s="8"/>
      <c r="VYF8" s="8"/>
      <c r="VYG8" s="8"/>
      <c r="VYH8" s="8"/>
      <c r="VYI8" s="8"/>
      <c r="VYJ8" s="8"/>
      <c r="VYK8" s="8"/>
      <c r="VYL8" s="8"/>
      <c r="VYM8" s="8"/>
      <c r="VYN8" s="8"/>
      <c r="VYO8" s="8"/>
      <c r="VYP8" s="8"/>
      <c r="VYQ8" s="8"/>
      <c r="VYR8" s="8"/>
      <c r="VYS8" s="8"/>
      <c r="VYT8" s="8"/>
      <c r="VYU8" s="8"/>
      <c r="VYV8" s="8"/>
      <c r="VYW8" s="8"/>
      <c r="VYX8" s="8"/>
      <c r="VYY8" s="8"/>
      <c r="VYZ8" s="8"/>
      <c r="VZA8" s="8"/>
      <c r="VZB8" s="8"/>
      <c r="VZC8" s="8"/>
      <c r="VZD8" s="8"/>
      <c r="VZE8" s="8"/>
      <c r="VZF8" s="8"/>
      <c r="VZG8" s="8"/>
      <c r="VZH8" s="8"/>
      <c r="VZI8" s="8"/>
      <c r="VZJ8" s="8"/>
      <c r="VZK8" s="8"/>
      <c r="VZL8" s="8"/>
      <c r="VZM8" s="8"/>
      <c r="VZN8" s="8"/>
      <c r="VZO8" s="8"/>
      <c r="VZP8" s="8"/>
      <c r="VZQ8" s="8"/>
      <c r="VZR8" s="8"/>
      <c r="VZS8" s="8"/>
      <c r="VZT8" s="8"/>
      <c r="VZU8" s="8"/>
      <c r="VZV8" s="8"/>
      <c r="VZW8" s="8"/>
      <c r="VZX8" s="8"/>
      <c r="VZY8" s="8"/>
      <c r="VZZ8" s="8"/>
      <c r="WAA8" s="8"/>
      <c r="WAB8" s="8"/>
      <c r="WAC8" s="8"/>
      <c r="WAD8" s="8"/>
      <c r="WAE8" s="8"/>
      <c r="WAF8" s="8"/>
      <c r="WAG8" s="8"/>
      <c r="WAH8" s="8"/>
      <c r="WAI8" s="8"/>
      <c r="WAJ8" s="8"/>
      <c r="WAK8" s="8"/>
      <c r="WAL8" s="8"/>
      <c r="WAM8" s="8"/>
      <c r="WAN8" s="8"/>
      <c r="WAO8" s="8"/>
      <c r="WAP8" s="8"/>
      <c r="WAQ8" s="8"/>
      <c r="WAR8" s="8"/>
      <c r="WAS8" s="8"/>
      <c r="WAT8" s="8"/>
      <c r="WAU8" s="8"/>
      <c r="WAV8" s="8"/>
      <c r="WAW8" s="8"/>
      <c r="WAX8" s="8"/>
      <c r="WAY8" s="8"/>
      <c r="WAZ8" s="8"/>
      <c r="WBA8" s="8"/>
      <c r="WBB8" s="8"/>
      <c r="WBC8" s="8"/>
      <c r="WBD8" s="8"/>
      <c r="WBE8" s="8"/>
      <c r="WBF8" s="8"/>
      <c r="WBG8" s="8"/>
      <c r="WBH8" s="8"/>
      <c r="WBI8" s="8"/>
      <c r="WBJ8" s="8"/>
      <c r="WBK8" s="8"/>
      <c r="WBL8" s="8"/>
      <c r="WBM8" s="8"/>
      <c r="WBN8" s="8"/>
      <c r="WBO8" s="8"/>
      <c r="WBP8" s="8"/>
      <c r="WBQ8" s="8"/>
      <c r="WBR8" s="8"/>
      <c r="WBS8" s="8"/>
      <c r="WBT8" s="8"/>
      <c r="WBU8" s="8"/>
      <c r="WBV8" s="8"/>
      <c r="WBW8" s="8"/>
      <c r="WBX8" s="8"/>
      <c r="WBY8" s="8"/>
      <c r="WBZ8" s="8"/>
      <c r="WCA8" s="8"/>
      <c r="WCB8" s="8"/>
      <c r="WCC8" s="8"/>
      <c r="WCD8" s="8"/>
      <c r="WCE8" s="8"/>
      <c r="WCF8" s="8"/>
      <c r="WCG8" s="8"/>
      <c r="WCH8" s="8"/>
      <c r="WCI8" s="8"/>
      <c r="WCJ8" s="8"/>
      <c r="WCK8" s="8"/>
      <c r="WCL8" s="8"/>
      <c r="WCM8" s="8"/>
      <c r="WCN8" s="8"/>
      <c r="WCO8" s="8"/>
      <c r="WCP8" s="8"/>
      <c r="WCQ8" s="8"/>
      <c r="WCR8" s="8"/>
      <c r="WCS8" s="8"/>
      <c r="WCT8" s="8"/>
      <c r="WCU8" s="8"/>
      <c r="WCV8" s="8"/>
      <c r="WCW8" s="8"/>
      <c r="WCX8" s="8"/>
      <c r="WCY8" s="8"/>
      <c r="WCZ8" s="8"/>
      <c r="WDA8" s="8"/>
      <c r="WDB8" s="8"/>
      <c r="WDC8" s="8"/>
      <c r="WDD8" s="8"/>
      <c r="WDE8" s="8"/>
      <c r="WDF8" s="8"/>
      <c r="WDG8" s="8"/>
      <c r="WDH8" s="8"/>
      <c r="WDI8" s="8"/>
      <c r="WDJ8" s="8"/>
      <c r="WDK8" s="8"/>
      <c r="WDL8" s="8"/>
      <c r="WDM8" s="8"/>
      <c r="WDN8" s="8"/>
      <c r="WDO8" s="8"/>
      <c r="WDP8" s="8"/>
      <c r="WDQ8" s="8"/>
      <c r="WDR8" s="8"/>
      <c r="WDS8" s="8"/>
      <c r="WDT8" s="8"/>
      <c r="WDU8" s="8"/>
      <c r="WDV8" s="8"/>
      <c r="WDW8" s="8"/>
      <c r="WDX8" s="8"/>
      <c r="WDY8" s="8"/>
      <c r="WDZ8" s="8"/>
      <c r="WEA8" s="8"/>
      <c r="WEB8" s="8"/>
      <c r="WEC8" s="8"/>
      <c r="WED8" s="8"/>
      <c r="WEE8" s="8"/>
      <c r="WEF8" s="8"/>
      <c r="WEG8" s="8"/>
      <c r="WEH8" s="8"/>
      <c r="WEI8" s="8"/>
      <c r="WEJ8" s="8"/>
      <c r="WEK8" s="8"/>
      <c r="WEL8" s="8"/>
      <c r="WEM8" s="8"/>
      <c r="WEN8" s="8"/>
      <c r="WEO8" s="8"/>
      <c r="WEP8" s="8"/>
      <c r="WEQ8" s="8"/>
      <c r="WER8" s="8"/>
      <c r="WES8" s="8"/>
      <c r="WET8" s="8"/>
      <c r="WEU8" s="8"/>
      <c r="WEV8" s="8"/>
      <c r="WEW8" s="8"/>
      <c r="WEX8" s="8"/>
      <c r="WEY8" s="8"/>
      <c r="WEZ8" s="8"/>
      <c r="WFA8" s="8"/>
      <c r="WFB8" s="8"/>
      <c r="WFC8" s="8"/>
      <c r="WFD8" s="8"/>
      <c r="WFE8" s="8"/>
      <c r="WFF8" s="8"/>
      <c r="WFG8" s="8"/>
      <c r="WFH8" s="8"/>
      <c r="WFI8" s="8"/>
      <c r="WFJ8" s="8"/>
      <c r="WFK8" s="8"/>
      <c r="WFL8" s="8"/>
      <c r="WFM8" s="8"/>
      <c r="WFN8" s="8"/>
      <c r="WFO8" s="8"/>
      <c r="WFP8" s="8"/>
      <c r="WFQ8" s="8"/>
      <c r="WFR8" s="8"/>
      <c r="WFS8" s="8"/>
      <c r="WFT8" s="8"/>
      <c r="WFU8" s="8"/>
      <c r="WFV8" s="8"/>
      <c r="WFW8" s="8"/>
      <c r="WFX8" s="8"/>
      <c r="WFY8" s="8"/>
      <c r="WFZ8" s="8"/>
      <c r="WGA8" s="8"/>
      <c r="WGB8" s="8"/>
      <c r="WGC8" s="8"/>
      <c r="WGD8" s="8"/>
      <c r="WGE8" s="8"/>
      <c r="WGF8" s="8"/>
      <c r="WGG8" s="8"/>
      <c r="WGH8" s="8"/>
      <c r="WGI8" s="8"/>
      <c r="WGJ8" s="8"/>
      <c r="WGK8" s="8"/>
      <c r="WGL8" s="8"/>
      <c r="WGM8" s="8"/>
      <c r="WGN8" s="8"/>
      <c r="WGO8" s="8"/>
      <c r="WGP8" s="8"/>
      <c r="WGQ8" s="8"/>
      <c r="WGR8" s="8"/>
      <c r="WGS8" s="8"/>
      <c r="WGT8" s="8"/>
      <c r="WGU8" s="8"/>
      <c r="WGV8" s="8"/>
      <c r="WGW8" s="8"/>
      <c r="WGX8" s="8"/>
      <c r="WGY8" s="8"/>
      <c r="WGZ8" s="8"/>
      <c r="WHA8" s="8"/>
      <c r="WHB8" s="8"/>
      <c r="WHC8" s="8"/>
      <c r="WHD8" s="8"/>
      <c r="WHE8" s="8"/>
      <c r="WHF8" s="8"/>
      <c r="WHG8" s="8"/>
      <c r="WHH8" s="8"/>
      <c r="WHI8" s="8"/>
      <c r="WHJ8" s="8"/>
      <c r="WHK8" s="8"/>
      <c r="WHL8" s="8"/>
      <c r="WHM8" s="8"/>
      <c r="WHN8" s="8"/>
      <c r="WHO8" s="8"/>
      <c r="WHP8" s="8"/>
      <c r="WHQ8" s="8"/>
      <c r="WHR8" s="8"/>
      <c r="WHS8" s="8"/>
      <c r="WHT8" s="8"/>
      <c r="WHU8" s="8"/>
      <c r="WHV8" s="8"/>
      <c r="WHW8" s="8"/>
      <c r="WHX8" s="8"/>
      <c r="WHY8" s="8"/>
      <c r="WHZ8" s="8"/>
      <c r="WIA8" s="8"/>
      <c r="WIB8" s="8"/>
      <c r="WIC8" s="8"/>
      <c r="WID8" s="8"/>
      <c r="WIE8" s="8"/>
      <c r="WIF8" s="8"/>
      <c r="WIG8" s="8"/>
      <c r="WIH8" s="8"/>
      <c r="WII8" s="8"/>
      <c r="WIJ8" s="8"/>
      <c r="WIK8" s="8"/>
      <c r="WIL8" s="8"/>
      <c r="WIM8" s="8"/>
      <c r="WIN8" s="8"/>
      <c r="WIO8" s="8"/>
      <c r="WIP8" s="8"/>
      <c r="WIQ8" s="8"/>
      <c r="WIR8" s="8"/>
      <c r="WIS8" s="8"/>
      <c r="WIT8" s="8"/>
      <c r="WIU8" s="8"/>
      <c r="WIV8" s="8"/>
      <c r="WIW8" s="8"/>
      <c r="WIX8" s="8"/>
      <c r="WIY8" s="8"/>
      <c r="WIZ8" s="8"/>
      <c r="WJA8" s="8"/>
      <c r="WJB8" s="8"/>
      <c r="WJC8" s="8"/>
      <c r="WJD8" s="8"/>
      <c r="WJE8" s="8"/>
      <c r="WJF8" s="8"/>
      <c r="WJG8" s="8"/>
      <c r="WJH8" s="8"/>
      <c r="WJI8" s="8"/>
      <c r="WJJ8" s="8"/>
      <c r="WJK8" s="8"/>
      <c r="WJL8" s="8"/>
      <c r="WJM8" s="8"/>
      <c r="WJN8" s="8"/>
      <c r="WJO8" s="8"/>
      <c r="WJP8" s="8"/>
      <c r="WJQ8" s="8"/>
      <c r="WJR8" s="8"/>
      <c r="WJS8" s="8"/>
      <c r="WJT8" s="8"/>
      <c r="WJU8" s="8"/>
      <c r="WJV8" s="8"/>
      <c r="WJW8" s="8"/>
      <c r="WJX8" s="8"/>
      <c r="WJY8" s="8"/>
      <c r="WJZ8" s="8"/>
      <c r="WKA8" s="8"/>
      <c r="WKB8" s="8"/>
      <c r="WKC8" s="8"/>
      <c r="WKD8" s="8"/>
      <c r="WKE8" s="8"/>
      <c r="WKF8" s="8"/>
      <c r="WKG8" s="8"/>
      <c r="WKH8" s="8"/>
      <c r="WKI8" s="8"/>
      <c r="WKJ8" s="8"/>
      <c r="WKK8" s="8"/>
      <c r="WKL8" s="8"/>
      <c r="WKM8" s="8"/>
      <c r="WKN8" s="8"/>
      <c r="WKO8" s="8"/>
      <c r="WKP8" s="8"/>
      <c r="WKQ8" s="8"/>
      <c r="WKR8" s="8"/>
      <c r="WKS8" s="8"/>
      <c r="WKT8" s="8"/>
      <c r="WKU8" s="8"/>
      <c r="WKV8" s="8"/>
      <c r="WKW8" s="8"/>
      <c r="WKX8" s="8"/>
      <c r="WKY8" s="8"/>
      <c r="WKZ8" s="8"/>
      <c r="WLA8" s="8"/>
      <c r="WLB8" s="8"/>
      <c r="WLC8" s="8"/>
      <c r="WLD8" s="8"/>
      <c r="WLE8" s="8"/>
      <c r="WLF8" s="8"/>
      <c r="WLG8" s="8"/>
      <c r="WLH8" s="8"/>
      <c r="WLI8" s="8"/>
      <c r="WLJ8" s="8"/>
      <c r="WLK8" s="8"/>
      <c r="WLL8" s="8"/>
      <c r="WLM8" s="8"/>
      <c r="WLN8" s="8"/>
      <c r="WLO8" s="8"/>
      <c r="WLP8" s="8"/>
      <c r="WLQ8" s="8"/>
      <c r="WLR8" s="8"/>
      <c r="WLS8" s="8"/>
      <c r="WLT8" s="8"/>
      <c r="WLU8" s="8"/>
      <c r="WLV8" s="8"/>
      <c r="WLW8" s="8"/>
      <c r="WLX8" s="8"/>
      <c r="WLY8" s="8"/>
      <c r="WLZ8" s="8"/>
      <c r="WMA8" s="8"/>
      <c r="WMB8" s="8"/>
      <c r="WMC8" s="8"/>
      <c r="WMD8" s="8"/>
      <c r="WME8" s="8"/>
      <c r="WMF8" s="8"/>
      <c r="WMG8" s="8"/>
      <c r="WMH8" s="8"/>
      <c r="WMI8" s="8"/>
      <c r="WMJ8" s="8"/>
      <c r="WMK8" s="8"/>
      <c r="WML8" s="8"/>
      <c r="WMM8" s="8"/>
      <c r="WMN8" s="8"/>
      <c r="WMO8" s="8"/>
      <c r="WMP8" s="8"/>
      <c r="WMQ8" s="8"/>
      <c r="WMR8" s="8"/>
      <c r="WMS8" s="8"/>
      <c r="WMT8" s="8"/>
      <c r="WMU8" s="8"/>
      <c r="WMV8" s="8"/>
      <c r="WMW8" s="8"/>
      <c r="WMX8" s="8"/>
      <c r="WMY8" s="8"/>
      <c r="WMZ8" s="8"/>
      <c r="WNA8" s="8"/>
      <c r="WNB8" s="8"/>
      <c r="WNC8" s="8"/>
      <c r="WND8" s="8"/>
      <c r="WNE8" s="8"/>
      <c r="WNF8" s="8"/>
      <c r="WNG8" s="8"/>
      <c r="WNH8" s="8"/>
      <c r="WNI8" s="8"/>
      <c r="WNJ8" s="8"/>
      <c r="WNK8" s="8"/>
      <c r="WNL8" s="8"/>
      <c r="WNM8" s="8"/>
      <c r="WNN8" s="8"/>
      <c r="WNO8" s="8"/>
      <c r="WNP8" s="8"/>
      <c r="WNQ8" s="8"/>
      <c r="WNR8" s="8"/>
      <c r="WNS8" s="8"/>
      <c r="WNT8" s="8"/>
      <c r="WNU8" s="8"/>
      <c r="WNV8" s="8"/>
      <c r="WNW8" s="8"/>
      <c r="WNX8" s="8"/>
      <c r="WNY8" s="8"/>
      <c r="WNZ8" s="8"/>
      <c r="WOA8" s="8"/>
      <c r="WOB8" s="8"/>
      <c r="WOC8" s="8"/>
      <c r="WOD8" s="8"/>
      <c r="WOE8" s="8"/>
      <c r="WOF8" s="8"/>
      <c r="WOG8" s="8"/>
      <c r="WOH8" s="8"/>
      <c r="WOI8" s="8"/>
      <c r="WOJ8" s="8"/>
      <c r="WOK8" s="8"/>
      <c r="WOL8" s="8"/>
      <c r="WOM8" s="8"/>
      <c r="WON8" s="8"/>
      <c r="WOO8" s="8"/>
      <c r="WOP8" s="8"/>
      <c r="WOQ8" s="8"/>
      <c r="WOR8" s="8"/>
      <c r="WOS8" s="8"/>
      <c r="WOT8" s="8"/>
      <c r="WOU8" s="8"/>
      <c r="WOV8" s="8"/>
      <c r="WOW8" s="8"/>
      <c r="WOX8" s="8"/>
      <c r="WOY8" s="8"/>
      <c r="WOZ8" s="8"/>
      <c r="WPA8" s="8"/>
      <c r="WPB8" s="8"/>
      <c r="WPC8" s="8"/>
      <c r="WPD8" s="8"/>
      <c r="WPE8" s="8"/>
      <c r="WPF8" s="8"/>
      <c r="WPG8" s="8"/>
      <c r="WPH8" s="8"/>
      <c r="WPI8" s="8"/>
      <c r="WPJ8" s="8"/>
      <c r="WPK8" s="8"/>
      <c r="WPL8" s="8"/>
      <c r="WPM8" s="8"/>
      <c r="WPN8" s="8"/>
      <c r="WPO8" s="8"/>
      <c r="WPP8" s="8"/>
      <c r="WPQ8" s="8"/>
      <c r="WPR8" s="8"/>
      <c r="WPS8" s="8"/>
      <c r="WPT8" s="8"/>
      <c r="WPU8" s="8"/>
      <c r="WPV8" s="8"/>
      <c r="WPW8" s="8"/>
      <c r="WPX8" s="8"/>
      <c r="WPY8" s="8"/>
      <c r="WPZ8" s="8"/>
      <c r="WQA8" s="8"/>
      <c r="WQB8" s="8"/>
      <c r="WQC8" s="8"/>
      <c r="WQD8" s="8"/>
      <c r="WQE8" s="8"/>
      <c r="WQF8" s="8"/>
      <c r="WQG8" s="8"/>
      <c r="WQH8" s="8"/>
      <c r="WQI8" s="8"/>
      <c r="WQJ8" s="8"/>
      <c r="WQK8" s="8"/>
      <c r="WQL8" s="8"/>
      <c r="WQM8" s="8"/>
      <c r="WQN8" s="8"/>
      <c r="WQO8" s="8"/>
      <c r="WQP8" s="8"/>
      <c r="WQQ8" s="8"/>
      <c r="WQR8" s="8"/>
      <c r="WQS8" s="8"/>
      <c r="WQT8" s="8"/>
      <c r="WQU8" s="8"/>
      <c r="WQV8" s="8"/>
      <c r="WQW8" s="8"/>
      <c r="WQX8" s="8"/>
      <c r="WQY8" s="8"/>
      <c r="WQZ8" s="8"/>
      <c r="WRA8" s="8"/>
      <c r="WRB8" s="8"/>
      <c r="WRC8" s="8"/>
      <c r="WRD8" s="8"/>
      <c r="WRE8" s="8"/>
      <c r="WRF8" s="8"/>
      <c r="WRG8" s="8"/>
      <c r="WRH8" s="8"/>
      <c r="WRI8" s="8"/>
      <c r="WRJ8" s="8"/>
      <c r="WRK8" s="8"/>
      <c r="WRL8" s="8"/>
      <c r="WRM8" s="8"/>
      <c r="WRN8" s="8"/>
      <c r="WRO8" s="8"/>
      <c r="WRP8" s="8"/>
      <c r="WRQ8" s="8"/>
      <c r="WRR8" s="8"/>
      <c r="WRS8" s="8"/>
      <c r="WRT8" s="8"/>
      <c r="WRU8" s="8"/>
      <c r="WRV8" s="8"/>
      <c r="WRW8" s="8"/>
      <c r="WRX8" s="8"/>
      <c r="WRY8" s="8"/>
      <c r="WRZ8" s="8"/>
      <c r="WSA8" s="8"/>
      <c r="WSB8" s="8"/>
      <c r="WSC8" s="8"/>
      <c r="WSD8" s="8"/>
      <c r="WSE8" s="8"/>
      <c r="WSF8" s="8"/>
      <c r="WSG8" s="8"/>
      <c r="WSH8" s="8"/>
      <c r="WSI8" s="8"/>
      <c r="WSJ8" s="8"/>
      <c r="WSK8" s="8"/>
      <c r="WSL8" s="8"/>
      <c r="WSM8" s="8"/>
      <c r="WSN8" s="8"/>
      <c r="WSO8" s="8"/>
      <c r="WSP8" s="8"/>
      <c r="WSQ8" s="8"/>
      <c r="WSR8" s="8"/>
      <c r="WSS8" s="8"/>
      <c r="WST8" s="8"/>
      <c r="WSU8" s="8"/>
      <c r="WSV8" s="8"/>
      <c r="WSW8" s="8"/>
      <c r="WSX8" s="8"/>
      <c r="WSY8" s="8"/>
      <c r="WSZ8" s="8"/>
      <c r="WTA8" s="8"/>
      <c r="WTB8" s="8"/>
      <c r="WTC8" s="8"/>
      <c r="WTD8" s="8"/>
      <c r="WTE8" s="8"/>
      <c r="WTF8" s="8"/>
      <c r="WTG8" s="8"/>
      <c r="WTH8" s="8"/>
      <c r="WTI8" s="8"/>
      <c r="WTJ8" s="8"/>
      <c r="WTK8" s="8"/>
      <c r="WTL8" s="8"/>
      <c r="WTM8" s="8"/>
      <c r="WTN8" s="8"/>
      <c r="WTO8" s="8"/>
      <c r="WTP8" s="8"/>
      <c r="WTQ8" s="8"/>
      <c r="WTR8" s="8"/>
      <c r="WTS8" s="8"/>
      <c r="WTT8" s="8"/>
      <c r="WTU8" s="8"/>
      <c r="WTV8" s="8"/>
      <c r="WTW8" s="8"/>
      <c r="WTX8" s="8"/>
      <c r="WTY8" s="8"/>
      <c r="WTZ8" s="8"/>
      <c r="WUA8" s="8"/>
      <c r="WUB8" s="8"/>
      <c r="WUC8" s="8"/>
      <c r="WUD8" s="8"/>
      <c r="WUE8" s="8"/>
      <c r="WUF8" s="8"/>
      <c r="WUG8" s="8"/>
      <c r="WUH8" s="8"/>
      <c r="WUI8" s="8"/>
      <c r="WUJ8" s="8"/>
      <c r="WUK8" s="8"/>
      <c r="WUL8" s="8"/>
      <c r="WUM8" s="8"/>
      <c r="WUN8" s="8"/>
      <c r="WUO8" s="8"/>
      <c r="WUP8" s="8"/>
      <c r="WUQ8" s="8"/>
      <c r="WUR8" s="8"/>
      <c r="WUS8" s="8"/>
      <c r="WUT8" s="8"/>
      <c r="WUU8" s="8"/>
      <c r="WUV8" s="8"/>
      <c r="WUW8" s="8"/>
      <c r="WUX8" s="8"/>
      <c r="WUY8" s="8"/>
      <c r="WUZ8" s="8"/>
      <c r="WVA8" s="8"/>
      <c r="WVB8" s="8"/>
      <c r="WVC8" s="8"/>
      <c r="WVD8" s="8"/>
      <c r="WVE8" s="8"/>
      <c r="WVF8" s="8"/>
      <c r="WVG8" s="8"/>
      <c r="WVH8" s="8"/>
      <c r="WVI8" s="8"/>
      <c r="WVJ8" s="8"/>
      <c r="WVK8" s="8"/>
      <c r="WVL8" s="8"/>
      <c r="WVM8" s="8"/>
      <c r="WVN8" s="8"/>
      <c r="WVO8" s="8"/>
      <c r="WVP8" s="8"/>
      <c r="WVQ8" s="8"/>
      <c r="WVR8" s="8"/>
      <c r="WVS8" s="8"/>
      <c r="WVT8" s="8"/>
      <c r="WVU8" s="8"/>
      <c r="WVV8" s="8"/>
      <c r="WVW8" s="8"/>
      <c r="WVX8" s="8"/>
      <c r="WVY8" s="8"/>
      <c r="WVZ8" s="8"/>
      <c r="WWA8" s="8"/>
      <c r="WWB8" s="8"/>
      <c r="WWC8" s="8"/>
      <c r="WWD8" s="8"/>
      <c r="WWE8" s="8"/>
      <c r="WWF8" s="8"/>
      <c r="WWG8" s="8"/>
      <c r="WWH8" s="8"/>
      <c r="WWI8" s="8"/>
      <c r="WWJ8" s="8"/>
      <c r="WWK8" s="8"/>
      <c r="WWL8" s="8"/>
      <c r="WWM8" s="8"/>
      <c r="WWN8" s="8"/>
      <c r="WWO8" s="8"/>
      <c r="WWP8" s="8"/>
      <c r="WWQ8" s="8"/>
      <c r="WWR8" s="8"/>
      <c r="WWS8" s="8"/>
      <c r="WWT8" s="8"/>
      <c r="WWU8" s="8"/>
      <c r="WWV8" s="8"/>
      <c r="WWW8" s="8"/>
      <c r="WWX8" s="8"/>
      <c r="WWY8" s="8"/>
      <c r="WWZ8" s="8"/>
      <c r="WXA8" s="8"/>
      <c r="WXB8" s="8"/>
      <c r="WXC8" s="8"/>
      <c r="WXD8" s="8"/>
      <c r="WXE8" s="8"/>
      <c r="WXF8" s="8"/>
      <c r="WXG8" s="8"/>
      <c r="WXH8" s="8"/>
      <c r="WXI8" s="8"/>
      <c r="WXJ8" s="8"/>
      <c r="WXK8" s="8"/>
      <c r="WXL8" s="8"/>
      <c r="WXM8" s="8"/>
      <c r="WXN8" s="8"/>
      <c r="WXO8" s="8"/>
      <c r="WXP8" s="8"/>
      <c r="WXQ8" s="8"/>
      <c r="WXR8" s="8"/>
      <c r="WXS8" s="8"/>
      <c r="WXT8" s="8"/>
      <c r="WXU8" s="8"/>
      <c r="WXV8" s="8"/>
      <c r="WXW8" s="8"/>
      <c r="WXX8" s="8"/>
      <c r="WXY8" s="8"/>
      <c r="WXZ8" s="8"/>
      <c r="WYA8" s="8"/>
      <c r="WYB8" s="8"/>
      <c r="WYC8" s="8"/>
      <c r="WYD8" s="8"/>
      <c r="WYE8" s="8"/>
      <c r="WYF8" s="8"/>
      <c r="WYG8" s="8"/>
      <c r="WYH8" s="8"/>
      <c r="WYI8" s="8"/>
      <c r="WYJ8" s="8"/>
      <c r="WYK8" s="8"/>
      <c r="WYL8" s="8"/>
      <c r="WYM8" s="8"/>
      <c r="WYN8" s="8"/>
      <c r="WYO8" s="8"/>
      <c r="WYP8" s="8"/>
      <c r="WYQ8" s="8"/>
      <c r="WYR8" s="8"/>
      <c r="WYS8" s="8"/>
      <c r="WYT8" s="8"/>
      <c r="WYU8" s="8"/>
      <c r="WYV8" s="8"/>
      <c r="WYW8" s="8"/>
      <c r="WYX8" s="8"/>
      <c r="WYY8" s="8"/>
      <c r="WYZ8" s="8"/>
      <c r="WZA8" s="8"/>
      <c r="WZB8" s="8"/>
      <c r="WZC8" s="8"/>
      <c r="WZD8" s="8"/>
      <c r="WZE8" s="8"/>
      <c r="WZF8" s="8"/>
      <c r="WZG8" s="8"/>
      <c r="WZH8" s="8"/>
      <c r="WZI8" s="8"/>
      <c r="WZJ8" s="8"/>
      <c r="WZK8" s="8"/>
      <c r="WZL8" s="8"/>
      <c r="WZM8" s="8"/>
      <c r="WZN8" s="8"/>
      <c r="WZO8" s="8"/>
      <c r="WZP8" s="8"/>
      <c r="WZQ8" s="8"/>
      <c r="WZR8" s="8"/>
      <c r="WZS8" s="8"/>
      <c r="WZT8" s="8"/>
      <c r="WZU8" s="8"/>
      <c r="WZV8" s="8"/>
      <c r="WZW8" s="8"/>
      <c r="WZX8" s="8"/>
      <c r="WZY8" s="8"/>
      <c r="WZZ8" s="8"/>
      <c r="XAA8" s="8"/>
      <c r="XAB8" s="8"/>
      <c r="XAC8" s="8"/>
      <c r="XAD8" s="8"/>
      <c r="XAE8" s="8"/>
      <c r="XAF8" s="8"/>
      <c r="XAG8" s="8"/>
      <c r="XAH8" s="8"/>
      <c r="XAI8" s="8"/>
      <c r="XAJ8" s="8"/>
      <c r="XAK8" s="8"/>
      <c r="XAL8" s="8"/>
      <c r="XAM8" s="8"/>
      <c r="XAN8" s="8"/>
      <c r="XAO8" s="8"/>
      <c r="XAP8" s="8"/>
      <c r="XAQ8" s="8"/>
      <c r="XAR8" s="8"/>
      <c r="XAS8" s="8"/>
      <c r="XAT8" s="8"/>
      <c r="XAU8" s="8"/>
      <c r="XAV8" s="8"/>
      <c r="XAW8" s="8"/>
      <c r="XAX8" s="8"/>
      <c r="XAY8" s="8"/>
      <c r="XAZ8" s="8"/>
      <c r="XBA8" s="8"/>
      <c r="XBB8" s="8"/>
      <c r="XBC8" s="8"/>
      <c r="XBD8" s="8"/>
      <c r="XBE8" s="8"/>
      <c r="XBF8" s="8"/>
      <c r="XBG8" s="8"/>
      <c r="XBH8" s="8"/>
      <c r="XBI8" s="8"/>
      <c r="XBJ8" s="8"/>
      <c r="XBK8" s="8"/>
      <c r="XBL8" s="8"/>
      <c r="XBM8" s="8"/>
      <c r="XBN8" s="8"/>
      <c r="XBO8" s="8"/>
      <c r="XBP8" s="8"/>
      <c r="XBQ8" s="8"/>
      <c r="XBR8" s="8"/>
      <c r="XBS8" s="8"/>
      <c r="XBT8" s="8"/>
      <c r="XBU8" s="8"/>
      <c r="XBV8" s="8"/>
      <c r="XBW8" s="8"/>
      <c r="XBX8" s="8"/>
      <c r="XBY8" s="8"/>
      <c r="XBZ8" s="8"/>
      <c r="XCA8" s="8"/>
      <c r="XCB8" s="8"/>
      <c r="XCC8" s="8"/>
      <c r="XCD8" s="8"/>
      <c r="XCE8" s="8"/>
      <c r="XCF8" s="8"/>
      <c r="XCG8" s="8"/>
      <c r="XCH8" s="8"/>
      <c r="XCI8" s="8"/>
      <c r="XCJ8" s="8"/>
      <c r="XCK8" s="8"/>
      <c r="XCL8" s="8"/>
      <c r="XCM8" s="8"/>
      <c r="XCN8" s="8"/>
      <c r="XCO8" s="8"/>
      <c r="XCP8" s="8"/>
      <c r="XCQ8" s="8"/>
      <c r="XCR8" s="8"/>
      <c r="XCS8" s="8"/>
      <c r="XCT8" s="8"/>
      <c r="XCU8" s="8"/>
      <c r="XCV8" s="8"/>
      <c r="XCW8" s="8"/>
      <c r="XCX8" s="8"/>
      <c r="XCY8" s="8"/>
      <c r="XCZ8" s="8"/>
      <c r="XDA8" s="8"/>
      <c r="XDB8" s="8"/>
      <c r="XDC8" s="8"/>
      <c r="XDD8" s="8"/>
      <c r="XDE8" s="8"/>
      <c r="XDF8" s="8"/>
      <c r="XDG8" s="8"/>
      <c r="XDH8" s="8"/>
      <c r="XDI8" s="8"/>
      <c r="XDJ8" s="8"/>
      <c r="XDK8" s="8"/>
      <c r="XDL8" s="8"/>
      <c r="XDM8" s="8"/>
      <c r="XDN8" s="8"/>
      <c r="XDO8" s="8"/>
      <c r="XDP8" s="8"/>
      <c r="XDQ8" s="8"/>
      <c r="XDR8" s="8"/>
      <c r="XDS8" s="8"/>
      <c r="XDT8" s="8"/>
      <c r="XDU8" s="8"/>
      <c r="XDV8" s="8"/>
      <c r="XDW8" s="8"/>
      <c r="XDX8" s="8"/>
      <c r="XDY8" s="8"/>
      <c r="XDZ8" s="8"/>
      <c r="XEA8" s="8"/>
      <c r="XEB8" s="8"/>
      <c r="XEC8" s="8"/>
      <c r="XED8" s="8"/>
      <c r="XEE8" s="8"/>
      <c r="XEF8" s="8"/>
      <c r="XEG8" s="8"/>
      <c r="XEH8" s="8"/>
      <c r="XEI8" s="8"/>
      <c r="XEJ8" s="8"/>
      <c r="XEK8" s="8"/>
      <c r="XEL8" s="8"/>
      <c r="XEM8" s="8"/>
      <c r="XEN8" s="8"/>
      <c r="XEO8" s="8"/>
      <c r="XEP8" s="8"/>
      <c r="XEQ8" s="8"/>
      <c r="XER8" s="8"/>
      <c r="XES8" s="8"/>
      <c r="XET8" s="8"/>
      <c r="XEU8" s="8"/>
      <c r="XEV8" s="8"/>
      <c r="XEW8" s="8"/>
      <c r="XEX8" s="8"/>
      <c r="XEY8" s="8"/>
      <c r="XEZ8" s="8"/>
      <c r="XFA8" s="8"/>
      <c r="XFB8" s="8"/>
      <c r="XFC8" s="8"/>
      <c r="XFD8" s="8"/>
    </row>
    <row r="9" spans="1:16384">
      <c r="E9" s="19" t="s">
        <v>38</v>
      </c>
      <c r="N9" s="24"/>
      <c r="O9" s="24"/>
      <c r="R9" s="24">
        <v>150000000.00000003</v>
      </c>
      <c r="S9" s="24">
        <v>224999999.99999952</v>
      </c>
      <c r="T9" s="24">
        <v>250000000.00000018</v>
      </c>
      <c r="U9" s="24">
        <v>250000000</v>
      </c>
      <c r="V9" s="24">
        <v>256750000.00000018</v>
      </c>
      <c r="W9" s="24">
        <v>263682000.00000006</v>
      </c>
      <c r="X9" s="24">
        <v>270801000</v>
      </c>
      <c r="Y9" s="24">
        <v>278113000</v>
      </c>
      <c r="Z9" s="24">
        <v>285621999.99999988</v>
      </c>
      <c r="AA9" s="24"/>
      <c r="AB9" s="24"/>
      <c r="AC9" s="24"/>
      <c r="AD9" s="24"/>
      <c r="AE9" s="24"/>
      <c r="AF9" s="24"/>
      <c r="AG9" s="24"/>
      <c r="AH9" s="24"/>
      <c r="AI9" s="24"/>
      <c r="AJ9" s="24"/>
      <c r="AK9" s="24"/>
      <c r="AL9" s="24"/>
      <c r="AM9" s="24"/>
      <c r="AN9" s="24"/>
      <c r="AO9" s="24"/>
      <c r="AP9" s="24"/>
      <c r="AQ9" s="24"/>
      <c r="AR9" s="24"/>
      <c r="AS9" s="24"/>
      <c r="AT9" s="24"/>
      <c r="AU9" s="24"/>
      <c r="AV9" s="24"/>
      <c r="AW9" s="24"/>
      <c r="AX9" s="24"/>
      <c r="AY9" s="24"/>
      <c r="AZ9" s="24"/>
      <c r="BA9" s="24"/>
      <c r="BB9" s="24"/>
      <c r="BC9" s="24"/>
      <c r="BD9" s="24"/>
      <c r="BE9" s="24"/>
      <c r="BF9" s="24"/>
      <c r="BG9" s="24"/>
      <c r="BH9" s="24"/>
      <c r="BI9" s="24"/>
      <c r="BJ9" s="24"/>
      <c r="BK9" s="24"/>
      <c r="BL9" s="24"/>
      <c r="BM9" s="24"/>
      <c r="BN9" s="24"/>
      <c r="BO9" s="24"/>
      <c r="BP9" s="24"/>
      <c r="BQ9" s="24"/>
      <c r="BR9" s="24"/>
      <c r="BS9" s="24"/>
      <c r="BT9" s="24"/>
      <c r="BU9" s="24"/>
      <c r="BV9" s="24"/>
      <c r="BW9" s="24"/>
      <c r="BX9" s="24"/>
      <c r="BY9" s="24"/>
      <c r="BZ9" s="24"/>
      <c r="CA9" s="24"/>
      <c r="CB9" s="24"/>
      <c r="CC9" s="24"/>
      <c r="CD9" s="24"/>
      <c r="CE9" s="24"/>
      <c r="CF9" s="24"/>
      <c r="CG9" s="24"/>
      <c r="CH9" s="24"/>
      <c r="CI9" s="24"/>
      <c r="CJ9" s="24"/>
      <c r="CK9" s="24"/>
      <c r="CL9" s="24"/>
      <c r="CM9" s="24"/>
      <c r="CN9" s="24"/>
      <c r="CO9" s="24"/>
      <c r="CP9" s="24"/>
      <c r="CQ9" s="24"/>
      <c r="CR9" s="24"/>
      <c r="CS9" s="24"/>
      <c r="CT9" s="24"/>
      <c r="CU9" s="24"/>
      <c r="CV9" s="24"/>
      <c r="CW9" s="24"/>
      <c r="CX9" s="24"/>
      <c r="CY9" s="24"/>
      <c r="CZ9" s="24"/>
      <c r="DA9" s="24"/>
      <c r="DB9" s="24"/>
      <c r="DC9" s="24"/>
      <c r="DD9" s="24"/>
      <c r="DE9" s="24"/>
      <c r="DF9" s="24"/>
      <c r="DG9" s="24"/>
      <c r="DH9" s="24"/>
      <c r="DI9" s="24"/>
      <c r="DJ9" s="24"/>
      <c r="DK9" s="24"/>
      <c r="DL9" s="24"/>
      <c r="DM9" s="24"/>
      <c r="DN9" s="24"/>
      <c r="DO9" s="24"/>
      <c r="DP9" s="24"/>
      <c r="DQ9" s="24"/>
      <c r="DR9" s="24"/>
      <c r="DS9" s="24"/>
      <c r="DT9" s="24"/>
      <c r="DU9" s="24"/>
      <c r="DV9" s="24"/>
      <c r="DW9" s="24"/>
      <c r="DX9" s="24"/>
      <c r="DY9" s="24"/>
      <c r="DZ9" s="24"/>
      <c r="EA9" s="24"/>
      <c r="EB9" s="24"/>
      <c r="EC9" s="24"/>
      <c r="ED9" s="24"/>
      <c r="EE9" s="24"/>
      <c r="EF9" s="24"/>
      <c r="EG9" s="24"/>
      <c r="EH9" s="24"/>
      <c r="EI9" s="24"/>
      <c r="EJ9" s="24"/>
      <c r="EK9" s="24"/>
      <c r="EL9" s="24"/>
      <c r="EM9" s="24"/>
      <c r="EN9" s="24"/>
      <c r="EO9" s="24"/>
      <c r="EP9" s="24"/>
      <c r="EQ9" s="24"/>
      <c r="ER9" s="24"/>
      <c r="ES9" s="24"/>
      <c r="ET9" s="24"/>
      <c r="EU9" s="24"/>
      <c r="EV9" s="24"/>
      <c r="EW9" s="24"/>
      <c r="EX9" s="24"/>
      <c r="EY9" s="24"/>
      <c r="EZ9" s="24"/>
      <c r="FA9" s="24"/>
      <c r="FB9" s="24"/>
      <c r="FC9" s="24"/>
      <c r="FD9" s="24"/>
      <c r="FE9" s="24"/>
      <c r="FF9" s="24"/>
      <c r="FG9" s="24"/>
      <c r="FH9" s="24"/>
      <c r="FI9" s="24"/>
      <c r="FJ9" s="24"/>
      <c r="FK9" s="24"/>
      <c r="FL9" s="24"/>
      <c r="FM9" s="24"/>
      <c r="FN9" s="24"/>
      <c r="FO9" s="24"/>
      <c r="FP9" s="24"/>
      <c r="FQ9" s="24"/>
      <c r="FR9" s="24"/>
      <c r="FS9" s="24"/>
      <c r="FT9" s="24"/>
      <c r="FU9" s="24"/>
      <c r="FV9" s="24"/>
      <c r="FW9" s="24"/>
      <c r="FX9" s="24"/>
      <c r="FY9" s="24"/>
      <c r="FZ9" s="24"/>
      <c r="GA9" s="24"/>
      <c r="GB9" s="24"/>
      <c r="GC9" s="24"/>
      <c r="GD9" s="24"/>
      <c r="GE9" s="24"/>
      <c r="GF9" s="24"/>
      <c r="GG9" s="24"/>
      <c r="GH9" s="24"/>
      <c r="GI9" s="24"/>
      <c r="GJ9" s="24"/>
      <c r="GK9" s="24"/>
      <c r="GL9" s="24"/>
      <c r="GM9" s="24"/>
      <c r="GN9" s="24"/>
      <c r="GO9" s="24"/>
      <c r="GP9" s="24"/>
      <c r="GQ9" s="24"/>
      <c r="GR9" s="24"/>
      <c r="GS9" s="24"/>
      <c r="GT9" s="24"/>
      <c r="GU9" s="24"/>
      <c r="GV9" s="24"/>
      <c r="GW9" s="24"/>
      <c r="GX9" s="24"/>
      <c r="GY9" s="24"/>
      <c r="GZ9" s="24"/>
      <c r="HA9" s="24"/>
      <c r="HB9" s="24"/>
      <c r="HC9" s="24"/>
      <c r="HD9" s="24"/>
      <c r="HE9" s="24"/>
      <c r="HF9" s="24"/>
      <c r="HG9" s="24"/>
      <c r="HH9" s="24"/>
      <c r="HI9" s="24"/>
      <c r="HJ9" s="24"/>
      <c r="HK9" s="24"/>
      <c r="HL9" s="24"/>
      <c r="HM9" s="24"/>
      <c r="HN9" s="24"/>
      <c r="HO9" s="24"/>
      <c r="HP9" s="24"/>
      <c r="HQ9" s="24"/>
      <c r="HR9" s="24"/>
      <c r="HS9" s="24"/>
      <c r="HT9" s="24"/>
      <c r="HU9" s="24"/>
      <c r="HV9" s="24"/>
      <c r="HW9" s="24"/>
      <c r="HX9" s="24"/>
      <c r="HY9" s="24"/>
      <c r="HZ9" s="24"/>
      <c r="IA9" s="24"/>
      <c r="IB9" s="24"/>
      <c r="IC9" s="24"/>
      <c r="ID9" s="24"/>
      <c r="IE9" s="24"/>
      <c r="IF9" s="24"/>
      <c r="IG9" s="24"/>
      <c r="IH9" s="24"/>
      <c r="II9" s="24"/>
      <c r="IJ9" s="24"/>
      <c r="IK9" s="24"/>
      <c r="IL9" s="24"/>
      <c r="IM9" s="24"/>
      <c r="IN9" s="24"/>
      <c r="IO9" s="24"/>
      <c r="IP9" s="24"/>
      <c r="IQ9" s="24"/>
      <c r="IR9" s="24"/>
      <c r="IS9" s="24"/>
      <c r="IT9" s="24"/>
      <c r="IU9" s="24"/>
      <c r="IV9" s="24"/>
      <c r="IW9" s="24"/>
      <c r="IX9" s="24"/>
      <c r="IY9" s="24"/>
      <c r="IZ9" s="24"/>
      <c r="JA9" s="24"/>
      <c r="JB9" s="24"/>
      <c r="JC9" s="24"/>
      <c r="JD9" s="24"/>
      <c r="JE9" s="24"/>
      <c r="JF9" s="24"/>
      <c r="JG9" s="24"/>
      <c r="JH9" s="24"/>
      <c r="JI9" s="24"/>
      <c r="JJ9" s="24"/>
      <c r="JK9" s="24"/>
      <c r="JL9" s="24"/>
      <c r="JM9" s="24"/>
      <c r="JN9" s="24"/>
      <c r="JO9" s="24"/>
      <c r="JP9" s="24"/>
      <c r="JQ9" s="24"/>
      <c r="JR9" s="24"/>
      <c r="JS9" s="24"/>
      <c r="JT9" s="24"/>
      <c r="JU9" s="24"/>
      <c r="JV9" s="24"/>
      <c r="JW9" s="24"/>
      <c r="JX9" s="24"/>
      <c r="JY9" s="24"/>
      <c r="JZ9" s="24"/>
      <c r="KA9" s="24"/>
      <c r="KB9" s="24"/>
      <c r="KC9" s="24"/>
      <c r="KD9" s="24"/>
      <c r="KE9" s="24"/>
      <c r="KF9" s="24"/>
      <c r="KG9" s="24"/>
      <c r="KH9" s="24"/>
      <c r="KI9" s="24"/>
      <c r="KJ9" s="24"/>
      <c r="KK9" s="24"/>
      <c r="KL9" s="24"/>
      <c r="KM9" s="24"/>
      <c r="KN9" s="24"/>
      <c r="KO9" s="24"/>
      <c r="KP9" s="24"/>
      <c r="KQ9" s="24"/>
      <c r="KR9" s="24"/>
      <c r="KS9" s="24"/>
      <c r="KT9" s="24"/>
      <c r="KU9" s="24"/>
      <c r="KV9" s="24"/>
      <c r="KW9" s="24"/>
      <c r="KX9" s="24"/>
      <c r="KY9" s="24"/>
      <c r="KZ9" s="24"/>
      <c r="LA9" s="24"/>
      <c r="LB9" s="24"/>
      <c r="LC9" s="24"/>
      <c r="LD9" s="24"/>
      <c r="LE9" s="24"/>
      <c r="LF9" s="24"/>
      <c r="LG9" s="24"/>
      <c r="LH9" s="24"/>
      <c r="LI9" s="24"/>
      <c r="LJ9" s="24"/>
      <c r="LK9" s="24"/>
      <c r="LL9" s="24"/>
      <c r="LM9" s="24"/>
      <c r="LN9" s="24"/>
      <c r="LO9" s="24"/>
      <c r="LP9" s="24"/>
      <c r="LQ9" s="24"/>
      <c r="LR9" s="24"/>
      <c r="LS9" s="24"/>
      <c r="LT9" s="24"/>
      <c r="LU9" s="24"/>
      <c r="LV9" s="24"/>
      <c r="LW9" s="24"/>
      <c r="LX9" s="24"/>
      <c r="LY9" s="24"/>
      <c r="LZ9" s="24"/>
      <c r="MA9" s="24"/>
      <c r="MB9" s="24"/>
      <c r="MC9" s="24"/>
      <c r="MD9" s="24"/>
      <c r="ME9" s="24"/>
      <c r="MF9" s="24"/>
      <c r="MG9" s="24"/>
      <c r="MH9" s="24"/>
      <c r="MI9" s="24"/>
      <c r="MJ9" s="24"/>
      <c r="MK9" s="24"/>
      <c r="ML9" s="24"/>
      <c r="MM9" s="24"/>
      <c r="MN9" s="24"/>
      <c r="MO9" s="24"/>
      <c r="MP9" s="24"/>
      <c r="MQ9" s="24"/>
      <c r="MR9" s="24"/>
      <c r="MS9" s="24"/>
      <c r="MT9" s="24"/>
      <c r="MU9" s="24"/>
      <c r="MV9" s="24"/>
      <c r="MW9" s="24"/>
      <c r="MX9" s="24"/>
      <c r="MY9" s="24"/>
      <c r="MZ9" s="24"/>
      <c r="NA9" s="24"/>
      <c r="NB9" s="24"/>
      <c r="NC9" s="24"/>
      <c r="ND9" s="24"/>
      <c r="NE9" s="24"/>
      <c r="NF9" s="24"/>
      <c r="NG9" s="24"/>
      <c r="NH9" s="24"/>
      <c r="NI9" s="24"/>
      <c r="NJ9" s="24"/>
      <c r="NK9" s="24"/>
      <c r="NL9" s="24"/>
      <c r="NM9" s="24"/>
      <c r="NN9" s="24"/>
      <c r="NO9" s="24"/>
      <c r="NP9" s="24"/>
      <c r="NQ9" s="24"/>
      <c r="NR9" s="24"/>
      <c r="NS9" s="24"/>
      <c r="NT9" s="24"/>
      <c r="NU9" s="24"/>
      <c r="NV9" s="24"/>
      <c r="NW9" s="24"/>
      <c r="NX9" s="24"/>
      <c r="NY9" s="24"/>
      <c r="NZ9" s="24"/>
      <c r="OA9" s="24"/>
      <c r="OB9" s="24"/>
      <c r="OC9" s="24"/>
      <c r="OD9" s="24"/>
      <c r="OE9" s="24"/>
      <c r="OF9" s="24"/>
      <c r="OG9" s="24"/>
      <c r="OH9" s="24"/>
      <c r="OI9" s="24"/>
      <c r="OJ9" s="24"/>
      <c r="OK9" s="24"/>
      <c r="OL9" s="24"/>
      <c r="OM9" s="24"/>
      <c r="ON9" s="24"/>
      <c r="OO9" s="24"/>
      <c r="OP9" s="24"/>
      <c r="OQ9" s="24"/>
      <c r="OR9" s="24"/>
      <c r="OS9" s="24"/>
      <c r="OT9" s="24"/>
      <c r="OU9" s="24"/>
      <c r="OV9" s="24"/>
      <c r="OW9" s="24"/>
      <c r="OX9" s="24"/>
      <c r="OY9" s="24"/>
      <c r="OZ9" s="24"/>
      <c r="PA9" s="24"/>
      <c r="PB9" s="24"/>
      <c r="PC9" s="24"/>
      <c r="PD9" s="24"/>
      <c r="PE9" s="24"/>
      <c r="PF9" s="24"/>
      <c r="PG9" s="24"/>
      <c r="PH9" s="24"/>
      <c r="PI9" s="24"/>
      <c r="PJ9" s="24"/>
      <c r="PK9" s="24"/>
      <c r="PL9" s="24"/>
      <c r="PM9" s="24"/>
      <c r="PN9" s="24"/>
      <c r="PO9" s="24"/>
      <c r="PP9" s="24"/>
      <c r="PQ9" s="24"/>
      <c r="PR9" s="24"/>
      <c r="PS9" s="24"/>
      <c r="PT9" s="24"/>
      <c r="PU9" s="24"/>
      <c r="PV9" s="24"/>
      <c r="PW9" s="24"/>
      <c r="PX9" s="24"/>
      <c r="PY9" s="24"/>
      <c r="PZ9" s="24"/>
      <c r="QA9" s="24"/>
      <c r="QB9" s="24"/>
      <c r="QC9" s="24"/>
      <c r="QD9" s="24"/>
      <c r="QE9" s="24"/>
      <c r="QF9" s="24"/>
      <c r="QG9" s="24"/>
      <c r="QH9" s="24"/>
      <c r="QI9" s="24"/>
      <c r="QJ9" s="24"/>
      <c r="QK9" s="24"/>
      <c r="QL9" s="24"/>
      <c r="QM9" s="24"/>
      <c r="QN9" s="24"/>
      <c r="QO9" s="24"/>
      <c r="QP9" s="24"/>
      <c r="QQ9" s="24"/>
      <c r="QR9" s="24"/>
      <c r="QS9" s="24"/>
      <c r="QT9" s="24"/>
      <c r="QU9" s="24"/>
      <c r="QV9" s="24"/>
      <c r="QW9" s="24"/>
      <c r="QX9" s="24"/>
      <c r="QY9" s="24"/>
      <c r="QZ9" s="24"/>
      <c r="RA9" s="24"/>
      <c r="RB9" s="24"/>
      <c r="RC9" s="24"/>
      <c r="RD9" s="24"/>
      <c r="RE9" s="24"/>
      <c r="RF9" s="24"/>
      <c r="RG9" s="24"/>
      <c r="RH9" s="24"/>
      <c r="RI9" s="24"/>
      <c r="RJ9" s="24"/>
      <c r="RK9" s="24"/>
      <c r="RL9" s="24"/>
      <c r="RM9" s="24"/>
      <c r="RN9" s="24"/>
      <c r="RO9" s="24"/>
      <c r="RP9" s="24"/>
      <c r="RQ9" s="24"/>
      <c r="RR9" s="24"/>
      <c r="RS9" s="24"/>
      <c r="RT9" s="24"/>
      <c r="RU9" s="24"/>
      <c r="RV9" s="24"/>
      <c r="RW9" s="24"/>
      <c r="RX9" s="24"/>
      <c r="RY9" s="24"/>
      <c r="RZ9" s="24"/>
      <c r="SA9" s="24"/>
      <c r="SB9" s="24"/>
      <c r="SC9" s="24"/>
      <c r="SD9" s="24"/>
      <c r="SE9" s="24"/>
      <c r="SF9" s="24"/>
      <c r="SG9" s="24"/>
      <c r="SH9" s="24"/>
      <c r="SI9" s="24"/>
      <c r="SJ9" s="24"/>
      <c r="SK9" s="24"/>
      <c r="SL9" s="24"/>
      <c r="SM9" s="24"/>
      <c r="SN9" s="24"/>
      <c r="SO9" s="24"/>
      <c r="SP9" s="24"/>
      <c r="SQ9" s="24"/>
      <c r="SR9" s="24"/>
      <c r="SS9" s="24"/>
      <c r="ST9" s="24"/>
      <c r="SU9" s="24"/>
      <c r="SV9" s="24"/>
      <c r="SW9" s="24"/>
      <c r="SX9" s="24"/>
      <c r="SY9" s="24"/>
      <c r="SZ9" s="24"/>
      <c r="TA9" s="24"/>
      <c r="TB9" s="24"/>
      <c r="TC9" s="24"/>
      <c r="TD9" s="24"/>
      <c r="TE9" s="24"/>
      <c r="TF9" s="24"/>
      <c r="TG9" s="24"/>
      <c r="TH9" s="24"/>
      <c r="TI9" s="24"/>
      <c r="TJ9" s="24"/>
      <c r="TK9" s="24"/>
      <c r="TL9" s="24"/>
      <c r="TM9" s="24"/>
      <c r="TN9" s="24"/>
      <c r="TO9" s="24"/>
      <c r="TP9" s="24"/>
      <c r="TQ9" s="24"/>
      <c r="TR9" s="24"/>
      <c r="TS9" s="24"/>
      <c r="TT9" s="24"/>
      <c r="TU9" s="24"/>
      <c r="TV9" s="24"/>
      <c r="TW9" s="24"/>
      <c r="TX9" s="24"/>
      <c r="TY9" s="24"/>
      <c r="TZ9" s="24"/>
      <c r="UA9" s="24"/>
      <c r="UB9" s="24"/>
      <c r="UC9" s="24"/>
      <c r="UD9" s="24"/>
      <c r="UE9" s="24"/>
      <c r="UF9" s="24"/>
      <c r="UG9" s="24"/>
      <c r="UH9" s="24"/>
      <c r="UI9" s="24"/>
      <c r="UJ9" s="24"/>
      <c r="UK9" s="24"/>
      <c r="UL9" s="24"/>
      <c r="UM9" s="24"/>
      <c r="UN9" s="24"/>
      <c r="UO9" s="24"/>
      <c r="UP9" s="24"/>
      <c r="UQ9" s="24"/>
      <c r="UR9" s="24"/>
      <c r="US9" s="24"/>
      <c r="UT9" s="24"/>
      <c r="UU9" s="24"/>
      <c r="UV9" s="24"/>
      <c r="UW9" s="24"/>
      <c r="UX9" s="24"/>
      <c r="UY9" s="24"/>
      <c r="UZ9" s="24"/>
      <c r="VA9" s="24"/>
      <c r="VB9" s="24"/>
      <c r="VC9" s="24"/>
      <c r="VD9" s="24"/>
      <c r="VE9" s="24"/>
      <c r="VF9" s="24"/>
      <c r="VG9" s="24"/>
      <c r="VH9" s="24"/>
      <c r="VI9" s="24"/>
      <c r="VJ9" s="24"/>
      <c r="VK9" s="24"/>
      <c r="VL9" s="24"/>
      <c r="VM9" s="24"/>
      <c r="VN9" s="24"/>
      <c r="VO9" s="24"/>
      <c r="VP9" s="24"/>
      <c r="VQ9" s="24"/>
      <c r="VR9" s="24"/>
      <c r="VS9" s="24"/>
      <c r="VT9" s="24"/>
      <c r="VU9" s="24"/>
      <c r="VV9" s="24"/>
      <c r="VW9" s="24"/>
      <c r="VX9" s="24"/>
      <c r="VY9" s="24"/>
      <c r="VZ9" s="24"/>
      <c r="WA9" s="24"/>
      <c r="WB9" s="24"/>
      <c r="WC9" s="24"/>
      <c r="WD9" s="24"/>
      <c r="WE9" s="24"/>
      <c r="WF9" s="24"/>
      <c r="WG9" s="24"/>
      <c r="WH9" s="24"/>
      <c r="WI9" s="24"/>
      <c r="WJ9" s="24"/>
      <c r="WK9" s="24"/>
      <c r="WL9" s="24"/>
      <c r="WM9" s="24"/>
      <c r="WN9" s="24"/>
      <c r="WO9" s="24"/>
      <c r="WP9" s="24"/>
      <c r="WQ9" s="24"/>
      <c r="WR9" s="24"/>
      <c r="WS9" s="24"/>
      <c r="WT9" s="24"/>
      <c r="WU9" s="24"/>
      <c r="WV9" s="24"/>
      <c r="WW9" s="24"/>
      <c r="WX9" s="24"/>
      <c r="WY9" s="24"/>
      <c r="WZ9" s="24"/>
      <c r="XA9" s="24"/>
      <c r="XB9" s="24"/>
      <c r="XC9" s="24"/>
      <c r="XD9" s="24"/>
      <c r="XE9" s="24"/>
      <c r="XF9" s="24"/>
      <c r="XG9" s="24"/>
      <c r="XH9" s="24"/>
      <c r="XI9" s="24"/>
      <c r="XJ9" s="24"/>
      <c r="XK9" s="24"/>
      <c r="XL9" s="24"/>
      <c r="XM9" s="24"/>
      <c r="XN9" s="24"/>
      <c r="XO9" s="24"/>
      <c r="XP9" s="24"/>
      <c r="XQ9" s="24"/>
      <c r="XR9" s="24"/>
      <c r="XS9" s="24"/>
      <c r="XT9" s="24"/>
      <c r="XU9" s="24"/>
      <c r="XV9" s="24"/>
      <c r="XW9" s="24"/>
      <c r="XX9" s="24"/>
      <c r="XY9" s="24"/>
      <c r="XZ9" s="24"/>
      <c r="YA9" s="24"/>
      <c r="YB9" s="24"/>
      <c r="YC9" s="24"/>
      <c r="YD9" s="24"/>
      <c r="YE9" s="24"/>
      <c r="YF9" s="24"/>
      <c r="YG9" s="24"/>
      <c r="YH9" s="24"/>
      <c r="YI9" s="24"/>
      <c r="YJ9" s="24"/>
      <c r="YK9" s="24"/>
      <c r="YL9" s="24"/>
      <c r="YM9" s="24"/>
      <c r="YN9" s="24"/>
      <c r="YO9" s="24"/>
      <c r="YP9" s="24"/>
      <c r="YQ9" s="24"/>
      <c r="YR9" s="24"/>
      <c r="YS9" s="24"/>
      <c r="YT9" s="24"/>
      <c r="YU9" s="24"/>
      <c r="YV9" s="24"/>
      <c r="YW9" s="24"/>
      <c r="YX9" s="24"/>
      <c r="YY9" s="24"/>
      <c r="YZ9" s="24"/>
      <c r="ZA9" s="24"/>
      <c r="ZB9" s="24"/>
      <c r="ZC9" s="24"/>
      <c r="ZD9" s="24"/>
      <c r="ZE9" s="24"/>
      <c r="ZF9" s="24"/>
      <c r="ZG9" s="24"/>
      <c r="ZH9" s="24"/>
      <c r="ZI9" s="24"/>
      <c r="ZJ9" s="24"/>
      <c r="ZK9" s="24"/>
      <c r="ZL9" s="24"/>
      <c r="ZM9" s="24"/>
      <c r="ZN9" s="24"/>
      <c r="ZO9" s="24"/>
      <c r="ZP9" s="24"/>
      <c r="ZQ9" s="24"/>
      <c r="ZR9" s="24"/>
      <c r="ZS9" s="24"/>
      <c r="ZT9" s="24"/>
      <c r="ZU9" s="24"/>
      <c r="ZV9" s="24"/>
      <c r="ZW9" s="24"/>
      <c r="ZX9" s="24"/>
      <c r="ZY9" s="24"/>
      <c r="ZZ9" s="24"/>
      <c r="AAA9" s="24"/>
      <c r="AAB9" s="24"/>
      <c r="AAC9" s="24"/>
      <c r="AAD9" s="24"/>
      <c r="AAE9" s="24"/>
      <c r="AAF9" s="24"/>
      <c r="AAG9" s="24"/>
      <c r="AAH9" s="24"/>
      <c r="AAI9" s="24"/>
      <c r="AAJ9" s="24"/>
      <c r="AAK9" s="24"/>
      <c r="AAL9" s="24"/>
      <c r="AAM9" s="24"/>
      <c r="AAN9" s="24"/>
      <c r="AAO9" s="24"/>
      <c r="AAP9" s="24"/>
      <c r="AAQ9" s="24"/>
      <c r="AAR9" s="24"/>
      <c r="AAS9" s="24"/>
      <c r="AAT9" s="24"/>
      <c r="AAU9" s="24"/>
      <c r="AAV9" s="24"/>
      <c r="AAW9" s="24"/>
      <c r="AAX9" s="24"/>
      <c r="AAY9" s="24"/>
      <c r="AAZ9" s="24"/>
      <c r="ABA9" s="24"/>
      <c r="ABB9" s="24"/>
      <c r="ABC9" s="24"/>
      <c r="ABD9" s="24"/>
      <c r="ABE9" s="24"/>
      <c r="ABF9" s="24"/>
      <c r="ABG9" s="24"/>
      <c r="ABH9" s="24"/>
      <c r="ABI9" s="24"/>
      <c r="ABJ9" s="24"/>
      <c r="ABK9" s="24"/>
      <c r="ABL9" s="24"/>
      <c r="ABM9" s="24"/>
      <c r="ABN9" s="24"/>
      <c r="ABO9" s="24"/>
      <c r="ABP9" s="24"/>
      <c r="ABQ9" s="24"/>
      <c r="ABR9" s="24"/>
      <c r="ABS9" s="24"/>
      <c r="ABT9" s="24"/>
      <c r="ABU9" s="24"/>
      <c r="ABV9" s="24"/>
      <c r="ABW9" s="24"/>
      <c r="ABX9" s="24"/>
      <c r="ABY9" s="24"/>
      <c r="ABZ9" s="24"/>
      <c r="ACA9" s="24"/>
      <c r="ACB9" s="24"/>
      <c r="ACC9" s="24"/>
      <c r="ACD9" s="24"/>
      <c r="ACE9" s="24"/>
      <c r="ACF9" s="24"/>
      <c r="ACG9" s="24"/>
      <c r="ACH9" s="24"/>
      <c r="ACI9" s="24"/>
      <c r="ACJ9" s="24"/>
      <c r="ACK9" s="24"/>
      <c r="ACL9" s="24"/>
      <c r="ACM9" s="24"/>
      <c r="ACN9" s="24"/>
      <c r="ACO9" s="24"/>
      <c r="ACP9" s="24"/>
      <c r="ACQ9" s="24"/>
      <c r="ACR9" s="24"/>
      <c r="ACS9" s="24"/>
      <c r="ACT9" s="24"/>
      <c r="ACU9" s="24"/>
      <c r="ACV9" s="24"/>
      <c r="ACW9" s="24"/>
      <c r="ACX9" s="24"/>
      <c r="ACY9" s="24"/>
      <c r="ACZ9" s="24"/>
      <c r="ADA9" s="24"/>
      <c r="ADB9" s="24"/>
      <c r="ADC9" s="24"/>
      <c r="ADD9" s="24"/>
      <c r="ADE9" s="24"/>
      <c r="ADF9" s="24"/>
      <c r="ADG9" s="24"/>
      <c r="ADH9" s="24"/>
      <c r="ADI9" s="24"/>
      <c r="ADJ9" s="24"/>
      <c r="ADK9" s="24"/>
      <c r="ADL9" s="24"/>
      <c r="ADM9" s="24"/>
      <c r="ADN9" s="24"/>
      <c r="ADO9" s="24"/>
      <c r="ADP9" s="24"/>
      <c r="ADQ9" s="24"/>
      <c r="ADR9" s="24"/>
      <c r="ADS9" s="24"/>
      <c r="ADT9" s="24"/>
      <c r="ADU9" s="24"/>
      <c r="ADV9" s="24"/>
      <c r="ADW9" s="24"/>
      <c r="ADX9" s="24"/>
      <c r="ADY9" s="24"/>
      <c r="ADZ9" s="24"/>
      <c r="AEA9" s="24"/>
      <c r="AEB9" s="24"/>
      <c r="AEC9" s="24"/>
      <c r="AED9" s="24"/>
      <c r="AEE9" s="24"/>
      <c r="AEF9" s="24"/>
      <c r="AEG9" s="24"/>
      <c r="AEH9" s="24"/>
      <c r="AEI9" s="24"/>
      <c r="AEJ9" s="24"/>
      <c r="AEK9" s="24"/>
      <c r="AEL9" s="24"/>
      <c r="AEM9" s="24"/>
      <c r="AEN9" s="24"/>
      <c r="AEO9" s="24"/>
      <c r="AEP9" s="24"/>
      <c r="AEQ9" s="24"/>
      <c r="AER9" s="24"/>
      <c r="AES9" s="24"/>
      <c r="AET9" s="24"/>
      <c r="AEU9" s="24"/>
      <c r="AEV9" s="24"/>
      <c r="AEW9" s="24"/>
      <c r="AEX9" s="24"/>
      <c r="AEY9" s="24"/>
      <c r="AEZ9" s="24"/>
      <c r="AFA9" s="24"/>
      <c r="AFB9" s="24"/>
      <c r="AFC9" s="24"/>
      <c r="AFD9" s="24"/>
      <c r="AFE9" s="24"/>
      <c r="AFF9" s="24"/>
      <c r="AFG9" s="24"/>
      <c r="AFH9" s="24"/>
      <c r="AFI9" s="24"/>
      <c r="AFJ9" s="24"/>
      <c r="AFK9" s="24"/>
      <c r="AFL9" s="24"/>
      <c r="AFM9" s="24"/>
      <c r="AFN9" s="24"/>
      <c r="AFO9" s="24"/>
      <c r="AFP9" s="24"/>
      <c r="AFQ9" s="24"/>
      <c r="AFR9" s="24"/>
      <c r="AFS9" s="24"/>
      <c r="AFT9" s="24"/>
      <c r="AFU9" s="24"/>
      <c r="AFV9" s="24"/>
      <c r="AFW9" s="24"/>
      <c r="AFX9" s="24"/>
      <c r="AFY9" s="24"/>
      <c r="AFZ9" s="24"/>
      <c r="AGA9" s="24"/>
      <c r="AGB9" s="24"/>
      <c r="AGC9" s="24"/>
      <c r="AGD9" s="24"/>
      <c r="AGE9" s="24"/>
      <c r="AGF9" s="24"/>
      <c r="AGG9" s="24"/>
      <c r="AGH9" s="24"/>
      <c r="AGI9" s="24"/>
      <c r="AGJ9" s="24"/>
      <c r="AGK9" s="24"/>
      <c r="AGL9" s="24"/>
      <c r="AGM9" s="24"/>
      <c r="AGN9" s="24"/>
      <c r="AGO9" s="24"/>
      <c r="AGP9" s="24"/>
      <c r="AGQ9" s="24"/>
      <c r="AGR9" s="24"/>
      <c r="AGS9" s="24"/>
      <c r="AGT9" s="24"/>
      <c r="AGU9" s="24"/>
      <c r="AGV9" s="24"/>
      <c r="AGW9" s="24"/>
      <c r="AGX9" s="24"/>
      <c r="AGY9" s="24"/>
      <c r="AGZ9" s="24"/>
      <c r="AHA9" s="24"/>
      <c r="AHB9" s="24"/>
      <c r="AHC9" s="24"/>
      <c r="AHD9" s="24"/>
      <c r="AHE9" s="24"/>
      <c r="AHF9" s="24"/>
      <c r="AHG9" s="24"/>
      <c r="AHH9" s="24"/>
      <c r="AHI9" s="24"/>
      <c r="AHJ9" s="24"/>
      <c r="AHK9" s="24"/>
      <c r="AHL9" s="24"/>
      <c r="AHM9" s="24"/>
      <c r="AHN9" s="24"/>
      <c r="AHO9" s="24"/>
      <c r="AHP9" s="24"/>
      <c r="AHQ9" s="24"/>
      <c r="AHR9" s="24"/>
      <c r="AHS9" s="24"/>
      <c r="AHT9" s="24"/>
      <c r="AHU9" s="24"/>
      <c r="AHV9" s="24"/>
      <c r="AHW9" s="24"/>
      <c r="AHX9" s="24"/>
      <c r="AHY9" s="24"/>
      <c r="AHZ9" s="24"/>
      <c r="AIA9" s="24"/>
      <c r="AIB9" s="24"/>
      <c r="AIC9" s="24"/>
      <c r="AID9" s="24"/>
      <c r="AIE9" s="24"/>
      <c r="AIF9" s="24"/>
      <c r="AIG9" s="24"/>
      <c r="AIH9" s="24"/>
      <c r="AII9" s="24"/>
      <c r="AIJ9" s="24"/>
      <c r="AIK9" s="24"/>
      <c r="AIL9" s="24"/>
      <c r="AIM9" s="24"/>
      <c r="AIN9" s="24"/>
      <c r="AIO9" s="24"/>
      <c r="AIP9" s="24"/>
      <c r="AIQ9" s="24"/>
      <c r="AIR9" s="24"/>
      <c r="AIS9" s="24"/>
      <c r="AIT9" s="24"/>
      <c r="AIU9" s="24"/>
      <c r="AIV9" s="24"/>
      <c r="AIW9" s="24"/>
      <c r="AIX9" s="24"/>
      <c r="AIY9" s="24"/>
      <c r="AIZ9" s="24"/>
      <c r="AJA9" s="24"/>
      <c r="AJB9" s="24"/>
      <c r="AJC9" s="24"/>
      <c r="AJD9" s="24"/>
      <c r="AJE9" s="24"/>
      <c r="AJF9" s="24"/>
      <c r="AJG9" s="24"/>
      <c r="AJH9" s="24"/>
      <c r="AJI9" s="24"/>
      <c r="AJJ9" s="24"/>
      <c r="AJK9" s="24"/>
      <c r="AJL9" s="24"/>
      <c r="AJM9" s="24"/>
      <c r="AJN9" s="24"/>
      <c r="AJO9" s="24"/>
      <c r="AJP9" s="24"/>
      <c r="AJQ9" s="24"/>
      <c r="AJR9" s="24"/>
      <c r="AJS9" s="24"/>
      <c r="AJT9" s="24"/>
      <c r="AJU9" s="24"/>
      <c r="AJV9" s="24"/>
      <c r="AJW9" s="24"/>
      <c r="AJX9" s="24"/>
      <c r="AJY9" s="24"/>
      <c r="AJZ9" s="24"/>
      <c r="AKA9" s="24"/>
      <c r="AKB9" s="24"/>
      <c r="AKC9" s="24"/>
      <c r="AKD9" s="24"/>
      <c r="AKE9" s="24"/>
      <c r="AKF9" s="24"/>
      <c r="AKG9" s="24"/>
      <c r="AKH9" s="24"/>
      <c r="AKI9" s="24"/>
      <c r="AKJ9" s="24"/>
      <c r="AKK9" s="24"/>
      <c r="AKL9" s="24"/>
      <c r="AKM9" s="24"/>
      <c r="AKN9" s="24"/>
      <c r="AKO9" s="24"/>
      <c r="AKP9" s="24"/>
      <c r="AKQ9" s="24"/>
      <c r="AKR9" s="24"/>
      <c r="AKS9" s="24"/>
      <c r="AKT9" s="24"/>
      <c r="AKU9" s="24"/>
      <c r="AKV9" s="24"/>
      <c r="AKW9" s="24"/>
      <c r="AKX9" s="24"/>
      <c r="AKY9" s="24"/>
      <c r="AKZ9" s="24"/>
      <c r="ALA9" s="24"/>
      <c r="ALB9" s="24"/>
      <c r="ALC9" s="24"/>
      <c r="ALD9" s="24"/>
      <c r="ALE9" s="24"/>
      <c r="ALF9" s="24"/>
      <c r="ALG9" s="24"/>
      <c r="ALH9" s="24"/>
      <c r="ALI9" s="24"/>
      <c r="ALJ9" s="24"/>
      <c r="ALK9" s="24"/>
      <c r="ALL9" s="24"/>
      <c r="ALM9" s="24"/>
      <c r="ALN9" s="24"/>
      <c r="ALO9" s="24"/>
      <c r="ALP9" s="24"/>
      <c r="ALQ9" s="24"/>
      <c r="ALR9" s="24"/>
      <c r="ALS9" s="24"/>
      <c r="ALT9" s="24"/>
      <c r="ALU9" s="24"/>
      <c r="ALV9" s="24"/>
      <c r="ALW9" s="24"/>
      <c r="ALX9" s="24"/>
      <c r="ALY9" s="24"/>
      <c r="ALZ9" s="24"/>
      <c r="AMA9" s="24"/>
      <c r="AMB9" s="24"/>
      <c r="AMC9" s="24"/>
      <c r="AMD9" s="24"/>
      <c r="AME9" s="24"/>
      <c r="AMF9" s="24"/>
      <c r="AMG9" s="24"/>
      <c r="AMH9" s="24"/>
      <c r="AMI9" s="24"/>
      <c r="AMJ9" s="24"/>
      <c r="AMK9" s="24"/>
      <c r="AML9" s="24"/>
      <c r="AMM9" s="24"/>
      <c r="AMN9" s="24"/>
      <c r="AMO9" s="24"/>
      <c r="AMP9" s="24"/>
      <c r="AMQ9" s="24"/>
      <c r="AMR9" s="24"/>
      <c r="AMS9" s="24"/>
      <c r="AMT9" s="24"/>
      <c r="AMU9" s="24"/>
      <c r="AMV9" s="24"/>
      <c r="AMW9" s="24"/>
      <c r="AMX9" s="24"/>
      <c r="AMY9" s="24"/>
      <c r="AMZ9" s="24"/>
      <c r="ANA9" s="24"/>
      <c r="ANB9" s="24"/>
      <c r="ANC9" s="24"/>
      <c r="AND9" s="24"/>
      <c r="ANE9" s="24"/>
      <c r="ANF9" s="24"/>
      <c r="ANG9" s="24"/>
      <c r="ANH9" s="24"/>
      <c r="ANI9" s="24"/>
      <c r="ANJ9" s="24"/>
      <c r="ANK9" s="24"/>
      <c r="ANL9" s="24"/>
      <c r="ANM9" s="24"/>
      <c r="ANN9" s="24"/>
      <c r="ANO9" s="24"/>
      <c r="ANP9" s="24"/>
      <c r="ANQ9" s="24"/>
      <c r="ANR9" s="24"/>
      <c r="ANS9" s="24"/>
      <c r="ANT9" s="24"/>
      <c r="ANU9" s="24"/>
      <c r="ANV9" s="24"/>
      <c r="ANW9" s="24"/>
      <c r="ANX9" s="24"/>
      <c r="ANY9" s="24"/>
      <c r="ANZ9" s="24"/>
      <c r="AOA9" s="24"/>
      <c r="AOB9" s="24"/>
      <c r="AOC9" s="24"/>
      <c r="AOD9" s="24"/>
      <c r="AOE9" s="24"/>
      <c r="AOF9" s="24"/>
      <c r="AOG9" s="24"/>
      <c r="AOH9" s="24"/>
      <c r="AOI9" s="24"/>
      <c r="AOJ9" s="24"/>
      <c r="AOK9" s="24"/>
      <c r="AOL9" s="24"/>
      <c r="AOM9" s="24"/>
      <c r="AON9" s="24"/>
      <c r="AOO9" s="24"/>
      <c r="AOP9" s="24"/>
      <c r="AOQ9" s="24"/>
      <c r="AOR9" s="24"/>
      <c r="AOS9" s="24"/>
      <c r="AOT9" s="24"/>
      <c r="AOU9" s="24"/>
      <c r="AOV9" s="24"/>
      <c r="AOW9" s="24"/>
      <c r="AOX9" s="24"/>
      <c r="AOY9" s="24"/>
      <c r="AOZ9" s="24"/>
      <c r="APA9" s="24"/>
      <c r="APB9" s="24"/>
      <c r="APC9" s="24"/>
      <c r="APD9" s="24"/>
      <c r="APE9" s="24"/>
      <c r="APF9" s="24"/>
      <c r="APG9" s="24"/>
      <c r="APH9" s="24"/>
      <c r="API9" s="24"/>
      <c r="APJ9" s="24"/>
      <c r="APK9" s="24"/>
      <c r="APL9" s="24"/>
      <c r="APM9" s="24"/>
      <c r="APN9" s="24"/>
      <c r="APO9" s="24"/>
      <c r="APP9" s="24"/>
      <c r="APQ9" s="24"/>
      <c r="APR9" s="24"/>
      <c r="APS9" s="24"/>
      <c r="APT9" s="24"/>
      <c r="APU9" s="24"/>
      <c r="APV9" s="24"/>
      <c r="APW9" s="24"/>
      <c r="APX9" s="24"/>
      <c r="APY9" s="24"/>
      <c r="APZ9" s="24"/>
      <c r="AQA9" s="24"/>
      <c r="AQB9" s="24"/>
      <c r="AQC9" s="24"/>
      <c r="AQD9" s="24"/>
      <c r="AQE9" s="24"/>
      <c r="AQF9" s="24"/>
      <c r="AQG9" s="24"/>
      <c r="AQH9" s="24"/>
      <c r="AQI9" s="24"/>
      <c r="AQJ9" s="24"/>
      <c r="AQK9" s="24"/>
      <c r="AQL9" s="24"/>
      <c r="AQM9" s="24"/>
      <c r="AQN9" s="24"/>
      <c r="AQO9" s="24"/>
      <c r="AQP9" s="24"/>
      <c r="AQQ9" s="24"/>
      <c r="AQR9" s="24"/>
      <c r="AQS9" s="24"/>
      <c r="AQT9" s="24"/>
      <c r="AQU9" s="24"/>
      <c r="AQV9" s="24"/>
      <c r="AQW9" s="24"/>
      <c r="AQX9" s="24"/>
      <c r="AQY9" s="24"/>
      <c r="AQZ9" s="24"/>
      <c r="ARA9" s="24"/>
      <c r="ARB9" s="24"/>
      <c r="ARC9" s="24"/>
      <c r="ARD9" s="24"/>
      <c r="ARE9" s="24"/>
      <c r="ARF9" s="24"/>
      <c r="ARG9" s="24"/>
      <c r="ARH9" s="24"/>
      <c r="ARI9" s="24"/>
      <c r="ARJ9" s="24"/>
      <c r="ARK9" s="24"/>
      <c r="ARL9" s="24"/>
      <c r="ARM9" s="24"/>
      <c r="ARN9" s="24"/>
      <c r="ARO9" s="24"/>
      <c r="ARP9" s="24"/>
      <c r="ARQ9" s="24"/>
      <c r="ARR9" s="24"/>
      <c r="ARS9" s="24"/>
      <c r="ART9" s="24"/>
      <c r="ARU9" s="24"/>
      <c r="ARV9" s="24"/>
      <c r="ARW9" s="24"/>
      <c r="ARX9" s="24"/>
      <c r="ARY9" s="24"/>
      <c r="ARZ9" s="24"/>
      <c r="ASA9" s="24"/>
      <c r="ASB9" s="24"/>
      <c r="ASC9" s="24"/>
      <c r="ASD9" s="24"/>
      <c r="ASE9" s="24"/>
      <c r="ASF9" s="24"/>
      <c r="ASG9" s="24"/>
      <c r="ASH9" s="24"/>
      <c r="ASI9" s="24"/>
      <c r="ASJ9" s="24"/>
      <c r="ASK9" s="24"/>
      <c r="ASL9" s="24"/>
      <c r="ASM9" s="24"/>
      <c r="ASN9" s="24"/>
      <c r="ASO9" s="24"/>
      <c r="ASP9" s="24"/>
      <c r="ASQ9" s="24"/>
      <c r="ASR9" s="24"/>
      <c r="ASS9" s="24"/>
      <c r="AST9" s="24"/>
      <c r="ASU9" s="24"/>
      <c r="ASV9" s="24"/>
      <c r="ASW9" s="24"/>
      <c r="ASX9" s="24"/>
      <c r="ASY9" s="24"/>
      <c r="ASZ9" s="24"/>
      <c r="ATA9" s="24"/>
      <c r="ATB9" s="24"/>
      <c r="ATC9" s="24"/>
      <c r="ATD9" s="24"/>
      <c r="ATE9" s="24"/>
      <c r="ATF9" s="24"/>
      <c r="ATG9" s="24"/>
      <c r="ATH9" s="24"/>
      <c r="ATI9" s="24"/>
      <c r="ATJ9" s="24"/>
      <c r="ATK9" s="24"/>
      <c r="ATL9" s="24"/>
      <c r="ATM9" s="24"/>
      <c r="ATN9" s="24"/>
      <c r="ATO9" s="24"/>
      <c r="ATP9" s="24"/>
      <c r="ATQ9" s="24"/>
      <c r="ATR9" s="24"/>
      <c r="ATS9" s="24"/>
      <c r="ATT9" s="24"/>
      <c r="ATU9" s="24"/>
      <c r="ATV9" s="24"/>
      <c r="ATW9" s="24"/>
      <c r="ATX9" s="24"/>
      <c r="ATY9" s="24"/>
      <c r="ATZ9" s="24"/>
      <c r="AUA9" s="24"/>
      <c r="AUB9" s="24"/>
      <c r="AUC9" s="24"/>
      <c r="AUD9" s="24"/>
      <c r="AUE9" s="24"/>
      <c r="AUF9" s="24"/>
      <c r="AUG9" s="24"/>
      <c r="AUH9" s="24"/>
      <c r="AUI9" s="24"/>
      <c r="AUJ9" s="24"/>
      <c r="AUK9" s="24"/>
      <c r="AUL9" s="24"/>
      <c r="AUM9" s="24"/>
      <c r="AUN9" s="24"/>
      <c r="AUO9" s="24"/>
      <c r="AUP9" s="24"/>
      <c r="AUQ9" s="24"/>
      <c r="AUR9" s="24"/>
      <c r="AUS9" s="24"/>
      <c r="AUT9" s="24"/>
      <c r="AUU9" s="24"/>
      <c r="AUV9" s="24"/>
      <c r="AUW9" s="24"/>
      <c r="AUX9" s="24"/>
      <c r="AUY9" s="24"/>
      <c r="AUZ9" s="24"/>
      <c r="AVA9" s="24"/>
      <c r="AVB9" s="24"/>
      <c r="AVC9" s="24"/>
      <c r="AVD9" s="24"/>
      <c r="AVE9" s="24"/>
      <c r="AVF9" s="24"/>
      <c r="AVG9" s="24"/>
      <c r="AVH9" s="24"/>
      <c r="AVI9" s="24"/>
      <c r="AVJ9" s="24"/>
      <c r="AVK9" s="24"/>
      <c r="AVL9" s="24"/>
      <c r="AVM9" s="24"/>
      <c r="AVN9" s="24"/>
      <c r="AVO9" s="24"/>
      <c r="AVP9" s="24"/>
      <c r="AVQ9" s="24"/>
      <c r="AVR9" s="24"/>
      <c r="AVS9" s="24"/>
      <c r="AVT9" s="24"/>
      <c r="AVU9" s="24"/>
      <c r="AVV9" s="24"/>
      <c r="AVW9" s="24"/>
      <c r="AVX9" s="24"/>
      <c r="AVY9" s="24"/>
      <c r="AVZ9" s="24"/>
      <c r="AWA9" s="24"/>
      <c r="AWB9" s="24"/>
      <c r="AWC9" s="24"/>
      <c r="AWD9" s="24"/>
      <c r="AWE9" s="24"/>
      <c r="AWF9" s="24"/>
      <c r="AWG9" s="24"/>
      <c r="AWH9" s="24"/>
      <c r="AWI9" s="24"/>
      <c r="AWJ9" s="24"/>
      <c r="AWK9" s="24"/>
      <c r="AWL9" s="24"/>
      <c r="AWM9" s="24"/>
      <c r="AWN9" s="24"/>
      <c r="AWO9" s="24"/>
      <c r="AWP9" s="24"/>
      <c r="AWQ9" s="24"/>
      <c r="AWR9" s="24"/>
      <c r="AWS9" s="24"/>
      <c r="AWT9" s="24"/>
      <c r="AWU9" s="24"/>
      <c r="AWV9" s="24"/>
      <c r="AWW9" s="24"/>
      <c r="AWX9" s="24"/>
      <c r="AWY9" s="24"/>
      <c r="AWZ9" s="24"/>
      <c r="AXA9" s="24"/>
      <c r="AXB9" s="24"/>
      <c r="AXC9" s="24"/>
      <c r="AXD9" s="24"/>
      <c r="AXE9" s="24"/>
      <c r="AXF9" s="24"/>
      <c r="AXG9" s="24"/>
      <c r="AXH9" s="24"/>
      <c r="AXI9" s="24"/>
      <c r="AXJ9" s="24"/>
      <c r="AXK9" s="24"/>
      <c r="AXL9" s="24"/>
      <c r="AXM9" s="24"/>
      <c r="AXN9" s="24"/>
      <c r="AXO9" s="24"/>
      <c r="AXP9" s="24"/>
      <c r="AXQ9" s="24"/>
      <c r="AXR9" s="24"/>
      <c r="AXS9" s="24"/>
      <c r="AXT9" s="24"/>
      <c r="AXU9" s="24"/>
      <c r="AXV9" s="24"/>
      <c r="AXW9" s="24"/>
      <c r="AXX9" s="24"/>
      <c r="AXY9" s="24"/>
      <c r="AXZ9" s="24"/>
      <c r="AYA9" s="24"/>
      <c r="AYB9" s="24"/>
      <c r="AYC9" s="24"/>
      <c r="AYD9" s="24"/>
      <c r="AYE9" s="24"/>
      <c r="AYF9" s="24"/>
      <c r="AYG9" s="24"/>
      <c r="AYH9" s="24"/>
      <c r="AYI9" s="24"/>
      <c r="AYJ9" s="24"/>
      <c r="AYK9" s="24"/>
      <c r="AYL9" s="24"/>
      <c r="AYM9" s="24"/>
      <c r="AYN9" s="24"/>
      <c r="AYO9" s="24"/>
      <c r="AYP9" s="24"/>
      <c r="AYQ9" s="24"/>
      <c r="AYR9" s="24"/>
      <c r="AYS9" s="24"/>
      <c r="AYT9" s="24"/>
      <c r="AYU9" s="24"/>
      <c r="AYV9" s="24"/>
      <c r="AYW9" s="24"/>
      <c r="AYX9" s="24"/>
      <c r="AYY9" s="24"/>
      <c r="AYZ9" s="24"/>
      <c r="AZA9" s="24"/>
      <c r="AZB9" s="24"/>
      <c r="AZC9" s="24"/>
      <c r="AZD9" s="24"/>
      <c r="AZE9" s="24"/>
      <c r="AZF9" s="24"/>
      <c r="AZG9" s="24"/>
      <c r="AZH9" s="24"/>
      <c r="AZI9" s="24"/>
      <c r="AZJ9" s="24"/>
      <c r="AZK9" s="24"/>
      <c r="AZL9" s="24"/>
      <c r="AZM9" s="24"/>
      <c r="AZN9" s="24"/>
      <c r="AZO9" s="24"/>
      <c r="AZP9" s="24"/>
      <c r="AZQ9" s="24"/>
      <c r="AZR9" s="24"/>
      <c r="AZS9" s="24"/>
      <c r="AZT9" s="24"/>
      <c r="AZU9" s="24"/>
      <c r="AZV9" s="24"/>
      <c r="AZW9" s="24"/>
      <c r="AZX9" s="24"/>
      <c r="AZY9" s="24"/>
      <c r="AZZ9" s="24"/>
      <c r="BAA9" s="24"/>
      <c r="BAB9" s="24"/>
      <c r="BAC9" s="24"/>
      <c r="BAD9" s="24"/>
      <c r="BAE9" s="24"/>
      <c r="BAF9" s="24"/>
      <c r="BAG9" s="24"/>
      <c r="BAH9" s="24"/>
      <c r="BAI9" s="24"/>
      <c r="BAJ9" s="24"/>
      <c r="BAK9" s="24"/>
      <c r="BAL9" s="24"/>
      <c r="BAM9" s="24"/>
      <c r="BAN9" s="24"/>
      <c r="BAO9" s="24"/>
      <c r="BAP9" s="24"/>
      <c r="BAQ9" s="24"/>
      <c r="BAR9" s="24"/>
      <c r="BAS9" s="24"/>
      <c r="BAT9" s="24"/>
      <c r="BAU9" s="24"/>
      <c r="BAV9" s="24"/>
      <c r="BAW9" s="24"/>
      <c r="BAX9" s="24"/>
      <c r="BAY9" s="24"/>
      <c r="BAZ9" s="24"/>
      <c r="BBA9" s="24"/>
      <c r="BBB9" s="24"/>
      <c r="BBC9" s="24"/>
      <c r="BBD9" s="24"/>
      <c r="BBE9" s="24"/>
      <c r="BBF9" s="24"/>
      <c r="BBG9" s="24"/>
      <c r="BBH9" s="24"/>
      <c r="BBI9" s="24"/>
      <c r="BBJ9" s="24"/>
      <c r="BBK9" s="24"/>
      <c r="BBL9" s="24"/>
      <c r="BBM9" s="24"/>
      <c r="BBN9" s="24"/>
      <c r="BBO9" s="24"/>
      <c r="BBP9" s="24"/>
      <c r="BBQ9" s="24"/>
      <c r="BBR9" s="24"/>
      <c r="BBS9" s="24"/>
      <c r="BBT9" s="24"/>
      <c r="BBU9" s="24"/>
      <c r="BBV9" s="24"/>
      <c r="BBW9" s="24"/>
      <c r="BBX9" s="24"/>
      <c r="BBY9" s="24"/>
      <c r="BBZ9" s="24"/>
      <c r="BCA9" s="24"/>
      <c r="BCB9" s="24"/>
      <c r="BCC9" s="24"/>
      <c r="BCD9" s="24"/>
      <c r="BCE9" s="24"/>
      <c r="BCF9" s="24"/>
      <c r="BCG9" s="24"/>
      <c r="BCH9" s="24"/>
      <c r="BCI9" s="24"/>
      <c r="BCJ9" s="24"/>
      <c r="BCK9" s="24"/>
      <c r="BCL9" s="24"/>
      <c r="BCM9" s="24"/>
      <c r="BCN9" s="24"/>
      <c r="BCO9" s="24"/>
      <c r="BCP9" s="24"/>
      <c r="BCQ9" s="24"/>
      <c r="BCR9" s="24"/>
      <c r="BCS9" s="24"/>
      <c r="BCT9" s="24"/>
      <c r="BCU9" s="24"/>
      <c r="BCV9" s="24"/>
      <c r="BCW9" s="24"/>
      <c r="BCX9" s="24"/>
      <c r="BCY9" s="24"/>
      <c r="BCZ9" s="24"/>
      <c r="BDA9" s="24"/>
      <c r="BDB9" s="24"/>
      <c r="BDC9" s="24"/>
      <c r="BDD9" s="24"/>
      <c r="BDE9" s="24"/>
      <c r="BDF9" s="24"/>
      <c r="BDG9" s="24"/>
      <c r="BDH9" s="24"/>
      <c r="BDI9" s="24"/>
      <c r="BDJ9" s="24"/>
      <c r="BDK9" s="24"/>
      <c r="BDL9" s="24"/>
      <c r="BDM9" s="24"/>
      <c r="BDN9" s="24"/>
      <c r="BDO9" s="24"/>
      <c r="BDP9" s="24"/>
      <c r="BDQ9" s="24"/>
      <c r="BDR9" s="24"/>
      <c r="BDS9" s="24"/>
      <c r="BDT9" s="24"/>
      <c r="BDU9" s="24"/>
      <c r="BDV9" s="24"/>
      <c r="BDW9" s="24"/>
      <c r="BDX9" s="24"/>
      <c r="BDY9" s="24"/>
      <c r="BDZ9" s="24"/>
      <c r="BEA9" s="24"/>
      <c r="BEB9" s="24"/>
      <c r="BEC9" s="24"/>
      <c r="BED9" s="24"/>
      <c r="BEE9" s="24"/>
      <c r="BEF9" s="24"/>
      <c r="BEG9" s="24"/>
      <c r="BEH9" s="24"/>
      <c r="BEI9" s="24"/>
      <c r="BEJ9" s="24"/>
      <c r="BEK9" s="24"/>
      <c r="BEL9" s="24"/>
      <c r="BEM9" s="24"/>
      <c r="BEN9" s="24"/>
      <c r="BEO9" s="24"/>
      <c r="BEP9" s="24"/>
      <c r="BEQ9" s="24"/>
      <c r="BER9" s="24"/>
      <c r="BES9" s="24"/>
      <c r="BET9" s="24"/>
      <c r="BEU9" s="24"/>
      <c r="BEV9" s="24"/>
      <c r="BEW9" s="24"/>
      <c r="BEX9" s="24"/>
      <c r="BEY9" s="24"/>
      <c r="BEZ9" s="24"/>
      <c r="BFA9" s="24"/>
      <c r="BFB9" s="24"/>
      <c r="BFC9" s="24"/>
      <c r="BFD9" s="24"/>
      <c r="BFE9" s="24"/>
      <c r="BFF9" s="24"/>
      <c r="BFG9" s="24"/>
      <c r="BFH9" s="24"/>
      <c r="BFI9" s="24"/>
      <c r="BFJ9" s="24"/>
      <c r="BFK9" s="24"/>
      <c r="BFL9" s="24"/>
      <c r="BFM9" s="24"/>
      <c r="BFN9" s="24"/>
      <c r="BFO9" s="24"/>
      <c r="BFP9" s="24"/>
      <c r="BFQ9" s="24"/>
      <c r="BFR9" s="24"/>
      <c r="BFS9" s="24"/>
      <c r="BFT9" s="24"/>
      <c r="BFU9" s="24"/>
      <c r="BFV9" s="24"/>
      <c r="BFW9" s="24"/>
      <c r="BFX9" s="24"/>
      <c r="BFY9" s="24"/>
      <c r="BFZ9" s="24"/>
      <c r="BGA9" s="24"/>
      <c r="BGB9" s="24"/>
      <c r="BGC9" s="24"/>
      <c r="BGD9" s="24"/>
      <c r="BGE9" s="24"/>
      <c r="BGF9" s="24"/>
      <c r="BGG9" s="24"/>
      <c r="BGH9" s="24"/>
      <c r="BGI9" s="24"/>
      <c r="BGJ9" s="24"/>
      <c r="BGK9" s="24"/>
      <c r="BGL9" s="24"/>
      <c r="BGM9" s="24"/>
      <c r="BGN9" s="24"/>
      <c r="BGO9" s="24"/>
      <c r="BGP9" s="24"/>
      <c r="BGQ9" s="24"/>
      <c r="BGR9" s="24"/>
      <c r="BGS9" s="24"/>
      <c r="BGT9" s="24"/>
      <c r="BGU9" s="24"/>
      <c r="BGV9" s="24"/>
      <c r="BGW9" s="24"/>
      <c r="BGX9" s="24"/>
      <c r="BGY9" s="24"/>
      <c r="BGZ9" s="24"/>
      <c r="BHA9" s="24"/>
      <c r="BHB9" s="24"/>
      <c r="BHC9" s="24"/>
      <c r="BHD9" s="24"/>
      <c r="BHE9" s="24"/>
      <c r="BHF9" s="24"/>
      <c r="BHG9" s="24"/>
      <c r="BHH9" s="24"/>
      <c r="BHI9" s="24"/>
      <c r="BHJ9" s="24"/>
      <c r="BHK9" s="24"/>
      <c r="BHL9" s="24"/>
      <c r="BHM9" s="24"/>
      <c r="BHN9" s="24"/>
      <c r="BHO9" s="24"/>
      <c r="BHP9" s="24"/>
      <c r="BHQ9" s="24"/>
      <c r="BHR9" s="24"/>
      <c r="BHS9" s="24"/>
      <c r="BHT9" s="24"/>
      <c r="BHU9" s="24"/>
      <c r="BHV9" s="24"/>
      <c r="BHW9" s="24"/>
      <c r="BHX9" s="24"/>
      <c r="BHY9" s="24"/>
      <c r="BHZ9" s="24"/>
      <c r="BIA9" s="24"/>
      <c r="BIB9" s="24"/>
      <c r="BIC9" s="24"/>
      <c r="BID9" s="24"/>
      <c r="BIE9" s="24"/>
      <c r="BIF9" s="24"/>
      <c r="BIG9" s="24"/>
      <c r="BIH9" s="24"/>
      <c r="BII9" s="24"/>
      <c r="BIJ9" s="24"/>
      <c r="BIK9" s="24"/>
      <c r="BIL9" s="24"/>
      <c r="BIM9" s="24"/>
      <c r="BIN9" s="24"/>
      <c r="BIO9" s="24"/>
      <c r="BIP9" s="24"/>
      <c r="BIQ9" s="24"/>
      <c r="BIR9" s="24"/>
      <c r="BIS9" s="24"/>
      <c r="BIT9" s="24"/>
      <c r="BIU9" s="24"/>
      <c r="BIV9" s="24"/>
      <c r="BIW9" s="24"/>
      <c r="BIX9" s="24"/>
      <c r="BIY9" s="24"/>
      <c r="BIZ9" s="24"/>
      <c r="BJA9" s="24"/>
      <c r="BJB9" s="24"/>
      <c r="BJC9" s="24"/>
      <c r="BJD9" s="24"/>
      <c r="BJE9" s="24"/>
      <c r="BJF9" s="24"/>
      <c r="BJG9" s="24"/>
      <c r="BJH9" s="24"/>
      <c r="BJI9" s="24"/>
      <c r="BJJ9" s="24"/>
      <c r="BJK9" s="24"/>
      <c r="BJL9" s="24"/>
      <c r="BJM9" s="24"/>
      <c r="BJN9" s="24"/>
      <c r="BJO9" s="24"/>
      <c r="BJP9" s="24"/>
      <c r="BJQ9" s="24"/>
      <c r="BJR9" s="24"/>
      <c r="BJS9" s="24"/>
      <c r="BJT9" s="24"/>
      <c r="BJU9" s="24"/>
      <c r="BJV9" s="24"/>
      <c r="BJW9" s="24"/>
      <c r="BJX9" s="24"/>
      <c r="BJY9" s="24"/>
      <c r="BJZ9" s="24"/>
      <c r="BKA9" s="24"/>
      <c r="BKB9" s="24"/>
      <c r="BKC9" s="24"/>
      <c r="BKD9" s="24"/>
      <c r="BKE9" s="24"/>
      <c r="BKF9" s="24"/>
      <c r="BKG9" s="24"/>
      <c r="BKH9" s="24"/>
      <c r="BKI9" s="24"/>
      <c r="BKJ9" s="24"/>
      <c r="BKK9" s="24"/>
      <c r="BKL9" s="24"/>
      <c r="BKM9" s="24"/>
      <c r="BKN9" s="24"/>
      <c r="BKO9" s="24"/>
      <c r="BKP9" s="24"/>
      <c r="BKQ9" s="24"/>
      <c r="BKR9" s="24"/>
      <c r="BKS9" s="24"/>
      <c r="BKT9" s="24"/>
      <c r="BKU9" s="24"/>
      <c r="BKV9" s="24"/>
      <c r="BKW9" s="24"/>
      <c r="BKX9" s="24"/>
      <c r="BKY9" s="24"/>
      <c r="BKZ9" s="24"/>
      <c r="BLA9" s="24"/>
      <c r="BLB9" s="24"/>
      <c r="BLC9" s="24"/>
      <c r="BLD9" s="24"/>
      <c r="BLE9" s="24"/>
      <c r="BLF9" s="24"/>
      <c r="BLG9" s="24"/>
      <c r="BLH9" s="24"/>
      <c r="BLI9" s="24"/>
      <c r="BLJ9" s="24"/>
      <c r="BLK9" s="24"/>
      <c r="BLL9" s="24"/>
      <c r="BLM9" s="24"/>
      <c r="BLN9" s="24"/>
      <c r="BLO9" s="24"/>
      <c r="BLP9" s="24"/>
      <c r="BLQ9" s="24"/>
      <c r="BLR9" s="24"/>
      <c r="BLS9" s="24"/>
      <c r="BLT9" s="24"/>
      <c r="BLU9" s="24"/>
      <c r="BLV9" s="24"/>
      <c r="BLW9" s="24"/>
      <c r="BLX9" s="24"/>
      <c r="BLY9" s="24"/>
      <c r="BLZ9" s="24"/>
      <c r="BMA9" s="24"/>
      <c r="BMB9" s="24"/>
      <c r="BMC9" s="24"/>
      <c r="BMD9" s="24"/>
      <c r="BME9" s="24"/>
      <c r="BMF9" s="24"/>
      <c r="BMG9" s="24"/>
      <c r="BMH9" s="24"/>
      <c r="BMI9" s="24"/>
      <c r="BMJ9" s="24"/>
      <c r="BMK9" s="24"/>
      <c r="BML9" s="24"/>
      <c r="BMM9" s="24"/>
      <c r="BMN9" s="24"/>
      <c r="BMO9" s="24"/>
      <c r="BMP9" s="24"/>
      <c r="BMQ9" s="24"/>
      <c r="BMR9" s="24"/>
      <c r="BMS9" s="24"/>
      <c r="BMT9" s="24"/>
      <c r="BMU9" s="24"/>
      <c r="BMV9" s="24"/>
      <c r="BMW9" s="24"/>
      <c r="BMX9" s="24"/>
      <c r="BMY9" s="24"/>
      <c r="BMZ9" s="24"/>
      <c r="BNA9" s="24"/>
      <c r="BNB9" s="24"/>
      <c r="BNC9" s="24"/>
      <c r="BND9" s="24"/>
      <c r="BNE9" s="24"/>
      <c r="BNF9" s="24"/>
      <c r="BNG9" s="24"/>
      <c r="BNH9" s="24"/>
      <c r="BNI9" s="24"/>
      <c r="BNJ9" s="24"/>
      <c r="BNK9" s="24"/>
      <c r="BNL9" s="24"/>
      <c r="BNM9" s="24"/>
      <c r="BNN9" s="24"/>
      <c r="BNO9" s="24"/>
      <c r="BNP9" s="24"/>
      <c r="BNQ9" s="24"/>
      <c r="BNR9" s="24"/>
      <c r="BNS9" s="24"/>
      <c r="BNT9" s="24"/>
      <c r="BNU9" s="24"/>
      <c r="BNV9" s="24"/>
      <c r="BNW9" s="24"/>
      <c r="BNX9" s="24"/>
      <c r="BNY9" s="24"/>
      <c r="BNZ9" s="24"/>
      <c r="BOA9" s="24"/>
      <c r="BOB9" s="24"/>
      <c r="BOC9" s="24"/>
      <c r="BOD9" s="24"/>
      <c r="BOE9" s="24"/>
      <c r="BOF9" s="24"/>
      <c r="BOG9" s="24"/>
      <c r="BOH9" s="24"/>
      <c r="BOI9" s="24"/>
      <c r="BOJ9" s="24"/>
      <c r="BOK9" s="24"/>
      <c r="BOL9" s="24"/>
      <c r="BOM9" s="24"/>
      <c r="BON9" s="24"/>
      <c r="BOO9" s="24"/>
      <c r="BOP9" s="24"/>
      <c r="BOQ9" s="24"/>
      <c r="BOR9" s="24"/>
      <c r="BOS9" s="24"/>
      <c r="BOT9" s="24"/>
      <c r="BOU9" s="24"/>
      <c r="BOV9" s="24"/>
      <c r="BOW9" s="24"/>
      <c r="BOX9" s="24"/>
      <c r="BOY9" s="24"/>
      <c r="BOZ9" s="24"/>
      <c r="BPA9" s="24"/>
      <c r="BPB9" s="24"/>
      <c r="BPC9" s="24"/>
      <c r="BPD9" s="24"/>
      <c r="BPE9" s="24"/>
      <c r="BPF9" s="24"/>
      <c r="BPG9" s="24"/>
      <c r="BPH9" s="24"/>
      <c r="BPI9" s="24"/>
      <c r="BPJ9" s="24"/>
      <c r="BPK9" s="24"/>
      <c r="BPL9" s="24"/>
      <c r="BPM9" s="24"/>
      <c r="BPN9" s="24"/>
      <c r="BPO9" s="24"/>
      <c r="BPP9" s="24"/>
      <c r="BPQ9" s="24"/>
      <c r="BPR9" s="24"/>
      <c r="BPS9" s="24"/>
      <c r="BPT9" s="24"/>
      <c r="BPU9" s="24"/>
      <c r="BPV9" s="24"/>
      <c r="BPW9" s="24"/>
      <c r="BPX9" s="24"/>
      <c r="BPY9" s="24"/>
      <c r="BPZ9" s="24"/>
      <c r="BQA9" s="24"/>
      <c r="BQB9" s="24"/>
      <c r="BQC9" s="24"/>
      <c r="BQD9" s="24"/>
      <c r="BQE9" s="24"/>
      <c r="BQF9" s="24"/>
      <c r="BQG9" s="24"/>
      <c r="BQH9" s="24"/>
      <c r="BQI9" s="24"/>
      <c r="BQJ9" s="24"/>
      <c r="BQK9" s="24"/>
      <c r="BQL9" s="24"/>
      <c r="BQM9" s="24"/>
      <c r="BQN9" s="24"/>
      <c r="BQO9" s="24"/>
      <c r="BQP9" s="24"/>
      <c r="BQQ9" s="24"/>
      <c r="BQR9" s="24"/>
      <c r="BQS9" s="24"/>
      <c r="BQT9" s="24"/>
      <c r="BQU9" s="24"/>
      <c r="BQV9" s="24"/>
      <c r="BQW9" s="24"/>
      <c r="BQX9" s="24"/>
      <c r="BQY9" s="24"/>
      <c r="BQZ9" s="24"/>
      <c r="BRA9" s="24"/>
      <c r="BRB9" s="24"/>
      <c r="BRC9" s="24"/>
      <c r="BRD9" s="24"/>
      <c r="BRE9" s="24"/>
      <c r="BRF9" s="24"/>
      <c r="BRG9" s="24"/>
      <c r="BRH9" s="24"/>
      <c r="BRI9" s="24"/>
      <c r="BRJ9" s="24"/>
      <c r="BRK9" s="24"/>
      <c r="BRL9" s="24"/>
      <c r="BRM9" s="24"/>
      <c r="BRN9" s="24"/>
      <c r="BRO9" s="24"/>
      <c r="BRP9" s="24"/>
      <c r="BRQ9" s="24"/>
      <c r="BRR9" s="24"/>
      <c r="BRS9" s="24"/>
      <c r="BRT9" s="24"/>
      <c r="BRU9" s="24"/>
      <c r="BRV9" s="24"/>
      <c r="BRW9" s="24"/>
      <c r="BRX9" s="24"/>
      <c r="BRY9" s="24"/>
      <c r="BRZ9" s="24"/>
      <c r="BSA9" s="24"/>
      <c r="BSB9" s="24"/>
      <c r="BSC9" s="24"/>
      <c r="BSD9" s="24"/>
      <c r="BSE9" s="24"/>
      <c r="BSF9" s="24"/>
      <c r="BSG9" s="24"/>
      <c r="BSH9" s="24"/>
      <c r="BSI9" s="24"/>
      <c r="BSJ9" s="24"/>
      <c r="BSK9" s="24"/>
      <c r="BSL9" s="24"/>
      <c r="BSM9" s="24"/>
      <c r="BSN9" s="24"/>
      <c r="BSO9" s="24"/>
      <c r="BSP9" s="24"/>
      <c r="BSQ9" s="24"/>
      <c r="BSR9" s="24"/>
      <c r="BSS9" s="24"/>
      <c r="BST9" s="24"/>
      <c r="BSU9" s="24"/>
      <c r="BSV9" s="24"/>
      <c r="BSW9" s="24"/>
      <c r="BSX9" s="24"/>
      <c r="BSY9" s="24"/>
      <c r="BSZ9" s="24"/>
      <c r="BTA9" s="24"/>
      <c r="BTB9" s="24"/>
      <c r="BTC9" s="24"/>
      <c r="BTD9" s="24"/>
      <c r="BTE9" s="24"/>
      <c r="BTF9" s="24"/>
      <c r="BTG9" s="24"/>
      <c r="BTH9" s="24"/>
      <c r="BTI9" s="24"/>
      <c r="BTJ9" s="24"/>
      <c r="BTK9" s="24"/>
      <c r="BTL9" s="24"/>
      <c r="BTM9" s="24"/>
      <c r="BTN9" s="24"/>
      <c r="BTO9" s="24"/>
      <c r="BTP9" s="24"/>
      <c r="BTQ9" s="24"/>
      <c r="BTR9" s="24"/>
      <c r="BTS9" s="24"/>
      <c r="BTT9" s="24"/>
      <c r="BTU9" s="24"/>
      <c r="BTV9" s="24"/>
      <c r="BTW9" s="24"/>
      <c r="BTX9" s="24"/>
      <c r="BTY9" s="24"/>
      <c r="BTZ9" s="24"/>
      <c r="BUA9" s="24"/>
      <c r="BUB9" s="24"/>
      <c r="BUC9" s="24"/>
      <c r="BUD9" s="24"/>
      <c r="BUE9" s="24"/>
      <c r="BUF9" s="24"/>
      <c r="BUG9" s="24"/>
      <c r="BUH9" s="24"/>
      <c r="BUI9" s="24"/>
      <c r="BUJ9" s="24"/>
      <c r="BUK9" s="24"/>
      <c r="BUL9" s="24"/>
      <c r="BUM9" s="24"/>
      <c r="BUN9" s="24"/>
      <c r="BUO9" s="24"/>
      <c r="BUP9" s="24"/>
      <c r="BUQ9" s="24"/>
      <c r="BUR9" s="24"/>
      <c r="BUS9" s="24"/>
      <c r="BUT9" s="24"/>
      <c r="BUU9" s="24"/>
      <c r="BUV9" s="24"/>
      <c r="BUW9" s="24"/>
      <c r="BUX9" s="24"/>
      <c r="BUY9" s="24"/>
      <c r="BUZ9" s="24"/>
      <c r="BVA9" s="24"/>
      <c r="BVB9" s="24"/>
      <c r="BVC9" s="24"/>
      <c r="BVD9" s="24"/>
      <c r="BVE9" s="24"/>
      <c r="BVF9" s="24"/>
      <c r="BVG9" s="24"/>
      <c r="BVH9" s="24"/>
      <c r="BVI9" s="24"/>
      <c r="BVJ9" s="24"/>
      <c r="BVK9" s="24"/>
      <c r="BVL9" s="24"/>
      <c r="BVM9" s="24"/>
      <c r="BVN9" s="24"/>
      <c r="BVO9" s="24"/>
      <c r="BVP9" s="24"/>
      <c r="BVQ9" s="24"/>
      <c r="BVR9" s="24"/>
      <c r="BVS9" s="24"/>
      <c r="BVT9" s="24"/>
      <c r="BVU9" s="24"/>
      <c r="BVV9" s="24"/>
      <c r="BVW9" s="24"/>
      <c r="BVX9" s="24"/>
      <c r="BVY9" s="24"/>
      <c r="BVZ9" s="24"/>
      <c r="BWA9" s="24"/>
      <c r="BWB9" s="24"/>
      <c r="BWC9" s="24"/>
      <c r="BWD9" s="24"/>
      <c r="BWE9" s="24"/>
      <c r="BWF9" s="24"/>
      <c r="BWG9" s="24"/>
      <c r="BWH9" s="24"/>
      <c r="BWI9" s="24"/>
      <c r="BWJ9" s="24"/>
      <c r="BWK9" s="24"/>
      <c r="BWL9" s="24"/>
      <c r="BWM9" s="24"/>
      <c r="BWN9" s="24"/>
      <c r="BWO9" s="24"/>
      <c r="BWP9" s="24"/>
      <c r="BWQ9" s="24"/>
      <c r="BWR9" s="24"/>
      <c r="BWS9" s="24"/>
      <c r="BWT9" s="24"/>
      <c r="BWU9" s="24"/>
      <c r="BWV9" s="24"/>
      <c r="BWW9" s="24"/>
      <c r="BWX9" s="24"/>
      <c r="BWY9" s="24"/>
      <c r="BWZ9" s="24"/>
      <c r="BXA9" s="24"/>
      <c r="BXB9" s="24"/>
      <c r="BXC9" s="24"/>
      <c r="BXD9" s="24"/>
      <c r="BXE9" s="24"/>
      <c r="BXF9" s="24"/>
      <c r="BXG9" s="24"/>
      <c r="BXH9" s="24"/>
      <c r="BXI9" s="24"/>
      <c r="BXJ9" s="24"/>
      <c r="BXK9" s="24"/>
      <c r="BXL9" s="24"/>
      <c r="BXM9" s="24"/>
      <c r="BXN9" s="24"/>
      <c r="BXO9" s="24"/>
      <c r="BXP9" s="24"/>
      <c r="BXQ9" s="24"/>
      <c r="BXR9" s="24"/>
      <c r="BXS9" s="24"/>
      <c r="BXT9" s="24"/>
      <c r="BXU9" s="24"/>
      <c r="BXV9" s="24"/>
      <c r="BXW9" s="24"/>
      <c r="BXX9" s="24"/>
      <c r="BXY9" s="24"/>
      <c r="BXZ9" s="24"/>
      <c r="BYA9" s="24"/>
      <c r="BYB9" s="24"/>
      <c r="BYC9" s="24"/>
      <c r="BYD9" s="24"/>
      <c r="BYE9" s="24"/>
      <c r="BYF9" s="24"/>
      <c r="BYG9" s="24"/>
      <c r="BYH9" s="24"/>
      <c r="BYI9" s="24"/>
      <c r="BYJ9" s="24"/>
      <c r="BYK9" s="24"/>
      <c r="BYL9" s="24"/>
      <c r="BYM9" s="24"/>
      <c r="BYN9" s="24"/>
      <c r="BYO9" s="24"/>
      <c r="BYP9" s="24"/>
      <c r="BYQ9" s="24"/>
      <c r="BYR9" s="24"/>
      <c r="BYS9" s="24"/>
      <c r="BYT9" s="24"/>
      <c r="BYU9" s="24"/>
      <c r="BYV9" s="24"/>
      <c r="BYW9" s="24"/>
      <c r="BYX9" s="24"/>
      <c r="BYY9" s="24"/>
      <c r="BYZ9" s="24"/>
      <c r="BZA9" s="24"/>
      <c r="BZB9" s="24"/>
      <c r="BZC9" s="24"/>
      <c r="BZD9" s="24"/>
      <c r="BZE9" s="24"/>
      <c r="BZF9" s="24"/>
      <c r="BZG9" s="24"/>
      <c r="BZH9" s="24"/>
      <c r="BZI9" s="24"/>
      <c r="BZJ9" s="24"/>
      <c r="BZK9" s="24"/>
      <c r="BZL9" s="24"/>
      <c r="BZM9" s="24"/>
      <c r="BZN9" s="24"/>
      <c r="BZO9" s="24"/>
      <c r="BZP9" s="24"/>
      <c r="BZQ9" s="24"/>
      <c r="BZR9" s="24"/>
      <c r="BZS9" s="24"/>
      <c r="BZT9" s="24"/>
      <c r="BZU9" s="24"/>
      <c r="BZV9" s="24"/>
      <c r="BZW9" s="24"/>
      <c r="BZX9" s="24"/>
      <c r="BZY9" s="24"/>
      <c r="BZZ9" s="24"/>
      <c r="CAA9" s="24"/>
      <c r="CAB9" s="24"/>
      <c r="CAC9" s="24"/>
      <c r="CAD9" s="24"/>
      <c r="CAE9" s="24"/>
      <c r="CAF9" s="24"/>
      <c r="CAG9" s="24"/>
      <c r="CAH9" s="24"/>
      <c r="CAI9" s="24"/>
      <c r="CAJ9" s="24"/>
      <c r="CAK9" s="24"/>
      <c r="CAL9" s="24"/>
      <c r="CAM9" s="24"/>
      <c r="CAN9" s="24"/>
      <c r="CAO9" s="24"/>
      <c r="CAP9" s="24"/>
      <c r="CAQ9" s="24"/>
      <c r="CAR9" s="24"/>
      <c r="CAS9" s="24"/>
      <c r="CAT9" s="24"/>
      <c r="CAU9" s="24"/>
      <c r="CAV9" s="24"/>
      <c r="CAW9" s="24"/>
      <c r="CAX9" s="24"/>
      <c r="CAY9" s="24"/>
      <c r="CAZ9" s="24"/>
      <c r="CBA9" s="24"/>
      <c r="CBB9" s="24"/>
      <c r="CBC9" s="24"/>
      <c r="CBD9" s="24"/>
      <c r="CBE9" s="24"/>
      <c r="CBF9" s="24"/>
      <c r="CBG9" s="24"/>
      <c r="CBH9" s="24"/>
      <c r="CBI9" s="24"/>
      <c r="CBJ9" s="24"/>
      <c r="CBK9" s="24"/>
      <c r="CBL9" s="24"/>
      <c r="CBM9" s="24"/>
      <c r="CBN9" s="24"/>
      <c r="CBO9" s="24"/>
      <c r="CBP9" s="24"/>
      <c r="CBQ9" s="24"/>
      <c r="CBR9" s="24"/>
      <c r="CBS9" s="24"/>
      <c r="CBT9" s="24"/>
      <c r="CBU9" s="24"/>
      <c r="CBV9" s="24"/>
      <c r="CBW9" s="24"/>
      <c r="CBX9" s="24"/>
      <c r="CBY9" s="24"/>
      <c r="CBZ9" s="24"/>
      <c r="CCA9" s="24"/>
      <c r="CCB9" s="24"/>
      <c r="CCC9" s="24"/>
      <c r="CCD9" s="24"/>
      <c r="CCE9" s="24"/>
      <c r="CCF9" s="24"/>
      <c r="CCG9" s="24"/>
      <c r="CCH9" s="24"/>
      <c r="CCI9" s="24"/>
      <c r="CCJ9" s="24"/>
      <c r="CCK9" s="24"/>
      <c r="CCL9" s="24"/>
      <c r="CCM9" s="24"/>
      <c r="CCN9" s="24"/>
      <c r="CCO9" s="24"/>
      <c r="CCP9" s="24"/>
      <c r="CCQ9" s="24"/>
      <c r="CCR9" s="24"/>
      <c r="CCS9" s="24"/>
      <c r="CCT9" s="24"/>
      <c r="CCU9" s="24"/>
      <c r="CCV9" s="24"/>
      <c r="CCW9" s="24"/>
      <c r="CCX9" s="24"/>
      <c r="CCY9" s="24"/>
      <c r="CCZ9" s="24"/>
      <c r="CDA9" s="24"/>
      <c r="CDB9" s="24"/>
      <c r="CDC9" s="24"/>
      <c r="CDD9" s="24"/>
      <c r="CDE9" s="24"/>
      <c r="CDF9" s="24"/>
      <c r="CDG9" s="24"/>
      <c r="CDH9" s="24"/>
      <c r="CDI9" s="24"/>
      <c r="CDJ9" s="24"/>
      <c r="CDK9" s="24"/>
      <c r="CDL9" s="24"/>
      <c r="CDM9" s="24"/>
      <c r="CDN9" s="24"/>
      <c r="CDO9" s="24"/>
      <c r="CDP9" s="24"/>
      <c r="CDQ9" s="24"/>
      <c r="CDR9" s="24"/>
      <c r="CDS9" s="24"/>
      <c r="CDT9" s="24"/>
      <c r="CDU9" s="24"/>
      <c r="CDV9" s="24"/>
      <c r="CDW9" s="24"/>
      <c r="CDX9" s="24"/>
      <c r="CDY9" s="24"/>
      <c r="CDZ9" s="24"/>
      <c r="CEA9" s="24"/>
      <c r="CEB9" s="24"/>
      <c r="CEC9" s="24"/>
      <c r="CED9" s="24"/>
      <c r="CEE9" s="24"/>
      <c r="CEF9" s="24"/>
      <c r="CEG9" s="24"/>
      <c r="CEH9" s="24"/>
      <c r="CEI9" s="24"/>
      <c r="CEJ9" s="24"/>
      <c r="CEK9" s="24"/>
      <c r="CEL9" s="24"/>
      <c r="CEM9" s="24"/>
      <c r="CEN9" s="24"/>
      <c r="CEO9" s="24"/>
      <c r="CEP9" s="24"/>
      <c r="CEQ9" s="24"/>
      <c r="CER9" s="24"/>
      <c r="CES9" s="24"/>
      <c r="CET9" s="24"/>
      <c r="CEU9" s="24"/>
      <c r="CEV9" s="24"/>
      <c r="CEW9" s="24"/>
      <c r="CEX9" s="24"/>
      <c r="CEY9" s="24"/>
      <c r="CEZ9" s="24"/>
      <c r="CFA9" s="24"/>
      <c r="CFB9" s="24"/>
      <c r="CFC9" s="24"/>
      <c r="CFD9" s="24"/>
      <c r="CFE9" s="24"/>
      <c r="CFF9" s="24"/>
      <c r="CFG9" s="24"/>
      <c r="CFH9" s="24"/>
      <c r="CFI9" s="24"/>
      <c r="CFJ9" s="24"/>
      <c r="CFK9" s="24"/>
      <c r="CFL9" s="24"/>
      <c r="CFM9" s="24"/>
      <c r="CFN9" s="24"/>
      <c r="CFO9" s="24"/>
      <c r="CFP9" s="24"/>
      <c r="CFQ9" s="24"/>
      <c r="CFR9" s="24"/>
      <c r="CFS9" s="24"/>
      <c r="CFT9" s="24"/>
      <c r="CFU9" s="24"/>
      <c r="CFV9" s="24"/>
      <c r="CFW9" s="24"/>
      <c r="CFX9" s="24"/>
      <c r="CFY9" s="24"/>
      <c r="CFZ9" s="24"/>
      <c r="CGA9" s="24"/>
      <c r="CGB9" s="24"/>
      <c r="CGC9" s="24"/>
      <c r="CGD9" s="24"/>
      <c r="CGE9" s="24"/>
      <c r="CGF9" s="24"/>
      <c r="CGG9" s="24"/>
      <c r="CGH9" s="24"/>
      <c r="CGI9" s="24"/>
      <c r="CGJ9" s="24"/>
      <c r="CGK9" s="24"/>
      <c r="CGL9" s="24"/>
      <c r="CGM9" s="24"/>
      <c r="CGN9" s="24"/>
      <c r="CGO9" s="24"/>
      <c r="CGP9" s="24"/>
      <c r="CGQ9" s="24"/>
      <c r="CGR9" s="24"/>
      <c r="CGS9" s="24"/>
      <c r="CGT9" s="24"/>
      <c r="CGU9" s="24"/>
      <c r="CGV9" s="24"/>
      <c r="CGW9" s="24"/>
      <c r="CGX9" s="24"/>
      <c r="CGY9" s="24"/>
      <c r="CGZ9" s="24"/>
      <c r="CHA9" s="24"/>
      <c r="CHB9" s="24"/>
      <c r="CHC9" s="24"/>
      <c r="CHD9" s="24"/>
      <c r="CHE9" s="24"/>
      <c r="CHF9" s="24"/>
      <c r="CHG9" s="24"/>
      <c r="CHH9" s="24"/>
      <c r="CHI9" s="24"/>
      <c r="CHJ9" s="24"/>
      <c r="CHK9" s="24"/>
      <c r="CHL9" s="24"/>
      <c r="CHM9" s="24"/>
      <c r="CHN9" s="24"/>
      <c r="CHO9" s="24"/>
      <c r="CHP9" s="24"/>
      <c r="CHQ9" s="24"/>
      <c r="CHR9" s="24"/>
      <c r="CHS9" s="24"/>
      <c r="CHT9" s="24"/>
      <c r="CHU9" s="24"/>
      <c r="CHV9" s="24"/>
      <c r="CHW9" s="24"/>
      <c r="CHX9" s="24"/>
      <c r="CHY9" s="24"/>
      <c r="CHZ9" s="24"/>
      <c r="CIA9" s="24"/>
      <c r="CIB9" s="24"/>
      <c r="CIC9" s="24"/>
      <c r="CID9" s="24"/>
      <c r="CIE9" s="24"/>
      <c r="CIF9" s="24"/>
      <c r="CIG9" s="24"/>
      <c r="CIH9" s="24"/>
      <c r="CII9" s="24"/>
      <c r="CIJ9" s="24"/>
      <c r="CIK9" s="24"/>
      <c r="CIL9" s="24"/>
      <c r="CIM9" s="24"/>
      <c r="CIN9" s="24"/>
      <c r="CIO9" s="24"/>
      <c r="CIP9" s="24"/>
      <c r="CIQ9" s="24"/>
      <c r="CIR9" s="24"/>
      <c r="CIS9" s="24"/>
      <c r="CIT9" s="24"/>
      <c r="CIU9" s="24"/>
      <c r="CIV9" s="24"/>
      <c r="CIW9" s="24"/>
      <c r="CIX9" s="24"/>
      <c r="CIY9" s="24"/>
      <c r="CIZ9" s="24"/>
      <c r="CJA9" s="24"/>
      <c r="CJB9" s="24"/>
      <c r="CJC9" s="24"/>
      <c r="CJD9" s="24"/>
      <c r="CJE9" s="24"/>
      <c r="CJF9" s="24"/>
      <c r="CJG9" s="24"/>
      <c r="CJH9" s="24"/>
      <c r="CJI9" s="24"/>
      <c r="CJJ9" s="24"/>
      <c r="CJK9" s="24"/>
      <c r="CJL9" s="24"/>
      <c r="CJM9" s="24"/>
      <c r="CJN9" s="24"/>
      <c r="CJO9" s="24"/>
      <c r="CJP9" s="24"/>
      <c r="CJQ9" s="24"/>
      <c r="CJR9" s="24"/>
      <c r="CJS9" s="24"/>
      <c r="CJT9" s="24"/>
      <c r="CJU9" s="24"/>
      <c r="CJV9" s="24"/>
      <c r="CJW9" s="24"/>
      <c r="CJX9" s="24"/>
      <c r="CJY9" s="24"/>
      <c r="CJZ9" s="24"/>
      <c r="CKA9" s="24"/>
      <c r="CKB9" s="24"/>
      <c r="CKC9" s="24"/>
      <c r="CKD9" s="24"/>
      <c r="CKE9" s="24"/>
      <c r="CKF9" s="24"/>
      <c r="CKG9" s="24"/>
      <c r="CKH9" s="24"/>
      <c r="CKI9" s="24"/>
      <c r="CKJ9" s="24"/>
      <c r="CKK9" s="24"/>
      <c r="CKL9" s="24"/>
      <c r="CKM9" s="24"/>
      <c r="CKN9" s="24"/>
      <c r="CKO9" s="24"/>
      <c r="CKP9" s="24"/>
      <c r="CKQ9" s="24"/>
      <c r="CKR9" s="24"/>
      <c r="CKS9" s="24"/>
      <c r="CKT9" s="24"/>
      <c r="CKU9" s="24"/>
      <c r="CKV9" s="24"/>
      <c r="CKW9" s="24"/>
      <c r="CKX9" s="24"/>
      <c r="CKY9" s="24"/>
      <c r="CKZ9" s="24"/>
      <c r="CLA9" s="24"/>
      <c r="CLB9" s="24"/>
      <c r="CLC9" s="24"/>
      <c r="CLD9" s="24"/>
      <c r="CLE9" s="24"/>
      <c r="CLF9" s="24"/>
      <c r="CLG9" s="24"/>
      <c r="CLH9" s="24"/>
      <c r="CLI9" s="24"/>
      <c r="CLJ9" s="24"/>
      <c r="CLK9" s="24"/>
      <c r="CLL9" s="24"/>
      <c r="CLM9" s="24"/>
      <c r="CLN9" s="24"/>
      <c r="CLO9" s="24"/>
      <c r="CLP9" s="24"/>
      <c r="CLQ9" s="24"/>
      <c r="CLR9" s="24"/>
      <c r="CLS9" s="24"/>
      <c r="CLT9" s="24"/>
      <c r="CLU9" s="24"/>
      <c r="CLV9" s="24"/>
      <c r="CLW9" s="24"/>
      <c r="CLX9" s="24"/>
      <c r="CLY9" s="24"/>
      <c r="CLZ9" s="24"/>
      <c r="CMA9" s="24"/>
      <c r="CMB9" s="24"/>
      <c r="CMC9" s="24"/>
      <c r="CMD9" s="24"/>
      <c r="CME9" s="24"/>
      <c r="CMF9" s="24"/>
      <c r="CMG9" s="24"/>
      <c r="CMH9" s="24"/>
      <c r="CMI9" s="24"/>
      <c r="CMJ9" s="24"/>
      <c r="CMK9" s="24"/>
      <c r="CML9" s="24"/>
      <c r="CMM9" s="24"/>
      <c r="CMN9" s="24"/>
      <c r="CMO9" s="24"/>
      <c r="CMP9" s="24"/>
      <c r="CMQ9" s="24"/>
      <c r="CMR9" s="24"/>
      <c r="CMS9" s="24"/>
      <c r="CMT9" s="24"/>
      <c r="CMU9" s="24"/>
      <c r="CMV9" s="24"/>
      <c r="CMW9" s="24"/>
      <c r="CMX9" s="24"/>
      <c r="CMY9" s="24"/>
      <c r="CMZ9" s="24"/>
      <c r="CNA9" s="24"/>
      <c r="CNB9" s="24"/>
      <c r="CNC9" s="24"/>
      <c r="CND9" s="24"/>
      <c r="CNE9" s="24"/>
      <c r="CNF9" s="24"/>
      <c r="CNG9" s="24"/>
      <c r="CNH9" s="24"/>
      <c r="CNI9" s="24"/>
      <c r="CNJ9" s="24"/>
      <c r="CNK9" s="24"/>
      <c r="CNL9" s="24"/>
      <c r="CNM9" s="24"/>
      <c r="CNN9" s="24"/>
      <c r="CNO9" s="24"/>
      <c r="CNP9" s="24"/>
      <c r="CNQ9" s="24"/>
      <c r="CNR9" s="24"/>
      <c r="CNS9" s="24"/>
      <c r="CNT9" s="24"/>
      <c r="CNU9" s="24"/>
      <c r="CNV9" s="24"/>
      <c r="CNW9" s="24"/>
      <c r="CNX9" s="24"/>
      <c r="CNY9" s="24"/>
      <c r="CNZ9" s="24"/>
      <c r="COA9" s="24"/>
      <c r="COB9" s="24"/>
      <c r="COC9" s="24"/>
      <c r="COD9" s="24"/>
      <c r="COE9" s="24"/>
      <c r="COF9" s="24"/>
      <c r="COG9" s="24"/>
      <c r="COH9" s="24"/>
      <c r="COI9" s="24"/>
      <c r="COJ9" s="24"/>
      <c r="COK9" s="24"/>
      <c r="COL9" s="24"/>
      <c r="COM9" s="24"/>
      <c r="CON9" s="24"/>
      <c r="COO9" s="24"/>
      <c r="COP9" s="24"/>
      <c r="COQ9" s="24"/>
      <c r="COR9" s="24"/>
      <c r="COS9" s="24"/>
      <c r="COT9" s="24"/>
      <c r="COU9" s="24"/>
      <c r="COV9" s="24"/>
      <c r="COW9" s="24"/>
      <c r="COX9" s="24"/>
      <c r="COY9" s="24"/>
      <c r="COZ9" s="24"/>
      <c r="CPA9" s="24"/>
      <c r="CPB9" s="24"/>
      <c r="CPC9" s="24"/>
      <c r="CPD9" s="24"/>
      <c r="CPE9" s="24"/>
      <c r="CPF9" s="24"/>
      <c r="CPG9" s="24"/>
      <c r="CPH9" s="24"/>
      <c r="CPI9" s="24"/>
      <c r="CPJ9" s="24"/>
      <c r="CPK9" s="24"/>
      <c r="CPL9" s="24"/>
      <c r="CPM9" s="24"/>
      <c r="CPN9" s="24"/>
      <c r="CPO9" s="24"/>
      <c r="CPP9" s="24"/>
      <c r="CPQ9" s="24"/>
      <c r="CPR9" s="24"/>
      <c r="CPS9" s="24"/>
      <c r="CPT9" s="24"/>
      <c r="CPU9" s="24"/>
      <c r="CPV9" s="24"/>
      <c r="CPW9" s="24"/>
      <c r="CPX9" s="24"/>
      <c r="CPY9" s="24"/>
      <c r="CPZ9" s="24"/>
      <c r="CQA9" s="24"/>
      <c r="CQB9" s="24"/>
      <c r="CQC9" s="24"/>
      <c r="CQD9" s="24"/>
      <c r="CQE9" s="24"/>
      <c r="CQF9" s="24"/>
      <c r="CQG9" s="24"/>
      <c r="CQH9" s="24"/>
      <c r="CQI9" s="24"/>
      <c r="CQJ9" s="24"/>
      <c r="CQK9" s="24"/>
      <c r="CQL9" s="24"/>
      <c r="CQM9" s="24"/>
      <c r="CQN9" s="24"/>
      <c r="CQO9" s="24"/>
      <c r="CQP9" s="24"/>
      <c r="CQQ9" s="24"/>
      <c r="CQR9" s="24"/>
      <c r="CQS9" s="24"/>
      <c r="CQT9" s="24"/>
      <c r="CQU9" s="24"/>
      <c r="CQV9" s="24"/>
      <c r="CQW9" s="24"/>
      <c r="CQX9" s="24"/>
      <c r="CQY9" s="24"/>
      <c r="CQZ9" s="24"/>
      <c r="CRA9" s="24"/>
      <c r="CRB9" s="24"/>
      <c r="CRC9" s="24"/>
      <c r="CRD9" s="24"/>
      <c r="CRE9" s="24"/>
      <c r="CRF9" s="24"/>
      <c r="CRG9" s="24"/>
      <c r="CRH9" s="24"/>
      <c r="CRI9" s="24"/>
      <c r="CRJ9" s="24"/>
      <c r="CRK9" s="24"/>
      <c r="CRL9" s="24"/>
      <c r="CRM9" s="24"/>
      <c r="CRN9" s="24"/>
      <c r="CRO9" s="24"/>
      <c r="CRP9" s="24"/>
      <c r="CRQ9" s="24"/>
      <c r="CRR9" s="24"/>
      <c r="CRS9" s="24"/>
      <c r="CRT9" s="24"/>
      <c r="CRU9" s="24"/>
      <c r="CRV9" s="24"/>
      <c r="CRW9" s="24"/>
      <c r="CRX9" s="24"/>
      <c r="CRY9" s="24"/>
      <c r="CRZ9" s="24"/>
      <c r="CSA9" s="24"/>
      <c r="CSB9" s="24"/>
      <c r="CSC9" s="24"/>
      <c r="CSD9" s="24"/>
      <c r="CSE9" s="24"/>
      <c r="CSF9" s="24"/>
      <c r="CSG9" s="24"/>
      <c r="CSH9" s="24"/>
      <c r="CSI9" s="24"/>
      <c r="CSJ9" s="24"/>
      <c r="CSK9" s="24"/>
      <c r="CSL9" s="24"/>
      <c r="CSM9" s="24"/>
      <c r="CSN9" s="24"/>
      <c r="CSO9" s="24"/>
      <c r="CSP9" s="24"/>
      <c r="CSQ9" s="24"/>
      <c r="CSR9" s="24"/>
      <c r="CSS9" s="24"/>
      <c r="CST9" s="24"/>
      <c r="CSU9" s="24"/>
      <c r="CSV9" s="24"/>
      <c r="CSW9" s="24"/>
      <c r="CSX9" s="24"/>
      <c r="CSY9" s="24"/>
      <c r="CSZ9" s="24"/>
      <c r="CTA9" s="24"/>
      <c r="CTB9" s="24"/>
      <c r="CTC9" s="24"/>
      <c r="CTD9" s="24"/>
      <c r="CTE9" s="24"/>
      <c r="CTF9" s="24"/>
      <c r="CTG9" s="24"/>
      <c r="CTH9" s="24"/>
      <c r="CTI9" s="24"/>
      <c r="CTJ9" s="24"/>
      <c r="CTK9" s="24"/>
      <c r="CTL9" s="24"/>
      <c r="CTM9" s="24"/>
      <c r="CTN9" s="24"/>
      <c r="CTO9" s="24"/>
      <c r="CTP9" s="24"/>
      <c r="CTQ9" s="24"/>
      <c r="CTR9" s="24"/>
      <c r="CTS9" s="24"/>
      <c r="CTT9" s="24"/>
      <c r="CTU9" s="24"/>
      <c r="CTV9" s="24"/>
      <c r="CTW9" s="24"/>
      <c r="CTX9" s="24"/>
      <c r="CTY9" s="24"/>
      <c r="CTZ9" s="24"/>
      <c r="CUA9" s="24"/>
      <c r="CUB9" s="24"/>
      <c r="CUC9" s="24"/>
      <c r="CUD9" s="24"/>
      <c r="CUE9" s="24"/>
      <c r="CUF9" s="24"/>
      <c r="CUG9" s="24"/>
      <c r="CUH9" s="24"/>
      <c r="CUI9" s="24"/>
      <c r="CUJ9" s="24"/>
      <c r="CUK9" s="24"/>
      <c r="CUL9" s="24"/>
      <c r="CUM9" s="24"/>
      <c r="CUN9" s="24"/>
      <c r="CUO9" s="24"/>
      <c r="CUP9" s="24"/>
      <c r="CUQ9" s="24"/>
      <c r="CUR9" s="24"/>
      <c r="CUS9" s="24"/>
      <c r="CUT9" s="24"/>
      <c r="CUU9" s="24"/>
      <c r="CUV9" s="24"/>
      <c r="CUW9" s="24"/>
      <c r="CUX9" s="24"/>
      <c r="CUY9" s="24"/>
      <c r="CUZ9" s="24"/>
      <c r="CVA9" s="24"/>
      <c r="CVB9" s="24"/>
      <c r="CVC9" s="24"/>
      <c r="CVD9" s="24"/>
      <c r="CVE9" s="24"/>
      <c r="CVF9" s="24"/>
      <c r="CVG9" s="24"/>
      <c r="CVH9" s="24"/>
      <c r="CVI9" s="24"/>
      <c r="CVJ9" s="24"/>
      <c r="CVK9" s="24"/>
      <c r="CVL9" s="24"/>
      <c r="CVM9" s="24"/>
      <c r="CVN9" s="24"/>
      <c r="CVO9" s="24"/>
      <c r="CVP9" s="24"/>
      <c r="CVQ9" s="24"/>
      <c r="CVR9" s="24"/>
      <c r="CVS9" s="24"/>
      <c r="CVT9" s="24"/>
      <c r="CVU9" s="24"/>
      <c r="CVV9" s="24"/>
      <c r="CVW9" s="24"/>
      <c r="CVX9" s="24"/>
      <c r="CVY9" s="24"/>
      <c r="CVZ9" s="24"/>
      <c r="CWA9" s="24"/>
      <c r="CWB9" s="24"/>
      <c r="CWC9" s="24"/>
      <c r="CWD9" s="24"/>
      <c r="CWE9" s="24"/>
      <c r="CWF9" s="24"/>
      <c r="CWG9" s="24"/>
      <c r="CWH9" s="24"/>
      <c r="CWI9" s="24"/>
      <c r="CWJ9" s="24"/>
      <c r="CWK9" s="24"/>
      <c r="CWL9" s="24"/>
      <c r="CWM9" s="24"/>
      <c r="CWN9" s="24"/>
      <c r="CWO9" s="24"/>
      <c r="CWP9" s="24"/>
      <c r="CWQ9" s="24"/>
      <c r="CWR9" s="24"/>
      <c r="CWS9" s="24"/>
      <c r="CWT9" s="24"/>
      <c r="CWU9" s="24"/>
      <c r="CWV9" s="24"/>
      <c r="CWW9" s="24"/>
      <c r="CWX9" s="24"/>
      <c r="CWY9" s="24"/>
      <c r="CWZ9" s="24"/>
      <c r="CXA9" s="24"/>
      <c r="CXB9" s="24"/>
      <c r="CXC9" s="24"/>
      <c r="CXD9" s="24"/>
      <c r="CXE9" s="24"/>
      <c r="CXF9" s="24"/>
      <c r="CXG9" s="24"/>
      <c r="CXH9" s="24"/>
      <c r="CXI9" s="24"/>
      <c r="CXJ9" s="24"/>
      <c r="CXK9" s="24"/>
      <c r="CXL9" s="24"/>
      <c r="CXM9" s="24"/>
      <c r="CXN9" s="24"/>
      <c r="CXO9" s="24"/>
      <c r="CXP9" s="24"/>
      <c r="CXQ9" s="24"/>
      <c r="CXR9" s="24"/>
      <c r="CXS9" s="24"/>
      <c r="CXT9" s="24"/>
      <c r="CXU9" s="24"/>
      <c r="CXV9" s="24"/>
      <c r="CXW9" s="24"/>
      <c r="CXX9" s="24"/>
      <c r="CXY9" s="24"/>
      <c r="CXZ9" s="24"/>
      <c r="CYA9" s="24"/>
      <c r="CYB9" s="24"/>
      <c r="CYC9" s="24"/>
      <c r="CYD9" s="24"/>
      <c r="CYE9" s="24"/>
      <c r="CYF9" s="24"/>
      <c r="CYG9" s="24"/>
      <c r="CYH9" s="24"/>
      <c r="CYI9" s="24"/>
      <c r="CYJ9" s="24"/>
      <c r="CYK9" s="24"/>
      <c r="CYL9" s="24"/>
      <c r="CYM9" s="24"/>
      <c r="CYN9" s="24"/>
      <c r="CYO9" s="24"/>
      <c r="CYP9" s="24"/>
      <c r="CYQ9" s="24"/>
      <c r="CYR9" s="24"/>
      <c r="CYS9" s="24"/>
      <c r="CYT9" s="24"/>
      <c r="CYU9" s="24"/>
      <c r="CYV9" s="24"/>
      <c r="CYW9" s="24"/>
      <c r="CYX9" s="24"/>
      <c r="CYY9" s="24"/>
      <c r="CYZ9" s="24"/>
      <c r="CZA9" s="24"/>
      <c r="CZB9" s="24"/>
      <c r="CZC9" s="24"/>
      <c r="CZD9" s="24"/>
      <c r="CZE9" s="24"/>
      <c r="CZF9" s="24"/>
      <c r="CZG9" s="24"/>
      <c r="CZH9" s="24"/>
      <c r="CZI9" s="24"/>
      <c r="CZJ9" s="24"/>
      <c r="CZK9" s="24"/>
      <c r="CZL9" s="24"/>
      <c r="CZM9" s="24"/>
      <c r="CZN9" s="24"/>
      <c r="CZO9" s="24"/>
      <c r="CZP9" s="24"/>
      <c r="CZQ9" s="24"/>
      <c r="CZR9" s="24"/>
      <c r="CZS9" s="24"/>
      <c r="CZT9" s="24"/>
      <c r="CZU9" s="24"/>
      <c r="CZV9" s="24"/>
      <c r="CZW9" s="24"/>
      <c r="CZX9" s="24"/>
      <c r="CZY9" s="24"/>
      <c r="CZZ9" s="24"/>
      <c r="DAA9" s="24"/>
      <c r="DAB9" s="24"/>
      <c r="DAC9" s="24"/>
      <c r="DAD9" s="24"/>
      <c r="DAE9" s="24"/>
      <c r="DAF9" s="24"/>
      <c r="DAG9" s="24"/>
      <c r="DAH9" s="24"/>
      <c r="DAI9" s="24"/>
      <c r="DAJ9" s="24"/>
      <c r="DAK9" s="24"/>
      <c r="DAL9" s="24"/>
      <c r="DAM9" s="24"/>
      <c r="DAN9" s="24"/>
      <c r="DAO9" s="24"/>
      <c r="DAP9" s="24"/>
      <c r="DAQ9" s="24"/>
      <c r="DAR9" s="24"/>
      <c r="DAS9" s="24"/>
      <c r="DAT9" s="24"/>
      <c r="DAU9" s="24"/>
      <c r="DAV9" s="24"/>
      <c r="DAW9" s="24"/>
      <c r="DAX9" s="24"/>
      <c r="DAY9" s="24"/>
      <c r="DAZ9" s="24"/>
      <c r="DBA9" s="24"/>
      <c r="DBB9" s="24"/>
      <c r="DBC9" s="24"/>
      <c r="DBD9" s="24"/>
      <c r="DBE9" s="24"/>
      <c r="DBF9" s="24"/>
      <c r="DBG9" s="24"/>
      <c r="DBH9" s="24"/>
      <c r="DBI9" s="24"/>
      <c r="DBJ9" s="24"/>
      <c r="DBK9" s="24"/>
      <c r="DBL9" s="24"/>
      <c r="DBM9" s="24"/>
      <c r="DBN9" s="24"/>
      <c r="DBO9" s="24"/>
      <c r="DBP9" s="24"/>
      <c r="DBQ9" s="24"/>
      <c r="DBR9" s="24"/>
      <c r="DBS9" s="24"/>
      <c r="DBT9" s="24"/>
      <c r="DBU9" s="24"/>
      <c r="DBV9" s="24"/>
      <c r="DBW9" s="24"/>
      <c r="DBX9" s="24"/>
      <c r="DBY9" s="24"/>
      <c r="DBZ9" s="24"/>
      <c r="DCA9" s="24"/>
      <c r="DCB9" s="24"/>
      <c r="DCC9" s="24"/>
      <c r="DCD9" s="24"/>
      <c r="DCE9" s="24"/>
      <c r="DCF9" s="24"/>
      <c r="DCG9" s="24"/>
      <c r="DCH9" s="24"/>
      <c r="DCI9" s="24"/>
      <c r="DCJ9" s="24"/>
      <c r="DCK9" s="24"/>
      <c r="DCL9" s="24"/>
      <c r="DCM9" s="24"/>
      <c r="DCN9" s="24"/>
      <c r="DCO9" s="24"/>
      <c r="DCP9" s="24"/>
      <c r="DCQ9" s="24"/>
      <c r="DCR9" s="24"/>
      <c r="DCS9" s="24"/>
      <c r="DCT9" s="24"/>
      <c r="DCU9" s="24"/>
      <c r="DCV9" s="24"/>
      <c r="DCW9" s="24"/>
      <c r="DCX9" s="24"/>
      <c r="DCY9" s="24"/>
      <c r="DCZ9" s="24"/>
      <c r="DDA9" s="24"/>
      <c r="DDB9" s="24"/>
      <c r="DDC9" s="24"/>
      <c r="DDD9" s="24"/>
      <c r="DDE9" s="24"/>
      <c r="DDF9" s="24"/>
      <c r="DDG9" s="24"/>
      <c r="DDH9" s="24"/>
      <c r="DDI9" s="24"/>
      <c r="DDJ9" s="24"/>
      <c r="DDK9" s="24"/>
      <c r="DDL9" s="24"/>
      <c r="DDM9" s="24"/>
      <c r="DDN9" s="24"/>
      <c r="DDO9" s="24"/>
      <c r="DDP9" s="24"/>
      <c r="DDQ9" s="24"/>
      <c r="DDR9" s="24"/>
      <c r="DDS9" s="24"/>
      <c r="DDT9" s="24"/>
      <c r="DDU9" s="24"/>
      <c r="DDV9" s="24"/>
      <c r="DDW9" s="24"/>
      <c r="DDX9" s="24"/>
      <c r="DDY9" s="24"/>
      <c r="DDZ9" s="24"/>
      <c r="DEA9" s="24"/>
      <c r="DEB9" s="24"/>
      <c r="DEC9" s="24"/>
      <c r="DED9" s="24"/>
      <c r="DEE9" s="24"/>
      <c r="DEF9" s="24"/>
      <c r="DEG9" s="24"/>
      <c r="DEH9" s="24"/>
      <c r="DEI9" s="24"/>
      <c r="DEJ9" s="24"/>
      <c r="DEK9" s="24"/>
      <c r="DEL9" s="24"/>
      <c r="DEM9" s="24"/>
      <c r="DEN9" s="24"/>
      <c r="DEO9" s="24"/>
      <c r="DEP9" s="24"/>
      <c r="DEQ9" s="24"/>
      <c r="DER9" s="24"/>
      <c r="DES9" s="24"/>
      <c r="DET9" s="24"/>
      <c r="DEU9" s="24"/>
      <c r="DEV9" s="24"/>
      <c r="DEW9" s="24"/>
      <c r="DEX9" s="24"/>
      <c r="DEY9" s="24"/>
      <c r="DEZ9" s="24"/>
      <c r="DFA9" s="24"/>
      <c r="DFB9" s="24"/>
      <c r="DFC9" s="24"/>
      <c r="DFD9" s="24"/>
      <c r="DFE9" s="24"/>
      <c r="DFF9" s="24"/>
      <c r="DFG9" s="24"/>
      <c r="DFH9" s="24"/>
      <c r="DFI9" s="24"/>
      <c r="DFJ9" s="24"/>
      <c r="DFK9" s="24"/>
      <c r="DFL9" s="24"/>
      <c r="DFM9" s="24"/>
      <c r="DFN9" s="24"/>
      <c r="DFO9" s="24"/>
      <c r="DFP9" s="24"/>
      <c r="DFQ9" s="24"/>
      <c r="DFR9" s="24"/>
      <c r="DFS9" s="24"/>
      <c r="DFT9" s="24"/>
      <c r="DFU9" s="24"/>
      <c r="DFV9" s="24"/>
      <c r="DFW9" s="24"/>
      <c r="DFX9" s="24"/>
      <c r="DFY9" s="24"/>
      <c r="DFZ9" s="24"/>
      <c r="DGA9" s="24"/>
      <c r="DGB9" s="24"/>
      <c r="DGC9" s="24"/>
      <c r="DGD9" s="24"/>
      <c r="DGE9" s="24"/>
      <c r="DGF9" s="24"/>
      <c r="DGG9" s="24"/>
      <c r="DGH9" s="24"/>
      <c r="DGI9" s="24"/>
      <c r="DGJ9" s="24"/>
      <c r="DGK9" s="24"/>
      <c r="DGL9" s="24"/>
      <c r="DGM9" s="24"/>
      <c r="DGN9" s="24"/>
      <c r="DGO9" s="24"/>
      <c r="DGP9" s="24"/>
      <c r="DGQ9" s="24"/>
      <c r="DGR9" s="24"/>
      <c r="DGS9" s="24"/>
      <c r="DGT9" s="24"/>
      <c r="DGU9" s="24"/>
      <c r="DGV9" s="24"/>
      <c r="DGW9" s="24"/>
      <c r="DGX9" s="24"/>
      <c r="DGY9" s="24"/>
      <c r="DGZ9" s="24"/>
      <c r="DHA9" s="24"/>
      <c r="DHB9" s="24"/>
      <c r="DHC9" s="24"/>
      <c r="DHD9" s="24"/>
      <c r="DHE9" s="24"/>
      <c r="DHF9" s="24"/>
      <c r="DHG9" s="24"/>
      <c r="DHH9" s="24"/>
      <c r="DHI9" s="24"/>
      <c r="DHJ9" s="24"/>
      <c r="DHK9" s="24"/>
      <c r="DHL9" s="24"/>
      <c r="DHM9" s="24"/>
      <c r="DHN9" s="24"/>
      <c r="DHO9" s="24"/>
      <c r="DHP9" s="24"/>
      <c r="DHQ9" s="24"/>
      <c r="DHR9" s="24"/>
      <c r="DHS9" s="24"/>
      <c r="DHT9" s="24"/>
      <c r="DHU9" s="24"/>
      <c r="DHV9" s="24"/>
      <c r="DHW9" s="24"/>
      <c r="DHX9" s="24"/>
      <c r="DHY9" s="24"/>
      <c r="DHZ9" s="24"/>
      <c r="DIA9" s="24"/>
      <c r="DIB9" s="24"/>
      <c r="DIC9" s="24"/>
      <c r="DID9" s="24"/>
      <c r="DIE9" s="24"/>
      <c r="DIF9" s="24"/>
      <c r="DIG9" s="24"/>
      <c r="DIH9" s="24"/>
      <c r="DII9" s="24"/>
      <c r="DIJ9" s="24"/>
      <c r="DIK9" s="24"/>
      <c r="DIL9" s="24"/>
      <c r="DIM9" s="24"/>
      <c r="DIN9" s="24"/>
      <c r="DIO9" s="24"/>
      <c r="DIP9" s="24"/>
      <c r="DIQ9" s="24"/>
      <c r="DIR9" s="24"/>
      <c r="DIS9" s="24"/>
      <c r="DIT9" s="24"/>
      <c r="DIU9" s="24"/>
      <c r="DIV9" s="24"/>
      <c r="DIW9" s="24"/>
      <c r="DIX9" s="24"/>
      <c r="DIY9" s="24"/>
      <c r="DIZ9" s="24"/>
      <c r="DJA9" s="24"/>
      <c r="DJB9" s="24"/>
      <c r="DJC9" s="24"/>
      <c r="DJD9" s="24"/>
      <c r="DJE9" s="24"/>
      <c r="DJF9" s="24"/>
      <c r="DJG9" s="24"/>
      <c r="DJH9" s="24"/>
      <c r="DJI9" s="24"/>
      <c r="DJJ9" s="24"/>
      <c r="DJK9" s="24"/>
      <c r="DJL9" s="24"/>
      <c r="DJM9" s="24"/>
      <c r="DJN9" s="24"/>
      <c r="DJO9" s="24"/>
      <c r="DJP9" s="24"/>
      <c r="DJQ9" s="24"/>
      <c r="DJR9" s="24"/>
      <c r="DJS9" s="24"/>
      <c r="DJT9" s="24"/>
      <c r="DJU9" s="24"/>
      <c r="DJV9" s="24"/>
      <c r="DJW9" s="24"/>
      <c r="DJX9" s="24"/>
      <c r="DJY9" s="24"/>
      <c r="DJZ9" s="24"/>
      <c r="DKA9" s="24"/>
      <c r="DKB9" s="24"/>
      <c r="DKC9" s="24"/>
      <c r="DKD9" s="24"/>
      <c r="DKE9" s="24"/>
      <c r="DKF9" s="24"/>
      <c r="DKG9" s="24"/>
      <c r="DKH9" s="24"/>
      <c r="DKI9" s="24"/>
      <c r="DKJ9" s="24"/>
      <c r="DKK9" s="24"/>
      <c r="DKL9" s="24"/>
      <c r="DKM9" s="24"/>
      <c r="DKN9" s="24"/>
      <c r="DKO9" s="24"/>
      <c r="DKP9" s="24"/>
      <c r="DKQ9" s="24"/>
      <c r="DKR9" s="24"/>
      <c r="DKS9" s="24"/>
      <c r="DKT9" s="24"/>
      <c r="DKU9" s="24"/>
      <c r="DKV9" s="24"/>
      <c r="DKW9" s="24"/>
      <c r="DKX9" s="24"/>
      <c r="DKY9" s="24"/>
      <c r="DKZ9" s="24"/>
      <c r="DLA9" s="24"/>
      <c r="DLB9" s="24"/>
      <c r="DLC9" s="24"/>
      <c r="DLD9" s="24"/>
      <c r="DLE9" s="24"/>
      <c r="DLF9" s="24"/>
      <c r="DLG9" s="24"/>
      <c r="DLH9" s="24"/>
      <c r="DLI9" s="24"/>
      <c r="DLJ9" s="24"/>
      <c r="DLK9" s="24"/>
      <c r="DLL9" s="24"/>
      <c r="DLM9" s="24"/>
      <c r="DLN9" s="24"/>
      <c r="DLO9" s="24"/>
      <c r="DLP9" s="24"/>
      <c r="DLQ9" s="24"/>
      <c r="DLR9" s="24"/>
      <c r="DLS9" s="24"/>
      <c r="DLT9" s="24"/>
      <c r="DLU9" s="24"/>
      <c r="DLV9" s="24"/>
      <c r="DLW9" s="24"/>
      <c r="DLX9" s="24"/>
      <c r="DLY9" s="24"/>
      <c r="DLZ9" s="24"/>
      <c r="DMA9" s="24"/>
      <c r="DMB9" s="24"/>
      <c r="DMC9" s="24"/>
      <c r="DMD9" s="24"/>
      <c r="DME9" s="24"/>
      <c r="DMF9" s="24"/>
      <c r="DMG9" s="24"/>
      <c r="DMH9" s="24"/>
      <c r="DMI9" s="24"/>
      <c r="DMJ9" s="24"/>
      <c r="DMK9" s="24"/>
      <c r="DML9" s="24"/>
      <c r="DMM9" s="24"/>
      <c r="DMN9" s="24"/>
      <c r="DMO9" s="24"/>
      <c r="DMP9" s="24"/>
      <c r="DMQ9" s="24"/>
      <c r="DMR9" s="24"/>
      <c r="DMS9" s="24"/>
      <c r="DMT9" s="24"/>
      <c r="DMU9" s="24"/>
      <c r="DMV9" s="24"/>
      <c r="DMW9" s="24"/>
      <c r="DMX9" s="24"/>
      <c r="DMY9" s="24"/>
      <c r="DMZ9" s="24"/>
      <c r="DNA9" s="24"/>
      <c r="DNB9" s="24"/>
      <c r="DNC9" s="24"/>
      <c r="DND9" s="24"/>
      <c r="DNE9" s="24"/>
      <c r="DNF9" s="24"/>
      <c r="DNG9" s="24"/>
      <c r="DNH9" s="24"/>
      <c r="DNI9" s="24"/>
      <c r="DNJ9" s="24"/>
      <c r="DNK9" s="24"/>
      <c r="DNL9" s="24"/>
      <c r="DNM9" s="24"/>
      <c r="DNN9" s="24"/>
      <c r="DNO9" s="24"/>
      <c r="DNP9" s="24"/>
      <c r="DNQ9" s="24"/>
      <c r="DNR9" s="24"/>
      <c r="DNS9" s="24"/>
      <c r="DNT9" s="24"/>
      <c r="DNU9" s="24"/>
      <c r="DNV9" s="24"/>
      <c r="DNW9" s="24"/>
      <c r="DNX9" s="24"/>
      <c r="DNY9" s="24"/>
      <c r="DNZ9" s="24"/>
      <c r="DOA9" s="24"/>
      <c r="DOB9" s="24"/>
      <c r="DOC9" s="24"/>
      <c r="DOD9" s="24"/>
      <c r="DOE9" s="24"/>
      <c r="DOF9" s="24"/>
      <c r="DOG9" s="24"/>
      <c r="DOH9" s="24"/>
      <c r="DOI9" s="24"/>
      <c r="DOJ9" s="24"/>
      <c r="DOK9" s="24"/>
      <c r="DOL9" s="24"/>
      <c r="DOM9" s="24"/>
      <c r="DON9" s="24"/>
      <c r="DOO9" s="24"/>
      <c r="DOP9" s="24"/>
      <c r="DOQ9" s="24"/>
      <c r="DOR9" s="24"/>
      <c r="DOS9" s="24"/>
      <c r="DOT9" s="24"/>
      <c r="DOU9" s="24"/>
      <c r="DOV9" s="24"/>
      <c r="DOW9" s="24"/>
      <c r="DOX9" s="24"/>
      <c r="DOY9" s="24"/>
      <c r="DOZ9" s="24"/>
      <c r="DPA9" s="24"/>
      <c r="DPB9" s="24"/>
      <c r="DPC9" s="24"/>
      <c r="DPD9" s="24"/>
      <c r="DPE9" s="24"/>
      <c r="DPF9" s="24"/>
      <c r="DPG9" s="24"/>
      <c r="DPH9" s="24"/>
      <c r="DPI9" s="24"/>
      <c r="DPJ9" s="24"/>
      <c r="DPK9" s="24"/>
      <c r="DPL9" s="24"/>
      <c r="DPM9" s="24"/>
      <c r="DPN9" s="24"/>
      <c r="DPO9" s="24"/>
      <c r="DPP9" s="24"/>
      <c r="DPQ9" s="24"/>
      <c r="DPR9" s="24"/>
      <c r="DPS9" s="24"/>
      <c r="DPT9" s="24"/>
      <c r="DPU9" s="24"/>
      <c r="DPV9" s="24"/>
      <c r="DPW9" s="24"/>
      <c r="DPX9" s="24"/>
      <c r="DPY9" s="24"/>
      <c r="DPZ9" s="24"/>
      <c r="DQA9" s="24"/>
      <c r="DQB9" s="24"/>
      <c r="DQC9" s="24"/>
      <c r="DQD9" s="24"/>
      <c r="DQE9" s="24"/>
      <c r="DQF9" s="24"/>
      <c r="DQG9" s="24"/>
      <c r="DQH9" s="24"/>
      <c r="DQI9" s="24"/>
      <c r="DQJ9" s="24"/>
      <c r="DQK9" s="24"/>
      <c r="DQL9" s="24"/>
      <c r="DQM9" s="24"/>
      <c r="DQN9" s="24"/>
      <c r="DQO9" s="24"/>
      <c r="DQP9" s="24"/>
      <c r="DQQ9" s="24"/>
      <c r="DQR9" s="24"/>
      <c r="DQS9" s="24"/>
      <c r="DQT9" s="24"/>
      <c r="DQU9" s="24"/>
      <c r="DQV9" s="24"/>
      <c r="DQW9" s="24"/>
      <c r="DQX9" s="24"/>
      <c r="DQY9" s="24"/>
      <c r="DQZ9" s="24"/>
      <c r="DRA9" s="24"/>
      <c r="DRB9" s="24"/>
      <c r="DRC9" s="24"/>
      <c r="DRD9" s="24"/>
      <c r="DRE9" s="24"/>
      <c r="DRF9" s="24"/>
      <c r="DRG9" s="24"/>
      <c r="DRH9" s="24"/>
      <c r="DRI9" s="24"/>
      <c r="DRJ9" s="24"/>
      <c r="DRK9" s="24"/>
      <c r="DRL9" s="24"/>
      <c r="DRM9" s="24"/>
      <c r="DRN9" s="24"/>
      <c r="DRO9" s="24"/>
      <c r="DRP9" s="24"/>
      <c r="DRQ9" s="24"/>
      <c r="DRR9" s="24"/>
      <c r="DRS9" s="24"/>
      <c r="DRT9" s="24"/>
      <c r="DRU9" s="24"/>
      <c r="DRV9" s="24"/>
      <c r="DRW9" s="24"/>
      <c r="DRX9" s="24"/>
      <c r="DRY9" s="24"/>
      <c r="DRZ9" s="24"/>
      <c r="DSA9" s="24"/>
      <c r="DSB9" s="24"/>
      <c r="DSC9" s="24"/>
      <c r="DSD9" s="24"/>
      <c r="DSE9" s="24"/>
      <c r="DSF9" s="24"/>
      <c r="DSG9" s="24"/>
      <c r="DSH9" s="24"/>
      <c r="DSI9" s="24"/>
      <c r="DSJ9" s="24"/>
      <c r="DSK9" s="24"/>
      <c r="DSL9" s="24"/>
      <c r="DSM9" s="24"/>
      <c r="DSN9" s="24"/>
      <c r="DSO9" s="24"/>
      <c r="DSP9" s="24"/>
      <c r="DSQ9" s="24"/>
      <c r="DSR9" s="24"/>
      <c r="DSS9" s="24"/>
      <c r="DST9" s="24"/>
      <c r="DSU9" s="24"/>
      <c r="DSV9" s="24"/>
      <c r="DSW9" s="24"/>
      <c r="DSX9" s="24"/>
      <c r="DSY9" s="24"/>
      <c r="DSZ9" s="24"/>
      <c r="DTA9" s="24"/>
      <c r="DTB9" s="24"/>
      <c r="DTC9" s="24"/>
      <c r="DTD9" s="24"/>
      <c r="DTE9" s="24"/>
      <c r="DTF9" s="24"/>
      <c r="DTG9" s="24"/>
      <c r="DTH9" s="24"/>
      <c r="DTI9" s="24"/>
      <c r="DTJ9" s="24"/>
      <c r="DTK9" s="24"/>
      <c r="DTL9" s="24"/>
      <c r="DTM9" s="24"/>
      <c r="DTN9" s="24"/>
      <c r="DTO9" s="24"/>
      <c r="DTP9" s="24"/>
      <c r="DTQ9" s="24"/>
      <c r="DTR9" s="24"/>
      <c r="DTS9" s="24"/>
      <c r="DTT9" s="24"/>
      <c r="DTU9" s="24"/>
      <c r="DTV9" s="24"/>
      <c r="DTW9" s="24"/>
      <c r="DTX9" s="24"/>
      <c r="DTY9" s="24"/>
      <c r="DTZ9" s="24"/>
      <c r="DUA9" s="24"/>
      <c r="DUB9" s="24"/>
      <c r="DUC9" s="24"/>
      <c r="DUD9" s="24"/>
      <c r="DUE9" s="24"/>
      <c r="DUF9" s="24"/>
      <c r="DUG9" s="24"/>
      <c r="DUH9" s="24"/>
      <c r="DUI9" s="24"/>
      <c r="DUJ9" s="24"/>
      <c r="DUK9" s="24"/>
      <c r="DUL9" s="24"/>
      <c r="DUM9" s="24"/>
      <c r="DUN9" s="24"/>
      <c r="DUO9" s="24"/>
      <c r="DUP9" s="24"/>
      <c r="DUQ9" s="24"/>
      <c r="DUR9" s="24"/>
      <c r="DUS9" s="24"/>
      <c r="DUT9" s="24"/>
      <c r="DUU9" s="24"/>
      <c r="DUV9" s="24"/>
      <c r="DUW9" s="24"/>
      <c r="DUX9" s="24"/>
      <c r="DUY9" s="24"/>
      <c r="DUZ9" s="24"/>
      <c r="DVA9" s="24"/>
      <c r="DVB9" s="24"/>
      <c r="DVC9" s="24"/>
      <c r="DVD9" s="24"/>
      <c r="DVE9" s="24"/>
      <c r="DVF9" s="24"/>
      <c r="DVG9" s="24"/>
      <c r="DVH9" s="24"/>
      <c r="DVI9" s="24"/>
      <c r="DVJ9" s="24"/>
      <c r="DVK9" s="24"/>
      <c r="DVL9" s="24"/>
      <c r="DVM9" s="24"/>
      <c r="DVN9" s="24"/>
      <c r="DVO9" s="24"/>
      <c r="DVP9" s="24"/>
      <c r="DVQ9" s="24"/>
      <c r="DVR9" s="24"/>
      <c r="DVS9" s="24"/>
      <c r="DVT9" s="24"/>
      <c r="DVU9" s="24"/>
      <c r="DVV9" s="24"/>
      <c r="DVW9" s="24"/>
      <c r="DVX9" s="24"/>
      <c r="DVY9" s="24"/>
      <c r="DVZ9" s="24"/>
      <c r="DWA9" s="24"/>
      <c r="DWB9" s="24"/>
      <c r="DWC9" s="24"/>
      <c r="DWD9" s="24"/>
      <c r="DWE9" s="24"/>
      <c r="DWF9" s="24"/>
      <c r="DWG9" s="24"/>
      <c r="DWH9" s="24"/>
      <c r="DWI9" s="24"/>
      <c r="DWJ9" s="24"/>
      <c r="DWK9" s="24"/>
      <c r="DWL9" s="24"/>
      <c r="DWM9" s="24"/>
      <c r="DWN9" s="24"/>
      <c r="DWO9" s="24"/>
      <c r="DWP9" s="24"/>
      <c r="DWQ9" s="24"/>
      <c r="DWR9" s="24"/>
      <c r="DWS9" s="24"/>
      <c r="DWT9" s="24"/>
      <c r="DWU9" s="24"/>
      <c r="DWV9" s="24"/>
      <c r="DWW9" s="24"/>
      <c r="DWX9" s="24"/>
      <c r="DWY9" s="24"/>
      <c r="DWZ9" s="24"/>
      <c r="DXA9" s="24"/>
      <c r="DXB9" s="24"/>
      <c r="DXC9" s="24"/>
      <c r="DXD9" s="24"/>
      <c r="DXE9" s="24"/>
      <c r="DXF9" s="24"/>
      <c r="DXG9" s="24"/>
      <c r="DXH9" s="24"/>
      <c r="DXI9" s="24"/>
      <c r="DXJ9" s="24"/>
      <c r="DXK9" s="24"/>
      <c r="DXL9" s="24"/>
      <c r="DXM9" s="24"/>
      <c r="DXN9" s="24"/>
      <c r="DXO9" s="24"/>
      <c r="DXP9" s="24"/>
      <c r="DXQ9" s="24"/>
      <c r="DXR9" s="24"/>
      <c r="DXS9" s="24"/>
      <c r="DXT9" s="24"/>
      <c r="DXU9" s="24"/>
      <c r="DXV9" s="24"/>
      <c r="DXW9" s="24"/>
      <c r="DXX9" s="24"/>
      <c r="DXY9" s="24"/>
      <c r="DXZ9" s="24"/>
      <c r="DYA9" s="24"/>
      <c r="DYB9" s="24"/>
      <c r="DYC9" s="24"/>
      <c r="DYD9" s="24"/>
      <c r="DYE9" s="24"/>
      <c r="DYF9" s="24"/>
      <c r="DYG9" s="24"/>
      <c r="DYH9" s="24"/>
      <c r="DYI9" s="24"/>
      <c r="DYJ9" s="24"/>
      <c r="DYK9" s="24"/>
      <c r="DYL9" s="24"/>
      <c r="DYM9" s="24"/>
      <c r="DYN9" s="24"/>
      <c r="DYO9" s="24"/>
      <c r="DYP9" s="24"/>
      <c r="DYQ9" s="24"/>
      <c r="DYR9" s="24"/>
      <c r="DYS9" s="24"/>
      <c r="DYT9" s="24"/>
      <c r="DYU9" s="24"/>
      <c r="DYV9" s="24"/>
      <c r="DYW9" s="24"/>
      <c r="DYX9" s="24"/>
      <c r="DYY9" s="24"/>
      <c r="DYZ9" s="24"/>
      <c r="DZA9" s="24"/>
      <c r="DZB9" s="24"/>
      <c r="DZC9" s="24"/>
      <c r="DZD9" s="24"/>
      <c r="DZE9" s="24"/>
      <c r="DZF9" s="24"/>
      <c r="DZG9" s="24"/>
      <c r="DZH9" s="24"/>
      <c r="DZI9" s="24"/>
      <c r="DZJ9" s="24"/>
      <c r="DZK9" s="24"/>
      <c r="DZL9" s="24"/>
      <c r="DZM9" s="24"/>
      <c r="DZN9" s="24"/>
      <c r="DZO9" s="24"/>
      <c r="DZP9" s="24"/>
      <c r="DZQ9" s="24"/>
      <c r="DZR9" s="24"/>
      <c r="DZS9" s="24"/>
      <c r="DZT9" s="24"/>
      <c r="DZU9" s="24"/>
      <c r="DZV9" s="24"/>
      <c r="DZW9" s="24"/>
      <c r="DZX9" s="24"/>
      <c r="DZY9" s="24"/>
      <c r="DZZ9" s="24"/>
      <c r="EAA9" s="24"/>
      <c r="EAB9" s="24"/>
      <c r="EAC9" s="24"/>
      <c r="EAD9" s="24"/>
      <c r="EAE9" s="24"/>
      <c r="EAF9" s="24"/>
      <c r="EAG9" s="24"/>
      <c r="EAH9" s="24"/>
      <c r="EAI9" s="24"/>
      <c r="EAJ9" s="24"/>
      <c r="EAK9" s="24"/>
      <c r="EAL9" s="24"/>
      <c r="EAM9" s="24"/>
      <c r="EAN9" s="24"/>
      <c r="EAO9" s="24"/>
      <c r="EAP9" s="24"/>
      <c r="EAQ9" s="24"/>
      <c r="EAR9" s="24"/>
      <c r="EAS9" s="24"/>
      <c r="EAT9" s="24"/>
      <c r="EAU9" s="24"/>
      <c r="EAV9" s="24"/>
      <c r="EAW9" s="24"/>
      <c r="EAX9" s="24"/>
      <c r="EAY9" s="24"/>
      <c r="EAZ9" s="24"/>
      <c r="EBA9" s="24"/>
      <c r="EBB9" s="24"/>
      <c r="EBC9" s="24"/>
      <c r="EBD9" s="24"/>
      <c r="EBE9" s="24"/>
      <c r="EBF9" s="24"/>
      <c r="EBG9" s="24"/>
      <c r="EBH9" s="24"/>
      <c r="EBI9" s="24"/>
      <c r="EBJ9" s="24"/>
      <c r="EBK9" s="24"/>
      <c r="EBL9" s="24"/>
      <c r="EBM9" s="24"/>
      <c r="EBN9" s="24"/>
      <c r="EBO9" s="24"/>
      <c r="EBP9" s="24"/>
      <c r="EBQ9" s="24"/>
      <c r="EBR9" s="24"/>
      <c r="EBS9" s="24"/>
      <c r="EBT9" s="24"/>
      <c r="EBU9" s="24"/>
      <c r="EBV9" s="24"/>
      <c r="EBW9" s="24"/>
      <c r="EBX9" s="24"/>
      <c r="EBY9" s="24"/>
      <c r="EBZ9" s="24"/>
      <c r="ECA9" s="24"/>
      <c r="ECB9" s="24"/>
      <c r="ECC9" s="24"/>
      <c r="ECD9" s="24"/>
      <c r="ECE9" s="24"/>
      <c r="ECF9" s="24"/>
      <c r="ECG9" s="24"/>
      <c r="ECH9" s="24"/>
      <c r="ECI9" s="24"/>
      <c r="ECJ9" s="24"/>
      <c r="ECK9" s="24"/>
      <c r="ECL9" s="24"/>
      <c r="ECM9" s="24"/>
      <c r="ECN9" s="24"/>
      <c r="ECO9" s="24"/>
      <c r="ECP9" s="24"/>
      <c r="ECQ9" s="24"/>
      <c r="ECR9" s="24"/>
      <c r="ECS9" s="24"/>
      <c r="ECT9" s="24"/>
      <c r="ECU9" s="24"/>
      <c r="ECV9" s="24"/>
      <c r="ECW9" s="24"/>
      <c r="ECX9" s="24"/>
      <c r="ECY9" s="24"/>
      <c r="ECZ9" s="24"/>
      <c r="EDA9" s="24"/>
      <c r="EDB9" s="24"/>
      <c r="EDC9" s="24"/>
      <c r="EDD9" s="24"/>
      <c r="EDE9" s="24"/>
      <c r="EDF9" s="24"/>
      <c r="EDG9" s="24"/>
      <c r="EDH9" s="24"/>
      <c r="EDI9" s="24"/>
      <c r="EDJ9" s="24"/>
      <c r="EDK9" s="24"/>
      <c r="EDL9" s="24"/>
      <c r="EDM9" s="24"/>
      <c r="EDN9" s="24"/>
      <c r="EDO9" s="24"/>
      <c r="EDP9" s="24"/>
      <c r="EDQ9" s="24"/>
      <c r="EDR9" s="24"/>
      <c r="EDS9" s="24"/>
      <c r="EDT9" s="24"/>
      <c r="EDU9" s="24"/>
      <c r="EDV9" s="24"/>
      <c r="EDW9" s="24"/>
      <c r="EDX9" s="24"/>
      <c r="EDY9" s="24"/>
      <c r="EDZ9" s="24"/>
      <c r="EEA9" s="24"/>
      <c r="EEB9" s="24"/>
      <c r="EEC9" s="24"/>
      <c r="EED9" s="24"/>
      <c r="EEE9" s="24"/>
      <c r="EEF9" s="24"/>
      <c r="EEG9" s="24"/>
      <c r="EEH9" s="24"/>
      <c r="EEI9" s="24"/>
      <c r="EEJ9" s="24"/>
      <c r="EEK9" s="24"/>
      <c r="EEL9" s="24"/>
      <c r="EEM9" s="24"/>
      <c r="EEN9" s="24"/>
      <c r="EEO9" s="24"/>
      <c r="EEP9" s="24"/>
      <c r="EEQ9" s="24"/>
      <c r="EER9" s="24"/>
      <c r="EES9" s="24"/>
      <c r="EET9" s="24"/>
      <c r="EEU9" s="24"/>
      <c r="EEV9" s="24"/>
      <c r="EEW9" s="24"/>
      <c r="EEX9" s="24"/>
      <c r="EEY9" s="24"/>
      <c r="EEZ9" s="24"/>
      <c r="EFA9" s="24"/>
      <c r="EFB9" s="24"/>
      <c r="EFC9" s="24"/>
      <c r="EFD9" s="24"/>
      <c r="EFE9" s="24"/>
      <c r="EFF9" s="24"/>
      <c r="EFG9" s="24"/>
      <c r="EFH9" s="24"/>
      <c r="EFI9" s="24"/>
      <c r="EFJ9" s="24"/>
      <c r="EFK9" s="24"/>
      <c r="EFL9" s="24"/>
      <c r="EFM9" s="24"/>
      <c r="EFN9" s="24"/>
      <c r="EFO9" s="24"/>
      <c r="EFP9" s="24"/>
      <c r="EFQ9" s="24"/>
      <c r="EFR9" s="24"/>
      <c r="EFS9" s="24"/>
      <c r="EFT9" s="24"/>
      <c r="EFU9" s="24"/>
      <c r="EFV9" s="24"/>
      <c r="EFW9" s="24"/>
      <c r="EFX9" s="24"/>
      <c r="EFY9" s="24"/>
      <c r="EFZ9" s="24"/>
      <c r="EGA9" s="24"/>
      <c r="EGB9" s="24"/>
      <c r="EGC9" s="24"/>
      <c r="EGD9" s="24"/>
      <c r="EGE9" s="24"/>
      <c r="EGF9" s="24"/>
      <c r="EGG9" s="24"/>
      <c r="EGH9" s="24"/>
      <c r="EGI9" s="24"/>
      <c r="EGJ9" s="24"/>
      <c r="EGK9" s="24"/>
      <c r="EGL9" s="24"/>
      <c r="EGM9" s="24"/>
      <c r="EGN9" s="24"/>
      <c r="EGO9" s="24"/>
      <c r="EGP9" s="24"/>
      <c r="EGQ9" s="24"/>
      <c r="EGR9" s="24"/>
      <c r="EGS9" s="24"/>
      <c r="EGT9" s="24"/>
      <c r="EGU9" s="24"/>
      <c r="EGV9" s="24"/>
      <c r="EGW9" s="24"/>
      <c r="EGX9" s="24"/>
      <c r="EGY9" s="24"/>
      <c r="EGZ9" s="24"/>
      <c r="EHA9" s="24"/>
      <c r="EHB9" s="24"/>
      <c r="EHC9" s="24"/>
      <c r="EHD9" s="24"/>
      <c r="EHE9" s="24"/>
      <c r="EHF9" s="24"/>
      <c r="EHG9" s="24"/>
      <c r="EHH9" s="24"/>
      <c r="EHI9" s="24"/>
      <c r="EHJ9" s="24"/>
      <c r="EHK9" s="24"/>
      <c r="EHL9" s="24"/>
      <c r="EHM9" s="24"/>
      <c r="EHN9" s="24"/>
      <c r="EHO9" s="24"/>
      <c r="EHP9" s="24"/>
      <c r="EHQ9" s="24"/>
      <c r="EHR9" s="24"/>
      <c r="EHS9" s="24"/>
      <c r="EHT9" s="24"/>
      <c r="EHU9" s="24"/>
      <c r="EHV9" s="24"/>
      <c r="EHW9" s="24"/>
      <c r="EHX9" s="24"/>
      <c r="EHY9" s="24"/>
      <c r="EHZ9" s="24"/>
      <c r="EIA9" s="24"/>
      <c r="EIB9" s="24"/>
      <c r="EIC9" s="24"/>
      <c r="EID9" s="24"/>
      <c r="EIE9" s="24"/>
      <c r="EIF9" s="24"/>
      <c r="EIG9" s="24"/>
      <c r="EIH9" s="24"/>
      <c r="EII9" s="24"/>
      <c r="EIJ9" s="24"/>
      <c r="EIK9" s="24"/>
      <c r="EIL9" s="24"/>
      <c r="EIM9" s="24"/>
      <c r="EIN9" s="24"/>
      <c r="EIO9" s="24"/>
      <c r="EIP9" s="24"/>
      <c r="EIQ9" s="24"/>
      <c r="EIR9" s="24"/>
      <c r="EIS9" s="24"/>
      <c r="EIT9" s="24"/>
      <c r="EIU9" s="24"/>
      <c r="EIV9" s="24"/>
      <c r="EIW9" s="24"/>
      <c r="EIX9" s="24"/>
      <c r="EIY9" s="24"/>
      <c r="EIZ9" s="24"/>
      <c r="EJA9" s="24"/>
      <c r="EJB9" s="24"/>
      <c r="EJC9" s="24"/>
      <c r="EJD9" s="24"/>
      <c r="EJE9" s="24"/>
      <c r="EJF9" s="24"/>
      <c r="EJG9" s="24"/>
      <c r="EJH9" s="24"/>
      <c r="EJI9" s="24"/>
      <c r="EJJ9" s="24"/>
      <c r="EJK9" s="24"/>
      <c r="EJL9" s="24"/>
      <c r="EJM9" s="24"/>
      <c r="EJN9" s="24"/>
      <c r="EJO9" s="24"/>
      <c r="EJP9" s="24"/>
      <c r="EJQ9" s="24"/>
      <c r="EJR9" s="24"/>
      <c r="EJS9" s="24"/>
      <c r="EJT9" s="24"/>
      <c r="EJU9" s="24"/>
      <c r="EJV9" s="24"/>
      <c r="EJW9" s="24"/>
      <c r="EJX9" s="24"/>
      <c r="EJY9" s="24"/>
      <c r="EJZ9" s="24"/>
      <c r="EKA9" s="24"/>
      <c r="EKB9" s="24"/>
      <c r="EKC9" s="24"/>
      <c r="EKD9" s="24"/>
      <c r="EKE9" s="24"/>
      <c r="EKF9" s="24"/>
      <c r="EKG9" s="24"/>
      <c r="EKH9" s="24"/>
      <c r="EKI9" s="24"/>
      <c r="EKJ9" s="24"/>
      <c r="EKK9" s="24"/>
      <c r="EKL9" s="24"/>
      <c r="EKM9" s="24"/>
      <c r="EKN9" s="24"/>
      <c r="EKO9" s="24"/>
      <c r="EKP9" s="24"/>
      <c r="EKQ9" s="24"/>
      <c r="EKR9" s="24"/>
      <c r="EKS9" s="24"/>
      <c r="EKT9" s="24"/>
      <c r="EKU9" s="24"/>
      <c r="EKV9" s="24"/>
      <c r="EKW9" s="24"/>
      <c r="EKX9" s="24"/>
      <c r="EKY9" s="24"/>
      <c r="EKZ9" s="24"/>
      <c r="ELA9" s="24"/>
      <c r="ELB9" s="24"/>
      <c r="ELC9" s="24"/>
      <c r="ELD9" s="24"/>
      <c r="ELE9" s="24"/>
      <c r="ELF9" s="24"/>
      <c r="ELG9" s="24"/>
      <c r="ELH9" s="24"/>
      <c r="ELI9" s="24"/>
      <c r="ELJ9" s="24"/>
      <c r="ELK9" s="24"/>
      <c r="ELL9" s="24"/>
      <c r="ELM9" s="24"/>
      <c r="ELN9" s="24"/>
      <c r="ELO9" s="24"/>
      <c r="ELP9" s="24"/>
      <c r="ELQ9" s="24"/>
      <c r="ELR9" s="24"/>
      <c r="ELS9" s="24"/>
      <c r="ELT9" s="24"/>
      <c r="ELU9" s="24"/>
      <c r="ELV9" s="24"/>
      <c r="ELW9" s="24"/>
      <c r="ELX9" s="24"/>
      <c r="ELY9" s="24"/>
      <c r="ELZ9" s="24"/>
      <c r="EMA9" s="24"/>
      <c r="EMB9" s="24"/>
      <c r="EMC9" s="24"/>
      <c r="EMD9" s="24"/>
      <c r="EME9" s="24"/>
      <c r="EMF9" s="24"/>
      <c r="EMG9" s="24"/>
      <c r="EMH9" s="24"/>
      <c r="EMI9" s="24"/>
      <c r="EMJ9" s="24"/>
      <c r="EMK9" s="24"/>
      <c r="EML9" s="24"/>
      <c r="EMM9" s="24"/>
      <c r="EMN9" s="24"/>
      <c r="EMO9" s="24"/>
      <c r="EMP9" s="24"/>
      <c r="EMQ9" s="24"/>
      <c r="EMR9" s="24"/>
      <c r="EMS9" s="24"/>
      <c r="EMT9" s="24"/>
      <c r="EMU9" s="24"/>
      <c r="EMV9" s="24"/>
      <c r="EMW9" s="24"/>
      <c r="EMX9" s="24"/>
      <c r="EMY9" s="24"/>
      <c r="EMZ9" s="24"/>
      <c r="ENA9" s="24"/>
      <c r="ENB9" s="24"/>
      <c r="ENC9" s="24"/>
      <c r="END9" s="24"/>
      <c r="ENE9" s="24"/>
      <c r="ENF9" s="24"/>
      <c r="ENG9" s="24"/>
      <c r="ENH9" s="24"/>
      <c r="ENI9" s="24"/>
      <c r="ENJ9" s="24"/>
      <c r="ENK9" s="24"/>
      <c r="ENL9" s="24"/>
      <c r="ENM9" s="24"/>
      <c r="ENN9" s="24"/>
      <c r="ENO9" s="24"/>
      <c r="ENP9" s="24"/>
      <c r="ENQ9" s="24"/>
      <c r="ENR9" s="24"/>
      <c r="ENS9" s="24"/>
      <c r="ENT9" s="24"/>
      <c r="ENU9" s="24"/>
      <c r="ENV9" s="24"/>
      <c r="ENW9" s="24"/>
      <c r="ENX9" s="24"/>
      <c r="ENY9" s="24"/>
      <c r="ENZ9" s="24"/>
      <c r="EOA9" s="24"/>
      <c r="EOB9" s="24"/>
      <c r="EOC9" s="24"/>
      <c r="EOD9" s="24"/>
      <c r="EOE9" s="24"/>
      <c r="EOF9" s="24"/>
      <c r="EOG9" s="24"/>
      <c r="EOH9" s="24"/>
      <c r="EOI9" s="24"/>
      <c r="EOJ9" s="24"/>
      <c r="EOK9" s="24"/>
      <c r="EOL9" s="24"/>
      <c r="EOM9" s="24"/>
      <c r="EON9" s="24"/>
      <c r="EOO9" s="24"/>
      <c r="EOP9" s="24"/>
      <c r="EOQ9" s="24"/>
      <c r="EOR9" s="24"/>
      <c r="EOS9" s="24"/>
      <c r="EOT9" s="24"/>
      <c r="EOU9" s="24"/>
      <c r="EOV9" s="24"/>
      <c r="EOW9" s="24"/>
      <c r="EOX9" s="24"/>
      <c r="EOY9" s="24"/>
      <c r="EOZ9" s="24"/>
      <c r="EPA9" s="24"/>
      <c r="EPB9" s="24"/>
      <c r="EPC9" s="24"/>
      <c r="EPD9" s="24"/>
      <c r="EPE9" s="24"/>
      <c r="EPF9" s="24"/>
      <c r="EPG9" s="24"/>
      <c r="EPH9" s="24"/>
      <c r="EPI9" s="24"/>
      <c r="EPJ9" s="24"/>
      <c r="EPK9" s="24"/>
      <c r="EPL9" s="24"/>
      <c r="EPM9" s="24"/>
      <c r="EPN9" s="24"/>
      <c r="EPO9" s="24"/>
      <c r="EPP9" s="24"/>
      <c r="EPQ9" s="24"/>
      <c r="EPR9" s="24"/>
      <c r="EPS9" s="24"/>
      <c r="EPT9" s="24"/>
      <c r="EPU9" s="24"/>
      <c r="EPV9" s="24"/>
      <c r="EPW9" s="24"/>
      <c r="EPX9" s="24"/>
      <c r="EPY9" s="24"/>
      <c r="EPZ9" s="24"/>
      <c r="EQA9" s="24"/>
      <c r="EQB9" s="24"/>
      <c r="EQC9" s="24"/>
      <c r="EQD9" s="24"/>
      <c r="EQE9" s="24"/>
      <c r="EQF9" s="24"/>
      <c r="EQG9" s="24"/>
      <c r="EQH9" s="24"/>
      <c r="EQI9" s="24"/>
      <c r="EQJ9" s="24"/>
      <c r="EQK9" s="24"/>
      <c r="EQL9" s="24"/>
      <c r="EQM9" s="24"/>
      <c r="EQN9" s="24"/>
      <c r="EQO9" s="24"/>
      <c r="EQP9" s="24"/>
      <c r="EQQ9" s="24"/>
      <c r="EQR9" s="24"/>
      <c r="EQS9" s="24"/>
      <c r="EQT9" s="24"/>
      <c r="EQU9" s="24"/>
      <c r="EQV9" s="24"/>
      <c r="EQW9" s="24"/>
      <c r="EQX9" s="24"/>
      <c r="EQY9" s="24"/>
      <c r="EQZ9" s="24"/>
      <c r="ERA9" s="24"/>
      <c r="ERB9" s="24"/>
      <c r="ERC9" s="24"/>
      <c r="ERD9" s="24"/>
      <c r="ERE9" s="24"/>
      <c r="ERF9" s="24"/>
      <c r="ERG9" s="24"/>
      <c r="ERH9" s="24"/>
      <c r="ERI9" s="24"/>
      <c r="ERJ9" s="24"/>
      <c r="ERK9" s="24"/>
      <c r="ERL9" s="24"/>
      <c r="ERM9" s="24"/>
      <c r="ERN9" s="24"/>
      <c r="ERO9" s="24"/>
      <c r="ERP9" s="24"/>
      <c r="ERQ9" s="24"/>
      <c r="ERR9" s="24"/>
      <c r="ERS9" s="24"/>
      <c r="ERT9" s="24"/>
      <c r="ERU9" s="24"/>
      <c r="ERV9" s="24"/>
      <c r="ERW9" s="24"/>
      <c r="ERX9" s="24"/>
      <c r="ERY9" s="24"/>
      <c r="ERZ9" s="24"/>
      <c r="ESA9" s="24"/>
      <c r="ESB9" s="24"/>
      <c r="ESC9" s="24"/>
      <c r="ESD9" s="24"/>
      <c r="ESE9" s="24"/>
      <c r="ESF9" s="24"/>
      <c r="ESG9" s="24"/>
      <c r="ESH9" s="24"/>
      <c r="ESI9" s="24"/>
      <c r="ESJ9" s="24"/>
      <c r="ESK9" s="24"/>
      <c r="ESL9" s="24"/>
      <c r="ESM9" s="24"/>
      <c r="ESN9" s="24"/>
      <c r="ESO9" s="24"/>
      <c r="ESP9" s="24"/>
      <c r="ESQ9" s="24"/>
      <c r="ESR9" s="24"/>
      <c r="ESS9" s="24"/>
      <c r="EST9" s="24"/>
      <c r="ESU9" s="24"/>
      <c r="ESV9" s="24"/>
      <c r="ESW9" s="24"/>
      <c r="ESX9" s="24"/>
      <c r="ESY9" s="24"/>
      <c r="ESZ9" s="24"/>
      <c r="ETA9" s="24"/>
      <c r="ETB9" s="24"/>
      <c r="ETC9" s="24"/>
      <c r="ETD9" s="24"/>
      <c r="ETE9" s="24"/>
      <c r="ETF9" s="24"/>
      <c r="ETG9" s="24"/>
      <c r="ETH9" s="24"/>
      <c r="ETI9" s="24"/>
      <c r="ETJ9" s="24"/>
      <c r="ETK9" s="24"/>
      <c r="ETL9" s="24"/>
      <c r="ETM9" s="24"/>
      <c r="ETN9" s="24"/>
      <c r="ETO9" s="24"/>
      <c r="ETP9" s="24"/>
      <c r="ETQ9" s="24"/>
      <c r="ETR9" s="24"/>
      <c r="ETS9" s="24"/>
      <c r="ETT9" s="24"/>
      <c r="ETU9" s="24"/>
      <c r="ETV9" s="24"/>
      <c r="ETW9" s="24"/>
      <c r="ETX9" s="24"/>
      <c r="ETY9" s="24"/>
      <c r="ETZ9" s="24"/>
      <c r="EUA9" s="24"/>
      <c r="EUB9" s="24"/>
      <c r="EUC9" s="24"/>
      <c r="EUD9" s="24"/>
      <c r="EUE9" s="24"/>
      <c r="EUF9" s="24"/>
      <c r="EUG9" s="24"/>
      <c r="EUH9" s="24"/>
      <c r="EUI9" s="24"/>
      <c r="EUJ9" s="24"/>
      <c r="EUK9" s="24"/>
      <c r="EUL9" s="24"/>
      <c r="EUM9" s="24"/>
      <c r="EUN9" s="24"/>
      <c r="EUO9" s="24"/>
      <c r="EUP9" s="24"/>
      <c r="EUQ9" s="24"/>
      <c r="EUR9" s="24"/>
      <c r="EUS9" s="24"/>
      <c r="EUT9" s="24"/>
      <c r="EUU9" s="24"/>
      <c r="EUV9" s="24"/>
      <c r="EUW9" s="24"/>
      <c r="EUX9" s="24"/>
      <c r="EUY9" s="24"/>
      <c r="EUZ9" s="24"/>
      <c r="EVA9" s="24"/>
      <c r="EVB9" s="24"/>
      <c r="EVC9" s="24"/>
      <c r="EVD9" s="24"/>
      <c r="EVE9" s="24"/>
      <c r="EVF9" s="24"/>
      <c r="EVG9" s="24"/>
      <c r="EVH9" s="24"/>
      <c r="EVI9" s="24"/>
      <c r="EVJ9" s="24"/>
      <c r="EVK9" s="24"/>
      <c r="EVL9" s="24"/>
      <c r="EVM9" s="24"/>
      <c r="EVN9" s="24"/>
      <c r="EVO9" s="24"/>
      <c r="EVP9" s="24"/>
      <c r="EVQ9" s="24"/>
      <c r="EVR9" s="24"/>
      <c r="EVS9" s="24"/>
      <c r="EVT9" s="24"/>
      <c r="EVU9" s="24"/>
      <c r="EVV9" s="24"/>
      <c r="EVW9" s="24"/>
      <c r="EVX9" s="24"/>
      <c r="EVY9" s="24"/>
      <c r="EVZ9" s="24"/>
      <c r="EWA9" s="24"/>
      <c r="EWB9" s="24"/>
      <c r="EWC9" s="24"/>
      <c r="EWD9" s="24"/>
      <c r="EWE9" s="24"/>
      <c r="EWF9" s="24"/>
      <c r="EWG9" s="24"/>
      <c r="EWH9" s="24"/>
      <c r="EWI9" s="24"/>
      <c r="EWJ9" s="24"/>
      <c r="EWK9" s="24"/>
      <c r="EWL9" s="24"/>
      <c r="EWM9" s="24"/>
      <c r="EWN9" s="24"/>
      <c r="EWO9" s="24"/>
      <c r="EWP9" s="24"/>
      <c r="EWQ9" s="24"/>
      <c r="EWR9" s="24"/>
      <c r="EWS9" s="24"/>
      <c r="EWT9" s="24"/>
      <c r="EWU9" s="24"/>
      <c r="EWV9" s="24"/>
      <c r="EWW9" s="24"/>
      <c r="EWX9" s="24"/>
      <c r="EWY9" s="24"/>
      <c r="EWZ9" s="24"/>
      <c r="EXA9" s="24"/>
      <c r="EXB9" s="24"/>
      <c r="EXC9" s="24"/>
      <c r="EXD9" s="24"/>
      <c r="EXE9" s="24"/>
      <c r="EXF9" s="24"/>
      <c r="EXG9" s="24"/>
      <c r="EXH9" s="24"/>
      <c r="EXI9" s="24"/>
      <c r="EXJ9" s="24"/>
      <c r="EXK9" s="24"/>
      <c r="EXL9" s="24"/>
      <c r="EXM9" s="24"/>
      <c r="EXN9" s="24"/>
      <c r="EXO9" s="24"/>
      <c r="EXP9" s="24"/>
      <c r="EXQ9" s="24"/>
      <c r="EXR9" s="24"/>
      <c r="EXS9" s="24"/>
      <c r="EXT9" s="24"/>
      <c r="EXU9" s="24"/>
      <c r="EXV9" s="24"/>
      <c r="EXW9" s="24"/>
      <c r="EXX9" s="24"/>
      <c r="EXY9" s="24"/>
      <c r="EXZ9" s="24"/>
      <c r="EYA9" s="24"/>
      <c r="EYB9" s="24"/>
      <c r="EYC9" s="24"/>
      <c r="EYD9" s="24"/>
      <c r="EYE9" s="24"/>
      <c r="EYF9" s="24"/>
      <c r="EYG9" s="24"/>
      <c r="EYH9" s="24"/>
      <c r="EYI9" s="24"/>
      <c r="EYJ9" s="24"/>
      <c r="EYK9" s="24"/>
      <c r="EYL9" s="24"/>
      <c r="EYM9" s="24"/>
      <c r="EYN9" s="24"/>
      <c r="EYO9" s="24"/>
      <c r="EYP9" s="24"/>
      <c r="EYQ9" s="24"/>
      <c r="EYR9" s="24"/>
      <c r="EYS9" s="24"/>
      <c r="EYT9" s="24"/>
      <c r="EYU9" s="24"/>
      <c r="EYV9" s="24"/>
      <c r="EYW9" s="24"/>
      <c r="EYX9" s="24"/>
      <c r="EYY9" s="24"/>
      <c r="EYZ9" s="24"/>
      <c r="EZA9" s="24"/>
      <c r="EZB9" s="24"/>
      <c r="EZC9" s="24"/>
      <c r="EZD9" s="24"/>
      <c r="EZE9" s="24"/>
      <c r="EZF9" s="24"/>
      <c r="EZG9" s="24"/>
      <c r="EZH9" s="24"/>
      <c r="EZI9" s="24"/>
      <c r="EZJ9" s="24"/>
      <c r="EZK9" s="24"/>
      <c r="EZL9" s="24"/>
      <c r="EZM9" s="24"/>
      <c r="EZN9" s="24"/>
      <c r="EZO9" s="24"/>
      <c r="EZP9" s="24"/>
      <c r="EZQ9" s="24"/>
      <c r="EZR9" s="24"/>
      <c r="EZS9" s="24"/>
      <c r="EZT9" s="24"/>
      <c r="EZU9" s="24"/>
      <c r="EZV9" s="24"/>
      <c r="EZW9" s="24"/>
      <c r="EZX9" s="24"/>
      <c r="EZY9" s="24"/>
      <c r="EZZ9" s="24"/>
      <c r="FAA9" s="24"/>
      <c r="FAB9" s="24"/>
      <c r="FAC9" s="24"/>
      <c r="FAD9" s="24"/>
      <c r="FAE9" s="24"/>
      <c r="FAF9" s="24"/>
      <c r="FAG9" s="24"/>
      <c r="FAH9" s="24"/>
      <c r="FAI9" s="24"/>
      <c r="FAJ9" s="24"/>
      <c r="FAK9" s="24"/>
      <c r="FAL9" s="24"/>
      <c r="FAM9" s="24"/>
      <c r="FAN9" s="24"/>
      <c r="FAO9" s="24"/>
      <c r="FAP9" s="24"/>
      <c r="FAQ9" s="24"/>
      <c r="FAR9" s="24"/>
      <c r="FAS9" s="24"/>
      <c r="FAT9" s="24"/>
      <c r="FAU9" s="24"/>
      <c r="FAV9" s="24"/>
      <c r="FAW9" s="24"/>
      <c r="FAX9" s="24"/>
      <c r="FAY9" s="24"/>
      <c r="FAZ9" s="24"/>
      <c r="FBA9" s="24"/>
      <c r="FBB9" s="24"/>
      <c r="FBC9" s="24"/>
      <c r="FBD9" s="24"/>
      <c r="FBE9" s="24"/>
      <c r="FBF9" s="24"/>
      <c r="FBG9" s="24"/>
      <c r="FBH9" s="24"/>
      <c r="FBI9" s="24"/>
      <c r="FBJ9" s="24"/>
      <c r="FBK9" s="24"/>
      <c r="FBL9" s="24"/>
      <c r="FBM9" s="24"/>
      <c r="FBN9" s="24"/>
      <c r="FBO9" s="24"/>
      <c r="FBP9" s="24"/>
      <c r="FBQ9" s="24"/>
      <c r="FBR9" s="24"/>
      <c r="FBS9" s="24"/>
      <c r="FBT9" s="24"/>
      <c r="FBU9" s="24"/>
      <c r="FBV9" s="24"/>
      <c r="FBW9" s="24"/>
      <c r="FBX9" s="24"/>
      <c r="FBY9" s="24"/>
      <c r="FBZ9" s="24"/>
      <c r="FCA9" s="24"/>
      <c r="FCB9" s="24"/>
      <c r="FCC9" s="24"/>
      <c r="FCD9" s="24"/>
      <c r="FCE9" s="24"/>
      <c r="FCF9" s="24"/>
      <c r="FCG9" s="24"/>
      <c r="FCH9" s="24"/>
      <c r="FCI9" s="24"/>
      <c r="FCJ9" s="24"/>
      <c r="FCK9" s="24"/>
      <c r="FCL9" s="24"/>
      <c r="FCM9" s="24"/>
      <c r="FCN9" s="24"/>
      <c r="FCO9" s="24"/>
      <c r="FCP9" s="24"/>
      <c r="FCQ9" s="24"/>
      <c r="FCR9" s="24"/>
      <c r="FCS9" s="24"/>
      <c r="FCT9" s="24"/>
      <c r="FCU9" s="24"/>
      <c r="FCV9" s="24"/>
      <c r="FCW9" s="24"/>
      <c r="FCX9" s="24"/>
      <c r="FCY9" s="24"/>
      <c r="FCZ9" s="24"/>
      <c r="FDA9" s="24"/>
      <c r="FDB9" s="24"/>
      <c r="FDC9" s="24"/>
      <c r="FDD9" s="24"/>
      <c r="FDE9" s="24"/>
      <c r="FDF9" s="24"/>
      <c r="FDG9" s="24"/>
      <c r="FDH9" s="24"/>
      <c r="FDI9" s="24"/>
      <c r="FDJ9" s="24"/>
      <c r="FDK9" s="24"/>
      <c r="FDL9" s="24"/>
      <c r="FDM9" s="24"/>
      <c r="FDN9" s="24"/>
      <c r="FDO9" s="24"/>
      <c r="FDP9" s="24"/>
      <c r="FDQ9" s="24"/>
      <c r="FDR9" s="24"/>
      <c r="FDS9" s="24"/>
      <c r="FDT9" s="24"/>
      <c r="FDU9" s="24"/>
      <c r="FDV9" s="24"/>
      <c r="FDW9" s="24"/>
      <c r="FDX9" s="24"/>
      <c r="FDY9" s="24"/>
      <c r="FDZ9" s="24"/>
      <c r="FEA9" s="24"/>
      <c r="FEB9" s="24"/>
      <c r="FEC9" s="24"/>
      <c r="FED9" s="24"/>
      <c r="FEE9" s="24"/>
      <c r="FEF9" s="24"/>
      <c r="FEG9" s="24"/>
      <c r="FEH9" s="24"/>
      <c r="FEI9" s="24"/>
      <c r="FEJ9" s="24"/>
      <c r="FEK9" s="24"/>
      <c r="FEL9" s="24"/>
      <c r="FEM9" s="24"/>
      <c r="FEN9" s="24"/>
      <c r="FEO9" s="24"/>
      <c r="FEP9" s="24"/>
      <c r="FEQ9" s="24"/>
      <c r="FER9" s="24"/>
      <c r="FES9" s="24"/>
      <c r="FET9" s="24"/>
      <c r="FEU9" s="24"/>
      <c r="FEV9" s="24"/>
      <c r="FEW9" s="24"/>
      <c r="FEX9" s="24"/>
      <c r="FEY9" s="24"/>
      <c r="FEZ9" s="24"/>
      <c r="FFA9" s="24"/>
      <c r="FFB9" s="24"/>
      <c r="FFC9" s="24"/>
      <c r="FFD9" s="24"/>
      <c r="FFE9" s="24"/>
      <c r="FFF9" s="24"/>
      <c r="FFG9" s="24"/>
      <c r="FFH9" s="24"/>
      <c r="FFI9" s="24"/>
      <c r="FFJ9" s="24"/>
      <c r="FFK9" s="24"/>
      <c r="FFL9" s="24"/>
      <c r="FFM9" s="24"/>
      <c r="FFN9" s="24"/>
      <c r="FFO9" s="24"/>
      <c r="FFP9" s="24"/>
      <c r="FFQ9" s="24"/>
      <c r="FFR9" s="24"/>
      <c r="FFS9" s="24"/>
      <c r="FFT9" s="24"/>
      <c r="FFU9" s="24"/>
      <c r="FFV9" s="24"/>
      <c r="FFW9" s="24"/>
      <c r="FFX9" s="24"/>
      <c r="FFY9" s="24"/>
      <c r="FFZ9" s="24"/>
      <c r="FGA9" s="24"/>
      <c r="FGB9" s="24"/>
      <c r="FGC9" s="24"/>
      <c r="FGD9" s="24"/>
      <c r="FGE9" s="24"/>
      <c r="FGF9" s="24"/>
      <c r="FGG9" s="24"/>
      <c r="FGH9" s="24"/>
      <c r="FGI9" s="24"/>
      <c r="FGJ9" s="24"/>
      <c r="FGK9" s="24"/>
      <c r="FGL9" s="24"/>
      <c r="FGM9" s="24"/>
      <c r="FGN9" s="24"/>
      <c r="FGO9" s="24"/>
      <c r="FGP9" s="24"/>
      <c r="FGQ9" s="24"/>
      <c r="FGR9" s="24"/>
      <c r="FGS9" s="24"/>
      <c r="FGT9" s="24"/>
      <c r="FGU9" s="24"/>
      <c r="FGV9" s="24"/>
      <c r="FGW9" s="24"/>
      <c r="FGX9" s="24"/>
      <c r="FGY9" s="24"/>
      <c r="FGZ9" s="24"/>
      <c r="FHA9" s="24"/>
      <c r="FHB9" s="24"/>
      <c r="FHC9" s="24"/>
      <c r="FHD9" s="24"/>
      <c r="FHE9" s="24"/>
      <c r="FHF9" s="24"/>
      <c r="FHG9" s="24"/>
      <c r="FHH9" s="24"/>
      <c r="FHI9" s="24"/>
      <c r="FHJ9" s="24"/>
      <c r="FHK9" s="24"/>
      <c r="FHL9" s="24"/>
      <c r="FHM9" s="24"/>
      <c r="FHN9" s="24"/>
      <c r="FHO9" s="24"/>
      <c r="FHP9" s="24"/>
      <c r="FHQ9" s="24"/>
      <c r="FHR9" s="24"/>
      <c r="FHS9" s="24"/>
      <c r="FHT9" s="24"/>
      <c r="FHU9" s="24"/>
      <c r="FHV9" s="24"/>
      <c r="FHW9" s="24"/>
      <c r="FHX9" s="24"/>
      <c r="FHY9" s="24"/>
      <c r="FHZ9" s="24"/>
      <c r="FIA9" s="24"/>
      <c r="FIB9" s="24"/>
      <c r="FIC9" s="24"/>
      <c r="FID9" s="24"/>
      <c r="FIE9" s="24"/>
      <c r="FIF9" s="24"/>
      <c r="FIG9" s="24"/>
      <c r="FIH9" s="24"/>
      <c r="FII9" s="24"/>
      <c r="FIJ9" s="24"/>
      <c r="FIK9" s="24"/>
      <c r="FIL9" s="24"/>
      <c r="FIM9" s="24"/>
      <c r="FIN9" s="24"/>
      <c r="FIO9" s="24"/>
      <c r="FIP9" s="24"/>
      <c r="FIQ9" s="24"/>
      <c r="FIR9" s="24"/>
      <c r="FIS9" s="24"/>
      <c r="FIT9" s="24"/>
      <c r="FIU9" s="24"/>
      <c r="FIV9" s="24"/>
      <c r="FIW9" s="24"/>
      <c r="FIX9" s="24"/>
      <c r="FIY9" s="24"/>
      <c r="FIZ9" s="24"/>
      <c r="FJA9" s="24"/>
      <c r="FJB9" s="24"/>
      <c r="FJC9" s="24"/>
      <c r="FJD9" s="24"/>
      <c r="FJE9" s="24"/>
      <c r="FJF9" s="24"/>
      <c r="FJG9" s="24"/>
      <c r="FJH9" s="24"/>
      <c r="FJI9" s="24"/>
      <c r="FJJ9" s="24"/>
      <c r="FJK9" s="24"/>
      <c r="FJL9" s="24"/>
      <c r="FJM9" s="24"/>
      <c r="FJN9" s="24"/>
      <c r="FJO9" s="24"/>
      <c r="FJP9" s="24"/>
      <c r="FJQ9" s="24"/>
      <c r="FJR9" s="24"/>
      <c r="FJS9" s="24"/>
      <c r="FJT9" s="24"/>
      <c r="FJU9" s="24"/>
      <c r="FJV9" s="24"/>
      <c r="FJW9" s="24"/>
      <c r="FJX9" s="24"/>
      <c r="FJY9" s="24"/>
      <c r="FJZ9" s="24"/>
      <c r="FKA9" s="24"/>
      <c r="FKB9" s="24"/>
      <c r="FKC9" s="24"/>
      <c r="FKD9" s="24"/>
      <c r="FKE9" s="24"/>
      <c r="FKF9" s="24"/>
      <c r="FKG9" s="24"/>
      <c r="FKH9" s="24"/>
      <c r="FKI9" s="24"/>
      <c r="FKJ9" s="24"/>
      <c r="FKK9" s="24"/>
      <c r="FKL9" s="24"/>
      <c r="FKM9" s="24"/>
      <c r="FKN9" s="24"/>
      <c r="FKO9" s="24"/>
      <c r="FKP9" s="24"/>
      <c r="FKQ9" s="24"/>
      <c r="FKR9" s="24"/>
      <c r="FKS9" s="24"/>
      <c r="FKT9" s="24"/>
      <c r="FKU9" s="24"/>
      <c r="FKV9" s="24"/>
      <c r="FKW9" s="24"/>
      <c r="FKX9" s="24"/>
      <c r="FKY9" s="24"/>
      <c r="FKZ9" s="24"/>
      <c r="FLA9" s="24"/>
      <c r="FLB9" s="24"/>
      <c r="FLC9" s="24"/>
      <c r="FLD9" s="24"/>
      <c r="FLE9" s="24"/>
      <c r="FLF9" s="24"/>
      <c r="FLG9" s="24"/>
      <c r="FLH9" s="24"/>
      <c r="FLI9" s="24"/>
      <c r="FLJ9" s="24"/>
      <c r="FLK9" s="24"/>
      <c r="FLL9" s="24"/>
      <c r="FLM9" s="24"/>
      <c r="FLN9" s="24"/>
      <c r="FLO9" s="24"/>
      <c r="FLP9" s="24"/>
      <c r="FLQ9" s="24"/>
      <c r="FLR9" s="24"/>
      <c r="FLS9" s="24"/>
      <c r="FLT9" s="24"/>
      <c r="FLU9" s="24"/>
      <c r="FLV9" s="24"/>
      <c r="FLW9" s="24"/>
      <c r="FLX9" s="24"/>
      <c r="FLY9" s="24"/>
      <c r="FLZ9" s="24"/>
      <c r="FMA9" s="24"/>
      <c r="FMB9" s="24"/>
      <c r="FMC9" s="24"/>
      <c r="FMD9" s="24"/>
      <c r="FME9" s="24"/>
      <c r="FMF9" s="24"/>
      <c r="FMG9" s="24"/>
      <c r="FMH9" s="24"/>
      <c r="FMI9" s="24"/>
      <c r="FMJ9" s="24"/>
      <c r="FMK9" s="24"/>
      <c r="FML9" s="24"/>
      <c r="FMM9" s="24"/>
      <c r="FMN9" s="24"/>
      <c r="FMO9" s="24"/>
      <c r="FMP9" s="24"/>
      <c r="FMQ9" s="24"/>
      <c r="FMR9" s="24"/>
      <c r="FMS9" s="24"/>
      <c r="FMT9" s="24"/>
      <c r="FMU9" s="24"/>
      <c r="FMV9" s="24"/>
      <c r="FMW9" s="24"/>
      <c r="FMX9" s="24"/>
      <c r="FMY9" s="24"/>
      <c r="FMZ9" s="24"/>
      <c r="FNA9" s="24"/>
      <c r="FNB9" s="24"/>
      <c r="FNC9" s="24"/>
      <c r="FND9" s="24"/>
      <c r="FNE9" s="24"/>
      <c r="FNF9" s="24"/>
      <c r="FNG9" s="24"/>
      <c r="FNH9" s="24"/>
      <c r="FNI9" s="24"/>
      <c r="FNJ9" s="24"/>
      <c r="FNK9" s="24"/>
      <c r="FNL9" s="24"/>
      <c r="FNM9" s="24"/>
      <c r="FNN9" s="24"/>
      <c r="FNO9" s="24"/>
      <c r="FNP9" s="24"/>
      <c r="FNQ9" s="24"/>
      <c r="FNR9" s="24"/>
      <c r="FNS9" s="24"/>
      <c r="FNT9" s="24"/>
      <c r="FNU9" s="24"/>
      <c r="FNV9" s="24"/>
      <c r="FNW9" s="24"/>
      <c r="FNX9" s="24"/>
      <c r="FNY9" s="24"/>
      <c r="FNZ9" s="24"/>
      <c r="FOA9" s="24"/>
      <c r="FOB9" s="24"/>
      <c r="FOC9" s="24"/>
      <c r="FOD9" s="24"/>
      <c r="FOE9" s="24"/>
      <c r="FOF9" s="24"/>
      <c r="FOG9" s="24"/>
      <c r="FOH9" s="24"/>
      <c r="FOI9" s="24"/>
      <c r="FOJ9" s="24"/>
      <c r="FOK9" s="24"/>
      <c r="FOL9" s="24"/>
      <c r="FOM9" s="24"/>
      <c r="FON9" s="24"/>
      <c r="FOO9" s="24"/>
      <c r="FOP9" s="24"/>
      <c r="FOQ9" s="24"/>
      <c r="FOR9" s="24"/>
      <c r="FOS9" s="24"/>
      <c r="FOT9" s="24"/>
      <c r="FOU9" s="24"/>
      <c r="FOV9" s="24"/>
      <c r="FOW9" s="24"/>
      <c r="FOX9" s="24"/>
      <c r="FOY9" s="24"/>
      <c r="FOZ9" s="24"/>
      <c r="FPA9" s="24"/>
      <c r="FPB9" s="24"/>
      <c r="FPC9" s="24"/>
      <c r="FPD9" s="24"/>
      <c r="FPE9" s="24"/>
      <c r="FPF9" s="24"/>
      <c r="FPG9" s="24"/>
      <c r="FPH9" s="24"/>
      <c r="FPI9" s="24"/>
      <c r="FPJ9" s="24"/>
      <c r="FPK9" s="24"/>
      <c r="FPL9" s="24"/>
      <c r="FPM9" s="24"/>
      <c r="FPN9" s="24"/>
      <c r="FPO9" s="24"/>
      <c r="FPP9" s="24"/>
      <c r="FPQ9" s="24"/>
      <c r="FPR9" s="24"/>
      <c r="FPS9" s="24"/>
      <c r="FPT9" s="24"/>
      <c r="FPU9" s="24"/>
      <c r="FPV9" s="24"/>
      <c r="FPW9" s="24"/>
      <c r="FPX9" s="24"/>
      <c r="FPY9" s="24"/>
      <c r="FPZ9" s="24"/>
      <c r="FQA9" s="24"/>
      <c r="FQB9" s="24"/>
      <c r="FQC9" s="24"/>
      <c r="FQD9" s="24"/>
      <c r="FQE9" s="24"/>
      <c r="FQF9" s="24"/>
      <c r="FQG9" s="24"/>
      <c r="FQH9" s="24"/>
      <c r="FQI9" s="24"/>
      <c r="FQJ9" s="24"/>
      <c r="FQK9" s="24"/>
      <c r="FQL9" s="24"/>
      <c r="FQM9" s="24"/>
      <c r="FQN9" s="24"/>
      <c r="FQO9" s="24"/>
      <c r="FQP9" s="24"/>
      <c r="FQQ9" s="24"/>
      <c r="FQR9" s="24"/>
      <c r="FQS9" s="24"/>
      <c r="FQT9" s="24"/>
      <c r="FQU9" s="24"/>
      <c r="FQV9" s="24"/>
      <c r="FQW9" s="24"/>
      <c r="FQX9" s="24"/>
      <c r="FQY9" s="24"/>
      <c r="FQZ9" s="24"/>
      <c r="FRA9" s="24"/>
      <c r="FRB9" s="24"/>
      <c r="FRC9" s="24"/>
      <c r="FRD9" s="24"/>
      <c r="FRE9" s="24"/>
      <c r="FRF9" s="24"/>
      <c r="FRG9" s="24"/>
      <c r="FRH9" s="24"/>
      <c r="FRI9" s="24"/>
      <c r="FRJ9" s="24"/>
      <c r="FRK9" s="24"/>
      <c r="FRL9" s="24"/>
      <c r="FRM9" s="24"/>
      <c r="FRN9" s="24"/>
      <c r="FRO9" s="24"/>
      <c r="FRP9" s="24"/>
      <c r="FRQ9" s="24"/>
      <c r="FRR9" s="24"/>
      <c r="FRS9" s="24"/>
      <c r="FRT9" s="24"/>
      <c r="FRU9" s="24"/>
      <c r="FRV9" s="24"/>
      <c r="FRW9" s="24"/>
      <c r="FRX9" s="24"/>
      <c r="FRY9" s="24"/>
      <c r="FRZ9" s="24"/>
      <c r="FSA9" s="24"/>
      <c r="FSB9" s="24"/>
      <c r="FSC9" s="24"/>
      <c r="FSD9" s="24"/>
      <c r="FSE9" s="24"/>
      <c r="FSF9" s="24"/>
      <c r="FSG9" s="24"/>
      <c r="FSH9" s="24"/>
      <c r="FSI9" s="24"/>
      <c r="FSJ9" s="24"/>
      <c r="FSK9" s="24"/>
      <c r="FSL9" s="24"/>
      <c r="FSM9" s="24"/>
      <c r="FSN9" s="24"/>
      <c r="FSO9" s="24"/>
      <c r="FSP9" s="24"/>
      <c r="FSQ9" s="24"/>
      <c r="FSR9" s="24"/>
      <c r="FSS9" s="24"/>
      <c r="FST9" s="24"/>
      <c r="FSU9" s="24"/>
      <c r="FSV9" s="24"/>
      <c r="FSW9" s="24"/>
      <c r="FSX9" s="24"/>
      <c r="FSY9" s="24"/>
      <c r="FSZ9" s="24"/>
      <c r="FTA9" s="24"/>
      <c r="FTB9" s="24"/>
      <c r="FTC9" s="24"/>
      <c r="FTD9" s="24"/>
      <c r="FTE9" s="24"/>
      <c r="FTF9" s="24"/>
      <c r="FTG9" s="24"/>
      <c r="FTH9" s="24"/>
      <c r="FTI9" s="24"/>
      <c r="FTJ9" s="24"/>
      <c r="FTK9" s="24"/>
      <c r="FTL9" s="24"/>
      <c r="FTM9" s="24"/>
      <c r="FTN9" s="24"/>
      <c r="FTO9" s="24"/>
      <c r="FTP9" s="24"/>
      <c r="FTQ9" s="24"/>
      <c r="FTR9" s="24"/>
      <c r="FTS9" s="24"/>
      <c r="FTT9" s="24"/>
      <c r="FTU9" s="24"/>
      <c r="FTV9" s="24"/>
      <c r="FTW9" s="24"/>
      <c r="FTX9" s="24"/>
      <c r="FTY9" s="24"/>
      <c r="FTZ9" s="24"/>
      <c r="FUA9" s="24"/>
      <c r="FUB9" s="24"/>
      <c r="FUC9" s="24"/>
      <c r="FUD9" s="24"/>
      <c r="FUE9" s="24"/>
      <c r="FUF9" s="24"/>
      <c r="FUG9" s="24"/>
      <c r="FUH9" s="24"/>
      <c r="FUI9" s="24"/>
      <c r="FUJ9" s="24"/>
      <c r="FUK9" s="24"/>
      <c r="FUL9" s="24"/>
      <c r="FUM9" s="24"/>
      <c r="FUN9" s="24"/>
      <c r="FUO9" s="24"/>
      <c r="FUP9" s="24"/>
      <c r="FUQ9" s="24"/>
      <c r="FUR9" s="24"/>
      <c r="FUS9" s="24"/>
      <c r="FUT9" s="24"/>
      <c r="FUU9" s="24"/>
      <c r="FUV9" s="24"/>
      <c r="FUW9" s="24"/>
      <c r="FUX9" s="24"/>
      <c r="FUY9" s="24"/>
      <c r="FUZ9" s="24"/>
      <c r="FVA9" s="24"/>
      <c r="FVB9" s="24"/>
      <c r="FVC9" s="24"/>
      <c r="FVD9" s="24"/>
      <c r="FVE9" s="24"/>
      <c r="FVF9" s="24"/>
      <c r="FVG9" s="24"/>
      <c r="FVH9" s="24"/>
      <c r="FVI9" s="24"/>
      <c r="FVJ9" s="24"/>
      <c r="FVK9" s="24"/>
      <c r="FVL9" s="24"/>
      <c r="FVM9" s="24"/>
      <c r="FVN9" s="24"/>
      <c r="FVO9" s="24"/>
      <c r="FVP9" s="24"/>
      <c r="FVQ9" s="24"/>
      <c r="FVR9" s="24"/>
      <c r="FVS9" s="24"/>
      <c r="FVT9" s="24"/>
      <c r="FVU9" s="24"/>
      <c r="FVV9" s="24"/>
      <c r="FVW9" s="24"/>
      <c r="FVX9" s="24"/>
      <c r="FVY9" s="24"/>
      <c r="FVZ9" s="24"/>
      <c r="FWA9" s="24"/>
      <c r="FWB9" s="24"/>
      <c r="FWC9" s="24"/>
      <c r="FWD9" s="24"/>
      <c r="FWE9" s="24"/>
      <c r="FWF9" s="24"/>
      <c r="FWG9" s="24"/>
      <c r="FWH9" s="24"/>
      <c r="FWI9" s="24"/>
      <c r="FWJ9" s="24"/>
      <c r="FWK9" s="24"/>
      <c r="FWL9" s="24"/>
      <c r="FWM9" s="24"/>
      <c r="FWN9" s="24"/>
      <c r="FWO9" s="24"/>
      <c r="FWP9" s="24"/>
      <c r="FWQ9" s="24"/>
      <c r="FWR9" s="24"/>
      <c r="FWS9" s="24"/>
      <c r="FWT9" s="24"/>
      <c r="FWU9" s="24"/>
      <c r="FWV9" s="24"/>
      <c r="FWW9" s="24"/>
      <c r="FWX9" s="24"/>
      <c r="FWY9" s="24"/>
      <c r="FWZ9" s="24"/>
      <c r="FXA9" s="24"/>
      <c r="FXB9" s="24"/>
      <c r="FXC9" s="24"/>
      <c r="FXD9" s="24"/>
      <c r="FXE9" s="24"/>
      <c r="FXF9" s="24"/>
      <c r="FXG9" s="24"/>
      <c r="FXH9" s="24"/>
      <c r="FXI9" s="24"/>
      <c r="FXJ9" s="24"/>
      <c r="FXK9" s="24"/>
      <c r="FXL9" s="24"/>
      <c r="FXM9" s="24"/>
      <c r="FXN9" s="24"/>
      <c r="FXO9" s="24"/>
      <c r="FXP9" s="24"/>
      <c r="FXQ9" s="24"/>
      <c r="FXR9" s="24"/>
      <c r="FXS9" s="24"/>
      <c r="FXT9" s="24"/>
      <c r="FXU9" s="24"/>
      <c r="FXV9" s="24"/>
      <c r="FXW9" s="24"/>
      <c r="FXX9" s="24"/>
      <c r="FXY9" s="24"/>
      <c r="FXZ9" s="24"/>
      <c r="FYA9" s="24"/>
      <c r="FYB9" s="24"/>
      <c r="FYC9" s="24"/>
      <c r="FYD9" s="24"/>
      <c r="FYE9" s="24"/>
      <c r="FYF9" s="24"/>
      <c r="FYG9" s="24"/>
      <c r="FYH9" s="24"/>
      <c r="FYI9" s="24"/>
      <c r="FYJ9" s="24"/>
      <c r="FYK9" s="24"/>
      <c r="FYL9" s="24"/>
      <c r="FYM9" s="24"/>
      <c r="FYN9" s="24"/>
      <c r="FYO9" s="24"/>
      <c r="FYP9" s="24"/>
      <c r="FYQ9" s="24"/>
      <c r="FYR9" s="24"/>
      <c r="FYS9" s="24"/>
      <c r="FYT9" s="24"/>
      <c r="FYU9" s="24"/>
      <c r="FYV9" s="24"/>
      <c r="FYW9" s="24"/>
      <c r="FYX9" s="24"/>
      <c r="FYY9" s="24"/>
      <c r="FYZ9" s="24"/>
      <c r="FZA9" s="24"/>
      <c r="FZB9" s="24"/>
      <c r="FZC9" s="24"/>
      <c r="FZD9" s="24"/>
      <c r="FZE9" s="24"/>
      <c r="FZF9" s="24"/>
      <c r="FZG9" s="24"/>
      <c r="FZH9" s="24"/>
      <c r="FZI9" s="24"/>
      <c r="FZJ9" s="24"/>
      <c r="FZK9" s="24"/>
      <c r="FZL9" s="24"/>
      <c r="FZM9" s="24"/>
      <c r="FZN9" s="24"/>
      <c r="FZO9" s="24"/>
      <c r="FZP9" s="24"/>
      <c r="FZQ9" s="24"/>
      <c r="FZR9" s="24"/>
      <c r="FZS9" s="24"/>
      <c r="FZT9" s="24"/>
      <c r="FZU9" s="24"/>
      <c r="FZV9" s="24"/>
      <c r="FZW9" s="24"/>
      <c r="FZX9" s="24"/>
      <c r="FZY9" s="24"/>
      <c r="FZZ9" s="24"/>
      <c r="GAA9" s="24"/>
      <c r="GAB9" s="24"/>
      <c r="GAC9" s="24"/>
      <c r="GAD9" s="24"/>
      <c r="GAE9" s="24"/>
      <c r="GAF9" s="24"/>
      <c r="GAG9" s="24"/>
      <c r="GAH9" s="24"/>
      <c r="GAI9" s="24"/>
      <c r="GAJ9" s="24"/>
      <c r="GAK9" s="24"/>
      <c r="GAL9" s="24"/>
      <c r="GAM9" s="24"/>
      <c r="GAN9" s="24"/>
      <c r="GAO9" s="24"/>
      <c r="GAP9" s="24"/>
      <c r="GAQ9" s="24"/>
      <c r="GAR9" s="24"/>
      <c r="GAS9" s="24"/>
      <c r="GAT9" s="24"/>
      <c r="GAU9" s="24"/>
      <c r="GAV9" s="24"/>
      <c r="GAW9" s="24"/>
      <c r="GAX9" s="24"/>
      <c r="GAY9" s="24"/>
      <c r="GAZ9" s="24"/>
      <c r="GBA9" s="24"/>
      <c r="GBB9" s="24"/>
      <c r="GBC9" s="24"/>
      <c r="GBD9" s="24"/>
      <c r="GBE9" s="24"/>
      <c r="GBF9" s="24"/>
      <c r="GBG9" s="24"/>
      <c r="GBH9" s="24"/>
      <c r="GBI9" s="24"/>
      <c r="GBJ9" s="24"/>
      <c r="GBK9" s="24"/>
      <c r="GBL9" s="24"/>
      <c r="GBM9" s="24"/>
      <c r="GBN9" s="24"/>
      <c r="GBO9" s="24"/>
      <c r="GBP9" s="24"/>
      <c r="GBQ9" s="24"/>
      <c r="GBR9" s="24"/>
      <c r="GBS9" s="24"/>
      <c r="GBT9" s="24"/>
      <c r="GBU9" s="24"/>
      <c r="GBV9" s="24"/>
      <c r="GBW9" s="24"/>
      <c r="GBX9" s="24"/>
      <c r="GBY9" s="24"/>
      <c r="GBZ9" s="24"/>
      <c r="GCA9" s="24"/>
      <c r="GCB9" s="24"/>
      <c r="GCC9" s="24"/>
      <c r="GCD9" s="24"/>
      <c r="GCE9" s="24"/>
      <c r="GCF9" s="24"/>
      <c r="GCG9" s="24"/>
      <c r="GCH9" s="24"/>
      <c r="GCI9" s="24"/>
      <c r="GCJ9" s="24"/>
      <c r="GCK9" s="24"/>
      <c r="GCL9" s="24"/>
      <c r="GCM9" s="24"/>
      <c r="GCN9" s="24"/>
      <c r="GCO9" s="24"/>
      <c r="GCP9" s="24"/>
      <c r="GCQ9" s="24"/>
      <c r="GCR9" s="24"/>
      <c r="GCS9" s="24"/>
      <c r="GCT9" s="24"/>
      <c r="GCU9" s="24"/>
      <c r="GCV9" s="24"/>
      <c r="GCW9" s="24"/>
      <c r="GCX9" s="24"/>
      <c r="GCY9" s="24"/>
      <c r="GCZ9" s="24"/>
      <c r="GDA9" s="24"/>
      <c r="GDB9" s="24"/>
      <c r="GDC9" s="24"/>
      <c r="GDD9" s="24"/>
      <c r="GDE9" s="24"/>
      <c r="GDF9" s="24"/>
      <c r="GDG9" s="24"/>
      <c r="GDH9" s="24"/>
      <c r="GDI9" s="24"/>
      <c r="GDJ9" s="24"/>
      <c r="GDK9" s="24"/>
      <c r="GDL9" s="24"/>
      <c r="GDM9" s="24"/>
      <c r="GDN9" s="24"/>
      <c r="GDO9" s="24"/>
      <c r="GDP9" s="24"/>
      <c r="GDQ9" s="24"/>
      <c r="GDR9" s="24"/>
      <c r="GDS9" s="24"/>
      <c r="GDT9" s="24"/>
      <c r="GDU9" s="24"/>
      <c r="GDV9" s="24"/>
      <c r="GDW9" s="24"/>
      <c r="GDX9" s="24"/>
      <c r="GDY9" s="24"/>
      <c r="GDZ9" s="24"/>
      <c r="GEA9" s="24"/>
      <c r="GEB9" s="24"/>
      <c r="GEC9" s="24"/>
      <c r="GED9" s="24"/>
      <c r="GEE9" s="24"/>
      <c r="GEF9" s="24"/>
      <c r="GEG9" s="24"/>
      <c r="GEH9" s="24"/>
      <c r="GEI9" s="24"/>
      <c r="GEJ9" s="24"/>
      <c r="GEK9" s="24"/>
      <c r="GEL9" s="24"/>
      <c r="GEM9" s="24"/>
      <c r="GEN9" s="24"/>
      <c r="GEO9" s="24"/>
      <c r="GEP9" s="24"/>
      <c r="GEQ9" s="24"/>
      <c r="GER9" s="24"/>
      <c r="GES9" s="24"/>
      <c r="GET9" s="24"/>
      <c r="GEU9" s="24"/>
      <c r="GEV9" s="24"/>
      <c r="GEW9" s="24"/>
      <c r="GEX9" s="24"/>
      <c r="GEY9" s="24"/>
      <c r="GEZ9" s="24"/>
      <c r="GFA9" s="24"/>
      <c r="GFB9" s="24"/>
      <c r="GFC9" s="24"/>
      <c r="GFD9" s="24"/>
      <c r="GFE9" s="24"/>
      <c r="GFF9" s="24"/>
      <c r="GFG9" s="24"/>
      <c r="GFH9" s="24"/>
      <c r="GFI9" s="24"/>
      <c r="GFJ9" s="24"/>
      <c r="GFK9" s="24"/>
      <c r="GFL9" s="24"/>
      <c r="GFM9" s="24"/>
      <c r="GFN9" s="24"/>
      <c r="GFO9" s="24"/>
      <c r="GFP9" s="24"/>
      <c r="GFQ9" s="24"/>
      <c r="GFR9" s="24"/>
      <c r="GFS9" s="24"/>
      <c r="GFT9" s="24"/>
      <c r="GFU9" s="24"/>
      <c r="GFV9" s="24"/>
      <c r="GFW9" s="24"/>
      <c r="GFX9" s="24"/>
      <c r="GFY9" s="24"/>
      <c r="GFZ9" s="24"/>
      <c r="GGA9" s="24"/>
      <c r="GGB9" s="24"/>
      <c r="GGC9" s="24"/>
      <c r="GGD9" s="24"/>
      <c r="GGE9" s="24"/>
      <c r="GGF9" s="24"/>
      <c r="GGG9" s="24"/>
      <c r="GGH9" s="24"/>
      <c r="GGI9" s="24"/>
      <c r="GGJ9" s="24"/>
      <c r="GGK9" s="24"/>
      <c r="GGL9" s="24"/>
      <c r="GGM9" s="24"/>
      <c r="GGN9" s="24"/>
      <c r="GGO9" s="24"/>
      <c r="GGP9" s="24"/>
      <c r="GGQ9" s="24"/>
      <c r="GGR9" s="24"/>
      <c r="GGS9" s="24"/>
      <c r="GGT9" s="24"/>
      <c r="GGU9" s="24"/>
      <c r="GGV9" s="24"/>
      <c r="GGW9" s="24"/>
      <c r="GGX9" s="24"/>
      <c r="GGY9" s="24"/>
      <c r="GGZ9" s="24"/>
      <c r="GHA9" s="24"/>
      <c r="GHB9" s="24"/>
      <c r="GHC9" s="24"/>
      <c r="GHD9" s="24"/>
      <c r="GHE9" s="24"/>
      <c r="GHF9" s="24"/>
      <c r="GHG9" s="24"/>
      <c r="GHH9" s="24"/>
      <c r="GHI9" s="24"/>
      <c r="GHJ9" s="24"/>
      <c r="GHK9" s="24"/>
      <c r="GHL9" s="24"/>
      <c r="GHM9" s="24"/>
      <c r="GHN9" s="24"/>
      <c r="GHO9" s="24"/>
      <c r="GHP9" s="24"/>
      <c r="GHQ9" s="24"/>
      <c r="GHR9" s="24"/>
      <c r="GHS9" s="24"/>
      <c r="GHT9" s="24"/>
      <c r="GHU9" s="24"/>
      <c r="GHV9" s="24"/>
      <c r="GHW9" s="24"/>
      <c r="GHX9" s="24"/>
      <c r="GHY9" s="24"/>
      <c r="GHZ9" s="24"/>
      <c r="GIA9" s="24"/>
      <c r="GIB9" s="24"/>
      <c r="GIC9" s="24"/>
      <c r="GID9" s="24"/>
      <c r="GIE9" s="24"/>
      <c r="GIF9" s="24"/>
      <c r="GIG9" s="24"/>
      <c r="GIH9" s="24"/>
      <c r="GII9" s="24"/>
      <c r="GIJ9" s="24"/>
      <c r="GIK9" s="24"/>
      <c r="GIL9" s="24"/>
      <c r="GIM9" s="24"/>
      <c r="GIN9" s="24"/>
      <c r="GIO9" s="24"/>
      <c r="GIP9" s="24"/>
      <c r="GIQ9" s="24"/>
      <c r="GIR9" s="24"/>
      <c r="GIS9" s="24"/>
      <c r="GIT9" s="24"/>
      <c r="GIU9" s="24"/>
      <c r="GIV9" s="24"/>
      <c r="GIW9" s="24"/>
      <c r="GIX9" s="24"/>
      <c r="GIY9" s="24"/>
      <c r="GIZ9" s="24"/>
      <c r="GJA9" s="24"/>
      <c r="GJB9" s="24"/>
      <c r="GJC9" s="24"/>
      <c r="GJD9" s="24"/>
      <c r="GJE9" s="24"/>
      <c r="GJF9" s="24"/>
      <c r="GJG9" s="24"/>
      <c r="GJH9" s="24"/>
      <c r="GJI9" s="24"/>
      <c r="GJJ9" s="24"/>
      <c r="GJK9" s="24"/>
      <c r="GJL9" s="24"/>
      <c r="GJM9" s="24"/>
      <c r="GJN9" s="24"/>
      <c r="GJO9" s="24"/>
      <c r="GJP9" s="24"/>
      <c r="GJQ9" s="24"/>
      <c r="GJR9" s="24"/>
      <c r="GJS9" s="24"/>
      <c r="GJT9" s="24"/>
      <c r="GJU9" s="24"/>
      <c r="GJV9" s="24"/>
      <c r="GJW9" s="24"/>
      <c r="GJX9" s="24"/>
      <c r="GJY9" s="24"/>
      <c r="GJZ9" s="24"/>
      <c r="GKA9" s="24"/>
      <c r="GKB9" s="24"/>
      <c r="GKC9" s="24"/>
      <c r="GKD9" s="24"/>
      <c r="GKE9" s="24"/>
      <c r="GKF9" s="24"/>
      <c r="GKG9" s="24"/>
      <c r="GKH9" s="24"/>
      <c r="GKI9" s="24"/>
      <c r="GKJ9" s="24"/>
      <c r="GKK9" s="24"/>
      <c r="GKL9" s="24"/>
      <c r="GKM9" s="24"/>
      <c r="GKN9" s="24"/>
      <c r="GKO9" s="24"/>
      <c r="GKP9" s="24"/>
      <c r="GKQ9" s="24"/>
      <c r="GKR9" s="24"/>
      <c r="GKS9" s="24"/>
      <c r="GKT9" s="24"/>
      <c r="GKU9" s="24"/>
      <c r="GKV9" s="24"/>
      <c r="GKW9" s="24"/>
      <c r="GKX9" s="24"/>
      <c r="GKY9" s="24"/>
      <c r="GKZ9" s="24"/>
      <c r="GLA9" s="24"/>
      <c r="GLB9" s="24"/>
      <c r="GLC9" s="24"/>
      <c r="GLD9" s="24"/>
      <c r="GLE9" s="24"/>
      <c r="GLF9" s="24"/>
      <c r="GLG9" s="24"/>
      <c r="GLH9" s="24"/>
      <c r="GLI9" s="24"/>
      <c r="GLJ9" s="24"/>
      <c r="GLK9" s="24"/>
      <c r="GLL9" s="24"/>
      <c r="GLM9" s="24"/>
      <c r="GLN9" s="24"/>
      <c r="GLO9" s="24"/>
      <c r="GLP9" s="24"/>
      <c r="GLQ9" s="24"/>
      <c r="GLR9" s="24"/>
      <c r="GLS9" s="24"/>
      <c r="GLT9" s="24"/>
      <c r="GLU9" s="24"/>
      <c r="GLV9" s="24"/>
      <c r="GLW9" s="24"/>
      <c r="GLX9" s="24"/>
      <c r="GLY9" s="24"/>
      <c r="GLZ9" s="24"/>
      <c r="GMA9" s="24"/>
      <c r="GMB9" s="24"/>
      <c r="GMC9" s="24"/>
      <c r="GMD9" s="24"/>
      <c r="GME9" s="24"/>
      <c r="GMF9" s="24"/>
      <c r="GMG9" s="24"/>
      <c r="GMH9" s="24"/>
      <c r="GMI9" s="24"/>
      <c r="GMJ9" s="24"/>
      <c r="GMK9" s="24"/>
      <c r="GML9" s="24"/>
      <c r="GMM9" s="24"/>
      <c r="GMN9" s="24"/>
      <c r="GMO9" s="24"/>
      <c r="GMP9" s="24"/>
      <c r="GMQ9" s="24"/>
      <c r="GMR9" s="24"/>
      <c r="GMS9" s="24"/>
      <c r="GMT9" s="24"/>
      <c r="GMU9" s="24"/>
      <c r="GMV9" s="24"/>
      <c r="GMW9" s="24"/>
      <c r="GMX9" s="24"/>
      <c r="GMY9" s="24"/>
      <c r="GMZ9" s="24"/>
      <c r="GNA9" s="24"/>
      <c r="GNB9" s="24"/>
      <c r="GNC9" s="24"/>
      <c r="GND9" s="24"/>
      <c r="GNE9" s="24"/>
      <c r="GNF9" s="24"/>
      <c r="GNG9" s="24"/>
      <c r="GNH9" s="24"/>
      <c r="GNI9" s="24"/>
      <c r="GNJ9" s="24"/>
      <c r="GNK9" s="24"/>
      <c r="GNL9" s="24"/>
      <c r="GNM9" s="24"/>
      <c r="GNN9" s="24"/>
      <c r="GNO9" s="24"/>
      <c r="GNP9" s="24"/>
      <c r="GNQ9" s="24"/>
      <c r="GNR9" s="24"/>
      <c r="GNS9" s="24"/>
      <c r="GNT9" s="24"/>
      <c r="GNU9" s="24"/>
      <c r="GNV9" s="24"/>
      <c r="GNW9" s="24"/>
      <c r="GNX9" s="24"/>
      <c r="GNY9" s="24"/>
      <c r="GNZ9" s="24"/>
      <c r="GOA9" s="24"/>
      <c r="GOB9" s="24"/>
      <c r="GOC9" s="24"/>
      <c r="GOD9" s="24"/>
      <c r="GOE9" s="24"/>
      <c r="GOF9" s="24"/>
      <c r="GOG9" s="24"/>
      <c r="GOH9" s="24"/>
      <c r="GOI9" s="24"/>
      <c r="GOJ9" s="24"/>
      <c r="GOK9" s="24"/>
      <c r="GOL9" s="24"/>
      <c r="GOM9" s="24"/>
      <c r="GON9" s="24"/>
      <c r="GOO9" s="24"/>
      <c r="GOP9" s="24"/>
      <c r="GOQ9" s="24"/>
      <c r="GOR9" s="24"/>
      <c r="GOS9" s="24"/>
      <c r="GOT9" s="24"/>
      <c r="GOU9" s="24"/>
      <c r="GOV9" s="24"/>
      <c r="GOW9" s="24"/>
      <c r="GOX9" s="24"/>
      <c r="GOY9" s="24"/>
      <c r="GOZ9" s="24"/>
      <c r="GPA9" s="24"/>
      <c r="GPB9" s="24"/>
      <c r="GPC9" s="24"/>
      <c r="GPD9" s="24"/>
      <c r="GPE9" s="24"/>
      <c r="GPF9" s="24"/>
      <c r="GPG9" s="24"/>
      <c r="GPH9" s="24"/>
      <c r="GPI9" s="24"/>
      <c r="GPJ9" s="24"/>
      <c r="GPK9" s="24"/>
      <c r="GPL9" s="24"/>
      <c r="GPM9" s="24"/>
      <c r="GPN9" s="24"/>
      <c r="GPO9" s="24"/>
      <c r="GPP9" s="24"/>
      <c r="GPQ9" s="24"/>
      <c r="GPR9" s="24"/>
      <c r="GPS9" s="24"/>
      <c r="GPT9" s="24"/>
      <c r="GPU9" s="24"/>
      <c r="GPV9" s="24"/>
      <c r="GPW9" s="24"/>
      <c r="GPX9" s="24"/>
      <c r="GPY9" s="24"/>
      <c r="GPZ9" s="24"/>
      <c r="GQA9" s="24"/>
      <c r="GQB9" s="24"/>
      <c r="GQC9" s="24"/>
      <c r="GQD9" s="24"/>
      <c r="GQE9" s="24"/>
      <c r="GQF9" s="24"/>
      <c r="GQG9" s="24"/>
      <c r="GQH9" s="24"/>
      <c r="GQI9" s="24"/>
      <c r="GQJ9" s="24"/>
      <c r="GQK9" s="24"/>
      <c r="GQL9" s="24"/>
      <c r="GQM9" s="24"/>
      <c r="GQN9" s="24"/>
      <c r="GQO9" s="24"/>
      <c r="GQP9" s="24"/>
      <c r="GQQ9" s="24"/>
      <c r="GQR9" s="24"/>
      <c r="GQS9" s="24"/>
      <c r="GQT9" s="24"/>
      <c r="GQU9" s="24"/>
      <c r="GQV9" s="24"/>
      <c r="GQW9" s="24"/>
      <c r="GQX9" s="24"/>
      <c r="GQY9" s="24"/>
      <c r="GQZ9" s="24"/>
      <c r="GRA9" s="24"/>
      <c r="GRB9" s="24"/>
      <c r="GRC9" s="24"/>
      <c r="GRD9" s="24"/>
      <c r="GRE9" s="24"/>
      <c r="GRF9" s="24"/>
      <c r="GRG9" s="24"/>
      <c r="GRH9" s="24"/>
      <c r="GRI9" s="24"/>
      <c r="GRJ9" s="24"/>
      <c r="GRK9" s="24"/>
      <c r="GRL9" s="24"/>
      <c r="GRM9" s="24"/>
      <c r="GRN9" s="24"/>
      <c r="GRO9" s="24"/>
      <c r="GRP9" s="24"/>
      <c r="GRQ9" s="24"/>
      <c r="GRR9" s="24"/>
      <c r="GRS9" s="24"/>
      <c r="GRT9" s="24"/>
      <c r="GRU9" s="24"/>
      <c r="GRV9" s="24"/>
      <c r="GRW9" s="24"/>
      <c r="GRX9" s="24"/>
      <c r="GRY9" s="24"/>
      <c r="GRZ9" s="24"/>
      <c r="GSA9" s="24"/>
      <c r="GSB9" s="24"/>
      <c r="GSC9" s="24"/>
      <c r="GSD9" s="24"/>
      <c r="GSE9" s="24"/>
      <c r="GSF9" s="24"/>
      <c r="GSG9" s="24"/>
      <c r="GSH9" s="24"/>
      <c r="GSI9" s="24"/>
      <c r="GSJ9" s="24"/>
      <c r="GSK9" s="24"/>
      <c r="GSL9" s="24"/>
      <c r="GSM9" s="24"/>
      <c r="GSN9" s="24"/>
      <c r="GSO9" s="24"/>
      <c r="GSP9" s="24"/>
      <c r="GSQ9" s="24"/>
      <c r="GSR9" s="24"/>
      <c r="GSS9" s="24"/>
      <c r="GST9" s="24"/>
      <c r="GSU9" s="24"/>
      <c r="GSV9" s="24"/>
      <c r="GSW9" s="24"/>
      <c r="GSX9" s="24"/>
      <c r="GSY9" s="24"/>
      <c r="GSZ9" s="24"/>
      <c r="GTA9" s="24"/>
      <c r="GTB9" s="24"/>
      <c r="GTC9" s="24"/>
      <c r="GTD9" s="24"/>
      <c r="GTE9" s="24"/>
      <c r="GTF9" s="24"/>
      <c r="GTG9" s="24"/>
      <c r="GTH9" s="24"/>
      <c r="GTI9" s="24"/>
      <c r="GTJ9" s="24"/>
      <c r="GTK9" s="24"/>
      <c r="GTL9" s="24"/>
      <c r="GTM9" s="24"/>
      <c r="GTN9" s="24"/>
      <c r="GTO9" s="24"/>
      <c r="GTP9" s="24"/>
      <c r="GTQ9" s="24"/>
      <c r="GTR9" s="24"/>
      <c r="GTS9" s="24"/>
      <c r="GTT9" s="24"/>
      <c r="GTU9" s="24"/>
      <c r="GTV9" s="24"/>
      <c r="GTW9" s="24"/>
      <c r="GTX9" s="24"/>
      <c r="GTY9" s="24"/>
      <c r="GTZ9" s="24"/>
      <c r="GUA9" s="24"/>
      <c r="GUB9" s="24"/>
      <c r="GUC9" s="24"/>
      <c r="GUD9" s="24"/>
      <c r="GUE9" s="24"/>
      <c r="GUF9" s="24"/>
      <c r="GUG9" s="24"/>
      <c r="GUH9" s="24"/>
      <c r="GUI9" s="24"/>
      <c r="GUJ9" s="24"/>
      <c r="GUK9" s="24"/>
      <c r="GUL9" s="24"/>
      <c r="GUM9" s="24"/>
      <c r="GUN9" s="24"/>
      <c r="GUO9" s="24"/>
      <c r="GUP9" s="24"/>
      <c r="GUQ9" s="24"/>
      <c r="GUR9" s="24"/>
      <c r="GUS9" s="24"/>
      <c r="GUT9" s="24"/>
      <c r="GUU9" s="24"/>
      <c r="GUV9" s="24"/>
      <c r="GUW9" s="24"/>
      <c r="GUX9" s="24"/>
      <c r="GUY9" s="24"/>
      <c r="GUZ9" s="24"/>
      <c r="GVA9" s="24"/>
      <c r="GVB9" s="24"/>
      <c r="GVC9" s="24"/>
      <c r="GVD9" s="24"/>
      <c r="GVE9" s="24"/>
      <c r="GVF9" s="24"/>
      <c r="GVG9" s="24"/>
      <c r="GVH9" s="24"/>
      <c r="GVI9" s="24"/>
      <c r="GVJ9" s="24"/>
      <c r="GVK9" s="24"/>
      <c r="GVL9" s="24"/>
      <c r="GVM9" s="24"/>
      <c r="GVN9" s="24"/>
      <c r="GVO9" s="24"/>
      <c r="GVP9" s="24"/>
      <c r="GVQ9" s="24"/>
      <c r="GVR9" s="24"/>
      <c r="GVS9" s="24"/>
      <c r="GVT9" s="24"/>
      <c r="GVU9" s="24"/>
      <c r="GVV9" s="24"/>
      <c r="GVW9" s="24"/>
      <c r="GVX9" s="24"/>
      <c r="GVY9" s="24"/>
      <c r="GVZ9" s="24"/>
      <c r="GWA9" s="24"/>
      <c r="GWB9" s="24"/>
      <c r="GWC9" s="24"/>
      <c r="GWD9" s="24"/>
      <c r="GWE9" s="24"/>
      <c r="GWF9" s="24"/>
      <c r="GWG9" s="24"/>
      <c r="GWH9" s="24"/>
      <c r="GWI9" s="24"/>
      <c r="GWJ9" s="24"/>
      <c r="GWK9" s="24"/>
      <c r="GWL9" s="24"/>
      <c r="GWM9" s="24"/>
      <c r="GWN9" s="24"/>
      <c r="GWO9" s="24"/>
      <c r="GWP9" s="24"/>
      <c r="GWQ9" s="24"/>
      <c r="GWR9" s="24"/>
      <c r="GWS9" s="24"/>
      <c r="GWT9" s="24"/>
      <c r="GWU9" s="24"/>
      <c r="GWV9" s="24"/>
      <c r="GWW9" s="24"/>
      <c r="GWX9" s="24"/>
      <c r="GWY9" s="24"/>
      <c r="GWZ9" s="24"/>
      <c r="GXA9" s="24"/>
      <c r="GXB9" s="24"/>
      <c r="GXC9" s="24"/>
      <c r="GXD9" s="24"/>
      <c r="GXE9" s="24"/>
      <c r="GXF9" s="24"/>
      <c r="GXG9" s="24"/>
      <c r="GXH9" s="24"/>
      <c r="GXI9" s="24"/>
      <c r="GXJ9" s="24"/>
      <c r="GXK9" s="24"/>
      <c r="GXL9" s="24"/>
      <c r="GXM9" s="24"/>
      <c r="GXN9" s="24"/>
      <c r="GXO9" s="24"/>
      <c r="GXP9" s="24"/>
      <c r="GXQ9" s="24"/>
      <c r="GXR9" s="24"/>
      <c r="GXS9" s="24"/>
      <c r="GXT9" s="24"/>
      <c r="GXU9" s="24"/>
      <c r="GXV9" s="24"/>
      <c r="GXW9" s="24"/>
      <c r="GXX9" s="24"/>
      <c r="GXY9" s="24"/>
      <c r="GXZ9" s="24"/>
      <c r="GYA9" s="24"/>
      <c r="GYB9" s="24"/>
      <c r="GYC9" s="24"/>
      <c r="GYD9" s="24"/>
      <c r="GYE9" s="24"/>
      <c r="GYF9" s="24"/>
      <c r="GYG9" s="24"/>
      <c r="GYH9" s="24"/>
      <c r="GYI9" s="24"/>
      <c r="GYJ9" s="24"/>
      <c r="GYK9" s="24"/>
      <c r="GYL9" s="24"/>
      <c r="GYM9" s="24"/>
      <c r="GYN9" s="24"/>
      <c r="GYO9" s="24"/>
      <c r="GYP9" s="24"/>
      <c r="GYQ9" s="24"/>
      <c r="GYR9" s="24"/>
      <c r="GYS9" s="24"/>
      <c r="GYT9" s="24"/>
      <c r="GYU9" s="24"/>
      <c r="GYV9" s="24"/>
      <c r="GYW9" s="24"/>
      <c r="GYX9" s="24"/>
      <c r="GYY9" s="24"/>
      <c r="GYZ9" s="24"/>
      <c r="GZA9" s="24"/>
      <c r="GZB9" s="24"/>
      <c r="GZC9" s="24"/>
      <c r="GZD9" s="24"/>
      <c r="GZE9" s="24"/>
      <c r="GZF9" s="24"/>
      <c r="GZG9" s="24"/>
      <c r="GZH9" s="24"/>
      <c r="GZI9" s="24"/>
      <c r="GZJ9" s="24"/>
      <c r="GZK9" s="24"/>
      <c r="GZL9" s="24"/>
      <c r="GZM9" s="24"/>
      <c r="GZN9" s="24"/>
      <c r="GZO9" s="24"/>
      <c r="GZP9" s="24"/>
      <c r="GZQ9" s="24"/>
      <c r="GZR9" s="24"/>
      <c r="GZS9" s="24"/>
      <c r="GZT9" s="24"/>
      <c r="GZU9" s="24"/>
      <c r="GZV9" s="24"/>
      <c r="GZW9" s="24"/>
      <c r="GZX9" s="24"/>
      <c r="GZY9" s="24"/>
      <c r="GZZ9" s="24"/>
      <c r="HAA9" s="24"/>
      <c r="HAB9" s="24"/>
      <c r="HAC9" s="24"/>
      <c r="HAD9" s="24"/>
      <c r="HAE9" s="24"/>
      <c r="HAF9" s="24"/>
      <c r="HAG9" s="24"/>
      <c r="HAH9" s="24"/>
      <c r="HAI9" s="24"/>
      <c r="HAJ9" s="24"/>
      <c r="HAK9" s="24"/>
      <c r="HAL9" s="24"/>
      <c r="HAM9" s="24"/>
      <c r="HAN9" s="24"/>
      <c r="HAO9" s="24"/>
      <c r="HAP9" s="24"/>
      <c r="HAQ9" s="24"/>
      <c r="HAR9" s="24"/>
      <c r="HAS9" s="24"/>
      <c r="HAT9" s="24"/>
      <c r="HAU9" s="24"/>
      <c r="HAV9" s="24"/>
      <c r="HAW9" s="24"/>
      <c r="HAX9" s="24"/>
      <c r="HAY9" s="24"/>
      <c r="HAZ9" s="24"/>
      <c r="HBA9" s="24"/>
      <c r="HBB9" s="24"/>
      <c r="HBC9" s="24"/>
      <c r="HBD9" s="24"/>
      <c r="HBE9" s="24"/>
      <c r="HBF9" s="24"/>
      <c r="HBG9" s="24"/>
      <c r="HBH9" s="24"/>
      <c r="HBI9" s="24"/>
      <c r="HBJ9" s="24"/>
      <c r="HBK9" s="24"/>
      <c r="HBL9" s="24"/>
      <c r="HBM9" s="24"/>
      <c r="HBN9" s="24"/>
      <c r="HBO9" s="24"/>
      <c r="HBP9" s="24"/>
      <c r="HBQ9" s="24"/>
      <c r="HBR9" s="24"/>
      <c r="HBS9" s="24"/>
      <c r="HBT9" s="24"/>
      <c r="HBU9" s="24"/>
      <c r="HBV9" s="24"/>
      <c r="HBW9" s="24"/>
      <c r="HBX9" s="24"/>
      <c r="HBY9" s="24"/>
      <c r="HBZ9" s="24"/>
      <c r="HCA9" s="24"/>
      <c r="HCB9" s="24"/>
      <c r="HCC9" s="24"/>
      <c r="HCD9" s="24"/>
      <c r="HCE9" s="24"/>
      <c r="HCF9" s="24"/>
      <c r="HCG9" s="24"/>
      <c r="HCH9" s="24"/>
      <c r="HCI9" s="24"/>
      <c r="HCJ9" s="24"/>
      <c r="HCK9" s="24"/>
      <c r="HCL9" s="24"/>
      <c r="HCM9" s="24"/>
      <c r="HCN9" s="24"/>
      <c r="HCO9" s="24"/>
      <c r="HCP9" s="24"/>
      <c r="HCQ9" s="24"/>
      <c r="HCR9" s="24"/>
      <c r="HCS9" s="24"/>
      <c r="HCT9" s="24"/>
      <c r="HCU9" s="24"/>
      <c r="HCV9" s="24"/>
      <c r="HCW9" s="24"/>
      <c r="HCX9" s="24"/>
      <c r="HCY9" s="24"/>
      <c r="HCZ9" s="24"/>
      <c r="HDA9" s="24"/>
      <c r="HDB9" s="24"/>
      <c r="HDC9" s="24"/>
      <c r="HDD9" s="24"/>
      <c r="HDE9" s="24"/>
      <c r="HDF9" s="24"/>
      <c r="HDG9" s="24"/>
      <c r="HDH9" s="24"/>
      <c r="HDI9" s="24"/>
      <c r="HDJ9" s="24"/>
      <c r="HDK9" s="24"/>
      <c r="HDL9" s="24"/>
      <c r="HDM9" s="24"/>
      <c r="HDN9" s="24"/>
      <c r="HDO9" s="24"/>
      <c r="HDP9" s="24"/>
      <c r="HDQ9" s="24"/>
      <c r="HDR9" s="24"/>
      <c r="HDS9" s="24"/>
      <c r="HDT9" s="24"/>
      <c r="HDU9" s="24"/>
      <c r="HDV9" s="24"/>
      <c r="HDW9" s="24"/>
      <c r="HDX9" s="24"/>
      <c r="HDY9" s="24"/>
      <c r="HDZ9" s="24"/>
      <c r="HEA9" s="24"/>
      <c r="HEB9" s="24"/>
      <c r="HEC9" s="24"/>
      <c r="HED9" s="24"/>
      <c r="HEE9" s="24"/>
      <c r="HEF9" s="24"/>
      <c r="HEG9" s="24"/>
      <c r="HEH9" s="24"/>
      <c r="HEI9" s="24"/>
      <c r="HEJ9" s="24"/>
      <c r="HEK9" s="24"/>
      <c r="HEL9" s="24"/>
      <c r="HEM9" s="24"/>
      <c r="HEN9" s="24"/>
      <c r="HEO9" s="24"/>
      <c r="HEP9" s="24"/>
      <c r="HEQ9" s="24"/>
      <c r="HER9" s="24"/>
      <c r="HES9" s="24"/>
      <c r="HET9" s="24"/>
      <c r="HEU9" s="24"/>
      <c r="HEV9" s="24"/>
      <c r="HEW9" s="24"/>
      <c r="HEX9" s="24"/>
      <c r="HEY9" s="24"/>
      <c r="HEZ9" s="24"/>
      <c r="HFA9" s="24"/>
      <c r="HFB9" s="24"/>
      <c r="HFC9" s="24"/>
      <c r="HFD9" s="24"/>
      <c r="HFE9" s="24"/>
      <c r="HFF9" s="24"/>
      <c r="HFG9" s="24"/>
      <c r="HFH9" s="24"/>
      <c r="HFI9" s="24"/>
      <c r="HFJ9" s="24"/>
      <c r="HFK9" s="24"/>
      <c r="HFL9" s="24"/>
      <c r="HFM9" s="24"/>
      <c r="HFN9" s="24"/>
      <c r="HFO9" s="24"/>
      <c r="HFP9" s="24"/>
      <c r="HFQ9" s="24"/>
      <c r="HFR9" s="24"/>
      <c r="HFS9" s="24"/>
      <c r="HFT9" s="24"/>
      <c r="HFU9" s="24"/>
      <c r="HFV9" s="24"/>
      <c r="HFW9" s="24"/>
      <c r="HFX9" s="24"/>
      <c r="HFY9" s="24"/>
      <c r="HFZ9" s="24"/>
      <c r="HGA9" s="24"/>
      <c r="HGB9" s="24"/>
      <c r="HGC9" s="24"/>
      <c r="HGD9" s="24"/>
      <c r="HGE9" s="24"/>
      <c r="HGF9" s="24"/>
      <c r="HGG9" s="24"/>
      <c r="HGH9" s="24"/>
      <c r="HGI9" s="24"/>
      <c r="HGJ9" s="24"/>
      <c r="HGK9" s="24"/>
      <c r="HGL9" s="24"/>
      <c r="HGM9" s="24"/>
      <c r="HGN9" s="24"/>
      <c r="HGO9" s="24"/>
      <c r="HGP9" s="24"/>
      <c r="HGQ9" s="24"/>
      <c r="HGR9" s="24"/>
      <c r="HGS9" s="24"/>
      <c r="HGT9" s="24"/>
      <c r="HGU9" s="24"/>
      <c r="HGV9" s="24"/>
      <c r="HGW9" s="24"/>
      <c r="HGX9" s="24"/>
      <c r="HGY9" s="24"/>
      <c r="HGZ9" s="24"/>
      <c r="HHA9" s="24"/>
      <c r="HHB9" s="24"/>
      <c r="HHC9" s="24"/>
      <c r="HHD9" s="24"/>
      <c r="HHE9" s="24"/>
      <c r="HHF9" s="24"/>
      <c r="HHG9" s="24"/>
      <c r="HHH9" s="24"/>
      <c r="HHI9" s="24"/>
      <c r="HHJ9" s="24"/>
      <c r="HHK9" s="24"/>
      <c r="HHL9" s="24"/>
      <c r="HHM9" s="24"/>
      <c r="HHN9" s="24"/>
      <c r="HHO9" s="24"/>
      <c r="HHP9" s="24"/>
      <c r="HHQ9" s="24"/>
      <c r="HHR9" s="24"/>
      <c r="HHS9" s="24"/>
      <c r="HHT9" s="24"/>
      <c r="HHU9" s="24"/>
      <c r="HHV9" s="24"/>
      <c r="HHW9" s="24"/>
      <c r="HHX9" s="24"/>
      <c r="HHY9" s="24"/>
      <c r="HHZ9" s="24"/>
      <c r="HIA9" s="24"/>
      <c r="HIB9" s="24"/>
      <c r="HIC9" s="24"/>
      <c r="HID9" s="24"/>
      <c r="HIE9" s="24"/>
      <c r="HIF9" s="24"/>
      <c r="HIG9" s="24"/>
      <c r="HIH9" s="24"/>
      <c r="HII9" s="24"/>
      <c r="HIJ9" s="24"/>
      <c r="HIK9" s="24"/>
      <c r="HIL9" s="24"/>
      <c r="HIM9" s="24"/>
      <c r="HIN9" s="24"/>
      <c r="HIO9" s="24"/>
      <c r="HIP9" s="24"/>
      <c r="HIQ9" s="24"/>
      <c r="HIR9" s="24"/>
      <c r="HIS9" s="24"/>
      <c r="HIT9" s="24"/>
      <c r="HIU9" s="24"/>
      <c r="HIV9" s="24"/>
      <c r="HIW9" s="24"/>
      <c r="HIX9" s="24"/>
      <c r="HIY9" s="24"/>
      <c r="HIZ9" s="24"/>
      <c r="HJA9" s="24"/>
      <c r="HJB9" s="24"/>
      <c r="HJC9" s="24"/>
      <c r="HJD9" s="24"/>
      <c r="HJE9" s="24"/>
      <c r="HJF9" s="24"/>
      <c r="HJG9" s="24"/>
      <c r="HJH9" s="24"/>
      <c r="HJI9" s="24"/>
      <c r="HJJ9" s="24"/>
      <c r="HJK9" s="24"/>
      <c r="HJL9" s="24"/>
      <c r="HJM9" s="24"/>
      <c r="HJN9" s="24"/>
      <c r="HJO9" s="24"/>
      <c r="HJP9" s="24"/>
      <c r="HJQ9" s="24"/>
      <c r="HJR9" s="24"/>
      <c r="HJS9" s="24"/>
      <c r="HJT9" s="24"/>
      <c r="HJU9" s="24"/>
      <c r="HJV9" s="24"/>
      <c r="HJW9" s="24"/>
      <c r="HJX9" s="24"/>
      <c r="HJY9" s="24"/>
      <c r="HJZ9" s="24"/>
      <c r="HKA9" s="24"/>
      <c r="HKB9" s="24"/>
      <c r="HKC9" s="24"/>
      <c r="HKD9" s="24"/>
      <c r="HKE9" s="24"/>
      <c r="HKF9" s="24"/>
      <c r="HKG9" s="24"/>
      <c r="HKH9" s="24"/>
      <c r="HKI9" s="24"/>
      <c r="HKJ9" s="24"/>
      <c r="HKK9" s="24"/>
      <c r="HKL9" s="24"/>
      <c r="HKM9" s="24"/>
      <c r="HKN9" s="24"/>
      <c r="HKO9" s="24"/>
      <c r="HKP9" s="24"/>
      <c r="HKQ9" s="24"/>
      <c r="HKR9" s="24"/>
      <c r="HKS9" s="24"/>
      <c r="HKT9" s="24"/>
      <c r="HKU9" s="24"/>
      <c r="HKV9" s="24"/>
      <c r="HKW9" s="24"/>
      <c r="HKX9" s="24"/>
      <c r="HKY9" s="24"/>
      <c r="HKZ9" s="24"/>
      <c r="HLA9" s="24"/>
      <c r="HLB9" s="24"/>
      <c r="HLC9" s="24"/>
      <c r="HLD9" s="24"/>
      <c r="HLE9" s="24"/>
      <c r="HLF9" s="24"/>
      <c r="HLG9" s="24"/>
      <c r="HLH9" s="24"/>
      <c r="HLI9" s="24"/>
      <c r="HLJ9" s="24"/>
      <c r="HLK9" s="24"/>
      <c r="HLL9" s="24"/>
      <c r="HLM9" s="24"/>
      <c r="HLN9" s="24"/>
      <c r="HLO9" s="24"/>
      <c r="HLP9" s="24"/>
      <c r="HLQ9" s="24"/>
      <c r="HLR9" s="24"/>
      <c r="HLS9" s="24"/>
      <c r="HLT9" s="24"/>
      <c r="HLU9" s="24"/>
      <c r="HLV9" s="24"/>
      <c r="HLW9" s="24"/>
      <c r="HLX9" s="24"/>
      <c r="HLY9" s="24"/>
      <c r="HLZ9" s="24"/>
      <c r="HMA9" s="24"/>
      <c r="HMB9" s="24"/>
      <c r="HMC9" s="24"/>
      <c r="HMD9" s="24"/>
      <c r="HME9" s="24"/>
      <c r="HMF9" s="24"/>
      <c r="HMG9" s="24"/>
      <c r="HMH9" s="24"/>
      <c r="HMI9" s="24"/>
      <c r="HMJ9" s="24"/>
      <c r="HMK9" s="24"/>
      <c r="HML9" s="24"/>
      <c r="HMM9" s="24"/>
      <c r="HMN9" s="24"/>
      <c r="HMO9" s="24"/>
      <c r="HMP9" s="24"/>
      <c r="HMQ9" s="24"/>
      <c r="HMR9" s="24"/>
      <c r="HMS9" s="24"/>
      <c r="HMT9" s="24"/>
      <c r="HMU9" s="24"/>
      <c r="HMV9" s="24"/>
      <c r="HMW9" s="24"/>
      <c r="HMX9" s="24"/>
      <c r="HMY9" s="24"/>
      <c r="HMZ9" s="24"/>
      <c r="HNA9" s="24"/>
      <c r="HNB9" s="24"/>
      <c r="HNC9" s="24"/>
      <c r="HND9" s="24"/>
      <c r="HNE9" s="24"/>
      <c r="HNF9" s="24"/>
      <c r="HNG9" s="24"/>
      <c r="HNH9" s="24"/>
      <c r="HNI9" s="24"/>
      <c r="HNJ9" s="24"/>
      <c r="HNK9" s="24"/>
      <c r="HNL9" s="24"/>
      <c r="HNM9" s="24"/>
      <c r="HNN9" s="24"/>
      <c r="HNO9" s="24"/>
      <c r="HNP9" s="24"/>
      <c r="HNQ9" s="24"/>
      <c r="HNR9" s="24"/>
      <c r="HNS9" s="24"/>
      <c r="HNT9" s="24"/>
      <c r="HNU9" s="24"/>
      <c r="HNV9" s="24"/>
      <c r="HNW9" s="24"/>
      <c r="HNX9" s="24"/>
      <c r="HNY9" s="24"/>
      <c r="HNZ9" s="24"/>
      <c r="HOA9" s="24"/>
      <c r="HOB9" s="24"/>
      <c r="HOC9" s="24"/>
      <c r="HOD9" s="24"/>
      <c r="HOE9" s="24"/>
      <c r="HOF9" s="24"/>
      <c r="HOG9" s="24"/>
      <c r="HOH9" s="24"/>
      <c r="HOI9" s="24"/>
      <c r="HOJ9" s="24"/>
      <c r="HOK9" s="24"/>
      <c r="HOL9" s="24"/>
      <c r="HOM9" s="24"/>
      <c r="HON9" s="24"/>
      <c r="HOO9" s="24"/>
      <c r="HOP9" s="24"/>
      <c r="HOQ9" s="24"/>
      <c r="HOR9" s="24"/>
      <c r="HOS9" s="24"/>
      <c r="HOT9" s="24"/>
      <c r="HOU9" s="24"/>
      <c r="HOV9" s="24"/>
      <c r="HOW9" s="24"/>
      <c r="HOX9" s="24"/>
      <c r="HOY9" s="24"/>
      <c r="HOZ9" s="24"/>
      <c r="HPA9" s="24"/>
      <c r="HPB9" s="24"/>
      <c r="HPC9" s="24"/>
      <c r="HPD9" s="24"/>
      <c r="HPE9" s="24"/>
      <c r="HPF9" s="24"/>
      <c r="HPG9" s="24"/>
      <c r="HPH9" s="24"/>
      <c r="HPI9" s="24"/>
      <c r="HPJ9" s="24"/>
      <c r="HPK9" s="24"/>
      <c r="HPL9" s="24"/>
      <c r="HPM9" s="24"/>
      <c r="HPN9" s="24"/>
      <c r="HPO9" s="24"/>
      <c r="HPP9" s="24"/>
      <c r="HPQ9" s="24"/>
      <c r="HPR9" s="24"/>
      <c r="HPS9" s="24"/>
      <c r="HPT9" s="24"/>
      <c r="HPU9" s="24"/>
      <c r="HPV9" s="24"/>
      <c r="HPW9" s="24"/>
      <c r="HPX9" s="24"/>
      <c r="HPY9" s="24"/>
      <c r="HPZ9" s="24"/>
      <c r="HQA9" s="24"/>
      <c r="HQB9" s="24"/>
      <c r="HQC9" s="24"/>
      <c r="HQD9" s="24"/>
      <c r="HQE9" s="24"/>
      <c r="HQF9" s="24"/>
      <c r="HQG9" s="24"/>
      <c r="HQH9" s="24"/>
      <c r="HQI9" s="24"/>
      <c r="HQJ9" s="24"/>
      <c r="HQK9" s="24"/>
      <c r="HQL9" s="24"/>
      <c r="HQM9" s="24"/>
      <c r="HQN9" s="24"/>
      <c r="HQO9" s="24"/>
      <c r="HQP9" s="24"/>
      <c r="HQQ9" s="24"/>
      <c r="HQR9" s="24"/>
      <c r="HQS9" s="24"/>
      <c r="HQT9" s="24"/>
      <c r="HQU9" s="24"/>
      <c r="HQV9" s="24"/>
      <c r="HQW9" s="24"/>
      <c r="HQX9" s="24"/>
      <c r="HQY9" s="24"/>
      <c r="HQZ9" s="24"/>
      <c r="HRA9" s="24"/>
      <c r="HRB9" s="24"/>
      <c r="HRC9" s="24"/>
      <c r="HRD9" s="24"/>
      <c r="HRE9" s="24"/>
      <c r="HRF9" s="24"/>
      <c r="HRG9" s="24"/>
      <c r="HRH9" s="24"/>
      <c r="HRI9" s="24"/>
      <c r="HRJ9" s="24"/>
      <c r="HRK9" s="24"/>
      <c r="HRL9" s="24"/>
      <c r="HRM9" s="24"/>
      <c r="HRN9" s="24"/>
      <c r="HRO9" s="24"/>
      <c r="HRP9" s="24"/>
      <c r="HRQ9" s="24"/>
      <c r="HRR9" s="24"/>
      <c r="HRS9" s="24"/>
      <c r="HRT9" s="24"/>
      <c r="HRU9" s="24"/>
      <c r="HRV9" s="24"/>
      <c r="HRW9" s="24"/>
      <c r="HRX9" s="24"/>
      <c r="HRY9" s="24"/>
      <c r="HRZ9" s="24"/>
      <c r="HSA9" s="24"/>
      <c r="HSB9" s="24"/>
      <c r="HSC9" s="24"/>
      <c r="HSD9" s="24"/>
      <c r="HSE9" s="24"/>
      <c r="HSF9" s="24"/>
      <c r="HSG9" s="24"/>
      <c r="HSH9" s="24"/>
      <c r="HSI9" s="24"/>
      <c r="HSJ9" s="24"/>
      <c r="HSK9" s="24"/>
      <c r="HSL9" s="24"/>
      <c r="HSM9" s="24"/>
      <c r="HSN9" s="24"/>
      <c r="HSO9" s="24"/>
      <c r="HSP9" s="24"/>
      <c r="HSQ9" s="24"/>
      <c r="HSR9" s="24"/>
      <c r="HSS9" s="24"/>
      <c r="HST9" s="24"/>
      <c r="HSU9" s="24"/>
      <c r="HSV9" s="24"/>
      <c r="HSW9" s="24"/>
      <c r="HSX9" s="24"/>
      <c r="HSY9" s="24"/>
      <c r="HSZ9" s="24"/>
      <c r="HTA9" s="24"/>
      <c r="HTB9" s="24"/>
      <c r="HTC9" s="24"/>
      <c r="HTD9" s="24"/>
      <c r="HTE9" s="24"/>
      <c r="HTF9" s="24"/>
      <c r="HTG9" s="24"/>
      <c r="HTH9" s="24"/>
      <c r="HTI9" s="24"/>
      <c r="HTJ9" s="24"/>
      <c r="HTK9" s="24"/>
      <c r="HTL9" s="24"/>
      <c r="HTM9" s="24"/>
      <c r="HTN9" s="24"/>
      <c r="HTO9" s="24"/>
      <c r="HTP9" s="24"/>
      <c r="HTQ9" s="24"/>
      <c r="HTR9" s="24"/>
      <c r="HTS9" s="24"/>
      <c r="HTT9" s="24"/>
      <c r="HTU9" s="24"/>
      <c r="HTV9" s="24"/>
      <c r="HTW9" s="24"/>
      <c r="HTX9" s="24"/>
      <c r="HTY9" s="24"/>
      <c r="HTZ9" s="24"/>
      <c r="HUA9" s="24"/>
      <c r="HUB9" s="24"/>
      <c r="HUC9" s="24"/>
      <c r="HUD9" s="24"/>
      <c r="HUE9" s="24"/>
      <c r="HUF9" s="24"/>
      <c r="HUG9" s="24"/>
      <c r="HUH9" s="24"/>
      <c r="HUI9" s="24"/>
      <c r="HUJ9" s="24"/>
      <c r="HUK9" s="24"/>
      <c r="HUL9" s="24"/>
      <c r="HUM9" s="24"/>
      <c r="HUN9" s="24"/>
      <c r="HUO9" s="24"/>
      <c r="HUP9" s="24"/>
      <c r="HUQ9" s="24"/>
      <c r="HUR9" s="24"/>
      <c r="HUS9" s="24"/>
      <c r="HUT9" s="24"/>
      <c r="HUU9" s="24"/>
      <c r="HUV9" s="24"/>
      <c r="HUW9" s="24"/>
      <c r="HUX9" s="24"/>
      <c r="HUY9" s="24"/>
      <c r="HUZ9" s="24"/>
      <c r="HVA9" s="24"/>
      <c r="HVB9" s="24"/>
      <c r="HVC9" s="24"/>
      <c r="HVD9" s="24"/>
      <c r="HVE9" s="24"/>
      <c r="HVF9" s="24"/>
      <c r="HVG9" s="24"/>
      <c r="HVH9" s="24"/>
      <c r="HVI9" s="24"/>
      <c r="HVJ9" s="24"/>
      <c r="HVK9" s="24"/>
      <c r="HVL9" s="24"/>
      <c r="HVM9" s="24"/>
      <c r="HVN9" s="24"/>
      <c r="HVO9" s="24"/>
      <c r="HVP9" s="24"/>
      <c r="HVQ9" s="24"/>
      <c r="HVR9" s="24"/>
      <c r="HVS9" s="24"/>
      <c r="HVT9" s="24"/>
      <c r="HVU9" s="24"/>
      <c r="HVV9" s="24"/>
      <c r="HVW9" s="24"/>
      <c r="HVX9" s="24"/>
      <c r="HVY9" s="24"/>
      <c r="HVZ9" s="24"/>
      <c r="HWA9" s="24"/>
      <c r="HWB9" s="24"/>
      <c r="HWC9" s="24"/>
      <c r="HWD9" s="24"/>
      <c r="HWE9" s="24"/>
      <c r="HWF9" s="24"/>
      <c r="HWG9" s="24"/>
      <c r="HWH9" s="24"/>
      <c r="HWI9" s="24"/>
      <c r="HWJ9" s="24"/>
      <c r="HWK9" s="24"/>
      <c r="HWL9" s="24"/>
      <c r="HWM9" s="24"/>
      <c r="HWN9" s="24"/>
      <c r="HWO9" s="24"/>
      <c r="HWP9" s="24"/>
      <c r="HWQ9" s="24"/>
      <c r="HWR9" s="24"/>
      <c r="HWS9" s="24"/>
      <c r="HWT9" s="24"/>
      <c r="HWU9" s="24"/>
      <c r="HWV9" s="24"/>
      <c r="HWW9" s="24"/>
      <c r="HWX9" s="24"/>
      <c r="HWY9" s="24"/>
      <c r="HWZ9" s="24"/>
      <c r="HXA9" s="24"/>
      <c r="HXB9" s="24"/>
      <c r="HXC9" s="24"/>
      <c r="HXD9" s="24"/>
      <c r="HXE9" s="24"/>
      <c r="HXF9" s="24"/>
      <c r="HXG9" s="24"/>
      <c r="HXH9" s="24"/>
      <c r="HXI9" s="24"/>
      <c r="HXJ9" s="24"/>
      <c r="HXK9" s="24"/>
      <c r="HXL9" s="24"/>
      <c r="HXM9" s="24"/>
      <c r="HXN9" s="24"/>
      <c r="HXO9" s="24"/>
      <c r="HXP9" s="24"/>
      <c r="HXQ9" s="24"/>
      <c r="HXR9" s="24"/>
      <c r="HXS9" s="24"/>
      <c r="HXT9" s="24"/>
      <c r="HXU9" s="24"/>
      <c r="HXV9" s="24"/>
      <c r="HXW9" s="24"/>
      <c r="HXX9" s="24"/>
      <c r="HXY9" s="24"/>
      <c r="HXZ9" s="24"/>
      <c r="HYA9" s="24"/>
      <c r="HYB9" s="24"/>
      <c r="HYC9" s="24"/>
      <c r="HYD9" s="24"/>
      <c r="HYE9" s="24"/>
      <c r="HYF9" s="24"/>
      <c r="HYG9" s="24"/>
      <c r="HYH9" s="24"/>
      <c r="HYI9" s="24"/>
      <c r="HYJ9" s="24"/>
      <c r="HYK9" s="24"/>
      <c r="HYL9" s="24"/>
      <c r="HYM9" s="24"/>
      <c r="HYN9" s="24"/>
      <c r="HYO9" s="24"/>
      <c r="HYP9" s="24"/>
      <c r="HYQ9" s="24"/>
      <c r="HYR9" s="24"/>
      <c r="HYS9" s="24"/>
      <c r="HYT9" s="24"/>
      <c r="HYU9" s="24"/>
      <c r="HYV9" s="24"/>
      <c r="HYW9" s="24"/>
      <c r="HYX9" s="24"/>
      <c r="HYY9" s="24"/>
      <c r="HYZ9" s="24"/>
      <c r="HZA9" s="24"/>
      <c r="HZB9" s="24"/>
      <c r="HZC9" s="24"/>
      <c r="HZD9" s="24"/>
      <c r="HZE9" s="24"/>
      <c r="HZF9" s="24"/>
      <c r="HZG9" s="24"/>
      <c r="HZH9" s="24"/>
      <c r="HZI9" s="24"/>
      <c r="HZJ9" s="24"/>
      <c r="HZK9" s="24"/>
      <c r="HZL9" s="24"/>
      <c r="HZM9" s="24"/>
      <c r="HZN9" s="24"/>
      <c r="HZO9" s="24"/>
      <c r="HZP9" s="24"/>
      <c r="HZQ9" s="24"/>
      <c r="HZR9" s="24"/>
      <c r="HZS9" s="24"/>
      <c r="HZT9" s="24"/>
      <c r="HZU9" s="24"/>
      <c r="HZV9" s="24"/>
      <c r="HZW9" s="24"/>
      <c r="HZX9" s="24"/>
      <c r="HZY9" s="24"/>
      <c r="HZZ9" s="24"/>
      <c r="IAA9" s="24"/>
      <c r="IAB9" s="24"/>
      <c r="IAC9" s="24"/>
      <c r="IAD9" s="24"/>
      <c r="IAE9" s="24"/>
      <c r="IAF9" s="24"/>
      <c r="IAG9" s="24"/>
      <c r="IAH9" s="24"/>
      <c r="IAI9" s="24"/>
      <c r="IAJ9" s="24"/>
      <c r="IAK9" s="24"/>
      <c r="IAL9" s="24"/>
      <c r="IAM9" s="24"/>
      <c r="IAN9" s="24"/>
      <c r="IAO9" s="24"/>
      <c r="IAP9" s="24"/>
      <c r="IAQ9" s="24"/>
      <c r="IAR9" s="24"/>
      <c r="IAS9" s="24"/>
      <c r="IAT9" s="24"/>
      <c r="IAU9" s="24"/>
      <c r="IAV9" s="24"/>
      <c r="IAW9" s="24"/>
      <c r="IAX9" s="24"/>
      <c r="IAY9" s="24"/>
      <c r="IAZ9" s="24"/>
      <c r="IBA9" s="24"/>
      <c r="IBB9" s="24"/>
      <c r="IBC9" s="24"/>
      <c r="IBD9" s="24"/>
      <c r="IBE9" s="24"/>
      <c r="IBF9" s="24"/>
      <c r="IBG9" s="24"/>
      <c r="IBH9" s="24"/>
      <c r="IBI9" s="24"/>
      <c r="IBJ9" s="24"/>
      <c r="IBK9" s="24"/>
      <c r="IBL9" s="24"/>
      <c r="IBM9" s="24"/>
      <c r="IBN9" s="24"/>
      <c r="IBO9" s="24"/>
      <c r="IBP9" s="24"/>
      <c r="IBQ9" s="24"/>
      <c r="IBR9" s="24"/>
      <c r="IBS9" s="24"/>
      <c r="IBT9" s="24"/>
      <c r="IBU9" s="24"/>
      <c r="IBV9" s="24"/>
      <c r="IBW9" s="24"/>
      <c r="IBX9" s="24"/>
      <c r="IBY9" s="24"/>
      <c r="IBZ9" s="24"/>
      <c r="ICA9" s="24"/>
      <c r="ICB9" s="24"/>
      <c r="ICC9" s="24"/>
      <c r="ICD9" s="24"/>
      <c r="ICE9" s="24"/>
      <c r="ICF9" s="24"/>
      <c r="ICG9" s="24"/>
      <c r="ICH9" s="24"/>
      <c r="ICI9" s="24"/>
      <c r="ICJ9" s="24"/>
      <c r="ICK9" s="24"/>
      <c r="ICL9" s="24"/>
      <c r="ICM9" s="24"/>
      <c r="ICN9" s="24"/>
      <c r="ICO9" s="24"/>
      <c r="ICP9" s="24"/>
      <c r="ICQ9" s="24"/>
      <c r="ICR9" s="24"/>
      <c r="ICS9" s="24"/>
      <c r="ICT9" s="24"/>
      <c r="ICU9" s="24"/>
      <c r="ICV9" s="24"/>
      <c r="ICW9" s="24"/>
      <c r="ICX9" s="24"/>
      <c r="ICY9" s="24"/>
      <c r="ICZ9" s="24"/>
      <c r="IDA9" s="24"/>
      <c r="IDB9" s="24"/>
      <c r="IDC9" s="24"/>
      <c r="IDD9" s="24"/>
      <c r="IDE9" s="24"/>
      <c r="IDF9" s="24"/>
      <c r="IDG9" s="24"/>
      <c r="IDH9" s="24"/>
      <c r="IDI9" s="24"/>
      <c r="IDJ9" s="24"/>
      <c r="IDK9" s="24"/>
      <c r="IDL9" s="24"/>
      <c r="IDM9" s="24"/>
      <c r="IDN9" s="24"/>
      <c r="IDO9" s="24"/>
      <c r="IDP9" s="24"/>
      <c r="IDQ9" s="24"/>
      <c r="IDR9" s="24"/>
      <c r="IDS9" s="24"/>
      <c r="IDT9" s="24"/>
      <c r="IDU9" s="24"/>
      <c r="IDV9" s="24"/>
      <c r="IDW9" s="24"/>
      <c r="IDX9" s="24"/>
      <c r="IDY9" s="24"/>
      <c r="IDZ9" s="24"/>
      <c r="IEA9" s="24"/>
      <c r="IEB9" s="24"/>
      <c r="IEC9" s="24"/>
      <c r="IED9" s="24"/>
      <c r="IEE9" s="24"/>
      <c r="IEF9" s="24"/>
      <c r="IEG9" s="24"/>
      <c r="IEH9" s="24"/>
      <c r="IEI9" s="24"/>
      <c r="IEJ9" s="24"/>
      <c r="IEK9" s="24"/>
      <c r="IEL9" s="24"/>
      <c r="IEM9" s="24"/>
      <c r="IEN9" s="24"/>
      <c r="IEO9" s="24"/>
      <c r="IEP9" s="24"/>
      <c r="IEQ9" s="24"/>
      <c r="IER9" s="24"/>
      <c r="IES9" s="24"/>
      <c r="IET9" s="24"/>
      <c r="IEU9" s="24"/>
      <c r="IEV9" s="24"/>
      <c r="IEW9" s="24"/>
      <c r="IEX9" s="24"/>
      <c r="IEY9" s="24"/>
      <c r="IEZ9" s="24"/>
      <c r="IFA9" s="24"/>
      <c r="IFB9" s="24"/>
      <c r="IFC9" s="24"/>
      <c r="IFD9" s="24"/>
      <c r="IFE9" s="24"/>
      <c r="IFF9" s="24"/>
      <c r="IFG9" s="24"/>
      <c r="IFH9" s="24"/>
      <c r="IFI9" s="24"/>
      <c r="IFJ9" s="24"/>
      <c r="IFK9" s="24"/>
      <c r="IFL9" s="24"/>
      <c r="IFM9" s="24"/>
      <c r="IFN9" s="24"/>
      <c r="IFO9" s="24"/>
      <c r="IFP9" s="24"/>
      <c r="IFQ9" s="24"/>
      <c r="IFR9" s="24"/>
      <c r="IFS9" s="24"/>
      <c r="IFT9" s="24"/>
      <c r="IFU9" s="24"/>
      <c r="IFV9" s="24"/>
      <c r="IFW9" s="24"/>
      <c r="IFX9" s="24"/>
      <c r="IFY9" s="24"/>
      <c r="IFZ9" s="24"/>
      <c r="IGA9" s="24"/>
      <c r="IGB9" s="24"/>
      <c r="IGC9" s="24"/>
      <c r="IGD9" s="24"/>
      <c r="IGE9" s="24"/>
      <c r="IGF9" s="24"/>
      <c r="IGG9" s="24"/>
      <c r="IGH9" s="24"/>
      <c r="IGI9" s="24"/>
      <c r="IGJ9" s="24"/>
      <c r="IGK9" s="24"/>
      <c r="IGL9" s="24"/>
      <c r="IGM9" s="24"/>
      <c r="IGN9" s="24"/>
      <c r="IGO9" s="24"/>
      <c r="IGP9" s="24"/>
      <c r="IGQ9" s="24"/>
      <c r="IGR9" s="24"/>
      <c r="IGS9" s="24"/>
      <c r="IGT9" s="24"/>
      <c r="IGU9" s="24"/>
      <c r="IGV9" s="24"/>
      <c r="IGW9" s="24"/>
      <c r="IGX9" s="24"/>
      <c r="IGY9" s="24"/>
      <c r="IGZ9" s="24"/>
      <c r="IHA9" s="24"/>
      <c r="IHB9" s="24"/>
      <c r="IHC9" s="24"/>
      <c r="IHD9" s="24"/>
      <c r="IHE9" s="24"/>
      <c r="IHF9" s="24"/>
      <c r="IHG9" s="24"/>
      <c r="IHH9" s="24"/>
      <c r="IHI9" s="24"/>
      <c r="IHJ9" s="24"/>
      <c r="IHK9" s="24"/>
      <c r="IHL9" s="24"/>
      <c r="IHM9" s="24"/>
      <c r="IHN9" s="24"/>
      <c r="IHO9" s="24"/>
      <c r="IHP9" s="24"/>
      <c r="IHQ9" s="24"/>
      <c r="IHR9" s="24"/>
      <c r="IHS9" s="24"/>
      <c r="IHT9" s="24"/>
      <c r="IHU9" s="24"/>
      <c r="IHV9" s="24"/>
      <c r="IHW9" s="24"/>
      <c r="IHX9" s="24"/>
      <c r="IHY9" s="24"/>
      <c r="IHZ9" s="24"/>
      <c r="IIA9" s="24"/>
      <c r="IIB9" s="24"/>
      <c r="IIC9" s="24"/>
      <c r="IID9" s="24"/>
      <c r="IIE9" s="24"/>
      <c r="IIF9" s="24"/>
      <c r="IIG9" s="24"/>
      <c r="IIH9" s="24"/>
      <c r="III9" s="24"/>
      <c r="IIJ9" s="24"/>
      <c r="IIK9" s="24"/>
      <c r="IIL9" s="24"/>
      <c r="IIM9" s="24"/>
      <c r="IIN9" s="24"/>
      <c r="IIO9" s="24"/>
      <c r="IIP9" s="24"/>
      <c r="IIQ9" s="24"/>
      <c r="IIR9" s="24"/>
      <c r="IIS9" s="24"/>
      <c r="IIT9" s="24"/>
      <c r="IIU9" s="24"/>
      <c r="IIV9" s="24"/>
      <c r="IIW9" s="24"/>
      <c r="IIX9" s="24"/>
      <c r="IIY9" s="24"/>
      <c r="IIZ9" s="24"/>
      <c r="IJA9" s="24"/>
      <c r="IJB9" s="24"/>
      <c r="IJC9" s="24"/>
      <c r="IJD9" s="24"/>
      <c r="IJE9" s="24"/>
      <c r="IJF9" s="24"/>
      <c r="IJG9" s="24"/>
      <c r="IJH9" s="24"/>
      <c r="IJI9" s="24"/>
      <c r="IJJ9" s="24"/>
      <c r="IJK9" s="24"/>
      <c r="IJL9" s="24"/>
      <c r="IJM9" s="24"/>
      <c r="IJN9" s="24"/>
      <c r="IJO9" s="24"/>
      <c r="IJP9" s="24"/>
      <c r="IJQ9" s="24"/>
      <c r="IJR9" s="24"/>
      <c r="IJS9" s="24"/>
      <c r="IJT9" s="24"/>
      <c r="IJU9" s="24"/>
      <c r="IJV9" s="24"/>
      <c r="IJW9" s="24"/>
      <c r="IJX9" s="24"/>
      <c r="IJY9" s="24"/>
      <c r="IJZ9" s="24"/>
      <c r="IKA9" s="24"/>
      <c r="IKB9" s="24"/>
      <c r="IKC9" s="24"/>
      <c r="IKD9" s="24"/>
      <c r="IKE9" s="24"/>
      <c r="IKF9" s="24"/>
      <c r="IKG9" s="24"/>
      <c r="IKH9" s="24"/>
      <c r="IKI9" s="24"/>
      <c r="IKJ9" s="24"/>
      <c r="IKK9" s="24"/>
      <c r="IKL9" s="24"/>
      <c r="IKM9" s="24"/>
      <c r="IKN9" s="24"/>
      <c r="IKO9" s="24"/>
      <c r="IKP9" s="24"/>
      <c r="IKQ9" s="24"/>
      <c r="IKR9" s="24"/>
      <c r="IKS9" s="24"/>
      <c r="IKT9" s="24"/>
      <c r="IKU9" s="24"/>
      <c r="IKV9" s="24"/>
      <c r="IKW9" s="24"/>
      <c r="IKX9" s="24"/>
      <c r="IKY9" s="24"/>
      <c r="IKZ9" s="24"/>
      <c r="ILA9" s="24"/>
      <c r="ILB9" s="24"/>
      <c r="ILC9" s="24"/>
      <c r="ILD9" s="24"/>
      <c r="ILE9" s="24"/>
      <c r="ILF9" s="24"/>
      <c r="ILG9" s="24"/>
      <c r="ILH9" s="24"/>
      <c r="ILI9" s="24"/>
      <c r="ILJ9" s="24"/>
      <c r="ILK9" s="24"/>
      <c r="ILL9" s="24"/>
      <c r="ILM9" s="24"/>
      <c r="ILN9" s="24"/>
      <c r="ILO9" s="24"/>
      <c r="ILP9" s="24"/>
      <c r="ILQ9" s="24"/>
      <c r="ILR9" s="24"/>
      <c r="ILS9" s="24"/>
      <c r="ILT9" s="24"/>
      <c r="ILU9" s="24"/>
      <c r="ILV9" s="24"/>
      <c r="ILW9" s="24"/>
      <c r="ILX9" s="24"/>
      <c r="ILY9" s="24"/>
      <c r="ILZ9" s="24"/>
      <c r="IMA9" s="24"/>
      <c r="IMB9" s="24"/>
      <c r="IMC9" s="24"/>
      <c r="IMD9" s="24"/>
      <c r="IME9" s="24"/>
      <c r="IMF9" s="24"/>
      <c r="IMG9" s="24"/>
      <c r="IMH9" s="24"/>
      <c r="IMI9" s="24"/>
      <c r="IMJ9" s="24"/>
      <c r="IMK9" s="24"/>
      <c r="IML9" s="24"/>
      <c r="IMM9" s="24"/>
      <c r="IMN9" s="24"/>
      <c r="IMO9" s="24"/>
      <c r="IMP9" s="24"/>
      <c r="IMQ9" s="24"/>
      <c r="IMR9" s="24"/>
      <c r="IMS9" s="24"/>
      <c r="IMT9" s="24"/>
      <c r="IMU9" s="24"/>
      <c r="IMV9" s="24"/>
      <c r="IMW9" s="24"/>
      <c r="IMX9" s="24"/>
      <c r="IMY9" s="24"/>
      <c r="IMZ9" s="24"/>
      <c r="INA9" s="24"/>
      <c r="INB9" s="24"/>
      <c r="INC9" s="24"/>
      <c r="IND9" s="24"/>
      <c r="INE9" s="24"/>
      <c r="INF9" s="24"/>
      <c r="ING9" s="24"/>
      <c r="INH9" s="24"/>
      <c r="INI9" s="24"/>
      <c r="INJ9" s="24"/>
      <c r="INK9" s="24"/>
      <c r="INL9" s="24"/>
      <c r="INM9" s="24"/>
      <c r="INN9" s="24"/>
      <c r="INO9" s="24"/>
      <c r="INP9" s="24"/>
      <c r="INQ9" s="24"/>
      <c r="INR9" s="24"/>
      <c r="INS9" s="24"/>
      <c r="INT9" s="24"/>
      <c r="INU9" s="24"/>
      <c r="INV9" s="24"/>
      <c r="INW9" s="24"/>
      <c r="INX9" s="24"/>
      <c r="INY9" s="24"/>
      <c r="INZ9" s="24"/>
      <c r="IOA9" s="24"/>
      <c r="IOB9" s="24"/>
      <c r="IOC9" s="24"/>
      <c r="IOD9" s="24"/>
      <c r="IOE9" s="24"/>
      <c r="IOF9" s="24"/>
      <c r="IOG9" s="24"/>
      <c r="IOH9" s="24"/>
      <c r="IOI9" s="24"/>
      <c r="IOJ9" s="24"/>
      <c r="IOK9" s="24"/>
      <c r="IOL9" s="24"/>
      <c r="IOM9" s="24"/>
      <c r="ION9" s="24"/>
      <c r="IOO9" s="24"/>
      <c r="IOP9" s="24"/>
      <c r="IOQ9" s="24"/>
      <c r="IOR9" s="24"/>
      <c r="IOS9" s="24"/>
      <c r="IOT9" s="24"/>
      <c r="IOU9" s="24"/>
      <c r="IOV9" s="24"/>
      <c r="IOW9" s="24"/>
      <c r="IOX9" s="24"/>
      <c r="IOY9" s="24"/>
      <c r="IOZ9" s="24"/>
      <c r="IPA9" s="24"/>
      <c r="IPB9" s="24"/>
      <c r="IPC9" s="24"/>
      <c r="IPD9" s="24"/>
      <c r="IPE9" s="24"/>
      <c r="IPF9" s="24"/>
      <c r="IPG9" s="24"/>
      <c r="IPH9" s="24"/>
      <c r="IPI9" s="24"/>
      <c r="IPJ9" s="24"/>
      <c r="IPK9" s="24"/>
      <c r="IPL9" s="24"/>
      <c r="IPM9" s="24"/>
      <c r="IPN9" s="24"/>
      <c r="IPO9" s="24"/>
      <c r="IPP9" s="24"/>
      <c r="IPQ9" s="24"/>
      <c r="IPR9" s="24"/>
      <c r="IPS9" s="24"/>
      <c r="IPT9" s="24"/>
      <c r="IPU9" s="24"/>
      <c r="IPV9" s="24"/>
      <c r="IPW9" s="24"/>
      <c r="IPX9" s="24"/>
      <c r="IPY9" s="24"/>
      <c r="IPZ9" s="24"/>
      <c r="IQA9" s="24"/>
      <c r="IQB9" s="24"/>
      <c r="IQC9" s="24"/>
      <c r="IQD9" s="24"/>
      <c r="IQE9" s="24"/>
      <c r="IQF9" s="24"/>
      <c r="IQG9" s="24"/>
      <c r="IQH9" s="24"/>
      <c r="IQI9" s="24"/>
      <c r="IQJ9" s="24"/>
      <c r="IQK9" s="24"/>
      <c r="IQL9" s="24"/>
      <c r="IQM9" s="24"/>
      <c r="IQN9" s="24"/>
      <c r="IQO9" s="24"/>
      <c r="IQP9" s="24"/>
      <c r="IQQ9" s="24"/>
      <c r="IQR9" s="24"/>
      <c r="IQS9" s="24"/>
      <c r="IQT9" s="24"/>
      <c r="IQU9" s="24"/>
      <c r="IQV9" s="24"/>
      <c r="IQW9" s="24"/>
      <c r="IQX9" s="24"/>
      <c r="IQY9" s="24"/>
      <c r="IQZ9" s="24"/>
      <c r="IRA9" s="24"/>
      <c r="IRB9" s="24"/>
      <c r="IRC9" s="24"/>
      <c r="IRD9" s="24"/>
      <c r="IRE9" s="24"/>
      <c r="IRF9" s="24"/>
      <c r="IRG9" s="24"/>
      <c r="IRH9" s="24"/>
      <c r="IRI9" s="24"/>
      <c r="IRJ9" s="24"/>
      <c r="IRK9" s="24"/>
      <c r="IRL9" s="24"/>
      <c r="IRM9" s="24"/>
      <c r="IRN9" s="24"/>
      <c r="IRO9" s="24"/>
      <c r="IRP9" s="24"/>
      <c r="IRQ9" s="24"/>
      <c r="IRR9" s="24"/>
      <c r="IRS9" s="24"/>
      <c r="IRT9" s="24"/>
      <c r="IRU9" s="24"/>
      <c r="IRV9" s="24"/>
      <c r="IRW9" s="24"/>
      <c r="IRX9" s="24"/>
      <c r="IRY9" s="24"/>
      <c r="IRZ9" s="24"/>
      <c r="ISA9" s="24"/>
      <c r="ISB9" s="24"/>
      <c r="ISC9" s="24"/>
      <c r="ISD9" s="24"/>
      <c r="ISE9" s="24"/>
      <c r="ISF9" s="24"/>
      <c r="ISG9" s="24"/>
      <c r="ISH9" s="24"/>
      <c r="ISI9" s="24"/>
      <c r="ISJ9" s="24"/>
      <c r="ISK9" s="24"/>
      <c r="ISL9" s="24"/>
      <c r="ISM9" s="24"/>
      <c r="ISN9" s="24"/>
      <c r="ISO9" s="24"/>
      <c r="ISP9" s="24"/>
      <c r="ISQ9" s="24"/>
      <c r="ISR9" s="24"/>
      <c r="ISS9" s="24"/>
      <c r="IST9" s="24"/>
      <c r="ISU9" s="24"/>
      <c r="ISV9" s="24"/>
      <c r="ISW9" s="24"/>
      <c r="ISX9" s="24"/>
      <c r="ISY9" s="24"/>
      <c r="ISZ9" s="24"/>
      <c r="ITA9" s="24"/>
      <c r="ITB9" s="24"/>
      <c r="ITC9" s="24"/>
      <c r="ITD9" s="24"/>
      <c r="ITE9" s="24"/>
      <c r="ITF9" s="24"/>
      <c r="ITG9" s="24"/>
      <c r="ITH9" s="24"/>
      <c r="ITI9" s="24"/>
      <c r="ITJ9" s="24"/>
      <c r="ITK9" s="24"/>
      <c r="ITL9" s="24"/>
      <c r="ITM9" s="24"/>
      <c r="ITN9" s="24"/>
      <c r="ITO9" s="24"/>
      <c r="ITP9" s="24"/>
      <c r="ITQ9" s="24"/>
      <c r="ITR9" s="24"/>
      <c r="ITS9" s="24"/>
      <c r="ITT9" s="24"/>
      <c r="ITU9" s="24"/>
      <c r="ITV9" s="24"/>
      <c r="ITW9" s="24"/>
      <c r="ITX9" s="24"/>
      <c r="ITY9" s="24"/>
      <c r="ITZ9" s="24"/>
      <c r="IUA9" s="24"/>
      <c r="IUB9" s="24"/>
      <c r="IUC9" s="24"/>
      <c r="IUD9" s="24"/>
      <c r="IUE9" s="24"/>
      <c r="IUF9" s="24"/>
      <c r="IUG9" s="24"/>
      <c r="IUH9" s="24"/>
      <c r="IUI9" s="24"/>
      <c r="IUJ9" s="24"/>
      <c r="IUK9" s="24"/>
      <c r="IUL9" s="24"/>
      <c r="IUM9" s="24"/>
      <c r="IUN9" s="24"/>
      <c r="IUO9" s="24"/>
      <c r="IUP9" s="24"/>
      <c r="IUQ9" s="24"/>
      <c r="IUR9" s="24"/>
      <c r="IUS9" s="24"/>
      <c r="IUT9" s="24"/>
      <c r="IUU9" s="24"/>
      <c r="IUV9" s="24"/>
      <c r="IUW9" s="24"/>
      <c r="IUX9" s="24"/>
      <c r="IUY9" s="24"/>
      <c r="IUZ9" s="24"/>
      <c r="IVA9" s="24"/>
      <c r="IVB9" s="24"/>
      <c r="IVC9" s="24"/>
      <c r="IVD9" s="24"/>
      <c r="IVE9" s="24"/>
      <c r="IVF9" s="24"/>
      <c r="IVG9" s="24"/>
      <c r="IVH9" s="24"/>
      <c r="IVI9" s="24"/>
      <c r="IVJ9" s="24"/>
      <c r="IVK9" s="24"/>
      <c r="IVL9" s="24"/>
      <c r="IVM9" s="24"/>
      <c r="IVN9" s="24"/>
      <c r="IVO9" s="24"/>
      <c r="IVP9" s="24"/>
      <c r="IVQ9" s="24"/>
      <c r="IVR9" s="24"/>
      <c r="IVS9" s="24"/>
      <c r="IVT9" s="24"/>
      <c r="IVU9" s="24"/>
      <c r="IVV9" s="24"/>
      <c r="IVW9" s="24"/>
      <c r="IVX9" s="24"/>
      <c r="IVY9" s="24"/>
      <c r="IVZ9" s="24"/>
      <c r="IWA9" s="24"/>
      <c r="IWB9" s="24"/>
      <c r="IWC9" s="24"/>
      <c r="IWD9" s="24"/>
      <c r="IWE9" s="24"/>
      <c r="IWF9" s="24"/>
      <c r="IWG9" s="24"/>
      <c r="IWH9" s="24"/>
      <c r="IWI9" s="24"/>
      <c r="IWJ9" s="24"/>
      <c r="IWK9" s="24"/>
      <c r="IWL9" s="24"/>
      <c r="IWM9" s="24"/>
      <c r="IWN9" s="24"/>
      <c r="IWO9" s="24"/>
      <c r="IWP9" s="24"/>
      <c r="IWQ9" s="24"/>
      <c r="IWR9" s="24"/>
      <c r="IWS9" s="24"/>
      <c r="IWT9" s="24"/>
      <c r="IWU9" s="24"/>
      <c r="IWV9" s="24"/>
      <c r="IWW9" s="24"/>
      <c r="IWX9" s="24"/>
      <c r="IWY9" s="24"/>
      <c r="IWZ9" s="24"/>
      <c r="IXA9" s="24"/>
      <c r="IXB9" s="24"/>
      <c r="IXC9" s="24"/>
      <c r="IXD9" s="24"/>
      <c r="IXE9" s="24"/>
      <c r="IXF9" s="24"/>
      <c r="IXG9" s="24"/>
      <c r="IXH9" s="24"/>
      <c r="IXI9" s="24"/>
      <c r="IXJ9" s="24"/>
      <c r="IXK9" s="24"/>
      <c r="IXL9" s="24"/>
      <c r="IXM9" s="24"/>
      <c r="IXN9" s="24"/>
      <c r="IXO9" s="24"/>
      <c r="IXP9" s="24"/>
      <c r="IXQ9" s="24"/>
      <c r="IXR9" s="24"/>
      <c r="IXS9" s="24"/>
      <c r="IXT9" s="24"/>
      <c r="IXU9" s="24"/>
      <c r="IXV9" s="24"/>
      <c r="IXW9" s="24"/>
      <c r="IXX9" s="24"/>
      <c r="IXY9" s="24"/>
      <c r="IXZ9" s="24"/>
      <c r="IYA9" s="24"/>
      <c r="IYB9" s="24"/>
      <c r="IYC9" s="24"/>
      <c r="IYD9" s="24"/>
      <c r="IYE9" s="24"/>
      <c r="IYF9" s="24"/>
      <c r="IYG9" s="24"/>
      <c r="IYH9" s="24"/>
      <c r="IYI9" s="24"/>
      <c r="IYJ9" s="24"/>
      <c r="IYK9" s="24"/>
      <c r="IYL9" s="24"/>
      <c r="IYM9" s="24"/>
      <c r="IYN9" s="24"/>
      <c r="IYO9" s="24"/>
      <c r="IYP9" s="24"/>
      <c r="IYQ9" s="24"/>
      <c r="IYR9" s="24"/>
      <c r="IYS9" s="24"/>
      <c r="IYT9" s="24"/>
      <c r="IYU9" s="24"/>
      <c r="IYV9" s="24"/>
      <c r="IYW9" s="24"/>
      <c r="IYX9" s="24"/>
      <c r="IYY9" s="24"/>
      <c r="IYZ9" s="24"/>
      <c r="IZA9" s="24"/>
      <c r="IZB9" s="24"/>
      <c r="IZC9" s="24"/>
      <c r="IZD9" s="24"/>
      <c r="IZE9" s="24"/>
      <c r="IZF9" s="24"/>
      <c r="IZG9" s="24"/>
      <c r="IZH9" s="24"/>
      <c r="IZI9" s="24"/>
      <c r="IZJ9" s="24"/>
      <c r="IZK9" s="24"/>
      <c r="IZL9" s="24"/>
      <c r="IZM9" s="24"/>
      <c r="IZN9" s="24"/>
      <c r="IZO9" s="24"/>
      <c r="IZP9" s="24"/>
      <c r="IZQ9" s="24"/>
      <c r="IZR9" s="24"/>
      <c r="IZS9" s="24"/>
      <c r="IZT9" s="24"/>
      <c r="IZU9" s="24"/>
      <c r="IZV9" s="24"/>
      <c r="IZW9" s="24"/>
      <c r="IZX9" s="24"/>
      <c r="IZY9" s="24"/>
      <c r="IZZ9" s="24"/>
      <c r="JAA9" s="24"/>
      <c r="JAB9" s="24"/>
      <c r="JAC9" s="24"/>
      <c r="JAD9" s="24"/>
      <c r="JAE9" s="24"/>
      <c r="JAF9" s="24"/>
      <c r="JAG9" s="24"/>
      <c r="JAH9" s="24"/>
      <c r="JAI9" s="24"/>
      <c r="JAJ9" s="24"/>
      <c r="JAK9" s="24"/>
      <c r="JAL9" s="24"/>
      <c r="JAM9" s="24"/>
      <c r="JAN9" s="24"/>
      <c r="JAO9" s="24"/>
      <c r="JAP9" s="24"/>
      <c r="JAQ9" s="24"/>
      <c r="JAR9" s="24"/>
      <c r="JAS9" s="24"/>
      <c r="JAT9" s="24"/>
      <c r="JAU9" s="24"/>
      <c r="JAV9" s="24"/>
      <c r="JAW9" s="24"/>
      <c r="JAX9" s="24"/>
      <c r="JAY9" s="24"/>
      <c r="JAZ9" s="24"/>
      <c r="JBA9" s="24"/>
      <c r="JBB9" s="24"/>
      <c r="JBC9" s="24"/>
      <c r="JBD9" s="24"/>
      <c r="JBE9" s="24"/>
      <c r="JBF9" s="24"/>
      <c r="JBG9" s="24"/>
      <c r="JBH9" s="24"/>
      <c r="JBI9" s="24"/>
      <c r="JBJ9" s="24"/>
      <c r="JBK9" s="24"/>
      <c r="JBL9" s="24"/>
      <c r="JBM9" s="24"/>
      <c r="JBN9" s="24"/>
      <c r="JBO9" s="24"/>
      <c r="JBP9" s="24"/>
      <c r="JBQ9" s="24"/>
      <c r="JBR9" s="24"/>
      <c r="JBS9" s="24"/>
      <c r="JBT9" s="24"/>
      <c r="JBU9" s="24"/>
      <c r="JBV9" s="24"/>
      <c r="JBW9" s="24"/>
      <c r="JBX9" s="24"/>
      <c r="JBY9" s="24"/>
      <c r="JBZ9" s="24"/>
      <c r="JCA9" s="24"/>
      <c r="JCB9" s="24"/>
      <c r="JCC9" s="24"/>
      <c r="JCD9" s="24"/>
      <c r="JCE9" s="24"/>
      <c r="JCF9" s="24"/>
      <c r="JCG9" s="24"/>
      <c r="JCH9" s="24"/>
      <c r="JCI9" s="24"/>
      <c r="JCJ9" s="24"/>
      <c r="JCK9" s="24"/>
      <c r="JCL9" s="24"/>
      <c r="JCM9" s="24"/>
      <c r="JCN9" s="24"/>
      <c r="JCO9" s="24"/>
      <c r="JCP9" s="24"/>
      <c r="JCQ9" s="24"/>
      <c r="JCR9" s="24"/>
      <c r="JCS9" s="24"/>
      <c r="JCT9" s="24"/>
      <c r="JCU9" s="24"/>
      <c r="JCV9" s="24"/>
      <c r="JCW9" s="24"/>
      <c r="JCX9" s="24"/>
      <c r="JCY9" s="24"/>
      <c r="JCZ9" s="24"/>
      <c r="JDA9" s="24"/>
      <c r="JDB9" s="24"/>
      <c r="JDC9" s="24"/>
      <c r="JDD9" s="24"/>
      <c r="JDE9" s="24"/>
      <c r="JDF9" s="24"/>
      <c r="JDG9" s="24"/>
      <c r="JDH9" s="24"/>
      <c r="JDI9" s="24"/>
      <c r="JDJ9" s="24"/>
      <c r="JDK9" s="24"/>
      <c r="JDL9" s="24"/>
      <c r="JDM9" s="24"/>
      <c r="JDN9" s="24"/>
      <c r="JDO9" s="24"/>
      <c r="JDP9" s="24"/>
      <c r="JDQ9" s="24"/>
      <c r="JDR9" s="24"/>
      <c r="JDS9" s="24"/>
      <c r="JDT9" s="24"/>
      <c r="JDU9" s="24"/>
      <c r="JDV9" s="24"/>
      <c r="JDW9" s="24"/>
      <c r="JDX9" s="24"/>
      <c r="JDY9" s="24"/>
      <c r="JDZ9" s="24"/>
      <c r="JEA9" s="24"/>
      <c r="JEB9" s="24"/>
      <c r="JEC9" s="24"/>
      <c r="JED9" s="24"/>
      <c r="JEE9" s="24"/>
      <c r="JEF9" s="24"/>
      <c r="JEG9" s="24"/>
      <c r="JEH9" s="24"/>
      <c r="JEI9" s="24"/>
      <c r="JEJ9" s="24"/>
      <c r="JEK9" s="24"/>
      <c r="JEL9" s="24"/>
      <c r="JEM9" s="24"/>
      <c r="JEN9" s="24"/>
      <c r="JEO9" s="24"/>
      <c r="JEP9" s="24"/>
      <c r="JEQ9" s="24"/>
      <c r="JER9" s="24"/>
      <c r="JES9" s="24"/>
      <c r="JET9" s="24"/>
      <c r="JEU9" s="24"/>
      <c r="JEV9" s="24"/>
      <c r="JEW9" s="24"/>
      <c r="JEX9" s="24"/>
      <c r="JEY9" s="24"/>
      <c r="JEZ9" s="24"/>
      <c r="JFA9" s="24"/>
      <c r="JFB9" s="24"/>
      <c r="JFC9" s="24"/>
      <c r="JFD9" s="24"/>
      <c r="JFE9" s="24"/>
      <c r="JFF9" s="24"/>
      <c r="JFG9" s="24"/>
      <c r="JFH9" s="24"/>
      <c r="JFI9" s="24"/>
      <c r="JFJ9" s="24"/>
      <c r="JFK9" s="24"/>
      <c r="JFL9" s="24"/>
      <c r="JFM9" s="24"/>
      <c r="JFN9" s="24"/>
      <c r="JFO9" s="24"/>
      <c r="JFP9" s="24"/>
      <c r="JFQ9" s="24"/>
      <c r="JFR9" s="24"/>
      <c r="JFS9" s="24"/>
      <c r="JFT9" s="24"/>
      <c r="JFU9" s="24"/>
      <c r="JFV9" s="24"/>
      <c r="JFW9" s="24"/>
      <c r="JFX9" s="24"/>
      <c r="JFY9" s="24"/>
      <c r="JFZ9" s="24"/>
      <c r="JGA9" s="24"/>
      <c r="JGB9" s="24"/>
      <c r="JGC9" s="24"/>
      <c r="JGD9" s="24"/>
      <c r="JGE9" s="24"/>
      <c r="JGF9" s="24"/>
      <c r="JGG9" s="24"/>
      <c r="JGH9" s="24"/>
      <c r="JGI9" s="24"/>
      <c r="JGJ9" s="24"/>
      <c r="JGK9" s="24"/>
      <c r="JGL9" s="24"/>
      <c r="JGM9" s="24"/>
      <c r="JGN9" s="24"/>
      <c r="JGO9" s="24"/>
      <c r="JGP9" s="24"/>
      <c r="JGQ9" s="24"/>
      <c r="JGR9" s="24"/>
      <c r="JGS9" s="24"/>
      <c r="JGT9" s="24"/>
      <c r="JGU9" s="24"/>
      <c r="JGV9" s="24"/>
      <c r="JGW9" s="24"/>
      <c r="JGX9" s="24"/>
      <c r="JGY9" s="24"/>
      <c r="JGZ9" s="24"/>
      <c r="JHA9" s="24"/>
      <c r="JHB9" s="24"/>
      <c r="JHC9" s="24"/>
      <c r="JHD9" s="24"/>
      <c r="JHE9" s="24"/>
      <c r="JHF9" s="24"/>
      <c r="JHG9" s="24"/>
      <c r="JHH9" s="24"/>
      <c r="JHI9" s="24"/>
      <c r="JHJ9" s="24"/>
      <c r="JHK9" s="24"/>
      <c r="JHL9" s="24"/>
      <c r="JHM9" s="24"/>
      <c r="JHN9" s="24"/>
      <c r="JHO9" s="24"/>
      <c r="JHP9" s="24"/>
      <c r="JHQ9" s="24"/>
      <c r="JHR9" s="24"/>
      <c r="JHS9" s="24"/>
      <c r="JHT9" s="24"/>
      <c r="JHU9" s="24"/>
      <c r="JHV9" s="24"/>
      <c r="JHW9" s="24"/>
      <c r="JHX9" s="24"/>
      <c r="JHY9" s="24"/>
      <c r="JHZ9" s="24"/>
      <c r="JIA9" s="24"/>
      <c r="JIB9" s="24"/>
      <c r="JIC9" s="24"/>
      <c r="JID9" s="24"/>
      <c r="JIE9" s="24"/>
      <c r="JIF9" s="24"/>
      <c r="JIG9" s="24"/>
      <c r="JIH9" s="24"/>
      <c r="JII9" s="24"/>
      <c r="JIJ9" s="24"/>
      <c r="JIK9" s="24"/>
      <c r="JIL9" s="24"/>
      <c r="JIM9" s="24"/>
      <c r="JIN9" s="24"/>
      <c r="JIO9" s="24"/>
      <c r="JIP9" s="24"/>
      <c r="JIQ9" s="24"/>
      <c r="JIR9" s="24"/>
      <c r="JIS9" s="24"/>
      <c r="JIT9" s="24"/>
      <c r="JIU9" s="24"/>
      <c r="JIV9" s="24"/>
      <c r="JIW9" s="24"/>
      <c r="JIX9" s="24"/>
      <c r="JIY9" s="24"/>
      <c r="JIZ9" s="24"/>
      <c r="JJA9" s="24"/>
      <c r="JJB9" s="24"/>
      <c r="JJC9" s="24"/>
      <c r="JJD9" s="24"/>
      <c r="JJE9" s="24"/>
      <c r="JJF9" s="24"/>
      <c r="JJG9" s="24"/>
      <c r="JJH9" s="24"/>
      <c r="JJI9" s="24"/>
      <c r="JJJ9" s="24"/>
      <c r="JJK9" s="24"/>
      <c r="JJL9" s="24"/>
      <c r="JJM9" s="24"/>
      <c r="JJN9" s="24"/>
      <c r="JJO9" s="24"/>
      <c r="JJP9" s="24"/>
      <c r="JJQ9" s="24"/>
      <c r="JJR9" s="24"/>
      <c r="JJS9" s="24"/>
      <c r="JJT9" s="24"/>
      <c r="JJU9" s="24"/>
      <c r="JJV9" s="24"/>
      <c r="JJW9" s="24"/>
      <c r="JJX9" s="24"/>
      <c r="JJY9" s="24"/>
      <c r="JJZ9" s="24"/>
      <c r="JKA9" s="24"/>
      <c r="JKB9" s="24"/>
      <c r="JKC9" s="24"/>
      <c r="JKD9" s="24"/>
      <c r="JKE9" s="24"/>
      <c r="JKF9" s="24"/>
      <c r="JKG9" s="24"/>
      <c r="JKH9" s="24"/>
      <c r="JKI9" s="24"/>
      <c r="JKJ9" s="24"/>
      <c r="JKK9" s="24"/>
      <c r="JKL9" s="24"/>
      <c r="JKM9" s="24"/>
      <c r="JKN9" s="24"/>
      <c r="JKO9" s="24"/>
      <c r="JKP9" s="24"/>
      <c r="JKQ9" s="24"/>
      <c r="JKR9" s="24"/>
      <c r="JKS9" s="24"/>
      <c r="JKT9" s="24"/>
      <c r="JKU9" s="24"/>
      <c r="JKV9" s="24"/>
      <c r="JKW9" s="24"/>
      <c r="JKX9" s="24"/>
      <c r="JKY9" s="24"/>
      <c r="JKZ9" s="24"/>
      <c r="JLA9" s="24"/>
      <c r="JLB9" s="24"/>
      <c r="JLC9" s="24"/>
      <c r="JLD9" s="24"/>
      <c r="JLE9" s="24"/>
      <c r="JLF9" s="24"/>
      <c r="JLG9" s="24"/>
      <c r="JLH9" s="24"/>
      <c r="JLI9" s="24"/>
      <c r="JLJ9" s="24"/>
      <c r="JLK9" s="24"/>
      <c r="JLL9" s="24"/>
      <c r="JLM9" s="24"/>
      <c r="JLN9" s="24"/>
      <c r="JLO9" s="24"/>
      <c r="JLP9" s="24"/>
      <c r="JLQ9" s="24"/>
      <c r="JLR9" s="24"/>
      <c r="JLS9" s="24"/>
      <c r="JLT9" s="24"/>
      <c r="JLU9" s="24"/>
      <c r="JLV9" s="24"/>
      <c r="JLW9" s="24"/>
      <c r="JLX9" s="24"/>
      <c r="JLY9" s="24"/>
      <c r="JLZ9" s="24"/>
      <c r="JMA9" s="24"/>
      <c r="JMB9" s="24"/>
      <c r="JMC9" s="24"/>
      <c r="JMD9" s="24"/>
      <c r="JME9" s="24"/>
      <c r="JMF9" s="24"/>
      <c r="JMG9" s="24"/>
      <c r="JMH9" s="24"/>
      <c r="JMI9" s="24"/>
      <c r="JMJ9" s="24"/>
      <c r="JMK9" s="24"/>
      <c r="JML9" s="24"/>
      <c r="JMM9" s="24"/>
      <c r="JMN9" s="24"/>
      <c r="JMO9" s="24"/>
      <c r="JMP9" s="24"/>
      <c r="JMQ9" s="24"/>
      <c r="JMR9" s="24"/>
      <c r="JMS9" s="24"/>
      <c r="JMT9" s="24"/>
      <c r="JMU9" s="24"/>
      <c r="JMV9" s="24"/>
      <c r="JMW9" s="24"/>
      <c r="JMX9" s="24"/>
      <c r="JMY9" s="24"/>
      <c r="JMZ9" s="24"/>
      <c r="JNA9" s="24"/>
      <c r="JNB9" s="24"/>
      <c r="JNC9" s="24"/>
      <c r="JND9" s="24"/>
      <c r="JNE9" s="24"/>
      <c r="JNF9" s="24"/>
      <c r="JNG9" s="24"/>
      <c r="JNH9" s="24"/>
      <c r="JNI9" s="24"/>
      <c r="JNJ9" s="24"/>
      <c r="JNK9" s="24"/>
      <c r="JNL9" s="24"/>
      <c r="JNM9" s="24"/>
      <c r="JNN9" s="24"/>
      <c r="JNO9" s="24"/>
      <c r="JNP9" s="24"/>
      <c r="JNQ9" s="24"/>
      <c r="JNR9" s="24"/>
      <c r="JNS9" s="24"/>
      <c r="JNT9" s="24"/>
      <c r="JNU9" s="24"/>
      <c r="JNV9" s="24"/>
      <c r="JNW9" s="24"/>
      <c r="JNX9" s="24"/>
      <c r="JNY9" s="24"/>
      <c r="JNZ9" s="24"/>
      <c r="JOA9" s="24"/>
      <c r="JOB9" s="24"/>
      <c r="JOC9" s="24"/>
      <c r="JOD9" s="24"/>
      <c r="JOE9" s="24"/>
      <c r="JOF9" s="24"/>
      <c r="JOG9" s="24"/>
      <c r="JOH9" s="24"/>
      <c r="JOI9" s="24"/>
      <c r="JOJ9" s="24"/>
      <c r="JOK9" s="24"/>
      <c r="JOL9" s="24"/>
      <c r="JOM9" s="24"/>
      <c r="JON9" s="24"/>
      <c r="JOO9" s="24"/>
      <c r="JOP9" s="24"/>
      <c r="JOQ9" s="24"/>
      <c r="JOR9" s="24"/>
      <c r="JOS9" s="24"/>
      <c r="JOT9" s="24"/>
      <c r="JOU9" s="24"/>
      <c r="JOV9" s="24"/>
      <c r="JOW9" s="24"/>
      <c r="JOX9" s="24"/>
      <c r="JOY9" s="24"/>
      <c r="JOZ9" s="24"/>
      <c r="JPA9" s="24"/>
      <c r="JPB9" s="24"/>
      <c r="JPC9" s="24"/>
      <c r="JPD9" s="24"/>
      <c r="JPE9" s="24"/>
      <c r="JPF9" s="24"/>
      <c r="JPG9" s="24"/>
      <c r="JPH9" s="24"/>
      <c r="JPI9" s="24"/>
      <c r="JPJ9" s="24"/>
      <c r="JPK9" s="24"/>
      <c r="JPL9" s="24"/>
      <c r="JPM9" s="24"/>
      <c r="JPN9" s="24"/>
      <c r="JPO9" s="24"/>
      <c r="JPP9" s="24"/>
      <c r="JPQ9" s="24"/>
      <c r="JPR9" s="24"/>
      <c r="JPS9" s="24"/>
      <c r="JPT9" s="24"/>
      <c r="JPU9" s="24"/>
      <c r="JPV9" s="24"/>
      <c r="JPW9" s="24"/>
      <c r="JPX9" s="24"/>
      <c r="JPY9" s="24"/>
      <c r="JPZ9" s="24"/>
      <c r="JQA9" s="24"/>
      <c r="JQB9" s="24"/>
      <c r="JQC9" s="24"/>
      <c r="JQD9" s="24"/>
      <c r="JQE9" s="24"/>
      <c r="JQF9" s="24"/>
      <c r="JQG9" s="24"/>
      <c r="JQH9" s="24"/>
      <c r="JQI9" s="24"/>
      <c r="JQJ9" s="24"/>
      <c r="JQK9" s="24"/>
      <c r="JQL9" s="24"/>
      <c r="JQM9" s="24"/>
      <c r="JQN9" s="24"/>
      <c r="JQO9" s="24"/>
      <c r="JQP9" s="24"/>
      <c r="JQQ9" s="24"/>
      <c r="JQR9" s="24"/>
      <c r="JQS9" s="24"/>
      <c r="JQT9" s="24"/>
      <c r="JQU9" s="24"/>
      <c r="JQV9" s="24"/>
      <c r="JQW9" s="24"/>
      <c r="JQX9" s="24"/>
      <c r="JQY9" s="24"/>
      <c r="JQZ9" s="24"/>
      <c r="JRA9" s="24"/>
      <c r="JRB9" s="24"/>
      <c r="JRC9" s="24"/>
      <c r="JRD9" s="24"/>
      <c r="JRE9" s="24"/>
      <c r="JRF9" s="24"/>
      <c r="JRG9" s="24"/>
      <c r="JRH9" s="24"/>
      <c r="JRI9" s="24"/>
      <c r="JRJ9" s="24"/>
      <c r="JRK9" s="24"/>
      <c r="JRL9" s="24"/>
      <c r="JRM9" s="24"/>
      <c r="JRN9" s="24"/>
      <c r="JRO9" s="24"/>
      <c r="JRP9" s="24"/>
      <c r="JRQ9" s="24"/>
      <c r="JRR9" s="24"/>
      <c r="JRS9" s="24"/>
      <c r="JRT9" s="24"/>
      <c r="JRU9" s="24"/>
      <c r="JRV9" s="24"/>
      <c r="JRW9" s="24"/>
      <c r="JRX9" s="24"/>
      <c r="JRY9" s="24"/>
      <c r="JRZ9" s="24"/>
      <c r="JSA9" s="24"/>
      <c r="JSB9" s="24"/>
      <c r="JSC9" s="24"/>
      <c r="JSD9" s="24"/>
      <c r="JSE9" s="24"/>
      <c r="JSF9" s="24"/>
      <c r="JSG9" s="24"/>
      <c r="JSH9" s="24"/>
      <c r="JSI9" s="24"/>
      <c r="JSJ9" s="24"/>
      <c r="JSK9" s="24"/>
      <c r="JSL9" s="24"/>
      <c r="JSM9" s="24"/>
      <c r="JSN9" s="24"/>
      <c r="JSO9" s="24"/>
      <c r="JSP9" s="24"/>
      <c r="JSQ9" s="24"/>
      <c r="JSR9" s="24"/>
      <c r="JSS9" s="24"/>
      <c r="JST9" s="24"/>
      <c r="JSU9" s="24"/>
      <c r="JSV9" s="24"/>
      <c r="JSW9" s="24"/>
      <c r="JSX9" s="24"/>
      <c r="JSY9" s="24"/>
      <c r="JSZ9" s="24"/>
      <c r="JTA9" s="24"/>
      <c r="JTB9" s="24"/>
      <c r="JTC9" s="24"/>
      <c r="JTD9" s="24"/>
      <c r="JTE9" s="24"/>
      <c r="JTF9" s="24"/>
      <c r="JTG9" s="24"/>
      <c r="JTH9" s="24"/>
      <c r="JTI9" s="24"/>
      <c r="JTJ9" s="24"/>
      <c r="JTK9" s="24"/>
      <c r="JTL9" s="24"/>
      <c r="JTM9" s="24"/>
      <c r="JTN9" s="24"/>
      <c r="JTO9" s="24"/>
      <c r="JTP9" s="24"/>
      <c r="JTQ9" s="24"/>
      <c r="JTR9" s="24"/>
      <c r="JTS9" s="24"/>
      <c r="JTT9" s="24"/>
      <c r="JTU9" s="24"/>
      <c r="JTV9" s="24"/>
      <c r="JTW9" s="24"/>
      <c r="JTX9" s="24"/>
      <c r="JTY9" s="24"/>
      <c r="JTZ9" s="24"/>
      <c r="JUA9" s="24"/>
      <c r="JUB9" s="24"/>
      <c r="JUC9" s="24"/>
      <c r="JUD9" s="24"/>
      <c r="JUE9" s="24"/>
      <c r="JUF9" s="24"/>
      <c r="JUG9" s="24"/>
      <c r="JUH9" s="24"/>
      <c r="JUI9" s="24"/>
      <c r="JUJ9" s="24"/>
      <c r="JUK9" s="24"/>
      <c r="JUL9" s="24"/>
      <c r="JUM9" s="24"/>
      <c r="JUN9" s="24"/>
      <c r="JUO9" s="24"/>
      <c r="JUP9" s="24"/>
      <c r="JUQ9" s="24"/>
      <c r="JUR9" s="24"/>
      <c r="JUS9" s="24"/>
      <c r="JUT9" s="24"/>
      <c r="JUU9" s="24"/>
      <c r="JUV9" s="24"/>
      <c r="JUW9" s="24"/>
      <c r="JUX9" s="24"/>
      <c r="JUY9" s="24"/>
      <c r="JUZ9" s="24"/>
      <c r="JVA9" s="24"/>
      <c r="JVB9" s="24"/>
      <c r="JVC9" s="24"/>
      <c r="JVD9" s="24"/>
      <c r="JVE9" s="24"/>
      <c r="JVF9" s="24"/>
      <c r="JVG9" s="24"/>
      <c r="JVH9" s="24"/>
      <c r="JVI9" s="24"/>
      <c r="JVJ9" s="24"/>
      <c r="JVK9" s="24"/>
      <c r="JVL9" s="24"/>
      <c r="JVM9" s="24"/>
      <c r="JVN9" s="24"/>
      <c r="JVO9" s="24"/>
      <c r="JVP9" s="24"/>
      <c r="JVQ9" s="24"/>
      <c r="JVR9" s="24"/>
      <c r="JVS9" s="24"/>
      <c r="JVT9" s="24"/>
      <c r="JVU9" s="24"/>
      <c r="JVV9" s="24"/>
      <c r="JVW9" s="24"/>
      <c r="JVX9" s="24"/>
      <c r="JVY9" s="24"/>
      <c r="JVZ9" s="24"/>
      <c r="JWA9" s="24"/>
      <c r="JWB9" s="24"/>
      <c r="JWC9" s="24"/>
      <c r="JWD9" s="24"/>
      <c r="JWE9" s="24"/>
      <c r="JWF9" s="24"/>
      <c r="JWG9" s="24"/>
      <c r="JWH9" s="24"/>
      <c r="JWI9" s="24"/>
      <c r="JWJ9" s="24"/>
      <c r="JWK9" s="24"/>
      <c r="JWL9" s="24"/>
      <c r="JWM9" s="24"/>
      <c r="JWN9" s="24"/>
      <c r="JWO9" s="24"/>
      <c r="JWP9" s="24"/>
      <c r="JWQ9" s="24"/>
      <c r="JWR9" s="24"/>
      <c r="JWS9" s="24"/>
      <c r="JWT9" s="24"/>
      <c r="JWU9" s="24"/>
      <c r="JWV9" s="24"/>
      <c r="JWW9" s="24"/>
      <c r="JWX9" s="24"/>
      <c r="JWY9" s="24"/>
      <c r="JWZ9" s="24"/>
      <c r="JXA9" s="24"/>
      <c r="JXB9" s="24"/>
      <c r="JXC9" s="24"/>
      <c r="JXD9" s="24"/>
      <c r="JXE9" s="24"/>
      <c r="JXF9" s="24"/>
      <c r="JXG9" s="24"/>
      <c r="JXH9" s="24"/>
      <c r="JXI9" s="24"/>
      <c r="JXJ9" s="24"/>
      <c r="JXK9" s="24"/>
      <c r="JXL9" s="24"/>
      <c r="JXM9" s="24"/>
      <c r="JXN9" s="24"/>
      <c r="JXO9" s="24"/>
      <c r="JXP9" s="24"/>
      <c r="JXQ9" s="24"/>
      <c r="JXR9" s="24"/>
      <c r="JXS9" s="24"/>
      <c r="JXT9" s="24"/>
      <c r="JXU9" s="24"/>
      <c r="JXV9" s="24"/>
      <c r="JXW9" s="24"/>
      <c r="JXX9" s="24"/>
      <c r="JXY9" s="24"/>
      <c r="JXZ9" s="24"/>
      <c r="JYA9" s="24"/>
      <c r="JYB9" s="24"/>
      <c r="JYC9" s="24"/>
      <c r="JYD9" s="24"/>
      <c r="JYE9" s="24"/>
      <c r="JYF9" s="24"/>
      <c r="JYG9" s="24"/>
      <c r="JYH9" s="24"/>
      <c r="JYI9" s="24"/>
      <c r="JYJ9" s="24"/>
      <c r="JYK9" s="24"/>
      <c r="JYL9" s="24"/>
      <c r="JYM9" s="24"/>
      <c r="JYN9" s="24"/>
      <c r="JYO9" s="24"/>
      <c r="JYP9" s="24"/>
      <c r="JYQ9" s="24"/>
      <c r="JYR9" s="24"/>
      <c r="JYS9" s="24"/>
      <c r="JYT9" s="24"/>
      <c r="JYU9" s="24"/>
      <c r="JYV9" s="24"/>
      <c r="JYW9" s="24"/>
      <c r="JYX9" s="24"/>
      <c r="JYY9" s="24"/>
      <c r="JYZ9" s="24"/>
      <c r="JZA9" s="24"/>
      <c r="JZB9" s="24"/>
      <c r="JZC9" s="24"/>
      <c r="JZD9" s="24"/>
      <c r="JZE9" s="24"/>
      <c r="JZF9" s="24"/>
      <c r="JZG9" s="24"/>
      <c r="JZH9" s="24"/>
      <c r="JZI9" s="24"/>
      <c r="JZJ9" s="24"/>
      <c r="JZK9" s="24"/>
      <c r="JZL9" s="24"/>
      <c r="JZM9" s="24"/>
      <c r="JZN9" s="24"/>
      <c r="JZO9" s="24"/>
      <c r="JZP9" s="24"/>
      <c r="JZQ9" s="24"/>
      <c r="JZR9" s="24"/>
      <c r="JZS9" s="24"/>
      <c r="JZT9" s="24"/>
      <c r="JZU9" s="24"/>
      <c r="JZV9" s="24"/>
      <c r="JZW9" s="24"/>
      <c r="JZX9" s="24"/>
      <c r="JZY9" s="24"/>
      <c r="JZZ9" s="24"/>
      <c r="KAA9" s="24"/>
      <c r="KAB9" s="24"/>
      <c r="KAC9" s="24"/>
      <c r="KAD9" s="24"/>
      <c r="KAE9" s="24"/>
      <c r="KAF9" s="24"/>
      <c r="KAG9" s="24"/>
      <c r="KAH9" s="24"/>
      <c r="KAI9" s="24"/>
      <c r="KAJ9" s="24"/>
      <c r="KAK9" s="24"/>
      <c r="KAL9" s="24"/>
      <c r="KAM9" s="24"/>
      <c r="KAN9" s="24"/>
      <c r="KAO9" s="24"/>
      <c r="KAP9" s="24"/>
      <c r="KAQ9" s="24"/>
      <c r="KAR9" s="24"/>
      <c r="KAS9" s="24"/>
      <c r="KAT9" s="24"/>
      <c r="KAU9" s="24"/>
      <c r="KAV9" s="24"/>
      <c r="KAW9" s="24"/>
      <c r="KAX9" s="24"/>
      <c r="KAY9" s="24"/>
      <c r="KAZ9" s="24"/>
      <c r="KBA9" s="24"/>
      <c r="KBB9" s="24"/>
      <c r="KBC9" s="24"/>
      <c r="KBD9" s="24"/>
      <c r="KBE9" s="24"/>
      <c r="KBF9" s="24"/>
      <c r="KBG9" s="24"/>
      <c r="KBH9" s="24"/>
      <c r="KBI9" s="24"/>
      <c r="KBJ9" s="24"/>
      <c r="KBK9" s="24"/>
      <c r="KBL9" s="24"/>
      <c r="KBM9" s="24"/>
      <c r="KBN9" s="24"/>
      <c r="KBO9" s="24"/>
      <c r="KBP9" s="24"/>
      <c r="KBQ9" s="24"/>
      <c r="KBR9" s="24"/>
      <c r="KBS9" s="24"/>
      <c r="KBT9" s="24"/>
      <c r="KBU9" s="24"/>
      <c r="KBV9" s="24"/>
      <c r="KBW9" s="24"/>
      <c r="KBX9" s="24"/>
      <c r="KBY9" s="24"/>
      <c r="KBZ9" s="24"/>
      <c r="KCA9" s="24"/>
      <c r="KCB9" s="24"/>
      <c r="KCC9" s="24"/>
      <c r="KCD9" s="24"/>
      <c r="KCE9" s="24"/>
      <c r="KCF9" s="24"/>
      <c r="KCG9" s="24"/>
      <c r="KCH9" s="24"/>
      <c r="KCI9" s="24"/>
      <c r="KCJ9" s="24"/>
      <c r="KCK9" s="24"/>
      <c r="KCL9" s="24"/>
      <c r="KCM9" s="24"/>
      <c r="KCN9" s="24"/>
      <c r="KCO9" s="24"/>
      <c r="KCP9" s="24"/>
      <c r="KCQ9" s="24"/>
      <c r="KCR9" s="24"/>
      <c r="KCS9" s="24"/>
      <c r="KCT9" s="24"/>
      <c r="KCU9" s="24"/>
      <c r="KCV9" s="24"/>
      <c r="KCW9" s="24"/>
      <c r="KCX9" s="24"/>
      <c r="KCY9" s="24"/>
      <c r="KCZ9" s="24"/>
      <c r="KDA9" s="24"/>
      <c r="KDB9" s="24"/>
      <c r="KDC9" s="24"/>
      <c r="KDD9" s="24"/>
      <c r="KDE9" s="24"/>
      <c r="KDF9" s="24"/>
      <c r="KDG9" s="24"/>
      <c r="KDH9" s="24"/>
      <c r="KDI9" s="24"/>
      <c r="KDJ9" s="24"/>
      <c r="KDK9" s="24"/>
      <c r="KDL9" s="24"/>
      <c r="KDM9" s="24"/>
      <c r="KDN9" s="24"/>
      <c r="KDO9" s="24"/>
      <c r="KDP9" s="24"/>
      <c r="KDQ9" s="24"/>
      <c r="KDR9" s="24"/>
      <c r="KDS9" s="24"/>
      <c r="KDT9" s="24"/>
      <c r="KDU9" s="24"/>
      <c r="KDV9" s="24"/>
      <c r="KDW9" s="24"/>
      <c r="KDX9" s="24"/>
      <c r="KDY9" s="24"/>
      <c r="KDZ9" s="24"/>
      <c r="KEA9" s="24"/>
      <c r="KEB9" s="24"/>
      <c r="KEC9" s="24"/>
      <c r="KED9" s="24"/>
      <c r="KEE9" s="24"/>
      <c r="KEF9" s="24"/>
      <c r="KEG9" s="24"/>
      <c r="KEH9" s="24"/>
      <c r="KEI9" s="24"/>
      <c r="KEJ9" s="24"/>
      <c r="KEK9" s="24"/>
      <c r="KEL9" s="24"/>
      <c r="KEM9" s="24"/>
      <c r="KEN9" s="24"/>
      <c r="KEO9" s="24"/>
      <c r="KEP9" s="24"/>
      <c r="KEQ9" s="24"/>
      <c r="KER9" s="24"/>
      <c r="KES9" s="24"/>
      <c r="KET9" s="24"/>
      <c r="KEU9" s="24"/>
      <c r="KEV9" s="24"/>
      <c r="KEW9" s="24"/>
      <c r="KEX9" s="24"/>
      <c r="KEY9" s="24"/>
      <c r="KEZ9" s="24"/>
      <c r="KFA9" s="24"/>
      <c r="KFB9" s="24"/>
      <c r="KFC9" s="24"/>
      <c r="KFD9" s="24"/>
      <c r="KFE9" s="24"/>
      <c r="KFF9" s="24"/>
      <c r="KFG9" s="24"/>
      <c r="KFH9" s="24"/>
      <c r="KFI9" s="24"/>
      <c r="KFJ9" s="24"/>
      <c r="KFK9" s="24"/>
      <c r="KFL9" s="24"/>
      <c r="KFM9" s="24"/>
      <c r="KFN9" s="24"/>
      <c r="KFO9" s="24"/>
      <c r="KFP9" s="24"/>
      <c r="KFQ9" s="24"/>
      <c r="KFR9" s="24"/>
      <c r="KFS9" s="24"/>
      <c r="KFT9" s="24"/>
      <c r="KFU9" s="24"/>
      <c r="KFV9" s="24"/>
      <c r="KFW9" s="24"/>
      <c r="KFX9" s="24"/>
      <c r="KFY9" s="24"/>
      <c r="KFZ9" s="24"/>
      <c r="KGA9" s="24"/>
      <c r="KGB9" s="24"/>
      <c r="KGC9" s="24"/>
      <c r="KGD9" s="24"/>
      <c r="KGE9" s="24"/>
      <c r="KGF9" s="24"/>
      <c r="KGG9" s="24"/>
      <c r="KGH9" s="24"/>
      <c r="KGI9" s="24"/>
      <c r="KGJ9" s="24"/>
      <c r="KGK9" s="24"/>
      <c r="KGL9" s="24"/>
      <c r="KGM9" s="24"/>
      <c r="KGN9" s="24"/>
      <c r="KGO9" s="24"/>
      <c r="KGP9" s="24"/>
      <c r="KGQ9" s="24"/>
      <c r="KGR9" s="24"/>
      <c r="KGS9" s="24"/>
      <c r="KGT9" s="24"/>
      <c r="KGU9" s="24"/>
      <c r="KGV9" s="24"/>
      <c r="KGW9" s="24"/>
      <c r="KGX9" s="24"/>
      <c r="KGY9" s="24"/>
      <c r="KGZ9" s="24"/>
      <c r="KHA9" s="24"/>
      <c r="KHB9" s="24"/>
      <c r="KHC9" s="24"/>
      <c r="KHD9" s="24"/>
      <c r="KHE9" s="24"/>
      <c r="KHF9" s="24"/>
      <c r="KHG9" s="24"/>
      <c r="KHH9" s="24"/>
      <c r="KHI9" s="24"/>
      <c r="KHJ9" s="24"/>
      <c r="KHK9" s="24"/>
      <c r="KHL9" s="24"/>
      <c r="KHM9" s="24"/>
      <c r="KHN9" s="24"/>
      <c r="KHO9" s="24"/>
      <c r="KHP9" s="24"/>
      <c r="KHQ9" s="24"/>
      <c r="KHR9" s="24"/>
      <c r="KHS9" s="24"/>
      <c r="KHT9" s="24"/>
      <c r="KHU9" s="24"/>
      <c r="KHV9" s="24"/>
      <c r="KHW9" s="24"/>
      <c r="KHX9" s="24"/>
      <c r="KHY9" s="24"/>
      <c r="KHZ9" s="24"/>
      <c r="KIA9" s="24"/>
      <c r="KIB9" s="24"/>
      <c r="KIC9" s="24"/>
      <c r="KID9" s="24"/>
      <c r="KIE9" s="24"/>
      <c r="KIF9" s="24"/>
      <c r="KIG9" s="24"/>
      <c r="KIH9" s="24"/>
      <c r="KII9" s="24"/>
      <c r="KIJ9" s="24"/>
      <c r="KIK9" s="24"/>
      <c r="KIL9" s="24"/>
      <c r="KIM9" s="24"/>
      <c r="KIN9" s="24"/>
      <c r="KIO9" s="24"/>
      <c r="KIP9" s="24"/>
      <c r="KIQ9" s="24"/>
      <c r="KIR9" s="24"/>
      <c r="KIS9" s="24"/>
      <c r="KIT9" s="24"/>
      <c r="KIU9" s="24"/>
      <c r="KIV9" s="24"/>
      <c r="KIW9" s="24"/>
      <c r="KIX9" s="24"/>
      <c r="KIY9" s="24"/>
      <c r="KIZ9" s="24"/>
      <c r="KJA9" s="24"/>
      <c r="KJB9" s="24"/>
      <c r="KJC9" s="24"/>
      <c r="KJD9" s="24"/>
      <c r="KJE9" s="24"/>
      <c r="KJF9" s="24"/>
      <c r="KJG9" s="24"/>
      <c r="KJH9" s="24"/>
      <c r="KJI9" s="24"/>
      <c r="KJJ9" s="24"/>
      <c r="KJK9" s="24"/>
      <c r="KJL9" s="24"/>
      <c r="KJM9" s="24"/>
      <c r="KJN9" s="24"/>
      <c r="KJO9" s="24"/>
      <c r="KJP9" s="24"/>
      <c r="KJQ9" s="24"/>
      <c r="KJR9" s="24"/>
      <c r="KJS9" s="24"/>
      <c r="KJT9" s="24"/>
      <c r="KJU9" s="24"/>
      <c r="KJV9" s="24"/>
      <c r="KJW9" s="24"/>
      <c r="KJX9" s="24"/>
      <c r="KJY9" s="24"/>
      <c r="KJZ9" s="24"/>
      <c r="KKA9" s="24"/>
      <c r="KKB9" s="24"/>
      <c r="KKC9" s="24"/>
      <c r="KKD9" s="24"/>
      <c r="KKE9" s="24"/>
      <c r="KKF9" s="24"/>
      <c r="KKG9" s="24"/>
      <c r="KKH9" s="24"/>
      <c r="KKI9" s="24"/>
      <c r="KKJ9" s="24"/>
      <c r="KKK9" s="24"/>
      <c r="KKL9" s="24"/>
      <c r="KKM9" s="24"/>
      <c r="KKN9" s="24"/>
      <c r="KKO9" s="24"/>
      <c r="KKP9" s="24"/>
      <c r="KKQ9" s="24"/>
      <c r="KKR9" s="24"/>
      <c r="KKS9" s="24"/>
      <c r="KKT9" s="24"/>
      <c r="KKU9" s="24"/>
      <c r="KKV9" s="24"/>
      <c r="KKW9" s="24"/>
      <c r="KKX9" s="24"/>
      <c r="KKY9" s="24"/>
      <c r="KKZ9" s="24"/>
      <c r="KLA9" s="24"/>
      <c r="KLB9" s="24"/>
      <c r="KLC9" s="24"/>
      <c r="KLD9" s="24"/>
      <c r="KLE9" s="24"/>
      <c r="KLF9" s="24"/>
      <c r="KLG9" s="24"/>
      <c r="KLH9" s="24"/>
      <c r="KLI9" s="24"/>
      <c r="KLJ9" s="24"/>
      <c r="KLK9" s="24"/>
      <c r="KLL9" s="24"/>
      <c r="KLM9" s="24"/>
      <c r="KLN9" s="24"/>
      <c r="KLO9" s="24"/>
      <c r="KLP9" s="24"/>
      <c r="KLQ9" s="24"/>
      <c r="KLR9" s="24"/>
      <c r="KLS9" s="24"/>
      <c r="KLT9" s="24"/>
      <c r="KLU9" s="24"/>
      <c r="KLV9" s="24"/>
      <c r="KLW9" s="24"/>
      <c r="KLX9" s="24"/>
      <c r="KLY9" s="24"/>
      <c r="KLZ9" s="24"/>
      <c r="KMA9" s="24"/>
      <c r="KMB9" s="24"/>
      <c r="KMC9" s="24"/>
      <c r="KMD9" s="24"/>
      <c r="KME9" s="24"/>
      <c r="KMF9" s="24"/>
      <c r="KMG9" s="24"/>
      <c r="KMH9" s="24"/>
      <c r="KMI9" s="24"/>
      <c r="KMJ9" s="24"/>
      <c r="KMK9" s="24"/>
      <c r="KML9" s="24"/>
      <c r="KMM9" s="24"/>
      <c r="KMN9" s="24"/>
      <c r="KMO9" s="24"/>
      <c r="KMP9" s="24"/>
      <c r="KMQ9" s="24"/>
      <c r="KMR9" s="24"/>
      <c r="KMS9" s="24"/>
      <c r="KMT9" s="24"/>
      <c r="KMU9" s="24"/>
      <c r="KMV9" s="24"/>
      <c r="KMW9" s="24"/>
      <c r="KMX9" s="24"/>
      <c r="KMY9" s="24"/>
      <c r="KMZ9" s="24"/>
      <c r="KNA9" s="24"/>
      <c r="KNB9" s="24"/>
      <c r="KNC9" s="24"/>
      <c r="KND9" s="24"/>
      <c r="KNE9" s="24"/>
      <c r="KNF9" s="24"/>
      <c r="KNG9" s="24"/>
      <c r="KNH9" s="24"/>
      <c r="KNI9" s="24"/>
      <c r="KNJ9" s="24"/>
      <c r="KNK9" s="24"/>
      <c r="KNL9" s="24"/>
      <c r="KNM9" s="24"/>
      <c r="KNN9" s="24"/>
      <c r="KNO9" s="24"/>
      <c r="KNP9" s="24"/>
      <c r="KNQ9" s="24"/>
      <c r="KNR9" s="24"/>
      <c r="KNS9" s="24"/>
      <c r="KNT9" s="24"/>
      <c r="KNU9" s="24"/>
      <c r="KNV9" s="24"/>
      <c r="KNW9" s="24"/>
      <c r="KNX9" s="24"/>
      <c r="KNY9" s="24"/>
      <c r="KNZ9" s="24"/>
      <c r="KOA9" s="24"/>
      <c r="KOB9" s="24"/>
      <c r="KOC9" s="24"/>
      <c r="KOD9" s="24"/>
      <c r="KOE9" s="24"/>
      <c r="KOF9" s="24"/>
      <c r="KOG9" s="24"/>
      <c r="KOH9" s="24"/>
      <c r="KOI9" s="24"/>
      <c r="KOJ9" s="24"/>
      <c r="KOK9" s="24"/>
      <c r="KOL9" s="24"/>
      <c r="KOM9" s="24"/>
      <c r="KON9" s="24"/>
      <c r="KOO9" s="24"/>
      <c r="KOP9" s="24"/>
      <c r="KOQ9" s="24"/>
      <c r="KOR9" s="24"/>
      <c r="KOS9" s="24"/>
      <c r="KOT9" s="24"/>
      <c r="KOU9" s="24"/>
      <c r="KOV9" s="24"/>
      <c r="KOW9" s="24"/>
      <c r="KOX9" s="24"/>
      <c r="KOY9" s="24"/>
      <c r="KOZ9" s="24"/>
      <c r="KPA9" s="24"/>
      <c r="KPB9" s="24"/>
      <c r="KPC9" s="24"/>
      <c r="KPD9" s="24"/>
      <c r="KPE9" s="24"/>
      <c r="KPF9" s="24"/>
      <c r="KPG9" s="24"/>
      <c r="KPH9" s="24"/>
      <c r="KPI9" s="24"/>
      <c r="KPJ9" s="24"/>
      <c r="KPK9" s="24"/>
      <c r="KPL9" s="24"/>
      <c r="KPM9" s="24"/>
      <c r="KPN9" s="24"/>
      <c r="KPO9" s="24"/>
      <c r="KPP9" s="24"/>
      <c r="KPQ9" s="24"/>
      <c r="KPR9" s="24"/>
      <c r="KPS9" s="24"/>
      <c r="KPT9" s="24"/>
      <c r="KPU9" s="24"/>
      <c r="KPV9" s="24"/>
      <c r="KPW9" s="24"/>
      <c r="KPX9" s="24"/>
      <c r="KPY9" s="24"/>
      <c r="KPZ9" s="24"/>
      <c r="KQA9" s="24"/>
      <c r="KQB9" s="24"/>
      <c r="KQC9" s="24"/>
      <c r="KQD9" s="24"/>
      <c r="KQE9" s="24"/>
      <c r="KQF9" s="24"/>
      <c r="KQG9" s="24"/>
      <c r="KQH9" s="24"/>
      <c r="KQI9" s="24"/>
      <c r="KQJ9" s="24"/>
      <c r="KQK9" s="24"/>
      <c r="KQL9" s="24"/>
      <c r="KQM9" s="24"/>
      <c r="KQN9" s="24"/>
      <c r="KQO9" s="24"/>
      <c r="KQP9" s="24"/>
      <c r="KQQ9" s="24"/>
      <c r="KQR9" s="24"/>
      <c r="KQS9" s="24"/>
      <c r="KQT9" s="24"/>
      <c r="KQU9" s="24"/>
      <c r="KQV9" s="24"/>
      <c r="KQW9" s="24"/>
      <c r="KQX9" s="24"/>
      <c r="KQY9" s="24"/>
      <c r="KQZ9" s="24"/>
      <c r="KRA9" s="24"/>
      <c r="KRB9" s="24"/>
      <c r="KRC9" s="24"/>
      <c r="KRD9" s="24"/>
      <c r="KRE9" s="24"/>
      <c r="KRF9" s="24"/>
      <c r="KRG9" s="24"/>
      <c r="KRH9" s="24"/>
      <c r="KRI9" s="24"/>
      <c r="KRJ9" s="24"/>
      <c r="KRK9" s="24"/>
      <c r="KRL9" s="24"/>
      <c r="KRM9" s="24"/>
      <c r="KRN9" s="24"/>
      <c r="KRO9" s="24"/>
      <c r="KRP9" s="24"/>
      <c r="KRQ9" s="24"/>
      <c r="KRR9" s="24"/>
      <c r="KRS9" s="24"/>
      <c r="KRT9" s="24"/>
      <c r="KRU9" s="24"/>
      <c r="KRV9" s="24"/>
      <c r="KRW9" s="24"/>
      <c r="KRX9" s="24"/>
      <c r="KRY9" s="24"/>
      <c r="KRZ9" s="24"/>
      <c r="KSA9" s="24"/>
      <c r="KSB9" s="24"/>
      <c r="KSC9" s="24"/>
      <c r="KSD9" s="24"/>
      <c r="KSE9" s="24"/>
      <c r="KSF9" s="24"/>
      <c r="KSG9" s="24"/>
      <c r="KSH9" s="24"/>
      <c r="KSI9" s="24"/>
      <c r="KSJ9" s="24"/>
      <c r="KSK9" s="24"/>
      <c r="KSL9" s="24"/>
      <c r="KSM9" s="24"/>
      <c r="KSN9" s="24"/>
      <c r="KSO9" s="24"/>
      <c r="KSP9" s="24"/>
      <c r="KSQ9" s="24"/>
      <c r="KSR9" s="24"/>
      <c r="KSS9" s="24"/>
      <c r="KST9" s="24"/>
      <c r="KSU9" s="24"/>
      <c r="KSV9" s="24"/>
      <c r="KSW9" s="24"/>
      <c r="KSX9" s="24"/>
      <c r="KSY9" s="24"/>
      <c r="KSZ9" s="24"/>
      <c r="KTA9" s="24"/>
      <c r="KTB9" s="24"/>
      <c r="KTC9" s="24"/>
      <c r="KTD9" s="24"/>
      <c r="KTE9" s="24"/>
      <c r="KTF9" s="24"/>
      <c r="KTG9" s="24"/>
      <c r="KTH9" s="24"/>
      <c r="KTI9" s="24"/>
      <c r="KTJ9" s="24"/>
      <c r="KTK9" s="24"/>
      <c r="KTL9" s="24"/>
      <c r="KTM9" s="24"/>
      <c r="KTN9" s="24"/>
      <c r="KTO9" s="24"/>
      <c r="KTP9" s="24"/>
      <c r="KTQ9" s="24"/>
      <c r="KTR9" s="24"/>
      <c r="KTS9" s="24"/>
      <c r="KTT9" s="24"/>
      <c r="KTU9" s="24"/>
      <c r="KTV9" s="24"/>
      <c r="KTW9" s="24"/>
      <c r="KTX9" s="24"/>
      <c r="KTY9" s="24"/>
      <c r="KTZ9" s="24"/>
      <c r="KUA9" s="24"/>
      <c r="KUB9" s="24"/>
      <c r="KUC9" s="24"/>
      <c r="KUD9" s="24"/>
      <c r="KUE9" s="24"/>
      <c r="KUF9" s="24"/>
      <c r="KUG9" s="24"/>
      <c r="KUH9" s="24"/>
      <c r="KUI9" s="24"/>
      <c r="KUJ9" s="24"/>
      <c r="KUK9" s="24"/>
      <c r="KUL9" s="24"/>
      <c r="KUM9" s="24"/>
      <c r="KUN9" s="24"/>
      <c r="KUO9" s="24"/>
      <c r="KUP9" s="24"/>
      <c r="KUQ9" s="24"/>
      <c r="KUR9" s="24"/>
      <c r="KUS9" s="24"/>
      <c r="KUT9" s="24"/>
      <c r="KUU9" s="24"/>
      <c r="KUV9" s="24"/>
      <c r="KUW9" s="24"/>
      <c r="KUX9" s="24"/>
      <c r="KUY9" s="24"/>
      <c r="KUZ9" s="24"/>
      <c r="KVA9" s="24"/>
      <c r="KVB9" s="24"/>
      <c r="KVC9" s="24"/>
      <c r="KVD9" s="24"/>
      <c r="KVE9" s="24"/>
      <c r="KVF9" s="24"/>
      <c r="KVG9" s="24"/>
      <c r="KVH9" s="24"/>
      <c r="KVI9" s="24"/>
      <c r="KVJ9" s="24"/>
      <c r="KVK9" s="24"/>
      <c r="KVL9" s="24"/>
      <c r="KVM9" s="24"/>
      <c r="KVN9" s="24"/>
      <c r="KVO9" s="24"/>
      <c r="KVP9" s="24"/>
      <c r="KVQ9" s="24"/>
      <c r="KVR9" s="24"/>
      <c r="KVS9" s="24"/>
      <c r="KVT9" s="24"/>
      <c r="KVU9" s="24"/>
      <c r="KVV9" s="24"/>
      <c r="KVW9" s="24"/>
      <c r="KVX9" s="24"/>
      <c r="KVY9" s="24"/>
      <c r="KVZ9" s="24"/>
      <c r="KWA9" s="24"/>
      <c r="KWB9" s="24"/>
      <c r="KWC9" s="24"/>
      <c r="KWD9" s="24"/>
      <c r="KWE9" s="24"/>
      <c r="KWF9" s="24"/>
      <c r="KWG9" s="24"/>
      <c r="KWH9" s="24"/>
      <c r="KWI9" s="24"/>
      <c r="KWJ9" s="24"/>
      <c r="KWK9" s="24"/>
      <c r="KWL9" s="24"/>
      <c r="KWM9" s="24"/>
      <c r="KWN9" s="24"/>
      <c r="KWO9" s="24"/>
      <c r="KWP9" s="24"/>
      <c r="KWQ9" s="24"/>
      <c r="KWR9" s="24"/>
      <c r="KWS9" s="24"/>
      <c r="KWT9" s="24"/>
      <c r="KWU9" s="24"/>
      <c r="KWV9" s="24"/>
      <c r="KWW9" s="24"/>
      <c r="KWX9" s="24"/>
      <c r="KWY9" s="24"/>
      <c r="KWZ9" s="24"/>
      <c r="KXA9" s="24"/>
      <c r="KXB9" s="24"/>
      <c r="KXC9" s="24"/>
      <c r="KXD9" s="24"/>
      <c r="KXE9" s="24"/>
      <c r="KXF9" s="24"/>
      <c r="KXG9" s="24"/>
      <c r="KXH9" s="24"/>
      <c r="KXI9" s="24"/>
      <c r="KXJ9" s="24"/>
      <c r="KXK9" s="24"/>
      <c r="KXL9" s="24"/>
      <c r="KXM9" s="24"/>
      <c r="KXN9" s="24"/>
      <c r="KXO9" s="24"/>
      <c r="KXP9" s="24"/>
      <c r="KXQ9" s="24"/>
      <c r="KXR9" s="24"/>
      <c r="KXS9" s="24"/>
      <c r="KXT9" s="24"/>
      <c r="KXU9" s="24"/>
      <c r="KXV9" s="24"/>
      <c r="KXW9" s="24"/>
      <c r="KXX9" s="24"/>
      <c r="KXY9" s="24"/>
      <c r="KXZ9" s="24"/>
      <c r="KYA9" s="24"/>
      <c r="KYB9" s="24"/>
      <c r="KYC9" s="24"/>
      <c r="KYD9" s="24"/>
      <c r="KYE9" s="24"/>
      <c r="KYF9" s="24"/>
      <c r="KYG9" s="24"/>
      <c r="KYH9" s="24"/>
      <c r="KYI9" s="24"/>
      <c r="KYJ9" s="24"/>
      <c r="KYK9" s="24"/>
      <c r="KYL9" s="24"/>
      <c r="KYM9" s="24"/>
      <c r="KYN9" s="24"/>
      <c r="KYO9" s="24"/>
      <c r="KYP9" s="24"/>
      <c r="KYQ9" s="24"/>
      <c r="KYR9" s="24"/>
      <c r="KYS9" s="24"/>
      <c r="KYT9" s="24"/>
      <c r="KYU9" s="24"/>
      <c r="KYV9" s="24"/>
      <c r="KYW9" s="24"/>
      <c r="KYX9" s="24"/>
      <c r="KYY9" s="24"/>
      <c r="KYZ9" s="24"/>
      <c r="KZA9" s="24"/>
      <c r="KZB9" s="24"/>
      <c r="KZC9" s="24"/>
      <c r="KZD9" s="24"/>
      <c r="KZE9" s="24"/>
      <c r="KZF9" s="24"/>
      <c r="KZG9" s="24"/>
      <c r="KZH9" s="24"/>
      <c r="KZI9" s="24"/>
      <c r="KZJ9" s="24"/>
      <c r="KZK9" s="24"/>
      <c r="KZL9" s="24"/>
      <c r="KZM9" s="24"/>
      <c r="KZN9" s="24"/>
      <c r="KZO9" s="24"/>
      <c r="KZP9" s="24"/>
      <c r="KZQ9" s="24"/>
      <c r="KZR9" s="24"/>
      <c r="KZS9" s="24"/>
      <c r="KZT9" s="24"/>
      <c r="KZU9" s="24"/>
      <c r="KZV9" s="24"/>
      <c r="KZW9" s="24"/>
      <c r="KZX9" s="24"/>
      <c r="KZY9" s="24"/>
      <c r="KZZ9" s="24"/>
      <c r="LAA9" s="24"/>
      <c r="LAB9" s="24"/>
      <c r="LAC9" s="24"/>
      <c r="LAD9" s="24"/>
      <c r="LAE9" s="24"/>
      <c r="LAF9" s="24"/>
      <c r="LAG9" s="24"/>
      <c r="LAH9" s="24"/>
      <c r="LAI9" s="24"/>
      <c r="LAJ9" s="24"/>
      <c r="LAK9" s="24"/>
      <c r="LAL9" s="24"/>
      <c r="LAM9" s="24"/>
      <c r="LAN9" s="24"/>
      <c r="LAO9" s="24"/>
      <c r="LAP9" s="24"/>
      <c r="LAQ9" s="24"/>
      <c r="LAR9" s="24"/>
      <c r="LAS9" s="24"/>
      <c r="LAT9" s="24"/>
      <c r="LAU9" s="24"/>
      <c r="LAV9" s="24"/>
      <c r="LAW9" s="24"/>
      <c r="LAX9" s="24"/>
      <c r="LAY9" s="24"/>
      <c r="LAZ9" s="24"/>
      <c r="LBA9" s="24"/>
      <c r="LBB9" s="24"/>
      <c r="LBC9" s="24"/>
      <c r="LBD9" s="24"/>
      <c r="LBE9" s="24"/>
      <c r="LBF9" s="24"/>
      <c r="LBG9" s="24"/>
      <c r="LBH9" s="24"/>
      <c r="LBI9" s="24"/>
      <c r="LBJ9" s="24"/>
      <c r="LBK9" s="24"/>
      <c r="LBL9" s="24"/>
      <c r="LBM9" s="24"/>
      <c r="LBN9" s="24"/>
      <c r="LBO9" s="24"/>
      <c r="LBP9" s="24"/>
      <c r="LBQ9" s="24"/>
      <c r="LBR9" s="24"/>
      <c r="LBS9" s="24"/>
      <c r="LBT9" s="24"/>
      <c r="LBU9" s="24"/>
      <c r="LBV9" s="24"/>
      <c r="LBW9" s="24"/>
      <c r="LBX9" s="24"/>
      <c r="LBY9" s="24"/>
      <c r="LBZ9" s="24"/>
      <c r="LCA9" s="24"/>
      <c r="LCB9" s="24"/>
      <c r="LCC9" s="24"/>
      <c r="LCD9" s="24"/>
      <c r="LCE9" s="24"/>
      <c r="LCF9" s="24"/>
      <c r="LCG9" s="24"/>
      <c r="LCH9" s="24"/>
      <c r="LCI9" s="24"/>
      <c r="LCJ9" s="24"/>
      <c r="LCK9" s="24"/>
      <c r="LCL9" s="24"/>
      <c r="LCM9" s="24"/>
      <c r="LCN9" s="24"/>
      <c r="LCO9" s="24"/>
      <c r="LCP9" s="24"/>
      <c r="LCQ9" s="24"/>
      <c r="LCR9" s="24"/>
      <c r="LCS9" s="24"/>
      <c r="LCT9" s="24"/>
      <c r="LCU9" s="24"/>
      <c r="LCV9" s="24"/>
      <c r="LCW9" s="24"/>
      <c r="LCX9" s="24"/>
      <c r="LCY9" s="24"/>
      <c r="LCZ9" s="24"/>
      <c r="LDA9" s="24"/>
      <c r="LDB9" s="24"/>
      <c r="LDC9" s="24"/>
      <c r="LDD9" s="24"/>
      <c r="LDE9" s="24"/>
      <c r="LDF9" s="24"/>
      <c r="LDG9" s="24"/>
      <c r="LDH9" s="24"/>
      <c r="LDI9" s="24"/>
      <c r="LDJ9" s="24"/>
      <c r="LDK9" s="24"/>
      <c r="LDL9" s="24"/>
      <c r="LDM9" s="24"/>
      <c r="LDN9" s="24"/>
      <c r="LDO9" s="24"/>
      <c r="LDP9" s="24"/>
      <c r="LDQ9" s="24"/>
      <c r="LDR9" s="24"/>
      <c r="LDS9" s="24"/>
      <c r="LDT9" s="24"/>
      <c r="LDU9" s="24"/>
      <c r="LDV9" s="24"/>
      <c r="LDW9" s="24"/>
      <c r="LDX9" s="24"/>
      <c r="LDY9" s="24"/>
      <c r="LDZ9" s="24"/>
      <c r="LEA9" s="24"/>
      <c r="LEB9" s="24"/>
      <c r="LEC9" s="24"/>
      <c r="LED9" s="24"/>
      <c r="LEE9" s="24"/>
      <c r="LEF9" s="24"/>
      <c r="LEG9" s="24"/>
      <c r="LEH9" s="24"/>
      <c r="LEI9" s="24"/>
      <c r="LEJ9" s="24"/>
      <c r="LEK9" s="24"/>
      <c r="LEL9" s="24"/>
      <c r="LEM9" s="24"/>
      <c r="LEN9" s="24"/>
      <c r="LEO9" s="24"/>
      <c r="LEP9" s="24"/>
      <c r="LEQ9" s="24"/>
      <c r="LER9" s="24"/>
      <c r="LES9" s="24"/>
      <c r="LET9" s="24"/>
      <c r="LEU9" s="24"/>
      <c r="LEV9" s="24"/>
      <c r="LEW9" s="24"/>
      <c r="LEX9" s="24"/>
      <c r="LEY9" s="24"/>
      <c r="LEZ9" s="24"/>
      <c r="LFA9" s="24"/>
      <c r="LFB9" s="24"/>
      <c r="LFC9" s="24"/>
      <c r="LFD9" s="24"/>
      <c r="LFE9" s="24"/>
      <c r="LFF9" s="24"/>
      <c r="LFG9" s="24"/>
      <c r="LFH9" s="24"/>
      <c r="LFI9" s="24"/>
      <c r="LFJ9" s="24"/>
      <c r="LFK9" s="24"/>
      <c r="LFL9" s="24"/>
      <c r="LFM9" s="24"/>
      <c r="LFN9" s="24"/>
      <c r="LFO9" s="24"/>
      <c r="LFP9" s="24"/>
      <c r="LFQ9" s="24"/>
      <c r="LFR9" s="24"/>
      <c r="LFS9" s="24"/>
      <c r="LFT9" s="24"/>
      <c r="LFU9" s="24"/>
      <c r="LFV9" s="24"/>
      <c r="LFW9" s="24"/>
      <c r="LFX9" s="24"/>
      <c r="LFY9" s="24"/>
      <c r="LFZ9" s="24"/>
      <c r="LGA9" s="24"/>
      <c r="LGB9" s="24"/>
      <c r="LGC9" s="24"/>
      <c r="LGD9" s="24"/>
      <c r="LGE9" s="24"/>
      <c r="LGF9" s="24"/>
      <c r="LGG9" s="24"/>
      <c r="LGH9" s="24"/>
      <c r="LGI9" s="24"/>
      <c r="LGJ9" s="24"/>
      <c r="LGK9" s="24"/>
      <c r="LGL9" s="24"/>
      <c r="LGM9" s="24"/>
      <c r="LGN9" s="24"/>
      <c r="LGO9" s="24"/>
      <c r="LGP9" s="24"/>
      <c r="LGQ9" s="24"/>
      <c r="LGR9" s="24"/>
      <c r="LGS9" s="24"/>
      <c r="LGT9" s="24"/>
      <c r="LGU9" s="24"/>
      <c r="LGV9" s="24"/>
      <c r="LGW9" s="24"/>
      <c r="LGX9" s="24"/>
      <c r="LGY9" s="24"/>
      <c r="LGZ9" s="24"/>
      <c r="LHA9" s="24"/>
      <c r="LHB9" s="24"/>
      <c r="LHC9" s="24"/>
      <c r="LHD9" s="24"/>
      <c r="LHE9" s="24"/>
      <c r="LHF9" s="24"/>
      <c r="LHG9" s="24"/>
      <c r="LHH9" s="24"/>
      <c r="LHI9" s="24"/>
      <c r="LHJ9" s="24"/>
      <c r="LHK9" s="24"/>
      <c r="LHL9" s="24"/>
      <c r="LHM9" s="24"/>
      <c r="LHN9" s="24"/>
      <c r="LHO9" s="24"/>
      <c r="LHP9" s="24"/>
      <c r="LHQ9" s="24"/>
      <c r="LHR9" s="24"/>
      <c r="LHS9" s="24"/>
      <c r="LHT9" s="24"/>
      <c r="LHU9" s="24"/>
      <c r="LHV9" s="24"/>
      <c r="LHW9" s="24"/>
      <c r="LHX9" s="24"/>
      <c r="LHY9" s="24"/>
      <c r="LHZ9" s="24"/>
      <c r="LIA9" s="24"/>
      <c r="LIB9" s="24"/>
      <c r="LIC9" s="24"/>
      <c r="LID9" s="24"/>
      <c r="LIE9" s="24"/>
      <c r="LIF9" s="24"/>
      <c r="LIG9" s="24"/>
      <c r="LIH9" s="24"/>
      <c r="LII9" s="24"/>
      <c r="LIJ9" s="24"/>
      <c r="LIK9" s="24"/>
      <c r="LIL9" s="24"/>
      <c r="LIM9" s="24"/>
      <c r="LIN9" s="24"/>
      <c r="LIO9" s="24"/>
      <c r="LIP9" s="24"/>
      <c r="LIQ9" s="24"/>
      <c r="LIR9" s="24"/>
      <c r="LIS9" s="24"/>
      <c r="LIT9" s="24"/>
      <c r="LIU9" s="24"/>
      <c r="LIV9" s="24"/>
      <c r="LIW9" s="24"/>
      <c r="LIX9" s="24"/>
      <c r="LIY9" s="24"/>
      <c r="LIZ9" s="24"/>
      <c r="LJA9" s="24"/>
      <c r="LJB9" s="24"/>
      <c r="LJC9" s="24"/>
      <c r="LJD9" s="24"/>
      <c r="LJE9" s="24"/>
      <c r="LJF9" s="24"/>
      <c r="LJG9" s="24"/>
      <c r="LJH9" s="24"/>
      <c r="LJI9" s="24"/>
      <c r="LJJ9" s="24"/>
      <c r="LJK9" s="24"/>
      <c r="LJL9" s="24"/>
      <c r="LJM9" s="24"/>
      <c r="LJN9" s="24"/>
      <c r="LJO9" s="24"/>
      <c r="LJP9" s="24"/>
      <c r="LJQ9" s="24"/>
      <c r="LJR9" s="24"/>
      <c r="LJS9" s="24"/>
      <c r="LJT9" s="24"/>
      <c r="LJU9" s="24"/>
      <c r="LJV9" s="24"/>
      <c r="LJW9" s="24"/>
      <c r="LJX9" s="24"/>
      <c r="LJY9" s="24"/>
      <c r="LJZ9" s="24"/>
      <c r="LKA9" s="24"/>
      <c r="LKB9" s="24"/>
      <c r="LKC9" s="24"/>
      <c r="LKD9" s="24"/>
      <c r="LKE9" s="24"/>
      <c r="LKF9" s="24"/>
      <c r="LKG9" s="24"/>
      <c r="LKH9" s="24"/>
      <c r="LKI9" s="24"/>
      <c r="LKJ9" s="24"/>
      <c r="LKK9" s="24"/>
      <c r="LKL9" s="24"/>
      <c r="LKM9" s="24"/>
      <c r="LKN9" s="24"/>
      <c r="LKO9" s="24"/>
      <c r="LKP9" s="24"/>
      <c r="LKQ9" s="24"/>
      <c r="LKR9" s="24"/>
      <c r="LKS9" s="24"/>
      <c r="LKT9" s="24"/>
      <c r="LKU9" s="24"/>
      <c r="LKV9" s="24"/>
      <c r="LKW9" s="24"/>
      <c r="LKX9" s="24"/>
      <c r="LKY9" s="24"/>
      <c r="LKZ9" s="24"/>
      <c r="LLA9" s="24"/>
      <c r="LLB9" s="24"/>
      <c r="LLC9" s="24"/>
      <c r="LLD9" s="24"/>
      <c r="LLE9" s="24"/>
      <c r="LLF9" s="24"/>
      <c r="LLG9" s="24"/>
      <c r="LLH9" s="24"/>
      <c r="LLI9" s="24"/>
      <c r="LLJ9" s="24"/>
      <c r="LLK9" s="24"/>
      <c r="LLL9" s="24"/>
      <c r="LLM9" s="24"/>
      <c r="LLN9" s="24"/>
      <c r="LLO9" s="24"/>
      <c r="LLP9" s="24"/>
      <c r="LLQ9" s="24"/>
      <c r="LLR9" s="24"/>
      <c r="LLS9" s="24"/>
      <c r="LLT9" s="24"/>
      <c r="LLU9" s="24"/>
      <c r="LLV9" s="24"/>
      <c r="LLW9" s="24"/>
      <c r="LLX9" s="24"/>
      <c r="LLY9" s="24"/>
      <c r="LLZ9" s="24"/>
      <c r="LMA9" s="24"/>
      <c r="LMB9" s="24"/>
      <c r="LMC9" s="24"/>
      <c r="LMD9" s="24"/>
      <c r="LME9" s="24"/>
      <c r="LMF9" s="24"/>
      <c r="LMG9" s="24"/>
      <c r="LMH9" s="24"/>
      <c r="LMI9" s="24"/>
      <c r="LMJ9" s="24"/>
      <c r="LMK9" s="24"/>
      <c r="LML9" s="24"/>
      <c r="LMM9" s="24"/>
      <c r="LMN9" s="24"/>
      <c r="LMO9" s="24"/>
      <c r="LMP9" s="24"/>
      <c r="LMQ9" s="24"/>
      <c r="LMR9" s="24"/>
      <c r="LMS9" s="24"/>
      <c r="LMT9" s="24"/>
      <c r="LMU9" s="24"/>
      <c r="LMV9" s="24"/>
      <c r="LMW9" s="24"/>
      <c r="LMX9" s="24"/>
      <c r="LMY9" s="24"/>
      <c r="LMZ9" s="24"/>
      <c r="LNA9" s="24"/>
      <c r="LNB9" s="24"/>
      <c r="LNC9" s="24"/>
      <c r="LND9" s="24"/>
      <c r="LNE9" s="24"/>
      <c r="LNF9" s="24"/>
      <c r="LNG9" s="24"/>
      <c r="LNH9" s="24"/>
      <c r="LNI9" s="24"/>
      <c r="LNJ9" s="24"/>
      <c r="LNK9" s="24"/>
      <c r="LNL9" s="24"/>
      <c r="LNM9" s="24"/>
      <c r="LNN9" s="24"/>
      <c r="LNO9" s="24"/>
      <c r="LNP9" s="24"/>
      <c r="LNQ9" s="24"/>
      <c r="LNR9" s="24"/>
      <c r="LNS9" s="24"/>
      <c r="LNT9" s="24"/>
      <c r="LNU9" s="24"/>
      <c r="LNV9" s="24"/>
      <c r="LNW9" s="24"/>
      <c r="LNX9" s="24"/>
      <c r="LNY9" s="24"/>
      <c r="LNZ9" s="24"/>
      <c r="LOA9" s="24"/>
      <c r="LOB9" s="24"/>
      <c r="LOC9" s="24"/>
      <c r="LOD9" s="24"/>
      <c r="LOE9" s="24"/>
      <c r="LOF9" s="24"/>
      <c r="LOG9" s="24"/>
      <c r="LOH9" s="24"/>
      <c r="LOI9" s="24"/>
      <c r="LOJ9" s="24"/>
      <c r="LOK9" s="24"/>
      <c r="LOL9" s="24"/>
      <c r="LOM9" s="24"/>
      <c r="LON9" s="24"/>
      <c r="LOO9" s="24"/>
      <c r="LOP9" s="24"/>
      <c r="LOQ9" s="24"/>
      <c r="LOR9" s="24"/>
      <c r="LOS9" s="24"/>
      <c r="LOT9" s="24"/>
      <c r="LOU9" s="24"/>
      <c r="LOV9" s="24"/>
      <c r="LOW9" s="24"/>
      <c r="LOX9" s="24"/>
      <c r="LOY9" s="24"/>
      <c r="LOZ9" s="24"/>
      <c r="LPA9" s="24"/>
      <c r="LPB9" s="24"/>
      <c r="LPC9" s="24"/>
      <c r="LPD9" s="24"/>
      <c r="LPE9" s="24"/>
      <c r="LPF9" s="24"/>
      <c r="LPG9" s="24"/>
      <c r="LPH9" s="24"/>
      <c r="LPI9" s="24"/>
      <c r="LPJ9" s="24"/>
      <c r="LPK9" s="24"/>
      <c r="LPL9" s="24"/>
      <c r="LPM9" s="24"/>
      <c r="LPN9" s="24"/>
      <c r="LPO9" s="24"/>
      <c r="LPP9" s="24"/>
      <c r="LPQ9" s="24"/>
      <c r="LPR9" s="24"/>
      <c r="LPS9" s="24"/>
      <c r="LPT9" s="24"/>
      <c r="LPU9" s="24"/>
      <c r="LPV9" s="24"/>
      <c r="LPW9" s="24"/>
      <c r="LPX9" s="24"/>
      <c r="LPY9" s="24"/>
      <c r="LPZ9" s="24"/>
      <c r="LQA9" s="24"/>
      <c r="LQB9" s="24"/>
      <c r="LQC9" s="24"/>
      <c r="LQD9" s="24"/>
      <c r="LQE9" s="24"/>
      <c r="LQF9" s="24"/>
      <c r="LQG9" s="24"/>
      <c r="LQH9" s="24"/>
      <c r="LQI9" s="24"/>
      <c r="LQJ9" s="24"/>
      <c r="LQK9" s="24"/>
      <c r="LQL9" s="24"/>
      <c r="LQM9" s="24"/>
      <c r="LQN9" s="24"/>
      <c r="LQO9" s="24"/>
      <c r="LQP9" s="24"/>
      <c r="LQQ9" s="24"/>
      <c r="LQR9" s="24"/>
      <c r="LQS9" s="24"/>
      <c r="LQT9" s="24"/>
      <c r="LQU9" s="24"/>
      <c r="LQV9" s="24"/>
      <c r="LQW9" s="24"/>
      <c r="LQX9" s="24"/>
      <c r="LQY9" s="24"/>
      <c r="LQZ9" s="24"/>
      <c r="LRA9" s="24"/>
      <c r="LRB9" s="24"/>
      <c r="LRC9" s="24"/>
      <c r="LRD9" s="24"/>
      <c r="LRE9" s="24"/>
      <c r="LRF9" s="24"/>
      <c r="LRG9" s="24"/>
      <c r="LRH9" s="24"/>
      <c r="LRI9" s="24"/>
      <c r="LRJ9" s="24"/>
      <c r="LRK9" s="24"/>
      <c r="LRL9" s="24"/>
      <c r="LRM9" s="24"/>
      <c r="LRN9" s="24"/>
      <c r="LRO9" s="24"/>
      <c r="LRP9" s="24"/>
      <c r="LRQ9" s="24"/>
      <c r="LRR9" s="24"/>
      <c r="LRS9" s="24"/>
      <c r="LRT9" s="24"/>
      <c r="LRU9" s="24"/>
      <c r="LRV9" s="24"/>
      <c r="LRW9" s="24"/>
      <c r="LRX9" s="24"/>
      <c r="LRY9" s="24"/>
      <c r="LRZ9" s="24"/>
      <c r="LSA9" s="24"/>
      <c r="LSB9" s="24"/>
      <c r="LSC9" s="24"/>
      <c r="LSD9" s="24"/>
      <c r="LSE9" s="24"/>
      <c r="LSF9" s="24"/>
      <c r="LSG9" s="24"/>
      <c r="LSH9" s="24"/>
      <c r="LSI9" s="24"/>
      <c r="LSJ9" s="24"/>
      <c r="LSK9" s="24"/>
      <c r="LSL9" s="24"/>
      <c r="LSM9" s="24"/>
      <c r="LSN9" s="24"/>
      <c r="LSO9" s="24"/>
      <c r="LSP9" s="24"/>
      <c r="LSQ9" s="24"/>
      <c r="LSR9" s="24"/>
      <c r="LSS9" s="24"/>
      <c r="LST9" s="24"/>
      <c r="LSU9" s="24"/>
      <c r="LSV9" s="24"/>
      <c r="LSW9" s="24"/>
      <c r="LSX9" s="24"/>
      <c r="LSY9" s="24"/>
      <c r="LSZ9" s="24"/>
      <c r="LTA9" s="24"/>
      <c r="LTB9" s="24"/>
      <c r="LTC9" s="24"/>
      <c r="LTD9" s="24"/>
      <c r="LTE9" s="24"/>
      <c r="LTF9" s="24"/>
      <c r="LTG9" s="24"/>
      <c r="LTH9" s="24"/>
      <c r="LTI9" s="24"/>
      <c r="LTJ9" s="24"/>
      <c r="LTK9" s="24"/>
      <c r="LTL9" s="24"/>
      <c r="LTM9" s="24"/>
      <c r="LTN9" s="24"/>
      <c r="LTO9" s="24"/>
      <c r="LTP9" s="24"/>
      <c r="LTQ9" s="24"/>
      <c r="LTR9" s="24"/>
      <c r="LTS9" s="24"/>
      <c r="LTT9" s="24"/>
      <c r="LTU9" s="24"/>
      <c r="LTV9" s="24"/>
      <c r="LTW9" s="24"/>
      <c r="LTX9" s="24"/>
      <c r="LTY9" s="24"/>
      <c r="LTZ9" s="24"/>
      <c r="LUA9" s="24"/>
      <c r="LUB9" s="24"/>
      <c r="LUC9" s="24"/>
      <c r="LUD9" s="24"/>
      <c r="LUE9" s="24"/>
      <c r="LUF9" s="24"/>
      <c r="LUG9" s="24"/>
      <c r="LUH9" s="24"/>
      <c r="LUI9" s="24"/>
      <c r="LUJ9" s="24"/>
      <c r="LUK9" s="24"/>
      <c r="LUL9" s="24"/>
      <c r="LUM9" s="24"/>
      <c r="LUN9" s="24"/>
      <c r="LUO9" s="24"/>
      <c r="LUP9" s="24"/>
      <c r="LUQ9" s="24"/>
      <c r="LUR9" s="24"/>
      <c r="LUS9" s="24"/>
      <c r="LUT9" s="24"/>
      <c r="LUU9" s="24"/>
      <c r="LUV9" s="24"/>
      <c r="LUW9" s="24"/>
      <c r="LUX9" s="24"/>
      <c r="LUY9" s="24"/>
      <c r="LUZ9" s="24"/>
      <c r="LVA9" s="24"/>
      <c r="LVB9" s="24"/>
      <c r="LVC9" s="24"/>
      <c r="LVD9" s="24"/>
      <c r="LVE9" s="24"/>
      <c r="LVF9" s="24"/>
      <c r="LVG9" s="24"/>
      <c r="LVH9" s="24"/>
      <c r="LVI9" s="24"/>
      <c r="LVJ9" s="24"/>
      <c r="LVK9" s="24"/>
      <c r="LVL9" s="24"/>
      <c r="LVM9" s="24"/>
      <c r="LVN9" s="24"/>
      <c r="LVO9" s="24"/>
      <c r="LVP9" s="24"/>
      <c r="LVQ9" s="24"/>
      <c r="LVR9" s="24"/>
      <c r="LVS9" s="24"/>
      <c r="LVT9" s="24"/>
      <c r="LVU9" s="24"/>
      <c r="LVV9" s="24"/>
      <c r="LVW9" s="24"/>
      <c r="LVX9" s="24"/>
      <c r="LVY9" s="24"/>
      <c r="LVZ9" s="24"/>
      <c r="LWA9" s="24"/>
      <c r="LWB9" s="24"/>
      <c r="LWC9" s="24"/>
      <c r="LWD9" s="24"/>
      <c r="LWE9" s="24"/>
      <c r="LWF9" s="24"/>
      <c r="LWG9" s="24"/>
      <c r="LWH9" s="24"/>
      <c r="LWI9" s="24"/>
      <c r="LWJ9" s="24"/>
      <c r="LWK9" s="24"/>
      <c r="LWL9" s="24"/>
      <c r="LWM9" s="24"/>
      <c r="LWN9" s="24"/>
      <c r="LWO9" s="24"/>
      <c r="LWP9" s="24"/>
      <c r="LWQ9" s="24"/>
      <c r="LWR9" s="24"/>
      <c r="LWS9" s="24"/>
      <c r="LWT9" s="24"/>
      <c r="LWU9" s="24"/>
      <c r="LWV9" s="24"/>
      <c r="LWW9" s="24"/>
      <c r="LWX9" s="24"/>
      <c r="LWY9" s="24"/>
      <c r="LWZ9" s="24"/>
      <c r="LXA9" s="24"/>
      <c r="LXB9" s="24"/>
      <c r="LXC9" s="24"/>
      <c r="LXD9" s="24"/>
      <c r="LXE9" s="24"/>
      <c r="LXF9" s="24"/>
      <c r="LXG9" s="24"/>
      <c r="LXH9" s="24"/>
      <c r="LXI9" s="24"/>
      <c r="LXJ9" s="24"/>
      <c r="LXK9" s="24"/>
      <c r="LXL9" s="24"/>
      <c r="LXM9" s="24"/>
      <c r="LXN9" s="24"/>
      <c r="LXO9" s="24"/>
      <c r="LXP9" s="24"/>
      <c r="LXQ9" s="24"/>
      <c r="LXR9" s="24"/>
      <c r="LXS9" s="24"/>
      <c r="LXT9" s="24"/>
      <c r="LXU9" s="24"/>
      <c r="LXV9" s="24"/>
      <c r="LXW9" s="24"/>
      <c r="LXX9" s="24"/>
      <c r="LXY9" s="24"/>
      <c r="LXZ9" s="24"/>
      <c r="LYA9" s="24"/>
      <c r="LYB9" s="24"/>
      <c r="LYC9" s="24"/>
      <c r="LYD9" s="24"/>
      <c r="LYE9" s="24"/>
      <c r="LYF9" s="24"/>
      <c r="LYG9" s="24"/>
      <c r="LYH9" s="24"/>
      <c r="LYI9" s="24"/>
      <c r="LYJ9" s="24"/>
      <c r="LYK9" s="24"/>
      <c r="LYL9" s="24"/>
      <c r="LYM9" s="24"/>
      <c r="LYN9" s="24"/>
      <c r="LYO9" s="24"/>
      <c r="LYP9" s="24"/>
      <c r="LYQ9" s="24"/>
      <c r="LYR9" s="24"/>
      <c r="LYS9" s="24"/>
      <c r="LYT9" s="24"/>
      <c r="LYU9" s="24"/>
      <c r="LYV9" s="24"/>
      <c r="LYW9" s="24"/>
      <c r="LYX9" s="24"/>
      <c r="LYY9" s="24"/>
      <c r="LYZ9" s="24"/>
      <c r="LZA9" s="24"/>
      <c r="LZB9" s="24"/>
      <c r="LZC9" s="24"/>
      <c r="LZD9" s="24"/>
      <c r="LZE9" s="24"/>
      <c r="LZF9" s="24"/>
      <c r="LZG9" s="24"/>
      <c r="LZH9" s="24"/>
      <c r="LZI9" s="24"/>
      <c r="LZJ9" s="24"/>
      <c r="LZK9" s="24"/>
      <c r="LZL9" s="24"/>
      <c r="LZM9" s="24"/>
      <c r="LZN9" s="24"/>
      <c r="LZO9" s="24"/>
      <c r="LZP9" s="24"/>
      <c r="LZQ9" s="24"/>
      <c r="LZR9" s="24"/>
      <c r="LZS9" s="24"/>
      <c r="LZT9" s="24"/>
      <c r="LZU9" s="24"/>
      <c r="LZV9" s="24"/>
      <c r="LZW9" s="24"/>
      <c r="LZX9" s="24"/>
      <c r="LZY9" s="24"/>
      <c r="LZZ9" s="24"/>
      <c r="MAA9" s="24"/>
      <c r="MAB9" s="24"/>
      <c r="MAC9" s="24"/>
      <c r="MAD9" s="24"/>
      <c r="MAE9" s="24"/>
      <c r="MAF9" s="24"/>
      <c r="MAG9" s="24"/>
      <c r="MAH9" s="24"/>
      <c r="MAI9" s="24"/>
      <c r="MAJ9" s="24"/>
      <c r="MAK9" s="24"/>
      <c r="MAL9" s="24"/>
      <c r="MAM9" s="24"/>
      <c r="MAN9" s="24"/>
      <c r="MAO9" s="24"/>
      <c r="MAP9" s="24"/>
      <c r="MAQ9" s="24"/>
      <c r="MAR9" s="24"/>
      <c r="MAS9" s="24"/>
      <c r="MAT9" s="24"/>
      <c r="MAU9" s="24"/>
      <c r="MAV9" s="24"/>
      <c r="MAW9" s="24"/>
      <c r="MAX9" s="24"/>
      <c r="MAY9" s="24"/>
      <c r="MAZ9" s="24"/>
      <c r="MBA9" s="24"/>
      <c r="MBB9" s="24"/>
      <c r="MBC9" s="24"/>
      <c r="MBD9" s="24"/>
      <c r="MBE9" s="24"/>
      <c r="MBF9" s="24"/>
      <c r="MBG9" s="24"/>
      <c r="MBH9" s="24"/>
      <c r="MBI9" s="24"/>
      <c r="MBJ9" s="24"/>
      <c r="MBK9" s="24"/>
      <c r="MBL9" s="24"/>
      <c r="MBM9" s="24"/>
      <c r="MBN9" s="24"/>
      <c r="MBO9" s="24"/>
      <c r="MBP9" s="24"/>
      <c r="MBQ9" s="24"/>
      <c r="MBR9" s="24"/>
      <c r="MBS9" s="24"/>
      <c r="MBT9" s="24"/>
      <c r="MBU9" s="24"/>
      <c r="MBV9" s="24"/>
      <c r="MBW9" s="24"/>
      <c r="MBX9" s="24"/>
      <c r="MBY9" s="24"/>
      <c r="MBZ9" s="24"/>
      <c r="MCA9" s="24"/>
      <c r="MCB9" s="24"/>
      <c r="MCC9" s="24"/>
      <c r="MCD9" s="24"/>
      <c r="MCE9" s="24"/>
      <c r="MCF9" s="24"/>
      <c r="MCG9" s="24"/>
      <c r="MCH9" s="24"/>
      <c r="MCI9" s="24"/>
      <c r="MCJ9" s="24"/>
      <c r="MCK9" s="24"/>
      <c r="MCL9" s="24"/>
      <c r="MCM9" s="24"/>
      <c r="MCN9" s="24"/>
      <c r="MCO9" s="24"/>
      <c r="MCP9" s="24"/>
      <c r="MCQ9" s="24"/>
      <c r="MCR9" s="24"/>
      <c r="MCS9" s="24"/>
      <c r="MCT9" s="24"/>
      <c r="MCU9" s="24"/>
      <c r="MCV9" s="24"/>
      <c r="MCW9" s="24"/>
      <c r="MCX9" s="24"/>
      <c r="MCY9" s="24"/>
      <c r="MCZ9" s="24"/>
      <c r="MDA9" s="24"/>
      <c r="MDB9" s="24"/>
      <c r="MDC9" s="24"/>
      <c r="MDD9" s="24"/>
      <c r="MDE9" s="24"/>
      <c r="MDF9" s="24"/>
      <c r="MDG9" s="24"/>
      <c r="MDH9" s="24"/>
      <c r="MDI9" s="24"/>
      <c r="MDJ9" s="24"/>
      <c r="MDK9" s="24"/>
      <c r="MDL9" s="24"/>
      <c r="MDM9" s="24"/>
      <c r="MDN9" s="24"/>
      <c r="MDO9" s="24"/>
      <c r="MDP9" s="24"/>
      <c r="MDQ9" s="24"/>
      <c r="MDR9" s="24"/>
      <c r="MDS9" s="24"/>
      <c r="MDT9" s="24"/>
      <c r="MDU9" s="24"/>
      <c r="MDV9" s="24"/>
      <c r="MDW9" s="24"/>
      <c r="MDX9" s="24"/>
      <c r="MDY9" s="24"/>
      <c r="MDZ9" s="24"/>
      <c r="MEA9" s="24"/>
      <c r="MEB9" s="24"/>
      <c r="MEC9" s="24"/>
      <c r="MED9" s="24"/>
      <c r="MEE9" s="24"/>
      <c r="MEF9" s="24"/>
      <c r="MEG9" s="24"/>
      <c r="MEH9" s="24"/>
      <c r="MEI9" s="24"/>
      <c r="MEJ9" s="24"/>
      <c r="MEK9" s="24"/>
      <c r="MEL9" s="24"/>
      <c r="MEM9" s="24"/>
      <c r="MEN9" s="24"/>
      <c r="MEO9" s="24"/>
      <c r="MEP9" s="24"/>
      <c r="MEQ9" s="24"/>
      <c r="MER9" s="24"/>
      <c r="MES9" s="24"/>
      <c r="MET9" s="24"/>
      <c r="MEU9" s="24"/>
      <c r="MEV9" s="24"/>
      <c r="MEW9" s="24"/>
      <c r="MEX9" s="24"/>
      <c r="MEY9" s="24"/>
      <c r="MEZ9" s="24"/>
      <c r="MFA9" s="24"/>
      <c r="MFB9" s="24"/>
      <c r="MFC9" s="24"/>
      <c r="MFD9" s="24"/>
      <c r="MFE9" s="24"/>
      <c r="MFF9" s="24"/>
      <c r="MFG9" s="24"/>
      <c r="MFH9" s="24"/>
      <c r="MFI9" s="24"/>
      <c r="MFJ9" s="24"/>
      <c r="MFK9" s="24"/>
      <c r="MFL9" s="24"/>
      <c r="MFM9" s="24"/>
      <c r="MFN9" s="24"/>
      <c r="MFO9" s="24"/>
      <c r="MFP9" s="24"/>
      <c r="MFQ9" s="24"/>
      <c r="MFR9" s="24"/>
      <c r="MFS9" s="24"/>
      <c r="MFT9" s="24"/>
      <c r="MFU9" s="24"/>
      <c r="MFV9" s="24"/>
      <c r="MFW9" s="24"/>
      <c r="MFX9" s="24"/>
      <c r="MFY9" s="24"/>
      <c r="MFZ9" s="24"/>
      <c r="MGA9" s="24"/>
      <c r="MGB9" s="24"/>
      <c r="MGC9" s="24"/>
      <c r="MGD9" s="24"/>
      <c r="MGE9" s="24"/>
      <c r="MGF9" s="24"/>
      <c r="MGG9" s="24"/>
      <c r="MGH9" s="24"/>
      <c r="MGI9" s="24"/>
      <c r="MGJ9" s="24"/>
      <c r="MGK9" s="24"/>
      <c r="MGL9" s="24"/>
      <c r="MGM9" s="24"/>
      <c r="MGN9" s="24"/>
      <c r="MGO9" s="24"/>
      <c r="MGP9" s="24"/>
      <c r="MGQ9" s="24"/>
      <c r="MGR9" s="24"/>
      <c r="MGS9" s="24"/>
      <c r="MGT9" s="24"/>
      <c r="MGU9" s="24"/>
      <c r="MGV9" s="24"/>
      <c r="MGW9" s="24"/>
      <c r="MGX9" s="24"/>
      <c r="MGY9" s="24"/>
      <c r="MGZ9" s="24"/>
      <c r="MHA9" s="24"/>
      <c r="MHB9" s="24"/>
      <c r="MHC9" s="24"/>
      <c r="MHD9" s="24"/>
      <c r="MHE9" s="24"/>
      <c r="MHF9" s="24"/>
      <c r="MHG9" s="24"/>
      <c r="MHH9" s="24"/>
      <c r="MHI9" s="24"/>
      <c r="MHJ9" s="24"/>
      <c r="MHK9" s="24"/>
      <c r="MHL9" s="24"/>
      <c r="MHM9" s="24"/>
      <c r="MHN9" s="24"/>
      <c r="MHO9" s="24"/>
      <c r="MHP9" s="24"/>
      <c r="MHQ9" s="24"/>
      <c r="MHR9" s="24"/>
      <c r="MHS9" s="24"/>
      <c r="MHT9" s="24"/>
      <c r="MHU9" s="24"/>
      <c r="MHV9" s="24"/>
      <c r="MHW9" s="24"/>
      <c r="MHX9" s="24"/>
      <c r="MHY9" s="24"/>
      <c r="MHZ9" s="24"/>
      <c r="MIA9" s="24"/>
      <c r="MIB9" s="24"/>
      <c r="MIC9" s="24"/>
      <c r="MID9" s="24"/>
      <c r="MIE9" s="24"/>
      <c r="MIF9" s="24"/>
      <c r="MIG9" s="24"/>
      <c r="MIH9" s="24"/>
      <c r="MII9" s="24"/>
      <c r="MIJ9" s="24"/>
      <c r="MIK9" s="24"/>
      <c r="MIL9" s="24"/>
      <c r="MIM9" s="24"/>
      <c r="MIN9" s="24"/>
      <c r="MIO9" s="24"/>
      <c r="MIP9" s="24"/>
      <c r="MIQ9" s="24"/>
      <c r="MIR9" s="24"/>
      <c r="MIS9" s="24"/>
      <c r="MIT9" s="24"/>
      <c r="MIU9" s="24"/>
      <c r="MIV9" s="24"/>
      <c r="MIW9" s="24"/>
      <c r="MIX9" s="24"/>
      <c r="MIY9" s="24"/>
      <c r="MIZ9" s="24"/>
      <c r="MJA9" s="24"/>
      <c r="MJB9" s="24"/>
      <c r="MJC9" s="24"/>
      <c r="MJD9" s="24"/>
      <c r="MJE9" s="24"/>
      <c r="MJF9" s="24"/>
      <c r="MJG9" s="24"/>
      <c r="MJH9" s="24"/>
      <c r="MJI9" s="24"/>
      <c r="MJJ9" s="24"/>
      <c r="MJK9" s="24"/>
      <c r="MJL9" s="24"/>
      <c r="MJM9" s="24"/>
      <c r="MJN9" s="24"/>
      <c r="MJO9" s="24"/>
      <c r="MJP9" s="24"/>
      <c r="MJQ9" s="24"/>
      <c r="MJR9" s="24"/>
      <c r="MJS9" s="24"/>
      <c r="MJT9" s="24"/>
      <c r="MJU9" s="24"/>
      <c r="MJV9" s="24"/>
      <c r="MJW9" s="24"/>
      <c r="MJX9" s="24"/>
      <c r="MJY9" s="24"/>
      <c r="MJZ9" s="24"/>
      <c r="MKA9" s="24"/>
      <c r="MKB9" s="24"/>
      <c r="MKC9" s="24"/>
      <c r="MKD9" s="24"/>
      <c r="MKE9" s="24"/>
      <c r="MKF9" s="24"/>
      <c r="MKG9" s="24"/>
      <c r="MKH9" s="24"/>
      <c r="MKI9" s="24"/>
      <c r="MKJ9" s="24"/>
      <c r="MKK9" s="24"/>
      <c r="MKL9" s="24"/>
      <c r="MKM9" s="24"/>
      <c r="MKN9" s="24"/>
      <c r="MKO9" s="24"/>
      <c r="MKP9" s="24"/>
      <c r="MKQ9" s="24"/>
      <c r="MKR9" s="24"/>
      <c r="MKS9" s="24"/>
      <c r="MKT9" s="24"/>
      <c r="MKU9" s="24"/>
      <c r="MKV9" s="24"/>
      <c r="MKW9" s="24"/>
      <c r="MKX9" s="24"/>
      <c r="MKY9" s="24"/>
      <c r="MKZ9" s="24"/>
      <c r="MLA9" s="24"/>
      <c r="MLB9" s="24"/>
      <c r="MLC9" s="24"/>
      <c r="MLD9" s="24"/>
      <c r="MLE9" s="24"/>
      <c r="MLF9" s="24"/>
      <c r="MLG9" s="24"/>
      <c r="MLH9" s="24"/>
      <c r="MLI9" s="24"/>
      <c r="MLJ9" s="24"/>
      <c r="MLK9" s="24"/>
      <c r="MLL9" s="24"/>
      <c r="MLM9" s="24"/>
      <c r="MLN9" s="24"/>
      <c r="MLO9" s="24"/>
      <c r="MLP9" s="24"/>
      <c r="MLQ9" s="24"/>
      <c r="MLR9" s="24"/>
      <c r="MLS9" s="24"/>
      <c r="MLT9" s="24"/>
      <c r="MLU9" s="24"/>
      <c r="MLV9" s="24"/>
      <c r="MLW9" s="24"/>
      <c r="MLX9" s="24"/>
      <c r="MLY9" s="24"/>
      <c r="MLZ9" s="24"/>
      <c r="MMA9" s="24"/>
      <c r="MMB9" s="24"/>
      <c r="MMC9" s="24"/>
      <c r="MMD9" s="24"/>
      <c r="MME9" s="24"/>
      <c r="MMF9" s="24"/>
      <c r="MMG9" s="24"/>
      <c r="MMH9" s="24"/>
      <c r="MMI9" s="24"/>
      <c r="MMJ9" s="24"/>
      <c r="MMK9" s="24"/>
      <c r="MML9" s="24"/>
      <c r="MMM9" s="24"/>
      <c r="MMN9" s="24"/>
      <c r="MMO9" s="24"/>
      <c r="MMP9" s="24"/>
      <c r="MMQ9" s="24"/>
      <c r="MMR9" s="24"/>
      <c r="MMS9" s="24"/>
      <c r="MMT9" s="24"/>
      <c r="MMU9" s="24"/>
      <c r="MMV9" s="24"/>
      <c r="MMW9" s="24"/>
      <c r="MMX9" s="24"/>
      <c r="MMY9" s="24"/>
      <c r="MMZ9" s="24"/>
      <c r="MNA9" s="24"/>
      <c r="MNB9" s="24"/>
      <c r="MNC9" s="24"/>
      <c r="MND9" s="24"/>
      <c r="MNE9" s="24"/>
      <c r="MNF9" s="24"/>
      <c r="MNG9" s="24"/>
      <c r="MNH9" s="24"/>
      <c r="MNI9" s="24"/>
      <c r="MNJ9" s="24"/>
      <c r="MNK9" s="24"/>
      <c r="MNL9" s="24"/>
      <c r="MNM9" s="24"/>
      <c r="MNN9" s="24"/>
      <c r="MNO9" s="24"/>
      <c r="MNP9" s="24"/>
      <c r="MNQ9" s="24"/>
      <c r="MNR9" s="24"/>
      <c r="MNS9" s="24"/>
      <c r="MNT9" s="24"/>
      <c r="MNU9" s="24"/>
      <c r="MNV9" s="24"/>
      <c r="MNW9" s="24"/>
      <c r="MNX9" s="24"/>
      <c r="MNY9" s="24"/>
      <c r="MNZ9" s="24"/>
      <c r="MOA9" s="24"/>
      <c r="MOB9" s="24"/>
      <c r="MOC9" s="24"/>
      <c r="MOD9" s="24"/>
      <c r="MOE9" s="24"/>
      <c r="MOF9" s="24"/>
      <c r="MOG9" s="24"/>
      <c r="MOH9" s="24"/>
      <c r="MOI9" s="24"/>
      <c r="MOJ9" s="24"/>
      <c r="MOK9" s="24"/>
      <c r="MOL9" s="24"/>
      <c r="MOM9" s="24"/>
      <c r="MON9" s="24"/>
      <c r="MOO9" s="24"/>
      <c r="MOP9" s="24"/>
      <c r="MOQ9" s="24"/>
      <c r="MOR9" s="24"/>
      <c r="MOS9" s="24"/>
      <c r="MOT9" s="24"/>
      <c r="MOU9" s="24"/>
      <c r="MOV9" s="24"/>
      <c r="MOW9" s="24"/>
      <c r="MOX9" s="24"/>
      <c r="MOY9" s="24"/>
      <c r="MOZ9" s="24"/>
      <c r="MPA9" s="24"/>
      <c r="MPB9" s="24"/>
      <c r="MPC9" s="24"/>
      <c r="MPD9" s="24"/>
      <c r="MPE9" s="24"/>
      <c r="MPF9" s="24"/>
      <c r="MPG9" s="24"/>
      <c r="MPH9" s="24"/>
      <c r="MPI9" s="24"/>
      <c r="MPJ9" s="24"/>
      <c r="MPK9" s="24"/>
      <c r="MPL9" s="24"/>
      <c r="MPM9" s="24"/>
      <c r="MPN9" s="24"/>
      <c r="MPO9" s="24"/>
      <c r="MPP9" s="24"/>
      <c r="MPQ9" s="24"/>
      <c r="MPR9" s="24"/>
      <c r="MPS9" s="24"/>
      <c r="MPT9" s="24"/>
      <c r="MPU9" s="24"/>
      <c r="MPV9" s="24"/>
      <c r="MPW9" s="24"/>
      <c r="MPX9" s="24"/>
      <c r="MPY9" s="24"/>
      <c r="MPZ9" s="24"/>
      <c r="MQA9" s="24"/>
      <c r="MQB9" s="24"/>
      <c r="MQC9" s="24"/>
      <c r="MQD9" s="24"/>
      <c r="MQE9" s="24"/>
      <c r="MQF9" s="24"/>
      <c r="MQG9" s="24"/>
      <c r="MQH9" s="24"/>
      <c r="MQI9" s="24"/>
      <c r="MQJ9" s="24"/>
      <c r="MQK9" s="24"/>
      <c r="MQL9" s="24"/>
      <c r="MQM9" s="24"/>
      <c r="MQN9" s="24"/>
      <c r="MQO9" s="24"/>
      <c r="MQP9" s="24"/>
      <c r="MQQ9" s="24"/>
      <c r="MQR9" s="24"/>
      <c r="MQS9" s="24"/>
      <c r="MQT9" s="24"/>
      <c r="MQU9" s="24"/>
      <c r="MQV9" s="24"/>
      <c r="MQW9" s="24"/>
      <c r="MQX9" s="24"/>
      <c r="MQY9" s="24"/>
      <c r="MQZ9" s="24"/>
      <c r="MRA9" s="24"/>
      <c r="MRB9" s="24"/>
      <c r="MRC9" s="24"/>
      <c r="MRD9" s="24"/>
      <c r="MRE9" s="24"/>
      <c r="MRF9" s="24"/>
      <c r="MRG9" s="24"/>
      <c r="MRH9" s="24"/>
      <c r="MRI9" s="24"/>
      <c r="MRJ9" s="24"/>
      <c r="MRK9" s="24"/>
      <c r="MRL9" s="24"/>
      <c r="MRM9" s="24"/>
      <c r="MRN9" s="24"/>
      <c r="MRO9" s="24"/>
      <c r="MRP9" s="24"/>
      <c r="MRQ9" s="24"/>
      <c r="MRR9" s="24"/>
      <c r="MRS9" s="24"/>
      <c r="MRT9" s="24"/>
      <c r="MRU9" s="24"/>
      <c r="MRV9" s="24"/>
      <c r="MRW9" s="24"/>
      <c r="MRX9" s="24"/>
      <c r="MRY9" s="24"/>
      <c r="MRZ9" s="24"/>
      <c r="MSA9" s="24"/>
      <c r="MSB9" s="24"/>
      <c r="MSC9" s="24"/>
      <c r="MSD9" s="24"/>
      <c r="MSE9" s="24"/>
      <c r="MSF9" s="24"/>
      <c r="MSG9" s="24"/>
      <c r="MSH9" s="24"/>
      <c r="MSI9" s="24"/>
      <c r="MSJ9" s="24"/>
      <c r="MSK9" s="24"/>
      <c r="MSL9" s="24"/>
      <c r="MSM9" s="24"/>
      <c r="MSN9" s="24"/>
      <c r="MSO9" s="24"/>
      <c r="MSP9" s="24"/>
      <c r="MSQ9" s="24"/>
      <c r="MSR9" s="24"/>
      <c r="MSS9" s="24"/>
      <c r="MST9" s="24"/>
      <c r="MSU9" s="24"/>
      <c r="MSV9" s="24"/>
      <c r="MSW9" s="24"/>
      <c r="MSX9" s="24"/>
      <c r="MSY9" s="24"/>
      <c r="MSZ9" s="24"/>
      <c r="MTA9" s="24"/>
      <c r="MTB9" s="24"/>
      <c r="MTC9" s="24"/>
      <c r="MTD9" s="24"/>
      <c r="MTE9" s="24"/>
      <c r="MTF9" s="24"/>
      <c r="MTG9" s="24"/>
      <c r="MTH9" s="24"/>
      <c r="MTI9" s="24"/>
      <c r="MTJ9" s="24"/>
      <c r="MTK9" s="24"/>
      <c r="MTL9" s="24"/>
      <c r="MTM9" s="24"/>
      <c r="MTN9" s="24"/>
      <c r="MTO9" s="24"/>
      <c r="MTP9" s="24"/>
      <c r="MTQ9" s="24"/>
      <c r="MTR9" s="24"/>
      <c r="MTS9" s="24"/>
      <c r="MTT9" s="24"/>
      <c r="MTU9" s="24"/>
      <c r="MTV9" s="24"/>
      <c r="MTW9" s="24"/>
      <c r="MTX9" s="24"/>
      <c r="MTY9" s="24"/>
      <c r="MTZ9" s="24"/>
      <c r="MUA9" s="24"/>
      <c r="MUB9" s="24"/>
      <c r="MUC9" s="24"/>
      <c r="MUD9" s="24"/>
      <c r="MUE9" s="24"/>
      <c r="MUF9" s="24"/>
      <c r="MUG9" s="24"/>
      <c r="MUH9" s="24"/>
      <c r="MUI9" s="24"/>
      <c r="MUJ9" s="24"/>
      <c r="MUK9" s="24"/>
      <c r="MUL9" s="24"/>
      <c r="MUM9" s="24"/>
      <c r="MUN9" s="24"/>
      <c r="MUO9" s="24"/>
      <c r="MUP9" s="24"/>
      <c r="MUQ9" s="24"/>
      <c r="MUR9" s="24"/>
      <c r="MUS9" s="24"/>
      <c r="MUT9" s="24"/>
      <c r="MUU9" s="24"/>
      <c r="MUV9" s="24"/>
      <c r="MUW9" s="24"/>
      <c r="MUX9" s="24"/>
      <c r="MUY9" s="24"/>
      <c r="MUZ9" s="24"/>
      <c r="MVA9" s="24"/>
      <c r="MVB9" s="24"/>
      <c r="MVC9" s="24"/>
      <c r="MVD9" s="24"/>
      <c r="MVE9" s="24"/>
      <c r="MVF9" s="24"/>
      <c r="MVG9" s="24"/>
      <c r="MVH9" s="24"/>
      <c r="MVI9" s="24"/>
      <c r="MVJ9" s="24"/>
      <c r="MVK9" s="24"/>
      <c r="MVL9" s="24"/>
      <c r="MVM9" s="24"/>
      <c r="MVN9" s="24"/>
      <c r="MVO9" s="24"/>
      <c r="MVP9" s="24"/>
      <c r="MVQ9" s="24"/>
      <c r="MVR9" s="24"/>
      <c r="MVS9" s="24"/>
      <c r="MVT9" s="24"/>
      <c r="MVU9" s="24"/>
      <c r="MVV9" s="24"/>
      <c r="MVW9" s="24"/>
      <c r="MVX9" s="24"/>
      <c r="MVY9" s="24"/>
      <c r="MVZ9" s="24"/>
      <c r="MWA9" s="24"/>
      <c r="MWB9" s="24"/>
      <c r="MWC9" s="24"/>
      <c r="MWD9" s="24"/>
      <c r="MWE9" s="24"/>
      <c r="MWF9" s="24"/>
      <c r="MWG9" s="24"/>
      <c r="MWH9" s="24"/>
      <c r="MWI9" s="24"/>
      <c r="MWJ9" s="24"/>
      <c r="MWK9" s="24"/>
      <c r="MWL9" s="24"/>
      <c r="MWM9" s="24"/>
      <c r="MWN9" s="24"/>
      <c r="MWO9" s="24"/>
      <c r="MWP9" s="24"/>
      <c r="MWQ9" s="24"/>
      <c r="MWR9" s="24"/>
      <c r="MWS9" s="24"/>
      <c r="MWT9" s="24"/>
      <c r="MWU9" s="24"/>
      <c r="MWV9" s="24"/>
      <c r="MWW9" s="24"/>
      <c r="MWX9" s="24"/>
      <c r="MWY9" s="24"/>
      <c r="MWZ9" s="24"/>
      <c r="MXA9" s="24"/>
      <c r="MXB9" s="24"/>
      <c r="MXC9" s="24"/>
      <c r="MXD9" s="24"/>
      <c r="MXE9" s="24"/>
      <c r="MXF9" s="24"/>
      <c r="MXG9" s="24"/>
      <c r="MXH9" s="24"/>
      <c r="MXI9" s="24"/>
      <c r="MXJ9" s="24"/>
      <c r="MXK9" s="24"/>
      <c r="MXL9" s="24"/>
      <c r="MXM9" s="24"/>
      <c r="MXN9" s="24"/>
      <c r="MXO9" s="24"/>
      <c r="MXP9" s="24"/>
      <c r="MXQ9" s="24"/>
      <c r="MXR9" s="24"/>
      <c r="MXS9" s="24"/>
      <c r="MXT9" s="24"/>
      <c r="MXU9" s="24"/>
      <c r="MXV9" s="24"/>
      <c r="MXW9" s="24"/>
      <c r="MXX9" s="24"/>
      <c r="MXY9" s="24"/>
      <c r="MXZ9" s="24"/>
      <c r="MYA9" s="24"/>
      <c r="MYB9" s="24"/>
      <c r="MYC9" s="24"/>
      <c r="MYD9" s="24"/>
      <c r="MYE9" s="24"/>
      <c r="MYF9" s="24"/>
      <c r="MYG9" s="24"/>
      <c r="MYH9" s="24"/>
      <c r="MYI9" s="24"/>
      <c r="MYJ9" s="24"/>
      <c r="MYK9" s="24"/>
      <c r="MYL9" s="24"/>
      <c r="MYM9" s="24"/>
      <c r="MYN9" s="24"/>
      <c r="MYO9" s="24"/>
      <c r="MYP9" s="24"/>
      <c r="MYQ9" s="24"/>
      <c r="MYR9" s="24"/>
      <c r="MYS9" s="24"/>
      <c r="MYT9" s="24"/>
      <c r="MYU9" s="24"/>
      <c r="MYV9" s="24"/>
      <c r="MYW9" s="24"/>
      <c r="MYX9" s="24"/>
      <c r="MYY9" s="24"/>
      <c r="MYZ9" s="24"/>
      <c r="MZA9" s="24"/>
      <c r="MZB9" s="24"/>
      <c r="MZC9" s="24"/>
      <c r="MZD9" s="24"/>
      <c r="MZE9" s="24"/>
      <c r="MZF9" s="24"/>
      <c r="MZG9" s="24"/>
      <c r="MZH9" s="24"/>
      <c r="MZI9" s="24"/>
      <c r="MZJ9" s="24"/>
      <c r="MZK9" s="24"/>
      <c r="MZL9" s="24"/>
      <c r="MZM9" s="24"/>
      <c r="MZN9" s="24"/>
      <c r="MZO9" s="24"/>
      <c r="MZP9" s="24"/>
      <c r="MZQ9" s="24"/>
      <c r="MZR9" s="24"/>
      <c r="MZS9" s="24"/>
      <c r="MZT9" s="24"/>
      <c r="MZU9" s="24"/>
      <c r="MZV9" s="24"/>
      <c r="MZW9" s="24"/>
      <c r="MZX9" s="24"/>
      <c r="MZY9" s="24"/>
      <c r="MZZ9" s="24"/>
      <c r="NAA9" s="24"/>
      <c r="NAB9" s="24"/>
      <c r="NAC9" s="24"/>
      <c r="NAD9" s="24"/>
      <c r="NAE9" s="24"/>
      <c r="NAF9" s="24"/>
      <c r="NAG9" s="24"/>
      <c r="NAH9" s="24"/>
      <c r="NAI9" s="24"/>
      <c r="NAJ9" s="24"/>
      <c r="NAK9" s="24"/>
      <c r="NAL9" s="24"/>
      <c r="NAM9" s="24"/>
      <c r="NAN9" s="24"/>
      <c r="NAO9" s="24"/>
      <c r="NAP9" s="24"/>
      <c r="NAQ9" s="24"/>
      <c r="NAR9" s="24"/>
      <c r="NAS9" s="24"/>
      <c r="NAT9" s="24"/>
      <c r="NAU9" s="24"/>
      <c r="NAV9" s="24"/>
      <c r="NAW9" s="24"/>
      <c r="NAX9" s="24"/>
      <c r="NAY9" s="24"/>
      <c r="NAZ9" s="24"/>
      <c r="NBA9" s="24"/>
      <c r="NBB9" s="24"/>
      <c r="NBC9" s="24"/>
      <c r="NBD9" s="24"/>
      <c r="NBE9" s="24"/>
      <c r="NBF9" s="24"/>
      <c r="NBG9" s="24"/>
      <c r="NBH9" s="24"/>
      <c r="NBI9" s="24"/>
      <c r="NBJ9" s="24"/>
      <c r="NBK9" s="24"/>
      <c r="NBL9" s="24"/>
      <c r="NBM9" s="24"/>
      <c r="NBN9" s="24"/>
      <c r="NBO9" s="24"/>
      <c r="NBP9" s="24"/>
      <c r="NBQ9" s="24"/>
      <c r="NBR9" s="24"/>
      <c r="NBS9" s="24"/>
      <c r="NBT9" s="24"/>
      <c r="NBU9" s="24"/>
      <c r="NBV9" s="24"/>
      <c r="NBW9" s="24"/>
      <c r="NBX9" s="24"/>
      <c r="NBY9" s="24"/>
      <c r="NBZ9" s="24"/>
      <c r="NCA9" s="24"/>
      <c r="NCB9" s="24"/>
      <c r="NCC9" s="24"/>
      <c r="NCD9" s="24"/>
      <c r="NCE9" s="24"/>
      <c r="NCF9" s="24"/>
      <c r="NCG9" s="24"/>
      <c r="NCH9" s="24"/>
      <c r="NCI9" s="24"/>
      <c r="NCJ9" s="24"/>
      <c r="NCK9" s="24"/>
      <c r="NCL9" s="24"/>
      <c r="NCM9" s="24"/>
      <c r="NCN9" s="24"/>
      <c r="NCO9" s="24"/>
      <c r="NCP9" s="24"/>
      <c r="NCQ9" s="24"/>
      <c r="NCR9" s="24"/>
      <c r="NCS9" s="24"/>
      <c r="NCT9" s="24"/>
      <c r="NCU9" s="24"/>
      <c r="NCV9" s="24"/>
      <c r="NCW9" s="24"/>
      <c r="NCX9" s="24"/>
      <c r="NCY9" s="24"/>
      <c r="NCZ9" s="24"/>
      <c r="NDA9" s="24"/>
      <c r="NDB9" s="24"/>
      <c r="NDC9" s="24"/>
      <c r="NDD9" s="24"/>
      <c r="NDE9" s="24"/>
      <c r="NDF9" s="24"/>
      <c r="NDG9" s="24"/>
      <c r="NDH9" s="24"/>
      <c r="NDI9" s="24"/>
      <c r="NDJ9" s="24"/>
      <c r="NDK9" s="24"/>
      <c r="NDL9" s="24"/>
      <c r="NDM9" s="24"/>
      <c r="NDN9" s="24"/>
      <c r="NDO9" s="24"/>
      <c r="NDP9" s="24"/>
      <c r="NDQ9" s="24"/>
      <c r="NDR9" s="24"/>
      <c r="NDS9" s="24"/>
      <c r="NDT9" s="24"/>
      <c r="NDU9" s="24"/>
      <c r="NDV9" s="24"/>
      <c r="NDW9" s="24"/>
      <c r="NDX9" s="24"/>
      <c r="NDY9" s="24"/>
      <c r="NDZ9" s="24"/>
      <c r="NEA9" s="24"/>
      <c r="NEB9" s="24"/>
      <c r="NEC9" s="24"/>
      <c r="NED9" s="24"/>
      <c r="NEE9" s="24"/>
      <c r="NEF9" s="24"/>
      <c r="NEG9" s="24"/>
      <c r="NEH9" s="24"/>
      <c r="NEI9" s="24"/>
      <c r="NEJ9" s="24"/>
      <c r="NEK9" s="24"/>
      <c r="NEL9" s="24"/>
      <c r="NEM9" s="24"/>
      <c r="NEN9" s="24"/>
      <c r="NEO9" s="24"/>
      <c r="NEP9" s="24"/>
      <c r="NEQ9" s="24"/>
      <c r="NER9" s="24"/>
      <c r="NES9" s="24"/>
      <c r="NET9" s="24"/>
      <c r="NEU9" s="24"/>
      <c r="NEV9" s="24"/>
      <c r="NEW9" s="24"/>
      <c r="NEX9" s="24"/>
      <c r="NEY9" s="24"/>
      <c r="NEZ9" s="24"/>
      <c r="NFA9" s="24"/>
      <c r="NFB9" s="24"/>
      <c r="NFC9" s="24"/>
      <c r="NFD9" s="24"/>
      <c r="NFE9" s="24"/>
      <c r="NFF9" s="24"/>
      <c r="NFG9" s="24"/>
      <c r="NFH9" s="24"/>
      <c r="NFI9" s="24"/>
      <c r="NFJ9" s="24"/>
      <c r="NFK9" s="24"/>
      <c r="NFL9" s="24"/>
      <c r="NFM9" s="24"/>
      <c r="NFN9" s="24"/>
      <c r="NFO9" s="24"/>
      <c r="NFP9" s="24"/>
      <c r="NFQ9" s="24"/>
      <c r="NFR9" s="24"/>
      <c r="NFS9" s="24"/>
      <c r="NFT9" s="24"/>
      <c r="NFU9" s="24"/>
      <c r="NFV9" s="24"/>
      <c r="NFW9" s="24"/>
      <c r="NFX9" s="24"/>
      <c r="NFY9" s="24"/>
      <c r="NFZ9" s="24"/>
      <c r="NGA9" s="24"/>
      <c r="NGB9" s="24"/>
      <c r="NGC9" s="24"/>
      <c r="NGD9" s="24"/>
      <c r="NGE9" s="24"/>
      <c r="NGF9" s="24"/>
      <c r="NGG9" s="24"/>
      <c r="NGH9" s="24"/>
      <c r="NGI9" s="24"/>
      <c r="NGJ9" s="24"/>
      <c r="NGK9" s="24"/>
      <c r="NGL9" s="24"/>
      <c r="NGM9" s="24"/>
      <c r="NGN9" s="24"/>
      <c r="NGO9" s="24"/>
      <c r="NGP9" s="24"/>
      <c r="NGQ9" s="24"/>
      <c r="NGR9" s="24"/>
      <c r="NGS9" s="24"/>
      <c r="NGT9" s="24"/>
      <c r="NGU9" s="24"/>
      <c r="NGV9" s="24"/>
      <c r="NGW9" s="24"/>
      <c r="NGX9" s="24"/>
      <c r="NGY9" s="24"/>
      <c r="NGZ9" s="24"/>
      <c r="NHA9" s="24"/>
      <c r="NHB9" s="24"/>
      <c r="NHC9" s="24"/>
      <c r="NHD9" s="24"/>
      <c r="NHE9" s="24"/>
      <c r="NHF9" s="24"/>
      <c r="NHG9" s="24"/>
      <c r="NHH9" s="24"/>
      <c r="NHI9" s="24"/>
      <c r="NHJ9" s="24"/>
      <c r="NHK9" s="24"/>
      <c r="NHL9" s="24"/>
      <c r="NHM9" s="24"/>
      <c r="NHN9" s="24"/>
      <c r="NHO9" s="24"/>
      <c r="NHP9" s="24"/>
      <c r="NHQ9" s="24"/>
      <c r="NHR9" s="24"/>
      <c r="NHS9" s="24"/>
      <c r="NHT9" s="24"/>
      <c r="NHU9" s="24"/>
      <c r="NHV9" s="24"/>
      <c r="NHW9" s="24"/>
      <c r="NHX9" s="24"/>
      <c r="NHY9" s="24"/>
      <c r="NHZ9" s="24"/>
      <c r="NIA9" s="24"/>
      <c r="NIB9" s="24"/>
      <c r="NIC9" s="24"/>
      <c r="NID9" s="24"/>
      <c r="NIE9" s="24"/>
      <c r="NIF9" s="24"/>
      <c r="NIG9" s="24"/>
      <c r="NIH9" s="24"/>
      <c r="NII9" s="24"/>
      <c r="NIJ9" s="24"/>
      <c r="NIK9" s="24"/>
      <c r="NIL9" s="24"/>
      <c r="NIM9" s="24"/>
      <c r="NIN9" s="24"/>
      <c r="NIO9" s="24"/>
      <c r="NIP9" s="24"/>
      <c r="NIQ9" s="24"/>
      <c r="NIR9" s="24"/>
      <c r="NIS9" s="24"/>
      <c r="NIT9" s="24"/>
      <c r="NIU9" s="24"/>
      <c r="NIV9" s="24"/>
      <c r="NIW9" s="24"/>
      <c r="NIX9" s="24"/>
      <c r="NIY9" s="24"/>
      <c r="NIZ9" s="24"/>
      <c r="NJA9" s="24"/>
      <c r="NJB9" s="24"/>
      <c r="NJC9" s="24"/>
      <c r="NJD9" s="24"/>
      <c r="NJE9" s="24"/>
      <c r="NJF9" s="24"/>
      <c r="NJG9" s="24"/>
      <c r="NJH9" s="24"/>
      <c r="NJI9" s="24"/>
      <c r="NJJ9" s="24"/>
      <c r="NJK9" s="24"/>
      <c r="NJL9" s="24"/>
      <c r="NJM9" s="24"/>
      <c r="NJN9" s="24"/>
      <c r="NJO9" s="24"/>
      <c r="NJP9" s="24"/>
      <c r="NJQ9" s="24"/>
      <c r="NJR9" s="24"/>
      <c r="NJS9" s="24"/>
      <c r="NJT9" s="24"/>
      <c r="NJU9" s="24"/>
      <c r="NJV9" s="24"/>
      <c r="NJW9" s="24"/>
      <c r="NJX9" s="24"/>
      <c r="NJY9" s="24"/>
      <c r="NJZ9" s="24"/>
      <c r="NKA9" s="24"/>
      <c r="NKB9" s="24"/>
      <c r="NKC9" s="24"/>
      <c r="NKD9" s="24"/>
      <c r="NKE9" s="24"/>
      <c r="NKF9" s="24"/>
      <c r="NKG9" s="24"/>
      <c r="NKH9" s="24"/>
      <c r="NKI9" s="24"/>
      <c r="NKJ9" s="24"/>
      <c r="NKK9" s="24"/>
      <c r="NKL9" s="24"/>
      <c r="NKM9" s="24"/>
      <c r="NKN9" s="24"/>
      <c r="NKO9" s="24"/>
      <c r="NKP9" s="24"/>
      <c r="NKQ9" s="24"/>
      <c r="NKR9" s="24"/>
      <c r="NKS9" s="24"/>
      <c r="NKT9" s="24"/>
      <c r="NKU9" s="24"/>
      <c r="NKV9" s="24"/>
      <c r="NKW9" s="24"/>
      <c r="NKX9" s="24"/>
      <c r="NKY9" s="24"/>
      <c r="NKZ9" s="24"/>
      <c r="NLA9" s="24"/>
      <c r="NLB9" s="24"/>
      <c r="NLC9" s="24"/>
      <c r="NLD9" s="24"/>
      <c r="NLE9" s="24"/>
      <c r="NLF9" s="24"/>
      <c r="NLG9" s="24"/>
      <c r="NLH9" s="24"/>
      <c r="NLI9" s="24"/>
      <c r="NLJ9" s="24"/>
      <c r="NLK9" s="24"/>
      <c r="NLL9" s="24"/>
      <c r="NLM9" s="24"/>
      <c r="NLN9" s="24"/>
      <c r="NLO9" s="24"/>
      <c r="NLP9" s="24"/>
      <c r="NLQ9" s="24"/>
      <c r="NLR9" s="24"/>
      <c r="NLS9" s="24"/>
      <c r="NLT9" s="24"/>
      <c r="NLU9" s="24"/>
      <c r="NLV9" s="24"/>
      <c r="NLW9" s="24"/>
      <c r="NLX9" s="24"/>
      <c r="NLY9" s="24"/>
      <c r="NLZ9" s="24"/>
      <c r="NMA9" s="24"/>
      <c r="NMB9" s="24"/>
      <c r="NMC9" s="24"/>
      <c r="NMD9" s="24"/>
      <c r="NME9" s="24"/>
      <c r="NMF9" s="24"/>
      <c r="NMG9" s="24"/>
      <c r="NMH9" s="24"/>
      <c r="NMI9" s="24"/>
      <c r="NMJ9" s="24"/>
      <c r="NMK9" s="24"/>
      <c r="NML9" s="24"/>
      <c r="NMM9" s="24"/>
      <c r="NMN9" s="24"/>
      <c r="NMO9" s="24"/>
      <c r="NMP9" s="24"/>
      <c r="NMQ9" s="24"/>
      <c r="NMR9" s="24"/>
      <c r="NMS9" s="24"/>
      <c r="NMT9" s="24"/>
      <c r="NMU9" s="24"/>
      <c r="NMV9" s="24"/>
      <c r="NMW9" s="24"/>
      <c r="NMX9" s="24"/>
      <c r="NMY9" s="24"/>
      <c r="NMZ9" s="24"/>
      <c r="NNA9" s="24"/>
      <c r="NNB9" s="24"/>
      <c r="NNC9" s="24"/>
      <c r="NND9" s="24"/>
      <c r="NNE9" s="24"/>
      <c r="NNF9" s="24"/>
      <c r="NNG9" s="24"/>
      <c r="NNH9" s="24"/>
      <c r="NNI9" s="24"/>
      <c r="NNJ9" s="24"/>
      <c r="NNK9" s="24"/>
      <c r="NNL9" s="24"/>
      <c r="NNM9" s="24"/>
      <c r="NNN9" s="24"/>
      <c r="NNO9" s="24"/>
      <c r="NNP9" s="24"/>
      <c r="NNQ9" s="24"/>
      <c r="NNR9" s="24"/>
      <c r="NNS9" s="24"/>
      <c r="NNT9" s="24"/>
      <c r="NNU9" s="24"/>
      <c r="NNV9" s="24"/>
      <c r="NNW9" s="24"/>
      <c r="NNX9" s="24"/>
      <c r="NNY9" s="24"/>
      <c r="NNZ9" s="24"/>
      <c r="NOA9" s="24"/>
      <c r="NOB9" s="24"/>
      <c r="NOC9" s="24"/>
      <c r="NOD9" s="24"/>
      <c r="NOE9" s="24"/>
      <c r="NOF9" s="24"/>
      <c r="NOG9" s="24"/>
      <c r="NOH9" s="24"/>
      <c r="NOI9" s="24"/>
      <c r="NOJ9" s="24"/>
      <c r="NOK9" s="24"/>
      <c r="NOL9" s="24"/>
      <c r="NOM9" s="24"/>
      <c r="NON9" s="24"/>
      <c r="NOO9" s="24"/>
      <c r="NOP9" s="24"/>
      <c r="NOQ9" s="24"/>
      <c r="NOR9" s="24"/>
      <c r="NOS9" s="24"/>
      <c r="NOT9" s="24"/>
      <c r="NOU9" s="24"/>
      <c r="NOV9" s="24"/>
      <c r="NOW9" s="24"/>
      <c r="NOX9" s="24"/>
      <c r="NOY9" s="24"/>
      <c r="NOZ9" s="24"/>
      <c r="NPA9" s="24"/>
      <c r="NPB9" s="24"/>
      <c r="NPC9" s="24"/>
      <c r="NPD9" s="24"/>
      <c r="NPE9" s="24"/>
      <c r="NPF9" s="24"/>
      <c r="NPG9" s="24"/>
      <c r="NPH9" s="24"/>
      <c r="NPI9" s="24"/>
      <c r="NPJ9" s="24"/>
      <c r="NPK9" s="24"/>
      <c r="NPL9" s="24"/>
      <c r="NPM9" s="24"/>
      <c r="NPN9" s="24"/>
      <c r="NPO9" s="24"/>
      <c r="NPP9" s="24"/>
      <c r="NPQ9" s="24"/>
      <c r="NPR9" s="24"/>
      <c r="NPS9" s="24"/>
      <c r="NPT9" s="24"/>
      <c r="NPU9" s="24"/>
      <c r="NPV9" s="24"/>
      <c r="NPW9" s="24"/>
      <c r="NPX9" s="24"/>
      <c r="NPY9" s="24"/>
      <c r="NPZ9" s="24"/>
      <c r="NQA9" s="24"/>
      <c r="NQB9" s="24"/>
      <c r="NQC9" s="24"/>
      <c r="NQD9" s="24"/>
      <c r="NQE9" s="24"/>
      <c r="NQF9" s="24"/>
      <c r="NQG9" s="24"/>
      <c r="NQH9" s="24"/>
      <c r="NQI9" s="24"/>
      <c r="NQJ9" s="24"/>
      <c r="NQK9" s="24"/>
      <c r="NQL9" s="24"/>
      <c r="NQM9" s="24"/>
      <c r="NQN9" s="24"/>
      <c r="NQO9" s="24"/>
      <c r="NQP9" s="24"/>
      <c r="NQQ9" s="24"/>
      <c r="NQR9" s="24"/>
      <c r="NQS9" s="24"/>
      <c r="NQT9" s="24"/>
      <c r="NQU9" s="24"/>
      <c r="NQV9" s="24"/>
      <c r="NQW9" s="24"/>
      <c r="NQX9" s="24"/>
      <c r="NQY9" s="24"/>
      <c r="NQZ9" s="24"/>
      <c r="NRA9" s="24"/>
      <c r="NRB9" s="24"/>
      <c r="NRC9" s="24"/>
      <c r="NRD9" s="24"/>
      <c r="NRE9" s="24"/>
      <c r="NRF9" s="24"/>
      <c r="NRG9" s="24"/>
      <c r="NRH9" s="24"/>
      <c r="NRI9" s="24"/>
      <c r="NRJ9" s="24"/>
      <c r="NRK9" s="24"/>
      <c r="NRL9" s="24"/>
      <c r="NRM9" s="24"/>
      <c r="NRN9" s="24"/>
      <c r="NRO9" s="24"/>
      <c r="NRP9" s="24"/>
      <c r="NRQ9" s="24"/>
      <c r="NRR9" s="24"/>
      <c r="NRS9" s="24"/>
      <c r="NRT9" s="24"/>
      <c r="NRU9" s="24"/>
      <c r="NRV9" s="24"/>
      <c r="NRW9" s="24"/>
      <c r="NRX9" s="24"/>
      <c r="NRY9" s="24"/>
      <c r="NRZ9" s="24"/>
      <c r="NSA9" s="24"/>
      <c r="NSB9" s="24"/>
      <c r="NSC9" s="24"/>
      <c r="NSD9" s="24"/>
      <c r="NSE9" s="24"/>
      <c r="NSF9" s="24"/>
      <c r="NSG9" s="24"/>
      <c r="NSH9" s="24"/>
      <c r="NSI9" s="24"/>
      <c r="NSJ9" s="24"/>
      <c r="NSK9" s="24"/>
      <c r="NSL9" s="24"/>
      <c r="NSM9" s="24"/>
      <c r="NSN9" s="24"/>
      <c r="NSO9" s="24"/>
      <c r="NSP9" s="24"/>
      <c r="NSQ9" s="24"/>
      <c r="NSR9" s="24"/>
      <c r="NSS9" s="24"/>
      <c r="NST9" s="24"/>
      <c r="NSU9" s="24"/>
      <c r="NSV9" s="24"/>
      <c r="NSW9" s="24"/>
      <c r="NSX9" s="24"/>
      <c r="NSY9" s="24"/>
      <c r="NSZ9" s="24"/>
      <c r="NTA9" s="24"/>
      <c r="NTB9" s="24"/>
      <c r="NTC9" s="24"/>
      <c r="NTD9" s="24"/>
      <c r="NTE9" s="24"/>
      <c r="NTF9" s="24"/>
      <c r="NTG9" s="24"/>
      <c r="NTH9" s="24"/>
      <c r="NTI9" s="24"/>
      <c r="NTJ9" s="24"/>
      <c r="NTK9" s="24"/>
      <c r="NTL9" s="24"/>
      <c r="NTM9" s="24"/>
      <c r="NTN9" s="24"/>
      <c r="NTO9" s="24"/>
      <c r="NTP9" s="24"/>
      <c r="NTQ9" s="24"/>
      <c r="NTR9" s="24"/>
      <c r="NTS9" s="24"/>
      <c r="NTT9" s="24"/>
      <c r="NTU9" s="24"/>
      <c r="NTV9" s="24"/>
      <c r="NTW9" s="24"/>
      <c r="NTX9" s="24"/>
      <c r="NTY9" s="24"/>
      <c r="NTZ9" s="24"/>
      <c r="NUA9" s="24"/>
      <c r="NUB9" s="24"/>
      <c r="NUC9" s="24"/>
      <c r="NUD9" s="24"/>
      <c r="NUE9" s="24"/>
      <c r="NUF9" s="24"/>
      <c r="NUG9" s="24"/>
      <c r="NUH9" s="24"/>
      <c r="NUI9" s="24"/>
      <c r="NUJ9" s="24"/>
      <c r="NUK9" s="24"/>
      <c r="NUL9" s="24"/>
      <c r="NUM9" s="24"/>
      <c r="NUN9" s="24"/>
      <c r="NUO9" s="24"/>
      <c r="NUP9" s="24"/>
      <c r="NUQ9" s="24"/>
      <c r="NUR9" s="24"/>
      <c r="NUS9" s="24"/>
      <c r="NUT9" s="24"/>
      <c r="NUU9" s="24"/>
      <c r="NUV9" s="24"/>
      <c r="NUW9" s="24"/>
      <c r="NUX9" s="24"/>
      <c r="NUY9" s="24"/>
      <c r="NUZ9" s="24"/>
      <c r="NVA9" s="24"/>
      <c r="NVB9" s="24"/>
      <c r="NVC9" s="24"/>
      <c r="NVD9" s="24"/>
      <c r="NVE9" s="24"/>
      <c r="NVF9" s="24"/>
      <c r="NVG9" s="24"/>
      <c r="NVH9" s="24"/>
      <c r="NVI9" s="24"/>
      <c r="NVJ9" s="24"/>
      <c r="NVK9" s="24"/>
      <c r="NVL9" s="24"/>
      <c r="NVM9" s="24"/>
      <c r="NVN9" s="24"/>
      <c r="NVO9" s="24"/>
      <c r="NVP9" s="24"/>
      <c r="NVQ9" s="24"/>
      <c r="NVR9" s="24"/>
      <c r="NVS9" s="24"/>
      <c r="NVT9" s="24"/>
      <c r="NVU9" s="24"/>
      <c r="NVV9" s="24"/>
      <c r="NVW9" s="24"/>
      <c r="NVX9" s="24"/>
      <c r="NVY9" s="24"/>
      <c r="NVZ9" s="24"/>
      <c r="NWA9" s="24"/>
      <c r="NWB9" s="24"/>
      <c r="NWC9" s="24"/>
      <c r="NWD9" s="24"/>
      <c r="NWE9" s="24"/>
      <c r="NWF9" s="24"/>
      <c r="NWG9" s="24"/>
      <c r="NWH9" s="24"/>
      <c r="NWI9" s="24"/>
      <c r="NWJ9" s="24"/>
      <c r="NWK9" s="24"/>
      <c r="NWL9" s="24"/>
      <c r="NWM9" s="24"/>
      <c r="NWN9" s="24"/>
      <c r="NWO9" s="24"/>
      <c r="NWP9" s="24"/>
      <c r="NWQ9" s="24"/>
      <c r="NWR9" s="24"/>
      <c r="NWS9" s="24"/>
      <c r="NWT9" s="24"/>
      <c r="NWU9" s="24"/>
      <c r="NWV9" s="24"/>
      <c r="NWW9" s="24"/>
      <c r="NWX9" s="24"/>
      <c r="NWY9" s="24"/>
      <c r="NWZ9" s="24"/>
      <c r="NXA9" s="24"/>
      <c r="NXB9" s="24"/>
      <c r="NXC9" s="24"/>
      <c r="NXD9" s="24"/>
      <c r="NXE9" s="24"/>
      <c r="NXF9" s="24"/>
      <c r="NXG9" s="24"/>
      <c r="NXH9" s="24"/>
      <c r="NXI9" s="24"/>
      <c r="NXJ9" s="24"/>
      <c r="NXK9" s="24"/>
      <c r="NXL9" s="24"/>
      <c r="NXM9" s="24"/>
      <c r="NXN9" s="24"/>
      <c r="NXO9" s="24"/>
      <c r="NXP9" s="24"/>
      <c r="NXQ9" s="24"/>
      <c r="NXR9" s="24"/>
      <c r="NXS9" s="24"/>
      <c r="NXT9" s="24"/>
      <c r="NXU9" s="24"/>
      <c r="NXV9" s="24"/>
      <c r="NXW9" s="24"/>
      <c r="NXX9" s="24"/>
      <c r="NXY9" s="24"/>
      <c r="NXZ9" s="24"/>
      <c r="NYA9" s="24"/>
      <c r="NYB9" s="24"/>
      <c r="NYC9" s="24"/>
      <c r="NYD9" s="24"/>
      <c r="NYE9" s="24"/>
      <c r="NYF9" s="24"/>
      <c r="NYG9" s="24"/>
      <c r="NYH9" s="24"/>
      <c r="NYI9" s="24"/>
      <c r="NYJ9" s="24"/>
      <c r="NYK9" s="24"/>
      <c r="NYL9" s="24"/>
      <c r="NYM9" s="24"/>
      <c r="NYN9" s="24"/>
      <c r="NYO9" s="24"/>
      <c r="NYP9" s="24"/>
      <c r="NYQ9" s="24"/>
      <c r="NYR9" s="24"/>
      <c r="NYS9" s="24"/>
      <c r="NYT9" s="24"/>
      <c r="NYU9" s="24"/>
      <c r="NYV9" s="24"/>
      <c r="NYW9" s="24"/>
      <c r="NYX9" s="24"/>
      <c r="NYY9" s="24"/>
      <c r="NYZ9" s="24"/>
      <c r="NZA9" s="24"/>
      <c r="NZB9" s="24"/>
      <c r="NZC9" s="24"/>
      <c r="NZD9" s="24"/>
      <c r="NZE9" s="24"/>
      <c r="NZF9" s="24"/>
      <c r="NZG9" s="24"/>
      <c r="NZH9" s="24"/>
      <c r="NZI9" s="24"/>
      <c r="NZJ9" s="24"/>
      <c r="NZK9" s="24"/>
      <c r="NZL9" s="24"/>
      <c r="NZM9" s="24"/>
      <c r="NZN9" s="24"/>
      <c r="NZO9" s="24"/>
      <c r="NZP9" s="24"/>
      <c r="NZQ9" s="24"/>
      <c r="NZR9" s="24"/>
      <c r="NZS9" s="24"/>
      <c r="NZT9" s="24"/>
      <c r="NZU9" s="24"/>
      <c r="NZV9" s="24"/>
      <c r="NZW9" s="24"/>
      <c r="NZX9" s="24"/>
      <c r="NZY9" s="24"/>
      <c r="NZZ9" s="24"/>
      <c r="OAA9" s="24"/>
      <c r="OAB9" s="24"/>
      <c r="OAC9" s="24"/>
      <c r="OAD9" s="24"/>
      <c r="OAE9" s="24"/>
      <c r="OAF9" s="24"/>
      <c r="OAG9" s="24"/>
      <c r="OAH9" s="24"/>
      <c r="OAI9" s="24"/>
      <c r="OAJ9" s="24"/>
      <c r="OAK9" s="24"/>
      <c r="OAL9" s="24"/>
      <c r="OAM9" s="24"/>
      <c r="OAN9" s="24"/>
      <c r="OAO9" s="24"/>
      <c r="OAP9" s="24"/>
      <c r="OAQ9" s="24"/>
      <c r="OAR9" s="24"/>
      <c r="OAS9" s="24"/>
      <c r="OAT9" s="24"/>
      <c r="OAU9" s="24"/>
      <c r="OAV9" s="24"/>
      <c r="OAW9" s="24"/>
      <c r="OAX9" s="24"/>
      <c r="OAY9" s="24"/>
      <c r="OAZ9" s="24"/>
      <c r="OBA9" s="24"/>
      <c r="OBB9" s="24"/>
      <c r="OBC9" s="24"/>
      <c r="OBD9" s="24"/>
      <c r="OBE9" s="24"/>
      <c r="OBF9" s="24"/>
      <c r="OBG9" s="24"/>
      <c r="OBH9" s="24"/>
      <c r="OBI9" s="24"/>
      <c r="OBJ9" s="24"/>
      <c r="OBK9" s="24"/>
      <c r="OBL9" s="24"/>
      <c r="OBM9" s="24"/>
      <c r="OBN9" s="24"/>
      <c r="OBO9" s="24"/>
      <c r="OBP9" s="24"/>
      <c r="OBQ9" s="24"/>
      <c r="OBR9" s="24"/>
      <c r="OBS9" s="24"/>
      <c r="OBT9" s="24"/>
      <c r="OBU9" s="24"/>
      <c r="OBV9" s="24"/>
      <c r="OBW9" s="24"/>
      <c r="OBX9" s="24"/>
      <c r="OBY9" s="24"/>
      <c r="OBZ9" s="24"/>
      <c r="OCA9" s="24"/>
      <c r="OCB9" s="24"/>
      <c r="OCC9" s="24"/>
      <c r="OCD9" s="24"/>
      <c r="OCE9" s="24"/>
      <c r="OCF9" s="24"/>
      <c r="OCG9" s="24"/>
      <c r="OCH9" s="24"/>
      <c r="OCI9" s="24"/>
      <c r="OCJ9" s="24"/>
      <c r="OCK9" s="24"/>
      <c r="OCL9" s="24"/>
      <c r="OCM9" s="24"/>
      <c r="OCN9" s="24"/>
      <c r="OCO9" s="24"/>
      <c r="OCP9" s="24"/>
      <c r="OCQ9" s="24"/>
      <c r="OCR9" s="24"/>
      <c r="OCS9" s="24"/>
      <c r="OCT9" s="24"/>
      <c r="OCU9" s="24"/>
      <c r="OCV9" s="24"/>
      <c r="OCW9" s="24"/>
      <c r="OCX9" s="24"/>
      <c r="OCY9" s="24"/>
      <c r="OCZ9" s="24"/>
      <c r="ODA9" s="24"/>
      <c r="ODB9" s="24"/>
      <c r="ODC9" s="24"/>
      <c r="ODD9" s="24"/>
      <c r="ODE9" s="24"/>
      <c r="ODF9" s="24"/>
      <c r="ODG9" s="24"/>
      <c r="ODH9" s="24"/>
      <c r="ODI9" s="24"/>
      <c r="ODJ9" s="24"/>
      <c r="ODK9" s="24"/>
      <c r="ODL9" s="24"/>
      <c r="ODM9" s="24"/>
      <c r="ODN9" s="24"/>
      <c r="ODO9" s="24"/>
      <c r="ODP9" s="24"/>
      <c r="ODQ9" s="24"/>
      <c r="ODR9" s="24"/>
      <c r="ODS9" s="24"/>
      <c r="ODT9" s="24"/>
      <c r="ODU9" s="24"/>
      <c r="ODV9" s="24"/>
      <c r="ODW9" s="24"/>
      <c r="ODX9" s="24"/>
      <c r="ODY9" s="24"/>
      <c r="ODZ9" s="24"/>
      <c r="OEA9" s="24"/>
      <c r="OEB9" s="24"/>
      <c r="OEC9" s="24"/>
      <c r="OED9" s="24"/>
      <c r="OEE9" s="24"/>
      <c r="OEF9" s="24"/>
      <c r="OEG9" s="24"/>
      <c r="OEH9" s="24"/>
      <c r="OEI9" s="24"/>
      <c r="OEJ9" s="24"/>
      <c r="OEK9" s="24"/>
      <c r="OEL9" s="24"/>
      <c r="OEM9" s="24"/>
      <c r="OEN9" s="24"/>
      <c r="OEO9" s="24"/>
      <c r="OEP9" s="24"/>
      <c r="OEQ9" s="24"/>
      <c r="OER9" s="24"/>
      <c r="OES9" s="24"/>
      <c r="OET9" s="24"/>
      <c r="OEU9" s="24"/>
      <c r="OEV9" s="24"/>
      <c r="OEW9" s="24"/>
      <c r="OEX9" s="24"/>
      <c r="OEY9" s="24"/>
      <c r="OEZ9" s="24"/>
      <c r="OFA9" s="24"/>
      <c r="OFB9" s="24"/>
      <c r="OFC9" s="24"/>
      <c r="OFD9" s="24"/>
      <c r="OFE9" s="24"/>
      <c r="OFF9" s="24"/>
      <c r="OFG9" s="24"/>
      <c r="OFH9" s="24"/>
      <c r="OFI9" s="24"/>
      <c r="OFJ9" s="24"/>
      <c r="OFK9" s="24"/>
      <c r="OFL9" s="24"/>
      <c r="OFM9" s="24"/>
      <c r="OFN9" s="24"/>
      <c r="OFO9" s="24"/>
      <c r="OFP9" s="24"/>
      <c r="OFQ9" s="24"/>
      <c r="OFR9" s="24"/>
      <c r="OFS9" s="24"/>
      <c r="OFT9" s="24"/>
      <c r="OFU9" s="24"/>
      <c r="OFV9" s="24"/>
      <c r="OFW9" s="24"/>
      <c r="OFX9" s="24"/>
      <c r="OFY9" s="24"/>
      <c r="OFZ9" s="24"/>
      <c r="OGA9" s="24"/>
      <c r="OGB9" s="24"/>
      <c r="OGC9" s="24"/>
      <c r="OGD9" s="24"/>
      <c r="OGE9" s="24"/>
      <c r="OGF9" s="24"/>
      <c r="OGG9" s="24"/>
      <c r="OGH9" s="24"/>
      <c r="OGI9" s="24"/>
      <c r="OGJ9" s="24"/>
      <c r="OGK9" s="24"/>
      <c r="OGL9" s="24"/>
      <c r="OGM9" s="24"/>
      <c r="OGN9" s="24"/>
      <c r="OGO9" s="24"/>
      <c r="OGP9" s="24"/>
      <c r="OGQ9" s="24"/>
      <c r="OGR9" s="24"/>
      <c r="OGS9" s="24"/>
      <c r="OGT9" s="24"/>
      <c r="OGU9" s="24"/>
      <c r="OGV9" s="24"/>
      <c r="OGW9" s="24"/>
      <c r="OGX9" s="24"/>
      <c r="OGY9" s="24"/>
      <c r="OGZ9" s="24"/>
      <c r="OHA9" s="24"/>
      <c r="OHB9" s="24"/>
      <c r="OHC9" s="24"/>
      <c r="OHD9" s="24"/>
      <c r="OHE9" s="24"/>
      <c r="OHF9" s="24"/>
      <c r="OHG9" s="24"/>
      <c r="OHH9" s="24"/>
      <c r="OHI9" s="24"/>
      <c r="OHJ9" s="24"/>
      <c r="OHK9" s="24"/>
      <c r="OHL9" s="24"/>
      <c r="OHM9" s="24"/>
      <c r="OHN9" s="24"/>
      <c r="OHO9" s="24"/>
      <c r="OHP9" s="24"/>
      <c r="OHQ9" s="24"/>
      <c r="OHR9" s="24"/>
      <c r="OHS9" s="24"/>
      <c r="OHT9" s="24"/>
      <c r="OHU9" s="24"/>
      <c r="OHV9" s="24"/>
      <c r="OHW9" s="24"/>
      <c r="OHX9" s="24"/>
      <c r="OHY9" s="24"/>
      <c r="OHZ9" s="24"/>
      <c r="OIA9" s="24"/>
      <c r="OIB9" s="24"/>
      <c r="OIC9" s="24"/>
      <c r="OID9" s="24"/>
      <c r="OIE9" s="24"/>
      <c r="OIF9" s="24"/>
      <c r="OIG9" s="24"/>
      <c r="OIH9" s="24"/>
      <c r="OII9" s="24"/>
      <c r="OIJ9" s="24"/>
      <c r="OIK9" s="24"/>
      <c r="OIL9" s="24"/>
      <c r="OIM9" s="24"/>
      <c r="OIN9" s="24"/>
      <c r="OIO9" s="24"/>
      <c r="OIP9" s="24"/>
      <c r="OIQ9" s="24"/>
      <c r="OIR9" s="24"/>
      <c r="OIS9" s="24"/>
      <c r="OIT9" s="24"/>
      <c r="OIU9" s="24"/>
      <c r="OIV9" s="24"/>
      <c r="OIW9" s="24"/>
      <c r="OIX9" s="24"/>
      <c r="OIY9" s="24"/>
      <c r="OIZ9" s="24"/>
      <c r="OJA9" s="24"/>
      <c r="OJB9" s="24"/>
      <c r="OJC9" s="24"/>
      <c r="OJD9" s="24"/>
      <c r="OJE9" s="24"/>
      <c r="OJF9" s="24"/>
      <c r="OJG9" s="24"/>
      <c r="OJH9" s="24"/>
      <c r="OJI9" s="24"/>
      <c r="OJJ9" s="24"/>
      <c r="OJK9" s="24"/>
      <c r="OJL9" s="24"/>
      <c r="OJM9" s="24"/>
      <c r="OJN9" s="24"/>
      <c r="OJO9" s="24"/>
      <c r="OJP9" s="24"/>
      <c r="OJQ9" s="24"/>
      <c r="OJR9" s="24"/>
      <c r="OJS9" s="24"/>
      <c r="OJT9" s="24"/>
      <c r="OJU9" s="24"/>
      <c r="OJV9" s="24"/>
      <c r="OJW9" s="24"/>
      <c r="OJX9" s="24"/>
      <c r="OJY9" s="24"/>
      <c r="OJZ9" s="24"/>
      <c r="OKA9" s="24"/>
      <c r="OKB9" s="24"/>
      <c r="OKC9" s="24"/>
      <c r="OKD9" s="24"/>
      <c r="OKE9" s="24"/>
      <c r="OKF9" s="24"/>
      <c r="OKG9" s="24"/>
      <c r="OKH9" s="24"/>
      <c r="OKI9" s="24"/>
      <c r="OKJ9" s="24"/>
      <c r="OKK9" s="24"/>
      <c r="OKL9" s="24"/>
      <c r="OKM9" s="24"/>
      <c r="OKN9" s="24"/>
      <c r="OKO9" s="24"/>
      <c r="OKP9" s="24"/>
      <c r="OKQ9" s="24"/>
      <c r="OKR9" s="24"/>
      <c r="OKS9" s="24"/>
      <c r="OKT9" s="24"/>
      <c r="OKU9" s="24"/>
      <c r="OKV9" s="24"/>
      <c r="OKW9" s="24"/>
      <c r="OKX9" s="24"/>
      <c r="OKY9" s="24"/>
      <c r="OKZ9" s="24"/>
      <c r="OLA9" s="24"/>
      <c r="OLB9" s="24"/>
      <c r="OLC9" s="24"/>
      <c r="OLD9" s="24"/>
      <c r="OLE9" s="24"/>
      <c r="OLF9" s="24"/>
      <c r="OLG9" s="24"/>
      <c r="OLH9" s="24"/>
      <c r="OLI9" s="24"/>
      <c r="OLJ9" s="24"/>
      <c r="OLK9" s="24"/>
      <c r="OLL9" s="24"/>
      <c r="OLM9" s="24"/>
      <c r="OLN9" s="24"/>
      <c r="OLO9" s="24"/>
      <c r="OLP9" s="24"/>
      <c r="OLQ9" s="24"/>
      <c r="OLR9" s="24"/>
      <c r="OLS9" s="24"/>
      <c r="OLT9" s="24"/>
      <c r="OLU9" s="24"/>
      <c r="OLV9" s="24"/>
      <c r="OLW9" s="24"/>
      <c r="OLX9" s="24"/>
      <c r="OLY9" s="24"/>
      <c r="OLZ9" s="24"/>
      <c r="OMA9" s="24"/>
      <c r="OMB9" s="24"/>
      <c r="OMC9" s="24"/>
      <c r="OMD9" s="24"/>
      <c r="OME9" s="24"/>
      <c r="OMF9" s="24"/>
      <c r="OMG9" s="24"/>
      <c r="OMH9" s="24"/>
      <c r="OMI9" s="24"/>
      <c r="OMJ9" s="24"/>
      <c r="OMK9" s="24"/>
      <c r="OML9" s="24"/>
      <c r="OMM9" s="24"/>
      <c r="OMN9" s="24"/>
      <c r="OMO9" s="24"/>
      <c r="OMP9" s="24"/>
      <c r="OMQ9" s="24"/>
      <c r="OMR9" s="24"/>
      <c r="OMS9" s="24"/>
      <c r="OMT9" s="24"/>
      <c r="OMU9" s="24"/>
      <c r="OMV9" s="24"/>
      <c r="OMW9" s="24"/>
      <c r="OMX9" s="24"/>
      <c r="OMY9" s="24"/>
      <c r="OMZ9" s="24"/>
      <c r="ONA9" s="24"/>
      <c r="ONB9" s="24"/>
      <c r="ONC9" s="24"/>
      <c r="OND9" s="24"/>
      <c r="ONE9" s="24"/>
      <c r="ONF9" s="24"/>
      <c r="ONG9" s="24"/>
      <c r="ONH9" s="24"/>
      <c r="ONI9" s="24"/>
      <c r="ONJ9" s="24"/>
      <c r="ONK9" s="24"/>
      <c r="ONL9" s="24"/>
      <c r="ONM9" s="24"/>
      <c r="ONN9" s="24"/>
      <c r="ONO9" s="24"/>
      <c r="ONP9" s="24"/>
      <c r="ONQ9" s="24"/>
      <c r="ONR9" s="24"/>
      <c r="ONS9" s="24"/>
      <c r="ONT9" s="24"/>
      <c r="ONU9" s="24"/>
      <c r="ONV9" s="24"/>
      <c r="ONW9" s="24"/>
      <c r="ONX9" s="24"/>
      <c r="ONY9" s="24"/>
      <c r="ONZ9" s="24"/>
      <c r="OOA9" s="24"/>
      <c r="OOB9" s="24"/>
      <c r="OOC9" s="24"/>
      <c r="OOD9" s="24"/>
      <c r="OOE9" s="24"/>
      <c r="OOF9" s="24"/>
      <c r="OOG9" s="24"/>
      <c r="OOH9" s="24"/>
      <c r="OOI9" s="24"/>
      <c r="OOJ9" s="24"/>
      <c r="OOK9" s="24"/>
      <c r="OOL9" s="24"/>
      <c r="OOM9" s="24"/>
      <c r="OON9" s="24"/>
      <c r="OOO9" s="24"/>
      <c r="OOP9" s="24"/>
      <c r="OOQ9" s="24"/>
      <c r="OOR9" s="24"/>
      <c r="OOS9" s="24"/>
      <c r="OOT9" s="24"/>
      <c r="OOU9" s="24"/>
      <c r="OOV9" s="24"/>
      <c r="OOW9" s="24"/>
      <c r="OOX9" s="24"/>
      <c r="OOY9" s="24"/>
      <c r="OOZ9" s="24"/>
      <c r="OPA9" s="24"/>
      <c r="OPB9" s="24"/>
      <c r="OPC9" s="24"/>
      <c r="OPD9" s="24"/>
      <c r="OPE9" s="24"/>
      <c r="OPF9" s="24"/>
      <c r="OPG9" s="24"/>
      <c r="OPH9" s="24"/>
      <c r="OPI9" s="24"/>
      <c r="OPJ9" s="24"/>
      <c r="OPK9" s="24"/>
      <c r="OPL9" s="24"/>
      <c r="OPM9" s="24"/>
      <c r="OPN9" s="24"/>
      <c r="OPO9" s="24"/>
      <c r="OPP9" s="24"/>
      <c r="OPQ9" s="24"/>
      <c r="OPR9" s="24"/>
      <c r="OPS9" s="24"/>
      <c r="OPT9" s="24"/>
      <c r="OPU9" s="24"/>
      <c r="OPV9" s="24"/>
      <c r="OPW9" s="24"/>
      <c r="OPX9" s="24"/>
      <c r="OPY9" s="24"/>
      <c r="OPZ9" s="24"/>
      <c r="OQA9" s="24"/>
      <c r="OQB9" s="24"/>
      <c r="OQC9" s="24"/>
      <c r="OQD9" s="24"/>
      <c r="OQE9" s="24"/>
      <c r="OQF9" s="24"/>
      <c r="OQG9" s="24"/>
      <c r="OQH9" s="24"/>
      <c r="OQI9" s="24"/>
      <c r="OQJ9" s="24"/>
      <c r="OQK9" s="24"/>
      <c r="OQL9" s="24"/>
      <c r="OQM9" s="24"/>
      <c r="OQN9" s="24"/>
      <c r="OQO9" s="24"/>
      <c r="OQP9" s="24"/>
      <c r="OQQ9" s="24"/>
      <c r="OQR9" s="24"/>
      <c r="OQS9" s="24"/>
      <c r="OQT9" s="24"/>
      <c r="OQU9" s="24"/>
      <c r="OQV9" s="24"/>
      <c r="OQW9" s="24"/>
      <c r="OQX9" s="24"/>
      <c r="OQY9" s="24"/>
      <c r="OQZ9" s="24"/>
      <c r="ORA9" s="24"/>
      <c r="ORB9" s="24"/>
      <c r="ORC9" s="24"/>
      <c r="ORD9" s="24"/>
      <c r="ORE9" s="24"/>
      <c r="ORF9" s="24"/>
      <c r="ORG9" s="24"/>
      <c r="ORH9" s="24"/>
      <c r="ORI9" s="24"/>
      <c r="ORJ9" s="24"/>
      <c r="ORK9" s="24"/>
      <c r="ORL9" s="24"/>
      <c r="ORM9" s="24"/>
      <c r="ORN9" s="24"/>
      <c r="ORO9" s="24"/>
      <c r="ORP9" s="24"/>
      <c r="ORQ9" s="24"/>
      <c r="ORR9" s="24"/>
      <c r="ORS9" s="24"/>
      <c r="ORT9" s="24"/>
      <c r="ORU9" s="24"/>
      <c r="ORV9" s="24"/>
      <c r="ORW9" s="24"/>
      <c r="ORX9" s="24"/>
      <c r="ORY9" s="24"/>
      <c r="ORZ9" s="24"/>
      <c r="OSA9" s="24"/>
      <c r="OSB9" s="24"/>
      <c r="OSC9" s="24"/>
      <c r="OSD9" s="24"/>
      <c r="OSE9" s="24"/>
      <c r="OSF9" s="24"/>
      <c r="OSG9" s="24"/>
      <c r="OSH9" s="24"/>
      <c r="OSI9" s="24"/>
      <c r="OSJ9" s="24"/>
      <c r="OSK9" s="24"/>
      <c r="OSL9" s="24"/>
      <c r="OSM9" s="24"/>
      <c r="OSN9" s="24"/>
      <c r="OSO9" s="24"/>
      <c r="OSP9" s="24"/>
      <c r="OSQ9" s="24"/>
      <c r="OSR9" s="24"/>
      <c r="OSS9" s="24"/>
      <c r="OST9" s="24"/>
      <c r="OSU9" s="24"/>
      <c r="OSV9" s="24"/>
      <c r="OSW9" s="24"/>
      <c r="OSX9" s="24"/>
      <c r="OSY9" s="24"/>
      <c r="OSZ9" s="24"/>
      <c r="OTA9" s="24"/>
      <c r="OTB9" s="24"/>
      <c r="OTC9" s="24"/>
      <c r="OTD9" s="24"/>
      <c r="OTE9" s="24"/>
      <c r="OTF9" s="24"/>
      <c r="OTG9" s="24"/>
      <c r="OTH9" s="24"/>
      <c r="OTI9" s="24"/>
      <c r="OTJ9" s="24"/>
      <c r="OTK9" s="24"/>
      <c r="OTL9" s="24"/>
      <c r="OTM9" s="24"/>
      <c r="OTN9" s="24"/>
      <c r="OTO9" s="24"/>
      <c r="OTP9" s="24"/>
      <c r="OTQ9" s="24"/>
      <c r="OTR9" s="24"/>
      <c r="OTS9" s="24"/>
      <c r="OTT9" s="24"/>
      <c r="OTU9" s="24"/>
      <c r="OTV9" s="24"/>
      <c r="OTW9" s="24"/>
      <c r="OTX9" s="24"/>
      <c r="OTY9" s="24"/>
      <c r="OTZ9" s="24"/>
      <c r="OUA9" s="24"/>
      <c r="OUB9" s="24"/>
      <c r="OUC9" s="24"/>
      <c r="OUD9" s="24"/>
      <c r="OUE9" s="24"/>
      <c r="OUF9" s="24"/>
      <c r="OUG9" s="24"/>
      <c r="OUH9" s="24"/>
      <c r="OUI9" s="24"/>
      <c r="OUJ9" s="24"/>
      <c r="OUK9" s="24"/>
      <c r="OUL9" s="24"/>
      <c r="OUM9" s="24"/>
      <c r="OUN9" s="24"/>
      <c r="OUO9" s="24"/>
      <c r="OUP9" s="24"/>
      <c r="OUQ9" s="24"/>
      <c r="OUR9" s="24"/>
      <c r="OUS9" s="24"/>
      <c r="OUT9" s="24"/>
      <c r="OUU9" s="24"/>
      <c r="OUV9" s="24"/>
      <c r="OUW9" s="24"/>
      <c r="OUX9" s="24"/>
      <c r="OUY9" s="24"/>
      <c r="OUZ9" s="24"/>
      <c r="OVA9" s="24"/>
      <c r="OVB9" s="24"/>
      <c r="OVC9" s="24"/>
      <c r="OVD9" s="24"/>
      <c r="OVE9" s="24"/>
      <c r="OVF9" s="24"/>
      <c r="OVG9" s="24"/>
      <c r="OVH9" s="24"/>
      <c r="OVI9" s="24"/>
      <c r="OVJ9" s="24"/>
      <c r="OVK9" s="24"/>
      <c r="OVL9" s="24"/>
      <c r="OVM9" s="24"/>
      <c r="OVN9" s="24"/>
      <c r="OVO9" s="24"/>
      <c r="OVP9" s="24"/>
      <c r="OVQ9" s="24"/>
      <c r="OVR9" s="24"/>
      <c r="OVS9" s="24"/>
      <c r="OVT9" s="24"/>
      <c r="OVU9" s="24"/>
      <c r="OVV9" s="24"/>
      <c r="OVW9" s="24"/>
      <c r="OVX9" s="24"/>
      <c r="OVY9" s="24"/>
      <c r="OVZ9" s="24"/>
      <c r="OWA9" s="24"/>
      <c r="OWB9" s="24"/>
      <c r="OWC9" s="24"/>
      <c r="OWD9" s="24"/>
      <c r="OWE9" s="24"/>
      <c r="OWF9" s="24"/>
      <c r="OWG9" s="24"/>
      <c r="OWH9" s="24"/>
      <c r="OWI9" s="24"/>
      <c r="OWJ9" s="24"/>
      <c r="OWK9" s="24"/>
      <c r="OWL9" s="24"/>
      <c r="OWM9" s="24"/>
      <c r="OWN9" s="24"/>
      <c r="OWO9" s="24"/>
      <c r="OWP9" s="24"/>
      <c r="OWQ9" s="24"/>
      <c r="OWR9" s="24"/>
      <c r="OWS9" s="24"/>
      <c r="OWT9" s="24"/>
      <c r="OWU9" s="24"/>
      <c r="OWV9" s="24"/>
      <c r="OWW9" s="24"/>
      <c r="OWX9" s="24"/>
      <c r="OWY9" s="24"/>
      <c r="OWZ9" s="24"/>
      <c r="OXA9" s="24"/>
      <c r="OXB9" s="24"/>
      <c r="OXC9" s="24"/>
      <c r="OXD9" s="24"/>
      <c r="OXE9" s="24"/>
      <c r="OXF9" s="24"/>
      <c r="OXG9" s="24"/>
      <c r="OXH9" s="24"/>
      <c r="OXI9" s="24"/>
      <c r="OXJ9" s="24"/>
      <c r="OXK9" s="24"/>
      <c r="OXL9" s="24"/>
      <c r="OXM9" s="24"/>
      <c r="OXN9" s="24"/>
      <c r="OXO9" s="24"/>
      <c r="OXP9" s="24"/>
      <c r="OXQ9" s="24"/>
      <c r="OXR9" s="24"/>
      <c r="OXS9" s="24"/>
      <c r="OXT9" s="24"/>
      <c r="OXU9" s="24"/>
      <c r="OXV9" s="24"/>
      <c r="OXW9" s="24"/>
      <c r="OXX9" s="24"/>
      <c r="OXY9" s="24"/>
      <c r="OXZ9" s="24"/>
      <c r="OYA9" s="24"/>
      <c r="OYB9" s="24"/>
      <c r="OYC9" s="24"/>
      <c r="OYD9" s="24"/>
      <c r="OYE9" s="24"/>
      <c r="OYF9" s="24"/>
      <c r="OYG9" s="24"/>
      <c r="OYH9" s="24"/>
      <c r="OYI9" s="24"/>
      <c r="OYJ9" s="24"/>
      <c r="OYK9" s="24"/>
      <c r="OYL9" s="24"/>
      <c r="OYM9" s="24"/>
      <c r="OYN9" s="24"/>
      <c r="OYO9" s="24"/>
      <c r="OYP9" s="24"/>
      <c r="OYQ9" s="24"/>
      <c r="OYR9" s="24"/>
      <c r="OYS9" s="24"/>
      <c r="OYT9" s="24"/>
      <c r="OYU9" s="24"/>
      <c r="OYV9" s="24"/>
      <c r="OYW9" s="24"/>
      <c r="OYX9" s="24"/>
      <c r="OYY9" s="24"/>
      <c r="OYZ9" s="24"/>
      <c r="OZA9" s="24"/>
      <c r="OZB9" s="24"/>
      <c r="OZC9" s="24"/>
      <c r="OZD9" s="24"/>
      <c r="OZE9" s="24"/>
      <c r="OZF9" s="24"/>
      <c r="OZG9" s="24"/>
      <c r="OZH9" s="24"/>
      <c r="OZI9" s="24"/>
      <c r="OZJ9" s="24"/>
      <c r="OZK9" s="24"/>
      <c r="OZL9" s="24"/>
      <c r="OZM9" s="24"/>
      <c r="OZN9" s="24"/>
      <c r="OZO9" s="24"/>
      <c r="OZP9" s="24"/>
      <c r="OZQ9" s="24"/>
      <c r="OZR9" s="24"/>
      <c r="OZS9" s="24"/>
      <c r="OZT9" s="24"/>
      <c r="OZU9" s="24"/>
      <c r="OZV9" s="24"/>
      <c r="OZW9" s="24"/>
      <c r="OZX9" s="24"/>
      <c r="OZY9" s="24"/>
      <c r="OZZ9" s="24"/>
      <c r="PAA9" s="24"/>
      <c r="PAB9" s="24"/>
      <c r="PAC9" s="24"/>
      <c r="PAD9" s="24"/>
      <c r="PAE9" s="24"/>
      <c r="PAF9" s="24"/>
      <c r="PAG9" s="24"/>
      <c r="PAH9" s="24"/>
      <c r="PAI9" s="24"/>
      <c r="PAJ9" s="24"/>
      <c r="PAK9" s="24"/>
      <c r="PAL9" s="24"/>
      <c r="PAM9" s="24"/>
      <c r="PAN9" s="24"/>
      <c r="PAO9" s="24"/>
      <c r="PAP9" s="24"/>
      <c r="PAQ9" s="24"/>
      <c r="PAR9" s="24"/>
      <c r="PAS9" s="24"/>
      <c r="PAT9" s="24"/>
      <c r="PAU9" s="24"/>
      <c r="PAV9" s="24"/>
      <c r="PAW9" s="24"/>
      <c r="PAX9" s="24"/>
      <c r="PAY9" s="24"/>
      <c r="PAZ9" s="24"/>
      <c r="PBA9" s="24"/>
      <c r="PBB9" s="24"/>
      <c r="PBC9" s="24"/>
      <c r="PBD9" s="24"/>
      <c r="PBE9" s="24"/>
      <c r="PBF9" s="24"/>
      <c r="PBG9" s="24"/>
      <c r="PBH9" s="24"/>
      <c r="PBI9" s="24"/>
      <c r="PBJ9" s="24"/>
      <c r="PBK9" s="24"/>
      <c r="PBL9" s="24"/>
      <c r="PBM9" s="24"/>
      <c r="PBN9" s="24"/>
      <c r="PBO9" s="24"/>
      <c r="PBP9" s="24"/>
      <c r="PBQ9" s="24"/>
      <c r="PBR9" s="24"/>
      <c r="PBS9" s="24"/>
      <c r="PBT9" s="24"/>
      <c r="PBU9" s="24"/>
      <c r="PBV9" s="24"/>
      <c r="PBW9" s="24"/>
      <c r="PBX9" s="24"/>
      <c r="PBY9" s="24"/>
      <c r="PBZ9" s="24"/>
      <c r="PCA9" s="24"/>
      <c r="PCB9" s="24"/>
      <c r="PCC9" s="24"/>
      <c r="PCD9" s="24"/>
      <c r="PCE9" s="24"/>
      <c r="PCF9" s="24"/>
      <c r="PCG9" s="24"/>
      <c r="PCH9" s="24"/>
      <c r="PCI9" s="24"/>
      <c r="PCJ9" s="24"/>
      <c r="PCK9" s="24"/>
      <c r="PCL9" s="24"/>
      <c r="PCM9" s="24"/>
      <c r="PCN9" s="24"/>
      <c r="PCO9" s="24"/>
      <c r="PCP9" s="24"/>
      <c r="PCQ9" s="24"/>
      <c r="PCR9" s="24"/>
      <c r="PCS9" s="24"/>
      <c r="PCT9" s="24"/>
      <c r="PCU9" s="24"/>
      <c r="PCV9" s="24"/>
      <c r="PCW9" s="24"/>
      <c r="PCX9" s="24"/>
      <c r="PCY9" s="24"/>
      <c r="PCZ9" s="24"/>
      <c r="PDA9" s="24"/>
      <c r="PDB9" s="24"/>
      <c r="PDC9" s="24"/>
      <c r="PDD9" s="24"/>
      <c r="PDE9" s="24"/>
      <c r="PDF9" s="24"/>
      <c r="PDG9" s="24"/>
      <c r="PDH9" s="24"/>
      <c r="PDI9" s="24"/>
      <c r="PDJ9" s="24"/>
      <c r="PDK9" s="24"/>
      <c r="PDL9" s="24"/>
      <c r="PDM9" s="24"/>
      <c r="PDN9" s="24"/>
      <c r="PDO9" s="24"/>
      <c r="PDP9" s="24"/>
      <c r="PDQ9" s="24"/>
      <c r="PDR9" s="24"/>
      <c r="PDS9" s="24"/>
      <c r="PDT9" s="24"/>
      <c r="PDU9" s="24"/>
      <c r="PDV9" s="24"/>
      <c r="PDW9" s="24"/>
      <c r="PDX9" s="24"/>
      <c r="PDY9" s="24"/>
      <c r="PDZ9" s="24"/>
      <c r="PEA9" s="24"/>
      <c r="PEB9" s="24"/>
      <c r="PEC9" s="24"/>
      <c r="PED9" s="24"/>
      <c r="PEE9" s="24"/>
      <c r="PEF9" s="24"/>
      <c r="PEG9" s="24"/>
      <c r="PEH9" s="24"/>
      <c r="PEI9" s="24"/>
      <c r="PEJ9" s="24"/>
      <c r="PEK9" s="24"/>
      <c r="PEL9" s="24"/>
      <c r="PEM9" s="24"/>
      <c r="PEN9" s="24"/>
      <c r="PEO9" s="24"/>
      <c r="PEP9" s="24"/>
      <c r="PEQ9" s="24"/>
      <c r="PER9" s="24"/>
      <c r="PES9" s="24"/>
      <c r="PET9" s="24"/>
      <c r="PEU9" s="24"/>
      <c r="PEV9" s="24"/>
      <c r="PEW9" s="24"/>
      <c r="PEX9" s="24"/>
      <c r="PEY9" s="24"/>
      <c r="PEZ9" s="24"/>
      <c r="PFA9" s="24"/>
      <c r="PFB9" s="24"/>
      <c r="PFC9" s="24"/>
      <c r="PFD9" s="24"/>
      <c r="PFE9" s="24"/>
      <c r="PFF9" s="24"/>
      <c r="PFG9" s="24"/>
      <c r="PFH9" s="24"/>
      <c r="PFI9" s="24"/>
      <c r="PFJ9" s="24"/>
      <c r="PFK9" s="24"/>
      <c r="PFL9" s="24"/>
      <c r="PFM9" s="24"/>
      <c r="PFN9" s="24"/>
      <c r="PFO9" s="24"/>
      <c r="PFP9" s="24"/>
      <c r="PFQ9" s="24"/>
      <c r="PFR9" s="24"/>
      <c r="PFS9" s="24"/>
      <c r="PFT9" s="24"/>
      <c r="PFU9" s="24"/>
      <c r="PFV9" s="24"/>
      <c r="PFW9" s="24"/>
      <c r="PFX9" s="24"/>
      <c r="PFY9" s="24"/>
      <c r="PFZ9" s="24"/>
      <c r="PGA9" s="24"/>
      <c r="PGB9" s="24"/>
      <c r="PGC9" s="24"/>
      <c r="PGD9" s="24"/>
      <c r="PGE9" s="24"/>
      <c r="PGF9" s="24"/>
      <c r="PGG9" s="24"/>
      <c r="PGH9" s="24"/>
      <c r="PGI9" s="24"/>
      <c r="PGJ9" s="24"/>
      <c r="PGK9" s="24"/>
      <c r="PGL9" s="24"/>
      <c r="PGM9" s="24"/>
      <c r="PGN9" s="24"/>
      <c r="PGO9" s="24"/>
      <c r="PGP9" s="24"/>
      <c r="PGQ9" s="24"/>
      <c r="PGR9" s="24"/>
      <c r="PGS9" s="24"/>
      <c r="PGT9" s="24"/>
      <c r="PGU9" s="24"/>
      <c r="PGV9" s="24"/>
      <c r="PGW9" s="24"/>
      <c r="PGX9" s="24"/>
      <c r="PGY9" s="24"/>
      <c r="PGZ9" s="24"/>
      <c r="PHA9" s="24"/>
      <c r="PHB9" s="24"/>
      <c r="PHC9" s="24"/>
      <c r="PHD9" s="24"/>
      <c r="PHE9" s="24"/>
      <c r="PHF9" s="24"/>
      <c r="PHG9" s="24"/>
      <c r="PHH9" s="24"/>
      <c r="PHI9" s="24"/>
      <c r="PHJ9" s="24"/>
      <c r="PHK9" s="24"/>
      <c r="PHL9" s="24"/>
      <c r="PHM9" s="24"/>
      <c r="PHN9" s="24"/>
      <c r="PHO9" s="24"/>
      <c r="PHP9" s="24"/>
      <c r="PHQ9" s="24"/>
      <c r="PHR9" s="24"/>
      <c r="PHS9" s="24"/>
      <c r="PHT9" s="24"/>
      <c r="PHU9" s="24"/>
      <c r="PHV9" s="24"/>
      <c r="PHW9" s="24"/>
      <c r="PHX9" s="24"/>
      <c r="PHY9" s="24"/>
      <c r="PHZ9" s="24"/>
      <c r="PIA9" s="24"/>
      <c r="PIB9" s="24"/>
      <c r="PIC9" s="24"/>
      <c r="PID9" s="24"/>
      <c r="PIE9" s="24"/>
      <c r="PIF9" s="24"/>
      <c r="PIG9" s="24"/>
      <c r="PIH9" s="24"/>
      <c r="PII9" s="24"/>
      <c r="PIJ9" s="24"/>
      <c r="PIK9" s="24"/>
      <c r="PIL9" s="24"/>
      <c r="PIM9" s="24"/>
      <c r="PIN9" s="24"/>
      <c r="PIO9" s="24"/>
      <c r="PIP9" s="24"/>
      <c r="PIQ9" s="24"/>
      <c r="PIR9" s="24"/>
      <c r="PIS9" s="24"/>
      <c r="PIT9" s="24"/>
      <c r="PIU9" s="24"/>
      <c r="PIV9" s="24"/>
      <c r="PIW9" s="24"/>
      <c r="PIX9" s="24"/>
      <c r="PIY9" s="24"/>
      <c r="PIZ9" s="24"/>
      <c r="PJA9" s="24"/>
      <c r="PJB9" s="24"/>
      <c r="PJC9" s="24"/>
      <c r="PJD9" s="24"/>
      <c r="PJE9" s="24"/>
      <c r="PJF9" s="24"/>
      <c r="PJG9" s="24"/>
      <c r="PJH9" s="24"/>
      <c r="PJI9" s="24"/>
      <c r="PJJ9" s="24"/>
      <c r="PJK9" s="24"/>
      <c r="PJL9" s="24"/>
      <c r="PJM9" s="24"/>
      <c r="PJN9" s="24"/>
      <c r="PJO9" s="24"/>
      <c r="PJP9" s="24"/>
      <c r="PJQ9" s="24"/>
      <c r="PJR9" s="24"/>
      <c r="PJS9" s="24"/>
      <c r="PJT9" s="24"/>
      <c r="PJU9" s="24"/>
      <c r="PJV9" s="24"/>
      <c r="PJW9" s="24"/>
      <c r="PJX9" s="24"/>
      <c r="PJY9" s="24"/>
      <c r="PJZ9" s="24"/>
      <c r="PKA9" s="24"/>
      <c r="PKB9" s="24"/>
      <c r="PKC9" s="24"/>
      <c r="PKD9" s="24"/>
      <c r="PKE9" s="24"/>
      <c r="PKF9" s="24"/>
      <c r="PKG9" s="24"/>
      <c r="PKH9" s="24"/>
      <c r="PKI9" s="24"/>
      <c r="PKJ9" s="24"/>
      <c r="PKK9" s="24"/>
      <c r="PKL9" s="24"/>
      <c r="PKM9" s="24"/>
      <c r="PKN9" s="24"/>
      <c r="PKO9" s="24"/>
      <c r="PKP9" s="24"/>
      <c r="PKQ9" s="24"/>
      <c r="PKR9" s="24"/>
      <c r="PKS9" s="24"/>
      <c r="PKT9" s="24"/>
      <c r="PKU9" s="24"/>
      <c r="PKV9" s="24"/>
      <c r="PKW9" s="24"/>
      <c r="PKX9" s="24"/>
      <c r="PKY9" s="24"/>
      <c r="PKZ9" s="24"/>
      <c r="PLA9" s="24"/>
      <c r="PLB9" s="24"/>
      <c r="PLC9" s="24"/>
      <c r="PLD9" s="24"/>
      <c r="PLE9" s="24"/>
      <c r="PLF9" s="24"/>
      <c r="PLG9" s="24"/>
      <c r="PLH9" s="24"/>
      <c r="PLI9" s="24"/>
      <c r="PLJ9" s="24"/>
      <c r="PLK9" s="24"/>
      <c r="PLL9" s="24"/>
      <c r="PLM9" s="24"/>
      <c r="PLN9" s="24"/>
      <c r="PLO9" s="24"/>
      <c r="PLP9" s="24"/>
      <c r="PLQ9" s="24"/>
      <c r="PLR9" s="24"/>
      <c r="PLS9" s="24"/>
      <c r="PLT9" s="24"/>
      <c r="PLU9" s="24"/>
      <c r="PLV9" s="24"/>
      <c r="PLW9" s="24"/>
      <c r="PLX9" s="24"/>
      <c r="PLY9" s="24"/>
      <c r="PLZ9" s="24"/>
      <c r="PMA9" s="24"/>
      <c r="PMB9" s="24"/>
      <c r="PMC9" s="24"/>
      <c r="PMD9" s="24"/>
      <c r="PME9" s="24"/>
      <c r="PMF9" s="24"/>
      <c r="PMG9" s="24"/>
      <c r="PMH9" s="24"/>
      <c r="PMI9" s="24"/>
      <c r="PMJ9" s="24"/>
      <c r="PMK9" s="24"/>
      <c r="PML9" s="24"/>
      <c r="PMM9" s="24"/>
      <c r="PMN9" s="24"/>
      <c r="PMO9" s="24"/>
      <c r="PMP9" s="24"/>
      <c r="PMQ9" s="24"/>
      <c r="PMR9" s="24"/>
      <c r="PMS9" s="24"/>
      <c r="PMT9" s="24"/>
      <c r="PMU9" s="24"/>
      <c r="PMV9" s="24"/>
      <c r="PMW9" s="24"/>
      <c r="PMX9" s="24"/>
      <c r="PMY9" s="24"/>
      <c r="PMZ9" s="24"/>
      <c r="PNA9" s="24"/>
      <c r="PNB9" s="24"/>
      <c r="PNC9" s="24"/>
      <c r="PND9" s="24"/>
      <c r="PNE9" s="24"/>
      <c r="PNF9" s="24"/>
      <c r="PNG9" s="24"/>
      <c r="PNH9" s="24"/>
      <c r="PNI9" s="24"/>
      <c r="PNJ9" s="24"/>
      <c r="PNK9" s="24"/>
      <c r="PNL9" s="24"/>
      <c r="PNM9" s="24"/>
      <c r="PNN9" s="24"/>
      <c r="PNO9" s="24"/>
      <c r="PNP9" s="24"/>
      <c r="PNQ9" s="24"/>
      <c r="PNR9" s="24"/>
      <c r="PNS9" s="24"/>
      <c r="PNT9" s="24"/>
      <c r="PNU9" s="24"/>
      <c r="PNV9" s="24"/>
      <c r="PNW9" s="24"/>
      <c r="PNX9" s="24"/>
      <c r="PNY9" s="24"/>
      <c r="PNZ9" s="24"/>
      <c r="POA9" s="24"/>
      <c r="POB9" s="24"/>
      <c r="POC9" s="24"/>
      <c r="POD9" s="24"/>
      <c r="POE9" s="24"/>
      <c r="POF9" s="24"/>
      <c r="POG9" s="24"/>
      <c r="POH9" s="24"/>
      <c r="POI9" s="24"/>
      <c r="POJ9" s="24"/>
      <c r="POK9" s="24"/>
      <c r="POL9" s="24"/>
      <c r="POM9" s="24"/>
      <c r="PON9" s="24"/>
      <c r="POO9" s="24"/>
      <c r="POP9" s="24"/>
      <c r="POQ9" s="24"/>
      <c r="POR9" s="24"/>
      <c r="POS9" s="24"/>
      <c r="POT9" s="24"/>
      <c r="POU9" s="24"/>
      <c r="POV9" s="24"/>
      <c r="POW9" s="24"/>
      <c r="POX9" s="24"/>
      <c r="POY9" s="24"/>
      <c r="POZ9" s="24"/>
      <c r="PPA9" s="24"/>
      <c r="PPB9" s="24"/>
      <c r="PPC9" s="24"/>
      <c r="PPD9" s="24"/>
      <c r="PPE9" s="24"/>
      <c r="PPF9" s="24"/>
      <c r="PPG9" s="24"/>
      <c r="PPH9" s="24"/>
      <c r="PPI9" s="24"/>
      <c r="PPJ9" s="24"/>
      <c r="PPK9" s="24"/>
      <c r="PPL9" s="24"/>
      <c r="PPM9" s="24"/>
      <c r="PPN9" s="24"/>
      <c r="PPO9" s="24"/>
      <c r="PPP9" s="24"/>
      <c r="PPQ9" s="24"/>
      <c r="PPR9" s="24"/>
      <c r="PPS9" s="24"/>
      <c r="PPT9" s="24"/>
      <c r="PPU9" s="24"/>
      <c r="PPV9" s="24"/>
      <c r="PPW9" s="24"/>
      <c r="PPX9" s="24"/>
      <c r="PPY9" s="24"/>
      <c r="PPZ9" s="24"/>
      <c r="PQA9" s="24"/>
      <c r="PQB9" s="24"/>
      <c r="PQC9" s="24"/>
      <c r="PQD9" s="24"/>
      <c r="PQE9" s="24"/>
      <c r="PQF9" s="24"/>
      <c r="PQG9" s="24"/>
      <c r="PQH9" s="24"/>
      <c r="PQI9" s="24"/>
      <c r="PQJ9" s="24"/>
      <c r="PQK9" s="24"/>
      <c r="PQL9" s="24"/>
      <c r="PQM9" s="24"/>
      <c r="PQN9" s="24"/>
      <c r="PQO9" s="24"/>
      <c r="PQP9" s="24"/>
      <c r="PQQ9" s="24"/>
      <c r="PQR9" s="24"/>
      <c r="PQS9" s="24"/>
      <c r="PQT9" s="24"/>
      <c r="PQU9" s="24"/>
      <c r="PQV9" s="24"/>
      <c r="PQW9" s="24"/>
      <c r="PQX9" s="24"/>
      <c r="PQY9" s="24"/>
      <c r="PQZ9" s="24"/>
      <c r="PRA9" s="24"/>
      <c r="PRB9" s="24"/>
      <c r="PRC9" s="24"/>
      <c r="PRD9" s="24"/>
      <c r="PRE9" s="24"/>
      <c r="PRF9" s="24"/>
      <c r="PRG9" s="24"/>
      <c r="PRH9" s="24"/>
      <c r="PRI9" s="24"/>
      <c r="PRJ9" s="24"/>
      <c r="PRK9" s="24"/>
      <c r="PRL9" s="24"/>
      <c r="PRM9" s="24"/>
      <c r="PRN9" s="24"/>
      <c r="PRO9" s="24"/>
      <c r="PRP9" s="24"/>
      <c r="PRQ9" s="24"/>
      <c r="PRR9" s="24"/>
      <c r="PRS9" s="24"/>
      <c r="PRT9" s="24"/>
      <c r="PRU9" s="24"/>
      <c r="PRV9" s="24"/>
      <c r="PRW9" s="24"/>
      <c r="PRX9" s="24"/>
      <c r="PRY9" s="24"/>
      <c r="PRZ9" s="24"/>
      <c r="PSA9" s="24"/>
      <c r="PSB9" s="24"/>
      <c r="PSC9" s="24"/>
      <c r="PSD9" s="24"/>
      <c r="PSE9" s="24"/>
      <c r="PSF9" s="24"/>
      <c r="PSG9" s="24"/>
      <c r="PSH9" s="24"/>
      <c r="PSI9" s="24"/>
      <c r="PSJ9" s="24"/>
      <c r="PSK9" s="24"/>
      <c r="PSL9" s="24"/>
      <c r="PSM9" s="24"/>
      <c r="PSN9" s="24"/>
      <c r="PSO9" s="24"/>
      <c r="PSP9" s="24"/>
      <c r="PSQ9" s="24"/>
      <c r="PSR9" s="24"/>
      <c r="PSS9" s="24"/>
      <c r="PST9" s="24"/>
      <c r="PSU9" s="24"/>
      <c r="PSV9" s="24"/>
      <c r="PSW9" s="24"/>
      <c r="PSX9" s="24"/>
      <c r="PSY9" s="24"/>
      <c r="PSZ9" s="24"/>
      <c r="PTA9" s="24"/>
      <c r="PTB9" s="24"/>
      <c r="PTC9" s="24"/>
      <c r="PTD9" s="24"/>
      <c r="PTE9" s="24"/>
      <c r="PTF9" s="24"/>
      <c r="PTG9" s="24"/>
      <c r="PTH9" s="24"/>
      <c r="PTI9" s="24"/>
      <c r="PTJ9" s="24"/>
      <c r="PTK9" s="24"/>
      <c r="PTL9" s="24"/>
      <c r="PTM9" s="24"/>
      <c r="PTN9" s="24"/>
      <c r="PTO9" s="24"/>
      <c r="PTP9" s="24"/>
      <c r="PTQ9" s="24"/>
      <c r="PTR9" s="24"/>
      <c r="PTS9" s="24"/>
      <c r="PTT9" s="24"/>
      <c r="PTU9" s="24"/>
      <c r="PTV9" s="24"/>
      <c r="PTW9" s="24"/>
      <c r="PTX9" s="24"/>
      <c r="PTY9" s="24"/>
      <c r="PTZ9" s="24"/>
      <c r="PUA9" s="24"/>
      <c r="PUB9" s="24"/>
      <c r="PUC9" s="24"/>
      <c r="PUD9" s="24"/>
      <c r="PUE9" s="24"/>
      <c r="PUF9" s="24"/>
      <c r="PUG9" s="24"/>
      <c r="PUH9" s="24"/>
      <c r="PUI9" s="24"/>
      <c r="PUJ9" s="24"/>
      <c r="PUK9" s="24"/>
      <c r="PUL9" s="24"/>
      <c r="PUM9" s="24"/>
      <c r="PUN9" s="24"/>
      <c r="PUO9" s="24"/>
      <c r="PUP9" s="24"/>
      <c r="PUQ9" s="24"/>
      <c r="PUR9" s="24"/>
      <c r="PUS9" s="24"/>
      <c r="PUT9" s="24"/>
      <c r="PUU9" s="24"/>
      <c r="PUV9" s="24"/>
      <c r="PUW9" s="24"/>
      <c r="PUX9" s="24"/>
      <c r="PUY9" s="24"/>
      <c r="PUZ9" s="24"/>
      <c r="PVA9" s="24"/>
      <c r="PVB9" s="24"/>
      <c r="PVC9" s="24"/>
      <c r="PVD9" s="24"/>
      <c r="PVE9" s="24"/>
      <c r="PVF9" s="24"/>
      <c r="PVG9" s="24"/>
      <c r="PVH9" s="24"/>
      <c r="PVI9" s="24"/>
      <c r="PVJ9" s="24"/>
      <c r="PVK9" s="24"/>
      <c r="PVL9" s="24"/>
      <c r="PVM9" s="24"/>
      <c r="PVN9" s="24"/>
      <c r="PVO9" s="24"/>
      <c r="PVP9" s="24"/>
      <c r="PVQ9" s="24"/>
      <c r="PVR9" s="24"/>
      <c r="PVS9" s="24"/>
      <c r="PVT9" s="24"/>
      <c r="PVU9" s="24"/>
      <c r="PVV9" s="24"/>
      <c r="PVW9" s="24"/>
      <c r="PVX9" s="24"/>
      <c r="PVY9" s="24"/>
      <c r="PVZ9" s="24"/>
      <c r="PWA9" s="24"/>
      <c r="PWB9" s="24"/>
      <c r="PWC9" s="24"/>
      <c r="PWD9" s="24"/>
      <c r="PWE9" s="24"/>
      <c r="PWF9" s="24"/>
      <c r="PWG9" s="24"/>
      <c r="PWH9" s="24"/>
      <c r="PWI9" s="24"/>
      <c r="PWJ9" s="24"/>
      <c r="PWK9" s="24"/>
      <c r="PWL9" s="24"/>
      <c r="PWM9" s="24"/>
      <c r="PWN9" s="24"/>
      <c r="PWO9" s="24"/>
      <c r="PWP9" s="24"/>
      <c r="PWQ9" s="24"/>
      <c r="PWR9" s="24"/>
      <c r="PWS9" s="24"/>
      <c r="PWT9" s="24"/>
      <c r="PWU9" s="24"/>
      <c r="PWV9" s="24"/>
      <c r="PWW9" s="24"/>
      <c r="PWX9" s="24"/>
      <c r="PWY9" s="24"/>
      <c r="PWZ9" s="24"/>
      <c r="PXA9" s="24"/>
      <c r="PXB9" s="24"/>
      <c r="PXC9" s="24"/>
      <c r="PXD9" s="24"/>
      <c r="PXE9" s="24"/>
      <c r="PXF9" s="24"/>
      <c r="PXG9" s="24"/>
      <c r="PXH9" s="24"/>
      <c r="PXI9" s="24"/>
      <c r="PXJ9" s="24"/>
      <c r="PXK9" s="24"/>
      <c r="PXL9" s="24"/>
      <c r="PXM9" s="24"/>
      <c r="PXN9" s="24"/>
      <c r="PXO9" s="24"/>
      <c r="PXP9" s="24"/>
      <c r="PXQ9" s="24"/>
      <c r="PXR9" s="24"/>
      <c r="PXS9" s="24"/>
      <c r="PXT9" s="24"/>
      <c r="PXU9" s="24"/>
      <c r="PXV9" s="24"/>
      <c r="PXW9" s="24"/>
      <c r="PXX9" s="24"/>
      <c r="PXY9" s="24"/>
      <c r="PXZ9" s="24"/>
      <c r="PYA9" s="24"/>
      <c r="PYB9" s="24"/>
      <c r="PYC9" s="24"/>
      <c r="PYD9" s="24"/>
      <c r="PYE9" s="24"/>
      <c r="PYF9" s="24"/>
      <c r="PYG9" s="24"/>
      <c r="PYH9" s="24"/>
      <c r="PYI9" s="24"/>
      <c r="PYJ9" s="24"/>
      <c r="PYK9" s="24"/>
      <c r="PYL9" s="24"/>
      <c r="PYM9" s="24"/>
      <c r="PYN9" s="24"/>
      <c r="PYO9" s="24"/>
      <c r="PYP9" s="24"/>
      <c r="PYQ9" s="24"/>
      <c r="PYR9" s="24"/>
      <c r="PYS9" s="24"/>
      <c r="PYT9" s="24"/>
      <c r="PYU9" s="24"/>
      <c r="PYV9" s="24"/>
      <c r="PYW9" s="24"/>
      <c r="PYX9" s="24"/>
      <c r="PYY9" s="24"/>
      <c r="PYZ9" s="24"/>
      <c r="PZA9" s="24"/>
      <c r="PZB9" s="24"/>
      <c r="PZC9" s="24"/>
      <c r="PZD9" s="24"/>
      <c r="PZE9" s="24"/>
      <c r="PZF9" s="24"/>
      <c r="PZG9" s="24"/>
      <c r="PZH9" s="24"/>
      <c r="PZI9" s="24"/>
      <c r="PZJ9" s="24"/>
      <c r="PZK9" s="24"/>
      <c r="PZL9" s="24"/>
      <c r="PZM9" s="24"/>
      <c r="PZN9" s="24"/>
      <c r="PZO9" s="24"/>
      <c r="PZP9" s="24"/>
      <c r="PZQ9" s="24"/>
      <c r="PZR9" s="24"/>
      <c r="PZS9" s="24"/>
      <c r="PZT9" s="24"/>
      <c r="PZU9" s="24"/>
      <c r="PZV9" s="24"/>
      <c r="PZW9" s="24"/>
      <c r="PZX9" s="24"/>
      <c r="PZY9" s="24"/>
      <c r="PZZ9" s="24"/>
      <c r="QAA9" s="24"/>
      <c r="QAB9" s="24"/>
      <c r="QAC9" s="24"/>
      <c r="QAD9" s="24"/>
      <c r="QAE9" s="24"/>
      <c r="QAF9" s="24"/>
      <c r="QAG9" s="24"/>
      <c r="QAH9" s="24"/>
      <c r="QAI9" s="24"/>
      <c r="QAJ9" s="24"/>
      <c r="QAK9" s="24"/>
      <c r="QAL9" s="24"/>
      <c r="QAM9" s="24"/>
      <c r="QAN9" s="24"/>
      <c r="QAO9" s="24"/>
      <c r="QAP9" s="24"/>
      <c r="QAQ9" s="24"/>
      <c r="QAR9" s="24"/>
      <c r="QAS9" s="24"/>
      <c r="QAT9" s="24"/>
      <c r="QAU9" s="24"/>
      <c r="QAV9" s="24"/>
      <c r="QAW9" s="24"/>
      <c r="QAX9" s="24"/>
      <c r="QAY9" s="24"/>
      <c r="QAZ9" s="24"/>
      <c r="QBA9" s="24"/>
      <c r="QBB9" s="24"/>
      <c r="QBC9" s="24"/>
      <c r="QBD9" s="24"/>
      <c r="QBE9" s="24"/>
      <c r="QBF9" s="24"/>
      <c r="QBG9" s="24"/>
      <c r="QBH9" s="24"/>
      <c r="QBI9" s="24"/>
      <c r="QBJ9" s="24"/>
      <c r="QBK9" s="24"/>
      <c r="QBL9" s="24"/>
      <c r="QBM9" s="24"/>
      <c r="QBN9" s="24"/>
      <c r="QBO9" s="24"/>
      <c r="QBP9" s="24"/>
      <c r="QBQ9" s="24"/>
      <c r="QBR9" s="24"/>
      <c r="QBS9" s="24"/>
      <c r="QBT9" s="24"/>
      <c r="QBU9" s="24"/>
      <c r="QBV9" s="24"/>
      <c r="QBW9" s="24"/>
      <c r="QBX9" s="24"/>
      <c r="QBY9" s="24"/>
      <c r="QBZ9" s="24"/>
      <c r="QCA9" s="24"/>
      <c r="QCB9" s="24"/>
      <c r="QCC9" s="24"/>
      <c r="QCD9" s="24"/>
      <c r="QCE9" s="24"/>
      <c r="QCF9" s="24"/>
      <c r="QCG9" s="24"/>
      <c r="QCH9" s="24"/>
      <c r="QCI9" s="24"/>
      <c r="QCJ9" s="24"/>
      <c r="QCK9" s="24"/>
      <c r="QCL9" s="24"/>
      <c r="QCM9" s="24"/>
      <c r="QCN9" s="24"/>
      <c r="QCO9" s="24"/>
      <c r="QCP9" s="24"/>
      <c r="QCQ9" s="24"/>
      <c r="QCR9" s="24"/>
      <c r="QCS9" s="24"/>
      <c r="QCT9" s="24"/>
      <c r="QCU9" s="24"/>
      <c r="QCV9" s="24"/>
      <c r="QCW9" s="24"/>
      <c r="QCX9" s="24"/>
      <c r="QCY9" s="24"/>
      <c r="QCZ9" s="24"/>
      <c r="QDA9" s="24"/>
      <c r="QDB9" s="24"/>
      <c r="QDC9" s="24"/>
      <c r="QDD9" s="24"/>
      <c r="QDE9" s="24"/>
      <c r="QDF9" s="24"/>
      <c r="QDG9" s="24"/>
      <c r="QDH9" s="24"/>
      <c r="QDI9" s="24"/>
      <c r="QDJ9" s="24"/>
      <c r="QDK9" s="24"/>
      <c r="QDL9" s="24"/>
      <c r="QDM9" s="24"/>
      <c r="QDN9" s="24"/>
      <c r="QDO9" s="24"/>
      <c r="QDP9" s="24"/>
      <c r="QDQ9" s="24"/>
      <c r="QDR9" s="24"/>
      <c r="QDS9" s="24"/>
      <c r="QDT9" s="24"/>
      <c r="QDU9" s="24"/>
      <c r="QDV9" s="24"/>
      <c r="QDW9" s="24"/>
      <c r="QDX9" s="24"/>
      <c r="QDY9" s="24"/>
      <c r="QDZ9" s="24"/>
      <c r="QEA9" s="24"/>
      <c r="QEB9" s="24"/>
      <c r="QEC9" s="24"/>
      <c r="QED9" s="24"/>
      <c r="QEE9" s="24"/>
      <c r="QEF9" s="24"/>
      <c r="QEG9" s="24"/>
      <c r="QEH9" s="24"/>
      <c r="QEI9" s="24"/>
      <c r="QEJ9" s="24"/>
      <c r="QEK9" s="24"/>
      <c r="QEL9" s="24"/>
      <c r="QEM9" s="24"/>
      <c r="QEN9" s="24"/>
      <c r="QEO9" s="24"/>
      <c r="QEP9" s="24"/>
      <c r="QEQ9" s="24"/>
      <c r="QER9" s="24"/>
      <c r="QES9" s="24"/>
      <c r="QET9" s="24"/>
      <c r="QEU9" s="24"/>
      <c r="QEV9" s="24"/>
      <c r="QEW9" s="24"/>
      <c r="QEX9" s="24"/>
      <c r="QEY9" s="24"/>
      <c r="QEZ9" s="24"/>
      <c r="QFA9" s="24"/>
      <c r="QFB9" s="24"/>
      <c r="QFC9" s="24"/>
      <c r="QFD9" s="24"/>
      <c r="QFE9" s="24"/>
      <c r="QFF9" s="24"/>
      <c r="QFG9" s="24"/>
      <c r="QFH9" s="24"/>
      <c r="QFI9" s="24"/>
      <c r="QFJ9" s="24"/>
      <c r="QFK9" s="24"/>
      <c r="QFL9" s="24"/>
      <c r="QFM9" s="24"/>
      <c r="QFN9" s="24"/>
      <c r="QFO9" s="24"/>
      <c r="QFP9" s="24"/>
      <c r="QFQ9" s="24"/>
      <c r="QFR9" s="24"/>
      <c r="QFS9" s="24"/>
      <c r="QFT9" s="24"/>
      <c r="QFU9" s="24"/>
      <c r="QFV9" s="24"/>
      <c r="QFW9" s="24"/>
      <c r="QFX9" s="24"/>
      <c r="QFY9" s="24"/>
      <c r="QFZ9" s="24"/>
      <c r="QGA9" s="24"/>
      <c r="QGB9" s="24"/>
      <c r="QGC9" s="24"/>
      <c r="QGD9" s="24"/>
      <c r="QGE9" s="24"/>
      <c r="QGF9" s="24"/>
      <c r="QGG9" s="24"/>
      <c r="QGH9" s="24"/>
      <c r="QGI9" s="24"/>
      <c r="QGJ9" s="24"/>
      <c r="QGK9" s="24"/>
      <c r="QGL9" s="24"/>
      <c r="QGM9" s="24"/>
      <c r="QGN9" s="24"/>
      <c r="QGO9" s="24"/>
      <c r="QGP9" s="24"/>
      <c r="QGQ9" s="24"/>
      <c r="QGR9" s="24"/>
      <c r="QGS9" s="24"/>
      <c r="QGT9" s="24"/>
      <c r="QGU9" s="24"/>
      <c r="QGV9" s="24"/>
      <c r="QGW9" s="24"/>
      <c r="QGX9" s="24"/>
      <c r="QGY9" s="24"/>
      <c r="QGZ9" s="24"/>
      <c r="QHA9" s="24"/>
      <c r="QHB9" s="24"/>
      <c r="QHC9" s="24"/>
      <c r="QHD9" s="24"/>
      <c r="QHE9" s="24"/>
      <c r="QHF9" s="24"/>
      <c r="QHG9" s="24"/>
      <c r="QHH9" s="24"/>
      <c r="QHI9" s="24"/>
      <c r="QHJ9" s="24"/>
      <c r="QHK9" s="24"/>
      <c r="QHL9" s="24"/>
      <c r="QHM9" s="24"/>
      <c r="QHN9" s="24"/>
      <c r="QHO9" s="24"/>
      <c r="QHP9" s="24"/>
      <c r="QHQ9" s="24"/>
      <c r="QHR9" s="24"/>
      <c r="QHS9" s="24"/>
      <c r="QHT9" s="24"/>
      <c r="QHU9" s="24"/>
      <c r="QHV9" s="24"/>
      <c r="QHW9" s="24"/>
      <c r="QHX9" s="24"/>
      <c r="QHY9" s="24"/>
      <c r="QHZ9" s="24"/>
      <c r="QIA9" s="24"/>
      <c r="QIB9" s="24"/>
      <c r="QIC9" s="24"/>
      <c r="QID9" s="24"/>
      <c r="QIE9" s="24"/>
      <c r="QIF9" s="24"/>
      <c r="QIG9" s="24"/>
      <c r="QIH9" s="24"/>
      <c r="QII9" s="24"/>
      <c r="QIJ9" s="24"/>
      <c r="QIK9" s="24"/>
      <c r="QIL9" s="24"/>
      <c r="QIM9" s="24"/>
      <c r="QIN9" s="24"/>
      <c r="QIO9" s="24"/>
      <c r="QIP9" s="24"/>
      <c r="QIQ9" s="24"/>
      <c r="QIR9" s="24"/>
      <c r="QIS9" s="24"/>
      <c r="QIT9" s="24"/>
      <c r="QIU9" s="24"/>
      <c r="QIV9" s="24"/>
      <c r="QIW9" s="24"/>
      <c r="QIX9" s="24"/>
      <c r="QIY9" s="24"/>
      <c r="QIZ9" s="24"/>
      <c r="QJA9" s="24"/>
      <c r="QJB9" s="24"/>
      <c r="QJC9" s="24"/>
      <c r="QJD9" s="24"/>
      <c r="QJE9" s="24"/>
      <c r="QJF9" s="24"/>
      <c r="QJG9" s="24"/>
      <c r="QJH9" s="24"/>
      <c r="QJI9" s="24"/>
      <c r="QJJ9" s="24"/>
      <c r="QJK9" s="24"/>
      <c r="QJL9" s="24"/>
      <c r="QJM9" s="24"/>
      <c r="QJN9" s="24"/>
      <c r="QJO9" s="24"/>
      <c r="QJP9" s="24"/>
      <c r="QJQ9" s="24"/>
      <c r="QJR9" s="24"/>
      <c r="QJS9" s="24"/>
      <c r="QJT9" s="24"/>
      <c r="QJU9" s="24"/>
      <c r="QJV9" s="24"/>
      <c r="QJW9" s="24"/>
      <c r="QJX9" s="24"/>
      <c r="QJY9" s="24"/>
      <c r="QJZ9" s="24"/>
      <c r="QKA9" s="24"/>
      <c r="QKB9" s="24"/>
      <c r="QKC9" s="24"/>
      <c r="QKD9" s="24"/>
      <c r="QKE9" s="24"/>
      <c r="QKF9" s="24"/>
      <c r="QKG9" s="24"/>
      <c r="QKH9" s="24"/>
      <c r="QKI9" s="24"/>
      <c r="QKJ9" s="24"/>
      <c r="QKK9" s="24"/>
      <c r="QKL9" s="24"/>
      <c r="QKM9" s="24"/>
      <c r="QKN9" s="24"/>
      <c r="QKO9" s="24"/>
      <c r="QKP9" s="24"/>
      <c r="QKQ9" s="24"/>
      <c r="QKR9" s="24"/>
      <c r="QKS9" s="24"/>
      <c r="QKT9" s="24"/>
      <c r="QKU9" s="24"/>
      <c r="QKV9" s="24"/>
      <c r="QKW9" s="24"/>
      <c r="QKX9" s="24"/>
      <c r="QKY9" s="24"/>
      <c r="QKZ9" s="24"/>
      <c r="QLA9" s="24"/>
      <c r="QLB9" s="24"/>
      <c r="QLC9" s="24"/>
      <c r="QLD9" s="24"/>
      <c r="QLE9" s="24"/>
      <c r="QLF9" s="24"/>
      <c r="QLG9" s="24"/>
      <c r="QLH9" s="24"/>
      <c r="QLI9" s="24"/>
      <c r="QLJ9" s="24"/>
      <c r="QLK9" s="24"/>
      <c r="QLL9" s="24"/>
      <c r="QLM9" s="24"/>
      <c r="QLN9" s="24"/>
      <c r="QLO9" s="24"/>
      <c r="QLP9" s="24"/>
      <c r="QLQ9" s="24"/>
      <c r="QLR9" s="24"/>
      <c r="QLS9" s="24"/>
      <c r="QLT9" s="24"/>
      <c r="QLU9" s="24"/>
      <c r="QLV9" s="24"/>
      <c r="QLW9" s="24"/>
      <c r="QLX9" s="24"/>
      <c r="QLY9" s="24"/>
      <c r="QLZ9" s="24"/>
      <c r="QMA9" s="24"/>
      <c r="QMB9" s="24"/>
      <c r="QMC9" s="24"/>
      <c r="QMD9" s="24"/>
      <c r="QME9" s="24"/>
      <c r="QMF9" s="24"/>
      <c r="QMG9" s="24"/>
      <c r="QMH9" s="24"/>
      <c r="QMI9" s="24"/>
      <c r="QMJ9" s="24"/>
      <c r="QMK9" s="24"/>
      <c r="QML9" s="24"/>
      <c r="QMM9" s="24"/>
      <c r="QMN9" s="24"/>
      <c r="QMO9" s="24"/>
      <c r="QMP9" s="24"/>
      <c r="QMQ9" s="24"/>
      <c r="QMR9" s="24"/>
      <c r="QMS9" s="24"/>
      <c r="QMT9" s="24"/>
      <c r="QMU9" s="24"/>
      <c r="QMV9" s="24"/>
      <c r="QMW9" s="24"/>
      <c r="QMX9" s="24"/>
      <c r="QMY9" s="24"/>
      <c r="QMZ9" s="24"/>
      <c r="QNA9" s="24"/>
      <c r="QNB9" s="24"/>
      <c r="QNC9" s="24"/>
      <c r="QND9" s="24"/>
      <c r="QNE9" s="24"/>
      <c r="QNF9" s="24"/>
      <c r="QNG9" s="24"/>
      <c r="QNH9" s="24"/>
      <c r="QNI9" s="24"/>
      <c r="QNJ9" s="24"/>
      <c r="QNK9" s="24"/>
      <c r="QNL9" s="24"/>
      <c r="QNM9" s="24"/>
      <c r="QNN9" s="24"/>
      <c r="QNO9" s="24"/>
      <c r="QNP9" s="24"/>
      <c r="QNQ9" s="24"/>
      <c r="QNR9" s="24"/>
      <c r="QNS9" s="24"/>
      <c r="QNT9" s="24"/>
      <c r="QNU9" s="24"/>
      <c r="QNV9" s="24"/>
      <c r="QNW9" s="24"/>
      <c r="QNX9" s="24"/>
      <c r="QNY9" s="24"/>
      <c r="QNZ9" s="24"/>
      <c r="QOA9" s="24"/>
      <c r="QOB9" s="24"/>
      <c r="QOC9" s="24"/>
      <c r="QOD9" s="24"/>
      <c r="QOE9" s="24"/>
      <c r="QOF9" s="24"/>
      <c r="QOG9" s="24"/>
      <c r="QOH9" s="24"/>
      <c r="QOI9" s="24"/>
      <c r="QOJ9" s="24"/>
      <c r="QOK9" s="24"/>
      <c r="QOL9" s="24"/>
      <c r="QOM9" s="24"/>
      <c r="QON9" s="24"/>
      <c r="QOO9" s="24"/>
      <c r="QOP9" s="24"/>
      <c r="QOQ9" s="24"/>
      <c r="QOR9" s="24"/>
      <c r="QOS9" s="24"/>
      <c r="QOT9" s="24"/>
      <c r="QOU9" s="24"/>
      <c r="QOV9" s="24"/>
      <c r="QOW9" s="24"/>
      <c r="QOX9" s="24"/>
      <c r="QOY9" s="24"/>
      <c r="QOZ9" s="24"/>
      <c r="QPA9" s="24"/>
      <c r="QPB9" s="24"/>
      <c r="QPC9" s="24"/>
      <c r="QPD9" s="24"/>
      <c r="QPE9" s="24"/>
      <c r="QPF9" s="24"/>
      <c r="QPG9" s="24"/>
      <c r="QPH9" s="24"/>
      <c r="QPI9" s="24"/>
      <c r="QPJ9" s="24"/>
      <c r="QPK9" s="24"/>
      <c r="QPL9" s="24"/>
      <c r="QPM9" s="24"/>
      <c r="QPN9" s="24"/>
      <c r="QPO9" s="24"/>
      <c r="QPP9" s="24"/>
      <c r="QPQ9" s="24"/>
      <c r="QPR9" s="24"/>
      <c r="QPS9" s="24"/>
      <c r="QPT9" s="24"/>
      <c r="QPU9" s="24"/>
      <c r="QPV9" s="24"/>
      <c r="QPW9" s="24"/>
      <c r="QPX9" s="24"/>
      <c r="QPY9" s="24"/>
      <c r="QPZ9" s="24"/>
      <c r="QQA9" s="24"/>
      <c r="QQB9" s="24"/>
      <c r="QQC9" s="24"/>
      <c r="QQD9" s="24"/>
      <c r="QQE9" s="24"/>
      <c r="QQF9" s="24"/>
      <c r="QQG9" s="24"/>
      <c r="QQH9" s="24"/>
      <c r="QQI9" s="24"/>
      <c r="QQJ9" s="24"/>
      <c r="QQK9" s="24"/>
      <c r="QQL9" s="24"/>
      <c r="QQM9" s="24"/>
      <c r="QQN9" s="24"/>
      <c r="QQO9" s="24"/>
      <c r="QQP9" s="24"/>
      <c r="QQQ9" s="24"/>
      <c r="QQR9" s="24"/>
      <c r="QQS9" s="24"/>
      <c r="QQT9" s="24"/>
      <c r="QQU9" s="24"/>
      <c r="QQV9" s="24"/>
      <c r="QQW9" s="24"/>
      <c r="QQX9" s="24"/>
      <c r="QQY9" s="24"/>
      <c r="QQZ9" s="24"/>
      <c r="QRA9" s="24"/>
      <c r="QRB9" s="24"/>
      <c r="QRC9" s="24"/>
      <c r="QRD9" s="24"/>
      <c r="QRE9" s="24"/>
      <c r="QRF9" s="24"/>
      <c r="QRG9" s="24"/>
      <c r="QRH9" s="24"/>
      <c r="QRI9" s="24"/>
      <c r="QRJ9" s="24"/>
      <c r="QRK9" s="24"/>
      <c r="QRL9" s="24"/>
      <c r="QRM9" s="24"/>
      <c r="QRN9" s="24"/>
      <c r="QRO9" s="24"/>
      <c r="QRP9" s="24"/>
      <c r="QRQ9" s="24"/>
      <c r="QRR9" s="24"/>
      <c r="QRS9" s="24"/>
      <c r="QRT9" s="24"/>
      <c r="QRU9" s="24"/>
      <c r="QRV9" s="24"/>
      <c r="QRW9" s="24"/>
      <c r="QRX9" s="24"/>
      <c r="QRY9" s="24"/>
      <c r="QRZ9" s="24"/>
      <c r="QSA9" s="24"/>
      <c r="QSB9" s="24"/>
      <c r="QSC9" s="24"/>
      <c r="QSD9" s="24"/>
      <c r="QSE9" s="24"/>
      <c r="QSF9" s="24"/>
      <c r="QSG9" s="24"/>
      <c r="QSH9" s="24"/>
      <c r="QSI9" s="24"/>
      <c r="QSJ9" s="24"/>
      <c r="QSK9" s="24"/>
      <c r="QSL9" s="24"/>
      <c r="QSM9" s="24"/>
      <c r="QSN9" s="24"/>
      <c r="QSO9" s="24"/>
      <c r="QSP9" s="24"/>
      <c r="QSQ9" s="24"/>
      <c r="QSR9" s="24"/>
      <c r="QSS9" s="24"/>
      <c r="QST9" s="24"/>
      <c r="QSU9" s="24"/>
      <c r="QSV9" s="24"/>
      <c r="QSW9" s="24"/>
      <c r="QSX9" s="24"/>
      <c r="QSY9" s="24"/>
      <c r="QSZ9" s="24"/>
      <c r="QTA9" s="24"/>
      <c r="QTB9" s="24"/>
      <c r="QTC9" s="24"/>
      <c r="QTD9" s="24"/>
      <c r="QTE9" s="24"/>
      <c r="QTF9" s="24"/>
      <c r="QTG9" s="24"/>
      <c r="QTH9" s="24"/>
      <c r="QTI9" s="24"/>
      <c r="QTJ9" s="24"/>
      <c r="QTK9" s="24"/>
      <c r="QTL9" s="24"/>
      <c r="QTM9" s="24"/>
      <c r="QTN9" s="24"/>
      <c r="QTO9" s="24"/>
      <c r="QTP9" s="24"/>
      <c r="QTQ9" s="24"/>
      <c r="QTR9" s="24"/>
      <c r="QTS9" s="24"/>
      <c r="QTT9" s="24"/>
      <c r="QTU9" s="24"/>
      <c r="QTV9" s="24"/>
      <c r="QTW9" s="24"/>
      <c r="QTX9" s="24"/>
      <c r="QTY9" s="24"/>
      <c r="QTZ9" s="24"/>
      <c r="QUA9" s="24"/>
      <c r="QUB9" s="24"/>
      <c r="QUC9" s="24"/>
      <c r="QUD9" s="24"/>
      <c r="QUE9" s="24"/>
      <c r="QUF9" s="24"/>
      <c r="QUG9" s="24"/>
      <c r="QUH9" s="24"/>
      <c r="QUI9" s="24"/>
      <c r="QUJ9" s="24"/>
      <c r="QUK9" s="24"/>
      <c r="QUL9" s="24"/>
      <c r="QUM9" s="24"/>
      <c r="QUN9" s="24"/>
      <c r="QUO9" s="24"/>
      <c r="QUP9" s="24"/>
      <c r="QUQ9" s="24"/>
      <c r="QUR9" s="24"/>
      <c r="QUS9" s="24"/>
      <c r="QUT9" s="24"/>
      <c r="QUU9" s="24"/>
      <c r="QUV9" s="24"/>
      <c r="QUW9" s="24"/>
      <c r="QUX9" s="24"/>
      <c r="QUY9" s="24"/>
      <c r="QUZ9" s="24"/>
      <c r="QVA9" s="24"/>
      <c r="QVB9" s="24"/>
      <c r="QVC9" s="24"/>
      <c r="QVD9" s="24"/>
      <c r="QVE9" s="24"/>
      <c r="QVF9" s="24"/>
      <c r="QVG9" s="24"/>
      <c r="QVH9" s="24"/>
      <c r="QVI9" s="24"/>
      <c r="QVJ9" s="24"/>
      <c r="QVK9" s="24"/>
      <c r="QVL9" s="24"/>
      <c r="QVM9" s="24"/>
      <c r="QVN9" s="24"/>
      <c r="QVO9" s="24"/>
      <c r="QVP9" s="24"/>
      <c r="QVQ9" s="24"/>
      <c r="QVR9" s="24"/>
      <c r="QVS9" s="24"/>
      <c r="QVT9" s="24"/>
      <c r="QVU9" s="24"/>
      <c r="QVV9" s="24"/>
      <c r="QVW9" s="24"/>
      <c r="QVX9" s="24"/>
      <c r="QVY9" s="24"/>
      <c r="QVZ9" s="24"/>
      <c r="QWA9" s="24"/>
      <c r="QWB9" s="24"/>
      <c r="QWC9" s="24"/>
      <c r="QWD9" s="24"/>
      <c r="QWE9" s="24"/>
      <c r="QWF9" s="24"/>
      <c r="QWG9" s="24"/>
      <c r="QWH9" s="24"/>
      <c r="QWI9" s="24"/>
      <c r="QWJ9" s="24"/>
      <c r="QWK9" s="24"/>
      <c r="QWL9" s="24"/>
      <c r="QWM9" s="24"/>
      <c r="QWN9" s="24"/>
      <c r="QWO9" s="24"/>
      <c r="QWP9" s="24"/>
      <c r="QWQ9" s="24"/>
      <c r="QWR9" s="24"/>
      <c r="QWS9" s="24"/>
      <c r="QWT9" s="24"/>
      <c r="QWU9" s="24"/>
      <c r="QWV9" s="24"/>
      <c r="QWW9" s="24"/>
      <c r="QWX9" s="24"/>
      <c r="QWY9" s="24"/>
      <c r="QWZ9" s="24"/>
      <c r="QXA9" s="24"/>
      <c r="QXB9" s="24"/>
      <c r="QXC9" s="24"/>
      <c r="QXD9" s="24"/>
      <c r="QXE9" s="24"/>
      <c r="QXF9" s="24"/>
      <c r="QXG9" s="24"/>
      <c r="QXH9" s="24"/>
      <c r="QXI9" s="24"/>
      <c r="QXJ9" s="24"/>
      <c r="QXK9" s="24"/>
      <c r="QXL9" s="24"/>
      <c r="QXM9" s="24"/>
      <c r="QXN9" s="24"/>
      <c r="QXO9" s="24"/>
      <c r="QXP9" s="24"/>
      <c r="QXQ9" s="24"/>
      <c r="QXR9" s="24"/>
      <c r="QXS9" s="24"/>
      <c r="QXT9" s="24"/>
      <c r="QXU9" s="24"/>
      <c r="QXV9" s="24"/>
      <c r="QXW9" s="24"/>
      <c r="QXX9" s="24"/>
      <c r="QXY9" s="24"/>
      <c r="QXZ9" s="24"/>
      <c r="QYA9" s="24"/>
      <c r="QYB9" s="24"/>
      <c r="QYC9" s="24"/>
      <c r="QYD9" s="24"/>
      <c r="QYE9" s="24"/>
      <c r="QYF9" s="24"/>
      <c r="QYG9" s="24"/>
      <c r="QYH9" s="24"/>
      <c r="QYI9" s="24"/>
      <c r="QYJ9" s="24"/>
      <c r="QYK9" s="24"/>
      <c r="QYL9" s="24"/>
      <c r="QYM9" s="24"/>
      <c r="QYN9" s="24"/>
      <c r="QYO9" s="24"/>
      <c r="QYP9" s="24"/>
      <c r="QYQ9" s="24"/>
      <c r="QYR9" s="24"/>
      <c r="QYS9" s="24"/>
      <c r="QYT9" s="24"/>
      <c r="QYU9" s="24"/>
      <c r="QYV9" s="24"/>
      <c r="QYW9" s="24"/>
      <c r="QYX9" s="24"/>
      <c r="QYY9" s="24"/>
      <c r="QYZ9" s="24"/>
      <c r="QZA9" s="24"/>
      <c r="QZB9" s="24"/>
      <c r="QZC9" s="24"/>
      <c r="QZD9" s="24"/>
      <c r="QZE9" s="24"/>
      <c r="QZF9" s="24"/>
      <c r="QZG9" s="24"/>
      <c r="QZH9" s="24"/>
      <c r="QZI9" s="24"/>
      <c r="QZJ9" s="24"/>
      <c r="QZK9" s="24"/>
      <c r="QZL9" s="24"/>
      <c r="QZM9" s="24"/>
      <c r="QZN9" s="24"/>
      <c r="QZO9" s="24"/>
      <c r="QZP9" s="24"/>
      <c r="QZQ9" s="24"/>
      <c r="QZR9" s="24"/>
      <c r="QZS9" s="24"/>
      <c r="QZT9" s="24"/>
      <c r="QZU9" s="24"/>
      <c r="QZV9" s="24"/>
      <c r="QZW9" s="24"/>
      <c r="QZX9" s="24"/>
      <c r="QZY9" s="24"/>
      <c r="QZZ9" s="24"/>
      <c r="RAA9" s="24"/>
      <c r="RAB9" s="24"/>
      <c r="RAC9" s="24"/>
      <c r="RAD9" s="24"/>
      <c r="RAE9" s="24"/>
      <c r="RAF9" s="24"/>
      <c r="RAG9" s="24"/>
      <c r="RAH9" s="24"/>
      <c r="RAI9" s="24"/>
      <c r="RAJ9" s="24"/>
      <c r="RAK9" s="24"/>
      <c r="RAL9" s="24"/>
      <c r="RAM9" s="24"/>
      <c r="RAN9" s="24"/>
      <c r="RAO9" s="24"/>
      <c r="RAP9" s="24"/>
      <c r="RAQ9" s="24"/>
      <c r="RAR9" s="24"/>
      <c r="RAS9" s="24"/>
      <c r="RAT9" s="24"/>
      <c r="RAU9" s="24"/>
      <c r="RAV9" s="24"/>
      <c r="RAW9" s="24"/>
      <c r="RAX9" s="24"/>
      <c r="RAY9" s="24"/>
      <c r="RAZ9" s="24"/>
      <c r="RBA9" s="24"/>
      <c r="RBB9" s="24"/>
      <c r="RBC9" s="24"/>
      <c r="RBD9" s="24"/>
      <c r="RBE9" s="24"/>
      <c r="RBF9" s="24"/>
      <c r="RBG9" s="24"/>
      <c r="RBH9" s="24"/>
      <c r="RBI9" s="24"/>
      <c r="RBJ9" s="24"/>
      <c r="RBK9" s="24"/>
      <c r="RBL9" s="24"/>
      <c r="RBM9" s="24"/>
      <c r="RBN9" s="24"/>
      <c r="RBO9" s="24"/>
      <c r="RBP9" s="24"/>
      <c r="RBQ9" s="24"/>
      <c r="RBR9" s="24"/>
      <c r="RBS9" s="24"/>
      <c r="RBT9" s="24"/>
      <c r="RBU9" s="24"/>
      <c r="RBV9" s="24"/>
      <c r="RBW9" s="24"/>
      <c r="RBX9" s="24"/>
      <c r="RBY9" s="24"/>
      <c r="RBZ9" s="24"/>
      <c r="RCA9" s="24"/>
      <c r="RCB9" s="24"/>
      <c r="RCC9" s="24"/>
      <c r="RCD9" s="24"/>
      <c r="RCE9" s="24"/>
      <c r="RCF9" s="24"/>
      <c r="RCG9" s="24"/>
      <c r="RCH9" s="24"/>
      <c r="RCI9" s="24"/>
      <c r="RCJ9" s="24"/>
      <c r="RCK9" s="24"/>
      <c r="RCL9" s="24"/>
      <c r="RCM9" s="24"/>
      <c r="RCN9" s="24"/>
      <c r="RCO9" s="24"/>
      <c r="RCP9" s="24"/>
      <c r="RCQ9" s="24"/>
      <c r="RCR9" s="24"/>
      <c r="RCS9" s="24"/>
      <c r="RCT9" s="24"/>
      <c r="RCU9" s="24"/>
      <c r="RCV9" s="24"/>
      <c r="RCW9" s="24"/>
      <c r="RCX9" s="24"/>
      <c r="RCY9" s="24"/>
      <c r="RCZ9" s="24"/>
      <c r="RDA9" s="24"/>
      <c r="RDB9" s="24"/>
      <c r="RDC9" s="24"/>
      <c r="RDD9" s="24"/>
      <c r="RDE9" s="24"/>
      <c r="RDF9" s="24"/>
      <c r="RDG9" s="24"/>
      <c r="RDH9" s="24"/>
      <c r="RDI9" s="24"/>
      <c r="RDJ9" s="24"/>
      <c r="RDK9" s="24"/>
      <c r="RDL9" s="24"/>
      <c r="RDM9" s="24"/>
      <c r="RDN9" s="24"/>
      <c r="RDO9" s="24"/>
      <c r="RDP9" s="24"/>
      <c r="RDQ9" s="24"/>
      <c r="RDR9" s="24"/>
      <c r="RDS9" s="24"/>
      <c r="RDT9" s="24"/>
      <c r="RDU9" s="24"/>
      <c r="RDV9" s="24"/>
      <c r="RDW9" s="24"/>
      <c r="RDX9" s="24"/>
      <c r="RDY9" s="24"/>
      <c r="RDZ9" s="24"/>
      <c r="REA9" s="24"/>
      <c r="REB9" s="24"/>
      <c r="REC9" s="24"/>
      <c r="RED9" s="24"/>
      <c r="REE9" s="24"/>
      <c r="REF9" s="24"/>
      <c r="REG9" s="24"/>
      <c r="REH9" s="24"/>
      <c r="REI9" s="24"/>
      <c r="REJ9" s="24"/>
      <c r="REK9" s="24"/>
      <c r="REL9" s="24"/>
      <c r="REM9" s="24"/>
      <c r="REN9" s="24"/>
      <c r="REO9" s="24"/>
      <c r="REP9" s="24"/>
      <c r="REQ9" s="24"/>
      <c r="RER9" s="24"/>
      <c r="RES9" s="24"/>
      <c r="RET9" s="24"/>
      <c r="REU9" s="24"/>
      <c r="REV9" s="24"/>
      <c r="REW9" s="24"/>
      <c r="REX9" s="24"/>
      <c r="REY9" s="24"/>
      <c r="REZ9" s="24"/>
      <c r="RFA9" s="24"/>
      <c r="RFB9" s="24"/>
      <c r="RFC9" s="24"/>
      <c r="RFD9" s="24"/>
      <c r="RFE9" s="24"/>
      <c r="RFF9" s="24"/>
      <c r="RFG9" s="24"/>
      <c r="RFH9" s="24"/>
      <c r="RFI9" s="24"/>
      <c r="RFJ9" s="24"/>
      <c r="RFK9" s="24"/>
      <c r="RFL9" s="24"/>
      <c r="RFM9" s="24"/>
      <c r="RFN9" s="24"/>
      <c r="RFO9" s="24"/>
      <c r="RFP9" s="24"/>
      <c r="RFQ9" s="24"/>
      <c r="RFR9" s="24"/>
      <c r="RFS9" s="24"/>
      <c r="RFT9" s="24"/>
      <c r="RFU9" s="24"/>
      <c r="RFV9" s="24"/>
      <c r="RFW9" s="24"/>
      <c r="RFX9" s="24"/>
      <c r="RFY9" s="24"/>
      <c r="RFZ9" s="24"/>
      <c r="RGA9" s="24"/>
      <c r="RGB9" s="24"/>
      <c r="RGC9" s="24"/>
      <c r="RGD9" s="24"/>
      <c r="RGE9" s="24"/>
      <c r="RGF9" s="24"/>
      <c r="RGG9" s="24"/>
      <c r="RGH9" s="24"/>
      <c r="RGI9" s="24"/>
      <c r="RGJ9" s="24"/>
      <c r="RGK9" s="24"/>
      <c r="RGL9" s="24"/>
      <c r="RGM9" s="24"/>
      <c r="RGN9" s="24"/>
      <c r="RGO9" s="24"/>
      <c r="RGP9" s="24"/>
      <c r="RGQ9" s="24"/>
      <c r="RGR9" s="24"/>
      <c r="RGS9" s="24"/>
      <c r="RGT9" s="24"/>
      <c r="RGU9" s="24"/>
      <c r="RGV9" s="24"/>
      <c r="RGW9" s="24"/>
      <c r="RGX9" s="24"/>
      <c r="RGY9" s="24"/>
      <c r="RGZ9" s="24"/>
      <c r="RHA9" s="24"/>
      <c r="RHB9" s="24"/>
      <c r="RHC9" s="24"/>
      <c r="RHD9" s="24"/>
      <c r="RHE9" s="24"/>
      <c r="RHF9" s="24"/>
      <c r="RHG9" s="24"/>
      <c r="RHH9" s="24"/>
      <c r="RHI9" s="24"/>
      <c r="RHJ9" s="24"/>
      <c r="RHK9" s="24"/>
      <c r="RHL9" s="24"/>
      <c r="RHM9" s="24"/>
      <c r="RHN9" s="24"/>
      <c r="RHO9" s="24"/>
      <c r="RHP9" s="24"/>
      <c r="RHQ9" s="24"/>
      <c r="RHR9" s="24"/>
      <c r="RHS9" s="24"/>
      <c r="RHT9" s="24"/>
      <c r="RHU9" s="24"/>
      <c r="RHV9" s="24"/>
      <c r="RHW9" s="24"/>
      <c r="RHX9" s="24"/>
      <c r="RHY9" s="24"/>
      <c r="RHZ9" s="24"/>
      <c r="RIA9" s="24"/>
      <c r="RIB9" s="24"/>
      <c r="RIC9" s="24"/>
      <c r="RID9" s="24"/>
      <c r="RIE9" s="24"/>
      <c r="RIF9" s="24"/>
      <c r="RIG9" s="24"/>
      <c r="RIH9" s="24"/>
      <c r="RII9" s="24"/>
      <c r="RIJ9" s="24"/>
      <c r="RIK9" s="24"/>
      <c r="RIL9" s="24"/>
      <c r="RIM9" s="24"/>
      <c r="RIN9" s="24"/>
      <c r="RIO9" s="24"/>
      <c r="RIP9" s="24"/>
      <c r="RIQ9" s="24"/>
      <c r="RIR9" s="24"/>
      <c r="RIS9" s="24"/>
      <c r="RIT9" s="24"/>
      <c r="RIU9" s="24"/>
      <c r="RIV9" s="24"/>
      <c r="RIW9" s="24"/>
      <c r="RIX9" s="24"/>
      <c r="RIY9" s="24"/>
      <c r="RIZ9" s="24"/>
      <c r="RJA9" s="24"/>
      <c r="RJB9" s="24"/>
      <c r="RJC9" s="24"/>
      <c r="RJD9" s="24"/>
      <c r="RJE9" s="24"/>
      <c r="RJF9" s="24"/>
      <c r="RJG9" s="24"/>
      <c r="RJH9" s="24"/>
      <c r="RJI9" s="24"/>
      <c r="RJJ9" s="24"/>
      <c r="RJK9" s="24"/>
      <c r="RJL9" s="24"/>
      <c r="RJM9" s="24"/>
      <c r="RJN9" s="24"/>
      <c r="RJO9" s="24"/>
      <c r="RJP9" s="24"/>
      <c r="RJQ9" s="24"/>
      <c r="RJR9" s="24"/>
      <c r="RJS9" s="24"/>
      <c r="RJT9" s="24"/>
      <c r="RJU9" s="24"/>
      <c r="RJV9" s="24"/>
      <c r="RJW9" s="24"/>
      <c r="RJX9" s="24"/>
      <c r="RJY9" s="24"/>
      <c r="RJZ9" s="24"/>
      <c r="RKA9" s="24"/>
      <c r="RKB9" s="24"/>
      <c r="RKC9" s="24"/>
      <c r="RKD9" s="24"/>
      <c r="RKE9" s="24"/>
      <c r="RKF9" s="24"/>
      <c r="RKG9" s="24"/>
      <c r="RKH9" s="24"/>
      <c r="RKI9" s="24"/>
      <c r="RKJ9" s="24"/>
      <c r="RKK9" s="24"/>
      <c r="RKL9" s="24"/>
      <c r="RKM9" s="24"/>
      <c r="RKN9" s="24"/>
      <c r="RKO9" s="24"/>
      <c r="RKP9" s="24"/>
      <c r="RKQ9" s="24"/>
      <c r="RKR9" s="24"/>
      <c r="RKS9" s="24"/>
      <c r="RKT9" s="24"/>
      <c r="RKU9" s="24"/>
      <c r="RKV9" s="24"/>
      <c r="RKW9" s="24"/>
      <c r="RKX9" s="24"/>
      <c r="RKY9" s="24"/>
      <c r="RKZ9" s="24"/>
      <c r="RLA9" s="24"/>
      <c r="RLB9" s="24"/>
      <c r="RLC9" s="24"/>
      <c r="RLD9" s="24"/>
      <c r="RLE9" s="24"/>
      <c r="RLF9" s="24"/>
      <c r="RLG9" s="24"/>
      <c r="RLH9" s="24"/>
      <c r="RLI9" s="24"/>
      <c r="RLJ9" s="24"/>
      <c r="RLK9" s="24"/>
      <c r="RLL9" s="24"/>
      <c r="RLM9" s="24"/>
      <c r="RLN9" s="24"/>
      <c r="RLO9" s="24"/>
      <c r="RLP9" s="24"/>
      <c r="RLQ9" s="24"/>
      <c r="RLR9" s="24"/>
      <c r="RLS9" s="24"/>
      <c r="RLT9" s="24"/>
      <c r="RLU9" s="24"/>
      <c r="RLV9" s="24"/>
      <c r="RLW9" s="24"/>
      <c r="RLX9" s="24"/>
      <c r="RLY9" s="24"/>
      <c r="RLZ9" s="24"/>
      <c r="RMA9" s="24"/>
      <c r="RMB9" s="24"/>
      <c r="RMC9" s="24"/>
      <c r="RMD9" s="24"/>
      <c r="RME9" s="24"/>
      <c r="RMF9" s="24"/>
      <c r="RMG9" s="24"/>
      <c r="RMH9" s="24"/>
      <c r="RMI9" s="24"/>
      <c r="RMJ9" s="24"/>
      <c r="RMK9" s="24"/>
      <c r="RML9" s="24"/>
      <c r="RMM9" s="24"/>
      <c r="RMN9" s="24"/>
      <c r="RMO9" s="24"/>
      <c r="RMP9" s="24"/>
      <c r="RMQ9" s="24"/>
      <c r="RMR9" s="24"/>
      <c r="RMS9" s="24"/>
      <c r="RMT9" s="24"/>
      <c r="RMU9" s="24"/>
      <c r="RMV9" s="24"/>
      <c r="RMW9" s="24"/>
      <c r="RMX9" s="24"/>
      <c r="RMY9" s="24"/>
      <c r="RMZ9" s="24"/>
      <c r="RNA9" s="24"/>
      <c r="RNB9" s="24"/>
      <c r="RNC9" s="24"/>
      <c r="RND9" s="24"/>
      <c r="RNE9" s="24"/>
      <c r="RNF9" s="24"/>
      <c r="RNG9" s="24"/>
      <c r="RNH9" s="24"/>
      <c r="RNI9" s="24"/>
      <c r="RNJ9" s="24"/>
      <c r="RNK9" s="24"/>
      <c r="RNL9" s="24"/>
      <c r="RNM9" s="24"/>
      <c r="RNN9" s="24"/>
      <c r="RNO9" s="24"/>
      <c r="RNP9" s="24"/>
      <c r="RNQ9" s="24"/>
      <c r="RNR9" s="24"/>
      <c r="RNS9" s="24"/>
      <c r="RNT9" s="24"/>
      <c r="RNU9" s="24"/>
      <c r="RNV9" s="24"/>
      <c r="RNW9" s="24"/>
      <c r="RNX9" s="24"/>
      <c r="RNY9" s="24"/>
      <c r="RNZ9" s="24"/>
      <c r="ROA9" s="24"/>
      <c r="ROB9" s="24"/>
      <c r="ROC9" s="24"/>
      <c r="ROD9" s="24"/>
      <c r="ROE9" s="24"/>
      <c r="ROF9" s="24"/>
      <c r="ROG9" s="24"/>
      <c r="ROH9" s="24"/>
      <c r="ROI9" s="24"/>
      <c r="ROJ9" s="24"/>
      <c r="ROK9" s="24"/>
      <c r="ROL9" s="24"/>
      <c r="ROM9" s="24"/>
      <c r="RON9" s="24"/>
      <c r="ROO9" s="24"/>
      <c r="ROP9" s="24"/>
      <c r="ROQ9" s="24"/>
      <c r="ROR9" s="24"/>
      <c r="ROS9" s="24"/>
      <c r="ROT9" s="24"/>
      <c r="ROU9" s="24"/>
      <c r="ROV9" s="24"/>
      <c r="ROW9" s="24"/>
      <c r="ROX9" s="24"/>
      <c r="ROY9" s="24"/>
      <c r="ROZ9" s="24"/>
      <c r="RPA9" s="24"/>
      <c r="RPB9" s="24"/>
      <c r="RPC9" s="24"/>
      <c r="RPD9" s="24"/>
      <c r="RPE9" s="24"/>
      <c r="RPF9" s="24"/>
      <c r="RPG9" s="24"/>
      <c r="RPH9" s="24"/>
      <c r="RPI9" s="24"/>
      <c r="RPJ9" s="24"/>
      <c r="RPK9" s="24"/>
      <c r="RPL9" s="24"/>
      <c r="RPM9" s="24"/>
      <c r="RPN9" s="24"/>
      <c r="RPO9" s="24"/>
      <c r="RPP9" s="24"/>
      <c r="RPQ9" s="24"/>
      <c r="RPR9" s="24"/>
      <c r="RPS9" s="24"/>
      <c r="RPT9" s="24"/>
      <c r="RPU9" s="24"/>
      <c r="RPV9" s="24"/>
      <c r="RPW9" s="24"/>
      <c r="RPX9" s="24"/>
      <c r="RPY9" s="24"/>
      <c r="RPZ9" s="24"/>
      <c r="RQA9" s="24"/>
      <c r="RQB9" s="24"/>
      <c r="RQC9" s="24"/>
      <c r="RQD9" s="24"/>
      <c r="RQE9" s="24"/>
      <c r="RQF9" s="24"/>
      <c r="RQG9" s="24"/>
      <c r="RQH9" s="24"/>
      <c r="RQI9" s="24"/>
      <c r="RQJ9" s="24"/>
      <c r="RQK9" s="24"/>
      <c r="RQL9" s="24"/>
      <c r="RQM9" s="24"/>
      <c r="RQN9" s="24"/>
      <c r="RQO9" s="24"/>
      <c r="RQP9" s="24"/>
      <c r="RQQ9" s="24"/>
      <c r="RQR9" s="24"/>
      <c r="RQS9" s="24"/>
      <c r="RQT9" s="24"/>
      <c r="RQU9" s="24"/>
      <c r="RQV9" s="24"/>
      <c r="RQW9" s="24"/>
      <c r="RQX9" s="24"/>
      <c r="RQY9" s="24"/>
      <c r="RQZ9" s="24"/>
      <c r="RRA9" s="24"/>
      <c r="RRB9" s="24"/>
      <c r="RRC9" s="24"/>
      <c r="RRD9" s="24"/>
      <c r="RRE9" s="24"/>
      <c r="RRF9" s="24"/>
      <c r="RRG9" s="24"/>
      <c r="RRH9" s="24"/>
      <c r="RRI9" s="24"/>
      <c r="RRJ9" s="24"/>
      <c r="RRK9" s="24"/>
      <c r="RRL9" s="24"/>
      <c r="RRM9" s="24"/>
      <c r="RRN9" s="24"/>
      <c r="RRO9" s="24"/>
      <c r="RRP9" s="24"/>
      <c r="RRQ9" s="24"/>
      <c r="RRR9" s="24"/>
      <c r="RRS9" s="24"/>
      <c r="RRT9" s="24"/>
      <c r="RRU9" s="24"/>
      <c r="RRV9" s="24"/>
      <c r="RRW9" s="24"/>
      <c r="RRX9" s="24"/>
      <c r="RRY9" s="24"/>
      <c r="RRZ9" s="24"/>
      <c r="RSA9" s="24"/>
      <c r="RSB9" s="24"/>
      <c r="RSC9" s="24"/>
      <c r="RSD9" s="24"/>
      <c r="RSE9" s="24"/>
      <c r="RSF9" s="24"/>
      <c r="RSG9" s="24"/>
      <c r="RSH9" s="24"/>
      <c r="RSI9" s="24"/>
      <c r="RSJ9" s="24"/>
      <c r="RSK9" s="24"/>
      <c r="RSL9" s="24"/>
      <c r="RSM9" s="24"/>
      <c r="RSN9" s="24"/>
      <c r="RSO9" s="24"/>
      <c r="RSP9" s="24"/>
      <c r="RSQ9" s="24"/>
      <c r="RSR9" s="24"/>
      <c r="RSS9" s="24"/>
      <c r="RST9" s="24"/>
      <c r="RSU9" s="24"/>
      <c r="RSV9" s="24"/>
      <c r="RSW9" s="24"/>
      <c r="RSX9" s="24"/>
      <c r="RSY9" s="24"/>
      <c r="RSZ9" s="24"/>
      <c r="RTA9" s="24"/>
      <c r="RTB9" s="24"/>
      <c r="RTC9" s="24"/>
      <c r="RTD9" s="24"/>
      <c r="RTE9" s="24"/>
      <c r="RTF9" s="24"/>
      <c r="RTG9" s="24"/>
      <c r="RTH9" s="24"/>
      <c r="RTI9" s="24"/>
      <c r="RTJ9" s="24"/>
      <c r="RTK9" s="24"/>
      <c r="RTL9" s="24"/>
      <c r="RTM9" s="24"/>
      <c r="RTN9" s="24"/>
      <c r="RTO9" s="24"/>
      <c r="RTP9" s="24"/>
      <c r="RTQ9" s="24"/>
      <c r="RTR9" s="24"/>
      <c r="RTS9" s="24"/>
      <c r="RTT9" s="24"/>
      <c r="RTU9" s="24"/>
      <c r="RTV9" s="24"/>
      <c r="RTW9" s="24"/>
      <c r="RTX9" s="24"/>
      <c r="RTY9" s="24"/>
      <c r="RTZ9" s="24"/>
      <c r="RUA9" s="24"/>
      <c r="RUB9" s="24"/>
      <c r="RUC9" s="24"/>
      <c r="RUD9" s="24"/>
      <c r="RUE9" s="24"/>
      <c r="RUF9" s="24"/>
      <c r="RUG9" s="24"/>
      <c r="RUH9" s="24"/>
      <c r="RUI9" s="24"/>
      <c r="RUJ9" s="24"/>
      <c r="RUK9" s="24"/>
      <c r="RUL9" s="24"/>
      <c r="RUM9" s="24"/>
      <c r="RUN9" s="24"/>
      <c r="RUO9" s="24"/>
      <c r="RUP9" s="24"/>
      <c r="RUQ9" s="24"/>
      <c r="RUR9" s="24"/>
      <c r="RUS9" s="24"/>
      <c r="RUT9" s="24"/>
      <c r="RUU9" s="24"/>
      <c r="RUV9" s="24"/>
      <c r="RUW9" s="24"/>
      <c r="RUX9" s="24"/>
      <c r="RUY9" s="24"/>
      <c r="RUZ9" s="24"/>
      <c r="RVA9" s="24"/>
      <c r="RVB9" s="24"/>
      <c r="RVC9" s="24"/>
      <c r="RVD9" s="24"/>
      <c r="RVE9" s="24"/>
      <c r="RVF9" s="24"/>
      <c r="RVG9" s="24"/>
      <c r="RVH9" s="24"/>
      <c r="RVI9" s="24"/>
      <c r="RVJ9" s="24"/>
      <c r="RVK9" s="24"/>
      <c r="RVL9" s="24"/>
      <c r="RVM9" s="24"/>
      <c r="RVN9" s="24"/>
      <c r="RVO9" s="24"/>
      <c r="RVP9" s="24"/>
      <c r="RVQ9" s="24"/>
      <c r="RVR9" s="24"/>
      <c r="RVS9" s="24"/>
      <c r="RVT9" s="24"/>
      <c r="RVU9" s="24"/>
      <c r="RVV9" s="24"/>
      <c r="RVW9" s="24"/>
      <c r="RVX9" s="24"/>
      <c r="RVY9" s="24"/>
      <c r="RVZ9" s="24"/>
      <c r="RWA9" s="24"/>
      <c r="RWB9" s="24"/>
      <c r="RWC9" s="24"/>
      <c r="RWD9" s="24"/>
      <c r="RWE9" s="24"/>
      <c r="RWF9" s="24"/>
      <c r="RWG9" s="24"/>
      <c r="RWH9" s="24"/>
      <c r="RWI9" s="24"/>
      <c r="RWJ9" s="24"/>
      <c r="RWK9" s="24"/>
      <c r="RWL9" s="24"/>
      <c r="RWM9" s="24"/>
      <c r="RWN9" s="24"/>
      <c r="RWO9" s="24"/>
      <c r="RWP9" s="24"/>
      <c r="RWQ9" s="24"/>
      <c r="RWR9" s="24"/>
      <c r="RWS9" s="24"/>
      <c r="RWT9" s="24"/>
      <c r="RWU9" s="24"/>
      <c r="RWV9" s="24"/>
      <c r="RWW9" s="24"/>
      <c r="RWX9" s="24"/>
      <c r="RWY9" s="24"/>
      <c r="RWZ9" s="24"/>
      <c r="RXA9" s="24"/>
      <c r="RXB9" s="24"/>
      <c r="RXC9" s="24"/>
      <c r="RXD9" s="24"/>
      <c r="RXE9" s="24"/>
      <c r="RXF9" s="24"/>
      <c r="RXG9" s="24"/>
      <c r="RXH9" s="24"/>
      <c r="RXI9" s="24"/>
      <c r="RXJ9" s="24"/>
      <c r="RXK9" s="24"/>
      <c r="RXL9" s="24"/>
      <c r="RXM9" s="24"/>
      <c r="RXN9" s="24"/>
      <c r="RXO9" s="24"/>
      <c r="RXP9" s="24"/>
      <c r="RXQ9" s="24"/>
      <c r="RXR9" s="24"/>
      <c r="RXS9" s="24"/>
      <c r="RXT9" s="24"/>
      <c r="RXU9" s="24"/>
      <c r="RXV9" s="24"/>
      <c r="RXW9" s="24"/>
      <c r="RXX9" s="24"/>
      <c r="RXY9" s="24"/>
      <c r="RXZ9" s="24"/>
      <c r="RYA9" s="24"/>
      <c r="RYB9" s="24"/>
      <c r="RYC9" s="24"/>
      <c r="RYD9" s="24"/>
      <c r="RYE9" s="24"/>
      <c r="RYF9" s="24"/>
      <c r="RYG9" s="24"/>
      <c r="RYH9" s="24"/>
      <c r="RYI9" s="24"/>
      <c r="RYJ9" s="24"/>
      <c r="RYK9" s="24"/>
      <c r="RYL9" s="24"/>
      <c r="RYM9" s="24"/>
      <c r="RYN9" s="24"/>
      <c r="RYO9" s="24"/>
      <c r="RYP9" s="24"/>
      <c r="RYQ9" s="24"/>
      <c r="RYR9" s="24"/>
      <c r="RYS9" s="24"/>
      <c r="RYT9" s="24"/>
      <c r="RYU9" s="24"/>
      <c r="RYV9" s="24"/>
      <c r="RYW9" s="24"/>
      <c r="RYX9" s="24"/>
      <c r="RYY9" s="24"/>
      <c r="RYZ9" s="24"/>
      <c r="RZA9" s="24"/>
      <c r="RZB9" s="24"/>
      <c r="RZC9" s="24"/>
      <c r="RZD9" s="24"/>
      <c r="RZE9" s="24"/>
      <c r="RZF9" s="24"/>
      <c r="RZG9" s="24"/>
      <c r="RZH9" s="24"/>
      <c r="RZI9" s="24"/>
      <c r="RZJ9" s="24"/>
      <c r="RZK9" s="24"/>
      <c r="RZL9" s="24"/>
      <c r="RZM9" s="24"/>
      <c r="RZN9" s="24"/>
      <c r="RZO9" s="24"/>
      <c r="RZP9" s="24"/>
      <c r="RZQ9" s="24"/>
      <c r="RZR9" s="24"/>
      <c r="RZS9" s="24"/>
      <c r="RZT9" s="24"/>
      <c r="RZU9" s="24"/>
      <c r="RZV9" s="24"/>
      <c r="RZW9" s="24"/>
      <c r="RZX9" s="24"/>
      <c r="RZY9" s="24"/>
      <c r="RZZ9" s="24"/>
      <c r="SAA9" s="24"/>
      <c r="SAB9" s="24"/>
      <c r="SAC9" s="24"/>
      <c r="SAD9" s="24"/>
      <c r="SAE9" s="24"/>
      <c r="SAF9" s="24"/>
      <c r="SAG9" s="24"/>
      <c r="SAH9" s="24"/>
      <c r="SAI9" s="24"/>
      <c r="SAJ9" s="24"/>
      <c r="SAK9" s="24"/>
      <c r="SAL9" s="24"/>
      <c r="SAM9" s="24"/>
      <c r="SAN9" s="24"/>
      <c r="SAO9" s="24"/>
      <c r="SAP9" s="24"/>
      <c r="SAQ9" s="24"/>
      <c r="SAR9" s="24"/>
      <c r="SAS9" s="24"/>
      <c r="SAT9" s="24"/>
      <c r="SAU9" s="24"/>
      <c r="SAV9" s="24"/>
      <c r="SAW9" s="24"/>
      <c r="SAX9" s="24"/>
      <c r="SAY9" s="24"/>
      <c r="SAZ9" s="24"/>
      <c r="SBA9" s="24"/>
      <c r="SBB9" s="24"/>
      <c r="SBC9" s="24"/>
      <c r="SBD9" s="24"/>
      <c r="SBE9" s="24"/>
      <c r="SBF9" s="24"/>
      <c r="SBG9" s="24"/>
      <c r="SBH9" s="24"/>
      <c r="SBI9" s="24"/>
      <c r="SBJ9" s="24"/>
      <c r="SBK9" s="24"/>
      <c r="SBL9" s="24"/>
      <c r="SBM9" s="24"/>
      <c r="SBN9" s="24"/>
      <c r="SBO9" s="24"/>
      <c r="SBP9" s="24"/>
      <c r="SBQ9" s="24"/>
      <c r="SBR9" s="24"/>
      <c r="SBS9" s="24"/>
      <c r="SBT9" s="24"/>
      <c r="SBU9" s="24"/>
      <c r="SBV9" s="24"/>
      <c r="SBW9" s="24"/>
      <c r="SBX9" s="24"/>
      <c r="SBY9" s="24"/>
      <c r="SBZ9" s="24"/>
      <c r="SCA9" s="24"/>
      <c r="SCB9" s="24"/>
      <c r="SCC9" s="24"/>
      <c r="SCD9" s="24"/>
      <c r="SCE9" s="24"/>
      <c r="SCF9" s="24"/>
      <c r="SCG9" s="24"/>
      <c r="SCH9" s="24"/>
      <c r="SCI9" s="24"/>
      <c r="SCJ9" s="24"/>
      <c r="SCK9" s="24"/>
      <c r="SCL9" s="24"/>
      <c r="SCM9" s="24"/>
      <c r="SCN9" s="24"/>
      <c r="SCO9" s="24"/>
      <c r="SCP9" s="24"/>
      <c r="SCQ9" s="24"/>
      <c r="SCR9" s="24"/>
      <c r="SCS9" s="24"/>
      <c r="SCT9" s="24"/>
      <c r="SCU9" s="24"/>
      <c r="SCV9" s="24"/>
      <c r="SCW9" s="24"/>
      <c r="SCX9" s="24"/>
      <c r="SCY9" s="24"/>
      <c r="SCZ9" s="24"/>
      <c r="SDA9" s="24"/>
      <c r="SDB9" s="24"/>
      <c r="SDC9" s="24"/>
      <c r="SDD9" s="24"/>
      <c r="SDE9" s="24"/>
      <c r="SDF9" s="24"/>
      <c r="SDG9" s="24"/>
      <c r="SDH9" s="24"/>
      <c r="SDI9" s="24"/>
      <c r="SDJ9" s="24"/>
      <c r="SDK9" s="24"/>
      <c r="SDL9" s="24"/>
      <c r="SDM9" s="24"/>
      <c r="SDN9" s="24"/>
      <c r="SDO9" s="24"/>
      <c r="SDP9" s="24"/>
      <c r="SDQ9" s="24"/>
      <c r="SDR9" s="24"/>
      <c r="SDS9" s="24"/>
      <c r="SDT9" s="24"/>
      <c r="SDU9" s="24"/>
      <c r="SDV9" s="24"/>
      <c r="SDW9" s="24"/>
      <c r="SDX9" s="24"/>
      <c r="SDY9" s="24"/>
      <c r="SDZ9" s="24"/>
      <c r="SEA9" s="24"/>
      <c r="SEB9" s="24"/>
      <c r="SEC9" s="24"/>
      <c r="SED9" s="24"/>
      <c r="SEE9" s="24"/>
      <c r="SEF9" s="24"/>
      <c r="SEG9" s="24"/>
      <c r="SEH9" s="24"/>
      <c r="SEI9" s="24"/>
      <c r="SEJ9" s="24"/>
      <c r="SEK9" s="24"/>
      <c r="SEL9" s="24"/>
      <c r="SEM9" s="24"/>
      <c r="SEN9" s="24"/>
      <c r="SEO9" s="24"/>
      <c r="SEP9" s="24"/>
      <c r="SEQ9" s="24"/>
      <c r="SER9" s="24"/>
      <c r="SES9" s="24"/>
      <c r="SET9" s="24"/>
      <c r="SEU9" s="24"/>
      <c r="SEV9" s="24"/>
      <c r="SEW9" s="24"/>
      <c r="SEX9" s="24"/>
      <c r="SEY9" s="24"/>
      <c r="SEZ9" s="24"/>
      <c r="SFA9" s="24"/>
      <c r="SFB9" s="24"/>
      <c r="SFC9" s="24"/>
      <c r="SFD9" s="24"/>
      <c r="SFE9" s="24"/>
      <c r="SFF9" s="24"/>
      <c r="SFG9" s="24"/>
      <c r="SFH9" s="24"/>
      <c r="SFI9" s="24"/>
      <c r="SFJ9" s="24"/>
      <c r="SFK9" s="24"/>
      <c r="SFL9" s="24"/>
      <c r="SFM9" s="24"/>
      <c r="SFN9" s="24"/>
      <c r="SFO9" s="24"/>
      <c r="SFP9" s="24"/>
      <c r="SFQ9" s="24"/>
      <c r="SFR9" s="24"/>
      <c r="SFS9" s="24"/>
      <c r="SFT9" s="24"/>
      <c r="SFU9" s="24"/>
      <c r="SFV9" s="24"/>
      <c r="SFW9" s="24"/>
      <c r="SFX9" s="24"/>
      <c r="SFY9" s="24"/>
      <c r="SFZ9" s="24"/>
      <c r="SGA9" s="24"/>
      <c r="SGB9" s="24"/>
      <c r="SGC9" s="24"/>
      <c r="SGD9" s="24"/>
      <c r="SGE9" s="24"/>
      <c r="SGF9" s="24"/>
      <c r="SGG9" s="24"/>
      <c r="SGH9" s="24"/>
      <c r="SGI9" s="24"/>
      <c r="SGJ9" s="24"/>
      <c r="SGK9" s="24"/>
      <c r="SGL9" s="24"/>
      <c r="SGM9" s="24"/>
      <c r="SGN9" s="24"/>
      <c r="SGO9" s="24"/>
      <c r="SGP9" s="24"/>
      <c r="SGQ9" s="24"/>
      <c r="SGR9" s="24"/>
      <c r="SGS9" s="24"/>
      <c r="SGT9" s="24"/>
      <c r="SGU9" s="24"/>
      <c r="SGV9" s="24"/>
      <c r="SGW9" s="24"/>
      <c r="SGX9" s="24"/>
      <c r="SGY9" s="24"/>
      <c r="SGZ9" s="24"/>
      <c r="SHA9" s="24"/>
      <c r="SHB9" s="24"/>
      <c r="SHC9" s="24"/>
      <c r="SHD9" s="24"/>
      <c r="SHE9" s="24"/>
      <c r="SHF9" s="24"/>
      <c r="SHG9" s="24"/>
      <c r="SHH9" s="24"/>
      <c r="SHI9" s="24"/>
      <c r="SHJ9" s="24"/>
      <c r="SHK9" s="24"/>
      <c r="SHL9" s="24"/>
      <c r="SHM9" s="24"/>
      <c r="SHN9" s="24"/>
      <c r="SHO9" s="24"/>
      <c r="SHP9" s="24"/>
      <c r="SHQ9" s="24"/>
      <c r="SHR9" s="24"/>
      <c r="SHS9" s="24"/>
      <c r="SHT9" s="24"/>
      <c r="SHU9" s="24"/>
      <c r="SHV9" s="24"/>
      <c r="SHW9" s="24"/>
      <c r="SHX9" s="24"/>
      <c r="SHY9" s="24"/>
      <c r="SHZ9" s="24"/>
      <c r="SIA9" s="24"/>
      <c r="SIB9" s="24"/>
      <c r="SIC9" s="24"/>
      <c r="SID9" s="24"/>
      <c r="SIE9" s="24"/>
      <c r="SIF9" s="24"/>
      <c r="SIG9" s="24"/>
      <c r="SIH9" s="24"/>
      <c r="SII9" s="24"/>
      <c r="SIJ9" s="24"/>
      <c r="SIK9" s="24"/>
      <c r="SIL9" s="24"/>
      <c r="SIM9" s="24"/>
      <c r="SIN9" s="24"/>
      <c r="SIO9" s="24"/>
      <c r="SIP9" s="24"/>
      <c r="SIQ9" s="24"/>
      <c r="SIR9" s="24"/>
      <c r="SIS9" s="24"/>
      <c r="SIT9" s="24"/>
      <c r="SIU9" s="24"/>
      <c r="SIV9" s="24"/>
      <c r="SIW9" s="24"/>
      <c r="SIX9" s="24"/>
      <c r="SIY9" s="24"/>
      <c r="SIZ9" s="24"/>
      <c r="SJA9" s="24"/>
      <c r="SJB9" s="24"/>
      <c r="SJC9" s="24"/>
      <c r="SJD9" s="24"/>
      <c r="SJE9" s="24"/>
      <c r="SJF9" s="24"/>
      <c r="SJG9" s="24"/>
      <c r="SJH9" s="24"/>
      <c r="SJI9" s="24"/>
      <c r="SJJ9" s="24"/>
      <c r="SJK9" s="24"/>
      <c r="SJL9" s="24"/>
      <c r="SJM9" s="24"/>
      <c r="SJN9" s="24"/>
      <c r="SJO9" s="24"/>
      <c r="SJP9" s="24"/>
      <c r="SJQ9" s="24"/>
      <c r="SJR9" s="24"/>
      <c r="SJS9" s="24"/>
      <c r="SJT9" s="24"/>
      <c r="SJU9" s="24"/>
      <c r="SJV9" s="24"/>
      <c r="SJW9" s="24"/>
      <c r="SJX9" s="24"/>
      <c r="SJY9" s="24"/>
      <c r="SJZ9" s="24"/>
      <c r="SKA9" s="24"/>
      <c r="SKB9" s="24"/>
      <c r="SKC9" s="24"/>
      <c r="SKD9" s="24"/>
      <c r="SKE9" s="24"/>
      <c r="SKF9" s="24"/>
      <c r="SKG9" s="24"/>
      <c r="SKH9" s="24"/>
      <c r="SKI9" s="24"/>
      <c r="SKJ9" s="24"/>
      <c r="SKK9" s="24"/>
      <c r="SKL9" s="24"/>
      <c r="SKM9" s="24"/>
      <c r="SKN9" s="24"/>
      <c r="SKO9" s="24"/>
      <c r="SKP9" s="24"/>
      <c r="SKQ9" s="24"/>
      <c r="SKR9" s="24"/>
      <c r="SKS9" s="24"/>
      <c r="SKT9" s="24"/>
      <c r="SKU9" s="24"/>
      <c r="SKV9" s="24"/>
      <c r="SKW9" s="24"/>
      <c r="SKX9" s="24"/>
      <c r="SKY9" s="24"/>
      <c r="SKZ9" s="24"/>
      <c r="SLA9" s="24"/>
      <c r="SLB9" s="24"/>
      <c r="SLC9" s="24"/>
      <c r="SLD9" s="24"/>
      <c r="SLE9" s="24"/>
      <c r="SLF9" s="24"/>
      <c r="SLG9" s="24"/>
      <c r="SLH9" s="24"/>
      <c r="SLI9" s="24"/>
      <c r="SLJ9" s="24"/>
      <c r="SLK9" s="24"/>
      <c r="SLL9" s="24"/>
      <c r="SLM9" s="24"/>
      <c r="SLN9" s="24"/>
      <c r="SLO9" s="24"/>
      <c r="SLP9" s="24"/>
      <c r="SLQ9" s="24"/>
      <c r="SLR9" s="24"/>
      <c r="SLS9" s="24"/>
      <c r="SLT9" s="24"/>
      <c r="SLU9" s="24"/>
      <c r="SLV9" s="24"/>
      <c r="SLW9" s="24"/>
      <c r="SLX9" s="24"/>
      <c r="SLY9" s="24"/>
      <c r="SLZ9" s="24"/>
      <c r="SMA9" s="24"/>
      <c r="SMB9" s="24"/>
      <c r="SMC9" s="24"/>
      <c r="SMD9" s="24"/>
      <c r="SME9" s="24"/>
      <c r="SMF9" s="24"/>
      <c r="SMG9" s="24"/>
      <c r="SMH9" s="24"/>
      <c r="SMI9" s="24"/>
      <c r="SMJ9" s="24"/>
      <c r="SMK9" s="24"/>
      <c r="SML9" s="24"/>
      <c r="SMM9" s="24"/>
      <c r="SMN9" s="24"/>
      <c r="SMO9" s="24"/>
      <c r="SMP9" s="24"/>
      <c r="SMQ9" s="24"/>
      <c r="SMR9" s="24"/>
      <c r="SMS9" s="24"/>
      <c r="SMT9" s="24"/>
      <c r="SMU9" s="24"/>
      <c r="SMV9" s="24"/>
      <c r="SMW9" s="24"/>
      <c r="SMX9" s="24"/>
      <c r="SMY9" s="24"/>
      <c r="SMZ9" s="24"/>
      <c r="SNA9" s="24"/>
      <c r="SNB9" s="24"/>
      <c r="SNC9" s="24"/>
      <c r="SND9" s="24"/>
      <c r="SNE9" s="24"/>
      <c r="SNF9" s="24"/>
      <c r="SNG9" s="24"/>
      <c r="SNH9" s="24"/>
      <c r="SNI9" s="24"/>
      <c r="SNJ9" s="24"/>
      <c r="SNK9" s="24"/>
      <c r="SNL9" s="24"/>
      <c r="SNM9" s="24"/>
      <c r="SNN9" s="24"/>
      <c r="SNO9" s="24"/>
      <c r="SNP9" s="24"/>
      <c r="SNQ9" s="24"/>
      <c r="SNR9" s="24"/>
      <c r="SNS9" s="24"/>
      <c r="SNT9" s="24"/>
      <c r="SNU9" s="24"/>
      <c r="SNV9" s="24"/>
      <c r="SNW9" s="24"/>
      <c r="SNX9" s="24"/>
      <c r="SNY9" s="24"/>
      <c r="SNZ9" s="24"/>
      <c r="SOA9" s="24"/>
      <c r="SOB9" s="24"/>
      <c r="SOC9" s="24"/>
      <c r="SOD9" s="24"/>
      <c r="SOE9" s="24"/>
      <c r="SOF9" s="24"/>
      <c r="SOG9" s="24"/>
      <c r="SOH9" s="24"/>
      <c r="SOI9" s="24"/>
      <c r="SOJ9" s="24"/>
      <c r="SOK9" s="24"/>
      <c r="SOL9" s="24"/>
      <c r="SOM9" s="24"/>
      <c r="SON9" s="24"/>
      <c r="SOO9" s="24"/>
      <c r="SOP9" s="24"/>
      <c r="SOQ9" s="24"/>
      <c r="SOR9" s="24"/>
      <c r="SOS9" s="24"/>
      <c r="SOT9" s="24"/>
      <c r="SOU9" s="24"/>
      <c r="SOV9" s="24"/>
      <c r="SOW9" s="24"/>
      <c r="SOX9" s="24"/>
      <c r="SOY9" s="24"/>
      <c r="SOZ9" s="24"/>
      <c r="SPA9" s="24"/>
      <c r="SPB9" s="24"/>
      <c r="SPC9" s="24"/>
      <c r="SPD9" s="24"/>
      <c r="SPE9" s="24"/>
      <c r="SPF9" s="24"/>
      <c r="SPG9" s="24"/>
      <c r="SPH9" s="24"/>
      <c r="SPI9" s="24"/>
      <c r="SPJ9" s="24"/>
      <c r="SPK9" s="24"/>
      <c r="SPL9" s="24"/>
      <c r="SPM9" s="24"/>
      <c r="SPN9" s="24"/>
      <c r="SPO9" s="24"/>
      <c r="SPP9" s="24"/>
      <c r="SPQ9" s="24"/>
      <c r="SPR9" s="24"/>
      <c r="SPS9" s="24"/>
      <c r="SPT9" s="24"/>
      <c r="SPU9" s="24"/>
      <c r="SPV9" s="24"/>
      <c r="SPW9" s="24"/>
      <c r="SPX9" s="24"/>
      <c r="SPY9" s="24"/>
      <c r="SPZ9" s="24"/>
      <c r="SQA9" s="24"/>
      <c r="SQB9" s="24"/>
      <c r="SQC9" s="24"/>
      <c r="SQD9" s="24"/>
      <c r="SQE9" s="24"/>
      <c r="SQF9" s="24"/>
      <c r="SQG9" s="24"/>
      <c r="SQH9" s="24"/>
      <c r="SQI9" s="24"/>
      <c r="SQJ9" s="24"/>
      <c r="SQK9" s="24"/>
      <c r="SQL9" s="24"/>
      <c r="SQM9" s="24"/>
      <c r="SQN9" s="24"/>
      <c r="SQO9" s="24"/>
      <c r="SQP9" s="24"/>
      <c r="SQQ9" s="24"/>
      <c r="SQR9" s="24"/>
      <c r="SQS9" s="24"/>
      <c r="SQT9" s="24"/>
      <c r="SQU9" s="24"/>
      <c r="SQV9" s="24"/>
      <c r="SQW9" s="24"/>
      <c r="SQX9" s="24"/>
      <c r="SQY9" s="24"/>
      <c r="SQZ9" s="24"/>
      <c r="SRA9" s="24"/>
      <c r="SRB9" s="24"/>
      <c r="SRC9" s="24"/>
      <c r="SRD9" s="24"/>
      <c r="SRE9" s="24"/>
      <c r="SRF9" s="24"/>
      <c r="SRG9" s="24"/>
      <c r="SRH9" s="24"/>
      <c r="SRI9" s="24"/>
      <c r="SRJ9" s="24"/>
      <c r="SRK9" s="24"/>
      <c r="SRL9" s="24"/>
      <c r="SRM9" s="24"/>
      <c r="SRN9" s="24"/>
      <c r="SRO9" s="24"/>
      <c r="SRP9" s="24"/>
      <c r="SRQ9" s="24"/>
      <c r="SRR9" s="24"/>
      <c r="SRS9" s="24"/>
      <c r="SRT9" s="24"/>
      <c r="SRU9" s="24"/>
      <c r="SRV9" s="24"/>
      <c r="SRW9" s="24"/>
      <c r="SRX9" s="24"/>
      <c r="SRY9" s="24"/>
      <c r="SRZ9" s="24"/>
      <c r="SSA9" s="24"/>
      <c r="SSB9" s="24"/>
      <c r="SSC9" s="24"/>
      <c r="SSD9" s="24"/>
      <c r="SSE9" s="24"/>
      <c r="SSF9" s="24"/>
      <c r="SSG9" s="24"/>
      <c r="SSH9" s="24"/>
      <c r="SSI9" s="24"/>
      <c r="SSJ9" s="24"/>
      <c r="SSK9" s="24"/>
      <c r="SSL9" s="24"/>
      <c r="SSM9" s="24"/>
      <c r="SSN9" s="24"/>
      <c r="SSO9" s="24"/>
      <c r="SSP9" s="24"/>
      <c r="SSQ9" s="24"/>
      <c r="SSR9" s="24"/>
      <c r="SSS9" s="24"/>
      <c r="SST9" s="24"/>
      <c r="SSU9" s="24"/>
      <c r="SSV9" s="24"/>
      <c r="SSW9" s="24"/>
      <c r="SSX9" s="24"/>
      <c r="SSY9" s="24"/>
      <c r="SSZ9" s="24"/>
      <c r="STA9" s="24"/>
      <c r="STB9" s="24"/>
      <c r="STC9" s="24"/>
      <c r="STD9" s="24"/>
      <c r="STE9" s="24"/>
      <c r="STF9" s="24"/>
      <c r="STG9" s="24"/>
      <c r="STH9" s="24"/>
      <c r="STI9" s="24"/>
      <c r="STJ9" s="24"/>
      <c r="STK9" s="24"/>
      <c r="STL9" s="24"/>
      <c r="STM9" s="24"/>
      <c r="STN9" s="24"/>
      <c r="STO9" s="24"/>
      <c r="STP9" s="24"/>
      <c r="STQ9" s="24"/>
      <c r="STR9" s="24"/>
      <c r="STS9" s="24"/>
      <c r="STT9" s="24"/>
      <c r="STU9" s="24"/>
      <c r="STV9" s="24"/>
      <c r="STW9" s="24"/>
      <c r="STX9" s="24"/>
      <c r="STY9" s="24"/>
      <c r="STZ9" s="24"/>
      <c r="SUA9" s="24"/>
      <c r="SUB9" s="24"/>
      <c r="SUC9" s="24"/>
      <c r="SUD9" s="24"/>
      <c r="SUE9" s="24"/>
      <c r="SUF9" s="24"/>
      <c r="SUG9" s="24"/>
      <c r="SUH9" s="24"/>
      <c r="SUI9" s="24"/>
      <c r="SUJ9" s="24"/>
      <c r="SUK9" s="24"/>
      <c r="SUL9" s="24"/>
      <c r="SUM9" s="24"/>
      <c r="SUN9" s="24"/>
      <c r="SUO9" s="24"/>
      <c r="SUP9" s="24"/>
      <c r="SUQ9" s="24"/>
      <c r="SUR9" s="24"/>
      <c r="SUS9" s="24"/>
      <c r="SUT9" s="24"/>
      <c r="SUU9" s="24"/>
      <c r="SUV9" s="24"/>
      <c r="SUW9" s="24"/>
      <c r="SUX9" s="24"/>
      <c r="SUY9" s="24"/>
      <c r="SUZ9" s="24"/>
      <c r="SVA9" s="24"/>
      <c r="SVB9" s="24"/>
      <c r="SVC9" s="24"/>
      <c r="SVD9" s="24"/>
      <c r="SVE9" s="24"/>
      <c r="SVF9" s="24"/>
      <c r="SVG9" s="24"/>
      <c r="SVH9" s="24"/>
      <c r="SVI9" s="24"/>
      <c r="SVJ9" s="24"/>
      <c r="SVK9" s="24"/>
      <c r="SVL9" s="24"/>
      <c r="SVM9" s="24"/>
      <c r="SVN9" s="24"/>
      <c r="SVO9" s="24"/>
      <c r="SVP9" s="24"/>
      <c r="SVQ9" s="24"/>
      <c r="SVR9" s="24"/>
      <c r="SVS9" s="24"/>
      <c r="SVT9" s="24"/>
      <c r="SVU9" s="24"/>
      <c r="SVV9" s="24"/>
      <c r="SVW9" s="24"/>
      <c r="SVX9" s="24"/>
      <c r="SVY9" s="24"/>
      <c r="SVZ9" s="24"/>
      <c r="SWA9" s="24"/>
      <c r="SWB9" s="24"/>
      <c r="SWC9" s="24"/>
      <c r="SWD9" s="24"/>
      <c r="SWE9" s="24"/>
      <c r="SWF9" s="24"/>
      <c r="SWG9" s="24"/>
      <c r="SWH9" s="24"/>
      <c r="SWI9" s="24"/>
      <c r="SWJ9" s="24"/>
      <c r="SWK9" s="24"/>
      <c r="SWL9" s="24"/>
      <c r="SWM9" s="24"/>
      <c r="SWN9" s="24"/>
      <c r="SWO9" s="24"/>
      <c r="SWP9" s="24"/>
      <c r="SWQ9" s="24"/>
      <c r="SWR9" s="24"/>
      <c r="SWS9" s="24"/>
      <c r="SWT9" s="24"/>
      <c r="SWU9" s="24"/>
      <c r="SWV9" s="24"/>
      <c r="SWW9" s="24"/>
      <c r="SWX9" s="24"/>
      <c r="SWY9" s="24"/>
      <c r="SWZ9" s="24"/>
      <c r="SXA9" s="24"/>
      <c r="SXB9" s="24"/>
      <c r="SXC9" s="24"/>
      <c r="SXD9" s="24"/>
      <c r="SXE9" s="24"/>
      <c r="SXF9" s="24"/>
      <c r="SXG9" s="24"/>
      <c r="SXH9" s="24"/>
      <c r="SXI9" s="24"/>
      <c r="SXJ9" s="24"/>
      <c r="SXK9" s="24"/>
      <c r="SXL9" s="24"/>
      <c r="SXM9" s="24"/>
      <c r="SXN9" s="24"/>
      <c r="SXO9" s="24"/>
      <c r="SXP9" s="24"/>
      <c r="SXQ9" s="24"/>
      <c r="SXR9" s="24"/>
      <c r="SXS9" s="24"/>
      <c r="SXT9" s="24"/>
      <c r="SXU9" s="24"/>
      <c r="SXV9" s="24"/>
      <c r="SXW9" s="24"/>
      <c r="SXX9" s="24"/>
      <c r="SXY9" s="24"/>
      <c r="SXZ9" s="24"/>
      <c r="SYA9" s="24"/>
      <c r="SYB9" s="24"/>
      <c r="SYC9" s="24"/>
      <c r="SYD9" s="24"/>
      <c r="SYE9" s="24"/>
      <c r="SYF9" s="24"/>
      <c r="SYG9" s="24"/>
      <c r="SYH9" s="24"/>
      <c r="SYI9" s="24"/>
      <c r="SYJ9" s="24"/>
      <c r="SYK9" s="24"/>
      <c r="SYL9" s="24"/>
      <c r="SYM9" s="24"/>
      <c r="SYN9" s="24"/>
      <c r="SYO9" s="24"/>
      <c r="SYP9" s="24"/>
      <c r="SYQ9" s="24"/>
      <c r="SYR9" s="24"/>
      <c r="SYS9" s="24"/>
      <c r="SYT9" s="24"/>
      <c r="SYU9" s="24"/>
      <c r="SYV9" s="24"/>
      <c r="SYW9" s="24"/>
      <c r="SYX9" s="24"/>
      <c r="SYY9" s="24"/>
      <c r="SYZ9" s="24"/>
      <c r="SZA9" s="24"/>
      <c r="SZB9" s="24"/>
      <c r="SZC9" s="24"/>
      <c r="SZD9" s="24"/>
      <c r="SZE9" s="24"/>
      <c r="SZF9" s="24"/>
      <c r="SZG9" s="24"/>
      <c r="SZH9" s="24"/>
      <c r="SZI9" s="24"/>
      <c r="SZJ9" s="24"/>
      <c r="SZK9" s="24"/>
      <c r="SZL9" s="24"/>
      <c r="SZM9" s="24"/>
      <c r="SZN9" s="24"/>
      <c r="SZO9" s="24"/>
      <c r="SZP9" s="24"/>
      <c r="SZQ9" s="24"/>
      <c r="SZR9" s="24"/>
      <c r="SZS9" s="24"/>
      <c r="SZT9" s="24"/>
      <c r="SZU9" s="24"/>
      <c r="SZV9" s="24"/>
      <c r="SZW9" s="24"/>
      <c r="SZX9" s="24"/>
      <c r="SZY9" s="24"/>
      <c r="SZZ9" s="24"/>
      <c r="TAA9" s="24"/>
      <c r="TAB9" s="24"/>
      <c r="TAC9" s="24"/>
      <c r="TAD9" s="24"/>
      <c r="TAE9" s="24"/>
      <c r="TAF9" s="24"/>
      <c r="TAG9" s="24"/>
      <c r="TAH9" s="24"/>
      <c r="TAI9" s="24"/>
      <c r="TAJ9" s="24"/>
      <c r="TAK9" s="24"/>
      <c r="TAL9" s="24"/>
      <c r="TAM9" s="24"/>
      <c r="TAN9" s="24"/>
      <c r="TAO9" s="24"/>
      <c r="TAP9" s="24"/>
      <c r="TAQ9" s="24"/>
      <c r="TAR9" s="24"/>
      <c r="TAS9" s="24"/>
      <c r="TAT9" s="24"/>
      <c r="TAU9" s="24"/>
      <c r="TAV9" s="24"/>
      <c r="TAW9" s="24"/>
      <c r="TAX9" s="24"/>
      <c r="TAY9" s="24"/>
      <c r="TAZ9" s="24"/>
      <c r="TBA9" s="24"/>
      <c r="TBB9" s="24"/>
      <c r="TBC9" s="24"/>
      <c r="TBD9" s="24"/>
      <c r="TBE9" s="24"/>
      <c r="TBF9" s="24"/>
      <c r="TBG9" s="24"/>
      <c r="TBH9" s="24"/>
      <c r="TBI9" s="24"/>
      <c r="TBJ9" s="24"/>
      <c r="TBK9" s="24"/>
      <c r="TBL9" s="24"/>
      <c r="TBM9" s="24"/>
      <c r="TBN9" s="24"/>
      <c r="TBO9" s="24"/>
      <c r="TBP9" s="24"/>
      <c r="TBQ9" s="24"/>
      <c r="TBR9" s="24"/>
      <c r="TBS9" s="24"/>
      <c r="TBT9" s="24"/>
      <c r="TBU9" s="24"/>
      <c r="TBV9" s="24"/>
      <c r="TBW9" s="24"/>
      <c r="TBX9" s="24"/>
      <c r="TBY9" s="24"/>
      <c r="TBZ9" s="24"/>
      <c r="TCA9" s="24"/>
      <c r="TCB9" s="24"/>
      <c r="TCC9" s="24"/>
      <c r="TCD9" s="24"/>
      <c r="TCE9" s="24"/>
      <c r="TCF9" s="24"/>
      <c r="TCG9" s="24"/>
      <c r="TCH9" s="24"/>
      <c r="TCI9" s="24"/>
      <c r="TCJ9" s="24"/>
      <c r="TCK9" s="24"/>
      <c r="TCL9" s="24"/>
      <c r="TCM9" s="24"/>
      <c r="TCN9" s="24"/>
      <c r="TCO9" s="24"/>
      <c r="TCP9" s="24"/>
      <c r="TCQ9" s="24"/>
      <c r="TCR9" s="24"/>
      <c r="TCS9" s="24"/>
      <c r="TCT9" s="24"/>
      <c r="TCU9" s="24"/>
      <c r="TCV9" s="24"/>
      <c r="TCW9" s="24"/>
      <c r="TCX9" s="24"/>
      <c r="TCY9" s="24"/>
      <c r="TCZ9" s="24"/>
      <c r="TDA9" s="24"/>
      <c r="TDB9" s="24"/>
      <c r="TDC9" s="24"/>
      <c r="TDD9" s="24"/>
      <c r="TDE9" s="24"/>
      <c r="TDF9" s="24"/>
      <c r="TDG9" s="24"/>
      <c r="TDH9" s="24"/>
      <c r="TDI9" s="24"/>
      <c r="TDJ9" s="24"/>
      <c r="TDK9" s="24"/>
      <c r="TDL9" s="24"/>
      <c r="TDM9" s="24"/>
      <c r="TDN9" s="24"/>
      <c r="TDO9" s="24"/>
      <c r="TDP9" s="24"/>
      <c r="TDQ9" s="24"/>
      <c r="TDR9" s="24"/>
      <c r="TDS9" s="24"/>
      <c r="TDT9" s="24"/>
      <c r="TDU9" s="24"/>
      <c r="TDV9" s="24"/>
      <c r="TDW9" s="24"/>
      <c r="TDX9" s="24"/>
      <c r="TDY9" s="24"/>
      <c r="TDZ9" s="24"/>
      <c r="TEA9" s="24"/>
      <c r="TEB9" s="24"/>
      <c r="TEC9" s="24"/>
      <c r="TED9" s="24"/>
      <c r="TEE9" s="24"/>
      <c r="TEF9" s="24"/>
      <c r="TEG9" s="24"/>
      <c r="TEH9" s="24"/>
      <c r="TEI9" s="24"/>
      <c r="TEJ9" s="24"/>
      <c r="TEK9" s="24"/>
      <c r="TEL9" s="24"/>
      <c r="TEM9" s="24"/>
      <c r="TEN9" s="24"/>
      <c r="TEO9" s="24"/>
      <c r="TEP9" s="24"/>
      <c r="TEQ9" s="24"/>
      <c r="TER9" s="24"/>
      <c r="TES9" s="24"/>
      <c r="TET9" s="24"/>
      <c r="TEU9" s="24"/>
      <c r="TEV9" s="24"/>
      <c r="TEW9" s="24"/>
      <c r="TEX9" s="24"/>
      <c r="TEY9" s="24"/>
      <c r="TEZ9" s="24"/>
      <c r="TFA9" s="24"/>
      <c r="TFB9" s="24"/>
      <c r="TFC9" s="24"/>
      <c r="TFD9" s="24"/>
      <c r="TFE9" s="24"/>
      <c r="TFF9" s="24"/>
      <c r="TFG9" s="24"/>
      <c r="TFH9" s="24"/>
      <c r="TFI9" s="24"/>
      <c r="TFJ9" s="24"/>
      <c r="TFK9" s="24"/>
      <c r="TFL9" s="24"/>
      <c r="TFM9" s="24"/>
      <c r="TFN9" s="24"/>
      <c r="TFO9" s="24"/>
      <c r="TFP9" s="24"/>
      <c r="TFQ9" s="24"/>
      <c r="TFR9" s="24"/>
      <c r="TFS9" s="24"/>
      <c r="TFT9" s="24"/>
      <c r="TFU9" s="24"/>
      <c r="TFV9" s="24"/>
      <c r="TFW9" s="24"/>
      <c r="TFX9" s="24"/>
      <c r="TFY9" s="24"/>
      <c r="TFZ9" s="24"/>
      <c r="TGA9" s="24"/>
      <c r="TGB9" s="24"/>
      <c r="TGC9" s="24"/>
      <c r="TGD9" s="24"/>
      <c r="TGE9" s="24"/>
      <c r="TGF9" s="24"/>
      <c r="TGG9" s="24"/>
      <c r="TGH9" s="24"/>
      <c r="TGI9" s="24"/>
      <c r="TGJ9" s="24"/>
      <c r="TGK9" s="24"/>
      <c r="TGL9" s="24"/>
      <c r="TGM9" s="24"/>
      <c r="TGN9" s="24"/>
      <c r="TGO9" s="24"/>
      <c r="TGP9" s="24"/>
      <c r="TGQ9" s="24"/>
      <c r="TGR9" s="24"/>
      <c r="TGS9" s="24"/>
      <c r="TGT9" s="24"/>
      <c r="TGU9" s="24"/>
      <c r="TGV9" s="24"/>
      <c r="TGW9" s="24"/>
      <c r="TGX9" s="24"/>
      <c r="TGY9" s="24"/>
      <c r="TGZ9" s="24"/>
      <c r="THA9" s="24"/>
      <c r="THB9" s="24"/>
      <c r="THC9" s="24"/>
      <c r="THD9" s="24"/>
      <c r="THE9" s="24"/>
      <c r="THF9" s="24"/>
      <c r="THG9" s="24"/>
      <c r="THH9" s="24"/>
      <c r="THI9" s="24"/>
      <c r="THJ9" s="24"/>
      <c r="THK9" s="24"/>
      <c r="THL9" s="24"/>
      <c r="THM9" s="24"/>
      <c r="THN9" s="24"/>
      <c r="THO9" s="24"/>
      <c r="THP9" s="24"/>
      <c r="THQ9" s="24"/>
      <c r="THR9" s="24"/>
      <c r="THS9" s="24"/>
      <c r="THT9" s="24"/>
      <c r="THU9" s="24"/>
      <c r="THV9" s="24"/>
      <c r="THW9" s="24"/>
      <c r="THX9" s="24"/>
      <c r="THY9" s="24"/>
      <c r="THZ9" s="24"/>
      <c r="TIA9" s="24"/>
      <c r="TIB9" s="24"/>
      <c r="TIC9" s="24"/>
      <c r="TID9" s="24"/>
      <c r="TIE9" s="24"/>
      <c r="TIF9" s="24"/>
      <c r="TIG9" s="24"/>
      <c r="TIH9" s="24"/>
      <c r="TII9" s="24"/>
      <c r="TIJ9" s="24"/>
      <c r="TIK9" s="24"/>
      <c r="TIL9" s="24"/>
      <c r="TIM9" s="24"/>
      <c r="TIN9" s="24"/>
      <c r="TIO9" s="24"/>
      <c r="TIP9" s="24"/>
      <c r="TIQ9" s="24"/>
      <c r="TIR9" s="24"/>
      <c r="TIS9" s="24"/>
      <c r="TIT9" s="24"/>
      <c r="TIU9" s="24"/>
      <c r="TIV9" s="24"/>
      <c r="TIW9" s="24"/>
      <c r="TIX9" s="24"/>
      <c r="TIY9" s="24"/>
      <c r="TIZ9" s="24"/>
      <c r="TJA9" s="24"/>
      <c r="TJB9" s="24"/>
      <c r="TJC9" s="24"/>
      <c r="TJD9" s="24"/>
      <c r="TJE9" s="24"/>
      <c r="TJF9" s="24"/>
      <c r="TJG9" s="24"/>
      <c r="TJH9" s="24"/>
      <c r="TJI9" s="24"/>
      <c r="TJJ9" s="24"/>
      <c r="TJK9" s="24"/>
      <c r="TJL9" s="24"/>
      <c r="TJM9" s="24"/>
      <c r="TJN9" s="24"/>
      <c r="TJO9" s="24"/>
      <c r="TJP9" s="24"/>
      <c r="TJQ9" s="24"/>
      <c r="TJR9" s="24"/>
      <c r="TJS9" s="24"/>
      <c r="TJT9" s="24"/>
      <c r="TJU9" s="24"/>
      <c r="TJV9" s="24"/>
      <c r="TJW9" s="24"/>
      <c r="TJX9" s="24"/>
      <c r="TJY9" s="24"/>
      <c r="TJZ9" s="24"/>
      <c r="TKA9" s="24"/>
      <c r="TKB9" s="24"/>
      <c r="TKC9" s="24"/>
      <c r="TKD9" s="24"/>
      <c r="TKE9" s="24"/>
      <c r="TKF9" s="24"/>
      <c r="TKG9" s="24"/>
      <c r="TKH9" s="24"/>
      <c r="TKI9" s="24"/>
      <c r="TKJ9" s="24"/>
      <c r="TKK9" s="24"/>
      <c r="TKL9" s="24"/>
      <c r="TKM9" s="24"/>
      <c r="TKN9" s="24"/>
      <c r="TKO9" s="24"/>
      <c r="TKP9" s="24"/>
      <c r="TKQ9" s="24"/>
      <c r="TKR9" s="24"/>
      <c r="TKS9" s="24"/>
      <c r="TKT9" s="24"/>
      <c r="TKU9" s="24"/>
      <c r="TKV9" s="24"/>
      <c r="TKW9" s="24"/>
      <c r="TKX9" s="24"/>
      <c r="TKY9" s="24"/>
      <c r="TKZ9" s="24"/>
      <c r="TLA9" s="24"/>
      <c r="TLB9" s="24"/>
      <c r="TLC9" s="24"/>
      <c r="TLD9" s="24"/>
      <c r="TLE9" s="24"/>
      <c r="TLF9" s="24"/>
      <c r="TLG9" s="24"/>
      <c r="TLH9" s="24"/>
      <c r="TLI9" s="24"/>
      <c r="TLJ9" s="24"/>
      <c r="TLK9" s="24"/>
      <c r="TLL9" s="24"/>
      <c r="TLM9" s="24"/>
      <c r="TLN9" s="24"/>
      <c r="TLO9" s="24"/>
      <c r="TLP9" s="24"/>
      <c r="TLQ9" s="24"/>
      <c r="TLR9" s="24"/>
      <c r="TLS9" s="24"/>
      <c r="TLT9" s="24"/>
      <c r="TLU9" s="24"/>
      <c r="TLV9" s="24"/>
      <c r="TLW9" s="24"/>
      <c r="TLX9" s="24"/>
      <c r="TLY9" s="24"/>
      <c r="TLZ9" s="24"/>
      <c r="TMA9" s="24"/>
      <c r="TMB9" s="24"/>
      <c r="TMC9" s="24"/>
      <c r="TMD9" s="24"/>
      <c r="TME9" s="24"/>
      <c r="TMF9" s="24"/>
      <c r="TMG9" s="24"/>
      <c r="TMH9" s="24"/>
      <c r="TMI9" s="24"/>
      <c r="TMJ9" s="24"/>
      <c r="TMK9" s="24"/>
      <c r="TML9" s="24"/>
      <c r="TMM9" s="24"/>
      <c r="TMN9" s="24"/>
      <c r="TMO9" s="24"/>
      <c r="TMP9" s="24"/>
      <c r="TMQ9" s="24"/>
      <c r="TMR9" s="24"/>
      <c r="TMS9" s="24"/>
      <c r="TMT9" s="24"/>
      <c r="TMU9" s="24"/>
      <c r="TMV9" s="24"/>
      <c r="TMW9" s="24"/>
      <c r="TMX9" s="24"/>
      <c r="TMY9" s="24"/>
      <c r="TMZ9" s="24"/>
      <c r="TNA9" s="24"/>
      <c r="TNB9" s="24"/>
      <c r="TNC9" s="24"/>
      <c r="TND9" s="24"/>
      <c r="TNE9" s="24"/>
      <c r="TNF9" s="24"/>
      <c r="TNG9" s="24"/>
      <c r="TNH9" s="24"/>
      <c r="TNI9" s="24"/>
      <c r="TNJ9" s="24"/>
      <c r="TNK9" s="24"/>
      <c r="TNL9" s="24"/>
      <c r="TNM9" s="24"/>
      <c r="TNN9" s="24"/>
      <c r="TNO9" s="24"/>
      <c r="TNP9" s="24"/>
      <c r="TNQ9" s="24"/>
      <c r="TNR9" s="24"/>
      <c r="TNS9" s="24"/>
      <c r="TNT9" s="24"/>
      <c r="TNU9" s="24"/>
      <c r="TNV9" s="24"/>
      <c r="TNW9" s="24"/>
      <c r="TNX9" s="24"/>
      <c r="TNY9" s="24"/>
      <c r="TNZ9" s="24"/>
      <c r="TOA9" s="24"/>
      <c r="TOB9" s="24"/>
      <c r="TOC9" s="24"/>
      <c r="TOD9" s="24"/>
      <c r="TOE9" s="24"/>
      <c r="TOF9" s="24"/>
      <c r="TOG9" s="24"/>
      <c r="TOH9" s="24"/>
      <c r="TOI9" s="24"/>
      <c r="TOJ9" s="24"/>
      <c r="TOK9" s="24"/>
      <c r="TOL9" s="24"/>
      <c r="TOM9" s="24"/>
      <c r="TON9" s="24"/>
      <c r="TOO9" s="24"/>
      <c r="TOP9" s="24"/>
      <c r="TOQ9" s="24"/>
      <c r="TOR9" s="24"/>
      <c r="TOS9" s="24"/>
      <c r="TOT9" s="24"/>
      <c r="TOU9" s="24"/>
      <c r="TOV9" s="24"/>
      <c r="TOW9" s="24"/>
      <c r="TOX9" s="24"/>
      <c r="TOY9" s="24"/>
      <c r="TOZ9" s="24"/>
      <c r="TPA9" s="24"/>
      <c r="TPB9" s="24"/>
      <c r="TPC9" s="24"/>
      <c r="TPD9" s="24"/>
      <c r="TPE9" s="24"/>
      <c r="TPF9" s="24"/>
      <c r="TPG9" s="24"/>
      <c r="TPH9" s="24"/>
      <c r="TPI9" s="24"/>
      <c r="TPJ9" s="24"/>
      <c r="TPK9" s="24"/>
      <c r="TPL9" s="24"/>
      <c r="TPM9" s="24"/>
      <c r="TPN9" s="24"/>
      <c r="TPO9" s="24"/>
      <c r="TPP9" s="24"/>
      <c r="TPQ9" s="24"/>
      <c r="TPR9" s="24"/>
      <c r="TPS9" s="24"/>
      <c r="TPT9" s="24"/>
      <c r="TPU9" s="24"/>
      <c r="TPV9" s="24"/>
      <c r="TPW9" s="24"/>
      <c r="TPX9" s="24"/>
      <c r="TPY9" s="24"/>
      <c r="TPZ9" s="24"/>
      <c r="TQA9" s="24"/>
      <c r="TQB9" s="24"/>
      <c r="TQC9" s="24"/>
      <c r="TQD9" s="24"/>
      <c r="TQE9" s="24"/>
      <c r="TQF9" s="24"/>
      <c r="TQG9" s="24"/>
      <c r="TQH9" s="24"/>
      <c r="TQI9" s="24"/>
      <c r="TQJ9" s="24"/>
      <c r="TQK9" s="24"/>
      <c r="TQL9" s="24"/>
      <c r="TQM9" s="24"/>
      <c r="TQN9" s="24"/>
      <c r="TQO9" s="24"/>
      <c r="TQP9" s="24"/>
      <c r="TQQ9" s="24"/>
      <c r="TQR9" s="24"/>
      <c r="TQS9" s="24"/>
      <c r="TQT9" s="24"/>
      <c r="TQU9" s="24"/>
      <c r="TQV9" s="24"/>
      <c r="TQW9" s="24"/>
      <c r="TQX9" s="24"/>
      <c r="TQY9" s="24"/>
      <c r="TQZ9" s="24"/>
      <c r="TRA9" s="24"/>
      <c r="TRB9" s="24"/>
      <c r="TRC9" s="24"/>
      <c r="TRD9" s="24"/>
      <c r="TRE9" s="24"/>
      <c r="TRF9" s="24"/>
      <c r="TRG9" s="24"/>
      <c r="TRH9" s="24"/>
      <c r="TRI9" s="24"/>
      <c r="TRJ9" s="24"/>
      <c r="TRK9" s="24"/>
      <c r="TRL9" s="24"/>
      <c r="TRM9" s="24"/>
      <c r="TRN9" s="24"/>
      <c r="TRO9" s="24"/>
      <c r="TRP9" s="24"/>
      <c r="TRQ9" s="24"/>
      <c r="TRR9" s="24"/>
      <c r="TRS9" s="24"/>
      <c r="TRT9" s="24"/>
      <c r="TRU9" s="24"/>
      <c r="TRV9" s="24"/>
      <c r="TRW9" s="24"/>
      <c r="TRX9" s="24"/>
      <c r="TRY9" s="24"/>
      <c r="TRZ9" s="24"/>
      <c r="TSA9" s="24"/>
      <c r="TSB9" s="24"/>
      <c r="TSC9" s="24"/>
      <c r="TSD9" s="24"/>
      <c r="TSE9" s="24"/>
      <c r="TSF9" s="24"/>
      <c r="TSG9" s="24"/>
      <c r="TSH9" s="24"/>
      <c r="TSI9" s="24"/>
      <c r="TSJ9" s="24"/>
      <c r="TSK9" s="24"/>
      <c r="TSL9" s="24"/>
      <c r="TSM9" s="24"/>
      <c r="TSN9" s="24"/>
      <c r="TSO9" s="24"/>
      <c r="TSP9" s="24"/>
      <c r="TSQ9" s="24"/>
      <c r="TSR9" s="24"/>
      <c r="TSS9" s="24"/>
      <c r="TST9" s="24"/>
      <c r="TSU9" s="24"/>
      <c r="TSV9" s="24"/>
      <c r="TSW9" s="24"/>
      <c r="TSX9" s="24"/>
      <c r="TSY9" s="24"/>
      <c r="TSZ9" s="24"/>
      <c r="TTA9" s="24"/>
      <c r="TTB9" s="24"/>
      <c r="TTC9" s="24"/>
      <c r="TTD9" s="24"/>
      <c r="TTE9" s="24"/>
      <c r="TTF9" s="24"/>
      <c r="TTG9" s="24"/>
      <c r="TTH9" s="24"/>
      <c r="TTI9" s="24"/>
      <c r="TTJ9" s="24"/>
      <c r="TTK9" s="24"/>
      <c r="TTL9" s="24"/>
      <c r="TTM9" s="24"/>
      <c r="TTN9" s="24"/>
      <c r="TTO9" s="24"/>
      <c r="TTP9" s="24"/>
      <c r="TTQ9" s="24"/>
      <c r="TTR9" s="24"/>
      <c r="TTS9" s="24"/>
      <c r="TTT9" s="24"/>
      <c r="TTU9" s="24"/>
      <c r="TTV9" s="24"/>
      <c r="TTW9" s="24"/>
      <c r="TTX9" s="24"/>
      <c r="TTY9" s="24"/>
      <c r="TTZ9" s="24"/>
      <c r="TUA9" s="24"/>
      <c r="TUB9" s="24"/>
      <c r="TUC9" s="24"/>
      <c r="TUD9" s="24"/>
      <c r="TUE9" s="24"/>
      <c r="TUF9" s="24"/>
      <c r="TUG9" s="24"/>
      <c r="TUH9" s="24"/>
      <c r="TUI9" s="24"/>
      <c r="TUJ9" s="24"/>
      <c r="TUK9" s="24"/>
      <c r="TUL9" s="24"/>
      <c r="TUM9" s="24"/>
      <c r="TUN9" s="24"/>
      <c r="TUO9" s="24"/>
      <c r="TUP9" s="24"/>
      <c r="TUQ9" s="24"/>
      <c r="TUR9" s="24"/>
      <c r="TUS9" s="24"/>
      <c r="TUT9" s="24"/>
      <c r="TUU9" s="24"/>
      <c r="TUV9" s="24"/>
      <c r="TUW9" s="24"/>
      <c r="TUX9" s="24"/>
      <c r="TUY9" s="24"/>
      <c r="TUZ9" s="24"/>
      <c r="TVA9" s="24"/>
      <c r="TVB9" s="24"/>
      <c r="TVC9" s="24"/>
      <c r="TVD9" s="24"/>
      <c r="TVE9" s="24"/>
      <c r="TVF9" s="24"/>
      <c r="TVG9" s="24"/>
      <c r="TVH9" s="24"/>
      <c r="TVI9" s="24"/>
      <c r="TVJ9" s="24"/>
      <c r="TVK9" s="24"/>
      <c r="TVL9" s="24"/>
      <c r="TVM9" s="24"/>
      <c r="TVN9" s="24"/>
      <c r="TVO9" s="24"/>
      <c r="TVP9" s="24"/>
      <c r="TVQ9" s="24"/>
      <c r="TVR9" s="24"/>
      <c r="TVS9" s="24"/>
      <c r="TVT9" s="24"/>
      <c r="TVU9" s="24"/>
      <c r="TVV9" s="24"/>
      <c r="TVW9" s="24"/>
      <c r="TVX9" s="24"/>
      <c r="TVY9" s="24"/>
      <c r="TVZ9" s="24"/>
      <c r="TWA9" s="24"/>
      <c r="TWB9" s="24"/>
      <c r="TWC9" s="24"/>
      <c r="TWD9" s="24"/>
      <c r="TWE9" s="24"/>
      <c r="TWF9" s="24"/>
      <c r="TWG9" s="24"/>
      <c r="TWH9" s="24"/>
      <c r="TWI9" s="24"/>
      <c r="TWJ9" s="24"/>
      <c r="TWK9" s="24"/>
      <c r="TWL9" s="24"/>
      <c r="TWM9" s="24"/>
      <c r="TWN9" s="24"/>
      <c r="TWO9" s="24"/>
      <c r="TWP9" s="24"/>
      <c r="TWQ9" s="24"/>
      <c r="TWR9" s="24"/>
      <c r="TWS9" s="24"/>
      <c r="TWT9" s="24"/>
      <c r="TWU9" s="24"/>
      <c r="TWV9" s="24"/>
      <c r="TWW9" s="24"/>
      <c r="TWX9" s="24"/>
      <c r="TWY9" s="24"/>
      <c r="TWZ9" s="24"/>
      <c r="TXA9" s="24"/>
      <c r="TXB9" s="24"/>
      <c r="TXC9" s="24"/>
      <c r="TXD9" s="24"/>
      <c r="TXE9" s="24"/>
      <c r="TXF9" s="24"/>
      <c r="TXG9" s="24"/>
      <c r="TXH9" s="24"/>
      <c r="TXI9" s="24"/>
      <c r="TXJ9" s="24"/>
      <c r="TXK9" s="24"/>
      <c r="TXL9" s="24"/>
      <c r="TXM9" s="24"/>
      <c r="TXN9" s="24"/>
      <c r="TXO9" s="24"/>
      <c r="TXP9" s="24"/>
      <c r="TXQ9" s="24"/>
      <c r="TXR9" s="24"/>
      <c r="TXS9" s="24"/>
      <c r="TXT9" s="24"/>
      <c r="TXU9" s="24"/>
      <c r="TXV9" s="24"/>
      <c r="TXW9" s="24"/>
      <c r="TXX9" s="24"/>
      <c r="TXY9" s="24"/>
      <c r="TXZ9" s="24"/>
      <c r="TYA9" s="24"/>
      <c r="TYB9" s="24"/>
      <c r="TYC9" s="24"/>
      <c r="TYD9" s="24"/>
      <c r="TYE9" s="24"/>
      <c r="TYF9" s="24"/>
      <c r="TYG9" s="24"/>
      <c r="TYH9" s="24"/>
      <c r="TYI9" s="24"/>
      <c r="TYJ9" s="24"/>
      <c r="TYK9" s="24"/>
      <c r="TYL9" s="24"/>
      <c r="TYM9" s="24"/>
      <c r="TYN9" s="24"/>
      <c r="TYO9" s="24"/>
      <c r="TYP9" s="24"/>
      <c r="TYQ9" s="24"/>
      <c r="TYR9" s="24"/>
      <c r="TYS9" s="24"/>
      <c r="TYT9" s="24"/>
      <c r="TYU9" s="24"/>
      <c r="TYV9" s="24"/>
      <c r="TYW9" s="24"/>
      <c r="TYX9" s="24"/>
      <c r="TYY9" s="24"/>
      <c r="TYZ9" s="24"/>
      <c r="TZA9" s="24"/>
      <c r="TZB9" s="24"/>
      <c r="TZC9" s="24"/>
      <c r="TZD9" s="24"/>
      <c r="TZE9" s="24"/>
      <c r="TZF9" s="24"/>
      <c r="TZG9" s="24"/>
      <c r="TZH9" s="24"/>
      <c r="TZI9" s="24"/>
      <c r="TZJ9" s="24"/>
      <c r="TZK9" s="24"/>
      <c r="TZL9" s="24"/>
      <c r="TZM9" s="24"/>
      <c r="TZN9" s="24"/>
      <c r="TZO9" s="24"/>
      <c r="TZP9" s="24"/>
      <c r="TZQ9" s="24"/>
      <c r="TZR9" s="24"/>
      <c r="TZS9" s="24"/>
      <c r="TZT9" s="24"/>
      <c r="TZU9" s="24"/>
      <c r="TZV9" s="24"/>
      <c r="TZW9" s="24"/>
      <c r="TZX9" s="24"/>
      <c r="TZY9" s="24"/>
      <c r="TZZ9" s="24"/>
      <c r="UAA9" s="24"/>
      <c r="UAB9" s="24"/>
      <c r="UAC9" s="24"/>
      <c r="UAD9" s="24"/>
      <c r="UAE9" s="24"/>
      <c r="UAF9" s="24"/>
      <c r="UAG9" s="24"/>
      <c r="UAH9" s="24"/>
      <c r="UAI9" s="24"/>
      <c r="UAJ9" s="24"/>
      <c r="UAK9" s="24"/>
      <c r="UAL9" s="24"/>
      <c r="UAM9" s="24"/>
      <c r="UAN9" s="24"/>
      <c r="UAO9" s="24"/>
      <c r="UAP9" s="24"/>
      <c r="UAQ9" s="24"/>
      <c r="UAR9" s="24"/>
      <c r="UAS9" s="24"/>
      <c r="UAT9" s="24"/>
      <c r="UAU9" s="24"/>
      <c r="UAV9" s="24"/>
      <c r="UAW9" s="24"/>
      <c r="UAX9" s="24"/>
      <c r="UAY9" s="24"/>
      <c r="UAZ9" s="24"/>
      <c r="UBA9" s="24"/>
      <c r="UBB9" s="24"/>
      <c r="UBC9" s="24"/>
      <c r="UBD9" s="24"/>
      <c r="UBE9" s="24"/>
      <c r="UBF9" s="24"/>
      <c r="UBG9" s="24"/>
      <c r="UBH9" s="24"/>
      <c r="UBI9" s="24"/>
      <c r="UBJ9" s="24"/>
      <c r="UBK9" s="24"/>
      <c r="UBL9" s="24"/>
      <c r="UBM9" s="24"/>
      <c r="UBN9" s="24"/>
      <c r="UBO9" s="24"/>
      <c r="UBP9" s="24"/>
      <c r="UBQ9" s="24"/>
      <c r="UBR9" s="24"/>
      <c r="UBS9" s="24"/>
      <c r="UBT9" s="24"/>
      <c r="UBU9" s="24"/>
      <c r="UBV9" s="24"/>
      <c r="UBW9" s="24"/>
      <c r="UBX9" s="24"/>
      <c r="UBY9" s="24"/>
      <c r="UBZ9" s="24"/>
      <c r="UCA9" s="24"/>
      <c r="UCB9" s="24"/>
      <c r="UCC9" s="24"/>
      <c r="UCD9" s="24"/>
      <c r="UCE9" s="24"/>
      <c r="UCF9" s="24"/>
      <c r="UCG9" s="24"/>
      <c r="UCH9" s="24"/>
      <c r="UCI9" s="24"/>
      <c r="UCJ9" s="24"/>
      <c r="UCK9" s="24"/>
      <c r="UCL9" s="24"/>
      <c r="UCM9" s="24"/>
      <c r="UCN9" s="24"/>
      <c r="UCO9" s="24"/>
      <c r="UCP9" s="24"/>
      <c r="UCQ9" s="24"/>
      <c r="UCR9" s="24"/>
      <c r="UCS9" s="24"/>
      <c r="UCT9" s="24"/>
      <c r="UCU9" s="24"/>
      <c r="UCV9" s="24"/>
      <c r="UCW9" s="24"/>
      <c r="UCX9" s="24"/>
      <c r="UCY9" s="24"/>
      <c r="UCZ9" s="24"/>
      <c r="UDA9" s="24"/>
      <c r="UDB9" s="24"/>
      <c r="UDC9" s="24"/>
      <c r="UDD9" s="24"/>
      <c r="UDE9" s="24"/>
      <c r="UDF9" s="24"/>
      <c r="UDG9" s="24"/>
      <c r="UDH9" s="24"/>
      <c r="UDI9" s="24"/>
      <c r="UDJ9" s="24"/>
      <c r="UDK9" s="24"/>
      <c r="UDL9" s="24"/>
      <c r="UDM9" s="24"/>
      <c r="UDN9" s="24"/>
      <c r="UDO9" s="24"/>
      <c r="UDP9" s="24"/>
      <c r="UDQ9" s="24"/>
      <c r="UDR9" s="24"/>
      <c r="UDS9" s="24"/>
      <c r="UDT9" s="24"/>
      <c r="UDU9" s="24"/>
      <c r="UDV9" s="24"/>
      <c r="UDW9" s="24"/>
      <c r="UDX9" s="24"/>
      <c r="UDY9" s="24"/>
      <c r="UDZ9" s="24"/>
      <c r="UEA9" s="24"/>
      <c r="UEB9" s="24"/>
      <c r="UEC9" s="24"/>
      <c r="UED9" s="24"/>
      <c r="UEE9" s="24"/>
      <c r="UEF9" s="24"/>
      <c r="UEG9" s="24"/>
      <c r="UEH9" s="24"/>
      <c r="UEI9" s="24"/>
      <c r="UEJ9" s="24"/>
      <c r="UEK9" s="24"/>
      <c r="UEL9" s="24"/>
      <c r="UEM9" s="24"/>
      <c r="UEN9" s="24"/>
      <c r="UEO9" s="24"/>
      <c r="UEP9" s="24"/>
      <c r="UEQ9" s="24"/>
      <c r="UER9" s="24"/>
      <c r="UES9" s="24"/>
      <c r="UET9" s="24"/>
      <c r="UEU9" s="24"/>
      <c r="UEV9" s="24"/>
      <c r="UEW9" s="24"/>
      <c r="UEX9" s="24"/>
      <c r="UEY9" s="24"/>
      <c r="UEZ9" s="24"/>
      <c r="UFA9" s="24"/>
      <c r="UFB9" s="24"/>
      <c r="UFC9" s="24"/>
      <c r="UFD9" s="24"/>
      <c r="UFE9" s="24"/>
      <c r="UFF9" s="24"/>
      <c r="UFG9" s="24"/>
      <c r="UFH9" s="24"/>
      <c r="UFI9" s="24"/>
      <c r="UFJ9" s="24"/>
      <c r="UFK9" s="24"/>
      <c r="UFL9" s="24"/>
      <c r="UFM9" s="24"/>
      <c r="UFN9" s="24"/>
      <c r="UFO9" s="24"/>
      <c r="UFP9" s="24"/>
      <c r="UFQ9" s="24"/>
      <c r="UFR9" s="24"/>
      <c r="UFS9" s="24"/>
      <c r="UFT9" s="24"/>
      <c r="UFU9" s="24"/>
      <c r="UFV9" s="24"/>
      <c r="UFW9" s="24"/>
      <c r="UFX9" s="24"/>
      <c r="UFY9" s="24"/>
      <c r="UFZ9" s="24"/>
      <c r="UGA9" s="24"/>
      <c r="UGB9" s="24"/>
      <c r="UGC9" s="24"/>
      <c r="UGD9" s="24"/>
      <c r="UGE9" s="24"/>
      <c r="UGF9" s="24"/>
      <c r="UGG9" s="24"/>
      <c r="UGH9" s="24"/>
      <c r="UGI9" s="24"/>
      <c r="UGJ9" s="24"/>
      <c r="UGK9" s="24"/>
      <c r="UGL9" s="24"/>
      <c r="UGM9" s="24"/>
      <c r="UGN9" s="24"/>
      <c r="UGO9" s="24"/>
      <c r="UGP9" s="24"/>
      <c r="UGQ9" s="24"/>
      <c r="UGR9" s="24"/>
      <c r="UGS9" s="24"/>
      <c r="UGT9" s="24"/>
      <c r="UGU9" s="24"/>
      <c r="UGV9" s="24"/>
      <c r="UGW9" s="24"/>
      <c r="UGX9" s="24"/>
      <c r="UGY9" s="24"/>
      <c r="UGZ9" s="24"/>
      <c r="UHA9" s="24"/>
      <c r="UHB9" s="24"/>
      <c r="UHC9" s="24"/>
      <c r="UHD9" s="24"/>
      <c r="UHE9" s="24"/>
      <c r="UHF9" s="24"/>
      <c r="UHG9" s="24"/>
      <c r="UHH9" s="24"/>
      <c r="UHI9" s="24"/>
      <c r="UHJ9" s="24"/>
      <c r="UHK9" s="24"/>
      <c r="UHL9" s="24"/>
      <c r="UHM9" s="24"/>
      <c r="UHN9" s="24"/>
      <c r="UHO9" s="24"/>
      <c r="UHP9" s="24"/>
      <c r="UHQ9" s="24"/>
      <c r="UHR9" s="24"/>
      <c r="UHS9" s="24"/>
      <c r="UHT9" s="24"/>
      <c r="UHU9" s="24"/>
      <c r="UHV9" s="24"/>
      <c r="UHW9" s="24"/>
      <c r="UHX9" s="24"/>
      <c r="UHY9" s="24"/>
      <c r="UHZ9" s="24"/>
      <c r="UIA9" s="24"/>
      <c r="UIB9" s="24"/>
      <c r="UIC9" s="24"/>
      <c r="UID9" s="24"/>
      <c r="UIE9" s="24"/>
      <c r="UIF9" s="24"/>
      <c r="UIG9" s="24"/>
      <c r="UIH9" s="24"/>
      <c r="UII9" s="24"/>
      <c r="UIJ9" s="24"/>
      <c r="UIK9" s="24"/>
      <c r="UIL9" s="24"/>
      <c r="UIM9" s="24"/>
      <c r="UIN9" s="24"/>
      <c r="UIO9" s="24"/>
      <c r="UIP9" s="24"/>
      <c r="UIQ9" s="24"/>
      <c r="UIR9" s="24"/>
      <c r="UIS9" s="24"/>
      <c r="UIT9" s="24"/>
      <c r="UIU9" s="24"/>
      <c r="UIV9" s="24"/>
      <c r="UIW9" s="24"/>
      <c r="UIX9" s="24"/>
      <c r="UIY9" s="24"/>
      <c r="UIZ9" s="24"/>
      <c r="UJA9" s="24"/>
      <c r="UJB9" s="24"/>
      <c r="UJC9" s="24"/>
      <c r="UJD9" s="24"/>
      <c r="UJE9" s="24"/>
      <c r="UJF9" s="24"/>
      <c r="UJG9" s="24"/>
      <c r="UJH9" s="24"/>
      <c r="UJI9" s="24"/>
      <c r="UJJ9" s="24"/>
      <c r="UJK9" s="24"/>
      <c r="UJL9" s="24"/>
      <c r="UJM9" s="24"/>
      <c r="UJN9" s="24"/>
      <c r="UJO9" s="24"/>
      <c r="UJP9" s="24"/>
      <c r="UJQ9" s="24"/>
      <c r="UJR9" s="24"/>
      <c r="UJS9" s="24"/>
      <c r="UJT9" s="24"/>
      <c r="UJU9" s="24"/>
      <c r="UJV9" s="24"/>
      <c r="UJW9" s="24"/>
      <c r="UJX9" s="24"/>
      <c r="UJY9" s="24"/>
      <c r="UJZ9" s="24"/>
      <c r="UKA9" s="24"/>
      <c r="UKB9" s="24"/>
      <c r="UKC9" s="24"/>
      <c r="UKD9" s="24"/>
      <c r="UKE9" s="24"/>
      <c r="UKF9" s="24"/>
      <c r="UKG9" s="24"/>
      <c r="UKH9" s="24"/>
      <c r="UKI9" s="24"/>
      <c r="UKJ9" s="24"/>
      <c r="UKK9" s="24"/>
      <c r="UKL9" s="24"/>
      <c r="UKM9" s="24"/>
      <c r="UKN9" s="24"/>
      <c r="UKO9" s="24"/>
      <c r="UKP9" s="24"/>
      <c r="UKQ9" s="24"/>
      <c r="UKR9" s="24"/>
      <c r="UKS9" s="24"/>
      <c r="UKT9" s="24"/>
      <c r="UKU9" s="24"/>
      <c r="UKV9" s="24"/>
      <c r="UKW9" s="24"/>
      <c r="UKX9" s="24"/>
      <c r="UKY9" s="24"/>
      <c r="UKZ9" s="24"/>
      <c r="ULA9" s="24"/>
      <c r="ULB9" s="24"/>
      <c r="ULC9" s="24"/>
      <c r="ULD9" s="24"/>
      <c r="ULE9" s="24"/>
      <c r="ULF9" s="24"/>
      <c r="ULG9" s="24"/>
      <c r="ULH9" s="24"/>
      <c r="ULI9" s="24"/>
      <c r="ULJ9" s="24"/>
      <c r="ULK9" s="24"/>
      <c r="ULL9" s="24"/>
      <c r="ULM9" s="24"/>
      <c r="ULN9" s="24"/>
      <c r="ULO9" s="24"/>
      <c r="ULP9" s="24"/>
      <c r="ULQ9" s="24"/>
      <c r="ULR9" s="24"/>
      <c r="ULS9" s="24"/>
      <c r="ULT9" s="24"/>
      <c r="ULU9" s="24"/>
      <c r="ULV9" s="24"/>
      <c r="ULW9" s="24"/>
      <c r="ULX9" s="24"/>
      <c r="ULY9" s="24"/>
      <c r="ULZ9" s="24"/>
      <c r="UMA9" s="24"/>
      <c r="UMB9" s="24"/>
      <c r="UMC9" s="24"/>
      <c r="UMD9" s="24"/>
      <c r="UME9" s="24"/>
      <c r="UMF9" s="24"/>
      <c r="UMG9" s="24"/>
      <c r="UMH9" s="24"/>
      <c r="UMI9" s="24"/>
      <c r="UMJ9" s="24"/>
      <c r="UMK9" s="24"/>
      <c r="UML9" s="24"/>
      <c r="UMM9" s="24"/>
      <c r="UMN9" s="24"/>
      <c r="UMO9" s="24"/>
      <c r="UMP9" s="24"/>
      <c r="UMQ9" s="24"/>
      <c r="UMR9" s="24"/>
      <c r="UMS9" s="24"/>
      <c r="UMT9" s="24"/>
      <c r="UMU9" s="24"/>
      <c r="UMV9" s="24"/>
      <c r="UMW9" s="24"/>
      <c r="UMX9" s="24"/>
      <c r="UMY9" s="24"/>
      <c r="UMZ9" s="24"/>
      <c r="UNA9" s="24"/>
      <c r="UNB9" s="24"/>
      <c r="UNC9" s="24"/>
      <c r="UND9" s="24"/>
      <c r="UNE9" s="24"/>
      <c r="UNF9" s="24"/>
      <c r="UNG9" s="24"/>
      <c r="UNH9" s="24"/>
      <c r="UNI9" s="24"/>
      <c r="UNJ9" s="24"/>
      <c r="UNK9" s="24"/>
      <c r="UNL9" s="24"/>
      <c r="UNM9" s="24"/>
      <c r="UNN9" s="24"/>
      <c r="UNO9" s="24"/>
      <c r="UNP9" s="24"/>
      <c r="UNQ9" s="24"/>
      <c r="UNR9" s="24"/>
      <c r="UNS9" s="24"/>
      <c r="UNT9" s="24"/>
      <c r="UNU9" s="24"/>
      <c r="UNV9" s="24"/>
      <c r="UNW9" s="24"/>
      <c r="UNX9" s="24"/>
      <c r="UNY9" s="24"/>
      <c r="UNZ9" s="24"/>
      <c r="UOA9" s="24"/>
      <c r="UOB9" s="24"/>
      <c r="UOC9" s="24"/>
      <c r="UOD9" s="24"/>
      <c r="UOE9" s="24"/>
      <c r="UOF9" s="24"/>
      <c r="UOG9" s="24"/>
      <c r="UOH9" s="24"/>
      <c r="UOI9" s="24"/>
      <c r="UOJ9" s="24"/>
      <c r="UOK9" s="24"/>
      <c r="UOL9" s="24"/>
      <c r="UOM9" s="24"/>
      <c r="UON9" s="24"/>
      <c r="UOO9" s="24"/>
      <c r="UOP9" s="24"/>
      <c r="UOQ9" s="24"/>
      <c r="UOR9" s="24"/>
      <c r="UOS9" s="24"/>
      <c r="UOT9" s="24"/>
      <c r="UOU9" s="24"/>
      <c r="UOV9" s="24"/>
      <c r="UOW9" s="24"/>
      <c r="UOX9" s="24"/>
      <c r="UOY9" s="24"/>
      <c r="UOZ9" s="24"/>
      <c r="UPA9" s="24"/>
      <c r="UPB9" s="24"/>
      <c r="UPC9" s="24"/>
      <c r="UPD9" s="24"/>
      <c r="UPE9" s="24"/>
      <c r="UPF9" s="24"/>
      <c r="UPG9" s="24"/>
      <c r="UPH9" s="24"/>
      <c r="UPI9" s="24"/>
      <c r="UPJ9" s="24"/>
      <c r="UPK9" s="24"/>
      <c r="UPL9" s="24"/>
      <c r="UPM9" s="24"/>
      <c r="UPN9" s="24"/>
      <c r="UPO9" s="24"/>
      <c r="UPP9" s="24"/>
      <c r="UPQ9" s="24"/>
      <c r="UPR9" s="24"/>
      <c r="UPS9" s="24"/>
      <c r="UPT9" s="24"/>
      <c r="UPU9" s="24"/>
      <c r="UPV9" s="24"/>
      <c r="UPW9" s="24"/>
      <c r="UPX9" s="24"/>
      <c r="UPY9" s="24"/>
      <c r="UPZ9" s="24"/>
      <c r="UQA9" s="24"/>
      <c r="UQB9" s="24"/>
      <c r="UQC9" s="24"/>
      <c r="UQD9" s="24"/>
      <c r="UQE9" s="24"/>
      <c r="UQF9" s="24"/>
      <c r="UQG9" s="24"/>
      <c r="UQH9" s="24"/>
      <c r="UQI9" s="24"/>
      <c r="UQJ9" s="24"/>
      <c r="UQK9" s="24"/>
      <c r="UQL9" s="24"/>
      <c r="UQM9" s="24"/>
      <c r="UQN9" s="24"/>
      <c r="UQO9" s="24"/>
      <c r="UQP9" s="24"/>
      <c r="UQQ9" s="24"/>
      <c r="UQR9" s="24"/>
      <c r="UQS9" s="24"/>
      <c r="UQT9" s="24"/>
      <c r="UQU9" s="24"/>
      <c r="UQV9" s="24"/>
      <c r="UQW9" s="24"/>
      <c r="UQX9" s="24"/>
      <c r="UQY9" s="24"/>
      <c r="UQZ9" s="24"/>
      <c r="URA9" s="24"/>
      <c r="URB9" s="24"/>
      <c r="URC9" s="24"/>
      <c r="URD9" s="24"/>
      <c r="URE9" s="24"/>
      <c r="URF9" s="24"/>
      <c r="URG9" s="24"/>
      <c r="URH9" s="24"/>
      <c r="URI9" s="24"/>
      <c r="URJ9" s="24"/>
      <c r="URK9" s="24"/>
      <c r="URL9" s="24"/>
      <c r="URM9" s="24"/>
      <c r="URN9" s="24"/>
      <c r="URO9" s="24"/>
      <c r="URP9" s="24"/>
      <c r="URQ9" s="24"/>
      <c r="URR9" s="24"/>
      <c r="URS9" s="24"/>
      <c r="URT9" s="24"/>
      <c r="URU9" s="24"/>
      <c r="URV9" s="24"/>
      <c r="URW9" s="24"/>
      <c r="URX9" s="24"/>
      <c r="URY9" s="24"/>
      <c r="URZ9" s="24"/>
      <c r="USA9" s="24"/>
      <c r="USB9" s="24"/>
      <c r="USC9" s="24"/>
      <c r="USD9" s="24"/>
      <c r="USE9" s="24"/>
      <c r="USF9" s="24"/>
      <c r="USG9" s="24"/>
      <c r="USH9" s="24"/>
      <c r="USI9" s="24"/>
      <c r="USJ9" s="24"/>
      <c r="USK9" s="24"/>
      <c r="USL9" s="24"/>
      <c r="USM9" s="24"/>
      <c r="USN9" s="24"/>
      <c r="USO9" s="24"/>
      <c r="USP9" s="24"/>
      <c r="USQ9" s="24"/>
      <c r="USR9" s="24"/>
      <c r="USS9" s="24"/>
      <c r="UST9" s="24"/>
      <c r="USU9" s="24"/>
      <c r="USV9" s="24"/>
      <c r="USW9" s="24"/>
      <c r="USX9" s="24"/>
      <c r="USY9" s="24"/>
      <c r="USZ9" s="24"/>
      <c r="UTA9" s="24"/>
      <c r="UTB9" s="24"/>
      <c r="UTC9" s="24"/>
      <c r="UTD9" s="24"/>
      <c r="UTE9" s="24"/>
      <c r="UTF9" s="24"/>
      <c r="UTG9" s="24"/>
      <c r="UTH9" s="24"/>
      <c r="UTI9" s="24"/>
      <c r="UTJ9" s="24"/>
      <c r="UTK9" s="24"/>
      <c r="UTL9" s="24"/>
      <c r="UTM9" s="24"/>
      <c r="UTN9" s="24"/>
      <c r="UTO9" s="24"/>
      <c r="UTP9" s="24"/>
      <c r="UTQ9" s="24"/>
      <c r="UTR9" s="24"/>
      <c r="UTS9" s="24"/>
      <c r="UTT9" s="24"/>
      <c r="UTU9" s="24"/>
      <c r="UTV9" s="24"/>
      <c r="UTW9" s="24"/>
      <c r="UTX9" s="24"/>
      <c r="UTY9" s="24"/>
      <c r="UTZ9" s="24"/>
      <c r="UUA9" s="24"/>
      <c r="UUB9" s="24"/>
      <c r="UUC9" s="24"/>
      <c r="UUD9" s="24"/>
      <c r="UUE9" s="24"/>
      <c r="UUF9" s="24"/>
      <c r="UUG9" s="24"/>
      <c r="UUH9" s="24"/>
      <c r="UUI9" s="24"/>
      <c r="UUJ9" s="24"/>
      <c r="UUK9" s="24"/>
      <c r="UUL9" s="24"/>
      <c r="UUM9" s="24"/>
      <c r="UUN9" s="24"/>
      <c r="UUO9" s="24"/>
      <c r="UUP9" s="24"/>
      <c r="UUQ9" s="24"/>
      <c r="UUR9" s="24"/>
      <c r="UUS9" s="24"/>
      <c r="UUT9" s="24"/>
      <c r="UUU9" s="24"/>
      <c r="UUV9" s="24"/>
      <c r="UUW9" s="24"/>
      <c r="UUX9" s="24"/>
      <c r="UUY9" s="24"/>
      <c r="UUZ9" s="24"/>
      <c r="UVA9" s="24"/>
      <c r="UVB9" s="24"/>
      <c r="UVC9" s="24"/>
      <c r="UVD9" s="24"/>
      <c r="UVE9" s="24"/>
      <c r="UVF9" s="24"/>
      <c r="UVG9" s="24"/>
      <c r="UVH9" s="24"/>
      <c r="UVI9" s="24"/>
      <c r="UVJ9" s="24"/>
      <c r="UVK9" s="24"/>
      <c r="UVL9" s="24"/>
      <c r="UVM9" s="24"/>
      <c r="UVN9" s="24"/>
      <c r="UVO9" s="24"/>
      <c r="UVP9" s="24"/>
      <c r="UVQ9" s="24"/>
      <c r="UVR9" s="24"/>
      <c r="UVS9" s="24"/>
      <c r="UVT9" s="24"/>
      <c r="UVU9" s="24"/>
      <c r="UVV9" s="24"/>
      <c r="UVW9" s="24"/>
      <c r="UVX9" s="24"/>
      <c r="UVY9" s="24"/>
      <c r="UVZ9" s="24"/>
      <c r="UWA9" s="24"/>
      <c r="UWB9" s="24"/>
      <c r="UWC9" s="24"/>
      <c r="UWD9" s="24"/>
      <c r="UWE9" s="24"/>
      <c r="UWF9" s="24"/>
      <c r="UWG9" s="24"/>
      <c r="UWH9" s="24"/>
      <c r="UWI9" s="24"/>
      <c r="UWJ9" s="24"/>
      <c r="UWK9" s="24"/>
      <c r="UWL9" s="24"/>
      <c r="UWM9" s="24"/>
      <c r="UWN9" s="24"/>
      <c r="UWO9" s="24"/>
      <c r="UWP9" s="24"/>
      <c r="UWQ9" s="24"/>
      <c r="UWR9" s="24"/>
      <c r="UWS9" s="24"/>
      <c r="UWT9" s="24"/>
      <c r="UWU9" s="24"/>
      <c r="UWV9" s="24"/>
      <c r="UWW9" s="24"/>
      <c r="UWX9" s="24"/>
      <c r="UWY9" s="24"/>
      <c r="UWZ9" s="24"/>
      <c r="UXA9" s="24"/>
      <c r="UXB9" s="24"/>
      <c r="UXC9" s="24"/>
      <c r="UXD9" s="24"/>
      <c r="UXE9" s="24"/>
      <c r="UXF9" s="24"/>
      <c r="UXG9" s="24"/>
      <c r="UXH9" s="24"/>
      <c r="UXI9" s="24"/>
      <c r="UXJ9" s="24"/>
      <c r="UXK9" s="24"/>
      <c r="UXL9" s="24"/>
      <c r="UXM9" s="24"/>
      <c r="UXN9" s="24"/>
      <c r="UXO9" s="24"/>
      <c r="UXP9" s="24"/>
      <c r="UXQ9" s="24"/>
      <c r="UXR9" s="24"/>
      <c r="UXS9" s="24"/>
      <c r="UXT9" s="24"/>
      <c r="UXU9" s="24"/>
      <c r="UXV9" s="24"/>
      <c r="UXW9" s="24"/>
      <c r="UXX9" s="24"/>
      <c r="UXY9" s="24"/>
      <c r="UXZ9" s="24"/>
      <c r="UYA9" s="24"/>
      <c r="UYB9" s="24"/>
      <c r="UYC9" s="24"/>
      <c r="UYD9" s="24"/>
      <c r="UYE9" s="24"/>
      <c r="UYF9" s="24"/>
      <c r="UYG9" s="24"/>
      <c r="UYH9" s="24"/>
      <c r="UYI9" s="24"/>
      <c r="UYJ9" s="24"/>
      <c r="UYK9" s="24"/>
      <c r="UYL9" s="24"/>
      <c r="UYM9" s="24"/>
      <c r="UYN9" s="24"/>
      <c r="UYO9" s="24"/>
      <c r="UYP9" s="24"/>
      <c r="UYQ9" s="24"/>
      <c r="UYR9" s="24"/>
      <c r="UYS9" s="24"/>
      <c r="UYT9" s="24"/>
      <c r="UYU9" s="24"/>
      <c r="UYV9" s="24"/>
      <c r="UYW9" s="24"/>
      <c r="UYX9" s="24"/>
      <c r="UYY9" s="24"/>
      <c r="UYZ9" s="24"/>
      <c r="UZA9" s="24"/>
      <c r="UZB9" s="24"/>
      <c r="UZC9" s="24"/>
      <c r="UZD9" s="24"/>
      <c r="UZE9" s="24"/>
      <c r="UZF9" s="24"/>
      <c r="UZG9" s="24"/>
      <c r="UZH9" s="24"/>
      <c r="UZI9" s="24"/>
      <c r="UZJ9" s="24"/>
      <c r="UZK9" s="24"/>
      <c r="UZL9" s="24"/>
      <c r="UZM9" s="24"/>
      <c r="UZN9" s="24"/>
      <c r="UZO9" s="24"/>
      <c r="UZP9" s="24"/>
      <c r="UZQ9" s="24"/>
      <c r="UZR9" s="24"/>
      <c r="UZS9" s="24"/>
      <c r="UZT9" s="24"/>
      <c r="UZU9" s="24"/>
      <c r="UZV9" s="24"/>
      <c r="UZW9" s="24"/>
      <c r="UZX9" s="24"/>
      <c r="UZY9" s="24"/>
      <c r="UZZ9" s="24"/>
      <c r="VAA9" s="24"/>
      <c r="VAB9" s="24"/>
      <c r="VAC9" s="24"/>
      <c r="VAD9" s="24"/>
      <c r="VAE9" s="24"/>
      <c r="VAF9" s="24"/>
      <c r="VAG9" s="24"/>
      <c r="VAH9" s="24"/>
      <c r="VAI9" s="24"/>
      <c r="VAJ9" s="24"/>
      <c r="VAK9" s="24"/>
      <c r="VAL9" s="24"/>
      <c r="VAM9" s="24"/>
      <c r="VAN9" s="24"/>
      <c r="VAO9" s="24"/>
      <c r="VAP9" s="24"/>
      <c r="VAQ9" s="24"/>
      <c r="VAR9" s="24"/>
      <c r="VAS9" s="24"/>
      <c r="VAT9" s="24"/>
      <c r="VAU9" s="24"/>
      <c r="VAV9" s="24"/>
      <c r="VAW9" s="24"/>
      <c r="VAX9" s="24"/>
      <c r="VAY9" s="24"/>
      <c r="VAZ9" s="24"/>
      <c r="VBA9" s="24"/>
      <c r="VBB9" s="24"/>
      <c r="VBC9" s="24"/>
      <c r="VBD9" s="24"/>
      <c r="VBE9" s="24"/>
      <c r="VBF9" s="24"/>
      <c r="VBG9" s="24"/>
      <c r="VBH9" s="24"/>
      <c r="VBI9" s="24"/>
      <c r="VBJ9" s="24"/>
      <c r="VBK9" s="24"/>
      <c r="VBL9" s="24"/>
      <c r="VBM9" s="24"/>
      <c r="VBN9" s="24"/>
      <c r="VBO9" s="24"/>
      <c r="VBP9" s="24"/>
      <c r="VBQ9" s="24"/>
      <c r="VBR9" s="24"/>
      <c r="VBS9" s="24"/>
      <c r="VBT9" s="24"/>
      <c r="VBU9" s="24"/>
      <c r="VBV9" s="24"/>
      <c r="VBW9" s="24"/>
      <c r="VBX9" s="24"/>
      <c r="VBY9" s="24"/>
      <c r="VBZ9" s="24"/>
      <c r="VCA9" s="24"/>
      <c r="VCB9" s="24"/>
      <c r="VCC9" s="24"/>
      <c r="VCD9" s="24"/>
      <c r="VCE9" s="24"/>
      <c r="VCF9" s="24"/>
      <c r="VCG9" s="24"/>
      <c r="VCH9" s="24"/>
      <c r="VCI9" s="24"/>
      <c r="VCJ9" s="24"/>
      <c r="VCK9" s="24"/>
      <c r="VCL9" s="24"/>
      <c r="VCM9" s="24"/>
      <c r="VCN9" s="24"/>
      <c r="VCO9" s="24"/>
      <c r="VCP9" s="24"/>
      <c r="VCQ9" s="24"/>
      <c r="VCR9" s="24"/>
      <c r="VCS9" s="24"/>
      <c r="VCT9" s="24"/>
      <c r="VCU9" s="24"/>
      <c r="VCV9" s="24"/>
      <c r="VCW9" s="24"/>
      <c r="VCX9" s="24"/>
      <c r="VCY9" s="24"/>
      <c r="VCZ9" s="24"/>
      <c r="VDA9" s="24"/>
      <c r="VDB9" s="24"/>
      <c r="VDC9" s="24"/>
      <c r="VDD9" s="24"/>
      <c r="VDE9" s="24"/>
      <c r="VDF9" s="24"/>
      <c r="VDG9" s="24"/>
      <c r="VDH9" s="24"/>
      <c r="VDI9" s="24"/>
      <c r="VDJ9" s="24"/>
      <c r="VDK9" s="24"/>
      <c r="VDL9" s="24"/>
      <c r="VDM9" s="24"/>
      <c r="VDN9" s="24"/>
      <c r="VDO9" s="24"/>
      <c r="VDP9" s="24"/>
      <c r="VDQ9" s="24"/>
      <c r="VDR9" s="24"/>
      <c r="VDS9" s="24"/>
      <c r="VDT9" s="24"/>
      <c r="VDU9" s="24"/>
      <c r="VDV9" s="24"/>
      <c r="VDW9" s="24"/>
      <c r="VDX9" s="24"/>
      <c r="VDY9" s="24"/>
      <c r="VDZ9" s="24"/>
      <c r="VEA9" s="24"/>
      <c r="VEB9" s="24"/>
      <c r="VEC9" s="24"/>
      <c r="VED9" s="24"/>
      <c r="VEE9" s="24"/>
      <c r="VEF9" s="24"/>
      <c r="VEG9" s="24"/>
      <c r="VEH9" s="24"/>
      <c r="VEI9" s="24"/>
      <c r="VEJ9" s="24"/>
      <c r="VEK9" s="24"/>
      <c r="VEL9" s="24"/>
      <c r="VEM9" s="24"/>
      <c r="VEN9" s="24"/>
      <c r="VEO9" s="24"/>
      <c r="VEP9" s="24"/>
      <c r="VEQ9" s="24"/>
      <c r="VER9" s="24"/>
      <c r="VES9" s="24"/>
      <c r="VET9" s="24"/>
      <c r="VEU9" s="24"/>
      <c r="VEV9" s="24"/>
      <c r="VEW9" s="24"/>
      <c r="VEX9" s="24"/>
      <c r="VEY9" s="24"/>
      <c r="VEZ9" s="24"/>
      <c r="VFA9" s="24"/>
      <c r="VFB9" s="24"/>
      <c r="VFC9" s="24"/>
      <c r="VFD9" s="24"/>
      <c r="VFE9" s="24"/>
      <c r="VFF9" s="24"/>
      <c r="VFG9" s="24"/>
      <c r="VFH9" s="24"/>
      <c r="VFI9" s="24"/>
      <c r="VFJ9" s="24"/>
      <c r="VFK9" s="24"/>
      <c r="VFL9" s="24"/>
      <c r="VFM9" s="24"/>
      <c r="VFN9" s="24"/>
      <c r="VFO9" s="24"/>
      <c r="VFP9" s="24"/>
      <c r="VFQ9" s="24"/>
      <c r="VFR9" s="24"/>
      <c r="VFS9" s="24"/>
      <c r="VFT9" s="24"/>
      <c r="VFU9" s="24"/>
      <c r="VFV9" s="24"/>
      <c r="VFW9" s="24"/>
      <c r="VFX9" s="24"/>
      <c r="VFY9" s="24"/>
      <c r="VFZ9" s="24"/>
      <c r="VGA9" s="24"/>
      <c r="VGB9" s="24"/>
      <c r="VGC9" s="24"/>
      <c r="VGD9" s="24"/>
      <c r="VGE9" s="24"/>
      <c r="VGF9" s="24"/>
      <c r="VGG9" s="24"/>
      <c r="VGH9" s="24"/>
      <c r="VGI9" s="24"/>
      <c r="VGJ9" s="24"/>
      <c r="VGK9" s="24"/>
      <c r="VGL9" s="24"/>
      <c r="VGM9" s="24"/>
      <c r="VGN9" s="24"/>
      <c r="VGO9" s="24"/>
      <c r="VGP9" s="24"/>
      <c r="VGQ9" s="24"/>
      <c r="VGR9" s="24"/>
      <c r="VGS9" s="24"/>
      <c r="VGT9" s="24"/>
      <c r="VGU9" s="24"/>
      <c r="VGV9" s="24"/>
      <c r="VGW9" s="24"/>
      <c r="VGX9" s="24"/>
      <c r="VGY9" s="24"/>
      <c r="VGZ9" s="24"/>
      <c r="VHA9" s="24"/>
      <c r="VHB9" s="24"/>
      <c r="VHC9" s="24"/>
      <c r="VHD9" s="24"/>
      <c r="VHE9" s="24"/>
      <c r="VHF9" s="24"/>
      <c r="VHG9" s="24"/>
      <c r="VHH9" s="24"/>
      <c r="VHI9" s="24"/>
      <c r="VHJ9" s="24"/>
      <c r="VHK9" s="24"/>
      <c r="VHL9" s="24"/>
      <c r="VHM9" s="24"/>
      <c r="VHN9" s="24"/>
      <c r="VHO9" s="24"/>
      <c r="VHP9" s="24"/>
      <c r="VHQ9" s="24"/>
      <c r="VHR9" s="24"/>
      <c r="VHS9" s="24"/>
      <c r="VHT9" s="24"/>
      <c r="VHU9" s="24"/>
      <c r="VHV9" s="24"/>
      <c r="VHW9" s="24"/>
      <c r="VHX9" s="24"/>
      <c r="VHY9" s="24"/>
      <c r="VHZ9" s="24"/>
      <c r="VIA9" s="24"/>
      <c r="VIB9" s="24"/>
      <c r="VIC9" s="24"/>
      <c r="VID9" s="24"/>
      <c r="VIE9" s="24"/>
      <c r="VIF9" s="24"/>
      <c r="VIG9" s="24"/>
      <c r="VIH9" s="24"/>
      <c r="VII9" s="24"/>
      <c r="VIJ9" s="24"/>
      <c r="VIK9" s="24"/>
      <c r="VIL9" s="24"/>
      <c r="VIM9" s="24"/>
      <c r="VIN9" s="24"/>
      <c r="VIO9" s="24"/>
      <c r="VIP9" s="24"/>
      <c r="VIQ9" s="24"/>
      <c r="VIR9" s="24"/>
      <c r="VIS9" s="24"/>
      <c r="VIT9" s="24"/>
      <c r="VIU9" s="24"/>
      <c r="VIV9" s="24"/>
      <c r="VIW9" s="24"/>
      <c r="VIX9" s="24"/>
      <c r="VIY9" s="24"/>
      <c r="VIZ9" s="24"/>
      <c r="VJA9" s="24"/>
      <c r="VJB9" s="24"/>
      <c r="VJC9" s="24"/>
      <c r="VJD9" s="24"/>
      <c r="VJE9" s="24"/>
      <c r="VJF9" s="24"/>
      <c r="VJG9" s="24"/>
      <c r="VJH9" s="24"/>
      <c r="VJI9" s="24"/>
      <c r="VJJ9" s="24"/>
      <c r="VJK9" s="24"/>
      <c r="VJL9" s="24"/>
      <c r="VJM9" s="24"/>
      <c r="VJN9" s="24"/>
      <c r="VJO9" s="24"/>
      <c r="VJP9" s="24"/>
      <c r="VJQ9" s="24"/>
      <c r="VJR9" s="24"/>
      <c r="VJS9" s="24"/>
      <c r="VJT9" s="24"/>
      <c r="VJU9" s="24"/>
      <c r="VJV9" s="24"/>
      <c r="VJW9" s="24"/>
      <c r="VJX9" s="24"/>
      <c r="VJY9" s="24"/>
      <c r="VJZ9" s="24"/>
      <c r="VKA9" s="24"/>
      <c r="VKB9" s="24"/>
      <c r="VKC9" s="24"/>
      <c r="VKD9" s="24"/>
      <c r="VKE9" s="24"/>
      <c r="VKF9" s="24"/>
      <c r="VKG9" s="24"/>
      <c r="VKH9" s="24"/>
      <c r="VKI9" s="24"/>
      <c r="VKJ9" s="24"/>
      <c r="VKK9" s="24"/>
      <c r="VKL9" s="24"/>
      <c r="VKM9" s="24"/>
      <c r="VKN9" s="24"/>
      <c r="VKO9" s="24"/>
      <c r="VKP9" s="24"/>
      <c r="VKQ9" s="24"/>
      <c r="VKR9" s="24"/>
      <c r="VKS9" s="24"/>
      <c r="VKT9" s="24"/>
      <c r="VKU9" s="24"/>
      <c r="VKV9" s="24"/>
      <c r="VKW9" s="24"/>
      <c r="VKX9" s="24"/>
      <c r="VKY9" s="24"/>
      <c r="VKZ9" s="24"/>
      <c r="VLA9" s="24"/>
      <c r="VLB9" s="24"/>
      <c r="VLC9" s="24"/>
      <c r="VLD9" s="24"/>
      <c r="VLE9" s="24"/>
      <c r="VLF9" s="24"/>
      <c r="VLG9" s="24"/>
      <c r="VLH9" s="24"/>
      <c r="VLI9" s="24"/>
      <c r="VLJ9" s="24"/>
      <c r="VLK9" s="24"/>
      <c r="VLL9" s="24"/>
      <c r="VLM9" s="24"/>
      <c r="VLN9" s="24"/>
      <c r="VLO9" s="24"/>
      <c r="VLP9" s="24"/>
      <c r="VLQ9" s="24"/>
      <c r="VLR9" s="24"/>
      <c r="VLS9" s="24"/>
      <c r="VLT9" s="24"/>
      <c r="VLU9" s="24"/>
      <c r="VLV9" s="24"/>
      <c r="VLW9" s="24"/>
      <c r="VLX9" s="24"/>
      <c r="VLY9" s="24"/>
      <c r="VLZ9" s="24"/>
      <c r="VMA9" s="24"/>
      <c r="VMB9" s="24"/>
      <c r="VMC9" s="24"/>
      <c r="VMD9" s="24"/>
      <c r="VME9" s="24"/>
      <c r="VMF9" s="24"/>
      <c r="VMG9" s="24"/>
      <c r="VMH9" s="24"/>
      <c r="VMI9" s="24"/>
      <c r="VMJ9" s="24"/>
      <c r="VMK9" s="24"/>
      <c r="VML9" s="24"/>
      <c r="VMM9" s="24"/>
      <c r="VMN9" s="24"/>
      <c r="VMO9" s="24"/>
      <c r="VMP9" s="24"/>
      <c r="VMQ9" s="24"/>
      <c r="VMR9" s="24"/>
      <c r="VMS9" s="24"/>
      <c r="VMT9" s="24"/>
      <c r="VMU9" s="24"/>
      <c r="VMV9" s="24"/>
      <c r="VMW9" s="24"/>
      <c r="VMX9" s="24"/>
      <c r="VMY9" s="24"/>
      <c r="VMZ9" s="24"/>
      <c r="VNA9" s="24"/>
      <c r="VNB9" s="24"/>
      <c r="VNC9" s="24"/>
      <c r="VND9" s="24"/>
      <c r="VNE9" s="24"/>
      <c r="VNF9" s="24"/>
      <c r="VNG9" s="24"/>
      <c r="VNH9" s="24"/>
      <c r="VNI9" s="24"/>
      <c r="VNJ9" s="24"/>
      <c r="VNK9" s="24"/>
      <c r="VNL9" s="24"/>
      <c r="VNM9" s="24"/>
      <c r="VNN9" s="24"/>
      <c r="VNO9" s="24"/>
      <c r="VNP9" s="24"/>
      <c r="VNQ9" s="24"/>
      <c r="VNR9" s="24"/>
      <c r="VNS9" s="24"/>
      <c r="VNT9" s="24"/>
      <c r="VNU9" s="24"/>
      <c r="VNV9" s="24"/>
      <c r="VNW9" s="24"/>
      <c r="VNX9" s="24"/>
      <c r="VNY9" s="24"/>
      <c r="VNZ9" s="24"/>
      <c r="VOA9" s="24"/>
      <c r="VOB9" s="24"/>
      <c r="VOC9" s="24"/>
      <c r="VOD9" s="24"/>
      <c r="VOE9" s="24"/>
      <c r="VOF9" s="24"/>
      <c r="VOG9" s="24"/>
      <c r="VOH9" s="24"/>
      <c r="VOI9" s="24"/>
      <c r="VOJ9" s="24"/>
      <c r="VOK9" s="24"/>
      <c r="VOL9" s="24"/>
      <c r="VOM9" s="24"/>
      <c r="VON9" s="24"/>
      <c r="VOO9" s="24"/>
      <c r="VOP9" s="24"/>
      <c r="VOQ9" s="24"/>
      <c r="VOR9" s="24"/>
      <c r="VOS9" s="24"/>
      <c r="VOT9" s="24"/>
      <c r="VOU9" s="24"/>
      <c r="VOV9" s="24"/>
      <c r="VOW9" s="24"/>
      <c r="VOX9" s="24"/>
      <c r="VOY9" s="24"/>
      <c r="VOZ9" s="24"/>
      <c r="VPA9" s="24"/>
      <c r="VPB9" s="24"/>
      <c r="VPC9" s="24"/>
      <c r="VPD9" s="24"/>
      <c r="VPE9" s="24"/>
      <c r="VPF9" s="24"/>
      <c r="VPG9" s="24"/>
      <c r="VPH9" s="24"/>
      <c r="VPI9" s="24"/>
      <c r="VPJ9" s="24"/>
      <c r="VPK9" s="24"/>
      <c r="VPL9" s="24"/>
      <c r="VPM9" s="24"/>
      <c r="VPN9" s="24"/>
      <c r="VPO9" s="24"/>
      <c r="VPP9" s="24"/>
      <c r="VPQ9" s="24"/>
      <c r="VPR9" s="24"/>
      <c r="VPS9" s="24"/>
      <c r="VPT9" s="24"/>
      <c r="VPU9" s="24"/>
      <c r="VPV9" s="24"/>
      <c r="VPW9" s="24"/>
      <c r="VPX9" s="24"/>
      <c r="VPY9" s="24"/>
      <c r="VPZ9" s="24"/>
      <c r="VQA9" s="24"/>
      <c r="VQB9" s="24"/>
      <c r="VQC9" s="24"/>
      <c r="VQD9" s="24"/>
      <c r="VQE9" s="24"/>
      <c r="VQF9" s="24"/>
      <c r="VQG9" s="24"/>
      <c r="VQH9" s="24"/>
      <c r="VQI9" s="24"/>
      <c r="VQJ9" s="24"/>
      <c r="VQK9" s="24"/>
      <c r="VQL9" s="24"/>
      <c r="VQM9" s="24"/>
      <c r="VQN9" s="24"/>
      <c r="VQO9" s="24"/>
      <c r="VQP9" s="24"/>
      <c r="VQQ9" s="24"/>
      <c r="VQR9" s="24"/>
      <c r="VQS9" s="24"/>
      <c r="VQT9" s="24"/>
      <c r="VQU9" s="24"/>
      <c r="VQV9" s="24"/>
      <c r="VQW9" s="24"/>
      <c r="VQX9" s="24"/>
      <c r="VQY9" s="24"/>
      <c r="VQZ9" s="24"/>
      <c r="VRA9" s="24"/>
      <c r="VRB9" s="24"/>
      <c r="VRC9" s="24"/>
      <c r="VRD9" s="24"/>
      <c r="VRE9" s="24"/>
      <c r="VRF9" s="24"/>
      <c r="VRG9" s="24"/>
      <c r="VRH9" s="24"/>
      <c r="VRI9" s="24"/>
      <c r="VRJ9" s="24"/>
      <c r="VRK9" s="24"/>
      <c r="VRL9" s="24"/>
      <c r="VRM9" s="24"/>
      <c r="VRN9" s="24"/>
      <c r="VRO9" s="24"/>
      <c r="VRP9" s="24"/>
      <c r="VRQ9" s="24"/>
      <c r="VRR9" s="24"/>
      <c r="VRS9" s="24"/>
      <c r="VRT9" s="24"/>
      <c r="VRU9" s="24"/>
      <c r="VRV9" s="24"/>
      <c r="VRW9" s="24"/>
      <c r="VRX9" s="24"/>
      <c r="VRY9" s="24"/>
      <c r="VRZ9" s="24"/>
      <c r="VSA9" s="24"/>
      <c r="VSB9" s="24"/>
      <c r="VSC9" s="24"/>
      <c r="VSD9" s="24"/>
      <c r="VSE9" s="24"/>
      <c r="VSF9" s="24"/>
      <c r="VSG9" s="24"/>
      <c r="VSH9" s="24"/>
      <c r="VSI9" s="24"/>
      <c r="VSJ9" s="24"/>
      <c r="VSK9" s="24"/>
      <c r="VSL9" s="24"/>
      <c r="VSM9" s="24"/>
      <c r="VSN9" s="24"/>
      <c r="VSO9" s="24"/>
      <c r="VSP9" s="24"/>
      <c r="VSQ9" s="24"/>
      <c r="VSR9" s="24"/>
      <c r="VSS9" s="24"/>
      <c r="VST9" s="24"/>
      <c r="VSU9" s="24"/>
      <c r="VSV9" s="24"/>
      <c r="VSW9" s="24"/>
      <c r="VSX9" s="24"/>
      <c r="VSY9" s="24"/>
      <c r="VSZ9" s="24"/>
      <c r="VTA9" s="24"/>
      <c r="VTB9" s="24"/>
      <c r="VTC9" s="24"/>
      <c r="VTD9" s="24"/>
      <c r="VTE9" s="24"/>
      <c r="VTF9" s="24"/>
      <c r="VTG9" s="24"/>
      <c r="VTH9" s="24"/>
      <c r="VTI9" s="24"/>
      <c r="VTJ9" s="24"/>
      <c r="VTK9" s="24"/>
      <c r="VTL9" s="24"/>
      <c r="VTM9" s="24"/>
      <c r="VTN9" s="24"/>
      <c r="VTO9" s="24"/>
      <c r="VTP9" s="24"/>
      <c r="VTQ9" s="24"/>
      <c r="VTR9" s="24"/>
      <c r="VTS9" s="24"/>
      <c r="VTT9" s="24"/>
      <c r="VTU9" s="24"/>
      <c r="VTV9" s="24"/>
      <c r="VTW9" s="24"/>
      <c r="VTX9" s="24"/>
      <c r="VTY9" s="24"/>
      <c r="VTZ9" s="24"/>
      <c r="VUA9" s="24"/>
      <c r="VUB9" s="24"/>
      <c r="VUC9" s="24"/>
      <c r="VUD9" s="24"/>
      <c r="VUE9" s="24"/>
      <c r="VUF9" s="24"/>
      <c r="VUG9" s="24"/>
      <c r="VUH9" s="24"/>
      <c r="VUI9" s="24"/>
      <c r="VUJ9" s="24"/>
      <c r="VUK9" s="24"/>
      <c r="VUL9" s="24"/>
      <c r="VUM9" s="24"/>
      <c r="VUN9" s="24"/>
      <c r="VUO9" s="24"/>
      <c r="VUP9" s="24"/>
      <c r="VUQ9" s="24"/>
      <c r="VUR9" s="24"/>
      <c r="VUS9" s="24"/>
      <c r="VUT9" s="24"/>
      <c r="VUU9" s="24"/>
      <c r="VUV9" s="24"/>
      <c r="VUW9" s="24"/>
      <c r="VUX9" s="24"/>
      <c r="VUY9" s="24"/>
      <c r="VUZ9" s="24"/>
      <c r="VVA9" s="24"/>
      <c r="VVB9" s="24"/>
      <c r="VVC9" s="24"/>
      <c r="VVD9" s="24"/>
      <c r="VVE9" s="24"/>
      <c r="VVF9" s="24"/>
      <c r="VVG9" s="24"/>
      <c r="VVH9" s="24"/>
      <c r="VVI9" s="24"/>
      <c r="VVJ9" s="24"/>
      <c r="VVK9" s="24"/>
      <c r="VVL9" s="24"/>
      <c r="VVM9" s="24"/>
      <c r="VVN9" s="24"/>
      <c r="VVO9" s="24"/>
      <c r="VVP9" s="24"/>
      <c r="VVQ9" s="24"/>
      <c r="VVR9" s="24"/>
      <c r="VVS9" s="24"/>
      <c r="VVT9" s="24"/>
      <c r="VVU9" s="24"/>
      <c r="VVV9" s="24"/>
      <c r="VVW9" s="24"/>
      <c r="VVX9" s="24"/>
      <c r="VVY9" s="24"/>
      <c r="VVZ9" s="24"/>
      <c r="VWA9" s="24"/>
      <c r="VWB9" s="24"/>
      <c r="VWC9" s="24"/>
      <c r="VWD9" s="24"/>
      <c r="VWE9" s="24"/>
      <c r="VWF9" s="24"/>
      <c r="VWG9" s="24"/>
      <c r="VWH9" s="24"/>
      <c r="VWI9" s="24"/>
      <c r="VWJ9" s="24"/>
      <c r="VWK9" s="24"/>
      <c r="VWL9" s="24"/>
      <c r="VWM9" s="24"/>
      <c r="VWN9" s="24"/>
      <c r="VWO9" s="24"/>
      <c r="VWP9" s="24"/>
      <c r="VWQ9" s="24"/>
      <c r="VWR9" s="24"/>
      <c r="VWS9" s="24"/>
      <c r="VWT9" s="24"/>
      <c r="VWU9" s="24"/>
      <c r="VWV9" s="24"/>
      <c r="VWW9" s="24"/>
      <c r="VWX9" s="24"/>
      <c r="VWY9" s="24"/>
      <c r="VWZ9" s="24"/>
      <c r="VXA9" s="24"/>
      <c r="VXB9" s="24"/>
      <c r="VXC9" s="24"/>
      <c r="VXD9" s="24"/>
      <c r="VXE9" s="24"/>
      <c r="VXF9" s="24"/>
      <c r="VXG9" s="24"/>
      <c r="VXH9" s="24"/>
      <c r="VXI9" s="24"/>
      <c r="VXJ9" s="24"/>
      <c r="VXK9" s="24"/>
      <c r="VXL9" s="24"/>
      <c r="VXM9" s="24"/>
      <c r="VXN9" s="24"/>
      <c r="VXO9" s="24"/>
      <c r="VXP9" s="24"/>
      <c r="VXQ9" s="24"/>
      <c r="VXR9" s="24"/>
      <c r="VXS9" s="24"/>
      <c r="VXT9" s="24"/>
      <c r="VXU9" s="24"/>
      <c r="VXV9" s="24"/>
      <c r="VXW9" s="24"/>
      <c r="VXX9" s="24"/>
      <c r="VXY9" s="24"/>
      <c r="VXZ9" s="24"/>
      <c r="VYA9" s="24"/>
      <c r="VYB9" s="24"/>
      <c r="VYC9" s="24"/>
      <c r="VYD9" s="24"/>
      <c r="VYE9" s="24"/>
      <c r="VYF9" s="24"/>
      <c r="VYG9" s="24"/>
      <c r="VYH9" s="24"/>
      <c r="VYI9" s="24"/>
      <c r="VYJ9" s="24"/>
      <c r="VYK9" s="24"/>
      <c r="VYL9" s="24"/>
      <c r="VYM9" s="24"/>
      <c r="VYN9" s="24"/>
      <c r="VYO9" s="24"/>
      <c r="VYP9" s="24"/>
      <c r="VYQ9" s="24"/>
      <c r="VYR9" s="24"/>
      <c r="VYS9" s="24"/>
      <c r="VYT9" s="24"/>
      <c r="VYU9" s="24"/>
      <c r="VYV9" s="24"/>
      <c r="VYW9" s="24"/>
      <c r="VYX9" s="24"/>
      <c r="VYY9" s="24"/>
      <c r="VYZ9" s="24"/>
      <c r="VZA9" s="24"/>
      <c r="VZB9" s="24"/>
      <c r="VZC9" s="24"/>
      <c r="VZD9" s="24"/>
      <c r="VZE9" s="24"/>
      <c r="VZF9" s="24"/>
      <c r="VZG9" s="24"/>
      <c r="VZH9" s="24"/>
      <c r="VZI9" s="24"/>
      <c r="VZJ9" s="24"/>
      <c r="VZK9" s="24"/>
      <c r="VZL9" s="24"/>
      <c r="VZM9" s="24"/>
      <c r="VZN9" s="24"/>
      <c r="VZO9" s="24"/>
      <c r="VZP9" s="24"/>
      <c r="VZQ9" s="24"/>
      <c r="VZR9" s="24"/>
      <c r="VZS9" s="24"/>
      <c r="VZT9" s="24"/>
      <c r="VZU9" s="24"/>
      <c r="VZV9" s="24"/>
      <c r="VZW9" s="24"/>
      <c r="VZX9" s="24"/>
      <c r="VZY9" s="24"/>
      <c r="VZZ9" s="24"/>
      <c r="WAA9" s="24"/>
      <c r="WAB9" s="24"/>
      <c r="WAC9" s="24"/>
      <c r="WAD9" s="24"/>
      <c r="WAE9" s="24"/>
      <c r="WAF9" s="24"/>
      <c r="WAG9" s="24"/>
      <c r="WAH9" s="24"/>
      <c r="WAI9" s="24"/>
      <c r="WAJ9" s="24"/>
      <c r="WAK9" s="24"/>
      <c r="WAL9" s="24"/>
      <c r="WAM9" s="24"/>
      <c r="WAN9" s="24"/>
      <c r="WAO9" s="24"/>
      <c r="WAP9" s="24"/>
      <c r="WAQ9" s="24"/>
      <c r="WAR9" s="24"/>
      <c r="WAS9" s="24"/>
      <c r="WAT9" s="24"/>
      <c r="WAU9" s="24"/>
      <c r="WAV9" s="24"/>
      <c r="WAW9" s="24"/>
      <c r="WAX9" s="24"/>
      <c r="WAY9" s="24"/>
      <c r="WAZ9" s="24"/>
      <c r="WBA9" s="24"/>
      <c r="WBB9" s="24"/>
      <c r="WBC9" s="24"/>
      <c r="WBD9" s="24"/>
      <c r="WBE9" s="24"/>
      <c r="WBF9" s="24"/>
      <c r="WBG9" s="24"/>
      <c r="WBH9" s="24"/>
      <c r="WBI9" s="24"/>
      <c r="WBJ9" s="24"/>
      <c r="WBK9" s="24"/>
      <c r="WBL9" s="24"/>
      <c r="WBM9" s="24"/>
      <c r="WBN9" s="24"/>
      <c r="WBO9" s="24"/>
      <c r="WBP9" s="24"/>
      <c r="WBQ9" s="24"/>
      <c r="WBR9" s="24"/>
      <c r="WBS9" s="24"/>
      <c r="WBT9" s="24"/>
      <c r="WBU9" s="24"/>
      <c r="WBV9" s="24"/>
      <c r="WBW9" s="24"/>
      <c r="WBX9" s="24"/>
      <c r="WBY9" s="24"/>
      <c r="WBZ9" s="24"/>
      <c r="WCA9" s="24"/>
      <c r="WCB9" s="24"/>
      <c r="WCC9" s="24"/>
      <c r="WCD9" s="24"/>
      <c r="WCE9" s="24"/>
      <c r="WCF9" s="24"/>
      <c r="WCG9" s="24"/>
      <c r="WCH9" s="24"/>
      <c r="WCI9" s="24"/>
      <c r="WCJ9" s="24"/>
      <c r="WCK9" s="24"/>
      <c r="WCL9" s="24"/>
      <c r="WCM9" s="24"/>
      <c r="WCN9" s="24"/>
      <c r="WCO9" s="24"/>
      <c r="WCP9" s="24"/>
      <c r="WCQ9" s="24"/>
      <c r="WCR9" s="24"/>
      <c r="WCS9" s="24"/>
      <c r="WCT9" s="24"/>
      <c r="WCU9" s="24"/>
      <c r="WCV9" s="24"/>
      <c r="WCW9" s="24"/>
      <c r="WCX9" s="24"/>
      <c r="WCY9" s="24"/>
      <c r="WCZ9" s="24"/>
      <c r="WDA9" s="24"/>
      <c r="WDB9" s="24"/>
      <c r="WDC9" s="24"/>
      <c r="WDD9" s="24"/>
      <c r="WDE9" s="24"/>
      <c r="WDF9" s="24"/>
      <c r="WDG9" s="24"/>
      <c r="WDH9" s="24"/>
      <c r="WDI9" s="24"/>
      <c r="WDJ9" s="24"/>
      <c r="WDK9" s="24"/>
      <c r="WDL9" s="24"/>
      <c r="WDM9" s="24"/>
      <c r="WDN9" s="24"/>
      <c r="WDO9" s="24"/>
      <c r="WDP9" s="24"/>
      <c r="WDQ9" s="24"/>
      <c r="WDR9" s="24"/>
      <c r="WDS9" s="24"/>
      <c r="WDT9" s="24"/>
      <c r="WDU9" s="24"/>
      <c r="WDV9" s="24"/>
      <c r="WDW9" s="24"/>
      <c r="WDX9" s="24"/>
      <c r="WDY9" s="24"/>
      <c r="WDZ9" s="24"/>
      <c r="WEA9" s="24"/>
      <c r="WEB9" s="24"/>
      <c r="WEC9" s="24"/>
      <c r="WED9" s="24"/>
      <c r="WEE9" s="24"/>
      <c r="WEF9" s="24"/>
      <c r="WEG9" s="24"/>
      <c r="WEH9" s="24"/>
      <c r="WEI9" s="24"/>
      <c r="WEJ9" s="24"/>
      <c r="WEK9" s="24"/>
      <c r="WEL9" s="24"/>
      <c r="WEM9" s="24"/>
      <c r="WEN9" s="24"/>
      <c r="WEO9" s="24"/>
      <c r="WEP9" s="24"/>
      <c r="WEQ9" s="24"/>
      <c r="WER9" s="24"/>
      <c r="WES9" s="24"/>
      <c r="WET9" s="24"/>
      <c r="WEU9" s="24"/>
      <c r="WEV9" s="24"/>
      <c r="WEW9" s="24"/>
      <c r="WEX9" s="24"/>
      <c r="WEY9" s="24"/>
      <c r="WEZ9" s="24"/>
      <c r="WFA9" s="24"/>
      <c r="WFB9" s="24"/>
      <c r="WFC9" s="24"/>
      <c r="WFD9" s="24"/>
      <c r="WFE9" s="24"/>
      <c r="WFF9" s="24"/>
      <c r="WFG9" s="24"/>
      <c r="WFH9" s="24"/>
      <c r="WFI9" s="24"/>
      <c r="WFJ9" s="24"/>
      <c r="WFK9" s="24"/>
      <c r="WFL9" s="24"/>
      <c r="WFM9" s="24"/>
      <c r="WFN9" s="24"/>
      <c r="WFO9" s="24"/>
      <c r="WFP9" s="24"/>
      <c r="WFQ9" s="24"/>
      <c r="WFR9" s="24"/>
      <c r="WFS9" s="24"/>
      <c r="WFT9" s="24"/>
      <c r="WFU9" s="24"/>
      <c r="WFV9" s="24"/>
      <c r="WFW9" s="24"/>
      <c r="WFX9" s="24"/>
      <c r="WFY9" s="24"/>
      <c r="WFZ9" s="24"/>
      <c r="WGA9" s="24"/>
      <c r="WGB9" s="24"/>
      <c r="WGC9" s="24"/>
      <c r="WGD9" s="24"/>
      <c r="WGE9" s="24"/>
      <c r="WGF9" s="24"/>
      <c r="WGG9" s="24"/>
      <c r="WGH9" s="24"/>
      <c r="WGI9" s="24"/>
      <c r="WGJ9" s="24"/>
      <c r="WGK9" s="24"/>
      <c r="WGL9" s="24"/>
      <c r="WGM9" s="24"/>
      <c r="WGN9" s="24"/>
      <c r="WGO9" s="24"/>
      <c r="WGP9" s="24"/>
      <c r="WGQ9" s="24"/>
      <c r="WGR9" s="24"/>
      <c r="WGS9" s="24"/>
      <c r="WGT9" s="24"/>
      <c r="WGU9" s="24"/>
      <c r="WGV9" s="24"/>
      <c r="WGW9" s="24"/>
      <c r="WGX9" s="24"/>
      <c r="WGY9" s="24"/>
      <c r="WGZ9" s="24"/>
      <c r="WHA9" s="24"/>
      <c r="WHB9" s="24"/>
      <c r="WHC9" s="24"/>
      <c r="WHD9" s="24"/>
      <c r="WHE9" s="24"/>
      <c r="WHF9" s="24"/>
      <c r="WHG9" s="24"/>
      <c r="WHH9" s="24"/>
      <c r="WHI9" s="24"/>
      <c r="WHJ9" s="24"/>
      <c r="WHK9" s="24"/>
      <c r="WHL9" s="24"/>
      <c r="WHM9" s="24"/>
      <c r="WHN9" s="24"/>
      <c r="WHO9" s="24"/>
      <c r="WHP9" s="24"/>
      <c r="WHQ9" s="24"/>
      <c r="WHR9" s="24"/>
      <c r="WHS9" s="24"/>
      <c r="WHT9" s="24"/>
      <c r="WHU9" s="24"/>
      <c r="WHV9" s="24"/>
      <c r="WHW9" s="24"/>
      <c r="WHX9" s="24"/>
      <c r="WHY9" s="24"/>
      <c r="WHZ9" s="24"/>
      <c r="WIA9" s="24"/>
      <c r="WIB9" s="24"/>
      <c r="WIC9" s="24"/>
      <c r="WID9" s="24"/>
      <c r="WIE9" s="24"/>
      <c r="WIF9" s="24"/>
      <c r="WIG9" s="24"/>
      <c r="WIH9" s="24"/>
      <c r="WII9" s="24"/>
      <c r="WIJ9" s="24"/>
      <c r="WIK9" s="24"/>
      <c r="WIL9" s="24"/>
      <c r="WIM9" s="24"/>
      <c r="WIN9" s="24"/>
      <c r="WIO9" s="24"/>
      <c r="WIP9" s="24"/>
      <c r="WIQ9" s="24"/>
      <c r="WIR9" s="24"/>
      <c r="WIS9" s="24"/>
      <c r="WIT9" s="24"/>
      <c r="WIU9" s="24"/>
      <c r="WIV9" s="24"/>
      <c r="WIW9" s="24"/>
      <c r="WIX9" s="24"/>
      <c r="WIY9" s="24"/>
      <c r="WIZ9" s="24"/>
      <c r="WJA9" s="24"/>
      <c r="WJB9" s="24"/>
      <c r="WJC9" s="24"/>
      <c r="WJD9" s="24"/>
      <c r="WJE9" s="24"/>
      <c r="WJF9" s="24"/>
      <c r="WJG9" s="24"/>
      <c r="WJH9" s="24"/>
      <c r="WJI9" s="24"/>
      <c r="WJJ9" s="24"/>
      <c r="WJK9" s="24"/>
      <c r="WJL9" s="24"/>
      <c r="WJM9" s="24"/>
      <c r="WJN9" s="24"/>
      <c r="WJO9" s="24"/>
      <c r="WJP9" s="24"/>
      <c r="WJQ9" s="24"/>
      <c r="WJR9" s="24"/>
      <c r="WJS9" s="24"/>
      <c r="WJT9" s="24"/>
      <c r="WJU9" s="24"/>
      <c r="WJV9" s="24"/>
      <c r="WJW9" s="24"/>
      <c r="WJX9" s="24"/>
      <c r="WJY9" s="24"/>
      <c r="WJZ9" s="24"/>
      <c r="WKA9" s="24"/>
      <c r="WKB9" s="24"/>
      <c r="WKC9" s="24"/>
      <c r="WKD9" s="24"/>
      <c r="WKE9" s="24"/>
      <c r="WKF9" s="24"/>
      <c r="WKG9" s="24"/>
      <c r="WKH9" s="24"/>
      <c r="WKI9" s="24"/>
      <c r="WKJ9" s="24"/>
      <c r="WKK9" s="24"/>
      <c r="WKL9" s="24"/>
      <c r="WKM9" s="24"/>
      <c r="WKN9" s="24"/>
      <c r="WKO9" s="24"/>
      <c r="WKP9" s="24"/>
      <c r="WKQ9" s="24"/>
      <c r="WKR9" s="24"/>
      <c r="WKS9" s="24"/>
      <c r="WKT9" s="24"/>
      <c r="WKU9" s="24"/>
      <c r="WKV9" s="24"/>
      <c r="WKW9" s="24"/>
      <c r="WKX9" s="24"/>
      <c r="WKY9" s="24"/>
      <c r="WKZ9" s="24"/>
      <c r="WLA9" s="24"/>
      <c r="WLB9" s="24"/>
      <c r="WLC9" s="24"/>
      <c r="WLD9" s="24"/>
      <c r="WLE9" s="24"/>
      <c r="WLF9" s="24"/>
      <c r="WLG9" s="24"/>
      <c r="WLH9" s="24"/>
      <c r="WLI9" s="24"/>
      <c r="WLJ9" s="24"/>
      <c r="WLK9" s="24"/>
      <c r="WLL9" s="24"/>
      <c r="WLM9" s="24"/>
      <c r="WLN9" s="24"/>
      <c r="WLO9" s="24"/>
      <c r="WLP9" s="24"/>
      <c r="WLQ9" s="24"/>
      <c r="WLR9" s="24"/>
      <c r="WLS9" s="24"/>
      <c r="WLT9" s="24"/>
      <c r="WLU9" s="24"/>
      <c r="WLV9" s="24"/>
      <c r="WLW9" s="24"/>
      <c r="WLX9" s="24"/>
      <c r="WLY9" s="24"/>
      <c r="WLZ9" s="24"/>
      <c r="WMA9" s="24"/>
      <c r="WMB9" s="24"/>
      <c r="WMC9" s="24"/>
      <c r="WMD9" s="24"/>
      <c r="WME9" s="24"/>
      <c r="WMF9" s="24"/>
      <c r="WMG9" s="24"/>
      <c r="WMH9" s="24"/>
      <c r="WMI9" s="24"/>
      <c r="WMJ9" s="24"/>
      <c r="WMK9" s="24"/>
      <c r="WML9" s="24"/>
      <c r="WMM9" s="24"/>
      <c r="WMN9" s="24"/>
      <c r="WMO9" s="24"/>
      <c r="WMP9" s="24"/>
      <c r="WMQ9" s="24"/>
      <c r="WMR9" s="24"/>
      <c r="WMS9" s="24"/>
      <c r="WMT9" s="24"/>
      <c r="WMU9" s="24"/>
      <c r="WMV9" s="24"/>
      <c r="WMW9" s="24"/>
      <c r="WMX9" s="24"/>
      <c r="WMY9" s="24"/>
      <c r="WMZ9" s="24"/>
      <c r="WNA9" s="24"/>
      <c r="WNB9" s="24"/>
      <c r="WNC9" s="24"/>
      <c r="WND9" s="24"/>
      <c r="WNE9" s="24"/>
      <c r="WNF9" s="24"/>
      <c r="WNG9" s="24"/>
      <c r="WNH9" s="24"/>
      <c r="WNI9" s="24"/>
      <c r="WNJ9" s="24"/>
      <c r="WNK9" s="24"/>
      <c r="WNL9" s="24"/>
      <c r="WNM9" s="24"/>
      <c r="WNN9" s="24"/>
      <c r="WNO9" s="24"/>
      <c r="WNP9" s="24"/>
      <c r="WNQ9" s="24"/>
      <c r="WNR9" s="24"/>
      <c r="WNS9" s="24"/>
      <c r="WNT9" s="24"/>
      <c r="WNU9" s="24"/>
      <c r="WNV9" s="24"/>
      <c r="WNW9" s="24"/>
      <c r="WNX9" s="24"/>
      <c r="WNY9" s="24"/>
      <c r="WNZ9" s="24"/>
      <c r="WOA9" s="24"/>
      <c r="WOB9" s="24"/>
      <c r="WOC9" s="24"/>
      <c r="WOD9" s="24"/>
      <c r="WOE9" s="24"/>
      <c r="WOF9" s="24"/>
      <c r="WOG9" s="24"/>
      <c r="WOH9" s="24"/>
      <c r="WOI9" s="24"/>
      <c r="WOJ9" s="24"/>
      <c r="WOK9" s="24"/>
      <c r="WOL9" s="24"/>
      <c r="WOM9" s="24"/>
      <c r="WON9" s="24"/>
      <c r="WOO9" s="24"/>
      <c r="WOP9" s="24"/>
      <c r="WOQ9" s="24"/>
      <c r="WOR9" s="24"/>
      <c r="WOS9" s="24"/>
      <c r="WOT9" s="24"/>
      <c r="WOU9" s="24"/>
      <c r="WOV9" s="24"/>
      <c r="WOW9" s="24"/>
      <c r="WOX9" s="24"/>
      <c r="WOY9" s="24"/>
      <c r="WOZ9" s="24"/>
      <c r="WPA9" s="24"/>
      <c r="WPB9" s="24"/>
      <c r="WPC9" s="24"/>
      <c r="WPD9" s="24"/>
      <c r="WPE9" s="24"/>
      <c r="WPF9" s="24"/>
      <c r="WPG9" s="24"/>
      <c r="WPH9" s="24"/>
      <c r="WPI9" s="24"/>
      <c r="WPJ9" s="24"/>
      <c r="WPK9" s="24"/>
      <c r="WPL9" s="24"/>
      <c r="WPM9" s="24"/>
      <c r="WPN9" s="24"/>
      <c r="WPO9" s="24"/>
      <c r="WPP9" s="24"/>
      <c r="WPQ9" s="24"/>
      <c r="WPR9" s="24"/>
      <c r="WPS9" s="24"/>
      <c r="WPT9" s="24"/>
      <c r="WPU9" s="24"/>
      <c r="WPV9" s="24"/>
      <c r="WPW9" s="24"/>
      <c r="WPX9" s="24"/>
      <c r="WPY9" s="24"/>
      <c r="WPZ9" s="24"/>
      <c r="WQA9" s="24"/>
      <c r="WQB9" s="24"/>
      <c r="WQC9" s="24"/>
      <c r="WQD9" s="24"/>
      <c r="WQE9" s="24"/>
      <c r="WQF9" s="24"/>
      <c r="WQG9" s="24"/>
      <c r="WQH9" s="24"/>
      <c r="WQI9" s="24"/>
      <c r="WQJ9" s="24"/>
      <c r="WQK9" s="24"/>
      <c r="WQL9" s="24"/>
      <c r="WQM9" s="24"/>
      <c r="WQN9" s="24"/>
      <c r="WQO9" s="24"/>
      <c r="WQP9" s="24"/>
      <c r="WQQ9" s="24"/>
      <c r="WQR9" s="24"/>
      <c r="WQS9" s="24"/>
      <c r="WQT9" s="24"/>
      <c r="WQU9" s="24"/>
      <c r="WQV9" s="24"/>
      <c r="WQW9" s="24"/>
      <c r="WQX9" s="24"/>
      <c r="WQY9" s="24"/>
      <c r="WQZ9" s="24"/>
      <c r="WRA9" s="24"/>
      <c r="WRB9" s="24"/>
      <c r="WRC9" s="24"/>
      <c r="WRD9" s="24"/>
      <c r="WRE9" s="24"/>
      <c r="WRF9" s="24"/>
      <c r="WRG9" s="24"/>
      <c r="WRH9" s="24"/>
      <c r="WRI9" s="24"/>
      <c r="WRJ9" s="24"/>
      <c r="WRK9" s="24"/>
      <c r="WRL9" s="24"/>
      <c r="WRM9" s="24"/>
      <c r="WRN9" s="24"/>
      <c r="WRO9" s="24"/>
      <c r="WRP9" s="24"/>
      <c r="WRQ9" s="24"/>
      <c r="WRR9" s="24"/>
      <c r="WRS9" s="24"/>
      <c r="WRT9" s="24"/>
      <c r="WRU9" s="24"/>
      <c r="WRV9" s="24"/>
      <c r="WRW9" s="24"/>
      <c r="WRX9" s="24"/>
      <c r="WRY9" s="24"/>
      <c r="WRZ9" s="24"/>
      <c r="WSA9" s="24"/>
      <c r="WSB9" s="24"/>
      <c r="WSC9" s="24"/>
      <c r="WSD9" s="24"/>
      <c r="WSE9" s="24"/>
      <c r="WSF9" s="24"/>
      <c r="WSG9" s="24"/>
      <c r="WSH9" s="24"/>
      <c r="WSI9" s="24"/>
      <c r="WSJ9" s="24"/>
      <c r="WSK9" s="24"/>
      <c r="WSL9" s="24"/>
      <c r="WSM9" s="24"/>
      <c r="WSN9" s="24"/>
      <c r="WSO9" s="24"/>
      <c r="WSP9" s="24"/>
      <c r="WSQ9" s="24"/>
      <c r="WSR9" s="24"/>
      <c r="WSS9" s="24"/>
      <c r="WST9" s="24"/>
      <c r="WSU9" s="24"/>
      <c r="WSV9" s="24"/>
      <c r="WSW9" s="24"/>
      <c r="WSX9" s="24"/>
      <c r="WSY9" s="24"/>
      <c r="WSZ9" s="24"/>
      <c r="WTA9" s="24"/>
      <c r="WTB9" s="24"/>
      <c r="WTC9" s="24"/>
      <c r="WTD9" s="24"/>
      <c r="WTE9" s="24"/>
      <c r="WTF9" s="24"/>
      <c r="WTG9" s="24"/>
      <c r="WTH9" s="24"/>
      <c r="WTI9" s="24"/>
      <c r="WTJ9" s="24"/>
      <c r="WTK9" s="24"/>
      <c r="WTL9" s="24"/>
      <c r="WTM9" s="24"/>
      <c r="WTN9" s="24"/>
      <c r="WTO9" s="24"/>
      <c r="WTP9" s="24"/>
      <c r="WTQ9" s="24"/>
      <c r="WTR9" s="24"/>
      <c r="WTS9" s="24"/>
      <c r="WTT9" s="24"/>
      <c r="WTU9" s="24"/>
      <c r="WTV9" s="24"/>
      <c r="WTW9" s="24"/>
      <c r="WTX9" s="24"/>
      <c r="WTY9" s="24"/>
      <c r="WTZ9" s="24"/>
      <c r="WUA9" s="24"/>
      <c r="WUB9" s="24"/>
      <c r="WUC9" s="24"/>
      <c r="WUD9" s="24"/>
      <c r="WUE9" s="24"/>
      <c r="WUF9" s="24"/>
      <c r="WUG9" s="24"/>
      <c r="WUH9" s="24"/>
      <c r="WUI9" s="24"/>
      <c r="WUJ9" s="24"/>
      <c r="WUK9" s="24"/>
      <c r="WUL9" s="24"/>
      <c r="WUM9" s="24"/>
      <c r="WUN9" s="24"/>
      <c r="WUO9" s="24"/>
      <c r="WUP9" s="24"/>
      <c r="WUQ9" s="24"/>
      <c r="WUR9" s="24"/>
      <c r="WUS9" s="24"/>
      <c r="WUT9" s="24"/>
      <c r="WUU9" s="24"/>
      <c r="WUV9" s="24"/>
      <c r="WUW9" s="24"/>
      <c r="WUX9" s="24"/>
      <c r="WUY9" s="24"/>
      <c r="WUZ9" s="24"/>
      <c r="WVA9" s="24"/>
      <c r="WVB9" s="24"/>
      <c r="WVC9" s="24"/>
      <c r="WVD9" s="24"/>
      <c r="WVE9" s="24"/>
      <c r="WVF9" s="24"/>
      <c r="WVG9" s="24"/>
      <c r="WVH9" s="24"/>
      <c r="WVI9" s="24"/>
      <c r="WVJ9" s="24"/>
      <c r="WVK9" s="24"/>
      <c r="WVL9" s="24"/>
      <c r="WVM9" s="24"/>
      <c r="WVN9" s="24"/>
      <c r="WVO9" s="24"/>
      <c r="WVP9" s="24"/>
      <c r="WVQ9" s="24"/>
      <c r="WVR9" s="24"/>
      <c r="WVS9" s="24"/>
      <c r="WVT9" s="24"/>
      <c r="WVU9" s="24"/>
      <c r="WVV9" s="24"/>
      <c r="WVW9" s="24"/>
      <c r="WVX9" s="24"/>
      <c r="WVY9" s="24"/>
      <c r="WVZ9" s="24"/>
      <c r="WWA9" s="24"/>
      <c r="WWB9" s="24"/>
      <c r="WWC9" s="24"/>
      <c r="WWD9" s="24"/>
      <c r="WWE9" s="24"/>
      <c r="WWF9" s="24"/>
      <c r="WWG9" s="24"/>
      <c r="WWH9" s="24"/>
      <c r="WWI9" s="24"/>
      <c r="WWJ9" s="24"/>
      <c r="WWK9" s="24"/>
      <c r="WWL9" s="24"/>
      <c r="WWM9" s="24"/>
      <c r="WWN9" s="24"/>
      <c r="WWO9" s="24"/>
      <c r="WWP9" s="24"/>
      <c r="WWQ9" s="24"/>
      <c r="WWR9" s="24"/>
      <c r="WWS9" s="24"/>
      <c r="WWT9" s="24"/>
      <c r="WWU9" s="24"/>
      <c r="WWV9" s="24"/>
      <c r="WWW9" s="24"/>
      <c r="WWX9" s="24"/>
      <c r="WWY9" s="24"/>
      <c r="WWZ9" s="24"/>
      <c r="WXA9" s="24"/>
      <c r="WXB9" s="24"/>
      <c r="WXC9" s="24"/>
      <c r="WXD9" s="24"/>
      <c r="WXE9" s="24"/>
      <c r="WXF9" s="24"/>
      <c r="WXG9" s="24"/>
      <c r="WXH9" s="24"/>
      <c r="WXI9" s="24"/>
      <c r="WXJ9" s="24"/>
      <c r="WXK9" s="24"/>
      <c r="WXL9" s="24"/>
      <c r="WXM9" s="24"/>
      <c r="WXN9" s="24"/>
      <c r="WXO9" s="24"/>
      <c r="WXP9" s="24"/>
      <c r="WXQ9" s="24"/>
      <c r="WXR9" s="24"/>
      <c r="WXS9" s="24"/>
      <c r="WXT9" s="24"/>
      <c r="WXU9" s="24"/>
      <c r="WXV9" s="24"/>
      <c r="WXW9" s="24"/>
      <c r="WXX9" s="24"/>
      <c r="WXY9" s="24"/>
      <c r="WXZ9" s="24"/>
      <c r="WYA9" s="24"/>
      <c r="WYB9" s="24"/>
      <c r="WYC9" s="24"/>
      <c r="WYD9" s="24"/>
      <c r="WYE9" s="24"/>
      <c r="WYF9" s="24"/>
      <c r="WYG9" s="24"/>
      <c r="WYH9" s="24"/>
      <c r="WYI9" s="24"/>
      <c r="WYJ9" s="24"/>
      <c r="WYK9" s="24"/>
      <c r="WYL9" s="24"/>
      <c r="WYM9" s="24"/>
      <c r="WYN9" s="24"/>
      <c r="WYO9" s="24"/>
      <c r="WYP9" s="24"/>
      <c r="WYQ9" s="24"/>
      <c r="WYR9" s="24"/>
      <c r="WYS9" s="24"/>
      <c r="WYT9" s="24"/>
      <c r="WYU9" s="24"/>
      <c r="WYV9" s="24"/>
      <c r="WYW9" s="24"/>
      <c r="WYX9" s="24"/>
      <c r="WYY9" s="24"/>
      <c r="WYZ9" s="24"/>
      <c r="WZA9" s="24"/>
      <c r="WZB9" s="24"/>
      <c r="WZC9" s="24"/>
      <c r="WZD9" s="24"/>
      <c r="WZE9" s="24"/>
      <c r="WZF9" s="24"/>
      <c r="WZG9" s="24"/>
      <c r="WZH9" s="24"/>
      <c r="WZI9" s="24"/>
      <c r="WZJ9" s="24"/>
      <c r="WZK9" s="24"/>
      <c r="WZL9" s="24"/>
      <c r="WZM9" s="24"/>
      <c r="WZN9" s="24"/>
      <c r="WZO9" s="24"/>
      <c r="WZP9" s="24"/>
      <c r="WZQ9" s="24"/>
      <c r="WZR9" s="24"/>
      <c r="WZS9" s="24"/>
      <c r="WZT9" s="24"/>
      <c r="WZU9" s="24"/>
      <c r="WZV9" s="24"/>
      <c r="WZW9" s="24"/>
      <c r="WZX9" s="24"/>
      <c r="WZY9" s="24"/>
      <c r="WZZ9" s="24"/>
      <c r="XAA9" s="24"/>
      <c r="XAB9" s="24"/>
      <c r="XAC9" s="24"/>
      <c r="XAD9" s="24"/>
      <c r="XAE9" s="24"/>
      <c r="XAF9" s="24"/>
      <c r="XAG9" s="24"/>
      <c r="XAH9" s="24"/>
      <c r="XAI9" s="24"/>
      <c r="XAJ9" s="24"/>
      <c r="XAK9" s="24"/>
      <c r="XAL9" s="24"/>
      <c r="XAM9" s="24"/>
      <c r="XAN9" s="24"/>
      <c r="XAO9" s="24"/>
      <c r="XAP9" s="24"/>
      <c r="XAQ9" s="24"/>
      <c r="XAR9" s="24"/>
      <c r="XAS9" s="24"/>
      <c r="XAT9" s="24"/>
      <c r="XAU9" s="24"/>
      <c r="XAV9" s="24"/>
      <c r="XAW9" s="24"/>
      <c r="XAX9" s="24"/>
      <c r="XAY9" s="24"/>
      <c r="XAZ9" s="24"/>
      <c r="XBA9" s="24"/>
      <c r="XBB9" s="24"/>
      <c r="XBC9" s="24"/>
      <c r="XBD9" s="24"/>
      <c r="XBE9" s="24"/>
      <c r="XBF9" s="24"/>
      <c r="XBG9" s="24"/>
      <c r="XBH9" s="24"/>
      <c r="XBI9" s="24"/>
      <c r="XBJ9" s="24"/>
      <c r="XBK9" s="24"/>
      <c r="XBL9" s="24"/>
      <c r="XBM9" s="24"/>
      <c r="XBN9" s="24"/>
      <c r="XBO9" s="24"/>
      <c r="XBP9" s="24"/>
      <c r="XBQ9" s="24"/>
      <c r="XBR9" s="24"/>
      <c r="XBS9" s="24"/>
      <c r="XBT9" s="24"/>
      <c r="XBU9" s="24"/>
      <c r="XBV9" s="24"/>
      <c r="XBW9" s="24"/>
      <c r="XBX9" s="24"/>
      <c r="XBY9" s="24"/>
      <c r="XBZ9" s="24"/>
      <c r="XCA9" s="24"/>
      <c r="XCB9" s="24"/>
      <c r="XCC9" s="24"/>
      <c r="XCD9" s="24"/>
      <c r="XCE9" s="24"/>
      <c r="XCF9" s="24"/>
      <c r="XCG9" s="24"/>
      <c r="XCH9" s="24"/>
      <c r="XCI9" s="24"/>
      <c r="XCJ9" s="24"/>
      <c r="XCK9" s="24"/>
      <c r="XCL9" s="24"/>
      <c r="XCM9" s="24"/>
      <c r="XCN9" s="24"/>
      <c r="XCO9" s="24"/>
      <c r="XCP9" s="24"/>
      <c r="XCQ9" s="24"/>
      <c r="XCR9" s="24"/>
      <c r="XCS9" s="24"/>
      <c r="XCT9" s="24"/>
      <c r="XCU9" s="24"/>
      <c r="XCV9" s="24"/>
      <c r="XCW9" s="24"/>
      <c r="XCX9" s="24"/>
      <c r="XCY9" s="24"/>
      <c r="XCZ9" s="24"/>
      <c r="XDA9" s="24"/>
      <c r="XDB9" s="24"/>
      <c r="XDC9" s="24"/>
      <c r="XDD9" s="24"/>
      <c r="XDE9" s="24"/>
      <c r="XDF9" s="24"/>
      <c r="XDG9" s="24"/>
      <c r="XDH9" s="24"/>
      <c r="XDI9" s="24"/>
      <c r="XDJ9" s="24"/>
      <c r="XDK9" s="24"/>
      <c r="XDL9" s="24"/>
      <c r="XDM9" s="24"/>
      <c r="XDN9" s="24"/>
      <c r="XDO9" s="24"/>
      <c r="XDP9" s="24"/>
      <c r="XDQ9" s="24"/>
      <c r="XDR9" s="24"/>
      <c r="XDS9" s="24"/>
      <c r="XDT9" s="24"/>
      <c r="XDU9" s="24"/>
      <c r="XDV9" s="24"/>
      <c r="XDW9" s="24"/>
      <c r="XDX9" s="24"/>
      <c r="XDY9" s="24"/>
      <c r="XDZ9" s="24"/>
      <c r="XEA9" s="24"/>
      <c r="XEB9" s="24"/>
      <c r="XEC9" s="24"/>
      <c r="XED9" s="24"/>
      <c r="XEE9" s="24"/>
      <c r="XEF9" s="24"/>
      <c r="XEG9" s="24"/>
      <c r="XEH9" s="24"/>
      <c r="XEI9" s="24"/>
      <c r="XEJ9" s="24"/>
      <c r="XEK9" s="24"/>
      <c r="XEL9" s="24"/>
      <c r="XEM9" s="24"/>
      <c r="XEN9" s="24"/>
      <c r="XEO9" s="24"/>
      <c r="XEP9" s="24"/>
      <c r="XEQ9" s="24"/>
      <c r="XER9" s="24"/>
      <c r="XES9" s="24"/>
      <c r="XET9" s="24"/>
      <c r="XEU9" s="24"/>
      <c r="XEV9" s="24"/>
      <c r="XEW9" s="24"/>
      <c r="XEX9" s="24"/>
      <c r="XEY9" s="24"/>
      <c r="XEZ9" s="24"/>
      <c r="XFA9" s="24"/>
      <c r="XFB9" s="24"/>
      <c r="XFC9" s="24"/>
      <c r="XFD9" s="24"/>
    </row>
    <row r="11" spans="1:16384">
      <c r="D11" s="2" t="s">
        <v>1924</v>
      </c>
    </row>
    <row r="12" spans="1:16384">
      <c r="E12" t="s">
        <v>672</v>
      </c>
      <c r="L12" s="8"/>
      <c r="M12" s="8"/>
      <c r="N12" s="25"/>
      <c r="O12" s="25"/>
      <c r="R12" s="25">
        <v>61909632.364276998</v>
      </c>
      <c r="S12" s="25">
        <v>104729661.67990863</v>
      </c>
      <c r="T12" s="25">
        <v>92964204.741184622</v>
      </c>
      <c r="U12" s="25">
        <v>150845491.69976848</v>
      </c>
      <c r="V12" s="25">
        <v>184259555.77022982</v>
      </c>
      <c r="W12" s="25">
        <v>177885054.65158901</v>
      </c>
      <c r="X12" s="25">
        <v>189387353.75114202</v>
      </c>
      <c r="Y12" s="25">
        <v>185644530.40070468</v>
      </c>
      <c r="Z12" s="25">
        <v>190606729.92155614</v>
      </c>
      <c r="AA12" s="25"/>
      <c r="AB12" s="25"/>
      <c r="AC12" s="25"/>
      <c r="AD12" s="25"/>
      <c r="AE12" s="25"/>
      <c r="AF12" s="25"/>
      <c r="AG12" s="25"/>
      <c r="AH12" s="25"/>
      <c r="AI12" s="25"/>
      <c r="AJ12" s="25"/>
      <c r="AK12" s="25"/>
      <c r="AL12" s="25"/>
      <c r="AM12" s="25"/>
      <c r="AN12" s="25"/>
      <c r="AO12" s="25"/>
      <c r="AP12" s="25"/>
      <c r="AQ12" s="25"/>
      <c r="AR12" s="25"/>
      <c r="AS12" s="25"/>
      <c r="AT12" s="25"/>
      <c r="AU12" s="25"/>
      <c r="AV12" s="25"/>
      <c r="AW12" s="25"/>
      <c r="AX12" s="25"/>
      <c r="AY12" s="25"/>
      <c r="AZ12" s="25"/>
      <c r="BA12" s="25"/>
      <c r="BB12" s="25"/>
      <c r="BC12" s="25"/>
      <c r="BD12" s="25"/>
      <c r="BE12" s="25"/>
      <c r="BF12" s="25"/>
      <c r="BG12" s="25"/>
      <c r="BH12" s="25"/>
      <c r="BI12" s="25"/>
      <c r="BJ12" s="25"/>
      <c r="BK12" s="25"/>
      <c r="BL12" s="25"/>
      <c r="BM12" s="25"/>
      <c r="BN12" s="25"/>
      <c r="BO12" s="25"/>
      <c r="BP12" s="25"/>
      <c r="BQ12" s="25"/>
      <c r="BR12" s="25"/>
      <c r="BS12" s="25"/>
      <c r="BT12" s="25"/>
      <c r="BU12" s="25"/>
      <c r="BV12" s="25"/>
      <c r="BW12" s="25"/>
      <c r="BX12" s="25"/>
      <c r="BY12" s="25"/>
      <c r="BZ12" s="25"/>
      <c r="CA12" s="25"/>
      <c r="CB12" s="25"/>
      <c r="CC12" s="25"/>
      <c r="CD12" s="25"/>
      <c r="CE12" s="25"/>
      <c r="CF12" s="25"/>
      <c r="CG12" s="25"/>
      <c r="CH12" s="25"/>
      <c r="CI12" s="25"/>
      <c r="CJ12" s="25"/>
      <c r="CK12" s="25"/>
      <c r="CL12" s="25"/>
      <c r="CM12" s="25"/>
      <c r="CN12" s="25"/>
      <c r="CO12" s="25"/>
      <c r="CP12" s="25"/>
      <c r="CQ12" s="25"/>
      <c r="CR12" s="25"/>
      <c r="CS12" s="25"/>
      <c r="CT12" s="25"/>
      <c r="CU12" s="25"/>
      <c r="CV12" s="25"/>
      <c r="CW12" s="25"/>
      <c r="CX12" s="25"/>
      <c r="CY12" s="25"/>
      <c r="CZ12" s="25"/>
      <c r="DA12" s="25"/>
      <c r="DB12" s="25"/>
      <c r="DC12" s="25"/>
      <c r="DD12" s="25"/>
      <c r="DE12" s="25"/>
      <c r="DF12" s="25"/>
      <c r="DG12" s="25"/>
      <c r="DH12" s="25"/>
      <c r="DI12" s="25"/>
      <c r="DJ12" s="25"/>
      <c r="DK12" s="25"/>
      <c r="DL12" s="25"/>
      <c r="DM12" s="25"/>
      <c r="DN12" s="25"/>
      <c r="DO12" s="25"/>
      <c r="DP12" s="25"/>
      <c r="DQ12" s="25"/>
      <c r="DR12" s="25"/>
      <c r="DS12" s="25"/>
      <c r="DT12" s="25"/>
      <c r="DU12" s="25"/>
      <c r="DV12" s="25"/>
      <c r="DW12" s="25"/>
      <c r="DX12" s="25"/>
      <c r="DY12" s="25"/>
      <c r="DZ12" s="25"/>
      <c r="EA12" s="25"/>
      <c r="EB12" s="25"/>
      <c r="EC12" s="25"/>
      <c r="ED12" s="25"/>
      <c r="EE12" s="25"/>
      <c r="EF12" s="25"/>
      <c r="EG12" s="25"/>
      <c r="EH12" s="25"/>
      <c r="EI12" s="25"/>
      <c r="EJ12" s="25"/>
      <c r="EK12" s="25"/>
      <c r="EL12" s="25"/>
      <c r="EM12" s="25"/>
      <c r="EN12" s="25"/>
      <c r="EO12" s="25"/>
      <c r="EP12" s="25"/>
      <c r="EQ12" s="25"/>
      <c r="ER12" s="25"/>
      <c r="ES12" s="25"/>
      <c r="ET12" s="25"/>
      <c r="EU12" s="25"/>
      <c r="EV12" s="25"/>
      <c r="EW12" s="25"/>
      <c r="EX12" s="25"/>
      <c r="EY12" s="25"/>
      <c r="EZ12" s="25"/>
      <c r="FA12" s="25"/>
      <c r="FB12" s="25"/>
      <c r="FC12" s="25"/>
      <c r="FD12" s="25"/>
      <c r="FE12" s="25"/>
      <c r="FF12" s="25"/>
      <c r="FG12" s="25"/>
      <c r="FH12" s="25"/>
      <c r="FI12" s="25"/>
      <c r="FJ12" s="25"/>
      <c r="FK12" s="25"/>
      <c r="FL12" s="25"/>
      <c r="FM12" s="25"/>
      <c r="FN12" s="25"/>
      <c r="FO12" s="25"/>
      <c r="FP12" s="25"/>
      <c r="FQ12" s="25"/>
      <c r="FR12" s="25"/>
      <c r="FS12" s="25"/>
      <c r="FT12" s="25"/>
      <c r="FU12" s="25"/>
      <c r="FV12" s="25"/>
      <c r="FW12" s="25"/>
      <c r="FX12" s="25"/>
      <c r="FY12" s="25"/>
      <c r="FZ12" s="25"/>
      <c r="GA12" s="25"/>
      <c r="GB12" s="25"/>
      <c r="GC12" s="25"/>
      <c r="GD12" s="25"/>
      <c r="GE12" s="25"/>
      <c r="GF12" s="25"/>
      <c r="GG12" s="25"/>
      <c r="GH12" s="25"/>
      <c r="GI12" s="25"/>
      <c r="GJ12" s="25"/>
      <c r="GK12" s="25"/>
      <c r="GL12" s="25"/>
      <c r="GM12" s="25"/>
      <c r="GN12" s="25"/>
      <c r="GO12" s="25"/>
      <c r="GP12" s="25"/>
      <c r="GQ12" s="25"/>
      <c r="GR12" s="25"/>
      <c r="GS12" s="25"/>
      <c r="GT12" s="25"/>
      <c r="GU12" s="25"/>
      <c r="GV12" s="25"/>
      <c r="GW12" s="25"/>
      <c r="GX12" s="25"/>
      <c r="GY12" s="25"/>
      <c r="GZ12" s="25"/>
      <c r="HA12" s="25"/>
      <c r="HB12" s="25"/>
      <c r="HC12" s="25"/>
      <c r="HD12" s="25"/>
      <c r="HE12" s="25"/>
      <c r="HF12" s="25"/>
      <c r="HG12" s="25"/>
      <c r="HH12" s="25"/>
      <c r="HI12" s="25"/>
      <c r="HJ12" s="25"/>
      <c r="HK12" s="25"/>
      <c r="HL12" s="25"/>
      <c r="HM12" s="25"/>
      <c r="HN12" s="25"/>
      <c r="HO12" s="25"/>
      <c r="HP12" s="25"/>
      <c r="HQ12" s="25"/>
      <c r="HR12" s="25"/>
      <c r="HS12" s="25"/>
      <c r="HT12" s="25"/>
      <c r="HU12" s="25"/>
      <c r="HV12" s="25"/>
      <c r="HW12" s="25"/>
      <c r="HX12" s="25"/>
      <c r="HY12" s="25"/>
      <c r="HZ12" s="25"/>
      <c r="IA12" s="25"/>
      <c r="IB12" s="25"/>
      <c r="IC12" s="25"/>
      <c r="ID12" s="25"/>
      <c r="IE12" s="25"/>
      <c r="IF12" s="25"/>
      <c r="IG12" s="25"/>
      <c r="IH12" s="25"/>
      <c r="II12" s="25"/>
      <c r="IJ12" s="25"/>
      <c r="IK12" s="25"/>
      <c r="IL12" s="25"/>
      <c r="IM12" s="25"/>
      <c r="IN12" s="25"/>
      <c r="IO12" s="25"/>
      <c r="IP12" s="25"/>
      <c r="IQ12" s="25"/>
      <c r="IR12" s="25"/>
      <c r="IS12" s="25"/>
      <c r="IT12" s="25"/>
      <c r="IU12" s="25"/>
      <c r="IV12" s="25"/>
      <c r="IW12" s="25"/>
      <c r="IX12" s="25"/>
      <c r="IY12" s="25"/>
      <c r="IZ12" s="25"/>
      <c r="JA12" s="25"/>
      <c r="JB12" s="25"/>
      <c r="JC12" s="25"/>
      <c r="JD12" s="25"/>
      <c r="JE12" s="25"/>
      <c r="JF12" s="25"/>
      <c r="JG12" s="25"/>
      <c r="JH12" s="25"/>
      <c r="JI12" s="25"/>
      <c r="JJ12" s="25"/>
      <c r="JK12" s="25"/>
      <c r="JL12" s="25"/>
      <c r="JM12" s="25"/>
      <c r="JN12" s="25"/>
      <c r="JO12" s="25"/>
      <c r="JP12" s="25"/>
      <c r="JQ12" s="25"/>
      <c r="JR12" s="25"/>
      <c r="JS12" s="25"/>
      <c r="JT12" s="25"/>
      <c r="JU12" s="25"/>
      <c r="JV12" s="25"/>
      <c r="JW12" s="25"/>
      <c r="JX12" s="25"/>
      <c r="JY12" s="25"/>
      <c r="JZ12" s="25"/>
      <c r="KA12" s="25"/>
      <c r="KB12" s="25"/>
      <c r="KC12" s="25"/>
      <c r="KD12" s="25"/>
      <c r="KE12" s="25"/>
      <c r="KF12" s="25"/>
      <c r="KG12" s="25"/>
      <c r="KH12" s="25"/>
      <c r="KI12" s="25"/>
      <c r="KJ12" s="25"/>
      <c r="KK12" s="25"/>
      <c r="KL12" s="25"/>
      <c r="KM12" s="25"/>
      <c r="KN12" s="25"/>
      <c r="KO12" s="25"/>
      <c r="KP12" s="25"/>
      <c r="KQ12" s="25"/>
      <c r="KR12" s="25"/>
      <c r="KS12" s="25"/>
      <c r="KT12" s="25"/>
      <c r="KU12" s="25"/>
      <c r="KV12" s="25"/>
      <c r="KW12" s="25"/>
      <c r="KX12" s="25"/>
      <c r="KY12" s="25"/>
      <c r="KZ12" s="25"/>
      <c r="LA12" s="25"/>
      <c r="LB12" s="25"/>
      <c r="LC12" s="25"/>
      <c r="LD12" s="25"/>
      <c r="LE12" s="25"/>
      <c r="LF12" s="25"/>
      <c r="LG12" s="25"/>
      <c r="LH12" s="25"/>
      <c r="LI12" s="25"/>
      <c r="LJ12" s="25"/>
      <c r="LK12" s="25"/>
      <c r="LL12" s="25"/>
      <c r="LM12" s="25"/>
      <c r="LN12" s="25"/>
      <c r="LO12" s="25"/>
      <c r="LP12" s="25"/>
      <c r="LQ12" s="25"/>
      <c r="LR12" s="25"/>
      <c r="LS12" s="25"/>
      <c r="LT12" s="25"/>
      <c r="LU12" s="25"/>
      <c r="LV12" s="25"/>
      <c r="LW12" s="25"/>
      <c r="LX12" s="25"/>
      <c r="LY12" s="25"/>
      <c r="LZ12" s="25"/>
      <c r="MA12" s="25"/>
      <c r="MB12" s="25"/>
      <c r="MC12" s="25"/>
      <c r="MD12" s="25"/>
      <c r="ME12" s="25"/>
      <c r="MF12" s="25"/>
      <c r="MG12" s="25"/>
      <c r="MH12" s="25"/>
      <c r="MI12" s="25"/>
      <c r="MJ12" s="25"/>
      <c r="MK12" s="25"/>
      <c r="ML12" s="25"/>
      <c r="MM12" s="25"/>
      <c r="MN12" s="25"/>
      <c r="MO12" s="25"/>
      <c r="MP12" s="25"/>
      <c r="MQ12" s="25"/>
      <c r="MR12" s="25"/>
      <c r="MS12" s="25"/>
      <c r="MT12" s="25"/>
      <c r="MU12" s="25"/>
      <c r="MV12" s="25"/>
      <c r="MW12" s="25"/>
      <c r="MX12" s="25"/>
      <c r="MY12" s="25"/>
      <c r="MZ12" s="25"/>
      <c r="NA12" s="25"/>
      <c r="NB12" s="25"/>
      <c r="NC12" s="25"/>
      <c r="ND12" s="25"/>
      <c r="NE12" s="25"/>
      <c r="NF12" s="25"/>
      <c r="NG12" s="25"/>
      <c r="NH12" s="25"/>
      <c r="NI12" s="25"/>
      <c r="NJ12" s="25"/>
      <c r="NK12" s="25"/>
      <c r="NL12" s="25"/>
      <c r="NM12" s="25"/>
      <c r="NN12" s="25"/>
      <c r="NO12" s="25"/>
      <c r="NP12" s="25"/>
      <c r="NQ12" s="25"/>
      <c r="NR12" s="25"/>
      <c r="NS12" s="25"/>
      <c r="NT12" s="25"/>
      <c r="NU12" s="25"/>
      <c r="NV12" s="25"/>
      <c r="NW12" s="25"/>
      <c r="NX12" s="25"/>
      <c r="NY12" s="25"/>
      <c r="NZ12" s="25"/>
      <c r="OA12" s="25"/>
      <c r="OB12" s="25"/>
      <c r="OC12" s="25"/>
      <c r="OD12" s="25"/>
      <c r="OE12" s="25"/>
      <c r="OF12" s="25"/>
      <c r="OG12" s="25"/>
      <c r="OH12" s="25"/>
      <c r="OI12" s="25"/>
      <c r="OJ12" s="25"/>
      <c r="OK12" s="25"/>
      <c r="OL12" s="25"/>
      <c r="OM12" s="25"/>
      <c r="ON12" s="25"/>
      <c r="OO12" s="25"/>
      <c r="OP12" s="25"/>
      <c r="OQ12" s="25"/>
      <c r="OR12" s="25"/>
      <c r="OS12" s="25"/>
      <c r="OT12" s="25"/>
      <c r="OU12" s="25"/>
      <c r="OV12" s="25"/>
      <c r="OW12" s="25"/>
      <c r="OX12" s="25"/>
      <c r="OY12" s="25"/>
      <c r="OZ12" s="25"/>
      <c r="PA12" s="25"/>
      <c r="PB12" s="25"/>
      <c r="PC12" s="25"/>
      <c r="PD12" s="25"/>
      <c r="PE12" s="25"/>
      <c r="PF12" s="25"/>
      <c r="PG12" s="25"/>
      <c r="PH12" s="25"/>
      <c r="PI12" s="25"/>
      <c r="PJ12" s="25"/>
      <c r="PK12" s="25"/>
      <c r="PL12" s="25"/>
      <c r="PM12" s="25"/>
      <c r="PN12" s="25"/>
      <c r="PO12" s="25"/>
      <c r="PP12" s="25"/>
      <c r="PQ12" s="25"/>
      <c r="PR12" s="25"/>
      <c r="PS12" s="25"/>
      <c r="PT12" s="25"/>
      <c r="PU12" s="25"/>
      <c r="PV12" s="25"/>
      <c r="PW12" s="25"/>
      <c r="PX12" s="25"/>
      <c r="PY12" s="25"/>
      <c r="PZ12" s="25"/>
      <c r="QA12" s="25"/>
      <c r="QB12" s="25"/>
      <c r="QC12" s="25"/>
      <c r="QD12" s="25"/>
      <c r="QE12" s="25"/>
      <c r="QF12" s="25"/>
      <c r="QG12" s="25"/>
      <c r="QH12" s="25"/>
      <c r="QI12" s="25"/>
      <c r="QJ12" s="25"/>
      <c r="QK12" s="25"/>
      <c r="QL12" s="25"/>
      <c r="QM12" s="25"/>
      <c r="QN12" s="25"/>
      <c r="QO12" s="25"/>
      <c r="QP12" s="25"/>
      <c r="QQ12" s="25"/>
      <c r="QR12" s="25"/>
      <c r="QS12" s="25"/>
      <c r="QT12" s="25"/>
      <c r="QU12" s="25"/>
      <c r="QV12" s="25"/>
      <c r="QW12" s="25"/>
      <c r="QX12" s="25"/>
      <c r="QY12" s="25"/>
      <c r="QZ12" s="25"/>
      <c r="RA12" s="25"/>
      <c r="RB12" s="25"/>
      <c r="RC12" s="25"/>
      <c r="RD12" s="25"/>
      <c r="RE12" s="25"/>
      <c r="RF12" s="25"/>
      <c r="RG12" s="25"/>
      <c r="RH12" s="25"/>
      <c r="RI12" s="25"/>
      <c r="RJ12" s="25"/>
      <c r="RK12" s="25"/>
      <c r="RL12" s="25"/>
      <c r="RM12" s="25"/>
      <c r="RN12" s="25"/>
      <c r="RO12" s="25"/>
      <c r="RP12" s="25"/>
      <c r="RQ12" s="25"/>
      <c r="RR12" s="25"/>
      <c r="RS12" s="25"/>
      <c r="RT12" s="25"/>
      <c r="RU12" s="25"/>
      <c r="RV12" s="25"/>
      <c r="RW12" s="25"/>
      <c r="RX12" s="25"/>
      <c r="RY12" s="25"/>
      <c r="RZ12" s="25"/>
      <c r="SA12" s="25"/>
      <c r="SB12" s="25"/>
      <c r="SC12" s="25"/>
      <c r="SD12" s="25"/>
      <c r="SE12" s="25"/>
      <c r="SF12" s="25"/>
      <c r="SG12" s="25"/>
      <c r="SH12" s="25"/>
      <c r="SI12" s="25"/>
      <c r="SJ12" s="25"/>
      <c r="SK12" s="25"/>
      <c r="SL12" s="25"/>
      <c r="SM12" s="25"/>
      <c r="SN12" s="25"/>
      <c r="SO12" s="25"/>
      <c r="SP12" s="25"/>
      <c r="SQ12" s="25"/>
      <c r="SR12" s="25"/>
      <c r="SS12" s="25"/>
      <c r="ST12" s="25"/>
      <c r="SU12" s="25"/>
      <c r="SV12" s="25"/>
      <c r="SW12" s="25"/>
      <c r="SX12" s="25"/>
      <c r="SY12" s="25"/>
      <c r="SZ12" s="25"/>
      <c r="TA12" s="25"/>
      <c r="TB12" s="25"/>
      <c r="TC12" s="25"/>
      <c r="TD12" s="25"/>
      <c r="TE12" s="25"/>
      <c r="TF12" s="25"/>
      <c r="TG12" s="25"/>
      <c r="TH12" s="25"/>
      <c r="TI12" s="25"/>
      <c r="TJ12" s="25"/>
      <c r="TK12" s="25"/>
      <c r="TL12" s="25"/>
      <c r="TM12" s="25"/>
      <c r="TN12" s="25"/>
      <c r="TO12" s="25"/>
      <c r="TP12" s="25"/>
      <c r="TQ12" s="25"/>
      <c r="TR12" s="25"/>
      <c r="TS12" s="25"/>
      <c r="TT12" s="25"/>
      <c r="TU12" s="25"/>
      <c r="TV12" s="25"/>
      <c r="TW12" s="25"/>
      <c r="TX12" s="25"/>
      <c r="TY12" s="25"/>
      <c r="TZ12" s="25"/>
      <c r="UA12" s="25"/>
      <c r="UB12" s="25"/>
      <c r="UC12" s="25"/>
      <c r="UD12" s="25"/>
      <c r="UE12" s="25"/>
      <c r="UF12" s="25"/>
      <c r="UG12" s="25"/>
      <c r="UH12" s="25"/>
      <c r="UI12" s="25"/>
      <c r="UJ12" s="25"/>
      <c r="UK12" s="25"/>
      <c r="UL12" s="25"/>
      <c r="UM12" s="25"/>
      <c r="UN12" s="25"/>
      <c r="UO12" s="25"/>
      <c r="UP12" s="25"/>
      <c r="UQ12" s="25"/>
      <c r="UR12" s="25"/>
      <c r="US12" s="25"/>
      <c r="UT12" s="25"/>
      <c r="UU12" s="25"/>
      <c r="UV12" s="25"/>
      <c r="UW12" s="25"/>
      <c r="UX12" s="25"/>
      <c r="UY12" s="25"/>
      <c r="UZ12" s="25"/>
      <c r="VA12" s="25"/>
      <c r="VB12" s="25"/>
      <c r="VC12" s="25"/>
      <c r="VD12" s="25"/>
      <c r="VE12" s="25"/>
      <c r="VF12" s="25"/>
      <c r="VG12" s="25"/>
      <c r="VH12" s="25"/>
      <c r="VI12" s="25"/>
      <c r="VJ12" s="25"/>
      <c r="VK12" s="25"/>
      <c r="VL12" s="25"/>
      <c r="VM12" s="25"/>
      <c r="VN12" s="25"/>
      <c r="VO12" s="25"/>
      <c r="VP12" s="25"/>
      <c r="VQ12" s="25"/>
      <c r="VR12" s="25"/>
      <c r="VS12" s="25"/>
      <c r="VT12" s="25"/>
      <c r="VU12" s="25"/>
      <c r="VV12" s="25"/>
      <c r="VW12" s="25"/>
      <c r="VX12" s="25"/>
      <c r="VY12" s="25"/>
      <c r="VZ12" s="25"/>
      <c r="WA12" s="25"/>
      <c r="WB12" s="25"/>
      <c r="WC12" s="25"/>
      <c r="WD12" s="25"/>
      <c r="WE12" s="25"/>
      <c r="WF12" s="25"/>
      <c r="WG12" s="25"/>
      <c r="WH12" s="25"/>
      <c r="WI12" s="25"/>
      <c r="WJ12" s="25"/>
      <c r="WK12" s="25"/>
      <c r="WL12" s="25"/>
      <c r="WM12" s="25"/>
      <c r="WN12" s="25"/>
      <c r="WO12" s="25"/>
      <c r="WP12" s="25"/>
      <c r="WQ12" s="25"/>
      <c r="WR12" s="25"/>
      <c r="WS12" s="25"/>
      <c r="WT12" s="25"/>
      <c r="WU12" s="25"/>
      <c r="WV12" s="25"/>
      <c r="WW12" s="25"/>
      <c r="WX12" s="25"/>
      <c r="WY12" s="25"/>
      <c r="WZ12" s="25"/>
      <c r="XA12" s="25"/>
      <c r="XB12" s="25"/>
      <c r="XC12" s="25"/>
      <c r="XD12" s="25"/>
      <c r="XE12" s="25"/>
      <c r="XF12" s="25"/>
      <c r="XG12" s="25"/>
      <c r="XH12" s="25"/>
      <c r="XI12" s="25"/>
      <c r="XJ12" s="25"/>
      <c r="XK12" s="25"/>
      <c r="XL12" s="25"/>
      <c r="XM12" s="25"/>
      <c r="XN12" s="25"/>
      <c r="XO12" s="25"/>
      <c r="XP12" s="25"/>
      <c r="XQ12" s="25"/>
      <c r="XR12" s="25"/>
      <c r="XS12" s="25"/>
      <c r="XT12" s="25"/>
      <c r="XU12" s="25"/>
      <c r="XV12" s="25"/>
      <c r="XW12" s="25"/>
      <c r="XX12" s="25"/>
      <c r="XY12" s="25"/>
      <c r="XZ12" s="25"/>
      <c r="YA12" s="25"/>
      <c r="YB12" s="25"/>
      <c r="YC12" s="25"/>
      <c r="YD12" s="25"/>
      <c r="YE12" s="25"/>
      <c r="YF12" s="25"/>
      <c r="YG12" s="25"/>
      <c r="YH12" s="25"/>
      <c r="YI12" s="25"/>
      <c r="YJ12" s="25"/>
      <c r="YK12" s="25"/>
      <c r="YL12" s="25"/>
      <c r="YM12" s="25"/>
      <c r="YN12" s="25"/>
      <c r="YO12" s="25"/>
      <c r="YP12" s="25"/>
      <c r="YQ12" s="25"/>
      <c r="YR12" s="25"/>
      <c r="YS12" s="25"/>
      <c r="YT12" s="25"/>
      <c r="YU12" s="25"/>
      <c r="YV12" s="25"/>
      <c r="YW12" s="25"/>
      <c r="YX12" s="25"/>
      <c r="YY12" s="25"/>
      <c r="YZ12" s="25"/>
      <c r="ZA12" s="25"/>
      <c r="ZB12" s="25"/>
      <c r="ZC12" s="25"/>
      <c r="ZD12" s="25"/>
      <c r="ZE12" s="25"/>
      <c r="ZF12" s="25"/>
      <c r="ZG12" s="25"/>
      <c r="ZH12" s="25"/>
      <c r="ZI12" s="25"/>
      <c r="ZJ12" s="25"/>
      <c r="ZK12" s="25"/>
      <c r="ZL12" s="25"/>
      <c r="ZM12" s="25"/>
      <c r="ZN12" s="25"/>
      <c r="ZO12" s="25"/>
      <c r="ZP12" s="25"/>
      <c r="ZQ12" s="25"/>
      <c r="ZR12" s="25"/>
      <c r="ZS12" s="25"/>
      <c r="ZT12" s="25"/>
      <c r="ZU12" s="25"/>
      <c r="ZV12" s="25"/>
      <c r="ZW12" s="25"/>
      <c r="ZX12" s="25"/>
      <c r="ZY12" s="25"/>
      <c r="ZZ12" s="25"/>
      <c r="AAA12" s="25"/>
      <c r="AAB12" s="25"/>
      <c r="AAC12" s="25"/>
      <c r="AAD12" s="25"/>
      <c r="AAE12" s="25"/>
      <c r="AAF12" s="25"/>
      <c r="AAG12" s="25"/>
      <c r="AAH12" s="25"/>
      <c r="AAI12" s="25"/>
      <c r="AAJ12" s="25"/>
      <c r="AAK12" s="25"/>
      <c r="AAL12" s="25"/>
      <c r="AAM12" s="25"/>
      <c r="AAN12" s="25"/>
      <c r="AAO12" s="25"/>
      <c r="AAP12" s="25"/>
      <c r="AAQ12" s="25"/>
      <c r="AAR12" s="25"/>
      <c r="AAS12" s="25"/>
      <c r="AAT12" s="25"/>
      <c r="AAU12" s="25"/>
      <c r="AAV12" s="25"/>
      <c r="AAW12" s="25"/>
      <c r="AAX12" s="25"/>
      <c r="AAY12" s="25"/>
      <c r="AAZ12" s="25"/>
      <c r="ABA12" s="25"/>
      <c r="ABB12" s="25"/>
      <c r="ABC12" s="25"/>
      <c r="ABD12" s="25"/>
      <c r="ABE12" s="25"/>
      <c r="ABF12" s="25"/>
      <c r="ABG12" s="25"/>
      <c r="ABH12" s="25"/>
      <c r="ABI12" s="25"/>
      <c r="ABJ12" s="25"/>
      <c r="ABK12" s="25"/>
      <c r="ABL12" s="25"/>
      <c r="ABM12" s="25"/>
      <c r="ABN12" s="25"/>
      <c r="ABO12" s="25"/>
      <c r="ABP12" s="25"/>
      <c r="ABQ12" s="25"/>
      <c r="ABR12" s="25"/>
      <c r="ABS12" s="25"/>
      <c r="ABT12" s="25"/>
      <c r="ABU12" s="25"/>
      <c r="ABV12" s="25"/>
      <c r="ABW12" s="25"/>
      <c r="ABX12" s="25"/>
      <c r="ABY12" s="25"/>
      <c r="ABZ12" s="25"/>
      <c r="ACA12" s="25"/>
      <c r="ACB12" s="25"/>
      <c r="ACC12" s="25"/>
      <c r="ACD12" s="25"/>
      <c r="ACE12" s="25"/>
      <c r="ACF12" s="25"/>
      <c r="ACG12" s="25"/>
      <c r="ACH12" s="25"/>
      <c r="ACI12" s="25"/>
      <c r="ACJ12" s="25"/>
      <c r="ACK12" s="25"/>
      <c r="ACL12" s="25"/>
      <c r="ACM12" s="25"/>
      <c r="ACN12" s="25"/>
      <c r="ACO12" s="25"/>
      <c r="ACP12" s="25"/>
      <c r="ACQ12" s="25"/>
      <c r="ACR12" s="25"/>
      <c r="ACS12" s="25"/>
      <c r="ACT12" s="25"/>
      <c r="ACU12" s="25"/>
      <c r="ACV12" s="25"/>
      <c r="ACW12" s="25"/>
      <c r="ACX12" s="25"/>
      <c r="ACY12" s="25"/>
      <c r="ACZ12" s="25"/>
      <c r="ADA12" s="25"/>
      <c r="ADB12" s="25"/>
      <c r="ADC12" s="25"/>
      <c r="ADD12" s="25"/>
      <c r="ADE12" s="25"/>
      <c r="ADF12" s="25"/>
      <c r="ADG12" s="25"/>
      <c r="ADH12" s="25"/>
      <c r="ADI12" s="25"/>
      <c r="ADJ12" s="25"/>
      <c r="ADK12" s="25"/>
      <c r="ADL12" s="25"/>
      <c r="ADM12" s="25"/>
      <c r="ADN12" s="25"/>
      <c r="ADO12" s="25"/>
      <c r="ADP12" s="25"/>
      <c r="ADQ12" s="25"/>
      <c r="ADR12" s="25"/>
      <c r="ADS12" s="25"/>
      <c r="ADT12" s="25"/>
      <c r="ADU12" s="25"/>
      <c r="ADV12" s="25"/>
      <c r="ADW12" s="25"/>
      <c r="ADX12" s="25"/>
      <c r="ADY12" s="25"/>
      <c r="ADZ12" s="25"/>
      <c r="AEA12" s="25"/>
      <c r="AEB12" s="25"/>
      <c r="AEC12" s="25"/>
      <c r="AED12" s="25"/>
      <c r="AEE12" s="25"/>
      <c r="AEF12" s="25"/>
      <c r="AEG12" s="25"/>
      <c r="AEH12" s="25"/>
      <c r="AEI12" s="25"/>
      <c r="AEJ12" s="25"/>
      <c r="AEK12" s="25"/>
      <c r="AEL12" s="25"/>
      <c r="AEM12" s="25"/>
      <c r="AEN12" s="25"/>
      <c r="AEO12" s="25"/>
      <c r="AEP12" s="25"/>
      <c r="AEQ12" s="25"/>
      <c r="AER12" s="25"/>
      <c r="AES12" s="25"/>
      <c r="AET12" s="25"/>
      <c r="AEU12" s="25"/>
      <c r="AEV12" s="25"/>
      <c r="AEW12" s="25"/>
      <c r="AEX12" s="25"/>
      <c r="AEY12" s="25"/>
      <c r="AEZ12" s="25"/>
      <c r="AFA12" s="25"/>
      <c r="AFB12" s="25"/>
      <c r="AFC12" s="25"/>
      <c r="AFD12" s="25"/>
      <c r="AFE12" s="25"/>
      <c r="AFF12" s="25"/>
      <c r="AFG12" s="25"/>
      <c r="AFH12" s="25"/>
      <c r="AFI12" s="25"/>
      <c r="AFJ12" s="25"/>
      <c r="AFK12" s="25"/>
      <c r="AFL12" s="25"/>
      <c r="AFM12" s="25"/>
      <c r="AFN12" s="25"/>
      <c r="AFO12" s="25"/>
      <c r="AFP12" s="25"/>
      <c r="AFQ12" s="25"/>
      <c r="AFR12" s="25"/>
      <c r="AFS12" s="25"/>
      <c r="AFT12" s="25"/>
      <c r="AFU12" s="25"/>
      <c r="AFV12" s="25"/>
      <c r="AFW12" s="25"/>
      <c r="AFX12" s="25"/>
      <c r="AFY12" s="25"/>
      <c r="AFZ12" s="25"/>
      <c r="AGA12" s="25"/>
      <c r="AGB12" s="25"/>
      <c r="AGC12" s="25"/>
      <c r="AGD12" s="25"/>
      <c r="AGE12" s="25"/>
      <c r="AGF12" s="25"/>
      <c r="AGG12" s="25"/>
      <c r="AGH12" s="25"/>
      <c r="AGI12" s="25"/>
      <c r="AGJ12" s="25"/>
      <c r="AGK12" s="25"/>
      <c r="AGL12" s="25"/>
      <c r="AGM12" s="25"/>
      <c r="AGN12" s="25"/>
      <c r="AGO12" s="25"/>
      <c r="AGP12" s="25"/>
      <c r="AGQ12" s="25"/>
      <c r="AGR12" s="25"/>
      <c r="AGS12" s="25"/>
      <c r="AGT12" s="25"/>
      <c r="AGU12" s="25"/>
      <c r="AGV12" s="25"/>
      <c r="AGW12" s="25"/>
      <c r="AGX12" s="25"/>
      <c r="AGY12" s="25"/>
      <c r="AGZ12" s="25"/>
      <c r="AHA12" s="25"/>
      <c r="AHB12" s="25"/>
      <c r="AHC12" s="25"/>
      <c r="AHD12" s="25"/>
      <c r="AHE12" s="25"/>
      <c r="AHF12" s="25"/>
      <c r="AHG12" s="25"/>
      <c r="AHH12" s="25"/>
      <c r="AHI12" s="25"/>
      <c r="AHJ12" s="25"/>
      <c r="AHK12" s="25"/>
      <c r="AHL12" s="25"/>
      <c r="AHM12" s="25"/>
      <c r="AHN12" s="25"/>
      <c r="AHO12" s="25"/>
      <c r="AHP12" s="25"/>
      <c r="AHQ12" s="25"/>
      <c r="AHR12" s="25"/>
      <c r="AHS12" s="25"/>
      <c r="AHT12" s="25"/>
      <c r="AHU12" s="25"/>
      <c r="AHV12" s="25"/>
      <c r="AHW12" s="25"/>
      <c r="AHX12" s="25"/>
      <c r="AHY12" s="25"/>
      <c r="AHZ12" s="25"/>
      <c r="AIA12" s="25"/>
      <c r="AIB12" s="25"/>
      <c r="AIC12" s="25"/>
      <c r="AID12" s="25"/>
      <c r="AIE12" s="25"/>
      <c r="AIF12" s="25"/>
      <c r="AIG12" s="25"/>
      <c r="AIH12" s="25"/>
      <c r="AII12" s="25"/>
      <c r="AIJ12" s="25"/>
      <c r="AIK12" s="25"/>
      <c r="AIL12" s="25"/>
      <c r="AIM12" s="25"/>
      <c r="AIN12" s="25"/>
      <c r="AIO12" s="25"/>
      <c r="AIP12" s="25"/>
      <c r="AIQ12" s="25"/>
      <c r="AIR12" s="25"/>
      <c r="AIS12" s="25"/>
      <c r="AIT12" s="25"/>
      <c r="AIU12" s="25"/>
      <c r="AIV12" s="25"/>
      <c r="AIW12" s="25"/>
      <c r="AIX12" s="25"/>
      <c r="AIY12" s="25"/>
      <c r="AIZ12" s="25"/>
      <c r="AJA12" s="25"/>
      <c r="AJB12" s="25"/>
      <c r="AJC12" s="25"/>
      <c r="AJD12" s="25"/>
      <c r="AJE12" s="25"/>
      <c r="AJF12" s="25"/>
      <c r="AJG12" s="25"/>
      <c r="AJH12" s="25"/>
      <c r="AJI12" s="25"/>
      <c r="AJJ12" s="25"/>
      <c r="AJK12" s="25"/>
      <c r="AJL12" s="25"/>
      <c r="AJM12" s="25"/>
      <c r="AJN12" s="25"/>
      <c r="AJO12" s="25"/>
      <c r="AJP12" s="25"/>
      <c r="AJQ12" s="25"/>
      <c r="AJR12" s="25"/>
      <c r="AJS12" s="25"/>
      <c r="AJT12" s="25"/>
      <c r="AJU12" s="25"/>
      <c r="AJV12" s="25"/>
      <c r="AJW12" s="25"/>
      <c r="AJX12" s="25"/>
      <c r="AJY12" s="25"/>
      <c r="AJZ12" s="25"/>
      <c r="AKA12" s="25"/>
      <c r="AKB12" s="25"/>
      <c r="AKC12" s="25"/>
      <c r="AKD12" s="25"/>
      <c r="AKE12" s="25"/>
      <c r="AKF12" s="25"/>
      <c r="AKG12" s="25"/>
      <c r="AKH12" s="25"/>
      <c r="AKI12" s="25"/>
      <c r="AKJ12" s="25"/>
      <c r="AKK12" s="25"/>
      <c r="AKL12" s="25"/>
      <c r="AKM12" s="25"/>
      <c r="AKN12" s="25"/>
      <c r="AKO12" s="25"/>
      <c r="AKP12" s="25"/>
      <c r="AKQ12" s="25"/>
      <c r="AKR12" s="25"/>
      <c r="AKS12" s="25"/>
      <c r="AKT12" s="25"/>
      <c r="AKU12" s="25"/>
      <c r="AKV12" s="25"/>
      <c r="AKW12" s="25"/>
      <c r="AKX12" s="25"/>
      <c r="AKY12" s="25"/>
      <c r="AKZ12" s="25"/>
      <c r="ALA12" s="25"/>
      <c r="ALB12" s="25"/>
      <c r="ALC12" s="25"/>
      <c r="ALD12" s="25"/>
      <c r="ALE12" s="25"/>
      <c r="ALF12" s="25"/>
      <c r="ALG12" s="25"/>
      <c r="ALH12" s="25"/>
      <c r="ALI12" s="25"/>
      <c r="ALJ12" s="25"/>
      <c r="ALK12" s="25"/>
      <c r="ALL12" s="25"/>
      <c r="ALM12" s="25"/>
      <c r="ALN12" s="25"/>
      <c r="ALO12" s="25"/>
      <c r="ALP12" s="25"/>
      <c r="ALQ12" s="25"/>
      <c r="ALR12" s="25"/>
      <c r="ALS12" s="25"/>
      <c r="ALT12" s="25"/>
      <c r="ALU12" s="25"/>
      <c r="ALV12" s="25"/>
      <c r="ALW12" s="25"/>
      <c r="ALX12" s="25"/>
      <c r="ALY12" s="25"/>
      <c r="ALZ12" s="25"/>
      <c r="AMA12" s="25"/>
      <c r="AMB12" s="25"/>
      <c r="AMC12" s="25"/>
      <c r="AMD12" s="25"/>
      <c r="AME12" s="25"/>
      <c r="AMF12" s="25"/>
      <c r="AMG12" s="25"/>
      <c r="AMH12" s="25"/>
      <c r="AMI12" s="25"/>
      <c r="AMJ12" s="25"/>
      <c r="AMK12" s="25"/>
      <c r="AML12" s="25"/>
      <c r="AMM12" s="25"/>
      <c r="AMN12" s="25"/>
      <c r="AMO12" s="25"/>
      <c r="AMP12" s="25"/>
      <c r="AMQ12" s="25"/>
      <c r="AMR12" s="25"/>
      <c r="AMS12" s="25"/>
      <c r="AMT12" s="25"/>
      <c r="AMU12" s="25"/>
      <c r="AMV12" s="25"/>
      <c r="AMW12" s="25"/>
      <c r="AMX12" s="25"/>
      <c r="AMY12" s="25"/>
      <c r="AMZ12" s="25"/>
      <c r="ANA12" s="25"/>
      <c r="ANB12" s="25"/>
      <c r="ANC12" s="25"/>
      <c r="AND12" s="25"/>
      <c r="ANE12" s="25"/>
      <c r="ANF12" s="25"/>
      <c r="ANG12" s="25"/>
      <c r="ANH12" s="25"/>
      <c r="ANI12" s="25"/>
      <c r="ANJ12" s="25"/>
      <c r="ANK12" s="25"/>
      <c r="ANL12" s="25"/>
      <c r="ANM12" s="25"/>
      <c r="ANN12" s="25"/>
      <c r="ANO12" s="25"/>
      <c r="ANP12" s="25"/>
      <c r="ANQ12" s="25"/>
      <c r="ANR12" s="25"/>
      <c r="ANS12" s="25"/>
      <c r="ANT12" s="25"/>
      <c r="ANU12" s="25"/>
      <c r="ANV12" s="25"/>
      <c r="ANW12" s="25"/>
      <c r="ANX12" s="25"/>
      <c r="ANY12" s="25"/>
      <c r="ANZ12" s="25"/>
      <c r="AOA12" s="25"/>
      <c r="AOB12" s="25"/>
      <c r="AOC12" s="25"/>
      <c r="AOD12" s="25"/>
      <c r="AOE12" s="25"/>
      <c r="AOF12" s="25"/>
      <c r="AOG12" s="25"/>
      <c r="AOH12" s="25"/>
      <c r="AOI12" s="25"/>
      <c r="AOJ12" s="25"/>
      <c r="AOK12" s="25"/>
      <c r="AOL12" s="25"/>
      <c r="AOM12" s="25"/>
      <c r="AON12" s="25"/>
      <c r="AOO12" s="25"/>
      <c r="AOP12" s="25"/>
      <c r="AOQ12" s="25"/>
      <c r="AOR12" s="25"/>
      <c r="AOS12" s="25"/>
      <c r="AOT12" s="25"/>
      <c r="AOU12" s="25"/>
      <c r="AOV12" s="25"/>
      <c r="AOW12" s="25"/>
      <c r="AOX12" s="25"/>
      <c r="AOY12" s="25"/>
      <c r="AOZ12" s="25"/>
      <c r="APA12" s="25"/>
      <c r="APB12" s="25"/>
      <c r="APC12" s="25"/>
      <c r="APD12" s="25"/>
      <c r="APE12" s="25"/>
      <c r="APF12" s="25"/>
      <c r="APG12" s="25"/>
      <c r="APH12" s="25"/>
      <c r="API12" s="25"/>
      <c r="APJ12" s="25"/>
      <c r="APK12" s="25"/>
      <c r="APL12" s="25"/>
      <c r="APM12" s="25"/>
      <c r="APN12" s="25"/>
      <c r="APO12" s="25"/>
      <c r="APP12" s="25"/>
      <c r="APQ12" s="25"/>
      <c r="APR12" s="25"/>
      <c r="APS12" s="25"/>
      <c r="APT12" s="25"/>
      <c r="APU12" s="25"/>
      <c r="APV12" s="25"/>
      <c r="APW12" s="25"/>
      <c r="APX12" s="25"/>
      <c r="APY12" s="25"/>
      <c r="APZ12" s="25"/>
      <c r="AQA12" s="25"/>
      <c r="AQB12" s="25"/>
      <c r="AQC12" s="25"/>
      <c r="AQD12" s="25"/>
      <c r="AQE12" s="25"/>
      <c r="AQF12" s="25"/>
      <c r="AQG12" s="25"/>
      <c r="AQH12" s="25"/>
      <c r="AQI12" s="25"/>
      <c r="AQJ12" s="25"/>
      <c r="AQK12" s="25"/>
      <c r="AQL12" s="25"/>
      <c r="AQM12" s="25"/>
      <c r="AQN12" s="25"/>
      <c r="AQO12" s="25"/>
      <c r="AQP12" s="25"/>
      <c r="AQQ12" s="25"/>
      <c r="AQR12" s="25"/>
      <c r="AQS12" s="25"/>
      <c r="AQT12" s="25"/>
      <c r="AQU12" s="25"/>
      <c r="AQV12" s="25"/>
      <c r="AQW12" s="25"/>
      <c r="AQX12" s="25"/>
      <c r="AQY12" s="25"/>
      <c r="AQZ12" s="25"/>
      <c r="ARA12" s="25"/>
      <c r="ARB12" s="25"/>
      <c r="ARC12" s="25"/>
      <c r="ARD12" s="25"/>
      <c r="ARE12" s="25"/>
      <c r="ARF12" s="25"/>
      <c r="ARG12" s="25"/>
      <c r="ARH12" s="25"/>
      <c r="ARI12" s="25"/>
      <c r="ARJ12" s="25"/>
      <c r="ARK12" s="25"/>
      <c r="ARL12" s="25"/>
      <c r="ARM12" s="25"/>
      <c r="ARN12" s="25"/>
      <c r="ARO12" s="25"/>
      <c r="ARP12" s="25"/>
      <c r="ARQ12" s="25"/>
      <c r="ARR12" s="25"/>
      <c r="ARS12" s="25"/>
      <c r="ART12" s="25"/>
      <c r="ARU12" s="25"/>
      <c r="ARV12" s="25"/>
      <c r="ARW12" s="25"/>
      <c r="ARX12" s="25"/>
      <c r="ARY12" s="25"/>
      <c r="ARZ12" s="25"/>
      <c r="ASA12" s="25"/>
      <c r="ASB12" s="25"/>
      <c r="ASC12" s="25"/>
      <c r="ASD12" s="25"/>
      <c r="ASE12" s="25"/>
      <c r="ASF12" s="25"/>
      <c r="ASG12" s="25"/>
      <c r="ASH12" s="25"/>
      <c r="ASI12" s="25"/>
      <c r="ASJ12" s="25"/>
      <c r="ASK12" s="25"/>
      <c r="ASL12" s="25"/>
      <c r="ASM12" s="25"/>
      <c r="ASN12" s="25"/>
      <c r="ASO12" s="25"/>
      <c r="ASP12" s="25"/>
      <c r="ASQ12" s="25"/>
      <c r="ASR12" s="25"/>
      <c r="ASS12" s="25"/>
      <c r="AST12" s="25"/>
      <c r="ASU12" s="25"/>
      <c r="ASV12" s="25"/>
      <c r="ASW12" s="25"/>
      <c r="ASX12" s="25"/>
      <c r="ASY12" s="25"/>
      <c r="ASZ12" s="25"/>
      <c r="ATA12" s="25"/>
      <c r="ATB12" s="25"/>
      <c r="ATC12" s="25"/>
      <c r="ATD12" s="25"/>
      <c r="ATE12" s="25"/>
      <c r="ATF12" s="25"/>
      <c r="ATG12" s="25"/>
      <c r="ATH12" s="25"/>
      <c r="ATI12" s="25"/>
      <c r="ATJ12" s="25"/>
      <c r="ATK12" s="25"/>
      <c r="ATL12" s="25"/>
      <c r="ATM12" s="25"/>
      <c r="ATN12" s="25"/>
      <c r="ATO12" s="25"/>
      <c r="ATP12" s="25"/>
      <c r="ATQ12" s="25"/>
      <c r="ATR12" s="25"/>
      <c r="ATS12" s="25"/>
      <c r="ATT12" s="25"/>
      <c r="ATU12" s="25"/>
      <c r="ATV12" s="25"/>
      <c r="ATW12" s="25"/>
      <c r="ATX12" s="25"/>
      <c r="ATY12" s="25"/>
      <c r="ATZ12" s="25"/>
      <c r="AUA12" s="25"/>
      <c r="AUB12" s="25"/>
      <c r="AUC12" s="25"/>
      <c r="AUD12" s="25"/>
      <c r="AUE12" s="25"/>
      <c r="AUF12" s="25"/>
      <c r="AUG12" s="25"/>
      <c r="AUH12" s="25"/>
      <c r="AUI12" s="25"/>
      <c r="AUJ12" s="25"/>
      <c r="AUK12" s="25"/>
      <c r="AUL12" s="25"/>
      <c r="AUM12" s="25"/>
      <c r="AUN12" s="25"/>
      <c r="AUO12" s="25"/>
      <c r="AUP12" s="25"/>
      <c r="AUQ12" s="25"/>
      <c r="AUR12" s="25"/>
      <c r="AUS12" s="25"/>
      <c r="AUT12" s="25"/>
      <c r="AUU12" s="25"/>
      <c r="AUV12" s="25"/>
      <c r="AUW12" s="25"/>
      <c r="AUX12" s="25"/>
      <c r="AUY12" s="25"/>
      <c r="AUZ12" s="25"/>
      <c r="AVA12" s="25"/>
      <c r="AVB12" s="25"/>
      <c r="AVC12" s="25"/>
      <c r="AVD12" s="25"/>
      <c r="AVE12" s="25"/>
      <c r="AVF12" s="25"/>
      <c r="AVG12" s="25"/>
      <c r="AVH12" s="25"/>
      <c r="AVI12" s="25"/>
      <c r="AVJ12" s="25"/>
      <c r="AVK12" s="25"/>
      <c r="AVL12" s="25"/>
      <c r="AVM12" s="25"/>
      <c r="AVN12" s="25"/>
      <c r="AVO12" s="25"/>
      <c r="AVP12" s="25"/>
      <c r="AVQ12" s="25"/>
      <c r="AVR12" s="25"/>
      <c r="AVS12" s="25"/>
      <c r="AVT12" s="25"/>
      <c r="AVU12" s="25"/>
      <c r="AVV12" s="25"/>
      <c r="AVW12" s="25"/>
      <c r="AVX12" s="25"/>
      <c r="AVY12" s="25"/>
      <c r="AVZ12" s="25"/>
      <c r="AWA12" s="25"/>
      <c r="AWB12" s="25"/>
      <c r="AWC12" s="25"/>
      <c r="AWD12" s="25"/>
      <c r="AWE12" s="25"/>
      <c r="AWF12" s="25"/>
      <c r="AWG12" s="25"/>
      <c r="AWH12" s="25"/>
      <c r="AWI12" s="25"/>
      <c r="AWJ12" s="25"/>
      <c r="AWK12" s="25"/>
      <c r="AWL12" s="25"/>
      <c r="AWM12" s="25"/>
      <c r="AWN12" s="25"/>
      <c r="AWO12" s="25"/>
      <c r="AWP12" s="25"/>
      <c r="AWQ12" s="25"/>
      <c r="AWR12" s="25"/>
      <c r="AWS12" s="25"/>
      <c r="AWT12" s="25"/>
      <c r="AWU12" s="25"/>
      <c r="AWV12" s="25"/>
      <c r="AWW12" s="25"/>
      <c r="AWX12" s="25"/>
      <c r="AWY12" s="25"/>
      <c r="AWZ12" s="25"/>
      <c r="AXA12" s="25"/>
      <c r="AXB12" s="25"/>
      <c r="AXC12" s="25"/>
      <c r="AXD12" s="25"/>
      <c r="AXE12" s="25"/>
      <c r="AXF12" s="25"/>
      <c r="AXG12" s="25"/>
      <c r="AXH12" s="25"/>
      <c r="AXI12" s="25"/>
      <c r="AXJ12" s="25"/>
      <c r="AXK12" s="25"/>
      <c r="AXL12" s="25"/>
      <c r="AXM12" s="25"/>
      <c r="AXN12" s="25"/>
      <c r="AXO12" s="25"/>
      <c r="AXP12" s="25"/>
      <c r="AXQ12" s="25"/>
      <c r="AXR12" s="25"/>
      <c r="AXS12" s="25"/>
      <c r="AXT12" s="25"/>
      <c r="AXU12" s="25"/>
      <c r="AXV12" s="25"/>
      <c r="AXW12" s="25"/>
      <c r="AXX12" s="25"/>
      <c r="AXY12" s="25"/>
      <c r="AXZ12" s="25"/>
      <c r="AYA12" s="25"/>
      <c r="AYB12" s="25"/>
      <c r="AYC12" s="25"/>
      <c r="AYD12" s="25"/>
      <c r="AYE12" s="25"/>
      <c r="AYF12" s="25"/>
      <c r="AYG12" s="25"/>
      <c r="AYH12" s="25"/>
      <c r="AYI12" s="25"/>
      <c r="AYJ12" s="25"/>
      <c r="AYK12" s="25"/>
      <c r="AYL12" s="25"/>
      <c r="AYM12" s="25"/>
      <c r="AYN12" s="25"/>
      <c r="AYO12" s="25"/>
      <c r="AYP12" s="25"/>
      <c r="AYQ12" s="25"/>
      <c r="AYR12" s="25"/>
      <c r="AYS12" s="25"/>
      <c r="AYT12" s="25"/>
      <c r="AYU12" s="25"/>
      <c r="AYV12" s="25"/>
      <c r="AYW12" s="25"/>
      <c r="AYX12" s="25"/>
      <c r="AYY12" s="25"/>
      <c r="AYZ12" s="25"/>
      <c r="AZA12" s="25"/>
      <c r="AZB12" s="25"/>
      <c r="AZC12" s="25"/>
      <c r="AZD12" s="25"/>
      <c r="AZE12" s="25"/>
      <c r="AZF12" s="25"/>
      <c r="AZG12" s="25"/>
      <c r="AZH12" s="25"/>
      <c r="AZI12" s="25"/>
      <c r="AZJ12" s="25"/>
      <c r="AZK12" s="25"/>
      <c r="AZL12" s="25"/>
      <c r="AZM12" s="25"/>
      <c r="AZN12" s="25"/>
      <c r="AZO12" s="25"/>
      <c r="AZP12" s="25"/>
      <c r="AZQ12" s="25"/>
      <c r="AZR12" s="25"/>
      <c r="AZS12" s="25"/>
      <c r="AZT12" s="25"/>
      <c r="AZU12" s="25"/>
      <c r="AZV12" s="25"/>
      <c r="AZW12" s="25"/>
      <c r="AZX12" s="25"/>
      <c r="AZY12" s="25"/>
      <c r="AZZ12" s="25"/>
      <c r="BAA12" s="25"/>
      <c r="BAB12" s="25"/>
      <c r="BAC12" s="25"/>
      <c r="BAD12" s="25"/>
      <c r="BAE12" s="25"/>
      <c r="BAF12" s="25"/>
      <c r="BAG12" s="25"/>
      <c r="BAH12" s="25"/>
      <c r="BAI12" s="25"/>
      <c r="BAJ12" s="25"/>
      <c r="BAK12" s="25"/>
      <c r="BAL12" s="25"/>
      <c r="BAM12" s="25"/>
      <c r="BAN12" s="25"/>
      <c r="BAO12" s="25"/>
      <c r="BAP12" s="25"/>
      <c r="BAQ12" s="25"/>
      <c r="BAR12" s="25"/>
      <c r="BAS12" s="25"/>
      <c r="BAT12" s="25"/>
      <c r="BAU12" s="25"/>
      <c r="BAV12" s="25"/>
      <c r="BAW12" s="25"/>
      <c r="BAX12" s="25"/>
      <c r="BAY12" s="25"/>
      <c r="BAZ12" s="25"/>
      <c r="BBA12" s="25"/>
      <c r="BBB12" s="25"/>
      <c r="BBC12" s="25"/>
      <c r="BBD12" s="25"/>
      <c r="BBE12" s="25"/>
      <c r="BBF12" s="25"/>
      <c r="BBG12" s="25"/>
      <c r="BBH12" s="25"/>
      <c r="BBI12" s="25"/>
      <c r="BBJ12" s="25"/>
      <c r="BBK12" s="25"/>
      <c r="BBL12" s="25"/>
      <c r="BBM12" s="25"/>
      <c r="BBN12" s="25"/>
      <c r="BBO12" s="25"/>
      <c r="BBP12" s="25"/>
      <c r="BBQ12" s="25"/>
      <c r="BBR12" s="25"/>
      <c r="BBS12" s="25"/>
      <c r="BBT12" s="25"/>
      <c r="BBU12" s="25"/>
      <c r="BBV12" s="25"/>
      <c r="BBW12" s="25"/>
      <c r="BBX12" s="25"/>
      <c r="BBY12" s="25"/>
      <c r="BBZ12" s="25"/>
      <c r="BCA12" s="25"/>
      <c r="BCB12" s="25"/>
      <c r="BCC12" s="25"/>
      <c r="BCD12" s="25"/>
      <c r="BCE12" s="25"/>
      <c r="BCF12" s="25"/>
      <c r="BCG12" s="25"/>
      <c r="BCH12" s="25"/>
      <c r="BCI12" s="25"/>
      <c r="BCJ12" s="25"/>
      <c r="BCK12" s="25"/>
      <c r="BCL12" s="25"/>
      <c r="BCM12" s="25"/>
      <c r="BCN12" s="25"/>
      <c r="BCO12" s="25"/>
      <c r="BCP12" s="25"/>
      <c r="BCQ12" s="25"/>
      <c r="BCR12" s="25"/>
      <c r="BCS12" s="25"/>
      <c r="BCT12" s="25"/>
      <c r="BCU12" s="25"/>
      <c r="BCV12" s="25"/>
      <c r="BCW12" s="25"/>
      <c r="BCX12" s="25"/>
      <c r="BCY12" s="25"/>
      <c r="BCZ12" s="25"/>
      <c r="BDA12" s="25"/>
      <c r="BDB12" s="25"/>
      <c r="BDC12" s="25"/>
      <c r="BDD12" s="25"/>
      <c r="BDE12" s="25"/>
      <c r="BDF12" s="25"/>
      <c r="BDG12" s="25"/>
      <c r="BDH12" s="25"/>
      <c r="BDI12" s="25"/>
      <c r="BDJ12" s="25"/>
      <c r="BDK12" s="25"/>
      <c r="BDL12" s="25"/>
      <c r="BDM12" s="25"/>
      <c r="BDN12" s="25"/>
      <c r="BDO12" s="25"/>
      <c r="BDP12" s="25"/>
      <c r="BDQ12" s="25"/>
      <c r="BDR12" s="25"/>
      <c r="BDS12" s="25"/>
      <c r="BDT12" s="25"/>
      <c r="BDU12" s="25"/>
      <c r="BDV12" s="25"/>
      <c r="BDW12" s="25"/>
      <c r="BDX12" s="25"/>
      <c r="BDY12" s="25"/>
      <c r="BDZ12" s="25"/>
      <c r="BEA12" s="25"/>
      <c r="BEB12" s="25"/>
      <c r="BEC12" s="25"/>
      <c r="BED12" s="25"/>
      <c r="BEE12" s="25"/>
      <c r="BEF12" s="25"/>
      <c r="BEG12" s="25"/>
      <c r="BEH12" s="25"/>
      <c r="BEI12" s="25"/>
      <c r="BEJ12" s="25"/>
      <c r="BEK12" s="25"/>
      <c r="BEL12" s="25"/>
      <c r="BEM12" s="25"/>
      <c r="BEN12" s="25"/>
      <c r="BEO12" s="25"/>
      <c r="BEP12" s="25"/>
      <c r="BEQ12" s="25"/>
      <c r="BER12" s="25"/>
      <c r="BES12" s="25"/>
      <c r="BET12" s="25"/>
      <c r="BEU12" s="25"/>
      <c r="BEV12" s="25"/>
      <c r="BEW12" s="25"/>
      <c r="BEX12" s="25"/>
      <c r="BEY12" s="25"/>
      <c r="BEZ12" s="25"/>
      <c r="BFA12" s="25"/>
      <c r="BFB12" s="25"/>
      <c r="BFC12" s="25"/>
      <c r="BFD12" s="25"/>
      <c r="BFE12" s="25"/>
      <c r="BFF12" s="25"/>
      <c r="BFG12" s="25"/>
      <c r="BFH12" s="25"/>
      <c r="BFI12" s="25"/>
      <c r="BFJ12" s="25"/>
      <c r="BFK12" s="25"/>
      <c r="BFL12" s="25"/>
      <c r="BFM12" s="25"/>
      <c r="BFN12" s="25"/>
      <c r="BFO12" s="25"/>
      <c r="BFP12" s="25"/>
      <c r="BFQ12" s="25"/>
      <c r="BFR12" s="25"/>
      <c r="BFS12" s="25"/>
      <c r="BFT12" s="25"/>
      <c r="BFU12" s="25"/>
      <c r="BFV12" s="25"/>
      <c r="BFW12" s="25"/>
      <c r="BFX12" s="25"/>
      <c r="BFY12" s="25"/>
      <c r="BFZ12" s="25"/>
      <c r="BGA12" s="25"/>
      <c r="BGB12" s="25"/>
      <c r="BGC12" s="25"/>
      <c r="BGD12" s="25"/>
      <c r="BGE12" s="25"/>
      <c r="BGF12" s="25"/>
      <c r="BGG12" s="25"/>
      <c r="BGH12" s="25"/>
      <c r="BGI12" s="25"/>
      <c r="BGJ12" s="25"/>
      <c r="BGK12" s="25"/>
      <c r="BGL12" s="25"/>
      <c r="BGM12" s="25"/>
      <c r="BGN12" s="25"/>
      <c r="BGO12" s="25"/>
      <c r="BGP12" s="25"/>
      <c r="BGQ12" s="25"/>
      <c r="BGR12" s="25"/>
      <c r="BGS12" s="25"/>
      <c r="BGT12" s="25"/>
      <c r="BGU12" s="25"/>
      <c r="BGV12" s="25"/>
      <c r="BGW12" s="25"/>
      <c r="BGX12" s="25"/>
      <c r="BGY12" s="25"/>
      <c r="BGZ12" s="25"/>
      <c r="BHA12" s="25"/>
      <c r="BHB12" s="25"/>
      <c r="BHC12" s="25"/>
      <c r="BHD12" s="25"/>
      <c r="BHE12" s="25"/>
      <c r="BHF12" s="25"/>
      <c r="BHG12" s="25"/>
      <c r="BHH12" s="25"/>
      <c r="BHI12" s="25"/>
      <c r="BHJ12" s="25"/>
      <c r="BHK12" s="25"/>
      <c r="BHL12" s="25"/>
      <c r="BHM12" s="25"/>
      <c r="BHN12" s="25"/>
      <c r="BHO12" s="25"/>
      <c r="BHP12" s="25"/>
      <c r="BHQ12" s="25"/>
      <c r="BHR12" s="25"/>
      <c r="BHS12" s="25"/>
      <c r="BHT12" s="25"/>
      <c r="BHU12" s="25"/>
      <c r="BHV12" s="25"/>
      <c r="BHW12" s="25"/>
      <c r="BHX12" s="25"/>
      <c r="BHY12" s="25"/>
      <c r="BHZ12" s="25"/>
      <c r="BIA12" s="25"/>
      <c r="BIB12" s="25"/>
      <c r="BIC12" s="25"/>
      <c r="BID12" s="25"/>
      <c r="BIE12" s="25"/>
      <c r="BIF12" s="25"/>
      <c r="BIG12" s="25"/>
      <c r="BIH12" s="25"/>
      <c r="BII12" s="25"/>
      <c r="BIJ12" s="25"/>
      <c r="BIK12" s="25"/>
      <c r="BIL12" s="25"/>
      <c r="BIM12" s="25"/>
      <c r="BIN12" s="25"/>
      <c r="BIO12" s="25"/>
      <c r="BIP12" s="25"/>
      <c r="BIQ12" s="25"/>
      <c r="BIR12" s="25"/>
      <c r="BIS12" s="25"/>
      <c r="BIT12" s="25"/>
      <c r="BIU12" s="25"/>
      <c r="BIV12" s="25"/>
      <c r="BIW12" s="25"/>
      <c r="BIX12" s="25"/>
      <c r="BIY12" s="25"/>
      <c r="BIZ12" s="25"/>
      <c r="BJA12" s="25"/>
      <c r="BJB12" s="25"/>
      <c r="BJC12" s="25"/>
      <c r="BJD12" s="25"/>
      <c r="BJE12" s="25"/>
      <c r="BJF12" s="25"/>
      <c r="BJG12" s="25"/>
      <c r="BJH12" s="25"/>
      <c r="BJI12" s="25"/>
      <c r="BJJ12" s="25"/>
      <c r="BJK12" s="25"/>
      <c r="BJL12" s="25"/>
      <c r="BJM12" s="25"/>
      <c r="BJN12" s="25"/>
      <c r="BJO12" s="25"/>
      <c r="BJP12" s="25"/>
      <c r="BJQ12" s="25"/>
      <c r="BJR12" s="25"/>
      <c r="BJS12" s="25"/>
      <c r="BJT12" s="25"/>
      <c r="BJU12" s="25"/>
      <c r="BJV12" s="25"/>
      <c r="BJW12" s="25"/>
      <c r="BJX12" s="25"/>
      <c r="BJY12" s="25"/>
      <c r="BJZ12" s="25"/>
      <c r="BKA12" s="25"/>
      <c r="BKB12" s="25"/>
      <c r="BKC12" s="25"/>
      <c r="BKD12" s="25"/>
      <c r="BKE12" s="25"/>
      <c r="BKF12" s="25"/>
      <c r="BKG12" s="25"/>
      <c r="BKH12" s="25"/>
      <c r="BKI12" s="25"/>
      <c r="BKJ12" s="25"/>
      <c r="BKK12" s="25"/>
      <c r="BKL12" s="25"/>
      <c r="BKM12" s="25"/>
      <c r="BKN12" s="25"/>
      <c r="BKO12" s="25"/>
      <c r="BKP12" s="25"/>
      <c r="BKQ12" s="25"/>
      <c r="BKR12" s="25"/>
      <c r="BKS12" s="25"/>
      <c r="BKT12" s="25"/>
      <c r="BKU12" s="25"/>
      <c r="BKV12" s="25"/>
      <c r="BKW12" s="25"/>
      <c r="BKX12" s="25"/>
      <c r="BKY12" s="25"/>
      <c r="BKZ12" s="25"/>
      <c r="BLA12" s="25"/>
      <c r="BLB12" s="25"/>
      <c r="BLC12" s="25"/>
      <c r="BLD12" s="25"/>
      <c r="BLE12" s="25"/>
      <c r="BLF12" s="25"/>
      <c r="BLG12" s="25"/>
      <c r="BLH12" s="25"/>
      <c r="BLI12" s="25"/>
      <c r="BLJ12" s="25"/>
      <c r="BLK12" s="25"/>
      <c r="BLL12" s="25"/>
      <c r="BLM12" s="25"/>
      <c r="BLN12" s="25"/>
      <c r="BLO12" s="25"/>
      <c r="BLP12" s="25"/>
      <c r="BLQ12" s="25"/>
      <c r="BLR12" s="25"/>
      <c r="BLS12" s="25"/>
      <c r="BLT12" s="25"/>
      <c r="BLU12" s="25"/>
      <c r="BLV12" s="25"/>
      <c r="BLW12" s="25"/>
      <c r="BLX12" s="25"/>
      <c r="BLY12" s="25"/>
      <c r="BLZ12" s="25"/>
      <c r="BMA12" s="25"/>
      <c r="BMB12" s="25"/>
      <c r="BMC12" s="25"/>
      <c r="BMD12" s="25"/>
      <c r="BME12" s="25"/>
      <c r="BMF12" s="25"/>
      <c r="BMG12" s="25"/>
      <c r="BMH12" s="25"/>
      <c r="BMI12" s="25"/>
      <c r="BMJ12" s="25"/>
      <c r="BMK12" s="25"/>
      <c r="BML12" s="25"/>
      <c r="BMM12" s="25"/>
      <c r="BMN12" s="25"/>
      <c r="BMO12" s="25"/>
      <c r="BMP12" s="25"/>
      <c r="BMQ12" s="25"/>
      <c r="BMR12" s="25"/>
      <c r="BMS12" s="25"/>
      <c r="BMT12" s="25"/>
      <c r="BMU12" s="25"/>
      <c r="BMV12" s="25"/>
      <c r="BMW12" s="25"/>
      <c r="BMX12" s="25"/>
      <c r="BMY12" s="25"/>
      <c r="BMZ12" s="25"/>
      <c r="BNA12" s="25"/>
      <c r="BNB12" s="25"/>
      <c r="BNC12" s="25"/>
      <c r="BND12" s="25"/>
      <c r="BNE12" s="25"/>
      <c r="BNF12" s="25"/>
      <c r="BNG12" s="25"/>
      <c r="BNH12" s="25"/>
      <c r="BNI12" s="25"/>
      <c r="BNJ12" s="25"/>
      <c r="BNK12" s="25"/>
      <c r="BNL12" s="25"/>
      <c r="BNM12" s="25"/>
      <c r="BNN12" s="25"/>
      <c r="BNO12" s="25"/>
      <c r="BNP12" s="25"/>
      <c r="BNQ12" s="25"/>
      <c r="BNR12" s="25"/>
      <c r="BNS12" s="25"/>
      <c r="BNT12" s="25"/>
      <c r="BNU12" s="25"/>
      <c r="BNV12" s="25"/>
      <c r="BNW12" s="25"/>
      <c r="BNX12" s="25"/>
      <c r="BNY12" s="25"/>
      <c r="BNZ12" s="25"/>
      <c r="BOA12" s="25"/>
      <c r="BOB12" s="25"/>
      <c r="BOC12" s="25"/>
      <c r="BOD12" s="25"/>
      <c r="BOE12" s="25"/>
      <c r="BOF12" s="25"/>
      <c r="BOG12" s="25"/>
      <c r="BOH12" s="25"/>
      <c r="BOI12" s="25"/>
      <c r="BOJ12" s="25"/>
      <c r="BOK12" s="25"/>
      <c r="BOL12" s="25"/>
      <c r="BOM12" s="25"/>
      <c r="BON12" s="25"/>
      <c r="BOO12" s="25"/>
      <c r="BOP12" s="25"/>
      <c r="BOQ12" s="25"/>
      <c r="BOR12" s="25"/>
      <c r="BOS12" s="25"/>
      <c r="BOT12" s="25"/>
      <c r="BOU12" s="25"/>
      <c r="BOV12" s="25"/>
      <c r="BOW12" s="25"/>
      <c r="BOX12" s="25"/>
      <c r="BOY12" s="25"/>
      <c r="BOZ12" s="25"/>
      <c r="BPA12" s="25"/>
      <c r="BPB12" s="25"/>
      <c r="BPC12" s="25"/>
      <c r="BPD12" s="25"/>
      <c r="BPE12" s="25"/>
      <c r="BPF12" s="25"/>
      <c r="BPG12" s="25"/>
      <c r="BPH12" s="25"/>
      <c r="BPI12" s="25"/>
      <c r="BPJ12" s="25"/>
      <c r="BPK12" s="25"/>
      <c r="BPL12" s="25"/>
      <c r="BPM12" s="25"/>
      <c r="BPN12" s="25"/>
      <c r="BPO12" s="25"/>
      <c r="BPP12" s="25"/>
      <c r="BPQ12" s="25"/>
      <c r="BPR12" s="25"/>
      <c r="BPS12" s="25"/>
      <c r="BPT12" s="25"/>
      <c r="BPU12" s="25"/>
      <c r="BPV12" s="25"/>
      <c r="BPW12" s="25"/>
      <c r="BPX12" s="25"/>
      <c r="BPY12" s="25"/>
      <c r="BPZ12" s="25"/>
      <c r="BQA12" s="25"/>
      <c r="BQB12" s="25"/>
      <c r="BQC12" s="25"/>
      <c r="BQD12" s="25"/>
      <c r="BQE12" s="25"/>
      <c r="BQF12" s="25"/>
      <c r="BQG12" s="25"/>
      <c r="BQH12" s="25"/>
      <c r="BQI12" s="25"/>
      <c r="BQJ12" s="25"/>
      <c r="BQK12" s="25"/>
      <c r="BQL12" s="25"/>
      <c r="BQM12" s="25"/>
      <c r="BQN12" s="25"/>
      <c r="BQO12" s="25"/>
      <c r="BQP12" s="25"/>
      <c r="BQQ12" s="25"/>
      <c r="BQR12" s="25"/>
      <c r="BQS12" s="25"/>
      <c r="BQT12" s="25"/>
      <c r="BQU12" s="25"/>
      <c r="BQV12" s="25"/>
      <c r="BQW12" s="25"/>
      <c r="BQX12" s="25"/>
      <c r="BQY12" s="25"/>
      <c r="BQZ12" s="25"/>
      <c r="BRA12" s="25"/>
      <c r="BRB12" s="25"/>
      <c r="BRC12" s="25"/>
      <c r="BRD12" s="25"/>
      <c r="BRE12" s="25"/>
      <c r="BRF12" s="25"/>
      <c r="BRG12" s="25"/>
      <c r="BRH12" s="25"/>
      <c r="BRI12" s="25"/>
      <c r="BRJ12" s="25"/>
      <c r="BRK12" s="25"/>
      <c r="BRL12" s="25"/>
      <c r="BRM12" s="25"/>
      <c r="BRN12" s="25"/>
      <c r="BRO12" s="25"/>
      <c r="BRP12" s="25"/>
      <c r="BRQ12" s="25"/>
      <c r="BRR12" s="25"/>
      <c r="BRS12" s="25"/>
      <c r="BRT12" s="25"/>
      <c r="BRU12" s="25"/>
      <c r="BRV12" s="25"/>
      <c r="BRW12" s="25"/>
      <c r="BRX12" s="25"/>
      <c r="BRY12" s="25"/>
      <c r="BRZ12" s="25"/>
      <c r="BSA12" s="25"/>
      <c r="BSB12" s="25"/>
      <c r="BSC12" s="25"/>
      <c r="BSD12" s="25"/>
      <c r="BSE12" s="25"/>
      <c r="BSF12" s="25"/>
      <c r="BSG12" s="25"/>
      <c r="BSH12" s="25"/>
      <c r="BSI12" s="25"/>
      <c r="BSJ12" s="25"/>
      <c r="BSK12" s="25"/>
      <c r="BSL12" s="25"/>
      <c r="BSM12" s="25"/>
      <c r="BSN12" s="25"/>
      <c r="BSO12" s="25"/>
      <c r="BSP12" s="25"/>
      <c r="BSQ12" s="25"/>
      <c r="BSR12" s="25"/>
      <c r="BSS12" s="25"/>
      <c r="BST12" s="25"/>
      <c r="BSU12" s="25"/>
      <c r="BSV12" s="25"/>
      <c r="BSW12" s="25"/>
      <c r="BSX12" s="25"/>
      <c r="BSY12" s="25"/>
      <c r="BSZ12" s="25"/>
      <c r="BTA12" s="25"/>
      <c r="BTB12" s="25"/>
      <c r="BTC12" s="25"/>
      <c r="BTD12" s="25"/>
      <c r="BTE12" s="25"/>
      <c r="BTF12" s="25"/>
      <c r="BTG12" s="25"/>
      <c r="BTH12" s="25"/>
      <c r="BTI12" s="25"/>
      <c r="BTJ12" s="25"/>
      <c r="BTK12" s="25"/>
      <c r="BTL12" s="25"/>
      <c r="BTM12" s="25"/>
      <c r="BTN12" s="25"/>
      <c r="BTO12" s="25"/>
      <c r="BTP12" s="25"/>
      <c r="BTQ12" s="25"/>
      <c r="BTR12" s="25"/>
      <c r="BTS12" s="25"/>
      <c r="BTT12" s="25"/>
      <c r="BTU12" s="25"/>
      <c r="BTV12" s="25"/>
      <c r="BTW12" s="25"/>
      <c r="BTX12" s="25"/>
      <c r="BTY12" s="25"/>
      <c r="BTZ12" s="25"/>
      <c r="BUA12" s="25"/>
      <c r="BUB12" s="25"/>
      <c r="BUC12" s="25"/>
      <c r="BUD12" s="25"/>
      <c r="BUE12" s="25"/>
      <c r="BUF12" s="25"/>
      <c r="BUG12" s="25"/>
      <c r="BUH12" s="25"/>
      <c r="BUI12" s="25"/>
      <c r="BUJ12" s="25"/>
      <c r="BUK12" s="25"/>
      <c r="BUL12" s="25"/>
      <c r="BUM12" s="25"/>
      <c r="BUN12" s="25"/>
      <c r="BUO12" s="25"/>
      <c r="BUP12" s="25"/>
      <c r="BUQ12" s="25"/>
      <c r="BUR12" s="25"/>
      <c r="BUS12" s="25"/>
      <c r="BUT12" s="25"/>
      <c r="BUU12" s="25"/>
      <c r="BUV12" s="25"/>
      <c r="BUW12" s="25"/>
      <c r="BUX12" s="25"/>
      <c r="BUY12" s="25"/>
      <c r="BUZ12" s="25"/>
      <c r="BVA12" s="25"/>
      <c r="BVB12" s="25"/>
      <c r="BVC12" s="25"/>
      <c r="BVD12" s="25"/>
      <c r="BVE12" s="25"/>
      <c r="BVF12" s="25"/>
      <c r="BVG12" s="25"/>
      <c r="BVH12" s="25"/>
      <c r="BVI12" s="25"/>
      <c r="BVJ12" s="25"/>
      <c r="BVK12" s="25"/>
      <c r="BVL12" s="25"/>
      <c r="BVM12" s="25"/>
      <c r="BVN12" s="25"/>
      <c r="BVO12" s="25"/>
      <c r="BVP12" s="25"/>
      <c r="BVQ12" s="25"/>
      <c r="BVR12" s="25"/>
      <c r="BVS12" s="25"/>
      <c r="BVT12" s="25"/>
      <c r="BVU12" s="25"/>
      <c r="BVV12" s="25"/>
      <c r="BVW12" s="25"/>
      <c r="BVX12" s="25"/>
      <c r="BVY12" s="25"/>
      <c r="BVZ12" s="25"/>
      <c r="BWA12" s="25"/>
      <c r="BWB12" s="25"/>
      <c r="BWC12" s="25"/>
      <c r="BWD12" s="25"/>
      <c r="BWE12" s="25"/>
      <c r="BWF12" s="25"/>
      <c r="BWG12" s="25"/>
      <c r="BWH12" s="25"/>
      <c r="BWI12" s="25"/>
      <c r="BWJ12" s="25"/>
      <c r="BWK12" s="25"/>
      <c r="BWL12" s="25"/>
      <c r="BWM12" s="25"/>
      <c r="BWN12" s="25"/>
      <c r="BWO12" s="25"/>
      <c r="BWP12" s="25"/>
      <c r="BWQ12" s="25"/>
      <c r="BWR12" s="25"/>
      <c r="BWS12" s="25"/>
      <c r="BWT12" s="25"/>
      <c r="BWU12" s="25"/>
      <c r="BWV12" s="25"/>
      <c r="BWW12" s="25"/>
      <c r="BWX12" s="25"/>
      <c r="BWY12" s="25"/>
      <c r="BWZ12" s="25"/>
      <c r="BXA12" s="25"/>
      <c r="BXB12" s="25"/>
      <c r="BXC12" s="25"/>
      <c r="BXD12" s="25"/>
      <c r="BXE12" s="25"/>
      <c r="BXF12" s="25"/>
      <c r="BXG12" s="25"/>
      <c r="BXH12" s="25"/>
      <c r="BXI12" s="25"/>
      <c r="BXJ12" s="25"/>
      <c r="BXK12" s="25"/>
      <c r="BXL12" s="25"/>
      <c r="BXM12" s="25"/>
      <c r="BXN12" s="25"/>
      <c r="BXO12" s="25"/>
      <c r="BXP12" s="25"/>
      <c r="BXQ12" s="25"/>
      <c r="BXR12" s="25"/>
      <c r="BXS12" s="25"/>
      <c r="BXT12" s="25"/>
      <c r="BXU12" s="25"/>
      <c r="BXV12" s="25"/>
      <c r="BXW12" s="25"/>
      <c r="BXX12" s="25"/>
      <c r="BXY12" s="25"/>
      <c r="BXZ12" s="25"/>
      <c r="BYA12" s="25"/>
      <c r="BYB12" s="25"/>
      <c r="BYC12" s="25"/>
      <c r="BYD12" s="25"/>
      <c r="BYE12" s="25"/>
      <c r="BYF12" s="25"/>
      <c r="BYG12" s="25"/>
      <c r="BYH12" s="25"/>
      <c r="BYI12" s="25"/>
      <c r="BYJ12" s="25"/>
      <c r="BYK12" s="25"/>
      <c r="BYL12" s="25"/>
      <c r="BYM12" s="25"/>
      <c r="BYN12" s="25"/>
      <c r="BYO12" s="25"/>
      <c r="BYP12" s="25"/>
      <c r="BYQ12" s="25"/>
      <c r="BYR12" s="25"/>
      <c r="BYS12" s="25"/>
      <c r="BYT12" s="25"/>
      <c r="BYU12" s="25"/>
      <c r="BYV12" s="25"/>
      <c r="BYW12" s="25"/>
      <c r="BYX12" s="25"/>
      <c r="BYY12" s="25"/>
      <c r="BYZ12" s="25"/>
      <c r="BZA12" s="25"/>
      <c r="BZB12" s="25"/>
      <c r="BZC12" s="25"/>
      <c r="BZD12" s="25"/>
      <c r="BZE12" s="25"/>
      <c r="BZF12" s="25"/>
      <c r="BZG12" s="25"/>
      <c r="BZH12" s="25"/>
      <c r="BZI12" s="25"/>
      <c r="BZJ12" s="25"/>
      <c r="BZK12" s="25"/>
      <c r="BZL12" s="25"/>
      <c r="BZM12" s="25"/>
      <c r="BZN12" s="25"/>
      <c r="BZO12" s="25"/>
      <c r="BZP12" s="25"/>
      <c r="BZQ12" s="25"/>
      <c r="BZR12" s="25"/>
      <c r="BZS12" s="25"/>
      <c r="BZT12" s="25"/>
      <c r="BZU12" s="25"/>
      <c r="BZV12" s="25"/>
      <c r="BZW12" s="25"/>
      <c r="BZX12" s="25"/>
      <c r="BZY12" s="25"/>
      <c r="BZZ12" s="25"/>
      <c r="CAA12" s="25"/>
      <c r="CAB12" s="25"/>
      <c r="CAC12" s="25"/>
      <c r="CAD12" s="25"/>
      <c r="CAE12" s="25"/>
      <c r="CAF12" s="25"/>
      <c r="CAG12" s="25"/>
      <c r="CAH12" s="25"/>
      <c r="CAI12" s="25"/>
      <c r="CAJ12" s="25"/>
      <c r="CAK12" s="25"/>
      <c r="CAL12" s="25"/>
      <c r="CAM12" s="25"/>
      <c r="CAN12" s="25"/>
      <c r="CAO12" s="25"/>
      <c r="CAP12" s="25"/>
      <c r="CAQ12" s="25"/>
      <c r="CAR12" s="25"/>
      <c r="CAS12" s="25"/>
      <c r="CAT12" s="25"/>
      <c r="CAU12" s="25"/>
      <c r="CAV12" s="25"/>
      <c r="CAW12" s="25"/>
      <c r="CAX12" s="25"/>
      <c r="CAY12" s="25"/>
      <c r="CAZ12" s="25"/>
      <c r="CBA12" s="25"/>
      <c r="CBB12" s="25"/>
      <c r="CBC12" s="25"/>
      <c r="CBD12" s="25"/>
      <c r="CBE12" s="25"/>
      <c r="CBF12" s="25"/>
      <c r="CBG12" s="25"/>
      <c r="CBH12" s="25"/>
      <c r="CBI12" s="25"/>
      <c r="CBJ12" s="25"/>
      <c r="CBK12" s="25"/>
      <c r="CBL12" s="25"/>
      <c r="CBM12" s="25"/>
      <c r="CBN12" s="25"/>
      <c r="CBO12" s="25"/>
      <c r="CBP12" s="25"/>
      <c r="CBQ12" s="25"/>
      <c r="CBR12" s="25"/>
      <c r="CBS12" s="25"/>
      <c r="CBT12" s="25"/>
      <c r="CBU12" s="25"/>
      <c r="CBV12" s="25"/>
      <c r="CBW12" s="25"/>
      <c r="CBX12" s="25"/>
      <c r="CBY12" s="25"/>
      <c r="CBZ12" s="25"/>
      <c r="CCA12" s="25"/>
      <c r="CCB12" s="25"/>
      <c r="CCC12" s="25"/>
      <c r="CCD12" s="25"/>
      <c r="CCE12" s="25"/>
      <c r="CCF12" s="25"/>
      <c r="CCG12" s="25"/>
      <c r="CCH12" s="25"/>
      <c r="CCI12" s="25"/>
      <c r="CCJ12" s="25"/>
      <c r="CCK12" s="25"/>
      <c r="CCL12" s="25"/>
      <c r="CCM12" s="25"/>
      <c r="CCN12" s="25"/>
      <c r="CCO12" s="25"/>
      <c r="CCP12" s="25"/>
      <c r="CCQ12" s="25"/>
      <c r="CCR12" s="25"/>
      <c r="CCS12" s="25"/>
      <c r="CCT12" s="25"/>
      <c r="CCU12" s="25"/>
      <c r="CCV12" s="25"/>
      <c r="CCW12" s="25"/>
      <c r="CCX12" s="25"/>
      <c r="CCY12" s="25"/>
      <c r="CCZ12" s="25"/>
      <c r="CDA12" s="25"/>
      <c r="CDB12" s="25"/>
      <c r="CDC12" s="25"/>
      <c r="CDD12" s="25"/>
      <c r="CDE12" s="25"/>
      <c r="CDF12" s="25"/>
      <c r="CDG12" s="25"/>
      <c r="CDH12" s="25"/>
      <c r="CDI12" s="25"/>
      <c r="CDJ12" s="25"/>
      <c r="CDK12" s="25"/>
      <c r="CDL12" s="25"/>
      <c r="CDM12" s="25"/>
      <c r="CDN12" s="25"/>
      <c r="CDO12" s="25"/>
      <c r="CDP12" s="25"/>
      <c r="CDQ12" s="25"/>
      <c r="CDR12" s="25"/>
      <c r="CDS12" s="25"/>
      <c r="CDT12" s="25"/>
      <c r="CDU12" s="25"/>
      <c r="CDV12" s="25"/>
      <c r="CDW12" s="25"/>
      <c r="CDX12" s="25"/>
      <c r="CDY12" s="25"/>
      <c r="CDZ12" s="25"/>
      <c r="CEA12" s="25"/>
      <c r="CEB12" s="25"/>
      <c r="CEC12" s="25"/>
      <c r="CED12" s="25"/>
      <c r="CEE12" s="25"/>
      <c r="CEF12" s="25"/>
      <c r="CEG12" s="25"/>
      <c r="CEH12" s="25"/>
      <c r="CEI12" s="25"/>
      <c r="CEJ12" s="25"/>
      <c r="CEK12" s="25"/>
      <c r="CEL12" s="25"/>
      <c r="CEM12" s="25"/>
      <c r="CEN12" s="25"/>
      <c r="CEO12" s="25"/>
      <c r="CEP12" s="25"/>
      <c r="CEQ12" s="25"/>
      <c r="CER12" s="25"/>
      <c r="CES12" s="25"/>
      <c r="CET12" s="25"/>
      <c r="CEU12" s="25"/>
      <c r="CEV12" s="25"/>
      <c r="CEW12" s="25"/>
      <c r="CEX12" s="25"/>
      <c r="CEY12" s="25"/>
      <c r="CEZ12" s="25"/>
      <c r="CFA12" s="25"/>
      <c r="CFB12" s="25"/>
      <c r="CFC12" s="25"/>
      <c r="CFD12" s="25"/>
      <c r="CFE12" s="25"/>
      <c r="CFF12" s="25"/>
      <c r="CFG12" s="25"/>
      <c r="CFH12" s="25"/>
      <c r="CFI12" s="25"/>
      <c r="CFJ12" s="25"/>
      <c r="CFK12" s="25"/>
      <c r="CFL12" s="25"/>
      <c r="CFM12" s="25"/>
      <c r="CFN12" s="25"/>
      <c r="CFO12" s="25"/>
      <c r="CFP12" s="25"/>
      <c r="CFQ12" s="25"/>
      <c r="CFR12" s="25"/>
      <c r="CFS12" s="25"/>
      <c r="CFT12" s="25"/>
      <c r="CFU12" s="25"/>
      <c r="CFV12" s="25"/>
      <c r="CFW12" s="25"/>
      <c r="CFX12" s="25"/>
      <c r="CFY12" s="25"/>
      <c r="CFZ12" s="25"/>
      <c r="CGA12" s="25"/>
      <c r="CGB12" s="25"/>
      <c r="CGC12" s="25"/>
      <c r="CGD12" s="25"/>
      <c r="CGE12" s="25"/>
      <c r="CGF12" s="25"/>
      <c r="CGG12" s="25"/>
      <c r="CGH12" s="25"/>
      <c r="CGI12" s="25"/>
      <c r="CGJ12" s="25"/>
      <c r="CGK12" s="25"/>
      <c r="CGL12" s="25"/>
      <c r="CGM12" s="25"/>
      <c r="CGN12" s="25"/>
      <c r="CGO12" s="25"/>
      <c r="CGP12" s="25"/>
      <c r="CGQ12" s="25"/>
      <c r="CGR12" s="25"/>
      <c r="CGS12" s="25"/>
      <c r="CGT12" s="25"/>
      <c r="CGU12" s="25"/>
      <c r="CGV12" s="25"/>
      <c r="CGW12" s="25"/>
      <c r="CGX12" s="25"/>
      <c r="CGY12" s="25"/>
      <c r="CGZ12" s="25"/>
      <c r="CHA12" s="25"/>
      <c r="CHB12" s="25"/>
      <c r="CHC12" s="25"/>
      <c r="CHD12" s="25"/>
      <c r="CHE12" s="25"/>
      <c r="CHF12" s="25"/>
      <c r="CHG12" s="25"/>
      <c r="CHH12" s="25"/>
      <c r="CHI12" s="25"/>
      <c r="CHJ12" s="25"/>
      <c r="CHK12" s="25"/>
      <c r="CHL12" s="25"/>
      <c r="CHM12" s="25"/>
      <c r="CHN12" s="25"/>
      <c r="CHO12" s="25"/>
      <c r="CHP12" s="25"/>
      <c r="CHQ12" s="25"/>
      <c r="CHR12" s="25"/>
      <c r="CHS12" s="25"/>
      <c r="CHT12" s="25"/>
      <c r="CHU12" s="25"/>
      <c r="CHV12" s="25"/>
      <c r="CHW12" s="25"/>
      <c r="CHX12" s="25"/>
      <c r="CHY12" s="25"/>
      <c r="CHZ12" s="25"/>
      <c r="CIA12" s="25"/>
      <c r="CIB12" s="25"/>
      <c r="CIC12" s="25"/>
      <c r="CID12" s="25"/>
      <c r="CIE12" s="25"/>
      <c r="CIF12" s="25"/>
      <c r="CIG12" s="25"/>
      <c r="CIH12" s="25"/>
      <c r="CII12" s="25"/>
      <c r="CIJ12" s="25"/>
      <c r="CIK12" s="25"/>
      <c r="CIL12" s="25"/>
      <c r="CIM12" s="25"/>
      <c r="CIN12" s="25"/>
      <c r="CIO12" s="25"/>
      <c r="CIP12" s="25"/>
      <c r="CIQ12" s="25"/>
      <c r="CIR12" s="25"/>
      <c r="CIS12" s="25"/>
      <c r="CIT12" s="25"/>
      <c r="CIU12" s="25"/>
      <c r="CIV12" s="25"/>
      <c r="CIW12" s="25"/>
      <c r="CIX12" s="25"/>
      <c r="CIY12" s="25"/>
      <c r="CIZ12" s="25"/>
      <c r="CJA12" s="25"/>
      <c r="CJB12" s="25"/>
      <c r="CJC12" s="25"/>
      <c r="CJD12" s="25"/>
      <c r="CJE12" s="25"/>
      <c r="CJF12" s="25"/>
      <c r="CJG12" s="25"/>
      <c r="CJH12" s="25"/>
      <c r="CJI12" s="25"/>
      <c r="CJJ12" s="25"/>
      <c r="CJK12" s="25"/>
      <c r="CJL12" s="25"/>
      <c r="CJM12" s="25"/>
      <c r="CJN12" s="25"/>
      <c r="CJO12" s="25"/>
      <c r="CJP12" s="25"/>
      <c r="CJQ12" s="25"/>
      <c r="CJR12" s="25"/>
      <c r="CJS12" s="25"/>
      <c r="CJT12" s="25"/>
      <c r="CJU12" s="25"/>
      <c r="CJV12" s="25"/>
      <c r="CJW12" s="25"/>
      <c r="CJX12" s="25"/>
      <c r="CJY12" s="25"/>
      <c r="CJZ12" s="25"/>
      <c r="CKA12" s="25"/>
      <c r="CKB12" s="25"/>
      <c r="CKC12" s="25"/>
      <c r="CKD12" s="25"/>
      <c r="CKE12" s="25"/>
      <c r="CKF12" s="25"/>
      <c r="CKG12" s="25"/>
      <c r="CKH12" s="25"/>
      <c r="CKI12" s="25"/>
      <c r="CKJ12" s="25"/>
      <c r="CKK12" s="25"/>
      <c r="CKL12" s="25"/>
      <c r="CKM12" s="25"/>
      <c r="CKN12" s="25"/>
      <c r="CKO12" s="25"/>
      <c r="CKP12" s="25"/>
      <c r="CKQ12" s="25"/>
      <c r="CKR12" s="25"/>
      <c r="CKS12" s="25"/>
      <c r="CKT12" s="25"/>
      <c r="CKU12" s="25"/>
      <c r="CKV12" s="25"/>
      <c r="CKW12" s="25"/>
      <c r="CKX12" s="25"/>
      <c r="CKY12" s="25"/>
      <c r="CKZ12" s="25"/>
      <c r="CLA12" s="25"/>
      <c r="CLB12" s="25"/>
      <c r="CLC12" s="25"/>
      <c r="CLD12" s="25"/>
      <c r="CLE12" s="25"/>
      <c r="CLF12" s="25"/>
      <c r="CLG12" s="25"/>
      <c r="CLH12" s="25"/>
      <c r="CLI12" s="25"/>
      <c r="CLJ12" s="25"/>
      <c r="CLK12" s="25"/>
      <c r="CLL12" s="25"/>
      <c r="CLM12" s="25"/>
      <c r="CLN12" s="25"/>
      <c r="CLO12" s="25"/>
      <c r="CLP12" s="25"/>
      <c r="CLQ12" s="25"/>
      <c r="CLR12" s="25"/>
      <c r="CLS12" s="25"/>
      <c r="CLT12" s="25"/>
      <c r="CLU12" s="25"/>
      <c r="CLV12" s="25"/>
      <c r="CLW12" s="25"/>
      <c r="CLX12" s="25"/>
      <c r="CLY12" s="25"/>
      <c r="CLZ12" s="25"/>
      <c r="CMA12" s="25"/>
      <c r="CMB12" s="25"/>
      <c r="CMC12" s="25"/>
      <c r="CMD12" s="25"/>
      <c r="CME12" s="25"/>
      <c r="CMF12" s="25"/>
      <c r="CMG12" s="25"/>
      <c r="CMH12" s="25"/>
      <c r="CMI12" s="25"/>
      <c r="CMJ12" s="25"/>
      <c r="CMK12" s="25"/>
      <c r="CML12" s="25"/>
      <c r="CMM12" s="25"/>
      <c r="CMN12" s="25"/>
      <c r="CMO12" s="25"/>
      <c r="CMP12" s="25"/>
      <c r="CMQ12" s="25"/>
      <c r="CMR12" s="25"/>
      <c r="CMS12" s="25"/>
      <c r="CMT12" s="25"/>
      <c r="CMU12" s="25"/>
      <c r="CMV12" s="25"/>
      <c r="CMW12" s="25"/>
      <c r="CMX12" s="25"/>
      <c r="CMY12" s="25"/>
      <c r="CMZ12" s="25"/>
      <c r="CNA12" s="25"/>
      <c r="CNB12" s="25"/>
      <c r="CNC12" s="25"/>
      <c r="CND12" s="25"/>
      <c r="CNE12" s="25"/>
      <c r="CNF12" s="25"/>
      <c r="CNG12" s="25"/>
      <c r="CNH12" s="25"/>
      <c r="CNI12" s="25"/>
      <c r="CNJ12" s="25"/>
      <c r="CNK12" s="25"/>
      <c r="CNL12" s="25"/>
      <c r="CNM12" s="25"/>
      <c r="CNN12" s="25"/>
      <c r="CNO12" s="25"/>
      <c r="CNP12" s="25"/>
      <c r="CNQ12" s="25"/>
      <c r="CNR12" s="25"/>
      <c r="CNS12" s="25"/>
      <c r="CNT12" s="25"/>
      <c r="CNU12" s="25"/>
      <c r="CNV12" s="25"/>
      <c r="CNW12" s="25"/>
      <c r="CNX12" s="25"/>
      <c r="CNY12" s="25"/>
      <c r="CNZ12" s="25"/>
      <c r="COA12" s="25"/>
      <c r="COB12" s="25"/>
      <c r="COC12" s="25"/>
      <c r="COD12" s="25"/>
      <c r="COE12" s="25"/>
      <c r="COF12" s="25"/>
      <c r="COG12" s="25"/>
      <c r="COH12" s="25"/>
      <c r="COI12" s="25"/>
      <c r="COJ12" s="25"/>
      <c r="COK12" s="25"/>
      <c r="COL12" s="25"/>
      <c r="COM12" s="25"/>
      <c r="CON12" s="25"/>
      <c r="COO12" s="25"/>
      <c r="COP12" s="25"/>
      <c r="COQ12" s="25"/>
      <c r="COR12" s="25"/>
      <c r="COS12" s="25"/>
      <c r="COT12" s="25"/>
      <c r="COU12" s="25"/>
      <c r="COV12" s="25"/>
      <c r="COW12" s="25"/>
      <c r="COX12" s="25"/>
      <c r="COY12" s="25"/>
      <c r="COZ12" s="25"/>
      <c r="CPA12" s="25"/>
      <c r="CPB12" s="25"/>
      <c r="CPC12" s="25"/>
      <c r="CPD12" s="25"/>
      <c r="CPE12" s="25"/>
      <c r="CPF12" s="25"/>
      <c r="CPG12" s="25"/>
      <c r="CPH12" s="25"/>
      <c r="CPI12" s="25"/>
      <c r="CPJ12" s="25"/>
      <c r="CPK12" s="25"/>
      <c r="CPL12" s="25"/>
      <c r="CPM12" s="25"/>
      <c r="CPN12" s="25"/>
      <c r="CPO12" s="25"/>
      <c r="CPP12" s="25"/>
      <c r="CPQ12" s="25"/>
      <c r="CPR12" s="25"/>
      <c r="CPS12" s="25"/>
      <c r="CPT12" s="25"/>
      <c r="CPU12" s="25"/>
      <c r="CPV12" s="25"/>
      <c r="CPW12" s="25"/>
      <c r="CPX12" s="25"/>
      <c r="CPY12" s="25"/>
      <c r="CPZ12" s="25"/>
      <c r="CQA12" s="25"/>
      <c r="CQB12" s="25"/>
      <c r="CQC12" s="25"/>
      <c r="CQD12" s="25"/>
      <c r="CQE12" s="25"/>
      <c r="CQF12" s="25"/>
      <c r="CQG12" s="25"/>
      <c r="CQH12" s="25"/>
      <c r="CQI12" s="25"/>
      <c r="CQJ12" s="25"/>
      <c r="CQK12" s="25"/>
      <c r="CQL12" s="25"/>
      <c r="CQM12" s="25"/>
      <c r="CQN12" s="25"/>
      <c r="CQO12" s="25"/>
      <c r="CQP12" s="25"/>
      <c r="CQQ12" s="25"/>
      <c r="CQR12" s="25"/>
      <c r="CQS12" s="25"/>
      <c r="CQT12" s="25"/>
      <c r="CQU12" s="25"/>
      <c r="CQV12" s="25"/>
      <c r="CQW12" s="25"/>
      <c r="CQX12" s="25"/>
      <c r="CQY12" s="25"/>
      <c r="CQZ12" s="25"/>
      <c r="CRA12" s="25"/>
      <c r="CRB12" s="25"/>
      <c r="CRC12" s="25"/>
      <c r="CRD12" s="25"/>
      <c r="CRE12" s="25"/>
      <c r="CRF12" s="25"/>
      <c r="CRG12" s="25"/>
      <c r="CRH12" s="25"/>
      <c r="CRI12" s="25"/>
      <c r="CRJ12" s="25"/>
      <c r="CRK12" s="25"/>
      <c r="CRL12" s="25"/>
      <c r="CRM12" s="25"/>
      <c r="CRN12" s="25"/>
      <c r="CRO12" s="25"/>
      <c r="CRP12" s="25"/>
      <c r="CRQ12" s="25"/>
      <c r="CRR12" s="25"/>
      <c r="CRS12" s="25"/>
      <c r="CRT12" s="25"/>
      <c r="CRU12" s="25"/>
      <c r="CRV12" s="25"/>
      <c r="CRW12" s="25"/>
      <c r="CRX12" s="25"/>
      <c r="CRY12" s="25"/>
      <c r="CRZ12" s="25"/>
      <c r="CSA12" s="25"/>
      <c r="CSB12" s="25"/>
      <c r="CSC12" s="25"/>
      <c r="CSD12" s="25"/>
      <c r="CSE12" s="25"/>
      <c r="CSF12" s="25"/>
      <c r="CSG12" s="25"/>
      <c r="CSH12" s="25"/>
      <c r="CSI12" s="25"/>
      <c r="CSJ12" s="25"/>
      <c r="CSK12" s="25"/>
      <c r="CSL12" s="25"/>
      <c r="CSM12" s="25"/>
      <c r="CSN12" s="25"/>
      <c r="CSO12" s="25"/>
      <c r="CSP12" s="25"/>
      <c r="CSQ12" s="25"/>
      <c r="CSR12" s="25"/>
      <c r="CSS12" s="25"/>
      <c r="CST12" s="25"/>
      <c r="CSU12" s="25"/>
      <c r="CSV12" s="25"/>
      <c r="CSW12" s="25"/>
      <c r="CSX12" s="25"/>
      <c r="CSY12" s="25"/>
      <c r="CSZ12" s="25"/>
      <c r="CTA12" s="25"/>
      <c r="CTB12" s="25"/>
      <c r="CTC12" s="25"/>
      <c r="CTD12" s="25"/>
      <c r="CTE12" s="25"/>
      <c r="CTF12" s="25"/>
      <c r="CTG12" s="25"/>
      <c r="CTH12" s="25"/>
      <c r="CTI12" s="25"/>
      <c r="CTJ12" s="25"/>
      <c r="CTK12" s="25"/>
      <c r="CTL12" s="25"/>
      <c r="CTM12" s="25"/>
      <c r="CTN12" s="25"/>
      <c r="CTO12" s="25"/>
      <c r="CTP12" s="25"/>
      <c r="CTQ12" s="25"/>
      <c r="CTR12" s="25"/>
      <c r="CTS12" s="25"/>
      <c r="CTT12" s="25"/>
      <c r="CTU12" s="25"/>
      <c r="CTV12" s="25"/>
      <c r="CTW12" s="25"/>
      <c r="CTX12" s="25"/>
      <c r="CTY12" s="25"/>
      <c r="CTZ12" s="25"/>
      <c r="CUA12" s="25"/>
      <c r="CUB12" s="25"/>
      <c r="CUC12" s="25"/>
      <c r="CUD12" s="25"/>
      <c r="CUE12" s="25"/>
      <c r="CUF12" s="25"/>
      <c r="CUG12" s="25"/>
      <c r="CUH12" s="25"/>
      <c r="CUI12" s="25"/>
      <c r="CUJ12" s="25"/>
      <c r="CUK12" s="25"/>
      <c r="CUL12" s="25"/>
      <c r="CUM12" s="25"/>
      <c r="CUN12" s="25"/>
      <c r="CUO12" s="25"/>
      <c r="CUP12" s="25"/>
      <c r="CUQ12" s="25"/>
      <c r="CUR12" s="25"/>
      <c r="CUS12" s="25"/>
      <c r="CUT12" s="25"/>
      <c r="CUU12" s="25"/>
      <c r="CUV12" s="25"/>
      <c r="CUW12" s="25"/>
      <c r="CUX12" s="25"/>
      <c r="CUY12" s="25"/>
      <c r="CUZ12" s="25"/>
      <c r="CVA12" s="25"/>
      <c r="CVB12" s="25"/>
      <c r="CVC12" s="25"/>
      <c r="CVD12" s="25"/>
      <c r="CVE12" s="25"/>
      <c r="CVF12" s="25"/>
      <c r="CVG12" s="25"/>
      <c r="CVH12" s="25"/>
      <c r="CVI12" s="25"/>
      <c r="CVJ12" s="25"/>
      <c r="CVK12" s="25"/>
      <c r="CVL12" s="25"/>
      <c r="CVM12" s="25"/>
      <c r="CVN12" s="25"/>
      <c r="CVO12" s="25"/>
      <c r="CVP12" s="25"/>
      <c r="CVQ12" s="25"/>
      <c r="CVR12" s="25"/>
      <c r="CVS12" s="25"/>
      <c r="CVT12" s="25"/>
      <c r="CVU12" s="25"/>
      <c r="CVV12" s="25"/>
      <c r="CVW12" s="25"/>
      <c r="CVX12" s="25"/>
      <c r="CVY12" s="25"/>
      <c r="CVZ12" s="25"/>
      <c r="CWA12" s="25"/>
      <c r="CWB12" s="25"/>
      <c r="CWC12" s="25"/>
      <c r="CWD12" s="25"/>
      <c r="CWE12" s="25"/>
      <c r="CWF12" s="25"/>
      <c r="CWG12" s="25"/>
      <c r="CWH12" s="25"/>
      <c r="CWI12" s="25"/>
      <c r="CWJ12" s="25"/>
      <c r="CWK12" s="25"/>
      <c r="CWL12" s="25"/>
      <c r="CWM12" s="25"/>
      <c r="CWN12" s="25"/>
      <c r="CWO12" s="25"/>
      <c r="CWP12" s="25"/>
      <c r="CWQ12" s="25"/>
      <c r="CWR12" s="25"/>
      <c r="CWS12" s="25"/>
      <c r="CWT12" s="25"/>
      <c r="CWU12" s="25"/>
      <c r="CWV12" s="25"/>
      <c r="CWW12" s="25"/>
      <c r="CWX12" s="25"/>
      <c r="CWY12" s="25"/>
      <c r="CWZ12" s="25"/>
      <c r="CXA12" s="25"/>
      <c r="CXB12" s="25"/>
      <c r="CXC12" s="25"/>
      <c r="CXD12" s="25"/>
      <c r="CXE12" s="25"/>
      <c r="CXF12" s="25"/>
      <c r="CXG12" s="25"/>
      <c r="CXH12" s="25"/>
      <c r="CXI12" s="25"/>
      <c r="CXJ12" s="25"/>
      <c r="CXK12" s="25"/>
      <c r="CXL12" s="25"/>
      <c r="CXM12" s="25"/>
      <c r="CXN12" s="25"/>
      <c r="CXO12" s="25"/>
      <c r="CXP12" s="25"/>
      <c r="CXQ12" s="25"/>
      <c r="CXR12" s="25"/>
      <c r="CXS12" s="25"/>
      <c r="CXT12" s="25"/>
      <c r="CXU12" s="25"/>
      <c r="CXV12" s="25"/>
      <c r="CXW12" s="25"/>
      <c r="CXX12" s="25"/>
      <c r="CXY12" s="25"/>
      <c r="CXZ12" s="25"/>
      <c r="CYA12" s="25"/>
      <c r="CYB12" s="25"/>
      <c r="CYC12" s="25"/>
      <c r="CYD12" s="25"/>
      <c r="CYE12" s="25"/>
      <c r="CYF12" s="25"/>
      <c r="CYG12" s="25"/>
      <c r="CYH12" s="25"/>
      <c r="CYI12" s="25"/>
      <c r="CYJ12" s="25"/>
      <c r="CYK12" s="25"/>
      <c r="CYL12" s="25"/>
      <c r="CYM12" s="25"/>
      <c r="CYN12" s="25"/>
      <c r="CYO12" s="25"/>
      <c r="CYP12" s="25"/>
      <c r="CYQ12" s="25"/>
      <c r="CYR12" s="25"/>
      <c r="CYS12" s="25"/>
      <c r="CYT12" s="25"/>
      <c r="CYU12" s="25"/>
      <c r="CYV12" s="25"/>
      <c r="CYW12" s="25"/>
      <c r="CYX12" s="25"/>
      <c r="CYY12" s="25"/>
      <c r="CYZ12" s="25"/>
      <c r="CZA12" s="25"/>
      <c r="CZB12" s="25"/>
      <c r="CZC12" s="25"/>
      <c r="CZD12" s="25"/>
      <c r="CZE12" s="25"/>
      <c r="CZF12" s="25"/>
      <c r="CZG12" s="25"/>
      <c r="CZH12" s="25"/>
      <c r="CZI12" s="25"/>
      <c r="CZJ12" s="25"/>
      <c r="CZK12" s="25"/>
      <c r="CZL12" s="25"/>
      <c r="CZM12" s="25"/>
      <c r="CZN12" s="25"/>
      <c r="CZO12" s="25"/>
      <c r="CZP12" s="25"/>
      <c r="CZQ12" s="25"/>
      <c r="CZR12" s="25"/>
      <c r="CZS12" s="25"/>
      <c r="CZT12" s="25"/>
      <c r="CZU12" s="25"/>
      <c r="CZV12" s="25"/>
      <c r="CZW12" s="25"/>
      <c r="CZX12" s="25"/>
      <c r="CZY12" s="25"/>
      <c r="CZZ12" s="25"/>
      <c r="DAA12" s="25"/>
      <c r="DAB12" s="25"/>
      <c r="DAC12" s="25"/>
      <c r="DAD12" s="25"/>
      <c r="DAE12" s="25"/>
      <c r="DAF12" s="25"/>
      <c r="DAG12" s="25"/>
      <c r="DAH12" s="25"/>
      <c r="DAI12" s="25"/>
      <c r="DAJ12" s="25"/>
      <c r="DAK12" s="25"/>
      <c r="DAL12" s="25"/>
      <c r="DAM12" s="25"/>
      <c r="DAN12" s="25"/>
      <c r="DAO12" s="25"/>
      <c r="DAP12" s="25"/>
      <c r="DAQ12" s="25"/>
      <c r="DAR12" s="25"/>
      <c r="DAS12" s="25"/>
      <c r="DAT12" s="25"/>
      <c r="DAU12" s="25"/>
      <c r="DAV12" s="25"/>
      <c r="DAW12" s="25"/>
      <c r="DAX12" s="25"/>
      <c r="DAY12" s="25"/>
      <c r="DAZ12" s="25"/>
      <c r="DBA12" s="25"/>
      <c r="DBB12" s="25"/>
      <c r="DBC12" s="25"/>
      <c r="DBD12" s="25"/>
      <c r="DBE12" s="25"/>
      <c r="DBF12" s="25"/>
      <c r="DBG12" s="25"/>
      <c r="DBH12" s="25"/>
      <c r="DBI12" s="25"/>
      <c r="DBJ12" s="25"/>
      <c r="DBK12" s="25"/>
      <c r="DBL12" s="25"/>
      <c r="DBM12" s="25"/>
      <c r="DBN12" s="25"/>
      <c r="DBO12" s="25"/>
      <c r="DBP12" s="25"/>
      <c r="DBQ12" s="25"/>
      <c r="DBR12" s="25"/>
      <c r="DBS12" s="25"/>
      <c r="DBT12" s="25"/>
      <c r="DBU12" s="25"/>
      <c r="DBV12" s="25"/>
      <c r="DBW12" s="25"/>
      <c r="DBX12" s="25"/>
      <c r="DBY12" s="25"/>
      <c r="DBZ12" s="25"/>
      <c r="DCA12" s="25"/>
      <c r="DCB12" s="25"/>
      <c r="DCC12" s="25"/>
      <c r="DCD12" s="25"/>
      <c r="DCE12" s="25"/>
      <c r="DCF12" s="25"/>
      <c r="DCG12" s="25"/>
      <c r="DCH12" s="25"/>
      <c r="DCI12" s="25"/>
      <c r="DCJ12" s="25"/>
      <c r="DCK12" s="25"/>
      <c r="DCL12" s="25"/>
      <c r="DCM12" s="25"/>
      <c r="DCN12" s="25"/>
      <c r="DCO12" s="25"/>
      <c r="DCP12" s="25"/>
      <c r="DCQ12" s="25"/>
      <c r="DCR12" s="25"/>
      <c r="DCS12" s="25"/>
      <c r="DCT12" s="25"/>
      <c r="DCU12" s="25"/>
      <c r="DCV12" s="25"/>
      <c r="DCW12" s="25"/>
      <c r="DCX12" s="25"/>
      <c r="DCY12" s="25"/>
      <c r="DCZ12" s="25"/>
      <c r="DDA12" s="25"/>
      <c r="DDB12" s="25"/>
      <c r="DDC12" s="25"/>
      <c r="DDD12" s="25"/>
      <c r="DDE12" s="25"/>
      <c r="DDF12" s="25"/>
      <c r="DDG12" s="25"/>
      <c r="DDH12" s="25"/>
      <c r="DDI12" s="25"/>
      <c r="DDJ12" s="25"/>
      <c r="DDK12" s="25"/>
      <c r="DDL12" s="25"/>
      <c r="DDM12" s="25"/>
      <c r="DDN12" s="25"/>
      <c r="DDO12" s="25"/>
      <c r="DDP12" s="25"/>
      <c r="DDQ12" s="25"/>
      <c r="DDR12" s="25"/>
      <c r="DDS12" s="25"/>
      <c r="DDT12" s="25"/>
      <c r="DDU12" s="25"/>
      <c r="DDV12" s="25"/>
      <c r="DDW12" s="25"/>
      <c r="DDX12" s="25"/>
      <c r="DDY12" s="25"/>
      <c r="DDZ12" s="25"/>
      <c r="DEA12" s="25"/>
      <c r="DEB12" s="25"/>
      <c r="DEC12" s="25"/>
      <c r="DED12" s="25"/>
      <c r="DEE12" s="25"/>
      <c r="DEF12" s="25"/>
      <c r="DEG12" s="25"/>
      <c r="DEH12" s="25"/>
      <c r="DEI12" s="25"/>
      <c r="DEJ12" s="25"/>
      <c r="DEK12" s="25"/>
      <c r="DEL12" s="25"/>
      <c r="DEM12" s="25"/>
      <c r="DEN12" s="25"/>
      <c r="DEO12" s="25"/>
      <c r="DEP12" s="25"/>
      <c r="DEQ12" s="25"/>
      <c r="DER12" s="25"/>
      <c r="DES12" s="25"/>
      <c r="DET12" s="25"/>
      <c r="DEU12" s="25"/>
      <c r="DEV12" s="25"/>
      <c r="DEW12" s="25"/>
      <c r="DEX12" s="25"/>
      <c r="DEY12" s="25"/>
      <c r="DEZ12" s="25"/>
      <c r="DFA12" s="25"/>
      <c r="DFB12" s="25"/>
      <c r="DFC12" s="25"/>
      <c r="DFD12" s="25"/>
      <c r="DFE12" s="25"/>
      <c r="DFF12" s="25"/>
      <c r="DFG12" s="25"/>
      <c r="DFH12" s="25"/>
      <c r="DFI12" s="25"/>
      <c r="DFJ12" s="25"/>
      <c r="DFK12" s="25"/>
      <c r="DFL12" s="25"/>
      <c r="DFM12" s="25"/>
      <c r="DFN12" s="25"/>
      <c r="DFO12" s="25"/>
      <c r="DFP12" s="25"/>
      <c r="DFQ12" s="25"/>
      <c r="DFR12" s="25"/>
      <c r="DFS12" s="25"/>
      <c r="DFT12" s="25"/>
      <c r="DFU12" s="25"/>
      <c r="DFV12" s="25"/>
      <c r="DFW12" s="25"/>
      <c r="DFX12" s="25"/>
      <c r="DFY12" s="25"/>
      <c r="DFZ12" s="25"/>
      <c r="DGA12" s="25"/>
      <c r="DGB12" s="25"/>
      <c r="DGC12" s="25"/>
      <c r="DGD12" s="25"/>
      <c r="DGE12" s="25"/>
      <c r="DGF12" s="25"/>
      <c r="DGG12" s="25"/>
      <c r="DGH12" s="25"/>
      <c r="DGI12" s="25"/>
      <c r="DGJ12" s="25"/>
      <c r="DGK12" s="25"/>
      <c r="DGL12" s="25"/>
      <c r="DGM12" s="25"/>
      <c r="DGN12" s="25"/>
      <c r="DGO12" s="25"/>
      <c r="DGP12" s="25"/>
      <c r="DGQ12" s="25"/>
      <c r="DGR12" s="25"/>
      <c r="DGS12" s="25"/>
      <c r="DGT12" s="25"/>
      <c r="DGU12" s="25"/>
      <c r="DGV12" s="25"/>
      <c r="DGW12" s="25"/>
      <c r="DGX12" s="25"/>
      <c r="DGY12" s="25"/>
      <c r="DGZ12" s="25"/>
      <c r="DHA12" s="25"/>
      <c r="DHB12" s="25"/>
      <c r="DHC12" s="25"/>
      <c r="DHD12" s="25"/>
      <c r="DHE12" s="25"/>
      <c r="DHF12" s="25"/>
      <c r="DHG12" s="25"/>
      <c r="DHH12" s="25"/>
      <c r="DHI12" s="25"/>
      <c r="DHJ12" s="25"/>
      <c r="DHK12" s="25"/>
      <c r="DHL12" s="25"/>
      <c r="DHM12" s="25"/>
      <c r="DHN12" s="25"/>
      <c r="DHO12" s="25"/>
      <c r="DHP12" s="25"/>
      <c r="DHQ12" s="25"/>
      <c r="DHR12" s="25"/>
      <c r="DHS12" s="25"/>
      <c r="DHT12" s="25"/>
      <c r="DHU12" s="25"/>
      <c r="DHV12" s="25"/>
      <c r="DHW12" s="25"/>
      <c r="DHX12" s="25"/>
      <c r="DHY12" s="25"/>
      <c r="DHZ12" s="25"/>
      <c r="DIA12" s="25"/>
      <c r="DIB12" s="25"/>
      <c r="DIC12" s="25"/>
      <c r="DID12" s="25"/>
      <c r="DIE12" s="25"/>
      <c r="DIF12" s="25"/>
      <c r="DIG12" s="25"/>
      <c r="DIH12" s="25"/>
      <c r="DII12" s="25"/>
      <c r="DIJ12" s="25"/>
      <c r="DIK12" s="25"/>
      <c r="DIL12" s="25"/>
      <c r="DIM12" s="25"/>
      <c r="DIN12" s="25"/>
      <c r="DIO12" s="25"/>
      <c r="DIP12" s="25"/>
      <c r="DIQ12" s="25"/>
      <c r="DIR12" s="25"/>
      <c r="DIS12" s="25"/>
      <c r="DIT12" s="25"/>
      <c r="DIU12" s="25"/>
      <c r="DIV12" s="25"/>
      <c r="DIW12" s="25"/>
      <c r="DIX12" s="25"/>
      <c r="DIY12" s="25"/>
      <c r="DIZ12" s="25"/>
      <c r="DJA12" s="25"/>
      <c r="DJB12" s="25"/>
      <c r="DJC12" s="25"/>
      <c r="DJD12" s="25"/>
      <c r="DJE12" s="25"/>
      <c r="DJF12" s="25"/>
      <c r="DJG12" s="25"/>
      <c r="DJH12" s="25"/>
      <c r="DJI12" s="25"/>
      <c r="DJJ12" s="25"/>
      <c r="DJK12" s="25"/>
      <c r="DJL12" s="25"/>
      <c r="DJM12" s="25"/>
      <c r="DJN12" s="25"/>
      <c r="DJO12" s="25"/>
      <c r="DJP12" s="25"/>
      <c r="DJQ12" s="25"/>
      <c r="DJR12" s="25"/>
      <c r="DJS12" s="25"/>
      <c r="DJT12" s="25"/>
      <c r="DJU12" s="25"/>
      <c r="DJV12" s="25"/>
      <c r="DJW12" s="25"/>
      <c r="DJX12" s="25"/>
      <c r="DJY12" s="25"/>
      <c r="DJZ12" s="25"/>
      <c r="DKA12" s="25"/>
      <c r="DKB12" s="25"/>
      <c r="DKC12" s="25"/>
      <c r="DKD12" s="25"/>
      <c r="DKE12" s="25"/>
      <c r="DKF12" s="25"/>
      <c r="DKG12" s="25"/>
      <c r="DKH12" s="25"/>
      <c r="DKI12" s="25"/>
      <c r="DKJ12" s="25"/>
      <c r="DKK12" s="25"/>
      <c r="DKL12" s="25"/>
      <c r="DKM12" s="25"/>
      <c r="DKN12" s="25"/>
      <c r="DKO12" s="25"/>
      <c r="DKP12" s="25"/>
      <c r="DKQ12" s="25"/>
      <c r="DKR12" s="25"/>
      <c r="DKS12" s="25"/>
      <c r="DKT12" s="25"/>
      <c r="DKU12" s="25"/>
      <c r="DKV12" s="25"/>
      <c r="DKW12" s="25"/>
      <c r="DKX12" s="25"/>
      <c r="DKY12" s="25"/>
      <c r="DKZ12" s="25"/>
      <c r="DLA12" s="25"/>
      <c r="DLB12" s="25"/>
      <c r="DLC12" s="25"/>
      <c r="DLD12" s="25"/>
      <c r="DLE12" s="25"/>
      <c r="DLF12" s="25"/>
      <c r="DLG12" s="25"/>
      <c r="DLH12" s="25"/>
      <c r="DLI12" s="25"/>
      <c r="DLJ12" s="25"/>
      <c r="DLK12" s="25"/>
      <c r="DLL12" s="25"/>
      <c r="DLM12" s="25"/>
      <c r="DLN12" s="25"/>
      <c r="DLO12" s="25"/>
      <c r="DLP12" s="25"/>
      <c r="DLQ12" s="25"/>
      <c r="DLR12" s="25"/>
      <c r="DLS12" s="25"/>
      <c r="DLT12" s="25"/>
      <c r="DLU12" s="25"/>
      <c r="DLV12" s="25"/>
      <c r="DLW12" s="25"/>
      <c r="DLX12" s="25"/>
      <c r="DLY12" s="25"/>
      <c r="DLZ12" s="25"/>
      <c r="DMA12" s="25"/>
      <c r="DMB12" s="25"/>
      <c r="DMC12" s="25"/>
      <c r="DMD12" s="25"/>
      <c r="DME12" s="25"/>
      <c r="DMF12" s="25"/>
      <c r="DMG12" s="25"/>
      <c r="DMH12" s="25"/>
      <c r="DMI12" s="25"/>
      <c r="DMJ12" s="25"/>
      <c r="DMK12" s="25"/>
      <c r="DML12" s="25"/>
      <c r="DMM12" s="25"/>
      <c r="DMN12" s="25"/>
      <c r="DMO12" s="25"/>
      <c r="DMP12" s="25"/>
      <c r="DMQ12" s="25"/>
      <c r="DMR12" s="25"/>
      <c r="DMS12" s="25"/>
      <c r="DMT12" s="25"/>
      <c r="DMU12" s="25"/>
      <c r="DMV12" s="25"/>
      <c r="DMW12" s="25"/>
      <c r="DMX12" s="25"/>
      <c r="DMY12" s="25"/>
      <c r="DMZ12" s="25"/>
      <c r="DNA12" s="25"/>
      <c r="DNB12" s="25"/>
      <c r="DNC12" s="25"/>
      <c r="DND12" s="25"/>
      <c r="DNE12" s="25"/>
      <c r="DNF12" s="25"/>
      <c r="DNG12" s="25"/>
      <c r="DNH12" s="25"/>
      <c r="DNI12" s="25"/>
      <c r="DNJ12" s="25"/>
      <c r="DNK12" s="25"/>
      <c r="DNL12" s="25"/>
      <c r="DNM12" s="25"/>
      <c r="DNN12" s="25"/>
      <c r="DNO12" s="25"/>
      <c r="DNP12" s="25"/>
      <c r="DNQ12" s="25"/>
      <c r="DNR12" s="25"/>
      <c r="DNS12" s="25"/>
      <c r="DNT12" s="25"/>
      <c r="DNU12" s="25"/>
      <c r="DNV12" s="25"/>
      <c r="DNW12" s="25"/>
      <c r="DNX12" s="25"/>
      <c r="DNY12" s="25"/>
      <c r="DNZ12" s="25"/>
      <c r="DOA12" s="25"/>
      <c r="DOB12" s="25"/>
      <c r="DOC12" s="25"/>
      <c r="DOD12" s="25"/>
      <c r="DOE12" s="25"/>
      <c r="DOF12" s="25"/>
      <c r="DOG12" s="25"/>
      <c r="DOH12" s="25"/>
      <c r="DOI12" s="25"/>
      <c r="DOJ12" s="25"/>
      <c r="DOK12" s="25"/>
      <c r="DOL12" s="25"/>
      <c r="DOM12" s="25"/>
      <c r="DON12" s="25"/>
      <c r="DOO12" s="25"/>
      <c r="DOP12" s="25"/>
      <c r="DOQ12" s="25"/>
      <c r="DOR12" s="25"/>
      <c r="DOS12" s="25"/>
      <c r="DOT12" s="25"/>
      <c r="DOU12" s="25"/>
      <c r="DOV12" s="25"/>
      <c r="DOW12" s="25"/>
      <c r="DOX12" s="25"/>
      <c r="DOY12" s="25"/>
      <c r="DOZ12" s="25"/>
      <c r="DPA12" s="25"/>
      <c r="DPB12" s="25"/>
      <c r="DPC12" s="25"/>
      <c r="DPD12" s="25"/>
      <c r="DPE12" s="25"/>
      <c r="DPF12" s="25"/>
      <c r="DPG12" s="25"/>
      <c r="DPH12" s="25"/>
      <c r="DPI12" s="25"/>
      <c r="DPJ12" s="25"/>
      <c r="DPK12" s="25"/>
      <c r="DPL12" s="25"/>
      <c r="DPM12" s="25"/>
      <c r="DPN12" s="25"/>
      <c r="DPO12" s="25"/>
      <c r="DPP12" s="25"/>
      <c r="DPQ12" s="25"/>
      <c r="DPR12" s="25"/>
      <c r="DPS12" s="25"/>
      <c r="DPT12" s="25"/>
      <c r="DPU12" s="25"/>
      <c r="DPV12" s="25"/>
      <c r="DPW12" s="25"/>
      <c r="DPX12" s="25"/>
      <c r="DPY12" s="25"/>
      <c r="DPZ12" s="25"/>
      <c r="DQA12" s="25"/>
      <c r="DQB12" s="25"/>
      <c r="DQC12" s="25"/>
      <c r="DQD12" s="25"/>
      <c r="DQE12" s="25"/>
      <c r="DQF12" s="25"/>
      <c r="DQG12" s="25"/>
      <c r="DQH12" s="25"/>
      <c r="DQI12" s="25"/>
      <c r="DQJ12" s="25"/>
      <c r="DQK12" s="25"/>
      <c r="DQL12" s="25"/>
      <c r="DQM12" s="25"/>
      <c r="DQN12" s="25"/>
      <c r="DQO12" s="25"/>
      <c r="DQP12" s="25"/>
      <c r="DQQ12" s="25"/>
      <c r="DQR12" s="25"/>
      <c r="DQS12" s="25"/>
      <c r="DQT12" s="25"/>
      <c r="DQU12" s="25"/>
      <c r="DQV12" s="25"/>
      <c r="DQW12" s="25"/>
      <c r="DQX12" s="25"/>
      <c r="DQY12" s="25"/>
      <c r="DQZ12" s="25"/>
      <c r="DRA12" s="25"/>
      <c r="DRB12" s="25"/>
      <c r="DRC12" s="25"/>
      <c r="DRD12" s="25"/>
      <c r="DRE12" s="25"/>
      <c r="DRF12" s="25"/>
      <c r="DRG12" s="25"/>
      <c r="DRH12" s="25"/>
      <c r="DRI12" s="25"/>
      <c r="DRJ12" s="25"/>
      <c r="DRK12" s="25"/>
      <c r="DRL12" s="25"/>
      <c r="DRM12" s="25"/>
      <c r="DRN12" s="25"/>
      <c r="DRO12" s="25"/>
      <c r="DRP12" s="25"/>
      <c r="DRQ12" s="25"/>
      <c r="DRR12" s="25"/>
      <c r="DRS12" s="25"/>
      <c r="DRT12" s="25"/>
      <c r="DRU12" s="25"/>
      <c r="DRV12" s="25"/>
      <c r="DRW12" s="25"/>
      <c r="DRX12" s="25"/>
      <c r="DRY12" s="25"/>
      <c r="DRZ12" s="25"/>
      <c r="DSA12" s="25"/>
      <c r="DSB12" s="25"/>
      <c r="DSC12" s="25"/>
      <c r="DSD12" s="25"/>
      <c r="DSE12" s="25"/>
      <c r="DSF12" s="25"/>
      <c r="DSG12" s="25"/>
      <c r="DSH12" s="25"/>
      <c r="DSI12" s="25"/>
      <c r="DSJ12" s="25"/>
      <c r="DSK12" s="25"/>
      <c r="DSL12" s="25"/>
      <c r="DSM12" s="25"/>
      <c r="DSN12" s="25"/>
      <c r="DSO12" s="25"/>
      <c r="DSP12" s="25"/>
      <c r="DSQ12" s="25"/>
      <c r="DSR12" s="25"/>
      <c r="DSS12" s="25"/>
      <c r="DST12" s="25"/>
      <c r="DSU12" s="25"/>
      <c r="DSV12" s="25"/>
      <c r="DSW12" s="25"/>
      <c r="DSX12" s="25"/>
      <c r="DSY12" s="25"/>
      <c r="DSZ12" s="25"/>
      <c r="DTA12" s="25"/>
      <c r="DTB12" s="25"/>
      <c r="DTC12" s="25"/>
      <c r="DTD12" s="25"/>
      <c r="DTE12" s="25"/>
      <c r="DTF12" s="25"/>
      <c r="DTG12" s="25"/>
      <c r="DTH12" s="25"/>
      <c r="DTI12" s="25"/>
      <c r="DTJ12" s="25"/>
      <c r="DTK12" s="25"/>
      <c r="DTL12" s="25"/>
      <c r="DTM12" s="25"/>
      <c r="DTN12" s="25"/>
      <c r="DTO12" s="25"/>
      <c r="DTP12" s="25"/>
      <c r="DTQ12" s="25"/>
      <c r="DTR12" s="25"/>
      <c r="DTS12" s="25"/>
      <c r="DTT12" s="25"/>
      <c r="DTU12" s="25"/>
      <c r="DTV12" s="25"/>
      <c r="DTW12" s="25"/>
      <c r="DTX12" s="25"/>
      <c r="DTY12" s="25"/>
      <c r="DTZ12" s="25"/>
      <c r="DUA12" s="25"/>
      <c r="DUB12" s="25"/>
      <c r="DUC12" s="25"/>
      <c r="DUD12" s="25"/>
      <c r="DUE12" s="25"/>
      <c r="DUF12" s="25"/>
      <c r="DUG12" s="25"/>
      <c r="DUH12" s="25"/>
      <c r="DUI12" s="25"/>
      <c r="DUJ12" s="25"/>
      <c r="DUK12" s="25"/>
      <c r="DUL12" s="25"/>
      <c r="DUM12" s="25"/>
      <c r="DUN12" s="25"/>
      <c r="DUO12" s="25"/>
      <c r="DUP12" s="25"/>
      <c r="DUQ12" s="25"/>
      <c r="DUR12" s="25"/>
      <c r="DUS12" s="25"/>
      <c r="DUT12" s="25"/>
      <c r="DUU12" s="25"/>
      <c r="DUV12" s="25"/>
      <c r="DUW12" s="25"/>
      <c r="DUX12" s="25"/>
      <c r="DUY12" s="25"/>
      <c r="DUZ12" s="25"/>
      <c r="DVA12" s="25"/>
      <c r="DVB12" s="25"/>
      <c r="DVC12" s="25"/>
      <c r="DVD12" s="25"/>
      <c r="DVE12" s="25"/>
      <c r="DVF12" s="25"/>
      <c r="DVG12" s="25"/>
      <c r="DVH12" s="25"/>
      <c r="DVI12" s="25"/>
      <c r="DVJ12" s="25"/>
      <c r="DVK12" s="25"/>
      <c r="DVL12" s="25"/>
      <c r="DVM12" s="25"/>
      <c r="DVN12" s="25"/>
      <c r="DVO12" s="25"/>
      <c r="DVP12" s="25"/>
      <c r="DVQ12" s="25"/>
      <c r="DVR12" s="25"/>
      <c r="DVS12" s="25"/>
      <c r="DVT12" s="25"/>
      <c r="DVU12" s="25"/>
      <c r="DVV12" s="25"/>
      <c r="DVW12" s="25"/>
      <c r="DVX12" s="25"/>
      <c r="DVY12" s="25"/>
      <c r="DVZ12" s="25"/>
      <c r="DWA12" s="25"/>
      <c r="DWB12" s="25"/>
      <c r="DWC12" s="25"/>
      <c r="DWD12" s="25"/>
      <c r="DWE12" s="25"/>
      <c r="DWF12" s="25"/>
      <c r="DWG12" s="25"/>
      <c r="DWH12" s="25"/>
      <c r="DWI12" s="25"/>
      <c r="DWJ12" s="25"/>
      <c r="DWK12" s="25"/>
      <c r="DWL12" s="25"/>
      <c r="DWM12" s="25"/>
      <c r="DWN12" s="25"/>
      <c r="DWO12" s="25"/>
      <c r="DWP12" s="25"/>
      <c r="DWQ12" s="25"/>
      <c r="DWR12" s="25"/>
      <c r="DWS12" s="25"/>
      <c r="DWT12" s="25"/>
      <c r="DWU12" s="25"/>
      <c r="DWV12" s="25"/>
      <c r="DWW12" s="25"/>
      <c r="DWX12" s="25"/>
      <c r="DWY12" s="25"/>
      <c r="DWZ12" s="25"/>
      <c r="DXA12" s="25"/>
      <c r="DXB12" s="25"/>
      <c r="DXC12" s="25"/>
      <c r="DXD12" s="25"/>
      <c r="DXE12" s="25"/>
      <c r="DXF12" s="25"/>
      <c r="DXG12" s="25"/>
      <c r="DXH12" s="25"/>
      <c r="DXI12" s="25"/>
      <c r="DXJ12" s="25"/>
      <c r="DXK12" s="25"/>
      <c r="DXL12" s="25"/>
      <c r="DXM12" s="25"/>
      <c r="DXN12" s="25"/>
      <c r="DXO12" s="25"/>
      <c r="DXP12" s="25"/>
      <c r="DXQ12" s="25"/>
      <c r="DXR12" s="25"/>
      <c r="DXS12" s="25"/>
      <c r="DXT12" s="25"/>
      <c r="DXU12" s="25"/>
      <c r="DXV12" s="25"/>
      <c r="DXW12" s="25"/>
      <c r="DXX12" s="25"/>
      <c r="DXY12" s="25"/>
      <c r="DXZ12" s="25"/>
      <c r="DYA12" s="25"/>
      <c r="DYB12" s="25"/>
      <c r="DYC12" s="25"/>
      <c r="DYD12" s="25"/>
      <c r="DYE12" s="25"/>
      <c r="DYF12" s="25"/>
      <c r="DYG12" s="25"/>
      <c r="DYH12" s="25"/>
      <c r="DYI12" s="25"/>
      <c r="DYJ12" s="25"/>
      <c r="DYK12" s="25"/>
      <c r="DYL12" s="25"/>
      <c r="DYM12" s="25"/>
      <c r="DYN12" s="25"/>
      <c r="DYO12" s="25"/>
      <c r="DYP12" s="25"/>
      <c r="DYQ12" s="25"/>
      <c r="DYR12" s="25"/>
      <c r="DYS12" s="25"/>
      <c r="DYT12" s="25"/>
      <c r="DYU12" s="25"/>
      <c r="DYV12" s="25"/>
      <c r="DYW12" s="25"/>
      <c r="DYX12" s="25"/>
      <c r="DYY12" s="25"/>
      <c r="DYZ12" s="25"/>
      <c r="DZA12" s="25"/>
      <c r="DZB12" s="25"/>
      <c r="DZC12" s="25"/>
      <c r="DZD12" s="25"/>
      <c r="DZE12" s="25"/>
      <c r="DZF12" s="25"/>
      <c r="DZG12" s="25"/>
      <c r="DZH12" s="25"/>
      <c r="DZI12" s="25"/>
      <c r="DZJ12" s="25"/>
      <c r="DZK12" s="25"/>
      <c r="DZL12" s="25"/>
      <c r="DZM12" s="25"/>
      <c r="DZN12" s="25"/>
      <c r="DZO12" s="25"/>
      <c r="DZP12" s="25"/>
      <c r="DZQ12" s="25"/>
      <c r="DZR12" s="25"/>
      <c r="DZS12" s="25"/>
      <c r="DZT12" s="25"/>
      <c r="DZU12" s="25"/>
      <c r="DZV12" s="25"/>
      <c r="DZW12" s="25"/>
      <c r="DZX12" s="25"/>
      <c r="DZY12" s="25"/>
      <c r="DZZ12" s="25"/>
      <c r="EAA12" s="25"/>
      <c r="EAB12" s="25"/>
      <c r="EAC12" s="25"/>
      <c r="EAD12" s="25"/>
      <c r="EAE12" s="25"/>
      <c r="EAF12" s="25"/>
      <c r="EAG12" s="25"/>
      <c r="EAH12" s="25"/>
      <c r="EAI12" s="25"/>
      <c r="EAJ12" s="25"/>
      <c r="EAK12" s="25"/>
      <c r="EAL12" s="25"/>
      <c r="EAM12" s="25"/>
      <c r="EAN12" s="25"/>
      <c r="EAO12" s="25"/>
      <c r="EAP12" s="25"/>
      <c r="EAQ12" s="25"/>
      <c r="EAR12" s="25"/>
      <c r="EAS12" s="25"/>
      <c r="EAT12" s="25"/>
      <c r="EAU12" s="25"/>
      <c r="EAV12" s="25"/>
      <c r="EAW12" s="25"/>
      <c r="EAX12" s="25"/>
      <c r="EAY12" s="25"/>
      <c r="EAZ12" s="25"/>
      <c r="EBA12" s="25"/>
      <c r="EBB12" s="25"/>
      <c r="EBC12" s="25"/>
      <c r="EBD12" s="25"/>
      <c r="EBE12" s="25"/>
      <c r="EBF12" s="25"/>
      <c r="EBG12" s="25"/>
      <c r="EBH12" s="25"/>
      <c r="EBI12" s="25"/>
      <c r="EBJ12" s="25"/>
      <c r="EBK12" s="25"/>
      <c r="EBL12" s="25"/>
      <c r="EBM12" s="25"/>
      <c r="EBN12" s="25"/>
      <c r="EBO12" s="25"/>
      <c r="EBP12" s="25"/>
      <c r="EBQ12" s="25"/>
      <c r="EBR12" s="25"/>
      <c r="EBS12" s="25"/>
      <c r="EBT12" s="25"/>
      <c r="EBU12" s="25"/>
      <c r="EBV12" s="25"/>
      <c r="EBW12" s="25"/>
      <c r="EBX12" s="25"/>
      <c r="EBY12" s="25"/>
      <c r="EBZ12" s="25"/>
      <c r="ECA12" s="25"/>
      <c r="ECB12" s="25"/>
      <c r="ECC12" s="25"/>
      <c r="ECD12" s="25"/>
      <c r="ECE12" s="25"/>
      <c r="ECF12" s="25"/>
      <c r="ECG12" s="25"/>
      <c r="ECH12" s="25"/>
      <c r="ECI12" s="25"/>
      <c r="ECJ12" s="25"/>
      <c r="ECK12" s="25"/>
      <c r="ECL12" s="25"/>
      <c r="ECM12" s="25"/>
      <c r="ECN12" s="25"/>
      <c r="ECO12" s="25"/>
      <c r="ECP12" s="25"/>
      <c r="ECQ12" s="25"/>
      <c r="ECR12" s="25"/>
      <c r="ECS12" s="25"/>
      <c r="ECT12" s="25"/>
      <c r="ECU12" s="25"/>
      <c r="ECV12" s="25"/>
      <c r="ECW12" s="25"/>
      <c r="ECX12" s="25"/>
      <c r="ECY12" s="25"/>
      <c r="ECZ12" s="25"/>
      <c r="EDA12" s="25"/>
      <c r="EDB12" s="25"/>
      <c r="EDC12" s="25"/>
      <c r="EDD12" s="25"/>
      <c r="EDE12" s="25"/>
      <c r="EDF12" s="25"/>
      <c r="EDG12" s="25"/>
      <c r="EDH12" s="25"/>
      <c r="EDI12" s="25"/>
      <c r="EDJ12" s="25"/>
      <c r="EDK12" s="25"/>
      <c r="EDL12" s="25"/>
      <c r="EDM12" s="25"/>
      <c r="EDN12" s="25"/>
      <c r="EDO12" s="25"/>
      <c r="EDP12" s="25"/>
      <c r="EDQ12" s="25"/>
      <c r="EDR12" s="25"/>
      <c r="EDS12" s="25"/>
      <c r="EDT12" s="25"/>
      <c r="EDU12" s="25"/>
      <c r="EDV12" s="25"/>
      <c r="EDW12" s="25"/>
      <c r="EDX12" s="25"/>
      <c r="EDY12" s="25"/>
      <c r="EDZ12" s="25"/>
      <c r="EEA12" s="25"/>
      <c r="EEB12" s="25"/>
      <c r="EEC12" s="25"/>
      <c r="EED12" s="25"/>
      <c r="EEE12" s="25"/>
      <c r="EEF12" s="25"/>
      <c r="EEG12" s="25"/>
      <c r="EEH12" s="25"/>
      <c r="EEI12" s="25"/>
      <c r="EEJ12" s="25"/>
      <c r="EEK12" s="25"/>
      <c r="EEL12" s="25"/>
      <c r="EEM12" s="25"/>
      <c r="EEN12" s="25"/>
      <c r="EEO12" s="25"/>
      <c r="EEP12" s="25"/>
      <c r="EEQ12" s="25"/>
      <c r="EER12" s="25"/>
      <c r="EES12" s="25"/>
      <c r="EET12" s="25"/>
      <c r="EEU12" s="25"/>
      <c r="EEV12" s="25"/>
      <c r="EEW12" s="25"/>
      <c r="EEX12" s="25"/>
      <c r="EEY12" s="25"/>
      <c r="EEZ12" s="25"/>
      <c r="EFA12" s="25"/>
      <c r="EFB12" s="25"/>
      <c r="EFC12" s="25"/>
      <c r="EFD12" s="25"/>
      <c r="EFE12" s="25"/>
      <c r="EFF12" s="25"/>
      <c r="EFG12" s="25"/>
      <c r="EFH12" s="25"/>
      <c r="EFI12" s="25"/>
      <c r="EFJ12" s="25"/>
      <c r="EFK12" s="25"/>
      <c r="EFL12" s="25"/>
      <c r="EFM12" s="25"/>
      <c r="EFN12" s="25"/>
      <c r="EFO12" s="25"/>
      <c r="EFP12" s="25"/>
      <c r="EFQ12" s="25"/>
      <c r="EFR12" s="25"/>
      <c r="EFS12" s="25"/>
      <c r="EFT12" s="25"/>
      <c r="EFU12" s="25"/>
      <c r="EFV12" s="25"/>
      <c r="EFW12" s="25"/>
      <c r="EFX12" s="25"/>
      <c r="EFY12" s="25"/>
      <c r="EFZ12" s="25"/>
      <c r="EGA12" s="25"/>
      <c r="EGB12" s="25"/>
      <c r="EGC12" s="25"/>
      <c r="EGD12" s="25"/>
      <c r="EGE12" s="25"/>
      <c r="EGF12" s="25"/>
      <c r="EGG12" s="25"/>
      <c r="EGH12" s="25"/>
      <c r="EGI12" s="25"/>
      <c r="EGJ12" s="25"/>
      <c r="EGK12" s="25"/>
      <c r="EGL12" s="25"/>
      <c r="EGM12" s="25"/>
      <c r="EGN12" s="25"/>
      <c r="EGO12" s="25"/>
      <c r="EGP12" s="25"/>
      <c r="EGQ12" s="25"/>
      <c r="EGR12" s="25"/>
      <c r="EGS12" s="25"/>
      <c r="EGT12" s="25"/>
      <c r="EGU12" s="25"/>
      <c r="EGV12" s="25"/>
      <c r="EGW12" s="25"/>
      <c r="EGX12" s="25"/>
      <c r="EGY12" s="25"/>
      <c r="EGZ12" s="25"/>
      <c r="EHA12" s="25"/>
      <c r="EHB12" s="25"/>
      <c r="EHC12" s="25"/>
      <c r="EHD12" s="25"/>
      <c r="EHE12" s="25"/>
      <c r="EHF12" s="25"/>
      <c r="EHG12" s="25"/>
      <c r="EHH12" s="25"/>
      <c r="EHI12" s="25"/>
      <c r="EHJ12" s="25"/>
      <c r="EHK12" s="25"/>
      <c r="EHL12" s="25"/>
      <c r="EHM12" s="25"/>
      <c r="EHN12" s="25"/>
      <c r="EHO12" s="25"/>
      <c r="EHP12" s="25"/>
      <c r="EHQ12" s="25"/>
      <c r="EHR12" s="25"/>
      <c r="EHS12" s="25"/>
      <c r="EHT12" s="25"/>
      <c r="EHU12" s="25"/>
      <c r="EHV12" s="25"/>
      <c r="EHW12" s="25"/>
      <c r="EHX12" s="25"/>
      <c r="EHY12" s="25"/>
      <c r="EHZ12" s="25"/>
      <c r="EIA12" s="25"/>
      <c r="EIB12" s="25"/>
      <c r="EIC12" s="25"/>
      <c r="EID12" s="25"/>
      <c r="EIE12" s="25"/>
      <c r="EIF12" s="25"/>
      <c r="EIG12" s="25"/>
      <c r="EIH12" s="25"/>
      <c r="EII12" s="25"/>
      <c r="EIJ12" s="25"/>
      <c r="EIK12" s="25"/>
      <c r="EIL12" s="25"/>
      <c r="EIM12" s="25"/>
      <c r="EIN12" s="25"/>
      <c r="EIO12" s="25"/>
      <c r="EIP12" s="25"/>
      <c r="EIQ12" s="25"/>
      <c r="EIR12" s="25"/>
      <c r="EIS12" s="25"/>
      <c r="EIT12" s="25"/>
      <c r="EIU12" s="25"/>
      <c r="EIV12" s="25"/>
      <c r="EIW12" s="25"/>
      <c r="EIX12" s="25"/>
      <c r="EIY12" s="25"/>
      <c r="EIZ12" s="25"/>
      <c r="EJA12" s="25"/>
      <c r="EJB12" s="25"/>
      <c r="EJC12" s="25"/>
      <c r="EJD12" s="25"/>
      <c r="EJE12" s="25"/>
      <c r="EJF12" s="25"/>
      <c r="EJG12" s="25"/>
      <c r="EJH12" s="25"/>
      <c r="EJI12" s="25"/>
      <c r="EJJ12" s="25"/>
      <c r="EJK12" s="25"/>
      <c r="EJL12" s="25"/>
      <c r="EJM12" s="25"/>
      <c r="EJN12" s="25"/>
      <c r="EJO12" s="25"/>
      <c r="EJP12" s="25"/>
      <c r="EJQ12" s="25"/>
      <c r="EJR12" s="25"/>
      <c r="EJS12" s="25"/>
      <c r="EJT12" s="25"/>
      <c r="EJU12" s="25"/>
      <c r="EJV12" s="25"/>
      <c r="EJW12" s="25"/>
      <c r="EJX12" s="25"/>
      <c r="EJY12" s="25"/>
      <c r="EJZ12" s="25"/>
      <c r="EKA12" s="25"/>
      <c r="EKB12" s="25"/>
      <c r="EKC12" s="25"/>
      <c r="EKD12" s="25"/>
      <c r="EKE12" s="25"/>
      <c r="EKF12" s="25"/>
      <c r="EKG12" s="25"/>
      <c r="EKH12" s="25"/>
      <c r="EKI12" s="25"/>
      <c r="EKJ12" s="25"/>
      <c r="EKK12" s="25"/>
      <c r="EKL12" s="25"/>
      <c r="EKM12" s="25"/>
      <c r="EKN12" s="25"/>
      <c r="EKO12" s="25"/>
      <c r="EKP12" s="25"/>
      <c r="EKQ12" s="25"/>
      <c r="EKR12" s="25"/>
      <c r="EKS12" s="25"/>
      <c r="EKT12" s="25"/>
      <c r="EKU12" s="25"/>
      <c r="EKV12" s="25"/>
      <c r="EKW12" s="25"/>
      <c r="EKX12" s="25"/>
      <c r="EKY12" s="25"/>
      <c r="EKZ12" s="25"/>
      <c r="ELA12" s="25"/>
      <c r="ELB12" s="25"/>
      <c r="ELC12" s="25"/>
      <c r="ELD12" s="25"/>
      <c r="ELE12" s="25"/>
      <c r="ELF12" s="25"/>
      <c r="ELG12" s="25"/>
      <c r="ELH12" s="25"/>
      <c r="ELI12" s="25"/>
      <c r="ELJ12" s="25"/>
      <c r="ELK12" s="25"/>
      <c r="ELL12" s="25"/>
      <c r="ELM12" s="25"/>
      <c r="ELN12" s="25"/>
      <c r="ELO12" s="25"/>
      <c r="ELP12" s="25"/>
      <c r="ELQ12" s="25"/>
      <c r="ELR12" s="25"/>
      <c r="ELS12" s="25"/>
      <c r="ELT12" s="25"/>
      <c r="ELU12" s="25"/>
      <c r="ELV12" s="25"/>
      <c r="ELW12" s="25"/>
      <c r="ELX12" s="25"/>
      <c r="ELY12" s="25"/>
      <c r="ELZ12" s="25"/>
      <c r="EMA12" s="25"/>
      <c r="EMB12" s="25"/>
      <c r="EMC12" s="25"/>
      <c r="EMD12" s="25"/>
      <c r="EME12" s="25"/>
      <c r="EMF12" s="25"/>
      <c r="EMG12" s="25"/>
      <c r="EMH12" s="25"/>
      <c r="EMI12" s="25"/>
      <c r="EMJ12" s="25"/>
      <c r="EMK12" s="25"/>
      <c r="EML12" s="25"/>
      <c r="EMM12" s="25"/>
      <c r="EMN12" s="25"/>
      <c r="EMO12" s="25"/>
      <c r="EMP12" s="25"/>
      <c r="EMQ12" s="25"/>
      <c r="EMR12" s="25"/>
      <c r="EMS12" s="25"/>
      <c r="EMT12" s="25"/>
      <c r="EMU12" s="25"/>
      <c r="EMV12" s="25"/>
      <c r="EMW12" s="25"/>
      <c r="EMX12" s="25"/>
      <c r="EMY12" s="25"/>
      <c r="EMZ12" s="25"/>
      <c r="ENA12" s="25"/>
      <c r="ENB12" s="25"/>
      <c r="ENC12" s="25"/>
      <c r="END12" s="25"/>
      <c r="ENE12" s="25"/>
      <c r="ENF12" s="25"/>
      <c r="ENG12" s="25"/>
      <c r="ENH12" s="25"/>
      <c r="ENI12" s="25"/>
      <c r="ENJ12" s="25"/>
      <c r="ENK12" s="25"/>
      <c r="ENL12" s="25"/>
      <c r="ENM12" s="25"/>
      <c r="ENN12" s="25"/>
      <c r="ENO12" s="25"/>
      <c r="ENP12" s="25"/>
      <c r="ENQ12" s="25"/>
      <c r="ENR12" s="25"/>
      <c r="ENS12" s="25"/>
      <c r="ENT12" s="25"/>
      <c r="ENU12" s="25"/>
      <c r="ENV12" s="25"/>
      <c r="ENW12" s="25"/>
      <c r="ENX12" s="25"/>
      <c r="ENY12" s="25"/>
      <c r="ENZ12" s="25"/>
      <c r="EOA12" s="25"/>
      <c r="EOB12" s="25"/>
      <c r="EOC12" s="25"/>
      <c r="EOD12" s="25"/>
      <c r="EOE12" s="25"/>
      <c r="EOF12" s="25"/>
      <c r="EOG12" s="25"/>
      <c r="EOH12" s="25"/>
      <c r="EOI12" s="25"/>
      <c r="EOJ12" s="25"/>
      <c r="EOK12" s="25"/>
      <c r="EOL12" s="25"/>
      <c r="EOM12" s="25"/>
      <c r="EON12" s="25"/>
      <c r="EOO12" s="25"/>
      <c r="EOP12" s="25"/>
      <c r="EOQ12" s="25"/>
      <c r="EOR12" s="25"/>
      <c r="EOS12" s="25"/>
      <c r="EOT12" s="25"/>
      <c r="EOU12" s="25"/>
      <c r="EOV12" s="25"/>
      <c r="EOW12" s="25"/>
      <c r="EOX12" s="25"/>
      <c r="EOY12" s="25"/>
      <c r="EOZ12" s="25"/>
      <c r="EPA12" s="25"/>
      <c r="EPB12" s="25"/>
      <c r="EPC12" s="25"/>
      <c r="EPD12" s="25"/>
      <c r="EPE12" s="25"/>
      <c r="EPF12" s="25"/>
      <c r="EPG12" s="25"/>
      <c r="EPH12" s="25"/>
      <c r="EPI12" s="25"/>
      <c r="EPJ12" s="25"/>
      <c r="EPK12" s="25"/>
      <c r="EPL12" s="25"/>
      <c r="EPM12" s="25"/>
      <c r="EPN12" s="25"/>
      <c r="EPO12" s="25"/>
      <c r="EPP12" s="25"/>
      <c r="EPQ12" s="25"/>
      <c r="EPR12" s="25"/>
      <c r="EPS12" s="25"/>
      <c r="EPT12" s="25"/>
      <c r="EPU12" s="25"/>
      <c r="EPV12" s="25"/>
      <c r="EPW12" s="25"/>
      <c r="EPX12" s="25"/>
      <c r="EPY12" s="25"/>
      <c r="EPZ12" s="25"/>
      <c r="EQA12" s="25"/>
      <c r="EQB12" s="25"/>
      <c r="EQC12" s="25"/>
      <c r="EQD12" s="25"/>
      <c r="EQE12" s="25"/>
      <c r="EQF12" s="25"/>
      <c r="EQG12" s="25"/>
      <c r="EQH12" s="25"/>
      <c r="EQI12" s="25"/>
      <c r="EQJ12" s="25"/>
      <c r="EQK12" s="25"/>
      <c r="EQL12" s="25"/>
      <c r="EQM12" s="25"/>
      <c r="EQN12" s="25"/>
      <c r="EQO12" s="25"/>
      <c r="EQP12" s="25"/>
      <c r="EQQ12" s="25"/>
      <c r="EQR12" s="25"/>
      <c r="EQS12" s="25"/>
      <c r="EQT12" s="25"/>
      <c r="EQU12" s="25"/>
      <c r="EQV12" s="25"/>
      <c r="EQW12" s="25"/>
      <c r="EQX12" s="25"/>
      <c r="EQY12" s="25"/>
      <c r="EQZ12" s="25"/>
      <c r="ERA12" s="25"/>
      <c r="ERB12" s="25"/>
      <c r="ERC12" s="25"/>
      <c r="ERD12" s="25"/>
      <c r="ERE12" s="25"/>
      <c r="ERF12" s="25"/>
      <c r="ERG12" s="25"/>
      <c r="ERH12" s="25"/>
      <c r="ERI12" s="25"/>
      <c r="ERJ12" s="25"/>
      <c r="ERK12" s="25"/>
      <c r="ERL12" s="25"/>
      <c r="ERM12" s="25"/>
      <c r="ERN12" s="25"/>
      <c r="ERO12" s="25"/>
      <c r="ERP12" s="25"/>
      <c r="ERQ12" s="25"/>
      <c r="ERR12" s="25"/>
      <c r="ERS12" s="25"/>
      <c r="ERT12" s="25"/>
      <c r="ERU12" s="25"/>
      <c r="ERV12" s="25"/>
      <c r="ERW12" s="25"/>
      <c r="ERX12" s="25"/>
      <c r="ERY12" s="25"/>
      <c r="ERZ12" s="25"/>
      <c r="ESA12" s="25"/>
      <c r="ESB12" s="25"/>
      <c r="ESC12" s="25"/>
      <c r="ESD12" s="25"/>
      <c r="ESE12" s="25"/>
      <c r="ESF12" s="25"/>
      <c r="ESG12" s="25"/>
      <c r="ESH12" s="25"/>
      <c r="ESI12" s="25"/>
      <c r="ESJ12" s="25"/>
      <c r="ESK12" s="25"/>
      <c r="ESL12" s="25"/>
      <c r="ESM12" s="25"/>
      <c r="ESN12" s="25"/>
      <c r="ESO12" s="25"/>
      <c r="ESP12" s="25"/>
      <c r="ESQ12" s="25"/>
      <c r="ESR12" s="25"/>
      <c r="ESS12" s="25"/>
      <c r="EST12" s="25"/>
      <c r="ESU12" s="25"/>
      <c r="ESV12" s="25"/>
      <c r="ESW12" s="25"/>
      <c r="ESX12" s="25"/>
      <c r="ESY12" s="25"/>
      <c r="ESZ12" s="25"/>
      <c r="ETA12" s="25"/>
      <c r="ETB12" s="25"/>
      <c r="ETC12" s="25"/>
      <c r="ETD12" s="25"/>
      <c r="ETE12" s="25"/>
      <c r="ETF12" s="25"/>
      <c r="ETG12" s="25"/>
      <c r="ETH12" s="25"/>
      <c r="ETI12" s="25"/>
      <c r="ETJ12" s="25"/>
      <c r="ETK12" s="25"/>
      <c r="ETL12" s="25"/>
      <c r="ETM12" s="25"/>
      <c r="ETN12" s="25"/>
      <c r="ETO12" s="25"/>
      <c r="ETP12" s="25"/>
      <c r="ETQ12" s="25"/>
      <c r="ETR12" s="25"/>
      <c r="ETS12" s="25"/>
      <c r="ETT12" s="25"/>
      <c r="ETU12" s="25"/>
      <c r="ETV12" s="25"/>
      <c r="ETW12" s="25"/>
      <c r="ETX12" s="25"/>
      <c r="ETY12" s="25"/>
      <c r="ETZ12" s="25"/>
      <c r="EUA12" s="25"/>
      <c r="EUB12" s="25"/>
      <c r="EUC12" s="25"/>
      <c r="EUD12" s="25"/>
      <c r="EUE12" s="25"/>
      <c r="EUF12" s="25"/>
      <c r="EUG12" s="25"/>
      <c r="EUH12" s="25"/>
      <c r="EUI12" s="25"/>
      <c r="EUJ12" s="25"/>
      <c r="EUK12" s="25"/>
      <c r="EUL12" s="25"/>
      <c r="EUM12" s="25"/>
      <c r="EUN12" s="25"/>
      <c r="EUO12" s="25"/>
      <c r="EUP12" s="25"/>
      <c r="EUQ12" s="25"/>
      <c r="EUR12" s="25"/>
      <c r="EUS12" s="25"/>
      <c r="EUT12" s="25"/>
      <c r="EUU12" s="25"/>
      <c r="EUV12" s="25"/>
      <c r="EUW12" s="25"/>
      <c r="EUX12" s="25"/>
      <c r="EUY12" s="25"/>
      <c r="EUZ12" s="25"/>
      <c r="EVA12" s="25"/>
      <c r="EVB12" s="25"/>
      <c r="EVC12" s="25"/>
      <c r="EVD12" s="25"/>
      <c r="EVE12" s="25"/>
      <c r="EVF12" s="25"/>
      <c r="EVG12" s="25"/>
      <c r="EVH12" s="25"/>
      <c r="EVI12" s="25"/>
      <c r="EVJ12" s="25"/>
      <c r="EVK12" s="25"/>
      <c r="EVL12" s="25"/>
      <c r="EVM12" s="25"/>
      <c r="EVN12" s="25"/>
      <c r="EVO12" s="25"/>
      <c r="EVP12" s="25"/>
      <c r="EVQ12" s="25"/>
      <c r="EVR12" s="25"/>
      <c r="EVS12" s="25"/>
      <c r="EVT12" s="25"/>
      <c r="EVU12" s="25"/>
      <c r="EVV12" s="25"/>
      <c r="EVW12" s="25"/>
      <c r="EVX12" s="25"/>
      <c r="EVY12" s="25"/>
      <c r="EVZ12" s="25"/>
      <c r="EWA12" s="25"/>
      <c r="EWB12" s="25"/>
      <c r="EWC12" s="25"/>
      <c r="EWD12" s="25"/>
      <c r="EWE12" s="25"/>
      <c r="EWF12" s="25"/>
      <c r="EWG12" s="25"/>
      <c r="EWH12" s="25"/>
      <c r="EWI12" s="25"/>
      <c r="EWJ12" s="25"/>
      <c r="EWK12" s="25"/>
      <c r="EWL12" s="25"/>
      <c r="EWM12" s="25"/>
      <c r="EWN12" s="25"/>
      <c r="EWO12" s="25"/>
      <c r="EWP12" s="25"/>
      <c r="EWQ12" s="25"/>
      <c r="EWR12" s="25"/>
      <c r="EWS12" s="25"/>
      <c r="EWT12" s="25"/>
      <c r="EWU12" s="25"/>
      <c r="EWV12" s="25"/>
      <c r="EWW12" s="25"/>
      <c r="EWX12" s="25"/>
      <c r="EWY12" s="25"/>
      <c r="EWZ12" s="25"/>
      <c r="EXA12" s="25"/>
      <c r="EXB12" s="25"/>
      <c r="EXC12" s="25"/>
      <c r="EXD12" s="25"/>
      <c r="EXE12" s="25"/>
      <c r="EXF12" s="25"/>
      <c r="EXG12" s="25"/>
      <c r="EXH12" s="25"/>
      <c r="EXI12" s="25"/>
      <c r="EXJ12" s="25"/>
      <c r="EXK12" s="25"/>
      <c r="EXL12" s="25"/>
      <c r="EXM12" s="25"/>
      <c r="EXN12" s="25"/>
      <c r="EXO12" s="25"/>
      <c r="EXP12" s="25"/>
      <c r="EXQ12" s="25"/>
      <c r="EXR12" s="25"/>
      <c r="EXS12" s="25"/>
      <c r="EXT12" s="25"/>
      <c r="EXU12" s="25"/>
      <c r="EXV12" s="25"/>
      <c r="EXW12" s="25"/>
      <c r="EXX12" s="25"/>
      <c r="EXY12" s="25"/>
      <c r="EXZ12" s="25"/>
      <c r="EYA12" s="25"/>
      <c r="EYB12" s="25"/>
      <c r="EYC12" s="25"/>
      <c r="EYD12" s="25"/>
      <c r="EYE12" s="25"/>
      <c r="EYF12" s="25"/>
      <c r="EYG12" s="25"/>
      <c r="EYH12" s="25"/>
      <c r="EYI12" s="25"/>
      <c r="EYJ12" s="25"/>
      <c r="EYK12" s="25"/>
      <c r="EYL12" s="25"/>
      <c r="EYM12" s="25"/>
      <c r="EYN12" s="25"/>
      <c r="EYO12" s="25"/>
      <c r="EYP12" s="25"/>
      <c r="EYQ12" s="25"/>
      <c r="EYR12" s="25"/>
      <c r="EYS12" s="25"/>
      <c r="EYT12" s="25"/>
      <c r="EYU12" s="25"/>
      <c r="EYV12" s="25"/>
      <c r="EYW12" s="25"/>
      <c r="EYX12" s="25"/>
      <c r="EYY12" s="25"/>
      <c r="EYZ12" s="25"/>
      <c r="EZA12" s="25"/>
      <c r="EZB12" s="25"/>
      <c r="EZC12" s="25"/>
      <c r="EZD12" s="25"/>
      <c r="EZE12" s="25"/>
      <c r="EZF12" s="25"/>
      <c r="EZG12" s="25"/>
      <c r="EZH12" s="25"/>
      <c r="EZI12" s="25"/>
      <c r="EZJ12" s="25"/>
      <c r="EZK12" s="25"/>
      <c r="EZL12" s="25"/>
      <c r="EZM12" s="25"/>
      <c r="EZN12" s="25"/>
      <c r="EZO12" s="25"/>
      <c r="EZP12" s="25"/>
      <c r="EZQ12" s="25"/>
      <c r="EZR12" s="25"/>
      <c r="EZS12" s="25"/>
      <c r="EZT12" s="25"/>
      <c r="EZU12" s="25"/>
      <c r="EZV12" s="25"/>
      <c r="EZW12" s="25"/>
      <c r="EZX12" s="25"/>
      <c r="EZY12" s="25"/>
      <c r="EZZ12" s="25"/>
      <c r="FAA12" s="25"/>
      <c r="FAB12" s="25"/>
      <c r="FAC12" s="25"/>
      <c r="FAD12" s="25"/>
      <c r="FAE12" s="25"/>
      <c r="FAF12" s="25"/>
      <c r="FAG12" s="25"/>
      <c r="FAH12" s="25"/>
      <c r="FAI12" s="25"/>
      <c r="FAJ12" s="25"/>
      <c r="FAK12" s="25"/>
      <c r="FAL12" s="25"/>
      <c r="FAM12" s="25"/>
      <c r="FAN12" s="25"/>
      <c r="FAO12" s="25"/>
      <c r="FAP12" s="25"/>
      <c r="FAQ12" s="25"/>
      <c r="FAR12" s="25"/>
      <c r="FAS12" s="25"/>
      <c r="FAT12" s="25"/>
      <c r="FAU12" s="25"/>
      <c r="FAV12" s="25"/>
      <c r="FAW12" s="25"/>
      <c r="FAX12" s="25"/>
      <c r="FAY12" s="25"/>
      <c r="FAZ12" s="25"/>
      <c r="FBA12" s="25"/>
      <c r="FBB12" s="25"/>
      <c r="FBC12" s="25"/>
      <c r="FBD12" s="25"/>
      <c r="FBE12" s="25"/>
      <c r="FBF12" s="25"/>
      <c r="FBG12" s="25"/>
      <c r="FBH12" s="25"/>
      <c r="FBI12" s="25"/>
      <c r="FBJ12" s="25"/>
      <c r="FBK12" s="25"/>
      <c r="FBL12" s="25"/>
      <c r="FBM12" s="25"/>
      <c r="FBN12" s="25"/>
      <c r="FBO12" s="25"/>
      <c r="FBP12" s="25"/>
      <c r="FBQ12" s="25"/>
      <c r="FBR12" s="25"/>
      <c r="FBS12" s="25"/>
      <c r="FBT12" s="25"/>
      <c r="FBU12" s="25"/>
      <c r="FBV12" s="25"/>
      <c r="FBW12" s="25"/>
      <c r="FBX12" s="25"/>
      <c r="FBY12" s="25"/>
      <c r="FBZ12" s="25"/>
      <c r="FCA12" s="25"/>
      <c r="FCB12" s="25"/>
      <c r="FCC12" s="25"/>
      <c r="FCD12" s="25"/>
      <c r="FCE12" s="25"/>
      <c r="FCF12" s="25"/>
      <c r="FCG12" s="25"/>
      <c r="FCH12" s="25"/>
      <c r="FCI12" s="25"/>
      <c r="FCJ12" s="25"/>
      <c r="FCK12" s="25"/>
      <c r="FCL12" s="25"/>
      <c r="FCM12" s="25"/>
      <c r="FCN12" s="25"/>
      <c r="FCO12" s="25"/>
      <c r="FCP12" s="25"/>
      <c r="FCQ12" s="25"/>
      <c r="FCR12" s="25"/>
      <c r="FCS12" s="25"/>
      <c r="FCT12" s="25"/>
      <c r="FCU12" s="25"/>
      <c r="FCV12" s="25"/>
      <c r="FCW12" s="25"/>
      <c r="FCX12" s="25"/>
      <c r="FCY12" s="25"/>
      <c r="FCZ12" s="25"/>
      <c r="FDA12" s="25"/>
      <c r="FDB12" s="25"/>
      <c r="FDC12" s="25"/>
      <c r="FDD12" s="25"/>
      <c r="FDE12" s="25"/>
      <c r="FDF12" s="25"/>
      <c r="FDG12" s="25"/>
      <c r="FDH12" s="25"/>
      <c r="FDI12" s="25"/>
      <c r="FDJ12" s="25"/>
      <c r="FDK12" s="25"/>
      <c r="FDL12" s="25"/>
      <c r="FDM12" s="25"/>
      <c r="FDN12" s="25"/>
      <c r="FDO12" s="25"/>
      <c r="FDP12" s="25"/>
      <c r="FDQ12" s="25"/>
      <c r="FDR12" s="25"/>
      <c r="FDS12" s="25"/>
      <c r="FDT12" s="25"/>
      <c r="FDU12" s="25"/>
      <c r="FDV12" s="25"/>
      <c r="FDW12" s="25"/>
      <c r="FDX12" s="25"/>
      <c r="FDY12" s="25"/>
      <c r="FDZ12" s="25"/>
      <c r="FEA12" s="25"/>
      <c r="FEB12" s="25"/>
      <c r="FEC12" s="25"/>
      <c r="FED12" s="25"/>
      <c r="FEE12" s="25"/>
      <c r="FEF12" s="25"/>
      <c r="FEG12" s="25"/>
      <c r="FEH12" s="25"/>
      <c r="FEI12" s="25"/>
      <c r="FEJ12" s="25"/>
      <c r="FEK12" s="25"/>
      <c r="FEL12" s="25"/>
      <c r="FEM12" s="25"/>
      <c r="FEN12" s="25"/>
      <c r="FEO12" s="25"/>
      <c r="FEP12" s="25"/>
      <c r="FEQ12" s="25"/>
      <c r="FER12" s="25"/>
      <c r="FES12" s="25"/>
      <c r="FET12" s="25"/>
      <c r="FEU12" s="25"/>
      <c r="FEV12" s="25"/>
      <c r="FEW12" s="25"/>
      <c r="FEX12" s="25"/>
      <c r="FEY12" s="25"/>
      <c r="FEZ12" s="25"/>
      <c r="FFA12" s="25"/>
      <c r="FFB12" s="25"/>
      <c r="FFC12" s="25"/>
      <c r="FFD12" s="25"/>
      <c r="FFE12" s="25"/>
      <c r="FFF12" s="25"/>
      <c r="FFG12" s="25"/>
      <c r="FFH12" s="25"/>
      <c r="FFI12" s="25"/>
      <c r="FFJ12" s="25"/>
      <c r="FFK12" s="25"/>
      <c r="FFL12" s="25"/>
      <c r="FFM12" s="25"/>
      <c r="FFN12" s="25"/>
      <c r="FFO12" s="25"/>
      <c r="FFP12" s="25"/>
      <c r="FFQ12" s="25"/>
      <c r="FFR12" s="25"/>
      <c r="FFS12" s="25"/>
      <c r="FFT12" s="25"/>
      <c r="FFU12" s="25"/>
      <c r="FFV12" s="25"/>
      <c r="FFW12" s="25"/>
      <c r="FFX12" s="25"/>
      <c r="FFY12" s="25"/>
      <c r="FFZ12" s="25"/>
      <c r="FGA12" s="25"/>
      <c r="FGB12" s="25"/>
      <c r="FGC12" s="25"/>
      <c r="FGD12" s="25"/>
      <c r="FGE12" s="25"/>
      <c r="FGF12" s="25"/>
      <c r="FGG12" s="25"/>
      <c r="FGH12" s="25"/>
      <c r="FGI12" s="25"/>
      <c r="FGJ12" s="25"/>
      <c r="FGK12" s="25"/>
      <c r="FGL12" s="25"/>
      <c r="FGM12" s="25"/>
      <c r="FGN12" s="25"/>
      <c r="FGO12" s="25"/>
      <c r="FGP12" s="25"/>
      <c r="FGQ12" s="25"/>
      <c r="FGR12" s="25"/>
      <c r="FGS12" s="25"/>
      <c r="FGT12" s="25"/>
      <c r="FGU12" s="25"/>
      <c r="FGV12" s="25"/>
      <c r="FGW12" s="25"/>
      <c r="FGX12" s="25"/>
      <c r="FGY12" s="25"/>
      <c r="FGZ12" s="25"/>
      <c r="FHA12" s="25"/>
      <c r="FHB12" s="25"/>
      <c r="FHC12" s="25"/>
      <c r="FHD12" s="25"/>
      <c r="FHE12" s="25"/>
      <c r="FHF12" s="25"/>
      <c r="FHG12" s="25"/>
      <c r="FHH12" s="25"/>
      <c r="FHI12" s="25"/>
      <c r="FHJ12" s="25"/>
      <c r="FHK12" s="25"/>
      <c r="FHL12" s="25"/>
      <c r="FHM12" s="25"/>
      <c r="FHN12" s="25"/>
      <c r="FHO12" s="25"/>
      <c r="FHP12" s="25"/>
      <c r="FHQ12" s="25"/>
      <c r="FHR12" s="25"/>
      <c r="FHS12" s="25"/>
      <c r="FHT12" s="25"/>
      <c r="FHU12" s="25"/>
      <c r="FHV12" s="25"/>
      <c r="FHW12" s="25"/>
      <c r="FHX12" s="25"/>
      <c r="FHY12" s="25"/>
      <c r="FHZ12" s="25"/>
      <c r="FIA12" s="25"/>
      <c r="FIB12" s="25"/>
      <c r="FIC12" s="25"/>
      <c r="FID12" s="25"/>
      <c r="FIE12" s="25"/>
      <c r="FIF12" s="25"/>
      <c r="FIG12" s="25"/>
      <c r="FIH12" s="25"/>
      <c r="FII12" s="25"/>
      <c r="FIJ12" s="25"/>
      <c r="FIK12" s="25"/>
      <c r="FIL12" s="25"/>
      <c r="FIM12" s="25"/>
      <c r="FIN12" s="25"/>
      <c r="FIO12" s="25"/>
      <c r="FIP12" s="25"/>
      <c r="FIQ12" s="25"/>
      <c r="FIR12" s="25"/>
      <c r="FIS12" s="25"/>
      <c r="FIT12" s="25"/>
      <c r="FIU12" s="25"/>
      <c r="FIV12" s="25"/>
      <c r="FIW12" s="25"/>
      <c r="FIX12" s="25"/>
      <c r="FIY12" s="25"/>
      <c r="FIZ12" s="25"/>
      <c r="FJA12" s="25"/>
      <c r="FJB12" s="25"/>
      <c r="FJC12" s="25"/>
      <c r="FJD12" s="25"/>
      <c r="FJE12" s="25"/>
      <c r="FJF12" s="25"/>
      <c r="FJG12" s="25"/>
      <c r="FJH12" s="25"/>
      <c r="FJI12" s="25"/>
      <c r="FJJ12" s="25"/>
      <c r="FJK12" s="25"/>
      <c r="FJL12" s="25"/>
      <c r="FJM12" s="25"/>
      <c r="FJN12" s="25"/>
      <c r="FJO12" s="25"/>
      <c r="FJP12" s="25"/>
      <c r="FJQ12" s="25"/>
      <c r="FJR12" s="25"/>
      <c r="FJS12" s="25"/>
      <c r="FJT12" s="25"/>
      <c r="FJU12" s="25"/>
      <c r="FJV12" s="25"/>
      <c r="FJW12" s="25"/>
      <c r="FJX12" s="25"/>
      <c r="FJY12" s="25"/>
      <c r="FJZ12" s="25"/>
      <c r="FKA12" s="25"/>
      <c r="FKB12" s="25"/>
      <c r="FKC12" s="25"/>
      <c r="FKD12" s="25"/>
      <c r="FKE12" s="25"/>
      <c r="FKF12" s="25"/>
      <c r="FKG12" s="25"/>
      <c r="FKH12" s="25"/>
      <c r="FKI12" s="25"/>
      <c r="FKJ12" s="25"/>
      <c r="FKK12" s="25"/>
      <c r="FKL12" s="25"/>
      <c r="FKM12" s="25"/>
      <c r="FKN12" s="25"/>
      <c r="FKO12" s="25"/>
      <c r="FKP12" s="25"/>
      <c r="FKQ12" s="25"/>
      <c r="FKR12" s="25"/>
      <c r="FKS12" s="25"/>
      <c r="FKT12" s="25"/>
      <c r="FKU12" s="25"/>
      <c r="FKV12" s="25"/>
      <c r="FKW12" s="25"/>
      <c r="FKX12" s="25"/>
      <c r="FKY12" s="25"/>
      <c r="FKZ12" s="25"/>
      <c r="FLA12" s="25"/>
      <c r="FLB12" s="25"/>
      <c r="FLC12" s="25"/>
      <c r="FLD12" s="25"/>
      <c r="FLE12" s="25"/>
      <c r="FLF12" s="25"/>
      <c r="FLG12" s="25"/>
      <c r="FLH12" s="25"/>
      <c r="FLI12" s="25"/>
      <c r="FLJ12" s="25"/>
      <c r="FLK12" s="25"/>
      <c r="FLL12" s="25"/>
      <c r="FLM12" s="25"/>
      <c r="FLN12" s="25"/>
      <c r="FLO12" s="25"/>
      <c r="FLP12" s="25"/>
      <c r="FLQ12" s="25"/>
      <c r="FLR12" s="25"/>
      <c r="FLS12" s="25"/>
      <c r="FLT12" s="25"/>
      <c r="FLU12" s="25"/>
      <c r="FLV12" s="25"/>
      <c r="FLW12" s="25"/>
      <c r="FLX12" s="25"/>
      <c r="FLY12" s="25"/>
      <c r="FLZ12" s="25"/>
      <c r="FMA12" s="25"/>
      <c r="FMB12" s="25"/>
      <c r="FMC12" s="25"/>
      <c r="FMD12" s="25"/>
      <c r="FME12" s="25"/>
      <c r="FMF12" s="25"/>
      <c r="FMG12" s="25"/>
      <c r="FMH12" s="25"/>
      <c r="FMI12" s="25"/>
      <c r="FMJ12" s="25"/>
      <c r="FMK12" s="25"/>
      <c r="FML12" s="25"/>
      <c r="FMM12" s="25"/>
      <c r="FMN12" s="25"/>
      <c r="FMO12" s="25"/>
      <c r="FMP12" s="25"/>
      <c r="FMQ12" s="25"/>
      <c r="FMR12" s="25"/>
      <c r="FMS12" s="25"/>
      <c r="FMT12" s="25"/>
      <c r="FMU12" s="25"/>
      <c r="FMV12" s="25"/>
      <c r="FMW12" s="25"/>
      <c r="FMX12" s="25"/>
      <c r="FMY12" s="25"/>
      <c r="FMZ12" s="25"/>
      <c r="FNA12" s="25"/>
      <c r="FNB12" s="25"/>
      <c r="FNC12" s="25"/>
      <c r="FND12" s="25"/>
      <c r="FNE12" s="25"/>
      <c r="FNF12" s="25"/>
      <c r="FNG12" s="25"/>
      <c r="FNH12" s="25"/>
      <c r="FNI12" s="25"/>
      <c r="FNJ12" s="25"/>
      <c r="FNK12" s="25"/>
      <c r="FNL12" s="25"/>
      <c r="FNM12" s="25"/>
      <c r="FNN12" s="25"/>
      <c r="FNO12" s="25"/>
      <c r="FNP12" s="25"/>
      <c r="FNQ12" s="25"/>
      <c r="FNR12" s="25"/>
      <c r="FNS12" s="25"/>
      <c r="FNT12" s="25"/>
      <c r="FNU12" s="25"/>
      <c r="FNV12" s="25"/>
      <c r="FNW12" s="25"/>
      <c r="FNX12" s="25"/>
      <c r="FNY12" s="25"/>
      <c r="FNZ12" s="25"/>
      <c r="FOA12" s="25"/>
      <c r="FOB12" s="25"/>
      <c r="FOC12" s="25"/>
      <c r="FOD12" s="25"/>
      <c r="FOE12" s="25"/>
      <c r="FOF12" s="25"/>
      <c r="FOG12" s="25"/>
      <c r="FOH12" s="25"/>
      <c r="FOI12" s="25"/>
      <c r="FOJ12" s="25"/>
      <c r="FOK12" s="25"/>
      <c r="FOL12" s="25"/>
      <c r="FOM12" s="25"/>
      <c r="FON12" s="25"/>
      <c r="FOO12" s="25"/>
      <c r="FOP12" s="25"/>
      <c r="FOQ12" s="25"/>
      <c r="FOR12" s="25"/>
      <c r="FOS12" s="25"/>
      <c r="FOT12" s="25"/>
      <c r="FOU12" s="25"/>
      <c r="FOV12" s="25"/>
      <c r="FOW12" s="25"/>
      <c r="FOX12" s="25"/>
      <c r="FOY12" s="25"/>
      <c r="FOZ12" s="25"/>
      <c r="FPA12" s="25"/>
      <c r="FPB12" s="25"/>
      <c r="FPC12" s="25"/>
      <c r="FPD12" s="25"/>
      <c r="FPE12" s="25"/>
      <c r="FPF12" s="25"/>
      <c r="FPG12" s="25"/>
      <c r="FPH12" s="25"/>
      <c r="FPI12" s="25"/>
      <c r="FPJ12" s="25"/>
      <c r="FPK12" s="25"/>
      <c r="FPL12" s="25"/>
      <c r="FPM12" s="25"/>
      <c r="FPN12" s="25"/>
      <c r="FPO12" s="25"/>
      <c r="FPP12" s="25"/>
      <c r="FPQ12" s="25"/>
      <c r="FPR12" s="25"/>
      <c r="FPS12" s="25"/>
      <c r="FPT12" s="25"/>
      <c r="FPU12" s="25"/>
      <c r="FPV12" s="25"/>
      <c r="FPW12" s="25"/>
      <c r="FPX12" s="25"/>
      <c r="FPY12" s="25"/>
      <c r="FPZ12" s="25"/>
      <c r="FQA12" s="25"/>
      <c r="FQB12" s="25"/>
      <c r="FQC12" s="25"/>
      <c r="FQD12" s="25"/>
      <c r="FQE12" s="25"/>
      <c r="FQF12" s="25"/>
      <c r="FQG12" s="25"/>
      <c r="FQH12" s="25"/>
      <c r="FQI12" s="25"/>
      <c r="FQJ12" s="25"/>
      <c r="FQK12" s="25"/>
      <c r="FQL12" s="25"/>
      <c r="FQM12" s="25"/>
      <c r="FQN12" s="25"/>
      <c r="FQO12" s="25"/>
      <c r="FQP12" s="25"/>
      <c r="FQQ12" s="25"/>
      <c r="FQR12" s="25"/>
      <c r="FQS12" s="25"/>
      <c r="FQT12" s="25"/>
      <c r="FQU12" s="25"/>
      <c r="FQV12" s="25"/>
      <c r="FQW12" s="25"/>
      <c r="FQX12" s="25"/>
      <c r="FQY12" s="25"/>
      <c r="FQZ12" s="25"/>
      <c r="FRA12" s="25"/>
      <c r="FRB12" s="25"/>
      <c r="FRC12" s="25"/>
      <c r="FRD12" s="25"/>
      <c r="FRE12" s="25"/>
      <c r="FRF12" s="25"/>
      <c r="FRG12" s="25"/>
      <c r="FRH12" s="25"/>
      <c r="FRI12" s="25"/>
      <c r="FRJ12" s="25"/>
      <c r="FRK12" s="25"/>
      <c r="FRL12" s="25"/>
      <c r="FRM12" s="25"/>
      <c r="FRN12" s="25"/>
      <c r="FRO12" s="25"/>
      <c r="FRP12" s="25"/>
      <c r="FRQ12" s="25"/>
      <c r="FRR12" s="25"/>
      <c r="FRS12" s="25"/>
      <c r="FRT12" s="25"/>
      <c r="FRU12" s="25"/>
      <c r="FRV12" s="25"/>
      <c r="FRW12" s="25"/>
      <c r="FRX12" s="25"/>
      <c r="FRY12" s="25"/>
      <c r="FRZ12" s="25"/>
      <c r="FSA12" s="25"/>
      <c r="FSB12" s="25"/>
      <c r="FSC12" s="25"/>
      <c r="FSD12" s="25"/>
      <c r="FSE12" s="25"/>
      <c r="FSF12" s="25"/>
      <c r="FSG12" s="25"/>
      <c r="FSH12" s="25"/>
      <c r="FSI12" s="25"/>
      <c r="FSJ12" s="25"/>
      <c r="FSK12" s="25"/>
      <c r="FSL12" s="25"/>
      <c r="FSM12" s="25"/>
      <c r="FSN12" s="25"/>
      <c r="FSO12" s="25"/>
      <c r="FSP12" s="25"/>
      <c r="FSQ12" s="25"/>
      <c r="FSR12" s="25"/>
      <c r="FSS12" s="25"/>
      <c r="FST12" s="25"/>
      <c r="FSU12" s="25"/>
      <c r="FSV12" s="25"/>
      <c r="FSW12" s="25"/>
      <c r="FSX12" s="25"/>
      <c r="FSY12" s="25"/>
      <c r="FSZ12" s="25"/>
      <c r="FTA12" s="25"/>
      <c r="FTB12" s="25"/>
      <c r="FTC12" s="25"/>
      <c r="FTD12" s="25"/>
      <c r="FTE12" s="25"/>
      <c r="FTF12" s="25"/>
      <c r="FTG12" s="25"/>
      <c r="FTH12" s="25"/>
      <c r="FTI12" s="25"/>
      <c r="FTJ12" s="25"/>
      <c r="FTK12" s="25"/>
      <c r="FTL12" s="25"/>
      <c r="FTM12" s="25"/>
      <c r="FTN12" s="25"/>
      <c r="FTO12" s="25"/>
      <c r="FTP12" s="25"/>
      <c r="FTQ12" s="25"/>
      <c r="FTR12" s="25"/>
      <c r="FTS12" s="25"/>
      <c r="FTT12" s="25"/>
      <c r="FTU12" s="25"/>
      <c r="FTV12" s="25"/>
      <c r="FTW12" s="25"/>
      <c r="FTX12" s="25"/>
      <c r="FTY12" s="25"/>
      <c r="FTZ12" s="25"/>
      <c r="FUA12" s="25"/>
      <c r="FUB12" s="25"/>
      <c r="FUC12" s="25"/>
      <c r="FUD12" s="25"/>
      <c r="FUE12" s="25"/>
      <c r="FUF12" s="25"/>
      <c r="FUG12" s="25"/>
      <c r="FUH12" s="25"/>
      <c r="FUI12" s="25"/>
      <c r="FUJ12" s="25"/>
      <c r="FUK12" s="25"/>
      <c r="FUL12" s="25"/>
      <c r="FUM12" s="25"/>
      <c r="FUN12" s="25"/>
      <c r="FUO12" s="25"/>
      <c r="FUP12" s="25"/>
      <c r="FUQ12" s="25"/>
      <c r="FUR12" s="25"/>
      <c r="FUS12" s="25"/>
      <c r="FUT12" s="25"/>
      <c r="FUU12" s="25"/>
      <c r="FUV12" s="25"/>
      <c r="FUW12" s="25"/>
      <c r="FUX12" s="25"/>
      <c r="FUY12" s="25"/>
      <c r="FUZ12" s="25"/>
      <c r="FVA12" s="25"/>
      <c r="FVB12" s="25"/>
      <c r="FVC12" s="25"/>
      <c r="FVD12" s="25"/>
      <c r="FVE12" s="25"/>
      <c r="FVF12" s="25"/>
      <c r="FVG12" s="25"/>
      <c r="FVH12" s="25"/>
      <c r="FVI12" s="25"/>
      <c r="FVJ12" s="25"/>
      <c r="FVK12" s="25"/>
      <c r="FVL12" s="25"/>
      <c r="FVM12" s="25"/>
      <c r="FVN12" s="25"/>
      <c r="FVO12" s="25"/>
      <c r="FVP12" s="25"/>
      <c r="FVQ12" s="25"/>
      <c r="FVR12" s="25"/>
      <c r="FVS12" s="25"/>
      <c r="FVT12" s="25"/>
      <c r="FVU12" s="25"/>
      <c r="FVV12" s="25"/>
      <c r="FVW12" s="25"/>
      <c r="FVX12" s="25"/>
      <c r="FVY12" s="25"/>
      <c r="FVZ12" s="25"/>
      <c r="FWA12" s="25"/>
      <c r="FWB12" s="25"/>
      <c r="FWC12" s="25"/>
      <c r="FWD12" s="25"/>
      <c r="FWE12" s="25"/>
      <c r="FWF12" s="25"/>
      <c r="FWG12" s="25"/>
      <c r="FWH12" s="25"/>
      <c r="FWI12" s="25"/>
      <c r="FWJ12" s="25"/>
      <c r="FWK12" s="25"/>
      <c r="FWL12" s="25"/>
      <c r="FWM12" s="25"/>
      <c r="FWN12" s="25"/>
      <c r="FWO12" s="25"/>
      <c r="FWP12" s="25"/>
      <c r="FWQ12" s="25"/>
      <c r="FWR12" s="25"/>
      <c r="FWS12" s="25"/>
      <c r="FWT12" s="25"/>
      <c r="FWU12" s="25"/>
      <c r="FWV12" s="25"/>
      <c r="FWW12" s="25"/>
      <c r="FWX12" s="25"/>
      <c r="FWY12" s="25"/>
      <c r="FWZ12" s="25"/>
      <c r="FXA12" s="25"/>
      <c r="FXB12" s="25"/>
      <c r="FXC12" s="25"/>
      <c r="FXD12" s="25"/>
      <c r="FXE12" s="25"/>
      <c r="FXF12" s="25"/>
      <c r="FXG12" s="25"/>
      <c r="FXH12" s="25"/>
      <c r="FXI12" s="25"/>
      <c r="FXJ12" s="25"/>
      <c r="FXK12" s="25"/>
      <c r="FXL12" s="25"/>
      <c r="FXM12" s="25"/>
      <c r="FXN12" s="25"/>
      <c r="FXO12" s="25"/>
      <c r="FXP12" s="25"/>
      <c r="FXQ12" s="25"/>
      <c r="FXR12" s="25"/>
      <c r="FXS12" s="25"/>
      <c r="FXT12" s="25"/>
      <c r="FXU12" s="25"/>
      <c r="FXV12" s="25"/>
      <c r="FXW12" s="25"/>
      <c r="FXX12" s="25"/>
      <c r="FXY12" s="25"/>
      <c r="FXZ12" s="25"/>
      <c r="FYA12" s="25"/>
      <c r="FYB12" s="25"/>
      <c r="FYC12" s="25"/>
      <c r="FYD12" s="25"/>
      <c r="FYE12" s="25"/>
      <c r="FYF12" s="25"/>
      <c r="FYG12" s="25"/>
      <c r="FYH12" s="25"/>
      <c r="FYI12" s="25"/>
      <c r="FYJ12" s="25"/>
      <c r="FYK12" s="25"/>
      <c r="FYL12" s="25"/>
      <c r="FYM12" s="25"/>
      <c r="FYN12" s="25"/>
      <c r="FYO12" s="25"/>
      <c r="FYP12" s="25"/>
      <c r="FYQ12" s="25"/>
      <c r="FYR12" s="25"/>
      <c r="FYS12" s="25"/>
      <c r="FYT12" s="25"/>
      <c r="FYU12" s="25"/>
      <c r="FYV12" s="25"/>
      <c r="FYW12" s="25"/>
      <c r="FYX12" s="25"/>
      <c r="FYY12" s="25"/>
      <c r="FYZ12" s="25"/>
      <c r="FZA12" s="25"/>
      <c r="FZB12" s="25"/>
      <c r="FZC12" s="25"/>
      <c r="FZD12" s="25"/>
      <c r="FZE12" s="25"/>
      <c r="FZF12" s="25"/>
      <c r="FZG12" s="25"/>
      <c r="FZH12" s="25"/>
      <c r="FZI12" s="25"/>
      <c r="FZJ12" s="25"/>
      <c r="FZK12" s="25"/>
      <c r="FZL12" s="25"/>
      <c r="FZM12" s="25"/>
      <c r="FZN12" s="25"/>
      <c r="FZO12" s="25"/>
      <c r="FZP12" s="25"/>
      <c r="FZQ12" s="25"/>
      <c r="FZR12" s="25"/>
      <c r="FZS12" s="25"/>
      <c r="FZT12" s="25"/>
      <c r="FZU12" s="25"/>
      <c r="FZV12" s="25"/>
      <c r="FZW12" s="25"/>
      <c r="FZX12" s="25"/>
      <c r="FZY12" s="25"/>
      <c r="FZZ12" s="25"/>
      <c r="GAA12" s="25"/>
      <c r="GAB12" s="25"/>
      <c r="GAC12" s="25"/>
      <c r="GAD12" s="25"/>
      <c r="GAE12" s="25"/>
      <c r="GAF12" s="25"/>
      <c r="GAG12" s="25"/>
      <c r="GAH12" s="25"/>
      <c r="GAI12" s="25"/>
      <c r="GAJ12" s="25"/>
      <c r="GAK12" s="25"/>
      <c r="GAL12" s="25"/>
      <c r="GAM12" s="25"/>
      <c r="GAN12" s="25"/>
      <c r="GAO12" s="25"/>
      <c r="GAP12" s="25"/>
      <c r="GAQ12" s="25"/>
      <c r="GAR12" s="25"/>
      <c r="GAS12" s="25"/>
      <c r="GAT12" s="25"/>
      <c r="GAU12" s="25"/>
      <c r="GAV12" s="25"/>
      <c r="GAW12" s="25"/>
      <c r="GAX12" s="25"/>
      <c r="GAY12" s="25"/>
      <c r="GAZ12" s="25"/>
      <c r="GBA12" s="25"/>
      <c r="GBB12" s="25"/>
      <c r="GBC12" s="25"/>
      <c r="GBD12" s="25"/>
      <c r="GBE12" s="25"/>
      <c r="GBF12" s="25"/>
      <c r="GBG12" s="25"/>
      <c r="GBH12" s="25"/>
      <c r="GBI12" s="25"/>
      <c r="GBJ12" s="25"/>
      <c r="GBK12" s="25"/>
      <c r="GBL12" s="25"/>
      <c r="GBM12" s="25"/>
      <c r="GBN12" s="25"/>
      <c r="GBO12" s="25"/>
      <c r="GBP12" s="25"/>
      <c r="GBQ12" s="25"/>
      <c r="GBR12" s="25"/>
      <c r="GBS12" s="25"/>
      <c r="GBT12" s="25"/>
      <c r="GBU12" s="25"/>
      <c r="GBV12" s="25"/>
      <c r="GBW12" s="25"/>
      <c r="GBX12" s="25"/>
      <c r="GBY12" s="25"/>
      <c r="GBZ12" s="25"/>
      <c r="GCA12" s="25"/>
      <c r="GCB12" s="25"/>
      <c r="GCC12" s="25"/>
      <c r="GCD12" s="25"/>
      <c r="GCE12" s="25"/>
      <c r="GCF12" s="25"/>
      <c r="GCG12" s="25"/>
      <c r="GCH12" s="25"/>
      <c r="GCI12" s="25"/>
      <c r="GCJ12" s="25"/>
      <c r="GCK12" s="25"/>
      <c r="GCL12" s="25"/>
      <c r="GCM12" s="25"/>
      <c r="GCN12" s="25"/>
      <c r="GCO12" s="25"/>
      <c r="GCP12" s="25"/>
      <c r="GCQ12" s="25"/>
      <c r="GCR12" s="25"/>
      <c r="GCS12" s="25"/>
      <c r="GCT12" s="25"/>
      <c r="GCU12" s="25"/>
      <c r="GCV12" s="25"/>
      <c r="GCW12" s="25"/>
      <c r="GCX12" s="25"/>
      <c r="GCY12" s="25"/>
      <c r="GCZ12" s="25"/>
      <c r="GDA12" s="25"/>
      <c r="GDB12" s="25"/>
      <c r="GDC12" s="25"/>
      <c r="GDD12" s="25"/>
      <c r="GDE12" s="25"/>
      <c r="GDF12" s="25"/>
      <c r="GDG12" s="25"/>
      <c r="GDH12" s="25"/>
      <c r="GDI12" s="25"/>
      <c r="GDJ12" s="25"/>
      <c r="GDK12" s="25"/>
      <c r="GDL12" s="25"/>
      <c r="GDM12" s="25"/>
      <c r="GDN12" s="25"/>
      <c r="GDO12" s="25"/>
      <c r="GDP12" s="25"/>
      <c r="GDQ12" s="25"/>
      <c r="GDR12" s="25"/>
      <c r="GDS12" s="25"/>
      <c r="GDT12" s="25"/>
      <c r="GDU12" s="25"/>
      <c r="GDV12" s="25"/>
      <c r="GDW12" s="25"/>
      <c r="GDX12" s="25"/>
      <c r="GDY12" s="25"/>
      <c r="GDZ12" s="25"/>
      <c r="GEA12" s="25"/>
      <c r="GEB12" s="25"/>
      <c r="GEC12" s="25"/>
      <c r="GED12" s="25"/>
      <c r="GEE12" s="25"/>
      <c r="GEF12" s="25"/>
      <c r="GEG12" s="25"/>
      <c r="GEH12" s="25"/>
      <c r="GEI12" s="25"/>
      <c r="GEJ12" s="25"/>
      <c r="GEK12" s="25"/>
      <c r="GEL12" s="25"/>
      <c r="GEM12" s="25"/>
      <c r="GEN12" s="25"/>
      <c r="GEO12" s="25"/>
      <c r="GEP12" s="25"/>
      <c r="GEQ12" s="25"/>
      <c r="GER12" s="25"/>
      <c r="GES12" s="25"/>
      <c r="GET12" s="25"/>
      <c r="GEU12" s="25"/>
      <c r="GEV12" s="25"/>
      <c r="GEW12" s="25"/>
      <c r="GEX12" s="25"/>
      <c r="GEY12" s="25"/>
      <c r="GEZ12" s="25"/>
      <c r="GFA12" s="25"/>
      <c r="GFB12" s="25"/>
      <c r="GFC12" s="25"/>
      <c r="GFD12" s="25"/>
      <c r="GFE12" s="25"/>
      <c r="GFF12" s="25"/>
      <c r="GFG12" s="25"/>
      <c r="GFH12" s="25"/>
      <c r="GFI12" s="25"/>
      <c r="GFJ12" s="25"/>
      <c r="GFK12" s="25"/>
      <c r="GFL12" s="25"/>
      <c r="GFM12" s="25"/>
      <c r="GFN12" s="25"/>
      <c r="GFO12" s="25"/>
      <c r="GFP12" s="25"/>
      <c r="GFQ12" s="25"/>
      <c r="GFR12" s="25"/>
      <c r="GFS12" s="25"/>
      <c r="GFT12" s="25"/>
      <c r="GFU12" s="25"/>
      <c r="GFV12" s="25"/>
      <c r="GFW12" s="25"/>
      <c r="GFX12" s="25"/>
      <c r="GFY12" s="25"/>
      <c r="GFZ12" s="25"/>
      <c r="GGA12" s="25"/>
      <c r="GGB12" s="25"/>
      <c r="GGC12" s="25"/>
      <c r="GGD12" s="25"/>
      <c r="GGE12" s="25"/>
      <c r="GGF12" s="25"/>
      <c r="GGG12" s="25"/>
      <c r="GGH12" s="25"/>
      <c r="GGI12" s="25"/>
      <c r="GGJ12" s="25"/>
      <c r="GGK12" s="25"/>
      <c r="GGL12" s="25"/>
      <c r="GGM12" s="25"/>
      <c r="GGN12" s="25"/>
      <c r="GGO12" s="25"/>
      <c r="GGP12" s="25"/>
      <c r="GGQ12" s="25"/>
      <c r="GGR12" s="25"/>
      <c r="GGS12" s="25"/>
      <c r="GGT12" s="25"/>
      <c r="GGU12" s="25"/>
      <c r="GGV12" s="25"/>
      <c r="GGW12" s="25"/>
      <c r="GGX12" s="25"/>
      <c r="GGY12" s="25"/>
      <c r="GGZ12" s="25"/>
      <c r="GHA12" s="25"/>
      <c r="GHB12" s="25"/>
      <c r="GHC12" s="25"/>
      <c r="GHD12" s="25"/>
      <c r="GHE12" s="25"/>
      <c r="GHF12" s="25"/>
      <c r="GHG12" s="25"/>
      <c r="GHH12" s="25"/>
      <c r="GHI12" s="25"/>
      <c r="GHJ12" s="25"/>
      <c r="GHK12" s="25"/>
      <c r="GHL12" s="25"/>
      <c r="GHM12" s="25"/>
      <c r="GHN12" s="25"/>
      <c r="GHO12" s="25"/>
      <c r="GHP12" s="25"/>
      <c r="GHQ12" s="25"/>
      <c r="GHR12" s="25"/>
      <c r="GHS12" s="25"/>
      <c r="GHT12" s="25"/>
      <c r="GHU12" s="25"/>
      <c r="GHV12" s="25"/>
      <c r="GHW12" s="25"/>
      <c r="GHX12" s="25"/>
      <c r="GHY12" s="25"/>
      <c r="GHZ12" s="25"/>
      <c r="GIA12" s="25"/>
      <c r="GIB12" s="25"/>
      <c r="GIC12" s="25"/>
      <c r="GID12" s="25"/>
      <c r="GIE12" s="25"/>
      <c r="GIF12" s="25"/>
      <c r="GIG12" s="25"/>
      <c r="GIH12" s="25"/>
      <c r="GII12" s="25"/>
      <c r="GIJ12" s="25"/>
      <c r="GIK12" s="25"/>
      <c r="GIL12" s="25"/>
      <c r="GIM12" s="25"/>
      <c r="GIN12" s="25"/>
      <c r="GIO12" s="25"/>
      <c r="GIP12" s="25"/>
      <c r="GIQ12" s="25"/>
      <c r="GIR12" s="25"/>
      <c r="GIS12" s="25"/>
      <c r="GIT12" s="25"/>
      <c r="GIU12" s="25"/>
      <c r="GIV12" s="25"/>
      <c r="GIW12" s="25"/>
      <c r="GIX12" s="25"/>
      <c r="GIY12" s="25"/>
      <c r="GIZ12" s="25"/>
      <c r="GJA12" s="25"/>
      <c r="GJB12" s="25"/>
      <c r="GJC12" s="25"/>
      <c r="GJD12" s="25"/>
      <c r="GJE12" s="25"/>
      <c r="GJF12" s="25"/>
      <c r="GJG12" s="25"/>
      <c r="GJH12" s="25"/>
      <c r="GJI12" s="25"/>
      <c r="GJJ12" s="25"/>
      <c r="GJK12" s="25"/>
      <c r="GJL12" s="25"/>
      <c r="GJM12" s="25"/>
      <c r="GJN12" s="25"/>
      <c r="GJO12" s="25"/>
      <c r="GJP12" s="25"/>
      <c r="GJQ12" s="25"/>
      <c r="GJR12" s="25"/>
      <c r="GJS12" s="25"/>
      <c r="GJT12" s="25"/>
      <c r="GJU12" s="25"/>
      <c r="GJV12" s="25"/>
      <c r="GJW12" s="25"/>
      <c r="GJX12" s="25"/>
      <c r="GJY12" s="25"/>
      <c r="GJZ12" s="25"/>
      <c r="GKA12" s="25"/>
      <c r="GKB12" s="25"/>
      <c r="GKC12" s="25"/>
      <c r="GKD12" s="25"/>
      <c r="GKE12" s="25"/>
      <c r="GKF12" s="25"/>
      <c r="GKG12" s="25"/>
      <c r="GKH12" s="25"/>
      <c r="GKI12" s="25"/>
      <c r="GKJ12" s="25"/>
      <c r="GKK12" s="25"/>
      <c r="GKL12" s="25"/>
      <c r="GKM12" s="25"/>
      <c r="GKN12" s="25"/>
      <c r="GKO12" s="25"/>
      <c r="GKP12" s="25"/>
      <c r="GKQ12" s="25"/>
      <c r="GKR12" s="25"/>
      <c r="GKS12" s="25"/>
      <c r="GKT12" s="25"/>
      <c r="GKU12" s="25"/>
      <c r="GKV12" s="25"/>
      <c r="GKW12" s="25"/>
      <c r="GKX12" s="25"/>
      <c r="GKY12" s="25"/>
      <c r="GKZ12" s="25"/>
      <c r="GLA12" s="25"/>
      <c r="GLB12" s="25"/>
      <c r="GLC12" s="25"/>
      <c r="GLD12" s="25"/>
      <c r="GLE12" s="25"/>
      <c r="GLF12" s="25"/>
      <c r="GLG12" s="25"/>
      <c r="GLH12" s="25"/>
      <c r="GLI12" s="25"/>
      <c r="GLJ12" s="25"/>
      <c r="GLK12" s="25"/>
      <c r="GLL12" s="25"/>
      <c r="GLM12" s="25"/>
      <c r="GLN12" s="25"/>
      <c r="GLO12" s="25"/>
      <c r="GLP12" s="25"/>
      <c r="GLQ12" s="25"/>
      <c r="GLR12" s="25"/>
      <c r="GLS12" s="25"/>
      <c r="GLT12" s="25"/>
      <c r="GLU12" s="25"/>
      <c r="GLV12" s="25"/>
      <c r="GLW12" s="25"/>
      <c r="GLX12" s="25"/>
      <c r="GLY12" s="25"/>
      <c r="GLZ12" s="25"/>
      <c r="GMA12" s="25"/>
      <c r="GMB12" s="25"/>
      <c r="GMC12" s="25"/>
      <c r="GMD12" s="25"/>
      <c r="GME12" s="25"/>
      <c r="GMF12" s="25"/>
      <c r="GMG12" s="25"/>
      <c r="GMH12" s="25"/>
      <c r="GMI12" s="25"/>
      <c r="GMJ12" s="25"/>
      <c r="GMK12" s="25"/>
      <c r="GML12" s="25"/>
      <c r="GMM12" s="25"/>
      <c r="GMN12" s="25"/>
      <c r="GMO12" s="25"/>
      <c r="GMP12" s="25"/>
      <c r="GMQ12" s="25"/>
      <c r="GMR12" s="25"/>
      <c r="GMS12" s="25"/>
      <c r="GMT12" s="25"/>
      <c r="GMU12" s="25"/>
      <c r="GMV12" s="25"/>
      <c r="GMW12" s="25"/>
      <c r="GMX12" s="25"/>
      <c r="GMY12" s="25"/>
      <c r="GMZ12" s="25"/>
      <c r="GNA12" s="25"/>
      <c r="GNB12" s="25"/>
      <c r="GNC12" s="25"/>
      <c r="GND12" s="25"/>
      <c r="GNE12" s="25"/>
      <c r="GNF12" s="25"/>
      <c r="GNG12" s="25"/>
      <c r="GNH12" s="25"/>
      <c r="GNI12" s="25"/>
      <c r="GNJ12" s="25"/>
      <c r="GNK12" s="25"/>
      <c r="GNL12" s="25"/>
      <c r="GNM12" s="25"/>
      <c r="GNN12" s="25"/>
      <c r="GNO12" s="25"/>
      <c r="GNP12" s="25"/>
      <c r="GNQ12" s="25"/>
      <c r="GNR12" s="25"/>
      <c r="GNS12" s="25"/>
      <c r="GNT12" s="25"/>
      <c r="GNU12" s="25"/>
      <c r="GNV12" s="25"/>
      <c r="GNW12" s="25"/>
      <c r="GNX12" s="25"/>
      <c r="GNY12" s="25"/>
      <c r="GNZ12" s="25"/>
      <c r="GOA12" s="25"/>
      <c r="GOB12" s="25"/>
      <c r="GOC12" s="25"/>
      <c r="GOD12" s="25"/>
      <c r="GOE12" s="25"/>
      <c r="GOF12" s="25"/>
      <c r="GOG12" s="25"/>
      <c r="GOH12" s="25"/>
      <c r="GOI12" s="25"/>
      <c r="GOJ12" s="25"/>
      <c r="GOK12" s="25"/>
      <c r="GOL12" s="25"/>
      <c r="GOM12" s="25"/>
      <c r="GON12" s="25"/>
      <c r="GOO12" s="25"/>
      <c r="GOP12" s="25"/>
      <c r="GOQ12" s="25"/>
      <c r="GOR12" s="25"/>
      <c r="GOS12" s="25"/>
      <c r="GOT12" s="25"/>
      <c r="GOU12" s="25"/>
      <c r="GOV12" s="25"/>
      <c r="GOW12" s="25"/>
      <c r="GOX12" s="25"/>
      <c r="GOY12" s="25"/>
      <c r="GOZ12" s="25"/>
      <c r="GPA12" s="25"/>
      <c r="GPB12" s="25"/>
      <c r="GPC12" s="25"/>
      <c r="GPD12" s="25"/>
      <c r="GPE12" s="25"/>
      <c r="GPF12" s="25"/>
      <c r="GPG12" s="25"/>
      <c r="GPH12" s="25"/>
      <c r="GPI12" s="25"/>
      <c r="GPJ12" s="25"/>
      <c r="GPK12" s="25"/>
      <c r="GPL12" s="25"/>
      <c r="GPM12" s="25"/>
      <c r="GPN12" s="25"/>
      <c r="GPO12" s="25"/>
      <c r="GPP12" s="25"/>
      <c r="GPQ12" s="25"/>
      <c r="GPR12" s="25"/>
      <c r="GPS12" s="25"/>
      <c r="GPT12" s="25"/>
      <c r="GPU12" s="25"/>
      <c r="GPV12" s="25"/>
      <c r="GPW12" s="25"/>
      <c r="GPX12" s="25"/>
      <c r="GPY12" s="25"/>
      <c r="GPZ12" s="25"/>
      <c r="GQA12" s="25"/>
      <c r="GQB12" s="25"/>
      <c r="GQC12" s="25"/>
      <c r="GQD12" s="25"/>
      <c r="GQE12" s="25"/>
      <c r="GQF12" s="25"/>
      <c r="GQG12" s="25"/>
      <c r="GQH12" s="25"/>
      <c r="GQI12" s="25"/>
      <c r="GQJ12" s="25"/>
      <c r="GQK12" s="25"/>
      <c r="GQL12" s="25"/>
      <c r="GQM12" s="25"/>
      <c r="GQN12" s="25"/>
      <c r="GQO12" s="25"/>
      <c r="GQP12" s="25"/>
      <c r="GQQ12" s="25"/>
      <c r="GQR12" s="25"/>
      <c r="GQS12" s="25"/>
      <c r="GQT12" s="25"/>
      <c r="GQU12" s="25"/>
      <c r="GQV12" s="25"/>
      <c r="GQW12" s="25"/>
      <c r="GQX12" s="25"/>
      <c r="GQY12" s="25"/>
      <c r="GQZ12" s="25"/>
      <c r="GRA12" s="25"/>
      <c r="GRB12" s="25"/>
      <c r="GRC12" s="25"/>
      <c r="GRD12" s="25"/>
      <c r="GRE12" s="25"/>
      <c r="GRF12" s="25"/>
      <c r="GRG12" s="25"/>
      <c r="GRH12" s="25"/>
      <c r="GRI12" s="25"/>
      <c r="GRJ12" s="25"/>
      <c r="GRK12" s="25"/>
      <c r="GRL12" s="25"/>
      <c r="GRM12" s="25"/>
      <c r="GRN12" s="25"/>
      <c r="GRO12" s="25"/>
      <c r="GRP12" s="25"/>
      <c r="GRQ12" s="25"/>
      <c r="GRR12" s="25"/>
      <c r="GRS12" s="25"/>
      <c r="GRT12" s="25"/>
      <c r="GRU12" s="25"/>
      <c r="GRV12" s="25"/>
      <c r="GRW12" s="25"/>
      <c r="GRX12" s="25"/>
      <c r="GRY12" s="25"/>
      <c r="GRZ12" s="25"/>
      <c r="GSA12" s="25"/>
      <c r="GSB12" s="25"/>
      <c r="GSC12" s="25"/>
      <c r="GSD12" s="25"/>
      <c r="GSE12" s="25"/>
      <c r="GSF12" s="25"/>
      <c r="GSG12" s="25"/>
      <c r="GSH12" s="25"/>
      <c r="GSI12" s="25"/>
      <c r="GSJ12" s="25"/>
      <c r="GSK12" s="25"/>
      <c r="GSL12" s="25"/>
      <c r="GSM12" s="25"/>
      <c r="GSN12" s="25"/>
      <c r="GSO12" s="25"/>
      <c r="GSP12" s="25"/>
      <c r="GSQ12" s="25"/>
      <c r="GSR12" s="25"/>
      <c r="GSS12" s="25"/>
      <c r="GST12" s="25"/>
      <c r="GSU12" s="25"/>
      <c r="GSV12" s="25"/>
      <c r="GSW12" s="25"/>
      <c r="GSX12" s="25"/>
      <c r="GSY12" s="25"/>
      <c r="GSZ12" s="25"/>
      <c r="GTA12" s="25"/>
      <c r="GTB12" s="25"/>
      <c r="GTC12" s="25"/>
      <c r="GTD12" s="25"/>
      <c r="GTE12" s="25"/>
      <c r="GTF12" s="25"/>
      <c r="GTG12" s="25"/>
      <c r="GTH12" s="25"/>
      <c r="GTI12" s="25"/>
      <c r="GTJ12" s="25"/>
      <c r="GTK12" s="25"/>
      <c r="GTL12" s="25"/>
      <c r="GTM12" s="25"/>
      <c r="GTN12" s="25"/>
      <c r="GTO12" s="25"/>
      <c r="GTP12" s="25"/>
      <c r="GTQ12" s="25"/>
      <c r="GTR12" s="25"/>
      <c r="GTS12" s="25"/>
      <c r="GTT12" s="25"/>
      <c r="GTU12" s="25"/>
      <c r="GTV12" s="25"/>
      <c r="GTW12" s="25"/>
      <c r="GTX12" s="25"/>
      <c r="GTY12" s="25"/>
      <c r="GTZ12" s="25"/>
      <c r="GUA12" s="25"/>
      <c r="GUB12" s="25"/>
      <c r="GUC12" s="25"/>
      <c r="GUD12" s="25"/>
      <c r="GUE12" s="25"/>
      <c r="GUF12" s="25"/>
      <c r="GUG12" s="25"/>
      <c r="GUH12" s="25"/>
      <c r="GUI12" s="25"/>
      <c r="GUJ12" s="25"/>
      <c r="GUK12" s="25"/>
      <c r="GUL12" s="25"/>
      <c r="GUM12" s="25"/>
      <c r="GUN12" s="25"/>
      <c r="GUO12" s="25"/>
      <c r="GUP12" s="25"/>
      <c r="GUQ12" s="25"/>
      <c r="GUR12" s="25"/>
      <c r="GUS12" s="25"/>
      <c r="GUT12" s="25"/>
      <c r="GUU12" s="25"/>
      <c r="GUV12" s="25"/>
      <c r="GUW12" s="25"/>
      <c r="GUX12" s="25"/>
      <c r="GUY12" s="25"/>
      <c r="GUZ12" s="25"/>
      <c r="GVA12" s="25"/>
      <c r="GVB12" s="25"/>
      <c r="GVC12" s="25"/>
      <c r="GVD12" s="25"/>
      <c r="GVE12" s="25"/>
      <c r="GVF12" s="25"/>
      <c r="GVG12" s="25"/>
      <c r="GVH12" s="25"/>
      <c r="GVI12" s="25"/>
      <c r="GVJ12" s="25"/>
      <c r="GVK12" s="25"/>
      <c r="GVL12" s="25"/>
      <c r="GVM12" s="25"/>
      <c r="GVN12" s="25"/>
      <c r="GVO12" s="25"/>
      <c r="GVP12" s="25"/>
      <c r="GVQ12" s="25"/>
      <c r="GVR12" s="25"/>
      <c r="GVS12" s="25"/>
      <c r="GVT12" s="25"/>
      <c r="GVU12" s="25"/>
      <c r="GVV12" s="25"/>
      <c r="GVW12" s="25"/>
      <c r="GVX12" s="25"/>
      <c r="GVY12" s="25"/>
      <c r="GVZ12" s="25"/>
      <c r="GWA12" s="25"/>
      <c r="GWB12" s="25"/>
      <c r="GWC12" s="25"/>
      <c r="GWD12" s="25"/>
      <c r="GWE12" s="25"/>
      <c r="GWF12" s="25"/>
      <c r="GWG12" s="25"/>
      <c r="GWH12" s="25"/>
      <c r="GWI12" s="25"/>
      <c r="GWJ12" s="25"/>
      <c r="GWK12" s="25"/>
      <c r="GWL12" s="25"/>
      <c r="GWM12" s="25"/>
      <c r="GWN12" s="25"/>
      <c r="GWO12" s="25"/>
      <c r="GWP12" s="25"/>
      <c r="GWQ12" s="25"/>
      <c r="GWR12" s="25"/>
      <c r="GWS12" s="25"/>
      <c r="GWT12" s="25"/>
      <c r="GWU12" s="25"/>
      <c r="GWV12" s="25"/>
      <c r="GWW12" s="25"/>
      <c r="GWX12" s="25"/>
      <c r="GWY12" s="25"/>
      <c r="GWZ12" s="25"/>
      <c r="GXA12" s="25"/>
      <c r="GXB12" s="25"/>
      <c r="GXC12" s="25"/>
      <c r="GXD12" s="25"/>
      <c r="GXE12" s="25"/>
      <c r="GXF12" s="25"/>
      <c r="GXG12" s="25"/>
      <c r="GXH12" s="25"/>
      <c r="GXI12" s="25"/>
      <c r="GXJ12" s="25"/>
      <c r="GXK12" s="25"/>
      <c r="GXL12" s="25"/>
      <c r="GXM12" s="25"/>
      <c r="GXN12" s="25"/>
      <c r="GXO12" s="25"/>
      <c r="GXP12" s="25"/>
      <c r="GXQ12" s="25"/>
      <c r="GXR12" s="25"/>
      <c r="GXS12" s="25"/>
      <c r="GXT12" s="25"/>
      <c r="GXU12" s="25"/>
      <c r="GXV12" s="25"/>
      <c r="GXW12" s="25"/>
      <c r="GXX12" s="25"/>
      <c r="GXY12" s="25"/>
      <c r="GXZ12" s="25"/>
      <c r="GYA12" s="25"/>
      <c r="GYB12" s="25"/>
      <c r="GYC12" s="25"/>
      <c r="GYD12" s="25"/>
      <c r="GYE12" s="25"/>
      <c r="GYF12" s="25"/>
      <c r="GYG12" s="25"/>
      <c r="GYH12" s="25"/>
      <c r="GYI12" s="25"/>
      <c r="GYJ12" s="25"/>
      <c r="GYK12" s="25"/>
      <c r="GYL12" s="25"/>
      <c r="GYM12" s="25"/>
      <c r="GYN12" s="25"/>
      <c r="GYO12" s="25"/>
      <c r="GYP12" s="25"/>
      <c r="GYQ12" s="25"/>
      <c r="GYR12" s="25"/>
      <c r="GYS12" s="25"/>
      <c r="GYT12" s="25"/>
      <c r="GYU12" s="25"/>
      <c r="GYV12" s="25"/>
      <c r="GYW12" s="25"/>
      <c r="GYX12" s="25"/>
      <c r="GYY12" s="25"/>
      <c r="GYZ12" s="25"/>
      <c r="GZA12" s="25"/>
      <c r="GZB12" s="25"/>
      <c r="GZC12" s="25"/>
      <c r="GZD12" s="25"/>
      <c r="GZE12" s="25"/>
      <c r="GZF12" s="25"/>
      <c r="GZG12" s="25"/>
      <c r="GZH12" s="25"/>
      <c r="GZI12" s="25"/>
      <c r="GZJ12" s="25"/>
      <c r="GZK12" s="25"/>
      <c r="GZL12" s="25"/>
      <c r="GZM12" s="25"/>
      <c r="GZN12" s="25"/>
      <c r="GZO12" s="25"/>
      <c r="GZP12" s="25"/>
      <c r="GZQ12" s="25"/>
      <c r="GZR12" s="25"/>
      <c r="GZS12" s="25"/>
      <c r="GZT12" s="25"/>
      <c r="GZU12" s="25"/>
      <c r="GZV12" s="25"/>
      <c r="GZW12" s="25"/>
      <c r="GZX12" s="25"/>
      <c r="GZY12" s="25"/>
      <c r="GZZ12" s="25"/>
      <c r="HAA12" s="25"/>
      <c r="HAB12" s="25"/>
      <c r="HAC12" s="25"/>
      <c r="HAD12" s="25"/>
      <c r="HAE12" s="25"/>
      <c r="HAF12" s="25"/>
      <c r="HAG12" s="25"/>
      <c r="HAH12" s="25"/>
      <c r="HAI12" s="25"/>
      <c r="HAJ12" s="25"/>
      <c r="HAK12" s="25"/>
      <c r="HAL12" s="25"/>
      <c r="HAM12" s="25"/>
      <c r="HAN12" s="25"/>
      <c r="HAO12" s="25"/>
      <c r="HAP12" s="25"/>
      <c r="HAQ12" s="25"/>
      <c r="HAR12" s="25"/>
      <c r="HAS12" s="25"/>
      <c r="HAT12" s="25"/>
      <c r="HAU12" s="25"/>
      <c r="HAV12" s="25"/>
      <c r="HAW12" s="25"/>
      <c r="HAX12" s="25"/>
      <c r="HAY12" s="25"/>
      <c r="HAZ12" s="25"/>
      <c r="HBA12" s="25"/>
      <c r="HBB12" s="25"/>
      <c r="HBC12" s="25"/>
      <c r="HBD12" s="25"/>
      <c r="HBE12" s="25"/>
      <c r="HBF12" s="25"/>
      <c r="HBG12" s="25"/>
      <c r="HBH12" s="25"/>
      <c r="HBI12" s="25"/>
      <c r="HBJ12" s="25"/>
      <c r="HBK12" s="25"/>
      <c r="HBL12" s="25"/>
      <c r="HBM12" s="25"/>
      <c r="HBN12" s="25"/>
      <c r="HBO12" s="25"/>
      <c r="HBP12" s="25"/>
      <c r="HBQ12" s="25"/>
      <c r="HBR12" s="25"/>
      <c r="HBS12" s="25"/>
      <c r="HBT12" s="25"/>
      <c r="HBU12" s="25"/>
      <c r="HBV12" s="25"/>
      <c r="HBW12" s="25"/>
      <c r="HBX12" s="25"/>
      <c r="HBY12" s="25"/>
      <c r="HBZ12" s="25"/>
      <c r="HCA12" s="25"/>
      <c r="HCB12" s="25"/>
      <c r="HCC12" s="25"/>
      <c r="HCD12" s="25"/>
      <c r="HCE12" s="25"/>
      <c r="HCF12" s="25"/>
      <c r="HCG12" s="25"/>
      <c r="HCH12" s="25"/>
      <c r="HCI12" s="25"/>
      <c r="HCJ12" s="25"/>
      <c r="HCK12" s="25"/>
      <c r="HCL12" s="25"/>
      <c r="HCM12" s="25"/>
      <c r="HCN12" s="25"/>
      <c r="HCO12" s="25"/>
      <c r="HCP12" s="25"/>
      <c r="HCQ12" s="25"/>
      <c r="HCR12" s="25"/>
      <c r="HCS12" s="25"/>
      <c r="HCT12" s="25"/>
      <c r="HCU12" s="25"/>
      <c r="HCV12" s="25"/>
      <c r="HCW12" s="25"/>
      <c r="HCX12" s="25"/>
      <c r="HCY12" s="25"/>
      <c r="HCZ12" s="25"/>
      <c r="HDA12" s="25"/>
      <c r="HDB12" s="25"/>
      <c r="HDC12" s="25"/>
      <c r="HDD12" s="25"/>
      <c r="HDE12" s="25"/>
      <c r="HDF12" s="25"/>
      <c r="HDG12" s="25"/>
      <c r="HDH12" s="25"/>
      <c r="HDI12" s="25"/>
      <c r="HDJ12" s="25"/>
      <c r="HDK12" s="25"/>
      <c r="HDL12" s="25"/>
      <c r="HDM12" s="25"/>
      <c r="HDN12" s="25"/>
      <c r="HDO12" s="25"/>
      <c r="HDP12" s="25"/>
      <c r="HDQ12" s="25"/>
      <c r="HDR12" s="25"/>
      <c r="HDS12" s="25"/>
      <c r="HDT12" s="25"/>
      <c r="HDU12" s="25"/>
      <c r="HDV12" s="25"/>
      <c r="HDW12" s="25"/>
      <c r="HDX12" s="25"/>
      <c r="HDY12" s="25"/>
      <c r="HDZ12" s="25"/>
      <c r="HEA12" s="25"/>
      <c r="HEB12" s="25"/>
      <c r="HEC12" s="25"/>
      <c r="HED12" s="25"/>
      <c r="HEE12" s="25"/>
      <c r="HEF12" s="25"/>
      <c r="HEG12" s="25"/>
      <c r="HEH12" s="25"/>
      <c r="HEI12" s="25"/>
      <c r="HEJ12" s="25"/>
      <c r="HEK12" s="25"/>
      <c r="HEL12" s="25"/>
      <c r="HEM12" s="25"/>
      <c r="HEN12" s="25"/>
      <c r="HEO12" s="25"/>
      <c r="HEP12" s="25"/>
      <c r="HEQ12" s="25"/>
      <c r="HER12" s="25"/>
      <c r="HES12" s="25"/>
      <c r="HET12" s="25"/>
      <c r="HEU12" s="25"/>
      <c r="HEV12" s="25"/>
      <c r="HEW12" s="25"/>
      <c r="HEX12" s="25"/>
      <c r="HEY12" s="25"/>
      <c r="HEZ12" s="25"/>
      <c r="HFA12" s="25"/>
      <c r="HFB12" s="25"/>
      <c r="HFC12" s="25"/>
      <c r="HFD12" s="25"/>
      <c r="HFE12" s="25"/>
      <c r="HFF12" s="25"/>
      <c r="HFG12" s="25"/>
      <c r="HFH12" s="25"/>
      <c r="HFI12" s="25"/>
      <c r="HFJ12" s="25"/>
      <c r="HFK12" s="25"/>
      <c r="HFL12" s="25"/>
      <c r="HFM12" s="25"/>
      <c r="HFN12" s="25"/>
      <c r="HFO12" s="25"/>
      <c r="HFP12" s="25"/>
      <c r="HFQ12" s="25"/>
      <c r="HFR12" s="25"/>
      <c r="HFS12" s="25"/>
      <c r="HFT12" s="25"/>
      <c r="HFU12" s="25"/>
      <c r="HFV12" s="25"/>
      <c r="HFW12" s="25"/>
      <c r="HFX12" s="25"/>
      <c r="HFY12" s="25"/>
      <c r="HFZ12" s="25"/>
      <c r="HGA12" s="25"/>
      <c r="HGB12" s="25"/>
      <c r="HGC12" s="25"/>
      <c r="HGD12" s="25"/>
      <c r="HGE12" s="25"/>
      <c r="HGF12" s="25"/>
      <c r="HGG12" s="25"/>
      <c r="HGH12" s="25"/>
      <c r="HGI12" s="25"/>
      <c r="HGJ12" s="25"/>
      <c r="HGK12" s="25"/>
      <c r="HGL12" s="25"/>
      <c r="HGM12" s="25"/>
      <c r="HGN12" s="25"/>
      <c r="HGO12" s="25"/>
      <c r="HGP12" s="25"/>
      <c r="HGQ12" s="25"/>
      <c r="HGR12" s="25"/>
      <c r="HGS12" s="25"/>
      <c r="HGT12" s="25"/>
      <c r="HGU12" s="25"/>
      <c r="HGV12" s="25"/>
      <c r="HGW12" s="25"/>
      <c r="HGX12" s="25"/>
      <c r="HGY12" s="25"/>
      <c r="HGZ12" s="25"/>
      <c r="HHA12" s="25"/>
      <c r="HHB12" s="25"/>
      <c r="HHC12" s="25"/>
      <c r="HHD12" s="25"/>
      <c r="HHE12" s="25"/>
      <c r="HHF12" s="25"/>
      <c r="HHG12" s="25"/>
      <c r="HHH12" s="25"/>
      <c r="HHI12" s="25"/>
      <c r="HHJ12" s="25"/>
      <c r="HHK12" s="25"/>
      <c r="HHL12" s="25"/>
      <c r="HHM12" s="25"/>
      <c r="HHN12" s="25"/>
      <c r="HHO12" s="25"/>
      <c r="HHP12" s="25"/>
      <c r="HHQ12" s="25"/>
      <c r="HHR12" s="25"/>
      <c r="HHS12" s="25"/>
      <c r="HHT12" s="25"/>
      <c r="HHU12" s="25"/>
      <c r="HHV12" s="25"/>
      <c r="HHW12" s="25"/>
      <c r="HHX12" s="25"/>
      <c r="HHY12" s="25"/>
      <c r="HHZ12" s="25"/>
      <c r="HIA12" s="25"/>
      <c r="HIB12" s="25"/>
      <c r="HIC12" s="25"/>
      <c r="HID12" s="25"/>
      <c r="HIE12" s="25"/>
      <c r="HIF12" s="25"/>
      <c r="HIG12" s="25"/>
      <c r="HIH12" s="25"/>
      <c r="HII12" s="25"/>
      <c r="HIJ12" s="25"/>
      <c r="HIK12" s="25"/>
      <c r="HIL12" s="25"/>
      <c r="HIM12" s="25"/>
      <c r="HIN12" s="25"/>
      <c r="HIO12" s="25"/>
      <c r="HIP12" s="25"/>
      <c r="HIQ12" s="25"/>
      <c r="HIR12" s="25"/>
      <c r="HIS12" s="25"/>
      <c r="HIT12" s="25"/>
      <c r="HIU12" s="25"/>
      <c r="HIV12" s="25"/>
      <c r="HIW12" s="25"/>
      <c r="HIX12" s="25"/>
      <c r="HIY12" s="25"/>
      <c r="HIZ12" s="25"/>
      <c r="HJA12" s="25"/>
      <c r="HJB12" s="25"/>
      <c r="HJC12" s="25"/>
      <c r="HJD12" s="25"/>
      <c r="HJE12" s="25"/>
      <c r="HJF12" s="25"/>
      <c r="HJG12" s="25"/>
      <c r="HJH12" s="25"/>
      <c r="HJI12" s="25"/>
      <c r="HJJ12" s="25"/>
      <c r="HJK12" s="25"/>
      <c r="HJL12" s="25"/>
      <c r="HJM12" s="25"/>
      <c r="HJN12" s="25"/>
      <c r="HJO12" s="25"/>
      <c r="HJP12" s="25"/>
      <c r="HJQ12" s="25"/>
      <c r="HJR12" s="25"/>
      <c r="HJS12" s="25"/>
      <c r="HJT12" s="25"/>
      <c r="HJU12" s="25"/>
      <c r="HJV12" s="25"/>
      <c r="HJW12" s="25"/>
      <c r="HJX12" s="25"/>
      <c r="HJY12" s="25"/>
      <c r="HJZ12" s="25"/>
      <c r="HKA12" s="25"/>
      <c r="HKB12" s="25"/>
      <c r="HKC12" s="25"/>
      <c r="HKD12" s="25"/>
      <c r="HKE12" s="25"/>
      <c r="HKF12" s="25"/>
      <c r="HKG12" s="25"/>
      <c r="HKH12" s="25"/>
      <c r="HKI12" s="25"/>
      <c r="HKJ12" s="25"/>
      <c r="HKK12" s="25"/>
      <c r="HKL12" s="25"/>
      <c r="HKM12" s="25"/>
      <c r="HKN12" s="25"/>
      <c r="HKO12" s="25"/>
      <c r="HKP12" s="25"/>
      <c r="HKQ12" s="25"/>
      <c r="HKR12" s="25"/>
      <c r="HKS12" s="25"/>
      <c r="HKT12" s="25"/>
      <c r="HKU12" s="25"/>
      <c r="HKV12" s="25"/>
      <c r="HKW12" s="25"/>
      <c r="HKX12" s="25"/>
      <c r="HKY12" s="25"/>
      <c r="HKZ12" s="25"/>
      <c r="HLA12" s="25"/>
      <c r="HLB12" s="25"/>
      <c r="HLC12" s="25"/>
      <c r="HLD12" s="25"/>
      <c r="HLE12" s="25"/>
      <c r="HLF12" s="25"/>
      <c r="HLG12" s="25"/>
      <c r="HLH12" s="25"/>
      <c r="HLI12" s="25"/>
      <c r="HLJ12" s="25"/>
      <c r="HLK12" s="25"/>
      <c r="HLL12" s="25"/>
      <c r="HLM12" s="25"/>
      <c r="HLN12" s="25"/>
      <c r="HLO12" s="25"/>
      <c r="HLP12" s="25"/>
      <c r="HLQ12" s="25"/>
      <c r="HLR12" s="25"/>
      <c r="HLS12" s="25"/>
      <c r="HLT12" s="25"/>
      <c r="HLU12" s="25"/>
      <c r="HLV12" s="25"/>
      <c r="HLW12" s="25"/>
      <c r="HLX12" s="25"/>
      <c r="HLY12" s="25"/>
      <c r="HLZ12" s="25"/>
      <c r="HMA12" s="25"/>
      <c r="HMB12" s="25"/>
      <c r="HMC12" s="25"/>
      <c r="HMD12" s="25"/>
      <c r="HME12" s="25"/>
      <c r="HMF12" s="25"/>
      <c r="HMG12" s="25"/>
      <c r="HMH12" s="25"/>
      <c r="HMI12" s="25"/>
      <c r="HMJ12" s="25"/>
      <c r="HMK12" s="25"/>
      <c r="HML12" s="25"/>
      <c r="HMM12" s="25"/>
      <c r="HMN12" s="25"/>
      <c r="HMO12" s="25"/>
      <c r="HMP12" s="25"/>
      <c r="HMQ12" s="25"/>
      <c r="HMR12" s="25"/>
      <c r="HMS12" s="25"/>
      <c r="HMT12" s="25"/>
      <c r="HMU12" s="25"/>
      <c r="HMV12" s="25"/>
      <c r="HMW12" s="25"/>
      <c r="HMX12" s="25"/>
      <c r="HMY12" s="25"/>
      <c r="HMZ12" s="25"/>
      <c r="HNA12" s="25"/>
      <c r="HNB12" s="25"/>
      <c r="HNC12" s="25"/>
      <c r="HND12" s="25"/>
      <c r="HNE12" s="25"/>
      <c r="HNF12" s="25"/>
      <c r="HNG12" s="25"/>
      <c r="HNH12" s="25"/>
      <c r="HNI12" s="25"/>
      <c r="HNJ12" s="25"/>
      <c r="HNK12" s="25"/>
      <c r="HNL12" s="25"/>
      <c r="HNM12" s="25"/>
      <c r="HNN12" s="25"/>
      <c r="HNO12" s="25"/>
      <c r="HNP12" s="25"/>
      <c r="HNQ12" s="25"/>
      <c r="HNR12" s="25"/>
      <c r="HNS12" s="25"/>
      <c r="HNT12" s="25"/>
      <c r="HNU12" s="25"/>
      <c r="HNV12" s="25"/>
      <c r="HNW12" s="25"/>
      <c r="HNX12" s="25"/>
      <c r="HNY12" s="25"/>
      <c r="HNZ12" s="25"/>
      <c r="HOA12" s="25"/>
      <c r="HOB12" s="25"/>
      <c r="HOC12" s="25"/>
      <c r="HOD12" s="25"/>
      <c r="HOE12" s="25"/>
      <c r="HOF12" s="25"/>
      <c r="HOG12" s="25"/>
      <c r="HOH12" s="25"/>
      <c r="HOI12" s="25"/>
      <c r="HOJ12" s="25"/>
      <c r="HOK12" s="25"/>
      <c r="HOL12" s="25"/>
      <c r="HOM12" s="25"/>
      <c r="HON12" s="25"/>
      <c r="HOO12" s="25"/>
      <c r="HOP12" s="25"/>
      <c r="HOQ12" s="25"/>
      <c r="HOR12" s="25"/>
      <c r="HOS12" s="25"/>
      <c r="HOT12" s="25"/>
      <c r="HOU12" s="25"/>
      <c r="HOV12" s="25"/>
      <c r="HOW12" s="25"/>
      <c r="HOX12" s="25"/>
      <c r="HOY12" s="25"/>
      <c r="HOZ12" s="25"/>
      <c r="HPA12" s="25"/>
      <c r="HPB12" s="25"/>
      <c r="HPC12" s="25"/>
      <c r="HPD12" s="25"/>
      <c r="HPE12" s="25"/>
      <c r="HPF12" s="25"/>
      <c r="HPG12" s="25"/>
      <c r="HPH12" s="25"/>
      <c r="HPI12" s="25"/>
      <c r="HPJ12" s="25"/>
      <c r="HPK12" s="25"/>
      <c r="HPL12" s="25"/>
      <c r="HPM12" s="25"/>
      <c r="HPN12" s="25"/>
      <c r="HPO12" s="25"/>
      <c r="HPP12" s="25"/>
      <c r="HPQ12" s="25"/>
      <c r="HPR12" s="25"/>
      <c r="HPS12" s="25"/>
      <c r="HPT12" s="25"/>
      <c r="HPU12" s="25"/>
      <c r="HPV12" s="25"/>
      <c r="HPW12" s="25"/>
      <c r="HPX12" s="25"/>
      <c r="HPY12" s="25"/>
      <c r="HPZ12" s="25"/>
      <c r="HQA12" s="25"/>
      <c r="HQB12" s="25"/>
      <c r="HQC12" s="25"/>
      <c r="HQD12" s="25"/>
      <c r="HQE12" s="25"/>
      <c r="HQF12" s="25"/>
      <c r="HQG12" s="25"/>
      <c r="HQH12" s="25"/>
      <c r="HQI12" s="25"/>
      <c r="HQJ12" s="25"/>
      <c r="HQK12" s="25"/>
      <c r="HQL12" s="25"/>
      <c r="HQM12" s="25"/>
      <c r="HQN12" s="25"/>
      <c r="HQO12" s="25"/>
      <c r="HQP12" s="25"/>
      <c r="HQQ12" s="25"/>
      <c r="HQR12" s="25"/>
      <c r="HQS12" s="25"/>
      <c r="HQT12" s="25"/>
      <c r="HQU12" s="25"/>
      <c r="HQV12" s="25"/>
      <c r="HQW12" s="25"/>
      <c r="HQX12" s="25"/>
      <c r="HQY12" s="25"/>
      <c r="HQZ12" s="25"/>
      <c r="HRA12" s="25"/>
      <c r="HRB12" s="25"/>
      <c r="HRC12" s="25"/>
      <c r="HRD12" s="25"/>
      <c r="HRE12" s="25"/>
      <c r="HRF12" s="25"/>
      <c r="HRG12" s="25"/>
      <c r="HRH12" s="25"/>
      <c r="HRI12" s="25"/>
      <c r="HRJ12" s="25"/>
      <c r="HRK12" s="25"/>
      <c r="HRL12" s="25"/>
      <c r="HRM12" s="25"/>
      <c r="HRN12" s="25"/>
      <c r="HRO12" s="25"/>
      <c r="HRP12" s="25"/>
      <c r="HRQ12" s="25"/>
      <c r="HRR12" s="25"/>
      <c r="HRS12" s="25"/>
      <c r="HRT12" s="25"/>
      <c r="HRU12" s="25"/>
      <c r="HRV12" s="25"/>
      <c r="HRW12" s="25"/>
      <c r="HRX12" s="25"/>
      <c r="HRY12" s="25"/>
      <c r="HRZ12" s="25"/>
      <c r="HSA12" s="25"/>
      <c r="HSB12" s="25"/>
      <c r="HSC12" s="25"/>
      <c r="HSD12" s="25"/>
      <c r="HSE12" s="25"/>
      <c r="HSF12" s="25"/>
      <c r="HSG12" s="25"/>
      <c r="HSH12" s="25"/>
      <c r="HSI12" s="25"/>
      <c r="HSJ12" s="25"/>
      <c r="HSK12" s="25"/>
      <c r="HSL12" s="25"/>
      <c r="HSM12" s="25"/>
      <c r="HSN12" s="25"/>
      <c r="HSO12" s="25"/>
      <c r="HSP12" s="25"/>
      <c r="HSQ12" s="25"/>
      <c r="HSR12" s="25"/>
      <c r="HSS12" s="25"/>
      <c r="HST12" s="25"/>
      <c r="HSU12" s="25"/>
      <c r="HSV12" s="25"/>
      <c r="HSW12" s="25"/>
      <c r="HSX12" s="25"/>
      <c r="HSY12" s="25"/>
      <c r="HSZ12" s="25"/>
      <c r="HTA12" s="25"/>
      <c r="HTB12" s="25"/>
      <c r="HTC12" s="25"/>
      <c r="HTD12" s="25"/>
      <c r="HTE12" s="25"/>
      <c r="HTF12" s="25"/>
      <c r="HTG12" s="25"/>
      <c r="HTH12" s="25"/>
      <c r="HTI12" s="25"/>
      <c r="HTJ12" s="25"/>
      <c r="HTK12" s="25"/>
      <c r="HTL12" s="25"/>
      <c r="HTM12" s="25"/>
      <c r="HTN12" s="25"/>
      <c r="HTO12" s="25"/>
      <c r="HTP12" s="25"/>
      <c r="HTQ12" s="25"/>
      <c r="HTR12" s="25"/>
      <c r="HTS12" s="25"/>
      <c r="HTT12" s="25"/>
      <c r="HTU12" s="25"/>
      <c r="HTV12" s="25"/>
      <c r="HTW12" s="25"/>
      <c r="HTX12" s="25"/>
      <c r="HTY12" s="25"/>
      <c r="HTZ12" s="25"/>
      <c r="HUA12" s="25"/>
      <c r="HUB12" s="25"/>
      <c r="HUC12" s="25"/>
      <c r="HUD12" s="25"/>
      <c r="HUE12" s="25"/>
      <c r="HUF12" s="25"/>
      <c r="HUG12" s="25"/>
      <c r="HUH12" s="25"/>
      <c r="HUI12" s="25"/>
      <c r="HUJ12" s="25"/>
      <c r="HUK12" s="25"/>
      <c r="HUL12" s="25"/>
      <c r="HUM12" s="25"/>
      <c r="HUN12" s="25"/>
      <c r="HUO12" s="25"/>
      <c r="HUP12" s="25"/>
      <c r="HUQ12" s="25"/>
      <c r="HUR12" s="25"/>
      <c r="HUS12" s="25"/>
      <c r="HUT12" s="25"/>
      <c r="HUU12" s="25"/>
      <c r="HUV12" s="25"/>
      <c r="HUW12" s="25"/>
      <c r="HUX12" s="25"/>
      <c r="HUY12" s="25"/>
      <c r="HUZ12" s="25"/>
      <c r="HVA12" s="25"/>
      <c r="HVB12" s="25"/>
      <c r="HVC12" s="25"/>
      <c r="HVD12" s="25"/>
      <c r="HVE12" s="25"/>
      <c r="HVF12" s="25"/>
      <c r="HVG12" s="25"/>
      <c r="HVH12" s="25"/>
      <c r="HVI12" s="25"/>
      <c r="HVJ12" s="25"/>
      <c r="HVK12" s="25"/>
      <c r="HVL12" s="25"/>
      <c r="HVM12" s="25"/>
      <c r="HVN12" s="25"/>
      <c r="HVO12" s="25"/>
      <c r="HVP12" s="25"/>
      <c r="HVQ12" s="25"/>
      <c r="HVR12" s="25"/>
      <c r="HVS12" s="25"/>
      <c r="HVT12" s="25"/>
      <c r="HVU12" s="25"/>
      <c r="HVV12" s="25"/>
      <c r="HVW12" s="25"/>
      <c r="HVX12" s="25"/>
      <c r="HVY12" s="25"/>
      <c r="HVZ12" s="25"/>
      <c r="HWA12" s="25"/>
      <c r="HWB12" s="25"/>
      <c r="HWC12" s="25"/>
      <c r="HWD12" s="25"/>
      <c r="HWE12" s="25"/>
      <c r="HWF12" s="25"/>
      <c r="HWG12" s="25"/>
      <c r="HWH12" s="25"/>
      <c r="HWI12" s="25"/>
      <c r="HWJ12" s="25"/>
      <c r="HWK12" s="25"/>
      <c r="HWL12" s="25"/>
      <c r="HWM12" s="25"/>
      <c r="HWN12" s="25"/>
      <c r="HWO12" s="25"/>
      <c r="HWP12" s="25"/>
      <c r="HWQ12" s="25"/>
      <c r="HWR12" s="25"/>
      <c r="HWS12" s="25"/>
      <c r="HWT12" s="25"/>
      <c r="HWU12" s="25"/>
      <c r="HWV12" s="25"/>
      <c r="HWW12" s="25"/>
      <c r="HWX12" s="25"/>
      <c r="HWY12" s="25"/>
      <c r="HWZ12" s="25"/>
      <c r="HXA12" s="25"/>
      <c r="HXB12" s="25"/>
      <c r="HXC12" s="25"/>
      <c r="HXD12" s="25"/>
      <c r="HXE12" s="25"/>
      <c r="HXF12" s="25"/>
      <c r="HXG12" s="25"/>
      <c r="HXH12" s="25"/>
      <c r="HXI12" s="25"/>
      <c r="HXJ12" s="25"/>
      <c r="HXK12" s="25"/>
      <c r="HXL12" s="25"/>
      <c r="HXM12" s="25"/>
      <c r="HXN12" s="25"/>
      <c r="HXO12" s="25"/>
      <c r="HXP12" s="25"/>
      <c r="HXQ12" s="25"/>
      <c r="HXR12" s="25"/>
      <c r="HXS12" s="25"/>
      <c r="HXT12" s="25"/>
      <c r="HXU12" s="25"/>
      <c r="HXV12" s="25"/>
      <c r="HXW12" s="25"/>
      <c r="HXX12" s="25"/>
      <c r="HXY12" s="25"/>
      <c r="HXZ12" s="25"/>
      <c r="HYA12" s="25"/>
      <c r="HYB12" s="25"/>
      <c r="HYC12" s="25"/>
      <c r="HYD12" s="25"/>
      <c r="HYE12" s="25"/>
      <c r="HYF12" s="25"/>
      <c r="HYG12" s="25"/>
      <c r="HYH12" s="25"/>
      <c r="HYI12" s="25"/>
      <c r="HYJ12" s="25"/>
      <c r="HYK12" s="25"/>
      <c r="HYL12" s="25"/>
      <c r="HYM12" s="25"/>
      <c r="HYN12" s="25"/>
      <c r="HYO12" s="25"/>
      <c r="HYP12" s="25"/>
      <c r="HYQ12" s="25"/>
      <c r="HYR12" s="25"/>
      <c r="HYS12" s="25"/>
      <c r="HYT12" s="25"/>
      <c r="HYU12" s="25"/>
      <c r="HYV12" s="25"/>
      <c r="HYW12" s="25"/>
      <c r="HYX12" s="25"/>
      <c r="HYY12" s="25"/>
      <c r="HYZ12" s="25"/>
      <c r="HZA12" s="25"/>
      <c r="HZB12" s="25"/>
      <c r="HZC12" s="25"/>
      <c r="HZD12" s="25"/>
      <c r="HZE12" s="25"/>
      <c r="HZF12" s="25"/>
      <c r="HZG12" s="25"/>
      <c r="HZH12" s="25"/>
      <c r="HZI12" s="25"/>
      <c r="HZJ12" s="25"/>
      <c r="HZK12" s="25"/>
      <c r="HZL12" s="25"/>
      <c r="HZM12" s="25"/>
      <c r="HZN12" s="25"/>
      <c r="HZO12" s="25"/>
      <c r="HZP12" s="25"/>
      <c r="HZQ12" s="25"/>
      <c r="HZR12" s="25"/>
      <c r="HZS12" s="25"/>
      <c r="HZT12" s="25"/>
      <c r="HZU12" s="25"/>
      <c r="HZV12" s="25"/>
      <c r="HZW12" s="25"/>
      <c r="HZX12" s="25"/>
      <c r="HZY12" s="25"/>
      <c r="HZZ12" s="25"/>
      <c r="IAA12" s="25"/>
      <c r="IAB12" s="25"/>
      <c r="IAC12" s="25"/>
      <c r="IAD12" s="25"/>
      <c r="IAE12" s="25"/>
      <c r="IAF12" s="25"/>
      <c r="IAG12" s="25"/>
      <c r="IAH12" s="25"/>
      <c r="IAI12" s="25"/>
      <c r="IAJ12" s="25"/>
      <c r="IAK12" s="25"/>
      <c r="IAL12" s="25"/>
      <c r="IAM12" s="25"/>
      <c r="IAN12" s="25"/>
      <c r="IAO12" s="25"/>
      <c r="IAP12" s="25"/>
      <c r="IAQ12" s="25"/>
      <c r="IAR12" s="25"/>
      <c r="IAS12" s="25"/>
      <c r="IAT12" s="25"/>
      <c r="IAU12" s="25"/>
      <c r="IAV12" s="25"/>
      <c r="IAW12" s="25"/>
      <c r="IAX12" s="25"/>
      <c r="IAY12" s="25"/>
      <c r="IAZ12" s="25"/>
      <c r="IBA12" s="25"/>
      <c r="IBB12" s="25"/>
      <c r="IBC12" s="25"/>
      <c r="IBD12" s="25"/>
      <c r="IBE12" s="25"/>
      <c r="IBF12" s="25"/>
      <c r="IBG12" s="25"/>
      <c r="IBH12" s="25"/>
      <c r="IBI12" s="25"/>
      <c r="IBJ12" s="25"/>
      <c r="IBK12" s="25"/>
      <c r="IBL12" s="25"/>
      <c r="IBM12" s="25"/>
      <c r="IBN12" s="25"/>
      <c r="IBO12" s="25"/>
      <c r="IBP12" s="25"/>
      <c r="IBQ12" s="25"/>
      <c r="IBR12" s="25"/>
      <c r="IBS12" s="25"/>
      <c r="IBT12" s="25"/>
      <c r="IBU12" s="25"/>
      <c r="IBV12" s="25"/>
      <c r="IBW12" s="25"/>
      <c r="IBX12" s="25"/>
      <c r="IBY12" s="25"/>
      <c r="IBZ12" s="25"/>
      <c r="ICA12" s="25"/>
      <c r="ICB12" s="25"/>
      <c r="ICC12" s="25"/>
      <c r="ICD12" s="25"/>
      <c r="ICE12" s="25"/>
      <c r="ICF12" s="25"/>
      <c r="ICG12" s="25"/>
      <c r="ICH12" s="25"/>
      <c r="ICI12" s="25"/>
      <c r="ICJ12" s="25"/>
      <c r="ICK12" s="25"/>
      <c r="ICL12" s="25"/>
      <c r="ICM12" s="25"/>
      <c r="ICN12" s="25"/>
      <c r="ICO12" s="25"/>
      <c r="ICP12" s="25"/>
      <c r="ICQ12" s="25"/>
      <c r="ICR12" s="25"/>
      <c r="ICS12" s="25"/>
      <c r="ICT12" s="25"/>
      <c r="ICU12" s="25"/>
      <c r="ICV12" s="25"/>
      <c r="ICW12" s="25"/>
      <c r="ICX12" s="25"/>
      <c r="ICY12" s="25"/>
      <c r="ICZ12" s="25"/>
      <c r="IDA12" s="25"/>
      <c r="IDB12" s="25"/>
      <c r="IDC12" s="25"/>
      <c r="IDD12" s="25"/>
      <c r="IDE12" s="25"/>
      <c r="IDF12" s="25"/>
      <c r="IDG12" s="25"/>
      <c r="IDH12" s="25"/>
      <c r="IDI12" s="25"/>
      <c r="IDJ12" s="25"/>
      <c r="IDK12" s="25"/>
      <c r="IDL12" s="25"/>
      <c r="IDM12" s="25"/>
      <c r="IDN12" s="25"/>
      <c r="IDO12" s="25"/>
      <c r="IDP12" s="25"/>
      <c r="IDQ12" s="25"/>
      <c r="IDR12" s="25"/>
      <c r="IDS12" s="25"/>
      <c r="IDT12" s="25"/>
      <c r="IDU12" s="25"/>
      <c r="IDV12" s="25"/>
      <c r="IDW12" s="25"/>
      <c r="IDX12" s="25"/>
      <c r="IDY12" s="25"/>
      <c r="IDZ12" s="25"/>
      <c r="IEA12" s="25"/>
      <c r="IEB12" s="25"/>
      <c r="IEC12" s="25"/>
      <c r="IED12" s="25"/>
      <c r="IEE12" s="25"/>
      <c r="IEF12" s="25"/>
      <c r="IEG12" s="25"/>
      <c r="IEH12" s="25"/>
      <c r="IEI12" s="25"/>
      <c r="IEJ12" s="25"/>
      <c r="IEK12" s="25"/>
      <c r="IEL12" s="25"/>
      <c r="IEM12" s="25"/>
      <c r="IEN12" s="25"/>
      <c r="IEO12" s="25"/>
      <c r="IEP12" s="25"/>
      <c r="IEQ12" s="25"/>
      <c r="IER12" s="25"/>
      <c r="IES12" s="25"/>
      <c r="IET12" s="25"/>
      <c r="IEU12" s="25"/>
      <c r="IEV12" s="25"/>
      <c r="IEW12" s="25"/>
      <c r="IEX12" s="25"/>
      <c r="IEY12" s="25"/>
      <c r="IEZ12" s="25"/>
      <c r="IFA12" s="25"/>
      <c r="IFB12" s="25"/>
      <c r="IFC12" s="25"/>
      <c r="IFD12" s="25"/>
      <c r="IFE12" s="25"/>
      <c r="IFF12" s="25"/>
      <c r="IFG12" s="25"/>
      <c r="IFH12" s="25"/>
      <c r="IFI12" s="25"/>
      <c r="IFJ12" s="25"/>
      <c r="IFK12" s="25"/>
      <c r="IFL12" s="25"/>
      <c r="IFM12" s="25"/>
      <c r="IFN12" s="25"/>
      <c r="IFO12" s="25"/>
      <c r="IFP12" s="25"/>
      <c r="IFQ12" s="25"/>
      <c r="IFR12" s="25"/>
      <c r="IFS12" s="25"/>
      <c r="IFT12" s="25"/>
      <c r="IFU12" s="25"/>
      <c r="IFV12" s="25"/>
      <c r="IFW12" s="25"/>
      <c r="IFX12" s="25"/>
      <c r="IFY12" s="25"/>
      <c r="IFZ12" s="25"/>
      <c r="IGA12" s="25"/>
      <c r="IGB12" s="25"/>
      <c r="IGC12" s="25"/>
      <c r="IGD12" s="25"/>
      <c r="IGE12" s="25"/>
      <c r="IGF12" s="25"/>
      <c r="IGG12" s="25"/>
      <c r="IGH12" s="25"/>
      <c r="IGI12" s="25"/>
      <c r="IGJ12" s="25"/>
      <c r="IGK12" s="25"/>
      <c r="IGL12" s="25"/>
      <c r="IGM12" s="25"/>
      <c r="IGN12" s="25"/>
      <c r="IGO12" s="25"/>
      <c r="IGP12" s="25"/>
      <c r="IGQ12" s="25"/>
      <c r="IGR12" s="25"/>
      <c r="IGS12" s="25"/>
      <c r="IGT12" s="25"/>
      <c r="IGU12" s="25"/>
      <c r="IGV12" s="25"/>
      <c r="IGW12" s="25"/>
      <c r="IGX12" s="25"/>
      <c r="IGY12" s="25"/>
      <c r="IGZ12" s="25"/>
      <c r="IHA12" s="25"/>
      <c r="IHB12" s="25"/>
      <c r="IHC12" s="25"/>
      <c r="IHD12" s="25"/>
      <c r="IHE12" s="25"/>
      <c r="IHF12" s="25"/>
      <c r="IHG12" s="25"/>
      <c r="IHH12" s="25"/>
      <c r="IHI12" s="25"/>
      <c r="IHJ12" s="25"/>
      <c r="IHK12" s="25"/>
      <c r="IHL12" s="25"/>
      <c r="IHM12" s="25"/>
      <c r="IHN12" s="25"/>
      <c r="IHO12" s="25"/>
      <c r="IHP12" s="25"/>
      <c r="IHQ12" s="25"/>
      <c r="IHR12" s="25"/>
      <c r="IHS12" s="25"/>
      <c r="IHT12" s="25"/>
      <c r="IHU12" s="25"/>
      <c r="IHV12" s="25"/>
      <c r="IHW12" s="25"/>
      <c r="IHX12" s="25"/>
      <c r="IHY12" s="25"/>
      <c r="IHZ12" s="25"/>
      <c r="IIA12" s="25"/>
      <c r="IIB12" s="25"/>
      <c r="IIC12" s="25"/>
      <c r="IID12" s="25"/>
      <c r="IIE12" s="25"/>
      <c r="IIF12" s="25"/>
      <c r="IIG12" s="25"/>
      <c r="IIH12" s="25"/>
      <c r="III12" s="25"/>
      <c r="IIJ12" s="25"/>
      <c r="IIK12" s="25"/>
      <c r="IIL12" s="25"/>
      <c r="IIM12" s="25"/>
      <c r="IIN12" s="25"/>
      <c r="IIO12" s="25"/>
      <c r="IIP12" s="25"/>
      <c r="IIQ12" s="25"/>
      <c r="IIR12" s="25"/>
      <c r="IIS12" s="25"/>
      <c r="IIT12" s="25"/>
      <c r="IIU12" s="25"/>
      <c r="IIV12" s="25"/>
      <c r="IIW12" s="25"/>
      <c r="IIX12" s="25"/>
      <c r="IIY12" s="25"/>
      <c r="IIZ12" s="25"/>
      <c r="IJA12" s="25"/>
      <c r="IJB12" s="25"/>
      <c r="IJC12" s="25"/>
      <c r="IJD12" s="25"/>
      <c r="IJE12" s="25"/>
      <c r="IJF12" s="25"/>
      <c r="IJG12" s="25"/>
      <c r="IJH12" s="25"/>
      <c r="IJI12" s="25"/>
      <c r="IJJ12" s="25"/>
      <c r="IJK12" s="25"/>
      <c r="IJL12" s="25"/>
      <c r="IJM12" s="25"/>
      <c r="IJN12" s="25"/>
      <c r="IJO12" s="25"/>
      <c r="IJP12" s="25"/>
      <c r="IJQ12" s="25"/>
      <c r="IJR12" s="25"/>
      <c r="IJS12" s="25"/>
      <c r="IJT12" s="25"/>
      <c r="IJU12" s="25"/>
      <c r="IJV12" s="25"/>
      <c r="IJW12" s="25"/>
      <c r="IJX12" s="25"/>
      <c r="IJY12" s="25"/>
      <c r="IJZ12" s="25"/>
      <c r="IKA12" s="25"/>
      <c r="IKB12" s="25"/>
      <c r="IKC12" s="25"/>
      <c r="IKD12" s="25"/>
      <c r="IKE12" s="25"/>
      <c r="IKF12" s="25"/>
      <c r="IKG12" s="25"/>
      <c r="IKH12" s="25"/>
      <c r="IKI12" s="25"/>
      <c r="IKJ12" s="25"/>
      <c r="IKK12" s="25"/>
      <c r="IKL12" s="25"/>
      <c r="IKM12" s="25"/>
      <c r="IKN12" s="25"/>
      <c r="IKO12" s="25"/>
      <c r="IKP12" s="25"/>
      <c r="IKQ12" s="25"/>
      <c r="IKR12" s="25"/>
      <c r="IKS12" s="25"/>
      <c r="IKT12" s="25"/>
      <c r="IKU12" s="25"/>
      <c r="IKV12" s="25"/>
      <c r="IKW12" s="25"/>
      <c r="IKX12" s="25"/>
      <c r="IKY12" s="25"/>
      <c r="IKZ12" s="25"/>
      <c r="ILA12" s="25"/>
      <c r="ILB12" s="25"/>
      <c r="ILC12" s="25"/>
      <c r="ILD12" s="25"/>
      <c r="ILE12" s="25"/>
      <c r="ILF12" s="25"/>
      <c r="ILG12" s="25"/>
      <c r="ILH12" s="25"/>
      <c r="ILI12" s="25"/>
      <c r="ILJ12" s="25"/>
      <c r="ILK12" s="25"/>
      <c r="ILL12" s="25"/>
      <c r="ILM12" s="25"/>
      <c r="ILN12" s="25"/>
      <c r="ILO12" s="25"/>
      <c r="ILP12" s="25"/>
      <c r="ILQ12" s="25"/>
      <c r="ILR12" s="25"/>
      <c r="ILS12" s="25"/>
      <c r="ILT12" s="25"/>
      <c r="ILU12" s="25"/>
      <c r="ILV12" s="25"/>
      <c r="ILW12" s="25"/>
      <c r="ILX12" s="25"/>
      <c r="ILY12" s="25"/>
      <c r="ILZ12" s="25"/>
      <c r="IMA12" s="25"/>
      <c r="IMB12" s="25"/>
      <c r="IMC12" s="25"/>
      <c r="IMD12" s="25"/>
      <c r="IME12" s="25"/>
      <c r="IMF12" s="25"/>
      <c r="IMG12" s="25"/>
      <c r="IMH12" s="25"/>
      <c r="IMI12" s="25"/>
      <c r="IMJ12" s="25"/>
      <c r="IMK12" s="25"/>
      <c r="IML12" s="25"/>
      <c r="IMM12" s="25"/>
      <c r="IMN12" s="25"/>
      <c r="IMO12" s="25"/>
      <c r="IMP12" s="25"/>
      <c r="IMQ12" s="25"/>
      <c r="IMR12" s="25"/>
      <c r="IMS12" s="25"/>
      <c r="IMT12" s="25"/>
      <c r="IMU12" s="25"/>
      <c r="IMV12" s="25"/>
      <c r="IMW12" s="25"/>
      <c r="IMX12" s="25"/>
      <c r="IMY12" s="25"/>
      <c r="IMZ12" s="25"/>
      <c r="INA12" s="25"/>
      <c r="INB12" s="25"/>
      <c r="INC12" s="25"/>
      <c r="IND12" s="25"/>
      <c r="INE12" s="25"/>
      <c r="INF12" s="25"/>
      <c r="ING12" s="25"/>
      <c r="INH12" s="25"/>
      <c r="INI12" s="25"/>
      <c r="INJ12" s="25"/>
      <c r="INK12" s="25"/>
      <c r="INL12" s="25"/>
      <c r="INM12" s="25"/>
      <c r="INN12" s="25"/>
      <c r="INO12" s="25"/>
      <c r="INP12" s="25"/>
      <c r="INQ12" s="25"/>
      <c r="INR12" s="25"/>
      <c r="INS12" s="25"/>
      <c r="INT12" s="25"/>
      <c r="INU12" s="25"/>
      <c r="INV12" s="25"/>
      <c r="INW12" s="25"/>
      <c r="INX12" s="25"/>
      <c r="INY12" s="25"/>
      <c r="INZ12" s="25"/>
      <c r="IOA12" s="25"/>
      <c r="IOB12" s="25"/>
      <c r="IOC12" s="25"/>
      <c r="IOD12" s="25"/>
      <c r="IOE12" s="25"/>
      <c r="IOF12" s="25"/>
      <c r="IOG12" s="25"/>
      <c r="IOH12" s="25"/>
      <c r="IOI12" s="25"/>
      <c r="IOJ12" s="25"/>
      <c r="IOK12" s="25"/>
      <c r="IOL12" s="25"/>
      <c r="IOM12" s="25"/>
      <c r="ION12" s="25"/>
      <c r="IOO12" s="25"/>
      <c r="IOP12" s="25"/>
      <c r="IOQ12" s="25"/>
      <c r="IOR12" s="25"/>
      <c r="IOS12" s="25"/>
      <c r="IOT12" s="25"/>
      <c r="IOU12" s="25"/>
      <c r="IOV12" s="25"/>
      <c r="IOW12" s="25"/>
      <c r="IOX12" s="25"/>
      <c r="IOY12" s="25"/>
      <c r="IOZ12" s="25"/>
      <c r="IPA12" s="25"/>
      <c r="IPB12" s="25"/>
      <c r="IPC12" s="25"/>
      <c r="IPD12" s="25"/>
      <c r="IPE12" s="25"/>
      <c r="IPF12" s="25"/>
      <c r="IPG12" s="25"/>
      <c r="IPH12" s="25"/>
      <c r="IPI12" s="25"/>
      <c r="IPJ12" s="25"/>
      <c r="IPK12" s="25"/>
      <c r="IPL12" s="25"/>
      <c r="IPM12" s="25"/>
      <c r="IPN12" s="25"/>
      <c r="IPO12" s="25"/>
      <c r="IPP12" s="25"/>
      <c r="IPQ12" s="25"/>
      <c r="IPR12" s="25"/>
      <c r="IPS12" s="25"/>
      <c r="IPT12" s="25"/>
      <c r="IPU12" s="25"/>
      <c r="IPV12" s="25"/>
      <c r="IPW12" s="25"/>
      <c r="IPX12" s="25"/>
      <c r="IPY12" s="25"/>
      <c r="IPZ12" s="25"/>
      <c r="IQA12" s="25"/>
      <c r="IQB12" s="25"/>
      <c r="IQC12" s="25"/>
      <c r="IQD12" s="25"/>
      <c r="IQE12" s="25"/>
      <c r="IQF12" s="25"/>
      <c r="IQG12" s="25"/>
      <c r="IQH12" s="25"/>
      <c r="IQI12" s="25"/>
      <c r="IQJ12" s="25"/>
      <c r="IQK12" s="25"/>
      <c r="IQL12" s="25"/>
      <c r="IQM12" s="25"/>
      <c r="IQN12" s="25"/>
      <c r="IQO12" s="25"/>
      <c r="IQP12" s="25"/>
      <c r="IQQ12" s="25"/>
      <c r="IQR12" s="25"/>
      <c r="IQS12" s="25"/>
      <c r="IQT12" s="25"/>
      <c r="IQU12" s="25"/>
      <c r="IQV12" s="25"/>
      <c r="IQW12" s="25"/>
      <c r="IQX12" s="25"/>
      <c r="IQY12" s="25"/>
      <c r="IQZ12" s="25"/>
      <c r="IRA12" s="25"/>
      <c r="IRB12" s="25"/>
      <c r="IRC12" s="25"/>
      <c r="IRD12" s="25"/>
      <c r="IRE12" s="25"/>
      <c r="IRF12" s="25"/>
      <c r="IRG12" s="25"/>
      <c r="IRH12" s="25"/>
      <c r="IRI12" s="25"/>
      <c r="IRJ12" s="25"/>
      <c r="IRK12" s="25"/>
      <c r="IRL12" s="25"/>
      <c r="IRM12" s="25"/>
      <c r="IRN12" s="25"/>
      <c r="IRO12" s="25"/>
      <c r="IRP12" s="25"/>
      <c r="IRQ12" s="25"/>
      <c r="IRR12" s="25"/>
      <c r="IRS12" s="25"/>
      <c r="IRT12" s="25"/>
      <c r="IRU12" s="25"/>
      <c r="IRV12" s="25"/>
      <c r="IRW12" s="25"/>
      <c r="IRX12" s="25"/>
      <c r="IRY12" s="25"/>
      <c r="IRZ12" s="25"/>
      <c r="ISA12" s="25"/>
      <c r="ISB12" s="25"/>
      <c r="ISC12" s="25"/>
      <c r="ISD12" s="25"/>
      <c r="ISE12" s="25"/>
      <c r="ISF12" s="25"/>
      <c r="ISG12" s="25"/>
      <c r="ISH12" s="25"/>
      <c r="ISI12" s="25"/>
      <c r="ISJ12" s="25"/>
      <c r="ISK12" s="25"/>
      <c r="ISL12" s="25"/>
      <c r="ISM12" s="25"/>
      <c r="ISN12" s="25"/>
      <c r="ISO12" s="25"/>
      <c r="ISP12" s="25"/>
      <c r="ISQ12" s="25"/>
      <c r="ISR12" s="25"/>
      <c r="ISS12" s="25"/>
      <c r="IST12" s="25"/>
      <c r="ISU12" s="25"/>
      <c r="ISV12" s="25"/>
      <c r="ISW12" s="25"/>
      <c r="ISX12" s="25"/>
      <c r="ISY12" s="25"/>
      <c r="ISZ12" s="25"/>
      <c r="ITA12" s="25"/>
      <c r="ITB12" s="25"/>
      <c r="ITC12" s="25"/>
      <c r="ITD12" s="25"/>
      <c r="ITE12" s="25"/>
      <c r="ITF12" s="25"/>
      <c r="ITG12" s="25"/>
      <c r="ITH12" s="25"/>
      <c r="ITI12" s="25"/>
      <c r="ITJ12" s="25"/>
      <c r="ITK12" s="25"/>
      <c r="ITL12" s="25"/>
      <c r="ITM12" s="25"/>
      <c r="ITN12" s="25"/>
      <c r="ITO12" s="25"/>
      <c r="ITP12" s="25"/>
      <c r="ITQ12" s="25"/>
      <c r="ITR12" s="25"/>
      <c r="ITS12" s="25"/>
      <c r="ITT12" s="25"/>
      <c r="ITU12" s="25"/>
      <c r="ITV12" s="25"/>
      <c r="ITW12" s="25"/>
      <c r="ITX12" s="25"/>
      <c r="ITY12" s="25"/>
      <c r="ITZ12" s="25"/>
      <c r="IUA12" s="25"/>
      <c r="IUB12" s="25"/>
      <c r="IUC12" s="25"/>
      <c r="IUD12" s="25"/>
      <c r="IUE12" s="25"/>
      <c r="IUF12" s="25"/>
      <c r="IUG12" s="25"/>
      <c r="IUH12" s="25"/>
      <c r="IUI12" s="25"/>
      <c r="IUJ12" s="25"/>
      <c r="IUK12" s="25"/>
      <c r="IUL12" s="25"/>
      <c r="IUM12" s="25"/>
      <c r="IUN12" s="25"/>
      <c r="IUO12" s="25"/>
      <c r="IUP12" s="25"/>
      <c r="IUQ12" s="25"/>
      <c r="IUR12" s="25"/>
      <c r="IUS12" s="25"/>
      <c r="IUT12" s="25"/>
      <c r="IUU12" s="25"/>
      <c r="IUV12" s="25"/>
      <c r="IUW12" s="25"/>
      <c r="IUX12" s="25"/>
      <c r="IUY12" s="25"/>
      <c r="IUZ12" s="25"/>
      <c r="IVA12" s="25"/>
      <c r="IVB12" s="25"/>
      <c r="IVC12" s="25"/>
      <c r="IVD12" s="25"/>
      <c r="IVE12" s="25"/>
      <c r="IVF12" s="25"/>
      <c r="IVG12" s="25"/>
      <c r="IVH12" s="25"/>
      <c r="IVI12" s="25"/>
      <c r="IVJ12" s="25"/>
      <c r="IVK12" s="25"/>
      <c r="IVL12" s="25"/>
      <c r="IVM12" s="25"/>
      <c r="IVN12" s="25"/>
      <c r="IVO12" s="25"/>
      <c r="IVP12" s="25"/>
      <c r="IVQ12" s="25"/>
      <c r="IVR12" s="25"/>
      <c r="IVS12" s="25"/>
      <c r="IVT12" s="25"/>
      <c r="IVU12" s="25"/>
      <c r="IVV12" s="25"/>
      <c r="IVW12" s="25"/>
      <c r="IVX12" s="25"/>
      <c r="IVY12" s="25"/>
      <c r="IVZ12" s="25"/>
      <c r="IWA12" s="25"/>
      <c r="IWB12" s="25"/>
      <c r="IWC12" s="25"/>
      <c r="IWD12" s="25"/>
      <c r="IWE12" s="25"/>
      <c r="IWF12" s="25"/>
      <c r="IWG12" s="25"/>
      <c r="IWH12" s="25"/>
      <c r="IWI12" s="25"/>
      <c r="IWJ12" s="25"/>
      <c r="IWK12" s="25"/>
      <c r="IWL12" s="25"/>
      <c r="IWM12" s="25"/>
      <c r="IWN12" s="25"/>
      <c r="IWO12" s="25"/>
      <c r="IWP12" s="25"/>
      <c r="IWQ12" s="25"/>
      <c r="IWR12" s="25"/>
      <c r="IWS12" s="25"/>
      <c r="IWT12" s="25"/>
      <c r="IWU12" s="25"/>
      <c r="IWV12" s="25"/>
      <c r="IWW12" s="25"/>
      <c r="IWX12" s="25"/>
      <c r="IWY12" s="25"/>
      <c r="IWZ12" s="25"/>
      <c r="IXA12" s="25"/>
      <c r="IXB12" s="25"/>
      <c r="IXC12" s="25"/>
      <c r="IXD12" s="25"/>
      <c r="IXE12" s="25"/>
      <c r="IXF12" s="25"/>
      <c r="IXG12" s="25"/>
      <c r="IXH12" s="25"/>
      <c r="IXI12" s="25"/>
      <c r="IXJ12" s="25"/>
      <c r="IXK12" s="25"/>
      <c r="IXL12" s="25"/>
      <c r="IXM12" s="25"/>
      <c r="IXN12" s="25"/>
      <c r="IXO12" s="25"/>
      <c r="IXP12" s="25"/>
      <c r="IXQ12" s="25"/>
      <c r="IXR12" s="25"/>
      <c r="IXS12" s="25"/>
      <c r="IXT12" s="25"/>
      <c r="IXU12" s="25"/>
      <c r="IXV12" s="25"/>
      <c r="IXW12" s="25"/>
      <c r="IXX12" s="25"/>
      <c r="IXY12" s="25"/>
      <c r="IXZ12" s="25"/>
      <c r="IYA12" s="25"/>
      <c r="IYB12" s="25"/>
      <c r="IYC12" s="25"/>
      <c r="IYD12" s="25"/>
      <c r="IYE12" s="25"/>
      <c r="IYF12" s="25"/>
      <c r="IYG12" s="25"/>
      <c r="IYH12" s="25"/>
      <c r="IYI12" s="25"/>
      <c r="IYJ12" s="25"/>
      <c r="IYK12" s="25"/>
      <c r="IYL12" s="25"/>
      <c r="IYM12" s="25"/>
      <c r="IYN12" s="25"/>
      <c r="IYO12" s="25"/>
      <c r="IYP12" s="25"/>
      <c r="IYQ12" s="25"/>
      <c r="IYR12" s="25"/>
      <c r="IYS12" s="25"/>
      <c r="IYT12" s="25"/>
      <c r="IYU12" s="25"/>
      <c r="IYV12" s="25"/>
      <c r="IYW12" s="25"/>
      <c r="IYX12" s="25"/>
      <c r="IYY12" s="25"/>
      <c r="IYZ12" s="25"/>
      <c r="IZA12" s="25"/>
      <c r="IZB12" s="25"/>
      <c r="IZC12" s="25"/>
      <c r="IZD12" s="25"/>
      <c r="IZE12" s="25"/>
      <c r="IZF12" s="25"/>
      <c r="IZG12" s="25"/>
      <c r="IZH12" s="25"/>
      <c r="IZI12" s="25"/>
      <c r="IZJ12" s="25"/>
      <c r="IZK12" s="25"/>
      <c r="IZL12" s="25"/>
      <c r="IZM12" s="25"/>
      <c r="IZN12" s="25"/>
      <c r="IZO12" s="25"/>
      <c r="IZP12" s="25"/>
      <c r="IZQ12" s="25"/>
      <c r="IZR12" s="25"/>
      <c r="IZS12" s="25"/>
      <c r="IZT12" s="25"/>
      <c r="IZU12" s="25"/>
      <c r="IZV12" s="25"/>
      <c r="IZW12" s="25"/>
      <c r="IZX12" s="25"/>
      <c r="IZY12" s="25"/>
      <c r="IZZ12" s="25"/>
      <c r="JAA12" s="25"/>
      <c r="JAB12" s="25"/>
      <c r="JAC12" s="25"/>
      <c r="JAD12" s="25"/>
      <c r="JAE12" s="25"/>
      <c r="JAF12" s="25"/>
      <c r="JAG12" s="25"/>
      <c r="JAH12" s="25"/>
      <c r="JAI12" s="25"/>
      <c r="JAJ12" s="25"/>
      <c r="JAK12" s="25"/>
      <c r="JAL12" s="25"/>
      <c r="JAM12" s="25"/>
      <c r="JAN12" s="25"/>
      <c r="JAO12" s="25"/>
      <c r="JAP12" s="25"/>
      <c r="JAQ12" s="25"/>
      <c r="JAR12" s="25"/>
      <c r="JAS12" s="25"/>
      <c r="JAT12" s="25"/>
      <c r="JAU12" s="25"/>
      <c r="JAV12" s="25"/>
      <c r="JAW12" s="25"/>
      <c r="JAX12" s="25"/>
      <c r="JAY12" s="25"/>
      <c r="JAZ12" s="25"/>
      <c r="JBA12" s="25"/>
      <c r="JBB12" s="25"/>
      <c r="JBC12" s="25"/>
      <c r="JBD12" s="25"/>
      <c r="JBE12" s="25"/>
      <c r="JBF12" s="25"/>
      <c r="JBG12" s="25"/>
      <c r="JBH12" s="25"/>
      <c r="JBI12" s="25"/>
      <c r="JBJ12" s="25"/>
      <c r="JBK12" s="25"/>
      <c r="JBL12" s="25"/>
      <c r="JBM12" s="25"/>
      <c r="JBN12" s="25"/>
      <c r="JBO12" s="25"/>
      <c r="JBP12" s="25"/>
      <c r="JBQ12" s="25"/>
      <c r="JBR12" s="25"/>
      <c r="JBS12" s="25"/>
      <c r="JBT12" s="25"/>
      <c r="JBU12" s="25"/>
      <c r="JBV12" s="25"/>
      <c r="JBW12" s="25"/>
      <c r="JBX12" s="25"/>
      <c r="JBY12" s="25"/>
      <c r="JBZ12" s="25"/>
      <c r="JCA12" s="25"/>
      <c r="JCB12" s="25"/>
      <c r="JCC12" s="25"/>
      <c r="JCD12" s="25"/>
      <c r="JCE12" s="25"/>
      <c r="JCF12" s="25"/>
      <c r="JCG12" s="25"/>
      <c r="JCH12" s="25"/>
      <c r="JCI12" s="25"/>
      <c r="JCJ12" s="25"/>
      <c r="JCK12" s="25"/>
      <c r="JCL12" s="25"/>
      <c r="JCM12" s="25"/>
      <c r="JCN12" s="25"/>
      <c r="JCO12" s="25"/>
      <c r="JCP12" s="25"/>
      <c r="JCQ12" s="25"/>
      <c r="JCR12" s="25"/>
      <c r="JCS12" s="25"/>
      <c r="JCT12" s="25"/>
      <c r="JCU12" s="25"/>
      <c r="JCV12" s="25"/>
      <c r="JCW12" s="25"/>
      <c r="JCX12" s="25"/>
      <c r="JCY12" s="25"/>
      <c r="JCZ12" s="25"/>
      <c r="JDA12" s="25"/>
      <c r="JDB12" s="25"/>
      <c r="JDC12" s="25"/>
      <c r="JDD12" s="25"/>
      <c r="JDE12" s="25"/>
      <c r="JDF12" s="25"/>
      <c r="JDG12" s="25"/>
      <c r="JDH12" s="25"/>
      <c r="JDI12" s="25"/>
      <c r="JDJ12" s="25"/>
      <c r="JDK12" s="25"/>
      <c r="JDL12" s="25"/>
      <c r="JDM12" s="25"/>
      <c r="JDN12" s="25"/>
      <c r="JDO12" s="25"/>
      <c r="JDP12" s="25"/>
      <c r="JDQ12" s="25"/>
      <c r="JDR12" s="25"/>
      <c r="JDS12" s="25"/>
      <c r="JDT12" s="25"/>
      <c r="JDU12" s="25"/>
      <c r="JDV12" s="25"/>
      <c r="JDW12" s="25"/>
      <c r="JDX12" s="25"/>
      <c r="JDY12" s="25"/>
      <c r="JDZ12" s="25"/>
      <c r="JEA12" s="25"/>
      <c r="JEB12" s="25"/>
      <c r="JEC12" s="25"/>
      <c r="JED12" s="25"/>
      <c r="JEE12" s="25"/>
      <c r="JEF12" s="25"/>
      <c r="JEG12" s="25"/>
      <c r="JEH12" s="25"/>
      <c r="JEI12" s="25"/>
      <c r="JEJ12" s="25"/>
      <c r="JEK12" s="25"/>
      <c r="JEL12" s="25"/>
      <c r="JEM12" s="25"/>
      <c r="JEN12" s="25"/>
      <c r="JEO12" s="25"/>
      <c r="JEP12" s="25"/>
      <c r="JEQ12" s="25"/>
      <c r="JER12" s="25"/>
      <c r="JES12" s="25"/>
      <c r="JET12" s="25"/>
      <c r="JEU12" s="25"/>
      <c r="JEV12" s="25"/>
      <c r="JEW12" s="25"/>
      <c r="JEX12" s="25"/>
      <c r="JEY12" s="25"/>
      <c r="JEZ12" s="25"/>
      <c r="JFA12" s="25"/>
      <c r="JFB12" s="25"/>
      <c r="JFC12" s="25"/>
      <c r="JFD12" s="25"/>
      <c r="JFE12" s="25"/>
      <c r="JFF12" s="25"/>
      <c r="JFG12" s="25"/>
      <c r="JFH12" s="25"/>
      <c r="JFI12" s="25"/>
      <c r="JFJ12" s="25"/>
      <c r="JFK12" s="25"/>
      <c r="JFL12" s="25"/>
      <c r="JFM12" s="25"/>
      <c r="JFN12" s="25"/>
      <c r="JFO12" s="25"/>
      <c r="JFP12" s="25"/>
      <c r="JFQ12" s="25"/>
      <c r="JFR12" s="25"/>
      <c r="JFS12" s="25"/>
      <c r="JFT12" s="25"/>
      <c r="JFU12" s="25"/>
      <c r="JFV12" s="25"/>
      <c r="JFW12" s="25"/>
      <c r="JFX12" s="25"/>
      <c r="JFY12" s="25"/>
      <c r="JFZ12" s="25"/>
      <c r="JGA12" s="25"/>
      <c r="JGB12" s="25"/>
      <c r="JGC12" s="25"/>
      <c r="JGD12" s="25"/>
      <c r="JGE12" s="25"/>
      <c r="JGF12" s="25"/>
      <c r="JGG12" s="25"/>
      <c r="JGH12" s="25"/>
      <c r="JGI12" s="25"/>
      <c r="JGJ12" s="25"/>
      <c r="JGK12" s="25"/>
      <c r="JGL12" s="25"/>
      <c r="JGM12" s="25"/>
      <c r="JGN12" s="25"/>
      <c r="JGO12" s="25"/>
      <c r="JGP12" s="25"/>
      <c r="JGQ12" s="25"/>
      <c r="JGR12" s="25"/>
      <c r="JGS12" s="25"/>
      <c r="JGT12" s="25"/>
      <c r="JGU12" s="25"/>
      <c r="JGV12" s="25"/>
      <c r="JGW12" s="25"/>
      <c r="JGX12" s="25"/>
      <c r="JGY12" s="25"/>
      <c r="JGZ12" s="25"/>
      <c r="JHA12" s="25"/>
      <c r="JHB12" s="25"/>
      <c r="JHC12" s="25"/>
      <c r="JHD12" s="25"/>
      <c r="JHE12" s="25"/>
      <c r="JHF12" s="25"/>
      <c r="JHG12" s="25"/>
      <c r="JHH12" s="25"/>
      <c r="JHI12" s="25"/>
      <c r="JHJ12" s="25"/>
      <c r="JHK12" s="25"/>
      <c r="JHL12" s="25"/>
      <c r="JHM12" s="25"/>
      <c r="JHN12" s="25"/>
      <c r="JHO12" s="25"/>
      <c r="JHP12" s="25"/>
      <c r="JHQ12" s="25"/>
      <c r="JHR12" s="25"/>
      <c r="JHS12" s="25"/>
      <c r="JHT12" s="25"/>
      <c r="JHU12" s="25"/>
      <c r="JHV12" s="25"/>
      <c r="JHW12" s="25"/>
      <c r="JHX12" s="25"/>
      <c r="JHY12" s="25"/>
      <c r="JHZ12" s="25"/>
      <c r="JIA12" s="25"/>
      <c r="JIB12" s="25"/>
      <c r="JIC12" s="25"/>
      <c r="JID12" s="25"/>
      <c r="JIE12" s="25"/>
      <c r="JIF12" s="25"/>
      <c r="JIG12" s="25"/>
      <c r="JIH12" s="25"/>
      <c r="JII12" s="25"/>
      <c r="JIJ12" s="25"/>
      <c r="JIK12" s="25"/>
      <c r="JIL12" s="25"/>
      <c r="JIM12" s="25"/>
      <c r="JIN12" s="25"/>
      <c r="JIO12" s="25"/>
      <c r="JIP12" s="25"/>
      <c r="JIQ12" s="25"/>
      <c r="JIR12" s="25"/>
      <c r="JIS12" s="25"/>
      <c r="JIT12" s="25"/>
      <c r="JIU12" s="25"/>
      <c r="JIV12" s="25"/>
      <c r="JIW12" s="25"/>
      <c r="JIX12" s="25"/>
      <c r="JIY12" s="25"/>
      <c r="JIZ12" s="25"/>
      <c r="JJA12" s="25"/>
      <c r="JJB12" s="25"/>
      <c r="JJC12" s="25"/>
      <c r="JJD12" s="25"/>
      <c r="JJE12" s="25"/>
      <c r="JJF12" s="25"/>
      <c r="JJG12" s="25"/>
      <c r="JJH12" s="25"/>
      <c r="JJI12" s="25"/>
      <c r="JJJ12" s="25"/>
      <c r="JJK12" s="25"/>
      <c r="JJL12" s="25"/>
      <c r="JJM12" s="25"/>
      <c r="JJN12" s="25"/>
      <c r="JJO12" s="25"/>
      <c r="JJP12" s="25"/>
      <c r="JJQ12" s="25"/>
      <c r="JJR12" s="25"/>
      <c r="JJS12" s="25"/>
      <c r="JJT12" s="25"/>
      <c r="JJU12" s="25"/>
      <c r="JJV12" s="25"/>
      <c r="JJW12" s="25"/>
      <c r="JJX12" s="25"/>
      <c r="JJY12" s="25"/>
      <c r="JJZ12" s="25"/>
      <c r="JKA12" s="25"/>
      <c r="JKB12" s="25"/>
      <c r="JKC12" s="25"/>
      <c r="JKD12" s="25"/>
      <c r="JKE12" s="25"/>
      <c r="JKF12" s="25"/>
      <c r="JKG12" s="25"/>
      <c r="JKH12" s="25"/>
      <c r="JKI12" s="25"/>
      <c r="JKJ12" s="25"/>
      <c r="JKK12" s="25"/>
      <c r="JKL12" s="25"/>
      <c r="JKM12" s="25"/>
      <c r="JKN12" s="25"/>
      <c r="JKO12" s="25"/>
      <c r="JKP12" s="25"/>
      <c r="JKQ12" s="25"/>
      <c r="JKR12" s="25"/>
      <c r="JKS12" s="25"/>
      <c r="JKT12" s="25"/>
      <c r="JKU12" s="25"/>
      <c r="JKV12" s="25"/>
      <c r="JKW12" s="25"/>
      <c r="JKX12" s="25"/>
      <c r="JKY12" s="25"/>
      <c r="JKZ12" s="25"/>
      <c r="JLA12" s="25"/>
      <c r="JLB12" s="25"/>
      <c r="JLC12" s="25"/>
      <c r="JLD12" s="25"/>
      <c r="JLE12" s="25"/>
      <c r="JLF12" s="25"/>
      <c r="JLG12" s="25"/>
      <c r="JLH12" s="25"/>
      <c r="JLI12" s="25"/>
      <c r="JLJ12" s="25"/>
      <c r="JLK12" s="25"/>
      <c r="JLL12" s="25"/>
      <c r="JLM12" s="25"/>
      <c r="JLN12" s="25"/>
      <c r="JLO12" s="25"/>
      <c r="JLP12" s="25"/>
      <c r="JLQ12" s="25"/>
      <c r="JLR12" s="25"/>
      <c r="JLS12" s="25"/>
      <c r="JLT12" s="25"/>
      <c r="JLU12" s="25"/>
      <c r="JLV12" s="25"/>
      <c r="JLW12" s="25"/>
      <c r="JLX12" s="25"/>
      <c r="JLY12" s="25"/>
      <c r="JLZ12" s="25"/>
      <c r="JMA12" s="25"/>
      <c r="JMB12" s="25"/>
      <c r="JMC12" s="25"/>
      <c r="JMD12" s="25"/>
      <c r="JME12" s="25"/>
      <c r="JMF12" s="25"/>
      <c r="JMG12" s="25"/>
      <c r="JMH12" s="25"/>
      <c r="JMI12" s="25"/>
      <c r="JMJ12" s="25"/>
      <c r="JMK12" s="25"/>
      <c r="JML12" s="25"/>
      <c r="JMM12" s="25"/>
      <c r="JMN12" s="25"/>
      <c r="JMO12" s="25"/>
      <c r="JMP12" s="25"/>
      <c r="JMQ12" s="25"/>
      <c r="JMR12" s="25"/>
      <c r="JMS12" s="25"/>
      <c r="JMT12" s="25"/>
      <c r="JMU12" s="25"/>
      <c r="JMV12" s="25"/>
      <c r="JMW12" s="25"/>
      <c r="JMX12" s="25"/>
      <c r="JMY12" s="25"/>
      <c r="JMZ12" s="25"/>
      <c r="JNA12" s="25"/>
      <c r="JNB12" s="25"/>
      <c r="JNC12" s="25"/>
      <c r="JND12" s="25"/>
      <c r="JNE12" s="25"/>
      <c r="JNF12" s="25"/>
      <c r="JNG12" s="25"/>
      <c r="JNH12" s="25"/>
      <c r="JNI12" s="25"/>
      <c r="JNJ12" s="25"/>
      <c r="JNK12" s="25"/>
      <c r="JNL12" s="25"/>
      <c r="JNM12" s="25"/>
      <c r="JNN12" s="25"/>
      <c r="JNO12" s="25"/>
      <c r="JNP12" s="25"/>
      <c r="JNQ12" s="25"/>
      <c r="JNR12" s="25"/>
      <c r="JNS12" s="25"/>
      <c r="JNT12" s="25"/>
      <c r="JNU12" s="25"/>
      <c r="JNV12" s="25"/>
      <c r="JNW12" s="25"/>
      <c r="JNX12" s="25"/>
      <c r="JNY12" s="25"/>
      <c r="JNZ12" s="25"/>
      <c r="JOA12" s="25"/>
      <c r="JOB12" s="25"/>
      <c r="JOC12" s="25"/>
      <c r="JOD12" s="25"/>
      <c r="JOE12" s="25"/>
      <c r="JOF12" s="25"/>
      <c r="JOG12" s="25"/>
      <c r="JOH12" s="25"/>
      <c r="JOI12" s="25"/>
      <c r="JOJ12" s="25"/>
      <c r="JOK12" s="25"/>
      <c r="JOL12" s="25"/>
      <c r="JOM12" s="25"/>
      <c r="JON12" s="25"/>
      <c r="JOO12" s="25"/>
      <c r="JOP12" s="25"/>
      <c r="JOQ12" s="25"/>
      <c r="JOR12" s="25"/>
      <c r="JOS12" s="25"/>
      <c r="JOT12" s="25"/>
      <c r="JOU12" s="25"/>
      <c r="JOV12" s="25"/>
      <c r="JOW12" s="25"/>
      <c r="JOX12" s="25"/>
      <c r="JOY12" s="25"/>
      <c r="JOZ12" s="25"/>
      <c r="JPA12" s="25"/>
      <c r="JPB12" s="25"/>
      <c r="JPC12" s="25"/>
      <c r="JPD12" s="25"/>
      <c r="JPE12" s="25"/>
      <c r="JPF12" s="25"/>
      <c r="JPG12" s="25"/>
      <c r="JPH12" s="25"/>
      <c r="JPI12" s="25"/>
      <c r="JPJ12" s="25"/>
      <c r="JPK12" s="25"/>
      <c r="JPL12" s="25"/>
      <c r="JPM12" s="25"/>
      <c r="JPN12" s="25"/>
      <c r="JPO12" s="25"/>
      <c r="JPP12" s="25"/>
      <c r="JPQ12" s="25"/>
      <c r="JPR12" s="25"/>
      <c r="JPS12" s="25"/>
      <c r="JPT12" s="25"/>
      <c r="JPU12" s="25"/>
      <c r="JPV12" s="25"/>
      <c r="JPW12" s="25"/>
      <c r="JPX12" s="25"/>
      <c r="JPY12" s="25"/>
      <c r="JPZ12" s="25"/>
      <c r="JQA12" s="25"/>
      <c r="JQB12" s="25"/>
      <c r="JQC12" s="25"/>
      <c r="JQD12" s="25"/>
      <c r="JQE12" s="25"/>
      <c r="JQF12" s="25"/>
      <c r="JQG12" s="25"/>
      <c r="JQH12" s="25"/>
      <c r="JQI12" s="25"/>
      <c r="JQJ12" s="25"/>
      <c r="JQK12" s="25"/>
      <c r="JQL12" s="25"/>
      <c r="JQM12" s="25"/>
      <c r="JQN12" s="25"/>
      <c r="JQO12" s="25"/>
      <c r="JQP12" s="25"/>
      <c r="JQQ12" s="25"/>
      <c r="JQR12" s="25"/>
      <c r="JQS12" s="25"/>
      <c r="JQT12" s="25"/>
      <c r="JQU12" s="25"/>
      <c r="JQV12" s="25"/>
      <c r="JQW12" s="25"/>
      <c r="JQX12" s="25"/>
      <c r="JQY12" s="25"/>
      <c r="JQZ12" s="25"/>
      <c r="JRA12" s="25"/>
      <c r="JRB12" s="25"/>
      <c r="JRC12" s="25"/>
      <c r="JRD12" s="25"/>
      <c r="JRE12" s="25"/>
      <c r="JRF12" s="25"/>
      <c r="JRG12" s="25"/>
      <c r="JRH12" s="25"/>
      <c r="JRI12" s="25"/>
      <c r="JRJ12" s="25"/>
      <c r="JRK12" s="25"/>
      <c r="JRL12" s="25"/>
      <c r="JRM12" s="25"/>
      <c r="JRN12" s="25"/>
      <c r="JRO12" s="25"/>
      <c r="JRP12" s="25"/>
      <c r="JRQ12" s="25"/>
      <c r="JRR12" s="25"/>
      <c r="JRS12" s="25"/>
      <c r="JRT12" s="25"/>
      <c r="JRU12" s="25"/>
      <c r="JRV12" s="25"/>
      <c r="JRW12" s="25"/>
      <c r="JRX12" s="25"/>
      <c r="JRY12" s="25"/>
      <c r="JRZ12" s="25"/>
      <c r="JSA12" s="25"/>
      <c r="JSB12" s="25"/>
      <c r="JSC12" s="25"/>
      <c r="JSD12" s="25"/>
      <c r="JSE12" s="25"/>
      <c r="JSF12" s="25"/>
      <c r="JSG12" s="25"/>
      <c r="JSH12" s="25"/>
      <c r="JSI12" s="25"/>
      <c r="JSJ12" s="25"/>
      <c r="JSK12" s="25"/>
      <c r="JSL12" s="25"/>
      <c r="JSM12" s="25"/>
      <c r="JSN12" s="25"/>
      <c r="JSO12" s="25"/>
      <c r="JSP12" s="25"/>
      <c r="JSQ12" s="25"/>
      <c r="JSR12" s="25"/>
      <c r="JSS12" s="25"/>
      <c r="JST12" s="25"/>
      <c r="JSU12" s="25"/>
      <c r="JSV12" s="25"/>
      <c r="JSW12" s="25"/>
      <c r="JSX12" s="25"/>
      <c r="JSY12" s="25"/>
      <c r="JSZ12" s="25"/>
      <c r="JTA12" s="25"/>
      <c r="JTB12" s="25"/>
      <c r="JTC12" s="25"/>
      <c r="JTD12" s="25"/>
      <c r="JTE12" s="25"/>
      <c r="JTF12" s="25"/>
      <c r="JTG12" s="25"/>
      <c r="JTH12" s="25"/>
      <c r="JTI12" s="25"/>
      <c r="JTJ12" s="25"/>
      <c r="JTK12" s="25"/>
      <c r="JTL12" s="25"/>
      <c r="JTM12" s="25"/>
      <c r="JTN12" s="25"/>
      <c r="JTO12" s="25"/>
      <c r="JTP12" s="25"/>
      <c r="JTQ12" s="25"/>
      <c r="JTR12" s="25"/>
      <c r="JTS12" s="25"/>
      <c r="JTT12" s="25"/>
      <c r="JTU12" s="25"/>
      <c r="JTV12" s="25"/>
      <c r="JTW12" s="25"/>
      <c r="JTX12" s="25"/>
      <c r="JTY12" s="25"/>
      <c r="JTZ12" s="25"/>
      <c r="JUA12" s="25"/>
      <c r="JUB12" s="25"/>
      <c r="JUC12" s="25"/>
      <c r="JUD12" s="25"/>
      <c r="JUE12" s="25"/>
      <c r="JUF12" s="25"/>
      <c r="JUG12" s="25"/>
      <c r="JUH12" s="25"/>
      <c r="JUI12" s="25"/>
      <c r="JUJ12" s="25"/>
      <c r="JUK12" s="25"/>
      <c r="JUL12" s="25"/>
      <c r="JUM12" s="25"/>
      <c r="JUN12" s="25"/>
      <c r="JUO12" s="25"/>
      <c r="JUP12" s="25"/>
      <c r="JUQ12" s="25"/>
      <c r="JUR12" s="25"/>
      <c r="JUS12" s="25"/>
      <c r="JUT12" s="25"/>
      <c r="JUU12" s="25"/>
      <c r="JUV12" s="25"/>
      <c r="JUW12" s="25"/>
      <c r="JUX12" s="25"/>
      <c r="JUY12" s="25"/>
      <c r="JUZ12" s="25"/>
      <c r="JVA12" s="25"/>
      <c r="JVB12" s="25"/>
      <c r="JVC12" s="25"/>
      <c r="JVD12" s="25"/>
      <c r="JVE12" s="25"/>
      <c r="JVF12" s="25"/>
      <c r="JVG12" s="25"/>
      <c r="JVH12" s="25"/>
      <c r="JVI12" s="25"/>
      <c r="JVJ12" s="25"/>
      <c r="JVK12" s="25"/>
      <c r="JVL12" s="25"/>
      <c r="JVM12" s="25"/>
      <c r="JVN12" s="25"/>
      <c r="JVO12" s="25"/>
      <c r="JVP12" s="25"/>
      <c r="JVQ12" s="25"/>
      <c r="JVR12" s="25"/>
      <c r="JVS12" s="25"/>
      <c r="JVT12" s="25"/>
      <c r="JVU12" s="25"/>
      <c r="JVV12" s="25"/>
      <c r="JVW12" s="25"/>
      <c r="JVX12" s="25"/>
      <c r="JVY12" s="25"/>
      <c r="JVZ12" s="25"/>
      <c r="JWA12" s="25"/>
      <c r="JWB12" s="25"/>
      <c r="JWC12" s="25"/>
      <c r="JWD12" s="25"/>
      <c r="JWE12" s="25"/>
      <c r="JWF12" s="25"/>
      <c r="JWG12" s="25"/>
      <c r="JWH12" s="25"/>
      <c r="JWI12" s="25"/>
      <c r="JWJ12" s="25"/>
      <c r="JWK12" s="25"/>
      <c r="JWL12" s="25"/>
      <c r="JWM12" s="25"/>
      <c r="JWN12" s="25"/>
      <c r="JWO12" s="25"/>
      <c r="JWP12" s="25"/>
      <c r="JWQ12" s="25"/>
      <c r="JWR12" s="25"/>
      <c r="JWS12" s="25"/>
      <c r="JWT12" s="25"/>
      <c r="JWU12" s="25"/>
      <c r="JWV12" s="25"/>
      <c r="JWW12" s="25"/>
      <c r="JWX12" s="25"/>
      <c r="JWY12" s="25"/>
      <c r="JWZ12" s="25"/>
      <c r="JXA12" s="25"/>
      <c r="JXB12" s="25"/>
      <c r="JXC12" s="25"/>
      <c r="JXD12" s="25"/>
      <c r="JXE12" s="25"/>
      <c r="JXF12" s="25"/>
      <c r="JXG12" s="25"/>
      <c r="JXH12" s="25"/>
      <c r="JXI12" s="25"/>
      <c r="JXJ12" s="25"/>
      <c r="JXK12" s="25"/>
      <c r="JXL12" s="25"/>
      <c r="JXM12" s="25"/>
      <c r="JXN12" s="25"/>
      <c r="JXO12" s="25"/>
      <c r="JXP12" s="25"/>
      <c r="JXQ12" s="25"/>
      <c r="JXR12" s="25"/>
      <c r="JXS12" s="25"/>
      <c r="JXT12" s="25"/>
      <c r="JXU12" s="25"/>
      <c r="JXV12" s="25"/>
      <c r="JXW12" s="25"/>
      <c r="JXX12" s="25"/>
      <c r="JXY12" s="25"/>
      <c r="JXZ12" s="25"/>
      <c r="JYA12" s="25"/>
      <c r="JYB12" s="25"/>
      <c r="JYC12" s="25"/>
      <c r="JYD12" s="25"/>
      <c r="JYE12" s="25"/>
      <c r="JYF12" s="25"/>
      <c r="JYG12" s="25"/>
      <c r="JYH12" s="25"/>
      <c r="JYI12" s="25"/>
      <c r="JYJ12" s="25"/>
      <c r="JYK12" s="25"/>
      <c r="JYL12" s="25"/>
      <c r="JYM12" s="25"/>
      <c r="JYN12" s="25"/>
      <c r="JYO12" s="25"/>
      <c r="JYP12" s="25"/>
      <c r="JYQ12" s="25"/>
      <c r="JYR12" s="25"/>
      <c r="JYS12" s="25"/>
      <c r="JYT12" s="25"/>
      <c r="JYU12" s="25"/>
      <c r="JYV12" s="25"/>
      <c r="JYW12" s="25"/>
      <c r="JYX12" s="25"/>
      <c r="JYY12" s="25"/>
      <c r="JYZ12" s="25"/>
      <c r="JZA12" s="25"/>
      <c r="JZB12" s="25"/>
      <c r="JZC12" s="25"/>
      <c r="JZD12" s="25"/>
      <c r="JZE12" s="25"/>
      <c r="JZF12" s="25"/>
      <c r="JZG12" s="25"/>
      <c r="JZH12" s="25"/>
      <c r="JZI12" s="25"/>
      <c r="JZJ12" s="25"/>
      <c r="JZK12" s="25"/>
      <c r="JZL12" s="25"/>
      <c r="JZM12" s="25"/>
      <c r="JZN12" s="25"/>
      <c r="JZO12" s="25"/>
      <c r="JZP12" s="25"/>
      <c r="JZQ12" s="25"/>
      <c r="JZR12" s="25"/>
      <c r="JZS12" s="25"/>
      <c r="JZT12" s="25"/>
      <c r="JZU12" s="25"/>
      <c r="JZV12" s="25"/>
      <c r="JZW12" s="25"/>
      <c r="JZX12" s="25"/>
      <c r="JZY12" s="25"/>
      <c r="JZZ12" s="25"/>
      <c r="KAA12" s="25"/>
      <c r="KAB12" s="25"/>
      <c r="KAC12" s="25"/>
      <c r="KAD12" s="25"/>
      <c r="KAE12" s="25"/>
      <c r="KAF12" s="25"/>
      <c r="KAG12" s="25"/>
      <c r="KAH12" s="25"/>
      <c r="KAI12" s="25"/>
      <c r="KAJ12" s="25"/>
      <c r="KAK12" s="25"/>
      <c r="KAL12" s="25"/>
      <c r="KAM12" s="25"/>
      <c r="KAN12" s="25"/>
      <c r="KAO12" s="25"/>
      <c r="KAP12" s="25"/>
      <c r="KAQ12" s="25"/>
      <c r="KAR12" s="25"/>
      <c r="KAS12" s="25"/>
      <c r="KAT12" s="25"/>
      <c r="KAU12" s="25"/>
      <c r="KAV12" s="25"/>
      <c r="KAW12" s="25"/>
      <c r="KAX12" s="25"/>
      <c r="KAY12" s="25"/>
      <c r="KAZ12" s="25"/>
      <c r="KBA12" s="25"/>
      <c r="KBB12" s="25"/>
      <c r="KBC12" s="25"/>
      <c r="KBD12" s="25"/>
      <c r="KBE12" s="25"/>
      <c r="KBF12" s="25"/>
      <c r="KBG12" s="25"/>
      <c r="KBH12" s="25"/>
      <c r="KBI12" s="25"/>
      <c r="KBJ12" s="25"/>
      <c r="KBK12" s="25"/>
      <c r="KBL12" s="25"/>
      <c r="KBM12" s="25"/>
      <c r="KBN12" s="25"/>
      <c r="KBO12" s="25"/>
      <c r="KBP12" s="25"/>
      <c r="KBQ12" s="25"/>
      <c r="KBR12" s="25"/>
      <c r="KBS12" s="25"/>
      <c r="KBT12" s="25"/>
      <c r="KBU12" s="25"/>
      <c r="KBV12" s="25"/>
      <c r="KBW12" s="25"/>
      <c r="KBX12" s="25"/>
      <c r="KBY12" s="25"/>
      <c r="KBZ12" s="25"/>
      <c r="KCA12" s="25"/>
      <c r="KCB12" s="25"/>
      <c r="KCC12" s="25"/>
      <c r="KCD12" s="25"/>
      <c r="KCE12" s="25"/>
      <c r="KCF12" s="25"/>
      <c r="KCG12" s="25"/>
      <c r="KCH12" s="25"/>
      <c r="KCI12" s="25"/>
      <c r="KCJ12" s="25"/>
      <c r="KCK12" s="25"/>
      <c r="KCL12" s="25"/>
      <c r="KCM12" s="25"/>
      <c r="KCN12" s="25"/>
      <c r="KCO12" s="25"/>
      <c r="KCP12" s="25"/>
      <c r="KCQ12" s="25"/>
      <c r="KCR12" s="25"/>
      <c r="KCS12" s="25"/>
      <c r="KCT12" s="25"/>
      <c r="KCU12" s="25"/>
      <c r="KCV12" s="25"/>
      <c r="KCW12" s="25"/>
      <c r="KCX12" s="25"/>
      <c r="KCY12" s="25"/>
      <c r="KCZ12" s="25"/>
      <c r="KDA12" s="25"/>
      <c r="KDB12" s="25"/>
      <c r="KDC12" s="25"/>
      <c r="KDD12" s="25"/>
      <c r="KDE12" s="25"/>
      <c r="KDF12" s="25"/>
      <c r="KDG12" s="25"/>
      <c r="KDH12" s="25"/>
      <c r="KDI12" s="25"/>
      <c r="KDJ12" s="25"/>
      <c r="KDK12" s="25"/>
      <c r="KDL12" s="25"/>
      <c r="KDM12" s="25"/>
      <c r="KDN12" s="25"/>
      <c r="KDO12" s="25"/>
      <c r="KDP12" s="25"/>
      <c r="KDQ12" s="25"/>
      <c r="KDR12" s="25"/>
      <c r="KDS12" s="25"/>
      <c r="KDT12" s="25"/>
      <c r="KDU12" s="25"/>
      <c r="KDV12" s="25"/>
      <c r="KDW12" s="25"/>
      <c r="KDX12" s="25"/>
      <c r="KDY12" s="25"/>
      <c r="KDZ12" s="25"/>
      <c r="KEA12" s="25"/>
      <c r="KEB12" s="25"/>
      <c r="KEC12" s="25"/>
      <c r="KED12" s="25"/>
      <c r="KEE12" s="25"/>
      <c r="KEF12" s="25"/>
      <c r="KEG12" s="25"/>
      <c r="KEH12" s="25"/>
      <c r="KEI12" s="25"/>
      <c r="KEJ12" s="25"/>
      <c r="KEK12" s="25"/>
      <c r="KEL12" s="25"/>
      <c r="KEM12" s="25"/>
      <c r="KEN12" s="25"/>
      <c r="KEO12" s="25"/>
      <c r="KEP12" s="25"/>
      <c r="KEQ12" s="25"/>
      <c r="KER12" s="25"/>
      <c r="KES12" s="25"/>
      <c r="KET12" s="25"/>
      <c r="KEU12" s="25"/>
      <c r="KEV12" s="25"/>
      <c r="KEW12" s="25"/>
      <c r="KEX12" s="25"/>
      <c r="KEY12" s="25"/>
      <c r="KEZ12" s="25"/>
      <c r="KFA12" s="25"/>
      <c r="KFB12" s="25"/>
      <c r="KFC12" s="25"/>
      <c r="KFD12" s="25"/>
      <c r="KFE12" s="25"/>
      <c r="KFF12" s="25"/>
      <c r="KFG12" s="25"/>
      <c r="KFH12" s="25"/>
      <c r="KFI12" s="25"/>
      <c r="KFJ12" s="25"/>
      <c r="KFK12" s="25"/>
      <c r="KFL12" s="25"/>
      <c r="KFM12" s="25"/>
      <c r="KFN12" s="25"/>
      <c r="KFO12" s="25"/>
      <c r="KFP12" s="25"/>
      <c r="KFQ12" s="25"/>
      <c r="KFR12" s="25"/>
      <c r="KFS12" s="25"/>
      <c r="KFT12" s="25"/>
      <c r="KFU12" s="25"/>
      <c r="KFV12" s="25"/>
      <c r="KFW12" s="25"/>
      <c r="KFX12" s="25"/>
      <c r="KFY12" s="25"/>
      <c r="KFZ12" s="25"/>
      <c r="KGA12" s="25"/>
      <c r="KGB12" s="25"/>
      <c r="KGC12" s="25"/>
      <c r="KGD12" s="25"/>
      <c r="KGE12" s="25"/>
      <c r="KGF12" s="25"/>
      <c r="KGG12" s="25"/>
      <c r="KGH12" s="25"/>
      <c r="KGI12" s="25"/>
      <c r="KGJ12" s="25"/>
      <c r="KGK12" s="25"/>
      <c r="KGL12" s="25"/>
      <c r="KGM12" s="25"/>
      <c r="KGN12" s="25"/>
      <c r="KGO12" s="25"/>
      <c r="KGP12" s="25"/>
      <c r="KGQ12" s="25"/>
      <c r="KGR12" s="25"/>
      <c r="KGS12" s="25"/>
      <c r="KGT12" s="25"/>
      <c r="KGU12" s="25"/>
      <c r="KGV12" s="25"/>
      <c r="KGW12" s="25"/>
      <c r="KGX12" s="25"/>
      <c r="KGY12" s="25"/>
      <c r="KGZ12" s="25"/>
      <c r="KHA12" s="25"/>
      <c r="KHB12" s="25"/>
      <c r="KHC12" s="25"/>
      <c r="KHD12" s="25"/>
      <c r="KHE12" s="25"/>
      <c r="KHF12" s="25"/>
      <c r="KHG12" s="25"/>
      <c r="KHH12" s="25"/>
      <c r="KHI12" s="25"/>
      <c r="KHJ12" s="25"/>
      <c r="KHK12" s="25"/>
      <c r="KHL12" s="25"/>
      <c r="KHM12" s="25"/>
      <c r="KHN12" s="25"/>
      <c r="KHO12" s="25"/>
      <c r="KHP12" s="25"/>
      <c r="KHQ12" s="25"/>
      <c r="KHR12" s="25"/>
      <c r="KHS12" s="25"/>
      <c r="KHT12" s="25"/>
      <c r="KHU12" s="25"/>
      <c r="KHV12" s="25"/>
      <c r="KHW12" s="25"/>
      <c r="KHX12" s="25"/>
      <c r="KHY12" s="25"/>
      <c r="KHZ12" s="25"/>
      <c r="KIA12" s="25"/>
      <c r="KIB12" s="25"/>
      <c r="KIC12" s="25"/>
      <c r="KID12" s="25"/>
      <c r="KIE12" s="25"/>
      <c r="KIF12" s="25"/>
      <c r="KIG12" s="25"/>
      <c r="KIH12" s="25"/>
      <c r="KII12" s="25"/>
      <c r="KIJ12" s="25"/>
      <c r="KIK12" s="25"/>
      <c r="KIL12" s="25"/>
      <c r="KIM12" s="25"/>
      <c r="KIN12" s="25"/>
      <c r="KIO12" s="25"/>
      <c r="KIP12" s="25"/>
      <c r="KIQ12" s="25"/>
      <c r="KIR12" s="25"/>
      <c r="KIS12" s="25"/>
      <c r="KIT12" s="25"/>
      <c r="KIU12" s="25"/>
      <c r="KIV12" s="25"/>
      <c r="KIW12" s="25"/>
      <c r="KIX12" s="25"/>
      <c r="KIY12" s="25"/>
      <c r="KIZ12" s="25"/>
      <c r="KJA12" s="25"/>
      <c r="KJB12" s="25"/>
      <c r="KJC12" s="25"/>
      <c r="KJD12" s="25"/>
      <c r="KJE12" s="25"/>
      <c r="KJF12" s="25"/>
      <c r="KJG12" s="25"/>
      <c r="KJH12" s="25"/>
      <c r="KJI12" s="25"/>
      <c r="KJJ12" s="25"/>
      <c r="KJK12" s="25"/>
      <c r="KJL12" s="25"/>
      <c r="KJM12" s="25"/>
      <c r="KJN12" s="25"/>
      <c r="KJO12" s="25"/>
      <c r="KJP12" s="25"/>
      <c r="KJQ12" s="25"/>
      <c r="KJR12" s="25"/>
      <c r="KJS12" s="25"/>
      <c r="KJT12" s="25"/>
      <c r="KJU12" s="25"/>
      <c r="KJV12" s="25"/>
      <c r="KJW12" s="25"/>
      <c r="KJX12" s="25"/>
      <c r="KJY12" s="25"/>
      <c r="KJZ12" s="25"/>
      <c r="KKA12" s="25"/>
      <c r="KKB12" s="25"/>
      <c r="KKC12" s="25"/>
      <c r="KKD12" s="25"/>
      <c r="KKE12" s="25"/>
      <c r="KKF12" s="25"/>
      <c r="KKG12" s="25"/>
      <c r="KKH12" s="25"/>
      <c r="KKI12" s="25"/>
      <c r="KKJ12" s="25"/>
      <c r="KKK12" s="25"/>
      <c r="KKL12" s="25"/>
      <c r="KKM12" s="25"/>
      <c r="KKN12" s="25"/>
      <c r="KKO12" s="25"/>
      <c r="KKP12" s="25"/>
      <c r="KKQ12" s="25"/>
      <c r="KKR12" s="25"/>
      <c r="KKS12" s="25"/>
      <c r="KKT12" s="25"/>
      <c r="KKU12" s="25"/>
      <c r="KKV12" s="25"/>
      <c r="KKW12" s="25"/>
      <c r="KKX12" s="25"/>
      <c r="KKY12" s="25"/>
      <c r="KKZ12" s="25"/>
      <c r="KLA12" s="25"/>
      <c r="KLB12" s="25"/>
      <c r="KLC12" s="25"/>
      <c r="KLD12" s="25"/>
      <c r="KLE12" s="25"/>
      <c r="KLF12" s="25"/>
      <c r="KLG12" s="25"/>
      <c r="KLH12" s="25"/>
      <c r="KLI12" s="25"/>
      <c r="KLJ12" s="25"/>
      <c r="KLK12" s="25"/>
      <c r="KLL12" s="25"/>
      <c r="KLM12" s="25"/>
      <c r="KLN12" s="25"/>
      <c r="KLO12" s="25"/>
      <c r="KLP12" s="25"/>
      <c r="KLQ12" s="25"/>
      <c r="KLR12" s="25"/>
      <c r="KLS12" s="25"/>
      <c r="KLT12" s="25"/>
      <c r="KLU12" s="25"/>
      <c r="KLV12" s="25"/>
      <c r="KLW12" s="25"/>
      <c r="KLX12" s="25"/>
      <c r="KLY12" s="25"/>
      <c r="KLZ12" s="25"/>
      <c r="KMA12" s="25"/>
      <c r="KMB12" s="25"/>
      <c r="KMC12" s="25"/>
      <c r="KMD12" s="25"/>
      <c r="KME12" s="25"/>
      <c r="KMF12" s="25"/>
      <c r="KMG12" s="25"/>
      <c r="KMH12" s="25"/>
      <c r="KMI12" s="25"/>
      <c r="KMJ12" s="25"/>
      <c r="KMK12" s="25"/>
      <c r="KML12" s="25"/>
      <c r="KMM12" s="25"/>
      <c r="KMN12" s="25"/>
      <c r="KMO12" s="25"/>
      <c r="KMP12" s="25"/>
      <c r="KMQ12" s="25"/>
      <c r="KMR12" s="25"/>
      <c r="KMS12" s="25"/>
      <c r="KMT12" s="25"/>
      <c r="KMU12" s="25"/>
      <c r="KMV12" s="25"/>
      <c r="KMW12" s="25"/>
      <c r="KMX12" s="25"/>
      <c r="KMY12" s="25"/>
      <c r="KMZ12" s="25"/>
      <c r="KNA12" s="25"/>
      <c r="KNB12" s="25"/>
      <c r="KNC12" s="25"/>
      <c r="KND12" s="25"/>
      <c r="KNE12" s="25"/>
      <c r="KNF12" s="25"/>
      <c r="KNG12" s="25"/>
      <c r="KNH12" s="25"/>
      <c r="KNI12" s="25"/>
      <c r="KNJ12" s="25"/>
      <c r="KNK12" s="25"/>
      <c r="KNL12" s="25"/>
      <c r="KNM12" s="25"/>
      <c r="KNN12" s="25"/>
      <c r="KNO12" s="25"/>
      <c r="KNP12" s="25"/>
      <c r="KNQ12" s="25"/>
      <c r="KNR12" s="25"/>
      <c r="KNS12" s="25"/>
      <c r="KNT12" s="25"/>
      <c r="KNU12" s="25"/>
      <c r="KNV12" s="25"/>
      <c r="KNW12" s="25"/>
      <c r="KNX12" s="25"/>
      <c r="KNY12" s="25"/>
      <c r="KNZ12" s="25"/>
      <c r="KOA12" s="25"/>
      <c r="KOB12" s="25"/>
      <c r="KOC12" s="25"/>
      <c r="KOD12" s="25"/>
      <c r="KOE12" s="25"/>
      <c r="KOF12" s="25"/>
      <c r="KOG12" s="25"/>
      <c r="KOH12" s="25"/>
      <c r="KOI12" s="25"/>
      <c r="KOJ12" s="25"/>
      <c r="KOK12" s="25"/>
      <c r="KOL12" s="25"/>
      <c r="KOM12" s="25"/>
      <c r="KON12" s="25"/>
      <c r="KOO12" s="25"/>
      <c r="KOP12" s="25"/>
      <c r="KOQ12" s="25"/>
      <c r="KOR12" s="25"/>
      <c r="KOS12" s="25"/>
      <c r="KOT12" s="25"/>
      <c r="KOU12" s="25"/>
      <c r="KOV12" s="25"/>
      <c r="KOW12" s="25"/>
      <c r="KOX12" s="25"/>
      <c r="KOY12" s="25"/>
      <c r="KOZ12" s="25"/>
      <c r="KPA12" s="25"/>
      <c r="KPB12" s="25"/>
      <c r="KPC12" s="25"/>
      <c r="KPD12" s="25"/>
      <c r="KPE12" s="25"/>
      <c r="KPF12" s="25"/>
      <c r="KPG12" s="25"/>
      <c r="KPH12" s="25"/>
      <c r="KPI12" s="25"/>
      <c r="KPJ12" s="25"/>
      <c r="KPK12" s="25"/>
      <c r="KPL12" s="25"/>
      <c r="KPM12" s="25"/>
      <c r="KPN12" s="25"/>
      <c r="KPO12" s="25"/>
      <c r="KPP12" s="25"/>
      <c r="KPQ12" s="25"/>
      <c r="KPR12" s="25"/>
      <c r="KPS12" s="25"/>
      <c r="KPT12" s="25"/>
      <c r="KPU12" s="25"/>
      <c r="KPV12" s="25"/>
      <c r="KPW12" s="25"/>
      <c r="KPX12" s="25"/>
      <c r="KPY12" s="25"/>
      <c r="KPZ12" s="25"/>
      <c r="KQA12" s="25"/>
      <c r="KQB12" s="25"/>
      <c r="KQC12" s="25"/>
      <c r="KQD12" s="25"/>
      <c r="KQE12" s="25"/>
      <c r="KQF12" s="25"/>
      <c r="KQG12" s="25"/>
      <c r="KQH12" s="25"/>
      <c r="KQI12" s="25"/>
      <c r="KQJ12" s="25"/>
      <c r="KQK12" s="25"/>
      <c r="KQL12" s="25"/>
      <c r="KQM12" s="25"/>
      <c r="KQN12" s="25"/>
      <c r="KQO12" s="25"/>
      <c r="KQP12" s="25"/>
      <c r="KQQ12" s="25"/>
      <c r="KQR12" s="25"/>
      <c r="KQS12" s="25"/>
      <c r="KQT12" s="25"/>
      <c r="KQU12" s="25"/>
      <c r="KQV12" s="25"/>
      <c r="KQW12" s="25"/>
      <c r="KQX12" s="25"/>
      <c r="KQY12" s="25"/>
      <c r="KQZ12" s="25"/>
      <c r="KRA12" s="25"/>
      <c r="KRB12" s="25"/>
      <c r="KRC12" s="25"/>
      <c r="KRD12" s="25"/>
      <c r="KRE12" s="25"/>
      <c r="KRF12" s="25"/>
      <c r="KRG12" s="25"/>
      <c r="KRH12" s="25"/>
      <c r="KRI12" s="25"/>
      <c r="KRJ12" s="25"/>
      <c r="KRK12" s="25"/>
      <c r="KRL12" s="25"/>
      <c r="KRM12" s="25"/>
      <c r="KRN12" s="25"/>
      <c r="KRO12" s="25"/>
      <c r="KRP12" s="25"/>
      <c r="KRQ12" s="25"/>
      <c r="KRR12" s="25"/>
      <c r="KRS12" s="25"/>
      <c r="KRT12" s="25"/>
      <c r="KRU12" s="25"/>
      <c r="KRV12" s="25"/>
      <c r="KRW12" s="25"/>
      <c r="KRX12" s="25"/>
      <c r="KRY12" s="25"/>
      <c r="KRZ12" s="25"/>
      <c r="KSA12" s="25"/>
      <c r="KSB12" s="25"/>
      <c r="KSC12" s="25"/>
      <c r="KSD12" s="25"/>
      <c r="KSE12" s="25"/>
      <c r="KSF12" s="25"/>
      <c r="KSG12" s="25"/>
      <c r="KSH12" s="25"/>
      <c r="KSI12" s="25"/>
      <c r="KSJ12" s="25"/>
      <c r="KSK12" s="25"/>
      <c r="KSL12" s="25"/>
      <c r="KSM12" s="25"/>
      <c r="KSN12" s="25"/>
      <c r="KSO12" s="25"/>
      <c r="KSP12" s="25"/>
      <c r="KSQ12" s="25"/>
      <c r="KSR12" s="25"/>
      <c r="KSS12" s="25"/>
      <c r="KST12" s="25"/>
      <c r="KSU12" s="25"/>
      <c r="KSV12" s="25"/>
      <c r="KSW12" s="25"/>
      <c r="KSX12" s="25"/>
      <c r="KSY12" s="25"/>
      <c r="KSZ12" s="25"/>
      <c r="KTA12" s="25"/>
      <c r="KTB12" s="25"/>
      <c r="KTC12" s="25"/>
      <c r="KTD12" s="25"/>
      <c r="KTE12" s="25"/>
      <c r="KTF12" s="25"/>
      <c r="KTG12" s="25"/>
      <c r="KTH12" s="25"/>
      <c r="KTI12" s="25"/>
      <c r="KTJ12" s="25"/>
      <c r="KTK12" s="25"/>
      <c r="KTL12" s="25"/>
      <c r="KTM12" s="25"/>
      <c r="KTN12" s="25"/>
      <c r="KTO12" s="25"/>
      <c r="KTP12" s="25"/>
      <c r="KTQ12" s="25"/>
      <c r="KTR12" s="25"/>
      <c r="KTS12" s="25"/>
      <c r="KTT12" s="25"/>
      <c r="KTU12" s="25"/>
      <c r="KTV12" s="25"/>
      <c r="KTW12" s="25"/>
      <c r="KTX12" s="25"/>
      <c r="KTY12" s="25"/>
      <c r="KTZ12" s="25"/>
      <c r="KUA12" s="25"/>
      <c r="KUB12" s="25"/>
      <c r="KUC12" s="25"/>
      <c r="KUD12" s="25"/>
      <c r="KUE12" s="25"/>
      <c r="KUF12" s="25"/>
      <c r="KUG12" s="25"/>
      <c r="KUH12" s="25"/>
      <c r="KUI12" s="25"/>
      <c r="KUJ12" s="25"/>
      <c r="KUK12" s="25"/>
      <c r="KUL12" s="25"/>
      <c r="KUM12" s="25"/>
      <c r="KUN12" s="25"/>
      <c r="KUO12" s="25"/>
      <c r="KUP12" s="25"/>
      <c r="KUQ12" s="25"/>
      <c r="KUR12" s="25"/>
      <c r="KUS12" s="25"/>
      <c r="KUT12" s="25"/>
      <c r="KUU12" s="25"/>
      <c r="KUV12" s="25"/>
      <c r="KUW12" s="25"/>
      <c r="KUX12" s="25"/>
      <c r="KUY12" s="25"/>
      <c r="KUZ12" s="25"/>
      <c r="KVA12" s="25"/>
      <c r="KVB12" s="25"/>
      <c r="KVC12" s="25"/>
      <c r="KVD12" s="25"/>
      <c r="KVE12" s="25"/>
      <c r="KVF12" s="25"/>
      <c r="KVG12" s="25"/>
      <c r="KVH12" s="25"/>
      <c r="KVI12" s="25"/>
      <c r="KVJ12" s="25"/>
      <c r="KVK12" s="25"/>
      <c r="KVL12" s="25"/>
      <c r="KVM12" s="25"/>
      <c r="KVN12" s="25"/>
      <c r="KVO12" s="25"/>
      <c r="KVP12" s="25"/>
      <c r="KVQ12" s="25"/>
      <c r="KVR12" s="25"/>
      <c r="KVS12" s="25"/>
      <c r="KVT12" s="25"/>
      <c r="KVU12" s="25"/>
      <c r="KVV12" s="25"/>
      <c r="KVW12" s="25"/>
      <c r="KVX12" s="25"/>
      <c r="KVY12" s="25"/>
      <c r="KVZ12" s="25"/>
      <c r="KWA12" s="25"/>
      <c r="KWB12" s="25"/>
      <c r="KWC12" s="25"/>
      <c r="KWD12" s="25"/>
      <c r="KWE12" s="25"/>
      <c r="KWF12" s="25"/>
      <c r="KWG12" s="25"/>
      <c r="KWH12" s="25"/>
      <c r="KWI12" s="25"/>
      <c r="KWJ12" s="25"/>
      <c r="KWK12" s="25"/>
      <c r="KWL12" s="25"/>
      <c r="KWM12" s="25"/>
      <c r="KWN12" s="25"/>
      <c r="KWO12" s="25"/>
      <c r="KWP12" s="25"/>
      <c r="KWQ12" s="25"/>
      <c r="KWR12" s="25"/>
      <c r="KWS12" s="25"/>
      <c r="KWT12" s="25"/>
      <c r="KWU12" s="25"/>
      <c r="KWV12" s="25"/>
      <c r="KWW12" s="25"/>
      <c r="KWX12" s="25"/>
      <c r="KWY12" s="25"/>
      <c r="KWZ12" s="25"/>
      <c r="KXA12" s="25"/>
      <c r="KXB12" s="25"/>
      <c r="KXC12" s="25"/>
      <c r="KXD12" s="25"/>
      <c r="KXE12" s="25"/>
      <c r="KXF12" s="25"/>
      <c r="KXG12" s="25"/>
      <c r="KXH12" s="25"/>
      <c r="KXI12" s="25"/>
      <c r="KXJ12" s="25"/>
      <c r="KXK12" s="25"/>
      <c r="KXL12" s="25"/>
      <c r="KXM12" s="25"/>
      <c r="KXN12" s="25"/>
      <c r="KXO12" s="25"/>
      <c r="KXP12" s="25"/>
      <c r="KXQ12" s="25"/>
      <c r="KXR12" s="25"/>
      <c r="KXS12" s="25"/>
      <c r="KXT12" s="25"/>
      <c r="KXU12" s="25"/>
      <c r="KXV12" s="25"/>
      <c r="KXW12" s="25"/>
      <c r="KXX12" s="25"/>
      <c r="KXY12" s="25"/>
      <c r="KXZ12" s="25"/>
      <c r="KYA12" s="25"/>
      <c r="KYB12" s="25"/>
      <c r="KYC12" s="25"/>
      <c r="KYD12" s="25"/>
      <c r="KYE12" s="25"/>
      <c r="KYF12" s="25"/>
      <c r="KYG12" s="25"/>
      <c r="KYH12" s="25"/>
      <c r="KYI12" s="25"/>
      <c r="KYJ12" s="25"/>
      <c r="KYK12" s="25"/>
      <c r="KYL12" s="25"/>
      <c r="KYM12" s="25"/>
      <c r="KYN12" s="25"/>
      <c r="KYO12" s="25"/>
      <c r="KYP12" s="25"/>
      <c r="KYQ12" s="25"/>
      <c r="KYR12" s="25"/>
      <c r="KYS12" s="25"/>
      <c r="KYT12" s="25"/>
      <c r="KYU12" s="25"/>
      <c r="KYV12" s="25"/>
      <c r="KYW12" s="25"/>
      <c r="KYX12" s="25"/>
      <c r="KYY12" s="25"/>
      <c r="KYZ12" s="25"/>
      <c r="KZA12" s="25"/>
      <c r="KZB12" s="25"/>
      <c r="KZC12" s="25"/>
      <c r="KZD12" s="25"/>
      <c r="KZE12" s="25"/>
      <c r="KZF12" s="25"/>
      <c r="KZG12" s="25"/>
      <c r="KZH12" s="25"/>
      <c r="KZI12" s="25"/>
      <c r="KZJ12" s="25"/>
      <c r="KZK12" s="25"/>
      <c r="KZL12" s="25"/>
      <c r="KZM12" s="25"/>
      <c r="KZN12" s="25"/>
      <c r="KZO12" s="25"/>
      <c r="KZP12" s="25"/>
      <c r="KZQ12" s="25"/>
      <c r="KZR12" s="25"/>
      <c r="KZS12" s="25"/>
      <c r="KZT12" s="25"/>
      <c r="KZU12" s="25"/>
      <c r="KZV12" s="25"/>
      <c r="KZW12" s="25"/>
      <c r="KZX12" s="25"/>
      <c r="KZY12" s="25"/>
      <c r="KZZ12" s="25"/>
      <c r="LAA12" s="25"/>
      <c r="LAB12" s="25"/>
      <c r="LAC12" s="25"/>
      <c r="LAD12" s="25"/>
      <c r="LAE12" s="25"/>
      <c r="LAF12" s="25"/>
      <c r="LAG12" s="25"/>
      <c r="LAH12" s="25"/>
      <c r="LAI12" s="25"/>
      <c r="LAJ12" s="25"/>
      <c r="LAK12" s="25"/>
      <c r="LAL12" s="25"/>
      <c r="LAM12" s="25"/>
      <c r="LAN12" s="25"/>
      <c r="LAO12" s="25"/>
      <c r="LAP12" s="25"/>
      <c r="LAQ12" s="25"/>
      <c r="LAR12" s="25"/>
      <c r="LAS12" s="25"/>
      <c r="LAT12" s="25"/>
      <c r="LAU12" s="25"/>
      <c r="LAV12" s="25"/>
      <c r="LAW12" s="25"/>
      <c r="LAX12" s="25"/>
      <c r="LAY12" s="25"/>
      <c r="LAZ12" s="25"/>
      <c r="LBA12" s="25"/>
      <c r="LBB12" s="25"/>
      <c r="LBC12" s="25"/>
      <c r="LBD12" s="25"/>
      <c r="LBE12" s="25"/>
      <c r="LBF12" s="25"/>
      <c r="LBG12" s="25"/>
      <c r="LBH12" s="25"/>
      <c r="LBI12" s="25"/>
      <c r="LBJ12" s="25"/>
      <c r="LBK12" s="25"/>
      <c r="LBL12" s="25"/>
      <c r="LBM12" s="25"/>
      <c r="LBN12" s="25"/>
      <c r="LBO12" s="25"/>
      <c r="LBP12" s="25"/>
      <c r="LBQ12" s="25"/>
      <c r="LBR12" s="25"/>
      <c r="LBS12" s="25"/>
      <c r="LBT12" s="25"/>
      <c r="LBU12" s="25"/>
      <c r="LBV12" s="25"/>
      <c r="LBW12" s="25"/>
      <c r="LBX12" s="25"/>
      <c r="LBY12" s="25"/>
      <c r="LBZ12" s="25"/>
      <c r="LCA12" s="25"/>
      <c r="LCB12" s="25"/>
      <c r="LCC12" s="25"/>
      <c r="LCD12" s="25"/>
      <c r="LCE12" s="25"/>
      <c r="LCF12" s="25"/>
      <c r="LCG12" s="25"/>
      <c r="LCH12" s="25"/>
      <c r="LCI12" s="25"/>
      <c r="LCJ12" s="25"/>
      <c r="LCK12" s="25"/>
      <c r="LCL12" s="25"/>
      <c r="LCM12" s="25"/>
      <c r="LCN12" s="25"/>
      <c r="LCO12" s="25"/>
      <c r="LCP12" s="25"/>
      <c r="LCQ12" s="25"/>
      <c r="LCR12" s="25"/>
      <c r="LCS12" s="25"/>
      <c r="LCT12" s="25"/>
      <c r="LCU12" s="25"/>
      <c r="LCV12" s="25"/>
      <c r="LCW12" s="25"/>
      <c r="LCX12" s="25"/>
      <c r="LCY12" s="25"/>
      <c r="LCZ12" s="25"/>
      <c r="LDA12" s="25"/>
      <c r="LDB12" s="25"/>
      <c r="LDC12" s="25"/>
      <c r="LDD12" s="25"/>
      <c r="LDE12" s="25"/>
      <c r="LDF12" s="25"/>
      <c r="LDG12" s="25"/>
      <c r="LDH12" s="25"/>
      <c r="LDI12" s="25"/>
      <c r="LDJ12" s="25"/>
      <c r="LDK12" s="25"/>
      <c r="LDL12" s="25"/>
      <c r="LDM12" s="25"/>
      <c r="LDN12" s="25"/>
      <c r="LDO12" s="25"/>
      <c r="LDP12" s="25"/>
      <c r="LDQ12" s="25"/>
      <c r="LDR12" s="25"/>
      <c r="LDS12" s="25"/>
      <c r="LDT12" s="25"/>
      <c r="LDU12" s="25"/>
      <c r="LDV12" s="25"/>
      <c r="LDW12" s="25"/>
      <c r="LDX12" s="25"/>
      <c r="LDY12" s="25"/>
      <c r="LDZ12" s="25"/>
      <c r="LEA12" s="25"/>
      <c r="LEB12" s="25"/>
      <c r="LEC12" s="25"/>
      <c r="LED12" s="25"/>
      <c r="LEE12" s="25"/>
      <c r="LEF12" s="25"/>
      <c r="LEG12" s="25"/>
      <c r="LEH12" s="25"/>
      <c r="LEI12" s="25"/>
      <c r="LEJ12" s="25"/>
      <c r="LEK12" s="25"/>
      <c r="LEL12" s="25"/>
      <c r="LEM12" s="25"/>
      <c r="LEN12" s="25"/>
      <c r="LEO12" s="25"/>
      <c r="LEP12" s="25"/>
      <c r="LEQ12" s="25"/>
      <c r="LER12" s="25"/>
      <c r="LES12" s="25"/>
      <c r="LET12" s="25"/>
      <c r="LEU12" s="25"/>
      <c r="LEV12" s="25"/>
      <c r="LEW12" s="25"/>
      <c r="LEX12" s="25"/>
      <c r="LEY12" s="25"/>
      <c r="LEZ12" s="25"/>
      <c r="LFA12" s="25"/>
      <c r="LFB12" s="25"/>
      <c r="LFC12" s="25"/>
      <c r="LFD12" s="25"/>
      <c r="LFE12" s="25"/>
      <c r="LFF12" s="25"/>
      <c r="LFG12" s="25"/>
      <c r="LFH12" s="25"/>
      <c r="LFI12" s="25"/>
      <c r="LFJ12" s="25"/>
      <c r="LFK12" s="25"/>
      <c r="LFL12" s="25"/>
      <c r="LFM12" s="25"/>
      <c r="LFN12" s="25"/>
      <c r="LFO12" s="25"/>
      <c r="LFP12" s="25"/>
      <c r="LFQ12" s="25"/>
      <c r="LFR12" s="25"/>
      <c r="LFS12" s="25"/>
      <c r="LFT12" s="25"/>
      <c r="LFU12" s="25"/>
      <c r="LFV12" s="25"/>
      <c r="LFW12" s="25"/>
      <c r="LFX12" s="25"/>
      <c r="LFY12" s="25"/>
      <c r="LFZ12" s="25"/>
      <c r="LGA12" s="25"/>
      <c r="LGB12" s="25"/>
      <c r="LGC12" s="25"/>
      <c r="LGD12" s="25"/>
      <c r="LGE12" s="25"/>
      <c r="LGF12" s="25"/>
      <c r="LGG12" s="25"/>
      <c r="LGH12" s="25"/>
      <c r="LGI12" s="25"/>
      <c r="LGJ12" s="25"/>
      <c r="LGK12" s="25"/>
      <c r="LGL12" s="25"/>
      <c r="LGM12" s="25"/>
      <c r="LGN12" s="25"/>
      <c r="LGO12" s="25"/>
      <c r="LGP12" s="25"/>
      <c r="LGQ12" s="25"/>
      <c r="LGR12" s="25"/>
      <c r="LGS12" s="25"/>
      <c r="LGT12" s="25"/>
      <c r="LGU12" s="25"/>
      <c r="LGV12" s="25"/>
      <c r="LGW12" s="25"/>
      <c r="LGX12" s="25"/>
      <c r="LGY12" s="25"/>
      <c r="LGZ12" s="25"/>
      <c r="LHA12" s="25"/>
      <c r="LHB12" s="25"/>
      <c r="LHC12" s="25"/>
      <c r="LHD12" s="25"/>
      <c r="LHE12" s="25"/>
      <c r="LHF12" s="25"/>
      <c r="LHG12" s="25"/>
      <c r="LHH12" s="25"/>
      <c r="LHI12" s="25"/>
      <c r="LHJ12" s="25"/>
      <c r="LHK12" s="25"/>
      <c r="LHL12" s="25"/>
      <c r="LHM12" s="25"/>
      <c r="LHN12" s="25"/>
      <c r="LHO12" s="25"/>
      <c r="LHP12" s="25"/>
      <c r="LHQ12" s="25"/>
      <c r="LHR12" s="25"/>
      <c r="LHS12" s="25"/>
      <c r="LHT12" s="25"/>
      <c r="LHU12" s="25"/>
      <c r="LHV12" s="25"/>
      <c r="LHW12" s="25"/>
      <c r="LHX12" s="25"/>
      <c r="LHY12" s="25"/>
      <c r="LHZ12" s="25"/>
      <c r="LIA12" s="25"/>
      <c r="LIB12" s="25"/>
      <c r="LIC12" s="25"/>
      <c r="LID12" s="25"/>
      <c r="LIE12" s="25"/>
      <c r="LIF12" s="25"/>
      <c r="LIG12" s="25"/>
      <c r="LIH12" s="25"/>
      <c r="LII12" s="25"/>
      <c r="LIJ12" s="25"/>
      <c r="LIK12" s="25"/>
      <c r="LIL12" s="25"/>
      <c r="LIM12" s="25"/>
      <c r="LIN12" s="25"/>
      <c r="LIO12" s="25"/>
      <c r="LIP12" s="25"/>
      <c r="LIQ12" s="25"/>
      <c r="LIR12" s="25"/>
      <c r="LIS12" s="25"/>
      <c r="LIT12" s="25"/>
      <c r="LIU12" s="25"/>
      <c r="LIV12" s="25"/>
      <c r="LIW12" s="25"/>
      <c r="LIX12" s="25"/>
      <c r="LIY12" s="25"/>
      <c r="LIZ12" s="25"/>
      <c r="LJA12" s="25"/>
      <c r="LJB12" s="25"/>
      <c r="LJC12" s="25"/>
      <c r="LJD12" s="25"/>
      <c r="LJE12" s="25"/>
      <c r="LJF12" s="25"/>
      <c r="LJG12" s="25"/>
      <c r="LJH12" s="25"/>
      <c r="LJI12" s="25"/>
      <c r="LJJ12" s="25"/>
      <c r="LJK12" s="25"/>
      <c r="LJL12" s="25"/>
      <c r="LJM12" s="25"/>
      <c r="LJN12" s="25"/>
      <c r="LJO12" s="25"/>
      <c r="LJP12" s="25"/>
      <c r="LJQ12" s="25"/>
      <c r="LJR12" s="25"/>
      <c r="LJS12" s="25"/>
      <c r="LJT12" s="25"/>
      <c r="LJU12" s="25"/>
      <c r="LJV12" s="25"/>
      <c r="LJW12" s="25"/>
      <c r="LJX12" s="25"/>
      <c r="LJY12" s="25"/>
      <c r="LJZ12" s="25"/>
      <c r="LKA12" s="25"/>
      <c r="LKB12" s="25"/>
      <c r="LKC12" s="25"/>
      <c r="LKD12" s="25"/>
      <c r="LKE12" s="25"/>
      <c r="LKF12" s="25"/>
      <c r="LKG12" s="25"/>
      <c r="LKH12" s="25"/>
      <c r="LKI12" s="25"/>
      <c r="LKJ12" s="25"/>
      <c r="LKK12" s="25"/>
      <c r="LKL12" s="25"/>
      <c r="LKM12" s="25"/>
      <c r="LKN12" s="25"/>
      <c r="LKO12" s="25"/>
      <c r="LKP12" s="25"/>
      <c r="LKQ12" s="25"/>
      <c r="LKR12" s="25"/>
      <c r="LKS12" s="25"/>
      <c r="LKT12" s="25"/>
      <c r="LKU12" s="25"/>
      <c r="LKV12" s="25"/>
      <c r="LKW12" s="25"/>
      <c r="LKX12" s="25"/>
      <c r="LKY12" s="25"/>
      <c r="LKZ12" s="25"/>
      <c r="LLA12" s="25"/>
      <c r="LLB12" s="25"/>
      <c r="LLC12" s="25"/>
      <c r="LLD12" s="25"/>
      <c r="LLE12" s="25"/>
      <c r="LLF12" s="25"/>
      <c r="LLG12" s="25"/>
      <c r="LLH12" s="25"/>
      <c r="LLI12" s="25"/>
      <c r="LLJ12" s="25"/>
      <c r="LLK12" s="25"/>
      <c r="LLL12" s="25"/>
      <c r="LLM12" s="25"/>
      <c r="LLN12" s="25"/>
      <c r="LLO12" s="25"/>
      <c r="LLP12" s="25"/>
      <c r="LLQ12" s="25"/>
      <c r="LLR12" s="25"/>
      <c r="LLS12" s="25"/>
      <c r="LLT12" s="25"/>
      <c r="LLU12" s="25"/>
      <c r="LLV12" s="25"/>
      <c r="LLW12" s="25"/>
      <c r="LLX12" s="25"/>
      <c r="LLY12" s="25"/>
      <c r="LLZ12" s="25"/>
      <c r="LMA12" s="25"/>
      <c r="LMB12" s="25"/>
      <c r="LMC12" s="25"/>
      <c r="LMD12" s="25"/>
      <c r="LME12" s="25"/>
      <c r="LMF12" s="25"/>
      <c r="LMG12" s="25"/>
      <c r="LMH12" s="25"/>
      <c r="LMI12" s="25"/>
      <c r="LMJ12" s="25"/>
      <c r="LMK12" s="25"/>
      <c r="LML12" s="25"/>
      <c r="LMM12" s="25"/>
      <c r="LMN12" s="25"/>
      <c r="LMO12" s="25"/>
      <c r="LMP12" s="25"/>
      <c r="LMQ12" s="25"/>
      <c r="LMR12" s="25"/>
      <c r="LMS12" s="25"/>
      <c r="LMT12" s="25"/>
      <c r="LMU12" s="25"/>
      <c r="LMV12" s="25"/>
      <c r="LMW12" s="25"/>
      <c r="LMX12" s="25"/>
      <c r="LMY12" s="25"/>
      <c r="LMZ12" s="25"/>
      <c r="LNA12" s="25"/>
      <c r="LNB12" s="25"/>
      <c r="LNC12" s="25"/>
      <c r="LND12" s="25"/>
      <c r="LNE12" s="25"/>
      <c r="LNF12" s="25"/>
      <c r="LNG12" s="25"/>
      <c r="LNH12" s="25"/>
      <c r="LNI12" s="25"/>
      <c r="LNJ12" s="25"/>
      <c r="LNK12" s="25"/>
      <c r="LNL12" s="25"/>
      <c r="LNM12" s="25"/>
      <c r="LNN12" s="25"/>
      <c r="LNO12" s="25"/>
      <c r="LNP12" s="25"/>
      <c r="LNQ12" s="25"/>
      <c r="LNR12" s="25"/>
      <c r="LNS12" s="25"/>
      <c r="LNT12" s="25"/>
      <c r="LNU12" s="25"/>
      <c r="LNV12" s="25"/>
      <c r="LNW12" s="25"/>
      <c r="LNX12" s="25"/>
      <c r="LNY12" s="25"/>
      <c r="LNZ12" s="25"/>
      <c r="LOA12" s="25"/>
      <c r="LOB12" s="25"/>
      <c r="LOC12" s="25"/>
      <c r="LOD12" s="25"/>
      <c r="LOE12" s="25"/>
      <c r="LOF12" s="25"/>
      <c r="LOG12" s="25"/>
      <c r="LOH12" s="25"/>
      <c r="LOI12" s="25"/>
      <c r="LOJ12" s="25"/>
      <c r="LOK12" s="25"/>
      <c r="LOL12" s="25"/>
      <c r="LOM12" s="25"/>
      <c r="LON12" s="25"/>
      <c r="LOO12" s="25"/>
      <c r="LOP12" s="25"/>
      <c r="LOQ12" s="25"/>
      <c r="LOR12" s="25"/>
      <c r="LOS12" s="25"/>
      <c r="LOT12" s="25"/>
      <c r="LOU12" s="25"/>
      <c r="LOV12" s="25"/>
      <c r="LOW12" s="25"/>
      <c r="LOX12" s="25"/>
      <c r="LOY12" s="25"/>
      <c r="LOZ12" s="25"/>
      <c r="LPA12" s="25"/>
      <c r="LPB12" s="25"/>
      <c r="LPC12" s="25"/>
      <c r="LPD12" s="25"/>
      <c r="LPE12" s="25"/>
      <c r="LPF12" s="25"/>
      <c r="LPG12" s="25"/>
      <c r="LPH12" s="25"/>
      <c r="LPI12" s="25"/>
      <c r="LPJ12" s="25"/>
      <c r="LPK12" s="25"/>
      <c r="LPL12" s="25"/>
      <c r="LPM12" s="25"/>
      <c r="LPN12" s="25"/>
      <c r="LPO12" s="25"/>
      <c r="LPP12" s="25"/>
      <c r="LPQ12" s="25"/>
      <c r="LPR12" s="25"/>
      <c r="LPS12" s="25"/>
      <c r="LPT12" s="25"/>
      <c r="LPU12" s="25"/>
      <c r="LPV12" s="25"/>
      <c r="LPW12" s="25"/>
      <c r="LPX12" s="25"/>
      <c r="LPY12" s="25"/>
      <c r="LPZ12" s="25"/>
      <c r="LQA12" s="25"/>
      <c r="LQB12" s="25"/>
      <c r="LQC12" s="25"/>
      <c r="LQD12" s="25"/>
      <c r="LQE12" s="25"/>
      <c r="LQF12" s="25"/>
      <c r="LQG12" s="25"/>
      <c r="LQH12" s="25"/>
      <c r="LQI12" s="25"/>
      <c r="LQJ12" s="25"/>
      <c r="LQK12" s="25"/>
      <c r="LQL12" s="25"/>
      <c r="LQM12" s="25"/>
      <c r="LQN12" s="25"/>
      <c r="LQO12" s="25"/>
      <c r="LQP12" s="25"/>
      <c r="LQQ12" s="25"/>
      <c r="LQR12" s="25"/>
      <c r="LQS12" s="25"/>
      <c r="LQT12" s="25"/>
      <c r="LQU12" s="25"/>
      <c r="LQV12" s="25"/>
      <c r="LQW12" s="25"/>
      <c r="LQX12" s="25"/>
      <c r="LQY12" s="25"/>
      <c r="LQZ12" s="25"/>
      <c r="LRA12" s="25"/>
      <c r="LRB12" s="25"/>
      <c r="LRC12" s="25"/>
      <c r="LRD12" s="25"/>
      <c r="LRE12" s="25"/>
      <c r="LRF12" s="25"/>
      <c r="LRG12" s="25"/>
      <c r="LRH12" s="25"/>
      <c r="LRI12" s="25"/>
      <c r="LRJ12" s="25"/>
      <c r="LRK12" s="25"/>
      <c r="LRL12" s="25"/>
      <c r="LRM12" s="25"/>
      <c r="LRN12" s="25"/>
      <c r="LRO12" s="25"/>
      <c r="LRP12" s="25"/>
      <c r="LRQ12" s="25"/>
      <c r="LRR12" s="25"/>
      <c r="LRS12" s="25"/>
      <c r="LRT12" s="25"/>
      <c r="LRU12" s="25"/>
      <c r="LRV12" s="25"/>
      <c r="LRW12" s="25"/>
      <c r="LRX12" s="25"/>
      <c r="LRY12" s="25"/>
      <c r="LRZ12" s="25"/>
      <c r="LSA12" s="25"/>
      <c r="LSB12" s="25"/>
      <c r="LSC12" s="25"/>
      <c r="LSD12" s="25"/>
      <c r="LSE12" s="25"/>
      <c r="LSF12" s="25"/>
      <c r="LSG12" s="25"/>
      <c r="LSH12" s="25"/>
      <c r="LSI12" s="25"/>
      <c r="LSJ12" s="25"/>
      <c r="LSK12" s="25"/>
      <c r="LSL12" s="25"/>
      <c r="LSM12" s="25"/>
      <c r="LSN12" s="25"/>
      <c r="LSO12" s="25"/>
      <c r="LSP12" s="25"/>
      <c r="LSQ12" s="25"/>
      <c r="LSR12" s="25"/>
      <c r="LSS12" s="25"/>
      <c r="LST12" s="25"/>
      <c r="LSU12" s="25"/>
      <c r="LSV12" s="25"/>
      <c r="LSW12" s="25"/>
      <c r="LSX12" s="25"/>
      <c r="LSY12" s="25"/>
      <c r="LSZ12" s="25"/>
      <c r="LTA12" s="25"/>
      <c r="LTB12" s="25"/>
      <c r="LTC12" s="25"/>
      <c r="LTD12" s="25"/>
      <c r="LTE12" s="25"/>
      <c r="LTF12" s="25"/>
      <c r="LTG12" s="25"/>
      <c r="LTH12" s="25"/>
      <c r="LTI12" s="25"/>
      <c r="LTJ12" s="25"/>
      <c r="LTK12" s="25"/>
      <c r="LTL12" s="25"/>
      <c r="LTM12" s="25"/>
      <c r="LTN12" s="25"/>
      <c r="LTO12" s="25"/>
      <c r="LTP12" s="25"/>
      <c r="LTQ12" s="25"/>
      <c r="LTR12" s="25"/>
      <c r="LTS12" s="25"/>
      <c r="LTT12" s="25"/>
      <c r="LTU12" s="25"/>
      <c r="LTV12" s="25"/>
      <c r="LTW12" s="25"/>
      <c r="LTX12" s="25"/>
      <c r="LTY12" s="25"/>
      <c r="LTZ12" s="25"/>
      <c r="LUA12" s="25"/>
      <c r="LUB12" s="25"/>
      <c r="LUC12" s="25"/>
      <c r="LUD12" s="25"/>
      <c r="LUE12" s="25"/>
      <c r="LUF12" s="25"/>
      <c r="LUG12" s="25"/>
      <c r="LUH12" s="25"/>
      <c r="LUI12" s="25"/>
      <c r="LUJ12" s="25"/>
      <c r="LUK12" s="25"/>
      <c r="LUL12" s="25"/>
      <c r="LUM12" s="25"/>
      <c r="LUN12" s="25"/>
      <c r="LUO12" s="25"/>
      <c r="LUP12" s="25"/>
      <c r="LUQ12" s="25"/>
      <c r="LUR12" s="25"/>
      <c r="LUS12" s="25"/>
      <c r="LUT12" s="25"/>
      <c r="LUU12" s="25"/>
      <c r="LUV12" s="25"/>
      <c r="LUW12" s="25"/>
      <c r="LUX12" s="25"/>
      <c r="LUY12" s="25"/>
      <c r="LUZ12" s="25"/>
      <c r="LVA12" s="25"/>
      <c r="LVB12" s="25"/>
      <c r="LVC12" s="25"/>
      <c r="LVD12" s="25"/>
      <c r="LVE12" s="25"/>
      <c r="LVF12" s="25"/>
      <c r="LVG12" s="25"/>
      <c r="LVH12" s="25"/>
      <c r="LVI12" s="25"/>
      <c r="LVJ12" s="25"/>
      <c r="LVK12" s="25"/>
      <c r="LVL12" s="25"/>
      <c r="LVM12" s="25"/>
      <c r="LVN12" s="25"/>
      <c r="LVO12" s="25"/>
      <c r="LVP12" s="25"/>
      <c r="LVQ12" s="25"/>
      <c r="LVR12" s="25"/>
      <c r="LVS12" s="25"/>
      <c r="LVT12" s="25"/>
      <c r="LVU12" s="25"/>
      <c r="LVV12" s="25"/>
      <c r="LVW12" s="25"/>
      <c r="LVX12" s="25"/>
      <c r="LVY12" s="25"/>
      <c r="LVZ12" s="25"/>
      <c r="LWA12" s="25"/>
      <c r="LWB12" s="25"/>
      <c r="LWC12" s="25"/>
      <c r="LWD12" s="25"/>
      <c r="LWE12" s="25"/>
      <c r="LWF12" s="25"/>
      <c r="LWG12" s="25"/>
      <c r="LWH12" s="25"/>
      <c r="LWI12" s="25"/>
      <c r="LWJ12" s="25"/>
      <c r="LWK12" s="25"/>
      <c r="LWL12" s="25"/>
      <c r="LWM12" s="25"/>
      <c r="LWN12" s="25"/>
      <c r="LWO12" s="25"/>
      <c r="LWP12" s="25"/>
      <c r="LWQ12" s="25"/>
      <c r="LWR12" s="25"/>
      <c r="LWS12" s="25"/>
      <c r="LWT12" s="25"/>
      <c r="LWU12" s="25"/>
      <c r="LWV12" s="25"/>
      <c r="LWW12" s="25"/>
      <c r="LWX12" s="25"/>
      <c r="LWY12" s="25"/>
      <c r="LWZ12" s="25"/>
      <c r="LXA12" s="25"/>
      <c r="LXB12" s="25"/>
      <c r="LXC12" s="25"/>
      <c r="LXD12" s="25"/>
      <c r="LXE12" s="25"/>
      <c r="LXF12" s="25"/>
      <c r="LXG12" s="25"/>
      <c r="LXH12" s="25"/>
      <c r="LXI12" s="25"/>
      <c r="LXJ12" s="25"/>
      <c r="LXK12" s="25"/>
      <c r="LXL12" s="25"/>
      <c r="LXM12" s="25"/>
      <c r="LXN12" s="25"/>
      <c r="LXO12" s="25"/>
      <c r="LXP12" s="25"/>
      <c r="LXQ12" s="25"/>
      <c r="LXR12" s="25"/>
      <c r="LXS12" s="25"/>
      <c r="LXT12" s="25"/>
      <c r="LXU12" s="25"/>
      <c r="LXV12" s="25"/>
      <c r="LXW12" s="25"/>
      <c r="LXX12" s="25"/>
      <c r="LXY12" s="25"/>
      <c r="LXZ12" s="25"/>
      <c r="LYA12" s="25"/>
      <c r="LYB12" s="25"/>
      <c r="LYC12" s="25"/>
      <c r="LYD12" s="25"/>
      <c r="LYE12" s="25"/>
      <c r="LYF12" s="25"/>
      <c r="LYG12" s="25"/>
      <c r="LYH12" s="25"/>
      <c r="LYI12" s="25"/>
      <c r="LYJ12" s="25"/>
      <c r="LYK12" s="25"/>
      <c r="LYL12" s="25"/>
      <c r="LYM12" s="25"/>
      <c r="LYN12" s="25"/>
      <c r="LYO12" s="25"/>
      <c r="LYP12" s="25"/>
      <c r="LYQ12" s="25"/>
      <c r="LYR12" s="25"/>
      <c r="LYS12" s="25"/>
      <c r="LYT12" s="25"/>
      <c r="LYU12" s="25"/>
      <c r="LYV12" s="25"/>
      <c r="LYW12" s="25"/>
      <c r="LYX12" s="25"/>
      <c r="LYY12" s="25"/>
      <c r="LYZ12" s="25"/>
      <c r="LZA12" s="25"/>
      <c r="LZB12" s="25"/>
      <c r="LZC12" s="25"/>
      <c r="LZD12" s="25"/>
      <c r="LZE12" s="25"/>
      <c r="LZF12" s="25"/>
      <c r="LZG12" s="25"/>
      <c r="LZH12" s="25"/>
      <c r="LZI12" s="25"/>
      <c r="LZJ12" s="25"/>
      <c r="LZK12" s="25"/>
      <c r="LZL12" s="25"/>
      <c r="LZM12" s="25"/>
      <c r="LZN12" s="25"/>
      <c r="LZO12" s="25"/>
      <c r="LZP12" s="25"/>
      <c r="LZQ12" s="25"/>
      <c r="LZR12" s="25"/>
      <c r="LZS12" s="25"/>
      <c r="LZT12" s="25"/>
      <c r="LZU12" s="25"/>
      <c r="LZV12" s="25"/>
      <c r="LZW12" s="25"/>
      <c r="LZX12" s="25"/>
      <c r="LZY12" s="25"/>
      <c r="LZZ12" s="25"/>
      <c r="MAA12" s="25"/>
      <c r="MAB12" s="25"/>
      <c r="MAC12" s="25"/>
      <c r="MAD12" s="25"/>
      <c r="MAE12" s="25"/>
      <c r="MAF12" s="25"/>
      <c r="MAG12" s="25"/>
      <c r="MAH12" s="25"/>
      <c r="MAI12" s="25"/>
      <c r="MAJ12" s="25"/>
      <c r="MAK12" s="25"/>
      <c r="MAL12" s="25"/>
      <c r="MAM12" s="25"/>
      <c r="MAN12" s="25"/>
      <c r="MAO12" s="25"/>
      <c r="MAP12" s="25"/>
      <c r="MAQ12" s="25"/>
      <c r="MAR12" s="25"/>
      <c r="MAS12" s="25"/>
      <c r="MAT12" s="25"/>
      <c r="MAU12" s="25"/>
      <c r="MAV12" s="25"/>
      <c r="MAW12" s="25"/>
      <c r="MAX12" s="25"/>
      <c r="MAY12" s="25"/>
      <c r="MAZ12" s="25"/>
      <c r="MBA12" s="25"/>
      <c r="MBB12" s="25"/>
      <c r="MBC12" s="25"/>
      <c r="MBD12" s="25"/>
      <c r="MBE12" s="25"/>
      <c r="MBF12" s="25"/>
      <c r="MBG12" s="25"/>
      <c r="MBH12" s="25"/>
      <c r="MBI12" s="25"/>
      <c r="MBJ12" s="25"/>
      <c r="MBK12" s="25"/>
      <c r="MBL12" s="25"/>
      <c r="MBM12" s="25"/>
      <c r="MBN12" s="25"/>
      <c r="MBO12" s="25"/>
      <c r="MBP12" s="25"/>
      <c r="MBQ12" s="25"/>
      <c r="MBR12" s="25"/>
      <c r="MBS12" s="25"/>
      <c r="MBT12" s="25"/>
      <c r="MBU12" s="25"/>
      <c r="MBV12" s="25"/>
      <c r="MBW12" s="25"/>
      <c r="MBX12" s="25"/>
      <c r="MBY12" s="25"/>
      <c r="MBZ12" s="25"/>
      <c r="MCA12" s="25"/>
      <c r="MCB12" s="25"/>
      <c r="MCC12" s="25"/>
      <c r="MCD12" s="25"/>
      <c r="MCE12" s="25"/>
      <c r="MCF12" s="25"/>
      <c r="MCG12" s="25"/>
      <c r="MCH12" s="25"/>
      <c r="MCI12" s="25"/>
      <c r="MCJ12" s="25"/>
      <c r="MCK12" s="25"/>
      <c r="MCL12" s="25"/>
      <c r="MCM12" s="25"/>
      <c r="MCN12" s="25"/>
      <c r="MCO12" s="25"/>
      <c r="MCP12" s="25"/>
      <c r="MCQ12" s="25"/>
      <c r="MCR12" s="25"/>
      <c r="MCS12" s="25"/>
      <c r="MCT12" s="25"/>
      <c r="MCU12" s="25"/>
      <c r="MCV12" s="25"/>
      <c r="MCW12" s="25"/>
      <c r="MCX12" s="25"/>
      <c r="MCY12" s="25"/>
      <c r="MCZ12" s="25"/>
      <c r="MDA12" s="25"/>
      <c r="MDB12" s="25"/>
      <c r="MDC12" s="25"/>
      <c r="MDD12" s="25"/>
      <c r="MDE12" s="25"/>
      <c r="MDF12" s="25"/>
      <c r="MDG12" s="25"/>
      <c r="MDH12" s="25"/>
      <c r="MDI12" s="25"/>
      <c r="MDJ12" s="25"/>
      <c r="MDK12" s="25"/>
      <c r="MDL12" s="25"/>
      <c r="MDM12" s="25"/>
      <c r="MDN12" s="25"/>
      <c r="MDO12" s="25"/>
      <c r="MDP12" s="25"/>
      <c r="MDQ12" s="25"/>
      <c r="MDR12" s="25"/>
      <c r="MDS12" s="25"/>
      <c r="MDT12" s="25"/>
      <c r="MDU12" s="25"/>
      <c r="MDV12" s="25"/>
      <c r="MDW12" s="25"/>
      <c r="MDX12" s="25"/>
      <c r="MDY12" s="25"/>
      <c r="MDZ12" s="25"/>
      <c r="MEA12" s="25"/>
      <c r="MEB12" s="25"/>
      <c r="MEC12" s="25"/>
      <c r="MED12" s="25"/>
      <c r="MEE12" s="25"/>
      <c r="MEF12" s="25"/>
      <c r="MEG12" s="25"/>
      <c r="MEH12" s="25"/>
      <c r="MEI12" s="25"/>
      <c r="MEJ12" s="25"/>
      <c r="MEK12" s="25"/>
      <c r="MEL12" s="25"/>
      <c r="MEM12" s="25"/>
      <c r="MEN12" s="25"/>
      <c r="MEO12" s="25"/>
      <c r="MEP12" s="25"/>
      <c r="MEQ12" s="25"/>
      <c r="MER12" s="25"/>
      <c r="MES12" s="25"/>
      <c r="MET12" s="25"/>
      <c r="MEU12" s="25"/>
      <c r="MEV12" s="25"/>
      <c r="MEW12" s="25"/>
      <c r="MEX12" s="25"/>
      <c r="MEY12" s="25"/>
      <c r="MEZ12" s="25"/>
      <c r="MFA12" s="25"/>
      <c r="MFB12" s="25"/>
      <c r="MFC12" s="25"/>
      <c r="MFD12" s="25"/>
      <c r="MFE12" s="25"/>
      <c r="MFF12" s="25"/>
      <c r="MFG12" s="25"/>
      <c r="MFH12" s="25"/>
      <c r="MFI12" s="25"/>
      <c r="MFJ12" s="25"/>
      <c r="MFK12" s="25"/>
      <c r="MFL12" s="25"/>
      <c r="MFM12" s="25"/>
      <c r="MFN12" s="25"/>
      <c r="MFO12" s="25"/>
      <c r="MFP12" s="25"/>
      <c r="MFQ12" s="25"/>
      <c r="MFR12" s="25"/>
      <c r="MFS12" s="25"/>
      <c r="MFT12" s="25"/>
      <c r="MFU12" s="25"/>
      <c r="MFV12" s="25"/>
      <c r="MFW12" s="25"/>
      <c r="MFX12" s="25"/>
      <c r="MFY12" s="25"/>
      <c r="MFZ12" s="25"/>
      <c r="MGA12" s="25"/>
      <c r="MGB12" s="25"/>
      <c r="MGC12" s="25"/>
      <c r="MGD12" s="25"/>
      <c r="MGE12" s="25"/>
      <c r="MGF12" s="25"/>
      <c r="MGG12" s="25"/>
      <c r="MGH12" s="25"/>
      <c r="MGI12" s="25"/>
      <c r="MGJ12" s="25"/>
      <c r="MGK12" s="25"/>
      <c r="MGL12" s="25"/>
      <c r="MGM12" s="25"/>
      <c r="MGN12" s="25"/>
      <c r="MGO12" s="25"/>
      <c r="MGP12" s="25"/>
      <c r="MGQ12" s="25"/>
      <c r="MGR12" s="25"/>
      <c r="MGS12" s="25"/>
      <c r="MGT12" s="25"/>
      <c r="MGU12" s="25"/>
      <c r="MGV12" s="25"/>
      <c r="MGW12" s="25"/>
      <c r="MGX12" s="25"/>
      <c r="MGY12" s="25"/>
      <c r="MGZ12" s="25"/>
      <c r="MHA12" s="25"/>
      <c r="MHB12" s="25"/>
      <c r="MHC12" s="25"/>
      <c r="MHD12" s="25"/>
      <c r="MHE12" s="25"/>
      <c r="MHF12" s="25"/>
      <c r="MHG12" s="25"/>
      <c r="MHH12" s="25"/>
      <c r="MHI12" s="25"/>
      <c r="MHJ12" s="25"/>
      <c r="MHK12" s="25"/>
      <c r="MHL12" s="25"/>
      <c r="MHM12" s="25"/>
      <c r="MHN12" s="25"/>
      <c r="MHO12" s="25"/>
      <c r="MHP12" s="25"/>
      <c r="MHQ12" s="25"/>
      <c r="MHR12" s="25"/>
      <c r="MHS12" s="25"/>
      <c r="MHT12" s="25"/>
      <c r="MHU12" s="25"/>
      <c r="MHV12" s="25"/>
      <c r="MHW12" s="25"/>
      <c r="MHX12" s="25"/>
      <c r="MHY12" s="25"/>
      <c r="MHZ12" s="25"/>
      <c r="MIA12" s="25"/>
      <c r="MIB12" s="25"/>
      <c r="MIC12" s="25"/>
      <c r="MID12" s="25"/>
      <c r="MIE12" s="25"/>
      <c r="MIF12" s="25"/>
      <c r="MIG12" s="25"/>
      <c r="MIH12" s="25"/>
      <c r="MII12" s="25"/>
      <c r="MIJ12" s="25"/>
      <c r="MIK12" s="25"/>
      <c r="MIL12" s="25"/>
      <c r="MIM12" s="25"/>
      <c r="MIN12" s="25"/>
      <c r="MIO12" s="25"/>
      <c r="MIP12" s="25"/>
      <c r="MIQ12" s="25"/>
      <c r="MIR12" s="25"/>
      <c r="MIS12" s="25"/>
      <c r="MIT12" s="25"/>
      <c r="MIU12" s="25"/>
      <c r="MIV12" s="25"/>
      <c r="MIW12" s="25"/>
      <c r="MIX12" s="25"/>
      <c r="MIY12" s="25"/>
      <c r="MIZ12" s="25"/>
      <c r="MJA12" s="25"/>
      <c r="MJB12" s="25"/>
      <c r="MJC12" s="25"/>
      <c r="MJD12" s="25"/>
      <c r="MJE12" s="25"/>
      <c r="MJF12" s="25"/>
      <c r="MJG12" s="25"/>
      <c r="MJH12" s="25"/>
      <c r="MJI12" s="25"/>
      <c r="MJJ12" s="25"/>
      <c r="MJK12" s="25"/>
      <c r="MJL12" s="25"/>
      <c r="MJM12" s="25"/>
      <c r="MJN12" s="25"/>
      <c r="MJO12" s="25"/>
      <c r="MJP12" s="25"/>
      <c r="MJQ12" s="25"/>
      <c r="MJR12" s="25"/>
      <c r="MJS12" s="25"/>
      <c r="MJT12" s="25"/>
      <c r="MJU12" s="25"/>
      <c r="MJV12" s="25"/>
      <c r="MJW12" s="25"/>
      <c r="MJX12" s="25"/>
      <c r="MJY12" s="25"/>
      <c r="MJZ12" s="25"/>
      <c r="MKA12" s="25"/>
      <c r="MKB12" s="25"/>
      <c r="MKC12" s="25"/>
      <c r="MKD12" s="25"/>
      <c r="MKE12" s="25"/>
      <c r="MKF12" s="25"/>
      <c r="MKG12" s="25"/>
      <c r="MKH12" s="25"/>
      <c r="MKI12" s="25"/>
      <c r="MKJ12" s="25"/>
      <c r="MKK12" s="25"/>
      <c r="MKL12" s="25"/>
      <c r="MKM12" s="25"/>
      <c r="MKN12" s="25"/>
      <c r="MKO12" s="25"/>
      <c r="MKP12" s="25"/>
      <c r="MKQ12" s="25"/>
      <c r="MKR12" s="25"/>
      <c r="MKS12" s="25"/>
      <c r="MKT12" s="25"/>
      <c r="MKU12" s="25"/>
      <c r="MKV12" s="25"/>
      <c r="MKW12" s="25"/>
      <c r="MKX12" s="25"/>
      <c r="MKY12" s="25"/>
      <c r="MKZ12" s="25"/>
      <c r="MLA12" s="25"/>
      <c r="MLB12" s="25"/>
      <c r="MLC12" s="25"/>
      <c r="MLD12" s="25"/>
      <c r="MLE12" s="25"/>
      <c r="MLF12" s="25"/>
      <c r="MLG12" s="25"/>
      <c r="MLH12" s="25"/>
      <c r="MLI12" s="25"/>
      <c r="MLJ12" s="25"/>
      <c r="MLK12" s="25"/>
      <c r="MLL12" s="25"/>
      <c r="MLM12" s="25"/>
      <c r="MLN12" s="25"/>
      <c r="MLO12" s="25"/>
      <c r="MLP12" s="25"/>
      <c r="MLQ12" s="25"/>
      <c r="MLR12" s="25"/>
      <c r="MLS12" s="25"/>
      <c r="MLT12" s="25"/>
      <c r="MLU12" s="25"/>
      <c r="MLV12" s="25"/>
      <c r="MLW12" s="25"/>
      <c r="MLX12" s="25"/>
      <c r="MLY12" s="25"/>
      <c r="MLZ12" s="25"/>
      <c r="MMA12" s="25"/>
      <c r="MMB12" s="25"/>
      <c r="MMC12" s="25"/>
      <c r="MMD12" s="25"/>
      <c r="MME12" s="25"/>
      <c r="MMF12" s="25"/>
      <c r="MMG12" s="25"/>
      <c r="MMH12" s="25"/>
      <c r="MMI12" s="25"/>
      <c r="MMJ12" s="25"/>
      <c r="MMK12" s="25"/>
      <c r="MML12" s="25"/>
      <c r="MMM12" s="25"/>
      <c r="MMN12" s="25"/>
      <c r="MMO12" s="25"/>
      <c r="MMP12" s="25"/>
      <c r="MMQ12" s="25"/>
      <c r="MMR12" s="25"/>
      <c r="MMS12" s="25"/>
      <c r="MMT12" s="25"/>
      <c r="MMU12" s="25"/>
      <c r="MMV12" s="25"/>
      <c r="MMW12" s="25"/>
      <c r="MMX12" s="25"/>
      <c r="MMY12" s="25"/>
      <c r="MMZ12" s="25"/>
      <c r="MNA12" s="25"/>
      <c r="MNB12" s="25"/>
      <c r="MNC12" s="25"/>
      <c r="MND12" s="25"/>
      <c r="MNE12" s="25"/>
      <c r="MNF12" s="25"/>
      <c r="MNG12" s="25"/>
      <c r="MNH12" s="25"/>
      <c r="MNI12" s="25"/>
      <c r="MNJ12" s="25"/>
      <c r="MNK12" s="25"/>
      <c r="MNL12" s="25"/>
      <c r="MNM12" s="25"/>
      <c r="MNN12" s="25"/>
      <c r="MNO12" s="25"/>
      <c r="MNP12" s="25"/>
      <c r="MNQ12" s="25"/>
      <c r="MNR12" s="25"/>
      <c r="MNS12" s="25"/>
      <c r="MNT12" s="25"/>
      <c r="MNU12" s="25"/>
      <c r="MNV12" s="25"/>
      <c r="MNW12" s="25"/>
      <c r="MNX12" s="25"/>
      <c r="MNY12" s="25"/>
      <c r="MNZ12" s="25"/>
      <c r="MOA12" s="25"/>
      <c r="MOB12" s="25"/>
      <c r="MOC12" s="25"/>
      <c r="MOD12" s="25"/>
      <c r="MOE12" s="25"/>
      <c r="MOF12" s="25"/>
      <c r="MOG12" s="25"/>
      <c r="MOH12" s="25"/>
      <c r="MOI12" s="25"/>
      <c r="MOJ12" s="25"/>
      <c r="MOK12" s="25"/>
      <c r="MOL12" s="25"/>
      <c r="MOM12" s="25"/>
      <c r="MON12" s="25"/>
      <c r="MOO12" s="25"/>
      <c r="MOP12" s="25"/>
      <c r="MOQ12" s="25"/>
      <c r="MOR12" s="25"/>
      <c r="MOS12" s="25"/>
      <c r="MOT12" s="25"/>
      <c r="MOU12" s="25"/>
      <c r="MOV12" s="25"/>
      <c r="MOW12" s="25"/>
      <c r="MOX12" s="25"/>
      <c r="MOY12" s="25"/>
      <c r="MOZ12" s="25"/>
      <c r="MPA12" s="25"/>
      <c r="MPB12" s="25"/>
      <c r="MPC12" s="25"/>
      <c r="MPD12" s="25"/>
      <c r="MPE12" s="25"/>
      <c r="MPF12" s="25"/>
      <c r="MPG12" s="25"/>
      <c r="MPH12" s="25"/>
      <c r="MPI12" s="25"/>
      <c r="MPJ12" s="25"/>
      <c r="MPK12" s="25"/>
      <c r="MPL12" s="25"/>
      <c r="MPM12" s="25"/>
      <c r="MPN12" s="25"/>
      <c r="MPO12" s="25"/>
      <c r="MPP12" s="25"/>
      <c r="MPQ12" s="25"/>
      <c r="MPR12" s="25"/>
      <c r="MPS12" s="25"/>
      <c r="MPT12" s="25"/>
      <c r="MPU12" s="25"/>
      <c r="MPV12" s="25"/>
      <c r="MPW12" s="25"/>
      <c r="MPX12" s="25"/>
      <c r="MPY12" s="25"/>
      <c r="MPZ12" s="25"/>
      <c r="MQA12" s="25"/>
      <c r="MQB12" s="25"/>
      <c r="MQC12" s="25"/>
      <c r="MQD12" s="25"/>
      <c r="MQE12" s="25"/>
      <c r="MQF12" s="25"/>
      <c r="MQG12" s="25"/>
      <c r="MQH12" s="25"/>
      <c r="MQI12" s="25"/>
      <c r="MQJ12" s="25"/>
      <c r="MQK12" s="25"/>
      <c r="MQL12" s="25"/>
      <c r="MQM12" s="25"/>
      <c r="MQN12" s="25"/>
      <c r="MQO12" s="25"/>
      <c r="MQP12" s="25"/>
      <c r="MQQ12" s="25"/>
      <c r="MQR12" s="25"/>
      <c r="MQS12" s="25"/>
      <c r="MQT12" s="25"/>
      <c r="MQU12" s="25"/>
      <c r="MQV12" s="25"/>
      <c r="MQW12" s="25"/>
      <c r="MQX12" s="25"/>
      <c r="MQY12" s="25"/>
      <c r="MQZ12" s="25"/>
      <c r="MRA12" s="25"/>
      <c r="MRB12" s="25"/>
      <c r="MRC12" s="25"/>
      <c r="MRD12" s="25"/>
      <c r="MRE12" s="25"/>
      <c r="MRF12" s="25"/>
      <c r="MRG12" s="25"/>
      <c r="MRH12" s="25"/>
      <c r="MRI12" s="25"/>
      <c r="MRJ12" s="25"/>
      <c r="MRK12" s="25"/>
      <c r="MRL12" s="25"/>
      <c r="MRM12" s="25"/>
      <c r="MRN12" s="25"/>
      <c r="MRO12" s="25"/>
      <c r="MRP12" s="25"/>
      <c r="MRQ12" s="25"/>
      <c r="MRR12" s="25"/>
      <c r="MRS12" s="25"/>
      <c r="MRT12" s="25"/>
      <c r="MRU12" s="25"/>
      <c r="MRV12" s="25"/>
      <c r="MRW12" s="25"/>
      <c r="MRX12" s="25"/>
      <c r="MRY12" s="25"/>
      <c r="MRZ12" s="25"/>
      <c r="MSA12" s="25"/>
      <c r="MSB12" s="25"/>
      <c r="MSC12" s="25"/>
      <c r="MSD12" s="25"/>
      <c r="MSE12" s="25"/>
      <c r="MSF12" s="25"/>
      <c r="MSG12" s="25"/>
      <c r="MSH12" s="25"/>
      <c r="MSI12" s="25"/>
      <c r="MSJ12" s="25"/>
      <c r="MSK12" s="25"/>
      <c r="MSL12" s="25"/>
      <c r="MSM12" s="25"/>
      <c r="MSN12" s="25"/>
      <c r="MSO12" s="25"/>
      <c r="MSP12" s="25"/>
      <c r="MSQ12" s="25"/>
      <c r="MSR12" s="25"/>
      <c r="MSS12" s="25"/>
      <c r="MST12" s="25"/>
      <c r="MSU12" s="25"/>
      <c r="MSV12" s="25"/>
      <c r="MSW12" s="25"/>
      <c r="MSX12" s="25"/>
      <c r="MSY12" s="25"/>
      <c r="MSZ12" s="25"/>
      <c r="MTA12" s="25"/>
      <c r="MTB12" s="25"/>
      <c r="MTC12" s="25"/>
      <c r="MTD12" s="25"/>
      <c r="MTE12" s="25"/>
      <c r="MTF12" s="25"/>
      <c r="MTG12" s="25"/>
      <c r="MTH12" s="25"/>
      <c r="MTI12" s="25"/>
      <c r="MTJ12" s="25"/>
      <c r="MTK12" s="25"/>
      <c r="MTL12" s="25"/>
      <c r="MTM12" s="25"/>
      <c r="MTN12" s="25"/>
      <c r="MTO12" s="25"/>
      <c r="MTP12" s="25"/>
      <c r="MTQ12" s="25"/>
      <c r="MTR12" s="25"/>
      <c r="MTS12" s="25"/>
      <c r="MTT12" s="25"/>
      <c r="MTU12" s="25"/>
      <c r="MTV12" s="25"/>
      <c r="MTW12" s="25"/>
      <c r="MTX12" s="25"/>
      <c r="MTY12" s="25"/>
      <c r="MTZ12" s="25"/>
      <c r="MUA12" s="25"/>
      <c r="MUB12" s="25"/>
      <c r="MUC12" s="25"/>
      <c r="MUD12" s="25"/>
      <c r="MUE12" s="25"/>
      <c r="MUF12" s="25"/>
      <c r="MUG12" s="25"/>
      <c r="MUH12" s="25"/>
      <c r="MUI12" s="25"/>
      <c r="MUJ12" s="25"/>
      <c r="MUK12" s="25"/>
      <c r="MUL12" s="25"/>
      <c r="MUM12" s="25"/>
      <c r="MUN12" s="25"/>
      <c r="MUO12" s="25"/>
      <c r="MUP12" s="25"/>
      <c r="MUQ12" s="25"/>
      <c r="MUR12" s="25"/>
      <c r="MUS12" s="25"/>
      <c r="MUT12" s="25"/>
      <c r="MUU12" s="25"/>
      <c r="MUV12" s="25"/>
      <c r="MUW12" s="25"/>
      <c r="MUX12" s="25"/>
      <c r="MUY12" s="25"/>
      <c r="MUZ12" s="25"/>
      <c r="MVA12" s="25"/>
      <c r="MVB12" s="25"/>
      <c r="MVC12" s="25"/>
      <c r="MVD12" s="25"/>
      <c r="MVE12" s="25"/>
      <c r="MVF12" s="25"/>
      <c r="MVG12" s="25"/>
      <c r="MVH12" s="25"/>
      <c r="MVI12" s="25"/>
      <c r="MVJ12" s="25"/>
      <c r="MVK12" s="25"/>
      <c r="MVL12" s="25"/>
      <c r="MVM12" s="25"/>
      <c r="MVN12" s="25"/>
      <c r="MVO12" s="25"/>
      <c r="MVP12" s="25"/>
      <c r="MVQ12" s="25"/>
      <c r="MVR12" s="25"/>
      <c r="MVS12" s="25"/>
      <c r="MVT12" s="25"/>
      <c r="MVU12" s="25"/>
      <c r="MVV12" s="25"/>
      <c r="MVW12" s="25"/>
      <c r="MVX12" s="25"/>
      <c r="MVY12" s="25"/>
      <c r="MVZ12" s="25"/>
      <c r="MWA12" s="25"/>
      <c r="MWB12" s="25"/>
      <c r="MWC12" s="25"/>
      <c r="MWD12" s="25"/>
      <c r="MWE12" s="25"/>
      <c r="MWF12" s="25"/>
      <c r="MWG12" s="25"/>
      <c r="MWH12" s="25"/>
      <c r="MWI12" s="25"/>
      <c r="MWJ12" s="25"/>
      <c r="MWK12" s="25"/>
      <c r="MWL12" s="25"/>
      <c r="MWM12" s="25"/>
      <c r="MWN12" s="25"/>
      <c r="MWO12" s="25"/>
      <c r="MWP12" s="25"/>
      <c r="MWQ12" s="25"/>
      <c r="MWR12" s="25"/>
      <c r="MWS12" s="25"/>
      <c r="MWT12" s="25"/>
      <c r="MWU12" s="25"/>
      <c r="MWV12" s="25"/>
      <c r="MWW12" s="25"/>
      <c r="MWX12" s="25"/>
      <c r="MWY12" s="25"/>
      <c r="MWZ12" s="25"/>
      <c r="MXA12" s="25"/>
      <c r="MXB12" s="25"/>
      <c r="MXC12" s="25"/>
      <c r="MXD12" s="25"/>
      <c r="MXE12" s="25"/>
      <c r="MXF12" s="25"/>
      <c r="MXG12" s="25"/>
      <c r="MXH12" s="25"/>
      <c r="MXI12" s="25"/>
      <c r="MXJ12" s="25"/>
      <c r="MXK12" s="25"/>
      <c r="MXL12" s="25"/>
      <c r="MXM12" s="25"/>
      <c r="MXN12" s="25"/>
      <c r="MXO12" s="25"/>
      <c r="MXP12" s="25"/>
      <c r="MXQ12" s="25"/>
      <c r="MXR12" s="25"/>
      <c r="MXS12" s="25"/>
      <c r="MXT12" s="25"/>
      <c r="MXU12" s="25"/>
      <c r="MXV12" s="25"/>
      <c r="MXW12" s="25"/>
      <c r="MXX12" s="25"/>
      <c r="MXY12" s="25"/>
      <c r="MXZ12" s="25"/>
      <c r="MYA12" s="25"/>
      <c r="MYB12" s="25"/>
      <c r="MYC12" s="25"/>
      <c r="MYD12" s="25"/>
      <c r="MYE12" s="25"/>
      <c r="MYF12" s="25"/>
      <c r="MYG12" s="25"/>
      <c r="MYH12" s="25"/>
      <c r="MYI12" s="25"/>
      <c r="MYJ12" s="25"/>
      <c r="MYK12" s="25"/>
      <c r="MYL12" s="25"/>
      <c r="MYM12" s="25"/>
      <c r="MYN12" s="25"/>
      <c r="MYO12" s="25"/>
      <c r="MYP12" s="25"/>
      <c r="MYQ12" s="25"/>
      <c r="MYR12" s="25"/>
      <c r="MYS12" s="25"/>
      <c r="MYT12" s="25"/>
      <c r="MYU12" s="25"/>
      <c r="MYV12" s="25"/>
      <c r="MYW12" s="25"/>
      <c r="MYX12" s="25"/>
      <c r="MYY12" s="25"/>
      <c r="MYZ12" s="25"/>
      <c r="MZA12" s="25"/>
      <c r="MZB12" s="25"/>
      <c r="MZC12" s="25"/>
      <c r="MZD12" s="25"/>
      <c r="MZE12" s="25"/>
      <c r="MZF12" s="25"/>
      <c r="MZG12" s="25"/>
      <c r="MZH12" s="25"/>
      <c r="MZI12" s="25"/>
      <c r="MZJ12" s="25"/>
      <c r="MZK12" s="25"/>
      <c r="MZL12" s="25"/>
      <c r="MZM12" s="25"/>
      <c r="MZN12" s="25"/>
      <c r="MZO12" s="25"/>
      <c r="MZP12" s="25"/>
      <c r="MZQ12" s="25"/>
      <c r="MZR12" s="25"/>
      <c r="MZS12" s="25"/>
      <c r="MZT12" s="25"/>
      <c r="MZU12" s="25"/>
      <c r="MZV12" s="25"/>
      <c r="MZW12" s="25"/>
      <c r="MZX12" s="25"/>
      <c r="MZY12" s="25"/>
      <c r="MZZ12" s="25"/>
      <c r="NAA12" s="25"/>
      <c r="NAB12" s="25"/>
      <c r="NAC12" s="25"/>
      <c r="NAD12" s="25"/>
      <c r="NAE12" s="25"/>
      <c r="NAF12" s="25"/>
      <c r="NAG12" s="25"/>
      <c r="NAH12" s="25"/>
      <c r="NAI12" s="25"/>
      <c r="NAJ12" s="25"/>
      <c r="NAK12" s="25"/>
      <c r="NAL12" s="25"/>
      <c r="NAM12" s="25"/>
      <c r="NAN12" s="25"/>
      <c r="NAO12" s="25"/>
      <c r="NAP12" s="25"/>
      <c r="NAQ12" s="25"/>
      <c r="NAR12" s="25"/>
      <c r="NAS12" s="25"/>
      <c r="NAT12" s="25"/>
      <c r="NAU12" s="25"/>
      <c r="NAV12" s="25"/>
      <c r="NAW12" s="25"/>
      <c r="NAX12" s="25"/>
      <c r="NAY12" s="25"/>
      <c r="NAZ12" s="25"/>
      <c r="NBA12" s="25"/>
      <c r="NBB12" s="25"/>
      <c r="NBC12" s="25"/>
      <c r="NBD12" s="25"/>
      <c r="NBE12" s="25"/>
      <c r="NBF12" s="25"/>
      <c r="NBG12" s="25"/>
      <c r="NBH12" s="25"/>
      <c r="NBI12" s="25"/>
      <c r="NBJ12" s="25"/>
      <c r="NBK12" s="25"/>
      <c r="NBL12" s="25"/>
      <c r="NBM12" s="25"/>
      <c r="NBN12" s="25"/>
      <c r="NBO12" s="25"/>
      <c r="NBP12" s="25"/>
      <c r="NBQ12" s="25"/>
      <c r="NBR12" s="25"/>
      <c r="NBS12" s="25"/>
      <c r="NBT12" s="25"/>
      <c r="NBU12" s="25"/>
      <c r="NBV12" s="25"/>
      <c r="NBW12" s="25"/>
      <c r="NBX12" s="25"/>
      <c r="NBY12" s="25"/>
      <c r="NBZ12" s="25"/>
      <c r="NCA12" s="25"/>
      <c r="NCB12" s="25"/>
      <c r="NCC12" s="25"/>
      <c r="NCD12" s="25"/>
      <c r="NCE12" s="25"/>
      <c r="NCF12" s="25"/>
      <c r="NCG12" s="25"/>
      <c r="NCH12" s="25"/>
      <c r="NCI12" s="25"/>
      <c r="NCJ12" s="25"/>
      <c r="NCK12" s="25"/>
      <c r="NCL12" s="25"/>
      <c r="NCM12" s="25"/>
      <c r="NCN12" s="25"/>
      <c r="NCO12" s="25"/>
      <c r="NCP12" s="25"/>
      <c r="NCQ12" s="25"/>
      <c r="NCR12" s="25"/>
      <c r="NCS12" s="25"/>
      <c r="NCT12" s="25"/>
      <c r="NCU12" s="25"/>
      <c r="NCV12" s="25"/>
      <c r="NCW12" s="25"/>
      <c r="NCX12" s="25"/>
      <c r="NCY12" s="25"/>
      <c r="NCZ12" s="25"/>
      <c r="NDA12" s="25"/>
      <c r="NDB12" s="25"/>
      <c r="NDC12" s="25"/>
      <c r="NDD12" s="25"/>
      <c r="NDE12" s="25"/>
      <c r="NDF12" s="25"/>
      <c r="NDG12" s="25"/>
      <c r="NDH12" s="25"/>
      <c r="NDI12" s="25"/>
      <c r="NDJ12" s="25"/>
      <c r="NDK12" s="25"/>
      <c r="NDL12" s="25"/>
      <c r="NDM12" s="25"/>
      <c r="NDN12" s="25"/>
      <c r="NDO12" s="25"/>
      <c r="NDP12" s="25"/>
      <c r="NDQ12" s="25"/>
      <c r="NDR12" s="25"/>
      <c r="NDS12" s="25"/>
      <c r="NDT12" s="25"/>
      <c r="NDU12" s="25"/>
      <c r="NDV12" s="25"/>
      <c r="NDW12" s="25"/>
      <c r="NDX12" s="25"/>
      <c r="NDY12" s="25"/>
      <c r="NDZ12" s="25"/>
      <c r="NEA12" s="25"/>
      <c r="NEB12" s="25"/>
      <c r="NEC12" s="25"/>
      <c r="NED12" s="25"/>
      <c r="NEE12" s="25"/>
      <c r="NEF12" s="25"/>
      <c r="NEG12" s="25"/>
      <c r="NEH12" s="25"/>
      <c r="NEI12" s="25"/>
      <c r="NEJ12" s="25"/>
      <c r="NEK12" s="25"/>
      <c r="NEL12" s="25"/>
      <c r="NEM12" s="25"/>
      <c r="NEN12" s="25"/>
      <c r="NEO12" s="25"/>
      <c r="NEP12" s="25"/>
      <c r="NEQ12" s="25"/>
      <c r="NER12" s="25"/>
      <c r="NES12" s="25"/>
      <c r="NET12" s="25"/>
      <c r="NEU12" s="25"/>
      <c r="NEV12" s="25"/>
      <c r="NEW12" s="25"/>
      <c r="NEX12" s="25"/>
      <c r="NEY12" s="25"/>
      <c r="NEZ12" s="25"/>
      <c r="NFA12" s="25"/>
      <c r="NFB12" s="25"/>
      <c r="NFC12" s="25"/>
      <c r="NFD12" s="25"/>
      <c r="NFE12" s="25"/>
      <c r="NFF12" s="25"/>
      <c r="NFG12" s="25"/>
      <c r="NFH12" s="25"/>
      <c r="NFI12" s="25"/>
      <c r="NFJ12" s="25"/>
      <c r="NFK12" s="25"/>
      <c r="NFL12" s="25"/>
      <c r="NFM12" s="25"/>
      <c r="NFN12" s="25"/>
      <c r="NFO12" s="25"/>
      <c r="NFP12" s="25"/>
      <c r="NFQ12" s="25"/>
      <c r="NFR12" s="25"/>
      <c r="NFS12" s="25"/>
      <c r="NFT12" s="25"/>
      <c r="NFU12" s="25"/>
      <c r="NFV12" s="25"/>
      <c r="NFW12" s="25"/>
      <c r="NFX12" s="25"/>
      <c r="NFY12" s="25"/>
      <c r="NFZ12" s="25"/>
      <c r="NGA12" s="25"/>
      <c r="NGB12" s="25"/>
      <c r="NGC12" s="25"/>
      <c r="NGD12" s="25"/>
      <c r="NGE12" s="25"/>
      <c r="NGF12" s="25"/>
      <c r="NGG12" s="25"/>
      <c r="NGH12" s="25"/>
      <c r="NGI12" s="25"/>
      <c r="NGJ12" s="25"/>
      <c r="NGK12" s="25"/>
      <c r="NGL12" s="25"/>
      <c r="NGM12" s="25"/>
      <c r="NGN12" s="25"/>
      <c r="NGO12" s="25"/>
      <c r="NGP12" s="25"/>
      <c r="NGQ12" s="25"/>
      <c r="NGR12" s="25"/>
      <c r="NGS12" s="25"/>
      <c r="NGT12" s="25"/>
      <c r="NGU12" s="25"/>
      <c r="NGV12" s="25"/>
      <c r="NGW12" s="25"/>
      <c r="NGX12" s="25"/>
      <c r="NGY12" s="25"/>
      <c r="NGZ12" s="25"/>
      <c r="NHA12" s="25"/>
      <c r="NHB12" s="25"/>
      <c r="NHC12" s="25"/>
      <c r="NHD12" s="25"/>
      <c r="NHE12" s="25"/>
      <c r="NHF12" s="25"/>
      <c r="NHG12" s="25"/>
      <c r="NHH12" s="25"/>
      <c r="NHI12" s="25"/>
      <c r="NHJ12" s="25"/>
      <c r="NHK12" s="25"/>
      <c r="NHL12" s="25"/>
      <c r="NHM12" s="25"/>
      <c r="NHN12" s="25"/>
      <c r="NHO12" s="25"/>
      <c r="NHP12" s="25"/>
      <c r="NHQ12" s="25"/>
      <c r="NHR12" s="25"/>
      <c r="NHS12" s="25"/>
      <c r="NHT12" s="25"/>
      <c r="NHU12" s="25"/>
      <c r="NHV12" s="25"/>
      <c r="NHW12" s="25"/>
      <c r="NHX12" s="25"/>
      <c r="NHY12" s="25"/>
      <c r="NHZ12" s="25"/>
      <c r="NIA12" s="25"/>
      <c r="NIB12" s="25"/>
      <c r="NIC12" s="25"/>
      <c r="NID12" s="25"/>
      <c r="NIE12" s="25"/>
      <c r="NIF12" s="25"/>
      <c r="NIG12" s="25"/>
      <c r="NIH12" s="25"/>
      <c r="NII12" s="25"/>
      <c r="NIJ12" s="25"/>
      <c r="NIK12" s="25"/>
      <c r="NIL12" s="25"/>
      <c r="NIM12" s="25"/>
      <c r="NIN12" s="25"/>
      <c r="NIO12" s="25"/>
      <c r="NIP12" s="25"/>
      <c r="NIQ12" s="25"/>
      <c r="NIR12" s="25"/>
      <c r="NIS12" s="25"/>
      <c r="NIT12" s="25"/>
      <c r="NIU12" s="25"/>
      <c r="NIV12" s="25"/>
      <c r="NIW12" s="25"/>
      <c r="NIX12" s="25"/>
      <c r="NIY12" s="25"/>
      <c r="NIZ12" s="25"/>
      <c r="NJA12" s="25"/>
      <c r="NJB12" s="25"/>
      <c r="NJC12" s="25"/>
      <c r="NJD12" s="25"/>
      <c r="NJE12" s="25"/>
      <c r="NJF12" s="25"/>
      <c r="NJG12" s="25"/>
      <c r="NJH12" s="25"/>
      <c r="NJI12" s="25"/>
      <c r="NJJ12" s="25"/>
      <c r="NJK12" s="25"/>
      <c r="NJL12" s="25"/>
      <c r="NJM12" s="25"/>
      <c r="NJN12" s="25"/>
      <c r="NJO12" s="25"/>
      <c r="NJP12" s="25"/>
      <c r="NJQ12" s="25"/>
      <c r="NJR12" s="25"/>
      <c r="NJS12" s="25"/>
      <c r="NJT12" s="25"/>
      <c r="NJU12" s="25"/>
      <c r="NJV12" s="25"/>
      <c r="NJW12" s="25"/>
      <c r="NJX12" s="25"/>
      <c r="NJY12" s="25"/>
      <c r="NJZ12" s="25"/>
      <c r="NKA12" s="25"/>
      <c r="NKB12" s="25"/>
      <c r="NKC12" s="25"/>
      <c r="NKD12" s="25"/>
      <c r="NKE12" s="25"/>
      <c r="NKF12" s="25"/>
      <c r="NKG12" s="25"/>
      <c r="NKH12" s="25"/>
      <c r="NKI12" s="25"/>
      <c r="NKJ12" s="25"/>
      <c r="NKK12" s="25"/>
      <c r="NKL12" s="25"/>
      <c r="NKM12" s="25"/>
      <c r="NKN12" s="25"/>
      <c r="NKO12" s="25"/>
      <c r="NKP12" s="25"/>
      <c r="NKQ12" s="25"/>
      <c r="NKR12" s="25"/>
      <c r="NKS12" s="25"/>
      <c r="NKT12" s="25"/>
      <c r="NKU12" s="25"/>
      <c r="NKV12" s="25"/>
      <c r="NKW12" s="25"/>
      <c r="NKX12" s="25"/>
      <c r="NKY12" s="25"/>
      <c r="NKZ12" s="25"/>
      <c r="NLA12" s="25"/>
      <c r="NLB12" s="25"/>
      <c r="NLC12" s="25"/>
      <c r="NLD12" s="25"/>
      <c r="NLE12" s="25"/>
      <c r="NLF12" s="25"/>
      <c r="NLG12" s="25"/>
      <c r="NLH12" s="25"/>
      <c r="NLI12" s="25"/>
      <c r="NLJ12" s="25"/>
      <c r="NLK12" s="25"/>
      <c r="NLL12" s="25"/>
      <c r="NLM12" s="25"/>
      <c r="NLN12" s="25"/>
      <c r="NLO12" s="25"/>
      <c r="NLP12" s="25"/>
      <c r="NLQ12" s="25"/>
      <c r="NLR12" s="25"/>
      <c r="NLS12" s="25"/>
      <c r="NLT12" s="25"/>
      <c r="NLU12" s="25"/>
      <c r="NLV12" s="25"/>
      <c r="NLW12" s="25"/>
      <c r="NLX12" s="25"/>
      <c r="NLY12" s="25"/>
      <c r="NLZ12" s="25"/>
      <c r="NMA12" s="25"/>
      <c r="NMB12" s="25"/>
      <c r="NMC12" s="25"/>
      <c r="NMD12" s="25"/>
      <c r="NME12" s="25"/>
      <c r="NMF12" s="25"/>
      <c r="NMG12" s="25"/>
      <c r="NMH12" s="25"/>
      <c r="NMI12" s="25"/>
      <c r="NMJ12" s="25"/>
      <c r="NMK12" s="25"/>
      <c r="NML12" s="25"/>
      <c r="NMM12" s="25"/>
      <c r="NMN12" s="25"/>
      <c r="NMO12" s="25"/>
      <c r="NMP12" s="25"/>
      <c r="NMQ12" s="25"/>
      <c r="NMR12" s="25"/>
      <c r="NMS12" s="25"/>
      <c r="NMT12" s="25"/>
      <c r="NMU12" s="25"/>
      <c r="NMV12" s="25"/>
      <c r="NMW12" s="25"/>
      <c r="NMX12" s="25"/>
      <c r="NMY12" s="25"/>
      <c r="NMZ12" s="25"/>
      <c r="NNA12" s="25"/>
      <c r="NNB12" s="25"/>
      <c r="NNC12" s="25"/>
      <c r="NND12" s="25"/>
      <c r="NNE12" s="25"/>
      <c r="NNF12" s="25"/>
      <c r="NNG12" s="25"/>
      <c r="NNH12" s="25"/>
      <c r="NNI12" s="25"/>
      <c r="NNJ12" s="25"/>
      <c r="NNK12" s="25"/>
      <c r="NNL12" s="25"/>
      <c r="NNM12" s="25"/>
      <c r="NNN12" s="25"/>
      <c r="NNO12" s="25"/>
      <c r="NNP12" s="25"/>
      <c r="NNQ12" s="25"/>
      <c r="NNR12" s="25"/>
      <c r="NNS12" s="25"/>
      <c r="NNT12" s="25"/>
      <c r="NNU12" s="25"/>
      <c r="NNV12" s="25"/>
      <c r="NNW12" s="25"/>
      <c r="NNX12" s="25"/>
      <c r="NNY12" s="25"/>
      <c r="NNZ12" s="25"/>
      <c r="NOA12" s="25"/>
      <c r="NOB12" s="25"/>
      <c r="NOC12" s="25"/>
      <c r="NOD12" s="25"/>
      <c r="NOE12" s="25"/>
      <c r="NOF12" s="25"/>
      <c r="NOG12" s="25"/>
      <c r="NOH12" s="25"/>
      <c r="NOI12" s="25"/>
      <c r="NOJ12" s="25"/>
      <c r="NOK12" s="25"/>
      <c r="NOL12" s="25"/>
      <c r="NOM12" s="25"/>
      <c r="NON12" s="25"/>
      <c r="NOO12" s="25"/>
      <c r="NOP12" s="25"/>
      <c r="NOQ12" s="25"/>
      <c r="NOR12" s="25"/>
      <c r="NOS12" s="25"/>
      <c r="NOT12" s="25"/>
      <c r="NOU12" s="25"/>
      <c r="NOV12" s="25"/>
      <c r="NOW12" s="25"/>
      <c r="NOX12" s="25"/>
      <c r="NOY12" s="25"/>
      <c r="NOZ12" s="25"/>
      <c r="NPA12" s="25"/>
      <c r="NPB12" s="25"/>
      <c r="NPC12" s="25"/>
      <c r="NPD12" s="25"/>
      <c r="NPE12" s="25"/>
      <c r="NPF12" s="25"/>
      <c r="NPG12" s="25"/>
      <c r="NPH12" s="25"/>
      <c r="NPI12" s="25"/>
      <c r="NPJ12" s="25"/>
      <c r="NPK12" s="25"/>
      <c r="NPL12" s="25"/>
      <c r="NPM12" s="25"/>
      <c r="NPN12" s="25"/>
      <c r="NPO12" s="25"/>
      <c r="NPP12" s="25"/>
      <c r="NPQ12" s="25"/>
      <c r="NPR12" s="25"/>
      <c r="NPS12" s="25"/>
      <c r="NPT12" s="25"/>
      <c r="NPU12" s="25"/>
      <c r="NPV12" s="25"/>
      <c r="NPW12" s="25"/>
      <c r="NPX12" s="25"/>
      <c r="NPY12" s="25"/>
      <c r="NPZ12" s="25"/>
      <c r="NQA12" s="25"/>
      <c r="NQB12" s="25"/>
      <c r="NQC12" s="25"/>
      <c r="NQD12" s="25"/>
      <c r="NQE12" s="25"/>
      <c r="NQF12" s="25"/>
      <c r="NQG12" s="25"/>
      <c r="NQH12" s="25"/>
      <c r="NQI12" s="25"/>
      <c r="NQJ12" s="25"/>
      <c r="NQK12" s="25"/>
      <c r="NQL12" s="25"/>
      <c r="NQM12" s="25"/>
      <c r="NQN12" s="25"/>
      <c r="NQO12" s="25"/>
      <c r="NQP12" s="25"/>
      <c r="NQQ12" s="25"/>
      <c r="NQR12" s="25"/>
      <c r="NQS12" s="25"/>
      <c r="NQT12" s="25"/>
      <c r="NQU12" s="25"/>
      <c r="NQV12" s="25"/>
      <c r="NQW12" s="25"/>
      <c r="NQX12" s="25"/>
      <c r="NQY12" s="25"/>
      <c r="NQZ12" s="25"/>
      <c r="NRA12" s="25"/>
      <c r="NRB12" s="25"/>
      <c r="NRC12" s="25"/>
      <c r="NRD12" s="25"/>
      <c r="NRE12" s="25"/>
      <c r="NRF12" s="25"/>
      <c r="NRG12" s="25"/>
      <c r="NRH12" s="25"/>
      <c r="NRI12" s="25"/>
      <c r="NRJ12" s="25"/>
      <c r="NRK12" s="25"/>
      <c r="NRL12" s="25"/>
      <c r="NRM12" s="25"/>
      <c r="NRN12" s="25"/>
      <c r="NRO12" s="25"/>
      <c r="NRP12" s="25"/>
      <c r="NRQ12" s="25"/>
      <c r="NRR12" s="25"/>
      <c r="NRS12" s="25"/>
      <c r="NRT12" s="25"/>
      <c r="NRU12" s="25"/>
      <c r="NRV12" s="25"/>
      <c r="NRW12" s="25"/>
      <c r="NRX12" s="25"/>
      <c r="NRY12" s="25"/>
      <c r="NRZ12" s="25"/>
      <c r="NSA12" s="25"/>
      <c r="NSB12" s="25"/>
      <c r="NSC12" s="25"/>
      <c r="NSD12" s="25"/>
      <c r="NSE12" s="25"/>
      <c r="NSF12" s="25"/>
      <c r="NSG12" s="25"/>
      <c r="NSH12" s="25"/>
      <c r="NSI12" s="25"/>
      <c r="NSJ12" s="25"/>
      <c r="NSK12" s="25"/>
      <c r="NSL12" s="25"/>
      <c r="NSM12" s="25"/>
      <c r="NSN12" s="25"/>
      <c r="NSO12" s="25"/>
      <c r="NSP12" s="25"/>
      <c r="NSQ12" s="25"/>
      <c r="NSR12" s="25"/>
      <c r="NSS12" s="25"/>
      <c r="NST12" s="25"/>
      <c r="NSU12" s="25"/>
      <c r="NSV12" s="25"/>
      <c r="NSW12" s="25"/>
      <c r="NSX12" s="25"/>
      <c r="NSY12" s="25"/>
      <c r="NSZ12" s="25"/>
      <c r="NTA12" s="25"/>
      <c r="NTB12" s="25"/>
      <c r="NTC12" s="25"/>
      <c r="NTD12" s="25"/>
      <c r="NTE12" s="25"/>
      <c r="NTF12" s="25"/>
      <c r="NTG12" s="25"/>
      <c r="NTH12" s="25"/>
      <c r="NTI12" s="25"/>
      <c r="NTJ12" s="25"/>
      <c r="NTK12" s="25"/>
      <c r="NTL12" s="25"/>
      <c r="NTM12" s="25"/>
      <c r="NTN12" s="25"/>
      <c r="NTO12" s="25"/>
      <c r="NTP12" s="25"/>
      <c r="NTQ12" s="25"/>
      <c r="NTR12" s="25"/>
      <c r="NTS12" s="25"/>
      <c r="NTT12" s="25"/>
      <c r="NTU12" s="25"/>
      <c r="NTV12" s="25"/>
      <c r="NTW12" s="25"/>
      <c r="NTX12" s="25"/>
      <c r="NTY12" s="25"/>
      <c r="NTZ12" s="25"/>
      <c r="NUA12" s="25"/>
      <c r="NUB12" s="25"/>
      <c r="NUC12" s="25"/>
      <c r="NUD12" s="25"/>
      <c r="NUE12" s="25"/>
      <c r="NUF12" s="25"/>
      <c r="NUG12" s="25"/>
      <c r="NUH12" s="25"/>
      <c r="NUI12" s="25"/>
      <c r="NUJ12" s="25"/>
      <c r="NUK12" s="25"/>
      <c r="NUL12" s="25"/>
      <c r="NUM12" s="25"/>
      <c r="NUN12" s="25"/>
      <c r="NUO12" s="25"/>
      <c r="NUP12" s="25"/>
      <c r="NUQ12" s="25"/>
      <c r="NUR12" s="25"/>
      <c r="NUS12" s="25"/>
      <c r="NUT12" s="25"/>
      <c r="NUU12" s="25"/>
      <c r="NUV12" s="25"/>
      <c r="NUW12" s="25"/>
      <c r="NUX12" s="25"/>
      <c r="NUY12" s="25"/>
      <c r="NUZ12" s="25"/>
      <c r="NVA12" s="25"/>
      <c r="NVB12" s="25"/>
      <c r="NVC12" s="25"/>
      <c r="NVD12" s="25"/>
      <c r="NVE12" s="25"/>
      <c r="NVF12" s="25"/>
      <c r="NVG12" s="25"/>
      <c r="NVH12" s="25"/>
      <c r="NVI12" s="25"/>
      <c r="NVJ12" s="25"/>
      <c r="NVK12" s="25"/>
      <c r="NVL12" s="25"/>
      <c r="NVM12" s="25"/>
      <c r="NVN12" s="25"/>
      <c r="NVO12" s="25"/>
      <c r="NVP12" s="25"/>
      <c r="NVQ12" s="25"/>
      <c r="NVR12" s="25"/>
      <c r="NVS12" s="25"/>
      <c r="NVT12" s="25"/>
      <c r="NVU12" s="25"/>
      <c r="NVV12" s="25"/>
      <c r="NVW12" s="25"/>
      <c r="NVX12" s="25"/>
      <c r="NVY12" s="25"/>
      <c r="NVZ12" s="25"/>
      <c r="NWA12" s="25"/>
      <c r="NWB12" s="25"/>
      <c r="NWC12" s="25"/>
      <c r="NWD12" s="25"/>
      <c r="NWE12" s="25"/>
      <c r="NWF12" s="25"/>
      <c r="NWG12" s="25"/>
      <c r="NWH12" s="25"/>
      <c r="NWI12" s="25"/>
      <c r="NWJ12" s="25"/>
      <c r="NWK12" s="25"/>
      <c r="NWL12" s="25"/>
      <c r="NWM12" s="25"/>
      <c r="NWN12" s="25"/>
      <c r="NWO12" s="25"/>
      <c r="NWP12" s="25"/>
      <c r="NWQ12" s="25"/>
      <c r="NWR12" s="25"/>
      <c r="NWS12" s="25"/>
      <c r="NWT12" s="25"/>
      <c r="NWU12" s="25"/>
      <c r="NWV12" s="25"/>
      <c r="NWW12" s="25"/>
      <c r="NWX12" s="25"/>
      <c r="NWY12" s="25"/>
      <c r="NWZ12" s="25"/>
      <c r="NXA12" s="25"/>
      <c r="NXB12" s="25"/>
      <c r="NXC12" s="25"/>
      <c r="NXD12" s="25"/>
      <c r="NXE12" s="25"/>
      <c r="NXF12" s="25"/>
      <c r="NXG12" s="25"/>
      <c r="NXH12" s="25"/>
      <c r="NXI12" s="25"/>
      <c r="NXJ12" s="25"/>
      <c r="NXK12" s="25"/>
      <c r="NXL12" s="25"/>
      <c r="NXM12" s="25"/>
      <c r="NXN12" s="25"/>
      <c r="NXO12" s="25"/>
      <c r="NXP12" s="25"/>
      <c r="NXQ12" s="25"/>
      <c r="NXR12" s="25"/>
      <c r="NXS12" s="25"/>
      <c r="NXT12" s="25"/>
      <c r="NXU12" s="25"/>
      <c r="NXV12" s="25"/>
      <c r="NXW12" s="25"/>
      <c r="NXX12" s="25"/>
      <c r="NXY12" s="25"/>
      <c r="NXZ12" s="25"/>
      <c r="NYA12" s="25"/>
      <c r="NYB12" s="25"/>
      <c r="NYC12" s="25"/>
      <c r="NYD12" s="25"/>
      <c r="NYE12" s="25"/>
      <c r="NYF12" s="25"/>
      <c r="NYG12" s="25"/>
      <c r="NYH12" s="25"/>
      <c r="NYI12" s="25"/>
      <c r="NYJ12" s="25"/>
      <c r="NYK12" s="25"/>
      <c r="NYL12" s="25"/>
      <c r="NYM12" s="25"/>
      <c r="NYN12" s="25"/>
      <c r="NYO12" s="25"/>
      <c r="NYP12" s="25"/>
      <c r="NYQ12" s="25"/>
      <c r="NYR12" s="25"/>
      <c r="NYS12" s="25"/>
      <c r="NYT12" s="25"/>
      <c r="NYU12" s="25"/>
      <c r="NYV12" s="25"/>
      <c r="NYW12" s="25"/>
      <c r="NYX12" s="25"/>
      <c r="NYY12" s="25"/>
      <c r="NYZ12" s="25"/>
      <c r="NZA12" s="25"/>
      <c r="NZB12" s="25"/>
      <c r="NZC12" s="25"/>
      <c r="NZD12" s="25"/>
      <c r="NZE12" s="25"/>
      <c r="NZF12" s="25"/>
      <c r="NZG12" s="25"/>
      <c r="NZH12" s="25"/>
      <c r="NZI12" s="25"/>
      <c r="NZJ12" s="25"/>
      <c r="NZK12" s="25"/>
      <c r="NZL12" s="25"/>
      <c r="NZM12" s="25"/>
      <c r="NZN12" s="25"/>
      <c r="NZO12" s="25"/>
      <c r="NZP12" s="25"/>
      <c r="NZQ12" s="25"/>
      <c r="NZR12" s="25"/>
      <c r="NZS12" s="25"/>
      <c r="NZT12" s="25"/>
      <c r="NZU12" s="25"/>
      <c r="NZV12" s="25"/>
      <c r="NZW12" s="25"/>
      <c r="NZX12" s="25"/>
      <c r="NZY12" s="25"/>
      <c r="NZZ12" s="25"/>
      <c r="OAA12" s="25"/>
      <c r="OAB12" s="25"/>
      <c r="OAC12" s="25"/>
      <c r="OAD12" s="25"/>
      <c r="OAE12" s="25"/>
      <c r="OAF12" s="25"/>
      <c r="OAG12" s="25"/>
      <c r="OAH12" s="25"/>
      <c r="OAI12" s="25"/>
      <c r="OAJ12" s="25"/>
      <c r="OAK12" s="25"/>
      <c r="OAL12" s="25"/>
      <c r="OAM12" s="25"/>
      <c r="OAN12" s="25"/>
      <c r="OAO12" s="25"/>
      <c r="OAP12" s="25"/>
      <c r="OAQ12" s="25"/>
      <c r="OAR12" s="25"/>
      <c r="OAS12" s="25"/>
      <c r="OAT12" s="25"/>
      <c r="OAU12" s="25"/>
      <c r="OAV12" s="25"/>
      <c r="OAW12" s="25"/>
      <c r="OAX12" s="25"/>
      <c r="OAY12" s="25"/>
      <c r="OAZ12" s="25"/>
      <c r="OBA12" s="25"/>
      <c r="OBB12" s="25"/>
      <c r="OBC12" s="25"/>
      <c r="OBD12" s="25"/>
      <c r="OBE12" s="25"/>
      <c r="OBF12" s="25"/>
      <c r="OBG12" s="25"/>
      <c r="OBH12" s="25"/>
      <c r="OBI12" s="25"/>
      <c r="OBJ12" s="25"/>
      <c r="OBK12" s="25"/>
      <c r="OBL12" s="25"/>
      <c r="OBM12" s="25"/>
      <c r="OBN12" s="25"/>
      <c r="OBO12" s="25"/>
      <c r="OBP12" s="25"/>
      <c r="OBQ12" s="25"/>
      <c r="OBR12" s="25"/>
      <c r="OBS12" s="25"/>
      <c r="OBT12" s="25"/>
      <c r="OBU12" s="25"/>
      <c r="OBV12" s="25"/>
      <c r="OBW12" s="25"/>
      <c r="OBX12" s="25"/>
      <c r="OBY12" s="25"/>
      <c r="OBZ12" s="25"/>
      <c r="OCA12" s="25"/>
      <c r="OCB12" s="25"/>
      <c r="OCC12" s="25"/>
      <c r="OCD12" s="25"/>
      <c r="OCE12" s="25"/>
      <c r="OCF12" s="25"/>
      <c r="OCG12" s="25"/>
      <c r="OCH12" s="25"/>
      <c r="OCI12" s="25"/>
      <c r="OCJ12" s="25"/>
      <c r="OCK12" s="25"/>
      <c r="OCL12" s="25"/>
      <c r="OCM12" s="25"/>
      <c r="OCN12" s="25"/>
      <c r="OCO12" s="25"/>
      <c r="OCP12" s="25"/>
      <c r="OCQ12" s="25"/>
      <c r="OCR12" s="25"/>
      <c r="OCS12" s="25"/>
      <c r="OCT12" s="25"/>
      <c r="OCU12" s="25"/>
      <c r="OCV12" s="25"/>
      <c r="OCW12" s="25"/>
      <c r="OCX12" s="25"/>
      <c r="OCY12" s="25"/>
      <c r="OCZ12" s="25"/>
      <c r="ODA12" s="25"/>
      <c r="ODB12" s="25"/>
      <c r="ODC12" s="25"/>
      <c r="ODD12" s="25"/>
      <c r="ODE12" s="25"/>
      <c r="ODF12" s="25"/>
      <c r="ODG12" s="25"/>
      <c r="ODH12" s="25"/>
      <c r="ODI12" s="25"/>
      <c r="ODJ12" s="25"/>
      <c r="ODK12" s="25"/>
      <c r="ODL12" s="25"/>
      <c r="ODM12" s="25"/>
      <c r="ODN12" s="25"/>
      <c r="ODO12" s="25"/>
      <c r="ODP12" s="25"/>
      <c r="ODQ12" s="25"/>
      <c r="ODR12" s="25"/>
      <c r="ODS12" s="25"/>
      <c r="ODT12" s="25"/>
      <c r="ODU12" s="25"/>
      <c r="ODV12" s="25"/>
      <c r="ODW12" s="25"/>
      <c r="ODX12" s="25"/>
      <c r="ODY12" s="25"/>
      <c r="ODZ12" s="25"/>
      <c r="OEA12" s="25"/>
      <c r="OEB12" s="25"/>
      <c r="OEC12" s="25"/>
      <c r="OED12" s="25"/>
      <c r="OEE12" s="25"/>
      <c r="OEF12" s="25"/>
      <c r="OEG12" s="25"/>
      <c r="OEH12" s="25"/>
      <c r="OEI12" s="25"/>
      <c r="OEJ12" s="25"/>
      <c r="OEK12" s="25"/>
      <c r="OEL12" s="25"/>
      <c r="OEM12" s="25"/>
      <c r="OEN12" s="25"/>
      <c r="OEO12" s="25"/>
      <c r="OEP12" s="25"/>
      <c r="OEQ12" s="25"/>
      <c r="OER12" s="25"/>
      <c r="OES12" s="25"/>
      <c r="OET12" s="25"/>
      <c r="OEU12" s="25"/>
      <c r="OEV12" s="25"/>
      <c r="OEW12" s="25"/>
      <c r="OEX12" s="25"/>
      <c r="OEY12" s="25"/>
      <c r="OEZ12" s="25"/>
      <c r="OFA12" s="25"/>
      <c r="OFB12" s="25"/>
      <c r="OFC12" s="25"/>
      <c r="OFD12" s="25"/>
      <c r="OFE12" s="25"/>
      <c r="OFF12" s="25"/>
      <c r="OFG12" s="25"/>
      <c r="OFH12" s="25"/>
      <c r="OFI12" s="25"/>
      <c r="OFJ12" s="25"/>
      <c r="OFK12" s="25"/>
      <c r="OFL12" s="25"/>
      <c r="OFM12" s="25"/>
      <c r="OFN12" s="25"/>
      <c r="OFO12" s="25"/>
      <c r="OFP12" s="25"/>
      <c r="OFQ12" s="25"/>
      <c r="OFR12" s="25"/>
      <c r="OFS12" s="25"/>
      <c r="OFT12" s="25"/>
      <c r="OFU12" s="25"/>
      <c r="OFV12" s="25"/>
      <c r="OFW12" s="25"/>
      <c r="OFX12" s="25"/>
      <c r="OFY12" s="25"/>
      <c r="OFZ12" s="25"/>
      <c r="OGA12" s="25"/>
      <c r="OGB12" s="25"/>
      <c r="OGC12" s="25"/>
      <c r="OGD12" s="25"/>
      <c r="OGE12" s="25"/>
      <c r="OGF12" s="25"/>
      <c r="OGG12" s="25"/>
      <c r="OGH12" s="25"/>
      <c r="OGI12" s="25"/>
      <c r="OGJ12" s="25"/>
      <c r="OGK12" s="25"/>
      <c r="OGL12" s="25"/>
      <c r="OGM12" s="25"/>
      <c r="OGN12" s="25"/>
      <c r="OGO12" s="25"/>
      <c r="OGP12" s="25"/>
      <c r="OGQ12" s="25"/>
      <c r="OGR12" s="25"/>
      <c r="OGS12" s="25"/>
      <c r="OGT12" s="25"/>
      <c r="OGU12" s="25"/>
      <c r="OGV12" s="25"/>
      <c r="OGW12" s="25"/>
      <c r="OGX12" s="25"/>
      <c r="OGY12" s="25"/>
      <c r="OGZ12" s="25"/>
      <c r="OHA12" s="25"/>
      <c r="OHB12" s="25"/>
      <c r="OHC12" s="25"/>
      <c r="OHD12" s="25"/>
      <c r="OHE12" s="25"/>
      <c r="OHF12" s="25"/>
      <c r="OHG12" s="25"/>
      <c r="OHH12" s="25"/>
      <c r="OHI12" s="25"/>
      <c r="OHJ12" s="25"/>
      <c r="OHK12" s="25"/>
      <c r="OHL12" s="25"/>
      <c r="OHM12" s="25"/>
      <c r="OHN12" s="25"/>
      <c r="OHO12" s="25"/>
      <c r="OHP12" s="25"/>
      <c r="OHQ12" s="25"/>
      <c r="OHR12" s="25"/>
      <c r="OHS12" s="25"/>
      <c r="OHT12" s="25"/>
      <c r="OHU12" s="25"/>
      <c r="OHV12" s="25"/>
      <c r="OHW12" s="25"/>
      <c r="OHX12" s="25"/>
      <c r="OHY12" s="25"/>
      <c r="OHZ12" s="25"/>
      <c r="OIA12" s="25"/>
      <c r="OIB12" s="25"/>
      <c r="OIC12" s="25"/>
      <c r="OID12" s="25"/>
      <c r="OIE12" s="25"/>
      <c r="OIF12" s="25"/>
      <c r="OIG12" s="25"/>
      <c r="OIH12" s="25"/>
      <c r="OII12" s="25"/>
      <c r="OIJ12" s="25"/>
      <c r="OIK12" s="25"/>
      <c r="OIL12" s="25"/>
      <c r="OIM12" s="25"/>
      <c r="OIN12" s="25"/>
      <c r="OIO12" s="25"/>
      <c r="OIP12" s="25"/>
      <c r="OIQ12" s="25"/>
      <c r="OIR12" s="25"/>
      <c r="OIS12" s="25"/>
      <c r="OIT12" s="25"/>
      <c r="OIU12" s="25"/>
      <c r="OIV12" s="25"/>
      <c r="OIW12" s="25"/>
      <c r="OIX12" s="25"/>
      <c r="OIY12" s="25"/>
      <c r="OIZ12" s="25"/>
      <c r="OJA12" s="25"/>
      <c r="OJB12" s="25"/>
      <c r="OJC12" s="25"/>
      <c r="OJD12" s="25"/>
      <c r="OJE12" s="25"/>
      <c r="OJF12" s="25"/>
      <c r="OJG12" s="25"/>
      <c r="OJH12" s="25"/>
      <c r="OJI12" s="25"/>
      <c r="OJJ12" s="25"/>
      <c r="OJK12" s="25"/>
      <c r="OJL12" s="25"/>
      <c r="OJM12" s="25"/>
      <c r="OJN12" s="25"/>
      <c r="OJO12" s="25"/>
      <c r="OJP12" s="25"/>
      <c r="OJQ12" s="25"/>
      <c r="OJR12" s="25"/>
      <c r="OJS12" s="25"/>
      <c r="OJT12" s="25"/>
      <c r="OJU12" s="25"/>
      <c r="OJV12" s="25"/>
      <c r="OJW12" s="25"/>
      <c r="OJX12" s="25"/>
      <c r="OJY12" s="25"/>
      <c r="OJZ12" s="25"/>
      <c r="OKA12" s="25"/>
      <c r="OKB12" s="25"/>
      <c r="OKC12" s="25"/>
      <c r="OKD12" s="25"/>
      <c r="OKE12" s="25"/>
      <c r="OKF12" s="25"/>
      <c r="OKG12" s="25"/>
      <c r="OKH12" s="25"/>
      <c r="OKI12" s="25"/>
      <c r="OKJ12" s="25"/>
      <c r="OKK12" s="25"/>
      <c r="OKL12" s="25"/>
      <c r="OKM12" s="25"/>
      <c r="OKN12" s="25"/>
      <c r="OKO12" s="25"/>
      <c r="OKP12" s="25"/>
      <c r="OKQ12" s="25"/>
      <c r="OKR12" s="25"/>
      <c r="OKS12" s="25"/>
      <c r="OKT12" s="25"/>
      <c r="OKU12" s="25"/>
      <c r="OKV12" s="25"/>
      <c r="OKW12" s="25"/>
      <c r="OKX12" s="25"/>
      <c r="OKY12" s="25"/>
      <c r="OKZ12" s="25"/>
      <c r="OLA12" s="25"/>
      <c r="OLB12" s="25"/>
      <c r="OLC12" s="25"/>
      <c r="OLD12" s="25"/>
      <c r="OLE12" s="25"/>
      <c r="OLF12" s="25"/>
      <c r="OLG12" s="25"/>
      <c r="OLH12" s="25"/>
      <c r="OLI12" s="25"/>
      <c r="OLJ12" s="25"/>
      <c r="OLK12" s="25"/>
      <c r="OLL12" s="25"/>
      <c r="OLM12" s="25"/>
      <c r="OLN12" s="25"/>
      <c r="OLO12" s="25"/>
      <c r="OLP12" s="25"/>
      <c r="OLQ12" s="25"/>
      <c r="OLR12" s="25"/>
      <c r="OLS12" s="25"/>
      <c r="OLT12" s="25"/>
      <c r="OLU12" s="25"/>
      <c r="OLV12" s="25"/>
      <c r="OLW12" s="25"/>
      <c r="OLX12" s="25"/>
      <c r="OLY12" s="25"/>
      <c r="OLZ12" s="25"/>
      <c r="OMA12" s="25"/>
      <c r="OMB12" s="25"/>
      <c r="OMC12" s="25"/>
      <c r="OMD12" s="25"/>
      <c r="OME12" s="25"/>
      <c r="OMF12" s="25"/>
      <c r="OMG12" s="25"/>
      <c r="OMH12" s="25"/>
      <c r="OMI12" s="25"/>
      <c r="OMJ12" s="25"/>
      <c r="OMK12" s="25"/>
      <c r="OML12" s="25"/>
      <c r="OMM12" s="25"/>
      <c r="OMN12" s="25"/>
      <c r="OMO12" s="25"/>
      <c r="OMP12" s="25"/>
      <c r="OMQ12" s="25"/>
      <c r="OMR12" s="25"/>
      <c r="OMS12" s="25"/>
      <c r="OMT12" s="25"/>
      <c r="OMU12" s="25"/>
      <c r="OMV12" s="25"/>
      <c r="OMW12" s="25"/>
      <c r="OMX12" s="25"/>
      <c r="OMY12" s="25"/>
      <c r="OMZ12" s="25"/>
      <c r="ONA12" s="25"/>
      <c r="ONB12" s="25"/>
      <c r="ONC12" s="25"/>
      <c r="OND12" s="25"/>
      <c r="ONE12" s="25"/>
      <c r="ONF12" s="25"/>
      <c r="ONG12" s="25"/>
      <c r="ONH12" s="25"/>
      <c r="ONI12" s="25"/>
      <c r="ONJ12" s="25"/>
      <c r="ONK12" s="25"/>
      <c r="ONL12" s="25"/>
      <c r="ONM12" s="25"/>
      <c r="ONN12" s="25"/>
      <c r="ONO12" s="25"/>
      <c r="ONP12" s="25"/>
      <c r="ONQ12" s="25"/>
      <c r="ONR12" s="25"/>
      <c r="ONS12" s="25"/>
      <c r="ONT12" s="25"/>
      <c r="ONU12" s="25"/>
      <c r="ONV12" s="25"/>
      <c r="ONW12" s="25"/>
      <c r="ONX12" s="25"/>
      <c r="ONY12" s="25"/>
      <c r="ONZ12" s="25"/>
      <c r="OOA12" s="25"/>
      <c r="OOB12" s="25"/>
      <c r="OOC12" s="25"/>
      <c r="OOD12" s="25"/>
      <c r="OOE12" s="25"/>
      <c r="OOF12" s="25"/>
      <c r="OOG12" s="25"/>
      <c r="OOH12" s="25"/>
      <c r="OOI12" s="25"/>
      <c r="OOJ12" s="25"/>
      <c r="OOK12" s="25"/>
      <c r="OOL12" s="25"/>
      <c r="OOM12" s="25"/>
      <c r="OON12" s="25"/>
      <c r="OOO12" s="25"/>
      <c r="OOP12" s="25"/>
      <c r="OOQ12" s="25"/>
      <c r="OOR12" s="25"/>
      <c r="OOS12" s="25"/>
      <c r="OOT12" s="25"/>
      <c r="OOU12" s="25"/>
      <c r="OOV12" s="25"/>
      <c r="OOW12" s="25"/>
      <c r="OOX12" s="25"/>
      <c r="OOY12" s="25"/>
      <c r="OOZ12" s="25"/>
      <c r="OPA12" s="25"/>
      <c r="OPB12" s="25"/>
      <c r="OPC12" s="25"/>
      <c r="OPD12" s="25"/>
      <c r="OPE12" s="25"/>
      <c r="OPF12" s="25"/>
      <c r="OPG12" s="25"/>
      <c r="OPH12" s="25"/>
      <c r="OPI12" s="25"/>
      <c r="OPJ12" s="25"/>
      <c r="OPK12" s="25"/>
      <c r="OPL12" s="25"/>
      <c r="OPM12" s="25"/>
      <c r="OPN12" s="25"/>
      <c r="OPO12" s="25"/>
      <c r="OPP12" s="25"/>
      <c r="OPQ12" s="25"/>
      <c r="OPR12" s="25"/>
      <c r="OPS12" s="25"/>
      <c r="OPT12" s="25"/>
      <c r="OPU12" s="25"/>
      <c r="OPV12" s="25"/>
      <c r="OPW12" s="25"/>
      <c r="OPX12" s="25"/>
      <c r="OPY12" s="25"/>
      <c r="OPZ12" s="25"/>
      <c r="OQA12" s="25"/>
      <c r="OQB12" s="25"/>
      <c r="OQC12" s="25"/>
      <c r="OQD12" s="25"/>
      <c r="OQE12" s="25"/>
      <c r="OQF12" s="25"/>
      <c r="OQG12" s="25"/>
      <c r="OQH12" s="25"/>
      <c r="OQI12" s="25"/>
      <c r="OQJ12" s="25"/>
      <c r="OQK12" s="25"/>
      <c r="OQL12" s="25"/>
      <c r="OQM12" s="25"/>
      <c r="OQN12" s="25"/>
      <c r="OQO12" s="25"/>
      <c r="OQP12" s="25"/>
      <c r="OQQ12" s="25"/>
      <c r="OQR12" s="25"/>
      <c r="OQS12" s="25"/>
      <c r="OQT12" s="25"/>
      <c r="OQU12" s="25"/>
      <c r="OQV12" s="25"/>
      <c r="OQW12" s="25"/>
      <c r="OQX12" s="25"/>
      <c r="OQY12" s="25"/>
      <c r="OQZ12" s="25"/>
      <c r="ORA12" s="25"/>
      <c r="ORB12" s="25"/>
      <c r="ORC12" s="25"/>
      <c r="ORD12" s="25"/>
      <c r="ORE12" s="25"/>
      <c r="ORF12" s="25"/>
      <c r="ORG12" s="25"/>
      <c r="ORH12" s="25"/>
      <c r="ORI12" s="25"/>
      <c r="ORJ12" s="25"/>
      <c r="ORK12" s="25"/>
      <c r="ORL12" s="25"/>
      <c r="ORM12" s="25"/>
      <c r="ORN12" s="25"/>
      <c r="ORO12" s="25"/>
      <c r="ORP12" s="25"/>
      <c r="ORQ12" s="25"/>
      <c r="ORR12" s="25"/>
      <c r="ORS12" s="25"/>
      <c r="ORT12" s="25"/>
      <c r="ORU12" s="25"/>
      <c r="ORV12" s="25"/>
      <c r="ORW12" s="25"/>
      <c r="ORX12" s="25"/>
      <c r="ORY12" s="25"/>
      <c r="ORZ12" s="25"/>
      <c r="OSA12" s="25"/>
      <c r="OSB12" s="25"/>
      <c r="OSC12" s="25"/>
      <c r="OSD12" s="25"/>
      <c r="OSE12" s="25"/>
      <c r="OSF12" s="25"/>
      <c r="OSG12" s="25"/>
      <c r="OSH12" s="25"/>
      <c r="OSI12" s="25"/>
      <c r="OSJ12" s="25"/>
      <c r="OSK12" s="25"/>
      <c r="OSL12" s="25"/>
      <c r="OSM12" s="25"/>
      <c r="OSN12" s="25"/>
      <c r="OSO12" s="25"/>
      <c r="OSP12" s="25"/>
      <c r="OSQ12" s="25"/>
      <c r="OSR12" s="25"/>
      <c r="OSS12" s="25"/>
      <c r="OST12" s="25"/>
      <c r="OSU12" s="25"/>
      <c r="OSV12" s="25"/>
      <c r="OSW12" s="25"/>
      <c r="OSX12" s="25"/>
      <c r="OSY12" s="25"/>
      <c r="OSZ12" s="25"/>
      <c r="OTA12" s="25"/>
      <c r="OTB12" s="25"/>
      <c r="OTC12" s="25"/>
      <c r="OTD12" s="25"/>
      <c r="OTE12" s="25"/>
      <c r="OTF12" s="25"/>
      <c r="OTG12" s="25"/>
      <c r="OTH12" s="25"/>
      <c r="OTI12" s="25"/>
      <c r="OTJ12" s="25"/>
      <c r="OTK12" s="25"/>
      <c r="OTL12" s="25"/>
      <c r="OTM12" s="25"/>
      <c r="OTN12" s="25"/>
      <c r="OTO12" s="25"/>
      <c r="OTP12" s="25"/>
      <c r="OTQ12" s="25"/>
      <c r="OTR12" s="25"/>
      <c r="OTS12" s="25"/>
      <c r="OTT12" s="25"/>
      <c r="OTU12" s="25"/>
      <c r="OTV12" s="25"/>
      <c r="OTW12" s="25"/>
      <c r="OTX12" s="25"/>
      <c r="OTY12" s="25"/>
      <c r="OTZ12" s="25"/>
      <c r="OUA12" s="25"/>
      <c r="OUB12" s="25"/>
      <c r="OUC12" s="25"/>
      <c r="OUD12" s="25"/>
      <c r="OUE12" s="25"/>
      <c r="OUF12" s="25"/>
      <c r="OUG12" s="25"/>
      <c r="OUH12" s="25"/>
      <c r="OUI12" s="25"/>
      <c r="OUJ12" s="25"/>
      <c r="OUK12" s="25"/>
      <c r="OUL12" s="25"/>
      <c r="OUM12" s="25"/>
      <c r="OUN12" s="25"/>
      <c r="OUO12" s="25"/>
      <c r="OUP12" s="25"/>
      <c r="OUQ12" s="25"/>
      <c r="OUR12" s="25"/>
      <c r="OUS12" s="25"/>
      <c r="OUT12" s="25"/>
      <c r="OUU12" s="25"/>
      <c r="OUV12" s="25"/>
      <c r="OUW12" s="25"/>
      <c r="OUX12" s="25"/>
      <c r="OUY12" s="25"/>
      <c r="OUZ12" s="25"/>
      <c r="OVA12" s="25"/>
      <c r="OVB12" s="25"/>
      <c r="OVC12" s="25"/>
      <c r="OVD12" s="25"/>
      <c r="OVE12" s="25"/>
      <c r="OVF12" s="25"/>
      <c r="OVG12" s="25"/>
      <c r="OVH12" s="25"/>
      <c r="OVI12" s="25"/>
      <c r="OVJ12" s="25"/>
      <c r="OVK12" s="25"/>
      <c r="OVL12" s="25"/>
      <c r="OVM12" s="25"/>
      <c r="OVN12" s="25"/>
      <c r="OVO12" s="25"/>
      <c r="OVP12" s="25"/>
      <c r="OVQ12" s="25"/>
      <c r="OVR12" s="25"/>
      <c r="OVS12" s="25"/>
      <c r="OVT12" s="25"/>
      <c r="OVU12" s="25"/>
      <c r="OVV12" s="25"/>
      <c r="OVW12" s="25"/>
      <c r="OVX12" s="25"/>
      <c r="OVY12" s="25"/>
      <c r="OVZ12" s="25"/>
      <c r="OWA12" s="25"/>
      <c r="OWB12" s="25"/>
      <c r="OWC12" s="25"/>
      <c r="OWD12" s="25"/>
      <c r="OWE12" s="25"/>
      <c r="OWF12" s="25"/>
      <c r="OWG12" s="25"/>
      <c r="OWH12" s="25"/>
      <c r="OWI12" s="25"/>
      <c r="OWJ12" s="25"/>
      <c r="OWK12" s="25"/>
      <c r="OWL12" s="25"/>
      <c r="OWM12" s="25"/>
      <c r="OWN12" s="25"/>
      <c r="OWO12" s="25"/>
      <c r="OWP12" s="25"/>
      <c r="OWQ12" s="25"/>
      <c r="OWR12" s="25"/>
      <c r="OWS12" s="25"/>
      <c r="OWT12" s="25"/>
      <c r="OWU12" s="25"/>
      <c r="OWV12" s="25"/>
      <c r="OWW12" s="25"/>
      <c r="OWX12" s="25"/>
      <c r="OWY12" s="25"/>
      <c r="OWZ12" s="25"/>
      <c r="OXA12" s="25"/>
      <c r="OXB12" s="25"/>
      <c r="OXC12" s="25"/>
      <c r="OXD12" s="25"/>
      <c r="OXE12" s="25"/>
      <c r="OXF12" s="25"/>
      <c r="OXG12" s="25"/>
      <c r="OXH12" s="25"/>
      <c r="OXI12" s="25"/>
      <c r="OXJ12" s="25"/>
      <c r="OXK12" s="25"/>
      <c r="OXL12" s="25"/>
      <c r="OXM12" s="25"/>
      <c r="OXN12" s="25"/>
      <c r="OXO12" s="25"/>
      <c r="OXP12" s="25"/>
      <c r="OXQ12" s="25"/>
      <c r="OXR12" s="25"/>
      <c r="OXS12" s="25"/>
      <c r="OXT12" s="25"/>
      <c r="OXU12" s="25"/>
      <c r="OXV12" s="25"/>
      <c r="OXW12" s="25"/>
      <c r="OXX12" s="25"/>
      <c r="OXY12" s="25"/>
      <c r="OXZ12" s="25"/>
      <c r="OYA12" s="25"/>
      <c r="OYB12" s="25"/>
      <c r="OYC12" s="25"/>
      <c r="OYD12" s="25"/>
      <c r="OYE12" s="25"/>
      <c r="OYF12" s="25"/>
      <c r="OYG12" s="25"/>
      <c r="OYH12" s="25"/>
      <c r="OYI12" s="25"/>
      <c r="OYJ12" s="25"/>
      <c r="OYK12" s="25"/>
      <c r="OYL12" s="25"/>
      <c r="OYM12" s="25"/>
      <c r="OYN12" s="25"/>
      <c r="OYO12" s="25"/>
      <c r="OYP12" s="25"/>
      <c r="OYQ12" s="25"/>
      <c r="OYR12" s="25"/>
      <c r="OYS12" s="25"/>
      <c r="OYT12" s="25"/>
      <c r="OYU12" s="25"/>
      <c r="OYV12" s="25"/>
      <c r="OYW12" s="25"/>
      <c r="OYX12" s="25"/>
      <c r="OYY12" s="25"/>
      <c r="OYZ12" s="25"/>
      <c r="OZA12" s="25"/>
      <c r="OZB12" s="25"/>
      <c r="OZC12" s="25"/>
      <c r="OZD12" s="25"/>
      <c r="OZE12" s="25"/>
      <c r="OZF12" s="25"/>
      <c r="OZG12" s="25"/>
      <c r="OZH12" s="25"/>
      <c r="OZI12" s="25"/>
      <c r="OZJ12" s="25"/>
      <c r="OZK12" s="25"/>
      <c r="OZL12" s="25"/>
      <c r="OZM12" s="25"/>
      <c r="OZN12" s="25"/>
      <c r="OZO12" s="25"/>
      <c r="OZP12" s="25"/>
      <c r="OZQ12" s="25"/>
      <c r="OZR12" s="25"/>
      <c r="OZS12" s="25"/>
      <c r="OZT12" s="25"/>
      <c r="OZU12" s="25"/>
      <c r="OZV12" s="25"/>
      <c r="OZW12" s="25"/>
      <c r="OZX12" s="25"/>
      <c r="OZY12" s="25"/>
      <c r="OZZ12" s="25"/>
      <c r="PAA12" s="25"/>
      <c r="PAB12" s="25"/>
      <c r="PAC12" s="25"/>
      <c r="PAD12" s="25"/>
      <c r="PAE12" s="25"/>
      <c r="PAF12" s="25"/>
      <c r="PAG12" s="25"/>
      <c r="PAH12" s="25"/>
      <c r="PAI12" s="25"/>
      <c r="PAJ12" s="25"/>
      <c r="PAK12" s="25"/>
      <c r="PAL12" s="25"/>
      <c r="PAM12" s="25"/>
      <c r="PAN12" s="25"/>
      <c r="PAO12" s="25"/>
      <c r="PAP12" s="25"/>
      <c r="PAQ12" s="25"/>
      <c r="PAR12" s="25"/>
      <c r="PAS12" s="25"/>
      <c r="PAT12" s="25"/>
      <c r="PAU12" s="25"/>
      <c r="PAV12" s="25"/>
      <c r="PAW12" s="25"/>
      <c r="PAX12" s="25"/>
      <c r="PAY12" s="25"/>
      <c r="PAZ12" s="25"/>
      <c r="PBA12" s="25"/>
      <c r="PBB12" s="25"/>
      <c r="PBC12" s="25"/>
      <c r="PBD12" s="25"/>
      <c r="PBE12" s="25"/>
      <c r="PBF12" s="25"/>
      <c r="PBG12" s="25"/>
      <c r="PBH12" s="25"/>
      <c r="PBI12" s="25"/>
      <c r="PBJ12" s="25"/>
      <c r="PBK12" s="25"/>
      <c r="PBL12" s="25"/>
      <c r="PBM12" s="25"/>
      <c r="PBN12" s="25"/>
      <c r="PBO12" s="25"/>
      <c r="PBP12" s="25"/>
      <c r="PBQ12" s="25"/>
      <c r="PBR12" s="25"/>
      <c r="PBS12" s="25"/>
      <c r="PBT12" s="25"/>
      <c r="PBU12" s="25"/>
      <c r="PBV12" s="25"/>
      <c r="PBW12" s="25"/>
      <c r="PBX12" s="25"/>
      <c r="PBY12" s="25"/>
      <c r="PBZ12" s="25"/>
      <c r="PCA12" s="25"/>
      <c r="PCB12" s="25"/>
      <c r="PCC12" s="25"/>
      <c r="PCD12" s="25"/>
      <c r="PCE12" s="25"/>
      <c r="PCF12" s="25"/>
      <c r="PCG12" s="25"/>
      <c r="PCH12" s="25"/>
      <c r="PCI12" s="25"/>
      <c r="PCJ12" s="25"/>
      <c r="PCK12" s="25"/>
      <c r="PCL12" s="25"/>
      <c r="PCM12" s="25"/>
      <c r="PCN12" s="25"/>
      <c r="PCO12" s="25"/>
      <c r="PCP12" s="25"/>
      <c r="PCQ12" s="25"/>
      <c r="PCR12" s="25"/>
      <c r="PCS12" s="25"/>
      <c r="PCT12" s="25"/>
      <c r="PCU12" s="25"/>
      <c r="PCV12" s="25"/>
      <c r="PCW12" s="25"/>
      <c r="PCX12" s="25"/>
      <c r="PCY12" s="25"/>
      <c r="PCZ12" s="25"/>
      <c r="PDA12" s="25"/>
      <c r="PDB12" s="25"/>
      <c r="PDC12" s="25"/>
      <c r="PDD12" s="25"/>
      <c r="PDE12" s="25"/>
      <c r="PDF12" s="25"/>
      <c r="PDG12" s="25"/>
      <c r="PDH12" s="25"/>
      <c r="PDI12" s="25"/>
      <c r="PDJ12" s="25"/>
      <c r="PDK12" s="25"/>
      <c r="PDL12" s="25"/>
      <c r="PDM12" s="25"/>
      <c r="PDN12" s="25"/>
      <c r="PDO12" s="25"/>
      <c r="PDP12" s="25"/>
      <c r="PDQ12" s="25"/>
      <c r="PDR12" s="25"/>
      <c r="PDS12" s="25"/>
      <c r="PDT12" s="25"/>
      <c r="PDU12" s="25"/>
      <c r="PDV12" s="25"/>
      <c r="PDW12" s="25"/>
      <c r="PDX12" s="25"/>
      <c r="PDY12" s="25"/>
      <c r="PDZ12" s="25"/>
      <c r="PEA12" s="25"/>
      <c r="PEB12" s="25"/>
      <c r="PEC12" s="25"/>
      <c r="PED12" s="25"/>
      <c r="PEE12" s="25"/>
      <c r="PEF12" s="25"/>
      <c r="PEG12" s="25"/>
      <c r="PEH12" s="25"/>
      <c r="PEI12" s="25"/>
      <c r="PEJ12" s="25"/>
      <c r="PEK12" s="25"/>
      <c r="PEL12" s="25"/>
      <c r="PEM12" s="25"/>
      <c r="PEN12" s="25"/>
      <c r="PEO12" s="25"/>
      <c r="PEP12" s="25"/>
      <c r="PEQ12" s="25"/>
      <c r="PER12" s="25"/>
      <c r="PES12" s="25"/>
      <c r="PET12" s="25"/>
      <c r="PEU12" s="25"/>
      <c r="PEV12" s="25"/>
      <c r="PEW12" s="25"/>
      <c r="PEX12" s="25"/>
      <c r="PEY12" s="25"/>
      <c r="PEZ12" s="25"/>
      <c r="PFA12" s="25"/>
      <c r="PFB12" s="25"/>
      <c r="PFC12" s="25"/>
      <c r="PFD12" s="25"/>
      <c r="PFE12" s="25"/>
      <c r="PFF12" s="25"/>
      <c r="PFG12" s="25"/>
      <c r="PFH12" s="25"/>
      <c r="PFI12" s="25"/>
      <c r="PFJ12" s="25"/>
      <c r="PFK12" s="25"/>
      <c r="PFL12" s="25"/>
      <c r="PFM12" s="25"/>
      <c r="PFN12" s="25"/>
      <c r="PFO12" s="25"/>
      <c r="PFP12" s="25"/>
      <c r="PFQ12" s="25"/>
      <c r="PFR12" s="25"/>
      <c r="PFS12" s="25"/>
      <c r="PFT12" s="25"/>
      <c r="PFU12" s="25"/>
      <c r="PFV12" s="25"/>
      <c r="PFW12" s="25"/>
      <c r="PFX12" s="25"/>
      <c r="PFY12" s="25"/>
      <c r="PFZ12" s="25"/>
      <c r="PGA12" s="25"/>
      <c r="PGB12" s="25"/>
      <c r="PGC12" s="25"/>
      <c r="PGD12" s="25"/>
      <c r="PGE12" s="25"/>
      <c r="PGF12" s="25"/>
      <c r="PGG12" s="25"/>
      <c r="PGH12" s="25"/>
      <c r="PGI12" s="25"/>
      <c r="PGJ12" s="25"/>
      <c r="PGK12" s="25"/>
      <c r="PGL12" s="25"/>
      <c r="PGM12" s="25"/>
      <c r="PGN12" s="25"/>
      <c r="PGO12" s="25"/>
      <c r="PGP12" s="25"/>
      <c r="PGQ12" s="25"/>
      <c r="PGR12" s="25"/>
      <c r="PGS12" s="25"/>
      <c r="PGT12" s="25"/>
      <c r="PGU12" s="25"/>
      <c r="PGV12" s="25"/>
      <c r="PGW12" s="25"/>
      <c r="PGX12" s="25"/>
      <c r="PGY12" s="25"/>
      <c r="PGZ12" s="25"/>
      <c r="PHA12" s="25"/>
      <c r="PHB12" s="25"/>
      <c r="PHC12" s="25"/>
      <c r="PHD12" s="25"/>
      <c r="PHE12" s="25"/>
      <c r="PHF12" s="25"/>
      <c r="PHG12" s="25"/>
      <c r="PHH12" s="25"/>
      <c r="PHI12" s="25"/>
      <c r="PHJ12" s="25"/>
      <c r="PHK12" s="25"/>
      <c r="PHL12" s="25"/>
      <c r="PHM12" s="25"/>
      <c r="PHN12" s="25"/>
      <c r="PHO12" s="25"/>
      <c r="PHP12" s="25"/>
      <c r="PHQ12" s="25"/>
      <c r="PHR12" s="25"/>
      <c r="PHS12" s="25"/>
      <c r="PHT12" s="25"/>
      <c r="PHU12" s="25"/>
      <c r="PHV12" s="25"/>
      <c r="PHW12" s="25"/>
      <c r="PHX12" s="25"/>
      <c r="PHY12" s="25"/>
      <c r="PHZ12" s="25"/>
      <c r="PIA12" s="25"/>
      <c r="PIB12" s="25"/>
      <c r="PIC12" s="25"/>
      <c r="PID12" s="25"/>
      <c r="PIE12" s="25"/>
      <c r="PIF12" s="25"/>
      <c r="PIG12" s="25"/>
      <c r="PIH12" s="25"/>
      <c r="PII12" s="25"/>
      <c r="PIJ12" s="25"/>
      <c r="PIK12" s="25"/>
      <c r="PIL12" s="25"/>
      <c r="PIM12" s="25"/>
      <c r="PIN12" s="25"/>
      <c r="PIO12" s="25"/>
      <c r="PIP12" s="25"/>
      <c r="PIQ12" s="25"/>
      <c r="PIR12" s="25"/>
      <c r="PIS12" s="25"/>
      <c r="PIT12" s="25"/>
      <c r="PIU12" s="25"/>
      <c r="PIV12" s="25"/>
      <c r="PIW12" s="25"/>
      <c r="PIX12" s="25"/>
      <c r="PIY12" s="25"/>
      <c r="PIZ12" s="25"/>
      <c r="PJA12" s="25"/>
      <c r="PJB12" s="25"/>
      <c r="PJC12" s="25"/>
      <c r="PJD12" s="25"/>
      <c r="PJE12" s="25"/>
      <c r="PJF12" s="25"/>
      <c r="PJG12" s="25"/>
      <c r="PJH12" s="25"/>
      <c r="PJI12" s="25"/>
      <c r="PJJ12" s="25"/>
      <c r="PJK12" s="25"/>
      <c r="PJL12" s="25"/>
      <c r="PJM12" s="25"/>
      <c r="PJN12" s="25"/>
      <c r="PJO12" s="25"/>
      <c r="PJP12" s="25"/>
      <c r="PJQ12" s="25"/>
      <c r="PJR12" s="25"/>
      <c r="PJS12" s="25"/>
      <c r="PJT12" s="25"/>
      <c r="PJU12" s="25"/>
      <c r="PJV12" s="25"/>
      <c r="PJW12" s="25"/>
      <c r="PJX12" s="25"/>
      <c r="PJY12" s="25"/>
      <c r="PJZ12" s="25"/>
      <c r="PKA12" s="25"/>
      <c r="PKB12" s="25"/>
      <c r="PKC12" s="25"/>
      <c r="PKD12" s="25"/>
      <c r="PKE12" s="25"/>
      <c r="PKF12" s="25"/>
      <c r="PKG12" s="25"/>
      <c r="PKH12" s="25"/>
      <c r="PKI12" s="25"/>
      <c r="PKJ12" s="25"/>
      <c r="PKK12" s="25"/>
      <c r="PKL12" s="25"/>
      <c r="PKM12" s="25"/>
      <c r="PKN12" s="25"/>
      <c r="PKO12" s="25"/>
      <c r="PKP12" s="25"/>
      <c r="PKQ12" s="25"/>
      <c r="PKR12" s="25"/>
      <c r="PKS12" s="25"/>
      <c r="PKT12" s="25"/>
      <c r="PKU12" s="25"/>
      <c r="PKV12" s="25"/>
      <c r="PKW12" s="25"/>
      <c r="PKX12" s="25"/>
      <c r="PKY12" s="25"/>
      <c r="PKZ12" s="25"/>
      <c r="PLA12" s="25"/>
      <c r="PLB12" s="25"/>
      <c r="PLC12" s="25"/>
      <c r="PLD12" s="25"/>
      <c r="PLE12" s="25"/>
      <c r="PLF12" s="25"/>
      <c r="PLG12" s="25"/>
      <c r="PLH12" s="25"/>
      <c r="PLI12" s="25"/>
      <c r="PLJ12" s="25"/>
      <c r="PLK12" s="25"/>
      <c r="PLL12" s="25"/>
      <c r="PLM12" s="25"/>
      <c r="PLN12" s="25"/>
      <c r="PLO12" s="25"/>
      <c r="PLP12" s="25"/>
      <c r="PLQ12" s="25"/>
      <c r="PLR12" s="25"/>
      <c r="PLS12" s="25"/>
      <c r="PLT12" s="25"/>
      <c r="PLU12" s="25"/>
      <c r="PLV12" s="25"/>
      <c r="PLW12" s="25"/>
      <c r="PLX12" s="25"/>
      <c r="PLY12" s="25"/>
      <c r="PLZ12" s="25"/>
      <c r="PMA12" s="25"/>
      <c r="PMB12" s="25"/>
      <c r="PMC12" s="25"/>
      <c r="PMD12" s="25"/>
      <c r="PME12" s="25"/>
      <c r="PMF12" s="25"/>
      <c r="PMG12" s="25"/>
      <c r="PMH12" s="25"/>
      <c r="PMI12" s="25"/>
      <c r="PMJ12" s="25"/>
      <c r="PMK12" s="25"/>
      <c r="PML12" s="25"/>
      <c r="PMM12" s="25"/>
      <c r="PMN12" s="25"/>
      <c r="PMO12" s="25"/>
      <c r="PMP12" s="25"/>
      <c r="PMQ12" s="25"/>
      <c r="PMR12" s="25"/>
      <c r="PMS12" s="25"/>
      <c r="PMT12" s="25"/>
      <c r="PMU12" s="25"/>
      <c r="PMV12" s="25"/>
      <c r="PMW12" s="25"/>
      <c r="PMX12" s="25"/>
      <c r="PMY12" s="25"/>
      <c r="PMZ12" s="25"/>
      <c r="PNA12" s="25"/>
      <c r="PNB12" s="25"/>
      <c r="PNC12" s="25"/>
      <c r="PND12" s="25"/>
      <c r="PNE12" s="25"/>
      <c r="PNF12" s="25"/>
      <c r="PNG12" s="25"/>
      <c r="PNH12" s="25"/>
      <c r="PNI12" s="25"/>
      <c r="PNJ12" s="25"/>
      <c r="PNK12" s="25"/>
      <c r="PNL12" s="25"/>
      <c r="PNM12" s="25"/>
      <c r="PNN12" s="25"/>
      <c r="PNO12" s="25"/>
      <c r="PNP12" s="25"/>
      <c r="PNQ12" s="25"/>
      <c r="PNR12" s="25"/>
      <c r="PNS12" s="25"/>
      <c r="PNT12" s="25"/>
      <c r="PNU12" s="25"/>
      <c r="PNV12" s="25"/>
      <c r="PNW12" s="25"/>
      <c r="PNX12" s="25"/>
      <c r="PNY12" s="25"/>
      <c r="PNZ12" s="25"/>
      <c r="POA12" s="25"/>
      <c r="POB12" s="25"/>
      <c r="POC12" s="25"/>
      <c r="POD12" s="25"/>
      <c r="POE12" s="25"/>
      <c r="POF12" s="25"/>
      <c r="POG12" s="25"/>
      <c r="POH12" s="25"/>
      <c r="POI12" s="25"/>
      <c r="POJ12" s="25"/>
      <c r="POK12" s="25"/>
      <c r="POL12" s="25"/>
      <c r="POM12" s="25"/>
      <c r="PON12" s="25"/>
      <c r="POO12" s="25"/>
      <c r="POP12" s="25"/>
      <c r="POQ12" s="25"/>
      <c r="POR12" s="25"/>
      <c r="POS12" s="25"/>
      <c r="POT12" s="25"/>
      <c r="POU12" s="25"/>
      <c r="POV12" s="25"/>
      <c r="POW12" s="25"/>
      <c r="POX12" s="25"/>
      <c r="POY12" s="25"/>
      <c r="POZ12" s="25"/>
      <c r="PPA12" s="25"/>
      <c r="PPB12" s="25"/>
      <c r="PPC12" s="25"/>
      <c r="PPD12" s="25"/>
      <c r="PPE12" s="25"/>
      <c r="PPF12" s="25"/>
      <c r="PPG12" s="25"/>
      <c r="PPH12" s="25"/>
      <c r="PPI12" s="25"/>
      <c r="PPJ12" s="25"/>
      <c r="PPK12" s="25"/>
      <c r="PPL12" s="25"/>
      <c r="PPM12" s="25"/>
      <c r="PPN12" s="25"/>
      <c r="PPO12" s="25"/>
      <c r="PPP12" s="25"/>
      <c r="PPQ12" s="25"/>
      <c r="PPR12" s="25"/>
      <c r="PPS12" s="25"/>
      <c r="PPT12" s="25"/>
      <c r="PPU12" s="25"/>
      <c r="PPV12" s="25"/>
      <c r="PPW12" s="25"/>
      <c r="PPX12" s="25"/>
      <c r="PPY12" s="25"/>
      <c r="PPZ12" s="25"/>
      <c r="PQA12" s="25"/>
      <c r="PQB12" s="25"/>
      <c r="PQC12" s="25"/>
      <c r="PQD12" s="25"/>
      <c r="PQE12" s="25"/>
      <c r="PQF12" s="25"/>
      <c r="PQG12" s="25"/>
      <c r="PQH12" s="25"/>
      <c r="PQI12" s="25"/>
      <c r="PQJ12" s="25"/>
      <c r="PQK12" s="25"/>
      <c r="PQL12" s="25"/>
      <c r="PQM12" s="25"/>
      <c r="PQN12" s="25"/>
      <c r="PQO12" s="25"/>
      <c r="PQP12" s="25"/>
      <c r="PQQ12" s="25"/>
      <c r="PQR12" s="25"/>
      <c r="PQS12" s="25"/>
      <c r="PQT12" s="25"/>
      <c r="PQU12" s="25"/>
      <c r="PQV12" s="25"/>
      <c r="PQW12" s="25"/>
      <c r="PQX12" s="25"/>
      <c r="PQY12" s="25"/>
      <c r="PQZ12" s="25"/>
      <c r="PRA12" s="25"/>
      <c r="PRB12" s="25"/>
      <c r="PRC12" s="25"/>
      <c r="PRD12" s="25"/>
      <c r="PRE12" s="25"/>
      <c r="PRF12" s="25"/>
      <c r="PRG12" s="25"/>
      <c r="PRH12" s="25"/>
      <c r="PRI12" s="25"/>
      <c r="PRJ12" s="25"/>
      <c r="PRK12" s="25"/>
      <c r="PRL12" s="25"/>
      <c r="PRM12" s="25"/>
      <c r="PRN12" s="25"/>
      <c r="PRO12" s="25"/>
      <c r="PRP12" s="25"/>
      <c r="PRQ12" s="25"/>
      <c r="PRR12" s="25"/>
      <c r="PRS12" s="25"/>
      <c r="PRT12" s="25"/>
      <c r="PRU12" s="25"/>
      <c r="PRV12" s="25"/>
      <c r="PRW12" s="25"/>
      <c r="PRX12" s="25"/>
      <c r="PRY12" s="25"/>
      <c r="PRZ12" s="25"/>
      <c r="PSA12" s="25"/>
      <c r="PSB12" s="25"/>
      <c r="PSC12" s="25"/>
      <c r="PSD12" s="25"/>
      <c r="PSE12" s="25"/>
      <c r="PSF12" s="25"/>
      <c r="PSG12" s="25"/>
      <c r="PSH12" s="25"/>
      <c r="PSI12" s="25"/>
      <c r="PSJ12" s="25"/>
      <c r="PSK12" s="25"/>
      <c r="PSL12" s="25"/>
      <c r="PSM12" s="25"/>
      <c r="PSN12" s="25"/>
      <c r="PSO12" s="25"/>
      <c r="PSP12" s="25"/>
      <c r="PSQ12" s="25"/>
      <c r="PSR12" s="25"/>
      <c r="PSS12" s="25"/>
      <c r="PST12" s="25"/>
      <c r="PSU12" s="25"/>
      <c r="PSV12" s="25"/>
      <c r="PSW12" s="25"/>
      <c r="PSX12" s="25"/>
      <c r="PSY12" s="25"/>
      <c r="PSZ12" s="25"/>
      <c r="PTA12" s="25"/>
      <c r="PTB12" s="25"/>
      <c r="PTC12" s="25"/>
      <c r="PTD12" s="25"/>
      <c r="PTE12" s="25"/>
      <c r="PTF12" s="25"/>
      <c r="PTG12" s="25"/>
      <c r="PTH12" s="25"/>
      <c r="PTI12" s="25"/>
      <c r="PTJ12" s="25"/>
      <c r="PTK12" s="25"/>
      <c r="PTL12" s="25"/>
      <c r="PTM12" s="25"/>
      <c r="PTN12" s="25"/>
      <c r="PTO12" s="25"/>
      <c r="PTP12" s="25"/>
      <c r="PTQ12" s="25"/>
      <c r="PTR12" s="25"/>
      <c r="PTS12" s="25"/>
      <c r="PTT12" s="25"/>
      <c r="PTU12" s="25"/>
      <c r="PTV12" s="25"/>
      <c r="PTW12" s="25"/>
      <c r="PTX12" s="25"/>
      <c r="PTY12" s="25"/>
      <c r="PTZ12" s="25"/>
      <c r="PUA12" s="25"/>
      <c r="PUB12" s="25"/>
      <c r="PUC12" s="25"/>
      <c r="PUD12" s="25"/>
      <c r="PUE12" s="25"/>
      <c r="PUF12" s="25"/>
      <c r="PUG12" s="25"/>
      <c r="PUH12" s="25"/>
      <c r="PUI12" s="25"/>
      <c r="PUJ12" s="25"/>
      <c r="PUK12" s="25"/>
      <c r="PUL12" s="25"/>
      <c r="PUM12" s="25"/>
      <c r="PUN12" s="25"/>
      <c r="PUO12" s="25"/>
      <c r="PUP12" s="25"/>
      <c r="PUQ12" s="25"/>
      <c r="PUR12" s="25"/>
      <c r="PUS12" s="25"/>
      <c r="PUT12" s="25"/>
      <c r="PUU12" s="25"/>
      <c r="PUV12" s="25"/>
      <c r="PUW12" s="25"/>
      <c r="PUX12" s="25"/>
      <c r="PUY12" s="25"/>
      <c r="PUZ12" s="25"/>
      <c r="PVA12" s="25"/>
      <c r="PVB12" s="25"/>
      <c r="PVC12" s="25"/>
      <c r="PVD12" s="25"/>
      <c r="PVE12" s="25"/>
      <c r="PVF12" s="25"/>
      <c r="PVG12" s="25"/>
      <c r="PVH12" s="25"/>
      <c r="PVI12" s="25"/>
      <c r="PVJ12" s="25"/>
      <c r="PVK12" s="25"/>
      <c r="PVL12" s="25"/>
      <c r="PVM12" s="25"/>
      <c r="PVN12" s="25"/>
      <c r="PVO12" s="25"/>
      <c r="PVP12" s="25"/>
      <c r="PVQ12" s="25"/>
      <c r="PVR12" s="25"/>
      <c r="PVS12" s="25"/>
      <c r="PVT12" s="25"/>
      <c r="PVU12" s="25"/>
      <c r="PVV12" s="25"/>
      <c r="PVW12" s="25"/>
      <c r="PVX12" s="25"/>
      <c r="PVY12" s="25"/>
      <c r="PVZ12" s="25"/>
      <c r="PWA12" s="25"/>
      <c r="PWB12" s="25"/>
      <c r="PWC12" s="25"/>
      <c r="PWD12" s="25"/>
      <c r="PWE12" s="25"/>
      <c r="PWF12" s="25"/>
      <c r="PWG12" s="25"/>
      <c r="PWH12" s="25"/>
      <c r="PWI12" s="25"/>
      <c r="PWJ12" s="25"/>
      <c r="PWK12" s="25"/>
      <c r="PWL12" s="25"/>
      <c r="PWM12" s="25"/>
      <c r="PWN12" s="25"/>
      <c r="PWO12" s="25"/>
      <c r="PWP12" s="25"/>
      <c r="PWQ12" s="25"/>
      <c r="PWR12" s="25"/>
      <c r="PWS12" s="25"/>
      <c r="PWT12" s="25"/>
      <c r="PWU12" s="25"/>
      <c r="PWV12" s="25"/>
      <c r="PWW12" s="25"/>
      <c r="PWX12" s="25"/>
      <c r="PWY12" s="25"/>
      <c r="PWZ12" s="25"/>
      <c r="PXA12" s="25"/>
      <c r="PXB12" s="25"/>
      <c r="PXC12" s="25"/>
      <c r="PXD12" s="25"/>
      <c r="PXE12" s="25"/>
      <c r="PXF12" s="25"/>
      <c r="PXG12" s="25"/>
      <c r="PXH12" s="25"/>
      <c r="PXI12" s="25"/>
      <c r="PXJ12" s="25"/>
      <c r="PXK12" s="25"/>
      <c r="PXL12" s="25"/>
      <c r="PXM12" s="25"/>
      <c r="PXN12" s="25"/>
      <c r="PXO12" s="25"/>
      <c r="PXP12" s="25"/>
      <c r="PXQ12" s="25"/>
      <c r="PXR12" s="25"/>
      <c r="PXS12" s="25"/>
      <c r="PXT12" s="25"/>
      <c r="PXU12" s="25"/>
      <c r="PXV12" s="25"/>
      <c r="PXW12" s="25"/>
      <c r="PXX12" s="25"/>
      <c r="PXY12" s="25"/>
      <c r="PXZ12" s="25"/>
      <c r="PYA12" s="25"/>
      <c r="PYB12" s="25"/>
      <c r="PYC12" s="25"/>
      <c r="PYD12" s="25"/>
      <c r="PYE12" s="25"/>
      <c r="PYF12" s="25"/>
      <c r="PYG12" s="25"/>
      <c r="PYH12" s="25"/>
      <c r="PYI12" s="25"/>
      <c r="PYJ12" s="25"/>
      <c r="PYK12" s="25"/>
      <c r="PYL12" s="25"/>
      <c r="PYM12" s="25"/>
      <c r="PYN12" s="25"/>
      <c r="PYO12" s="25"/>
      <c r="PYP12" s="25"/>
      <c r="PYQ12" s="25"/>
      <c r="PYR12" s="25"/>
      <c r="PYS12" s="25"/>
      <c r="PYT12" s="25"/>
      <c r="PYU12" s="25"/>
      <c r="PYV12" s="25"/>
      <c r="PYW12" s="25"/>
      <c r="PYX12" s="25"/>
      <c r="PYY12" s="25"/>
      <c r="PYZ12" s="25"/>
      <c r="PZA12" s="25"/>
      <c r="PZB12" s="25"/>
      <c r="PZC12" s="25"/>
      <c r="PZD12" s="25"/>
      <c r="PZE12" s="25"/>
      <c r="PZF12" s="25"/>
      <c r="PZG12" s="25"/>
      <c r="PZH12" s="25"/>
      <c r="PZI12" s="25"/>
      <c r="PZJ12" s="25"/>
      <c r="PZK12" s="25"/>
      <c r="PZL12" s="25"/>
      <c r="PZM12" s="25"/>
      <c r="PZN12" s="25"/>
      <c r="PZO12" s="25"/>
      <c r="PZP12" s="25"/>
      <c r="PZQ12" s="25"/>
      <c r="PZR12" s="25"/>
      <c r="PZS12" s="25"/>
      <c r="PZT12" s="25"/>
      <c r="PZU12" s="25"/>
      <c r="PZV12" s="25"/>
      <c r="PZW12" s="25"/>
      <c r="PZX12" s="25"/>
      <c r="PZY12" s="25"/>
      <c r="PZZ12" s="25"/>
      <c r="QAA12" s="25"/>
      <c r="QAB12" s="25"/>
      <c r="QAC12" s="25"/>
      <c r="QAD12" s="25"/>
      <c r="QAE12" s="25"/>
      <c r="QAF12" s="25"/>
      <c r="QAG12" s="25"/>
      <c r="QAH12" s="25"/>
      <c r="QAI12" s="25"/>
      <c r="QAJ12" s="25"/>
      <c r="QAK12" s="25"/>
      <c r="QAL12" s="25"/>
      <c r="QAM12" s="25"/>
      <c r="QAN12" s="25"/>
      <c r="QAO12" s="25"/>
      <c r="QAP12" s="25"/>
      <c r="QAQ12" s="25"/>
      <c r="QAR12" s="25"/>
      <c r="QAS12" s="25"/>
      <c r="QAT12" s="25"/>
      <c r="QAU12" s="25"/>
      <c r="QAV12" s="25"/>
      <c r="QAW12" s="25"/>
      <c r="QAX12" s="25"/>
      <c r="QAY12" s="25"/>
      <c r="QAZ12" s="25"/>
      <c r="QBA12" s="25"/>
      <c r="QBB12" s="25"/>
      <c r="QBC12" s="25"/>
      <c r="QBD12" s="25"/>
      <c r="QBE12" s="25"/>
      <c r="QBF12" s="25"/>
      <c r="QBG12" s="25"/>
      <c r="QBH12" s="25"/>
      <c r="QBI12" s="25"/>
      <c r="QBJ12" s="25"/>
      <c r="QBK12" s="25"/>
      <c r="QBL12" s="25"/>
      <c r="QBM12" s="25"/>
      <c r="QBN12" s="25"/>
      <c r="QBO12" s="25"/>
      <c r="QBP12" s="25"/>
      <c r="QBQ12" s="25"/>
      <c r="QBR12" s="25"/>
      <c r="QBS12" s="25"/>
      <c r="QBT12" s="25"/>
      <c r="QBU12" s="25"/>
      <c r="QBV12" s="25"/>
      <c r="QBW12" s="25"/>
      <c r="QBX12" s="25"/>
      <c r="QBY12" s="25"/>
      <c r="QBZ12" s="25"/>
      <c r="QCA12" s="25"/>
      <c r="QCB12" s="25"/>
      <c r="QCC12" s="25"/>
      <c r="QCD12" s="25"/>
      <c r="QCE12" s="25"/>
      <c r="QCF12" s="25"/>
      <c r="QCG12" s="25"/>
      <c r="QCH12" s="25"/>
      <c r="QCI12" s="25"/>
      <c r="QCJ12" s="25"/>
      <c r="QCK12" s="25"/>
      <c r="QCL12" s="25"/>
      <c r="QCM12" s="25"/>
      <c r="QCN12" s="25"/>
      <c r="QCO12" s="25"/>
      <c r="QCP12" s="25"/>
      <c r="QCQ12" s="25"/>
      <c r="QCR12" s="25"/>
      <c r="QCS12" s="25"/>
      <c r="QCT12" s="25"/>
      <c r="QCU12" s="25"/>
      <c r="QCV12" s="25"/>
      <c r="QCW12" s="25"/>
      <c r="QCX12" s="25"/>
      <c r="QCY12" s="25"/>
      <c r="QCZ12" s="25"/>
      <c r="QDA12" s="25"/>
      <c r="QDB12" s="25"/>
      <c r="QDC12" s="25"/>
      <c r="QDD12" s="25"/>
      <c r="QDE12" s="25"/>
      <c r="QDF12" s="25"/>
      <c r="QDG12" s="25"/>
      <c r="QDH12" s="25"/>
      <c r="QDI12" s="25"/>
      <c r="QDJ12" s="25"/>
      <c r="QDK12" s="25"/>
      <c r="QDL12" s="25"/>
      <c r="QDM12" s="25"/>
      <c r="QDN12" s="25"/>
      <c r="QDO12" s="25"/>
      <c r="QDP12" s="25"/>
      <c r="QDQ12" s="25"/>
      <c r="QDR12" s="25"/>
      <c r="QDS12" s="25"/>
      <c r="QDT12" s="25"/>
      <c r="QDU12" s="25"/>
      <c r="QDV12" s="25"/>
      <c r="QDW12" s="25"/>
      <c r="QDX12" s="25"/>
      <c r="QDY12" s="25"/>
      <c r="QDZ12" s="25"/>
      <c r="QEA12" s="25"/>
      <c r="QEB12" s="25"/>
      <c r="QEC12" s="25"/>
      <c r="QED12" s="25"/>
      <c r="QEE12" s="25"/>
      <c r="QEF12" s="25"/>
      <c r="QEG12" s="25"/>
      <c r="QEH12" s="25"/>
      <c r="QEI12" s="25"/>
      <c r="QEJ12" s="25"/>
      <c r="QEK12" s="25"/>
      <c r="QEL12" s="25"/>
      <c r="QEM12" s="25"/>
      <c r="QEN12" s="25"/>
      <c r="QEO12" s="25"/>
      <c r="QEP12" s="25"/>
      <c r="QEQ12" s="25"/>
      <c r="QER12" s="25"/>
      <c r="QES12" s="25"/>
      <c r="QET12" s="25"/>
      <c r="QEU12" s="25"/>
      <c r="QEV12" s="25"/>
      <c r="QEW12" s="25"/>
      <c r="QEX12" s="25"/>
      <c r="QEY12" s="25"/>
      <c r="QEZ12" s="25"/>
      <c r="QFA12" s="25"/>
      <c r="QFB12" s="25"/>
      <c r="QFC12" s="25"/>
      <c r="QFD12" s="25"/>
      <c r="QFE12" s="25"/>
      <c r="QFF12" s="25"/>
      <c r="QFG12" s="25"/>
      <c r="QFH12" s="25"/>
      <c r="QFI12" s="25"/>
      <c r="QFJ12" s="25"/>
      <c r="QFK12" s="25"/>
      <c r="QFL12" s="25"/>
      <c r="QFM12" s="25"/>
      <c r="QFN12" s="25"/>
      <c r="QFO12" s="25"/>
      <c r="QFP12" s="25"/>
      <c r="QFQ12" s="25"/>
      <c r="QFR12" s="25"/>
      <c r="QFS12" s="25"/>
      <c r="QFT12" s="25"/>
      <c r="QFU12" s="25"/>
      <c r="QFV12" s="25"/>
      <c r="QFW12" s="25"/>
      <c r="QFX12" s="25"/>
      <c r="QFY12" s="25"/>
      <c r="QFZ12" s="25"/>
      <c r="QGA12" s="25"/>
      <c r="QGB12" s="25"/>
      <c r="QGC12" s="25"/>
      <c r="QGD12" s="25"/>
      <c r="QGE12" s="25"/>
      <c r="QGF12" s="25"/>
      <c r="QGG12" s="25"/>
      <c r="QGH12" s="25"/>
      <c r="QGI12" s="25"/>
      <c r="QGJ12" s="25"/>
      <c r="QGK12" s="25"/>
      <c r="QGL12" s="25"/>
      <c r="QGM12" s="25"/>
      <c r="QGN12" s="25"/>
      <c r="QGO12" s="25"/>
      <c r="QGP12" s="25"/>
      <c r="QGQ12" s="25"/>
      <c r="QGR12" s="25"/>
      <c r="QGS12" s="25"/>
      <c r="QGT12" s="25"/>
      <c r="QGU12" s="25"/>
      <c r="QGV12" s="25"/>
      <c r="QGW12" s="25"/>
      <c r="QGX12" s="25"/>
      <c r="QGY12" s="25"/>
      <c r="QGZ12" s="25"/>
      <c r="QHA12" s="25"/>
      <c r="QHB12" s="25"/>
      <c r="QHC12" s="25"/>
      <c r="QHD12" s="25"/>
      <c r="QHE12" s="25"/>
      <c r="QHF12" s="25"/>
      <c r="QHG12" s="25"/>
      <c r="QHH12" s="25"/>
      <c r="QHI12" s="25"/>
      <c r="QHJ12" s="25"/>
      <c r="QHK12" s="25"/>
      <c r="QHL12" s="25"/>
      <c r="QHM12" s="25"/>
      <c r="QHN12" s="25"/>
      <c r="QHO12" s="25"/>
      <c r="QHP12" s="25"/>
      <c r="QHQ12" s="25"/>
      <c r="QHR12" s="25"/>
      <c r="QHS12" s="25"/>
      <c r="QHT12" s="25"/>
      <c r="QHU12" s="25"/>
      <c r="QHV12" s="25"/>
      <c r="QHW12" s="25"/>
      <c r="QHX12" s="25"/>
      <c r="QHY12" s="25"/>
      <c r="QHZ12" s="25"/>
      <c r="QIA12" s="25"/>
      <c r="QIB12" s="25"/>
      <c r="QIC12" s="25"/>
      <c r="QID12" s="25"/>
      <c r="QIE12" s="25"/>
      <c r="QIF12" s="25"/>
      <c r="QIG12" s="25"/>
      <c r="QIH12" s="25"/>
      <c r="QII12" s="25"/>
      <c r="QIJ12" s="25"/>
      <c r="QIK12" s="25"/>
      <c r="QIL12" s="25"/>
      <c r="QIM12" s="25"/>
      <c r="QIN12" s="25"/>
      <c r="QIO12" s="25"/>
      <c r="QIP12" s="25"/>
      <c r="QIQ12" s="25"/>
      <c r="QIR12" s="25"/>
      <c r="QIS12" s="25"/>
      <c r="QIT12" s="25"/>
      <c r="QIU12" s="25"/>
      <c r="QIV12" s="25"/>
      <c r="QIW12" s="25"/>
      <c r="QIX12" s="25"/>
      <c r="QIY12" s="25"/>
      <c r="QIZ12" s="25"/>
      <c r="QJA12" s="25"/>
      <c r="QJB12" s="25"/>
      <c r="QJC12" s="25"/>
      <c r="QJD12" s="25"/>
      <c r="QJE12" s="25"/>
      <c r="QJF12" s="25"/>
      <c r="QJG12" s="25"/>
      <c r="QJH12" s="25"/>
      <c r="QJI12" s="25"/>
      <c r="QJJ12" s="25"/>
      <c r="QJK12" s="25"/>
      <c r="QJL12" s="25"/>
      <c r="QJM12" s="25"/>
      <c r="QJN12" s="25"/>
      <c r="QJO12" s="25"/>
      <c r="QJP12" s="25"/>
      <c r="QJQ12" s="25"/>
      <c r="QJR12" s="25"/>
      <c r="QJS12" s="25"/>
      <c r="QJT12" s="25"/>
      <c r="QJU12" s="25"/>
      <c r="QJV12" s="25"/>
      <c r="QJW12" s="25"/>
      <c r="QJX12" s="25"/>
      <c r="QJY12" s="25"/>
      <c r="QJZ12" s="25"/>
      <c r="QKA12" s="25"/>
      <c r="QKB12" s="25"/>
      <c r="QKC12" s="25"/>
      <c r="QKD12" s="25"/>
      <c r="QKE12" s="25"/>
      <c r="QKF12" s="25"/>
      <c r="QKG12" s="25"/>
      <c r="QKH12" s="25"/>
      <c r="QKI12" s="25"/>
      <c r="QKJ12" s="25"/>
      <c r="QKK12" s="25"/>
      <c r="QKL12" s="25"/>
      <c r="QKM12" s="25"/>
      <c r="QKN12" s="25"/>
      <c r="QKO12" s="25"/>
      <c r="QKP12" s="25"/>
      <c r="QKQ12" s="25"/>
      <c r="QKR12" s="25"/>
      <c r="QKS12" s="25"/>
      <c r="QKT12" s="25"/>
      <c r="QKU12" s="25"/>
      <c r="QKV12" s="25"/>
      <c r="QKW12" s="25"/>
      <c r="QKX12" s="25"/>
      <c r="QKY12" s="25"/>
      <c r="QKZ12" s="25"/>
      <c r="QLA12" s="25"/>
      <c r="QLB12" s="25"/>
      <c r="QLC12" s="25"/>
      <c r="QLD12" s="25"/>
      <c r="QLE12" s="25"/>
      <c r="QLF12" s="25"/>
      <c r="QLG12" s="25"/>
      <c r="QLH12" s="25"/>
      <c r="QLI12" s="25"/>
      <c r="QLJ12" s="25"/>
      <c r="QLK12" s="25"/>
      <c r="QLL12" s="25"/>
      <c r="QLM12" s="25"/>
      <c r="QLN12" s="25"/>
      <c r="QLO12" s="25"/>
      <c r="QLP12" s="25"/>
      <c r="QLQ12" s="25"/>
      <c r="QLR12" s="25"/>
      <c r="QLS12" s="25"/>
      <c r="QLT12" s="25"/>
      <c r="QLU12" s="25"/>
      <c r="QLV12" s="25"/>
      <c r="QLW12" s="25"/>
      <c r="QLX12" s="25"/>
      <c r="QLY12" s="25"/>
      <c r="QLZ12" s="25"/>
      <c r="QMA12" s="25"/>
      <c r="QMB12" s="25"/>
      <c r="QMC12" s="25"/>
      <c r="QMD12" s="25"/>
      <c r="QME12" s="25"/>
      <c r="QMF12" s="25"/>
      <c r="QMG12" s="25"/>
      <c r="QMH12" s="25"/>
      <c r="QMI12" s="25"/>
      <c r="QMJ12" s="25"/>
      <c r="QMK12" s="25"/>
      <c r="QML12" s="25"/>
      <c r="QMM12" s="25"/>
      <c r="QMN12" s="25"/>
      <c r="QMO12" s="25"/>
      <c r="QMP12" s="25"/>
      <c r="QMQ12" s="25"/>
      <c r="QMR12" s="25"/>
      <c r="QMS12" s="25"/>
      <c r="QMT12" s="25"/>
      <c r="QMU12" s="25"/>
      <c r="QMV12" s="25"/>
      <c r="QMW12" s="25"/>
      <c r="QMX12" s="25"/>
      <c r="QMY12" s="25"/>
      <c r="QMZ12" s="25"/>
      <c r="QNA12" s="25"/>
      <c r="QNB12" s="25"/>
      <c r="QNC12" s="25"/>
      <c r="QND12" s="25"/>
      <c r="QNE12" s="25"/>
      <c r="QNF12" s="25"/>
      <c r="QNG12" s="25"/>
      <c r="QNH12" s="25"/>
      <c r="QNI12" s="25"/>
      <c r="QNJ12" s="25"/>
      <c r="QNK12" s="25"/>
      <c r="QNL12" s="25"/>
      <c r="QNM12" s="25"/>
      <c r="QNN12" s="25"/>
      <c r="QNO12" s="25"/>
      <c r="QNP12" s="25"/>
      <c r="QNQ12" s="25"/>
      <c r="QNR12" s="25"/>
      <c r="QNS12" s="25"/>
      <c r="QNT12" s="25"/>
      <c r="QNU12" s="25"/>
      <c r="QNV12" s="25"/>
      <c r="QNW12" s="25"/>
      <c r="QNX12" s="25"/>
      <c r="QNY12" s="25"/>
      <c r="QNZ12" s="25"/>
      <c r="QOA12" s="25"/>
      <c r="QOB12" s="25"/>
      <c r="QOC12" s="25"/>
      <c r="QOD12" s="25"/>
      <c r="QOE12" s="25"/>
      <c r="QOF12" s="25"/>
      <c r="QOG12" s="25"/>
      <c r="QOH12" s="25"/>
      <c r="QOI12" s="25"/>
      <c r="QOJ12" s="25"/>
      <c r="QOK12" s="25"/>
      <c r="QOL12" s="25"/>
      <c r="QOM12" s="25"/>
      <c r="QON12" s="25"/>
      <c r="QOO12" s="25"/>
      <c r="QOP12" s="25"/>
      <c r="QOQ12" s="25"/>
      <c r="QOR12" s="25"/>
      <c r="QOS12" s="25"/>
      <c r="QOT12" s="25"/>
      <c r="QOU12" s="25"/>
      <c r="QOV12" s="25"/>
      <c r="QOW12" s="25"/>
      <c r="QOX12" s="25"/>
      <c r="QOY12" s="25"/>
      <c r="QOZ12" s="25"/>
      <c r="QPA12" s="25"/>
      <c r="QPB12" s="25"/>
      <c r="QPC12" s="25"/>
      <c r="QPD12" s="25"/>
      <c r="QPE12" s="25"/>
      <c r="QPF12" s="25"/>
      <c r="QPG12" s="25"/>
      <c r="QPH12" s="25"/>
      <c r="QPI12" s="25"/>
      <c r="QPJ12" s="25"/>
      <c r="QPK12" s="25"/>
      <c r="QPL12" s="25"/>
      <c r="QPM12" s="25"/>
      <c r="QPN12" s="25"/>
      <c r="QPO12" s="25"/>
      <c r="QPP12" s="25"/>
      <c r="QPQ12" s="25"/>
      <c r="QPR12" s="25"/>
      <c r="QPS12" s="25"/>
      <c r="QPT12" s="25"/>
      <c r="QPU12" s="25"/>
      <c r="QPV12" s="25"/>
      <c r="QPW12" s="25"/>
      <c r="QPX12" s="25"/>
      <c r="QPY12" s="25"/>
      <c r="QPZ12" s="25"/>
      <c r="QQA12" s="25"/>
      <c r="QQB12" s="25"/>
      <c r="QQC12" s="25"/>
      <c r="QQD12" s="25"/>
      <c r="QQE12" s="25"/>
      <c r="QQF12" s="25"/>
      <c r="QQG12" s="25"/>
      <c r="QQH12" s="25"/>
      <c r="QQI12" s="25"/>
      <c r="QQJ12" s="25"/>
      <c r="QQK12" s="25"/>
      <c r="QQL12" s="25"/>
      <c r="QQM12" s="25"/>
      <c r="QQN12" s="25"/>
      <c r="QQO12" s="25"/>
      <c r="QQP12" s="25"/>
      <c r="QQQ12" s="25"/>
      <c r="QQR12" s="25"/>
      <c r="QQS12" s="25"/>
      <c r="QQT12" s="25"/>
      <c r="QQU12" s="25"/>
      <c r="QQV12" s="25"/>
      <c r="QQW12" s="25"/>
      <c r="QQX12" s="25"/>
      <c r="QQY12" s="25"/>
      <c r="QQZ12" s="25"/>
      <c r="QRA12" s="25"/>
      <c r="QRB12" s="25"/>
      <c r="QRC12" s="25"/>
      <c r="QRD12" s="25"/>
      <c r="QRE12" s="25"/>
      <c r="QRF12" s="25"/>
      <c r="QRG12" s="25"/>
      <c r="QRH12" s="25"/>
      <c r="QRI12" s="25"/>
      <c r="QRJ12" s="25"/>
      <c r="QRK12" s="25"/>
      <c r="QRL12" s="25"/>
      <c r="QRM12" s="25"/>
      <c r="QRN12" s="25"/>
      <c r="QRO12" s="25"/>
      <c r="QRP12" s="25"/>
      <c r="QRQ12" s="25"/>
      <c r="QRR12" s="25"/>
      <c r="QRS12" s="25"/>
      <c r="QRT12" s="25"/>
      <c r="QRU12" s="25"/>
      <c r="QRV12" s="25"/>
      <c r="QRW12" s="25"/>
      <c r="QRX12" s="25"/>
      <c r="QRY12" s="25"/>
      <c r="QRZ12" s="25"/>
      <c r="QSA12" s="25"/>
      <c r="QSB12" s="25"/>
      <c r="QSC12" s="25"/>
      <c r="QSD12" s="25"/>
      <c r="QSE12" s="25"/>
      <c r="QSF12" s="25"/>
      <c r="QSG12" s="25"/>
      <c r="QSH12" s="25"/>
      <c r="QSI12" s="25"/>
      <c r="QSJ12" s="25"/>
      <c r="QSK12" s="25"/>
      <c r="QSL12" s="25"/>
      <c r="QSM12" s="25"/>
      <c r="QSN12" s="25"/>
      <c r="QSO12" s="25"/>
      <c r="QSP12" s="25"/>
      <c r="QSQ12" s="25"/>
      <c r="QSR12" s="25"/>
      <c r="QSS12" s="25"/>
      <c r="QST12" s="25"/>
      <c r="QSU12" s="25"/>
      <c r="QSV12" s="25"/>
      <c r="QSW12" s="25"/>
      <c r="QSX12" s="25"/>
      <c r="QSY12" s="25"/>
      <c r="QSZ12" s="25"/>
      <c r="QTA12" s="25"/>
      <c r="QTB12" s="25"/>
      <c r="QTC12" s="25"/>
      <c r="QTD12" s="25"/>
      <c r="QTE12" s="25"/>
      <c r="QTF12" s="25"/>
      <c r="QTG12" s="25"/>
      <c r="QTH12" s="25"/>
      <c r="QTI12" s="25"/>
      <c r="QTJ12" s="25"/>
      <c r="QTK12" s="25"/>
      <c r="QTL12" s="25"/>
      <c r="QTM12" s="25"/>
      <c r="QTN12" s="25"/>
      <c r="QTO12" s="25"/>
      <c r="QTP12" s="25"/>
      <c r="QTQ12" s="25"/>
      <c r="QTR12" s="25"/>
      <c r="QTS12" s="25"/>
      <c r="QTT12" s="25"/>
      <c r="QTU12" s="25"/>
      <c r="QTV12" s="25"/>
      <c r="QTW12" s="25"/>
      <c r="QTX12" s="25"/>
      <c r="QTY12" s="25"/>
      <c r="QTZ12" s="25"/>
      <c r="QUA12" s="25"/>
      <c r="QUB12" s="25"/>
      <c r="QUC12" s="25"/>
      <c r="QUD12" s="25"/>
      <c r="QUE12" s="25"/>
      <c r="QUF12" s="25"/>
      <c r="QUG12" s="25"/>
      <c r="QUH12" s="25"/>
      <c r="QUI12" s="25"/>
      <c r="QUJ12" s="25"/>
      <c r="QUK12" s="25"/>
      <c r="QUL12" s="25"/>
      <c r="QUM12" s="25"/>
      <c r="QUN12" s="25"/>
      <c r="QUO12" s="25"/>
      <c r="QUP12" s="25"/>
      <c r="QUQ12" s="25"/>
      <c r="QUR12" s="25"/>
      <c r="QUS12" s="25"/>
      <c r="QUT12" s="25"/>
      <c r="QUU12" s="25"/>
      <c r="QUV12" s="25"/>
      <c r="QUW12" s="25"/>
      <c r="QUX12" s="25"/>
      <c r="QUY12" s="25"/>
      <c r="QUZ12" s="25"/>
      <c r="QVA12" s="25"/>
      <c r="QVB12" s="25"/>
      <c r="QVC12" s="25"/>
      <c r="QVD12" s="25"/>
      <c r="QVE12" s="25"/>
      <c r="QVF12" s="25"/>
      <c r="QVG12" s="25"/>
      <c r="QVH12" s="25"/>
      <c r="QVI12" s="25"/>
      <c r="QVJ12" s="25"/>
      <c r="QVK12" s="25"/>
      <c r="QVL12" s="25"/>
      <c r="QVM12" s="25"/>
      <c r="QVN12" s="25"/>
      <c r="QVO12" s="25"/>
      <c r="QVP12" s="25"/>
      <c r="QVQ12" s="25"/>
      <c r="QVR12" s="25"/>
      <c r="QVS12" s="25"/>
      <c r="QVT12" s="25"/>
      <c r="QVU12" s="25"/>
      <c r="QVV12" s="25"/>
      <c r="QVW12" s="25"/>
      <c r="QVX12" s="25"/>
      <c r="QVY12" s="25"/>
      <c r="QVZ12" s="25"/>
      <c r="QWA12" s="25"/>
      <c r="QWB12" s="25"/>
      <c r="QWC12" s="25"/>
      <c r="QWD12" s="25"/>
      <c r="QWE12" s="25"/>
      <c r="QWF12" s="25"/>
      <c r="QWG12" s="25"/>
      <c r="QWH12" s="25"/>
      <c r="QWI12" s="25"/>
      <c r="QWJ12" s="25"/>
      <c r="QWK12" s="25"/>
      <c r="QWL12" s="25"/>
      <c r="QWM12" s="25"/>
      <c r="QWN12" s="25"/>
      <c r="QWO12" s="25"/>
      <c r="QWP12" s="25"/>
      <c r="QWQ12" s="25"/>
      <c r="QWR12" s="25"/>
      <c r="QWS12" s="25"/>
      <c r="QWT12" s="25"/>
      <c r="QWU12" s="25"/>
      <c r="QWV12" s="25"/>
      <c r="QWW12" s="25"/>
      <c r="QWX12" s="25"/>
      <c r="QWY12" s="25"/>
      <c r="QWZ12" s="25"/>
      <c r="QXA12" s="25"/>
      <c r="QXB12" s="25"/>
      <c r="QXC12" s="25"/>
      <c r="QXD12" s="25"/>
      <c r="QXE12" s="25"/>
      <c r="QXF12" s="25"/>
      <c r="QXG12" s="25"/>
      <c r="QXH12" s="25"/>
      <c r="QXI12" s="25"/>
      <c r="QXJ12" s="25"/>
      <c r="QXK12" s="25"/>
      <c r="QXL12" s="25"/>
      <c r="QXM12" s="25"/>
      <c r="QXN12" s="25"/>
      <c r="QXO12" s="25"/>
      <c r="QXP12" s="25"/>
      <c r="QXQ12" s="25"/>
      <c r="QXR12" s="25"/>
      <c r="QXS12" s="25"/>
      <c r="QXT12" s="25"/>
      <c r="QXU12" s="25"/>
      <c r="QXV12" s="25"/>
      <c r="QXW12" s="25"/>
      <c r="QXX12" s="25"/>
      <c r="QXY12" s="25"/>
      <c r="QXZ12" s="25"/>
      <c r="QYA12" s="25"/>
      <c r="QYB12" s="25"/>
      <c r="QYC12" s="25"/>
      <c r="QYD12" s="25"/>
      <c r="QYE12" s="25"/>
      <c r="QYF12" s="25"/>
      <c r="QYG12" s="25"/>
      <c r="QYH12" s="25"/>
      <c r="QYI12" s="25"/>
      <c r="QYJ12" s="25"/>
      <c r="QYK12" s="25"/>
      <c r="QYL12" s="25"/>
      <c r="QYM12" s="25"/>
      <c r="QYN12" s="25"/>
      <c r="QYO12" s="25"/>
      <c r="QYP12" s="25"/>
      <c r="QYQ12" s="25"/>
      <c r="QYR12" s="25"/>
      <c r="QYS12" s="25"/>
      <c r="QYT12" s="25"/>
      <c r="QYU12" s="25"/>
      <c r="QYV12" s="25"/>
      <c r="QYW12" s="25"/>
      <c r="QYX12" s="25"/>
      <c r="QYY12" s="25"/>
      <c r="QYZ12" s="25"/>
      <c r="QZA12" s="25"/>
      <c r="QZB12" s="25"/>
      <c r="QZC12" s="25"/>
      <c r="QZD12" s="25"/>
      <c r="QZE12" s="25"/>
      <c r="QZF12" s="25"/>
      <c r="QZG12" s="25"/>
      <c r="QZH12" s="25"/>
      <c r="QZI12" s="25"/>
      <c r="QZJ12" s="25"/>
      <c r="QZK12" s="25"/>
      <c r="QZL12" s="25"/>
      <c r="QZM12" s="25"/>
      <c r="QZN12" s="25"/>
      <c r="QZO12" s="25"/>
      <c r="QZP12" s="25"/>
      <c r="QZQ12" s="25"/>
      <c r="QZR12" s="25"/>
      <c r="QZS12" s="25"/>
      <c r="QZT12" s="25"/>
      <c r="QZU12" s="25"/>
      <c r="QZV12" s="25"/>
      <c r="QZW12" s="25"/>
      <c r="QZX12" s="25"/>
      <c r="QZY12" s="25"/>
      <c r="QZZ12" s="25"/>
      <c r="RAA12" s="25"/>
      <c r="RAB12" s="25"/>
      <c r="RAC12" s="25"/>
      <c r="RAD12" s="25"/>
      <c r="RAE12" s="25"/>
      <c r="RAF12" s="25"/>
      <c r="RAG12" s="25"/>
      <c r="RAH12" s="25"/>
      <c r="RAI12" s="25"/>
      <c r="RAJ12" s="25"/>
      <c r="RAK12" s="25"/>
      <c r="RAL12" s="25"/>
      <c r="RAM12" s="25"/>
      <c r="RAN12" s="25"/>
      <c r="RAO12" s="25"/>
      <c r="RAP12" s="25"/>
      <c r="RAQ12" s="25"/>
      <c r="RAR12" s="25"/>
      <c r="RAS12" s="25"/>
      <c r="RAT12" s="25"/>
      <c r="RAU12" s="25"/>
      <c r="RAV12" s="25"/>
      <c r="RAW12" s="25"/>
      <c r="RAX12" s="25"/>
      <c r="RAY12" s="25"/>
      <c r="RAZ12" s="25"/>
      <c r="RBA12" s="25"/>
      <c r="RBB12" s="25"/>
      <c r="RBC12" s="25"/>
      <c r="RBD12" s="25"/>
      <c r="RBE12" s="25"/>
      <c r="RBF12" s="25"/>
      <c r="RBG12" s="25"/>
      <c r="RBH12" s="25"/>
      <c r="RBI12" s="25"/>
      <c r="RBJ12" s="25"/>
      <c r="RBK12" s="25"/>
      <c r="RBL12" s="25"/>
      <c r="RBM12" s="25"/>
      <c r="RBN12" s="25"/>
      <c r="RBO12" s="25"/>
      <c r="RBP12" s="25"/>
      <c r="RBQ12" s="25"/>
      <c r="RBR12" s="25"/>
      <c r="RBS12" s="25"/>
      <c r="RBT12" s="25"/>
      <c r="RBU12" s="25"/>
      <c r="RBV12" s="25"/>
      <c r="RBW12" s="25"/>
      <c r="RBX12" s="25"/>
      <c r="RBY12" s="25"/>
      <c r="RBZ12" s="25"/>
      <c r="RCA12" s="25"/>
      <c r="RCB12" s="25"/>
      <c r="RCC12" s="25"/>
      <c r="RCD12" s="25"/>
      <c r="RCE12" s="25"/>
      <c r="RCF12" s="25"/>
      <c r="RCG12" s="25"/>
      <c r="RCH12" s="25"/>
      <c r="RCI12" s="25"/>
      <c r="RCJ12" s="25"/>
      <c r="RCK12" s="25"/>
      <c r="RCL12" s="25"/>
      <c r="RCM12" s="25"/>
      <c r="RCN12" s="25"/>
      <c r="RCO12" s="25"/>
      <c r="RCP12" s="25"/>
      <c r="RCQ12" s="25"/>
      <c r="RCR12" s="25"/>
      <c r="RCS12" s="25"/>
      <c r="RCT12" s="25"/>
      <c r="RCU12" s="25"/>
      <c r="RCV12" s="25"/>
      <c r="RCW12" s="25"/>
      <c r="RCX12" s="25"/>
      <c r="RCY12" s="25"/>
      <c r="RCZ12" s="25"/>
      <c r="RDA12" s="25"/>
      <c r="RDB12" s="25"/>
      <c r="RDC12" s="25"/>
      <c r="RDD12" s="25"/>
      <c r="RDE12" s="25"/>
      <c r="RDF12" s="25"/>
      <c r="RDG12" s="25"/>
      <c r="RDH12" s="25"/>
      <c r="RDI12" s="25"/>
      <c r="RDJ12" s="25"/>
      <c r="RDK12" s="25"/>
      <c r="RDL12" s="25"/>
      <c r="RDM12" s="25"/>
      <c r="RDN12" s="25"/>
      <c r="RDO12" s="25"/>
      <c r="RDP12" s="25"/>
      <c r="RDQ12" s="25"/>
      <c r="RDR12" s="25"/>
      <c r="RDS12" s="25"/>
      <c r="RDT12" s="25"/>
      <c r="RDU12" s="25"/>
      <c r="RDV12" s="25"/>
      <c r="RDW12" s="25"/>
      <c r="RDX12" s="25"/>
      <c r="RDY12" s="25"/>
      <c r="RDZ12" s="25"/>
      <c r="REA12" s="25"/>
      <c r="REB12" s="25"/>
      <c r="REC12" s="25"/>
      <c r="RED12" s="25"/>
      <c r="REE12" s="25"/>
      <c r="REF12" s="25"/>
      <c r="REG12" s="25"/>
      <c r="REH12" s="25"/>
      <c r="REI12" s="25"/>
      <c r="REJ12" s="25"/>
      <c r="REK12" s="25"/>
      <c r="REL12" s="25"/>
      <c r="REM12" s="25"/>
      <c r="REN12" s="25"/>
      <c r="REO12" s="25"/>
      <c r="REP12" s="25"/>
      <c r="REQ12" s="25"/>
      <c r="RER12" s="25"/>
      <c r="RES12" s="25"/>
      <c r="RET12" s="25"/>
      <c r="REU12" s="25"/>
      <c r="REV12" s="25"/>
      <c r="REW12" s="25"/>
      <c r="REX12" s="25"/>
      <c r="REY12" s="25"/>
      <c r="REZ12" s="25"/>
      <c r="RFA12" s="25"/>
      <c r="RFB12" s="25"/>
      <c r="RFC12" s="25"/>
      <c r="RFD12" s="25"/>
      <c r="RFE12" s="25"/>
      <c r="RFF12" s="25"/>
      <c r="RFG12" s="25"/>
      <c r="RFH12" s="25"/>
      <c r="RFI12" s="25"/>
      <c r="RFJ12" s="25"/>
      <c r="RFK12" s="25"/>
      <c r="RFL12" s="25"/>
      <c r="RFM12" s="25"/>
      <c r="RFN12" s="25"/>
      <c r="RFO12" s="25"/>
      <c r="RFP12" s="25"/>
      <c r="RFQ12" s="25"/>
      <c r="RFR12" s="25"/>
      <c r="RFS12" s="25"/>
      <c r="RFT12" s="25"/>
      <c r="RFU12" s="25"/>
      <c r="RFV12" s="25"/>
      <c r="RFW12" s="25"/>
      <c r="RFX12" s="25"/>
      <c r="RFY12" s="25"/>
      <c r="RFZ12" s="25"/>
      <c r="RGA12" s="25"/>
      <c r="RGB12" s="25"/>
      <c r="RGC12" s="25"/>
      <c r="RGD12" s="25"/>
      <c r="RGE12" s="25"/>
      <c r="RGF12" s="25"/>
      <c r="RGG12" s="25"/>
      <c r="RGH12" s="25"/>
      <c r="RGI12" s="25"/>
      <c r="RGJ12" s="25"/>
      <c r="RGK12" s="25"/>
      <c r="RGL12" s="25"/>
      <c r="RGM12" s="25"/>
      <c r="RGN12" s="25"/>
      <c r="RGO12" s="25"/>
      <c r="RGP12" s="25"/>
      <c r="RGQ12" s="25"/>
      <c r="RGR12" s="25"/>
      <c r="RGS12" s="25"/>
      <c r="RGT12" s="25"/>
      <c r="RGU12" s="25"/>
      <c r="RGV12" s="25"/>
      <c r="RGW12" s="25"/>
      <c r="RGX12" s="25"/>
      <c r="RGY12" s="25"/>
      <c r="RGZ12" s="25"/>
      <c r="RHA12" s="25"/>
      <c r="RHB12" s="25"/>
      <c r="RHC12" s="25"/>
      <c r="RHD12" s="25"/>
      <c r="RHE12" s="25"/>
      <c r="RHF12" s="25"/>
      <c r="RHG12" s="25"/>
      <c r="RHH12" s="25"/>
      <c r="RHI12" s="25"/>
      <c r="RHJ12" s="25"/>
      <c r="RHK12" s="25"/>
      <c r="RHL12" s="25"/>
      <c r="RHM12" s="25"/>
      <c r="RHN12" s="25"/>
      <c r="RHO12" s="25"/>
      <c r="RHP12" s="25"/>
      <c r="RHQ12" s="25"/>
      <c r="RHR12" s="25"/>
      <c r="RHS12" s="25"/>
      <c r="RHT12" s="25"/>
      <c r="RHU12" s="25"/>
      <c r="RHV12" s="25"/>
      <c r="RHW12" s="25"/>
      <c r="RHX12" s="25"/>
      <c r="RHY12" s="25"/>
      <c r="RHZ12" s="25"/>
      <c r="RIA12" s="25"/>
      <c r="RIB12" s="25"/>
      <c r="RIC12" s="25"/>
      <c r="RID12" s="25"/>
      <c r="RIE12" s="25"/>
      <c r="RIF12" s="25"/>
      <c r="RIG12" s="25"/>
      <c r="RIH12" s="25"/>
      <c r="RII12" s="25"/>
      <c r="RIJ12" s="25"/>
      <c r="RIK12" s="25"/>
      <c r="RIL12" s="25"/>
      <c r="RIM12" s="25"/>
      <c r="RIN12" s="25"/>
      <c r="RIO12" s="25"/>
      <c r="RIP12" s="25"/>
      <c r="RIQ12" s="25"/>
      <c r="RIR12" s="25"/>
      <c r="RIS12" s="25"/>
      <c r="RIT12" s="25"/>
      <c r="RIU12" s="25"/>
      <c r="RIV12" s="25"/>
      <c r="RIW12" s="25"/>
      <c r="RIX12" s="25"/>
      <c r="RIY12" s="25"/>
      <c r="RIZ12" s="25"/>
      <c r="RJA12" s="25"/>
      <c r="RJB12" s="25"/>
      <c r="RJC12" s="25"/>
      <c r="RJD12" s="25"/>
      <c r="RJE12" s="25"/>
      <c r="RJF12" s="25"/>
      <c r="RJG12" s="25"/>
      <c r="RJH12" s="25"/>
      <c r="RJI12" s="25"/>
      <c r="RJJ12" s="25"/>
      <c r="RJK12" s="25"/>
      <c r="RJL12" s="25"/>
      <c r="RJM12" s="25"/>
      <c r="RJN12" s="25"/>
      <c r="RJO12" s="25"/>
      <c r="RJP12" s="25"/>
      <c r="RJQ12" s="25"/>
      <c r="RJR12" s="25"/>
      <c r="RJS12" s="25"/>
      <c r="RJT12" s="25"/>
      <c r="RJU12" s="25"/>
      <c r="RJV12" s="25"/>
      <c r="RJW12" s="25"/>
      <c r="RJX12" s="25"/>
      <c r="RJY12" s="25"/>
      <c r="RJZ12" s="25"/>
      <c r="RKA12" s="25"/>
      <c r="RKB12" s="25"/>
      <c r="RKC12" s="25"/>
      <c r="RKD12" s="25"/>
      <c r="RKE12" s="25"/>
      <c r="RKF12" s="25"/>
      <c r="RKG12" s="25"/>
      <c r="RKH12" s="25"/>
      <c r="RKI12" s="25"/>
      <c r="RKJ12" s="25"/>
      <c r="RKK12" s="25"/>
      <c r="RKL12" s="25"/>
      <c r="RKM12" s="25"/>
      <c r="RKN12" s="25"/>
      <c r="RKO12" s="25"/>
      <c r="RKP12" s="25"/>
      <c r="RKQ12" s="25"/>
      <c r="RKR12" s="25"/>
      <c r="RKS12" s="25"/>
      <c r="RKT12" s="25"/>
      <c r="RKU12" s="25"/>
      <c r="RKV12" s="25"/>
      <c r="RKW12" s="25"/>
      <c r="RKX12" s="25"/>
      <c r="RKY12" s="25"/>
      <c r="RKZ12" s="25"/>
      <c r="RLA12" s="25"/>
      <c r="RLB12" s="25"/>
      <c r="RLC12" s="25"/>
      <c r="RLD12" s="25"/>
      <c r="RLE12" s="25"/>
      <c r="RLF12" s="25"/>
      <c r="RLG12" s="25"/>
      <c r="RLH12" s="25"/>
      <c r="RLI12" s="25"/>
      <c r="RLJ12" s="25"/>
      <c r="RLK12" s="25"/>
      <c r="RLL12" s="25"/>
      <c r="RLM12" s="25"/>
      <c r="RLN12" s="25"/>
      <c r="RLO12" s="25"/>
      <c r="RLP12" s="25"/>
      <c r="RLQ12" s="25"/>
      <c r="RLR12" s="25"/>
      <c r="RLS12" s="25"/>
      <c r="RLT12" s="25"/>
      <c r="RLU12" s="25"/>
      <c r="RLV12" s="25"/>
      <c r="RLW12" s="25"/>
      <c r="RLX12" s="25"/>
      <c r="RLY12" s="25"/>
      <c r="RLZ12" s="25"/>
      <c r="RMA12" s="25"/>
      <c r="RMB12" s="25"/>
      <c r="RMC12" s="25"/>
      <c r="RMD12" s="25"/>
      <c r="RME12" s="25"/>
      <c r="RMF12" s="25"/>
      <c r="RMG12" s="25"/>
      <c r="RMH12" s="25"/>
      <c r="RMI12" s="25"/>
      <c r="RMJ12" s="25"/>
      <c r="RMK12" s="25"/>
      <c r="RML12" s="25"/>
      <c r="RMM12" s="25"/>
      <c r="RMN12" s="25"/>
      <c r="RMO12" s="25"/>
      <c r="RMP12" s="25"/>
      <c r="RMQ12" s="25"/>
      <c r="RMR12" s="25"/>
      <c r="RMS12" s="25"/>
      <c r="RMT12" s="25"/>
      <c r="RMU12" s="25"/>
      <c r="RMV12" s="25"/>
      <c r="RMW12" s="25"/>
      <c r="RMX12" s="25"/>
      <c r="RMY12" s="25"/>
      <c r="RMZ12" s="25"/>
      <c r="RNA12" s="25"/>
      <c r="RNB12" s="25"/>
      <c r="RNC12" s="25"/>
      <c r="RND12" s="25"/>
      <c r="RNE12" s="25"/>
      <c r="RNF12" s="25"/>
      <c r="RNG12" s="25"/>
      <c r="RNH12" s="25"/>
      <c r="RNI12" s="25"/>
      <c r="RNJ12" s="25"/>
      <c r="RNK12" s="25"/>
      <c r="RNL12" s="25"/>
      <c r="RNM12" s="25"/>
      <c r="RNN12" s="25"/>
      <c r="RNO12" s="25"/>
      <c r="RNP12" s="25"/>
      <c r="RNQ12" s="25"/>
      <c r="RNR12" s="25"/>
      <c r="RNS12" s="25"/>
      <c r="RNT12" s="25"/>
      <c r="RNU12" s="25"/>
      <c r="RNV12" s="25"/>
      <c r="RNW12" s="25"/>
      <c r="RNX12" s="25"/>
      <c r="RNY12" s="25"/>
      <c r="RNZ12" s="25"/>
      <c r="ROA12" s="25"/>
      <c r="ROB12" s="25"/>
      <c r="ROC12" s="25"/>
      <c r="ROD12" s="25"/>
      <c r="ROE12" s="25"/>
      <c r="ROF12" s="25"/>
      <c r="ROG12" s="25"/>
      <c r="ROH12" s="25"/>
      <c r="ROI12" s="25"/>
      <c r="ROJ12" s="25"/>
      <c r="ROK12" s="25"/>
      <c r="ROL12" s="25"/>
      <c r="ROM12" s="25"/>
      <c r="RON12" s="25"/>
      <c r="ROO12" s="25"/>
      <c r="ROP12" s="25"/>
      <c r="ROQ12" s="25"/>
      <c r="ROR12" s="25"/>
      <c r="ROS12" s="25"/>
      <c r="ROT12" s="25"/>
      <c r="ROU12" s="25"/>
      <c r="ROV12" s="25"/>
      <c r="ROW12" s="25"/>
      <c r="ROX12" s="25"/>
      <c r="ROY12" s="25"/>
      <c r="ROZ12" s="25"/>
      <c r="RPA12" s="25"/>
      <c r="RPB12" s="25"/>
      <c r="RPC12" s="25"/>
      <c r="RPD12" s="25"/>
      <c r="RPE12" s="25"/>
      <c r="RPF12" s="25"/>
      <c r="RPG12" s="25"/>
      <c r="RPH12" s="25"/>
      <c r="RPI12" s="25"/>
      <c r="RPJ12" s="25"/>
      <c r="RPK12" s="25"/>
      <c r="RPL12" s="25"/>
      <c r="RPM12" s="25"/>
      <c r="RPN12" s="25"/>
      <c r="RPO12" s="25"/>
      <c r="RPP12" s="25"/>
      <c r="RPQ12" s="25"/>
      <c r="RPR12" s="25"/>
      <c r="RPS12" s="25"/>
      <c r="RPT12" s="25"/>
      <c r="RPU12" s="25"/>
      <c r="RPV12" s="25"/>
      <c r="RPW12" s="25"/>
      <c r="RPX12" s="25"/>
      <c r="RPY12" s="25"/>
      <c r="RPZ12" s="25"/>
      <c r="RQA12" s="25"/>
      <c r="RQB12" s="25"/>
      <c r="RQC12" s="25"/>
      <c r="RQD12" s="25"/>
      <c r="RQE12" s="25"/>
      <c r="RQF12" s="25"/>
      <c r="RQG12" s="25"/>
      <c r="RQH12" s="25"/>
      <c r="RQI12" s="25"/>
      <c r="RQJ12" s="25"/>
      <c r="RQK12" s="25"/>
      <c r="RQL12" s="25"/>
      <c r="RQM12" s="25"/>
      <c r="RQN12" s="25"/>
      <c r="RQO12" s="25"/>
      <c r="RQP12" s="25"/>
      <c r="RQQ12" s="25"/>
      <c r="RQR12" s="25"/>
      <c r="RQS12" s="25"/>
      <c r="RQT12" s="25"/>
      <c r="RQU12" s="25"/>
      <c r="RQV12" s="25"/>
      <c r="RQW12" s="25"/>
      <c r="RQX12" s="25"/>
      <c r="RQY12" s="25"/>
      <c r="RQZ12" s="25"/>
      <c r="RRA12" s="25"/>
      <c r="RRB12" s="25"/>
      <c r="RRC12" s="25"/>
      <c r="RRD12" s="25"/>
      <c r="RRE12" s="25"/>
      <c r="RRF12" s="25"/>
      <c r="RRG12" s="25"/>
      <c r="RRH12" s="25"/>
      <c r="RRI12" s="25"/>
      <c r="RRJ12" s="25"/>
      <c r="RRK12" s="25"/>
      <c r="RRL12" s="25"/>
      <c r="RRM12" s="25"/>
      <c r="RRN12" s="25"/>
      <c r="RRO12" s="25"/>
      <c r="RRP12" s="25"/>
      <c r="RRQ12" s="25"/>
      <c r="RRR12" s="25"/>
      <c r="RRS12" s="25"/>
      <c r="RRT12" s="25"/>
      <c r="RRU12" s="25"/>
      <c r="RRV12" s="25"/>
      <c r="RRW12" s="25"/>
      <c r="RRX12" s="25"/>
      <c r="RRY12" s="25"/>
      <c r="RRZ12" s="25"/>
      <c r="RSA12" s="25"/>
      <c r="RSB12" s="25"/>
      <c r="RSC12" s="25"/>
      <c r="RSD12" s="25"/>
      <c r="RSE12" s="25"/>
      <c r="RSF12" s="25"/>
      <c r="RSG12" s="25"/>
      <c r="RSH12" s="25"/>
      <c r="RSI12" s="25"/>
      <c r="RSJ12" s="25"/>
      <c r="RSK12" s="25"/>
      <c r="RSL12" s="25"/>
      <c r="RSM12" s="25"/>
      <c r="RSN12" s="25"/>
      <c r="RSO12" s="25"/>
      <c r="RSP12" s="25"/>
      <c r="RSQ12" s="25"/>
      <c r="RSR12" s="25"/>
      <c r="RSS12" s="25"/>
      <c r="RST12" s="25"/>
      <c r="RSU12" s="25"/>
      <c r="RSV12" s="25"/>
      <c r="RSW12" s="25"/>
      <c r="RSX12" s="25"/>
      <c r="RSY12" s="25"/>
      <c r="RSZ12" s="25"/>
      <c r="RTA12" s="25"/>
      <c r="RTB12" s="25"/>
      <c r="RTC12" s="25"/>
      <c r="RTD12" s="25"/>
      <c r="RTE12" s="25"/>
      <c r="RTF12" s="25"/>
      <c r="RTG12" s="25"/>
      <c r="RTH12" s="25"/>
      <c r="RTI12" s="25"/>
      <c r="RTJ12" s="25"/>
      <c r="RTK12" s="25"/>
      <c r="RTL12" s="25"/>
      <c r="RTM12" s="25"/>
      <c r="RTN12" s="25"/>
      <c r="RTO12" s="25"/>
      <c r="RTP12" s="25"/>
      <c r="RTQ12" s="25"/>
      <c r="RTR12" s="25"/>
      <c r="RTS12" s="25"/>
      <c r="RTT12" s="25"/>
      <c r="RTU12" s="25"/>
      <c r="RTV12" s="25"/>
      <c r="RTW12" s="25"/>
      <c r="RTX12" s="25"/>
      <c r="RTY12" s="25"/>
      <c r="RTZ12" s="25"/>
      <c r="RUA12" s="25"/>
      <c r="RUB12" s="25"/>
      <c r="RUC12" s="25"/>
      <c r="RUD12" s="25"/>
      <c r="RUE12" s="25"/>
      <c r="RUF12" s="25"/>
      <c r="RUG12" s="25"/>
      <c r="RUH12" s="25"/>
      <c r="RUI12" s="25"/>
      <c r="RUJ12" s="25"/>
      <c r="RUK12" s="25"/>
      <c r="RUL12" s="25"/>
      <c r="RUM12" s="25"/>
      <c r="RUN12" s="25"/>
      <c r="RUO12" s="25"/>
      <c r="RUP12" s="25"/>
      <c r="RUQ12" s="25"/>
      <c r="RUR12" s="25"/>
      <c r="RUS12" s="25"/>
      <c r="RUT12" s="25"/>
      <c r="RUU12" s="25"/>
      <c r="RUV12" s="25"/>
      <c r="RUW12" s="25"/>
      <c r="RUX12" s="25"/>
      <c r="RUY12" s="25"/>
      <c r="RUZ12" s="25"/>
      <c r="RVA12" s="25"/>
      <c r="RVB12" s="25"/>
      <c r="RVC12" s="25"/>
      <c r="RVD12" s="25"/>
      <c r="RVE12" s="25"/>
      <c r="RVF12" s="25"/>
      <c r="RVG12" s="25"/>
      <c r="RVH12" s="25"/>
      <c r="RVI12" s="25"/>
      <c r="RVJ12" s="25"/>
      <c r="RVK12" s="25"/>
      <c r="RVL12" s="25"/>
      <c r="RVM12" s="25"/>
      <c r="RVN12" s="25"/>
      <c r="RVO12" s="25"/>
      <c r="RVP12" s="25"/>
      <c r="RVQ12" s="25"/>
      <c r="RVR12" s="25"/>
      <c r="RVS12" s="25"/>
      <c r="RVT12" s="25"/>
      <c r="RVU12" s="25"/>
      <c r="RVV12" s="25"/>
      <c r="RVW12" s="25"/>
      <c r="RVX12" s="25"/>
      <c r="RVY12" s="25"/>
      <c r="RVZ12" s="25"/>
      <c r="RWA12" s="25"/>
      <c r="RWB12" s="25"/>
      <c r="RWC12" s="25"/>
      <c r="RWD12" s="25"/>
      <c r="RWE12" s="25"/>
      <c r="RWF12" s="25"/>
      <c r="RWG12" s="25"/>
      <c r="RWH12" s="25"/>
      <c r="RWI12" s="25"/>
      <c r="RWJ12" s="25"/>
      <c r="RWK12" s="25"/>
      <c r="RWL12" s="25"/>
      <c r="RWM12" s="25"/>
      <c r="RWN12" s="25"/>
      <c r="RWO12" s="25"/>
      <c r="RWP12" s="25"/>
      <c r="RWQ12" s="25"/>
      <c r="RWR12" s="25"/>
      <c r="RWS12" s="25"/>
      <c r="RWT12" s="25"/>
      <c r="RWU12" s="25"/>
      <c r="RWV12" s="25"/>
      <c r="RWW12" s="25"/>
      <c r="RWX12" s="25"/>
      <c r="RWY12" s="25"/>
      <c r="RWZ12" s="25"/>
      <c r="RXA12" s="25"/>
      <c r="RXB12" s="25"/>
      <c r="RXC12" s="25"/>
      <c r="RXD12" s="25"/>
      <c r="RXE12" s="25"/>
      <c r="RXF12" s="25"/>
      <c r="RXG12" s="25"/>
      <c r="RXH12" s="25"/>
      <c r="RXI12" s="25"/>
      <c r="RXJ12" s="25"/>
      <c r="RXK12" s="25"/>
      <c r="RXL12" s="25"/>
      <c r="RXM12" s="25"/>
      <c r="RXN12" s="25"/>
      <c r="RXO12" s="25"/>
      <c r="RXP12" s="25"/>
      <c r="RXQ12" s="25"/>
      <c r="RXR12" s="25"/>
      <c r="RXS12" s="25"/>
      <c r="RXT12" s="25"/>
      <c r="RXU12" s="25"/>
      <c r="RXV12" s="25"/>
      <c r="RXW12" s="25"/>
      <c r="RXX12" s="25"/>
      <c r="RXY12" s="25"/>
      <c r="RXZ12" s="25"/>
      <c r="RYA12" s="25"/>
      <c r="RYB12" s="25"/>
      <c r="RYC12" s="25"/>
      <c r="RYD12" s="25"/>
      <c r="RYE12" s="25"/>
      <c r="RYF12" s="25"/>
      <c r="RYG12" s="25"/>
      <c r="RYH12" s="25"/>
      <c r="RYI12" s="25"/>
      <c r="RYJ12" s="25"/>
      <c r="RYK12" s="25"/>
      <c r="RYL12" s="25"/>
      <c r="RYM12" s="25"/>
      <c r="RYN12" s="25"/>
      <c r="RYO12" s="25"/>
      <c r="RYP12" s="25"/>
      <c r="RYQ12" s="25"/>
      <c r="RYR12" s="25"/>
      <c r="RYS12" s="25"/>
      <c r="RYT12" s="25"/>
      <c r="RYU12" s="25"/>
      <c r="RYV12" s="25"/>
      <c r="RYW12" s="25"/>
      <c r="RYX12" s="25"/>
      <c r="RYY12" s="25"/>
      <c r="RYZ12" s="25"/>
      <c r="RZA12" s="25"/>
      <c r="RZB12" s="25"/>
      <c r="RZC12" s="25"/>
      <c r="RZD12" s="25"/>
      <c r="RZE12" s="25"/>
      <c r="RZF12" s="25"/>
      <c r="RZG12" s="25"/>
      <c r="RZH12" s="25"/>
      <c r="RZI12" s="25"/>
      <c r="RZJ12" s="25"/>
      <c r="RZK12" s="25"/>
      <c r="RZL12" s="25"/>
      <c r="RZM12" s="25"/>
      <c r="RZN12" s="25"/>
      <c r="RZO12" s="25"/>
      <c r="RZP12" s="25"/>
      <c r="RZQ12" s="25"/>
      <c r="RZR12" s="25"/>
      <c r="RZS12" s="25"/>
      <c r="RZT12" s="25"/>
      <c r="RZU12" s="25"/>
      <c r="RZV12" s="25"/>
      <c r="RZW12" s="25"/>
      <c r="RZX12" s="25"/>
      <c r="RZY12" s="25"/>
      <c r="RZZ12" s="25"/>
      <c r="SAA12" s="25"/>
      <c r="SAB12" s="25"/>
      <c r="SAC12" s="25"/>
      <c r="SAD12" s="25"/>
      <c r="SAE12" s="25"/>
      <c r="SAF12" s="25"/>
      <c r="SAG12" s="25"/>
      <c r="SAH12" s="25"/>
      <c r="SAI12" s="25"/>
      <c r="SAJ12" s="25"/>
      <c r="SAK12" s="25"/>
      <c r="SAL12" s="25"/>
      <c r="SAM12" s="25"/>
      <c r="SAN12" s="25"/>
      <c r="SAO12" s="25"/>
      <c r="SAP12" s="25"/>
      <c r="SAQ12" s="25"/>
      <c r="SAR12" s="25"/>
      <c r="SAS12" s="25"/>
      <c r="SAT12" s="25"/>
      <c r="SAU12" s="25"/>
      <c r="SAV12" s="25"/>
      <c r="SAW12" s="25"/>
      <c r="SAX12" s="25"/>
      <c r="SAY12" s="25"/>
      <c r="SAZ12" s="25"/>
      <c r="SBA12" s="25"/>
      <c r="SBB12" s="25"/>
      <c r="SBC12" s="25"/>
      <c r="SBD12" s="25"/>
      <c r="SBE12" s="25"/>
      <c r="SBF12" s="25"/>
      <c r="SBG12" s="25"/>
      <c r="SBH12" s="25"/>
      <c r="SBI12" s="25"/>
      <c r="SBJ12" s="25"/>
      <c r="SBK12" s="25"/>
      <c r="SBL12" s="25"/>
      <c r="SBM12" s="25"/>
      <c r="SBN12" s="25"/>
      <c r="SBO12" s="25"/>
      <c r="SBP12" s="25"/>
      <c r="SBQ12" s="25"/>
      <c r="SBR12" s="25"/>
      <c r="SBS12" s="25"/>
      <c r="SBT12" s="25"/>
      <c r="SBU12" s="25"/>
      <c r="SBV12" s="25"/>
      <c r="SBW12" s="25"/>
      <c r="SBX12" s="25"/>
      <c r="SBY12" s="25"/>
      <c r="SBZ12" s="25"/>
      <c r="SCA12" s="25"/>
      <c r="SCB12" s="25"/>
      <c r="SCC12" s="25"/>
      <c r="SCD12" s="25"/>
      <c r="SCE12" s="25"/>
      <c r="SCF12" s="25"/>
      <c r="SCG12" s="25"/>
      <c r="SCH12" s="25"/>
      <c r="SCI12" s="25"/>
      <c r="SCJ12" s="25"/>
      <c r="SCK12" s="25"/>
      <c r="SCL12" s="25"/>
      <c r="SCM12" s="25"/>
      <c r="SCN12" s="25"/>
      <c r="SCO12" s="25"/>
      <c r="SCP12" s="25"/>
      <c r="SCQ12" s="25"/>
      <c r="SCR12" s="25"/>
      <c r="SCS12" s="25"/>
      <c r="SCT12" s="25"/>
      <c r="SCU12" s="25"/>
      <c r="SCV12" s="25"/>
      <c r="SCW12" s="25"/>
      <c r="SCX12" s="25"/>
      <c r="SCY12" s="25"/>
      <c r="SCZ12" s="25"/>
      <c r="SDA12" s="25"/>
      <c r="SDB12" s="25"/>
      <c r="SDC12" s="25"/>
      <c r="SDD12" s="25"/>
      <c r="SDE12" s="25"/>
      <c r="SDF12" s="25"/>
      <c r="SDG12" s="25"/>
      <c r="SDH12" s="25"/>
      <c r="SDI12" s="25"/>
      <c r="SDJ12" s="25"/>
      <c r="SDK12" s="25"/>
      <c r="SDL12" s="25"/>
      <c r="SDM12" s="25"/>
      <c r="SDN12" s="25"/>
      <c r="SDO12" s="25"/>
      <c r="SDP12" s="25"/>
      <c r="SDQ12" s="25"/>
      <c r="SDR12" s="25"/>
      <c r="SDS12" s="25"/>
      <c r="SDT12" s="25"/>
      <c r="SDU12" s="25"/>
      <c r="SDV12" s="25"/>
      <c r="SDW12" s="25"/>
      <c r="SDX12" s="25"/>
      <c r="SDY12" s="25"/>
      <c r="SDZ12" s="25"/>
      <c r="SEA12" s="25"/>
      <c r="SEB12" s="25"/>
      <c r="SEC12" s="25"/>
      <c r="SED12" s="25"/>
      <c r="SEE12" s="25"/>
      <c r="SEF12" s="25"/>
      <c r="SEG12" s="25"/>
      <c r="SEH12" s="25"/>
      <c r="SEI12" s="25"/>
      <c r="SEJ12" s="25"/>
      <c r="SEK12" s="25"/>
      <c r="SEL12" s="25"/>
      <c r="SEM12" s="25"/>
      <c r="SEN12" s="25"/>
      <c r="SEO12" s="25"/>
      <c r="SEP12" s="25"/>
      <c r="SEQ12" s="25"/>
      <c r="SER12" s="25"/>
      <c r="SES12" s="25"/>
      <c r="SET12" s="25"/>
      <c r="SEU12" s="25"/>
      <c r="SEV12" s="25"/>
      <c r="SEW12" s="25"/>
      <c r="SEX12" s="25"/>
      <c r="SEY12" s="25"/>
      <c r="SEZ12" s="25"/>
      <c r="SFA12" s="25"/>
      <c r="SFB12" s="25"/>
      <c r="SFC12" s="25"/>
      <c r="SFD12" s="25"/>
      <c r="SFE12" s="25"/>
      <c r="SFF12" s="25"/>
      <c r="SFG12" s="25"/>
      <c r="SFH12" s="25"/>
      <c r="SFI12" s="25"/>
      <c r="SFJ12" s="25"/>
      <c r="SFK12" s="25"/>
      <c r="SFL12" s="25"/>
      <c r="SFM12" s="25"/>
      <c r="SFN12" s="25"/>
      <c r="SFO12" s="25"/>
      <c r="SFP12" s="25"/>
      <c r="SFQ12" s="25"/>
      <c r="SFR12" s="25"/>
      <c r="SFS12" s="25"/>
      <c r="SFT12" s="25"/>
      <c r="SFU12" s="25"/>
      <c r="SFV12" s="25"/>
      <c r="SFW12" s="25"/>
      <c r="SFX12" s="25"/>
      <c r="SFY12" s="25"/>
      <c r="SFZ12" s="25"/>
      <c r="SGA12" s="25"/>
      <c r="SGB12" s="25"/>
      <c r="SGC12" s="25"/>
      <c r="SGD12" s="25"/>
      <c r="SGE12" s="25"/>
      <c r="SGF12" s="25"/>
      <c r="SGG12" s="25"/>
      <c r="SGH12" s="25"/>
      <c r="SGI12" s="25"/>
      <c r="SGJ12" s="25"/>
      <c r="SGK12" s="25"/>
      <c r="SGL12" s="25"/>
      <c r="SGM12" s="25"/>
      <c r="SGN12" s="25"/>
      <c r="SGO12" s="25"/>
      <c r="SGP12" s="25"/>
      <c r="SGQ12" s="25"/>
      <c r="SGR12" s="25"/>
      <c r="SGS12" s="25"/>
      <c r="SGT12" s="25"/>
      <c r="SGU12" s="25"/>
      <c r="SGV12" s="25"/>
      <c r="SGW12" s="25"/>
      <c r="SGX12" s="25"/>
      <c r="SGY12" s="25"/>
      <c r="SGZ12" s="25"/>
      <c r="SHA12" s="25"/>
      <c r="SHB12" s="25"/>
      <c r="SHC12" s="25"/>
      <c r="SHD12" s="25"/>
      <c r="SHE12" s="25"/>
      <c r="SHF12" s="25"/>
      <c r="SHG12" s="25"/>
      <c r="SHH12" s="25"/>
      <c r="SHI12" s="25"/>
      <c r="SHJ12" s="25"/>
      <c r="SHK12" s="25"/>
      <c r="SHL12" s="25"/>
      <c r="SHM12" s="25"/>
      <c r="SHN12" s="25"/>
      <c r="SHO12" s="25"/>
      <c r="SHP12" s="25"/>
      <c r="SHQ12" s="25"/>
      <c r="SHR12" s="25"/>
      <c r="SHS12" s="25"/>
      <c r="SHT12" s="25"/>
      <c r="SHU12" s="25"/>
      <c r="SHV12" s="25"/>
      <c r="SHW12" s="25"/>
      <c r="SHX12" s="25"/>
      <c r="SHY12" s="25"/>
      <c r="SHZ12" s="25"/>
      <c r="SIA12" s="25"/>
      <c r="SIB12" s="25"/>
      <c r="SIC12" s="25"/>
      <c r="SID12" s="25"/>
      <c r="SIE12" s="25"/>
      <c r="SIF12" s="25"/>
      <c r="SIG12" s="25"/>
      <c r="SIH12" s="25"/>
      <c r="SII12" s="25"/>
      <c r="SIJ12" s="25"/>
      <c r="SIK12" s="25"/>
      <c r="SIL12" s="25"/>
      <c r="SIM12" s="25"/>
      <c r="SIN12" s="25"/>
      <c r="SIO12" s="25"/>
      <c r="SIP12" s="25"/>
      <c r="SIQ12" s="25"/>
      <c r="SIR12" s="25"/>
      <c r="SIS12" s="25"/>
      <c r="SIT12" s="25"/>
      <c r="SIU12" s="25"/>
      <c r="SIV12" s="25"/>
      <c r="SIW12" s="25"/>
      <c r="SIX12" s="25"/>
      <c r="SIY12" s="25"/>
      <c r="SIZ12" s="25"/>
      <c r="SJA12" s="25"/>
      <c r="SJB12" s="25"/>
      <c r="SJC12" s="25"/>
      <c r="SJD12" s="25"/>
      <c r="SJE12" s="25"/>
      <c r="SJF12" s="25"/>
      <c r="SJG12" s="25"/>
      <c r="SJH12" s="25"/>
      <c r="SJI12" s="25"/>
      <c r="SJJ12" s="25"/>
      <c r="SJK12" s="25"/>
      <c r="SJL12" s="25"/>
      <c r="SJM12" s="25"/>
      <c r="SJN12" s="25"/>
      <c r="SJO12" s="25"/>
      <c r="SJP12" s="25"/>
      <c r="SJQ12" s="25"/>
      <c r="SJR12" s="25"/>
      <c r="SJS12" s="25"/>
      <c r="SJT12" s="25"/>
      <c r="SJU12" s="25"/>
      <c r="SJV12" s="25"/>
      <c r="SJW12" s="25"/>
      <c r="SJX12" s="25"/>
      <c r="SJY12" s="25"/>
      <c r="SJZ12" s="25"/>
      <c r="SKA12" s="25"/>
      <c r="SKB12" s="25"/>
      <c r="SKC12" s="25"/>
      <c r="SKD12" s="25"/>
      <c r="SKE12" s="25"/>
      <c r="SKF12" s="25"/>
      <c r="SKG12" s="25"/>
      <c r="SKH12" s="25"/>
      <c r="SKI12" s="25"/>
      <c r="SKJ12" s="25"/>
      <c r="SKK12" s="25"/>
      <c r="SKL12" s="25"/>
      <c r="SKM12" s="25"/>
      <c r="SKN12" s="25"/>
      <c r="SKO12" s="25"/>
      <c r="SKP12" s="25"/>
      <c r="SKQ12" s="25"/>
      <c r="SKR12" s="25"/>
      <c r="SKS12" s="25"/>
      <c r="SKT12" s="25"/>
      <c r="SKU12" s="25"/>
      <c r="SKV12" s="25"/>
      <c r="SKW12" s="25"/>
      <c r="SKX12" s="25"/>
      <c r="SKY12" s="25"/>
      <c r="SKZ12" s="25"/>
      <c r="SLA12" s="25"/>
      <c r="SLB12" s="25"/>
      <c r="SLC12" s="25"/>
      <c r="SLD12" s="25"/>
      <c r="SLE12" s="25"/>
      <c r="SLF12" s="25"/>
      <c r="SLG12" s="25"/>
      <c r="SLH12" s="25"/>
      <c r="SLI12" s="25"/>
      <c r="SLJ12" s="25"/>
      <c r="SLK12" s="25"/>
      <c r="SLL12" s="25"/>
      <c r="SLM12" s="25"/>
      <c r="SLN12" s="25"/>
      <c r="SLO12" s="25"/>
      <c r="SLP12" s="25"/>
      <c r="SLQ12" s="25"/>
      <c r="SLR12" s="25"/>
      <c r="SLS12" s="25"/>
      <c r="SLT12" s="25"/>
      <c r="SLU12" s="25"/>
      <c r="SLV12" s="25"/>
      <c r="SLW12" s="25"/>
      <c r="SLX12" s="25"/>
      <c r="SLY12" s="25"/>
      <c r="SLZ12" s="25"/>
      <c r="SMA12" s="25"/>
      <c r="SMB12" s="25"/>
      <c r="SMC12" s="25"/>
      <c r="SMD12" s="25"/>
      <c r="SME12" s="25"/>
      <c r="SMF12" s="25"/>
      <c r="SMG12" s="25"/>
      <c r="SMH12" s="25"/>
      <c r="SMI12" s="25"/>
      <c r="SMJ12" s="25"/>
      <c r="SMK12" s="25"/>
      <c r="SML12" s="25"/>
      <c r="SMM12" s="25"/>
      <c r="SMN12" s="25"/>
      <c r="SMO12" s="25"/>
      <c r="SMP12" s="25"/>
      <c r="SMQ12" s="25"/>
      <c r="SMR12" s="25"/>
      <c r="SMS12" s="25"/>
      <c r="SMT12" s="25"/>
      <c r="SMU12" s="25"/>
      <c r="SMV12" s="25"/>
      <c r="SMW12" s="25"/>
      <c r="SMX12" s="25"/>
      <c r="SMY12" s="25"/>
      <c r="SMZ12" s="25"/>
      <c r="SNA12" s="25"/>
      <c r="SNB12" s="25"/>
      <c r="SNC12" s="25"/>
      <c r="SND12" s="25"/>
      <c r="SNE12" s="25"/>
      <c r="SNF12" s="25"/>
      <c r="SNG12" s="25"/>
      <c r="SNH12" s="25"/>
      <c r="SNI12" s="25"/>
      <c r="SNJ12" s="25"/>
      <c r="SNK12" s="25"/>
      <c r="SNL12" s="25"/>
      <c r="SNM12" s="25"/>
      <c r="SNN12" s="25"/>
      <c r="SNO12" s="25"/>
      <c r="SNP12" s="25"/>
      <c r="SNQ12" s="25"/>
      <c r="SNR12" s="25"/>
      <c r="SNS12" s="25"/>
      <c r="SNT12" s="25"/>
      <c r="SNU12" s="25"/>
      <c r="SNV12" s="25"/>
      <c r="SNW12" s="25"/>
      <c r="SNX12" s="25"/>
      <c r="SNY12" s="25"/>
      <c r="SNZ12" s="25"/>
      <c r="SOA12" s="25"/>
      <c r="SOB12" s="25"/>
      <c r="SOC12" s="25"/>
      <c r="SOD12" s="25"/>
      <c r="SOE12" s="25"/>
      <c r="SOF12" s="25"/>
      <c r="SOG12" s="25"/>
      <c r="SOH12" s="25"/>
      <c r="SOI12" s="25"/>
      <c r="SOJ12" s="25"/>
      <c r="SOK12" s="25"/>
      <c r="SOL12" s="25"/>
      <c r="SOM12" s="25"/>
      <c r="SON12" s="25"/>
      <c r="SOO12" s="25"/>
      <c r="SOP12" s="25"/>
      <c r="SOQ12" s="25"/>
      <c r="SOR12" s="25"/>
      <c r="SOS12" s="25"/>
      <c r="SOT12" s="25"/>
      <c r="SOU12" s="25"/>
      <c r="SOV12" s="25"/>
      <c r="SOW12" s="25"/>
      <c r="SOX12" s="25"/>
      <c r="SOY12" s="25"/>
      <c r="SOZ12" s="25"/>
      <c r="SPA12" s="25"/>
      <c r="SPB12" s="25"/>
      <c r="SPC12" s="25"/>
      <c r="SPD12" s="25"/>
      <c r="SPE12" s="25"/>
      <c r="SPF12" s="25"/>
      <c r="SPG12" s="25"/>
      <c r="SPH12" s="25"/>
      <c r="SPI12" s="25"/>
      <c r="SPJ12" s="25"/>
      <c r="SPK12" s="25"/>
      <c r="SPL12" s="25"/>
      <c r="SPM12" s="25"/>
      <c r="SPN12" s="25"/>
      <c r="SPO12" s="25"/>
      <c r="SPP12" s="25"/>
      <c r="SPQ12" s="25"/>
      <c r="SPR12" s="25"/>
      <c r="SPS12" s="25"/>
      <c r="SPT12" s="25"/>
      <c r="SPU12" s="25"/>
      <c r="SPV12" s="25"/>
      <c r="SPW12" s="25"/>
      <c r="SPX12" s="25"/>
      <c r="SPY12" s="25"/>
      <c r="SPZ12" s="25"/>
      <c r="SQA12" s="25"/>
      <c r="SQB12" s="25"/>
      <c r="SQC12" s="25"/>
      <c r="SQD12" s="25"/>
      <c r="SQE12" s="25"/>
      <c r="SQF12" s="25"/>
      <c r="SQG12" s="25"/>
      <c r="SQH12" s="25"/>
      <c r="SQI12" s="25"/>
      <c r="SQJ12" s="25"/>
      <c r="SQK12" s="25"/>
      <c r="SQL12" s="25"/>
      <c r="SQM12" s="25"/>
      <c r="SQN12" s="25"/>
      <c r="SQO12" s="25"/>
      <c r="SQP12" s="25"/>
      <c r="SQQ12" s="25"/>
      <c r="SQR12" s="25"/>
      <c r="SQS12" s="25"/>
      <c r="SQT12" s="25"/>
      <c r="SQU12" s="25"/>
      <c r="SQV12" s="25"/>
      <c r="SQW12" s="25"/>
      <c r="SQX12" s="25"/>
      <c r="SQY12" s="25"/>
      <c r="SQZ12" s="25"/>
      <c r="SRA12" s="25"/>
      <c r="SRB12" s="25"/>
      <c r="SRC12" s="25"/>
      <c r="SRD12" s="25"/>
      <c r="SRE12" s="25"/>
      <c r="SRF12" s="25"/>
      <c r="SRG12" s="25"/>
      <c r="SRH12" s="25"/>
      <c r="SRI12" s="25"/>
      <c r="SRJ12" s="25"/>
      <c r="SRK12" s="25"/>
      <c r="SRL12" s="25"/>
      <c r="SRM12" s="25"/>
      <c r="SRN12" s="25"/>
      <c r="SRO12" s="25"/>
      <c r="SRP12" s="25"/>
      <c r="SRQ12" s="25"/>
      <c r="SRR12" s="25"/>
      <c r="SRS12" s="25"/>
      <c r="SRT12" s="25"/>
      <c r="SRU12" s="25"/>
      <c r="SRV12" s="25"/>
      <c r="SRW12" s="25"/>
      <c r="SRX12" s="25"/>
      <c r="SRY12" s="25"/>
      <c r="SRZ12" s="25"/>
      <c r="SSA12" s="25"/>
      <c r="SSB12" s="25"/>
      <c r="SSC12" s="25"/>
      <c r="SSD12" s="25"/>
      <c r="SSE12" s="25"/>
      <c r="SSF12" s="25"/>
      <c r="SSG12" s="25"/>
      <c r="SSH12" s="25"/>
      <c r="SSI12" s="25"/>
      <c r="SSJ12" s="25"/>
      <c r="SSK12" s="25"/>
      <c r="SSL12" s="25"/>
      <c r="SSM12" s="25"/>
      <c r="SSN12" s="25"/>
      <c r="SSO12" s="25"/>
      <c r="SSP12" s="25"/>
      <c r="SSQ12" s="25"/>
      <c r="SSR12" s="25"/>
      <c r="SSS12" s="25"/>
      <c r="SST12" s="25"/>
      <c r="SSU12" s="25"/>
      <c r="SSV12" s="25"/>
      <c r="SSW12" s="25"/>
      <c r="SSX12" s="25"/>
      <c r="SSY12" s="25"/>
      <c r="SSZ12" s="25"/>
      <c r="STA12" s="25"/>
      <c r="STB12" s="25"/>
      <c r="STC12" s="25"/>
      <c r="STD12" s="25"/>
      <c r="STE12" s="25"/>
      <c r="STF12" s="25"/>
      <c r="STG12" s="25"/>
      <c r="STH12" s="25"/>
      <c r="STI12" s="25"/>
      <c r="STJ12" s="25"/>
      <c r="STK12" s="25"/>
      <c r="STL12" s="25"/>
      <c r="STM12" s="25"/>
      <c r="STN12" s="25"/>
      <c r="STO12" s="25"/>
      <c r="STP12" s="25"/>
      <c r="STQ12" s="25"/>
      <c r="STR12" s="25"/>
      <c r="STS12" s="25"/>
      <c r="STT12" s="25"/>
      <c r="STU12" s="25"/>
      <c r="STV12" s="25"/>
      <c r="STW12" s="25"/>
      <c r="STX12" s="25"/>
      <c r="STY12" s="25"/>
      <c r="STZ12" s="25"/>
      <c r="SUA12" s="25"/>
      <c r="SUB12" s="25"/>
      <c r="SUC12" s="25"/>
      <c r="SUD12" s="25"/>
      <c r="SUE12" s="25"/>
      <c r="SUF12" s="25"/>
      <c r="SUG12" s="25"/>
      <c r="SUH12" s="25"/>
      <c r="SUI12" s="25"/>
      <c r="SUJ12" s="25"/>
      <c r="SUK12" s="25"/>
      <c r="SUL12" s="25"/>
      <c r="SUM12" s="25"/>
      <c r="SUN12" s="25"/>
      <c r="SUO12" s="25"/>
      <c r="SUP12" s="25"/>
      <c r="SUQ12" s="25"/>
      <c r="SUR12" s="25"/>
      <c r="SUS12" s="25"/>
      <c r="SUT12" s="25"/>
      <c r="SUU12" s="25"/>
      <c r="SUV12" s="25"/>
      <c r="SUW12" s="25"/>
      <c r="SUX12" s="25"/>
      <c r="SUY12" s="25"/>
      <c r="SUZ12" s="25"/>
      <c r="SVA12" s="25"/>
      <c r="SVB12" s="25"/>
      <c r="SVC12" s="25"/>
      <c r="SVD12" s="25"/>
      <c r="SVE12" s="25"/>
      <c r="SVF12" s="25"/>
      <c r="SVG12" s="25"/>
      <c r="SVH12" s="25"/>
      <c r="SVI12" s="25"/>
      <c r="SVJ12" s="25"/>
      <c r="SVK12" s="25"/>
      <c r="SVL12" s="25"/>
      <c r="SVM12" s="25"/>
      <c r="SVN12" s="25"/>
      <c r="SVO12" s="25"/>
      <c r="SVP12" s="25"/>
      <c r="SVQ12" s="25"/>
      <c r="SVR12" s="25"/>
      <c r="SVS12" s="25"/>
      <c r="SVT12" s="25"/>
      <c r="SVU12" s="25"/>
      <c r="SVV12" s="25"/>
      <c r="SVW12" s="25"/>
      <c r="SVX12" s="25"/>
      <c r="SVY12" s="25"/>
      <c r="SVZ12" s="25"/>
      <c r="SWA12" s="25"/>
      <c r="SWB12" s="25"/>
      <c r="SWC12" s="25"/>
      <c r="SWD12" s="25"/>
      <c r="SWE12" s="25"/>
      <c r="SWF12" s="25"/>
      <c r="SWG12" s="25"/>
      <c r="SWH12" s="25"/>
      <c r="SWI12" s="25"/>
      <c r="SWJ12" s="25"/>
      <c r="SWK12" s="25"/>
      <c r="SWL12" s="25"/>
      <c r="SWM12" s="25"/>
      <c r="SWN12" s="25"/>
      <c r="SWO12" s="25"/>
      <c r="SWP12" s="25"/>
      <c r="SWQ12" s="25"/>
      <c r="SWR12" s="25"/>
      <c r="SWS12" s="25"/>
      <c r="SWT12" s="25"/>
      <c r="SWU12" s="25"/>
      <c r="SWV12" s="25"/>
      <c r="SWW12" s="25"/>
      <c r="SWX12" s="25"/>
      <c r="SWY12" s="25"/>
      <c r="SWZ12" s="25"/>
      <c r="SXA12" s="25"/>
      <c r="SXB12" s="25"/>
      <c r="SXC12" s="25"/>
      <c r="SXD12" s="25"/>
      <c r="SXE12" s="25"/>
      <c r="SXF12" s="25"/>
      <c r="SXG12" s="25"/>
      <c r="SXH12" s="25"/>
      <c r="SXI12" s="25"/>
      <c r="SXJ12" s="25"/>
      <c r="SXK12" s="25"/>
      <c r="SXL12" s="25"/>
      <c r="SXM12" s="25"/>
      <c r="SXN12" s="25"/>
      <c r="SXO12" s="25"/>
      <c r="SXP12" s="25"/>
      <c r="SXQ12" s="25"/>
      <c r="SXR12" s="25"/>
      <c r="SXS12" s="25"/>
      <c r="SXT12" s="25"/>
      <c r="SXU12" s="25"/>
      <c r="SXV12" s="25"/>
      <c r="SXW12" s="25"/>
      <c r="SXX12" s="25"/>
      <c r="SXY12" s="25"/>
      <c r="SXZ12" s="25"/>
      <c r="SYA12" s="25"/>
      <c r="SYB12" s="25"/>
      <c r="SYC12" s="25"/>
      <c r="SYD12" s="25"/>
      <c r="SYE12" s="25"/>
      <c r="SYF12" s="25"/>
      <c r="SYG12" s="25"/>
      <c r="SYH12" s="25"/>
      <c r="SYI12" s="25"/>
      <c r="SYJ12" s="25"/>
      <c r="SYK12" s="25"/>
      <c r="SYL12" s="25"/>
      <c r="SYM12" s="25"/>
      <c r="SYN12" s="25"/>
      <c r="SYO12" s="25"/>
      <c r="SYP12" s="25"/>
      <c r="SYQ12" s="25"/>
      <c r="SYR12" s="25"/>
      <c r="SYS12" s="25"/>
      <c r="SYT12" s="25"/>
      <c r="SYU12" s="25"/>
      <c r="SYV12" s="25"/>
      <c r="SYW12" s="25"/>
      <c r="SYX12" s="25"/>
      <c r="SYY12" s="25"/>
      <c r="SYZ12" s="25"/>
      <c r="SZA12" s="25"/>
      <c r="SZB12" s="25"/>
      <c r="SZC12" s="25"/>
      <c r="SZD12" s="25"/>
      <c r="SZE12" s="25"/>
      <c r="SZF12" s="25"/>
      <c r="SZG12" s="25"/>
      <c r="SZH12" s="25"/>
      <c r="SZI12" s="25"/>
      <c r="SZJ12" s="25"/>
      <c r="SZK12" s="25"/>
      <c r="SZL12" s="25"/>
      <c r="SZM12" s="25"/>
      <c r="SZN12" s="25"/>
      <c r="SZO12" s="25"/>
      <c r="SZP12" s="25"/>
      <c r="SZQ12" s="25"/>
      <c r="SZR12" s="25"/>
      <c r="SZS12" s="25"/>
      <c r="SZT12" s="25"/>
      <c r="SZU12" s="25"/>
      <c r="SZV12" s="25"/>
      <c r="SZW12" s="25"/>
      <c r="SZX12" s="25"/>
      <c r="SZY12" s="25"/>
      <c r="SZZ12" s="25"/>
      <c r="TAA12" s="25"/>
      <c r="TAB12" s="25"/>
      <c r="TAC12" s="25"/>
      <c r="TAD12" s="25"/>
      <c r="TAE12" s="25"/>
      <c r="TAF12" s="25"/>
      <c r="TAG12" s="25"/>
      <c r="TAH12" s="25"/>
      <c r="TAI12" s="25"/>
      <c r="TAJ12" s="25"/>
      <c r="TAK12" s="25"/>
      <c r="TAL12" s="25"/>
      <c r="TAM12" s="25"/>
      <c r="TAN12" s="25"/>
      <c r="TAO12" s="25"/>
      <c r="TAP12" s="25"/>
      <c r="TAQ12" s="25"/>
      <c r="TAR12" s="25"/>
      <c r="TAS12" s="25"/>
      <c r="TAT12" s="25"/>
      <c r="TAU12" s="25"/>
      <c r="TAV12" s="25"/>
      <c r="TAW12" s="25"/>
      <c r="TAX12" s="25"/>
      <c r="TAY12" s="25"/>
      <c r="TAZ12" s="25"/>
      <c r="TBA12" s="25"/>
      <c r="TBB12" s="25"/>
      <c r="TBC12" s="25"/>
      <c r="TBD12" s="25"/>
      <c r="TBE12" s="25"/>
      <c r="TBF12" s="25"/>
      <c r="TBG12" s="25"/>
      <c r="TBH12" s="25"/>
      <c r="TBI12" s="25"/>
      <c r="TBJ12" s="25"/>
      <c r="TBK12" s="25"/>
      <c r="TBL12" s="25"/>
      <c r="TBM12" s="25"/>
      <c r="TBN12" s="25"/>
      <c r="TBO12" s="25"/>
      <c r="TBP12" s="25"/>
      <c r="TBQ12" s="25"/>
      <c r="TBR12" s="25"/>
      <c r="TBS12" s="25"/>
      <c r="TBT12" s="25"/>
      <c r="TBU12" s="25"/>
      <c r="TBV12" s="25"/>
      <c r="TBW12" s="25"/>
      <c r="TBX12" s="25"/>
      <c r="TBY12" s="25"/>
      <c r="TBZ12" s="25"/>
      <c r="TCA12" s="25"/>
      <c r="TCB12" s="25"/>
      <c r="TCC12" s="25"/>
      <c r="TCD12" s="25"/>
      <c r="TCE12" s="25"/>
      <c r="TCF12" s="25"/>
      <c r="TCG12" s="25"/>
      <c r="TCH12" s="25"/>
      <c r="TCI12" s="25"/>
      <c r="TCJ12" s="25"/>
      <c r="TCK12" s="25"/>
      <c r="TCL12" s="25"/>
      <c r="TCM12" s="25"/>
      <c r="TCN12" s="25"/>
      <c r="TCO12" s="25"/>
      <c r="TCP12" s="25"/>
      <c r="TCQ12" s="25"/>
      <c r="TCR12" s="25"/>
      <c r="TCS12" s="25"/>
      <c r="TCT12" s="25"/>
      <c r="TCU12" s="25"/>
      <c r="TCV12" s="25"/>
      <c r="TCW12" s="25"/>
      <c r="TCX12" s="25"/>
      <c r="TCY12" s="25"/>
      <c r="TCZ12" s="25"/>
      <c r="TDA12" s="25"/>
      <c r="TDB12" s="25"/>
      <c r="TDC12" s="25"/>
      <c r="TDD12" s="25"/>
      <c r="TDE12" s="25"/>
      <c r="TDF12" s="25"/>
      <c r="TDG12" s="25"/>
      <c r="TDH12" s="25"/>
      <c r="TDI12" s="25"/>
      <c r="TDJ12" s="25"/>
      <c r="TDK12" s="25"/>
      <c r="TDL12" s="25"/>
      <c r="TDM12" s="25"/>
      <c r="TDN12" s="25"/>
      <c r="TDO12" s="25"/>
      <c r="TDP12" s="25"/>
      <c r="TDQ12" s="25"/>
      <c r="TDR12" s="25"/>
      <c r="TDS12" s="25"/>
      <c r="TDT12" s="25"/>
      <c r="TDU12" s="25"/>
      <c r="TDV12" s="25"/>
      <c r="TDW12" s="25"/>
      <c r="TDX12" s="25"/>
      <c r="TDY12" s="25"/>
      <c r="TDZ12" s="25"/>
      <c r="TEA12" s="25"/>
      <c r="TEB12" s="25"/>
      <c r="TEC12" s="25"/>
      <c r="TED12" s="25"/>
      <c r="TEE12" s="25"/>
      <c r="TEF12" s="25"/>
      <c r="TEG12" s="25"/>
      <c r="TEH12" s="25"/>
      <c r="TEI12" s="25"/>
      <c r="TEJ12" s="25"/>
      <c r="TEK12" s="25"/>
      <c r="TEL12" s="25"/>
      <c r="TEM12" s="25"/>
      <c r="TEN12" s="25"/>
      <c r="TEO12" s="25"/>
      <c r="TEP12" s="25"/>
      <c r="TEQ12" s="25"/>
      <c r="TER12" s="25"/>
      <c r="TES12" s="25"/>
      <c r="TET12" s="25"/>
      <c r="TEU12" s="25"/>
      <c r="TEV12" s="25"/>
      <c r="TEW12" s="25"/>
      <c r="TEX12" s="25"/>
      <c r="TEY12" s="25"/>
      <c r="TEZ12" s="25"/>
      <c r="TFA12" s="25"/>
      <c r="TFB12" s="25"/>
      <c r="TFC12" s="25"/>
      <c r="TFD12" s="25"/>
      <c r="TFE12" s="25"/>
      <c r="TFF12" s="25"/>
      <c r="TFG12" s="25"/>
      <c r="TFH12" s="25"/>
      <c r="TFI12" s="25"/>
      <c r="TFJ12" s="25"/>
      <c r="TFK12" s="25"/>
      <c r="TFL12" s="25"/>
      <c r="TFM12" s="25"/>
      <c r="TFN12" s="25"/>
      <c r="TFO12" s="25"/>
      <c r="TFP12" s="25"/>
      <c r="TFQ12" s="25"/>
      <c r="TFR12" s="25"/>
      <c r="TFS12" s="25"/>
      <c r="TFT12" s="25"/>
      <c r="TFU12" s="25"/>
      <c r="TFV12" s="25"/>
      <c r="TFW12" s="25"/>
      <c r="TFX12" s="25"/>
      <c r="TFY12" s="25"/>
      <c r="TFZ12" s="25"/>
      <c r="TGA12" s="25"/>
      <c r="TGB12" s="25"/>
      <c r="TGC12" s="25"/>
      <c r="TGD12" s="25"/>
      <c r="TGE12" s="25"/>
      <c r="TGF12" s="25"/>
      <c r="TGG12" s="25"/>
      <c r="TGH12" s="25"/>
      <c r="TGI12" s="25"/>
      <c r="TGJ12" s="25"/>
      <c r="TGK12" s="25"/>
      <c r="TGL12" s="25"/>
      <c r="TGM12" s="25"/>
      <c r="TGN12" s="25"/>
      <c r="TGO12" s="25"/>
      <c r="TGP12" s="25"/>
      <c r="TGQ12" s="25"/>
      <c r="TGR12" s="25"/>
      <c r="TGS12" s="25"/>
      <c r="TGT12" s="25"/>
      <c r="TGU12" s="25"/>
      <c r="TGV12" s="25"/>
      <c r="TGW12" s="25"/>
      <c r="TGX12" s="25"/>
      <c r="TGY12" s="25"/>
      <c r="TGZ12" s="25"/>
      <c r="THA12" s="25"/>
      <c r="THB12" s="25"/>
      <c r="THC12" s="25"/>
      <c r="THD12" s="25"/>
      <c r="THE12" s="25"/>
      <c r="THF12" s="25"/>
      <c r="THG12" s="25"/>
      <c r="THH12" s="25"/>
      <c r="THI12" s="25"/>
      <c r="THJ12" s="25"/>
      <c r="THK12" s="25"/>
      <c r="THL12" s="25"/>
      <c r="THM12" s="25"/>
      <c r="THN12" s="25"/>
      <c r="THO12" s="25"/>
      <c r="THP12" s="25"/>
      <c r="THQ12" s="25"/>
      <c r="THR12" s="25"/>
      <c r="THS12" s="25"/>
      <c r="THT12" s="25"/>
      <c r="THU12" s="25"/>
      <c r="THV12" s="25"/>
      <c r="THW12" s="25"/>
      <c r="THX12" s="25"/>
      <c r="THY12" s="25"/>
      <c r="THZ12" s="25"/>
      <c r="TIA12" s="25"/>
      <c r="TIB12" s="25"/>
      <c r="TIC12" s="25"/>
      <c r="TID12" s="25"/>
      <c r="TIE12" s="25"/>
      <c r="TIF12" s="25"/>
      <c r="TIG12" s="25"/>
      <c r="TIH12" s="25"/>
      <c r="TII12" s="25"/>
      <c r="TIJ12" s="25"/>
      <c r="TIK12" s="25"/>
      <c r="TIL12" s="25"/>
      <c r="TIM12" s="25"/>
      <c r="TIN12" s="25"/>
      <c r="TIO12" s="25"/>
      <c r="TIP12" s="25"/>
      <c r="TIQ12" s="25"/>
      <c r="TIR12" s="25"/>
      <c r="TIS12" s="25"/>
      <c r="TIT12" s="25"/>
      <c r="TIU12" s="25"/>
      <c r="TIV12" s="25"/>
      <c r="TIW12" s="25"/>
      <c r="TIX12" s="25"/>
      <c r="TIY12" s="25"/>
      <c r="TIZ12" s="25"/>
      <c r="TJA12" s="25"/>
      <c r="TJB12" s="25"/>
      <c r="TJC12" s="25"/>
      <c r="TJD12" s="25"/>
      <c r="TJE12" s="25"/>
      <c r="TJF12" s="25"/>
      <c r="TJG12" s="25"/>
      <c r="TJH12" s="25"/>
      <c r="TJI12" s="25"/>
      <c r="TJJ12" s="25"/>
      <c r="TJK12" s="25"/>
      <c r="TJL12" s="25"/>
      <c r="TJM12" s="25"/>
      <c r="TJN12" s="25"/>
      <c r="TJO12" s="25"/>
      <c r="TJP12" s="25"/>
      <c r="TJQ12" s="25"/>
      <c r="TJR12" s="25"/>
      <c r="TJS12" s="25"/>
      <c r="TJT12" s="25"/>
      <c r="TJU12" s="25"/>
      <c r="TJV12" s="25"/>
      <c r="TJW12" s="25"/>
      <c r="TJX12" s="25"/>
      <c r="TJY12" s="25"/>
      <c r="TJZ12" s="25"/>
      <c r="TKA12" s="25"/>
      <c r="TKB12" s="25"/>
      <c r="TKC12" s="25"/>
      <c r="TKD12" s="25"/>
      <c r="TKE12" s="25"/>
      <c r="TKF12" s="25"/>
      <c r="TKG12" s="25"/>
      <c r="TKH12" s="25"/>
      <c r="TKI12" s="25"/>
      <c r="TKJ12" s="25"/>
      <c r="TKK12" s="25"/>
      <c r="TKL12" s="25"/>
      <c r="TKM12" s="25"/>
      <c r="TKN12" s="25"/>
      <c r="TKO12" s="25"/>
      <c r="TKP12" s="25"/>
      <c r="TKQ12" s="25"/>
      <c r="TKR12" s="25"/>
      <c r="TKS12" s="25"/>
      <c r="TKT12" s="25"/>
      <c r="TKU12" s="25"/>
      <c r="TKV12" s="25"/>
      <c r="TKW12" s="25"/>
      <c r="TKX12" s="25"/>
      <c r="TKY12" s="25"/>
      <c r="TKZ12" s="25"/>
      <c r="TLA12" s="25"/>
      <c r="TLB12" s="25"/>
      <c r="TLC12" s="25"/>
      <c r="TLD12" s="25"/>
      <c r="TLE12" s="25"/>
      <c r="TLF12" s="25"/>
      <c r="TLG12" s="25"/>
      <c r="TLH12" s="25"/>
      <c r="TLI12" s="25"/>
      <c r="TLJ12" s="25"/>
      <c r="TLK12" s="25"/>
      <c r="TLL12" s="25"/>
      <c r="TLM12" s="25"/>
      <c r="TLN12" s="25"/>
      <c r="TLO12" s="25"/>
      <c r="TLP12" s="25"/>
      <c r="TLQ12" s="25"/>
      <c r="TLR12" s="25"/>
      <c r="TLS12" s="25"/>
      <c r="TLT12" s="25"/>
      <c r="TLU12" s="25"/>
      <c r="TLV12" s="25"/>
      <c r="TLW12" s="25"/>
      <c r="TLX12" s="25"/>
      <c r="TLY12" s="25"/>
      <c r="TLZ12" s="25"/>
      <c r="TMA12" s="25"/>
      <c r="TMB12" s="25"/>
      <c r="TMC12" s="25"/>
      <c r="TMD12" s="25"/>
      <c r="TME12" s="25"/>
      <c r="TMF12" s="25"/>
      <c r="TMG12" s="25"/>
      <c r="TMH12" s="25"/>
      <c r="TMI12" s="25"/>
      <c r="TMJ12" s="25"/>
      <c r="TMK12" s="25"/>
      <c r="TML12" s="25"/>
      <c r="TMM12" s="25"/>
      <c r="TMN12" s="25"/>
      <c r="TMO12" s="25"/>
      <c r="TMP12" s="25"/>
      <c r="TMQ12" s="25"/>
      <c r="TMR12" s="25"/>
      <c r="TMS12" s="25"/>
      <c r="TMT12" s="25"/>
      <c r="TMU12" s="25"/>
      <c r="TMV12" s="25"/>
      <c r="TMW12" s="25"/>
      <c r="TMX12" s="25"/>
      <c r="TMY12" s="25"/>
      <c r="TMZ12" s="25"/>
      <c r="TNA12" s="25"/>
      <c r="TNB12" s="25"/>
      <c r="TNC12" s="25"/>
      <c r="TND12" s="25"/>
      <c r="TNE12" s="25"/>
      <c r="TNF12" s="25"/>
      <c r="TNG12" s="25"/>
      <c r="TNH12" s="25"/>
      <c r="TNI12" s="25"/>
      <c r="TNJ12" s="25"/>
      <c r="TNK12" s="25"/>
      <c r="TNL12" s="25"/>
      <c r="TNM12" s="25"/>
      <c r="TNN12" s="25"/>
      <c r="TNO12" s="25"/>
      <c r="TNP12" s="25"/>
      <c r="TNQ12" s="25"/>
      <c r="TNR12" s="25"/>
      <c r="TNS12" s="25"/>
      <c r="TNT12" s="25"/>
      <c r="TNU12" s="25"/>
      <c r="TNV12" s="25"/>
      <c r="TNW12" s="25"/>
      <c r="TNX12" s="25"/>
      <c r="TNY12" s="25"/>
      <c r="TNZ12" s="25"/>
      <c r="TOA12" s="25"/>
      <c r="TOB12" s="25"/>
      <c r="TOC12" s="25"/>
      <c r="TOD12" s="25"/>
      <c r="TOE12" s="25"/>
      <c r="TOF12" s="25"/>
      <c r="TOG12" s="25"/>
      <c r="TOH12" s="25"/>
      <c r="TOI12" s="25"/>
      <c r="TOJ12" s="25"/>
      <c r="TOK12" s="25"/>
      <c r="TOL12" s="25"/>
      <c r="TOM12" s="25"/>
      <c r="TON12" s="25"/>
      <c r="TOO12" s="25"/>
      <c r="TOP12" s="25"/>
      <c r="TOQ12" s="25"/>
      <c r="TOR12" s="25"/>
      <c r="TOS12" s="25"/>
      <c r="TOT12" s="25"/>
      <c r="TOU12" s="25"/>
      <c r="TOV12" s="25"/>
      <c r="TOW12" s="25"/>
      <c r="TOX12" s="25"/>
      <c r="TOY12" s="25"/>
      <c r="TOZ12" s="25"/>
      <c r="TPA12" s="25"/>
      <c r="TPB12" s="25"/>
      <c r="TPC12" s="25"/>
      <c r="TPD12" s="25"/>
      <c r="TPE12" s="25"/>
      <c r="TPF12" s="25"/>
      <c r="TPG12" s="25"/>
      <c r="TPH12" s="25"/>
      <c r="TPI12" s="25"/>
      <c r="TPJ12" s="25"/>
      <c r="TPK12" s="25"/>
      <c r="TPL12" s="25"/>
      <c r="TPM12" s="25"/>
      <c r="TPN12" s="25"/>
      <c r="TPO12" s="25"/>
      <c r="TPP12" s="25"/>
      <c r="TPQ12" s="25"/>
      <c r="TPR12" s="25"/>
      <c r="TPS12" s="25"/>
      <c r="TPT12" s="25"/>
      <c r="TPU12" s="25"/>
      <c r="TPV12" s="25"/>
      <c r="TPW12" s="25"/>
      <c r="TPX12" s="25"/>
      <c r="TPY12" s="25"/>
      <c r="TPZ12" s="25"/>
      <c r="TQA12" s="25"/>
      <c r="TQB12" s="25"/>
      <c r="TQC12" s="25"/>
      <c r="TQD12" s="25"/>
      <c r="TQE12" s="25"/>
      <c r="TQF12" s="25"/>
      <c r="TQG12" s="25"/>
      <c r="TQH12" s="25"/>
      <c r="TQI12" s="25"/>
      <c r="TQJ12" s="25"/>
      <c r="TQK12" s="25"/>
      <c r="TQL12" s="25"/>
      <c r="TQM12" s="25"/>
      <c r="TQN12" s="25"/>
      <c r="TQO12" s="25"/>
      <c r="TQP12" s="25"/>
      <c r="TQQ12" s="25"/>
      <c r="TQR12" s="25"/>
      <c r="TQS12" s="25"/>
      <c r="TQT12" s="25"/>
      <c r="TQU12" s="25"/>
      <c r="TQV12" s="25"/>
      <c r="TQW12" s="25"/>
      <c r="TQX12" s="25"/>
      <c r="TQY12" s="25"/>
      <c r="TQZ12" s="25"/>
      <c r="TRA12" s="25"/>
      <c r="TRB12" s="25"/>
      <c r="TRC12" s="25"/>
      <c r="TRD12" s="25"/>
      <c r="TRE12" s="25"/>
      <c r="TRF12" s="25"/>
      <c r="TRG12" s="25"/>
      <c r="TRH12" s="25"/>
      <c r="TRI12" s="25"/>
      <c r="TRJ12" s="25"/>
      <c r="TRK12" s="25"/>
      <c r="TRL12" s="25"/>
      <c r="TRM12" s="25"/>
      <c r="TRN12" s="25"/>
      <c r="TRO12" s="25"/>
      <c r="TRP12" s="25"/>
      <c r="TRQ12" s="25"/>
      <c r="TRR12" s="25"/>
      <c r="TRS12" s="25"/>
      <c r="TRT12" s="25"/>
      <c r="TRU12" s="25"/>
      <c r="TRV12" s="25"/>
      <c r="TRW12" s="25"/>
      <c r="TRX12" s="25"/>
      <c r="TRY12" s="25"/>
      <c r="TRZ12" s="25"/>
      <c r="TSA12" s="25"/>
      <c r="TSB12" s="25"/>
      <c r="TSC12" s="25"/>
      <c r="TSD12" s="25"/>
      <c r="TSE12" s="25"/>
      <c r="TSF12" s="25"/>
      <c r="TSG12" s="25"/>
      <c r="TSH12" s="25"/>
      <c r="TSI12" s="25"/>
      <c r="TSJ12" s="25"/>
      <c r="TSK12" s="25"/>
      <c r="TSL12" s="25"/>
      <c r="TSM12" s="25"/>
      <c r="TSN12" s="25"/>
      <c r="TSO12" s="25"/>
      <c r="TSP12" s="25"/>
      <c r="TSQ12" s="25"/>
      <c r="TSR12" s="25"/>
      <c r="TSS12" s="25"/>
      <c r="TST12" s="25"/>
      <c r="TSU12" s="25"/>
      <c r="TSV12" s="25"/>
      <c r="TSW12" s="25"/>
      <c r="TSX12" s="25"/>
      <c r="TSY12" s="25"/>
      <c r="TSZ12" s="25"/>
      <c r="TTA12" s="25"/>
      <c r="TTB12" s="25"/>
      <c r="TTC12" s="25"/>
      <c r="TTD12" s="25"/>
      <c r="TTE12" s="25"/>
      <c r="TTF12" s="25"/>
      <c r="TTG12" s="25"/>
      <c r="TTH12" s="25"/>
      <c r="TTI12" s="25"/>
      <c r="TTJ12" s="25"/>
      <c r="TTK12" s="25"/>
      <c r="TTL12" s="25"/>
      <c r="TTM12" s="25"/>
      <c r="TTN12" s="25"/>
      <c r="TTO12" s="25"/>
      <c r="TTP12" s="25"/>
      <c r="TTQ12" s="25"/>
      <c r="TTR12" s="25"/>
      <c r="TTS12" s="25"/>
      <c r="TTT12" s="25"/>
      <c r="TTU12" s="25"/>
      <c r="TTV12" s="25"/>
      <c r="TTW12" s="25"/>
      <c r="TTX12" s="25"/>
      <c r="TTY12" s="25"/>
      <c r="TTZ12" s="25"/>
      <c r="TUA12" s="25"/>
      <c r="TUB12" s="25"/>
      <c r="TUC12" s="25"/>
      <c r="TUD12" s="25"/>
      <c r="TUE12" s="25"/>
      <c r="TUF12" s="25"/>
      <c r="TUG12" s="25"/>
      <c r="TUH12" s="25"/>
      <c r="TUI12" s="25"/>
      <c r="TUJ12" s="25"/>
      <c r="TUK12" s="25"/>
      <c r="TUL12" s="25"/>
      <c r="TUM12" s="25"/>
      <c r="TUN12" s="25"/>
      <c r="TUO12" s="25"/>
      <c r="TUP12" s="25"/>
      <c r="TUQ12" s="25"/>
      <c r="TUR12" s="25"/>
      <c r="TUS12" s="25"/>
      <c r="TUT12" s="25"/>
      <c r="TUU12" s="25"/>
      <c r="TUV12" s="25"/>
      <c r="TUW12" s="25"/>
      <c r="TUX12" s="25"/>
      <c r="TUY12" s="25"/>
      <c r="TUZ12" s="25"/>
      <c r="TVA12" s="25"/>
      <c r="TVB12" s="25"/>
      <c r="TVC12" s="25"/>
      <c r="TVD12" s="25"/>
      <c r="TVE12" s="25"/>
      <c r="TVF12" s="25"/>
      <c r="TVG12" s="25"/>
      <c r="TVH12" s="25"/>
      <c r="TVI12" s="25"/>
      <c r="TVJ12" s="25"/>
      <c r="TVK12" s="25"/>
      <c r="TVL12" s="25"/>
      <c r="TVM12" s="25"/>
      <c r="TVN12" s="25"/>
      <c r="TVO12" s="25"/>
      <c r="TVP12" s="25"/>
      <c r="TVQ12" s="25"/>
      <c r="TVR12" s="25"/>
      <c r="TVS12" s="25"/>
      <c r="TVT12" s="25"/>
      <c r="TVU12" s="25"/>
      <c r="TVV12" s="25"/>
      <c r="TVW12" s="25"/>
      <c r="TVX12" s="25"/>
      <c r="TVY12" s="25"/>
      <c r="TVZ12" s="25"/>
      <c r="TWA12" s="25"/>
      <c r="TWB12" s="25"/>
      <c r="TWC12" s="25"/>
      <c r="TWD12" s="25"/>
      <c r="TWE12" s="25"/>
      <c r="TWF12" s="25"/>
      <c r="TWG12" s="25"/>
      <c r="TWH12" s="25"/>
      <c r="TWI12" s="25"/>
      <c r="TWJ12" s="25"/>
      <c r="TWK12" s="25"/>
      <c r="TWL12" s="25"/>
      <c r="TWM12" s="25"/>
      <c r="TWN12" s="25"/>
      <c r="TWO12" s="25"/>
      <c r="TWP12" s="25"/>
      <c r="TWQ12" s="25"/>
      <c r="TWR12" s="25"/>
      <c r="TWS12" s="25"/>
      <c r="TWT12" s="25"/>
      <c r="TWU12" s="25"/>
      <c r="TWV12" s="25"/>
      <c r="TWW12" s="25"/>
      <c r="TWX12" s="25"/>
      <c r="TWY12" s="25"/>
      <c r="TWZ12" s="25"/>
      <c r="TXA12" s="25"/>
      <c r="TXB12" s="25"/>
      <c r="TXC12" s="25"/>
      <c r="TXD12" s="25"/>
      <c r="TXE12" s="25"/>
      <c r="TXF12" s="25"/>
      <c r="TXG12" s="25"/>
      <c r="TXH12" s="25"/>
      <c r="TXI12" s="25"/>
      <c r="TXJ12" s="25"/>
      <c r="TXK12" s="25"/>
      <c r="TXL12" s="25"/>
      <c r="TXM12" s="25"/>
      <c r="TXN12" s="25"/>
      <c r="TXO12" s="25"/>
      <c r="TXP12" s="25"/>
      <c r="TXQ12" s="25"/>
      <c r="TXR12" s="25"/>
      <c r="TXS12" s="25"/>
      <c r="TXT12" s="25"/>
      <c r="TXU12" s="25"/>
      <c r="TXV12" s="25"/>
      <c r="TXW12" s="25"/>
      <c r="TXX12" s="25"/>
      <c r="TXY12" s="25"/>
      <c r="TXZ12" s="25"/>
      <c r="TYA12" s="25"/>
      <c r="TYB12" s="25"/>
      <c r="TYC12" s="25"/>
      <c r="TYD12" s="25"/>
      <c r="TYE12" s="25"/>
      <c r="TYF12" s="25"/>
      <c r="TYG12" s="25"/>
      <c r="TYH12" s="25"/>
      <c r="TYI12" s="25"/>
      <c r="TYJ12" s="25"/>
      <c r="TYK12" s="25"/>
      <c r="TYL12" s="25"/>
      <c r="TYM12" s="25"/>
      <c r="TYN12" s="25"/>
      <c r="TYO12" s="25"/>
      <c r="TYP12" s="25"/>
      <c r="TYQ12" s="25"/>
      <c r="TYR12" s="25"/>
      <c r="TYS12" s="25"/>
      <c r="TYT12" s="25"/>
      <c r="TYU12" s="25"/>
      <c r="TYV12" s="25"/>
      <c r="TYW12" s="25"/>
      <c r="TYX12" s="25"/>
      <c r="TYY12" s="25"/>
      <c r="TYZ12" s="25"/>
      <c r="TZA12" s="25"/>
      <c r="TZB12" s="25"/>
      <c r="TZC12" s="25"/>
      <c r="TZD12" s="25"/>
      <c r="TZE12" s="25"/>
      <c r="TZF12" s="25"/>
      <c r="TZG12" s="25"/>
      <c r="TZH12" s="25"/>
      <c r="TZI12" s="25"/>
      <c r="TZJ12" s="25"/>
      <c r="TZK12" s="25"/>
      <c r="TZL12" s="25"/>
      <c r="TZM12" s="25"/>
      <c r="TZN12" s="25"/>
      <c r="TZO12" s="25"/>
      <c r="TZP12" s="25"/>
      <c r="TZQ12" s="25"/>
      <c r="TZR12" s="25"/>
      <c r="TZS12" s="25"/>
      <c r="TZT12" s="25"/>
      <c r="TZU12" s="25"/>
      <c r="TZV12" s="25"/>
      <c r="TZW12" s="25"/>
      <c r="TZX12" s="25"/>
      <c r="TZY12" s="25"/>
      <c r="TZZ12" s="25"/>
      <c r="UAA12" s="25"/>
      <c r="UAB12" s="25"/>
      <c r="UAC12" s="25"/>
      <c r="UAD12" s="25"/>
      <c r="UAE12" s="25"/>
      <c r="UAF12" s="25"/>
      <c r="UAG12" s="25"/>
      <c r="UAH12" s="25"/>
      <c r="UAI12" s="25"/>
      <c r="UAJ12" s="25"/>
      <c r="UAK12" s="25"/>
      <c r="UAL12" s="25"/>
      <c r="UAM12" s="25"/>
      <c r="UAN12" s="25"/>
      <c r="UAO12" s="25"/>
      <c r="UAP12" s="25"/>
      <c r="UAQ12" s="25"/>
      <c r="UAR12" s="25"/>
      <c r="UAS12" s="25"/>
      <c r="UAT12" s="25"/>
      <c r="UAU12" s="25"/>
      <c r="UAV12" s="25"/>
      <c r="UAW12" s="25"/>
      <c r="UAX12" s="25"/>
      <c r="UAY12" s="25"/>
      <c r="UAZ12" s="25"/>
      <c r="UBA12" s="25"/>
      <c r="UBB12" s="25"/>
      <c r="UBC12" s="25"/>
      <c r="UBD12" s="25"/>
      <c r="UBE12" s="25"/>
      <c r="UBF12" s="25"/>
      <c r="UBG12" s="25"/>
      <c r="UBH12" s="25"/>
      <c r="UBI12" s="25"/>
      <c r="UBJ12" s="25"/>
      <c r="UBK12" s="25"/>
      <c r="UBL12" s="25"/>
      <c r="UBM12" s="25"/>
      <c r="UBN12" s="25"/>
      <c r="UBO12" s="25"/>
      <c r="UBP12" s="25"/>
      <c r="UBQ12" s="25"/>
      <c r="UBR12" s="25"/>
      <c r="UBS12" s="25"/>
      <c r="UBT12" s="25"/>
      <c r="UBU12" s="25"/>
      <c r="UBV12" s="25"/>
      <c r="UBW12" s="25"/>
      <c r="UBX12" s="25"/>
      <c r="UBY12" s="25"/>
      <c r="UBZ12" s="25"/>
      <c r="UCA12" s="25"/>
      <c r="UCB12" s="25"/>
      <c r="UCC12" s="25"/>
      <c r="UCD12" s="25"/>
      <c r="UCE12" s="25"/>
      <c r="UCF12" s="25"/>
      <c r="UCG12" s="25"/>
      <c r="UCH12" s="25"/>
      <c r="UCI12" s="25"/>
      <c r="UCJ12" s="25"/>
      <c r="UCK12" s="25"/>
      <c r="UCL12" s="25"/>
      <c r="UCM12" s="25"/>
      <c r="UCN12" s="25"/>
      <c r="UCO12" s="25"/>
      <c r="UCP12" s="25"/>
      <c r="UCQ12" s="25"/>
      <c r="UCR12" s="25"/>
      <c r="UCS12" s="25"/>
      <c r="UCT12" s="25"/>
      <c r="UCU12" s="25"/>
      <c r="UCV12" s="25"/>
      <c r="UCW12" s="25"/>
      <c r="UCX12" s="25"/>
      <c r="UCY12" s="25"/>
      <c r="UCZ12" s="25"/>
      <c r="UDA12" s="25"/>
      <c r="UDB12" s="25"/>
      <c r="UDC12" s="25"/>
      <c r="UDD12" s="25"/>
      <c r="UDE12" s="25"/>
      <c r="UDF12" s="25"/>
      <c r="UDG12" s="25"/>
      <c r="UDH12" s="25"/>
      <c r="UDI12" s="25"/>
      <c r="UDJ12" s="25"/>
      <c r="UDK12" s="25"/>
      <c r="UDL12" s="25"/>
      <c r="UDM12" s="25"/>
      <c r="UDN12" s="25"/>
      <c r="UDO12" s="25"/>
      <c r="UDP12" s="25"/>
      <c r="UDQ12" s="25"/>
      <c r="UDR12" s="25"/>
      <c r="UDS12" s="25"/>
      <c r="UDT12" s="25"/>
      <c r="UDU12" s="25"/>
      <c r="UDV12" s="25"/>
      <c r="UDW12" s="25"/>
      <c r="UDX12" s="25"/>
      <c r="UDY12" s="25"/>
      <c r="UDZ12" s="25"/>
      <c r="UEA12" s="25"/>
      <c r="UEB12" s="25"/>
      <c r="UEC12" s="25"/>
      <c r="UED12" s="25"/>
      <c r="UEE12" s="25"/>
      <c r="UEF12" s="25"/>
      <c r="UEG12" s="25"/>
      <c r="UEH12" s="25"/>
      <c r="UEI12" s="25"/>
      <c r="UEJ12" s="25"/>
      <c r="UEK12" s="25"/>
      <c r="UEL12" s="25"/>
      <c r="UEM12" s="25"/>
      <c r="UEN12" s="25"/>
      <c r="UEO12" s="25"/>
      <c r="UEP12" s="25"/>
      <c r="UEQ12" s="25"/>
      <c r="UER12" s="25"/>
      <c r="UES12" s="25"/>
      <c r="UET12" s="25"/>
      <c r="UEU12" s="25"/>
      <c r="UEV12" s="25"/>
      <c r="UEW12" s="25"/>
      <c r="UEX12" s="25"/>
      <c r="UEY12" s="25"/>
      <c r="UEZ12" s="25"/>
      <c r="UFA12" s="25"/>
      <c r="UFB12" s="25"/>
      <c r="UFC12" s="25"/>
      <c r="UFD12" s="25"/>
      <c r="UFE12" s="25"/>
      <c r="UFF12" s="25"/>
      <c r="UFG12" s="25"/>
      <c r="UFH12" s="25"/>
      <c r="UFI12" s="25"/>
      <c r="UFJ12" s="25"/>
      <c r="UFK12" s="25"/>
      <c r="UFL12" s="25"/>
      <c r="UFM12" s="25"/>
      <c r="UFN12" s="25"/>
      <c r="UFO12" s="25"/>
      <c r="UFP12" s="25"/>
      <c r="UFQ12" s="25"/>
      <c r="UFR12" s="25"/>
      <c r="UFS12" s="25"/>
      <c r="UFT12" s="25"/>
      <c r="UFU12" s="25"/>
      <c r="UFV12" s="25"/>
      <c r="UFW12" s="25"/>
      <c r="UFX12" s="25"/>
      <c r="UFY12" s="25"/>
      <c r="UFZ12" s="25"/>
      <c r="UGA12" s="25"/>
      <c r="UGB12" s="25"/>
      <c r="UGC12" s="25"/>
      <c r="UGD12" s="25"/>
      <c r="UGE12" s="25"/>
      <c r="UGF12" s="25"/>
      <c r="UGG12" s="25"/>
      <c r="UGH12" s="25"/>
      <c r="UGI12" s="25"/>
      <c r="UGJ12" s="25"/>
      <c r="UGK12" s="25"/>
      <c r="UGL12" s="25"/>
      <c r="UGM12" s="25"/>
      <c r="UGN12" s="25"/>
      <c r="UGO12" s="25"/>
      <c r="UGP12" s="25"/>
      <c r="UGQ12" s="25"/>
      <c r="UGR12" s="25"/>
      <c r="UGS12" s="25"/>
      <c r="UGT12" s="25"/>
      <c r="UGU12" s="25"/>
      <c r="UGV12" s="25"/>
      <c r="UGW12" s="25"/>
      <c r="UGX12" s="25"/>
      <c r="UGY12" s="25"/>
      <c r="UGZ12" s="25"/>
      <c r="UHA12" s="25"/>
      <c r="UHB12" s="25"/>
      <c r="UHC12" s="25"/>
      <c r="UHD12" s="25"/>
      <c r="UHE12" s="25"/>
      <c r="UHF12" s="25"/>
      <c r="UHG12" s="25"/>
      <c r="UHH12" s="25"/>
      <c r="UHI12" s="25"/>
      <c r="UHJ12" s="25"/>
      <c r="UHK12" s="25"/>
      <c r="UHL12" s="25"/>
      <c r="UHM12" s="25"/>
      <c r="UHN12" s="25"/>
      <c r="UHO12" s="25"/>
      <c r="UHP12" s="25"/>
      <c r="UHQ12" s="25"/>
      <c r="UHR12" s="25"/>
      <c r="UHS12" s="25"/>
      <c r="UHT12" s="25"/>
      <c r="UHU12" s="25"/>
      <c r="UHV12" s="25"/>
      <c r="UHW12" s="25"/>
      <c r="UHX12" s="25"/>
      <c r="UHY12" s="25"/>
      <c r="UHZ12" s="25"/>
      <c r="UIA12" s="25"/>
      <c r="UIB12" s="25"/>
      <c r="UIC12" s="25"/>
      <c r="UID12" s="25"/>
      <c r="UIE12" s="25"/>
      <c r="UIF12" s="25"/>
      <c r="UIG12" s="25"/>
      <c r="UIH12" s="25"/>
      <c r="UII12" s="25"/>
      <c r="UIJ12" s="25"/>
      <c r="UIK12" s="25"/>
      <c r="UIL12" s="25"/>
      <c r="UIM12" s="25"/>
      <c r="UIN12" s="25"/>
      <c r="UIO12" s="25"/>
      <c r="UIP12" s="25"/>
      <c r="UIQ12" s="25"/>
      <c r="UIR12" s="25"/>
      <c r="UIS12" s="25"/>
      <c r="UIT12" s="25"/>
      <c r="UIU12" s="25"/>
      <c r="UIV12" s="25"/>
      <c r="UIW12" s="25"/>
      <c r="UIX12" s="25"/>
      <c r="UIY12" s="25"/>
      <c r="UIZ12" s="25"/>
      <c r="UJA12" s="25"/>
      <c r="UJB12" s="25"/>
      <c r="UJC12" s="25"/>
      <c r="UJD12" s="25"/>
      <c r="UJE12" s="25"/>
      <c r="UJF12" s="25"/>
      <c r="UJG12" s="25"/>
      <c r="UJH12" s="25"/>
      <c r="UJI12" s="25"/>
      <c r="UJJ12" s="25"/>
      <c r="UJK12" s="25"/>
      <c r="UJL12" s="25"/>
      <c r="UJM12" s="25"/>
      <c r="UJN12" s="25"/>
      <c r="UJO12" s="25"/>
      <c r="UJP12" s="25"/>
      <c r="UJQ12" s="25"/>
      <c r="UJR12" s="25"/>
      <c r="UJS12" s="25"/>
      <c r="UJT12" s="25"/>
      <c r="UJU12" s="25"/>
      <c r="UJV12" s="25"/>
      <c r="UJW12" s="25"/>
      <c r="UJX12" s="25"/>
      <c r="UJY12" s="25"/>
      <c r="UJZ12" s="25"/>
      <c r="UKA12" s="25"/>
      <c r="UKB12" s="25"/>
      <c r="UKC12" s="25"/>
      <c r="UKD12" s="25"/>
      <c r="UKE12" s="25"/>
      <c r="UKF12" s="25"/>
      <c r="UKG12" s="25"/>
      <c r="UKH12" s="25"/>
      <c r="UKI12" s="25"/>
      <c r="UKJ12" s="25"/>
      <c r="UKK12" s="25"/>
      <c r="UKL12" s="25"/>
      <c r="UKM12" s="25"/>
      <c r="UKN12" s="25"/>
      <c r="UKO12" s="25"/>
      <c r="UKP12" s="25"/>
      <c r="UKQ12" s="25"/>
      <c r="UKR12" s="25"/>
      <c r="UKS12" s="25"/>
      <c r="UKT12" s="25"/>
      <c r="UKU12" s="25"/>
      <c r="UKV12" s="25"/>
      <c r="UKW12" s="25"/>
      <c r="UKX12" s="25"/>
      <c r="UKY12" s="25"/>
      <c r="UKZ12" s="25"/>
      <c r="ULA12" s="25"/>
      <c r="ULB12" s="25"/>
      <c r="ULC12" s="25"/>
      <c r="ULD12" s="25"/>
      <c r="ULE12" s="25"/>
      <c r="ULF12" s="25"/>
      <c r="ULG12" s="25"/>
      <c r="ULH12" s="25"/>
      <c r="ULI12" s="25"/>
      <c r="ULJ12" s="25"/>
      <c r="ULK12" s="25"/>
      <c r="ULL12" s="25"/>
      <c r="ULM12" s="25"/>
      <c r="ULN12" s="25"/>
      <c r="ULO12" s="25"/>
      <c r="ULP12" s="25"/>
      <c r="ULQ12" s="25"/>
      <c r="ULR12" s="25"/>
      <c r="ULS12" s="25"/>
      <c r="ULT12" s="25"/>
      <c r="ULU12" s="25"/>
      <c r="ULV12" s="25"/>
      <c r="ULW12" s="25"/>
      <c r="ULX12" s="25"/>
      <c r="ULY12" s="25"/>
      <c r="ULZ12" s="25"/>
      <c r="UMA12" s="25"/>
      <c r="UMB12" s="25"/>
      <c r="UMC12" s="25"/>
      <c r="UMD12" s="25"/>
      <c r="UME12" s="25"/>
      <c r="UMF12" s="25"/>
      <c r="UMG12" s="25"/>
      <c r="UMH12" s="25"/>
      <c r="UMI12" s="25"/>
      <c r="UMJ12" s="25"/>
      <c r="UMK12" s="25"/>
      <c r="UML12" s="25"/>
      <c r="UMM12" s="25"/>
      <c r="UMN12" s="25"/>
      <c r="UMO12" s="25"/>
      <c r="UMP12" s="25"/>
      <c r="UMQ12" s="25"/>
      <c r="UMR12" s="25"/>
      <c r="UMS12" s="25"/>
      <c r="UMT12" s="25"/>
      <c r="UMU12" s="25"/>
      <c r="UMV12" s="25"/>
      <c r="UMW12" s="25"/>
      <c r="UMX12" s="25"/>
      <c r="UMY12" s="25"/>
      <c r="UMZ12" s="25"/>
      <c r="UNA12" s="25"/>
      <c r="UNB12" s="25"/>
      <c r="UNC12" s="25"/>
      <c r="UND12" s="25"/>
      <c r="UNE12" s="25"/>
      <c r="UNF12" s="25"/>
      <c r="UNG12" s="25"/>
      <c r="UNH12" s="25"/>
      <c r="UNI12" s="25"/>
      <c r="UNJ12" s="25"/>
      <c r="UNK12" s="25"/>
      <c r="UNL12" s="25"/>
      <c r="UNM12" s="25"/>
      <c r="UNN12" s="25"/>
      <c r="UNO12" s="25"/>
      <c r="UNP12" s="25"/>
      <c r="UNQ12" s="25"/>
      <c r="UNR12" s="25"/>
      <c r="UNS12" s="25"/>
      <c r="UNT12" s="25"/>
      <c r="UNU12" s="25"/>
      <c r="UNV12" s="25"/>
      <c r="UNW12" s="25"/>
      <c r="UNX12" s="25"/>
      <c r="UNY12" s="25"/>
      <c r="UNZ12" s="25"/>
      <c r="UOA12" s="25"/>
      <c r="UOB12" s="25"/>
      <c r="UOC12" s="25"/>
      <c r="UOD12" s="25"/>
      <c r="UOE12" s="25"/>
      <c r="UOF12" s="25"/>
      <c r="UOG12" s="25"/>
      <c r="UOH12" s="25"/>
      <c r="UOI12" s="25"/>
      <c r="UOJ12" s="25"/>
      <c r="UOK12" s="25"/>
      <c r="UOL12" s="25"/>
      <c r="UOM12" s="25"/>
      <c r="UON12" s="25"/>
      <c r="UOO12" s="25"/>
      <c r="UOP12" s="25"/>
      <c r="UOQ12" s="25"/>
      <c r="UOR12" s="25"/>
      <c r="UOS12" s="25"/>
      <c r="UOT12" s="25"/>
      <c r="UOU12" s="25"/>
      <c r="UOV12" s="25"/>
      <c r="UOW12" s="25"/>
      <c r="UOX12" s="25"/>
      <c r="UOY12" s="25"/>
      <c r="UOZ12" s="25"/>
      <c r="UPA12" s="25"/>
      <c r="UPB12" s="25"/>
      <c r="UPC12" s="25"/>
      <c r="UPD12" s="25"/>
      <c r="UPE12" s="25"/>
      <c r="UPF12" s="25"/>
      <c r="UPG12" s="25"/>
      <c r="UPH12" s="25"/>
      <c r="UPI12" s="25"/>
      <c r="UPJ12" s="25"/>
      <c r="UPK12" s="25"/>
      <c r="UPL12" s="25"/>
      <c r="UPM12" s="25"/>
      <c r="UPN12" s="25"/>
      <c r="UPO12" s="25"/>
      <c r="UPP12" s="25"/>
      <c r="UPQ12" s="25"/>
      <c r="UPR12" s="25"/>
      <c r="UPS12" s="25"/>
      <c r="UPT12" s="25"/>
      <c r="UPU12" s="25"/>
      <c r="UPV12" s="25"/>
      <c r="UPW12" s="25"/>
      <c r="UPX12" s="25"/>
      <c r="UPY12" s="25"/>
      <c r="UPZ12" s="25"/>
      <c r="UQA12" s="25"/>
      <c r="UQB12" s="25"/>
      <c r="UQC12" s="25"/>
      <c r="UQD12" s="25"/>
      <c r="UQE12" s="25"/>
      <c r="UQF12" s="25"/>
      <c r="UQG12" s="25"/>
      <c r="UQH12" s="25"/>
      <c r="UQI12" s="25"/>
      <c r="UQJ12" s="25"/>
      <c r="UQK12" s="25"/>
      <c r="UQL12" s="25"/>
      <c r="UQM12" s="25"/>
      <c r="UQN12" s="25"/>
      <c r="UQO12" s="25"/>
      <c r="UQP12" s="25"/>
      <c r="UQQ12" s="25"/>
      <c r="UQR12" s="25"/>
      <c r="UQS12" s="25"/>
      <c r="UQT12" s="25"/>
      <c r="UQU12" s="25"/>
      <c r="UQV12" s="25"/>
      <c r="UQW12" s="25"/>
      <c r="UQX12" s="25"/>
      <c r="UQY12" s="25"/>
      <c r="UQZ12" s="25"/>
      <c r="URA12" s="25"/>
      <c r="URB12" s="25"/>
      <c r="URC12" s="25"/>
      <c r="URD12" s="25"/>
      <c r="URE12" s="25"/>
      <c r="URF12" s="25"/>
      <c r="URG12" s="25"/>
      <c r="URH12" s="25"/>
      <c r="URI12" s="25"/>
      <c r="URJ12" s="25"/>
      <c r="URK12" s="25"/>
      <c r="URL12" s="25"/>
      <c r="URM12" s="25"/>
      <c r="URN12" s="25"/>
      <c r="URO12" s="25"/>
      <c r="URP12" s="25"/>
      <c r="URQ12" s="25"/>
      <c r="URR12" s="25"/>
      <c r="URS12" s="25"/>
      <c r="URT12" s="25"/>
      <c r="URU12" s="25"/>
      <c r="URV12" s="25"/>
      <c r="URW12" s="25"/>
      <c r="URX12" s="25"/>
      <c r="URY12" s="25"/>
      <c r="URZ12" s="25"/>
      <c r="USA12" s="25"/>
      <c r="USB12" s="25"/>
      <c r="USC12" s="25"/>
      <c r="USD12" s="25"/>
      <c r="USE12" s="25"/>
      <c r="USF12" s="25"/>
      <c r="USG12" s="25"/>
      <c r="USH12" s="25"/>
      <c r="USI12" s="25"/>
      <c r="USJ12" s="25"/>
      <c r="USK12" s="25"/>
      <c r="USL12" s="25"/>
      <c r="USM12" s="25"/>
      <c r="USN12" s="25"/>
      <c r="USO12" s="25"/>
      <c r="USP12" s="25"/>
      <c r="USQ12" s="25"/>
      <c r="USR12" s="25"/>
      <c r="USS12" s="25"/>
      <c r="UST12" s="25"/>
      <c r="USU12" s="25"/>
      <c r="USV12" s="25"/>
      <c r="USW12" s="25"/>
      <c r="USX12" s="25"/>
      <c r="USY12" s="25"/>
      <c r="USZ12" s="25"/>
      <c r="UTA12" s="25"/>
      <c r="UTB12" s="25"/>
      <c r="UTC12" s="25"/>
      <c r="UTD12" s="25"/>
      <c r="UTE12" s="25"/>
      <c r="UTF12" s="25"/>
      <c r="UTG12" s="25"/>
      <c r="UTH12" s="25"/>
      <c r="UTI12" s="25"/>
      <c r="UTJ12" s="25"/>
      <c r="UTK12" s="25"/>
      <c r="UTL12" s="25"/>
      <c r="UTM12" s="25"/>
      <c r="UTN12" s="25"/>
      <c r="UTO12" s="25"/>
      <c r="UTP12" s="25"/>
      <c r="UTQ12" s="25"/>
      <c r="UTR12" s="25"/>
      <c r="UTS12" s="25"/>
      <c r="UTT12" s="25"/>
      <c r="UTU12" s="25"/>
      <c r="UTV12" s="25"/>
      <c r="UTW12" s="25"/>
      <c r="UTX12" s="25"/>
      <c r="UTY12" s="25"/>
      <c r="UTZ12" s="25"/>
      <c r="UUA12" s="25"/>
      <c r="UUB12" s="25"/>
      <c r="UUC12" s="25"/>
      <c r="UUD12" s="25"/>
      <c r="UUE12" s="25"/>
      <c r="UUF12" s="25"/>
      <c r="UUG12" s="25"/>
      <c r="UUH12" s="25"/>
      <c r="UUI12" s="25"/>
      <c r="UUJ12" s="25"/>
      <c r="UUK12" s="25"/>
      <c r="UUL12" s="25"/>
      <c r="UUM12" s="25"/>
      <c r="UUN12" s="25"/>
      <c r="UUO12" s="25"/>
      <c r="UUP12" s="25"/>
      <c r="UUQ12" s="25"/>
      <c r="UUR12" s="25"/>
      <c r="UUS12" s="25"/>
      <c r="UUT12" s="25"/>
      <c r="UUU12" s="25"/>
      <c r="UUV12" s="25"/>
      <c r="UUW12" s="25"/>
      <c r="UUX12" s="25"/>
      <c r="UUY12" s="25"/>
      <c r="UUZ12" s="25"/>
      <c r="UVA12" s="25"/>
      <c r="UVB12" s="25"/>
      <c r="UVC12" s="25"/>
      <c r="UVD12" s="25"/>
      <c r="UVE12" s="25"/>
      <c r="UVF12" s="25"/>
      <c r="UVG12" s="25"/>
      <c r="UVH12" s="25"/>
      <c r="UVI12" s="25"/>
      <c r="UVJ12" s="25"/>
      <c r="UVK12" s="25"/>
      <c r="UVL12" s="25"/>
      <c r="UVM12" s="25"/>
      <c r="UVN12" s="25"/>
      <c r="UVO12" s="25"/>
      <c r="UVP12" s="25"/>
      <c r="UVQ12" s="25"/>
      <c r="UVR12" s="25"/>
      <c r="UVS12" s="25"/>
      <c r="UVT12" s="25"/>
      <c r="UVU12" s="25"/>
      <c r="UVV12" s="25"/>
      <c r="UVW12" s="25"/>
      <c r="UVX12" s="25"/>
      <c r="UVY12" s="25"/>
      <c r="UVZ12" s="25"/>
      <c r="UWA12" s="25"/>
      <c r="UWB12" s="25"/>
      <c r="UWC12" s="25"/>
      <c r="UWD12" s="25"/>
      <c r="UWE12" s="25"/>
      <c r="UWF12" s="25"/>
      <c r="UWG12" s="25"/>
      <c r="UWH12" s="25"/>
      <c r="UWI12" s="25"/>
      <c r="UWJ12" s="25"/>
      <c r="UWK12" s="25"/>
      <c r="UWL12" s="25"/>
      <c r="UWM12" s="25"/>
      <c r="UWN12" s="25"/>
      <c r="UWO12" s="25"/>
      <c r="UWP12" s="25"/>
      <c r="UWQ12" s="25"/>
      <c r="UWR12" s="25"/>
      <c r="UWS12" s="25"/>
      <c r="UWT12" s="25"/>
      <c r="UWU12" s="25"/>
      <c r="UWV12" s="25"/>
      <c r="UWW12" s="25"/>
      <c r="UWX12" s="25"/>
      <c r="UWY12" s="25"/>
      <c r="UWZ12" s="25"/>
      <c r="UXA12" s="25"/>
      <c r="UXB12" s="25"/>
      <c r="UXC12" s="25"/>
      <c r="UXD12" s="25"/>
      <c r="UXE12" s="25"/>
      <c r="UXF12" s="25"/>
      <c r="UXG12" s="25"/>
      <c r="UXH12" s="25"/>
      <c r="UXI12" s="25"/>
      <c r="UXJ12" s="25"/>
      <c r="UXK12" s="25"/>
      <c r="UXL12" s="25"/>
      <c r="UXM12" s="25"/>
      <c r="UXN12" s="25"/>
      <c r="UXO12" s="25"/>
      <c r="UXP12" s="25"/>
      <c r="UXQ12" s="25"/>
      <c r="UXR12" s="25"/>
      <c r="UXS12" s="25"/>
      <c r="UXT12" s="25"/>
      <c r="UXU12" s="25"/>
      <c r="UXV12" s="25"/>
      <c r="UXW12" s="25"/>
      <c r="UXX12" s="25"/>
      <c r="UXY12" s="25"/>
      <c r="UXZ12" s="25"/>
      <c r="UYA12" s="25"/>
      <c r="UYB12" s="25"/>
      <c r="UYC12" s="25"/>
      <c r="UYD12" s="25"/>
      <c r="UYE12" s="25"/>
      <c r="UYF12" s="25"/>
      <c r="UYG12" s="25"/>
      <c r="UYH12" s="25"/>
      <c r="UYI12" s="25"/>
      <c r="UYJ12" s="25"/>
      <c r="UYK12" s="25"/>
      <c r="UYL12" s="25"/>
      <c r="UYM12" s="25"/>
      <c r="UYN12" s="25"/>
      <c r="UYO12" s="25"/>
      <c r="UYP12" s="25"/>
      <c r="UYQ12" s="25"/>
      <c r="UYR12" s="25"/>
      <c r="UYS12" s="25"/>
      <c r="UYT12" s="25"/>
      <c r="UYU12" s="25"/>
      <c r="UYV12" s="25"/>
      <c r="UYW12" s="25"/>
      <c r="UYX12" s="25"/>
      <c r="UYY12" s="25"/>
      <c r="UYZ12" s="25"/>
      <c r="UZA12" s="25"/>
      <c r="UZB12" s="25"/>
      <c r="UZC12" s="25"/>
      <c r="UZD12" s="25"/>
      <c r="UZE12" s="25"/>
      <c r="UZF12" s="25"/>
      <c r="UZG12" s="25"/>
      <c r="UZH12" s="25"/>
      <c r="UZI12" s="25"/>
      <c r="UZJ12" s="25"/>
      <c r="UZK12" s="25"/>
      <c r="UZL12" s="25"/>
      <c r="UZM12" s="25"/>
      <c r="UZN12" s="25"/>
      <c r="UZO12" s="25"/>
      <c r="UZP12" s="25"/>
      <c r="UZQ12" s="25"/>
      <c r="UZR12" s="25"/>
      <c r="UZS12" s="25"/>
      <c r="UZT12" s="25"/>
      <c r="UZU12" s="25"/>
      <c r="UZV12" s="25"/>
      <c r="UZW12" s="25"/>
      <c r="UZX12" s="25"/>
      <c r="UZY12" s="25"/>
      <c r="UZZ12" s="25"/>
      <c r="VAA12" s="25"/>
      <c r="VAB12" s="25"/>
      <c r="VAC12" s="25"/>
      <c r="VAD12" s="25"/>
      <c r="VAE12" s="25"/>
      <c r="VAF12" s="25"/>
      <c r="VAG12" s="25"/>
      <c r="VAH12" s="25"/>
      <c r="VAI12" s="25"/>
      <c r="VAJ12" s="25"/>
      <c r="VAK12" s="25"/>
      <c r="VAL12" s="25"/>
      <c r="VAM12" s="25"/>
      <c r="VAN12" s="25"/>
      <c r="VAO12" s="25"/>
      <c r="VAP12" s="25"/>
      <c r="VAQ12" s="25"/>
      <c r="VAR12" s="25"/>
      <c r="VAS12" s="25"/>
      <c r="VAT12" s="25"/>
      <c r="VAU12" s="25"/>
      <c r="VAV12" s="25"/>
      <c r="VAW12" s="25"/>
      <c r="VAX12" s="25"/>
      <c r="VAY12" s="25"/>
      <c r="VAZ12" s="25"/>
      <c r="VBA12" s="25"/>
      <c r="VBB12" s="25"/>
      <c r="VBC12" s="25"/>
      <c r="VBD12" s="25"/>
      <c r="VBE12" s="25"/>
      <c r="VBF12" s="25"/>
      <c r="VBG12" s="25"/>
      <c r="VBH12" s="25"/>
      <c r="VBI12" s="25"/>
      <c r="VBJ12" s="25"/>
      <c r="VBK12" s="25"/>
      <c r="VBL12" s="25"/>
      <c r="VBM12" s="25"/>
      <c r="VBN12" s="25"/>
      <c r="VBO12" s="25"/>
      <c r="VBP12" s="25"/>
      <c r="VBQ12" s="25"/>
      <c r="VBR12" s="25"/>
      <c r="VBS12" s="25"/>
      <c r="VBT12" s="25"/>
      <c r="VBU12" s="25"/>
      <c r="VBV12" s="25"/>
      <c r="VBW12" s="25"/>
      <c r="VBX12" s="25"/>
      <c r="VBY12" s="25"/>
      <c r="VBZ12" s="25"/>
      <c r="VCA12" s="25"/>
      <c r="VCB12" s="25"/>
      <c r="VCC12" s="25"/>
      <c r="VCD12" s="25"/>
      <c r="VCE12" s="25"/>
      <c r="VCF12" s="25"/>
      <c r="VCG12" s="25"/>
      <c r="VCH12" s="25"/>
      <c r="VCI12" s="25"/>
      <c r="VCJ12" s="25"/>
      <c r="VCK12" s="25"/>
      <c r="VCL12" s="25"/>
      <c r="VCM12" s="25"/>
      <c r="VCN12" s="25"/>
      <c r="VCO12" s="25"/>
      <c r="VCP12" s="25"/>
      <c r="VCQ12" s="25"/>
      <c r="VCR12" s="25"/>
      <c r="VCS12" s="25"/>
      <c r="VCT12" s="25"/>
      <c r="VCU12" s="25"/>
      <c r="VCV12" s="25"/>
      <c r="VCW12" s="25"/>
      <c r="VCX12" s="25"/>
      <c r="VCY12" s="25"/>
      <c r="VCZ12" s="25"/>
      <c r="VDA12" s="25"/>
      <c r="VDB12" s="25"/>
      <c r="VDC12" s="25"/>
      <c r="VDD12" s="25"/>
      <c r="VDE12" s="25"/>
      <c r="VDF12" s="25"/>
      <c r="VDG12" s="25"/>
      <c r="VDH12" s="25"/>
      <c r="VDI12" s="25"/>
      <c r="VDJ12" s="25"/>
      <c r="VDK12" s="25"/>
      <c r="VDL12" s="25"/>
      <c r="VDM12" s="25"/>
      <c r="VDN12" s="25"/>
      <c r="VDO12" s="25"/>
      <c r="VDP12" s="25"/>
      <c r="VDQ12" s="25"/>
      <c r="VDR12" s="25"/>
      <c r="VDS12" s="25"/>
      <c r="VDT12" s="25"/>
      <c r="VDU12" s="25"/>
      <c r="VDV12" s="25"/>
      <c r="VDW12" s="25"/>
      <c r="VDX12" s="25"/>
      <c r="VDY12" s="25"/>
      <c r="VDZ12" s="25"/>
      <c r="VEA12" s="25"/>
      <c r="VEB12" s="25"/>
      <c r="VEC12" s="25"/>
      <c r="VED12" s="25"/>
      <c r="VEE12" s="25"/>
      <c r="VEF12" s="25"/>
      <c r="VEG12" s="25"/>
      <c r="VEH12" s="25"/>
      <c r="VEI12" s="25"/>
      <c r="VEJ12" s="25"/>
      <c r="VEK12" s="25"/>
      <c r="VEL12" s="25"/>
      <c r="VEM12" s="25"/>
      <c r="VEN12" s="25"/>
      <c r="VEO12" s="25"/>
      <c r="VEP12" s="25"/>
      <c r="VEQ12" s="25"/>
      <c r="VER12" s="25"/>
      <c r="VES12" s="25"/>
      <c r="VET12" s="25"/>
      <c r="VEU12" s="25"/>
      <c r="VEV12" s="25"/>
      <c r="VEW12" s="25"/>
      <c r="VEX12" s="25"/>
      <c r="VEY12" s="25"/>
      <c r="VEZ12" s="25"/>
      <c r="VFA12" s="25"/>
      <c r="VFB12" s="25"/>
      <c r="VFC12" s="25"/>
      <c r="VFD12" s="25"/>
      <c r="VFE12" s="25"/>
      <c r="VFF12" s="25"/>
      <c r="VFG12" s="25"/>
      <c r="VFH12" s="25"/>
      <c r="VFI12" s="25"/>
      <c r="VFJ12" s="25"/>
      <c r="VFK12" s="25"/>
      <c r="VFL12" s="25"/>
      <c r="VFM12" s="25"/>
      <c r="VFN12" s="25"/>
      <c r="VFO12" s="25"/>
      <c r="VFP12" s="25"/>
      <c r="VFQ12" s="25"/>
      <c r="VFR12" s="25"/>
      <c r="VFS12" s="25"/>
      <c r="VFT12" s="25"/>
      <c r="VFU12" s="25"/>
      <c r="VFV12" s="25"/>
      <c r="VFW12" s="25"/>
      <c r="VFX12" s="25"/>
      <c r="VFY12" s="25"/>
      <c r="VFZ12" s="25"/>
      <c r="VGA12" s="25"/>
      <c r="VGB12" s="25"/>
      <c r="VGC12" s="25"/>
      <c r="VGD12" s="25"/>
      <c r="VGE12" s="25"/>
      <c r="VGF12" s="25"/>
      <c r="VGG12" s="25"/>
      <c r="VGH12" s="25"/>
      <c r="VGI12" s="25"/>
      <c r="VGJ12" s="25"/>
      <c r="VGK12" s="25"/>
      <c r="VGL12" s="25"/>
      <c r="VGM12" s="25"/>
      <c r="VGN12" s="25"/>
      <c r="VGO12" s="25"/>
      <c r="VGP12" s="25"/>
      <c r="VGQ12" s="25"/>
      <c r="VGR12" s="25"/>
      <c r="VGS12" s="25"/>
      <c r="VGT12" s="25"/>
      <c r="VGU12" s="25"/>
      <c r="VGV12" s="25"/>
      <c r="VGW12" s="25"/>
      <c r="VGX12" s="25"/>
      <c r="VGY12" s="25"/>
      <c r="VGZ12" s="25"/>
      <c r="VHA12" s="25"/>
      <c r="VHB12" s="25"/>
      <c r="VHC12" s="25"/>
      <c r="VHD12" s="25"/>
      <c r="VHE12" s="25"/>
      <c r="VHF12" s="25"/>
      <c r="VHG12" s="25"/>
      <c r="VHH12" s="25"/>
      <c r="VHI12" s="25"/>
      <c r="VHJ12" s="25"/>
      <c r="VHK12" s="25"/>
      <c r="VHL12" s="25"/>
      <c r="VHM12" s="25"/>
      <c r="VHN12" s="25"/>
      <c r="VHO12" s="25"/>
      <c r="VHP12" s="25"/>
      <c r="VHQ12" s="25"/>
      <c r="VHR12" s="25"/>
      <c r="VHS12" s="25"/>
      <c r="VHT12" s="25"/>
      <c r="VHU12" s="25"/>
      <c r="VHV12" s="25"/>
      <c r="VHW12" s="25"/>
      <c r="VHX12" s="25"/>
      <c r="VHY12" s="25"/>
      <c r="VHZ12" s="25"/>
      <c r="VIA12" s="25"/>
      <c r="VIB12" s="25"/>
      <c r="VIC12" s="25"/>
      <c r="VID12" s="25"/>
      <c r="VIE12" s="25"/>
      <c r="VIF12" s="25"/>
      <c r="VIG12" s="25"/>
      <c r="VIH12" s="25"/>
      <c r="VII12" s="25"/>
      <c r="VIJ12" s="25"/>
      <c r="VIK12" s="25"/>
      <c r="VIL12" s="25"/>
      <c r="VIM12" s="25"/>
      <c r="VIN12" s="25"/>
      <c r="VIO12" s="25"/>
      <c r="VIP12" s="25"/>
      <c r="VIQ12" s="25"/>
      <c r="VIR12" s="25"/>
      <c r="VIS12" s="25"/>
      <c r="VIT12" s="25"/>
      <c r="VIU12" s="25"/>
      <c r="VIV12" s="25"/>
      <c r="VIW12" s="25"/>
      <c r="VIX12" s="25"/>
      <c r="VIY12" s="25"/>
      <c r="VIZ12" s="25"/>
      <c r="VJA12" s="25"/>
      <c r="VJB12" s="25"/>
      <c r="VJC12" s="25"/>
      <c r="VJD12" s="25"/>
      <c r="VJE12" s="25"/>
      <c r="VJF12" s="25"/>
      <c r="VJG12" s="25"/>
      <c r="VJH12" s="25"/>
      <c r="VJI12" s="25"/>
      <c r="VJJ12" s="25"/>
      <c r="VJK12" s="25"/>
      <c r="VJL12" s="25"/>
      <c r="VJM12" s="25"/>
      <c r="VJN12" s="25"/>
      <c r="VJO12" s="25"/>
      <c r="VJP12" s="25"/>
      <c r="VJQ12" s="25"/>
      <c r="VJR12" s="25"/>
      <c r="VJS12" s="25"/>
      <c r="VJT12" s="25"/>
      <c r="VJU12" s="25"/>
      <c r="VJV12" s="25"/>
      <c r="VJW12" s="25"/>
      <c r="VJX12" s="25"/>
      <c r="VJY12" s="25"/>
      <c r="VJZ12" s="25"/>
      <c r="VKA12" s="25"/>
      <c r="VKB12" s="25"/>
      <c r="VKC12" s="25"/>
      <c r="VKD12" s="25"/>
      <c r="VKE12" s="25"/>
      <c r="VKF12" s="25"/>
      <c r="VKG12" s="25"/>
      <c r="VKH12" s="25"/>
      <c r="VKI12" s="25"/>
      <c r="VKJ12" s="25"/>
      <c r="VKK12" s="25"/>
      <c r="VKL12" s="25"/>
      <c r="VKM12" s="25"/>
      <c r="VKN12" s="25"/>
      <c r="VKO12" s="25"/>
      <c r="VKP12" s="25"/>
      <c r="VKQ12" s="25"/>
      <c r="VKR12" s="25"/>
      <c r="VKS12" s="25"/>
      <c r="VKT12" s="25"/>
      <c r="VKU12" s="25"/>
      <c r="VKV12" s="25"/>
      <c r="VKW12" s="25"/>
      <c r="VKX12" s="25"/>
      <c r="VKY12" s="25"/>
      <c r="VKZ12" s="25"/>
      <c r="VLA12" s="25"/>
      <c r="VLB12" s="25"/>
      <c r="VLC12" s="25"/>
      <c r="VLD12" s="25"/>
      <c r="VLE12" s="25"/>
      <c r="VLF12" s="25"/>
      <c r="VLG12" s="25"/>
      <c r="VLH12" s="25"/>
      <c r="VLI12" s="25"/>
      <c r="VLJ12" s="25"/>
      <c r="VLK12" s="25"/>
      <c r="VLL12" s="25"/>
      <c r="VLM12" s="25"/>
      <c r="VLN12" s="25"/>
      <c r="VLO12" s="25"/>
      <c r="VLP12" s="25"/>
      <c r="VLQ12" s="25"/>
      <c r="VLR12" s="25"/>
      <c r="VLS12" s="25"/>
      <c r="VLT12" s="25"/>
      <c r="VLU12" s="25"/>
      <c r="VLV12" s="25"/>
      <c r="VLW12" s="25"/>
      <c r="VLX12" s="25"/>
      <c r="VLY12" s="25"/>
      <c r="VLZ12" s="25"/>
      <c r="VMA12" s="25"/>
      <c r="VMB12" s="25"/>
      <c r="VMC12" s="25"/>
      <c r="VMD12" s="25"/>
      <c r="VME12" s="25"/>
      <c r="VMF12" s="25"/>
      <c r="VMG12" s="25"/>
      <c r="VMH12" s="25"/>
      <c r="VMI12" s="25"/>
      <c r="VMJ12" s="25"/>
      <c r="VMK12" s="25"/>
      <c r="VML12" s="25"/>
      <c r="VMM12" s="25"/>
      <c r="VMN12" s="25"/>
      <c r="VMO12" s="25"/>
      <c r="VMP12" s="25"/>
      <c r="VMQ12" s="25"/>
      <c r="VMR12" s="25"/>
      <c r="VMS12" s="25"/>
      <c r="VMT12" s="25"/>
      <c r="VMU12" s="25"/>
      <c r="VMV12" s="25"/>
      <c r="VMW12" s="25"/>
      <c r="VMX12" s="25"/>
      <c r="VMY12" s="25"/>
      <c r="VMZ12" s="25"/>
      <c r="VNA12" s="25"/>
      <c r="VNB12" s="25"/>
      <c r="VNC12" s="25"/>
      <c r="VND12" s="25"/>
      <c r="VNE12" s="25"/>
      <c r="VNF12" s="25"/>
      <c r="VNG12" s="25"/>
      <c r="VNH12" s="25"/>
      <c r="VNI12" s="25"/>
      <c r="VNJ12" s="25"/>
      <c r="VNK12" s="25"/>
      <c r="VNL12" s="25"/>
      <c r="VNM12" s="25"/>
      <c r="VNN12" s="25"/>
      <c r="VNO12" s="25"/>
      <c r="VNP12" s="25"/>
      <c r="VNQ12" s="25"/>
      <c r="VNR12" s="25"/>
      <c r="VNS12" s="25"/>
      <c r="VNT12" s="25"/>
      <c r="VNU12" s="25"/>
      <c r="VNV12" s="25"/>
      <c r="VNW12" s="25"/>
      <c r="VNX12" s="25"/>
      <c r="VNY12" s="25"/>
      <c r="VNZ12" s="25"/>
      <c r="VOA12" s="25"/>
      <c r="VOB12" s="25"/>
      <c r="VOC12" s="25"/>
      <c r="VOD12" s="25"/>
      <c r="VOE12" s="25"/>
      <c r="VOF12" s="25"/>
      <c r="VOG12" s="25"/>
      <c r="VOH12" s="25"/>
      <c r="VOI12" s="25"/>
      <c r="VOJ12" s="25"/>
      <c r="VOK12" s="25"/>
      <c r="VOL12" s="25"/>
      <c r="VOM12" s="25"/>
      <c r="VON12" s="25"/>
      <c r="VOO12" s="25"/>
      <c r="VOP12" s="25"/>
      <c r="VOQ12" s="25"/>
      <c r="VOR12" s="25"/>
      <c r="VOS12" s="25"/>
      <c r="VOT12" s="25"/>
      <c r="VOU12" s="25"/>
      <c r="VOV12" s="25"/>
      <c r="VOW12" s="25"/>
      <c r="VOX12" s="25"/>
      <c r="VOY12" s="25"/>
      <c r="VOZ12" s="25"/>
      <c r="VPA12" s="25"/>
      <c r="VPB12" s="25"/>
      <c r="VPC12" s="25"/>
      <c r="VPD12" s="25"/>
      <c r="VPE12" s="25"/>
      <c r="VPF12" s="25"/>
      <c r="VPG12" s="25"/>
      <c r="VPH12" s="25"/>
      <c r="VPI12" s="25"/>
      <c r="VPJ12" s="25"/>
      <c r="VPK12" s="25"/>
      <c r="VPL12" s="25"/>
      <c r="VPM12" s="25"/>
      <c r="VPN12" s="25"/>
      <c r="VPO12" s="25"/>
      <c r="VPP12" s="25"/>
      <c r="VPQ12" s="25"/>
      <c r="VPR12" s="25"/>
      <c r="VPS12" s="25"/>
      <c r="VPT12" s="25"/>
      <c r="VPU12" s="25"/>
      <c r="VPV12" s="25"/>
      <c r="VPW12" s="25"/>
      <c r="VPX12" s="25"/>
      <c r="VPY12" s="25"/>
      <c r="VPZ12" s="25"/>
      <c r="VQA12" s="25"/>
      <c r="VQB12" s="25"/>
      <c r="VQC12" s="25"/>
      <c r="VQD12" s="25"/>
      <c r="VQE12" s="25"/>
      <c r="VQF12" s="25"/>
      <c r="VQG12" s="25"/>
      <c r="VQH12" s="25"/>
      <c r="VQI12" s="25"/>
      <c r="VQJ12" s="25"/>
      <c r="VQK12" s="25"/>
      <c r="VQL12" s="25"/>
      <c r="VQM12" s="25"/>
      <c r="VQN12" s="25"/>
      <c r="VQO12" s="25"/>
      <c r="VQP12" s="25"/>
      <c r="VQQ12" s="25"/>
      <c r="VQR12" s="25"/>
      <c r="VQS12" s="25"/>
      <c r="VQT12" s="25"/>
      <c r="VQU12" s="25"/>
      <c r="VQV12" s="25"/>
      <c r="VQW12" s="25"/>
      <c r="VQX12" s="25"/>
      <c r="VQY12" s="25"/>
      <c r="VQZ12" s="25"/>
      <c r="VRA12" s="25"/>
      <c r="VRB12" s="25"/>
      <c r="VRC12" s="25"/>
      <c r="VRD12" s="25"/>
      <c r="VRE12" s="25"/>
      <c r="VRF12" s="25"/>
      <c r="VRG12" s="25"/>
      <c r="VRH12" s="25"/>
      <c r="VRI12" s="25"/>
      <c r="VRJ12" s="25"/>
      <c r="VRK12" s="25"/>
      <c r="VRL12" s="25"/>
      <c r="VRM12" s="25"/>
      <c r="VRN12" s="25"/>
      <c r="VRO12" s="25"/>
      <c r="VRP12" s="25"/>
      <c r="VRQ12" s="25"/>
      <c r="VRR12" s="25"/>
      <c r="VRS12" s="25"/>
      <c r="VRT12" s="25"/>
      <c r="VRU12" s="25"/>
      <c r="VRV12" s="25"/>
      <c r="VRW12" s="25"/>
      <c r="VRX12" s="25"/>
      <c r="VRY12" s="25"/>
      <c r="VRZ12" s="25"/>
      <c r="VSA12" s="25"/>
      <c r="VSB12" s="25"/>
      <c r="VSC12" s="25"/>
      <c r="VSD12" s="25"/>
      <c r="VSE12" s="25"/>
      <c r="VSF12" s="25"/>
      <c r="VSG12" s="25"/>
      <c r="VSH12" s="25"/>
      <c r="VSI12" s="25"/>
      <c r="VSJ12" s="25"/>
      <c r="VSK12" s="25"/>
      <c r="VSL12" s="25"/>
      <c r="VSM12" s="25"/>
      <c r="VSN12" s="25"/>
      <c r="VSO12" s="25"/>
      <c r="VSP12" s="25"/>
      <c r="VSQ12" s="25"/>
      <c r="VSR12" s="25"/>
      <c r="VSS12" s="25"/>
      <c r="VST12" s="25"/>
      <c r="VSU12" s="25"/>
      <c r="VSV12" s="25"/>
      <c r="VSW12" s="25"/>
      <c r="VSX12" s="25"/>
      <c r="VSY12" s="25"/>
      <c r="VSZ12" s="25"/>
      <c r="VTA12" s="25"/>
      <c r="VTB12" s="25"/>
      <c r="VTC12" s="25"/>
      <c r="VTD12" s="25"/>
      <c r="VTE12" s="25"/>
      <c r="VTF12" s="25"/>
      <c r="VTG12" s="25"/>
      <c r="VTH12" s="25"/>
      <c r="VTI12" s="25"/>
      <c r="VTJ12" s="25"/>
      <c r="VTK12" s="25"/>
      <c r="VTL12" s="25"/>
      <c r="VTM12" s="25"/>
      <c r="VTN12" s="25"/>
      <c r="VTO12" s="25"/>
      <c r="VTP12" s="25"/>
      <c r="VTQ12" s="25"/>
      <c r="VTR12" s="25"/>
      <c r="VTS12" s="25"/>
      <c r="VTT12" s="25"/>
      <c r="VTU12" s="25"/>
      <c r="VTV12" s="25"/>
      <c r="VTW12" s="25"/>
      <c r="VTX12" s="25"/>
      <c r="VTY12" s="25"/>
      <c r="VTZ12" s="25"/>
      <c r="VUA12" s="25"/>
      <c r="VUB12" s="25"/>
      <c r="VUC12" s="25"/>
      <c r="VUD12" s="25"/>
      <c r="VUE12" s="25"/>
      <c r="VUF12" s="25"/>
      <c r="VUG12" s="25"/>
      <c r="VUH12" s="25"/>
      <c r="VUI12" s="25"/>
      <c r="VUJ12" s="25"/>
      <c r="VUK12" s="25"/>
      <c r="VUL12" s="25"/>
      <c r="VUM12" s="25"/>
      <c r="VUN12" s="25"/>
      <c r="VUO12" s="25"/>
      <c r="VUP12" s="25"/>
      <c r="VUQ12" s="25"/>
      <c r="VUR12" s="25"/>
      <c r="VUS12" s="25"/>
      <c r="VUT12" s="25"/>
      <c r="VUU12" s="25"/>
      <c r="VUV12" s="25"/>
      <c r="VUW12" s="25"/>
      <c r="VUX12" s="25"/>
      <c r="VUY12" s="25"/>
      <c r="VUZ12" s="25"/>
      <c r="VVA12" s="25"/>
      <c r="VVB12" s="25"/>
      <c r="VVC12" s="25"/>
      <c r="VVD12" s="25"/>
      <c r="VVE12" s="25"/>
      <c r="VVF12" s="25"/>
      <c r="VVG12" s="25"/>
      <c r="VVH12" s="25"/>
      <c r="VVI12" s="25"/>
      <c r="VVJ12" s="25"/>
      <c r="VVK12" s="25"/>
      <c r="VVL12" s="25"/>
      <c r="VVM12" s="25"/>
      <c r="VVN12" s="25"/>
      <c r="VVO12" s="25"/>
      <c r="VVP12" s="25"/>
      <c r="VVQ12" s="25"/>
      <c r="VVR12" s="25"/>
      <c r="VVS12" s="25"/>
      <c r="VVT12" s="25"/>
      <c r="VVU12" s="25"/>
      <c r="VVV12" s="25"/>
      <c r="VVW12" s="25"/>
      <c r="VVX12" s="25"/>
      <c r="VVY12" s="25"/>
      <c r="VVZ12" s="25"/>
      <c r="VWA12" s="25"/>
      <c r="VWB12" s="25"/>
      <c r="VWC12" s="25"/>
      <c r="VWD12" s="25"/>
      <c r="VWE12" s="25"/>
      <c r="VWF12" s="25"/>
      <c r="VWG12" s="25"/>
      <c r="VWH12" s="25"/>
      <c r="VWI12" s="25"/>
      <c r="VWJ12" s="25"/>
      <c r="VWK12" s="25"/>
      <c r="VWL12" s="25"/>
      <c r="VWM12" s="25"/>
      <c r="VWN12" s="25"/>
      <c r="VWO12" s="25"/>
      <c r="VWP12" s="25"/>
      <c r="VWQ12" s="25"/>
      <c r="VWR12" s="25"/>
      <c r="VWS12" s="25"/>
      <c r="VWT12" s="25"/>
      <c r="VWU12" s="25"/>
      <c r="VWV12" s="25"/>
      <c r="VWW12" s="25"/>
      <c r="VWX12" s="25"/>
      <c r="VWY12" s="25"/>
      <c r="VWZ12" s="25"/>
      <c r="VXA12" s="25"/>
      <c r="VXB12" s="25"/>
      <c r="VXC12" s="25"/>
      <c r="VXD12" s="25"/>
      <c r="VXE12" s="25"/>
      <c r="VXF12" s="25"/>
      <c r="VXG12" s="25"/>
      <c r="VXH12" s="25"/>
      <c r="VXI12" s="25"/>
      <c r="VXJ12" s="25"/>
      <c r="VXK12" s="25"/>
      <c r="VXL12" s="25"/>
      <c r="VXM12" s="25"/>
      <c r="VXN12" s="25"/>
      <c r="VXO12" s="25"/>
      <c r="VXP12" s="25"/>
      <c r="VXQ12" s="25"/>
      <c r="VXR12" s="25"/>
      <c r="VXS12" s="25"/>
      <c r="VXT12" s="25"/>
      <c r="VXU12" s="25"/>
      <c r="VXV12" s="25"/>
      <c r="VXW12" s="25"/>
      <c r="VXX12" s="25"/>
      <c r="VXY12" s="25"/>
      <c r="VXZ12" s="25"/>
      <c r="VYA12" s="25"/>
      <c r="VYB12" s="25"/>
      <c r="VYC12" s="25"/>
      <c r="VYD12" s="25"/>
      <c r="VYE12" s="25"/>
      <c r="VYF12" s="25"/>
      <c r="VYG12" s="25"/>
      <c r="VYH12" s="25"/>
      <c r="VYI12" s="25"/>
      <c r="VYJ12" s="25"/>
      <c r="VYK12" s="25"/>
      <c r="VYL12" s="25"/>
      <c r="VYM12" s="25"/>
      <c r="VYN12" s="25"/>
      <c r="VYO12" s="25"/>
      <c r="VYP12" s="25"/>
      <c r="VYQ12" s="25"/>
      <c r="VYR12" s="25"/>
      <c r="VYS12" s="25"/>
      <c r="VYT12" s="25"/>
      <c r="VYU12" s="25"/>
      <c r="VYV12" s="25"/>
      <c r="VYW12" s="25"/>
      <c r="VYX12" s="25"/>
      <c r="VYY12" s="25"/>
      <c r="VYZ12" s="25"/>
      <c r="VZA12" s="25"/>
      <c r="VZB12" s="25"/>
      <c r="VZC12" s="25"/>
      <c r="VZD12" s="25"/>
      <c r="VZE12" s="25"/>
      <c r="VZF12" s="25"/>
      <c r="VZG12" s="25"/>
      <c r="VZH12" s="25"/>
      <c r="VZI12" s="25"/>
      <c r="VZJ12" s="25"/>
      <c r="VZK12" s="25"/>
      <c r="VZL12" s="25"/>
      <c r="VZM12" s="25"/>
      <c r="VZN12" s="25"/>
      <c r="VZO12" s="25"/>
      <c r="VZP12" s="25"/>
      <c r="VZQ12" s="25"/>
      <c r="VZR12" s="25"/>
      <c r="VZS12" s="25"/>
      <c r="VZT12" s="25"/>
      <c r="VZU12" s="25"/>
      <c r="VZV12" s="25"/>
      <c r="VZW12" s="25"/>
      <c r="VZX12" s="25"/>
      <c r="VZY12" s="25"/>
      <c r="VZZ12" s="25"/>
      <c r="WAA12" s="25"/>
      <c r="WAB12" s="25"/>
      <c r="WAC12" s="25"/>
      <c r="WAD12" s="25"/>
      <c r="WAE12" s="25"/>
      <c r="WAF12" s="25"/>
      <c r="WAG12" s="25"/>
      <c r="WAH12" s="25"/>
      <c r="WAI12" s="25"/>
      <c r="WAJ12" s="25"/>
      <c r="WAK12" s="25"/>
      <c r="WAL12" s="25"/>
      <c r="WAM12" s="25"/>
      <c r="WAN12" s="25"/>
      <c r="WAO12" s="25"/>
      <c r="WAP12" s="25"/>
      <c r="WAQ12" s="25"/>
      <c r="WAR12" s="25"/>
      <c r="WAS12" s="25"/>
      <c r="WAT12" s="25"/>
      <c r="WAU12" s="25"/>
      <c r="WAV12" s="25"/>
      <c r="WAW12" s="25"/>
      <c r="WAX12" s="25"/>
      <c r="WAY12" s="25"/>
      <c r="WAZ12" s="25"/>
      <c r="WBA12" s="25"/>
      <c r="WBB12" s="25"/>
      <c r="WBC12" s="25"/>
      <c r="WBD12" s="25"/>
      <c r="WBE12" s="25"/>
      <c r="WBF12" s="25"/>
      <c r="WBG12" s="25"/>
      <c r="WBH12" s="25"/>
      <c r="WBI12" s="25"/>
      <c r="WBJ12" s="25"/>
      <c r="WBK12" s="25"/>
      <c r="WBL12" s="25"/>
      <c r="WBM12" s="25"/>
      <c r="WBN12" s="25"/>
      <c r="WBO12" s="25"/>
      <c r="WBP12" s="25"/>
      <c r="WBQ12" s="25"/>
      <c r="WBR12" s="25"/>
      <c r="WBS12" s="25"/>
      <c r="WBT12" s="25"/>
      <c r="WBU12" s="25"/>
      <c r="WBV12" s="25"/>
      <c r="WBW12" s="25"/>
      <c r="WBX12" s="25"/>
      <c r="WBY12" s="25"/>
      <c r="WBZ12" s="25"/>
      <c r="WCA12" s="25"/>
      <c r="WCB12" s="25"/>
      <c r="WCC12" s="25"/>
      <c r="WCD12" s="25"/>
      <c r="WCE12" s="25"/>
      <c r="WCF12" s="25"/>
      <c r="WCG12" s="25"/>
      <c r="WCH12" s="25"/>
      <c r="WCI12" s="25"/>
      <c r="WCJ12" s="25"/>
      <c r="WCK12" s="25"/>
      <c r="WCL12" s="25"/>
      <c r="WCM12" s="25"/>
      <c r="WCN12" s="25"/>
      <c r="WCO12" s="25"/>
      <c r="WCP12" s="25"/>
      <c r="WCQ12" s="25"/>
      <c r="WCR12" s="25"/>
      <c r="WCS12" s="25"/>
      <c r="WCT12" s="25"/>
      <c r="WCU12" s="25"/>
      <c r="WCV12" s="25"/>
      <c r="WCW12" s="25"/>
      <c r="WCX12" s="25"/>
      <c r="WCY12" s="25"/>
      <c r="WCZ12" s="25"/>
      <c r="WDA12" s="25"/>
      <c r="WDB12" s="25"/>
      <c r="WDC12" s="25"/>
      <c r="WDD12" s="25"/>
      <c r="WDE12" s="25"/>
      <c r="WDF12" s="25"/>
      <c r="WDG12" s="25"/>
      <c r="WDH12" s="25"/>
      <c r="WDI12" s="25"/>
      <c r="WDJ12" s="25"/>
      <c r="WDK12" s="25"/>
      <c r="WDL12" s="25"/>
      <c r="WDM12" s="25"/>
      <c r="WDN12" s="25"/>
      <c r="WDO12" s="25"/>
      <c r="WDP12" s="25"/>
      <c r="WDQ12" s="25"/>
      <c r="WDR12" s="25"/>
      <c r="WDS12" s="25"/>
      <c r="WDT12" s="25"/>
      <c r="WDU12" s="25"/>
      <c r="WDV12" s="25"/>
      <c r="WDW12" s="25"/>
      <c r="WDX12" s="25"/>
      <c r="WDY12" s="25"/>
      <c r="WDZ12" s="25"/>
      <c r="WEA12" s="25"/>
      <c r="WEB12" s="25"/>
      <c r="WEC12" s="25"/>
      <c r="WED12" s="25"/>
      <c r="WEE12" s="25"/>
      <c r="WEF12" s="25"/>
      <c r="WEG12" s="25"/>
      <c r="WEH12" s="25"/>
      <c r="WEI12" s="25"/>
      <c r="WEJ12" s="25"/>
      <c r="WEK12" s="25"/>
      <c r="WEL12" s="25"/>
      <c r="WEM12" s="25"/>
      <c r="WEN12" s="25"/>
      <c r="WEO12" s="25"/>
      <c r="WEP12" s="25"/>
      <c r="WEQ12" s="25"/>
      <c r="WER12" s="25"/>
      <c r="WES12" s="25"/>
      <c r="WET12" s="25"/>
      <c r="WEU12" s="25"/>
      <c r="WEV12" s="25"/>
      <c r="WEW12" s="25"/>
      <c r="WEX12" s="25"/>
      <c r="WEY12" s="25"/>
      <c r="WEZ12" s="25"/>
      <c r="WFA12" s="25"/>
      <c r="WFB12" s="25"/>
      <c r="WFC12" s="25"/>
      <c r="WFD12" s="25"/>
      <c r="WFE12" s="25"/>
      <c r="WFF12" s="25"/>
      <c r="WFG12" s="25"/>
      <c r="WFH12" s="25"/>
      <c r="WFI12" s="25"/>
      <c r="WFJ12" s="25"/>
      <c r="WFK12" s="25"/>
      <c r="WFL12" s="25"/>
      <c r="WFM12" s="25"/>
      <c r="WFN12" s="25"/>
      <c r="WFO12" s="25"/>
      <c r="WFP12" s="25"/>
      <c r="WFQ12" s="25"/>
      <c r="WFR12" s="25"/>
      <c r="WFS12" s="25"/>
      <c r="WFT12" s="25"/>
      <c r="WFU12" s="25"/>
      <c r="WFV12" s="25"/>
      <c r="WFW12" s="25"/>
      <c r="WFX12" s="25"/>
      <c r="WFY12" s="25"/>
      <c r="WFZ12" s="25"/>
      <c r="WGA12" s="25"/>
      <c r="WGB12" s="25"/>
      <c r="WGC12" s="25"/>
      <c r="WGD12" s="25"/>
      <c r="WGE12" s="25"/>
      <c r="WGF12" s="25"/>
      <c r="WGG12" s="25"/>
      <c r="WGH12" s="25"/>
      <c r="WGI12" s="25"/>
      <c r="WGJ12" s="25"/>
      <c r="WGK12" s="25"/>
      <c r="WGL12" s="25"/>
      <c r="WGM12" s="25"/>
      <c r="WGN12" s="25"/>
      <c r="WGO12" s="25"/>
      <c r="WGP12" s="25"/>
      <c r="WGQ12" s="25"/>
      <c r="WGR12" s="25"/>
      <c r="WGS12" s="25"/>
      <c r="WGT12" s="25"/>
      <c r="WGU12" s="25"/>
      <c r="WGV12" s="25"/>
      <c r="WGW12" s="25"/>
      <c r="WGX12" s="25"/>
      <c r="WGY12" s="25"/>
      <c r="WGZ12" s="25"/>
      <c r="WHA12" s="25"/>
      <c r="WHB12" s="25"/>
      <c r="WHC12" s="25"/>
      <c r="WHD12" s="25"/>
      <c r="WHE12" s="25"/>
      <c r="WHF12" s="25"/>
      <c r="WHG12" s="25"/>
      <c r="WHH12" s="25"/>
      <c r="WHI12" s="25"/>
      <c r="WHJ12" s="25"/>
      <c r="WHK12" s="25"/>
      <c r="WHL12" s="25"/>
      <c r="WHM12" s="25"/>
      <c r="WHN12" s="25"/>
      <c r="WHO12" s="25"/>
      <c r="WHP12" s="25"/>
      <c r="WHQ12" s="25"/>
      <c r="WHR12" s="25"/>
      <c r="WHS12" s="25"/>
      <c r="WHT12" s="25"/>
      <c r="WHU12" s="25"/>
      <c r="WHV12" s="25"/>
      <c r="WHW12" s="25"/>
      <c r="WHX12" s="25"/>
      <c r="WHY12" s="25"/>
      <c r="WHZ12" s="25"/>
      <c r="WIA12" s="25"/>
      <c r="WIB12" s="25"/>
      <c r="WIC12" s="25"/>
      <c r="WID12" s="25"/>
      <c r="WIE12" s="25"/>
      <c r="WIF12" s="25"/>
      <c r="WIG12" s="25"/>
      <c r="WIH12" s="25"/>
      <c r="WII12" s="25"/>
      <c r="WIJ12" s="25"/>
      <c r="WIK12" s="25"/>
      <c r="WIL12" s="25"/>
      <c r="WIM12" s="25"/>
      <c r="WIN12" s="25"/>
      <c r="WIO12" s="25"/>
      <c r="WIP12" s="25"/>
      <c r="WIQ12" s="25"/>
      <c r="WIR12" s="25"/>
      <c r="WIS12" s="25"/>
      <c r="WIT12" s="25"/>
      <c r="WIU12" s="25"/>
      <c r="WIV12" s="25"/>
      <c r="WIW12" s="25"/>
      <c r="WIX12" s="25"/>
      <c r="WIY12" s="25"/>
      <c r="WIZ12" s="25"/>
      <c r="WJA12" s="25"/>
      <c r="WJB12" s="25"/>
      <c r="WJC12" s="25"/>
      <c r="WJD12" s="25"/>
      <c r="WJE12" s="25"/>
      <c r="WJF12" s="25"/>
      <c r="WJG12" s="25"/>
      <c r="WJH12" s="25"/>
      <c r="WJI12" s="25"/>
      <c r="WJJ12" s="25"/>
      <c r="WJK12" s="25"/>
      <c r="WJL12" s="25"/>
      <c r="WJM12" s="25"/>
      <c r="WJN12" s="25"/>
      <c r="WJO12" s="25"/>
      <c r="WJP12" s="25"/>
      <c r="WJQ12" s="25"/>
      <c r="WJR12" s="25"/>
      <c r="WJS12" s="25"/>
      <c r="WJT12" s="25"/>
      <c r="WJU12" s="25"/>
      <c r="WJV12" s="25"/>
      <c r="WJW12" s="25"/>
      <c r="WJX12" s="25"/>
      <c r="WJY12" s="25"/>
      <c r="WJZ12" s="25"/>
      <c r="WKA12" s="25"/>
      <c r="WKB12" s="25"/>
      <c r="WKC12" s="25"/>
      <c r="WKD12" s="25"/>
      <c r="WKE12" s="25"/>
      <c r="WKF12" s="25"/>
      <c r="WKG12" s="25"/>
      <c r="WKH12" s="25"/>
      <c r="WKI12" s="25"/>
      <c r="WKJ12" s="25"/>
      <c r="WKK12" s="25"/>
      <c r="WKL12" s="25"/>
      <c r="WKM12" s="25"/>
      <c r="WKN12" s="25"/>
      <c r="WKO12" s="25"/>
      <c r="WKP12" s="25"/>
      <c r="WKQ12" s="25"/>
      <c r="WKR12" s="25"/>
      <c r="WKS12" s="25"/>
      <c r="WKT12" s="25"/>
      <c r="WKU12" s="25"/>
      <c r="WKV12" s="25"/>
      <c r="WKW12" s="25"/>
      <c r="WKX12" s="25"/>
      <c r="WKY12" s="25"/>
      <c r="WKZ12" s="25"/>
      <c r="WLA12" s="25"/>
      <c r="WLB12" s="25"/>
      <c r="WLC12" s="25"/>
      <c r="WLD12" s="25"/>
      <c r="WLE12" s="25"/>
      <c r="WLF12" s="25"/>
      <c r="WLG12" s="25"/>
      <c r="WLH12" s="25"/>
      <c r="WLI12" s="25"/>
      <c r="WLJ12" s="25"/>
      <c r="WLK12" s="25"/>
      <c r="WLL12" s="25"/>
      <c r="WLM12" s="25"/>
      <c r="WLN12" s="25"/>
      <c r="WLO12" s="25"/>
      <c r="WLP12" s="25"/>
      <c r="WLQ12" s="25"/>
      <c r="WLR12" s="25"/>
      <c r="WLS12" s="25"/>
      <c r="WLT12" s="25"/>
      <c r="WLU12" s="25"/>
      <c r="WLV12" s="25"/>
      <c r="WLW12" s="25"/>
      <c r="WLX12" s="25"/>
      <c r="WLY12" s="25"/>
      <c r="WLZ12" s="25"/>
      <c r="WMA12" s="25"/>
      <c r="WMB12" s="25"/>
      <c r="WMC12" s="25"/>
      <c r="WMD12" s="25"/>
      <c r="WME12" s="25"/>
      <c r="WMF12" s="25"/>
      <c r="WMG12" s="25"/>
      <c r="WMH12" s="25"/>
      <c r="WMI12" s="25"/>
      <c r="WMJ12" s="25"/>
      <c r="WMK12" s="25"/>
      <c r="WML12" s="25"/>
      <c r="WMM12" s="25"/>
      <c r="WMN12" s="25"/>
      <c r="WMO12" s="25"/>
      <c r="WMP12" s="25"/>
      <c r="WMQ12" s="25"/>
      <c r="WMR12" s="25"/>
      <c r="WMS12" s="25"/>
      <c r="WMT12" s="25"/>
      <c r="WMU12" s="25"/>
      <c r="WMV12" s="25"/>
      <c r="WMW12" s="25"/>
      <c r="WMX12" s="25"/>
      <c r="WMY12" s="25"/>
      <c r="WMZ12" s="25"/>
      <c r="WNA12" s="25"/>
      <c r="WNB12" s="25"/>
      <c r="WNC12" s="25"/>
      <c r="WND12" s="25"/>
      <c r="WNE12" s="25"/>
      <c r="WNF12" s="25"/>
      <c r="WNG12" s="25"/>
      <c r="WNH12" s="25"/>
      <c r="WNI12" s="25"/>
      <c r="WNJ12" s="25"/>
      <c r="WNK12" s="25"/>
      <c r="WNL12" s="25"/>
      <c r="WNM12" s="25"/>
      <c r="WNN12" s="25"/>
      <c r="WNO12" s="25"/>
      <c r="WNP12" s="25"/>
      <c r="WNQ12" s="25"/>
      <c r="WNR12" s="25"/>
      <c r="WNS12" s="25"/>
      <c r="WNT12" s="25"/>
      <c r="WNU12" s="25"/>
      <c r="WNV12" s="25"/>
      <c r="WNW12" s="25"/>
      <c r="WNX12" s="25"/>
      <c r="WNY12" s="25"/>
      <c r="WNZ12" s="25"/>
      <c r="WOA12" s="25"/>
      <c r="WOB12" s="25"/>
      <c r="WOC12" s="25"/>
      <c r="WOD12" s="25"/>
      <c r="WOE12" s="25"/>
      <c r="WOF12" s="25"/>
      <c r="WOG12" s="25"/>
      <c r="WOH12" s="25"/>
      <c r="WOI12" s="25"/>
      <c r="WOJ12" s="25"/>
      <c r="WOK12" s="25"/>
      <c r="WOL12" s="25"/>
      <c r="WOM12" s="25"/>
      <c r="WON12" s="25"/>
      <c r="WOO12" s="25"/>
      <c r="WOP12" s="25"/>
      <c r="WOQ12" s="25"/>
      <c r="WOR12" s="25"/>
      <c r="WOS12" s="25"/>
      <c r="WOT12" s="25"/>
      <c r="WOU12" s="25"/>
      <c r="WOV12" s="25"/>
      <c r="WOW12" s="25"/>
      <c r="WOX12" s="25"/>
      <c r="WOY12" s="25"/>
      <c r="WOZ12" s="25"/>
      <c r="WPA12" s="25"/>
      <c r="WPB12" s="25"/>
      <c r="WPC12" s="25"/>
      <c r="WPD12" s="25"/>
      <c r="WPE12" s="25"/>
      <c r="WPF12" s="25"/>
      <c r="WPG12" s="25"/>
      <c r="WPH12" s="25"/>
      <c r="WPI12" s="25"/>
      <c r="WPJ12" s="25"/>
      <c r="WPK12" s="25"/>
      <c r="WPL12" s="25"/>
      <c r="WPM12" s="25"/>
      <c r="WPN12" s="25"/>
      <c r="WPO12" s="25"/>
      <c r="WPP12" s="25"/>
      <c r="WPQ12" s="25"/>
      <c r="WPR12" s="25"/>
      <c r="WPS12" s="25"/>
      <c r="WPT12" s="25"/>
      <c r="WPU12" s="25"/>
      <c r="WPV12" s="25"/>
      <c r="WPW12" s="25"/>
      <c r="WPX12" s="25"/>
      <c r="WPY12" s="25"/>
      <c r="WPZ12" s="25"/>
      <c r="WQA12" s="25"/>
      <c r="WQB12" s="25"/>
      <c r="WQC12" s="25"/>
      <c r="WQD12" s="25"/>
      <c r="WQE12" s="25"/>
      <c r="WQF12" s="25"/>
      <c r="WQG12" s="25"/>
      <c r="WQH12" s="25"/>
      <c r="WQI12" s="25"/>
      <c r="WQJ12" s="25"/>
      <c r="WQK12" s="25"/>
      <c r="WQL12" s="25"/>
      <c r="WQM12" s="25"/>
      <c r="WQN12" s="25"/>
      <c r="WQO12" s="25"/>
      <c r="WQP12" s="25"/>
      <c r="WQQ12" s="25"/>
      <c r="WQR12" s="25"/>
      <c r="WQS12" s="25"/>
      <c r="WQT12" s="25"/>
      <c r="WQU12" s="25"/>
      <c r="WQV12" s="25"/>
      <c r="WQW12" s="25"/>
      <c r="WQX12" s="25"/>
      <c r="WQY12" s="25"/>
      <c r="WQZ12" s="25"/>
      <c r="WRA12" s="25"/>
      <c r="WRB12" s="25"/>
      <c r="WRC12" s="25"/>
      <c r="WRD12" s="25"/>
      <c r="WRE12" s="25"/>
      <c r="WRF12" s="25"/>
      <c r="WRG12" s="25"/>
      <c r="WRH12" s="25"/>
      <c r="WRI12" s="25"/>
      <c r="WRJ12" s="25"/>
      <c r="WRK12" s="25"/>
      <c r="WRL12" s="25"/>
      <c r="WRM12" s="25"/>
      <c r="WRN12" s="25"/>
      <c r="WRO12" s="25"/>
      <c r="WRP12" s="25"/>
      <c r="WRQ12" s="25"/>
      <c r="WRR12" s="25"/>
      <c r="WRS12" s="25"/>
      <c r="WRT12" s="25"/>
      <c r="WRU12" s="25"/>
      <c r="WRV12" s="25"/>
      <c r="WRW12" s="25"/>
      <c r="WRX12" s="25"/>
      <c r="WRY12" s="25"/>
      <c r="WRZ12" s="25"/>
      <c r="WSA12" s="25"/>
      <c r="WSB12" s="25"/>
      <c r="WSC12" s="25"/>
      <c r="WSD12" s="25"/>
      <c r="WSE12" s="25"/>
      <c r="WSF12" s="25"/>
      <c r="WSG12" s="25"/>
      <c r="WSH12" s="25"/>
      <c r="WSI12" s="25"/>
      <c r="WSJ12" s="25"/>
      <c r="WSK12" s="25"/>
      <c r="WSL12" s="25"/>
      <c r="WSM12" s="25"/>
      <c r="WSN12" s="25"/>
      <c r="WSO12" s="25"/>
      <c r="WSP12" s="25"/>
      <c r="WSQ12" s="25"/>
      <c r="WSR12" s="25"/>
      <c r="WSS12" s="25"/>
      <c r="WST12" s="25"/>
      <c r="WSU12" s="25"/>
      <c r="WSV12" s="25"/>
      <c r="WSW12" s="25"/>
      <c r="WSX12" s="25"/>
      <c r="WSY12" s="25"/>
      <c r="WSZ12" s="25"/>
      <c r="WTA12" s="25"/>
      <c r="WTB12" s="25"/>
      <c r="WTC12" s="25"/>
      <c r="WTD12" s="25"/>
      <c r="WTE12" s="25"/>
      <c r="WTF12" s="25"/>
      <c r="WTG12" s="25"/>
      <c r="WTH12" s="25"/>
      <c r="WTI12" s="25"/>
      <c r="WTJ12" s="25"/>
      <c r="WTK12" s="25"/>
      <c r="WTL12" s="25"/>
      <c r="WTM12" s="25"/>
      <c r="WTN12" s="25"/>
      <c r="WTO12" s="25"/>
      <c r="WTP12" s="25"/>
      <c r="WTQ12" s="25"/>
      <c r="WTR12" s="25"/>
      <c r="WTS12" s="25"/>
      <c r="WTT12" s="25"/>
      <c r="WTU12" s="25"/>
      <c r="WTV12" s="25"/>
      <c r="WTW12" s="25"/>
      <c r="WTX12" s="25"/>
      <c r="WTY12" s="25"/>
      <c r="WTZ12" s="25"/>
      <c r="WUA12" s="25"/>
      <c r="WUB12" s="25"/>
      <c r="WUC12" s="25"/>
      <c r="WUD12" s="25"/>
      <c r="WUE12" s="25"/>
      <c r="WUF12" s="25"/>
      <c r="WUG12" s="25"/>
      <c r="WUH12" s="25"/>
      <c r="WUI12" s="25"/>
      <c r="WUJ12" s="25"/>
      <c r="WUK12" s="25"/>
      <c r="WUL12" s="25"/>
      <c r="WUM12" s="25"/>
      <c r="WUN12" s="25"/>
      <c r="WUO12" s="25"/>
      <c r="WUP12" s="25"/>
      <c r="WUQ12" s="25"/>
      <c r="WUR12" s="25"/>
      <c r="WUS12" s="25"/>
      <c r="WUT12" s="25"/>
      <c r="WUU12" s="25"/>
      <c r="WUV12" s="25"/>
      <c r="WUW12" s="25"/>
      <c r="WUX12" s="25"/>
      <c r="WUY12" s="25"/>
      <c r="WUZ12" s="25"/>
      <c r="WVA12" s="25"/>
      <c r="WVB12" s="25"/>
      <c r="WVC12" s="25"/>
      <c r="WVD12" s="25"/>
      <c r="WVE12" s="25"/>
      <c r="WVF12" s="25"/>
      <c r="WVG12" s="25"/>
      <c r="WVH12" s="25"/>
      <c r="WVI12" s="25"/>
      <c r="WVJ12" s="25"/>
      <c r="WVK12" s="25"/>
      <c r="WVL12" s="25"/>
      <c r="WVM12" s="25"/>
      <c r="WVN12" s="25"/>
      <c r="WVO12" s="25"/>
      <c r="WVP12" s="25"/>
      <c r="WVQ12" s="25"/>
      <c r="WVR12" s="25"/>
      <c r="WVS12" s="25"/>
      <c r="WVT12" s="25"/>
      <c r="WVU12" s="25"/>
      <c r="WVV12" s="25"/>
      <c r="WVW12" s="25"/>
      <c r="WVX12" s="25"/>
      <c r="WVY12" s="25"/>
      <c r="WVZ12" s="25"/>
      <c r="WWA12" s="25"/>
      <c r="WWB12" s="25"/>
      <c r="WWC12" s="25"/>
      <c r="WWD12" s="25"/>
      <c r="WWE12" s="25"/>
      <c r="WWF12" s="25"/>
      <c r="WWG12" s="25"/>
      <c r="WWH12" s="25"/>
      <c r="WWI12" s="25"/>
      <c r="WWJ12" s="25"/>
      <c r="WWK12" s="25"/>
      <c r="WWL12" s="25"/>
      <c r="WWM12" s="25"/>
      <c r="WWN12" s="25"/>
      <c r="WWO12" s="25"/>
      <c r="WWP12" s="25"/>
      <c r="WWQ12" s="25"/>
      <c r="WWR12" s="25"/>
      <c r="WWS12" s="25"/>
      <c r="WWT12" s="25"/>
      <c r="WWU12" s="25"/>
      <c r="WWV12" s="25"/>
      <c r="WWW12" s="25"/>
      <c r="WWX12" s="25"/>
      <c r="WWY12" s="25"/>
      <c r="WWZ12" s="25"/>
      <c r="WXA12" s="25"/>
      <c r="WXB12" s="25"/>
      <c r="WXC12" s="25"/>
      <c r="WXD12" s="25"/>
      <c r="WXE12" s="25"/>
      <c r="WXF12" s="25"/>
      <c r="WXG12" s="25"/>
      <c r="WXH12" s="25"/>
      <c r="WXI12" s="25"/>
      <c r="WXJ12" s="25"/>
      <c r="WXK12" s="25"/>
      <c r="WXL12" s="25"/>
      <c r="WXM12" s="25"/>
      <c r="WXN12" s="25"/>
      <c r="WXO12" s="25"/>
      <c r="WXP12" s="25"/>
      <c r="WXQ12" s="25"/>
      <c r="WXR12" s="25"/>
      <c r="WXS12" s="25"/>
      <c r="WXT12" s="25"/>
      <c r="WXU12" s="25"/>
      <c r="WXV12" s="25"/>
      <c r="WXW12" s="25"/>
      <c r="WXX12" s="25"/>
      <c r="WXY12" s="25"/>
      <c r="WXZ12" s="25"/>
      <c r="WYA12" s="25"/>
      <c r="WYB12" s="25"/>
      <c r="WYC12" s="25"/>
      <c r="WYD12" s="25"/>
      <c r="WYE12" s="25"/>
      <c r="WYF12" s="25"/>
      <c r="WYG12" s="25"/>
      <c r="WYH12" s="25"/>
      <c r="WYI12" s="25"/>
      <c r="WYJ12" s="25"/>
      <c r="WYK12" s="25"/>
      <c r="WYL12" s="25"/>
      <c r="WYM12" s="25"/>
      <c r="WYN12" s="25"/>
      <c r="WYO12" s="25"/>
      <c r="WYP12" s="25"/>
      <c r="WYQ12" s="25"/>
      <c r="WYR12" s="25"/>
      <c r="WYS12" s="25"/>
      <c r="WYT12" s="25"/>
      <c r="WYU12" s="25"/>
      <c r="WYV12" s="25"/>
      <c r="WYW12" s="25"/>
      <c r="WYX12" s="25"/>
      <c r="WYY12" s="25"/>
      <c r="WYZ12" s="25"/>
      <c r="WZA12" s="25"/>
      <c r="WZB12" s="25"/>
      <c r="WZC12" s="25"/>
      <c r="WZD12" s="25"/>
      <c r="WZE12" s="25"/>
      <c r="WZF12" s="25"/>
      <c r="WZG12" s="25"/>
      <c r="WZH12" s="25"/>
      <c r="WZI12" s="25"/>
      <c r="WZJ12" s="25"/>
      <c r="WZK12" s="25"/>
      <c r="WZL12" s="25"/>
      <c r="WZM12" s="25"/>
      <c r="WZN12" s="25"/>
      <c r="WZO12" s="25"/>
      <c r="WZP12" s="25"/>
      <c r="WZQ12" s="25"/>
      <c r="WZR12" s="25"/>
      <c r="WZS12" s="25"/>
      <c r="WZT12" s="25"/>
      <c r="WZU12" s="25"/>
      <c r="WZV12" s="25"/>
      <c r="WZW12" s="25"/>
      <c r="WZX12" s="25"/>
      <c r="WZY12" s="25"/>
      <c r="WZZ12" s="25"/>
      <c r="XAA12" s="25"/>
      <c r="XAB12" s="25"/>
      <c r="XAC12" s="25"/>
      <c r="XAD12" s="25"/>
      <c r="XAE12" s="25"/>
      <c r="XAF12" s="25"/>
      <c r="XAG12" s="25"/>
      <c r="XAH12" s="25"/>
      <c r="XAI12" s="25"/>
      <c r="XAJ12" s="25"/>
      <c r="XAK12" s="25"/>
      <c r="XAL12" s="25"/>
      <c r="XAM12" s="25"/>
      <c r="XAN12" s="25"/>
      <c r="XAO12" s="25"/>
      <c r="XAP12" s="25"/>
      <c r="XAQ12" s="25"/>
      <c r="XAR12" s="25"/>
      <c r="XAS12" s="25"/>
      <c r="XAT12" s="25"/>
      <c r="XAU12" s="25"/>
      <c r="XAV12" s="25"/>
      <c r="XAW12" s="25"/>
      <c r="XAX12" s="25"/>
      <c r="XAY12" s="25"/>
      <c r="XAZ12" s="25"/>
      <c r="XBA12" s="25"/>
      <c r="XBB12" s="25"/>
      <c r="XBC12" s="25"/>
      <c r="XBD12" s="25"/>
      <c r="XBE12" s="25"/>
      <c r="XBF12" s="25"/>
      <c r="XBG12" s="25"/>
      <c r="XBH12" s="25"/>
      <c r="XBI12" s="25"/>
      <c r="XBJ12" s="25"/>
      <c r="XBK12" s="25"/>
      <c r="XBL12" s="25"/>
      <c r="XBM12" s="25"/>
      <c r="XBN12" s="25"/>
      <c r="XBO12" s="25"/>
      <c r="XBP12" s="25"/>
      <c r="XBQ12" s="25"/>
      <c r="XBR12" s="25"/>
      <c r="XBS12" s="25"/>
      <c r="XBT12" s="25"/>
      <c r="XBU12" s="25"/>
      <c r="XBV12" s="25"/>
      <c r="XBW12" s="25"/>
      <c r="XBX12" s="25"/>
      <c r="XBY12" s="25"/>
      <c r="XBZ12" s="25"/>
      <c r="XCA12" s="25"/>
      <c r="XCB12" s="25"/>
      <c r="XCC12" s="25"/>
      <c r="XCD12" s="25"/>
      <c r="XCE12" s="25"/>
      <c r="XCF12" s="25"/>
      <c r="XCG12" s="25"/>
      <c r="XCH12" s="25"/>
      <c r="XCI12" s="25"/>
      <c r="XCJ12" s="25"/>
      <c r="XCK12" s="25"/>
      <c r="XCL12" s="25"/>
      <c r="XCM12" s="25"/>
      <c r="XCN12" s="25"/>
      <c r="XCO12" s="25"/>
      <c r="XCP12" s="25"/>
      <c r="XCQ12" s="25"/>
      <c r="XCR12" s="25"/>
      <c r="XCS12" s="25"/>
      <c r="XCT12" s="25"/>
      <c r="XCU12" s="25"/>
      <c r="XCV12" s="25"/>
      <c r="XCW12" s="25"/>
      <c r="XCX12" s="25"/>
      <c r="XCY12" s="25"/>
      <c r="XCZ12" s="25"/>
      <c r="XDA12" s="25"/>
      <c r="XDB12" s="25"/>
      <c r="XDC12" s="25"/>
      <c r="XDD12" s="25"/>
      <c r="XDE12" s="25"/>
      <c r="XDF12" s="25"/>
      <c r="XDG12" s="25"/>
      <c r="XDH12" s="25"/>
      <c r="XDI12" s="25"/>
      <c r="XDJ12" s="25"/>
      <c r="XDK12" s="25"/>
      <c r="XDL12" s="25"/>
      <c r="XDM12" s="25"/>
      <c r="XDN12" s="25"/>
      <c r="XDO12" s="25"/>
      <c r="XDP12" s="25"/>
      <c r="XDQ12" s="25"/>
      <c r="XDR12" s="25"/>
      <c r="XDS12" s="25"/>
      <c r="XDT12" s="25"/>
      <c r="XDU12" s="25"/>
      <c r="XDV12" s="25"/>
      <c r="XDW12" s="25"/>
      <c r="XDX12" s="25"/>
      <c r="XDY12" s="25"/>
      <c r="XDZ12" s="25"/>
      <c r="XEA12" s="25"/>
      <c r="XEB12" s="25"/>
      <c r="XEC12" s="25"/>
      <c r="XED12" s="25"/>
      <c r="XEE12" s="25"/>
      <c r="XEF12" s="25"/>
      <c r="XEG12" s="25"/>
      <c r="XEH12" s="25"/>
      <c r="XEI12" s="25"/>
      <c r="XEJ12" s="25"/>
      <c r="XEK12" s="25"/>
      <c r="XEL12" s="25"/>
      <c r="XEM12" s="25"/>
      <c r="XEN12" s="25"/>
      <c r="XEO12" s="25"/>
      <c r="XEP12" s="25"/>
      <c r="XEQ12" s="25"/>
      <c r="XER12" s="25"/>
      <c r="XES12" s="25"/>
      <c r="XET12" s="25"/>
      <c r="XEU12" s="25"/>
      <c r="XEV12" s="25"/>
      <c r="XEW12" s="25"/>
      <c r="XEX12" s="25"/>
      <c r="XEY12" s="25"/>
      <c r="XEZ12" s="25"/>
      <c r="XFA12" s="25"/>
      <c r="XFB12" s="25"/>
      <c r="XFC12" s="25"/>
      <c r="XFD12" s="25"/>
    </row>
    <row r="13" spans="1:16384">
      <c r="E13" t="s">
        <v>681</v>
      </c>
      <c r="L13" s="8"/>
      <c r="M13" s="8"/>
      <c r="N13" s="25"/>
      <c r="O13" s="25"/>
      <c r="R13" s="25">
        <v>22366013.527268823</v>
      </c>
      <c r="S13" s="25">
        <v>22001922.790651329</v>
      </c>
      <c r="T13" s="25">
        <v>17259177.838332154</v>
      </c>
      <c r="U13" s="25">
        <v>10191062.746893954</v>
      </c>
      <c r="V13" s="25">
        <v>3494113.6507068961</v>
      </c>
      <c r="W13" s="25">
        <v>464177.9730626127</v>
      </c>
      <c r="X13" s="25">
        <v>573840.26622528944</v>
      </c>
      <c r="Y13" s="25">
        <v>854902.03560179844</v>
      </c>
      <c r="Z13" s="25">
        <v>1199625.8518274776</v>
      </c>
      <c r="AA13" s="25"/>
      <c r="AB13" s="25"/>
      <c r="AC13" s="25"/>
      <c r="AD13" s="25"/>
      <c r="AE13" s="25"/>
      <c r="AF13" s="25"/>
      <c r="AG13" s="25"/>
      <c r="AH13" s="25"/>
      <c r="AI13" s="25"/>
    </row>
    <row r="14" spans="1:16384">
      <c r="E14" t="s">
        <v>677</v>
      </c>
      <c r="L14" s="8"/>
      <c r="M14" s="8"/>
      <c r="N14" s="25"/>
      <c r="O14" s="25"/>
      <c r="R14" s="25">
        <v>65724354.108454183</v>
      </c>
      <c r="S14" s="25">
        <v>98268415.529439539</v>
      </c>
      <c r="T14" s="25">
        <v>139776617.4204835</v>
      </c>
      <c r="U14" s="25">
        <v>88963445.553337529</v>
      </c>
      <c r="V14" s="25">
        <v>68996330.57906343</v>
      </c>
      <c r="W14" s="25">
        <v>85332767.375348374</v>
      </c>
      <c r="X14" s="25">
        <v>80839805.982632697</v>
      </c>
      <c r="Y14" s="25">
        <v>91613567.563693523</v>
      </c>
      <c r="Z14" s="25">
        <v>93815644.226616323</v>
      </c>
      <c r="AA14" s="25"/>
      <c r="AB14" s="25"/>
      <c r="AC14" s="25"/>
      <c r="AD14" s="25"/>
      <c r="AE14" s="25"/>
      <c r="AF14" s="25"/>
      <c r="AG14" s="25"/>
      <c r="AH14" s="25"/>
      <c r="AI14" s="25"/>
    </row>
    <row r="15" spans="1:16384">
      <c r="E15" s="2" t="s">
        <v>1927</v>
      </c>
      <c r="F15" s="2"/>
      <c r="G15" s="2"/>
      <c r="I15" s="2"/>
      <c r="J15" s="2"/>
      <c r="K15" s="2"/>
      <c r="L15" s="8"/>
      <c r="M15" s="8"/>
      <c r="N15" s="25"/>
      <c r="O15" s="25"/>
      <c r="R15" s="24">
        <v>150000000</v>
      </c>
      <c r="S15" s="24">
        <v>224999999.99999949</v>
      </c>
      <c r="T15" s="24">
        <v>250000000.00000027</v>
      </c>
      <c r="U15" s="24">
        <v>249999999.99999994</v>
      </c>
      <c r="V15" s="24">
        <v>256750000.00000012</v>
      </c>
      <c r="W15" s="24">
        <v>263682000</v>
      </c>
      <c r="X15" s="24">
        <v>270801000</v>
      </c>
      <c r="Y15" s="24">
        <v>278113000</v>
      </c>
      <c r="Z15" s="24">
        <v>285621999.99999994</v>
      </c>
      <c r="AA15" s="24"/>
      <c r="AB15" s="24"/>
      <c r="AC15" s="24"/>
      <c r="AD15" s="24"/>
      <c r="AE15" s="24"/>
      <c r="AF15" s="24"/>
      <c r="AG15" s="24"/>
      <c r="AH15" s="24"/>
      <c r="AI15" s="24"/>
    </row>
    <row r="16" spans="1:16384">
      <c r="L16" s="8"/>
      <c r="M16" s="8"/>
      <c r="N16" s="25"/>
      <c r="O16" s="25"/>
    </row>
    <row r="17" spans="4:35">
      <c r="D17" s="2" t="s">
        <v>1928</v>
      </c>
      <c r="L17" s="8"/>
      <c r="M17" s="8"/>
      <c r="N17" s="25"/>
      <c r="O17" s="25"/>
      <c r="R17" s="8"/>
      <c r="S17" s="8"/>
      <c r="T17" s="8"/>
      <c r="U17" s="8"/>
      <c r="V17" s="8"/>
      <c r="W17" s="8"/>
    </row>
    <row r="18" spans="4:35">
      <c r="E18" s="122" t="s">
        <v>1929</v>
      </c>
      <c r="F18" s="1036"/>
      <c r="G18" s="543"/>
      <c r="H18" s="543"/>
      <c r="I18" s="456"/>
      <c r="J18" s="456"/>
      <c r="K18" s="456"/>
      <c r="L18" s="8"/>
      <c r="M18" s="8"/>
      <c r="N18" s="25"/>
      <c r="O18" s="25"/>
      <c r="R18" s="456">
        <v>76733990.01150693</v>
      </c>
      <c r="S18" s="456">
        <v>117618444.86570449</v>
      </c>
      <c r="T18" s="456">
        <v>98373194.480437666</v>
      </c>
      <c r="U18" s="456">
        <v>153968872.91174617</v>
      </c>
      <c r="V18" s="456">
        <v>185447078.3881202</v>
      </c>
      <c r="W18" s="456">
        <v>178349232.62465164</v>
      </c>
      <c r="X18" s="456">
        <v>189961194.0173673</v>
      </c>
      <c r="Y18" s="456">
        <v>186499432.43630648</v>
      </c>
      <c r="Z18" s="456">
        <v>191806355.77338362</v>
      </c>
      <c r="AA18" s="456">
        <v>0</v>
      </c>
      <c r="AB18" s="456">
        <v>0</v>
      </c>
      <c r="AC18" s="456"/>
      <c r="AD18" s="456"/>
      <c r="AE18" s="456"/>
      <c r="AF18" s="456"/>
      <c r="AG18" s="456"/>
      <c r="AH18" s="456"/>
      <c r="AI18" s="456"/>
    </row>
    <row r="19" spans="4:35">
      <c r="E19" s="122" t="s">
        <v>1930</v>
      </c>
      <c r="F19" s="1036"/>
      <c r="G19" s="543"/>
      <c r="H19" s="543"/>
      <c r="I19" s="5"/>
      <c r="J19" s="5"/>
      <c r="K19" s="5"/>
      <c r="L19" s="8"/>
      <c r="M19" s="8"/>
      <c r="N19" s="25"/>
      <c r="O19" s="25"/>
      <c r="R19" s="5">
        <v>169331118.85242096</v>
      </c>
      <c r="S19" s="5">
        <v>172892641.36572543</v>
      </c>
      <c r="T19" s="5">
        <v>210711532.9259167</v>
      </c>
      <c r="U19" s="5">
        <v>241680236.1862725</v>
      </c>
      <c r="V19" s="5">
        <v>252005210.79215205</v>
      </c>
      <c r="W19" s="5">
        <v>278697573.99720049</v>
      </c>
      <c r="X19" s="5">
        <v>297561739.02424616</v>
      </c>
      <c r="Y19" s="5">
        <v>327384531.8898887</v>
      </c>
      <c r="Z19" s="5">
        <v>329712116.00944674</v>
      </c>
      <c r="AA19" s="5">
        <v>342616088.62594277</v>
      </c>
      <c r="AB19" s="5">
        <v>340417928.32031775</v>
      </c>
      <c r="AC19" s="5">
        <v>378387061.12089211</v>
      </c>
      <c r="AD19" s="5">
        <v>361440259.01319778</v>
      </c>
      <c r="AE19" s="5">
        <v>375546518.58882135</v>
      </c>
      <c r="AF19" s="5">
        <v>402617234.43516344</v>
      </c>
      <c r="AG19" s="5">
        <v>424675906.45003074</v>
      </c>
      <c r="AH19" s="5">
        <v>391506285.36690974</v>
      </c>
      <c r="AI19" s="5">
        <v>384242441.44715416</v>
      </c>
    </row>
    <row r="20" spans="4:35">
      <c r="E20" s="122" t="s">
        <v>1931</v>
      </c>
      <c r="F20" s="1036"/>
      <c r="G20" s="543"/>
      <c r="H20" s="543"/>
      <c r="I20" s="456"/>
      <c r="J20" s="456"/>
      <c r="K20" s="456"/>
      <c r="L20" s="8"/>
      <c r="M20" s="8"/>
      <c r="N20" s="25"/>
      <c r="O20" s="25"/>
      <c r="R20" s="1453">
        <v>76733990.01150693</v>
      </c>
      <c r="S20" s="1453">
        <v>117618444.86570449</v>
      </c>
      <c r="T20" s="1453">
        <v>98373194.480437666</v>
      </c>
      <c r="U20" s="1453">
        <v>153968872.91174617</v>
      </c>
      <c r="V20" s="1453">
        <v>185447078.3881202</v>
      </c>
      <c r="W20" s="1453">
        <v>178349232.62465164</v>
      </c>
      <c r="X20" s="1453">
        <v>189961194.0173673</v>
      </c>
      <c r="Y20" s="1453">
        <v>186499432.43630648</v>
      </c>
      <c r="Z20" s="1453">
        <v>191806355.77338362</v>
      </c>
      <c r="AA20" s="1454">
        <v>293333793.99999988</v>
      </c>
      <c r="AB20" s="1454">
        <v>301253806.43799984</v>
      </c>
      <c r="AC20" s="1454">
        <v>309387659.21182579</v>
      </c>
      <c r="AD20" s="1454">
        <v>317741126.01054507</v>
      </c>
      <c r="AE20" s="982">
        <v>375546518.58882135</v>
      </c>
      <c r="AF20" s="982">
        <v>402617234.43516344</v>
      </c>
      <c r="AG20" s="982">
        <v>424675906.45003074</v>
      </c>
      <c r="AH20" s="982">
        <v>391506285.36690974</v>
      </c>
      <c r="AI20" s="982">
        <v>384242441.44715416</v>
      </c>
    </row>
    <row r="21" spans="4:35">
      <c r="E21" s="28"/>
      <c r="G21" s="19"/>
      <c r="H21" s="19"/>
      <c r="I21" s="456"/>
      <c r="J21" s="456"/>
      <c r="K21" s="456"/>
      <c r="L21" s="456"/>
      <c r="M21" s="456"/>
      <c r="N21" s="456"/>
      <c r="O21" s="456"/>
      <c r="Q21" s="456"/>
      <c r="R21" s="456"/>
      <c r="S21" s="456"/>
      <c r="T21" s="456"/>
      <c r="U21" s="456"/>
      <c r="V21" s="456"/>
      <c r="W21" s="456"/>
      <c r="X21" s="456"/>
      <c r="Y21" s="456"/>
      <c r="Z21" s="456"/>
      <c r="AA21" s="456"/>
      <c r="AB21" s="456"/>
      <c r="AC21" s="456"/>
      <c r="AD21" s="456"/>
      <c r="AE21" s="456"/>
      <c r="AF21" s="456"/>
      <c r="AG21" s="456"/>
      <c r="AH21" s="456"/>
      <c r="AI21" s="456"/>
    </row>
    <row r="22" spans="4:35">
      <c r="E22" s="28"/>
      <c r="G22" s="19"/>
      <c r="H22" s="19"/>
      <c r="I22" s="456"/>
      <c r="J22" s="456"/>
      <c r="K22" s="456"/>
      <c r="L22" s="456"/>
      <c r="M22" s="456"/>
      <c r="N22" s="456"/>
      <c r="O22" s="456"/>
      <c r="P22" s="456"/>
      <c r="Q22" s="456"/>
      <c r="R22" s="456"/>
      <c r="S22" s="456"/>
      <c r="T22" s="456"/>
      <c r="U22" s="456"/>
      <c r="V22" s="456"/>
      <c r="W22" s="456"/>
      <c r="X22" s="456"/>
      <c r="Y22" s="456"/>
      <c r="Z22" s="456"/>
      <c r="AA22" s="456"/>
      <c r="AB22" s="456"/>
      <c r="AC22" s="456"/>
      <c r="AD22" s="5"/>
      <c r="AE22" s="5"/>
      <c r="AF22" s="5"/>
      <c r="AG22" s="5"/>
      <c r="AH22" s="5"/>
      <c r="AI22" s="5"/>
    </row>
    <row r="23" spans="4:35">
      <c r="E23" s="28"/>
      <c r="G23" s="19"/>
      <c r="H23" s="19"/>
      <c r="I23" s="456"/>
      <c r="J23" s="456"/>
      <c r="K23" s="456"/>
      <c r="L23" s="456"/>
      <c r="M23" s="456"/>
      <c r="N23" s="456"/>
      <c r="O23" s="456"/>
      <c r="P23" s="456"/>
      <c r="Q23" s="456"/>
      <c r="R23" s="456"/>
      <c r="S23" s="456"/>
      <c r="T23" s="456"/>
      <c r="U23" s="456"/>
      <c r="V23" s="456"/>
      <c r="W23" s="456"/>
      <c r="X23" s="456"/>
      <c r="Y23" s="456"/>
      <c r="Z23" s="456"/>
      <c r="AA23" s="456">
        <v>293333793.99999988</v>
      </c>
      <c r="AB23" s="456">
        <v>301253806.43799984</v>
      </c>
      <c r="AC23" s="456">
        <v>309387659.21182579</v>
      </c>
      <c r="AD23" s="456">
        <v>317741126.01054507</v>
      </c>
      <c r="AE23" s="564"/>
      <c r="AF23" s="564"/>
      <c r="AG23" s="564"/>
      <c r="AH23" s="564"/>
      <c r="AI23" s="564"/>
    </row>
    <row r="24" spans="4:35">
      <c r="F24" s="28"/>
      <c r="G24" s="28"/>
      <c r="H24" s="28"/>
      <c r="I24" s="456"/>
      <c r="J24" s="28"/>
      <c r="K24" s="28"/>
      <c r="L24" s="28"/>
      <c r="M24" s="28"/>
      <c r="N24" s="28"/>
      <c r="O24" s="28"/>
      <c r="P24" s="28"/>
      <c r="Q24" s="28"/>
      <c r="R24" s="28"/>
      <c r="S24" s="28"/>
      <c r="T24" s="28"/>
      <c r="U24" s="28"/>
      <c r="V24" s="28"/>
      <c r="W24" s="28"/>
      <c r="X24" s="28"/>
      <c r="Y24" s="28"/>
      <c r="Z24" s="28"/>
      <c r="AA24" s="28"/>
      <c r="AB24" s="28"/>
      <c r="AC24" s="28"/>
      <c r="AD24" s="28"/>
      <c r="AE24" s="28"/>
      <c r="AF24" s="28"/>
      <c r="AG24" s="28"/>
      <c r="AH24" s="28"/>
      <c r="AI24" s="28"/>
    </row>
    <row r="25" spans="4:35">
      <c r="F25" s="28"/>
      <c r="G25" s="28"/>
      <c r="H25" s="28"/>
      <c r="I25" s="28"/>
      <c r="J25" s="28"/>
      <c r="K25" s="28"/>
      <c r="L25" s="28"/>
      <c r="M25" s="28"/>
      <c r="N25" s="28"/>
      <c r="O25" s="28"/>
      <c r="P25" s="28"/>
      <c r="Q25" s="28"/>
      <c r="R25" s="28"/>
      <c r="S25" s="28"/>
      <c r="T25" s="28"/>
      <c r="U25" s="28"/>
      <c r="V25" s="28"/>
      <c r="W25" s="28"/>
      <c r="X25" s="28"/>
      <c r="Y25" s="28"/>
      <c r="Z25" s="28"/>
      <c r="AA25" s="28"/>
      <c r="AB25" s="28"/>
      <c r="AC25" s="28"/>
      <c r="AD25" s="28"/>
      <c r="AE25" s="28"/>
      <c r="AF25" s="28"/>
      <c r="AG25" s="28"/>
      <c r="AH25" s="28"/>
      <c r="AI25" s="28"/>
    </row>
    <row r="26" spans="4:35">
      <c r="F26" s="28"/>
      <c r="G26" s="28"/>
      <c r="H26" s="28"/>
      <c r="I26" s="28"/>
      <c r="J26" s="28"/>
      <c r="K26" s="28"/>
      <c r="L26" s="28"/>
      <c r="M26" s="28"/>
      <c r="N26" s="28"/>
      <c r="O26" s="28"/>
      <c r="P26" s="28"/>
      <c r="Q26" s="28"/>
      <c r="R26" s="28"/>
      <c r="S26" s="28"/>
      <c r="T26" s="28"/>
      <c r="U26" s="28"/>
      <c r="V26" s="28"/>
      <c r="W26" s="28"/>
      <c r="X26" s="28"/>
      <c r="Y26" s="28"/>
      <c r="Z26" s="28"/>
      <c r="AA26" s="28"/>
      <c r="AB26" s="28"/>
      <c r="AC26" s="28"/>
      <c r="AD26" s="28"/>
      <c r="AE26" s="28"/>
      <c r="AF26" s="28"/>
      <c r="AG26" s="28"/>
      <c r="AH26" s="28"/>
      <c r="AI26" s="28"/>
    </row>
    <row r="27" spans="4:35">
      <c r="F27" s="28"/>
      <c r="G27" s="28"/>
      <c r="H27" s="28"/>
      <c r="I27" s="28"/>
      <c r="J27" s="28"/>
      <c r="K27" s="28"/>
      <c r="L27" s="28"/>
      <c r="M27" s="28"/>
      <c r="N27" s="28"/>
      <c r="O27" s="28"/>
      <c r="P27" s="28"/>
      <c r="Q27" s="28"/>
      <c r="R27" s="28"/>
      <c r="S27" s="28"/>
      <c r="T27" s="28"/>
      <c r="U27" s="28"/>
      <c r="V27" s="28"/>
      <c r="W27" s="28"/>
      <c r="X27" s="28"/>
      <c r="Y27" s="28"/>
      <c r="Z27" s="28"/>
      <c r="AA27" s="28"/>
      <c r="AB27" s="28"/>
      <c r="AC27" s="28"/>
      <c r="AD27" s="28"/>
      <c r="AE27" s="28"/>
      <c r="AF27" s="28"/>
      <c r="AG27" s="28"/>
      <c r="AH27" s="28"/>
      <c r="AI27" s="28"/>
    </row>
    <row r="28" spans="4:35">
      <c r="F28" s="28"/>
      <c r="G28" s="28"/>
      <c r="H28" s="28"/>
      <c r="I28" s="28"/>
      <c r="J28" s="28"/>
      <c r="K28" s="28"/>
      <c r="L28" s="28"/>
      <c r="M28" s="28"/>
      <c r="N28" s="28"/>
      <c r="O28" s="28"/>
      <c r="P28" s="28"/>
      <c r="Q28" s="28"/>
      <c r="R28" s="28"/>
      <c r="S28" s="28"/>
      <c r="T28" s="28"/>
      <c r="U28" s="28"/>
      <c r="V28" s="28"/>
      <c r="W28" s="28"/>
      <c r="X28" s="28"/>
      <c r="Y28" s="28"/>
      <c r="Z28" s="28"/>
      <c r="AA28" s="28"/>
      <c r="AB28" s="28"/>
      <c r="AC28" s="28"/>
      <c r="AD28" s="28"/>
      <c r="AE28" s="28"/>
      <c r="AF28" s="28"/>
      <c r="AG28" s="28"/>
      <c r="AH28" s="28"/>
      <c r="AI28" s="28"/>
    </row>
    <row r="29" spans="4:35">
      <c r="F29" s="28"/>
      <c r="G29" s="28"/>
      <c r="H29" s="28"/>
      <c r="I29" s="28"/>
      <c r="J29" s="28"/>
      <c r="K29" s="28"/>
      <c r="L29" s="28"/>
      <c r="M29" s="28"/>
      <c r="N29" s="28"/>
      <c r="O29" s="28"/>
      <c r="P29" s="28"/>
      <c r="Q29" s="28"/>
      <c r="R29" s="28"/>
      <c r="S29" s="28"/>
      <c r="T29" s="28"/>
      <c r="U29" s="28"/>
      <c r="V29" s="28"/>
      <c r="W29" s="28"/>
      <c r="X29" s="28"/>
      <c r="Y29" s="28"/>
      <c r="Z29" s="28"/>
      <c r="AA29" s="28"/>
      <c r="AB29" s="28"/>
      <c r="AC29" s="28"/>
      <c r="AD29" s="28"/>
      <c r="AE29" s="28"/>
      <c r="AF29" s="28"/>
      <c r="AG29" s="28"/>
      <c r="AH29" s="28"/>
      <c r="AI29" s="28"/>
    </row>
    <row r="30" spans="4:35">
      <c r="F30" s="28"/>
      <c r="G30" s="28"/>
      <c r="H30" s="28"/>
      <c r="I30" s="28"/>
      <c r="J30" s="28"/>
      <c r="K30" s="28"/>
      <c r="L30" s="28"/>
      <c r="M30" s="28"/>
      <c r="N30" s="28"/>
      <c r="O30" s="28"/>
      <c r="P30" s="28"/>
      <c r="Q30" s="28"/>
      <c r="R30" s="28"/>
      <c r="S30" s="28"/>
      <c r="T30" s="28"/>
      <c r="U30" s="28"/>
      <c r="V30" s="28"/>
      <c r="W30" s="28"/>
      <c r="X30" s="28"/>
      <c r="Y30" s="28"/>
      <c r="Z30" s="28"/>
      <c r="AA30" s="28"/>
      <c r="AB30" s="28"/>
      <c r="AC30" s="28"/>
      <c r="AD30" s="28"/>
      <c r="AE30" s="28"/>
      <c r="AF30" s="28"/>
      <c r="AG30" s="28"/>
      <c r="AH30" s="28"/>
      <c r="AI30" s="28"/>
    </row>
    <row r="31" spans="4:35">
      <c r="F31" s="28"/>
      <c r="G31" s="28"/>
      <c r="H31" s="28"/>
      <c r="I31" s="28"/>
      <c r="J31" s="28"/>
      <c r="K31" s="28"/>
      <c r="L31" s="28"/>
      <c r="M31" s="28"/>
      <c r="N31" s="28"/>
      <c r="O31" s="28"/>
      <c r="P31" s="28"/>
      <c r="Q31" s="28"/>
      <c r="R31" s="28"/>
      <c r="S31" s="28"/>
      <c r="T31" s="28"/>
      <c r="U31" s="28"/>
      <c r="V31" s="28"/>
      <c r="W31" s="28"/>
      <c r="X31" s="28"/>
      <c r="Y31" s="28"/>
      <c r="Z31" s="28"/>
      <c r="AA31" s="28"/>
      <c r="AB31" s="28"/>
      <c r="AC31" s="28"/>
      <c r="AD31" s="28"/>
      <c r="AE31" s="28"/>
      <c r="AF31" s="28"/>
      <c r="AG31" s="28"/>
      <c r="AH31" s="28"/>
      <c r="AI31" s="28"/>
    </row>
    <row r="32" spans="4:35">
      <c r="F32" s="28"/>
      <c r="G32" s="28"/>
      <c r="H32" s="28"/>
      <c r="I32" s="28"/>
      <c r="J32" s="28"/>
      <c r="K32" s="28"/>
      <c r="L32" s="28"/>
      <c r="M32" s="28"/>
      <c r="N32" s="28"/>
      <c r="O32" s="28"/>
      <c r="P32" s="28"/>
      <c r="Q32" s="28"/>
      <c r="R32" s="28"/>
      <c r="S32" s="28"/>
      <c r="T32" s="28"/>
      <c r="U32" s="28"/>
      <c r="V32" s="28"/>
      <c r="W32" s="28"/>
      <c r="X32" s="28"/>
      <c r="Y32" s="28"/>
      <c r="Z32" s="28"/>
      <c r="AA32" s="28"/>
      <c r="AB32" s="28"/>
      <c r="AC32" s="28"/>
      <c r="AD32" s="28"/>
      <c r="AE32" s="28"/>
      <c r="AF32" s="28"/>
      <c r="AG32" s="28"/>
      <c r="AH32" s="28"/>
      <c r="AI32" s="28"/>
    </row>
    <row r="33" spans="4:35">
      <c r="F33" s="28"/>
      <c r="G33" s="28"/>
      <c r="H33" s="28"/>
      <c r="I33" s="28"/>
      <c r="J33" s="28"/>
      <c r="K33" s="28"/>
      <c r="L33" s="28"/>
      <c r="M33" s="28"/>
      <c r="N33" s="28"/>
      <c r="O33" s="28"/>
      <c r="P33" s="28"/>
      <c r="Q33" s="28"/>
      <c r="R33" s="28"/>
      <c r="S33" s="28"/>
      <c r="T33" s="28"/>
      <c r="U33" s="28"/>
      <c r="V33" s="28"/>
      <c r="W33" s="28"/>
      <c r="X33" s="28"/>
      <c r="Y33" s="28"/>
      <c r="Z33" s="28"/>
      <c r="AA33" s="28"/>
      <c r="AB33" s="28"/>
      <c r="AC33" s="28"/>
      <c r="AD33" s="28"/>
      <c r="AE33" s="28"/>
      <c r="AF33" s="28"/>
      <c r="AG33" s="28"/>
      <c r="AH33" s="28"/>
      <c r="AI33" s="28"/>
    </row>
    <row r="34" spans="4:35">
      <c r="F34" s="28"/>
      <c r="G34" s="28"/>
      <c r="H34" s="28"/>
      <c r="I34" s="28"/>
      <c r="J34" s="28"/>
      <c r="K34" s="28"/>
      <c r="L34" s="28"/>
      <c r="M34" s="28"/>
      <c r="N34" s="28"/>
      <c r="O34" s="28"/>
      <c r="P34" s="28"/>
      <c r="Q34" s="28"/>
      <c r="R34" s="28"/>
      <c r="S34" s="28"/>
      <c r="T34" s="28"/>
      <c r="U34" s="28"/>
      <c r="V34" s="28"/>
      <c r="W34" s="28"/>
      <c r="X34" s="28"/>
      <c r="Y34" s="28"/>
      <c r="Z34" s="28"/>
      <c r="AA34" s="28"/>
      <c r="AB34" s="28"/>
      <c r="AC34" s="28"/>
      <c r="AD34" s="28"/>
      <c r="AE34" s="28"/>
      <c r="AF34" s="28"/>
      <c r="AG34" s="28"/>
      <c r="AH34" s="28"/>
      <c r="AI34" s="28"/>
    </row>
    <row r="35" spans="4:35">
      <c r="F35" s="28"/>
      <c r="G35" s="28"/>
      <c r="H35" s="28"/>
      <c r="I35" s="28"/>
      <c r="J35" s="28"/>
      <c r="K35" s="28"/>
      <c r="L35" s="28"/>
      <c r="M35" s="28"/>
      <c r="N35" s="28"/>
      <c r="O35" s="28"/>
      <c r="P35" s="28"/>
      <c r="Q35" s="28"/>
      <c r="R35" s="28"/>
      <c r="S35" s="28"/>
      <c r="T35" s="28"/>
      <c r="U35" s="28"/>
      <c r="V35" s="28"/>
      <c r="W35" s="28"/>
      <c r="X35" s="28"/>
      <c r="Y35" s="28"/>
      <c r="Z35" s="28"/>
      <c r="AA35" s="28"/>
      <c r="AB35" s="28"/>
      <c r="AC35" s="28"/>
      <c r="AD35" s="28"/>
      <c r="AE35" s="28"/>
      <c r="AF35" s="28"/>
      <c r="AG35" s="28"/>
      <c r="AH35" s="28"/>
      <c r="AI35" s="28"/>
    </row>
    <row r="36" spans="4:35">
      <c r="F36" s="28"/>
      <c r="G36" s="28"/>
      <c r="H36" s="28"/>
      <c r="I36" s="28"/>
      <c r="J36" s="28"/>
      <c r="K36" s="28"/>
      <c r="L36" s="28"/>
      <c r="M36" s="28"/>
      <c r="N36" s="28"/>
      <c r="O36" s="28"/>
      <c r="P36" s="28"/>
      <c r="Q36" s="28"/>
      <c r="R36" s="28"/>
      <c r="S36" s="28"/>
      <c r="T36" s="28"/>
      <c r="U36" s="28"/>
      <c r="V36" s="28"/>
      <c r="W36" s="28"/>
      <c r="X36" s="28"/>
      <c r="Y36" s="28"/>
      <c r="Z36" s="28"/>
      <c r="AA36" s="28"/>
      <c r="AB36" s="28"/>
      <c r="AC36" s="28"/>
      <c r="AD36" s="28"/>
      <c r="AE36" s="28"/>
      <c r="AF36" s="28"/>
      <c r="AG36" s="28"/>
      <c r="AH36" s="28"/>
      <c r="AI36" s="28"/>
    </row>
    <row r="37" spans="4:35">
      <c r="F37" s="28"/>
      <c r="G37" s="28"/>
      <c r="H37" s="28"/>
      <c r="I37" s="28"/>
      <c r="J37" s="28"/>
      <c r="K37" s="28"/>
      <c r="L37" s="28"/>
      <c r="M37" s="28"/>
      <c r="N37" s="28"/>
      <c r="O37" s="28"/>
      <c r="P37" s="28"/>
      <c r="Q37" s="28"/>
      <c r="R37" s="28"/>
      <c r="S37" s="28"/>
      <c r="T37" s="28"/>
      <c r="U37" s="28"/>
      <c r="V37" s="28"/>
      <c r="W37" s="28"/>
      <c r="X37" s="28"/>
      <c r="Y37" s="28"/>
      <c r="Z37" s="28"/>
      <c r="AA37" s="28"/>
      <c r="AB37" s="28"/>
      <c r="AC37" s="28"/>
      <c r="AD37" s="28"/>
      <c r="AE37" s="28"/>
      <c r="AF37" s="28"/>
      <c r="AG37" s="28"/>
      <c r="AH37" s="28"/>
      <c r="AI37" s="28"/>
    </row>
    <row r="38" spans="4:35">
      <c r="F38" s="28"/>
      <c r="G38" s="28"/>
      <c r="H38" s="28"/>
      <c r="I38" s="28"/>
      <c r="J38" s="28"/>
      <c r="K38" s="28"/>
      <c r="L38" s="28"/>
      <c r="M38" s="28"/>
      <c r="N38" s="28"/>
      <c r="O38" s="28"/>
      <c r="P38" s="28"/>
      <c r="Q38" s="28"/>
      <c r="R38" s="28"/>
      <c r="S38" s="28"/>
      <c r="T38" s="28"/>
      <c r="U38" s="28"/>
      <c r="V38" s="28"/>
      <c r="W38" s="28"/>
      <c r="X38" s="28"/>
      <c r="Y38" s="28"/>
      <c r="Z38" s="28"/>
      <c r="AA38" s="28"/>
      <c r="AB38" s="28"/>
      <c r="AC38" s="28"/>
      <c r="AD38" s="28"/>
      <c r="AE38" s="28"/>
      <c r="AF38" s="28"/>
      <c r="AG38" s="28"/>
      <c r="AH38" s="28"/>
      <c r="AI38" s="28"/>
    </row>
    <row r="39" spans="4:35">
      <c r="F39" s="28"/>
      <c r="G39" s="28"/>
      <c r="H39" s="28"/>
      <c r="I39" s="28"/>
      <c r="J39" s="28"/>
      <c r="K39" s="28"/>
      <c r="L39" s="28"/>
      <c r="M39" s="28"/>
      <c r="N39" s="28"/>
      <c r="O39" s="28"/>
      <c r="P39" s="28"/>
      <c r="Q39" s="28"/>
      <c r="R39" s="28"/>
      <c r="S39" s="28"/>
      <c r="T39" s="28"/>
      <c r="U39" s="28"/>
      <c r="V39" s="28"/>
      <c r="W39" s="28"/>
      <c r="X39" s="28"/>
      <c r="Y39" s="28"/>
      <c r="Z39" s="28"/>
      <c r="AA39" s="28"/>
      <c r="AB39" s="28"/>
      <c r="AC39" s="28"/>
      <c r="AD39" s="28"/>
      <c r="AE39" s="28"/>
      <c r="AF39" s="28"/>
      <c r="AG39" s="28"/>
      <c r="AH39" s="28"/>
      <c r="AI39" s="28"/>
    </row>
    <row r="40" spans="4:35">
      <c r="F40" s="28"/>
      <c r="G40" s="28"/>
      <c r="H40" s="28"/>
      <c r="I40" s="28"/>
      <c r="J40" s="28"/>
      <c r="K40" s="28"/>
      <c r="L40" s="28"/>
      <c r="M40" s="28"/>
      <c r="N40" s="28"/>
      <c r="O40" s="28"/>
      <c r="P40" s="28"/>
      <c r="Q40" s="28"/>
      <c r="R40" s="28"/>
      <c r="S40" s="28"/>
      <c r="T40" s="28"/>
      <c r="U40" s="28"/>
      <c r="V40" s="28"/>
      <c r="W40" s="28"/>
      <c r="X40" s="28"/>
      <c r="Y40" s="28"/>
      <c r="Z40" s="28"/>
      <c r="AA40" s="28"/>
      <c r="AB40" s="28"/>
      <c r="AC40" s="28"/>
      <c r="AD40" s="28"/>
      <c r="AE40" s="28"/>
      <c r="AF40" s="28"/>
      <c r="AG40" s="28"/>
      <c r="AH40" s="28"/>
      <c r="AI40" s="28"/>
    </row>
    <row r="41" spans="4:35">
      <c r="F41" s="28"/>
      <c r="G41" s="28"/>
      <c r="H41" s="28"/>
      <c r="I41" s="28"/>
      <c r="J41" s="28"/>
      <c r="K41" s="28"/>
      <c r="L41" s="28"/>
      <c r="M41" s="28"/>
      <c r="N41" s="28"/>
      <c r="O41" s="28"/>
      <c r="P41" s="28"/>
      <c r="Q41" s="28"/>
      <c r="R41" s="28"/>
      <c r="S41" s="28"/>
      <c r="T41" s="28"/>
      <c r="U41" s="28"/>
      <c r="V41" s="28"/>
      <c r="W41" s="28"/>
      <c r="X41" s="28"/>
      <c r="Y41" s="28"/>
      <c r="Z41" s="28"/>
      <c r="AA41" s="28"/>
      <c r="AB41" s="28"/>
      <c r="AC41" s="28"/>
      <c r="AD41" s="28"/>
      <c r="AE41" s="28"/>
      <c r="AF41" s="28"/>
      <c r="AG41" s="28"/>
      <c r="AH41" s="28"/>
      <c r="AI41" s="28"/>
    </row>
    <row r="42" spans="4:35">
      <c r="D42" s="836" t="s">
        <v>23</v>
      </c>
      <c r="E42" s="836"/>
      <c r="F42" s="836"/>
      <c r="G42" s="836"/>
      <c r="H42" s="836"/>
      <c r="I42" s="836"/>
      <c r="J42" s="837">
        <v>2005</v>
      </c>
      <c r="K42" s="837">
        <v>2006</v>
      </c>
      <c r="L42" s="837">
        <v>2007</v>
      </c>
      <c r="M42" s="837">
        <v>2008</v>
      </c>
      <c r="N42" s="837">
        <v>2009</v>
      </c>
      <c r="O42" s="837">
        <v>2010</v>
      </c>
      <c r="P42" s="837">
        <v>2011</v>
      </c>
      <c r="Q42" s="837">
        <v>2012</v>
      </c>
      <c r="R42" s="837">
        <v>2013</v>
      </c>
      <c r="S42" s="837">
        <v>2014</v>
      </c>
      <c r="T42" s="837">
        <v>2015</v>
      </c>
      <c r="U42" s="837">
        <v>2016</v>
      </c>
      <c r="V42" s="837">
        <v>2017</v>
      </c>
      <c r="W42" s="837">
        <v>2018</v>
      </c>
      <c r="X42" s="837">
        <v>2019</v>
      </c>
      <c r="Y42" s="837">
        <v>2020</v>
      </c>
      <c r="Z42" s="837">
        <v>2021</v>
      </c>
      <c r="AA42" s="837">
        <v>2022</v>
      </c>
      <c r="AB42" s="837">
        <v>2023</v>
      </c>
      <c r="AC42" s="837">
        <v>2024</v>
      </c>
      <c r="AD42" s="837">
        <v>2025</v>
      </c>
      <c r="AE42" s="837">
        <v>2026</v>
      </c>
      <c r="AF42" s="837">
        <v>2027</v>
      </c>
      <c r="AG42" s="837">
        <v>2028</v>
      </c>
      <c r="AH42" s="837">
        <v>2029</v>
      </c>
      <c r="AI42" s="837">
        <v>2030</v>
      </c>
    </row>
    <row r="43" spans="4:35">
      <c r="D43" s="2" t="s">
        <v>1932</v>
      </c>
      <c r="F43" s="28"/>
      <c r="G43" s="28"/>
      <c r="H43" s="28"/>
      <c r="I43" s="28"/>
      <c r="J43" s="28"/>
      <c r="K43" s="28"/>
      <c r="L43" s="28"/>
      <c r="M43" s="28"/>
      <c r="N43" s="28"/>
      <c r="O43" s="28"/>
      <c r="P43" s="28"/>
      <c r="Q43" s="28"/>
      <c r="R43" s="28"/>
      <c r="S43" s="28"/>
      <c r="T43" s="28"/>
      <c r="U43" s="28"/>
      <c r="V43" s="28"/>
      <c r="W43" s="28"/>
      <c r="X43" s="28"/>
      <c r="Y43" s="28"/>
      <c r="Z43" s="28"/>
      <c r="AA43" s="28"/>
      <c r="AB43" s="28"/>
      <c r="AC43" s="28"/>
      <c r="AD43" s="28"/>
      <c r="AE43" s="28"/>
      <c r="AF43" s="28"/>
      <c r="AG43" s="28"/>
      <c r="AH43" s="28"/>
      <c r="AI43" s="28"/>
    </row>
    <row r="44" spans="4:35">
      <c r="E44" s="1036" t="s">
        <v>1933</v>
      </c>
      <c r="F44" s="122"/>
      <c r="G44" s="122"/>
      <c r="H44" s="122"/>
      <c r="I44" s="28"/>
      <c r="J44" s="28"/>
      <c r="K44" s="28"/>
      <c r="L44" s="28"/>
      <c r="M44" s="28"/>
      <c r="N44" s="669"/>
      <c r="O44" s="669"/>
      <c r="P44" s="669"/>
      <c r="Q44" s="669"/>
      <c r="R44" s="669">
        <v>73266009.9884931</v>
      </c>
      <c r="S44" s="669">
        <v>107381555.13429505</v>
      </c>
      <c r="T44" s="669">
        <v>151626805.51956251</v>
      </c>
      <c r="U44" s="669">
        <v>96031127.088253826</v>
      </c>
      <c r="V44" s="669">
        <v>71302921.611879975</v>
      </c>
      <c r="W44" s="669">
        <v>85332767.375348434</v>
      </c>
      <c r="X44" s="669">
        <v>80839805.982632712</v>
      </c>
      <c r="Y44" s="669">
        <v>91613567.563693538</v>
      </c>
      <c r="Z44" s="669">
        <v>93815644.226616278</v>
      </c>
      <c r="AA44" s="669"/>
      <c r="AB44" s="669"/>
      <c r="AC44" s="669"/>
      <c r="AD44" s="669"/>
      <c r="AE44" s="669"/>
      <c r="AF44" s="669"/>
      <c r="AG44" s="669"/>
      <c r="AH44" s="669"/>
      <c r="AI44" s="669"/>
    </row>
    <row r="45" spans="4:35">
      <c r="E45" s="1036" t="s">
        <v>1934</v>
      </c>
      <c r="F45" s="122"/>
      <c r="G45" s="122"/>
      <c r="H45" s="122"/>
      <c r="I45" s="28"/>
      <c r="J45" s="28"/>
      <c r="K45" s="28"/>
      <c r="L45" s="28"/>
      <c r="M45" s="28"/>
      <c r="N45" s="669"/>
      <c r="O45" s="669"/>
      <c r="P45" s="1455"/>
      <c r="Q45" s="1455"/>
      <c r="R45" s="1455"/>
      <c r="S45" s="1455">
        <v>0</v>
      </c>
      <c r="T45" s="1455">
        <v>0</v>
      </c>
      <c r="U45" s="1455">
        <v>0</v>
      </c>
      <c r="V45" s="1455">
        <v>0</v>
      </c>
      <c r="W45" s="1455">
        <v>0</v>
      </c>
      <c r="X45" s="1455">
        <v>0</v>
      </c>
      <c r="Y45" s="1455">
        <v>0</v>
      </c>
      <c r="Z45" s="1455">
        <v>0</v>
      </c>
      <c r="AA45" s="1455">
        <v>0</v>
      </c>
      <c r="AB45" s="1455">
        <v>0</v>
      </c>
      <c r="AC45" s="1455">
        <v>0</v>
      </c>
      <c r="AD45" s="1455">
        <v>0</v>
      </c>
      <c r="AE45" s="1455">
        <v>0</v>
      </c>
      <c r="AF45" s="1455">
        <v>0</v>
      </c>
      <c r="AG45" s="1455">
        <v>0</v>
      </c>
      <c r="AH45" s="1455">
        <v>0</v>
      </c>
      <c r="AI45" s="1455">
        <v>0</v>
      </c>
    </row>
    <row r="46" spans="4:35">
      <c r="E46" t="s">
        <v>1931</v>
      </c>
      <c r="F46" s="28"/>
      <c r="G46" s="28"/>
      <c r="H46" s="28"/>
      <c r="I46" s="28"/>
      <c r="J46" s="28"/>
      <c r="K46" s="28"/>
      <c r="L46" s="28"/>
      <c r="M46" s="28"/>
      <c r="N46" s="669"/>
      <c r="O46" s="669"/>
      <c r="P46" s="669"/>
      <c r="Q46" s="669"/>
      <c r="R46" s="669">
        <v>73266009.9884931</v>
      </c>
      <c r="S46" s="669">
        <v>107381555.13429505</v>
      </c>
      <c r="T46" s="669">
        <v>151626805.51956251</v>
      </c>
      <c r="U46" s="669">
        <v>96031127.088253826</v>
      </c>
      <c r="V46" s="669">
        <v>71302921.611879975</v>
      </c>
      <c r="W46" s="669">
        <v>85332767.375348434</v>
      </c>
      <c r="X46" s="669">
        <v>80839805.982632712</v>
      </c>
      <c r="Y46" s="669">
        <v>91613567.563693538</v>
      </c>
      <c r="Z46" s="669">
        <v>93815644.226616278</v>
      </c>
      <c r="AA46" s="1455">
        <v>0</v>
      </c>
      <c r="AB46" s="1455">
        <v>0</v>
      </c>
      <c r="AC46" s="1455">
        <v>0</v>
      </c>
      <c r="AD46" s="1455">
        <v>0</v>
      </c>
      <c r="AE46" s="1455">
        <v>0</v>
      </c>
      <c r="AF46" s="1455">
        <v>0</v>
      </c>
      <c r="AG46" s="1455">
        <v>0</v>
      </c>
      <c r="AH46" s="1455">
        <v>0</v>
      </c>
      <c r="AI46" s="1455">
        <v>0</v>
      </c>
    </row>
    <row r="47" spans="4:35">
      <c r="F47" s="28"/>
      <c r="G47" s="28"/>
      <c r="H47" s="28"/>
      <c r="I47" s="28"/>
      <c r="J47" s="28"/>
      <c r="K47" s="28"/>
      <c r="L47" s="28"/>
      <c r="M47" s="28"/>
      <c r="N47" s="28"/>
      <c r="O47" s="28"/>
      <c r="P47" s="28"/>
      <c r="Q47" s="28"/>
      <c r="R47" s="28"/>
      <c r="S47" s="28"/>
      <c r="T47" s="28"/>
      <c r="U47" s="28"/>
      <c r="V47" s="28"/>
      <c r="W47" s="28"/>
      <c r="X47" s="28"/>
      <c r="Y47" s="28"/>
      <c r="Z47" s="28"/>
      <c r="AA47" s="28"/>
      <c r="AB47" s="28"/>
      <c r="AC47" s="28"/>
      <c r="AD47" s="28"/>
      <c r="AE47" s="28"/>
      <c r="AF47" s="28"/>
      <c r="AG47" s="28"/>
      <c r="AH47" s="28"/>
      <c r="AI47" s="28"/>
    </row>
    <row r="48" spans="4:35">
      <c r="F48" s="28"/>
      <c r="G48" s="28"/>
      <c r="H48" s="28"/>
      <c r="I48" s="28"/>
      <c r="J48" s="28"/>
      <c r="K48" s="28"/>
      <c r="L48" s="28"/>
      <c r="M48" s="28"/>
      <c r="N48" s="28"/>
      <c r="O48" s="28"/>
      <c r="P48" s="28"/>
      <c r="Q48" s="28"/>
      <c r="R48" s="28"/>
      <c r="S48" s="28"/>
      <c r="T48" s="28"/>
      <c r="U48" s="28"/>
      <c r="V48" s="28"/>
      <c r="W48" s="28"/>
      <c r="X48" s="28"/>
      <c r="Y48" s="28"/>
      <c r="Z48" s="28"/>
      <c r="AA48" s="28"/>
      <c r="AB48" s="28"/>
      <c r="AC48" s="28"/>
      <c r="AD48" s="28"/>
      <c r="AE48" s="28"/>
      <c r="AF48" s="28"/>
      <c r="AG48" s="28"/>
      <c r="AH48" s="28"/>
      <c r="AI48" s="28"/>
    </row>
    <row r="49" spans="6:35">
      <c r="F49" s="28"/>
      <c r="G49" s="28"/>
      <c r="H49" s="28"/>
      <c r="I49" s="28"/>
      <c r="J49" s="28"/>
      <c r="K49" s="28"/>
      <c r="L49" s="28"/>
      <c r="M49" s="28"/>
      <c r="N49" s="28"/>
      <c r="O49" s="28"/>
      <c r="P49" s="28"/>
      <c r="Q49" s="28"/>
      <c r="R49" s="28"/>
      <c r="S49" s="28"/>
      <c r="T49" s="28"/>
      <c r="U49" s="28"/>
      <c r="V49" s="28"/>
      <c r="W49" s="28"/>
      <c r="X49" s="28"/>
      <c r="Y49" s="28"/>
      <c r="Z49" s="28"/>
      <c r="AA49" s="28"/>
      <c r="AB49" s="28"/>
      <c r="AC49" s="28"/>
      <c r="AD49" s="28"/>
      <c r="AE49" s="28"/>
      <c r="AF49" s="28"/>
      <c r="AG49" s="28"/>
      <c r="AH49" s="28"/>
      <c r="AI49" s="28"/>
    </row>
    <row r="50" spans="6:35">
      <c r="F50" s="28"/>
      <c r="G50" s="28"/>
      <c r="H50" s="28"/>
      <c r="I50" s="28"/>
      <c r="J50" s="28"/>
      <c r="K50" s="28"/>
      <c r="L50" s="28"/>
      <c r="M50" s="28"/>
      <c r="N50" s="28"/>
      <c r="O50" s="28"/>
      <c r="P50" s="28"/>
      <c r="Q50" s="28"/>
      <c r="R50" s="28"/>
      <c r="S50" s="28"/>
      <c r="T50" s="28"/>
      <c r="U50" s="28"/>
      <c r="V50" s="28"/>
      <c r="W50" s="28"/>
      <c r="X50" s="28"/>
      <c r="Y50" s="28"/>
      <c r="Z50" s="28"/>
      <c r="AA50" s="28"/>
      <c r="AB50" s="28"/>
      <c r="AC50" s="28"/>
      <c r="AD50" s="28"/>
      <c r="AE50" s="28"/>
      <c r="AF50" s="28"/>
      <c r="AG50" s="28"/>
      <c r="AH50" s="28"/>
      <c r="AI50" s="28"/>
    </row>
    <row r="51" spans="6:35">
      <c r="F51" s="28"/>
      <c r="G51" s="28"/>
      <c r="H51" s="28"/>
      <c r="I51" s="28"/>
      <c r="J51" s="28"/>
      <c r="K51" s="28"/>
      <c r="L51" s="28"/>
      <c r="M51" s="28"/>
      <c r="N51" s="28"/>
      <c r="O51" s="28"/>
      <c r="P51" s="28"/>
      <c r="Q51" s="28"/>
      <c r="R51" s="28"/>
      <c r="S51" s="28"/>
      <c r="T51" s="28"/>
      <c r="U51" s="28"/>
      <c r="V51" s="28"/>
      <c r="W51" s="28"/>
      <c r="X51" s="28"/>
      <c r="Y51" s="28"/>
      <c r="Z51" s="28"/>
      <c r="AA51" s="28"/>
      <c r="AB51" s="28"/>
      <c r="AC51" s="28"/>
      <c r="AD51" s="28"/>
      <c r="AE51" s="28"/>
      <c r="AF51" s="28"/>
      <c r="AG51" s="28"/>
      <c r="AH51" s="28"/>
      <c r="AI51" s="28"/>
    </row>
    <row r="52" spans="6:35">
      <c r="F52" s="28"/>
      <c r="G52" s="28"/>
      <c r="H52" s="28"/>
      <c r="I52" s="28"/>
      <c r="J52" s="28"/>
      <c r="K52" s="28"/>
      <c r="L52" s="28"/>
      <c r="M52" s="28"/>
      <c r="N52" s="28"/>
      <c r="O52" s="28"/>
      <c r="P52" s="28"/>
      <c r="Q52" s="28"/>
      <c r="R52" s="28"/>
      <c r="S52" s="28"/>
      <c r="T52" s="28"/>
      <c r="U52" s="28"/>
      <c r="V52" s="28"/>
      <c r="W52" s="28"/>
      <c r="X52" s="28"/>
      <c r="Y52" s="28"/>
      <c r="Z52" s="28"/>
      <c r="AA52" s="28"/>
      <c r="AB52" s="28"/>
      <c r="AC52" s="28"/>
      <c r="AD52" s="28"/>
      <c r="AE52" s="28"/>
      <c r="AF52" s="28"/>
      <c r="AG52" s="28"/>
      <c r="AH52" s="28"/>
      <c r="AI52" s="28"/>
    </row>
    <row r="53" spans="6:35">
      <c r="F53" s="28"/>
      <c r="G53" s="28"/>
      <c r="H53" s="28"/>
      <c r="I53" s="28"/>
      <c r="J53" s="28"/>
      <c r="K53" s="28"/>
      <c r="L53" s="28"/>
      <c r="M53" s="28"/>
      <c r="N53" s="28"/>
      <c r="O53" s="28"/>
      <c r="P53" s="28"/>
      <c r="Q53" s="28"/>
      <c r="R53" s="28"/>
      <c r="S53" s="28"/>
      <c r="T53" s="28"/>
      <c r="U53" s="28"/>
      <c r="V53" s="28"/>
      <c r="W53" s="28"/>
      <c r="X53" s="28"/>
      <c r="Y53" s="28"/>
      <c r="Z53" s="28"/>
      <c r="AA53" s="28"/>
      <c r="AB53" s="28"/>
      <c r="AC53" s="28"/>
      <c r="AD53" s="28"/>
      <c r="AE53" s="28"/>
      <c r="AF53" s="28"/>
      <c r="AG53" s="28"/>
      <c r="AH53" s="28"/>
      <c r="AI53" s="28"/>
    </row>
    <row r="54" spans="6:35">
      <c r="F54" s="28"/>
      <c r="G54" s="28"/>
      <c r="H54" s="28"/>
      <c r="I54" s="28"/>
      <c r="J54" s="28"/>
      <c r="K54" s="28"/>
      <c r="L54" s="28"/>
      <c r="M54" s="28"/>
      <c r="N54" s="28"/>
      <c r="O54" s="28"/>
      <c r="P54" s="28"/>
      <c r="Q54" s="28"/>
      <c r="R54" s="28"/>
      <c r="S54" s="28"/>
      <c r="T54" s="28"/>
      <c r="U54" s="28"/>
      <c r="V54" s="28"/>
      <c r="W54" s="28"/>
      <c r="X54" s="28"/>
      <c r="Y54" s="28"/>
      <c r="Z54" s="28"/>
      <c r="AA54" s="28"/>
      <c r="AB54" s="28"/>
      <c r="AC54" s="28"/>
      <c r="AD54" s="28"/>
      <c r="AE54" s="28"/>
      <c r="AF54" s="28"/>
      <c r="AG54" s="28"/>
      <c r="AH54" s="28"/>
      <c r="AI54" s="28"/>
    </row>
    <row r="55" spans="6:35">
      <c r="F55" s="28"/>
      <c r="G55" s="28"/>
      <c r="H55" s="28"/>
      <c r="I55" s="28"/>
      <c r="J55" s="28"/>
      <c r="K55" s="28"/>
      <c r="L55" s="28"/>
      <c r="M55" s="28"/>
      <c r="N55" s="28"/>
      <c r="O55" s="28"/>
      <c r="P55" s="28"/>
      <c r="Q55" s="28"/>
      <c r="R55" s="28"/>
      <c r="S55" s="28"/>
      <c r="T55" s="28"/>
      <c r="U55" s="28"/>
      <c r="V55" s="28"/>
      <c r="W55" s="28"/>
      <c r="X55" s="28"/>
      <c r="Y55" s="28"/>
      <c r="Z55" s="28"/>
      <c r="AA55" s="28"/>
      <c r="AB55" s="28"/>
      <c r="AC55" s="28"/>
      <c r="AD55" s="28"/>
      <c r="AE55" s="28"/>
      <c r="AF55" s="28"/>
      <c r="AG55" s="28"/>
      <c r="AH55" s="28"/>
      <c r="AI55" s="28"/>
    </row>
    <row r="56" spans="6:35">
      <c r="F56" s="28"/>
      <c r="G56" s="28"/>
      <c r="H56" s="28"/>
      <c r="I56" s="28"/>
      <c r="J56" s="28"/>
      <c r="K56" s="28"/>
      <c r="L56" s="28"/>
      <c r="M56" s="28"/>
      <c r="N56" s="28"/>
      <c r="O56" s="28"/>
      <c r="P56" s="28"/>
      <c r="Q56" s="28"/>
      <c r="R56" s="28"/>
      <c r="S56" s="28"/>
      <c r="T56" s="28"/>
      <c r="U56" s="28"/>
      <c r="V56" s="28"/>
      <c r="W56" s="28"/>
      <c r="X56" s="28"/>
      <c r="Y56" s="28"/>
      <c r="Z56" s="28"/>
      <c r="AA56" s="28"/>
      <c r="AB56" s="28"/>
      <c r="AC56" s="28"/>
      <c r="AD56" s="28"/>
      <c r="AE56" s="28"/>
      <c r="AF56" s="28"/>
      <c r="AG56" s="28"/>
      <c r="AH56" s="28"/>
      <c r="AI56" s="28"/>
    </row>
    <row r="57" spans="6:35">
      <c r="F57" s="28"/>
      <c r="G57" s="28"/>
      <c r="H57" s="28"/>
      <c r="I57" s="28"/>
      <c r="J57" s="28"/>
      <c r="K57" s="28"/>
      <c r="L57" s="28"/>
      <c r="M57" s="28"/>
      <c r="N57" s="28"/>
      <c r="O57" s="28"/>
      <c r="P57" s="28"/>
      <c r="Q57" s="28"/>
      <c r="R57" s="28"/>
      <c r="S57" s="28"/>
      <c r="T57" s="28"/>
      <c r="U57" s="28"/>
      <c r="V57" s="28"/>
      <c r="W57" s="28"/>
      <c r="X57" s="28"/>
      <c r="Y57" s="28"/>
      <c r="Z57" s="28"/>
      <c r="AA57" s="28"/>
      <c r="AB57" s="28"/>
      <c r="AC57" s="28"/>
      <c r="AD57" s="28"/>
      <c r="AE57" s="28"/>
      <c r="AF57" s="28"/>
      <c r="AG57" s="28"/>
      <c r="AH57" s="28"/>
      <c r="AI57" s="28"/>
    </row>
    <row r="58" spans="6:35">
      <c r="F58" s="28"/>
      <c r="G58" s="28"/>
      <c r="H58" s="28"/>
      <c r="I58" s="28"/>
      <c r="J58" s="28"/>
      <c r="K58" s="28"/>
      <c r="L58" s="28"/>
      <c r="M58" s="28"/>
      <c r="N58" s="28"/>
      <c r="O58" s="28"/>
      <c r="P58" s="28"/>
      <c r="Q58" s="28"/>
      <c r="R58" s="28"/>
      <c r="S58" s="28"/>
      <c r="T58" s="28"/>
      <c r="U58" s="28"/>
      <c r="V58" s="28"/>
      <c r="W58" s="28"/>
      <c r="X58" s="28"/>
      <c r="Y58" s="28"/>
      <c r="Z58" s="28"/>
      <c r="AA58" s="28"/>
      <c r="AB58" s="28"/>
      <c r="AC58" s="28"/>
      <c r="AD58" s="28"/>
      <c r="AE58" s="28"/>
      <c r="AF58" s="28"/>
      <c r="AG58" s="28"/>
      <c r="AH58" s="28"/>
      <c r="AI58" s="28"/>
    </row>
    <row r="59" spans="6:35">
      <c r="F59" s="28"/>
      <c r="G59" s="28"/>
      <c r="H59" s="28"/>
      <c r="I59" s="28"/>
      <c r="J59" s="28"/>
      <c r="K59" s="28"/>
      <c r="L59" s="28"/>
      <c r="M59" s="28"/>
      <c r="N59" s="28"/>
      <c r="O59" s="28"/>
      <c r="P59" s="28"/>
      <c r="Q59" s="28"/>
      <c r="R59" s="28"/>
      <c r="S59" s="28"/>
      <c r="T59" s="28"/>
      <c r="U59" s="28"/>
      <c r="V59" s="28"/>
      <c r="W59" s="28"/>
      <c r="X59" s="28"/>
      <c r="Y59" s="28"/>
      <c r="Z59" s="28"/>
      <c r="AA59" s="28"/>
      <c r="AB59" s="28"/>
      <c r="AC59" s="28"/>
      <c r="AD59" s="28"/>
      <c r="AE59" s="28"/>
      <c r="AF59" s="28"/>
      <c r="AG59" s="28"/>
      <c r="AH59" s="28"/>
      <c r="AI59" s="28"/>
    </row>
    <row r="60" spans="6:35">
      <c r="F60" s="28"/>
      <c r="G60" s="28"/>
      <c r="H60" s="28"/>
      <c r="I60" s="28"/>
      <c r="J60" s="28"/>
      <c r="K60" s="28"/>
      <c r="L60" s="28"/>
      <c r="M60" s="28"/>
      <c r="N60" s="28"/>
      <c r="O60" s="28"/>
      <c r="P60" s="28"/>
      <c r="Q60" s="28"/>
      <c r="R60" s="28"/>
      <c r="S60" s="28"/>
      <c r="T60" s="28"/>
      <c r="U60" s="28"/>
      <c r="V60" s="28"/>
      <c r="W60" s="28"/>
      <c r="X60" s="28"/>
      <c r="Y60" s="28"/>
      <c r="Z60" s="28"/>
      <c r="AA60" s="28"/>
      <c r="AB60" s="28"/>
      <c r="AC60" s="28"/>
      <c r="AD60" s="28"/>
      <c r="AE60" s="28"/>
      <c r="AF60" s="28"/>
      <c r="AG60" s="28"/>
      <c r="AH60" s="28"/>
      <c r="AI60" s="28"/>
    </row>
    <row r="61" spans="6:35">
      <c r="F61" s="28"/>
      <c r="G61" s="28"/>
      <c r="H61" s="28"/>
      <c r="I61" s="28"/>
      <c r="J61" s="28"/>
      <c r="K61" s="28"/>
      <c r="L61" s="28"/>
      <c r="M61" s="28"/>
      <c r="N61" s="28"/>
      <c r="O61" s="28"/>
      <c r="P61" s="28"/>
      <c r="Q61" s="28"/>
      <c r="R61" s="28"/>
      <c r="S61" s="28"/>
      <c r="T61" s="28"/>
      <c r="U61" s="28"/>
      <c r="V61" s="28"/>
      <c r="W61" s="28"/>
      <c r="X61" s="28"/>
      <c r="Y61" s="28"/>
      <c r="Z61" s="28"/>
      <c r="AA61" s="28"/>
      <c r="AB61" s="28"/>
      <c r="AC61" s="28"/>
      <c r="AD61" s="28"/>
      <c r="AE61" s="28"/>
      <c r="AF61" s="28"/>
      <c r="AG61" s="28"/>
      <c r="AH61" s="28"/>
      <c r="AI61" s="28"/>
    </row>
    <row r="62" spans="6:35">
      <c r="F62" s="28"/>
      <c r="G62" s="28"/>
      <c r="H62" s="28"/>
      <c r="I62" s="28"/>
      <c r="J62" s="28"/>
      <c r="K62" s="28"/>
      <c r="L62" s="28"/>
      <c r="M62" s="28"/>
      <c r="N62" s="28"/>
      <c r="O62" s="28"/>
      <c r="P62" s="28"/>
      <c r="Q62" s="28"/>
      <c r="R62" s="28"/>
      <c r="S62" s="28"/>
      <c r="T62" s="28"/>
      <c r="U62" s="28"/>
      <c r="V62" s="28"/>
      <c r="W62" s="28"/>
      <c r="X62" s="28"/>
      <c r="Y62" s="28"/>
      <c r="Z62" s="28"/>
      <c r="AA62" s="28"/>
      <c r="AB62" s="28"/>
      <c r="AC62" s="28"/>
      <c r="AD62" s="28"/>
      <c r="AE62" s="28"/>
      <c r="AF62" s="28"/>
      <c r="AG62" s="28"/>
      <c r="AH62" s="28"/>
      <c r="AI62" s="28"/>
    </row>
    <row r="63" spans="6:35">
      <c r="F63" s="28"/>
      <c r="G63" s="28"/>
      <c r="H63" s="28"/>
      <c r="I63" s="28"/>
      <c r="J63" s="28"/>
      <c r="K63" s="28"/>
      <c r="L63" s="28"/>
      <c r="M63" s="28"/>
      <c r="N63" s="28"/>
      <c r="O63" s="28"/>
      <c r="P63" s="28"/>
      <c r="Q63" s="28"/>
      <c r="R63" s="28"/>
      <c r="S63" s="28"/>
      <c r="T63" s="28"/>
      <c r="U63" s="28"/>
      <c r="V63" s="28"/>
      <c r="W63" s="28"/>
      <c r="X63" s="28"/>
      <c r="Y63" s="28"/>
      <c r="Z63" s="28"/>
      <c r="AA63" s="28"/>
      <c r="AB63" s="28"/>
      <c r="AC63" s="28"/>
      <c r="AD63" s="28"/>
      <c r="AE63" s="28"/>
      <c r="AF63" s="28"/>
      <c r="AG63" s="28"/>
      <c r="AH63" s="28"/>
      <c r="AI63" s="28"/>
    </row>
    <row r="64" spans="6:35">
      <c r="F64" s="28"/>
      <c r="G64" s="28"/>
      <c r="H64" s="28"/>
      <c r="I64" s="28"/>
      <c r="J64" s="28"/>
      <c r="K64" s="28"/>
      <c r="L64" s="28"/>
      <c r="M64" s="28"/>
      <c r="N64" s="28"/>
      <c r="O64" s="28"/>
      <c r="P64" s="28"/>
      <c r="Q64" s="28"/>
      <c r="R64" s="28"/>
      <c r="S64" s="28"/>
      <c r="T64" s="28"/>
      <c r="U64" s="28"/>
      <c r="V64" s="28"/>
      <c r="W64" s="28"/>
      <c r="X64" s="28"/>
      <c r="Y64" s="28"/>
      <c r="Z64" s="28"/>
      <c r="AA64" s="28"/>
      <c r="AB64" s="28"/>
      <c r="AC64" s="28"/>
      <c r="AD64" s="28"/>
      <c r="AE64" s="28"/>
      <c r="AF64" s="28"/>
      <c r="AG64" s="28"/>
      <c r="AH64" s="28"/>
      <c r="AI64" s="28"/>
    </row>
    <row r="65" spans="1:35">
      <c r="D65" s="836" t="s">
        <v>23</v>
      </c>
      <c r="E65" s="836"/>
      <c r="F65" s="836"/>
      <c r="G65" s="836"/>
      <c r="H65" s="836"/>
      <c r="I65" s="836"/>
      <c r="J65" s="837">
        <v>2005</v>
      </c>
      <c r="K65" s="837">
        <v>2006</v>
      </c>
      <c r="L65" s="837">
        <v>2007</v>
      </c>
      <c r="M65" s="837">
        <v>2008</v>
      </c>
      <c r="N65" s="837">
        <v>2009</v>
      </c>
      <c r="O65" s="837">
        <v>2010</v>
      </c>
      <c r="P65" s="837">
        <v>2011</v>
      </c>
      <c r="Q65" s="837">
        <v>2012</v>
      </c>
      <c r="R65" s="837">
        <v>2013</v>
      </c>
      <c r="S65" s="837">
        <v>2014</v>
      </c>
      <c r="T65" s="837">
        <v>2015</v>
      </c>
      <c r="U65" s="837">
        <v>2016</v>
      </c>
      <c r="V65" s="837">
        <v>2017</v>
      </c>
      <c r="W65" s="837">
        <v>2018</v>
      </c>
      <c r="X65" s="837">
        <v>2019</v>
      </c>
      <c r="Y65" s="837">
        <v>2020</v>
      </c>
      <c r="Z65" s="837">
        <v>2021</v>
      </c>
      <c r="AA65" s="837">
        <v>2022</v>
      </c>
      <c r="AB65" s="837">
        <v>2023</v>
      </c>
      <c r="AC65" s="837">
        <v>2024</v>
      </c>
      <c r="AD65" s="837">
        <v>2025</v>
      </c>
      <c r="AE65" s="837">
        <v>2026</v>
      </c>
      <c r="AF65" s="837">
        <v>2027</v>
      </c>
      <c r="AG65" s="837">
        <v>2028</v>
      </c>
      <c r="AH65" s="837">
        <v>2029</v>
      </c>
      <c r="AI65" s="837">
        <v>2030</v>
      </c>
    </row>
    <row r="66" spans="1:35">
      <c r="D66" s="2" t="s">
        <v>1935</v>
      </c>
      <c r="F66" s="28"/>
      <c r="G66" s="28"/>
      <c r="H66" s="28"/>
      <c r="I66" s="28"/>
      <c r="J66" s="28"/>
      <c r="K66" s="28"/>
      <c r="L66" s="28"/>
      <c r="M66" s="28"/>
      <c r="N66" s="28"/>
      <c r="O66" s="28"/>
      <c r="P66" s="28"/>
      <c r="Q66" s="28"/>
      <c r="R66" s="28"/>
      <c r="S66" s="28"/>
      <c r="T66" s="28"/>
      <c r="U66" s="28"/>
      <c r="V66" s="28"/>
      <c r="W66" s="28"/>
      <c r="X66" s="28"/>
      <c r="Y66" s="28"/>
      <c r="Z66" s="28"/>
      <c r="AA66" s="28"/>
      <c r="AB66" s="28"/>
      <c r="AC66" s="28"/>
      <c r="AD66" s="28"/>
      <c r="AE66" s="28"/>
      <c r="AF66" s="28"/>
      <c r="AG66" s="28"/>
      <c r="AH66" s="28"/>
      <c r="AI66" s="28"/>
    </row>
    <row r="67" spans="1:35">
      <c r="E67" s="28" t="s">
        <v>1925</v>
      </c>
      <c r="F67" s="28"/>
      <c r="G67" s="28"/>
      <c r="H67" s="28"/>
      <c r="I67" s="28"/>
      <c r="J67" s="28"/>
      <c r="K67" s="28"/>
      <c r="L67" s="5"/>
      <c r="M67" s="5"/>
      <c r="N67" s="5"/>
      <c r="O67" s="5"/>
      <c r="P67" s="5"/>
      <c r="Q67" s="5"/>
      <c r="R67" s="5">
        <v>73266009.9884931</v>
      </c>
      <c r="S67" s="5">
        <v>107381555.13429505</v>
      </c>
      <c r="T67" s="5">
        <v>151626805.51956251</v>
      </c>
      <c r="U67" s="5">
        <v>96031127.088253826</v>
      </c>
      <c r="V67" s="5">
        <v>71302921.611879975</v>
      </c>
      <c r="W67" s="5">
        <v>85332767.375348434</v>
      </c>
      <c r="X67" s="5">
        <v>80839805.982632712</v>
      </c>
      <c r="Y67" s="5">
        <v>91613567.563693538</v>
      </c>
      <c r="Z67" s="5">
        <v>93815644.226616278</v>
      </c>
      <c r="AA67" s="5">
        <v>0</v>
      </c>
      <c r="AB67" s="5">
        <v>0</v>
      </c>
      <c r="AC67" s="5">
        <v>0</v>
      </c>
      <c r="AD67" s="5">
        <v>0</v>
      </c>
      <c r="AE67" s="5">
        <v>0</v>
      </c>
      <c r="AF67" s="5">
        <v>0</v>
      </c>
      <c r="AG67" s="5">
        <v>0</v>
      </c>
      <c r="AH67" s="5">
        <v>0</v>
      </c>
      <c r="AI67" s="5">
        <v>0</v>
      </c>
    </row>
    <row r="68" spans="1:35">
      <c r="E68" s="28" t="s">
        <v>1926</v>
      </c>
      <c r="F68" s="28"/>
      <c r="G68" s="28"/>
      <c r="H68" s="28"/>
      <c r="I68" s="28"/>
      <c r="J68" s="28"/>
      <c r="K68" s="28"/>
      <c r="L68" s="5"/>
      <c r="M68" s="5"/>
      <c r="N68" s="5"/>
      <c r="O68" s="5"/>
      <c r="P68" s="5"/>
      <c r="Q68" s="5"/>
      <c r="R68" s="5">
        <v>76733990.01150693</v>
      </c>
      <c r="S68" s="5">
        <v>117618444.86570449</v>
      </c>
      <c r="T68" s="5">
        <v>98373194.480437666</v>
      </c>
      <c r="U68" s="5">
        <v>153968872.91174617</v>
      </c>
      <c r="V68" s="5">
        <v>185447078.3881202</v>
      </c>
      <c r="W68" s="5">
        <v>178349232.62465164</v>
      </c>
      <c r="X68" s="5">
        <v>189961194.0173673</v>
      </c>
      <c r="Y68" s="5">
        <v>186499432.43630648</v>
      </c>
      <c r="Z68" s="5">
        <v>191806355.77338362</v>
      </c>
      <c r="AA68" s="5">
        <v>293333793.99999988</v>
      </c>
      <c r="AB68" s="5">
        <v>301253806.43799984</v>
      </c>
      <c r="AC68" s="5">
        <v>309387659.21182579</v>
      </c>
      <c r="AD68" s="5">
        <v>317741126.01054507</v>
      </c>
      <c r="AE68" s="5">
        <v>375546518.58882135</v>
      </c>
      <c r="AF68" s="5">
        <v>402617234.43516344</v>
      </c>
      <c r="AG68" s="5">
        <v>424675906.45003074</v>
      </c>
      <c r="AH68" s="5">
        <v>391506285.36690974</v>
      </c>
      <c r="AI68" s="5">
        <v>384242441.44715416</v>
      </c>
    </row>
    <row r="69" spans="1:35" s="2" customFormat="1">
      <c r="A69" s="747"/>
      <c r="B69" s="747"/>
      <c r="E69" s="2" t="s">
        <v>38</v>
      </c>
      <c r="F69" s="19"/>
      <c r="G69" s="19"/>
      <c r="H69" s="19"/>
      <c r="I69" s="19"/>
      <c r="J69" s="19"/>
      <c r="K69" s="19"/>
      <c r="L69" s="29"/>
      <c r="M69" s="29"/>
      <c r="N69" s="29"/>
      <c r="O69" s="29"/>
      <c r="P69" s="29"/>
      <c r="Q69" s="29"/>
      <c r="R69" s="29">
        <v>150000000.00000003</v>
      </c>
      <c r="S69" s="29">
        <v>224999999.99999952</v>
      </c>
      <c r="T69" s="29">
        <v>250000000.00000018</v>
      </c>
      <c r="U69" s="29">
        <v>250000000</v>
      </c>
      <c r="V69" s="29">
        <v>256750000.00000018</v>
      </c>
      <c r="W69" s="29">
        <v>263682000.00000006</v>
      </c>
      <c r="X69" s="29">
        <v>270801000</v>
      </c>
      <c r="Y69" s="29">
        <v>278113000</v>
      </c>
      <c r="Z69" s="29">
        <v>285621999.99999988</v>
      </c>
      <c r="AA69" s="29">
        <v>293333793.99999988</v>
      </c>
      <c r="AB69" s="29">
        <v>301253806.43799984</v>
      </c>
      <c r="AC69" s="29">
        <v>309387659.21182579</v>
      </c>
      <c r="AD69" s="29">
        <v>317741126.01054507</v>
      </c>
      <c r="AE69" s="29">
        <v>375546518.58882135</v>
      </c>
      <c r="AF69" s="29">
        <v>402617234.43516344</v>
      </c>
      <c r="AG69" s="29">
        <v>424675906.45003074</v>
      </c>
      <c r="AH69" s="29">
        <v>391506285.36690974</v>
      </c>
      <c r="AI69" s="29">
        <v>384242441.44715416</v>
      </c>
    </row>
    <row r="70" spans="1:35">
      <c r="D70" s="2" t="s">
        <v>1936</v>
      </c>
      <c r="F70" s="28"/>
      <c r="G70" s="28"/>
      <c r="H70" s="28"/>
      <c r="I70" s="28"/>
      <c r="J70" s="28"/>
      <c r="K70" s="28"/>
      <c r="L70" s="28"/>
      <c r="M70" s="28"/>
      <c r="N70" s="28"/>
      <c r="O70" s="28"/>
      <c r="P70" s="28"/>
      <c r="Q70" s="28"/>
      <c r="R70" s="28"/>
      <c r="S70" s="28"/>
      <c r="T70" s="28"/>
      <c r="U70" s="28"/>
      <c r="V70" s="28"/>
      <c r="W70" s="28"/>
      <c r="X70" s="28"/>
      <c r="Y70" s="28"/>
      <c r="Z70" s="28"/>
      <c r="AA70" s="28"/>
      <c r="AB70" s="28"/>
      <c r="AC70" s="28"/>
      <c r="AD70" s="28"/>
      <c r="AE70" s="28"/>
      <c r="AF70" s="28"/>
      <c r="AG70" s="28"/>
      <c r="AH70" s="28"/>
      <c r="AI70" s="28"/>
    </row>
    <row r="71" spans="1:35">
      <c r="E71" t="s">
        <v>672</v>
      </c>
      <c r="F71" s="28"/>
      <c r="G71" s="28"/>
      <c r="H71" s="28"/>
      <c r="I71" s="28"/>
      <c r="J71" s="456"/>
      <c r="K71" s="456"/>
      <c r="L71" s="456"/>
      <c r="M71" s="456"/>
      <c r="N71" s="456"/>
      <c r="O71" s="456"/>
      <c r="P71" s="456"/>
      <c r="Q71" s="456"/>
      <c r="R71" s="456">
        <v>61909632.364276998</v>
      </c>
      <c r="S71" s="456">
        <v>104729661.67990863</v>
      </c>
      <c r="T71" s="1456">
        <v>88373194.480437666</v>
      </c>
      <c r="U71" s="1456">
        <v>143968872.91174617</v>
      </c>
      <c r="V71" s="1456">
        <v>175447078.3881202</v>
      </c>
      <c r="W71" s="1456">
        <v>168349232.62465164</v>
      </c>
      <c r="X71" s="1456">
        <v>179961194.0173673</v>
      </c>
      <c r="Y71" s="1456">
        <v>176499432.43630648</v>
      </c>
      <c r="Z71" s="1456">
        <v>181806355.77338362</v>
      </c>
      <c r="AA71" s="1456">
        <v>283333793.99999988</v>
      </c>
      <c r="AB71" s="1456">
        <v>291253806.43799984</v>
      </c>
      <c r="AC71" s="1456">
        <v>299387659.21182579</v>
      </c>
      <c r="AD71" s="1456">
        <v>307741126.01054507</v>
      </c>
      <c r="AE71" s="1456">
        <v>365546518.58882135</v>
      </c>
      <c r="AF71" s="1456">
        <v>392617234.43516344</v>
      </c>
      <c r="AG71" s="1456">
        <v>414675906.45003074</v>
      </c>
      <c r="AH71" s="1456">
        <v>381506285.36690974</v>
      </c>
      <c r="AI71" s="1456">
        <v>374242441.44715416</v>
      </c>
    </row>
    <row r="72" spans="1:35">
      <c r="E72" t="s">
        <v>681</v>
      </c>
      <c r="F72" s="28"/>
      <c r="G72" s="28"/>
      <c r="H72" s="28"/>
      <c r="I72" s="28"/>
      <c r="J72" s="456"/>
      <c r="K72" s="456"/>
      <c r="L72" s="456"/>
      <c r="M72" s="456"/>
      <c r="N72" s="456"/>
      <c r="O72" s="456"/>
      <c r="P72" s="456"/>
      <c r="Q72" s="456"/>
      <c r="R72" s="456">
        <v>22366013.527268823</v>
      </c>
      <c r="S72" s="456">
        <v>22001922.790651329</v>
      </c>
      <c r="T72" s="1456">
        <v>30000000</v>
      </c>
      <c r="U72" s="1456">
        <v>30000000</v>
      </c>
      <c r="V72" s="1456">
        <v>30000000</v>
      </c>
      <c r="W72" s="1456">
        <v>30000000</v>
      </c>
      <c r="X72" s="1456">
        <v>30000000</v>
      </c>
      <c r="Y72" s="1456">
        <v>30000000</v>
      </c>
      <c r="Z72" s="1456">
        <v>30000000</v>
      </c>
      <c r="AA72" s="1456">
        <v>30000000</v>
      </c>
      <c r="AB72" s="1456">
        <v>30000000</v>
      </c>
      <c r="AC72" s="1456">
        <v>30000000</v>
      </c>
      <c r="AD72" s="1456">
        <v>30000000</v>
      </c>
      <c r="AE72" s="1456">
        <v>30000000</v>
      </c>
      <c r="AF72" s="1456">
        <v>30000000</v>
      </c>
      <c r="AG72" s="1456">
        <v>30000000</v>
      </c>
      <c r="AH72" s="1456">
        <v>30000000</v>
      </c>
      <c r="AI72" s="1456">
        <v>30000000</v>
      </c>
    </row>
    <row r="73" spans="1:35">
      <c r="E73" t="s">
        <v>677</v>
      </c>
      <c r="F73" s="28"/>
      <c r="G73" s="28"/>
      <c r="H73" s="28"/>
      <c r="I73" s="28"/>
      <c r="J73" s="456"/>
      <c r="K73" s="456"/>
      <c r="L73" s="456"/>
      <c r="M73" s="456"/>
      <c r="N73" s="456"/>
      <c r="O73" s="456"/>
      <c r="P73" s="456"/>
      <c r="Q73" s="456"/>
      <c r="R73" s="456">
        <v>65724354.108454183</v>
      </c>
      <c r="S73" s="456">
        <v>98268415.529439539</v>
      </c>
      <c r="T73" s="1456">
        <v>131626805.51956251</v>
      </c>
      <c r="U73" s="1456">
        <v>76031127.088253826</v>
      </c>
      <c r="V73" s="1456">
        <v>51302921.611879975</v>
      </c>
      <c r="W73" s="1456">
        <v>65332767.375348419</v>
      </c>
      <c r="X73" s="1456">
        <v>60839805.982632697</v>
      </c>
      <c r="Y73" s="1456">
        <v>71613567.563693523</v>
      </c>
      <c r="Z73" s="1456">
        <v>73815644.226616263</v>
      </c>
      <c r="AA73" s="1456">
        <v>-20000000</v>
      </c>
      <c r="AB73" s="1456">
        <v>-20000000</v>
      </c>
      <c r="AC73" s="1456">
        <v>-20000000</v>
      </c>
      <c r="AD73" s="1456">
        <v>-20000000</v>
      </c>
      <c r="AE73" s="1456">
        <v>-20000000</v>
      </c>
      <c r="AF73" s="1456">
        <v>-20000000</v>
      </c>
      <c r="AG73" s="1456">
        <v>-20000000</v>
      </c>
      <c r="AH73" s="1456">
        <v>-20000000</v>
      </c>
      <c r="AI73" s="1456">
        <v>-20000000</v>
      </c>
    </row>
    <row r="74" spans="1:35">
      <c r="E74" s="2" t="s">
        <v>38</v>
      </c>
      <c r="F74" s="28"/>
      <c r="G74" s="28"/>
      <c r="H74" s="28"/>
      <c r="I74" s="28"/>
      <c r="J74" s="501"/>
      <c r="K74" s="501"/>
      <c r="L74" s="501"/>
      <c r="M74" s="501"/>
      <c r="N74" s="501"/>
      <c r="O74" s="501"/>
      <c r="P74" s="501"/>
      <c r="Q74" s="501"/>
      <c r="R74" s="501">
        <v>150000000</v>
      </c>
      <c r="S74" s="501">
        <v>224999999.99999949</v>
      </c>
      <c r="T74" s="501">
        <v>250000000.00000018</v>
      </c>
      <c r="U74" s="501">
        <v>250000000</v>
      </c>
      <c r="V74" s="501">
        <v>256750000.00000018</v>
      </c>
      <c r="W74" s="501">
        <v>263682000.00000006</v>
      </c>
      <c r="X74" s="501">
        <v>270801000</v>
      </c>
      <c r="Y74" s="501">
        <v>278113000</v>
      </c>
      <c r="Z74" s="501">
        <v>285621999.99999988</v>
      </c>
      <c r="AA74" s="501">
        <v>293333793.99999988</v>
      </c>
      <c r="AB74" s="501">
        <v>301253806.43799984</v>
      </c>
      <c r="AC74" s="501">
        <v>309387659.21182579</v>
      </c>
      <c r="AD74" s="501">
        <v>317741126.01054507</v>
      </c>
      <c r="AE74" s="501">
        <v>375546518.58882135</v>
      </c>
      <c r="AF74" s="501">
        <v>402617234.43516344</v>
      </c>
      <c r="AG74" s="501">
        <v>424675906.45003074</v>
      </c>
      <c r="AH74" s="501">
        <v>391506285.36690974</v>
      </c>
      <c r="AI74" s="501">
        <v>384242441.44715416</v>
      </c>
    </row>
    <row r="75" spans="1:35">
      <c r="B75" s="36">
        <v>0</v>
      </c>
      <c r="E75" s="2" t="s">
        <v>842</v>
      </c>
      <c r="F75" s="28"/>
      <c r="G75" s="28"/>
      <c r="H75" s="28"/>
      <c r="I75" s="28"/>
      <c r="J75" s="501"/>
      <c r="K75" s="501"/>
      <c r="L75" s="501"/>
      <c r="M75" s="501"/>
      <c r="N75" s="501"/>
      <c r="O75" s="501"/>
      <c r="P75" s="501"/>
      <c r="Q75" s="501"/>
      <c r="R75" s="501">
        <v>0</v>
      </c>
      <c r="S75" s="501">
        <v>0</v>
      </c>
      <c r="T75" s="501">
        <v>0</v>
      </c>
      <c r="U75" s="501">
        <v>0</v>
      </c>
      <c r="V75" s="501">
        <v>0</v>
      </c>
      <c r="W75" s="501">
        <v>0</v>
      </c>
      <c r="X75" s="501">
        <v>0</v>
      </c>
      <c r="Y75" s="501">
        <v>0</v>
      </c>
      <c r="Z75" s="501">
        <v>0</v>
      </c>
      <c r="AA75" s="501">
        <v>0</v>
      </c>
      <c r="AB75" s="501">
        <v>0</v>
      </c>
      <c r="AC75" s="501">
        <v>0</v>
      </c>
      <c r="AD75" s="501">
        <v>0</v>
      </c>
      <c r="AE75" s="501">
        <v>0</v>
      </c>
      <c r="AF75" s="501">
        <v>0</v>
      </c>
      <c r="AG75" s="501">
        <v>0</v>
      </c>
      <c r="AH75" s="501">
        <v>0</v>
      </c>
      <c r="AI75" s="501">
        <v>0</v>
      </c>
    </row>
    <row r="76" spans="1:35">
      <c r="F76" s="28"/>
      <c r="G76" s="28"/>
      <c r="H76" s="28"/>
      <c r="I76" s="28"/>
      <c r="J76" s="28"/>
      <c r="K76" s="28"/>
      <c r="L76" s="28"/>
      <c r="M76" s="28"/>
      <c r="N76" s="456"/>
      <c r="O76" s="456"/>
      <c r="P76" s="456"/>
      <c r="Q76" s="456"/>
      <c r="R76" s="456"/>
      <c r="S76" s="456"/>
      <c r="T76" s="456"/>
      <c r="U76" s="456"/>
      <c r="V76" s="456"/>
      <c r="W76" s="456"/>
      <c r="X76" s="456"/>
      <c r="Y76" s="456"/>
      <c r="Z76" s="28"/>
      <c r="AA76" s="28"/>
      <c r="AB76" s="28"/>
      <c r="AC76" s="28"/>
      <c r="AD76" s="28"/>
      <c r="AE76" s="28"/>
      <c r="AF76" s="28"/>
      <c r="AG76" s="28"/>
      <c r="AH76" s="28"/>
      <c r="AI76" s="28"/>
    </row>
    <row r="77" spans="1:35">
      <c r="F77" s="28"/>
      <c r="G77" s="28"/>
      <c r="H77" s="28"/>
      <c r="I77" s="28"/>
      <c r="J77" s="28"/>
      <c r="K77" s="28"/>
      <c r="L77" s="28"/>
      <c r="M77" s="28"/>
      <c r="N77" s="28"/>
      <c r="O77" s="572"/>
      <c r="P77" s="572"/>
      <c r="Q77" s="572"/>
      <c r="R77" s="572"/>
      <c r="S77" s="572"/>
      <c r="T77" s="572"/>
      <c r="U77" s="572"/>
      <c r="V77" s="572"/>
      <c r="W77" s="572"/>
      <c r="X77" s="572"/>
      <c r="Y77" s="572"/>
      <c r="Z77" s="28"/>
      <c r="AA77" s="28"/>
      <c r="AB77" s="28"/>
      <c r="AC77" s="28"/>
      <c r="AD77" s="28"/>
      <c r="AE77" s="28"/>
      <c r="AF77" s="28"/>
      <c r="AG77" s="28"/>
      <c r="AH77" s="28"/>
      <c r="AI77" s="28"/>
    </row>
    <row r="78" spans="1:35">
      <c r="F78" s="28"/>
      <c r="G78" s="28"/>
      <c r="H78" s="28"/>
      <c r="I78" s="28"/>
      <c r="J78" s="28"/>
      <c r="K78" s="28"/>
      <c r="L78" s="28"/>
      <c r="M78" s="28"/>
      <c r="N78" s="28"/>
      <c r="O78" s="28"/>
      <c r="P78" s="28"/>
      <c r="Q78" s="28"/>
      <c r="R78" s="28"/>
      <c r="S78" s="28"/>
      <c r="T78" s="28"/>
      <c r="U78" s="28"/>
      <c r="V78" s="28"/>
      <c r="W78" s="28"/>
      <c r="X78" s="28"/>
      <c r="Y78" s="28"/>
      <c r="Z78" s="28"/>
      <c r="AA78" s="28"/>
      <c r="AB78" s="28"/>
      <c r="AC78" s="28"/>
      <c r="AD78" s="28"/>
      <c r="AE78" s="28"/>
      <c r="AF78" s="28"/>
      <c r="AG78" s="28"/>
      <c r="AH78" s="28"/>
      <c r="AI78" s="28"/>
    </row>
    <row r="79" spans="1:35">
      <c r="F79" s="28"/>
      <c r="G79" s="28"/>
      <c r="H79" s="28"/>
      <c r="I79" s="28"/>
      <c r="J79" s="28"/>
      <c r="K79" s="28"/>
      <c r="L79" s="28"/>
      <c r="M79" s="28"/>
      <c r="N79" s="28"/>
      <c r="O79" s="28"/>
      <c r="P79" s="28"/>
      <c r="Q79" s="28"/>
      <c r="R79" s="28"/>
      <c r="S79" s="28"/>
      <c r="T79" s="28"/>
      <c r="U79" s="28"/>
      <c r="V79" s="28"/>
      <c r="W79" s="28"/>
      <c r="X79" s="28"/>
      <c r="Y79" s="28"/>
      <c r="Z79" s="28"/>
      <c r="AA79" s="28"/>
      <c r="AB79" s="28"/>
      <c r="AC79" s="28"/>
      <c r="AD79" s="28"/>
      <c r="AE79" s="28"/>
      <c r="AF79" s="28"/>
      <c r="AG79" s="28"/>
      <c r="AH79" s="28"/>
      <c r="AI79" s="28"/>
    </row>
    <row r="80" spans="1:35">
      <c r="F80" s="28"/>
      <c r="G80" s="28"/>
      <c r="H80" s="28"/>
      <c r="I80" s="28"/>
      <c r="J80" s="28"/>
      <c r="K80" s="28"/>
      <c r="L80" s="28"/>
      <c r="M80" s="28"/>
      <c r="N80" s="28"/>
      <c r="O80" s="28"/>
      <c r="P80" s="28"/>
      <c r="Q80" s="28"/>
      <c r="R80" s="28"/>
      <c r="S80" s="28"/>
      <c r="T80" s="28"/>
      <c r="U80" s="28"/>
      <c r="V80" s="28"/>
      <c r="W80" s="28"/>
      <c r="X80" s="28"/>
      <c r="Y80" s="28"/>
      <c r="Z80" s="28"/>
      <c r="AA80" s="28"/>
      <c r="AB80" s="28"/>
      <c r="AC80" s="28"/>
      <c r="AD80" s="28"/>
      <c r="AE80" s="28"/>
      <c r="AF80" s="28"/>
      <c r="AG80" s="28"/>
      <c r="AH80" s="28"/>
      <c r="AI80" s="28"/>
    </row>
    <row r="91" spans="1:35">
      <c r="A91" s="747"/>
      <c r="B91" s="747"/>
    </row>
    <row r="95" spans="1:35">
      <c r="D95" s="836" t="s">
        <v>23</v>
      </c>
      <c r="E95" s="836"/>
      <c r="F95" s="836"/>
      <c r="G95" s="836"/>
      <c r="H95" s="836"/>
      <c r="I95" s="836"/>
      <c r="J95" s="837">
        <v>2005</v>
      </c>
      <c r="K95" s="837">
        <v>2006</v>
      </c>
      <c r="L95" s="837">
        <v>2007</v>
      </c>
      <c r="M95" s="837">
        <v>2008</v>
      </c>
      <c r="N95" s="837">
        <v>2009</v>
      </c>
      <c r="O95" s="837">
        <v>2010</v>
      </c>
      <c r="P95" s="837">
        <v>2011</v>
      </c>
      <c r="Q95" s="837">
        <v>2012</v>
      </c>
      <c r="R95" s="837">
        <v>2013</v>
      </c>
      <c r="S95" s="837">
        <v>2014</v>
      </c>
      <c r="T95" s="837">
        <v>2015</v>
      </c>
      <c r="U95" s="837">
        <v>2016</v>
      </c>
      <c r="V95" s="837">
        <v>2017</v>
      </c>
      <c r="W95" s="837">
        <v>2018</v>
      </c>
      <c r="X95" s="837">
        <v>2019</v>
      </c>
      <c r="Y95" s="837">
        <v>2020</v>
      </c>
      <c r="Z95" s="837">
        <v>2021</v>
      </c>
      <c r="AA95" s="837">
        <v>2022</v>
      </c>
      <c r="AB95" s="837">
        <v>2023</v>
      </c>
      <c r="AC95" s="837">
        <v>2024</v>
      </c>
      <c r="AD95" s="837">
        <v>2025</v>
      </c>
      <c r="AE95" s="837">
        <v>2026</v>
      </c>
      <c r="AF95" s="837">
        <v>2027</v>
      </c>
      <c r="AG95" s="837">
        <v>2028</v>
      </c>
      <c r="AH95" s="837">
        <v>2029</v>
      </c>
      <c r="AI95" s="837">
        <v>2030</v>
      </c>
    </row>
    <row r="96" spans="1:35">
      <c r="D96" s="2" t="s">
        <v>1937</v>
      </c>
    </row>
    <row r="97" spans="1:35">
      <c r="E97" s="2" t="s">
        <v>1938</v>
      </c>
    </row>
    <row r="98" spans="1:35">
      <c r="E98" s="2"/>
      <c r="F98" t="s">
        <v>1939</v>
      </c>
      <c r="I98" s="39"/>
      <c r="J98" s="39"/>
      <c r="K98" s="39"/>
      <c r="L98" s="39"/>
      <c r="M98" s="39"/>
      <c r="N98" s="39"/>
      <c r="O98" s="39"/>
      <c r="P98" s="39"/>
      <c r="Q98" s="39"/>
      <c r="R98" s="39"/>
      <c r="S98" s="39"/>
      <c r="T98" s="39">
        <v>150.00000000000009</v>
      </c>
      <c r="U98" s="39">
        <v>150</v>
      </c>
      <c r="V98" s="39">
        <v>154.0500000000001</v>
      </c>
      <c r="W98" s="39">
        <v>158.20920000000004</v>
      </c>
      <c r="X98" s="39">
        <v>162.48060000000001</v>
      </c>
      <c r="Y98" s="39">
        <v>166.86779999999999</v>
      </c>
      <c r="Z98" s="39">
        <v>171.37319999999991</v>
      </c>
      <c r="AA98" s="39">
        <v>176.0002763999999</v>
      </c>
      <c r="AB98" s="39">
        <v>180.75228386279991</v>
      </c>
      <c r="AC98" s="39">
        <v>185.63259552709548</v>
      </c>
      <c r="AD98" s="39">
        <v>190.64467560632701</v>
      </c>
      <c r="AE98" s="39">
        <v>225.3279111532928</v>
      </c>
      <c r="AF98" s="39">
        <v>241.57034066109807</v>
      </c>
      <c r="AG98" s="39">
        <v>254.80554387001843</v>
      </c>
      <c r="AH98" s="39">
        <v>234.90377122014584</v>
      </c>
      <c r="AI98" s="39">
        <v>230.54546486829247</v>
      </c>
    </row>
    <row r="99" spans="1:35">
      <c r="E99" s="2"/>
      <c r="F99" t="s">
        <v>1940</v>
      </c>
      <c r="I99" s="39"/>
      <c r="J99" s="39"/>
      <c r="K99" s="39"/>
      <c r="L99" s="39"/>
      <c r="M99" s="39"/>
      <c r="N99" s="39"/>
      <c r="O99" s="39"/>
      <c r="P99" s="39"/>
      <c r="Q99" s="39"/>
      <c r="R99" s="39"/>
      <c r="S99" s="39"/>
      <c r="T99" s="39">
        <v>75</v>
      </c>
      <c r="U99" s="39">
        <v>40</v>
      </c>
      <c r="V99" s="39"/>
      <c r="W99" s="39">
        <v>0</v>
      </c>
      <c r="X99" s="39">
        <v>0</v>
      </c>
      <c r="Y99" s="39">
        <v>0</v>
      </c>
      <c r="Z99" s="39"/>
      <c r="AA99" s="39"/>
      <c r="AB99" s="39"/>
      <c r="AC99" s="39"/>
      <c r="AD99" s="39"/>
      <c r="AE99" s="39"/>
      <c r="AF99" s="39"/>
      <c r="AG99" s="39"/>
      <c r="AH99" s="39"/>
      <c r="AI99" s="39"/>
    </row>
    <row r="100" spans="1:35">
      <c r="E100" s="2"/>
      <c r="F100" t="s">
        <v>1006</v>
      </c>
      <c r="I100" s="39"/>
      <c r="J100" s="1457"/>
      <c r="K100" s="1457"/>
      <c r="L100" s="1457"/>
      <c r="M100" s="1457"/>
      <c r="N100" s="1457"/>
      <c r="O100" s="1457"/>
      <c r="P100" s="1457"/>
      <c r="Q100" s="1457"/>
      <c r="R100" s="1457"/>
      <c r="S100" s="1458">
        <v>125</v>
      </c>
      <c r="T100" s="1457">
        <v>225.00000000000009</v>
      </c>
      <c r="U100" s="1457">
        <v>190</v>
      </c>
      <c r="V100" s="1457">
        <v>154.0500000000001</v>
      </c>
      <c r="W100" s="1457">
        <v>158.20920000000004</v>
      </c>
      <c r="X100" s="1457">
        <v>162.48060000000001</v>
      </c>
      <c r="Y100" s="1457">
        <v>166.86779999999999</v>
      </c>
      <c r="Z100" s="1457">
        <v>171.37319999999991</v>
      </c>
      <c r="AA100" s="1457">
        <v>176.0002763999999</v>
      </c>
      <c r="AB100" s="1457">
        <v>180.75228386279991</v>
      </c>
      <c r="AC100" s="1457">
        <v>185.63259552709548</v>
      </c>
      <c r="AD100" s="1457">
        <v>190.64467560632701</v>
      </c>
      <c r="AE100" s="1457">
        <v>225.3279111532928</v>
      </c>
      <c r="AF100" s="1457">
        <v>241.57034066109807</v>
      </c>
      <c r="AG100" s="1457">
        <v>254.80554387001843</v>
      </c>
      <c r="AH100" s="1457">
        <v>234.90377122014584</v>
      </c>
      <c r="AI100" s="1457">
        <v>230.54546486829247</v>
      </c>
    </row>
    <row r="101" spans="1:35">
      <c r="E101" s="2"/>
      <c r="F101" t="s">
        <v>603</v>
      </c>
      <c r="I101" s="39"/>
      <c r="J101" s="39"/>
      <c r="K101" s="39"/>
      <c r="L101" s="39"/>
      <c r="M101" s="39"/>
      <c r="N101" s="39"/>
      <c r="O101" s="39"/>
      <c r="P101" s="39"/>
      <c r="Q101" s="39"/>
      <c r="R101" s="39"/>
      <c r="S101" s="39">
        <v>125</v>
      </c>
      <c r="T101" s="39">
        <v>75</v>
      </c>
      <c r="U101" s="39">
        <v>40</v>
      </c>
      <c r="V101" s="39">
        <v>0</v>
      </c>
      <c r="W101" s="39">
        <v>0</v>
      </c>
      <c r="X101" s="39">
        <v>0</v>
      </c>
      <c r="Y101" s="39">
        <v>0</v>
      </c>
      <c r="Z101" s="39">
        <v>0</v>
      </c>
      <c r="AA101" s="39">
        <v>0</v>
      </c>
      <c r="AB101" s="39">
        <v>0</v>
      </c>
      <c r="AC101" s="39">
        <v>0</v>
      </c>
      <c r="AD101" s="39">
        <v>0</v>
      </c>
      <c r="AE101" s="39">
        <v>0</v>
      </c>
      <c r="AF101" s="39">
        <v>0</v>
      </c>
      <c r="AG101" s="39">
        <v>0</v>
      </c>
      <c r="AH101" s="39">
        <v>0</v>
      </c>
      <c r="AI101" s="39">
        <v>0</v>
      </c>
    </row>
    <row r="102" spans="1:35">
      <c r="E102" s="2"/>
      <c r="I102" s="39"/>
      <c r="J102" s="39"/>
      <c r="K102" s="39"/>
    </row>
    <row r="103" spans="1:35">
      <c r="E103" s="2" t="s">
        <v>681</v>
      </c>
      <c r="I103" s="39"/>
      <c r="J103" s="39"/>
      <c r="K103" s="39"/>
    </row>
    <row r="104" spans="1:35">
      <c r="E104" s="2"/>
      <c r="F104" t="s">
        <v>1941</v>
      </c>
      <c r="I104" s="39"/>
      <c r="J104" s="39"/>
      <c r="K104" s="39"/>
      <c r="L104" s="39"/>
      <c r="M104" s="39"/>
    </row>
    <row r="105" spans="1:35">
      <c r="E105" s="2"/>
      <c r="G105" t="s">
        <v>1942</v>
      </c>
      <c r="I105" s="39"/>
      <c r="J105" s="39"/>
      <c r="K105" s="39"/>
      <c r="L105" s="39"/>
      <c r="M105" s="39"/>
      <c r="O105" s="39"/>
      <c r="P105" s="39"/>
      <c r="Q105" s="39"/>
      <c r="R105" s="39"/>
      <c r="S105" s="39">
        <v>22001922.790651329</v>
      </c>
      <c r="T105" s="39">
        <v>30000000</v>
      </c>
      <c r="U105" s="39">
        <v>30000000</v>
      </c>
      <c r="V105" s="39">
        <v>30000000</v>
      </c>
      <c r="W105" s="39">
        <v>30000000</v>
      </c>
      <c r="X105" s="39">
        <v>30000000</v>
      </c>
      <c r="Y105" s="39">
        <v>30000000</v>
      </c>
      <c r="Z105" s="39">
        <v>30000000</v>
      </c>
      <c r="AA105" s="39">
        <v>30000000</v>
      </c>
      <c r="AB105" s="39">
        <v>30000000</v>
      </c>
      <c r="AC105" s="39">
        <v>30000000</v>
      </c>
      <c r="AD105" s="39">
        <v>30000000</v>
      </c>
      <c r="AE105" s="39">
        <v>30000000</v>
      </c>
      <c r="AF105" s="39">
        <v>30000000</v>
      </c>
      <c r="AG105" s="39">
        <v>30000000</v>
      </c>
      <c r="AH105" s="39">
        <v>30000000</v>
      </c>
      <c r="AI105" s="39">
        <v>30000000</v>
      </c>
    </row>
    <row r="106" spans="1:35">
      <c r="E106" s="2"/>
      <c r="G106" t="s">
        <v>1943</v>
      </c>
      <c r="I106" s="39"/>
      <c r="J106" s="39"/>
      <c r="K106" s="39"/>
      <c r="L106" s="39"/>
      <c r="M106" s="39"/>
      <c r="O106" s="39"/>
      <c r="P106" s="39"/>
      <c r="Q106" s="39"/>
      <c r="R106" s="39"/>
      <c r="S106" s="39">
        <v>0</v>
      </c>
      <c r="T106" s="39">
        <v>0</v>
      </c>
      <c r="U106" s="39">
        <v>0</v>
      </c>
      <c r="V106" s="39">
        <v>0</v>
      </c>
      <c r="W106" s="39">
        <v>0</v>
      </c>
      <c r="X106" s="39">
        <v>0</v>
      </c>
      <c r="Y106" s="39">
        <v>0</v>
      </c>
      <c r="Z106" s="39">
        <v>0</v>
      </c>
      <c r="AA106" s="39">
        <v>0</v>
      </c>
      <c r="AB106" s="39">
        <v>0</v>
      </c>
      <c r="AC106" s="39">
        <v>0</v>
      </c>
      <c r="AD106" s="39">
        <v>0</v>
      </c>
      <c r="AE106" s="39">
        <v>0</v>
      </c>
      <c r="AF106" s="39">
        <v>0</v>
      </c>
      <c r="AG106" s="39">
        <v>0</v>
      </c>
      <c r="AH106" s="39">
        <v>0</v>
      </c>
      <c r="AI106" s="39">
        <v>0</v>
      </c>
    </row>
    <row r="107" spans="1:35" s="2" customFormat="1">
      <c r="A107" s="9"/>
      <c r="B107" s="9"/>
      <c r="G107" s="2" t="s">
        <v>38</v>
      </c>
      <c r="I107" s="29"/>
      <c r="J107" s="29"/>
      <c r="K107" s="29"/>
      <c r="L107" s="29"/>
      <c r="M107" s="29"/>
      <c r="N107"/>
      <c r="O107" s="29"/>
      <c r="P107" s="29"/>
      <c r="Q107" s="29"/>
      <c r="R107" s="29"/>
      <c r="S107" s="29">
        <v>22001922.790651329</v>
      </c>
      <c r="T107" s="29">
        <v>30000000</v>
      </c>
      <c r="U107" s="29">
        <v>30000000</v>
      </c>
      <c r="V107" s="29">
        <v>30000000</v>
      </c>
      <c r="W107" s="29">
        <v>30000000</v>
      </c>
      <c r="X107" s="29">
        <v>30000000</v>
      </c>
      <c r="Y107" s="29">
        <v>30000000</v>
      </c>
      <c r="Z107" s="29">
        <v>30000000</v>
      </c>
      <c r="AA107" s="29">
        <v>30000000</v>
      </c>
      <c r="AB107" s="29">
        <v>30000000</v>
      </c>
      <c r="AC107" s="29">
        <v>30000000</v>
      </c>
      <c r="AD107" s="29">
        <v>30000000</v>
      </c>
      <c r="AE107" s="29">
        <v>30000000</v>
      </c>
      <c r="AF107" s="29">
        <v>30000000</v>
      </c>
      <c r="AG107" s="29">
        <v>30000000</v>
      </c>
      <c r="AH107" s="29">
        <v>30000000</v>
      </c>
      <c r="AI107" s="29">
        <v>30000000</v>
      </c>
    </row>
    <row r="108" spans="1:35">
      <c r="E108" s="2"/>
      <c r="F108" t="s">
        <v>1944</v>
      </c>
      <c r="I108" s="39"/>
      <c r="J108" s="39"/>
      <c r="K108" s="39"/>
      <c r="L108" s="39"/>
      <c r="M108" s="39"/>
      <c r="S108" s="1459">
        <v>22640000</v>
      </c>
      <c r="T108" s="39">
        <v>30000000</v>
      </c>
      <c r="U108" s="39">
        <v>30000000</v>
      </c>
      <c r="V108" s="39">
        <v>30000000</v>
      </c>
      <c r="W108" s="39">
        <v>30000000</v>
      </c>
      <c r="X108" s="39">
        <v>30000000</v>
      </c>
      <c r="Y108" s="39">
        <v>30000000</v>
      </c>
      <c r="Z108" s="39">
        <v>30000000</v>
      </c>
      <c r="AA108" s="39">
        <v>30000000</v>
      </c>
      <c r="AB108" s="39">
        <v>30000000</v>
      </c>
      <c r="AC108" s="39">
        <v>30000000</v>
      </c>
      <c r="AD108" s="39">
        <v>30000000</v>
      </c>
      <c r="AE108" s="39">
        <v>30000000</v>
      </c>
      <c r="AF108" s="39">
        <v>30000000</v>
      </c>
      <c r="AG108" s="39">
        <v>30000000</v>
      </c>
      <c r="AH108" s="39">
        <v>30000000</v>
      </c>
      <c r="AI108" s="39">
        <v>30000000</v>
      </c>
    </row>
    <row r="109" spans="1:35">
      <c r="E109" s="2"/>
      <c r="F109" t="s">
        <v>1945</v>
      </c>
      <c r="I109" s="39"/>
      <c r="J109" s="39"/>
      <c r="K109" s="39"/>
      <c r="L109" s="39"/>
      <c r="M109" s="39"/>
      <c r="S109" s="39">
        <v>-638077.20934867114</v>
      </c>
      <c r="T109" s="39">
        <v>0</v>
      </c>
      <c r="U109" s="39">
        <v>0</v>
      </c>
      <c r="V109" s="39">
        <v>0</v>
      </c>
      <c r="W109" s="39">
        <v>0</v>
      </c>
      <c r="X109" s="39">
        <v>0</v>
      </c>
      <c r="Y109" s="39">
        <v>0</v>
      </c>
      <c r="Z109" s="39">
        <v>0</v>
      </c>
      <c r="AA109" s="39">
        <v>0</v>
      </c>
      <c r="AB109" s="39">
        <v>0</v>
      </c>
      <c r="AC109" s="39">
        <v>0</v>
      </c>
      <c r="AD109" s="39">
        <v>0</v>
      </c>
      <c r="AE109" s="39">
        <v>0</v>
      </c>
      <c r="AF109" s="39">
        <v>0</v>
      </c>
      <c r="AG109" s="39">
        <v>0</v>
      </c>
      <c r="AH109" s="39">
        <v>0</v>
      </c>
      <c r="AI109" s="39">
        <v>0</v>
      </c>
    </row>
    <row r="110" spans="1:35">
      <c r="E110" s="2"/>
      <c r="I110" s="39"/>
      <c r="J110" s="39"/>
      <c r="K110" s="39"/>
      <c r="L110" s="39"/>
      <c r="M110" s="39"/>
      <c r="O110" s="39"/>
      <c r="P110" s="39"/>
      <c r="Q110" s="39"/>
      <c r="R110" s="39"/>
      <c r="S110" s="39"/>
      <c r="T110" s="39"/>
      <c r="U110" s="39"/>
      <c r="V110" s="39"/>
      <c r="W110" s="39"/>
      <c r="X110" s="39"/>
      <c r="Y110" s="39"/>
      <c r="Z110" s="39"/>
      <c r="AA110" s="39"/>
      <c r="AB110" s="39"/>
      <c r="AC110" s="39"/>
      <c r="AD110" s="39"/>
      <c r="AE110" s="39"/>
      <c r="AF110" s="39"/>
      <c r="AG110" s="39"/>
      <c r="AH110" s="39"/>
      <c r="AI110" s="39"/>
    </row>
    <row r="111" spans="1:35">
      <c r="E111" s="2" t="s">
        <v>672</v>
      </c>
      <c r="J111" s="39"/>
      <c r="M111" s="39"/>
    </row>
    <row r="112" spans="1:35">
      <c r="F112" t="s">
        <v>1941</v>
      </c>
      <c r="J112" s="39"/>
      <c r="K112" s="8"/>
      <c r="L112" s="8"/>
      <c r="M112" s="39"/>
      <c r="S112" s="8">
        <v>104729661.67990863</v>
      </c>
      <c r="T112" s="8">
        <v>88373194.480437666</v>
      </c>
      <c r="U112" s="8">
        <v>143968872.91174617</v>
      </c>
      <c r="V112" s="8">
        <v>175447078.3881202</v>
      </c>
      <c r="W112" s="8">
        <v>168349232.62465164</v>
      </c>
      <c r="X112" s="8">
        <v>179961194.0173673</v>
      </c>
      <c r="Y112" s="8">
        <v>176499432.43630648</v>
      </c>
      <c r="Z112" s="8">
        <v>181806355.77338362</v>
      </c>
      <c r="AA112" s="8">
        <v>283333793.99999988</v>
      </c>
      <c r="AB112" s="8">
        <v>291253806.43799984</v>
      </c>
      <c r="AC112" s="8">
        <v>299387659.21182579</v>
      </c>
      <c r="AD112" s="8">
        <v>307741126.01054507</v>
      </c>
      <c r="AE112" s="8">
        <v>365546518.58882135</v>
      </c>
      <c r="AF112" s="8">
        <v>392617234.43516344</v>
      </c>
      <c r="AG112" s="8">
        <v>414675906.45003074</v>
      </c>
      <c r="AH112" s="8">
        <v>381506285.36690974</v>
      </c>
      <c r="AI112" s="8">
        <v>374242441.44715416</v>
      </c>
    </row>
    <row r="113" spans="2:35">
      <c r="F113" t="s">
        <v>1946</v>
      </c>
      <c r="J113" s="39"/>
      <c r="K113" s="8"/>
      <c r="L113" s="8"/>
      <c r="M113" s="39"/>
      <c r="S113" s="8"/>
      <c r="T113" s="8"/>
      <c r="U113" s="8"/>
      <c r="V113" s="8"/>
      <c r="W113" s="8"/>
      <c r="X113" s="8"/>
      <c r="Y113" s="8"/>
      <c r="Z113" s="8"/>
      <c r="AA113" s="8"/>
      <c r="AB113" s="8"/>
      <c r="AC113" s="8"/>
      <c r="AD113" s="8"/>
      <c r="AE113" s="8"/>
      <c r="AF113" s="8"/>
      <c r="AG113" s="8"/>
      <c r="AH113" s="8"/>
      <c r="AI113" s="8"/>
    </row>
    <row r="114" spans="2:35">
      <c r="G114" t="s">
        <v>1947</v>
      </c>
      <c r="J114" s="39"/>
      <c r="K114" s="8"/>
      <c r="L114" s="8"/>
      <c r="M114" s="39"/>
      <c r="S114" s="8">
        <v>102360000</v>
      </c>
      <c r="T114" s="8">
        <v>195000000.00000009</v>
      </c>
      <c r="U114" s="8">
        <v>160000000</v>
      </c>
      <c r="V114" s="8">
        <v>124050000.00000009</v>
      </c>
      <c r="W114" s="8">
        <v>128209200.00000003</v>
      </c>
      <c r="X114" s="8">
        <v>132480600</v>
      </c>
      <c r="Y114" s="8">
        <v>136867800</v>
      </c>
      <c r="Z114" s="8">
        <v>141373199.99999991</v>
      </c>
      <c r="AA114" s="8">
        <v>146000276.39999992</v>
      </c>
      <c r="AB114" s="8">
        <v>150752283.86279991</v>
      </c>
      <c r="AC114" s="8">
        <v>155632595.52709547</v>
      </c>
      <c r="AD114" s="8">
        <v>160644675.60632703</v>
      </c>
      <c r="AE114" s="8">
        <v>195327911.1532928</v>
      </c>
      <c r="AF114" s="8">
        <v>211570340.66109806</v>
      </c>
      <c r="AG114" s="8">
        <v>224805543.87001842</v>
      </c>
      <c r="AH114" s="8">
        <v>204903771.22014585</v>
      </c>
      <c r="AI114" s="8">
        <v>200545464.86829248</v>
      </c>
    </row>
    <row r="115" spans="2:35">
      <c r="G115" t="s">
        <v>1948</v>
      </c>
      <c r="J115" s="39"/>
      <c r="K115" s="8"/>
      <c r="L115" s="8"/>
      <c r="M115" s="39"/>
      <c r="S115" s="8">
        <v>58759200.110000007</v>
      </c>
      <c r="T115" s="8">
        <v>33759200.110000014</v>
      </c>
      <c r="U115" s="8">
        <v>33759200.110000014</v>
      </c>
      <c r="V115" s="8">
        <v>33759200.110000014</v>
      </c>
      <c r="W115" s="8">
        <v>33759200.110000014</v>
      </c>
      <c r="X115" s="8">
        <v>33759200.110000014</v>
      </c>
      <c r="Y115" s="8">
        <v>33759200.110000014</v>
      </c>
      <c r="Z115" s="8">
        <v>33759200.110000014</v>
      </c>
      <c r="AA115" s="8">
        <v>33759200.110000014</v>
      </c>
      <c r="AB115" s="8">
        <v>33759200.110000014</v>
      </c>
      <c r="AC115" s="8">
        <v>33759200.110000014</v>
      </c>
      <c r="AD115" s="8">
        <v>33759200.110000014</v>
      </c>
      <c r="AE115" s="8">
        <v>33759200.110000014</v>
      </c>
      <c r="AF115" s="8">
        <v>33759200.110000014</v>
      </c>
      <c r="AG115" s="8">
        <v>33759200.110000014</v>
      </c>
      <c r="AH115" s="8">
        <v>33759200.110000014</v>
      </c>
      <c r="AI115" s="8">
        <v>33759200.110000014</v>
      </c>
    </row>
    <row r="116" spans="2:35">
      <c r="C116" t="s">
        <v>1949</v>
      </c>
      <c r="G116" s="2" t="s">
        <v>1950</v>
      </c>
      <c r="H116" s="2"/>
      <c r="I116" s="2"/>
      <c r="J116" s="39"/>
      <c r="K116" s="24"/>
      <c r="L116" s="24"/>
      <c r="M116" s="39"/>
      <c r="S116" s="24">
        <v>161119200.11000001</v>
      </c>
      <c r="T116" s="24">
        <v>228759200.1100001</v>
      </c>
      <c r="U116" s="24">
        <v>193759200.11000001</v>
      </c>
      <c r="V116" s="24">
        <v>157809200.1100001</v>
      </c>
      <c r="W116" s="24">
        <v>161968400.11000004</v>
      </c>
      <c r="X116" s="24">
        <v>166239800.11000001</v>
      </c>
      <c r="Y116" s="24">
        <v>170627000.11000001</v>
      </c>
      <c r="Z116" s="24">
        <v>175132400.10999992</v>
      </c>
      <c r="AA116" s="24">
        <v>179759476.50999993</v>
      </c>
      <c r="AB116" s="24">
        <v>184511483.97279993</v>
      </c>
      <c r="AC116" s="24">
        <v>189391795.63709548</v>
      </c>
      <c r="AD116" s="24">
        <v>194403875.71632704</v>
      </c>
      <c r="AE116" s="24">
        <v>229087111.26329282</v>
      </c>
      <c r="AF116" s="24">
        <v>245329540.77109808</v>
      </c>
      <c r="AG116" s="24">
        <v>258564743.98001844</v>
      </c>
      <c r="AH116" s="24">
        <v>238662971.33014587</v>
      </c>
      <c r="AI116" s="24">
        <v>234304664.9782925</v>
      </c>
    </row>
    <row r="117" spans="2:35">
      <c r="C117" s="1460">
        <v>0</v>
      </c>
      <c r="F117" t="s">
        <v>1951</v>
      </c>
      <c r="K117" s="61"/>
      <c r="L117" s="61"/>
      <c r="M117" s="39"/>
      <c r="S117" s="1459">
        <v>127360000</v>
      </c>
      <c r="T117" s="61">
        <v>195000000.00000009</v>
      </c>
      <c r="U117" s="61">
        <v>160000000</v>
      </c>
      <c r="V117" s="61">
        <v>124050000.00000009</v>
      </c>
      <c r="W117" s="61">
        <v>128209200.00000003</v>
      </c>
      <c r="X117" s="61">
        <v>132480600</v>
      </c>
      <c r="Y117" s="61">
        <v>136867800</v>
      </c>
      <c r="Z117" s="61">
        <v>141373199.99999991</v>
      </c>
      <c r="AA117" s="61">
        <v>146000276.39999992</v>
      </c>
      <c r="AB117" s="61">
        <v>150752283.86279991</v>
      </c>
      <c r="AC117" s="61">
        <v>155632595.52709547</v>
      </c>
      <c r="AD117" s="61">
        <v>160644675.60632703</v>
      </c>
      <c r="AE117" s="61">
        <v>195327911.1532928</v>
      </c>
      <c r="AF117" s="61">
        <v>211570340.66109806</v>
      </c>
      <c r="AG117" s="61">
        <v>224805543.87001842</v>
      </c>
      <c r="AH117" s="61">
        <v>204903771.22014585</v>
      </c>
      <c r="AI117" s="61">
        <v>200545464.86829248</v>
      </c>
    </row>
    <row r="118" spans="2:35">
      <c r="F118" t="s">
        <v>1945</v>
      </c>
      <c r="K118" s="8"/>
      <c r="L118" s="8"/>
      <c r="M118" s="39"/>
      <c r="S118" s="8">
        <v>-22630338.320091367</v>
      </c>
      <c r="T118" s="8">
        <v>-106626805.51956242</v>
      </c>
      <c r="U118" s="8">
        <v>-16031127.088253826</v>
      </c>
      <c r="V118" s="8">
        <v>51397078.388120115</v>
      </c>
      <c r="W118" s="8">
        <v>40140032.624651611</v>
      </c>
      <c r="X118" s="8">
        <v>47480594.017367303</v>
      </c>
      <c r="Y118" s="8">
        <v>39631632.436306477</v>
      </c>
      <c r="Z118" s="8">
        <v>40433155.773383707</v>
      </c>
      <c r="AA118" s="8">
        <v>137333517.59999996</v>
      </c>
      <c r="AB118" s="8">
        <v>140501522.57519993</v>
      </c>
      <c r="AC118" s="8">
        <v>143755063.68473032</v>
      </c>
      <c r="AD118" s="8">
        <v>147096450.40421805</v>
      </c>
      <c r="AE118" s="8">
        <v>170218607.43552855</v>
      </c>
      <c r="AF118" s="8">
        <v>181046893.77406538</v>
      </c>
      <c r="AG118" s="8">
        <v>189870362.58001232</v>
      </c>
      <c r="AH118" s="8">
        <v>176602514.14676389</v>
      </c>
      <c r="AI118" s="8">
        <v>173696976.57886168</v>
      </c>
    </row>
    <row r="119" spans="2:35">
      <c r="M119" s="39"/>
    </row>
    <row r="120" spans="2:35">
      <c r="M120" s="39"/>
    </row>
    <row r="121" spans="2:35">
      <c r="E121" s="2" t="s">
        <v>677</v>
      </c>
      <c r="J121" s="8"/>
      <c r="K121" s="8"/>
      <c r="L121" s="8"/>
      <c r="M121" s="39"/>
      <c r="S121" s="1461">
        <v>70000000</v>
      </c>
      <c r="T121" s="8">
        <v>25000000</v>
      </c>
      <c r="U121" s="8">
        <v>60000000</v>
      </c>
      <c r="V121" s="8">
        <v>102700000</v>
      </c>
      <c r="W121" s="8">
        <v>105472800</v>
      </c>
      <c r="X121" s="8">
        <v>108320400</v>
      </c>
      <c r="Y121" s="8">
        <v>111245200</v>
      </c>
      <c r="Z121" s="8">
        <v>114248800</v>
      </c>
      <c r="AA121" s="8">
        <v>117333517.59999999</v>
      </c>
      <c r="AB121" s="8">
        <v>120501522.57520001</v>
      </c>
      <c r="AC121" s="8">
        <v>123755063.68472999</v>
      </c>
      <c r="AD121" s="8">
        <v>127096450.404218</v>
      </c>
      <c r="AE121" s="8">
        <v>150218607.43552899</v>
      </c>
      <c r="AF121" s="8">
        <v>161046893.77406499</v>
      </c>
      <c r="AG121" s="8">
        <v>169870362.58001199</v>
      </c>
      <c r="AH121" s="8">
        <v>156602514.14676401</v>
      </c>
      <c r="AI121" s="8">
        <v>153696976.57886201</v>
      </c>
    </row>
    <row r="122" spans="2:35">
      <c r="M122" s="39"/>
    </row>
    <row r="123" spans="2:35">
      <c r="E123" s="2" t="s">
        <v>1952</v>
      </c>
      <c r="J123" s="8"/>
      <c r="K123" s="8"/>
      <c r="L123" s="8"/>
      <c r="M123" s="39"/>
      <c r="S123" s="8">
        <v>220000000</v>
      </c>
      <c r="T123" s="8">
        <v>250000000.00000009</v>
      </c>
      <c r="U123" s="8">
        <v>250000000</v>
      </c>
      <c r="V123" s="8">
        <v>256750000.00000009</v>
      </c>
      <c r="W123" s="8">
        <v>263682000.00000003</v>
      </c>
      <c r="X123" s="8">
        <v>270801000</v>
      </c>
      <c r="Y123" s="8">
        <v>278113000</v>
      </c>
      <c r="Z123" s="8">
        <v>285621999.99999988</v>
      </c>
      <c r="AA123" s="8">
        <v>293333793.99999988</v>
      </c>
      <c r="AB123" s="8">
        <v>301253806.4379999</v>
      </c>
      <c r="AC123" s="8">
        <v>309387659.21182549</v>
      </c>
      <c r="AD123" s="8">
        <v>317741126.01054502</v>
      </c>
      <c r="AE123" s="8">
        <v>375546518.58882177</v>
      </c>
      <c r="AF123" s="8">
        <v>402617234.43516302</v>
      </c>
      <c r="AG123" s="8">
        <v>424675906.45003045</v>
      </c>
      <c r="AH123" s="8">
        <v>391506285.36690986</v>
      </c>
      <c r="AI123" s="8">
        <v>384242441.44715452</v>
      </c>
    </row>
    <row r="124" spans="2:35">
      <c r="B124" s="36">
        <v>0</v>
      </c>
      <c r="E124" t="s">
        <v>42</v>
      </c>
      <c r="J124" s="8"/>
      <c r="K124" s="8"/>
      <c r="L124" s="8"/>
      <c r="M124" s="39"/>
      <c r="S124" s="1459"/>
      <c r="T124" s="8">
        <v>0</v>
      </c>
      <c r="U124" s="8">
        <v>0</v>
      </c>
      <c r="V124" s="8">
        <v>0</v>
      </c>
      <c r="W124" s="8">
        <v>0</v>
      </c>
      <c r="X124" s="8">
        <v>0</v>
      </c>
      <c r="Y124" s="8">
        <v>0</v>
      </c>
      <c r="Z124" s="8">
        <v>0</v>
      </c>
      <c r="AA124" s="8">
        <v>0</v>
      </c>
      <c r="AB124" s="8">
        <v>0</v>
      </c>
      <c r="AC124" s="8">
        <v>0</v>
      </c>
      <c r="AD124" s="8">
        <v>0</v>
      </c>
      <c r="AE124" s="8">
        <v>0</v>
      </c>
      <c r="AF124" s="8">
        <v>0</v>
      </c>
      <c r="AG124" s="8">
        <v>0</v>
      </c>
      <c r="AH124" s="8">
        <v>0</v>
      </c>
      <c r="AI124" s="8">
        <v>0</v>
      </c>
    </row>
    <row r="125" spans="2:35">
      <c r="M125" s="39"/>
    </row>
    <row r="126" spans="2:35">
      <c r="E126" s="2" t="s">
        <v>1582</v>
      </c>
      <c r="M126" s="39"/>
    </row>
    <row r="127" spans="2:35">
      <c r="F127" t="s">
        <v>36</v>
      </c>
      <c r="J127" s="8"/>
      <c r="K127" s="8"/>
      <c r="L127" s="8"/>
      <c r="M127" s="39"/>
      <c r="S127" s="8">
        <v>150000000</v>
      </c>
      <c r="T127" s="8">
        <v>225000000.00000009</v>
      </c>
      <c r="U127" s="8">
        <v>190000000</v>
      </c>
      <c r="V127" s="8">
        <v>154050000.00000009</v>
      </c>
      <c r="W127" s="8">
        <v>158209200.00000003</v>
      </c>
      <c r="X127" s="8">
        <v>162480600</v>
      </c>
      <c r="Y127" s="8">
        <v>166867800</v>
      </c>
      <c r="Z127" s="8">
        <v>171373199.99999991</v>
      </c>
      <c r="AA127" s="8">
        <v>176000276.39999992</v>
      </c>
      <c r="AB127" s="8">
        <v>180752283.86279991</v>
      </c>
      <c r="AC127" s="8">
        <v>185632595.52709547</v>
      </c>
      <c r="AD127" s="8">
        <v>190644675.60632703</v>
      </c>
      <c r="AE127" s="8">
        <v>225327911.1532928</v>
      </c>
      <c r="AF127" s="8">
        <v>241570340.66109806</v>
      </c>
      <c r="AG127" s="8">
        <v>254805543.87001842</v>
      </c>
      <c r="AH127" s="8">
        <v>234903771.22014585</v>
      </c>
      <c r="AI127" s="8">
        <v>230545464.86829248</v>
      </c>
    </row>
    <row r="128" spans="2:35">
      <c r="F128" t="s">
        <v>1953</v>
      </c>
      <c r="J128" s="8"/>
      <c r="K128" s="8"/>
      <c r="L128" s="8"/>
      <c r="M128" s="39"/>
      <c r="S128" s="8">
        <v>70000000</v>
      </c>
      <c r="T128" s="8">
        <v>25000000</v>
      </c>
      <c r="U128" s="8">
        <v>60000000</v>
      </c>
      <c r="V128" s="8">
        <v>102700000</v>
      </c>
      <c r="W128" s="8">
        <v>105472800</v>
      </c>
      <c r="X128" s="8">
        <v>108320400</v>
      </c>
      <c r="Y128" s="8">
        <v>111245200</v>
      </c>
      <c r="Z128" s="8">
        <v>114248800</v>
      </c>
      <c r="AA128" s="8">
        <v>117333517.59999999</v>
      </c>
      <c r="AB128" s="8">
        <v>120501522.57520001</v>
      </c>
      <c r="AC128" s="8">
        <v>123755063.68472999</v>
      </c>
      <c r="AD128" s="8">
        <v>127096450.404218</v>
      </c>
      <c r="AE128" s="8">
        <v>150218607.43552899</v>
      </c>
      <c r="AF128" s="8">
        <v>161046893.77406499</v>
      </c>
      <c r="AG128" s="8">
        <v>169870362.58001199</v>
      </c>
      <c r="AH128" s="8">
        <v>156602514.14676401</v>
      </c>
      <c r="AI128" s="8">
        <v>153696976.57886201</v>
      </c>
    </row>
    <row r="129" spans="6:35">
      <c r="F129" t="s">
        <v>38</v>
      </c>
      <c r="L129" s="39"/>
      <c r="M129" s="39"/>
      <c r="S129" s="24">
        <v>220000000</v>
      </c>
      <c r="T129" s="24">
        <v>250000000.00000009</v>
      </c>
      <c r="U129" s="24">
        <v>250000000</v>
      </c>
      <c r="V129" s="24">
        <v>256750000.00000009</v>
      </c>
      <c r="W129" s="24">
        <v>263682000.00000003</v>
      </c>
      <c r="X129" s="24">
        <v>270801000</v>
      </c>
      <c r="Y129" s="24">
        <v>278113000</v>
      </c>
      <c r="Z129" s="24">
        <v>285621999.99999988</v>
      </c>
      <c r="AA129" s="24">
        <v>293333793.99999988</v>
      </c>
      <c r="AB129" s="24">
        <v>301253806.4379999</v>
      </c>
      <c r="AC129" s="24">
        <v>309387659.21182549</v>
      </c>
      <c r="AD129" s="24">
        <v>317741126.01054502</v>
      </c>
      <c r="AE129" s="24">
        <v>375546518.58882177</v>
      </c>
      <c r="AF129" s="24">
        <v>402617234.43516302</v>
      </c>
      <c r="AG129" s="24">
        <v>424675906.45003045</v>
      </c>
      <c r="AH129" s="24">
        <v>391506285.36690986</v>
      </c>
      <c r="AI129" s="24">
        <v>384242441.44715452</v>
      </c>
    </row>
    <row r="130" spans="6:35">
      <c r="F130" t="s">
        <v>1954</v>
      </c>
      <c r="M130" s="39"/>
      <c r="S130" s="1462">
        <v>0.68181818181818177</v>
      </c>
      <c r="T130" s="1462">
        <v>0.9</v>
      </c>
      <c r="U130" s="1462">
        <v>0.76</v>
      </c>
      <c r="V130" s="1462">
        <v>0.60000000000000009</v>
      </c>
      <c r="W130" s="1462">
        <v>0.60000000000000009</v>
      </c>
    </row>
    <row r="131" spans="6:35">
      <c r="M131" s="39"/>
    </row>
    <row r="132" spans="6:35">
      <c r="F132" s="2"/>
      <c r="L132" s="8"/>
      <c r="M132" s="8"/>
      <c r="O132" s="8"/>
      <c r="P132" s="8"/>
      <c r="Q132" s="8"/>
      <c r="R132" s="8"/>
      <c r="S132" s="8"/>
      <c r="T132" s="8"/>
      <c r="U132" s="8"/>
      <c r="V132" s="8"/>
      <c r="W132" s="8"/>
    </row>
    <row r="133" spans="6:35">
      <c r="F133" s="2"/>
      <c r="L133" s="8"/>
      <c r="M133" s="8"/>
      <c r="O133" s="8"/>
      <c r="P133" s="8"/>
      <c r="Q133" s="8"/>
      <c r="R133" s="8"/>
      <c r="S133" s="8">
        <v>150</v>
      </c>
      <c r="T133" s="8">
        <v>225.00000000000009</v>
      </c>
      <c r="U133" s="8">
        <v>190</v>
      </c>
      <c r="V133" s="8">
        <v>154.0500000000001</v>
      </c>
      <c r="W133" s="8">
        <v>158.20920000000004</v>
      </c>
      <c r="X133" s="8">
        <v>162.48060000000001</v>
      </c>
      <c r="Y133" s="8">
        <v>166.86779999999999</v>
      </c>
      <c r="Z133" s="8">
        <v>171.37319999999991</v>
      </c>
      <c r="AA133" s="8">
        <v>176.0002763999999</v>
      </c>
      <c r="AB133" s="8">
        <v>180.75228386279991</v>
      </c>
      <c r="AC133" s="8">
        <v>185.63259552709548</v>
      </c>
      <c r="AD133" s="8"/>
    </row>
    <row r="134" spans="6:35">
      <c r="L134" s="1462"/>
      <c r="S134" s="8">
        <v>70</v>
      </c>
      <c r="T134" s="8">
        <v>25</v>
      </c>
      <c r="U134" s="8">
        <v>60</v>
      </c>
      <c r="V134" s="8">
        <v>102.7</v>
      </c>
      <c r="W134" s="8">
        <v>105.47280000000001</v>
      </c>
      <c r="X134" s="8">
        <v>108.32040000000001</v>
      </c>
      <c r="Y134" s="8">
        <v>111.2452</v>
      </c>
      <c r="Z134" s="8">
        <v>114.2488</v>
      </c>
      <c r="AA134" s="8">
        <v>117.33351759999999</v>
      </c>
      <c r="AB134" s="8">
        <v>120.50152257520001</v>
      </c>
      <c r="AC134" s="8">
        <v>123.75506368472999</v>
      </c>
      <c r="AD134" s="8"/>
    </row>
    <row r="135" spans="6:35">
      <c r="L135" s="39"/>
      <c r="M135" s="8"/>
      <c r="N135" s="8"/>
      <c r="O135" s="8"/>
      <c r="P135" s="8"/>
      <c r="Q135" s="8"/>
      <c r="R135" s="8"/>
      <c r="S135" s="8"/>
      <c r="T135" s="8"/>
      <c r="U135" s="8"/>
      <c r="V135" s="8"/>
      <c r="W135" s="8"/>
    </row>
    <row r="136" spans="6:35">
      <c r="L136" s="8"/>
      <c r="M136" s="1462"/>
      <c r="N136" s="1462"/>
      <c r="O136" s="1462"/>
      <c r="P136" s="1462"/>
      <c r="Q136" s="1462"/>
      <c r="R136" s="1462"/>
      <c r="S136" s="1462"/>
      <c r="T136" s="1462"/>
      <c r="U136" s="1462"/>
      <c r="V136" s="1462"/>
      <c r="W136" s="1462"/>
    </row>
    <row r="389" spans="1:1">
      <c r="A389" s="21"/>
    </row>
    <row r="390" spans="1:1">
      <c r="A390" s="21"/>
    </row>
    <row r="391" spans="1:1">
      <c r="A391" s="21"/>
    </row>
    <row r="392" spans="1:1">
      <c r="A392" s="21"/>
    </row>
    <row r="393" spans="1:1">
      <c r="A393" s="21"/>
    </row>
    <row r="394" spans="1:1">
      <c r="A394" s="21"/>
    </row>
    <row r="395" spans="1:1">
      <c r="A395" s="21"/>
    </row>
    <row r="412" spans="1:1">
      <c r="A412" s="21"/>
    </row>
    <row r="413" spans="1:1">
      <c r="A413" s="21"/>
    </row>
    <row r="414" spans="1:1">
      <c r="A414" s="21"/>
    </row>
    <row r="415" spans="1:1">
      <c r="A415" s="21"/>
    </row>
  </sheetData>
  <conditionalFormatting sqref="B5:B10">
    <cfRule type="cellIs" dxfId="153" priority="1" stopIfTrue="1" operator="notEqual">
      <formula>0</formula>
    </cfRule>
  </conditionalFormatting>
  <conditionalFormatting sqref="A138:A388 B138:B690 A5:B137">
    <cfRule type="cellIs" dxfId="152" priority="2" stopIfTrue="1" operator="greaterThan">
      <formula>0</formula>
    </cfRule>
  </conditionalFormatting>
  <printOptions gridLines="1"/>
  <pageMargins left="0.2" right="0.2" top="1" bottom="1" header="0.5" footer="0.5"/>
  <pageSetup scale="10" orientation="landscape" r:id="rId1"/>
  <headerFooter alignWithMargins="0"/>
  <drawing r:id="rId2"/>
</worksheet>
</file>

<file path=xl/worksheets/sheet48.xml><?xml version="1.0" encoding="utf-8"?>
<worksheet xmlns="http://schemas.openxmlformats.org/spreadsheetml/2006/main" xmlns:r="http://schemas.openxmlformats.org/officeDocument/2006/relationships">
  <sheetPr codeName="Sheet54">
    <pageSetUpPr fitToPage="1"/>
  </sheetPr>
  <dimension ref="A1:BZ1007"/>
  <sheetViews>
    <sheetView workbookViewId="0"/>
  </sheetViews>
  <sheetFormatPr defaultColWidth="9.21875" defaultRowHeight="15"/>
  <cols>
    <col min="1" max="1" width="12.109375" style="1470" customWidth="1"/>
    <col min="2" max="2" width="8.33203125" style="1470" customWidth="1"/>
    <col min="3" max="4" width="4.33203125" style="1465" customWidth="1"/>
    <col min="5" max="5" width="5.6640625" style="1465" customWidth="1"/>
    <col min="6" max="6" width="8.77734375" style="1467" customWidth="1"/>
    <col min="7" max="7" width="15.109375" style="1467" customWidth="1"/>
    <col min="8" max="8" width="14.21875" style="1467" customWidth="1"/>
    <col min="9" max="9" width="16.44140625" style="1467" customWidth="1"/>
    <col min="10" max="10" width="15.21875" style="1467" bestFit="1" customWidth="1"/>
    <col min="11" max="11" width="14.77734375" style="1467" customWidth="1"/>
    <col min="12" max="12" width="4.33203125" style="1465" customWidth="1"/>
    <col min="13" max="13" width="14.6640625" style="1465" customWidth="1"/>
    <col min="14" max="15" width="4.33203125" style="1465" customWidth="1"/>
    <col min="16" max="16" width="12.21875" style="1465" customWidth="1"/>
    <col min="17" max="17" width="13.6640625" style="1465" customWidth="1"/>
    <col min="18" max="18" width="10" style="1465" bestFit="1" customWidth="1"/>
    <col min="19" max="19" width="20.5546875" style="1465" customWidth="1"/>
    <col min="20" max="20" width="19.88671875" style="1465" bestFit="1" customWidth="1"/>
    <col min="21" max="21" width="20.109375" style="1465" bestFit="1" customWidth="1"/>
    <col min="22" max="22" width="23.21875" style="1465" bestFit="1" customWidth="1"/>
    <col min="23" max="23" width="16.77734375" style="1465" customWidth="1"/>
    <col min="24" max="25" width="8.77734375" style="1465" customWidth="1"/>
    <col min="26" max="26" width="18.21875" style="1465" customWidth="1"/>
    <col min="27" max="28" width="8.77734375" style="1465" customWidth="1"/>
    <col min="29" max="29" width="15.109375" style="1465" customWidth="1"/>
    <col min="30" max="30" width="32.109375" style="1468" customWidth="1"/>
    <col min="31" max="31" width="16.109375" style="1468" customWidth="1"/>
    <col min="32" max="52" width="17.21875" style="1465" customWidth="1"/>
    <col min="53" max="53" width="9.21875" style="1465"/>
    <col min="54" max="74" width="17.21875" style="1465" customWidth="1"/>
    <col min="75" max="75" width="9.21875" style="1465"/>
    <col min="76" max="78" width="19.44140625" style="1465" customWidth="1"/>
    <col min="79" max="16384" width="9.21875" style="1465"/>
  </cols>
  <sheetData>
    <row r="1" spans="1:52" ht="15.75">
      <c r="A1" s="1463" t="s">
        <v>1955</v>
      </c>
      <c r="B1" s="1464" t="s">
        <v>1956</v>
      </c>
      <c r="F1" s="1466"/>
      <c r="Q1" s="1466"/>
      <c r="R1" s="1466"/>
      <c r="AB1" s="1468"/>
      <c r="AD1" s="1469" t="s">
        <v>1957</v>
      </c>
    </row>
    <row r="2" spans="1:52" ht="15.75">
      <c r="A2" s="1470" t="s">
        <v>1958</v>
      </c>
      <c r="B2" s="1471">
        <v>0</v>
      </c>
      <c r="F2" s="1466"/>
      <c r="Q2" s="1466"/>
      <c r="R2" s="1466"/>
      <c r="AB2" s="1468"/>
      <c r="AD2" s="1472"/>
      <c r="AE2" s="1473" t="s">
        <v>1959</v>
      </c>
      <c r="AF2" s="1357">
        <v>2010</v>
      </c>
      <c r="AG2" s="1357">
        <v>2011</v>
      </c>
      <c r="AH2" s="1357">
        <v>2012</v>
      </c>
      <c r="AI2" s="1357">
        <v>2013</v>
      </c>
      <c r="AJ2" s="1357">
        <v>2014</v>
      </c>
      <c r="AK2" s="1357">
        <v>2015</v>
      </c>
      <c r="AL2" s="1357">
        <v>2016</v>
      </c>
      <c r="AM2" s="1357">
        <v>2017</v>
      </c>
      <c r="AN2" s="1357">
        <v>2018</v>
      </c>
      <c r="AO2" s="1357">
        <v>2019</v>
      </c>
      <c r="AP2" s="1357">
        <v>2020</v>
      </c>
      <c r="AQ2" s="1357">
        <v>2021</v>
      </c>
      <c r="AR2" s="1357">
        <v>2022</v>
      </c>
      <c r="AS2" s="1357">
        <v>2023</v>
      </c>
      <c r="AT2" s="1357">
        <v>2024</v>
      </c>
      <c r="AU2" s="1357">
        <v>2025</v>
      </c>
      <c r="AV2" s="1357">
        <v>2026</v>
      </c>
      <c r="AW2" s="1357">
        <v>2027</v>
      </c>
      <c r="AX2" s="1357">
        <v>2028</v>
      </c>
      <c r="AY2" s="1357">
        <v>2029</v>
      </c>
      <c r="AZ2" s="1359">
        <v>2030</v>
      </c>
    </row>
    <row r="3" spans="1:52" ht="15.75">
      <c r="F3" s="1466"/>
      <c r="Q3" s="1466"/>
      <c r="R3" s="1466"/>
      <c r="AA3" s="28"/>
      <c r="AB3" s="28"/>
      <c r="AC3" s="1474"/>
      <c r="AD3" s="1474"/>
      <c r="AE3" s="570" t="s">
        <v>1960</v>
      </c>
      <c r="AF3" s="178">
        <v>0</v>
      </c>
      <c r="AG3" s="178">
        <v>0</v>
      </c>
      <c r="AH3" s="178">
        <v>0</v>
      </c>
      <c r="AI3" s="178">
        <v>0</v>
      </c>
      <c r="AJ3" s="178">
        <v>0</v>
      </c>
      <c r="AK3" s="178">
        <v>0</v>
      </c>
      <c r="AL3" s="178">
        <v>0</v>
      </c>
      <c r="AM3" s="178">
        <v>0</v>
      </c>
      <c r="AN3" s="178">
        <v>0</v>
      </c>
      <c r="AO3" s="178">
        <v>0</v>
      </c>
      <c r="AP3" s="178">
        <v>0</v>
      </c>
      <c r="AQ3" s="178">
        <v>120000000</v>
      </c>
      <c r="AR3" s="178">
        <v>120000000</v>
      </c>
      <c r="AS3" s="178">
        <v>130000000</v>
      </c>
      <c r="AT3" s="178">
        <v>120000000</v>
      </c>
      <c r="AU3" s="178">
        <v>130000000</v>
      </c>
      <c r="AV3" s="178">
        <v>160000000</v>
      </c>
      <c r="AW3" s="178">
        <v>160000000</v>
      </c>
      <c r="AX3" s="178">
        <v>180000000</v>
      </c>
      <c r="AY3" s="178">
        <v>150000000</v>
      </c>
      <c r="AZ3" s="178">
        <v>110000000</v>
      </c>
    </row>
    <row r="4" spans="1:52" ht="15.75">
      <c r="F4" s="1466"/>
      <c r="Q4" s="1466"/>
      <c r="R4" s="1466"/>
      <c r="AA4" s="28"/>
      <c r="AB4" s="28"/>
      <c r="AC4" s="28"/>
      <c r="AD4" s="28"/>
      <c r="AE4" s="570" t="s">
        <v>1961</v>
      </c>
      <c r="AF4" s="1474">
        <v>0</v>
      </c>
      <c r="AG4" s="1474">
        <v>0</v>
      </c>
      <c r="AH4" s="1474">
        <v>0</v>
      </c>
      <c r="AI4" s="1474">
        <v>4.4999999999999998E-2</v>
      </c>
      <c r="AJ4" s="1474">
        <v>4.4999999999999998E-2</v>
      </c>
      <c r="AK4" s="1474">
        <v>4.4999999999999998E-2</v>
      </c>
      <c r="AL4" s="1474">
        <v>4.4999999999999998E-2</v>
      </c>
      <c r="AM4" s="1474">
        <v>4.4999999999999998E-2</v>
      </c>
      <c r="AN4" s="1474">
        <v>4.4999999999999998E-2</v>
      </c>
      <c r="AO4" s="1474">
        <v>4.4999999999999998E-2</v>
      </c>
      <c r="AP4" s="1474">
        <v>4.4999999999999998E-2</v>
      </c>
      <c r="AQ4" s="1474">
        <v>4.4999999999999998E-2</v>
      </c>
      <c r="AR4" s="1474">
        <v>4.4999999999999998E-2</v>
      </c>
      <c r="AS4" s="1474">
        <v>4.4999999999999998E-2</v>
      </c>
      <c r="AT4" s="1474">
        <v>4.4999999999999998E-2</v>
      </c>
      <c r="AU4" s="1474">
        <v>4.4999999999999998E-2</v>
      </c>
      <c r="AV4" s="1474">
        <v>4.4999999999999998E-2</v>
      </c>
      <c r="AW4" s="1474">
        <v>4.4999999999999998E-2</v>
      </c>
      <c r="AX4" s="1474">
        <v>4.4999999999999998E-2</v>
      </c>
      <c r="AY4" s="1474">
        <v>4.4999999999999998E-2</v>
      </c>
      <c r="AZ4" s="1474">
        <v>4.4999999999999998E-2</v>
      </c>
    </row>
    <row r="5" spans="1:52" ht="15.75">
      <c r="F5" s="1465"/>
      <c r="AA5" s="28"/>
      <c r="AB5" s="28"/>
      <c r="AC5" s="1468"/>
      <c r="AD5" s="28"/>
      <c r="AE5" s="1475" t="s">
        <v>1962</v>
      </c>
      <c r="AF5" s="1476">
        <v>30</v>
      </c>
      <c r="AG5" s="1476">
        <v>30</v>
      </c>
      <c r="AH5" s="1476">
        <v>30</v>
      </c>
      <c r="AI5" s="1476">
        <v>30</v>
      </c>
      <c r="AJ5" s="1476">
        <v>30</v>
      </c>
      <c r="AK5" s="1476">
        <v>30</v>
      </c>
      <c r="AL5" s="1476">
        <v>30</v>
      </c>
      <c r="AM5" s="1476">
        <v>30</v>
      </c>
      <c r="AN5" s="1476">
        <v>30</v>
      </c>
      <c r="AO5" s="1476">
        <v>30</v>
      </c>
      <c r="AP5" s="1476">
        <v>30</v>
      </c>
      <c r="AQ5" s="1476">
        <v>30</v>
      </c>
      <c r="AR5" s="1476">
        <v>30</v>
      </c>
      <c r="AS5" s="1476">
        <v>30</v>
      </c>
      <c r="AT5" s="1476">
        <v>30</v>
      </c>
      <c r="AU5" s="1476">
        <v>30</v>
      </c>
      <c r="AV5" s="1476">
        <v>30</v>
      </c>
      <c r="AW5" s="1476">
        <v>30</v>
      </c>
      <c r="AX5" s="1476">
        <v>30</v>
      </c>
      <c r="AY5" s="1476">
        <v>30</v>
      </c>
      <c r="AZ5" s="1476">
        <v>30</v>
      </c>
    </row>
    <row r="6" spans="1:52" ht="15.75">
      <c r="AA6" s="28"/>
      <c r="AB6" s="28"/>
      <c r="AC6" s="1468"/>
      <c r="AD6" s="28"/>
      <c r="AE6" s="570" t="s">
        <v>1963</v>
      </c>
      <c r="AF6" s="1477">
        <v>2</v>
      </c>
      <c r="AG6" s="1477">
        <v>2</v>
      </c>
      <c r="AH6" s="1477">
        <v>2</v>
      </c>
      <c r="AI6" s="1477">
        <v>2</v>
      </c>
      <c r="AJ6" s="1477">
        <v>2</v>
      </c>
      <c r="AK6" s="1477">
        <v>2</v>
      </c>
      <c r="AL6" s="1477">
        <v>2</v>
      </c>
      <c r="AM6" s="1477">
        <v>2</v>
      </c>
      <c r="AN6" s="1477">
        <v>2</v>
      </c>
      <c r="AO6" s="1477">
        <v>2</v>
      </c>
      <c r="AP6" s="1477">
        <v>2</v>
      </c>
      <c r="AQ6" s="1477">
        <v>2</v>
      </c>
      <c r="AR6" s="1477">
        <v>2</v>
      </c>
      <c r="AS6" s="1477">
        <v>2</v>
      </c>
      <c r="AT6" s="1477">
        <v>2</v>
      </c>
      <c r="AU6" s="1477">
        <v>2</v>
      </c>
      <c r="AV6" s="1477">
        <v>2</v>
      </c>
      <c r="AW6" s="1477">
        <v>2</v>
      </c>
      <c r="AX6" s="1477">
        <v>2</v>
      </c>
      <c r="AY6" s="1477">
        <v>2</v>
      </c>
      <c r="AZ6" s="1477">
        <v>2</v>
      </c>
    </row>
    <row r="7" spans="1:52" ht="15.75">
      <c r="AA7" s="28"/>
      <c r="AB7" s="1474"/>
      <c r="AC7" s="28"/>
      <c r="AD7" s="28"/>
      <c r="AE7" s="570" t="s">
        <v>1964</v>
      </c>
      <c r="AF7" s="1478">
        <v>40238</v>
      </c>
      <c r="AG7" s="1478">
        <v>40513</v>
      </c>
      <c r="AH7" s="1478">
        <v>40817</v>
      </c>
      <c r="AI7" s="1478">
        <v>41183</v>
      </c>
      <c r="AJ7" s="1478">
        <v>41548</v>
      </c>
      <c r="AK7" s="1478">
        <v>41913</v>
      </c>
      <c r="AL7" s="1478">
        <v>42278</v>
      </c>
      <c r="AM7" s="1478">
        <v>42644</v>
      </c>
      <c r="AN7" s="1478">
        <v>43009</v>
      </c>
      <c r="AO7" s="1478">
        <v>43374</v>
      </c>
      <c r="AP7" s="1478">
        <v>43739</v>
      </c>
      <c r="AQ7" s="1478">
        <v>44105</v>
      </c>
      <c r="AR7" s="1478">
        <v>44470</v>
      </c>
      <c r="AS7" s="1478">
        <v>44835</v>
      </c>
      <c r="AT7" s="1478">
        <v>45200</v>
      </c>
      <c r="AU7" s="1478">
        <v>45566</v>
      </c>
      <c r="AV7" s="1478">
        <v>45931</v>
      </c>
      <c r="AW7" s="1478">
        <v>46296</v>
      </c>
      <c r="AX7" s="1478">
        <v>46661</v>
      </c>
      <c r="AY7" s="1478">
        <v>47027</v>
      </c>
      <c r="AZ7" s="1478">
        <v>47392</v>
      </c>
    </row>
    <row r="8" spans="1:52">
      <c r="AA8" s="28"/>
      <c r="AB8" s="28"/>
      <c r="AC8" s="28"/>
      <c r="AD8" s="28"/>
      <c r="AE8" s="1479" t="s">
        <v>1965</v>
      </c>
      <c r="AF8" s="1480">
        <v>3</v>
      </c>
      <c r="AG8" s="1480">
        <v>12</v>
      </c>
      <c r="AH8" s="1480">
        <v>10</v>
      </c>
      <c r="AI8" s="1480">
        <v>10</v>
      </c>
      <c r="AJ8" s="1480">
        <v>10</v>
      </c>
      <c r="AK8" s="1480">
        <v>10</v>
      </c>
      <c r="AL8" s="1480">
        <v>10</v>
      </c>
      <c r="AM8" s="1480">
        <v>10</v>
      </c>
      <c r="AN8" s="1480">
        <v>10</v>
      </c>
      <c r="AO8" s="1480">
        <v>10</v>
      </c>
      <c r="AP8" s="1480">
        <v>10</v>
      </c>
      <c r="AQ8" s="1480">
        <v>10</v>
      </c>
      <c r="AR8" s="1480">
        <v>10</v>
      </c>
      <c r="AS8" s="1480">
        <v>10</v>
      </c>
      <c r="AT8" s="1480">
        <v>10</v>
      </c>
      <c r="AU8" s="1480">
        <v>10</v>
      </c>
      <c r="AV8" s="1480">
        <v>10</v>
      </c>
      <c r="AW8" s="1480">
        <v>10</v>
      </c>
      <c r="AX8" s="1480">
        <v>10</v>
      </c>
      <c r="AY8" s="1480">
        <v>10</v>
      </c>
      <c r="AZ8" s="1480">
        <v>10</v>
      </c>
    </row>
    <row r="9" spans="1:52" ht="15.75">
      <c r="A9" s="1470" t="s">
        <v>1966</v>
      </c>
      <c r="B9" s="1481">
        <v>0</v>
      </c>
      <c r="AC9" s="28"/>
      <c r="AD9" s="28"/>
      <c r="AE9" s="570" t="s">
        <v>1967</v>
      </c>
      <c r="AF9" s="1478">
        <v>41091</v>
      </c>
      <c r="AG9" s="1478">
        <v>41275</v>
      </c>
      <c r="AH9" s="1478">
        <v>41640</v>
      </c>
      <c r="AI9" s="1478">
        <v>42005</v>
      </c>
      <c r="AJ9" s="1478">
        <v>42370</v>
      </c>
      <c r="AK9" s="1478">
        <v>42736</v>
      </c>
      <c r="AL9" s="1478">
        <v>43101</v>
      </c>
      <c r="AM9" s="1478">
        <v>43466</v>
      </c>
      <c r="AN9" s="1478">
        <v>43831</v>
      </c>
      <c r="AO9" s="1478">
        <v>44197</v>
      </c>
      <c r="AP9" s="1478">
        <v>44562</v>
      </c>
      <c r="AQ9" s="1478">
        <v>44927</v>
      </c>
      <c r="AR9" s="1478">
        <v>45292</v>
      </c>
      <c r="AS9" s="1478">
        <v>45658</v>
      </c>
      <c r="AT9" s="1478">
        <v>46023</v>
      </c>
      <c r="AU9" s="1478">
        <v>46388</v>
      </c>
      <c r="AV9" s="1478">
        <v>46753</v>
      </c>
      <c r="AW9" s="1478">
        <v>47119</v>
      </c>
      <c r="AX9" s="1478">
        <v>47484</v>
      </c>
      <c r="AY9" s="1478">
        <v>47849</v>
      </c>
      <c r="AZ9" s="1478">
        <v>48214</v>
      </c>
    </row>
    <row r="10" spans="1:52" ht="15.75">
      <c r="A10" s="1470" t="s">
        <v>1966</v>
      </c>
      <c r="B10" s="1482">
        <v>0</v>
      </c>
      <c r="AB10" s="19"/>
      <c r="AC10" s="28"/>
      <c r="AD10" s="28"/>
      <c r="AE10" s="1479" t="s">
        <v>1968</v>
      </c>
      <c r="AF10" s="456">
        <v>28</v>
      </c>
      <c r="AG10" s="456">
        <v>25</v>
      </c>
      <c r="AH10" s="456">
        <v>27</v>
      </c>
      <c r="AI10" s="456">
        <v>27</v>
      </c>
      <c r="AJ10" s="456">
        <v>27</v>
      </c>
      <c r="AK10" s="456">
        <v>27</v>
      </c>
      <c r="AL10" s="456">
        <v>27</v>
      </c>
      <c r="AM10" s="456">
        <v>27</v>
      </c>
      <c r="AN10" s="456">
        <v>27</v>
      </c>
      <c r="AO10" s="456">
        <v>27</v>
      </c>
      <c r="AP10" s="456">
        <v>27</v>
      </c>
      <c r="AQ10" s="456">
        <v>27</v>
      </c>
      <c r="AR10" s="456">
        <v>27</v>
      </c>
      <c r="AS10" s="456">
        <v>27</v>
      </c>
      <c r="AT10" s="456">
        <v>27</v>
      </c>
      <c r="AU10" s="456">
        <v>27</v>
      </c>
      <c r="AV10" s="456">
        <v>27</v>
      </c>
      <c r="AW10" s="456">
        <v>27</v>
      </c>
      <c r="AX10" s="456">
        <v>27</v>
      </c>
      <c r="AY10" s="456">
        <v>27</v>
      </c>
      <c r="AZ10" s="456">
        <v>27</v>
      </c>
    </row>
    <row r="11" spans="1:52" ht="15.75">
      <c r="B11" s="1481"/>
      <c r="AB11" s="19"/>
      <c r="AC11" s="1468"/>
      <c r="AD11" s="28"/>
      <c r="AE11" s="1479" t="s">
        <v>1969</v>
      </c>
      <c r="AF11" s="1483">
        <v>56</v>
      </c>
      <c r="AG11" s="1483">
        <v>56</v>
      </c>
      <c r="AH11" s="1483">
        <v>56</v>
      </c>
      <c r="AI11" s="1483">
        <v>56</v>
      </c>
      <c r="AJ11" s="1483">
        <v>56</v>
      </c>
      <c r="AK11" s="1483">
        <v>56</v>
      </c>
      <c r="AL11" s="1483">
        <v>56</v>
      </c>
      <c r="AM11" s="1483">
        <v>56</v>
      </c>
      <c r="AN11" s="1483">
        <v>56</v>
      </c>
      <c r="AO11" s="1483">
        <v>56</v>
      </c>
      <c r="AP11" s="1483">
        <v>56</v>
      </c>
      <c r="AQ11" s="1483">
        <v>56</v>
      </c>
      <c r="AR11" s="1483">
        <v>56</v>
      </c>
      <c r="AS11" s="1483">
        <v>56</v>
      </c>
      <c r="AT11" s="1483">
        <v>56</v>
      </c>
      <c r="AU11" s="1483">
        <v>56</v>
      </c>
      <c r="AV11" s="1483">
        <v>56</v>
      </c>
      <c r="AW11" s="1483">
        <v>56</v>
      </c>
      <c r="AX11" s="1483">
        <v>56</v>
      </c>
      <c r="AY11" s="1483">
        <v>56</v>
      </c>
      <c r="AZ11" s="1483">
        <v>56</v>
      </c>
    </row>
    <row r="12" spans="1:52" ht="15.75">
      <c r="B12" s="1481"/>
      <c r="AB12" s="19"/>
      <c r="AC12" s="1468"/>
      <c r="AD12" s="28"/>
      <c r="AE12" s="888"/>
      <c r="AF12" s="1483"/>
      <c r="AG12" s="1483"/>
      <c r="AH12" s="1483"/>
      <c r="AI12" s="1483"/>
      <c r="AJ12" s="1483"/>
      <c r="AK12" s="1483"/>
      <c r="AL12" s="1483"/>
      <c r="AM12" s="1483"/>
      <c r="AN12" s="1483"/>
      <c r="AO12" s="1483"/>
      <c r="AP12" s="1483"/>
      <c r="AQ12" s="1483"/>
      <c r="AR12" s="1483"/>
      <c r="AS12" s="1483"/>
      <c r="AT12" s="1483"/>
      <c r="AU12" s="1483"/>
      <c r="AV12" s="1483"/>
      <c r="AW12" s="1483"/>
      <c r="AX12" s="1483"/>
      <c r="AY12" s="1483"/>
      <c r="AZ12" s="1483"/>
    </row>
    <row r="13" spans="1:52" ht="15.75">
      <c r="B13" s="1481"/>
      <c r="X13" s="1466" t="s">
        <v>1970</v>
      </c>
      <c r="AD13" s="19" t="s">
        <v>1971</v>
      </c>
      <c r="AE13" s="888"/>
      <c r="AG13" s="1483"/>
      <c r="AH13" s="1483"/>
      <c r="AI13" s="1483"/>
      <c r="AJ13" s="1483"/>
      <c r="AK13" s="1483"/>
      <c r="AL13" s="1483"/>
      <c r="AM13" s="1483"/>
      <c r="AN13" s="1483"/>
      <c r="AO13" s="1483"/>
      <c r="AP13" s="1483"/>
      <c r="AQ13" s="1483"/>
      <c r="AR13" s="1483"/>
      <c r="AS13" s="1483"/>
      <c r="AT13" s="1483"/>
      <c r="AU13" s="1483"/>
      <c r="AV13" s="1483"/>
      <c r="AW13" s="1483"/>
      <c r="AX13" s="1483"/>
      <c r="AY13" s="1483"/>
      <c r="AZ13" s="1483"/>
    </row>
    <row r="14" spans="1:52" ht="15.75">
      <c r="A14" s="1470" t="s">
        <v>1972</v>
      </c>
      <c r="B14" s="1481">
        <v>0</v>
      </c>
      <c r="X14" s="1484" t="s">
        <v>23</v>
      </c>
      <c r="Y14" s="1484" t="s">
        <v>545</v>
      </c>
      <c r="Z14" s="1484" t="s">
        <v>1089</v>
      </c>
      <c r="AA14" s="1484" t="s">
        <v>1973</v>
      </c>
      <c r="AB14" s="1484" t="s">
        <v>1974</v>
      </c>
      <c r="AD14" s="1485" t="s">
        <v>1975</v>
      </c>
      <c r="AE14" s="1486"/>
      <c r="AF14" s="1486"/>
      <c r="AG14" s="1486"/>
      <c r="AH14" s="1486"/>
      <c r="AI14" s="1486"/>
      <c r="AJ14" s="1486"/>
      <c r="AK14" s="1486"/>
      <c r="AL14" s="1486"/>
      <c r="AM14" s="1486"/>
      <c r="AN14" s="1486"/>
      <c r="AO14" s="1486"/>
      <c r="AP14" s="1486"/>
      <c r="AQ14" s="1486"/>
      <c r="AR14" s="1486"/>
      <c r="AS14" s="1486"/>
      <c r="AT14" s="1486"/>
      <c r="AU14" s="1486"/>
      <c r="AV14" s="1486"/>
      <c r="AW14" s="1486"/>
      <c r="AX14" s="1486"/>
      <c r="AY14" s="1486"/>
      <c r="AZ14" s="1486"/>
    </row>
    <row r="15" spans="1:52">
      <c r="A15" s="1470" t="s">
        <v>1976</v>
      </c>
      <c r="B15" s="1481">
        <v>0</v>
      </c>
      <c r="X15" s="1487">
        <v>0</v>
      </c>
      <c r="Y15" s="1487">
        <v>0</v>
      </c>
      <c r="Z15" s="1487">
        <v>1</v>
      </c>
      <c r="AA15" s="1487">
        <v>1</v>
      </c>
      <c r="AB15" s="1487">
        <v>0</v>
      </c>
      <c r="AD15" s="129">
        <v>1</v>
      </c>
      <c r="AE15" s="470"/>
      <c r="AF15" s="1488">
        <v>1.7857142857142856E-2</v>
      </c>
      <c r="AG15" s="1488">
        <v>1.7857142857142856E-2</v>
      </c>
      <c r="AH15" s="1488">
        <v>1.7857142857142856E-2</v>
      </c>
      <c r="AI15" s="1488">
        <v>9.0852999919430761E-3</v>
      </c>
      <c r="AJ15" s="1488">
        <v>9.0852999919430761E-3</v>
      </c>
      <c r="AK15" s="1488">
        <v>9.0852999919430761E-3</v>
      </c>
      <c r="AL15" s="1488">
        <v>9.0852999919430761E-3</v>
      </c>
      <c r="AM15" s="1488">
        <v>9.0852999919430761E-3</v>
      </c>
      <c r="AN15" s="1488">
        <v>9.0852999919430761E-3</v>
      </c>
      <c r="AO15" s="1488">
        <v>9.0852999919430761E-3</v>
      </c>
      <c r="AP15" s="1488">
        <v>9.0852999919430761E-3</v>
      </c>
      <c r="AQ15" s="1488">
        <v>9.0852999919430761E-3</v>
      </c>
      <c r="AR15" s="1488">
        <v>9.0852999919430761E-3</v>
      </c>
      <c r="AS15" s="1488">
        <v>9.0852999919430761E-3</v>
      </c>
      <c r="AT15" s="1488">
        <v>9.0852999919430761E-3</v>
      </c>
      <c r="AU15" s="1488">
        <v>9.0852999919430761E-3</v>
      </c>
      <c r="AV15" s="1488">
        <v>9.0852999919430761E-3</v>
      </c>
      <c r="AW15" s="1488">
        <v>9.0852999919430761E-3</v>
      </c>
      <c r="AX15" s="1488">
        <v>9.0852999919430761E-3</v>
      </c>
      <c r="AY15" s="1488">
        <v>9.0852999919430761E-3</v>
      </c>
      <c r="AZ15" s="1488">
        <v>9.0852999919430761E-3</v>
      </c>
    </row>
    <row r="16" spans="1:52">
      <c r="X16" s="1487">
        <v>0</v>
      </c>
      <c r="Y16" s="1487">
        <v>0</v>
      </c>
      <c r="Z16" s="1487">
        <v>2</v>
      </c>
      <c r="AA16" s="1487"/>
      <c r="AB16" s="1487">
        <v>5</v>
      </c>
      <c r="AD16" s="131">
        <v>2</v>
      </c>
      <c r="AE16" s="115"/>
      <c r="AF16" s="1488">
        <v>1.7857142857142856E-2</v>
      </c>
      <c r="AG16" s="1488">
        <v>1.7857142857142856E-2</v>
      </c>
      <c r="AH16" s="1488">
        <v>1.7857142857142856E-2</v>
      </c>
      <c r="AI16" s="1488">
        <v>9.2897192417617964E-3</v>
      </c>
      <c r="AJ16" s="1488">
        <v>9.2897192417617964E-3</v>
      </c>
      <c r="AK16" s="1488">
        <v>9.2897192417617964E-3</v>
      </c>
      <c r="AL16" s="1488">
        <v>9.2897192417617964E-3</v>
      </c>
      <c r="AM16" s="1488">
        <v>9.2897192417617964E-3</v>
      </c>
      <c r="AN16" s="1488">
        <v>9.2897192417617964E-3</v>
      </c>
      <c r="AO16" s="1488">
        <v>9.2897192417617964E-3</v>
      </c>
      <c r="AP16" s="1488">
        <v>9.2897192417617964E-3</v>
      </c>
      <c r="AQ16" s="1488">
        <v>9.2897192417617964E-3</v>
      </c>
      <c r="AR16" s="1488">
        <v>9.2897192417617964E-3</v>
      </c>
      <c r="AS16" s="1488">
        <v>9.2897192417617964E-3</v>
      </c>
      <c r="AT16" s="1488">
        <v>9.2897192417617964E-3</v>
      </c>
      <c r="AU16" s="1488">
        <v>9.2897192417617964E-3</v>
      </c>
      <c r="AV16" s="1488">
        <v>9.2897192417617964E-3</v>
      </c>
      <c r="AW16" s="1488">
        <v>9.2897192417617964E-3</v>
      </c>
      <c r="AX16" s="1488">
        <v>9.2897192417617964E-3</v>
      </c>
      <c r="AY16" s="1488">
        <v>9.2897192417617964E-3</v>
      </c>
      <c r="AZ16" s="1488">
        <v>9.2897192417617964E-3</v>
      </c>
    </row>
    <row r="17" spans="23:52" ht="15.75">
      <c r="W17" s="1466"/>
      <c r="X17" s="1487">
        <v>0</v>
      </c>
      <c r="Y17" s="1487">
        <v>0</v>
      </c>
      <c r="Z17" s="1487">
        <v>3</v>
      </c>
      <c r="AA17" s="1487"/>
      <c r="AB17" s="1487">
        <v>4</v>
      </c>
      <c r="AD17" s="131">
        <v>3</v>
      </c>
      <c r="AE17" s="115"/>
      <c r="AF17" s="1488">
        <v>1.7857142857142856E-2</v>
      </c>
      <c r="AG17" s="1488">
        <v>1.7857142857142856E-2</v>
      </c>
      <c r="AH17" s="1488">
        <v>1.7857142857142856E-2</v>
      </c>
      <c r="AI17" s="1488">
        <v>9.4987379247014371E-3</v>
      </c>
      <c r="AJ17" s="1488">
        <v>9.4987379247014371E-3</v>
      </c>
      <c r="AK17" s="1488">
        <v>9.4987379247014371E-3</v>
      </c>
      <c r="AL17" s="1488">
        <v>9.4987379247014371E-3</v>
      </c>
      <c r="AM17" s="1488">
        <v>9.4987379247014371E-3</v>
      </c>
      <c r="AN17" s="1488">
        <v>9.4987379247014371E-3</v>
      </c>
      <c r="AO17" s="1488">
        <v>9.4987379247014371E-3</v>
      </c>
      <c r="AP17" s="1488">
        <v>9.4987379247014371E-3</v>
      </c>
      <c r="AQ17" s="1488">
        <v>9.4987379247014371E-3</v>
      </c>
      <c r="AR17" s="1488">
        <v>9.4987379247014371E-3</v>
      </c>
      <c r="AS17" s="1488">
        <v>9.4987379247014371E-3</v>
      </c>
      <c r="AT17" s="1488">
        <v>9.4987379247014371E-3</v>
      </c>
      <c r="AU17" s="1488">
        <v>9.4987379247014371E-3</v>
      </c>
      <c r="AV17" s="1488">
        <v>9.4987379247014371E-3</v>
      </c>
      <c r="AW17" s="1488">
        <v>9.4987379247014371E-3</v>
      </c>
      <c r="AX17" s="1488">
        <v>9.4987379247014371E-3</v>
      </c>
      <c r="AY17" s="1488">
        <v>9.4987379247014371E-3</v>
      </c>
      <c r="AZ17" s="1488">
        <v>9.4987379247014371E-3</v>
      </c>
    </row>
    <row r="18" spans="23:52" ht="15.75">
      <c r="W18" s="1466"/>
      <c r="X18" s="1487">
        <v>0</v>
      </c>
      <c r="Y18" s="1487">
        <v>0</v>
      </c>
      <c r="Z18" s="1487">
        <v>4</v>
      </c>
      <c r="AA18" s="1487"/>
      <c r="AB18" s="1487">
        <v>3</v>
      </c>
      <c r="AD18" s="131">
        <v>4</v>
      </c>
      <c r="AE18" s="115"/>
      <c r="AF18" s="1488">
        <v>1.7857142857142856E-2</v>
      </c>
      <c r="AG18" s="1488">
        <v>1.7857142857142856E-2</v>
      </c>
      <c r="AH18" s="1488">
        <v>1.7857142857142856E-2</v>
      </c>
      <c r="AI18" s="1488">
        <v>9.7124595280072175E-3</v>
      </c>
      <c r="AJ18" s="1488">
        <v>9.7124595280072175E-3</v>
      </c>
      <c r="AK18" s="1488">
        <v>9.7124595280072175E-3</v>
      </c>
      <c r="AL18" s="1488">
        <v>9.7124595280072175E-3</v>
      </c>
      <c r="AM18" s="1488">
        <v>9.7124595280072175E-3</v>
      </c>
      <c r="AN18" s="1488">
        <v>9.7124595280072175E-3</v>
      </c>
      <c r="AO18" s="1488">
        <v>9.7124595280072175E-3</v>
      </c>
      <c r="AP18" s="1488">
        <v>9.7124595280072175E-3</v>
      </c>
      <c r="AQ18" s="1488">
        <v>9.7124595280072175E-3</v>
      </c>
      <c r="AR18" s="1488">
        <v>9.7124595280072175E-3</v>
      </c>
      <c r="AS18" s="1488">
        <v>9.7124595280072175E-3</v>
      </c>
      <c r="AT18" s="1488">
        <v>9.7124595280072175E-3</v>
      </c>
      <c r="AU18" s="1488">
        <v>9.7124595280072175E-3</v>
      </c>
      <c r="AV18" s="1488">
        <v>9.7124595280072175E-3</v>
      </c>
      <c r="AW18" s="1488">
        <v>9.7124595280072175E-3</v>
      </c>
      <c r="AX18" s="1488">
        <v>9.7124595280072175E-3</v>
      </c>
      <c r="AY18" s="1488">
        <v>9.7124595280072175E-3</v>
      </c>
      <c r="AZ18" s="1488">
        <v>9.7124595280072175E-3</v>
      </c>
    </row>
    <row r="19" spans="23:52" ht="15.75">
      <c r="W19" s="1466"/>
      <c r="X19" s="1487">
        <v>0</v>
      </c>
      <c r="Y19" s="1487">
        <v>0</v>
      </c>
      <c r="Z19" s="1487">
        <v>5</v>
      </c>
      <c r="AA19" s="1487"/>
      <c r="AB19" s="1487">
        <v>2</v>
      </c>
      <c r="AD19" s="131">
        <v>5</v>
      </c>
      <c r="AE19" s="115"/>
      <c r="AF19" s="1488">
        <v>1.7857142857142856E-2</v>
      </c>
      <c r="AG19" s="1488">
        <v>1.7857142857142856E-2</v>
      </c>
      <c r="AH19" s="1488">
        <v>1.7857142857142856E-2</v>
      </c>
      <c r="AI19" s="1488">
        <v>9.9309898673873836E-3</v>
      </c>
      <c r="AJ19" s="1488">
        <v>9.9309898673873836E-3</v>
      </c>
      <c r="AK19" s="1488">
        <v>9.9309898673873836E-3</v>
      </c>
      <c r="AL19" s="1488">
        <v>9.9309898673873836E-3</v>
      </c>
      <c r="AM19" s="1488">
        <v>9.9309898673873836E-3</v>
      </c>
      <c r="AN19" s="1488">
        <v>9.9309898673873836E-3</v>
      </c>
      <c r="AO19" s="1488">
        <v>9.9309898673873836E-3</v>
      </c>
      <c r="AP19" s="1488">
        <v>9.9309898673873836E-3</v>
      </c>
      <c r="AQ19" s="1488">
        <v>9.9309898673873836E-3</v>
      </c>
      <c r="AR19" s="1488">
        <v>9.9309898673873836E-3</v>
      </c>
      <c r="AS19" s="1488">
        <v>9.9309898673873836E-3</v>
      </c>
      <c r="AT19" s="1488">
        <v>9.9309898673873836E-3</v>
      </c>
      <c r="AU19" s="1488">
        <v>9.9309898673873836E-3</v>
      </c>
      <c r="AV19" s="1488">
        <v>9.9309898673873836E-3</v>
      </c>
      <c r="AW19" s="1488">
        <v>9.9309898673873836E-3</v>
      </c>
      <c r="AX19" s="1488">
        <v>9.9309898673873836E-3</v>
      </c>
      <c r="AY19" s="1488">
        <v>9.9309898673873836E-3</v>
      </c>
      <c r="AZ19" s="1488">
        <v>9.9309898673873836E-3</v>
      </c>
    </row>
    <row r="20" spans="23:52" ht="15.75">
      <c r="W20" s="1466"/>
      <c r="X20" s="1487">
        <v>0</v>
      </c>
      <c r="Y20" s="1487">
        <v>0</v>
      </c>
      <c r="Z20" s="1487">
        <v>6</v>
      </c>
      <c r="AA20" s="1487"/>
      <c r="AB20" s="1487">
        <v>1</v>
      </c>
      <c r="AD20" s="131">
        <v>6</v>
      </c>
      <c r="AE20" s="115"/>
      <c r="AF20" s="1488">
        <v>1.7857142857142856E-2</v>
      </c>
      <c r="AG20" s="1488">
        <v>1.7857142857142856E-2</v>
      </c>
      <c r="AH20" s="1488">
        <v>1.7857142857142856E-2</v>
      </c>
      <c r="AI20" s="1488">
        <v>1.0154437139403597E-2</v>
      </c>
      <c r="AJ20" s="1488">
        <v>1.0154437139403597E-2</v>
      </c>
      <c r="AK20" s="1488">
        <v>1.0154437139403597E-2</v>
      </c>
      <c r="AL20" s="1488">
        <v>1.0154437139403597E-2</v>
      </c>
      <c r="AM20" s="1488">
        <v>1.0154437139403597E-2</v>
      </c>
      <c r="AN20" s="1488">
        <v>1.0154437139403597E-2</v>
      </c>
      <c r="AO20" s="1488">
        <v>1.0154437139403597E-2</v>
      </c>
      <c r="AP20" s="1488">
        <v>1.0154437139403597E-2</v>
      </c>
      <c r="AQ20" s="1488">
        <v>1.0154437139403597E-2</v>
      </c>
      <c r="AR20" s="1488">
        <v>1.0154437139403597E-2</v>
      </c>
      <c r="AS20" s="1488">
        <v>1.0154437139403597E-2</v>
      </c>
      <c r="AT20" s="1488">
        <v>1.0154437139403597E-2</v>
      </c>
      <c r="AU20" s="1488">
        <v>1.0154437139403597E-2</v>
      </c>
      <c r="AV20" s="1488">
        <v>1.0154437139403597E-2</v>
      </c>
      <c r="AW20" s="1488">
        <v>1.0154437139403597E-2</v>
      </c>
      <c r="AX20" s="1488">
        <v>1.0154437139403597E-2</v>
      </c>
      <c r="AY20" s="1488">
        <v>1.0154437139403597E-2</v>
      </c>
      <c r="AZ20" s="1488">
        <v>1.0154437139403597E-2</v>
      </c>
    </row>
    <row r="21" spans="23:52" ht="15.75">
      <c r="W21" s="1466"/>
      <c r="X21" s="1487">
        <v>0</v>
      </c>
      <c r="Y21" s="1487">
        <v>-1</v>
      </c>
      <c r="Z21" s="1487">
        <v>7</v>
      </c>
      <c r="AA21" s="1487">
        <v>1</v>
      </c>
      <c r="AB21" s="1487">
        <v>0</v>
      </c>
      <c r="AD21" s="131">
        <v>7</v>
      </c>
      <c r="AE21" s="115"/>
      <c r="AF21" s="1488">
        <v>1.7857142857142856E-2</v>
      </c>
      <c r="AG21" s="1488">
        <v>1.7857142857142856E-2</v>
      </c>
      <c r="AH21" s="1488">
        <v>1.7857142857142856E-2</v>
      </c>
      <c r="AI21" s="1488">
        <v>1.0382911975040177E-2</v>
      </c>
      <c r="AJ21" s="1488">
        <v>1.0382911975040177E-2</v>
      </c>
      <c r="AK21" s="1488">
        <v>1.0382911975040177E-2</v>
      </c>
      <c r="AL21" s="1488">
        <v>1.0382911975040177E-2</v>
      </c>
      <c r="AM21" s="1488">
        <v>1.0382911975040177E-2</v>
      </c>
      <c r="AN21" s="1488">
        <v>1.0382911975040177E-2</v>
      </c>
      <c r="AO21" s="1488">
        <v>1.0382911975040177E-2</v>
      </c>
      <c r="AP21" s="1488">
        <v>1.0382911975040177E-2</v>
      </c>
      <c r="AQ21" s="1488">
        <v>1.0382911975040177E-2</v>
      </c>
      <c r="AR21" s="1488">
        <v>1.0382911975040177E-2</v>
      </c>
      <c r="AS21" s="1488">
        <v>1.0382911975040177E-2</v>
      </c>
      <c r="AT21" s="1488">
        <v>1.0382911975040177E-2</v>
      </c>
      <c r="AU21" s="1488">
        <v>1.0382911975040177E-2</v>
      </c>
      <c r="AV21" s="1488">
        <v>1.0382911975040177E-2</v>
      </c>
      <c r="AW21" s="1488">
        <v>1.0382911975040177E-2</v>
      </c>
      <c r="AX21" s="1488">
        <v>1.0382911975040177E-2</v>
      </c>
      <c r="AY21" s="1488">
        <v>1.0382911975040177E-2</v>
      </c>
      <c r="AZ21" s="1488">
        <v>1.0382911975040177E-2</v>
      </c>
    </row>
    <row r="22" spans="23:52" ht="15.75">
      <c r="W22" s="1466"/>
      <c r="X22" s="1487">
        <v>0</v>
      </c>
      <c r="Y22" s="1487">
        <v>-1</v>
      </c>
      <c r="Z22" s="1487">
        <v>8</v>
      </c>
      <c r="AA22" s="1487"/>
      <c r="AB22" s="1487">
        <v>5</v>
      </c>
      <c r="AD22" s="131">
        <v>8</v>
      </c>
      <c r="AE22" s="115"/>
      <c r="AF22" s="1488">
        <v>1.7857142857142856E-2</v>
      </c>
      <c r="AG22" s="1488">
        <v>1.7857142857142856E-2</v>
      </c>
      <c r="AH22" s="1488">
        <v>1.7857142857142856E-2</v>
      </c>
      <c r="AI22" s="1488">
        <v>1.0616527494478582E-2</v>
      </c>
      <c r="AJ22" s="1488">
        <v>1.0616527494478582E-2</v>
      </c>
      <c r="AK22" s="1488">
        <v>1.0616527494478582E-2</v>
      </c>
      <c r="AL22" s="1488">
        <v>1.0616527494478582E-2</v>
      </c>
      <c r="AM22" s="1488">
        <v>1.0616527494478582E-2</v>
      </c>
      <c r="AN22" s="1488">
        <v>1.0616527494478582E-2</v>
      </c>
      <c r="AO22" s="1488">
        <v>1.0616527494478582E-2</v>
      </c>
      <c r="AP22" s="1488">
        <v>1.0616527494478582E-2</v>
      </c>
      <c r="AQ22" s="1488">
        <v>1.0616527494478582E-2</v>
      </c>
      <c r="AR22" s="1488">
        <v>1.0616527494478582E-2</v>
      </c>
      <c r="AS22" s="1488">
        <v>1.0616527494478582E-2</v>
      </c>
      <c r="AT22" s="1488">
        <v>1.0616527494478582E-2</v>
      </c>
      <c r="AU22" s="1488">
        <v>1.0616527494478582E-2</v>
      </c>
      <c r="AV22" s="1488">
        <v>1.0616527494478582E-2</v>
      </c>
      <c r="AW22" s="1488">
        <v>1.0616527494478582E-2</v>
      </c>
      <c r="AX22" s="1488">
        <v>1.0616527494478582E-2</v>
      </c>
      <c r="AY22" s="1488">
        <v>1.0616527494478582E-2</v>
      </c>
      <c r="AZ22" s="1488">
        <v>1.0616527494478582E-2</v>
      </c>
    </row>
    <row r="23" spans="23:52" ht="15.75">
      <c r="W23" s="1466"/>
      <c r="X23" s="1487">
        <v>0</v>
      </c>
      <c r="Y23" s="1487">
        <v>-1</v>
      </c>
      <c r="Z23" s="1487">
        <v>9</v>
      </c>
      <c r="AA23" s="1487"/>
      <c r="AB23" s="1487">
        <v>4</v>
      </c>
      <c r="AD23" s="131">
        <v>9</v>
      </c>
      <c r="AE23" s="115"/>
      <c r="AF23" s="1488">
        <v>1.7857142857142856E-2</v>
      </c>
      <c r="AG23" s="1488">
        <v>1.7857142857142856E-2</v>
      </c>
      <c r="AH23" s="1488">
        <v>1.7857142857142856E-2</v>
      </c>
      <c r="AI23" s="1488">
        <v>1.0855399363104349E-2</v>
      </c>
      <c r="AJ23" s="1488">
        <v>1.0855399363104349E-2</v>
      </c>
      <c r="AK23" s="1488">
        <v>1.0855399363104349E-2</v>
      </c>
      <c r="AL23" s="1488">
        <v>1.0855399363104349E-2</v>
      </c>
      <c r="AM23" s="1488">
        <v>1.0855399363104349E-2</v>
      </c>
      <c r="AN23" s="1488">
        <v>1.0855399363104349E-2</v>
      </c>
      <c r="AO23" s="1488">
        <v>1.0855399363104349E-2</v>
      </c>
      <c r="AP23" s="1488">
        <v>1.0855399363104349E-2</v>
      </c>
      <c r="AQ23" s="1488">
        <v>1.0855399363104349E-2</v>
      </c>
      <c r="AR23" s="1488">
        <v>1.0855399363104349E-2</v>
      </c>
      <c r="AS23" s="1488">
        <v>1.0855399363104349E-2</v>
      </c>
      <c r="AT23" s="1488">
        <v>1.0855399363104349E-2</v>
      </c>
      <c r="AU23" s="1488">
        <v>1.0855399363104349E-2</v>
      </c>
      <c r="AV23" s="1488">
        <v>1.0855399363104349E-2</v>
      </c>
      <c r="AW23" s="1488">
        <v>1.0855399363104349E-2</v>
      </c>
      <c r="AX23" s="1488">
        <v>1.0855399363104349E-2</v>
      </c>
      <c r="AY23" s="1488">
        <v>1.0855399363104349E-2</v>
      </c>
      <c r="AZ23" s="1488">
        <v>1.0855399363104349E-2</v>
      </c>
    </row>
    <row r="24" spans="23:52" ht="15.75">
      <c r="W24" s="1466"/>
      <c r="X24" s="1487">
        <v>0</v>
      </c>
      <c r="Y24" s="1487">
        <v>-1</v>
      </c>
      <c r="Z24" s="1487">
        <v>10</v>
      </c>
      <c r="AA24" s="1487"/>
      <c r="AB24" s="1487">
        <v>3</v>
      </c>
      <c r="AD24" s="131">
        <v>10</v>
      </c>
      <c r="AE24" s="115"/>
      <c r="AF24" s="1488">
        <v>1.7857142857142856E-2</v>
      </c>
      <c r="AG24" s="1488">
        <v>1.7857142857142856E-2</v>
      </c>
      <c r="AH24" s="1488">
        <v>1.7857142857142856E-2</v>
      </c>
      <c r="AI24" s="1488">
        <v>1.1099645848774197E-2</v>
      </c>
      <c r="AJ24" s="1488">
        <v>1.1099645848774197E-2</v>
      </c>
      <c r="AK24" s="1488">
        <v>1.1099645848774197E-2</v>
      </c>
      <c r="AL24" s="1488">
        <v>1.1099645848774197E-2</v>
      </c>
      <c r="AM24" s="1488">
        <v>1.1099645848774197E-2</v>
      </c>
      <c r="AN24" s="1488">
        <v>1.1099645848774197E-2</v>
      </c>
      <c r="AO24" s="1488">
        <v>1.1099645848774197E-2</v>
      </c>
      <c r="AP24" s="1488">
        <v>1.1099645848774197E-2</v>
      </c>
      <c r="AQ24" s="1488">
        <v>1.1099645848774197E-2</v>
      </c>
      <c r="AR24" s="1488">
        <v>1.1099645848774197E-2</v>
      </c>
      <c r="AS24" s="1488">
        <v>1.1099645848774197E-2</v>
      </c>
      <c r="AT24" s="1488">
        <v>1.1099645848774197E-2</v>
      </c>
      <c r="AU24" s="1488">
        <v>1.1099645848774197E-2</v>
      </c>
      <c r="AV24" s="1488">
        <v>1.1099645848774197E-2</v>
      </c>
      <c r="AW24" s="1488">
        <v>1.1099645848774197E-2</v>
      </c>
      <c r="AX24" s="1488">
        <v>1.1099645848774197E-2</v>
      </c>
      <c r="AY24" s="1488">
        <v>1.1099645848774197E-2</v>
      </c>
      <c r="AZ24" s="1488">
        <v>1.1099645848774197E-2</v>
      </c>
    </row>
    <row r="25" spans="23:52" ht="15.75">
      <c r="W25" s="1466"/>
      <c r="X25" s="1487">
        <v>0</v>
      </c>
      <c r="Y25" s="1487">
        <v>-1</v>
      </c>
      <c r="Z25" s="1487">
        <v>11</v>
      </c>
      <c r="AA25" s="1487"/>
      <c r="AB25" s="1487">
        <v>2</v>
      </c>
      <c r="AD25" s="131">
        <v>11</v>
      </c>
      <c r="AE25" s="115"/>
      <c r="AF25" s="1488">
        <v>1.7857142857142856E-2</v>
      </c>
      <c r="AG25" s="1488">
        <v>1.7857142857142856E-2</v>
      </c>
      <c r="AH25" s="1488">
        <v>1.7857142857142856E-2</v>
      </c>
      <c r="AI25" s="1488">
        <v>1.1349387880371618E-2</v>
      </c>
      <c r="AJ25" s="1488">
        <v>1.1349387880371618E-2</v>
      </c>
      <c r="AK25" s="1488">
        <v>1.1349387880371618E-2</v>
      </c>
      <c r="AL25" s="1488">
        <v>1.1349387880371618E-2</v>
      </c>
      <c r="AM25" s="1488">
        <v>1.1349387880371618E-2</v>
      </c>
      <c r="AN25" s="1488">
        <v>1.1349387880371618E-2</v>
      </c>
      <c r="AO25" s="1488">
        <v>1.1349387880371618E-2</v>
      </c>
      <c r="AP25" s="1488">
        <v>1.1349387880371618E-2</v>
      </c>
      <c r="AQ25" s="1488">
        <v>1.1349387880371618E-2</v>
      </c>
      <c r="AR25" s="1488">
        <v>1.1349387880371618E-2</v>
      </c>
      <c r="AS25" s="1488">
        <v>1.1349387880371618E-2</v>
      </c>
      <c r="AT25" s="1488">
        <v>1.1349387880371618E-2</v>
      </c>
      <c r="AU25" s="1488">
        <v>1.1349387880371618E-2</v>
      </c>
      <c r="AV25" s="1488">
        <v>1.1349387880371618E-2</v>
      </c>
      <c r="AW25" s="1488">
        <v>1.1349387880371618E-2</v>
      </c>
      <c r="AX25" s="1488">
        <v>1.1349387880371618E-2</v>
      </c>
      <c r="AY25" s="1488">
        <v>1.1349387880371618E-2</v>
      </c>
      <c r="AZ25" s="1488">
        <v>1.1349387880371618E-2</v>
      </c>
    </row>
    <row r="26" spans="23:52" ht="15.75">
      <c r="W26" s="1466"/>
      <c r="X26" s="1487">
        <v>0</v>
      </c>
      <c r="Y26" s="1487">
        <v>-1</v>
      </c>
      <c r="Z26" s="1487">
        <v>12</v>
      </c>
      <c r="AA26" s="1487"/>
      <c r="AB26" s="1487">
        <v>1</v>
      </c>
      <c r="AD26" s="131">
        <v>12</v>
      </c>
      <c r="AE26" s="115"/>
      <c r="AF26" s="1488">
        <v>1.7857142857142856E-2</v>
      </c>
      <c r="AG26" s="1488">
        <v>1.7857142857142856E-2</v>
      </c>
      <c r="AH26" s="1488">
        <v>1.7857142857142856E-2</v>
      </c>
      <c r="AI26" s="1488">
        <v>1.1604749107679977E-2</v>
      </c>
      <c r="AJ26" s="1488">
        <v>1.1604749107679977E-2</v>
      </c>
      <c r="AK26" s="1488">
        <v>1.1604749107679977E-2</v>
      </c>
      <c r="AL26" s="1488">
        <v>1.1604749107679977E-2</v>
      </c>
      <c r="AM26" s="1488">
        <v>1.1604749107679977E-2</v>
      </c>
      <c r="AN26" s="1488">
        <v>1.1604749107679977E-2</v>
      </c>
      <c r="AO26" s="1488">
        <v>1.1604749107679977E-2</v>
      </c>
      <c r="AP26" s="1488">
        <v>1.1604749107679977E-2</v>
      </c>
      <c r="AQ26" s="1488">
        <v>1.1604749107679977E-2</v>
      </c>
      <c r="AR26" s="1488">
        <v>1.1604749107679977E-2</v>
      </c>
      <c r="AS26" s="1488">
        <v>1.1604749107679977E-2</v>
      </c>
      <c r="AT26" s="1488">
        <v>1.1604749107679977E-2</v>
      </c>
      <c r="AU26" s="1488">
        <v>1.1604749107679977E-2</v>
      </c>
      <c r="AV26" s="1488">
        <v>1.1604749107679977E-2</v>
      </c>
      <c r="AW26" s="1488">
        <v>1.1604749107679977E-2</v>
      </c>
      <c r="AX26" s="1488">
        <v>1.1604749107679977E-2</v>
      </c>
      <c r="AY26" s="1488">
        <v>1.1604749107679977E-2</v>
      </c>
      <c r="AZ26" s="1488">
        <v>1.1604749107679977E-2</v>
      </c>
    </row>
    <row r="27" spans="23:52" ht="15.75">
      <c r="W27" s="1466"/>
      <c r="AB27" s="1468"/>
      <c r="AD27" s="131">
        <v>13</v>
      </c>
      <c r="AE27" s="115"/>
      <c r="AF27" s="1488">
        <v>1.7857142857142856E-2</v>
      </c>
      <c r="AG27" s="1488">
        <v>1.7857142857142856E-2</v>
      </c>
      <c r="AH27" s="1488">
        <v>1.7857142857142856E-2</v>
      </c>
      <c r="AI27" s="1488">
        <v>1.1865855962602779E-2</v>
      </c>
      <c r="AJ27" s="1488">
        <v>1.1865855962602779E-2</v>
      </c>
      <c r="AK27" s="1488">
        <v>1.1865855962602779E-2</v>
      </c>
      <c r="AL27" s="1488">
        <v>1.1865855962602779E-2</v>
      </c>
      <c r="AM27" s="1488">
        <v>1.1865855962602779E-2</v>
      </c>
      <c r="AN27" s="1488">
        <v>1.1865855962602779E-2</v>
      </c>
      <c r="AO27" s="1488">
        <v>1.1865855962602779E-2</v>
      </c>
      <c r="AP27" s="1488">
        <v>1.1865855962602779E-2</v>
      </c>
      <c r="AQ27" s="1488">
        <v>1.1865855962602779E-2</v>
      </c>
      <c r="AR27" s="1488">
        <v>1.1865855962602779E-2</v>
      </c>
      <c r="AS27" s="1488">
        <v>1.1865855962602779E-2</v>
      </c>
      <c r="AT27" s="1488">
        <v>1.1865855962602779E-2</v>
      </c>
      <c r="AU27" s="1488">
        <v>1.1865855962602779E-2</v>
      </c>
      <c r="AV27" s="1488">
        <v>1.1865855962602779E-2</v>
      </c>
      <c r="AW27" s="1488">
        <v>1.1865855962602779E-2</v>
      </c>
      <c r="AX27" s="1488">
        <v>1.1865855962602779E-2</v>
      </c>
      <c r="AY27" s="1488">
        <v>1.1865855962602779E-2</v>
      </c>
      <c r="AZ27" s="1488">
        <v>1.1865855962602779E-2</v>
      </c>
    </row>
    <row r="28" spans="23:52" ht="15.75">
      <c r="W28" s="1466"/>
      <c r="AB28" s="1468"/>
      <c r="AD28" s="131">
        <v>14</v>
      </c>
      <c r="AE28" s="115"/>
      <c r="AF28" s="1488">
        <v>1.7857142857142856E-2</v>
      </c>
      <c r="AG28" s="1488">
        <v>1.7857142857142856E-2</v>
      </c>
      <c r="AH28" s="1488">
        <v>1.7857142857142856E-2</v>
      </c>
      <c r="AI28" s="1488">
        <v>1.213283772176134E-2</v>
      </c>
      <c r="AJ28" s="1488">
        <v>1.213283772176134E-2</v>
      </c>
      <c r="AK28" s="1488">
        <v>1.213283772176134E-2</v>
      </c>
      <c r="AL28" s="1488">
        <v>1.213283772176134E-2</v>
      </c>
      <c r="AM28" s="1488">
        <v>1.213283772176134E-2</v>
      </c>
      <c r="AN28" s="1488">
        <v>1.213283772176134E-2</v>
      </c>
      <c r="AO28" s="1488">
        <v>1.213283772176134E-2</v>
      </c>
      <c r="AP28" s="1488">
        <v>1.213283772176134E-2</v>
      </c>
      <c r="AQ28" s="1488">
        <v>1.213283772176134E-2</v>
      </c>
      <c r="AR28" s="1488">
        <v>1.213283772176134E-2</v>
      </c>
      <c r="AS28" s="1488">
        <v>1.213283772176134E-2</v>
      </c>
      <c r="AT28" s="1488">
        <v>1.213283772176134E-2</v>
      </c>
      <c r="AU28" s="1488">
        <v>1.213283772176134E-2</v>
      </c>
      <c r="AV28" s="1488">
        <v>1.213283772176134E-2</v>
      </c>
      <c r="AW28" s="1488">
        <v>1.213283772176134E-2</v>
      </c>
      <c r="AX28" s="1488">
        <v>1.213283772176134E-2</v>
      </c>
      <c r="AY28" s="1488">
        <v>1.213283772176134E-2</v>
      </c>
      <c r="AZ28" s="1488">
        <v>1.213283772176134E-2</v>
      </c>
    </row>
    <row r="29" spans="23:52" ht="15.75">
      <c r="W29" s="1466"/>
      <c r="AB29" s="1468"/>
      <c r="AD29" s="131">
        <v>15</v>
      </c>
      <c r="AE29" s="115"/>
      <c r="AF29" s="1488">
        <v>1.7857142857142856E-2</v>
      </c>
      <c r="AG29" s="1488">
        <v>1.7857142857142856E-2</v>
      </c>
      <c r="AH29" s="1488">
        <v>1.7857142857142856E-2</v>
      </c>
      <c r="AI29" s="1488">
        <v>1.2405826570500969E-2</v>
      </c>
      <c r="AJ29" s="1488">
        <v>1.2405826570500969E-2</v>
      </c>
      <c r="AK29" s="1488">
        <v>1.2405826570500969E-2</v>
      </c>
      <c r="AL29" s="1488">
        <v>1.2405826570500969E-2</v>
      </c>
      <c r="AM29" s="1488">
        <v>1.2405826570500969E-2</v>
      </c>
      <c r="AN29" s="1488">
        <v>1.2405826570500969E-2</v>
      </c>
      <c r="AO29" s="1488">
        <v>1.2405826570500969E-2</v>
      </c>
      <c r="AP29" s="1488">
        <v>1.2405826570500969E-2</v>
      </c>
      <c r="AQ29" s="1488">
        <v>1.2405826570500969E-2</v>
      </c>
      <c r="AR29" s="1488">
        <v>1.2405826570500969E-2</v>
      </c>
      <c r="AS29" s="1488">
        <v>1.2405826570500969E-2</v>
      </c>
      <c r="AT29" s="1488">
        <v>1.2405826570500969E-2</v>
      </c>
      <c r="AU29" s="1488">
        <v>1.2405826570500969E-2</v>
      </c>
      <c r="AV29" s="1488">
        <v>1.2405826570500969E-2</v>
      </c>
      <c r="AW29" s="1488">
        <v>1.2405826570500969E-2</v>
      </c>
      <c r="AX29" s="1488">
        <v>1.2405826570500969E-2</v>
      </c>
      <c r="AY29" s="1488">
        <v>1.2405826570500969E-2</v>
      </c>
      <c r="AZ29" s="1488">
        <v>1.2405826570500969E-2</v>
      </c>
    </row>
    <row r="30" spans="23:52" ht="15.75">
      <c r="W30" s="1466"/>
      <c r="AB30" s="1468"/>
      <c r="AD30" s="131">
        <v>16</v>
      </c>
      <c r="AE30" s="115"/>
      <c r="AF30" s="1488">
        <v>1.7857142857142856E-2</v>
      </c>
      <c r="AG30" s="1488">
        <v>1.7857142857142856E-2</v>
      </c>
      <c r="AH30" s="1488">
        <v>1.7857142857142856E-2</v>
      </c>
      <c r="AI30" s="1488">
        <v>1.2684957668337243E-2</v>
      </c>
      <c r="AJ30" s="1488">
        <v>1.2684957668337243E-2</v>
      </c>
      <c r="AK30" s="1488">
        <v>1.2684957668337243E-2</v>
      </c>
      <c r="AL30" s="1488">
        <v>1.2684957668337243E-2</v>
      </c>
      <c r="AM30" s="1488">
        <v>1.2684957668337243E-2</v>
      </c>
      <c r="AN30" s="1488">
        <v>1.2684957668337243E-2</v>
      </c>
      <c r="AO30" s="1488">
        <v>1.2684957668337243E-2</v>
      </c>
      <c r="AP30" s="1488">
        <v>1.2684957668337243E-2</v>
      </c>
      <c r="AQ30" s="1488">
        <v>1.2684957668337243E-2</v>
      </c>
      <c r="AR30" s="1488">
        <v>1.2684957668337243E-2</v>
      </c>
      <c r="AS30" s="1488">
        <v>1.2684957668337243E-2</v>
      </c>
      <c r="AT30" s="1488">
        <v>1.2684957668337243E-2</v>
      </c>
      <c r="AU30" s="1488">
        <v>1.2684957668337243E-2</v>
      </c>
      <c r="AV30" s="1488">
        <v>1.2684957668337243E-2</v>
      </c>
      <c r="AW30" s="1488">
        <v>1.2684957668337243E-2</v>
      </c>
      <c r="AX30" s="1488">
        <v>1.2684957668337243E-2</v>
      </c>
      <c r="AY30" s="1488">
        <v>1.2684957668337243E-2</v>
      </c>
      <c r="AZ30" s="1488">
        <v>1.2684957668337243E-2</v>
      </c>
    </row>
    <row r="31" spans="23:52" ht="15.75">
      <c r="W31" s="1466"/>
      <c r="AB31" s="1468"/>
      <c r="AD31" s="131">
        <v>17</v>
      </c>
      <c r="AE31" s="115"/>
      <c r="AF31" s="1488">
        <v>1.7857142857142856E-2</v>
      </c>
      <c r="AG31" s="1488">
        <v>1.7857142857142856E-2</v>
      </c>
      <c r="AH31" s="1488">
        <v>1.7857142857142856E-2</v>
      </c>
      <c r="AI31" s="1488">
        <v>1.2970369215874831E-2</v>
      </c>
      <c r="AJ31" s="1488">
        <v>1.2970369215874831E-2</v>
      </c>
      <c r="AK31" s="1488">
        <v>1.2970369215874831E-2</v>
      </c>
      <c r="AL31" s="1488">
        <v>1.2970369215874831E-2</v>
      </c>
      <c r="AM31" s="1488">
        <v>1.2970369215874831E-2</v>
      </c>
      <c r="AN31" s="1488">
        <v>1.2970369215874831E-2</v>
      </c>
      <c r="AO31" s="1488">
        <v>1.2970369215874831E-2</v>
      </c>
      <c r="AP31" s="1488">
        <v>1.2970369215874831E-2</v>
      </c>
      <c r="AQ31" s="1488">
        <v>1.2970369215874831E-2</v>
      </c>
      <c r="AR31" s="1488">
        <v>1.2970369215874831E-2</v>
      </c>
      <c r="AS31" s="1488">
        <v>1.2970369215874831E-2</v>
      </c>
      <c r="AT31" s="1488">
        <v>1.2970369215874831E-2</v>
      </c>
      <c r="AU31" s="1488">
        <v>1.2970369215874831E-2</v>
      </c>
      <c r="AV31" s="1488">
        <v>1.2970369215874831E-2</v>
      </c>
      <c r="AW31" s="1488">
        <v>1.2970369215874831E-2</v>
      </c>
      <c r="AX31" s="1488">
        <v>1.2970369215874831E-2</v>
      </c>
      <c r="AY31" s="1488">
        <v>1.2970369215874831E-2</v>
      </c>
      <c r="AZ31" s="1488">
        <v>1.2970369215874831E-2</v>
      </c>
    </row>
    <row r="32" spans="23:52" ht="15.75">
      <c r="W32" s="1466"/>
      <c r="AB32" s="1468"/>
      <c r="AD32" s="131">
        <v>18</v>
      </c>
      <c r="AE32" s="115"/>
      <c r="AF32" s="1488">
        <v>1.7857142857142856E-2</v>
      </c>
      <c r="AG32" s="1488">
        <v>1.7857142857142856E-2</v>
      </c>
      <c r="AH32" s="1488">
        <v>1.7857142857142856E-2</v>
      </c>
      <c r="AI32" s="1488">
        <v>1.3262202523232016E-2</v>
      </c>
      <c r="AJ32" s="1488">
        <v>1.3262202523232016E-2</v>
      </c>
      <c r="AK32" s="1488">
        <v>1.3262202523232016E-2</v>
      </c>
      <c r="AL32" s="1488">
        <v>1.3262202523232016E-2</v>
      </c>
      <c r="AM32" s="1488">
        <v>1.3262202523232016E-2</v>
      </c>
      <c r="AN32" s="1488">
        <v>1.3262202523232016E-2</v>
      </c>
      <c r="AO32" s="1488">
        <v>1.3262202523232016E-2</v>
      </c>
      <c r="AP32" s="1488">
        <v>1.3262202523232016E-2</v>
      </c>
      <c r="AQ32" s="1488">
        <v>1.3262202523232016E-2</v>
      </c>
      <c r="AR32" s="1488">
        <v>1.3262202523232016E-2</v>
      </c>
      <c r="AS32" s="1488">
        <v>1.3262202523232016E-2</v>
      </c>
      <c r="AT32" s="1488">
        <v>1.3262202523232016E-2</v>
      </c>
      <c r="AU32" s="1488">
        <v>1.3262202523232016E-2</v>
      </c>
      <c r="AV32" s="1488">
        <v>1.3262202523232016E-2</v>
      </c>
      <c r="AW32" s="1488">
        <v>1.3262202523232016E-2</v>
      </c>
      <c r="AX32" s="1488">
        <v>1.3262202523232016E-2</v>
      </c>
      <c r="AY32" s="1488">
        <v>1.3262202523232016E-2</v>
      </c>
      <c r="AZ32" s="1488">
        <v>1.3262202523232016E-2</v>
      </c>
    </row>
    <row r="33" spans="23:52" ht="15.75">
      <c r="W33" s="1466"/>
      <c r="AB33" s="1468"/>
      <c r="AD33" s="131">
        <v>19</v>
      </c>
      <c r="AE33" s="115"/>
      <c r="AF33" s="1488">
        <v>1.7857142857142856E-2</v>
      </c>
      <c r="AG33" s="1488">
        <v>1.7857142857142856E-2</v>
      </c>
      <c r="AH33" s="1488">
        <v>1.7857142857142856E-2</v>
      </c>
      <c r="AI33" s="1488">
        <v>1.3560602080004735E-2</v>
      </c>
      <c r="AJ33" s="1488">
        <v>1.3560602080004735E-2</v>
      </c>
      <c r="AK33" s="1488">
        <v>1.3560602080004735E-2</v>
      </c>
      <c r="AL33" s="1488">
        <v>1.3560602080004735E-2</v>
      </c>
      <c r="AM33" s="1488">
        <v>1.3560602080004735E-2</v>
      </c>
      <c r="AN33" s="1488">
        <v>1.3560602080004735E-2</v>
      </c>
      <c r="AO33" s="1488">
        <v>1.3560602080004735E-2</v>
      </c>
      <c r="AP33" s="1488">
        <v>1.3560602080004735E-2</v>
      </c>
      <c r="AQ33" s="1488">
        <v>1.3560602080004735E-2</v>
      </c>
      <c r="AR33" s="1488">
        <v>1.3560602080004735E-2</v>
      </c>
      <c r="AS33" s="1488">
        <v>1.3560602080004735E-2</v>
      </c>
      <c r="AT33" s="1488">
        <v>1.3560602080004735E-2</v>
      </c>
      <c r="AU33" s="1488">
        <v>1.3560602080004735E-2</v>
      </c>
      <c r="AV33" s="1488">
        <v>1.3560602080004735E-2</v>
      </c>
      <c r="AW33" s="1488">
        <v>1.3560602080004735E-2</v>
      </c>
      <c r="AX33" s="1488">
        <v>1.3560602080004735E-2</v>
      </c>
      <c r="AY33" s="1488">
        <v>1.3560602080004735E-2</v>
      </c>
      <c r="AZ33" s="1488">
        <v>1.3560602080004735E-2</v>
      </c>
    </row>
    <row r="34" spans="23:52" ht="15.75">
      <c r="W34" s="1466"/>
      <c r="AB34" s="1468"/>
      <c r="AD34" s="131">
        <v>20</v>
      </c>
      <c r="AE34" s="115"/>
      <c r="AF34" s="1488">
        <v>1.7857142857142856E-2</v>
      </c>
      <c r="AG34" s="1488">
        <v>1.7857142857142856E-2</v>
      </c>
      <c r="AH34" s="1488">
        <v>1.7857142857142856E-2</v>
      </c>
      <c r="AI34" s="1488">
        <v>1.3865715626804841E-2</v>
      </c>
      <c r="AJ34" s="1488">
        <v>1.3865715626804841E-2</v>
      </c>
      <c r="AK34" s="1488">
        <v>1.3865715626804841E-2</v>
      </c>
      <c r="AL34" s="1488">
        <v>1.3865715626804841E-2</v>
      </c>
      <c r="AM34" s="1488">
        <v>1.3865715626804841E-2</v>
      </c>
      <c r="AN34" s="1488">
        <v>1.3865715626804841E-2</v>
      </c>
      <c r="AO34" s="1488">
        <v>1.3865715626804841E-2</v>
      </c>
      <c r="AP34" s="1488">
        <v>1.3865715626804841E-2</v>
      </c>
      <c r="AQ34" s="1488">
        <v>1.3865715626804841E-2</v>
      </c>
      <c r="AR34" s="1488">
        <v>1.3865715626804841E-2</v>
      </c>
      <c r="AS34" s="1488">
        <v>1.3865715626804841E-2</v>
      </c>
      <c r="AT34" s="1488">
        <v>1.3865715626804841E-2</v>
      </c>
      <c r="AU34" s="1488">
        <v>1.3865715626804841E-2</v>
      </c>
      <c r="AV34" s="1488">
        <v>1.3865715626804841E-2</v>
      </c>
      <c r="AW34" s="1488">
        <v>1.3865715626804841E-2</v>
      </c>
      <c r="AX34" s="1488">
        <v>1.3865715626804841E-2</v>
      </c>
      <c r="AY34" s="1488">
        <v>1.3865715626804841E-2</v>
      </c>
      <c r="AZ34" s="1488">
        <v>1.3865715626804841E-2</v>
      </c>
    </row>
    <row r="35" spans="23:52" ht="15.75">
      <c r="W35" s="1466"/>
      <c r="AB35" s="1468"/>
      <c r="AD35" s="131">
        <v>21</v>
      </c>
      <c r="AE35" s="115"/>
      <c r="AF35" s="1488">
        <v>1.7857142857142856E-2</v>
      </c>
      <c r="AG35" s="1488">
        <v>1.7857142857142856E-2</v>
      </c>
      <c r="AH35" s="1488">
        <v>1.7857142857142856E-2</v>
      </c>
      <c r="AI35" s="1488">
        <v>1.417769422840795E-2</v>
      </c>
      <c r="AJ35" s="1488">
        <v>1.417769422840795E-2</v>
      </c>
      <c r="AK35" s="1488">
        <v>1.417769422840795E-2</v>
      </c>
      <c r="AL35" s="1488">
        <v>1.417769422840795E-2</v>
      </c>
      <c r="AM35" s="1488">
        <v>1.417769422840795E-2</v>
      </c>
      <c r="AN35" s="1488">
        <v>1.417769422840795E-2</v>
      </c>
      <c r="AO35" s="1488">
        <v>1.417769422840795E-2</v>
      </c>
      <c r="AP35" s="1488">
        <v>1.417769422840795E-2</v>
      </c>
      <c r="AQ35" s="1488">
        <v>1.417769422840795E-2</v>
      </c>
      <c r="AR35" s="1488">
        <v>1.417769422840795E-2</v>
      </c>
      <c r="AS35" s="1488">
        <v>1.417769422840795E-2</v>
      </c>
      <c r="AT35" s="1488">
        <v>1.417769422840795E-2</v>
      </c>
      <c r="AU35" s="1488">
        <v>1.417769422840795E-2</v>
      </c>
      <c r="AV35" s="1488">
        <v>1.417769422840795E-2</v>
      </c>
      <c r="AW35" s="1488">
        <v>1.417769422840795E-2</v>
      </c>
      <c r="AX35" s="1488">
        <v>1.417769422840795E-2</v>
      </c>
      <c r="AY35" s="1488">
        <v>1.417769422840795E-2</v>
      </c>
      <c r="AZ35" s="1488">
        <v>1.417769422840795E-2</v>
      </c>
    </row>
    <row r="36" spans="23:52" ht="15.75">
      <c r="W36" s="1466"/>
      <c r="AB36" s="1468"/>
      <c r="AD36" s="131">
        <v>22</v>
      </c>
      <c r="AE36" s="115"/>
      <c r="AF36" s="1488">
        <v>1.7857142857142856E-2</v>
      </c>
      <c r="AG36" s="1488">
        <v>1.7857142857142856E-2</v>
      </c>
      <c r="AH36" s="1488">
        <v>1.7857142857142856E-2</v>
      </c>
      <c r="AI36" s="1488">
        <v>1.4496692348547131E-2</v>
      </c>
      <c r="AJ36" s="1488">
        <v>1.4496692348547131E-2</v>
      </c>
      <c r="AK36" s="1488">
        <v>1.4496692348547131E-2</v>
      </c>
      <c r="AL36" s="1488">
        <v>1.4496692348547131E-2</v>
      </c>
      <c r="AM36" s="1488">
        <v>1.4496692348547131E-2</v>
      </c>
      <c r="AN36" s="1488">
        <v>1.4496692348547131E-2</v>
      </c>
      <c r="AO36" s="1488">
        <v>1.4496692348547131E-2</v>
      </c>
      <c r="AP36" s="1488">
        <v>1.4496692348547131E-2</v>
      </c>
      <c r="AQ36" s="1488">
        <v>1.4496692348547131E-2</v>
      </c>
      <c r="AR36" s="1488">
        <v>1.4496692348547131E-2</v>
      </c>
      <c r="AS36" s="1488">
        <v>1.4496692348547131E-2</v>
      </c>
      <c r="AT36" s="1488">
        <v>1.4496692348547131E-2</v>
      </c>
      <c r="AU36" s="1488">
        <v>1.4496692348547131E-2</v>
      </c>
      <c r="AV36" s="1488">
        <v>1.4496692348547131E-2</v>
      </c>
      <c r="AW36" s="1488">
        <v>1.4496692348547131E-2</v>
      </c>
      <c r="AX36" s="1488">
        <v>1.4496692348547131E-2</v>
      </c>
      <c r="AY36" s="1488">
        <v>1.4496692348547131E-2</v>
      </c>
      <c r="AZ36" s="1488">
        <v>1.4496692348547131E-2</v>
      </c>
    </row>
    <row r="37" spans="23:52" ht="15.75">
      <c r="W37" s="1466"/>
      <c r="AB37" s="1468"/>
      <c r="AD37" s="131">
        <v>23</v>
      </c>
      <c r="AE37" s="115"/>
      <c r="AF37" s="1488">
        <v>1.7857142857142856E-2</v>
      </c>
      <c r="AG37" s="1488">
        <v>1.7857142857142856E-2</v>
      </c>
      <c r="AH37" s="1488">
        <v>1.7857142857142856E-2</v>
      </c>
      <c r="AI37" s="1488">
        <v>1.4822867926389437E-2</v>
      </c>
      <c r="AJ37" s="1488">
        <v>1.4822867926389437E-2</v>
      </c>
      <c r="AK37" s="1488">
        <v>1.4822867926389437E-2</v>
      </c>
      <c r="AL37" s="1488">
        <v>1.4822867926389437E-2</v>
      </c>
      <c r="AM37" s="1488">
        <v>1.4822867926389437E-2</v>
      </c>
      <c r="AN37" s="1488">
        <v>1.4822867926389437E-2</v>
      </c>
      <c r="AO37" s="1488">
        <v>1.4822867926389437E-2</v>
      </c>
      <c r="AP37" s="1488">
        <v>1.4822867926389437E-2</v>
      </c>
      <c r="AQ37" s="1488">
        <v>1.4822867926389437E-2</v>
      </c>
      <c r="AR37" s="1488">
        <v>1.4822867926389437E-2</v>
      </c>
      <c r="AS37" s="1488">
        <v>1.4822867926389437E-2</v>
      </c>
      <c r="AT37" s="1488">
        <v>1.4822867926389437E-2</v>
      </c>
      <c r="AU37" s="1488">
        <v>1.4822867926389437E-2</v>
      </c>
      <c r="AV37" s="1488">
        <v>1.4822867926389437E-2</v>
      </c>
      <c r="AW37" s="1488">
        <v>1.4822867926389437E-2</v>
      </c>
      <c r="AX37" s="1488">
        <v>1.4822867926389437E-2</v>
      </c>
      <c r="AY37" s="1488">
        <v>1.4822867926389437E-2</v>
      </c>
      <c r="AZ37" s="1488">
        <v>1.4822867926389437E-2</v>
      </c>
    </row>
    <row r="38" spans="23:52" ht="15.75">
      <c r="W38" s="1466"/>
      <c r="AB38" s="1468"/>
      <c r="AD38" s="131">
        <v>24</v>
      </c>
      <c r="AE38" s="115"/>
      <c r="AF38" s="1488">
        <v>1.7857142857142856E-2</v>
      </c>
      <c r="AG38" s="1488">
        <v>1.7857142857142856E-2</v>
      </c>
      <c r="AH38" s="1488">
        <v>1.7857142857142856E-2</v>
      </c>
      <c r="AI38" s="1488">
        <v>1.5156382454733202E-2</v>
      </c>
      <c r="AJ38" s="1488">
        <v>1.5156382454733202E-2</v>
      </c>
      <c r="AK38" s="1488">
        <v>1.5156382454733202E-2</v>
      </c>
      <c r="AL38" s="1488">
        <v>1.5156382454733202E-2</v>
      </c>
      <c r="AM38" s="1488">
        <v>1.5156382454733202E-2</v>
      </c>
      <c r="AN38" s="1488">
        <v>1.5156382454733202E-2</v>
      </c>
      <c r="AO38" s="1488">
        <v>1.5156382454733202E-2</v>
      </c>
      <c r="AP38" s="1488">
        <v>1.5156382454733202E-2</v>
      </c>
      <c r="AQ38" s="1488">
        <v>1.5156382454733202E-2</v>
      </c>
      <c r="AR38" s="1488">
        <v>1.5156382454733202E-2</v>
      </c>
      <c r="AS38" s="1488">
        <v>1.5156382454733202E-2</v>
      </c>
      <c r="AT38" s="1488">
        <v>1.5156382454733202E-2</v>
      </c>
      <c r="AU38" s="1488">
        <v>1.5156382454733202E-2</v>
      </c>
      <c r="AV38" s="1488">
        <v>1.5156382454733202E-2</v>
      </c>
      <c r="AW38" s="1488">
        <v>1.5156382454733202E-2</v>
      </c>
      <c r="AX38" s="1488">
        <v>1.5156382454733202E-2</v>
      </c>
      <c r="AY38" s="1488">
        <v>1.5156382454733202E-2</v>
      </c>
      <c r="AZ38" s="1488">
        <v>1.5156382454733202E-2</v>
      </c>
    </row>
    <row r="39" spans="23:52" ht="15.75">
      <c r="W39" s="1466"/>
      <c r="AB39" s="1468"/>
      <c r="AD39" s="131">
        <v>25</v>
      </c>
      <c r="AE39" s="115"/>
      <c r="AF39" s="1488">
        <v>1.7857142857142856E-2</v>
      </c>
      <c r="AG39" s="1488">
        <v>1.7857142857142856E-2</v>
      </c>
      <c r="AH39" s="1488">
        <v>1.7857142857142856E-2</v>
      </c>
      <c r="AI39" s="1488">
        <v>1.5497401059964699E-2</v>
      </c>
      <c r="AJ39" s="1488">
        <v>1.5497401059964699E-2</v>
      </c>
      <c r="AK39" s="1488">
        <v>1.5497401059964699E-2</v>
      </c>
      <c r="AL39" s="1488">
        <v>1.5497401059964699E-2</v>
      </c>
      <c r="AM39" s="1488">
        <v>1.5497401059964699E-2</v>
      </c>
      <c r="AN39" s="1488">
        <v>1.5497401059964699E-2</v>
      </c>
      <c r="AO39" s="1488">
        <v>1.5497401059964699E-2</v>
      </c>
      <c r="AP39" s="1488">
        <v>1.5497401059964699E-2</v>
      </c>
      <c r="AQ39" s="1488">
        <v>1.5497401059964699E-2</v>
      </c>
      <c r="AR39" s="1488">
        <v>1.5497401059964699E-2</v>
      </c>
      <c r="AS39" s="1488">
        <v>1.5497401059964699E-2</v>
      </c>
      <c r="AT39" s="1488">
        <v>1.5497401059964699E-2</v>
      </c>
      <c r="AU39" s="1488">
        <v>1.5497401059964699E-2</v>
      </c>
      <c r="AV39" s="1488">
        <v>1.5497401059964699E-2</v>
      </c>
      <c r="AW39" s="1488">
        <v>1.5497401059964699E-2</v>
      </c>
      <c r="AX39" s="1488">
        <v>1.5497401059964699E-2</v>
      </c>
      <c r="AY39" s="1488">
        <v>1.5497401059964699E-2</v>
      </c>
      <c r="AZ39" s="1488">
        <v>1.5497401059964699E-2</v>
      </c>
    </row>
    <row r="40" spans="23:52" ht="15.75">
      <c r="W40" s="1466"/>
      <c r="AB40" s="1468"/>
      <c r="AD40" s="131">
        <v>26</v>
      </c>
      <c r="AE40" s="115"/>
      <c r="AF40" s="1488">
        <v>1.7857142857142856E-2</v>
      </c>
      <c r="AG40" s="1488">
        <v>1.7857142857142856E-2</v>
      </c>
      <c r="AH40" s="1488">
        <v>1.7857142857142856E-2</v>
      </c>
      <c r="AI40" s="1488">
        <v>1.5846092583813906E-2</v>
      </c>
      <c r="AJ40" s="1488">
        <v>1.5846092583813906E-2</v>
      </c>
      <c r="AK40" s="1488">
        <v>1.5846092583813906E-2</v>
      </c>
      <c r="AL40" s="1488">
        <v>1.5846092583813906E-2</v>
      </c>
      <c r="AM40" s="1488">
        <v>1.5846092583813906E-2</v>
      </c>
      <c r="AN40" s="1488">
        <v>1.5846092583813906E-2</v>
      </c>
      <c r="AO40" s="1488">
        <v>1.5846092583813906E-2</v>
      </c>
      <c r="AP40" s="1488">
        <v>1.5846092583813906E-2</v>
      </c>
      <c r="AQ40" s="1488">
        <v>1.5846092583813906E-2</v>
      </c>
      <c r="AR40" s="1488">
        <v>1.5846092583813906E-2</v>
      </c>
      <c r="AS40" s="1488">
        <v>1.5846092583813906E-2</v>
      </c>
      <c r="AT40" s="1488">
        <v>1.5846092583813906E-2</v>
      </c>
      <c r="AU40" s="1488">
        <v>1.5846092583813906E-2</v>
      </c>
      <c r="AV40" s="1488">
        <v>1.5846092583813906E-2</v>
      </c>
      <c r="AW40" s="1488">
        <v>1.5846092583813906E-2</v>
      </c>
      <c r="AX40" s="1488">
        <v>1.5846092583813906E-2</v>
      </c>
      <c r="AY40" s="1488">
        <v>1.5846092583813906E-2</v>
      </c>
      <c r="AZ40" s="1488">
        <v>1.5846092583813906E-2</v>
      </c>
    </row>
    <row r="41" spans="23:52" ht="15.75">
      <c r="W41" s="1466"/>
      <c r="AB41" s="1468"/>
      <c r="AD41" s="131">
        <v>27</v>
      </c>
      <c r="AE41" s="115"/>
      <c r="AF41" s="1488">
        <v>1.7857142857142856E-2</v>
      </c>
      <c r="AG41" s="1488">
        <v>1.7857142857142856E-2</v>
      </c>
      <c r="AH41" s="1488">
        <v>1.7857142857142856E-2</v>
      </c>
      <c r="AI41" s="1488">
        <v>1.6202629666949721E-2</v>
      </c>
      <c r="AJ41" s="1488">
        <v>1.6202629666949721E-2</v>
      </c>
      <c r="AK41" s="1488">
        <v>1.6202629666949721E-2</v>
      </c>
      <c r="AL41" s="1488">
        <v>1.6202629666949721E-2</v>
      </c>
      <c r="AM41" s="1488">
        <v>1.6202629666949721E-2</v>
      </c>
      <c r="AN41" s="1488">
        <v>1.6202629666949721E-2</v>
      </c>
      <c r="AO41" s="1488">
        <v>1.6202629666949721E-2</v>
      </c>
      <c r="AP41" s="1488">
        <v>1.6202629666949721E-2</v>
      </c>
      <c r="AQ41" s="1488">
        <v>1.6202629666949721E-2</v>
      </c>
      <c r="AR41" s="1488">
        <v>1.6202629666949721E-2</v>
      </c>
      <c r="AS41" s="1488">
        <v>1.6202629666949721E-2</v>
      </c>
      <c r="AT41" s="1488">
        <v>1.6202629666949721E-2</v>
      </c>
      <c r="AU41" s="1488">
        <v>1.6202629666949721E-2</v>
      </c>
      <c r="AV41" s="1488">
        <v>1.6202629666949721E-2</v>
      </c>
      <c r="AW41" s="1488">
        <v>1.6202629666949721E-2</v>
      </c>
      <c r="AX41" s="1488">
        <v>1.6202629666949721E-2</v>
      </c>
      <c r="AY41" s="1488">
        <v>1.6202629666949721E-2</v>
      </c>
      <c r="AZ41" s="1488">
        <v>1.6202629666949721E-2</v>
      </c>
    </row>
    <row r="42" spans="23:52" ht="15.75">
      <c r="W42" s="1466"/>
      <c r="AB42" s="1468"/>
      <c r="AD42" s="131">
        <v>28</v>
      </c>
      <c r="AE42" s="115"/>
      <c r="AF42" s="1488">
        <v>1.7857142857142856E-2</v>
      </c>
      <c r="AG42" s="1488">
        <v>1.7857142857142856E-2</v>
      </c>
      <c r="AH42" s="1488">
        <v>1.7857142857142856E-2</v>
      </c>
      <c r="AI42" s="1488">
        <v>1.6567188834456088E-2</v>
      </c>
      <c r="AJ42" s="1488">
        <v>1.6567188834456088E-2</v>
      </c>
      <c r="AK42" s="1488">
        <v>1.6567188834456088E-2</v>
      </c>
      <c r="AL42" s="1488">
        <v>1.6567188834456088E-2</v>
      </c>
      <c r="AM42" s="1488">
        <v>1.6567188834456088E-2</v>
      </c>
      <c r="AN42" s="1488">
        <v>1.6567188834456088E-2</v>
      </c>
      <c r="AO42" s="1488">
        <v>1.6567188834456088E-2</v>
      </c>
      <c r="AP42" s="1488">
        <v>1.6567188834456088E-2</v>
      </c>
      <c r="AQ42" s="1488">
        <v>1.6567188834456088E-2</v>
      </c>
      <c r="AR42" s="1488">
        <v>1.6567188834456088E-2</v>
      </c>
      <c r="AS42" s="1488">
        <v>1.6567188834456088E-2</v>
      </c>
      <c r="AT42" s="1488">
        <v>1.6567188834456088E-2</v>
      </c>
      <c r="AU42" s="1488">
        <v>1.6567188834456088E-2</v>
      </c>
      <c r="AV42" s="1488">
        <v>1.6567188834456088E-2</v>
      </c>
      <c r="AW42" s="1488">
        <v>1.6567188834456088E-2</v>
      </c>
      <c r="AX42" s="1488">
        <v>1.6567188834456088E-2</v>
      </c>
      <c r="AY42" s="1488">
        <v>1.6567188834456088E-2</v>
      </c>
      <c r="AZ42" s="1488">
        <v>1.6567188834456088E-2</v>
      </c>
    </row>
    <row r="43" spans="23:52" ht="15.75">
      <c r="W43" s="1466"/>
      <c r="AB43" s="1468"/>
      <c r="AD43" s="131">
        <v>29</v>
      </c>
      <c r="AE43" s="115"/>
      <c r="AF43" s="1488">
        <v>1.7857142857142856E-2</v>
      </c>
      <c r="AG43" s="1488">
        <v>1.7857142857142856E-2</v>
      </c>
      <c r="AH43" s="1488">
        <v>1.7857142857142856E-2</v>
      </c>
      <c r="AI43" s="1488">
        <v>1.6939950583231347E-2</v>
      </c>
      <c r="AJ43" s="1488">
        <v>1.6939950583231347E-2</v>
      </c>
      <c r="AK43" s="1488">
        <v>1.6939950583231347E-2</v>
      </c>
      <c r="AL43" s="1488">
        <v>1.6939950583231347E-2</v>
      </c>
      <c r="AM43" s="1488">
        <v>1.6939950583231347E-2</v>
      </c>
      <c r="AN43" s="1488">
        <v>1.6939950583231347E-2</v>
      </c>
      <c r="AO43" s="1488">
        <v>1.6939950583231347E-2</v>
      </c>
      <c r="AP43" s="1488">
        <v>1.6939950583231347E-2</v>
      </c>
      <c r="AQ43" s="1488">
        <v>1.6939950583231347E-2</v>
      </c>
      <c r="AR43" s="1488">
        <v>1.6939950583231347E-2</v>
      </c>
      <c r="AS43" s="1488">
        <v>1.6939950583231347E-2</v>
      </c>
      <c r="AT43" s="1488">
        <v>1.6939950583231347E-2</v>
      </c>
      <c r="AU43" s="1488">
        <v>1.6939950583231347E-2</v>
      </c>
      <c r="AV43" s="1488">
        <v>1.6939950583231347E-2</v>
      </c>
      <c r="AW43" s="1488">
        <v>1.6939950583231347E-2</v>
      </c>
      <c r="AX43" s="1488">
        <v>1.6939950583231347E-2</v>
      </c>
      <c r="AY43" s="1488">
        <v>1.6939950583231347E-2</v>
      </c>
      <c r="AZ43" s="1488">
        <v>1.6939950583231347E-2</v>
      </c>
    </row>
    <row r="44" spans="23:52" ht="15.75">
      <c r="W44" s="1466"/>
      <c r="AB44" s="1468"/>
      <c r="AD44" s="131">
        <v>30</v>
      </c>
      <c r="AE44" s="115"/>
      <c r="AF44" s="1488">
        <v>1.7857142857142856E-2</v>
      </c>
      <c r="AG44" s="1488">
        <v>1.7857142857142856E-2</v>
      </c>
      <c r="AH44" s="1488">
        <v>1.7857142857142856E-2</v>
      </c>
      <c r="AI44" s="1488">
        <v>1.7321099471354056E-2</v>
      </c>
      <c r="AJ44" s="1488">
        <v>1.7321099471354056E-2</v>
      </c>
      <c r="AK44" s="1488">
        <v>1.7321099471354056E-2</v>
      </c>
      <c r="AL44" s="1488">
        <v>1.7321099471354056E-2</v>
      </c>
      <c r="AM44" s="1488">
        <v>1.7321099471354056E-2</v>
      </c>
      <c r="AN44" s="1488">
        <v>1.7321099471354056E-2</v>
      </c>
      <c r="AO44" s="1488">
        <v>1.7321099471354056E-2</v>
      </c>
      <c r="AP44" s="1488">
        <v>1.7321099471354056E-2</v>
      </c>
      <c r="AQ44" s="1488">
        <v>1.7321099471354056E-2</v>
      </c>
      <c r="AR44" s="1488">
        <v>1.7321099471354056E-2</v>
      </c>
      <c r="AS44" s="1488">
        <v>1.7321099471354056E-2</v>
      </c>
      <c r="AT44" s="1488">
        <v>1.7321099471354056E-2</v>
      </c>
      <c r="AU44" s="1488">
        <v>1.7321099471354056E-2</v>
      </c>
      <c r="AV44" s="1488">
        <v>1.7321099471354056E-2</v>
      </c>
      <c r="AW44" s="1488">
        <v>1.7321099471354056E-2</v>
      </c>
      <c r="AX44" s="1488">
        <v>1.7321099471354056E-2</v>
      </c>
      <c r="AY44" s="1488">
        <v>1.7321099471354056E-2</v>
      </c>
      <c r="AZ44" s="1488">
        <v>1.7321099471354056E-2</v>
      </c>
    </row>
    <row r="45" spans="23:52" ht="15.75">
      <c r="W45" s="1466"/>
      <c r="AB45" s="1468"/>
      <c r="AD45" s="131">
        <v>31</v>
      </c>
      <c r="AE45" s="115"/>
      <c r="AF45" s="1488">
        <v>1.7857142857142856E-2</v>
      </c>
      <c r="AG45" s="1488">
        <v>1.7857142857142856E-2</v>
      </c>
      <c r="AH45" s="1488">
        <v>1.7857142857142856E-2</v>
      </c>
      <c r="AI45" s="1488">
        <v>1.7710824209459523E-2</v>
      </c>
      <c r="AJ45" s="1488">
        <v>1.7710824209459523E-2</v>
      </c>
      <c r="AK45" s="1488">
        <v>1.7710824209459523E-2</v>
      </c>
      <c r="AL45" s="1488">
        <v>1.7710824209459523E-2</v>
      </c>
      <c r="AM45" s="1488">
        <v>1.7710824209459523E-2</v>
      </c>
      <c r="AN45" s="1488">
        <v>1.7710824209459523E-2</v>
      </c>
      <c r="AO45" s="1488">
        <v>1.7710824209459523E-2</v>
      </c>
      <c r="AP45" s="1488">
        <v>1.7710824209459523E-2</v>
      </c>
      <c r="AQ45" s="1488">
        <v>1.7710824209459523E-2</v>
      </c>
      <c r="AR45" s="1488">
        <v>1.7710824209459523E-2</v>
      </c>
      <c r="AS45" s="1488">
        <v>1.7710824209459523E-2</v>
      </c>
      <c r="AT45" s="1488">
        <v>1.7710824209459523E-2</v>
      </c>
      <c r="AU45" s="1488">
        <v>1.7710824209459523E-2</v>
      </c>
      <c r="AV45" s="1488">
        <v>1.7710824209459523E-2</v>
      </c>
      <c r="AW45" s="1488">
        <v>1.7710824209459523E-2</v>
      </c>
      <c r="AX45" s="1488">
        <v>1.7710824209459523E-2</v>
      </c>
      <c r="AY45" s="1488">
        <v>1.7710824209459523E-2</v>
      </c>
      <c r="AZ45" s="1488">
        <v>1.7710824209459523E-2</v>
      </c>
    </row>
    <row r="46" spans="23:52" ht="15.75">
      <c r="W46" s="1466"/>
      <c r="AB46" s="1468"/>
      <c r="AD46" s="131">
        <v>32</v>
      </c>
      <c r="AE46" s="115"/>
      <c r="AF46" s="1488">
        <v>1.7857142857142856E-2</v>
      </c>
      <c r="AG46" s="1488">
        <v>1.7857142857142856E-2</v>
      </c>
      <c r="AH46" s="1488">
        <v>1.7857142857142856E-2</v>
      </c>
      <c r="AI46" s="1488">
        <v>1.8109317754172356E-2</v>
      </c>
      <c r="AJ46" s="1488">
        <v>1.8109317754172356E-2</v>
      </c>
      <c r="AK46" s="1488">
        <v>1.8109317754172356E-2</v>
      </c>
      <c r="AL46" s="1488">
        <v>1.8109317754172356E-2</v>
      </c>
      <c r="AM46" s="1488">
        <v>1.8109317754172356E-2</v>
      </c>
      <c r="AN46" s="1488">
        <v>1.8109317754172356E-2</v>
      </c>
      <c r="AO46" s="1488">
        <v>1.8109317754172356E-2</v>
      </c>
      <c r="AP46" s="1488">
        <v>1.8109317754172356E-2</v>
      </c>
      <c r="AQ46" s="1488">
        <v>1.8109317754172356E-2</v>
      </c>
      <c r="AR46" s="1488">
        <v>1.8109317754172356E-2</v>
      </c>
      <c r="AS46" s="1488">
        <v>1.8109317754172356E-2</v>
      </c>
      <c r="AT46" s="1488">
        <v>1.8109317754172356E-2</v>
      </c>
      <c r="AU46" s="1488">
        <v>1.8109317754172356E-2</v>
      </c>
      <c r="AV46" s="1488">
        <v>1.8109317754172356E-2</v>
      </c>
      <c r="AW46" s="1488">
        <v>1.8109317754172356E-2</v>
      </c>
      <c r="AX46" s="1488">
        <v>1.8109317754172356E-2</v>
      </c>
      <c r="AY46" s="1488">
        <v>1.8109317754172356E-2</v>
      </c>
      <c r="AZ46" s="1488">
        <v>1.8109317754172356E-2</v>
      </c>
    </row>
    <row r="47" spans="23:52" ht="15.75">
      <c r="W47" s="1466"/>
      <c r="AB47" s="1468"/>
      <c r="AD47" s="131">
        <v>33</v>
      </c>
      <c r="AE47" s="115"/>
      <c r="AF47" s="1488">
        <v>1.7857142857142856E-2</v>
      </c>
      <c r="AG47" s="1488">
        <v>1.7857142857142856E-2</v>
      </c>
      <c r="AH47" s="1488">
        <v>1.7857142857142856E-2</v>
      </c>
      <c r="AI47" s="1488">
        <v>1.8516777403641237E-2</v>
      </c>
      <c r="AJ47" s="1488">
        <v>1.8516777403641237E-2</v>
      </c>
      <c r="AK47" s="1488">
        <v>1.8516777403641237E-2</v>
      </c>
      <c r="AL47" s="1488">
        <v>1.8516777403641237E-2</v>
      </c>
      <c r="AM47" s="1488">
        <v>1.8516777403641237E-2</v>
      </c>
      <c r="AN47" s="1488">
        <v>1.8516777403641237E-2</v>
      </c>
      <c r="AO47" s="1488">
        <v>1.8516777403641237E-2</v>
      </c>
      <c r="AP47" s="1488">
        <v>1.8516777403641237E-2</v>
      </c>
      <c r="AQ47" s="1488">
        <v>1.8516777403641237E-2</v>
      </c>
      <c r="AR47" s="1488">
        <v>1.8516777403641237E-2</v>
      </c>
      <c r="AS47" s="1488">
        <v>1.8516777403641237E-2</v>
      </c>
      <c r="AT47" s="1488">
        <v>1.8516777403641237E-2</v>
      </c>
      <c r="AU47" s="1488">
        <v>1.8516777403641237E-2</v>
      </c>
      <c r="AV47" s="1488">
        <v>1.8516777403641237E-2</v>
      </c>
      <c r="AW47" s="1488">
        <v>1.8516777403641237E-2</v>
      </c>
      <c r="AX47" s="1488">
        <v>1.8516777403641237E-2</v>
      </c>
      <c r="AY47" s="1488">
        <v>1.8516777403641237E-2</v>
      </c>
      <c r="AZ47" s="1488">
        <v>1.8516777403641237E-2</v>
      </c>
    </row>
    <row r="48" spans="23:52" ht="15.75">
      <c r="W48" s="1466"/>
      <c r="AB48" s="1468"/>
      <c r="AD48" s="131">
        <v>34</v>
      </c>
      <c r="AE48" s="115"/>
      <c r="AF48" s="1488">
        <v>1.7857142857142856E-2</v>
      </c>
      <c r="AG48" s="1488">
        <v>1.7857142857142856E-2</v>
      </c>
      <c r="AH48" s="1488">
        <v>1.7857142857142856E-2</v>
      </c>
      <c r="AI48" s="1488">
        <v>1.8933404895223164E-2</v>
      </c>
      <c r="AJ48" s="1488">
        <v>1.8933404895223164E-2</v>
      </c>
      <c r="AK48" s="1488">
        <v>1.8933404895223164E-2</v>
      </c>
      <c r="AL48" s="1488">
        <v>1.8933404895223164E-2</v>
      </c>
      <c r="AM48" s="1488">
        <v>1.8933404895223164E-2</v>
      </c>
      <c r="AN48" s="1488">
        <v>1.8933404895223164E-2</v>
      </c>
      <c r="AO48" s="1488">
        <v>1.8933404895223164E-2</v>
      </c>
      <c r="AP48" s="1488">
        <v>1.8933404895223164E-2</v>
      </c>
      <c r="AQ48" s="1488">
        <v>1.8933404895223164E-2</v>
      </c>
      <c r="AR48" s="1488">
        <v>1.8933404895223164E-2</v>
      </c>
      <c r="AS48" s="1488">
        <v>1.8933404895223164E-2</v>
      </c>
      <c r="AT48" s="1488">
        <v>1.8933404895223164E-2</v>
      </c>
      <c r="AU48" s="1488">
        <v>1.8933404895223164E-2</v>
      </c>
      <c r="AV48" s="1488">
        <v>1.8933404895223164E-2</v>
      </c>
      <c r="AW48" s="1488">
        <v>1.8933404895223164E-2</v>
      </c>
      <c r="AX48" s="1488">
        <v>1.8933404895223164E-2</v>
      </c>
      <c r="AY48" s="1488">
        <v>1.8933404895223164E-2</v>
      </c>
      <c r="AZ48" s="1488">
        <v>1.8933404895223164E-2</v>
      </c>
    </row>
    <row r="49" spans="23:52" ht="15.75">
      <c r="W49" s="1466"/>
      <c r="AB49" s="1468"/>
      <c r="AD49" s="131">
        <v>35</v>
      </c>
      <c r="AE49" s="115"/>
      <c r="AF49" s="1488">
        <v>1.7857142857142856E-2</v>
      </c>
      <c r="AG49" s="1488">
        <v>1.7857142857142856E-2</v>
      </c>
      <c r="AH49" s="1488">
        <v>1.7857142857142856E-2</v>
      </c>
      <c r="AI49" s="1488">
        <v>1.9359406505365686E-2</v>
      </c>
      <c r="AJ49" s="1488">
        <v>1.9359406505365686E-2</v>
      </c>
      <c r="AK49" s="1488">
        <v>1.9359406505365686E-2</v>
      </c>
      <c r="AL49" s="1488">
        <v>1.9359406505365686E-2</v>
      </c>
      <c r="AM49" s="1488">
        <v>1.9359406505365686E-2</v>
      </c>
      <c r="AN49" s="1488">
        <v>1.9359406505365686E-2</v>
      </c>
      <c r="AO49" s="1488">
        <v>1.9359406505365686E-2</v>
      </c>
      <c r="AP49" s="1488">
        <v>1.9359406505365686E-2</v>
      </c>
      <c r="AQ49" s="1488">
        <v>1.9359406505365686E-2</v>
      </c>
      <c r="AR49" s="1488">
        <v>1.9359406505365686E-2</v>
      </c>
      <c r="AS49" s="1488">
        <v>1.9359406505365686E-2</v>
      </c>
      <c r="AT49" s="1488">
        <v>1.9359406505365686E-2</v>
      </c>
      <c r="AU49" s="1488">
        <v>1.9359406505365686E-2</v>
      </c>
      <c r="AV49" s="1488">
        <v>1.9359406505365686E-2</v>
      </c>
      <c r="AW49" s="1488">
        <v>1.9359406505365686E-2</v>
      </c>
      <c r="AX49" s="1488">
        <v>1.9359406505365686E-2</v>
      </c>
      <c r="AY49" s="1488">
        <v>1.9359406505365686E-2</v>
      </c>
      <c r="AZ49" s="1488">
        <v>1.9359406505365686E-2</v>
      </c>
    </row>
    <row r="50" spans="23:52" ht="15.75">
      <c r="W50" s="1466"/>
      <c r="AB50" s="1468"/>
      <c r="AD50" s="131">
        <v>36</v>
      </c>
      <c r="AE50" s="115"/>
      <c r="AF50" s="1488">
        <v>1.7857142857142856E-2</v>
      </c>
      <c r="AG50" s="1488">
        <v>1.7857142857142856E-2</v>
      </c>
      <c r="AH50" s="1488">
        <v>1.7857142857142856E-2</v>
      </c>
      <c r="AI50" s="1488">
        <v>1.9794993151736415E-2</v>
      </c>
      <c r="AJ50" s="1488">
        <v>1.9794993151736415E-2</v>
      </c>
      <c r="AK50" s="1488">
        <v>1.9794993151736415E-2</v>
      </c>
      <c r="AL50" s="1488">
        <v>1.9794993151736415E-2</v>
      </c>
      <c r="AM50" s="1488">
        <v>1.9794993151736415E-2</v>
      </c>
      <c r="AN50" s="1488">
        <v>1.9794993151736415E-2</v>
      </c>
      <c r="AO50" s="1488">
        <v>1.9794993151736415E-2</v>
      </c>
      <c r="AP50" s="1488">
        <v>1.9794993151736415E-2</v>
      </c>
      <c r="AQ50" s="1488">
        <v>1.9794993151736415E-2</v>
      </c>
      <c r="AR50" s="1488">
        <v>1.9794993151736415E-2</v>
      </c>
      <c r="AS50" s="1488">
        <v>1.9794993151736415E-2</v>
      </c>
      <c r="AT50" s="1488">
        <v>1.9794993151736415E-2</v>
      </c>
      <c r="AU50" s="1488">
        <v>1.9794993151736415E-2</v>
      </c>
      <c r="AV50" s="1488">
        <v>1.9794993151736415E-2</v>
      </c>
      <c r="AW50" s="1488">
        <v>1.9794993151736415E-2</v>
      </c>
      <c r="AX50" s="1488">
        <v>1.9794993151736415E-2</v>
      </c>
      <c r="AY50" s="1488">
        <v>1.9794993151736415E-2</v>
      </c>
      <c r="AZ50" s="1488">
        <v>1.9794993151736415E-2</v>
      </c>
    </row>
    <row r="51" spans="23:52" ht="15.75">
      <c r="W51" s="1466"/>
      <c r="AB51" s="1468"/>
      <c r="AD51" s="131">
        <v>37</v>
      </c>
      <c r="AE51" s="115"/>
      <c r="AF51" s="1488">
        <v>1.7857142857142856E-2</v>
      </c>
      <c r="AG51" s="1488">
        <v>1.7857142857142856E-2</v>
      </c>
      <c r="AH51" s="1488">
        <v>1.7857142857142856E-2</v>
      </c>
      <c r="AI51" s="1488">
        <v>2.0240380497650486E-2</v>
      </c>
      <c r="AJ51" s="1488">
        <v>2.0240380497650486E-2</v>
      </c>
      <c r="AK51" s="1488">
        <v>2.0240380497650486E-2</v>
      </c>
      <c r="AL51" s="1488">
        <v>2.0240380497650486E-2</v>
      </c>
      <c r="AM51" s="1488">
        <v>2.0240380497650486E-2</v>
      </c>
      <c r="AN51" s="1488">
        <v>2.0240380497650486E-2</v>
      </c>
      <c r="AO51" s="1488">
        <v>2.0240380497650486E-2</v>
      </c>
      <c r="AP51" s="1488">
        <v>2.0240380497650486E-2</v>
      </c>
      <c r="AQ51" s="1488">
        <v>2.0240380497650486E-2</v>
      </c>
      <c r="AR51" s="1488">
        <v>2.0240380497650486E-2</v>
      </c>
      <c r="AS51" s="1488">
        <v>2.0240380497650486E-2</v>
      </c>
      <c r="AT51" s="1488">
        <v>2.0240380497650486E-2</v>
      </c>
      <c r="AU51" s="1488">
        <v>2.0240380497650486E-2</v>
      </c>
      <c r="AV51" s="1488">
        <v>2.0240380497650486E-2</v>
      </c>
      <c r="AW51" s="1488">
        <v>2.0240380497650486E-2</v>
      </c>
      <c r="AX51" s="1488">
        <v>2.0240380497650486E-2</v>
      </c>
      <c r="AY51" s="1488">
        <v>2.0240380497650486E-2</v>
      </c>
      <c r="AZ51" s="1488">
        <v>2.0240380497650486E-2</v>
      </c>
    </row>
    <row r="52" spans="23:52" ht="15.75">
      <c r="W52" s="1466"/>
      <c r="AB52" s="1468"/>
      <c r="AD52" s="131">
        <v>38</v>
      </c>
      <c r="AE52" s="115"/>
      <c r="AF52" s="1488">
        <v>1.7857142857142856E-2</v>
      </c>
      <c r="AG52" s="1488">
        <v>1.7857142857142856E-2</v>
      </c>
      <c r="AH52" s="1488">
        <v>1.7857142857142856E-2</v>
      </c>
      <c r="AI52" s="1488">
        <v>2.0695789058847617E-2</v>
      </c>
      <c r="AJ52" s="1488">
        <v>2.0695789058847617E-2</v>
      </c>
      <c r="AK52" s="1488">
        <v>2.0695789058847617E-2</v>
      </c>
      <c r="AL52" s="1488">
        <v>2.0695789058847617E-2</v>
      </c>
      <c r="AM52" s="1488">
        <v>2.0695789058847617E-2</v>
      </c>
      <c r="AN52" s="1488">
        <v>2.0695789058847617E-2</v>
      </c>
      <c r="AO52" s="1488">
        <v>2.0695789058847617E-2</v>
      </c>
      <c r="AP52" s="1488">
        <v>2.0695789058847617E-2</v>
      </c>
      <c r="AQ52" s="1488">
        <v>2.0695789058847617E-2</v>
      </c>
      <c r="AR52" s="1488">
        <v>2.0695789058847617E-2</v>
      </c>
      <c r="AS52" s="1488">
        <v>2.0695789058847617E-2</v>
      </c>
      <c r="AT52" s="1488">
        <v>2.0695789058847617E-2</v>
      </c>
      <c r="AU52" s="1488">
        <v>2.0695789058847617E-2</v>
      </c>
      <c r="AV52" s="1488">
        <v>2.0695789058847617E-2</v>
      </c>
      <c r="AW52" s="1488">
        <v>2.0695789058847617E-2</v>
      </c>
      <c r="AX52" s="1488">
        <v>2.0695789058847617E-2</v>
      </c>
      <c r="AY52" s="1488">
        <v>2.0695789058847617E-2</v>
      </c>
      <c r="AZ52" s="1488">
        <v>2.0695789058847617E-2</v>
      </c>
    </row>
    <row r="53" spans="23:52" ht="15.75">
      <c r="W53" s="1466"/>
      <c r="AB53" s="1468"/>
      <c r="AD53" s="131">
        <v>39</v>
      </c>
      <c r="AE53" s="115"/>
      <c r="AF53" s="1488">
        <v>1.7857142857142856E-2</v>
      </c>
      <c r="AG53" s="1488">
        <v>1.7857142857142856E-2</v>
      </c>
      <c r="AH53" s="1488">
        <v>1.7857142857142856E-2</v>
      </c>
      <c r="AI53" s="1488">
        <v>2.1161444312671689E-2</v>
      </c>
      <c r="AJ53" s="1488">
        <v>2.1161444312671689E-2</v>
      </c>
      <c r="AK53" s="1488">
        <v>2.1161444312671689E-2</v>
      </c>
      <c r="AL53" s="1488">
        <v>2.1161444312671689E-2</v>
      </c>
      <c r="AM53" s="1488">
        <v>2.1161444312671689E-2</v>
      </c>
      <c r="AN53" s="1488">
        <v>2.1161444312671689E-2</v>
      </c>
      <c r="AO53" s="1488">
        <v>2.1161444312671689E-2</v>
      </c>
      <c r="AP53" s="1488">
        <v>2.1161444312671689E-2</v>
      </c>
      <c r="AQ53" s="1488">
        <v>2.1161444312671689E-2</v>
      </c>
      <c r="AR53" s="1488">
        <v>2.1161444312671689E-2</v>
      </c>
      <c r="AS53" s="1488">
        <v>2.1161444312671689E-2</v>
      </c>
      <c r="AT53" s="1488">
        <v>2.1161444312671689E-2</v>
      </c>
      <c r="AU53" s="1488">
        <v>2.1161444312671689E-2</v>
      </c>
      <c r="AV53" s="1488">
        <v>2.1161444312671689E-2</v>
      </c>
      <c r="AW53" s="1488">
        <v>2.1161444312671689E-2</v>
      </c>
      <c r="AX53" s="1488">
        <v>2.1161444312671689E-2</v>
      </c>
      <c r="AY53" s="1488">
        <v>2.1161444312671689E-2</v>
      </c>
      <c r="AZ53" s="1488">
        <v>2.1161444312671689E-2</v>
      </c>
    </row>
    <row r="54" spans="23:52" ht="15.75">
      <c r="W54" s="1466"/>
      <c r="AB54" s="1468"/>
      <c r="AD54" s="131">
        <v>40</v>
      </c>
      <c r="AE54" s="115"/>
      <c r="AF54" s="1488">
        <v>1.7857142857142856E-2</v>
      </c>
      <c r="AG54" s="1488">
        <v>1.7857142857142856E-2</v>
      </c>
      <c r="AH54" s="1488">
        <v>1.7857142857142856E-2</v>
      </c>
      <c r="AI54" s="1488">
        <v>2.1637576809706804E-2</v>
      </c>
      <c r="AJ54" s="1488">
        <v>2.1637576809706804E-2</v>
      </c>
      <c r="AK54" s="1488">
        <v>2.1637576809706804E-2</v>
      </c>
      <c r="AL54" s="1488">
        <v>2.1637576809706804E-2</v>
      </c>
      <c r="AM54" s="1488">
        <v>2.1637576809706804E-2</v>
      </c>
      <c r="AN54" s="1488">
        <v>2.1637576809706804E-2</v>
      </c>
      <c r="AO54" s="1488">
        <v>2.1637576809706804E-2</v>
      </c>
      <c r="AP54" s="1488">
        <v>2.1637576809706804E-2</v>
      </c>
      <c r="AQ54" s="1488">
        <v>2.1637576809706804E-2</v>
      </c>
      <c r="AR54" s="1488">
        <v>2.1637576809706804E-2</v>
      </c>
      <c r="AS54" s="1488">
        <v>2.1637576809706804E-2</v>
      </c>
      <c r="AT54" s="1488">
        <v>2.1637576809706804E-2</v>
      </c>
      <c r="AU54" s="1488">
        <v>2.1637576809706804E-2</v>
      </c>
      <c r="AV54" s="1488">
        <v>2.1637576809706804E-2</v>
      </c>
      <c r="AW54" s="1488">
        <v>2.1637576809706804E-2</v>
      </c>
      <c r="AX54" s="1488">
        <v>2.1637576809706804E-2</v>
      </c>
      <c r="AY54" s="1488">
        <v>2.1637576809706804E-2</v>
      </c>
      <c r="AZ54" s="1488">
        <v>2.1637576809706804E-2</v>
      </c>
    </row>
    <row r="55" spans="23:52" ht="15.75">
      <c r="W55" s="1466"/>
      <c r="AB55" s="1468"/>
      <c r="AD55" s="131">
        <v>41</v>
      </c>
      <c r="AE55" s="115"/>
      <c r="AF55" s="1488">
        <v>1.7857142857142856E-2</v>
      </c>
      <c r="AG55" s="1488">
        <v>1.7857142857142856E-2</v>
      </c>
      <c r="AH55" s="1488">
        <v>1.7857142857142856E-2</v>
      </c>
      <c r="AI55" s="1488">
        <v>2.2124422287925206E-2</v>
      </c>
      <c r="AJ55" s="1488">
        <v>2.2124422287925206E-2</v>
      </c>
      <c r="AK55" s="1488">
        <v>2.2124422287925206E-2</v>
      </c>
      <c r="AL55" s="1488">
        <v>2.2124422287925206E-2</v>
      </c>
      <c r="AM55" s="1488">
        <v>2.2124422287925206E-2</v>
      </c>
      <c r="AN55" s="1488">
        <v>2.2124422287925206E-2</v>
      </c>
      <c r="AO55" s="1488">
        <v>2.2124422287925206E-2</v>
      </c>
      <c r="AP55" s="1488">
        <v>2.2124422287925206E-2</v>
      </c>
      <c r="AQ55" s="1488">
        <v>2.2124422287925206E-2</v>
      </c>
      <c r="AR55" s="1488">
        <v>2.2124422287925206E-2</v>
      </c>
      <c r="AS55" s="1488">
        <v>2.2124422287925206E-2</v>
      </c>
      <c r="AT55" s="1488">
        <v>2.2124422287925206E-2</v>
      </c>
      <c r="AU55" s="1488">
        <v>2.2124422287925206E-2</v>
      </c>
      <c r="AV55" s="1488">
        <v>2.2124422287925206E-2</v>
      </c>
      <c r="AW55" s="1488">
        <v>2.2124422287925206E-2</v>
      </c>
      <c r="AX55" s="1488">
        <v>2.2124422287925206E-2</v>
      </c>
      <c r="AY55" s="1488">
        <v>2.2124422287925206E-2</v>
      </c>
      <c r="AZ55" s="1488">
        <v>2.2124422287925206E-2</v>
      </c>
    </row>
    <row r="56" spans="23:52" ht="15.75">
      <c r="W56" s="1466"/>
      <c r="AB56" s="1468"/>
      <c r="AD56" s="131">
        <v>42</v>
      </c>
      <c r="AE56" s="115"/>
      <c r="AF56" s="1488">
        <v>1.7857142857142856E-2</v>
      </c>
      <c r="AG56" s="1488">
        <v>1.7857142857142856E-2</v>
      </c>
      <c r="AH56" s="1488">
        <v>1.7857142857142856E-2</v>
      </c>
      <c r="AI56" s="1488">
        <v>2.2622221789403523E-2</v>
      </c>
      <c r="AJ56" s="1488">
        <v>2.2622221789403523E-2</v>
      </c>
      <c r="AK56" s="1488">
        <v>2.2622221789403523E-2</v>
      </c>
      <c r="AL56" s="1488">
        <v>2.2622221789403523E-2</v>
      </c>
      <c r="AM56" s="1488">
        <v>2.2622221789403523E-2</v>
      </c>
      <c r="AN56" s="1488">
        <v>2.2622221789403523E-2</v>
      </c>
      <c r="AO56" s="1488">
        <v>2.2622221789403523E-2</v>
      </c>
      <c r="AP56" s="1488">
        <v>2.2622221789403523E-2</v>
      </c>
      <c r="AQ56" s="1488">
        <v>2.2622221789403523E-2</v>
      </c>
      <c r="AR56" s="1488">
        <v>2.2622221789403523E-2</v>
      </c>
      <c r="AS56" s="1488">
        <v>2.2622221789403523E-2</v>
      </c>
      <c r="AT56" s="1488">
        <v>2.2622221789403523E-2</v>
      </c>
      <c r="AU56" s="1488">
        <v>2.2622221789403523E-2</v>
      </c>
      <c r="AV56" s="1488">
        <v>2.2622221789403523E-2</v>
      </c>
      <c r="AW56" s="1488">
        <v>2.2622221789403523E-2</v>
      </c>
      <c r="AX56" s="1488">
        <v>2.2622221789403523E-2</v>
      </c>
      <c r="AY56" s="1488">
        <v>2.2622221789403523E-2</v>
      </c>
      <c r="AZ56" s="1488">
        <v>2.2622221789403523E-2</v>
      </c>
    </row>
    <row r="57" spans="23:52" ht="15.75">
      <c r="W57" s="1466"/>
      <c r="AB57" s="1468"/>
      <c r="AD57" s="131">
        <v>43</v>
      </c>
      <c r="AE57" s="115"/>
      <c r="AF57" s="1488">
        <v>1.7857142857142856E-2</v>
      </c>
      <c r="AG57" s="1488">
        <v>1.7857142857142856E-2</v>
      </c>
      <c r="AH57" s="1488">
        <v>1.7857142857142856E-2</v>
      </c>
      <c r="AI57" s="1488">
        <v>2.3131221779665104E-2</v>
      </c>
      <c r="AJ57" s="1488">
        <v>2.3131221779665104E-2</v>
      </c>
      <c r="AK57" s="1488">
        <v>2.3131221779665104E-2</v>
      </c>
      <c r="AL57" s="1488">
        <v>2.3131221779665104E-2</v>
      </c>
      <c r="AM57" s="1488">
        <v>2.3131221779665104E-2</v>
      </c>
      <c r="AN57" s="1488">
        <v>2.3131221779665104E-2</v>
      </c>
      <c r="AO57" s="1488">
        <v>2.3131221779665104E-2</v>
      </c>
      <c r="AP57" s="1488">
        <v>2.3131221779665104E-2</v>
      </c>
      <c r="AQ57" s="1488">
        <v>2.3131221779665104E-2</v>
      </c>
      <c r="AR57" s="1488">
        <v>2.3131221779665104E-2</v>
      </c>
      <c r="AS57" s="1488">
        <v>2.3131221779665104E-2</v>
      </c>
      <c r="AT57" s="1488">
        <v>2.3131221779665104E-2</v>
      </c>
      <c r="AU57" s="1488">
        <v>2.3131221779665104E-2</v>
      </c>
      <c r="AV57" s="1488">
        <v>2.3131221779665104E-2</v>
      </c>
      <c r="AW57" s="1488">
        <v>2.3131221779665104E-2</v>
      </c>
      <c r="AX57" s="1488">
        <v>2.3131221779665104E-2</v>
      </c>
      <c r="AY57" s="1488">
        <v>2.3131221779665104E-2</v>
      </c>
      <c r="AZ57" s="1488">
        <v>2.3131221779665104E-2</v>
      </c>
    </row>
    <row r="58" spans="23:52" ht="15.75">
      <c r="W58" s="1466"/>
      <c r="AB58" s="1468"/>
      <c r="AD58" s="131">
        <v>44</v>
      </c>
      <c r="AE58" s="115"/>
      <c r="AF58" s="1488">
        <v>1.7857142857142856E-2</v>
      </c>
      <c r="AG58" s="1488">
        <v>1.7857142857142856E-2</v>
      </c>
      <c r="AH58" s="1488">
        <v>1.7857142857142856E-2</v>
      </c>
      <c r="AI58" s="1488">
        <v>2.365167426970757E-2</v>
      </c>
      <c r="AJ58" s="1488">
        <v>2.365167426970757E-2</v>
      </c>
      <c r="AK58" s="1488">
        <v>2.365167426970757E-2</v>
      </c>
      <c r="AL58" s="1488">
        <v>2.365167426970757E-2</v>
      </c>
      <c r="AM58" s="1488">
        <v>2.365167426970757E-2</v>
      </c>
      <c r="AN58" s="1488">
        <v>2.365167426970757E-2</v>
      </c>
      <c r="AO58" s="1488">
        <v>2.365167426970757E-2</v>
      </c>
      <c r="AP58" s="1488">
        <v>2.365167426970757E-2</v>
      </c>
      <c r="AQ58" s="1488">
        <v>2.365167426970757E-2</v>
      </c>
      <c r="AR58" s="1488">
        <v>2.365167426970757E-2</v>
      </c>
      <c r="AS58" s="1488">
        <v>2.365167426970757E-2</v>
      </c>
      <c r="AT58" s="1488">
        <v>2.365167426970757E-2</v>
      </c>
      <c r="AU58" s="1488">
        <v>2.365167426970757E-2</v>
      </c>
      <c r="AV58" s="1488">
        <v>2.365167426970757E-2</v>
      </c>
      <c r="AW58" s="1488">
        <v>2.365167426970757E-2</v>
      </c>
      <c r="AX58" s="1488">
        <v>2.365167426970757E-2</v>
      </c>
      <c r="AY58" s="1488">
        <v>2.365167426970757E-2</v>
      </c>
      <c r="AZ58" s="1488">
        <v>2.365167426970757E-2</v>
      </c>
    </row>
    <row r="59" spans="23:52" ht="15.75">
      <c r="W59" s="1466"/>
      <c r="AB59" s="1468"/>
      <c r="AD59" s="131">
        <v>45</v>
      </c>
      <c r="AE59" s="115"/>
      <c r="AF59" s="1488">
        <v>1.7857142857142856E-2</v>
      </c>
      <c r="AG59" s="1488">
        <v>1.7857142857142856E-2</v>
      </c>
      <c r="AH59" s="1488">
        <v>1.7857142857142856E-2</v>
      </c>
      <c r="AI59" s="1488">
        <v>2.4183836940775989E-2</v>
      </c>
      <c r="AJ59" s="1488">
        <v>2.4183836940775989E-2</v>
      </c>
      <c r="AK59" s="1488">
        <v>2.4183836940775989E-2</v>
      </c>
      <c r="AL59" s="1488">
        <v>2.4183836940775989E-2</v>
      </c>
      <c r="AM59" s="1488">
        <v>2.4183836940775989E-2</v>
      </c>
      <c r="AN59" s="1488">
        <v>2.4183836940775989E-2</v>
      </c>
      <c r="AO59" s="1488">
        <v>2.4183836940775989E-2</v>
      </c>
      <c r="AP59" s="1488">
        <v>2.4183836940775989E-2</v>
      </c>
      <c r="AQ59" s="1488">
        <v>2.4183836940775989E-2</v>
      </c>
      <c r="AR59" s="1488">
        <v>2.4183836940775989E-2</v>
      </c>
      <c r="AS59" s="1488">
        <v>2.4183836940775989E-2</v>
      </c>
      <c r="AT59" s="1488">
        <v>2.4183836940775989E-2</v>
      </c>
      <c r="AU59" s="1488">
        <v>2.4183836940775989E-2</v>
      </c>
      <c r="AV59" s="1488">
        <v>2.4183836940775989E-2</v>
      </c>
      <c r="AW59" s="1488">
        <v>2.4183836940775989E-2</v>
      </c>
      <c r="AX59" s="1488">
        <v>2.4183836940775989E-2</v>
      </c>
      <c r="AY59" s="1488">
        <v>2.4183836940775989E-2</v>
      </c>
      <c r="AZ59" s="1488">
        <v>2.4183836940775989E-2</v>
      </c>
    </row>
    <row r="60" spans="23:52" ht="15.75">
      <c r="W60" s="1466"/>
      <c r="AB60" s="1468"/>
      <c r="AD60" s="131">
        <v>46</v>
      </c>
      <c r="AE60" s="115"/>
      <c r="AF60" s="1488">
        <v>1.7857142857142856E-2</v>
      </c>
      <c r="AG60" s="1488">
        <v>1.7857142857142856E-2</v>
      </c>
      <c r="AH60" s="1488">
        <v>1.7857142857142856E-2</v>
      </c>
      <c r="AI60" s="1488">
        <v>2.4727973271943447E-2</v>
      </c>
      <c r="AJ60" s="1488">
        <v>2.4727973271943447E-2</v>
      </c>
      <c r="AK60" s="1488">
        <v>2.4727973271943447E-2</v>
      </c>
      <c r="AL60" s="1488">
        <v>2.4727973271943447E-2</v>
      </c>
      <c r="AM60" s="1488">
        <v>2.4727973271943447E-2</v>
      </c>
      <c r="AN60" s="1488">
        <v>2.4727973271943447E-2</v>
      </c>
      <c r="AO60" s="1488">
        <v>2.4727973271943447E-2</v>
      </c>
      <c r="AP60" s="1488">
        <v>2.4727973271943447E-2</v>
      </c>
      <c r="AQ60" s="1488">
        <v>2.4727973271943447E-2</v>
      </c>
      <c r="AR60" s="1488">
        <v>2.4727973271943447E-2</v>
      </c>
      <c r="AS60" s="1488">
        <v>2.4727973271943447E-2</v>
      </c>
      <c r="AT60" s="1488">
        <v>2.4727973271943447E-2</v>
      </c>
      <c r="AU60" s="1488">
        <v>2.4727973271943447E-2</v>
      </c>
      <c r="AV60" s="1488">
        <v>2.4727973271943447E-2</v>
      </c>
      <c r="AW60" s="1488">
        <v>2.4727973271943447E-2</v>
      </c>
      <c r="AX60" s="1488">
        <v>2.4727973271943447E-2</v>
      </c>
      <c r="AY60" s="1488">
        <v>2.4727973271943447E-2</v>
      </c>
      <c r="AZ60" s="1488">
        <v>2.4727973271943447E-2</v>
      </c>
    </row>
    <row r="61" spans="23:52" ht="15.75">
      <c r="W61" s="1466"/>
      <c r="AB61" s="1468"/>
      <c r="AD61" s="131">
        <v>47</v>
      </c>
      <c r="AE61" s="115"/>
      <c r="AF61" s="1488">
        <v>1.7857142857142856E-2</v>
      </c>
      <c r="AG61" s="1488">
        <v>1.7857142857142856E-2</v>
      </c>
      <c r="AH61" s="1488">
        <v>1.7857142857142856E-2</v>
      </c>
      <c r="AI61" s="1488">
        <v>2.5284352670562175E-2</v>
      </c>
      <c r="AJ61" s="1488">
        <v>2.5284352670562175E-2</v>
      </c>
      <c r="AK61" s="1488">
        <v>2.5284352670562175E-2</v>
      </c>
      <c r="AL61" s="1488">
        <v>2.5284352670562175E-2</v>
      </c>
      <c r="AM61" s="1488">
        <v>2.5284352670562175E-2</v>
      </c>
      <c r="AN61" s="1488">
        <v>2.5284352670562175E-2</v>
      </c>
      <c r="AO61" s="1488">
        <v>2.5284352670562175E-2</v>
      </c>
      <c r="AP61" s="1488">
        <v>2.5284352670562175E-2</v>
      </c>
      <c r="AQ61" s="1488">
        <v>2.5284352670562175E-2</v>
      </c>
      <c r="AR61" s="1488">
        <v>2.5284352670562175E-2</v>
      </c>
      <c r="AS61" s="1488">
        <v>2.5284352670562175E-2</v>
      </c>
      <c r="AT61" s="1488">
        <v>2.5284352670562175E-2</v>
      </c>
      <c r="AU61" s="1488">
        <v>2.5284352670562175E-2</v>
      </c>
      <c r="AV61" s="1488">
        <v>2.5284352670562175E-2</v>
      </c>
      <c r="AW61" s="1488">
        <v>2.5284352670562175E-2</v>
      </c>
      <c r="AX61" s="1488">
        <v>2.5284352670562175E-2</v>
      </c>
      <c r="AY61" s="1488">
        <v>2.5284352670562175E-2</v>
      </c>
      <c r="AZ61" s="1488">
        <v>2.5284352670562175E-2</v>
      </c>
    </row>
    <row r="62" spans="23:52" ht="15.75">
      <c r="W62" s="1466"/>
      <c r="AB62" s="1468"/>
      <c r="AD62" s="131">
        <v>48</v>
      </c>
      <c r="AE62" s="115"/>
      <c r="AF62" s="1488">
        <v>1.7857142857142856E-2</v>
      </c>
      <c r="AG62" s="1488">
        <v>1.7857142857142856E-2</v>
      </c>
      <c r="AH62" s="1488">
        <v>1.7857142857142856E-2</v>
      </c>
      <c r="AI62" s="1488">
        <v>2.5853250605649823E-2</v>
      </c>
      <c r="AJ62" s="1488">
        <v>2.5853250605649823E-2</v>
      </c>
      <c r="AK62" s="1488">
        <v>2.5853250605649823E-2</v>
      </c>
      <c r="AL62" s="1488">
        <v>2.5853250605649823E-2</v>
      </c>
      <c r="AM62" s="1488">
        <v>2.5853250605649823E-2</v>
      </c>
      <c r="AN62" s="1488">
        <v>2.5853250605649823E-2</v>
      </c>
      <c r="AO62" s="1488">
        <v>2.5853250605649823E-2</v>
      </c>
      <c r="AP62" s="1488">
        <v>2.5853250605649823E-2</v>
      </c>
      <c r="AQ62" s="1488">
        <v>2.5853250605649823E-2</v>
      </c>
      <c r="AR62" s="1488">
        <v>2.5853250605649823E-2</v>
      </c>
      <c r="AS62" s="1488">
        <v>2.5853250605649823E-2</v>
      </c>
      <c r="AT62" s="1488">
        <v>2.5853250605649823E-2</v>
      </c>
      <c r="AU62" s="1488">
        <v>2.5853250605649823E-2</v>
      </c>
      <c r="AV62" s="1488">
        <v>2.5853250605649823E-2</v>
      </c>
      <c r="AW62" s="1488">
        <v>2.5853250605649823E-2</v>
      </c>
      <c r="AX62" s="1488">
        <v>2.5853250605649823E-2</v>
      </c>
      <c r="AY62" s="1488">
        <v>2.5853250605649823E-2</v>
      </c>
      <c r="AZ62" s="1488">
        <v>2.5853250605649823E-2</v>
      </c>
    </row>
    <row r="63" spans="23:52" ht="15.75">
      <c r="W63" s="1466"/>
      <c r="AB63" s="1468"/>
      <c r="AD63" s="131">
        <v>49</v>
      </c>
      <c r="AE63" s="115"/>
      <c r="AF63" s="1488">
        <v>1.7857142857142856E-2</v>
      </c>
      <c r="AG63" s="1488">
        <v>1.7857142857142856E-2</v>
      </c>
      <c r="AH63" s="1488">
        <v>1.7857142857142856E-2</v>
      </c>
      <c r="AI63" s="1488">
        <v>2.6434948744276942E-2</v>
      </c>
      <c r="AJ63" s="1488">
        <v>2.6434948744276942E-2</v>
      </c>
      <c r="AK63" s="1488">
        <v>2.6434948744276942E-2</v>
      </c>
      <c r="AL63" s="1488">
        <v>2.6434948744276942E-2</v>
      </c>
      <c r="AM63" s="1488">
        <v>2.6434948744276942E-2</v>
      </c>
      <c r="AN63" s="1488">
        <v>2.6434948744276942E-2</v>
      </c>
      <c r="AO63" s="1488">
        <v>2.6434948744276942E-2</v>
      </c>
      <c r="AP63" s="1488">
        <v>2.6434948744276942E-2</v>
      </c>
      <c r="AQ63" s="1488">
        <v>2.6434948744276942E-2</v>
      </c>
      <c r="AR63" s="1488">
        <v>2.6434948744276942E-2</v>
      </c>
      <c r="AS63" s="1488">
        <v>2.6434948744276942E-2</v>
      </c>
      <c r="AT63" s="1488">
        <v>2.6434948744276942E-2</v>
      </c>
      <c r="AU63" s="1488">
        <v>2.6434948744276942E-2</v>
      </c>
      <c r="AV63" s="1488">
        <v>2.6434948744276942E-2</v>
      </c>
      <c r="AW63" s="1488">
        <v>2.6434948744276942E-2</v>
      </c>
      <c r="AX63" s="1488">
        <v>2.6434948744276942E-2</v>
      </c>
      <c r="AY63" s="1488">
        <v>2.6434948744276942E-2</v>
      </c>
      <c r="AZ63" s="1488">
        <v>2.6434948744276942E-2</v>
      </c>
    </row>
    <row r="64" spans="23:52" ht="15.75">
      <c r="W64" s="1466"/>
      <c r="AB64" s="1468"/>
      <c r="AD64" s="131">
        <v>50</v>
      </c>
      <c r="AE64" s="115"/>
      <c r="AF64" s="1488">
        <v>1.7857142857142856E-2</v>
      </c>
      <c r="AG64" s="1488">
        <v>1.7857142857142856E-2</v>
      </c>
      <c r="AH64" s="1488">
        <v>1.7857142857142856E-2</v>
      </c>
      <c r="AI64" s="1488">
        <v>2.7029735091023174E-2</v>
      </c>
      <c r="AJ64" s="1488">
        <v>2.7029735091023174E-2</v>
      </c>
      <c r="AK64" s="1488">
        <v>2.7029735091023174E-2</v>
      </c>
      <c r="AL64" s="1488">
        <v>2.7029735091023174E-2</v>
      </c>
      <c r="AM64" s="1488">
        <v>2.7029735091023174E-2</v>
      </c>
      <c r="AN64" s="1488">
        <v>2.7029735091023174E-2</v>
      </c>
      <c r="AO64" s="1488">
        <v>2.7029735091023174E-2</v>
      </c>
      <c r="AP64" s="1488">
        <v>2.7029735091023174E-2</v>
      </c>
      <c r="AQ64" s="1488">
        <v>2.7029735091023174E-2</v>
      </c>
      <c r="AR64" s="1488">
        <v>2.7029735091023174E-2</v>
      </c>
      <c r="AS64" s="1488">
        <v>2.7029735091023174E-2</v>
      </c>
      <c r="AT64" s="1488">
        <v>2.7029735091023174E-2</v>
      </c>
      <c r="AU64" s="1488">
        <v>2.7029735091023174E-2</v>
      </c>
      <c r="AV64" s="1488">
        <v>2.7029735091023174E-2</v>
      </c>
      <c r="AW64" s="1488">
        <v>2.7029735091023174E-2</v>
      </c>
      <c r="AX64" s="1488">
        <v>2.7029735091023174E-2</v>
      </c>
      <c r="AY64" s="1488">
        <v>2.7029735091023174E-2</v>
      </c>
      <c r="AZ64" s="1488">
        <v>2.7029735091023174E-2</v>
      </c>
    </row>
    <row r="65" spans="23:52" ht="15.75">
      <c r="W65" s="1466"/>
      <c r="AB65" s="1468"/>
      <c r="AD65" s="131">
        <v>51</v>
      </c>
      <c r="AE65" s="115"/>
      <c r="AF65" s="1488">
        <v>1.7857142857142856E-2</v>
      </c>
      <c r="AG65" s="1488">
        <v>1.7857142857142856E-2</v>
      </c>
      <c r="AH65" s="1488">
        <v>1.7857142857142856E-2</v>
      </c>
      <c r="AI65" s="1488">
        <v>2.7637904130571194E-2</v>
      </c>
      <c r="AJ65" s="1488">
        <v>2.7637904130571194E-2</v>
      </c>
      <c r="AK65" s="1488">
        <v>2.7637904130571194E-2</v>
      </c>
      <c r="AL65" s="1488">
        <v>2.7637904130571194E-2</v>
      </c>
      <c r="AM65" s="1488">
        <v>2.7637904130571194E-2</v>
      </c>
      <c r="AN65" s="1488">
        <v>2.7637904130571194E-2</v>
      </c>
      <c r="AO65" s="1488">
        <v>2.7637904130571194E-2</v>
      </c>
      <c r="AP65" s="1488">
        <v>2.7637904130571194E-2</v>
      </c>
      <c r="AQ65" s="1488">
        <v>2.7637904130571194E-2</v>
      </c>
      <c r="AR65" s="1488">
        <v>2.7637904130571194E-2</v>
      </c>
      <c r="AS65" s="1488">
        <v>2.7637904130571194E-2</v>
      </c>
      <c r="AT65" s="1488">
        <v>2.7637904130571194E-2</v>
      </c>
      <c r="AU65" s="1488">
        <v>2.7637904130571194E-2</v>
      </c>
      <c r="AV65" s="1488">
        <v>2.7637904130571194E-2</v>
      </c>
      <c r="AW65" s="1488">
        <v>2.7637904130571194E-2</v>
      </c>
      <c r="AX65" s="1488">
        <v>2.7637904130571194E-2</v>
      </c>
      <c r="AY65" s="1488">
        <v>2.7637904130571194E-2</v>
      </c>
      <c r="AZ65" s="1488">
        <v>2.7637904130571194E-2</v>
      </c>
    </row>
    <row r="66" spans="23:52" ht="15.75">
      <c r="W66" s="1466"/>
      <c r="AB66" s="1468"/>
      <c r="AD66" s="131">
        <v>52</v>
      </c>
      <c r="AE66" s="115"/>
      <c r="AF66" s="1488">
        <v>1.7857142857142856E-2</v>
      </c>
      <c r="AG66" s="1488">
        <v>1.7857142857142856E-2</v>
      </c>
      <c r="AH66" s="1488">
        <v>1.7857142857142856E-2</v>
      </c>
      <c r="AI66" s="1488">
        <v>2.8259756973509048E-2</v>
      </c>
      <c r="AJ66" s="1488">
        <v>2.8259756973509048E-2</v>
      </c>
      <c r="AK66" s="1488">
        <v>2.8259756973509048E-2</v>
      </c>
      <c r="AL66" s="1488">
        <v>2.8259756973509048E-2</v>
      </c>
      <c r="AM66" s="1488">
        <v>2.8259756973509048E-2</v>
      </c>
      <c r="AN66" s="1488">
        <v>2.8259756973509048E-2</v>
      </c>
      <c r="AO66" s="1488">
        <v>2.8259756973509048E-2</v>
      </c>
      <c r="AP66" s="1488">
        <v>2.8259756973509048E-2</v>
      </c>
      <c r="AQ66" s="1488">
        <v>2.8259756973509048E-2</v>
      </c>
      <c r="AR66" s="1488">
        <v>2.8259756973509048E-2</v>
      </c>
      <c r="AS66" s="1488">
        <v>2.8259756973509048E-2</v>
      </c>
      <c r="AT66" s="1488">
        <v>2.8259756973509048E-2</v>
      </c>
      <c r="AU66" s="1488">
        <v>2.8259756973509048E-2</v>
      </c>
      <c r="AV66" s="1488">
        <v>2.8259756973509048E-2</v>
      </c>
      <c r="AW66" s="1488">
        <v>2.8259756973509048E-2</v>
      </c>
      <c r="AX66" s="1488">
        <v>2.8259756973509048E-2</v>
      </c>
      <c r="AY66" s="1488">
        <v>2.8259756973509048E-2</v>
      </c>
      <c r="AZ66" s="1488">
        <v>2.8259756973509048E-2</v>
      </c>
    </row>
    <row r="67" spans="23:52" ht="15.75">
      <c r="W67" s="1466"/>
      <c r="AB67" s="1468"/>
      <c r="AD67" s="131">
        <v>53</v>
      </c>
      <c r="AE67" s="115"/>
      <c r="AF67" s="1488">
        <v>1.7857142857142856E-2</v>
      </c>
      <c r="AG67" s="1488">
        <v>1.7857142857142856E-2</v>
      </c>
      <c r="AH67" s="1488">
        <v>1.7857142857142856E-2</v>
      </c>
      <c r="AI67" s="1488">
        <v>2.8895601505413007E-2</v>
      </c>
      <c r="AJ67" s="1488">
        <v>2.8895601505413007E-2</v>
      </c>
      <c r="AK67" s="1488">
        <v>2.8895601505413007E-2</v>
      </c>
      <c r="AL67" s="1488">
        <v>2.8895601505413007E-2</v>
      </c>
      <c r="AM67" s="1488">
        <v>2.8895601505413007E-2</v>
      </c>
      <c r="AN67" s="1488">
        <v>2.8895601505413007E-2</v>
      </c>
      <c r="AO67" s="1488">
        <v>2.8895601505413007E-2</v>
      </c>
      <c r="AP67" s="1488">
        <v>2.8895601505413007E-2</v>
      </c>
      <c r="AQ67" s="1488">
        <v>2.8895601505413007E-2</v>
      </c>
      <c r="AR67" s="1488">
        <v>2.8895601505413007E-2</v>
      </c>
      <c r="AS67" s="1488">
        <v>2.8895601505413007E-2</v>
      </c>
      <c r="AT67" s="1488">
        <v>2.8895601505413007E-2</v>
      </c>
      <c r="AU67" s="1488">
        <v>2.8895601505413007E-2</v>
      </c>
      <c r="AV67" s="1488">
        <v>2.8895601505413007E-2</v>
      </c>
      <c r="AW67" s="1488">
        <v>2.8895601505413007E-2</v>
      </c>
      <c r="AX67" s="1488">
        <v>2.8895601505413007E-2</v>
      </c>
      <c r="AY67" s="1488">
        <v>2.8895601505413007E-2</v>
      </c>
      <c r="AZ67" s="1488">
        <v>2.8895601505413007E-2</v>
      </c>
    </row>
    <row r="68" spans="23:52" ht="15.75">
      <c r="W68" s="1466"/>
      <c r="AB68" s="1468"/>
      <c r="AD68" s="131">
        <v>54</v>
      </c>
      <c r="AE68" s="115"/>
      <c r="AF68" s="1488">
        <v>1.7857142857142856E-2</v>
      </c>
      <c r="AG68" s="1488">
        <v>1.7857142857142856E-2</v>
      </c>
      <c r="AH68" s="1488">
        <v>1.7857142857142856E-2</v>
      </c>
      <c r="AI68" s="1488">
        <v>2.9545752539284795E-2</v>
      </c>
      <c r="AJ68" s="1488">
        <v>2.9545752539284795E-2</v>
      </c>
      <c r="AK68" s="1488">
        <v>2.9545752539284795E-2</v>
      </c>
      <c r="AL68" s="1488">
        <v>2.9545752539284795E-2</v>
      </c>
      <c r="AM68" s="1488">
        <v>2.9545752539284795E-2</v>
      </c>
      <c r="AN68" s="1488">
        <v>2.9545752539284795E-2</v>
      </c>
      <c r="AO68" s="1488">
        <v>2.9545752539284795E-2</v>
      </c>
      <c r="AP68" s="1488">
        <v>2.9545752539284795E-2</v>
      </c>
      <c r="AQ68" s="1488">
        <v>2.9545752539284795E-2</v>
      </c>
      <c r="AR68" s="1488">
        <v>2.9545752539284795E-2</v>
      </c>
      <c r="AS68" s="1488">
        <v>2.9545752539284795E-2</v>
      </c>
      <c r="AT68" s="1488">
        <v>2.9545752539284795E-2</v>
      </c>
      <c r="AU68" s="1488">
        <v>2.9545752539284795E-2</v>
      </c>
      <c r="AV68" s="1488">
        <v>2.9545752539284795E-2</v>
      </c>
      <c r="AW68" s="1488">
        <v>2.9545752539284795E-2</v>
      </c>
      <c r="AX68" s="1488">
        <v>2.9545752539284795E-2</v>
      </c>
      <c r="AY68" s="1488">
        <v>2.9545752539284795E-2</v>
      </c>
      <c r="AZ68" s="1488">
        <v>2.9545752539284795E-2</v>
      </c>
    </row>
    <row r="69" spans="23:52" ht="15.75">
      <c r="W69" s="1466"/>
      <c r="AB69" s="1468"/>
      <c r="AD69" s="131">
        <v>55</v>
      </c>
      <c r="AE69" s="115"/>
      <c r="AF69" s="1488">
        <v>1.7857142857142856E-2</v>
      </c>
      <c r="AG69" s="1488">
        <v>1.7857142857142856E-2</v>
      </c>
      <c r="AH69" s="1488">
        <v>1.7857142857142856E-2</v>
      </c>
      <c r="AI69" s="1488">
        <v>3.0210531971418705E-2</v>
      </c>
      <c r="AJ69" s="1488">
        <v>3.0210531971418705E-2</v>
      </c>
      <c r="AK69" s="1488">
        <v>3.0210531971418705E-2</v>
      </c>
      <c r="AL69" s="1488">
        <v>3.0210531971418705E-2</v>
      </c>
      <c r="AM69" s="1488">
        <v>3.0210531971418705E-2</v>
      </c>
      <c r="AN69" s="1488">
        <v>3.0210531971418705E-2</v>
      </c>
      <c r="AO69" s="1488">
        <v>3.0210531971418705E-2</v>
      </c>
      <c r="AP69" s="1488">
        <v>3.0210531971418705E-2</v>
      </c>
      <c r="AQ69" s="1488">
        <v>3.0210531971418705E-2</v>
      </c>
      <c r="AR69" s="1488">
        <v>3.0210531971418705E-2</v>
      </c>
      <c r="AS69" s="1488">
        <v>3.0210531971418705E-2</v>
      </c>
      <c r="AT69" s="1488">
        <v>3.0210531971418705E-2</v>
      </c>
      <c r="AU69" s="1488">
        <v>3.0210531971418705E-2</v>
      </c>
      <c r="AV69" s="1488">
        <v>3.0210531971418705E-2</v>
      </c>
      <c r="AW69" s="1488">
        <v>3.0210531971418705E-2</v>
      </c>
      <c r="AX69" s="1488">
        <v>3.0210531971418705E-2</v>
      </c>
      <c r="AY69" s="1488">
        <v>3.0210531971418705E-2</v>
      </c>
      <c r="AZ69" s="1488">
        <v>3.0210531971418705E-2</v>
      </c>
    </row>
    <row r="70" spans="23:52" ht="15.75">
      <c r="W70" s="1466"/>
      <c r="AB70" s="1468"/>
      <c r="AD70" s="131">
        <v>56</v>
      </c>
      <c r="AE70" s="115"/>
      <c r="AF70" s="1488">
        <v>1.7857142857142856E-2</v>
      </c>
      <c r="AG70" s="1488">
        <v>1.7857142857142856E-2</v>
      </c>
      <c r="AH70" s="1488">
        <v>1.7857142857142856E-2</v>
      </c>
      <c r="AI70" s="1488">
        <v>3.0890268940775623E-2</v>
      </c>
      <c r="AJ70" s="1488">
        <v>3.0890268940775623E-2</v>
      </c>
      <c r="AK70" s="1488">
        <v>3.0890268940775623E-2</v>
      </c>
      <c r="AL70" s="1488">
        <v>3.0890268940775623E-2</v>
      </c>
      <c r="AM70" s="1488">
        <v>3.0890268940775623E-2</v>
      </c>
      <c r="AN70" s="1488">
        <v>3.0890268940775623E-2</v>
      </c>
      <c r="AO70" s="1488">
        <v>3.0890268940775623E-2</v>
      </c>
      <c r="AP70" s="1488">
        <v>3.0890268940775623E-2</v>
      </c>
      <c r="AQ70" s="1488">
        <v>3.0890268940775623E-2</v>
      </c>
      <c r="AR70" s="1488">
        <v>3.0890268940775623E-2</v>
      </c>
      <c r="AS70" s="1488">
        <v>3.0890268940775623E-2</v>
      </c>
      <c r="AT70" s="1488">
        <v>3.0890268940775623E-2</v>
      </c>
      <c r="AU70" s="1488">
        <v>3.0890268940775623E-2</v>
      </c>
      <c r="AV70" s="1488">
        <v>3.0890268940775623E-2</v>
      </c>
      <c r="AW70" s="1488">
        <v>3.0890268940775623E-2</v>
      </c>
      <c r="AX70" s="1488">
        <v>3.0890268940775623E-2</v>
      </c>
      <c r="AY70" s="1488">
        <v>3.0890268940775623E-2</v>
      </c>
      <c r="AZ70" s="1488">
        <v>3.0890268940775623E-2</v>
      </c>
    </row>
    <row r="71" spans="23:52" ht="15.75">
      <c r="W71" s="1466"/>
      <c r="AB71" s="1468"/>
      <c r="AD71" s="131">
        <v>57</v>
      </c>
      <c r="AE71" s="115"/>
      <c r="AF71" s="1488">
        <v>0</v>
      </c>
      <c r="AG71" s="1488">
        <v>0</v>
      </c>
      <c r="AH71" s="1488">
        <v>0</v>
      </c>
      <c r="AI71" s="1488">
        <v>0</v>
      </c>
      <c r="AJ71" s="1488">
        <v>0</v>
      </c>
      <c r="AK71" s="1488">
        <v>0</v>
      </c>
      <c r="AL71" s="1488">
        <v>0</v>
      </c>
      <c r="AM71" s="1488">
        <v>0</v>
      </c>
      <c r="AN71" s="1488">
        <v>0</v>
      </c>
      <c r="AO71" s="1488">
        <v>0</v>
      </c>
      <c r="AP71" s="1488">
        <v>0</v>
      </c>
      <c r="AQ71" s="1488">
        <v>0</v>
      </c>
      <c r="AR71" s="1488">
        <v>0</v>
      </c>
      <c r="AS71" s="1488">
        <v>0</v>
      </c>
      <c r="AT71" s="1488">
        <v>0</v>
      </c>
      <c r="AU71" s="1488">
        <v>0</v>
      </c>
      <c r="AV71" s="1488">
        <v>0</v>
      </c>
      <c r="AW71" s="1488">
        <v>0</v>
      </c>
      <c r="AX71" s="1488">
        <v>0</v>
      </c>
      <c r="AY71" s="1488">
        <v>0</v>
      </c>
      <c r="AZ71" s="1488">
        <v>0</v>
      </c>
    </row>
    <row r="72" spans="23:52" ht="15.75">
      <c r="W72" s="1466"/>
      <c r="AB72" s="1468"/>
      <c r="AD72" s="131">
        <v>58</v>
      </c>
      <c r="AE72" s="115"/>
      <c r="AF72" s="1488">
        <v>0</v>
      </c>
      <c r="AG72" s="1488">
        <v>0</v>
      </c>
      <c r="AH72" s="1488">
        <v>0</v>
      </c>
      <c r="AI72" s="1488">
        <v>0</v>
      </c>
      <c r="AJ72" s="1488">
        <v>0</v>
      </c>
      <c r="AK72" s="1488">
        <v>0</v>
      </c>
      <c r="AL72" s="1488">
        <v>0</v>
      </c>
      <c r="AM72" s="1488">
        <v>0</v>
      </c>
      <c r="AN72" s="1488">
        <v>0</v>
      </c>
      <c r="AO72" s="1488">
        <v>0</v>
      </c>
      <c r="AP72" s="1488">
        <v>0</v>
      </c>
      <c r="AQ72" s="1488">
        <v>0</v>
      </c>
      <c r="AR72" s="1488">
        <v>0</v>
      </c>
      <c r="AS72" s="1488">
        <v>0</v>
      </c>
      <c r="AT72" s="1488">
        <v>0</v>
      </c>
      <c r="AU72" s="1488">
        <v>0</v>
      </c>
      <c r="AV72" s="1488">
        <v>0</v>
      </c>
      <c r="AW72" s="1488">
        <v>0</v>
      </c>
      <c r="AX72" s="1488">
        <v>0</v>
      </c>
      <c r="AY72" s="1488">
        <v>0</v>
      </c>
      <c r="AZ72" s="1488">
        <v>0</v>
      </c>
    </row>
    <row r="73" spans="23:52" ht="15.75">
      <c r="W73" s="1466"/>
      <c r="AB73" s="1468"/>
      <c r="AD73" s="131">
        <v>59</v>
      </c>
      <c r="AE73" s="115"/>
      <c r="AF73" s="1488">
        <v>0</v>
      </c>
      <c r="AG73" s="1488">
        <v>0</v>
      </c>
      <c r="AH73" s="1488">
        <v>0</v>
      </c>
      <c r="AI73" s="1488">
        <v>0</v>
      </c>
      <c r="AJ73" s="1488">
        <v>0</v>
      </c>
      <c r="AK73" s="1488">
        <v>0</v>
      </c>
      <c r="AL73" s="1488">
        <v>0</v>
      </c>
      <c r="AM73" s="1488">
        <v>0</v>
      </c>
      <c r="AN73" s="1488">
        <v>0</v>
      </c>
      <c r="AO73" s="1488">
        <v>0</v>
      </c>
      <c r="AP73" s="1488">
        <v>0</v>
      </c>
      <c r="AQ73" s="1488">
        <v>0</v>
      </c>
      <c r="AR73" s="1488">
        <v>0</v>
      </c>
      <c r="AS73" s="1488">
        <v>0</v>
      </c>
      <c r="AT73" s="1488">
        <v>0</v>
      </c>
      <c r="AU73" s="1488">
        <v>0</v>
      </c>
      <c r="AV73" s="1488">
        <v>0</v>
      </c>
      <c r="AW73" s="1488">
        <v>0</v>
      </c>
      <c r="AX73" s="1488">
        <v>0</v>
      </c>
      <c r="AY73" s="1488">
        <v>0</v>
      </c>
      <c r="AZ73" s="1488">
        <v>0</v>
      </c>
    </row>
    <row r="74" spans="23:52" ht="15.75">
      <c r="W74" s="1466"/>
      <c r="AB74" s="1468"/>
      <c r="AD74" s="131">
        <v>60</v>
      </c>
      <c r="AE74" s="115"/>
      <c r="AF74" s="1488">
        <v>0</v>
      </c>
      <c r="AG74" s="1488">
        <v>0</v>
      </c>
      <c r="AH74" s="1488">
        <v>0</v>
      </c>
      <c r="AI74" s="1488">
        <v>0</v>
      </c>
      <c r="AJ74" s="1488">
        <v>0</v>
      </c>
      <c r="AK74" s="1488">
        <v>0</v>
      </c>
      <c r="AL74" s="1488">
        <v>0</v>
      </c>
      <c r="AM74" s="1488">
        <v>0</v>
      </c>
      <c r="AN74" s="1488">
        <v>0</v>
      </c>
      <c r="AO74" s="1488">
        <v>0</v>
      </c>
      <c r="AP74" s="1488">
        <v>0</v>
      </c>
      <c r="AQ74" s="1488">
        <v>0</v>
      </c>
      <c r="AR74" s="1488">
        <v>0</v>
      </c>
      <c r="AS74" s="1488">
        <v>0</v>
      </c>
      <c r="AT74" s="1488">
        <v>0</v>
      </c>
      <c r="AU74" s="1488">
        <v>0</v>
      </c>
      <c r="AV74" s="1488">
        <v>0</v>
      </c>
      <c r="AW74" s="1488">
        <v>0</v>
      </c>
      <c r="AX74" s="1488">
        <v>0</v>
      </c>
      <c r="AY74" s="1488">
        <v>0</v>
      </c>
      <c r="AZ74" s="1488">
        <v>0</v>
      </c>
    </row>
    <row r="75" spans="23:52" ht="15.75">
      <c r="W75" s="1466"/>
      <c r="AB75" s="1468"/>
      <c r="AD75" s="131">
        <v>61</v>
      </c>
      <c r="AE75" s="115"/>
      <c r="AF75" s="1488">
        <v>0</v>
      </c>
      <c r="AG75" s="1488">
        <v>0</v>
      </c>
      <c r="AH75" s="1488">
        <v>0</v>
      </c>
      <c r="AI75" s="1488">
        <v>0</v>
      </c>
      <c r="AJ75" s="1488">
        <v>0</v>
      </c>
      <c r="AK75" s="1488">
        <v>0</v>
      </c>
      <c r="AL75" s="1488">
        <v>0</v>
      </c>
      <c r="AM75" s="1488">
        <v>0</v>
      </c>
      <c r="AN75" s="1488">
        <v>0</v>
      </c>
      <c r="AO75" s="1488">
        <v>0</v>
      </c>
      <c r="AP75" s="1488">
        <v>0</v>
      </c>
      <c r="AQ75" s="1488">
        <v>0</v>
      </c>
      <c r="AR75" s="1488">
        <v>0</v>
      </c>
      <c r="AS75" s="1488">
        <v>0</v>
      </c>
      <c r="AT75" s="1488">
        <v>0</v>
      </c>
      <c r="AU75" s="1488">
        <v>0</v>
      </c>
      <c r="AV75" s="1488">
        <v>0</v>
      </c>
      <c r="AW75" s="1488">
        <v>0</v>
      </c>
      <c r="AX75" s="1488">
        <v>0</v>
      </c>
      <c r="AY75" s="1488">
        <v>0</v>
      </c>
      <c r="AZ75" s="1488">
        <v>0</v>
      </c>
    </row>
    <row r="76" spans="23:52" ht="15.75">
      <c r="W76" s="1466"/>
      <c r="AB76" s="1468"/>
      <c r="AD76" s="131">
        <v>62</v>
      </c>
      <c r="AE76" s="115"/>
      <c r="AF76" s="1488">
        <v>0</v>
      </c>
      <c r="AG76" s="1488">
        <v>0</v>
      </c>
      <c r="AH76" s="1488">
        <v>0</v>
      </c>
      <c r="AI76" s="1488">
        <v>0</v>
      </c>
      <c r="AJ76" s="1488">
        <v>0</v>
      </c>
      <c r="AK76" s="1488">
        <v>0</v>
      </c>
      <c r="AL76" s="1488">
        <v>0</v>
      </c>
      <c r="AM76" s="1488">
        <v>0</v>
      </c>
      <c r="AN76" s="1488">
        <v>0</v>
      </c>
      <c r="AO76" s="1488">
        <v>0</v>
      </c>
      <c r="AP76" s="1488">
        <v>0</v>
      </c>
      <c r="AQ76" s="1488">
        <v>0</v>
      </c>
      <c r="AR76" s="1488">
        <v>0</v>
      </c>
      <c r="AS76" s="1488">
        <v>0</v>
      </c>
      <c r="AT76" s="1488">
        <v>0</v>
      </c>
      <c r="AU76" s="1488">
        <v>0</v>
      </c>
      <c r="AV76" s="1488">
        <v>0</v>
      </c>
      <c r="AW76" s="1488">
        <v>0</v>
      </c>
      <c r="AX76" s="1488">
        <v>0</v>
      </c>
      <c r="AY76" s="1488">
        <v>0</v>
      </c>
      <c r="AZ76" s="1488">
        <v>0</v>
      </c>
    </row>
    <row r="77" spans="23:52" ht="15.75">
      <c r="W77" s="1466"/>
      <c r="AB77" s="1468"/>
      <c r="AD77" s="131">
        <v>63</v>
      </c>
      <c r="AE77" s="115"/>
      <c r="AF77" s="1488">
        <v>0</v>
      </c>
      <c r="AG77" s="1488">
        <v>0</v>
      </c>
      <c r="AH77" s="1488">
        <v>0</v>
      </c>
      <c r="AI77" s="1488">
        <v>0</v>
      </c>
      <c r="AJ77" s="1488">
        <v>0</v>
      </c>
      <c r="AK77" s="1488">
        <v>0</v>
      </c>
      <c r="AL77" s="1488">
        <v>0</v>
      </c>
      <c r="AM77" s="1488">
        <v>0</v>
      </c>
      <c r="AN77" s="1488">
        <v>0</v>
      </c>
      <c r="AO77" s="1488">
        <v>0</v>
      </c>
      <c r="AP77" s="1488">
        <v>0</v>
      </c>
      <c r="AQ77" s="1488">
        <v>0</v>
      </c>
      <c r="AR77" s="1488">
        <v>0</v>
      </c>
      <c r="AS77" s="1488">
        <v>0</v>
      </c>
      <c r="AT77" s="1488">
        <v>0</v>
      </c>
      <c r="AU77" s="1488">
        <v>0</v>
      </c>
      <c r="AV77" s="1488">
        <v>0</v>
      </c>
      <c r="AW77" s="1488">
        <v>0</v>
      </c>
      <c r="AX77" s="1488">
        <v>0</v>
      </c>
      <c r="AY77" s="1488">
        <v>0</v>
      </c>
      <c r="AZ77" s="1488">
        <v>0</v>
      </c>
    </row>
    <row r="78" spans="23:52" ht="15.75">
      <c r="W78" s="1466"/>
      <c r="AB78" s="1468"/>
      <c r="AD78" s="131">
        <v>64</v>
      </c>
      <c r="AE78" s="115"/>
      <c r="AF78" s="1488">
        <v>0</v>
      </c>
      <c r="AG78" s="1488">
        <v>0</v>
      </c>
      <c r="AH78" s="1488">
        <v>0</v>
      </c>
      <c r="AI78" s="1488">
        <v>0</v>
      </c>
      <c r="AJ78" s="1488">
        <v>0</v>
      </c>
      <c r="AK78" s="1488">
        <v>0</v>
      </c>
      <c r="AL78" s="1488">
        <v>0</v>
      </c>
      <c r="AM78" s="1488">
        <v>0</v>
      </c>
      <c r="AN78" s="1488">
        <v>0</v>
      </c>
      <c r="AO78" s="1488">
        <v>0</v>
      </c>
      <c r="AP78" s="1488">
        <v>0</v>
      </c>
      <c r="AQ78" s="1488">
        <v>0</v>
      </c>
      <c r="AR78" s="1488">
        <v>0</v>
      </c>
      <c r="AS78" s="1488">
        <v>0</v>
      </c>
      <c r="AT78" s="1488">
        <v>0</v>
      </c>
      <c r="AU78" s="1488">
        <v>0</v>
      </c>
      <c r="AV78" s="1488">
        <v>0</v>
      </c>
      <c r="AW78" s="1488">
        <v>0</v>
      </c>
      <c r="AX78" s="1488">
        <v>0</v>
      </c>
      <c r="AY78" s="1488">
        <v>0</v>
      </c>
      <c r="AZ78" s="1488">
        <v>0</v>
      </c>
    </row>
    <row r="79" spans="23:52" ht="15.75">
      <c r="W79" s="1466"/>
      <c r="AB79" s="1468"/>
      <c r="AD79" s="131">
        <v>65</v>
      </c>
      <c r="AE79" s="115"/>
      <c r="AF79" s="1488">
        <v>0</v>
      </c>
      <c r="AG79" s="1488">
        <v>0</v>
      </c>
      <c r="AH79" s="1488">
        <v>0</v>
      </c>
      <c r="AI79" s="1488">
        <v>0</v>
      </c>
      <c r="AJ79" s="1488">
        <v>0</v>
      </c>
      <c r="AK79" s="1488">
        <v>0</v>
      </c>
      <c r="AL79" s="1488">
        <v>0</v>
      </c>
      <c r="AM79" s="1488">
        <v>0</v>
      </c>
      <c r="AN79" s="1488">
        <v>0</v>
      </c>
      <c r="AO79" s="1488">
        <v>0</v>
      </c>
      <c r="AP79" s="1488">
        <v>0</v>
      </c>
      <c r="AQ79" s="1488">
        <v>0</v>
      </c>
      <c r="AR79" s="1488">
        <v>0</v>
      </c>
      <c r="AS79" s="1488">
        <v>0</v>
      </c>
      <c r="AT79" s="1488">
        <v>0</v>
      </c>
      <c r="AU79" s="1488">
        <v>0</v>
      </c>
      <c r="AV79" s="1488">
        <v>0</v>
      </c>
      <c r="AW79" s="1488">
        <v>0</v>
      </c>
      <c r="AX79" s="1488">
        <v>0</v>
      </c>
      <c r="AY79" s="1488">
        <v>0</v>
      </c>
      <c r="AZ79" s="1488">
        <v>0</v>
      </c>
    </row>
    <row r="80" spans="23:52" ht="15.75">
      <c r="W80" s="1466"/>
      <c r="AB80" s="1468"/>
      <c r="AD80" s="131">
        <v>66</v>
      </c>
      <c r="AE80" s="115"/>
      <c r="AF80" s="1488">
        <v>0</v>
      </c>
      <c r="AG80" s="1488">
        <v>0</v>
      </c>
      <c r="AH80" s="1488">
        <v>0</v>
      </c>
      <c r="AI80" s="1488">
        <v>0</v>
      </c>
      <c r="AJ80" s="1488">
        <v>0</v>
      </c>
      <c r="AK80" s="1488">
        <v>0</v>
      </c>
      <c r="AL80" s="1488">
        <v>0</v>
      </c>
      <c r="AM80" s="1488">
        <v>0</v>
      </c>
      <c r="AN80" s="1488">
        <v>0</v>
      </c>
      <c r="AO80" s="1488">
        <v>0</v>
      </c>
      <c r="AP80" s="1488">
        <v>0</v>
      </c>
      <c r="AQ80" s="1488">
        <v>0</v>
      </c>
      <c r="AR80" s="1488">
        <v>0</v>
      </c>
      <c r="AS80" s="1488">
        <v>0</v>
      </c>
      <c r="AT80" s="1488">
        <v>0</v>
      </c>
      <c r="AU80" s="1488">
        <v>0</v>
      </c>
      <c r="AV80" s="1488">
        <v>0</v>
      </c>
      <c r="AW80" s="1488">
        <v>0</v>
      </c>
      <c r="AX80" s="1488">
        <v>0</v>
      </c>
      <c r="AY80" s="1488">
        <v>0</v>
      </c>
      <c r="AZ80" s="1488">
        <v>0</v>
      </c>
    </row>
    <row r="81" spans="23:52" ht="15.75">
      <c r="W81" s="1466"/>
      <c r="AB81" s="1468"/>
      <c r="AD81" s="131">
        <v>67</v>
      </c>
      <c r="AE81" s="115"/>
      <c r="AF81" s="1488">
        <v>0</v>
      </c>
      <c r="AG81" s="1488">
        <v>0</v>
      </c>
      <c r="AH81" s="1488">
        <v>0</v>
      </c>
      <c r="AI81" s="1488">
        <v>0</v>
      </c>
      <c r="AJ81" s="1488">
        <v>0</v>
      </c>
      <c r="AK81" s="1488">
        <v>0</v>
      </c>
      <c r="AL81" s="1488">
        <v>0</v>
      </c>
      <c r="AM81" s="1488">
        <v>0</v>
      </c>
      <c r="AN81" s="1488">
        <v>0</v>
      </c>
      <c r="AO81" s="1488">
        <v>0</v>
      </c>
      <c r="AP81" s="1488">
        <v>0</v>
      </c>
      <c r="AQ81" s="1488">
        <v>0</v>
      </c>
      <c r="AR81" s="1488">
        <v>0</v>
      </c>
      <c r="AS81" s="1488">
        <v>0</v>
      </c>
      <c r="AT81" s="1488">
        <v>0</v>
      </c>
      <c r="AU81" s="1488">
        <v>0</v>
      </c>
      <c r="AV81" s="1488">
        <v>0</v>
      </c>
      <c r="AW81" s="1488">
        <v>0</v>
      </c>
      <c r="AX81" s="1488">
        <v>0</v>
      </c>
      <c r="AY81" s="1488">
        <v>0</v>
      </c>
      <c r="AZ81" s="1488">
        <v>0</v>
      </c>
    </row>
    <row r="82" spans="23:52" ht="15.75">
      <c r="W82" s="1466"/>
      <c r="AB82" s="1468"/>
      <c r="AD82" s="131">
        <v>68</v>
      </c>
      <c r="AE82" s="115"/>
      <c r="AF82" s="1488">
        <v>0</v>
      </c>
      <c r="AG82" s="1488">
        <v>0</v>
      </c>
      <c r="AH82" s="1488">
        <v>0</v>
      </c>
      <c r="AI82" s="1488">
        <v>0</v>
      </c>
      <c r="AJ82" s="1488">
        <v>0</v>
      </c>
      <c r="AK82" s="1488">
        <v>0</v>
      </c>
      <c r="AL82" s="1488">
        <v>0</v>
      </c>
      <c r="AM82" s="1488">
        <v>0</v>
      </c>
      <c r="AN82" s="1488">
        <v>0</v>
      </c>
      <c r="AO82" s="1488">
        <v>0</v>
      </c>
      <c r="AP82" s="1488">
        <v>0</v>
      </c>
      <c r="AQ82" s="1488">
        <v>0</v>
      </c>
      <c r="AR82" s="1488">
        <v>0</v>
      </c>
      <c r="AS82" s="1488">
        <v>0</v>
      </c>
      <c r="AT82" s="1488">
        <v>0</v>
      </c>
      <c r="AU82" s="1488">
        <v>0</v>
      </c>
      <c r="AV82" s="1488">
        <v>0</v>
      </c>
      <c r="AW82" s="1488">
        <v>0</v>
      </c>
      <c r="AX82" s="1488">
        <v>0</v>
      </c>
      <c r="AY82" s="1488">
        <v>0</v>
      </c>
      <c r="AZ82" s="1488">
        <v>0</v>
      </c>
    </row>
    <row r="83" spans="23:52" ht="15.75">
      <c r="W83" s="1466"/>
      <c r="AB83" s="1468"/>
      <c r="AD83" s="131">
        <v>69</v>
      </c>
      <c r="AE83" s="115"/>
      <c r="AF83" s="1488">
        <v>0</v>
      </c>
      <c r="AG83" s="1488">
        <v>0</v>
      </c>
      <c r="AH83" s="1488">
        <v>0</v>
      </c>
      <c r="AI83" s="1488">
        <v>0</v>
      </c>
      <c r="AJ83" s="1488">
        <v>0</v>
      </c>
      <c r="AK83" s="1488">
        <v>0</v>
      </c>
      <c r="AL83" s="1488">
        <v>0</v>
      </c>
      <c r="AM83" s="1488">
        <v>0</v>
      </c>
      <c r="AN83" s="1488">
        <v>0</v>
      </c>
      <c r="AO83" s="1488">
        <v>0</v>
      </c>
      <c r="AP83" s="1488">
        <v>0</v>
      </c>
      <c r="AQ83" s="1488">
        <v>0</v>
      </c>
      <c r="AR83" s="1488">
        <v>0</v>
      </c>
      <c r="AS83" s="1488">
        <v>0</v>
      </c>
      <c r="AT83" s="1488">
        <v>0</v>
      </c>
      <c r="AU83" s="1488">
        <v>0</v>
      </c>
      <c r="AV83" s="1488">
        <v>0</v>
      </c>
      <c r="AW83" s="1488">
        <v>0</v>
      </c>
      <c r="AX83" s="1488">
        <v>0</v>
      </c>
      <c r="AY83" s="1488">
        <v>0</v>
      </c>
      <c r="AZ83" s="1488">
        <v>0</v>
      </c>
    </row>
    <row r="84" spans="23:52" ht="15.75">
      <c r="W84" s="1466"/>
      <c r="AB84" s="1468"/>
      <c r="AD84" s="131">
        <v>70</v>
      </c>
      <c r="AE84" s="115"/>
      <c r="AF84" s="1488">
        <v>0</v>
      </c>
      <c r="AG84" s="1488">
        <v>0</v>
      </c>
      <c r="AH84" s="1488">
        <v>0</v>
      </c>
      <c r="AI84" s="1488">
        <v>0</v>
      </c>
      <c r="AJ84" s="1488">
        <v>0</v>
      </c>
      <c r="AK84" s="1488">
        <v>0</v>
      </c>
      <c r="AL84" s="1488">
        <v>0</v>
      </c>
      <c r="AM84" s="1488">
        <v>0</v>
      </c>
      <c r="AN84" s="1488">
        <v>0</v>
      </c>
      <c r="AO84" s="1488">
        <v>0</v>
      </c>
      <c r="AP84" s="1488">
        <v>0</v>
      </c>
      <c r="AQ84" s="1488">
        <v>0</v>
      </c>
      <c r="AR84" s="1488">
        <v>0</v>
      </c>
      <c r="AS84" s="1488">
        <v>0</v>
      </c>
      <c r="AT84" s="1488">
        <v>0</v>
      </c>
      <c r="AU84" s="1488">
        <v>0</v>
      </c>
      <c r="AV84" s="1488">
        <v>0</v>
      </c>
      <c r="AW84" s="1488">
        <v>0</v>
      </c>
      <c r="AX84" s="1488">
        <v>0</v>
      </c>
      <c r="AY84" s="1488">
        <v>0</v>
      </c>
      <c r="AZ84" s="1488">
        <v>0</v>
      </c>
    </row>
    <row r="85" spans="23:52" ht="15.75">
      <c r="W85" s="1466"/>
      <c r="AB85" s="1468"/>
      <c r="AD85" s="131">
        <v>71</v>
      </c>
      <c r="AE85" s="115"/>
      <c r="AF85" s="1488">
        <v>0</v>
      </c>
      <c r="AG85" s="1488">
        <v>0</v>
      </c>
      <c r="AH85" s="1488">
        <v>0</v>
      </c>
      <c r="AI85" s="1488">
        <v>0</v>
      </c>
      <c r="AJ85" s="1488">
        <v>0</v>
      </c>
      <c r="AK85" s="1488">
        <v>0</v>
      </c>
      <c r="AL85" s="1488">
        <v>0</v>
      </c>
      <c r="AM85" s="1488">
        <v>0</v>
      </c>
      <c r="AN85" s="1488">
        <v>0</v>
      </c>
      <c r="AO85" s="1488">
        <v>0</v>
      </c>
      <c r="AP85" s="1488">
        <v>0</v>
      </c>
      <c r="AQ85" s="1488">
        <v>0</v>
      </c>
      <c r="AR85" s="1488">
        <v>0</v>
      </c>
      <c r="AS85" s="1488">
        <v>0</v>
      </c>
      <c r="AT85" s="1488">
        <v>0</v>
      </c>
      <c r="AU85" s="1488">
        <v>0</v>
      </c>
      <c r="AV85" s="1488">
        <v>0</v>
      </c>
      <c r="AW85" s="1488">
        <v>0</v>
      </c>
      <c r="AX85" s="1488">
        <v>0</v>
      </c>
      <c r="AY85" s="1488">
        <v>0</v>
      </c>
      <c r="AZ85" s="1488">
        <v>0</v>
      </c>
    </row>
    <row r="86" spans="23:52" ht="15.75">
      <c r="W86" s="1466"/>
      <c r="AB86" s="1468"/>
      <c r="AD86" s="131">
        <v>72</v>
      </c>
      <c r="AE86" s="115"/>
      <c r="AF86" s="1488">
        <v>0</v>
      </c>
      <c r="AG86" s="1488">
        <v>0</v>
      </c>
      <c r="AH86" s="1488">
        <v>0</v>
      </c>
      <c r="AI86" s="1488">
        <v>0</v>
      </c>
      <c r="AJ86" s="1488">
        <v>0</v>
      </c>
      <c r="AK86" s="1488">
        <v>0</v>
      </c>
      <c r="AL86" s="1488">
        <v>0</v>
      </c>
      <c r="AM86" s="1488">
        <v>0</v>
      </c>
      <c r="AN86" s="1488">
        <v>0</v>
      </c>
      <c r="AO86" s="1488">
        <v>0</v>
      </c>
      <c r="AP86" s="1488">
        <v>0</v>
      </c>
      <c r="AQ86" s="1488">
        <v>0</v>
      </c>
      <c r="AR86" s="1488">
        <v>0</v>
      </c>
      <c r="AS86" s="1488">
        <v>0</v>
      </c>
      <c r="AT86" s="1488">
        <v>0</v>
      </c>
      <c r="AU86" s="1488">
        <v>0</v>
      </c>
      <c r="AV86" s="1488">
        <v>0</v>
      </c>
      <c r="AW86" s="1488">
        <v>0</v>
      </c>
      <c r="AX86" s="1488">
        <v>0</v>
      </c>
      <c r="AY86" s="1488">
        <v>0</v>
      </c>
      <c r="AZ86" s="1488">
        <v>0</v>
      </c>
    </row>
    <row r="87" spans="23:52" ht="15.75">
      <c r="W87" s="1466"/>
      <c r="AB87" s="1468"/>
      <c r="AD87" s="131">
        <v>73</v>
      </c>
      <c r="AE87" s="115"/>
      <c r="AF87" s="1488">
        <v>0</v>
      </c>
      <c r="AG87" s="1488">
        <v>0</v>
      </c>
      <c r="AH87" s="1488">
        <v>0</v>
      </c>
      <c r="AI87" s="1488">
        <v>0</v>
      </c>
      <c r="AJ87" s="1488">
        <v>0</v>
      </c>
      <c r="AK87" s="1488">
        <v>0</v>
      </c>
      <c r="AL87" s="1488">
        <v>0</v>
      </c>
      <c r="AM87" s="1488">
        <v>0</v>
      </c>
      <c r="AN87" s="1488">
        <v>0</v>
      </c>
      <c r="AO87" s="1488">
        <v>0</v>
      </c>
      <c r="AP87" s="1488">
        <v>0</v>
      </c>
      <c r="AQ87" s="1488">
        <v>0</v>
      </c>
      <c r="AR87" s="1488">
        <v>0</v>
      </c>
      <c r="AS87" s="1488">
        <v>0</v>
      </c>
      <c r="AT87" s="1488">
        <v>0</v>
      </c>
      <c r="AU87" s="1488">
        <v>0</v>
      </c>
      <c r="AV87" s="1488">
        <v>0</v>
      </c>
      <c r="AW87" s="1488">
        <v>0</v>
      </c>
      <c r="AX87" s="1488">
        <v>0</v>
      </c>
      <c r="AY87" s="1488">
        <v>0</v>
      </c>
      <c r="AZ87" s="1488">
        <v>0</v>
      </c>
    </row>
    <row r="88" spans="23:52" ht="15.75">
      <c r="W88" s="1466"/>
      <c r="AB88" s="1468"/>
      <c r="AD88" s="131">
        <v>74</v>
      </c>
      <c r="AE88" s="115"/>
      <c r="AF88" s="1488">
        <v>0</v>
      </c>
      <c r="AG88" s="1488">
        <v>0</v>
      </c>
      <c r="AH88" s="1488">
        <v>0</v>
      </c>
      <c r="AI88" s="1488">
        <v>0</v>
      </c>
      <c r="AJ88" s="1488">
        <v>0</v>
      </c>
      <c r="AK88" s="1488">
        <v>0</v>
      </c>
      <c r="AL88" s="1488">
        <v>0</v>
      </c>
      <c r="AM88" s="1488">
        <v>0</v>
      </c>
      <c r="AN88" s="1488">
        <v>0</v>
      </c>
      <c r="AO88" s="1488">
        <v>0</v>
      </c>
      <c r="AP88" s="1488">
        <v>0</v>
      </c>
      <c r="AQ88" s="1488">
        <v>0</v>
      </c>
      <c r="AR88" s="1488">
        <v>0</v>
      </c>
      <c r="AS88" s="1488">
        <v>0</v>
      </c>
      <c r="AT88" s="1488">
        <v>0</v>
      </c>
      <c r="AU88" s="1488">
        <v>0</v>
      </c>
      <c r="AV88" s="1488">
        <v>0</v>
      </c>
      <c r="AW88" s="1488">
        <v>0</v>
      </c>
      <c r="AX88" s="1488">
        <v>0</v>
      </c>
      <c r="AY88" s="1488">
        <v>0</v>
      </c>
      <c r="AZ88" s="1488">
        <v>0</v>
      </c>
    </row>
    <row r="89" spans="23:52" ht="15.75">
      <c r="W89" s="1466"/>
      <c r="AB89" s="1468"/>
      <c r="AD89" s="131">
        <v>75</v>
      </c>
      <c r="AE89" s="115"/>
      <c r="AF89" s="1488">
        <v>0</v>
      </c>
      <c r="AG89" s="1488">
        <v>0</v>
      </c>
      <c r="AH89" s="1488">
        <v>0</v>
      </c>
      <c r="AI89" s="1488">
        <v>0</v>
      </c>
      <c r="AJ89" s="1488">
        <v>0</v>
      </c>
      <c r="AK89" s="1488">
        <v>0</v>
      </c>
      <c r="AL89" s="1488">
        <v>0</v>
      </c>
      <c r="AM89" s="1488">
        <v>0</v>
      </c>
      <c r="AN89" s="1488">
        <v>0</v>
      </c>
      <c r="AO89" s="1488">
        <v>0</v>
      </c>
      <c r="AP89" s="1488">
        <v>0</v>
      </c>
      <c r="AQ89" s="1488">
        <v>0</v>
      </c>
      <c r="AR89" s="1488">
        <v>0</v>
      </c>
      <c r="AS89" s="1488">
        <v>0</v>
      </c>
      <c r="AT89" s="1488">
        <v>0</v>
      </c>
      <c r="AU89" s="1488">
        <v>0</v>
      </c>
      <c r="AV89" s="1488">
        <v>0</v>
      </c>
      <c r="AW89" s="1488">
        <v>0</v>
      </c>
      <c r="AX89" s="1488">
        <v>0</v>
      </c>
      <c r="AY89" s="1488">
        <v>0</v>
      </c>
      <c r="AZ89" s="1488">
        <v>0</v>
      </c>
    </row>
    <row r="90" spans="23:52" ht="15.75">
      <c r="W90" s="1466"/>
      <c r="AB90" s="1468"/>
      <c r="AD90" s="131">
        <v>76</v>
      </c>
      <c r="AE90" s="115"/>
      <c r="AF90" s="1488">
        <v>0</v>
      </c>
      <c r="AG90" s="1488">
        <v>0</v>
      </c>
      <c r="AH90" s="1488">
        <v>0</v>
      </c>
      <c r="AI90" s="1488">
        <v>0</v>
      </c>
      <c r="AJ90" s="1488">
        <v>0</v>
      </c>
      <c r="AK90" s="1488">
        <v>0</v>
      </c>
      <c r="AL90" s="1488">
        <v>0</v>
      </c>
      <c r="AM90" s="1488">
        <v>0</v>
      </c>
      <c r="AN90" s="1488">
        <v>0</v>
      </c>
      <c r="AO90" s="1488">
        <v>0</v>
      </c>
      <c r="AP90" s="1488">
        <v>0</v>
      </c>
      <c r="AQ90" s="1488">
        <v>0</v>
      </c>
      <c r="AR90" s="1488">
        <v>0</v>
      </c>
      <c r="AS90" s="1488">
        <v>0</v>
      </c>
      <c r="AT90" s="1488">
        <v>0</v>
      </c>
      <c r="AU90" s="1488">
        <v>0</v>
      </c>
      <c r="AV90" s="1488">
        <v>0</v>
      </c>
      <c r="AW90" s="1488">
        <v>0</v>
      </c>
      <c r="AX90" s="1488">
        <v>0</v>
      </c>
      <c r="AY90" s="1488">
        <v>0</v>
      </c>
      <c r="AZ90" s="1488">
        <v>0</v>
      </c>
    </row>
    <row r="91" spans="23:52" ht="15.75">
      <c r="W91" s="1466"/>
      <c r="AB91" s="1468"/>
      <c r="AD91" s="131">
        <v>77</v>
      </c>
      <c r="AE91" s="115"/>
      <c r="AF91" s="1488">
        <v>0</v>
      </c>
      <c r="AG91" s="1488">
        <v>0</v>
      </c>
      <c r="AH91" s="1488">
        <v>0</v>
      </c>
      <c r="AI91" s="1488">
        <v>0</v>
      </c>
      <c r="AJ91" s="1488">
        <v>0</v>
      </c>
      <c r="AK91" s="1488">
        <v>0</v>
      </c>
      <c r="AL91" s="1488">
        <v>0</v>
      </c>
      <c r="AM91" s="1488">
        <v>0</v>
      </c>
      <c r="AN91" s="1488">
        <v>0</v>
      </c>
      <c r="AO91" s="1488">
        <v>0</v>
      </c>
      <c r="AP91" s="1488">
        <v>0</v>
      </c>
      <c r="AQ91" s="1488">
        <v>0</v>
      </c>
      <c r="AR91" s="1488">
        <v>0</v>
      </c>
      <c r="AS91" s="1488">
        <v>0</v>
      </c>
      <c r="AT91" s="1488">
        <v>0</v>
      </c>
      <c r="AU91" s="1488">
        <v>0</v>
      </c>
      <c r="AV91" s="1488">
        <v>0</v>
      </c>
      <c r="AW91" s="1488">
        <v>0</v>
      </c>
      <c r="AX91" s="1488">
        <v>0</v>
      </c>
      <c r="AY91" s="1488">
        <v>0</v>
      </c>
      <c r="AZ91" s="1488">
        <v>0</v>
      </c>
    </row>
    <row r="92" spans="23:52" ht="15.75">
      <c r="W92" s="1466"/>
      <c r="AB92" s="1468"/>
      <c r="AD92" s="131">
        <v>78</v>
      </c>
      <c r="AE92" s="115"/>
      <c r="AF92" s="1488">
        <v>0</v>
      </c>
      <c r="AG92" s="1488">
        <v>0</v>
      </c>
      <c r="AH92" s="1488">
        <v>0</v>
      </c>
      <c r="AI92" s="1488">
        <v>0</v>
      </c>
      <c r="AJ92" s="1488">
        <v>0</v>
      </c>
      <c r="AK92" s="1488">
        <v>0</v>
      </c>
      <c r="AL92" s="1488">
        <v>0</v>
      </c>
      <c r="AM92" s="1488">
        <v>0</v>
      </c>
      <c r="AN92" s="1488">
        <v>0</v>
      </c>
      <c r="AO92" s="1488">
        <v>0</v>
      </c>
      <c r="AP92" s="1488">
        <v>0</v>
      </c>
      <c r="AQ92" s="1488">
        <v>0</v>
      </c>
      <c r="AR92" s="1488">
        <v>0</v>
      </c>
      <c r="AS92" s="1488">
        <v>0</v>
      </c>
      <c r="AT92" s="1488">
        <v>0</v>
      </c>
      <c r="AU92" s="1488">
        <v>0</v>
      </c>
      <c r="AV92" s="1488">
        <v>0</v>
      </c>
      <c r="AW92" s="1488">
        <v>0</v>
      </c>
      <c r="AX92" s="1488">
        <v>0</v>
      </c>
      <c r="AY92" s="1488">
        <v>0</v>
      </c>
      <c r="AZ92" s="1488">
        <v>0</v>
      </c>
    </row>
    <row r="93" spans="23:52" ht="15.75">
      <c r="W93" s="1466"/>
      <c r="AB93" s="1468"/>
      <c r="AD93" s="131">
        <v>79</v>
      </c>
      <c r="AE93" s="115"/>
      <c r="AF93" s="1488">
        <v>0</v>
      </c>
      <c r="AG93" s="1488">
        <v>0</v>
      </c>
      <c r="AH93" s="1488">
        <v>0</v>
      </c>
      <c r="AI93" s="1488">
        <v>0</v>
      </c>
      <c r="AJ93" s="1488">
        <v>0</v>
      </c>
      <c r="AK93" s="1488">
        <v>0</v>
      </c>
      <c r="AL93" s="1488">
        <v>0</v>
      </c>
      <c r="AM93" s="1488">
        <v>0</v>
      </c>
      <c r="AN93" s="1488">
        <v>0</v>
      </c>
      <c r="AO93" s="1488">
        <v>0</v>
      </c>
      <c r="AP93" s="1488">
        <v>0</v>
      </c>
      <c r="AQ93" s="1488">
        <v>0</v>
      </c>
      <c r="AR93" s="1488">
        <v>0</v>
      </c>
      <c r="AS93" s="1488">
        <v>0</v>
      </c>
      <c r="AT93" s="1488">
        <v>0</v>
      </c>
      <c r="AU93" s="1488">
        <v>0</v>
      </c>
      <c r="AV93" s="1488">
        <v>0</v>
      </c>
      <c r="AW93" s="1488">
        <v>0</v>
      </c>
      <c r="AX93" s="1488">
        <v>0</v>
      </c>
      <c r="AY93" s="1488">
        <v>0</v>
      </c>
      <c r="AZ93" s="1488">
        <v>0</v>
      </c>
    </row>
    <row r="94" spans="23:52" ht="15.75">
      <c r="W94" s="1466"/>
      <c r="AB94" s="1468"/>
      <c r="AD94" s="131">
        <v>80</v>
      </c>
      <c r="AE94" s="115"/>
      <c r="AF94" s="1488">
        <v>0</v>
      </c>
      <c r="AG94" s="1488">
        <v>0</v>
      </c>
      <c r="AH94" s="1488">
        <v>0</v>
      </c>
      <c r="AI94" s="1488">
        <v>0</v>
      </c>
      <c r="AJ94" s="1488">
        <v>0</v>
      </c>
      <c r="AK94" s="1488">
        <v>0</v>
      </c>
      <c r="AL94" s="1488">
        <v>0</v>
      </c>
      <c r="AM94" s="1488">
        <v>0</v>
      </c>
      <c r="AN94" s="1488">
        <v>0</v>
      </c>
      <c r="AO94" s="1488">
        <v>0</v>
      </c>
      <c r="AP94" s="1488">
        <v>0</v>
      </c>
      <c r="AQ94" s="1488">
        <v>0</v>
      </c>
      <c r="AR94" s="1488">
        <v>0</v>
      </c>
      <c r="AS94" s="1488">
        <v>0</v>
      </c>
      <c r="AT94" s="1488">
        <v>0</v>
      </c>
      <c r="AU94" s="1488">
        <v>0</v>
      </c>
      <c r="AV94" s="1488">
        <v>0</v>
      </c>
      <c r="AW94" s="1488">
        <v>0</v>
      </c>
      <c r="AX94" s="1488">
        <v>0</v>
      </c>
      <c r="AY94" s="1488">
        <v>0</v>
      </c>
      <c r="AZ94" s="1488">
        <v>0</v>
      </c>
    </row>
    <row r="95" spans="23:52" ht="15.75">
      <c r="W95" s="1466"/>
      <c r="AB95" s="1468"/>
      <c r="AD95" s="131">
        <v>81</v>
      </c>
      <c r="AE95" s="115"/>
      <c r="AF95" s="1488">
        <v>0</v>
      </c>
      <c r="AG95" s="1488">
        <v>0</v>
      </c>
      <c r="AH95" s="1488">
        <v>0</v>
      </c>
      <c r="AI95" s="1488">
        <v>0</v>
      </c>
      <c r="AJ95" s="1488">
        <v>0</v>
      </c>
      <c r="AK95" s="1488">
        <v>0</v>
      </c>
      <c r="AL95" s="1488">
        <v>0</v>
      </c>
      <c r="AM95" s="1488">
        <v>0</v>
      </c>
      <c r="AN95" s="1488">
        <v>0</v>
      </c>
      <c r="AO95" s="1488">
        <v>0</v>
      </c>
      <c r="AP95" s="1488">
        <v>0</v>
      </c>
      <c r="AQ95" s="1488">
        <v>0</v>
      </c>
      <c r="AR95" s="1488">
        <v>0</v>
      </c>
      <c r="AS95" s="1488">
        <v>0</v>
      </c>
      <c r="AT95" s="1488">
        <v>0</v>
      </c>
      <c r="AU95" s="1488">
        <v>0</v>
      </c>
      <c r="AV95" s="1488">
        <v>0</v>
      </c>
      <c r="AW95" s="1488">
        <v>0</v>
      </c>
      <c r="AX95" s="1488">
        <v>0</v>
      </c>
      <c r="AY95" s="1488">
        <v>0</v>
      </c>
      <c r="AZ95" s="1488">
        <v>0</v>
      </c>
    </row>
    <row r="96" spans="23:52" ht="15.75">
      <c r="W96" s="1466"/>
      <c r="AB96" s="1468"/>
      <c r="AD96" s="131">
        <v>82</v>
      </c>
      <c r="AE96" s="115"/>
      <c r="AF96" s="1488">
        <v>0</v>
      </c>
      <c r="AG96" s="1488">
        <v>0</v>
      </c>
      <c r="AH96" s="1488">
        <v>0</v>
      </c>
      <c r="AI96" s="1488">
        <v>0</v>
      </c>
      <c r="AJ96" s="1488">
        <v>0</v>
      </c>
      <c r="AK96" s="1488">
        <v>0</v>
      </c>
      <c r="AL96" s="1488">
        <v>0</v>
      </c>
      <c r="AM96" s="1488">
        <v>0</v>
      </c>
      <c r="AN96" s="1488">
        <v>0</v>
      </c>
      <c r="AO96" s="1488">
        <v>0</v>
      </c>
      <c r="AP96" s="1488">
        <v>0</v>
      </c>
      <c r="AQ96" s="1488">
        <v>0</v>
      </c>
      <c r="AR96" s="1488">
        <v>0</v>
      </c>
      <c r="AS96" s="1488">
        <v>0</v>
      </c>
      <c r="AT96" s="1488">
        <v>0</v>
      </c>
      <c r="AU96" s="1488">
        <v>0</v>
      </c>
      <c r="AV96" s="1488">
        <v>0</v>
      </c>
      <c r="AW96" s="1488">
        <v>0</v>
      </c>
      <c r="AX96" s="1488">
        <v>0</v>
      </c>
      <c r="AY96" s="1488">
        <v>0</v>
      </c>
      <c r="AZ96" s="1488">
        <v>0</v>
      </c>
    </row>
    <row r="97" spans="23:52" ht="15.75">
      <c r="W97" s="1466"/>
      <c r="AB97" s="1468"/>
      <c r="AD97" s="131">
        <v>83</v>
      </c>
      <c r="AE97" s="115"/>
      <c r="AF97" s="1488">
        <v>0</v>
      </c>
      <c r="AG97" s="1488">
        <v>0</v>
      </c>
      <c r="AH97" s="1488">
        <v>0</v>
      </c>
      <c r="AI97" s="1488">
        <v>0</v>
      </c>
      <c r="AJ97" s="1488">
        <v>0</v>
      </c>
      <c r="AK97" s="1488">
        <v>0</v>
      </c>
      <c r="AL97" s="1488">
        <v>0</v>
      </c>
      <c r="AM97" s="1488">
        <v>0</v>
      </c>
      <c r="AN97" s="1488">
        <v>0</v>
      </c>
      <c r="AO97" s="1488">
        <v>0</v>
      </c>
      <c r="AP97" s="1488">
        <v>0</v>
      </c>
      <c r="AQ97" s="1488">
        <v>0</v>
      </c>
      <c r="AR97" s="1488">
        <v>0</v>
      </c>
      <c r="AS97" s="1488">
        <v>0</v>
      </c>
      <c r="AT97" s="1488">
        <v>0</v>
      </c>
      <c r="AU97" s="1488">
        <v>0</v>
      </c>
      <c r="AV97" s="1488">
        <v>0</v>
      </c>
      <c r="AW97" s="1488">
        <v>0</v>
      </c>
      <c r="AX97" s="1488">
        <v>0</v>
      </c>
      <c r="AY97" s="1488">
        <v>0</v>
      </c>
      <c r="AZ97" s="1488">
        <v>0</v>
      </c>
    </row>
    <row r="98" spans="23:52" ht="15.75">
      <c r="W98" s="1466"/>
      <c r="AB98" s="1468"/>
      <c r="AD98" s="131">
        <v>84</v>
      </c>
      <c r="AE98" s="115"/>
      <c r="AF98" s="1488">
        <v>0</v>
      </c>
      <c r="AG98" s="1488">
        <v>0</v>
      </c>
      <c r="AH98" s="1488">
        <v>0</v>
      </c>
      <c r="AI98" s="1488">
        <v>0</v>
      </c>
      <c r="AJ98" s="1488">
        <v>0</v>
      </c>
      <c r="AK98" s="1488">
        <v>0</v>
      </c>
      <c r="AL98" s="1488">
        <v>0</v>
      </c>
      <c r="AM98" s="1488">
        <v>0</v>
      </c>
      <c r="AN98" s="1488">
        <v>0</v>
      </c>
      <c r="AO98" s="1488">
        <v>0</v>
      </c>
      <c r="AP98" s="1488">
        <v>0</v>
      </c>
      <c r="AQ98" s="1488">
        <v>0</v>
      </c>
      <c r="AR98" s="1488">
        <v>0</v>
      </c>
      <c r="AS98" s="1488">
        <v>0</v>
      </c>
      <c r="AT98" s="1488">
        <v>0</v>
      </c>
      <c r="AU98" s="1488">
        <v>0</v>
      </c>
      <c r="AV98" s="1488">
        <v>0</v>
      </c>
      <c r="AW98" s="1488">
        <v>0</v>
      </c>
      <c r="AX98" s="1488">
        <v>0</v>
      </c>
      <c r="AY98" s="1488">
        <v>0</v>
      </c>
      <c r="AZ98" s="1488">
        <v>0</v>
      </c>
    </row>
    <row r="99" spans="23:52" ht="15.75">
      <c r="W99" s="1466"/>
      <c r="AB99" s="1468"/>
      <c r="AD99" s="131">
        <v>85</v>
      </c>
      <c r="AE99" s="115"/>
      <c r="AF99" s="1488">
        <v>0</v>
      </c>
      <c r="AG99" s="1488">
        <v>0</v>
      </c>
      <c r="AH99" s="1488">
        <v>0</v>
      </c>
      <c r="AI99" s="1488">
        <v>0</v>
      </c>
      <c r="AJ99" s="1488">
        <v>0</v>
      </c>
      <c r="AK99" s="1488">
        <v>0</v>
      </c>
      <c r="AL99" s="1488">
        <v>0</v>
      </c>
      <c r="AM99" s="1488">
        <v>0</v>
      </c>
      <c r="AN99" s="1488">
        <v>0</v>
      </c>
      <c r="AO99" s="1488">
        <v>0</v>
      </c>
      <c r="AP99" s="1488">
        <v>0</v>
      </c>
      <c r="AQ99" s="1488">
        <v>0</v>
      </c>
      <c r="AR99" s="1488">
        <v>0</v>
      </c>
      <c r="AS99" s="1488">
        <v>0</v>
      </c>
      <c r="AT99" s="1488">
        <v>0</v>
      </c>
      <c r="AU99" s="1488">
        <v>0</v>
      </c>
      <c r="AV99" s="1488">
        <v>0</v>
      </c>
      <c r="AW99" s="1488">
        <v>0</v>
      </c>
      <c r="AX99" s="1488">
        <v>0</v>
      </c>
      <c r="AY99" s="1488">
        <v>0</v>
      </c>
      <c r="AZ99" s="1488">
        <v>0</v>
      </c>
    </row>
    <row r="100" spans="23:52" ht="15.75">
      <c r="W100" s="1466"/>
      <c r="AB100" s="1468"/>
      <c r="AD100" s="131">
        <v>86</v>
      </c>
      <c r="AE100" s="115"/>
      <c r="AF100" s="1488">
        <v>0</v>
      </c>
      <c r="AG100" s="1488">
        <v>0</v>
      </c>
      <c r="AH100" s="1488">
        <v>0</v>
      </c>
      <c r="AI100" s="1488">
        <v>0</v>
      </c>
      <c r="AJ100" s="1488">
        <v>0</v>
      </c>
      <c r="AK100" s="1488">
        <v>0</v>
      </c>
      <c r="AL100" s="1488">
        <v>0</v>
      </c>
      <c r="AM100" s="1488">
        <v>0</v>
      </c>
      <c r="AN100" s="1488">
        <v>0</v>
      </c>
      <c r="AO100" s="1488">
        <v>0</v>
      </c>
      <c r="AP100" s="1488">
        <v>0</v>
      </c>
      <c r="AQ100" s="1488">
        <v>0</v>
      </c>
      <c r="AR100" s="1488">
        <v>0</v>
      </c>
      <c r="AS100" s="1488">
        <v>0</v>
      </c>
      <c r="AT100" s="1488">
        <v>0</v>
      </c>
      <c r="AU100" s="1488">
        <v>0</v>
      </c>
      <c r="AV100" s="1488">
        <v>0</v>
      </c>
      <c r="AW100" s="1488">
        <v>0</v>
      </c>
      <c r="AX100" s="1488">
        <v>0</v>
      </c>
      <c r="AY100" s="1488">
        <v>0</v>
      </c>
      <c r="AZ100" s="1488">
        <v>0</v>
      </c>
    </row>
    <row r="101" spans="23:52" ht="15.75">
      <c r="W101" s="1466"/>
      <c r="AB101" s="1468"/>
      <c r="AD101" s="131">
        <v>87</v>
      </c>
      <c r="AE101" s="115"/>
      <c r="AF101" s="1488">
        <v>0</v>
      </c>
      <c r="AG101" s="1488">
        <v>0</v>
      </c>
      <c r="AH101" s="1488">
        <v>0</v>
      </c>
      <c r="AI101" s="1488">
        <v>0</v>
      </c>
      <c r="AJ101" s="1488">
        <v>0</v>
      </c>
      <c r="AK101" s="1488">
        <v>0</v>
      </c>
      <c r="AL101" s="1488">
        <v>0</v>
      </c>
      <c r="AM101" s="1488">
        <v>0</v>
      </c>
      <c r="AN101" s="1488">
        <v>0</v>
      </c>
      <c r="AO101" s="1488">
        <v>0</v>
      </c>
      <c r="AP101" s="1488">
        <v>0</v>
      </c>
      <c r="AQ101" s="1488">
        <v>0</v>
      </c>
      <c r="AR101" s="1488">
        <v>0</v>
      </c>
      <c r="AS101" s="1488">
        <v>0</v>
      </c>
      <c r="AT101" s="1488">
        <v>0</v>
      </c>
      <c r="AU101" s="1488">
        <v>0</v>
      </c>
      <c r="AV101" s="1488">
        <v>0</v>
      </c>
      <c r="AW101" s="1488">
        <v>0</v>
      </c>
      <c r="AX101" s="1488">
        <v>0</v>
      </c>
      <c r="AY101" s="1488">
        <v>0</v>
      </c>
      <c r="AZ101" s="1488">
        <v>0</v>
      </c>
    </row>
    <row r="102" spans="23:52" ht="15.75">
      <c r="W102" s="1466"/>
      <c r="AB102" s="1468"/>
      <c r="AD102" s="131">
        <v>88</v>
      </c>
      <c r="AE102" s="115"/>
      <c r="AF102" s="1488">
        <v>0</v>
      </c>
      <c r="AG102" s="1488">
        <v>0</v>
      </c>
      <c r="AH102" s="1488">
        <v>0</v>
      </c>
      <c r="AI102" s="1488">
        <v>0</v>
      </c>
      <c r="AJ102" s="1488">
        <v>0</v>
      </c>
      <c r="AK102" s="1488">
        <v>0</v>
      </c>
      <c r="AL102" s="1488">
        <v>0</v>
      </c>
      <c r="AM102" s="1488">
        <v>0</v>
      </c>
      <c r="AN102" s="1488">
        <v>0</v>
      </c>
      <c r="AO102" s="1488">
        <v>0</v>
      </c>
      <c r="AP102" s="1488">
        <v>0</v>
      </c>
      <c r="AQ102" s="1488">
        <v>0</v>
      </c>
      <c r="AR102" s="1488">
        <v>0</v>
      </c>
      <c r="AS102" s="1488">
        <v>0</v>
      </c>
      <c r="AT102" s="1488">
        <v>0</v>
      </c>
      <c r="AU102" s="1488">
        <v>0</v>
      </c>
      <c r="AV102" s="1488">
        <v>0</v>
      </c>
      <c r="AW102" s="1488">
        <v>0</v>
      </c>
      <c r="AX102" s="1488">
        <v>0</v>
      </c>
      <c r="AY102" s="1488">
        <v>0</v>
      </c>
      <c r="AZ102" s="1488">
        <v>0</v>
      </c>
    </row>
    <row r="103" spans="23:52" ht="15.75">
      <c r="W103" s="1466"/>
      <c r="AB103" s="1468"/>
      <c r="AD103" s="131">
        <v>89</v>
      </c>
      <c r="AE103" s="115"/>
      <c r="AF103" s="1488">
        <v>0</v>
      </c>
      <c r="AG103" s="1488">
        <v>0</v>
      </c>
      <c r="AH103" s="1488">
        <v>0</v>
      </c>
      <c r="AI103" s="1488">
        <v>0</v>
      </c>
      <c r="AJ103" s="1488">
        <v>0</v>
      </c>
      <c r="AK103" s="1488">
        <v>0</v>
      </c>
      <c r="AL103" s="1488">
        <v>0</v>
      </c>
      <c r="AM103" s="1488">
        <v>0</v>
      </c>
      <c r="AN103" s="1488">
        <v>0</v>
      </c>
      <c r="AO103" s="1488">
        <v>0</v>
      </c>
      <c r="AP103" s="1488">
        <v>0</v>
      </c>
      <c r="AQ103" s="1488">
        <v>0</v>
      </c>
      <c r="AR103" s="1488">
        <v>0</v>
      </c>
      <c r="AS103" s="1488">
        <v>0</v>
      </c>
      <c r="AT103" s="1488">
        <v>0</v>
      </c>
      <c r="AU103" s="1488">
        <v>0</v>
      </c>
      <c r="AV103" s="1488">
        <v>0</v>
      </c>
      <c r="AW103" s="1488">
        <v>0</v>
      </c>
      <c r="AX103" s="1488">
        <v>0</v>
      </c>
      <c r="AY103" s="1488">
        <v>0</v>
      </c>
      <c r="AZ103" s="1488">
        <v>0</v>
      </c>
    </row>
    <row r="104" spans="23:52" ht="15.75">
      <c r="W104" s="1466"/>
      <c r="AB104" s="1468"/>
      <c r="AD104" s="131">
        <v>90</v>
      </c>
      <c r="AE104" s="115"/>
      <c r="AF104" s="1488">
        <v>0</v>
      </c>
      <c r="AG104" s="1488">
        <v>0</v>
      </c>
      <c r="AH104" s="1488">
        <v>0</v>
      </c>
      <c r="AI104" s="1488">
        <v>0</v>
      </c>
      <c r="AJ104" s="1488">
        <v>0</v>
      </c>
      <c r="AK104" s="1488">
        <v>0</v>
      </c>
      <c r="AL104" s="1488">
        <v>0</v>
      </c>
      <c r="AM104" s="1488">
        <v>0</v>
      </c>
      <c r="AN104" s="1488">
        <v>0</v>
      </c>
      <c r="AO104" s="1488">
        <v>0</v>
      </c>
      <c r="AP104" s="1488">
        <v>0</v>
      </c>
      <c r="AQ104" s="1488">
        <v>0</v>
      </c>
      <c r="AR104" s="1488">
        <v>0</v>
      </c>
      <c r="AS104" s="1488">
        <v>0</v>
      </c>
      <c r="AT104" s="1488">
        <v>0</v>
      </c>
      <c r="AU104" s="1488">
        <v>0</v>
      </c>
      <c r="AV104" s="1488">
        <v>0</v>
      </c>
      <c r="AW104" s="1488">
        <v>0</v>
      </c>
      <c r="AX104" s="1488">
        <v>0</v>
      </c>
      <c r="AY104" s="1488">
        <v>0</v>
      </c>
      <c r="AZ104" s="1488">
        <v>0</v>
      </c>
    </row>
    <row r="105" spans="23:52" ht="15.75">
      <c r="W105" s="1466"/>
      <c r="AB105" s="1468"/>
      <c r="AD105" s="131">
        <v>91</v>
      </c>
      <c r="AE105" s="115"/>
      <c r="AF105" s="1488">
        <v>0</v>
      </c>
      <c r="AG105" s="1488">
        <v>0</v>
      </c>
      <c r="AH105" s="1488">
        <v>0</v>
      </c>
      <c r="AI105" s="1488">
        <v>0</v>
      </c>
      <c r="AJ105" s="1488">
        <v>0</v>
      </c>
      <c r="AK105" s="1488">
        <v>0</v>
      </c>
      <c r="AL105" s="1488">
        <v>0</v>
      </c>
      <c r="AM105" s="1488">
        <v>0</v>
      </c>
      <c r="AN105" s="1488">
        <v>0</v>
      </c>
      <c r="AO105" s="1488">
        <v>0</v>
      </c>
      <c r="AP105" s="1488">
        <v>0</v>
      </c>
      <c r="AQ105" s="1488">
        <v>0</v>
      </c>
      <c r="AR105" s="1488">
        <v>0</v>
      </c>
      <c r="AS105" s="1488">
        <v>0</v>
      </c>
      <c r="AT105" s="1488">
        <v>0</v>
      </c>
      <c r="AU105" s="1488">
        <v>0</v>
      </c>
      <c r="AV105" s="1488">
        <v>0</v>
      </c>
      <c r="AW105" s="1488">
        <v>0</v>
      </c>
      <c r="AX105" s="1488">
        <v>0</v>
      </c>
      <c r="AY105" s="1488">
        <v>0</v>
      </c>
      <c r="AZ105" s="1488">
        <v>0</v>
      </c>
    </row>
    <row r="106" spans="23:52" ht="15.75">
      <c r="W106" s="1466"/>
      <c r="AB106" s="1468"/>
      <c r="AD106" s="131">
        <v>92</v>
      </c>
      <c r="AE106" s="115"/>
      <c r="AF106" s="1488">
        <v>0</v>
      </c>
      <c r="AG106" s="1488">
        <v>0</v>
      </c>
      <c r="AH106" s="1488">
        <v>0</v>
      </c>
      <c r="AI106" s="1488">
        <v>0</v>
      </c>
      <c r="AJ106" s="1488">
        <v>0</v>
      </c>
      <c r="AK106" s="1488">
        <v>0</v>
      </c>
      <c r="AL106" s="1488">
        <v>0</v>
      </c>
      <c r="AM106" s="1488">
        <v>0</v>
      </c>
      <c r="AN106" s="1488">
        <v>0</v>
      </c>
      <c r="AO106" s="1488">
        <v>0</v>
      </c>
      <c r="AP106" s="1488">
        <v>0</v>
      </c>
      <c r="AQ106" s="1488">
        <v>0</v>
      </c>
      <c r="AR106" s="1488">
        <v>0</v>
      </c>
      <c r="AS106" s="1488">
        <v>0</v>
      </c>
      <c r="AT106" s="1488">
        <v>0</v>
      </c>
      <c r="AU106" s="1488">
        <v>0</v>
      </c>
      <c r="AV106" s="1488">
        <v>0</v>
      </c>
      <c r="AW106" s="1488">
        <v>0</v>
      </c>
      <c r="AX106" s="1488">
        <v>0</v>
      </c>
      <c r="AY106" s="1488">
        <v>0</v>
      </c>
      <c r="AZ106" s="1488">
        <v>0</v>
      </c>
    </row>
    <row r="107" spans="23:52" ht="15.75">
      <c r="W107" s="1466"/>
      <c r="AB107" s="1468"/>
      <c r="AD107" s="131">
        <v>93</v>
      </c>
      <c r="AE107" s="115"/>
      <c r="AF107" s="1488">
        <v>0</v>
      </c>
      <c r="AG107" s="1488">
        <v>0</v>
      </c>
      <c r="AH107" s="1488">
        <v>0</v>
      </c>
      <c r="AI107" s="1488">
        <v>0</v>
      </c>
      <c r="AJ107" s="1488">
        <v>0</v>
      </c>
      <c r="AK107" s="1488">
        <v>0</v>
      </c>
      <c r="AL107" s="1488">
        <v>0</v>
      </c>
      <c r="AM107" s="1488">
        <v>0</v>
      </c>
      <c r="AN107" s="1488">
        <v>0</v>
      </c>
      <c r="AO107" s="1488">
        <v>0</v>
      </c>
      <c r="AP107" s="1488">
        <v>0</v>
      </c>
      <c r="AQ107" s="1488">
        <v>0</v>
      </c>
      <c r="AR107" s="1488">
        <v>0</v>
      </c>
      <c r="AS107" s="1488">
        <v>0</v>
      </c>
      <c r="AT107" s="1488">
        <v>0</v>
      </c>
      <c r="AU107" s="1488">
        <v>0</v>
      </c>
      <c r="AV107" s="1488">
        <v>0</v>
      </c>
      <c r="AW107" s="1488">
        <v>0</v>
      </c>
      <c r="AX107" s="1488">
        <v>0</v>
      </c>
      <c r="AY107" s="1488">
        <v>0</v>
      </c>
      <c r="AZ107" s="1488">
        <v>0</v>
      </c>
    </row>
    <row r="108" spans="23:52" ht="15.75">
      <c r="W108" s="1466"/>
      <c r="AB108" s="1468"/>
      <c r="AD108" s="131">
        <v>94</v>
      </c>
      <c r="AE108" s="115"/>
      <c r="AF108" s="1488">
        <v>0</v>
      </c>
      <c r="AG108" s="1488">
        <v>0</v>
      </c>
      <c r="AH108" s="1488">
        <v>0</v>
      </c>
      <c r="AI108" s="1488">
        <v>0</v>
      </c>
      <c r="AJ108" s="1488">
        <v>0</v>
      </c>
      <c r="AK108" s="1488">
        <v>0</v>
      </c>
      <c r="AL108" s="1488">
        <v>0</v>
      </c>
      <c r="AM108" s="1488">
        <v>0</v>
      </c>
      <c r="AN108" s="1488">
        <v>0</v>
      </c>
      <c r="AO108" s="1488">
        <v>0</v>
      </c>
      <c r="AP108" s="1488">
        <v>0</v>
      </c>
      <c r="AQ108" s="1488">
        <v>0</v>
      </c>
      <c r="AR108" s="1488">
        <v>0</v>
      </c>
      <c r="AS108" s="1488">
        <v>0</v>
      </c>
      <c r="AT108" s="1488">
        <v>0</v>
      </c>
      <c r="AU108" s="1488">
        <v>0</v>
      </c>
      <c r="AV108" s="1488">
        <v>0</v>
      </c>
      <c r="AW108" s="1488">
        <v>0</v>
      </c>
      <c r="AX108" s="1488">
        <v>0</v>
      </c>
      <c r="AY108" s="1488">
        <v>0</v>
      </c>
      <c r="AZ108" s="1488">
        <v>0</v>
      </c>
    </row>
    <row r="109" spans="23:52" ht="15.75">
      <c r="W109" s="1466"/>
      <c r="AB109" s="1468"/>
      <c r="AD109" s="131">
        <v>95</v>
      </c>
      <c r="AE109" s="115"/>
      <c r="AF109" s="1488">
        <v>0</v>
      </c>
      <c r="AG109" s="1488">
        <v>0</v>
      </c>
      <c r="AH109" s="1488">
        <v>0</v>
      </c>
      <c r="AI109" s="1488">
        <v>0</v>
      </c>
      <c r="AJ109" s="1488">
        <v>0</v>
      </c>
      <c r="AK109" s="1488">
        <v>0</v>
      </c>
      <c r="AL109" s="1488">
        <v>0</v>
      </c>
      <c r="AM109" s="1488">
        <v>0</v>
      </c>
      <c r="AN109" s="1488">
        <v>0</v>
      </c>
      <c r="AO109" s="1488">
        <v>0</v>
      </c>
      <c r="AP109" s="1488">
        <v>0</v>
      </c>
      <c r="AQ109" s="1488">
        <v>0</v>
      </c>
      <c r="AR109" s="1488">
        <v>0</v>
      </c>
      <c r="AS109" s="1488">
        <v>0</v>
      </c>
      <c r="AT109" s="1488">
        <v>0</v>
      </c>
      <c r="AU109" s="1488">
        <v>0</v>
      </c>
      <c r="AV109" s="1488">
        <v>0</v>
      </c>
      <c r="AW109" s="1488">
        <v>0</v>
      </c>
      <c r="AX109" s="1488">
        <v>0</v>
      </c>
      <c r="AY109" s="1488">
        <v>0</v>
      </c>
      <c r="AZ109" s="1488">
        <v>0</v>
      </c>
    </row>
    <row r="110" spans="23:52" ht="15.75">
      <c r="W110" s="1466"/>
      <c r="AB110" s="1468"/>
      <c r="AD110" s="131">
        <v>96</v>
      </c>
      <c r="AE110" s="115"/>
      <c r="AF110" s="1488">
        <v>0</v>
      </c>
      <c r="AG110" s="1488">
        <v>0</v>
      </c>
      <c r="AH110" s="1488">
        <v>0</v>
      </c>
      <c r="AI110" s="1488">
        <v>0</v>
      </c>
      <c r="AJ110" s="1488">
        <v>0</v>
      </c>
      <c r="AK110" s="1488">
        <v>0</v>
      </c>
      <c r="AL110" s="1488">
        <v>0</v>
      </c>
      <c r="AM110" s="1488">
        <v>0</v>
      </c>
      <c r="AN110" s="1488">
        <v>0</v>
      </c>
      <c r="AO110" s="1488">
        <v>0</v>
      </c>
      <c r="AP110" s="1488">
        <v>0</v>
      </c>
      <c r="AQ110" s="1488">
        <v>0</v>
      </c>
      <c r="AR110" s="1488">
        <v>0</v>
      </c>
      <c r="AS110" s="1488">
        <v>0</v>
      </c>
      <c r="AT110" s="1488">
        <v>0</v>
      </c>
      <c r="AU110" s="1488">
        <v>0</v>
      </c>
      <c r="AV110" s="1488">
        <v>0</v>
      </c>
      <c r="AW110" s="1488">
        <v>0</v>
      </c>
      <c r="AX110" s="1488">
        <v>0</v>
      </c>
      <c r="AY110" s="1488">
        <v>0</v>
      </c>
      <c r="AZ110" s="1488">
        <v>0</v>
      </c>
    </row>
    <row r="111" spans="23:52" ht="15.75">
      <c r="W111" s="1466"/>
      <c r="AB111" s="1468"/>
      <c r="AD111" s="131">
        <v>97</v>
      </c>
      <c r="AE111" s="115"/>
      <c r="AF111" s="1488">
        <v>0</v>
      </c>
      <c r="AG111" s="1488">
        <v>0</v>
      </c>
      <c r="AH111" s="1488">
        <v>0</v>
      </c>
      <c r="AI111" s="1488">
        <v>0</v>
      </c>
      <c r="AJ111" s="1488">
        <v>0</v>
      </c>
      <c r="AK111" s="1488">
        <v>0</v>
      </c>
      <c r="AL111" s="1488">
        <v>0</v>
      </c>
      <c r="AM111" s="1488">
        <v>0</v>
      </c>
      <c r="AN111" s="1488">
        <v>0</v>
      </c>
      <c r="AO111" s="1488">
        <v>0</v>
      </c>
      <c r="AP111" s="1488">
        <v>0</v>
      </c>
      <c r="AQ111" s="1488">
        <v>0</v>
      </c>
      <c r="AR111" s="1488">
        <v>0</v>
      </c>
      <c r="AS111" s="1488">
        <v>0</v>
      </c>
      <c r="AT111" s="1488">
        <v>0</v>
      </c>
      <c r="AU111" s="1488">
        <v>0</v>
      </c>
      <c r="AV111" s="1488">
        <v>0</v>
      </c>
      <c r="AW111" s="1488">
        <v>0</v>
      </c>
      <c r="AX111" s="1488">
        <v>0</v>
      </c>
      <c r="AY111" s="1488">
        <v>0</v>
      </c>
      <c r="AZ111" s="1488">
        <v>0</v>
      </c>
    </row>
    <row r="112" spans="23:52" ht="15.75">
      <c r="W112" s="1466"/>
      <c r="AB112" s="1468"/>
      <c r="AD112" s="131">
        <v>98</v>
      </c>
      <c r="AE112" s="115"/>
      <c r="AF112" s="1488">
        <v>0</v>
      </c>
      <c r="AG112" s="1488">
        <v>0</v>
      </c>
      <c r="AH112" s="1488">
        <v>0</v>
      </c>
      <c r="AI112" s="1488">
        <v>0</v>
      </c>
      <c r="AJ112" s="1488">
        <v>0</v>
      </c>
      <c r="AK112" s="1488">
        <v>0</v>
      </c>
      <c r="AL112" s="1488">
        <v>0</v>
      </c>
      <c r="AM112" s="1488">
        <v>0</v>
      </c>
      <c r="AN112" s="1488">
        <v>0</v>
      </c>
      <c r="AO112" s="1488">
        <v>0</v>
      </c>
      <c r="AP112" s="1488">
        <v>0</v>
      </c>
      <c r="AQ112" s="1488">
        <v>0</v>
      </c>
      <c r="AR112" s="1488">
        <v>0</v>
      </c>
      <c r="AS112" s="1488">
        <v>0</v>
      </c>
      <c r="AT112" s="1488">
        <v>0</v>
      </c>
      <c r="AU112" s="1488">
        <v>0</v>
      </c>
      <c r="AV112" s="1488">
        <v>0</v>
      </c>
      <c r="AW112" s="1488">
        <v>0</v>
      </c>
      <c r="AX112" s="1488">
        <v>0</v>
      </c>
      <c r="AY112" s="1488">
        <v>0</v>
      </c>
      <c r="AZ112" s="1488">
        <v>0</v>
      </c>
    </row>
    <row r="113" spans="6:76" ht="15.75">
      <c r="W113" s="1466"/>
      <c r="AB113" s="1468"/>
      <c r="AD113" s="131">
        <v>99</v>
      </c>
      <c r="AE113" s="115"/>
      <c r="AF113" s="1488">
        <v>0</v>
      </c>
      <c r="AG113" s="1488">
        <v>0</v>
      </c>
      <c r="AH113" s="1488">
        <v>0</v>
      </c>
      <c r="AI113" s="1488">
        <v>0</v>
      </c>
      <c r="AJ113" s="1488">
        <v>0</v>
      </c>
      <c r="AK113" s="1488">
        <v>0</v>
      </c>
      <c r="AL113" s="1488">
        <v>0</v>
      </c>
      <c r="AM113" s="1488">
        <v>0</v>
      </c>
      <c r="AN113" s="1488">
        <v>0</v>
      </c>
      <c r="AO113" s="1488">
        <v>0</v>
      </c>
      <c r="AP113" s="1488">
        <v>0</v>
      </c>
      <c r="AQ113" s="1488">
        <v>0</v>
      </c>
      <c r="AR113" s="1488">
        <v>0</v>
      </c>
      <c r="AS113" s="1488">
        <v>0</v>
      </c>
      <c r="AT113" s="1488">
        <v>0</v>
      </c>
      <c r="AU113" s="1488">
        <v>0</v>
      </c>
      <c r="AV113" s="1488">
        <v>0</v>
      </c>
      <c r="AW113" s="1488">
        <v>0</v>
      </c>
      <c r="AX113" s="1488">
        <v>0</v>
      </c>
      <c r="AY113" s="1488">
        <v>0</v>
      </c>
      <c r="AZ113" s="1488">
        <v>0</v>
      </c>
    </row>
    <row r="114" spans="6:76" ht="15.75">
      <c r="W114" s="1466"/>
      <c r="AB114" s="1468"/>
      <c r="AD114" s="131">
        <v>100</v>
      </c>
      <c r="AE114" s="115"/>
      <c r="AF114" s="1488">
        <v>0</v>
      </c>
      <c r="AG114" s="1488">
        <v>0</v>
      </c>
      <c r="AH114" s="1488">
        <v>0</v>
      </c>
      <c r="AI114" s="1488">
        <v>0</v>
      </c>
      <c r="AJ114" s="1488">
        <v>0</v>
      </c>
      <c r="AK114" s="1488">
        <v>0</v>
      </c>
      <c r="AL114" s="1488">
        <v>0</v>
      </c>
      <c r="AM114" s="1488">
        <v>0</v>
      </c>
      <c r="AN114" s="1488">
        <v>0</v>
      </c>
      <c r="AO114" s="1488">
        <v>0</v>
      </c>
      <c r="AP114" s="1488">
        <v>0</v>
      </c>
      <c r="AQ114" s="1488">
        <v>0</v>
      </c>
      <c r="AR114" s="1488">
        <v>0</v>
      </c>
      <c r="AS114" s="1488">
        <v>0</v>
      </c>
      <c r="AT114" s="1488">
        <v>0</v>
      </c>
      <c r="AU114" s="1488">
        <v>0</v>
      </c>
      <c r="AV114" s="1488">
        <v>0</v>
      </c>
      <c r="AW114" s="1488">
        <v>0</v>
      </c>
      <c r="AX114" s="1488">
        <v>0</v>
      </c>
      <c r="AY114" s="1488">
        <v>0</v>
      </c>
      <c r="AZ114" s="1488">
        <v>0</v>
      </c>
    </row>
    <row r="115" spans="6:76" ht="15.75">
      <c r="W115" s="1466"/>
      <c r="AB115" s="1468"/>
      <c r="AD115" s="525" t="s">
        <v>38</v>
      </c>
      <c r="AE115" s="1489"/>
      <c r="AF115" s="1490">
        <v>1.0000000000000011</v>
      </c>
      <c r="AG115" s="1490">
        <v>1.0000000000000011</v>
      </c>
      <c r="AH115" s="1490">
        <v>1.0000000000000011</v>
      </c>
      <c r="AI115" s="1490">
        <v>0.99999999999999989</v>
      </c>
      <c r="AJ115" s="1490">
        <v>0.99999999999999989</v>
      </c>
      <c r="AK115" s="1490">
        <v>0.99999999999999989</v>
      </c>
      <c r="AL115" s="1490">
        <v>0.99999999999999989</v>
      </c>
      <c r="AM115" s="1490">
        <v>0.99999999999999989</v>
      </c>
      <c r="AN115" s="1490">
        <v>0.99999999999999989</v>
      </c>
      <c r="AO115" s="1490">
        <v>0.99999999999999989</v>
      </c>
      <c r="AP115" s="1490">
        <v>0.99999999999999989</v>
      </c>
      <c r="AQ115" s="1490">
        <v>0.99999999999999989</v>
      </c>
      <c r="AR115" s="1490">
        <v>0.99999999999999989</v>
      </c>
      <c r="AS115" s="1490">
        <v>0.99999999999999989</v>
      </c>
      <c r="AT115" s="1490">
        <v>0.99999999999999989</v>
      </c>
      <c r="AU115" s="1490">
        <v>0.99999999999999989</v>
      </c>
      <c r="AV115" s="1490">
        <v>0.99999999999999989</v>
      </c>
      <c r="AW115" s="1490">
        <v>0.99999999999999989</v>
      </c>
      <c r="AX115" s="1490">
        <v>0.99999999999999989</v>
      </c>
      <c r="AY115" s="1490">
        <v>0.99999999999999989</v>
      </c>
      <c r="AZ115" s="1491">
        <v>0.99999999999999989</v>
      </c>
    </row>
    <row r="116" spans="6:76" ht="15.75">
      <c r="W116" s="1466"/>
      <c r="AB116" s="1468"/>
      <c r="AD116" s="28" t="s">
        <v>842</v>
      </c>
      <c r="AE116" s="1465"/>
      <c r="AF116" s="1492">
        <v>0</v>
      </c>
      <c r="AG116" s="1492">
        <v>0</v>
      </c>
      <c r="AH116" s="1492">
        <v>0</v>
      </c>
      <c r="AI116" s="1492">
        <v>0</v>
      </c>
      <c r="AJ116" s="1492">
        <v>0</v>
      </c>
      <c r="AK116" s="1492">
        <v>0</v>
      </c>
      <c r="AL116" s="1492">
        <v>0</v>
      </c>
      <c r="AM116" s="1492">
        <v>0</v>
      </c>
      <c r="AN116" s="1492">
        <v>0</v>
      </c>
      <c r="AO116" s="1492">
        <v>0</v>
      </c>
      <c r="AP116" s="1492">
        <v>0</v>
      </c>
      <c r="AQ116" s="1492">
        <v>0</v>
      </c>
      <c r="AR116" s="1492">
        <v>0</v>
      </c>
      <c r="AS116" s="1492">
        <v>0</v>
      </c>
      <c r="AT116" s="1492">
        <v>0</v>
      </c>
      <c r="AU116" s="1492">
        <v>0</v>
      </c>
      <c r="AV116" s="1492">
        <v>0</v>
      </c>
      <c r="AW116" s="1492">
        <v>0</v>
      </c>
      <c r="AX116" s="1492">
        <v>0</v>
      </c>
      <c r="AY116" s="1492">
        <v>0</v>
      </c>
      <c r="AZ116" s="1492">
        <v>0</v>
      </c>
    </row>
    <row r="117" spans="6:76" ht="15.75">
      <c r="W117" s="1466"/>
      <c r="AB117" s="1468"/>
      <c r="AC117" s="1468"/>
      <c r="AD117" s="1465"/>
      <c r="AE117" s="1465"/>
    </row>
    <row r="118" spans="6:76" ht="15.75">
      <c r="W118" s="1466"/>
      <c r="AB118" s="1468"/>
      <c r="AC118" s="1468"/>
      <c r="AD118" s="1465"/>
      <c r="AE118" s="1465"/>
    </row>
    <row r="119" spans="6:76" ht="15.75">
      <c r="W119" s="1466"/>
      <c r="AB119" s="1468"/>
      <c r="AC119" s="1468"/>
      <c r="AD119" s="1465"/>
      <c r="AE119" s="1465"/>
    </row>
    <row r="120" spans="6:76" ht="15.75">
      <c r="W120" s="1466"/>
      <c r="AB120" s="1468"/>
      <c r="AC120" s="1468"/>
      <c r="AD120" s="1465"/>
      <c r="AE120" s="1465"/>
    </row>
    <row r="121" spans="6:76" ht="15.75">
      <c r="W121" s="1466"/>
    </row>
    <row r="122" spans="6:76" ht="15.75">
      <c r="W122" s="1466"/>
    </row>
    <row r="123" spans="6:76" ht="15.75">
      <c r="W123" s="1466"/>
    </row>
    <row r="124" spans="6:76" ht="15.75">
      <c r="W124" s="1466"/>
      <c r="Z124" s="1465" t="s">
        <v>42</v>
      </c>
    </row>
    <row r="125" spans="6:76" ht="15.75">
      <c r="W125" s="1466" t="s">
        <v>1977</v>
      </c>
      <c r="Z125" s="1493">
        <v>0</v>
      </c>
    </row>
    <row r="126" spans="6:76">
      <c r="W126" s="1465" t="s">
        <v>1978</v>
      </c>
      <c r="Z126" s="1493">
        <v>0</v>
      </c>
    </row>
    <row r="127" spans="6:76">
      <c r="W127" s="1465" t="s">
        <v>1979</v>
      </c>
    </row>
    <row r="128" spans="6:76" ht="15.75">
      <c r="F128" s="1494" t="s">
        <v>1980</v>
      </c>
      <c r="J128" s="1495" t="s">
        <v>1981</v>
      </c>
      <c r="K128" s="1495" t="s">
        <v>1981</v>
      </c>
      <c r="M128" s="1465" t="s">
        <v>1982</v>
      </c>
      <c r="V128" s="1496" t="s">
        <v>1981</v>
      </c>
      <c r="W128" s="1496" t="s">
        <v>1981</v>
      </c>
      <c r="Z128" s="1465" t="s">
        <v>1982</v>
      </c>
      <c r="AF128" s="1466" t="s">
        <v>1467</v>
      </c>
      <c r="AG128" s="1466"/>
      <c r="AH128" s="1466"/>
      <c r="AI128" s="1466"/>
      <c r="AJ128" s="1466"/>
      <c r="AK128" s="1466"/>
      <c r="AL128" s="1466"/>
      <c r="AM128" s="1466"/>
      <c r="AN128" s="1466"/>
      <c r="AO128" s="1466"/>
      <c r="AP128" s="1466"/>
      <c r="AQ128" s="1466"/>
      <c r="AR128" s="1466"/>
      <c r="AS128" s="1466"/>
      <c r="AT128" s="1466"/>
      <c r="AU128" s="1466"/>
      <c r="AV128" s="1466"/>
      <c r="AW128" s="1466"/>
      <c r="AX128" s="1466"/>
      <c r="AY128" s="1466"/>
      <c r="AZ128" s="1466"/>
      <c r="BB128" s="1466" t="s">
        <v>1983</v>
      </c>
      <c r="BC128" s="1466"/>
      <c r="BD128" s="1466"/>
      <c r="BE128" s="1466"/>
      <c r="BX128" s="1466" t="s">
        <v>38</v>
      </c>
    </row>
    <row r="129" spans="1:78" s="1498" customFormat="1" ht="47.25">
      <c r="A129" s="1497"/>
      <c r="B129" s="1497"/>
      <c r="F129" s="1499" t="s">
        <v>1984</v>
      </c>
      <c r="G129" s="1499" t="s">
        <v>1985</v>
      </c>
      <c r="H129" s="1499" t="s">
        <v>1986</v>
      </c>
      <c r="I129" s="1499" t="s">
        <v>1987</v>
      </c>
      <c r="J129" s="1499" t="s">
        <v>1988</v>
      </c>
      <c r="K129" s="1499" t="s">
        <v>1989</v>
      </c>
      <c r="M129" s="1499" t="s">
        <v>1990</v>
      </c>
      <c r="P129" s="1499" t="s">
        <v>1991</v>
      </c>
      <c r="Q129" s="1500" t="s">
        <v>1992</v>
      </c>
      <c r="R129" s="1499" t="s">
        <v>1984</v>
      </c>
      <c r="S129" s="1499" t="s">
        <v>1985</v>
      </c>
      <c r="T129" s="1499" t="s">
        <v>1986</v>
      </c>
      <c r="U129" s="1499" t="s">
        <v>1987</v>
      </c>
      <c r="V129" s="1499" t="s">
        <v>1988</v>
      </c>
      <c r="W129" s="1499" t="s">
        <v>1993</v>
      </c>
      <c r="X129" s="1465"/>
      <c r="Y129" s="1465"/>
      <c r="Z129" s="1499" t="s">
        <v>1990</v>
      </c>
      <c r="AD129" s="1500" t="s">
        <v>1991</v>
      </c>
      <c r="AE129" s="1500" t="s">
        <v>1994</v>
      </c>
      <c r="AF129" s="1501">
        <v>2010</v>
      </c>
      <c r="AG129" s="1501">
        <v>2011</v>
      </c>
      <c r="AH129" s="1501">
        <v>2012</v>
      </c>
      <c r="AI129" s="1501">
        <v>2013</v>
      </c>
      <c r="AJ129" s="1501">
        <v>2014</v>
      </c>
      <c r="AK129" s="1501">
        <v>2015</v>
      </c>
      <c r="AL129" s="1501">
        <v>2016</v>
      </c>
      <c r="AM129" s="1501">
        <v>2017</v>
      </c>
      <c r="AN129" s="1501">
        <v>2018</v>
      </c>
      <c r="AO129" s="1501">
        <v>2019</v>
      </c>
      <c r="AP129" s="1501">
        <v>2020</v>
      </c>
      <c r="AQ129" s="1501">
        <v>2021</v>
      </c>
      <c r="AR129" s="1501">
        <v>2022</v>
      </c>
      <c r="AS129" s="1501">
        <v>2023</v>
      </c>
      <c r="AT129" s="1501">
        <v>2024</v>
      </c>
      <c r="AU129" s="1501">
        <v>2025</v>
      </c>
      <c r="AV129" s="1501">
        <v>2026</v>
      </c>
      <c r="AW129" s="1501">
        <v>2027</v>
      </c>
      <c r="AX129" s="1501">
        <v>2028</v>
      </c>
      <c r="AY129" s="1501">
        <v>2029</v>
      </c>
      <c r="AZ129" s="1501">
        <v>2030</v>
      </c>
      <c r="BA129" s="1465"/>
      <c r="BB129" s="1501">
        <v>2010</v>
      </c>
      <c r="BC129" s="1501">
        <v>2011</v>
      </c>
      <c r="BD129" s="1501">
        <v>2012</v>
      </c>
      <c r="BE129" s="1501">
        <v>2013</v>
      </c>
      <c r="BF129" s="1501">
        <v>2014</v>
      </c>
      <c r="BG129" s="1501">
        <v>2015</v>
      </c>
      <c r="BH129" s="1501">
        <v>2016</v>
      </c>
      <c r="BI129" s="1501">
        <v>2017</v>
      </c>
      <c r="BJ129" s="1501">
        <v>2018</v>
      </c>
      <c r="BK129" s="1501">
        <v>2019</v>
      </c>
      <c r="BL129" s="1501">
        <v>2020</v>
      </c>
      <c r="BM129" s="1501">
        <v>2021</v>
      </c>
      <c r="BN129" s="1501">
        <v>2022</v>
      </c>
      <c r="BO129" s="1501">
        <v>2023</v>
      </c>
      <c r="BP129" s="1501">
        <v>2024</v>
      </c>
      <c r="BQ129" s="1501">
        <v>2025</v>
      </c>
      <c r="BR129" s="1501">
        <v>2026</v>
      </c>
      <c r="BS129" s="1501">
        <v>2027</v>
      </c>
      <c r="BT129" s="1501">
        <v>2028</v>
      </c>
      <c r="BU129" s="1501">
        <v>2029</v>
      </c>
      <c r="BV129" s="1501">
        <v>2030</v>
      </c>
      <c r="BX129" s="1501" t="s">
        <v>1467</v>
      </c>
      <c r="BY129" s="1501" t="s">
        <v>1995</v>
      </c>
      <c r="BZ129" s="1501" t="s">
        <v>1996</v>
      </c>
    </row>
    <row r="130" spans="1:78" s="1466" customFormat="1" ht="15.75">
      <c r="A130" s="1502"/>
      <c r="B130" s="1502"/>
      <c r="F130" s="1503" t="s">
        <v>1997</v>
      </c>
      <c r="G130" s="1504">
        <v>1380000000</v>
      </c>
      <c r="H130" s="1504">
        <v>1169586983.3773608</v>
      </c>
      <c r="I130" s="1504">
        <v>2549586983.3773613</v>
      </c>
      <c r="J130" s="1503"/>
      <c r="K130" s="1503"/>
      <c r="M130" s="1504">
        <v>0</v>
      </c>
      <c r="P130" s="1505" t="s">
        <v>1997</v>
      </c>
      <c r="Q130" s="1505"/>
      <c r="R130" s="1505"/>
      <c r="S130" s="1506">
        <v>1380000000</v>
      </c>
      <c r="T130" s="1506">
        <v>1169586983.3773608</v>
      </c>
      <c r="U130" s="1506">
        <v>2549586983.377358</v>
      </c>
      <c r="V130" s="1506">
        <v>311889862233.96167</v>
      </c>
      <c r="W130" s="1506" t="s">
        <v>1998</v>
      </c>
      <c r="X130" s="1465"/>
      <c r="Y130" s="1465"/>
      <c r="Z130" s="1506">
        <v>0</v>
      </c>
      <c r="AD130" s="1505" t="s">
        <v>1997</v>
      </c>
      <c r="AE130" s="1505"/>
      <c r="AF130" s="1507">
        <v>0</v>
      </c>
      <c r="AG130" s="1507">
        <v>0</v>
      </c>
      <c r="AH130" s="1507">
        <v>0</v>
      </c>
      <c r="AI130" s="1507">
        <v>0</v>
      </c>
      <c r="AJ130" s="1507">
        <v>0</v>
      </c>
      <c r="AK130" s="1507">
        <v>0</v>
      </c>
      <c r="AL130" s="1507">
        <v>0</v>
      </c>
      <c r="AM130" s="1507">
        <v>0</v>
      </c>
      <c r="AN130" s="1507">
        <v>0</v>
      </c>
      <c r="AO130" s="1507">
        <v>0</v>
      </c>
      <c r="AP130" s="1507">
        <v>0</v>
      </c>
      <c r="AQ130" s="1507">
        <v>120000000</v>
      </c>
      <c r="AR130" s="1507">
        <v>120000000</v>
      </c>
      <c r="AS130" s="1507">
        <v>130000000</v>
      </c>
      <c r="AT130" s="1507">
        <v>120000000</v>
      </c>
      <c r="AU130" s="1507">
        <v>130000000</v>
      </c>
      <c r="AV130" s="1507">
        <v>160000000</v>
      </c>
      <c r="AW130" s="1507">
        <v>160000000</v>
      </c>
      <c r="AX130" s="1507">
        <v>180000000</v>
      </c>
      <c r="AY130" s="1507">
        <v>150000000</v>
      </c>
      <c r="AZ130" s="1507">
        <v>109999999.99999999</v>
      </c>
      <c r="BA130" s="1465"/>
      <c r="BB130" s="1507">
        <v>0</v>
      </c>
      <c r="BC130" s="1507">
        <v>0</v>
      </c>
      <c r="BD130" s="1507">
        <v>0</v>
      </c>
      <c r="BE130" s="1507">
        <v>0</v>
      </c>
      <c r="BF130" s="1507">
        <v>0</v>
      </c>
      <c r="BG130" s="1507">
        <v>0</v>
      </c>
      <c r="BH130" s="1507">
        <v>0</v>
      </c>
      <c r="BI130" s="1507">
        <v>0</v>
      </c>
      <c r="BJ130" s="1507">
        <v>0</v>
      </c>
      <c r="BK130" s="1507">
        <v>0</v>
      </c>
      <c r="BL130" s="1507">
        <v>0</v>
      </c>
      <c r="BM130" s="1507">
        <v>101703215.9458575</v>
      </c>
      <c r="BN130" s="1507">
        <v>101703215.9458575</v>
      </c>
      <c r="BO130" s="1507">
        <v>110178483.94134563</v>
      </c>
      <c r="BP130" s="1507">
        <v>101703215.9458575</v>
      </c>
      <c r="BQ130" s="1507">
        <v>110178483.94134563</v>
      </c>
      <c r="BR130" s="1507">
        <v>135604287.92780992</v>
      </c>
      <c r="BS130" s="1507">
        <v>135604287.92780992</v>
      </c>
      <c r="BT130" s="1507">
        <v>152554823.9187862</v>
      </c>
      <c r="BU130" s="1507">
        <v>127129019.93232186</v>
      </c>
      <c r="BV130" s="1507">
        <v>93227947.950369343</v>
      </c>
      <c r="BX130" s="1507">
        <v>1380000000</v>
      </c>
      <c r="BY130" s="1507">
        <v>1169586983.3773608</v>
      </c>
      <c r="BZ130" s="1507">
        <v>2549586983.377358</v>
      </c>
    </row>
    <row r="131" spans="1:78">
      <c r="F131" s="1467">
        <v>2007</v>
      </c>
      <c r="G131" s="1508">
        <v>0</v>
      </c>
      <c r="H131" s="1508" t="s">
        <v>499</v>
      </c>
      <c r="I131" s="1508" t="s">
        <v>499</v>
      </c>
      <c r="J131" s="1508">
        <v>0</v>
      </c>
      <c r="K131" s="1508">
        <v>0</v>
      </c>
      <c r="P131" s="1509">
        <v>39083</v>
      </c>
      <c r="Q131" s="1510" t="s">
        <v>1999</v>
      </c>
      <c r="R131" s="1511">
        <v>2007</v>
      </c>
      <c r="S131" s="1512">
        <v>0</v>
      </c>
      <c r="T131" s="1512">
        <v>0</v>
      </c>
      <c r="U131" s="1512">
        <v>0</v>
      </c>
      <c r="V131" s="1513"/>
      <c r="W131" s="1512">
        <v>0</v>
      </c>
      <c r="Z131" s="1493">
        <v>0</v>
      </c>
      <c r="AD131" s="1510">
        <v>39083</v>
      </c>
      <c r="AE131" s="1510" t="s">
        <v>1999</v>
      </c>
      <c r="AF131" s="266">
        <v>0</v>
      </c>
      <c r="AG131" s="266">
        <v>0</v>
      </c>
      <c r="AH131" s="266">
        <v>0</v>
      </c>
      <c r="AI131" s="266">
        <v>0</v>
      </c>
      <c r="AJ131" s="266">
        <v>0</v>
      </c>
      <c r="AK131" s="266">
        <v>0</v>
      </c>
      <c r="AL131" s="266">
        <v>0</v>
      </c>
      <c r="AM131" s="266">
        <v>0</v>
      </c>
      <c r="AN131" s="266">
        <v>0</v>
      </c>
      <c r="AO131" s="266">
        <v>0</v>
      </c>
      <c r="AP131" s="266">
        <v>0</v>
      </c>
      <c r="AQ131" s="266">
        <v>0</v>
      </c>
      <c r="AR131" s="266">
        <v>0</v>
      </c>
      <c r="AS131" s="266">
        <v>0</v>
      </c>
      <c r="AT131" s="266">
        <v>0</v>
      </c>
      <c r="AU131" s="266">
        <v>0</v>
      </c>
      <c r="AV131" s="266">
        <v>0</v>
      </c>
      <c r="AW131" s="266">
        <v>0</v>
      </c>
      <c r="AX131" s="266">
        <v>0</v>
      </c>
      <c r="AY131" s="266">
        <v>0</v>
      </c>
      <c r="AZ131" s="266">
        <v>0</v>
      </c>
      <c r="BB131" s="1464">
        <v>0</v>
      </c>
      <c r="BC131" s="1464">
        <v>0</v>
      </c>
      <c r="BD131" s="1464">
        <v>0</v>
      </c>
      <c r="BE131" s="1464">
        <v>0</v>
      </c>
      <c r="BF131" s="1464">
        <v>0</v>
      </c>
      <c r="BG131" s="1464">
        <v>0</v>
      </c>
      <c r="BH131" s="1464">
        <v>0</v>
      </c>
      <c r="BI131" s="1464">
        <v>0</v>
      </c>
      <c r="BJ131" s="1464">
        <v>0</v>
      </c>
      <c r="BK131" s="1464">
        <v>0</v>
      </c>
      <c r="BL131" s="1464">
        <v>0</v>
      </c>
      <c r="BM131" s="1464">
        <v>0</v>
      </c>
      <c r="BN131" s="1464">
        <v>0</v>
      </c>
      <c r="BO131" s="1464">
        <v>0</v>
      </c>
      <c r="BP131" s="1464">
        <v>0</v>
      </c>
      <c r="BQ131" s="1464">
        <v>0</v>
      </c>
      <c r="BR131" s="1464">
        <v>0</v>
      </c>
      <c r="BS131" s="1464">
        <v>0</v>
      </c>
      <c r="BT131" s="1464">
        <v>0</v>
      </c>
      <c r="BU131" s="1464">
        <v>0</v>
      </c>
      <c r="BV131" s="1464">
        <v>0</v>
      </c>
      <c r="BX131" s="1514">
        <v>0</v>
      </c>
      <c r="BY131" s="1514">
        <v>0</v>
      </c>
      <c r="BZ131" s="1514">
        <v>0</v>
      </c>
    </row>
    <row r="132" spans="1:78">
      <c r="F132" s="1467">
        <v>2008</v>
      </c>
      <c r="G132" s="1508">
        <v>0</v>
      </c>
      <c r="H132" s="1508">
        <v>0</v>
      </c>
      <c r="I132" s="1508">
        <v>0</v>
      </c>
      <c r="J132" s="1508">
        <v>0</v>
      </c>
      <c r="K132" s="1508">
        <v>0</v>
      </c>
      <c r="M132" s="1493">
        <v>0</v>
      </c>
      <c r="P132" s="1509">
        <v>39114</v>
      </c>
      <c r="Q132" s="1510" t="s">
        <v>2000</v>
      </c>
      <c r="R132" s="1511">
        <v>2007</v>
      </c>
      <c r="S132" s="1512">
        <v>0</v>
      </c>
      <c r="T132" s="1512">
        <v>0</v>
      </c>
      <c r="U132" s="1512">
        <v>0</v>
      </c>
      <c r="V132" s="1515">
        <v>0</v>
      </c>
      <c r="W132" s="1512">
        <v>0</v>
      </c>
      <c r="Z132" s="1493">
        <v>0</v>
      </c>
      <c r="AD132" s="1510">
        <v>39264</v>
      </c>
      <c r="AE132" s="1510" t="s">
        <v>2001</v>
      </c>
      <c r="AF132" s="266">
        <v>0</v>
      </c>
      <c r="AG132" s="266">
        <v>0</v>
      </c>
      <c r="AH132" s="266">
        <v>0</v>
      </c>
      <c r="AI132" s="266">
        <v>0</v>
      </c>
      <c r="AJ132" s="266">
        <v>0</v>
      </c>
      <c r="AK132" s="266">
        <v>0</v>
      </c>
      <c r="AL132" s="266">
        <v>0</v>
      </c>
      <c r="AM132" s="266">
        <v>0</v>
      </c>
      <c r="AN132" s="266">
        <v>0</v>
      </c>
      <c r="AO132" s="266">
        <v>0</v>
      </c>
      <c r="AP132" s="266">
        <v>0</v>
      </c>
      <c r="AQ132" s="266">
        <v>0</v>
      </c>
      <c r="AR132" s="266">
        <v>0</v>
      </c>
      <c r="AS132" s="266">
        <v>0</v>
      </c>
      <c r="AT132" s="266">
        <v>0</v>
      </c>
      <c r="AU132" s="266">
        <v>0</v>
      </c>
      <c r="AV132" s="266">
        <v>0</v>
      </c>
      <c r="AW132" s="266">
        <v>0</v>
      </c>
      <c r="AX132" s="266">
        <v>0</v>
      </c>
      <c r="AY132" s="266">
        <v>0</v>
      </c>
      <c r="AZ132" s="266">
        <v>0</v>
      </c>
      <c r="BB132" s="1464">
        <v>0</v>
      </c>
      <c r="BC132" s="1464">
        <v>0</v>
      </c>
      <c r="BD132" s="1464">
        <v>0</v>
      </c>
      <c r="BE132" s="1464">
        <v>0</v>
      </c>
      <c r="BF132" s="1464">
        <v>0</v>
      </c>
      <c r="BG132" s="1464">
        <v>0</v>
      </c>
      <c r="BH132" s="1464">
        <v>0</v>
      </c>
      <c r="BI132" s="1464">
        <v>0</v>
      </c>
      <c r="BJ132" s="1464">
        <v>0</v>
      </c>
      <c r="BK132" s="1464">
        <v>0</v>
      </c>
      <c r="BL132" s="1464">
        <v>0</v>
      </c>
      <c r="BM132" s="1464">
        <v>0</v>
      </c>
      <c r="BN132" s="1464">
        <v>0</v>
      </c>
      <c r="BO132" s="1464">
        <v>0</v>
      </c>
      <c r="BP132" s="1464">
        <v>0</v>
      </c>
      <c r="BQ132" s="1464">
        <v>0</v>
      </c>
      <c r="BR132" s="1464">
        <v>0</v>
      </c>
      <c r="BS132" s="1464">
        <v>0</v>
      </c>
      <c r="BT132" s="1464">
        <v>0</v>
      </c>
      <c r="BU132" s="1464">
        <v>0</v>
      </c>
      <c r="BV132" s="1464">
        <v>0</v>
      </c>
      <c r="BX132" s="1514">
        <v>0</v>
      </c>
      <c r="BY132" s="1514">
        <v>0</v>
      </c>
      <c r="BZ132" s="1514">
        <v>0</v>
      </c>
    </row>
    <row r="133" spans="1:78">
      <c r="F133" s="1467">
        <v>2009</v>
      </c>
      <c r="G133" s="1508">
        <v>0</v>
      </c>
      <c r="H133" s="1508">
        <v>0</v>
      </c>
      <c r="I133" s="1508">
        <v>0</v>
      </c>
      <c r="J133" s="1508">
        <v>0</v>
      </c>
      <c r="K133" s="1508">
        <v>0</v>
      </c>
      <c r="M133" s="1493">
        <v>0</v>
      </c>
      <c r="P133" s="1509">
        <v>39142</v>
      </c>
      <c r="Q133" s="1510" t="s">
        <v>2002</v>
      </c>
      <c r="R133" s="1511">
        <v>2007</v>
      </c>
      <c r="S133" s="1512">
        <v>0</v>
      </c>
      <c r="T133" s="1512">
        <v>0</v>
      </c>
      <c r="U133" s="1512">
        <v>0</v>
      </c>
      <c r="V133" s="1515">
        <v>0</v>
      </c>
      <c r="W133" s="1512">
        <v>0</v>
      </c>
      <c r="Z133" s="1493">
        <v>0</v>
      </c>
      <c r="AD133" s="1510">
        <v>39448</v>
      </c>
      <c r="AE133" s="1510" t="s">
        <v>2003</v>
      </c>
      <c r="AF133" s="266">
        <v>0</v>
      </c>
      <c r="AG133" s="266">
        <v>0</v>
      </c>
      <c r="AH133" s="266">
        <v>0</v>
      </c>
      <c r="AI133" s="266">
        <v>0</v>
      </c>
      <c r="AJ133" s="266">
        <v>0</v>
      </c>
      <c r="AK133" s="266">
        <v>0</v>
      </c>
      <c r="AL133" s="266">
        <v>0</v>
      </c>
      <c r="AM133" s="266">
        <v>0</v>
      </c>
      <c r="AN133" s="266">
        <v>0</v>
      </c>
      <c r="AO133" s="266">
        <v>0</v>
      </c>
      <c r="AP133" s="266">
        <v>0</v>
      </c>
      <c r="AQ133" s="266">
        <v>0</v>
      </c>
      <c r="AR133" s="266">
        <v>0</v>
      </c>
      <c r="AS133" s="266">
        <v>0</v>
      </c>
      <c r="AT133" s="266">
        <v>0</v>
      </c>
      <c r="AU133" s="266">
        <v>0</v>
      </c>
      <c r="AV133" s="266">
        <v>0</v>
      </c>
      <c r="AW133" s="266">
        <v>0</v>
      </c>
      <c r="AX133" s="266">
        <v>0</v>
      </c>
      <c r="AY133" s="266">
        <v>0</v>
      </c>
      <c r="AZ133" s="266">
        <v>0</v>
      </c>
      <c r="BB133" s="1464">
        <v>0</v>
      </c>
      <c r="BC133" s="1464">
        <v>0</v>
      </c>
      <c r="BD133" s="1464">
        <v>0</v>
      </c>
      <c r="BE133" s="1464">
        <v>0</v>
      </c>
      <c r="BF133" s="1464">
        <v>0</v>
      </c>
      <c r="BG133" s="1464">
        <v>0</v>
      </c>
      <c r="BH133" s="1464">
        <v>0</v>
      </c>
      <c r="BI133" s="1464">
        <v>0</v>
      </c>
      <c r="BJ133" s="1464">
        <v>0</v>
      </c>
      <c r="BK133" s="1464">
        <v>0</v>
      </c>
      <c r="BL133" s="1464">
        <v>0</v>
      </c>
      <c r="BM133" s="1464">
        <v>0</v>
      </c>
      <c r="BN133" s="1464">
        <v>0</v>
      </c>
      <c r="BO133" s="1464">
        <v>0</v>
      </c>
      <c r="BP133" s="1464">
        <v>0</v>
      </c>
      <c r="BQ133" s="1464">
        <v>0</v>
      </c>
      <c r="BR133" s="1464">
        <v>0</v>
      </c>
      <c r="BS133" s="1464">
        <v>0</v>
      </c>
      <c r="BT133" s="1464">
        <v>0</v>
      </c>
      <c r="BU133" s="1464">
        <v>0</v>
      </c>
      <c r="BV133" s="1464">
        <v>0</v>
      </c>
      <c r="BX133" s="1514">
        <v>0</v>
      </c>
      <c r="BY133" s="1514">
        <v>0</v>
      </c>
      <c r="BZ133" s="1514">
        <v>0</v>
      </c>
    </row>
    <row r="134" spans="1:78">
      <c r="F134" s="1467">
        <v>2010</v>
      </c>
      <c r="G134" s="1508">
        <v>0</v>
      </c>
      <c r="H134" s="1508">
        <v>0</v>
      </c>
      <c r="I134" s="1508">
        <v>0</v>
      </c>
      <c r="J134" s="1508">
        <v>0</v>
      </c>
      <c r="K134" s="1508">
        <v>0</v>
      </c>
      <c r="M134" s="1493">
        <v>0</v>
      </c>
      <c r="P134" s="1509">
        <v>39173</v>
      </c>
      <c r="Q134" s="1510" t="s">
        <v>2004</v>
      </c>
      <c r="R134" s="1511">
        <v>2007</v>
      </c>
      <c r="S134" s="1512">
        <v>0</v>
      </c>
      <c r="T134" s="1512">
        <v>0</v>
      </c>
      <c r="U134" s="1512">
        <v>0</v>
      </c>
      <c r="V134" s="1515">
        <v>0</v>
      </c>
      <c r="W134" s="1512">
        <v>0</v>
      </c>
      <c r="Z134" s="1493">
        <v>0</v>
      </c>
      <c r="AD134" s="1510">
        <v>39630</v>
      </c>
      <c r="AE134" s="1510" t="s">
        <v>2005</v>
      </c>
      <c r="AF134" s="266">
        <v>0</v>
      </c>
      <c r="AG134" s="266">
        <v>0</v>
      </c>
      <c r="AH134" s="266">
        <v>0</v>
      </c>
      <c r="AI134" s="266">
        <v>0</v>
      </c>
      <c r="AJ134" s="266">
        <v>0</v>
      </c>
      <c r="AK134" s="266">
        <v>0</v>
      </c>
      <c r="AL134" s="266">
        <v>0</v>
      </c>
      <c r="AM134" s="266">
        <v>0</v>
      </c>
      <c r="AN134" s="266">
        <v>0</v>
      </c>
      <c r="AO134" s="266">
        <v>0</v>
      </c>
      <c r="AP134" s="266">
        <v>0</v>
      </c>
      <c r="AQ134" s="266">
        <v>0</v>
      </c>
      <c r="AR134" s="266">
        <v>0</v>
      </c>
      <c r="AS134" s="266">
        <v>0</v>
      </c>
      <c r="AT134" s="266">
        <v>0</v>
      </c>
      <c r="AU134" s="266">
        <v>0</v>
      </c>
      <c r="AV134" s="266">
        <v>0</v>
      </c>
      <c r="AW134" s="266">
        <v>0</v>
      </c>
      <c r="AX134" s="266">
        <v>0</v>
      </c>
      <c r="AY134" s="266">
        <v>0</v>
      </c>
      <c r="AZ134" s="266">
        <v>0</v>
      </c>
      <c r="BB134" s="1464">
        <v>0</v>
      </c>
      <c r="BC134" s="1464">
        <v>0</v>
      </c>
      <c r="BD134" s="1464">
        <v>0</v>
      </c>
      <c r="BE134" s="1464">
        <v>0</v>
      </c>
      <c r="BF134" s="1464">
        <v>0</v>
      </c>
      <c r="BG134" s="1464">
        <v>0</v>
      </c>
      <c r="BH134" s="1464">
        <v>0</v>
      </c>
      <c r="BI134" s="1464">
        <v>0</v>
      </c>
      <c r="BJ134" s="1464">
        <v>0</v>
      </c>
      <c r="BK134" s="1464">
        <v>0</v>
      </c>
      <c r="BL134" s="1464">
        <v>0</v>
      </c>
      <c r="BM134" s="1464">
        <v>0</v>
      </c>
      <c r="BN134" s="1464">
        <v>0</v>
      </c>
      <c r="BO134" s="1464">
        <v>0</v>
      </c>
      <c r="BP134" s="1464">
        <v>0</v>
      </c>
      <c r="BQ134" s="1464">
        <v>0</v>
      </c>
      <c r="BR134" s="1464">
        <v>0</v>
      </c>
      <c r="BS134" s="1464">
        <v>0</v>
      </c>
      <c r="BT134" s="1464">
        <v>0</v>
      </c>
      <c r="BU134" s="1464">
        <v>0</v>
      </c>
      <c r="BV134" s="1464">
        <v>0</v>
      </c>
      <c r="BX134" s="1514">
        <v>0</v>
      </c>
      <c r="BY134" s="1514">
        <v>0</v>
      </c>
      <c r="BZ134" s="1514">
        <v>0</v>
      </c>
    </row>
    <row r="135" spans="1:78">
      <c r="F135" s="1467">
        <v>2011</v>
      </c>
      <c r="G135" s="1508">
        <v>0</v>
      </c>
      <c r="H135" s="1508">
        <v>0</v>
      </c>
      <c r="I135" s="1508">
        <v>0</v>
      </c>
      <c r="J135" s="1508">
        <v>0</v>
      </c>
      <c r="K135" s="1508">
        <v>0</v>
      </c>
      <c r="M135" s="1493">
        <v>0</v>
      </c>
      <c r="P135" s="1509">
        <v>39203</v>
      </c>
      <c r="Q135" s="1510" t="s">
        <v>2006</v>
      </c>
      <c r="R135" s="1511">
        <v>2007</v>
      </c>
      <c r="S135" s="1512">
        <v>0</v>
      </c>
      <c r="T135" s="1512">
        <v>0</v>
      </c>
      <c r="U135" s="1512">
        <v>0</v>
      </c>
      <c r="V135" s="1515">
        <v>0</v>
      </c>
      <c r="W135" s="1512">
        <v>0</v>
      </c>
      <c r="Z135" s="1493">
        <v>0</v>
      </c>
      <c r="AD135" s="1510">
        <v>39814</v>
      </c>
      <c r="AE135" s="1510" t="s">
        <v>2007</v>
      </c>
      <c r="AF135" s="266">
        <v>0</v>
      </c>
      <c r="AG135" s="266">
        <v>0</v>
      </c>
      <c r="AH135" s="266">
        <v>0</v>
      </c>
      <c r="AI135" s="266">
        <v>0</v>
      </c>
      <c r="AJ135" s="266">
        <v>0</v>
      </c>
      <c r="AK135" s="266">
        <v>0</v>
      </c>
      <c r="AL135" s="266">
        <v>0</v>
      </c>
      <c r="AM135" s="266">
        <v>0</v>
      </c>
      <c r="AN135" s="266">
        <v>0</v>
      </c>
      <c r="AO135" s="266">
        <v>0</v>
      </c>
      <c r="AP135" s="266">
        <v>0</v>
      </c>
      <c r="AQ135" s="266">
        <v>0</v>
      </c>
      <c r="AR135" s="266">
        <v>0</v>
      </c>
      <c r="AS135" s="266">
        <v>0</v>
      </c>
      <c r="AT135" s="266">
        <v>0</v>
      </c>
      <c r="AU135" s="266">
        <v>0</v>
      </c>
      <c r="AV135" s="266">
        <v>0</v>
      </c>
      <c r="AW135" s="266">
        <v>0</v>
      </c>
      <c r="AX135" s="266">
        <v>0</v>
      </c>
      <c r="AY135" s="266">
        <v>0</v>
      </c>
      <c r="AZ135" s="266">
        <v>0</v>
      </c>
      <c r="BB135" s="1464">
        <v>0</v>
      </c>
      <c r="BC135" s="1464">
        <v>0</v>
      </c>
      <c r="BD135" s="1464">
        <v>0</v>
      </c>
      <c r="BE135" s="1464">
        <v>0</v>
      </c>
      <c r="BF135" s="1464">
        <v>0</v>
      </c>
      <c r="BG135" s="1464">
        <v>0</v>
      </c>
      <c r="BH135" s="1464">
        <v>0</v>
      </c>
      <c r="BI135" s="1464">
        <v>0</v>
      </c>
      <c r="BJ135" s="1464">
        <v>0</v>
      </c>
      <c r="BK135" s="1464">
        <v>0</v>
      </c>
      <c r="BL135" s="1464">
        <v>0</v>
      </c>
      <c r="BM135" s="1464">
        <v>0</v>
      </c>
      <c r="BN135" s="1464">
        <v>0</v>
      </c>
      <c r="BO135" s="1464">
        <v>0</v>
      </c>
      <c r="BP135" s="1464">
        <v>0</v>
      </c>
      <c r="BQ135" s="1464">
        <v>0</v>
      </c>
      <c r="BR135" s="1464">
        <v>0</v>
      </c>
      <c r="BS135" s="1464">
        <v>0</v>
      </c>
      <c r="BT135" s="1464">
        <v>0</v>
      </c>
      <c r="BU135" s="1464">
        <v>0</v>
      </c>
      <c r="BV135" s="1464">
        <v>0</v>
      </c>
      <c r="BX135" s="1514">
        <v>0</v>
      </c>
      <c r="BY135" s="1514">
        <v>0</v>
      </c>
      <c r="BZ135" s="1514">
        <v>0</v>
      </c>
    </row>
    <row r="136" spans="1:78">
      <c r="F136" s="1467">
        <v>2012</v>
      </c>
      <c r="G136" s="1508">
        <v>0</v>
      </c>
      <c r="H136" s="1508">
        <v>0</v>
      </c>
      <c r="I136" s="1508">
        <v>0</v>
      </c>
      <c r="J136" s="1508">
        <v>0</v>
      </c>
      <c r="K136" s="1508">
        <v>0</v>
      </c>
      <c r="M136" s="1493">
        <v>0</v>
      </c>
      <c r="P136" s="1509">
        <v>39234</v>
      </c>
      <c r="Q136" s="1510" t="s">
        <v>2008</v>
      </c>
      <c r="R136" s="1511">
        <v>2007</v>
      </c>
      <c r="S136" s="1512">
        <v>0</v>
      </c>
      <c r="T136" s="1512">
        <v>0</v>
      </c>
      <c r="U136" s="1512">
        <v>0</v>
      </c>
      <c r="V136" s="1515">
        <v>0</v>
      </c>
      <c r="W136" s="1512">
        <v>0</v>
      </c>
      <c r="Z136" s="1493">
        <v>0</v>
      </c>
      <c r="AD136" s="1510">
        <v>39995</v>
      </c>
      <c r="AE136" s="1510" t="s">
        <v>2009</v>
      </c>
      <c r="AF136" s="266">
        <v>0</v>
      </c>
      <c r="AG136" s="266">
        <v>0</v>
      </c>
      <c r="AH136" s="266">
        <v>0</v>
      </c>
      <c r="AI136" s="266">
        <v>0</v>
      </c>
      <c r="AJ136" s="266">
        <v>0</v>
      </c>
      <c r="AK136" s="266">
        <v>0</v>
      </c>
      <c r="AL136" s="266">
        <v>0</v>
      </c>
      <c r="AM136" s="266">
        <v>0</v>
      </c>
      <c r="AN136" s="266">
        <v>0</v>
      </c>
      <c r="AO136" s="266">
        <v>0</v>
      </c>
      <c r="AP136" s="266">
        <v>0</v>
      </c>
      <c r="AQ136" s="266">
        <v>0</v>
      </c>
      <c r="AR136" s="266">
        <v>0</v>
      </c>
      <c r="AS136" s="266">
        <v>0</v>
      </c>
      <c r="AT136" s="266">
        <v>0</v>
      </c>
      <c r="AU136" s="266">
        <v>0</v>
      </c>
      <c r="AV136" s="266">
        <v>0</v>
      </c>
      <c r="AW136" s="266">
        <v>0</v>
      </c>
      <c r="AX136" s="266">
        <v>0</v>
      </c>
      <c r="AY136" s="266">
        <v>0</v>
      </c>
      <c r="AZ136" s="266">
        <v>0</v>
      </c>
      <c r="BB136" s="1464">
        <v>0</v>
      </c>
      <c r="BC136" s="1464">
        <v>0</v>
      </c>
      <c r="BD136" s="1464">
        <v>0</v>
      </c>
      <c r="BE136" s="1464">
        <v>0</v>
      </c>
      <c r="BF136" s="1464">
        <v>0</v>
      </c>
      <c r="BG136" s="1464">
        <v>0</v>
      </c>
      <c r="BH136" s="1464">
        <v>0</v>
      </c>
      <c r="BI136" s="1464">
        <v>0</v>
      </c>
      <c r="BJ136" s="1464">
        <v>0</v>
      </c>
      <c r="BK136" s="1464">
        <v>0</v>
      </c>
      <c r="BL136" s="1464">
        <v>0</v>
      </c>
      <c r="BM136" s="1464">
        <v>0</v>
      </c>
      <c r="BN136" s="1464">
        <v>0</v>
      </c>
      <c r="BO136" s="1464">
        <v>0</v>
      </c>
      <c r="BP136" s="1464">
        <v>0</v>
      </c>
      <c r="BQ136" s="1464">
        <v>0</v>
      </c>
      <c r="BR136" s="1464">
        <v>0</v>
      </c>
      <c r="BS136" s="1464">
        <v>0</v>
      </c>
      <c r="BT136" s="1464">
        <v>0</v>
      </c>
      <c r="BU136" s="1464">
        <v>0</v>
      </c>
      <c r="BV136" s="1464">
        <v>0</v>
      </c>
      <c r="BX136" s="1514">
        <v>0</v>
      </c>
      <c r="BY136" s="1514">
        <v>0</v>
      </c>
      <c r="BZ136" s="1514">
        <v>0</v>
      </c>
    </row>
    <row r="137" spans="1:78">
      <c r="F137" s="1467">
        <v>2013</v>
      </c>
      <c r="G137" s="1508">
        <v>0</v>
      </c>
      <c r="H137" s="1508">
        <v>0</v>
      </c>
      <c r="I137" s="1508">
        <v>0</v>
      </c>
      <c r="J137" s="1508">
        <v>0</v>
      </c>
      <c r="K137" s="1508">
        <v>0</v>
      </c>
      <c r="M137" s="1493">
        <v>0</v>
      </c>
      <c r="P137" s="1509">
        <v>39264</v>
      </c>
      <c r="Q137" s="1510" t="s">
        <v>2001</v>
      </c>
      <c r="R137" s="1511">
        <v>2008</v>
      </c>
      <c r="S137" s="1512">
        <v>0</v>
      </c>
      <c r="T137" s="1512">
        <v>0</v>
      </c>
      <c r="U137" s="1512">
        <v>0</v>
      </c>
      <c r="V137" s="1515">
        <v>0</v>
      </c>
      <c r="W137" s="1512">
        <v>0</v>
      </c>
      <c r="Z137" s="1493">
        <v>0</v>
      </c>
      <c r="AD137" s="1510">
        <v>40179</v>
      </c>
      <c r="AE137" s="1510" t="s">
        <v>2010</v>
      </c>
      <c r="AF137" s="266">
        <v>0</v>
      </c>
      <c r="AG137" s="266">
        <v>0</v>
      </c>
      <c r="AH137" s="266">
        <v>0</v>
      </c>
      <c r="AI137" s="266">
        <v>0</v>
      </c>
      <c r="AJ137" s="266">
        <v>0</v>
      </c>
      <c r="AK137" s="266">
        <v>0</v>
      </c>
      <c r="AL137" s="266">
        <v>0</v>
      </c>
      <c r="AM137" s="266">
        <v>0</v>
      </c>
      <c r="AN137" s="266">
        <v>0</v>
      </c>
      <c r="AO137" s="266">
        <v>0</v>
      </c>
      <c r="AP137" s="266">
        <v>0</v>
      </c>
      <c r="AQ137" s="266">
        <v>0</v>
      </c>
      <c r="AR137" s="266">
        <v>0</v>
      </c>
      <c r="AS137" s="266">
        <v>0</v>
      </c>
      <c r="AT137" s="266">
        <v>0</v>
      </c>
      <c r="AU137" s="266">
        <v>0</v>
      </c>
      <c r="AV137" s="266">
        <v>0</v>
      </c>
      <c r="AW137" s="266">
        <v>0</v>
      </c>
      <c r="AX137" s="266">
        <v>0</v>
      </c>
      <c r="AY137" s="266">
        <v>0</v>
      </c>
      <c r="AZ137" s="266">
        <v>0</v>
      </c>
      <c r="BB137" s="1464">
        <v>0</v>
      </c>
      <c r="BC137" s="1464">
        <v>0</v>
      </c>
      <c r="BD137" s="1464">
        <v>0</v>
      </c>
      <c r="BE137" s="1464">
        <v>0</v>
      </c>
      <c r="BF137" s="1464">
        <v>0</v>
      </c>
      <c r="BG137" s="1464">
        <v>0</v>
      </c>
      <c r="BH137" s="1464">
        <v>0</v>
      </c>
      <c r="BI137" s="1464">
        <v>0</v>
      </c>
      <c r="BJ137" s="1464">
        <v>0</v>
      </c>
      <c r="BK137" s="1464">
        <v>0</v>
      </c>
      <c r="BL137" s="1464">
        <v>0</v>
      </c>
      <c r="BM137" s="1464">
        <v>0</v>
      </c>
      <c r="BN137" s="1464">
        <v>0</v>
      </c>
      <c r="BO137" s="1464">
        <v>0</v>
      </c>
      <c r="BP137" s="1464">
        <v>0</v>
      </c>
      <c r="BQ137" s="1464">
        <v>0</v>
      </c>
      <c r="BR137" s="1464">
        <v>0</v>
      </c>
      <c r="BS137" s="1464">
        <v>0</v>
      </c>
      <c r="BT137" s="1464">
        <v>0</v>
      </c>
      <c r="BU137" s="1464">
        <v>0</v>
      </c>
      <c r="BV137" s="1464">
        <v>0</v>
      </c>
      <c r="BX137" s="1514">
        <v>0</v>
      </c>
      <c r="BY137" s="1514">
        <v>0</v>
      </c>
      <c r="BZ137" s="1514">
        <v>0</v>
      </c>
    </row>
    <row r="138" spans="1:78">
      <c r="F138" s="1467">
        <v>2014</v>
      </c>
      <c r="G138" s="1508">
        <v>0</v>
      </c>
      <c r="H138" s="1508">
        <v>0</v>
      </c>
      <c r="I138" s="1508">
        <v>0</v>
      </c>
      <c r="J138" s="1508">
        <v>0</v>
      </c>
      <c r="K138" s="1508">
        <v>0</v>
      </c>
      <c r="M138" s="1493">
        <v>0</v>
      </c>
      <c r="P138" s="1509">
        <v>39295</v>
      </c>
      <c r="Q138" s="1510" t="s">
        <v>2011</v>
      </c>
      <c r="R138" s="1511">
        <v>2008</v>
      </c>
      <c r="S138" s="1512">
        <v>0</v>
      </c>
      <c r="T138" s="1512">
        <v>0</v>
      </c>
      <c r="U138" s="1512">
        <v>0</v>
      </c>
      <c r="V138" s="1515">
        <v>0</v>
      </c>
      <c r="W138" s="1512">
        <v>0</v>
      </c>
      <c r="Z138" s="1493">
        <v>0</v>
      </c>
      <c r="AD138" s="1510">
        <v>40360</v>
      </c>
      <c r="AE138" s="1510" t="s">
        <v>2012</v>
      </c>
      <c r="AF138" s="266">
        <v>0</v>
      </c>
      <c r="AG138" s="266">
        <v>0</v>
      </c>
      <c r="AH138" s="266">
        <v>0</v>
      </c>
      <c r="AI138" s="266">
        <v>0</v>
      </c>
      <c r="AJ138" s="266">
        <v>0</v>
      </c>
      <c r="AK138" s="266">
        <v>0</v>
      </c>
      <c r="AL138" s="266">
        <v>0</v>
      </c>
      <c r="AM138" s="266">
        <v>0</v>
      </c>
      <c r="AN138" s="266">
        <v>0</v>
      </c>
      <c r="AO138" s="266">
        <v>0</v>
      </c>
      <c r="AP138" s="266">
        <v>0</v>
      </c>
      <c r="AQ138" s="266">
        <v>0</v>
      </c>
      <c r="AR138" s="266">
        <v>0</v>
      </c>
      <c r="AS138" s="266">
        <v>0</v>
      </c>
      <c r="AT138" s="266">
        <v>0</v>
      </c>
      <c r="AU138" s="266">
        <v>0</v>
      </c>
      <c r="AV138" s="266">
        <v>0</v>
      </c>
      <c r="AW138" s="266">
        <v>0</v>
      </c>
      <c r="AX138" s="266">
        <v>0</v>
      </c>
      <c r="AY138" s="266">
        <v>0</v>
      </c>
      <c r="AZ138" s="266">
        <v>0</v>
      </c>
      <c r="BB138" s="1464">
        <v>0</v>
      </c>
      <c r="BC138" s="1464">
        <v>0</v>
      </c>
      <c r="BD138" s="1464">
        <v>0</v>
      </c>
      <c r="BE138" s="1464">
        <v>0</v>
      </c>
      <c r="BF138" s="1464">
        <v>0</v>
      </c>
      <c r="BG138" s="1464">
        <v>0</v>
      </c>
      <c r="BH138" s="1464">
        <v>0</v>
      </c>
      <c r="BI138" s="1464">
        <v>0</v>
      </c>
      <c r="BJ138" s="1464">
        <v>0</v>
      </c>
      <c r="BK138" s="1464">
        <v>0</v>
      </c>
      <c r="BL138" s="1464">
        <v>0</v>
      </c>
      <c r="BM138" s="1464">
        <v>0</v>
      </c>
      <c r="BN138" s="1464">
        <v>0</v>
      </c>
      <c r="BO138" s="1464">
        <v>0</v>
      </c>
      <c r="BP138" s="1464">
        <v>0</v>
      </c>
      <c r="BQ138" s="1464">
        <v>0</v>
      </c>
      <c r="BR138" s="1464">
        <v>0</v>
      </c>
      <c r="BS138" s="1464">
        <v>0</v>
      </c>
      <c r="BT138" s="1464">
        <v>0</v>
      </c>
      <c r="BU138" s="1464">
        <v>0</v>
      </c>
      <c r="BV138" s="1464">
        <v>0</v>
      </c>
      <c r="BX138" s="1514">
        <v>0</v>
      </c>
      <c r="BY138" s="1514">
        <v>0</v>
      </c>
      <c r="BZ138" s="1514">
        <v>0</v>
      </c>
    </row>
    <row r="139" spans="1:78">
      <c r="F139" s="1467">
        <v>2015</v>
      </c>
      <c r="G139" s="1508">
        <v>0</v>
      </c>
      <c r="H139" s="1508">
        <v>0</v>
      </c>
      <c r="I139" s="1508">
        <v>0</v>
      </c>
      <c r="J139" s="1508">
        <v>0</v>
      </c>
      <c r="K139" s="1508">
        <v>0</v>
      </c>
      <c r="M139" s="1493">
        <v>0</v>
      </c>
      <c r="P139" s="1509">
        <v>39326</v>
      </c>
      <c r="Q139" s="1510" t="s">
        <v>2013</v>
      </c>
      <c r="R139" s="1511">
        <v>2008</v>
      </c>
      <c r="S139" s="1512">
        <v>0</v>
      </c>
      <c r="T139" s="1512">
        <v>0</v>
      </c>
      <c r="U139" s="1512">
        <v>0</v>
      </c>
      <c r="V139" s="1515">
        <v>0</v>
      </c>
      <c r="W139" s="1512">
        <v>0</v>
      </c>
      <c r="Z139" s="1493">
        <v>0</v>
      </c>
      <c r="AD139" s="1510">
        <v>40544</v>
      </c>
      <c r="AE139" s="1510" t="s">
        <v>2014</v>
      </c>
      <c r="AF139" s="266">
        <v>0</v>
      </c>
      <c r="AG139" s="266">
        <v>0</v>
      </c>
      <c r="AH139" s="266">
        <v>0</v>
      </c>
      <c r="AI139" s="266">
        <v>0</v>
      </c>
      <c r="AJ139" s="266">
        <v>0</v>
      </c>
      <c r="AK139" s="266">
        <v>0</v>
      </c>
      <c r="AL139" s="266">
        <v>0</v>
      </c>
      <c r="AM139" s="266">
        <v>0</v>
      </c>
      <c r="AN139" s="266">
        <v>0</v>
      </c>
      <c r="AO139" s="266">
        <v>0</v>
      </c>
      <c r="AP139" s="266">
        <v>0</v>
      </c>
      <c r="AQ139" s="266">
        <v>0</v>
      </c>
      <c r="AR139" s="266">
        <v>0</v>
      </c>
      <c r="AS139" s="266">
        <v>0</v>
      </c>
      <c r="AT139" s="266">
        <v>0</v>
      </c>
      <c r="AU139" s="266">
        <v>0</v>
      </c>
      <c r="AV139" s="266">
        <v>0</v>
      </c>
      <c r="AW139" s="266">
        <v>0</v>
      </c>
      <c r="AX139" s="266">
        <v>0</v>
      </c>
      <c r="AY139" s="266">
        <v>0</v>
      </c>
      <c r="AZ139" s="266">
        <v>0</v>
      </c>
      <c r="BB139" s="1464">
        <v>0</v>
      </c>
      <c r="BC139" s="1464">
        <v>0</v>
      </c>
      <c r="BD139" s="1464">
        <v>0</v>
      </c>
      <c r="BE139" s="1464">
        <v>0</v>
      </c>
      <c r="BF139" s="1464">
        <v>0</v>
      </c>
      <c r="BG139" s="1464">
        <v>0</v>
      </c>
      <c r="BH139" s="1464">
        <v>0</v>
      </c>
      <c r="BI139" s="1464">
        <v>0</v>
      </c>
      <c r="BJ139" s="1464">
        <v>0</v>
      </c>
      <c r="BK139" s="1464">
        <v>0</v>
      </c>
      <c r="BL139" s="1464">
        <v>0</v>
      </c>
      <c r="BM139" s="1464">
        <v>0</v>
      </c>
      <c r="BN139" s="1464">
        <v>0</v>
      </c>
      <c r="BO139" s="1464">
        <v>0</v>
      </c>
      <c r="BP139" s="1464">
        <v>0</v>
      </c>
      <c r="BQ139" s="1464">
        <v>0</v>
      </c>
      <c r="BR139" s="1464">
        <v>0</v>
      </c>
      <c r="BS139" s="1464">
        <v>0</v>
      </c>
      <c r="BT139" s="1464">
        <v>0</v>
      </c>
      <c r="BU139" s="1464">
        <v>0</v>
      </c>
      <c r="BV139" s="1464">
        <v>0</v>
      </c>
      <c r="BX139" s="1514">
        <v>0</v>
      </c>
      <c r="BY139" s="1514">
        <v>0</v>
      </c>
      <c r="BZ139" s="1514">
        <v>0</v>
      </c>
    </row>
    <row r="140" spans="1:78">
      <c r="F140" s="1467">
        <v>2016</v>
      </c>
      <c r="G140" s="1508">
        <v>0</v>
      </c>
      <c r="H140" s="1508">
        <v>0</v>
      </c>
      <c r="I140" s="1508">
        <v>0</v>
      </c>
      <c r="J140" s="1508">
        <v>0</v>
      </c>
      <c r="K140" s="1508">
        <v>0</v>
      </c>
      <c r="M140" s="1493">
        <v>0</v>
      </c>
      <c r="P140" s="1509">
        <v>39356</v>
      </c>
      <c r="Q140" s="1510" t="s">
        <v>2015</v>
      </c>
      <c r="R140" s="1511">
        <v>2008</v>
      </c>
      <c r="S140" s="1512">
        <v>0</v>
      </c>
      <c r="T140" s="1512">
        <v>0</v>
      </c>
      <c r="U140" s="1512">
        <v>0</v>
      </c>
      <c r="V140" s="1515">
        <v>0</v>
      </c>
      <c r="W140" s="1512">
        <v>0</v>
      </c>
      <c r="Z140" s="1493">
        <v>0</v>
      </c>
      <c r="AD140" s="1510">
        <v>40725</v>
      </c>
      <c r="AE140" s="1510" t="s">
        <v>2016</v>
      </c>
      <c r="AF140" s="266">
        <v>0</v>
      </c>
      <c r="AG140" s="266">
        <v>0</v>
      </c>
      <c r="AH140" s="266">
        <v>0</v>
      </c>
      <c r="AI140" s="266">
        <v>0</v>
      </c>
      <c r="AJ140" s="266">
        <v>0</v>
      </c>
      <c r="AK140" s="266">
        <v>0</v>
      </c>
      <c r="AL140" s="266">
        <v>0</v>
      </c>
      <c r="AM140" s="266">
        <v>0</v>
      </c>
      <c r="AN140" s="266">
        <v>0</v>
      </c>
      <c r="AO140" s="266">
        <v>0</v>
      </c>
      <c r="AP140" s="266">
        <v>0</v>
      </c>
      <c r="AQ140" s="266">
        <v>0</v>
      </c>
      <c r="AR140" s="266">
        <v>0</v>
      </c>
      <c r="AS140" s="266">
        <v>0</v>
      </c>
      <c r="AT140" s="266">
        <v>0</v>
      </c>
      <c r="AU140" s="266">
        <v>0</v>
      </c>
      <c r="AV140" s="266">
        <v>0</v>
      </c>
      <c r="AW140" s="266">
        <v>0</v>
      </c>
      <c r="AX140" s="266">
        <v>0</v>
      </c>
      <c r="AY140" s="266">
        <v>0</v>
      </c>
      <c r="AZ140" s="266">
        <v>0</v>
      </c>
      <c r="BB140" s="1464">
        <v>0</v>
      </c>
      <c r="BC140" s="1464">
        <v>0</v>
      </c>
      <c r="BD140" s="1464">
        <v>0</v>
      </c>
      <c r="BE140" s="1464">
        <v>0</v>
      </c>
      <c r="BF140" s="1464">
        <v>0</v>
      </c>
      <c r="BG140" s="1464">
        <v>0</v>
      </c>
      <c r="BH140" s="1464">
        <v>0</v>
      </c>
      <c r="BI140" s="1464">
        <v>0</v>
      </c>
      <c r="BJ140" s="1464">
        <v>0</v>
      </c>
      <c r="BK140" s="1464">
        <v>0</v>
      </c>
      <c r="BL140" s="1464">
        <v>0</v>
      </c>
      <c r="BM140" s="1464">
        <v>0</v>
      </c>
      <c r="BN140" s="1464">
        <v>0</v>
      </c>
      <c r="BO140" s="1464">
        <v>0</v>
      </c>
      <c r="BP140" s="1464">
        <v>0</v>
      </c>
      <c r="BQ140" s="1464">
        <v>0</v>
      </c>
      <c r="BR140" s="1464">
        <v>0</v>
      </c>
      <c r="BS140" s="1464">
        <v>0</v>
      </c>
      <c r="BT140" s="1464">
        <v>0</v>
      </c>
      <c r="BU140" s="1464">
        <v>0</v>
      </c>
      <c r="BV140" s="1464">
        <v>0</v>
      </c>
      <c r="BX140" s="1514">
        <v>0</v>
      </c>
      <c r="BY140" s="1514">
        <v>0</v>
      </c>
      <c r="BZ140" s="1514">
        <v>0</v>
      </c>
    </row>
    <row r="141" spans="1:78">
      <c r="F141" s="1467">
        <v>2017</v>
      </c>
      <c r="G141" s="1508">
        <v>0</v>
      </c>
      <c r="H141" s="1508">
        <v>0</v>
      </c>
      <c r="I141" s="1508">
        <v>0</v>
      </c>
      <c r="J141" s="1508">
        <v>0</v>
      </c>
      <c r="K141" s="1508">
        <v>0</v>
      </c>
      <c r="M141" s="1493">
        <v>0</v>
      </c>
      <c r="P141" s="1509">
        <v>39387</v>
      </c>
      <c r="Q141" s="1510" t="s">
        <v>2017</v>
      </c>
      <c r="R141" s="1511">
        <v>2008</v>
      </c>
      <c r="S141" s="1512">
        <v>0</v>
      </c>
      <c r="T141" s="1512">
        <v>0</v>
      </c>
      <c r="U141" s="1512">
        <v>0</v>
      </c>
      <c r="V141" s="1515">
        <v>0</v>
      </c>
      <c r="W141" s="1512">
        <v>0</v>
      </c>
      <c r="Z141" s="1493">
        <v>0</v>
      </c>
      <c r="AD141" s="1510">
        <v>40909</v>
      </c>
      <c r="AE141" s="1510" t="s">
        <v>2018</v>
      </c>
      <c r="AF141" s="266">
        <v>0</v>
      </c>
      <c r="AG141" s="266">
        <v>0</v>
      </c>
      <c r="AH141" s="266">
        <v>0</v>
      </c>
      <c r="AI141" s="266">
        <v>0</v>
      </c>
      <c r="AJ141" s="266">
        <v>0</v>
      </c>
      <c r="AK141" s="266">
        <v>0</v>
      </c>
      <c r="AL141" s="266">
        <v>0</v>
      </c>
      <c r="AM141" s="266">
        <v>0</v>
      </c>
      <c r="AN141" s="266">
        <v>0</v>
      </c>
      <c r="AO141" s="266">
        <v>0</v>
      </c>
      <c r="AP141" s="266">
        <v>0</v>
      </c>
      <c r="AQ141" s="266">
        <v>0</v>
      </c>
      <c r="AR141" s="266">
        <v>0</v>
      </c>
      <c r="AS141" s="266">
        <v>0</v>
      </c>
      <c r="AT141" s="266">
        <v>0</v>
      </c>
      <c r="AU141" s="266">
        <v>0</v>
      </c>
      <c r="AV141" s="266">
        <v>0</v>
      </c>
      <c r="AW141" s="266">
        <v>0</v>
      </c>
      <c r="AX141" s="266">
        <v>0</v>
      </c>
      <c r="AY141" s="266">
        <v>0</v>
      </c>
      <c r="AZ141" s="266">
        <v>0</v>
      </c>
      <c r="BB141" s="1464">
        <v>0</v>
      </c>
      <c r="BC141" s="1464">
        <v>0</v>
      </c>
      <c r="BD141" s="1464">
        <v>0</v>
      </c>
      <c r="BE141" s="1464">
        <v>0</v>
      </c>
      <c r="BF141" s="1464">
        <v>0</v>
      </c>
      <c r="BG141" s="1464">
        <v>0</v>
      </c>
      <c r="BH141" s="1464">
        <v>0</v>
      </c>
      <c r="BI141" s="1464">
        <v>0</v>
      </c>
      <c r="BJ141" s="1464">
        <v>0</v>
      </c>
      <c r="BK141" s="1464">
        <v>0</v>
      </c>
      <c r="BL141" s="1464">
        <v>0</v>
      </c>
      <c r="BM141" s="1464">
        <v>0</v>
      </c>
      <c r="BN141" s="1464">
        <v>0</v>
      </c>
      <c r="BO141" s="1464">
        <v>0</v>
      </c>
      <c r="BP141" s="1464">
        <v>0</v>
      </c>
      <c r="BQ141" s="1464">
        <v>0</v>
      </c>
      <c r="BR141" s="1464">
        <v>0</v>
      </c>
      <c r="BS141" s="1464">
        <v>0</v>
      </c>
      <c r="BT141" s="1464">
        <v>0</v>
      </c>
      <c r="BU141" s="1464">
        <v>0</v>
      </c>
      <c r="BV141" s="1464">
        <v>0</v>
      </c>
      <c r="BX141" s="1514">
        <v>0</v>
      </c>
      <c r="BY141" s="1514">
        <v>0</v>
      </c>
      <c r="BZ141" s="1514">
        <v>0</v>
      </c>
    </row>
    <row r="142" spans="1:78">
      <c r="F142" s="1467">
        <v>2018</v>
      </c>
      <c r="G142" s="1508">
        <v>0</v>
      </c>
      <c r="H142" s="1508">
        <v>0</v>
      </c>
      <c r="I142" s="1508">
        <v>0</v>
      </c>
      <c r="J142" s="1508">
        <v>0</v>
      </c>
      <c r="K142" s="1508">
        <v>0</v>
      </c>
      <c r="M142" s="1493">
        <v>0</v>
      </c>
      <c r="P142" s="1509">
        <v>39417</v>
      </c>
      <c r="Q142" s="1510" t="s">
        <v>2019</v>
      </c>
      <c r="R142" s="1511">
        <v>2008</v>
      </c>
      <c r="S142" s="1512">
        <v>0</v>
      </c>
      <c r="T142" s="1512">
        <v>0</v>
      </c>
      <c r="U142" s="1512">
        <v>0</v>
      </c>
      <c r="V142" s="1515">
        <v>0</v>
      </c>
      <c r="W142" s="1512">
        <v>0</v>
      </c>
      <c r="Z142" s="1493">
        <v>0</v>
      </c>
      <c r="AD142" s="1510">
        <v>41091</v>
      </c>
      <c r="AE142" s="1510" t="s">
        <v>2020</v>
      </c>
      <c r="AF142" s="266">
        <v>0</v>
      </c>
      <c r="AG142" s="266">
        <v>0</v>
      </c>
      <c r="AH142" s="266">
        <v>0</v>
      </c>
      <c r="AI142" s="266">
        <v>0</v>
      </c>
      <c r="AJ142" s="266">
        <v>0</v>
      </c>
      <c r="AK142" s="266">
        <v>0</v>
      </c>
      <c r="AL142" s="266">
        <v>0</v>
      </c>
      <c r="AM142" s="266">
        <v>0</v>
      </c>
      <c r="AN142" s="266">
        <v>0</v>
      </c>
      <c r="AO142" s="266">
        <v>0</v>
      </c>
      <c r="AP142" s="266">
        <v>0</v>
      </c>
      <c r="AQ142" s="266">
        <v>0</v>
      </c>
      <c r="AR142" s="266">
        <v>0</v>
      </c>
      <c r="AS142" s="266">
        <v>0</v>
      </c>
      <c r="AT142" s="266">
        <v>0</v>
      </c>
      <c r="AU142" s="266">
        <v>0</v>
      </c>
      <c r="AV142" s="266">
        <v>0</v>
      </c>
      <c r="AW142" s="266">
        <v>0</v>
      </c>
      <c r="AX142" s="266">
        <v>0</v>
      </c>
      <c r="AY142" s="266">
        <v>0</v>
      </c>
      <c r="AZ142" s="266">
        <v>0</v>
      </c>
      <c r="BB142" s="1464">
        <v>0</v>
      </c>
      <c r="BC142" s="1464">
        <v>0</v>
      </c>
      <c r="BD142" s="1464">
        <v>0</v>
      </c>
      <c r="BE142" s="1464">
        <v>0</v>
      </c>
      <c r="BF142" s="1464">
        <v>0</v>
      </c>
      <c r="BG142" s="1464">
        <v>0</v>
      </c>
      <c r="BH142" s="1464">
        <v>0</v>
      </c>
      <c r="BI142" s="1464">
        <v>0</v>
      </c>
      <c r="BJ142" s="1464">
        <v>0</v>
      </c>
      <c r="BK142" s="1464">
        <v>0</v>
      </c>
      <c r="BL142" s="1464">
        <v>0</v>
      </c>
      <c r="BM142" s="1464">
        <v>0</v>
      </c>
      <c r="BN142" s="1464">
        <v>0</v>
      </c>
      <c r="BO142" s="1464">
        <v>0</v>
      </c>
      <c r="BP142" s="1464">
        <v>0</v>
      </c>
      <c r="BQ142" s="1464">
        <v>0</v>
      </c>
      <c r="BR142" s="1464">
        <v>0</v>
      </c>
      <c r="BS142" s="1464">
        <v>0</v>
      </c>
      <c r="BT142" s="1464">
        <v>0</v>
      </c>
      <c r="BU142" s="1464">
        <v>0</v>
      </c>
      <c r="BV142" s="1464">
        <v>0</v>
      </c>
      <c r="BX142" s="1514">
        <v>0</v>
      </c>
      <c r="BY142" s="1514">
        <v>0</v>
      </c>
      <c r="BZ142" s="1514">
        <v>0</v>
      </c>
    </row>
    <row r="143" spans="1:78">
      <c r="F143" s="1467">
        <v>2019</v>
      </c>
      <c r="G143" s="1508">
        <v>0</v>
      </c>
      <c r="H143" s="1508">
        <v>0</v>
      </c>
      <c r="I143" s="1508">
        <v>0</v>
      </c>
      <c r="J143" s="1508">
        <v>0</v>
      </c>
      <c r="K143" s="1508">
        <v>0</v>
      </c>
      <c r="M143" s="1493">
        <v>0</v>
      </c>
      <c r="P143" s="1509">
        <v>39448</v>
      </c>
      <c r="Q143" s="1510" t="s">
        <v>2003</v>
      </c>
      <c r="R143" s="1511">
        <v>2008</v>
      </c>
      <c r="S143" s="1512">
        <v>0</v>
      </c>
      <c r="T143" s="1512">
        <v>0</v>
      </c>
      <c r="U143" s="1512">
        <v>0</v>
      </c>
      <c r="V143" s="1515">
        <v>0</v>
      </c>
      <c r="W143" s="1512">
        <v>0</v>
      </c>
      <c r="Z143" s="1493">
        <v>0</v>
      </c>
      <c r="AD143" s="1510">
        <v>41275</v>
      </c>
      <c r="AE143" s="1510" t="s">
        <v>2021</v>
      </c>
      <c r="AF143" s="266">
        <v>0</v>
      </c>
      <c r="AG143" s="266">
        <v>0</v>
      </c>
      <c r="AH143" s="266">
        <v>0</v>
      </c>
      <c r="AI143" s="266">
        <v>0</v>
      </c>
      <c r="AJ143" s="266">
        <v>0</v>
      </c>
      <c r="AK143" s="266">
        <v>0</v>
      </c>
      <c r="AL143" s="266">
        <v>0</v>
      </c>
      <c r="AM143" s="266">
        <v>0</v>
      </c>
      <c r="AN143" s="266">
        <v>0</v>
      </c>
      <c r="AO143" s="266">
        <v>0</v>
      </c>
      <c r="AP143" s="266">
        <v>0</v>
      </c>
      <c r="AQ143" s="266">
        <v>0</v>
      </c>
      <c r="AR143" s="266">
        <v>0</v>
      </c>
      <c r="AS143" s="266">
        <v>0</v>
      </c>
      <c r="AT143" s="266">
        <v>0</v>
      </c>
      <c r="AU143" s="266">
        <v>0</v>
      </c>
      <c r="AV143" s="266">
        <v>0</v>
      </c>
      <c r="AW143" s="266">
        <v>0</v>
      </c>
      <c r="AX143" s="266">
        <v>0</v>
      </c>
      <c r="AY143" s="266">
        <v>0</v>
      </c>
      <c r="AZ143" s="266">
        <v>0</v>
      </c>
      <c r="BB143" s="1464">
        <v>0</v>
      </c>
      <c r="BC143" s="1464">
        <v>0</v>
      </c>
      <c r="BD143" s="1464">
        <v>0</v>
      </c>
      <c r="BE143" s="1464">
        <v>0</v>
      </c>
      <c r="BF143" s="1464">
        <v>0</v>
      </c>
      <c r="BG143" s="1464">
        <v>0</v>
      </c>
      <c r="BH143" s="1464">
        <v>0</v>
      </c>
      <c r="BI143" s="1464">
        <v>0</v>
      </c>
      <c r="BJ143" s="1464">
        <v>0</v>
      </c>
      <c r="BK143" s="1464">
        <v>0</v>
      </c>
      <c r="BL143" s="1464">
        <v>0</v>
      </c>
      <c r="BM143" s="1464">
        <v>0</v>
      </c>
      <c r="BN143" s="1464">
        <v>0</v>
      </c>
      <c r="BO143" s="1464">
        <v>0</v>
      </c>
      <c r="BP143" s="1464">
        <v>0</v>
      </c>
      <c r="BQ143" s="1464">
        <v>0</v>
      </c>
      <c r="BR143" s="1464">
        <v>0</v>
      </c>
      <c r="BS143" s="1464">
        <v>0</v>
      </c>
      <c r="BT143" s="1464">
        <v>0</v>
      </c>
      <c r="BU143" s="1464">
        <v>0</v>
      </c>
      <c r="BV143" s="1464">
        <v>0</v>
      </c>
      <c r="BX143" s="1514">
        <v>0</v>
      </c>
      <c r="BY143" s="1514">
        <v>0</v>
      </c>
      <c r="BZ143" s="1514">
        <v>0</v>
      </c>
    </row>
    <row r="144" spans="1:78">
      <c r="F144" s="1467">
        <v>2020</v>
      </c>
      <c r="G144" s="1508">
        <v>0</v>
      </c>
      <c r="H144" s="1508">
        <v>0</v>
      </c>
      <c r="I144" s="1508">
        <v>0</v>
      </c>
      <c r="J144" s="1508">
        <v>0</v>
      </c>
      <c r="K144" s="1508">
        <v>0</v>
      </c>
      <c r="M144" s="1493">
        <v>0</v>
      </c>
      <c r="P144" s="1509">
        <v>39479</v>
      </c>
      <c r="Q144" s="1510" t="s">
        <v>2022</v>
      </c>
      <c r="R144" s="1511">
        <v>2008</v>
      </c>
      <c r="S144" s="1512">
        <v>0</v>
      </c>
      <c r="T144" s="1512">
        <v>0</v>
      </c>
      <c r="U144" s="1512">
        <v>0</v>
      </c>
      <c r="V144" s="1515">
        <v>0</v>
      </c>
      <c r="W144" s="1512">
        <v>0</v>
      </c>
      <c r="Z144" s="1493">
        <v>0</v>
      </c>
      <c r="AD144" s="1510">
        <v>41456</v>
      </c>
      <c r="AE144" s="1510" t="s">
        <v>2023</v>
      </c>
      <c r="AF144" s="266">
        <v>0</v>
      </c>
      <c r="AG144" s="266">
        <v>0</v>
      </c>
      <c r="AH144" s="266">
        <v>0</v>
      </c>
      <c r="AI144" s="266">
        <v>0</v>
      </c>
      <c r="AJ144" s="266">
        <v>0</v>
      </c>
      <c r="AK144" s="266">
        <v>0</v>
      </c>
      <c r="AL144" s="266">
        <v>0</v>
      </c>
      <c r="AM144" s="266">
        <v>0</v>
      </c>
      <c r="AN144" s="266">
        <v>0</v>
      </c>
      <c r="AO144" s="266">
        <v>0</v>
      </c>
      <c r="AP144" s="266">
        <v>0</v>
      </c>
      <c r="AQ144" s="266">
        <v>0</v>
      </c>
      <c r="AR144" s="266">
        <v>0</v>
      </c>
      <c r="AS144" s="266">
        <v>0</v>
      </c>
      <c r="AT144" s="266">
        <v>0</v>
      </c>
      <c r="AU144" s="266">
        <v>0</v>
      </c>
      <c r="AV144" s="266">
        <v>0</v>
      </c>
      <c r="AW144" s="266">
        <v>0</v>
      </c>
      <c r="AX144" s="266">
        <v>0</v>
      </c>
      <c r="AY144" s="266">
        <v>0</v>
      </c>
      <c r="AZ144" s="266">
        <v>0</v>
      </c>
      <c r="BB144" s="1464">
        <v>0</v>
      </c>
      <c r="BC144" s="1464">
        <v>0</v>
      </c>
      <c r="BD144" s="1464">
        <v>0</v>
      </c>
      <c r="BE144" s="1464">
        <v>0</v>
      </c>
      <c r="BF144" s="1464">
        <v>0</v>
      </c>
      <c r="BG144" s="1464">
        <v>0</v>
      </c>
      <c r="BH144" s="1464">
        <v>0</v>
      </c>
      <c r="BI144" s="1464">
        <v>0</v>
      </c>
      <c r="BJ144" s="1464">
        <v>0</v>
      </c>
      <c r="BK144" s="1464">
        <v>0</v>
      </c>
      <c r="BL144" s="1464">
        <v>0</v>
      </c>
      <c r="BM144" s="1464">
        <v>0</v>
      </c>
      <c r="BN144" s="1464">
        <v>0</v>
      </c>
      <c r="BO144" s="1464">
        <v>0</v>
      </c>
      <c r="BP144" s="1464">
        <v>0</v>
      </c>
      <c r="BQ144" s="1464">
        <v>0</v>
      </c>
      <c r="BR144" s="1464">
        <v>0</v>
      </c>
      <c r="BS144" s="1464">
        <v>0</v>
      </c>
      <c r="BT144" s="1464">
        <v>0</v>
      </c>
      <c r="BU144" s="1464">
        <v>0</v>
      </c>
      <c r="BV144" s="1464">
        <v>0</v>
      </c>
      <c r="BX144" s="1514">
        <v>0</v>
      </c>
      <c r="BY144" s="1514">
        <v>0</v>
      </c>
      <c r="BZ144" s="1514">
        <v>0</v>
      </c>
    </row>
    <row r="145" spans="6:78">
      <c r="F145" s="1467">
        <v>2021</v>
      </c>
      <c r="G145" s="1508">
        <v>0</v>
      </c>
      <c r="H145" s="1508">
        <v>1350000</v>
      </c>
      <c r="I145" s="1508">
        <v>1350000</v>
      </c>
      <c r="J145" s="1508">
        <v>120000000</v>
      </c>
      <c r="K145" s="1508">
        <v>2700000</v>
      </c>
      <c r="M145" s="1493">
        <v>0</v>
      </c>
      <c r="P145" s="1509">
        <v>39508</v>
      </c>
      <c r="Q145" s="1510" t="s">
        <v>2024</v>
      </c>
      <c r="R145" s="1511">
        <v>2008</v>
      </c>
      <c r="S145" s="1512">
        <v>0</v>
      </c>
      <c r="T145" s="1512">
        <v>0</v>
      </c>
      <c r="U145" s="1512">
        <v>0</v>
      </c>
      <c r="V145" s="1515">
        <v>0</v>
      </c>
      <c r="W145" s="1512">
        <v>0</v>
      </c>
      <c r="Z145" s="1493">
        <v>0</v>
      </c>
      <c r="AD145" s="1510">
        <v>41640</v>
      </c>
      <c r="AE145" s="1510" t="s">
        <v>2025</v>
      </c>
      <c r="AF145" s="266">
        <v>0</v>
      </c>
      <c r="AG145" s="266">
        <v>0</v>
      </c>
      <c r="AH145" s="266">
        <v>0</v>
      </c>
      <c r="AI145" s="266">
        <v>0</v>
      </c>
      <c r="AJ145" s="266">
        <v>0</v>
      </c>
      <c r="AK145" s="266">
        <v>0</v>
      </c>
      <c r="AL145" s="266">
        <v>0</v>
      </c>
      <c r="AM145" s="266">
        <v>0</v>
      </c>
      <c r="AN145" s="266">
        <v>0</v>
      </c>
      <c r="AO145" s="266">
        <v>0</v>
      </c>
      <c r="AP145" s="266">
        <v>0</v>
      </c>
      <c r="AQ145" s="266">
        <v>0</v>
      </c>
      <c r="AR145" s="266">
        <v>0</v>
      </c>
      <c r="AS145" s="266">
        <v>0</v>
      </c>
      <c r="AT145" s="266">
        <v>0</v>
      </c>
      <c r="AU145" s="266">
        <v>0</v>
      </c>
      <c r="AV145" s="266">
        <v>0</v>
      </c>
      <c r="AW145" s="266">
        <v>0</v>
      </c>
      <c r="AX145" s="266">
        <v>0</v>
      </c>
      <c r="AY145" s="266">
        <v>0</v>
      </c>
      <c r="AZ145" s="266">
        <v>0</v>
      </c>
      <c r="BB145" s="1464">
        <v>0</v>
      </c>
      <c r="BC145" s="1464">
        <v>0</v>
      </c>
      <c r="BD145" s="1464">
        <v>0</v>
      </c>
      <c r="BE145" s="1464">
        <v>0</v>
      </c>
      <c r="BF145" s="1464">
        <v>0</v>
      </c>
      <c r="BG145" s="1464">
        <v>0</v>
      </c>
      <c r="BH145" s="1464">
        <v>0</v>
      </c>
      <c r="BI145" s="1464">
        <v>0</v>
      </c>
      <c r="BJ145" s="1464">
        <v>0</v>
      </c>
      <c r="BK145" s="1464">
        <v>0</v>
      </c>
      <c r="BL145" s="1464">
        <v>0</v>
      </c>
      <c r="BM145" s="1464">
        <v>0</v>
      </c>
      <c r="BN145" s="1464">
        <v>0</v>
      </c>
      <c r="BO145" s="1464">
        <v>0</v>
      </c>
      <c r="BP145" s="1464">
        <v>0</v>
      </c>
      <c r="BQ145" s="1464">
        <v>0</v>
      </c>
      <c r="BR145" s="1464">
        <v>0</v>
      </c>
      <c r="BS145" s="1464">
        <v>0</v>
      </c>
      <c r="BT145" s="1464">
        <v>0</v>
      </c>
      <c r="BU145" s="1464">
        <v>0</v>
      </c>
      <c r="BV145" s="1464">
        <v>0</v>
      </c>
      <c r="BX145" s="1514">
        <v>0</v>
      </c>
      <c r="BY145" s="1514">
        <v>0</v>
      </c>
      <c r="BZ145" s="1514">
        <v>0</v>
      </c>
    </row>
    <row r="146" spans="6:78">
      <c r="F146" s="1467">
        <v>2022</v>
      </c>
      <c r="G146" s="1508">
        <v>0</v>
      </c>
      <c r="H146" s="1508">
        <v>6750000</v>
      </c>
      <c r="I146" s="1508">
        <v>6750000</v>
      </c>
      <c r="J146" s="1508">
        <v>240000000</v>
      </c>
      <c r="K146" s="1508">
        <v>5945117.9995165849</v>
      </c>
      <c r="M146" s="1493">
        <v>0</v>
      </c>
      <c r="P146" s="1509">
        <v>39539</v>
      </c>
      <c r="Q146" s="1510" t="s">
        <v>2026</v>
      </c>
      <c r="R146" s="1511">
        <v>2008</v>
      </c>
      <c r="S146" s="1512">
        <v>0</v>
      </c>
      <c r="T146" s="1512">
        <v>0</v>
      </c>
      <c r="U146" s="1512">
        <v>0</v>
      </c>
      <c r="V146" s="1515">
        <v>0</v>
      </c>
      <c r="W146" s="1512">
        <v>0</v>
      </c>
      <c r="Z146" s="1493">
        <v>0</v>
      </c>
      <c r="AD146" s="1510">
        <v>41821</v>
      </c>
      <c r="AE146" s="1510" t="s">
        <v>2027</v>
      </c>
      <c r="AF146" s="266">
        <v>0</v>
      </c>
      <c r="AG146" s="266">
        <v>0</v>
      </c>
      <c r="AH146" s="266">
        <v>0</v>
      </c>
      <c r="AI146" s="266">
        <v>0</v>
      </c>
      <c r="AJ146" s="266">
        <v>0</v>
      </c>
      <c r="AK146" s="266">
        <v>0</v>
      </c>
      <c r="AL146" s="266">
        <v>0</v>
      </c>
      <c r="AM146" s="266">
        <v>0</v>
      </c>
      <c r="AN146" s="266">
        <v>0</v>
      </c>
      <c r="AO146" s="266">
        <v>0</v>
      </c>
      <c r="AP146" s="266">
        <v>0</v>
      </c>
      <c r="AQ146" s="266">
        <v>0</v>
      </c>
      <c r="AR146" s="266">
        <v>0</v>
      </c>
      <c r="AS146" s="266">
        <v>0</v>
      </c>
      <c r="AT146" s="266">
        <v>0</v>
      </c>
      <c r="AU146" s="266">
        <v>0</v>
      </c>
      <c r="AV146" s="266">
        <v>0</v>
      </c>
      <c r="AW146" s="266">
        <v>0</v>
      </c>
      <c r="AX146" s="266">
        <v>0</v>
      </c>
      <c r="AY146" s="266">
        <v>0</v>
      </c>
      <c r="AZ146" s="266">
        <v>0</v>
      </c>
      <c r="BB146" s="1464">
        <v>0</v>
      </c>
      <c r="BC146" s="1464">
        <v>0</v>
      </c>
      <c r="BD146" s="1464">
        <v>0</v>
      </c>
      <c r="BE146" s="1464">
        <v>0</v>
      </c>
      <c r="BF146" s="1464">
        <v>0</v>
      </c>
      <c r="BG146" s="1464">
        <v>0</v>
      </c>
      <c r="BH146" s="1464">
        <v>0</v>
      </c>
      <c r="BI146" s="1464">
        <v>0</v>
      </c>
      <c r="BJ146" s="1464">
        <v>0</v>
      </c>
      <c r="BK146" s="1464">
        <v>0</v>
      </c>
      <c r="BL146" s="1464">
        <v>0</v>
      </c>
      <c r="BM146" s="1464">
        <v>0</v>
      </c>
      <c r="BN146" s="1464">
        <v>0</v>
      </c>
      <c r="BO146" s="1464">
        <v>0</v>
      </c>
      <c r="BP146" s="1464">
        <v>0</v>
      </c>
      <c r="BQ146" s="1464">
        <v>0</v>
      </c>
      <c r="BR146" s="1464">
        <v>0</v>
      </c>
      <c r="BS146" s="1464">
        <v>0</v>
      </c>
      <c r="BT146" s="1464">
        <v>0</v>
      </c>
      <c r="BU146" s="1464">
        <v>0</v>
      </c>
      <c r="BV146" s="1464">
        <v>0</v>
      </c>
      <c r="BX146" s="1514">
        <v>0</v>
      </c>
      <c r="BY146" s="1514">
        <v>0</v>
      </c>
      <c r="BZ146" s="1514">
        <v>0</v>
      </c>
    </row>
    <row r="147" spans="6:78">
      <c r="F147" s="1467">
        <v>2023</v>
      </c>
      <c r="G147" s="1508">
        <v>1090235.9990331691</v>
      </c>
      <c r="H147" s="1508">
        <v>12262500</v>
      </c>
      <c r="I147" s="1508">
        <v>13352735.99903317</v>
      </c>
      <c r="J147" s="1508">
        <v>368909764.00096685</v>
      </c>
      <c r="K147" s="1508">
        <v>10530278.274031838</v>
      </c>
      <c r="M147" s="1493">
        <v>0</v>
      </c>
      <c r="P147" s="1509">
        <v>39569</v>
      </c>
      <c r="Q147" s="1510" t="s">
        <v>2028</v>
      </c>
      <c r="R147" s="1511">
        <v>2008</v>
      </c>
      <c r="S147" s="1512">
        <v>0</v>
      </c>
      <c r="T147" s="1512">
        <v>0</v>
      </c>
      <c r="U147" s="1512">
        <v>0</v>
      </c>
      <c r="V147" s="1515">
        <v>0</v>
      </c>
      <c r="W147" s="1512">
        <v>0</v>
      </c>
      <c r="Z147" s="1493">
        <v>0</v>
      </c>
      <c r="AD147" s="1510">
        <v>42005</v>
      </c>
      <c r="AE147" s="1510" t="s">
        <v>2029</v>
      </c>
      <c r="AF147" s="266">
        <v>0</v>
      </c>
      <c r="AG147" s="266">
        <v>0</v>
      </c>
      <c r="AH147" s="266">
        <v>0</v>
      </c>
      <c r="AI147" s="266">
        <v>0</v>
      </c>
      <c r="AJ147" s="266">
        <v>0</v>
      </c>
      <c r="AK147" s="266">
        <v>0</v>
      </c>
      <c r="AL147" s="266">
        <v>0</v>
      </c>
      <c r="AM147" s="266">
        <v>0</v>
      </c>
      <c r="AN147" s="266">
        <v>0</v>
      </c>
      <c r="AO147" s="266">
        <v>0</v>
      </c>
      <c r="AP147" s="266">
        <v>0</v>
      </c>
      <c r="AQ147" s="266">
        <v>0</v>
      </c>
      <c r="AR147" s="266">
        <v>0</v>
      </c>
      <c r="AS147" s="266">
        <v>0</v>
      </c>
      <c r="AT147" s="266">
        <v>0</v>
      </c>
      <c r="AU147" s="266">
        <v>0</v>
      </c>
      <c r="AV147" s="266">
        <v>0</v>
      </c>
      <c r="AW147" s="266">
        <v>0</v>
      </c>
      <c r="AX147" s="266">
        <v>0</v>
      </c>
      <c r="AY147" s="266">
        <v>0</v>
      </c>
      <c r="AZ147" s="266">
        <v>0</v>
      </c>
      <c r="BB147" s="1464">
        <v>0</v>
      </c>
      <c r="BC147" s="1464">
        <v>0</v>
      </c>
      <c r="BD147" s="1464">
        <v>0</v>
      </c>
      <c r="BE147" s="1464">
        <v>0</v>
      </c>
      <c r="BF147" s="1464">
        <v>0</v>
      </c>
      <c r="BG147" s="1464">
        <v>0</v>
      </c>
      <c r="BH147" s="1464">
        <v>0</v>
      </c>
      <c r="BI147" s="1464">
        <v>0</v>
      </c>
      <c r="BJ147" s="1464">
        <v>0</v>
      </c>
      <c r="BK147" s="1464">
        <v>0</v>
      </c>
      <c r="BL147" s="1464">
        <v>0</v>
      </c>
      <c r="BM147" s="1464">
        <v>0</v>
      </c>
      <c r="BN147" s="1464">
        <v>0</v>
      </c>
      <c r="BO147" s="1464">
        <v>0</v>
      </c>
      <c r="BP147" s="1464">
        <v>0</v>
      </c>
      <c r="BQ147" s="1464">
        <v>0</v>
      </c>
      <c r="BR147" s="1464">
        <v>0</v>
      </c>
      <c r="BS147" s="1464">
        <v>0</v>
      </c>
      <c r="BT147" s="1464">
        <v>0</v>
      </c>
      <c r="BU147" s="1464">
        <v>0</v>
      </c>
      <c r="BV147" s="1464">
        <v>0</v>
      </c>
      <c r="BX147" s="1514">
        <v>0</v>
      </c>
      <c r="BY147" s="1514">
        <v>0</v>
      </c>
      <c r="BZ147" s="1514">
        <v>0</v>
      </c>
    </row>
    <row r="148" spans="6:78">
      <c r="F148" s="1467">
        <v>2024</v>
      </c>
      <c r="G148" s="1508">
        <v>3344850.8590087574</v>
      </c>
      <c r="H148" s="1508">
        <v>17925857.138090752</v>
      </c>
      <c r="I148" s="1508">
        <v>21270707.997099511</v>
      </c>
      <c r="J148" s="1508">
        <v>485564913.14195812</v>
      </c>
      <c r="K148" s="1508">
        <v>14961800.165067969</v>
      </c>
      <c r="M148" s="1493">
        <v>0</v>
      </c>
      <c r="P148" s="1509">
        <v>39600</v>
      </c>
      <c r="Q148" s="1510" t="s">
        <v>2030</v>
      </c>
      <c r="R148" s="1511">
        <v>2008</v>
      </c>
      <c r="S148" s="1512">
        <v>0</v>
      </c>
      <c r="T148" s="1512">
        <v>0</v>
      </c>
      <c r="U148" s="1512">
        <v>0</v>
      </c>
      <c r="V148" s="1515">
        <v>0</v>
      </c>
      <c r="W148" s="1512">
        <v>0</v>
      </c>
      <c r="Z148" s="1493">
        <v>0</v>
      </c>
      <c r="AD148" s="1510">
        <v>42186</v>
      </c>
      <c r="AE148" s="1510" t="s">
        <v>2031</v>
      </c>
      <c r="AF148" s="266">
        <v>0</v>
      </c>
      <c r="AG148" s="266">
        <v>0</v>
      </c>
      <c r="AH148" s="266">
        <v>0</v>
      </c>
      <c r="AI148" s="266">
        <v>0</v>
      </c>
      <c r="AJ148" s="266">
        <v>0</v>
      </c>
      <c r="AK148" s="266">
        <v>0</v>
      </c>
      <c r="AL148" s="266">
        <v>0</v>
      </c>
      <c r="AM148" s="266">
        <v>0</v>
      </c>
      <c r="AN148" s="266">
        <v>0</v>
      </c>
      <c r="AO148" s="266">
        <v>0</v>
      </c>
      <c r="AP148" s="266">
        <v>0</v>
      </c>
      <c r="AQ148" s="266">
        <v>0</v>
      </c>
      <c r="AR148" s="266">
        <v>0</v>
      </c>
      <c r="AS148" s="266">
        <v>0</v>
      </c>
      <c r="AT148" s="266">
        <v>0</v>
      </c>
      <c r="AU148" s="266">
        <v>0</v>
      </c>
      <c r="AV148" s="266">
        <v>0</v>
      </c>
      <c r="AW148" s="266">
        <v>0</v>
      </c>
      <c r="AX148" s="266">
        <v>0</v>
      </c>
      <c r="AY148" s="266">
        <v>0</v>
      </c>
      <c r="AZ148" s="266">
        <v>0</v>
      </c>
      <c r="BB148" s="1464">
        <v>0</v>
      </c>
      <c r="BC148" s="1464">
        <v>0</v>
      </c>
      <c r="BD148" s="1464">
        <v>0</v>
      </c>
      <c r="BE148" s="1464">
        <v>0</v>
      </c>
      <c r="BF148" s="1464">
        <v>0</v>
      </c>
      <c r="BG148" s="1464">
        <v>0</v>
      </c>
      <c r="BH148" s="1464">
        <v>0</v>
      </c>
      <c r="BI148" s="1464">
        <v>0</v>
      </c>
      <c r="BJ148" s="1464">
        <v>0</v>
      </c>
      <c r="BK148" s="1464">
        <v>0</v>
      </c>
      <c r="BL148" s="1464">
        <v>0</v>
      </c>
      <c r="BM148" s="1464">
        <v>0</v>
      </c>
      <c r="BN148" s="1464">
        <v>0</v>
      </c>
      <c r="BO148" s="1464">
        <v>0</v>
      </c>
      <c r="BP148" s="1464">
        <v>0</v>
      </c>
      <c r="BQ148" s="1464">
        <v>0</v>
      </c>
      <c r="BR148" s="1464">
        <v>0</v>
      </c>
      <c r="BS148" s="1464">
        <v>0</v>
      </c>
      <c r="BT148" s="1464">
        <v>0</v>
      </c>
      <c r="BU148" s="1464">
        <v>0</v>
      </c>
      <c r="BV148" s="1464">
        <v>0</v>
      </c>
      <c r="BX148" s="1514">
        <v>0</v>
      </c>
      <c r="BY148" s="1514">
        <v>0</v>
      </c>
      <c r="BZ148" s="1514">
        <v>0</v>
      </c>
    </row>
    <row r="149" spans="6:78">
      <c r="F149" s="1467">
        <v>2025</v>
      </c>
      <c r="G149" s="1508">
        <v>5792917.7863755403</v>
      </c>
      <c r="H149" s="1508">
        <v>23261615.208709739</v>
      </c>
      <c r="I149" s="1508">
        <v>29054532.99508528</v>
      </c>
      <c r="J149" s="1508">
        <v>609771995.35558271</v>
      </c>
      <c r="K149" s="1508">
        <v>19692931.072186768</v>
      </c>
      <c r="M149" s="1493">
        <v>0</v>
      </c>
      <c r="P149" s="1509">
        <v>39630</v>
      </c>
      <c r="Q149" s="1510" t="s">
        <v>2005</v>
      </c>
      <c r="R149" s="1511">
        <v>2009</v>
      </c>
      <c r="S149" s="1512">
        <v>0</v>
      </c>
      <c r="T149" s="1512">
        <v>0</v>
      </c>
      <c r="U149" s="1512">
        <v>0</v>
      </c>
      <c r="V149" s="1515">
        <v>0</v>
      </c>
      <c r="W149" s="1512">
        <v>0</v>
      </c>
      <c r="Z149" s="1493">
        <v>0</v>
      </c>
      <c r="AD149" s="1510">
        <v>42370</v>
      </c>
      <c r="AE149" s="1510" t="s">
        <v>2032</v>
      </c>
      <c r="AF149" s="266">
        <v>0</v>
      </c>
      <c r="AG149" s="266">
        <v>0</v>
      </c>
      <c r="AH149" s="266">
        <v>0</v>
      </c>
      <c r="AI149" s="266">
        <v>0</v>
      </c>
      <c r="AJ149" s="266">
        <v>0</v>
      </c>
      <c r="AK149" s="266">
        <v>0</v>
      </c>
      <c r="AL149" s="266">
        <v>0</v>
      </c>
      <c r="AM149" s="266">
        <v>0</v>
      </c>
      <c r="AN149" s="266">
        <v>0</v>
      </c>
      <c r="AO149" s="266">
        <v>0</v>
      </c>
      <c r="AP149" s="266">
        <v>0</v>
      </c>
      <c r="AQ149" s="266">
        <v>0</v>
      </c>
      <c r="AR149" s="266">
        <v>0</v>
      </c>
      <c r="AS149" s="266">
        <v>0</v>
      </c>
      <c r="AT149" s="266">
        <v>0</v>
      </c>
      <c r="AU149" s="266">
        <v>0</v>
      </c>
      <c r="AV149" s="266">
        <v>0</v>
      </c>
      <c r="AW149" s="266">
        <v>0</v>
      </c>
      <c r="AX149" s="266">
        <v>0</v>
      </c>
      <c r="AY149" s="266">
        <v>0</v>
      </c>
      <c r="AZ149" s="266">
        <v>0</v>
      </c>
      <c r="BB149" s="1464">
        <v>0</v>
      </c>
      <c r="BC149" s="1464">
        <v>0</v>
      </c>
      <c r="BD149" s="1464">
        <v>0</v>
      </c>
      <c r="BE149" s="1464">
        <v>0</v>
      </c>
      <c r="BF149" s="1464">
        <v>0</v>
      </c>
      <c r="BG149" s="1464">
        <v>0</v>
      </c>
      <c r="BH149" s="1464">
        <v>0</v>
      </c>
      <c r="BI149" s="1464">
        <v>0</v>
      </c>
      <c r="BJ149" s="1464">
        <v>0</v>
      </c>
      <c r="BK149" s="1464">
        <v>0</v>
      </c>
      <c r="BL149" s="1464">
        <v>0</v>
      </c>
      <c r="BM149" s="1464">
        <v>0</v>
      </c>
      <c r="BN149" s="1464">
        <v>0</v>
      </c>
      <c r="BO149" s="1464">
        <v>0</v>
      </c>
      <c r="BP149" s="1464">
        <v>0</v>
      </c>
      <c r="BQ149" s="1464">
        <v>0</v>
      </c>
      <c r="BR149" s="1464">
        <v>0</v>
      </c>
      <c r="BS149" s="1464">
        <v>0</v>
      </c>
      <c r="BT149" s="1464">
        <v>0</v>
      </c>
      <c r="BU149" s="1464">
        <v>0</v>
      </c>
      <c r="BV149" s="1464">
        <v>0</v>
      </c>
      <c r="BX149" s="1514">
        <v>0</v>
      </c>
      <c r="BY149" s="1514">
        <v>0</v>
      </c>
      <c r="BZ149" s="1514">
        <v>0</v>
      </c>
    </row>
    <row r="150" spans="6:78">
      <c r="F150" s="1467">
        <v>2026</v>
      </c>
      <c r="G150" s="1508">
        <v>8354431.2518539941</v>
      </c>
      <c r="H150" s="1508">
        <v>29158926.741217047</v>
      </c>
      <c r="I150" s="1508">
        <v>37513357.993071042</v>
      </c>
      <c r="J150" s="1508">
        <v>761417564.10372877</v>
      </c>
      <c r="K150" s="1508">
        <v>25082078.792679347</v>
      </c>
      <c r="M150" s="1493">
        <v>0</v>
      </c>
      <c r="P150" s="1509">
        <v>39661</v>
      </c>
      <c r="Q150" s="1510" t="s">
        <v>2033</v>
      </c>
      <c r="R150" s="1511">
        <v>2009</v>
      </c>
      <c r="S150" s="1512">
        <v>0</v>
      </c>
      <c r="T150" s="1512">
        <v>0</v>
      </c>
      <c r="U150" s="1512">
        <v>0</v>
      </c>
      <c r="V150" s="1515">
        <v>0</v>
      </c>
      <c r="W150" s="1512">
        <v>0</v>
      </c>
      <c r="Z150" s="1493">
        <v>0</v>
      </c>
      <c r="AD150" s="1510">
        <v>42552</v>
      </c>
      <c r="AE150" s="1510" t="s">
        <v>2034</v>
      </c>
      <c r="AF150" s="266">
        <v>0</v>
      </c>
      <c r="AG150" s="266">
        <v>0</v>
      </c>
      <c r="AH150" s="266">
        <v>0</v>
      </c>
      <c r="AI150" s="266">
        <v>0</v>
      </c>
      <c r="AJ150" s="266">
        <v>0</v>
      </c>
      <c r="AK150" s="266">
        <v>0</v>
      </c>
      <c r="AL150" s="266">
        <v>0</v>
      </c>
      <c r="AM150" s="266">
        <v>0</v>
      </c>
      <c r="AN150" s="266">
        <v>0</v>
      </c>
      <c r="AO150" s="266">
        <v>0</v>
      </c>
      <c r="AP150" s="266">
        <v>0</v>
      </c>
      <c r="AQ150" s="266">
        <v>0</v>
      </c>
      <c r="AR150" s="266">
        <v>0</v>
      </c>
      <c r="AS150" s="266">
        <v>0</v>
      </c>
      <c r="AT150" s="266">
        <v>0</v>
      </c>
      <c r="AU150" s="266">
        <v>0</v>
      </c>
      <c r="AV150" s="266">
        <v>0</v>
      </c>
      <c r="AW150" s="266">
        <v>0</v>
      </c>
      <c r="AX150" s="266">
        <v>0</v>
      </c>
      <c r="AY150" s="266">
        <v>0</v>
      </c>
      <c r="AZ150" s="266">
        <v>0</v>
      </c>
      <c r="BB150" s="1464">
        <v>0</v>
      </c>
      <c r="BC150" s="1464">
        <v>0</v>
      </c>
      <c r="BD150" s="1464">
        <v>0</v>
      </c>
      <c r="BE150" s="1464">
        <v>0</v>
      </c>
      <c r="BF150" s="1464">
        <v>0</v>
      </c>
      <c r="BG150" s="1464">
        <v>0</v>
      </c>
      <c r="BH150" s="1464">
        <v>0</v>
      </c>
      <c r="BI150" s="1464">
        <v>0</v>
      </c>
      <c r="BJ150" s="1464">
        <v>0</v>
      </c>
      <c r="BK150" s="1464">
        <v>0</v>
      </c>
      <c r="BL150" s="1464">
        <v>0</v>
      </c>
      <c r="BM150" s="1464">
        <v>0</v>
      </c>
      <c r="BN150" s="1464">
        <v>0</v>
      </c>
      <c r="BO150" s="1464">
        <v>0</v>
      </c>
      <c r="BP150" s="1464">
        <v>0</v>
      </c>
      <c r="BQ150" s="1464">
        <v>0</v>
      </c>
      <c r="BR150" s="1464">
        <v>0</v>
      </c>
      <c r="BS150" s="1464">
        <v>0</v>
      </c>
      <c r="BT150" s="1464">
        <v>0</v>
      </c>
      <c r="BU150" s="1464">
        <v>0</v>
      </c>
      <c r="BV150" s="1464">
        <v>0</v>
      </c>
      <c r="BX150" s="1514">
        <v>0</v>
      </c>
      <c r="BY150" s="1514">
        <v>0</v>
      </c>
      <c r="BZ150" s="1514">
        <v>0</v>
      </c>
    </row>
    <row r="151" spans="6:78">
      <c r="F151" s="1467">
        <v>2027</v>
      </c>
      <c r="G151" s="1508">
        <v>11030465.39697269</v>
      </c>
      <c r="H151" s="1508">
        <v>35954217.594084121</v>
      </c>
      <c r="I151" s="1508">
        <v>46984682.991056815</v>
      </c>
      <c r="J151" s="1508">
        <v>910387098.70675611</v>
      </c>
      <c r="K151" s="1508">
        <v>30730163.864495158</v>
      </c>
      <c r="M151" s="1493">
        <v>0</v>
      </c>
      <c r="P151" s="1509">
        <v>39692</v>
      </c>
      <c r="Q151" s="1510" t="s">
        <v>2035</v>
      </c>
      <c r="R151" s="1511">
        <v>2009</v>
      </c>
      <c r="S151" s="1512">
        <v>0</v>
      </c>
      <c r="T151" s="1512">
        <v>0</v>
      </c>
      <c r="U151" s="1512">
        <v>0</v>
      </c>
      <c r="V151" s="1515">
        <v>0</v>
      </c>
      <c r="W151" s="1512">
        <v>0</v>
      </c>
      <c r="Z151" s="1493">
        <v>0</v>
      </c>
      <c r="AD151" s="1510">
        <v>42736</v>
      </c>
      <c r="AE151" s="1510" t="s">
        <v>2036</v>
      </c>
      <c r="AF151" s="266">
        <v>0</v>
      </c>
      <c r="AG151" s="266">
        <v>0</v>
      </c>
      <c r="AH151" s="266">
        <v>0</v>
      </c>
      <c r="AI151" s="266">
        <v>0</v>
      </c>
      <c r="AJ151" s="266">
        <v>0</v>
      </c>
      <c r="AK151" s="266">
        <v>0</v>
      </c>
      <c r="AL151" s="266">
        <v>0</v>
      </c>
      <c r="AM151" s="266">
        <v>0</v>
      </c>
      <c r="AN151" s="266">
        <v>0</v>
      </c>
      <c r="AO151" s="266">
        <v>0</v>
      </c>
      <c r="AP151" s="266">
        <v>0</v>
      </c>
      <c r="AQ151" s="266">
        <v>0</v>
      </c>
      <c r="AR151" s="266">
        <v>0</v>
      </c>
      <c r="AS151" s="266">
        <v>0</v>
      </c>
      <c r="AT151" s="266">
        <v>0</v>
      </c>
      <c r="AU151" s="266">
        <v>0</v>
      </c>
      <c r="AV151" s="266">
        <v>0</v>
      </c>
      <c r="AW151" s="266">
        <v>0</v>
      </c>
      <c r="AX151" s="266">
        <v>0</v>
      </c>
      <c r="AY151" s="266">
        <v>0</v>
      </c>
      <c r="AZ151" s="266">
        <v>0</v>
      </c>
      <c r="BB151" s="1464">
        <v>0</v>
      </c>
      <c r="BC151" s="1464">
        <v>0</v>
      </c>
      <c r="BD151" s="1464">
        <v>0</v>
      </c>
      <c r="BE151" s="1464">
        <v>0</v>
      </c>
      <c r="BF151" s="1464">
        <v>0</v>
      </c>
      <c r="BG151" s="1464">
        <v>0</v>
      </c>
      <c r="BH151" s="1464">
        <v>0</v>
      </c>
      <c r="BI151" s="1464">
        <v>0</v>
      </c>
      <c r="BJ151" s="1464">
        <v>0</v>
      </c>
      <c r="BK151" s="1464">
        <v>0</v>
      </c>
      <c r="BL151" s="1464">
        <v>0</v>
      </c>
      <c r="BM151" s="1464">
        <v>0</v>
      </c>
      <c r="BN151" s="1464">
        <v>0</v>
      </c>
      <c r="BO151" s="1464">
        <v>0</v>
      </c>
      <c r="BP151" s="1464">
        <v>0</v>
      </c>
      <c r="BQ151" s="1464">
        <v>0</v>
      </c>
      <c r="BR151" s="1464">
        <v>0</v>
      </c>
      <c r="BS151" s="1464">
        <v>0</v>
      </c>
      <c r="BT151" s="1464">
        <v>0</v>
      </c>
      <c r="BU151" s="1464">
        <v>0</v>
      </c>
      <c r="BV151" s="1464">
        <v>0</v>
      </c>
      <c r="BX151" s="1514">
        <v>0</v>
      </c>
      <c r="BY151" s="1514">
        <v>0</v>
      </c>
      <c r="BZ151" s="1514">
        <v>0</v>
      </c>
    </row>
    <row r="152" spans="6:78">
      <c r="F152" s="1467">
        <v>2028</v>
      </c>
      <c r="G152" s="1508">
        <v>14193732.013083607</v>
      </c>
      <c r="H152" s="1508">
        <v>42850687.975636698</v>
      </c>
      <c r="I152" s="1508">
        <v>57044419.988720305</v>
      </c>
      <c r="J152" s="1508">
        <v>1076193366.6936724</v>
      </c>
      <c r="K152" s="1508">
        <v>37140261.676109999</v>
      </c>
      <c r="M152" s="1493">
        <v>0</v>
      </c>
      <c r="P152" s="1509">
        <v>39722</v>
      </c>
      <c r="Q152" s="1510" t="s">
        <v>2037</v>
      </c>
      <c r="R152" s="1511">
        <v>2009</v>
      </c>
      <c r="S152" s="1512">
        <v>0</v>
      </c>
      <c r="T152" s="1512">
        <v>0</v>
      </c>
      <c r="U152" s="1512">
        <v>0</v>
      </c>
      <c r="V152" s="1515">
        <v>0</v>
      </c>
      <c r="W152" s="1512">
        <v>0</v>
      </c>
      <c r="Z152" s="1493">
        <v>0</v>
      </c>
      <c r="AD152" s="1510">
        <v>42917</v>
      </c>
      <c r="AE152" s="1510" t="s">
        <v>2038</v>
      </c>
      <c r="AF152" s="266">
        <v>0</v>
      </c>
      <c r="AG152" s="266">
        <v>0</v>
      </c>
      <c r="AH152" s="266">
        <v>0</v>
      </c>
      <c r="AI152" s="266">
        <v>0</v>
      </c>
      <c r="AJ152" s="266">
        <v>0</v>
      </c>
      <c r="AK152" s="266">
        <v>0</v>
      </c>
      <c r="AL152" s="266">
        <v>0</v>
      </c>
      <c r="AM152" s="266">
        <v>0</v>
      </c>
      <c r="AN152" s="266">
        <v>0</v>
      </c>
      <c r="AO152" s="266">
        <v>0</v>
      </c>
      <c r="AP152" s="266">
        <v>0</v>
      </c>
      <c r="AQ152" s="266">
        <v>0</v>
      </c>
      <c r="AR152" s="266">
        <v>0</v>
      </c>
      <c r="AS152" s="266">
        <v>0</v>
      </c>
      <c r="AT152" s="266">
        <v>0</v>
      </c>
      <c r="AU152" s="266">
        <v>0</v>
      </c>
      <c r="AV152" s="266">
        <v>0</v>
      </c>
      <c r="AW152" s="266">
        <v>0</v>
      </c>
      <c r="AX152" s="266">
        <v>0</v>
      </c>
      <c r="AY152" s="266">
        <v>0</v>
      </c>
      <c r="AZ152" s="266">
        <v>0</v>
      </c>
      <c r="BB152" s="1464">
        <v>0</v>
      </c>
      <c r="BC152" s="1464">
        <v>0</v>
      </c>
      <c r="BD152" s="1464">
        <v>0</v>
      </c>
      <c r="BE152" s="1464">
        <v>0</v>
      </c>
      <c r="BF152" s="1464">
        <v>0</v>
      </c>
      <c r="BG152" s="1464">
        <v>0</v>
      </c>
      <c r="BH152" s="1464">
        <v>0</v>
      </c>
      <c r="BI152" s="1464">
        <v>0</v>
      </c>
      <c r="BJ152" s="1464">
        <v>0</v>
      </c>
      <c r="BK152" s="1464">
        <v>0</v>
      </c>
      <c r="BL152" s="1464">
        <v>0</v>
      </c>
      <c r="BM152" s="1464">
        <v>0</v>
      </c>
      <c r="BN152" s="1464">
        <v>0</v>
      </c>
      <c r="BO152" s="1464">
        <v>0</v>
      </c>
      <c r="BP152" s="1464">
        <v>0</v>
      </c>
      <c r="BQ152" s="1464">
        <v>0</v>
      </c>
      <c r="BR152" s="1464">
        <v>0</v>
      </c>
      <c r="BS152" s="1464">
        <v>0</v>
      </c>
      <c r="BT152" s="1464">
        <v>0</v>
      </c>
      <c r="BU152" s="1464">
        <v>0</v>
      </c>
      <c r="BV152" s="1464">
        <v>0</v>
      </c>
      <c r="BX152" s="1514">
        <v>0</v>
      </c>
      <c r="BY152" s="1514">
        <v>0</v>
      </c>
      <c r="BZ152" s="1514">
        <v>0</v>
      </c>
    </row>
    <row r="153" spans="6:78">
      <c r="F153" s="1467">
        <v>2029</v>
      </c>
      <c r="G153" s="1508">
        <v>17779638.607896768</v>
      </c>
      <c r="H153" s="1508">
        <v>49934577.378245324</v>
      </c>
      <c r="I153" s="1508">
        <v>67714215.986142099</v>
      </c>
      <c r="J153" s="1508">
        <v>1208413728.0857756</v>
      </c>
      <c r="K153" s="1508">
        <v>43007461.619442716</v>
      </c>
      <c r="M153" s="1493">
        <v>0</v>
      </c>
      <c r="P153" s="1509">
        <v>39753</v>
      </c>
      <c r="Q153" s="1510" t="s">
        <v>2039</v>
      </c>
      <c r="R153" s="1511">
        <v>2009</v>
      </c>
      <c r="S153" s="1512">
        <v>0</v>
      </c>
      <c r="T153" s="1512">
        <v>0</v>
      </c>
      <c r="U153" s="1512">
        <v>0</v>
      </c>
      <c r="V153" s="1515">
        <v>0</v>
      </c>
      <c r="W153" s="1512">
        <v>0</v>
      </c>
      <c r="Z153" s="1493">
        <v>0</v>
      </c>
      <c r="AD153" s="1510">
        <v>43101</v>
      </c>
      <c r="AE153" s="1510" t="s">
        <v>2040</v>
      </c>
      <c r="AF153" s="266">
        <v>0</v>
      </c>
      <c r="AG153" s="266">
        <v>0</v>
      </c>
      <c r="AH153" s="266">
        <v>0</v>
      </c>
      <c r="AI153" s="266">
        <v>0</v>
      </c>
      <c r="AJ153" s="266">
        <v>0</v>
      </c>
      <c r="AK153" s="266">
        <v>0</v>
      </c>
      <c r="AL153" s="266">
        <v>0</v>
      </c>
      <c r="AM153" s="266">
        <v>0</v>
      </c>
      <c r="AN153" s="266">
        <v>0</v>
      </c>
      <c r="AO153" s="266">
        <v>0</v>
      </c>
      <c r="AP153" s="266">
        <v>0</v>
      </c>
      <c r="AQ153" s="266">
        <v>0</v>
      </c>
      <c r="AR153" s="266">
        <v>0</v>
      </c>
      <c r="AS153" s="266">
        <v>0</v>
      </c>
      <c r="AT153" s="266">
        <v>0</v>
      </c>
      <c r="AU153" s="266">
        <v>0</v>
      </c>
      <c r="AV153" s="266">
        <v>0</v>
      </c>
      <c r="AW153" s="266">
        <v>0</v>
      </c>
      <c r="AX153" s="266">
        <v>0</v>
      </c>
      <c r="AY153" s="266">
        <v>0</v>
      </c>
      <c r="AZ153" s="266">
        <v>0</v>
      </c>
      <c r="BB153" s="1464">
        <v>0</v>
      </c>
      <c r="BC153" s="1464">
        <v>0</v>
      </c>
      <c r="BD153" s="1464">
        <v>0</v>
      </c>
      <c r="BE153" s="1464">
        <v>0</v>
      </c>
      <c r="BF153" s="1464">
        <v>0</v>
      </c>
      <c r="BG153" s="1464">
        <v>0</v>
      </c>
      <c r="BH153" s="1464">
        <v>0</v>
      </c>
      <c r="BI153" s="1464">
        <v>0</v>
      </c>
      <c r="BJ153" s="1464">
        <v>0</v>
      </c>
      <c r="BK153" s="1464">
        <v>0</v>
      </c>
      <c r="BL153" s="1464">
        <v>0</v>
      </c>
      <c r="BM153" s="1464">
        <v>0</v>
      </c>
      <c r="BN153" s="1464">
        <v>0</v>
      </c>
      <c r="BO153" s="1464">
        <v>0</v>
      </c>
      <c r="BP153" s="1464">
        <v>0</v>
      </c>
      <c r="BQ153" s="1464">
        <v>0</v>
      </c>
      <c r="BR153" s="1464">
        <v>0</v>
      </c>
      <c r="BS153" s="1464">
        <v>0</v>
      </c>
      <c r="BT153" s="1464">
        <v>0</v>
      </c>
      <c r="BU153" s="1464">
        <v>0</v>
      </c>
      <c r="BV153" s="1464">
        <v>0</v>
      </c>
      <c r="BX153" s="1514">
        <v>0</v>
      </c>
      <c r="BY153" s="1514">
        <v>0</v>
      </c>
      <c r="BZ153" s="1514">
        <v>0</v>
      </c>
    </row>
    <row r="154" spans="6:78">
      <c r="F154" s="1467">
        <v>2030</v>
      </c>
      <c r="G154" s="1508">
        <v>21710432.364529014</v>
      </c>
      <c r="H154" s="1508">
        <v>55392785.618873715</v>
      </c>
      <c r="I154" s="1508">
        <v>77103217.983402729</v>
      </c>
      <c r="J154" s="1508">
        <v>1296703295.7212467</v>
      </c>
      <c r="K154" s="1508">
        <v>48067348.667165115</v>
      </c>
      <c r="M154" s="1493">
        <v>0</v>
      </c>
      <c r="P154" s="1509">
        <v>39783</v>
      </c>
      <c r="Q154" s="1510" t="s">
        <v>2041</v>
      </c>
      <c r="R154" s="1511">
        <v>2009</v>
      </c>
      <c r="S154" s="1512">
        <v>0</v>
      </c>
      <c r="T154" s="1512">
        <v>0</v>
      </c>
      <c r="U154" s="1512">
        <v>0</v>
      </c>
      <c r="V154" s="1515">
        <v>0</v>
      </c>
      <c r="W154" s="1512">
        <v>0</v>
      </c>
      <c r="Z154" s="1493">
        <v>0</v>
      </c>
      <c r="AD154" s="1510">
        <v>43282</v>
      </c>
      <c r="AE154" s="1510" t="s">
        <v>2042</v>
      </c>
      <c r="AF154" s="266">
        <v>0</v>
      </c>
      <c r="AG154" s="266">
        <v>0</v>
      </c>
      <c r="AH154" s="266">
        <v>0</v>
      </c>
      <c r="AI154" s="266">
        <v>0</v>
      </c>
      <c r="AJ154" s="266">
        <v>0</v>
      </c>
      <c r="AK154" s="266">
        <v>0</v>
      </c>
      <c r="AL154" s="266">
        <v>0</v>
      </c>
      <c r="AM154" s="266">
        <v>0</v>
      </c>
      <c r="AN154" s="266">
        <v>0</v>
      </c>
      <c r="AO154" s="266">
        <v>0</v>
      </c>
      <c r="AP154" s="266">
        <v>0</v>
      </c>
      <c r="AQ154" s="266">
        <v>0</v>
      </c>
      <c r="AR154" s="266">
        <v>0</v>
      </c>
      <c r="AS154" s="266">
        <v>0</v>
      </c>
      <c r="AT154" s="266">
        <v>0</v>
      </c>
      <c r="AU154" s="266">
        <v>0</v>
      </c>
      <c r="AV154" s="266">
        <v>0</v>
      </c>
      <c r="AW154" s="266">
        <v>0</v>
      </c>
      <c r="AX154" s="266">
        <v>0</v>
      </c>
      <c r="AY154" s="266">
        <v>0</v>
      </c>
      <c r="AZ154" s="266">
        <v>0</v>
      </c>
      <c r="BB154" s="1464">
        <v>0</v>
      </c>
      <c r="BC154" s="1464">
        <v>0</v>
      </c>
      <c r="BD154" s="1464">
        <v>0</v>
      </c>
      <c r="BE154" s="1464">
        <v>0</v>
      </c>
      <c r="BF154" s="1464">
        <v>0</v>
      </c>
      <c r="BG154" s="1464">
        <v>0</v>
      </c>
      <c r="BH154" s="1464">
        <v>0</v>
      </c>
      <c r="BI154" s="1464">
        <v>0</v>
      </c>
      <c r="BJ154" s="1464">
        <v>0</v>
      </c>
      <c r="BK154" s="1464">
        <v>0</v>
      </c>
      <c r="BL154" s="1464">
        <v>0</v>
      </c>
      <c r="BM154" s="1464">
        <v>0</v>
      </c>
      <c r="BN154" s="1464">
        <v>0</v>
      </c>
      <c r="BO154" s="1464">
        <v>0</v>
      </c>
      <c r="BP154" s="1464">
        <v>0</v>
      </c>
      <c r="BQ154" s="1464">
        <v>0</v>
      </c>
      <c r="BR154" s="1464">
        <v>0</v>
      </c>
      <c r="BS154" s="1464">
        <v>0</v>
      </c>
      <c r="BT154" s="1464">
        <v>0</v>
      </c>
      <c r="BU154" s="1464">
        <v>0</v>
      </c>
      <c r="BV154" s="1464">
        <v>0</v>
      </c>
      <c r="BX154" s="1514">
        <v>0</v>
      </c>
      <c r="BY154" s="1514">
        <v>0</v>
      </c>
      <c r="BZ154" s="1514">
        <v>0</v>
      </c>
    </row>
    <row r="155" spans="6:78">
      <c r="F155" s="1467">
        <v>2031</v>
      </c>
      <c r="G155" s="1508">
        <v>25733337.189625949</v>
      </c>
      <c r="H155" s="1508">
        <v>58080529.791117996</v>
      </c>
      <c r="I155" s="1508">
        <v>83813866.980743945</v>
      </c>
      <c r="J155" s="1508">
        <v>1270969958.531621</v>
      </c>
      <c r="K155" s="1508">
        <v>50241180.403609261</v>
      </c>
      <c r="M155" s="1493">
        <v>0</v>
      </c>
      <c r="P155" s="1509">
        <v>39814</v>
      </c>
      <c r="Q155" s="1510" t="s">
        <v>2007</v>
      </c>
      <c r="R155" s="1511">
        <v>2009</v>
      </c>
      <c r="S155" s="1512">
        <v>0</v>
      </c>
      <c r="T155" s="1512">
        <v>0</v>
      </c>
      <c r="U155" s="1512">
        <v>0</v>
      </c>
      <c r="V155" s="1515">
        <v>0</v>
      </c>
      <c r="W155" s="1512">
        <v>0</v>
      </c>
      <c r="Z155" s="1493">
        <v>0</v>
      </c>
      <c r="AD155" s="1510">
        <v>43466</v>
      </c>
      <c r="AE155" s="1510" t="s">
        <v>2043</v>
      </c>
      <c r="AF155" s="266">
        <v>0</v>
      </c>
      <c r="AG155" s="266">
        <v>0</v>
      </c>
      <c r="AH155" s="266">
        <v>0</v>
      </c>
      <c r="AI155" s="266">
        <v>0</v>
      </c>
      <c r="AJ155" s="266">
        <v>0</v>
      </c>
      <c r="AK155" s="266">
        <v>0</v>
      </c>
      <c r="AL155" s="266">
        <v>0</v>
      </c>
      <c r="AM155" s="266">
        <v>0</v>
      </c>
      <c r="AN155" s="266">
        <v>0</v>
      </c>
      <c r="AO155" s="266">
        <v>0</v>
      </c>
      <c r="AP155" s="266">
        <v>0</v>
      </c>
      <c r="AQ155" s="266">
        <v>0</v>
      </c>
      <c r="AR155" s="266">
        <v>0</v>
      </c>
      <c r="AS155" s="266">
        <v>0</v>
      </c>
      <c r="AT155" s="266">
        <v>0</v>
      </c>
      <c r="AU155" s="266">
        <v>0</v>
      </c>
      <c r="AV155" s="266">
        <v>0</v>
      </c>
      <c r="AW155" s="266">
        <v>0</v>
      </c>
      <c r="AX155" s="266">
        <v>0</v>
      </c>
      <c r="AY155" s="266">
        <v>0</v>
      </c>
      <c r="AZ155" s="266">
        <v>0</v>
      </c>
      <c r="BB155" s="1464">
        <v>0</v>
      </c>
      <c r="BC155" s="1464">
        <v>0</v>
      </c>
      <c r="BD155" s="1464">
        <v>0</v>
      </c>
      <c r="BE155" s="1464">
        <v>0</v>
      </c>
      <c r="BF155" s="1464">
        <v>0</v>
      </c>
      <c r="BG155" s="1464">
        <v>0</v>
      </c>
      <c r="BH155" s="1464">
        <v>0</v>
      </c>
      <c r="BI155" s="1464">
        <v>0</v>
      </c>
      <c r="BJ155" s="1464">
        <v>0</v>
      </c>
      <c r="BK155" s="1464">
        <v>0</v>
      </c>
      <c r="BL155" s="1464">
        <v>0</v>
      </c>
      <c r="BM155" s="1464">
        <v>0</v>
      </c>
      <c r="BN155" s="1464">
        <v>0</v>
      </c>
      <c r="BO155" s="1464">
        <v>0</v>
      </c>
      <c r="BP155" s="1464">
        <v>0</v>
      </c>
      <c r="BQ155" s="1464">
        <v>0</v>
      </c>
      <c r="BR155" s="1464">
        <v>0</v>
      </c>
      <c r="BS155" s="1464">
        <v>0</v>
      </c>
      <c r="BT155" s="1464">
        <v>0</v>
      </c>
      <c r="BU155" s="1464">
        <v>0</v>
      </c>
      <c r="BV155" s="1464">
        <v>0</v>
      </c>
      <c r="BX155" s="1514">
        <v>0</v>
      </c>
      <c r="BY155" s="1514">
        <v>0</v>
      </c>
      <c r="BZ155" s="1514">
        <v>0</v>
      </c>
    </row>
    <row r="156" spans="6:78">
      <c r="F156" s="1467">
        <v>2032</v>
      </c>
      <c r="G156" s="1508">
        <v>29297205.750489369</v>
      </c>
      <c r="H156" s="1508">
        <v>56878839.228159778</v>
      </c>
      <c r="I156" s="1508">
        <v>86176044.978649139</v>
      </c>
      <c r="J156" s="1508">
        <v>1241672752.7811315</v>
      </c>
      <c r="K156" s="1508">
        <v>51588815.881361626</v>
      </c>
      <c r="M156" s="1493">
        <v>0</v>
      </c>
      <c r="P156" s="1509">
        <v>39845</v>
      </c>
      <c r="Q156" s="1510" t="s">
        <v>2044</v>
      </c>
      <c r="R156" s="1511">
        <v>2009</v>
      </c>
      <c r="S156" s="1512">
        <v>0</v>
      </c>
      <c r="T156" s="1512">
        <v>0</v>
      </c>
      <c r="U156" s="1512">
        <v>0</v>
      </c>
      <c r="V156" s="1515">
        <v>0</v>
      </c>
      <c r="W156" s="1512">
        <v>0</v>
      </c>
      <c r="Z156" s="1493">
        <v>0</v>
      </c>
      <c r="AD156" s="1510">
        <v>43647</v>
      </c>
      <c r="AE156" s="1510" t="s">
        <v>2045</v>
      </c>
      <c r="AF156" s="266">
        <v>0</v>
      </c>
      <c r="AG156" s="266">
        <v>0</v>
      </c>
      <c r="AH156" s="266">
        <v>0</v>
      </c>
      <c r="AI156" s="266">
        <v>0</v>
      </c>
      <c r="AJ156" s="266">
        <v>0</v>
      </c>
      <c r="AK156" s="266">
        <v>0</v>
      </c>
      <c r="AL156" s="266">
        <v>0</v>
      </c>
      <c r="AM156" s="266">
        <v>0</v>
      </c>
      <c r="AN156" s="266">
        <v>0</v>
      </c>
      <c r="AO156" s="266">
        <v>0</v>
      </c>
      <c r="AP156" s="266">
        <v>0</v>
      </c>
      <c r="AQ156" s="266">
        <v>0</v>
      </c>
      <c r="AR156" s="266">
        <v>0</v>
      </c>
      <c r="AS156" s="266">
        <v>0</v>
      </c>
      <c r="AT156" s="266">
        <v>0</v>
      </c>
      <c r="AU156" s="266">
        <v>0</v>
      </c>
      <c r="AV156" s="266">
        <v>0</v>
      </c>
      <c r="AW156" s="266">
        <v>0</v>
      </c>
      <c r="AX156" s="266">
        <v>0</v>
      </c>
      <c r="AY156" s="266">
        <v>0</v>
      </c>
      <c r="AZ156" s="266">
        <v>0</v>
      </c>
      <c r="BB156" s="1464">
        <v>0</v>
      </c>
      <c r="BC156" s="1464">
        <v>0</v>
      </c>
      <c r="BD156" s="1464">
        <v>0</v>
      </c>
      <c r="BE156" s="1464">
        <v>0</v>
      </c>
      <c r="BF156" s="1464">
        <v>0</v>
      </c>
      <c r="BG156" s="1464">
        <v>0</v>
      </c>
      <c r="BH156" s="1464">
        <v>0</v>
      </c>
      <c r="BI156" s="1464">
        <v>0</v>
      </c>
      <c r="BJ156" s="1464">
        <v>0</v>
      </c>
      <c r="BK156" s="1464">
        <v>0</v>
      </c>
      <c r="BL156" s="1464">
        <v>0</v>
      </c>
      <c r="BM156" s="1464">
        <v>0</v>
      </c>
      <c r="BN156" s="1464">
        <v>0</v>
      </c>
      <c r="BO156" s="1464">
        <v>0</v>
      </c>
      <c r="BP156" s="1464">
        <v>0</v>
      </c>
      <c r="BQ156" s="1464">
        <v>0</v>
      </c>
      <c r="BR156" s="1464">
        <v>0</v>
      </c>
      <c r="BS156" s="1464">
        <v>0</v>
      </c>
      <c r="BT156" s="1464">
        <v>0</v>
      </c>
      <c r="BU156" s="1464">
        <v>0</v>
      </c>
      <c r="BV156" s="1464">
        <v>0</v>
      </c>
      <c r="BX156" s="1514">
        <v>0</v>
      </c>
      <c r="BY156" s="1514">
        <v>0</v>
      </c>
      <c r="BZ156" s="1514">
        <v>0</v>
      </c>
    </row>
    <row r="157" spans="6:78">
      <c r="F157" s="1467">
        <v>2033</v>
      </c>
      <c r="G157" s="1508">
        <v>31652280.836266376</v>
      </c>
      <c r="H157" s="1508">
        <v>55523147.141496509</v>
      </c>
      <c r="I157" s="1508">
        <v>87175427.977762878</v>
      </c>
      <c r="J157" s="1508">
        <v>1210020471.9448652</v>
      </c>
      <c r="K157" s="1508">
        <v>51952916.024356306</v>
      </c>
      <c r="M157" s="1493">
        <v>0</v>
      </c>
      <c r="P157" s="1509">
        <v>39873</v>
      </c>
      <c r="Q157" s="1510" t="s">
        <v>2046</v>
      </c>
      <c r="R157" s="1511">
        <v>2009</v>
      </c>
      <c r="S157" s="1512">
        <v>0</v>
      </c>
      <c r="T157" s="1512">
        <v>0</v>
      </c>
      <c r="U157" s="1512">
        <v>0</v>
      </c>
      <c r="V157" s="1515">
        <v>0</v>
      </c>
      <c r="W157" s="1512">
        <v>0</v>
      </c>
      <c r="Z157" s="1493">
        <v>0</v>
      </c>
      <c r="AD157" s="1510">
        <v>43831</v>
      </c>
      <c r="AE157" s="1510" t="s">
        <v>2047</v>
      </c>
      <c r="AF157" s="266">
        <v>0</v>
      </c>
      <c r="AG157" s="266">
        <v>0</v>
      </c>
      <c r="AH157" s="266">
        <v>0</v>
      </c>
      <c r="AI157" s="266">
        <v>0</v>
      </c>
      <c r="AJ157" s="266">
        <v>0</v>
      </c>
      <c r="AK157" s="266">
        <v>0</v>
      </c>
      <c r="AL157" s="266">
        <v>0</v>
      </c>
      <c r="AM157" s="266">
        <v>0</v>
      </c>
      <c r="AN157" s="266">
        <v>0</v>
      </c>
      <c r="AO157" s="266">
        <v>0</v>
      </c>
      <c r="AP157" s="266">
        <v>0</v>
      </c>
      <c r="AQ157" s="266">
        <v>0</v>
      </c>
      <c r="AR157" s="266">
        <v>0</v>
      </c>
      <c r="AS157" s="266">
        <v>0</v>
      </c>
      <c r="AT157" s="266">
        <v>0</v>
      </c>
      <c r="AU157" s="266">
        <v>0</v>
      </c>
      <c r="AV157" s="266">
        <v>0</v>
      </c>
      <c r="AW157" s="266">
        <v>0</v>
      </c>
      <c r="AX157" s="266">
        <v>0</v>
      </c>
      <c r="AY157" s="266">
        <v>0</v>
      </c>
      <c r="AZ157" s="266">
        <v>0</v>
      </c>
      <c r="BB157" s="1464">
        <v>0</v>
      </c>
      <c r="BC157" s="1464">
        <v>0</v>
      </c>
      <c r="BD157" s="1464">
        <v>0</v>
      </c>
      <c r="BE157" s="1464">
        <v>0</v>
      </c>
      <c r="BF157" s="1464">
        <v>0</v>
      </c>
      <c r="BG157" s="1464">
        <v>0</v>
      </c>
      <c r="BH157" s="1464">
        <v>0</v>
      </c>
      <c r="BI157" s="1464">
        <v>0</v>
      </c>
      <c r="BJ157" s="1464">
        <v>0</v>
      </c>
      <c r="BK157" s="1464">
        <v>0</v>
      </c>
      <c r="BL157" s="1464">
        <v>0</v>
      </c>
      <c r="BM157" s="1464">
        <v>0</v>
      </c>
      <c r="BN157" s="1464">
        <v>0</v>
      </c>
      <c r="BO157" s="1464">
        <v>0</v>
      </c>
      <c r="BP157" s="1464">
        <v>0</v>
      </c>
      <c r="BQ157" s="1464">
        <v>0</v>
      </c>
      <c r="BR157" s="1464">
        <v>0</v>
      </c>
      <c r="BS157" s="1464">
        <v>0</v>
      </c>
      <c r="BT157" s="1464">
        <v>0</v>
      </c>
      <c r="BU157" s="1464">
        <v>0</v>
      </c>
      <c r="BV157" s="1464">
        <v>0</v>
      </c>
      <c r="BX157" s="1514">
        <v>0</v>
      </c>
      <c r="BY157" s="1514">
        <v>0</v>
      </c>
      <c r="BZ157" s="1514">
        <v>0</v>
      </c>
    </row>
    <row r="158" spans="6:78">
      <c r="F158" s="1467">
        <v>2034</v>
      </c>
      <c r="G158" s="1508">
        <v>33092657.441071723</v>
      </c>
      <c r="H158" s="1508">
        <v>54082770.536691166</v>
      </c>
      <c r="I158" s="1508">
        <v>87175427.977762893</v>
      </c>
      <c r="J158" s="1508">
        <v>1176927814.5037935</v>
      </c>
      <c r="K158" s="1508">
        <v>52333584.999483138</v>
      </c>
      <c r="M158" s="1493">
        <v>0</v>
      </c>
      <c r="P158" s="1509">
        <v>39904</v>
      </c>
      <c r="Q158" s="1510" t="s">
        <v>2048</v>
      </c>
      <c r="R158" s="1511">
        <v>2009</v>
      </c>
      <c r="S158" s="1512">
        <v>0</v>
      </c>
      <c r="T158" s="1512">
        <v>0</v>
      </c>
      <c r="U158" s="1512">
        <v>0</v>
      </c>
      <c r="V158" s="1515">
        <v>0</v>
      </c>
      <c r="W158" s="1512">
        <v>0</v>
      </c>
      <c r="Z158" s="1493">
        <v>0</v>
      </c>
      <c r="AD158" s="1510">
        <v>44013</v>
      </c>
      <c r="AE158" s="1510" t="s">
        <v>2049</v>
      </c>
      <c r="AF158" s="266">
        <v>0</v>
      </c>
      <c r="AG158" s="266">
        <v>0</v>
      </c>
      <c r="AH158" s="266">
        <v>0</v>
      </c>
      <c r="AI158" s="266">
        <v>0</v>
      </c>
      <c r="AJ158" s="266">
        <v>0</v>
      </c>
      <c r="AK158" s="266">
        <v>0</v>
      </c>
      <c r="AL158" s="266">
        <v>0</v>
      </c>
      <c r="AM158" s="266">
        <v>0</v>
      </c>
      <c r="AN158" s="266">
        <v>0</v>
      </c>
      <c r="AO158" s="266">
        <v>0</v>
      </c>
      <c r="AP158" s="266">
        <v>0</v>
      </c>
      <c r="AQ158" s="266">
        <v>0</v>
      </c>
      <c r="AR158" s="266">
        <v>0</v>
      </c>
      <c r="AS158" s="266">
        <v>0</v>
      </c>
      <c r="AT158" s="266">
        <v>0</v>
      </c>
      <c r="AU158" s="266">
        <v>0</v>
      </c>
      <c r="AV158" s="266">
        <v>0</v>
      </c>
      <c r="AW158" s="266">
        <v>0</v>
      </c>
      <c r="AX158" s="266">
        <v>0</v>
      </c>
      <c r="AY158" s="266">
        <v>0</v>
      </c>
      <c r="AZ158" s="266">
        <v>0</v>
      </c>
      <c r="BB158" s="1464">
        <v>0</v>
      </c>
      <c r="BC158" s="1464">
        <v>0</v>
      </c>
      <c r="BD158" s="1464">
        <v>0</v>
      </c>
      <c r="BE158" s="1464">
        <v>0</v>
      </c>
      <c r="BF158" s="1464">
        <v>0</v>
      </c>
      <c r="BG158" s="1464">
        <v>0</v>
      </c>
      <c r="BH158" s="1464">
        <v>0</v>
      </c>
      <c r="BI158" s="1464">
        <v>0</v>
      </c>
      <c r="BJ158" s="1464">
        <v>0</v>
      </c>
      <c r="BK158" s="1464">
        <v>0</v>
      </c>
      <c r="BL158" s="1464">
        <v>0</v>
      </c>
      <c r="BM158" s="1464">
        <v>0</v>
      </c>
      <c r="BN158" s="1464">
        <v>0</v>
      </c>
      <c r="BO158" s="1464">
        <v>0</v>
      </c>
      <c r="BP158" s="1464">
        <v>0</v>
      </c>
      <c r="BQ158" s="1464">
        <v>0</v>
      </c>
      <c r="BR158" s="1464">
        <v>0</v>
      </c>
      <c r="BS158" s="1464">
        <v>0</v>
      </c>
      <c r="BT158" s="1464">
        <v>0</v>
      </c>
      <c r="BU158" s="1464">
        <v>0</v>
      </c>
      <c r="BV158" s="1464">
        <v>0</v>
      </c>
      <c r="BX158" s="1514">
        <v>0</v>
      </c>
      <c r="BY158" s="1514">
        <v>0</v>
      </c>
      <c r="BZ158" s="1514">
        <v>0</v>
      </c>
    </row>
    <row r="159" spans="6:78">
      <c r="F159" s="1467">
        <v>2035</v>
      </c>
      <c r="G159" s="1508">
        <v>34598580.183749497</v>
      </c>
      <c r="H159" s="1508">
        <v>52576847.794013396</v>
      </c>
      <c r="I159" s="1508">
        <v>87175427.977762893</v>
      </c>
      <c r="J159" s="1508">
        <v>1142329234.320044</v>
      </c>
      <c r="K159" s="1508">
        <v>52731576.792159326</v>
      </c>
      <c r="M159" s="1493">
        <v>0</v>
      </c>
      <c r="P159" s="1509">
        <v>39934</v>
      </c>
      <c r="Q159" s="1510" t="s">
        <v>2050</v>
      </c>
      <c r="R159" s="1511">
        <v>2009</v>
      </c>
      <c r="S159" s="1512">
        <v>0</v>
      </c>
      <c r="T159" s="1512">
        <v>0</v>
      </c>
      <c r="U159" s="1512">
        <v>0</v>
      </c>
      <c r="V159" s="1515">
        <v>0</v>
      </c>
      <c r="W159" s="1512">
        <v>0</v>
      </c>
      <c r="Z159" s="1493">
        <v>0</v>
      </c>
      <c r="AD159" s="1510">
        <v>44197</v>
      </c>
      <c r="AE159" s="1510" t="s">
        <v>2051</v>
      </c>
      <c r="AF159" s="266">
        <v>0</v>
      </c>
      <c r="AG159" s="266">
        <v>0</v>
      </c>
      <c r="AH159" s="266">
        <v>0</v>
      </c>
      <c r="AI159" s="266">
        <v>0</v>
      </c>
      <c r="AJ159" s="266">
        <v>0</v>
      </c>
      <c r="AK159" s="266">
        <v>0</v>
      </c>
      <c r="AL159" s="266">
        <v>0</v>
      </c>
      <c r="AM159" s="266">
        <v>0</v>
      </c>
      <c r="AN159" s="266">
        <v>0</v>
      </c>
      <c r="AO159" s="266">
        <v>0</v>
      </c>
      <c r="AP159" s="266">
        <v>0</v>
      </c>
      <c r="AQ159" s="266">
        <v>0</v>
      </c>
      <c r="AR159" s="266">
        <v>0</v>
      </c>
      <c r="AS159" s="266">
        <v>0</v>
      </c>
      <c r="AT159" s="266">
        <v>0</v>
      </c>
      <c r="AU159" s="266">
        <v>0</v>
      </c>
      <c r="AV159" s="266">
        <v>0</v>
      </c>
      <c r="AW159" s="266">
        <v>0</v>
      </c>
      <c r="AX159" s="266">
        <v>0</v>
      </c>
      <c r="AY159" s="266">
        <v>0</v>
      </c>
      <c r="AZ159" s="266">
        <v>0</v>
      </c>
      <c r="BB159" s="1464">
        <v>0</v>
      </c>
      <c r="BC159" s="1464">
        <v>0</v>
      </c>
      <c r="BD159" s="1464">
        <v>0</v>
      </c>
      <c r="BE159" s="1464">
        <v>0</v>
      </c>
      <c r="BF159" s="1464">
        <v>0</v>
      </c>
      <c r="BG159" s="1464">
        <v>0</v>
      </c>
      <c r="BH159" s="1464">
        <v>0</v>
      </c>
      <c r="BI159" s="1464">
        <v>0</v>
      </c>
      <c r="BJ159" s="1464">
        <v>0</v>
      </c>
      <c r="BK159" s="1464">
        <v>0</v>
      </c>
      <c r="BL159" s="1464">
        <v>0</v>
      </c>
      <c r="BM159" s="1464">
        <v>1350000</v>
      </c>
      <c r="BN159" s="1464">
        <v>0</v>
      </c>
      <c r="BO159" s="1464">
        <v>0</v>
      </c>
      <c r="BP159" s="1464">
        <v>0</v>
      </c>
      <c r="BQ159" s="1464">
        <v>0</v>
      </c>
      <c r="BR159" s="1464">
        <v>0</v>
      </c>
      <c r="BS159" s="1464">
        <v>0</v>
      </c>
      <c r="BT159" s="1464">
        <v>0</v>
      </c>
      <c r="BU159" s="1464">
        <v>0</v>
      </c>
      <c r="BV159" s="1464">
        <v>0</v>
      </c>
      <c r="BX159" s="1514">
        <v>0</v>
      </c>
      <c r="BY159" s="1514">
        <v>1350000</v>
      </c>
      <c r="BZ159" s="1514">
        <v>1350000</v>
      </c>
    </row>
    <row r="160" spans="6:78">
      <c r="F160" s="1467">
        <v>2036</v>
      </c>
      <c r="G160" s="1508">
        <v>36173031.823236242</v>
      </c>
      <c r="H160" s="1508">
        <v>51002396.154526636</v>
      </c>
      <c r="I160" s="1508">
        <v>87175427.977762878</v>
      </c>
      <c r="J160" s="1508">
        <v>1106156202.4968078</v>
      </c>
      <c r="K160" s="1508">
        <v>53147679.698850989</v>
      </c>
      <c r="M160" s="1493">
        <v>0</v>
      </c>
      <c r="P160" s="1509">
        <v>39965</v>
      </c>
      <c r="Q160" s="1510" t="s">
        <v>2052</v>
      </c>
      <c r="R160" s="1511">
        <v>2009</v>
      </c>
      <c r="S160" s="1512">
        <v>0</v>
      </c>
      <c r="T160" s="1512">
        <v>0</v>
      </c>
      <c r="U160" s="1512">
        <v>0</v>
      </c>
      <c r="V160" s="1515">
        <v>0</v>
      </c>
      <c r="W160" s="1512">
        <v>0</v>
      </c>
      <c r="Z160" s="1493">
        <v>0</v>
      </c>
      <c r="AD160" s="1510">
        <v>44378</v>
      </c>
      <c r="AE160" s="1510" t="s">
        <v>2053</v>
      </c>
      <c r="AF160" s="266">
        <v>0</v>
      </c>
      <c r="AG160" s="266">
        <v>0</v>
      </c>
      <c r="AH160" s="266">
        <v>0</v>
      </c>
      <c r="AI160" s="266">
        <v>0</v>
      </c>
      <c r="AJ160" s="266">
        <v>0</v>
      </c>
      <c r="AK160" s="266">
        <v>0</v>
      </c>
      <c r="AL160" s="266">
        <v>0</v>
      </c>
      <c r="AM160" s="266">
        <v>0</v>
      </c>
      <c r="AN160" s="266">
        <v>0</v>
      </c>
      <c r="AO160" s="266">
        <v>0</v>
      </c>
      <c r="AP160" s="266">
        <v>0</v>
      </c>
      <c r="AQ160" s="266">
        <v>0</v>
      </c>
      <c r="AR160" s="266">
        <v>0</v>
      </c>
      <c r="AS160" s="266">
        <v>0</v>
      </c>
      <c r="AT160" s="266">
        <v>0</v>
      </c>
      <c r="AU160" s="266">
        <v>0</v>
      </c>
      <c r="AV160" s="266">
        <v>0</v>
      </c>
      <c r="AW160" s="266">
        <v>0</v>
      </c>
      <c r="AX160" s="266">
        <v>0</v>
      </c>
      <c r="AY160" s="266">
        <v>0</v>
      </c>
      <c r="AZ160" s="266">
        <v>0</v>
      </c>
      <c r="BB160" s="1464">
        <v>0</v>
      </c>
      <c r="BC160" s="1464">
        <v>0</v>
      </c>
      <c r="BD160" s="1464">
        <v>0</v>
      </c>
      <c r="BE160" s="1464">
        <v>0</v>
      </c>
      <c r="BF160" s="1464">
        <v>0</v>
      </c>
      <c r="BG160" s="1464">
        <v>0</v>
      </c>
      <c r="BH160" s="1464">
        <v>0</v>
      </c>
      <c r="BI160" s="1464">
        <v>0</v>
      </c>
      <c r="BJ160" s="1464">
        <v>0</v>
      </c>
      <c r="BK160" s="1464">
        <v>0</v>
      </c>
      <c r="BL160" s="1464">
        <v>0</v>
      </c>
      <c r="BM160" s="1464">
        <v>2700000</v>
      </c>
      <c r="BN160" s="1464">
        <v>0</v>
      </c>
      <c r="BO160" s="1464">
        <v>0</v>
      </c>
      <c r="BP160" s="1464">
        <v>0</v>
      </c>
      <c r="BQ160" s="1464">
        <v>0</v>
      </c>
      <c r="BR160" s="1464">
        <v>0</v>
      </c>
      <c r="BS160" s="1464">
        <v>0</v>
      </c>
      <c r="BT160" s="1464">
        <v>0</v>
      </c>
      <c r="BU160" s="1464">
        <v>0</v>
      </c>
      <c r="BV160" s="1464">
        <v>0</v>
      </c>
      <c r="BX160" s="1514">
        <v>0</v>
      </c>
      <c r="BY160" s="1514">
        <v>2700000</v>
      </c>
      <c r="BZ160" s="1514">
        <v>2700000</v>
      </c>
    </row>
    <row r="161" spans="6:78">
      <c r="F161" s="1467">
        <v>2037</v>
      </c>
      <c r="G161" s="1508">
        <v>37819130.852642387</v>
      </c>
      <c r="H161" s="1508">
        <v>49356297.125120506</v>
      </c>
      <c r="I161" s="1508">
        <v>87175427.977762893</v>
      </c>
      <c r="J161" s="1508">
        <v>1068337071.6441654</v>
      </c>
      <c r="K161" s="1508">
        <v>53582717.888440296</v>
      </c>
      <c r="M161" s="1493">
        <v>0</v>
      </c>
      <c r="P161" s="1509">
        <v>39995</v>
      </c>
      <c r="Q161" s="1510" t="s">
        <v>2009</v>
      </c>
      <c r="R161" s="1511">
        <v>2010</v>
      </c>
      <c r="S161" s="1512">
        <v>0</v>
      </c>
      <c r="T161" s="1512">
        <v>0</v>
      </c>
      <c r="U161" s="1512">
        <v>0</v>
      </c>
      <c r="V161" s="1515">
        <v>0</v>
      </c>
      <c r="W161" s="1512">
        <v>0</v>
      </c>
      <c r="Z161" s="1493">
        <v>0</v>
      </c>
      <c r="AD161" s="1510">
        <v>44562</v>
      </c>
      <c r="AE161" s="1510" t="s">
        <v>2054</v>
      </c>
      <c r="AF161" s="266">
        <v>0</v>
      </c>
      <c r="AG161" s="266">
        <v>0</v>
      </c>
      <c r="AH161" s="266">
        <v>0</v>
      </c>
      <c r="AI161" s="266">
        <v>0</v>
      </c>
      <c r="AJ161" s="266">
        <v>0</v>
      </c>
      <c r="AK161" s="266">
        <v>0</v>
      </c>
      <c r="AL161" s="266">
        <v>0</v>
      </c>
      <c r="AM161" s="266">
        <v>0</v>
      </c>
      <c r="AN161" s="266">
        <v>0</v>
      </c>
      <c r="AO161" s="266">
        <v>0</v>
      </c>
      <c r="AP161" s="266">
        <v>0</v>
      </c>
      <c r="AQ161" s="266">
        <v>0</v>
      </c>
      <c r="AR161" s="266">
        <v>0</v>
      </c>
      <c r="AS161" s="266">
        <v>0</v>
      </c>
      <c r="AT161" s="266">
        <v>0</v>
      </c>
      <c r="AU161" s="266">
        <v>0</v>
      </c>
      <c r="AV161" s="266">
        <v>0</v>
      </c>
      <c r="AW161" s="266">
        <v>0</v>
      </c>
      <c r="AX161" s="266">
        <v>0</v>
      </c>
      <c r="AY161" s="266">
        <v>0</v>
      </c>
      <c r="AZ161" s="266">
        <v>0</v>
      </c>
      <c r="BB161" s="1464">
        <v>0</v>
      </c>
      <c r="BC161" s="1464">
        <v>0</v>
      </c>
      <c r="BD161" s="1464">
        <v>0</v>
      </c>
      <c r="BE161" s="1464">
        <v>0</v>
      </c>
      <c r="BF161" s="1464">
        <v>0</v>
      </c>
      <c r="BG161" s="1464">
        <v>0</v>
      </c>
      <c r="BH161" s="1464">
        <v>0</v>
      </c>
      <c r="BI161" s="1464">
        <v>0</v>
      </c>
      <c r="BJ161" s="1464">
        <v>0</v>
      </c>
      <c r="BK161" s="1464">
        <v>0</v>
      </c>
      <c r="BL161" s="1464">
        <v>0</v>
      </c>
      <c r="BM161" s="1464">
        <v>2700000</v>
      </c>
      <c r="BN161" s="1464">
        <v>1350000</v>
      </c>
      <c r="BO161" s="1464">
        <v>0</v>
      </c>
      <c r="BP161" s="1464">
        <v>0</v>
      </c>
      <c r="BQ161" s="1464">
        <v>0</v>
      </c>
      <c r="BR161" s="1464">
        <v>0</v>
      </c>
      <c r="BS161" s="1464">
        <v>0</v>
      </c>
      <c r="BT161" s="1464">
        <v>0</v>
      </c>
      <c r="BU161" s="1464">
        <v>0</v>
      </c>
      <c r="BV161" s="1464">
        <v>0</v>
      </c>
      <c r="BX161" s="1514">
        <v>0</v>
      </c>
      <c r="BY161" s="1514">
        <v>4050000</v>
      </c>
      <c r="BZ161" s="1514">
        <v>4050000</v>
      </c>
    </row>
    <row r="162" spans="6:78">
      <c r="F162" s="1467">
        <v>2038</v>
      </c>
      <c r="G162" s="1508">
        <v>39540137.676005453</v>
      </c>
      <c r="H162" s="1508">
        <v>47635290.30175744</v>
      </c>
      <c r="I162" s="1508">
        <v>87175427.977762893</v>
      </c>
      <c r="J162" s="1508">
        <v>1028796933.96816</v>
      </c>
      <c r="K162" s="1508">
        <v>54037553.034644604</v>
      </c>
      <c r="M162" s="1493">
        <v>0</v>
      </c>
      <c r="P162" s="1509">
        <v>40026</v>
      </c>
      <c r="Q162" s="1510" t="s">
        <v>2055</v>
      </c>
      <c r="R162" s="1511">
        <v>2010</v>
      </c>
      <c r="S162" s="1512">
        <v>0</v>
      </c>
      <c r="T162" s="1512">
        <v>0</v>
      </c>
      <c r="U162" s="1512">
        <v>0</v>
      </c>
      <c r="V162" s="1515">
        <v>0</v>
      </c>
      <c r="W162" s="1512">
        <v>0</v>
      </c>
      <c r="Z162" s="1493">
        <v>0</v>
      </c>
      <c r="AD162" s="1510">
        <v>44743</v>
      </c>
      <c r="AE162" s="1510" t="s">
        <v>2056</v>
      </c>
      <c r="AF162" s="266">
        <v>0</v>
      </c>
      <c r="AG162" s="266">
        <v>0</v>
      </c>
      <c r="AH162" s="266">
        <v>0</v>
      </c>
      <c r="AI162" s="266">
        <v>0</v>
      </c>
      <c r="AJ162" s="266">
        <v>0</v>
      </c>
      <c r="AK162" s="266">
        <v>0</v>
      </c>
      <c r="AL162" s="266">
        <v>0</v>
      </c>
      <c r="AM162" s="266">
        <v>0</v>
      </c>
      <c r="AN162" s="266">
        <v>0</v>
      </c>
      <c r="AO162" s="266">
        <v>0</v>
      </c>
      <c r="AP162" s="266">
        <v>0</v>
      </c>
      <c r="AQ162" s="266">
        <v>0</v>
      </c>
      <c r="AR162" s="266">
        <v>0</v>
      </c>
      <c r="AS162" s="266">
        <v>0</v>
      </c>
      <c r="AT162" s="266">
        <v>0</v>
      </c>
      <c r="AU162" s="266">
        <v>0</v>
      </c>
      <c r="AV162" s="266">
        <v>0</v>
      </c>
      <c r="AW162" s="266">
        <v>0</v>
      </c>
      <c r="AX162" s="266">
        <v>0</v>
      </c>
      <c r="AY162" s="266">
        <v>0</v>
      </c>
      <c r="AZ162" s="266">
        <v>0</v>
      </c>
      <c r="BB162" s="1464">
        <v>0</v>
      </c>
      <c r="BC162" s="1464">
        <v>0</v>
      </c>
      <c r="BD162" s="1464">
        <v>0</v>
      </c>
      <c r="BE162" s="1464">
        <v>0</v>
      </c>
      <c r="BF162" s="1464">
        <v>0</v>
      </c>
      <c r="BG162" s="1464">
        <v>0</v>
      </c>
      <c r="BH162" s="1464">
        <v>0</v>
      </c>
      <c r="BI162" s="1464">
        <v>0</v>
      </c>
      <c r="BJ162" s="1464">
        <v>0</v>
      </c>
      <c r="BK162" s="1464">
        <v>0</v>
      </c>
      <c r="BL162" s="1464">
        <v>0</v>
      </c>
      <c r="BM162" s="1464">
        <v>2700000</v>
      </c>
      <c r="BN162" s="1464">
        <v>2700000</v>
      </c>
      <c r="BO162" s="1464">
        <v>0</v>
      </c>
      <c r="BP162" s="1464">
        <v>0</v>
      </c>
      <c r="BQ162" s="1464">
        <v>0</v>
      </c>
      <c r="BR162" s="1464">
        <v>0</v>
      </c>
      <c r="BS162" s="1464">
        <v>0</v>
      </c>
      <c r="BT162" s="1464">
        <v>0</v>
      </c>
      <c r="BU162" s="1464">
        <v>0</v>
      </c>
      <c r="BV162" s="1464">
        <v>0</v>
      </c>
      <c r="BX162" s="1514">
        <v>0</v>
      </c>
      <c r="BY162" s="1514">
        <v>5400000</v>
      </c>
      <c r="BZ162" s="1514">
        <v>5400000</v>
      </c>
    </row>
    <row r="163" spans="6:78">
      <c r="F163" s="1467">
        <v>2039</v>
      </c>
      <c r="G163" s="1508">
        <v>41339461.066124171</v>
      </c>
      <c r="H163" s="1508">
        <v>45835966.911638722</v>
      </c>
      <c r="I163" s="1508">
        <v>87175427.977762893</v>
      </c>
      <c r="J163" s="1508">
        <v>987457472.90203595</v>
      </c>
      <c r="K163" s="1508">
        <v>54513086.022720858</v>
      </c>
      <c r="M163" s="1493">
        <v>0</v>
      </c>
      <c r="P163" s="1509">
        <v>40057</v>
      </c>
      <c r="Q163" s="1510" t="s">
        <v>2057</v>
      </c>
      <c r="R163" s="1511">
        <v>2010</v>
      </c>
      <c r="S163" s="1512">
        <v>0</v>
      </c>
      <c r="T163" s="1512">
        <v>0</v>
      </c>
      <c r="U163" s="1512">
        <v>0</v>
      </c>
      <c r="V163" s="1515">
        <v>0</v>
      </c>
      <c r="W163" s="1512">
        <v>0</v>
      </c>
      <c r="Z163" s="1493">
        <v>0</v>
      </c>
      <c r="AD163" s="1510">
        <v>44927</v>
      </c>
      <c r="AE163" s="1510" t="s">
        <v>2058</v>
      </c>
      <c r="AF163" s="266">
        <v>0</v>
      </c>
      <c r="AG163" s="266">
        <v>0</v>
      </c>
      <c r="AH163" s="266">
        <v>0</v>
      </c>
      <c r="AI163" s="266">
        <v>0</v>
      </c>
      <c r="AJ163" s="266">
        <v>0</v>
      </c>
      <c r="AK163" s="266">
        <v>0</v>
      </c>
      <c r="AL163" s="266">
        <v>0</v>
      </c>
      <c r="AM163" s="266">
        <v>0</v>
      </c>
      <c r="AN163" s="266">
        <v>0</v>
      </c>
      <c r="AO163" s="266">
        <v>0</v>
      </c>
      <c r="AP163" s="266">
        <v>0</v>
      </c>
      <c r="AQ163" s="266">
        <v>1090235.9990331691</v>
      </c>
      <c r="AR163" s="266">
        <v>0</v>
      </c>
      <c r="AS163" s="266">
        <v>0</v>
      </c>
      <c r="AT163" s="266">
        <v>0</v>
      </c>
      <c r="AU163" s="266">
        <v>0</v>
      </c>
      <c r="AV163" s="266">
        <v>0</v>
      </c>
      <c r="AW163" s="266">
        <v>0</v>
      </c>
      <c r="AX163" s="266">
        <v>0</v>
      </c>
      <c r="AY163" s="266">
        <v>0</v>
      </c>
      <c r="AZ163" s="266">
        <v>0</v>
      </c>
      <c r="BB163" s="1464">
        <v>0</v>
      </c>
      <c r="BC163" s="1464">
        <v>0</v>
      </c>
      <c r="BD163" s="1464">
        <v>0</v>
      </c>
      <c r="BE163" s="1464">
        <v>0</v>
      </c>
      <c r="BF163" s="1464">
        <v>0</v>
      </c>
      <c r="BG163" s="1464">
        <v>0</v>
      </c>
      <c r="BH163" s="1464">
        <v>0</v>
      </c>
      <c r="BI163" s="1464">
        <v>0</v>
      </c>
      <c r="BJ163" s="1464">
        <v>0</v>
      </c>
      <c r="BK163" s="1464">
        <v>0</v>
      </c>
      <c r="BL163" s="1464">
        <v>0</v>
      </c>
      <c r="BM163" s="1464">
        <v>2700000</v>
      </c>
      <c r="BN163" s="1464">
        <v>2700000</v>
      </c>
      <c r="BO163" s="1464">
        <v>1462500</v>
      </c>
      <c r="BP163" s="1464">
        <v>0</v>
      </c>
      <c r="BQ163" s="1464">
        <v>0</v>
      </c>
      <c r="BR163" s="1464">
        <v>0</v>
      </c>
      <c r="BS163" s="1464">
        <v>0</v>
      </c>
      <c r="BT163" s="1464">
        <v>0</v>
      </c>
      <c r="BU163" s="1464">
        <v>0</v>
      </c>
      <c r="BV163" s="1464">
        <v>0</v>
      </c>
      <c r="BX163" s="1514">
        <v>1090235.9990331691</v>
      </c>
      <c r="BY163" s="1514">
        <v>6862500</v>
      </c>
      <c r="BZ163" s="1514">
        <v>7952735.9990331689</v>
      </c>
    </row>
    <row r="164" spans="6:78">
      <c r="F164" s="1467">
        <v>2040</v>
      </c>
      <c r="G164" s="1508">
        <v>43220664.916264482</v>
      </c>
      <c r="H164" s="1508">
        <v>43954763.061498404</v>
      </c>
      <c r="I164" s="1508">
        <v>87175427.977762878</v>
      </c>
      <c r="J164" s="1508">
        <v>944236807.98577154</v>
      </c>
      <c r="K164" s="1508">
        <v>55010258.733835757</v>
      </c>
      <c r="M164" s="1493">
        <v>0</v>
      </c>
      <c r="P164" s="1509">
        <v>40087</v>
      </c>
      <c r="Q164" s="1510" t="s">
        <v>2059</v>
      </c>
      <c r="R164" s="1511">
        <v>2010</v>
      </c>
      <c r="S164" s="1512">
        <v>0</v>
      </c>
      <c r="T164" s="1512">
        <v>0</v>
      </c>
      <c r="U164" s="1512">
        <v>0</v>
      </c>
      <c r="V164" s="1515">
        <v>0</v>
      </c>
      <c r="W164" s="1512">
        <v>0</v>
      </c>
      <c r="Z164" s="1493">
        <v>0</v>
      </c>
      <c r="AD164" s="1510">
        <v>45108</v>
      </c>
      <c r="AE164" s="1510" t="s">
        <v>2060</v>
      </c>
      <c r="AF164" s="266">
        <v>0</v>
      </c>
      <c r="AG164" s="266">
        <v>0</v>
      </c>
      <c r="AH164" s="266">
        <v>0</v>
      </c>
      <c r="AI164" s="266">
        <v>0</v>
      </c>
      <c r="AJ164" s="266">
        <v>0</v>
      </c>
      <c r="AK164" s="266">
        <v>0</v>
      </c>
      <c r="AL164" s="266">
        <v>0</v>
      </c>
      <c r="AM164" s="266">
        <v>0</v>
      </c>
      <c r="AN164" s="266">
        <v>0</v>
      </c>
      <c r="AO164" s="266">
        <v>0</v>
      </c>
      <c r="AP164" s="266">
        <v>0</v>
      </c>
      <c r="AQ164" s="266">
        <v>1114766.3090114156</v>
      </c>
      <c r="AR164" s="266">
        <v>0</v>
      </c>
      <c r="AS164" s="266">
        <v>0</v>
      </c>
      <c r="AT164" s="266">
        <v>0</v>
      </c>
      <c r="AU164" s="266">
        <v>0</v>
      </c>
      <c r="AV164" s="266">
        <v>0</v>
      </c>
      <c r="AW164" s="266">
        <v>0</v>
      </c>
      <c r="AX164" s="266">
        <v>0</v>
      </c>
      <c r="AY164" s="266">
        <v>0</v>
      </c>
      <c r="AZ164" s="266">
        <v>0</v>
      </c>
      <c r="BB164" s="1464">
        <v>0</v>
      </c>
      <c r="BC164" s="1464">
        <v>0</v>
      </c>
      <c r="BD164" s="1464">
        <v>0</v>
      </c>
      <c r="BE164" s="1464">
        <v>0</v>
      </c>
      <c r="BF164" s="1464">
        <v>0</v>
      </c>
      <c r="BG164" s="1464">
        <v>0</v>
      </c>
      <c r="BH164" s="1464">
        <v>0</v>
      </c>
      <c r="BI164" s="1464">
        <v>0</v>
      </c>
      <c r="BJ164" s="1464">
        <v>0</v>
      </c>
      <c r="BK164" s="1464">
        <v>0</v>
      </c>
      <c r="BL164" s="1464">
        <v>0</v>
      </c>
      <c r="BM164" s="1464">
        <v>2675469.6900217538</v>
      </c>
      <c r="BN164" s="1464">
        <v>2700000</v>
      </c>
      <c r="BO164" s="1464">
        <v>2925000</v>
      </c>
      <c r="BP164" s="1464">
        <v>0</v>
      </c>
      <c r="BQ164" s="1464">
        <v>0</v>
      </c>
      <c r="BR164" s="1464">
        <v>0</v>
      </c>
      <c r="BS164" s="1464">
        <v>0</v>
      </c>
      <c r="BT164" s="1464">
        <v>0</v>
      </c>
      <c r="BU164" s="1464">
        <v>0</v>
      </c>
      <c r="BV164" s="1464">
        <v>0</v>
      </c>
      <c r="BX164" s="1514">
        <v>1114766.3090114156</v>
      </c>
      <c r="BY164" s="1514">
        <v>8300469.6900217533</v>
      </c>
      <c r="BZ164" s="1514">
        <v>9415235.999033168</v>
      </c>
    </row>
    <row r="165" spans="6:78">
      <c r="F165" s="1467">
        <v>2041</v>
      </c>
      <c r="G165" s="1508">
        <v>45187475.299110234</v>
      </c>
      <c r="H165" s="1508">
        <v>41987952.678652644</v>
      </c>
      <c r="I165" s="1508">
        <v>87175427.977762878</v>
      </c>
      <c r="J165" s="1508">
        <v>899049332.68666124</v>
      </c>
      <c r="K165" s="1508">
        <v>55530055.910635836</v>
      </c>
      <c r="M165" s="1493">
        <v>0</v>
      </c>
      <c r="P165" s="1509">
        <v>40118</v>
      </c>
      <c r="Q165" s="1510" t="s">
        <v>2061</v>
      </c>
      <c r="R165" s="1511">
        <v>2010</v>
      </c>
      <c r="S165" s="1512">
        <v>0</v>
      </c>
      <c r="T165" s="1512">
        <v>0</v>
      </c>
      <c r="U165" s="1512">
        <v>0</v>
      </c>
      <c r="V165" s="1515">
        <v>0</v>
      </c>
      <c r="W165" s="1512">
        <v>0</v>
      </c>
      <c r="Z165" s="1493">
        <v>0</v>
      </c>
      <c r="AD165" s="1510">
        <v>45292</v>
      </c>
      <c r="AE165" s="1510" t="s">
        <v>2062</v>
      </c>
      <c r="AF165" s="266">
        <v>0</v>
      </c>
      <c r="AG165" s="266">
        <v>0</v>
      </c>
      <c r="AH165" s="266">
        <v>0</v>
      </c>
      <c r="AI165" s="266">
        <v>0</v>
      </c>
      <c r="AJ165" s="266">
        <v>0</v>
      </c>
      <c r="AK165" s="266">
        <v>0</v>
      </c>
      <c r="AL165" s="266">
        <v>0</v>
      </c>
      <c r="AM165" s="266">
        <v>0</v>
      </c>
      <c r="AN165" s="266">
        <v>0</v>
      </c>
      <c r="AO165" s="266">
        <v>0</v>
      </c>
      <c r="AP165" s="266">
        <v>0</v>
      </c>
      <c r="AQ165" s="266">
        <v>1139848.5509641725</v>
      </c>
      <c r="AR165" s="266">
        <v>1090235.9990331691</v>
      </c>
      <c r="AS165" s="266">
        <v>0</v>
      </c>
      <c r="AT165" s="266">
        <v>0</v>
      </c>
      <c r="AU165" s="266">
        <v>0</v>
      </c>
      <c r="AV165" s="266">
        <v>0</v>
      </c>
      <c r="AW165" s="266">
        <v>0</v>
      </c>
      <c r="AX165" s="266">
        <v>0</v>
      </c>
      <c r="AY165" s="266">
        <v>0</v>
      </c>
      <c r="AZ165" s="266">
        <v>0</v>
      </c>
      <c r="BB165" s="1464">
        <v>0</v>
      </c>
      <c r="BC165" s="1464">
        <v>0</v>
      </c>
      <c r="BD165" s="1464">
        <v>0</v>
      </c>
      <c r="BE165" s="1464">
        <v>0</v>
      </c>
      <c r="BF165" s="1464">
        <v>0</v>
      </c>
      <c r="BG165" s="1464">
        <v>0</v>
      </c>
      <c r="BH165" s="1464">
        <v>0</v>
      </c>
      <c r="BI165" s="1464">
        <v>0</v>
      </c>
      <c r="BJ165" s="1464">
        <v>0</v>
      </c>
      <c r="BK165" s="1464">
        <v>0</v>
      </c>
      <c r="BL165" s="1464">
        <v>0</v>
      </c>
      <c r="BM165" s="1464">
        <v>2650387.4480689969</v>
      </c>
      <c r="BN165" s="1464">
        <v>2700000</v>
      </c>
      <c r="BO165" s="1464">
        <v>2925000</v>
      </c>
      <c r="BP165" s="1464">
        <v>1350000</v>
      </c>
      <c r="BQ165" s="1464">
        <v>0</v>
      </c>
      <c r="BR165" s="1464">
        <v>0</v>
      </c>
      <c r="BS165" s="1464">
        <v>0</v>
      </c>
      <c r="BT165" s="1464">
        <v>0</v>
      </c>
      <c r="BU165" s="1464">
        <v>0</v>
      </c>
      <c r="BV165" s="1464">
        <v>0</v>
      </c>
      <c r="BX165" s="1514">
        <v>2230084.5499973418</v>
      </c>
      <c r="BY165" s="1514">
        <v>9625387.4480689969</v>
      </c>
      <c r="BZ165" s="1514">
        <v>11855471.99806634</v>
      </c>
    </row>
    <row r="166" spans="6:78">
      <c r="F166" s="1467">
        <v>2042</v>
      </c>
      <c r="G166" s="1508">
        <v>47243787.846940376</v>
      </c>
      <c r="H166" s="1508">
        <v>39931640.13082251</v>
      </c>
      <c r="I166" s="1508">
        <v>87175427.977762878</v>
      </c>
      <c r="J166" s="1508">
        <v>851805544.83972085</v>
      </c>
      <c r="K166" s="1508">
        <v>56073507.107712679</v>
      </c>
      <c r="M166" s="1493">
        <v>0</v>
      </c>
      <c r="P166" s="1509">
        <v>40148</v>
      </c>
      <c r="Q166" s="1510" t="s">
        <v>2063</v>
      </c>
      <c r="R166" s="1511">
        <v>2010</v>
      </c>
      <c r="S166" s="1512">
        <v>0</v>
      </c>
      <c r="T166" s="1512">
        <v>0</v>
      </c>
      <c r="U166" s="1512">
        <v>0</v>
      </c>
      <c r="V166" s="1515">
        <v>0</v>
      </c>
      <c r="W166" s="1512">
        <v>0</v>
      </c>
      <c r="Z166" s="1493">
        <v>0</v>
      </c>
      <c r="AD166" s="1510">
        <v>45474</v>
      </c>
      <c r="AE166" s="1510" t="s">
        <v>2064</v>
      </c>
      <c r="AF166" s="266">
        <v>0</v>
      </c>
      <c r="AG166" s="266">
        <v>0</v>
      </c>
      <c r="AH166" s="266">
        <v>0</v>
      </c>
      <c r="AI166" s="266">
        <v>0</v>
      </c>
      <c r="AJ166" s="266">
        <v>0</v>
      </c>
      <c r="AK166" s="266">
        <v>0</v>
      </c>
      <c r="AL166" s="266">
        <v>0</v>
      </c>
      <c r="AM166" s="266">
        <v>0</v>
      </c>
      <c r="AN166" s="266">
        <v>0</v>
      </c>
      <c r="AO166" s="266">
        <v>0</v>
      </c>
      <c r="AP166" s="266">
        <v>0</v>
      </c>
      <c r="AQ166" s="266">
        <v>1165495.143360866</v>
      </c>
      <c r="AR166" s="266">
        <v>1114766.3090114156</v>
      </c>
      <c r="AS166" s="266">
        <v>0</v>
      </c>
      <c r="AT166" s="266">
        <v>0</v>
      </c>
      <c r="AU166" s="266">
        <v>0</v>
      </c>
      <c r="AV166" s="266">
        <v>0</v>
      </c>
      <c r="AW166" s="266">
        <v>0</v>
      </c>
      <c r="AX166" s="266">
        <v>0</v>
      </c>
      <c r="AY166" s="266">
        <v>0</v>
      </c>
      <c r="AZ166" s="266">
        <v>0</v>
      </c>
      <c r="BB166" s="1464">
        <v>0</v>
      </c>
      <c r="BC166" s="1464">
        <v>0</v>
      </c>
      <c r="BD166" s="1464">
        <v>0</v>
      </c>
      <c r="BE166" s="1464">
        <v>0</v>
      </c>
      <c r="BF166" s="1464">
        <v>0</v>
      </c>
      <c r="BG166" s="1464">
        <v>0</v>
      </c>
      <c r="BH166" s="1464">
        <v>0</v>
      </c>
      <c r="BI166" s="1464">
        <v>0</v>
      </c>
      <c r="BJ166" s="1464">
        <v>0</v>
      </c>
      <c r="BK166" s="1464">
        <v>0</v>
      </c>
      <c r="BL166" s="1464">
        <v>0</v>
      </c>
      <c r="BM166" s="1464">
        <v>2624740.8556723027</v>
      </c>
      <c r="BN166" s="1464">
        <v>2675469.6900217538</v>
      </c>
      <c r="BO166" s="1464">
        <v>2925000</v>
      </c>
      <c r="BP166" s="1464">
        <v>2700000</v>
      </c>
      <c r="BQ166" s="1464">
        <v>0</v>
      </c>
      <c r="BR166" s="1464">
        <v>0</v>
      </c>
      <c r="BS166" s="1464">
        <v>0</v>
      </c>
      <c r="BT166" s="1464">
        <v>0</v>
      </c>
      <c r="BU166" s="1464">
        <v>0</v>
      </c>
      <c r="BV166" s="1464">
        <v>0</v>
      </c>
      <c r="BX166" s="1514">
        <v>2280261.4523722818</v>
      </c>
      <c r="BY166" s="1514">
        <v>10925210.545694057</v>
      </c>
      <c r="BZ166" s="1514">
        <v>13205471.99806634</v>
      </c>
    </row>
    <row r="167" spans="6:78">
      <c r="F167" s="1467">
        <v>2043</v>
      </c>
      <c r="G167" s="1508">
        <v>49393675.467650212</v>
      </c>
      <c r="H167" s="1508">
        <v>37781752.51011268</v>
      </c>
      <c r="I167" s="1508">
        <v>87175427.977762893</v>
      </c>
      <c r="J167" s="1508">
        <v>802411869.37207067</v>
      </c>
      <c r="K167" s="1508">
        <v>56641688.730826482</v>
      </c>
      <c r="M167" s="1493">
        <v>0</v>
      </c>
      <c r="P167" s="1509">
        <v>40179</v>
      </c>
      <c r="Q167" s="1510" t="s">
        <v>2010</v>
      </c>
      <c r="R167" s="1511">
        <v>2010</v>
      </c>
      <c r="S167" s="1512">
        <v>0</v>
      </c>
      <c r="T167" s="1512">
        <v>0</v>
      </c>
      <c r="U167" s="1512">
        <v>0</v>
      </c>
      <c r="V167" s="1515">
        <v>0</v>
      </c>
      <c r="W167" s="1512">
        <v>0</v>
      </c>
      <c r="Z167" s="1493">
        <v>0</v>
      </c>
      <c r="AD167" s="1510">
        <v>45658</v>
      </c>
      <c r="AE167" s="1510" t="s">
        <v>2065</v>
      </c>
      <c r="AF167" s="266">
        <v>0</v>
      </c>
      <c r="AG167" s="266">
        <v>0</v>
      </c>
      <c r="AH167" s="266">
        <v>0</v>
      </c>
      <c r="AI167" s="266">
        <v>0</v>
      </c>
      <c r="AJ167" s="266">
        <v>0</v>
      </c>
      <c r="AK167" s="266">
        <v>0</v>
      </c>
      <c r="AL167" s="266">
        <v>0</v>
      </c>
      <c r="AM167" s="266">
        <v>0</v>
      </c>
      <c r="AN167" s="266">
        <v>0</v>
      </c>
      <c r="AO167" s="266">
        <v>0</v>
      </c>
      <c r="AP167" s="266">
        <v>0</v>
      </c>
      <c r="AQ167" s="266">
        <v>1191718.7840864861</v>
      </c>
      <c r="AR167" s="266">
        <v>1139848.5509641725</v>
      </c>
      <c r="AS167" s="266">
        <v>1181088.9989525999</v>
      </c>
      <c r="AT167" s="266">
        <v>0</v>
      </c>
      <c r="AU167" s="266">
        <v>0</v>
      </c>
      <c r="AV167" s="266">
        <v>0</v>
      </c>
      <c r="AW167" s="266">
        <v>0</v>
      </c>
      <c r="AX167" s="266">
        <v>0</v>
      </c>
      <c r="AY167" s="266">
        <v>0</v>
      </c>
      <c r="AZ167" s="266">
        <v>0</v>
      </c>
      <c r="BB167" s="1464">
        <v>0</v>
      </c>
      <c r="BC167" s="1464">
        <v>0</v>
      </c>
      <c r="BD167" s="1464">
        <v>0</v>
      </c>
      <c r="BE167" s="1464">
        <v>0</v>
      </c>
      <c r="BF167" s="1464">
        <v>0</v>
      </c>
      <c r="BG167" s="1464">
        <v>0</v>
      </c>
      <c r="BH167" s="1464">
        <v>0</v>
      </c>
      <c r="BI167" s="1464">
        <v>0</v>
      </c>
      <c r="BJ167" s="1464">
        <v>0</v>
      </c>
      <c r="BK167" s="1464">
        <v>0</v>
      </c>
      <c r="BL167" s="1464">
        <v>0</v>
      </c>
      <c r="BM167" s="1464">
        <v>2598517.214946683</v>
      </c>
      <c r="BN167" s="1464">
        <v>2650387.4480689969</v>
      </c>
      <c r="BO167" s="1464">
        <v>2925000</v>
      </c>
      <c r="BP167" s="1464">
        <v>2700000</v>
      </c>
      <c r="BQ167" s="1464">
        <v>1462500</v>
      </c>
      <c r="BR167" s="1464">
        <v>0</v>
      </c>
      <c r="BS167" s="1464">
        <v>0</v>
      </c>
      <c r="BT167" s="1464">
        <v>0</v>
      </c>
      <c r="BU167" s="1464">
        <v>0</v>
      </c>
      <c r="BV167" s="1464">
        <v>0</v>
      </c>
      <c r="BX167" s="1514">
        <v>3512656.3340032585</v>
      </c>
      <c r="BY167" s="1514">
        <v>12336404.66301568</v>
      </c>
      <c r="BZ167" s="1514">
        <v>15849060.997018939</v>
      </c>
    </row>
    <row r="168" spans="6:78">
      <c r="F168" s="1467">
        <v>2044</v>
      </c>
      <c r="G168" s="1508">
        <v>51641396.411899969</v>
      </c>
      <c r="H168" s="1508">
        <v>35534031.565862924</v>
      </c>
      <c r="I168" s="1508">
        <v>87175427.977762893</v>
      </c>
      <c r="J168" s="1508">
        <v>750770472.96017075</v>
      </c>
      <c r="K168" s="1508">
        <v>57235726.168927118</v>
      </c>
      <c r="M168" s="1493">
        <v>0</v>
      </c>
      <c r="P168" s="1509">
        <v>40210</v>
      </c>
      <c r="Q168" s="1510" t="s">
        <v>2066</v>
      </c>
      <c r="R168" s="1511">
        <v>2010</v>
      </c>
      <c r="S168" s="1512">
        <v>0</v>
      </c>
      <c r="T168" s="1512">
        <v>0</v>
      </c>
      <c r="U168" s="1512">
        <v>0</v>
      </c>
      <c r="V168" s="1515">
        <v>0</v>
      </c>
      <c r="W168" s="1512">
        <v>0</v>
      </c>
      <c r="Z168" s="1493">
        <v>0</v>
      </c>
      <c r="AD168" s="1510">
        <v>45839</v>
      </c>
      <c r="AE168" s="1510" t="s">
        <v>2067</v>
      </c>
      <c r="AF168" s="266">
        <v>0</v>
      </c>
      <c r="AG168" s="266">
        <v>0</v>
      </c>
      <c r="AH168" s="266">
        <v>0</v>
      </c>
      <c r="AI168" s="266">
        <v>0</v>
      </c>
      <c r="AJ168" s="266">
        <v>0</v>
      </c>
      <c r="AK168" s="266">
        <v>0</v>
      </c>
      <c r="AL168" s="266">
        <v>0</v>
      </c>
      <c r="AM168" s="266">
        <v>0</v>
      </c>
      <c r="AN168" s="266">
        <v>0</v>
      </c>
      <c r="AO168" s="266">
        <v>0</v>
      </c>
      <c r="AP168" s="266">
        <v>0</v>
      </c>
      <c r="AQ168" s="266">
        <v>1218532.4567284316</v>
      </c>
      <c r="AR168" s="266">
        <v>1165495.143360866</v>
      </c>
      <c r="AS168" s="266">
        <v>1207663.5014290335</v>
      </c>
      <c r="AT168" s="266">
        <v>0</v>
      </c>
      <c r="AU168" s="266">
        <v>0</v>
      </c>
      <c r="AV168" s="266">
        <v>0</v>
      </c>
      <c r="AW168" s="266">
        <v>0</v>
      </c>
      <c r="AX168" s="266">
        <v>0</v>
      </c>
      <c r="AY168" s="266">
        <v>0</v>
      </c>
      <c r="AZ168" s="266">
        <v>0</v>
      </c>
      <c r="BB168" s="1464">
        <v>0</v>
      </c>
      <c r="BC168" s="1464">
        <v>0</v>
      </c>
      <c r="BD168" s="1464">
        <v>0</v>
      </c>
      <c r="BE168" s="1464">
        <v>0</v>
      </c>
      <c r="BF168" s="1464">
        <v>0</v>
      </c>
      <c r="BG168" s="1464">
        <v>0</v>
      </c>
      <c r="BH168" s="1464">
        <v>0</v>
      </c>
      <c r="BI168" s="1464">
        <v>0</v>
      </c>
      <c r="BJ168" s="1464">
        <v>0</v>
      </c>
      <c r="BK168" s="1464">
        <v>0</v>
      </c>
      <c r="BL168" s="1464">
        <v>0</v>
      </c>
      <c r="BM168" s="1464">
        <v>2571703.5423047375</v>
      </c>
      <c r="BN168" s="1464">
        <v>2624740.8556723027</v>
      </c>
      <c r="BO168" s="1464">
        <v>2898425.4975235662</v>
      </c>
      <c r="BP168" s="1464">
        <v>2700000</v>
      </c>
      <c r="BQ168" s="1464">
        <v>2925000</v>
      </c>
      <c r="BR168" s="1464">
        <v>0</v>
      </c>
      <c r="BS168" s="1464">
        <v>0</v>
      </c>
      <c r="BT168" s="1464">
        <v>0</v>
      </c>
      <c r="BU168" s="1464">
        <v>0</v>
      </c>
      <c r="BV168" s="1464">
        <v>0</v>
      </c>
      <c r="BX168" s="1514">
        <v>3591691.1015183311</v>
      </c>
      <c r="BY168" s="1514">
        <v>13719869.895500606</v>
      </c>
      <c r="BZ168" s="1514">
        <v>17311560.997018937</v>
      </c>
    </row>
    <row r="169" spans="6:78">
      <c r="F169" s="1467">
        <v>2045</v>
      </c>
      <c r="G169" s="1508">
        <v>53991402.707368985</v>
      </c>
      <c r="H169" s="1508">
        <v>33184025.270393901</v>
      </c>
      <c r="I169" s="1508">
        <v>87175427.977762878</v>
      </c>
      <c r="J169" s="1508">
        <v>696779070.25280178</v>
      </c>
      <c r="K169" s="1508">
        <v>57856796.023195334</v>
      </c>
      <c r="M169" s="1493">
        <v>0</v>
      </c>
      <c r="P169" s="1509">
        <v>40238</v>
      </c>
      <c r="Q169" s="1510" t="s">
        <v>2068</v>
      </c>
      <c r="R169" s="1511">
        <v>2010</v>
      </c>
      <c r="S169" s="1512">
        <v>0</v>
      </c>
      <c r="T169" s="1512">
        <v>0</v>
      </c>
      <c r="U169" s="1512">
        <v>0</v>
      </c>
      <c r="V169" s="1515">
        <v>0</v>
      </c>
      <c r="W169" s="1512">
        <v>0</v>
      </c>
      <c r="Z169" s="1493">
        <v>0</v>
      </c>
      <c r="AD169" s="1510">
        <v>46023</v>
      </c>
      <c r="AE169" s="1510" t="s">
        <v>2069</v>
      </c>
      <c r="AF169" s="266">
        <v>0</v>
      </c>
      <c r="AG169" s="266">
        <v>0</v>
      </c>
      <c r="AH169" s="266">
        <v>0</v>
      </c>
      <c r="AI169" s="266">
        <v>0</v>
      </c>
      <c r="AJ169" s="266">
        <v>0</v>
      </c>
      <c r="AK169" s="266">
        <v>0</v>
      </c>
      <c r="AL169" s="266">
        <v>0</v>
      </c>
      <c r="AM169" s="266">
        <v>0</v>
      </c>
      <c r="AN169" s="266">
        <v>0</v>
      </c>
      <c r="AO169" s="266">
        <v>0</v>
      </c>
      <c r="AP169" s="266">
        <v>0</v>
      </c>
      <c r="AQ169" s="266">
        <v>1245949.4370048211</v>
      </c>
      <c r="AR169" s="266">
        <v>1191718.7840864861</v>
      </c>
      <c r="AS169" s="266">
        <v>1234835.9302111869</v>
      </c>
      <c r="AT169" s="266">
        <v>1090235.9990331691</v>
      </c>
      <c r="AU169" s="266">
        <v>0</v>
      </c>
      <c r="AV169" s="266">
        <v>0</v>
      </c>
      <c r="AW169" s="266">
        <v>0</v>
      </c>
      <c r="AX169" s="266">
        <v>0</v>
      </c>
      <c r="AY169" s="266">
        <v>0</v>
      </c>
      <c r="AZ169" s="266">
        <v>0</v>
      </c>
      <c r="BB169" s="1464">
        <v>0</v>
      </c>
      <c r="BC169" s="1464">
        <v>0</v>
      </c>
      <c r="BD169" s="1464">
        <v>0</v>
      </c>
      <c r="BE169" s="1464">
        <v>0</v>
      </c>
      <c r="BF169" s="1464">
        <v>0</v>
      </c>
      <c r="BG169" s="1464">
        <v>0</v>
      </c>
      <c r="BH169" s="1464">
        <v>0</v>
      </c>
      <c r="BI169" s="1464">
        <v>0</v>
      </c>
      <c r="BJ169" s="1464">
        <v>0</v>
      </c>
      <c r="BK169" s="1464">
        <v>0</v>
      </c>
      <c r="BL169" s="1464">
        <v>0</v>
      </c>
      <c r="BM169" s="1464">
        <v>2544286.5620283475</v>
      </c>
      <c r="BN169" s="1464">
        <v>2598517.214946683</v>
      </c>
      <c r="BO169" s="1464">
        <v>2871253.0687414133</v>
      </c>
      <c r="BP169" s="1464">
        <v>2700000</v>
      </c>
      <c r="BQ169" s="1464">
        <v>2925000</v>
      </c>
      <c r="BR169" s="1464">
        <v>1800000</v>
      </c>
      <c r="BS169" s="1464">
        <v>0</v>
      </c>
      <c r="BT169" s="1464">
        <v>0</v>
      </c>
      <c r="BU169" s="1464">
        <v>0</v>
      </c>
      <c r="BV169" s="1464">
        <v>0</v>
      </c>
      <c r="BX169" s="1514">
        <v>4762740.150335663</v>
      </c>
      <c r="BY169" s="1514">
        <v>15439056.845716443</v>
      </c>
      <c r="BZ169" s="1514">
        <v>20201796.996052105</v>
      </c>
    </row>
    <row r="170" spans="6:78">
      <c r="F170" s="1467">
        <v>2046</v>
      </c>
      <c r="G170" s="1508">
        <v>56448348.976821199</v>
      </c>
      <c r="H170" s="1508">
        <v>30727079.000941698</v>
      </c>
      <c r="I170" s="1508">
        <v>87175427.977762893</v>
      </c>
      <c r="J170" s="1508">
        <v>640330721.27598047</v>
      </c>
      <c r="K170" s="1508">
        <v>58506128.437519319</v>
      </c>
      <c r="M170" s="1493">
        <v>0</v>
      </c>
      <c r="P170" s="1509">
        <v>40269</v>
      </c>
      <c r="Q170" s="1510" t="s">
        <v>2070</v>
      </c>
      <c r="R170" s="1511">
        <v>2010</v>
      </c>
      <c r="S170" s="1512">
        <v>0</v>
      </c>
      <c r="T170" s="1512">
        <v>0</v>
      </c>
      <c r="U170" s="1512">
        <v>0</v>
      </c>
      <c r="V170" s="1515">
        <v>0</v>
      </c>
      <c r="W170" s="1512">
        <v>0</v>
      </c>
      <c r="Z170" s="1493">
        <v>0</v>
      </c>
      <c r="AD170" s="1510">
        <v>46204</v>
      </c>
      <c r="AE170" s="1510" t="s">
        <v>2071</v>
      </c>
      <c r="AF170" s="266">
        <v>0</v>
      </c>
      <c r="AG170" s="266">
        <v>0</v>
      </c>
      <c r="AH170" s="266">
        <v>0</v>
      </c>
      <c r="AI170" s="266">
        <v>0</v>
      </c>
      <c r="AJ170" s="266">
        <v>0</v>
      </c>
      <c r="AK170" s="266">
        <v>0</v>
      </c>
      <c r="AL170" s="266">
        <v>0</v>
      </c>
      <c r="AM170" s="266">
        <v>0</v>
      </c>
      <c r="AN170" s="266">
        <v>0</v>
      </c>
      <c r="AO170" s="266">
        <v>0</v>
      </c>
      <c r="AP170" s="266">
        <v>0</v>
      </c>
      <c r="AQ170" s="266">
        <v>1273983.2993374299</v>
      </c>
      <c r="AR170" s="266">
        <v>1218532.4567284316</v>
      </c>
      <c r="AS170" s="266">
        <v>1262619.7386409382</v>
      </c>
      <c r="AT170" s="266">
        <v>1114766.3090114156</v>
      </c>
      <c r="AU170" s="266">
        <v>0</v>
      </c>
      <c r="AV170" s="266">
        <v>0</v>
      </c>
      <c r="AW170" s="266">
        <v>0</v>
      </c>
      <c r="AX170" s="266">
        <v>0</v>
      </c>
      <c r="AY170" s="266">
        <v>0</v>
      </c>
      <c r="AZ170" s="266">
        <v>0</v>
      </c>
      <c r="BB170" s="1464">
        <v>0</v>
      </c>
      <c r="BC170" s="1464">
        <v>0</v>
      </c>
      <c r="BD170" s="1464">
        <v>0</v>
      </c>
      <c r="BE170" s="1464">
        <v>0</v>
      </c>
      <c r="BF170" s="1464">
        <v>0</v>
      </c>
      <c r="BG170" s="1464">
        <v>0</v>
      </c>
      <c r="BH170" s="1464">
        <v>0</v>
      </c>
      <c r="BI170" s="1464">
        <v>0</v>
      </c>
      <c r="BJ170" s="1464">
        <v>0</v>
      </c>
      <c r="BK170" s="1464">
        <v>0</v>
      </c>
      <c r="BL170" s="1464">
        <v>0</v>
      </c>
      <c r="BM170" s="1464">
        <v>2516252.699695739</v>
      </c>
      <c r="BN170" s="1464">
        <v>2571703.5423047375</v>
      </c>
      <c r="BO170" s="1464">
        <v>2843469.2603116613</v>
      </c>
      <c r="BP170" s="1464">
        <v>2675469.6900217538</v>
      </c>
      <c r="BQ170" s="1464">
        <v>2925000</v>
      </c>
      <c r="BR170" s="1464">
        <v>3600000</v>
      </c>
      <c r="BS170" s="1464">
        <v>0</v>
      </c>
      <c r="BT170" s="1464">
        <v>0</v>
      </c>
      <c r="BU170" s="1464">
        <v>0</v>
      </c>
      <c r="BV170" s="1464">
        <v>0</v>
      </c>
      <c r="BX170" s="1514">
        <v>4869901.8037182149</v>
      </c>
      <c r="BY170" s="1514">
        <v>17131895.192333892</v>
      </c>
      <c r="BZ170" s="1514">
        <v>22001796.996052109</v>
      </c>
    </row>
    <row r="171" spans="6:78">
      <c r="F171" s="1467">
        <v>2047</v>
      </c>
      <c r="G171" s="1508">
        <v>59017101.657447666</v>
      </c>
      <c r="H171" s="1508">
        <v>28158326.320315223</v>
      </c>
      <c r="I171" s="1508">
        <v>87175427.977762893</v>
      </c>
      <c r="J171" s="1508">
        <v>581313619.61853278</v>
      </c>
      <c r="K171" s="1508">
        <v>59185009.535022646</v>
      </c>
      <c r="M171" s="1493">
        <v>0</v>
      </c>
      <c r="P171" s="1509">
        <v>40299</v>
      </c>
      <c r="Q171" s="1510" t="s">
        <v>2072</v>
      </c>
      <c r="R171" s="1511">
        <v>2010</v>
      </c>
      <c r="S171" s="1512">
        <v>0</v>
      </c>
      <c r="T171" s="1512">
        <v>0</v>
      </c>
      <c r="U171" s="1512">
        <v>0</v>
      </c>
      <c r="V171" s="1515">
        <v>0</v>
      </c>
      <c r="W171" s="1512">
        <v>0</v>
      </c>
      <c r="Z171" s="1493">
        <v>0</v>
      </c>
      <c r="AD171" s="1510">
        <v>46388</v>
      </c>
      <c r="AE171" s="1510" t="s">
        <v>2073</v>
      </c>
      <c r="AF171" s="266">
        <v>0</v>
      </c>
      <c r="AG171" s="266">
        <v>0</v>
      </c>
      <c r="AH171" s="266">
        <v>0</v>
      </c>
      <c r="AI171" s="266">
        <v>0</v>
      </c>
      <c r="AJ171" s="266">
        <v>0</v>
      </c>
      <c r="AK171" s="266">
        <v>0</v>
      </c>
      <c r="AL171" s="266">
        <v>0</v>
      </c>
      <c r="AM171" s="266">
        <v>0</v>
      </c>
      <c r="AN171" s="266">
        <v>0</v>
      </c>
      <c r="AO171" s="266">
        <v>0</v>
      </c>
      <c r="AP171" s="266">
        <v>0</v>
      </c>
      <c r="AQ171" s="266">
        <v>1302647.9235725219</v>
      </c>
      <c r="AR171" s="266">
        <v>1245949.4370048211</v>
      </c>
      <c r="AS171" s="266">
        <v>1291028.68276036</v>
      </c>
      <c r="AT171" s="266">
        <v>1139848.5509641725</v>
      </c>
      <c r="AU171" s="266">
        <v>1181088.9989525999</v>
      </c>
      <c r="AV171" s="266">
        <v>0</v>
      </c>
      <c r="AW171" s="266">
        <v>0</v>
      </c>
      <c r="AX171" s="266">
        <v>0</v>
      </c>
      <c r="AY171" s="266">
        <v>0</v>
      </c>
      <c r="AZ171" s="266">
        <v>0</v>
      </c>
      <c r="BB171" s="1464">
        <v>0</v>
      </c>
      <c r="BC171" s="1464">
        <v>0</v>
      </c>
      <c r="BD171" s="1464">
        <v>0</v>
      </c>
      <c r="BE171" s="1464">
        <v>0</v>
      </c>
      <c r="BF171" s="1464">
        <v>0</v>
      </c>
      <c r="BG171" s="1464">
        <v>0</v>
      </c>
      <c r="BH171" s="1464">
        <v>0</v>
      </c>
      <c r="BI171" s="1464">
        <v>0</v>
      </c>
      <c r="BJ171" s="1464">
        <v>0</v>
      </c>
      <c r="BK171" s="1464">
        <v>0</v>
      </c>
      <c r="BL171" s="1464">
        <v>0</v>
      </c>
      <c r="BM171" s="1464">
        <v>2487588.0754606463</v>
      </c>
      <c r="BN171" s="1464">
        <v>2544286.5620283475</v>
      </c>
      <c r="BO171" s="1464">
        <v>2815060.31619224</v>
      </c>
      <c r="BP171" s="1464">
        <v>2650387.4480689969</v>
      </c>
      <c r="BQ171" s="1464">
        <v>2925000</v>
      </c>
      <c r="BR171" s="1464">
        <v>3600000</v>
      </c>
      <c r="BS171" s="1464">
        <v>1800000</v>
      </c>
      <c r="BT171" s="1464">
        <v>0</v>
      </c>
      <c r="BU171" s="1464">
        <v>0</v>
      </c>
      <c r="BV171" s="1464">
        <v>0</v>
      </c>
      <c r="BX171" s="1514">
        <v>6160563.5932544759</v>
      </c>
      <c r="BY171" s="1514">
        <v>18822322.401750229</v>
      </c>
      <c r="BZ171" s="1514">
        <v>24982885.995004706</v>
      </c>
    </row>
    <row r="172" spans="6:78">
      <c r="F172" s="1467">
        <v>2048</v>
      </c>
      <c r="G172" s="1508">
        <v>61702748.639746889</v>
      </c>
      <c r="H172" s="1508">
        <v>25472679.338015996</v>
      </c>
      <c r="I172" s="1508">
        <v>87175427.977762878</v>
      </c>
      <c r="J172" s="1508">
        <v>519610870.97878587</v>
      </c>
      <c r="K172" s="1508">
        <v>59894783.965469241</v>
      </c>
      <c r="M172" s="1493">
        <v>0</v>
      </c>
      <c r="P172" s="1509">
        <v>40330</v>
      </c>
      <c r="Q172" s="1510" t="s">
        <v>2074</v>
      </c>
      <c r="R172" s="1511">
        <v>2010</v>
      </c>
      <c r="S172" s="1512">
        <v>0</v>
      </c>
      <c r="T172" s="1512">
        <v>0</v>
      </c>
      <c r="U172" s="1512">
        <v>0</v>
      </c>
      <c r="V172" s="1515">
        <v>0</v>
      </c>
      <c r="W172" s="1512">
        <v>0</v>
      </c>
      <c r="Z172" s="1493">
        <v>0</v>
      </c>
      <c r="AD172" s="1510">
        <v>46569</v>
      </c>
      <c r="AE172" s="1510" t="s">
        <v>2075</v>
      </c>
      <c r="AF172" s="266">
        <v>0</v>
      </c>
      <c r="AG172" s="266">
        <v>0</v>
      </c>
      <c r="AH172" s="266">
        <v>0</v>
      </c>
      <c r="AI172" s="266">
        <v>0</v>
      </c>
      <c r="AJ172" s="266">
        <v>0</v>
      </c>
      <c r="AK172" s="266">
        <v>0</v>
      </c>
      <c r="AL172" s="266">
        <v>0</v>
      </c>
      <c r="AM172" s="266">
        <v>0</v>
      </c>
      <c r="AN172" s="266">
        <v>0</v>
      </c>
      <c r="AO172" s="266">
        <v>0</v>
      </c>
      <c r="AP172" s="266">
        <v>0</v>
      </c>
      <c r="AQ172" s="266">
        <v>1331957.5018529035</v>
      </c>
      <c r="AR172" s="266">
        <v>1273983.2993374299</v>
      </c>
      <c r="AS172" s="266">
        <v>1320076.8281224675</v>
      </c>
      <c r="AT172" s="266">
        <v>1165495.143360866</v>
      </c>
      <c r="AU172" s="266">
        <v>1207663.5014290335</v>
      </c>
      <c r="AV172" s="266">
        <v>0</v>
      </c>
      <c r="AW172" s="266">
        <v>0</v>
      </c>
      <c r="AX172" s="266">
        <v>0</v>
      </c>
      <c r="AY172" s="266">
        <v>0</v>
      </c>
      <c r="AZ172" s="266">
        <v>0</v>
      </c>
      <c r="BB172" s="1464">
        <v>0</v>
      </c>
      <c r="BC172" s="1464">
        <v>0</v>
      </c>
      <c r="BD172" s="1464">
        <v>0</v>
      </c>
      <c r="BE172" s="1464">
        <v>0</v>
      </c>
      <c r="BF172" s="1464">
        <v>0</v>
      </c>
      <c r="BG172" s="1464">
        <v>0</v>
      </c>
      <c r="BH172" s="1464">
        <v>0</v>
      </c>
      <c r="BI172" s="1464">
        <v>0</v>
      </c>
      <c r="BJ172" s="1464">
        <v>0</v>
      </c>
      <c r="BK172" s="1464">
        <v>0</v>
      </c>
      <c r="BL172" s="1464">
        <v>0</v>
      </c>
      <c r="BM172" s="1464">
        <v>2458278.4971802649</v>
      </c>
      <c r="BN172" s="1464">
        <v>2516252.699695739</v>
      </c>
      <c r="BO172" s="1464">
        <v>2786012.1708301315</v>
      </c>
      <c r="BP172" s="1464">
        <v>2624740.8556723027</v>
      </c>
      <c r="BQ172" s="1464">
        <v>2898425.4975235662</v>
      </c>
      <c r="BR172" s="1464">
        <v>3600000</v>
      </c>
      <c r="BS172" s="1464">
        <v>3600000</v>
      </c>
      <c r="BT172" s="1464">
        <v>0</v>
      </c>
      <c r="BU172" s="1464">
        <v>0</v>
      </c>
      <c r="BV172" s="1464">
        <v>0</v>
      </c>
      <c r="BX172" s="1514">
        <v>6299176.2741027009</v>
      </c>
      <c r="BY172" s="1514">
        <v>20483709.720902003</v>
      </c>
      <c r="BZ172" s="1514">
        <v>26782885.995004706</v>
      </c>
    </row>
    <row r="173" spans="6:78">
      <c r="F173" s="1467">
        <v>2049</v>
      </c>
      <c r="G173" s="1508">
        <v>64510609.345034376</v>
      </c>
      <c r="H173" s="1508">
        <v>22664818.632728517</v>
      </c>
      <c r="I173" s="1508">
        <v>87175427.977762893</v>
      </c>
      <c r="J173" s="1508">
        <v>455100261.63375151</v>
      </c>
      <c r="K173" s="1508">
        <v>60636857.568591341</v>
      </c>
      <c r="M173" s="1493">
        <v>0</v>
      </c>
      <c r="P173" s="1509">
        <v>40360</v>
      </c>
      <c r="Q173" s="1510" t="s">
        <v>2012</v>
      </c>
      <c r="R173" s="1511">
        <v>2011</v>
      </c>
      <c r="S173" s="1512">
        <v>0</v>
      </c>
      <c r="T173" s="1512">
        <v>0</v>
      </c>
      <c r="U173" s="1512">
        <v>0</v>
      </c>
      <c r="V173" s="1515">
        <v>0</v>
      </c>
      <c r="W173" s="1512">
        <v>0</v>
      </c>
      <c r="Z173" s="1493">
        <v>0</v>
      </c>
      <c r="AD173" s="1510">
        <v>46753</v>
      </c>
      <c r="AE173" s="1510" t="s">
        <v>2076</v>
      </c>
      <c r="AF173" s="266">
        <v>0</v>
      </c>
      <c r="AG173" s="266">
        <v>0</v>
      </c>
      <c r="AH173" s="266">
        <v>0</v>
      </c>
      <c r="AI173" s="266">
        <v>0</v>
      </c>
      <c r="AJ173" s="266">
        <v>0</v>
      </c>
      <c r="AK173" s="266">
        <v>0</v>
      </c>
      <c r="AL173" s="266">
        <v>0</v>
      </c>
      <c r="AM173" s="266">
        <v>0</v>
      </c>
      <c r="AN173" s="266">
        <v>0</v>
      </c>
      <c r="AO173" s="266">
        <v>0</v>
      </c>
      <c r="AP173" s="266">
        <v>0</v>
      </c>
      <c r="AQ173" s="266">
        <v>1361926.5456445941</v>
      </c>
      <c r="AR173" s="266">
        <v>1302647.9235725219</v>
      </c>
      <c r="AS173" s="266">
        <v>1349778.5567552231</v>
      </c>
      <c r="AT173" s="266">
        <v>1191718.7840864861</v>
      </c>
      <c r="AU173" s="266">
        <v>1234835.9302111869</v>
      </c>
      <c r="AV173" s="266">
        <v>1453647.9987108922</v>
      </c>
      <c r="AW173" s="266">
        <v>0</v>
      </c>
      <c r="AX173" s="266">
        <v>0</v>
      </c>
      <c r="AY173" s="266">
        <v>0</v>
      </c>
      <c r="AZ173" s="266">
        <v>0</v>
      </c>
      <c r="BB173" s="1464">
        <v>0</v>
      </c>
      <c r="BC173" s="1464">
        <v>0</v>
      </c>
      <c r="BD173" s="1464">
        <v>0</v>
      </c>
      <c r="BE173" s="1464">
        <v>0</v>
      </c>
      <c r="BF173" s="1464">
        <v>0</v>
      </c>
      <c r="BG173" s="1464">
        <v>0</v>
      </c>
      <c r="BH173" s="1464">
        <v>0</v>
      </c>
      <c r="BI173" s="1464">
        <v>0</v>
      </c>
      <c r="BJ173" s="1464">
        <v>0</v>
      </c>
      <c r="BK173" s="1464">
        <v>0</v>
      </c>
      <c r="BL173" s="1464">
        <v>0</v>
      </c>
      <c r="BM173" s="1464">
        <v>2428309.453388575</v>
      </c>
      <c r="BN173" s="1464">
        <v>2487588.0754606463</v>
      </c>
      <c r="BO173" s="1464">
        <v>2756310.4421973764</v>
      </c>
      <c r="BP173" s="1464">
        <v>2598517.214946683</v>
      </c>
      <c r="BQ173" s="1464">
        <v>2871253.0687414133</v>
      </c>
      <c r="BR173" s="1464">
        <v>3600000</v>
      </c>
      <c r="BS173" s="1464">
        <v>3600000</v>
      </c>
      <c r="BT173" s="1464">
        <v>2025000</v>
      </c>
      <c r="BU173" s="1464">
        <v>0</v>
      </c>
      <c r="BV173" s="1464">
        <v>0</v>
      </c>
      <c r="BX173" s="1514">
        <v>7894555.7389809052</v>
      </c>
      <c r="BY173" s="1514">
        <v>22366978.254734695</v>
      </c>
      <c r="BZ173" s="1514">
        <v>30261533.993715599</v>
      </c>
    </row>
    <row r="174" spans="6:78">
      <c r="F174" s="1467">
        <v>2050</v>
      </c>
      <c r="G174" s="1508">
        <v>67446245.261541843</v>
      </c>
      <c r="H174" s="1508">
        <v>19729182.716221046</v>
      </c>
      <c r="I174" s="1508">
        <v>87175427.977762893</v>
      </c>
      <c r="J174" s="1508">
        <v>387654016.37220967</v>
      </c>
      <c r="K174" s="1508">
        <v>59517582.159098938</v>
      </c>
      <c r="M174" s="1493">
        <v>0</v>
      </c>
      <c r="P174" s="1509">
        <v>40391</v>
      </c>
      <c r="Q174" s="1510" t="s">
        <v>2077</v>
      </c>
      <c r="R174" s="1511">
        <v>2011</v>
      </c>
      <c r="S174" s="1512">
        <v>0</v>
      </c>
      <c r="T174" s="1512">
        <v>0</v>
      </c>
      <c r="U174" s="1512">
        <v>0</v>
      </c>
      <c r="V174" s="1515">
        <v>0</v>
      </c>
      <c r="W174" s="1512">
        <v>0</v>
      </c>
      <c r="Z174" s="1493">
        <v>0</v>
      </c>
      <c r="AD174" s="1510">
        <v>46935</v>
      </c>
      <c r="AE174" s="1510" t="s">
        <v>2078</v>
      </c>
      <c r="AF174" s="266">
        <v>0</v>
      </c>
      <c r="AG174" s="266">
        <v>0</v>
      </c>
      <c r="AH174" s="266">
        <v>0</v>
      </c>
      <c r="AI174" s="266">
        <v>0</v>
      </c>
      <c r="AJ174" s="266">
        <v>0</v>
      </c>
      <c r="AK174" s="266">
        <v>0</v>
      </c>
      <c r="AL174" s="266">
        <v>0</v>
      </c>
      <c r="AM174" s="266">
        <v>0</v>
      </c>
      <c r="AN174" s="266">
        <v>0</v>
      </c>
      <c r="AO174" s="266">
        <v>0</v>
      </c>
      <c r="AP174" s="266">
        <v>0</v>
      </c>
      <c r="AQ174" s="266">
        <v>1392569.8929215972</v>
      </c>
      <c r="AR174" s="266">
        <v>1331957.5018529035</v>
      </c>
      <c r="AS174" s="266">
        <v>1380148.5742822157</v>
      </c>
      <c r="AT174" s="266">
        <v>1218532.4567284316</v>
      </c>
      <c r="AU174" s="266">
        <v>1262619.7386409382</v>
      </c>
      <c r="AV174" s="266">
        <v>1486355.0786818874</v>
      </c>
      <c r="AW174" s="266">
        <v>0</v>
      </c>
      <c r="AX174" s="266">
        <v>0</v>
      </c>
      <c r="AY174" s="266">
        <v>0</v>
      </c>
      <c r="AZ174" s="266">
        <v>0</v>
      </c>
      <c r="BB174" s="1464">
        <v>0</v>
      </c>
      <c r="BC174" s="1464">
        <v>0</v>
      </c>
      <c r="BD174" s="1464">
        <v>0</v>
      </c>
      <c r="BE174" s="1464">
        <v>0</v>
      </c>
      <c r="BF174" s="1464">
        <v>0</v>
      </c>
      <c r="BG174" s="1464">
        <v>0</v>
      </c>
      <c r="BH174" s="1464">
        <v>0</v>
      </c>
      <c r="BI174" s="1464">
        <v>0</v>
      </c>
      <c r="BJ174" s="1464">
        <v>0</v>
      </c>
      <c r="BK174" s="1464">
        <v>0</v>
      </c>
      <c r="BL174" s="1464">
        <v>0</v>
      </c>
      <c r="BM174" s="1464">
        <v>2397666.1061115712</v>
      </c>
      <c r="BN174" s="1464">
        <v>2458278.4971802649</v>
      </c>
      <c r="BO174" s="1464">
        <v>2725940.4246703843</v>
      </c>
      <c r="BP174" s="1464">
        <v>2571703.5423047375</v>
      </c>
      <c r="BQ174" s="1464">
        <v>2843469.2603116613</v>
      </c>
      <c r="BR174" s="1464">
        <v>3567292.9200290046</v>
      </c>
      <c r="BS174" s="1464">
        <v>3600000</v>
      </c>
      <c r="BT174" s="1464">
        <v>4050000</v>
      </c>
      <c r="BU174" s="1464">
        <v>0</v>
      </c>
      <c r="BV174" s="1464">
        <v>0</v>
      </c>
      <c r="BX174" s="1514">
        <v>8072183.2431079727</v>
      </c>
      <c r="BY174" s="1514">
        <v>24214350.750607625</v>
      </c>
      <c r="BZ174" s="1514">
        <v>32286533.993715599</v>
      </c>
    </row>
    <row r="175" spans="6:78">
      <c r="F175" s="1467">
        <v>2051</v>
      </c>
      <c r="G175" s="1508">
        <v>66725234.960941717</v>
      </c>
      <c r="H175" s="1508">
        <v>16659957.017788008</v>
      </c>
      <c r="I175" s="1508">
        <v>83385191.978729725</v>
      </c>
      <c r="J175" s="1508">
        <v>320928781.41126794</v>
      </c>
      <c r="K175" s="1508">
        <v>54557136.723970138</v>
      </c>
      <c r="M175" s="1493">
        <v>0</v>
      </c>
      <c r="P175" s="1509">
        <v>40422</v>
      </c>
      <c r="Q175" s="1510" t="s">
        <v>2079</v>
      </c>
      <c r="R175" s="1511">
        <v>2011</v>
      </c>
      <c r="S175" s="1512">
        <v>0</v>
      </c>
      <c r="T175" s="1512">
        <v>0</v>
      </c>
      <c r="U175" s="1512">
        <v>0</v>
      </c>
      <c r="V175" s="1515">
        <v>0</v>
      </c>
      <c r="W175" s="1512">
        <v>0</v>
      </c>
      <c r="Z175" s="1493">
        <v>0</v>
      </c>
      <c r="AD175" s="1510">
        <v>47119</v>
      </c>
      <c r="AE175" s="1510" t="s">
        <v>2080</v>
      </c>
      <c r="AF175" s="266">
        <v>0</v>
      </c>
      <c r="AG175" s="266">
        <v>0</v>
      </c>
      <c r="AH175" s="266">
        <v>0</v>
      </c>
      <c r="AI175" s="266">
        <v>0</v>
      </c>
      <c r="AJ175" s="266">
        <v>0</v>
      </c>
      <c r="AK175" s="266">
        <v>0</v>
      </c>
      <c r="AL175" s="266">
        <v>0</v>
      </c>
      <c r="AM175" s="266">
        <v>0</v>
      </c>
      <c r="AN175" s="266">
        <v>0</v>
      </c>
      <c r="AO175" s="266">
        <v>0</v>
      </c>
      <c r="AP175" s="266">
        <v>0</v>
      </c>
      <c r="AQ175" s="266">
        <v>1423902.7155123334</v>
      </c>
      <c r="AR175" s="266">
        <v>1361926.5456445941</v>
      </c>
      <c r="AS175" s="266">
        <v>1411201.9172035654</v>
      </c>
      <c r="AT175" s="266">
        <v>1245949.4370048211</v>
      </c>
      <c r="AU175" s="266">
        <v>1291028.68276036</v>
      </c>
      <c r="AV175" s="266">
        <v>1519798.0679522299</v>
      </c>
      <c r="AW175" s="266">
        <v>1453647.9987108922</v>
      </c>
      <c r="AX175" s="266">
        <v>0</v>
      </c>
      <c r="AY175" s="266">
        <v>0</v>
      </c>
      <c r="AZ175" s="266">
        <v>0</v>
      </c>
      <c r="BB175" s="1464">
        <v>0</v>
      </c>
      <c r="BC175" s="1464">
        <v>0</v>
      </c>
      <c r="BD175" s="1464">
        <v>0</v>
      </c>
      <c r="BE175" s="1464">
        <v>0</v>
      </c>
      <c r="BF175" s="1464">
        <v>0</v>
      </c>
      <c r="BG175" s="1464">
        <v>0</v>
      </c>
      <c r="BH175" s="1464">
        <v>0</v>
      </c>
      <c r="BI175" s="1464">
        <v>0</v>
      </c>
      <c r="BJ175" s="1464">
        <v>0</v>
      </c>
      <c r="BK175" s="1464">
        <v>0</v>
      </c>
      <c r="BL175" s="1464">
        <v>0</v>
      </c>
      <c r="BM175" s="1464">
        <v>2366333.2835208355</v>
      </c>
      <c r="BN175" s="1464">
        <v>2428309.453388575</v>
      </c>
      <c r="BO175" s="1464">
        <v>2694887.0817490346</v>
      </c>
      <c r="BP175" s="1464">
        <v>2544286.5620283475</v>
      </c>
      <c r="BQ175" s="1464">
        <v>2815060.31619224</v>
      </c>
      <c r="BR175" s="1464">
        <v>3533849.9307586621</v>
      </c>
      <c r="BS175" s="1464">
        <v>3600000</v>
      </c>
      <c r="BT175" s="1464">
        <v>4050000</v>
      </c>
      <c r="BU175" s="1464">
        <v>1687500</v>
      </c>
      <c r="BV175" s="1464">
        <v>0</v>
      </c>
      <c r="BX175" s="1514">
        <v>9707455.3647887968</v>
      </c>
      <c r="BY175" s="1514">
        <v>25720226.627637696</v>
      </c>
      <c r="BZ175" s="1514">
        <v>35427681.992426492</v>
      </c>
    </row>
    <row r="176" spans="6:78">
      <c r="F176" s="1467">
        <v>2052</v>
      </c>
      <c r="G176" s="1508">
        <v>62095897.876338482</v>
      </c>
      <c r="H176" s="1508">
        <v>13708822.1043249</v>
      </c>
      <c r="I176" s="1508">
        <v>75804719.980663389</v>
      </c>
      <c r="J176" s="1508">
        <v>258832883.53492945</v>
      </c>
      <c r="K176" s="1508">
        <v>49385512.945730306</v>
      </c>
      <c r="M176" s="1493">
        <v>0</v>
      </c>
      <c r="P176" s="1509">
        <v>40452</v>
      </c>
      <c r="Q176" s="1510" t="s">
        <v>2081</v>
      </c>
      <c r="R176" s="1511">
        <v>2011</v>
      </c>
      <c r="S176" s="1512">
        <v>0</v>
      </c>
      <c r="T176" s="1512">
        <v>0</v>
      </c>
      <c r="U176" s="1512">
        <v>0</v>
      </c>
      <c r="V176" s="1515">
        <v>0</v>
      </c>
      <c r="W176" s="1512">
        <v>0</v>
      </c>
      <c r="Z176" s="1493">
        <v>0</v>
      </c>
      <c r="AD176" s="1510">
        <v>47300</v>
      </c>
      <c r="AE176" s="1510" t="s">
        <v>2082</v>
      </c>
      <c r="AF176" s="266">
        <v>0</v>
      </c>
      <c r="AG176" s="266">
        <v>0</v>
      </c>
      <c r="AH176" s="266">
        <v>0</v>
      </c>
      <c r="AI176" s="266">
        <v>0</v>
      </c>
      <c r="AJ176" s="266">
        <v>0</v>
      </c>
      <c r="AK176" s="266">
        <v>0</v>
      </c>
      <c r="AL176" s="266">
        <v>0</v>
      </c>
      <c r="AM176" s="266">
        <v>0</v>
      </c>
      <c r="AN176" s="266">
        <v>0</v>
      </c>
      <c r="AO176" s="266">
        <v>0</v>
      </c>
      <c r="AP176" s="266">
        <v>0</v>
      </c>
      <c r="AQ176" s="266">
        <v>1455940.526611361</v>
      </c>
      <c r="AR176" s="266">
        <v>1392569.8929215972</v>
      </c>
      <c r="AS176" s="266">
        <v>1442953.9603406456</v>
      </c>
      <c r="AT176" s="266">
        <v>1273983.2993374299</v>
      </c>
      <c r="AU176" s="266">
        <v>1320076.8281224675</v>
      </c>
      <c r="AV176" s="266">
        <v>1553993.5244811547</v>
      </c>
      <c r="AW176" s="266">
        <v>1486355.0786818874</v>
      </c>
      <c r="AX176" s="266">
        <v>0</v>
      </c>
      <c r="AY176" s="266">
        <v>0</v>
      </c>
      <c r="AZ176" s="266">
        <v>0</v>
      </c>
      <c r="BB176" s="1464">
        <v>0</v>
      </c>
      <c r="BC176" s="1464">
        <v>0</v>
      </c>
      <c r="BD176" s="1464">
        <v>0</v>
      </c>
      <c r="BE176" s="1464">
        <v>0</v>
      </c>
      <c r="BF176" s="1464">
        <v>0</v>
      </c>
      <c r="BG176" s="1464">
        <v>0</v>
      </c>
      <c r="BH176" s="1464">
        <v>0</v>
      </c>
      <c r="BI176" s="1464">
        <v>0</v>
      </c>
      <c r="BJ176" s="1464">
        <v>0</v>
      </c>
      <c r="BK176" s="1464">
        <v>0</v>
      </c>
      <c r="BL176" s="1464">
        <v>0</v>
      </c>
      <c r="BM176" s="1464">
        <v>2334295.4724218077</v>
      </c>
      <c r="BN176" s="1464">
        <v>2397666.1061115712</v>
      </c>
      <c r="BO176" s="1464">
        <v>2663135.0386119541</v>
      </c>
      <c r="BP176" s="1464">
        <v>2516252.699695739</v>
      </c>
      <c r="BQ176" s="1464">
        <v>2786012.1708301315</v>
      </c>
      <c r="BR176" s="1464">
        <v>3499654.4742297372</v>
      </c>
      <c r="BS176" s="1464">
        <v>3567292.9200290046</v>
      </c>
      <c r="BT176" s="1464">
        <v>4050000</v>
      </c>
      <c r="BU176" s="1464">
        <v>3375000</v>
      </c>
      <c r="BV176" s="1464">
        <v>0</v>
      </c>
      <c r="BX176" s="1514">
        <v>9925873.1104965433</v>
      </c>
      <c r="BY176" s="1514">
        <v>27189308.881929945</v>
      </c>
      <c r="BZ176" s="1514">
        <v>37115181.992426485</v>
      </c>
    </row>
    <row r="177" spans="6:78">
      <c r="F177" s="1467">
        <v>2053</v>
      </c>
      <c r="G177" s="1508">
        <v>56940044.021109596</v>
      </c>
      <c r="H177" s="1508">
        <v>10968350.961568018</v>
      </c>
      <c r="I177" s="1508">
        <v>67908394.982677609</v>
      </c>
      <c r="J177" s="1508">
        <v>201892839.51381984</v>
      </c>
      <c r="K177" s="1508">
        <v>43993100.889903225</v>
      </c>
      <c r="M177" s="1493">
        <v>0</v>
      </c>
      <c r="P177" s="1509">
        <v>40483</v>
      </c>
      <c r="Q177" s="1510" t="s">
        <v>2083</v>
      </c>
      <c r="R177" s="1511">
        <v>2011</v>
      </c>
      <c r="S177" s="1512">
        <v>0</v>
      </c>
      <c r="T177" s="1512">
        <v>0</v>
      </c>
      <c r="U177" s="1512">
        <v>0</v>
      </c>
      <c r="V177" s="1515">
        <v>0</v>
      </c>
      <c r="W177" s="1512">
        <v>0</v>
      </c>
      <c r="Z177" s="1493">
        <v>0</v>
      </c>
      <c r="AD177" s="1510">
        <v>47484</v>
      </c>
      <c r="AE177" s="1510" t="s">
        <v>2084</v>
      </c>
      <c r="AF177" s="266">
        <v>0</v>
      </c>
      <c r="AG177" s="266">
        <v>0</v>
      </c>
      <c r="AH177" s="266">
        <v>0</v>
      </c>
      <c r="AI177" s="266">
        <v>0</v>
      </c>
      <c r="AJ177" s="266">
        <v>0</v>
      </c>
      <c r="AK177" s="266">
        <v>0</v>
      </c>
      <c r="AL177" s="266">
        <v>0</v>
      </c>
      <c r="AM177" s="266">
        <v>0</v>
      </c>
      <c r="AN177" s="266">
        <v>0</v>
      </c>
      <c r="AO177" s="266">
        <v>0</v>
      </c>
      <c r="AP177" s="266">
        <v>0</v>
      </c>
      <c r="AQ177" s="266">
        <v>1488699.1884601163</v>
      </c>
      <c r="AR177" s="266">
        <v>1423902.7155123334</v>
      </c>
      <c r="AS177" s="266">
        <v>1475420.4244483104</v>
      </c>
      <c r="AT177" s="266">
        <v>1302647.9235725219</v>
      </c>
      <c r="AU177" s="266">
        <v>1349778.5567552231</v>
      </c>
      <c r="AV177" s="266">
        <v>1588958.3787819813</v>
      </c>
      <c r="AW177" s="266">
        <v>1519798.0679522299</v>
      </c>
      <c r="AX177" s="266">
        <v>1635353.9985497538</v>
      </c>
      <c r="AY177" s="266">
        <v>0</v>
      </c>
      <c r="AZ177" s="266">
        <v>0</v>
      </c>
      <c r="BB177" s="1464">
        <v>0</v>
      </c>
      <c r="BC177" s="1464">
        <v>0</v>
      </c>
      <c r="BD177" s="1464">
        <v>0</v>
      </c>
      <c r="BE177" s="1464">
        <v>0</v>
      </c>
      <c r="BF177" s="1464">
        <v>0</v>
      </c>
      <c r="BG177" s="1464">
        <v>0</v>
      </c>
      <c r="BH177" s="1464">
        <v>0</v>
      </c>
      <c r="BI177" s="1464">
        <v>0</v>
      </c>
      <c r="BJ177" s="1464">
        <v>0</v>
      </c>
      <c r="BK177" s="1464">
        <v>0</v>
      </c>
      <c r="BL177" s="1464">
        <v>0</v>
      </c>
      <c r="BM177" s="1464">
        <v>2301536.8105730521</v>
      </c>
      <c r="BN177" s="1464">
        <v>2366333.2835208355</v>
      </c>
      <c r="BO177" s="1464">
        <v>2630668.5745042898</v>
      </c>
      <c r="BP177" s="1464">
        <v>2487588.0754606463</v>
      </c>
      <c r="BQ177" s="1464">
        <v>2756310.4421973764</v>
      </c>
      <c r="BR177" s="1464">
        <v>3464689.6199289113</v>
      </c>
      <c r="BS177" s="1464">
        <v>3533849.9307586621</v>
      </c>
      <c r="BT177" s="1464">
        <v>4050000</v>
      </c>
      <c r="BU177" s="1464">
        <v>3375000</v>
      </c>
      <c r="BV177" s="1464">
        <v>1237499.9999999998</v>
      </c>
      <c r="BX177" s="1514">
        <v>11784559.25403247</v>
      </c>
      <c r="BY177" s="1514">
        <v>28203476.736943774</v>
      </c>
      <c r="BZ177" s="1514">
        <v>39988035.990976244</v>
      </c>
    </row>
    <row r="178" spans="6:78">
      <c r="F178" s="1467">
        <v>2054</v>
      </c>
      <c r="G178" s="1508">
        <v>51542459.898883007</v>
      </c>
      <c r="H178" s="1508">
        <v>8469610.0858088322</v>
      </c>
      <c r="I178" s="1508">
        <v>60012069.984691843</v>
      </c>
      <c r="J178" s="1508">
        <v>150350379.61493686</v>
      </c>
      <c r="K178" s="1508">
        <v>38700079.595428973</v>
      </c>
      <c r="M178" s="1493">
        <v>0</v>
      </c>
      <c r="P178" s="1509">
        <v>40513</v>
      </c>
      <c r="Q178" s="1510" t="s">
        <v>2085</v>
      </c>
      <c r="R178" s="1511">
        <v>2011</v>
      </c>
      <c r="S178" s="1512">
        <v>0</v>
      </c>
      <c r="T178" s="1512">
        <v>0</v>
      </c>
      <c r="U178" s="1512">
        <v>0</v>
      </c>
      <c r="V178" s="1515">
        <v>0</v>
      </c>
      <c r="W178" s="1512">
        <v>0</v>
      </c>
      <c r="Z178" s="1493">
        <v>0</v>
      </c>
      <c r="AD178" s="1510">
        <v>47665</v>
      </c>
      <c r="AE178" s="1510" t="s">
        <v>2086</v>
      </c>
      <c r="AF178" s="266">
        <v>0</v>
      </c>
      <c r="AG178" s="266">
        <v>0</v>
      </c>
      <c r="AH178" s="266">
        <v>0</v>
      </c>
      <c r="AI178" s="266">
        <v>0</v>
      </c>
      <c r="AJ178" s="266">
        <v>0</v>
      </c>
      <c r="AK178" s="266">
        <v>0</v>
      </c>
      <c r="AL178" s="266">
        <v>0</v>
      </c>
      <c r="AM178" s="266">
        <v>0</v>
      </c>
      <c r="AN178" s="266">
        <v>0</v>
      </c>
      <c r="AO178" s="266">
        <v>0</v>
      </c>
      <c r="AP178" s="266">
        <v>0</v>
      </c>
      <c r="AQ178" s="266">
        <v>1522194.9202004692</v>
      </c>
      <c r="AR178" s="266">
        <v>1455940.526611361</v>
      </c>
      <c r="AS178" s="266">
        <v>1508617.383998397</v>
      </c>
      <c r="AT178" s="266">
        <v>1331957.5018529035</v>
      </c>
      <c r="AU178" s="266">
        <v>1380148.5742822157</v>
      </c>
      <c r="AV178" s="266">
        <v>1624709.9423045756</v>
      </c>
      <c r="AW178" s="266">
        <v>1553993.5244811547</v>
      </c>
      <c r="AX178" s="266">
        <v>1672149.4635171234</v>
      </c>
      <c r="AY178" s="266">
        <v>0</v>
      </c>
      <c r="AZ178" s="266">
        <v>0</v>
      </c>
      <c r="BB178" s="1464">
        <v>0</v>
      </c>
      <c r="BC178" s="1464">
        <v>0</v>
      </c>
      <c r="BD178" s="1464">
        <v>0</v>
      </c>
      <c r="BE178" s="1464">
        <v>0</v>
      </c>
      <c r="BF178" s="1464">
        <v>0</v>
      </c>
      <c r="BG178" s="1464">
        <v>0</v>
      </c>
      <c r="BH178" s="1464">
        <v>0</v>
      </c>
      <c r="BI178" s="1464">
        <v>0</v>
      </c>
      <c r="BJ178" s="1464">
        <v>0</v>
      </c>
      <c r="BK178" s="1464">
        <v>0</v>
      </c>
      <c r="BL178" s="1464">
        <v>0</v>
      </c>
      <c r="BM178" s="1464">
        <v>2268041.0788326999</v>
      </c>
      <c r="BN178" s="1464">
        <v>2334295.4724218077</v>
      </c>
      <c r="BO178" s="1464">
        <v>2597471.6149542029</v>
      </c>
      <c r="BP178" s="1464">
        <v>2458278.4971802649</v>
      </c>
      <c r="BQ178" s="1464">
        <v>2725940.4246703843</v>
      </c>
      <c r="BR178" s="1464">
        <v>3428938.0564063163</v>
      </c>
      <c r="BS178" s="1464">
        <v>3499654.4742297372</v>
      </c>
      <c r="BT178" s="1464">
        <v>4013204.5350326304</v>
      </c>
      <c r="BU178" s="1464">
        <v>3375000</v>
      </c>
      <c r="BV178" s="1464">
        <v>2474999.9999999995</v>
      </c>
      <c r="BX178" s="1514">
        <v>12049711.837248201</v>
      </c>
      <c r="BY178" s="1514">
        <v>29175824.153728042</v>
      </c>
      <c r="BZ178" s="1514">
        <v>41225535.990976244</v>
      </c>
    </row>
    <row r="179" spans="6:78">
      <c r="F179" s="1467">
        <v>2055</v>
      </c>
      <c r="G179" s="1508">
        <v>45906358.656692535</v>
      </c>
      <c r="H179" s="1508">
        <v>6209386.3300135341</v>
      </c>
      <c r="I179" s="1508">
        <v>52115744.986706071</v>
      </c>
      <c r="J179" s="1508">
        <v>104444020.95824432</v>
      </c>
      <c r="K179" s="1508">
        <v>32549039.677805476</v>
      </c>
      <c r="M179" s="1493">
        <v>0</v>
      </c>
      <c r="P179" s="1509">
        <v>40544</v>
      </c>
      <c r="Q179" s="1510" t="s">
        <v>2014</v>
      </c>
      <c r="R179" s="1511">
        <v>2011</v>
      </c>
      <c r="S179" s="1512">
        <v>0</v>
      </c>
      <c r="T179" s="1512">
        <v>0</v>
      </c>
      <c r="U179" s="1512">
        <v>0</v>
      </c>
      <c r="V179" s="1515">
        <v>0</v>
      </c>
      <c r="W179" s="1512">
        <v>0</v>
      </c>
      <c r="Z179" s="1493">
        <v>0</v>
      </c>
      <c r="AD179" s="1510">
        <v>47849</v>
      </c>
      <c r="AE179" s="1510" t="s">
        <v>2087</v>
      </c>
      <c r="AF179" s="266">
        <v>0</v>
      </c>
      <c r="AG179" s="266">
        <v>0</v>
      </c>
      <c r="AH179" s="266">
        <v>0</v>
      </c>
      <c r="AI179" s="266">
        <v>0</v>
      </c>
      <c r="AJ179" s="266">
        <v>0</v>
      </c>
      <c r="AK179" s="266">
        <v>0</v>
      </c>
      <c r="AL179" s="266">
        <v>0</v>
      </c>
      <c r="AM179" s="266">
        <v>0</v>
      </c>
      <c r="AN179" s="266">
        <v>0</v>
      </c>
      <c r="AO179" s="266">
        <v>0</v>
      </c>
      <c r="AP179" s="266">
        <v>0</v>
      </c>
      <c r="AQ179" s="266">
        <v>1556444.3059049798</v>
      </c>
      <c r="AR179" s="266">
        <v>1488699.1884601163</v>
      </c>
      <c r="AS179" s="266">
        <v>1542561.2751383611</v>
      </c>
      <c r="AT179" s="266">
        <v>1361926.5456445941</v>
      </c>
      <c r="AU179" s="266">
        <v>1411201.9172035654</v>
      </c>
      <c r="AV179" s="266">
        <v>1661265.9160064284</v>
      </c>
      <c r="AW179" s="266">
        <v>1588958.3787819813</v>
      </c>
      <c r="AX179" s="266">
        <v>1709772.8264462587</v>
      </c>
      <c r="AY179" s="266">
        <v>1362794.9987914613</v>
      </c>
      <c r="AZ179" s="266">
        <v>0</v>
      </c>
      <c r="BB179" s="1464">
        <v>0</v>
      </c>
      <c r="BC179" s="1464">
        <v>0</v>
      </c>
      <c r="BD179" s="1464">
        <v>0</v>
      </c>
      <c r="BE179" s="1464">
        <v>0</v>
      </c>
      <c r="BF179" s="1464">
        <v>0</v>
      </c>
      <c r="BG179" s="1464">
        <v>0</v>
      </c>
      <c r="BH179" s="1464">
        <v>0</v>
      </c>
      <c r="BI179" s="1464">
        <v>0</v>
      </c>
      <c r="BJ179" s="1464">
        <v>0</v>
      </c>
      <c r="BK179" s="1464">
        <v>0</v>
      </c>
      <c r="BL179" s="1464">
        <v>0</v>
      </c>
      <c r="BM179" s="1464">
        <v>2233791.6931281891</v>
      </c>
      <c r="BN179" s="1464">
        <v>2301536.8105730521</v>
      </c>
      <c r="BO179" s="1464">
        <v>2563527.7238142388</v>
      </c>
      <c r="BP179" s="1464">
        <v>2428309.453388575</v>
      </c>
      <c r="BQ179" s="1464">
        <v>2694887.0817490346</v>
      </c>
      <c r="BR179" s="1464">
        <v>3392382.0827044626</v>
      </c>
      <c r="BS179" s="1464">
        <v>3464689.6199289113</v>
      </c>
      <c r="BT179" s="1464">
        <v>3975581.1721034949</v>
      </c>
      <c r="BU179" s="1464">
        <v>3375000</v>
      </c>
      <c r="BV179" s="1464">
        <v>2474999.9999999995</v>
      </c>
      <c r="BX179" s="1514">
        <v>13683625.352377748</v>
      </c>
      <c r="BY179" s="1514">
        <v>28904705.637389958</v>
      </c>
      <c r="BZ179" s="1514">
        <v>42588330.989767708</v>
      </c>
    </row>
    <row r="180" spans="6:78">
      <c r="F180" s="1467">
        <v>2056</v>
      </c>
      <c r="G180" s="1508">
        <v>38743260.890173733</v>
      </c>
      <c r="H180" s="1508">
        <v>4212747.0988688534</v>
      </c>
      <c r="I180" s="1508">
        <v>42956007.989042588</v>
      </c>
      <c r="J180" s="1508">
        <v>65700760.068070605</v>
      </c>
      <c r="K180" s="1508">
        <v>25357382.712680921</v>
      </c>
      <c r="M180" s="1493">
        <v>0</v>
      </c>
      <c r="P180" s="1509">
        <v>40575</v>
      </c>
      <c r="Q180" s="1510" t="s">
        <v>2088</v>
      </c>
      <c r="R180" s="1511">
        <v>2011</v>
      </c>
      <c r="S180" s="1512">
        <v>0</v>
      </c>
      <c r="T180" s="1512">
        <v>0</v>
      </c>
      <c r="U180" s="1512">
        <v>0</v>
      </c>
      <c r="V180" s="1515">
        <v>0</v>
      </c>
      <c r="W180" s="1512">
        <v>0</v>
      </c>
      <c r="Z180" s="1493">
        <v>0</v>
      </c>
      <c r="AD180" s="1510">
        <v>48030</v>
      </c>
      <c r="AE180" s="1510" t="s">
        <v>2089</v>
      </c>
      <c r="AF180" s="266">
        <v>0</v>
      </c>
      <c r="AG180" s="266">
        <v>0</v>
      </c>
      <c r="AH180" s="266">
        <v>0</v>
      </c>
      <c r="AI180" s="266">
        <v>0</v>
      </c>
      <c r="AJ180" s="266">
        <v>0</v>
      </c>
      <c r="AK180" s="266">
        <v>0</v>
      </c>
      <c r="AL180" s="266">
        <v>0</v>
      </c>
      <c r="AM180" s="266">
        <v>0</v>
      </c>
      <c r="AN180" s="266">
        <v>0</v>
      </c>
      <c r="AO180" s="266">
        <v>0</v>
      </c>
      <c r="AP180" s="266">
        <v>0</v>
      </c>
      <c r="AQ180" s="266">
        <v>1591464.302787842</v>
      </c>
      <c r="AR180" s="266">
        <v>1522194.9202004692</v>
      </c>
      <c r="AS180" s="266">
        <v>1577268.9038289743</v>
      </c>
      <c r="AT180" s="266">
        <v>1392569.8929215972</v>
      </c>
      <c r="AU180" s="266">
        <v>1442953.9603406456</v>
      </c>
      <c r="AV180" s="266">
        <v>1698644.3991165732</v>
      </c>
      <c r="AW180" s="266">
        <v>1624709.9423045756</v>
      </c>
      <c r="AX180" s="266">
        <v>1748242.7150412991</v>
      </c>
      <c r="AY180" s="266">
        <v>1393457.8862642695</v>
      </c>
      <c r="AZ180" s="266">
        <v>0</v>
      </c>
      <c r="BB180" s="1464">
        <v>0</v>
      </c>
      <c r="BC180" s="1464">
        <v>0</v>
      </c>
      <c r="BD180" s="1464">
        <v>0</v>
      </c>
      <c r="BE180" s="1464">
        <v>0</v>
      </c>
      <c r="BF180" s="1464">
        <v>0</v>
      </c>
      <c r="BG180" s="1464">
        <v>0</v>
      </c>
      <c r="BH180" s="1464">
        <v>0</v>
      </c>
      <c r="BI180" s="1464">
        <v>0</v>
      </c>
      <c r="BJ180" s="1464">
        <v>0</v>
      </c>
      <c r="BK180" s="1464">
        <v>0</v>
      </c>
      <c r="BL180" s="1464">
        <v>0</v>
      </c>
      <c r="BM180" s="1464">
        <v>2198771.6962453271</v>
      </c>
      <c r="BN180" s="1464">
        <v>2268041.0788326999</v>
      </c>
      <c r="BO180" s="1464">
        <v>2528820.0951236258</v>
      </c>
      <c r="BP180" s="1464">
        <v>2397666.1061115712</v>
      </c>
      <c r="BQ180" s="1464">
        <v>2663135.0386119541</v>
      </c>
      <c r="BR180" s="1464">
        <v>3355003.5995943183</v>
      </c>
      <c r="BS180" s="1464">
        <v>3428938.0564063163</v>
      </c>
      <c r="BT180" s="1464">
        <v>3937111.2835084544</v>
      </c>
      <c r="BU180" s="1464">
        <v>3344337.1125271921</v>
      </c>
      <c r="BV180" s="1464">
        <v>2474999.9999999995</v>
      </c>
      <c r="BX180" s="1514">
        <v>13991506.922806246</v>
      </c>
      <c r="BY180" s="1514">
        <v>28596824.066961456</v>
      </c>
      <c r="BZ180" s="1514">
        <v>42588330.9897677</v>
      </c>
    </row>
    <row r="181" spans="6:78">
      <c r="F181" s="1467">
        <v>2057</v>
      </c>
      <c r="G181" s="1508">
        <v>30285318.328664422</v>
      </c>
      <c r="H181" s="1508">
        <v>2563393.6629563803</v>
      </c>
      <c r="I181" s="1508">
        <v>32848711.991620801</v>
      </c>
      <c r="J181" s="1508">
        <v>35415441.739406183</v>
      </c>
      <c r="K181" s="1508">
        <v>17752579.977109071</v>
      </c>
      <c r="M181" s="1493">
        <v>0</v>
      </c>
      <c r="P181" s="1509">
        <v>40603</v>
      </c>
      <c r="Q181" s="1510" t="s">
        <v>2090</v>
      </c>
      <c r="R181" s="1511">
        <v>2011</v>
      </c>
      <c r="S181" s="1512">
        <v>0</v>
      </c>
      <c r="T181" s="1512">
        <v>0</v>
      </c>
      <c r="U181" s="1512">
        <v>0</v>
      </c>
      <c r="V181" s="1515">
        <v>0</v>
      </c>
      <c r="W181" s="1512">
        <v>0</v>
      </c>
      <c r="Z181" s="1493">
        <v>0</v>
      </c>
      <c r="AD181" s="1510">
        <v>48214</v>
      </c>
      <c r="AE181" s="1510" t="s">
        <v>2091</v>
      </c>
      <c r="AF181" s="266">
        <v>0</v>
      </c>
      <c r="AG181" s="266">
        <v>0</v>
      </c>
      <c r="AH181" s="266">
        <v>0</v>
      </c>
      <c r="AI181" s="266">
        <v>0</v>
      </c>
      <c r="AJ181" s="266">
        <v>0</v>
      </c>
      <c r="AK181" s="266">
        <v>0</v>
      </c>
      <c r="AL181" s="266">
        <v>0</v>
      </c>
      <c r="AM181" s="266">
        <v>0</v>
      </c>
      <c r="AN181" s="266">
        <v>0</v>
      </c>
      <c r="AO181" s="266">
        <v>0</v>
      </c>
      <c r="AP181" s="266">
        <v>0</v>
      </c>
      <c r="AQ181" s="266">
        <v>1627272.2496005683</v>
      </c>
      <c r="AR181" s="266">
        <v>1556444.3059049798</v>
      </c>
      <c r="AS181" s="266">
        <v>1612757.454165126</v>
      </c>
      <c r="AT181" s="266">
        <v>1423902.7155123334</v>
      </c>
      <c r="AU181" s="266">
        <v>1475420.4244483104</v>
      </c>
      <c r="AV181" s="266">
        <v>1736863.8980966958</v>
      </c>
      <c r="AW181" s="266">
        <v>1661265.9160064284</v>
      </c>
      <c r="AX181" s="266">
        <v>1787578.176129729</v>
      </c>
      <c r="AY181" s="266">
        <v>1424810.6887052155</v>
      </c>
      <c r="AZ181" s="266">
        <v>999382.99911373842</v>
      </c>
      <c r="BB181" s="1464">
        <v>0</v>
      </c>
      <c r="BC181" s="1464">
        <v>0</v>
      </c>
      <c r="BD181" s="1464">
        <v>0</v>
      </c>
      <c r="BE181" s="1464">
        <v>0</v>
      </c>
      <c r="BF181" s="1464">
        <v>0</v>
      </c>
      <c r="BG181" s="1464">
        <v>0</v>
      </c>
      <c r="BH181" s="1464">
        <v>0</v>
      </c>
      <c r="BI181" s="1464">
        <v>0</v>
      </c>
      <c r="BJ181" s="1464">
        <v>0</v>
      </c>
      <c r="BK181" s="1464">
        <v>0</v>
      </c>
      <c r="BL181" s="1464">
        <v>0</v>
      </c>
      <c r="BM181" s="1464">
        <v>2162963.7494326006</v>
      </c>
      <c r="BN181" s="1464">
        <v>2233791.6931281891</v>
      </c>
      <c r="BO181" s="1464">
        <v>2493331.5447874735</v>
      </c>
      <c r="BP181" s="1464">
        <v>2366333.2835208355</v>
      </c>
      <c r="BQ181" s="1464">
        <v>2630668.5745042898</v>
      </c>
      <c r="BR181" s="1464">
        <v>3316784.1006141952</v>
      </c>
      <c r="BS181" s="1464">
        <v>3392382.0827044626</v>
      </c>
      <c r="BT181" s="1464">
        <v>3897775.8224200252</v>
      </c>
      <c r="BU181" s="1464">
        <v>3312984.3100862461</v>
      </c>
      <c r="BV181" s="1464">
        <v>2474999.9999999995</v>
      </c>
      <c r="BX181" s="1514">
        <v>15305698.827683125</v>
      </c>
      <c r="BY181" s="1514">
        <v>28282015.161198322</v>
      </c>
      <c r="BZ181" s="1514">
        <v>43587713.988881446</v>
      </c>
    </row>
    <row r="182" spans="6:78">
      <c r="F182" s="1467">
        <v>2058</v>
      </c>
      <c r="G182" s="1508">
        <v>20810780.518626563</v>
      </c>
      <c r="H182" s="1508">
        <v>1298929.4757335901</v>
      </c>
      <c r="I182" s="1508">
        <v>22109709.994360153</v>
      </c>
      <c r="J182" s="1508">
        <v>14604661.22077962</v>
      </c>
      <c r="K182" s="1508">
        <v>9873757.2563332282</v>
      </c>
      <c r="M182" s="1493">
        <v>0</v>
      </c>
      <c r="P182" s="1509">
        <v>40634</v>
      </c>
      <c r="Q182" s="1510" t="s">
        <v>2092</v>
      </c>
      <c r="R182" s="1511">
        <v>2011</v>
      </c>
      <c r="S182" s="1512">
        <v>0</v>
      </c>
      <c r="T182" s="1512">
        <v>0</v>
      </c>
      <c r="U182" s="1512">
        <v>0</v>
      </c>
      <c r="V182" s="1515">
        <v>0</v>
      </c>
      <c r="W182" s="1512">
        <v>0</v>
      </c>
      <c r="Z182" s="1493">
        <v>0</v>
      </c>
      <c r="AD182" s="1510">
        <v>48396</v>
      </c>
      <c r="AE182" s="1510" t="s">
        <v>2093</v>
      </c>
      <c r="AF182" s="266">
        <v>0</v>
      </c>
      <c r="AG182" s="266">
        <v>0</v>
      </c>
      <c r="AH182" s="266">
        <v>0</v>
      </c>
      <c r="AI182" s="266">
        <v>0</v>
      </c>
      <c r="AJ182" s="266">
        <v>0</v>
      </c>
      <c r="AK182" s="266">
        <v>0</v>
      </c>
      <c r="AL182" s="266">
        <v>0</v>
      </c>
      <c r="AM182" s="266">
        <v>0</v>
      </c>
      <c r="AN182" s="266">
        <v>0</v>
      </c>
      <c r="AO182" s="266">
        <v>0</v>
      </c>
      <c r="AP182" s="266">
        <v>0</v>
      </c>
      <c r="AQ182" s="266">
        <v>1663885.8752165809</v>
      </c>
      <c r="AR182" s="266">
        <v>1591464.302787842</v>
      </c>
      <c r="AS182" s="266">
        <v>1649044.4968838417</v>
      </c>
      <c r="AT182" s="266">
        <v>1455940.526611361</v>
      </c>
      <c r="AU182" s="266">
        <v>1508617.383998397</v>
      </c>
      <c r="AV182" s="266">
        <v>1775943.3358038715</v>
      </c>
      <c r="AW182" s="266">
        <v>1698644.3991165732</v>
      </c>
      <c r="AX182" s="266">
        <v>1827798.6850926473</v>
      </c>
      <c r="AY182" s="266">
        <v>1456868.9292010826</v>
      </c>
      <c r="AZ182" s="266">
        <v>1021869.1165937976</v>
      </c>
      <c r="BB182" s="1464">
        <v>0</v>
      </c>
      <c r="BC182" s="1464">
        <v>0</v>
      </c>
      <c r="BD182" s="1464">
        <v>0</v>
      </c>
      <c r="BE182" s="1464">
        <v>0</v>
      </c>
      <c r="BF182" s="1464">
        <v>0</v>
      </c>
      <c r="BG182" s="1464">
        <v>0</v>
      </c>
      <c r="BH182" s="1464">
        <v>0</v>
      </c>
      <c r="BI182" s="1464">
        <v>0</v>
      </c>
      <c r="BJ182" s="1464">
        <v>0</v>
      </c>
      <c r="BK182" s="1464">
        <v>0</v>
      </c>
      <c r="BL182" s="1464">
        <v>0</v>
      </c>
      <c r="BM182" s="1464">
        <v>2126350.123816588</v>
      </c>
      <c r="BN182" s="1464">
        <v>2198771.6962453271</v>
      </c>
      <c r="BO182" s="1464">
        <v>2457044.502068758</v>
      </c>
      <c r="BP182" s="1464">
        <v>2334295.4724218077</v>
      </c>
      <c r="BQ182" s="1464">
        <v>2597471.6149542029</v>
      </c>
      <c r="BR182" s="1464">
        <v>3277704.6629070202</v>
      </c>
      <c r="BS182" s="1464">
        <v>3355003.5995943183</v>
      </c>
      <c r="BT182" s="1464">
        <v>3857555.3134571062</v>
      </c>
      <c r="BU182" s="1464">
        <v>3280926.069590379</v>
      </c>
      <c r="BV182" s="1464">
        <v>2452513.8825199404</v>
      </c>
      <c r="BX182" s="1514">
        <v>15650077.051305994</v>
      </c>
      <c r="BY182" s="1514">
        <v>27937636.937575448</v>
      </c>
      <c r="BZ182" s="1514">
        <v>43587713.988881439</v>
      </c>
    </row>
    <row r="183" spans="6:78">
      <c r="F183" s="1467">
        <v>2059</v>
      </c>
      <c r="G183" s="1508">
        <v>11206731.637293728</v>
      </c>
      <c r="H183" s="1508">
        <v>479829.35972520954</v>
      </c>
      <c r="I183" s="1508">
        <v>11686560.997018937</v>
      </c>
      <c r="J183" s="1508">
        <v>3397929.583485892</v>
      </c>
      <c r="K183" s="1508">
        <v>3474382.9991137381</v>
      </c>
      <c r="M183" s="1493">
        <v>0</v>
      </c>
      <c r="P183" s="1509">
        <v>40664</v>
      </c>
      <c r="Q183" s="1510" t="s">
        <v>2094</v>
      </c>
      <c r="R183" s="1511">
        <v>2011</v>
      </c>
      <c r="S183" s="1512">
        <v>0</v>
      </c>
      <c r="T183" s="1512">
        <v>0</v>
      </c>
      <c r="U183" s="1512">
        <v>0</v>
      </c>
      <c r="V183" s="1515">
        <v>0</v>
      </c>
      <c r="W183" s="1512">
        <v>0</v>
      </c>
      <c r="Z183" s="1493">
        <v>0</v>
      </c>
      <c r="AD183" s="1510">
        <v>48580</v>
      </c>
      <c r="AE183" s="1510" t="s">
        <v>2095</v>
      </c>
      <c r="AF183" s="266">
        <v>0</v>
      </c>
      <c r="AG183" s="266">
        <v>0</v>
      </c>
      <c r="AH183" s="266">
        <v>0</v>
      </c>
      <c r="AI183" s="266">
        <v>0</v>
      </c>
      <c r="AJ183" s="266">
        <v>0</v>
      </c>
      <c r="AK183" s="266">
        <v>0</v>
      </c>
      <c r="AL183" s="266">
        <v>0</v>
      </c>
      <c r="AM183" s="266">
        <v>0</v>
      </c>
      <c r="AN183" s="266">
        <v>0</v>
      </c>
      <c r="AO183" s="266">
        <v>0</v>
      </c>
      <c r="AP183" s="266">
        <v>0</v>
      </c>
      <c r="AQ183" s="266">
        <v>1701323.307408954</v>
      </c>
      <c r="AR183" s="266">
        <v>1627272.2496005683</v>
      </c>
      <c r="AS183" s="266">
        <v>1686147.998063728</v>
      </c>
      <c r="AT183" s="266">
        <v>1488699.1884601163</v>
      </c>
      <c r="AU183" s="266">
        <v>1542561.2751383611</v>
      </c>
      <c r="AV183" s="266">
        <v>1815902.060859459</v>
      </c>
      <c r="AW183" s="266">
        <v>1736863.8980966958</v>
      </c>
      <c r="AX183" s="266">
        <v>1868924.1555072318</v>
      </c>
      <c r="AY183" s="266">
        <v>1489648.4801081074</v>
      </c>
      <c r="AZ183" s="266">
        <v>1044861.1717171581</v>
      </c>
      <c r="BB183" s="1464">
        <v>0</v>
      </c>
      <c r="BC183" s="1464">
        <v>0</v>
      </c>
      <c r="BD183" s="1464">
        <v>0</v>
      </c>
      <c r="BE183" s="1464">
        <v>0</v>
      </c>
      <c r="BF183" s="1464">
        <v>0</v>
      </c>
      <c r="BG183" s="1464">
        <v>0</v>
      </c>
      <c r="BH183" s="1464">
        <v>0</v>
      </c>
      <c r="BI183" s="1464">
        <v>0</v>
      </c>
      <c r="BJ183" s="1464">
        <v>0</v>
      </c>
      <c r="BK183" s="1464">
        <v>0</v>
      </c>
      <c r="BL183" s="1464">
        <v>0</v>
      </c>
      <c r="BM183" s="1464">
        <v>2088912.6916242146</v>
      </c>
      <c r="BN183" s="1464">
        <v>2162963.7494326006</v>
      </c>
      <c r="BO183" s="1464">
        <v>2419941.000888872</v>
      </c>
      <c r="BP183" s="1464">
        <v>2301536.8105730521</v>
      </c>
      <c r="BQ183" s="1464">
        <v>2563527.7238142388</v>
      </c>
      <c r="BR183" s="1464">
        <v>3237745.9378514332</v>
      </c>
      <c r="BS183" s="1464">
        <v>3316784.1006141952</v>
      </c>
      <c r="BT183" s="1464">
        <v>3816429.8430425213</v>
      </c>
      <c r="BU183" s="1464">
        <v>3248146.5186833544</v>
      </c>
      <c r="BV183" s="1464">
        <v>2429521.8273965805</v>
      </c>
      <c r="BX183" s="1514">
        <v>16002203.78496038</v>
      </c>
      <c r="BY183" s="1514">
        <v>27585510.203921061</v>
      </c>
      <c r="BZ183" s="1514">
        <v>43587713.988881439</v>
      </c>
    </row>
    <row r="184" spans="6:78">
      <c r="F184" s="1467">
        <v>2060</v>
      </c>
      <c r="G184" s="1508">
        <v>3397929.5834853183</v>
      </c>
      <c r="H184" s="1508">
        <v>76453.415628419665</v>
      </c>
      <c r="I184" s="1508">
        <v>3474382.9991137381</v>
      </c>
      <c r="J184" s="1508">
        <v>5.7369470596313477E-7</v>
      </c>
      <c r="K184" s="1508">
        <v>0</v>
      </c>
      <c r="M184" s="1493">
        <v>0</v>
      </c>
      <c r="P184" s="1509">
        <v>40695</v>
      </c>
      <c r="Q184" s="1510" t="s">
        <v>2096</v>
      </c>
      <c r="R184" s="1511">
        <v>2011</v>
      </c>
      <c r="S184" s="1512">
        <v>0</v>
      </c>
      <c r="T184" s="1512">
        <v>0</v>
      </c>
      <c r="U184" s="1512">
        <v>0</v>
      </c>
      <c r="V184" s="1515">
        <v>0</v>
      </c>
      <c r="W184" s="1512">
        <v>0</v>
      </c>
      <c r="Z184" s="1493">
        <v>0</v>
      </c>
      <c r="AD184" s="1510">
        <v>48761</v>
      </c>
      <c r="AE184" s="1510" t="s">
        <v>2097</v>
      </c>
      <c r="AF184" s="266">
        <v>0</v>
      </c>
      <c r="AG184" s="266">
        <v>0</v>
      </c>
      <c r="AH184" s="266">
        <v>0</v>
      </c>
      <c r="AI184" s="266">
        <v>0</v>
      </c>
      <c r="AJ184" s="266">
        <v>0</v>
      </c>
      <c r="AK184" s="266">
        <v>0</v>
      </c>
      <c r="AL184" s="266">
        <v>0</v>
      </c>
      <c r="AM184" s="266">
        <v>0</v>
      </c>
      <c r="AN184" s="266">
        <v>0</v>
      </c>
      <c r="AO184" s="266">
        <v>0</v>
      </c>
      <c r="AP184" s="266">
        <v>0</v>
      </c>
      <c r="AQ184" s="266">
        <v>1739603.0818256557</v>
      </c>
      <c r="AR184" s="266">
        <v>1663885.8752165809</v>
      </c>
      <c r="AS184" s="266">
        <v>1724086.3280201619</v>
      </c>
      <c r="AT184" s="266">
        <v>1522194.9202004692</v>
      </c>
      <c r="AU184" s="266">
        <v>1577268.9038289743</v>
      </c>
      <c r="AV184" s="266">
        <v>1856759.8572287962</v>
      </c>
      <c r="AW184" s="266">
        <v>1775943.3358038715</v>
      </c>
      <c r="AX184" s="266">
        <v>1910974.9490061447</v>
      </c>
      <c r="AY184" s="266">
        <v>1523165.5709105395</v>
      </c>
      <c r="AZ184" s="266">
        <v>1068370.5480807938</v>
      </c>
      <c r="BB184" s="1464">
        <v>0</v>
      </c>
      <c r="BC184" s="1464">
        <v>0</v>
      </c>
      <c r="BD184" s="1464">
        <v>0</v>
      </c>
      <c r="BE184" s="1464">
        <v>0</v>
      </c>
      <c r="BF184" s="1464">
        <v>0</v>
      </c>
      <c r="BG184" s="1464">
        <v>0</v>
      </c>
      <c r="BH184" s="1464">
        <v>0</v>
      </c>
      <c r="BI184" s="1464">
        <v>0</v>
      </c>
      <c r="BJ184" s="1464">
        <v>0</v>
      </c>
      <c r="BK184" s="1464">
        <v>0</v>
      </c>
      <c r="BL184" s="1464">
        <v>0</v>
      </c>
      <c r="BM184" s="1464">
        <v>2050632.9172075135</v>
      </c>
      <c r="BN184" s="1464">
        <v>2126350.123816588</v>
      </c>
      <c r="BO184" s="1464">
        <v>2382002.6709324378</v>
      </c>
      <c r="BP184" s="1464">
        <v>2268041.0788326999</v>
      </c>
      <c r="BQ184" s="1464">
        <v>2528820.0951236258</v>
      </c>
      <c r="BR184" s="1464">
        <v>3196888.1414820957</v>
      </c>
      <c r="BS184" s="1464">
        <v>3277704.6629070202</v>
      </c>
      <c r="BT184" s="1464">
        <v>3774379.0495436094</v>
      </c>
      <c r="BU184" s="1464">
        <v>3214629.4278809219</v>
      </c>
      <c r="BV184" s="1464">
        <v>2406012.451032944</v>
      </c>
      <c r="BX184" s="1514">
        <v>16362253.370121989</v>
      </c>
      <c r="BY184" s="1514">
        <v>27225460.618759453</v>
      </c>
      <c r="BZ184" s="1514">
        <v>43587713.988881439</v>
      </c>
    </row>
    <row r="185" spans="6:78">
      <c r="F185" s="1467">
        <v>2061</v>
      </c>
      <c r="G185" s="1508">
        <v>0</v>
      </c>
      <c r="H185" s="1508">
        <v>0</v>
      </c>
      <c r="I185" s="1508">
        <v>0</v>
      </c>
      <c r="J185" s="1508">
        <v>5.7369470596313477E-7</v>
      </c>
      <c r="K185" s="1508">
        <v>0</v>
      </c>
      <c r="M185" s="1493">
        <v>0</v>
      </c>
      <c r="P185" s="1509">
        <v>40725</v>
      </c>
      <c r="Q185" s="1510" t="s">
        <v>2016</v>
      </c>
      <c r="R185" s="1511">
        <v>2012</v>
      </c>
      <c r="S185" s="1512">
        <v>0</v>
      </c>
      <c r="T185" s="1512">
        <v>0</v>
      </c>
      <c r="U185" s="1512">
        <v>0</v>
      </c>
      <c r="V185" s="1515">
        <v>0</v>
      </c>
      <c r="W185" s="1512">
        <v>0</v>
      </c>
      <c r="Z185" s="1493">
        <v>0</v>
      </c>
      <c r="AD185" s="1510">
        <v>48945</v>
      </c>
      <c r="AE185" s="1510" t="s">
        <v>2098</v>
      </c>
      <c r="AF185" s="266">
        <v>0</v>
      </c>
      <c r="AG185" s="266">
        <v>0</v>
      </c>
      <c r="AH185" s="266">
        <v>0</v>
      </c>
      <c r="AI185" s="266">
        <v>0</v>
      </c>
      <c r="AJ185" s="266">
        <v>0</v>
      </c>
      <c r="AK185" s="266">
        <v>0</v>
      </c>
      <c r="AL185" s="266">
        <v>0</v>
      </c>
      <c r="AM185" s="266">
        <v>0</v>
      </c>
      <c r="AN185" s="266">
        <v>0</v>
      </c>
      <c r="AO185" s="266">
        <v>0</v>
      </c>
      <c r="AP185" s="266">
        <v>0</v>
      </c>
      <c r="AQ185" s="266">
        <v>1778744.1511667324</v>
      </c>
      <c r="AR185" s="266">
        <v>1701323.307408954</v>
      </c>
      <c r="AS185" s="266">
        <v>1762878.2704006156</v>
      </c>
      <c r="AT185" s="266">
        <v>1556444.3059049798</v>
      </c>
      <c r="AU185" s="266">
        <v>1612757.454165126</v>
      </c>
      <c r="AV185" s="266">
        <v>1898536.9540164445</v>
      </c>
      <c r="AW185" s="266">
        <v>1815902.060859459</v>
      </c>
      <c r="AX185" s="266">
        <v>1953971.8853587827</v>
      </c>
      <c r="AY185" s="266">
        <v>1557436.7962560265</v>
      </c>
      <c r="AZ185" s="266">
        <v>1092408.8854126122</v>
      </c>
      <c r="BB185" s="1464">
        <v>0</v>
      </c>
      <c r="BC185" s="1464">
        <v>0</v>
      </c>
      <c r="BD185" s="1464">
        <v>0</v>
      </c>
      <c r="BE185" s="1464">
        <v>0</v>
      </c>
      <c r="BF185" s="1464">
        <v>0</v>
      </c>
      <c r="BG185" s="1464">
        <v>0</v>
      </c>
      <c r="BH185" s="1464">
        <v>0</v>
      </c>
      <c r="BI185" s="1464">
        <v>0</v>
      </c>
      <c r="BJ185" s="1464">
        <v>0</v>
      </c>
      <c r="BK185" s="1464">
        <v>0</v>
      </c>
      <c r="BL185" s="1464">
        <v>0</v>
      </c>
      <c r="BM185" s="1464">
        <v>2011491.847866436</v>
      </c>
      <c r="BN185" s="1464">
        <v>2088912.6916242146</v>
      </c>
      <c r="BO185" s="1464">
        <v>2343210.7285519843</v>
      </c>
      <c r="BP185" s="1464">
        <v>2233791.6931281891</v>
      </c>
      <c r="BQ185" s="1464">
        <v>2493331.5447874735</v>
      </c>
      <c r="BR185" s="1464">
        <v>3155111.0446944479</v>
      </c>
      <c r="BS185" s="1464">
        <v>3237745.9378514332</v>
      </c>
      <c r="BT185" s="1464">
        <v>3731382.1131909713</v>
      </c>
      <c r="BU185" s="1464">
        <v>3180358.2025354346</v>
      </c>
      <c r="BV185" s="1464">
        <v>2381974.1137011261</v>
      </c>
      <c r="BX185" s="1514">
        <v>16730404.070949733</v>
      </c>
      <c r="BY185" s="1514">
        <v>26857309.917931713</v>
      </c>
      <c r="BZ185" s="1514">
        <v>43587713.988881446</v>
      </c>
    </row>
    <row r="186" spans="6:78">
      <c r="F186" s="1467">
        <v>2062</v>
      </c>
      <c r="G186" s="1508">
        <v>0</v>
      </c>
      <c r="H186" s="1508">
        <v>0</v>
      </c>
      <c r="I186" s="1508">
        <v>0</v>
      </c>
      <c r="J186" s="1508">
        <v>5.7369470596313477E-7</v>
      </c>
      <c r="K186" s="1508">
        <v>0</v>
      </c>
      <c r="M186" s="1493">
        <v>0</v>
      </c>
      <c r="P186" s="1509">
        <v>40756</v>
      </c>
      <c r="Q186" s="1510" t="s">
        <v>2099</v>
      </c>
      <c r="R186" s="1511">
        <v>2012</v>
      </c>
      <c r="S186" s="1512">
        <v>0</v>
      </c>
      <c r="T186" s="1512">
        <v>0</v>
      </c>
      <c r="U186" s="1512">
        <v>0</v>
      </c>
      <c r="V186" s="1515">
        <v>0</v>
      </c>
      <c r="W186" s="1512">
        <v>0</v>
      </c>
      <c r="Z186" s="1493">
        <v>0</v>
      </c>
      <c r="AD186" s="1510">
        <v>49126</v>
      </c>
      <c r="AE186" s="1510" t="s">
        <v>2100</v>
      </c>
      <c r="AF186" s="266">
        <v>0</v>
      </c>
      <c r="AG186" s="266">
        <v>0</v>
      </c>
      <c r="AH186" s="266">
        <v>0</v>
      </c>
      <c r="AI186" s="266">
        <v>0</v>
      </c>
      <c r="AJ186" s="266">
        <v>0</v>
      </c>
      <c r="AK186" s="266">
        <v>0</v>
      </c>
      <c r="AL186" s="266">
        <v>0</v>
      </c>
      <c r="AM186" s="266">
        <v>0</v>
      </c>
      <c r="AN186" s="266">
        <v>0</v>
      </c>
      <c r="AO186" s="266">
        <v>0</v>
      </c>
      <c r="AP186" s="266">
        <v>0</v>
      </c>
      <c r="AQ186" s="266">
        <v>1818765.8945679842</v>
      </c>
      <c r="AR186" s="266">
        <v>1739603.0818256557</v>
      </c>
      <c r="AS186" s="266">
        <v>1802543.0314846293</v>
      </c>
      <c r="AT186" s="266">
        <v>1591464.302787842</v>
      </c>
      <c r="AU186" s="266">
        <v>1649044.4968838417</v>
      </c>
      <c r="AV186" s="266">
        <v>1941254.0354818145</v>
      </c>
      <c r="AW186" s="266">
        <v>1856759.8572287962</v>
      </c>
      <c r="AX186" s="266">
        <v>1997936.2527793555</v>
      </c>
      <c r="AY186" s="266">
        <v>1592479.1241717874</v>
      </c>
      <c r="AZ186" s="266">
        <v>1116988.0853343958</v>
      </c>
      <c r="BB186" s="1464">
        <v>0</v>
      </c>
      <c r="BC186" s="1464">
        <v>0</v>
      </c>
      <c r="BD186" s="1464">
        <v>0</v>
      </c>
      <c r="BE186" s="1464">
        <v>0</v>
      </c>
      <c r="BF186" s="1464">
        <v>0</v>
      </c>
      <c r="BG186" s="1464">
        <v>0</v>
      </c>
      <c r="BH186" s="1464">
        <v>0</v>
      </c>
      <c r="BI186" s="1464">
        <v>0</v>
      </c>
      <c r="BJ186" s="1464">
        <v>0</v>
      </c>
      <c r="BK186" s="1464">
        <v>0</v>
      </c>
      <c r="BL186" s="1464">
        <v>0</v>
      </c>
      <c r="BM186" s="1464">
        <v>1971470.1044651847</v>
      </c>
      <c r="BN186" s="1464">
        <v>2050632.9172075135</v>
      </c>
      <c r="BO186" s="1464">
        <v>2303545.9674679702</v>
      </c>
      <c r="BP186" s="1464">
        <v>2198771.6962453271</v>
      </c>
      <c r="BQ186" s="1464">
        <v>2457044.502068758</v>
      </c>
      <c r="BR186" s="1464">
        <v>3112393.9632290774</v>
      </c>
      <c r="BS186" s="1464">
        <v>3196888.1414820957</v>
      </c>
      <c r="BT186" s="1464">
        <v>3687417.7457703981</v>
      </c>
      <c r="BU186" s="1464">
        <v>3145315.8746196739</v>
      </c>
      <c r="BV186" s="1464">
        <v>2357394.9137793421</v>
      </c>
      <c r="BX186" s="1514">
        <v>17106838.162546102</v>
      </c>
      <c r="BY186" s="1514">
        <v>26480875.826335341</v>
      </c>
      <c r="BZ186" s="1514">
        <v>43587713.988881439</v>
      </c>
    </row>
    <row r="187" spans="6:78">
      <c r="F187" s="1467">
        <v>2063</v>
      </c>
      <c r="G187" s="1508">
        <v>0</v>
      </c>
      <c r="H187" s="1508">
        <v>0</v>
      </c>
      <c r="I187" s="1508">
        <v>0</v>
      </c>
      <c r="J187" s="1508">
        <v>5.7369470596313477E-7</v>
      </c>
      <c r="K187" s="1508">
        <v>0</v>
      </c>
      <c r="M187" s="1493">
        <v>0</v>
      </c>
      <c r="P187" s="1509">
        <v>40787</v>
      </c>
      <c r="Q187" s="1510" t="s">
        <v>2101</v>
      </c>
      <c r="R187" s="1511">
        <v>2012</v>
      </c>
      <c r="S187" s="1512">
        <v>0</v>
      </c>
      <c r="T187" s="1512">
        <v>0</v>
      </c>
      <c r="U187" s="1512">
        <v>0</v>
      </c>
      <c r="V187" s="1515">
        <v>0</v>
      </c>
      <c r="W187" s="1512">
        <v>0</v>
      </c>
      <c r="Z187" s="1493">
        <v>0</v>
      </c>
      <c r="AD187" s="1510">
        <v>49310</v>
      </c>
      <c r="AE187" s="1510" t="s">
        <v>2102</v>
      </c>
      <c r="AF187" s="266">
        <v>0</v>
      </c>
      <c r="AG187" s="266">
        <v>0</v>
      </c>
      <c r="AH187" s="266">
        <v>0</v>
      </c>
      <c r="AI187" s="266">
        <v>0</v>
      </c>
      <c r="AJ187" s="266">
        <v>0</v>
      </c>
      <c r="AK187" s="266">
        <v>0</v>
      </c>
      <c r="AL187" s="266">
        <v>0</v>
      </c>
      <c r="AM187" s="266">
        <v>0</v>
      </c>
      <c r="AN187" s="266">
        <v>0</v>
      </c>
      <c r="AO187" s="266">
        <v>0</v>
      </c>
      <c r="AP187" s="266">
        <v>0</v>
      </c>
      <c r="AQ187" s="266">
        <v>1859688.1271957639</v>
      </c>
      <c r="AR187" s="266">
        <v>1778744.1511667324</v>
      </c>
      <c r="AS187" s="266">
        <v>1843100.2496930335</v>
      </c>
      <c r="AT187" s="266">
        <v>1627272.2496005683</v>
      </c>
      <c r="AU187" s="266">
        <v>1686147.998063728</v>
      </c>
      <c r="AV187" s="266">
        <v>1984932.251280155</v>
      </c>
      <c r="AW187" s="266">
        <v>1898536.9540164445</v>
      </c>
      <c r="AX187" s="266">
        <v>2042889.8184668913</v>
      </c>
      <c r="AY187" s="266">
        <v>1628309.9044656523</v>
      </c>
      <c r="AZ187" s="266">
        <v>1142120.3172544194</v>
      </c>
      <c r="BB187" s="1464">
        <v>0</v>
      </c>
      <c r="BC187" s="1464">
        <v>0</v>
      </c>
      <c r="BD187" s="1464">
        <v>0</v>
      </c>
      <c r="BE187" s="1464">
        <v>0</v>
      </c>
      <c r="BF187" s="1464">
        <v>0</v>
      </c>
      <c r="BG187" s="1464">
        <v>0</v>
      </c>
      <c r="BH187" s="1464">
        <v>0</v>
      </c>
      <c r="BI187" s="1464">
        <v>0</v>
      </c>
      <c r="BJ187" s="1464">
        <v>0</v>
      </c>
      <c r="BK187" s="1464">
        <v>0</v>
      </c>
      <c r="BL187" s="1464">
        <v>0</v>
      </c>
      <c r="BM187" s="1464">
        <v>1930547.8718374053</v>
      </c>
      <c r="BN187" s="1464">
        <v>2011491.847866436</v>
      </c>
      <c r="BO187" s="1464">
        <v>2262988.7492595664</v>
      </c>
      <c r="BP187" s="1464">
        <v>2162963.7494326006</v>
      </c>
      <c r="BQ187" s="1464">
        <v>2419941.000888872</v>
      </c>
      <c r="BR187" s="1464">
        <v>3068715.7474307367</v>
      </c>
      <c r="BS187" s="1464">
        <v>3155111.0446944479</v>
      </c>
      <c r="BT187" s="1464">
        <v>3642464.1800828623</v>
      </c>
      <c r="BU187" s="1464">
        <v>3109485.0943258083</v>
      </c>
      <c r="BV187" s="1464">
        <v>2332262.6818593186</v>
      </c>
      <c r="BX187" s="1514">
        <v>17491742.021203391</v>
      </c>
      <c r="BY187" s="1514">
        <v>26095971.967678051</v>
      </c>
      <c r="BZ187" s="1514">
        <v>43587713.988881439</v>
      </c>
    </row>
    <row r="188" spans="6:78">
      <c r="F188" s="1467">
        <v>2064</v>
      </c>
      <c r="G188" s="1508">
        <v>0</v>
      </c>
      <c r="H188" s="1508">
        <v>0</v>
      </c>
      <c r="I188" s="1508">
        <v>0</v>
      </c>
      <c r="J188" s="1508">
        <v>5.7369470596313477E-7</v>
      </c>
      <c r="K188" s="1508">
        <v>0</v>
      </c>
      <c r="M188" s="1493">
        <v>0</v>
      </c>
      <c r="P188" s="1509">
        <v>40817</v>
      </c>
      <c r="Q188" s="1510" t="s">
        <v>2103</v>
      </c>
      <c r="R188" s="1511">
        <v>2012</v>
      </c>
      <c r="S188" s="1512">
        <v>0</v>
      </c>
      <c r="T188" s="1512">
        <v>0</v>
      </c>
      <c r="U188" s="1512">
        <v>0</v>
      </c>
      <c r="V188" s="1515">
        <v>0</v>
      </c>
      <c r="W188" s="1512">
        <v>0</v>
      </c>
      <c r="Z188" s="1493">
        <v>0</v>
      </c>
      <c r="AD188" s="1510">
        <v>49491</v>
      </c>
      <c r="AE188" s="1510" t="s">
        <v>2104</v>
      </c>
      <c r="AF188" s="266">
        <v>0</v>
      </c>
      <c r="AG188" s="266">
        <v>0</v>
      </c>
      <c r="AH188" s="266">
        <v>0</v>
      </c>
      <c r="AI188" s="266">
        <v>0</v>
      </c>
      <c r="AJ188" s="266">
        <v>0</v>
      </c>
      <c r="AK188" s="266">
        <v>0</v>
      </c>
      <c r="AL188" s="266">
        <v>0</v>
      </c>
      <c r="AM188" s="266">
        <v>0</v>
      </c>
      <c r="AN188" s="266">
        <v>0</v>
      </c>
      <c r="AO188" s="266">
        <v>0</v>
      </c>
      <c r="AP188" s="266">
        <v>0</v>
      </c>
      <c r="AQ188" s="266">
        <v>1901531.1100576688</v>
      </c>
      <c r="AR188" s="266">
        <v>1818765.8945679842</v>
      </c>
      <c r="AS188" s="266">
        <v>1884570.0053111271</v>
      </c>
      <c r="AT188" s="266">
        <v>1663885.8752165809</v>
      </c>
      <c r="AU188" s="266">
        <v>1724086.3280201619</v>
      </c>
      <c r="AV188" s="266">
        <v>2029593.2269339589</v>
      </c>
      <c r="AW188" s="266">
        <v>1941254.0354818145</v>
      </c>
      <c r="AX188" s="266">
        <v>2088854.8393823958</v>
      </c>
      <c r="AY188" s="266">
        <v>1664946.8773161296</v>
      </c>
      <c r="AZ188" s="266">
        <v>1167818.0243926439</v>
      </c>
      <c r="BB188" s="1464">
        <v>0</v>
      </c>
      <c r="BC188" s="1464">
        <v>0</v>
      </c>
      <c r="BD188" s="1464">
        <v>0</v>
      </c>
      <c r="BE188" s="1464">
        <v>0</v>
      </c>
      <c r="BF188" s="1464">
        <v>0</v>
      </c>
      <c r="BG188" s="1464">
        <v>0</v>
      </c>
      <c r="BH188" s="1464">
        <v>0</v>
      </c>
      <c r="BI188" s="1464">
        <v>0</v>
      </c>
      <c r="BJ188" s="1464">
        <v>0</v>
      </c>
      <c r="BK188" s="1464">
        <v>0</v>
      </c>
      <c r="BL188" s="1464">
        <v>0</v>
      </c>
      <c r="BM188" s="1464">
        <v>1888704.8889755004</v>
      </c>
      <c r="BN188" s="1464">
        <v>1971470.1044651847</v>
      </c>
      <c r="BO188" s="1464">
        <v>2221518.9936414729</v>
      </c>
      <c r="BP188" s="1464">
        <v>2126350.123816588</v>
      </c>
      <c r="BQ188" s="1464">
        <v>2382002.6709324378</v>
      </c>
      <c r="BR188" s="1464">
        <v>3024054.7717769328</v>
      </c>
      <c r="BS188" s="1464">
        <v>3112393.9632290774</v>
      </c>
      <c r="BT188" s="1464">
        <v>3596499.1591673568</v>
      </c>
      <c r="BU188" s="1464">
        <v>3072848.1214753315</v>
      </c>
      <c r="BV188" s="1464">
        <v>2306564.9747210941</v>
      </c>
      <c r="BX188" s="1514">
        <v>17885306.216680467</v>
      </c>
      <c r="BY188" s="1514">
        <v>25702407.772200976</v>
      </c>
      <c r="BZ188" s="1514">
        <v>43587713.988881439</v>
      </c>
    </row>
    <row r="189" spans="6:78">
      <c r="F189" s="1467">
        <v>2065</v>
      </c>
      <c r="G189" s="1508">
        <v>0</v>
      </c>
      <c r="H189" s="1508">
        <v>0</v>
      </c>
      <c r="I189" s="1508">
        <v>0</v>
      </c>
      <c r="J189" s="1508">
        <v>5.7369470596313477E-7</v>
      </c>
      <c r="K189" s="1508">
        <v>0</v>
      </c>
      <c r="M189" s="1493">
        <v>0</v>
      </c>
      <c r="P189" s="1509">
        <v>40848</v>
      </c>
      <c r="Q189" s="1510" t="s">
        <v>2105</v>
      </c>
      <c r="R189" s="1511">
        <v>2012</v>
      </c>
      <c r="S189" s="1512">
        <v>0</v>
      </c>
      <c r="T189" s="1512">
        <v>0</v>
      </c>
      <c r="U189" s="1512">
        <v>0</v>
      </c>
      <c r="V189" s="1515">
        <v>0</v>
      </c>
      <c r="W189" s="1512">
        <v>0</v>
      </c>
      <c r="Z189" s="1493">
        <v>0</v>
      </c>
      <c r="AD189" s="1510">
        <v>49675</v>
      </c>
      <c r="AE189" s="1510" t="s">
        <v>2106</v>
      </c>
      <c r="AF189" s="266">
        <v>0</v>
      </c>
      <c r="AG189" s="266">
        <v>0</v>
      </c>
      <c r="AH189" s="266">
        <v>0</v>
      </c>
      <c r="AI189" s="266">
        <v>0</v>
      </c>
      <c r="AJ189" s="266">
        <v>0</v>
      </c>
      <c r="AK189" s="266">
        <v>0</v>
      </c>
      <c r="AL189" s="266">
        <v>0</v>
      </c>
      <c r="AM189" s="266">
        <v>0</v>
      </c>
      <c r="AN189" s="266">
        <v>0</v>
      </c>
      <c r="AO189" s="266">
        <v>0</v>
      </c>
      <c r="AP189" s="266">
        <v>0</v>
      </c>
      <c r="AQ189" s="266">
        <v>1944315.5600339666</v>
      </c>
      <c r="AR189" s="266">
        <v>1859688.1271957639</v>
      </c>
      <c r="AS189" s="266">
        <v>1926972.8304306269</v>
      </c>
      <c r="AT189" s="266">
        <v>1701323.307408954</v>
      </c>
      <c r="AU189" s="266">
        <v>1762878.2704006156</v>
      </c>
      <c r="AV189" s="266">
        <v>2075259.0745399729</v>
      </c>
      <c r="AW189" s="266">
        <v>1984932.251280155</v>
      </c>
      <c r="AX189" s="266">
        <v>2135854.0732685002</v>
      </c>
      <c r="AY189" s="266">
        <v>1702408.1820557427</v>
      </c>
      <c r="AZ189" s="266">
        <v>1194093.9299414784</v>
      </c>
      <c r="BB189" s="1464">
        <v>0</v>
      </c>
      <c r="BC189" s="1464">
        <v>0</v>
      </c>
      <c r="BD189" s="1464">
        <v>0</v>
      </c>
      <c r="BE189" s="1464">
        <v>0</v>
      </c>
      <c r="BF189" s="1464">
        <v>0</v>
      </c>
      <c r="BG189" s="1464">
        <v>0</v>
      </c>
      <c r="BH189" s="1464">
        <v>0</v>
      </c>
      <c r="BI189" s="1464">
        <v>0</v>
      </c>
      <c r="BJ189" s="1464">
        <v>0</v>
      </c>
      <c r="BK189" s="1464">
        <v>0</v>
      </c>
      <c r="BL189" s="1464">
        <v>0</v>
      </c>
      <c r="BM189" s="1464">
        <v>1845920.4389992028</v>
      </c>
      <c r="BN189" s="1464">
        <v>1930547.8718374053</v>
      </c>
      <c r="BO189" s="1464">
        <v>2179116.1685219724</v>
      </c>
      <c r="BP189" s="1464">
        <v>2088912.6916242146</v>
      </c>
      <c r="BQ189" s="1464">
        <v>2343210.7285519843</v>
      </c>
      <c r="BR189" s="1464">
        <v>2978388.9241709192</v>
      </c>
      <c r="BS189" s="1464">
        <v>3068715.7474307367</v>
      </c>
      <c r="BT189" s="1464">
        <v>3549499.9252812532</v>
      </c>
      <c r="BU189" s="1464">
        <v>3035386.8167357189</v>
      </c>
      <c r="BV189" s="1464">
        <v>2280289.0691722594</v>
      </c>
      <c r="BX189" s="1514">
        <v>18287725.606555775</v>
      </c>
      <c r="BY189" s="1514">
        <v>25299988.382325664</v>
      </c>
      <c r="BZ189" s="1514">
        <v>43587713.988881439</v>
      </c>
    </row>
    <row r="190" spans="6:78">
      <c r="F190" s="1467">
        <v>2066</v>
      </c>
      <c r="G190" s="1508">
        <v>0</v>
      </c>
      <c r="H190" s="1508">
        <v>0</v>
      </c>
      <c r="I190" s="1508">
        <v>0</v>
      </c>
      <c r="J190" s="1508">
        <v>5.7369470596313477E-7</v>
      </c>
      <c r="K190" s="1508">
        <v>0</v>
      </c>
      <c r="M190" s="1493">
        <v>0</v>
      </c>
      <c r="P190" s="1509">
        <v>40878</v>
      </c>
      <c r="Q190" s="1510" t="s">
        <v>2107</v>
      </c>
      <c r="R190" s="1511">
        <v>2012</v>
      </c>
      <c r="S190" s="1512">
        <v>0</v>
      </c>
      <c r="T190" s="1512">
        <v>0</v>
      </c>
      <c r="U190" s="1512">
        <v>0</v>
      </c>
      <c r="V190" s="1515">
        <v>0</v>
      </c>
      <c r="W190" s="1512">
        <v>0</v>
      </c>
      <c r="Z190" s="1493">
        <v>0</v>
      </c>
      <c r="AD190" s="1510">
        <v>49857</v>
      </c>
      <c r="AE190" s="1510" t="s">
        <v>2108</v>
      </c>
      <c r="AF190" s="266">
        <v>0</v>
      </c>
      <c r="AG190" s="266">
        <v>0</v>
      </c>
      <c r="AH190" s="266">
        <v>0</v>
      </c>
      <c r="AI190" s="266">
        <v>0</v>
      </c>
      <c r="AJ190" s="266">
        <v>0</v>
      </c>
      <c r="AK190" s="266">
        <v>0</v>
      </c>
      <c r="AL190" s="266">
        <v>0</v>
      </c>
      <c r="AM190" s="266">
        <v>0</v>
      </c>
      <c r="AN190" s="266">
        <v>0</v>
      </c>
      <c r="AO190" s="266">
        <v>0</v>
      </c>
      <c r="AP190" s="266">
        <v>0</v>
      </c>
      <c r="AQ190" s="266">
        <v>1988062.6601347306</v>
      </c>
      <c r="AR190" s="266">
        <v>1901531.1100576688</v>
      </c>
      <c r="AS190" s="266">
        <v>1970329.7191153162</v>
      </c>
      <c r="AT190" s="266">
        <v>1739603.0818256557</v>
      </c>
      <c r="AU190" s="266">
        <v>1802543.0314846293</v>
      </c>
      <c r="AV190" s="266">
        <v>2121952.4037171225</v>
      </c>
      <c r="AW190" s="266">
        <v>2029593.2269339589</v>
      </c>
      <c r="AX190" s="266">
        <v>2183910.7899170411</v>
      </c>
      <c r="AY190" s="266">
        <v>1740712.3661519967</v>
      </c>
      <c r="AZ190" s="266">
        <v>1220961.0433651616</v>
      </c>
      <c r="BB190" s="1464">
        <v>0</v>
      </c>
      <c r="BC190" s="1464">
        <v>0</v>
      </c>
      <c r="BD190" s="1464">
        <v>0</v>
      </c>
      <c r="BE190" s="1464">
        <v>0</v>
      </c>
      <c r="BF190" s="1464">
        <v>0</v>
      </c>
      <c r="BG190" s="1464">
        <v>0</v>
      </c>
      <c r="BH190" s="1464">
        <v>0</v>
      </c>
      <c r="BI190" s="1464">
        <v>0</v>
      </c>
      <c r="BJ190" s="1464">
        <v>0</v>
      </c>
      <c r="BK190" s="1464">
        <v>0</v>
      </c>
      <c r="BL190" s="1464">
        <v>0</v>
      </c>
      <c r="BM190" s="1464">
        <v>1802173.3388984387</v>
      </c>
      <c r="BN190" s="1464">
        <v>1888704.8889755004</v>
      </c>
      <c r="BO190" s="1464">
        <v>2135759.2798372838</v>
      </c>
      <c r="BP190" s="1464">
        <v>2050632.9172075135</v>
      </c>
      <c r="BQ190" s="1464">
        <v>2303545.9674679702</v>
      </c>
      <c r="BR190" s="1464">
        <v>2931695.5949937697</v>
      </c>
      <c r="BS190" s="1464">
        <v>3024054.7717769328</v>
      </c>
      <c r="BT190" s="1464">
        <v>3501443.2086327127</v>
      </c>
      <c r="BU190" s="1464">
        <v>2997082.6326394645</v>
      </c>
      <c r="BV190" s="1464">
        <v>2253421.9557485762</v>
      </c>
      <c r="BX190" s="1514">
        <v>18699199.432703283</v>
      </c>
      <c r="BY190" s="1514">
        <v>24888514.55617816</v>
      </c>
      <c r="BZ190" s="1514">
        <v>43587713.988881439</v>
      </c>
    </row>
    <row r="191" spans="6:78">
      <c r="F191" s="1467">
        <v>2067</v>
      </c>
      <c r="G191" s="1508">
        <v>0</v>
      </c>
      <c r="H191" s="1508">
        <v>0</v>
      </c>
      <c r="I191" s="1508">
        <v>0</v>
      </c>
      <c r="J191" s="1508">
        <v>5.7369470596313477E-7</v>
      </c>
      <c r="K191" s="1508">
        <v>0</v>
      </c>
      <c r="M191" s="1493">
        <v>0</v>
      </c>
      <c r="P191" s="1509">
        <v>40909</v>
      </c>
      <c r="Q191" s="1510" t="s">
        <v>2018</v>
      </c>
      <c r="R191" s="1511">
        <v>2012</v>
      </c>
      <c r="S191" s="1512">
        <v>0</v>
      </c>
      <c r="T191" s="1512">
        <v>0</v>
      </c>
      <c r="U191" s="1512">
        <v>0</v>
      </c>
      <c r="V191" s="1515">
        <v>0</v>
      </c>
      <c r="W191" s="1512">
        <v>0</v>
      </c>
      <c r="Z191" s="1493">
        <v>0</v>
      </c>
      <c r="AD191" s="1510">
        <v>50041</v>
      </c>
      <c r="AE191" s="1510" t="s">
        <v>2109</v>
      </c>
      <c r="AF191" s="266">
        <v>0</v>
      </c>
      <c r="AG191" s="266">
        <v>0</v>
      </c>
      <c r="AH191" s="266">
        <v>0</v>
      </c>
      <c r="AI191" s="266">
        <v>0</v>
      </c>
      <c r="AJ191" s="266">
        <v>0</v>
      </c>
      <c r="AK191" s="266">
        <v>0</v>
      </c>
      <c r="AL191" s="266">
        <v>0</v>
      </c>
      <c r="AM191" s="266">
        <v>0</v>
      </c>
      <c r="AN191" s="266">
        <v>0</v>
      </c>
      <c r="AO191" s="266">
        <v>0</v>
      </c>
      <c r="AP191" s="266">
        <v>0</v>
      </c>
      <c r="AQ191" s="266">
        <v>2032794.0699877618</v>
      </c>
      <c r="AR191" s="266">
        <v>1944315.5600339666</v>
      </c>
      <c r="AS191" s="266">
        <v>2014662.1377954108</v>
      </c>
      <c r="AT191" s="266">
        <v>1778744.1511667324</v>
      </c>
      <c r="AU191" s="266">
        <v>1843100.2496930335</v>
      </c>
      <c r="AV191" s="266">
        <v>2169696.3328007576</v>
      </c>
      <c r="AW191" s="266">
        <v>2075259.0745399729</v>
      </c>
      <c r="AX191" s="266">
        <v>2233048.7826901744</v>
      </c>
      <c r="AY191" s="266">
        <v>1779878.3943904168</v>
      </c>
      <c r="AZ191" s="266">
        <v>1248432.6668408781</v>
      </c>
      <c r="BB191" s="1464">
        <v>0</v>
      </c>
      <c r="BC191" s="1464">
        <v>0</v>
      </c>
      <c r="BD191" s="1464">
        <v>0</v>
      </c>
      <c r="BE191" s="1464">
        <v>0</v>
      </c>
      <c r="BF191" s="1464">
        <v>0</v>
      </c>
      <c r="BG191" s="1464">
        <v>0</v>
      </c>
      <c r="BH191" s="1464">
        <v>0</v>
      </c>
      <c r="BI191" s="1464">
        <v>0</v>
      </c>
      <c r="BJ191" s="1464">
        <v>0</v>
      </c>
      <c r="BK191" s="1464">
        <v>0</v>
      </c>
      <c r="BL191" s="1464">
        <v>0</v>
      </c>
      <c r="BM191" s="1464">
        <v>1757441.9290454071</v>
      </c>
      <c r="BN191" s="1464">
        <v>1845920.4389992028</v>
      </c>
      <c r="BO191" s="1464">
        <v>2091426.8611571891</v>
      </c>
      <c r="BP191" s="1464">
        <v>2011491.847866436</v>
      </c>
      <c r="BQ191" s="1464">
        <v>2262988.7492595664</v>
      </c>
      <c r="BR191" s="1464">
        <v>2883951.6659101341</v>
      </c>
      <c r="BS191" s="1464">
        <v>2978388.9241709192</v>
      </c>
      <c r="BT191" s="1464">
        <v>3452305.2158595789</v>
      </c>
      <c r="BU191" s="1464">
        <v>2957916.604401045</v>
      </c>
      <c r="BV191" s="1464">
        <v>2225950.3322728602</v>
      </c>
      <c r="BX191" s="1514">
        <v>19119931.419939104</v>
      </c>
      <c r="BY191" s="1514">
        <v>24467782.568942342</v>
      </c>
      <c r="BZ191" s="1514">
        <v>43587713.988881446</v>
      </c>
    </row>
    <row r="192" spans="6:78">
      <c r="F192" s="1467">
        <v>2068</v>
      </c>
      <c r="G192" s="1508">
        <v>0</v>
      </c>
      <c r="H192" s="1508">
        <v>0</v>
      </c>
      <c r="I192" s="1508">
        <v>0</v>
      </c>
      <c r="J192" s="1508">
        <v>5.7369470596313477E-7</v>
      </c>
      <c r="K192" s="1508">
        <v>0</v>
      </c>
      <c r="M192" s="1493">
        <v>0</v>
      </c>
      <c r="P192" s="1509">
        <v>40940</v>
      </c>
      <c r="Q192" s="1510" t="s">
        <v>2110</v>
      </c>
      <c r="R192" s="1511">
        <v>2012</v>
      </c>
      <c r="S192" s="1512">
        <v>0</v>
      </c>
      <c r="T192" s="1512">
        <v>0</v>
      </c>
      <c r="U192" s="1512">
        <v>0</v>
      </c>
      <c r="V192" s="1515">
        <v>0</v>
      </c>
      <c r="W192" s="1512">
        <v>0</v>
      </c>
      <c r="Z192" s="1493">
        <v>0</v>
      </c>
      <c r="AD192" s="1510">
        <v>50222</v>
      </c>
      <c r="AE192" s="1510" t="s">
        <v>2111</v>
      </c>
      <c r="AF192" s="266">
        <v>0</v>
      </c>
      <c r="AG192" s="266">
        <v>0</v>
      </c>
      <c r="AH192" s="266">
        <v>0</v>
      </c>
      <c r="AI192" s="266">
        <v>0</v>
      </c>
      <c r="AJ192" s="266">
        <v>0</v>
      </c>
      <c r="AK192" s="266">
        <v>0</v>
      </c>
      <c r="AL192" s="266">
        <v>0</v>
      </c>
      <c r="AM192" s="266">
        <v>0</v>
      </c>
      <c r="AN192" s="266">
        <v>0</v>
      </c>
      <c r="AO192" s="266">
        <v>0</v>
      </c>
      <c r="AP192" s="266">
        <v>0</v>
      </c>
      <c r="AQ192" s="266">
        <v>2078531.9365624867</v>
      </c>
      <c r="AR192" s="266">
        <v>1988062.6601347306</v>
      </c>
      <c r="AS192" s="266">
        <v>2059992.0358958079</v>
      </c>
      <c r="AT192" s="266">
        <v>1818765.8945679842</v>
      </c>
      <c r="AU192" s="266">
        <v>1884570.0053111271</v>
      </c>
      <c r="AV192" s="266">
        <v>2218514.5002887747</v>
      </c>
      <c r="AW192" s="266">
        <v>2121952.4037171225</v>
      </c>
      <c r="AX192" s="266">
        <v>2283292.3803007039</v>
      </c>
      <c r="AY192" s="266">
        <v>1819925.6582642011</v>
      </c>
      <c r="AZ192" s="266">
        <v>1276522.4018447974</v>
      </c>
      <c r="BB192" s="1464">
        <v>0</v>
      </c>
      <c r="BC192" s="1464">
        <v>0</v>
      </c>
      <c r="BD192" s="1464">
        <v>0</v>
      </c>
      <c r="BE192" s="1464">
        <v>0</v>
      </c>
      <c r="BF192" s="1464">
        <v>0</v>
      </c>
      <c r="BG192" s="1464">
        <v>0</v>
      </c>
      <c r="BH192" s="1464">
        <v>0</v>
      </c>
      <c r="BI192" s="1464">
        <v>0</v>
      </c>
      <c r="BJ192" s="1464">
        <v>0</v>
      </c>
      <c r="BK192" s="1464">
        <v>0</v>
      </c>
      <c r="BL192" s="1464">
        <v>0</v>
      </c>
      <c r="BM192" s="1464">
        <v>1711704.0624706829</v>
      </c>
      <c r="BN192" s="1464">
        <v>1802173.3388984387</v>
      </c>
      <c r="BO192" s="1464">
        <v>2046096.9630567923</v>
      </c>
      <c r="BP192" s="1464">
        <v>1971470.1044651847</v>
      </c>
      <c r="BQ192" s="1464">
        <v>2221518.9936414729</v>
      </c>
      <c r="BR192" s="1464">
        <v>2835133.4984221174</v>
      </c>
      <c r="BS192" s="1464">
        <v>2931695.5949937697</v>
      </c>
      <c r="BT192" s="1464">
        <v>3402061.6182490503</v>
      </c>
      <c r="BU192" s="1464">
        <v>2917869.3405272602</v>
      </c>
      <c r="BV192" s="1464">
        <v>2197860.5972689404</v>
      </c>
      <c r="BX192" s="1514">
        <v>19550129.876887735</v>
      </c>
      <c r="BY192" s="1514">
        <v>24037584.111993708</v>
      </c>
      <c r="BZ192" s="1514">
        <v>43587713.988881439</v>
      </c>
    </row>
    <row r="193" spans="6:78">
      <c r="F193" s="1467">
        <v>2069</v>
      </c>
      <c r="G193" s="1508">
        <v>0</v>
      </c>
      <c r="H193" s="1508">
        <v>0</v>
      </c>
      <c r="I193" s="1508">
        <v>0</v>
      </c>
      <c r="J193" s="1508">
        <v>5.7369470596313477E-7</v>
      </c>
      <c r="K193" s="1508">
        <v>0</v>
      </c>
      <c r="M193" s="1493">
        <v>0</v>
      </c>
      <c r="P193" s="1509">
        <v>40969</v>
      </c>
      <c r="Q193" s="1510" t="s">
        <v>2112</v>
      </c>
      <c r="R193" s="1511">
        <v>2012</v>
      </c>
      <c r="S193" s="1512">
        <v>0</v>
      </c>
      <c r="T193" s="1512">
        <v>0</v>
      </c>
      <c r="U193" s="1512">
        <v>0</v>
      </c>
      <c r="V193" s="1515">
        <v>0</v>
      </c>
      <c r="W193" s="1512">
        <v>0</v>
      </c>
      <c r="Z193" s="1493">
        <v>0</v>
      </c>
      <c r="AD193" s="1510">
        <v>50406</v>
      </c>
      <c r="AE193" s="1510" t="s">
        <v>2113</v>
      </c>
      <c r="AF193" s="266">
        <v>0</v>
      </c>
      <c r="AG193" s="266">
        <v>0</v>
      </c>
      <c r="AH193" s="266">
        <v>0</v>
      </c>
      <c r="AI193" s="266">
        <v>0</v>
      </c>
      <c r="AJ193" s="266">
        <v>0</v>
      </c>
      <c r="AK193" s="266">
        <v>0</v>
      </c>
      <c r="AL193" s="266">
        <v>0</v>
      </c>
      <c r="AM193" s="266">
        <v>0</v>
      </c>
      <c r="AN193" s="266">
        <v>0</v>
      </c>
      <c r="AO193" s="266">
        <v>0</v>
      </c>
      <c r="AP193" s="266">
        <v>0</v>
      </c>
      <c r="AQ193" s="266">
        <v>2125298.9051351426</v>
      </c>
      <c r="AR193" s="266">
        <v>2032794.0699877618</v>
      </c>
      <c r="AS193" s="266">
        <v>2106341.8567034635</v>
      </c>
      <c r="AT193" s="266">
        <v>1859688.1271957639</v>
      </c>
      <c r="AU193" s="266">
        <v>1926972.8304306269</v>
      </c>
      <c r="AV193" s="266">
        <v>2268431.076545272</v>
      </c>
      <c r="AW193" s="266">
        <v>2169696.3328007576</v>
      </c>
      <c r="AX193" s="266">
        <v>2334666.4588574697</v>
      </c>
      <c r="AY193" s="266">
        <v>1860873.9855751453</v>
      </c>
      <c r="AZ193" s="266">
        <v>1305244.1558863057</v>
      </c>
      <c r="BB193" s="1464">
        <v>0</v>
      </c>
      <c r="BC193" s="1464">
        <v>0</v>
      </c>
      <c r="BD193" s="1464">
        <v>0</v>
      </c>
      <c r="BE193" s="1464">
        <v>0</v>
      </c>
      <c r="BF193" s="1464">
        <v>0</v>
      </c>
      <c r="BG193" s="1464">
        <v>0</v>
      </c>
      <c r="BH193" s="1464">
        <v>0</v>
      </c>
      <c r="BI193" s="1464">
        <v>0</v>
      </c>
      <c r="BJ193" s="1464">
        <v>0</v>
      </c>
      <c r="BK193" s="1464">
        <v>0</v>
      </c>
      <c r="BL193" s="1464">
        <v>0</v>
      </c>
      <c r="BM193" s="1464">
        <v>1664937.0938980265</v>
      </c>
      <c r="BN193" s="1464">
        <v>1757441.9290454071</v>
      </c>
      <c r="BO193" s="1464">
        <v>1999747.1422491365</v>
      </c>
      <c r="BP193" s="1464">
        <v>1930547.8718374053</v>
      </c>
      <c r="BQ193" s="1464">
        <v>2179116.1685219724</v>
      </c>
      <c r="BR193" s="1464">
        <v>2785216.9221656197</v>
      </c>
      <c r="BS193" s="1464">
        <v>2883951.6659101341</v>
      </c>
      <c r="BT193" s="1464">
        <v>3350687.5396922836</v>
      </c>
      <c r="BU193" s="1464">
        <v>2876921.0132163158</v>
      </c>
      <c r="BV193" s="1464">
        <v>2169138.8432274326</v>
      </c>
      <c r="BX193" s="1514">
        <v>19990007.799117714</v>
      </c>
      <c r="BY193" s="1514">
        <v>23597706.189763732</v>
      </c>
      <c r="BZ193" s="1514">
        <v>43587713.988881446</v>
      </c>
    </row>
    <row r="194" spans="6:78">
      <c r="F194" s="1467">
        <v>2070</v>
      </c>
      <c r="G194" s="1508">
        <v>0</v>
      </c>
      <c r="H194" s="1508">
        <v>0</v>
      </c>
      <c r="I194" s="1508">
        <v>0</v>
      </c>
      <c r="J194" s="1508">
        <v>5.7369470596313477E-7</v>
      </c>
      <c r="K194" s="1508">
        <v>0</v>
      </c>
      <c r="M194" s="1493">
        <v>0</v>
      </c>
      <c r="P194" s="1509">
        <v>41000</v>
      </c>
      <c r="Q194" s="1510" t="s">
        <v>2114</v>
      </c>
      <c r="R194" s="1511">
        <v>2012</v>
      </c>
      <c r="S194" s="1512">
        <v>0</v>
      </c>
      <c r="T194" s="1512">
        <v>0</v>
      </c>
      <c r="U194" s="1512">
        <v>0</v>
      </c>
      <c r="V194" s="1515">
        <v>0</v>
      </c>
      <c r="W194" s="1512">
        <v>0</v>
      </c>
      <c r="Z194" s="1493">
        <v>0</v>
      </c>
      <c r="AD194" s="1510">
        <v>50587</v>
      </c>
      <c r="AE194" s="1510" t="s">
        <v>2115</v>
      </c>
      <c r="AF194" s="266">
        <v>0</v>
      </c>
      <c r="AG194" s="266">
        <v>0</v>
      </c>
      <c r="AH194" s="266">
        <v>0</v>
      </c>
      <c r="AI194" s="266">
        <v>0</v>
      </c>
      <c r="AJ194" s="266">
        <v>0</v>
      </c>
      <c r="AK194" s="266">
        <v>0</v>
      </c>
      <c r="AL194" s="266">
        <v>0</v>
      </c>
      <c r="AM194" s="266">
        <v>0</v>
      </c>
      <c r="AN194" s="266">
        <v>0</v>
      </c>
      <c r="AO194" s="266">
        <v>0</v>
      </c>
      <c r="AP194" s="266">
        <v>0</v>
      </c>
      <c r="AQ194" s="266">
        <v>2173118.1305006826</v>
      </c>
      <c r="AR194" s="266">
        <v>2078531.9365624867</v>
      </c>
      <c r="AS194" s="266">
        <v>2153734.5484792916</v>
      </c>
      <c r="AT194" s="266">
        <v>1901531.1100576688</v>
      </c>
      <c r="AU194" s="266">
        <v>1970329.7191153162</v>
      </c>
      <c r="AV194" s="266">
        <v>2319470.775767541</v>
      </c>
      <c r="AW194" s="266">
        <v>2218514.5002887747</v>
      </c>
      <c r="AX194" s="266">
        <v>2387196.4541817629</v>
      </c>
      <c r="AY194" s="266">
        <v>1902743.6502505864</v>
      </c>
      <c r="AZ194" s="266">
        <v>1334612.1493937476</v>
      </c>
      <c r="BB194" s="1464">
        <v>0</v>
      </c>
      <c r="BC194" s="1464">
        <v>0</v>
      </c>
      <c r="BD194" s="1464">
        <v>0</v>
      </c>
      <c r="BE194" s="1464">
        <v>0</v>
      </c>
      <c r="BF194" s="1464">
        <v>0</v>
      </c>
      <c r="BG194" s="1464">
        <v>0</v>
      </c>
      <c r="BH194" s="1464">
        <v>0</v>
      </c>
      <c r="BI194" s="1464">
        <v>0</v>
      </c>
      <c r="BJ194" s="1464">
        <v>0</v>
      </c>
      <c r="BK194" s="1464">
        <v>0</v>
      </c>
      <c r="BL194" s="1464">
        <v>0</v>
      </c>
      <c r="BM194" s="1464">
        <v>1617117.8685324858</v>
      </c>
      <c r="BN194" s="1464">
        <v>1711704.0624706829</v>
      </c>
      <c r="BO194" s="1464">
        <v>1952354.4504733088</v>
      </c>
      <c r="BP194" s="1464">
        <v>1888704.8889755004</v>
      </c>
      <c r="BQ194" s="1464">
        <v>2135759.2798372838</v>
      </c>
      <c r="BR194" s="1464">
        <v>2734177.2229433511</v>
      </c>
      <c r="BS194" s="1464">
        <v>2835133.4984221174</v>
      </c>
      <c r="BT194" s="1464">
        <v>3298157.5443679905</v>
      </c>
      <c r="BU194" s="1464">
        <v>2835051.3485408747</v>
      </c>
      <c r="BV194" s="1464">
        <v>2139770.8497199905</v>
      </c>
      <c r="BX194" s="1514">
        <v>20439782.97459786</v>
      </c>
      <c r="BY194" s="1514">
        <v>23147931.014283586</v>
      </c>
      <c r="BZ194" s="1514">
        <v>43587713.988881446</v>
      </c>
    </row>
    <row r="195" spans="6:78">
      <c r="F195" s="1467">
        <v>2071</v>
      </c>
      <c r="G195" s="1508">
        <v>0</v>
      </c>
      <c r="H195" s="1508">
        <v>0</v>
      </c>
      <c r="I195" s="1508">
        <v>0</v>
      </c>
      <c r="J195" s="1508">
        <v>5.7369470596313477E-7</v>
      </c>
      <c r="K195" s="1508">
        <v>0</v>
      </c>
      <c r="M195" s="1493">
        <v>0</v>
      </c>
      <c r="P195" s="1509">
        <v>41030</v>
      </c>
      <c r="Q195" s="1510" t="s">
        <v>2116</v>
      </c>
      <c r="R195" s="1511">
        <v>2012</v>
      </c>
      <c r="S195" s="1512">
        <v>0</v>
      </c>
      <c r="T195" s="1512">
        <v>0</v>
      </c>
      <c r="U195" s="1512">
        <v>0</v>
      </c>
      <c r="V195" s="1515">
        <v>0</v>
      </c>
      <c r="W195" s="1512">
        <v>0</v>
      </c>
      <c r="Z195" s="1493">
        <v>0</v>
      </c>
      <c r="AD195" s="1510">
        <v>50771</v>
      </c>
      <c r="AE195" s="1510" t="s">
        <v>2117</v>
      </c>
      <c r="AF195" s="266">
        <v>0</v>
      </c>
      <c r="AG195" s="266">
        <v>0</v>
      </c>
      <c r="AH195" s="266">
        <v>0</v>
      </c>
      <c r="AI195" s="266">
        <v>0</v>
      </c>
      <c r="AJ195" s="266">
        <v>0</v>
      </c>
      <c r="AK195" s="266">
        <v>0</v>
      </c>
      <c r="AL195" s="266">
        <v>0</v>
      </c>
      <c r="AM195" s="266">
        <v>0</v>
      </c>
      <c r="AN195" s="266">
        <v>0</v>
      </c>
      <c r="AO195" s="266">
        <v>0</v>
      </c>
      <c r="AP195" s="266">
        <v>0</v>
      </c>
      <c r="AQ195" s="266">
        <v>2222013.2884369483</v>
      </c>
      <c r="AR195" s="266">
        <v>2125298.9051351426</v>
      </c>
      <c r="AS195" s="266">
        <v>2202193.5758200753</v>
      </c>
      <c r="AT195" s="266">
        <v>1944315.5600339666</v>
      </c>
      <c r="AU195" s="266">
        <v>2014662.1377954108</v>
      </c>
      <c r="AV195" s="266">
        <v>2371658.8682223102</v>
      </c>
      <c r="AW195" s="266">
        <v>2268431.076545272</v>
      </c>
      <c r="AX195" s="266">
        <v>2440908.3744008522</v>
      </c>
      <c r="AY195" s="266">
        <v>1945555.3823812245</v>
      </c>
      <c r="AZ195" s="266">
        <v>1364640.9227551066</v>
      </c>
      <c r="BB195" s="1464">
        <v>0</v>
      </c>
      <c r="BC195" s="1464">
        <v>0</v>
      </c>
      <c r="BD195" s="1464">
        <v>0</v>
      </c>
      <c r="BE195" s="1464">
        <v>0</v>
      </c>
      <c r="BF195" s="1464">
        <v>0</v>
      </c>
      <c r="BG195" s="1464">
        <v>0</v>
      </c>
      <c r="BH195" s="1464">
        <v>0</v>
      </c>
      <c r="BI195" s="1464">
        <v>0</v>
      </c>
      <c r="BJ195" s="1464">
        <v>0</v>
      </c>
      <c r="BK195" s="1464">
        <v>0</v>
      </c>
      <c r="BL195" s="1464">
        <v>0</v>
      </c>
      <c r="BM195" s="1464">
        <v>1568222.710596221</v>
      </c>
      <c r="BN195" s="1464">
        <v>1664937.0938980265</v>
      </c>
      <c r="BO195" s="1464">
        <v>1903895.4231325251</v>
      </c>
      <c r="BP195" s="1464">
        <v>1845920.4389992028</v>
      </c>
      <c r="BQ195" s="1464">
        <v>2091426.8611571891</v>
      </c>
      <c r="BR195" s="1464">
        <v>2681989.1304885815</v>
      </c>
      <c r="BS195" s="1464">
        <v>2785216.9221656197</v>
      </c>
      <c r="BT195" s="1464">
        <v>3244445.6241489011</v>
      </c>
      <c r="BU195" s="1464">
        <v>2792239.6164102363</v>
      </c>
      <c r="BV195" s="1464">
        <v>2109742.0763586313</v>
      </c>
      <c r="BX195" s="1514">
        <v>20899678.091526307</v>
      </c>
      <c r="BY195" s="1514">
        <v>22688035.897355136</v>
      </c>
      <c r="BZ195" s="1514">
        <v>43587713.988881439</v>
      </c>
    </row>
    <row r="196" spans="6:78">
      <c r="F196" s="1467">
        <v>2072</v>
      </c>
      <c r="G196" s="1508">
        <v>0</v>
      </c>
      <c r="H196" s="1508">
        <v>0</v>
      </c>
      <c r="I196" s="1508">
        <v>0</v>
      </c>
      <c r="J196" s="1508">
        <v>5.7369470596313477E-7</v>
      </c>
      <c r="K196" s="1508">
        <v>0</v>
      </c>
      <c r="M196" s="1493">
        <v>0</v>
      </c>
      <c r="P196" s="1509">
        <v>41061</v>
      </c>
      <c r="Q196" s="1510" t="s">
        <v>2118</v>
      </c>
      <c r="R196" s="1511">
        <v>2012</v>
      </c>
      <c r="S196" s="1512">
        <v>0</v>
      </c>
      <c r="T196" s="1512">
        <v>0</v>
      </c>
      <c r="U196" s="1512">
        <v>0</v>
      </c>
      <c r="V196" s="1515">
        <v>0</v>
      </c>
      <c r="W196" s="1512">
        <v>0</v>
      </c>
      <c r="Z196" s="1493">
        <v>0</v>
      </c>
      <c r="AD196" s="1510">
        <v>50952</v>
      </c>
      <c r="AE196" s="1510" t="s">
        <v>2119</v>
      </c>
      <c r="AF196" s="266">
        <v>0</v>
      </c>
      <c r="AG196" s="266">
        <v>0</v>
      </c>
      <c r="AH196" s="266">
        <v>0</v>
      </c>
      <c r="AI196" s="266">
        <v>0</v>
      </c>
      <c r="AJ196" s="266">
        <v>0</v>
      </c>
      <c r="AK196" s="266">
        <v>0</v>
      </c>
      <c r="AL196" s="266">
        <v>0</v>
      </c>
      <c r="AM196" s="266">
        <v>0</v>
      </c>
      <c r="AN196" s="266">
        <v>0</v>
      </c>
      <c r="AO196" s="266">
        <v>0</v>
      </c>
      <c r="AP196" s="266">
        <v>0</v>
      </c>
      <c r="AQ196" s="266">
        <v>2272008.5874267798</v>
      </c>
      <c r="AR196" s="266">
        <v>2173118.1305006826</v>
      </c>
      <c r="AS196" s="266">
        <v>2251742.9312760271</v>
      </c>
      <c r="AT196" s="266">
        <v>1988062.6601347306</v>
      </c>
      <c r="AU196" s="266">
        <v>2059992.0358958079</v>
      </c>
      <c r="AV196" s="266">
        <v>2425021.1927573122</v>
      </c>
      <c r="AW196" s="266">
        <v>2319470.775767541</v>
      </c>
      <c r="AX196" s="266">
        <v>2495828.8128248714</v>
      </c>
      <c r="AY196" s="266">
        <v>1989330.3784848023</v>
      </c>
      <c r="AZ196" s="266">
        <v>1395345.3435170967</v>
      </c>
      <c r="BB196" s="1464">
        <v>0</v>
      </c>
      <c r="BC196" s="1464">
        <v>0</v>
      </c>
      <c r="BD196" s="1464">
        <v>0</v>
      </c>
      <c r="BE196" s="1464">
        <v>0</v>
      </c>
      <c r="BF196" s="1464">
        <v>0</v>
      </c>
      <c r="BG196" s="1464">
        <v>0</v>
      </c>
      <c r="BH196" s="1464">
        <v>0</v>
      </c>
      <c r="BI196" s="1464">
        <v>0</v>
      </c>
      <c r="BJ196" s="1464">
        <v>0</v>
      </c>
      <c r="BK196" s="1464">
        <v>0</v>
      </c>
      <c r="BL196" s="1464">
        <v>0</v>
      </c>
      <c r="BM196" s="1464">
        <v>1518227.4116063896</v>
      </c>
      <c r="BN196" s="1464">
        <v>1617117.8685324858</v>
      </c>
      <c r="BO196" s="1464">
        <v>1854346.0676765733</v>
      </c>
      <c r="BP196" s="1464">
        <v>1802173.3388984387</v>
      </c>
      <c r="BQ196" s="1464">
        <v>2046096.9630567923</v>
      </c>
      <c r="BR196" s="1464">
        <v>2628626.80595358</v>
      </c>
      <c r="BS196" s="1464">
        <v>2734177.2229433511</v>
      </c>
      <c r="BT196" s="1464">
        <v>3189525.1857248819</v>
      </c>
      <c r="BU196" s="1464">
        <v>2748464.6203066595</v>
      </c>
      <c r="BV196" s="1464">
        <v>2079037.6555966416</v>
      </c>
      <c r="BX196" s="1514">
        <v>21369920.84858565</v>
      </c>
      <c r="BY196" s="1514">
        <v>22217793.140295789</v>
      </c>
      <c r="BZ196" s="1514">
        <v>43587713.988881439</v>
      </c>
    </row>
    <row r="197" spans="6:78">
      <c r="F197" s="1467">
        <v>2073</v>
      </c>
      <c r="G197" s="1508">
        <v>0</v>
      </c>
      <c r="H197" s="1508">
        <v>0</v>
      </c>
      <c r="I197" s="1508">
        <v>0</v>
      </c>
      <c r="J197" s="1508">
        <v>5.7369470596313477E-7</v>
      </c>
      <c r="K197" s="1508">
        <v>0</v>
      </c>
      <c r="M197" s="1493">
        <v>0</v>
      </c>
      <c r="P197" s="1509">
        <v>41091</v>
      </c>
      <c r="Q197" s="1510" t="s">
        <v>2020</v>
      </c>
      <c r="R197" s="1511">
        <v>2013</v>
      </c>
      <c r="S197" s="1512">
        <v>0</v>
      </c>
      <c r="T197" s="1512">
        <v>0</v>
      </c>
      <c r="U197" s="1512">
        <v>0</v>
      </c>
      <c r="V197" s="1515">
        <v>0</v>
      </c>
      <c r="W197" s="1512">
        <v>0</v>
      </c>
      <c r="Z197" s="1493">
        <v>0</v>
      </c>
      <c r="AD197" s="1510">
        <v>51136</v>
      </c>
      <c r="AE197" s="1510" t="s">
        <v>2120</v>
      </c>
      <c r="AF197" s="266">
        <v>0</v>
      </c>
      <c r="AG197" s="266">
        <v>0</v>
      </c>
      <c r="AH197" s="266">
        <v>0</v>
      </c>
      <c r="AI197" s="266">
        <v>0</v>
      </c>
      <c r="AJ197" s="266">
        <v>0</v>
      </c>
      <c r="AK197" s="266">
        <v>0</v>
      </c>
      <c r="AL197" s="266">
        <v>0</v>
      </c>
      <c r="AM197" s="266">
        <v>0</v>
      </c>
      <c r="AN197" s="266">
        <v>0</v>
      </c>
      <c r="AO197" s="266">
        <v>0</v>
      </c>
      <c r="AP197" s="266">
        <v>0</v>
      </c>
      <c r="AQ197" s="266">
        <v>2323128.7806438822</v>
      </c>
      <c r="AR197" s="266">
        <v>2222013.2884369483</v>
      </c>
      <c r="AS197" s="266">
        <v>2302407.1472297381</v>
      </c>
      <c r="AT197" s="266">
        <v>2032794.0699877618</v>
      </c>
      <c r="AU197" s="266">
        <v>2106341.8567034635</v>
      </c>
      <c r="AV197" s="266">
        <v>2479584.1695943517</v>
      </c>
      <c r="AW197" s="266">
        <v>2371658.8682223102</v>
      </c>
      <c r="AX197" s="266">
        <v>2551984.961113431</v>
      </c>
      <c r="AY197" s="266">
        <v>2034090.3120007103</v>
      </c>
      <c r="AZ197" s="266">
        <v>1426740.6137462314</v>
      </c>
      <c r="BB197" s="1464">
        <v>0</v>
      </c>
      <c r="BC197" s="1464">
        <v>0</v>
      </c>
      <c r="BD197" s="1464">
        <v>0</v>
      </c>
      <c r="BE197" s="1464">
        <v>0</v>
      </c>
      <c r="BF197" s="1464">
        <v>0</v>
      </c>
      <c r="BG197" s="1464">
        <v>0</v>
      </c>
      <c r="BH197" s="1464">
        <v>0</v>
      </c>
      <c r="BI197" s="1464">
        <v>0</v>
      </c>
      <c r="BJ197" s="1464">
        <v>0</v>
      </c>
      <c r="BK197" s="1464">
        <v>0</v>
      </c>
      <c r="BL197" s="1464">
        <v>0</v>
      </c>
      <c r="BM197" s="1464">
        <v>1467107.2183892871</v>
      </c>
      <c r="BN197" s="1464">
        <v>1568222.710596221</v>
      </c>
      <c r="BO197" s="1464">
        <v>1803681.8517228626</v>
      </c>
      <c r="BP197" s="1464">
        <v>1757441.9290454071</v>
      </c>
      <c r="BQ197" s="1464">
        <v>1999747.1422491365</v>
      </c>
      <c r="BR197" s="1464">
        <v>2574063.8291165396</v>
      </c>
      <c r="BS197" s="1464">
        <v>2681989.1304885815</v>
      </c>
      <c r="BT197" s="1464">
        <v>3133369.0374363223</v>
      </c>
      <c r="BU197" s="1464">
        <v>2703704.6867907508</v>
      </c>
      <c r="BV197" s="1464">
        <v>2047642.3853675069</v>
      </c>
      <c r="BX197" s="1514">
        <v>21850744.067678832</v>
      </c>
      <c r="BY197" s="1514">
        <v>21736969.921202615</v>
      </c>
      <c r="BZ197" s="1514">
        <v>43587713.988881446</v>
      </c>
    </row>
    <row r="198" spans="6:78">
      <c r="F198" s="1467">
        <v>2074</v>
      </c>
      <c r="G198" s="1508">
        <v>0</v>
      </c>
      <c r="H198" s="1508">
        <v>0</v>
      </c>
      <c r="I198" s="1508">
        <v>0</v>
      </c>
      <c r="J198" s="1508">
        <v>5.7369470596313477E-7</v>
      </c>
      <c r="K198" s="1508">
        <v>0</v>
      </c>
      <c r="M198" s="1493">
        <v>0</v>
      </c>
      <c r="P198" s="1509">
        <v>41122</v>
      </c>
      <c r="Q198" s="1510" t="s">
        <v>2121</v>
      </c>
      <c r="R198" s="1511">
        <v>2013</v>
      </c>
      <c r="S198" s="1512">
        <v>0</v>
      </c>
      <c r="T198" s="1512">
        <v>0</v>
      </c>
      <c r="U198" s="1512">
        <v>0</v>
      </c>
      <c r="V198" s="1515">
        <v>0</v>
      </c>
      <c r="W198" s="1512">
        <v>0</v>
      </c>
      <c r="Z198" s="1493">
        <v>0</v>
      </c>
      <c r="AD198" s="1510">
        <v>51318</v>
      </c>
      <c r="AE198" s="1510" t="s">
        <v>2122</v>
      </c>
      <c r="AF198" s="266">
        <v>0</v>
      </c>
      <c r="AG198" s="266">
        <v>0</v>
      </c>
      <c r="AH198" s="266">
        <v>0</v>
      </c>
      <c r="AI198" s="266">
        <v>0</v>
      </c>
      <c r="AJ198" s="266">
        <v>0</v>
      </c>
      <c r="AK198" s="266">
        <v>0</v>
      </c>
      <c r="AL198" s="266">
        <v>0</v>
      </c>
      <c r="AM198" s="266">
        <v>0</v>
      </c>
      <c r="AN198" s="266">
        <v>0</v>
      </c>
      <c r="AO198" s="266">
        <v>0</v>
      </c>
      <c r="AP198" s="266">
        <v>0</v>
      </c>
      <c r="AQ198" s="266">
        <v>2375399.1782083698</v>
      </c>
      <c r="AR198" s="266">
        <v>2272008.5874267798</v>
      </c>
      <c r="AS198" s="266">
        <v>2354211.3080424061</v>
      </c>
      <c r="AT198" s="266">
        <v>2078531.9365624867</v>
      </c>
      <c r="AU198" s="266">
        <v>2153734.5484792916</v>
      </c>
      <c r="AV198" s="266">
        <v>2535374.8134102249</v>
      </c>
      <c r="AW198" s="266">
        <v>2425021.1927573122</v>
      </c>
      <c r="AX198" s="266">
        <v>2609404.6227384834</v>
      </c>
      <c r="AY198" s="266">
        <v>2079857.3440207262</v>
      </c>
      <c r="AZ198" s="266">
        <v>1458842.2775555218</v>
      </c>
      <c r="BB198" s="1464">
        <v>0</v>
      </c>
      <c r="BC198" s="1464">
        <v>0</v>
      </c>
      <c r="BD198" s="1464">
        <v>0</v>
      </c>
      <c r="BE198" s="1464">
        <v>0</v>
      </c>
      <c r="BF198" s="1464">
        <v>0</v>
      </c>
      <c r="BG198" s="1464">
        <v>0</v>
      </c>
      <c r="BH198" s="1464">
        <v>0</v>
      </c>
      <c r="BI198" s="1464">
        <v>0</v>
      </c>
      <c r="BJ198" s="1464">
        <v>0</v>
      </c>
      <c r="BK198" s="1464">
        <v>0</v>
      </c>
      <c r="BL198" s="1464">
        <v>0</v>
      </c>
      <c r="BM198" s="1464">
        <v>1414836.8208247998</v>
      </c>
      <c r="BN198" s="1464">
        <v>1518227.4116063896</v>
      </c>
      <c r="BO198" s="1464">
        <v>1751877.6909101936</v>
      </c>
      <c r="BP198" s="1464">
        <v>1711704.0624706829</v>
      </c>
      <c r="BQ198" s="1464">
        <v>1952354.4504733088</v>
      </c>
      <c r="BR198" s="1464">
        <v>2518273.1853006678</v>
      </c>
      <c r="BS198" s="1464">
        <v>2628626.80595358</v>
      </c>
      <c r="BT198" s="1464">
        <v>3075949.37581127</v>
      </c>
      <c r="BU198" s="1464">
        <v>2657937.6547707347</v>
      </c>
      <c r="BV198" s="1464">
        <v>2015540.7215582167</v>
      </c>
      <c r="BX198" s="1514">
        <v>22342385.809201602</v>
      </c>
      <c r="BY198" s="1514">
        <v>21245328.179679841</v>
      </c>
      <c r="BZ198" s="1514">
        <v>43587713.988881439</v>
      </c>
    </row>
    <row r="199" spans="6:78">
      <c r="F199" s="1467">
        <v>2075</v>
      </c>
      <c r="G199" s="1508">
        <v>0</v>
      </c>
      <c r="H199" s="1508">
        <v>0</v>
      </c>
      <c r="I199" s="1508">
        <v>0</v>
      </c>
      <c r="J199" s="1508">
        <v>5.7369470596313477E-7</v>
      </c>
      <c r="K199" s="1508">
        <v>0</v>
      </c>
      <c r="M199" s="1493">
        <v>0</v>
      </c>
      <c r="P199" s="1509">
        <v>41153</v>
      </c>
      <c r="Q199" s="1510" t="s">
        <v>2123</v>
      </c>
      <c r="R199" s="1511">
        <v>2013</v>
      </c>
      <c r="S199" s="1512">
        <v>0</v>
      </c>
      <c r="T199" s="1512">
        <v>0</v>
      </c>
      <c r="U199" s="1512">
        <v>0</v>
      </c>
      <c r="V199" s="1515">
        <v>0</v>
      </c>
      <c r="W199" s="1512">
        <v>0</v>
      </c>
      <c r="Z199" s="1493">
        <v>0</v>
      </c>
      <c r="AD199" s="1510">
        <v>51502</v>
      </c>
      <c r="AE199" s="1510" t="s">
        <v>2124</v>
      </c>
      <c r="AF199" s="266">
        <v>0</v>
      </c>
      <c r="AG199" s="266">
        <v>0</v>
      </c>
      <c r="AH199" s="266">
        <v>0</v>
      </c>
      <c r="AI199" s="266">
        <v>0</v>
      </c>
      <c r="AJ199" s="266">
        <v>0</v>
      </c>
      <c r="AK199" s="266">
        <v>0</v>
      </c>
      <c r="AL199" s="266">
        <v>0</v>
      </c>
      <c r="AM199" s="266">
        <v>0</v>
      </c>
      <c r="AN199" s="266">
        <v>0</v>
      </c>
      <c r="AO199" s="266">
        <v>0</v>
      </c>
      <c r="AP199" s="266">
        <v>0</v>
      </c>
      <c r="AQ199" s="266">
        <v>2428845.6597180581</v>
      </c>
      <c r="AR199" s="266">
        <v>2323128.7806438822</v>
      </c>
      <c r="AS199" s="266">
        <v>2407181.0624733609</v>
      </c>
      <c r="AT199" s="266">
        <v>2125298.9051351426</v>
      </c>
      <c r="AU199" s="266">
        <v>2202193.5758200753</v>
      </c>
      <c r="AV199" s="266">
        <v>2592420.7467119554</v>
      </c>
      <c r="AW199" s="266">
        <v>2479584.1695943517</v>
      </c>
      <c r="AX199" s="266">
        <v>2668116.2267500986</v>
      </c>
      <c r="AY199" s="266">
        <v>2126654.1342611923</v>
      </c>
      <c r="AZ199" s="266">
        <v>1491666.2288005208</v>
      </c>
      <c r="BB199" s="1464">
        <v>0</v>
      </c>
      <c r="BC199" s="1464">
        <v>0</v>
      </c>
      <c r="BD199" s="1464">
        <v>0</v>
      </c>
      <c r="BE199" s="1464">
        <v>0</v>
      </c>
      <c r="BF199" s="1464">
        <v>0</v>
      </c>
      <c r="BG199" s="1464">
        <v>0</v>
      </c>
      <c r="BH199" s="1464">
        <v>0</v>
      </c>
      <c r="BI199" s="1464">
        <v>0</v>
      </c>
      <c r="BJ199" s="1464">
        <v>0</v>
      </c>
      <c r="BK199" s="1464">
        <v>0</v>
      </c>
      <c r="BL199" s="1464">
        <v>0</v>
      </c>
      <c r="BM199" s="1464">
        <v>1361390.3393151113</v>
      </c>
      <c r="BN199" s="1464">
        <v>1467107.2183892871</v>
      </c>
      <c r="BO199" s="1464">
        <v>1698907.9364792395</v>
      </c>
      <c r="BP199" s="1464">
        <v>1664937.0938980265</v>
      </c>
      <c r="BQ199" s="1464">
        <v>1903895.4231325251</v>
      </c>
      <c r="BR199" s="1464">
        <v>2461227.2519989368</v>
      </c>
      <c r="BS199" s="1464">
        <v>2574063.8291165396</v>
      </c>
      <c r="BT199" s="1464">
        <v>3017237.7717996538</v>
      </c>
      <c r="BU199" s="1464">
        <v>2611140.8645302686</v>
      </c>
      <c r="BV199" s="1464">
        <v>1982716.7703132175</v>
      </c>
      <c r="BX199" s="1514">
        <v>22845089.489908636</v>
      </c>
      <c r="BY199" s="1514">
        <v>20742624.498972807</v>
      </c>
      <c r="BZ199" s="1514">
        <v>43587713.988881439</v>
      </c>
    </row>
    <row r="200" spans="6:78">
      <c r="F200" s="1467">
        <v>2076</v>
      </c>
      <c r="G200" s="1508">
        <v>0</v>
      </c>
      <c r="H200" s="1508">
        <v>0</v>
      </c>
      <c r="I200" s="1508">
        <v>0</v>
      </c>
      <c r="J200" s="1508">
        <v>5.7369470596313477E-7</v>
      </c>
      <c r="K200" s="1508">
        <v>0</v>
      </c>
      <c r="M200" s="1493">
        <v>0</v>
      </c>
      <c r="P200" s="1509">
        <v>41183</v>
      </c>
      <c r="Q200" s="1510" t="s">
        <v>2125</v>
      </c>
      <c r="R200" s="1511">
        <v>2013</v>
      </c>
      <c r="S200" s="1512">
        <v>0</v>
      </c>
      <c r="T200" s="1512">
        <v>0</v>
      </c>
      <c r="U200" s="1512">
        <v>0</v>
      </c>
      <c r="V200" s="1515">
        <v>0</v>
      </c>
      <c r="W200" s="1512">
        <v>0</v>
      </c>
      <c r="Z200" s="1493">
        <v>0</v>
      </c>
      <c r="AD200" s="1510">
        <v>51683</v>
      </c>
      <c r="AE200" s="1510" t="s">
        <v>2126</v>
      </c>
      <c r="AF200" s="266">
        <v>0</v>
      </c>
      <c r="AG200" s="266">
        <v>0</v>
      </c>
      <c r="AH200" s="266">
        <v>0</v>
      </c>
      <c r="AI200" s="266">
        <v>0</v>
      </c>
      <c r="AJ200" s="266">
        <v>0</v>
      </c>
      <c r="AK200" s="266">
        <v>0</v>
      </c>
      <c r="AL200" s="266">
        <v>0</v>
      </c>
      <c r="AM200" s="266">
        <v>0</v>
      </c>
      <c r="AN200" s="266">
        <v>0</v>
      </c>
      <c r="AO200" s="266">
        <v>0</v>
      </c>
      <c r="AP200" s="266">
        <v>0</v>
      </c>
      <c r="AQ200" s="266">
        <v>2483494.687061714</v>
      </c>
      <c r="AR200" s="266">
        <v>2375399.1782083698</v>
      </c>
      <c r="AS200" s="266">
        <v>2461342.6363790114</v>
      </c>
      <c r="AT200" s="266">
        <v>2173118.1305006826</v>
      </c>
      <c r="AU200" s="266">
        <v>2251742.9312760271</v>
      </c>
      <c r="AV200" s="266">
        <v>2650750.2135129739</v>
      </c>
      <c r="AW200" s="266">
        <v>2535374.8134102249</v>
      </c>
      <c r="AX200" s="266">
        <v>2728148.8418519762</v>
      </c>
      <c r="AY200" s="266">
        <v>2174503.8522820696</v>
      </c>
      <c r="AZ200" s="266">
        <v>1525228.7189485326</v>
      </c>
      <c r="BB200" s="1464">
        <v>0</v>
      </c>
      <c r="BC200" s="1464">
        <v>0</v>
      </c>
      <c r="BD200" s="1464">
        <v>0</v>
      </c>
      <c r="BE200" s="1464">
        <v>0</v>
      </c>
      <c r="BF200" s="1464">
        <v>0</v>
      </c>
      <c r="BG200" s="1464">
        <v>0</v>
      </c>
      <c r="BH200" s="1464">
        <v>0</v>
      </c>
      <c r="BI200" s="1464">
        <v>0</v>
      </c>
      <c r="BJ200" s="1464">
        <v>0</v>
      </c>
      <c r="BK200" s="1464">
        <v>0</v>
      </c>
      <c r="BL200" s="1464">
        <v>0</v>
      </c>
      <c r="BM200" s="1464">
        <v>1306741.3119714551</v>
      </c>
      <c r="BN200" s="1464">
        <v>1414836.8208247998</v>
      </c>
      <c r="BO200" s="1464">
        <v>1644746.3625735885</v>
      </c>
      <c r="BP200" s="1464">
        <v>1617117.8685324858</v>
      </c>
      <c r="BQ200" s="1464">
        <v>1854346.0676765733</v>
      </c>
      <c r="BR200" s="1464">
        <v>2402897.7851979183</v>
      </c>
      <c r="BS200" s="1464">
        <v>2518273.1853006678</v>
      </c>
      <c r="BT200" s="1464">
        <v>2957205.1566977766</v>
      </c>
      <c r="BU200" s="1464">
        <v>2563291.1465093917</v>
      </c>
      <c r="BV200" s="1464">
        <v>1949154.2801652057</v>
      </c>
      <c r="BX200" s="1514">
        <v>23359104.003431581</v>
      </c>
      <c r="BY200" s="1514">
        <v>20228609.985449862</v>
      </c>
      <c r="BZ200" s="1514">
        <v>43587713.988881439</v>
      </c>
    </row>
    <row r="201" spans="6:78">
      <c r="F201" s="1467">
        <v>2077</v>
      </c>
      <c r="G201" s="1508">
        <v>0</v>
      </c>
      <c r="H201" s="1508">
        <v>0</v>
      </c>
      <c r="I201" s="1508">
        <v>0</v>
      </c>
      <c r="J201" s="1508">
        <v>5.7369470596313477E-7</v>
      </c>
      <c r="K201" s="1508">
        <v>0</v>
      </c>
      <c r="M201" s="1493">
        <v>0</v>
      </c>
      <c r="P201" s="1509">
        <v>41214</v>
      </c>
      <c r="Q201" s="1510" t="s">
        <v>2127</v>
      </c>
      <c r="R201" s="1511">
        <v>2013</v>
      </c>
      <c r="S201" s="1512">
        <v>0</v>
      </c>
      <c r="T201" s="1512">
        <v>0</v>
      </c>
      <c r="U201" s="1512">
        <v>0</v>
      </c>
      <c r="V201" s="1515">
        <v>0</v>
      </c>
      <c r="W201" s="1512">
        <v>0</v>
      </c>
      <c r="Z201" s="1493">
        <v>0</v>
      </c>
      <c r="AD201" s="1510">
        <v>51867</v>
      </c>
      <c r="AE201" s="1510" t="s">
        <v>2128</v>
      </c>
      <c r="AF201" s="266">
        <v>0</v>
      </c>
      <c r="AG201" s="266">
        <v>0</v>
      </c>
      <c r="AH201" s="266">
        <v>0</v>
      </c>
      <c r="AI201" s="266">
        <v>0</v>
      </c>
      <c r="AJ201" s="266">
        <v>0</v>
      </c>
      <c r="AK201" s="266">
        <v>0</v>
      </c>
      <c r="AL201" s="266">
        <v>0</v>
      </c>
      <c r="AM201" s="266">
        <v>0</v>
      </c>
      <c r="AN201" s="266">
        <v>0</v>
      </c>
      <c r="AO201" s="266">
        <v>0</v>
      </c>
      <c r="AP201" s="266">
        <v>0</v>
      </c>
      <c r="AQ201" s="266">
        <v>2539373.3175206026</v>
      </c>
      <c r="AR201" s="266">
        <v>2428845.6597180581</v>
      </c>
      <c r="AS201" s="266">
        <v>2516722.8456975394</v>
      </c>
      <c r="AT201" s="266">
        <v>2222013.2884369483</v>
      </c>
      <c r="AU201" s="266">
        <v>2302407.1472297381</v>
      </c>
      <c r="AV201" s="266">
        <v>2710392.0933170156</v>
      </c>
      <c r="AW201" s="266">
        <v>2592420.7467119554</v>
      </c>
      <c r="AX201" s="266">
        <v>2789532.190793646</v>
      </c>
      <c r="AY201" s="266">
        <v>2223430.1889584158</v>
      </c>
      <c r="AZ201" s="266">
        <v>1559546.3651248745</v>
      </c>
      <c r="BB201" s="1464">
        <v>0</v>
      </c>
      <c r="BC201" s="1464">
        <v>0</v>
      </c>
      <c r="BD201" s="1464">
        <v>0</v>
      </c>
      <c r="BE201" s="1464">
        <v>0</v>
      </c>
      <c r="BF201" s="1464">
        <v>0</v>
      </c>
      <c r="BG201" s="1464">
        <v>0</v>
      </c>
      <c r="BH201" s="1464">
        <v>0</v>
      </c>
      <c r="BI201" s="1464">
        <v>0</v>
      </c>
      <c r="BJ201" s="1464">
        <v>0</v>
      </c>
      <c r="BK201" s="1464">
        <v>0</v>
      </c>
      <c r="BL201" s="1464">
        <v>0</v>
      </c>
      <c r="BM201" s="1464">
        <v>1250862.6815125665</v>
      </c>
      <c r="BN201" s="1464">
        <v>1361390.3393151113</v>
      </c>
      <c r="BO201" s="1464">
        <v>1589366.153255061</v>
      </c>
      <c r="BP201" s="1464">
        <v>1568222.710596221</v>
      </c>
      <c r="BQ201" s="1464">
        <v>1803681.8517228626</v>
      </c>
      <c r="BR201" s="1464">
        <v>2343255.9053938761</v>
      </c>
      <c r="BS201" s="1464">
        <v>2461227.2519989368</v>
      </c>
      <c r="BT201" s="1464">
        <v>2895821.8077561068</v>
      </c>
      <c r="BU201" s="1464">
        <v>2514364.8098330456</v>
      </c>
      <c r="BV201" s="1464">
        <v>1914836.6339888638</v>
      </c>
      <c r="BX201" s="1514">
        <v>23884683.843508795</v>
      </c>
      <c r="BY201" s="1514">
        <v>19703030.145372652</v>
      </c>
      <c r="BZ201" s="1514">
        <v>43587713.988881446</v>
      </c>
    </row>
    <row r="202" spans="6:78">
      <c r="F202" s="1467">
        <v>2078</v>
      </c>
      <c r="G202" s="1508">
        <v>0</v>
      </c>
      <c r="H202" s="1508">
        <v>0</v>
      </c>
      <c r="I202" s="1508">
        <v>0</v>
      </c>
      <c r="J202" s="1508">
        <v>5.7369470596313477E-7</v>
      </c>
      <c r="K202" s="1508">
        <v>0</v>
      </c>
      <c r="M202" s="1493">
        <v>0</v>
      </c>
      <c r="P202" s="1509">
        <v>41244</v>
      </c>
      <c r="Q202" s="1510" t="s">
        <v>2129</v>
      </c>
      <c r="R202" s="1511">
        <v>2013</v>
      </c>
      <c r="S202" s="1512">
        <v>0</v>
      </c>
      <c r="T202" s="1512">
        <v>0</v>
      </c>
      <c r="U202" s="1512">
        <v>0</v>
      </c>
      <c r="V202" s="1515">
        <v>0</v>
      </c>
      <c r="W202" s="1512">
        <v>0</v>
      </c>
      <c r="Z202" s="1493">
        <v>0</v>
      </c>
      <c r="AD202" s="1510">
        <v>52048</v>
      </c>
      <c r="AE202" s="1510" t="s">
        <v>2130</v>
      </c>
      <c r="AF202" s="266">
        <v>0</v>
      </c>
      <c r="AG202" s="266">
        <v>0</v>
      </c>
      <c r="AH202" s="266">
        <v>0</v>
      </c>
      <c r="AI202" s="266">
        <v>0</v>
      </c>
      <c r="AJ202" s="266">
        <v>0</v>
      </c>
      <c r="AK202" s="266">
        <v>0</v>
      </c>
      <c r="AL202" s="266">
        <v>0</v>
      </c>
      <c r="AM202" s="266">
        <v>0</v>
      </c>
      <c r="AN202" s="266">
        <v>0</v>
      </c>
      <c r="AO202" s="266">
        <v>0</v>
      </c>
      <c r="AP202" s="266">
        <v>0</v>
      </c>
      <c r="AQ202" s="266">
        <v>2596509.2171648163</v>
      </c>
      <c r="AR202" s="266">
        <v>2483494.687061714</v>
      </c>
      <c r="AS202" s="266">
        <v>2573349.1097257342</v>
      </c>
      <c r="AT202" s="266">
        <v>2272008.5874267798</v>
      </c>
      <c r="AU202" s="266">
        <v>2354211.3080424061</v>
      </c>
      <c r="AV202" s="266">
        <v>2771375.9154166491</v>
      </c>
      <c r="AW202" s="266">
        <v>2650750.2135129739</v>
      </c>
      <c r="AX202" s="266">
        <v>2852296.6650865031</v>
      </c>
      <c r="AY202" s="266">
        <v>2273457.3682099804</v>
      </c>
      <c r="AZ202" s="266">
        <v>1594636.1583401845</v>
      </c>
      <c r="BB202" s="1464">
        <v>0</v>
      </c>
      <c r="BC202" s="1464">
        <v>0</v>
      </c>
      <c r="BD202" s="1464">
        <v>0</v>
      </c>
      <c r="BE202" s="1464">
        <v>0</v>
      </c>
      <c r="BF202" s="1464">
        <v>0</v>
      </c>
      <c r="BG202" s="1464">
        <v>0</v>
      </c>
      <c r="BH202" s="1464">
        <v>0</v>
      </c>
      <c r="BI202" s="1464">
        <v>0</v>
      </c>
      <c r="BJ202" s="1464">
        <v>0</v>
      </c>
      <c r="BK202" s="1464">
        <v>0</v>
      </c>
      <c r="BL202" s="1464">
        <v>0</v>
      </c>
      <c r="BM202" s="1464">
        <v>1193726.781868353</v>
      </c>
      <c r="BN202" s="1464">
        <v>1306741.3119714551</v>
      </c>
      <c r="BO202" s="1464">
        <v>1532739.8892268664</v>
      </c>
      <c r="BP202" s="1464">
        <v>1518227.4116063896</v>
      </c>
      <c r="BQ202" s="1464">
        <v>1751877.6909101936</v>
      </c>
      <c r="BR202" s="1464">
        <v>2282272.0832942436</v>
      </c>
      <c r="BS202" s="1464">
        <v>2402897.7851979183</v>
      </c>
      <c r="BT202" s="1464">
        <v>2833057.3334632502</v>
      </c>
      <c r="BU202" s="1464">
        <v>2464337.6305814809</v>
      </c>
      <c r="BV202" s="1464">
        <v>1879746.8407735541</v>
      </c>
      <c r="BX202" s="1514">
        <v>24422089.229987744</v>
      </c>
      <c r="BY202" s="1514">
        <v>19165624.758893702</v>
      </c>
      <c r="BZ202" s="1514">
        <v>43587713.988881446</v>
      </c>
    </row>
    <row r="203" spans="6:78">
      <c r="F203" s="1467">
        <v>2079</v>
      </c>
      <c r="G203" s="1508">
        <v>0</v>
      </c>
      <c r="H203" s="1508">
        <v>0</v>
      </c>
      <c r="I203" s="1508">
        <v>0</v>
      </c>
      <c r="J203" s="1508">
        <v>5.7369470596313477E-7</v>
      </c>
      <c r="K203" s="1508">
        <v>0</v>
      </c>
      <c r="M203" s="1493">
        <v>0</v>
      </c>
      <c r="P203" s="1509">
        <v>41275</v>
      </c>
      <c r="Q203" s="1510" t="s">
        <v>2021</v>
      </c>
      <c r="R203" s="1511">
        <v>2013</v>
      </c>
      <c r="S203" s="1512">
        <v>0</v>
      </c>
      <c r="T203" s="1512">
        <v>0</v>
      </c>
      <c r="U203" s="1512">
        <v>0</v>
      </c>
      <c r="V203" s="1515">
        <v>0</v>
      </c>
      <c r="W203" s="1512">
        <v>0</v>
      </c>
      <c r="Z203" s="1493">
        <v>0</v>
      </c>
      <c r="AD203" s="1510">
        <v>52232</v>
      </c>
      <c r="AE203" s="1510" t="s">
        <v>2131</v>
      </c>
      <c r="AF203" s="266">
        <v>0</v>
      </c>
      <c r="AG203" s="266">
        <v>0</v>
      </c>
      <c r="AH203" s="266">
        <v>0</v>
      </c>
      <c r="AI203" s="266">
        <v>0</v>
      </c>
      <c r="AJ203" s="266">
        <v>0</v>
      </c>
      <c r="AK203" s="266">
        <v>0</v>
      </c>
      <c r="AL203" s="266">
        <v>0</v>
      </c>
      <c r="AM203" s="266">
        <v>0</v>
      </c>
      <c r="AN203" s="266">
        <v>0</v>
      </c>
      <c r="AO203" s="266">
        <v>0</v>
      </c>
      <c r="AP203" s="266">
        <v>0</v>
      </c>
      <c r="AQ203" s="266">
        <v>2654930.6745510246</v>
      </c>
      <c r="AR203" s="266">
        <v>2539373.3175206026</v>
      </c>
      <c r="AS203" s="266">
        <v>2631249.4646945633</v>
      </c>
      <c r="AT203" s="266">
        <v>2323128.7806438822</v>
      </c>
      <c r="AU203" s="266">
        <v>2407181.0624733609</v>
      </c>
      <c r="AV203" s="266">
        <v>2833731.8735135235</v>
      </c>
      <c r="AW203" s="266">
        <v>2710392.0933170156</v>
      </c>
      <c r="AX203" s="266">
        <v>2916473.3400509497</v>
      </c>
      <c r="AY203" s="266">
        <v>2324610.158994705</v>
      </c>
      <c r="AZ203" s="266">
        <v>1630515.4719028382</v>
      </c>
      <c r="BB203" s="1464">
        <v>0</v>
      </c>
      <c r="BC203" s="1464">
        <v>0</v>
      </c>
      <c r="BD203" s="1464">
        <v>0</v>
      </c>
      <c r="BE203" s="1464">
        <v>0</v>
      </c>
      <c r="BF203" s="1464">
        <v>0</v>
      </c>
      <c r="BG203" s="1464">
        <v>0</v>
      </c>
      <c r="BH203" s="1464">
        <v>0</v>
      </c>
      <c r="BI203" s="1464">
        <v>0</v>
      </c>
      <c r="BJ203" s="1464">
        <v>0</v>
      </c>
      <c r="BK203" s="1464">
        <v>0</v>
      </c>
      <c r="BL203" s="1464">
        <v>0</v>
      </c>
      <c r="BM203" s="1464">
        <v>1135305.3244821446</v>
      </c>
      <c r="BN203" s="1464">
        <v>1250862.6815125665</v>
      </c>
      <c r="BO203" s="1464">
        <v>1474839.5342580373</v>
      </c>
      <c r="BP203" s="1464">
        <v>1467107.2183892871</v>
      </c>
      <c r="BQ203" s="1464">
        <v>1698907.9364792395</v>
      </c>
      <c r="BR203" s="1464">
        <v>2219916.1251973687</v>
      </c>
      <c r="BS203" s="1464">
        <v>2343255.9053938761</v>
      </c>
      <c r="BT203" s="1464">
        <v>2768880.6584988036</v>
      </c>
      <c r="BU203" s="1464">
        <v>2413184.8397967559</v>
      </c>
      <c r="BV203" s="1464">
        <v>1843867.5272108999</v>
      </c>
      <c r="BX203" s="1514">
        <v>24971586.237662468</v>
      </c>
      <c r="BY203" s="1514">
        <v>18616127.751218978</v>
      </c>
      <c r="BZ203" s="1514">
        <v>43587713.988881446</v>
      </c>
    </row>
    <row r="204" spans="6:78">
      <c r="F204" s="1467">
        <v>2080</v>
      </c>
      <c r="G204" s="1508">
        <v>0</v>
      </c>
      <c r="H204" s="1508">
        <v>0</v>
      </c>
      <c r="I204" s="1508">
        <v>0</v>
      </c>
      <c r="J204" s="1508">
        <v>0</v>
      </c>
      <c r="K204" s="1508">
        <v>0</v>
      </c>
      <c r="M204" s="1493">
        <v>0</v>
      </c>
      <c r="P204" s="1509">
        <v>41306</v>
      </c>
      <c r="Q204" s="1510" t="s">
        <v>2132</v>
      </c>
      <c r="R204" s="1511">
        <v>2013</v>
      </c>
      <c r="S204" s="1512">
        <v>0</v>
      </c>
      <c r="T204" s="1512">
        <v>0</v>
      </c>
      <c r="U204" s="1512">
        <v>0</v>
      </c>
      <c r="V204" s="1515">
        <v>0</v>
      </c>
      <c r="W204" s="1512">
        <v>0</v>
      </c>
      <c r="Z204" s="1493">
        <v>0</v>
      </c>
      <c r="AD204" s="1510">
        <v>52413</v>
      </c>
      <c r="AE204" s="1510" t="s">
        <v>2133</v>
      </c>
      <c r="AF204" s="266">
        <v>0</v>
      </c>
      <c r="AG204" s="266">
        <v>0</v>
      </c>
      <c r="AH204" s="266">
        <v>0</v>
      </c>
      <c r="AI204" s="266">
        <v>0</v>
      </c>
      <c r="AJ204" s="266">
        <v>0</v>
      </c>
      <c r="AK204" s="266">
        <v>0</v>
      </c>
      <c r="AL204" s="266">
        <v>0</v>
      </c>
      <c r="AM204" s="266">
        <v>0</v>
      </c>
      <c r="AN204" s="266">
        <v>0</v>
      </c>
      <c r="AO204" s="266">
        <v>0</v>
      </c>
      <c r="AP204" s="266">
        <v>0</v>
      </c>
      <c r="AQ204" s="266">
        <v>2714666.6147284228</v>
      </c>
      <c r="AR204" s="266">
        <v>2596509.2171648163</v>
      </c>
      <c r="AS204" s="266">
        <v>2690452.5776501903</v>
      </c>
      <c r="AT204" s="266">
        <v>2375399.1782083698</v>
      </c>
      <c r="AU204" s="266">
        <v>2461342.6363790114</v>
      </c>
      <c r="AV204" s="266">
        <v>2897490.840667577</v>
      </c>
      <c r="AW204" s="266">
        <v>2771375.9154166491</v>
      </c>
      <c r="AX204" s="266">
        <v>2982093.9902020958</v>
      </c>
      <c r="AY204" s="266">
        <v>2376913.887572086</v>
      </c>
      <c r="AZ204" s="266">
        <v>1667202.0700206521</v>
      </c>
      <c r="BB204" s="1464">
        <v>0</v>
      </c>
      <c r="BC204" s="1464">
        <v>0</v>
      </c>
      <c r="BD204" s="1464">
        <v>0</v>
      </c>
      <c r="BE204" s="1464">
        <v>0</v>
      </c>
      <c r="BF204" s="1464">
        <v>0</v>
      </c>
      <c r="BG204" s="1464">
        <v>0</v>
      </c>
      <c r="BH204" s="1464">
        <v>0</v>
      </c>
      <c r="BI204" s="1464">
        <v>0</v>
      </c>
      <c r="BJ204" s="1464">
        <v>0</v>
      </c>
      <c r="BK204" s="1464">
        <v>0</v>
      </c>
      <c r="BL204" s="1464">
        <v>0</v>
      </c>
      <c r="BM204" s="1464">
        <v>1075569.3843047465</v>
      </c>
      <c r="BN204" s="1464">
        <v>1193726.781868353</v>
      </c>
      <c r="BO204" s="1464">
        <v>1415636.4213024094</v>
      </c>
      <c r="BP204" s="1464">
        <v>1414836.8208247998</v>
      </c>
      <c r="BQ204" s="1464">
        <v>1644746.3625735885</v>
      </c>
      <c r="BR204" s="1464">
        <v>2156157.1580433147</v>
      </c>
      <c r="BS204" s="1464">
        <v>2282272.0832942436</v>
      </c>
      <c r="BT204" s="1464">
        <v>2703260.008347658</v>
      </c>
      <c r="BU204" s="1464">
        <v>2360881.1112193754</v>
      </c>
      <c r="BV204" s="1464">
        <v>1807180.9290930862</v>
      </c>
      <c r="BX204" s="1514">
        <v>25533446.928009871</v>
      </c>
      <c r="BY204" s="1514">
        <v>18054267.060871571</v>
      </c>
      <c r="BZ204" s="1514">
        <v>43587713.988881439</v>
      </c>
    </row>
    <row r="205" spans="6:78">
      <c r="P205" s="1509">
        <v>41334</v>
      </c>
      <c r="Q205" s="1510" t="s">
        <v>2134</v>
      </c>
      <c r="R205" s="1511">
        <v>2013</v>
      </c>
      <c r="S205" s="1512">
        <v>0</v>
      </c>
      <c r="T205" s="1512">
        <v>0</v>
      </c>
      <c r="U205" s="1512">
        <v>0</v>
      </c>
      <c r="V205" s="1515">
        <v>0</v>
      </c>
      <c r="W205" s="1512">
        <v>0</v>
      </c>
      <c r="Z205" s="1493">
        <v>0</v>
      </c>
      <c r="AD205" s="1510">
        <v>52597</v>
      </c>
      <c r="AE205" s="1510" t="s">
        <v>2135</v>
      </c>
      <c r="AF205" s="266">
        <v>0</v>
      </c>
      <c r="AG205" s="266">
        <v>0</v>
      </c>
      <c r="AH205" s="266">
        <v>0</v>
      </c>
      <c r="AI205" s="266">
        <v>0</v>
      </c>
      <c r="AJ205" s="266">
        <v>0</v>
      </c>
      <c r="AK205" s="266">
        <v>0</v>
      </c>
      <c r="AL205" s="266">
        <v>0</v>
      </c>
      <c r="AM205" s="266">
        <v>0</v>
      </c>
      <c r="AN205" s="266">
        <v>0</v>
      </c>
      <c r="AO205" s="266">
        <v>0</v>
      </c>
      <c r="AP205" s="266">
        <v>0</v>
      </c>
      <c r="AQ205" s="266">
        <v>2775746.6135598123</v>
      </c>
      <c r="AR205" s="266">
        <v>2654930.6745510246</v>
      </c>
      <c r="AS205" s="266">
        <v>2750987.7606473197</v>
      </c>
      <c r="AT205" s="266">
        <v>2428845.6597180581</v>
      </c>
      <c r="AU205" s="266">
        <v>2516722.8456975394</v>
      </c>
      <c r="AV205" s="266">
        <v>2962684.3845825978</v>
      </c>
      <c r="AW205" s="266">
        <v>2833731.8735135235</v>
      </c>
      <c r="AX205" s="266">
        <v>3049191.1049816427</v>
      </c>
      <c r="AY205" s="266">
        <v>2430394.4500424583</v>
      </c>
      <c r="AZ205" s="266">
        <v>1704714.1165961169</v>
      </c>
      <c r="BB205" s="1464">
        <v>0</v>
      </c>
      <c r="BC205" s="1464">
        <v>0</v>
      </c>
      <c r="BD205" s="1464">
        <v>0</v>
      </c>
      <c r="BE205" s="1464">
        <v>0</v>
      </c>
      <c r="BF205" s="1464">
        <v>0</v>
      </c>
      <c r="BG205" s="1464">
        <v>0</v>
      </c>
      <c r="BH205" s="1464">
        <v>0</v>
      </c>
      <c r="BI205" s="1464">
        <v>0</v>
      </c>
      <c r="BJ205" s="1464">
        <v>0</v>
      </c>
      <c r="BK205" s="1464">
        <v>0</v>
      </c>
      <c r="BL205" s="1464">
        <v>0</v>
      </c>
      <c r="BM205" s="1464">
        <v>1014489.3854733567</v>
      </c>
      <c r="BN205" s="1464">
        <v>1135305.3244821446</v>
      </c>
      <c r="BO205" s="1464">
        <v>1355101.2383052802</v>
      </c>
      <c r="BP205" s="1464">
        <v>1361390.3393151113</v>
      </c>
      <c r="BQ205" s="1464">
        <v>1589366.153255061</v>
      </c>
      <c r="BR205" s="1464">
        <v>2090963.6141282944</v>
      </c>
      <c r="BS205" s="1464">
        <v>2219916.1251973687</v>
      </c>
      <c r="BT205" s="1464">
        <v>2636162.8935681107</v>
      </c>
      <c r="BU205" s="1464">
        <v>2307400.5487490036</v>
      </c>
      <c r="BV205" s="1464">
        <v>1769668.8825176216</v>
      </c>
      <c r="BX205" s="1514">
        <v>26107949.483890094</v>
      </c>
      <c r="BY205" s="1514">
        <v>17479764.504991353</v>
      </c>
      <c r="BZ205" s="1514">
        <v>43587713.988881446</v>
      </c>
    </row>
    <row r="206" spans="6:78">
      <c r="P206" s="1509">
        <v>41365</v>
      </c>
      <c r="Q206" s="1510" t="s">
        <v>2136</v>
      </c>
      <c r="R206" s="1511">
        <v>2013</v>
      </c>
      <c r="S206" s="1512">
        <v>0</v>
      </c>
      <c r="T206" s="1512">
        <v>0</v>
      </c>
      <c r="U206" s="1512">
        <v>0</v>
      </c>
      <c r="V206" s="1515">
        <v>0</v>
      </c>
      <c r="W206" s="1512">
        <v>0</v>
      </c>
      <c r="Z206" s="1493">
        <v>0</v>
      </c>
      <c r="AD206" s="1510">
        <v>52779</v>
      </c>
      <c r="AE206" s="1510" t="s">
        <v>2137</v>
      </c>
      <c r="AF206" s="266">
        <v>0</v>
      </c>
      <c r="AG206" s="266">
        <v>0</v>
      </c>
      <c r="AH206" s="266">
        <v>0</v>
      </c>
      <c r="AI206" s="266">
        <v>0</v>
      </c>
      <c r="AJ206" s="266">
        <v>0</v>
      </c>
      <c r="AK206" s="266">
        <v>0</v>
      </c>
      <c r="AL206" s="266">
        <v>0</v>
      </c>
      <c r="AM206" s="266">
        <v>0</v>
      </c>
      <c r="AN206" s="266">
        <v>0</v>
      </c>
      <c r="AO206" s="266">
        <v>0</v>
      </c>
      <c r="AP206" s="266">
        <v>0</v>
      </c>
      <c r="AQ206" s="266">
        <v>2838200.9123649085</v>
      </c>
      <c r="AR206" s="266">
        <v>2714666.6147284228</v>
      </c>
      <c r="AS206" s="266">
        <v>2812884.9852618845</v>
      </c>
      <c r="AT206" s="266">
        <v>2483494.687061714</v>
      </c>
      <c r="AU206" s="266">
        <v>2573349.1097257342</v>
      </c>
      <c r="AV206" s="266">
        <v>3029344.7832357064</v>
      </c>
      <c r="AW206" s="266">
        <v>2897490.840667577</v>
      </c>
      <c r="AX206" s="266">
        <v>3117797.9048437299</v>
      </c>
      <c r="AY206" s="266">
        <v>2485078.3251684131</v>
      </c>
      <c r="AZ206" s="266">
        <v>1743070.1842195296</v>
      </c>
      <c r="BB206" s="1464">
        <v>0</v>
      </c>
      <c r="BC206" s="1464">
        <v>0</v>
      </c>
      <c r="BD206" s="1464">
        <v>0</v>
      </c>
      <c r="BE206" s="1464">
        <v>0</v>
      </c>
      <c r="BF206" s="1464">
        <v>0</v>
      </c>
      <c r="BG206" s="1464">
        <v>0</v>
      </c>
      <c r="BH206" s="1464">
        <v>0</v>
      </c>
      <c r="BI206" s="1464">
        <v>0</v>
      </c>
      <c r="BJ206" s="1464">
        <v>0</v>
      </c>
      <c r="BK206" s="1464">
        <v>0</v>
      </c>
      <c r="BL206" s="1464">
        <v>0</v>
      </c>
      <c r="BM206" s="1464">
        <v>952035.08666826098</v>
      </c>
      <c r="BN206" s="1464">
        <v>1075569.3843047465</v>
      </c>
      <c r="BO206" s="1464">
        <v>1293204.0136907154</v>
      </c>
      <c r="BP206" s="1464">
        <v>1306741.3119714551</v>
      </c>
      <c r="BQ206" s="1464">
        <v>1532739.8892268664</v>
      </c>
      <c r="BR206" s="1464">
        <v>2024303.2154751858</v>
      </c>
      <c r="BS206" s="1464">
        <v>2156157.1580433147</v>
      </c>
      <c r="BT206" s="1464">
        <v>2567556.0937060234</v>
      </c>
      <c r="BU206" s="1464">
        <v>2252716.6736230482</v>
      </c>
      <c r="BV206" s="1464">
        <v>1731312.8148942089</v>
      </c>
      <c r="BX206" s="1514">
        <v>26695378.347277615</v>
      </c>
      <c r="BY206" s="1514">
        <v>16892335.641603824</v>
      </c>
      <c r="BZ206" s="1514">
        <v>43587713.988881439</v>
      </c>
    </row>
    <row r="207" spans="6:78">
      <c r="P207" s="1509">
        <v>41395</v>
      </c>
      <c r="Q207" s="1510" t="s">
        <v>2138</v>
      </c>
      <c r="R207" s="1511">
        <v>2013</v>
      </c>
      <c r="S207" s="1512">
        <v>0</v>
      </c>
      <c r="T207" s="1512">
        <v>0</v>
      </c>
      <c r="U207" s="1512">
        <v>0</v>
      </c>
      <c r="V207" s="1515">
        <v>0</v>
      </c>
      <c r="W207" s="1512">
        <v>0</v>
      </c>
      <c r="Z207" s="1493">
        <v>0</v>
      </c>
      <c r="AD207" s="1510">
        <v>52963</v>
      </c>
      <c r="AE207" s="1510" t="s">
        <v>2139</v>
      </c>
      <c r="AF207" s="266">
        <v>0</v>
      </c>
      <c r="AG207" s="266">
        <v>0</v>
      </c>
      <c r="AH207" s="266">
        <v>0</v>
      </c>
      <c r="AI207" s="266">
        <v>0</v>
      </c>
      <c r="AJ207" s="266">
        <v>0</v>
      </c>
      <c r="AK207" s="266">
        <v>0</v>
      </c>
      <c r="AL207" s="266">
        <v>0</v>
      </c>
      <c r="AM207" s="266">
        <v>0</v>
      </c>
      <c r="AN207" s="266">
        <v>0</v>
      </c>
      <c r="AO207" s="266">
        <v>0</v>
      </c>
      <c r="AP207" s="266">
        <v>0</v>
      </c>
      <c r="AQ207" s="266">
        <v>2902060.4328931188</v>
      </c>
      <c r="AR207" s="266">
        <v>2775746.6135598123</v>
      </c>
      <c r="AS207" s="266">
        <v>2876174.897430277</v>
      </c>
      <c r="AT207" s="266">
        <v>2539373.3175206026</v>
      </c>
      <c r="AU207" s="266">
        <v>2631249.4646945633</v>
      </c>
      <c r="AV207" s="266">
        <v>3097505.04085851</v>
      </c>
      <c r="AW207" s="266">
        <v>2962684.3845825978</v>
      </c>
      <c r="AX207" s="266">
        <v>3187948.3577027139</v>
      </c>
      <c r="AY207" s="266">
        <v>2540992.587484702</v>
      </c>
      <c r="AZ207" s="266">
        <v>1782289.2633644694</v>
      </c>
      <c r="BB207" s="1464">
        <v>0</v>
      </c>
      <c r="BC207" s="1464">
        <v>0</v>
      </c>
      <c r="BD207" s="1464">
        <v>0</v>
      </c>
      <c r="BE207" s="1464">
        <v>0</v>
      </c>
      <c r="BF207" s="1464">
        <v>0</v>
      </c>
      <c r="BG207" s="1464">
        <v>0</v>
      </c>
      <c r="BH207" s="1464">
        <v>0</v>
      </c>
      <c r="BI207" s="1464">
        <v>0</v>
      </c>
      <c r="BJ207" s="1464">
        <v>0</v>
      </c>
      <c r="BK207" s="1464">
        <v>0</v>
      </c>
      <c r="BL207" s="1464">
        <v>0</v>
      </c>
      <c r="BM207" s="1464">
        <v>888175.56614005065</v>
      </c>
      <c r="BN207" s="1464">
        <v>1014489.3854733567</v>
      </c>
      <c r="BO207" s="1464">
        <v>1229914.101522323</v>
      </c>
      <c r="BP207" s="1464">
        <v>1250862.6815125665</v>
      </c>
      <c r="BQ207" s="1464">
        <v>1474839.5342580373</v>
      </c>
      <c r="BR207" s="1464">
        <v>1956142.9578523824</v>
      </c>
      <c r="BS207" s="1464">
        <v>2090963.6141282944</v>
      </c>
      <c r="BT207" s="1464">
        <v>2497405.6408470394</v>
      </c>
      <c r="BU207" s="1464">
        <v>2196802.4113067593</v>
      </c>
      <c r="BV207" s="1464">
        <v>1692093.7357492694</v>
      </c>
      <c r="BX207" s="1514">
        <v>27296024.360091366</v>
      </c>
      <c r="BY207" s="1514">
        <v>16291689.628790077</v>
      </c>
      <c r="BZ207" s="1514">
        <v>43587713.988881439</v>
      </c>
    </row>
    <row r="208" spans="6:78">
      <c r="P208" s="1509">
        <v>41426</v>
      </c>
      <c r="Q208" s="1510" t="s">
        <v>2140</v>
      </c>
      <c r="R208" s="1511">
        <v>2013</v>
      </c>
      <c r="S208" s="1512">
        <v>0</v>
      </c>
      <c r="T208" s="1512">
        <v>0</v>
      </c>
      <c r="U208" s="1512">
        <v>0</v>
      </c>
      <c r="V208" s="1515">
        <v>0</v>
      </c>
      <c r="W208" s="1512">
        <v>0</v>
      </c>
      <c r="Z208" s="1493">
        <v>0</v>
      </c>
      <c r="AD208" s="1510">
        <v>53144</v>
      </c>
      <c r="AE208" s="1510" t="s">
        <v>2141</v>
      </c>
      <c r="AF208" s="266">
        <v>0</v>
      </c>
      <c r="AG208" s="266">
        <v>0</v>
      </c>
      <c r="AH208" s="266">
        <v>0</v>
      </c>
      <c r="AI208" s="266">
        <v>0</v>
      </c>
      <c r="AJ208" s="266">
        <v>0</v>
      </c>
      <c r="AK208" s="266">
        <v>0</v>
      </c>
      <c r="AL208" s="266">
        <v>0</v>
      </c>
      <c r="AM208" s="266">
        <v>0</v>
      </c>
      <c r="AN208" s="266">
        <v>0</v>
      </c>
      <c r="AO208" s="266">
        <v>0</v>
      </c>
      <c r="AP208" s="266">
        <v>0</v>
      </c>
      <c r="AQ208" s="266">
        <v>2967356.7926332136</v>
      </c>
      <c r="AR208" s="266">
        <v>2838200.9123649085</v>
      </c>
      <c r="AS208" s="266">
        <v>2940888.8326224582</v>
      </c>
      <c r="AT208" s="266">
        <v>2596509.2171648163</v>
      </c>
      <c r="AU208" s="266">
        <v>2690452.5776501903</v>
      </c>
      <c r="AV208" s="266">
        <v>3167198.9042778267</v>
      </c>
      <c r="AW208" s="266">
        <v>3029344.7832357064</v>
      </c>
      <c r="AX208" s="266">
        <v>3259677.1957510239</v>
      </c>
      <c r="AY208" s="266">
        <v>2598164.9207031084</v>
      </c>
      <c r="AZ208" s="266">
        <v>1822390.7717901696</v>
      </c>
      <c r="BB208" s="1464">
        <v>0</v>
      </c>
      <c r="BC208" s="1464">
        <v>0</v>
      </c>
      <c r="BD208" s="1464">
        <v>0</v>
      </c>
      <c r="BE208" s="1464">
        <v>0</v>
      </c>
      <c r="BF208" s="1464">
        <v>0</v>
      </c>
      <c r="BG208" s="1464">
        <v>0</v>
      </c>
      <c r="BH208" s="1464">
        <v>0</v>
      </c>
      <c r="BI208" s="1464">
        <v>0</v>
      </c>
      <c r="BJ208" s="1464">
        <v>0</v>
      </c>
      <c r="BK208" s="1464">
        <v>0</v>
      </c>
      <c r="BL208" s="1464">
        <v>0</v>
      </c>
      <c r="BM208" s="1464">
        <v>822879.20639995532</v>
      </c>
      <c r="BN208" s="1464">
        <v>952035.08666826098</v>
      </c>
      <c r="BO208" s="1464">
        <v>1165200.1663301417</v>
      </c>
      <c r="BP208" s="1464">
        <v>1193726.781868353</v>
      </c>
      <c r="BQ208" s="1464">
        <v>1415636.4213024094</v>
      </c>
      <c r="BR208" s="1464">
        <v>1886449.0944330662</v>
      </c>
      <c r="BS208" s="1464">
        <v>2024303.2154751858</v>
      </c>
      <c r="BT208" s="1464">
        <v>2425676.8027987289</v>
      </c>
      <c r="BU208" s="1464">
        <v>2139630.0780883529</v>
      </c>
      <c r="BV208" s="1464">
        <v>1651992.2273235689</v>
      </c>
      <c r="BX208" s="1514">
        <v>27910184.908193424</v>
      </c>
      <c r="BY208" s="1514">
        <v>15677529.080688024</v>
      </c>
      <c r="BZ208" s="1514">
        <v>43587713.988881446</v>
      </c>
    </row>
    <row r="209" spans="16:78">
      <c r="P209" s="1509">
        <v>41456</v>
      </c>
      <c r="Q209" s="1510" t="s">
        <v>2023</v>
      </c>
      <c r="R209" s="1511">
        <v>2014</v>
      </c>
      <c r="S209" s="1512">
        <v>0</v>
      </c>
      <c r="T209" s="1512">
        <v>0</v>
      </c>
      <c r="U209" s="1512">
        <v>0</v>
      </c>
      <c r="V209" s="1515">
        <v>0</v>
      </c>
      <c r="W209" s="1512">
        <v>0</v>
      </c>
      <c r="Z209" s="1493">
        <v>0</v>
      </c>
      <c r="AD209" s="1510">
        <v>53328</v>
      </c>
      <c r="AE209" s="1510" t="s">
        <v>2142</v>
      </c>
      <c r="AF209" s="266">
        <v>0</v>
      </c>
      <c r="AG209" s="266">
        <v>0</v>
      </c>
      <c r="AH209" s="266">
        <v>0</v>
      </c>
      <c r="AI209" s="266">
        <v>0</v>
      </c>
      <c r="AJ209" s="266">
        <v>0</v>
      </c>
      <c r="AK209" s="266">
        <v>0</v>
      </c>
      <c r="AL209" s="266">
        <v>0</v>
      </c>
      <c r="AM209" s="266">
        <v>0</v>
      </c>
      <c r="AN209" s="266">
        <v>0</v>
      </c>
      <c r="AO209" s="266">
        <v>0</v>
      </c>
      <c r="AP209" s="266">
        <v>0</v>
      </c>
      <c r="AQ209" s="266">
        <v>3034122.3204674609</v>
      </c>
      <c r="AR209" s="266">
        <v>2902060.4328931188</v>
      </c>
      <c r="AS209" s="266">
        <v>3007058.8313564635</v>
      </c>
      <c r="AT209" s="266">
        <v>2654930.6745510246</v>
      </c>
      <c r="AU209" s="266">
        <v>2750987.7606473197</v>
      </c>
      <c r="AV209" s="266">
        <v>3238460.8796240776</v>
      </c>
      <c r="AW209" s="266">
        <v>3097505.04085851</v>
      </c>
      <c r="AX209" s="266">
        <v>3333019.9326554225</v>
      </c>
      <c r="AY209" s="266">
        <v>2656623.6314189285</v>
      </c>
      <c r="AZ209" s="266">
        <v>1863394.5641554482</v>
      </c>
      <c r="BB209" s="1464">
        <v>0</v>
      </c>
      <c r="BC209" s="1464">
        <v>0</v>
      </c>
      <c r="BD209" s="1464">
        <v>0</v>
      </c>
      <c r="BE209" s="1464">
        <v>0</v>
      </c>
      <c r="BF209" s="1464">
        <v>0</v>
      </c>
      <c r="BG209" s="1464">
        <v>0</v>
      </c>
      <c r="BH209" s="1464">
        <v>0</v>
      </c>
      <c r="BI209" s="1464">
        <v>0</v>
      </c>
      <c r="BJ209" s="1464">
        <v>0</v>
      </c>
      <c r="BK209" s="1464">
        <v>0</v>
      </c>
      <c r="BL209" s="1464">
        <v>0</v>
      </c>
      <c r="BM209" s="1464">
        <v>756113.67856570822</v>
      </c>
      <c r="BN209" s="1464">
        <v>888175.56614005065</v>
      </c>
      <c r="BO209" s="1464">
        <v>1099030.1675961365</v>
      </c>
      <c r="BP209" s="1464">
        <v>1135305.3244821446</v>
      </c>
      <c r="BQ209" s="1464">
        <v>1355101.2383052802</v>
      </c>
      <c r="BR209" s="1464">
        <v>1815187.1190868148</v>
      </c>
      <c r="BS209" s="1464">
        <v>1956142.9578523824</v>
      </c>
      <c r="BT209" s="1464">
        <v>2352334.0658943309</v>
      </c>
      <c r="BU209" s="1464">
        <v>2081171.3673725338</v>
      </c>
      <c r="BV209" s="1464">
        <v>1610988.4349582898</v>
      </c>
      <c r="BX209" s="1514">
        <v>28538164.068627775</v>
      </c>
      <c r="BY209" s="1514">
        <v>15049549.920253674</v>
      </c>
      <c r="BZ209" s="1514">
        <v>43587713.988881446</v>
      </c>
    </row>
    <row r="210" spans="16:78">
      <c r="P210" s="1509">
        <v>41487</v>
      </c>
      <c r="Q210" s="1510" t="s">
        <v>2143</v>
      </c>
      <c r="R210" s="1511">
        <v>2014</v>
      </c>
      <c r="S210" s="1512">
        <v>0</v>
      </c>
      <c r="T210" s="1512">
        <v>0</v>
      </c>
      <c r="U210" s="1512">
        <v>0</v>
      </c>
      <c r="V210" s="1515">
        <v>0</v>
      </c>
      <c r="W210" s="1512">
        <v>0</v>
      </c>
      <c r="Z210" s="1493">
        <v>0</v>
      </c>
      <c r="AD210" s="1510">
        <v>53509</v>
      </c>
      <c r="AE210" s="1510" t="s">
        <v>2144</v>
      </c>
      <c r="AF210" s="266">
        <v>0</v>
      </c>
      <c r="AG210" s="266">
        <v>0</v>
      </c>
      <c r="AH210" s="266">
        <v>0</v>
      </c>
      <c r="AI210" s="266">
        <v>0</v>
      </c>
      <c r="AJ210" s="266">
        <v>0</v>
      </c>
      <c r="AK210" s="266">
        <v>0</v>
      </c>
      <c r="AL210" s="266">
        <v>0</v>
      </c>
      <c r="AM210" s="266">
        <v>0</v>
      </c>
      <c r="AN210" s="266">
        <v>0</v>
      </c>
      <c r="AO210" s="266">
        <v>0</v>
      </c>
      <c r="AP210" s="266">
        <v>0</v>
      </c>
      <c r="AQ210" s="266">
        <v>3102390.0726779788</v>
      </c>
      <c r="AR210" s="266">
        <v>2967356.7926332136</v>
      </c>
      <c r="AS210" s="266">
        <v>3074717.655061984</v>
      </c>
      <c r="AT210" s="266">
        <v>2714666.6147284228</v>
      </c>
      <c r="AU210" s="266">
        <v>2812884.9852618845</v>
      </c>
      <c r="AV210" s="266">
        <v>3311326.2494156188</v>
      </c>
      <c r="AW210" s="266">
        <v>3167198.9042778267</v>
      </c>
      <c r="AX210" s="266">
        <v>3408012.8811401697</v>
      </c>
      <c r="AY210" s="266">
        <v>2716397.6631258535</v>
      </c>
      <c r="AZ210" s="266">
        <v>1905320.9418489463</v>
      </c>
      <c r="BB210" s="1464">
        <v>0</v>
      </c>
      <c r="BC210" s="1464">
        <v>0</v>
      </c>
      <c r="BD210" s="1464">
        <v>0</v>
      </c>
      <c r="BE210" s="1464">
        <v>0</v>
      </c>
      <c r="BF210" s="1464">
        <v>0</v>
      </c>
      <c r="BG210" s="1464">
        <v>0</v>
      </c>
      <c r="BH210" s="1464">
        <v>0</v>
      </c>
      <c r="BI210" s="1464">
        <v>0</v>
      </c>
      <c r="BJ210" s="1464">
        <v>0</v>
      </c>
      <c r="BK210" s="1464">
        <v>0</v>
      </c>
      <c r="BL210" s="1464">
        <v>0</v>
      </c>
      <c r="BM210" s="1464">
        <v>687845.92635519023</v>
      </c>
      <c r="BN210" s="1464">
        <v>822879.20639995532</v>
      </c>
      <c r="BO210" s="1464">
        <v>1031371.3438906161</v>
      </c>
      <c r="BP210" s="1464">
        <v>1075569.3843047465</v>
      </c>
      <c r="BQ210" s="1464">
        <v>1293204.0136907154</v>
      </c>
      <c r="BR210" s="1464">
        <v>1742321.7492952733</v>
      </c>
      <c r="BS210" s="1464">
        <v>1886449.0944330662</v>
      </c>
      <c r="BT210" s="1464">
        <v>2277341.1174095841</v>
      </c>
      <c r="BU210" s="1464">
        <v>2021397.3356656081</v>
      </c>
      <c r="BV210" s="1464">
        <v>1569062.0572647925</v>
      </c>
      <c r="BX210" s="1514">
        <v>29180272.760171898</v>
      </c>
      <c r="BY210" s="1514">
        <v>14407441.228709545</v>
      </c>
      <c r="BZ210" s="1514">
        <v>43587713.988881439</v>
      </c>
    </row>
    <row r="211" spans="16:78">
      <c r="P211" s="1509">
        <v>41518</v>
      </c>
      <c r="Q211" s="1510" t="s">
        <v>2145</v>
      </c>
      <c r="R211" s="1511">
        <v>2014</v>
      </c>
      <c r="S211" s="1512">
        <v>0</v>
      </c>
      <c r="T211" s="1512">
        <v>0</v>
      </c>
      <c r="U211" s="1512">
        <v>0</v>
      </c>
      <c r="V211" s="1515">
        <v>0</v>
      </c>
      <c r="W211" s="1512">
        <v>0</v>
      </c>
      <c r="Z211" s="1493">
        <v>0</v>
      </c>
      <c r="AD211" s="1510">
        <v>53693</v>
      </c>
      <c r="AE211" s="1510" t="s">
        <v>2146</v>
      </c>
      <c r="AF211" s="266">
        <v>0</v>
      </c>
      <c r="AG211" s="266">
        <v>0</v>
      </c>
      <c r="AH211" s="266">
        <v>0</v>
      </c>
      <c r="AI211" s="266">
        <v>0</v>
      </c>
      <c r="AJ211" s="266">
        <v>0</v>
      </c>
      <c r="AK211" s="266">
        <v>0</v>
      </c>
      <c r="AL211" s="266">
        <v>0</v>
      </c>
      <c r="AM211" s="266">
        <v>0</v>
      </c>
      <c r="AN211" s="266">
        <v>0</v>
      </c>
      <c r="AO211" s="266">
        <v>0</v>
      </c>
      <c r="AP211" s="266">
        <v>0</v>
      </c>
      <c r="AQ211" s="266">
        <v>3172193.849313233</v>
      </c>
      <c r="AR211" s="266">
        <v>3034122.3204674609</v>
      </c>
      <c r="AS211" s="266">
        <v>3143898.8023008783</v>
      </c>
      <c r="AT211" s="266">
        <v>2775746.6135598123</v>
      </c>
      <c r="AU211" s="266">
        <v>2876174.897430277</v>
      </c>
      <c r="AV211" s="266">
        <v>3385831.0900274701</v>
      </c>
      <c r="AW211" s="266">
        <v>3238460.8796240776</v>
      </c>
      <c r="AX211" s="266">
        <v>3484693.1709658233</v>
      </c>
      <c r="AY211" s="266">
        <v>2777516.6105461856</v>
      </c>
      <c r="AZ211" s="266">
        <v>1948190.6630405474</v>
      </c>
      <c r="BB211" s="1464">
        <v>0</v>
      </c>
      <c r="BC211" s="1464">
        <v>0</v>
      </c>
      <c r="BD211" s="1464">
        <v>0</v>
      </c>
      <c r="BE211" s="1464">
        <v>0</v>
      </c>
      <c r="BF211" s="1464">
        <v>0</v>
      </c>
      <c r="BG211" s="1464">
        <v>0</v>
      </c>
      <c r="BH211" s="1464">
        <v>0</v>
      </c>
      <c r="BI211" s="1464">
        <v>0</v>
      </c>
      <c r="BJ211" s="1464">
        <v>0</v>
      </c>
      <c r="BK211" s="1464">
        <v>0</v>
      </c>
      <c r="BL211" s="1464">
        <v>0</v>
      </c>
      <c r="BM211" s="1464">
        <v>618042.14971993573</v>
      </c>
      <c r="BN211" s="1464">
        <v>756113.67856570822</v>
      </c>
      <c r="BO211" s="1464">
        <v>962190.19665172149</v>
      </c>
      <c r="BP211" s="1464">
        <v>1014489.3854733567</v>
      </c>
      <c r="BQ211" s="1464">
        <v>1229914.101522323</v>
      </c>
      <c r="BR211" s="1464">
        <v>1667816.9086834218</v>
      </c>
      <c r="BS211" s="1464">
        <v>1815187.1190868148</v>
      </c>
      <c r="BT211" s="1464">
        <v>2200660.8275839305</v>
      </c>
      <c r="BU211" s="1464">
        <v>1960278.3882452759</v>
      </c>
      <c r="BV211" s="1464">
        <v>1526192.3360731911</v>
      </c>
      <c r="BX211" s="1514">
        <v>29836828.897275764</v>
      </c>
      <c r="BY211" s="1514">
        <v>13750885.091605678</v>
      </c>
      <c r="BZ211" s="1514">
        <v>43587713.988881439</v>
      </c>
    </row>
    <row r="212" spans="16:78">
      <c r="P212" s="1509">
        <v>41548</v>
      </c>
      <c r="Q212" s="1510" t="s">
        <v>2147</v>
      </c>
      <c r="R212" s="1511">
        <v>2014</v>
      </c>
      <c r="S212" s="1512">
        <v>0</v>
      </c>
      <c r="T212" s="1512">
        <v>0</v>
      </c>
      <c r="U212" s="1512">
        <v>0</v>
      </c>
      <c r="V212" s="1515">
        <v>0</v>
      </c>
      <c r="W212" s="1512">
        <v>0</v>
      </c>
      <c r="Z212" s="1493">
        <v>0</v>
      </c>
      <c r="AD212" s="1510">
        <v>53874</v>
      </c>
      <c r="AE212" s="1510" t="s">
        <v>2148</v>
      </c>
      <c r="AF212" s="266">
        <v>0</v>
      </c>
      <c r="AG212" s="266">
        <v>0</v>
      </c>
      <c r="AH212" s="266">
        <v>0</v>
      </c>
      <c r="AI212" s="266">
        <v>0</v>
      </c>
      <c r="AJ212" s="266">
        <v>0</v>
      </c>
      <c r="AK212" s="266">
        <v>0</v>
      </c>
      <c r="AL212" s="266">
        <v>0</v>
      </c>
      <c r="AM212" s="266">
        <v>0</v>
      </c>
      <c r="AN212" s="266">
        <v>0</v>
      </c>
      <c r="AO212" s="266">
        <v>0</v>
      </c>
      <c r="AP212" s="266">
        <v>0</v>
      </c>
      <c r="AQ212" s="266">
        <v>3243568.2109227809</v>
      </c>
      <c r="AR212" s="266">
        <v>3102390.0726779788</v>
      </c>
      <c r="AS212" s="266">
        <v>3214636.525352648</v>
      </c>
      <c r="AT212" s="266">
        <v>2838200.9123649085</v>
      </c>
      <c r="AU212" s="266">
        <v>2940888.8326224582</v>
      </c>
      <c r="AV212" s="266">
        <v>3462012.2895530886</v>
      </c>
      <c r="AW212" s="266">
        <v>3311326.2494156188</v>
      </c>
      <c r="AX212" s="266">
        <v>3563098.7673125546</v>
      </c>
      <c r="AY212" s="266">
        <v>2840010.7342834747</v>
      </c>
      <c r="AZ212" s="266">
        <v>1992024.9529589592</v>
      </c>
      <c r="BB212" s="1464">
        <v>0</v>
      </c>
      <c r="BC212" s="1464">
        <v>0</v>
      </c>
      <c r="BD212" s="1464">
        <v>0</v>
      </c>
      <c r="BE212" s="1464">
        <v>0</v>
      </c>
      <c r="BF212" s="1464">
        <v>0</v>
      </c>
      <c r="BG212" s="1464">
        <v>0</v>
      </c>
      <c r="BH212" s="1464">
        <v>0</v>
      </c>
      <c r="BI212" s="1464">
        <v>0</v>
      </c>
      <c r="BJ212" s="1464">
        <v>0</v>
      </c>
      <c r="BK212" s="1464">
        <v>0</v>
      </c>
      <c r="BL212" s="1464">
        <v>0</v>
      </c>
      <c r="BM212" s="1464">
        <v>546667.78811038798</v>
      </c>
      <c r="BN212" s="1464">
        <v>687845.92635519023</v>
      </c>
      <c r="BO212" s="1464">
        <v>891452.47359995171</v>
      </c>
      <c r="BP212" s="1464">
        <v>952035.08666826098</v>
      </c>
      <c r="BQ212" s="1464">
        <v>1165200.1663301417</v>
      </c>
      <c r="BR212" s="1464">
        <v>1591635.7091578038</v>
      </c>
      <c r="BS212" s="1464">
        <v>1742321.7492952733</v>
      </c>
      <c r="BT212" s="1464">
        <v>2122255.2312371992</v>
      </c>
      <c r="BU212" s="1464">
        <v>1897784.2645079864</v>
      </c>
      <c r="BV212" s="1464">
        <v>1482358.0461547787</v>
      </c>
      <c r="BX212" s="1514">
        <v>30508157.547464468</v>
      </c>
      <c r="BY212" s="1514">
        <v>13079556.441416973</v>
      </c>
      <c r="BZ212" s="1514">
        <v>43587713.988881439</v>
      </c>
    </row>
    <row r="213" spans="16:78">
      <c r="P213" s="1509">
        <v>41579</v>
      </c>
      <c r="Q213" s="1510" t="s">
        <v>2149</v>
      </c>
      <c r="R213" s="1511">
        <v>2014</v>
      </c>
      <c r="S213" s="1512">
        <v>0</v>
      </c>
      <c r="T213" s="1512">
        <v>0</v>
      </c>
      <c r="U213" s="1512">
        <v>0</v>
      </c>
      <c r="V213" s="1515">
        <v>0</v>
      </c>
      <c r="W213" s="1512">
        <v>0</v>
      </c>
      <c r="Z213" s="1493">
        <v>0</v>
      </c>
      <c r="AD213" s="1510">
        <v>54058</v>
      </c>
      <c r="AE213" s="1510" t="s">
        <v>2150</v>
      </c>
      <c r="AF213" s="266">
        <v>0</v>
      </c>
      <c r="AG213" s="266">
        <v>0</v>
      </c>
      <c r="AH213" s="266">
        <v>0</v>
      </c>
      <c r="AI213" s="266">
        <v>0</v>
      </c>
      <c r="AJ213" s="266">
        <v>0</v>
      </c>
      <c r="AK213" s="266">
        <v>0</v>
      </c>
      <c r="AL213" s="266">
        <v>0</v>
      </c>
      <c r="AM213" s="266">
        <v>0</v>
      </c>
      <c r="AN213" s="266">
        <v>0</v>
      </c>
      <c r="AO213" s="266">
        <v>0</v>
      </c>
      <c r="AP213" s="266">
        <v>0</v>
      </c>
      <c r="AQ213" s="266">
        <v>3316548.4956685435</v>
      </c>
      <c r="AR213" s="266">
        <v>3172193.849313233</v>
      </c>
      <c r="AS213" s="266">
        <v>3286965.8471730826</v>
      </c>
      <c r="AT213" s="266">
        <v>2902060.4328931188</v>
      </c>
      <c r="AU213" s="266">
        <v>3007058.8313564635</v>
      </c>
      <c r="AV213" s="266">
        <v>3539907.5660680328</v>
      </c>
      <c r="AW213" s="266">
        <v>3385831.0900274701</v>
      </c>
      <c r="AX213" s="266">
        <v>3643268.4895770876</v>
      </c>
      <c r="AY213" s="266">
        <v>2903910.9758048528</v>
      </c>
      <c r="AZ213" s="266">
        <v>2036845.514400536</v>
      </c>
      <c r="BB213" s="1464">
        <v>0</v>
      </c>
      <c r="BC213" s="1464">
        <v>0</v>
      </c>
      <c r="BD213" s="1464">
        <v>0</v>
      </c>
      <c r="BE213" s="1464">
        <v>0</v>
      </c>
      <c r="BF213" s="1464">
        <v>0</v>
      </c>
      <c r="BG213" s="1464">
        <v>0</v>
      </c>
      <c r="BH213" s="1464">
        <v>0</v>
      </c>
      <c r="BI213" s="1464">
        <v>0</v>
      </c>
      <c r="BJ213" s="1464">
        <v>0</v>
      </c>
      <c r="BK213" s="1464">
        <v>0</v>
      </c>
      <c r="BL213" s="1464">
        <v>0</v>
      </c>
      <c r="BM213" s="1464">
        <v>473687.50336462539</v>
      </c>
      <c r="BN213" s="1464">
        <v>618042.14971993573</v>
      </c>
      <c r="BO213" s="1464">
        <v>819123.15177951718</v>
      </c>
      <c r="BP213" s="1464">
        <v>888175.56614005065</v>
      </c>
      <c r="BQ213" s="1464">
        <v>1099030.1675961365</v>
      </c>
      <c r="BR213" s="1464">
        <v>1513740.4326428594</v>
      </c>
      <c r="BS213" s="1464">
        <v>1667816.9086834218</v>
      </c>
      <c r="BT213" s="1464">
        <v>2042085.5089726667</v>
      </c>
      <c r="BU213" s="1464">
        <v>1833884.0229866083</v>
      </c>
      <c r="BV213" s="1464">
        <v>1437537.4847132021</v>
      </c>
      <c r="BX213" s="1514">
        <v>31194591.092282422</v>
      </c>
      <c r="BY213" s="1514">
        <v>12393122.896599023</v>
      </c>
      <c r="BZ213" s="1514">
        <v>43587713.988881446</v>
      </c>
    </row>
    <row r="214" spans="16:78">
      <c r="P214" s="1509">
        <v>41609</v>
      </c>
      <c r="Q214" s="1510" t="s">
        <v>2151</v>
      </c>
      <c r="R214" s="1511">
        <v>2014</v>
      </c>
      <c r="S214" s="1512">
        <v>0</v>
      </c>
      <c r="T214" s="1512">
        <v>0</v>
      </c>
      <c r="U214" s="1512">
        <v>0</v>
      </c>
      <c r="V214" s="1515">
        <v>0</v>
      </c>
      <c r="W214" s="1512">
        <v>0</v>
      </c>
      <c r="Z214" s="1493">
        <v>0</v>
      </c>
      <c r="AD214" s="1510">
        <v>54240</v>
      </c>
      <c r="AE214" s="1510" t="s">
        <v>2152</v>
      </c>
      <c r="AF214" s="266">
        <v>0</v>
      </c>
      <c r="AG214" s="266">
        <v>0</v>
      </c>
      <c r="AH214" s="266">
        <v>0</v>
      </c>
      <c r="AI214" s="266">
        <v>0</v>
      </c>
      <c r="AJ214" s="266">
        <v>0</v>
      </c>
      <c r="AK214" s="266">
        <v>0</v>
      </c>
      <c r="AL214" s="266">
        <v>0</v>
      </c>
      <c r="AM214" s="266">
        <v>0</v>
      </c>
      <c r="AN214" s="266">
        <v>0</v>
      </c>
      <c r="AO214" s="266">
        <v>0</v>
      </c>
      <c r="AP214" s="266">
        <v>0</v>
      </c>
      <c r="AQ214" s="266">
        <v>3391170.8368210858</v>
      </c>
      <c r="AR214" s="266">
        <v>3243568.2109227809</v>
      </c>
      <c r="AS214" s="266">
        <v>3360922.5787344771</v>
      </c>
      <c r="AT214" s="266">
        <v>2967356.7926332136</v>
      </c>
      <c r="AU214" s="266">
        <v>3074717.655061984</v>
      </c>
      <c r="AV214" s="266">
        <v>3619555.4863045635</v>
      </c>
      <c r="AW214" s="266">
        <v>3462012.2895530886</v>
      </c>
      <c r="AX214" s="266">
        <v>3725242.030592571</v>
      </c>
      <c r="AY214" s="266">
        <v>2969248.9727604622</v>
      </c>
      <c r="AZ214" s="266">
        <v>2082674.5384745479</v>
      </c>
      <c r="BB214" s="1464">
        <v>0</v>
      </c>
      <c r="BC214" s="1464">
        <v>0</v>
      </c>
      <c r="BD214" s="1464">
        <v>0</v>
      </c>
      <c r="BE214" s="1464">
        <v>0</v>
      </c>
      <c r="BF214" s="1464">
        <v>0</v>
      </c>
      <c r="BG214" s="1464">
        <v>0</v>
      </c>
      <c r="BH214" s="1464">
        <v>0</v>
      </c>
      <c r="BI214" s="1464">
        <v>0</v>
      </c>
      <c r="BJ214" s="1464">
        <v>0</v>
      </c>
      <c r="BK214" s="1464">
        <v>0</v>
      </c>
      <c r="BL214" s="1464">
        <v>0</v>
      </c>
      <c r="BM214" s="1464">
        <v>399065.16221208317</v>
      </c>
      <c r="BN214" s="1464">
        <v>546667.78811038798</v>
      </c>
      <c r="BO214" s="1464">
        <v>745166.42021812266</v>
      </c>
      <c r="BP214" s="1464">
        <v>822879.20639995532</v>
      </c>
      <c r="BQ214" s="1464">
        <v>1031371.3438906161</v>
      </c>
      <c r="BR214" s="1464">
        <v>1434092.5124063285</v>
      </c>
      <c r="BS214" s="1464">
        <v>1591635.7091578038</v>
      </c>
      <c r="BT214" s="1464">
        <v>1960111.9679571821</v>
      </c>
      <c r="BU214" s="1464">
        <v>1768546.0260309991</v>
      </c>
      <c r="BV214" s="1464">
        <v>1391708.4606391904</v>
      </c>
      <c r="BX214" s="1514">
        <v>31896469.391858775</v>
      </c>
      <c r="BY214" s="1514">
        <v>11691244.597022669</v>
      </c>
      <c r="BZ214" s="1514">
        <v>43587713.988881446</v>
      </c>
    </row>
    <row r="215" spans="16:78">
      <c r="P215" s="1509">
        <v>41640</v>
      </c>
      <c r="Q215" s="1510" t="s">
        <v>2025</v>
      </c>
      <c r="R215" s="1511">
        <v>2014</v>
      </c>
      <c r="S215" s="1512">
        <v>0</v>
      </c>
      <c r="T215" s="1512">
        <v>0</v>
      </c>
      <c r="U215" s="1512">
        <v>0</v>
      </c>
      <c r="V215" s="1515">
        <v>0</v>
      </c>
      <c r="W215" s="1512">
        <v>0</v>
      </c>
      <c r="Z215" s="1493">
        <v>0</v>
      </c>
      <c r="AD215" s="1510">
        <v>54424</v>
      </c>
      <c r="AE215" s="1510" t="s">
        <v>2153</v>
      </c>
      <c r="AF215" s="266">
        <v>0</v>
      </c>
      <c r="AG215" s="266">
        <v>0</v>
      </c>
      <c r="AH215" s="266">
        <v>0</v>
      </c>
      <c r="AI215" s="266">
        <v>0</v>
      </c>
      <c r="AJ215" s="266">
        <v>0</v>
      </c>
      <c r="AK215" s="266">
        <v>0</v>
      </c>
      <c r="AL215" s="266">
        <v>0</v>
      </c>
      <c r="AM215" s="266">
        <v>0</v>
      </c>
      <c r="AN215" s="266">
        <v>0</v>
      </c>
      <c r="AO215" s="266">
        <v>0</v>
      </c>
      <c r="AP215" s="266">
        <v>0</v>
      </c>
      <c r="AQ215" s="266">
        <v>3467472.1806495609</v>
      </c>
      <c r="AR215" s="266">
        <v>3316548.4956685435</v>
      </c>
      <c r="AS215" s="266">
        <v>3436543.3367560026</v>
      </c>
      <c r="AT215" s="266">
        <v>3034122.3204674609</v>
      </c>
      <c r="AU215" s="266">
        <v>3143898.8023008783</v>
      </c>
      <c r="AV215" s="266">
        <v>3700995.4847464166</v>
      </c>
      <c r="AW215" s="266">
        <v>3539907.5660680328</v>
      </c>
      <c r="AX215" s="266">
        <v>3809059.9762809039</v>
      </c>
      <c r="AY215" s="266">
        <v>3036057.0746475728</v>
      </c>
      <c r="AZ215" s="266">
        <v>2129534.7155902255</v>
      </c>
      <c r="BB215" s="1464">
        <v>0</v>
      </c>
      <c r="BC215" s="1464">
        <v>0</v>
      </c>
      <c r="BD215" s="1464">
        <v>0</v>
      </c>
      <c r="BE215" s="1464">
        <v>0</v>
      </c>
      <c r="BF215" s="1464">
        <v>0</v>
      </c>
      <c r="BG215" s="1464">
        <v>0</v>
      </c>
      <c r="BH215" s="1464">
        <v>0</v>
      </c>
      <c r="BI215" s="1464">
        <v>0</v>
      </c>
      <c r="BJ215" s="1464">
        <v>0</v>
      </c>
      <c r="BK215" s="1464">
        <v>0</v>
      </c>
      <c r="BL215" s="1464">
        <v>0</v>
      </c>
      <c r="BM215" s="1464">
        <v>322763.81838360877</v>
      </c>
      <c r="BN215" s="1464">
        <v>473687.50336462539</v>
      </c>
      <c r="BO215" s="1464">
        <v>669545.66219659697</v>
      </c>
      <c r="BP215" s="1464">
        <v>756113.67856570822</v>
      </c>
      <c r="BQ215" s="1464">
        <v>962190.19665172149</v>
      </c>
      <c r="BR215" s="1464">
        <v>1352652.5139644758</v>
      </c>
      <c r="BS215" s="1464">
        <v>1513740.4326428594</v>
      </c>
      <c r="BT215" s="1464">
        <v>1876294.0222688492</v>
      </c>
      <c r="BU215" s="1464">
        <v>1701737.9241438885</v>
      </c>
      <c r="BV215" s="1464">
        <v>1344848.2835235128</v>
      </c>
      <c r="BX215" s="1514">
        <v>32614139.953175597</v>
      </c>
      <c r="BY215" s="1514">
        <v>10973574.035705848</v>
      </c>
      <c r="BZ215" s="1514">
        <v>43587713.988881446</v>
      </c>
    </row>
    <row r="216" spans="16:78">
      <c r="P216" s="1509">
        <v>41671</v>
      </c>
      <c r="Q216" s="1510" t="s">
        <v>2154</v>
      </c>
      <c r="R216" s="1511">
        <v>2014</v>
      </c>
      <c r="S216" s="1512">
        <v>0</v>
      </c>
      <c r="T216" s="1512">
        <v>0</v>
      </c>
      <c r="U216" s="1512">
        <v>0</v>
      </c>
      <c r="V216" s="1515">
        <v>0</v>
      </c>
      <c r="W216" s="1512">
        <v>0</v>
      </c>
      <c r="Z216" s="1493">
        <v>0</v>
      </c>
      <c r="AD216" s="1510">
        <v>54605</v>
      </c>
      <c r="AE216" s="1510" t="s">
        <v>2155</v>
      </c>
      <c r="AF216" s="266">
        <v>0</v>
      </c>
      <c r="AG216" s="266">
        <v>0</v>
      </c>
      <c r="AH216" s="266">
        <v>0</v>
      </c>
      <c r="AI216" s="266">
        <v>0</v>
      </c>
      <c r="AJ216" s="266">
        <v>0</v>
      </c>
      <c r="AK216" s="266">
        <v>0</v>
      </c>
      <c r="AL216" s="266">
        <v>0</v>
      </c>
      <c r="AM216" s="266">
        <v>0</v>
      </c>
      <c r="AN216" s="266">
        <v>0</v>
      </c>
      <c r="AO216" s="266">
        <v>0</v>
      </c>
      <c r="AP216" s="266">
        <v>0</v>
      </c>
      <c r="AQ216" s="266">
        <v>3545490.3047141754</v>
      </c>
      <c r="AR216" s="266">
        <v>3391170.8368210858</v>
      </c>
      <c r="AS216" s="266">
        <v>3513865.5618330128</v>
      </c>
      <c r="AT216" s="266">
        <v>3102390.0726779788</v>
      </c>
      <c r="AU216" s="266">
        <v>3214636.525352648</v>
      </c>
      <c r="AV216" s="266">
        <v>3784267.8831532113</v>
      </c>
      <c r="AW216" s="266">
        <v>3619555.4863045635</v>
      </c>
      <c r="AX216" s="266">
        <v>3894763.8257472245</v>
      </c>
      <c r="AY216" s="266">
        <v>3104368.3588271425</v>
      </c>
      <c r="AZ216" s="266">
        <v>2177449.2466910058</v>
      </c>
      <c r="BB216" s="1464">
        <v>0</v>
      </c>
      <c r="BC216" s="1464">
        <v>0</v>
      </c>
      <c r="BD216" s="1464">
        <v>0</v>
      </c>
      <c r="BE216" s="1464">
        <v>0</v>
      </c>
      <c r="BF216" s="1464">
        <v>0</v>
      </c>
      <c r="BG216" s="1464">
        <v>0</v>
      </c>
      <c r="BH216" s="1464">
        <v>0</v>
      </c>
      <c r="BI216" s="1464">
        <v>0</v>
      </c>
      <c r="BJ216" s="1464">
        <v>0</v>
      </c>
      <c r="BK216" s="1464">
        <v>0</v>
      </c>
      <c r="BL216" s="1464">
        <v>0</v>
      </c>
      <c r="BM216" s="1464">
        <v>244745.69431899366</v>
      </c>
      <c r="BN216" s="1464">
        <v>399065.16221208317</v>
      </c>
      <c r="BO216" s="1464">
        <v>592223.43711958686</v>
      </c>
      <c r="BP216" s="1464">
        <v>687845.92635519023</v>
      </c>
      <c r="BQ216" s="1464">
        <v>891452.47359995171</v>
      </c>
      <c r="BR216" s="1464">
        <v>1269380.1155576813</v>
      </c>
      <c r="BS216" s="1464">
        <v>1434092.5124063285</v>
      </c>
      <c r="BT216" s="1464">
        <v>1790590.1728025286</v>
      </c>
      <c r="BU216" s="1464">
        <v>1633426.6399643184</v>
      </c>
      <c r="BV216" s="1464">
        <v>1296933.7524227328</v>
      </c>
      <c r="BX216" s="1514">
        <v>33347958.10212205</v>
      </c>
      <c r="BY216" s="1514">
        <v>10239755.886759395</v>
      </c>
      <c r="BZ216" s="1514">
        <v>43587713.988881446</v>
      </c>
    </row>
    <row r="217" spans="16:78">
      <c r="P217" s="1509">
        <v>41699</v>
      </c>
      <c r="Q217" s="1510" t="s">
        <v>2156</v>
      </c>
      <c r="R217" s="1511">
        <v>2014</v>
      </c>
      <c r="S217" s="1512">
        <v>0</v>
      </c>
      <c r="T217" s="1512">
        <v>0</v>
      </c>
      <c r="U217" s="1512">
        <v>0</v>
      </c>
      <c r="V217" s="1515">
        <v>0</v>
      </c>
      <c r="W217" s="1512">
        <v>0</v>
      </c>
      <c r="Z217" s="1493">
        <v>0</v>
      </c>
      <c r="AD217" s="1510">
        <v>54789</v>
      </c>
      <c r="AE217" s="1510" t="s">
        <v>2157</v>
      </c>
      <c r="AF217" s="266">
        <v>0</v>
      </c>
      <c r="AG217" s="266">
        <v>0</v>
      </c>
      <c r="AH217" s="266">
        <v>0</v>
      </c>
      <c r="AI217" s="266">
        <v>0</v>
      </c>
      <c r="AJ217" s="266">
        <v>0</v>
      </c>
      <c r="AK217" s="266">
        <v>0</v>
      </c>
      <c r="AL217" s="266">
        <v>0</v>
      </c>
      <c r="AM217" s="266">
        <v>0</v>
      </c>
      <c r="AN217" s="266">
        <v>0</v>
      </c>
      <c r="AO217" s="266">
        <v>0</v>
      </c>
      <c r="AP217" s="266">
        <v>0</v>
      </c>
      <c r="AQ217" s="266">
        <v>3625263.8365702447</v>
      </c>
      <c r="AR217" s="266">
        <v>3467472.1806495609</v>
      </c>
      <c r="AS217" s="266">
        <v>3592927.5369742555</v>
      </c>
      <c r="AT217" s="266">
        <v>3172193.849313233</v>
      </c>
      <c r="AU217" s="266">
        <v>3286965.8471730826</v>
      </c>
      <c r="AV217" s="266">
        <v>3869413.9105241583</v>
      </c>
      <c r="AW217" s="266">
        <v>3700995.4847464166</v>
      </c>
      <c r="AX217" s="266">
        <v>3982396.0118265371</v>
      </c>
      <c r="AY217" s="266">
        <v>3174216.6469007535</v>
      </c>
      <c r="AZ217" s="266">
        <v>2226441.8547415533</v>
      </c>
      <c r="BB217" s="1464">
        <v>0</v>
      </c>
      <c r="BC217" s="1464">
        <v>0</v>
      </c>
      <c r="BD217" s="1464">
        <v>0</v>
      </c>
      <c r="BE217" s="1464">
        <v>0</v>
      </c>
      <c r="BF217" s="1464">
        <v>0</v>
      </c>
      <c r="BG217" s="1464">
        <v>0</v>
      </c>
      <c r="BH217" s="1464">
        <v>0</v>
      </c>
      <c r="BI217" s="1464">
        <v>0</v>
      </c>
      <c r="BJ217" s="1464">
        <v>0</v>
      </c>
      <c r="BK217" s="1464">
        <v>0</v>
      </c>
      <c r="BL217" s="1464">
        <v>0</v>
      </c>
      <c r="BM217" s="1464">
        <v>164972.16246292467</v>
      </c>
      <c r="BN217" s="1464">
        <v>322763.81838360877</v>
      </c>
      <c r="BO217" s="1464">
        <v>513161.46197834413</v>
      </c>
      <c r="BP217" s="1464">
        <v>618042.14971993573</v>
      </c>
      <c r="BQ217" s="1464">
        <v>819123.15177951718</v>
      </c>
      <c r="BR217" s="1464">
        <v>1184234.0881867341</v>
      </c>
      <c r="BS217" s="1464">
        <v>1352652.5139644758</v>
      </c>
      <c r="BT217" s="1464">
        <v>1702957.9867232163</v>
      </c>
      <c r="BU217" s="1464">
        <v>1563578.3518907081</v>
      </c>
      <c r="BV217" s="1464">
        <v>1247941.1443721852</v>
      </c>
      <c r="BX217" s="1514">
        <v>34098287.159419797</v>
      </c>
      <c r="BY217" s="1514">
        <v>9489426.8294616509</v>
      </c>
      <c r="BZ217" s="1514">
        <v>43587713.988881446</v>
      </c>
    </row>
    <row r="218" spans="16:78">
      <c r="P218" s="1509">
        <v>41730</v>
      </c>
      <c r="Q218" s="1510" t="s">
        <v>2158</v>
      </c>
      <c r="R218" s="1511">
        <v>2014</v>
      </c>
      <c r="S218" s="1512">
        <v>0</v>
      </c>
      <c r="T218" s="1512">
        <v>0</v>
      </c>
      <c r="U218" s="1512">
        <v>0</v>
      </c>
      <c r="V218" s="1515">
        <v>0</v>
      </c>
      <c r="W218" s="1512">
        <v>0</v>
      </c>
      <c r="Z218" s="1493">
        <v>0</v>
      </c>
      <c r="AD218" s="1510">
        <v>54970</v>
      </c>
      <c r="AE218" s="1510" t="s">
        <v>2159</v>
      </c>
      <c r="AF218" s="266">
        <v>0</v>
      </c>
      <c r="AG218" s="266">
        <v>0</v>
      </c>
      <c r="AH218" s="266">
        <v>0</v>
      </c>
      <c r="AI218" s="266">
        <v>0</v>
      </c>
      <c r="AJ218" s="266">
        <v>0</v>
      </c>
      <c r="AK218" s="266">
        <v>0</v>
      </c>
      <c r="AL218" s="266">
        <v>0</v>
      </c>
      <c r="AM218" s="266">
        <v>0</v>
      </c>
      <c r="AN218" s="266">
        <v>0</v>
      </c>
      <c r="AO218" s="266">
        <v>0</v>
      </c>
      <c r="AP218" s="266">
        <v>0</v>
      </c>
      <c r="AQ218" s="266">
        <v>3706832.2728930749</v>
      </c>
      <c r="AR218" s="266">
        <v>3545490.3047141754</v>
      </c>
      <c r="AS218" s="266">
        <v>3673768.4065561765</v>
      </c>
      <c r="AT218" s="266">
        <v>3243568.2109227809</v>
      </c>
      <c r="AU218" s="266">
        <v>3360922.5787344771</v>
      </c>
      <c r="AV218" s="266">
        <v>3956475.7235109517</v>
      </c>
      <c r="AW218" s="266">
        <v>3784267.8831532113</v>
      </c>
      <c r="AX218" s="266">
        <v>4071999.9220926343</v>
      </c>
      <c r="AY218" s="266">
        <v>3245636.5214560204</v>
      </c>
      <c r="AZ218" s="266">
        <v>2276536.7964732377</v>
      </c>
      <c r="BB218" s="1464">
        <v>0</v>
      </c>
      <c r="BC218" s="1464">
        <v>0</v>
      </c>
      <c r="BD218" s="1464">
        <v>0</v>
      </c>
      <c r="BE218" s="1464">
        <v>0</v>
      </c>
      <c r="BF218" s="1464">
        <v>0</v>
      </c>
      <c r="BG218" s="1464">
        <v>0</v>
      </c>
      <c r="BH218" s="1464">
        <v>0</v>
      </c>
      <c r="BI218" s="1464">
        <v>0</v>
      </c>
      <c r="BJ218" s="1464">
        <v>0</v>
      </c>
      <c r="BK218" s="1464">
        <v>0</v>
      </c>
      <c r="BL218" s="1464">
        <v>0</v>
      </c>
      <c r="BM218" s="1464">
        <v>83403.726140094179</v>
      </c>
      <c r="BN218" s="1464">
        <v>244745.69431899366</v>
      </c>
      <c r="BO218" s="1464">
        <v>432320.5923964234</v>
      </c>
      <c r="BP218" s="1464">
        <v>546667.78811038798</v>
      </c>
      <c r="BQ218" s="1464">
        <v>745166.42021812266</v>
      </c>
      <c r="BR218" s="1464">
        <v>1097172.2751999407</v>
      </c>
      <c r="BS218" s="1464">
        <v>1269380.1155576813</v>
      </c>
      <c r="BT218" s="1464">
        <v>1613354.0764571193</v>
      </c>
      <c r="BU218" s="1464">
        <v>1492158.4773354409</v>
      </c>
      <c r="BV218" s="1464">
        <v>1197846.2026405004</v>
      </c>
      <c r="BX218" s="1514">
        <v>34865498.620506741</v>
      </c>
      <c r="BY218" s="1514">
        <v>8722215.3683747035</v>
      </c>
      <c r="BZ218" s="1514">
        <v>43587713.988881446</v>
      </c>
    </row>
    <row r="219" spans="16:78">
      <c r="P219" s="1509">
        <v>41760</v>
      </c>
      <c r="Q219" s="1510" t="s">
        <v>2160</v>
      </c>
      <c r="R219" s="1511">
        <v>2014</v>
      </c>
      <c r="S219" s="1512">
        <v>0</v>
      </c>
      <c r="T219" s="1512">
        <v>0</v>
      </c>
      <c r="U219" s="1512">
        <v>0</v>
      </c>
      <c r="V219" s="1515">
        <v>0</v>
      </c>
      <c r="W219" s="1512">
        <v>0</v>
      </c>
      <c r="Z219" s="1493">
        <v>0</v>
      </c>
      <c r="AD219" s="1510">
        <v>55154</v>
      </c>
      <c r="AE219" s="1510" t="s">
        <v>2161</v>
      </c>
      <c r="AF219" s="266">
        <v>0</v>
      </c>
      <c r="AG219" s="266">
        <v>0</v>
      </c>
      <c r="AH219" s="266">
        <v>0</v>
      </c>
      <c r="AI219" s="266">
        <v>0</v>
      </c>
      <c r="AJ219" s="266">
        <v>0</v>
      </c>
      <c r="AK219" s="266">
        <v>0</v>
      </c>
      <c r="AL219" s="266">
        <v>0</v>
      </c>
      <c r="AM219" s="266">
        <v>0</v>
      </c>
      <c r="AN219" s="266">
        <v>0</v>
      </c>
      <c r="AO219" s="266">
        <v>0</v>
      </c>
      <c r="AP219" s="266">
        <v>0</v>
      </c>
      <c r="AQ219" s="266">
        <v>0</v>
      </c>
      <c r="AR219" s="266">
        <v>3625263.8365702447</v>
      </c>
      <c r="AS219" s="266">
        <v>3756428.1957036909</v>
      </c>
      <c r="AT219" s="266">
        <v>3316548.4956685435</v>
      </c>
      <c r="AU219" s="266">
        <v>3436543.3367560026</v>
      </c>
      <c r="AV219" s="266">
        <v>4045496.4272899479</v>
      </c>
      <c r="AW219" s="266">
        <v>3869413.9105241583</v>
      </c>
      <c r="AX219" s="266">
        <v>4163619.9203397185</v>
      </c>
      <c r="AY219" s="266">
        <v>3318663.3431887808</v>
      </c>
      <c r="AZ219" s="266">
        <v>2327758.874393886</v>
      </c>
      <c r="BB219" s="1464">
        <v>0</v>
      </c>
      <c r="BC219" s="1464">
        <v>0</v>
      </c>
      <c r="BD219" s="1464">
        <v>0</v>
      </c>
      <c r="BE219" s="1464">
        <v>0</v>
      </c>
      <c r="BF219" s="1464">
        <v>0</v>
      </c>
      <c r="BG219" s="1464">
        <v>0</v>
      </c>
      <c r="BH219" s="1464">
        <v>0</v>
      </c>
      <c r="BI219" s="1464">
        <v>0</v>
      </c>
      <c r="BJ219" s="1464">
        <v>0</v>
      </c>
      <c r="BK219" s="1464">
        <v>0</v>
      </c>
      <c r="BL219" s="1464">
        <v>0</v>
      </c>
      <c r="BM219" s="1464">
        <v>0</v>
      </c>
      <c r="BN219" s="1464">
        <v>164972.16246292467</v>
      </c>
      <c r="BO219" s="1464">
        <v>349660.80324890948</v>
      </c>
      <c r="BP219" s="1464">
        <v>473687.50336462539</v>
      </c>
      <c r="BQ219" s="1464">
        <v>669545.66219659697</v>
      </c>
      <c r="BR219" s="1464">
        <v>1008151.5714209441</v>
      </c>
      <c r="BS219" s="1464">
        <v>1184234.0881867341</v>
      </c>
      <c r="BT219" s="1464">
        <v>1521734.0782100351</v>
      </c>
      <c r="BU219" s="1464">
        <v>1419131.6556026805</v>
      </c>
      <c r="BV219" s="1464">
        <v>1146624.1247198523</v>
      </c>
      <c r="BX219" s="1514">
        <v>31859736.340434976</v>
      </c>
      <c r="BY219" s="1514">
        <v>7937741.6494133035</v>
      </c>
      <c r="BZ219" s="1514">
        <v>39797477.989848278</v>
      </c>
    </row>
    <row r="220" spans="16:78">
      <c r="P220" s="1509">
        <v>41791</v>
      </c>
      <c r="Q220" s="1510" t="s">
        <v>2162</v>
      </c>
      <c r="R220" s="1511">
        <v>2014</v>
      </c>
      <c r="S220" s="1512">
        <v>0</v>
      </c>
      <c r="T220" s="1512">
        <v>0</v>
      </c>
      <c r="U220" s="1512">
        <v>0</v>
      </c>
      <c r="V220" s="1515">
        <v>0</v>
      </c>
      <c r="W220" s="1512">
        <v>0</v>
      </c>
      <c r="Z220" s="1493">
        <v>0</v>
      </c>
      <c r="AD220" s="1510">
        <v>55335</v>
      </c>
      <c r="AE220" s="1510" t="s">
        <v>2163</v>
      </c>
      <c r="AF220" s="266">
        <v>0</v>
      </c>
      <c r="AG220" s="266">
        <v>0</v>
      </c>
      <c r="AH220" s="266">
        <v>0</v>
      </c>
      <c r="AI220" s="266">
        <v>0</v>
      </c>
      <c r="AJ220" s="266">
        <v>0</v>
      </c>
      <c r="AK220" s="266">
        <v>0</v>
      </c>
      <c r="AL220" s="266">
        <v>0</v>
      </c>
      <c r="AM220" s="266">
        <v>0</v>
      </c>
      <c r="AN220" s="266">
        <v>0</v>
      </c>
      <c r="AO220" s="266">
        <v>0</v>
      </c>
      <c r="AP220" s="266">
        <v>0</v>
      </c>
      <c r="AQ220" s="266">
        <v>0</v>
      </c>
      <c r="AR220" s="266">
        <v>3706832.2728930749</v>
      </c>
      <c r="AS220" s="266">
        <v>3840947.8301070235</v>
      </c>
      <c r="AT220" s="266">
        <v>3391170.8368210858</v>
      </c>
      <c r="AU220" s="266">
        <v>3513865.5618330128</v>
      </c>
      <c r="AV220" s="266">
        <v>4136520.0969039719</v>
      </c>
      <c r="AW220" s="266">
        <v>3956475.7235109517</v>
      </c>
      <c r="AX220" s="266">
        <v>4257301.3685473623</v>
      </c>
      <c r="AY220" s="266">
        <v>3393333.2684105285</v>
      </c>
      <c r="AZ220" s="266">
        <v>2380133.4490677486</v>
      </c>
      <c r="BB220" s="1464">
        <v>0</v>
      </c>
      <c r="BC220" s="1464">
        <v>0</v>
      </c>
      <c r="BD220" s="1464">
        <v>0</v>
      </c>
      <c r="BE220" s="1464">
        <v>0</v>
      </c>
      <c r="BF220" s="1464">
        <v>0</v>
      </c>
      <c r="BG220" s="1464">
        <v>0</v>
      </c>
      <c r="BH220" s="1464">
        <v>0</v>
      </c>
      <c r="BI220" s="1464">
        <v>0</v>
      </c>
      <c r="BJ220" s="1464">
        <v>0</v>
      </c>
      <c r="BK220" s="1464">
        <v>0</v>
      </c>
      <c r="BL220" s="1464">
        <v>0</v>
      </c>
      <c r="BM220" s="1464">
        <v>0</v>
      </c>
      <c r="BN220" s="1464">
        <v>83403.726140094179</v>
      </c>
      <c r="BO220" s="1464">
        <v>265141.16884557641</v>
      </c>
      <c r="BP220" s="1464">
        <v>399065.16221208317</v>
      </c>
      <c r="BQ220" s="1464">
        <v>592223.43711958686</v>
      </c>
      <c r="BR220" s="1464">
        <v>917127.90180692018</v>
      </c>
      <c r="BS220" s="1464">
        <v>1097172.2751999407</v>
      </c>
      <c r="BT220" s="1464">
        <v>1428052.6300023913</v>
      </c>
      <c r="BU220" s="1464">
        <v>1344461.7303809328</v>
      </c>
      <c r="BV220" s="1464">
        <v>1094249.5500459899</v>
      </c>
      <c r="BX220" s="1514">
        <v>32576580.40809476</v>
      </c>
      <c r="BY220" s="1514">
        <v>7220897.5817535166</v>
      </c>
      <c r="BZ220" s="1514">
        <v>39797477.989848278</v>
      </c>
    </row>
    <row r="221" spans="16:78">
      <c r="P221" s="1509">
        <v>41821</v>
      </c>
      <c r="Q221" s="1510" t="s">
        <v>2027</v>
      </c>
      <c r="R221" s="1511">
        <v>2015</v>
      </c>
      <c r="S221" s="1512">
        <v>0</v>
      </c>
      <c r="T221" s="1512">
        <v>0</v>
      </c>
      <c r="U221" s="1512">
        <v>0</v>
      </c>
      <c r="V221" s="1515">
        <v>0</v>
      </c>
      <c r="W221" s="1512">
        <v>0</v>
      </c>
      <c r="Z221" s="1493">
        <v>0</v>
      </c>
      <c r="AD221" s="1510">
        <v>55519</v>
      </c>
      <c r="AE221" s="1510" t="s">
        <v>2164</v>
      </c>
      <c r="AF221" s="266">
        <v>0</v>
      </c>
      <c r="AG221" s="266">
        <v>0</v>
      </c>
      <c r="AH221" s="266">
        <v>0</v>
      </c>
      <c r="AI221" s="266">
        <v>0</v>
      </c>
      <c r="AJ221" s="266">
        <v>0</v>
      </c>
      <c r="AK221" s="266">
        <v>0</v>
      </c>
      <c r="AL221" s="266">
        <v>0</v>
      </c>
      <c r="AM221" s="266">
        <v>0</v>
      </c>
      <c r="AN221" s="266">
        <v>0</v>
      </c>
      <c r="AO221" s="266">
        <v>0</v>
      </c>
      <c r="AP221" s="266">
        <v>0</v>
      </c>
      <c r="AQ221" s="266">
        <v>0</v>
      </c>
      <c r="AR221" s="266">
        <v>0</v>
      </c>
      <c r="AS221" s="266">
        <v>3927369.1562844315</v>
      </c>
      <c r="AT221" s="266">
        <v>3467472.1806495609</v>
      </c>
      <c r="AU221" s="266">
        <v>3592927.5369742555</v>
      </c>
      <c r="AV221" s="266">
        <v>4229591.7990843104</v>
      </c>
      <c r="AW221" s="266">
        <v>4045496.4272899479</v>
      </c>
      <c r="AX221" s="266">
        <v>4353090.6493396778</v>
      </c>
      <c r="AY221" s="266">
        <v>3469683.2669497654</v>
      </c>
      <c r="AZ221" s="266">
        <v>2433686.4516717726</v>
      </c>
      <c r="BB221" s="1464">
        <v>0</v>
      </c>
      <c r="BC221" s="1464">
        <v>0</v>
      </c>
      <c r="BD221" s="1464">
        <v>0</v>
      </c>
      <c r="BE221" s="1464">
        <v>0</v>
      </c>
      <c r="BF221" s="1464">
        <v>0</v>
      </c>
      <c r="BG221" s="1464">
        <v>0</v>
      </c>
      <c r="BH221" s="1464">
        <v>0</v>
      </c>
      <c r="BI221" s="1464">
        <v>0</v>
      </c>
      <c r="BJ221" s="1464">
        <v>0</v>
      </c>
      <c r="BK221" s="1464">
        <v>0</v>
      </c>
      <c r="BL221" s="1464">
        <v>0</v>
      </c>
      <c r="BM221" s="1464">
        <v>0</v>
      </c>
      <c r="BN221" s="1464">
        <v>0</v>
      </c>
      <c r="BO221" s="1464">
        <v>178719.84266816839</v>
      </c>
      <c r="BP221" s="1464">
        <v>322763.81838360877</v>
      </c>
      <c r="BQ221" s="1464">
        <v>513161.46197834413</v>
      </c>
      <c r="BR221" s="1464">
        <v>824056.19962658093</v>
      </c>
      <c r="BS221" s="1464">
        <v>1008151.5714209441</v>
      </c>
      <c r="BT221" s="1464">
        <v>1332263.3492100756</v>
      </c>
      <c r="BU221" s="1464">
        <v>1268111.731841696</v>
      </c>
      <c r="BV221" s="1464">
        <v>1040696.5474419658</v>
      </c>
      <c r="BX221" s="1514">
        <v>29519317.468243718</v>
      </c>
      <c r="BY221" s="1514">
        <v>6487924.522571384</v>
      </c>
      <c r="BZ221" s="1514">
        <v>36007241.990815103</v>
      </c>
    </row>
    <row r="222" spans="16:78">
      <c r="P222" s="1509">
        <v>41852</v>
      </c>
      <c r="Q222" s="1510" t="s">
        <v>2165</v>
      </c>
      <c r="R222" s="1511">
        <v>2015</v>
      </c>
      <c r="S222" s="1512">
        <v>0</v>
      </c>
      <c r="T222" s="1512">
        <v>0</v>
      </c>
      <c r="U222" s="1512">
        <v>0</v>
      </c>
      <c r="V222" s="1515">
        <v>0</v>
      </c>
      <c r="W222" s="1512">
        <v>0</v>
      </c>
      <c r="Z222" s="1493">
        <v>0</v>
      </c>
      <c r="AD222" s="1510">
        <v>55701</v>
      </c>
      <c r="AE222" s="1510" t="s">
        <v>2166</v>
      </c>
      <c r="AF222" s="266">
        <v>0</v>
      </c>
      <c r="AG222" s="266">
        <v>0</v>
      </c>
      <c r="AH222" s="266">
        <v>0</v>
      </c>
      <c r="AI222" s="266">
        <v>0</v>
      </c>
      <c r="AJ222" s="266">
        <v>0</v>
      </c>
      <c r="AK222" s="266">
        <v>0</v>
      </c>
      <c r="AL222" s="266">
        <v>0</v>
      </c>
      <c r="AM222" s="266">
        <v>0</v>
      </c>
      <c r="AN222" s="266">
        <v>0</v>
      </c>
      <c r="AO222" s="266">
        <v>0</v>
      </c>
      <c r="AP222" s="266">
        <v>0</v>
      </c>
      <c r="AQ222" s="266">
        <v>0</v>
      </c>
      <c r="AR222" s="266">
        <v>0</v>
      </c>
      <c r="AS222" s="266">
        <v>4015734.962300831</v>
      </c>
      <c r="AT222" s="266">
        <v>3545490.3047141754</v>
      </c>
      <c r="AU222" s="266">
        <v>3673768.4065561765</v>
      </c>
      <c r="AV222" s="266">
        <v>4324757.6145637082</v>
      </c>
      <c r="AW222" s="266">
        <v>4136520.0969039719</v>
      </c>
      <c r="AX222" s="266">
        <v>4451035.1889498206</v>
      </c>
      <c r="AY222" s="266">
        <v>3547751.1404561354</v>
      </c>
      <c r="AZ222" s="266">
        <v>2488444.3968343874</v>
      </c>
      <c r="BB222" s="1464">
        <v>0</v>
      </c>
      <c r="BC222" s="1464">
        <v>0</v>
      </c>
      <c r="BD222" s="1464">
        <v>0</v>
      </c>
      <c r="BE222" s="1464">
        <v>0</v>
      </c>
      <c r="BF222" s="1464">
        <v>0</v>
      </c>
      <c r="BG222" s="1464">
        <v>0</v>
      </c>
      <c r="BH222" s="1464">
        <v>0</v>
      </c>
      <c r="BI222" s="1464">
        <v>0</v>
      </c>
      <c r="BJ222" s="1464">
        <v>0</v>
      </c>
      <c r="BK222" s="1464">
        <v>0</v>
      </c>
      <c r="BL222" s="1464">
        <v>0</v>
      </c>
      <c r="BM222" s="1464">
        <v>0</v>
      </c>
      <c r="BN222" s="1464">
        <v>0</v>
      </c>
      <c r="BO222" s="1464">
        <v>90354.036651768693</v>
      </c>
      <c r="BP222" s="1464">
        <v>244745.69431899366</v>
      </c>
      <c r="BQ222" s="1464">
        <v>432320.5923964234</v>
      </c>
      <c r="BR222" s="1464">
        <v>728890.38414718397</v>
      </c>
      <c r="BS222" s="1464">
        <v>917127.90180692018</v>
      </c>
      <c r="BT222" s="1464">
        <v>1234318.8095999332</v>
      </c>
      <c r="BU222" s="1464">
        <v>1190043.8583353262</v>
      </c>
      <c r="BV222" s="1464">
        <v>985938.60227935098</v>
      </c>
      <c r="BX222" s="1514">
        <v>30183502.111279208</v>
      </c>
      <c r="BY222" s="1514">
        <v>5823739.8795359004</v>
      </c>
      <c r="BZ222" s="1514">
        <v>36007241.990815111</v>
      </c>
    </row>
    <row r="223" spans="16:78">
      <c r="P223" s="1509">
        <v>41883</v>
      </c>
      <c r="Q223" s="1510" t="s">
        <v>2167</v>
      </c>
      <c r="R223" s="1511">
        <v>2015</v>
      </c>
      <c r="S223" s="1512">
        <v>0</v>
      </c>
      <c r="T223" s="1512">
        <v>0</v>
      </c>
      <c r="U223" s="1512">
        <v>0</v>
      </c>
      <c r="V223" s="1515">
        <v>0</v>
      </c>
      <c r="W223" s="1512">
        <v>0</v>
      </c>
      <c r="Z223" s="1493">
        <v>0</v>
      </c>
      <c r="AD223" s="1510">
        <v>55885</v>
      </c>
      <c r="AE223" s="1510" t="s">
        <v>2168</v>
      </c>
      <c r="AF223" s="266">
        <v>0</v>
      </c>
      <c r="AG223" s="266">
        <v>0</v>
      </c>
      <c r="AH223" s="266">
        <v>0</v>
      </c>
      <c r="AI223" s="266">
        <v>0</v>
      </c>
      <c r="AJ223" s="266">
        <v>0</v>
      </c>
      <c r="AK223" s="266">
        <v>0</v>
      </c>
      <c r="AL223" s="266">
        <v>0</v>
      </c>
      <c r="AM223" s="266">
        <v>0</v>
      </c>
      <c r="AN223" s="266">
        <v>0</v>
      </c>
      <c r="AO223" s="266">
        <v>0</v>
      </c>
      <c r="AP223" s="266">
        <v>0</v>
      </c>
      <c r="AQ223" s="266">
        <v>0</v>
      </c>
      <c r="AR223" s="266">
        <v>0</v>
      </c>
      <c r="AS223" s="266">
        <v>0</v>
      </c>
      <c r="AT223" s="266">
        <v>3625263.8365702447</v>
      </c>
      <c r="AU223" s="266">
        <v>3756428.1957036909</v>
      </c>
      <c r="AV223" s="266">
        <v>4422064.6608913913</v>
      </c>
      <c r="AW223" s="266">
        <v>4229591.7990843104</v>
      </c>
      <c r="AX223" s="266">
        <v>4551183.4807011914</v>
      </c>
      <c r="AY223" s="266">
        <v>3627575.5411163983</v>
      </c>
      <c r="AZ223" s="266">
        <v>2544434.3957631616</v>
      </c>
      <c r="BB223" s="1464">
        <v>0</v>
      </c>
      <c r="BC223" s="1464">
        <v>0</v>
      </c>
      <c r="BD223" s="1464">
        <v>0</v>
      </c>
      <c r="BE223" s="1464">
        <v>0</v>
      </c>
      <c r="BF223" s="1464">
        <v>0</v>
      </c>
      <c r="BG223" s="1464">
        <v>0</v>
      </c>
      <c r="BH223" s="1464">
        <v>0</v>
      </c>
      <c r="BI223" s="1464">
        <v>0</v>
      </c>
      <c r="BJ223" s="1464">
        <v>0</v>
      </c>
      <c r="BK223" s="1464">
        <v>0</v>
      </c>
      <c r="BL223" s="1464">
        <v>0</v>
      </c>
      <c r="BM223" s="1464">
        <v>0</v>
      </c>
      <c r="BN223" s="1464">
        <v>0</v>
      </c>
      <c r="BO223" s="1464">
        <v>0</v>
      </c>
      <c r="BP223" s="1464">
        <v>164972.16246292467</v>
      </c>
      <c r="BQ223" s="1464">
        <v>349660.80324890948</v>
      </c>
      <c r="BR223" s="1464">
        <v>631583.33781950048</v>
      </c>
      <c r="BS223" s="1464">
        <v>824056.19962658093</v>
      </c>
      <c r="BT223" s="1464">
        <v>1134170.5178485622</v>
      </c>
      <c r="BU223" s="1464">
        <v>1110219.4576750633</v>
      </c>
      <c r="BV223" s="1464">
        <v>929948.60335057706</v>
      </c>
      <c r="BX223" s="1514">
        <v>26756541.909830391</v>
      </c>
      <c r="BY223" s="1514">
        <v>5144611.082032118</v>
      </c>
      <c r="BZ223" s="1514">
        <v>31901152.991862509</v>
      </c>
    </row>
    <row r="224" spans="16:78">
      <c r="P224" s="1509">
        <v>41913</v>
      </c>
      <c r="Q224" s="1510" t="s">
        <v>2169</v>
      </c>
      <c r="R224" s="1511">
        <v>2015</v>
      </c>
      <c r="S224" s="1512">
        <v>0</v>
      </c>
      <c r="T224" s="1512">
        <v>0</v>
      </c>
      <c r="U224" s="1512">
        <v>0</v>
      </c>
      <c r="V224" s="1515">
        <v>0</v>
      </c>
      <c r="W224" s="1512">
        <v>0</v>
      </c>
      <c r="Z224" s="1493">
        <v>0</v>
      </c>
      <c r="AD224" s="1510">
        <v>56066</v>
      </c>
      <c r="AE224" s="1510" t="s">
        <v>2170</v>
      </c>
      <c r="AF224" s="266">
        <v>0</v>
      </c>
      <c r="AG224" s="266">
        <v>0</v>
      </c>
      <c r="AH224" s="266">
        <v>0</v>
      </c>
      <c r="AI224" s="266">
        <v>0</v>
      </c>
      <c r="AJ224" s="266">
        <v>0</v>
      </c>
      <c r="AK224" s="266">
        <v>0</v>
      </c>
      <c r="AL224" s="266">
        <v>0</v>
      </c>
      <c r="AM224" s="266">
        <v>0</v>
      </c>
      <c r="AN224" s="266">
        <v>0</v>
      </c>
      <c r="AO224" s="266">
        <v>0</v>
      </c>
      <c r="AP224" s="266">
        <v>0</v>
      </c>
      <c r="AQ224" s="266">
        <v>0</v>
      </c>
      <c r="AR224" s="266">
        <v>0</v>
      </c>
      <c r="AS224" s="266">
        <v>0</v>
      </c>
      <c r="AT224" s="266">
        <v>3706832.2728930749</v>
      </c>
      <c r="AU224" s="266">
        <v>3840947.8301070235</v>
      </c>
      <c r="AV224" s="266">
        <v>4521561.1157614477</v>
      </c>
      <c r="AW224" s="266">
        <v>4324757.6145637082</v>
      </c>
      <c r="AX224" s="266">
        <v>4653585.1090169679</v>
      </c>
      <c r="AY224" s="266">
        <v>3709195.9907915173</v>
      </c>
      <c r="AZ224" s="266">
        <v>2601684.1696678326</v>
      </c>
      <c r="BB224" s="1464">
        <v>0</v>
      </c>
      <c r="BC224" s="1464">
        <v>0</v>
      </c>
      <c r="BD224" s="1464">
        <v>0</v>
      </c>
      <c r="BE224" s="1464">
        <v>0</v>
      </c>
      <c r="BF224" s="1464">
        <v>0</v>
      </c>
      <c r="BG224" s="1464">
        <v>0</v>
      </c>
      <c r="BH224" s="1464">
        <v>0</v>
      </c>
      <c r="BI224" s="1464">
        <v>0</v>
      </c>
      <c r="BJ224" s="1464">
        <v>0</v>
      </c>
      <c r="BK224" s="1464">
        <v>0</v>
      </c>
      <c r="BL224" s="1464">
        <v>0</v>
      </c>
      <c r="BM224" s="1464">
        <v>0</v>
      </c>
      <c r="BN224" s="1464">
        <v>0</v>
      </c>
      <c r="BO224" s="1464">
        <v>0</v>
      </c>
      <c r="BP224" s="1464">
        <v>83403.726140094179</v>
      </c>
      <c r="BQ224" s="1464">
        <v>265141.16884557641</v>
      </c>
      <c r="BR224" s="1464">
        <v>532086.88294944412</v>
      </c>
      <c r="BS224" s="1464">
        <v>728890.38414718397</v>
      </c>
      <c r="BT224" s="1464">
        <v>1031768.8895327853</v>
      </c>
      <c r="BU224" s="1464">
        <v>1028599.0079999442</v>
      </c>
      <c r="BV224" s="1464">
        <v>872698.82944590598</v>
      </c>
      <c r="BX224" s="1514">
        <v>27358564.102801573</v>
      </c>
      <c r="BY224" s="1514">
        <v>4542588.8890609341</v>
      </c>
      <c r="BZ224" s="1514">
        <v>31901152.991862506</v>
      </c>
    </row>
    <row r="225" spans="16:78">
      <c r="P225" s="1509">
        <v>41944</v>
      </c>
      <c r="Q225" s="1510" t="s">
        <v>2171</v>
      </c>
      <c r="R225" s="1511">
        <v>2015</v>
      </c>
      <c r="S225" s="1512">
        <v>0</v>
      </c>
      <c r="T225" s="1512">
        <v>0</v>
      </c>
      <c r="U225" s="1512">
        <v>0</v>
      </c>
      <c r="V225" s="1515">
        <v>0</v>
      </c>
      <c r="W225" s="1512">
        <v>0</v>
      </c>
      <c r="Z225" s="1493">
        <v>0</v>
      </c>
      <c r="AD225" s="1510">
        <v>56250</v>
      </c>
      <c r="AE225" s="1510" t="s">
        <v>2172</v>
      </c>
      <c r="AF225" s="266">
        <v>0</v>
      </c>
      <c r="AG225" s="266">
        <v>0</v>
      </c>
      <c r="AH225" s="266">
        <v>0</v>
      </c>
      <c r="AI225" s="266">
        <v>0</v>
      </c>
      <c r="AJ225" s="266">
        <v>0</v>
      </c>
      <c r="AK225" s="266">
        <v>0</v>
      </c>
      <c r="AL225" s="266">
        <v>0</v>
      </c>
      <c r="AM225" s="266">
        <v>0</v>
      </c>
      <c r="AN225" s="266">
        <v>0</v>
      </c>
      <c r="AO225" s="266">
        <v>0</v>
      </c>
      <c r="AP225" s="266">
        <v>0</v>
      </c>
      <c r="AQ225" s="266">
        <v>0</v>
      </c>
      <c r="AR225" s="266">
        <v>0</v>
      </c>
      <c r="AS225" s="266">
        <v>0</v>
      </c>
      <c r="AT225" s="266">
        <v>0</v>
      </c>
      <c r="AU225" s="266">
        <v>3927369.1562844315</v>
      </c>
      <c r="AV225" s="266">
        <v>4623296.2408660809</v>
      </c>
      <c r="AW225" s="266">
        <v>4422064.6608913913</v>
      </c>
      <c r="AX225" s="266">
        <v>4758290.7739698496</v>
      </c>
      <c r="AY225" s="266">
        <v>3792652.9005843261</v>
      </c>
      <c r="AZ225" s="266">
        <v>2660222.0634853588</v>
      </c>
      <c r="BB225" s="1464">
        <v>0</v>
      </c>
      <c r="BC225" s="1464">
        <v>0</v>
      </c>
      <c r="BD225" s="1464">
        <v>0</v>
      </c>
      <c r="BE225" s="1464">
        <v>0</v>
      </c>
      <c r="BF225" s="1464">
        <v>0</v>
      </c>
      <c r="BG225" s="1464">
        <v>0</v>
      </c>
      <c r="BH225" s="1464">
        <v>0</v>
      </c>
      <c r="BI225" s="1464">
        <v>0</v>
      </c>
      <c r="BJ225" s="1464">
        <v>0</v>
      </c>
      <c r="BK225" s="1464">
        <v>0</v>
      </c>
      <c r="BL225" s="1464">
        <v>0</v>
      </c>
      <c r="BM225" s="1464">
        <v>0</v>
      </c>
      <c r="BN225" s="1464">
        <v>0</v>
      </c>
      <c r="BO225" s="1464">
        <v>0</v>
      </c>
      <c r="BP225" s="1464">
        <v>0</v>
      </c>
      <c r="BQ225" s="1464">
        <v>178719.84266816839</v>
      </c>
      <c r="BR225" s="1464">
        <v>430351.75784481165</v>
      </c>
      <c r="BS225" s="1464">
        <v>631583.33781950048</v>
      </c>
      <c r="BT225" s="1464">
        <v>927063.22457990365</v>
      </c>
      <c r="BU225" s="1464">
        <v>945142.0982071351</v>
      </c>
      <c r="BV225" s="1464">
        <v>814160.93562837981</v>
      </c>
      <c r="BX225" s="1514">
        <v>24183895.796081435</v>
      </c>
      <c r="BY225" s="1514">
        <v>3927021.1967478991</v>
      </c>
      <c r="BZ225" s="1514">
        <v>28110916.992829334</v>
      </c>
    </row>
    <row r="226" spans="16:78">
      <c r="P226" s="1509">
        <v>41974</v>
      </c>
      <c r="Q226" s="1510" t="s">
        <v>2173</v>
      </c>
      <c r="R226" s="1511">
        <v>2015</v>
      </c>
      <c r="S226" s="1512">
        <v>0</v>
      </c>
      <c r="T226" s="1512">
        <v>0</v>
      </c>
      <c r="U226" s="1512">
        <v>0</v>
      </c>
      <c r="V226" s="1515">
        <v>0</v>
      </c>
      <c r="W226" s="1512">
        <v>0</v>
      </c>
      <c r="Z226" s="1493">
        <v>0</v>
      </c>
      <c r="AD226" s="1510">
        <v>56431</v>
      </c>
      <c r="AE226" s="1510" t="s">
        <v>2174</v>
      </c>
      <c r="AF226" s="266">
        <v>0</v>
      </c>
      <c r="AG226" s="266">
        <v>0</v>
      </c>
      <c r="AH226" s="266">
        <v>0</v>
      </c>
      <c r="AI226" s="266">
        <v>0</v>
      </c>
      <c r="AJ226" s="266">
        <v>0</v>
      </c>
      <c r="AK226" s="266">
        <v>0</v>
      </c>
      <c r="AL226" s="266">
        <v>0</v>
      </c>
      <c r="AM226" s="266">
        <v>0</v>
      </c>
      <c r="AN226" s="266">
        <v>0</v>
      </c>
      <c r="AO226" s="266">
        <v>0</v>
      </c>
      <c r="AP226" s="266">
        <v>0</v>
      </c>
      <c r="AQ226" s="266">
        <v>0</v>
      </c>
      <c r="AR226" s="266">
        <v>0</v>
      </c>
      <c r="AS226" s="266">
        <v>0</v>
      </c>
      <c r="AT226" s="266">
        <v>0</v>
      </c>
      <c r="AU226" s="266">
        <v>4015734.962300831</v>
      </c>
      <c r="AV226" s="266">
        <v>4727320.4062855672</v>
      </c>
      <c r="AW226" s="266">
        <v>4521561.1157614477</v>
      </c>
      <c r="AX226" s="266">
        <v>4865352.3163841711</v>
      </c>
      <c r="AY226" s="266">
        <v>3877987.5908474736</v>
      </c>
      <c r="AZ226" s="266">
        <v>2720077.0599137791</v>
      </c>
      <c r="BB226" s="1464">
        <v>0</v>
      </c>
      <c r="BC226" s="1464">
        <v>0</v>
      </c>
      <c r="BD226" s="1464">
        <v>0</v>
      </c>
      <c r="BE226" s="1464">
        <v>0</v>
      </c>
      <c r="BF226" s="1464">
        <v>0</v>
      </c>
      <c r="BG226" s="1464">
        <v>0</v>
      </c>
      <c r="BH226" s="1464">
        <v>0</v>
      </c>
      <c r="BI226" s="1464">
        <v>0</v>
      </c>
      <c r="BJ226" s="1464">
        <v>0</v>
      </c>
      <c r="BK226" s="1464">
        <v>0</v>
      </c>
      <c r="BL226" s="1464">
        <v>0</v>
      </c>
      <c r="BM226" s="1464">
        <v>0</v>
      </c>
      <c r="BN226" s="1464">
        <v>0</v>
      </c>
      <c r="BO226" s="1464">
        <v>0</v>
      </c>
      <c r="BP226" s="1464">
        <v>0</v>
      </c>
      <c r="BQ226" s="1464">
        <v>90354.036651768693</v>
      </c>
      <c r="BR226" s="1464">
        <v>326327.59242532484</v>
      </c>
      <c r="BS226" s="1464">
        <v>532086.88294944412</v>
      </c>
      <c r="BT226" s="1464">
        <v>820001.68216558197</v>
      </c>
      <c r="BU226" s="1464">
        <v>859807.40794398775</v>
      </c>
      <c r="BV226" s="1464">
        <v>754305.93919995916</v>
      </c>
      <c r="BX226" s="1514">
        <v>24728033.451493271</v>
      </c>
      <c r="BY226" s="1514">
        <v>3382883.5413360661</v>
      </c>
      <c r="BZ226" s="1514">
        <v>28110916.992829338</v>
      </c>
    </row>
    <row r="227" spans="16:78">
      <c r="P227" s="1509">
        <v>42005</v>
      </c>
      <c r="Q227" s="1510" t="s">
        <v>2029</v>
      </c>
      <c r="R227" s="1511">
        <v>2015</v>
      </c>
      <c r="S227" s="1512">
        <v>0</v>
      </c>
      <c r="T227" s="1512">
        <v>0</v>
      </c>
      <c r="U227" s="1512">
        <v>0</v>
      </c>
      <c r="V227" s="1515">
        <v>0</v>
      </c>
      <c r="W227" s="1512">
        <v>0</v>
      </c>
      <c r="Z227" s="1493">
        <v>0</v>
      </c>
      <c r="AD227" s="1510">
        <v>56615</v>
      </c>
      <c r="AE227" s="1510" t="s">
        <v>2175</v>
      </c>
      <c r="AF227" s="266">
        <v>0</v>
      </c>
      <c r="AG227" s="266">
        <v>0</v>
      </c>
      <c r="AH227" s="266">
        <v>0</v>
      </c>
      <c r="AI227" s="266">
        <v>0</v>
      </c>
      <c r="AJ227" s="266">
        <v>0</v>
      </c>
      <c r="AK227" s="266">
        <v>0</v>
      </c>
      <c r="AL227" s="266">
        <v>0</v>
      </c>
      <c r="AM227" s="266">
        <v>0</v>
      </c>
      <c r="AN227" s="266">
        <v>0</v>
      </c>
      <c r="AO227" s="266">
        <v>0</v>
      </c>
      <c r="AP227" s="266">
        <v>0</v>
      </c>
      <c r="AQ227" s="266">
        <v>0</v>
      </c>
      <c r="AR227" s="266">
        <v>0</v>
      </c>
      <c r="AS227" s="266">
        <v>0</v>
      </c>
      <c r="AT227" s="266">
        <v>0</v>
      </c>
      <c r="AU227" s="266">
        <v>0</v>
      </c>
      <c r="AV227" s="266">
        <v>4833685.115426993</v>
      </c>
      <c r="AW227" s="266">
        <v>4623296.2408660809</v>
      </c>
      <c r="AX227" s="266">
        <v>4974822.7435028153</v>
      </c>
      <c r="AY227" s="266">
        <v>3965242.3116415413</v>
      </c>
      <c r="AZ227" s="266">
        <v>2781278.7937618392</v>
      </c>
      <c r="BB227" s="1464">
        <v>0</v>
      </c>
      <c r="BC227" s="1464">
        <v>0</v>
      </c>
      <c r="BD227" s="1464">
        <v>0</v>
      </c>
      <c r="BE227" s="1464">
        <v>0</v>
      </c>
      <c r="BF227" s="1464">
        <v>0</v>
      </c>
      <c r="BG227" s="1464">
        <v>0</v>
      </c>
      <c r="BH227" s="1464">
        <v>0</v>
      </c>
      <c r="BI227" s="1464">
        <v>0</v>
      </c>
      <c r="BJ227" s="1464">
        <v>0</v>
      </c>
      <c r="BK227" s="1464">
        <v>0</v>
      </c>
      <c r="BL227" s="1464">
        <v>0</v>
      </c>
      <c r="BM227" s="1464">
        <v>0</v>
      </c>
      <c r="BN227" s="1464">
        <v>0</v>
      </c>
      <c r="BO227" s="1464">
        <v>0</v>
      </c>
      <c r="BP227" s="1464">
        <v>0</v>
      </c>
      <c r="BQ227" s="1464">
        <v>0</v>
      </c>
      <c r="BR227" s="1464">
        <v>219962.88328389957</v>
      </c>
      <c r="BS227" s="1464">
        <v>430351.75784481165</v>
      </c>
      <c r="BT227" s="1464">
        <v>710531.25504693808</v>
      </c>
      <c r="BU227" s="1464">
        <v>772552.68714991969</v>
      </c>
      <c r="BV227" s="1464">
        <v>693104.20535189915</v>
      </c>
      <c r="BX227" s="1514">
        <v>21178325.205199268</v>
      </c>
      <c r="BY227" s="1514">
        <v>2826502.788677468</v>
      </c>
      <c r="BZ227" s="1514">
        <v>24004827.993876737</v>
      </c>
    </row>
    <row r="228" spans="16:78">
      <c r="P228" s="1509">
        <v>42036</v>
      </c>
      <c r="Q228" s="1510" t="s">
        <v>2176</v>
      </c>
      <c r="R228" s="1511">
        <v>2015</v>
      </c>
      <c r="S228" s="1512">
        <v>0</v>
      </c>
      <c r="T228" s="1512">
        <v>0</v>
      </c>
      <c r="U228" s="1512">
        <v>0</v>
      </c>
      <c r="V228" s="1515">
        <v>0</v>
      </c>
      <c r="W228" s="1512">
        <v>0</v>
      </c>
      <c r="Z228" s="1493">
        <v>0</v>
      </c>
      <c r="AD228" s="1510">
        <v>56796</v>
      </c>
      <c r="AE228" s="1510" t="s">
        <v>2177</v>
      </c>
      <c r="AF228" s="266">
        <v>0</v>
      </c>
      <c r="AG228" s="266">
        <v>0</v>
      </c>
      <c r="AH228" s="266">
        <v>0</v>
      </c>
      <c r="AI228" s="266">
        <v>0</v>
      </c>
      <c r="AJ228" s="266">
        <v>0</v>
      </c>
      <c r="AK228" s="266">
        <v>0</v>
      </c>
      <c r="AL228" s="266">
        <v>0</v>
      </c>
      <c r="AM228" s="266">
        <v>0</v>
      </c>
      <c r="AN228" s="266">
        <v>0</v>
      </c>
      <c r="AO228" s="266">
        <v>0</v>
      </c>
      <c r="AP228" s="266">
        <v>0</v>
      </c>
      <c r="AQ228" s="266">
        <v>0</v>
      </c>
      <c r="AR228" s="266">
        <v>0</v>
      </c>
      <c r="AS228" s="266">
        <v>0</v>
      </c>
      <c r="AT228" s="266">
        <v>0</v>
      </c>
      <c r="AU228" s="266">
        <v>0</v>
      </c>
      <c r="AV228" s="266">
        <v>4942443.0305240992</v>
      </c>
      <c r="AW228" s="266">
        <v>4727320.4062855672</v>
      </c>
      <c r="AX228" s="266">
        <v>5086756.2552316291</v>
      </c>
      <c r="AY228" s="266">
        <v>4054460.2636534763</v>
      </c>
      <c r="AZ228" s="266">
        <v>2843857.5666214805</v>
      </c>
      <c r="BB228" s="1464">
        <v>0</v>
      </c>
      <c r="BC228" s="1464">
        <v>0</v>
      </c>
      <c r="BD228" s="1464">
        <v>0</v>
      </c>
      <c r="BE228" s="1464">
        <v>0</v>
      </c>
      <c r="BF228" s="1464">
        <v>0</v>
      </c>
      <c r="BG228" s="1464">
        <v>0</v>
      </c>
      <c r="BH228" s="1464">
        <v>0</v>
      </c>
      <c r="BI228" s="1464">
        <v>0</v>
      </c>
      <c r="BJ228" s="1464">
        <v>0</v>
      </c>
      <c r="BK228" s="1464">
        <v>0</v>
      </c>
      <c r="BL228" s="1464">
        <v>0</v>
      </c>
      <c r="BM228" s="1464">
        <v>0</v>
      </c>
      <c r="BN228" s="1464">
        <v>0</v>
      </c>
      <c r="BO228" s="1464">
        <v>0</v>
      </c>
      <c r="BP228" s="1464">
        <v>0</v>
      </c>
      <c r="BQ228" s="1464">
        <v>0</v>
      </c>
      <c r="BR228" s="1464">
        <v>111204.96818679223</v>
      </c>
      <c r="BS228" s="1464">
        <v>326327.59242532484</v>
      </c>
      <c r="BT228" s="1464">
        <v>598597.74331812467</v>
      </c>
      <c r="BU228" s="1464">
        <v>683334.73513798497</v>
      </c>
      <c r="BV228" s="1464">
        <v>630525.43249225768</v>
      </c>
      <c r="BX228" s="1514">
        <v>21654837.522316255</v>
      </c>
      <c r="BY228" s="1514">
        <v>2349990.4715604843</v>
      </c>
      <c r="BZ228" s="1514">
        <v>24004827.99387674</v>
      </c>
    </row>
    <row r="229" spans="16:78">
      <c r="P229" s="1509">
        <v>42064</v>
      </c>
      <c r="Q229" s="1510" t="s">
        <v>2178</v>
      </c>
      <c r="R229" s="1511">
        <v>2015</v>
      </c>
      <c r="S229" s="1512">
        <v>0</v>
      </c>
      <c r="T229" s="1512">
        <v>0</v>
      </c>
      <c r="U229" s="1512">
        <v>0</v>
      </c>
      <c r="V229" s="1515">
        <v>0</v>
      </c>
      <c r="W229" s="1512">
        <v>0</v>
      </c>
      <c r="Z229" s="1493">
        <v>0</v>
      </c>
      <c r="AD229" s="1510">
        <v>56980</v>
      </c>
      <c r="AE229" s="1510" t="s">
        <v>2179</v>
      </c>
      <c r="AF229" s="266">
        <v>0</v>
      </c>
      <c r="AG229" s="266">
        <v>0</v>
      </c>
      <c r="AH229" s="266">
        <v>0</v>
      </c>
      <c r="AI229" s="266">
        <v>0</v>
      </c>
      <c r="AJ229" s="266">
        <v>0</v>
      </c>
      <c r="AK229" s="266">
        <v>0</v>
      </c>
      <c r="AL229" s="266">
        <v>0</v>
      </c>
      <c r="AM229" s="266">
        <v>0</v>
      </c>
      <c r="AN229" s="266">
        <v>0</v>
      </c>
      <c r="AO229" s="266">
        <v>0</v>
      </c>
      <c r="AP229" s="266">
        <v>0</v>
      </c>
      <c r="AQ229" s="266">
        <v>0</v>
      </c>
      <c r="AR229" s="266">
        <v>0</v>
      </c>
      <c r="AS229" s="266">
        <v>0</v>
      </c>
      <c r="AT229" s="266">
        <v>0</v>
      </c>
      <c r="AU229" s="266">
        <v>0</v>
      </c>
      <c r="AV229" s="266">
        <v>0</v>
      </c>
      <c r="AW229" s="266">
        <v>4833685.115426993</v>
      </c>
      <c r="AX229" s="266">
        <v>5201208.2709743408</v>
      </c>
      <c r="AY229" s="266">
        <v>4145685.6195856789</v>
      </c>
      <c r="AZ229" s="266">
        <v>2907844.3618704635</v>
      </c>
      <c r="BB229" s="1464">
        <v>0</v>
      </c>
      <c r="BC229" s="1464">
        <v>0</v>
      </c>
      <c r="BD229" s="1464">
        <v>0</v>
      </c>
      <c r="BE229" s="1464">
        <v>0</v>
      </c>
      <c r="BF229" s="1464">
        <v>0</v>
      </c>
      <c r="BG229" s="1464">
        <v>0</v>
      </c>
      <c r="BH229" s="1464">
        <v>0</v>
      </c>
      <c r="BI229" s="1464">
        <v>0</v>
      </c>
      <c r="BJ229" s="1464">
        <v>0</v>
      </c>
      <c r="BK229" s="1464">
        <v>0</v>
      </c>
      <c r="BL229" s="1464">
        <v>0</v>
      </c>
      <c r="BM229" s="1464">
        <v>0</v>
      </c>
      <c r="BN229" s="1464">
        <v>0</v>
      </c>
      <c r="BO229" s="1464">
        <v>0</v>
      </c>
      <c r="BP229" s="1464">
        <v>0</v>
      </c>
      <c r="BQ229" s="1464">
        <v>0</v>
      </c>
      <c r="BR229" s="1464">
        <v>0</v>
      </c>
      <c r="BS229" s="1464">
        <v>219962.88328389957</v>
      </c>
      <c r="BT229" s="1464">
        <v>484145.72757541313</v>
      </c>
      <c r="BU229" s="1464">
        <v>592109.37920578173</v>
      </c>
      <c r="BV229" s="1464">
        <v>566538.63724327437</v>
      </c>
      <c r="BX229" s="1514">
        <v>17088423.367857475</v>
      </c>
      <c r="BY229" s="1514">
        <v>1862756.6273083689</v>
      </c>
      <c r="BZ229" s="1514">
        <v>18951179.995165844</v>
      </c>
    </row>
    <row r="230" spans="16:78">
      <c r="P230" s="1509">
        <v>42095</v>
      </c>
      <c r="Q230" s="1510" t="s">
        <v>2180</v>
      </c>
      <c r="R230" s="1511">
        <v>2015</v>
      </c>
      <c r="S230" s="1512">
        <v>0</v>
      </c>
      <c r="T230" s="1512">
        <v>0</v>
      </c>
      <c r="U230" s="1512">
        <v>0</v>
      </c>
      <c r="V230" s="1515">
        <v>0</v>
      </c>
      <c r="W230" s="1512">
        <v>0</v>
      </c>
      <c r="Z230" s="1493">
        <v>0</v>
      </c>
      <c r="AD230" s="1510">
        <v>57162</v>
      </c>
      <c r="AE230" s="1510" t="s">
        <v>2181</v>
      </c>
      <c r="AF230" s="266">
        <v>0</v>
      </c>
      <c r="AG230" s="266">
        <v>0</v>
      </c>
      <c r="AH230" s="266">
        <v>0</v>
      </c>
      <c r="AI230" s="266">
        <v>0</v>
      </c>
      <c r="AJ230" s="266">
        <v>0</v>
      </c>
      <c r="AK230" s="266">
        <v>0</v>
      </c>
      <c r="AL230" s="266">
        <v>0</v>
      </c>
      <c r="AM230" s="266">
        <v>0</v>
      </c>
      <c r="AN230" s="266">
        <v>0</v>
      </c>
      <c r="AO230" s="266">
        <v>0</v>
      </c>
      <c r="AP230" s="266">
        <v>0</v>
      </c>
      <c r="AQ230" s="266">
        <v>0</v>
      </c>
      <c r="AR230" s="266">
        <v>0</v>
      </c>
      <c r="AS230" s="266">
        <v>0</v>
      </c>
      <c r="AT230" s="266">
        <v>0</v>
      </c>
      <c r="AU230" s="266">
        <v>0</v>
      </c>
      <c r="AV230" s="266">
        <v>0</v>
      </c>
      <c r="AW230" s="266">
        <v>4942443.0305240992</v>
      </c>
      <c r="AX230" s="266">
        <v>5318235.4570712633</v>
      </c>
      <c r="AY230" s="266">
        <v>4238963.5460263574</v>
      </c>
      <c r="AZ230" s="266">
        <v>2973270.860012549</v>
      </c>
      <c r="BB230" s="1464">
        <v>0</v>
      </c>
      <c r="BC230" s="1464">
        <v>0</v>
      </c>
      <c r="BD230" s="1464">
        <v>0</v>
      </c>
      <c r="BE230" s="1464">
        <v>0</v>
      </c>
      <c r="BF230" s="1464">
        <v>0</v>
      </c>
      <c r="BG230" s="1464">
        <v>0</v>
      </c>
      <c r="BH230" s="1464">
        <v>0</v>
      </c>
      <c r="BI230" s="1464">
        <v>0</v>
      </c>
      <c r="BJ230" s="1464">
        <v>0</v>
      </c>
      <c r="BK230" s="1464">
        <v>0</v>
      </c>
      <c r="BL230" s="1464">
        <v>0</v>
      </c>
      <c r="BM230" s="1464">
        <v>0</v>
      </c>
      <c r="BN230" s="1464">
        <v>0</v>
      </c>
      <c r="BO230" s="1464">
        <v>0</v>
      </c>
      <c r="BP230" s="1464">
        <v>0</v>
      </c>
      <c r="BQ230" s="1464">
        <v>0</v>
      </c>
      <c r="BR230" s="1464">
        <v>0</v>
      </c>
      <c r="BS230" s="1464">
        <v>111204.96818679223</v>
      </c>
      <c r="BT230" s="1464">
        <v>367118.54147849046</v>
      </c>
      <c r="BU230" s="1464">
        <v>498831.45276510395</v>
      </c>
      <c r="BV230" s="1464">
        <v>501112.13910118898</v>
      </c>
      <c r="BX230" s="1514">
        <v>17472912.893634271</v>
      </c>
      <c r="BY230" s="1514">
        <v>1478267.1015315754</v>
      </c>
      <c r="BZ230" s="1514">
        <v>18951179.995165847</v>
      </c>
    </row>
    <row r="231" spans="16:78">
      <c r="P231" s="1509">
        <v>42125</v>
      </c>
      <c r="Q231" s="1510" t="s">
        <v>2182</v>
      </c>
      <c r="R231" s="1511">
        <v>2015</v>
      </c>
      <c r="S231" s="1512">
        <v>0</v>
      </c>
      <c r="T231" s="1512">
        <v>0</v>
      </c>
      <c r="U231" s="1512">
        <v>0</v>
      </c>
      <c r="V231" s="1515">
        <v>0</v>
      </c>
      <c r="W231" s="1512">
        <v>0</v>
      </c>
      <c r="Z231" s="1493">
        <v>0</v>
      </c>
      <c r="AD231" s="1510">
        <v>57346</v>
      </c>
      <c r="AE231" s="1510" t="s">
        <v>2183</v>
      </c>
      <c r="AF231" s="266">
        <v>0</v>
      </c>
      <c r="AG231" s="266">
        <v>0</v>
      </c>
      <c r="AH231" s="266">
        <v>0</v>
      </c>
      <c r="AI231" s="266">
        <v>0</v>
      </c>
      <c r="AJ231" s="266">
        <v>0</v>
      </c>
      <c r="AK231" s="266">
        <v>0</v>
      </c>
      <c r="AL231" s="266">
        <v>0</v>
      </c>
      <c r="AM231" s="266">
        <v>0</v>
      </c>
      <c r="AN231" s="266">
        <v>0</v>
      </c>
      <c r="AO231" s="266">
        <v>0</v>
      </c>
      <c r="AP231" s="266">
        <v>0</v>
      </c>
      <c r="AQ231" s="266">
        <v>0</v>
      </c>
      <c r="AR231" s="266">
        <v>0</v>
      </c>
      <c r="AS231" s="266">
        <v>0</v>
      </c>
      <c r="AT231" s="266">
        <v>0</v>
      </c>
      <c r="AU231" s="266">
        <v>0</v>
      </c>
      <c r="AV231" s="266">
        <v>0</v>
      </c>
      <c r="AW231" s="266">
        <v>0</v>
      </c>
      <c r="AX231" s="266">
        <v>5437895.7548553664</v>
      </c>
      <c r="AY231" s="266">
        <v>4334340.2258119509</v>
      </c>
      <c r="AZ231" s="266">
        <v>3040169.4543628315</v>
      </c>
      <c r="BB231" s="1464">
        <v>0</v>
      </c>
      <c r="BC231" s="1464">
        <v>0</v>
      </c>
      <c r="BD231" s="1464">
        <v>0</v>
      </c>
      <c r="BE231" s="1464">
        <v>0</v>
      </c>
      <c r="BF231" s="1464">
        <v>0</v>
      </c>
      <c r="BG231" s="1464">
        <v>0</v>
      </c>
      <c r="BH231" s="1464">
        <v>0</v>
      </c>
      <c r="BI231" s="1464">
        <v>0</v>
      </c>
      <c r="BJ231" s="1464">
        <v>0</v>
      </c>
      <c r="BK231" s="1464">
        <v>0</v>
      </c>
      <c r="BL231" s="1464">
        <v>0</v>
      </c>
      <c r="BM231" s="1464">
        <v>0</v>
      </c>
      <c r="BN231" s="1464">
        <v>0</v>
      </c>
      <c r="BO231" s="1464">
        <v>0</v>
      </c>
      <c r="BP231" s="1464">
        <v>0</v>
      </c>
      <c r="BQ231" s="1464">
        <v>0</v>
      </c>
      <c r="BR231" s="1464">
        <v>0</v>
      </c>
      <c r="BS231" s="1464">
        <v>0</v>
      </c>
      <c r="BT231" s="1464">
        <v>247458.24369438703</v>
      </c>
      <c r="BU231" s="1464">
        <v>403454.77297951095</v>
      </c>
      <c r="BV231" s="1464">
        <v>434213.54475090664</v>
      </c>
      <c r="BX231" s="1514">
        <v>12812405.435030149</v>
      </c>
      <c r="BY231" s="1514">
        <v>1085126.5614248046</v>
      </c>
      <c r="BZ231" s="1514">
        <v>13897531.996454954</v>
      </c>
    </row>
    <row r="232" spans="16:78">
      <c r="P232" s="1509">
        <v>42156</v>
      </c>
      <c r="Q232" s="1510" t="s">
        <v>2184</v>
      </c>
      <c r="R232" s="1511">
        <v>2015</v>
      </c>
      <c r="S232" s="1512">
        <v>0</v>
      </c>
      <c r="T232" s="1512">
        <v>0</v>
      </c>
      <c r="U232" s="1512">
        <v>0</v>
      </c>
      <c r="V232" s="1515">
        <v>0</v>
      </c>
      <c r="W232" s="1512">
        <v>0</v>
      </c>
      <c r="Z232" s="1493">
        <v>0</v>
      </c>
      <c r="AD232" s="1510">
        <v>57527</v>
      </c>
      <c r="AE232" s="1510" t="s">
        <v>2185</v>
      </c>
      <c r="AF232" s="266">
        <v>0</v>
      </c>
      <c r="AG232" s="266">
        <v>0</v>
      </c>
      <c r="AH232" s="266">
        <v>0</v>
      </c>
      <c r="AI232" s="266">
        <v>0</v>
      </c>
      <c r="AJ232" s="266">
        <v>0</v>
      </c>
      <c r="AK232" s="266">
        <v>0</v>
      </c>
      <c r="AL232" s="266">
        <v>0</v>
      </c>
      <c r="AM232" s="266">
        <v>0</v>
      </c>
      <c r="AN232" s="266">
        <v>0</v>
      </c>
      <c r="AO232" s="266">
        <v>0</v>
      </c>
      <c r="AP232" s="266">
        <v>0</v>
      </c>
      <c r="AQ232" s="266">
        <v>0</v>
      </c>
      <c r="AR232" s="266">
        <v>0</v>
      </c>
      <c r="AS232" s="266">
        <v>0</v>
      </c>
      <c r="AT232" s="266">
        <v>0</v>
      </c>
      <c r="AU232" s="266">
        <v>0</v>
      </c>
      <c r="AV232" s="266">
        <v>0</v>
      </c>
      <c r="AW232" s="266">
        <v>0</v>
      </c>
      <c r="AX232" s="266">
        <v>5560248.4093396123</v>
      </c>
      <c r="AY232" s="266">
        <v>4431862.8808927191</v>
      </c>
      <c r="AZ232" s="266">
        <v>3108573.2670859955</v>
      </c>
      <c r="BB232" s="1464">
        <v>0</v>
      </c>
      <c r="BC232" s="1464">
        <v>0</v>
      </c>
      <c r="BD232" s="1464">
        <v>0</v>
      </c>
      <c r="BE232" s="1464">
        <v>0</v>
      </c>
      <c r="BF232" s="1464">
        <v>0</v>
      </c>
      <c r="BG232" s="1464">
        <v>0</v>
      </c>
      <c r="BH232" s="1464">
        <v>0</v>
      </c>
      <c r="BI232" s="1464">
        <v>0</v>
      </c>
      <c r="BJ232" s="1464">
        <v>0</v>
      </c>
      <c r="BK232" s="1464">
        <v>0</v>
      </c>
      <c r="BL232" s="1464">
        <v>0</v>
      </c>
      <c r="BM232" s="1464">
        <v>0</v>
      </c>
      <c r="BN232" s="1464">
        <v>0</v>
      </c>
      <c r="BO232" s="1464">
        <v>0</v>
      </c>
      <c r="BP232" s="1464">
        <v>0</v>
      </c>
      <c r="BQ232" s="1464">
        <v>0</v>
      </c>
      <c r="BR232" s="1464">
        <v>0</v>
      </c>
      <c r="BS232" s="1464">
        <v>0</v>
      </c>
      <c r="BT232" s="1464">
        <v>125105.58921014128</v>
      </c>
      <c r="BU232" s="1464">
        <v>305932.11789874203</v>
      </c>
      <c r="BV232" s="1464">
        <v>365809.7320277429</v>
      </c>
      <c r="BX232" s="1514">
        <v>13100684.557318326</v>
      </c>
      <c r="BY232" s="1514">
        <v>796847.4391366262</v>
      </c>
      <c r="BZ232" s="1514">
        <v>13897531.996454952</v>
      </c>
    </row>
    <row r="233" spans="16:78">
      <c r="P233" s="1509">
        <v>42186</v>
      </c>
      <c r="Q233" s="1510" t="s">
        <v>2031</v>
      </c>
      <c r="R233" s="1511">
        <v>2016</v>
      </c>
      <c r="S233" s="1512">
        <v>0</v>
      </c>
      <c r="T233" s="1512">
        <v>0</v>
      </c>
      <c r="U233" s="1512">
        <v>0</v>
      </c>
      <c r="V233" s="1515">
        <v>0</v>
      </c>
      <c r="W233" s="1512">
        <v>0</v>
      </c>
      <c r="Z233" s="1493">
        <v>0</v>
      </c>
      <c r="AD233" s="1510">
        <v>57711</v>
      </c>
      <c r="AE233" s="1510" t="s">
        <v>2186</v>
      </c>
      <c r="AF233" s="266">
        <v>0</v>
      </c>
      <c r="AG233" s="266">
        <v>0</v>
      </c>
      <c r="AH233" s="266">
        <v>0</v>
      </c>
      <c r="AI233" s="266">
        <v>0</v>
      </c>
      <c r="AJ233" s="266">
        <v>0</v>
      </c>
      <c r="AK233" s="266">
        <v>0</v>
      </c>
      <c r="AL233" s="266">
        <v>0</v>
      </c>
      <c r="AM233" s="266">
        <v>0</v>
      </c>
      <c r="AN233" s="266">
        <v>0</v>
      </c>
      <c r="AO233" s="266">
        <v>0</v>
      </c>
      <c r="AP233" s="266">
        <v>0</v>
      </c>
      <c r="AQ233" s="266">
        <v>0</v>
      </c>
      <c r="AR233" s="266">
        <v>0</v>
      </c>
      <c r="AS233" s="266">
        <v>0</v>
      </c>
      <c r="AT233" s="266">
        <v>0</v>
      </c>
      <c r="AU233" s="266">
        <v>0</v>
      </c>
      <c r="AV233" s="266">
        <v>0</v>
      </c>
      <c r="AW233" s="266">
        <v>0</v>
      </c>
      <c r="AX233" s="266">
        <v>0</v>
      </c>
      <c r="AY233" s="266">
        <v>4531579.7957128054</v>
      </c>
      <c r="AZ233" s="266">
        <v>3178516.1655954309</v>
      </c>
      <c r="BB233" s="1464">
        <v>0</v>
      </c>
      <c r="BC233" s="1464">
        <v>0</v>
      </c>
      <c r="BD233" s="1464">
        <v>0</v>
      </c>
      <c r="BE233" s="1464">
        <v>0</v>
      </c>
      <c r="BF233" s="1464">
        <v>0</v>
      </c>
      <c r="BG233" s="1464">
        <v>0</v>
      </c>
      <c r="BH233" s="1464">
        <v>0</v>
      </c>
      <c r="BI233" s="1464">
        <v>0</v>
      </c>
      <c r="BJ233" s="1464">
        <v>0</v>
      </c>
      <c r="BK233" s="1464">
        <v>0</v>
      </c>
      <c r="BL233" s="1464">
        <v>0</v>
      </c>
      <c r="BM233" s="1464">
        <v>0</v>
      </c>
      <c r="BN233" s="1464">
        <v>0</v>
      </c>
      <c r="BO233" s="1464">
        <v>0</v>
      </c>
      <c r="BP233" s="1464">
        <v>0</v>
      </c>
      <c r="BQ233" s="1464">
        <v>0</v>
      </c>
      <c r="BR233" s="1464">
        <v>0</v>
      </c>
      <c r="BS233" s="1464">
        <v>0</v>
      </c>
      <c r="BT233" s="1464">
        <v>0</v>
      </c>
      <c r="BU233" s="1464">
        <v>206215.20307865585</v>
      </c>
      <c r="BV233" s="1464">
        <v>295866.83351830801</v>
      </c>
      <c r="BX233" s="1514">
        <v>7710095.9613082362</v>
      </c>
      <c r="BY233" s="1514">
        <v>502082.03659696388</v>
      </c>
      <c r="BZ233" s="1514">
        <v>8212177.9979052003</v>
      </c>
    </row>
    <row r="234" spans="16:78">
      <c r="P234" s="1509">
        <v>42217</v>
      </c>
      <c r="Q234" s="1510" t="s">
        <v>2187</v>
      </c>
      <c r="R234" s="1511">
        <v>2016</v>
      </c>
      <c r="S234" s="1512">
        <v>0</v>
      </c>
      <c r="T234" s="1512">
        <v>0</v>
      </c>
      <c r="U234" s="1512">
        <v>0</v>
      </c>
      <c r="V234" s="1515">
        <v>0</v>
      </c>
      <c r="W234" s="1512">
        <v>0</v>
      </c>
      <c r="Z234" s="1493">
        <v>0</v>
      </c>
      <c r="AD234" s="1510">
        <v>57892</v>
      </c>
      <c r="AE234" s="1510" t="s">
        <v>2188</v>
      </c>
      <c r="AF234" s="266">
        <v>0</v>
      </c>
      <c r="AG234" s="266">
        <v>0</v>
      </c>
      <c r="AH234" s="266">
        <v>0</v>
      </c>
      <c r="AI234" s="266">
        <v>0</v>
      </c>
      <c r="AJ234" s="266">
        <v>0</v>
      </c>
      <c r="AK234" s="266">
        <v>0</v>
      </c>
      <c r="AL234" s="266">
        <v>0</v>
      </c>
      <c r="AM234" s="266">
        <v>0</v>
      </c>
      <c r="AN234" s="266">
        <v>0</v>
      </c>
      <c r="AO234" s="266">
        <v>0</v>
      </c>
      <c r="AP234" s="266">
        <v>0</v>
      </c>
      <c r="AQ234" s="266">
        <v>0</v>
      </c>
      <c r="AR234" s="266">
        <v>0</v>
      </c>
      <c r="AS234" s="266">
        <v>0</v>
      </c>
      <c r="AT234" s="266">
        <v>0</v>
      </c>
      <c r="AU234" s="266">
        <v>0</v>
      </c>
      <c r="AV234" s="266">
        <v>0</v>
      </c>
      <c r="AW234" s="266">
        <v>0</v>
      </c>
      <c r="AX234" s="266">
        <v>0</v>
      </c>
      <c r="AY234" s="266">
        <v>4633540.3411163436</v>
      </c>
      <c r="AZ234" s="266">
        <v>3250032.7793213273</v>
      </c>
      <c r="BB234" s="1464">
        <v>0</v>
      </c>
      <c r="BC234" s="1464">
        <v>0</v>
      </c>
      <c r="BD234" s="1464">
        <v>0</v>
      </c>
      <c r="BE234" s="1464">
        <v>0</v>
      </c>
      <c r="BF234" s="1464">
        <v>0</v>
      </c>
      <c r="BG234" s="1464">
        <v>0</v>
      </c>
      <c r="BH234" s="1464">
        <v>0</v>
      </c>
      <c r="BI234" s="1464">
        <v>0</v>
      </c>
      <c r="BJ234" s="1464">
        <v>0</v>
      </c>
      <c r="BK234" s="1464">
        <v>0</v>
      </c>
      <c r="BL234" s="1464">
        <v>0</v>
      </c>
      <c r="BM234" s="1464">
        <v>0</v>
      </c>
      <c r="BN234" s="1464">
        <v>0</v>
      </c>
      <c r="BO234" s="1464">
        <v>0</v>
      </c>
      <c r="BP234" s="1464">
        <v>0</v>
      </c>
      <c r="BQ234" s="1464">
        <v>0</v>
      </c>
      <c r="BR234" s="1464">
        <v>0</v>
      </c>
      <c r="BS234" s="1464">
        <v>0</v>
      </c>
      <c r="BT234" s="1464">
        <v>0</v>
      </c>
      <c r="BU234" s="1464">
        <v>104254.65767511773</v>
      </c>
      <c r="BV234" s="1464">
        <v>224350.21979241082</v>
      </c>
      <c r="BX234" s="1514">
        <v>7883573.1204376705</v>
      </c>
      <c r="BY234" s="1514">
        <v>328604.87746752857</v>
      </c>
      <c r="BZ234" s="1514">
        <v>8212177.9979051994</v>
      </c>
    </row>
    <row r="235" spans="16:78">
      <c r="P235" s="1509">
        <v>42248</v>
      </c>
      <c r="Q235" s="1510" t="s">
        <v>2189</v>
      </c>
      <c r="R235" s="1511">
        <v>2016</v>
      </c>
      <c r="S235" s="1512">
        <v>0</v>
      </c>
      <c r="T235" s="1512">
        <v>0</v>
      </c>
      <c r="U235" s="1512">
        <v>0</v>
      </c>
      <c r="V235" s="1515">
        <v>0</v>
      </c>
      <c r="W235" s="1512">
        <v>0</v>
      </c>
      <c r="Z235" s="1493">
        <v>0</v>
      </c>
      <c r="AD235" s="1510">
        <v>58076</v>
      </c>
      <c r="AE235" s="1510" t="s">
        <v>2190</v>
      </c>
      <c r="AF235" s="266">
        <v>0</v>
      </c>
      <c r="AG235" s="266">
        <v>0</v>
      </c>
      <c r="AH235" s="266">
        <v>0</v>
      </c>
      <c r="AI235" s="266">
        <v>0</v>
      </c>
      <c r="AJ235" s="266">
        <v>0</v>
      </c>
      <c r="AK235" s="266">
        <v>0</v>
      </c>
      <c r="AL235" s="266">
        <v>0</v>
      </c>
      <c r="AM235" s="266">
        <v>0</v>
      </c>
      <c r="AN235" s="266">
        <v>0</v>
      </c>
      <c r="AO235" s="266">
        <v>0</v>
      </c>
      <c r="AP235" s="266">
        <v>0</v>
      </c>
      <c r="AQ235" s="266">
        <v>0</v>
      </c>
      <c r="AR235" s="266">
        <v>0</v>
      </c>
      <c r="AS235" s="266">
        <v>0</v>
      </c>
      <c r="AT235" s="266">
        <v>0</v>
      </c>
      <c r="AU235" s="266">
        <v>0</v>
      </c>
      <c r="AV235" s="266">
        <v>0</v>
      </c>
      <c r="AW235" s="266">
        <v>0</v>
      </c>
      <c r="AX235" s="266">
        <v>0</v>
      </c>
      <c r="AY235" s="266">
        <v>0</v>
      </c>
      <c r="AZ235" s="266">
        <v>3323158.5168560576</v>
      </c>
      <c r="BB235" s="1464">
        <v>0</v>
      </c>
      <c r="BC235" s="1464">
        <v>0</v>
      </c>
      <c r="BD235" s="1464">
        <v>0</v>
      </c>
      <c r="BE235" s="1464">
        <v>0</v>
      </c>
      <c r="BF235" s="1464">
        <v>0</v>
      </c>
      <c r="BG235" s="1464">
        <v>0</v>
      </c>
      <c r="BH235" s="1464">
        <v>0</v>
      </c>
      <c r="BI235" s="1464">
        <v>0</v>
      </c>
      <c r="BJ235" s="1464">
        <v>0</v>
      </c>
      <c r="BK235" s="1464">
        <v>0</v>
      </c>
      <c r="BL235" s="1464">
        <v>0</v>
      </c>
      <c r="BM235" s="1464">
        <v>0</v>
      </c>
      <c r="BN235" s="1464">
        <v>0</v>
      </c>
      <c r="BO235" s="1464">
        <v>0</v>
      </c>
      <c r="BP235" s="1464">
        <v>0</v>
      </c>
      <c r="BQ235" s="1464">
        <v>0</v>
      </c>
      <c r="BR235" s="1464">
        <v>0</v>
      </c>
      <c r="BS235" s="1464">
        <v>0</v>
      </c>
      <c r="BT235" s="1464">
        <v>0</v>
      </c>
      <c r="BU235" s="1464">
        <v>0</v>
      </c>
      <c r="BV235" s="1464">
        <v>151224.48225768094</v>
      </c>
      <c r="BX235" s="1514">
        <v>3323158.5168560576</v>
      </c>
      <c r="BY235" s="1514">
        <v>151224.48225768094</v>
      </c>
      <c r="BZ235" s="1514">
        <v>3474382.9991137385</v>
      </c>
    </row>
    <row r="236" spans="16:78">
      <c r="P236" s="1509">
        <v>42278</v>
      </c>
      <c r="Q236" s="1510" t="s">
        <v>2191</v>
      </c>
      <c r="R236" s="1511">
        <v>2016</v>
      </c>
      <c r="S236" s="1512">
        <v>0</v>
      </c>
      <c r="T236" s="1512">
        <v>0</v>
      </c>
      <c r="U236" s="1512">
        <v>0</v>
      </c>
      <c r="V236" s="1515">
        <v>0</v>
      </c>
      <c r="W236" s="1512">
        <v>0</v>
      </c>
      <c r="Z236" s="1493">
        <v>0</v>
      </c>
      <c r="AD236" s="1510">
        <v>58257</v>
      </c>
      <c r="AE236" s="1510" t="s">
        <v>2192</v>
      </c>
      <c r="AF236" s="266">
        <v>0</v>
      </c>
      <c r="AG236" s="266">
        <v>0</v>
      </c>
      <c r="AH236" s="266">
        <v>0</v>
      </c>
      <c r="AI236" s="266">
        <v>0</v>
      </c>
      <c r="AJ236" s="266">
        <v>0</v>
      </c>
      <c r="AK236" s="266">
        <v>0</v>
      </c>
      <c r="AL236" s="266">
        <v>0</v>
      </c>
      <c r="AM236" s="266">
        <v>0</v>
      </c>
      <c r="AN236" s="266">
        <v>0</v>
      </c>
      <c r="AO236" s="266">
        <v>0</v>
      </c>
      <c r="AP236" s="266">
        <v>0</v>
      </c>
      <c r="AQ236" s="266">
        <v>0</v>
      </c>
      <c r="AR236" s="266">
        <v>0</v>
      </c>
      <c r="AS236" s="266">
        <v>0</v>
      </c>
      <c r="AT236" s="266">
        <v>0</v>
      </c>
      <c r="AU236" s="266">
        <v>0</v>
      </c>
      <c r="AV236" s="266">
        <v>0</v>
      </c>
      <c r="AW236" s="266">
        <v>0</v>
      </c>
      <c r="AX236" s="266">
        <v>0</v>
      </c>
      <c r="AY236" s="266">
        <v>0</v>
      </c>
      <c r="AZ236" s="266">
        <v>3397929.5834853183</v>
      </c>
      <c r="BB236" s="1464">
        <v>0</v>
      </c>
      <c r="BC236" s="1464">
        <v>0</v>
      </c>
      <c r="BD236" s="1464">
        <v>0</v>
      </c>
      <c r="BE236" s="1464">
        <v>0</v>
      </c>
      <c r="BF236" s="1464">
        <v>0</v>
      </c>
      <c r="BG236" s="1464">
        <v>0</v>
      </c>
      <c r="BH236" s="1464">
        <v>0</v>
      </c>
      <c r="BI236" s="1464">
        <v>0</v>
      </c>
      <c r="BJ236" s="1464">
        <v>0</v>
      </c>
      <c r="BK236" s="1464">
        <v>0</v>
      </c>
      <c r="BL236" s="1464">
        <v>0</v>
      </c>
      <c r="BM236" s="1464">
        <v>0</v>
      </c>
      <c r="BN236" s="1464">
        <v>0</v>
      </c>
      <c r="BO236" s="1464">
        <v>0</v>
      </c>
      <c r="BP236" s="1464">
        <v>0</v>
      </c>
      <c r="BQ236" s="1464">
        <v>0</v>
      </c>
      <c r="BR236" s="1464">
        <v>0</v>
      </c>
      <c r="BS236" s="1464">
        <v>0</v>
      </c>
      <c r="BT236" s="1464">
        <v>0</v>
      </c>
      <c r="BU236" s="1464">
        <v>0</v>
      </c>
      <c r="BV236" s="1464">
        <v>76453.415628419665</v>
      </c>
      <c r="BX236" s="1514">
        <v>3397929.5834853183</v>
      </c>
      <c r="BY236" s="1514">
        <v>76453.415628419665</v>
      </c>
      <c r="BZ236" s="1514">
        <v>3474382.9991137381</v>
      </c>
    </row>
    <row r="237" spans="16:78">
      <c r="P237" s="1509">
        <v>42309</v>
      </c>
      <c r="Q237" s="1510" t="s">
        <v>2193</v>
      </c>
      <c r="R237" s="1511">
        <v>2016</v>
      </c>
      <c r="S237" s="1512">
        <v>0</v>
      </c>
      <c r="T237" s="1512">
        <v>0</v>
      </c>
      <c r="U237" s="1512">
        <v>0</v>
      </c>
      <c r="V237" s="1515">
        <v>0</v>
      </c>
      <c r="W237" s="1512">
        <v>0</v>
      </c>
      <c r="Z237" s="1493">
        <v>0</v>
      </c>
      <c r="AD237" s="1510">
        <v>58441</v>
      </c>
      <c r="AE237" s="1510" t="s">
        <v>2194</v>
      </c>
      <c r="AF237" s="266">
        <v>0</v>
      </c>
      <c r="AG237" s="266">
        <v>0</v>
      </c>
      <c r="AH237" s="266">
        <v>0</v>
      </c>
      <c r="AI237" s="266">
        <v>0</v>
      </c>
      <c r="AJ237" s="266">
        <v>0</v>
      </c>
      <c r="AK237" s="266">
        <v>0</v>
      </c>
      <c r="AL237" s="266">
        <v>0</v>
      </c>
      <c r="AM237" s="266">
        <v>0</v>
      </c>
      <c r="AN237" s="266">
        <v>0</v>
      </c>
      <c r="AO237" s="266">
        <v>0</v>
      </c>
      <c r="AP237" s="266">
        <v>0</v>
      </c>
      <c r="AQ237" s="266">
        <v>0</v>
      </c>
      <c r="AR237" s="266">
        <v>0</v>
      </c>
      <c r="AS237" s="266">
        <v>0</v>
      </c>
      <c r="AT237" s="266">
        <v>0</v>
      </c>
      <c r="AU237" s="266">
        <v>0</v>
      </c>
      <c r="AV237" s="266">
        <v>0</v>
      </c>
      <c r="AW237" s="266">
        <v>0</v>
      </c>
      <c r="AX237" s="266">
        <v>0</v>
      </c>
      <c r="AY237" s="266">
        <v>0</v>
      </c>
      <c r="AZ237" s="266">
        <v>0</v>
      </c>
      <c r="BB237" s="1464">
        <v>0</v>
      </c>
      <c r="BC237" s="1464">
        <v>0</v>
      </c>
      <c r="BD237" s="1464">
        <v>0</v>
      </c>
      <c r="BE237" s="1464">
        <v>0</v>
      </c>
      <c r="BF237" s="1464">
        <v>0</v>
      </c>
      <c r="BG237" s="1464">
        <v>0</v>
      </c>
      <c r="BH237" s="1464">
        <v>0</v>
      </c>
      <c r="BI237" s="1464">
        <v>0</v>
      </c>
      <c r="BJ237" s="1464">
        <v>0</v>
      </c>
      <c r="BK237" s="1464">
        <v>0</v>
      </c>
      <c r="BL237" s="1464">
        <v>0</v>
      </c>
      <c r="BM237" s="1464">
        <v>0</v>
      </c>
      <c r="BN237" s="1464">
        <v>0</v>
      </c>
      <c r="BO237" s="1464">
        <v>0</v>
      </c>
      <c r="BP237" s="1464">
        <v>0</v>
      </c>
      <c r="BQ237" s="1464">
        <v>0</v>
      </c>
      <c r="BR237" s="1464">
        <v>0</v>
      </c>
      <c r="BS237" s="1464">
        <v>0</v>
      </c>
      <c r="BT237" s="1464">
        <v>0</v>
      </c>
      <c r="BU237" s="1464">
        <v>0</v>
      </c>
      <c r="BV237" s="1464">
        <v>0</v>
      </c>
      <c r="BX237" s="1514">
        <v>0</v>
      </c>
      <c r="BY237" s="1514">
        <v>0</v>
      </c>
      <c r="BZ237" s="1514">
        <v>0</v>
      </c>
    </row>
    <row r="238" spans="16:78">
      <c r="P238" s="1509">
        <v>42339</v>
      </c>
      <c r="Q238" s="1510" t="s">
        <v>2195</v>
      </c>
      <c r="R238" s="1511">
        <v>2016</v>
      </c>
      <c r="S238" s="1512">
        <v>0</v>
      </c>
      <c r="T238" s="1512">
        <v>0</v>
      </c>
      <c r="U238" s="1512">
        <v>0</v>
      </c>
      <c r="V238" s="1515">
        <v>0</v>
      </c>
      <c r="W238" s="1512">
        <v>0</v>
      </c>
      <c r="Z238" s="1493">
        <v>0</v>
      </c>
      <c r="AD238" s="1510">
        <v>58623</v>
      </c>
      <c r="AE238" s="1510" t="s">
        <v>2196</v>
      </c>
      <c r="AF238" s="266">
        <v>0</v>
      </c>
      <c r="AG238" s="266">
        <v>0</v>
      </c>
      <c r="AH238" s="266">
        <v>0</v>
      </c>
      <c r="AI238" s="266">
        <v>0</v>
      </c>
      <c r="AJ238" s="266">
        <v>0</v>
      </c>
      <c r="AK238" s="266">
        <v>0</v>
      </c>
      <c r="AL238" s="266">
        <v>0</v>
      </c>
      <c r="AM238" s="266">
        <v>0</v>
      </c>
      <c r="AN238" s="266">
        <v>0</v>
      </c>
      <c r="AO238" s="266">
        <v>0</v>
      </c>
      <c r="AP238" s="266">
        <v>0</v>
      </c>
      <c r="AQ238" s="266">
        <v>0</v>
      </c>
      <c r="AR238" s="266">
        <v>0</v>
      </c>
      <c r="AS238" s="266">
        <v>0</v>
      </c>
      <c r="AT238" s="266">
        <v>0</v>
      </c>
      <c r="AU238" s="266">
        <v>0</v>
      </c>
      <c r="AV238" s="266">
        <v>0</v>
      </c>
      <c r="AW238" s="266">
        <v>0</v>
      </c>
      <c r="AX238" s="266">
        <v>0</v>
      </c>
      <c r="AY238" s="266">
        <v>0</v>
      </c>
      <c r="AZ238" s="266">
        <v>0</v>
      </c>
      <c r="BB238" s="1464">
        <v>0</v>
      </c>
      <c r="BC238" s="1464">
        <v>0</v>
      </c>
      <c r="BD238" s="1464">
        <v>0</v>
      </c>
      <c r="BE238" s="1464">
        <v>0</v>
      </c>
      <c r="BF238" s="1464">
        <v>0</v>
      </c>
      <c r="BG238" s="1464">
        <v>0</v>
      </c>
      <c r="BH238" s="1464">
        <v>0</v>
      </c>
      <c r="BI238" s="1464">
        <v>0</v>
      </c>
      <c r="BJ238" s="1464">
        <v>0</v>
      </c>
      <c r="BK238" s="1464">
        <v>0</v>
      </c>
      <c r="BL238" s="1464">
        <v>0</v>
      </c>
      <c r="BM238" s="1464">
        <v>0</v>
      </c>
      <c r="BN238" s="1464">
        <v>0</v>
      </c>
      <c r="BO238" s="1464">
        <v>0</v>
      </c>
      <c r="BP238" s="1464">
        <v>0</v>
      </c>
      <c r="BQ238" s="1464">
        <v>0</v>
      </c>
      <c r="BR238" s="1464">
        <v>0</v>
      </c>
      <c r="BS238" s="1464">
        <v>0</v>
      </c>
      <c r="BT238" s="1464">
        <v>0</v>
      </c>
      <c r="BU238" s="1464">
        <v>0</v>
      </c>
      <c r="BV238" s="1464">
        <v>0</v>
      </c>
      <c r="BX238" s="1514">
        <v>0</v>
      </c>
      <c r="BY238" s="1514">
        <v>0</v>
      </c>
      <c r="BZ238" s="1514">
        <v>0</v>
      </c>
    </row>
    <row r="239" spans="16:78">
      <c r="P239" s="1509">
        <v>42370</v>
      </c>
      <c r="Q239" s="1510" t="s">
        <v>2032</v>
      </c>
      <c r="R239" s="1511">
        <v>2016</v>
      </c>
      <c r="S239" s="1512">
        <v>0</v>
      </c>
      <c r="T239" s="1512">
        <v>0</v>
      </c>
      <c r="U239" s="1512">
        <v>0</v>
      </c>
      <c r="V239" s="1515">
        <v>0</v>
      </c>
      <c r="W239" s="1512">
        <v>0</v>
      </c>
      <c r="Z239" s="1493">
        <v>0</v>
      </c>
      <c r="AD239" s="1510">
        <v>58807</v>
      </c>
      <c r="AE239" s="1510" t="s">
        <v>2197</v>
      </c>
      <c r="AF239" s="266">
        <v>0</v>
      </c>
      <c r="AG239" s="266">
        <v>0</v>
      </c>
      <c r="AH239" s="266">
        <v>0</v>
      </c>
      <c r="AI239" s="266">
        <v>0</v>
      </c>
      <c r="AJ239" s="266">
        <v>0</v>
      </c>
      <c r="AK239" s="266">
        <v>0</v>
      </c>
      <c r="AL239" s="266">
        <v>0</v>
      </c>
      <c r="AM239" s="266">
        <v>0</v>
      </c>
      <c r="AN239" s="266">
        <v>0</v>
      </c>
      <c r="AO239" s="266">
        <v>0</v>
      </c>
      <c r="AP239" s="266">
        <v>0</v>
      </c>
      <c r="AQ239" s="266">
        <v>0</v>
      </c>
      <c r="AR239" s="266">
        <v>0</v>
      </c>
      <c r="AS239" s="266">
        <v>0</v>
      </c>
      <c r="AT239" s="266">
        <v>0</v>
      </c>
      <c r="AU239" s="266">
        <v>0</v>
      </c>
      <c r="AV239" s="266">
        <v>0</v>
      </c>
      <c r="AW239" s="266">
        <v>0</v>
      </c>
      <c r="AX239" s="266">
        <v>0</v>
      </c>
      <c r="AY239" s="266">
        <v>0</v>
      </c>
      <c r="AZ239" s="266">
        <v>0</v>
      </c>
      <c r="BB239" s="1464">
        <v>0</v>
      </c>
      <c r="BC239" s="1464">
        <v>0</v>
      </c>
      <c r="BD239" s="1464">
        <v>0</v>
      </c>
      <c r="BE239" s="1464">
        <v>0</v>
      </c>
      <c r="BF239" s="1464">
        <v>0</v>
      </c>
      <c r="BG239" s="1464">
        <v>0</v>
      </c>
      <c r="BH239" s="1464">
        <v>0</v>
      </c>
      <c r="BI239" s="1464">
        <v>0</v>
      </c>
      <c r="BJ239" s="1464">
        <v>0</v>
      </c>
      <c r="BK239" s="1464">
        <v>0</v>
      </c>
      <c r="BL239" s="1464">
        <v>0</v>
      </c>
      <c r="BM239" s="1464">
        <v>0</v>
      </c>
      <c r="BN239" s="1464">
        <v>0</v>
      </c>
      <c r="BO239" s="1464">
        <v>0</v>
      </c>
      <c r="BP239" s="1464">
        <v>0</v>
      </c>
      <c r="BQ239" s="1464">
        <v>0</v>
      </c>
      <c r="BR239" s="1464">
        <v>0</v>
      </c>
      <c r="BS239" s="1464">
        <v>0</v>
      </c>
      <c r="BT239" s="1464">
        <v>0</v>
      </c>
      <c r="BU239" s="1464">
        <v>0</v>
      </c>
      <c r="BV239" s="1464">
        <v>0</v>
      </c>
      <c r="BX239" s="1514">
        <v>0</v>
      </c>
      <c r="BY239" s="1514">
        <v>0</v>
      </c>
      <c r="BZ239" s="1514">
        <v>0</v>
      </c>
    </row>
    <row r="240" spans="16:78">
      <c r="P240" s="1509">
        <v>42401</v>
      </c>
      <c r="Q240" s="1510" t="s">
        <v>2198</v>
      </c>
      <c r="R240" s="1511">
        <v>2016</v>
      </c>
      <c r="S240" s="1512">
        <v>0</v>
      </c>
      <c r="T240" s="1512">
        <v>0</v>
      </c>
      <c r="U240" s="1512">
        <v>0</v>
      </c>
      <c r="V240" s="1515">
        <v>0</v>
      </c>
      <c r="W240" s="1512">
        <v>0</v>
      </c>
      <c r="Z240" s="1493">
        <v>0</v>
      </c>
      <c r="AD240" s="1510">
        <v>58988</v>
      </c>
      <c r="AE240" s="1510" t="s">
        <v>2199</v>
      </c>
      <c r="AF240" s="266">
        <v>0</v>
      </c>
      <c r="AG240" s="266">
        <v>0</v>
      </c>
      <c r="AH240" s="266">
        <v>0</v>
      </c>
      <c r="AI240" s="266">
        <v>0</v>
      </c>
      <c r="AJ240" s="266">
        <v>0</v>
      </c>
      <c r="AK240" s="266">
        <v>0</v>
      </c>
      <c r="AL240" s="266">
        <v>0</v>
      </c>
      <c r="AM240" s="266">
        <v>0</v>
      </c>
      <c r="AN240" s="266">
        <v>0</v>
      </c>
      <c r="AO240" s="266">
        <v>0</v>
      </c>
      <c r="AP240" s="266">
        <v>0</v>
      </c>
      <c r="AQ240" s="266">
        <v>0</v>
      </c>
      <c r="AR240" s="266">
        <v>0</v>
      </c>
      <c r="AS240" s="266">
        <v>0</v>
      </c>
      <c r="AT240" s="266">
        <v>0</v>
      </c>
      <c r="AU240" s="266">
        <v>0</v>
      </c>
      <c r="AV240" s="266">
        <v>0</v>
      </c>
      <c r="AW240" s="266">
        <v>0</v>
      </c>
      <c r="AX240" s="266">
        <v>0</v>
      </c>
      <c r="AY240" s="266">
        <v>0</v>
      </c>
      <c r="AZ240" s="266">
        <v>0</v>
      </c>
      <c r="BB240" s="1464">
        <v>0</v>
      </c>
      <c r="BC240" s="1464">
        <v>0</v>
      </c>
      <c r="BD240" s="1464">
        <v>0</v>
      </c>
      <c r="BE240" s="1464">
        <v>0</v>
      </c>
      <c r="BF240" s="1464">
        <v>0</v>
      </c>
      <c r="BG240" s="1464">
        <v>0</v>
      </c>
      <c r="BH240" s="1464">
        <v>0</v>
      </c>
      <c r="BI240" s="1464">
        <v>0</v>
      </c>
      <c r="BJ240" s="1464">
        <v>0</v>
      </c>
      <c r="BK240" s="1464">
        <v>0</v>
      </c>
      <c r="BL240" s="1464">
        <v>0</v>
      </c>
      <c r="BM240" s="1464">
        <v>0</v>
      </c>
      <c r="BN240" s="1464">
        <v>0</v>
      </c>
      <c r="BO240" s="1464">
        <v>0</v>
      </c>
      <c r="BP240" s="1464">
        <v>0</v>
      </c>
      <c r="BQ240" s="1464">
        <v>0</v>
      </c>
      <c r="BR240" s="1464">
        <v>0</v>
      </c>
      <c r="BS240" s="1464">
        <v>0</v>
      </c>
      <c r="BT240" s="1464">
        <v>0</v>
      </c>
      <c r="BU240" s="1464">
        <v>0</v>
      </c>
      <c r="BV240" s="1464">
        <v>0</v>
      </c>
      <c r="BX240" s="1514">
        <v>0</v>
      </c>
      <c r="BY240" s="1514">
        <v>0</v>
      </c>
      <c r="BZ240" s="1514">
        <v>0</v>
      </c>
    </row>
    <row r="241" spans="16:78">
      <c r="P241" s="1509">
        <v>42430</v>
      </c>
      <c r="Q241" s="1510" t="s">
        <v>2200</v>
      </c>
      <c r="R241" s="1511">
        <v>2016</v>
      </c>
      <c r="S241" s="1512">
        <v>0</v>
      </c>
      <c r="T241" s="1512">
        <v>0</v>
      </c>
      <c r="U241" s="1512">
        <v>0</v>
      </c>
      <c r="V241" s="1515">
        <v>0</v>
      </c>
      <c r="W241" s="1512">
        <v>0</v>
      </c>
      <c r="Z241" s="1493">
        <v>0</v>
      </c>
      <c r="AD241" s="1510">
        <v>59172</v>
      </c>
      <c r="AE241" s="1510" t="s">
        <v>2201</v>
      </c>
      <c r="AF241" s="266">
        <v>0</v>
      </c>
      <c r="AG241" s="266">
        <v>0</v>
      </c>
      <c r="AH241" s="266">
        <v>0</v>
      </c>
      <c r="AI241" s="266">
        <v>0</v>
      </c>
      <c r="AJ241" s="266">
        <v>0</v>
      </c>
      <c r="AK241" s="266">
        <v>0</v>
      </c>
      <c r="AL241" s="266">
        <v>0</v>
      </c>
      <c r="AM241" s="266">
        <v>0</v>
      </c>
      <c r="AN241" s="266">
        <v>0</v>
      </c>
      <c r="AO241" s="266">
        <v>0</v>
      </c>
      <c r="AP241" s="266">
        <v>0</v>
      </c>
      <c r="AQ241" s="266">
        <v>0</v>
      </c>
      <c r="AR241" s="266">
        <v>0</v>
      </c>
      <c r="AS241" s="266">
        <v>0</v>
      </c>
      <c r="AT241" s="266">
        <v>0</v>
      </c>
      <c r="AU241" s="266">
        <v>0</v>
      </c>
      <c r="AV241" s="266">
        <v>0</v>
      </c>
      <c r="AW241" s="266">
        <v>0</v>
      </c>
      <c r="AX241" s="266">
        <v>0</v>
      </c>
      <c r="AY241" s="266">
        <v>0</v>
      </c>
      <c r="AZ241" s="266">
        <v>0</v>
      </c>
      <c r="BB241" s="1464">
        <v>0</v>
      </c>
      <c r="BC241" s="1464">
        <v>0</v>
      </c>
      <c r="BD241" s="1464">
        <v>0</v>
      </c>
      <c r="BE241" s="1464">
        <v>0</v>
      </c>
      <c r="BF241" s="1464">
        <v>0</v>
      </c>
      <c r="BG241" s="1464">
        <v>0</v>
      </c>
      <c r="BH241" s="1464">
        <v>0</v>
      </c>
      <c r="BI241" s="1464">
        <v>0</v>
      </c>
      <c r="BJ241" s="1464">
        <v>0</v>
      </c>
      <c r="BK241" s="1464">
        <v>0</v>
      </c>
      <c r="BL241" s="1464">
        <v>0</v>
      </c>
      <c r="BM241" s="1464">
        <v>0</v>
      </c>
      <c r="BN241" s="1464">
        <v>0</v>
      </c>
      <c r="BO241" s="1464">
        <v>0</v>
      </c>
      <c r="BP241" s="1464">
        <v>0</v>
      </c>
      <c r="BQ241" s="1464">
        <v>0</v>
      </c>
      <c r="BR241" s="1464">
        <v>0</v>
      </c>
      <c r="BS241" s="1464">
        <v>0</v>
      </c>
      <c r="BT241" s="1464">
        <v>0</v>
      </c>
      <c r="BU241" s="1464">
        <v>0</v>
      </c>
      <c r="BV241" s="1464">
        <v>0</v>
      </c>
      <c r="BX241" s="1514">
        <v>0</v>
      </c>
      <c r="BY241" s="1514">
        <v>0</v>
      </c>
      <c r="BZ241" s="1514">
        <v>0</v>
      </c>
    </row>
    <row r="242" spans="16:78">
      <c r="P242" s="1509">
        <v>42461</v>
      </c>
      <c r="Q242" s="1510" t="s">
        <v>2202</v>
      </c>
      <c r="R242" s="1511">
        <v>2016</v>
      </c>
      <c r="S242" s="1512">
        <v>0</v>
      </c>
      <c r="T242" s="1512">
        <v>0</v>
      </c>
      <c r="U242" s="1512">
        <v>0</v>
      </c>
      <c r="V242" s="1515">
        <v>0</v>
      </c>
      <c r="W242" s="1512">
        <v>0</v>
      </c>
      <c r="Z242" s="1493">
        <v>0</v>
      </c>
      <c r="AD242" s="1510">
        <v>59353</v>
      </c>
      <c r="AE242" s="1510" t="s">
        <v>2203</v>
      </c>
      <c r="AF242" s="266">
        <v>0</v>
      </c>
      <c r="AG242" s="266">
        <v>0</v>
      </c>
      <c r="AH242" s="266">
        <v>0</v>
      </c>
      <c r="AI242" s="266">
        <v>0</v>
      </c>
      <c r="AJ242" s="266">
        <v>0</v>
      </c>
      <c r="AK242" s="266">
        <v>0</v>
      </c>
      <c r="AL242" s="266">
        <v>0</v>
      </c>
      <c r="AM242" s="266">
        <v>0</v>
      </c>
      <c r="AN242" s="266">
        <v>0</v>
      </c>
      <c r="AO242" s="266">
        <v>0</v>
      </c>
      <c r="AP242" s="266">
        <v>0</v>
      </c>
      <c r="AQ242" s="266">
        <v>0</v>
      </c>
      <c r="AR242" s="266">
        <v>0</v>
      </c>
      <c r="AS242" s="266">
        <v>0</v>
      </c>
      <c r="AT242" s="266">
        <v>0</v>
      </c>
      <c r="AU242" s="266">
        <v>0</v>
      </c>
      <c r="AV242" s="266">
        <v>0</v>
      </c>
      <c r="AW242" s="266">
        <v>0</v>
      </c>
      <c r="AX242" s="266">
        <v>0</v>
      </c>
      <c r="AY242" s="266">
        <v>0</v>
      </c>
      <c r="AZ242" s="266">
        <v>0</v>
      </c>
      <c r="BB242" s="1464">
        <v>0</v>
      </c>
      <c r="BC242" s="1464">
        <v>0</v>
      </c>
      <c r="BD242" s="1464">
        <v>0</v>
      </c>
      <c r="BE242" s="1464">
        <v>0</v>
      </c>
      <c r="BF242" s="1464">
        <v>0</v>
      </c>
      <c r="BG242" s="1464">
        <v>0</v>
      </c>
      <c r="BH242" s="1464">
        <v>0</v>
      </c>
      <c r="BI242" s="1464">
        <v>0</v>
      </c>
      <c r="BJ242" s="1464">
        <v>0</v>
      </c>
      <c r="BK242" s="1464">
        <v>0</v>
      </c>
      <c r="BL242" s="1464">
        <v>0</v>
      </c>
      <c r="BM242" s="1464">
        <v>0</v>
      </c>
      <c r="BN242" s="1464">
        <v>0</v>
      </c>
      <c r="BO242" s="1464">
        <v>0</v>
      </c>
      <c r="BP242" s="1464">
        <v>0</v>
      </c>
      <c r="BQ242" s="1464">
        <v>0</v>
      </c>
      <c r="BR242" s="1464">
        <v>0</v>
      </c>
      <c r="BS242" s="1464">
        <v>0</v>
      </c>
      <c r="BT242" s="1464">
        <v>0</v>
      </c>
      <c r="BU242" s="1464">
        <v>0</v>
      </c>
      <c r="BV242" s="1464">
        <v>0</v>
      </c>
      <c r="BX242" s="1514">
        <v>0</v>
      </c>
      <c r="BY242" s="1514">
        <v>0</v>
      </c>
      <c r="BZ242" s="1514">
        <v>0</v>
      </c>
    </row>
    <row r="243" spans="16:78">
      <c r="P243" s="1509">
        <v>42491</v>
      </c>
      <c r="Q243" s="1510" t="s">
        <v>2204</v>
      </c>
      <c r="R243" s="1511">
        <v>2016</v>
      </c>
      <c r="S243" s="1512">
        <v>0</v>
      </c>
      <c r="T243" s="1512">
        <v>0</v>
      </c>
      <c r="U243" s="1512">
        <v>0</v>
      </c>
      <c r="V243" s="1515">
        <v>0</v>
      </c>
      <c r="W243" s="1512">
        <v>0</v>
      </c>
      <c r="Z243" s="1493">
        <v>0</v>
      </c>
      <c r="AD243" s="1510">
        <v>59537</v>
      </c>
      <c r="AE243" s="1510" t="s">
        <v>2205</v>
      </c>
      <c r="AF243" s="266">
        <v>0</v>
      </c>
      <c r="AG243" s="266">
        <v>0</v>
      </c>
      <c r="AH243" s="266">
        <v>0</v>
      </c>
      <c r="AI243" s="266">
        <v>0</v>
      </c>
      <c r="AJ243" s="266">
        <v>0</v>
      </c>
      <c r="AK243" s="266">
        <v>0</v>
      </c>
      <c r="AL243" s="266">
        <v>0</v>
      </c>
      <c r="AM243" s="266">
        <v>0</v>
      </c>
      <c r="AN243" s="266">
        <v>0</v>
      </c>
      <c r="AO243" s="266">
        <v>0</v>
      </c>
      <c r="AP243" s="266">
        <v>0</v>
      </c>
      <c r="AQ243" s="266">
        <v>0</v>
      </c>
      <c r="AR243" s="266">
        <v>0</v>
      </c>
      <c r="AS243" s="266">
        <v>0</v>
      </c>
      <c r="AT243" s="266">
        <v>0</v>
      </c>
      <c r="AU243" s="266">
        <v>0</v>
      </c>
      <c r="AV243" s="266">
        <v>0</v>
      </c>
      <c r="AW243" s="266">
        <v>0</v>
      </c>
      <c r="AX243" s="266">
        <v>0</v>
      </c>
      <c r="AY243" s="266">
        <v>0</v>
      </c>
      <c r="AZ243" s="266">
        <v>0</v>
      </c>
      <c r="BB243" s="1464">
        <v>0</v>
      </c>
      <c r="BC243" s="1464">
        <v>0</v>
      </c>
      <c r="BD243" s="1464">
        <v>0</v>
      </c>
      <c r="BE243" s="1464">
        <v>0</v>
      </c>
      <c r="BF243" s="1464">
        <v>0</v>
      </c>
      <c r="BG243" s="1464">
        <v>0</v>
      </c>
      <c r="BH243" s="1464">
        <v>0</v>
      </c>
      <c r="BI243" s="1464">
        <v>0</v>
      </c>
      <c r="BJ243" s="1464">
        <v>0</v>
      </c>
      <c r="BK243" s="1464">
        <v>0</v>
      </c>
      <c r="BL243" s="1464">
        <v>0</v>
      </c>
      <c r="BM243" s="1464">
        <v>0</v>
      </c>
      <c r="BN243" s="1464">
        <v>0</v>
      </c>
      <c r="BO243" s="1464">
        <v>0</v>
      </c>
      <c r="BP243" s="1464">
        <v>0</v>
      </c>
      <c r="BQ243" s="1464">
        <v>0</v>
      </c>
      <c r="BR243" s="1464">
        <v>0</v>
      </c>
      <c r="BS243" s="1464">
        <v>0</v>
      </c>
      <c r="BT243" s="1464">
        <v>0</v>
      </c>
      <c r="BU243" s="1464">
        <v>0</v>
      </c>
      <c r="BV243" s="1464">
        <v>0</v>
      </c>
      <c r="BX243" s="1514">
        <v>0</v>
      </c>
      <c r="BY243" s="1514">
        <v>0</v>
      </c>
      <c r="BZ243" s="1514">
        <v>0</v>
      </c>
    </row>
    <row r="244" spans="16:78">
      <c r="P244" s="1509">
        <v>42522</v>
      </c>
      <c r="Q244" s="1510" t="s">
        <v>2206</v>
      </c>
      <c r="R244" s="1511">
        <v>2016</v>
      </c>
      <c r="S244" s="1512">
        <v>0</v>
      </c>
      <c r="T244" s="1512">
        <v>0</v>
      </c>
      <c r="U244" s="1512">
        <v>0</v>
      </c>
      <c r="V244" s="1515">
        <v>0</v>
      </c>
      <c r="W244" s="1512">
        <v>0</v>
      </c>
      <c r="Z244" s="1493">
        <v>0</v>
      </c>
      <c r="AD244" s="1510">
        <v>59718</v>
      </c>
      <c r="AE244" s="1510" t="s">
        <v>2207</v>
      </c>
      <c r="AF244" s="266">
        <v>0</v>
      </c>
      <c r="AG244" s="266">
        <v>0</v>
      </c>
      <c r="AH244" s="266">
        <v>0</v>
      </c>
      <c r="AI244" s="266">
        <v>0</v>
      </c>
      <c r="AJ244" s="266">
        <v>0</v>
      </c>
      <c r="AK244" s="266">
        <v>0</v>
      </c>
      <c r="AL244" s="266">
        <v>0</v>
      </c>
      <c r="AM244" s="266">
        <v>0</v>
      </c>
      <c r="AN244" s="266">
        <v>0</v>
      </c>
      <c r="AO244" s="266">
        <v>0</v>
      </c>
      <c r="AP244" s="266">
        <v>0</v>
      </c>
      <c r="AQ244" s="266">
        <v>0</v>
      </c>
      <c r="AR244" s="266">
        <v>0</v>
      </c>
      <c r="AS244" s="266">
        <v>0</v>
      </c>
      <c r="AT244" s="266">
        <v>0</v>
      </c>
      <c r="AU244" s="266">
        <v>0</v>
      </c>
      <c r="AV244" s="266">
        <v>0</v>
      </c>
      <c r="AW244" s="266">
        <v>0</v>
      </c>
      <c r="AX244" s="266">
        <v>0</v>
      </c>
      <c r="AY244" s="266">
        <v>0</v>
      </c>
      <c r="AZ244" s="266">
        <v>0</v>
      </c>
      <c r="BB244" s="1464">
        <v>0</v>
      </c>
      <c r="BC244" s="1464">
        <v>0</v>
      </c>
      <c r="BD244" s="1464">
        <v>0</v>
      </c>
      <c r="BE244" s="1464">
        <v>0</v>
      </c>
      <c r="BF244" s="1464">
        <v>0</v>
      </c>
      <c r="BG244" s="1464">
        <v>0</v>
      </c>
      <c r="BH244" s="1464">
        <v>0</v>
      </c>
      <c r="BI244" s="1464">
        <v>0</v>
      </c>
      <c r="BJ244" s="1464">
        <v>0</v>
      </c>
      <c r="BK244" s="1464">
        <v>0</v>
      </c>
      <c r="BL244" s="1464">
        <v>0</v>
      </c>
      <c r="BM244" s="1464">
        <v>0</v>
      </c>
      <c r="BN244" s="1464">
        <v>0</v>
      </c>
      <c r="BO244" s="1464">
        <v>0</v>
      </c>
      <c r="BP244" s="1464">
        <v>0</v>
      </c>
      <c r="BQ244" s="1464">
        <v>0</v>
      </c>
      <c r="BR244" s="1464">
        <v>0</v>
      </c>
      <c r="BS244" s="1464">
        <v>0</v>
      </c>
      <c r="BT244" s="1464">
        <v>0</v>
      </c>
      <c r="BU244" s="1464">
        <v>0</v>
      </c>
      <c r="BV244" s="1464">
        <v>0</v>
      </c>
      <c r="BX244" s="1514">
        <v>0</v>
      </c>
      <c r="BY244" s="1514">
        <v>0</v>
      </c>
      <c r="BZ244" s="1514">
        <v>0</v>
      </c>
    </row>
    <row r="245" spans="16:78">
      <c r="P245" s="1509">
        <v>42552</v>
      </c>
      <c r="Q245" s="1510" t="s">
        <v>2034</v>
      </c>
      <c r="R245" s="1511">
        <v>2017</v>
      </c>
      <c r="S245" s="1512">
        <v>0</v>
      </c>
      <c r="T245" s="1512">
        <v>0</v>
      </c>
      <c r="U245" s="1512">
        <v>0</v>
      </c>
      <c r="V245" s="1515">
        <v>0</v>
      </c>
      <c r="W245" s="1512">
        <v>0</v>
      </c>
      <c r="Z245" s="1493">
        <v>0</v>
      </c>
      <c r="AD245" s="1510">
        <v>59902</v>
      </c>
      <c r="AE245" s="1510" t="s">
        <v>2208</v>
      </c>
      <c r="AF245" s="266">
        <v>0</v>
      </c>
      <c r="AG245" s="266">
        <v>0</v>
      </c>
      <c r="AH245" s="266">
        <v>0</v>
      </c>
      <c r="AI245" s="266">
        <v>0</v>
      </c>
      <c r="AJ245" s="266">
        <v>0</v>
      </c>
      <c r="AK245" s="266">
        <v>0</v>
      </c>
      <c r="AL245" s="266">
        <v>0</v>
      </c>
      <c r="AM245" s="266">
        <v>0</v>
      </c>
      <c r="AN245" s="266">
        <v>0</v>
      </c>
      <c r="AO245" s="266">
        <v>0</v>
      </c>
      <c r="AP245" s="266">
        <v>0</v>
      </c>
      <c r="AQ245" s="266">
        <v>0</v>
      </c>
      <c r="AR245" s="266">
        <v>0</v>
      </c>
      <c r="AS245" s="266">
        <v>0</v>
      </c>
      <c r="AT245" s="266">
        <v>0</v>
      </c>
      <c r="AU245" s="266">
        <v>0</v>
      </c>
      <c r="AV245" s="266">
        <v>0</v>
      </c>
      <c r="AW245" s="266">
        <v>0</v>
      </c>
      <c r="AX245" s="266">
        <v>0</v>
      </c>
      <c r="AY245" s="266">
        <v>0</v>
      </c>
      <c r="AZ245" s="266">
        <v>0</v>
      </c>
      <c r="BB245" s="1464">
        <v>0</v>
      </c>
      <c r="BC245" s="1464">
        <v>0</v>
      </c>
      <c r="BD245" s="1464">
        <v>0</v>
      </c>
      <c r="BE245" s="1464">
        <v>0</v>
      </c>
      <c r="BF245" s="1464">
        <v>0</v>
      </c>
      <c r="BG245" s="1464">
        <v>0</v>
      </c>
      <c r="BH245" s="1464">
        <v>0</v>
      </c>
      <c r="BI245" s="1464">
        <v>0</v>
      </c>
      <c r="BJ245" s="1464">
        <v>0</v>
      </c>
      <c r="BK245" s="1464">
        <v>0</v>
      </c>
      <c r="BL245" s="1464">
        <v>0</v>
      </c>
      <c r="BM245" s="1464">
        <v>0</v>
      </c>
      <c r="BN245" s="1464">
        <v>0</v>
      </c>
      <c r="BO245" s="1464">
        <v>0</v>
      </c>
      <c r="BP245" s="1464">
        <v>0</v>
      </c>
      <c r="BQ245" s="1464">
        <v>0</v>
      </c>
      <c r="BR245" s="1464">
        <v>0</v>
      </c>
      <c r="BS245" s="1464">
        <v>0</v>
      </c>
      <c r="BT245" s="1464">
        <v>0</v>
      </c>
      <c r="BU245" s="1464">
        <v>0</v>
      </c>
      <c r="BV245" s="1464">
        <v>0</v>
      </c>
      <c r="BX245" s="1514">
        <v>0</v>
      </c>
      <c r="BY245" s="1514">
        <v>0</v>
      </c>
      <c r="BZ245" s="1514">
        <v>0</v>
      </c>
    </row>
    <row r="246" spans="16:78">
      <c r="P246" s="1509">
        <v>42583</v>
      </c>
      <c r="Q246" s="1510" t="s">
        <v>2209</v>
      </c>
      <c r="R246" s="1511">
        <v>2017</v>
      </c>
      <c r="S246" s="1512">
        <v>0</v>
      </c>
      <c r="T246" s="1512">
        <v>0</v>
      </c>
      <c r="U246" s="1512">
        <v>0</v>
      </c>
      <c r="V246" s="1515">
        <v>0</v>
      </c>
      <c r="W246" s="1512">
        <v>0</v>
      </c>
      <c r="Z246" s="1493">
        <v>0</v>
      </c>
      <c r="AD246" s="1510">
        <v>60084</v>
      </c>
      <c r="AE246" s="1510" t="s">
        <v>2210</v>
      </c>
      <c r="AF246" s="266">
        <v>0</v>
      </c>
      <c r="AG246" s="266">
        <v>0</v>
      </c>
      <c r="AH246" s="266">
        <v>0</v>
      </c>
      <c r="AI246" s="266">
        <v>0</v>
      </c>
      <c r="AJ246" s="266">
        <v>0</v>
      </c>
      <c r="AK246" s="266">
        <v>0</v>
      </c>
      <c r="AL246" s="266">
        <v>0</v>
      </c>
      <c r="AM246" s="266">
        <v>0</v>
      </c>
      <c r="AN246" s="266">
        <v>0</v>
      </c>
      <c r="AO246" s="266">
        <v>0</v>
      </c>
      <c r="AP246" s="266">
        <v>0</v>
      </c>
      <c r="AQ246" s="266">
        <v>0</v>
      </c>
      <c r="AR246" s="266">
        <v>0</v>
      </c>
      <c r="AS246" s="266">
        <v>0</v>
      </c>
      <c r="AT246" s="266">
        <v>0</v>
      </c>
      <c r="AU246" s="266">
        <v>0</v>
      </c>
      <c r="AV246" s="266">
        <v>0</v>
      </c>
      <c r="AW246" s="266">
        <v>0</v>
      </c>
      <c r="AX246" s="266">
        <v>0</v>
      </c>
      <c r="AY246" s="266">
        <v>0</v>
      </c>
      <c r="AZ246" s="266">
        <v>0</v>
      </c>
      <c r="BB246" s="1464">
        <v>0</v>
      </c>
      <c r="BC246" s="1464">
        <v>0</v>
      </c>
      <c r="BD246" s="1464">
        <v>0</v>
      </c>
      <c r="BE246" s="1464">
        <v>0</v>
      </c>
      <c r="BF246" s="1464">
        <v>0</v>
      </c>
      <c r="BG246" s="1464">
        <v>0</v>
      </c>
      <c r="BH246" s="1464">
        <v>0</v>
      </c>
      <c r="BI246" s="1464">
        <v>0</v>
      </c>
      <c r="BJ246" s="1464">
        <v>0</v>
      </c>
      <c r="BK246" s="1464">
        <v>0</v>
      </c>
      <c r="BL246" s="1464">
        <v>0</v>
      </c>
      <c r="BM246" s="1464">
        <v>0</v>
      </c>
      <c r="BN246" s="1464">
        <v>0</v>
      </c>
      <c r="BO246" s="1464">
        <v>0</v>
      </c>
      <c r="BP246" s="1464">
        <v>0</v>
      </c>
      <c r="BQ246" s="1464">
        <v>0</v>
      </c>
      <c r="BR246" s="1464">
        <v>0</v>
      </c>
      <c r="BS246" s="1464">
        <v>0</v>
      </c>
      <c r="BT246" s="1464">
        <v>0</v>
      </c>
      <c r="BU246" s="1464">
        <v>0</v>
      </c>
      <c r="BV246" s="1464">
        <v>0</v>
      </c>
      <c r="BX246" s="1514">
        <v>0</v>
      </c>
      <c r="BY246" s="1514">
        <v>0</v>
      </c>
      <c r="BZ246" s="1514">
        <v>0</v>
      </c>
    </row>
    <row r="247" spans="16:78">
      <c r="P247" s="1509">
        <v>42614</v>
      </c>
      <c r="Q247" s="1510" t="s">
        <v>2211</v>
      </c>
      <c r="R247" s="1511">
        <v>2017</v>
      </c>
      <c r="S247" s="1512">
        <v>0</v>
      </c>
      <c r="T247" s="1512">
        <v>0</v>
      </c>
      <c r="U247" s="1512">
        <v>0</v>
      </c>
      <c r="V247" s="1515">
        <v>0</v>
      </c>
      <c r="W247" s="1512">
        <v>0</v>
      </c>
      <c r="Z247" s="1493">
        <v>0</v>
      </c>
      <c r="AD247" s="1510">
        <v>60268</v>
      </c>
      <c r="AE247" s="1510" t="s">
        <v>2212</v>
      </c>
      <c r="AF247" s="266">
        <v>0</v>
      </c>
      <c r="AG247" s="266">
        <v>0</v>
      </c>
      <c r="AH247" s="266">
        <v>0</v>
      </c>
      <c r="AI247" s="266">
        <v>0</v>
      </c>
      <c r="AJ247" s="266">
        <v>0</v>
      </c>
      <c r="AK247" s="266">
        <v>0</v>
      </c>
      <c r="AL247" s="266">
        <v>0</v>
      </c>
      <c r="AM247" s="266">
        <v>0</v>
      </c>
      <c r="AN247" s="266">
        <v>0</v>
      </c>
      <c r="AO247" s="266">
        <v>0</v>
      </c>
      <c r="AP247" s="266">
        <v>0</v>
      </c>
      <c r="AQ247" s="266">
        <v>0</v>
      </c>
      <c r="AR247" s="266">
        <v>0</v>
      </c>
      <c r="AS247" s="266">
        <v>0</v>
      </c>
      <c r="AT247" s="266">
        <v>0</v>
      </c>
      <c r="AU247" s="266">
        <v>0</v>
      </c>
      <c r="AV247" s="266">
        <v>0</v>
      </c>
      <c r="AW247" s="266">
        <v>0</v>
      </c>
      <c r="AX247" s="266">
        <v>0</v>
      </c>
      <c r="AY247" s="266">
        <v>0</v>
      </c>
      <c r="AZ247" s="266">
        <v>0</v>
      </c>
      <c r="BB247" s="1464">
        <v>0</v>
      </c>
      <c r="BC247" s="1464">
        <v>0</v>
      </c>
      <c r="BD247" s="1464">
        <v>0</v>
      </c>
      <c r="BE247" s="1464">
        <v>0</v>
      </c>
      <c r="BF247" s="1464">
        <v>0</v>
      </c>
      <c r="BG247" s="1464">
        <v>0</v>
      </c>
      <c r="BH247" s="1464">
        <v>0</v>
      </c>
      <c r="BI247" s="1464">
        <v>0</v>
      </c>
      <c r="BJ247" s="1464">
        <v>0</v>
      </c>
      <c r="BK247" s="1464">
        <v>0</v>
      </c>
      <c r="BL247" s="1464">
        <v>0</v>
      </c>
      <c r="BM247" s="1464">
        <v>0</v>
      </c>
      <c r="BN247" s="1464">
        <v>0</v>
      </c>
      <c r="BO247" s="1464">
        <v>0</v>
      </c>
      <c r="BP247" s="1464">
        <v>0</v>
      </c>
      <c r="BQ247" s="1464">
        <v>0</v>
      </c>
      <c r="BR247" s="1464">
        <v>0</v>
      </c>
      <c r="BS247" s="1464">
        <v>0</v>
      </c>
      <c r="BT247" s="1464">
        <v>0</v>
      </c>
      <c r="BU247" s="1464">
        <v>0</v>
      </c>
      <c r="BV247" s="1464">
        <v>0</v>
      </c>
      <c r="BX247" s="1514">
        <v>0</v>
      </c>
      <c r="BY247" s="1514">
        <v>0</v>
      </c>
      <c r="BZ247" s="1514">
        <v>0</v>
      </c>
    </row>
    <row r="248" spans="16:78">
      <c r="P248" s="1509">
        <v>42644</v>
      </c>
      <c r="Q248" s="1510" t="s">
        <v>2213</v>
      </c>
      <c r="R248" s="1511">
        <v>2017</v>
      </c>
      <c r="S248" s="1512">
        <v>0</v>
      </c>
      <c r="T248" s="1512">
        <v>0</v>
      </c>
      <c r="U248" s="1512">
        <v>0</v>
      </c>
      <c r="V248" s="1515">
        <v>0</v>
      </c>
      <c r="W248" s="1512">
        <v>0</v>
      </c>
      <c r="Z248" s="1493">
        <v>0</v>
      </c>
      <c r="AD248" s="1510">
        <v>60449</v>
      </c>
      <c r="AE248" s="1510" t="s">
        <v>2214</v>
      </c>
      <c r="AF248" s="266">
        <v>0</v>
      </c>
      <c r="AG248" s="266">
        <v>0</v>
      </c>
      <c r="AH248" s="266">
        <v>0</v>
      </c>
      <c r="AI248" s="266">
        <v>0</v>
      </c>
      <c r="AJ248" s="266">
        <v>0</v>
      </c>
      <c r="AK248" s="266">
        <v>0</v>
      </c>
      <c r="AL248" s="266">
        <v>0</v>
      </c>
      <c r="AM248" s="266">
        <v>0</v>
      </c>
      <c r="AN248" s="266">
        <v>0</v>
      </c>
      <c r="AO248" s="266">
        <v>0</v>
      </c>
      <c r="AP248" s="266">
        <v>0</v>
      </c>
      <c r="AQ248" s="266">
        <v>0</v>
      </c>
      <c r="AR248" s="266">
        <v>0</v>
      </c>
      <c r="AS248" s="266">
        <v>0</v>
      </c>
      <c r="AT248" s="266">
        <v>0</v>
      </c>
      <c r="AU248" s="266">
        <v>0</v>
      </c>
      <c r="AV248" s="266">
        <v>0</v>
      </c>
      <c r="AW248" s="266">
        <v>0</v>
      </c>
      <c r="AX248" s="266">
        <v>0</v>
      </c>
      <c r="AY248" s="266">
        <v>0</v>
      </c>
      <c r="AZ248" s="266">
        <v>0</v>
      </c>
      <c r="BB248" s="1464">
        <v>0</v>
      </c>
      <c r="BC248" s="1464">
        <v>0</v>
      </c>
      <c r="BD248" s="1464">
        <v>0</v>
      </c>
      <c r="BE248" s="1464">
        <v>0</v>
      </c>
      <c r="BF248" s="1464">
        <v>0</v>
      </c>
      <c r="BG248" s="1464">
        <v>0</v>
      </c>
      <c r="BH248" s="1464">
        <v>0</v>
      </c>
      <c r="BI248" s="1464">
        <v>0</v>
      </c>
      <c r="BJ248" s="1464">
        <v>0</v>
      </c>
      <c r="BK248" s="1464">
        <v>0</v>
      </c>
      <c r="BL248" s="1464">
        <v>0</v>
      </c>
      <c r="BM248" s="1464">
        <v>0</v>
      </c>
      <c r="BN248" s="1464">
        <v>0</v>
      </c>
      <c r="BO248" s="1464">
        <v>0</v>
      </c>
      <c r="BP248" s="1464">
        <v>0</v>
      </c>
      <c r="BQ248" s="1464">
        <v>0</v>
      </c>
      <c r="BR248" s="1464">
        <v>0</v>
      </c>
      <c r="BS248" s="1464">
        <v>0</v>
      </c>
      <c r="BT248" s="1464">
        <v>0</v>
      </c>
      <c r="BU248" s="1464">
        <v>0</v>
      </c>
      <c r="BV248" s="1464">
        <v>0</v>
      </c>
      <c r="BX248" s="1514">
        <v>0</v>
      </c>
      <c r="BY248" s="1514">
        <v>0</v>
      </c>
      <c r="BZ248" s="1514">
        <v>0</v>
      </c>
    </row>
    <row r="249" spans="16:78">
      <c r="P249" s="1509">
        <v>42675</v>
      </c>
      <c r="Q249" s="1510" t="s">
        <v>2215</v>
      </c>
      <c r="R249" s="1511">
        <v>2017</v>
      </c>
      <c r="S249" s="1512">
        <v>0</v>
      </c>
      <c r="T249" s="1512">
        <v>0</v>
      </c>
      <c r="U249" s="1512">
        <v>0</v>
      </c>
      <c r="V249" s="1515">
        <v>0</v>
      </c>
      <c r="W249" s="1512">
        <v>0</v>
      </c>
      <c r="Z249" s="1493">
        <v>0</v>
      </c>
      <c r="AD249" s="1510">
        <v>60633</v>
      </c>
      <c r="AE249" s="1510" t="s">
        <v>2216</v>
      </c>
      <c r="AF249" s="266">
        <v>0</v>
      </c>
      <c r="AG249" s="266">
        <v>0</v>
      </c>
      <c r="AH249" s="266">
        <v>0</v>
      </c>
      <c r="AI249" s="266">
        <v>0</v>
      </c>
      <c r="AJ249" s="266">
        <v>0</v>
      </c>
      <c r="AK249" s="266">
        <v>0</v>
      </c>
      <c r="AL249" s="266">
        <v>0</v>
      </c>
      <c r="AM249" s="266">
        <v>0</v>
      </c>
      <c r="AN249" s="266">
        <v>0</v>
      </c>
      <c r="AO249" s="266">
        <v>0</v>
      </c>
      <c r="AP249" s="266">
        <v>0</v>
      </c>
      <c r="AQ249" s="266">
        <v>0</v>
      </c>
      <c r="AR249" s="266">
        <v>0</v>
      </c>
      <c r="AS249" s="266">
        <v>0</v>
      </c>
      <c r="AT249" s="266">
        <v>0</v>
      </c>
      <c r="AU249" s="266">
        <v>0</v>
      </c>
      <c r="AV249" s="266">
        <v>0</v>
      </c>
      <c r="AW249" s="266">
        <v>0</v>
      </c>
      <c r="AX249" s="266">
        <v>0</v>
      </c>
      <c r="AY249" s="266">
        <v>0</v>
      </c>
      <c r="AZ249" s="266">
        <v>0</v>
      </c>
      <c r="BB249" s="1464">
        <v>0</v>
      </c>
      <c r="BC249" s="1464">
        <v>0</v>
      </c>
      <c r="BD249" s="1464">
        <v>0</v>
      </c>
      <c r="BE249" s="1464">
        <v>0</v>
      </c>
      <c r="BF249" s="1464">
        <v>0</v>
      </c>
      <c r="BG249" s="1464">
        <v>0</v>
      </c>
      <c r="BH249" s="1464">
        <v>0</v>
      </c>
      <c r="BI249" s="1464">
        <v>0</v>
      </c>
      <c r="BJ249" s="1464">
        <v>0</v>
      </c>
      <c r="BK249" s="1464">
        <v>0</v>
      </c>
      <c r="BL249" s="1464">
        <v>0</v>
      </c>
      <c r="BM249" s="1464">
        <v>0</v>
      </c>
      <c r="BN249" s="1464">
        <v>0</v>
      </c>
      <c r="BO249" s="1464">
        <v>0</v>
      </c>
      <c r="BP249" s="1464">
        <v>0</v>
      </c>
      <c r="BQ249" s="1464">
        <v>0</v>
      </c>
      <c r="BR249" s="1464">
        <v>0</v>
      </c>
      <c r="BS249" s="1464">
        <v>0</v>
      </c>
      <c r="BT249" s="1464">
        <v>0</v>
      </c>
      <c r="BU249" s="1464">
        <v>0</v>
      </c>
      <c r="BV249" s="1464">
        <v>0</v>
      </c>
      <c r="BX249" s="1514">
        <v>0</v>
      </c>
      <c r="BY249" s="1514">
        <v>0</v>
      </c>
      <c r="BZ249" s="1514">
        <v>0</v>
      </c>
    </row>
    <row r="250" spans="16:78">
      <c r="P250" s="1509">
        <v>42705</v>
      </c>
      <c r="Q250" s="1510" t="s">
        <v>2217</v>
      </c>
      <c r="R250" s="1511">
        <v>2017</v>
      </c>
      <c r="S250" s="1512">
        <v>0</v>
      </c>
      <c r="T250" s="1512">
        <v>0</v>
      </c>
      <c r="U250" s="1512">
        <v>0</v>
      </c>
      <c r="V250" s="1515">
        <v>0</v>
      </c>
      <c r="W250" s="1512">
        <v>0</v>
      </c>
      <c r="Z250" s="1493">
        <v>0</v>
      </c>
      <c r="AD250" s="1510">
        <v>60814</v>
      </c>
      <c r="AE250" s="1510" t="s">
        <v>2218</v>
      </c>
      <c r="AF250" s="266">
        <v>0</v>
      </c>
      <c r="AG250" s="266">
        <v>0</v>
      </c>
      <c r="AH250" s="266">
        <v>0</v>
      </c>
      <c r="AI250" s="266">
        <v>0</v>
      </c>
      <c r="AJ250" s="266">
        <v>0</v>
      </c>
      <c r="AK250" s="266">
        <v>0</v>
      </c>
      <c r="AL250" s="266">
        <v>0</v>
      </c>
      <c r="AM250" s="266">
        <v>0</v>
      </c>
      <c r="AN250" s="266">
        <v>0</v>
      </c>
      <c r="AO250" s="266">
        <v>0</v>
      </c>
      <c r="AP250" s="266">
        <v>0</v>
      </c>
      <c r="AQ250" s="266">
        <v>0</v>
      </c>
      <c r="AR250" s="266">
        <v>0</v>
      </c>
      <c r="AS250" s="266">
        <v>0</v>
      </c>
      <c r="AT250" s="266">
        <v>0</v>
      </c>
      <c r="AU250" s="266">
        <v>0</v>
      </c>
      <c r="AV250" s="266">
        <v>0</v>
      </c>
      <c r="AW250" s="266">
        <v>0</v>
      </c>
      <c r="AX250" s="266">
        <v>0</v>
      </c>
      <c r="AY250" s="266">
        <v>0</v>
      </c>
      <c r="AZ250" s="266">
        <v>0</v>
      </c>
      <c r="BB250" s="1464">
        <v>0</v>
      </c>
      <c r="BC250" s="1464">
        <v>0</v>
      </c>
      <c r="BD250" s="1464">
        <v>0</v>
      </c>
      <c r="BE250" s="1464">
        <v>0</v>
      </c>
      <c r="BF250" s="1464">
        <v>0</v>
      </c>
      <c r="BG250" s="1464">
        <v>0</v>
      </c>
      <c r="BH250" s="1464">
        <v>0</v>
      </c>
      <c r="BI250" s="1464">
        <v>0</v>
      </c>
      <c r="BJ250" s="1464">
        <v>0</v>
      </c>
      <c r="BK250" s="1464">
        <v>0</v>
      </c>
      <c r="BL250" s="1464">
        <v>0</v>
      </c>
      <c r="BM250" s="1464">
        <v>0</v>
      </c>
      <c r="BN250" s="1464">
        <v>0</v>
      </c>
      <c r="BO250" s="1464">
        <v>0</v>
      </c>
      <c r="BP250" s="1464">
        <v>0</v>
      </c>
      <c r="BQ250" s="1464">
        <v>0</v>
      </c>
      <c r="BR250" s="1464">
        <v>0</v>
      </c>
      <c r="BS250" s="1464">
        <v>0</v>
      </c>
      <c r="BT250" s="1464">
        <v>0</v>
      </c>
      <c r="BU250" s="1464">
        <v>0</v>
      </c>
      <c r="BV250" s="1464">
        <v>0</v>
      </c>
      <c r="BX250" s="1514">
        <v>0</v>
      </c>
      <c r="BY250" s="1514">
        <v>0</v>
      </c>
      <c r="BZ250" s="1514">
        <v>0</v>
      </c>
    </row>
    <row r="251" spans="16:78">
      <c r="P251" s="1509">
        <v>42736</v>
      </c>
      <c r="Q251" s="1510" t="s">
        <v>2036</v>
      </c>
      <c r="R251" s="1511">
        <v>2017</v>
      </c>
      <c r="S251" s="1512">
        <v>0</v>
      </c>
      <c r="T251" s="1512">
        <v>0</v>
      </c>
      <c r="U251" s="1512">
        <v>0</v>
      </c>
      <c r="V251" s="1515">
        <v>0</v>
      </c>
      <c r="W251" s="1512">
        <v>0</v>
      </c>
      <c r="Z251" s="1493">
        <v>0</v>
      </c>
      <c r="AD251" s="1510">
        <v>60998</v>
      </c>
      <c r="AE251" s="1510" t="s">
        <v>2219</v>
      </c>
      <c r="AF251" s="266">
        <v>0</v>
      </c>
      <c r="AG251" s="266">
        <v>0</v>
      </c>
      <c r="AH251" s="266">
        <v>0</v>
      </c>
      <c r="AI251" s="266">
        <v>0</v>
      </c>
      <c r="AJ251" s="266">
        <v>0</v>
      </c>
      <c r="AK251" s="266">
        <v>0</v>
      </c>
      <c r="AL251" s="266">
        <v>0</v>
      </c>
      <c r="AM251" s="266">
        <v>0</v>
      </c>
      <c r="AN251" s="266">
        <v>0</v>
      </c>
      <c r="AO251" s="266">
        <v>0</v>
      </c>
      <c r="AP251" s="266">
        <v>0</v>
      </c>
      <c r="AQ251" s="266">
        <v>0</v>
      </c>
      <c r="AR251" s="266">
        <v>0</v>
      </c>
      <c r="AS251" s="266">
        <v>0</v>
      </c>
      <c r="AT251" s="266">
        <v>0</v>
      </c>
      <c r="AU251" s="266">
        <v>0</v>
      </c>
      <c r="AV251" s="266">
        <v>0</v>
      </c>
      <c r="AW251" s="266">
        <v>0</v>
      </c>
      <c r="AX251" s="266">
        <v>0</v>
      </c>
      <c r="AY251" s="266">
        <v>0</v>
      </c>
      <c r="AZ251" s="266">
        <v>0</v>
      </c>
      <c r="BB251" s="1464">
        <v>0</v>
      </c>
      <c r="BC251" s="1464">
        <v>0</v>
      </c>
      <c r="BD251" s="1464">
        <v>0</v>
      </c>
      <c r="BE251" s="1464">
        <v>0</v>
      </c>
      <c r="BF251" s="1464">
        <v>0</v>
      </c>
      <c r="BG251" s="1464">
        <v>0</v>
      </c>
      <c r="BH251" s="1464">
        <v>0</v>
      </c>
      <c r="BI251" s="1464">
        <v>0</v>
      </c>
      <c r="BJ251" s="1464">
        <v>0</v>
      </c>
      <c r="BK251" s="1464">
        <v>0</v>
      </c>
      <c r="BL251" s="1464">
        <v>0</v>
      </c>
      <c r="BM251" s="1464">
        <v>0</v>
      </c>
      <c r="BN251" s="1464">
        <v>0</v>
      </c>
      <c r="BO251" s="1464">
        <v>0</v>
      </c>
      <c r="BP251" s="1464">
        <v>0</v>
      </c>
      <c r="BQ251" s="1464">
        <v>0</v>
      </c>
      <c r="BR251" s="1464">
        <v>0</v>
      </c>
      <c r="BS251" s="1464">
        <v>0</v>
      </c>
      <c r="BT251" s="1464">
        <v>0</v>
      </c>
      <c r="BU251" s="1464">
        <v>0</v>
      </c>
      <c r="BV251" s="1464">
        <v>0</v>
      </c>
      <c r="BX251" s="1514">
        <v>0</v>
      </c>
      <c r="BY251" s="1514">
        <v>0</v>
      </c>
      <c r="BZ251" s="1514">
        <v>0</v>
      </c>
    </row>
    <row r="252" spans="16:78">
      <c r="P252" s="1509">
        <v>42767</v>
      </c>
      <c r="Q252" s="1510" t="s">
        <v>2220</v>
      </c>
      <c r="R252" s="1511">
        <v>2017</v>
      </c>
      <c r="S252" s="1512">
        <v>0</v>
      </c>
      <c r="T252" s="1512">
        <v>0</v>
      </c>
      <c r="U252" s="1512">
        <v>0</v>
      </c>
      <c r="V252" s="1515">
        <v>0</v>
      </c>
      <c r="W252" s="1512">
        <v>0</v>
      </c>
      <c r="Z252" s="1493">
        <v>0</v>
      </c>
      <c r="AD252" s="1510">
        <v>61179</v>
      </c>
      <c r="AE252" s="1510" t="s">
        <v>2221</v>
      </c>
      <c r="AF252" s="266">
        <v>0</v>
      </c>
      <c r="AG252" s="266">
        <v>0</v>
      </c>
      <c r="AH252" s="266">
        <v>0</v>
      </c>
      <c r="AI252" s="266">
        <v>0</v>
      </c>
      <c r="AJ252" s="266">
        <v>0</v>
      </c>
      <c r="AK252" s="266">
        <v>0</v>
      </c>
      <c r="AL252" s="266">
        <v>0</v>
      </c>
      <c r="AM252" s="266">
        <v>0</v>
      </c>
      <c r="AN252" s="266">
        <v>0</v>
      </c>
      <c r="AO252" s="266">
        <v>0</v>
      </c>
      <c r="AP252" s="266">
        <v>0</v>
      </c>
      <c r="AQ252" s="266">
        <v>0</v>
      </c>
      <c r="AR252" s="266">
        <v>0</v>
      </c>
      <c r="AS252" s="266">
        <v>0</v>
      </c>
      <c r="AT252" s="266">
        <v>0</v>
      </c>
      <c r="AU252" s="266">
        <v>0</v>
      </c>
      <c r="AV252" s="266">
        <v>0</v>
      </c>
      <c r="AW252" s="266">
        <v>0</v>
      </c>
      <c r="AX252" s="266">
        <v>0</v>
      </c>
      <c r="AY252" s="266">
        <v>0</v>
      </c>
      <c r="AZ252" s="266">
        <v>0</v>
      </c>
      <c r="BB252" s="1464">
        <v>0</v>
      </c>
      <c r="BC252" s="1464">
        <v>0</v>
      </c>
      <c r="BD252" s="1464">
        <v>0</v>
      </c>
      <c r="BE252" s="1464">
        <v>0</v>
      </c>
      <c r="BF252" s="1464">
        <v>0</v>
      </c>
      <c r="BG252" s="1464">
        <v>0</v>
      </c>
      <c r="BH252" s="1464">
        <v>0</v>
      </c>
      <c r="BI252" s="1464">
        <v>0</v>
      </c>
      <c r="BJ252" s="1464">
        <v>0</v>
      </c>
      <c r="BK252" s="1464">
        <v>0</v>
      </c>
      <c r="BL252" s="1464">
        <v>0</v>
      </c>
      <c r="BM252" s="1464">
        <v>0</v>
      </c>
      <c r="BN252" s="1464">
        <v>0</v>
      </c>
      <c r="BO252" s="1464">
        <v>0</v>
      </c>
      <c r="BP252" s="1464">
        <v>0</v>
      </c>
      <c r="BQ252" s="1464">
        <v>0</v>
      </c>
      <c r="BR252" s="1464">
        <v>0</v>
      </c>
      <c r="BS252" s="1464">
        <v>0</v>
      </c>
      <c r="BT252" s="1464">
        <v>0</v>
      </c>
      <c r="BU252" s="1464">
        <v>0</v>
      </c>
      <c r="BV252" s="1464">
        <v>0</v>
      </c>
      <c r="BX252" s="1514">
        <v>0</v>
      </c>
      <c r="BY252" s="1514">
        <v>0</v>
      </c>
      <c r="BZ252" s="1514">
        <v>0</v>
      </c>
    </row>
    <row r="253" spans="16:78">
      <c r="P253" s="1509">
        <v>42795</v>
      </c>
      <c r="Q253" s="1510" t="s">
        <v>2222</v>
      </c>
      <c r="R253" s="1511">
        <v>2017</v>
      </c>
      <c r="S253" s="1512">
        <v>0</v>
      </c>
      <c r="T253" s="1512">
        <v>0</v>
      </c>
      <c r="U253" s="1512">
        <v>0</v>
      </c>
      <c r="V253" s="1515">
        <v>0</v>
      </c>
      <c r="W253" s="1512">
        <v>0</v>
      </c>
      <c r="Z253" s="1493">
        <v>0</v>
      </c>
      <c r="AD253" s="1510">
        <v>61363</v>
      </c>
      <c r="AE253" s="1510" t="s">
        <v>2223</v>
      </c>
      <c r="AF253" s="266">
        <v>0</v>
      </c>
      <c r="AG253" s="266">
        <v>0</v>
      </c>
      <c r="AH253" s="266">
        <v>0</v>
      </c>
      <c r="AI253" s="266">
        <v>0</v>
      </c>
      <c r="AJ253" s="266">
        <v>0</v>
      </c>
      <c r="AK253" s="266">
        <v>0</v>
      </c>
      <c r="AL253" s="266">
        <v>0</v>
      </c>
      <c r="AM253" s="266">
        <v>0</v>
      </c>
      <c r="AN253" s="266">
        <v>0</v>
      </c>
      <c r="AO253" s="266">
        <v>0</v>
      </c>
      <c r="AP253" s="266">
        <v>0</v>
      </c>
      <c r="AQ253" s="266">
        <v>0</v>
      </c>
      <c r="AR253" s="266">
        <v>0</v>
      </c>
      <c r="AS253" s="266">
        <v>0</v>
      </c>
      <c r="AT253" s="266">
        <v>0</v>
      </c>
      <c r="AU253" s="266">
        <v>0</v>
      </c>
      <c r="AV253" s="266">
        <v>0</v>
      </c>
      <c r="AW253" s="266">
        <v>0</v>
      </c>
      <c r="AX253" s="266">
        <v>0</v>
      </c>
      <c r="AY253" s="266">
        <v>0</v>
      </c>
      <c r="AZ253" s="266">
        <v>0</v>
      </c>
      <c r="BB253" s="1464">
        <v>0</v>
      </c>
      <c r="BC253" s="1464">
        <v>0</v>
      </c>
      <c r="BD253" s="1464">
        <v>0</v>
      </c>
      <c r="BE253" s="1464">
        <v>0</v>
      </c>
      <c r="BF253" s="1464">
        <v>0</v>
      </c>
      <c r="BG253" s="1464">
        <v>0</v>
      </c>
      <c r="BH253" s="1464">
        <v>0</v>
      </c>
      <c r="BI253" s="1464">
        <v>0</v>
      </c>
      <c r="BJ253" s="1464">
        <v>0</v>
      </c>
      <c r="BK253" s="1464">
        <v>0</v>
      </c>
      <c r="BL253" s="1464">
        <v>0</v>
      </c>
      <c r="BM253" s="1464">
        <v>0</v>
      </c>
      <c r="BN253" s="1464">
        <v>0</v>
      </c>
      <c r="BO253" s="1464">
        <v>0</v>
      </c>
      <c r="BP253" s="1464">
        <v>0</v>
      </c>
      <c r="BQ253" s="1464">
        <v>0</v>
      </c>
      <c r="BR253" s="1464">
        <v>0</v>
      </c>
      <c r="BS253" s="1464">
        <v>0</v>
      </c>
      <c r="BT253" s="1464">
        <v>0</v>
      </c>
      <c r="BU253" s="1464">
        <v>0</v>
      </c>
      <c r="BV253" s="1464">
        <v>0</v>
      </c>
      <c r="BX253" s="1514">
        <v>0</v>
      </c>
      <c r="BY253" s="1514">
        <v>0</v>
      </c>
      <c r="BZ253" s="1514">
        <v>0</v>
      </c>
    </row>
    <row r="254" spans="16:78">
      <c r="P254" s="1509">
        <v>42826</v>
      </c>
      <c r="Q254" s="1510" t="s">
        <v>2224</v>
      </c>
      <c r="R254" s="1511">
        <v>2017</v>
      </c>
      <c r="S254" s="1512">
        <v>0</v>
      </c>
      <c r="T254" s="1512">
        <v>0</v>
      </c>
      <c r="U254" s="1512">
        <v>0</v>
      </c>
      <c r="V254" s="1515">
        <v>0</v>
      </c>
      <c r="W254" s="1512">
        <v>0</v>
      </c>
      <c r="Z254" s="1493">
        <v>0</v>
      </c>
      <c r="AD254" s="1510">
        <v>61545</v>
      </c>
      <c r="AE254" s="1510" t="s">
        <v>2225</v>
      </c>
      <c r="AF254" s="266">
        <v>0</v>
      </c>
      <c r="AG254" s="266">
        <v>0</v>
      </c>
      <c r="AH254" s="266">
        <v>0</v>
      </c>
      <c r="AI254" s="266">
        <v>0</v>
      </c>
      <c r="AJ254" s="266">
        <v>0</v>
      </c>
      <c r="AK254" s="266">
        <v>0</v>
      </c>
      <c r="AL254" s="266">
        <v>0</v>
      </c>
      <c r="AM254" s="266">
        <v>0</v>
      </c>
      <c r="AN254" s="266">
        <v>0</v>
      </c>
      <c r="AO254" s="266">
        <v>0</v>
      </c>
      <c r="AP254" s="266">
        <v>0</v>
      </c>
      <c r="AQ254" s="266">
        <v>0</v>
      </c>
      <c r="AR254" s="266">
        <v>0</v>
      </c>
      <c r="AS254" s="266">
        <v>0</v>
      </c>
      <c r="AT254" s="266">
        <v>0</v>
      </c>
      <c r="AU254" s="266">
        <v>0</v>
      </c>
      <c r="AV254" s="266">
        <v>0</v>
      </c>
      <c r="AW254" s="266">
        <v>0</v>
      </c>
      <c r="AX254" s="266">
        <v>0</v>
      </c>
      <c r="AY254" s="266">
        <v>0</v>
      </c>
      <c r="AZ254" s="266">
        <v>0</v>
      </c>
      <c r="BB254" s="1464">
        <v>0</v>
      </c>
      <c r="BC254" s="1464">
        <v>0</v>
      </c>
      <c r="BD254" s="1464">
        <v>0</v>
      </c>
      <c r="BE254" s="1464">
        <v>0</v>
      </c>
      <c r="BF254" s="1464">
        <v>0</v>
      </c>
      <c r="BG254" s="1464">
        <v>0</v>
      </c>
      <c r="BH254" s="1464">
        <v>0</v>
      </c>
      <c r="BI254" s="1464">
        <v>0</v>
      </c>
      <c r="BJ254" s="1464">
        <v>0</v>
      </c>
      <c r="BK254" s="1464">
        <v>0</v>
      </c>
      <c r="BL254" s="1464">
        <v>0</v>
      </c>
      <c r="BM254" s="1464">
        <v>0</v>
      </c>
      <c r="BN254" s="1464">
        <v>0</v>
      </c>
      <c r="BO254" s="1464">
        <v>0</v>
      </c>
      <c r="BP254" s="1464">
        <v>0</v>
      </c>
      <c r="BQ254" s="1464">
        <v>0</v>
      </c>
      <c r="BR254" s="1464">
        <v>0</v>
      </c>
      <c r="BS254" s="1464">
        <v>0</v>
      </c>
      <c r="BT254" s="1464">
        <v>0</v>
      </c>
      <c r="BU254" s="1464">
        <v>0</v>
      </c>
      <c r="BV254" s="1464">
        <v>0</v>
      </c>
      <c r="BX254" s="1514">
        <v>0</v>
      </c>
      <c r="BY254" s="1514">
        <v>0</v>
      </c>
      <c r="BZ254" s="1514">
        <v>0</v>
      </c>
    </row>
    <row r="255" spans="16:78">
      <c r="P255" s="1509">
        <v>42856</v>
      </c>
      <c r="Q255" s="1510" t="s">
        <v>2226</v>
      </c>
      <c r="R255" s="1511">
        <v>2017</v>
      </c>
      <c r="S255" s="1512">
        <v>0</v>
      </c>
      <c r="T255" s="1512">
        <v>0</v>
      </c>
      <c r="U255" s="1512">
        <v>0</v>
      </c>
      <c r="V255" s="1515">
        <v>0</v>
      </c>
      <c r="W255" s="1512">
        <v>0</v>
      </c>
      <c r="Z255" s="1493">
        <v>0</v>
      </c>
      <c r="AD255" s="1510">
        <v>61729</v>
      </c>
      <c r="AE255" s="1510" t="s">
        <v>2227</v>
      </c>
      <c r="AF255" s="266">
        <v>0</v>
      </c>
      <c r="AG255" s="266">
        <v>0</v>
      </c>
      <c r="AH255" s="266">
        <v>0</v>
      </c>
      <c r="AI255" s="266">
        <v>0</v>
      </c>
      <c r="AJ255" s="266">
        <v>0</v>
      </c>
      <c r="AK255" s="266">
        <v>0</v>
      </c>
      <c r="AL255" s="266">
        <v>0</v>
      </c>
      <c r="AM255" s="266">
        <v>0</v>
      </c>
      <c r="AN255" s="266">
        <v>0</v>
      </c>
      <c r="AO255" s="266">
        <v>0</v>
      </c>
      <c r="AP255" s="266">
        <v>0</v>
      </c>
      <c r="AQ255" s="266">
        <v>0</v>
      </c>
      <c r="AR255" s="266">
        <v>0</v>
      </c>
      <c r="AS255" s="266">
        <v>0</v>
      </c>
      <c r="AT255" s="266">
        <v>0</v>
      </c>
      <c r="AU255" s="266">
        <v>0</v>
      </c>
      <c r="AV255" s="266">
        <v>0</v>
      </c>
      <c r="AW255" s="266">
        <v>0</v>
      </c>
      <c r="AX255" s="266">
        <v>0</v>
      </c>
      <c r="AY255" s="266">
        <v>0</v>
      </c>
      <c r="AZ255" s="266">
        <v>0</v>
      </c>
      <c r="BB255" s="1464">
        <v>0</v>
      </c>
      <c r="BC255" s="1464">
        <v>0</v>
      </c>
      <c r="BD255" s="1464">
        <v>0</v>
      </c>
      <c r="BE255" s="1464">
        <v>0</v>
      </c>
      <c r="BF255" s="1464">
        <v>0</v>
      </c>
      <c r="BG255" s="1464">
        <v>0</v>
      </c>
      <c r="BH255" s="1464">
        <v>0</v>
      </c>
      <c r="BI255" s="1464">
        <v>0</v>
      </c>
      <c r="BJ255" s="1464">
        <v>0</v>
      </c>
      <c r="BK255" s="1464">
        <v>0</v>
      </c>
      <c r="BL255" s="1464">
        <v>0</v>
      </c>
      <c r="BM255" s="1464">
        <v>0</v>
      </c>
      <c r="BN255" s="1464">
        <v>0</v>
      </c>
      <c r="BO255" s="1464">
        <v>0</v>
      </c>
      <c r="BP255" s="1464">
        <v>0</v>
      </c>
      <c r="BQ255" s="1464">
        <v>0</v>
      </c>
      <c r="BR255" s="1464">
        <v>0</v>
      </c>
      <c r="BS255" s="1464">
        <v>0</v>
      </c>
      <c r="BT255" s="1464">
        <v>0</v>
      </c>
      <c r="BU255" s="1464">
        <v>0</v>
      </c>
      <c r="BV255" s="1464">
        <v>0</v>
      </c>
      <c r="BX255" s="1514">
        <v>0</v>
      </c>
      <c r="BY255" s="1514">
        <v>0</v>
      </c>
      <c r="BZ255" s="1514">
        <v>0</v>
      </c>
    </row>
    <row r="256" spans="16:78">
      <c r="P256" s="1509">
        <v>42887</v>
      </c>
      <c r="Q256" s="1510" t="s">
        <v>2228</v>
      </c>
      <c r="R256" s="1511">
        <v>2017</v>
      </c>
      <c r="S256" s="1512">
        <v>0</v>
      </c>
      <c r="T256" s="1512">
        <v>0</v>
      </c>
      <c r="U256" s="1512">
        <v>0</v>
      </c>
      <c r="V256" s="1515">
        <v>0</v>
      </c>
      <c r="W256" s="1512">
        <v>0</v>
      </c>
      <c r="Z256" s="1493">
        <v>0</v>
      </c>
      <c r="AD256" s="1510">
        <v>61910</v>
      </c>
      <c r="AE256" s="1510" t="s">
        <v>2229</v>
      </c>
      <c r="AF256" s="266">
        <v>0</v>
      </c>
      <c r="AG256" s="266">
        <v>0</v>
      </c>
      <c r="AH256" s="266">
        <v>0</v>
      </c>
      <c r="AI256" s="266">
        <v>0</v>
      </c>
      <c r="AJ256" s="266">
        <v>0</v>
      </c>
      <c r="AK256" s="266">
        <v>0</v>
      </c>
      <c r="AL256" s="266">
        <v>0</v>
      </c>
      <c r="AM256" s="266">
        <v>0</v>
      </c>
      <c r="AN256" s="266">
        <v>0</v>
      </c>
      <c r="AO256" s="266">
        <v>0</v>
      </c>
      <c r="AP256" s="266">
        <v>0</v>
      </c>
      <c r="AQ256" s="266">
        <v>0</v>
      </c>
      <c r="AR256" s="266">
        <v>0</v>
      </c>
      <c r="AS256" s="266">
        <v>0</v>
      </c>
      <c r="AT256" s="266">
        <v>0</v>
      </c>
      <c r="AU256" s="266">
        <v>0</v>
      </c>
      <c r="AV256" s="266">
        <v>0</v>
      </c>
      <c r="AW256" s="266">
        <v>0</v>
      </c>
      <c r="AX256" s="266">
        <v>0</v>
      </c>
      <c r="AY256" s="266">
        <v>0</v>
      </c>
      <c r="AZ256" s="266">
        <v>0</v>
      </c>
      <c r="BB256" s="1464">
        <v>0</v>
      </c>
      <c r="BC256" s="1464">
        <v>0</v>
      </c>
      <c r="BD256" s="1464">
        <v>0</v>
      </c>
      <c r="BE256" s="1464">
        <v>0</v>
      </c>
      <c r="BF256" s="1464">
        <v>0</v>
      </c>
      <c r="BG256" s="1464">
        <v>0</v>
      </c>
      <c r="BH256" s="1464">
        <v>0</v>
      </c>
      <c r="BI256" s="1464">
        <v>0</v>
      </c>
      <c r="BJ256" s="1464">
        <v>0</v>
      </c>
      <c r="BK256" s="1464">
        <v>0</v>
      </c>
      <c r="BL256" s="1464">
        <v>0</v>
      </c>
      <c r="BM256" s="1464">
        <v>0</v>
      </c>
      <c r="BN256" s="1464">
        <v>0</v>
      </c>
      <c r="BO256" s="1464">
        <v>0</v>
      </c>
      <c r="BP256" s="1464">
        <v>0</v>
      </c>
      <c r="BQ256" s="1464">
        <v>0</v>
      </c>
      <c r="BR256" s="1464">
        <v>0</v>
      </c>
      <c r="BS256" s="1464">
        <v>0</v>
      </c>
      <c r="BT256" s="1464">
        <v>0</v>
      </c>
      <c r="BU256" s="1464">
        <v>0</v>
      </c>
      <c r="BV256" s="1464">
        <v>0</v>
      </c>
      <c r="BX256" s="1514">
        <v>0</v>
      </c>
      <c r="BY256" s="1514">
        <v>0</v>
      </c>
      <c r="BZ256" s="1514">
        <v>0</v>
      </c>
    </row>
    <row r="257" spans="16:78">
      <c r="P257" s="1509">
        <v>42917</v>
      </c>
      <c r="Q257" s="1510" t="s">
        <v>2038</v>
      </c>
      <c r="R257" s="1511">
        <v>2018</v>
      </c>
      <c r="S257" s="1512">
        <v>0</v>
      </c>
      <c r="T257" s="1512">
        <v>0</v>
      </c>
      <c r="U257" s="1512">
        <v>0</v>
      </c>
      <c r="V257" s="1515">
        <v>0</v>
      </c>
      <c r="W257" s="1512">
        <v>0</v>
      </c>
      <c r="Z257" s="1493">
        <v>0</v>
      </c>
      <c r="AD257" s="1510">
        <v>62094</v>
      </c>
      <c r="AE257" s="1510" t="s">
        <v>2230</v>
      </c>
      <c r="AF257" s="266">
        <v>0</v>
      </c>
      <c r="AG257" s="266">
        <v>0</v>
      </c>
      <c r="AH257" s="266">
        <v>0</v>
      </c>
      <c r="AI257" s="266">
        <v>0</v>
      </c>
      <c r="AJ257" s="266">
        <v>0</v>
      </c>
      <c r="AK257" s="266">
        <v>0</v>
      </c>
      <c r="AL257" s="266">
        <v>0</v>
      </c>
      <c r="AM257" s="266">
        <v>0</v>
      </c>
      <c r="AN257" s="266">
        <v>0</v>
      </c>
      <c r="AO257" s="266">
        <v>0</v>
      </c>
      <c r="AP257" s="266">
        <v>0</v>
      </c>
      <c r="AQ257" s="266">
        <v>0</v>
      </c>
      <c r="AR257" s="266">
        <v>0</v>
      </c>
      <c r="AS257" s="266">
        <v>0</v>
      </c>
      <c r="AT257" s="266">
        <v>0</v>
      </c>
      <c r="AU257" s="266">
        <v>0</v>
      </c>
      <c r="AV257" s="266">
        <v>0</v>
      </c>
      <c r="AW257" s="266">
        <v>0</v>
      </c>
      <c r="AX257" s="266">
        <v>0</v>
      </c>
      <c r="AY257" s="266">
        <v>0</v>
      </c>
      <c r="AZ257" s="266">
        <v>0</v>
      </c>
      <c r="BB257" s="1464">
        <v>0</v>
      </c>
      <c r="BC257" s="1464">
        <v>0</v>
      </c>
      <c r="BD257" s="1464">
        <v>0</v>
      </c>
      <c r="BE257" s="1464">
        <v>0</v>
      </c>
      <c r="BF257" s="1464">
        <v>0</v>
      </c>
      <c r="BG257" s="1464">
        <v>0</v>
      </c>
      <c r="BH257" s="1464">
        <v>0</v>
      </c>
      <c r="BI257" s="1464">
        <v>0</v>
      </c>
      <c r="BJ257" s="1464">
        <v>0</v>
      </c>
      <c r="BK257" s="1464">
        <v>0</v>
      </c>
      <c r="BL257" s="1464">
        <v>0</v>
      </c>
      <c r="BM257" s="1464">
        <v>0</v>
      </c>
      <c r="BN257" s="1464">
        <v>0</v>
      </c>
      <c r="BO257" s="1464">
        <v>0</v>
      </c>
      <c r="BP257" s="1464">
        <v>0</v>
      </c>
      <c r="BQ257" s="1464">
        <v>0</v>
      </c>
      <c r="BR257" s="1464">
        <v>0</v>
      </c>
      <c r="BS257" s="1464">
        <v>0</v>
      </c>
      <c r="BT257" s="1464">
        <v>0</v>
      </c>
      <c r="BU257" s="1464">
        <v>0</v>
      </c>
      <c r="BV257" s="1464">
        <v>0</v>
      </c>
      <c r="BX257" s="1514">
        <v>0</v>
      </c>
      <c r="BY257" s="1514">
        <v>0</v>
      </c>
      <c r="BZ257" s="1514">
        <v>0</v>
      </c>
    </row>
    <row r="258" spans="16:78">
      <c r="P258" s="1509">
        <v>42948</v>
      </c>
      <c r="Q258" s="1510" t="s">
        <v>2231</v>
      </c>
      <c r="R258" s="1511">
        <v>2018</v>
      </c>
      <c r="S258" s="1512">
        <v>0</v>
      </c>
      <c r="T258" s="1512">
        <v>0</v>
      </c>
      <c r="U258" s="1512">
        <v>0</v>
      </c>
      <c r="V258" s="1515">
        <v>0</v>
      </c>
      <c r="W258" s="1512">
        <v>0</v>
      </c>
      <c r="Z258" s="1493">
        <v>0</v>
      </c>
      <c r="AD258" s="1510">
        <v>62275</v>
      </c>
      <c r="AE258" s="1510" t="s">
        <v>2232</v>
      </c>
      <c r="AF258" s="266">
        <v>0</v>
      </c>
      <c r="AG258" s="266">
        <v>0</v>
      </c>
      <c r="AH258" s="266">
        <v>0</v>
      </c>
      <c r="AI258" s="266">
        <v>0</v>
      </c>
      <c r="AJ258" s="266">
        <v>0</v>
      </c>
      <c r="AK258" s="266">
        <v>0</v>
      </c>
      <c r="AL258" s="266">
        <v>0</v>
      </c>
      <c r="AM258" s="266">
        <v>0</v>
      </c>
      <c r="AN258" s="266">
        <v>0</v>
      </c>
      <c r="AO258" s="266">
        <v>0</v>
      </c>
      <c r="AP258" s="266">
        <v>0</v>
      </c>
      <c r="AQ258" s="266">
        <v>0</v>
      </c>
      <c r="AR258" s="266">
        <v>0</v>
      </c>
      <c r="AS258" s="266">
        <v>0</v>
      </c>
      <c r="AT258" s="266">
        <v>0</v>
      </c>
      <c r="AU258" s="266">
        <v>0</v>
      </c>
      <c r="AV258" s="266">
        <v>0</v>
      </c>
      <c r="AW258" s="266">
        <v>0</v>
      </c>
      <c r="AX258" s="266">
        <v>0</v>
      </c>
      <c r="AY258" s="266">
        <v>0</v>
      </c>
      <c r="AZ258" s="266">
        <v>0</v>
      </c>
      <c r="BB258" s="1464">
        <v>0</v>
      </c>
      <c r="BC258" s="1464">
        <v>0</v>
      </c>
      <c r="BD258" s="1464">
        <v>0</v>
      </c>
      <c r="BE258" s="1464">
        <v>0</v>
      </c>
      <c r="BF258" s="1464">
        <v>0</v>
      </c>
      <c r="BG258" s="1464">
        <v>0</v>
      </c>
      <c r="BH258" s="1464">
        <v>0</v>
      </c>
      <c r="BI258" s="1464">
        <v>0</v>
      </c>
      <c r="BJ258" s="1464">
        <v>0</v>
      </c>
      <c r="BK258" s="1464">
        <v>0</v>
      </c>
      <c r="BL258" s="1464">
        <v>0</v>
      </c>
      <c r="BM258" s="1464">
        <v>0</v>
      </c>
      <c r="BN258" s="1464">
        <v>0</v>
      </c>
      <c r="BO258" s="1464">
        <v>0</v>
      </c>
      <c r="BP258" s="1464">
        <v>0</v>
      </c>
      <c r="BQ258" s="1464">
        <v>0</v>
      </c>
      <c r="BR258" s="1464">
        <v>0</v>
      </c>
      <c r="BS258" s="1464">
        <v>0</v>
      </c>
      <c r="BT258" s="1464">
        <v>0</v>
      </c>
      <c r="BU258" s="1464">
        <v>0</v>
      </c>
      <c r="BV258" s="1464">
        <v>0</v>
      </c>
      <c r="BX258" s="1514">
        <v>0</v>
      </c>
      <c r="BY258" s="1514">
        <v>0</v>
      </c>
      <c r="BZ258" s="1514">
        <v>0</v>
      </c>
    </row>
    <row r="259" spans="16:78">
      <c r="P259" s="1509">
        <v>42979</v>
      </c>
      <c r="Q259" s="1510" t="s">
        <v>2233</v>
      </c>
      <c r="R259" s="1511">
        <v>2018</v>
      </c>
      <c r="S259" s="1512">
        <v>0</v>
      </c>
      <c r="T259" s="1512">
        <v>0</v>
      </c>
      <c r="U259" s="1512">
        <v>0</v>
      </c>
      <c r="V259" s="1515">
        <v>0</v>
      </c>
      <c r="W259" s="1512">
        <v>0</v>
      </c>
      <c r="Z259" s="1493">
        <v>0</v>
      </c>
      <c r="AD259" s="1510">
        <v>62459</v>
      </c>
      <c r="AE259" s="1510" t="s">
        <v>2234</v>
      </c>
      <c r="AF259" s="266">
        <v>0</v>
      </c>
      <c r="AG259" s="266">
        <v>0</v>
      </c>
      <c r="AH259" s="266">
        <v>0</v>
      </c>
      <c r="AI259" s="266">
        <v>0</v>
      </c>
      <c r="AJ259" s="266">
        <v>0</v>
      </c>
      <c r="AK259" s="266">
        <v>0</v>
      </c>
      <c r="AL259" s="266">
        <v>0</v>
      </c>
      <c r="AM259" s="266">
        <v>0</v>
      </c>
      <c r="AN259" s="266">
        <v>0</v>
      </c>
      <c r="AO259" s="266">
        <v>0</v>
      </c>
      <c r="AP259" s="266">
        <v>0</v>
      </c>
      <c r="AQ259" s="266">
        <v>0</v>
      </c>
      <c r="AR259" s="266">
        <v>0</v>
      </c>
      <c r="AS259" s="266">
        <v>0</v>
      </c>
      <c r="AT259" s="266">
        <v>0</v>
      </c>
      <c r="AU259" s="266">
        <v>0</v>
      </c>
      <c r="AV259" s="266">
        <v>0</v>
      </c>
      <c r="AW259" s="266">
        <v>0</v>
      </c>
      <c r="AX259" s="266">
        <v>0</v>
      </c>
      <c r="AY259" s="266">
        <v>0</v>
      </c>
      <c r="AZ259" s="266">
        <v>0</v>
      </c>
      <c r="BB259" s="1464">
        <v>0</v>
      </c>
      <c r="BC259" s="1464">
        <v>0</v>
      </c>
      <c r="BD259" s="1464">
        <v>0</v>
      </c>
      <c r="BE259" s="1464">
        <v>0</v>
      </c>
      <c r="BF259" s="1464">
        <v>0</v>
      </c>
      <c r="BG259" s="1464">
        <v>0</v>
      </c>
      <c r="BH259" s="1464">
        <v>0</v>
      </c>
      <c r="BI259" s="1464">
        <v>0</v>
      </c>
      <c r="BJ259" s="1464">
        <v>0</v>
      </c>
      <c r="BK259" s="1464">
        <v>0</v>
      </c>
      <c r="BL259" s="1464">
        <v>0</v>
      </c>
      <c r="BM259" s="1464">
        <v>0</v>
      </c>
      <c r="BN259" s="1464">
        <v>0</v>
      </c>
      <c r="BO259" s="1464">
        <v>0</v>
      </c>
      <c r="BP259" s="1464">
        <v>0</v>
      </c>
      <c r="BQ259" s="1464">
        <v>0</v>
      </c>
      <c r="BR259" s="1464">
        <v>0</v>
      </c>
      <c r="BS259" s="1464">
        <v>0</v>
      </c>
      <c r="BT259" s="1464">
        <v>0</v>
      </c>
      <c r="BU259" s="1464">
        <v>0</v>
      </c>
      <c r="BV259" s="1464">
        <v>0</v>
      </c>
      <c r="BX259" s="1514">
        <v>0</v>
      </c>
      <c r="BY259" s="1514">
        <v>0</v>
      </c>
      <c r="BZ259" s="1514">
        <v>0</v>
      </c>
    </row>
    <row r="260" spans="16:78">
      <c r="P260" s="1509">
        <v>43009</v>
      </c>
      <c r="Q260" s="1510" t="s">
        <v>2235</v>
      </c>
      <c r="R260" s="1511">
        <v>2018</v>
      </c>
      <c r="S260" s="1512">
        <v>0</v>
      </c>
      <c r="T260" s="1512">
        <v>0</v>
      </c>
      <c r="U260" s="1512">
        <v>0</v>
      </c>
      <c r="V260" s="1515">
        <v>0</v>
      </c>
      <c r="W260" s="1512">
        <v>0</v>
      </c>
      <c r="Z260" s="1493">
        <v>0</v>
      </c>
      <c r="AD260" s="1510">
        <v>62640</v>
      </c>
      <c r="AE260" s="1510" t="s">
        <v>2236</v>
      </c>
      <c r="AF260" s="266">
        <v>0</v>
      </c>
      <c r="AG260" s="266">
        <v>0</v>
      </c>
      <c r="AH260" s="266">
        <v>0</v>
      </c>
      <c r="AI260" s="266">
        <v>0</v>
      </c>
      <c r="AJ260" s="266">
        <v>0</v>
      </c>
      <c r="AK260" s="266">
        <v>0</v>
      </c>
      <c r="AL260" s="266">
        <v>0</v>
      </c>
      <c r="AM260" s="266">
        <v>0</v>
      </c>
      <c r="AN260" s="266">
        <v>0</v>
      </c>
      <c r="AO260" s="266">
        <v>0</v>
      </c>
      <c r="AP260" s="266">
        <v>0</v>
      </c>
      <c r="AQ260" s="266">
        <v>0</v>
      </c>
      <c r="AR260" s="266">
        <v>0</v>
      </c>
      <c r="AS260" s="266">
        <v>0</v>
      </c>
      <c r="AT260" s="266">
        <v>0</v>
      </c>
      <c r="AU260" s="266">
        <v>0</v>
      </c>
      <c r="AV260" s="266">
        <v>0</v>
      </c>
      <c r="AW260" s="266">
        <v>0</v>
      </c>
      <c r="AX260" s="266">
        <v>0</v>
      </c>
      <c r="AY260" s="266">
        <v>0</v>
      </c>
      <c r="AZ260" s="266">
        <v>0</v>
      </c>
      <c r="BB260" s="1464">
        <v>0</v>
      </c>
      <c r="BC260" s="1464">
        <v>0</v>
      </c>
      <c r="BD260" s="1464">
        <v>0</v>
      </c>
      <c r="BE260" s="1464">
        <v>0</v>
      </c>
      <c r="BF260" s="1464">
        <v>0</v>
      </c>
      <c r="BG260" s="1464">
        <v>0</v>
      </c>
      <c r="BH260" s="1464">
        <v>0</v>
      </c>
      <c r="BI260" s="1464">
        <v>0</v>
      </c>
      <c r="BJ260" s="1464">
        <v>0</v>
      </c>
      <c r="BK260" s="1464">
        <v>0</v>
      </c>
      <c r="BL260" s="1464">
        <v>0</v>
      </c>
      <c r="BM260" s="1464">
        <v>0</v>
      </c>
      <c r="BN260" s="1464">
        <v>0</v>
      </c>
      <c r="BO260" s="1464">
        <v>0</v>
      </c>
      <c r="BP260" s="1464">
        <v>0</v>
      </c>
      <c r="BQ260" s="1464">
        <v>0</v>
      </c>
      <c r="BR260" s="1464">
        <v>0</v>
      </c>
      <c r="BS260" s="1464">
        <v>0</v>
      </c>
      <c r="BT260" s="1464">
        <v>0</v>
      </c>
      <c r="BU260" s="1464">
        <v>0</v>
      </c>
      <c r="BV260" s="1464">
        <v>0</v>
      </c>
      <c r="BX260" s="1514">
        <v>0</v>
      </c>
      <c r="BY260" s="1514">
        <v>0</v>
      </c>
      <c r="BZ260" s="1514">
        <v>0</v>
      </c>
    </row>
    <row r="261" spans="16:78">
      <c r="P261" s="1509">
        <v>43040</v>
      </c>
      <c r="Q261" s="1510" t="s">
        <v>2237</v>
      </c>
      <c r="R261" s="1511">
        <v>2018</v>
      </c>
      <c r="S261" s="1512">
        <v>0</v>
      </c>
      <c r="T261" s="1512">
        <v>0</v>
      </c>
      <c r="U261" s="1512">
        <v>0</v>
      </c>
      <c r="V261" s="1515">
        <v>0</v>
      </c>
      <c r="W261" s="1512">
        <v>0</v>
      </c>
      <c r="Z261" s="1493">
        <v>0</v>
      </c>
      <c r="AD261" s="1510">
        <v>62824</v>
      </c>
      <c r="AE261" s="1510" t="s">
        <v>2238</v>
      </c>
      <c r="AF261" s="266">
        <v>0</v>
      </c>
      <c r="AG261" s="266">
        <v>0</v>
      </c>
      <c r="AH261" s="266">
        <v>0</v>
      </c>
      <c r="AI261" s="266">
        <v>0</v>
      </c>
      <c r="AJ261" s="266">
        <v>0</v>
      </c>
      <c r="AK261" s="266">
        <v>0</v>
      </c>
      <c r="AL261" s="266">
        <v>0</v>
      </c>
      <c r="AM261" s="266">
        <v>0</v>
      </c>
      <c r="AN261" s="266">
        <v>0</v>
      </c>
      <c r="AO261" s="266">
        <v>0</v>
      </c>
      <c r="AP261" s="266">
        <v>0</v>
      </c>
      <c r="AQ261" s="266">
        <v>0</v>
      </c>
      <c r="AR261" s="266">
        <v>0</v>
      </c>
      <c r="AS261" s="266">
        <v>0</v>
      </c>
      <c r="AT261" s="266">
        <v>0</v>
      </c>
      <c r="AU261" s="266">
        <v>0</v>
      </c>
      <c r="AV261" s="266">
        <v>0</v>
      </c>
      <c r="AW261" s="266">
        <v>0</v>
      </c>
      <c r="AX261" s="266">
        <v>0</v>
      </c>
      <c r="AY261" s="266">
        <v>0</v>
      </c>
      <c r="AZ261" s="266">
        <v>0</v>
      </c>
      <c r="BB261" s="1464">
        <v>0</v>
      </c>
      <c r="BC261" s="1464">
        <v>0</v>
      </c>
      <c r="BD261" s="1464">
        <v>0</v>
      </c>
      <c r="BE261" s="1464">
        <v>0</v>
      </c>
      <c r="BF261" s="1464">
        <v>0</v>
      </c>
      <c r="BG261" s="1464">
        <v>0</v>
      </c>
      <c r="BH261" s="1464">
        <v>0</v>
      </c>
      <c r="BI261" s="1464">
        <v>0</v>
      </c>
      <c r="BJ261" s="1464">
        <v>0</v>
      </c>
      <c r="BK261" s="1464">
        <v>0</v>
      </c>
      <c r="BL261" s="1464">
        <v>0</v>
      </c>
      <c r="BM261" s="1464">
        <v>0</v>
      </c>
      <c r="BN261" s="1464">
        <v>0</v>
      </c>
      <c r="BO261" s="1464">
        <v>0</v>
      </c>
      <c r="BP261" s="1464">
        <v>0</v>
      </c>
      <c r="BQ261" s="1464">
        <v>0</v>
      </c>
      <c r="BR261" s="1464">
        <v>0</v>
      </c>
      <c r="BS261" s="1464">
        <v>0</v>
      </c>
      <c r="BT261" s="1464">
        <v>0</v>
      </c>
      <c r="BU261" s="1464">
        <v>0</v>
      </c>
      <c r="BV261" s="1464">
        <v>0</v>
      </c>
      <c r="BX261" s="1514">
        <v>0</v>
      </c>
      <c r="BY261" s="1514">
        <v>0</v>
      </c>
      <c r="BZ261" s="1514">
        <v>0</v>
      </c>
    </row>
    <row r="262" spans="16:78">
      <c r="P262" s="1509">
        <v>43070</v>
      </c>
      <c r="Q262" s="1510" t="s">
        <v>2239</v>
      </c>
      <c r="R262" s="1511">
        <v>2018</v>
      </c>
      <c r="S262" s="1512">
        <v>0</v>
      </c>
      <c r="T262" s="1512">
        <v>0</v>
      </c>
      <c r="U262" s="1512">
        <v>0</v>
      </c>
      <c r="V262" s="1515">
        <v>0</v>
      </c>
      <c r="W262" s="1512">
        <v>0</v>
      </c>
      <c r="Z262" s="1493">
        <v>0</v>
      </c>
      <c r="AD262" s="1510">
        <v>63006</v>
      </c>
      <c r="AE262" s="1510" t="s">
        <v>2240</v>
      </c>
      <c r="AF262" s="266">
        <v>0</v>
      </c>
      <c r="AG262" s="266">
        <v>0</v>
      </c>
      <c r="AH262" s="266">
        <v>0</v>
      </c>
      <c r="AI262" s="266">
        <v>0</v>
      </c>
      <c r="AJ262" s="266">
        <v>0</v>
      </c>
      <c r="AK262" s="266">
        <v>0</v>
      </c>
      <c r="AL262" s="266">
        <v>0</v>
      </c>
      <c r="AM262" s="266">
        <v>0</v>
      </c>
      <c r="AN262" s="266">
        <v>0</v>
      </c>
      <c r="AO262" s="266">
        <v>0</v>
      </c>
      <c r="AP262" s="266">
        <v>0</v>
      </c>
      <c r="AQ262" s="266">
        <v>0</v>
      </c>
      <c r="AR262" s="266">
        <v>0</v>
      </c>
      <c r="AS262" s="266">
        <v>0</v>
      </c>
      <c r="AT262" s="266">
        <v>0</v>
      </c>
      <c r="AU262" s="266">
        <v>0</v>
      </c>
      <c r="AV262" s="266">
        <v>0</v>
      </c>
      <c r="AW262" s="266">
        <v>0</v>
      </c>
      <c r="AX262" s="266">
        <v>0</v>
      </c>
      <c r="AY262" s="266">
        <v>0</v>
      </c>
      <c r="AZ262" s="266">
        <v>0</v>
      </c>
      <c r="BB262" s="1464">
        <v>0</v>
      </c>
      <c r="BC262" s="1464">
        <v>0</v>
      </c>
      <c r="BD262" s="1464">
        <v>0</v>
      </c>
      <c r="BE262" s="1464">
        <v>0</v>
      </c>
      <c r="BF262" s="1464">
        <v>0</v>
      </c>
      <c r="BG262" s="1464">
        <v>0</v>
      </c>
      <c r="BH262" s="1464">
        <v>0</v>
      </c>
      <c r="BI262" s="1464">
        <v>0</v>
      </c>
      <c r="BJ262" s="1464">
        <v>0</v>
      </c>
      <c r="BK262" s="1464">
        <v>0</v>
      </c>
      <c r="BL262" s="1464">
        <v>0</v>
      </c>
      <c r="BM262" s="1464">
        <v>0</v>
      </c>
      <c r="BN262" s="1464">
        <v>0</v>
      </c>
      <c r="BO262" s="1464">
        <v>0</v>
      </c>
      <c r="BP262" s="1464">
        <v>0</v>
      </c>
      <c r="BQ262" s="1464">
        <v>0</v>
      </c>
      <c r="BR262" s="1464">
        <v>0</v>
      </c>
      <c r="BS262" s="1464">
        <v>0</v>
      </c>
      <c r="BT262" s="1464">
        <v>0</v>
      </c>
      <c r="BU262" s="1464">
        <v>0</v>
      </c>
      <c r="BV262" s="1464">
        <v>0</v>
      </c>
      <c r="BX262" s="1514">
        <v>0</v>
      </c>
      <c r="BY262" s="1514">
        <v>0</v>
      </c>
      <c r="BZ262" s="1514">
        <v>0</v>
      </c>
    </row>
    <row r="263" spans="16:78">
      <c r="P263" s="1509">
        <v>43101</v>
      </c>
      <c r="Q263" s="1510" t="s">
        <v>2040</v>
      </c>
      <c r="R263" s="1511">
        <v>2018</v>
      </c>
      <c r="S263" s="1512">
        <v>0</v>
      </c>
      <c r="T263" s="1512">
        <v>0</v>
      </c>
      <c r="U263" s="1512">
        <v>0</v>
      </c>
      <c r="V263" s="1515">
        <v>0</v>
      </c>
      <c r="W263" s="1512">
        <v>0</v>
      </c>
      <c r="Z263" s="1493">
        <v>0</v>
      </c>
      <c r="AD263" s="1510">
        <v>63190</v>
      </c>
      <c r="AE263" s="1510" t="s">
        <v>2241</v>
      </c>
      <c r="AF263" s="266">
        <v>0</v>
      </c>
      <c r="AG263" s="266">
        <v>0</v>
      </c>
      <c r="AH263" s="266">
        <v>0</v>
      </c>
      <c r="AI263" s="266">
        <v>0</v>
      </c>
      <c r="AJ263" s="266">
        <v>0</v>
      </c>
      <c r="AK263" s="266">
        <v>0</v>
      </c>
      <c r="AL263" s="266">
        <v>0</v>
      </c>
      <c r="AM263" s="266">
        <v>0</v>
      </c>
      <c r="AN263" s="266">
        <v>0</v>
      </c>
      <c r="AO263" s="266">
        <v>0</v>
      </c>
      <c r="AP263" s="266">
        <v>0</v>
      </c>
      <c r="AQ263" s="266">
        <v>0</v>
      </c>
      <c r="AR263" s="266">
        <v>0</v>
      </c>
      <c r="AS263" s="266">
        <v>0</v>
      </c>
      <c r="AT263" s="266">
        <v>0</v>
      </c>
      <c r="AU263" s="266">
        <v>0</v>
      </c>
      <c r="AV263" s="266">
        <v>0</v>
      </c>
      <c r="AW263" s="266">
        <v>0</v>
      </c>
      <c r="AX263" s="266">
        <v>0</v>
      </c>
      <c r="AY263" s="266">
        <v>0</v>
      </c>
      <c r="AZ263" s="266">
        <v>0</v>
      </c>
      <c r="BB263" s="1464">
        <v>0</v>
      </c>
      <c r="BC263" s="1464">
        <v>0</v>
      </c>
      <c r="BD263" s="1464">
        <v>0</v>
      </c>
      <c r="BE263" s="1464">
        <v>0</v>
      </c>
      <c r="BF263" s="1464">
        <v>0</v>
      </c>
      <c r="BG263" s="1464">
        <v>0</v>
      </c>
      <c r="BH263" s="1464">
        <v>0</v>
      </c>
      <c r="BI263" s="1464">
        <v>0</v>
      </c>
      <c r="BJ263" s="1464">
        <v>0</v>
      </c>
      <c r="BK263" s="1464">
        <v>0</v>
      </c>
      <c r="BL263" s="1464">
        <v>0</v>
      </c>
      <c r="BM263" s="1464">
        <v>0</v>
      </c>
      <c r="BN263" s="1464">
        <v>0</v>
      </c>
      <c r="BO263" s="1464">
        <v>0</v>
      </c>
      <c r="BP263" s="1464">
        <v>0</v>
      </c>
      <c r="BQ263" s="1464">
        <v>0</v>
      </c>
      <c r="BR263" s="1464">
        <v>0</v>
      </c>
      <c r="BS263" s="1464">
        <v>0</v>
      </c>
      <c r="BT263" s="1464">
        <v>0</v>
      </c>
      <c r="BU263" s="1464">
        <v>0</v>
      </c>
      <c r="BV263" s="1464">
        <v>0</v>
      </c>
      <c r="BX263" s="1514">
        <v>0</v>
      </c>
      <c r="BY263" s="1514">
        <v>0</v>
      </c>
      <c r="BZ263" s="1514">
        <v>0</v>
      </c>
    </row>
    <row r="264" spans="16:78">
      <c r="P264" s="1509">
        <v>43132</v>
      </c>
      <c r="Q264" s="1510" t="s">
        <v>2242</v>
      </c>
      <c r="R264" s="1511">
        <v>2018</v>
      </c>
      <c r="S264" s="1512">
        <v>0</v>
      </c>
      <c r="T264" s="1512">
        <v>0</v>
      </c>
      <c r="U264" s="1512">
        <v>0</v>
      </c>
      <c r="V264" s="1515">
        <v>0</v>
      </c>
      <c r="W264" s="1512">
        <v>0</v>
      </c>
      <c r="Z264" s="1493">
        <v>0</v>
      </c>
      <c r="AD264" s="1510">
        <v>63371</v>
      </c>
      <c r="AE264" s="1510" t="s">
        <v>2243</v>
      </c>
      <c r="AF264" s="266">
        <v>0</v>
      </c>
      <c r="AG264" s="266">
        <v>0</v>
      </c>
      <c r="AH264" s="266">
        <v>0</v>
      </c>
      <c r="AI264" s="266">
        <v>0</v>
      </c>
      <c r="AJ264" s="266">
        <v>0</v>
      </c>
      <c r="AK264" s="266">
        <v>0</v>
      </c>
      <c r="AL264" s="266">
        <v>0</v>
      </c>
      <c r="AM264" s="266">
        <v>0</v>
      </c>
      <c r="AN264" s="266">
        <v>0</v>
      </c>
      <c r="AO264" s="266">
        <v>0</v>
      </c>
      <c r="AP264" s="266">
        <v>0</v>
      </c>
      <c r="AQ264" s="266">
        <v>0</v>
      </c>
      <c r="AR264" s="266">
        <v>0</v>
      </c>
      <c r="AS264" s="266">
        <v>0</v>
      </c>
      <c r="AT264" s="266">
        <v>0</v>
      </c>
      <c r="AU264" s="266">
        <v>0</v>
      </c>
      <c r="AV264" s="266">
        <v>0</v>
      </c>
      <c r="AW264" s="266">
        <v>0</v>
      </c>
      <c r="AX264" s="266">
        <v>0</v>
      </c>
      <c r="AY264" s="266">
        <v>0</v>
      </c>
      <c r="AZ264" s="266">
        <v>0</v>
      </c>
      <c r="BB264" s="1464">
        <v>0</v>
      </c>
      <c r="BC264" s="1464">
        <v>0</v>
      </c>
      <c r="BD264" s="1464">
        <v>0</v>
      </c>
      <c r="BE264" s="1464">
        <v>0</v>
      </c>
      <c r="BF264" s="1464">
        <v>0</v>
      </c>
      <c r="BG264" s="1464">
        <v>0</v>
      </c>
      <c r="BH264" s="1464">
        <v>0</v>
      </c>
      <c r="BI264" s="1464">
        <v>0</v>
      </c>
      <c r="BJ264" s="1464">
        <v>0</v>
      </c>
      <c r="BK264" s="1464">
        <v>0</v>
      </c>
      <c r="BL264" s="1464">
        <v>0</v>
      </c>
      <c r="BM264" s="1464">
        <v>0</v>
      </c>
      <c r="BN264" s="1464">
        <v>0</v>
      </c>
      <c r="BO264" s="1464">
        <v>0</v>
      </c>
      <c r="BP264" s="1464">
        <v>0</v>
      </c>
      <c r="BQ264" s="1464">
        <v>0</v>
      </c>
      <c r="BR264" s="1464">
        <v>0</v>
      </c>
      <c r="BS264" s="1464">
        <v>0</v>
      </c>
      <c r="BT264" s="1464">
        <v>0</v>
      </c>
      <c r="BU264" s="1464">
        <v>0</v>
      </c>
      <c r="BV264" s="1464">
        <v>0</v>
      </c>
      <c r="BX264" s="1514">
        <v>0</v>
      </c>
      <c r="BY264" s="1514">
        <v>0</v>
      </c>
      <c r="BZ264" s="1514">
        <v>0</v>
      </c>
    </row>
    <row r="265" spans="16:78">
      <c r="P265" s="1509">
        <v>43160</v>
      </c>
      <c r="Q265" s="1510" t="s">
        <v>2244</v>
      </c>
      <c r="R265" s="1511">
        <v>2018</v>
      </c>
      <c r="S265" s="1512">
        <v>0</v>
      </c>
      <c r="T265" s="1512">
        <v>0</v>
      </c>
      <c r="U265" s="1512">
        <v>0</v>
      </c>
      <c r="V265" s="1515">
        <v>0</v>
      </c>
      <c r="W265" s="1512">
        <v>0</v>
      </c>
      <c r="Z265" s="1493">
        <v>0</v>
      </c>
      <c r="AD265" s="1510">
        <v>63555</v>
      </c>
      <c r="AE265" s="1510" t="s">
        <v>2245</v>
      </c>
      <c r="AF265" s="266">
        <v>0</v>
      </c>
      <c r="AG265" s="266">
        <v>0</v>
      </c>
      <c r="AH265" s="266">
        <v>0</v>
      </c>
      <c r="AI265" s="266">
        <v>0</v>
      </c>
      <c r="AJ265" s="266">
        <v>0</v>
      </c>
      <c r="AK265" s="266">
        <v>0</v>
      </c>
      <c r="AL265" s="266">
        <v>0</v>
      </c>
      <c r="AM265" s="266">
        <v>0</v>
      </c>
      <c r="AN265" s="266">
        <v>0</v>
      </c>
      <c r="AO265" s="266">
        <v>0</v>
      </c>
      <c r="AP265" s="266">
        <v>0</v>
      </c>
      <c r="AQ265" s="266">
        <v>0</v>
      </c>
      <c r="AR265" s="266">
        <v>0</v>
      </c>
      <c r="AS265" s="266">
        <v>0</v>
      </c>
      <c r="AT265" s="266">
        <v>0</v>
      </c>
      <c r="AU265" s="266">
        <v>0</v>
      </c>
      <c r="AV265" s="266">
        <v>0</v>
      </c>
      <c r="AW265" s="266">
        <v>0</v>
      </c>
      <c r="AX265" s="266">
        <v>0</v>
      </c>
      <c r="AY265" s="266">
        <v>0</v>
      </c>
      <c r="AZ265" s="266">
        <v>0</v>
      </c>
      <c r="BB265" s="1464">
        <v>0</v>
      </c>
      <c r="BC265" s="1464">
        <v>0</v>
      </c>
      <c r="BD265" s="1464">
        <v>0</v>
      </c>
      <c r="BE265" s="1464">
        <v>0</v>
      </c>
      <c r="BF265" s="1464">
        <v>0</v>
      </c>
      <c r="BG265" s="1464">
        <v>0</v>
      </c>
      <c r="BH265" s="1464">
        <v>0</v>
      </c>
      <c r="BI265" s="1464">
        <v>0</v>
      </c>
      <c r="BJ265" s="1464">
        <v>0</v>
      </c>
      <c r="BK265" s="1464">
        <v>0</v>
      </c>
      <c r="BL265" s="1464">
        <v>0</v>
      </c>
      <c r="BM265" s="1464">
        <v>0</v>
      </c>
      <c r="BN265" s="1464">
        <v>0</v>
      </c>
      <c r="BO265" s="1464">
        <v>0</v>
      </c>
      <c r="BP265" s="1464">
        <v>0</v>
      </c>
      <c r="BQ265" s="1464">
        <v>0</v>
      </c>
      <c r="BR265" s="1464">
        <v>0</v>
      </c>
      <c r="BS265" s="1464">
        <v>0</v>
      </c>
      <c r="BT265" s="1464">
        <v>0</v>
      </c>
      <c r="BU265" s="1464">
        <v>0</v>
      </c>
      <c r="BV265" s="1464">
        <v>0</v>
      </c>
      <c r="BX265" s="1514">
        <v>0</v>
      </c>
      <c r="BY265" s="1514">
        <v>0</v>
      </c>
      <c r="BZ265" s="1514">
        <v>0</v>
      </c>
    </row>
    <row r="266" spans="16:78">
      <c r="P266" s="1509">
        <v>43191</v>
      </c>
      <c r="Q266" s="1510" t="s">
        <v>2246</v>
      </c>
      <c r="R266" s="1511">
        <v>2018</v>
      </c>
      <c r="S266" s="1512">
        <v>0</v>
      </c>
      <c r="T266" s="1512">
        <v>0</v>
      </c>
      <c r="U266" s="1512">
        <v>0</v>
      </c>
      <c r="V266" s="1515">
        <v>0</v>
      </c>
      <c r="W266" s="1512">
        <v>0</v>
      </c>
      <c r="Z266" s="1493">
        <v>0</v>
      </c>
      <c r="AD266" s="1510">
        <v>63736</v>
      </c>
      <c r="AE266" s="1510" t="s">
        <v>2247</v>
      </c>
      <c r="AF266" s="266">
        <v>0</v>
      </c>
      <c r="AG266" s="266">
        <v>0</v>
      </c>
      <c r="AH266" s="266">
        <v>0</v>
      </c>
      <c r="AI266" s="266">
        <v>0</v>
      </c>
      <c r="AJ266" s="266">
        <v>0</v>
      </c>
      <c r="AK266" s="266">
        <v>0</v>
      </c>
      <c r="AL266" s="266">
        <v>0</v>
      </c>
      <c r="AM266" s="266">
        <v>0</v>
      </c>
      <c r="AN266" s="266">
        <v>0</v>
      </c>
      <c r="AO266" s="266">
        <v>0</v>
      </c>
      <c r="AP266" s="266">
        <v>0</v>
      </c>
      <c r="AQ266" s="266">
        <v>0</v>
      </c>
      <c r="AR266" s="266">
        <v>0</v>
      </c>
      <c r="AS266" s="266">
        <v>0</v>
      </c>
      <c r="AT266" s="266">
        <v>0</v>
      </c>
      <c r="AU266" s="266">
        <v>0</v>
      </c>
      <c r="AV266" s="266">
        <v>0</v>
      </c>
      <c r="AW266" s="266">
        <v>0</v>
      </c>
      <c r="AX266" s="266">
        <v>0</v>
      </c>
      <c r="AY266" s="266">
        <v>0</v>
      </c>
      <c r="AZ266" s="266">
        <v>0</v>
      </c>
      <c r="BB266" s="1464">
        <v>0</v>
      </c>
      <c r="BC266" s="1464">
        <v>0</v>
      </c>
      <c r="BD266" s="1464">
        <v>0</v>
      </c>
      <c r="BE266" s="1464">
        <v>0</v>
      </c>
      <c r="BF266" s="1464">
        <v>0</v>
      </c>
      <c r="BG266" s="1464">
        <v>0</v>
      </c>
      <c r="BH266" s="1464">
        <v>0</v>
      </c>
      <c r="BI266" s="1464">
        <v>0</v>
      </c>
      <c r="BJ266" s="1464">
        <v>0</v>
      </c>
      <c r="BK266" s="1464">
        <v>0</v>
      </c>
      <c r="BL266" s="1464">
        <v>0</v>
      </c>
      <c r="BM266" s="1464">
        <v>0</v>
      </c>
      <c r="BN266" s="1464">
        <v>0</v>
      </c>
      <c r="BO266" s="1464">
        <v>0</v>
      </c>
      <c r="BP266" s="1464">
        <v>0</v>
      </c>
      <c r="BQ266" s="1464">
        <v>0</v>
      </c>
      <c r="BR266" s="1464">
        <v>0</v>
      </c>
      <c r="BS266" s="1464">
        <v>0</v>
      </c>
      <c r="BT266" s="1464">
        <v>0</v>
      </c>
      <c r="BU266" s="1464">
        <v>0</v>
      </c>
      <c r="BV266" s="1464">
        <v>0</v>
      </c>
      <c r="BX266" s="1514">
        <v>0</v>
      </c>
      <c r="BY266" s="1514">
        <v>0</v>
      </c>
      <c r="BZ266" s="1514">
        <v>0</v>
      </c>
    </row>
    <row r="267" spans="16:78">
      <c r="P267" s="1509">
        <v>43221</v>
      </c>
      <c r="Q267" s="1510" t="s">
        <v>2248</v>
      </c>
      <c r="R267" s="1511">
        <v>2018</v>
      </c>
      <c r="S267" s="1512">
        <v>0</v>
      </c>
      <c r="T267" s="1512">
        <v>0</v>
      </c>
      <c r="U267" s="1512">
        <v>0</v>
      </c>
      <c r="V267" s="1515">
        <v>0</v>
      </c>
      <c r="W267" s="1512">
        <v>0</v>
      </c>
      <c r="Z267" s="1493">
        <v>0</v>
      </c>
      <c r="AD267" s="1510">
        <v>63920</v>
      </c>
      <c r="AE267" s="1510" t="s">
        <v>2249</v>
      </c>
      <c r="AF267" s="266">
        <v>0</v>
      </c>
      <c r="AG267" s="266">
        <v>0</v>
      </c>
      <c r="AH267" s="266">
        <v>0</v>
      </c>
      <c r="AI267" s="266">
        <v>0</v>
      </c>
      <c r="AJ267" s="266">
        <v>0</v>
      </c>
      <c r="AK267" s="266">
        <v>0</v>
      </c>
      <c r="AL267" s="266">
        <v>0</v>
      </c>
      <c r="AM267" s="266">
        <v>0</v>
      </c>
      <c r="AN267" s="266">
        <v>0</v>
      </c>
      <c r="AO267" s="266">
        <v>0</v>
      </c>
      <c r="AP267" s="266">
        <v>0</v>
      </c>
      <c r="AQ267" s="266">
        <v>0</v>
      </c>
      <c r="AR267" s="266">
        <v>0</v>
      </c>
      <c r="AS267" s="266">
        <v>0</v>
      </c>
      <c r="AT267" s="266">
        <v>0</v>
      </c>
      <c r="AU267" s="266">
        <v>0</v>
      </c>
      <c r="AV267" s="266">
        <v>0</v>
      </c>
      <c r="AW267" s="266">
        <v>0</v>
      </c>
      <c r="AX267" s="266">
        <v>0</v>
      </c>
      <c r="AY267" s="266">
        <v>0</v>
      </c>
      <c r="AZ267" s="266">
        <v>0</v>
      </c>
      <c r="BB267" s="1464">
        <v>0</v>
      </c>
      <c r="BC267" s="1464">
        <v>0</v>
      </c>
      <c r="BD267" s="1464">
        <v>0</v>
      </c>
      <c r="BE267" s="1464">
        <v>0</v>
      </c>
      <c r="BF267" s="1464">
        <v>0</v>
      </c>
      <c r="BG267" s="1464">
        <v>0</v>
      </c>
      <c r="BH267" s="1464">
        <v>0</v>
      </c>
      <c r="BI267" s="1464">
        <v>0</v>
      </c>
      <c r="BJ267" s="1464">
        <v>0</v>
      </c>
      <c r="BK267" s="1464">
        <v>0</v>
      </c>
      <c r="BL267" s="1464">
        <v>0</v>
      </c>
      <c r="BM267" s="1464">
        <v>0</v>
      </c>
      <c r="BN267" s="1464">
        <v>0</v>
      </c>
      <c r="BO267" s="1464">
        <v>0</v>
      </c>
      <c r="BP267" s="1464">
        <v>0</v>
      </c>
      <c r="BQ267" s="1464">
        <v>0</v>
      </c>
      <c r="BR267" s="1464">
        <v>0</v>
      </c>
      <c r="BS267" s="1464">
        <v>0</v>
      </c>
      <c r="BT267" s="1464">
        <v>0</v>
      </c>
      <c r="BU267" s="1464">
        <v>0</v>
      </c>
      <c r="BV267" s="1464">
        <v>0</v>
      </c>
      <c r="BX267" s="1514">
        <v>0</v>
      </c>
      <c r="BY267" s="1514">
        <v>0</v>
      </c>
      <c r="BZ267" s="1514">
        <v>0</v>
      </c>
    </row>
    <row r="268" spans="16:78">
      <c r="P268" s="1509">
        <v>43252</v>
      </c>
      <c r="Q268" s="1510" t="s">
        <v>2250</v>
      </c>
      <c r="R268" s="1511">
        <v>2018</v>
      </c>
      <c r="S268" s="1512">
        <v>0</v>
      </c>
      <c r="T268" s="1512">
        <v>0</v>
      </c>
      <c r="U268" s="1512">
        <v>0</v>
      </c>
      <c r="V268" s="1515">
        <v>0</v>
      </c>
      <c r="W268" s="1512">
        <v>0</v>
      </c>
      <c r="Z268" s="1493">
        <v>0</v>
      </c>
      <c r="AD268" s="1510">
        <v>64101</v>
      </c>
      <c r="AE268" s="1510" t="s">
        <v>2251</v>
      </c>
      <c r="AF268" s="266">
        <v>0</v>
      </c>
      <c r="AG268" s="266">
        <v>0</v>
      </c>
      <c r="AH268" s="266">
        <v>0</v>
      </c>
      <c r="AI268" s="266">
        <v>0</v>
      </c>
      <c r="AJ268" s="266">
        <v>0</v>
      </c>
      <c r="AK268" s="266">
        <v>0</v>
      </c>
      <c r="AL268" s="266">
        <v>0</v>
      </c>
      <c r="AM268" s="266">
        <v>0</v>
      </c>
      <c r="AN268" s="266">
        <v>0</v>
      </c>
      <c r="AO268" s="266">
        <v>0</v>
      </c>
      <c r="AP268" s="266">
        <v>0</v>
      </c>
      <c r="AQ268" s="266">
        <v>0</v>
      </c>
      <c r="AR268" s="266">
        <v>0</v>
      </c>
      <c r="AS268" s="266">
        <v>0</v>
      </c>
      <c r="AT268" s="266">
        <v>0</v>
      </c>
      <c r="AU268" s="266">
        <v>0</v>
      </c>
      <c r="AV268" s="266">
        <v>0</v>
      </c>
      <c r="AW268" s="266">
        <v>0</v>
      </c>
      <c r="AX268" s="266">
        <v>0</v>
      </c>
      <c r="AY268" s="266">
        <v>0</v>
      </c>
      <c r="AZ268" s="266">
        <v>0</v>
      </c>
      <c r="BB268" s="1464">
        <v>0</v>
      </c>
      <c r="BC268" s="1464">
        <v>0</v>
      </c>
      <c r="BD268" s="1464">
        <v>0</v>
      </c>
      <c r="BE268" s="1464">
        <v>0</v>
      </c>
      <c r="BF268" s="1464">
        <v>0</v>
      </c>
      <c r="BG268" s="1464">
        <v>0</v>
      </c>
      <c r="BH268" s="1464">
        <v>0</v>
      </c>
      <c r="BI268" s="1464">
        <v>0</v>
      </c>
      <c r="BJ268" s="1464">
        <v>0</v>
      </c>
      <c r="BK268" s="1464">
        <v>0</v>
      </c>
      <c r="BL268" s="1464">
        <v>0</v>
      </c>
      <c r="BM268" s="1464">
        <v>0</v>
      </c>
      <c r="BN268" s="1464">
        <v>0</v>
      </c>
      <c r="BO268" s="1464">
        <v>0</v>
      </c>
      <c r="BP268" s="1464">
        <v>0</v>
      </c>
      <c r="BQ268" s="1464">
        <v>0</v>
      </c>
      <c r="BR268" s="1464">
        <v>0</v>
      </c>
      <c r="BS268" s="1464">
        <v>0</v>
      </c>
      <c r="BT268" s="1464">
        <v>0</v>
      </c>
      <c r="BU268" s="1464">
        <v>0</v>
      </c>
      <c r="BV268" s="1464">
        <v>0</v>
      </c>
      <c r="BX268" s="1514">
        <v>0</v>
      </c>
      <c r="BY268" s="1514">
        <v>0</v>
      </c>
      <c r="BZ268" s="1514">
        <v>0</v>
      </c>
    </row>
    <row r="269" spans="16:78">
      <c r="P269" s="1509">
        <v>43282</v>
      </c>
      <c r="Q269" s="1510" t="s">
        <v>2042</v>
      </c>
      <c r="R269" s="1511">
        <v>2019</v>
      </c>
      <c r="S269" s="1512">
        <v>0</v>
      </c>
      <c r="T269" s="1512">
        <v>0</v>
      </c>
      <c r="U269" s="1512">
        <v>0</v>
      </c>
      <c r="V269" s="1515">
        <v>0</v>
      </c>
      <c r="W269" s="1512">
        <v>0</v>
      </c>
      <c r="Z269" s="1493">
        <v>0</v>
      </c>
      <c r="AD269" s="1510">
        <v>64285</v>
      </c>
      <c r="AE269" s="1510" t="s">
        <v>2252</v>
      </c>
      <c r="AF269" s="266">
        <v>0</v>
      </c>
      <c r="AG269" s="266">
        <v>0</v>
      </c>
      <c r="AH269" s="266">
        <v>0</v>
      </c>
      <c r="AI269" s="266">
        <v>0</v>
      </c>
      <c r="AJ269" s="266">
        <v>0</v>
      </c>
      <c r="AK269" s="266">
        <v>0</v>
      </c>
      <c r="AL269" s="266">
        <v>0</v>
      </c>
      <c r="AM269" s="266">
        <v>0</v>
      </c>
      <c r="AN269" s="266">
        <v>0</v>
      </c>
      <c r="AO269" s="266">
        <v>0</v>
      </c>
      <c r="AP269" s="266">
        <v>0</v>
      </c>
      <c r="AQ269" s="266">
        <v>0</v>
      </c>
      <c r="AR269" s="266">
        <v>0</v>
      </c>
      <c r="AS269" s="266">
        <v>0</v>
      </c>
      <c r="AT269" s="266">
        <v>0</v>
      </c>
      <c r="AU269" s="266">
        <v>0</v>
      </c>
      <c r="AV269" s="266">
        <v>0</v>
      </c>
      <c r="AW269" s="266">
        <v>0</v>
      </c>
      <c r="AX269" s="266">
        <v>0</v>
      </c>
      <c r="AY269" s="266">
        <v>0</v>
      </c>
      <c r="AZ269" s="266">
        <v>0</v>
      </c>
      <c r="BB269" s="1464">
        <v>0</v>
      </c>
      <c r="BC269" s="1464">
        <v>0</v>
      </c>
      <c r="BD269" s="1464">
        <v>0</v>
      </c>
      <c r="BE269" s="1464">
        <v>0</v>
      </c>
      <c r="BF269" s="1464">
        <v>0</v>
      </c>
      <c r="BG269" s="1464">
        <v>0</v>
      </c>
      <c r="BH269" s="1464">
        <v>0</v>
      </c>
      <c r="BI269" s="1464">
        <v>0</v>
      </c>
      <c r="BJ269" s="1464">
        <v>0</v>
      </c>
      <c r="BK269" s="1464">
        <v>0</v>
      </c>
      <c r="BL269" s="1464">
        <v>0</v>
      </c>
      <c r="BM269" s="1464">
        <v>0</v>
      </c>
      <c r="BN269" s="1464">
        <v>0</v>
      </c>
      <c r="BO269" s="1464">
        <v>0</v>
      </c>
      <c r="BP269" s="1464">
        <v>0</v>
      </c>
      <c r="BQ269" s="1464">
        <v>0</v>
      </c>
      <c r="BR269" s="1464">
        <v>0</v>
      </c>
      <c r="BS269" s="1464">
        <v>0</v>
      </c>
      <c r="BT269" s="1464">
        <v>0</v>
      </c>
      <c r="BU269" s="1464">
        <v>0</v>
      </c>
      <c r="BV269" s="1464">
        <v>0</v>
      </c>
      <c r="BX269" s="1514">
        <v>0</v>
      </c>
      <c r="BY269" s="1514">
        <v>0</v>
      </c>
      <c r="BZ269" s="1514">
        <v>0</v>
      </c>
    </row>
    <row r="270" spans="16:78">
      <c r="P270" s="1509">
        <v>43313</v>
      </c>
      <c r="Q270" s="1510" t="s">
        <v>2253</v>
      </c>
      <c r="R270" s="1511">
        <v>2019</v>
      </c>
      <c r="S270" s="1512">
        <v>0</v>
      </c>
      <c r="T270" s="1512">
        <v>0</v>
      </c>
      <c r="U270" s="1512">
        <v>0</v>
      </c>
      <c r="V270" s="1515">
        <v>0</v>
      </c>
      <c r="W270" s="1512">
        <v>0</v>
      </c>
      <c r="Z270" s="1493">
        <v>0</v>
      </c>
      <c r="AD270" s="1510">
        <v>64467</v>
      </c>
      <c r="AE270" s="1510" t="s">
        <v>2254</v>
      </c>
      <c r="AF270" s="266">
        <v>0</v>
      </c>
      <c r="AG270" s="266">
        <v>0</v>
      </c>
      <c r="AH270" s="266">
        <v>0</v>
      </c>
      <c r="AI270" s="266">
        <v>0</v>
      </c>
      <c r="AJ270" s="266">
        <v>0</v>
      </c>
      <c r="AK270" s="266">
        <v>0</v>
      </c>
      <c r="AL270" s="266">
        <v>0</v>
      </c>
      <c r="AM270" s="266">
        <v>0</v>
      </c>
      <c r="AN270" s="266">
        <v>0</v>
      </c>
      <c r="AO270" s="266">
        <v>0</v>
      </c>
      <c r="AP270" s="266">
        <v>0</v>
      </c>
      <c r="AQ270" s="266">
        <v>0</v>
      </c>
      <c r="AR270" s="266">
        <v>0</v>
      </c>
      <c r="AS270" s="266">
        <v>0</v>
      </c>
      <c r="AT270" s="266">
        <v>0</v>
      </c>
      <c r="AU270" s="266">
        <v>0</v>
      </c>
      <c r="AV270" s="266">
        <v>0</v>
      </c>
      <c r="AW270" s="266">
        <v>0</v>
      </c>
      <c r="AX270" s="266">
        <v>0</v>
      </c>
      <c r="AY270" s="266">
        <v>0</v>
      </c>
      <c r="AZ270" s="266">
        <v>0</v>
      </c>
      <c r="BB270" s="1464">
        <v>0</v>
      </c>
      <c r="BC270" s="1464">
        <v>0</v>
      </c>
      <c r="BD270" s="1464">
        <v>0</v>
      </c>
      <c r="BE270" s="1464">
        <v>0</v>
      </c>
      <c r="BF270" s="1464">
        <v>0</v>
      </c>
      <c r="BG270" s="1464">
        <v>0</v>
      </c>
      <c r="BH270" s="1464">
        <v>0</v>
      </c>
      <c r="BI270" s="1464">
        <v>0</v>
      </c>
      <c r="BJ270" s="1464">
        <v>0</v>
      </c>
      <c r="BK270" s="1464">
        <v>0</v>
      </c>
      <c r="BL270" s="1464">
        <v>0</v>
      </c>
      <c r="BM270" s="1464">
        <v>0</v>
      </c>
      <c r="BN270" s="1464">
        <v>0</v>
      </c>
      <c r="BO270" s="1464">
        <v>0</v>
      </c>
      <c r="BP270" s="1464">
        <v>0</v>
      </c>
      <c r="BQ270" s="1464">
        <v>0</v>
      </c>
      <c r="BR270" s="1464">
        <v>0</v>
      </c>
      <c r="BS270" s="1464">
        <v>0</v>
      </c>
      <c r="BT270" s="1464">
        <v>0</v>
      </c>
      <c r="BU270" s="1464">
        <v>0</v>
      </c>
      <c r="BV270" s="1464">
        <v>0</v>
      </c>
      <c r="BX270" s="1514">
        <v>0</v>
      </c>
      <c r="BY270" s="1514">
        <v>0</v>
      </c>
      <c r="BZ270" s="1514">
        <v>0</v>
      </c>
    </row>
    <row r="271" spans="16:78">
      <c r="P271" s="1509">
        <v>43344</v>
      </c>
      <c r="Q271" s="1510" t="s">
        <v>2255</v>
      </c>
      <c r="R271" s="1511">
        <v>2019</v>
      </c>
      <c r="S271" s="1512">
        <v>0</v>
      </c>
      <c r="T271" s="1512">
        <v>0</v>
      </c>
      <c r="U271" s="1512">
        <v>0</v>
      </c>
      <c r="V271" s="1515">
        <v>0</v>
      </c>
      <c r="W271" s="1512">
        <v>0</v>
      </c>
      <c r="Z271" s="1493">
        <v>0</v>
      </c>
      <c r="AD271" s="1510">
        <v>64651</v>
      </c>
      <c r="AE271" s="1510" t="s">
        <v>2256</v>
      </c>
      <c r="AF271" s="266">
        <v>0</v>
      </c>
      <c r="AG271" s="266">
        <v>0</v>
      </c>
      <c r="AH271" s="266">
        <v>0</v>
      </c>
      <c r="AI271" s="266">
        <v>0</v>
      </c>
      <c r="AJ271" s="266">
        <v>0</v>
      </c>
      <c r="AK271" s="266">
        <v>0</v>
      </c>
      <c r="AL271" s="266">
        <v>0</v>
      </c>
      <c r="AM271" s="266">
        <v>0</v>
      </c>
      <c r="AN271" s="266">
        <v>0</v>
      </c>
      <c r="AO271" s="266">
        <v>0</v>
      </c>
      <c r="AP271" s="266">
        <v>0</v>
      </c>
      <c r="AQ271" s="266">
        <v>0</v>
      </c>
      <c r="AR271" s="266">
        <v>0</v>
      </c>
      <c r="AS271" s="266">
        <v>0</v>
      </c>
      <c r="AT271" s="266">
        <v>0</v>
      </c>
      <c r="AU271" s="266">
        <v>0</v>
      </c>
      <c r="AV271" s="266">
        <v>0</v>
      </c>
      <c r="AW271" s="266">
        <v>0</v>
      </c>
      <c r="AX271" s="266">
        <v>0</v>
      </c>
      <c r="AY271" s="266">
        <v>0</v>
      </c>
      <c r="AZ271" s="266">
        <v>0</v>
      </c>
      <c r="BB271" s="1464">
        <v>0</v>
      </c>
      <c r="BC271" s="1464">
        <v>0</v>
      </c>
      <c r="BD271" s="1464">
        <v>0</v>
      </c>
      <c r="BE271" s="1464">
        <v>0</v>
      </c>
      <c r="BF271" s="1464">
        <v>0</v>
      </c>
      <c r="BG271" s="1464">
        <v>0</v>
      </c>
      <c r="BH271" s="1464">
        <v>0</v>
      </c>
      <c r="BI271" s="1464">
        <v>0</v>
      </c>
      <c r="BJ271" s="1464">
        <v>0</v>
      </c>
      <c r="BK271" s="1464">
        <v>0</v>
      </c>
      <c r="BL271" s="1464">
        <v>0</v>
      </c>
      <c r="BM271" s="1464">
        <v>0</v>
      </c>
      <c r="BN271" s="1464">
        <v>0</v>
      </c>
      <c r="BO271" s="1464">
        <v>0</v>
      </c>
      <c r="BP271" s="1464">
        <v>0</v>
      </c>
      <c r="BQ271" s="1464">
        <v>0</v>
      </c>
      <c r="BR271" s="1464">
        <v>0</v>
      </c>
      <c r="BS271" s="1464">
        <v>0</v>
      </c>
      <c r="BT271" s="1464">
        <v>0</v>
      </c>
      <c r="BU271" s="1464">
        <v>0</v>
      </c>
      <c r="BV271" s="1464">
        <v>0</v>
      </c>
      <c r="BX271" s="1514">
        <v>0</v>
      </c>
      <c r="BY271" s="1514">
        <v>0</v>
      </c>
      <c r="BZ271" s="1514">
        <v>0</v>
      </c>
    </row>
    <row r="272" spans="16:78">
      <c r="P272" s="1509">
        <v>43374</v>
      </c>
      <c r="Q272" s="1510" t="s">
        <v>2257</v>
      </c>
      <c r="R272" s="1511">
        <v>2019</v>
      </c>
      <c r="S272" s="1512">
        <v>0</v>
      </c>
      <c r="T272" s="1512">
        <v>0</v>
      </c>
      <c r="U272" s="1512">
        <v>0</v>
      </c>
      <c r="V272" s="1515">
        <v>0</v>
      </c>
      <c r="W272" s="1512">
        <v>0</v>
      </c>
      <c r="Z272" s="1493">
        <v>0</v>
      </c>
      <c r="AD272" s="1510">
        <v>64832</v>
      </c>
      <c r="AE272" s="1510" t="s">
        <v>2258</v>
      </c>
      <c r="AF272" s="266">
        <v>0</v>
      </c>
      <c r="AG272" s="266">
        <v>0</v>
      </c>
      <c r="AH272" s="266">
        <v>0</v>
      </c>
      <c r="AI272" s="266">
        <v>0</v>
      </c>
      <c r="AJ272" s="266">
        <v>0</v>
      </c>
      <c r="AK272" s="266">
        <v>0</v>
      </c>
      <c r="AL272" s="266">
        <v>0</v>
      </c>
      <c r="AM272" s="266">
        <v>0</v>
      </c>
      <c r="AN272" s="266">
        <v>0</v>
      </c>
      <c r="AO272" s="266">
        <v>0</v>
      </c>
      <c r="AP272" s="266">
        <v>0</v>
      </c>
      <c r="AQ272" s="266">
        <v>0</v>
      </c>
      <c r="AR272" s="266">
        <v>0</v>
      </c>
      <c r="AS272" s="266">
        <v>0</v>
      </c>
      <c r="AT272" s="266">
        <v>0</v>
      </c>
      <c r="AU272" s="266">
        <v>0</v>
      </c>
      <c r="AV272" s="266">
        <v>0</v>
      </c>
      <c r="AW272" s="266">
        <v>0</v>
      </c>
      <c r="AX272" s="266">
        <v>0</v>
      </c>
      <c r="AY272" s="266">
        <v>0</v>
      </c>
      <c r="AZ272" s="266">
        <v>0</v>
      </c>
      <c r="BB272" s="1464">
        <v>0</v>
      </c>
      <c r="BC272" s="1464">
        <v>0</v>
      </c>
      <c r="BD272" s="1464">
        <v>0</v>
      </c>
      <c r="BE272" s="1464">
        <v>0</v>
      </c>
      <c r="BF272" s="1464">
        <v>0</v>
      </c>
      <c r="BG272" s="1464">
        <v>0</v>
      </c>
      <c r="BH272" s="1464">
        <v>0</v>
      </c>
      <c r="BI272" s="1464">
        <v>0</v>
      </c>
      <c r="BJ272" s="1464">
        <v>0</v>
      </c>
      <c r="BK272" s="1464">
        <v>0</v>
      </c>
      <c r="BL272" s="1464">
        <v>0</v>
      </c>
      <c r="BM272" s="1464">
        <v>0</v>
      </c>
      <c r="BN272" s="1464">
        <v>0</v>
      </c>
      <c r="BO272" s="1464">
        <v>0</v>
      </c>
      <c r="BP272" s="1464">
        <v>0</v>
      </c>
      <c r="BQ272" s="1464">
        <v>0</v>
      </c>
      <c r="BR272" s="1464">
        <v>0</v>
      </c>
      <c r="BS272" s="1464">
        <v>0</v>
      </c>
      <c r="BT272" s="1464">
        <v>0</v>
      </c>
      <c r="BU272" s="1464">
        <v>0</v>
      </c>
      <c r="BV272" s="1464">
        <v>0</v>
      </c>
      <c r="BX272" s="1514">
        <v>0</v>
      </c>
      <c r="BY272" s="1514">
        <v>0</v>
      </c>
      <c r="BZ272" s="1514">
        <v>0</v>
      </c>
    </row>
    <row r="273" spans="16:78">
      <c r="P273" s="1509">
        <v>43405</v>
      </c>
      <c r="Q273" s="1510" t="s">
        <v>2259</v>
      </c>
      <c r="R273" s="1511">
        <v>2019</v>
      </c>
      <c r="S273" s="1512">
        <v>0</v>
      </c>
      <c r="T273" s="1512">
        <v>0</v>
      </c>
      <c r="U273" s="1512">
        <v>0</v>
      </c>
      <c r="V273" s="1515">
        <v>0</v>
      </c>
      <c r="W273" s="1512">
        <v>0</v>
      </c>
      <c r="Z273" s="1493">
        <v>0</v>
      </c>
      <c r="AD273" s="1510">
        <v>65016</v>
      </c>
      <c r="AE273" s="1510" t="s">
        <v>2260</v>
      </c>
      <c r="AF273" s="266">
        <v>0</v>
      </c>
      <c r="AG273" s="266">
        <v>0</v>
      </c>
      <c r="AH273" s="266">
        <v>0</v>
      </c>
      <c r="AI273" s="266">
        <v>0</v>
      </c>
      <c r="AJ273" s="266">
        <v>0</v>
      </c>
      <c r="AK273" s="266">
        <v>0</v>
      </c>
      <c r="AL273" s="266">
        <v>0</v>
      </c>
      <c r="AM273" s="266">
        <v>0</v>
      </c>
      <c r="AN273" s="266">
        <v>0</v>
      </c>
      <c r="AO273" s="266">
        <v>0</v>
      </c>
      <c r="AP273" s="266">
        <v>0</v>
      </c>
      <c r="AQ273" s="266">
        <v>0</v>
      </c>
      <c r="AR273" s="266">
        <v>0</v>
      </c>
      <c r="AS273" s="266">
        <v>0</v>
      </c>
      <c r="AT273" s="266">
        <v>0</v>
      </c>
      <c r="AU273" s="266">
        <v>0</v>
      </c>
      <c r="AV273" s="266">
        <v>0</v>
      </c>
      <c r="AW273" s="266">
        <v>0</v>
      </c>
      <c r="AX273" s="266">
        <v>0</v>
      </c>
      <c r="AY273" s="266">
        <v>0</v>
      </c>
      <c r="AZ273" s="266">
        <v>0</v>
      </c>
      <c r="BB273" s="1464">
        <v>0</v>
      </c>
      <c r="BC273" s="1464">
        <v>0</v>
      </c>
      <c r="BD273" s="1464">
        <v>0</v>
      </c>
      <c r="BE273" s="1464">
        <v>0</v>
      </c>
      <c r="BF273" s="1464">
        <v>0</v>
      </c>
      <c r="BG273" s="1464">
        <v>0</v>
      </c>
      <c r="BH273" s="1464">
        <v>0</v>
      </c>
      <c r="BI273" s="1464">
        <v>0</v>
      </c>
      <c r="BJ273" s="1464">
        <v>0</v>
      </c>
      <c r="BK273" s="1464">
        <v>0</v>
      </c>
      <c r="BL273" s="1464">
        <v>0</v>
      </c>
      <c r="BM273" s="1464">
        <v>0</v>
      </c>
      <c r="BN273" s="1464">
        <v>0</v>
      </c>
      <c r="BO273" s="1464">
        <v>0</v>
      </c>
      <c r="BP273" s="1464">
        <v>0</v>
      </c>
      <c r="BQ273" s="1464">
        <v>0</v>
      </c>
      <c r="BR273" s="1464">
        <v>0</v>
      </c>
      <c r="BS273" s="1464">
        <v>0</v>
      </c>
      <c r="BT273" s="1464">
        <v>0</v>
      </c>
      <c r="BU273" s="1464">
        <v>0</v>
      </c>
      <c r="BV273" s="1464">
        <v>0</v>
      </c>
      <c r="BX273" s="1514">
        <v>0</v>
      </c>
      <c r="BY273" s="1514">
        <v>0</v>
      </c>
      <c r="BZ273" s="1514">
        <v>0</v>
      </c>
    </row>
    <row r="274" spans="16:78">
      <c r="P274" s="1509">
        <v>43435</v>
      </c>
      <c r="Q274" s="1510" t="s">
        <v>2261</v>
      </c>
      <c r="R274" s="1511">
        <v>2019</v>
      </c>
      <c r="S274" s="1512">
        <v>0</v>
      </c>
      <c r="T274" s="1512">
        <v>0</v>
      </c>
      <c r="U274" s="1512">
        <v>0</v>
      </c>
      <c r="V274" s="1515">
        <v>0</v>
      </c>
      <c r="W274" s="1512">
        <v>0</v>
      </c>
      <c r="Z274" s="1493">
        <v>0</v>
      </c>
      <c r="AD274" s="1510">
        <v>65197</v>
      </c>
      <c r="AE274" s="1510" t="s">
        <v>2262</v>
      </c>
      <c r="AF274" s="266">
        <v>0</v>
      </c>
      <c r="AG274" s="266">
        <v>0</v>
      </c>
      <c r="AH274" s="266">
        <v>0</v>
      </c>
      <c r="AI274" s="266">
        <v>0</v>
      </c>
      <c r="AJ274" s="266">
        <v>0</v>
      </c>
      <c r="AK274" s="266">
        <v>0</v>
      </c>
      <c r="AL274" s="266">
        <v>0</v>
      </c>
      <c r="AM274" s="266">
        <v>0</v>
      </c>
      <c r="AN274" s="266">
        <v>0</v>
      </c>
      <c r="AO274" s="266">
        <v>0</v>
      </c>
      <c r="AP274" s="266">
        <v>0</v>
      </c>
      <c r="AQ274" s="266">
        <v>0</v>
      </c>
      <c r="AR274" s="266">
        <v>0</v>
      </c>
      <c r="AS274" s="266">
        <v>0</v>
      </c>
      <c r="AT274" s="266">
        <v>0</v>
      </c>
      <c r="AU274" s="266">
        <v>0</v>
      </c>
      <c r="AV274" s="266">
        <v>0</v>
      </c>
      <c r="AW274" s="266">
        <v>0</v>
      </c>
      <c r="AX274" s="266">
        <v>0</v>
      </c>
      <c r="AY274" s="266">
        <v>0</v>
      </c>
      <c r="AZ274" s="266">
        <v>0</v>
      </c>
      <c r="BB274" s="1464">
        <v>0</v>
      </c>
      <c r="BC274" s="1464">
        <v>0</v>
      </c>
      <c r="BD274" s="1464">
        <v>0</v>
      </c>
      <c r="BE274" s="1464">
        <v>0</v>
      </c>
      <c r="BF274" s="1464">
        <v>0</v>
      </c>
      <c r="BG274" s="1464">
        <v>0</v>
      </c>
      <c r="BH274" s="1464">
        <v>0</v>
      </c>
      <c r="BI274" s="1464">
        <v>0</v>
      </c>
      <c r="BJ274" s="1464">
        <v>0</v>
      </c>
      <c r="BK274" s="1464">
        <v>0</v>
      </c>
      <c r="BL274" s="1464">
        <v>0</v>
      </c>
      <c r="BM274" s="1464">
        <v>0</v>
      </c>
      <c r="BN274" s="1464">
        <v>0</v>
      </c>
      <c r="BO274" s="1464">
        <v>0</v>
      </c>
      <c r="BP274" s="1464">
        <v>0</v>
      </c>
      <c r="BQ274" s="1464">
        <v>0</v>
      </c>
      <c r="BR274" s="1464">
        <v>0</v>
      </c>
      <c r="BS274" s="1464">
        <v>0</v>
      </c>
      <c r="BT274" s="1464">
        <v>0</v>
      </c>
      <c r="BU274" s="1464">
        <v>0</v>
      </c>
      <c r="BV274" s="1464">
        <v>0</v>
      </c>
      <c r="BX274" s="1514">
        <v>0</v>
      </c>
      <c r="BY274" s="1514">
        <v>0</v>
      </c>
      <c r="BZ274" s="1514">
        <v>0</v>
      </c>
    </row>
    <row r="275" spans="16:78">
      <c r="P275" s="1509">
        <v>43466</v>
      </c>
      <c r="Q275" s="1510" t="s">
        <v>2043</v>
      </c>
      <c r="R275" s="1511">
        <v>2019</v>
      </c>
      <c r="S275" s="1512">
        <v>0</v>
      </c>
      <c r="T275" s="1512">
        <v>0</v>
      </c>
      <c r="U275" s="1512">
        <v>0</v>
      </c>
      <c r="V275" s="1515">
        <v>0</v>
      </c>
      <c r="W275" s="1512">
        <v>0</v>
      </c>
      <c r="Z275" s="1493">
        <v>0</v>
      </c>
      <c r="AD275" s="1510">
        <v>65381</v>
      </c>
      <c r="AE275" s="1510" t="s">
        <v>2263</v>
      </c>
      <c r="AF275" s="266">
        <v>0</v>
      </c>
      <c r="AG275" s="266">
        <v>0</v>
      </c>
      <c r="AH275" s="266">
        <v>0</v>
      </c>
      <c r="AI275" s="266">
        <v>0</v>
      </c>
      <c r="AJ275" s="266">
        <v>0</v>
      </c>
      <c r="AK275" s="266">
        <v>0</v>
      </c>
      <c r="AL275" s="266">
        <v>0</v>
      </c>
      <c r="AM275" s="266">
        <v>0</v>
      </c>
      <c r="AN275" s="266">
        <v>0</v>
      </c>
      <c r="AO275" s="266">
        <v>0</v>
      </c>
      <c r="AP275" s="266">
        <v>0</v>
      </c>
      <c r="AQ275" s="266">
        <v>0</v>
      </c>
      <c r="AR275" s="266">
        <v>0</v>
      </c>
      <c r="AS275" s="266">
        <v>0</v>
      </c>
      <c r="AT275" s="266">
        <v>0</v>
      </c>
      <c r="AU275" s="266">
        <v>0</v>
      </c>
      <c r="AV275" s="266">
        <v>0</v>
      </c>
      <c r="AW275" s="266">
        <v>0</v>
      </c>
      <c r="AX275" s="266">
        <v>0</v>
      </c>
      <c r="AY275" s="266">
        <v>0</v>
      </c>
      <c r="AZ275" s="266">
        <v>0</v>
      </c>
      <c r="BB275" s="1464">
        <v>0</v>
      </c>
      <c r="BC275" s="1464">
        <v>0</v>
      </c>
      <c r="BD275" s="1464">
        <v>0</v>
      </c>
      <c r="BE275" s="1464">
        <v>0</v>
      </c>
      <c r="BF275" s="1464">
        <v>0</v>
      </c>
      <c r="BG275" s="1464">
        <v>0</v>
      </c>
      <c r="BH275" s="1464">
        <v>0</v>
      </c>
      <c r="BI275" s="1464">
        <v>0</v>
      </c>
      <c r="BJ275" s="1464">
        <v>0</v>
      </c>
      <c r="BK275" s="1464">
        <v>0</v>
      </c>
      <c r="BL275" s="1464">
        <v>0</v>
      </c>
      <c r="BM275" s="1464">
        <v>0</v>
      </c>
      <c r="BN275" s="1464">
        <v>0</v>
      </c>
      <c r="BO275" s="1464">
        <v>0</v>
      </c>
      <c r="BP275" s="1464">
        <v>0</v>
      </c>
      <c r="BQ275" s="1464">
        <v>0</v>
      </c>
      <c r="BR275" s="1464">
        <v>0</v>
      </c>
      <c r="BS275" s="1464">
        <v>0</v>
      </c>
      <c r="BT275" s="1464">
        <v>0</v>
      </c>
      <c r="BU275" s="1464">
        <v>0</v>
      </c>
      <c r="BV275" s="1464">
        <v>0</v>
      </c>
      <c r="BX275" s="1514">
        <v>0</v>
      </c>
      <c r="BY275" s="1514">
        <v>0</v>
      </c>
      <c r="BZ275" s="1514">
        <v>0</v>
      </c>
    </row>
    <row r="276" spans="16:78">
      <c r="P276" s="1509">
        <v>43497</v>
      </c>
      <c r="Q276" s="1510" t="s">
        <v>2264</v>
      </c>
      <c r="R276" s="1511">
        <v>2019</v>
      </c>
      <c r="S276" s="1512">
        <v>0</v>
      </c>
      <c r="T276" s="1512">
        <v>0</v>
      </c>
      <c r="U276" s="1512">
        <v>0</v>
      </c>
      <c r="V276" s="1515">
        <v>0</v>
      </c>
      <c r="W276" s="1512">
        <v>0</v>
      </c>
      <c r="Z276" s="1493">
        <v>0</v>
      </c>
      <c r="AD276" s="1510">
        <v>65562</v>
      </c>
      <c r="AE276" s="1510" t="s">
        <v>2265</v>
      </c>
      <c r="AF276" s="266">
        <v>0</v>
      </c>
      <c r="AG276" s="266">
        <v>0</v>
      </c>
      <c r="AH276" s="266">
        <v>0</v>
      </c>
      <c r="AI276" s="266">
        <v>0</v>
      </c>
      <c r="AJ276" s="266">
        <v>0</v>
      </c>
      <c r="AK276" s="266">
        <v>0</v>
      </c>
      <c r="AL276" s="266">
        <v>0</v>
      </c>
      <c r="AM276" s="266">
        <v>0</v>
      </c>
      <c r="AN276" s="266">
        <v>0</v>
      </c>
      <c r="AO276" s="266">
        <v>0</v>
      </c>
      <c r="AP276" s="266">
        <v>0</v>
      </c>
      <c r="AQ276" s="266">
        <v>0</v>
      </c>
      <c r="AR276" s="266">
        <v>0</v>
      </c>
      <c r="AS276" s="266">
        <v>0</v>
      </c>
      <c r="AT276" s="266">
        <v>0</v>
      </c>
      <c r="AU276" s="266">
        <v>0</v>
      </c>
      <c r="AV276" s="266">
        <v>0</v>
      </c>
      <c r="AW276" s="266">
        <v>0</v>
      </c>
      <c r="AX276" s="266">
        <v>0</v>
      </c>
      <c r="AY276" s="266">
        <v>0</v>
      </c>
      <c r="AZ276" s="266">
        <v>0</v>
      </c>
      <c r="BB276" s="1464">
        <v>0</v>
      </c>
      <c r="BC276" s="1464">
        <v>0</v>
      </c>
      <c r="BD276" s="1464">
        <v>0</v>
      </c>
      <c r="BE276" s="1464">
        <v>0</v>
      </c>
      <c r="BF276" s="1464">
        <v>0</v>
      </c>
      <c r="BG276" s="1464">
        <v>0</v>
      </c>
      <c r="BH276" s="1464">
        <v>0</v>
      </c>
      <c r="BI276" s="1464">
        <v>0</v>
      </c>
      <c r="BJ276" s="1464">
        <v>0</v>
      </c>
      <c r="BK276" s="1464">
        <v>0</v>
      </c>
      <c r="BL276" s="1464">
        <v>0</v>
      </c>
      <c r="BM276" s="1464">
        <v>0</v>
      </c>
      <c r="BN276" s="1464">
        <v>0</v>
      </c>
      <c r="BO276" s="1464">
        <v>0</v>
      </c>
      <c r="BP276" s="1464">
        <v>0</v>
      </c>
      <c r="BQ276" s="1464">
        <v>0</v>
      </c>
      <c r="BR276" s="1464">
        <v>0</v>
      </c>
      <c r="BS276" s="1464">
        <v>0</v>
      </c>
      <c r="BT276" s="1464">
        <v>0</v>
      </c>
      <c r="BU276" s="1464">
        <v>0</v>
      </c>
      <c r="BV276" s="1464">
        <v>0</v>
      </c>
      <c r="BX276" s="1514">
        <v>0</v>
      </c>
      <c r="BY276" s="1514">
        <v>0</v>
      </c>
      <c r="BZ276" s="1514">
        <v>0</v>
      </c>
    </row>
    <row r="277" spans="16:78">
      <c r="P277" s="1509">
        <v>43525</v>
      </c>
      <c r="Q277" s="1510" t="s">
        <v>2266</v>
      </c>
      <c r="R277" s="1511">
        <v>2019</v>
      </c>
      <c r="S277" s="1512">
        <v>0</v>
      </c>
      <c r="T277" s="1512">
        <v>0</v>
      </c>
      <c r="U277" s="1512">
        <v>0</v>
      </c>
      <c r="V277" s="1515">
        <v>0</v>
      </c>
      <c r="W277" s="1512">
        <v>0</v>
      </c>
      <c r="Z277" s="1493">
        <v>0</v>
      </c>
      <c r="AD277" s="1510">
        <v>65746</v>
      </c>
      <c r="AE277" s="1510" t="s">
        <v>2267</v>
      </c>
      <c r="AF277" s="266">
        <v>0</v>
      </c>
      <c r="AG277" s="266">
        <v>0</v>
      </c>
      <c r="AH277" s="266">
        <v>0</v>
      </c>
      <c r="AI277" s="266">
        <v>0</v>
      </c>
      <c r="AJ277" s="266">
        <v>0</v>
      </c>
      <c r="AK277" s="266">
        <v>0</v>
      </c>
      <c r="AL277" s="266">
        <v>0</v>
      </c>
      <c r="AM277" s="266">
        <v>0</v>
      </c>
      <c r="AN277" s="266">
        <v>0</v>
      </c>
      <c r="AO277" s="266">
        <v>0</v>
      </c>
      <c r="AP277" s="266">
        <v>0</v>
      </c>
      <c r="AQ277" s="266">
        <v>0</v>
      </c>
      <c r="AR277" s="266">
        <v>0</v>
      </c>
      <c r="AS277" s="266">
        <v>0</v>
      </c>
      <c r="AT277" s="266">
        <v>0</v>
      </c>
      <c r="AU277" s="266">
        <v>0</v>
      </c>
      <c r="AV277" s="266">
        <v>0</v>
      </c>
      <c r="AW277" s="266">
        <v>0</v>
      </c>
      <c r="AX277" s="266">
        <v>0</v>
      </c>
      <c r="AY277" s="266">
        <v>0</v>
      </c>
      <c r="AZ277" s="266">
        <v>0</v>
      </c>
      <c r="BB277" s="1464">
        <v>0</v>
      </c>
      <c r="BC277" s="1464">
        <v>0</v>
      </c>
      <c r="BD277" s="1464">
        <v>0</v>
      </c>
      <c r="BE277" s="1464">
        <v>0</v>
      </c>
      <c r="BF277" s="1464">
        <v>0</v>
      </c>
      <c r="BG277" s="1464">
        <v>0</v>
      </c>
      <c r="BH277" s="1464">
        <v>0</v>
      </c>
      <c r="BI277" s="1464">
        <v>0</v>
      </c>
      <c r="BJ277" s="1464">
        <v>0</v>
      </c>
      <c r="BK277" s="1464">
        <v>0</v>
      </c>
      <c r="BL277" s="1464">
        <v>0</v>
      </c>
      <c r="BM277" s="1464">
        <v>0</v>
      </c>
      <c r="BN277" s="1464">
        <v>0</v>
      </c>
      <c r="BO277" s="1464">
        <v>0</v>
      </c>
      <c r="BP277" s="1464">
        <v>0</v>
      </c>
      <c r="BQ277" s="1464">
        <v>0</v>
      </c>
      <c r="BR277" s="1464">
        <v>0</v>
      </c>
      <c r="BS277" s="1464">
        <v>0</v>
      </c>
      <c r="BT277" s="1464">
        <v>0</v>
      </c>
      <c r="BU277" s="1464">
        <v>0</v>
      </c>
      <c r="BV277" s="1464">
        <v>0</v>
      </c>
      <c r="BX277" s="1514">
        <v>0</v>
      </c>
      <c r="BY277" s="1514">
        <v>0</v>
      </c>
      <c r="BZ277" s="1514">
        <v>0</v>
      </c>
    </row>
    <row r="278" spans="16:78">
      <c r="P278" s="1509">
        <v>43556</v>
      </c>
      <c r="Q278" s="1510" t="s">
        <v>2268</v>
      </c>
      <c r="R278" s="1511">
        <v>2019</v>
      </c>
      <c r="S278" s="1512">
        <v>0</v>
      </c>
      <c r="T278" s="1512">
        <v>0</v>
      </c>
      <c r="U278" s="1512">
        <v>0</v>
      </c>
      <c r="V278" s="1515">
        <v>0</v>
      </c>
      <c r="W278" s="1512">
        <v>0</v>
      </c>
      <c r="Z278" s="1493">
        <v>0</v>
      </c>
      <c r="AD278" s="1510">
        <v>65928</v>
      </c>
      <c r="AE278" s="1510" t="s">
        <v>2269</v>
      </c>
      <c r="AF278" s="266">
        <v>0</v>
      </c>
      <c r="AG278" s="266">
        <v>0</v>
      </c>
      <c r="AH278" s="266">
        <v>0</v>
      </c>
      <c r="AI278" s="266">
        <v>0</v>
      </c>
      <c r="AJ278" s="266">
        <v>0</v>
      </c>
      <c r="AK278" s="266">
        <v>0</v>
      </c>
      <c r="AL278" s="266">
        <v>0</v>
      </c>
      <c r="AM278" s="266">
        <v>0</v>
      </c>
      <c r="AN278" s="266">
        <v>0</v>
      </c>
      <c r="AO278" s="266">
        <v>0</v>
      </c>
      <c r="AP278" s="266">
        <v>0</v>
      </c>
      <c r="AQ278" s="266">
        <v>0</v>
      </c>
      <c r="AR278" s="266">
        <v>0</v>
      </c>
      <c r="AS278" s="266">
        <v>0</v>
      </c>
      <c r="AT278" s="266">
        <v>0</v>
      </c>
      <c r="AU278" s="266">
        <v>0</v>
      </c>
      <c r="AV278" s="266">
        <v>0</v>
      </c>
      <c r="AW278" s="266">
        <v>0</v>
      </c>
      <c r="AX278" s="266">
        <v>0</v>
      </c>
      <c r="AY278" s="266">
        <v>0</v>
      </c>
      <c r="AZ278" s="266">
        <v>0</v>
      </c>
      <c r="BB278" s="1464">
        <v>0</v>
      </c>
      <c r="BC278" s="1464">
        <v>0</v>
      </c>
      <c r="BD278" s="1464">
        <v>0</v>
      </c>
      <c r="BE278" s="1464">
        <v>0</v>
      </c>
      <c r="BF278" s="1464">
        <v>0</v>
      </c>
      <c r="BG278" s="1464">
        <v>0</v>
      </c>
      <c r="BH278" s="1464">
        <v>0</v>
      </c>
      <c r="BI278" s="1464">
        <v>0</v>
      </c>
      <c r="BJ278" s="1464">
        <v>0</v>
      </c>
      <c r="BK278" s="1464">
        <v>0</v>
      </c>
      <c r="BL278" s="1464">
        <v>0</v>
      </c>
      <c r="BM278" s="1464">
        <v>0</v>
      </c>
      <c r="BN278" s="1464">
        <v>0</v>
      </c>
      <c r="BO278" s="1464">
        <v>0</v>
      </c>
      <c r="BP278" s="1464">
        <v>0</v>
      </c>
      <c r="BQ278" s="1464">
        <v>0</v>
      </c>
      <c r="BR278" s="1464">
        <v>0</v>
      </c>
      <c r="BS278" s="1464">
        <v>0</v>
      </c>
      <c r="BT278" s="1464">
        <v>0</v>
      </c>
      <c r="BU278" s="1464">
        <v>0</v>
      </c>
      <c r="BV278" s="1464">
        <v>0</v>
      </c>
      <c r="BX278" s="1514">
        <v>0</v>
      </c>
      <c r="BY278" s="1514">
        <v>0</v>
      </c>
      <c r="BZ278" s="1514">
        <v>0</v>
      </c>
    </row>
    <row r="279" spans="16:78">
      <c r="P279" s="1509">
        <v>43586</v>
      </c>
      <c r="Q279" s="1510" t="s">
        <v>2270</v>
      </c>
      <c r="R279" s="1511">
        <v>2019</v>
      </c>
      <c r="S279" s="1512">
        <v>0</v>
      </c>
      <c r="T279" s="1512">
        <v>0</v>
      </c>
      <c r="U279" s="1512">
        <v>0</v>
      </c>
      <c r="V279" s="1515">
        <v>0</v>
      </c>
      <c r="W279" s="1512">
        <v>0</v>
      </c>
      <c r="Z279" s="1493">
        <v>0</v>
      </c>
      <c r="AD279" s="1510"/>
      <c r="AE279" s="1510"/>
    </row>
    <row r="280" spans="16:78">
      <c r="P280" s="1509">
        <v>43617</v>
      </c>
      <c r="Q280" s="1510" t="s">
        <v>2271</v>
      </c>
      <c r="R280" s="1511">
        <v>2019</v>
      </c>
      <c r="S280" s="1512">
        <v>0</v>
      </c>
      <c r="T280" s="1512">
        <v>0</v>
      </c>
      <c r="U280" s="1512">
        <v>0</v>
      </c>
      <c r="V280" s="1515">
        <v>0</v>
      </c>
      <c r="W280" s="1512">
        <v>0</v>
      </c>
      <c r="Z280" s="1493">
        <v>0</v>
      </c>
      <c r="AD280" s="1510"/>
      <c r="AE280" s="1510"/>
    </row>
    <row r="281" spans="16:78">
      <c r="P281" s="1509">
        <v>43647</v>
      </c>
      <c r="Q281" s="1510" t="s">
        <v>2045</v>
      </c>
      <c r="R281" s="1511">
        <v>2020</v>
      </c>
      <c r="S281" s="1512">
        <v>0</v>
      </c>
      <c r="T281" s="1512">
        <v>0</v>
      </c>
      <c r="U281" s="1512">
        <v>0</v>
      </c>
      <c r="V281" s="1515">
        <v>0</v>
      </c>
      <c r="W281" s="1512">
        <v>0</v>
      </c>
      <c r="Z281" s="1493">
        <v>0</v>
      </c>
      <c r="AD281" s="1510"/>
      <c r="AE281" s="1510"/>
    </row>
    <row r="282" spans="16:78">
      <c r="P282" s="1509">
        <v>43678</v>
      </c>
      <c r="Q282" s="1510" t="s">
        <v>2272</v>
      </c>
      <c r="R282" s="1511">
        <v>2020</v>
      </c>
      <c r="S282" s="1512">
        <v>0</v>
      </c>
      <c r="T282" s="1512">
        <v>0</v>
      </c>
      <c r="U282" s="1512">
        <v>0</v>
      </c>
      <c r="V282" s="1515">
        <v>0</v>
      </c>
      <c r="W282" s="1512">
        <v>0</v>
      </c>
      <c r="Z282" s="1493">
        <v>0</v>
      </c>
      <c r="AD282" s="1510"/>
      <c r="AE282" s="1510"/>
    </row>
    <row r="283" spans="16:78">
      <c r="P283" s="1509">
        <v>43709</v>
      </c>
      <c r="Q283" s="1510" t="s">
        <v>2273</v>
      </c>
      <c r="R283" s="1511">
        <v>2020</v>
      </c>
      <c r="S283" s="1512">
        <v>0</v>
      </c>
      <c r="T283" s="1512">
        <v>0</v>
      </c>
      <c r="U283" s="1512">
        <v>0</v>
      </c>
      <c r="V283" s="1515">
        <v>0</v>
      </c>
      <c r="W283" s="1512">
        <v>0</v>
      </c>
      <c r="Z283" s="1493">
        <v>0</v>
      </c>
      <c r="AD283" s="1510"/>
      <c r="AE283" s="1510"/>
    </row>
    <row r="284" spans="16:78">
      <c r="P284" s="1509">
        <v>43739</v>
      </c>
      <c r="Q284" s="1510" t="s">
        <v>2274</v>
      </c>
      <c r="R284" s="1511">
        <v>2020</v>
      </c>
      <c r="S284" s="1512">
        <v>0</v>
      </c>
      <c r="T284" s="1512">
        <v>0</v>
      </c>
      <c r="U284" s="1512">
        <v>0</v>
      </c>
      <c r="V284" s="1515">
        <v>0</v>
      </c>
      <c r="W284" s="1512">
        <v>0</v>
      </c>
      <c r="Z284" s="1493">
        <v>0</v>
      </c>
      <c r="AD284" s="1510"/>
      <c r="AE284" s="1510"/>
    </row>
    <row r="285" spans="16:78">
      <c r="P285" s="1509">
        <v>43770</v>
      </c>
      <c r="Q285" s="1510" t="s">
        <v>2275</v>
      </c>
      <c r="R285" s="1511">
        <v>2020</v>
      </c>
      <c r="S285" s="1512">
        <v>0</v>
      </c>
      <c r="T285" s="1512">
        <v>0</v>
      </c>
      <c r="U285" s="1512">
        <v>0</v>
      </c>
      <c r="V285" s="1515">
        <v>0</v>
      </c>
      <c r="W285" s="1512">
        <v>0</v>
      </c>
      <c r="Z285" s="1493">
        <v>0</v>
      </c>
    </row>
    <row r="286" spans="16:78">
      <c r="P286" s="1509">
        <v>43800</v>
      </c>
      <c r="Q286" s="1510" t="s">
        <v>2276</v>
      </c>
      <c r="R286" s="1511">
        <v>2020</v>
      </c>
      <c r="S286" s="1512">
        <v>0</v>
      </c>
      <c r="T286" s="1512">
        <v>0</v>
      </c>
      <c r="U286" s="1512">
        <v>0</v>
      </c>
      <c r="V286" s="1515">
        <v>0</v>
      </c>
      <c r="W286" s="1512">
        <v>0</v>
      </c>
      <c r="Z286" s="1493">
        <v>0</v>
      </c>
    </row>
    <row r="287" spans="16:78">
      <c r="P287" s="1509">
        <v>43831</v>
      </c>
      <c r="Q287" s="1510" t="s">
        <v>2047</v>
      </c>
      <c r="R287" s="1511">
        <v>2020</v>
      </c>
      <c r="S287" s="1512">
        <v>0</v>
      </c>
      <c r="T287" s="1512">
        <v>0</v>
      </c>
      <c r="U287" s="1512">
        <v>0</v>
      </c>
      <c r="V287" s="1515">
        <v>0</v>
      </c>
      <c r="W287" s="1512">
        <v>0</v>
      </c>
      <c r="Z287" s="1493">
        <v>0</v>
      </c>
    </row>
    <row r="288" spans="16:78">
      <c r="P288" s="1509">
        <v>43862</v>
      </c>
      <c r="Q288" s="1510" t="s">
        <v>2277</v>
      </c>
      <c r="R288" s="1511">
        <v>2020</v>
      </c>
      <c r="S288" s="1512">
        <v>0</v>
      </c>
      <c r="T288" s="1512">
        <v>0</v>
      </c>
      <c r="U288" s="1512">
        <v>0</v>
      </c>
      <c r="V288" s="1515">
        <v>0</v>
      </c>
      <c r="W288" s="1512">
        <v>0</v>
      </c>
      <c r="Z288" s="1493">
        <v>0</v>
      </c>
    </row>
    <row r="289" spans="16:26">
      <c r="P289" s="1509">
        <v>43891</v>
      </c>
      <c r="Q289" s="1510" t="s">
        <v>2278</v>
      </c>
      <c r="R289" s="1511">
        <v>2020</v>
      </c>
      <c r="S289" s="1512">
        <v>0</v>
      </c>
      <c r="T289" s="1512">
        <v>0</v>
      </c>
      <c r="U289" s="1512">
        <v>0</v>
      </c>
      <c r="V289" s="1515">
        <v>0</v>
      </c>
      <c r="W289" s="1512">
        <v>0</v>
      </c>
      <c r="Z289" s="1493">
        <v>0</v>
      </c>
    </row>
    <row r="290" spans="16:26">
      <c r="P290" s="1509">
        <v>43922</v>
      </c>
      <c r="Q290" s="1510" t="s">
        <v>2279</v>
      </c>
      <c r="R290" s="1511">
        <v>2020</v>
      </c>
      <c r="S290" s="1512">
        <v>0</v>
      </c>
      <c r="T290" s="1512">
        <v>0</v>
      </c>
      <c r="U290" s="1512">
        <v>0</v>
      </c>
      <c r="V290" s="1515">
        <v>0</v>
      </c>
      <c r="W290" s="1512">
        <v>0</v>
      </c>
      <c r="Z290" s="1493">
        <v>0</v>
      </c>
    </row>
    <row r="291" spans="16:26">
      <c r="P291" s="1509">
        <v>43952</v>
      </c>
      <c r="Q291" s="1510" t="s">
        <v>2280</v>
      </c>
      <c r="R291" s="1511">
        <v>2020</v>
      </c>
      <c r="S291" s="1512">
        <v>0</v>
      </c>
      <c r="T291" s="1512">
        <v>0</v>
      </c>
      <c r="U291" s="1512">
        <v>0</v>
      </c>
      <c r="V291" s="1515">
        <v>0</v>
      </c>
      <c r="W291" s="1512">
        <v>0</v>
      </c>
      <c r="Z291" s="1493">
        <v>0</v>
      </c>
    </row>
    <row r="292" spans="16:26">
      <c r="P292" s="1509">
        <v>43983</v>
      </c>
      <c r="Q292" s="1510" t="s">
        <v>2281</v>
      </c>
      <c r="R292" s="1511">
        <v>2020</v>
      </c>
      <c r="S292" s="1512">
        <v>0</v>
      </c>
      <c r="T292" s="1512">
        <v>0</v>
      </c>
      <c r="U292" s="1512">
        <v>0</v>
      </c>
      <c r="V292" s="1515">
        <v>0</v>
      </c>
      <c r="W292" s="1512">
        <v>0</v>
      </c>
      <c r="Z292" s="1493">
        <v>0</v>
      </c>
    </row>
    <row r="293" spans="16:26">
      <c r="P293" s="1509">
        <v>44013</v>
      </c>
      <c r="Q293" s="1510" t="s">
        <v>2049</v>
      </c>
      <c r="R293" s="1511">
        <v>2021</v>
      </c>
      <c r="S293" s="1512">
        <v>0</v>
      </c>
      <c r="T293" s="1512">
        <v>0</v>
      </c>
      <c r="U293" s="1512">
        <v>0</v>
      </c>
      <c r="V293" s="1515">
        <v>0</v>
      </c>
      <c r="W293" s="1512">
        <v>225000</v>
      </c>
      <c r="Z293" s="1493">
        <v>0</v>
      </c>
    </row>
    <row r="294" spans="16:26">
      <c r="P294" s="1509">
        <v>44044</v>
      </c>
      <c r="Q294" s="1510" t="s">
        <v>2282</v>
      </c>
      <c r="R294" s="1511">
        <v>2021</v>
      </c>
      <c r="S294" s="1512">
        <v>0</v>
      </c>
      <c r="T294" s="1512">
        <v>0</v>
      </c>
      <c r="U294" s="1512">
        <v>0</v>
      </c>
      <c r="V294" s="1515">
        <v>0</v>
      </c>
      <c r="W294" s="1512">
        <v>450000</v>
      </c>
      <c r="Z294" s="1493">
        <v>0</v>
      </c>
    </row>
    <row r="295" spans="16:26">
      <c r="P295" s="1509">
        <v>44075</v>
      </c>
      <c r="Q295" s="1510" t="s">
        <v>2283</v>
      </c>
      <c r="R295" s="1511">
        <v>2021</v>
      </c>
      <c r="S295" s="1512">
        <v>0</v>
      </c>
      <c r="T295" s="1512">
        <v>0</v>
      </c>
      <c r="U295" s="1512">
        <v>0</v>
      </c>
      <c r="V295" s="1515">
        <v>0</v>
      </c>
      <c r="W295" s="1512">
        <v>675000</v>
      </c>
      <c r="Z295" s="1493">
        <v>0</v>
      </c>
    </row>
    <row r="296" spans="16:26">
      <c r="P296" s="1509">
        <v>44105</v>
      </c>
      <c r="Q296" s="1510" t="s">
        <v>2284</v>
      </c>
      <c r="R296" s="1511">
        <v>2021</v>
      </c>
      <c r="S296" s="1512">
        <v>0</v>
      </c>
      <c r="T296" s="1512">
        <v>0</v>
      </c>
      <c r="U296" s="1512">
        <v>0</v>
      </c>
      <c r="V296" s="1515">
        <v>120000000</v>
      </c>
      <c r="W296" s="1512">
        <v>900000</v>
      </c>
      <c r="Z296" s="1493">
        <v>0</v>
      </c>
    </row>
    <row r="297" spans="16:26">
      <c r="P297" s="1509">
        <v>44136</v>
      </c>
      <c r="Q297" s="1510" t="s">
        <v>2285</v>
      </c>
      <c r="R297" s="1511">
        <v>2021</v>
      </c>
      <c r="S297" s="1512">
        <v>0</v>
      </c>
      <c r="T297" s="1512">
        <v>0</v>
      </c>
      <c r="U297" s="1512">
        <v>0</v>
      </c>
      <c r="V297" s="1515">
        <v>120000000</v>
      </c>
      <c r="W297" s="1512">
        <v>1125000</v>
      </c>
      <c r="Z297" s="1493">
        <v>0</v>
      </c>
    </row>
    <row r="298" spans="16:26">
      <c r="P298" s="1509">
        <v>44166</v>
      </c>
      <c r="Q298" s="1510" t="s">
        <v>2286</v>
      </c>
      <c r="R298" s="1511">
        <v>2021</v>
      </c>
      <c r="S298" s="1512">
        <v>0</v>
      </c>
      <c r="T298" s="1512">
        <v>0</v>
      </c>
      <c r="U298" s="1512">
        <v>0</v>
      </c>
      <c r="V298" s="1515">
        <v>120000000</v>
      </c>
      <c r="W298" s="1512">
        <v>1350000</v>
      </c>
      <c r="Z298" s="1493">
        <v>0</v>
      </c>
    </row>
    <row r="299" spans="16:26">
      <c r="P299" s="1509">
        <v>44197</v>
      </c>
      <c r="Q299" s="1510" t="s">
        <v>2051</v>
      </c>
      <c r="R299" s="1511">
        <v>2021</v>
      </c>
      <c r="S299" s="1512">
        <v>0</v>
      </c>
      <c r="T299" s="1512">
        <v>1350000</v>
      </c>
      <c r="U299" s="1512">
        <v>1350000</v>
      </c>
      <c r="V299" s="1515">
        <v>120000000</v>
      </c>
      <c r="W299" s="1512">
        <v>450000</v>
      </c>
      <c r="Z299" s="1493">
        <v>0</v>
      </c>
    </row>
    <row r="300" spans="16:26">
      <c r="P300" s="1509">
        <v>44228</v>
      </c>
      <c r="Q300" s="1510" t="s">
        <v>2287</v>
      </c>
      <c r="R300" s="1511">
        <v>2021</v>
      </c>
      <c r="S300" s="1512">
        <v>0</v>
      </c>
      <c r="T300" s="1512">
        <v>0</v>
      </c>
      <c r="U300" s="1512">
        <v>0</v>
      </c>
      <c r="V300" s="1515">
        <v>120000000</v>
      </c>
      <c r="W300" s="1512">
        <v>900000</v>
      </c>
      <c r="Z300" s="1493">
        <v>0</v>
      </c>
    </row>
    <row r="301" spans="16:26">
      <c r="P301" s="1509">
        <v>44256</v>
      </c>
      <c r="Q301" s="1510" t="s">
        <v>2288</v>
      </c>
      <c r="R301" s="1511">
        <v>2021</v>
      </c>
      <c r="S301" s="1512">
        <v>0</v>
      </c>
      <c r="T301" s="1512">
        <v>0</v>
      </c>
      <c r="U301" s="1512">
        <v>0</v>
      </c>
      <c r="V301" s="1515">
        <v>120000000</v>
      </c>
      <c r="W301" s="1512">
        <v>1350000</v>
      </c>
      <c r="Z301" s="1493">
        <v>0</v>
      </c>
    </row>
    <row r="302" spans="16:26">
      <c r="P302" s="1509">
        <v>44287</v>
      </c>
      <c r="Q302" s="1510" t="s">
        <v>2289</v>
      </c>
      <c r="R302" s="1511">
        <v>2021</v>
      </c>
      <c r="S302" s="1512">
        <v>0</v>
      </c>
      <c r="T302" s="1512">
        <v>0</v>
      </c>
      <c r="U302" s="1512">
        <v>0</v>
      </c>
      <c r="V302" s="1515">
        <v>120000000</v>
      </c>
      <c r="W302" s="1512">
        <v>1800000</v>
      </c>
      <c r="Z302" s="1493">
        <v>0</v>
      </c>
    </row>
    <row r="303" spans="16:26">
      <c r="P303" s="1509">
        <v>44317</v>
      </c>
      <c r="Q303" s="1510" t="s">
        <v>2290</v>
      </c>
      <c r="R303" s="1511">
        <v>2021</v>
      </c>
      <c r="S303" s="1512">
        <v>0</v>
      </c>
      <c r="T303" s="1512">
        <v>0</v>
      </c>
      <c r="U303" s="1512">
        <v>0</v>
      </c>
      <c r="V303" s="1515">
        <v>120000000</v>
      </c>
      <c r="W303" s="1512">
        <v>2250000</v>
      </c>
      <c r="Z303" s="1493">
        <v>0</v>
      </c>
    </row>
    <row r="304" spans="16:26">
      <c r="P304" s="1509">
        <v>44348</v>
      </c>
      <c r="Q304" s="1510" t="s">
        <v>2291</v>
      </c>
      <c r="R304" s="1511">
        <v>2021</v>
      </c>
      <c r="S304" s="1512">
        <v>0</v>
      </c>
      <c r="T304" s="1512">
        <v>0</v>
      </c>
      <c r="U304" s="1512">
        <v>0</v>
      </c>
      <c r="V304" s="1515">
        <v>120000000</v>
      </c>
      <c r="W304" s="1512">
        <v>2700000</v>
      </c>
      <c r="Z304" s="1493">
        <v>0</v>
      </c>
    </row>
    <row r="305" spans="16:26">
      <c r="P305" s="1509">
        <v>44378</v>
      </c>
      <c r="Q305" s="1510" t="s">
        <v>2053</v>
      </c>
      <c r="R305" s="1511">
        <v>2022</v>
      </c>
      <c r="S305" s="1512">
        <v>0</v>
      </c>
      <c r="T305" s="1512">
        <v>2700000</v>
      </c>
      <c r="U305" s="1512">
        <v>2700000</v>
      </c>
      <c r="V305" s="1515">
        <v>120000000</v>
      </c>
      <c r="W305" s="1512">
        <v>675000</v>
      </c>
      <c r="Z305" s="1493">
        <v>0</v>
      </c>
    </row>
    <row r="306" spans="16:26">
      <c r="P306" s="1509">
        <v>44409</v>
      </c>
      <c r="Q306" s="1510" t="s">
        <v>2292</v>
      </c>
      <c r="R306" s="1511">
        <v>2022</v>
      </c>
      <c r="S306" s="1512">
        <v>0</v>
      </c>
      <c r="T306" s="1512">
        <v>0</v>
      </c>
      <c r="U306" s="1512">
        <v>0</v>
      </c>
      <c r="V306" s="1515">
        <v>120000000</v>
      </c>
      <c r="W306" s="1512">
        <v>1350000</v>
      </c>
      <c r="Z306" s="1493">
        <v>0</v>
      </c>
    </row>
    <row r="307" spans="16:26">
      <c r="P307" s="1509">
        <v>44440</v>
      </c>
      <c r="Q307" s="1510" t="s">
        <v>2293</v>
      </c>
      <c r="R307" s="1511">
        <v>2022</v>
      </c>
      <c r="S307" s="1512">
        <v>0</v>
      </c>
      <c r="T307" s="1512">
        <v>0</v>
      </c>
      <c r="U307" s="1512">
        <v>0</v>
      </c>
      <c r="V307" s="1515">
        <v>120000000</v>
      </c>
      <c r="W307" s="1512">
        <v>2025000</v>
      </c>
      <c r="Z307" s="1493">
        <v>0</v>
      </c>
    </row>
    <row r="308" spans="16:26">
      <c r="P308" s="1509">
        <v>44470</v>
      </c>
      <c r="Q308" s="1510" t="s">
        <v>2294</v>
      </c>
      <c r="R308" s="1511">
        <v>2022</v>
      </c>
      <c r="S308" s="1512">
        <v>0</v>
      </c>
      <c r="T308" s="1512">
        <v>0</v>
      </c>
      <c r="U308" s="1512">
        <v>0</v>
      </c>
      <c r="V308" s="1515">
        <v>240000000</v>
      </c>
      <c r="W308" s="1512">
        <v>2700000</v>
      </c>
      <c r="Z308" s="1493">
        <v>0</v>
      </c>
    </row>
    <row r="309" spans="16:26">
      <c r="P309" s="1509">
        <v>44501</v>
      </c>
      <c r="Q309" s="1510" t="s">
        <v>2295</v>
      </c>
      <c r="R309" s="1511">
        <v>2022</v>
      </c>
      <c r="S309" s="1512">
        <v>0</v>
      </c>
      <c r="T309" s="1512">
        <v>0</v>
      </c>
      <c r="U309" s="1512">
        <v>0</v>
      </c>
      <c r="V309" s="1515">
        <v>240000000</v>
      </c>
      <c r="W309" s="1512">
        <v>3375000</v>
      </c>
      <c r="Z309" s="1493">
        <v>0</v>
      </c>
    </row>
    <row r="310" spans="16:26">
      <c r="P310" s="1509">
        <v>44531</v>
      </c>
      <c r="Q310" s="1510" t="s">
        <v>2296</v>
      </c>
      <c r="R310" s="1511">
        <v>2022</v>
      </c>
      <c r="S310" s="1512">
        <v>0</v>
      </c>
      <c r="T310" s="1512">
        <v>0</v>
      </c>
      <c r="U310" s="1512">
        <v>0</v>
      </c>
      <c r="V310" s="1515">
        <v>240000000</v>
      </c>
      <c r="W310" s="1512">
        <v>4050000</v>
      </c>
      <c r="Z310" s="1493">
        <v>0</v>
      </c>
    </row>
    <row r="311" spans="16:26">
      <c r="P311" s="1509">
        <v>44562</v>
      </c>
      <c r="Q311" s="1510" t="s">
        <v>2054</v>
      </c>
      <c r="R311" s="1511">
        <v>2022</v>
      </c>
      <c r="S311" s="1512">
        <v>0</v>
      </c>
      <c r="T311" s="1512">
        <v>4050000</v>
      </c>
      <c r="U311" s="1512">
        <v>4050000</v>
      </c>
      <c r="V311" s="1515">
        <v>240000000</v>
      </c>
      <c r="W311" s="1512">
        <v>990852.99991943082</v>
      </c>
      <c r="Z311" s="1493">
        <v>0</v>
      </c>
    </row>
    <row r="312" spans="16:26">
      <c r="P312" s="1509">
        <v>44593</v>
      </c>
      <c r="Q312" s="1510" t="s">
        <v>2297</v>
      </c>
      <c r="R312" s="1511">
        <v>2022</v>
      </c>
      <c r="S312" s="1512">
        <v>0</v>
      </c>
      <c r="T312" s="1512">
        <v>0</v>
      </c>
      <c r="U312" s="1512">
        <v>0</v>
      </c>
      <c r="V312" s="1515">
        <v>240000000</v>
      </c>
      <c r="W312" s="1512">
        <v>1981705.9998388616</v>
      </c>
      <c r="Z312" s="1493">
        <v>0</v>
      </c>
    </row>
    <row r="313" spans="16:26">
      <c r="P313" s="1509">
        <v>44621</v>
      </c>
      <c r="Q313" s="1510" t="s">
        <v>2298</v>
      </c>
      <c r="R313" s="1511">
        <v>2022</v>
      </c>
      <c r="S313" s="1512">
        <v>0</v>
      </c>
      <c r="T313" s="1512">
        <v>0</v>
      </c>
      <c r="U313" s="1512">
        <v>0</v>
      </c>
      <c r="V313" s="1515">
        <v>240000000</v>
      </c>
      <c r="W313" s="1512">
        <v>2972558.9997582925</v>
      </c>
      <c r="Z313" s="1493">
        <v>0</v>
      </c>
    </row>
    <row r="314" spans="16:26">
      <c r="P314" s="1509">
        <v>44652</v>
      </c>
      <c r="Q314" s="1510" t="s">
        <v>2299</v>
      </c>
      <c r="R314" s="1511">
        <v>2022</v>
      </c>
      <c r="S314" s="1512">
        <v>0</v>
      </c>
      <c r="T314" s="1512">
        <v>0</v>
      </c>
      <c r="U314" s="1512">
        <v>0</v>
      </c>
      <c r="V314" s="1515">
        <v>240000000</v>
      </c>
      <c r="W314" s="1512">
        <v>3963411.9996777233</v>
      </c>
      <c r="Z314" s="1493">
        <v>0</v>
      </c>
    </row>
    <row r="315" spans="16:26">
      <c r="P315" s="1509">
        <v>44682</v>
      </c>
      <c r="Q315" s="1510" t="s">
        <v>2300</v>
      </c>
      <c r="R315" s="1511">
        <v>2022</v>
      </c>
      <c r="S315" s="1512">
        <v>0</v>
      </c>
      <c r="T315" s="1512">
        <v>0</v>
      </c>
      <c r="U315" s="1512">
        <v>0</v>
      </c>
      <c r="V315" s="1515">
        <v>240000000</v>
      </c>
      <c r="W315" s="1512">
        <v>4954264.9995971536</v>
      </c>
      <c r="Z315" s="1493">
        <v>0</v>
      </c>
    </row>
    <row r="316" spans="16:26">
      <c r="P316" s="1509">
        <v>44713</v>
      </c>
      <c r="Q316" s="1510" t="s">
        <v>2301</v>
      </c>
      <c r="R316" s="1511">
        <v>2022</v>
      </c>
      <c r="S316" s="1512">
        <v>0</v>
      </c>
      <c r="T316" s="1512">
        <v>0</v>
      </c>
      <c r="U316" s="1512">
        <v>0</v>
      </c>
      <c r="V316" s="1515">
        <v>240000000</v>
      </c>
      <c r="W316" s="1512">
        <v>5945117.9995165849</v>
      </c>
      <c r="Z316" s="1493">
        <v>0</v>
      </c>
    </row>
    <row r="317" spans="16:26">
      <c r="P317" s="1509">
        <v>44743</v>
      </c>
      <c r="Q317" s="1510" t="s">
        <v>2056</v>
      </c>
      <c r="R317" s="1511">
        <v>2023</v>
      </c>
      <c r="S317" s="1512">
        <v>0</v>
      </c>
      <c r="T317" s="1512">
        <v>5400000</v>
      </c>
      <c r="U317" s="1512">
        <v>5400000</v>
      </c>
      <c r="V317" s="1515">
        <v>240000000</v>
      </c>
      <c r="W317" s="1512">
        <v>1872618.1918536332</v>
      </c>
      <c r="Z317" s="1493">
        <v>0</v>
      </c>
    </row>
    <row r="318" spans="16:26">
      <c r="P318" s="1509">
        <v>44774</v>
      </c>
      <c r="Q318" s="1510" t="s">
        <v>2302</v>
      </c>
      <c r="R318" s="1511">
        <v>2023</v>
      </c>
      <c r="S318" s="1512">
        <v>0</v>
      </c>
      <c r="T318" s="1512">
        <v>0</v>
      </c>
      <c r="U318" s="1512">
        <v>0</v>
      </c>
      <c r="V318" s="1515">
        <v>240000000</v>
      </c>
      <c r="W318" s="1512">
        <v>3200118.3841906819</v>
      </c>
      <c r="Z318" s="1493">
        <v>0</v>
      </c>
    </row>
    <row r="319" spans="16:26">
      <c r="P319" s="1509">
        <v>44805</v>
      </c>
      <c r="Q319" s="1510" t="s">
        <v>2303</v>
      </c>
      <c r="R319" s="1511">
        <v>2023</v>
      </c>
      <c r="S319" s="1512">
        <v>0</v>
      </c>
      <c r="T319" s="1512">
        <v>0</v>
      </c>
      <c r="U319" s="1512">
        <v>0</v>
      </c>
      <c r="V319" s="1515">
        <v>240000000</v>
      </c>
      <c r="W319" s="1512">
        <v>4527618.5765277306</v>
      </c>
      <c r="Z319" s="1493">
        <v>0</v>
      </c>
    </row>
    <row r="320" spans="16:26">
      <c r="P320" s="1509">
        <v>44835</v>
      </c>
      <c r="Q320" s="1510" t="s">
        <v>2304</v>
      </c>
      <c r="R320" s="1511">
        <v>2023</v>
      </c>
      <c r="S320" s="1512">
        <v>0</v>
      </c>
      <c r="T320" s="1512">
        <v>0</v>
      </c>
      <c r="U320" s="1512">
        <v>0</v>
      </c>
      <c r="V320" s="1515">
        <v>370000000</v>
      </c>
      <c r="W320" s="1512">
        <v>5855118.7688647788</v>
      </c>
      <c r="Z320" s="1493">
        <v>0</v>
      </c>
    </row>
    <row r="321" spans="16:26">
      <c r="P321" s="1509">
        <v>44866</v>
      </c>
      <c r="Q321" s="1510" t="s">
        <v>2305</v>
      </c>
      <c r="R321" s="1511">
        <v>2023</v>
      </c>
      <c r="S321" s="1512">
        <v>0</v>
      </c>
      <c r="T321" s="1512">
        <v>0</v>
      </c>
      <c r="U321" s="1512">
        <v>0</v>
      </c>
      <c r="V321" s="1515">
        <v>370000000</v>
      </c>
      <c r="W321" s="1512">
        <v>7182618.961201828</v>
      </c>
      <c r="Z321" s="1493">
        <v>0</v>
      </c>
    </row>
    <row r="322" spans="16:26">
      <c r="P322" s="1509">
        <v>44896</v>
      </c>
      <c r="Q322" s="1510" t="s">
        <v>2306</v>
      </c>
      <c r="R322" s="1511">
        <v>2023</v>
      </c>
      <c r="S322" s="1512">
        <v>0</v>
      </c>
      <c r="T322" s="1512">
        <v>0</v>
      </c>
      <c r="U322" s="1512">
        <v>0</v>
      </c>
      <c r="V322" s="1515">
        <v>370000000</v>
      </c>
      <c r="W322" s="1512">
        <v>8510119.1535388771</v>
      </c>
      <c r="Z322" s="1493">
        <v>0</v>
      </c>
    </row>
    <row r="323" spans="16:26">
      <c r="P323" s="1509">
        <v>44927</v>
      </c>
      <c r="Q323" s="1510" t="s">
        <v>2058</v>
      </c>
      <c r="R323" s="1511">
        <v>2023</v>
      </c>
      <c r="S323" s="1512">
        <v>1090235.9990331691</v>
      </c>
      <c r="T323" s="1512">
        <v>6862500</v>
      </c>
      <c r="U323" s="1512">
        <v>7952735.9990331689</v>
      </c>
      <c r="V323" s="1515">
        <v>368909764.00096685</v>
      </c>
      <c r="W323" s="1512">
        <v>2219532.3410933963</v>
      </c>
      <c r="Z323" s="1493">
        <v>0</v>
      </c>
    </row>
    <row r="324" spans="16:26">
      <c r="P324" s="1509">
        <v>44958</v>
      </c>
      <c r="Q324" s="1510" t="s">
        <v>2307</v>
      </c>
      <c r="R324" s="1511">
        <v>2023</v>
      </c>
      <c r="S324" s="1512">
        <v>0</v>
      </c>
      <c r="T324" s="1512">
        <v>0</v>
      </c>
      <c r="U324" s="1512">
        <v>0</v>
      </c>
      <c r="V324" s="1515">
        <v>368909764.00096685</v>
      </c>
      <c r="W324" s="1512">
        <v>3881681.5276810848</v>
      </c>
      <c r="Z324" s="1493">
        <v>0</v>
      </c>
    </row>
    <row r="325" spans="16:26">
      <c r="P325" s="1509">
        <v>44986</v>
      </c>
      <c r="Q325" s="1510" t="s">
        <v>2308</v>
      </c>
      <c r="R325" s="1511">
        <v>2023</v>
      </c>
      <c r="S325" s="1512">
        <v>0</v>
      </c>
      <c r="T325" s="1512">
        <v>0</v>
      </c>
      <c r="U325" s="1512">
        <v>0</v>
      </c>
      <c r="V325" s="1515">
        <v>368909764.00096685</v>
      </c>
      <c r="W325" s="1512">
        <v>5543830.7142687738</v>
      </c>
      <c r="Z325" s="1493">
        <v>0</v>
      </c>
    </row>
    <row r="326" spans="16:26">
      <c r="P326" s="1509">
        <v>45017</v>
      </c>
      <c r="Q326" s="1510" t="s">
        <v>2309</v>
      </c>
      <c r="R326" s="1511">
        <v>2023</v>
      </c>
      <c r="S326" s="1512">
        <v>0</v>
      </c>
      <c r="T326" s="1512">
        <v>0</v>
      </c>
      <c r="U326" s="1512">
        <v>0</v>
      </c>
      <c r="V326" s="1515">
        <v>368909764.00096685</v>
      </c>
      <c r="W326" s="1512">
        <v>7205979.9008564623</v>
      </c>
      <c r="Z326" s="1493">
        <v>0</v>
      </c>
    </row>
    <row r="327" spans="16:26">
      <c r="P327" s="1509">
        <v>45047</v>
      </c>
      <c r="Q327" s="1510" t="s">
        <v>2310</v>
      </c>
      <c r="R327" s="1511">
        <v>2023</v>
      </c>
      <c r="S327" s="1512">
        <v>0</v>
      </c>
      <c r="T327" s="1512">
        <v>0</v>
      </c>
      <c r="U327" s="1512">
        <v>0</v>
      </c>
      <c r="V327" s="1515">
        <v>368909764.00096685</v>
      </c>
      <c r="W327" s="1512">
        <v>8868129.0874441527</v>
      </c>
      <c r="Z327" s="1493">
        <v>0</v>
      </c>
    </row>
    <row r="328" spans="16:26">
      <c r="P328" s="1509">
        <v>45078</v>
      </c>
      <c r="Q328" s="1510" t="s">
        <v>2311</v>
      </c>
      <c r="R328" s="1511">
        <v>2023</v>
      </c>
      <c r="S328" s="1512">
        <v>0</v>
      </c>
      <c r="T328" s="1512">
        <v>0</v>
      </c>
      <c r="U328" s="1512">
        <v>0</v>
      </c>
      <c r="V328" s="1515">
        <v>368909764.00096685</v>
      </c>
      <c r="W328" s="1512">
        <v>10530278.274031838</v>
      </c>
      <c r="Z328" s="1493">
        <v>0</v>
      </c>
    </row>
    <row r="329" spans="16:26">
      <c r="P329" s="1509">
        <v>45108</v>
      </c>
      <c r="Q329" s="1510" t="s">
        <v>2060</v>
      </c>
      <c r="R329" s="1511">
        <v>2024</v>
      </c>
      <c r="S329" s="1512">
        <v>1114766.3090114156</v>
      </c>
      <c r="T329" s="1512">
        <v>8300469.6900217533</v>
      </c>
      <c r="U329" s="1512">
        <v>9415235.999033168</v>
      </c>
      <c r="V329" s="1515">
        <v>367794997.69195545</v>
      </c>
      <c r="W329" s="1512">
        <v>3095135.683207639</v>
      </c>
      <c r="Z329" s="1493">
        <v>0</v>
      </c>
    </row>
    <row r="330" spans="16:26">
      <c r="P330" s="1509">
        <v>45139</v>
      </c>
      <c r="Q330" s="1510" t="s">
        <v>2312</v>
      </c>
      <c r="R330" s="1511">
        <v>2024</v>
      </c>
      <c r="S330" s="1512">
        <v>0</v>
      </c>
      <c r="T330" s="1512">
        <v>0</v>
      </c>
      <c r="U330" s="1512">
        <v>0</v>
      </c>
      <c r="V330" s="1515">
        <v>367794997.69195545</v>
      </c>
      <c r="W330" s="1512">
        <v>5075229.0914166067</v>
      </c>
      <c r="Z330" s="1493">
        <v>0</v>
      </c>
    </row>
    <row r="331" spans="16:26">
      <c r="P331" s="1509">
        <v>45170</v>
      </c>
      <c r="Q331" s="1510" t="s">
        <v>2313</v>
      </c>
      <c r="R331" s="1511">
        <v>2024</v>
      </c>
      <c r="S331" s="1512">
        <v>0</v>
      </c>
      <c r="T331" s="1512">
        <v>0</v>
      </c>
      <c r="U331" s="1512">
        <v>0</v>
      </c>
      <c r="V331" s="1515">
        <v>367794997.69195545</v>
      </c>
      <c r="W331" s="1512">
        <v>7055322.4996255757</v>
      </c>
      <c r="Z331" s="1493">
        <v>0</v>
      </c>
    </row>
    <row r="332" spans="16:26">
      <c r="P332" s="1509">
        <v>45200</v>
      </c>
      <c r="Q332" s="1510" t="s">
        <v>2314</v>
      </c>
      <c r="R332" s="1511">
        <v>2024</v>
      </c>
      <c r="S332" s="1512">
        <v>0</v>
      </c>
      <c r="T332" s="1512">
        <v>0</v>
      </c>
      <c r="U332" s="1512">
        <v>0</v>
      </c>
      <c r="V332" s="1515">
        <v>487794997.69195545</v>
      </c>
      <c r="W332" s="1512">
        <v>9035415.9078345429</v>
      </c>
      <c r="Z332" s="1493">
        <v>0</v>
      </c>
    </row>
    <row r="333" spans="16:26">
      <c r="P333" s="1509">
        <v>45231</v>
      </c>
      <c r="Q333" s="1510" t="s">
        <v>2315</v>
      </c>
      <c r="R333" s="1511">
        <v>2024</v>
      </c>
      <c r="S333" s="1512">
        <v>0</v>
      </c>
      <c r="T333" s="1512">
        <v>0</v>
      </c>
      <c r="U333" s="1512">
        <v>0</v>
      </c>
      <c r="V333" s="1515">
        <v>487794997.69195545</v>
      </c>
      <c r="W333" s="1512">
        <v>11015509.316043511</v>
      </c>
      <c r="Z333" s="1493">
        <v>0</v>
      </c>
    </row>
    <row r="334" spans="16:26">
      <c r="P334" s="1509">
        <v>45261</v>
      </c>
      <c r="Q334" s="1510" t="s">
        <v>2316</v>
      </c>
      <c r="R334" s="1511">
        <v>2024</v>
      </c>
      <c r="S334" s="1512">
        <v>0</v>
      </c>
      <c r="T334" s="1512">
        <v>0</v>
      </c>
      <c r="U334" s="1512">
        <v>0</v>
      </c>
      <c r="V334" s="1515">
        <v>487794997.69195545</v>
      </c>
      <c r="W334" s="1512">
        <v>12995602.724252481</v>
      </c>
      <c r="Z334" s="1493">
        <v>0</v>
      </c>
    </row>
    <row r="335" spans="16:26">
      <c r="P335" s="1509">
        <v>45292</v>
      </c>
      <c r="Q335" s="1510" t="s">
        <v>2062</v>
      </c>
      <c r="R335" s="1511">
        <v>2024</v>
      </c>
      <c r="S335" s="1512">
        <v>2230084.5499973418</v>
      </c>
      <c r="T335" s="1512">
        <v>9625387.4480689969</v>
      </c>
      <c r="U335" s="1512">
        <v>11855471.99806634</v>
      </c>
      <c r="V335" s="1515">
        <v>485564913.14195812</v>
      </c>
      <c r="W335" s="1512">
        <v>3443742.2993331123</v>
      </c>
      <c r="Z335" s="1493">
        <v>0</v>
      </c>
    </row>
    <row r="336" spans="16:26">
      <c r="P336" s="1509">
        <v>45323</v>
      </c>
      <c r="Q336" s="1510" t="s">
        <v>2317</v>
      </c>
      <c r="R336" s="1511">
        <v>2024</v>
      </c>
      <c r="S336" s="1512">
        <v>0</v>
      </c>
      <c r="T336" s="1512">
        <v>0</v>
      </c>
      <c r="U336" s="1512">
        <v>0</v>
      </c>
      <c r="V336" s="1515">
        <v>485564913.14195812</v>
      </c>
      <c r="W336" s="1512">
        <v>5747353.8724800833</v>
      </c>
      <c r="Z336" s="1493">
        <v>0</v>
      </c>
    </row>
    <row r="337" spans="16:26">
      <c r="P337" s="1509">
        <v>45352</v>
      </c>
      <c r="Q337" s="1510" t="s">
        <v>2318</v>
      </c>
      <c r="R337" s="1511">
        <v>2024</v>
      </c>
      <c r="S337" s="1512">
        <v>0</v>
      </c>
      <c r="T337" s="1512">
        <v>0</v>
      </c>
      <c r="U337" s="1512">
        <v>0</v>
      </c>
      <c r="V337" s="1515">
        <v>485564913.14195812</v>
      </c>
      <c r="W337" s="1512">
        <v>8050965.4456270542</v>
      </c>
      <c r="Z337" s="1493">
        <v>0</v>
      </c>
    </row>
    <row r="338" spans="16:26">
      <c r="P338" s="1509">
        <v>45383</v>
      </c>
      <c r="Q338" s="1510" t="s">
        <v>2319</v>
      </c>
      <c r="R338" s="1511">
        <v>2024</v>
      </c>
      <c r="S338" s="1512">
        <v>0</v>
      </c>
      <c r="T338" s="1512">
        <v>0</v>
      </c>
      <c r="U338" s="1512">
        <v>0</v>
      </c>
      <c r="V338" s="1515">
        <v>485564913.14195812</v>
      </c>
      <c r="W338" s="1512">
        <v>10354577.018774025</v>
      </c>
      <c r="Z338" s="1493">
        <v>0</v>
      </c>
    </row>
    <row r="339" spans="16:26">
      <c r="P339" s="1509">
        <v>45413</v>
      </c>
      <c r="Q339" s="1510" t="s">
        <v>2320</v>
      </c>
      <c r="R339" s="1511">
        <v>2024</v>
      </c>
      <c r="S339" s="1512">
        <v>0</v>
      </c>
      <c r="T339" s="1512">
        <v>0</v>
      </c>
      <c r="U339" s="1512">
        <v>0</v>
      </c>
      <c r="V339" s="1515">
        <v>485564913.14195812</v>
      </c>
      <c r="W339" s="1512">
        <v>12658188.591920998</v>
      </c>
      <c r="Z339" s="1493">
        <v>0</v>
      </c>
    </row>
    <row r="340" spans="16:26">
      <c r="P340" s="1509">
        <v>45444</v>
      </c>
      <c r="Q340" s="1510" t="s">
        <v>2321</v>
      </c>
      <c r="R340" s="1511">
        <v>2024</v>
      </c>
      <c r="S340" s="1512">
        <v>0</v>
      </c>
      <c r="T340" s="1512">
        <v>0</v>
      </c>
      <c r="U340" s="1512">
        <v>0</v>
      </c>
      <c r="V340" s="1515">
        <v>485564913.14195812</v>
      </c>
      <c r="W340" s="1512">
        <v>14961800.165067969</v>
      </c>
      <c r="Z340" s="1493">
        <v>0</v>
      </c>
    </row>
    <row r="341" spans="16:26">
      <c r="P341" s="1509">
        <v>45474</v>
      </c>
      <c r="Q341" s="1510" t="s">
        <v>2064</v>
      </c>
      <c r="R341" s="1511">
        <v>2025</v>
      </c>
      <c r="S341" s="1512">
        <v>2280261.4523722818</v>
      </c>
      <c r="T341" s="1512">
        <v>10925210.545694057</v>
      </c>
      <c r="U341" s="1512">
        <v>13205471.99806634</v>
      </c>
      <c r="V341" s="1515">
        <v>483284651.68958586</v>
      </c>
      <c r="W341" s="1512">
        <v>4404424.5637977086</v>
      </c>
      <c r="Z341" s="1493">
        <v>0</v>
      </c>
    </row>
    <row r="342" spans="16:26">
      <c r="P342" s="1509">
        <v>45505</v>
      </c>
      <c r="Q342" s="1510" t="s">
        <v>2322</v>
      </c>
      <c r="R342" s="1511">
        <v>2025</v>
      </c>
      <c r="S342" s="1512">
        <v>0</v>
      </c>
      <c r="T342" s="1512">
        <v>0</v>
      </c>
      <c r="U342" s="1512">
        <v>0</v>
      </c>
      <c r="V342" s="1515">
        <v>483284651.68958586</v>
      </c>
      <c r="W342" s="1512">
        <v>7052520.960593788</v>
      </c>
      <c r="Z342" s="1493">
        <v>0</v>
      </c>
    </row>
    <row r="343" spans="16:26">
      <c r="P343" s="1509">
        <v>45536</v>
      </c>
      <c r="Q343" s="1510" t="s">
        <v>2323</v>
      </c>
      <c r="R343" s="1511">
        <v>2025</v>
      </c>
      <c r="S343" s="1512">
        <v>0</v>
      </c>
      <c r="T343" s="1512">
        <v>0</v>
      </c>
      <c r="U343" s="1512">
        <v>0</v>
      </c>
      <c r="V343" s="1515">
        <v>483284651.68958586</v>
      </c>
      <c r="W343" s="1512">
        <v>9700617.3573898673</v>
      </c>
      <c r="Z343" s="1493">
        <v>0</v>
      </c>
    </row>
    <row r="344" spans="16:26">
      <c r="P344" s="1509">
        <v>45566</v>
      </c>
      <c r="Q344" s="1510" t="s">
        <v>2324</v>
      </c>
      <c r="R344" s="1511">
        <v>2025</v>
      </c>
      <c r="S344" s="1512">
        <v>0</v>
      </c>
      <c r="T344" s="1512">
        <v>0</v>
      </c>
      <c r="U344" s="1512">
        <v>0</v>
      </c>
      <c r="V344" s="1515">
        <v>613284651.68958592</v>
      </c>
      <c r="W344" s="1512">
        <v>12348713.754185947</v>
      </c>
      <c r="Z344" s="1493">
        <v>0</v>
      </c>
    </row>
    <row r="345" spans="16:26">
      <c r="P345" s="1509">
        <v>45597</v>
      </c>
      <c r="Q345" s="1510" t="s">
        <v>2325</v>
      </c>
      <c r="R345" s="1511">
        <v>2025</v>
      </c>
      <c r="S345" s="1512">
        <v>0</v>
      </c>
      <c r="T345" s="1512">
        <v>0</v>
      </c>
      <c r="U345" s="1512">
        <v>0</v>
      </c>
      <c r="V345" s="1515">
        <v>613284651.68958592</v>
      </c>
      <c r="W345" s="1512">
        <v>14996810.150982026</v>
      </c>
      <c r="Z345" s="1493">
        <v>0</v>
      </c>
    </row>
    <row r="346" spans="16:26">
      <c r="P346" s="1509">
        <v>45627</v>
      </c>
      <c r="Q346" s="1510" t="s">
        <v>2326</v>
      </c>
      <c r="R346" s="1511">
        <v>2025</v>
      </c>
      <c r="S346" s="1512">
        <v>0</v>
      </c>
      <c r="T346" s="1512">
        <v>0</v>
      </c>
      <c r="U346" s="1512">
        <v>0</v>
      </c>
      <c r="V346" s="1515">
        <v>613284651.68958592</v>
      </c>
      <c r="W346" s="1512">
        <v>17644906.547778104</v>
      </c>
      <c r="Z346" s="1493">
        <v>0</v>
      </c>
    </row>
    <row r="347" spans="16:26">
      <c r="P347" s="1509">
        <v>45658</v>
      </c>
      <c r="Q347" s="1510" t="s">
        <v>2065</v>
      </c>
      <c r="R347" s="1511">
        <v>2025</v>
      </c>
      <c r="S347" s="1512">
        <v>3512656.3340032585</v>
      </c>
      <c r="T347" s="1512">
        <v>12336404.66301568</v>
      </c>
      <c r="U347" s="1512">
        <v>15849060.997018939</v>
      </c>
      <c r="V347" s="1515">
        <v>609771995.35558271</v>
      </c>
      <c r="W347" s="1512">
        <v>4778693.1376637658</v>
      </c>
      <c r="Z347" s="1493">
        <v>0</v>
      </c>
    </row>
    <row r="348" spans="16:26">
      <c r="P348" s="1509">
        <v>45689</v>
      </c>
      <c r="Q348" s="1510" t="s">
        <v>2327</v>
      </c>
      <c r="R348" s="1511">
        <v>2025</v>
      </c>
      <c r="S348" s="1512">
        <v>0</v>
      </c>
      <c r="T348" s="1512">
        <v>0</v>
      </c>
      <c r="U348" s="1512">
        <v>0</v>
      </c>
      <c r="V348" s="1515">
        <v>609771995.35558271</v>
      </c>
      <c r="W348" s="1512">
        <v>7761540.7245683661</v>
      </c>
      <c r="Z348" s="1493">
        <v>0</v>
      </c>
    </row>
    <row r="349" spans="16:26">
      <c r="P349" s="1509">
        <v>45717</v>
      </c>
      <c r="Q349" s="1510" t="s">
        <v>2328</v>
      </c>
      <c r="R349" s="1511">
        <v>2025</v>
      </c>
      <c r="S349" s="1512">
        <v>0</v>
      </c>
      <c r="T349" s="1512">
        <v>0</v>
      </c>
      <c r="U349" s="1512">
        <v>0</v>
      </c>
      <c r="V349" s="1515">
        <v>609771995.35558271</v>
      </c>
      <c r="W349" s="1512">
        <v>10744388.311472967</v>
      </c>
      <c r="Z349" s="1493">
        <v>0</v>
      </c>
    </row>
    <row r="350" spans="16:26">
      <c r="P350" s="1509">
        <v>45748</v>
      </c>
      <c r="Q350" s="1510" t="s">
        <v>2329</v>
      </c>
      <c r="R350" s="1511">
        <v>2025</v>
      </c>
      <c r="S350" s="1512">
        <v>0</v>
      </c>
      <c r="T350" s="1512">
        <v>0</v>
      </c>
      <c r="U350" s="1512">
        <v>0</v>
      </c>
      <c r="V350" s="1515">
        <v>609771995.35558271</v>
      </c>
      <c r="W350" s="1512">
        <v>13727235.898377568</v>
      </c>
      <c r="Z350" s="1493">
        <v>0</v>
      </c>
    </row>
    <row r="351" spans="16:26">
      <c r="P351" s="1509">
        <v>45778</v>
      </c>
      <c r="Q351" s="1510" t="s">
        <v>2330</v>
      </c>
      <c r="R351" s="1511">
        <v>2025</v>
      </c>
      <c r="S351" s="1512">
        <v>0</v>
      </c>
      <c r="T351" s="1512">
        <v>0</v>
      </c>
      <c r="U351" s="1512">
        <v>0</v>
      </c>
      <c r="V351" s="1515">
        <v>609771995.35558271</v>
      </c>
      <c r="W351" s="1512">
        <v>16710083.48528217</v>
      </c>
      <c r="Z351" s="1493">
        <v>0</v>
      </c>
    </row>
    <row r="352" spans="16:26">
      <c r="P352" s="1509">
        <v>45809</v>
      </c>
      <c r="Q352" s="1510" t="s">
        <v>2331</v>
      </c>
      <c r="R352" s="1511">
        <v>2025</v>
      </c>
      <c r="S352" s="1512">
        <v>0</v>
      </c>
      <c r="T352" s="1512">
        <v>0</v>
      </c>
      <c r="U352" s="1512">
        <v>0</v>
      </c>
      <c r="V352" s="1515">
        <v>609771995.35558271</v>
      </c>
      <c r="W352" s="1512">
        <v>19692931.072186768</v>
      </c>
      <c r="Z352" s="1493">
        <v>0</v>
      </c>
    </row>
    <row r="353" spans="16:26">
      <c r="P353" s="1509">
        <v>45839</v>
      </c>
      <c r="Q353" s="1510" t="s">
        <v>2067</v>
      </c>
      <c r="R353" s="1511">
        <v>2026</v>
      </c>
      <c r="S353" s="1512">
        <v>3591691.1015183311</v>
      </c>
      <c r="T353" s="1512">
        <v>13719869.895500606</v>
      </c>
      <c r="U353" s="1512">
        <v>17311560.997018937</v>
      </c>
      <c r="V353" s="1515">
        <v>606180304.25406444</v>
      </c>
      <c r="W353" s="1512">
        <v>5757266.3789583948</v>
      </c>
      <c r="Z353" s="1493">
        <v>0</v>
      </c>
    </row>
    <row r="354" spans="16:26">
      <c r="P354" s="1509">
        <v>45870</v>
      </c>
      <c r="Q354" s="1510" t="s">
        <v>2332</v>
      </c>
      <c r="R354" s="1511">
        <v>2026</v>
      </c>
      <c r="S354" s="1512">
        <v>0</v>
      </c>
      <c r="T354" s="1512">
        <v>0</v>
      </c>
      <c r="U354" s="1512">
        <v>0</v>
      </c>
      <c r="V354" s="1515">
        <v>606180304.25406444</v>
      </c>
      <c r="W354" s="1512">
        <v>9133162.6827489585</v>
      </c>
      <c r="Z354" s="1493">
        <v>0</v>
      </c>
    </row>
    <row r="355" spans="16:26">
      <c r="P355" s="1509">
        <v>45901</v>
      </c>
      <c r="Q355" s="1510" t="s">
        <v>2333</v>
      </c>
      <c r="R355" s="1511">
        <v>2026</v>
      </c>
      <c r="S355" s="1512">
        <v>0</v>
      </c>
      <c r="T355" s="1512">
        <v>0</v>
      </c>
      <c r="U355" s="1512">
        <v>0</v>
      </c>
      <c r="V355" s="1515">
        <v>606180304.25406444</v>
      </c>
      <c r="W355" s="1512">
        <v>12509058.986539522</v>
      </c>
      <c r="Z355" s="1493">
        <v>0</v>
      </c>
    </row>
    <row r="356" spans="16:26">
      <c r="P356" s="1509">
        <v>45931</v>
      </c>
      <c r="Q356" s="1510" t="s">
        <v>2334</v>
      </c>
      <c r="R356" s="1511">
        <v>2026</v>
      </c>
      <c r="S356" s="1512">
        <v>0</v>
      </c>
      <c r="T356" s="1512">
        <v>0</v>
      </c>
      <c r="U356" s="1512">
        <v>0</v>
      </c>
      <c r="V356" s="1515">
        <v>766180304.25406444</v>
      </c>
      <c r="W356" s="1512">
        <v>15884955.290330086</v>
      </c>
      <c r="Z356" s="1493">
        <v>0</v>
      </c>
    </row>
    <row r="357" spans="16:26">
      <c r="P357" s="1509">
        <v>45962</v>
      </c>
      <c r="Q357" s="1510" t="s">
        <v>2335</v>
      </c>
      <c r="R357" s="1511">
        <v>2026</v>
      </c>
      <c r="S357" s="1512">
        <v>0</v>
      </c>
      <c r="T357" s="1512">
        <v>0</v>
      </c>
      <c r="U357" s="1512">
        <v>0</v>
      </c>
      <c r="V357" s="1515">
        <v>766180304.25406444</v>
      </c>
      <c r="W357" s="1512">
        <v>19260851.594120648</v>
      </c>
      <c r="Z357" s="1493">
        <v>0</v>
      </c>
    </row>
    <row r="358" spans="16:26">
      <c r="P358" s="1509">
        <v>45992</v>
      </c>
      <c r="Q358" s="1510" t="s">
        <v>2336</v>
      </c>
      <c r="R358" s="1511">
        <v>2026</v>
      </c>
      <c r="S358" s="1512">
        <v>0</v>
      </c>
      <c r="T358" s="1512">
        <v>0</v>
      </c>
      <c r="U358" s="1512">
        <v>0</v>
      </c>
      <c r="V358" s="1515">
        <v>766180304.25406444</v>
      </c>
      <c r="W358" s="1512">
        <v>22636747.897911213</v>
      </c>
      <c r="Z358" s="1493">
        <v>0</v>
      </c>
    </row>
    <row r="359" spans="16:26">
      <c r="P359" s="1509">
        <v>46023</v>
      </c>
      <c r="Q359" s="1510" t="s">
        <v>2069</v>
      </c>
      <c r="R359" s="1511">
        <v>2026</v>
      </c>
      <c r="S359" s="1512">
        <v>4762740.150335663</v>
      </c>
      <c r="T359" s="1512">
        <v>15439056.845716443</v>
      </c>
      <c r="U359" s="1512">
        <v>20201796.996052105</v>
      </c>
      <c r="V359" s="1515">
        <v>761417564.10372877</v>
      </c>
      <c r="W359" s="1512">
        <v>6209472.2169958139</v>
      </c>
      <c r="Z359" s="1493">
        <v>0</v>
      </c>
    </row>
    <row r="360" spans="16:26">
      <c r="P360" s="1509">
        <v>46054</v>
      </c>
      <c r="Q360" s="1510" t="s">
        <v>2337</v>
      </c>
      <c r="R360" s="1511">
        <v>2026</v>
      </c>
      <c r="S360" s="1512">
        <v>0</v>
      </c>
      <c r="T360" s="1512">
        <v>0</v>
      </c>
      <c r="U360" s="1512">
        <v>0</v>
      </c>
      <c r="V360" s="1515">
        <v>761417564.10372877</v>
      </c>
      <c r="W360" s="1512">
        <v>9983993.5321325194</v>
      </c>
      <c r="Z360" s="1493">
        <v>0</v>
      </c>
    </row>
    <row r="361" spans="16:26">
      <c r="P361" s="1509">
        <v>46082</v>
      </c>
      <c r="Q361" s="1510" t="s">
        <v>2338</v>
      </c>
      <c r="R361" s="1511">
        <v>2026</v>
      </c>
      <c r="S361" s="1512">
        <v>0</v>
      </c>
      <c r="T361" s="1512">
        <v>0</v>
      </c>
      <c r="U361" s="1512">
        <v>0</v>
      </c>
      <c r="V361" s="1515">
        <v>761417564.10372877</v>
      </c>
      <c r="W361" s="1512">
        <v>13758514.847269226</v>
      </c>
      <c r="Z361" s="1493">
        <v>0</v>
      </c>
    </row>
    <row r="362" spans="16:26">
      <c r="P362" s="1509">
        <v>46113</v>
      </c>
      <c r="Q362" s="1510" t="s">
        <v>2339</v>
      </c>
      <c r="R362" s="1511">
        <v>2026</v>
      </c>
      <c r="S362" s="1512">
        <v>0</v>
      </c>
      <c r="T362" s="1512">
        <v>0</v>
      </c>
      <c r="U362" s="1512">
        <v>0</v>
      </c>
      <c r="V362" s="1515">
        <v>761417564.10372877</v>
      </c>
      <c r="W362" s="1512">
        <v>17533036.16240593</v>
      </c>
      <c r="Z362" s="1493">
        <v>0</v>
      </c>
    </row>
    <row r="363" spans="16:26">
      <c r="P363" s="1509">
        <v>46143</v>
      </c>
      <c r="Q363" s="1510" t="s">
        <v>2340</v>
      </c>
      <c r="R363" s="1511">
        <v>2026</v>
      </c>
      <c r="S363" s="1512">
        <v>0</v>
      </c>
      <c r="T363" s="1512">
        <v>0</v>
      </c>
      <c r="U363" s="1512">
        <v>0</v>
      </c>
      <c r="V363" s="1515">
        <v>761417564.10372877</v>
      </c>
      <c r="W363" s="1512">
        <v>21307557.477542639</v>
      </c>
      <c r="Z363" s="1493">
        <v>0</v>
      </c>
    </row>
    <row r="364" spans="16:26">
      <c r="P364" s="1509">
        <v>46174</v>
      </c>
      <c r="Q364" s="1510" t="s">
        <v>2341</v>
      </c>
      <c r="R364" s="1511">
        <v>2026</v>
      </c>
      <c r="S364" s="1512">
        <v>0</v>
      </c>
      <c r="T364" s="1512">
        <v>0</v>
      </c>
      <c r="U364" s="1512">
        <v>0</v>
      </c>
      <c r="V364" s="1515">
        <v>761417564.10372877</v>
      </c>
      <c r="W364" s="1512">
        <v>25082078.792679347</v>
      </c>
      <c r="Z364" s="1493">
        <v>0</v>
      </c>
    </row>
    <row r="365" spans="16:26">
      <c r="P365" s="1509">
        <v>46204</v>
      </c>
      <c r="Q365" s="1510" t="s">
        <v>2071</v>
      </c>
      <c r="R365" s="1511">
        <v>2027</v>
      </c>
      <c r="S365" s="1512">
        <v>4869901.8037182149</v>
      </c>
      <c r="T365" s="1512">
        <v>17131895.192333892</v>
      </c>
      <c r="U365" s="1512">
        <v>22001796.996052109</v>
      </c>
      <c r="V365" s="1515">
        <v>756547662.30001056</v>
      </c>
      <c r="W365" s="1512">
        <v>7255647.1858653743</v>
      </c>
      <c r="Z365" s="1493">
        <v>0</v>
      </c>
    </row>
    <row r="366" spans="16:26">
      <c r="P366" s="1509">
        <v>46235</v>
      </c>
      <c r="Q366" s="1510" t="s">
        <v>2342</v>
      </c>
      <c r="R366" s="1511">
        <v>2027</v>
      </c>
      <c r="S366" s="1512">
        <v>0</v>
      </c>
      <c r="T366" s="1512">
        <v>0</v>
      </c>
      <c r="U366" s="1512">
        <v>0</v>
      </c>
      <c r="V366" s="1515">
        <v>756547662.30001056</v>
      </c>
      <c r="W366" s="1512">
        <v>11431012.57510351</v>
      </c>
      <c r="Z366" s="1493">
        <v>0</v>
      </c>
    </row>
    <row r="367" spans="16:26">
      <c r="P367" s="1509">
        <v>46266</v>
      </c>
      <c r="Q367" s="1510" t="s">
        <v>2343</v>
      </c>
      <c r="R367" s="1511">
        <v>2027</v>
      </c>
      <c r="S367" s="1512">
        <v>0</v>
      </c>
      <c r="T367" s="1512">
        <v>0</v>
      </c>
      <c r="U367" s="1512">
        <v>0</v>
      </c>
      <c r="V367" s="1515">
        <v>756547662.30001056</v>
      </c>
      <c r="W367" s="1512">
        <v>15606377.964341648</v>
      </c>
      <c r="Z367" s="1493">
        <v>0</v>
      </c>
    </row>
    <row r="368" spans="16:26">
      <c r="P368" s="1509">
        <v>46296</v>
      </c>
      <c r="Q368" s="1510" t="s">
        <v>2344</v>
      </c>
      <c r="R368" s="1511">
        <v>2027</v>
      </c>
      <c r="S368" s="1512">
        <v>0</v>
      </c>
      <c r="T368" s="1512">
        <v>0</v>
      </c>
      <c r="U368" s="1512">
        <v>0</v>
      </c>
      <c r="V368" s="1515">
        <v>916547662.30001056</v>
      </c>
      <c r="W368" s="1512">
        <v>19781743.353579782</v>
      </c>
      <c r="Z368" s="1493">
        <v>0</v>
      </c>
    </row>
    <row r="369" spans="16:26">
      <c r="P369" s="1509">
        <v>46327</v>
      </c>
      <c r="Q369" s="1510" t="s">
        <v>2345</v>
      </c>
      <c r="R369" s="1511">
        <v>2027</v>
      </c>
      <c r="S369" s="1512">
        <v>0</v>
      </c>
      <c r="T369" s="1512">
        <v>0</v>
      </c>
      <c r="U369" s="1512">
        <v>0</v>
      </c>
      <c r="V369" s="1515">
        <v>916547662.30001056</v>
      </c>
      <c r="W369" s="1512">
        <v>23957108.74281792</v>
      </c>
      <c r="Z369" s="1493">
        <v>0</v>
      </c>
    </row>
    <row r="370" spans="16:26">
      <c r="P370" s="1509">
        <v>46357</v>
      </c>
      <c r="Q370" s="1510" t="s">
        <v>2346</v>
      </c>
      <c r="R370" s="1511">
        <v>2027</v>
      </c>
      <c r="S370" s="1512">
        <v>0</v>
      </c>
      <c r="T370" s="1512">
        <v>0</v>
      </c>
      <c r="U370" s="1512">
        <v>0</v>
      </c>
      <c r="V370" s="1515">
        <v>916547662.30001056</v>
      </c>
      <c r="W370" s="1512">
        <v>28132474.132056057</v>
      </c>
      <c r="Z370" s="1493">
        <v>0</v>
      </c>
    </row>
    <row r="371" spans="16:26">
      <c r="P371" s="1509">
        <v>46388</v>
      </c>
      <c r="Q371" s="1510" t="s">
        <v>2073</v>
      </c>
      <c r="R371" s="1511">
        <v>2027</v>
      </c>
      <c r="S371" s="1512">
        <v>6160563.5932544759</v>
      </c>
      <c r="T371" s="1512">
        <v>18822322.401750229</v>
      </c>
      <c r="U371" s="1512">
        <v>24982885.995004706</v>
      </c>
      <c r="V371" s="1515">
        <v>910387098.70675611</v>
      </c>
      <c r="W371" s="1512">
        <v>7746350.7582919849</v>
      </c>
      <c r="Z371" s="1493">
        <v>0</v>
      </c>
    </row>
    <row r="372" spans="16:26">
      <c r="P372" s="1509">
        <v>46419</v>
      </c>
      <c r="Q372" s="1510" t="s">
        <v>2347</v>
      </c>
      <c r="R372" s="1511">
        <v>2027</v>
      </c>
      <c r="S372" s="1512">
        <v>0</v>
      </c>
      <c r="T372" s="1512">
        <v>0</v>
      </c>
      <c r="U372" s="1512">
        <v>0</v>
      </c>
      <c r="V372" s="1515">
        <v>910387098.70675611</v>
      </c>
      <c r="W372" s="1512">
        <v>12343113.379532618</v>
      </c>
      <c r="Z372" s="1493">
        <v>0</v>
      </c>
    </row>
    <row r="373" spans="16:26">
      <c r="P373" s="1509">
        <v>46447</v>
      </c>
      <c r="Q373" s="1510" t="s">
        <v>2348</v>
      </c>
      <c r="R373" s="1511">
        <v>2027</v>
      </c>
      <c r="S373" s="1512">
        <v>0</v>
      </c>
      <c r="T373" s="1512">
        <v>0</v>
      </c>
      <c r="U373" s="1512">
        <v>0</v>
      </c>
      <c r="V373" s="1515">
        <v>910387098.70675611</v>
      </c>
      <c r="W373" s="1512">
        <v>16939876.000773255</v>
      </c>
      <c r="Z373" s="1493">
        <v>0</v>
      </c>
    </row>
    <row r="374" spans="16:26">
      <c r="P374" s="1509">
        <v>46478</v>
      </c>
      <c r="Q374" s="1510" t="s">
        <v>2349</v>
      </c>
      <c r="R374" s="1511">
        <v>2027</v>
      </c>
      <c r="S374" s="1512">
        <v>0</v>
      </c>
      <c r="T374" s="1512">
        <v>0</v>
      </c>
      <c r="U374" s="1512">
        <v>0</v>
      </c>
      <c r="V374" s="1515">
        <v>910387098.70675611</v>
      </c>
      <c r="W374" s="1512">
        <v>21536638.622013886</v>
      </c>
      <c r="Z374" s="1493">
        <v>0</v>
      </c>
    </row>
    <row r="375" spans="16:26">
      <c r="P375" s="1509">
        <v>46508</v>
      </c>
      <c r="Q375" s="1510" t="s">
        <v>2350</v>
      </c>
      <c r="R375" s="1511">
        <v>2027</v>
      </c>
      <c r="S375" s="1512">
        <v>0</v>
      </c>
      <c r="T375" s="1512">
        <v>0</v>
      </c>
      <c r="U375" s="1512">
        <v>0</v>
      </c>
      <c r="V375" s="1515">
        <v>910387098.70675611</v>
      </c>
      <c r="W375" s="1512">
        <v>26133401.243254527</v>
      </c>
      <c r="Z375" s="1493">
        <v>0</v>
      </c>
    </row>
    <row r="376" spans="16:26">
      <c r="P376" s="1509">
        <v>46539</v>
      </c>
      <c r="Q376" s="1510" t="s">
        <v>2351</v>
      </c>
      <c r="R376" s="1511">
        <v>2027</v>
      </c>
      <c r="S376" s="1512">
        <v>0</v>
      </c>
      <c r="T376" s="1512">
        <v>0</v>
      </c>
      <c r="U376" s="1512">
        <v>0</v>
      </c>
      <c r="V376" s="1515">
        <v>910387098.70675611</v>
      </c>
      <c r="W376" s="1512">
        <v>30730163.864495158</v>
      </c>
      <c r="Z376" s="1493">
        <v>0</v>
      </c>
    </row>
    <row r="377" spans="16:26">
      <c r="P377" s="1509">
        <v>46569</v>
      </c>
      <c r="Q377" s="1510" t="s">
        <v>2075</v>
      </c>
      <c r="R377" s="1511">
        <v>2028</v>
      </c>
      <c r="S377" s="1512">
        <v>6299176.2741027009</v>
      </c>
      <c r="T377" s="1512">
        <v>20483709.720902003</v>
      </c>
      <c r="U377" s="1512">
        <v>26782885.995004706</v>
      </c>
      <c r="V377" s="1515">
        <v>904087922.43265343</v>
      </c>
      <c r="W377" s="1512">
        <v>9005669.1604536418</v>
      </c>
      <c r="Z377" s="1493">
        <v>0</v>
      </c>
    </row>
    <row r="378" spans="16:26">
      <c r="P378" s="1509">
        <v>46600</v>
      </c>
      <c r="Q378" s="1510" t="s">
        <v>2352</v>
      </c>
      <c r="R378" s="1511">
        <v>2028</v>
      </c>
      <c r="S378" s="1512">
        <v>0</v>
      </c>
      <c r="T378" s="1512">
        <v>0</v>
      </c>
      <c r="U378" s="1512">
        <v>0</v>
      </c>
      <c r="V378" s="1515">
        <v>904087922.43265343</v>
      </c>
      <c r="W378" s="1512">
        <v>14064060.451416831</v>
      </c>
      <c r="Z378" s="1493">
        <v>0</v>
      </c>
    </row>
    <row r="379" spans="16:26">
      <c r="P379" s="1509">
        <v>46631</v>
      </c>
      <c r="Q379" s="1510" t="s">
        <v>2353</v>
      </c>
      <c r="R379" s="1511">
        <v>2028</v>
      </c>
      <c r="S379" s="1512">
        <v>0</v>
      </c>
      <c r="T379" s="1512">
        <v>0</v>
      </c>
      <c r="U379" s="1512">
        <v>0</v>
      </c>
      <c r="V379" s="1515">
        <v>904087922.43265343</v>
      </c>
      <c r="W379" s="1512">
        <v>19122451.742380019</v>
      </c>
      <c r="Z379" s="1493">
        <v>0</v>
      </c>
    </row>
    <row r="380" spans="16:26">
      <c r="P380" s="1509">
        <v>46661</v>
      </c>
      <c r="Q380" s="1510" t="s">
        <v>2354</v>
      </c>
      <c r="R380" s="1511">
        <v>2028</v>
      </c>
      <c r="S380" s="1512">
        <v>0</v>
      </c>
      <c r="T380" s="1512">
        <v>0</v>
      </c>
      <c r="U380" s="1512">
        <v>0</v>
      </c>
      <c r="V380" s="1515">
        <v>1084087922.4326534</v>
      </c>
      <c r="W380" s="1512">
        <v>24180843.033343211</v>
      </c>
      <c r="Z380" s="1493">
        <v>0</v>
      </c>
    </row>
    <row r="381" spans="16:26">
      <c r="P381" s="1509">
        <v>46692</v>
      </c>
      <c r="Q381" s="1510" t="s">
        <v>2355</v>
      </c>
      <c r="R381" s="1511">
        <v>2028</v>
      </c>
      <c r="S381" s="1512">
        <v>0</v>
      </c>
      <c r="T381" s="1512">
        <v>0</v>
      </c>
      <c r="U381" s="1512">
        <v>0</v>
      </c>
      <c r="V381" s="1515">
        <v>1084087922.4326534</v>
      </c>
      <c r="W381" s="1512">
        <v>29239234.324306399</v>
      </c>
      <c r="Z381" s="1493">
        <v>0</v>
      </c>
    </row>
    <row r="382" spans="16:26">
      <c r="P382" s="1509">
        <v>46722</v>
      </c>
      <c r="Q382" s="1510" t="s">
        <v>2356</v>
      </c>
      <c r="R382" s="1511">
        <v>2028</v>
      </c>
      <c r="S382" s="1512">
        <v>0</v>
      </c>
      <c r="T382" s="1512">
        <v>0</v>
      </c>
      <c r="U382" s="1512">
        <v>0</v>
      </c>
      <c r="V382" s="1515">
        <v>1084087922.4326534</v>
      </c>
      <c r="W382" s="1512">
        <v>34297625.615269586</v>
      </c>
      <c r="Z382" s="1493">
        <v>0</v>
      </c>
    </row>
    <row r="383" spans="16:26">
      <c r="P383" s="1509">
        <v>46753</v>
      </c>
      <c r="Q383" s="1510" t="s">
        <v>2076</v>
      </c>
      <c r="R383" s="1511">
        <v>2028</v>
      </c>
      <c r="S383" s="1512">
        <v>7894555.7389809052</v>
      </c>
      <c r="T383" s="1512">
        <v>22366978.254734695</v>
      </c>
      <c r="U383" s="1512">
        <v>30261533.993715599</v>
      </c>
      <c r="V383" s="1515">
        <v>1076193366.6936724</v>
      </c>
      <c r="W383" s="1512">
        <v>9553453.2973133214</v>
      </c>
      <c r="Z383" s="1493">
        <v>0</v>
      </c>
    </row>
    <row r="384" spans="16:26">
      <c r="P384" s="1509">
        <v>46784</v>
      </c>
      <c r="Q384" s="1510" t="s">
        <v>2357</v>
      </c>
      <c r="R384" s="1511">
        <v>2028</v>
      </c>
      <c r="S384" s="1512">
        <v>0</v>
      </c>
      <c r="T384" s="1512">
        <v>0</v>
      </c>
      <c r="U384" s="1512">
        <v>0</v>
      </c>
      <c r="V384" s="1515">
        <v>1076193366.6936724</v>
      </c>
      <c r="W384" s="1512">
        <v>15070814.973072655</v>
      </c>
      <c r="Z384" s="1493">
        <v>0</v>
      </c>
    </row>
    <row r="385" spans="16:26">
      <c r="P385" s="1509">
        <v>46813</v>
      </c>
      <c r="Q385" s="1510" t="s">
        <v>2358</v>
      </c>
      <c r="R385" s="1511">
        <v>2028</v>
      </c>
      <c r="S385" s="1512">
        <v>0</v>
      </c>
      <c r="T385" s="1512">
        <v>0</v>
      </c>
      <c r="U385" s="1512">
        <v>0</v>
      </c>
      <c r="V385" s="1515">
        <v>1076193366.6936724</v>
      </c>
      <c r="W385" s="1512">
        <v>20588176.648831993</v>
      </c>
      <c r="Z385" s="1493">
        <v>0</v>
      </c>
    </row>
    <row r="386" spans="16:26">
      <c r="P386" s="1509">
        <v>46844</v>
      </c>
      <c r="Q386" s="1510" t="s">
        <v>2359</v>
      </c>
      <c r="R386" s="1511">
        <v>2028</v>
      </c>
      <c r="S386" s="1512">
        <v>0</v>
      </c>
      <c r="T386" s="1512">
        <v>0</v>
      </c>
      <c r="U386" s="1512">
        <v>0</v>
      </c>
      <c r="V386" s="1515">
        <v>1076193366.6936724</v>
      </c>
      <c r="W386" s="1512">
        <v>26105538.324591324</v>
      </c>
      <c r="Z386" s="1493">
        <v>0</v>
      </c>
    </row>
    <row r="387" spans="16:26">
      <c r="P387" s="1509">
        <v>46874</v>
      </c>
      <c r="Q387" s="1510" t="s">
        <v>2360</v>
      </c>
      <c r="R387" s="1511">
        <v>2028</v>
      </c>
      <c r="S387" s="1512">
        <v>0</v>
      </c>
      <c r="T387" s="1512">
        <v>0</v>
      </c>
      <c r="U387" s="1512">
        <v>0</v>
      </c>
      <c r="V387" s="1515">
        <v>1076193366.6936724</v>
      </c>
      <c r="W387" s="1512">
        <v>31622900.000350665</v>
      </c>
      <c r="Z387" s="1493">
        <v>0</v>
      </c>
    </row>
    <row r="388" spans="16:26">
      <c r="P388" s="1509">
        <v>46905</v>
      </c>
      <c r="Q388" s="1510" t="s">
        <v>2361</v>
      </c>
      <c r="R388" s="1511">
        <v>2028</v>
      </c>
      <c r="S388" s="1512">
        <v>0</v>
      </c>
      <c r="T388" s="1512">
        <v>0</v>
      </c>
      <c r="U388" s="1512">
        <v>0</v>
      </c>
      <c r="V388" s="1515">
        <v>1076193366.6936724</v>
      </c>
      <c r="W388" s="1512">
        <v>37140261.676109999</v>
      </c>
      <c r="Z388" s="1493">
        <v>0</v>
      </c>
    </row>
    <row r="389" spans="16:26">
      <c r="P389" s="1509">
        <v>46935</v>
      </c>
      <c r="Q389" s="1510" t="s">
        <v>2078</v>
      </c>
      <c r="R389" s="1511">
        <v>2029</v>
      </c>
      <c r="S389" s="1512">
        <v>8072183.2431079727</v>
      </c>
      <c r="T389" s="1512">
        <v>24214350.750607625</v>
      </c>
      <c r="U389" s="1512">
        <v>32286533.993715599</v>
      </c>
      <c r="V389" s="1515">
        <v>1068121183.4505645</v>
      </c>
      <c r="W389" s="1512">
        <v>10776542.826607794</v>
      </c>
      <c r="Z389" s="1493">
        <v>0</v>
      </c>
    </row>
    <row r="390" spans="16:26">
      <c r="P390" s="1509">
        <v>46966</v>
      </c>
      <c r="Q390" s="1510" t="s">
        <v>2362</v>
      </c>
      <c r="R390" s="1511">
        <v>2029</v>
      </c>
      <c r="S390" s="1512">
        <v>0</v>
      </c>
      <c r="T390" s="1512">
        <v>0</v>
      </c>
      <c r="U390" s="1512">
        <v>0</v>
      </c>
      <c r="V390" s="1515">
        <v>1068121183.4505645</v>
      </c>
      <c r="W390" s="1512">
        <v>16699357.970821187</v>
      </c>
      <c r="Z390" s="1493">
        <v>0</v>
      </c>
    </row>
    <row r="391" spans="16:26">
      <c r="P391" s="1509">
        <v>46997</v>
      </c>
      <c r="Q391" s="1510" t="s">
        <v>2363</v>
      </c>
      <c r="R391" s="1511">
        <v>2029</v>
      </c>
      <c r="S391" s="1512">
        <v>0</v>
      </c>
      <c r="T391" s="1512">
        <v>0</v>
      </c>
      <c r="U391" s="1512">
        <v>0</v>
      </c>
      <c r="V391" s="1515">
        <v>1068121183.4505645</v>
      </c>
      <c r="W391" s="1512">
        <v>22622173.11503458</v>
      </c>
      <c r="Z391" s="1493">
        <v>0</v>
      </c>
    </row>
    <row r="392" spans="16:26">
      <c r="P392" s="1509">
        <v>47027</v>
      </c>
      <c r="Q392" s="1510" t="s">
        <v>2364</v>
      </c>
      <c r="R392" s="1511">
        <v>2029</v>
      </c>
      <c r="S392" s="1512">
        <v>0</v>
      </c>
      <c r="T392" s="1512">
        <v>0</v>
      </c>
      <c r="U392" s="1512">
        <v>0</v>
      </c>
      <c r="V392" s="1515">
        <v>1218121183.4505644</v>
      </c>
      <c r="W392" s="1512">
        <v>28544988.259247977</v>
      </c>
      <c r="Z392" s="1493">
        <v>0</v>
      </c>
    </row>
    <row r="393" spans="16:26">
      <c r="P393" s="1509">
        <v>47058</v>
      </c>
      <c r="Q393" s="1510" t="s">
        <v>2365</v>
      </c>
      <c r="R393" s="1511">
        <v>2029</v>
      </c>
      <c r="S393" s="1512">
        <v>0</v>
      </c>
      <c r="T393" s="1512">
        <v>0</v>
      </c>
      <c r="U393" s="1512">
        <v>0</v>
      </c>
      <c r="V393" s="1515">
        <v>1218121183.4505644</v>
      </c>
      <c r="W393" s="1512">
        <v>34467803.403461374</v>
      </c>
      <c r="Z393" s="1493">
        <v>0</v>
      </c>
    </row>
    <row r="394" spans="16:26">
      <c r="P394" s="1509">
        <v>47088</v>
      </c>
      <c r="Q394" s="1510" t="s">
        <v>2366</v>
      </c>
      <c r="R394" s="1511">
        <v>2029</v>
      </c>
      <c r="S394" s="1512">
        <v>0</v>
      </c>
      <c r="T394" s="1512">
        <v>0</v>
      </c>
      <c r="U394" s="1512">
        <v>0</v>
      </c>
      <c r="V394" s="1515">
        <v>1218121183.4505644</v>
      </c>
      <c r="W394" s="1512">
        <v>40390618.54767476</v>
      </c>
      <c r="Z394" s="1493">
        <v>0</v>
      </c>
    </row>
    <row r="395" spans="16:26">
      <c r="P395" s="1509">
        <v>47119</v>
      </c>
      <c r="Q395" s="1510" t="s">
        <v>2080</v>
      </c>
      <c r="R395" s="1511">
        <v>2029</v>
      </c>
      <c r="S395" s="1512">
        <v>9707455.3647887968</v>
      </c>
      <c r="T395" s="1512">
        <v>25720226.627637696</v>
      </c>
      <c r="U395" s="1512">
        <v>35427681.992426492</v>
      </c>
      <c r="V395" s="1515">
        <v>1208413728.0857756</v>
      </c>
      <c r="W395" s="1512">
        <v>11303690.732614012</v>
      </c>
      <c r="Z395" s="1493">
        <v>0</v>
      </c>
    </row>
    <row r="396" spans="16:26">
      <c r="P396" s="1509">
        <v>47150</v>
      </c>
      <c r="Q396" s="1510" t="s">
        <v>2367</v>
      </c>
      <c r="R396" s="1511">
        <v>2029</v>
      </c>
      <c r="S396" s="1512">
        <v>0</v>
      </c>
      <c r="T396" s="1512">
        <v>0</v>
      </c>
      <c r="U396" s="1512">
        <v>0</v>
      </c>
      <c r="V396" s="1515">
        <v>1208413728.0857756</v>
      </c>
      <c r="W396" s="1512">
        <v>17644444.909979753</v>
      </c>
      <c r="Z396" s="1493">
        <v>0</v>
      </c>
    </row>
    <row r="397" spans="16:26">
      <c r="P397" s="1509">
        <v>47178</v>
      </c>
      <c r="Q397" s="1510" t="s">
        <v>2368</v>
      </c>
      <c r="R397" s="1511">
        <v>2029</v>
      </c>
      <c r="S397" s="1512">
        <v>0</v>
      </c>
      <c r="T397" s="1512">
        <v>0</v>
      </c>
      <c r="U397" s="1512">
        <v>0</v>
      </c>
      <c r="V397" s="1515">
        <v>1208413728.0857756</v>
      </c>
      <c r="W397" s="1512">
        <v>23985199.087345496</v>
      </c>
      <c r="Z397" s="1493">
        <v>0</v>
      </c>
    </row>
    <row r="398" spans="16:26">
      <c r="P398" s="1509">
        <v>47209</v>
      </c>
      <c r="Q398" s="1510" t="s">
        <v>2369</v>
      </c>
      <c r="R398" s="1511">
        <v>2029</v>
      </c>
      <c r="S398" s="1512">
        <v>0</v>
      </c>
      <c r="T398" s="1512">
        <v>0</v>
      </c>
      <c r="U398" s="1512">
        <v>0</v>
      </c>
      <c r="V398" s="1515">
        <v>1208413728.0857756</v>
      </c>
      <c r="W398" s="1512">
        <v>30325953.264711238</v>
      </c>
      <c r="Z398" s="1493">
        <v>0</v>
      </c>
    </row>
    <row r="399" spans="16:26">
      <c r="P399" s="1509">
        <v>47239</v>
      </c>
      <c r="Q399" s="1510" t="s">
        <v>2370</v>
      </c>
      <c r="R399" s="1511">
        <v>2029</v>
      </c>
      <c r="S399" s="1512">
        <v>0</v>
      </c>
      <c r="T399" s="1512">
        <v>0</v>
      </c>
      <c r="U399" s="1512">
        <v>0</v>
      </c>
      <c r="V399" s="1515">
        <v>1208413728.0857756</v>
      </c>
      <c r="W399" s="1512">
        <v>36666707.442076981</v>
      </c>
      <c r="Z399" s="1493">
        <v>0</v>
      </c>
    </row>
    <row r="400" spans="16:26">
      <c r="P400" s="1509">
        <v>47270</v>
      </c>
      <c r="Q400" s="1510" t="s">
        <v>2371</v>
      </c>
      <c r="R400" s="1511">
        <v>2029</v>
      </c>
      <c r="S400" s="1512">
        <v>0</v>
      </c>
      <c r="T400" s="1512">
        <v>0</v>
      </c>
      <c r="U400" s="1512">
        <v>0</v>
      </c>
      <c r="V400" s="1515">
        <v>1208413728.0857756</v>
      </c>
      <c r="W400" s="1512">
        <v>43007461.619442716</v>
      </c>
      <c r="Z400" s="1493">
        <v>0</v>
      </c>
    </row>
    <row r="401" spans="16:26">
      <c r="P401" s="1509">
        <v>47300</v>
      </c>
      <c r="Q401" s="1510" t="s">
        <v>2082</v>
      </c>
      <c r="R401" s="1511">
        <v>2030</v>
      </c>
      <c r="S401" s="1512">
        <v>9925873.1104965433</v>
      </c>
      <c r="T401" s="1512">
        <v>27189308.881929945</v>
      </c>
      <c r="U401" s="1512">
        <v>37115181.992426485</v>
      </c>
      <c r="V401" s="1515">
        <v>1198487854.9752791</v>
      </c>
      <c r="W401" s="1512">
        <v>12579048.340780253</v>
      </c>
      <c r="Z401" s="1493">
        <v>0</v>
      </c>
    </row>
    <row r="402" spans="16:26">
      <c r="P402" s="1509">
        <v>47331</v>
      </c>
      <c r="Q402" s="1510" t="s">
        <v>2372</v>
      </c>
      <c r="R402" s="1511">
        <v>2030</v>
      </c>
      <c r="S402" s="1512">
        <v>0</v>
      </c>
      <c r="T402" s="1512">
        <v>0</v>
      </c>
      <c r="U402" s="1512">
        <v>0</v>
      </c>
      <c r="V402" s="1515">
        <v>1198487854.9752791</v>
      </c>
      <c r="W402" s="1512">
        <v>19265817.05454427</v>
      </c>
      <c r="Z402" s="1493">
        <v>0</v>
      </c>
    </row>
    <row r="403" spans="16:26">
      <c r="P403" s="1509">
        <v>47362</v>
      </c>
      <c r="Q403" s="1510" t="s">
        <v>2373</v>
      </c>
      <c r="R403" s="1511">
        <v>2030</v>
      </c>
      <c r="S403" s="1512">
        <v>0</v>
      </c>
      <c r="T403" s="1512">
        <v>0</v>
      </c>
      <c r="U403" s="1512">
        <v>0</v>
      </c>
      <c r="V403" s="1515">
        <v>1198487854.9752791</v>
      </c>
      <c r="W403" s="1512">
        <v>25952585.768308289</v>
      </c>
      <c r="Z403" s="1493">
        <v>0</v>
      </c>
    </row>
    <row r="404" spans="16:26">
      <c r="P404" s="1509">
        <v>47392</v>
      </c>
      <c r="Q404" s="1510" t="s">
        <v>2374</v>
      </c>
      <c r="R404" s="1511">
        <v>2030</v>
      </c>
      <c r="S404" s="1512">
        <v>0</v>
      </c>
      <c r="T404" s="1512">
        <v>0</v>
      </c>
      <c r="U404" s="1512">
        <v>0</v>
      </c>
      <c r="V404" s="1515">
        <v>1308487854.9752791</v>
      </c>
      <c r="W404" s="1512">
        <v>32639354.482072305</v>
      </c>
      <c r="Z404" s="1493">
        <v>0</v>
      </c>
    </row>
    <row r="405" spans="16:26">
      <c r="P405" s="1509">
        <v>47423</v>
      </c>
      <c r="Q405" s="1510" t="s">
        <v>2375</v>
      </c>
      <c r="R405" s="1511">
        <v>2030</v>
      </c>
      <c r="S405" s="1512">
        <v>0</v>
      </c>
      <c r="T405" s="1512">
        <v>0</v>
      </c>
      <c r="U405" s="1512">
        <v>0</v>
      </c>
      <c r="V405" s="1515">
        <v>1308487854.9752791</v>
      </c>
      <c r="W405" s="1512">
        <v>39326123.195836328</v>
      </c>
      <c r="Z405" s="1493">
        <v>0</v>
      </c>
    </row>
    <row r="406" spans="16:26">
      <c r="P406" s="1509">
        <v>47453</v>
      </c>
      <c r="Q406" s="1510" t="s">
        <v>2376</v>
      </c>
      <c r="R406" s="1511">
        <v>2030</v>
      </c>
      <c r="S406" s="1512">
        <v>0</v>
      </c>
      <c r="T406" s="1512">
        <v>0</v>
      </c>
      <c r="U406" s="1512">
        <v>0</v>
      </c>
      <c r="V406" s="1515">
        <v>1308487854.9752791</v>
      </c>
      <c r="W406" s="1512">
        <v>46012891.909600347</v>
      </c>
      <c r="Z406" s="1493">
        <v>0</v>
      </c>
    </row>
    <row r="407" spans="16:26">
      <c r="P407" s="1509">
        <v>47484</v>
      </c>
      <c r="Q407" s="1510" t="s">
        <v>2084</v>
      </c>
      <c r="R407" s="1511">
        <v>2030</v>
      </c>
      <c r="S407" s="1512">
        <v>11784559.25403247</v>
      </c>
      <c r="T407" s="1512">
        <v>28203476.736943774</v>
      </c>
      <c r="U407" s="1512">
        <v>39988035.990976244</v>
      </c>
      <c r="V407" s="1515">
        <v>1296703295.7212467</v>
      </c>
      <c r="W407" s="1512">
        <v>13031938.043380937</v>
      </c>
      <c r="Z407" s="1493">
        <v>0</v>
      </c>
    </row>
    <row r="408" spans="16:26">
      <c r="P408" s="1509">
        <v>47515</v>
      </c>
      <c r="Q408" s="1510" t="s">
        <v>2377</v>
      </c>
      <c r="R408" s="1511">
        <v>2030</v>
      </c>
      <c r="S408" s="1512">
        <v>0</v>
      </c>
      <c r="T408" s="1512">
        <v>0</v>
      </c>
      <c r="U408" s="1512">
        <v>0</v>
      </c>
      <c r="V408" s="1515">
        <v>1296703295.7212467</v>
      </c>
      <c r="W408" s="1512">
        <v>20039020.16813777</v>
      </c>
      <c r="Z408" s="1493">
        <v>0</v>
      </c>
    </row>
    <row r="409" spans="16:26">
      <c r="P409" s="1509">
        <v>47543</v>
      </c>
      <c r="Q409" s="1510" t="s">
        <v>2378</v>
      </c>
      <c r="R409" s="1511">
        <v>2030</v>
      </c>
      <c r="S409" s="1512">
        <v>0</v>
      </c>
      <c r="T409" s="1512">
        <v>0</v>
      </c>
      <c r="U409" s="1512">
        <v>0</v>
      </c>
      <c r="V409" s="1515">
        <v>1296703295.7212467</v>
      </c>
      <c r="W409" s="1512">
        <v>27046102.292894609</v>
      </c>
      <c r="Z409" s="1493">
        <v>0</v>
      </c>
    </row>
    <row r="410" spans="16:26">
      <c r="P410" s="1509">
        <v>47574</v>
      </c>
      <c r="Q410" s="1510" t="s">
        <v>2379</v>
      </c>
      <c r="R410" s="1511">
        <v>2030</v>
      </c>
      <c r="S410" s="1512">
        <v>0</v>
      </c>
      <c r="T410" s="1512">
        <v>0</v>
      </c>
      <c r="U410" s="1512">
        <v>0</v>
      </c>
      <c r="V410" s="1515">
        <v>1296703295.7212467</v>
      </c>
      <c r="W410" s="1512">
        <v>34053184.417651445</v>
      </c>
      <c r="Z410" s="1493">
        <v>0</v>
      </c>
    </row>
    <row r="411" spans="16:26">
      <c r="P411" s="1509">
        <v>47604</v>
      </c>
      <c r="Q411" s="1510" t="s">
        <v>2380</v>
      </c>
      <c r="R411" s="1511">
        <v>2030</v>
      </c>
      <c r="S411" s="1512">
        <v>0</v>
      </c>
      <c r="T411" s="1512">
        <v>0</v>
      </c>
      <c r="U411" s="1512">
        <v>0</v>
      </c>
      <c r="V411" s="1515">
        <v>1296703295.7212467</v>
      </c>
      <c r="W411" s="1512">
        <v>41060266.54240828</v>
      </c>
      <c r="Z411" s="1493">
        <v>0</v>
      </c>
    </row>
    <row r="412" spans="16:26">
      <c r="P412" s="1509">
        <v>47635</v>
      </c>
      <c r="Q412" s="1510" t="s">
        <v>2381</v>
      </c>
      <c r="R412" s="1511">
        <v>2030</v>
      </c>
      <c r="S412" s="1512">
        <v>0</v>
      </c>
      <c r="T412" s="1512">
        <v>0</v>
      </c>
      <c r="U412" s="1512">
        <v>0</v>
      </c>
      <c r="V412" s="1515">
        <v>1296703295.7212467</v>
      </c>
      <c r="W412" s="1512">
        <v>48067348.667165115</v>
      </c>
      <c r="Z412" s="1493">
        <v>0</v>
      </c>
    </row>
    <row r="413" spans="16:26">
      <c r="P413" s="1509">
        <v>47665</v>
      </c>
      <c r="Q413" s="1510" t="s">
        <v>2086</v>
      </c>
      <c r="R413" s="1511">
        <v>2031</v>
      </c>
      <c r="S413" s="1512">
        <v>12049711.837248201</v>
      </c>
      <c r="T413" s="1512">
        <v>29175824.153728042</v>
      </c>
      <c r="U413" s="1512">
        <v>41225535.990976244</v>
      </c>
      <c r="V413" s="1515">
        <v>1284653583.8839986</v>
      </c>
      <c r="W413" s="1512">
        <v>13965524.638685865</v>
      </c>
      <c r="Z413" s="1493">
        <v>0</v>
      </c>
    </row>
    <row r="414" spans="16:26">
      <c r="P414" s="1509">
        <v>47696</v>
      </c>
      <c r="Q414" s="1510" t="s">
        <v>2382</v>
      </c>
      <c r="R414" s="1511">
        <v>2031</v>
      </c>
      <c r="S414" s="1512">
        <v>0</v>
      </c>
      <c r="T414" s="1512">
        <v>0</v>
      </c>
      <c r="U414" s="1512">
        <v>0</v>
      </c>
      <c r="V414" s="1515">
        <v>1284653583.8839986</v>
      </c>
      <c r="W414" s="1512">
        <v>21089236.601182859</v>
      </c>
      <c r="Z414" s="1493">
        <v>0</v>
      </c>
    </row>
    <row r="415" spans="16:26">
      <c r="P415" s="1509">
        <v>47727</v>
      </c>
      <c r="Q415" s="1510" t="s">
        <v>2383</v>
      </c>
      <c r="R415" s="1511">
        <v>2031</v>
      </c>
      <c r="S415" s="1512">
        <v>0</v>
      </c>
      <c r="T415" s="1512">
        <v>0</v>
      </c>
      <c r="U415" s="1512">
        <v>0</v>
      </c>
      <c r="V415" s="1515">
        <v>1284653583.8839986</v>
      </c>
      <c r="W415" s="1512">
        <v>28212948.563679852</v>
      </c>
      <c r="Z415" s="1493">
        <v>0</v>
      </c>
    </row>
    <row r="416" spans="16:26">
      <c r="P416" s="1509">
        <v>47757</v>
      </c>
      <c r="Q416" s="1510" t="s">
        <v>2384</v>
      </c>
      <c r="R416" s="1511">
        <v>2031</v>
      </c>
      <c r="S416" s="1512">
        <v>0</v>
      </c>
      <c r="T416" s="1512">
        <v>0</v>
      </c>
      <c r="U416" s="1512">
        <v>0</v>
      </c>
      <c r="V416" s="1515">
        <v>1284653583.8839986</v>
      </c>
      <c r="W416" s="1512">
        <v>35336660.52617684</v>
      </c>
      <c r="Z416" s="1493">
        <v>0</v>
      </c>
    </row>
    <row r="417" spans="16:26">
      <c r="P417" s="1509">
        <v>47788</v>
      </c>
      <c r="Q417" s="1510" t="s">
        <v>2385</v>
      </c>
      <c r="R417" s="1511">
        <v>2031</v>
      </c>
      <c r="S417" s="1512">
        <v>0</v>
      </c>
      <c r="T417" s="1512">
        <v>0</v>
      </c>
      <c r="U417" s="1512">
        <v>0</v>
      </c>
      <c r="V417" s="1515">
        <v>1284653583.8839986</v>
      </c>
      <c r="W417" s="1512">
        <v>42460372.488673836</v>
      </c>
      <c r="Z417" s="1493">
        <v>0</v>
      </c>
    </row>
    <row r="418" spans="16:26">
      <c r="P418" s="1509">
        <v>47818</v>
      </c>
      <c r="Q418" s="1510" t="s">
        <v>2386</v>
      </c>
      <c r="R418" s="1511">
        <v>2031</v>
      </c>
      <c r="S418" s="1512">
        <v>0</v>
      </c>
      <c r="T418" s="1512">
        <v>0</v>
      </c>
      <c r="U418" s="1512">
        <v>0</v>
      </c>
      <c r="V418" s="1515">
        <v>1284653583.8839986</v>
      </c>
      <c r="W418" s="1512">
        <v>49584084.451170832</v>
      </c>
      <c r="Z418" s="1493">
        <v>0</v>
      </c>
    </row>
    <row r="419" spans="16:26">
      <c r="P419" s="1509">
        <v>47849</v>
      </c>
      <c r="Q419" s="1510" t="s">
        <v>2087</v>
      </c>
      <c r="R419" s="1511">
        <v>2031</v>
      </c>
      <c r="S419" s="1512">
        <v>13683625.352377748</v>
      </c>
      <c r="T419" s="1512">
        <v>28904705.637389958</v>
      </c>
      <c r="U419" s="1512">
        <v>42588330.989767708</v>
      </c>
      <c r="V419" s="1515">
        <v>1270969958.531621</v>
      </c>
      <c r="W419" s="1512">
        <v>14203324.61843748</v>
      </c>
      <c r="Z419" s="1493">
        <v>0</v>
      </c>
    </row>
    <row r="420" spans="16:26">
      <c r="P420" s="1509">
        <v>47880</v>
      </c>
      <c r="Q420" s="1510" t="s">
        <v>2387</v>
      </c>
      <c r="R420" s="1511">
        <v>2031</v>
      </c>
      <c r="S420" s="1512">
        <v>0</v>
      </c>
      <c r="T420" s="1512">
        <v>0</v>
      </c>
      <c r="U420" s="1512">
        <v>0</v>
      </c>
      <c r="V420" s="1515">
        <v>1270969958.531621</v>
      </c>
      <c r="W420" s="1512">
        <v>21410895.775471836</v>
      </c>
      <c r="Z420" s="1493">
        <v>0</v>
      </c>
    </row>
    <row r="421" spans="16:26">
      <c r="P421" s="1509">
        <v>47908</v>
      </c>
      <c r="Q421" s="1510" t="s">
        <v>2388</v>
      </c>
      <c r="R421" s="1511">
        <v>2031</v>
      </c>
      <c r="S421" s="1512">
        <v>0</v>
      </c>
      <c r="T421" s="1512">
        <v>0</v>
      </c>
      <c r="U421" s="1512">
        <v>0</v>
      </c>
      <c r="V421" s="1515">
        <v>1270969958.531621</v>
      </c>
      <c r="W421" s="1512">
        <v>28618466.932506192</v>
      </c>
      <c r="Z421" s="1493">
        <v>0</v>
      </c>
    </row>
    <row r="422" spans="16:26">
      <c r="P422" s="1509">
        <v>47939</v>
      </c>
      <c r="Q422" s="1510" t="s">
        <v>2389</v>
      </c>
      <c r="R422" s="1511">
        <v>2031</v>
      </c>
      <c r="S422" s="1512">
        <v>0</v>
      </c>
      <c r="T422" s="1512">
        <v>0</v>
      </c>
      <c r="U422" s="1512">
        <v>0</v>
      </c>
      <c r="V422" s="1515">
        <v>1270969958.531621</v>
      </c>
      <c r="W422" s="1512">
        <v>35826038.089540549</v>
      </c>
      <c r="Z422" s="1493">
        <v>0</v>
      </c>
    </row>
    <row r="423" spans="16:26">
      <c r="P423" s="1509">
        <v>47969</v>
      </c>
      <c r="Q423" s="1510" t="s">
        <v>2390</v>
      </c>
      <c r="R423" s="1511">
        <v>2031</v>
      </c>
      <c r="S423" s="1512">
        <v>0</v>
      </c>
      <c r="T423" s="1512">
        <v>0</v>
      </c>
      <c r="U423" s="1512">
        <v>0</v>
      </c>
      <c r="V423" s="1515">
        <v>1270969958.531621</v>
      </c>
      <c r="W423" s="1512">
        <v>43033609.246574908</v>
      </c>
      <c r="Z423" s="1493">
        <v>0</v>
      </c>
    </row>
    <row r="424" spans="16:26">
      <c r="P424" s="1509">
        <v>48000</v>
      </c>
      <c r="Q424" s="1510" t="s">
        <v>2391</v>
      </c>
      <c r="R424" s="1511">
        <v>2031</v>
      </c>
      <c r="S424" s="1512">
        <v>0</v>
      </c>
      <c r="T424" s="1512">
        <v>0</v>
      </c>
      <c r="U424" s="1512">
        <v>0</v>
      </c>
      <c r="V424" s="1515">
        <v>1270969958.531621</v>
      </c>
      <c r="W424" s="1512">
        <v>50241180.403609261</v>
      </c>
      <c r="Z424" s="1493">
        <v>0</v>
      </c>
    </row>
    <row r="425" spans="16:26">
      <c r="P425" s="1509">
        <v>48030</v>
      </c>
      <c r="Q425" s="1510" t="s">
        <v>2089</v>
      </c>
      <c r="R425" s="1511">
        <v>2032</v>
      </c>
      <c r="S425" s="1512">
        <v>13991506.922806246</v>
      </c>
      <c r="T425" s="1512">
        <v>28596824.066961456</v>
      </c>
      <c r="U425" s="1512">
        <v>42588330.9897677</v>
      </c>
      <c r="V425" s="1515">
        <v>1256978451.6088147</v>
      </c>
      <c r="W425" s="1512">
        <v>14946166.597290376</v>
      </c>
      <c r="Z425" s="1493">
        <v>0</v>
      </c>
    </row>
    <row r="426" spans="16:26">
      <c r="P426" s="1509">
        <v>48061</v>
      </c>
      <c r="Q426" s="1510" t="s">
        <v>2392</v>
      </c>
      <c r="R426" s="1511">
        <v>2032</v>
      </c>
      <c r="S426" s="1512">
        <v>0</v>
      </c>
      <c r="T426" s="1512">
        <v>0</v>
      </c>
      <c r="U426" s="1512">
        <v>0</v>
      </c>
      <c r="V426" s="1515">
        <v>1256978451.6088147</v>
      </c>
      <c r="W426" s="1512">
        <v>22239483.780739188</v>
      </c>
      <c r="Z426" s="1493">
        <v>0</v>
      </c>
    </row>
    <row r="427" spans="16:26">
      <c r="P427" s="1509">
        <v>48092</v>
      </c>
      <c r="Q427" s="1510" t="s">
        <v>2393</v>
      </c>
      <c r="R427" s="1511">
        <v>2032</v>
      </c>
      <c r="S427" s="1512">
        <v>0</v>
      </c>
      <c r="T427" s="1512">
        <v>0</v>
      </c>
      <c r="U427" s="1512">
        <v>0</v>
      </c>
      <c r="V427" s="1515">
        <v>1256978451.6088147</v>
      </c>
      <c r="W427" s="1512">
        <v>29532800.964188006</v>
      </c>
      <c r="Z427" s="1493">
        <v>0</v>
      </c>
    </row>
    <row r="428" spans="16:26">
      <c r="P428" s="1509">
        <v>48122</v>
      </c>
      <c r="Q428" s="1510" t="s">
        <v>2394</v>
      </c>
      <c r="R428" s="1511">
        <v>2032</v>
      </c>
      <c r="S428" s="1512">
        <v>0</v>
      </c>
      <c r="T428" s="1512">
        <v>0</v>
      </c>
      <c r="U428" s="1512">
        <v>0</v>
      </c>
      <c r="V428" s="1515">
        <v>1256978451.6088147</v>
      </c>
      <c r="W428" s="1512">
        <v>36826118.147636816</v>
      </c>
      <c r="Z428" s="1493">
        <v>0</v>
      </c>
    </row>
    <row r="429" spans="16:26">
      <c r="P429" s="1509">
        <v>48153</v>
      </c>
      <c r="Q429" s="1510" t="s">
        <v>2395</v>
      </c>
      <c r="R429" s="1511">
        <v>2032</v>
      </c>
      <c r="S429" s="1512">
        <v>0</v>
      </c>
      <c r="T429" s="1512">
        <v>0</v>
      </c>
      <c r="U429" s="1512">
        <v>0</v>
      </c>
      <c r="V429" s="1515">
        <v>1256978451.6088147</v>
      </c>
      <c r="W429" s="1512">
        <v>44119435.331085637</v>
      </c>
      <c r="Z429" s="1493">
        <v>0</v>
      </c>
    </row>
    <row r="430" spans="16:26">
      <c r="P430" s="1509">
        <v>48183</v>
      </c>
      <c r="Q430" s="1510" t="s">
        <v>2396</v>
      </c>
      <c r="R430" s="1511">
        <v>2032</v>
      </c>
      <c r="S430" s="1512">
        <v>0</v>
      </c>
      <c r="T430" s="1512">
        <v>0</v>
      </c>
      <c r="U430" s="1512">
        <v>0</v>
      </c>
      <c r="V430" s="1515">
        <v>1256978451.6088147</v>
      </c>
      <c r="W430" s="1512">
        <v>51412752.514534444</v>
      </c>
      <c r="Z430" s="1493">
        <v>0</v>
      </c>
    </row>
    <row r="431" spans="16:26">
      <c r="P431" s="1509">
        <v>48214</v>
      </c>
      <c r="Q431" s="1510" t="s">
        <v>2091</v>
      </c>
      <c r="R431" s="1511">
        <v>2032</v>
      </c>
      <c r="S431" s="1512">
        <v>15305698.827683125</v>
      </c>
      <c r="T431" s="1512">
        <v>28282015.161198322</v>
      </c>
      <c r="U431" s="1512">
        <v>43587713.988881446</v>
      </c>
      <c r="V431" s="1515">
        <v>1241672752.7811315</v>
      </c>
      <c r="W431" s="1512">
        <v>15119001.418271102</v>
      </c>
      <c r="Z431" s="1493">
        <v>0</v>
      </c>
    </row>
    <row r="432" spans="16:26">
      <c r="P432" s="1509">
        <v>48245</v>
      </c>
      <c r="Q432" s="1510" t="s">
        <v>2397</v>
      </c>
      <c r="R432" s="1511">
        <v>2032</v>
      </c>
      <c r="S432" s="1512">
        <v>0</v>
      </c>
      <c r="T432" s="1512">
        <v>0</v>
      </c>
      <c r="U432" s="1512">
        <v>0</v>
      </c>
      <c r="V432" s="1515">
        <v>1241672752.7811315</v>
      </c>
      <c r="W432" s="1512">
        <v>22412964.310889207</v>
      </c>
      <c r="Z432" s="1493">
        <v>0</v>
      </c>
    </row>
    <row r="433" spans="16:26">
      <c r="P433" s="1509">
        <v>48274</v>
      </c>
      <c r="Q433" s="1510" t="s">
        <v>2398</v>
      </c>
      <c r="R433" s="1511">
        <v>2032</v>
      </c>
      <c r="S433" s="1512">
        <v>0</v>
      </c>
      <c r="T433" s="1512">
        <v>0</v>
      </c>
      <c r="U433" s="1512">
        <v>0</v>
      </c>
      <c r="V433" s="1515">
        <v>1241672752.7811315</v>
      </c>
      <c r="W433" s="1512">
        <v>29706927.203507315</v>
      </c>
      <c r="Z433" s="1493">
        <v>0</v>
      </c>
    </row>
    <row r="434" spans="16:26">
      <c r="P434" s="1509">
        <v>48305</v>
      </c>
      <c r="Q434" s="1510" t="s">
        <v>2399</v>
      </c>
      <c r="R434" s="1511">
        <v>2032</v>
      </c>
      <c r="S434" s="1512">
        <v>0</v>
      </c>
      <c r="T434" s="1512">
        <v>0</v>
      </c>
      <c r="U434" s="1512">
        <v>0</v>
      </c>
      <c r="V434" s="1515">
        <v>1241672752.7811315</v>
      </c>
      <c r="W434" s="1512">
        <v>37000890.096125416</v>
      </c>
      <c r="Z434" s="1493">
        <v>0</v>
      </c>
    </row>
    <row r="435" spans="16:26">
      <c r="P435" s="1509">
        <v>48335</v>
      </c>
      <c r="Q435" s="1510" t="s">
        <v>2400</v>
      </c>
      <c r="R435" s="1511">
        <v>2032</v>
      </c>
      <c r="S435" s="1512">
        <v>0</v>
      </c>
      <c r="T435" s="1512">
        <v>0</v>
      </c>
      <c r="U435" s="1512">
        <v>0</v>
      </c>
      <c r="V435" s="1515">
        <v>1241672752.7811315</v>
      </c>
      <c r="W435" s="1512">
        <v>44294852.988743529</v>
      </c>
      <c r="Z435" s="1493">
        <v>0</v>
      </c>
    </row>
    <row r="436" spans="16:26">
      <c r="P436" s="1509">
        <v>48366</v>
      </c>
      <c r="Q436" s="1510" t="s">
        <v>2401</v>
      </c>
      <c r="R436" s="1511">
        <v>2032</v>
      </c>
      <c r="S436" s="1512">
        <v>0</v>
      </c>
      <c r="T436" s="1512">
        <v>0</v>
      </c>
      <c r="U436" s="1512">
        <v>0</v>
      </c>
      <c r="V436" s="1515">
        <v>1241672752.7811315</v>
      </c>
      <c r="W436" s="1512">
        <v>51588815.881361626</v>
      </c>
      <c r="Z436" s="1493">
        <v>0</v>
      </c>
    </row>
    <row r="437" spans="16:26">
      <c r="P437" s="1509">
        <v>48396</v>
      </c>
      <c r="Q437" s="1510" t="s">
        <v>2093</v>
      </c>
      <c r="R437" s="1511">
        <v>2033</v>
      </c>
      <c r="S437" s="1512">
        <v>15650077.051305994</v>
      </c>
      <c r="T437" s="1512">
        <v>27937636.937575448</v>
      </c>
      <c r="U437" s="1512">
        <v>43587713.988881439</v>
      </c>
      <c r="V437" s="1515">
        <v>1226022675.7298255</v>
      </c>
      <c r="W437" s="1512">
        <v>15295725.022723898</v>
      </c>
      <c r="Z437" s="1493">
        <v>0</v>
      </c>
    </row>
    <row r="438" spans="16:26">
      <c r="P438" s="1509">
        <v>48427</v>
      </c>
      <c r="Q438" s="1510" t="s">
        <v>2402</v>
      </c>
      <c r="R438" s="1511">
        <v>2033</v>
      </c>
      <c r="S438" s="1512">
        <v>0</v>
      </c>
      <c r="T438" s="1512">
        <v>0</v>
      </c>
      <c r="U438" s="1512">
        <v>0</v>
      </c>
      <c r="V438" s="1515">
        <v>1226022675.7298255</v>
      </c>
      <c r="W438" s="1512">
        <v>22590348.152967602</v>
      </c>
      <c r="Z438" s="1493">
        <v>0</v>
      </c>
    </row>
    <row r="439" spans="16:26">
      <c r="P439" s="1509">
        <v>48458</v>
      </c>
      <c r="Q439" s="1510" t="s">
        <v>2403</v>
      </c>
      <c r="R439" s="1511">
        <v>2033</v>
      </c>
      <c r="S439" s="1512">
        <v>0</v>
      </c>
      <c r="T439" s="1512">
        <v>0</v>
      </c>
      <c r="U439" s="1512">
        <v>0</v>
      </c>
      <c r="V439" s="1515">
        <v>1226022675.7298255</v>
      </c>
      <c r="W439" s="1512">
        <v>29884971.283211313</v>
      </c>
      <c r="Z439" s="1493">
        <v>0</v>
      </c>
    </row>
    <row r="440" spans="16:26">
      <c r="P440" s="1509">
        <v>48488</v>
      </c>
      <c r="Q440" s="1510" t="s">
        <v>2404</v>
      </c>
      <c r="R440" s="1511">
        <v>2033</v>
      </c>
      <c r="S440" s="1512">
        <v>0</v>
      </c>
      <c r="T440" s="1512">
        <v>0</v>
      </c>
      <c r="U440" s="1512">
        <v>0</v>
      </c>
      <c r="V440" s="1515">
        <v>1226022675.7298255</v>
      </c>
      <c r="W440" s="1512">
        <v>37179594.413455017</v>
      </c>
      <c r="Z440" s="1493">
        <v>0</v>
      </c>
    </row>
    <row r="441" spans="16:26">
      <c r="P441" s="1509">
        <v>48519</v>
      </c>
      <c r="Q441" s="1510" t="s">
        <v>2405</v>
      </c>
      <c r="R441" s="1511">
        <v>2033</v>
      </c>
      <c r="S441" s="1512">
        <v>0</v>
      </c>
      <c r="T441" s="1512">
        <v>0</v>
      </c>
      <c r="U441" s="1512">
        <v>0</v>
      </c>
      <c r="V441" s="1515">
        <v>1226022675.7298255</v>
      </c>
      <c r="W441" s="1512">
        <v>44474217.543698721</v>
      </c>
      <c r="Z441" s="1493">
        <v>0</v>
      </c>
    </row>
    <row r="442" spans="16:26">
      <c r="P442" s="1509">
        <v>48549</v>
      </c>
      <c r="Q442" s="1510" t="s">
        <v>2406</v>
      </c>
      <c r="R442" s="1511">
        <v>2033</v>
      </c>
      <c r="S442" s="1512">
        <v>0</v>
      </c>
      <c r="T442" s="1512">
        <v>0</v>
      </c>
      <c r="U442" s="1512">
        <v>0</v>
      </c>
      <c r="V442" s="1515">
        <v>1226022675.7298255</v>
      </c>
      <c r="W442" s="1512">
        <v>51768840.673942432</v>
      </c>
      <c r="Z442" s="1493">
        <v>0</v>
      </c>
    </row>
    <row r="443" spans="16:26">
      <c r="P443" s="1509">
        <v>48580</v>
      </c>
      <c r="Q443" s="1510" t="s">
        <v>2095</v>
      </c>
      <c r="R443" s="1511">
        <v>2033</v>
      </c>
      <c r="S443" s="1512">
        <v>16002203.78496038</v>
      </c>
      <c r="T443" s="1512">
        <v>27585510.203921061</v>
      </c>
      <c r="U443" s="1512">
        <v>43587713.988881439</v>
      </c>
      <c r="V443" s="1515">
        <v>1210020471.9448652</v>
      </c>
      <c r="W443" s="1512">
        <v>15476424.90827688</v>
      </c>
      <c r="Z443" s="1493">
        <v>0</v>
      </c>
    </row>
    <row r="444" spans="16:26">
      <c r="P444" s="1509">
        <v>48611</v>
      </c>
      <c r="Q444" s="1510" t="s">
        <v>2407</v>
      </c>
      <c r="R444" s="1511">
        <v>2033</v>
      </c>
      <c r="S444" s="1512">
        <v>0</v>
      </c>
      <c r="T444" s="1512">
        <v>0</v>
      </c>
      <c r="U444" s="1512">
        <v>0</v>
      </c>
      <c r="V444" s="1515">
        <v>1210020471.9448652</v>
      </c>
      <c r="W444" s="1512">
        <v>22771723.131492764</v>
      </c>
      <c r="Z444" s="1493">
        <v>0</v>
      </c>
    </row>
    <row r="445" spans="16:26">
      <c r="P445" s="1509">
        <v>48639</v>
      </c>
      <c r="Q445" s="1510" t="s">
        <v>2408</v>
      </c>
      <c r="R445" s="1511">
        <v>2033</v>
      </c>
      <c r="S445" s="1512">
        <v>0</v>
      </c>
      <c r="T445" s="1512">
        <v>0</v>
      </c>
      <c r="U445" s="1512">
        <v>0</v>
      </c>
      <c r="V445" s="1515">
        <v>1210020471.9448652</v>
      </c>
      <c r="W445" s="1512">
        <v>30067021.354708653</v>
      </c>
      <c r="Z445" s="1493">
        <v>0</v>
      </c>
    </row>
    <row r="446" spans="16:26">
      <c r="P446" s="1509">
        <v>48670</v>
      </c>
      <c r="Q446" s="1510" t="s">
        <v>2409</v>
      </c>
      <c r="R446" s="1511">
        <v>2033</v>
      </c>
      <c r="S446" s="1512">
        <v>0</v>
      </c>
      <c r="T446" s="1512">
        <v>0</v>
      </c>
      <c r="U446" s="1512">
        <v>0</v>
      </c>
      <c r="V446" s="1515">
        <v>1210020471.9448652</v>
      </c>
      <c r="W446" s="1512">
        <v>37362319.577924535</v>
      </c>
      <c r="Z446" s="1493">
        <v>0</v>
      </c>
    </row>
    <row r="447" spans="16:26">
      <c r="P447" s="1509">
        <v>48700</v>
      </c>
      <c r="Q447" s="1510" t="s">
        <v>2410</v>
      </c>
      <c r="R447" s="1511">
        <v>2033</v>
      </c>
      <c r="S447" s="1512">
        <v>0</v>
      </c>
      <c r="T447" s="1512">
        <v>0</v>
      </c>
      <c r="U447" s="1512">
        <v>0</v>
      </c>
      <c r="V447" s="1515">
        <v>1210020471.9448652</v>
      </c>
      <c r="W447" s="1512">
        <v>44657617.801140428</v>
      </c>
      <c r="Z447" s="1493">
        <v>0</v>
      </c>
    </row>
    <row r="448" spans="16:26">
      <c r="P448" s="1509">
        <v>48731</v>
      </c>
      <c r="Q448" s="1510" t="s">
        <v>2411</v>
      </c>
      <c r="R448" s="1511">
        <v>2033</v>
      </c>
      <c r="S448" s="1512">
        <v>0</v>
      </c>
      <c r="T448" s="1512">
        <v>0</v>
      </c>
      <c r="U448" s="1512">
        <v>0</v>
      </c>
      <c r="V448" s="1515">
        <v>1210020471.9448652</v>
      </c>
      <c r="W448" s="1512">
        <v>51952916.024356306</v>
      </c>
      <c r="Z448" s="1493">
        <v>0</v>
      </c>
    </row>
    <row r="449" spans="16:26">
      <c r="P449" s="1509">
        <v>48761</v>
      </c>
      <c r="Q449" s="1510" t="s">
        <v>2097</v>
      </c>
      <c r="R449" s="1511">
        <v>2034</v>
      </c>
      <c r="S449" s="1512">
        <v>16362253.370121989</v>
      </c>
      <c r="T449" s="1512">
        <v>27225460.618759453</v>
      </c>
      <c r="U449" s="1512">
        <v>43587713.988881439</v>
      </c>
      <c r="V449" s="1515">
        <v>1193658218.5747433</v>
      </c>
      <c r="W449" s="1512">
        <v>15661190.541254804</v>
      </c>
      <c r="Z449" s="1493">
        <v>0</v>
      </c>
    </row>
    <row r="450" spans="16:26">
      <c r="P450" s="1509">
        <v>48792</v>
      </c>
      <c r="Q450" s="1510" t="s">
        <v>2412</v>
      </c>
      <c r="R450" s="1511">
        <v>2034</v>
      </c>
      <c r="S450" s="1512">
        <v>0</v>
      </c>
      <c r="T450" s="1512">
        <v>0</v>
      </c>
      <c r="U450" s="1512">
        <v>0</v>
      </c>
      <c r="V450" s="1515">
        <v>1193658218.5747433</v>
      </c>
      <c r="W450" s="1512">
        <v>22957179.04703474</v>
      </c>
      <c r="Z450" s="1493">
        <v>0</v>
      </c>
    </row>
    <row r="451" spans="16:26">
      <c r="P451" s="1509">
        <v>48823</v>
      </c>
      <c r="Q451" s="1510" t="s">
        <v>2413</v>
      </c>
      <c r="R451" s="1511">
        <v>2034</v>
      </c>
      <c r="S451" s="1512">
        <v>0</v>
      </c>
      <c r="T451" s="1512">
        <v>0</v>
      </c>
      <c r="U451" s="1512">
        <v>0</v>
      </c>
      <c r="V451" s="1515">
        <v>1193658218.5747433</v>
      </c>
      <c r="W451" s="1512">
        <v>30253167.552814681</v>
      </c>
      <c r="Z451" s="1493">
        <v>0</v>
      </c>
    </row>
    <row r="452" spans="16:26">
      <c r="P452" s="1509">
        <v>48853</v>
      </c>
      <c r="Q452" s="1510" t="s">
        <v>2414</v>
      </c>
      <c r="R452" s="1511">
        <v>2034</v>
      </c>
      <c r="S452" s="1512">
        <v>0</v>
      </c>
      <c r="T452" s="1512">
        <v>0</v>
      </c>
      <c r="U452" s="1512">
        <v>0</v>
      </c>
      <c r="V452" s="1515">
        <v>1193658218.5747433</v>
      </c>
      <c r="W452" s="1512">
        <v>37549156.058594622</v>
      </c>
      <c r="Z452" s="1493">
        <v>0</v>
      </c>
    </row>
    <row r="453" spans="16:26">
      <c r="P453" s="1509">
        <v>48884</v>
      </c>
      <c r="Q453" s="1510" t="s">
        <v>2415</v>
      </c>
      <c r="R453" s="1511">
        <v>2034</v>
      </c>
      <c r="S453" s="1512">
        <v>0</v>
      </c>
      <c r="T453" s="1512">
        <v>0</v>
      </c>
      <c r="U453" s="1512">
        <v>0</v>
      </c>
      <c r="V453" s="1515">
        <v>1193658218.5747433</v>
      </c>
      <c r="W453" s="1512">
        <v>44845144.564374559</v>
      </c>
      <c r="Z453" s="1493">
        <v>0</v>
      </c>
    </row>
    <row r="454" spans="16:26">
      <c r="P454" s="1509">
        <v>48914</v>
      </c>
      <c r="Q454" s="1510" t="s">
        <v>2416</v>
      </c>
      <c r="R454" s="1511">
        <v>2034</v>
      </c>
      <c r="S454" s="1512">
        <v>0</v>
      </c>
      <c r="T454" s="1512">
        <v>0</v>
      </c>
      <c r="U454" s="1512">
        <v>0</v>
      </c>
      <c r="V454" s="1515">
        <v>1193658218.5747433</v>
      </c>
      <c r="W454" s="1512">
        <v>52141133.070154496</v>
      </c>
      <c r="Z454" s="1493">
        <v>0</v>
      </c>
    </row>
    <row r="455" spans="16:26">
      <c r="P455" s="1509">
        <v>48945</v>
      </c>
      <c r="Q455" s="1510" t="s">
        <v>2098</v>
      </c>
      <c r="R455" s="1511">
        <v>2034</v>
      </c>
      <c r="S455" s="1512">
        <v>16730404.070949733</v>
      </c>
      <c r="T455" s="1512">
        <v>26857309.917931713</v>
      </c>
      <c r="U455" s="1512">
        <v>43587713.988881446</v>
      </c>
      <c r="V455" s="1515">
        <v>1176927814.5037935</v>
      </c>
      <c r="W455" s="1512">
        <v>15850113.400974734</v>
      </c>
      <c r="Z455" s="1493">
        <v>0</v>
      </c>
    </row>
    <row r="456" spans="16:26">
      <c r="P456" s="1509">
        <v>48976</v>
      </c>
      <c r="Q456" s="1510" t="s">
        <v>2417</v>
      </c>
      <c r="R456" s="1511">
        <v>2034</v>
      </c>
      <c r="S456" s="1512">
        <v>0</v>
      </c>
      <c r="T456" s="1512">
        <v>0</v>
      </c>
      <c r="U456" s="1512">
        <v>0</v>
      </c>
      <c r="V456" s="1515">
        <v>1176927814.5037935</v>
      </c>
      <c r="W456" s="1512">
        <v>23146807.720676411</v>
      </c>
      <c r="Z456" s="1493">
        <v>0</v>
      </c>
    </row>
    <row r="457" spans="16:26">
      <c r="P457" s="1509">
        <v>49004</v>
      </c>
      <c r="Q457" s="1510" t="s">
        <v>2418</v>
      </c>
      <c r="R457" s="1511">
        <v>2034</v>
      </c>
      <c r="S457" s="1512">
        <v>0</v>
      </c>
      <c r="T457" s="1512">
        <v>0</v>
      </c>
      <c r="U457" s="1512">
        <v>0</v>
      </c>
      <c r="V457" s="1515">
        <v>1176927814.5037935</v>
      </c>
      <c r="W457" s="1512">
        <v>30443502.040378094</v>
      </c>
      <c r="Z457" s="1493">
        <v>0</v>
      </c>
    </row>
    <row r="458" spans="16:26">
      <c r="P458" s="1509">
        <v>49035</v>
      </c>
      <c r="Q458" s="1510" t="s">
        <v>2419</v>
      </c>
      <c r="R458" s="1511">
        <v>2034</v>
      </c>
      <c r="S458" s="1512">
        <v>0</v>
      </c>
      <c r="T458" s="1512">
        <v>0</v>
      </c>
      <c r="U458" s="1512">
        <v>0</v>
      </c>
      <c r="V458" s="1515">
        <v>1176927814.5037935</v>
      </c>
      <c r="W458" s="1512">
        <v>37740196.36007978</v>
      </c>
      <c r="Z458" s="1493">
        <v>0</v>
      </c>
    </row>
    <row r="459" spans="16:26">
      <c r="P459" s="1509">
        <v>49065</v>
      </c>
      <c r="Q459" s="1510" t="s">
        <v>2420</v>
      </c>
      <c r="R459" s="1511">
        <v>2034</v>
      </c>
      <c r="S459" s="1512">
        <v>0</v>
      </c>
      <c r="T459" s="1512">
        <v>0</v>
      </c>
      <c r="U459" s="1512">
        <v>0</v>
      </c>
      <c r="V459" s="1515">
        <v>1176927814.5037935</v>
      </c>
      <c r="W459" s="1512">
        <v>45036890.679781452</v>
      </c>
      <c r="Z459" s="1493">
        <v>0</v>
      </c>
    </row>
    <row r="460" spans="16:26">
      <c r="P460" s="1509">
        <v>49096</v>
      </c>
      <c r="Q460" s="1510" t="s">
        <v>2421</v>
      </c>
      <c r="R460" s="1511">
        <v>2034</v>
      </c>
      <c r="S460" s="1512">
        <v>0</v>
      </c>
      <c r="T460" s="1512">
        <v>0</v>
      </c>
      <c r="U460" s="1512">
        <v>0</v>
      </c>
      <c r="V460" s="1515">
        <v>1176927814.5037935</v>
      </c>
      <c r="W460" s="1512">
        <v>52333584.999483138</v>
      </c>
      <c r="Z460" s="1493">
        <v>0</v>
      </c>
    </row>
    <row r="461" spans="16:26">
      <c r="P461" s="1509">
        <v>49126</v>
      </c>
      <c r="Q461" s="1510" t="s">
        <v>2100</v>
      </c>
      <c r="R461" s="1511">
        <v>2035</v>
      </c>
      <c r="S461" s="1512">
        <v>17106838.162546102</v>
      </c>
      <c r="T461" s="1512">
        <v>26480875.826335341</v>
      </c>
      <c r="U461" s="1512">
        <v>43587713.988881439</v>
      </c>
      <c r="V461" s="1515">
        <v>1159820976.3412473</v>
      </c>
      <c r="W461" s="1512">
        <v>16043287.025038358</v>
      </c>
      <c r="Z461" s="1493">
        <v>0</v>
      </c>
    </row>
    <row r="462" spans="16:26">
      <c r="P462" s="1509">
        <v>49157</v>
      </c>
      <c r="Q462" s="1510" t="s">
        <v>2422</v>
      </c>
      <c r="R462" s="1511">
        <v>2035</v>
      </c>
      <c r="S462" s="1512">
        <v>0</v>
      </c>
      <c r="T462" s="1512">
        <v>0</v>
      </c>
      <c r="U462" s="1512">
        <v>0</v>
      </c>
      <c r="V462" s="1515">
        <v>1159820976.3412473</v>
      </c>
      <c r="W462" s="1512">
        <v>23340703.03947502</v>
      </c>
      <c r="Z462" s="1493">
        <v>0</v>
      </c>
    </row>
    <row r="463" spans="16:26">
      <c r="P463" s="1509">
        <v>49188</v>
      </c>
      <c r="Q463" s="1510" t="s">
        <v>2423</v>
      </c>
      <c r="R463" s="1511">
        <v>2035</v>
      </c>
      <c r="S463" s="1512">
        <v>0</v>
      </c>
      <c r="T463" s="1512">
        <v>0</v>
      </c>
      <c r="U463" s="1512">
        <v>0</v>
      </c>
      <c r="V463" s="1515">
        <v>1159820976.3412473</v>
      </c>
      <c r="W463" s="1512">
        <v>30638119.053911686</v>
      </c>
      <c r="Z463" s="1493">
        <v>0</v>
      </c>
    </row>
    <row r="464" spans="16:26">
      <c r="P464" s="1509">
        <v>49218</v>
      </c>
      <c r="Q464" s="1510" t="s">
        <v>2424</v>
      </c>
      <c r="R464" s="1511">
        <v>2035</v>
      </c>
      <c r="S464" s="1512">
        <v>0</v>
      </c>
      <c r="T464" s="1512">
        <v>0</v>
      </c>
      <c r="U464" s="1512">
        <v>0</v>
      </c>
      <c r="V464" s="1515">
        <v>1159820976.3412473</v>
      </c>
      <c r="W464" s="1512">
        <v>37935535.068348348</v>
      </c>
      <c r="Z464" s="1493">
        <v>0</v>
      </c>
    </row>
    <row r="465" spans="16:26">
      <c r="P465" s="1509">
        <v>49249</v>
      </c>
      <c r="Q465" s="1510" t="s">
        <v>2425</v>
      </c>
      <c r="R465" s="1511">
        <v>2035</v>
      </c>
      <c r="S465" s="1512">
        <v>0</v>
      </c>
      <c r="T465" s="1512">
        <v>0</v>
      </c>
      <c r="U465" s="1512">
        <v>0</v>
      </c>
      <c r="V465" s="1515">
        <v>1159820976.3412473</v>
      </c>
      <c r="W465" s="1512">
        <v>45232951.082785018</v>
      </c>
      <c r="Z465" s="1493">
        <v>0</v>
      </c>
    </row>
    <row r="466" spans="16:26">
      <c r="P466" s="1509">
        <v>49279</v>
      </c>
      <c r="Q466" s="1510" t="s">
        <v>2426</v>
      </c>
      <c r="R466" s="1511">
        <v>2035</v>
      </c>
      <c r="S466" s="1512">
        <v>0</v>
      </c>
      <c r="T466" s="1512">
        <v>0</v>
      </c>
      <c r="U466" s="1512">
        <v>0</v>
      </c>
      <c r="V466" s="1515">
        <v>1159820976.3412473</v>
      </c>
      <c r="W466" s="1512">
        <v>52530367.097221673</v>
      </c>
      <c r="Z466" s="1493">
        <v>0</v>
      </c>
    </row>
    <row r="467" spans="16:26">
      <c r="P467" s="1509">
        <v>49310</v>
      </c>
      <c r="Q467" s="1510" t="s">
        <v>2102</v>
      </c>
      <c r="R467" s="1511">
        <v>2035</v>
      </c>
      <c r="S467" s="1512">
        <v>17491742.021203391</v>
      </c>
      <c r="T467" s="1512">
        <v>26095971.967678051</v>
      </c>
      <c r="U467" s="1512">
        <v>43587713.988881439</v>
      </c>
      <c r="V467" s="1515">
        <v>1142329234.320044</v>
      </c>
      <c r="W467" s="1512">
        <v>16240807.055643419</v>
      </c>
      <c r="Z467" s="1493">
        <v>0</v>
      </c>
    </row>
    <row r="468" spans="16:26">
      <c r="P468" s="1509">
        <v>49341</v>
      </c>
      <c r="Q468" s="1510" t="s">
        <v>2427</v>
      </c>
      <c r="R468" s="1511">
        <v>2035</v>
      </c>
      <c r="S468" s="1512">
        <v>0</v>
      </c>
      <c r="T468" s="1512">
        <v>0</v>
      </c>
      <c r="U468" s="1512">
        <v>0</v>
      </c>
      <c r="V468" s="1515">
        <v>1142329234.320044</v>
      </c>
      <c r="W468" s="1512">
        <v>23538961.002946597</v>
      </c>
      <c r="Z468" s="1493">
        <v>0</v>
      </c>
    </row>
    <row r="469" spans="16:26">
      <c r="P469" s="1509">
        <v>49369</v>
      </c>
      <c r="Q469" s="1510" t="s">
        <v>2428</v>
      </c>
      <c r="R469" s="1511">
        <v>2035</v>
      </c>
      <c r="S469" s="1512">
        <v>0</v>
      </c>
      <c r="T469" s="1512">
        <v>0</v>
      </c>
      <c r="U469" s="1512">
        <v>0</v>
      </c>
      <c r="V469" s="1515">
        <v>1142329234.320044</v>
      </c>
      <c r="W469" s="1512">
        <v>30837114.95024978</v>
      </c>
      <c r="Z469" s="1493">
        <v>0</v>
      </c>
    </row>
    <row r="470" spans="16:26">
      <c r="P470" s="1509">
        <v>49400</v>
      </c>
      <c r="Q470" s="1510" t="s">
        <v>2429</v>
      </c>
      <c r="R470" s="1511">
        <v>2035</v>
      </c>
      <c r="S470" s="1512">
        <v>0</v>
      </c>
      <c r="T470" s="1512">
        <v>0</v>
      </c>
      <c r="U470" s="1512">
        <v>0</v>
      </c>
      <c r="V470" s="1515">
        <v>1142329234.320044</v>
      </c>
      <c r="W470" s="1512">
        <v>38135268.897552967</v>
      </c>
      <c r="Z470" s="1493">
        <v>0</v>
      </c>
    </row>
    <row r="471" spans="16:26">
      <c r="P471" s="1509">
        <v>49430</v>
      </c>
      <c r="Q471" s="1510" t="s">
        <v>2430</v>
      </c>
      <c r="R471" s="1511">
        <v>2035</v>
      </c>
      <c r="S471" s="1512">
        <v>0</v>
      </c>
      <c r="T471" s="1512">
        <v>0</v>
      </c>
      <c r="U471" s="1512">
        <v>0</v>
      </c>
      <c r="V471" s="1515">
        <v>1142329234.320044</v>
      </c>
      <c r="W471" s="1512">
        <v>45433422.84485615</v>
      </c>
      <c r="Z471" s="1493">
        <v>0</v>
      </c>
    </row>
    <row r="472" spans="16:26">
      <c r="P472" s="1509">
        <v>49461</v>
      </c>
      <c r="Q472" s="1510" t="s">
        <v>2431</v>
      </c>
      <c r="R472" s="1511">
        <v>2035</v>
      </c>
      <c r="S472" s="1512">
        <v>0</v>
      </c>
      <c r="T472" s="1512">
        <v>0</v>
      </c>
      <c r="U472" s="1512">
        <v>0</v>
      </c>
      <c r="V472" s="1515">
        <v>1142329234.320044</v>
      </c>
      <c r="W472" s="1512">
        <v>52731576.792159326</v>
      </c>
      <c r="Z472" s="1493">
        <v>0</v>
      </c>
    </row>
    <row r="473" spans="16:26">
      <c r="P473" s="1509">
        <v>49491</v>
      </c>
      <c r="Q473" s="1510" t="s">
        <v>2104</v>
      </c>
      <c r="R473" s="1511">
        <v>2036</v>
      </c>
      <c r="S473" s="1512">
        <v>17885306.216680467</v>
      </c>
      <c r="T473" s="1512">
        <v>25702407.772200976</v>
      </c>
      <c r="U473" s="1512">
        <v>43587713.988881439</v>
      </c>
      <c r="V473" s="1515">
        <v>1124443928.1033635</v>
      </c>
      <c r="W473" s="1512">
        <v>16442771.286937088</v>
      </c>
      <c r="Z473" s="1493">
        <v>0</v>
      </c>
    </row>
    <row r="474" spans="16:26">
      <c r="P474" s="1509">
        <v>49522</v>
      </c>
      <c r="Q474" s="1510" t="s">
        <v>2432</v>
      </c>
      <c r="R474" s="1511">
        <v>2036</v>
      </c>
      <c r="S474" s="1512">
        <v>0</v>
      </c>
      <c r="T474" s="1512">
        <v>0</v>
      </c>
      <c r="U474" s="1512">
        <v>0</v>
      </c>
      <c r="V474" s="1515">
        <v>1124443928.1033635</v>
      </c>
      <c r="W474" s="1512">
        <v>23741679.770596284</v>
      </c>
      <c r="Z474" s="1493">
        <v>0</v>
      </c>
    </row>
    <row r="475" spans="16:26">
      <c r="P475" s="1509">
        <v>49553</v>
      </c>
      <c r="Q475" s="1510" t="s">
        <v>2433</v>
      </c>
      <c r="R475" s="1511">
        <v>2036</v>
      </c>
      <c r="S475" s="1512">
        <v>0</v>
      </c>
      <c r="T475" s="1512">
        <v>0</v>
      </c>
      <c r="U475" s="1512">
        <v>0</v>
      </c>
      <c r="V475" s="1515">
        <v>1124443928.1033635</v>
      </c>
      <c r="W475" s="1512">
        <v>31040588.254255485</v>
      </c>
      <c r="Z475" s="1493">
        <v>0</v>
      </c>
    </row>
    <row r="476" spans="16:26">
      <c r="P476" s="1509">
        <v>49583</v>
      </c>
      <c r="Q476" s="1510" t="s">
        <v>2434</v>
      </c>
      <c r="R476" s="1511">
        <v>2036</v>
      </c>
      <c r="S476" s="1512">
        <v>0</v>
      </c>
      <c r="T476" s="1512">
        <v>0</v>
      </c>
      <c r="U476" s="1512">
        <v>0</v>
      </c>
      <c r="V476" s="1515">
        <v>1124443928.1033635</v>
      </c>
      <c r="W476" s="1512">
        <v>38339496.737914681</v>
      </c>
      <c r="Z476" s="1493">
        <v>0</v>
      </c>
    </row>
    <row r="477" spans="16:26">
      <c r="P477" s="1509">
        <v>49614</v>
      </c>
      <c r="Q477" s="1510" t="s">
        <v>2435</v>
      </c>
      <c r="R477" s="1511">
        <v>2036</v>
      </c>
      <c r="S477" s="1512">
        <v>0</v>
      </c>
      <c r="T477" s="1512">
        <v>0</v>
      </c>
      <c r="U477" s="1512">
        <v>0</v>
      </c>
      <c r="V477" s="1515">
        <v>1124443928.1033635</v>
      </c>
      <c r="W477" s="1512">
        <v>45638405.221573882</v>
      </c>
      <c r="Z477" s="1493">
        <v>0</v>
      </c>
    </row>
    <row r="478" spans="16:26">
      <c r="P478" s="1509">
        <v>49644</v>
      </c>
      <c r="Q478" s="1510" t="s">
        <v>2436</v>
      </c>
      <c r="R478" s="1511">
        <v>2036</v>
      </c>
      <c r="S478" s="1512">
        <v>0</v>
      </c>
      <c r="T478" s="1512">
        <v>0</v>
      </c>
      <c r="U478" s="1512">
        <v>0</v>
      </c>
      <c r="V478" s="1515">
        <v>1124443928.1033635</v>
      </c>
      <c r="W478" s="1512">
        <v>52937313.705233082</v>
      </c>
      <c r="Z478" s="1493">
        <v>0</v>
      </c>
    </row>
    <row r="479" spans="16:26">
      <c r="P479" s="1509">
        <v>49675</v>
      </c>
      <c r="Q479" s="1510" t="s">
        <v>2106</v>
      </c>
      <c r="R479" s="1511">
        <v>2036</v>
      </c>
      <c r="S479" s="1512">
        <v>18287725.606555775</v>
      </c>
      <c r="T479" s="1512">
        <v>25299988.382325664</v>
      </c>
      <c r="U479" s="1512">
        <v>43587713.988881439</v>
      </c>
      <c r="V479" s="1515">
        <v>1106156202.4968078</v>
      </c>
      <c r="W479" s="1512">
        <v>16649279.713434868</v>
      </c>
      <c r="Z479" s="1493">
        <v>0</v>
      </c>
    </row>
    <row r="480" spans="16:26">
      <c r="P480" s="1509">
        <v>49706</v>
      </c>
      <c r="Q480" s="1510" t="s">
        <v>2437</v>
      </c>
      <c r="R480" s="1511">
        <v>2036</v>
      </c>
      <c r="S480" s="1512">
        <v>0</v>
      </c>
      <c r="T480" s="1512">
        <v>0</v>
      </c>
      <c r="U480" s="1512">
        <v>0</v>
      </c>
      <c r="V480" s="1515">
        <v>1106156202.4968078</v>
      </c>
      <c r="W480" s="1512">
        <v>23948959.710518092</v>
      </c>
      <c r="Z480" s="1493">
        <v>0</v>
      </c>
    </row>
    <row r="481" spans="16:26">
      <c r="P481" s="1509">
        <v>49735</v>
      </c>
      <c r="Q481" s="1510" t="s">
        <v>2438</v>
      </c>
      <c r="R481" s="1511">
        <v>2036</v>
      </c>
      <c r="S481" s="1512">
        <v>0</v>
      </c>
      <c r="T481" s="1512">
        <v>0</v>
      </c>
      <c r="U481" s="1512">
        <v>0</v>
      </c>
      <c r="V481" s="1515">
        <v>1106156202.4968078</v>
      </c>
      <c r="W481" s="1512">
        <v>31248639.707601316</v>
      </c>
      <c r="Z481" s="1493">
        <v>0</v>
      </c>
    </row>
    <row r="482" spans="16:26">
      <c r="P482" s="1509">
        <v>49766</v>
      </c>
      <c r="Q482" s="1510" t="s">
        <v>2439</v>
      </c>
      <c r="R482" s="1511">
        <v>2036</v>
      </c>
      <c r="S482" s="1512">
        <v>0</v>
      </c>
      <c r="T482" s="1512">
        <v>0</v>
      </c>
      <c r="U482" s="1512">
        <v>0</v>
      </c>
      <c r="V482" s="1515">
        <v>1106156202.4968078</v>
      </c>
      <c r="W482" s="1512">
        <v>38548319.704684541</v>
      </c>
      <c r="Z482" s="1493">
        <v>0</v>
      </c>
    </row>
    <row r="483" spans="16:26">
      <c r="P483" s="1509">
        <v>49796</v>
      </c>
      <c r="Q483" s="1510" t="s">
        <v>2440</v>
      </c>
      <c r="R483" s="1511">
        <v>2036</v>
      </c>
      <c r="S483" s="1512">
        <v>0</v>
      </c>
      <c r="T483" s="1512">
        <v>0</v>
      </c>
      <c r="U483" s="1512">
        <v>0</v>
      </c>
      <c r="V483" s="1515">
        <v>1106156202.4968078</v>
      </c>
      <c r="W483" s="1512">
        <v>45847999.701767772</v>
      </c>
      <c r="Z483" s="1493">
        <v>0</v>
      </c>
    </row>
    <row r="484" spans="16:26">
      <c r="P484" s="1509">
        <v>49827</v>
      </c>
      <c r="Q484" s="1510" t="s">
        <v>2441</v>
      </c>
      <c r="R484" s="1511">
        <v>2036</v>
      </c>
      <c r="S484" s="1512">
        <v>0</v>
      </c>
      <c r="T484" s="1512">
        <v>0</v>
      </c>
      <c r="U484" s="1512">
        <v>0</v>
      </c>
      <c r="V484" s="1515">
        <v>1106156202.4968078</v>
      </c>
      <c r="W484" s="1512">
        <v>53147679.698850989</v>
      </c>
      <c r="Z484" s="1493">
        <v>0</v>
      </c>
    </row>
    <row r="485" spans="16:26">
      <c r="P485" s="1509">
        <v>49857</v>
      </c>
      <c r="Q485" s="1510" t="s">
        <v>2108</v>
      </c>
      <c r="R485" s="1511">
        <v>2037</v>
      </c>
      <c r="S485" s="1512">
        <v>18699199.432703283</v>
      </c>
      <c r="T485" s="1512">
        <v>24888514.55617816</v>
      </c>
      <c r="U485" s="1512">
        <v>43587713.988881439</v>
      </c>
      <c r="V485" s="1515">
        <v>1087457003.0641046</v>
      </c>
      <c r="W485" s="1512">
        <v>16860434.579528846</v>
      </c>
      <c r="Z485" s="1493">
        <v>0</v>
      </c>
    </row>
    <row r="486" spans="16:26">
      <c r="P486" s="1509">
        <v>49888</v>
      </c>
      <c r="Q486" s="1510" t="s">
        <v>2442</v>
      </c>
      <c r="R486" s="1511">
        <v>2037</v>
      </c>
      <c r="S486" s="1512">
        <v>0</v>
      </c>
      <c r="T486" s="1512">
        <v>0</v>
      </c>
      <c r="U486" s="1512">
        <v>0</v>
      </c>
      <c r="V486" s="1515">
        <v>1087457003.0641046</v>
      </c>
      <c r="W486" s="1512">
        <v>24160903.449088141</v>
      </c>
      <c r="Z486" s="1493">
        <v>0</v>
      </c>
    </row>
    <row r="487" spans="16:26">
      <c r="P487" s="1509">
        <v>49919</v>
      </c>
      <c r="Q487" s="1510" t="s">
        <v>2443</v>
      </c>
      <c r="R487" s="1511">
        <v>2037</v>
      </c>
      <c r="S487" s="1512">
        <v>0</v>
      </c>
      <c r="T487" s="1512">
        <v>0</v>
      </c>
      <c r="U487" s="1512">
        <v>0</v>
      </c>
      <c r="V487" s="1515">
        <v>1087457003.0641046</v>
      </c>
      <c r="W487" s="1512">
        <v>31461372.318647437</v>
      </c>
      <c r="Z487" s="1493">
        <v>0</v>
      </c>
    </row>
    <row r="488" spans="16:26">
      <c r="P488" s="1509">
        <v>49949</v>
      </c>
      <c r="Q488" s="1510" t="s">
        <v>2444</v>
      </c>
      <c r="R488" s="1511">
        <v>2037</v>
      </c>
      <c r="S488" s="1512">
        <v>0</v>
      </c>
      <c r="T488" s="1512">
        <v>0</v>
      </c>
      <c r="U488" s="1512">
        <v>0</v>
      </c>
      <c r="V488" s="1515">
        <v>1087457003.0641046</v>
      </c>
      <c r="W488" s="1512">
        <v>38761841.188206732</v>
      </c>
      <c r="Z488" s="1493">
        <v>0</v>
      </c>
    </row>
    <row r="489" spans="16:26">
      <c r="P489" s="1509">
        <v>49980</v>
      </c>
      <c r="Q489" s="1510" t="s">
        <v>2445</v>
      </c>
      <c r="R489" s="1511">
        <v>2037</v>
      </c>
      <c r="S489" s="1512">
        <v>0</v>
      </c>
      <c r="T489" s="1512">
        <v>0</v>
      </c>
      <c r="U489" s="1512">
        <v>0</v>
      </c>
      <c r="V489" s="1515">
        <v>1087457003.0641046</v>
      </c>
      <c r="W489" s="1512">
        <v>46062310.05776602</v>
      </c>
      <c r="Z489" s="1493">
        <v>0</v>
      </c>
    </row>
    <row r="490" spans="16:26">
      <c r="P490" s="1509">
        <v>50010</v>
      </c>
      <c r="Q490" s="1510" t="s">
        <v>2446</v>
      </c>
      <c r="R490" s="1511">
        <v>2037</v>
      </c>
      <c r="S490" s="1512">
        <v>0</v>
      </c>
      <c r="T490" s="1512">
        <v>0</v>
      </c>
      <c r="U490" s="1512">
        <v>0</v>
      </c>
      <c r="V490" s="1515">
        <v>1087457003.0641046</v>
      </c>
      <c r="W490" s="1512">
        <v>53362778.927325316</v>
      </c>
      <c r="Z490" s="1493">
        <v>0</v>
      </c>
    </row>
    <row r="491" spans="16:26">
      <c r="P491" s="1509">
        <v>50041</v>
      </c>
      <c r="Q491" s="1510" t="s">
        <v>2109</v>
      </c>
      <c r="R491" s="1511">
        <v>2037</v>
      </c>
      <c r="S491" s="1512">
        <v>19119931.419939104</v>
      </c>
      <c r="T491" s="1512">
        <v>24467782.568942342</v>
      </c>
      <c r="U491" s="1512">
        <v>43587713.988881446</v>
      </c>
      <c r="V491" s="1515">
        <v>1068337071.6441654</v>
      </c>
      <c r="W491" s="1512">
        <v>17076340.43010994</v>
      </c>
      <c r="Z491" s="1493">
        <v>0</v>
      </c>
    </row>
    <row r="492" spans="16:26">
      <c r="P492" s="1509">
        <v>50072</v>
      </c>
      <c r="Q492" s="1510" t="s">
        <v>2447</v>
      </c>
      <c r="R492" s="1511">
        <v>2037</v>
      </c>
      <c r="S492" s="1512">
        <v>0</v>
      </c>
      <c r="T492" s="1512">
        <v>0</v>
      </c>
      <c r="U492" s="1512">
        <v>0</v>
      </c>
      <c r="V492" s="1515">
        <v>1068337071.6441654</v>
      </c>
      <c r="W492" s="1512">
        <v>24377615.921776012</v>
      </c>
      <c r="Z492" s="1493">
        <v>0</v>
      </c>
    </row>
    <row r="493" spans="16:26">
      <c r="P493" s="1509">
        <v>50100</v>
      </c>
      <c r="Q493" s="1510" t="s">
        <v>2448</v>
      </c>
      <c r="R493" s="1511">
        <v>2037</v>
      </c>
      <c r="S493" s="1512">
        <v>0</v>
      </c>
      <c r="T493" s="1512">
        <v>0</v>
      </c>
      <c r="U493" s="1512">
        <v>0</v>
      </c>
      <c r="V493" s="1515">
        <v>1068337071.6441654</v>
      </c>
      <c r="W493" s="1512">
        <v>31678891.413442083</v>
      </c>
      <c r="Z493" s="1493">
        <v>0</v>
      </c>
    </row>
    <row r="494" spans="16:26">
      <c r="P494" s="1509">
        <v>50131</v>
      </c>
      <c r="Q494" s="1510" t="s">
        <v>2449</v>
      </c>
      <c r="R494" s="1511">
        <v>2037</v>
      </c>
      <c r="S494" s="1512">
        <v>0</v>
      </c>
      <c r="T494" s="1512">
        <v>0</v>
      </c>
      <c r="U494" s="1512">
        <v>0</v>
      </c>
      <c r="V494" s="1515">
        <v>1068337071.6441654</v>
      </c>
      <c r="W494" s="1512">
        <v>38980166.905108154</v>
      </c>
      <c r="Z494" s="1493">
        <v>0</v>
      </c>
    </row>
    <row r="495" spans="16:26">
      <c r="P495" s="1509">
        <v>50161</v>
      </c>
      <c r="Q495" s="1510" t="s">
        <v>2450</v>
      </c>
      <c r="R495" s="1511">
        <v>2037</v>
      </c>
      <c r="S495" s="1512">
        <v>0</v>
      </c>
      <c r="T495" s="1512">
        <v>0</v>
      </c>
      <c r="U495" s="1512">
        <v>0</v>
      </c>
      <c r="V495" s="1515">
        <v>1068337071.6441654</v>
      </c>
      <c r="W495" s="1512">
        <v>46281442.396774232</v>
      </c>
      <c r="Z495" s="1493">
        <v>0</v>
      </c>
    </row>
    <row r="496" spans="16:26">
      <c r="P496" s="1509">
        <v>50192</v>
      </c>
      <c r="Q496" s="1510" t="s">
        <v>2451</v>
      </c>
      <c r="R496" s="1511">
        <v>2037</v>
      </c>
      <c r="S496" s="1512">
        <v>0</v>
      </c>
      <c r="T496" s="1512">
        <v>0</v>
      </c>
      <c r="U496" s="1512">
        <v>0</v>
      </c>
      <c r="V496" s="1515">
        <v>1068337071.6441654</v>
      </c>
      <c r="W496" s="1512">
        <v>53582717.888440296</v>
      </c>
      <c r="Z496" s="1493">
        <v>0</v>
      </c>
    </row>
    <row r="497" spans="16:26">
      <c r="P497" s="1509">
        <v>50222</v>
      </c>
      <c r="Q497" s="1510" t="s">
        <v>2111</v>
      </c>
      <c r="R497" s="1511">
        <v>2038</v>
      </c>
      <c r="S497" s="1512">
        <v>19550129.876887735</v>
      </c>
      <c r="T497" s="1512">
        <v>24037584.111993708</v>
      </c>
      <c r="U497" s="1512">
        <v>43587713.988881439</v>
      </c>
      <c r="V497" s="1515">
        <v>1048786941.7672777</v>
      </c>
      <c r="W497" s="1512">
        <v>17297104.162329111</v>
      </c>
      <c r="Z497" s="1493">
        <v>0</v>
      </c>
    </row>
    <row r="498" spans="16:26">
      <c r="P498" s="1509">
        <v>50253</v>
      </c>
      <c r="Q498" s="1510" t="s">
        <v>2452</v>
      </c>
      <c r="R498" s="1511">
        <v>2038</v>
      </c>
      <c r="S498" s="1512">
        <v>0</v>
      </c>
      <c r="T498" s="1512">
        <v>0</v>
      </c>
      <c r="U498" s="1512">
        <v>0</v>
      </c>
      <c r="V498" s="1515">
        <v>1048786941.7672777</v>
      </c>
      <c r="W498" s="1512">
        <v>24599204.425099365</v>
      </c>
      <c r="Z498" s="1493">
        <v>0</v>
      </c>
    </row>
    <row r="499" spans="16:26">
      <c r="P499" s="1509">
        <v>50284</v>
      </c>
      <c r="Q499" s="1510" t="s">
        <v>2453</v>
      </c>
      <c r="R499" s="1511">
        <v>2038</v>
      </c>
      <c r="S499" s="1512">
        <v>0</v>
      </c>
      <c r="T499" s="1512">
        <v>0</v>
      </c>
      <c r="U499" s="1512">
        <v>0</v>
      </c>
      <c r="V499" s="1515">
        <v>1048786941.7672777</v>
      </c>
      <c r="W499" s="1512">
        <v>31901304.687869616</v>
      </c>
      <c r="Z499" s="1493">
        <v>0</v>
      </c>
    </row>
    <row r="500" spans="16:26">
      <c r="P500" s="1509">
        <v>50314</v>
      </c>
      <c r="Q500" s="1510" t="s">
        <v>2454</v>
      </c>
      <c r="R500" s="1511">
        <v>2038</v>
      </c>
      <c r="S500" s="1512">
        <v>0</v>
      </c>
      <c r="T500" s="1512">
        <v>0</v>
      </c>
      <c r="U500" s="1512">
        <v>0</v>
      </c>
      <c r="V500" s="1515">
        <v>1048786941.7672777</v>
      </c>
      <c r="W500" s="1512">
        <v>39203404.950639874</v>
      </c>
      <c r="Z500" s="1493">
        <v>0</v>
      </c>
    </row>
    <row r="501" spans="16:26">
      <c r="P501" s="1509">
        <v>50345</v>
      </c>
      <c r="Q501" s="1510" t="s">
        <v>2455</v>
      </c>
      <c r="R501" s="1511">
        <v>2038</v>
      </c>
      <c r="S501" s="1512">
        <v>0</v>
      </c>
      <c r="T501" s="1512">
        <v>0</v>
      </c>
      <c r="U501" s="1512">
        <v>0</v>
      </c>
      <c r="V501" s="1515">
        <v>1048786941.7672777</v>
      </c>
      <c r="W501" s="1512">
        <v>46505505.213410124</v>
      </c>
      <c r="Z501" s="1493">
        <v>0</v>
      </c>
    </row>
    <row r="502" spans="16:26">
      <c r="P502" s="1509">
        <v>50375</v>
      </c>
      <c r="Q502" s="1510" t="s">
        <v>2456</v>
      </c>
      <c r="R502" s="1511">
        <v>2038</v>
      </c>
      <c r="S502" s="1512">
        <v>0</v>
      </c>
      <c r="T502" s="1512">
        <v>0</v>
      </c>
      <c r="U502" s="1512">
        <v>0</v>
      </c>
      <c r="V502" s="1515">
        <v>1048786941.7672777</v>
      </c>
      <c r="W502" s="1512">
        <v>53807605.476180375</v>
      </c>
      <c r="Z502" s="1493">
        <v>0</v>
      </c>
    </row>
    <row r="503" spans="16:26">
      <c r="P503" s="1509">
        <v>50406</v>
      </c>
      <c r="Q503" s="1510" t="s">
        <v>2113</v>
      </c>
      <c r="R503" s="1511">
        <v>2038</v>
      </c>
      <c r="S503" s="1512">
        <v>19990007.799117714</v>
      </c>
      <c r="T503" s="1512">
        <v>23597706.189763732</v>
      </c>
      <c r="U503" s="1512">
        <v>43587713.988881446</v>
      </c>
      <c r="V503" s="1515">
        <v>1028796933.96816</v>
      </c>
      <c r="W503" s="1512">
        <v>17522835.078523207</v>
      </c>
      <c r="Z503" s="1493">
        <v>0</v>
      </c>
    </row>
    <row r="504" spans="16:26">
      <c r="P504" s="1509">
        <v>50437</v>
      </c>
      <c r="Q504" s="1510" t="s">
        <v>2457</v>
      </c>
      <c r="R504" s="1511">
        <v>2038</v>
      </c>
      <c r="S504" s="1512">
        <v>0</v>
      </c>
      <c r="T504" s="1512">
        <v>0</v>
      </c>
      <c r="U504" s="1512">
        <v>0</v>
      </c>
      <c r="V504" s="1515">
        <v>1028796933.96816</v>
      </c>
      <c r="W504" s="1512">
        <v>24825778.669747487</v>
      </c>
      <c r="Z504" s="1493">
        <v>0</v>
      </c>
    </row>
    <row r="505" spans="16:26">
      <c r="P505" s="1509">
        <v>50465</v>
      </c>
      <c r="Q505" s="1510" t="s">
        <v>2458</v>
      </c>
      <c r="R505" s="1511">
        <v>2038</v>
      </c>
      <c r="S505" s="1512">
        <v>0</v>
      </c>
      <c r="T505" s="1512">
        <v>0</v>
      </c>
      <c r="U505" s="1512">
        <v>0</v>
      </c>
      <c r="V505" s="1515">
        <v>1028796933.96816</v>
      </c>
      <c r="W505" s="1512">
        <v>32128722.260971762</v>
      </c>
      <c r="Z505" s="1493">
        <v>0</v>
      </c>
    </row>
    <row r="506" spans="16:26">
      <c r="P506" s="1509">
        <v>50496</v>
      </c>
      <c r="Q506" s="1510" t="s">
        <v>2459</v>
      </c>
      <c r="R506" s="1511">
        <v>2038</v>
      </c>
      <c r="S506" s="1512">
        <v>0</v>
      </c>
      <c r="T506" s="1512">
        <v>0</v>
      </c>
      <c r="U506" s="1512">
        <v>0</v>
      </c>
      <c r="V506" s="1515">
        <v>1028796933.96816</v>
      </c>
      <c r="W506" s="1512">
        <v>39431665.852196045</v>
      </c>
      <c r="Z506" s="1493">
        <v>0</v>
      </c>
    </row>
    <row r="507" spans="16:26">
      <c r="P507" s="1509">
        <v>50526</v>
      </c>
      <c r="Q507" s="1510" t="s">
        <v>2460</v>
      </c>
      <c r="R507" s="1511">
        <v>2038</v>
      </c>
      <c r="S507" s="1512">
        <v>0</v>
      </c>
      <c r="T507" s="1512">
        <v>0</v>
      </c>
      <c r="U507" s="1512">
        <v>0</v>
      </c>
      <c r="V507" s="1515">
        <v>1028796933.96816</v>
      </c>
      <c r="W507" s="1512">
        <v>46734609.443420321</v>
      </c>
      <c r="Z507" s="1493">
        <v>0</v>
      </c>
    </row>
    <row r="508" spans="16:26">
      <c r="P508" s="1509">
        <v>50557</v>
      </c>
      <c r="Q508" s="1510" t="s">
        <v>2461</v>
      </c>
      <c r="R508" s="1511">
        <v>2038</v>
      </c>
      <c r="S508" s="1512">
        <v>0</v>
      </c>
      <c r="T508" s="1512">
        <v>0</v>
      </c>
      <c r="U508" s="1512">
        <v>0</v>
      </c>
      <c r="V508" s="1515">
        <v>1028796933.96816</v>
      </c>
      <c r="W508" s="1512">
        <v>54037553.034644604</v>
      </c>
      <c r="Z508" s="1493">
        <v>0</v>
      </c>
    </row>
    <row r="509" spans="16:26">
      <c r="P509" s="1509">
        <v>50587</v>
      </c>
      <c r="Q509" s="1510" t="s">
        <v>2115</v>
      </c>
      <c r="R509" s="1511">
        <v>2039</v>
      </c>
      <c r="S509" s="1512">
        <v>20439782.97459786</v>
      </c>
      <c r="T509" s="1512">
        <v>23147931.014283586</v>
      </c>
      <c r="U509" s="1512">
        <v>43587713.988881446</v>
      </c>
      <c r="V509" s="1515">
        <v>1008357150.9935622</v>
      </c>
      <c r="W509" s="1512">
        <v>17753644.940331671</v>
      </c>
      <c r="Z509" s="1493">
        <v>0</v>
      </c>
    </row>
    <row r="510" spans="16:26">
      <c r="P510" s="1509">
        <v>50618</v>
      </c>
      <c r="Q510" s="1510" t="s">
        <v>2462</v>
      </c>
      <c r="R510" s="1511">
        <v>2039</v>
      </c>
      <c r="S510" s="1512">
        <v>0</v>
      </c>
      <c r="T510" s="1512">
        <v>0</v>
      </c>
      <c r="U510" s="1512">
        <v>0</v>
      </c>
      <c r="V510" s="1515">
        <v>1008357150.9935622</v>
      </c>
      <c r="W510" s="1512">
        <v>25057450.834900189</v>
      </c>
      <c r="Z510" s="1493">
        <v>0</v>
      </c>
    </row>
    <row r="511" spans="16:26">
      <c r="P511" s="1509">
        <v>50649</v>
      </c>
      <c r="Q511" s="1510" t="s">
        <v>2463</v>
      </c>
      <c r="R511" s="1511">
        <v>2039</v>
      </c>
      <c r="S511" s="1512">
        <v>0</v>
      </c>
      <c r="T511" s="1512">
        <v>0</v>
      </c>
      <c r="U511" s="1512">
        <v>0</v>
      </c>
      <c r="V511" s="1515">
        <v>1008357150.9935622</v>
      </c>
      <c r="W511" s="1512">
        <v>32361256.729468711</v>
      </c>
      <c r="Z511" s="1493">
        <v>0</v>
      </c>
    </row>
    <row r="512" spans="16:26">
      <c r="P512" s="1509">
        <v>50679</v>
      </c>
      <c r="Q512" s="1510" t="s">
        <v>2464</v>
      </c>
      <c r="R512" s="1511">
        <v>2039</v>
      </c>
      <c r="S512" s="1512">
        <v>0</v>
      </c>
      <c r="T512" s="1512">
        <v>0</v>
      </c>
      <c r="U512" s="1512">
        <v>0</v>
      </c>
      <c r="V512" s="1515">
        <v>1008357150.9935622</v>
      </c>
      <c r="W512" s="1512">
        <v>39665062.624037229</v>
      </c>
      <c r="Z512" s="1493">
        <v>0</v>
      </c>
    </row>
    <row r="513" spans="16:26">
      <c r="P513" s="1509">
        <v>50710</v>
      </c>
      <c r="Q513" s="1510" t="s">
        <v>2465</v>
      </c>
      <c r="R513" s="1511">
        <v>2039</v>
      </c>
      <c r="S513" s="1512">
        <v>0</v>
      </c>
      <c r="T513" s="1512">
        <v>0</v>
      </c>
      <c r="U513" s="1512">
        <v>0</v>
      </c>
      <c r="V513" s="1515">
        <v>1008357150.9935622</v>
      </c>
      <c r="W513" s="1512">
        <v>46968868.518605754</v>
      </c>
      <c r="Z513" s="1493">
        <v>0</v>
      </c>
    </row>
    <row r="514" spans="16:26">
      <c r="P514" s="1509">
        <v>50740</v>
      </c>
      <c r="Q514" s="1510" t="s">
        <v>2466</v>
      </c>
      <c r="R514" s="1511">
        <v>2039</v>
      </c>
      <c r="S514" s="1512">
        <v>0</v>
      </c>
      <c r="T514" s="1512">
        <v>0</v>
      </c>
      <c r="U514" s="1512">
        <v>0</v>
      </c>
      <c r="V514" s="1515">
        <v>1008357150.9935622</v>
      </c>
      <c r="W514" s="1512">
        <v>54272674.413174264</v>
      </c>
      <c r="Z514" s="1493">
        <v>0</v>
      </c>
    </row>
    <row r="515" spans="16:26">
      <c r="P515" s="1509">
        <v>50771</v>
      </c>
      <c r="Q515" s="1510" t="s">
        <v>2117</v>
      </c>
      <c r="R515" s="1511">
        <v>2039</v>
      </c>
      <c r="S515" s="1512">
        <v>20899678.091526307</v>
      </c>
      <c r="T515" s="1512">
        <v>22688035.897355136</v>
      </c>
      <c r="U515" s="1512">
        <v>43587713.988881439</v>
      </c>
      <c r="V515" s="1515">
        <v>987457472.90203595</v>
      </c>
      <c r="W515" s="1512">
        <v>17989648.024030831</v>
      </c>
      <c r="Z515" s="1493">
        <v>0</v>
      </c>
    </row>
    <row r="516" spans="16:26">
      <c r="P516" s="1509">
        <v>50802</v>
      </c>
      <c r="Q516" s="1510" t="s">
        <v>2467</v>
      </c>
      <c r="R516" s="1511">
        <v>2039</v>
      </c>
      <c r="S516" s="1512">
        <v>0</v>
      </c>
      <c r="T516" s="1512">
        <v>0</v>
      </c>
      <c r="U516" s="1512">
        <v>0</v>
      </c>
      <c r="V516" s="1515">
        <v>987457472.90203595</v>
      </c>
      <c r="W516" s="1512">
        <v>25294335.623768833</v>
      </c>
      <c r="Z516" s="1493">
        <v>0</v>
      </c>
    </row>
    <row r="517" spans="16:26">
      <c r="P517" s="1509">
        <v>50830</v>
      </c>
      <c r="Q517" s="1510" t="s">
        <v>2468</v>
      </c>
      <c r="R517" s="1511">
        <v>2039</v>
      </c>
      <c r="S517" s="1512">
        <v>0</v>
      </c>
      <c r="T517" s="1512">
        <v>0</v>
      </c>
      <c r="U517" s="1512">
        <v>0</v>
      </c>
      <c r="V517" s="1515">
        <v>987457472.90203595</v>
      </c>
      <c r="W517" s="1512">
        <v>32599023.223506838</v>
      </c>
      <c r="Z517" s="1493">
        <v>0</v>
      </c>
    </row>
    <row r="518" spans="16:26">
      <c r="P518" s="1509">
        <v>50861</v>
      </c>
      <c r="Q518" s="1510" t="s">
        <v>2469</v>
      </c>
      <c r="R518" s="1511">
        <v>2039</v>
      </c>
      <c r="S518" s="1512">
        <v>0</v>
      </c>
      <c r="T518" s="1512">
        <v>0</v>
      </c>
      <c r="U518" s="1512">
        <v>0</v>
      </c>
      <c r="V518" s="1515">
        <v>987457472.90203595</v>
      </c>
      <c r="W518" s="1512">
        <v>39903710.823244847</v>
      </c>
      <c r="Z518" s="1493">
        <v>0</v>
      </c>
    </row>
    <row r="519" spans="16:26">
      <c r="P519" s="1509">
        <v>50891</v>
      </c>
      <c r="Q519" s="1510" t="s">
        <v>2470</v>
      </c>
      <c r="R519" s="1511">
        <v>2039</v>
      </c>
      <c r="S519" s="1512">
        <v>0</v>
      </c>
      <c r="T519" s="1512">
        <v>0</v>
      </c>
      <c r="U519" s="1512">
        <v>0</v>
      </c>
      <c r="V519" s="1515">
        <v>987457472.90203595</v>
      </c>
      <c r="W519" s="1512">
        <v>47208398.422982849</v>
      </c>
      <c r="Z519" s="1493">
        <v>0</v>
      </c>
    </row>
    <row r="520" spans="16:26">
      <c r="P520" s="1509">
        <v>50922</v>
      </c>
      <c r="Q520" s="1510" t="s">
        <v>2471</v>
      </c>
      <c r="R520" s="1511">
        <v>2039</v>
      </c>
      <c r="S520" s="1512">
        <v>0</v>
      </c>
      <c r="T520" s="1512">
        <v>0</v>
      </c>
      <c r="U520" s="1512">
        <v>0</v>
      </c>
      <c r="V520" s="1515">
        <v>987457472.90203595</v>
      </c>
      <c r="W520" s="1512">
        <v>54513086.022720858</v>
      </c>
      <c r="Z520" s="1493">
        <v>0</v>
      </c>
    </row>
    <row r="521" spans="16:26">
      <c r="P521" s="1509">
        <v>50952</v>
      </c>
      <c r="Q521" s="1510" t="s">
        <v>2119</v>
      </c>
      <c r="R521" s="1511">
        <v>2040</v>
      </c>
      <c r="S521" s="1512">
        <v>21369920.84858565</v>
      </c>
      <c r="T521" s="1512">
        <v>22217793.140295789</v>
      </c>
      <c r="U521" s="1512">
        <v>43587713.988881439</v>
      </c>
      <c r="V521" s="1515">
        <v>966087552.05345035</v>
      </c>
      <c r="W521" s="1512">
        <v>18230961.177113224</v>
      </c>
      <c r="Z521" s="1493">
        <v>0</v>
      </c>
    </row>
    <row r="522" spans="16:26">
      <c r="P522" s="1509">
        <v>50983</v>
      </c>
      <c r="Q522" s="1510" t="s">
        <v>2472</v>
      </c>
      <c r="R522" s="1511">
        <v>2040</v>
      </c>
      <c r="S522" s="1512">
        <v>0</v>
      </c>
      <c r="T522" s="1512">
        <v>0</v>
      </c>
      <c r="U522" s="1512">
        <v>0</v>
      </c>
      <c r="V522" s="1515">
        <v>966087552.05345035</v>
      </c>
      <c r="W522" s="1512">
        <v>25536550.320387024</v>
      </c>
      <c r="Z522" s="1493">
        <v>0</v>
      </c>
    </row>
    <row r="523" spans="16:26">
      <c r="P523" s="1509">
        <v>51014</v>
      </c>
      <c r="Q523" s="1510" t="s">
        <v>2473</v>
      </c>
      <c r="R523" s="1511">
        <v>2040</v>
      </c>
      <c r="S523" s="1512">
        <v>0</v>
      </c>
      <c r="T523" s="1512">
        <v>0</v>
      </c>
      <c r="U523" s="1512">
        <v>0</v>
      </c>
      <c r="V523" s="1515">
        <v>966087552.05345035</v>
      </c>
      <c r="W523" s="1512">
        <v>32842139.463660829</v>
      </c>
      <c r="Z523" s="1493">
        <v>0</v>
      </c>
    </row>
    <row r="524" spans="16:26">
      <c r="P524" s="1509">
        <v>51044</v>
      </c>
      <c r="Q524" s="1510" t="s">
        <v>2474</v>
      </c>
      <c r="R524" s="1511">
        <v>2040</v>
      </c>
      <c r="S524" s="1512">
        <v>0</v>
      </c>
      <c r="T524" s="1512">
        <v>0</v>
      </c>
      <c r="U524" s="1512">
        <v>0</v>
      </c>
      <c r="V524" s="1515">
        <v>966087552.05345035</v>
      </c>
      <c r="W524" s="1512">
        <v>40147728.606934637</v>
      </c>
      <c r="Z524" s="1493">
        <v>0</v>
      </c>
    </row>
    <row r="525" spans="16:26">
      <c r="P525" s="1509">
        <v>51075</v>
      </c>
      <c r="Q525" s="1510" t="s">
        <v>2475</v>
      </c>
      <c r="R525" s="1511">
        <v>2040</v>
      </c>
      <c r="S525" s="1512">
        <v>0</v>
      </c>
      <c r="T525" s="1512">
        <v>0</v>
      </c>
      <c r="U525" s="1512">
        <v>0</v>
      </c>
      <c r="V525" s="1515">
        <v>966087552.05345035</v>
      </c>
      <c r="W525" s="1512">
        <v>47453317.750208437</v>
      </c>
      <c r="Z525" s="1493">
        <v>0</v>
      </c>
    </row>
    <row r="526" spans="16:26">
      <c r="P526" s="1509">
        <v>51105</v>
      </c>
      <c r="Q526" s="1510" t="s">
        <v>2476</v>
      </c>
      <c r="R526" s="1511">
        <v>2040</v>
      </c>
      <c r="S526" s="1512">
        <v>0</v>
      </c>
      <c r="T526" s="1512">
        <v>0</v>
      </c>
      <c r="U526" s="1512">
        <v>0</v>
      </c>
      <c r="V526" s="1515">
        <v>966087552.05345035</v>
      </c>
      <c r="W526" s="1512">
        <v>54758906.893482246</v>
      </c>
      <c r="Z526" s="1493">
        <v>0</v>
      </c>
    </row>
    <row r="527" spans="16:26">
      <c r="P527" s="1509">
        <v>51136</v>
      </c>
      <c r="Q527" s="1510" t="s">
        <v>2120</v>
      </c>
      <c r="R527" s="1511">
        <v>2040</v>
      </c>
      <c r="S527" s="1512">
        <v>21850744.067678832</v>
      </c>
      <c r="T527" s="1512">
        <v>21736969.921202615</v>
      </c>
      <c r="U527" s="1512">
        <v>43587713.988881446</v>
      </c>
      <c r="V527" s="1515">
        <v>944236807.98577154</v>
      </c>
      <c r="W527" s="1512">
        <v>18477703.876139961</v>
      </c>
      <c r="Z527" s="1493">
        <v>0</v>
      </c>
    </row>
    <row r="528" spans="16:26">
      <c r="P528" s="1509">
        <v>51167</v>
      </c>
      <c r="Q528" s="1510" t="s">
        <v>2477</v>
      </c>
      <c r="R528" s="1511">
        <v>2040</v>
      </c>
      <c r="S528" s="1512">
        <v>0</v>
      </c>
      <c r="T528" s="1512">
        <v>0</v>
      </c>
      <c r="U528" s="1512">
        <v>0</v>
      </c>
      <c r="V528" s="1515">
        <v>944236807.98577154</v>
      </c>
      <c r="W528" s="1512">
        <v>25784214.84767912</v>
      </c>
      <c r="Z528" s="1493">
        <v>0</v>
      </c>
    </row>
    <row r="529" spans="16:26">
      <c r="P529" s="1509">
        <v>51196</v>
      </c>
      <c r="Q529" s="1510" t="s">
        <v>2478</v>
      </c>
      <c r="R529" s="1511">
        <v>2040</v>
      </c>
      <c r="S529" s="1512">
        <v>0</v>
      </c>
      <c r="T529" s="1512">
        <v>0</v>
      </c>
      <c r="U529" s="1512">
        <v>0</v>
      </c>
      <c r="V529" s="1515">
        <v>944236807.98577154</v>
      </c>
      <c r="W529" s="1512">
        <v>33090725.819218282</v>
      </c>
      <c r="Z529" s="1493">
        <v>0</v>
      </c>
    </row>
    <row r="530" spans="16:26">
      <c r="P530" s="1509">
        <v>51227</v>
      </c>
      <c r="Q530" s="1510" t="s">
        <v>2479</v>
      </c>
      <c r="R530" s="1511">
        <v>2040</v>
      </c>
      <c r="S530" s="1512">
        <v>0</v>
      </c>
      <c r="T530" s="1512">
        <v>0</v>
      </c>
      <c r="U530" s="1512">
        <v>0</v>
      </c>
      <c r="V530" s="1515">
        <v>944236807.98577154</v>
      </c>
      <c r="W530" s="1512">
        <v>40397236.79075744</v>
      </c>
      <c r="Z530" s="1493">
        <v>0</v>
      </c>
    </row>
    <row r="531" spans="16:26">
      <c r="P531" s="1509">
        <v>51257</v>
      </c>
      <c r="Q531" s="1510" t="s">
        <v>2480</v>
      </c>
      <c r="R531" s="1511">
        <v>2040</v>
      </c>
      <c r="S531" s="1512">
        <v>0</v>
      </c>
      <c r="T531" s="1512">
        <v>0</v>
      </c>
      <c r="U531" s="1512">
        <v>0</v>
      </c>
      <c r="V531" s="1515">
        <v>944236807.98577154</v>
      </c>
      <c r="W531" s="1512">
        <v>47703747.762296602</v>
      </c>
      <c r="Z531" s="1493">
        <v>0</v>
      </c>
    </row>
    <row r="532" spans="16:26">
      <c r="P532" s="1509">
        <v>51288</v>
      </c>
      <c r="Q532" s="1510" t="s">
        <v>2481</v>
      </c>
      <c r="R532" s="1511">
        <v>2040</v>
      </c>
      <c r="S532" s="1512">
        <v>0</v>
      </c>
      <c r="T532" s="1512">
        <v>0</v>
      </c>
      <c r="U532" s="1512">
        <v>0</v>
      </c>
      <c r="V532" s="1515">
        <v>944236807.98577154</v>
      </c>
      <c r="W532" s="1512">
        <v>55010258.733835757</v>
      </c>
      <c r="Z532" s="1493">
        <v>0</v>
      </c>
    </row>
    <row r="533" spans="16:26">
      <c r="P533" s="1509">
        <v>51318</v>
      </c>
      <c r="Q533" s="1510" t="s">
        <v>2122</v>
      </c>
      <c r="R533" s="1511">
        <v>2041</v>
      </c>
      <c r="S533" s="1512">
        <v>22342385.809201602</v>
      </c>
      <c r="T533" s="1512">
        <v>21245328.179679841</v>
      </c>
      <c r="U533" s="1512">
        <v>43587713.988881439</v>
      </c>
      <c r="V533" s="1515">
        <v>921894422.17656994</v>
      </c>
      <c r="W533" s="1512">
        <v>18729998.285894804</v>
      </c>
      <c r="Z533" s="1493">
        <v>0</v>
      </c>
    </row>
    <row r="534" spans="16:26">
      <c r="P534" s="1509">
        <v>51349</v>
      </c>
      <c r="Q534" s="1510" t="s">
        <v>2482</v>
      </c>
      <c r="R534" s="1511">
        <v>2041</v>
      </c>
      <c r="S534" s="1512">
        <v>0</v>
      </c>
      <c r="T534" s="1512">
        <v>0</v>
      </c>
      <c r="U534" s="1512">
        <v>0</v>
      </c>
      <c r="V534" s="1515">
        <v>921894422.17656994</v>
      </c>
      <c r="W534" s="1512">
        <v>26037451.82683529</v>
      </c>
      <c r="Z534" s="1493">
        <v>0</v>
      </c>
    </row>
    <row r="535" spans="16:26">
      <c r="P535" s="1509">
        <v>51380</v>
      </c>
      <c r="Q535" s="1510" t="s">
        <v>2483</v>
      </c>
      <c r="R535" s="1511">
        <v>2041</v>
      </c>
      <c r="S535" s="1512">
        <v>0</v>
      </c>
      <c r="T535" s="1512">
        <v>0</v>
      </c>
      <c r="U535" s="1512">
        <v>0</v>
      </c>
      <c r="V535" s="1515">
        <v>921894422.17656994</v>
      </c>
      <c r="W535" s="1512">
        <v>33344905.367775775</v>
      </c>
      <c r="Z535" s="1493">
        <v>0</v>
      </c>
    </row>
    <row r="536" spans="16:26">
      <c r="P536" s="1509">
        <v>51410</v>
      </c>
      <c r="Q536" s="1510" t="s">
        <v>2484</v>
      </c>
      <c r="R536" s="1511">
        <v>2041</v>
      </c>
      <c r="S536" s="1512">
        <v>0</v>
      </c>
      <c r="T536" s="1512">
        <v>0</v>
      </c>
      <c r="U536" s="1512">
        <v>0</v>
      </c>
      <c r="V536" s="1515">
        <v>921894422.17656994</v>
      </c>
      <c r="W536" s="1512">
        <v>40652358.908716261</v>
      </c>
      <c r="Z536" s="1493">
        <v>0</v>
      </c>
    </row>
    <row r="537" spans="16:26">
      <c r="P537" s="1509">
        <v>51441</v>
      </c>
      <c r="Q537" s="1510" t="s">
        <v>2485</v>
      </c>
      <c r="R537" s="1511">
        <v>2041</v>
      </c>
      <c r="S537" s="1512">
        <v>0</v>
      </c>
      <c r="T537" s="1512">
        <v>0</v>
      </c>
      <c r="U537" s="1512">
        <v>0</v>
      </c>
      <c r="V537" s="1515">
        <v>921894422.17656994</v>
      </c>
      <c r="W537" s="1512">
        <v>47959812.449656747</v>
      </c>
      <c r="Z537" s="1493">
        <v>0</v>
      </c>
    </row>
    <row r="538" spans="16:26">
      <c r="P538" s="1509">
        <v>51471</v>
      </c>
      <c r="Q538" s="1510" t="s">
        <v>2486</v>
      </c>
      <c r="R538" s="1511">
        <v>2041</v>
      </c>
      <c r="S538" s="1512">
        <v>0</v>
      </c>
      <c r="T538" s="1512">
        <v>0</v>
      </c>
      <c r="U538" s="1512">
        <v>0</v>
      </c>
      <c r="V538" s="1515">
        <v>921894422.17656994</v>
      </c>
      <c r="W538" s="1512">
        <v>55267265.990597233</v>
      </c>
      <c r="Z538" s="1493">
        <v>0</v>
      </c>
    </row>
    <row r="539" spans="16:26">
      <c r="P539" s="1509">
        <v>51502</v>
      </c>
      <c r="Q539" s="1510" t="s">
        <v>2124</v>
      </c>
      <c r="R539" s="1511">
        <v>2041</v>
      </c>
      <c r="S539" s="1512">
        <v>22845089.489908636</v>
      </c>
      <c r="T539" s="1512">
        <v>20742624.498972807</v>
      </c>
      <c r="U539" s="1512">
        <v>43587713.988881439</v>
      </c>
      <c r="V539" s="1515">
        <v>899049332.68666124</v>
      </c>
      <c r="W539" s="1512">
        <v>18987969.319869131</v>
      </c>
      <c r="Z539" s="1493">
        <v>0</v>
      </c>
    </row>
    <row r="540" spans="16:26">
      <c r="P540" s="1509">
        <v>51533</v>
      </c>
      <c r="Q540" s="1510" t="s">
        <v>2487</v>
      </c>
      <c r="R540" s="1511">
        <v>2041</v>
      </c>
      <c r="S540" s="1512">
        <v>0</v>
      </c>
      <c r="T540" s="1512">
        <v>0</v>
      </c>
      <c r="U540" s="1512">
        <v>0</v>
      </c>
      <c r="V540" s="1515">
        <v>899049332.68666124</v>
      </c>
      <c r="W540" s="1512">
        <v>26296386.638022471</v>
      </c>
      <c r="Z540" s="1493">
        <v>0</v>
      </c>
    </row>
    <row r="541" spans="16:26">
      <c r="P541" s="1509">
        <v>51561</v>
      </c>
      <c r="Q541" s="1510" t="s">
        <v>2488</v>
      </c>
      <c r="R541" s="1511">
        <v>2041</v>
      </c>
      <c r="S541" s="1512">
        <v>0</v>
      </c>
      <c r="T541" s="1512">
        <v>0</v>
      </c>
      <c r="U541" s="1512">
        <v>0</v>
      </c>
      <c r="V541" s="1515">
        <v>899049332.68666124</v>
      </c>
      <c r="W541" s="1512">
        <v>33604803.956175819</v>
      </c>
      <c r="Z541" s="1493">
        <v>0</v>
      </c>
    </row>
    <row r="542" spans="16:26">
      <c r="P542" s="1509">
        <v>51592</v>
      </c>
      <c r="Q542" s="1510" t="s">
        <v>2489</v>
      </c>
      <c r="R542" s="1511">
        <v>2041</v>
      </c>
      <c r="S542" s="1512">
        <v>0</v>
      </c>
      <c r="T542" s="1512">
        <v>0</v>
      </c>
      <c r="U542" s="1512">
        <v>0</v>
      </c>
      <c r="V542" s="1515">
        <v>899049332.68666124</v>
      </c>
      <c r="W542" s="1512">
        <v>40913221.274329156</v>
      </c>
      <c r="Z542" s="1493">
        <v>0</v>
      </c>
    </row>
    <row r="543" spans="16:26">
      <c r="P543" s="1509">
        <v>51622</v>
      </c>
      <c r="Q543" s="1510" t="s">
        <v>2490</v>
      </c>
      <c r="R543" s="1511">
        <v>2041</v>
      </c>
      <c r="S543" s="1512">
        <v>0</v>
      </c>
      <c r="T543" s="1512">
        <v>0</v>
      </c>
      <c r="U543" s="1512">
        <v>0</v>
      </c>
      <c r="V543" s="1515">
        <v>899049332.68666124</v>
      </c>
      <c r="W543" s="1512">
        <v>48221638.5924825</v>
      </c>
      <c r="Z543" s="1493">
        <v>0</v>
      </c>
    </row>
    <row r="544" spans="16:26">
      <c r="P544" s="1509">
        <v>51653</v>
      </c>
      <c r="Q544" s="1510" t="s">
        <v>2491</v>
      </c>
      <c r="R544" s="1511">
        <v>2041</v>
      </c>
      <c r="S544" s="1512">
        <v>0</v>
      </c>
      <c r="T544" s="1512">
        <v>0</v>
      </c>
      <c r="U544" s="1512">
        <v>0</v>
      </c>
      <c r="V544" s="1515">
        <v>899049332.68666124</v>
      </c>
      <c r="W544" s="1512">
        <v>55530055.910635836</v>
      </c>
      <c r="Z544" s="1493">
        <v>0</v>
      </c>
    </row>
    <row r="545" spans="16:26">
      <c r="P545" s="1509">
        <v>51683</v>
      </c>
      <c r="Q545" s="1510" t="s">
        <v>2126</v>
      </c>
      <c r="R545" s="1511">
        <v>2042</v>
      </c>
      <c r="S545" s="1512">
        <v>23359104.003431581</v>
      </c>
      <c r="T545" s="1512">
        <v>20228609.985449862</v>
      </c>
      <c r="U545" s="1512">
        <v>43587713.988881439</v>
      </c>
      <c r="V545" s="1515">
        <v>875690228.68322968</v>
      </c>
      <c r="W545" s="1512">
        <v>19251744.702107884</v>
      </c>
      <c r="Z545" s="1493">
        <v>0</v>
      </c>
    </row>
    <row r="546" spans="16:26">
      <c r="P546" s="1509">
        <v>51714</v>
      </c>
      <c r="Q546" s="1510" t="s">
        <v>2492</v>
      </c>
      <c r="R546" s="1511">
        <v>2042</v>
      </c>
      <c r="S546" s="1512">
        <v>0</v>
      </c>
      <c r="T546" s="1512">
        <v>0</v>
      </c>
      <c r="U546" s="1512">
        <v>0</v>
      </c>
      <c r="V546" s="1515">
        <v>875690228.68322968</v>
      </c>
      <c r="W546" s="1512">
        <v>26561147.482461371</v>
      </c>
      <c r="Z546" s="1493">
        <v>0</v>
      </c>
    </row>
    <row r="547" spans="16:26">
      <c r="P547" s="1509">
        <v>51745</v>
      </c>
      <c r="Q547" s="1510" t="s">
        <v>2493</v>
      </c>
      <c r="R547" s="1511">
        <v>2042</v>
      </c>
      <c r="S547" s="1512">
        <v>0</v>
      </c>
      <c r="T547" s="1512">
        <v>0</v>
      </c>
      <c r="U547" s="1512">
        <v>0</v>
      </c>
      <c r="V547" s="1515">
        <v>875690228.68322968</v>
      </c>
      <c r="W547" s="1512">
        <v>33870550.262814857</v>
      </c>
      <c r="Z547" s="1493">
        <v>0</v>
      </c>
    </row>
    <row r="548" spans="16:26">
      <c r="P548" s="1509">
        <v>51775</v>
      </c>
      <c r="Q548" s="1510" t="s">
        <v>2494</v>
      </c>
      <c r="R548" s="1511">
        <v>2042</v>
      </c>
      <c r="S548" s="1512">
        <v>0</v>
      </c>
      <c r="T548" s="1512">
        <v>0</v>
      </c>
      <c r="U548" s="1512">
        <v>0</v>
      </c>
      <c r="V548" s="1515">
        <v>875690228.68322968</v>
      </c>
      <c r="W548" s="1512">
        <v>41179953.043168344</v>
      </c>
      <c r="Z548" s="1493">
        <v>0</v>
      </c>
    </row>
    <row r="549" spans="16:26">
      <c r="P549" s="1509">
        <v>51806</v>
      </c>
      <c r="Q549" s="1510" t="s">
        <v>2495</v>
      </c>
      <c r="R549" s="1511">
        <v>2042</v>
      </c>
      <c r="S549" s="1512">
        <v>0</v>
      </c>
      <c r="T549" s="1512">
        <v>0</v>
      </c>
      <c r="U549" s="1512">
        <v>0</v>
      </c>
      <c r="V549" s="1515">
        <v>875690228.68322968</v>
      </c>
      <c r="W549" s="1512">
        <v>48489355.82352183</v>
      </c>
      <c r="Z549" s="1493">
        <v>0</v>
      </c>
    </row>
    <row r="550" spans="16:26">
      <c r="P550" s="1509">
        <v>51836</v>
      </c>
      <c r="Q550" s="1510" t="s">
        <v>2496</v>
      </c>
      <c r="R550" s="1511">
        <v>2042</v>
      </c>
      <c r="S550" s="1512">
        <v>0</v>
      </c>
      <c r="T550" s="1512">
        <v>0</v>
      </c>
      <c r="U550" s="1512">
        <v>0</v>
      </c>
      <c r="V550" s="1515">
        <v>875690228.68322968</v>
      </c>
      <c r="W550" s="1512">
        <v>55798758.603875317</v>
      </c>
      <c r="Z550" s="1493">
        <v>0</v>
      </c>
    </row>
    <row r="551" spans="16:26">
      <c r="P551" s="1509">
        <v>51867</v>
      </c>
      <c r="Q551" s="1510" t="s">
        <v>2128</v>
      </c>
      <c r="R551" s="1511">
        <v>2042</v>
      </c>
      <c r="S551" s="1512">
        <v>23884683.843508795</v>
      </c>
      <c r="T551" s="1512">
        <v>19703030.145372652</v>
      </c>
      <c r="U551" s="1512">
        <v>43587713.988881446</v>
      </c>
      <c r="V551" s="1515">
        <v>851805544.83972085</v>
      </c>
      <c r="W551" s="1512">
        <v>19521455.030447006</v>
      </c>
      <c r="Z551" s="1493">
        <v>0</v>
      </c>
    </row>
    <row r="552" spans="16:26">
      <c r="P552" s="1509">
        <v>51898</v>
      </c>
      <c r="Q552" s="1510" t="s">
        <v>2497</v>
      </c>
      <c r="R552" s="1511">
        <v>2042</v>
      </c>
      <c r="S552" s="1512">
        <v>0</v>
      </c>
      <c r="T552" s="1512">
        <v>0</v>
      </c>
      <c r="U552" s="1512">
        <v>0</v>
      </c>
      <c r="V552" s="1515">
        <v>851805544.83972085</v>
      </c>
      <c r="W552" s="1512">
        <v>26831865.445900142</v>
      </c>
      <c r="Z552" s="1493">
        <v>0</v>
      </c>
    </row>
    <row r="553" spans="16:26">
      <c r="P553" s="1509">
        <v>51926</v>
      </c>
      <c r="Q553" s="1510" t="s">
        <v>2498</v>
      </c>
      <c r="R553" s="1511">
        <v>2042</v>
      </c>
      <c r="S553" s="1512">
        <v>0</v>
      </c>
      <c r="T553" s="1512">
        <v>0</v>
      </c>
      <c r="U553" s="1512">
        <v>0</v>
      </c>
      <c r="V553" s="1515">
        <v>851805544.83972085</v>
      </c>
      <c r="W553" s="1512">
        <v>34142275.861353278</v>
      </c>
      <c r="Z553" s="1493">
        <v>0</v>
      </c>
    </row>
    <row r="554" spans="16:26">
      <c r="P554" s="1509">
        <v>51957</v>
      </c>
      <c r="Q554" s="1510" t="s">
        <v>2499</v>
      </c>
      <c r="R554" s="1511">
        <v>2042</v>
      </c>
      <c r="S554" s="1512">
        <v>0</v>
      </c>
      <c r="T554" s="1512">
        <v>0</v>
      </c>
      <c r="U554" s="1512">
        <v>0</v>
      </c>
      <c r="V554" s="1515">
        <v>851805544.83972085</v>
      </c>
      <c r="W554" s="1512">
        <v>41452686.276806414</v>
      </c>
      <c r="Z554" s="1493">
        <v>0</v>
      </c>
    </row>
    <row r="555" spans="16:26">
      <c r="P555" s="1509">
        <v>51987</v>
      </c>
      <c r="Q555" s="1510" t="s">
        <v>2500</v>
      </c>
      <c r="R555" s="1511">
        <v>2042</v>
      </c>
      <c r="S555" s="1512">
        <v>0</v>
      </c>
      <c r="T555" s="1512">
        <v>0</v>
      </c>
      <c r="U555" s="1512">
        <v>0</v>
      </c>
      <c r="V555" s="1515">
        <v>851805544.83972085</v>
      </c>
      <c r="W555" s="1512">
        <v>48763096.69225955</v>
      </c>
      <c r="Z555" s="1493">
        <v>0</v>
      </c>
    </row>
    <row r="556" spans="16:26">
      <c r="P556" s="1509">
        <v>52018</v>
      </c>
      <c r="Q556" s="1510" t="s">
        <v>2501</v>
      </c>
      <c r="R556" s="1511">
        <v>2042</v>
      </c>
      <c r="S556" s="1512">
        <v>0</v>
      </c>
      <c r="T556" s="1512">
        <v>0</v>
      </c>
      <c r="U556" s="1512">
        <v>0</v>
      </c>
      <c r="V556" s="1515">
        <v>851805544.83972085</v>
      </c>
      <c r="W556" s="1512">
        <v>56073507.107712679</v>
      </c>
      <c r="Z556" s="1493">
        <v>0</v>
      </c>
    </row>
    <row r="557" spans="16:26">
      <c r="P557" s="1509">
        <v>52048</v>
      </c>
      <c r="Q557" s="1510" t="s">
        <v>2130</v>
      </c>
      <c r="R557" s="1511">
        <v>2043</v>
      </c>
      <c r="S557" s="1512">
        <v>24422089.229987744</v>
      </c>
      <c r="T557" s="1512">
        <v>19165624.758893702</v>
      </c>
      <c r="U557" s="1512">
        <v>43587713.988881446</v>
      </c>
      <c r="V557" s="1515">
        <v>827383455.6097331</v>
      </c>
      <c r="W557" s="1512">
        <v>19797233.841173761</v>
      </c>
      <c r="Z557" s="1493">
        <v>0</v>
      </c>
    </row>
    <row r="558" spans="16:26">
      <c r="P558" s="1509">
        <v>52079</v>
      </c>
      <c r="Q558" s="1510" t="s">
        <v>2502</v>
      </c>
      <c r="R558" s="1511">
        <v>2043</v>
      </c>
      <c r="S558" s="1512">
        <v>0</v>
      </c>
      <c r="T558" s="1512">
        <v>0</v>
      </c>
      <c r="U558" s="1512">
        <v>0</v>
      </c>
      <c r="V558" s="1515">
        <v>827383455.6097331</v>
      </c>
      <c r="W558" s="1512">
        <v>27108674.563516282</v>
      </c>
      <c r="Z558" s="1493">
        <v>0</v>
      </c>
    </row>
    <row r="559" spans="16:26">
      <c r="P559" s="1509">
        <v>52110</v>
      </c>
      <c r="Q559" s="1510" t="s">
        <v>2503</v>
      </c>
      <c r="R559" s="1511">
        <v>2043</v>
      </c>
      <c r="S559" s="1512">
        <v>0</v>
      </c>
      <c r="T559" s="1512">
        <v>0</v>
      </c>
      <c r="U559" s="1512">
        <v>0</v>
      </c>
      <c r="V559" s="1515">
        <v>827383455.6097331</v>
      </c>
      <c r="W559" s="1512">
        <v>34420115.28585881</v>
      </c>
      <c r="Z559" s="1493">
        <v>0</v>
      </c>
    </row>
    <row r="560" spans="16:26">
      <c r="P560" s="1509">
        <v>52140</v>
      </c>
      <c r="Q560" s="1510" t="s">
        <v>2504</v>
      </c>
      <c r="R560" s="1511">
        <v>2043</v>
      </c>
      <c r="S560" s="1512">
        <v>0</v>
      </c>
      <c r="T560" s="1512">
        <v>0</v>
      </c>
      <c r="U560" s="1512">
        <v>0</v>
      </c>
      <c r="V560" s="1515">
        <v>827383455.6097331</v>
      </c>
      <c r="W560" s="1512">
        <v>41731556.008201331</v>
      </c>
      <c r="Z560" s="1493">
        <v>0</v>
      </c>
    </row>
    <row r="561" spans="16:26">
      <c r="P561" s="1509">
        <v>52171</v>
      </c>
      <c r="Q561" s="1510" t="s">
        <v>2505</v>
      </c>
      <c r="R561" s="1511">
        <v>2043</v>
      </c>
      <c r="S561" s="1512">
        <v>0</v>
      </c>
      <c r="T561" s="1512">
        <v>0</v>
      </c>
      <c r="U561" s="1512">
        <v>0</v>
      </c>
      <c r="V561" s="1515">
        <v>827383455.6097331</v>
      </c>
      <c r="W561" s="1512">
        <v>49042996.730543852</v>
      </c>
      <c r="Z561" s="1493">
        <v>0</v>
      </c>
    </row>
    <row r="562" spans="16:26">
      <c r="P562" s="1509">
        <v>52201</v>
      </c>
      <c r="Q562" s="1510" t="s">
        <v>2506</v>
      </c>
      <c r="R562" s="1511">
        <v>2043</v>
      </c>
      <c r="S562" s="1512">
        <v>0</v>
      </c>
      <c r="T562" s="1512">
        <v>0</v>
      </c>
      <c r="U562" s="1512">
        <v>0</v>
      </c>
      <c r="V562" s="1515">
        <v>827383455.6097331</v>
      </c>
      <c r="W562" s="1512">
        <v>56354437.45288638</v>
      </c>
      <c r="Z562" s="1493">
        <v>0</v>
      </c>
    </row>
    <row r="563" spans="16:26">
      <c r="P563" s="1509">
        <v>52232</v>
      </c>
      <c r="Q563" s="1510" t="s">
        <v>2131</v>
      </c>
      <c r="R563" s="1511">
        <v>2043</v>
      </c>
      <c r="S563" s="1512">
        <v>24971586.237662468</v>
      </c>
      <c r="T563" s="1512">
        <v>18616127.751218978</v>
      </c>
      <c r="U563" s="1512">
        <v>43587713.988881446</v>
      </c>
      <c r="V563" s="1515">
        <v>802411869.37207067</v>
      </c>
      <c r="W563" s="1512">
        <v>20079217.675141864</v>
      </c>
      <c r="Z563" s="1493">
        <v>0</v>
      </c>
    </row>
    <row r="564" spans="16:26">
      <c r="P564" s="1509">
        <v>52263</v>
      </c>
      <c r="Q564" s="1510" t="s">
        <v>2507</v>
      </c>
      <c r="R564" s="1511">
        <v>2043</v>
      </c>
      <c r="S564" s="1512">
        <v>0</v>
      </c>
      <c r="T564" s="1512">
        <v>0</v>
      </c>
      <c r="U564" s="1512">
        <v>0</v>
      </c>
      <c r="V564" s="1515">
        <v>802411869.37207067</v>
      </c>
      <c r="W564" s="1512">
        <v>27391711.886278786</v>
      </c>
      <c r="Z564" s="1493">
        <v>0</v>
      </c>
    </row>
    <row r="565" spans="16:26">
      <c r="P565" s="1509">
        <v>52291</v>
      </c>
      <c r="Q565" s="1510" t="s">
        <v>2508</v>
      </c>
      <c r="R565" s="1511">
        <v>2043</v>
      </c>
      <c r="S565" s="1512">
        <v>0</v>
      </c>
      <c r="T565" s="1512">
        <v>0</v>
      </c>
      <c r="U565" s="1512">
        <v>0</v>
      </c>
      <c r="V565" s="1515">
        <v>802411869.37207067</v>
      </c>
      <c r="W565" s="1512">
        <v>34704206.097415715</v>
      </c>
      <c r="Z565" s="1493">
        <v>0</v>
      </c>
    </row>
    <row r="566" spans="16:26">
      <c r="P566" s="1509">
        <v>52322</v>
      </c>
      <c r="Q566" s="1510" t="s">
        <v>2509</v>
      </c>
      <c r="R566" s="1511">
        <v>2043</v>
      </c>
      <c r="S566" s="1512">
        <v>0</v>
      </c>
      <c r="T566" s="1512">
        <v>0</v>
      </c>
      <c r="U566" s="1512">
        <v>0</v>
      </c>
      <c r="V566" s="1515">
        <v>802411869.37207067</v>
      </c>
      <c r="W566" s="1512">
        <v>42016700.308552638</v>
      </c>
      <c r="Z566" s="1493">
        <v>0</v>
      </c>
    </row>
    <row r="567" spans="16:26">
      <c r="P567" s="1509">
        <v>52352</v>
      </c>
      <c r="Q567" s="1510" t="s">
        <v>2510</v>
      </c>
      <c r="R567" s="1511">
        <v>2043</v>
      </c>
      <c r="S567" s="1512">
        <v>0</v>
      </c>
      <c r="T567" s="1512">
        <v>0</v>
      </c>
      <c r="U567" s="1512">
        <v>0</v>
      </c>
      <c r="V567" s="1515">
        <v>802411869.37207067</v>
      </c>
      <c r="W567" s="1512">
        <v>49329194.51968956</v>
      </c>
      <c r="Z567" s="1493">
        <v>0</v>
      </c>
    </row>
    <row r="568" spans="16:26">
      <c r="P568" s="1509">
        <v>52383</v>
      </c>
      <c r="Q568" s="1510" t="s">
        <v>2511</v>
      </c>
      <c r="R568" s="1511">
        <v>2043</v>
      </c>
      <c r="S568" s="1512">
        <v>0</v>
      </c>
      <c r="T568" s="1512">
        <v>0</v>
      </c>
      <c r="U568" s="1512">
        <v>0</v>
      </c>
      <c r="V568" s="1515">
        <v>802411869.37207067</v>
      </c>
      <c r="W568" s="1512">
        <v>56641688.730826482</v>
      </c>
      <c r="Z568" s="1493">
        <v>0</v>
      </c>
    </row>
    <row r="569" spans="16:26">
      <c r="P569" s="1509">
        <v>52413</v>
      </c>
      <c r="Q569" s="1510" t="s">
        <v>2133</v>
      </c>
      <c r="R569" s="1511">
        <v>2044</v>
      </c>
      <c r="S569" s="1512">
        <v>25533446.928009871</v>
      </c>
      <c r="T569" s="1512">
        <v>18054267.060871571</v>
      </c>
      <c r="U569" s="1512">
        <v>43587713.988881439</v>
      </c>
      <c r="V569" s="1515">
        <v>776878422.4440608</v>
      </c>
      <c r="W569" s="1512">
        <v>20367546.14537425</v>
      </c>
      <c r="Z569" s="1493">
        <v>0</v>
      </c>
    </row>
    <row r="570" spans="16:26">
      <c r="P570" s="1509">
        <v>52444</v>
      </c>
      <c r="Q570" s="1510" t="s">
        <v>2512</v>
      </c>
      <c r="R570" s="1511">
        <v>2044</v>
      </c>
      <c r="S570" s="1512">
        <v>0</v>
      </c>
      <c r="T570" s="1512">
        <v>0</v>
      </c>
      <c r="U570" s="1512">
        <v>0</v>
      </c>
      <c r="V570" s="1515">
        <v>776878422.4440608</v>
      </c>
      <c r="W570" s="1512">
        <v>27681117.548803445</v>
      </c>
      <c r="Z570" s="1493">
        <v>0</v>
      </c>
    </row>
    <row r="571" spans="16:26">
      <c r="P571" s="1509">
        <v>52475</v>
      </c>
      <c r="Q571" s="1510" t="s">
        <v>2513</v>
      </c>
      <c r="R571" s="1511">
        <v>2044</v>
      </c>
      <c r="S571" s="1512">
        <v>0</v>
      </c>
      <c r="T571" s="1512">
        <v>0</v>
      </c>
      <c r="U571" s="1512">
        <v>0</v>
      </c>
      <c r="V571" s="1515">
        <v>776878422.4440608</v>
      </c>
      <c r="W571" s="1512">
        <v>34994688.952232651</v>
      </c>
      <c r="Z571" s="1493">
        <v>0</v>
      </c>
    </row>
    <row r="572" spans="16:26">
      <c r="P572" s="1509">
        <v>52505</v>
      </c>
      <c r="Q572" s="1510" t="s">
        <v>2514</v>
      </c>
      <c r="R572" s="1511">
        <v>2044</v>
      </c>
      <c r="S572" s="1512">
        <v>0</v>
      </c>
      <c r="T572" s="1512">
        <v>0</v>
      </c>
      <c r="U572" s="1512">
        <v>0</v>
      </c>
      <c r="V572" s="1515">
        <v>776878422.4440608</v>
      </c>
      <c r="W572" s="1512">
        <v>42308260.355661854</v>
      </c>
      <c r="Z572" s="1493">
        <v>0</v>
      </c>
    </row>
    <row r="573" spans="16:26">
      <c r="P573" s="1509">
        <v>52536</v>
      </c>
      <c r="Q573" s="1510" t="s">
        <v>2515</v>
      </c>
      <c r="R573" s="1511">
        <v>2044</v>
      </c>
      <c r="S573" s="1512">
        <v>0</v>
      </c>
      <c r="T573" s="1512">
        <v>0</v>
      </c>
      <c r="U573" s="1512">
        <v>0</v>
      </c>
      <c r="V573" s="1515">
        <v>776878422.4440608</v>
      </c>
      <c r="W573" s="1512">
        <v>49621831.759091049</v>
      </c>
      <c r="Z573" s="1493">
        <v>0</v>
      </c>
    </row>
    <row r="574" spans="16:26">
      <c r="P574" s="1509">
        <v>52566</v>
      </c>
      <c r="Q574" s="1510" t="s">
        <v>2516</v>
      </c>
      <c r="R574" s="1511">
        <v>2044</v>
      </c>
      <c r="S574" s="1512">
        <v>0</v>
      </c>
      <c r="T574" s="1512">
        <v>0</v>
      </c>
      <c r="U574" s="1512">
        <v>0</v>
      </c>
      <c r="V574" s="1515">
        <v>776878422.4440608</v>
      </c>
      <c r="W574" s="1512">
        <v>56935403.162520252</v>
      </c>
      <c r="Z574" s="1493">
        <v>0</v>
      </c>
    </row>
    <row r="575" spans="16:26">
      <c r="P575" s="1509">
        <v>52597</v>
      </c>
      <c r="Q575" s="1510" t="s">
        <v>2135</v>
      </c>
      <c r="R575" s="1511">
        <v>2044</v>
      </c>
      <c r="S575" s="1512">
        <v>26107949.483890094</v>
      </c>
      <c r="T575" s="1512">
        <v>17479764.504991353</v>
      </c>
      <c r="U575" s="1512">
        <v>43587713.988881446</v>
      </c>
      <c r="V575" s="1515">
        <v>750770472.96017075</v>
      </c>
      <c r="W575" s="1512">
        <v>20662362.006186862</v>
      </c>
      <c r="Z575" s="1493">
        <v>0</v>
      </c>
    </row>
    <row r="576" spans="16:26">
      <c r="P576" s="1509">
        <v>52628</v>
      </c>
      <c r="Q576" s="1510" t="s">
        <v>2517</v>
      </c>
      <c r="R576" s="1511">
        <v>2044</v>
      </c>
      <c r="S576" s="1512">
        <v>0</v>
      </c>
      <c r="T576" s="1512">
        <v>0</v>
      </c>
      <c r="U576" s="1512">
        <v>0</v>
      </c>
      <c r="V576" s="1515">
        <v>750770472.96017075</v>
      </c>
      <c r="W576" s="1512">
        <v>27977034.83873491</v>
      </c>
      <c r="Z576" s="1493">
        <v>0</v>
      </c>
    </row>
    <row r="577" spans="16:26">
      <c r="P577" s="1509">
        <v>52657</v>
      </c>
      <c r="Q577" s="1510" t="s">
        <v>2518</v>
      </c>
      <c r="R577" s="1511">
        <v>2044</v>
      </c>
      <c r="S577" s="1512">
        <v>0</v>
      </c>
      <c r="T577" s="1512">
        <v>0</v>
      </c>
      <c r="U577" s="1512">
        <v>0</v>
      </c>
      <c r="V577" s="1515">
        <v>750770472.96017075</v>
      </c>
      <c r="W577" s="1512">
        <v>35291707.671282962</v>
      </c>
      <c r="Z577" s="1493">
        <v>0</v>
      </c>
    </row>
    <row r="578" spans="16:26">
      <c r="P578" s="1509">
        <v>52688</v>
      </c>
      <c r="Q578" s="1510" t="s">
        <v>2519</v>
      </c>
      <c r="R578" s="1511">
        <v>2044</v>
      </c>
      <c r="S578" s="1512">
        <v>0</v>
      </c>
      <c r="T578" s="1512">
        <v>0</v>
      </c>
      <c r="U578" s="1512">
        <v>0</v>
      </c>
      <c r="V578" s="1515">
        <v>750770472.96017075</v>
      </c>
      <c r="W578" s="1512">
        <v>42606380.503831014</v>
      </c>
      <c r="Z578" s="1493">
        <v>0</v>
      </c>
    </row>
    <row r="579" spans="16:26">
      <c r="P579" s="1509">
        <v>52718</v>
      </c>
      <c r="Q579" s="1510" t="s">
        <v>2520</v>
      </c>
      <c r="R579" s="1511">
        <v>2044</v>
      </c>
      <c r="S579" s="1512">
        <v>0</v>
      </c>
      <c r="T579" s="1512">
        <v>0</v>
      </c>
      <c r="U579" s="1512">
        <v>0</v>
      </c>
      <c r="V579" s="1515">
        <v>750770472.96017075</v>
      </c>
      <c r="W579" s="1512">
        <v>49921053.336379066</v>
      </c>
      <c r="Z579" s="1493">
        <v>0</v>
      </c>
    </row>
    <row r="580" spans="16:26">
      <c r="P580" s="1509">
        <v>52749</v>
      </c>
      <c r="Q580" s="1510" t="s">
        <v>2521</v>
      </c>
      <c r="R580" s="1511">
        <v>2044</v>
      </c>
      <c r="S580" s="1512">
        <v>0</v>
      </c>
      <c r="T580" s="1512">
        <v>0</v>
      </c>
      <c r="U580" s="1512">
        <v>0</v>
      </c>
      <c r="V580" s="1515">
        <v>750770472.96017075</v>
      </c>
      <c r="W580" s="1512">
        <v>57235726.168927118</v>
      </c>
      <c r="Z580" s="1493">
        <v>0</v>
      </c>
    </row>
    <row r="581" spans="16:26">
      <c r="P581" s="1509">
        <v>52779</v>
      </c>
      <c r="Q581" s="1510" t="s">
        <v>2137</v>
      </c>
      <c r="R581" s="1511">
        <v>2045</v>
      </c>
      <c r="S581" s="1512">
        <v>26695378.347277615</v>
      </c>
      <c r="T581" s="1512">
        <v>16892335.641603824</v>
      </c>
      <c r="U581" s="1512">
        <v>43587713.988881439</v>
      </c>
      <c r="V581" s="1515">
        <v>724075094.6128931</v>
      </c>
      <c r="W581" s="1512">
        <v>20963811.223867763</v>
      </c>
      <c r="Z581" s="1493">
        <v>0</v>
      </c>
    </row>
    <row r="582" spans="16:26">
      <c r="P582" s="1509">
        <v>52810</v>
      </c>
      <c r="Q582" s="1510" t="s">
        <v>2522</v>
      </c>
      <c r="R582" s="1511">
        <v>2045</v>
      </c>
      <c r="S582" s="1512">
        <v>0</v>
      </c>
      <c r="T582" s="1512">
        <v>0</v>
      </c>
      <c r="U582" s="1512">
        <v>0</v>
      </c>
      <c r="V582" s="1515">
        <v>724075094.6128931</v>
      </c>
      <c r="W582" s="1512">
        <v>28279610.267689835</v>
      </c>
      <c r="Z582" s="1493">
        <v>0</v>
      </c>
    </row>
    <row r="583" spans="16:26">
      <c r="P583" s="1509">
        <v>52841</v>
      </c>
      <c r="Q583" s="1510" t="s">
        <v>2523</v>
      </c>
      <c r="R583" s="1511">
        <v>2045</v>
      </c>
      <c r="S583" s="1512">
        <v>0</v>
      </c>
      <c r="T583" s="1512">
        <v>0</v>
      </c>
      <c r="U583" s="1512">
        <v>0</v>
      </c>
      <c r="V583" s="1515">
        <v>724075094.6128931</v>
      </c>
      <c r="W583" s="1512">
        <v>35595409.311511919</v>
      </c>
      <c r="Z583" s="1493">
        <v>0</v>
      </c>
    </row>
    <row r="584" spans="16:26">
      <c r="P584" s="1509">
        <v>52871</v>
      </c>
      <c r="Q584" s="1510" t="s">
        <v>2524</v>
      </c>
      <c r="R584" s="1511">
        <v>2045</v>
      </c>
      <c r="S584" s="1512">
        <v>0</v>
      </c>
      <c r="T584" s="1512">
        <v>0</v>
      </c>
      <c r="U584" s="1512">
        <v>0</v>
      </c>
      <c r="V584" s="1515">
        <v>724075094.6128931</v>
      </c>
      <c r="W584" s="1512">
        <v>42911208.355333991</v>
      </c>
      <c r="Z584" s="1493">
        <v>0</v>
      </c>
    </row>
    <row r="585" spans="16:26">
      <c r="P585" s="1509">
        <v>52902</v>
      </c>
      <c r="Q585" s="1510" t="s">
        <v>2525</v>
      </c>
      <c r="R585" s="1511">
        <v>2045</v>
      </c>
      <c r="S585" s="1512">
        <v>0</v>
      </c>
      <c r="T585" s="1512">
        <v>0</v>
      </c>
      <c r="U585" s="1512">
        <v>0</v>
      </c>
      <c r="V585" s="1515">
        <v>724075094.6128931</v>
      </c>
      <c r="W585" s="1512">
        <v>50227007.399156079</v>
      </c>
      <c r="Z585" s="1493">
        <v>0</v>
      </c>
    </row>
    <row r="586" spans="16:26">
      <c r="P586" s="1509">
        <v>52932</v>
      </c>
      <c r="Q586" s="1510" t="s">
        <v>2526</v>
      </c>
      <c r="R586" s="1511">
        <v>2045</v>
      </c>
      <c r="S586" s="1512">
        <v>0</v>
      </c>
      <c r="T586" s="1512">
        <v>0</v>
      </c>
      <c r="U586" s="1512">
        <v>0</v>
      </c>
      <c r="V586" s="1515">
        <v>724075094.6128931</v>
      </c>
      <c r="W586" s="1512">
        <v>57542806.442978151</v>
      </c>
      <c r="Z586" s="1493">
        <v>0</v>
      </c>
    </row>
    <row r="587" spans="16:26">
      <c r="P587" s="1509">
        <v>52963</v>
      </c>
      <c r="Q587" s="1510" t="s">
        <v>2139</v>
      </c>
      <c r="R587" s="1511">
        <v>2045</v>
      </c>
      <c r="S587" s="1512">
        <v>27296024.360091366</v>
      </c>
      <c r="T587" s="1512">
        <v>16291689.628790077</v>
      </c>
      <c r="U587" s="1512">
        <v>43587713.988881439</v>
      </c>
      <c r="V587" s="1515">
        <v>696779070.25280178</v>
      </c>
      <c r="W587" s="1512">
        <v>21272043.048946485</v>
      </c>
      <c r="Z587" s="1493">
        <v>0</v>
      </c>
    </row>
    <row r="588" spans="16:26">
      <c r="P588" s="1509">
        <v>52994</v>
      </c>
      <c r="Q588" s="1510" t="s">
        <v>2527</v>
      </c>
      <c r="R588" s="1511">
        <v>2045</v>
      </c>
      <c r="S588" s="1512">
        <v>0</v>
      </c>
      <c r="T588" s="1512">
        <v>0</v>
      </c>
      <c r="U588" s="1512">
        <v>0</v>
      </c>
      <c r="V588" s="1515">
        <v>696779070.25280178</v>
      </c>
      <c r="W588" s="1512">
        <v>28588993.64379625</v>
      </c>
      <c r="Z588" s="1493">
        <v>0</v>
      </c>
    </row>
    <row r="589" spans="16:26">
      <c r="P589" s="1509">
        <v>53022</v>
      </c>
      <c r="Q589" s="1510" t="s">
        <v>2528</v>
      </c>
      <c r="R589" s="1511">
        <v>2045</v>
      </c>
      <c r="S589" s="1512">
        <v>0</v>
      </c>
      <c r="T589" s="1512">
        <v>0</v>
      </c>
      <c r="U589" s="1512">
        <v>0</v>
      </c>
      <c r="V589" s="1515">
        <v>696779070.25280178</v>
      </c>
      <c r="W589" s="1512">
        <v>35905944.238646023</v>
      </c>
      <c r="Z589" s="1493">
        <v>0</v>
      </c>
    </row>
    <row r="590" spans="16:26">
      <c r="P590" s="1509">
        <v>53053</v>
      </c>
      <c r="Q590" s="1510" t="s">
        <v>2529</v>
      </c>
      <c r="R590" s="1511">
        <v>2045</v>
      </c>
      <c r="S590" s="1512">
        <v>0</v>
      </c>
      <c r="T590" s="1512">
        <v>0</v>
      </c>
      <c r="U590" s="1512">
        <v>0</v>
      </c>
      <c r="V590" s="1515">
        <v>696779070.25280178</v>
      </c>
      <c r="W590" s="1512">
        <v>43222894.833495788</v>
      </c>
      <c r="Z590" s="1493">
        <v>0</v>
      </c>
    </row>
    <row r="591" spans="16:26">
      <c r="P591" s="1509">
        <v>53083</v>
      </c>
      <c r="Q591" s="1510" t="s">
        <v>2530</v>
      </c>
      <c r="R591" s="1511">
        <v>2045</v>
      </c>
      <c r="S591" s="1512">
        <v>0</v>
      </c>
      <c r="T591" s="1512">
        <v>0</v>
      </c>
      <c r="U591" s="1512">
        <v>0</v>
      </c>
      <c r="V591" s="1515">
        <v>696779070.25280178</v>
      </c>
      <c r="W591" s="1512">
        <v>50539845.428345568</v>
      </c>
      <c r="Z591" s="1493">
        <v>0</v>
      </c>
    </row>
    <row r="592" spans="16:26">
      <c r="P592" s="1509">
        <v>53114</v>
      </c>
      <c r="Q592" s="1510" t="s">
        <v>2531</v>
      </c>
      <c r="R592" s="1511">
        <v>2045</v>
      </c>
      <c r="S592" s="1512">
        <v>0</v>
      </c>
      <c r="T592" s="1512">
        <v>0</v>
      </c>
      <c r="U592" s="1512">
        <v>0</v>
      </c>
      <c r="V592" s="1515">
        <v>696779070.25280178</v>
      </c>
      <c r="W592" s="1512">
        <v>57856796.023195334</v>
      </c>
      <c r="Z592" s="1493">
        <v>0</v>
      </c>
    </row>
    <row r="593" spans="16:26">
      <c r="P593" s="1509">
        <v>53144</v>
      </c>
      <c r="Q593" s="1510" t="s">
        <v>2141</v>
      </c>
      <c r="R593" s="1511">
        <v>2046</v>
      </c>
      <c r="S593" s="1512">
        <v>27910184.908193424</v>
      </c>
      <c r="T593" s="1512">
        <v>15677529.080688024</v>
      </c>
      <c r="U593" s="1512">
        <v>43587713.988881446</v>
      </c>
      <c r="V593" s="1515">
        <v>668868885.34460831</v>
      </c>
      <c r="W593" s="1512">
        <v>21587210.090089474</v>
      </c>
      <c r="Z593" s="1493">
        <v>0</v>
      </c>
    </row>
    <row r="594" spans="16:26">
      <c r="P594" s="1509">
        <v>53175</v>
      </c>
      <c r="Q594" s="1510" t="s">
        <v>2532</v>
      </c>
      <c r="R594" s="1511">
        <v>2046</v>
      </c>
      <c r="S594" s="1512">
        <v>0</v>
      </c>
      <c r="T594" s="1512">
        <v>0</v>
      </c>
      <c r="U594" s="1512">
        <v>0</v>
      </c>
      <c r="V594" s="1515">
        <v>668868885.34460831</v>
      </c>
      <c r="W594" s="1512">
        <v>28905338.145865053</v>
      </c>
      <c r="Z594" s="1493">
        <v>0</v>
      </c>
    </row>
    <row r="595" spans="16:26">
      <c r="P595" s="1509">
        <v>53206</v>
      </c>
      <c r="Q595" s="1510" t="s">
        <v>2533</v>
      </c>
      <c r="R595" s="1511">
        <v>2046</v>
      </c>
      <c r="S595" s="1512">
        <v>0</v>
      </c>
      <c r="T595" s="1512">
        <v>0</v>
      </c>
      <c r="U595" s="1512">
        <v>0</v>
      </c>
      <c r="V595" s="1515">
        <v>668868885.34460831</v>
      </c>
      <c r="W595" s="1512">
        <v>36223466.201640643</v>
      </c>
      <c r="Z595" s="1493">
        <v>0</v>
      </c>
    </row>
    <row r="596" spans="16:26">
      <c r="P596" s="1509">
        <v>53236</v>
      </c>
      <c r="Q596" s="1510" t="s">
        <v>2534</v>
      </c>
      <c r="R596" s="1511">
        <v>2046</v>
      </c>
      <c r="S596" s="1512">
        <v>0</v>
      </c>
      <c r="T596" s="1512">
        <v>0</v>
      </c>
      <c r="U596" s="1512">
        <v>0</v>
      </c>
      <c r="V596" s="1515">
        <v>668868885.34460831</v>
      </c>
      <c r="W596" s="1512">
        <v>43541594.257416233</v>
      </c>
      <c r="Z596" s="1493">
        <v>0</v>
      </c>
    </row>
    <row r="597" spans="16:26">
      <c r="P597" s="1509">
        <v>53267</v>
      </c>
      <c r="Q597" s="1510" t="s">
        <v>2535</v>
      </c>
      <c r="R597" s="1511">
        <v>2046</v>
      </c>
      <c r="S597" s="1512">
        <v>0</v>
      </c>
      <c r="T597" s="1512">
        <v>0</v>
      </c>
      <c r="U597" s="1512">
        <v>0</v>
      </c>
      <c r="V597" s="1515">
        <v>668868885.34460831</v>
      </c>
      <c r="W597" s="1512">
        <v>50859722.313191809</v>
      </c>
      <c r="Z597" s="1493">
        <v>0</v>
      </c>
    </row>
    <row r="598" spans="16:26">
      <c r="P598" s="1509">
        <v>53297</v>
      </c>
      <c r="Q598" s="1510" t="s">
        <v>2536</v>
      </c>
      <c r="R598" s="1511">
        <v>2046</v>
      </c>
      <c r="S598" s="1512">
        <v>0</v>
      </c>
      <c r="T598" s="1512">
        <v>0</v>
      </c>
      <c r="U598" s="1512">
        <v>0</v>
      </c>
      <c r="V598" s="1515">
        <v>668868885.34460831</v>
      </c>
      <c r="W598" s="1512">
        <v>58177850.368967399</v>
      </c>
      <c r="Z598" s="1493">
        <v>0</v>
      </c>
    </row>
    <row r="599" spans="16:26">
      <c r="P599" s="1509">
        <v>53328</v>
      </c>
      <c r="Q599" s="1510" t="s">
        <v>2142</v>
      </c>
      <c r="R599" s="1511">
        <v>2046</v>
      </c>
      <c r="S599" s="1512">
        <v>28538164.068627775</v>
      </c>
      <c r="T599" s="1512">
        <v>15049549.920253674</v>
      </c>
      <c r="U599" s="1512">
        <v>43587713.988881446</v>
      </c>
      <c r="V599" s="1515">
        <v>640330721.27598047</v>
      </c>
      <c r="W599" s="1512">
        <v>21909468.389658175</v>
      </c>
      <c r="Z599" s="1493">
        <v>0</v>
      </c>
    </row>
    <row r="600" spans="16:26">
      <c r="P600" s="1509">
        <v>53359</v>
      </c>
      <c r="Q600" s="1510" t="s">
        <v>2537</v>
      </c>
      <c r="R600" s="1511">
        <v>2046</v>
      </c>
      <c r="S600" s="1512">
        <v>0</v>
      </c>
      <c r="T600" s="1512">
        <v>0</v>
      </c>
      <c r="U600" s="1512">
        <v>0</v>
      </c>
      <c r="V600" s="1515">
        <v>640330721.27598047</v>
      </c>
      <c r="W600" s="1512">
        <v>29228800.399230406</v>
      </c>
      <c r="Z600" s="1493">
        <v>0</v>
      </c>
    </row>
    <row r="601" spans="16:26">
      <c r="P601" s="1509">
        <v>53387</v>
      </c>
      <c r="Q601" s="1510" t="s">
        <v>2538</v>
      </c>
      <c r="R601" s="1511">
        <v>2046</v>
      </c>
      <c r="S601" s="1512">
        <v>0</v>
      </c>
      <c r="T601" s="1512">
        <v>0</v>
      </c>
      <c r="U601" s="1512">
        <v>0</v>
      </c>
      <c r="V601" s="1515">
        <v>640330721.27598047</v>
      </c>
      <c r="W601" s="1512">
        <v>36548132.408802643</v>
      </c>
      <c r="Z601" s="1493">
        <v>0</v>
      </c>
    </row>
    <row r="602" spans="16:26">
      <c r="P602" s="1509">
        <v>53418</v>
      </c>
      <c r="Q602" s="1510" t="s">
        <v>2539</v>
      </c>
      <c r="R602" s="1511">
        <v>2046</v>
      </c>
      <c r="S602" s="1512">
        <v>0</v>
      </c>
      <c r="T602" s="1512">
        <v>0</v>
      </c>
      <c r="U602" s="1512">
        <v>0</v>
      </c>
      <c r="V602" s="1515">
        <v>640330721.27598047</v>
      </c>
      <c r="W602" s="1512">
        <v>43867464.418374874</v>
      </c>
      <c r="Z602" s="1493">
        <v>0</v>
      </c>
    </row>
    <row r="603" spans="16:26">
      <c r="P603" s="1509">
        <v>53448</v>
      </c>
      <c r="Q603" s="1510" t="s">
        <v>2540</v>
      </c>
      <c r="R603" s="1511">
        <v>2046</v>
      </c>
      <c r="S603" s="1512">
        <v>0</v>
      </c>
      <c r="T603" s="1512">
        <v>0</v>
      </c>
      <c r="U603" s="1512">
        <v>0</v>
      </c>
      <c r="V603" s="1515">
        <v>640330721.27598047</v>
      </c>
      <c r="W603" s="1512">
        <v>51186796.427947097</v>
      </c>
      <c r="Z603" s="1493">
        <v>0</v>
      </c>
    </row>
    <row r="604" spans="16:26">
      <c r="P604" s="1509">
        <v>53479</v>
      </c>
      <c r="Q604" s="1510" t="s">
        <v>2541</v>
      </c>
      <c r="R604" s="1511">
        <v>2046</v>
      </c>
      <c r="S604" s="1512">
        <v>0</v>
      </c>
      <c r="T604" s="1512">
        <v>0</v>
      </c>
      <c r="U604" s="1512">
        <v>0</v>
      </c>
      <c r="V604" s="1515">
        <v>640330721.27598047</v>
      </c>
      <c r="W604" s="1512">
        <v>58506128.437519319</v>
      </c>
      <c r="Z604" s="1493">
        <v>0</v>
      </c>
    </row>
    <row r="605" spans="16:26">
      <c r="P605" s="1509">
        <v>53509</v>
      </c>
      <c r="Q605" s="1510" t="s">
        <v>2144</v>
      </c>
      <c r="R605" s="1511">
        <v>2047</v>
      </c>
      <c r="S605" s="1512">
        <v>29180272.760171898</v>
      </c>
      <c r="T605" s="1512">
        <v>14407441.228709545</v>
      </c>
      <c r="U605" s="1512">
        <v>43587713.988881439</v>
      </c>
      <c r="V605" s="1515">
        <v>611150448.51580858</v>
      </c>
      <c r="W605" s="1512">
        <v>22238977.500967182</v>
      </c>
      <c r="Z605" s="1493">
        <v>0</v>
      </c>
    </row>
    <row r="606" spans="16:26">
      <c r="P606" s="1509">
        <v>53540</v>
      </c>
      <c r="Q606" s="1510" t="s">
        <v>2542</v>
      </c>
      <c r="R606" s="1511">
        <v>2047</v>
      </c>
      <c r="S606" s="1512">
        <v>0</v>
      </c>
      <c r="T606" s="1512">
        <v>0</v>
      </c>
      <c r="U606" s="1512">
        <v>0</v>
      </c>
      <c r="V606" s="1515">
        <v>611150448.51580858</v>
      </c>
      <c r="W606" s="1512">
        <v>29559540.55329648</v>
      </c>
      <c r="Z606" s="1493">
        <v>0</v>
      </c>
    </row>
    <row r="607" spans="16:26">
      <c r="P607" s="1509">
        <v>53571</v>
      </c>
      <c r="Q607" s="1510" t="s">
        <v>2543</v>
      </c>
      <c r="R607" s="1511">
        <v>2047</v>
      </c>
      <c r="S607" s="1512">
        <v>0</v>
      </c>
      <c r="T607" s="1512">
        <v>0</v>
      </c>
      <c r="U607" s="1512">
        <v>0</v>
      </c>
      <c r="V607" s="1515">
        <v>611150448.51580858</v>
      </c>
      <c r="W607" s="1512">
        <v>36880103.605625778</v>
      </c>
      <c r="Z607" s="1493">
        <v>0</v>
      </c>
    </row>
    <row r="608" spans="16:26">
      <c r="P608" s="1509">
        <v>53601</v>
      </c>
      <c r="Q608" s="1510" t="s">
        <v>2544</v>
      </c>
      <c r="R608" s="1511">
        <v>2047</v>
      </c>
      <c r="S608" s="1512">
        <v>0</v>
      </c>
      <c r="T608" s="1512">
        <v>0</v>
      </c>
      <c r="U608" s="1512">
        <v>0</v>
      </c>
      <c r="V608" s="1515">
        <v>611150448.51580858</v>
      </c>
      <c r="W608" s="1512">
        <v>44200666.657955073</v>
      </c>
      <c r="Z608" s="1493">
        <v>0</v>
      </c>
    </row>
    <row r="609" spans="16:26">
      <c r="P609" s="1509">
        <v>53632</v>
      </c>
      <c r="Q609" s="1510" t="s">
        <v>2545</v>
      </c>
      <c r="R609" s="1511">
        <v>2047</v>
      </c>
      <c r="S609" s="1512">
        <v>0</v>
      </c>
      <c r="T609" s="1512">
        <v>0</v>
      </c>
      <c r="U609" s="1512">
        <v>0</v>
      </c>
      <c r="V609" s="1515">
        <v>611150448.51580858</v>
      </c>
      <c r="W609" s="1512">
        <v>51521229.710284375</v>
      </c>
      <c r="Z609" s="1493">
        <v>0</v>
      </c>
    </row>
    <row r="610" spans="16:26">
      <c r="P610" s="1509">
        <v>53662</v>
      </c>
      <c r="Q610" s="1510" t="s">
        <v>2546</v>
      </c>
      <c r="R610" s="1511">
        <v>2047</v>
      </c>
      <c r="S610" s="1512">
        <v>0</v>
      </c>
      <c r="T610" s="1512">
        <v>0</v>
      </c>
      <c r="U610" s="1512">
        <v>0</v>
      </c>
      <c r="V610" s="1515">
        <v>611150448.51580858</v>
      </c>
      <c r="W610" s="1512">
        <v>58841792.762613669</v>
      </c>
      <c r="Z610" s="1493">
        <v>0</v>
      </c>
    </row>
    <row r="611" spans="16:26">
      <c r="P611" s="1509">
        <v>53693</v>
      </c>
      <c r="Q611" s="1510" t="s">
        <v>2146</v>
      </c>
      <c r="R611" s="1511">
        <v>2047</v>
      </c>
      <c r="S611" s="1512">
        <v>29836828.897275764</v>
      </c>
      <c r="T611" s="1512">
        <v>13750885.091605678</v>
      </c>
      <c r="U611" s="1512">
        <v>43587713.988881439</v>
      </c>
      <c r="V611" s="1515">
        <v>581313619.61853278</v>
      </c>
      <c r="W611" s="1512">
        <v>22575900.567280639</v>
      </c>
      <c r="Z611" s="1493">
        <v>0</v>
      </c>
    </row>
    <row r="612" spans="16:26">
      <c r="P612" s="1509">
        <v>53724</v>
      </c>
      <c r="Q612" s="1510" t="s">
        <v>2547</v>
      </c>
      <c r="R612" s="1511">
        <v>2047</v>
      </c>
      <c r="S612" s="1512">
        <v>0</v>
      </c>
      <c r="T612" s="1512">
        <v>0</v>
      </c>
      <c r="U612" s="1512">
        <v>0</v>
      </c>
      <c r="V612" s="1515">
        <v>581313619.61853278</v>
      </c>
      <c r="W612" s="1512">
        <v>29897722.36082904</v>
      </c>
      <c r="Z612" s="1493">
        <v>0</v>
      </c>
    </row>
    <row r="613" spans="16:26">
      <c r="P613" s="1509">
        <v>53752</v>
      </c>
      <c r="Q613" s="1510" t="s">
        <v>2548</v>
      </c>
      <c r="R613" s="1511">
        <v>2047</v>
      </c>
      <c r="S613" s="1512">
        <v>0</v>
      </c>
      <c r="T613" s="1512">
        <v>0</v>
      </c>
      <c r="U613" s="1512">
        <v>0</v>
      </c>
      <c r="V613" s="1515">
        <v>581313619.61853278</v>
      </c>
      <c r="W613" s="1512">
        <v>37219544.154377446</v>
      </c>
      <c r="Z613" s="1493">
        <v>0</v>
      </c>
    </row>
    <row r="614" spans="16:26">
      <c r="P614" s="1509">
        <v>53783</v>
      </c>
      <c r="Q614" s="1510" t="s">
        <v>2549</v>
      </c>
      <c r="R614" s="1511">
        <v>2047</v>
      </c>
      <c r="S614" s="1512">
        <v>0</v>
      </c>
      <c r="T614" s="1512">
        <v>0</v>
      </c>
      <c r="U614" s="1512">
        <v>0</v>
      </c>
      <c r="V614" s="1515">
        <v>581313619.61853278</v>
      </c>
      <c r="W614" s="1512">
        <v>44541365.947925851</v>
      </c>
      <c r="Z614" s="1493">
        <v>0</v>
      </c>
    </row>
    <row r="615" spans="16:26">
      <c r="P615" s="1509">
        <v>53813</v>
      </c>
      <c r="Q615" s="1510" t="s">
        <v>2550</v>
      </c>
      <c r="R615" s="1511">
        <v>2047</v>
      </c>
      <c r="S615" s="1512">
        <v>0</v>
      </c>
      <c r="T615" s="1512">
        <v>0</v>
      </c>
      <c r="U615" s="1512">
        <v>0</v>
      </c>
      <c r="V615" s="1515">
        <v>581313619.61853278</v>
      </c>
      <c r="W615" s="1512">
        <v>51863187.741474248</v>
      </c>
      <c r="Z615" s="1493">
        <v>0</v>
      </c>
    </row>
    <row r="616" spans="16:26">
      <c r="P616" s="1509">
        <v>53844</v>
      </c>
      <c r="Q616" s="1510" t="s">
        <v>2551</v>
      </c>
      <c r="R616" s="1511">
        <v>2047</v>
      </c>
      <c r="S616" s="1512">
        <v>0</v>
      </c>
      <c r="T616" s="1512">
        <v>0</v>
      </c>
      <c r="U616" s="1512">
        <v>0</v>
      </c>
      <c r="V616" s="1515">
        <v>581313619.61853278</v>
      </c>
      <c r="W616" s="1512">
        <v>59185009.535022646</v>
      </c>
      <c r="Z616" s="1493">
        <v>0</v>
      </c>
    </row>
    <row r="617" spans="16:26">
      <c r="P617" s="1509">
        <v>53874</v>
      </c>
      <c r="Q617" s="1510" t="s">
        <v>2148</v>
      </c>
      <c r="R617" s="1511">
        <v>2048</v>
      </c>
      <c r="S617" s="1512">
        <v>30508157.547464468</v>
      </c>
      <c r="T617" s="1512">
        <v>13079556.441416973</v>
      </c>
      <c r="U617" s="1512">
        <v>43587713.988881439</v>
      </c>
      <c r="V617" s="1515">
        <v>550805462.07106829</v>
      </c>
      <c r="W617" s="1512">
        <v>22920404.402586151</v>
      </c>
      <c r="Z617" s="1493">
        <v>0</v>
      </c>
    </row>
    <row r="618" spans="16:26">
      <c r="P618" s="1509">
        <v>53905</v>
      </c>
      <c r="Q618" s="1510" t="s">
        <v>2552</v>
      </c>
      <c r="R618" s="1511">
        <v>2048</v>
      </c>
      <c r="S618" s="1512">
        <v>0</v>
      </c>
      <c r="T618" s="1512">
        <v>0</v>
      </c>
      <c r="U618" s="1512">
        <v>0</v>
      </c>
      <c r="V618" s="1515">
        <v>550805462.07106829</v>
      </c>
      <c r="W618" s="1512">
        <v>30243513.25903108</v>
      </c>
      <c r="Z618" s="1493">
        <v>0</v>
      </c>
    </row>
    <row r="619" spans="16:26">
      <c r="P619" s="1509">
        <v>53936</v>
      </c>
      <c r="Q619" s="1510" t="s">
        <v>2553</v>
      </c>
      <c r="R619" s="1511">
        <v>2048</v>
      </c>
      <c r="S619" s="1512">
        <v>0</v>
      </c>
      <c r="T619" s="1512">
        <v>0</v>
      </c>
      <c r="U619" s="1512">
        <v>0</v>
      </c>
      <c r="V619" s="1515">
        <v>550805462.07106829</v>
      </c>
      <c r="W619" s="1512">
        <v>37566622.115476027</v>
      </c>
      <c r="Z619" s="1493">
        <v>0</v>
      </c>
    </row>
    <row r="620" spans="16:26">
      <c r="P620" s="1509">
        <v>53966</v>
      </c>
      <c r="Q620" s="1510" t="s">
        <v>2554</v>
      </c>
      <c r="R620" s="1511">
        <v>2048</v>
      </c>
      <c r="S620" s="1512">
        <v>0</v>
      </c>
      <c r="T620" s="1512">
        <v>0</v>
      </c>
      <c r="U620" s="1512">
        <v>0</v>
      </c>
      <c r="V620" s="1515">
        <v>550805462.07106829</v>
      </c>
      <c r="W620" s="1512">
        <v>44889730.971920967</v>
      </c>
      <c r="Z620" s="1493">
        <v>0</v>
      </c>
    </row>
    <row r="621" spans="16:26">
      <c r="P621" s="1509">
        <v>53997</v>
      </c>
      <c r="Q621" s="1510" t="s">
        <v>2555</v>
      </c>
      <c r="R621" s="1511">
        <v>2048</v>
      </c>
      <c r="S621" s="1512">
        <v>0</v>
      </c>
      <c r="T621" s="1512">
        <v>0</v>
      </c>
      <c r="U621" s="1512">
        <v>0</v>
      </c>
      <c r="V621" s="1515">
        <v>550805462.07106829</v>
      </c>
      <c r="W621" s="1512">
        <v>52212839.828365892</v>
      </c>
      <c r="Z621" s="1493">
        <v>0</v>
      </c>
    </row>
    <row r="622" spans="16:26">
      <c r="P622" s="1509">
        <v>54027</v>
      </c>
      <c r="Q622" s="1510" t="s">
        <v>2556</v>
      </c>
      <c r="R622" s="1511">
        <v>2048</v>
      </c>
      <c r="S622" s="1512">
        <v>0</v>
      </c>
      <c r="T622" s="1512">
        <v>0</v>
      </c>
      <c r="U622" s="1512">
        <v>0</v>
      </c>
      <c r="V622" s="1515">
        <v>550805462.07106829</v>
      </c>
      <c r="W622" s="1512">
        <v>59535948.684810832</v>
      </c>
      <c r="Z622" s="1493">
        <v>0</v>
      </c>
    </row>
    <row r="623" spans="16:26">
      <c r="P623" s="1509">
        <v>54058</v>
      </c>
      <c r="Q623" s="1510" t="s">
        <v>2150</v>
      </c>
      <c r="R623" s="1511">
        <v>2048</v>
      </c>
      <c r="S623" s="1512">
        <v>31194591.092282422</v>
      </c>
      <c r="T623" s="1512">
        <v>12393122.896599023</v>
      </c>
      <c r="U623" s="1512">
        <v>43587713.988881446</v>
      </c>
      <c r="V623" s="1515">
        <v>519610870.97878587</v>
      </c>
      <c r="W623" s="1512">
        <v>23272659.574186035</v>
      </c>
      <c r="Z623" s="1493">
        <v>0</v>
      </c>
    </row>
    <row r="624" spans="16:26">
      <c r="P624" s="1509">
        <v>54089</v>
      </c>
      <c r="Q624" s="1510" t="s">
        <v>2557</v>
      </c>
      <c r="R624" s="1511">
        <v>2048</v>
      </c>
      <c r="S624" s="1512">
        <v>0</v>
      </c>
      <c r="T624" s="1512">
        <v>0</v>
      </c>
      <c r="U624" s="1512">
        <v>0</v>
      </c>
      <c r="V624" s="1515">
        <v>519610870.97878587</v>
      </c>
      <c r="W624" s="1512">
        <v>30597084.452442676</v>
      </c>
      <c r="Z624" s="1493">
        <v>0</v>
      </c>
    </row>
    <row r="625" spans="16:26">
      <c r="P625" s="1509">
        <v>54118</v>
      </c>
      <c r="Q625" s="1510" t="s">
        <v>2558</v>
      </c>
      <c r="R625" s="1511">
        <v>2048</v>
      </c>
      <c r="S625" s="1512">
        <v>0</v>
      </c>
      <c r="T625" s="1512">
        <v>0</v>
      </c>
      <c r="U625" s="1512">
        <v>0</v>
      </c>
      <c r="V625" s="1515">
        <v>519610870.97878587</v>
      </c>
      <c r="W625" s="1512">
        <v>37921509.330699317</v>
      </c>
      <c r="Z625" s="1493">
        <v>0</v>
      </c>
    </row>
    <row r="626" spans="16:26">
      <c r="P626" s="1509">
        <v>54149</v>
      </c>
      <c r="Q626" s="1510" t="s">
        <v>2559</v>
      </c>
      <c r="R626" s="1511">
        <v>2048</v>
      </c>
      <c r="S626" s="1512">
        <v>0</v>
      </c>
      <c r="T626" s="1512">
        <v>0</v>
      </c>
      <c r="U626" s="1512">
        <v>0</v>
      </c>
      <c r="V626" s="1515">
        <v>519610870.97878587</v>
      </c>
      <c r="W626" s="1512">
        <v>45245934.208955958</v>
      </c>
      <c r="Z626" s="1493">
        <v>0</v>
      </c>
    </row>
    <row r="627" spans="16:26">
      <c r="P627" s="1509">
        <v>54179</v>
      </c>
      <c r="Q627" s="1510" t="s">
        <v>2560</v>
      </c>
      <c r="R627" s="1511">
        <v>2048</v>
      </c>
      <c r="S627" s="1512">
        <v>0</v>
      </c>
      <c r="T627" s="1512">
        <v>0</v>
      </c>
      <c r="U627" s="1512">
        <v>0</v>
      </c>
      <c r="V627" s="1515">
        <v>519610870.97878587</v>
      </c>
      <c r="W627" s="1512">
        <v>52570359.087212607</v>
      </c>
      <c r="Z627" s="1493">
        <v>0</v>
      </c>
    </row>
    <row r="628" spans="16:26">
      <c r="P628" s="1509">
        <v>54210</v>
      </c>
      <c r="Q628" s="1510" t="s">
        <v>2561</v>
      </c>
      <c r="R628" s="1511">
        <v>2048</v>
      </c>
      <c r="S628" s="1512">
        <v>0</v>
      </c>
      <c r="T628" s="1512">
        <v>0</v>
      </c>
      <c r="U628" s="1512">
        <v>0</v>
      </c>
      <c r="V628" s="1515">
        <v>519610870.97878587</v>
      </c>
      <c r="W628" s="1512">
        <v>59894783.965469241</v>
      </c>
      <c r="Z628" s="1493">
        <v>0</v>
      </c>
    </row>
    <row r="629" spans="16:26">
      <c r="P629" s="1509">
        <v>54240</v>
      </c>
      <c r="Q629" s="1510" t="s">
        <v>2152</v>
      </c>
      <c r="R629" s="1511">
        <v>2049</v>
      </c>
      <c r="S629" s="1512">
        <v>31896469.391858775</v>
      </c>
      <c r="T629" s="1512">
        <v>11691244.597022669</v>
      </c>
      <c r="U629" s="1512">
        <v>43587713.988881446</v>
      </c>
      <c r="V629" s="1515">
        <v>487714401.58692712</v>
      </c>
      <c r="W629" s="1512">
        <v>23632840.487146914</v>
      </c>
      <c r="Z629" s="1493">
        <v>0</v>
      </c>
    </row>
    <row r="630" spans="16:26">
      <c r="P630" s="1509">
        <v>54271</v>
      </c>
      <c r="Q630" s="1510" t="s">
        <v>2562</v>
      </c>
      <c r="R630" s="1511">
        <v>2049</v>
      </c>
      <c r="S630" s="1512">
        <v>0</v>
      </c>
      <c r="T630" s="1512">
        <v>0</v>
      </c>
      <c r="U630" s="1512">
        <v>0</v>
      </c>
      <c r="V630" s="1515">
        <v>487714401.58692712</v>
      </c>
      <c r="W630" s="1512">
        <v>30958610.997706018</v>
      </c>
      <c r="Z630" s="1493">
        <v>0</v>
      </c>
    </row>
    <row r="631" spans="16:26">
      <c r="P631" s="1509">
        <v>54302</v>
      </c>
      <c r="Q631" s="1510" t="s">
        <v>2563</v>
      </c>
      <c r="R631" s="1511">
        <v>2049</v>
      </c>
      <c r="S631" s="1512">
        <v>0</v>
      </c>
      <c r="T631" s="1512">
        <v>0</v>
      </c>
      <c r="U631" s="1512">
        <v>0</v>
      </c>
      <c r="V631" s="1515">
        <v>487714401.58692712</v>
      </c>
      <c r="W631" s="1512">
        <v>38284381.50826513</v>
      </c>
      <c r="Z631" s="1493">
        <v>0</v>
      </c>
    </row>
    <row r="632" spans="16:26">
      <c r="P632" s="1509">
        <v>54332</v>
      </c>
      <c r="Q632" s="1510" t="s">
        <v>2564</v>
      </c>
      <c r="R632" s="1511">
        <v>2049</v>
      </c>
      <c r="S632" s="1512">
        <v>0</v>
      </c>
      <c r="T632" s="1512">
        <v>0</v>
      </c>
      <c r="U632" s="1512">
        <v>0</v>
      </c>
      <c r="V632" s="1515">
        <v>487714401.58692712</v>
      </c>
      <c r="W632" s="1512">
        <v>45610152.01882425</v>
      </c>
      <c r="Z632" s="1493">
        <v>0</v>
      </c>
    </row>
    <row r="633" spans="16:26">
      <c r="P633" s="1509">
        <v>54363</v>
      </c>
      <c r="Q633" s="1510" t="s">
        <v>2565</v>
      </c>
      <c r="R633" s="1511">
        <v>2049</v>
      </c>
      <c r="S633" s="1512">
        <v>0</v>
      </c>
      <c r="T633" s="1512">
        <v>0</v>
      </c>
      <c r="U633" s="1512">
        <v>0</v>
      </c>
      <c r="V633" s="1515">
        <v>487714401.58692712</v>
      </c>
      <c r="W633" s="1512">
        <v>52935922.529383354</v>
      </c>
      <c r="Z633" s="1493">
        <v>0</v>
      </c>
    </row>
    <row r="634" spans="16:26">
      <c r="P634" s="1509">
        <v>54393</v>
      </c>
      <c r="Q634" s="1510" t="s">
        <v>2566</v>
      </c>
      <c r="R634" s="1511">
        <v>2049</v>
      </c>
      <c r="S634" s="1512">
        <v>0</v>
      </c>
      <c r="T634" s="1512">
        <v>0</v>
      </c>
      <c r="U634" s="1512">
        <v>0</v>
      </c>
      <c r="V634" s="1515">
        <v>487714401.58692712</v>
      </c>
      <c r="W634" s="1512">
        <v>60261693.039942473</v>
      </c>
      <c r="Z634" s="1493">
        <v>0</v>
      </c>
    </row>
    <row r="635" spans="16:26">
      <c r="P635" s="1509">
        <v>54424</v>
      </c>
      <c r="Q635" s="1510" t="s">
        <v>2153</v>
      </c>
      <c r="R635" s="1511">
        <v>2049</v>
      </c>
      <c r="S635" s="1512">
        <v>32614139.953175597</v>
      </c>
      <c r="T635" s="1512">
        <v>10973574.035705848</v>
      </c>
      <c r="U635" s="1512">
        <v>43587713.988881446</v>
      </c>
      <c r="V635" s="1515">
        <v>455100261.63375151</v>
      </c>
      <c r="W635" s="1512">
        <v>24001125.47064941</v>
      </c>
      <c r="Z635" s="1493">
        <v>0</v>
      </c>
    </row>
    <row r="636" spans="16:26">
      <c r="P636" s="1509">
        <v>54455</v>
      </c>
      <c r="Q636" s="1510" t="s">
        <v>2567</v>
      </c>
      <c r="R636" s="1511">
        <v>2049</v>
      </c>
      <c r="S636" s="1512">
        <v>0</v>
      </c>
      <c r="T636" s="1512">
        <v>0</v>
      </c>
      <c r="U636" s="1512">
        <v>0</v>
      </c>
      <c r="V636" s="1515">
        <v>455100261.63375151</v>
      </c>
      <c r="W636" s="1512">
        <v>31328271.890237793</v>
      </c>
      <c r="Z636" s="1493">
        <v>0</v>
      </c>
    </row>
    <row r="637" spans="16:26">
      <c r="P637" s="1509">
        <v>54483</v>
      </c>
      <c r="Q637" s="1510" t="s">
        <v>2568</v>
      </c>
      <c r="R637" s="1511">
        <v>2049</v>
      </c>
      <c r="S637" s="1512">
        <v>0</v>
      </c>
      <c r="T637" s="1512">
        <v>0</v>
      </c>
      <c r="U637" s="1512">
        <v>0</v>
      </c>
      <c r="V637" s="1515">
        <v>455100261.63375151</v>
      </c>
      <c r="W637" s="1512">
        <v>38655418.30982618</v>
      </c>
      <c r="Z637" s="1493">
        <v>0</v>
      </c>
    </row>
    <row r="638" spans="16:26">
      <c r="P638" s="1509">
        <v>54514</v>
      </c>
      <c r="Q638" s="1510" t="s">
        <v>2569</v>
      </c>
      <c r="R638" s="1511">
        <v>2049</v>
      </c>
      <c r="S638" s="1512">
        <v>0</v>
      </c>
      <c r="T638" s="1512">
        <v>0</v>
      </c>
      <c r="U638" s="1512">
        <v>0</v>
      </c>
      <c r="V638" s="1515">
        <v>455100261.63375151</v>
      </c>
      <c r="W638" s="1512">
        <v>45982564.729414567</v>
      </c>
      <c r="Z638" s="1493">
        <v>0</v>
      </c>
    </row>
    <row r="639" spans="16:26">
      <c r="P639" s="1509">
        <v>54544</v>
      </c>
      <c r="Q639" s="1510" t="s">
        <v>2570</v>
      </c>
      <c r="R639" s="1511">
        <v>2049</v>
      </c>
      <c r="S639" s="1512">
        <v>0</v>
      </c>
      <c r="T639" s="1512">
        <v>0</v>
      </c>
      <c r="U639" s="1512">
        <v>0</v>
      </c>
      <c r="V639" s="1515">
        <v>455100261.63375151</v>
      </c>
      <c r="W639" s="1512">
        <v>53309711.149002954</v>
      </c>
      <c r="Z639" s="1493">
        <v>0</v>
      </c>
    </row>
    <row r="640" spans="16:26">
      <c r="P640" s="1509">
        <v>54575</v>
      </c>
      <c r="Q640" s="1510" t="s">
        <v>2571</v>
      </c>
      <c r="R640" s="1511">
        <v>2049</v>
      </c>
      <c r="S640" s="1512">
        <v>0</v>
      </c>
      <c r="T640" s="1512">
        <v>0</v>
      </c>
      <c r="U640" s="1512">
        <v>0</v>
      </c>
      <c r="V640" s="1515">
        <v>455100261.63375151</v>
      </c>
      <c r="W640" s="1512">
        <v>60636857.568591341</v>
      </c>
      <c r="Z640" s="1493">
        <v>0</v>
      </c>
    </row>
    <row r="641" spans="16:26">
      <c r="P641" s="1509">
        <v>54605</v>
      </c>
      <c r="Q641" s="1510" t="s">
        <v>2155</v>
      </c>
      <c r="R641" s="1511">
        <v>2050</v>
      </c>
      <c r="S641" s="1512">
        <v>33347958.10212205</v>
      </c>
      <c r="T641" s="1512">
        <v>10239755.886759395</v>
      </c>
      <c r="U641" s="1512">
        <v>43587713.988881446</v>
      </c>
      <c r="V641" s="1515">
        <v>421752303.53162944</v>
      </c>
      <c r="W641" s="1512">
        <v>24377696.86628072</v>
      </c>
      <c r="Z641" s="1493">
        <v>0</v>
      </c>
    </row>
    <row r="642" spans="16:26">
      <c r="P642" s="1509">
        <v>54636</v>
      </c>
      <c r="Q642" s="1510" t="s">
        <v>2572</v>
      </c>
      <c r="R642" s="1511">
        <v>2050</v>
      </c>
      <c r="S642" s="1512">
        <v>0</v>
      </c>
      <c r="T642" s="1512">
        <v>0</v>
      </c>
      <c r="U642" s="1512">
        <v>0</v>
      </c>
      <c r="V642" s="1515">
        <v>421752303.53162944</v>
      </c>
      <c r="W642" s="1512">
        <v>31706250.152851537</v>
      </c>
      <c r="Z642" s="1493">
        <v>0</v>
      </c>
    </row>
    <row r="643" spans="16:26">
      <c r="P643" s="1509">
        <v>54667</v>
      </c>
      <c r="Q643" s="1510" t="s">
        <v>2573</v>
      </c>
      <c r="R643" s="1511">
        <v>2050</v>
      </c>
      <c r="S643" s="1512">
        <v>0</v>
      </c>
      <c r="T643" s="1512">
        <v>0</v>
      </c>
      <c r="U643" s="1512">
        <v>0</v>
      </c>
      <c r="V643" s="1515">
        <v>421752303.53162944</v>
      </c>
      <c r="W643" s="1512">
        <v>39034803.439422354</v>
      </c>
      <c r="Z643" s="1493">
        <v>0</v>
      </c>
    </row>
    <row r="644" spans="16:26">
      <c r="P644" s="1509">
        <v>54697</v>
      </c>
      <c r="Q644" s="1510" t="s">
        <v>2574</v>
      </c>
      <c r="R644" s="1511">
        <v>2050</v>
      </c>
      <c r="S644" s="1512">
        <v>0</v>
      </c>
      <c r="T644" s="1512">
        <v>0</v>
      </c>
      <c r="U644" s="1512">
        <v>0</v>
      </c>
      <c r="V644" s="1515">
        <v>421752303.53162944</v>
      </c>
      <c r="W644" s="1512">
        <v>46363356.725993179</v>
      </c>
      <c r="Z644" s="1493">
        <v>0</v>
      </c>
    </row>
    <row r="645" spans="16:26">
      <c r="P645" s="1509">
        <v>54728</v>
      </c>
      <c r="Q645" s="1510" t="s">
        <v>2575</v>
      </c>
      <c r="R645" s="1511">
        <v>2050</v>
      </c>
      <c r="S645" s="1512">
        <v>0</v>
      </c>
      <c r="T645" s="1512">
        <v>0</v>
      </c>
      <c r="U645" s="1512">
        <v>0</v>
      </c>
      <c r="V645" s="1515">
        <v>421752303.53162944</v>
      </c>
      <c r="W645" s="1512">
        <v>53691910.012563996</v>
      </c>
      <c r="Z645" s="1493">
        <v>0</v>
      </c>
    </row>
    <row r="646" spans="16:26">
      <c r="P646" s="1509">
        <v>54758</v>
      </c>
      <c r="Q646" s="1510" t="s">
        <v>2576</v>
      </c>
      <c r="R646" s="1511">
        <v>2050</v>
      </c>
      <c r="S646" s="1512">
        <v>0</v>
      </c>
      <c r="T646" s="1512">
        <v>0</v>
      </c>
      <c r="U646" s="1512">
        <v>0</v>
      </c>
      <c r="V646" s="1515">
        <v>421752303.53162944</v>
      </c>
      <c r="W646" s="1512">
        <v>61020463.299134821</v>
      </c>
      <c r="Z646" s="1493">
        <v>0</v>
      </c>
    </row>
    <row r="647" spans="16:26">
      <c r="P647" s="1509">
        <v>54789</v>
      </c>
      <c r="Q647" s="1510" t="s">
        <v>2157</v>
      </c>
      <c r="R647" s="1511">
        <v>2050</v>
      </c>
      <c r="S647" s="1512">
        <v>34098287.159419797</v>
      </c>
      <c r="T647" s="1512">
        <v>9489426.8294616509</v>
      </c>
      <c r="U647" s="1512">
        <v>43587713.988881446</v>
      </c>
      <c r="V647" s="1515">
        <v>387654016.37220967</v>
      </c>
      <c r="W647" s="1512">
        <v>24446888.1183943</v>
      </c>
      <c r="Z647" s="1493">
        <v>0</v>
      </c>
    </row>
    <row r="648" spans="16:26">
      <c r="P648" s="1509">
        <v>54820</v>
      </c>
      <c r="Q648" s="1510" t="s">
        <v>2577</v>
      </c>
      <c r="R648" s="1511">
        <v>2050</v>
      </c>
      <c r="S648" s="1512">
        <v>0</v>
      </c>
      <c r="T648" s="1512">
        <v>0</v>
      </c>
      <c r="U648" s="1512">
        <v>0</v>
      </c>
      <c r="V648" s="1515">
        <v>387654016.37220967</v>
      </c>
      <c r="W648" s="1512">
        <v>31461026.926535223</v>
      </c>
      <c r="Z648" s="1493">
        <v>0</v>
      </c>
    </row>
    <row r="649" spans="16:26">
      <c r="P649" s="1509">
        <v>54848</v>
      </c>
      <c r="Q649" s="1510" t="s">
        <v>2578</v>
      </c>
      <c r="R649" s="1511">
        <v>2050</v>
      </c>
      <c r="S649" s="1512">
        <v>0</v>
      </c>
      <c r="T649" s="1512">
        <v>0</v>
      </c>
      <c r="U649" s="1512">
        <v>0</v>
      </c>
      <c r="V649" s="1515">
        <v>387654016.37220967</v>
      </c>
      <c r="W649" s="1512">
        <v>38475165.734676152</v>
      </c>
      <c r="Z649" s="1493">
        <v>0</v>
      </c>
    </row>
    <row r="650" spans="16:26">
      <c r="P650" s="1509">
        <v>54879</v>
      </c>
      <c r="Q650" s="1510" t="s">
        <v>2579</v>
      </c>
      <c r="R650" s="1511">
        <v>2050</v>
      </c>
      <c r="S650" s="1512">
        <v>0</v>
      </c>
      <c r="T650" s="1512">
        <v>0</v>
      </c>
      <c r="U650" s="1512">
        <v>0</v>
      </c>
      <c r="V650" s="1515">
        <v>387654016.37220967</v>
      </c>
      <c r="W650" s="1512">
        <v>45489304.542817079</v>
      </c>
      <c r="Z650" s="1493">
        <v>0</v>
      </c>
    </row>
    <row r="651" spans="16:26">
      <c r="P651" s="1509">
        <v>54909</v>
      </c>
      <c r="Q651" s="1510" t="s">
        <v>2580</v>
      </c>
      <c r="R651" s="1511">
        <v>2050</v>
      </c>
      <c r="S651" s="1512">
        <v>0</v>
      </c>
      <c r="T651" s="1512">
        <v>0</v>
      </c>
      <c r="U651" s="1512">
        <v>0</v>
      </c>
      <c r="V651" s="1515">
        <v>387654016.37220967</v>
      </c>
      <c r="W651" s="1512">
        <v>52503443.350958005</v>
      </c>
      <c r="Z651" s="1493">
        <v>0</v>
      </c>
    </row>
    <row r="652" spans="16:26">
      <c r="P652" s="1509">
        <v>54940</v>
      </c>
      <c r="Q652" s="1510" t="s">
        <v>2581</v>
      </c>
      <c r="R652" s="1511">
        <v>2050</v>
      </c>
      <c r="S652" s="1512">
        <v>0</v>
      </c>
      <c r="T652" s="1512">
        <v>0</v>
      </c>
      <c r="U652" s="1512">
        <v>0</v>
      </c>
      <c r="V652" s="1515">
        <v>387654016.37220967</v>
      </c>
      <c r="W652" s="1512">
        <v>59517582.159098938</v>
      </c>
      <c r="Z652" s="1493">
        <v>0</v>
      </c>
    </row>
    <row r="653" spans="16:26">
      <c r="P653" s="1509">
        <v>54970</v>
      </c>
      <c r="Q653" s="1510" t="s">
        <v>2159</v>
      </c>
      <c r="R653" s="1511">
        <v>2051</v>
      </c>
      <c r="S653" s="1512">
        <v>34865498.620506741</v>
      </c>
      <c r="T653" s="1512">
        <v>8722215.3683747035</v>
      </c>
      <c r="U653" s="1512">
        <v>43587713.988881446</v>
      </c>
      <c r="V653" s="1515">
        <v>352788517.7517029</v>
      </c>
      <c r="W653" s="1512">
        <v>22622518.174163852</v>
      </c>
      <c r="Z653" s="1493">
        <v>0</v>
      </c>
    </row>
    <row r="654" spans="16:26">
      <c r="P654" s="1509">
        <v>55001</v>
      </c>
      <c r="Q654" s="1510" t="s">
        <v>2582</v>
      </c>
      <c r="R654" s="1511">
        <v>2051</v>
      </c>
      <c r="S654" s="1512">
        <v>0</v>
      </c>
      <c r="T654" s="1512">
        <v>0</v>
      </c>
      <c r="U654" s="1512">
        <v>0</v>
      </c>
      <c r="V654" s="1515">
        <v>352788517.7517029</v>
      </c>
      <c r="W654" s="1512">
        <v>29315168.178110212</v>
      </c>
      <c r="Z654" s="1493">
        <v>0</v>
      </c>
    </row>
    <row r="655" spans="16:26">
      <c r="P655" s="1509">
        <v>55032</v>
      </c>
      <c r="Q655" s="1510" t="s">
        <v>2583</v>
      </c>
      <c r="R655" s="1511">
        <v>2051</v>
      </c>
      <c r="S655" s="1512">
        <v>0</v>
      </c>
      <c r="T655" s="1512">
        <v>0</v>
      </c>
      <c r="U655" s="1512">
        <v>0</v>
      </c>
      <c r="V655" s="1515">
        <v>352788517.7517029</v>
      </c>
      <c r="W655" s="1512">
        <v>36007818.182056576</v>
      </c>
      <c r="Z655" s="1493">
        <v>0</v>
      </c>
    </row>
    <row r="656" spans="16:26">
      <c r="P656" s="1509">
        <v>55062</v>
      </c>
      <c r="Q656" s="1510" t="s">
        <v>2584</v>
      </c>
      <c r="R656" s="1511">
        <v>2051</v>
      </c>
      <c r="S656" s="1512">
        <v>0</v>
      </c>
      <c r="T656" s="1512">
        <v>0</v>
      </c>
      <c r="U656" s="1512">
        <v>0</v>
      </c>
      <c r="V656" s="1515">
        <v>352788517.7517029</v>
      </c>
      <c r="W656" s="1512">
        <v>42700468.18600294</v>
      </c>
      <c r="Z656" s="1493">
        <v>0</v>
      </c>
    </row>
    <row r="657" spans="16:26">
      <c r="P657" s="1509">
        <v>55093</v>
      </c>
      <c r="Q657" s="1510" t="s">
        <v>2585</v>
      </c>
      <c r="R657" s="1511">
        <v>2051</v>
      </c>
      <c r="S657" s="1512">
        <v>0</v>
      </c>
      <c r="T657" s="1512">
        <v>0</v>
      </c>
      <c r="U657" s="1512">
        <v>0</v>
      </c>
      <c r="V657" s="1515">
        <v>352788517.7517029</v>
      </c>
      <c r="W657" s="1512">
        <v>49393118.189949296</v>
      </c>
      <c r="Z657" s="1493">
        <v>0</v>
      </c>
    </row>
    <row r="658" spans="16:26">
      <c r="P658" s="1509">
        <v>55123</v>
      </c>
      <c r="Q658" s="1510" t="s">
        <v>2586</v>
      </c>
      <c r="R658" s="1511">
        <v>2051</v>
      </c>
      <c r="S658" s="1512">
        <v>0</v>
      </c>
      <c r="T658" s="1512">
        <v>0</v>
      </c>
      <c r="U658" s="1512">
        <v>0</v>
      </c>
      <c r="V658" s="1515">
        <v>352788517.7517029</v>
      </c>
      <c r="W658" s="1512">
        <v>56085768.19389566</v>
      </c>
      <c r="Z658" s="1493">
        <v>0</v>
      </c>
    </row>
    <row r="659" spans="16:26">
      <c r="P659" s="1509">
        <v>55154</v>
      </c>
      <c r="Q659" s="1510" t="s">
        <v>2161</v>
      </c>
      <c r="R659" s="1511">
        <v>2051</v>
      </c>
      <c r="S659" s="1512">
        <v>31859736.340434976</v>
      </c>
      <c r="T659" s="1512">
        <v>7937741.6494133035</v>
      </c>
      <c r="U659" s="1512">
        <v>39797477.989848278</v>
      </c>
      <c r="V659" s="1515">
        <v>320928781.41126794</v>
      </c>
      <c r="W659" s="1512">
        <v>22666431.290701173</v>
      </c>
      <c r="Z659" s="1493">
        <v>0</v>
      </c>
    </row>
    <row r="660" spans="16:26">
      <c r="P660" s="1509">
        <v>55185</v>
      </c>
      <c r="Q660" s="1510" t="s">
        <v>2587</v>
      </c>
      <c r="R660" s="1511">
        <v>2051</v>
      </c>
      <c r="S660" s="1512">
        <v>0</v>
      </c>
      <c r="T660" s="1512">
        <v>0</v>
      </c>
      <c r="U660" s="1512">
        <v>0</v>
      </c>
      <c r="V660" s="1515">
        <v>320928781.41126794</v>
      </c>
      <c r="W660" s="1512">
        <v>29044572.377354965</v>
      </c>
      <c r="Z660" s="1493">
        <v>0</v>
      </c>
    </row>
    <row r="661" spans="16:26">
      <c r="P661" s="1509">
        <v>55213</v>
      </c>
      <c r="Q661" s="1510" t="s">
        <v>2588</v>
      </c>
      <c r="R661" s="1511">
        <v>2051</v>
      </c>
      <c r="S661" s="1512">
        <v>0</v>
      </c>
      <c r="T661" s="1512">
        <v>0</v>
      </c>
      <c r="U661" s="1512">
        <v>0</v>
      </c>
      <c r="V661" s="1515">
        <v>320928781.41126794</v>
      </c>
      <c r="W661" s="1512">
        <v>35422713.464008756</v>
      </c>
      <c r="Z661" s="1493">
        <v>0</v>
      </c>
    </row>
    <row r="662" spans="16:26">
      <c r="P662" s="1509">
        <v>55244</v>
      </c>
      <c r="Q662" s="1510" t="s">
        <v>2589</v>
      </c>
      <c r="R662" s="1511">
        <v>2051</v>
      </c>
      <c r="S662" s="1512">
        <v>0</v>
      </c>
      <c r="T662" s="1512">
        <v>0</v>
      </c>
      <c r="U662" s="1512">
        <v>0</v>
      </c>
      <c r="V662" s="1515">
        <v>320928781.41126794</v>
      </c>
      <c r="W662" s="1512">
        <v>41800854.550662547</v>
      </c>
      <c r="Z662" s="1493">
        <v>0</v>
      </c>
    </row>
    <row r="663" spans="16:26">
      <c r="P663" s="1509">
        <v>55274</v>
      </c>
      <c r="Q663" s="1510" t="s">
        <v>2590</v>
      </c>
      <c r="R663" s="1511">
        <v>2051</v>
      </c>
      <c r="S663" s="1512">
        <v>0</v>
      </c>
      <c r="T663" s="1512">
        <v>0</v>
      </c>
      <c r="U663" s="1512">
        <v>0</v>
      </c>
      <c r="V663" s="1515">
        <v>320928781.41126794</v>
      </c>
      <c r="W663" s="1512">
        <v>48178995.637316339</v>
      </c>
      <c r="Z663" s="1493">
        <v>0</v>
      </c>
    </row>
    <row r="664" spans="16:26">
      <c r="P664" s="1509">
        <v>55305</v>
      </c>
      <c r="Q664" s="1510" t="s">
        <v>2591</v>
      </c>
      <c r="R664" s="1511">
        <v>2051</v>
      </c>
      <c r="S664" s="1512">
        <v>0</v>
      </c>
      <c r="T664" s="1512">
        <v>0</v>
      </c>
      <c r="U664" s="1512">
        <v>0</v>
      </c>
      <c r="V664" s="1515">
        <v>320928781.41126794</v>
      </c>
      <c r="W664" s="1512">
        <v>54557136.723970138</v>
      </c>
      <c r="Z664" s="1493">
        <v>0</v>
      </c>
    </row>
    <row r="665" spans="16:26">
      <c r="P665" s="1509">
        <v>55335</v>
      </c>
      <c r="Q665" s="1510" t="s">
        <v>2163</v>
      </c>
      <c r="R665" s="1511">
        <v>2052</v>
      </c>
      <c r="S665" s="1512">
        <v>32576580.40809476</v>
      </c>
      <c r="T665" s="1512">
        <v>7220897.5817535166</v>
      </c>
      <c r="U665" s="1512">
        <v>39797477.989848278</v>
      </c>
      <c r="V665" s="1515">
        <v>288352201.00317317</v>
      </c>
      <c r="W665" s="1512">
        <v>20816214.452844001</v>
      </c>
      <c r="Z665" s="1493">
        <v>0</v>
      </c>
    </row>
    <row r="666" spans="16:26">
      <c r="P666" s="1509">
        <v>55366</v>
      </c>
      <c r="Q666" s="1510" t="s">
        <v>2592</v>
      </c>
      <c r="R666" s="1511">
        <v>2052</v>
      </c>
      <c r="S666" s="1512">
        <v>0</v>
      </c>
      <c r="T666" s="1512">
        <v>0</v>
      </c>
      <c r="U666" s="1512">
        <v>0</v>
      </c>
      <c r="V666" s="1515">
        <v>288352201.00317317</v>
      </c>
      <c r="W666" s="1512">
        <v>26872770.17156614</v>
      </c>
      <c r="Z666" s="1493">
        <v>0</v>
      </c>
    </row>
    <row r="667" spans="16:26">
      <c r="P667" s="1509">
        <v>55397</v>
      </c>
      <c r="Q667" s="1510" t="s">
        <v>2593</v>
      </c>
      <c r="R667" s="1511">
        <v>2052</v>
      </c>
      <c r="S667" s="1512">
        <v>0</v>
      </c>
      <c r="T667" s="1512">
        <v>0</v>
      </c>
      <c r="U667" s="1512">
        <v>0</v>
      </c>
      <c r="V667" s="1515">
        <v>288352201.00317317</v>
      </c>
      <c r="W667" s="1512">
        <v>32929325.890288282</v>
      </c>
      <c r="Z667" s="1493">
        <v>0</v>
      </c>
    </row>
    <row r="668" spans="16:26">
      <c r="P668" s="1509">
        <v>55427</v>
      </c>
      <c r="Q668" s="1510" t="s">
        <v>2594</v>
      </c>
      <c r="R668" s="1511">
        <v>2052</v>
      </c>
      <c r="S668" s="1512">
        <v>0</v>
      </c>
      <c r="T668" s="1512">
        <v>0</v>
      </c>
      <c r="U668" s="1512">
        <v>0</v>
      </c>
      <c r="V668" s="1515">
        <v>288352201.00317317</v>
      </c>
      <c r="W668" s="1512">
        <v>38985881.609010421</v>
      </c>
      <c r="Z668" s="1493">
        <v>0</v>
      </c>
    </row>
    <row r="669" spans="16:26">
      <c r="P669" s="1509">
        <v>55458</v>
      </c>
      <c r="Q669" s="1510" t="s">
        <v>2595</v>
      </c>
      <c r="R669" s="1511">
        <v>2052</v>
      </c>
      <c r="S669" s="1512">
        <v>0</v>
      </c>
      <c r="T669" s="1512">
        <v>0</v>
      </c>
      <c r="U669" s="1512">
        <v>0</v>
      </c>
      <c r="V669" s="1515">
        <v>288352201.00317317</v>
      </c>
      <c r="W669" s="1512">
        <v>45042437.327732563</v>
      </c>
      <c r="Z669" s="1493">
        <v>0</v>
      </c>
    </row>
    <row r="670" spans="16:26">
      <c r="P670" s="1509">
        <v>55488</v>
      </c>
      <c r="Q670" s="1510" t="s">
        <v>2596</v>
      </c>
      <c r="R670" s="1511">
        <v>2052</v>
      </c>
      <c r="S670" s="1512">
        <v>0</v>
      </c>
      <c r="T670" s="1512">
        <v>0</v>
      </c>
      <c r="U670" s="1512">
        <v>0</v>
      </c>
      <c r="V670" s="1515">
        <v>288352201.00317317</v>
      </c>
      <c r="W670" s="1512">
        <v>51098993.046454705</v>
      </c>
      <c r="Z670" s="1493">
        <v>0</v>
      </c>
    </row>
    <row r="671" spans="16:26">
      <c r="P671" s="1509">
        <v>55519</v>
      </c>
      <c r="Q671" s="1510" t="s">
        <v>2164</v>
      </c>
      <c r="R671" s="1511">
        <v>2052</v>
      </c>
      <c r="S671" s="1512">
        <v>29519317.468243718</v>
      </c>
      <c r="T671" s="1512">
        <v>6487924.522571384</v>
      </c>
      <c r="U671" s="1512">
        <v>36007241.990815103</v>
      </c>
      <c r="V671" s="1515">
        <v>258832883.53492945</v>
      </c>
      <c r="W671" s="1512">
        <v>20807378.037321389</v>
      </c>
      <c r="Z671" s="1493">
        <v>0</v>
      </c>
    </row>
    <row r="672" spans="16:26">
      <c r="P672" s="1509">
        <v>55550</v>
      </c>
      <c r="Q672" s="1510" t="s">
        <v>2597</v>
      </c>
      <c r="R672" s="1511">
        <v>2052</v>
      </c>
      <c r="S672" s="1512">
        <v>0</v>
      </c>
      <c r="T672" s="1512">
        <v>0</v>
      </c>
      <c r="U672" s="1512">
        <v>0</v>
      </c>
      <c r="V672" s="1515">
        <v>258832883.53492945</v>
      </c>
      <c r="W672" s="1512">
        <v>26523005.019003168</v>
      </c>
      <c r="Z672" s="1493">
        <v>0</v>
      </c>
    </row>
    <row r="673" spans="16:26">
      <c r="P673" s="1509">
        <v>55579</v>
      </c>
      <c r="Q673" s="1510" t="s">
        <v>2598</v>
      </c>
      <c r="R673" s="1511">
        <v>2052</v>
      </c>
      <c r="S673" s="1512">
        <v>0</v>
      </c>
      <c r="T673" s="1512">
        <v>0</v>
      </c>
      <c r="U673" s="1512">
        <v>0</v>
      </c>
      <c r="V673" s="1515">
        <v>258832883.53492945</v>
      </c>
      <c r="W673" s="1512">
        <v>32238632.000684954</v>
      </c>
      <c r="Z673" s="1493">
        <v>0</v>
      </c>
    </row>
    <row r="674" spans="16:26">
      <c r="P674" s="1509">
        <v>55610</v>
      </c>
      <c r="Q674" s="1510" t="s">
        <v>2599</v>
      </c>
      <c r="R674" s="1511">
        <v>2052</v>
      </c>
      <c r="S674" s="1512">
        <v>0</v>
      </c>
      <c r="T674" s="1512">
        <v>0</v>
      </c>
      <c r="U674" s="1512">
        <v>0</v>
      </c>
      <c r="V674" s="1515">
        <v>258832883.53492945</v>
      </c>
      <c r="W674" s="1512">
        <v>37954258.982366741</v>
      </c>
      <c r="Z674" s="1493">
        <v>0</v>
      </c>
    </row>
    <row r="675" spans="16:26">
      <c r="P675" s="1509">
        <v>55640</v>
      </c>
      <c r="Q675" s="1510" t="s">
        <v>2600</v>
      </c>
      <c r="R675" s="1511">
        <v>2052</v>
      </c>
      <c r="S675" s="1512">
        <v>0</v>
      </c>
      <c r="T675" s="1512">
        <v>0</v>
      </c>
      <c r="U675" s="1512">
        <v>0</v>
      </c>
      <c r="V675" s="1515">
        <v>258832883.53492945</v>
      </c>
      <c r="W675" s="1512">
        <v>43669885.96404852</v>
      </c>
      <c r="Z675" s="1493">
        <v>0</v>
      </c>
    </row>
    <row r="676" spans="16:26">
      <c r="P676" s="1509">
        <v>55671</v>
      </c>
      <c r="Q676" s="1510" t="s">
        <v>2601</v>
      </c>
      <c r="R676" s="1511">
        <v>2052</v>
      </c>
      <c r="S676" s="1512">
        <v>0</v>
      </c>
      <c r="T676" s="1512">
        <v>0</v>
      </c>
      <c r="U676" s="1512">
        <v>0</v>
      </c>
      <c r="V676" s="1515">
        <v>258832883.53492945</v>
      </c>
      <c r="W676" s="1512">
        <v>49385512.945730306</v>
      </c>
      <c r="Z676" s="1493">
        <v>0</v>
      </c>
    </row>
    <row r="677" spans="16:26">
      <c r="P677" s="1509">
        <v>55701</v>
      </c>
      <c r="Q677" s="1510" t="s">
        <v>2166</v>
      </c>
      <c r="R677" s="1511">
        <v>2053</v>
      </c>
      <c r="S677" s="1512">
        <v>30183502.111279208</v>
      </c>
      <c r="T677" s="1512">
        <v>5823739.8795359004</v>
      </c>
      <c r="U677" s="1512">
        <v>36007241.990815111</v>
      </c>
      <c r="V677" s="1515">
        <v>228649381.42365023</v>
      </c>
      <c r="W677" s="1512">
        <v>18745298.302973211</v>
      </c>
      <c r="Z677" s="1493">
        <v>0</v>
      </c>
    </row>
    <row r="678" spans="16:26">
      <c r="P678" s="1509">
        <v>55732</v>
      </c>
      <c r="Q678" s="1510" t="s">
        <v>2602</v>
      </c>
      <c r="R678" s="1511">
        <v>2053</v>
      </c>
      <c r="S678" s="1512">
        <v>0</v>
      </c>
      <c r="T678" s="1512">
        <v>0</v>
      </c>
      <c r="U678" s="1512">
        <v>0</v>
      </c>
      <c r="V678" s="1515">
        <v>228649381.42365023</v>
      </c>
      <c r="W678" s="1512">
        <v>24112325.651031226</v>
      </c>
      <c r="Z678" s="1493">
        <v>0</v>
      </c>
    </row>
    <row r="679" spans="16:26">
      <c r="P679" s="1509">
        <v>55763</v>
      </c>
      <c r="Q679" s="1510" t="s">
        <v>2603</v>
      </c>
      <c r="R679" s="1511">
        <v>2053</v>
      </c>
      <c r="S679" s="1512">
        <v>0</v>
      </c>
      <c r="T679" s="1512">
        <v>0</v>
      </c>
      <c r="U679" s="1512">
        <v>0</v>
      </c>
      <c r="V679" s="1515">
        <v>228649381.42365023</v>
      </c>
      <c r="W679" s="1512">
        <v>29479352.999089245</v>
      </c>
      <c r="Z679" s="1493">
        <v>0</v>
      </c>
    </row>
    <row r="680" spans="16:26">
      <c r="P680" s="1509">
        <v>55793</v>
      </c>
      <c r="Q680" s="1510" t="s">
        <v>2604</v>
      </c>
      <c r="R680" s="1511">
        <v>2053</v>
      </c>
      <c r="S680" s="1512">
        <v>0</v>
      </c>
      <c r="T680" s="1512">
        <v>0</v>
      </c>
      <c r="U680" s="1512">
        <v>0</v>
      </c>
      <c r="V680" s="1515">
        <v>228649381.42365023</v>
      </c>
      <c r="W680" s="1512">
        <v>34846380.347147264</v>
      </c>
      <c r="Z680" s="1493">
        <v>0</v>
      </c>
    </row>
    <row r="681" spans="16:26">
      <c r="P681" s="1509">
        <v>55824</v>
      </c>
      <c r="Q681" s="1510" t="s">
        <v>2605</v>
      </c>
      <c r="R681" s="1511">
        <v>2053</v>
      </c>
      <c r="S681" s="1512">
        <v>0</v>
      </c>
      <c r="T681" s="1512">
        <v>0</v>
      </c>
      <c r="U681" s="1512">
        <v>0</v>
      </c>
      <c r="V681" s="1515">
        <v>228649381.42365023</v>
      </c>
      <c r="W681" s="1512">
        <v>40213407.695205279</v>
      </c>
      <c r="Z681" s="1493">
        <v>0</v>
      </c>
    </row>
    <row r="682" spans="16:26">
      <c r="P682" s="1509">
        <v>55854</v>
      </c>
      <c r="Q682" s="1510" t="s">
        <v>2606</v>
      </c>
      <c r="R682" s="1511">
        <v>2053</v>
      </c>
      <c r="S682" s="1512">
        <v>0</v>
      </c>
      <c r="T682" s="1512">
        <v>0</v>
      </c>
      <c r="U682" s="1512">
        <v>0</v>
      </c>
      <c r="V682" s="1515">
        <v>228649381.42365023</v>
      </c>
      <c r="W682" s="1512">
        <v>45580435.043263294</v>
      </c>
      <c r="Z682" s="1493">
        <v>0</v>
      </c>
    </row>
    <row r="683" spans="16:26">
      <c r="P683" s="1509">
        <v>55885</v>
      </c>
      <c r="Q683" s="1510" t="s">
        <v>2168</v>
      </c>
      <c r="R683" s="1511">
        <v>2053</v>
      </c>
      <c r="S683" s="1512">
        <v>26756541.909830391</v>
      </c>
      <c r="T683" s="1512">
        <v>5144611.082032118</v>
      </c>
      <c r="U683" s="1512">
        <v>31901152.991862509</v>
      </c>
      <c r="V683" s="1515">
        <v>201892839.51381984</v>
      </c>
      <c r="W683" s="1512">
        <v>18731585.191151194</v>
      </c>
      <c r="Z683" s="1493">
        <v>0</v>
      </c>
    </row>
    <row r="684" spans="16:26">
      <c r="P684" s="1509">
        <v>55916</v>
      </c>
      <c r="Q684" s="1510" t="s">
        <v>2607</v>
      </c>
      <c r="R684" s="1511">
        <v>2053</v>
      </c>
      <c r="S684" s="1512">
        <v>0</v>
      </c>
      <c r="T684" s="1512">
        <v>0</v>
      </c>
      <c r="U684" s="1512">
        <v>0</v>
      </c>
      <c r="V684" s="1515">
        <v>201892839.51381984</v>
      </c>
      <c r="W684" s="1512">
        <v>23783888.330901597</v>
      </c>
      <c r="Z684" s="1493">
        <v>0</v>
      </c>
    </row>
    <row r="685" spans="16:26">
      <c r="P685" s="1509">
        <v>55944</v>
      </c>
      <c r="Q685" s="1510" t="s">
        <v>2608</v>
      </c>
      <c r="R685" s="1511">
        <v>2053</v>
      </c>
      <c r="S685" s="1512">
        <v>0</v>
      </c>
      <c r="T685" s="1512">
        <v>0</v>
      </c>
      <c r="U685" s="1512">
        <v>0</v>
      </c>
      <c r="V685" s="1515">
        <v>201892839.51381984</v>
      </c>
      <c r="W685" s="1512">
        <v>28836191.470652007</v>
      </c>
      <c r="Z685" s="1493">
        <v>0</v>
      </c>
    </row>
    <row r="686" spans="16:26">
      <c r="P686" s="1509">
        <v>55975</v>
      </c>
      <c r="Q686" s="1510" t="s">
        <v>2609</v>
      </c>
      <c r="R686" s="1511">
        <v>2053</v>
      </c>
      <c r="S686" s="1512">
        <v>0</v>
      </c>
      <c r="T686" s="1512">
        <v>0</v>
      </c>
      <c r="U686" s="1512">
        <v>0</v>
      </c>
      <c r="V686" s="1515">
        <v>201892839.51381984</v>
      </c>
      <c r="W686" s="1512">
        <v>33888494.610402413</v>
      </c>
      <c r="Z686" s="1493">
        <v>0</v>
      </c>
    </row>
    <row r="687" spans="16:26">
      <c r="P687" s="1509">
        <v>56005</v>
      </c>
      <c r="Q687" s="1510" t="s">
        <v>2610</v>
      </c>
      <c r="R687" s="1511">
        <v>2053</v>
      </c>
      <c r="S687" s="1512">
        <v>0</v>
      </c>
      <c r="T687" s="1512">
        <v>0</v>
      </c>
      <c r="U687" s="1512">
        <v>0</v>
      </c>
      <c r="V687" s="1515">
        <v>201892839.51381984</v>
      </c>
      <c r="W687" s="1512">
        <v>38940797.750152811</v>
      </c>
      <c r="Z687" s="1493">
        <v>0</v>
      </c>
    </row>
    <row r="688" spans="16:26">
      <c r="P688" s="1509">
        <v>56036</v>
      </c>
      <c r="Q688" s="1510" t="s">
        <v>2611</v>
      </c>
      <c r="R688" s="1511">
        <v>2053</v>
      </c>
      <c r="S688" s="1512">
        <v>0</v>
      </c>
      <c r="T688" s="1512">
        <v>0</v>
      </c>
      <c r="U688" s="1512">
        <v>0</v>
      </c>
      <c r="V688" s="1515">
        <v>201892839.51381984</v>
      </c>
      <c r="W688" s="1512">
        <v>43993100.889903225</v>
      </c>
      <c r="Z688" s="1493">
        <v>0</v>
      </c>
    </row>
    <row r="689" spans="16:26">
      <c r="P689" s="1509">
        <v>56066</v>
      </c>
      <c r="Q689" s="1510" t="s">
        <v>2170</v>
      </c>
      <c r="R689" s="1511">
        <v>2054</v>
      </c>
      <c r="S689" s="1512">
        <v>27358564.102801573</v>
      </c>
      <c r="T689" s="1512">
        <v>4542588.8890609341</v>
      </c>
      <c r="U689" s="1512">
        <v>31901152.991862506</v>
      </c>
      <c r="V689" s="1515">
        <v>174534275.41101828</v>
      </c>
      <c r="W689" s="1512">
        <v>16822445.534796596</v>
      </c>
      <c r="Z689" s="1493">
        <v>0</v>
      </c>
    </row>
    <row r="690" spans="16:26">
      <c r="P690" s="1509">
        <v>56097</v>
      </c>
      <c r="Q690" s="1510" t="s">
        <v>2612</v>
      </c>
      <c r="R690" s="1511">
        <v>2054</v>
      </c>
      <c r="S690" s="1512">
        <v>0</v>
      </c>
      <c r="T690" s="1512">
        <v>0</v>
      </c>
      <c r="U690" s="1512">
        <v>0</v>
      </c>
      <c r="V690" s="1515">
        <v>174534275.41101828</v>
      </c>
      <c r="W690" s="1512">
        <v>21552943.171552464</v>
      </c>
      <c r="Z690" s="1493">
        <v>0</v>
      </c>
    </row>
    <row r="691" spans="16:26">
      <c r="P691" s="1509">
        <v>56128</v>
      </c>
      <c r="Q691" s="1510" t="s">
        <v>2613</v>
      </c>
      <c r="R691" s="1511">
        <v>2054</v>
      </c>
      <c r="S691" s="1512">
        <v>0</v>
      </c>
      <c r="T691" s="1512">
        <v>0</v>
      </c>
      <c r="U691" s="1512">
        <v>0</v>
      </c>
      <c r="V691" s="1515">
        <v>174534275.41101828</v>
      </c>
      <c r="W691" s="1512">
        <v>26283440.808308341</v>
      </c>
      <c r="Z691" s="1493">
        <v>0</v>
      </c>
    </row>
    <row r="692" spans="16:26">
      <c r="P692" s="1509">
        <v>56158</v>
      </c>
      <c r="Q692" s="1510" t="s">
        <v>2614</v>
      </c>
      <c r="R692" s="1511">
        <v>2054</v>
      </c>
      <c r="S692" s="1512">
        <v>0</v>
      </c>
      <c r="T692" s="1512">
        <v>0</v>
      </c>
      <c r="U692" s="1512">
        <v>0</v>
      </c>
      <c r="V692" s="1515">
        <v>174534275.41101828</v>
      </c>
      <c r="W692" s="1512">
        <v>31013938.445064217</v>
      </c>
      <c r="Z692" s="1493">
        <v>0</v>
      </c>
    </row>
    <row r="693" spans="16:26">
      <c r="P693" s="1509">
        <v>56189</v>
      </c>
      <c r="Q693" s="1510" t="s">
        <v>2615</v>
      </c>
      <c r="R693" s="1511">
        <v>2054</v>
      </c>
      <c r="S693" s="1512">
        <v>0</v>
      </c>
      <c r="T693" s="1512">
        <v>0</v>
      </c>
      <c r="U693" s="1512">
        <v>0</v>
      </c>
      <c r="V693" s="1515">
        <v>174534275.41101828</v>
      </c>
      <c r="W693" s="1512">
        <v>35744436.081820093</v>
      </c>
      <c r="Z693" s="1493">
        <v>0</v>
      </c>
    </row>
    <row r="694" spans="16:26">
      <c r="P694" s="1509">
        <v>56219</v>
      </c>
      <c r="Q694" s="1510" t="s">
        <v>2616</v>
      </c>
      <c r="R694" s="1511">
        <v>2054</v>
      </c>
      <c r="S694" s="1512">
        <v>0</v>
      </c>
      <c r="T694" s="1512">
        <v>0</v>
      </c>
      <c r="U694" s="1512">
        <v>0</v>
      </c>
      <c r="V694" s="1515">
        <v>174534275.41101828</v>
      </c>
      <c r="W694" s="1512">
        <v>40474933.718575969</v>
      </c>
      <c r="Z694" s="1493">
        <v>0</v>
      </c>
    </row>
    <row r="695" spans="16:26">
      <c r="P695" s="1509">
        <v>56250</v>
      </c>
      <c r="Q695" s="1510" t="s">
        <v>2172</v>
      </c>
      <c r="R695" s="1511">
        <v>2054</v>
      </c>
      <c r="S695" s="1512">
        <v>24183895.796081435</v>
      </c>
      <c r="T695" s="1512">
        <v>3927021.1967478991</v>
      </c>
      <c r="U695" s="1512">
        <v>28110916.992829334</v>
      </c>
      <c r="V695" s="1515">
        <v>150350379.61493686</v>
      </c>
      <c r="W695" s="1512">
        <v>16753360.537360359</v>
      </c>
      <c r="Z695" s="1493">
        <v>0</v>
      </c>
    </row>
    <row r="696" spans="16:26">
      <c r="P696" s="1509">
        <v>56281</v>
      </c>
      <c r="Q696" s="1510" t="s">
        <v>2617</v>
      </c>
      <c r="R696" s="1511">
        <v>2054</v>
      </c>
      <c r="S696" s="1512">
        <v>0</v>
      </c>
      <c r="T696" s="1512">
        <v>0</v>
      </c>
      <c r="U696" s="1512">
        <v>0</v>
      </c>
      <c r="V696" s="1515">
        <v>150350379.61493686</v>
      </c>
      <c r="W696" s="1512">
        <v>21142704.348974079</v>
      </c>
      <c r="Z696" s="1493">
        <v>0</v>
      </c>
    </row>
    <row r="697" spans="16:26">
      <c r="P697" s="1509">
        <v>56309</v>
      </c>
      <c r="Q697" s="1510" t="s">
        <v>2618</v>
      </c>
      <c r="R697" s="1511">
        <v>2054</v>
      </c>
      <c r="S697" s="1512">
        <v>0</v>
      </c>
      <c r="T697" s="1512">
        <v>0</v>
      </c>
      <c r="U697" s="1512">
        <v>0</v>
      </c>
      <c r="V697" s="1515">
        <v>150350379.61493686</v>
      </c>
      <c r="W697" s="1512">
        <v>25532048.160587806</v>
      </c>
      <c r="Z697" s="1493">
        <v>0</v>
      </c>
    </row>
    <row r="698" spans="16:26">
      <c r="P698" s="1509">
        <v>56340</v>
      </c>
      <c r="Q698" s="1510" t="s">
        <v>2619</v>
      </c>
      <c r="R698" s="1511">
        <v>2054</v>
      </c>
      <c r="S698" s="1512">
        <v>0</v>
      </c>
      <c r="T698" s="1512">
        <v>0</v>
      </c>
      <c r="U698" s="1512">
        <v>0</v>
      </c>
      <c r="V698" s="1515">
        <v>150350379.61493686</v>
      </c>
      <c r="W698" s="1512">
        <v>29921391.972201526</v>
      </c>
      <c r="Z698" s="1493">
        <v>0</v>
      </c>
    </row>
    <row r="699" spans="16:26">
      <c r="P699" s="1509">
        <v>56370</v>
      </c>
      <c r="Q699" s="1510" t="s">
        <v>2620</v>
      </c>
      <c r="R699" s="1511">
        <v>2054</v>
      </c>
      <c r="S699" s="1512">
        <v>0</v>
      </c>
      <c r="T699" s="1512">
        <v>0</v>
      </c>
      <c r="U699" s="1512">
        <v>0</v>
      </c>
      <c r="V699" s="1515">
        <v>150350379.61493686</v>
      </c>
      <c r="W699" s="1512">
        <v>34310735.78381525</v>
      </c>
      <c r="Z699" s="1493">
        <v>0</v>
      </c>
    </row>
    <row r="700" spans="16:26">
      <c r="P700" s="1509">
        <v>56401</v>
      </c>
      <c r="Q700" s="1510" t="s">
        <v>2621</v>
      </c>
      <c r="R700" s="1511">
        <v>2054</v>
      </c>
      <c r="S700" s="1512">
        <v>0</v>
      </c>
      <c r="T700" s="1512">
        <v>0</v>
      </c>
      <c r="U700" s="1512">
        <v>0</v>
      </c>
      <c r="V700" s="1515">
        <v>150350379.61493686</v>
      </c>
      <c r="W700" s="1512">
        <v>38700079.595428973</v>
      </c>
      <c r="Z700" s="1493">
        <v>0</v>
      </c>
    </row>
    <row r="701" spans="16:26">
      <c r="P701" s="1509">
        <v>56431</v>
      </c>
      <c r="Q701" s="1510" t="s">
        <v>2174</v>
      </c>
      <c r="R701" s="1511">
        <v>2055</v>
      </c>
      <c r="S701" s="1512">
        <v>24728033.451493271</v>
      </c>
      <c r="T701" s="1512">
        <v>3382883.5413360661</v>
      </c>
      <c r="U701" s="1512">
        <v>28110916.992829338</v>
      </c>
      <c r="V701" s="1515">
        <v>125622346.1634436</v>
      </c>
      <c r="W701" s="1512">
        <v>14629676.628005508</v>
      </c>
      <c r="Z701" s="1493">
        <v>0</v>
      </c>
    </row>
    <row r="702" spans="16:26">
      <c r="P702" s="1509">
        <v>56462</v>
      </c>
      <c r="Q702" s="1510" t="s">
        <v>2622</v>
      </c>
      <c r="R702" s="1511">
        <v>2055</v>
      </c>
      <c r="S702" s="1512">
        <v>0</v>
      </c>
      <c r="T702" s="1512">
        <v>0</v>
      </c>
      <c r="U702" s="1512">
        <v>0</v>
      </c>
      <c r="V702" s="1515">
        <v>125622346.1634436</v>
      </c>
      <c r="W702" s="1512">
        <v>18670190.653411377</v>
      </c>
      <c r="Z702" s="1493">
        <v>0</v>
      </c>
    </row>
    <row r="703" spans="16:26">
      <c r="P703" s="1509">
        <v>56493</v>
      </c>
      <c r="Q703" s="1510" t="s">
        <v>2623</v>
      </c>
      <c r="R703" s="1511">
        <v>2055</v>
      </c>
      <c r="S703" s="1512">
        <v>0</v>
      </c>
      <c r="T703" s="1512">
        <v>0</v>
      </c>
      <c r="U703" s="1512">
        <v>0</v>
      </c>
      <c r="V703" s="1515">
        <v>125622346.1634436</v>
      </c>
      <c r="W703" s="1512">
        <v>22710704.67881725</v>
      </c>
      <c r="Z703" s="1493">
        <v>0</v>
      </c>
    </row>
    <row r="704" spans="16:26">
      <c r="P704" s="1509">
        <v>56523</v>
      </c>
      <c r="Q704" s="1510" t="s">
        <v>2624</v>
      </c>
      <c r="R704" s="1511">
        <v>2055</v>
      </c>
      <c r="S704" s="1512">
        <v>0</v>
      </c>
      <c r="T704" s="1512">
        <v>0</v>
      </c>
      <c r="U704" s="1512">
        <v>0</v>
      </c>
      <c r="V704" s="1515">
        <v>125622346.1634436</v>
      </c>
      <c r="W704" s="1512">
        <v>26751218.704223119</v>
      </c>
      <c r="Z704" s="1493">
        <v>0</v>
      </c>
    </row>
    <row r="705" spans="16:26">
      <c r="P705" s="1509">
        <v>56554</v>
      </c>
      <c r="Q705" s="1510" t="s">
        <v>2625</v>
      </c>
      <c r="R705" s="1511">
        <v>2055</v>
      </c>
      <c r="S705" s="1512">
        <v>0</v>
      </c>
      <c r="T705" s="1512">
        <v>0</v>
      </c>
      <c r="U705" s="1512">
        <v>0</v>
      </c>
      <c r="V705" s="1515">
        <v>125622346.1634436</v>
      </c>
      <c r="W705" s="1512">
        <v>30791732.729628988</v>
      </c>
      <c r="Z705" s="1493">
        <v>0</v>
      </c>
    </row>
    <row r="706" spans="16:26">
      <c r="P706" s="1509">
        <v>56584</v>
      </c>
      <c r="Q706" s="1510" t="s">
        <v>2626</v>
      </c>
      <c r="R706" s="1511">
        <v>2055</v>
      </c>
      <c r="S706" s="1512">
        <v>0</v>
      </c>
      <c r="T706" s="1512">
        <v>0</v>
      </c>
      <c r="U706" s="1512">
        <v>0</v>
      </c>
      <c r="V706" s="1515">
        <v>125622346.1634436</v>
      </c>
      <c r="W706" s="1512">
        <v>34832246.755034864</v>
      </c>
      <c r="Z706" s="1493">
        <v>0</v>
      </c>
    </row>
    <row r="707" spans="16:26">
      <c r="P707" s="1509">
        <v>56615</v>
      </c>
      <c r="Q707" s="1510" t="s">
        <v>2175</v>
      </c>
      <c r="R707" s="1511">
        <v>2055</v>
      </c>
      <c r="S707" s="1512">
        <v>21178325.205199268</v>
      </c>
      <c r="T707" s="1512">
        <v>2826502.788677468</v>
      </c>
      <c r="U707" s="1512">
        <v>24004827.993876737</v>
      </c>
      <c r="V707" s="1515">
        <v>104444020.95824432</v>
      </c>
      <c r="W707" s="1512">
        <v>14447688.913932687</v>
      </c>
      <c r="Z707" s="1493">
        <v>0</v>
      </c>
    </row>
    <row r="708" spans="16:26">
      <c r="P708" s="1509">
        <v>56646</v>
      </c>
      <c r="Q708" s="1510" t="s">
        <v>2627</v>
      </c>
      <c r="R708" s="1511">
        <v>2055</v>
      </c>
      <c r="S708" s="1512">
        <v>0</v>
      </c>
      <c r="T708" s="1512">
        <v>0</v>
      </c>
      <c r="U708" s="1512">
        <v>0</v>
      </c>
      <c r="V708" s="1515">
        <v>104444020.95824432</v>
      </c>
      <c r="W708" s="1512">
        <v>18067959.066707242</v>
      </c>
      <c r="Z708" s="1493">
        <v>0</v>
      </c>
    </row>
    <row r="709" spans="16:26">
      <c r="P709" s="1509">
        <v>56674</v>
      </c>
      <c r="Q709" s="1510" t="s">
        <v>2628</v>
      </c>
      <c r="R709" s="1511">
        <v>2055</v>
      </c>
      <c r="S709" s="1512">
        <v>0</v>
      </c>
      <c r="T709" s="1512">
        <v>0</v>
      </c>
      <c r="U709" s="1512">
        <v>0</v>
      </c>
      <c r="V709" s="1515">
        <v>104444020.95824432</v>
      </c>
      <c r="W709" s="1512">
        <v>21688229.2194818</v>
      </c>
      <c r="Z709" s="1493">
        <v>0</v>
      </c>
    </row>
    <row r="710" spans="16:26">
      <c r="P710" s="1509">
        <v>56705</v>
      </c>
      <c r="Q710" s="1510" t="s">
        <v>2629</v>
      </c>
      <c r="R710" s="1511">
        <v>2055</v>
      </c>
      <c r="S710" s="1512">
        <v>0</v>
      </c>
      <c r="T710" s="1512">
        <v>0</v>
      </c>
      <c r="U710" s="1512">
        <v>0</v>
      </c>
      <c r="V710" s="1515">
        <v>104444020.95824432</v>
      </c>
      <c r="W710" s="1512">
        <v>25308499.372256361</v>
      </c>
      <c r="Z710" s="1493">
        <v>0</v>
      </c>
    </row>
    <row r="711" spans="16:26">
      <c r="P711" s="1509">
        <v>56735</v>
      </c>
      <c r="Q711" s="1510" t="s">
        <v>2630</v>
      </c>
      <c r="R711" s="1511">
        <v>2055</v>
      </c>
      <c r="S711" s="1512">
        <v>0</v>
      </c>
      <c r="T711" s="1512">
        <v>0</v>
      </c>
      <c r="U711" s="1512">
        <v>0</v>
      </c>
      <c r="V711" s="1515">
        <v>104444020.95824432</v>
      </c>
      <c r="W711" s="1512">
        <v>28928769.525030918</v>
      </c>
      <c r="Z711" s="1493">
        <v>0</v>
      </c>
    </row>
    <row r="712" spans="16:26">
      <c r="P712" s="1509">
        <v>56766</v>
      </c>
      <c r="Q712" s="1510" t="s">
        <v>2631</v>
      </c>
      <c r="R712" s="1511">
        <v>2055</v>
      </c>
      <c r="S712" s="1512">
        <v>0</v>
      </c>
      <c r="T712" s="1512">
        <v>0</v>
      </c>
      <c r="U712" s="1512">
        <v>0</v>
      </c>
      <c r="V712" s="1515">
        <v>104444020.95824432</v>
      </c>
      <c r="W712" s="1512">
        <v>32549039.677805476</v>
      </c>
      <c r="Z712" s="1493">
        <v>0</v>
      </c>
    </row>
    <row r="713" spans="16:26">
      <c r="P713" s="1509">
        <v>56796</v>
      </c>
      <c r="Q713" s="1510" t="s">
        <v>2177</v>
      </c>
      <c r="R713" s="1511">
        <v>2056</v>
      </c>
      <c r="S713" s="1512">
        <v>21654837.522316255</v>
      </c>
      <c r="T713" s="1512">
        <v>2349990.4715604843</v>
      </c>
      <c r="U713" s="1512">
        <v>24004827.99387674</v>
      </c>
      <c r="V713" s="1515">
        <v>82789183.435928077</v>
      </c>
      <c r="W713" s="1512">
        <v>11734782.476937778</v>
      </c>
      <c r="Z713" s="1493">
        <v>0</v>
      </c>
    </row>
    <row r="714" spans="16:26">
      <c r="P714" s="1509">
        <v>56827</v>
      </c>
      <c r="Q714" s="1510" t="s">
        <v>2632</v>
      </c>
      <c r="R714" s="1511">
        <v>2056</v>
      </c>
      <c r="S714" s="1512">
        <v>0</v>
      </c>
      <c r="T714" s="1512">
        <v>0</v>
      </c>
      <c r="U714" s="1512">
        <v>0</v>
      </c>
      <c r="V714" s="1515">
        <v>82789183.435928077</v>
      </c>
      <c r="W714" s="1512">
        <v>14925353.269946817</v>
      </c>
      <c r="Z714" s="1493">
        <v>0</v>
      </c>
    </row>
    <row r="715" spans="16:26">
      <c r="P715" s="1509">
        <v>56858</v>
      </c>
      <c r="Q715" s="1510" t="s">
        <v>2633</v>
      </c>
      <c r="R715" s="1511">
        <v>2056</v>
      </c>
      <c r="S715" s="1512">
        <v>0</v>
      </c>
      <c r="T715" s="1512">
        <v>0</v>
      </c>
      <c r="U715" s="1512">
        <v>0</v>
      </c>
      <c r="V715" s="1515">
        <v>82789183.435928077</v>
      </c>
      <c r="W715" s="1512">
        <v>18115924.06295586</v>
      </c>
      <c r="Z715" s="1493">
        <v>0</v>
      </c>
    </row>
    <row r="716" spans="16:26">
      <c r="P716" s="1509">
        <v>56888</v>
      </c>
      <c r="Q716" s="1510" t="s">
        <v>2634</v>
      </c>
      <c r="R716" s="1511">
        <v>2056</v>
      </c>
      <c r="S716" s="1512">
        <v>0</v>
      </c>
      <c r="T716" s="1512">
        <v>0</v>
      </c>
      <c r="U716" s="1512">
        <v>0</v>
      </c>
      <c r="V716" s="1515">
        <v>82789183.435928077</v>
      </c>
      <c r="W716" s="1512">
        <v>21306494.855964899</v>
      </c>
      <c r="Z716" s="1493">
        <v>0</v>
      </c>
    </row>
    <row r="717" spans="16:26">
      <c r="P717" s="1509">
        <v>56919</v>
      </c>
      <c r="Q717" s="1510" t="s">
        <v>2635</v>
      </c>
      <c r="R717" s="1511">
        <v>2056</v>
      </c>
      <c r="S717" s="1512">
        <v>0</v>
      </c>
      <c r="T717" s="1512">
        <v>0</v>
      </c>
      <c r="U717" s="1512">
        <v>0</v>
      </c>
      <c r="V717" s="1515">
        <v>82789183.435928077</v>
      </c>
      <c r="W717" s="1512">
        <v>24497065.648973938</v>
      </c>
      <c r="Z717" s="1493">
        <v>0</v>
      </c>
    </row>
    <row r="718" spans="16:26">
      <c r="P718" s="1509">
        <v>56949</v>
      </c>
      <c r="Q718" s="1510" t="s">
        <v>2636</v>
      </c>
      <c r="R718" s="1511">
        <v>2056</v>
      </c>
      <c r="S718" s="1512">
        <v>0</v>
      </c>
      <c r="T718" s="1512">
        <v>0</v>
      </c>
      <c r="U718" s="1512">
        <v>0</v>
      </c>
      <c r="V718" s="1515">
        <v>82789183.435928077</v>
      </c>
      <c r="W718" s="1512">
        <v>27687636.441982977</v>
      </c>
      <c r="Z718" s="1493">
        <v>0</v>
      </c>
    </row>
    <row r="719" spans="16:26">
      <c r="P719" s="1509">
        <v>56980</v>
      </c>
      <c r="Q719" s="1510" t="s">
        <v>2179</v>
      </c>
      <c r="R719" s="1511">
        <v>2056</v>
      </c>
      <c r="S719" s="1512">
        <v>17088423.367857475</v>
      </c>
      <c r="T719" s="1512">
        <v>1862756.6273083689</v>
      </c>
      <c r="U719" s="1512">
        <v>18951179.995165844</v>
      </c>
      <c r="V719" s="1515">
        <v>65700760.068070605</v>
      </c>
      <c r="W719" s="1512">
        <v>11506610.824461101</v>
      </c>
      <c r="Z719" s="1493">
        <v>0</v>
      </c>
    </row>
    <row r="720" spans="16:26">
      <c r="P720" s="1509">
        <v>57011</v>
      </c>
      <c r="Q720" s="1510" t="s">
        <v>2637</v>
      </c>
      <c r="R720" s="1511">
        <v>2056</v>
      </c>
      <c r="S720" s="1512">
        <v>0</v>
      </c>
      <c r="T720" s="1512">
        <v>0</v>
      </c>
      <c r="U720" s="1512">
        <v>0</v>
      </c>
      <c r="V720" s="1515">
        <v>65700760.068070605</v>
      </c>
      <c r="W720" s="1512">
        <v>14276765.202105064</v>
      </c>
      <c r="Z720" s="1493">
        <v>0</v>
      </c>
    </row>
    <row r="721" spans="16:26">
      <c r="P721" s="1509">
        <v>57040</v>
      </c>
      <c r="Q721" s="1510" t="s">
        <v>2638</v>
      </c>
      <c r="R721" s="1511">
        <v>2056</v>
      </c>
      <c r="S721" s="1512">
        <v>0</v>
      </c>
      <c r="T721" s="1512">
        <v>0</v>
      </c>
      <c r="U721" s="1512">
        <v>0</v>
      </c>
      <c r="V721" s="1515">
        <v>65700760.068070605</v>
      </c>
      <c r="W721" s="1512">
        <v>17046919.579749029</v>
      </c>
      <c r="Z721" s="1493">
        <v>0</v>
      </c>
    </row>
    <row r="722" spans="16:26">
      <c r="P722" s="1509">
        <v>57071</v>
      </c>
      <c r="Q722" s="1510" t="s">
        <v>2639</v>
      </c>
      <c r="R722" s="1511">
        <v>2056</v>
      </c>
      <c r="S722" s="1512">
        <v>0</v>
      </c>
      <c r="T722" s="1512">
        <v>0</v>
      </c>
      <c r="U722" s="1512">
        <v>0</v>
      </c>
      <c r="V722" s="1515">
        <v>65700760.068070605</v>
      </c>
      <c r="W722" s="1512">
        <v>19817073.957392991</v>
      </c>
      <c r="Z722" s="1493">
        <v>0</v>
      </c>
    </row>
    <row r="723" spans="16:26">
      <c r="P723" s="1509">
        <v>57101</v>
      </c>
      <c r="Q723" s="1510" t="s">
        <v>2640</v>
      </c>
      <c r="R723" s="1511">
        <v>2056</v>
      </c>
      <c r="S723" s="1512">
        <v>0</v>
      </c>
      <c r="T723" s="1512">
        <v>0</v>
      </c>
      <c r="U723" s="1512">
        <v>0</v>
      </c>
      <c r="V723" s="1515">
        <v>65700760.068070605</v>
      </c>
      <c r="W723" s="1512">
        <v>22587228.335036956</v>
      </c>
      <c r="Z723" s="1493">
        <v>0</v>
      </c>
    </row>
    <row r="724" spans="16:26">
      <c r="P724" s="1509">
        <v>57132</v>
      </c>
      <c r="Q724" s="1510" t="s">
        <v>2641</v>
      </c>
      <c r="R724" s="1511">
        <v>2056</v>
      </c>
      <c r="S724" s="1512">
        <v>0</v>
      </c>
      <c r="T724" s="1512">
        <v>0</v>
      </c>
      <c r="U724" s="1512">
        <v>0</v>
      </c>
      <c r="V724" s="1515">
        <v>65700760.068070605</v>
      </c>
      <c r="W724" s="1512">
        <v>25357382.712680921</v>
      </c>
      <c r="Z724" s="1493">
        <v>0</v>
      </c>
    </row>
    <row r="725" spans="16:26">
      <c r="P725" s="1509">
        <v>57162</v>
      </c>
      <c r="Q725" s="1510" t="s">
        <v>2181</v>
      </c>
      <c r="R725" s="1511">
        <v>2057</v>
      </c>
      <c r="S725" s="1512">
        <v>17472912.893634271</v>
      </c>
      <c r="T725" s="1512">
        <v>1478267.1015315754</v>
      </c>
      <c r="U725" s="1512">
        <v>18951179.995165847</v>
      </c>
      <c r="V725" s="1515">
        <v>48227847.174436331</v>
      </c>
      <c r="W725" s="1512">
        <v>8746481.3104482498</v>
      </c>
      <c r="Z725" s="1493">
        <v>0</v>
      </c>
    </row>
    <row r="726" spans="16:26">
      <c r="P726" s="1509">
        <v>57193</v>
      </c>
      <c r="Q726" s="1510" t="s">
        <v>2642</v>
      </c>
      <c r="R726" s="1511">
        <v>2057</v>
      </c>
      <c r="S726" s="1512">
        <v>0</v>
      </c>
      <c r="T726" s="1512">
        <v>0</v>
      </c>
      <c r="U726" s="1512">
        <v>0</v>
      </c>
      <c r="V726" s="1515">
        <v>48227847.174436331</v>
      </c>
      <c r="W726" s="1512">
        <v>11086759.903381422</v>
      </c>
      <c r="Z726" s="1493">
        <v>0</v>
      </c>
    </row>
    <row r="727" spans="16:26">
      <c r="P727" s="1509">
        <v>57224</v>
      </c>
      <c r="Q727" s="1510" t="s">
        <v>2643</v>
      </c>
      <c r="R727" s="1511">
        <v>2057</v>
      </c>
      <c r="S727" s="1512">
        <v>0</v>
      </c>
      <c r="T727" s="1512">
        <v>0</v>
      </c>
      <c r="U727" s="1512">
        <v>0</v>
      </c>
      <c r="V727" s="1515">
        <v>48227847.174436331</v>
      </c>
      <c r="W727" s="1512">
        <v>13427038.496314596</v>
      </c>
      <c r="Z727" s="1493">
        <v>0</v>
      </c>
    </row>
    <row r="728" spans="16:26">
      <c r="P728" s="1509">
        <v>57254</v>
      </c>
      <c r="Q728" s="1510" t="s">
        <v>2644</v>
      </c>
      <c r="R728" s="1511">
        <v>2057</v>
      </c>
      <c r="S728" s="1512">
        <v>0</v>
      </c>
      <c r="T728" s="1512">
        <v>0</v>
      </c>
      <c r="U728" s="1512">
        <v>0</v>
      </c>
      <c r="V728" s="1515">
        <v>48227847.174436331</v>
      </c>
      <c r="W728" s="1512">
        <v>15767317.089247771</v>
      </c>
      <c r="Z728" s="1493">
        <v>0</v>
      </c>
    </row>
    <row r="729" spans="16:26">
      <c r="P729" s="1509">
        <v>57285</v>
      </c>
      <c r="Q729" s="1510" t="s">
        <v>2645</v>
      </c>
      <c r="R729" s="1511">
        <v>2057</v>
      </c>
      <c r="S729" s="1512">
        <v>0</v>
      </c>
      <c r="T729" s="1512">
        <v>0</v>
      </c>
      <c r="U729" s="1512">
        <v>0</v>
      </c>
      <c r="V729" s="1515">
        <v>48227847.174436331</v>
      </c>
      <c r="W729" s="1512">
        <v>18107595.682180941</v>
      </c>
      <c r="Z729" s="1493">
        <v>0</v>
      </c>
    </row>
    <row r="730" spans="16:26">
      <c r="P730" s="1509">
        <v>57315</v>
      </c>
      <c r="Q730" s="1510" t="s">
        <v>2646</v>
      </c>
      <c r="R730" s="1511">
        <v>2057</v>
      </c>
      <c r="S730" s="1512">
        <v>0</v>
      </c>
      <c r="T730" s="1512">
        <v>0</v>
      </c>
      <c r="U730" s="1512">
        <v>0</v>
      </c>
      <c r="V730" s="1515">
        <v>48227847.174436331</v>
      </c>
      <c r="W730" s="1512">
        <v>20447874.275114119</v>
      </c>
      <c r="Z730" s="1493">
        <v>0</v>
      </c>
    </row>
    <row r="731" spans="16:26">
      <c r="P731" s="1509">
        <v>57346</v>
      </c>
      <c r="Q731" s="1510" t="s">
        <v>2183</v>
      </c>
      <c r="R731" s="1511">
        <v>2057</v>
      </c>
      <c r="S731" s="1512">
        <v>12812405.435030149</v>
      </c>
      <c r="T731" s="1512">
        <v>1085126.5614248046</v>
      </c>
      <c r="U731" s="1512">
        <v>13897531.996454954</v>
      </c>
      <c r="V731" s="1515">
        <v>35415441.739406183</v>
      </c>
      <c r="W731" s="1512">
        <v>8417381.8950674813</v>
      </c>
      <c r="Z731" s="1493">
        <v>0</v>
      </c>
    </row>
    <row r="732" spans="16:26">
      <c r="P732" s="1509">
        <v>57377</v>
      </c>
      <c r="Q732" s="1510" t="s">
        <v>2647</v>
      </c>
      <c r="R732" s="1511">
        <v>2057</v>
      </c>
      <c r="S732" s="1512">
        <v>0</v>
      </c>
      <c r="T732" s="1512">
        <v>0</v>
      </c>
      <c r="U732" s="1512">
        <v>0</v>
      </c>
      <c r="V732" s="1515">
        <v>35415441.739406183</v>
      </c>
      <c r="W732" s="1512">
        <v>10284421.511475798</v>
      </c>
      <c r="Z732" s="1493">
        <v>0</v>
      </c>
    </row>
    <row r="733" spans="16:26">
      <c r="P733" s="1509">
        <v>57405</v>
      </c>
      <c r="Q733" s="1510" t="s">
        <v>2648</v>
      </c>
      <c r="R733" s="1511">
        <v>2057</v>
      </c>
      <c r="S733" s="1512">
        <v>0</v>
      </c>
      <c r="T733" s="1512">
        <v>0</v>
      </c>
      <c r="U733" s="1512">
        <v>0</v>
      </c>
      <c r="V733" s="1515">
        <v>35415441.739406183</v>
      </c>
      <c r="W733" s="1512">
        <v>12151461.127884114</v>
      </c>
      <c r="Z733" s="1493">
        <v>0</v>
      </c>
    </row>
    <row r="734" spans="16:26">
      <c r="P734" s="1509">
        <v>57436</v>
      </c>
      <c r="Q734" s="1510" t="s">
        <v>2649</v>
      </c>
      <c r="R734" s="1511">
        <v>2057</v>
      </c>
      <c r="S734" s="1512">
        <v>0</v>
      </c>
      <c r="T734" s="1512">
        <v>0</v>
      </c>
      <c r="U734" s="1512">
        <v>0</v>
      </c>
      <c r="V734" s="1515">
        <v>35415441.739406183</v>
      </c>
      <c r="W734" s="1512">
        <v>14018500.744292434</v>
      </c>
      <c r="Z734" s="1493">
        <v>0</v>
      </c>
    </row>
    <row r="735" spans="16:26">
      <c r="P735" s="1509">
        <v>57466</v>
      </c>
      <c r="Q735" s="1510" t="s">
        <v>2650</v>
      </c>
      <c r="R735" s="1511">
        <v>2057</v>
      </c>
      <c r="S735" s="1512">
        <v>0</v>
      </c>
      <c r="T735" s="1512">
        <v>0</v>
      </c>
      <c r="U735" s="1512">
        <v>0</v>
      </c>
      <c r="V735" s="1515">
        <v>35415441.739406183</v>
      </c>
      <c r="W735" s="1512">
        <v>15885540.360700753</v>
      </c>
      <c r="Z735" s="1493">
        <v>0</v>
      </c>
    </row>
    <row r="736" spans="16:26">
      <c r="P736" s="1509">
        <v>57497</v>
      </c>
      <c r="Q736" s="1510" t="s">
        <v>2651</v>
      </c>
      <c r="R736" s="1511">
        <v>2057</v>
      </c>
      <c r="S736" s="1512">
        <v>0</v>
      </c>
      <c r="T736" s="1512">
        <v>0</v>
      </c>
      <c r="U736" s="1512">
        <v>0</v>
      </c>
      <c r="V736" s="1515">
        <v>35415441.739406183</v>
      </c>
      <c r="W736" s="1512">
        <v>17752579.977109071</v>
      </c>
      <c r="Z736" s="1493">
        <v>0</v>
      </c>
    </row>
    <row r="737" spans="16:26">
      <c r="P737" s="1509">
        <v>57527</v>
      </c>
      <c r="Q737" s="1510" t="s">
        <v>2185</v>
      </c>
      <c r="R737" s="1511">
        <v>2058</v>
      </c>
      <c r="S737" s="1512">
        <v>13100684.557318326</v>
      </c>
      <c r="T737" s="1512">
        <v>796847.4391366262</v>
      </c>
      <c r="U737" s="1512">
        <v>13897531.996454952</v>
      </c>
      <c r="V737" s="1515">
        <v>22314757.182087857</v>
      </c>
      <c r="W737" s="1512">
        <v>5238200.7435657708</v>
      </c>
      <c r="Z737" s="1493">
        <v>0</v>
      </c>
    </row>
    <row r="738" spans="16:26">
      <c r="P738" s="1509">
        <v>57558</v>
      </c>
      <c r="Q738" s="1510" t="s">
        <v>2652</v>
      </c>
      <c r="R738" s="1511">
        <v>2058</v>
      </c>
      <c r="S738" s="1512">
        <v>0</v>
      </c>
      <c r="T738" s="1512">
        <v>0</v>
      </c>
      <c r="U738" s="1512">
        <v>0</v>
      </c>
      <c r="V738" s="1515">
        <v>22314757.182087857</v>
      </c>
      <c r="W738" s="1512">
        <v>6621353.506477423</v>
      </c>
      <c r="Z738" s="1493">
        <v>0</v>
      </c>
    </row>
    <row r="739" spans="16:26">
      <c r="P739" s="1509">
        <v>57589</v>
      </c>
      <c r="Q739" s="1510" t="s">
        <v>2653</v>
      </c>
      <c r="R739" s="1511">
        <v>2058</v>
      </c>
      <c r="S739" s="1512">
        <v>0</v>
      </c>
      <c r="T739" s="1512">
        <v>0</v>
      </c>
      <c r="U739" s="1512">
        <v>0</v>
      </c>
      <c r="V739" s="1515">
        <v>22314757.182087857</v>
      </c>
      <c r="W739" s="1512">
        <v>8004506.2693890762</v>
      </c>
      <c r="Z739" s="1493">
        <v>0</v>
      </c>
    </row>
    <row r="740" spans="16:26">
      <c r="P740" s="1509">
        <v>57619</v>
      </c>
      <c r="Q740" s="1510" t="s">
        <v>2654</v>
      </c>
      <c r="R740" s="1511">
        <v>2058</v>
      </c>
      <c r="S740" s="1512">
        <v>0</v>
      </c>
      <c r="T740" s="1512">
        <v>0</v>
      </c>
      <c r="U740" s="1512">
        <v>0</v>
      </c>
      <c r="V740" s="1515">
        <v>22314757.182087857</v>
      </c>
      <c r="W740" s="1512">
        <v>9387659.0323007293</v>
      </c>
      <c r="Z740" s="1493">
        <v>0</v>
      </c>
    </row>
    <row r="741" spans="16:26">
      <c r="P741" s="1509">
        <v>57650</v>
      </c>
      <c r="Q741" s="1510" t="s">
        <v>2655</v>
      </c>
      <c r="R741" s="1511">
        <v>2058</v>
      </c>
      <c r="S741" s="1512">
        <v>0</v>
      </c>
      <c r="T741" s="1512">
        <v>0</v>
      </c>
      <c r="U741" s="1512">
        <v>0</v>
      </c>
      <c r="V741" s="1515">
        <v>22314757.182087857</v>
      </c>
      <c r="W741" s="1512">
        <v>10770811.795212382</v>
      </c>
      <c r="Z741" s="1493">
        <v>0</v>
      </c>
    </row>
    <row r="742" spans="16:26">
      <c r="P742" s="1509">
        <v>57680</v>
      </c>
      <c r="Q742" s="1510" t="s">
        <v>2656</v>
      </c>
      <c r="R742" s="1511">
        <v>2058</v>
      </c>
      <c r="S742" s="1512">
        <v>0</v>
      </c>
      <c r="T742" s="1512">
        <v>0</v>
      </c>
      <c r="U742" s="1512">
        <v>0</v>
      </c>
      <c r="V742" s="1515">
        <v>22314757.182087857</v>
      </c>
      <c r="W742" s="1512">
        <v>12153964.558124036</v>
      </c>
      <c r="Z742" s="1493">
        <v>0</v>
      </c>
    </row>
    <row r="743" spans="16:26">
      <c r="P743" s="1509">
        <v>57711</v>
      </c>
      <c r="Q743" s="1510" t="s">
        <v>2186</v>
      </c>
      <c r="R743" s="1511">
        <v>2058</v>
      </c>
      <c r="S743" s="1512">
        <v>7710095.9613082362</v>
      </c>
      <c r="T743" s="1512">
        <v>502082.03659696388</v>
      </c>
      <c r="U743" s="1512">
        <v>8212177.9979052003</v>
      </c>
      <c r="V743" s="1515">
        <v>14604661.22077962</v>
      </c>
      <c r="W743" s="1512">
        <v>4930448.3429045677</v>
      </c>
      <c r="Z743" s="1493">
        <v>0</v>
      </c>
    </row>
    <row r="744" spans="16:26">
      <c r="P744" s="1509">
        <v>57742</v>
      </c>
      <c r="Q744" s="1510" t="s">
        <v>2657</v>
      </c>
      <c r="R744" s="1511">
        <v>2058</v>
      </c>
      <c r="S744" s="1512">
        <v>0</v>
      </c>
      <c r="T744" s="1512">
        <v>0</v>
      </c>
      <c r="U744" s="1512">
        <v>0</v>
      </c>
      <c r="V744" s="1515">
        <v>14604661.22077962</v>
      </c>
      <c r="W744" s="1512">
        <v>5919110.1255902993</v>
      </c>
      <c r="Z744" s="1493">
        <v>0</v>
      </c>
    </row>
    <row r="745" spans="16:26">
      <c r="P745" s="1509">
        <v>57770</v>
      </c>
      <c r="Q745" s="1510" t="s">
        <v>2658</v>
      </c>
      <c r="R745" s="1511">
        <v>2058</v>
      </c>
      <c r="S745" s="1512">
        <v>0</v>
      </c>
      <c r="T745" s="1512">
        <v>0</v>
      </c>
      <c r="U745" s="1512">
        <v>0</v>
      </c>
      <c r="V745" s="1515">
        <v>14604661.22077962</v>
      </c>
      <c r="W745" s="1512">
        <v>6907771.9082760308</v>
      </c>
      <c r="Z745" s="1493">
        <v>0</v>
      </c>
    </row>
    <row r="746" spans="16:26">
      <c r="P746" s="1509">
        <v>57801</v>
      </c>
      <c r="Q746" s="1510" t="s">
        <v>2659</v>
      </c>
      <c r="R746" s="1511">
        <v>2058</v>
      </c>
      <c r="S746" s="1512">
        <v>0</v>
      </c>
      <c r="T746" s="1512">
        <v>0</v>
      </c>
      <c r="U746" s="1512">
        <v>0</v>
      </c>
      <c r="V746" s="1515">
        <v>14604661.22077962</v>
      </c>
      <c r="W746" s="1512">
        <v>7896433.6909617633</v>
      </c>
      <c r="Z746" s="1493">
        <v>0</v>
      </c>
    </row>
    <row r="747" spans="16:26">
      <c r="P747" s="1509">
        <v>57831</v>
      </c>
      <c r="Q747" s="1510" t="s">
        <v>2660</v>
      </c>
      <c r="R747" s="1511">
        <v>2058</v>
      </c>
      <c r="S747" s="1512">
        <v>0</v>
      </c>
      <c r="T747" s="1512">
        <v>0</v>
      </c>
      <c r="U747" s="1512">
        <v>0</v>
      </c>
      <c r="V747" s="1515">
        <v>14604661.22077962</v>
      </c>
      <c r="W747" s="1512">
        <v>8885095.4736474957</v>
      </c>
      <c r="Z747" s="1493">
        <v>0</v>
      </c>
    </row>
    <row r="748" spans="16:26">
      <c r="P748" s="1509">
        <v>57862</v>
      </c>
      <c r="Q748" s="1510" t="s">
        <v>2661</v>
      </c>
      <c r="R748" s="1511">
        <v>2058</v>
      </c>
      <c r="S748" s="1512">
        <v>0</v>
      </c>
      <c r="T748" s="1512">
        <v>0</v>
      </c>
      <c r="U748" s="1512">
        <v>0</v>
      </c>
      <c r="V748" s="1515">
        <v>14604661.22077962</v>
      </c>
      <c r="W748" s="1512">
        <v>9873757.2563332282</v>
      </c>
      <c r="Z748" s="1493">
        <v>0</v>
      </c>
    </row>
    <row r="749" spans="16:26">
      <c r="P749" s="1509">
        <v>57892</v>
      </c>
      <c r="Q749" s="1510" t="s">
        <v>2188</v>
      </c>
      <c r="R749" s="1511">
        <v>2059</v>
      </c>
      <c r="S749" s="1512">
        <v>7883573.1204376705</v>
      </c>
      <c r="T749" s="1512">
        <v>328604.87746752857</v>
      </c>
      <c r="U749" s="1512">
        <v>8212177.9979051994</v>
      </c>
      <c r="V749" s="1515">
        <v>6721088.1003419496</v>
      </c>
      <c r="W749" s="1512">
        <v>2246874.0138327572</v>
      </c>
      <c r="Z749" s="1493">
        <v>0</v>
      </c>
    </row>
    <row r="750" spans="16:26">
      <c r="P750" s="1509">
        <v>57923</v>
      </c>
      <c r="Q750" s="1510" t="s">
        <v>2662</v>
      </c>
      <c r="R750" s="1511">
        <v>2059</v>
      </c>
      <c r="S750" s="1512">
        <v>0</v>
      </c>
      <c r="T750" s="1512">
        <v>0</v>
      </c>
      <c r="U750" s="1512">
        <v>0</v>
      </c>
      <c r="V750" s="1515">
        <v>6721088.1003419496</v>
      </c>
      <c r="W750" s="1512">
        <v>2832168.7692374852</v>
      </c>
      <c r="Z750" s="1493">
        <v>0</v>
      </c>
    </row>
    <row r="751" spans="16:26">
      <c r="P751" s="1509">
        <v>57954</v>
      </c>
      <c r="Q751" s="1510" t="s">
        <v>2663</v>
      </c>
      <c r="R751" s="1511">
        <v>2059</v>
      </c>
      <c r="S751" s="1512">
        <v>0</v>
      </c>
      <c r="T751" s="1512">
        <v>0</v>
      </c>
      <c r="U751" s="1512">
        <v>0</v>
      </c>
      <c r="V751" s="1515">
        <v>6721088.1003419496</v>
      </c>
      <c r="W751" s="1512">
        <v>3417463.5246422132</v>
      </c>
      <c r="Z751" s="1493">
        <v>0</v>
      </c>
    </row>
    <row r="752" spans="16:26">
      <c r="P752" s="1509">
        <v>57984</v>
      </c>
      <c r="Q752" s="1510" t="s">
        <v>2664</v>
      </c>
      <c r="R752" s="1511">
        <v>2059</v>
      </c>
      <c r="S752" s="1512">
        <v>0</v>
      </c>
      <c r="T752" s="1512">
        <v>0</v>
      </c>
      <c r="U752" s="1512">
        <v>0</v>
      </c>
      <c r="V752" s="1515">
        <v>6721088.1003419496</v>
      </c>
      <c r="W752" s="1512">
        <v>4002758.2800469412</v>
      </c>
      <c r="Z752" s="1493">
        <v>0</v>
      </c>
    </row>
    <row r="753" spans="16:26">
      <c r="P753" s="1509">
        <v>58015</v>
      </c>
      <c r="Q753" s="1510" t="s">
        <v>2665</v>
      </c>
      <c r="R753" s="1511">
        <v>2059</v>
      </c>
      <c r="S753" s="1512">
        <v>0</v>
      </c>
      <c r="T753" s="1512">
        <v>0</v>
      </c>
      <c r="U753" s="1512">
        <v>0</v>
      </c>
      <c r="V753" s="1515">
        <v>6721088.1003419496</v>
      </c>
      <c r="W753" s="1512">
        <v>4588053.0354516692</v>
      </c>
      <c r="Z753" s="1493">
        <v>0</v>
      </c>
    </row>
    <row r="754" spans="16:26">
      <c r="P754" s="1509">
        <v>58045</v>
      </c>
      <c r="Q754" s="1510" t="s">
        <v>2666</v>
      </c>
      <c r="R754" s="1511">
        <v>2059</v>
      </c>
      <c r="S754" s="1512">
        <v>0</v>
      </c>
      <c r="T754" s="1512">
        <v>0</v>
      </c>
      <c r="U754" s="1512">
        <v>0</v>
      </c>
      <c r="V754" s="1515">
        <v>6721088.1003419496</v>
      </c>
      <c r="W754" s="1512">
        <v>5173347.7908563977</v>
      </c>
      <c r="Z754" s="1493">
        <v>0</v>
      </c>
    </row>
    <row r="755" spans="16:26">
      <c r="P755" s="1509">
        <v>58076</v>
      </c>
      <c r="Q755" s="1510" t="s">
        <v>2190</v>
      </c>
      <c r="R755" s="1511">
        <v>2059</v>
      </c>
      <c r="S755" s="1512">
        <v>3323158.5168560576</v>
      </c>
      <c r="T755" s="1512">
        <v>151224.48225768094</v>
      </c>
      <c r="U755" s="1512">
        <v>3474382.9991137385</v>
      </c>
      <c r="V755" s="1515">
        <v>3397929.583485892</v>
      </c>
      <c r="W755" s="1512">
        <v>1994867.8263045058</v>
      </c>
      <c r="Z755" s="1493">
        <v>0</v>
      </c>
    </row>
    <row r="756" spans="16:26">
      <c r="P756" s="1509">
        <v>58107</v>
      </c>
      <c r="Q756" s="1510" t="s">
        <v>2667</v>
      </c>
      <c r="R756" s="1511">
        <v>2059</v>
      </c>
      <c r="S756" s="1512">
        <v>0</v>
      </c>
      <c r="T756" s="1512">
        <v>0</v>
      </c>
      <c r="U756" s="1512">
        <v>0</v>
      </c>
      <c r="V756" s="1515">
        <v>3397929.583485892</v>
      </c>
      <c r="W756" s="1512">
        <v>2290770.860866352</v>
      </c>
      <c r="Z756" s="1493">
        <v>0</v>
      </c>
    </row>
    <row r="757" spans="16:26">
      <c r="P757" s="1509">
        <v>58135</v>
      </c>
      <c r="Q757" s="1510" t="s">
        <v>2668</v>
      </c>
      <c r="R757" s="1511">
        <v>2059</v>
      </c>
      <c r="S757" s="1512">
        <v>0</v>
      </c>
      <c r="T757" s="1512">
        <v>0</v>
      </c>
      <c r="U757" s="1512">
        <v>0</v>
      </c>
      <c r="V757" s="1515">
        <v>3397929.583485892</v>
      </c>
      <c r="W757" s="1512">
        <v>2586673.8954281984</v>
      </c>
      <c r="Z757" s="1493">
        <v>0</v>
      </c>
    </row>
    <row r="758" spans="16:26">
      <c r="P758" s="1509">
        <v>58166</v>
      </c>
      <c r="Q758" s="1510" t="s">
        <v>2669</v>
      </c>
      <c r="R758" s="1511">
        <v>2059</v>
      </c>
      <c r="S758" s="1512">
        <v>0</v>
      </c>
      <c r="T758" s="1512">
        <v>0</v>
      </c>
      <c r="U758" s="1512">
        <v>0</v>
      </c>
      <c r="V758" s="1515">
        <v>3397929.583485892</v>
      </c>
      <c r="W758" s="1512">
        <v>2882576.9299900453</v>
      </c>
      <c r="Z758" s="1493">
        <v>0</v>
      </c>
    </row>
    <row r="759" spans="16:26">
      <c r="P759" s="1509">
        <v>58196</v>
      </c>
      <c r="Q759" s="1510" t="s">
        <v>2670</v>
      </c>
      <c r="R759" s="1511">
        <v>2059</v>
      </c>
      <c r="S759" s="1512">
        <v>0</v>
      </c>
      <c r="T759" s="1512">
        <v>0</v>
      </c>
      <c r="U759" s="1512">
        <v>0</v>
      </c>
      <c r="V759" s="1515">
        <v>3397929.583485892</v>
      </c>
      <c r="W759" s="1512">
        <v>3178479.9645518917</v>
      </c>
      <c r="Z759" s="1493">
        <v>0</v>
      </c>
    </row>
    <row r="760" spans="16:26">
      <c r="P760" s="1509">
        <v>58227</v>
      </c>
      <c r="Q760" s="1510" t="s">
        <v>2671</v>
      </c>
      <c r="R760" s="1511">
        <v>2059</v>
      </c>
      <c r="S760" s="1512">
        <v>0</v>
      </c>
      <c r="T760" s="1512">
        <v>0</v>
      </c>
      <c r="U760" s="1512">
        <v>0</v>
      </c>
      <c r="V760" s="1515">
        <v>3397929.583485892</v>
      </c>
      <c r="W760" s="1512">
        <v>3474382.9991137381</v>
      </c>
      <c r="Z760" s="1493">
        <v>0</v>
      </c>
    </row>
    <row r="761" spans="16:26">
      <c r="P761" s="1509">
        <v>58257</v>
      </c>
      <c r="Q761" s="1510" t="s">
        <v>2192</v>
      </c>
      <c r="R761" s="1511">
        <v>2060</v>
      </c>
      <c r="S761" s="1512">
        <v>3397929.5834853183</v>
      </c>
      <c r="T761" s="1512">
        <v>76453.415628419665</v>
      </c>
      <c r="U761" s="1512">
        <v>3474382.9991137381</v>
      </c>
      <c r="V761" s="1515">
        <v>5.7369470596313477E-7</v>
      </c>
      <c r="W761" s="1512">
        <v>0</v>
      </c>
      <c r="Z761" s="1493">
        <v>0</v>
      </c>
    </row>
    <row r="762" spans="16:26">
      <c r="P762" s="1509">
        <v>58288</v>
      </c>
      <c r="Q762" s="1510" t="s">
        <v>2672</v>
      </c>
      <c r="R762" s="1511">
        <v>2060</v>
      </c>
      <c r="S762" s="1512">
        <v>0</v>
      </c>
      <c r="T762" s="1512">
        <v>0</v>
      </c>
      <c r="U762" s="1512">
        <v>0</v>
      </c>
      <c r="V762" s="1515">
        <v>5.7369470596313477E-7</v>
      </c>
      <c r="W762" s="1512">
        <v>0</v>
      </c>
      <c r="Z762" s="1493">
        <v>0</v>
      </c>
    </row>
    <row r="763" spans="16:26">
      <c r="P763" s="1509">
        <v>58319</v>
      </c>
      <c r="Q763" s="1510" t="s">
        <v>2673</v>
      </c>
      <c r="R763" s="1511">
        <v>2060</v>
      </c>
      <c r="S763" s="1512">
        <v>0</v>
      </c>
      <c r="T763" s="1512">
        <v>0</v>
      </c>
      <c r="U763" s="1512">
        <v>0</v>
      </c>
      <c r="V763" s="1515">
        <v>5.7369470596313477E-7</v>
      </c>
      <c r="W763" s="1512">
        <v>0</v>
      </c>
      <c r="Z763" s="1493">
        <v>0</v>
      </c>
    </row>
    <row r="764" spans="16:26">
      <c r="P764" s="1509">
        <v>58349</v>
      </c>
      <c r="Q764" s="1510" t="s">
        <v>2674</v>
      </c>
      <c r="R764" s="1511">
        <v>2060</v>
      </c>
      <c r="S764" s="1512">
        <v>0</v>
      </c>
      <c r="T764" s="1512">
        <v>0</v>
      </c>
      <c r="U764" s="1512">
        <v>0</v>
      </c>
      <c r="V764" s="1515">
        <v>5.7369470596313477E-7</v>
      </c>
      <c r="W764" s="1512">
        <v>0</v>
      </c>
      <c r="Z764" s="1493">
        <v>0</v>
      </c>
    </row>
    <row r="765" spans="16:26">
      <c r="P765" s="1509">
        <v>58380</v>
      </c>
      <c r="Q765" s="1510" t="s">
        <v>2675</v>
      </c>
      <c r="R765" s="1511">
        <v>2060</v>
      </c>
      <c r="S765" s="1512">
        <v>0</v>
      </c>
      <c r="T765" s="1512">
        <v>0</v>
      </c>
      <c r="U765" s="1512">
        <v>0</v>
      </c>
      <c r="V765" s="1515">
        <v>5.7369470596313477E-7</v>
      </c>
      <c r="W765" s="1512">
        <v>0</v>
      </c>
      <c r="Z765" s="1493">
        <v>0</v>
      </c>
    </row>
    <row r="766" spans="16:26">
      <c r="P766" s="1509">
        <v>58410</v>
      </c>
      <c r="Q766" s="1510" t="s">
        <v>2676</v>
      </c>
      <c r="R766" s="1511">
        <v>2060</v>
      </c>
      <c r="S766" s="1512">
        <v>0</v>
      </c>
      <c r="T766" s="1512">
        <v>0</v>
      </c>
      <c r="U766" s="1512">
        <v>0</v>
      </c>
      <c r="V766" s="1515">
        <v>5.7369470596313477E-7</v>
      </c>
      <c r="W766" s="1512">
        <v>0</v>
      </c>
      <c r="Z766" s="1493">
        <v>0</v>
      </c>
    </row>
    <row r="767" spans="16:26">
      <c r="P767" s="1509">
        <v>58441</v>
      </c>
      <c r="Q767" s="1510" t="s">
        <v>2194</v>
      </c>
      <c r="R767" s="1511">
        <v>2060</v>
      </c>
      <c r="S767" s="1512">
        <v>0</v>
      </c>
      <c r="T767" s="1512">
        <v>0</v>
      </c>
      <c r="U767" s="1512">
        <v>0</v>
      </c>
      <c r="V767" s="1515">
        <v>5.7369470596313477E-7</v>
      </c>
      <c r="W767" s="1512">
        <v>0</v>
      </c>
      <c r="Z767" s="1493">
        <v>0</v>
      </c>
    </row>
    <row r="768" spans="16:26">
      <c r="P768" s="1509">
        <v>58472</v>
      </c>
      <c r="Q768" s="1510" t="s">
        <v>2677</v>
      </c>
      <c r="R768" s="1511">
        <v>2060</v>
      </c>
      <c r="S768" s="1512">
        <v>0</v>
      </c>
      <c r="T768" s="1512">
        <v>0</v>
      </c>
      <c r="U768" s="1512">
        <v>0</v>
      </c>
      <c r="V768" s="1515">
        <v>5.7369470596313477E-7</v>
      </c>
      <c r="W768" s="1512">
        <v>0</v>
      </c>
      <c r="Z768" s="1493">
        <v>0</v>
      </c>
    </row>
    <row r="769" spans="16:26">
      <c r="P769" s="1509">
        <v>58501</v>
      </c>
      <c r="Q769" s="1510" t="s">
        <v>2678</v>
      </c>
      <c r="R769" s="1511">
        <v>2060</v>
      </c>
      <c r="S769" s="1512">
        <v>0</v>
      </c>
      <c r="T769" s="1512">
        <v>0</v>
      </c>
      <c r="U769" s="1512">
        <v>0</v>
      </c>
      <c r="V769" s="1515">
        <v>5.7369470596313477E-7</v>
      </c>
      <c r="W769" s="1512">
        <v>0</v>
      </c>
      <c r="Z769" s="1493">
        <v>0</v>
      </c>
    </row>
    <row r="770" spans="16:26">
      <c r="P770" s="1509">
        <v>58532</v>
      </c>
      <c r="Q770" s="1510" t="s">
        <v>2679</v>
      </c>
      <c r="R770" s="1511">
        <v>2060</v>
      </c>
      <c r="S770" s="1512">
        <v>0</v>
      </c>
      <c r="T770" s="1512">
        <v>0</v>
      </c>
      <c r="U770" s="1512">
        <v>0</v>
      </c>
      <c r="V770" s="1515">
        <v>5.7369470596313477E-7</v>
      </c>
      <c r="W770" s="1512">
        <v>0</v>
      </c>
      <c r="Z770" s="1493">
        <v>0</v>
      </c>
    </row>
    <row r="771" spans="16:26">
      <c r="P771" s="1509">
        <v>58562</v>
      </c>
      <c r="Q771" s="1510" t="s">
        <v>2680</v>
      </c>
      <c r="R771" s="1511">
        <v>2060</v>
      </c>
      <c r="S771" s="1512">
        <v>0</v>
      </c>
      <c r="T771" s="1512">
        <v>0</v>
      </c>
      <c r="U771" s="1512">
        <v>0</v>
      </c>
      <c r="V771" s="1515">
        <v>5.7369470596313477E-7</v>
      </c>
      <c r="W771" s="1512">
        <v>0</v>
      </c>
      <c r="Z771" s="1493">
        <v>0</v>
      </c>
    </row>
    <row r="772" spans="16:26">
      <c r="P772" s="1509">
        <v>58593</v>
      </c>
      <c r="Q772" s="1510" t="s">
        <v>2681</v>
      </c>
      <c r="R772" s="1511">
        <v>2060</v>
      </c>
      <c r="S772" s="1512">
        <v>0</v>
      </c>
      <c r="T772" s="1512">
        <v>0</v>
      </c>
      <c r="U772" s="1512">
        <v>0</v>
      </c>
      <c r="V772" s="1515">
        <v>5.7369470596313477E-7</v>
      </c>
      <c r="W772" s="1512">
        <v>0</v>
      </c>
      <c r="Z772" s="1493">
        <v>0</v>
      </c>
    </row>
    <row r="773" spans="16:26">
      <c r="P773" s="1509">
        <v>58623</v>
      </c>
      <c r="Q773" s="1510" t="s">
        <v>2196</v>
      </c>
      <c r="R773" s="1511">
        <v>2061</v>
      </c>
      <c r="S773" s="1512">
        <v>0</v>
      </c>
      <c r="T773" s="1512">
        <v>0</v>
      </c>
      <c r="U773" s="1512">
        <v>0</v>
      </c>
      <c r="V773" s="1515">
        <v>5.7369470596313477E-7</v>
      </c>
      <c r="W773" s="1512">
        <v>0</v>
      </c>
      <c r="Z773" s="1493">
        <v>0</v>
      </c>
    </row>
    <row r="774" spans="16:26">
      <c r="P774" s="1509">
        <v>58654</v>
      </c>
      <c r="Q774" s="1510" t="s">
        <v>2682</v>
      </c>
      <c r="R774" s="1511">
        <v>2061</v>
      </c>
      <c r="S774" s="1512">
        <v>0</v>
      </c>
      <c r="T774" s="1512">
        <v>0</v>
      </c>
      <c r="U774" s="1512">
        <v>0</v>
      </c>
      <c r="V774" s="1515">
        <v>5.7369470596313477E-7</v>
      </c>
      <c r="W774" s="1512">
        <v>0</v>
      </c>
      <c r="Z774" s="1493">
        <v>0</v>
      </c>
    </row>
    <row r="775" spans="16:26">
      <c r="P775" s="1509">
        <v>58685</v>
      </c>
      <c r="Q775" s="1510" t="s">
        <v>2683</v>
      </c>
      <c r="R775" s="1511">
        <v>2061</v>
      </c>
      <c r="S775" s="1512">
        <v>0</v>
      </c>
      <c r="T775" s="1512">
        <v>0</v>
      </c>
      <c r="U775" s="1512">
        <v>0</v>
      </c>
      <c r="V775" s="1515">
        <v>5.7369470596313477E-7</v>
      </c>
      <c r="W775" s="1512">
        <v>0</v>
      </c>
      <c r="Z775" s="1493">
        <v>0</v>
      </c>
    </row>
    <row r="776" spans="16:26">
      <c r="P776" s="1509">
        <v>58715</v>
      </c>
      <c r="Q776" s="1510" t="s">
        <v>2684</v>
      </c>
      <c r="R776" s="1511">
        <v>2061</v>
      </c>
      <c r="S776" s="1512">
        <v>0</v>
      </c>
      <c r="T776" s="1512">
        <v>0</v>
      </c>
      <c r="U776" s="1512">
        <v>0</v>
      </c>
      <c r="V776" s="1515">
        <v>5.7369470596313477E-7</v>
      </c>
      <c r="W776" s="1512">
        <v>0</v>
      </c>
      <c r="Z776" s="1493">
        <v>0</v>
      </c>
    </row>
    <row r="777" spans="16:26">
      <c r="P777" s="1509">
        <v>58746</v>
      </c>
      <c r="Q777" s="1510" t="s">
        <v>2685</v>
      </c>
      <c r="R777" s="1511">
        <v>2061</v>
      </c>
      <c r="S777" s="1512">
        <v>0</v>
      </c>
      <c r="T777" s="1512">
        <v>0</v>
      </c>
      <c r="U777" s="1512">
        <v>0</v>
      </c>
      <c r="V777" s="1515">
        <v>5.7369470596313477E-7</v>
      </c>
      <c r="W777" s="1512">
        <v>0</v>
      </c>
      <c r="Z777" s="1493">
        <v>0</v>
      </c>
    </row>
    <row r="778" spans="16:26">
      <c r="P778" s="1509">
        <v>58776</v>
      </c>
      <c r="Q778" s="1510" t="s">
        <v>2686</v>
      </c>
      <c r="R778" s="1511">
        <v>2061</v>
      </c>
      <c r="S778" s="1512">
        <v>0</v>
      </c>
      <c r="T778" s="1512">
        <v>0</v>
      </c>
      <c r="U778" s="1512">
        <v>0</v>
      </c>
      <c r="V778" s="1515">
        <v>5.7369470596313477E-7</v>
      </c>
      <c r="W778" s="1512">
        <v>0</v>
      </c>
      <c r="Z778" s="1493">
        <v>0</v>
      </c>
    </row>
    <row r="779" spans="16:26">
      <c r="P779" s="1509">
        <v>58807</v>
      </c>
      <c r="Q779" s="1510" t="s">
        <v>2197</v>
      </c>
      <c r="R779" s="1511">
        <v>2061</v>
      </c>
      <c r="S779" s="1512">
        <v>0</v>
      </c>
      <c r="T779" s="1512">
        <v>0</v>
      </c>
      <c r="U779" s="1512">
        <v>0</v>
      </c>
      <c r="V779" s="1515">
        <v>5.7369470596313477E-7</v>
      </c>
      <c r="W779" s="1512">
        <v>0</v>
      </c>
      <c r="Z779" s="1493">
        <v>0</v>
      </c>
    </row>
    <row r="780" spans="16:26">
      <c r="P780" s="1509">
        <v>58838</v>
      </c>
      <c r="Q780" s="1510" t="s">
        <v>2687</v>
      </c>
      <c r="R780" s="1511">
        <v>2061</v>
      </c>
      <c r="S780" s="1512">
        <v>0</v>
      </c>
      <c r="T780" s="1512">
        <v>0</v>
      </c>
      <c r="U780" s="1512">
        <v>0</v>
      </c>
      <c r="V780" s="1515">
        <v>5.7369470596313477E-7</v>
      </c>
      <c r="W780" s="1512">
        <v>0</v>
      </c>
      <c r="Z780" s="1493">
        <v>0</v>
      </c>
    </row>
    <row r="781" spans="16:26">
      <c r="P781" s="1509">
        <v>58866</v>
      </c>
      <c r="Q781" s="1510" t="s">
        <v>2688</v>
      </c>
      <c r="R781" s="1511">
        <v>2061</v>
      </c>
      <c r="S781" s="1512">
        <v>0</v>
      </c>
      <c r="T781" s="1512">
        <v>0</v>
      </c>
      <c r="U781" s="1512">
        <v>0</v>
      </c>
      <c r="V781" s="1515">
        <v>5.7369470596313477E-7</v>
      </c>
      <c r="W781" s="1512">
        <v>0</v>
      </c>
      <c r="Z781" s="1493">
        <v>0</v>
      </c>
    </row>
    <row r="782" spans="16:26">
      <c r="P782" s="1509">
        <v>58897</v>
      </c>
      <c r="Q782" s="1510" t="s">
        <v>2689</v>
      </c>
      <c r="R782" s="1511">
        <v>2061</v>
      </c>
      <c r="S782" s="1512">
        <v>0</v>
      </c>
      <c r="T782" s="1512">
        <v>0</v>
      </c>
      <c r="U782" s="1512">
        <v>0</v>
      </c>
      <c r="V782" s="1515">
        <v>5.7369470596313477E-7</v>
      </c>
      <c r="W782" s="1512">
        <v>0</v>
      </c>
      <c r="Z782" s="1493">
        <v>0</v>
      </c>
    </row>
    <row r="783" spans="16:26">
      <c r="P783" s="1509">
        <v>58927</v>
      </c>
      <c r="Q783" s="1510" t="s">
        <v>2690</v>
      </c>
      <c r="R783" s="1511">
        <v>2061</v>
      </c>
      <c r="S783" s="1512">
        <v>0</v>
      </c>
      <c r="T783" s="1512">
        <v>0</v>
      </c>
      <c r="U783" s="1512">
        <v>0</v>
      </c>
      <c r="V783" s="1515">
        <v>5.7369470596313477E-7</v>
      </c>
      <c r="W783" s="1512">
        <v>0</v>
      </c>
      <c r="Z783" s="1493">
        <v>0</v>
      </c>
    </row>
    <row r="784" spans="16:26">
      <c r="P784" s="1509">
        <v>58958</v>
      </c>
      <c r="Q784" s="1510" t="s">
        <v>2691</v>
      </c>
      <c r="R784" s="1511">
        <v>2061</v>
      </c>
      <c r="S784" s="1512">
        <v>0</v>
      </c>
      <c r="T784" s="1512">
        <v>0</v>
      </c>
      <c r="U784" s="1512">
        <v>0</v>
      </c>
      <c r="V784" s="1515">
        <v>5.7369470596313477E-7</v>
      </c>
      <c r="W784" s="1512">
        <v>0</v>
      </c>
      <c r="Z784" s="1493">
        <v>0</v>
      </c>
    </row>
    <row r="785" spans="16:26">
      <c r="P785" s="1509">
        <v>58988</v>
      </c>
      <c r="Q785" s="1510" t="s">
        <v>2199</v>
      </c>
      <c r="R785" s="1511">
        <v>2062</v>
      </c>
      <c r="S785" s="1512">
        <v>0</v>
      </c>
      <c r="T785" s="1512">
        <v>0</v>
      </c>
      <c r="U785" s="1512">
        <v>0</v>
      </c>
      <c r="V785" s="1515">
        <v>5.7369470596313477E-7</v>
      </c>
      <c r="W785" s="1512">
        <v>0</v>
      </c>
      <c r="Z785" s="1493">
        <v>0</v>
      </c>
    </row>
    <row r="786" spans="16:26">
      <c r="P786" s="1509">
        <v>59019</v>
      </c>
      <c r="Q786" s="1510" t="s">
        <v>2692</v>
      </c>
      <c r="R786" s="1511">
        <v>2062</v>
      </c>
      <c r="S786" s="1512">
        <v>0</v>
      </c>
      <c r="T786" s="1512">
        <v>0</v>
      </c>
      <c r="U786" s="1512">
        <v>0</v>
      </c>
      <c r="V786" s="1515">
        <v>5.7369470596313477E-7</v>
      </c>
      <c r="W786" s="1512">
        <v>0</v>
      </c>
      <c r="Z786" s="1493">
        <v>0</v>
      </c>
    </row>
    <row r="787" spans="16:26">
      <c r="P787" s="1509">
        <v>59050</v>
      </c>
      <c r="Q787" s="1510" t="s">
        <v>2693</v>
      </c>
      <c r="R787" s="1511">
        <v>2062</v>
      </c>
      <c r="S787" s="1512">
        <v>0</v>
      </c>
      <c r="T787" s="1512">
        <v>0</v>
      </c>
      <c r="U787" s="1512">
        <v>0</v>
      </c>
      <c r="V787" s="1515">
        <v>5.7369470596313477E-7</v>
      </c>
      <c r="W787" s="1512">
        <v>0</v>
      </c>
      <c r="Z787" s="1493">
        <v>0</v>
      </c>
    </row>
    <row r="788" spans="16:26">
      <c r="P788" s="1509">
        <v>59080</v>
      </c>
      <c r="Q788" s="1510" t="s">
        <v>2694</v>
      </c>
      <c r="R788" s="1511">
        <v>2062</v>
      </c>
      <c r="S788" s="1512">
        <v>0</v>
      </c>
      <c r="T788" s="1512">
        <v>0</v>
      </c>
      <c r="U788" s="1512">
        <v>0</v>
      </c>
      <c r="V788" s="1515">
        <v>5.7369470596313477E-7</v>
      </c>
      <c r="W788" s="1512">
        <v>0</v>
      </c>
      <c r="Z788" s="1493">
        <v>0</v>
      </c>
    </row>
    <row r="789" spans="16:26">
      <c r="P789" s="1509">
        <v>59111</v>
      </c>
      <c r="Q789" s="1510" t="s">
        <v>2695</v>
      </c>
      <c r="R789" s="1511">
        <v>2062</v>
      </c>
      <c r="S789" s="1512">
        <v>0</v>
      </c>
      <c r="T789" s="1512">
        <v>0</v>
      </c>
      <c r="U789" s="1512">
        <v>0</v>
      </c>
      <c r="V789" s="1515">
        <v>5.7369470596313477E-7</v>
      </c>
      <c r="W789" s="1512">
        <v>0</v>
      </c>
      <c r="Z789" s="1493">
        <v>0</v>
      </c>
    </row>
    <row r="790" spans="16:26">
      <c r="P790" s="1509">
        <v>59141</v>
      </c>
      <c r="Q790" s="1510" t="s">
        <v>2696</v>
      </c>
      <c r="R790" s="1511">
        <v>2062</v>
      </c>
      <c r="S790" s="1512">
        <v>0</v>
      </c>
      <c r="T790" s="1512">
        <v>0</v>
      </c>
      <c r="U790" s="1512">
        <v>0</v>
      </c>
      <c r="V790" s="1515">
        <v>5.7369470596313477E-7</v>
      </c>
      <c r="W790" s="1512">
        <v>0</v>
      </c>
      <c r="Z790" s="1493">
        <v>0</v>
      </c>
    </row>
    <row r="791" spans="16:26">
      <c r="P791" s="1509">
        <v>59172</v>
      </c>
      <c r="Q791" s="1510" t="s">
        <v>2201</v>
      </c>
      <c r="R791" s="1511">
        <v>2062</v>
      </c>
      <c r="S791" s="1512">
        <v>0</v>
      </c>
      <c r="T791" s="1512">
        <v>0</v>
      </c>
      <c r="U791" s="1512">
        <v>0</v>
      </c>
      <c r="V791" s="1515">
        <v>5.7369470596313477E-7</v>
      </c>
      <c r="W791" s="1512">
        <v>0</v>
      </c>
      <c r="Z791" s="1493">
        <v>0</v>
      </c>
    </row>
    <row r="792" spans="16:26">
      <c r="P792" s="1509">
        <v>59203</v>
      </c>
      <c r="Q792" s="1510" t="s">
        <v>2697</v>
      </c>
      <c r="R792" s="1511">
        <v>2062</v>
      </c>
      <c r="S792" s="1512">
        <v>0</v>
      </c>
      <c r="T792" s="1512">
        <v>0</v>
      </c>
      <c r="U792" s="1512">
        <v>0</v>
      </c>
      <c r="V792" s="1515">
        <v>5.7369470596313477E-7</v>
      </c>
      <c r="W792" s="1512">
        <v>0</v>
      </c>
      <c r="Z792" s="1493">
        <v>0</v>
      </c>
    </row>
    <row r="793" spans="16:26">
      <c r="P793" s="1509">
        <v>59231</v>
      </c>
      <c r="Q793" s="1510" t="s">
        <v>2698</v>
      </c>
      <c r="R793" s="1511">
        <v>2062</v>
      </c>
      <c r="S793" s="1512">
        <v>0</v>
      </c>
      <c r="T793" s="1512">
        <v>0</v>
      </c>
      <c r="U793" s="1512">
        <v>0</v>
      </c>
      <c r="V793" s="1515">
        <v>5.7369470596313477E-7</v>
      </c>
      <c r="W793" s="1512">
        <v>0</v>
      </c>
      <c r="Z793" s="1493">
        <v>0</v>
      </c>
    </row>
    <row r="794" spans="16:26">
      <c r="P794" s="1509">
        <v>59262</v>
      </c>
      <c r="Q794" s="1510" t="s">
        <v>2699</v>
      </c>
      <c r="R794" s="1511">
        <v>2062</v>
      </c>
      <c r="S794" s="1512">
        <v>0</v>
      </c>
      <c r="T794" s="1512">
        <v>0</v>
      </c>
      <c r="U794" s="1512">
        <v>0</v>
      </c>
      <c r="V794" s="1515">
        <v>5.7369470596313477E-7</v>
      </c>
      <c r="W794" s="1512">
        <v>0</v>
      </c>
      <c r="Z794" s="1493">
        <v>0</v>
      </c>
    </row>
    <row r="795" spans="16:26">
      <c r="P795" s="1509">
        <v>59292</v>
      </c>
      <c r="Q795" s="1510" t="s">
        <v>2700</v>
      </c>
      <c r="R795" s="1511">
        <v>2062</v>
      </c>
      <c r="S795" s="1512">
        <v>0</v>
      </c>
      <c r="T795" s="1512">
        <v>0</v>
      </c>
      <c r="U795" s="1512">
        <v>0</v>
      </c>
      <c r="V795" s="1515">
        <v>5.7369470596313477E-7</v>
      </c>
      <c r="W795" s="1512">
        <v>0</v>
      </c>
      <c r="Z795" s="1493">
        <v>0</v>
      </c>
    </row>
    <row r="796" spans="16:26">
      <c r="P796" s="1509">
        <v>59323</v>
      </c>
      <c r="Q796" s="1510" t="s">
        <v>2701</v>
      </c>
      <c r="R796" s="1511">
        <v>2062</v>
      </c>
      <c r="S796" s="1512">
        <v>0</v>
      </c>
      <c r="T796" s="1512">
        <v>0</v>
      </c>
      <c r="U796" s="1512">
        <v>0</v>
      </c>
      <c r="V796" s="1515">
        <v>5.7369470596313477E-7</v>
      </c>
      <c r="W796" s="1512">
        <v>0</v>
      </c>
      <c r="Z796" s="1493">
        <v>0</v>
      </c>
    </row>
    <row r="797" spans="16:26">
      <c r="P797" s="1509">
        <v>59353</v>
      </c>
      <c r="Q797" s="1510" t="s">
        <v>2203</v>
      </c>
      <c r="R797" s="1511">
        <v>2063</v>
      </c>
      <c r="S797" s="1512">
        <v>0</v>
      </c>
      <c r="T797" s="1512">
        <v>0</v>
      </c>
      <c r="U797" s="1512">
        <v>0</v>
      </c>
      <c r="V797" s="1515">
        <v>5.7369470596313477E-7</v>
      </c>
      <c r="W797" s="1512">
        <v>0</v>
      </c>
      <c r="Z797" s="1493">
        <v>0</v>
      </c>
    </row>
    <row r="798" spans="16:26">
      <c r="P798" s="1509">
        <v>59384</v>
      </c>
      <c r="Q798" s="1510" t="s">
        <v>2702</v>
      </c>
      <c r="R798" s="1511">
        <v>2063</v>
      </c>
      <c r="S798" s="1512">
        <v>0</v>
      </c>
      <c r="T798" s="1512">
        <v>0</v>
      </c>
      <c r="U798" s="1512">
        <v>0</v>
      </c>
      <c r="V798" s="1515">
        <v>5.7369470596313477E-7</v>
      </c>
      <c r="W798" s="1512">
        <v>0</v>
      </c>
      <c r="Z798" s="1493">
        <v>0</v>
      </c>
    </row>
    <row r="799" spans="16:26">
      <c r="P799" s="1509">
        <v>59415</v>
      </c>
      <c r="Q799" s="1510" t="s">
        <v>2703</v>
      </c>
      <c r="R799" s="1511">
        <v>2063</v>
      </c>
      <c r="S799" s="1512">
        <v>0</v>
      </c>
      <c r="T799" s="1512">
        <v>0</v>
      </c>
      <c r="U799" s="1512">
        <v>0</v>
      </c>
      <c r="V799" s="1515">
        <v>5.7369470596313477E-7</v>
      </c>
      <c r="W799" s="1512">
        <v>0</v>
      </c>
      <c r="Z799" s="1493">
        <v>0</v>
      </c>
    </row>
    <row r="800" spans="16:26">
      <c r="P800" s="1509">
        <v>59445</v>
      </c>
      <c r="Q800" s="1510" t="s">
        <v>2704</v>
      </c>
      <c r="R800" s="1511">
        <v>2063</v>
      </c>
      <c r="S800" s="1512">
        <v>0</v>
      </c>
      <c r="T800" s="1512">
        <v>0</v>
      </c>
      <c r="U800" s="1512">
        <v>0</v>
      </c>
      <c r="V800" s="1515">
        <v>5.7369470596313477E-7</v>
      </c>
      <c r="W800" s="1512">
        <v>0</v>
      </c>
      <c r="Z800" s="1493">
        <v>0</v>
      </c>
    </row>
    <row r="801" spans="16:26">
      <c r="P801" s="1509">
        <v>59476</v>
      </c>
      <c r="Q801" s="1510" t="s">
        <v>2705</v>
      </c>
      <c r="R801" s="1511">
        <v>2063</v>
      </c>
      <c r="S801" s="1512">
        <v>0</v>
      </c>
      <c r="T801" s="1512">
        <v>0</v>
      </c>
      <c r="U801" s="1512">
        <v>0</v>
      </c>
      <c r="V801" s="1515">
        <v>5.7369470596313477E-7</v>
      </c>
      <c r="W801" s="1512">
        <v>0</v>
      </c>
      <c r="Z801" s="1493">
        <v>0</v>
      </c>
    </row>
    <row r="802" spans="16:26">
      <c r="P802" s="1509">
        <v>59506</v>
      </c>
      <c r="Q802" s="1510" t="s">
        <v>2706</v>
      </c>
      <c r="R802" s="1511">
        <v>2063</v>
      </c>
      <c r="S802" s="1512">
        <v>0</v>
      </c>
      <c r="T802" s="1512">
        <v>0</v>
      </c>
      <c r="U802" s="1512">
        <v>0</v>
      </c>
      <c r="V802" s="1515">
        <v>5.7369470596313477E-7</v>
      </c>
      <c r="W802" s="1512">
        <v>0</v>
      </c>
      <c r="Z802" s="1493">
        <v>0</v>
      </c>
    </row>
    <row r="803" spans="16:26">
      <c r="P803" s="1509">
        <v>59537</v>
      </c>
      <c r="Q803" s="1510" t="s">
        <v>2205</v>
      </c>
      <c r="R803" s="1511">
        <v>2063</v>
      </c>
      <c r="S803" s="1512">
        <v>0</v>
      </c>
      <c r="T803" s="1512">
        <v>0</v>
      </c>
      <c r="U803" s="1512">
        <v>0</v>
      </c>
      <c r="V803" s="1515">
        <v>5.7369470596313477E-7</v>
      </c>
      <c r="W803" s="1512">
        <v>0</v>
      </c>
      <c r="Z803" s="1493">
        <v>0</v>
      </c>
    </row>
    <row r="804" spans="16:26">
      <c r="P804" s="1509">
        <v>59568</v>
      </c>
      <c r="Q804" s="1510" t="s">
        <v>2707</v>
      </c>
      <c r="R804" s="1511">
        <v>2063</v>
      </c>
      <c r="S804" s="1512">
        <v>0</v>
      </c>
      <c r="T804" s="1512">
        <v>0</v>
      </c>
      <c r="U804" s="1512">
        <v>0</v>
      </c>
      <c r="V804" s="1515">
        <v>5.7369470596313477E-7</v>
      </c>
      <c r="W804" s="1512">
        <v>0</v>
      </c>
      <c r="Z804" s="1493">
        <v>0</v>
      </c>
    </row>
    <row r="805" spans="16:26">
      <c r="P805" s="1509">
        <v>59596</v>
      </c>
      <c r="Q805" s="1510" t="s">
        <v>2708</v>
      </c>
      <c r="R805" s="1511">
        <v>2063</v>
      </c>
      <c r="S805" s="1512">
        <v>0</v>
      </c>
      <c r="T805" s="1512">
        <v>0</v>
      </c>
      <c r="U805" s="1512">
        <v>0</v>
      </c>
      <c r="V805" s="1515">
        <v>5.7369470596313477E-7</v>
      </c>
      <c r="W805" s="1512">
        <v>0</v>
      </c>
      <c r="Z805" s="1493">
        <v>0</v>
      </c>
    </row>
    <row r="806" spans="16:26">
      <c r="P806" s="1509">
        <v>59627</v>
      </c>
      <c r="Q806" s="1510" t="s">
        <v>2709</v>
      </c>
      <c r="R806" s="1511">
        <v>2063</v>
      </c>
      <c r="S806" s="1512">
        <v>0</v>
      </c>
      <c r="T806" s="1512">
        <v>0</v>
      </c>
      <c r="U806" s="1512">
        <v>0</v>
      </c>
      <c r="V806" s="1515">
        <v>5.7369470596313477E-7</v>
      </c>
      <c r="W806" s="1512">
        <v>0</v>
      </c>
      <c r="Z806" s="1493">
        <v>0</v>
      </c>
    </row>
    <row r="807" spans="16:26">
      <c r="P807" s="1509">
        <v>59657</v>
      </c>
      <c r="Q807" s="1510" t="s">
        <v>2710</v>
      </c>
      <c r="R807" s="1511">
        <v>2063</v>
      </c>
      <c r="S807" s="1512">
        <v>0</v>
      </c>
      <c r="T807" s="1512">
        <v>0</v>
      </c>
      <c r="U807" s="1512">
        <v>0</v>
      </c>
      <c r="V807" s="1515">
        <v>5.7369470596313477E-7</v>
      </c>
      <c r="W807" s="1512">
        <v>0</v>
      </c>
      <c r="Z807" s="1493">
        <v>0</v>
      </c>
    </row>
    <row r="808" spans="16:26">
      <c r="P808" s="1509">
        <v>59688</v>
      </c>
      <c r="Q808" s="1510" t="s">
        <v>2711</v>
      </c>
      <c r="R808" s="1511">
        <v>2063</v>
      </c>
      <c r="S808" s="1512">
        <v>0</v>
      </c>
      <c r="T808" s="1512">
        <v>0</v>
      </c>
      <c r="U808" s="1512">
        <v>0</v>
      </c>
      <c r="V808" s="1515">
        <v>5.7369470596313477E-7</v>
      </c>
      <c r="W808" s="1512">
        <v>0</v>
      </c>
      <c r="Z808" s="1493">
        <v>0</v>
      </c>
    </row>
    <row r="809" spans="16:26">
      <c r="P809" s="1509">
        <v>59718</v>
      </c>
      <c r="Q809" s="1510" t="s">
        <v>2207</v>
      </c>
      <c r="R809" s="1511">
        <v>2064</v>
      </c>
      <c r="S809" s="1512">
        <v>0</v>
      </c>
      <c r="T809" s="1512">
        <v>0</v>
      </c>
      <c r="U809" s="1512">
        <v>0</v>
      </c>
      <c r="V809" s="1515">
        <v>5.7369470596313477E-7</v>
      </c>
      <c r="W809" s="1512">
        <v>0</v>
      </c>
      <c r="Z809" s="1493">
        <v>0</v>
      </c>
    </row>
    <row r="810" spans="16:26">
      <c r="P810" s="1509">
        <v>59749</v>
      </c>
      <c r="Q810" s="1510" t="s">
        <v>2712</v>
      </c>
      <c r="R810" s="1511">
        <v>2064</v>
      </c>
      <c r="S810" s="1512">
        <v>0</v>
      </c>
      <c r="T810" s="1512">
        <v>0</v>
      </c>
      <c r="U810" s="1512">
        <v>0</v>
      </c>
      <c r="V810" s="1515">
        <v>5.7369470596313477E-7</v>
      </c>
      <c r="W810" s="1512">
        <v>0</v>
      </c>
      <c r="Z810" s="1493">
        <v>0</v>
      </c>
    </row>
    <row r="811" spans="16:26">
      <c r="P811" s="1509">
        <v>59780</v>
      </c>
      <c r="Q811" s="1510" t="s">
        <v>2713</v>
      </c>
      <c r="R811" s="1511">
        <v>2064</v>
      </c>
      <c r="S811" s="1512">
        <v>0</v>
      </c>
      <c r="T811" s="1512">
        <v>0</v>
      </c>
      <c r="U811" s="1512">
        <v>0</v>
      </c>
      <c r="V811" s="1515">
        <v>5.7369470596313477E-7</v>
      </c>
      <c r="W811" s="1512">
        <v>0</v>
      </c>
      <c r="Z811" s="1493">
        <v>0</v>
      </c>
    </row>
    <row r="812" spans="16:26">
      <c r="P812" s="1509">
        <v>59810</v>
      </c>
      <c r="Q812" s="1510" t="s">
        <v>2714</v>
      </c>
      <c r="R812" s="1511">
        <v>2064</v>
      </c>
      <c r="S812" s="1512">
        <v>0</v>
      </c>
      <c r="T812" s="1512">
        <v>0</v>
      </c>
      <c r="U812" s="1512">
        <v>0</v>
      </c>
      <c r="V812" s="1515">
        <v>5.7369470596313477E-7</v>
      </c>
      <c r="W812" s="1512">
        <v>0</v>
      </c>
      <c r="Z812" s="1493">
        <v>0</v>
      </c>
    </row>
    <row r="813" spans="16:26">
      <c r="P813" s="1509">
        <v>59841</v>
      </c>
      <c r="Q813" s="1510" t="s">
        <v>2715</v>
      </c>
      <c r="R813" s="1511">
        <v>2064</v>
      </c>
      <c r="S813" s="1512">
        <v>0</v>
      </c>
      <c r="T813" s="1512">
        <v>0</v>
      </c>
      <c r="U813" s="1512">
        <v>0</v>
      </c>
      <c r="V813" s="1515">
        <v>5.7369470596313477E-7</v>
      </c>
      <c r="W813" s="1512">
        <v>0</v>
      </c>
      <c r="Z813" s="1493">
        <v>0</v>
      </c>
    </row>
    <row r="814" spans="16:26">
      <c r="P814" s="1509">
        <v>59871</v>
      </c>
      <c r="Q814" s="1510" t="s">
        <v>2716</v>
      </c>
      <c r="R814" s="1511">
        <v>2064</v>
      </c>
      <c r="S814" s="1512">
        <v>0</v>
      </c>
      <c r="T814" s="1512">
        <v>0</v>
      </c>
      <c r="U814" s="1512">
        <v>0</v>
      </c>
      <c r="V814" s="1515">
        <v>5.7369470596313477E-7</v>
      </c>
      <c r="W814" s="1512">
        <v>0</v>
      </c>
      <c r="Z814" s="1493">
        <v>0</v>
      </c>
    </row>
    <row r="815" spans="16:26">
      <c r="P815" s="1509">
        <v>59902</v>
      </c>
      <c r="Q815" s="1510" t="s">
        <v>2208</v>
      </c>
      <c r="R815" s="1511">
        <v>2064</v>
      </c>
      <c r="S815" s="1512">
        <v>0</v>
      </c>
      <c r="T815" s="1512">
        <v>0</v>
      </c>
      <c r="U815" s="1512">
        <v>0</v>
      </c>
      <c r="V815" s="1515">
        <v>5.7369470596313477E-7</v>
      </c>
      <c r="W815" s="1512">
        <v>0</v>
      </c>
      <c r="Z815" s="1493">
        <v>0</v>
      </c>
    </row>
    <row r="816" spans="16:26">
      <c r="P816" s="1509">
        <v>59933</v>
      </c>
      <c r="Q816" s="1510" t="s">
        <v>2717</v>
      </c>
      <c r="R816" s="1511">
        <v>2064</v>
      </c>
      <c r="S816" s="1512">
        <v>0</v>
      </c>
      <c r="T816" s="1512">
        <v>0</v>
      </c>
      <c r="U816" s="1512">
        <v>0</v>
      </c>
      <c r="V816" s="1515">
        <v>5.7369470596313477E-7</v>
      </c>
      <c r="W816" s="1512">
        <v>0</v>
      </c>
      <c r="Z816" s="1493">
        <v>0</v>
      </c>
    </row>
    <row r="817" spans="16:26">
      <c r="P817" s="1509">
        <v>59962</v>
      </c>
      <c r="Q817" s="1510" t="s">
        <v>2718</v>
      </c>
      <c r="R817" s="1511">
        <v>2064</v>
      </c>
      <c r="S817" s="1512">
        <v>0</v>
      </c>
      <c r="T817" s="1512">
        <v>0</v>
      </c>
      <c r="U817" s="1512">
        <v>0</v>
      </c>
      <c r="V817" s="1515">
        <v>5.7369470596313477E-7</v>
      </c>
      <c r="W817" s="1512">
        <v>0</v>
      </c>
      <c r="Z817" s="1493">
        <v>0</v>
      </c>
    </row>
    <row r="818" spans="16:26">
      <c r="P818" s="1509">
        <v>59993</v>
      </c>
      <c r="Q818" s="1510" t="s">
        <v>2719</v>
      </c>
      <c r="R818" s="1511">
        <v>2064</v>
      </c>
      <c r="S818" s="1512">
        <v>0</v>
      </c>
      <c r="T818" s="1512">
        <v>0</v>
      </c>
      <c r="U818" s="1512">
        <v>0</v>
      </c>
      <c r="V818" s="1515">
        <v>5.7369470596313477E-7</v>
      </c>
      <c r="W818" s="1512">
        <v>0</v>
      </c>
      <c r="Z818" s="1493">
        <v>0</v>
      </c>
    </row>
    <row r="819" spans="16:26">
      <c r="P819" s="1509">
        <v>60023</v>
      </c>
      <c r="Q819" s="1510" t="s">
        <v>2720</v>
      </c>
      <c r="R819" s="1511">
        <v>2064</v>
      </c>
      <c r="S819" s="1512">
        <v>0</v>
      </c>
      <c r="T819" s="1512">
        <v>0</v>
      </c>
      <c r="U819" s="1512">
        <v>0</v>
      </c>
      <c r="V819" s="1515">
        <v>5.7369470596313477E-7</v>
      </c>
      <c r="W819" s="1512">
        <v>0</v>
      </c>
      <c r="Z819" s="1493">
        <v>0</v>
      </c>
    </row>
    <row r="820" spans="16:26">
      <c r="P820" s="1509">
        <v>60054</v>
      </c>
      <c r="Q820" s="1510" t="s">
        <v>2721</v>
      </c>
      <c r="R820" s="1511">
        <v>2064</v>
      </c>
      <c r="S820" s="1512">
        <v>0</v>
      </c>
      <c r="T820" s="1512">
        <v>0</v>
      </c>
      <c r="U820" s="1512">
        <v>0</v>
      </c>
      <c r="V820" s="1515">
        <v>5.7369470596313477E-7</v>
      </c>
      <c r="W820" s="1512">
        <v>0</v>
      </c>
      <c r="Z820" s="1493">
        <v>0</v>
      </c>
    </row>
    <row r="821" spans="16:26">
      <c r="P821" s="1509">
        <v>60084</v>
      </c>
      <c r="Q821" s="1510" t="s">
        <v>2210</v>
      </c>
      <c r="R821" s="1511">
        <v>2065</v>
      </c>
      <c r="S821" s="1512">
        <v>0</v>
      </c>
      <c r="T821" s="1512">
        <v>0</v>
      </c>
      <c r="U821" s="1512">
        <v>0</v>
      </c>
      <c r="V821" s="1515">
        <v>5.7369470596313477E-7</v>
      </c>
      <c r="W821" s="1512">
        <v>0</v>
      </c>
      <c r="Z821" s="1493">
        <v>0</v>
      </c>
    </row>
    <row r="822" spans="16:26">
      <c r="P822" s="1509">
        <v>60115</v>
      </c>
      <c r="Q822" s="1510" t="s">
        <v>2722</v>
      </c>
      <c r="R822" s="1511">
        <v>2065</v>
      </c>
      <c r="S822" s="1512">
        <v>0</v>
      </c>
      <c r="T822" s="1512">
        <v>0</v>
      </c>
      <c r="U822" s="1512">
        <v>0</v>
      </c>
      <c r="V822" s="1515">
        <v>5.7369470596313477E-7</v>
      </c>
      <c r="W822" s="1512">
        <v>0</v>
      </c>
      <c r="Z822" s="1493">
        <v>0</v>
      </c>
    </row>
    <row r="823" spans="16:26">
      <c r="P823" s="1509">
        <v>60146</v>
      </c>
      <c r="Q823" s="1510" t="s">
        <v>2723</v>
      </c>
      <c r="R823" s="1511">
        <v>2065</v>
      </c>
      <c r="S823" s="1512">
        <v>0</v>
      </c>
      <c r="T823" s="1512">
        <v>0</v>
      </c>
      <c r="U823" s="1512">
        <v>0</v>
      </c>
      <c r="V823" s="1515">
        <v>5.7369470596313477E-7</v>
      </c>
      <c r="W823" s="1512">
        <v>0</v>
      </c>
      <c r="Z823" s="1493">
        <v>0</v>
      </c>
    </row>
    <row r="824" spans="16:26">
      <c r="P824" s="1509">
        <v>60176</v>
      </c>
      <c r="Q824" s="1510" t="s">
        <v>2724</v>
      </c>
      <c r="R824" s="1511">
        <v>2065</v>
      </c>
      <c r="S824" s="1512">
        <v>0</v>
      </c>
      <c r="T824" s="1512">
        <v>0</v>
      </c>
      <c r="U824" s="1512">
        <v>0</v>
      </c>
      <c r="V824" s="1515">
        <v>5.7369470596313477E-7</v>
      </c>
      <c r="W824" s="1512">
        <v>0</v>
      </c>
      <c r="Z824" s="1493">
        <v>0</v>
      </c>
    </row>
    <row r="825" spans="16:26">
      <c r="P825" s="1509">
        <v>60207</v>
      </c>
      <c r="Q825" s="1510" t="s">
        <v>2725</v>
      </c>
      <c r="R825" s="1511">
        <v>2065</v>
      </c>
      <c r="S825" s="1512">
        <v>0</v>
      </c>
      <c r="T825" s="1512">
        <v>0</v>
      </c>
      <c r="U825" s="1512">
        <v>0</v>
      </c>
      <c r="V825" s="1515">
        <v>5.7369470596313477E-7</v>
      </c>
      <c r="W825" s="1512">
        <v>0</v>
      </c>
      <c r="Z825" s="1493">
        <v>0</v>
      </c>
    </row>
    <row r="826" spans="16:26">
      <c r="P826" s="1509">
        <v>60237</v>
      </c>
      <c r="Q826" s="1510" t="s">
        <v>2726</v>
      </c>
      <c r="R826" s="1511">
        <v>2065</v>
      </c>
      <c r="S826" s="1512">
        <v>0</v>
      </c>
      <c r="T826" s="1512">
        <v>0</v>
      </c>
      <c r="U826" s="1512">
        <v>0</v>
      </c>
      <c r="V826" s="1515">
        <v>5.7369470596313477E-7</v>
      </c>
      <c r="W826" s="1512">
        <v>0</v>
      </c>
      <c r="Z826" s="1493">
        <v>0</v>
      </c>
    </row>
    <row r="827" spans="16:26">
      <c r="P827" s="1509">
        <v>60268</v>
      </c>
      <c r="Q827" s="1510" t="s">
        <v>2212</v>
      </c>
      <c r="R827" s="1511">
        <v>2065</v>
      </c>
      <c r="S827" s="1512">
        <v>0</v>
      </c>
      <c r="T827" s="1512">
        <v>0</v>
      </c>
      <c r="U827" s="1512">
        <v>0</v>
      </c>
      <c r="V827" s="1515">
        <v>5.7369470596313477E-7</v>
      </c>
      <c r="W827" s="1512">
        <v>0</v>
      </c>
      <c r="Z827" s="1493">
        <v>0</v>
      </c>
    </row>
    <row r="828" spans="16:26">
      <c r="P828" s="1509">
        <v>60299</v>
      </c>
      <c r="Q828" s="1510" t="s">
        <v>2727</v>
      </c>
      <c r="R828" s="1511">
        <v>2065</v>
      </c>
      <c r="S828" s="1512">
        <v>0</v>
      </c>
      <c r="T828" s="1512">
        <v>0</v>
      </c>
      <c r="U828" s="1512">
        <v>0</v>
      </c>
      <c r="V828" s="1515">
        <v>5.7369470596313477E-7</v>
      </c>
      <c r="W828" s="1512">
        <v>0</v>
      </c>
      <c r="Z828" s="1493">
        <v>0</v>
      </c>
    </row>
    <row r="829" spans="16:26">
      <c r="P829" s="1509">
        <v>60327</v>
      </c>
      <c r="Q829" s="1510" t="s">
        <v>2728</v>
      </c>
      <c r="R829" s="1511">
        <v>2065</v>
      </c>
      <c r="S829" s="1512">
        <v>0</v>
      </c>
      <c r="T829" s="1512">
        <v>0</v>
      </c>
      <c r="U829" s="1512">
        <v>0</v>
      </c>
      <c r="V829" s="1515">
        <v>5.7369470596313477E-7</v>
      </c>
      <c r="W829" s="1512">
        <v>0</v>
      </c>
      <c r="Z829" s="1493">
        <v>0</v>
      </c>
    </row>
    <row r="830" spans="16:26">
      <c r="P830" s="1509">
        <v>60358</v>
      </c>
      <c r="Q830" s="1510" t="s">
        <v>2729</v>
      </c>
      <c r="R830" s="1511">
        <v>2065</v>
      </c>
      <c r="S830" s="1512">
        <v>0</v>
      </c>
      <c r="T830" s="1512">
        <v>0</v>
      </c>
      <c r="U830" s="1512">
        <v>0</v>
      </c>
      <c r="V830" s="1515">
        <v>5.7369470596313477E-7</v>
      </c>
      <c r="W830" s="1512">
        <v>0</v>
      </c>
      <c r="Z830" s="1493">
        <v>0</v>
      </c>
    </row>
    <row r="831" spans="16:26">
      <c r="P831" s="1509">
        <v>60388</v>
      </c>
      <c r="Q831" s="1510" t="s">
        <v>2730</v>
      </c>
      <c r="R831" s="1511">
        <v>2065</v>
      </c>
      <c r="S831" s="1512">
        <v>0</v>
      </c>
      <c r="T831" s="1512">
        <v>0</v>
      </c>
      <c r="U831" s="1512">
        <v>0</v>
      </c>
      <c r="V831" s="1515">
        <v>5.7369470596313477E-7</v>
      </c>
      <c r="W831" s="1512">
        <v>0</v>
      </c>
      <c r="Z831" s="1493">
        <v>0</v>
      </c>
    </row>
    <row r="832" spans="16:26">
      <c r="P832" s="1509">
        <v>60419</v>
      </c>
      <c r="Q832" s="1510" t="s">
        <v>2731</v>
      </c>
      <c r="R832" s="1511">
        <v>2065</v>
      </c>
      <c r="S832" s="1512">
        <v>0</v>
      </c>
      <c r="T832" s="1512">
        <v>0</v>
      </c>
      <c r="U832" s="1512">
        <v>0</v>
      </c>
      <c r="V832" s="1515">
        <v>5.7369470596313477E-7</v>
      </c>
      <c r="W832" s="1512">
        <v>0</v>
      </c>
      <c r="Z832" s="1493">
        <v>0</v>
      </c>
    </row>
    <row r="833" spans="16:26">
      <c r="P833" s="1509">
        <v>60449</v>
      </c>
      <c r="Q833" s="1510" t="s">
        <v>2214</v>
      </c>
      <c r="R833" s="1511">
        <v>2066</v>
      </c>
      <c r="S833" s="1512">
        <v>0</v>
      </c>
      <c r="T833" s="1512">
        <v>0</v>
      </c>
      <c r="U833" s="1512">
        <v>0</v>
      </c>
      <c r="V833" s="1515">
        <v>5.7369470596313477E-7</v>
      </c>
      <c r="W833" s="1512">
        <v>0</v>
      </c>
      <c r="Z833" s="1493">
        <v>0</v>
      </c>
    </row>
    <row r="834" spans="16:26">
      <c r="P834" s="1509">
        <v>60480</v>
      </c>
      <c r="Q834" s="1510" t="s">
        <v>2732</v>
      </c>
      <c r="R834" s="1511">
        <v>2066</v>
      </c>
      <c r="S834" s="1512">
        <v>0</v>
      </c>
      <c r="T834" s="1512">
        <v>0</v>
      </c>
      <c r="U834" s="1512">
        <v>0</v>
      </c>
      <c r="V834" s="1515">
        <v>5.7369470596313477E-7</v>
      </c>
      <c r="W834" s="1512">
        <v>0</v>
      </c>
      <c r="Z834" s="1493">
        <v>0</v>
      </c>
    </row>
    <row r="835" spans="16:26">
      <c r="P835" s="1509">
        <v>60511</v>
      </c>
      <c r="Q835" s="1510" t="s">
        <v>2733</v>
      </c>
      <c r="R835" s="1511">
        <v>2066</v>
      </c>
      <c r="S835" s="1512">
        <v>0</v>
      </c>
      <c r="T835" s="1512">
        <v>0</v>
      </c>
      <c r="U835" s="1512">
        <v>0</v>
      </c>
      <c r="V835" s="1515">
        <v>5.7369470596313477E-7</v>
      </c>
      <c r="W835" s="1512">
        <v>0</v>
      </c>
      <c r="Z835" s="1493">
        <v>0</v>
      </c>
    </row>
    <row r="836" spans="16:26">
      <c r="P836" s="1509">
        <v>60541</v>
      </c>
      <c r="Q836" s="1510" t="s">
        <v>2734</v>
      </c>
      <c r="R836" s="1511">
        <v>2066</v>
      </c>
      <c r="S836" s="1512">
        <v>0</v>
      </c>
      <c r="T836" s="1512">
        <v>0</v>
      </c>
      <c r="U836" s="1512">
        <v>0</v>
      </c>
      <c r="V836" s="1515">
        <v>5.7369470596313477E-7</v>
      </c>
      <c r="W836" s="1512">
        <v>0</v>
      </c>
      <c r="Z836" s="1493">
        <v>0</v>
      </c>
    </row>
    <row r="837" spans="16:26">
      <c r="P837" s="1509">
        <v>60572</v>
      </c>
      <c r="Q837" s="1510" t="s">
        <v>2735</v>
      </c>
      <c r="R837" s="1511">
        <v>2066</v>
      </c>
      <c r="S837" s="1512">
        <v>0</v>
      </c>
      <c r="T837" s="1512">
        <v>0</v>
      </c>
      <c r="U837" s="1512">
        <v>0</v>
      </c>
      <c r="V837" s="1515">
        <v>5.7369470596313477E-7</v>
      </c>
      <c r="W837" s="1512">
        <v>0</v>
      </c>
      <c r="Z837" s="1493">
        <v>0</v>
      </c>
    </row>
    <row r="838" spans="16:26">
      <c r="P838" s="1509">
        <v>60602</v>
      </c>
      <c r="Q838" s="1510" t="s">
        <v>2736</v>
      </c>
      <c r="R838" s="1511">
        <v>2066</v>
      </c>
      <c r="S838" s="1512">
        <v>0</v>
      </c>
      <c r="T838" s="1512">
        <v>0</v>
      </c>
      <c r="U838" s="1512">
        <v>0</v>
      </c>
      <c r="V838" s="1515">
        <v>5.7369470596313477E-7</v>
      </c>
      <c r="W838" s="1512">
        <v>0</v>
      </c>
      <c r="Z838" s="1493">
        <v>0</v>
      </c>
    </row>
    <row r="839" spans="16:26">
      <c r="P839" s="1509">
        <v>60633</v>
      </c>
      <c r="Q839" s="1510" t="s">
        <v>2216</v>
      </c>
      <c r="R839" s="1511">
        <v>2066</v>
      </c>
      <c r="S839" s="1512">
        <v>0</v>
      </c>
      <c r="T839" s="1512">
        <v>0</v>
      </c>
      <c r="U839" s="1512">
        <v>0</v>
      </c>
      <c r="V839" s="1515">
        <v>5.7369470596313477E-7</v>
      </c>
      <c r="W839" s="1512">
        <v>0</v>
      </c>
      <c r="Z839" s="1493">
        <v>0</v>
      </c>
    </row>
    <row r="840" spans="16:26">
      <c r="P840" s="1509">
        <v>60664</v>
      </c>
      <c r="Q840" s="1510" t="s">
        <v>2737</v>
      </c>
      <c r="R840" s="1511">
        <v>2066</v>
      </c>
      <c r="S840" s="1512">
        <v>0</v>
      </c>
      <c r="T840" s="1512">
        <v>0</v>
      </c>
      <c r="U840" s="1512">
        <v>0</v>
      </c>
      <c r="V840" s="1515">
        <v>5.7369470596313477E-7</v>
      </c>
      <c r="W840" s="1512">
        <v>0</v>
      </c>
      <c r="Z840" s="1493">
        <v>0</v>
      </c>
    </row>
    <row r="841" spans="16:26">
      <c r="P841" s="1509">
        <v>60692</v>
      </c>
      <c r="Q841" s="1510" t="s">
        <v>2738</v>
      </c>
      <c r="R841" s="1511">
        <v>2066</v>
      </c>
      <c r="S841" s="1512">
        <v>0</v>
      </c>
      <c r="T841" s="1512">
        <v>0</v>
      </c>
      <c r="U841" s="1512">
        <v>0</v>
      </c>
      <c r="V841" s="1515">
        <v>5.7369470596313477E-7</v>
      </c>
      <c r="W841" s="1512">
        <v>0</v>
      </c>
      <c r="Z841" s="1493">
        <v>0</v>
      </c>
    </row>
    <row r="842" spans="16:26">
      <c r="P842" s="1509">
        <v>60723</v>
      </c>
      <c r="Q842" s="1510" t="s">
        <v>2739</v>
      </c>
      <c r="R842" s="1511">
        <v>2066</v>
      </c>
      <c r="S842" s="1512">
        <v>0</v>
      </c>
      <c r="T842" s="1512">
        <v>0</v>
      </c>
      <c r="U842" s="1512">
        <v>0</v>
      </c>
      <c r="V842" s="1515">
        <v>5.7369470596313477E-7</v>
      </c>
      <c r="W842" s="1512">
        <v>0</v>
      </c>
      <c r="Z842" s="1493">
        <v>0</v>
      </c>
    </row>
    <row r="843" spans="16:26">
      <c r="P843" s="1509">
        <v>60753</v>
      </c>
      <c r="Q843" s="1510" t="s">
        <v>2740</v>
      </c>
      <c r="R843" s="1511">
        <v>2066</v>
      </c>
      <c r="S843" s="1512">
        <v>0</v>
      </c>
      <c r="T843" s="1512">
        <v>0</v>
      </c>
      <c r="U843" s="1512">
        <v>0</v>
      </c>
      <c r="V843" s="1515">
        <v>5.7369470596313477E-7</v>
      </c>
      <c r="W843" s="1512">
        <v>0</v>
      </c>
      <c r="Z843" s="1493">
        <v>0</v>
      </c>
    </row>
    <row r="844" spans="16:26">
      <c r="P844" s="1509">
        <v>60784</v>
      </c>
      <c r="Q844" s="1510" t="s">
        <v>2741</v>
      </c>
      <c r="R844" s="1511">
        <v>2066</v>
      </c>
      <c r="S844" s="1512">
        <v>0</v>
      </c>
      <c r="T844" s="1512">
        <v>0</v>
      </c>
      <c r="U844" s="1512">
        <v>0</v>
      </c>
      <c r="V844" s="1515">
        <v>5.7369470596313477E-7</v>
      </c>
      <c r="W844" s="1512">
        <v>0</v>
      </c>
      <c r="Z844" s="1493">
        <v>0</v>
      </c>
    </row>
    <row r="845" spans="16:26">
      <c r="P845" s="1509">
        <v>60814</v>
      </c>
      <c r="Q845" s="1510" t="s">
        <v>2218</v>
      </c>
      <c r="R845" s="1511">
        <v>2067</v>
      </c>
      <c r="S845" s="1512">
        <v>0</v>
      </c>
      <c r="T845" s="1512">
        <v>0</v>
      </c>
      <c r="U845" s="1512">
        <v>0</v>
      </c>
      <c r="V845" s="1515">
        <v>5.7369470596313477E-7</v>
      </c>
      <c r="W845" s="1512">
        <v>0</v>
      </c>
      <c r="Z845" s="1493">
        <v>0</v>
      </c>
    </row>
    <row r="846" spans="16:26">
      <c r="P846" s="1509">
        <v>60845</v>
      </c>
      <c r="Q846" s="1510" t="s">
        <v>2742</v>
      </c>
      <c r="R846" s="1511">
        <v>2067</v>
      </c>
      <c r="S846" s="1512">
        <v>0</v>
      </c>
      <c r="T846" s="1512">
        <v>0</v>
      </c>
      <c r="U846" s="1512">
        <v>0</v>
      </c>
      <c r="V846" s="1515">
        <v>5.7369470596313477E-7</v>
      </c>
      <c r="W846" s="1512">
        <v>0</v>
      </c>
      <c r="Z846" s="1493">
        <v>0</v>
      </c>
    </row>
    <row r="847" spans="16:26">
      <c r="P847" s="1509">
        <v>60876</v>
      </c>
      <c r="Q847" s="1510" t="s">
        <v>2743</v>
      </c>
      <c r="R847" s="1511">
        <v>2067</v>
      </c>
      <c r="S847" s="1512">
        <v>0</v>
      </c>
      <c r="T847" s="1512">
        <v>0</v>
      </c>
      <c r="U847" s="1512">
        <v>0</v>
      </c>
      <c r="V847" s="1515">
        <v>5.7369470596313477E-7</v>
      </c>
      <c r="W847" s="1512">
        <v>0</v>
      </c>
      <c r="Z847" s="1493">
        <v>0</v>
      </c>
    </row>
    <row r="848" spans="16:26">
      <c r="P848" s="1509">
        <v>60906</v>
      </c>
      <c r="Q848" s="1510" t="s">
        <v>2744</v>
      </c>
      <c r="R848" s="1511">
        <v>2067</v>
      </c>
      <c r="S848" s="1512">
        <v>0</v>
      </c>
      <c r="T848" s="1512">
        <v>0</v>
      </c>
      <c r="U848" s="1512">
        <v>0</v>
      </c>
      <c r="V848" s="1515">
        <v>5.7369470596313477E-7</v>
      </c>
      <c r="W848" s="1512">
        <v>0</v>
      </c>
      <c r="Z848" s="1493">
        <v>0</v>
      </c>
    </row>
    <row r="849" spans="16:26">
      <c r="P849" s="1509">
        <v>60937</v>
      </c>
      <c r="Q849" s="1510" t="s">
        <v>2745</v>
      </c>
      <c r="R849" s="1511">
        <v>2067</v>
      </c>
      <c r="S849" s="1512">
        <v>0</v>
      </c>
      <c r="T849" s="1512">
        <v>0</v>
      </c>
      <c r="U849" s="1512">
        <v>0</v>
      </c>
      <c r="V849" s="1515">
        <v>5.7369470596313477E-7</v>
      </c>
      <c r="W849" s="1512">
        <v>0</v>
      </c>
      <c r="Z849" s="1493">
        <v>0</v>
      </c>
    </row>
    <row r="850" spans="16:26">
      <c r="P850" s="1509">
        <v>60967</v>
      </c>
      <c r="Q850" s="1510" t="s">
        <v>2746</v>
      </c>
      <c r="R850" s="1511">
        <v>2067</v>
      </c>
      <c r="S850" s="1512">
        <v>0</v>
      </c>
      <c r="T850" s="1512">
        <v>0</v>
      </c>
      <c r="U850" s="1512">
        <v>0</v>
      </c>
      <c r="V850" s="1515">
        <v>5.7369470596313477E-7</v>
      </c>
      <c r="W850" s="1512">
        <v>0</v>
      </c>
      <c r="Z850" s="1493">
        <v>0</v>
      </c>
    </row>
    <row r="851" spans="16:26">
      <c r="P851" s="1509">
        <v>60998</v>
      </c>
      <c r="Q851" s="1510" t="s">
        <v>2219</v>
      </c>
      <c r="R851" s="1511">
        <v>2067</v>
      </c>
      <c r="S851" s="1512">
        <v>0</v>
      </c>
      <c r="T851" s="1512">
        <v>0</v>
      </c>
      <c r="U851" s="1512">
        <v>0</v>
      </c>
      <c r="V851" s="1515">
        <v>5.7369470596313477E-7</v>
      </c>
      <c r="W851" s="1512">
        <v>0</v>
      </c>
      <c r="Z851" s="1493">
        <v>0</v>
      </c>
    </row>
    <row r="852" spans="16:26">
      <c r="P852" s="1509">
        <v>61029</v>
      </c>
      <c r="Q852" s="1510" t="s">
        <v>2747</v>
      </c>
      <c r="R852" s="1511">
        <v>2067</v>
      </c>
      <c r="S852" s="1512">
        <v>0</v>
      </c>
      <c r="T852" s="1512">
        <v>0</v>
      </c>
      <c r="U852" s="1512">
        <v>0</v>
      </c>
      <c r="V852" s="1515">
        <v>5.7369470596313477E-7</v>
      </c>
      <c r="W852" s="1512">
        <v>0</v>
      </c>
      <c r="Z852" s="1493">
        <v>0</v>
      </c>
    </row>
    <row r="853" spans="16:26">
      <c r="P853" s="1509">
        <v>61057</v>
      </c>
      <c r="Q853" s="1510" t="s">
        <v>2748</v>
      </c>
      <c r="R853" s="1511">
        <v>2067</v>
      </c>
      <c r="S853" s="1512">
        <v>0</v>
      </c>
      <c r="T853" s="1512">
        <v>0</v>
      </c>
      <c r="U853" s="1512">
        <v>0</v>
      </c>
      <c r="V853" s="1515">
        <v>5.7369470596313477E-7</v>
      </c>
      <c r="W853" s="1512">
        <v>0</v>
      </c>
      <c r="Z853" s="1493">
        <v>0</v>
      </c>
    </row>
    <row r="854" spans="16:26">
      <c r="P854" s="1509">
        <v>61088</v>
      </c>
      <c r="Q854" s="1510" t="s">
        <v>2749</v>
      </c>
      <c r="R854" s="1511">
        <v>2067</v>
      </c>
      <c r="S854" s="1512">
        <v>0</v>
      </c>
      <c r="T854" s="1512">
        <v>0</v>
      </c>
      <c r="U854" s="1512">
        <v>0</v>
      </c>
      <c r="V854" s="1515">
        <v>5.7369470596313477E-7</v>
      </c>
      <c r="W854" s="1512">
        <v>0</v>
      </c>
      <c r="Z854" s="1493">
        <v>0</v>
      </c>
    </row>
    <row r="855" spans="16:26">
      <c r="P855" s="1509">
        <v>61118</v>
      </c>
      <c r="Q855" s="1510" t="s">
        <v>2750</v>
      </c>
      <c r="R855" s="1511">
        <v>2067</v>
      </c>
      <c r="S855" s="1512">
        <v>0</v>
      </c>
      <c r="T855" s="1512">
        <v>0</v>
      </c>
      <c r="U855" s="1512">
        <v>0</v>
      </c>
      <c r="V855" s="1515">
        <v>5.7369470596313477E-7</v>
      </c>
      <c r="W855" s="1512">
        <v>0</v>
      </c>
      <c r="Z855" s="1493">
        <v>0</v>
      </c>
    </row>
    <row r="856" spans="16:26">
      <c r="P856" s="1509">
        <v>61149</v>
      </c>
      <c r="Q856" s="1510" t="s">
        <v>2751</v>
      </c>
      <c r="R856" s="1511">
        <v>2067</v>
      </c>
      <c r="S856" s="1512">
        <v>0</v>
      </c>
      <c r="T856" s="1512">
        <v>0</v>
      </c>
      <c r="U856" s="1512">
        <v>0</v>
      </c>
      <c r="V856" s="1515">
        <v>5.7369470596313477E-7</v>
      </c>
      <c r="W856" s="1512">
        <v>0</v>
      </c>
      <c r="Z856" s="1493">
        <v>0</v>
      </c>
    </row>
    <row r="857" spans="16:26">
      <c r="P857" s="1509">
        <v>61179</v>
      </c>
      <c r="Q857" s="1510" t="s">
        <v>2221</v>
      </c>
      <c r="R857" s="1511">
        <v>2068</v>
      </c>
      <c r="S857" s="1512">
        <v>0</v>
      </c>
      <c r="T857" s="1512">
        <v>0</v>
      </c>
      <c r="U857" s="1512">
        <v>0</v>
      </c>
      <c r="V857" s="1515">
        <v>5.7369470596313477E-7</v>
      </c>
      <c r="W857" s="1512">
        <v>0</v>
      </c>
      <c r="Z857" s="1493">
        <v>0</v>
      </c>
    </row>
    <row r="858" spans="16:26">
      <c r="P858" s="1509">
        <v>61210</v>
      </c>
      <c r="Q858" s="1510" t="s">
        <v>2752</v>
      </c>
      <c r="R858" s="1511">
        <v>2068</v>
      </c>
      <c r="S858" s="1512">
        <v>0</v>
      </c>
      <c r="T858" s="1512">
        <v>0</v>
      </c>
      <c r="U858" s="1512">
        <v>0</v>
      </c>
      <c r="V858" s="1515">
        <v>5.7369470596313477E-7</v>
      </c>
      <c r="W858" s="1512">
        <v>0</v>
      </c>
      <c r="Z858" s="1493">
        <v>0</v>
      </c>
    </row>
    <row r="859" spans="16:26">
      <c r="P859" s="1509">
        <v>61241</v>
      </c>
      <c r="Q859" s="1510" t="s">
        <v>2753</v>
      </c>
      <c r="R859" s="1511">
        <v>2068</v>
      </c>
      <c r="S859" s="1512">
        <v>0</v>
      </c>
      <c r="T859" s="1512">
        <v>0</v>
      </c>
      <c r="U859" s="1512">
        <v>0</v>
      </c>
      <c r="V859" s="1515">
        <v>5.7369470596313477E-7</v>
      </c>
      <c r="W859" s="1512">
        <v>0</v>
      </c>
      <c r="Z859" s="1493">
        <v>0</v>
      </c>
    </row>
    <row r="860" spans="16:26">
      <c r="P860" s="1509">
        <v>61271</v>
      </c>
      <c r="Q860" s="1510" t="s">
        <v>2754</v>
      </c>
      <c r="R860" s="1511">
        <v>2068</v>
      </c>
      <c r="S860" s="1512">
        <v>0</v>
      </c>
      <c r="T860" s="1512">
        <v>0</v>
      </c>
      <c r="U860" s="1512">
        <v>0</v>
      </c>
      <c r="V860" s="1515">
        <v>5.7369470596313477E-7</v>
      </c>
      <c r="W860" s="1512">
        <v>0</v>
      </c>
      <c r="Z860" s="1493">
        <v>0</v>
      </c>
    </row>
    <row r="861" spans="16:26">
      <c r="P861" s="1509">
        <v>61302</v>
      </c>
      <c r="Q861" s="1510" t="s">
        <v>2755</v>
      </c>
      <c r="R861" s="1511">
        <v>2068</v>
      </c>
      <c r="S861" s="1512">
        <v>0</v>
      </c>
      <c r="T861" s="1512">
        <v>0</v>
      </c>
      <c r="U861" s="1512">
        <v>0</v>
      </c>
      <c r="V861" s="1515">
        <v>5.7369470596313477E-7</v>
      </c>
      <c r="W861" s="1512">
        <v>0</v>
      </c>
      <c r="Z861" s="1493">
        <v>0</v>
      </c>
    </row>
    <row r="862" spans="16:26">
      <c r="P862" s="1509">
        <v>61332</v>
      </c>
      <c r="Q862" s="1510" t="s">
        <v>2756</v>
      </c>
      <c r="R862" s="1511">
        <v>2068</v>
      </c>
      <c r="S862" s="1512">
        <v>0</v>
      </c>
      <c r="T862" s="1512">
        <v>0</v>
      </c>
      <c r="U862" s="1512">
        <v>0</v>
      </c>
      <c r="V862" s="1515">
        <v>5.7369470596313477E-7</v>
      </c>
      <c r="W862" s="1512">
        <v>0</v>
      </c>
      <c r="Z862" s="1493">
        <v>0</v>
      </c>
    </row>
    <row r="863" spans="16:26">
      <c r="P863" s="1509">
        <v>61363</v>
      </c>
      <c r="Q863" s="1510" t="s">
        <v>2223</v>
      </c>
      <c r="R863" s="1511">
        <v>2068</v>
      </c>
      <c r="S863" s="1512">
        <v>0</v>
      </c>
      <c r="T863" s="1512">
        <v>0</v>
      </c>
      <c r="U863" s="1512">
        <v>0</v>
      </c>
      <c r="V863" s="1515">
        <v>5.7369470596313477E-7</v>
      </c>
      <c r="W863" s="1512">
        <v>0</v>
      </c>
      <c r="Z863" s="1493">
        <v>0</v>
      </c>
    </row>
    <row r="864" spans="16:26">
      <c r="P864" s="1509">
        <v>61394</v>
      </c>
      <c r="Q864" s="1510" t="s">
        <v>2757</v>
      </c>
      <c r="R864" s="1511">
        <v>2068</v>
      </c>
      <c r="S864" s="1512">
        <v>0</v>
      </c>
      <c r="T864" s="1512">
        <v>0</v>
      </c>
      <c r="U864" s="1512">
        <v>0</v>
      </c>
      <c r="V864" s="1515">
        <v>5.7369470596313477E-7</v>
      </c>
      <c r="W864" s="1512">
        <v>0</v>
      </c>
      <c r="Z864" s="1493">
        <v>0</v>
      </c>
    </row>
    <row r="865" spans="16:26">
      <c r="P865" s="1509">
        <v>61423</v>
      </c>
      <c r="Q865" s="1510" t="s">
        <v>2758</v>
      </c>
      <c r="R865" s="1511">
        <v>2068</v>
      </c>
      <c r="S865" s="1512">
        <v>0</v>
      </c>
      <c r="T865" s="1512">
        <v>0</v>
      </c>
      <c r="U865" s="1512">
        <v>0</v>
      </c>
      <c r="V865" s="1515">
        <v>5.7369470596313477E-7</v>
      </c>
      <c r="W865" s="1512">
        <v>0</v>
      </c>
      <c r="Z865" s="1493">
        <v>0</v>
      </c>
    </row>
    <row r="866" spans="16:26">
      <c r="P866" s="1509">
        <v>61454</v>
      </c>
      <c r="Q866" s="1510" t="s">
        <v>2759</v>
      </c>
      <c r="R866" s="1511">
        <v>2068</v>
      </c>
      <c r="S866" s="1512">
        <v>0</v>
      </c>
      <c r="T866" s="1512">
        <v>0</v>
      </c>
      <c r="U866" s="1512">
        <v>0</v>
      </c>
      <c r="V866" s="1515">
        <v>5.7369470596313477E-7</v>
      </c>
      <c r="W866" s="1512">
        <v>0</v>
      </c>
      <c r="Z866" s="1493">
        <v>0</v>
      </c>
    </row>
    <row r="867" spans="16:26">
      <c r="P867" s="1509">
        <v>61484</v>
      </c>
      <c r="Q867" s="1510" t="s">
        <v>2760</v>
      </c>
      <c r="R867" s="1511">
        <v>2068</v>
      </c>
      <c r="S867" s="1512">
        <v>0</v>
      </c>
      <c r="T867" s="1512">
        <v>0</v>
      </c>
      <c r="U867" s="1512">
        <v>0</v>
      </c>
      <c r="V867" s="1515">
        <v>5.7369470596313477E-7</v>
      </c>
      <c r="W867" s="1512">
        <v>0</v>
      </c>
      <c r="Z867" s="1493">
        <v>0</v>
      </c>
    </row>
    <row r="868" spans="16:26">
      <c r="P868" s="1509">
        <v>61515</v>
      </c>
      <c r="Q868" s="1510" t="s">
        <v>2761</v>
      </c>
      <c r="R868" s="1511">
        <v>2068</v>
      </c>
      <c r="S868" s="1512">
        <v>0</v>
      </c>
      <c r="T868" s="1512">
        <v>0</v>
      </c>
      <c r="U868" s="1512">
        <v>0</v>
      </c>
      <c r="V868" s="1515">
        <v>5.7369470596313477E-7</v>
      </c>
      <c r="W868" s="1512">
        <v>0</v>
      </c>
      <c r="Z868" s="1493">
        <v>0</v>
      </c>
    </row>
    <row r="869" spans="16:26">
      <c r="P869" s="1509">
        <v>61545</v>
      </c>
      <c r="Q869" s="1510" t="s">
        <v>2225</v>
      </c>
      <c r="R869" s="1511">
        <v>2069</v>
      </c>
      <c r="S869" s="1512">
        <v>0</v>
      </c>
      <c r="T869" s="1512">
        <v>0</v>
      </c>
      <c r="U869" s="1512">
        <v>0</v>
      </c>
      <c r="V869" s="1515">
        <v>5.7369470596313477E-7</v>
      </c>
      <c r="W869" s="1512">
        <v>0</v>
      </c>
      <c r="Z869" s="1493">
        <v>0</v>
      </c>
    </row>
    <row r="870" spans="16:26">
      <c r="P870" s="1509">
        <v>61576</v>
      </c>
      <c r="Q870" s="1510" t="s">
        <v>2762</v>
      </c>
      <c r="R870" s="1511">
        <v>2069</v>
      </c>
      <c r="S870" s="1512">
        <v>0</v>
      </c>
      <c r="T870" s="1512">
        <v>0</v>
      </c>
      <c r="U870" s="1512">
        <v>0</v>
      </c>
      <c r="V870" s="1515">
        <v>5.7369470596313477E-7</v>
      </c>
      <c r="W870" s="1512">
        <v>0</v>
      </c>
      <c r="Z870" s="1493">
        <v>0</v>
      </c>
    </row>
    <row r="871" spans="16:26">
      <c r="P871" s="1509">
        <v>61607</v>
      </c>
      <c r="Q871" s="1510" t="s">
        <v>2763</v>
      </c>
      <c r="R871" s="1511">
        <v>2069</v>
      </c>
      <c r="S871" s="1512">
        <v>0</v>
      </c>
      <c r="T871" s="1512">
        <v>0</v>
      </c>
      <c r="U871" s="1512">
        <v>0</v>
      </c>
      <c r="V871" s="1515">
        <v>5.7369470596313477E-7</v>
      </c>
      <c r="W871" s="1512">
        <v>0</v>
      </c>
      <c r="Z871" s="1493">
        <v>0</v>
      </c>
    </row>
    <row r="872" spans="16:26">
      <c r="P872" s="1509">
        <v>61637</v>
      </c>
      <c r="Q872" s="1510" t="s">
        <v>2764</v>
      </c>
      <c r="R872" s="1511">
        <v>2069</v>
      </c>
      <c r="S872" s="1512">
        <v>0</v>
      </c>
      <c r="T872" s="1512">
        <v>0</v>
      </c>
      <c r="U872" s="1512">
        <v>0</v>
      </c>
      <c r="V872" s="1515">
        <v>5.7369470596313477E-7</v>
      </c>
      <c r="W872" s="1512">
        <v>0</v>
      </c>
      <c r="Z872" s="1493">
        <v>0</v>
      </c>
    </row>
    <row r="873" spans="16:26">
      <c r="P873" s="1509">
        <v>61668</v>
      </c>
      <c r="Q873" s="1510" t="s">
        <v>2765</v>
      </c>
      <c r="R873" s="1511">
        <v>2069</v>
      </c>
      <c r="S873" s="1512">
        <v>0</v>
      </c>
      <c r="T873" s="1512">
        <v>0</v>
      </c>
      <c r="U873" s="1512">
        <v>0</v>
      </c>
      <c r="V873" s="1515">
        <v>5.7369470596313477E-7</v>
      </c>
      <c r="W873" s="1512">
        <v>0</v>
      </c>
      <c r="Z873" s="1493">
        <v>0</v>
      </c>
    </row>
    <row r="874" spans="16:26">
      <c r="P874" s="1509">
        <v>61698</v>
      </c>
      <c r="Q874" s="1510" t="s">
        <v>2766</v>
      </c>
      <c r="R874" s="1511">
        <v>2069</v>
      </c>
      <c r="S874" s="1512">
        <v>0</v>
      </c>
      <c r="T874" s="1512">
        <v>0</v>
      </c>
      <c r="U874" s="1512">
        <v>0</v>
      </c>
      <c r="V874" s="1515">
        <v>5.7369470596313477E-7</v>
      </c>
      <c r="W874" s="1512">
        <v>0</v>
      </c>
      <c r="Z874" s="1493">
        <v>0</v>
      </c>
    </row>
    <row r="875" spans="16:26">
      <c r="P875" s="1509">
        <v>61729</v>
      </c>
      <c r="Q875" s="1510" t="s">
        <v>2227</v>
      </c>
      <c r="R875" s="1511">
        <v>2069</v>
      </c>
      <c r="S875" s="1512">
        <v>0</v>
      </c>
      <c r="T875" s="1512">
        <v>0</v>
      </c>
      <c r="U875" s="1512">
        <v>0</v>
      </c>
      <c r="V875" s="1515">
        <v>5.7369470596313477E-7</v>
      </c>
      <c r="W875" s="1512">
        <v>0</v>
      </c>
      <c r="Z875" s="1493">
        <v>0</v>
      </c>
    </row>
    <row r="876" spans="16:26">
      <c r="P876" s="1509">
        <v>61760</v>
      </c>
      <c r="Q876" s="1510" t="s">
        <v>2767</v>
      </c>
      <c r="R876" s="1511">
        <v>2069</v>
      </c>
      <c r="S876" s="1512">
        <v>0</v>
      </c>
      <c r="T876" s="1512">
        <v>0</v>
      </c>
      <c r="U876" s="1512">
        <v>0</v>
      </c>
      <c r="V876" s="1515">
        <v>5.7369470596313477E-7</v>
      </c>
      <c r="W876" s="1512">
        <v>0</v>
      </c>
      <c r="Z876" s="1493">
        <v>0</v>
      </c>
    </row>
    <row r="877" spans="16:26">
      <c r="P877" s="1509">
        <v>61788</v>
      </c>
      <c r="Q877" s="1510" t="s">
        <v>2768</v>
      </c>
      <c r="R877" s="1511">
        <v>2069</v>
      </c>
      <c r="S877" s="1512">
        <v>0</v>
      </c>
      <c r="T877" s="1512">
        <v>0</v>
      </c>
      <c r="U877" s="1512">
        <v>0</v>
      </c>
      <c r="V877" s="1515">
        <v>5.7369470596313477E-7</v>
      </c>
      <c r="W877" s="1512">
        <v>0</v>
      </c>
      <c r="Z877" s="1493">
        <v>0</v>
      </c>
    </row>
    <row r="878" spans="16:26">
      <c r="P878" s="1509">
        <v>61819</v>
      </c>
      <c r="Q878" s="1510" t="s">
        <v>2769</v>
      </c>
      <c r="R878" s="1511">
        <v>2069</v>
      </c>
      <c r="S878" s="1512">
        <v>0</v>
      </c>
      <c r="T878" s="1512">
        <v>0</v>
      </c>
      <c r="U878" s="1512">
        <v>0</v>
      </c>
      <c r="V878" s="1515">
        <v>5.7369470596313477E-7</v>
      </c>
      <c r="W878" s="1512">
        <v>0</v>
      </c>
      <c r="Z878" s="1493">
        <v>0</v>
      </c>
    </row>
    <row r="879" spans="16:26">
      <c r="P879" s="1509">
        <v>61849</v>
      </c>
      <c r="Q879" s="1510" t="s">
        <v>2770</v>
      </c>
      <c r="R879" s="1511">
        <v>2069</v>
      </c>
      <c r="S879" s="1512">
        <v>0</v>
      </c>
      <c r="T879" s="1512">
        <v>0</v>
      </c>
      <c r="U879" s="1512">
        <v>0</v>
      </c>
      <c r="V879" s="1515">
        <v>5.7369470596313477E-7</v>
      </c>
      <c r="W879" s="1512">
        <v>0</v>
      </c>
      <c r="Z879" s="1493">
        <v>0</v>
      </c>
    </row>
    <row r="880" spans="16:26">
      <c r="P880" s="1509">
        <v>61880</v>
      </c>
      <c r="Q880" s="1510" t="s">
        <v>2771</v>
      </c>
      <c r="R880" s="1511">
        <v>2069</v>
      </c>
      <c r="S880" s="1512">
        <v>0</v>
      </c>
      <c r="T880" s="1512">
        <v>0</v>
      </c>
      <c r="U880" s="1512">
        <v>0</v>
      </c>
      <c r="V880" s="1515">
        <v>5.7369470596313477E-7</v>
      </c>
      <c r="W880" s="1512">
        <v>0</v>
      </c>
      <c r="Z880" s="1493">
        <v>0</v>
      </c>
    </row>
    <row r="881" spans="16:26">
      <c r="P881" s="1509">
        <v>61910</v>
      </c>
      <c r="Q881" s="1510" t="s">
        <v>2229</v>
      </c>
      <c r="R881" s="1511">
        <v>2070</v>
      </c>
      <c r="S881" s="1512">
        <v>0</v>
      </c>
      <c r="T881" s="1512">
        <v>0</v>
      </c>
      <c r="U881" s="1512">
        <v>0</v>
      </c>
      <c r="V881" s="1515">
        <v>5.7369470596313477E-7</v>
      </c>
      <c r="W881" s="1512">
        <v>0</v>
      </c>
      <c r="Z881" s="1493">
        <v>0</v>
      </c>
    </row>
    <row r="882" spans="16:26">
      <c r="P882" s="1509">
        <v>61941</v>
      </c>
      <c r="Q882" s="1510" t="s">
        <v>2772</v>
      </c>
      <c r="R882" s="1511">
        <v>2070</v>
      </c>
      <c r="S882" s="1512">
        <v>0</v>
      </c>
      <c r="T882" s="1512">
        <v>0</v>
      </c>
      <c r="U882" s="1512">
        <v>0</v>
      </c>
      <c r="V882" s="1515">
        <v>5.7369470596313477E-7</v>
      </c>
      <c r="W882" s="1512">
        <v>0</v>
      </c>
      <c r="Z882" s="1493">
        <v>0</v>
      </c>
    </row>
    <row r="883" spans="16:26">
      <c r="P883" s="1509">
        <v>61972</v>
      </c>
      <c r="Q883" s="1510" t="s">
        <v>2773</v>
      </c>
      <c r="R883" s="1511">
        <v>2070</v>
      </c>
      <c r="S883" s="1512">
        <v>0</v>
      </c>
      <c r="T883" s="1512">
        <v>0</v>
      </c>
      <c r="U883" s="1512">
        <v>0</v>
      </c>
      <c r="V883" s="1515">
        <v>5.7369470596313477E-7</v>
      </c>
      <c r="W883" s="1512">
        <v>0</v>
      </c>
      <c r="Z883" s="1493">
        <v>0</v>
      </c>
    </row>
    <row r="884" spans="16:26">
      <c r="P884" s="1509">
        <v>62002</v>
      </c>
      <c r="Q884" s="1510" t="s">
        <v>2774</v>
      </c>
      <c r="R884" s="1511">
        <v>2070</v>
      </c>
      <c r="S884" s="1512">
        <v>0</v>
      </c>
      <c r="T884" s="1512">
        <v>0</v>
      </c>
      <c r="U884" s="1512">
        <v>0</v>
      </c>
      <c r="V884" s="1515">
        <v>5.7369470596313477E-7</v>
      </c>
      <c r="W884" s="1512">
        <v>0</v>
      </c>
      <c r="Z884" s="1493">
        <v>0</v>
      </c>
    </row>
    <row r="885" spans="16:26">
      <c r="P885" s="1509">
        <v>62033</v>
      </c>
      <c r="Q885" s="1510" t="s">
        <v>2775</v>
      </c>
      <c r="R885" s="1511">
        <v>2070</v>
      </c>
      <c r="S885" s="1512">
        <v>0</v>
      </c>
      <c r="T885" s="1512">
        <v>0</v>
      </c>
      <c r="U885" s="1512">
        <v>0</v>
      </c>
      <c r="V885" s="1515">
        <v>5.7369470596313477E-7</v>
      </c>
      <c r="W885" s="1512">
        <v>0</v>
      </c>
      <c r="Z885" s="1493">
        <v>0</v>
      </c>
    </row>
    <row r="886" spans="16:26">
      <c r="P886" s="1509">
        <v>62063</v>
      </c>
      <c r="Q886" s="1510" t="s">
        <v>2776</v>
      </c>
      <c r="R886" s="1511">
        <v>2070</v>
      </c>
      <c r="S886" s="1512">
        <v>0</v>
      </c>
      <c r="T886" s="1512">
        <v>0</v>
      </c>
      <c r="U886" s="1512">
        <v>0</v>
      </c>
      <c r="V886" s="1515">
        <v>5.7369470596313477E-7</v>
      </c>
      <c r="W886" s="1512">
        <v>0</v>
      </c>
      <c r="Z886" s="1493">
        <v>0</v>
      </c>
    </row>
    <row r="887" spans="16:26">
      <c r="P887" s="1509">
        <v>62094</v>
      </c>
      <c r="Q887" s="1510" t="s">
        <v>2230</v>
      </c>
      <c r="R887" s="1511">
        <v>2070</v>
      </c>
      <c r="S887" s="1512">
        <v>0</v>
      </c>
      <c r="T887" s="1512">
        <v>0</v>
      </c>
      <c r="U887" s="1512">
        <v>0</v>
      </c>
      <c r="V887" s="1515">
        <v>5.7369470596313477E-7</v>
      </c>
      <c r="W887" s="1512">
        <v>0</v>
      </c>
      <c r="Z887" s="1493">
        <v>0</v>
      </c>
    </row>
    <row r="888" spans="16:26">
      <c r="P888" s="1509">
        <v>62125</v>
      </c>
      <c r="Q888" s="1510" t="s">
        <v>2777</v>
      </c>
      <c r="R888" s="1511">
        <v>2070</v>
      </c>
      <c r="S888" s="1512">
        <v>0</v>
      </c>
      <c r="T888" s="1512">
        <v>0</v>
      </c>
      <c r="U888" s="1512">
        <v>0</v>
      </c>
      <c r="V888" s="1515">
        <v>5.7369470596313477E-7</v>
      </c>
      <c r="W888" s="1512">
        <v>0</v>
      </c>
      <c r="Z888" s="1493">
        <v>0</v>
      </c>
    </row>
    <row r="889" spans="16:26">
      <c r="P889" s="1509">
        <v>62153</v>
      </c>
      <c r="Q889" s="1510" t="s">
        <v>2778</v>
      </c>
      <c r="R889" s="1511">
        <v>2070</v>
      </c>
      <c r="S889" s="1512">
        <v>0</v>
      </c>
      <c r="T889" s="1512">
        <v>0</v>
      </c>
      <c r="U889" s="1512">
        <v>0</v>
      </c>
      <c r="V889" s="1515">
        <v>5.7369470596313477E-7</v>
      </c>
      <c r="W889" s="1512">
        <v>0</v>
      </c>
      <c r="Z889" s="1493">
        <v>0</v>
      </c>
    </row>
    <row r="890" spans="16:26">
      <c r="P890" s="1509">
        <v>62184</v>
      </c>
      <c r="Q890" s="1510" t="s">
        <v>2779</v>
      </c>
      <c r="R890" s="1511">
        <v>2070</v>
      </c>
      <c r="S890" s="1512">
        <v>0</v>
      </c>
      <c r="T890" s="1512">
        <v>0</v>
      </c>
      <c r="U890" s="1512">
        <v>0</v>
      </c>
      <c r="V890" s="1515">
        <v>5.7369470596313477E-7</v>
      </c>
      <c r="W890" s="1512">
        <v>0</v>
      </c>
      <c r="Z890" s="1493">
        <v>0</v>
      </c>
    </row>
    <row r="891" spans="16:26">
      <c r="P891" s="1509">
        <v>62214</v>
      </c>
      <c r="Q891" s="1510" t="s">
        <v>2780</v>
      </c>
      <c r="R891" s="1511">
        <v>2070</v>
      </c>
      <c r="S891" s="1512">
        <v>0</v>
      </c>
      <c r="T891" s="1512">
        <v>0</v>
      </c>
      <c r="U891" s="1512">
        <v>0</v>
      </c>
      <c r="V891" s="1515">
        <v>5.7369470596313477E-7</v>
      </c>
      <c r="W891" s="1512">
        <v>0</v>
      </c>
      <c r="Z891" s="1493">
        <v>0</v>
      </c>
    </row>
    <row r="892" spans="16:26">
      <c r="P892" s="1509">
        <v>62245</v>
      </c>
      <c r="Q892" s="1510" t="s">
        <v>2781</v>
      </c>
      <c r="R892" s="1511">
        <v>2070</v>
      </c>
      <c r="S892" s="1512">
        <v>0</v>
      </c>
      <c r="T892" s="1512">
        <v>0</v>
      </c>
      <c r="U892" s="1512">
        <v>0</v>
      </c>
      <c r="V892" s="1515">
        <v>5.7369470596313477E-7</v>
      </c>
      <c r="W892" s="1512">
        <v>0</v>
      </c>
      <c r="Z892" s="1493">
        <v>0</v>
      </c>
    </row>
    <row r="893" spans="16:26">
      <c r="P893" s="1509">
        <v>62275</v>
      </c>
      <c r="Q893" s="1510" t="s">
        <v>2232</v>
      </c>
      <c r="R893" s="1511">
        <v>2071</v>
      </c>
      <c r="S893" s="1512">
        <v>0</v>
      </c>
      <c r="T893" s="1512">
        <v>0</v>
      </c>
      <c r="U893" s="1512">
        <v>0</v>
      </c>
      <c r="V893" s="1515">
        <v>5.7369470596313477E-7</v>
      </c>
      <c r="W893" s="1512">
        <v>0</v>
      </c>
      <c r="Z893" s="1493">
        <v>0</v>
      </c>
    </row>
    <row r="894" spans="16:26">
      <c r="P894" s="1509">
        <v>62306</v>
      </c>
      <c r="Q894" s="1510" t="s">
        <v>2782</v>
      </c>
      <c r="R894" s="1511">
        <v>2071</v>
      </c>
      <c r="S894" s="1512">
        <v>0</v>
      </c>
      <c r="T894" s="1512">
        <v>0</v>
      </c>
      <c r="U894" s="1512">
        <v>0</v>
      </c>
      <c r="V894" s="1515">
        <v>5.7369470596313477E-7</v>
      </c>
      <c r="W894" s="1512">
        <v>0</v>
      </c>
      <c r="Z894" s="1493">
        <v>0</v>
      </c>
    </row>
    <row r="895" spans="16:26">
      <c r="P895" s="1509">
        <v>62337</v>
      </c>
      <c r="Q895" s="1510" t="s">
        <v>2783</v>
      </c>
      <c r="R895" s="1511">
        <v>2071</v>
      </c>
      <c r="S895" s="1512">
        <v>0</v>
      </c>
      <c r="T895" s="1512">
        <v>0</v>
      </c>
      <c r="U895" s="1512">
        <v>0</v>
      </c>
      <c r="V895" s="1515">
        <v>5.7369470596313477E-7</v>
      </c>
      <c r="W895" s="1512">
        <v>0</v>
      </c>
      <c r="Z895" s="1493">
        <v>0</v>
      </c>
    </row>
    <row r="896" spans="16:26">
      <c r="P896" s="1509">
        <v>62367</v>
      </c>
      <c r="Q896" s="1510" t="s">
        <v>2784</v>
      </c>
      <c r="R896" s="1511">
        <v>2071</v>
      </c>
      <c r="S896" s="1512">
        <v>0</v>
      </c>
      <c r="T896" s="1512">
        <v>0</v>
      </c>
      <c r="U896" s="1512">
        <v>0</v>
      </c>
      <c r="V896" s="1515">
        <v>5.7369470596313477E-7</v>
      </c>
      <c r="W896" s="1512">
        <v>0</v>
      </c>
      <c r="Z896" s="1493">
        <v>0</v>
      </c>
    </row>
    <row r="897" spans="16:26">
      <c r="P897" s="1509">
        <v>62398</v>
      </c>
      <c r="Q897" s="1510" t="s">
        <v>2785</v>
      </c>
      <c r="R897" s="1511">
        <v>2071</v>
      </c>
      <c r="S897" s="1512">
        <v>0</v>
      </c>
      <c r="T897" s="1512">
        <v>0</v>
      </c>
      <c r="U897" s="1512">
        <v>0</v>
      </c>
      <c r="V897" s="1515">
        <v>5.7369470596313477E-7</v>
      </c>
      <c r="W897" s="1512">
        <v>0</v>
      </c>
      <c r="Z897" s="1493">
        <v>0</v>
      </c>
    </row>
    <row r="898" spans="16:26">
      <c r="P898" s="1509">
        <v>62428</v>
      </c>
      <c r="Q898" s="1510" t="s">
        <v>2786</v>
      </c>
      <c r="R898" s="1511">
        <v>2071</v>
      </c>
      <c r="S898" s="1512">
        <v>0</v>
      </c>
      <c r="T898" s="1512">
        <v>0</v>
      </c>
      <c r="U898" s="1512">
        <v>0</v>
      </c>
      <c r="V898" s="1515">
        <v>5.7369470596313477E-7</v>
      </c>
      <c r="W898" s="1512">
        <v>0</v>
      </c>
      <c r="Z898" s="1493">
        <v>0</v>
      </c>
    </row>
    <row r="899" spans="16:26">
      <c r="P899" s="1509">
        <v>62459</v>
      </c>
      <c r="Q899" s="1510" t="s">
        <v>2234</v>
      </c>
      <c r="R899" s="1511">
        <v>2071</v>
      </c>
      <c r="S899" s="1512">
        <v>0</v>
      </c>
      <c r="T899" s="1512">
        <v>0</v>
      </c>
      <c r="U899" s="1512">
        <v>0</v>
      </c>
      <c r="V899" s="1515">
        <v>5.7369470596313477E-7</v>
      </c>
      <c r="W899" s="1512">
        <v>0</v>
      </c>
      <c r="Z899" s="1493">
        <v>0</v>
      </c>
    </row>
    <row r="900" spans="16:26">
      <c r="P900" s="1509">
        <v>62490</v>
      </c>
      <c r="Q900" s="1510" t="s">
        <v>2787</v>
      </c>
      <c r="R900" s="1511">
        <v>2071</v>
      </c>
      <c r="S900" s="1512">
        <v>0</v>
      </c>
      <c r="T900" s="1512">
        <v>0</v>
      </c>
      <c r="U900" s="1512">
        <v>0</v>
      </c>
      <c r="V900" s="1515">
        <v>5.7369470596313477E-7</v>
      </c>
      <c r="W900" s="1512">
        <v>0</v>
      </c>
      <c r="Z900" s="1493">
        <v>0</v>
      </c>
    </row>
    <row r="901" spans="16:26">
      <c r="P901" s="1509">
        <v>62518</v>
      </c>
      <c r="Q901" s="1510" t="s">
        <v>2788</v>
      </c>
      <c r="R901" s="1511">
        <v>2071</v>
      </c>
      <c r="S901" s="1512">
        <v>0</v>
      </c>
      <c r="T901" s="1512">
        <v>0</v>
      </c>
      <c r="U901" s="1512">
        <v>0</v>
      </c>
      <c r="V901" s="1515">
        <v>5.7369470596313477E-7</v>
      </c>
      <c r="W901" s="1512">
        <v>0</v>
      </c>
      <c r="Z901" s="1493">
        <v>0</v>
      </c>
    </row>
    <row r="902" spans="16:26">
      <c r="P902" s="1509">
        <v>62549</v>
      </c>
      <c r="Q902" s="1510" t="s">
        <v>2789</v>
      </c>
      <c r="R902" s="1511">
        <v>2071</v>
      </c>
      <c r="S902" s="1512">
        <v>0</v>
      </c>
      <c r="T902" s="1512">
        <v>0</v>
      </c>
      <c r="U902" s="1512">
        <v>0</v>
      </c>
      <c r="V902" s="1515">
        <v>5.7369470596313477E-7</v>
      </c>
      <c r="W902" s="1512">
        <v>0</v>
      </c>
      <c r="Z902" s="1493">
        <v>0</v>
      </c>
    </row>
    <row r="903" spans="16:26">
      <c r="P903" s="1509">
        <v>62579</v>
      </c>
      <c r="Q903" s="1510" t="s">
        <v>2790</v>
      </c>
      <c r="R903" s="1511">
        <v>2071</v>
      </c>
      <c r="S903" s="1512">
        <v>0</v>
      </c>
      <c r="T903" s="1512">
        <v>0</v>
      </c>
      <c r="U903" s="1512">
        <v>0</v>
      </c>
      <c r="V903" s="1515">
        <v>5.7369470596313477E-7</v>
      </c>
      <c r="W903" s="1512">
        <v>0</v>
      </c>
      <c r="Z903" s="1493">
        <v>0</v>
      </c>
    </row>
    <row r="904" spans="16:26">
      <c r="P904" s="1509">
        <v>62610</v>
      </c>
      <c r="Q904" s="1510" t="s">
        <v>2791</v>
      </c>
      <c r="R904" s="1511">
        <v>2071</v>
      </c>
      <c r="S904" s="1512">
        <v>0</v>
      </c>
      <c r="T904" s="1512">
        <v>0</v>
      </c>
      <c r="U904" s="1512">
        <v>0</v>
      </c>
      <c r="V904" s="1515">
        <v>5.7369470596313477E-7</v>
      </c>
      <c r="W904" s="1512">
        <v>0</v>
      </c>
      <c r="Z904" s="1493">
        <v>0</v>
      </c>
    </row>
    <row r="905" spans="16:26">
      <c r="P905" s="1509">
        <v>62640</v>
      </c>
      <c r="Q905" s="1510" t="s">
        <v>2236</v>
      </c>
      <c r="R905" s="1511">
        <v>2072</v>
      </c>
      <c r="S905" s="1512">
        <v>0</v>
      </c>
      <c r="T905" s="1512">
        <v>0</v>
      </c>
      <c r="U905" s="1512">
        <v>0</v>
      </c>
      <c r="V905" s="1515">
        <v>5.7369470596313477E-7</v>
      </c>
      <c r="W905" s="1512">
        <v>0</v>
      </c>
      <c r="Z905" s="1493">
        <v>0</v>
      </c>
    </row>
    <row r="906" spans="16:26">
      <c r="P906" s="1509">
        <v>62671</v>
      </c>
      <c r="Q906" s="1510" t="s">
        <v>2792</v>
      </c>
      <c r="R906" s="1511">
        <v>2072</v>
      </c>
      <c r="S906" s="1512">
        <v>0</v>
      </c>
      <c r="T906" s="1512">
        <v>0</v>
      </c>
      <c r="U906" s="1512">
        <v>0</v>
      </c>
      <c r="V906" s="1515">
        <v>5.7369470596313477E-7</v>
      </c>
      <c r="W906" s="1512">
        <v>0</v>
      </c>
      <c r="Z906" s="1493">
        <v>0</v>
      </c>
    </row>
    <row r="907" spans="16:26">
      <c r="P907" s="1509">
        <v>62702</v>
      </c>
      <c r="Q907" s="1510" t="s">
        <v>2793</v>
      </c>
      <c r="R907" s="1511">
        <v>2072</v>
      </c>
      <c r="S907" s="1512">
        <v>0</v>
      </c>
      <c r="T907" s="1512">
        <v>0</v>
      </c>
      <c r="U907" s="1512">
        <v>0</v>
      </c>
      <c r="V907" s="1515">
        <v>5.7369470596313477E-7</v>
      </c>
      <c r="W907" s="1512">
        <v>0</v>
      </c>
      <c r="Z907" s="1493">
        <v>0</v>
      </c>
    </row>
    <row r="908" spans="16:26">
      <c r="P908" s="1509">
        <v>62732</v>
      </c>
      <c r="Q908" s="1510" t="s">
        <v>2794</v>
      </c>
      <c r="R908" s="1511">
        <v>2072</v>
      </c>
      <c r="S908" s="1512">
        <v>0</v>
      </c>
      <c r="T908" s="1512">
        <v>0</v>
      </c>
      <c r="U908" s="1512">
        <v>0</v>
      </c>
      <c r="V908" s="1515">
        <v>5.7369470596313477E-7</v>
      </c>
      <c r="W908" s="1512">
        <v>0</v>
      </c>
      <c r="Z908" s="1493">
        <v>0</v>
      </c>
    </row>
    <row r="909" spans="16:26">
      <c r="P909" s="1509">
        <v>62763</v>
      </c>
      <c r="Q909" s="1510" t="s">
        <v>2795</v>
      </c>
      <c r="R909" s="1511">
        <v>2072</v>
      </c>
      <c r="S909" s="1512">
        <v>0</v>
      </c>
      <c r="T909" s="1512">
        <v>0</v>
      </c>
      <c r="U909" s="1512">
        <v>0</v>
      </c>
      <c r="V909" s="1515">
        <v>5.7369470596313477E-7</v>
      </c>
      <c r="W909" s="1512">
        <v>0</v>
      </c>
      <c r="Z909" s="1493">
        <v>0</v>
      </c>
    </row>
    <row r="910" spans="16:26">
      <c r="P910" s="1509">
        <v>62793</v>
      </c>
      <c r="Q910" s="1510" t="s">
        <v>2796</v>
      </c>
      <c r="R910" s="1511">
        <v>2072</v>
      </c>
      <c r="S910" s="1512">
        <v>0</v>
      </c>
      <c r="T910" s="1512">
        <v>0</v>
      </c>
      <c r="U910" s="1512">
        <v>0</v>
      </c>
      <c r="V910" s="1515">
        <v>5.7369470596313477E-7</v>
      </c>
      <c r="W910" s="1512">
        <v>0</v>
      </c>
      <c r="Z910" s="1493">
        <v>0</v>
      </c>
    </row>
    <row r="911" spans="16:26">
      <c r="P911" s="1509">
        <v>62824</v>
      </c>
      <c r="Q911" s="1510" t="s">
        <v>2238</v>
      </c>
      <c r="R911" s="1511">
        <v>2072</v>
      </c>
      <c r="S911" s="1512">
        <v>0</v>
      </c>
      <c r="T911" s="1512">
        <v>0</v>
      </c>
      <c r="U911" s="1512">
        <v>0</v>
      </c>
      <c r="V911" s="1515">
        <v>5.7369470596313477E-7</v>
      </c>
      <c r="W911" s="1512">
        <v>0</v>
      </c>
      <c r="Z911" s="1493">
        <v>0</v>
      </c>
    </row>
    <row r="912" spans="16:26">
      <c r="P912" s="1509">
        <v>62855</v>
      </c>
      <c r="Q912" s="1510" t="s">
        <v>2797</v>
      </c>
      <c r="R912" s="1511">
        <v>2072</v>
      </c>
      <c r="S912" s="1512">
        <v>0</v>
      </c>
      <c r="T912" s="1512">
        <v>0</v>
      </c>
      <c r="U912" s="1512">
        <v>0</v>
      </c>
      <c r="V912" s="1515">
        <v>5.7369470596313477E-7</v>
      </c>
      <c r="W912" s="1512">
        <v>0</v>
      </c>
      <c r="Z912" s="1493">
        <v>0</v>
      </c>
    </row>
    <row r="913" spans="16:26">
      <c r="P913" s="1509">
        <v>62884</v>
      </c>
      <c r="Q913" s="1510" t="s">
        <v>2798</v>
      </c>
      <c r="R913" s="1511">
        <v>2072</v>
      </c>
      <c r="S913" s="1512">
        <v>0</v>
      </c>
      <c r="T913" s="1512">
        <v>0</v>
      </c>
      <c r="U913" s="1512">
        <v>0</v>
      </c>
      <c r="V913" s="1515">
        <v>5.7369470596313477E-7</v>
      </c>
      <c r="W913" s="1512">
        <v>0</v>
      </c>
      <c r="Z913" s="1493">
        <v>0</v>
      </c>
    </row>
    <row r="914" spans="16:26">
      <c r="P914" s="1509">
        <v>62915</v>
      </c>
      <c r="Q914" s="1510" t="s">
        <v>2799</v>
      </c>
      <c r="R914" s="1511">
        <v>2072</v>
      </c>
      <c r="S914" s="1512">
        <v>0</v>
      </c>
      <c r="T914" s="1512">
        <v>0</v>
      </c>
      <c r="U914" s="1512">
        <v>0</v>
      </c>
      <c r="V914" s="1515">
        <v>5.7369470596313477E-7</v>
      </c>
      <c r="W914" s="1512">
        <v>0</v>
      </c>
      <c r="Z914" s="1493">
        <v>0</v>
      </c>
    </row>
    <row r="915" spans="16:26">
      <c r="P915" s="1509">
        <v>62945</v>
      </c>
      <c r="Q915" s="1510" t="s">
        <v>2800</v>
      </c>
      <c r="R915" s="1511">
        <v>2072</v>
      </c>
      <c r="S915" s="1512">
        <v>0</v>
      </c>
      <c r="T915" s="1512">
        <v>0</v>
      </c>
      <c r="U915" s="1512">
        <v>0</v>
      </c>
      <c r="V915" s="1515">
        <v>5.7369470596313477E-7</v>
      </c>
      <c r="W915" s="1512">
        <v>0</v>
      </c>
      <c r="Z915" s="1493">
        <v>0</v>
      </c>
    </row>
    <row r="916" spans="16:26">
      <c r="P916" s="1509">
        <v>62976</v>
      </c>
      <c r="Q916" s="1510" t="s">
        <v>2801</v>
      </c>
      <c r="R916" s="1511">
        <v>2072</v>
      </c>
      <c r="S916" s="1512">
        <v>0</v>
      </c>
      <c r="T916" s="1512">
        <v>0</v>
      </c>
      <c r="U916" s="1512">
        <v>0</v>
      </c>
      <c r="V916" s="1515">
        <v>5.7369470596313477E-7</v>
      </c>
      <c r="W916" s="1512">
        <v>0</v>
      </c>
      <c r="Z916" s="1493">
        <v>0</v>
      </c>
    </row>
    <row r="917" spans="16:26">
      <c r="P917" s="1509">
        <v>63006</v>
      </c>
      <c r="Q917" s="1510" t="s">
        <v>2240</v>
      </c>
      <c r="R917" s="1511">
        <v>2073</v>
      </c>
      <c r="S917" s="1512">
        <v>0</v>
      </c>
      <c r="T917" s="1512">
        <v>0</v>
      </c>
      <c r="U917" s="1512">
        <v>0</v>
      </c>
      <c r="V917" s="1515">
        <v>5.7369470596313477E-7</v>
      </c>
      <c r="W917" s="1512">
        <v>0</v>
      </c>
      <c r="Z917" s="1493">
        <v>0</v>
      </c>
    </row>
    <row r="918" spans="16:26">
      <c r="P918" s="1509">
        <v>63037</v>
      </c>
      <c r="Q918" s="1510" t="s">
        <v>2802</v>
      </c>
      <c r="R918" s="1511">
        <v>2073</v>
      </c>
      <c r="S918" s="1512">
        <v>0</v>
      </c>
      <c r="T918" s="1512">
        <v>0</v>
      </c>
      <c r="U918" s="1512">
        <v>0</v>
      </c>
      <c r="V918" s="1515">
        <v>5.7369470596313477E-7</v>
      </c>
      <c r="W918" s="1512">
        <v>0</v>
      </c>
      <c r="Z918" s="1493">
        <v>0</v>
      </c>
    </row>
    <row r="919" spans="16:26">
      <c r="P919" s="1509">
        <v>63068</v>
      </c>
      <c r="Q919" s="1510" t="s">
        <v>2803</v>
      </c>
      <c r="R919" s="1511">
        <v>2073</v>
      </c>
      <c r="S919" s="1512">
        <v>0</v>
      </c>
      <c r="T919" s="1512">
        <v>0</v>
      </c>
      <c r="U919" s="1512">
        <v>0</v>
      </c>
      <c r="V919" s="1515">
        <v>5.7369470596313477E-7</v>
      </c>
      <c r="W919" s="1512">
        <v>0</v>
      </c>
      <c r="Z919" s="1493">
        <v>0</v>
      </c>
    </row>
    <row r="920" spans="16:26">
      <c r="P920" s="1509">
        <v>63098</v>
      </c>
      <c r="Q920" s="1510" t="s">
        <v>2804</v>
      </c>
      <c r="R920" s="1511">
        <v>2073</v>
      </c>
      <c r="S920" s="1512">
        <v>0</v>
      </c>
      <c r="T920" s="1512">
        <v>0</v>
      </c>
      <c r="U920" s="1512">
        <v>0</v>
      </c>
      <c r="V920" s="1515">
        <v>5.7369470596313477E-7</v>
      </c>
      <c r="W920" s="1512">
        <v>0</v>
      </c>
      <c r="Z920" s="1493">
        <v>0</v>
      </c>
    </row>
    <row r="921" spans="16:26">
      <c r="P921" s="1509">
        <v>63129</v>
      </c>
      <c r="Q921" s="1510" t="s">
        <v>2805</v>
      </c>
      <c r="R921" s="1511">
        <v>2073</v>
      </c>
      <c r="S921" s="1512">
        <v>0</v>
      </c>
      <c r="T921" s="1512">
        <v>0</v>
      </c>
      <c r="U921" s="1512">
        <v>0</v>
      </c>
      <c r="V921" s="1515">
        <v>5.7369470596313477E-7</v>
      </c>
      <c r="W921" s="1512">
        <v>0</v>
      </c>
      <c r="Z921" s="1493">
        <v>0</v>
      </c>
    </row>
    <row r="922" spans="16:26">
      <c r="P922" s="1509">
        <v>63159</v>
      </c>
      <c r="Q922" s="1510" t="s">
        <v>2806</v>
      </c>
      <c r="R922" s="1511">
        <v>2073</v>
      </c>
      <c r="S922" s="1512">
        <v>0</v>
      </c>
      <c r="T922" s="1512">
        <v>0</v>
      </c>
      <c r="U922" s="1512">
        <v>0</v>
      </c>
      <c r="V922" s="1515">
        <v>5.7369470596313477E-7</v>
      </c>
      <c r="W922" s="1512">
        <v>0</v>
      </c>
      <c r="Z922" s="1493">
        <v>0</v>
      </c>
    </row>
    <row r="923" spans="16:26">
      <c r="P923" s="1509">
        <v>63190</v>
      </c>
      <c r="Q923" s="1510" t="s">
        <v>2241</v>
      </c>
      <c r="R923" s="1511">
        <v>2073</v>
      </c>
      <c r="S923" s="1512">
        <v>0</v>
      </c>
      <c r="T923" s="1512">
        <v>0</v>
      </c>
      <c r="U923" s="1512">
        <v>0</v>
      </c>
      <c r="V923" s="1515">
        <v>5.7369470596313477E-7</v>
      </c>
      <c r="W923" s="1512">
        <v>0</v>
      </c>
      <c r="Z923" s="1493">
        <v>0</v>
      </c>
    </row>
    <row r="924" spans="16:26">
      <c r="P924" s="1509">
        <v>63221</v>
      </c>
      <c r="Q924" s="1510" t="s">
        <v>2807</v>
      </c>
      <c r="R924" s="1511">
        <v>2073</v>
      </c>
      <c r="S924" s="1512">
        <v>0</v>
      </c>
      <c r="T924" s="1512">
        <v>0</v>
      </c>
      <c r="U924" s="1512">
        <v>0</v>
      </c>
      <c r="V924" s="1515">
        <v>5.7369470596313477E-7</v>
      </c>
      <c r="W924" s="1512">
        <v>0</v>
      </c>
      <c r="Z924" s="1493">
        <v>0</v>
      </c>
    </row>
    <row r="925" spans="16:26">
      <c r="P925" s="1509">
        <v>63249</v>
      </c>
      <c r="Q925" s="1510" t="s">
        <v>2808</v>
      </c>
      <c r="R925" s="1511">
        <v>2073</v>
      </c>
      <c r="S925" s="1512">
        <v>0</v>
      </c>
      <c r="T925" s="1512">
        <v>0</v>
      </c>
      <c r="U925" s="1512">
        <v>0</v>
      </c>
      <c r="V925" s="1515">
        <v>5.7369470596313477E-7</v>
      </c>
      <c r="W925" s="1512">
        <v>0</v>
      </c>
      <c r="Z925" s="1493">
        <v>0</v>
      </c>
    </row>
    <row r="926" spans="16:26">
      <c r="P926" s="1509">
        <v>63280</v>
      </c>
      <c r="Q926" s="1510" t="s">
        <v>2809</v>
      </c>
      <c r="R926" s="1511">
        <v>2073</v>
      </c>
      <c r="S926" s="1512">
        <v>0</v>
      </c>
      <c r="T926" s="1512">
        <v>0</v>
      </c>
      <c r="U926" s="1512">
        <v>0</v>
      </c>
      <c r="V926" s="1515">
        <v>5.7369470596313477E-7</v>
      </c>
      <c r="W926" s="1512">
        <v>0</v>
      </c>
      <c r="Z926" s="1493">
        <v>0</v>
      </c>
    </row>
    <row r="927" spans="16:26">
      <c r="P927" s="1509">
        <v>63310</v>
      </c>
      <c r="Q927" s="1510" t="s">
        <v>2810</v>
      </c>
      <c r="R927" s="1511">
        <v>2073</v>
      </c>
      <c r="S927" s="1512">
        <v>0</v>
      </c>
      <c r="T927" s="1512">
        <v>0</v>
      </c>
      <c r="U927" s="1512">
        <v>0</v>
      </c>
      <c r="V927" s="1515">
        <v>5.7369470596313477E-7</v>
      </c>
      <c r="W927" s="1512">
        <v>0</v>
      </c>
      <c r="Z927" s="1493">
        <v>0</v>
      </c>
    </row>
    <row r="928" spans="16:26">
      <c r="P928" s="1509">
        <v>63341</v>
      </c>
      <c r="Q928" s="1510" t="s">
        <v>2811</v>
      </c>
      <c r="R928" s="1511">
        <v>2073</v>
      </c>
      <c r="S928" s="1512">
        <v>0</v>
      </c>
      <c r="T928" s="1512">
        <v>0</v>
      </c>
      <c r="U928" s="1512">
        <v>0</v>
      </c>
      <c r="V928" s="1515">
        <v>5.7369470596313477E-7</v>
      </c>
      <c r="W928" s="1512">
        <v>0</v>
      </c>
      <c r="Z928" s="1493">
        <v>0</v>
      </c>
    </row>
    <row r="929" spans="16:26">
      <c r="P929" s="1509">
        <v>63371</v>
      </c>
      <c r="Q929" s="1510" t="s">
        <v>2243</v>
      </c>
      <c r="R929" s="1511">
        <v>2074</v>
      </c>
      <c r="S929" s="1512">
        <v>0</v>
      </c>
      <c r="T929" s="1512">
        <v>0</v>
      </c>
      <c r="U929" s="1512">
        <v>0</v>
      </c>
      <c r="V929" s="1515">
        <v>5.7369470596313477E-7</v>
      </c>
      <c r="W929" s="1512">
        <v>0</v>
      </c>
      <c r="Z929" s="1493">
        <v>0</v>
      </c>
    </row>
    <row r="930" spans="16:26">
      <c r="P930" s="1509">
        <v>63402</v>
      </c>
      <c r="Q930" s="1510" t="s">
        <v>2812</v>
      </c>
      <c r="R930" s="1511">
        <v>2074</v>
      </c>
      <c r="S930" s="1512">
        <v>0</v>
      </c>
      <c r="T930" s="1512">
        <v>0</v>
      </c>
      <c r="U930" s="1512">
        <v>0</v>
      </c>
      <c r="V930" s="1515">
        <v>5.7369470596313477E-7</v>
      </c>
      <c r="W930" s="1512">
        <v>0</v>
      </c>
      <c r="Z930" s="1493">
        <v>0</v>
      </c>
    </row>
    <row r="931" spans="16:26">
      <c r="P931" s="1509">
        <v>63433</v>
      </c>
      <c r="Q931" s="1510" t="s">
        <v>2813</v>
      </c>
      <c r="R931" s="1511">
        <v>2074</v>
      </c>
      <c r="S931" s="1512">
        <v>0</v>
      </c>
      <c r="T931" s="1512">
        <v>0</v>
      </c>
      <c r="U931" s="1512">
        <v>0</v>
      </c>
      <c r="V931" s="1515">
        <v>5.7369470596313477E-7</v>
      </c>
      <c r="W931" s="1512">
        <v>0</v>
      </c>
      <c r="Z931" s="1493">
        <v>0</v>
      </c>
    </row>
    <row r="932" spans="16:26">
      <c r="P932" s="1509">
        <v>63463</v>
      </c>
      <c r="Q932" s="1510" t="s">
        <v>2814</v>
      </c>
      <c r="R932" s="1511">
        <v>2074</v>
      </c>
      <c r="S932" s="1512">
        <v>0</v>
      </c>
      <c r="T932" s="1512">
        <v>0</v>
      </c>
      <c r="U932" s="1512">
        <v>0</v>
      </c>
      <c r="V932" s="1515">
        <v>5.7369470596313477E-7</v>
      </c>
      <c r="W932" s="1512">
        <v>0</v>
      </c>
      <c r="Z932" s="1493">
        <v>0</v>
      </c>
    </row>
    <row r="933" spans="16:26">
      <c r="P933" s="1509">
        <v>63494</v>
      </c>
      <c r="Q933" s="1510" t="s">
        <v>2815</v>
      </c>
      <c r="R933" s="1511">
        <v>2074</v>
      </c>
      <c r="S933" s="1512">
        <v>0</v>
      </c>
      <c r="T933" s="1512">
        <v>0</v>
      </c>
      <c r="U933" s="1512">
        <v>0</v>
      </c>
      <c r="V933" s="1515">
        <v>5.7369470596313477E-7</v>
      </c>
      <c r="W933" s="1512">
        <v>0</v>
      </c>
      <c r="Z933" s="1493">
        <v>0</v>
      </c>
    </row>
    <row r="934" spans="16:26">
      <c r="P934" s="1509">
        <v>63524</v>
      </c>
      <c r="Q934" s="1510" t="s">
        <v>2816</v>
      </c>
      <c r="R934" s="1511">
        <v>2074</v>
      </c>
      <c r="S934" s="1512">
        <v>0</v>
      </c>
      <c r="T934" s="1512">
        <v>0</v>
      </c>
      <c r="U934" s="1512">
        <v>0</v>
      </c>
      <c r="V934" s="1515">
        <v>5.7369470596313477E-7</v>
      </c>
      <c r="W934" s="1512">
        <v>0</v>
      </c>
      <c r="Z934" s="1493">
        <v>0</v>
      </c>
    </row>
    <row r="935" spans="16:26">
      <c r="P935" s="1509">
        <v>63555</v>
      </c>
      <c r="Q935" s="1510" t="s">
        <v>2245</v>
      </c>
      <c r="R935" s="1511">
        <v>2074</v>
      </c>
      <c r="S935" s="1512">
        <v>0</v>
      </c>
      <c r="T935" s="1512">
        <v>0</v>
      </c>
      <c r="U935" s="1512">
        <v>0</v>
      </c>
      <c r="V935" s="1515">
        <v>5.7369470596313477E-7</v>
      </c>
      <c r="W935" s="1512">
        <v>0</v>
      </c>
      <c r="Z935" s="1493">
        <v>0</v>
      </c>
    </row>
    <row r="936" spans="16:26">
      <c r="P936" s="1509">
        <v>63586</v>
      </c>
      <c r="Q936" s="1510" t="s">
        <v>2817</v>
      </c>
      <c r="R936" s="1511">
        <v>2074</v>
      </c>
      <c r="S936" s="1512">
        <v>0</v>
      </c>
      <c r="T936" s="1512">
        <v>0</v>
      </c>
      <c r="U936" s="1512">
        <v>0</v>
      </c>
      <c r="V936" s="1515">
        <v>5.7369470596313477E-7</v>
      </c>
      <c r="W936" s="1512">
        <v>0</v>
      </c>
      <c r="Z936" s="1493">
        <v>0</v>
      </c>
    </row>
    <row r="937" spans="16:26">
      <c r="P937" s="1509">
        <v>63614</v>
      </c>
      <c r="Q937" s="1510" t="s">
        <v>2818</v>
      </c>
      <c r="R937" s="1511">
        <v>2074</v>
      </c>
      <c r="S937" s="1512">
        <v>0</v>
      </c>
      <c r="T937" s="1512">
        <v>0</v>
      </c>
      <c r="U937" s="1512">
        <v>0</v>
      </c>
      <c r="V937" s="1515">
        <v>5.7369470596313477E-7</v>
      </c>
      <c r="W937" s="1512">
        <v>0</v>
      </c>
      <c r="Z937" s="1493">
        <v>0</v>
      </c>
    </row>
    <row r="938" spans="16:26">
      <c r="P938" s="1509">
        <v>63645</v>
      </c>
      <c r="Q938" s="1510" t="s">
        <v>2819</v>
      </c>
      <c r="R938" s="1511">
        <v>2074</v>
      </c>
      <c r="S938" s="1512">
        <v>0</v>
      </c>
      <c r="T938" s="1512">
        <v>0</v>
      </c>
      <c r="U938" s="1512">
        <v>0</v>
      </c>
      <c r="V938" s="1515">
        <v>5.7369470596313477E-7</v>
      </c>
      <c r="W938" s="1512">
        <v>0</v>
      </c>
      <c r="Z938" s="1493">
        <v>0</v>
      </c>
    </row>
    <row r="939" spans="16:26">
      <c r="P939" s="1509">
        <v>63675</v>
      </c>
      <c r="Q939" s="1510" t="s">
        <v>2820</v>
      </c>
      <c r="R939" s="1511">
        <v>2074</v>
      </c>
      <c r="S939" s="1512">
        <v>0</v>
      </c>
      <c r="T939" s="1512">
        <v>0</v>
      </c>
      <c r="U939" s="1512">
        <v>0</v>
      </c>
      <c r="V939" s="1515">
        <v>5.7369470596313477E-7</v>
      </c>
      <c r="W939" s="1512">
        <v>0</v>
      </c>
      <c r="Z939" s="1493">
        <v>0</v>
      </c>
    </row>
    <row r="940" spans="16:26">
      <c r="P940" s="1509">
        <v>63706</v>
      </c>
      <c r="Q940" s="1510" t="s">
        <v>2821</v>
      </c>
      <c r="R940" s="1511">
        <v>2074</v>
      </c>
      <c r="S940" s="1512">
        <v>0</v>
      </c>
      <c r="T940" s="1512">
        <v>0</v>
      </c>
      <c r="U940" s="1512">
        <v>0</v>
      </c>
      <c r="V940" s="1515">
        <v>5.7369470596313477E-7</v>
      </c>
      <c r="W940" s="1512">
        <v>0</v>
      </c>
      <c r="Z940" s="1493">
        <v>0</v>
      </c>
    </row>
    <row r="941" spans="16:26">
      <c r="P941" s="1509">
        <v>63736</v>
      </c>
      <c r="Q941" s="1510" t="s">
        <v>2247</v>
      </c>
      <c r="R941" s="1511">
        <v>2075</v>
      </c>
      <c r="S941" s="1512">
        <v>0</v>
      </c>
      <c r="T941" s="1512">
        <v>0</v>
      </c>
      <c r="U941" s="1512">
        <v>0</v>
      </c>
      <c r="V941" s="1515">
        <v>5.7369470596313477E-7</v>
      </c>
      <c r="W941" s="1512">
        <v>0</v>
      </c>
      <c r="Z941" s="1493">
        <v>0</v>
      </c>
    </row>
    <row r="942" spans="16:26">
      <c r="P942" s="1509">
        <v>63767</v>
      </c>
      <c r="Q942" s="1510" t="s">
        <v>2822</v>
      </c>
      <c r="R942" s="1511">
        <v>2075</v>
      </c>
      <c r="S942" s="1512">
        <v>0</v>
      </c>
      <c r="T942" s="1512">
        <v>0</v>
      </c>
      <c r="U942" s="1512">
        <v>0</v>
      </c>
      <c r="V942" s="1515">
        <v>5.7369470596313477E-7</v>
      </c>
      <c r="W942" s="1512">
        <v>0</v>
      </c>
      <c r="Z942" s="1493">
        <v>0</v>
      </c>
    </row>
    <row r="943" spans="16:26">
      <c r="P943" s="1509">
        <v>63798</v>
      </c>
      <c r="Q943" s="1510" t="s">
        <v>2823</v>
      </c>
      <c r="R943" s="1511">
        <v>2075</v>
      </c>
      <c r="S943" s="1512">
        <v>0</v>
      </c>
      <c r="T943" s="1512">
        <v>0</v>
      </c>
      <c r="U943" s="1512">
        <v>0</v>
      </c>
      <c r="V943" s="1515">
        <v>5.7369470596313477E-7</v>
      </c>
      <c r="W943" s="1512">
        <v>0</v>
      </c>
      <c r="Z943" s="1493">
        <v>0</v>
      </c>
    </row>
    <row r="944" spans="16:26">
      <c r="P944" s="1509">
        <v>63828</v>
      </c>
      <c r="Q944" s="1510" t="s">
        <v>2824</v>
      </c>
      <c r="R944" s="1511">
        <v>2075</v>
      </c>
      <c r="S944" s="1512">
        <v>0</v>
      </c>
      <c r="T944" s="1512">
        <v>0</v>
      </c>
      <c r="U944" s="1512">
        <v>0</v>
      </c>
      <c r="V944" s="1515">
        <v>5.7369470596313477E-7</v>
      </c>
      <c r="W944" s="1512">
        <v>0</v>
      </c>
      <c r="Z944" s="1493">
        <v>0</v>
      </c>
    </row>
    <row r="945" spans="16:26">
      <c r="P945" s="1509">
        <v>63859</v>
      </c>
      <c r="Q945" s="1510" t="s">
        <v>2825</v>
      </c>
      <c r="R945" s="1511">
        <v>2075</v>
      </c>
      <c r="S945" s="1512">
        <v>0</v>
      </c>
      <c r="T945" s="1512">
        <v>0</v>
      </c>
      <c r="U945" s="1512">
        <v>0</v>
      </c>
      <c r="V945" s="1515">
        <v>5.7369470596313477E-7</v>
      </c>
      <c r="W945" s="1512">
        <v>0</v>
      </c>
      <c r="Z945" s="1493">
        <v>0</v>
      </c>
    </row>
    <row r="946" spans="16:26">
      <c r="P946" s="1509">
        <v>63889</v>
      </c>
      <c r="Q946" s="1510" t="s">
        <v>2826</v>
      </c>
      <c r="R946" s="1511">
        <v>2075</v>
      </c>
      <c r="S946" s="1512">
        <v>0</v>
      </c>
      <c r="T946" s="1512">
        <v>0</v>
      </c>
      <c r="U946" s="1512">
        <v>0</v>
      </c>
      <c r="V946" s="1515">
        <v>5.7369470596313477E-7</v>
      </c>
      <c r="W946" s="1512">
        <v>0</v>
      </c>
      <c r="Z946" s="1493">
        <v>0</v>
      </c>
    </row>
    <row r="947" spans="16:26">
      <c r="P947" s="1509">
        <v>63920</v>
      </c>
      <c r="Q947" s="1510" t="s">
        <v>2249</v>
      </c>
      <c r="R947" s="1511">
        <v>2075</v>
      </c>
      <c r="S947" s="1512">
        <v>0</v>
      </c>
      <c r="T947" s="1512">
        <v>0</v>
      </c>
      <c r="U947" s="1512">
        <v>0</v>
      </c>
      <c r="V947" s="1515">
        <v>5.7369470596313477E-7</v>
      </c>
      <c r="W947" s="1512">
        <v>0</v>
      </c>
      <c r="Z947" s="1493">
        <v>0</v>
      </c>
    </row>
    <row r="948" spans="16:26">
      <c r="P948" s="1509">
        <v>63951</v>
      </c>
      <c r="Q948" s="1510" t="s">
        <v>2827</v>
      </c>
      <c r="R948" s="1511">
        <v>2075</v>
      </c>
      <c r="S948" s="1512">
        <v>0</v>
      </c>
      <c r="T948" s="1512">
        <v>0</v>
      </c>
      <c r="U948" s="1512">
        <v>0</v>
      </c>
      <c r="V948" s="1515">
        <v>5.7369470596313477E-7</v>
      </c>
      <c r="W948" s="1512">
        <v>0</v>
      </c>
      <c r="Z948" s="1493">
        <v>0</v>
      </c>
    </row>
    <row r="949" spans="16:26">
      <c r="P949" s="1509">
        <v>63979</v>
      </c>
      <c r="Q949" s="1510" t="s">
        <v>2828</v>
      </c>
      <c r="R949" s="1511">
        <v>2075</v>
      </c>
      <c r="S949" s="1512">
        <v>0</v>
      </c>
      <c r="T949" s="1512">
        <v>0</v>
      </c>
      <c r="U949" s="1512">
        <v>0</v>
      </c>
      <c r="V949" s="1515">
        <v>5.7369470596313477E-7</v>
      </c>
      <c r="W949" s="1512">
        <v>0</v>
      </c>
      <c r="Z949" s="1493">
        <v>0</v>
      </c>
    </row>
    <row r="950" spans="16:26">
      <c r="P950" s="1509">
        <v>64010</v>
      </c>
      <c r="Q950" s="1510" t="s">
        <v>2829</v>
      </c>
      <c r="R950" s="1511">
        <v>2075</v>
      </c>
      <c r="S950" s="1512">
        <v>0</v>
      </c>
      <c r="T950" s="1512">
        <v>0</v>
      </c>
      <c r="U950" s="1512">
        <v>0</v>
      </c>
      <c r="V950" s="1515">
        <v>5.7369470596313477E-7</v>
      </c>
      <c r="W950" s="1512">
        <v>0</v>
      </c>
      <c r="Z950" s="1493">
        <v>0</v>
      </c>
    </row>
    <row r="951" spans="16:26">
      <c r="P951" s="1509">
        <v>64040</v>
      </c>
      <c r="Q951" s="1510" t="s">
        <v>2830</v>
      </c>
      <c r="R951" s="1511">
        <v>2075</v>
      </c>
      <c r="S951" s="1512">
        <v>0</v>
      </c>
      <c r="T951" s="1512">
        <v>0</v>
      </c>
      <c r="U951" s="1512">
        <v>0</v>
      </c>
      <c r="V951" s="1515">
        <v>5.7369470596313477E-7</v>
      </c>
      <c r="W951" s="1512">
        <v>0</v>
      </c>
      <c r="Z951" s="1493">
        <v>0</v>
      </c>
    </row>
    <row r="952" spans="16:26">
      <c r="P952" s="1509">
        <v>64071</v>
      </c>
      <c r="Q952" s="1510" t="s">
        <v>2831</v>
      </c>
      <c r="R952" s="1511">
        <v>2075</v>
      </c>
      <c r="S952" s="1512">
        <v>0</v>
      </c>
      <c r="T952" s="1512">
        <v>0</v>
      </c>
      <c r="U952" s="1512">
        <v>0</v>
      </c>
      <c r="V952" s="1515">
        <v>5.7369470596313477E-7</v>
      </c>
      <c r="W952" s="1512">
        <v>0</v>
      </c>
      <c r="Z952" s="1493">
        <v>0</v>
      </c>
    </row>
    <row r="953" spans="16:26">
      <c r="P953" s="1509">
        <v>64101</v>
      </c>
      <c r="Q953" s="1510" t="s">
        <v>2251</v>
      </c>
      <c r="R953" s="1511">
        <v>2076</v>
      </c>
      <c r="S953" s="1512">
        <v>0</v>
      </c>
      <c r="T953" s="1512">
        <v>0</v>
      </c>
      <c r="U953" s="1512">
        <v>0</v>
      </c>
      <c r="V953" s="1515">
        <v>5.7369470596313477E-7</v>
      </c>
      <c r="W953" s="1512">
        <v>0</v>
      </c>
      <c r="Z953" s="1493">
        <v>0</v>
      </c>
    </row>
    <row r="954" spans="16:26">
      <c r="P954" s="1509">
        <v>64132</v>
      </c>
      <c r="Q954" s="1510" t="s">
        <v>2832</v>
      </c>
      <c r="R954" s="1511">
        <v>2076</v>
      </c>
      <c r="S954" s="1512">
        <v>0</v>
      </c>
      <c r="T954" s="1512">
        <v>0</v>
      </c>
      <c r="U954" s="1512">
        <v>0</v>
      </c>
      <c r="V954" s="1515">
        <v>5.7369470596313477E-7</v>
      </c>
      <c r="W954" s="1512">
        <v>0</v>
      </c>
      <c r="Z954" s="1493">
        <v>0</v>
      </c>
    </row>
    <row r="955" spans="16:26">
      <c r="P955" s="1509">
        <v>64163</v>
      </c>
      <c r="Q955" s="1510" t="s">
        <v>2833</v>
      </c>
      <c r="R955" s="1511">
        <v>2076</v>
      </c>
      <c r="S955" s="1512">
        <v>0</v>
      </c>
      <c r="T955" s="1512">
        <v>0</v>
      </c>
      <c r="U955" s="1512">
        <v>0</v>
      </c>
      <c r="V955" s="1515">
        <v>5.7369470596313477E-7</v>
      </c>
      <c r="W955" s="1512">
        <v>0</v>
      </c>
      <c r="Z955" s="1493">
        <v>0</v>
      </c>
    </row>
    <row r="956" spans="16:26">
      <c r="P956" s="1509">
        <v>64193</v>
      </c>
      <c r="Q956" s="1510" t="s">
        <v>2834</v>
      </c>
      <c r="R956" s="1511">
        <v>2076</v>
      </c>
      <c r="S956" s="1512">
        <v>0</v>
      </c>
      <c r="T956" s="1512">
        <v>0</v>
      </c>
      <c r="U956" s="1512">
        <v>0</v>
      </c>
      <c r="V956" s="1515">
        <v>5.7369470596313477E-7</v>
      </c>
      <c r="W956" s="1512">
        <v>0</v>
      </c>
      <c r="Z956" s="1493">
        <v>0</v>
      </c>
    </row>
    <row r="957" spans="16:26">
      <c r="P957" s="1509">
        <v>64224</v>
      </c>
      <c r="Q957" s="1510" t="s">
        <v>2835</v>
      </c>
      <c r="R957" s="1511">
        <v>2076</v>
      </c>
      <c r="S957" s="1512">
        <v>0</v>
      </c>
      <c r="T957" s="1512">
        <v>0</v>
      </c>
      <c r="U957" s="1512">
        <v>0</v>
      </c>
      <c r="V957" s="1515">
        <v>5.7369470596313477E-7</v>
      </c>
      <c r="W957" s="1512">
        <v>0</v>
      </c>
      <c r="Z957" s="1493">
        <v>0</v>
      </c>
    </row>
    <row r="958" spans="16:26">
      <c r="P958" s="1509">
        <v>64254</v>
      </c>
      <c r="Q958" s="1510" t="s">
        <v>2836</v>
      </c>
      <c r="R958" s="1511">
        <v>2076</v>
      </c>
      <c r="S958" s="1512">
        <v>0</v>
      </c>
      <c r="T958" s="1512">
        <v>0</v>
      </c>
      <c r="U958" s="1512">
        <v>0</v>
      </c>
      <c r="V958" s="1515">
        <v>5.7369470596313477E-7</v>
      </c>
      <c r="W958" s="1512">
        <v>0</v>
      </c>
      <c r="Z958" s="1493">
        <v>0</v>
      </c>
    </row>
    <row r="959" spans="16:26">
      <c r="P959" s="1509">
        <v>64285</v>
      </c>
      <c r="Q959" s="1510" t="s">
        <v>2252</v>
      </c>
      <c r="R959" s="1511">
        <v>2076</v>
      </c>
      <c r="S959" s="1512">
        <v>0</v>
      </c>
      <c r="T959" s="1512">
        <v>0</v>
      </c>
      <c r="U959" s="1512">
        <v>0</v>
      </c>
      <c r="V959" s="1515">
        <v>5.7369470596313477E-7</v>
      </c>
      <c r="W959" s="1512">
        <v>0</v>
      </c>
      <c r="Z959" s="1493">
        <v>0</v>
      </c>
    </row>
    <row r="960" spans="16:26">
      <c r="P960" s="1509">
        <v>64316</v>
      </c>
      <c r="Q960" s="1510" t="s">
        <v>2837</v>
      </c>
      <c r="R960" s="1511">
        <v>2076</v>
      </c>
      <c r="S960" s="1512">
        <v>0</v>
      </c>
      <c r="T960" s="1512">
        <v>0</v>
      </c>
      <c r="U960" s="1512">
        <v>0</v>
      </c>
      <c r="V960" s="1515">
        <v>5.7369470596313477E-7</v>
      </c>
      <c r="W960" s="1512">
        <v>0</v>
      </c>
      <c r="Z960" s="1493">
        <v>0</v>
      </c>
    </row>
    <row r="961" spans="16:26">
      <c r="P961" s="1509">
        <v>64345</v>
      </c>
      <c r="Q961" s="1510" t="s">
        <v>2838</v>
      </c>
      <c r="R961" s="1511">
        <v>2076</v>
      </c>
      <c r="S961" s="1512">
        <v>0</v>
      </c>
      <c r="T961" s="1512">
        <v>0</v>
      </c>
      <c r="U961" s="1512">
        <v>0</v>
      </c>
      <c r="V961" s="1515">
        <v>5.7369470596313477E-7</v>
      </c>
      <c r="W961" s="1512">
        <v>0</v>
      </c>
      <c r="Z961" s="1493">
        <v>0</v>
      </c>
    </row>
    <row r="962" spans="16:26">
      <c r="P962" s="1509">
        <v>64376</v>
      </c>
      <c r="Q962" s="1510" t="s">
        <v>2839</v>
      </c>
      <c r="R962" s="1511">
        <v>2076</v>
      </c>
      <c r="S962" s="1512">
        <v>0</v>
      </c>
      <c r="T962" s="1512">
        <v>0</v>
      </c>
      <c r="U962" s="1512">
        <v>0</v>
      </c>
      <c r="V962" s="1515">
        <v>5.7369470596313477E-7</v>
      </c>
      <c r="W962" s="1512">
        <v>0</v>
      </c>
      <c r="Z962" s="1493">
        <v>0</v>
      </c>
    </row>
    <row r="963" spans="16:26">
      <c r="P963" s="1509">
        <v>64406</v>
      </c>
      <c r="Q963" s="1510" t="s">
        <v>2840</v>
      </c>
      <c r="R963" s="1511">
        <v>2076</v>
      </c>
      <c r="S963" s="1512">
        <v>0</v>
      </c>
      <c r="T963" s="1512">
        <v>0</v>
      </c>
      <c r="U963" s="1512">
        <v>0</v>
      </c>
      <c r="V963" s="1515">
        <v>5.7369470596313477E-7</v>
      </c>
      <c r="W963" s="1512">
        <v>0</v>
      </c>
      <c r="Z963" s="1493">
        <v>0</v>
      </c>
    </row>
    <row r="964" spans="16:26">
      <c r="P964" s="1509">
        <v>64437</v>
      </c>
      <c r="Q964" s="1510" t="s">
        <v>2841</v>
      </c>
      <c r="R964" s="1511">
        <v>2076</v>
      </c>
      <c r="S964" s="1512">
        <v>0</v>
      </c>
      <c r="T964" s="1512">
        <v>0</v>
      </c>
      <c r="U964" s="1512">
        <v>0</v>
      </c>
      <c r="V964" s="1515">
        <v>5.7369470596313477E-7</v>
      </c>
      <c r="W964" s="1512">
        <v>0</v>
      </c>
      <c r="Z964" s="1493">
        <v>0</v>
      </c>
    </row>
    <row r="965" spans="16:26">
      <c r="P965" s="1509">
        <v>64467</v>
      </c>
      <c r="Q965" s="1510" t="s">
        <v>2254</v>
      </c>
      <c r="R965" s="1511">
        <v>2077</v>
      </c>
      <c r="S965" s="1512">
        <v>0</v>
      </c>
      <c r="T965" s="1512">
        <v>0</v>
      </c>
      <c r="U965" s="1512">
        <v>0</v>
      </c>
      <c r="V965" s="1515">
        <v>5.7369470596313477E-7</v>
      </c>
      <c r="W965" s="1512">
        <v>0</v>
      </c>
      <c r="Z965" s="1493">
        <v>0</v>
      </c>
    </row>
    <row r="966" spans="16:26">
      <c r="P966" s="1509">
        <v>64498</v>
      </c>
      <c r="Q966" s="1510" t="s">
        <v>2842</v>
      </c>
      <c r="R966" s="1511">
        <v>2077</v>
      </c>
      <c r="S966" s="1512">
        <v>0</v>
      </c>
      <c r="T966" s="1512">
        <v>0</v>
      </c>
      <c r="U966" s="1512">
        <v>0</v>
      </c>
      <c r="V966" s="1515">
        <v>5.7369470596313477E-7</v>
      </c>
      <c r="W966" s="1512">
        <v>0</v>
      </c>
      <c r="Z966" s="1493">
        <v>0</v>
      </c>
    </row>
    <row r="967" spans="16:26">
      <c r="P967" s="1509">
        <v>64529</v>
      </c>
      <c r="Q967" s="1510" t="s">
        <v>2843</v>
      </c>
      <c r="R967" s="1511">
        <v>2077</v>
      </c>
      <c r="S967" s="1512">
        <v>0</v>
      </c>
      <c r="T967" s="1512">
        <v>0</v>
      </c>
      <c r="U967" s="1512">
        <v>0</v>
      </c>
      <c r="V967" s="1515">
        <v>5.7369470596313477E-7</v>
      </c>
      <c r="W967" s="1512">
        <v>0</v>
      </c>
      <c r="Z967" s="1493">
        <v>0</v>
      </c>
    </row>
    <row r="968" spans="16:26">
      <c r="P968" s="1509">
        <v>64559</v>
      </c>
      <c r="Q968" s="1510" t="s">
        <v>2844</v>
      </c>
      <c r="R968" s="1511">
        <v>2077</v>
      </c>
      <c r="S968" s="1512">
        <v>0</v>
      </c>
      <c r="T968" s="1512">
        <v>0</v>
      </c>
      <c r="U968" s="1512">
        <v>0</v>
      </c>
      <c r="V968" s="1515">
        <v>5.7369470596313477E-7</v>
      </c>
      <c r="W968" s="1512">
        <v>0</v>
      </c>
      <c r="Z968" s="1493">
        <v>0</v>
      </c>
    </row>
    <row r="969" spans="16:26">
      <c r="P969" s="1509">
        <v>64590</v>
      </c>
      <c r="Q969" s="1510" t="s">
        <v>2845</v>
      </c>
      <c r="R969" s="1511">
        <v>2077</v>
      </c>
      <c r="S969" s="1512">
        <v>0</v>
      </c>
      <c r="T969" s="1512">
        <v>0</v>
      </c>
      <c r="U969" s="1512">
        <v>0</v>
      </c>
      <c r="V969" s="1515">
        <v>5.7369470596313477E-7</v>
      </c>
      <c r="W969" s="1512">
        <v>0</v>
      </c>
      <c r="Z969" s="1493">
        <v>0</v>
      </c>
    </row>
    <row r="970" spans="16:26">
      <c r="P970" s="1509">
        <v>64620</v>
      </c>
      <c r="Q970" s="1510" t="s">
        <v>2846</v>
      </c>
      <c r="R970" s="1511">
        <v>2077</v>
      </c>
      <c r="S970" s="1512">
        <v>0</v>
      </c>
      <c r="T970" s="1512">
        <v>0</v>
      </c>
      <c r="U970" s="1512">
        <v>0</v>
      </c>
      <c r="V970" s="1515">
        <v>5.7369470596313477E-7</v>
      </c>
      <c r="W970" s="1512">
        <v>0</v>
      </c>
      <c r="Z970" s="1493">
        <v>0</v>
      </c>
    </row>
    <row r="971" spans="16:26">
      <c r="P971" s="1509">
        <v>64651</v>
      </c>
      <c r="Q971" s="1510" t="s">
        <v>2256</v>
      </c>
      <c r="R971" s="1511">
        <v>2077</v>
      </c>
      <c r="S971" s="1512">
        <v>0</v>
      </c>
      <c r="T971" s="1512">
        <v>0</v>
      </c>
      <c r="U971" s="1512">
        <v>0</v>
      </c>
      <c r="V971" s="1515">
        <v>5.7369470596313477E-7</v>
      </c>
      <c r="W971" s="1512">
        <v>0</v>
      </c>
      <c r="Z971" s="1493">
        <v>0</v>
      </c>
    </row>
    <row r="972" spans="16:26">
      <c r="P972" s="1509">
        <v>64682</v>
      </c>
      <c r="Q972" s="1510" t="s">
        <v>2847</v>
      </c>
      <c r="R972" s="1511">
        <v>2077</v>
      </c>
      <c r="S972" s="1512">
        <v>0</v>
      </c>
      <c r="T972" s="1512">
        <v>0</v>
      </c>
      <c r="U972" s="1512">
        <v>0</v>
      </c>
      <c r="V972" s="1515">
        <v>5.7369470596313477E-7</v>
      </c>
      <c r="W972" s="1512">
        <v>0</v>
      </c>
      <c r="Z972" s="1493">
        <v>0</v>
      </c>
    </row>
    <row r="973" spans="16:26">
      <c r="P973" s="1509">
        <v>64710</v>
      </c>
      <c r="Q973" s="1510" t="s">
        <v>2848</v>
      </c>
      <c r="R973" s="1511">
        <v>2077</v>
      </c>
      <c r="S973" s="1512">
        <v>0</v>
      </c>
      <c r="T973" s="1512">
        <v>0</v>
      </c>
      <c r="U973" s="1512">
        <v>0</v>
      </c>
      <c r="V973" s="1515">
        <v>5.7369470596313477E-7</v>
      </c>
      <c r="W973" s="1512">
        <v>0</v>
      </c>
      <c r="Z973" s="1493">
        <v>0</v>
      </c>
    </row>
    <row r="974" spans="16:26">
      <c r="P974" s="1509">
        <v>64741</v>
      </c>
      <c r="Q974" s="1510" t="s">
        <v>2849</v>
      </c>
      <c r="R974" s="1511">
        <v>2077</v>
      </c>
      <c r="S974" s="1512">
        <v>0</v>
      </c>
      <c r="T974" s="1512">
        <v>0</v>
      </c>
      <c r="U974" s="1512">
        <v>0</v>
      </c>
      <c r="V974" s="1515">
        <v>5.7369470596313477E-7</v>
      </c>
      <c r="W974" s="1512">
        <v>0</v>
      </c>
      <c r="Z974" s="1493">
        <v>0</v>
      </c>
    </row>
    <row r="975" spans="16:26">
      <c r="P975" s="1509">
        <v>64771</v>
      </c>
      <c r="Q975" s="1510" t="s">
        <v>2850</v>
      </c>
      <c r="R975" s="1511">
        <v>2077</v>
      </c>
      <c r="S975" s="1512">
        <v>0</v>
      </c>
      <c r="T975" s="1512">
        <v>0</v>
      </c>
      <c r="U975" s="1512">
        <v>0</v>
      </c>
      <c r="V975" s="1515">
        <v>5.7369470596313477E-7</v>
      </c>
      <c r="W975" s="1512">
        <v>0</v>
      </c>
      <c r="Z975" s="1493">
        <v>0</v>
      </c>
    </row>
    <row r="976" spans="16:26">
      <c r="P976" s="1509">
        <v>64802</v>
      </c>
      <c r="Q976" s="1510" t="s">
        <v>2851</v>
      </c>
      <c r="R976" s="1511">
        <v>2077</v>
      </c>
      <c r="S976" s="1512">
        <v>0</v>
      </c>
      <c r="T976" s="1512">
        <v>0</v>
      </c>
      <c r="U976" s="1512">
        <v>0</v>
      </c>
      <c r="V976" s="1515">
        <v>5.7369470596313477E-7</v>
      </c>
      <c r="W976" s="1512">
        <v>0</v>
      </c>
      <c r="Z976" s="1493">
        <v>0</v>
      </c>
    </row>
    <row r="977" spans="16:26">
      <c r="P977" s="1509">
        <v>64832</v>
      </c>
      <c r="Q977" s="1510" t="s">
        <v>2258</v>
      </c>
      <c r="R977" s="1511">
        <v>2078</v>
      </c>
      <c r="S977" s="1512">
        <v>0</v>
      </c>
      <c r="T977" s="1512">
        <v>0</v>
      </c>
      <c r="U977" s="1512">
        <v>0</v>
      </c>
      <c r="V977" s="1515">
        <v>5.7369470596313477E-7</v>
      </c>
      <c r="W977" s="1512">
        <v>0</v>
      </c>
      <c r="Z977" s="1493">
        <v>0</v>
      </c>
    </row>
    <row r="978" spans="16:26">
      <c r="P978" s="1509">
        <v>64863</v>
      </c>
      <c r="Q978" s="1510" t="s">
        <v>2852</v>
      </c>
      <c r="R978" s="1511">
        <v>2078</v>
      </c>
      <c r="S978" s="1512">
        <v>0</v>
      </c>
      <c r="T978" s="1512">
        <v>0</v>
      </c>
      <c r="U978" s="1512">
        <v>0</v>
      </c>
      <c r="V978" s="1515">
        <v>5.7369470596313477E-7</v>
      </c>
      <c r="W978" s="1512">
        <v>0</v>
      </c>
      <c r="Z978" s="1493">
        <v>0</v>
      </c>
    </row>
    <row r="979" spans="16:26">
      <c r="P979" s="1509">
        <v>64894</v>
      </c>
      <c r="Q979" s="1510" t="s">
        <v>2853</v>
      </c>
      <c r="R979" s="1511">
        <v>2078</v>
      </c>
      <c r="S979" s="1512">
        <v>0</v>
      </c>
      <c r="T979" s="1512">
        <v>0</v>
      </c>
      <c r="U979" s="1512">
        <v>0</v>
      </c>
      <c r="V979" s="1515">
        <v>5.7369470596313477E-7</v>
      </c>
      <c r="W979" s="1512">
        <v>0</v>
      </c>
      <c r="Z979" s="1493">
        <v>0</v>
      </c>
    </row>
    <row r="980" spans="16:26">
      <c r="P980" s="1509">
        <v>64924</v>
      </c>
      <c r="Q980" s="1510" t="s">
        <v>2854</v>
      </c>
      <c r="R980" s="1511">
        <v>2078</v>
      </c>
      <c r="S980" s="1512">
        <v>0</v>
      </c>
      <c r="T980" s="1512">
        <v>0</v>
      </c>
      <c r="U980" s="1512">
        <v>0</v>
      </c>
      <c r="V980" s="1515">
        <v>5.7369470596313477E-7</v>
      </c>
      <c r="W980" s="1512">
        <v>0</v>
      </c>
      <c r="Z980" s="1493">
        <v>0</v>
      </c>
    </row>
    <row r="981" spans="16:26">
      <c r="P981" s="1509">
        <v>64955</v>
      </c>
      <c r="Q981" s="1510" t="s">
        <v>2855</v>
      </c>
      <c r="R981" s="1511">
        <v>2078</v>
      </c>
      <c r="S981" s="1512">
        <v>0</v>
      </c>
      <c r="T981" s="1512">
        <v>0</v>
      </c>
      <c r="U981" s="1512">
        <v>0</v>
      </c>
      <c r="V981" s="1515">
        <v>5.7369470596313477E-7</v>
      </c>
      <c r="W981" s="1512">
        <v>0</v>
      </c>
      <c r="Z981" s="1493">
        <v>0</v>
      </c>
    </row>
    <row r="982" spans="16:26">
      <c r="P982" s="1509">
        <v>64985</v>
      </c>
      <c r="Q982" s="1510" t="s">
        <v>2856</v>
      </c>
      <c r="R982" s="1511">
        <v>2078</v>
      </c>
      <c r="S982" s="1512">
        <v>0</v>
      </c>
      <c r="T982" s="1512">
        <v>0</v>
      </c>
      <c r="U982" s="1512">
        <v>0</v>
      </c>
      <c r="V982" s="1515">
        <v>5.7369470596313477E-7</v>
      </c>
      <c r="W982" s="1512">
        <v>0</v>
      </c>
      <c r="Z982" s="1493">
        <v>0</v>
      </c>
    </row>
    <row r="983" spans="16:26">
      <c r="P983" s="1509">
        <v>65016</v>
      </c>
      <c r="Q983" s="1510" t="s">
        <v>2260</v>
      </c>
      <c r="R983" s="1511">
        <v>2078</v>
      </c>
      <c r="S983" s="1512">
        <v>0</v>
      </c>
      <c r="T983" s="1512">
        <v>0</v>
      </c>
      <c r="U983" s="1512">
        <v>0</v>
      </c>
      <c r="V983" s="1515">
        <v>5.7369470596313477E-7</v>
      </c>
      <c r="W983" s="1512">
        <v>0</v>
      </c>
      <c r="Z983" s="1493">
        <v>0</v>
      </c>
    </row>
    <row r="984" spans="16:26">
      <c r="P984" s="1509">
        <v>65047</v>
      </c>
      <c r="Q984" s="1510" t="s">
        <v>2857</v>
      </c>
      <c r="R984" s="1511">
        <v>2078</v>
      </c>
      <c r="S984" s="1512">
        <v>0</v>
      </c>
      <c r="T984" s="1512">
        <v>0</v>
      </c>
      <c r="U984" s="1512">
        <v>0</v>
      </c>
      <c r="V984" s="1515">
        <v>5.7369470596313477E-7</v>
      </c>
      <c r="W984" s="1512">
        <v>0</v>
      </c>
      <c r="Z984" s="1493">
        <v>0</v>
      </c>
    </row>
    <row r="985" spans="16:26">
      <c r="P985" s="1509">
        <v>65075</v>
      </c>
      <c r="Q985" s="1510" t="s">
        <v>2858</v>
      </c>
      <c r="R985" s="1511">
        <v>2078</v>
      </c>
      <c r="S985" s="1512">
        <v>0</v>
      </c>
      <c r="T985" s="1512">
        <v>0</v>
      </c>
      <c r="U985" s="1512">
        <v>0</v>
      </c>
      <c r="V985" s="1515">
        <v>5.7369470596313477E-7</v>
      </c>
      <c r="W985" s="1512">
        <v>0</v>
      </c>
      <c r="Z985" s="1493">
        <v>0</v>
      </c>
    </row>
    <row r="986" spans="16:26">
      <c r="P986" s="1509">
        <v>65106</v>
      </c>
      <c r="Q986" s="1510" t="s">
        <v>2859</v>
      </c>
      <c r="R986" s="1511">
        <v>2078</v>
      </c>
      <c r="S986" s="1512">
        <v>0</v>
      </c>
      <c r="T986" s="1512">
        <v>0</v>
      </c>
      <c r="U986" s="1512">
        <v>0</v>
      </c>
      <c r="V986" s="1515">
        <v>5.7369470596313477E-7</v>
      </c>
      <c r="W986" s="1512">
        <v>0</v>
      </c>
      <c r="Z986" s="1493">
        <v>0</v>
      </c>
    </row>
    <row r="987" spans="16:26">
      <c r="P987" s="1509">
        <v>65136</v>
      </c>
      <c r="Q987" s="1510" t="s">
        <v>2860</v>
      </c>
      <c r="R987" s="1511">
        <v>2078</v>
      </c>
      <c r="S987" s="1512">
        <v>0</v>
      </c>
      <c r="T987" s="1512">
        <v>0</v>
      </c>
      <c r="U987" s="1512">
        <v>0</v>
      </c>
      <c r="V987" s="1515">
        <v>5.7369470596313477E-7</v>
      </c>
      <c r="W987" s="1512">
        <v>0</v>
      </c>
      <c r="Z987" s="1493">
        <v>0</v>
      </c>
    </row>
    <row r="988" spans="16:26">
      <c r="P988" s="1509">
        <v>65167</v>
      </c>
      <c r="Q988" s="1510" t="s">
        <v>2861</v>
      </c>
      <c r="R988" s="1511">
        <v>2078</v>
      </c>
      <c r="S988" s="1512">
        <v>0</v>
      </c>
      <c r="T988" s="1512">
        <v>0</v>
      </c>
      <c r="U988" s="1512">
        <v>0</v>
      </c>
      <c r="V988" s="1515">
        <v>5.7369470596313477E-7</v>
      </c>
      <c r="W988" s="1512">
        <v>0</v>
      </c>
      <c r="Z988" s="1493">
        <v>0</v>
      </c>
    </row>
    <row r="989" spans="16:26">
      <c r="P989" s="1509">
        <v>65197</v>
      </c>
      <c r="Q989" s="1510" t="s">
        <v>2262</v>
      </c>
      <c r="R989" s="1511">
        <v>2079</v>
      </c>
      <c r="S989" s="1512">
        <v>0</v>
      </c>
      <c r="T989" s="1512">
        <v>0</v>
      </c>
      <c r="U989" s="1512">
        <v>0</v>
      </c>
      <c r="V989" s="1515">
        <v>5.7369470596313477E-7</v>
      </c>
      <c r="W989" s="1512">
        <v>0</v>
      </c>
      <c r="Z989" s="1493">
        <v>0</v>
      </c>
    </row>
    <row r="990" spans="16:26">
      <c r="P990" s="1509">
        <v>65228</v>
      </c>
      <c r="Q990" s="1510" t="s">
        <v>2862</v>
      </c>
      <c r="R990" s="1511">
        <v>2079</v>
      </c>
      <c r="S990" s="1512">
        <v>0</v>
      </c>
      <c r="T990" s="1512">
        <v>0</v>
      </c>
      <c r="U990" s="1512">
        <v>0</v>
      </c>
      <c r="V990" s="1515">
        <v>5.7369470596313477E-7</v>
      </c>
      <c r="W990" s="1512">
        <v>0</v>
      </c>
      <c r="Z990" s="1493">
        <v>0</v>
      </c>
    </row>
    <row r="991" spans="16:26">
      <c r="P991" s="1509">
        <v>65259</v>
      </c>
      <c r="Q991" s="1510" t="s">
        <v>2863</v>
      </c>
      <c r="R991" s="1511">
        <v>2079</v>
      </c>
      <c r="S991" s="1512">
        <v>0</v>
      </c>
      <c r="T991" s="1512">
        <v>0</v>
      </c>
      <c r="U991" s="1512">
        <v>0</v>
      </c>
      <c r="V991" s="1515">
        <v>5.7369470596313477E-7</v>
      </c>
      <c r="W991" s="1512">
        <v>0</v>
      </c>
      <c r="Z991" s="1493">
        <v>0</v>
      </c>
    </row>
    <row r="992" spans="16:26">
      <c r="P992" s="1509">
        <v>65289</v>
      </c>
      <c r="Q992" s="1510" t="s">
        <v>2864</v>
      </c>
      <c r="R992" s="1511">
        <v>2079</v>
      </c>
      <c r="S992" s="1512">
        <v>0</v>
      </c>
      <c r="T992" s="1512">
        <v>0</v>
      </c>
      <c r="U992" s="1512">
        <v>0</v>
      </c>
      <c r="V992" s="1515">
        <v>5.7369470596313477E-7</v>
      </c>
      <c r="W992" s="1512">
        <v>0</v>
      </c>
      <c r="Z992" s="1493">
        <v>0</v>
      </c>
    </row>
    <row r="993" spans="16:26">
      <c r="P993" s="1509">
        <v>65320</v>
      </c>
      <c r="Q993" s="1510" t="s">
        <v>2865</v>
      </c>
      <c r="R993" s="1511">
        <v>2079</v>
      </c>
      <c r="S993" s="1512">
        <v>0</v>
      </c>
      <c r="T993" s="1512">
        <v>0</v>
      </c>
      <c r="U993" s="1512">
        <v>0</v>
      </c>
      <c r="V993" s="1515">
        <v>5.7369470596313477E-7</v>
      </c>
      <c r="W993" s="1512">
        <v>0</v>
      </c>
      <c r="Z993" s="1493">
        <v>0</v>
      </c>
    </row>
    <row r="994" spans="16:26">
      <c r="P994" s="1509">
        <v>65350</v>
      </c>
      <c r="Q994" s="1510" t="s">
        <v>2866</v>
      </c>
      <c r="R994" s="1511">
        <v>2079</v>
      </c>
      <c r="S994" s="1512">
        <v>0</v>
      </c>
      <c r="T994" s="1512">
        <v>0</v>
      </c>
      <c r="U994" s="1512">
        <v>0</v>
      </c>
      <c r="V994" s="1515">
        <v>5.7369470596313477E-7</v>
      </c>
      <c r="W994" s="1512">
        <v>0</v>
      </c>
      <c r="Z994" s="1493">
        <v>0</v>
      </c>
    </row>
    <row r="995" spans="16:26">
      <c r="P995" s="1509">
        <v>65381</v>
      </c>
      <c r="Q995" s="1510" t="s">
        <v>2263</v>
      </c>
      <c r="R995" s="1511">
        <v>2079</v>
      </c>
      <c r="S995" s="1512">
        <v>0</v>
      </c>
      <c r="T995" s="1512">
        <v>0</v>
      </c>
      <c r="U995" s="1512">
        <v>0</v>
      </c>
      <c r="V995" s="1515">
        <v>5.7369470596313477E-7</v>
      </c>
      <c r="W995" s="1512">
        <v>0</v>
      </c>
      <c r="Z995" s="1493">
        <v>0</v>
      </c>
    </row>
    <row r="996" spans="16:26">
      <c r="P996" s="1509">
        <v>65412</v>
      </c>
      <c r="Q996" s="1510" t="s">
        <v>2867</v>
      </c>
      <c r="R996" s="1511">
        <v>2079</v>
      </c>
      <c r="S996" s="1512">
        <v>0</v>
      </c>
      <c r="T996" s="1512">
        <v>0</v>
      </c>
      <c r="U996" s="1512">
        <v>0</v>
      </c>
      <c r="V996" s="1515">
        <v>5.7369470596313477E-7</v>
      </c>
      <c r="W996" s="1512">
        <v>0</v>
      </c>
      <c r="Z996" s="1493">
        <v>0</v>
      </c>
    </row>
    <row r="997" spans="16:26">
      <c r="P997" s="1509">
        <v>65440</v>
      </c>
      <c r="Q997" s="1510" t="s">
        <v>2868</v>
      </c>
      <c r="R997" s="1511">
        <v>2079</v>
      </c>
      <c r="S997" s="1512">
        <v>0</v>
      </c>
      <c r="T997" s="1512">
        <v>0</v>
      </c>
      <c r="U997" s="1512">
        <v>0</v>
      </c>
      <c r="V997" s="1515">
        <v>5.7369470596313477E-7</v>
      </c>
      <c r="W997" s="1512">
        <v>0</v>
      </c>
      <c r="Z997" s="1493">
        <v>0</v>
      </c>
    </row>
    <row r="998" spans="16:26">
      <c r="P998" s="1509">
        <v>65471</v>
      </c>
      <c r="Q998" s="1510" t="s">
        <v>2869</v>
      </c>
      <c r="R998" s="1511">
        <v>2079</v>
      </c>
      <c r="S998" s="1512">
        <v>0</v>
      </c>
      <c r="T998" s="1512">
        <v>0</v>
      </c>
      <c r="U998" s="1512">
        <v>0</v>
      </c>
      <c r="V998" s="1515">
        <v>5.7369470596313477E-7</v>
      </c>
      <c r="W998" s="1512">
        <v>0</v>
      </c>
      <c r="Z998" s="1493">
        <v>0</v>
      </c>
    </row>
    <row r="999" spans="16:26">
      <c r="P999" s="1509">
        <v>65501</v>
      </c>
      <c r="Q999" s="1510" t="s">
        <v>2870</v>
      </c>
      <c r="R999" s="1511">
        <v>2079</v>
      </c>
      <c r="S999" s="1512">
        <v>0</v>
      </c>
      <c r="T999" s="1512">
        <v>0</v>
      </c>
      <c r="U999" s="1512">
        <v>0</v>
      </c>
      <c r="V999" s="1515">
        <v>5.7369470596313477E-7</v>
      </c>
      <c r="W999" s="1512">
        <v>0</v>
      </c>
      <c r="Z999" s="1493">
        <v>0</v>
      </c>
    </row>
    <row r="1000" spans="16:26">
      <c r="P1000" s="1509">
        <v>65532</v>
      </c>
      <c r="Q1000" s="1510" t="s">
        <v>2871</v>
      </c>
      <c r="R1000" s="1511">
        <v>2079</v>
      </c>
      <c r="S1000" s="1512">
        <v>0</v>
      </c>
      <c r="T1000" s="1512">
        <v>0</v>
      </c>
      <c r="U1000" s="1512">
        <v>0</v>
      </c>
      <c r="V1000" s="1515">
        <v>5.7369470596313477E-7</v>
      </c>
      <c r="W1000" s="1512">
        <v>0</v>
      </c>
      <c r="Z1000" s="1493">
        <v>0</v>
      </c>
    </row>
    <row r="1001" spans="16:26">
      <c r="P1001" s="1509">
        <v>65562</v>
      </c>
      <c r="Q1001" s="1510" t="s">
        <v>2265</v>
      </c>
      <c r="R1001" s="1511">
        <v>2080</v>
      </c>
      <c r="S1001" s="1512">
        <v>0</v>
      </c>
      <c r="T1001" s="1512">
        <v>0</v>
      </c>
      <c r="U1001" s="1512">
        <v>0</v>
      </c>
      <c r="V1001" s="1515">
        <v>5.7369470596313477E-7</v>
      </c>
      <c r="W1001" s="1512">
        <v>0</v>
      </c>
      <c r="Z1001" s="1493">
        <v>0</v>
      </c>
    </row>
    <row r="1002" spans="16:26">
      <c r="P1002" s="1509">
        <v>65593</v>
      </c>
      <c r="Q1002" s="1510" t="s">
        <v>2872</v>
      </c>
      <c r="R1002" s="1511">
        <v>2080</v>
      </c>
      <c r="S1002" s="1512">
        <v>0</v>
      </c>
      <c r="T1002" s="1512">
        <v>0</v>
      </c>
      <c r="U1002" s="1512">
        <v>0</v>
      </c>
      <c r="V1002" s="1515">
        <v>5.7369470596313477E-7</v>
      </c>
      <c r="W1002" s="1512">
        <v>0</v>
      </c>
      <c r="Z1002" s="1493">
        <v>0</v>
      </c>
    </row>
    <row r="1003" spans="16:26">
      <c r="P1003" s="1509">
        <v>65624</v>
      </c>
      <c r="Q1003" s="1510" t="s">
        <v>2873</v>
      </c>
      <c r="R1003" s="1511">
        <v>2080</v>
      </c>
      <c r="S1003" s="1512">
        <v>0</v>
      </c>
      <c r="T1003" s="1512">
        <v>0</v>
      </c>
      <c r="U1003" s="1512">
        <v>0</v>
      </c>
      <c r="V1003" s="1515">
        <v>5.7369470596313477E-7</v>
      </c>
      <c r="W1003" s="1512">
        <v>0</v>
      </c>
      <c r="Z1003" s="1493">
        <v>0</v>
      </c>
    </row>
    <row r="1004" spans="16:26">
      <c r="P1004" s="1509">
        <v>65654</v>
      </c>
      <c r="Q1004" s="1510" t="s">
        <v>2874</v>
      </c>
      <c r="R1004" s="1511">
        <v>2080</v>
      </c>
      <c r="S1004" s="1512">
        <v>0</v>
      </c>
      <c r="T1004" s="1512">
        <v>0</v>
      </c>
      <c r="U1004" s="1512">
        <v>0</v>
      </c>
      <c r="V1004" s="1515">
        <v>5.7369470596313477E-7</v>
      </c>
      <c r="W1004" s="1512">
        <v>0</v>
      </c>
      <c r="Z1004" s="1493">
        <v>0</v>
      </c>
    </row>
    <row r="1005" spans="16:26">
      <c r="P1005" s="1509">
        <v>65685</v>
      </c>
      <c r="Q1005" s="1510" t="s">
        <v>2875</v>
      </c>
      <c r="R1005" s="1511">
        <v>2080</v>
      </c>
      <c r="S1005" s="1512">
        <v>0</v>
      </c>
      <c r="T1005" s="1512">
        <v>0</v>
      </c>
      <c r="U1005" s="1512">
        <v>0</v>
      </c>
      <c r="V1005" s="1515">
        <v>5.7369470596313477E-7</v>
      </c>
      <c r="W1005" s="1512">
        <v>0</v>
      </c>
      <c r="Z1005" s="1493">
        <v>0</v>
      </c>
    </row>
    <row r="1006" spans="16:26">
      <c r="P1006" s="1509">
        <v>65715</v>
      </c>
      <c r="Q1006" s="1510" t="s">
        <v>2876</v>
      </c>
      <c r="R1006" s="1511">
        <v>2080</v>
      </c>
      <c r="S1006" s="1512">
        <v>0</v>
      </c>
      <c r="T1006" s="1512">
        <v>0</v>
      </c>
      <c r="U1006" s="1512">
        <v>0</v>
      </c>
      <c r="V1006" s="1515">
        <v>5.7369470596313477E-7</v>
      </c>
      <c r="W1006" s="1512">
        <v>0</v>
      </c>
      <c r="Z1006" s="1493">
        <v>0</v>
      </c>
    </row>
    <row r="1007" spans="16:26">
      <c r="P1007" s="1509">
        <v>65746</v>
      </c>
      <c r="Q1007" s="1510" t="s">
        <v>2267</v>
      </c>
      <c r="R1007" s="1511">
        <v>2080</v>
      </c>
      <c r="S1007" s="1512">
        <v>0</v>
      </c>
      <c r="T1007" s="1512">
        <v>0</v>
      </c>
      <c r="U1007" s="1512">
        <v>0</v>
      </c>
      <c r="V1007" s="1515">
        <v>5.7369470596313477E-7</v>
      </c>
      <c r="W1007" s="1512">
        <v>0</v>
      </c>
      <c r="Z1007" s="1493">
        <v>0</v>
      </c>
    </row>
  </sheetData>
  <conditionalFormatting sqref="B2">
    <cfRule type="cellIs" dxfId="151" priority="3" stopIfTrue="1" operator="notEqual">
      <formula>0</formula>
    </cfRule>
  </conditionalFormatting>
  <conditionalFormatting sqref="B1">
    <cfRule type="cellIs" dxfId="150" priority="1" stopIfTrue="1" operator="equal">
      <formula>"OK"</formula>
    </cfRule>
    <cfRule type="cellIs" dxfId="149" priority="2" stopIfTrue="1" operator="notEqual">
      <formula>"OK"</formula>
    </cfRule>
  </conditionalFormatting>
  <pageMargins left="0.5" right="0.5" top="0.5" bottom="0.5" header="0.25" footer="0.25"/>
  <pageSetup scale="10" orientation="landscape" r:id="rId1"/>
  <headerFooter alignWithMargins="0"/>
</worksheet>
</file>

<file path=xl/worksheets/sheet49.xml><?xml version="1.0" encoding="utf-8"?>
<worksheet xmlns="http://schemas.openxmlformats.org/spreadsheetml/2006/main" xmlns:r="http://schemas.openxmlformats.org/officeDocument/2006/relationships">
  <sheetPr codeName="Sheet60">
    <pageSetUpPr fitToPage="1"/>
  </sheetPr>
  <dimension ref="A1:BA957"/>
  <sheetViews>
    <sheetView workbookViewId="0"/>
  </sheetViews>
  <sheetFormatPr defaultColWidth="9.21875" defaultRowHeight="15"/>
  <cols>
    <col min="1" max="1" width="12.109375" style="1470" customWidth="1"/>
    <col min="2" max="2" width="8.33203125" style="1470" customWidth="1"/>
    <col min="3" max="4" width="4.33203125" style="1465" customWidth="1"/>
    <col min="5" max="5" width="5.6640625" style="1465" customWidth="1"/>
    <col min="6" max="6" width="8.77734375" style="1467" customWidth="1"/>
    <col min="7" max="7" width="15.109375" style="1467" customWidth="1"/>
    <col min="8" max="8" width="14.21875" style="1467" customWidth="1"/>
    <col min="9" max="9" width="16.44140625" style="1467" customWidth="1"/>
    <col min="10" max="10" width="15.21875" style="1467" bestFit="1" customWidth="1"/>
    <col min="11" max="11" width="14.77734375" style="1467" customWidth="1"/>
    <col min="12" max="13" width="4.33203125" style="1465" customWidth="1"/>
    <col min="14" max="14" width="12.21875" style="1465" customWidth="1"/>
    <col min="15" max="15" width="13.6640625" style="1465" customWidth="1"/>
    <col min="16" max="16" width="10" style="1465" bestFit="1" customWidth="1"/>
    <col min="17" max="18" width="20.5546875" style="1465" customWidth="1"/>
    <col min="19" max="19" width="19.88671875" style="1465" bestFit="1" customWidth="1"/>
    <col min="20" max="20" width="20.109375" style="1465" bestFit="1" customWidth="1"/>
    <col min="21" max="21" width="23.21875" style="1465" bestFit="1" customWidth="1"/>
    <col min="22" max="22" width="16.77734375" style="1465" customWidth="1"/>
    <col min="23" max="27" width="8.77734375" style="1465" customWidth="1"/>
    <col min="28" max="28" width="15.109375" style="1465" customWidth="1"/>
    <col min="29" max="29" width="32.109375" style="1468" customWidth="1"/>
    <col min="30" max="30" width="16.109375" style="1468" customWidth="1"/>
    <col min="31" max="51" width="17.21875" style="1465" customWidth="1"/>
    <col min="52" max="52" width="9.21875" style="1465"/>
    <col min="53" max="53" width="19.44140625" style="1465" customWidth="1"/>
    <col min="54" max="16384" width="9.21875" style="1465"/>
  </cols>
  <sheetData>
    <row r="1" spans="1:51" ht="15.75">
      <c r="A1" s="1463" t="s">
        <v>1955</v>
      </c>
      <c r="B1" s="1464" t="s">
        <v>1956</v>
      </c>
      <c r="F1" s="1466"/>
      <c r="O1" s="1466"/>
      <c r="P1" s="1466"/>
      <c r="AA1" s="1468"/>
      <c r="AC1" s="1469" t="s">
        <v>1957</v>
      </c>
    </row>
    <row r="2" spans="1:51" ht="15.75">
      <c r="A2" s="1470" t="s">
        <v>1958</v>
      </c>
      <c r="B2" s="1471">
        <v>0</v>
      </c>
      <c r="F2" s="1466"/>
      <c r="O2" s="1466"/>
      <c r="P2" s="1466"/>
      <c r="AA2" s="1468"/>
      <c r="AC2" s="1472"/>
      <c r="AD2" s="1473" t="s">
        <v>1959</v>
      </c>
      <c r="AE2" s="1357">
        <v>2010</v>
      </c>
      <c r="AF2" s="1357">
        <v>2011</v>
      </c>
      <c r="AG2" s="1357">
        <v>2012</v>
      </c>
      <c r="AH2" s="1357">
        <v>2013</v>
      </c>
      <c r="AI2" s="1357">
        <v>2014</v>
      </c>
      <c r="AJ2" s="1357">
        <v>2015</v>
      </c>
      <c r="AK2" s="1357">
        <v>2016</v>
      </c>
      <c r="AL2" s="1357">
        <v>2017</v>
      </c>
      <c r="AM2" s="1357">
        <v>2018</v>
      </c>
      <c r="AN2" s="1357">
        <v>2019</v>
      </c>
      <c r="AO2" s="1357">
        <v>2020</v>
      </c>
      <c r="AP2" s="1357">
        <v>2021</v>
      </c>
      <c r="AQ2" s="1357">
        <v>2022</v>
      </c>
      <c r="AR2" s="1357">
        <v>2023</v>
      </c>
      <c r="AS2" s="1357">
        <v>2024</v>
      </c>
      <c r="AT2" s="1357">
        <v>2025</v>
      </c>
      <c r="AU2" s="1357">
        <v>2026</v>
      </c>
      <c r="AV2" s="1357">
        <v>2027</v>
      </c>
      <c r="AW2" s="1357">
        <v>2028</v>
      </c>
      <c r="AX2" s="1357">
        <v>2029</v>
      </c>
      <c r="AY2" s="1359">
        <v>2030</v>
      </c>
    </row>
    <row r="3" spans="1:51" ht="15.75">
      <c r="F3" s="1466"/>
      <c r="O3" s="1466"/>
      <c r="P3" s="1466"/>
      <c r="Z3" s="28"/>
      <c r="AA3" s="28"/>
      <c r="AB3" s="1474"/>
      <c r="AC3" s="1474"/>
      <c r="AD3" s="570" t="s">
        <v>1960</v>
      </c>
      <c r="AE3" s="178">
        <v>0</v>
      </c>
      <c r="AF3" s="178">
        <v>0</v>
      </c>
      <c r="AG3" s="178">
        <v>0</v>
      </c>
      <c r="AH3" s="178">
        <v>0</v>
      </c>
      <c r="AI3" s="178">
        <v>0</v>
      </c>
      <c r="AJ3" s="178">
        <v>50000000</v>
      </c>
      <c r="AK3" s="178">
        <v>60000000</v>
      </c>
      <c r="AL3" s="178">
        <v>100000000</v>
      </c>
      <c r="AM3" s="178">
        <v>90000000</v>
      </c>
      <c r="AN3" s="178">
        <v>110000000</v>
      </c>
      <c r="AO3" s="178">
        <v>110000000</v>
      </c>
      <c r="AP3" s="178">
        <v>0</v>
      </c>
      <c r="AQ3" s="178">
        <v>0</v>
      </c>
      <c r="AR3" s="178">
        <v>0</v>
      </c>
      <c r="AS3" s="178">
        <v>0</v>
      </c>
      <c r="AT3" s="178">
        <v>0</v>
      </c>
      <c r="AU3" s="178">
        <v>0</v>
      </c>
      <c r="AV3" s="178">
        <v>0</v>
      </c>
      <c r="AW3" s="178">
        <v>0</v>
      </c>
      <c r="AX3" s="178">
        <v>0</v>
      </c>
      <c r="AY3" s="178">
        <v>0</v>
      </c>
    </row>
    <row r="4" spans="1:51" ht="15.75">
      <c r="F4" s="1466"/>
      <c r="O4" s="1466"/>
      <c r="P4" s="1466"/>
      <c r="Z4" s="28"/>
      <c r="AA4" s="28"/>
      <c r="AB4" s="28"/>
      <c r="AC4" s="28"/>
      <c r="AD4" s="570" t="s">
        <v>2877</v>
      </c>
      <c r="AE4" s="1474">
        <v>0</v>
      </c>
      <c r="AF4" s="1474">
        <v>0</v>
      </c>
      <c r="AG4" s="1474">
        <v>0</v>
      </c>
      <c r="AH4" s="1474">
        <v>1.1999999999999999E-3</v>
      </c>
      <c r="AI4" s="1474">
        <v>1.1999999999999999E-3</v>
      </c>
      <c r="AJ4" s="1474">
        <v>2E-3</v>
      </c>
      <c r="AK4" s="1474">
        <v>3.5000000000000001E-3</v>
      </c>
      <c r="AL4" s="1474">
        <v>4.62E-3</v>
      </c>
      <c r="AM4" s="1474">
        <v>4.62E-3</v>
      </c>
      <c r="AN4" s="1474">
        <v>4.62E-3</v>
      </c>
      <c r="AO4" s="1474">
        <v>4.62E-3</v>
      </c>
      <c r="AP4" s="1474">
        <v>4.62E-3</v>
      </c>
      <c r="AQ4" s="1474">
        <v>4.62E-3</v>
      </c>
      <c r="AR4" s="1474">
        <v>4.62E-3</v>
      </c>
      <c r="AS4" s="1474">
        <v>4.62E-3</v>
      </c>
      <c r="AT4" s="1474">
        <v>4.62E-3</v>
      </c>
      <c r="AU4" s="1474">
        <v>4.62E-3</v>
      </c>
      <c r="AV4" s="1474">
        <v>4.62E-3</v>
      </c>
      <c r="AW4" s="1474">
        <v>4.62E-3</v>
      </c>
      <c r="AX4" s="1474">
        <v>4.62E-3</v>
      </c>
      <c r="AY4" s="1474">
        <v>4.62E-3</v>
      </c>
    </row>
    <row r="5" spans="1:51" ht="15.75">
      <c r="F5" s="1465"/>
      <c r="Z5" s="28"/>
      <c r="AA5" s="28"/>
      <c r="AB5" s="1468"/>
      <c r="AC5" s="28"/>
      <c r="AD5" s="1475" t="s">
        <v>1962</v>
      </c>
      <c r="AE5" s="1476">
        <v>30</v>
      </c>
      <c r="AF5" s="1476">
        <v>30</v>
      </c>
      <c r="AG5" s="1476">
        <v>30</v>
      </c>
      <c r="AH5" s="1476">
        <v>30</v>
      </c>
      <c r="AI5" s="1476">
        <v>30</v>
      </c>
      <c r="AJ5" s="1476">
        <v>30</v>
      </c>
      <c r="AK5" s="1476">
        <v>30</v>
      </c>
      <c r="AL5" s="1476">
        <v>30</v>
      </c>
      <c r="AM5" s="1476">
        <v>30</v>
      </c>
      <c r="AN5" s="1476">
        <v>30</v>
      </c>
      <c r="AO5" s="1476">
        <v>30</v>
      </c>
      <c r="AP5" s="1476">
        <v>30</v>
      </c>
      <c r="AQ5" s="1476">
        <v>30</v>
      </c>
      <c r="AR5" s="1476">
        <v>30</v>
      </c>
      <c r="AS5" s="1476">
        <v>30</v>
      </c>
      <c r="AT5" s="1476">
        <v>30</v>
      </c>
      <c r="AU5" s="1476">
        <v>30</v>
      </c>
      <c r="AV5" s="1476">
        <v>30</v>
      </c>
      <c r="AW5" s="1476">
        <v>30</v>
      </c>
      <c r="AX5" s="1476">
        <v>30</v>
      </c>
      <c r="AY5" s="1476">
        <v>30</v>
      </c>
    </row>
    <row r="6" spans="1:51" ht="15.75">
      <c r="Z6" s="28"/>
      <c r="AA6" s="28"/>
      <c r="AB6" s="1468"/>
      <c r="AC6" s="28"/>
      <c r="AD6" s="570" t="s">
        <v>1963</v>
      </c>
      <c r="AE6" s="1477">
        <v>10</v>
      </c>
      <c r="AF6" s="1477">
        <v>10</v>
      </c>
      <c r="AG6" s="1477">
        <v>10</v>
      </c>
      <c r="AH6" s="1516">
        <v>25</v>
      </c>
      <c r="AI6" s="1516">
        <v>25</v>
      </c>
      <c r="AJ6" s="1516">
        <v>25</v>
      </c>
      <c r="AK6" s="1477">
        <v>25</v>
      </c>
      <c r="AL6" s="1477">
        <v>25</v>
      </c>
      <c r="AM6" s="1477">
        <v>25</v>
      </c>
      <c r="AN6" s="1477">
        <v>25</v>
      </c>
      <c r="AO6" s="1477">
        <v>25</v>
      </c>
      <c r="AP6" s="1477">
        <v>25</v>
      </c>
      <c r="AQ6" s="1477">
        <v>25</v>
      </c>
      <c r="AR6" s="1477">
        <v>25</v>
      </c>
      <c r="AS6" s="1477">
        <v>25</v>
      </c>
      <c r="AT6" s="1477">
        <v>25</v>
      </c>
      <c r="AU6" s="1477">
        <v>25</v>
      </c>
      <c r="AV6" s="1477">
        <v>25</v>
      </c>
      <c r="AW6" s="1477">
        <v>25</v>
      </c>
      <c r="AX6" s="1477">
        <v>25</v>
      </c>
      <c r="AY6" s="1477">
        <v>25</v>
      </c>
    </row>
    <row r="7" spans="1:51" ht="15.75">
      <c r="Z7" s="28"/>
      <c r="AA7" s="1474"/>
      <c r="AB7" s="28"/>
      <c r="AC7" s="28"/>
      <c r="AD7" s="570" t="s">
        <v>1964</v>
      </c>
      <c r="AE7" s="1478">
        <v>40087</v>
      </c>
      <c r="AF7" s="1478">
        <v>40452</v>
      </c>
      <c r="AG7" s="1478">
        <v>40817</v>
      </c>
      <c r="AH7" s="1478">
        <v>41183</v>
      </c>
      <c r="AI7" s="1478">
        <v>41548</v>
      </c>
      <c r="AJ7" s="1478">
        <v>41913</v>
      </c>
      <c r="AK7" s="1478">
        <v>42278</v>
      </c>
      <c r="AL7" s="1478">
        <v>42644</v>
      </c>
      <c r="AM7" s="1478">
        <v>43009</v>
      </c>
      <c r="AN7" s="1478">
        <v>43374</v>
      </c>
      <c r="AO7" s="1478">
        <v>43739</v>
      </c>
      <c r="AP7" s="1478">
        <v>44105</v>
      </c>
      <c r="AQ7" s="1478">
        <v>44470</v>
      </c>
      <c r="AR7" s="1478">
        <v>44835</v>
      </c>
      <c r="AS7" s="1478">
        <v>45200</v>
      </c>
      <c r="AT7" s="1478">
        <v>45566</v>
      </c>
      <c r="AU7" s="1478">
        <v>45931</v>
      </c>
      <c r="AV7" s="1478">
        <v>46296</v>
      </c>
      <c r="AW7" s="1478">
        <v>46661</v>
      </c>
      <c r="AX7" s="1478">
        <v>47027</v>
      </c>
      <c r="AY7" s="1478">
        <v>47392</v>
      </c>
    </row>
    <row r="8" spans="1:51">
      <c r="Z8" s="28"/>
      <c r="AA8" s="28"/>
      <c r="AB8" s="28"/>
      <c r="AC8" s="28"/>
      <c r="AD8" s="1479" t="s">
        <v>1965</v>
      </c>
      <c r="AE8" s="178">
        <v>10</v>
      </c>
      <c r="AF8" s="178">
        <v>10</v>
      </c>
      <c r="AG8" s="178">
        <v>10</v>
      </c>
      <c r="AH8" s="178">
        <v>10</v>
      </c>
      <c r="AI8" s="178">
        <v>10</v>
      </c>
      <c r="AJ8" s="178">
        <v>10</v>
      </c>
      <c r="AK8" s="178">
        <v>10</v>
      </c>
      <c r="AL8" s="178">
        <v>10</v>
      </c>
      <c r="AM8" s="178">
        <v>10</v>
      </c>
      <c r="AN8" s="178">
        <v>10</v>
      </c>
      <c r="AO8" s="178">
        <v>10</v>
      </c>
      <c r="AP8" s="178">
        <v>10</v>
      </c>
      <c r="AQ8" s="178">
        <v>10</v>
      </c>
      <c r="AR8" s="178">
        <v>10</v>
      </c>
      <c r="AS8" s="178">
        <v>10</v>
      </c>
      <c r="AT8" s="178">
        <v>10</v>
      </c>
      <c r="AU8" s="178">
        <v>10</v>
      </c>
      <c r="AV8" s="178">
        <v>10</v>
      </c>
      <c r="AW8" s="178">
        <v>10</v>
      </c>
      <c r="AX8" s="178">
        <v>10</v>
      </c>
      <c r="AY8" s="178">
        <v>10</v>
      </c>
    </row>
    <row r="9" spans="1:51" ht="15.75">
      <c r="A9" s="1470" t="s">
        <v>1966</v>
      </c>
      <c r="B9" s="1481">
        <v>0</v>
      </c>
      <c r="AB9" s="28"/>
      <c r="AC9" s="28"/>
      <c r="AD9" s="570" t="s">
        <v>1967</v>
      </c>
      <c r="AE9" s="1478">
        <v>43831</v>
      </c>
      <c r="AF9" s="1478">
        <v>44197</v>
      </c>
      <c r="AG9" s="1478">
        <v>44562</v>
      </c>
      <c r="AH9" s="1478">
        <v>50406</v>
      </c>
      <c r="AI9" s="1478">
        <v>50771</v>
      </c>
      <c r="AJ9" s="1478">
        <v>51136</v>
      </c>
      <c r="AK9" s="1478">
        <v>51502</v>
      </c>
      <c r="AL9" s="1478">
        <v>51867</v>
      </c>
      <c r="AM9" s="1478">
        <v>52232</v>
      </c>
      <c r="AN9" s="1478">
        <v>52597</v>
      </c>
      <c r="AO9" s="1478">
        <v>52963</v>
      </c>
      <c r="AP9" s="1478">
        <v>53328</v>
      </c>
      <c r="AQ9" s="1478">
        <v>53693</v>
      </c>
      <c r="AR9" s="1478">
        <v>54058</v>
      </c>
      <c r="AS9" s="1478">
        <v>54424</v>
      </c>
      <c r="AT9" s="1478">
        <v>54789</v>
      </c>
      <c r="AU9" s="1478">
        <v>55154</v>
      </c>
      <c r="AV9" s="1478">
        <v>55519</v>
      </c>
      <c r="AW9" s="1478">
        <v>55885</v>
      </c>
      <c r="AX9" s="1478">
        <v>56250</v>
      </c>
      <c r="AY9" s="1478">
        <v>56615</v>
      </c>
    </row>
    <row r="10" spans="1:51" ht="15.75">
      <c r="A10" s="1470" t="s">
        <v>1966</v>
      </c>
      <c r="B10" s="1482">
        <v>0</v>
      </c>
      <c r="AA10" s="19"/>
      <c r="AB10" s="28"/>
      <c r="AC10" s="28"/>
      <c r="AD10" s="1479" t="s">
        <v>1968</v>
      </c>
      <c r="AE10" s="456">
        <v>123</v>
      </c>
      <c r="AF10" s="456">
        <v>123</v>
      </c>
      <c r="AG10" s="456">
        <v>123</v>
      </c>
      <c r="AH10" s="456">
        <v>303</v>
      </c>
      <c r="AI10" s="456">
        <v>303</v>
      </c>
      <c r="AJ10" s="456">
        <v>303</v>
      </c>
      <c r="AK10" s="456">
        <v>303</v>
      </c>
      <c r="AL10" s="456">
        <v>303</v>
      </c>
      <c r="AM10" s="456">
        <v>303</v>
      </c>
      <c r="AN10" s="456">
        <v>303</v>
      </c>
      <c r="AO10" s="456">
        <v>303</v>
      </c>
      <c r="AP10" s="456">
        <v>303</v>
      </c>
      <c r="AQ10" s="456">
        <v>303</v>
      </c>
      <c r="AR10" s="456">
        <v>303</v>
      </c>
      <c r="AS10" s="456">
        <v>303</v>
      </c>
      <c r="AT10" s="456">
        <v>303</v>
      </c>
      <c r="AU10" s="456">
        <v>303</v>
      </c>
      <c r="AV10" s="456">
        <v>303</v>
      </c>
      <c r="AW10" s="456">
        <v>303</v>
      </c>
      <c r="AX10" s="456">
        <v>303</v>
      </c>
      <c r="AY10" s="456">
        <v>303</v>
      </c>
    </row>
    <row r="11" spans="1:51" ht="15.75">
      <c r="B11" s="1481"/>
      <c r="AA11" s="19"/>
      <c r="AB11" s="1468"/>
      <c r="AC11" s="28"/>
      <c r="AD11" s="1479" t="s">
        <v>1969</v>
      </c>
      <c r="AE11" s="1483">
        <v>20</v>
      </c>
      <c r="AF11" s="1483">
        <v>20</v>
      </c>
      <c r="AG11" s="1483">
        <v>20</v>
      </c>
      <c r="AH11" s="1483">
        <v>5</v>
      </c>
      <c r="AI11" s="1483">
        <v>5</v>
      </c>
      <c r="AJ11" s="1483">
        <v>5</v>
      </c>
      <c r="AK11" s="1483">
        <v>5</v>
      </c>
      <c r="AL11" s="1483">
        <v>5</v>
      </c>
      <c r="AM11" s="1483">
        <v>5</v>
      </c>
      <c r="AN11" s="1483">
        <v>5</v>
      </c>
      <c r="AO11" s="1483">
        <v>5</v>
      </c>
      <c r="AP11" s="1483">
        <v>5</v>
      </c>
      <c r="AQ11" s="1483">
        <v>5</v>
      </c>
      <c r="AR11" s="1483">
        <v>5</v>
      </c>
      <c r="AS11" s="1483">
        <v>5</v>
      </c>
      <c r="AT11" s="1483">
        <v>5</v>
      </c>
      <c r="AU11" s="1483">
        <v>5</v>
      </c>
      <c r="AV11" s="1483">
        <v>5</v>
      </c>
      <c r="AW11" s="1483">
        <v>5</v>
      </c>
      <c r="AX11" s="1483">
        <v>5</v>
      </c>
      <c r="AY11" s="1483">
        <v>5</v>
      </c>
    </row>
    <row r="12" spans="1:51" ht="15.75">
      <c r="B12" s="1481"/>
      <c r="AA12" s="19"/>
      <c r="AB12" s="1468"/>
      <c r="AC12" s="28"/>
      <c r="AD12" s="888"/>
      <c r="AE12" s="1483"/>
      <c r="AF12" s="1483"/>
      <c r="AG12" s="1483"/>
      <c r="AH12" s="1483"/>
      <c r="AI12" s="1483"/>
      <c r="AJ12" s="1483"/>
      <c r="AK12" s="1483"/>
      <c r="AL12" s="1483"/>
      <c r="AM12" s="1483"/>
      <c r="AN12" s="1483"/>
      <c r="AO12" s="1483"/>
      <c r="AP12" s="1483"/>
      <c r="AQ12" s="1483"/>
      <c r="AR12" s="1483"/>
      <c r="AS12" s="1483"/>
      <c r="AT12" s="1483"/>
      <c r="AU12" s="1483"/>
      <c r="AV12" s="1483"/>
      <c r="AW12" s="1483"/>
      <c r="AX12" s="1483"/>
      <c r="AY12" s="1483"/>
    </row>
    <row r="13" spans="1:51" ht="15.75">
      <c r="B13" s="1481"/>
      <c r="W13" s="1466" t="s">
        <v>1970</v>
      </c>
      <c r="AC13" s="19" t="s">
        <v>1971</v>
      </c>
      <c r="AD13" s="888"/>
      <c r="AF13" s="1483"/>
      <c r="AG13" s="1483"/>
      <c r="AH13" s="1483"/>
      <c r="AI13" s="1483"/>
      <c r="AJ13" s="1483"/>
      <c r="AK13" s="1483"/>
      <c r="AL13" s="1483"/>
      <c r="AM13" s="1483"/>
      <c r="AN13" s="1483"/>
      <c r="AO13" s="1483"/>
      <c r="AP13" s="1483"/>
      <c r="AQ13" s="1483"/>
      <c r="AR13" s="1483"/>
      <c r="AS13" s="1483"/>
      <c r="AT13" s="1483"/>
      <c r="AU13" s="1483"/>
      <c r="AV13" s="1483"/>
      <c r="AW13" s="1483"/>
      <c r="AX13" s="1483"/>
      <c r="AY13" s="1483"/>
    </row>
    <row r="14" spans="1:51" ht="15.75">
      <c r="B14" s="1481"/>
      <c r="W14" s="1484" t="s">
        <v>23</v>
      </c>
      <c r="X14" s="1484" t="s">
        <v>545</v>
      </c>
      <c r="Y14" s="1484" t="s">
        <v>1089</v>
      </c>
      <c r="Z14" s="1484" t="s">
        <v>1973</v>
      </c>
      <c r="AA14" s="1484" t="s">
        <v>1974</v>
      </c>
      <c r="AC14" s="1485" t="s">
        <v>2878</v>
      </c>
      <c r="AD14" s="1486"/>
      <c r="AE14" s="1486"/>
      <c r="AF14" s="1486"/>
      <c r="AG14" s="1486"/>
      <c r="AH14" s="1486"/>
      <c r="AI14" s="1486"/>
      <c r="AJ14" s="1486"/>
      <c r="AK14" s="1486"/>
      <c r="AL14" s="1486"/>
      <c r="AM14" s="1486"/>
      <c r="AN14" s="1486"/>
      <c r="AO14" s="1486"/>
      <c r="AP14" s="1486"/>
      <c r="AQ14" s="1486"/>
      <c r="AR14" s="1486"/>
      <c r="AS14" s="1486"/>
      <c r="AT14" s="1486"/>
      <c r="AU14" s="1486"/>
      <c r="AV14" s="1486"/>
      <c r="AW14" s="1486"/>
      <c r="AX14" s="1486"/>
      <c r="AY14" s="1486"/>
    </row>
    <row r="15" spans="1:51">
      <c r="B15" s="1481"/>
      <c r="W15" s="1487">
        <v>0</v>
      </c>
      <c r="X15" s="1487">
        <v>0</v>
      </c>
      <c r="Y15" s="1487">
        <v>1</v>
      </c>
      <c r="Z15" s="1487">
        <v>1</v>
      </c>
      <c r="AA15" s="1487">
        <v>0</v>
      </c>
      <c r="AC15" s="129">
        <v>1</v>
      </c>
      <c r="AD15" s="470"/>
      <c r="AE15" s="1488">
        <v>0.05</v>
      </c>
      <c r="AF15" s="1488">
        <v>0.05</v>
      </c>
      <c r="AG15" s="1488">
        <v>0.05</v>
      </c>
      <c r="AH15" s="1488">
        <v>0.19952057565431744</v>
      </c>
      <c r="AI15" s="1488">
        <v>0.19952057565431744</v>
      </c>
      <c r="AJ15" s="1488">
        <v>0.19920159839936502</v>
      </c>
      <c r="AK15" s="1488">
        <v>0.19860489141908128</v>
      </c>
      <c r="AL15" s="1488">
        <v>0.19816051801988668</v>
      </c>
      <c r="AM15" s="1488">
        <v>0.19816051801988668</v>
      </c>
      <c r="AN15" s="1488">
        <v>0.19816051801988668</v>
      </c>
      <c r="AO15" s="1488">
        <v>0.19816051801988668</v>
      </c>
      <c r="AP15" s="1488">
        <v>0.19816051801988668</v>
      </c>
      <c r="AQ15" s="1488">
        <v>0.19816051801988668</v>
      </c>
      <c r="AR15" s="1488">
        <v>0.19816051801988668</v>
      </c>
      <c r="AS15" s="1488">
        <v>0.19816051801988668</v>
      </c>
      <c r="AT15" s="1488">
        <v>0.19816051801988668</v>
      </c>
      <c r="AU15" s="1488">
        <v>0.19816051801988668</v>
      </c>
      <c r="AV15" s="1488">
        <v>0.19816051801988668</v>
      </c>
      <c r="AW15" s="1488">
        <v>0.19816051801988668</v>
      </c>
      <c r="AX15" s="1488">
        <v>0.19816051801988668</v>
      </c>
      <c r="AY15" s="1488">
        <v>0.19816051801988668</v>
      </c>
    </row>
    <row r="16" spans="1:51">
      <c r="W16" s="1487">
        <v>0</v>
      </c>
      <c r="X16" s="1487">
        <v>0</v>
      </c>
      <c r="Y16" s="1487">
        <v>2</v>
      </c>
      <c r="Z16" s="1487"/>
      <c r="AA16" s="1487">
        <v>11</v>
      </c>
      <c r="AC16" s="131">
        <v>2</v>
      </c>
      <c r="AD16" s="115"/>
      <c r="AE16" s="1488">
        <v>0.05</v>
      </c>
      <c r="AF16" s="1488">
        <v>0.05</v>
      </c>
      <c r="AG16" s="1488">
        <v>0.05</v>
      </c>
      <c r="AH16" s="1488">
        <v>0.19976000034510263</v>
      </c>
      <c r="AI16" s="1488">
        <v>0.19976000034510263</v>
      </c>
      <c r="AJ16" s="1488">
        <v>0.19960000159616376</v>
      </c>
      <c r="AK16" s="1488">
        <v>0.19930000853904806</v>
      </c>
      <c r="AL16" s="1488">
        <v>0.19907601961313853</v>
      </c>
      <c r="AM16" s="1488">
        <v>0.19907601961313853</v>
      </c>
      <c r="AN16" s="1488">
        <v>0.19907601961313853</v>
      </c>
      <c r="AO16" s="1488">
        <v>0.19907601961313853</v>
      </c>
      <c r="AP16" s="1488">
        <v>0.19907601961313853</v>
      </c>
      <c r="AQ16" s="1488">
        <v>0.19907601961313853</v>
      </c>
      <c r="AR16" s="1488">
        <v>0.19907601961313853</v>
      </c>
      <c r="AS16" s="1488">
        <v>0.19907601961313853</v>
      </c>
      <c r="AT16" s="1488">
        <v>0.19907601961313853</v>
      </c>
      <c r="AU16" s="1488">
        <v>0.19907601961313853</v>
      </c>
      <c r="AV16" s="1488">
        <v>0.19907601961313853</v>
      </c>
      <c r="AW16" s="1488">
        <v>0.19907601961313853</v>
      </c>
      <c r="AX16" s="1488">
        <v>0.19907601961313853</v>
      </c>
      <c r="AY16" s="1488">
        <v>0.19907601961313853</v>
      </c>
    </row>
    <row r="17" spans="22:51" ht="15.75">
      <c r="V17" s="1466"/>
      <c r="W17" s="1487">
        <v>0</v>
      </c>
      <c r="X17" s="1487">
        <v>0</v>
      </c>
      <c r="Y17" s="1487">
        <v>3</v>
      </c>
      <c r="Z17" s="1487"/>
      <c r="AA17" s="1487">
        <v>10</v>
      </c>
      <c r="AC17" s="131">
        <v>3</v>
      </c>
      <c r="AD17" s="115"/>
      <c r="AE17" s="1488">
        <v>0.05</v>
      </c>
      <c r="AF17" s="1488">
        <v>0.05</v>
      </c>
      <c r="AG17" s="1488">
        <v>0.05</v>
      </c>
      <c r="AH17" s="1488">
        <v>0.19999971234551675</v>
      </c>
      <c r="AI17" s="1488">
        <v>0.19999971234551675</v>
      </c>
      <c r="AJ17" s="1488">
        <v>0.19999920159935611</v>
      </c>
      <c r="AK17" s="1488">
        <v>0.19999755856893472</v>
      </c>
      <c r="AL17" s="1488">
        <v>0.19999575082375126</v>
      </c>
      <c r="AM17" s="1488">
        <v>0.19999575082375126</v>
      </c>
      <c r="AN17" s="1488">
        <v>0.19999575082375126</v>
      </c>
      <c r="AO17" s="1488">
        <v>0.19999575082375126</v>
      </c>
      <c r="AP17" s="1488">
        <v>0.19999575082375126</v>
      </c>
      <c r="AQ17" s="1488">
        <v>0.19999575082375126</v>
      </c>
      <c r="AR17" s="1488">
        <v>0.19999575082375126</v>
      </c>
      <c r="AS17" s="1488">
        <v>0.19999575082375126</v>
      </c>
      <c r="AT17" s="1488">
        <v>0.19999575082375126</v>
      </c>
      <c r="AU17" s="1488">
        <v>0.19999575082375126</v>
      </c>
      <c r="AV17" s="1488">
        <v>0.19999575082375126</v>
      </c>
      <c r="AW17" s="1488">
        <v>0.19999575082375126</v>
      </c>
      <c r="AX17" s="1488">
        <v>0.19999575082375126</v>
      </c>
      <c r="AY17" s="1488">
        <v>0.19999575082375126</v>
      </c>
    </row>
    <row r="18" spans="22:51" ht="15.75">
      <c r="V18" s="1466"/>
      <c r="W18" s="1487">
        <v>0</v>
      </c>
      <c r="X18" s="1487">
        <v>0</v>
      </c>
      <c r="Y18" s="1487">
        <v>4</v>
      </c>
      <c r="Z18" s="1487"/>
      <c r="AA18" s="1487">
        <v>9</v>
      </c>
      <c r="AC18" s="131">
        <v>4</v>
      </c>
      <c r="AD18" s="115"/>
      <c r="AE18" s="1488">
        <v>0.05</v>
      </c>
      <c r="AF18" s="1488">
        <v>0.05</v>
      </c>
      <c r="AG18" s="1488">
        <v>0.05</v>
      </c>
      <c r="AH18" s="1488">
        <v>0.20023971200033139</v>
      </c>
      <c r="AI18" s="1488">
        <v>0.20023971200033139</v>
      </c>
      <c r="AJ18" s="1488">
        <v>0.20039920000255479</v>
      </c>
      <c r="AK18" s="1488">
        <v>0.200697550023926</v>
      </c>
      <c r="AL18" s="1488">
        <v>0.20091973119255696</v>
      </c>
      <c r="AM18" s="1488">
        <v>0.20091973119255696</v>
      </c>
      <c r="AN18" s="1488">
        <v>0.20091973119255696</v>
      </c>
      <c r="AO18" s="1488">
        <v>0.20091973119255696</v>
      </c>
      <c r="AP18" s="1488">
        <v>0.20091973119255696</v>
      </c>
      <c r="AQ18" s="1488">
        <v>0.20091973119255696</v>
      </c>
      <c r="AR18" s="1488">
        <v>0.20091973119255696</v>
      </c>
      <c r="AS18" s="1488">
        <v>0.20091973119255696</v>
      </c>
      <c r="AT18" s="1488">
        <v>0.20091973119255696</v>
      </c>
      <c r="AU18" s="1488">
        <v>0.20091973119255696</v>
      </c>
      <c r="AV18" s="1488">
        <v>0.20091973119255696</v>
      </c>
      <c r="AW18" s="1488">
        <v>0.20091973119255696</v>
      </c>
      <c r="AX18" s="1488">
        <v>0.20091973119255696</v>
      </c>
      <c r="AY18" s="1488">
        <v>0.20091973119255696</v>
      </c>
    </row>
    <row r="19" spans="22:51" ht="15.75">
      <c r="V19" s="1466"/>
      <c r="W19" s="1487">
        <v>0</v>
      </c>
      <c r="X19" s="1487">
        <v>0</v>
      </c>
      <c r="Y19" s="1487">
        <v>5</v>
      </c>
      <c r="Z19" s="1487"/>
      <c r="AA19" s="1487">
        <v>8</v>
      </c>
      <c r="AC19" s="131">
        <v>5</v>
      </c>
      <c r="AD19" s="115"/>
      <c r="AE19" s="1488">
        <v>0.05</v>
      </c>
      <c r="AF19" s="1488">
        <v>0.05</v>
      </c>
      <c r="AG19" s="1488">
        <v>0.05</v>
      </c>
      <c r="AH19" s="1488">
        <v>0.20047999965473176</v>
      </c>
      <c r="AI19" s="1488">
        <v>0.20047999965473176</v>
      </c>
      <c r="AJ19" s="1488">
        <v>0.20079999840255991</v>
      </c>
      <c r="AK19" s="1488">
        <v>0.20139999144900975</v>
      </c>
      <c r="AL19" s="1488">
        <v>0.20184798035066656</v>
      </c>
      <c r="AM19" s="1488">
        <v>0.20184798035066656</v>
      </c>
      <c r="AN19" s="1488">
        <v>0.20184798035066656</v>
      </c>
      <c r="AO19" s="1488">
        <v>0.20184798035066656</v>
      </c>
      <c r="AP19" s="1488">
        <v>0.20184798035066656</v>
      </c>
      <c r="AQ19" s="1488">
        <v>0.20184798035066656</v>
      </c>
      <c r="AR19" s="1488">
        <v>0.20184798035066656</v>
      </c>
      <c r="AS19" s="1488">
        <v>0.20184798035066656</v>
      </c>
      <c r="AT19" s="1488">
        <v>0.20184798035066656</v>
      </c>
      <c r="AU19" s="1488">
        <v>0.20184798035066656</v>
      </c>
      <c r="AV19" s="1488">
        <v>0.20184798035066656</v>
      </c>
      <c r="AW19" s="1488">
        <v>0.20184798035066656</v>
      </c>
      <c r="AX19" s="1488">
        <v>0.20184798035066656</v>
      </c>
      <c r="AY19" s="1488">
        <v>0.20184798035066656</v>
      </c>
    </row>
    <row r="20" spans="22:51" ht="15.75">
      <c r="V20" s="1466"/>
      <c r="W20" s="1487">
        <v>0</v>
      </c>
      <c r="X20" s="1487">
        <v>0</v>
      </c>
      <c r="Y20" s="1487">
        <v>6</v>
      </c>
      <c r="Z20" s="1487"/>
      <c r="AA20" s="1487">
        <v>7</v>
      </c>
      <c r="AC20" s="131">
        <v>6</v>
      </c>
      <c r="AD20" s="115"/>
      <c r="AE20" s="1488">
        <v>0.05</v>
      </c>
      <c r="AF20" s="1488">
        <v>0.05</v>
      </c>
      <c r="AG20" s="1488">
        <v>0.05</v>
      </c>
      <c r="AH20" s="1488">
        <v>0</v>
      </c>
      <c r="AI20" s="1488">
        <v>0</v>
      </c>
      <c r="AJ20" s="1488">
        <v>0</v>
      </c>
      <c r="AK20" s="1488">
        <v>0</v>
      </c>
      <c r="AL20" s="1488">
        <v>0</v>
      </c>
      <c r="AM20" s="1488">
        <v>0</v>
      </c>
      <c r="AN20" s="1488">
        <v>0</v>
      </c>
      <c r="AO20" s="1488">
        <v>0</v>
      </c>
      <c r="AP20" s="1488">
        <v>0</v>
      </c>
      <c r="AQ20" s="1488">
        <v>0</v>
      </c>
      <c r="AR20" s="1488">
        <v>0</v>
      </c>
      <c r="AS20" s="1488">
        <v>0</v>
      </c>
      <c r="AT20" s="1488">
        <v>0</v>
      </c>
      <c r="AU20" s="1488">
        <v>0</v>
      </c>
      <c r="AV20" s="1488">
        <v>0</v>
      </c>
      <c r="AW20" s="1488">
        <v>0</v>
      </c>
      <c r="AX20" s="1488">
        <v>0</v>
      </c>
      <c r="AY20" s="1488">
        <v>0</v>
      </c>
    </row>
    <row r="21" spans="22:51" ht="15.75">
      <c r="V21" s="1466"/>
      <c r="W21" s="1487">
        <v>0</v>
      </c>
      <c r="X21" s="1487">
        <v>-1</v>
      </c>
      <c r="Y21" s="1487">
        <v>7</v>
      </c>
      <c r="Z21" s="1487"/>
      <c r="AA21" s="1487">
        <v>6</v>
      </c>
      <c r="AC21" s="131">
        <v>7</v>
      </c>
      <c r="AD21" s="115"/>
      <c r="AE21" s="1488">
        <v>0.05</v>
      </c>
      <c r="AF21" s="1488">
        <v>0.05</v>
      </c>
      <c r="AG21" s="1488">
        <v>0.05</v>
      </c>
      <c r="AH21" s="1488">
        <v>0</v>
      </c>
      <c r="AI21" s="1488">
        <v>0</v>
      </c>
      <c r="AJ21" s="1488">
        <v>0</v>
      </c>
      <c r="AK21" s="1488">
        <v>0</v>
      </c>
      <c r="AL21" s="1488">
        <v>0</v>
      </c>
      <c r="AM21" s="1488">
        <v>0</v>
      </c>
      <c r="AN21" s="1488">
        <v>0</v>
      </c>
      <c r="AO21" s="1488">
        <v>0</v>
      </c>
      <c r="AP21" s="1488">
        <v>0</v>
      </c>
      <c r="AQ21" s="1488">
        <v>0</v>
      </c>
      <c r="AR21" s="1488">
        <v>0</v>
      </c>
      <c r="AS21" s="1488">
        <v>0</v>
      </c>
      <c r="AT21" s="1488">
        <v>0</v>
      </c>
      <c r="AU21" s="1488">
        <v>0</v>
      </c>
      <c r="AV21" s="1488">
        <v>0</v>
      </c>
      <c r="AW21" s="1488">
        <v>0</v>
      </c>
      <c r="AX21" s="1488">
        <v>0</v>
      </c>
      <c r="AY21" s="1488">
        <v>0</v>
      </c>
    </row>
    <row r="22" spans="22:51" ht="15.75">
      <c r="V22" s="1466"/>
      <c r="W22" s="1487">
        <v>0</v>
      </c>
      <c r="X22" s="1487">
        <v>-1</v>
      </c>
      <c r="Y22" s="1487">
        <v>8</v>
      </c>
      <c r="Z22" s="1487"/>
      <c r="AA22" s="1487">
        <v>5</v>
      </c>
      <c r="AC22" s="131">
        <v>8</v>
      </c>
      <c r="AD22" s="115"/>
      <c r="AE22" s="1488">
        <v>0.05</v>
      </c>
      <c r="AF22" s="1488">
        <v>0.05</v>
      </c>
      <c r="AG22" s="1488">
        <v>0.05</v>
      </c>
      <c r="AH22" s="1488">
        <v>0</v>
      </c>
      <c r="AI22" s="1488">
        <v>0</v>
      </c>
      <c r="AJ22" s="1488">
        <v>0</v>
      </c>
      <c r="AK22" s="1488">
        <v>0</v>
      </c>
      <c r="AL22" s="1488">
        <v>0</v>
      </c>
      <c r="AM22" s="1488">
        <v>0</v>
      </c>
      <c r="AN22" s="1488">
        <v>0</v>
      </c>
      <c r="AO22" s="1488">
        <v>0</v>
      </c>
      <c r="AP22" s="1488">
        <v>0</v>
      </c>
      <c r="AQ22" s="1488">
        <v>0</v>
      </c>
      <c r="AR22" s="1488">
        <v>0</v>
      </c>
      <c r="AS22" s="1488">
        <v>0</v>
      </c>
      <c r="AT22" s="1488">
        <v>0</v>
      </c>
      <c r="AU22" s="1488">
        <v>0</v>
      </c>
      <c r="AV22" s="1488">
        <v>0</v>
      </c>
      <c r="AW22" s="1488">
        <v>0</v>
      </c>
      <c r="AX22" s="1488">
        <v>0</v>
      </c>
      <c r="AY22" s="1488">
        <v>0</v>
      </c>
    </row>
    <row r="23" spans="22:51" ht="15.75">
      <c r="V23" s="1466"/>
      <c r="W23" s="1487">
        <v>0</v>
      </c>
      <c r="X23" s="1487">
        <v>-1</v>
      </c>
      <c r="Y23" s="1487">
        <v>9</v>
      </c>
      <c r="Z23" s="1487"/>
      <c r="AA23" s="1487">
        <v>4</v>
      </c>
      <c r="AC23" s="131">
        <v>9</v>
      </c>
      <c r="AD23" s="115"/>
      <c r="AE23" s="1488">
        <v>0.05</v>
      </c>
      <c r="AF23" s="1488">
        <v>0.05</v>
      </c>
      <c r="AG23" s="1488">
        <v>0.05</v>
      </c>
      <c r="AH23" s="1488">
        <v>0</v>
      </c>
      <c r="AI23" s="1488">
        <v>0</v>
      </c>
      <c r="AJ23" s="1488">
        <v>0</v>
      </c>
      <c r="AK23" s="1488">
        <v>0</v>
      </c>
      <c r="AL23" s="1488">
        <v>0</v>
      </c>
      <c r="AM23" s="1488">
        <v>0</v>
      </c>
      <c r="AN23" s="1488">
        <v>0</v>
      </c>
      <c r="AO23" s="1488">
        <v>0</v>
      </c>
      <c r="AP23" s="1488">
        <v>0</v>
      </c>
      <c r="AQ23" s="1488">
        <v>0</v>
      </c>
      <c r="AR23" s="1488">
        <v>0</v>
      </c>
      <c r="AS23" s="1488">
        <v>0</v>
      </c>
      <c r="AT23" s="1488">
        <v>0</v>
      </c>
      <c r="AU23" s="1488">
        <v>0</v>
      </c>
      <c r="AV23" s="1488">
        <v>0</v>
      </c>
      <c r="AW23" s="1488">
        <v>0</v>
      </c>
      <c r="AX23" s="1488">
        <v>0</v>
      </c>
      <c r="AY23" s="1488">
        <v>0</v>
      </c>
    </row>
    <row r="24" spans="22:51" ht="15.75">
      <c r="V24" s="1466"/>
      <c r="W24" s="1487">
        <v>0</v>
      </c>
      <c r="X24" s="1487">
        <v>-1</v>
      </c>
      <c r="Y24" s="1487">
        <v>10</v>
      </c>
      <c r="Z24" s="1487"/>
      <c r="AA24" s="1487">
        <v>3</v>
      </c>
      <c r="AC24" s="131">
        <v>10</v>
      </c>
      <c r="AD24" s="115"/>
      <c r="AE24" s="1488">
        <v>0.05</v>
      </c>
      <c r="AF24" s="1488">
        <v>0.05</v>
      </c>
      <c r="AG24" s="1488">
        <v>0.05</v>
      </c>
      <c r="AH24" s="1488">
        <v>0</v>
      </c>
      <c r="AI24" s="1488">
        <v>0</v>
      </c>
      <c r="AJ24" s="1488">
        <v>0</v>
      </c>
      <c r="AK24" s="1488">
        <v>0</v>
      </c>
      <c r="AL24" s="1488">
        <v>0</v>
      </c>
      <c r="AM24" s="1488">
        <v>0</v>
      </c>
      <c r="AN24" s="1488">
        <v>0</v>
      </c>
      <c r="AO24" s="1488">
        <v>0</v>
      </c>
      <c r="AP24" s="1488">
        <v>0</v>
      </c>
      <c r="AQ24" s="1488">
        <v>0</v>
      </c>
      <c r="AR24" s="1488">
        <v>0</v>
      </c>
      <c r="AS24" s="1488">
        <v>0</v>
      </c>
      <c r="AT24" s="1488">
        <v>0</v>
      </c>
      <c r="AU24" s="1488">
        <v>0</v>
      </c>
      <c r="AV24" s="1488">
        <v>0</v>
      </c>
      <c r="AW24" s="1488">
        <v>0</v>
      </c>
      <c r="AX24" s="1488">
        <v>0</v>
      </c>
      <c r="AY24" s="1488">
        <v>0</v>
      </c>
    </row>
    <row r="25" spans="22:51" ht="15.75">
      <c r="V25" s="1466"/>
      <c r="W25" s="1487">
        <v>0</v>
      </c>
      <c r="X25" s="1487">
        <v>-1</v>
      </c>
      <c r="Y25" s="1487">
        <v>11</v>
      </c>
      <c r="Z25" s="1487"/>
      <c r="AA25" s="1487">
        <v>2</v>
      </c>
      <c r="AC25" s="131">
        <v>11</v>
      </c>
      <c r="AD25" s="115"/>
      <c r="AE25" s="1488">
        <v>0.05</v>
      </c>
      <c r="AF25" s="1488">
        <v>0.05</v>
      </c>
      <c r="AG25" s="1488">
        <v>0.05</v>
      </c>
      <c r="AH25" s="1488">
        <v>0</v>
      </c>
      <c r="AI25" s="1488">
        <v>0</v>
      </c>
      <c r="AJ25" s="1488">
        <v>0</v>
      </c>
      <c r="AK25" s="1488">
        <v>0</v>
      </c>
      <c r="AL25" s="1488">
        <v>0</v>
      </c>
      <c r="AM25" s="1488">
        <v>0</v>
      </c>
      <c r="AN25" s="1488">
        <v>0</v>
      </c>
      <c r="AO25" s="1488">
        <v>0</v>
      </c>
      <c r="AP25" s="1488">
        <v>0</v>
      </c>
      <c r="AQ25" s="1488">
        <v>0</v>
      </c>
      <c r="AR25" s="1488">
        <v>0</v>
      </c>
      <c r="AS25" s="1488">
        <v>0</v>
      </c>
      <c r="AT25" s="1488">
        <v>0</v>
      </c>
      <c r="AU25" s="1488">
        <v>0</v>
      </c>
      <c r="AV25" s="1488">
        <v>0</v>
      </c>
      <c r="AW25" s="1488">
        <v>0</v>
      </c>
      <c r="AX25" s="1488">
        <v>0</v>
      </c>
      <c r="AY25" s="1488">
        <v>0</v>
      </c>
    </row>
    <row r="26" spans="22:51" ht="15.75">
      <c r="V26" s="1466"/>
      <c r="W26" s="1487">
        <v>0</v>
      </c>
      <c r="X26" s="1487">
        <v>-1</v>
      </c>
      <c r="Y26" s="1487">
        <v>12</v>
      </c>
      <c r="Z26" s="1487"/>
      <c r="AA26" s="1487">
        <v>1</v>
      </c>
      <c r="AC26" s="131">
        <v>12</v>
      </c>
      <c r="AD26" s="115"/>
      <c r="AE26" s="1488">
        <v>0.05</v>
      </c>
      <c r="AF26" s="1488">
        <v>0.05</v>
      </c>
      <c r="AG26" s="1488">
        <v>0.05</v>
      </c>
      <c r="AH26" s="1488">
        <v>0</v>
      </c>
      <c r="AI26" s="1488">
        <v>0</v>
      </c>
      <c r="AJ26" s="1488">
        <v>0</v>
      </c>
      <c r="AK26" s="1488">
        <v>0</v>
      </c>
      <c r="AL26" s="1488">
        <v>0</v>
      </c>
      <c r="AM26" s="1488">
        <v>0</v>
      </c>
      <c r="AN26" s="1488">
        <v>0</v>
      </c>
      <c r="AO26" s="1488">
        <v>0</v>
      </c>
      <c r="AP26" s="1488">
        <v>0</v>
      </c>
      <c r="AQ26" s="1488">
        <v>0</v>
      </c>
      <c r="AR26" s="1488">
        <v>0</v>
      </c>
      <c r="AS26" s="1488">
        <v>0</v>
      </c>
      <c r="AT26" s="1488">
        <v>0</v>
      </c>
      <c r="AU26" s="1488">
        <v>0</v>
      </c>
      <c r="AV26" s="1488">
        <v>0</v>
      </c>
      <c r="AW26" s="1488">
        <v>0</v>
      </c>
      <c r="AX26" s="1488">
        <v>0</v>
      </c>
      <c r="AY26" s="1488">
        <v>0</v>
      </c>
    </row>
    <row r="27" spans="22:51" ht="15.75">
      <c r="V27" s="1466"/>
      <c r="AA27" s="1468"/>
      <c r="AC27" s="131">
        <v>13</v>
      </c>
      <c r="AD27" s="115"/>
      <c r="AE27" s="1488">
        <v>0.05</v>
      </c>
      <c r="AF27" s="1488">
        <v>0.05</v>
      </c>
      <c r="AG27" s="1488">
        <v>0.05</v>
      </c>
      <c r="AH27" s="1488">
        <v>0</v>
      </c>
      <c r="AI27" s="1488">
        <v>0</v>
      </c>
      <c r="AJ27" s="1488">
        <v>0</v>
      </c>
      <c r="AK27" s="1488">
        <v>0</v>
      </c>
      <c r="AL27" s="1488">
        <v>0</v>
      </c>
      <c r="AM27" s="1488">
        <v>0</v>
      </c>
      <c r="AN27" s="1488">
        <v>0</v>
      </c>
      <c r="AO27" s="1488">
        <v>0</v>
      </c>
      <c r="AP27" s="1488">
        <v>0</v>
      </c>
      <c r="AQ27" s="1488">
        <v>0</v>
      </c>
      <c r="AR27" s="1488">
        <v>0</v>
      </c>
      <c r="AS27" s="1488">
        <v>0</v>
      </c>
      <c r="AT27" s="1488">
        <v>0</v>
      </c>
      <c r="AU27" s="1488">
        <v>0</v>
      </c>
      <c r="AV27" s="1488">
        <v>0</v>
      </c>
      <c r="AW27" s="1488">
        <v>0</v>
      </c>
      <c r="AX27" s="1488">
        <v>0</v>
      </c>
      <c r="AY27" s="1488">
        <v>0</v>
      </c>
    </row>
    <row r="28" spans="22:51" ht="15.75">
      <c r="V28" s="1466"/>
      <c r="AA28" s="1468"/>
      <c r="AC28" s="131">
        <v>14</v>
      </c>
      <c r="AD28" s="115"/>
      <c r="AE28" s="1488">
        <v>0.05</v>
      </c>
      <c r="AF28" s="1488">
        <v>0.05</v>
      </c>
      <c r="AG28" s="1488">
        <v>0.05</v>
      </c>
      <c r="AH28" s="1488">
        <v>0</v>
      </c>
      <c r="AI28" s="1488">
        <v>0</v>
      </c>
      <c r="AJ28" s="1488">
        <v>0</v>
      </c>
      <c r="AK28" s="1488">
        <v>0</v>
      </c>
      <c r="AL28" s="1488">
        <v>0</v>
      </c>
      <c r="AM28" s="1488">
        <v>0</v>
      </c>
      <c r="AN28" s="1488">
        <v>0</v>
      </c>
      <c r="AO28" s="1488">
        <v>0</v>
      </c>
      <c r="AP28" s="1488">
        <v>0</v>
      </c>
      <c r="AQ28" s="1488">
        <v>0</v>
      </c>
      <c r="AR28" s="1488">
        <v>0</v>
      </c>
      <c r="AS28" s="1488">
        <v>0</v>
      </c>
      <c r="AT28" s="1488">
        <v>0</v>
      </c>
      <c r="AU28" s="1488">
        <v>0</v>
      </c>
      <c r="AV28" s="1488">
        <v>0</v>
      </c>
      <c r="AW28" s="1488">
        <v>0</v>
      </c>
      <c r="AX28" s="1488">
        <v>0</v>
      </c>
      <c r="AY28" s="1488">
        <v>0</v>
      </c>
    </row>
    <row r="29" spans="22:51" ht="15.75">
      <c r="V29" s="1466"/>
      <c r="AA29" s="1468"/>
      <c r="AC29" s="131">
        <v>15</v>
      </c>
      <c r="AD29" s="115"/>
      <c r="AE29" s="1488">
        <v>0.05</v>
      </c>
      <c r="AF29" s="1488">
        <v>0.05</v>
      </c>
      <c r="AG29" s="1488">
        <v>0.05</v>
      </c>
      <c r="AH29" s="1488">
        <v>0</v>
      </c>
      <c r="AI29" s="1488">
        <v>0</v>
      </c>
      <c r="AJ29" s="1488">
        <v>0</v>
      </c>
      <c r="AK29" s="1488">
        <v>0</v>
      </c>
      <c r="AL29" s="1488">
        <v>0</v>
      </c>
      <c r="AM29" s="1488">
        <v>0</v>
      </c>
      <c r="AN29" s="1488">
        <v>0</v>
      </c>
      <c r="AO29" s="1488">
        <v>0</v>
      </c>
      <c r="AP29" s="1488">
        <v>0</v>
      </c>
      <c r="AQ29" s="1488">
        <v>0</v>
      </c>
      <c r="AR29" s="1488">
        <v>0</v>
      </c>
      <c r="AS29" s="1488">
        <v>0</v>
      </c>
      <c r="AT29" s="1488">
        <v>0</v>
      </c>
      <c r="AU29" s="1488">
        <v>0</v>
      </c>
      <c r="AV29" s="1488">
        <v>0</v>
      </c>
      <c r="AW29" s="1488">
        <v>0</v>
      </c>
      <c r="AX29" s="1488">
        <v>0</v>
      </c>
      <c r="AY29" s="1488">
        <v>0</v>
      </c>
    </row>
    <row r="30" spans="22:51" ht="15.75">
      <c r="V30" s="1466"/>
      <c r="AA30" s="1468"/>
      <c r="AC30" s="131">
        <v>16</v>
      </c>
      <c r="AD30" s="115"/>
      <c r="AE30" s="1488">
        <v>0.05</v>
      </c>
      <c r="AF30" s="1488">
        <v>0.05</v>
      </c>
      <c r="AG30" s="1488">
        <v>0.05</v>
      </c>
      <c r="AH30" s="1488">
        <v>0</v>
      </c>
      <c r="AI30" s="1488">
        <v>0</v>
      </c>
      <c r="AJ30" s="1488">
        <v>0</v>
      </c>
      <c r="AK30" s="1488">
        <v>0</v>
      </c>
      <c r="AL30" s="1488">
        <v>0</v>
      </c>
      <c r="AM30" s="1488">
        <v>0</v>
      </c>
      <c r="AN30" s="1488">
        <v>0</v>
      </c>
      <c r="AO30" s="1488">
        <v>0</v>
      </c>
      <c r="AP30" s="1488">
        <v>0</v>
      </c>
      <c r="AQ30" s="1488">
        <v>0</v>
      </c>
      <c r="AR30" s="1488">
        <v>0</v>
      </c>
      <c r="AS30" s="1488">
        <v>0</v>
      </c>
      <c r="AT30" s="1488">
        <v>0</v>
      </c>
      <c r="AU30" s="1488">
        <v>0</v>
      </c>
      <c r="AV30" s="1488">
        <v>0</v>
      </c>
      <c r="AW30" s="1488">
        <v>0</v>
      </c>
      <c r="AX30" s="1488">
        <v>0</v>
      </c>
      <c r="AY30" s="1488">
        <v>0</v>
      </c>
    </row>
    <row r="31" spans="22:51" ht="15.75">
      <c r="V31" s="1466"/>
      <c r="AA31" s="1468"/>
      <c r="AC31" s="131">
        <v>17</v>
      </c>
      <c r="AD31" s="115"/>
      <c r="AE31" s="1488">
        <v>0.05</v>
      </c>
      <c r="AF31" s="1488">
        <v>0.05</v>
      </c>
      <c r="AG31" s="1488">
        <v>0.05</v>
      </c>
      <c r="AH31" s="1488">
        <v>0</v>
      </c>
      <c r="AI31" s="1488">
        <v>0</v>
      </c>
      <c r="AJ31" s="1488">
        <v>0</v>
      </c>
      <c r="AK31" s="1488">
        <v>0</v>
      </c>
      <c r="AL31" s="1488">
        <v>0</v>
      </c>
      <c r="AM31" s="1488">
        <v>0</v>
      </c>
      <c r="AN31" s="1488">
        <v>0</v>
      </c>
      <c r="AO31" s="1488">
        <v>0</v>
      </c>
      <c r="AP31" s="1488">
        <v>0</v>
      </c>
      <c r="AQ31" s="1488">
        <v>0</v>
      </c>
      <c r="AR31" s="1488">
        <v>0</v>
      </c>
      <c r="AS31" s="1488">
        <v>0</v>
      </c>
      <c r="AT31" s="1488">
        <v>0</v>
      </c>
      <c r="AU31" s="1488">
        <v>0</v>
      </c>
      <c r="AV31" s="1488">
        <v>0</v>
      </c>
      <c r="AW31" s="1488">
        <v>0</v>
      </c>
      <c r="AX31" s="1488">
        <v>0</v>
      </c>
      <c r="AY31" s="1488">
        <v>0</v>
      </c>
    </row>
    <row r="32" spans="22:51" ht="15.75">
      <c r="V32" s="1466"/>
      <c r="AA32" s="1468"/>
      <c r="AC32" s="131">
        <v>18</v>
      </c>
      <c r="AD32" s="115"/>
      <c r="AE32" s="1488">
        <v>0.05</v>
      </c>
      <c r="AF32" s="1488">
        <v>0.05</v>
      </c>
      <c r="AG32" s="1488">
        <v>0.05</v>
      </c>
      <c r="AH32" s="1488">
        <v>0</v>
      </c>
      <c r="AI32" s="1488">
        <v>0</v>
      </c>
      <c r="AJ32" s="1488">
        <v>0</v>
      </c>
      <c r="AK32" s="1488">
        <v>0</v>
      </c>
      <c r="AL32" s="1488">
        <v>0</v>
      </c>
      <c r="AM32" s="1488">
        <v>0</v>
      </c>
      <c r="AN32" s="1488">
        <v>0</v>
      </c>
      <c r="AO32" s="1488">
        <v>0</v>
      </c>
      <c r="AP32" s="1488">
        <v>0</v>
      </c>
      <c r="AQ32" s="1488">
        <v>0</v>
      </c>
      <c r="AR32" s="1488">
        <v>0</v>
      </c>
      <c r="AS32" s="1488">
        <v>0</v>
      </c>
      <c r="AT32" s="1488">
        <v>0</v>
      </c>
      <c r="AU32" s="1488">
        <v>0</v>
      </c>
      <c r="AV32" s="1488">
        <v>0</v>
      </c>
      <c r="AW32" s="1488">
        <v>0</v>
      </c>
      <c r="AX32" s="1488">
        <v>0</v>
      </c>
      <c r="AY32" s="1488">
        <v>0</v>
      </c>
    </row>
    <row r="33" spans="22:51" ht="15.75">
      <c r="V33" s="1466"/>
      <c r="AA33" s="1468"/>
      <c r="AC33" s="131">
        <v>19</v>
      </c>
      <c r="AD33" s="115"/>
      <c r="AE33" s="1488">
        <v>0.05</v>
      </c>
      <c r="AF33" s="1488">
        <v>0.05</v>
      </c>
      <c r="AG33" s="1488">
        <v>0.05</v>
      </c>
      <c r="AH33" s="1488">
        <v>0</v>
      </c>
      <c r="AI33" s="1488">
        <v>0</v>
      </c>
      <c r="AJ33" s="1488">
        <v>0</v>
      </c>
      <c r="AK33" s="1488">
        <v>0</v>
      </c>
      <c r="AL33" s="1488">
        <v>0</v>
      </c>
      <c r="AM33" s="1488">
        <v>0</v>
      </c>
      <c r="AN33" s="1488">
        <v>0</v>
      </c>
      <c r="AO33" s="1488">
        <v>0</v>
      </c>
      <c r="AP33" s="1488">
        <v>0</v>
      </c>
      <c r="AQ33" s="1488">
        <v>0</v>
      </c>
      <c r="AR33" s="1488">
        <v>0</v>
      </c>
      <c r="AS33" s="1488">
        <v>0</v>
      </c>
      <c r="AT33" s="1488">
        <v>0</v>
      </c>
      <c r="AU33" s="1488">
        <v>0</v>
      </c>
      <c r="AV33" s="1488">
        <v>0</v>
      </c>
      <c r="AW33" s="1488">
        <v>0</v>
      </c>
      <c r="AX33" s="1488">
        <v>0</v>
      </c>
      <c r="AY33" s="1488">
        <v>0</v>
      </c>
    </row>
    <row r="34" spans="22:51" ht="15.75">
      <c r="V34" s="1466"/>
      <c r="AA34" s="1468"/>
      <c r="AC34" s="131">
        <v>20</v>
      </c>
      <c r="AD34" s="115"/>
      <c r="AE34" s="1488">
        <v>0.05</v>
      </c>
      <c r="AF34" s="1488">
        <v>0.05</v>
      </c>
      <c r="AG34" s="1488">
        <v>0.05</v>
      </c>
      <c r="AH34" s="1488">
        <v>0</v>
      </c>
      <c r="AI34" s="1488">
        <v>0</v>
      </c>
      <c r="AJ34" s="1488">
        <v>0</v>
      </c>
      <c r="AK34" s="1488">
        <v>0</v>
      </c>
      <c r="AL34" s="1488">
        <v>0</v>
      </c>
      <c r="AM34" s="1488">
        <v>0</v>
      </c>
      <c r="AN34" s="1488">
        <v>0</v>
      </c>
      <c r="AO34" s="1488">
        <v>0</v>
      </c>
      <c r="AP34" s="1488">
        <v>0</v>
      </c>
      <c r="AQ34" s="1488">
        <v>0</v>
      </c>
      <c r="AR34" s="1488">
        <v>0</v>
      </c>
      <c r="AS34" s="1488">
        <v>0</v>
      </c>
      <c r="AT34" s="1488">
        <v>0</v>
      </c>
      <c r="AU34" s="1488">
        <v>0</v>
      </c>
      <c r="AV34" s="1488">
        <v>0</v>
      </c>
      <c r="AW34" s="1488">
        <v>0</v>
      </c>
      <c r="AX34" s="1488">
        <v>0</v>
      </c>
      <c r="AY34" s="1488">
        <v>0</v>
      </c>
    </row>
    <row r="35" spans="22:51" ht="15.75">
      <c r="V35" s="1466"/>
      <c r="AA35" s="1468"/>
      <c r="AC35" s="131">
        <v>21</v>
      </c>
      <c r="AD35" s="115"/>
      <c r="AE35" s="1488">
        <v>0</v>
      </c>
      <c r="AF35" s="1488">
        <v>0</v>
      </c>
      <c r="AG35" s="1488">
        <v>0</v>
      </c>
      <c r="AH35" s="1488">
        <v>0</v>
      </c>
      <c r="AI35" s="1488">
        <v>0</v>
      </c>
      <c r="AJ35" s="1488">
        <v>0</v>
      </c>
      <c r="AK35" s="1488">
        <v>0</v>
      </c>
      <c r="AL35" s="1488">
        <v>0</v>
      </c>
      <c r="AM35" s="1488">
        <v>0</v>
      </c>
      <c r="AN35" s="1488">
        <v>0</v>
      </c>
      <c r="AO35" s="1488">
        <v>0</v>
      </c>
      <c r="AP35" s="1488">
        <v>0</v>
      </c>
      <c r="AQ35" s="1488">
        <v>0</v>
      </c>
      <c r="AR35" s="1488">
        <v>0</v>
      </c>
      <c r="AS35" s="1488">
        <v>0</v>
      </c>
      <c r="AT35" s="1488">
        <v>0</v>
      </c>
      <c r="AU35" s="1488">
        <v>0</v>
      </c>
      <c r="AV35" s="1488">
        <v>0</v>
      </c>
      <c r="AW35" s="1488">
        <v>0</v>
      </c>
      <c r="AX35" s="1488">
        <v>0</v>
      </c>
      <c r="AY35" s="1488">
        <v>0</v>
      </c>
    </row>
    <row r="36" spans="22:51" ht="15.75">
      <c r="V36" s="1466"/>
      <c r="AA36" s="1468"/>
      <c r="AC36" s="131">
        <v>22</v>
      </c>
      <c r="AD36" s="115"/>
      <c r="AE36" s="1488">
        <v>0</v>
      </c>
      <c r="AF36" s="1488">
        <v>0</v>
      </c>
      <c r="AG36" s="1488">
        <v>0</v>
      </c>
      <c r="AH36" s="1488">
        <v>0</v>
      </c>
      <c r="AI36" s="1488">
        <v>0</v>
      </c>
      <c r="AJ36" s="1488">
        <v>0</v>
      </c>
      <c r="AK36" s="1488">
        <v>0</v>
      </c>
      <c r="AL36" s="1488">
        <v>0</v>
      </c>
      <c r="AM36" s="1488">
        <v>0</v>
      </c>
      <c r="AN36" s="1488">
        <v>0</v>
      </c>
      <c r="AO36" s="1488">
        <v>0</v>
      </c>
      <c r="AP36" s="1488">
        <v>0</v>
      </c>
      <c r="AQ36" s="1488">
        <v>0</v>
      </c>
      <c r="AR36" s="1488">
        <v>0</v>
      </c>
      <c r="AS36" s="1488">
        <v>0</v>
      </c>
      <c r="AT36" s="1488">
        <v>0</v>
      </c>
      <c r="AU36" s="1488">
        <v>0</v>
      </c>
      <c r="AV36" s="1488">
        <v>0</v>
      </c>
      <c r="AW36" s="1488">
        <v>0</v>
      </c>
      <c r="AX36" s="1488">
        <v>0</v>
      </c>
      <c r="AY36" s="1488">
        <v>0</v>
      </c>
    </row>
    <row r="37" spans="22:51" ht="15.75">
      <c r="V37" s="1466"/>
      <c r="AA37" s="1468"/>
      <c r="AC37" s="131">
        <v>23</v>
      </c>
      <c r="AD37" s="115"/>
      <c r="AE37" s="1488">
        <v>0</v>
      </c>
      <c r="AF37" s="1488">
        <v>0</v>
      </c>
      <c r="AG37" s="1488">
        <v>0</v>
      </c>
      <c r="AH37" s="1488">
        <v>0</v>
      </c>
      <c r="AI37" s="1488">
        <v>0</v>
      </c>
      <c r="AJ37" s="1488">
        <v>0</v>
      </c>
      <c r="AK37" s="1488">
        <v>0</v>
      </c>
      <c r="AL37" s="1488">
        <v>0</v>
      </c>
      <c r="AM37" s="1488">
        <v>0</v>
      </c>
      <c r="AN37" s="1488">
        <v>0</v>
      </c>
      <c r="AO37" s="1488">
        <v>0</v>
      </c>
      <c r="AP37" s="1488">
        <v>0</v>
      </c>
      <c r="AQ37" s="1488">
        <v>0</v>
      </c>
      <c r="AR37" s="1488">
        <v>0</v>
      </c>
      <c r="AS37" s="1488">
        <v>0</v>
      </c>
      <c r="AT37" s="1488">
        <v>0</v>
      </c>
      <c r="AU37" s="1488">
        <v>0</v>
      </c>
      <c r="AV37" s="1488">
        <v>0</v>
      </c>
      <c r="AW37" s="1488">
        <v>0</v>
      </c>
      <c r="AX37" s="1488">
        <v>0</v>
      </c>
      <c r="AY37" s="1488">
        <v>0</v>
      </c>
    </row>
    <row r="38" spans="22:51" ht="15.75">
      <c r="V38" s="1466"/>
      <c r="AA38" s="1468"/>
      <c r="AC38" s="131">
        <v>24</v>
      </c>
      <c r="AD38" s="115"/>
      <c r="AE38" s="1488">
        <v>0</v>
      </c>
      <c r="AF38" s="1488">
        <v>0</v>
      </c>
      <c r="AG38" s="1488">
        <v>0</v>
      </c>
      <c r="AH38" s="1488">
        <v>0</v>
      </c>
      <c r="AI38" s="1488">
        <v>0</v>
      </c>
      <c r="AJ38" s="1488">
        <v>0</v>
      </c>
      <c r="AK38" s="1488">
        <v>0</v>
      </c>
      <c r="AL38" s="1488">
        <v>0</v>
      </c>
      <c r="AM38" s="1488">
        <v>0</v>
      </c>
      <c r="AN38" s="1488">
        <v>0</v>
      </c>
      <c r="AO38" s="1488">
        <v>0</v>
      </c>
      <c r="AP38" s="1488">
        <v>0</v>
      </c>
      <c r="AQ38" s="1488">
        <v>0</v>
      </c>
      <c r="AR38" s="1488">
        <v>0</v>
      </c>
      <c r="AS38" s="1488">
        <v>0</v>
      </c>
      <c r="AT38" s="1488">
        <v>0</v>
      </c>
      <c r="AU38" s="1488">
        <v>0</v>
      </c>
      <c r="AV38" s="1488">
        <v>0</v>
      </c>
      <c r="AW38" s="1488">
        <v>0</v>
      </c>
      <c r="AX38" s="1488">
        <v>0</v>
      </c>
      <c r="AY38" s="1488">
        <v>0</v>
      </c>
    </row>
    <row r="39" spans="22:51" ht="15.75">
      <c r="V39" s="1466"/>
      <c r="AA39" s="1468"/>
      <c r="AC39" s="131">
        <v>25</v>
      </c>
      <c r="AD39" s="115"/>
      <c r="AE39" s="1488">
        <v>0</v>
      </c>
      <c r="AF39" s="1488">
        <v>0</v>
      </c>
      <c r="AG39" s="1488">
        <v>0</v>
      </c>
      <c r="AH39" s="1488">
        <v>0</v>
      </c>
      <c r="AI39" s="1488">
        <v>0</v>
      </c>
      <c r="AJ39" s="1488">
        <v>0</v>
      </c>
      <c r="AK39" s="1488">
        <v>0</v>
      </c>
      <c r="AL39" s="1488">
        <v>0</v>
      </c>
      <c r="AM39" s="1488">
        <v>0</v>
      </c>
      <c r="AN39" s="1488">
        <v>0</v>
      </c>
      <c r="AO39" s="1488">
        <v>0</v>
      </c>
      <c r="AP39" s="1488">
        <v>0</v>
      </c>
      <c r="AQ39" s="1488">
        <v>0</v>
      </c>
      <c r="AR39" s="1488">
        <v>0</v>
      </c>
      <c r="AS39" s="1488">
        <v>0</v>
      </c>
      <c r="AT39" s="1488">
        <v>0</v>
      </c>
      <c r="AU39" s="1488">
        <v>0</v>
      </c>
      <c r="AV39" s="1488">
        <v>0</v>
      </c>
      <c r="AW39" s="1488">
        <v>0</v>
      </c>
      <c r="AX39" s="1488">
        <v>0</v>
      </c>
      <c r="AY39" s="1488">
        <v>0</v>
      </c>
    </row>
    <row r="40" spans="22:51" ht="15.75">
      <c r="V40" s="1466"/>
      <c r="AA40" s="1468"/>
      <c r="AC40" s="131">
        <v>26</v>
      </c>
      <c r="AD40" s="115"/>
      <c r="AE40" s="1488">
        <v>0</v>
      </c>
      <c r="AF40" s="1488">
        <v>0</v>
      </c>
      <c r="AG40" s="1488">
        <v>0</v>
      </c>
      <c r="AH40" s="1488">
        <v>0</v>
      </c>
      <c r="AI40" s="1488">
        <v>0</v>
      </c>
      <c r="AJ40" s="1488">
        <v>0</v>
      </c>
      <c r="AK40" s="1488">
        <v>0</v>
      </c>
      <c r="AL40" s="1488">
        <v>0</v>
      </c>
      <c r="AM40" s="1488">
        <v>0</v>
      </c>
      <c r="AN40" s="1488">
        <v>0</v>
      </c>
      <c r="AO40" s="1488">
        <v>0</v>
      </c>
      <c r="AP40" s="1488">
        <v>0</v>
      </c>
      <c r="AQ40" s="1488">
        <v>0</v>
      </c>
      <c r="AR40" s="1488">
        <v>0</v>
      </c>
      <c r="AS40" s="1488">
        <v>0</v>
      </c>
      <c r="AT40" s="1488">
        <v>0</v>
      </c>
      <c r="AU40" s="1488">
        <v>0</v>
      </c>
      <c r="AV40" s="1488">
        <v>0</v>
      </c>
      <c r="AW40" s="1488">
        <v>0</v>
      </c>
      <c r="AX40" s="1488">
        <v>0</v>
      </c>
      <c r="AY40" s="1488">
        <v>0</v>
      </c>
    </row>
    <row r="41" spans="22:51" ht="15.75">
      <c r="V41" s="1466"/>
      <c r="AA41" s="1468"/>
      <c r="AC41" s="131">
        <v>27</v>
      </c>
      <c r="AD41" s="115"/>
      <c r="AE41" s="1488">
        <v>0</v>
      </c>
      <c r="AF41" s="1488">
        <v>0</v>
      </c>
      <c r="AG41" s="1488">
        <v>0</v>
      </c>
      <c r="AH41" s="1488">
        <v>0</v>
      </c>
      <c r="AI41" s="1488">
        <v>0</v>
      </c>
      <c r="AJ41" s="1488">
        <v>0</v>
      </c>
      <c r="AK41" s="1488">
        <v>0</v>
      </c>
      <c r="AL41" s="1488">
        <v>0</v>
      </c>
      <c r="AM41" s="1488">
        <v>0</v>
      </c>
      <c r="AN41" s="1488">
        <v>0</v>
      </c>
      <c r="AO41" s="1488">
        <v>0</v>
      </c>
      <c r="AP41" s="1488">
        <v>0</v>
      </c>
      <c r="AQ41" s="1488">
        <v>0</v>
      </c>
      <c r="AR41" s="1488">
        <v>0</v>
      </c>
      <c r="AS41" s="1488">
        <v>0</v>
      </c>
      <c r="AT41" s="1488">
        <v>0</v>
      </c>
      <c r="AU41" s="1488">
        <v>0</v>
      </c>
      <c r="AV41" s="1488">
        <v>0</v>
      </c>
      <c r="AW41" s="1488">
        <v>0</v>
      </c>
      <c r="AX41" s="1488">
        <v>0</v>
      </c>
      <c r="AY41" s="1488">
        <v>0</v>
      </c>
    </row>
    <row r="42" spans="22:51" ht="15.75">
      <c r="V42" s="1466"/>
      <c r="AA42" s="1468"/>
      <c r="AC42" s="131">
        <v>28</v>
      </c>
      <c r="AD42" s="115"/>
      <c r="AE42" s="1488">
        <v>0</v>
      </c>
      <c r="AF42" s="1488">
        <v>0</v>
      </c>
      <c r="AG42" s="1488">
        <v>0</v>
      </c>
      <c r="AH42" s="1488">
        <v>0</v>
      </c>
      <c r="AI42" s="1488">
        <v>0</v>
      </c>
      <c r="AJ42" s="1488">
        <v>0</v>
      </c>
      <c r="AK42" s="1488">
        <v>0</v>
      </c>
      <c r="AL42" s="1488">
        <v>0</v>
      </c>
      <c r="AM42" s="1488">
        <v>0</v>
      </c>
      <c r="AN42" s="1488">
        <v>0</v>
      </c>
      <c r="AO42" s="1488">
        <v>0</v>
      </c>
      <c r="AP42" s="1488">
        <v>0</v>
      </c>
      <c r="AQ42" s="1488">
        <v>0</v>
      </c>
      <c r="AR42" s="1488">
        <v>0</v>
      </c>
      <c r="AS42" s="1488">
        <v>0</v>
      </c>
      <c r="AT42" s="1488">
        <v>0</v>
      </c>
      <c r="AU42" s="1488">
        <v>0</v>
      </c>
      <c r="AV42" s="1488">
        <v>0</v>
      </c>
      <c r="AW42" s="1488">
        <v>0</v>
      </c>
      <c r="AX42" s="1488">
        <v>0</v>
      </c>
      <c r="AY42" s="1488">
        <v>0</v>
      </c>
    </row>
    <row r="43" spans="22:51" ht="15.75">
      <c r="V43" s="1466"/>
      <c r="AA43" s="1468"/>
      <c r="AC43" s="131">
        <v>29</v>
      </c>
      <c r="AD43" s="115"/>
      <c r="AE43" s="1488">
        <v>0</v>
      </c>
      <c r="AF43" s="1488">
        <v>0</v>
      </c>
      <c r="AG43" s="1488">
        <v>0</v>
      </c>
      <c r="AH43" s="1488">
        <v>0</v>
      </c>
      <c r="AI43" s="1488">
        <v>0</v>
      </c>
      <c r="AJ43" s="1488">
        <v>0</v>
      </c>
      <c r="AK43" s="1488">
        <v>0</v>
      </c>
      <c r="AL43" s="1488">
        <v>0</v>
      </c>
      <c r="AM43" s="1488">
        <v>0</v>
      </c>
      <c r="AN43" s="1488">
        <v>0</v>
      </c>
      <c r="AO43" s="1488">
        <v>0</v>
      </c>
      <c r="AP43" s="1488">
        <v>0</v>
      </c>
      <c r="AQ43" s="1488">
        <v>0</v>
      </c>
      <c r="AR43" s="1488">
        <v>0</v>
      </c>
      <c r="AS43" s="1488">
        <v>0</v>
      </c>
      <c r="AT43" s="1488">
        <v>0</v>
      </c>
      <c r="AU43" s="1488">
        <v>0</v>
      </c>
      <c r="AV43" s="1488">
        <v>0</v>
      </c>
      <c r="AW43" s="1488">
        <v>0</v>
      </c>
      <c r="AX43" s="1488">
        <v>0</v>
      </c>
      <c r="AY43" s="1488">
        <v>0</v>
      </c>
    </row>
    <row r="44" spans="22:51" ht="15.75">
      <c r="V44" s="1466"/>
      <c r="AA44" s="1468"/>
      <c r="AC44" s="131">
        <v>30</v>
      </c>
      <c r="AD44" s="115"/>
      <c r="AE44" s="1488">
        <v>0</v>
      </c>
      <c r="AF44" s="1488">
        <v>0</v>
      </c>
      <c r="AG44" s="1488">
        <v>0</v>
      </c>
      <c r="AH44" s="1488">
        <v>0</v>
      </c>
      <c r="AI44" s="1488">
        <v>0</v>
      </c>
      <c r="AJ44" s="1488">
        <v>0</v>
      </c>
      <c r="AK44" s="1488">
        <v>0</v>
      </c>
      <c r="AL44" s="1488">
        <v>0</v>
      </c>
      <c r="AM44" s="1488">
        <v>0</v>
      </c>
      <c r="AN44" s="1488">
        <v>0</v>
      </c>
      <c r="AO44" s="1488">
        <v>0</v>
      </c>
      <c r="AP44" s="1488">
        <v>0</v>
      </c>
      <c r="AQ44" s="1488">
        <v>0</v>
      </c>
      <c r="AR44" s="1488">
        <v>0</v>
      </c>
      <c r="AS44" s="1488">
        <v>0</v>
      </c>
      <c r="AT44" s="1488">
        <v>0</v>
      </c>
      <c r="AU44" s="1488">
        <v>0</v>
      </c>
      <c r="AV44" s="1488">
        <v>0</v>
      </c>
      <c r="AW44" s="1488">
        <v>0</v>
      </c>
      <c r="AX44" s="1488">
        <v>0</v>
      </c>
      <c r="AY44" s="1488">
        <v>0</v>
      </c>
    </row>
    <row r="45" spans="22:51" ht="15.75">
      <c r="V45" s="1466"/>
      <c r="AA45" s="1468"/>
      <c r="AC45" s="131">
        <v>31</v>
      </c>
      <c r="AD45" s="115"/>
      <c r="AE45" s="1488">
        <v>0</v>
      </c>
      <c r="AF45" s="1488">
        <v>0</v>
      </c>
      <c r="AG45" s="1488">
        <v>0</v>
      </c>
      <c r="AH45" s="1488">
        <v>0</v>
      </c>
      <c r="AI45" s="1488">
        <v>0</v>
      </c>
      <c r="AJ45" s="1488">
        <v>0</v>
      </c>
      <c r="AK45" s="1488">
        <v>0</v>
      </c>
      <c r="AL45" s="1488">
        <v>0</v>
      </c>
      <c r="AM45" s="1488">
        <v>0</v>
      </c>
      <c r="AN45" s="1488">
        <v>0</v>
      </c>
      <c r="AO45" s="1488">
        <v>0</v>
      </c>
      <c r="AP45" s="1488">
        <v>0</v>
      </c>
      <c r="AQ45" s="1488">
        <v>0</v>
      </c>
      <c r="AR45" s="1488">
        <v>0</v>
      </c>
      <c r="AS45" s="1488">
        <v>0</v>
      </c>
      <c r="AT45" s="1488">
        <v>0</v>
      </c>
      <c r="AU45" s="1488">
        <v>0</v>
      </c>
      <c r="AV45" s="1488">
        <v>0</v>
      </c>
      <c r="AW45" s="1488">
        <v>0</v>
      </c>
      <c r="AX45" s="1488">
        <v>0</v>
      </c>
      <c r="AY45" s="1488">
        <v>0</v>
      </c>
    </row>
    <row r="46" spans="22:51" ht="15.75">
      <c r="V46" s="1466"/>
      <c r="AA46" s="1468"/>
      <c r="AC46" s="131">
        <v>32</v>
      </c>
      <c r="AD46" s="115"/>
      <c r="AE46" s="1488">
        <v>0</v>
      </c>
      <c r="AF46" s="1488">
        <v>0</v>
      </c>
      <c r="AG46" s="1488">
        <v>0</v>
      </c>
      <c r="AH46" s="1488">
        <v>0</v>
      </c>
      <c r="AI46" s="1488">
        <v>0</v>
      </c>
      <c r="AJ46" s="1488">
        <v>0</v>
      </c>
      <c r="AK46" s="1488">
        <v>0</v>
      </c>
      <c r="AL46" s="1488">
        <v>0</v>
      </c>
      <c r="AM46" s="1488">
        <v>0</v>
      </c>
      <c r="AN46" s="1488">
        <v>0</v>
      </c>
      <c r="AO46" s="1488">
        <v>0</v>
      </c>
      <c r="AP46" s="1488">
        <v>0</v>
      </c>
      <c r="AQ46" s="1488">
        <v>0</v>
      </c>
      <c r="AR46" s="1488">
        <v>0</v>
      </c>
      <c r="AS46" s="1488">
        <v>0</v>
      </c>
      <c r="AT46" s="1488">
        <v>0</v>
      </c>
      <c r="AU46" s="1488">
        <v>0</v>
      </c>
      <c r="AV46" s="1488">
        <v>0</v>
      </c>
      <c r="AW46" s="1488">
        <v>0</v>
      </c>
      <c r="AX46" s="1488">
        <v>0</v>
      </c>
      <c r="AY46" s="1488">
        <v>0</v>
      </c>
    </row>
    <row r="47" spans="22:51" ht="15.75">
      <c r="V47" s="1466"/>
      <c r="AA47" s="1468"/>
      <c r="AC47" s="131">
        <v>33</v>
      </c>
      <c r="AD47" s="115"/>
      <c r="AE47" s="1488">
        <v>0</v>
      </c>
      <c r="AF47" s="1488">
        <v>0</v>
      </c>
      <c r="AG47" s="1488">
        <v>0</v>
      </c>
      <c r="AH47" s="1488">
        <v>0</v>
      </c>
      <c r="AI47" s="1488">
        <v>0</v>
      </c>
      <c r="AJ47" s="1488">
        <v>0</v>
      </c>
      <c r="AK47" s="1488">
        <v>0</v>
      </c>
      <c r="AL47" s="1488">
        <v>0</v>
      </c>
      <c r="AM47" s="1488">
        <v>0</v>
      </c>
      <c r="AN47" s="1488">
        <v>0</v>
      </c>
      <c r="AO47" s="1488">
        <v>0</v>
      </c>
      <c r="AP47" s="1488">
        <v>0</v>
      </c>
      <c r="AQ47" s="1488">
        <v>0</v>
      </c>
      <c r="AR47" s="1488">
        <v>0</v>
      </c>
      <c r="AS47" s="1488">
        <v>0</v>
      </c>
      <c r="AT47" s="1488">
        <v>0</v>
      </c>
      <c r="AU47" s="1488">
        <v>0</v>
      </c>
      <c r="AV47" s="1488">
        <v>0</v>
      </c>
      <c r="AW47" s="1488">
        <v>0</v>
      </c>
      <c r="AX47" s="1488">
        <v>0</v>
      </c>
      <c r="AY47" s="1488">
        <v>0</v>
      </c>
    </row>
    <row r="48" spans="22:51" ht="15.75">
      <c r="V48" s="1466"/>
      <c r="AA48" s="1468"/>
      <c r="AC48" s="131">
        <v>34</v>
      </c>
      <c r="AD48" s="115"/>
      <c r="AE48" s="1488">
        <v>0</v>
      </c>
      <c r="AF48" s="1488">
        <v>0</v>
      </c>
      <c r="AG48" s="1488">
        <v>0</v>
      </c>
      <c r="AH48" s="1488">
        <v>0</v>
      </c>
      <c r="AI48" s="1488">
        <v>0</v>
      </c>
      <c r="AJ48" s="1488">
        <v>0</v>
      </c>
      <c r="AK48" s="1488">
        <v>0</v>
      </c>
      <c r="AL48" s="1488">
        <v>0</v>
      </c>
      <c r="AM48" s="1488">
        <v>0</v>
      </c>
      <c r="AN48" s="1488">
        <v>0</v>
      </c>
      <c r="AO48" s="1488">
        <v>0</v>
      </c>
      <c r="AP48" s="1488">
        <v>0</v>
      </c>
      <c r="AQ48" s="1488">
        <v>0</v>
      </c>
      <c r="AR48" s="1488">
        <v>0</v>
      </c>
      <c r="AS48" s="1488">
        <v>0</v>
      </c>
      <c r="AT48" s="1488">
        <v>0</v>
      </c>
      <c r="AU48" s="1488">
        <v>0</v>
      </c>
      <c r="AV48" s="1488">
        <v>0</v>
      </c>
      <c r="AW48" s="1488">
        <v>0</v>
      </c>
      <c r="AX48" s="1488">
        <v>0</v>
      </c>
      <c r="AY48" s="1488">
        <v>0</v>
      </c>
    </row>
    <row r="49" spans="22:51" ht="15.75">
      <c r="V49" s="1466"/>
      <c r="AA49" s="1468"/>
      <c r="AC49" s="131">
        <v>35</v>
      </c>
      <c r="AD49" s="115"/>
      <c r="AE49" s="1488">
        <v>0</v>
      </c>
      <c r="AF49" s="1488">
        <v>0</v>
      </c>
      <c r="AG49" s="1488">
        <v>0</v>
      </c>
      <c r="AH49" s="1488">
        <v>0</v>
      </c>
      <c r="AI49" s="1488">
        <v>0</v>
      </c>
      <c r="AJ49" s="1488">
        <v>0</v>
      </c>
      <c r="AK49" s="1488">
        <v>0</v>
      </c>
      <c r="AL49" s="1488">
        <v>0</v>
      </c>
      <c r="AM49" s="1488">
        <v>0</v>
      </c>
      <c r="AN49" s="1488">
        <v>0</v>
      </c>
      <c r="AO49" s="1488">
        <v>0</v>
      </c>
      <c r="AP49" s="1488">
        <v>0</v>
      </c>
      <c r="AQ49" s="1488">
        <v>0</v>
      </c>
      <c r="AR49" s="1488">
        <v>0</v>
      </c>
      <c r="AS49" s="1488">
        <v>0</v>
      </c>
      <c r="AT49" s="1488">
        <v>0</v>
      </c>
      <c r="AU49" s="1488">
        <v>0</v>
      </c>
      <c r="AV49" s="1488">
        <v>0</v>
      </c>
      <c r="AW49" s="1488">
        <v>0</v>
      </c>
      <c r="AX49" s="1488">
        <v>0</v>
      </c>
      <c r="AY49" s="1488">
        <v>0</v>
      </c>
    </row>
    <row r="50" spans="22:51" ht="15.75">
      <c r="V50" s="1466"/>
      <c r="AA50" s="1468"/>
      <c r="AC50" s="131">
        <v>36</v>
      </c>
      <c r="AD50" s="115"/>
      <c r="AE50" s="1488">
        <v>0</v>
      </c>
      <c r="AF50" s="1488">
        <v>0</v>
      </c>
      <c r="AG50" s="1488">
        <v>0</v>
      </c>
      <c r="AH50" s="1488">
        <v>0</v>
      </c>
      <c r="AI50" s="1488">
        <v>0</v>
      </c>
      <c r="AJ50" s="1488">
        <v>0</v>
      </c>
      <c r="AK50" s="1488">
        <v>0</v>
      </c>
      <c r="AL50" s="1488">
        <v>0</v>
      </c>
      <c r="AM50" s="1488">
        <v>0</v>
      </c>
      <c r="AN50" s="1488">
        <v>0</v>
      </c>
      <c r="AO50" s="1488">
        <v>0</v>
      </c>
      <c r="AP50" s="1488">
        <v>0</v>
      </c>
      <c r="AQ50" s="1488">
        <v>0</v>
      </c>
      <c r="AR50" s="1488">
        <v>0</v>
      </c>
      <c r="AS50" s="1488">
        <v>0</v>
      </c>
      <c r="AT50" s="1488">
        <v>0</v>
      </c>
      <c r="AU50" s="1488">
        <v>0</v>
      </c>
      <c r="AV50" s="1488">
        <v>0</v>
      </c>
      <c r="AW50" s="1488">
        <v>0</v>
      </c>
      <c r="AX50" s="1488">
        <v>0</v>
      </c>
      <c r="AY50" s="1488">
        <v>0</v>
      </c>
    </row>
    <row r="51" spans="22:51" ht="15.75">
      <c r="V51" s="1466"/>
      <c r="AA51" s="1468"/>
      <c r="AC51" s="131">
        <v>37</v>
      </c>
      <c r="AD51" s="115"/>
      <c r="AE51" s="1488">
        <v>0</v>
      </c>
      <c r="AF51" s="1488">
        <v>0</v>
      </c>
      <c r="AG51" s="1488">
        <v>0</v>
      </c>
      <c r="AH51" s="1488">
        <v>0</v>
      </c>
      <c r="AI51" s="1488">
        <v>0</v>
      </c>
      <c r="AJ51" s="1488">
        <v>0</v>
      </c>
      <c r="AK51" s="1488">
        <v>0</v>
      </c>
      <c r="AL51" s="1488">
        <v>0</v>
      </c>
      <c r="AM51" s="1488">
        <v>0</v>
      </c>
      <c r="AN51" s="1488">
        <v>0</v>
      </c>
      <c r="AO51" s="1488">
        <v>0</v>
      </c>
      <c r="AP51" s="1488">
        <v>0</v>
      </c>
      <c r="AQ51" s="1488">
        <v>0</v>
      </c>
      <c r="AR51" s="1488">
        <v>0</v>
      </c>
      <c r="AS51" s="1488">
        <v>0</v>
      </c>
      <c r="AT51" s="1488">
        <v>0</v>
      </c>
      <c r="AU51" s="1488">
        <v>0</v>
      </c>
      <c r="AV51" s="1488">
        <v>0</v>
      </c>
      <c r="AW51" s="1488">
        <v>0</v>
      </c>
      <c r="AX51" s="1488">
        <v>0</v>
      </c>
      <c r="AY51" s="1488">
        <v>0</v>
      </c>
    </row>
    <row r="52" spans="22:51" ht="15.75">
      <c r="V52" s="1466"/>
      <c r="AA52" s="1468"/>
      <c r="AC52" s="131">
        <v>38</v>
      </c>
      <c r="AD52" s="115"/>
      <c r="AE52" s="1488">
        <v>0</v>
      </c>
      <c r="AF52" s="1488">
        <v>0</v>
      </c>
      <c r="AG52" s="1488">
        <v>0</v>
      </c>
      <c r="AH52" s="1488">
        <v>0</v>
      </c>
      <c r="AI52" s="1488">
        <v>0</v>
      </c>
      <c r="AJ52" s="1488">
        <v>0</v>
      </c>
      <c r="AK52" s="1488">
        <v>0</v>
      </c>
      <c r="AL52" s="1488">
        <v>0</v>
      </c>
      <c r="AM52" s="1488">
        <v>0</v>
      </c>
      <c r="AN52" s="1488">
        <v>0</v>
      </c>
      <c r="AO52" s="1488">
        <v>0</v>
      </c>
      <c r="AP52" s="1488">
        <v>0</v>
      </c>
      <c r="AQ52" s="1488">
        <v>0</v>
      </c>
      <c r="AR52" s="1488">
        <v>0</v>
      </c>
      <c r="AS52" s="1488">
        <v>0</v>
      </c>
      <c r="AT52" s="1488">
        <v>0</v>
      </c>
      <c r="AU52" s="1488">
        <v>0</v>
      </c>
      <c r="AV52" s="1488">
        <v>0</v>
      </c>
      <c r="AW52" s="1488">
        <v>0</v>
      </c>
      <c r="AX52" s="1488">
        <v>0</v>
      </c>
      <c r="AY52" s="1488">
        <v>0</v>
      </c>
    </row>
    <row r="53" spans="22:51" ht="15.75">
      <c r="V53" s="1466"/>
      <c r="AA53" s="1468"/>
      <c r="AC53" s="131">
        <v>39</v>
      </c>
      <c r="AD53" s="115"/>
      <c r="AE53" s="1488">
        <v>0</v>
      </c>
      <c r="AF53" s="1488">
        <v>0</v>
      </c>
      <c r="AG53" s="1488">
        <v>0</v>
      </c>
      <c r="AH53" s="1488">
        <v>0</v>
      </c>
      <c r="AI53" s="1488">
        <v>0</v>
      </c>
      <c r="AJ53" s="1488">
        <v>0</v>
      </c>
      <c r="AK53" s="1488">
        <v>0</v>
      </c>
      <c r="AL53" s="1488">
        <v>0</v>
      </c>
      <c r="AM53" s="1488">
        <v>0</v>
      </c>
      <c r="AN53" s="1488">
        <v>0</v>
      </c>
      <c r="AO53" s="1488">
        <v>0</v>
      </c>
      <c r="AP53" s="1488">
        <v>0</v>
      </c>
      <c r="AQ53" s="1488">
        <v>0</v>
      </c>
      <c r="AR53" s="1488">
        <v>0</v>
      </c>
      <c r="AS53" s="1488">
        <v>0</v>
      </c>
      <c r="AT53" s="1488">
        <v>0</v>
      </c>
      <c r="AU53" s="1488">
        <v>0</v>
      </c>
      <c r="AV53" s="1488">
        <v>0</v>
      </c>
      <c r="AW53" s="1488">
        <v>0</v>
      </c>
      <c r="AX53" s="1488">
        <v>0</v>
      </c>
      <c r="AY53" s="1488">
        <v>0</v>
      </c>
    </row>
    <row r="54" spans="22:51" ht="15.75">
      <c r="V54" s="1466"/>
      <c r="AA54" s="1468"/>
      <c r="AC54" s="131">
        <v>40</v>
      </c>
      <c r="AD54" s="115"/>
      <c r="AE54" s="1488">
        <v>0</v>
      </c>
      <c r="AF54" s="1488">
        <v>0</v>
      </c>
      <c r="AG54" s="1488">
        <v>0</v>
      </c>
      <c r="AH54" s="1488">
        <v>0</v>
      </c>
      <c r="AI54" s="1488">
        <v>0</v>
      </c>
      <c r="AJ54" s="1488">
        <v>0</v>
      </c>
      <c r="AK54" s="1488">
        <v>0</v>
      </c>
      <c r="AL54" s="1488">
        <v>0</v>
      </c>
      <c r="AM54" s="1488">
        <v>0</v>
      </c>
      <c r="AN54" s="1488">
        <v>0</v>
      </c>
      <c r="AO54" s="1488">
        <v>0</v>
      </c>
      <c r="AP54" s="1488">
        <v>0</v>
      </c>
      <c r="AQ54" s="1488">
        <v>0</v>
      </c>
      <c r="AR54" s="1488">
        <v>0</v>
      </c>
      <c r="AS54" s="1488">
        <v>0</v>
      </c>
      <c r="AT54" s="1488">
        <v>0</v>
      </c>
      <c r="AU54" s="1488">
        <v>0</v>
      </c>
      <c r="AV54" s="1488">
        <v>0</v>
      </c>
      <c r="AW54" s="1488">
        <v>0</v>
      </c>
      <c r="AX54" s="1488">
        <v>0</v>
      </c>
      <c r="AY54" s="1488">
        <v>0</v>
      </c>
    </row>
    <row r="55" spans="22:51" ht="15.75">
      <c r="V55" s="1466"/>
      <c r="AA55" s="1468"/>
      <c r="AC55" s="131">
        <v>41</v>
      </c>
      <c r="AD55" s="115"/>
      <c r="AE55" s="1488">
        <v>0</v>
      </c>
      <c r="AF55" s="1488">
        <v>0</v>
      </c>
      <c r="AG55" s="1488">
        <v>0</v>
      </c>
      <c r="AH55" s="1488">
        <v>0</v>
      </c>
      <c r="AI55" s="1488">
        <v>0</v>
      </c>
      <c r="AJ55" s="1488">
        <v>0</v>
      </c>
      <c r="AK55" s="1488">
        <v>0</v>
      </c>
      <c r="AL55" s="1488">
        <v>0</v>
      </c>
      <c r="AM55" s="1488">
        <v>0</v>
      </c>
      <c r="AN55" s="1488">
        <v>0</v>
      </c>
      <c r="AO55" s="1488">
        <v>0</v>
      </c>
      <c r="AP55" s="1488">
        <v>0</v>
      </c>
      <c r="AQ55" s="1488">
        <v>0</v>
      </c>
      <c r="AR55" s="1488">
        <v>0</v>
      </c>
      <c r="AS55" s="1488">
        <v>0</v>
      </c>
      <c r="AT55" s="1488">
        <v>0</v>
      </c>
      <c r="AU55" s="1488">
        <v>0</v>
      </c>
      <c r="AV55" s="1488">
        <v>0</v>
      </c>
      <c r="AW55" s="1488">
        <v>0</v>
      </c>
      <c r="AX55" s="1488">
        <v>0</v>
      </c>
      <c r="AY55" s="1488">
        <v>0</v>
      </c>
    </row>
    <row r="56" spans="22:51" ht="15.75">
      <c r="V56" s="1466"/>
      <c r="AA56" s="1468"/>
      <c r="AC56" s="131">
        <v>42</v>
      </c>
      <c r="AD56" s="115"/>
      <c r="AE56" s="1488">
        <v>0</v>
      </c>
      <c r="AF56" s="1488">
        <v>0</v>
      </c>
      <c r="AG56" s="1488">
        <v>0</v>
      </c>
      <c r="AH56" s="1488">
        <v>0</v>
      </c>
      <c r="AI56" s="1488">
        <v>0</v>
      </c>
      <c r="AJ56" s="1488">
        <v>0</v>
      </c>
      <c r="AK56" s="1488">
        <v>0</v>
      </c>
      <c r="AL56" s="1488">
        <v>0</v>
      </c>
      <c r="AM56" s="1488">
        <v>0</v>
      </c>
      <c r="AN56" s="1488">
        <v>0</v>
      </c>
      <c r="AO56" s="1488">
        <v>0</v>
      </c>
      <c r="AP56" s="1488">
        <v>0</v>
      </c>
      <c r="AQ56" s="1488">
        <v>0</v>
      </c>
      <c r="AR56" s="1488">
        <v>0</v>
      </c>
      <c r="AS56" s="1488">
        <v>0</v>
      </c>
      <c r="AT56" s="1488">
        <v>0</v>
      </c>
      <c r="AU56" s="1488">
        <v>0</v>
      </c>
      <c r="AV56" s="1488">
        <v>0</v>
      </c>
      <c r="AW56" s="1488">
        <v>0</v>
      </c>
      <c r="AX56" s="1488">
        <v>0</v>
      </c>
      <c r="AY56" s="1488">
        <v>0</v>
      </c>
    </row>
    <row r="57" spans="22:51" ht="15.75">
      <c r="V57" s="1466"/>
      <c r="AA57" s="1468"/>
      <c r="AC57" s="131">
        <v>43</v>
      </c>
      <c r="AD57" s="115"/>
      <c r="AE57" s="1488">
        <v>0</v>
      </c>
      <c r="AF57" s="1488">
        <v>0</v>
      </c>
      <c r="AG57" s="1488">
        <v>0</v>
      </c>
      <c r="AH57" s="1488">
        <v>0</v>
      </c>
      <c r="AI57" s="1488">
        <v>0</v>
      </c>
      <c r="AJ57" s="1488">
        <v>0</v>
      </c>
      <c r="AK57" s="1488">
        <v>0</v>
      </c>
      <c r="AL57" s="1488">
        <v>0</v>
      </c>
      <c r="AM57" s="1488">
        <v>0</v>
      </c>
      <c r="AN57" s="1488">
        <v>0</v>
      </c>
      <c r="AO57" s="1488">
        <v>0</v>
      </c>
      <c r="AP57" s="1488">
        <v>0</v>
      </c>
      <c r="AQ57" s="1488">
        <v>0</v>
      </c>
      <c r="AR57" s="1488">
        <v>0</v>
      </c>
      <c r="AS57" s="1488">
        <v>0</v>
      </c>
      <c r="AT57" s="1488">
        <v>0</v>
      </c>
      <c r="AU57" s="1488">
        <v>0</v>
      </c>
      <c r="AV57" s="1488">
        <v>0</v>
      </c>
      <c r="AW57" s="1488">
        <v>0</v>
      </c>
      <c r="AX57" s="1488">
        <v>0</v>
      </c>
      <c r="AY57" s="1488">
        <v>0</v>
      </c>
    </row>
    <row r="58" spans="22:51" ht="15.75">
      <c r="V58" s="1466"/>
      <c r="AA58" s="1468"/>
      <c r="AC58" s="131">
        <v>44</v>
      </c>
      <c r="AD58" s="115"/>
      <c r="AE58" s="1488">
        <v>0</v>
      </c>
      <c r="AF58" s="1488">
        <v>0</v>
      </c>
      <c r="AG58" s="1488">
        <v>0</v>
      </c>
      <c r="AH58" s="1488">
        <v>0</v>
      </c>
      <c r="AI58" s="1488">
        <v>0</v>
      </c>
      <c r="AJ58" s="1488">
        <v>0</v>
      </c>
      <c r="AK58" s="1488">
        <v>0</v>
      </c>
      <c r="AL58" s="1488">
        <v>0</v>
      </c>
      <c r="AM58" s="1488">
        <v>0</v>
      </c>
      <c r="AN58" s="1488">
        <v>0</v>
      </c>
      <c r="AO58" s="1488">
        <v>0</v>
      </c>
      <c r="AP58" s="1488">
        <v>0</v>
      </c>
      <c r="AQ58" s="1488">
        <v>0</v>
      </c>
      <c r="AR58" s="1488">
        <v>0</v>
      </c>
      <c r="AS58" s="1488">
        <v>0</v>
      </c>
      <c r="AT58" s="1488">
        <v>0</v>
      </c>
      <c r="AU58" s="1488">
        <v>0</v>
      </c>
      <c r="AV58" s="1488">
        <v>0</v>
      </c>
      <c r="AW58" s="1488">
        <v>0</v>
      </c>
      <c r="AX58" s="1488">
        <v>0</v>
      </c>
      <c r="AY58" s="1488">
        <v>0</v>
      </c>
    </row>
    <row r="59" spans="22:51" ht="15.75">
      <c r="V59" s="1466"/>
      <c r="AA59" s="1468"/>
      <c r="AC59" s="131">
        <v>45</v>
      </c>
      <c r="AD59" s="115"/>
      <c r="AE59" s="1488">
        <v>0</v>
      </c>
      <c r="AF59" s="1488">
        <v>0</v>
      </c>
      <c r="AG59" s="1488">
        <v>0</v>
      </c>
      <c r="AH59" s="1488">
        <v>0</v>
      </c>
      <c r="AI59" s="1488">
        <v>0</v>
      </c>
      <c r="AJ59" s="1488">
        <v>0</v>
      </c>
      <c r="AK59" s="1488">
        <v>0</v>
      </c>
      <c r="AL59" s="1488">
        <v>0</v>
      </c>
      <c r="AM59" s="1488">
        <v>0</v>
      </c>
      <c r="AN59" s="1488">
        <v>0</v>
      </c>
      <c r="AO59" s="1488">
        <v>0</v>
      </c>
      <c r="AP59" s="1488">
        <v>0</v>
      </c>
      <c r="AQ59" s="1488">
        <v>0</v>
      </c>
      <c r="AR59" s="1488">
        <v>0</v>
      </c>
      <c r="AS59" s="1488">
        <v>0</v>
      </c>
      <c r="AT59" s="1488">
        <v>0</v>
      </c>
      <c r="AU59" s="1488">
        <v>0</v>
      </c>
      <c r="AV59" s="1488">
        <v>0</v>
      </c>
      <c r="AW59" s="1488">
        <v>0</v>
      </c>
      <c r="AX59" s="1488">
        <v>0</v>
      </c>
      <c r="AY59" s="1488">
        <v>0</v>
      </c>
    </row>
    <row r="60" spans="22:51" ht="15.75">
      <c r="V60" s="1466"/>
      <c r="AA60" s="1468"/>
      <c r="AC60" s="131">
        <v>46</v>
      </c>
      <c r="AD60" s="115"/>
      <c r="AE60" s="1488">
        <v>0</v>
      </c>
      <c r="AF60" s="1488">
        <v>0</v>
      </c>
      <c r="AG60" s="1488">
        <v>0</v>
      </c>
      <c r="AH60" s="1488">
        <v>0</v>
      </c>
      <c r="AI60" s="1488">
        <v>0</v>
      </c>
      <c r="AJ60" s="1488">
        <v>0</v>
      </c>
      <c r="AK60" s="1488">
        <v>0</v>
      </c>
      <c r="AL60" s="1488">
        <v>0</v>
      </c>
      <c r="AM60" s="1488">
        <v>0</v>
      </c>
      <c r="AN60" s="1488">
        <v>0</v>
      </c>
      <c r="AO60" s="1488">
        <v>0</v>
      </c>
      <c r="AP60" s="1488">
        <v>0</v>
      </c>
      <c r="AQ60" s="1488">
        <v>0</v>
      </c>
      <c r="AR60" s="1488">
        <v>0</v>
      </c>
      <c r="AS60" s="1488">
        <v>0</v>
      </c>
      <c r="AT60" s="1488">
        <v>0</v>
      </c>
      <c r="AU60" s="1488">
        <v>0</v>
      </c>
      <c r="AV60" s="1488">
        <v>0</v>
      </c>
      <c r="AW60" s="1488">
        <v>0</v>
      </c>
      <c r="AX60" s="1488">
        <v>0</v>
      </c>
      <c r="AY60" s="1488">
        <v>0</v>
      </c>
    </row>
    <row r="61" spans="22:51" ht="15.75">
      <c r="V61" s="1466"/>
      <c r="AA61" s="1468"/>
      <c r="AC61" s="131">
        <v>47</v>
      </c>
      <c r="AD61" s="115"/>
      <c r="AE61" s="1488">
        <v>0</v>
      </c>
      <c r="AF61" s="1488">
        <v>0</v>
      </c>
      <c r="AG61" s="1488">
        <v>0</v>
      </c>
      <c r="AH61" s="1488">
        <v>0</v>
      </c>
      <c r="AI61" s="1488">
        <v>0</v>
      </c>
      <c r="AJ61" s="1488">
        <v>0</v>
      </c>
      <c r="AK61" s="1488">
        <v>0</v>
      </c>
      <c r="AL61" s="1488">
        <v>0</v>
      </c>
      <c r="AM61" s="1488">
        <v>0</v>
      </c>
      <c r="AN61" s="1488">
        <v>0</v>
      </c>
      <c r="AO61" s="1488">
        <v>0</v>
      </c>
      <c r="AP61" s="1488">
        <v>0</v>
      </c>
      <c r="AQ61" s="1488">
        <v>0</v>
      </c>
      <c r="AR61" s="1488">
        <v>0</v>
      </c>
      <c r="AS61" s="1488">
        <v>0</v>
      </c>
      <c r="AT61" s="1488">
        <v>0</v>
      </c>
      <c r="AU61" s="1488">
        <v>0</v>
      </c>
      <c r="AV61" s="1488">
        <v>0</v>
      </c>
      <c r="AW61" s="1488">
        <v>0</v>
      </c>
      <c r="AX61" s="1488">
        <v>0</v>
      </c>
      <c r="AY61" s="1488">
        <v>0</v>
      </c>
    </row>
    <row r="62" spans="22:51" ht="15.75">
      <c r="V62" s="1466"/>
      <c r="AA62" s="1468"/>
      <c r="AC62" s="131">
        <v>48</v>
      </c>
      <c r="AD62" s="115"/>
      <c r="AE62" s="1488">
        <v>0</v>
      </c>
      <c r="AF62" s="1488">
        <v>0</v>
      </c>
      <c r="AG62" s="1488">
        <v>0</v>
      </c>
      <c r="AH62" s="1488">
        <v>0</v>
      </c>
      <c r="AI62" s="1488">
        <v>0</v>
      </c>
      <c r="AJ62" s="1488">
        <v>0</v>
      </c>
      <c r="AK62" s="1488">
        <v>0</v>
      </c>
      <c r="AL62" s="1488">
        <v>0</v>
      </c>
      <c r="AM62" s="1488">
        <v>0</v>
      </c>
      <c r="AN62" s="1488">
        <v>0</v>
      </c>
      <c r="AO62" s="1488">
        <v>0</v>
      </c>
      <c r="AP62" s="1488">
        <v>0</v>
      </c>
      <c r="AQ62" s="1488">
        <v>0</v>
      </c>
      <c r="AR62" s="1488">
        <v>0</v>
      </c>
      <c r="AS62" s="1488">
        <v>0</v>
      </c>
      <c r="AT62" s="1488">
        <v>0</v>
      </c>
      <c r="AU62" s="1488">
        <v>0</v>
      </c>
      <c r="AV62" s="1488">
        <v>0</v>
      </c>
      <c r="AW62" s="1488">
        <v>0</v>
      </c>
      <c r="AX62" s="1488">
        <v>0</v>
      </c>
      <c r="AY62" s="1488">
        <v>0</v>
      </c>
    </row>
    <row r="63" spans="22:51" ht="15.75">
      <c r="V63" s="1466"/>
      <c r="AA63" s="1468"/>
      <c r="AC63" s="131">
        <v>49</v>
      </c>
      <c r="AD63" s="115"/>
      <c r="AE63" s="1488">
        <v>0</v>
      </c>
      <c r="AF63" s="1488">
        <v>0</v>
      </c>
      <c r="AG63" s="1488">
        <v>0</v>
      </c>
      <c r="AH63" s="1488">
        <v>0</v>
      </c>
      <c r="AI63" s="1488">
        <v>0</v>
      </c>
      <c r="AJ63" s="1488">
        <v>0</v>
      </c>
      <c r="AK63" s="1488">
        <v>0</v>
      </c>
      <c r="AL63" s="1488">
        <v>0</v>
      </c>
      <c r="AM63" s="1488">
        <v>0</v>
      </c>
      <c r="AN63" s="1488">
        <v>0</v>
      </c>
      <c r="AO63" s="1488">
        <v>0</v>
      </c>
      <c r="AP63" s="1488">
        <v>0</v>
      </c>
      <c r="AQ63" s="1488">
        <v>0</v>
      </c>
      <c r="AR63" s="1488">
        <v>0</v>
      </c>
      <c r="AS63" s="1488">
        <v>0</v>
      </c>
      <c r="AT63" s="1488">
        <v>0</v>
      </c>
      <c r="AU63" s="1488">
        <v>0</v>
      </c>
      <c r="AV63" s="1488">
        <v>0</v>
      </c>
      <c r="AW63" s="1488">
        <v>0</v>
      </c>
      <c r="AX63" s="1488">
        <v>0</v>
      </c>
      <c r="AY63" s="1488">
        <v>0</v>
      </c>
    </row>
    <row r="64" spans="22:51" ht="15.75">
      <c r="V64" s="1466"/>
      <c r="AA64" s="1468"/>
      <c r="AC64" s="131">
        <v>50</v>
      </c>
      <c r="AD64" s="115"/>
      <c r="AE64" s="1488">
        <v>0</v>
      </c>
      <c r="AF64" s="1488">
        <v>0</v>
      </c>
      <c r="AG64" s="1488">
        <v>0</v>
      </c>
      <c r="AH64" s="1488">
        <v>0</v>
      </c>
      <c r="AI64" s="1488">
        <v>0</v>
      </c>
      <c r="AJ64" s="1488">
        <v>0</v>
      </c>
      <c r="AK64" s="1488">
        <v>0</v>
      </c>
      <c r="AL64" s="1488">
        <v>0</v>
      </c>
      <c r="AM64" s="1488">
        <v>0</v>
      </c>
      <c r="AN64" s="1488">
        <v>0</v>
      </c>
      <c r="AO64" s="1488">
        <v>0</v>
      </c>
      <c r="AP64" s="1488">
        <v>0</v>
      </c>
      <c r="AQ64" s="1488">
        <v>0</v>
      </c>
      <c r="AR64" s="1488">
        <v>0</v>
      </c>
      <c r="AS64" s="1488">
        <v>0</v>
      </c>
      <c r="AT64" s="1488">
        <v>0</v>
      </c>
      <c r="AU64" s="1488">
        <v>0</v>
      </c>
      <c r="AV64" s="1488">
        <v>0</v>
      </c>
      <c r="AW64" s="1488">
        <v>0</v>
      </c>
      <c r="AX64" s="1488">
        <v>0</v>
      </c>
      <c r="AY64" s="1488">
        <v>0</v>
      </c>
    </row>
    <row r="65" spans="1:53" ht="15.75">
      <c r="V65" s="1466"/>
      <c r="AA65" s="1468"/>
      <c r="AC65" s="525" t="s">
        <v>38</v>
      </c>
      <c r="AD65" s="1489"/>
      <c r="AE65" s="1490">
        <v>1.0000000000000002</v>
      </c>
      <c r="AF65" s="1490">
        <v>1.0000000000000002</v>
      </c>
      <c r="AG65" s="1490">
        <v>1.0000000000000002</v>
      </c>
      <c r="AH65" s="1490">
        <v>1</v>
      </c>
      <c r="AI65" s="1490">
        <v>1</v>
      </c>
      <c r="AJ65" s="1490">
        <v>0.99999999999999956</v>
      </c>
      <c r="AK65" s="1490">
        <v>0.99999999999999978</v>
      </c>
      <c r="AL65" s="1490">
        <v>1</v>
      </c>
      <c r="AM65" s="1490">
        <v>1</v>
      </c>
      <c r="AN65" s="1490">
        <v>1</v>
      </c>
      <c r="AO65" s="1490">
        <v>1</v>
      </c>
      <c r="AP65" s="1490">
        <v>1</v>
      </c>
      <c r="AQ65" s="1490">
        <v>1</v>
      </c>
      <c r="AR65" s="1490">
        <v>1</v>
      </c>
      <c r="AS65" s="1490">
        <v>1</v>
      </c>
      <c r="AT65" s="1490">
        <v>1</v>
      </c>
      <c r="AU65" s="1490">
        <v>1</v>
      </c>
      <c r="AV65" s="1490">
        <v>1</v>
      </c>
      <c r="AW65" s="1490">
        <v>1</v>
      </c>
      <c r="AX65" s="1490">
        <v>1</v>
      </c>
      <c r="AY65" s="1491">
        <v>1</v>
      </c>
    </row>
    <row r="66" spans="1:53" ht="15.75">
      <c r="V66" s="1466"/>
      <c r="AA66" s="1468"/>
      <c r="AC66" s="28" t="s">
        <v>842</v>
      </c>
      <c r="AD66" s="1465"/>
      <c r="AE66" s="1492">
        <v>0</v>
      </c>
      <c r="AF66" s="1492">
        <v>0</v>
      </c>
      <c r="AG66" s="1492">
        <v>0</v>
      </c>
      <c r="AH66" s="1492">
        <v>0</v>
      </c>
      <c r="AI66" s="1492">
        <v>0</v>
      </c>
      <c r="AJ66" s="1492">
        <v>0</v>
      </c>
      <c r="AK66" s="1492">
        <v>0</v>
      </c>
      <c r="AL66" s="1492">
        <v>0</v>
      </c>
      <c r="AM66" s="1492">
        <v>0</v>
      </c>
      <c r="AN66" s="1492">
        <v>0</v>
      </c>
      <c r="AO66" s="1492">
        <v>0</v>
      </c>
      <c r="AP66" s="1492">
        <v>0</v>
      </c>
      <c r="AQ66" s="1492">
        <v>0</v>
      </c>
      <c r="AR66" s="1492">
        <v>0</v>
      </c>
      <c r="AS66" s="1492">
        <v>0</v>
      </c>
      <c r="AT66" s="1492">
        <v>0</v>
      </c>
      <c r="AU66" s="1492">
        <v>0</v>
      </c>
      <c r="AV66" s="1492">
        <v>0</v>
      </c>
      <c r="AW66" s="1492">
        <v>0</v>
      </c>
      <c r="AX66" s="1492">
        <v>0</v>
      </c>
      <c r="AY66" s="1492">
        <v>0</v>
      </c>
    </row>
    <row r="67" spans="1:53" ht="15.75">
      <c r="V67" s="1466"/>
      <c r="AA67" s="1468"/>
      <c r="AB67" s="1468"/>
      <c r="AC67" s="1465"/>
      <c r="AD67" s="1465"/>
    </row>
    <row r="68" spans="1:53" ht="15.75">
      <c r="V68" s="1466"/>
      <c r="AA68" s="1468"/>
      <c r="AB68" s="1468"/>
      <c r="AC68" s="1465"/>
      <c r="AD68" s="1465"/>
    </row>
    <row r="69" spans="1:53" ht="15.75">
      <c r="V69" s="1466"/>
      <c r="AA69" s="1468"/>
      <c r="AB69" s="1468"/>
      <c r="AC69" s="1465"/>
      <c r="AD69" s="1465"/>
    </row>
    <row r="70" spans="1:53" ht="15.75">
      <c r="V70" s="1466"/>
      <c r="AA70" s="1468"/>
      <c r="AB70" s="1468"/>
      <c r="AC70" s="1465"/>
      <c r="AD70" s="1465"/>
    </row>
    <row r="71" spans="1:53" ht="15.75">
      <c r="V71" s="1466"/>
    </row>
    <row r="72" spans="1:53" ht="15.75">
      <c r="V72" s="1466"/>
    </row>
    <row r="73" spans="1:53" ht="15.75">
      <c r="V73" s="1466"/>
    </row>
    <row r="74" spans="1:53" ht="15.75">
      <c r="V74" s="1466"/>
    </row>
    <row r="75" spans="1:53" ht="15.75">
      <c r="V75" s="1517" t="s">
        <v>1977</v>
      </c>
    </row>
    <row r="76" spans="1:53">
      <c r="V76" s="1518" t="s">
        <v>1978</v>
      </c>
    </row>
    <row r="77" spans="1:53">
      <c r="V77" s="1518" t="s">
        <v>2879</v>
      </c>
    </row>
    <row r="78" spans="1:53" ht="15.75">
      <c r="F78" s="1494" t="s">
        <v>1980</v>
      </c>
      <c r="J78" s="1495" t="s">
        <v>1981</v>
      </c>
      <c r="K78" s="1495" t="s">
        <v>1981</v>
      </c>
      <c r="U78" s="1496" t="s">
        <v>1981</v>
      </c>
      <c r="V78" s="1496" t="s">
        <v>1981</v>
      </c>
      <c r="AE78" s="1466" t="s">
        <v>1467</v>
      </c>
      <c r="AF78" s="1466"/>
      <c r="AG78" s="1466"/>
      <c r="AH78" s="1466"/>
      <c r="AI78" s="1466"/>
      <c r="AJ78" s="1466"/>
      <c r="AK78" s="1466"/>
      <c r="AL78" s="1466"/>
      <c r="AM78" s="1466"/>
      <c r="AN78" s="1466"/>
      <c r="AO78" s="1466"/>
      <c r="AP78" s="1466"/>
      <c r="AQ78" s="1466"/>
      <c r="AR78" s="1466"/>
      <c r="AS78" s="1466"/>
      <c r="AT78" s="1466"/>
      <c r="AU78" s="1466"/>
      <c r="AV78" s="1466"/>
      <c r="AW78" s="1466"/>
      <c r="AX78" s="1466"/>
      <c r="AY78" s="1466"/>
      <c r="BA78" s="1466" t="s">
        <v>38</v>
      </c>
    </row>
    <row r="79" spans="1:53" s="1498" customFormat="1" ht="47.25">
      <c r="A79" s="1497"/>
      <c r="B79" s="1497"/>
      <c r="F79" s="1499" t="s">
        <v>1984</v>
      </c>
      <c r="G79" s="1499" t="s">
        <v>1985</v>
      </c>
      <c r="H79" s="1499" t="s">
        <v>1986</v>
      </c>
      <c r="I79" s="1499" t="s">
        <v>1987</v>
      </c>
      <c r="J79" s="1499" t="s">
        <v>1988</v>
      </c>
      <c r="K79" s="1499" t="s">
        <v>1989</v>
      </c>
      <c r="N79" s="1499" t="s">
        <v>1991</v>
      </c>
      <c r="O79" s="1500" t="s">
        <v>1992</v>
      </c>
      <c r="P79" s="1499" t="s">
        <v>1984</v>
      </c>
      <c r="Q79" s="1499" t="s">
        <v>1985</v>
      </c>
      <c r="R79" s="1499" t="s">
        <v>604</v>
      </c>
      <c r="S79" s="1499" t="s">
        <v>1986</v>
      </c>
      <c r="T79" s="1499" t="s">
        <v>1987</v>
      </c>
      <c r="U79" s="1499" t="s">
        <v>1988</v>
      </c>
      <c r="V79" s="1499" t="s">
        <v>1993</v>
      </c>
      <c r="W79" s="1465"/>
      <c r="X79" s="1465"/>
      <c r="AC79" s="1500" t="s">
        <v>1991</v>
      </c>
      <c r="AD79" s="1500" t="s">
        <v>1994</v>
      </c>
      <c r="AE79" s="1501">
        <v>2010</v>
      </c>
      <c r="AF79" s="1501">
        <v>2011</v>
      </c>
      <c r="AG79" s="1501">
        <v>2012</v>
      </c>
      <c r="AH79" s="1501">
        <v>2013</v>
      </c>
      <c r="AI79" s="1501">
        <v>2014</v>
      </c>
      <c r="AJ79" s="1501">
        <v>2015</v>
      </c>
      <c r="AK79" s="1501">
        <v>2016</v>
      </c>
      <c r="AL79" s="1501">
        <v>2017</v>
      </c>
      <c r="AM79" s="1501">
        <v>2018</v>
      </c>
      <c r="AN79" s="1501">
        <v>2019</v>
      </c>
      <c r="AO79" s="1501">
        <v>2020</v>
      </c>
      <c r="AP79" s="1501">
        <v>2021</v>
      </c>
      <c r="AQ79" s="1501">
        <v>2022</v>
      </c>
      <c r="AR79" s="1501">
        <v>2023</v>
      </c>
      <c r="AS79" s="1501">
        <v>2024</v>
      </c>
      <c r="AT79" s="1501">
        <v>2025</v>
      </c>
      <c r="AU79" s="1501">
        <v>2026</v>
      </c>
      <c r="AV79" s="1501">
        <v>2027</v>
      </c>
      <c r="AW79" s="1501">
        <v>2028</v>
      </c>
      <c r="AX79" s="1501">
        <v>2029</v>
      </c>
      <c r="AY79" s="1501">
        <v>2030</v>
      </c>
      <c r="AZ79" s="1465"/>
      <c r="BA79" s="1501" t="s">
        <v>1467</v>
      </c>
    </row>
    <row r="80" spans="1:53" s="1466" customFormat="1" ht="15.75">
      <c r="A80" s="1502"/>
      <c r="B80" s="1502"/>
      <c r="F80" s="1503" t="s">
        <v>1997</v>
      </c>
      <c r="G80" s="1504">
        <v>520000000</v>
      </c>
      <c r="H80" s="1504">
        <v>65297588.685023889</v>
      </c>
      <c r="I80" s="1504">
        <v>585297588.68502378</v>
      </c>
      <c r="J80" s="1503"/>
      <c r="K80" s="1503"/>
      <c r="N80" s="1505" t="s">
        <v>1997</v>
      </c>
      <c r="O80" s="1505"/>
      <c r="P80" s="1505"/>
      <c r="Q80" s="1506">
        <v>520000000</v>
      </c>
      <c r="R80" s="1506"/>
      <c r="S80" s="1506">
        <v>65297588.685023971</v>
      </c>
      <c r="T80" s="1506">
        <v>585297588.68502438</v>
      </c>
      <c r="U80" s="1506"/>
      <c r="V80" s="1506" t="s">
        <v>1998</v>
      </c>
      <c r="W80" s="1465"/>
      <c r="X80" s="1465"/>
      <c r="AC80" s="1505" t="s">
        <v>1997</v>
      </c>
      <c r="AD80" s="1505"/>
      <c r="AE80" s="1507">
        <v>0</v>
      </c>
      <c r="AF80" s="1507">
        <v>0</v>
      </c>
      <c r="AG80" s="1507">
        <v>0</v>
      </c>
      <c r="AH80" s="1507">
        <v>0</v>
      </c>
      <c r="AI80" s="1507">
        <v>0</v>
      </c>
      <c r="AJ80" s="1507">
        <v>49999999.999999978</v>
      </c>
      <c r="AK80" s="1507">
        <v>59999999.999999993</v>
      </c>
      <c r="AL80" s="1507">
        <v>100000000</v>
      </c>
      <c r="AM80" s="1507">
        <v>90000000</v>
      </c>
      <c r="AN80" s="1507">
        <v>110000000</v>
      </c>
      <c r="AO80" s="1507">
        <v>110000000</v>
      </c>
      <c r="AP80" s="1507">
        <v>0</v>
      </c>
      <c r="AQ80" s="1507">
        <v>0</v>
      </c>
      <c r="AR80" s="1507">
        <v>0</v>
      </c>
      <c r="AS80" s="1507">
        <v>0</v>
      </c>
      <c r="AT80" s="1507">
        <v>0</v>
      </c>
      <c r="AU80" s="1507">
        <v>0</v>
      </c>
      <c r="AV80" s="1507">
        <v>0</v>
      </c>
      <c r="AW80" s="1507">
        <v>0</v>
      </c>
      <c r="AX80" s="1507">
        <v>0</v>
      </c>
      <c r="AY80" s="1507">
        <v>0</v>
      </c>
      <c r="AZ80" s="1465"/>
      <c r="BA80" s="1507">
        <v>520000000</v>
      </c>
    </row>
    <row r="81" spans="6:53">
      <c r="F81" s="1467">
        <v>2007</v>
      </c>
      <c r="G81" s="1508">
        <v>0</v>
      </c>
      <c r="H81" s="1508" t="s">
        <v>499</v>
      </c>
      <c r="I81" s="1508" t="s">
        <v>499</v>
      </c>
      <c r="J81" s="1508">
        <v>0</v>
      </c>
      <c r="K81" s="1508">
        <v>0</v>
      </c>
      <c r="N81" s="1509">
        <v>39083</v>
      </c>
      <c r="O81" s="1510" t="s">
        <v>1999</v>
      </c>
      <c r="P81" s="1511">
        <v>2007</v>
      </c>
      <c r="Q81" s="1512">
        <v>0</v>
      </c>
      <c r="R81" s="1519">
        <v>0</v>
      </c>
      <c r="S81" s="1513"/>
      <c r="T81" s="1512">
        <v>0</v>
      </c>
      <c r="U81" s="1513"/>
      <c r="V81" s="1520">
        <v>0</v>
      </c>
      <c r="AC81" s="1510">
        <v>39083</v>
      </c>
      <c r="AD81" s="1510" t="s">
        <v>1999</v>
      </c>
      <c r="AE81" s="266">
        <v>0</v>
      </c>
      <c r="AF81" s="266">
        <v>0</v>
      </c>
      <c r="AG81" s="266">
        <v>0</v>
      </c>
      <c r="AH81" s="266">
        <v>0</v>
      </c>
      <c r="AI81" s="266">
        <v>0</v>
      </c>
      <c r="AJ81" s="266">
        <v>0</v>
      </c>
      <c r="AK81" s="266">
        <v>0</v>
      </c>
      <c r="AL81" s="266">
        <v>0</v>
      </c>
      <c r="AM81" s="266">
        <v>0</v>
      </c>
      <c r="AN81" s="266">
        <v>0</v>
      </c>
      <c r="AO81" s="266">
        <v>0</v>
      </c>
      <c r="AP81" s="266">
        <v>0</v>
      </c>
      <c r="AQ81" s="266">
        <v>0</v>
      </c>
      <c r="AR81" s="266">
        <v>0</v>
      </c>
      <c r="AS81" s="266">
        <v>0</v>
      </c>
      <c r="AT81" s="266">
        <v>0</v>
      </c>
      <c r="AU81" s="266">
        <v>0</v>
      </c>
      <c r="AV81" s="266">
        <v>0</v>
      </c>
      <c r="AW81" s="266">
        <v>0</v>
      </c>
      <c r="AX81" s="266">
        <v>0</v>
      </c>
      <c r="AY81" s="266">
        <v>0</v>
      </c>
      <c r="BA81" s="1514">
        <v>0</v>
      </c>
    </row>
    <row r="82" spans="6:53">
      <c r="F82" s="1467">
        <v>2008</v>
      </c>
      <c r="G82" s="1508">
        <v>0</v>
      </c>
      <c r="H82" s="1508">
        <v>0</v>
      </c>
      <c r="I82" s="1508">
        <v>0</v>
      </c>
      <c r="J82" s="1508">
        <v>0</v>
      </c>
      <c r="K82" s="1508">
        <v>0</v>
      </c>
      <c r="N82" s="1509">
        <v>39114</v>
      </c>
      <c r="O82" s="1510" t="s">
        <v>2000</v>
      </c>
      <c r="P82" s="1511">
        <v>2007</v>
      </c>
      <c r="Q82" s="1512">
        <v>0</v>
      </c>
      <c r="R82" s="1519">
        <v>0</v>
      </c>
      <c r="S82" s="1512">
        <v>0</v>
      </c>
      <c r="T82" s="1512">
        <v>0</v>
      </c>
      <c r="U82" s="1515">
        <v>0</v>
      </c>
      <c r="V82" s="1520">
        <v>0</v>
      </c>
      <c r="AC82" s="1510">
        <v>39264</v>
      </c>
      <c r="AD82" s="1510" t="s">
        <v>2001</v>
      </c>
      <c r="AE82" s="266">
        <v>0</v>
      </c>
      <c r="AF82" s="266">
        <v>0</v>
      </c>
      <c r="AG82" s="266">
        <v>0</v>
      </c>
      <c r="AH82" s="266">
        <v>0</v>
      </c>
      <c r="AI82" s="266">
        <v>0</v>
      </c>
      <c r="AJ82" s="266">
        <v>0</v>
      </c>
      <c r="AK82" s="266">
        <v>0</v>
      </c>
      <c r="AL82" s="266">
        <v>0</v>
      </c>
      <c r="AM82" s="266">
        <v>0</v>
      </c>
      <c r="AN82" s="266">
        <v>0</v>
      </c>
      <c r="AO82" s="266">
        <v>0</v>
      </c>
      <c r="AP82" s="266">
        <v>0</v>
      </c>
      <c r="AQ82" s="266">
        <v>0</v>
      </c>
      <c r="AR82" s="266">
        <v>0</v>
      </c>
      <c r="AS82" s="266">
        <v>0</v>
      </c>
      <c r="AT82" s="266">
        <v>0</v>
      </c>
      <c r="AU82" s="266">
        <v>0</v>
      </c>
      <c r="AV82" s="266">
        <v>0</v>
      </c>
      <c r="AW82" s="266">
        <v>0</v>
      </c>
      <c r="AX82" s="266">
        <v>0</v>
      </c>
      <c r="AY82" s="266">
        <v>0</v>
      </c>
      <c r="BA82" s="1514">
        <v>0</v>
      </c>
    </row>
    <row r="83" spans="6:53">
      <c r="F83" s="1467">
        <v>2009</v>
      </c>
      <c r="G83" s="1508">
        <v>0</v>
      </c>
      <c r="H83" s="1508">
        <v>0</v>
      </c>
      <c r="I83" s="1508">
        <v>0</v>
      </c>
      <c r="J83" s="1508">
        <v>0</v>
      </c>
      <c r="K83" s="1508">
        <v>0</v>
      </c>
      <c r="N83" s="1509">
        <v>39142</v>
      </c>
      <c r="O83" s="1510" t="s">
        <v>2002</v>
      </c>
      <c r="P83" s="1511">
        <v>2007</v>
      </c>
      <c r="Q83" s="1512">
        <v>0</v>
      </c>
      <c r="R83" s="1519">
        <v>0</v>
      </c>
      <c r="S83" s="1512">
        <v>0</v>
      </c>
      <c r="T83" s="1512">
        <v>0</v>
      </c>
      <c r="U83" s="1515">
        <v>0</v>
      </c>
      <c r="V83" s="1520">
        <v>0</v>
      </c>
      <c r="AC83" s="1510">
        <v>39448</v>
      </c>
      <c r="AD83" s="1510" t="s">
        <v>2003</v>
      </c>
      <c r="AE83" s="266">
        <v>0</v>
      </c>
      <c r="AF83" s="266">
        <v>0</v>
      </c>
      <c r="AG83" s="266">
        <v>0</v>
      </c>
      <c r="AH83" s="266">
        <v>0</v>
      </c>
      <c r="AI83" s="266">
        <v>0</v>
      </c>
      <c r="AJ83" s="266">
        <v>0</v>
      </c>
      <c r="AK83" s="266">
        <v>0</v>
      </c>
      <c r="AL83" s="266">
        <v>0</v>
      </c>
      <c r="AM83" s="266">
        <v>0</v>
      </c>
      <c r="AN83" s="266">
        <v>0</v>
      </c>
      <c r="AO83" s="266">
        <v>0</v>
      </c>
      <c r="AP83" s="266">
        <v>0</v>
      </c>
      <c r="AQ83" s="266">
        <v>0</v>
      </c>
      <c r="AR83" s="266">
        <v>0</v>
      </c>
      <c r="AS83" s="266">
        <v>0</v>
      </c>
      <c r="AT83" s="266">
        <v>0</v>
      </c>
      <c r="AU83" s="266">
        <v>0</v>
      </c>
      <c r="AV83" s="266">
        <v>0</v>
      </c>
      <c r="AW83" s="266">
        <v>0</v>
      </c>
      <c r="AX83" s="266">
        <v>0</v>
      </c>
      <c r="AY83" s="266">
        <v>0</v>
      </c>
      <c r="BA83" s="1514">
        <v>0</v>
      </c>
    </row>
    <row r="84" spans="6:53">
      <c r="F84" s="1467">
        <v>2010</v>
      </c>
      <c r="G84" s="1508">
        <v>0</v>
      </c>
      <c r="H84" s="1508">
        <v>0</v>
      </c>
      <c r="I84" s="1508">
        <v>0</v>
      </c>
      <c r="J84" s="1508">
        <v>0</v>
      </c>
      <c r="K84" s="1508">
        <v>0</v>
      </c>
      <c r="N84" s="1509">
        <v>39173</v>
      </c>
      <c r="O84" s="1510" t="s">
        <v>2004</v>
      </c>
      <c r="P84" s="1511">
        <v>2007</v>
      </c>
      <c r="Q84" s="1512">
        <v>0</v>
      </c>
      <c r="R84" s="1519">
        <v>0</v>
      </c>
      <c r="S84" s="1512">
        <v>0</v>
      </c>
      <c r="T84" s="1512">
        <v>0</v>
      </c>
      <c r="U84" s="1515">
        <v>0</v>
      </c>
      <c r="V84" s="1520">
        <v>0</v>
      </c>
      <c r="AC84" s="1510">
        <v>39630</v>
      </c>
      <c r="AD84" s="1510" t="s">
        <v>2005</v>
      </c>
      <c r="AE84" s="266">
        <v>0</v>
      </c>
      <c r="AF84" s="266">
        <v>0</v>
      </c>
      <c r="AG84" s="266">
        <v>0</v>
      </c>
      <c r="AH84" s="266">
        <v>0</v>
      </c>
      <c r="AI84" s="266">
        <v>0</v>
      </c>
      <c r="AJ84" s="266">
        <v>0</v>
      </c>
      <c r="AK84" s="266">
        <v>0</v>
      </c>
      <c r="AL84" s="266">
        <v>0</v>
      </c>
      <c r="AM84" s="266">
        <v>0</v>
      </c>
      <c r="AN84" s="266">
        <v>0</v>
      </c>
      <c r="AO84" s="266">
        <v>0</v>
      </c>
      <c r="AP84" s="266">
        <v>0</v>
      </c>
      <c r="AQ84" s="266">
        <v>0</v>
      </c>
      <c r="AR84" s="266">
        <v>0</v>
      </c>
      <c r="AS84" s="266">
        <v>0</v>
      </c>
      <c r="AT84" s="266">
        <v>0</v>
      </c>
      <c r="AU84" s="266">
        <v>0</v>
      </c>
      <c r="AV84" s="266">
        <v>0</v>
      </c>
      <c r="AW84" s="266">
        <v>0</v>
      </c>
      <c r="AX84" s="266">
        <v>0</v>
      </c>
      <c r="AY84" s="266">
        <v>0</v>
      </c>
      <c r="BA84" s="1514">
        <v>0</v>
      </c>
    </row>
    <row r="85" spans="6:53">
      <c r="F85" s="1467">
        <v>2011</v>
      </c>
      <c r="G85" s="1508">
        <v>0</v>
      </c>
      <c r="H85" s="1508">
        <v>0</v>
      </c>
      <c r="I85" s="1508">
        <v>0</v>
      </c>
      <c r="J85" s="1508">
        <v>0</v>
      </c>
      <c r="K85" s="1508">
        <v>0</v>
      </c>
      <c r="N85" s="1509">
        <v>39203</v>
      </c>
      <c r="O85" s="1510" t="s">
        <v>2006</v>
      </c>
      <c r="P85" s="1511">
        <v>2007</v>
      </c>
      <c r="Q85" s="1512">
        <v>0</v>
      </c>
      <c r="R85" s="1519">
        <v>0</v>
      </c>
      <c r="S85" s="1512">
        <v>0</v>
      </c>
      <c r="T85" s="1512">
        <v>0</v>
      </c>
      <c r="U85" s="1515">
        <v>0</v>
      </c>
      <c r="V85" s="1520">
        <v>0</v>
      </c>
      <c r="AC85" s="1510">
        <v>39814</v>
      </c>
      <c r="AD85" s="1510" t="s">
        <v>2007</v>
      </c>
      <c r="AE85" s="266">
        <v>0</v>
      </c>
      <c r="AF85" s="266">
        <v>0</v>
      </c>
      <c r="AG85" s="266">
        <v>0</v>
      </c>
      <c r="AH85" s="266">
        <v>0</v>
      </c>
      <c r="AI85" s="266">
        <v>0</v>
      </c>
      <c r="AJ85" s="266">
        <v>0</v>
      </c>
      <c r="AK85" s="266">
        <v>0</v>
      </c>
      <c r="AL85" s="266">
        <v>0</v>
      </c>
      <c r="AM85" s="266">
        <v>0</v>
      </c>
      <c r="AN85" s="266">
        <v>0</v>
      </c>
      <c r="AO85" s="266">
        <v>0</v>
      </c>
      <c r="AP85" s="266">
        <v>0</v>
      </c>
      <c r="AQ85" s="266">
        <v>0</v>
      </c>
      <c r="AR85" s="266">
        <v>0</v>
      </c>
      <c r="AS85" s="266">
        <v>0</v>
      </c>
      <c r="AT85" s="266">
        <v>0</v>
      </c>
      <c r="AU85" s="266">
        <v>0</v>
      </c>
      <c r="AV85" s="266">
        <v>0</v>
      </c>
      <c r="AW85" s="266">
        <v>0</v>
      </c>
      <c r="AX85" s="266">
        <v>0</v>
      </c>
      <c r="AY85" s="266">
        <v>0</v>
      </c>
      <c r="BA85" s="1514">
        <v>0</v>
      </c>
    </row>
    <row r="86" spans="6:53">
      <c r="F86" s="1467">
        <v>2012</v>
      </c>
      <c r="G86" s="1508">
        <v>0</v>
      </c>
      <c r="H86" s="1508">
        <v>0</v>
      </c>
      <c r="I86" s="1508">
        <v>0</v>
      </c>
      <c r="J86" s="1508">
        <v>0</v>
      </c>
      <c r="K86" s="1508">
        <v>0</v>
      </c>
      <c r="N86" s="1509">
        <v>39234</v>
      </c>
      <c r="O86" s="1510" t="s">
        <v>2008</v>
      </c>
      <c r="P86" s="1511">
        <v>2007</v>
      </c>
      <c r="Q86" s="1512">
        <v>0</v>
      </c>
      <c r="R86" s="1519">
        <v>0</v>
      </c>
      <c r="S86" s="1512">
        <v>0</v>
      </c>
      <c r="T86" s="1512">
        <v>0</v>
      </c>
      <c r="U86" s="1515">
        <v>0</v>
      </c>
      <c r="V86" s="1520">
        <v>0</v>
      </c>
      <c r="AC86" s="1510">
        <v>39995</v>
      </c>
      <c r="AD86" s="1510" t="s">
        <v>2009</v>
      </c>
      <c r="AE86" s="266">
        <v>0</v>
      </c>
      <c r="AF86" s="266">
        <v>0</v>
      </c>
      <c r="AG86" s="266">
        <v>0</v>
      </c>
      <c r="AH86" s="266">
        <v>0</v>
      </c>
      <c r="AI86" s="266">
        <v>0</v>
      </c>
      <c r="AJ86" s="266">
        <v>0</v>
      </c>
      <c r="AK86" s="266">
        <v>0</v>
      </c>
      <c r="AL86" s="266">
        <v>0</v>
      </c>
      <c r="AM86" s="266">
        <v>0</v>
      </c>
      <c r="AN86" s="266">
        <v>0</v>
      </c>
      <c r="AO86" s="266">
        <v>0</v>
      </c>
      <c r="AP86" s="266">
        <v>0</v>
      </c>
      <c r="AQ86" s="266">
        <v>0</v>
      </c>
      <c r="AR86" s="266">
        <v>0</v>
      </c>
      <c r="AS86" s="266">
        <v>0</v>
      </c>
      <c r="AT86" s="266">
        <v>0</v>
      </c>
      <c r="AU86" s="266">
        <v>0</v>
      </c>
      <c r="AV86" s="266">
        <v>0</v>
      </c>
      <c r="AW86" s="266">
        <v>0</v>
      </c>
      <c r="AX86" s="266">
        <v>0</v>
      </c>
      <c r="AY86" s="266">
        <v>0</v>
      </c>
      <c r="BA86" s="1514">
        <v>0</v>
      </c>
    </row>
    <row r="87" spans="6:53">
      <c r="F87" s="1467">
        <v>2013</v>
      </c>
      <c r="G87" s="1508">
        <v>0</v>
      </c>
      <c r="H87" s="1508">
        <v>0</v>
      </c>
      <c r="I87" s="1508">
        <v>0</v>
      </c>
      <c r="J87" s="1508">
        <v>0</v>
      </c>
      <c r="K87" s="1508">
        <v>0</v>
      </c>
      <c r="N87" s="1509">
        <v>39264</v>
      </c>
      <c r="O87" s="1510" t="s">
        <v>2001</v>
      </c>
      <c r="P87" s="1511">
        <v>2008</v>
      </c>
      <c r="Q87" s="1512">
        <v>0</v>
      </c>
      <c r="R87" s="1519">
        <v>0</v>
      </c>
      <c r="S87" s="1512">
        <v>0</v>
      </c>
      <c r="T87" s="1512">
        <v>0</v>
      </c>
      <c r="U87" s="1515">
        <v>0</v>
      </c>
      <c r="V87" s="1520">
        <v>0</v>
      </c>
      <c r="AC87" s="1510">
        <v>40179</v>
      </c>
      <c r="AD87" s="1510" t="s">
        <v>2010</v>
      </c>
      <c r="AE87" s="266">
        <v>0</v>
      </c>
      <c r="AF87" s="266">
        <v>0</v>
      </c>
      <c r="AG87" s="266">
        <v>0</v>
      </c>
      <c r="AH87" s="266">
        <v>0</v>
      </c>
      <c r="AI87" s="266">
        <v>0</v>
      </c>
      <c r="AJ87" s="266">
        <v>0</v>
      </c>
      <c r="AK87" s="266">
        <v>0</v>
      </c>
      <c r="AL87" s="266">
        <v>0</v>
      </c>
      <c r="AM87" s="266">
        <v>0</v>
      </c>
      <c r="AN87" s="266">
        <v>0</v>
      </c>
      <c r="AO87" s="266">
        <v>0</v>
      </c>
      <c r="AP87" s="266">
        <v>0</v>
      </c>
      <c r="AQ87" s="266">
        <v>0</v>
      </c>
      <c r="AR87" s="266">
        <v>0</v>
      </c>
      <c r="AS87" s="266">
        <v>0</v>
      </c>
      <c r="AT87" s="266">
        <v>0</v>
      </c>
      <c r="AU87" s="266">
        <v>0</v>
      </c>
      <c r="AV87" s="266">
        <v>0</v>
      </c>
      <c r="AW87" s="266">
        <v>0</v>
      </c>
      <c r="AX87" s="266">
        <v>0</v>
      </c>
      <c r="AY87" s="266">
        <v>0</v>
      </c>
      <c r="BA87" s="1514">
        <v>0</v>
      </c>
    </row>
    <row r="88" spans="6:53">
      <c r="F88" s="1467">
        <v>2014</v>
      </c>
      <c r="G88" s="1508">
        <v>0</v>
      </c>
      <c r="H88" s="1508">
        <v>0</v>
      </c>
      <c r="I88" s="1508">
        <v>0</v>
      </c>
      <c r="J88" s="1508">
        <v>0</v>
      </c>
      <c r="K88" s="1508">
        <v>0</v>
      </c>
      <c r="N88" s="1509">
        <v>39295</v>
      </c>
      <c r="O88" s="1510" t="s">
        <v>2011</v>
      </c>
      <c r="P88" s="1511">
        <v>2008</v>
      </c>
      <c r="Q88" s="1512">
        <v>0</v>
      </c>
      <c r="R88" s="1519">
        <v>0</v>
      </c>
      <c r="S88" s="1512">
        <v>0</v>
      </c>
      <c r="T88" s="1512">
        <v>0</v>
      </c>
      <c r="U88" s="1515">
        <v>0</v>
      </c>
      <c r="V88" s="1520">
        <v>0</v>
      </c>
      <c r="AC88" s="1510">
        <v>40360</v>
      </c>
      <c r="AD88" s="1510" t="s">
        <v>2012</v>
      </c>
      <c r="AE88" s="266">
        <v>0</v>
      </c>
      <c r="AF88" s="266">
        <v>0</v>
      </c>
      <c r="AG88" s="266">
        <v>0</v>
      </c>
      <c r="AH88" s="266">
        <v>0</v>
      </c>
      <c r="AI88" s="266">
        <v>0</v>
      </c>
      <c r="AJ88" s="266">
        <v>0</v>
      </c>
      <c r="AK88" s="266">
        <v>0</v>
      </c>
      <c r="AL88" s="266">
        <v>0</v>
      </c>
      <c r="AM88" s="266">
        <v>0</v>
      </c>
      <c r="AN88" s="266">
        <v>0</v>
      </c>
      <c r="AO88" s="266">
        <v>0</v>
      </c>
      <c r="AP88" s="266">
        <v>0</v>
      </c>
      <c r="AQ88" s="266">
        <v>0</v>
      </c>
      <c r="AR88" s="266">
        <v>0</v>
      </c>
      <c r="AS88" s="266">
        <v>0</v>
      </c>
      <c r="AT88" s="266">
        <v>0</v>
      </c>
      <c r="AU88" s="266">
        <v>0</v>
      </c>
      <c r="AV88" s="266">
        <v>0</v>
      </c>
      <c r="AW88" s="266">
        <v>0</v>
      </c>
      <c r="AX88" s="266">
        <v>0</v>
      </c>
      <c r="AY88" s="266">
        <v>0</v>
      </c>
      <c r="BA88" s="1514">
        <v>0</v>
      </c>
    </row>
    <row r="89" spans="6:53">
      <c r="F89" s="1467">
        <v>2015</v>
      </c>
      <c r="G89" s="1508">
        <v>0</v>
      </c>
      <c r="H89" s="1508">
        <v>66666.666666666672</v>
      </c>
      <c r="I89" s="1508">
        <v>66666.666666666672</v>
      </c>
      <c r="J89" s="1508">
        <v>50000000</v>
      </c>
      <c r="K89" s="1508">
        <v>16041.666666666668</v>
      </c>
      <c r="N89" s="1509">
        <v>39326</v>
      </c>
      <c r="O89" s="1510" t="s">
        <v>2013</v>
      </c>
      <c r="P89" s="1511">
        <v>2008</v>
      </c>
      <c r="Q89" s="1512">
        <v>0</v>
      </c>
      <c r="R89" s="1519">
        <v>0</v>
      </c>
      <c r="S89" s="1512">
        <v>0</v>
      </c>
      <c r="T89" s="1512">
        <v>0</v>
      </c>
      <c r="U89" s="1515">
        <v>0</v>
      </c>
      <c r="V89" s="1520">
        <v>0</v>
      </c>
      <c r="AC89" s="1510">
        <v>40544</v>
      </c>
      <c r="AD89" s="1510" t="s">
        <v>2014</v>
      </c>
      <c r="AE89" s="266">
        <v>0</v>
      </c>
      <c r="AF89" s="266">
        <v>0</v>
      </c>
      <c r="AG89" s="266">
        <v>0</v>
      </c>
      <c r="AH89" s="266">
        <v>0</v>
      </c>
      <c r="AI89" s="266">
        <v>0</v>
      </c>
      <c r="AJ89" s="266">
        <v>0</v>
      </c>
      <c r="AK89" s="266">
        <v>0</v>
      </c>
      <c r="AL89" s="266">
        <v>0</v>
      </c>
      <c r="AM89" s="266">
        <v>0</v>
      </c>
      <c r="AN89" s="266">
        <v>0</v>
      </c>
      <c r="AO89" s="266">
        <v>0</v>
      </c>
      <c r="AP89" s="266">
        <v>0</v>
      </c>
      <c r="AQ89" s="266">
        <v>0</v>
      </c>
      <c r="AR89" s="266">
        <v>0</v>
      </c>
      <c r="AS89" s="266">
        <v>0</v>
      </c>
      <c r="AT89" s="266">
        <v>0</v>
      </c>
      <c r="AU89" s="266">
        <v>0</v>
      </c>
      <c r="AV89" s="266">
        <v>0</v>
      </c>
      <c r="AW89" s="266">
        <v>0</v>
      </c>
      <c r="AX89" s="266">
        <v>0</v>
      </c>
      <c r="AY89" s="266">
        <v>0</v>
      </c>
      <c r="BA89" s="1514">
        <v>0</v>
      </c>
    </row>
    <row r="90" spans="6:53">
      <c r="F90" s="1467">
        <v>2016</v>
      </c>
      <c r="G90" s="1508">
        <v>0</v>
      </c>
      <c r="H90" s="1508">
        <v>315000</v>
      </c>
      <c r="I90" s="1508">
        <v>315000</v>
      </c>
      <c r="J90" s="1508">
        <v>110000000</v>
      </c>
      <c r="K90" s="1508">
        <v>46585.000000000007</v>
      </c>
      <c r="N90" s="1509">
        <v>39356</v>
      </c>
      <c r="O90" s="1510" t="s">
        <v>2015</v>
      </c>
      <c r="P90" s="1511">
        <v>2008</v>
      </c>
      <c r="Q90" s="1512">
        <v>0</v>
      </c>
      <c r="R90" s="1519">
        <v>0</v>
      </c>
      <c r="S90" s="1512">
        <v>0</v>
      </c>
      <c r="T90" s="1512">
        <v>0</v>
      </c>
      <c r="U90" s="1515">
        <v>0</v>
      </c>
      <c r="V90" s="1520">
        <v>0</v>
      </c>
      <c r="AC90" s="1510">
        <v>40725</v>
      </c>
      <c r="AD90" s="1510" t="s">
        <v>2016</v>
      </c>
      <c r="AE90" s="266">
        <v>0</v>
      </c>
      <c r="AF90" s="266">
        <v>0</v>
      </c>
      <c r="AG90" s="266">
        <v>0</v>
      </c>
      <c r="AH90" s="266">
        <v>0</v>
      </c>
      <c r="AI90" s="266">
        <v>0</v>
      </c>
      <c r="AJ90" s="266">
        <v>0</v>
      </c>
      <c r="AK90" s="266">
        <v>0</v>
      </c>
      <c r="AL90" s="266">
        <v>0</v>
      </c>
      <c r="AM90" s="266">
        <v>0</v>
      </c>
      <c r="AN90" s="266">
        <v>0</v>
      </c>
      <c r="AO90" s="266">
        <v>0</v>
      </c>
      <c r="AP90" s="266">
        <v>0</v>
      </c>
      <c r="AQ90" s="266">
        <v>0</v>
      </c>
      <c r="AR90" s="266">
        <v>0</v>
      </c>
      <c r="AS90" s="266">
        <v>0</v>
      </c>
      <c r="AT90" s="266">
        <v>0</v>
      </c>
      <c r="AU90" s="266">
        <v>0</v>
      </c>
      <c r="AV90" s="266">
        <v>0</v>
      </c>
      <c r="AW90" s="266">
        <v>0</v>
      </c>
      <c r="AX90" s="266">
        <v>0</v>
      </c>
      <c r="AY90" s="266">
        <v>0</v>
      </c>
      <c r="BA90" s="1514">
        <v>0</v>
      </c>
    </row>
    <row r="91" spans="6:53">
      <c r="F91" s="1467">
        <v>2017</v>
      </c>
      <c r="G91" s="1508">
        <v>0</v>
      </c>
      <c r="H91" s="1508">
        <v>816200</v>
      </c>
      <c r="I91" s="1508">
        <v>816200</v>
      </c>
      <c r="J91" s="1508">
        <v>210000000</v>
      </c>
      <c r="K91" s="1508">
        <v>88935</v>
      </c>
      <c r="N91" s="1509">
        <v>39387</v>
      </c>
      <c r="O91" s="1510" t="s">
        <v>2017</v>
      </c>
      <c r="P91" s="1511">
        <v>2008</v>
      </c>
      <c r="Q91" s="1512">
        <v>0</v>
      </c>
      <c r="R91" s="1519">
        <v>0</v>
      </c>
      <c r="S91" s="1512">
        <v>0</v>
      </c>
      <c r="T91" s="1512">
        <v>0</v>
      </c>
      <c r="U91" s="1515">
        <v>0</v>
      </c>
      <c r="V91" s="1520">
        <v>0</v>
      </c>
      <c r="AC91" s="1510">
        <v>40909</v>
      </c>
      <c r="AD91" s="1510" t="s">
        <v>2018</v>
      </c>
      <c r="AE91" s="266">
        <v>0</v>
      </c>
      <c r="AF91" s="266">
        <v>0</v>
      </c>
      <c r="AG91" s="266">
        <v>0</v>
      </c>
      <c r="AH91" s="266">
        <v>0</v>
      </c>
      <c r="AI91" s="266">
        <v>0</v>
      </c>
      <c r="AJ91" s="266">
        <v>0</v>
      </c>
      <c r="AK91" s="266">
        <v>0</v>
      </c>
      <c r="AL91" s="266">
        <v>0</v>
      </c>
      <c r="AM91" s="266">
        <v>0</v>
      </c>
      <c r="AN91" s="266">
        <v>0</v>
      </c>
      <c r="AO91" s="266">
        <v>0</v>
      </c>
      <c r="AP91" s="266">
        <v>0</v>
      </c>
      <c r="AQ91" s="266">
        <v>0</v>
      </c>
      <c r="AR91" s="266">
        <v>0</v>
      </c>
      <c r="AS91" s="266">
        <v>0</v>
      </c>
      <c r="AT91" s="266">
        <v>0</v>
      </c>
      <c r="AU91" s="266">
        <v>0</v>
      </c>
      <c r="AV91" s="266">
        <v>0</v>
      </c>
      <c r="AW91" s="266">
        <v>0</v>
      </c>
      <c r="AX91" s="266">
        <v>0</v>
      </c>
      <c r="AY91" s="266">
        <v>0</v>
      </c>
      <c r="BA91" s="1514">
        <v>0</v>
      </c>
    </row>
    <row r="92" spans="6:53">
      <c r="F92" s="1467">
        <v>2018</v>
      </c>
      <c r="G92" s="1508">
        <v>0</v>
      </c>
      <c r="H92" s="1508">
        <v>1247400</v>
      </c>
      <c r="I92" s="1508">
        <v>1247400</v>
      </c>
      <c r="J92" s="1508">
        <v>300000000</v>
      </c>
      <c r="K92" s="1508">
        <v>127050.00000000001</v>
      </c>
      <c r="N92" s="1509">
        <v>39417</v>
      </c>
      <c r="O92" s="1510" t="s">
        <v>2019</v>
      </c>
      <c r="P92" s="1511">
        <v>2008</v>
      </c>
      <c r="Q92" s="1512">
        <v>0</v>
      </c>
      <c r="R92" s="1519">
        <v>0</v>
      </c>
      <c r="S92" s="1512">
        <v>0</v>
      </c>
      <c r="T92" s="1512">
        <v>0</v>
      </c>
      <c r="U92" s="1515">
        <v>0</v>
      </c>
      <c r="V92" s="1520">
        <v>0</v>
      </c>
      <c r="AC92" s="1510">
        <v>41091</v>
      </c>
      <c r="AD92" s="1510" t="s">
        <v>2020</v>
      </c>
      <c r="AE92" s="266">
        <v>0</v>
      </c>
      <c r="AF92" s="266">
        <v>0</v>
      </c>
      <c r="AG92" s="266">
        <v>0</v>
      </c>
      <c r="AH92" s="266">
        <v>0</v>
      </c>
      <c r="AI92" s="266">
        <v>0</v>
      </c>
      <c r="AJ92" s="266">
        <v>0</v>
      </c>
      <c r="AK92" s="266">
        <v>0</v>
      </c>
      <c r="AL92" s="266">
        <v>0</v>
      </c>
      <c r="AM92" s="266">
        <v>0</v>
      </c>
      <c r="AN92" s="266">
        <v>0</v>
      </c>
      <c r="AO92" s="266">
        <v>0</v>
      </c>
      <c r="AP92" s="266">
        <v>0</v>
      </c>
      <c r="AQ92" s="266">
        <v>0</v>
      </c>
      <c r="AR92" s="266">
        <v>0</v>
      </c>
      <c r="AS92" s="266">
        <v>0</v>
      </c>
      <c r="AT92" s="266">
        <v>0</v>
      </c>
      <c r="AU92" s="266">
        <v>0</v>
      </c>
      <c r="AV92" s="266">
        <v>0</v>
      </c>
      <c r="AW92" s="266">
        <v>0</v>
      </c>
      <c r="AX92" s="266">
        <v>0</v>
      </c>
      <c r="AY92" s="266">
        <v>0</v>
      </c>
      <c r="BA92" s="1514">
        <v>0</v>
      </c>
    </row>
    <row r="93" spans="6:53">
      <c r="F93" s="1467">
        <v>2019</v>
      </c>
      <c r="G93" s="1508">
        <v>0</v>
      </c>
      <c r="H93" s="1508">
        <v>1724800</v>
      </c>
      <c r="I93" s="1508">
        <v>1724800</v>
      </c>
      <c r="J93" s="1508">
        <v>410000000</v>
      </c>
      <c r="K93" s="1508">
        <v>173635</v>
      </c>
      <c r="N93" s="1509">
        <v>39448</v>
      </c>
      <c r="O93" s="1510" t="s">
        <v>2003</v>
      </c>
      <c r="P93" s="1511">
        <v>2008</v>
      </c>
      <c r="Q93" s="1512">
        <v>0</v>
      </c>
      <c r="R93" s="1519">
        <v>0</v>
      </c>
      <c r="S93" s="1512">
        <v>0</v>
      </c>
      <c r="T93" s="1512">
        <v>0</v>
      </c>
      <c r="U93" s="1515">
        <v>0</v>
      </c>
      <c r="V93" s="1520">
        <v>0</v>
      </c>
      <c r="AC93" s="1510">
        <v>41275</v>
      </c>
      <c r="AD93" s="1510" t="s">
        <v>2021</v>
      </c>
      <c r="AE93" s="266">
        <v>0</v>
      </c>
      <c r="AF93" s="266">
        <v>0</v>
      </c>
      <c r="AG93" s="266">
        <v>0</v>
      </c>
      <c r="AH93" s="266">
        <v>0</v>
      </c>
      <c r="AI93" s="266">
        <v>0</v>
      </c>
      <c r="AJ93" s="266">
        <v>0</v>
      </c>
      <c r="AK93" s="266">
        <v>0</v>
      </c>
      <c r="AL93" s="266">
        <v>0</v>
      </c>
      <c r="AM93" s="266">
        <v>0</v>
      </c>
      <c r="AN93" s="266">
        <v>0</v>
      </c>
      <c r="AO93" s="266">
        <v>0</v>
      </c>
      <c r="AP93" s="266">
        <v>0</v>
      </c>
      <c r="AQ93" s="266">
        <v>0</v>
      </c>
      <c r="AR93" s="266">
        <v>0</v>
      </c>
      <c r="AS93" s="266">
        <v>0</v>
      </c>
      <c r="AT93" s="266">
        <v>0</v>
      </c>
      <c r="AU93" s="266">
        <v>0</v>
      </c>
      <c r="AV93" s="266">
        <v>0</v>
      </c>
      <c r="AW93" s="266">
        <v>0</v>
      </c>
      <c r="AX93" s="266">
        <v>0</v>
      </c>
      <c r="AY93" s="266">
        <v>0</v>
      </c>
      <c r="BA93" s="1514">
        <v>0</v>
      </c>
    </row>
    <row r="94" spans="6:53">
      <c r="F94" s="1467">
        <v>2020</v>
      </c>
      <c r="G94" s="1508">
        <v>0</v>
      </c>
      <c r="H94" s="1508">
        <v>2233000</v>
      </c>
      <c r="I94" s="1508">
        <v>2233000</v>
      </c>
      <c r="J94" s="1508">
        <v>520000000</v>
      </c>
      <c r="K94" s="1508">
        <v>220220.00000000003</v>
      </c>
      <c r="N94" s="1509">
        <v>39479</v>
      </c>
      <c r="O94" s="1510" t="s">
        <v>2022</v>
      </c>
      <c r="P94" s="1511">
        <v>2008</v>
      </c>
      <c r="Q94" s="1512">
        <v>0</v>
      </c>
      <c r="R94" s="1519">
        <v>0</v>
      </c>
      <c r="S94" s="1512">
        <v>0</v>
      </c>
      <c r="T94" s="1512">
        <v>0</v>
      </c>
      <c r="U94" s="1515">
        <v>0</v>
      </c>
      <c r="V94" s="1520">
        <v>0</v>
      </c>
      <c r="AC94" s="1510">
        <v>41456</v>
      </c>
      <c r="AD94" s="1510" t="s">
        <v>2023</v>
      </c>
      <c r="AE94" s="266">
        <v>0</v>
      </c>
      <c r="AF94" s="266">
        <v>0</v>
      </c>
      <c r="AG94" s="266">
        <v>0</v>
      </c>
      <c r="AH94" s="266">
        <v>0</v>
      </c>
      <c r="AI94" s="266">
        <v>0</v>
      </c>
      <c r="AJ94" s="266">
        <v>0</v>
      </c>
      <c r="AK94" s="266">
        <v>0</v>
      </c>
      <c r="AL94" s="266">
        <v>0</v>
      </c>
      <c r="AM94" s="266">
        <v>0</v>
      </c>
      <c r="AN94" s="266">
        <v>0</v>
      </c>
      <c r="AO94" s="266">
        <v>0</v>
      </c>
      <c r="AP94" s="266">
        <v>0</v>
      </c>
      <c r="AQ94" s="266">
        <v>0</v>
      </c>
      <c r="AR94" s="266">
        <v>0</v>
      </c>
      <c r="AS94" s="266">
        <v>0</v>
      </c>
      <c r="AT94" s="266">
        <v>0</v>
      </c>
      <c r="AU94" s="266">
        <v>0</v>
      </c>
      <c r="AV94" s="266">
        <v>0</v>
      </c>
      <c r="AW94" s="266">
        <v>0</v>
      </c>
      <c r="AX94" s="266">
        <v>0</v>
      </c>
      <c r="AY94" s="266">
        <v>0</v>
      </c>
      <c r="BA94" s="1514">
        <v>0</v>
      </c>
    </row>
    <row r="95" spans="6:53">
      <c r="F95" s="1467">
        <v>2021</v>
      </c>
      <c r="G95" s="1508">
        <v>0</v>
      </c>
      <c r="H95" s="1508">
        <v>2402400</v>
      </c>
      <c r="I95" s="1508">
        <v>2402400</v>
      </c>
      <c r="J95" s="1508">
        <v>520000000</v>
      </c>
      <c r="K95" s="1508">
        <v>220220.00000000003</v>
      </c>
      <c r="N95" s="1509">
        <v>39508</v>
      </c>
      <c r="O95" s="1510" t="s">
        <v>2024</v>
      </c>
      <c r="P95" s="1511">
        <v>2008</v>
      </c>
      <c r="Q95" s="1512">
        <v>0</v>
      </c>
      <c r="R95" s="1519">
        <v>0</v>
      </c>
      <c r="S95" s="1512">
        <v>0</v>
      </c>
      <c r="T95" s="1512">
        <v>0</v>
      </c>
      <c r="U95" s="1515">
        <v>0</v>
      </c>
      <c r="V95" s="1520">
        <v>0</v>
      </c>
      <c r="AC95" s="1510">
        <v>41640</v>
      </c>
      <c r="AD95" s="1510" t="s">
        <v>2025</v>
      </c>
      <c r="AE95" s="266">
        <v>0</v>
      </c>
      <c r="AF95" s="266">
        <v>0</v>
      </c>
      <c r="AG95" s="266">
        <v>0</v>
      </c>
      <c r="AH95" s="266">
        <v>0</v>
      </c>
      <c r="AI95" s="266">
        <v>0</v>
      </c>
      <c r="AJ95" s="266">
        <v>0</v>
      </c>
      <c r="AK95" s="266">
        <v>0</v>
      </c>
      <c r="AL95" s="266">
        <v>0</v>
      </c>
      <c r="AM95" s="266">
        <v>0</v>
      </c>
      <c r="AN95" s="266">
        <v>0</v>
      </c>
      <c r="AO95" s="266">
        <v>0</v>
      </c>
      <c r="AP95" s="266">
        <v>0</v>
      </c>
      <c r="AQ95" s="266">
        <v>0</v>
      </c>
      <c r="AR95" s="266">
        <v>0</v>
      </c>
      <c r="AS95" s="266">
        <v>0</v>
      </c>
      <c r="AT95" s="266">
        <v>0</v>
      </c>
      <c r="AU95" s="266">
        <v>0</v>
      </c>
      <c r="AV95" s="266">
        <v>0</v>
      </c>
      <c r="AW95" s="266">
        <v>0</v>
      </c>
      <c r="AX95" s="266">
        <v>0</v>
      </c>
      <c r="AY95" s="266">
        <v>0</v>
      </c>
      <c r="BA95" s="1514">
        <v>0</v>
      </c>
    </row>
    <row r="96" spans="6:53">
      <c r="F96" s="1467">
        <v>2022</v>
      </c>
      <c r="G96" s="1508">
        <v>0</v>
      </c>
      <c r="H96" s="1508">
        <v>2402400</v>
      </c>
      <c r="I96" s="1508">
        <v>2402400</v>
      </c>
      <c r="J96" s="1508">
        <v>520000000</v>
      </c>
      <c r="K96" s="1508">
        <v>220220.00000000003</v>
      </c>
      <c r="N96" s="1509">
        <v>39539</v>
      </c>
      <c r="O96" s="1510" t="s">
        <v>2026</v>
      </c>
      <c r="P96" s="1511">
        <v>2008</v>
      </c>
      <c r="Q96" s="1512">
        <v>0</v>
      </c>
      <c r="R96" s="1519">
        <v>0</v>
      </c>
      <c r="S96" s="1512">
        <v>0</v>
      </c>
      <c r="T96" s="1512">
        <v>0</v>
      </c>
      <c r="U96" s="1515">
        <v>0</v>
      </c>
      <c r="V96" s="1520">
        <v>0</v>
      </c>
      <c r="AC96" s="1510">
        <v>41821</v>
      </c>
      <c r="AD96" s="1510" t="s">
        <v>2027</v>
      </c>
      <c r="AE96" s="266">
        <v>0</v>
      </c>
      <c r="AF96" s="266">
        <v>0</v>
      </c>
      <c r="AG96" s="266">
        <v>0</v>
      </c>
      <c r="AH96" s="266">
        <v>0</v>
      </c>
      <c r="AI96" s="266">
        <v>0</v>
      </c>
      <c r="AJ96" s="266">
        <v>0</v>
      </c>
      <c r="AK96" s="266">
        <v>0</v>
      </c>
      <c r="AL96" s="266">
        <v>0</v>
      </c>
      <c r="AM96" s="266">
        <v>0</v>
      </c>
      <c r="AN96" s="266">
        <v>0</v>
      </c>
      <c r="AO96" s="266">
        <v>0</v>
      </c>
      <c r="AP96" s="266">
        <v>0</v>
      </c>
      <c r="AQ96" s="266">
        <v>0</v>
      </c>
      <c r="AR96" s="266">
        <v>0</v>
      </c>
      <c r="AS96" s="266">
        <v>0</v>
      </c>
      <c r="AT96" s="266">
        <v>0</v>
      </c>
      <c r="AU96" s="266">
        <v>0</v>
      </c>
      <c r="AV96" s="266">
        <v>0</v>
      </c>
      <c r="AW96" s="266">
        <v>0</v>
      </c>
      <c r="AX96" s="266">
        <v>0</v>
      </c>
      <c r="AY96" s="266">
        <v>0</v>
      </c>
      <c r="BA96" s="1514">
        <v>0</v>
      </c>
    </row>
    <row r="97" spans="6:53">
      <c r="F97" s="1467">
        <v>2023</v>
      </c>
      <c r="G97" s="1508">
        <v>0</v>
      </c>
      <c r="H97" s="1508">
        <v>2402400</v>
      </c>
      <c r="I97" s="1508">
        <v>2402400</v>
      </c>
      <c r="J97" s="1508">
        <v>520000000</v>
      </c>
      <c r="K97" s="1508">
        <v>220220.00000000003</v>
      </c>
      <c r="N97" s="1509">
        <v>39569</v>
      </c>
      <c r="O97" s="1510" t="s">
        <v>2028</v>
      </c>
      <c r="P97" s="1511">
        <v>2008</v>
      </c>
      <c r="Q97" s="1512">
        <v>0</v>
      </c>
      <c r="R97" s="1519">
        <v>0</v>
      </c>
      <c r="S97" s="1512">
        <v>0</v>
      </c>
      <c r="T97" s="1512">
        <v>0</v>
      </c>
      <c r="U97" s="1515">
        <v>0</v>
      </c>
      <c r="V97" s="1520">
        <v>0</v>
      </c>
      <c r="AC97" s="1510">
        <v>42005</v>
      </c>
      <c r="AD97" s="1510" t="s">
        <v>2029</v>
      </c>
      <c r="AE97" s="266">
        <v>0</v>
      </c>
      <c r="AF97" s="266">
        <v>0</v>
      </c>
      <c r="AG97" s="266">
        <v>0</v>
      </c>
      <c r="AH97" s="266">
        <v>0</v>
      </c>
      <c r="AI97" s="266">
        <v>0</v>
      </c>
      <c r="AJ97" s="266">
        <v>0</v>
      </c>
      <c r="AK97" s="266">
        <v>0</v>
      </c>
      <c r="AL97" s="266">
        <v>0</v>
      </c>
      <c r="AM97" s="266">
        <v>0</v>
      </c>
      <c r="AN97" s="266">
        <v>0</v>
      </c>
      <c r="AO97" s="266">
        <v>0</v>
      </c>
      <c r="AP97" s="266">
        <v>0</v>
      </c>
      <c r="AQ97" s="266">
        <v>0</v>
      </c>
      <c r="AR97" s="266">
        <v>0</v>
      </c>
      <c r="AS97" s="266">
        <v>0</v>
      </c>
      <c r="AT97" s="266">
        <v>0</v>
      </c>
      <c r="AU97" s="266">
        <v>0</v>
      </c>
      <c r="AV97" s="266">
        <v>0</v>
      </c>
      <c r="AW97" s="266">
        <v>0</v>
      </c>
      <c r="AX97" s="266">
        <v>0</v>
      </c>
      <c r="AY97" s="266">
        <v>0</v>
      </c>
      <c r="BA97" s="1514">
        <v>0</v>
      </c>
    </row>
    <row r="98" spans="6:53">
      <c r="F98" s="1467">
        <v>2024</v>
      </c>
      <c r="G98" s="1508">
        <v>0</v>
      </c>
      <c r="H98" s="1508">
        <v>2402400</v>
      </c>
      <c r="I98" s="1508">
        <v>2402400</v>
      </c>
      <c r="J98" s="1508">
        <v>520000000</v>
      </c>
      <c r="K98" s="1508">
        <v>220220.00000000003</v>
      </c>
      <c r="N98" s="1509">
        <v>39600</v>
      </c>
      <c r="O98" s="1510" t="s">
        <v>2030</v>
      </c>
      <c r="P98" s="1511">
        <v>2008</v>
      </c>
      <c r="Q98" s="1512">
        <v>0</v>
      </c>
      <c r="R98" s="1519">
        <v>0</v>
      </c>
      <c r="S98" s="1512">
        <v>0</v>
      </c>
      <c r="T98" s="1512">
        <v>0</v>
      </c>
      <c r="U98" s="1515">
        <v>0</v>
      </c>
      <c r="V98" s="1520">
        <v>0</v>
      </c>
      <c r="AC98" s="1510">
        <v>42186</v>
      </c>
      <c r="AD98" s="1510" t="s">
        <v>2031</v>
      </c>
      <c r="AE98" s="266">
        <v>0</v>
      </c>
      <c r="AF98" s="266">
        <v>0</v>
      </c>
      <c r="AG98" s="266">
        <v>0</v>
      </c>
      <c r="AH98" s="266">
        <v>0</v>
      </c>
      <c r="AI98" s="266">
        <v>0</v>
      </c>
      <c r="AJ98" s="266">
        <v>0</v>
      </c>
      <c r="AK98" s="266">
        <v>0</v>
      </c>
      <c r="AL98" s="266">
        <v>0</v>
      </c>
      <c r="AM98" s="266">
        <v>0</v>
      </c>
      <c r="AN98" s="266">
        <v>0</v>
      </c>
      <c r="AO98" s="266">
        <v>0</v>
      </c>
      <c r="AP98" s="266">
        <v>0</v>
      </c>
      <c r="AQ98" s="266">
        <v>0</v>
      </c>
      <c r="AR98" s="266">
        <v>0</v>
      </c>
      <c r="AS98" s="266">
        <v>0</v>
      </c>
      <c r="AT98" s="266">
        <v>0</v>
      </c>
      <c r="AU98" s="266">
        <v>0</v>
      </c>
      <c r="AV98" s="266">
        <v>0</v>
      </c>
      <c r="AW98" s="266">
        <v>0</v>
      </c>
      <c r="AX98" s="266">
        <v>0</v>
      </c>
      <c r="AY98" s="266">
        <v>0</v>
      </c>
      <c r="BA98" s="1514">
        <v>0</v>
      </c>
    </row>
    <row r="99" spans="6:53">
      <c r="F99" s="1467">
        <v>2025</v>
      </c>
      <c r="G99" s="1508">
        <v>0</v>
      </c>
      <c r="H99" s="1508">
        <v>2402400</v>
      </c>
      <c r="I99" s="1508">
        <v>2402400</v>
      </c>
      <c r="J99" s="1508">
        <v>520000000</v>
      </c>
      <c r="K99" s="1508">
        <v>220220.00000000003</v>
      </c>
      <c r="N99" s="1509">
        <v>39630</v>
      </c>
      <c r="O99" s="1510" t="s">
        <v>2005</v>
      </c>
      <c r="P99" s="1511">
        <v>2009</v>
      </c>
      <c r="Q99" s="1512">
        <v>0</v>
      </c>
      <c r="R99" s="1519">
        <v>0</v>
      </c>
      <c r="S99" s="1512">
        <v>0</v>
      </c>
      <c r="T99" s="1512">
        <v>0</v>
      </c>
      <c r="U99" s="1515">
        <v>0</v>
      </c>
      <c r="V99" s="1520">
        <v>0</v>
      </c>
      <c r="AC99" s="1510">
        <v>42370</v>
      </c>
      <c r="AD99" s="1510" t="s">
        <v>2032</v>
      </c>
      <c r="AE99" s="266">
        <v>0</v>
      </c>
      <c r="AF99" s="266">
        <v>0</v>
      </c>
      <c r="AG99" s="266">
        <v>0</v>
      </c>
      <c r="AH99" s="266">
        <v>0</v>
      </c>
      <c r="AI99" s="266">
        <v>0</v>
      </c>
      <c r="AJ99" s="266">
        <v>0</v>
      </c>
      <c r="AK99" s="266">
        <v>0</v>
      </c>
      <c r="AL99" s="266">
        <v>0</v>
      </c>
      <c r="AM99" s="266">
        <v>0</v>
      </c>
      <c r="AN99" s="266">
        <v>0</v>
      </c>
      <c r="AO99" s="266">
        <v>0</v>
      </c>
      <c r="AP99" s="266">
        <v>0</v>
      </c>
      <c r="AQ99" s="266">
        <v>0</v>
      </c>
      <c r="AR99" s="266">
        <v>0</v>
      </c>
      <c r="AS99" s="266">
        <v>0</v>
      </c>
      <c r="AT99" s="266">
        <v>0</v>
      </c>
      <c r="AU99" s="266">
        <v>0</v>
      </c>
      <c r="AV99" s="266">
        <v>0</v>
      </c>
      <c r="AW99" s="266">
        <v>0</v>
      </c>
      <c r="AX99" s="266">
        <v>0</v>
      </c>
      <c r="AY99" s="266">
        <v>0</v>
      </c>
      <c r="BA99" s="1514">
        <v>0</v>
      </c>
    </row>
    <row r="100" spans="6:53">
      <c r="F100" s="1467">
        <v>2026</v>
      </c>
      <c r="G100" s="1508">
        <v>0</v>
      </c>
      <c r="H100" s="1508">
        <v>2402400</v>
      </c>
      <c r="I100" s="1508">
        <v>2402400</v>
      </c>
      <c r="J100" s="1508">
        <v>520000000</v>
      </c>
      <c r="K100" s="1508">
        <v>220220.00000000003</v>
      </c>
      <c r="N100" s="1509">
        <v>39661</v>
      </c>
      <c r="O100" s="1510" t="s">
        <v>2033</v>
      </c>
      <c r="P100" s="1511">
        <v>2009</v>
      </c>
      <c r="Q100" s="1512">
        <v>0</v>
      </c>
      <c r="R100" s="1519">
        <v>0</v>
      </c>
      <c r="S100" s="1512">
        <v>0</v>
      </c>
      <c r="T100" s="1512">
        <v>0</v>
      </c>
      <c r="U100" s="1515">
        <v>0</v>
      </c>
      <c r="V100" s="1520">
        <v>0</v>
      </c>
      <c r="AC100" s="1510">
        <v>42552</v>
      </c>
      <c r="AD100" s="1510" t="s">
        <v>2034</v>
      </c>
      <c r="AE100" s="266">
        <v>0</v>
      </c>
      <c r="AF100" s="266">
        <v>0</v>
      </c>
      <c r="AG100" s="266">
        <v>0</v>
      </c>
      <c r="AH100" s="266">
        <v>0</v>
      </c>
      <c r="AI100" s="266">
        <v>0</v>
      </c>
      <c r="AJ100" s="266">
        <v>0</v>
      </c>
      <c r="AK100" s="266">
        <v>0</v>
      </c>
      <c r="AL100" s="266">
        <v>0</v>
      </c>
      <c r="AM100" s="266">
        <v>0</v>
      </c>
      <c r="AN100" s="266">
        <v>0</v>
      </c>
      <c r="AO100" s="266">
        <v>0</v>
      </c>
      <c r="AP100" s="266">
        <v>0</v>
      </c>
      <c r="AQ100" s="266">
        <v>0</v>
      </c>
      <c r="AR100" s="266">
        <v>0</v>
      </c>
      <c r="AS100" s="266">
        <v>0</v>
      </c>
      <c r="AT100" s="266">
        <v>0</v>
      </c>
      <c r="AU100" s="266">
        <v>0</v>
      </c>
      <c r="AV100" s="266">
        <v>0</v>
      </c>
      <c r="AW100" s="266">
        <v>0</v>
      </c>
      <c r="AX100" s="266">
        <v>0</v>
      </c>
      <c r="AY100" s="266">
        <v>0</v>
      </c>
      <c r="BA100" s="1514">
        <v>0</v>
      </c>
    </row>
    <row r="101" spans="6:53">
      <c r="F101" s="1467">
        <v>2027</v>
      </c>
      <c r="G101" s="1508">
        <v>0</v>
      </c>
      <c r="H101" s="1508">
        <v>2402400</v>
      </c>
      <c r="I101" s="1508">
        <v>2402400</v>
      </c>
      <c r="J101" s="1508">
        <v>520000000</v>
      </c>
      <c r="K101" s="1508">
        <v>220220.00000000003</v>
      </c>
      <c r="N101" s="1509">
        <v>39692</v>
      </c>
      <c r="O101" s="1510" t="s">
        <v>2035</v>
      </c>
      <c r="P101" s="1511">
        <v>2009</v>
      </c>
      <c r="Q101" s="1512">
        <v>0</v>
      </c>
      <c r="R101" s="1519">
        <v>0</v>
      </c>
      <c r="S101" s="1512">
        <v>0</v>
      </c>
      <c r="T101" s="1512">
        <v>0</v>
      </c>
      <c r="U101" s="1515">
        <v>0</v>
      </c>
      <c r="V101" s="1520">
        <v>0</v>
      </c>
      <c r="AC101" s="1510">
        <v>42736</v>
      </c>
      <c r="AD101" s="1510" t="s">
        <v>2036</v>
      </c>
      <c r="AE101" s="266">
        <v>0</v>
      </c>
      <c r="AF101" s="266">
        <v>0</v>
      </c>
      <c r="AG101" s="266">
        <v>0</v>
      </c>
      <c r="AH101" s="266">
        <v>0</v>
      </c>
      <c r="AI101" s="266">
        <v>0</v>
      </c>
      <c r="AJ101" s="266">
        <v>0</v>
      </c>
      <c r="AK101" s="266">
        <v>0</v>
      </c>
      <c r="AL101" s="266">
        <v>0</v>
      </c>
      <c r="AM101" s="266">
        <v>0</v>
      </c>
      <c r="AN101" s="266">
        <v>0</v>
      </c>
      <c r="AO101" s="266">
        <v>0</v>
      </c>
      <c r="AP101" s="266">
        <v>0</v>
      </c>
      <c r="AQ101" s="266">
        <v>0</v>
      </c>
      <c r="AR101" s="266">
        <v>0</v>
      </c>
      <c r="AS101" s="266">
        <v>0</v>
      </c>
      <c r="AT101" s="266">
        <v>0</v>
      </c>
      <c r="AU101" s="266">
        <v>0</v>
      </c>
      <c r="AV101" s="266">
        <v>0</v>
      </c>
      <c r="AW101" s="266">
        <v>0</v>
      </c>
      <c r="AX101" s="266">
        <v>0</v>
      </c>
      <c r="AY101" s="266">
        <v>0</v>
      </c>
      <c r="BA101" s="1514">
        <v>0</v>
      </c>
    </row>
    <row r="102" spans="6:53">
      <c r="F102" s="1467">
        <v>2028</v>
      </c>
      <c r="G102" s="1508">
        <v>0</v>
      </c>
      <c r="H102" s="1508">
        <v>2402400</v>
      </c>
      <c r="I102" s="1508">
        <v>2402400</v>
      </c>
      <c r="J102" s="1508">
        <v>520000000</v>
      </c>
      <c r="K102" s="1508">
        <v>220220.00000000003</v>
      </c>
      <c r="N102" s="1509">
        <v>39722</v>
      </c>
      <c r="O102" s="1510" t="s">
        <v>2037</v>
      </c>
      <c r="P102" s="1511">
        <v>2009</v>
      </c>
      <c r="Q102" s="1512">
        <v>0</v>
      </c>
      <c r="R102" s="1519">
        <v>0</v>
      </c>
      <c r="S102" s="1512">
        <v>0</v>
      </c>
      <c r="T102" s="1512">
        <v>0</v>
      </c>
      <c r="U102" s="1515">
        <v>0</v>
      </c>
      <c r="V102" s="1520">
        <v>0</v>
      </c>
      <c r="AC102" s="1510">
        <v>42917</v>
      </c>
      <c r="AD102" s="1510" t="s">
        <v>2038</v>
      </c>
      <c r="AE102" s="266">
        <v>0</v>
      </c>
      <c r="AF102" s="266">
        <v>0</v>
      </c>
      <c r="AG102" s="266">
        <v>0</v>
      </c>
      <c r="AH102" s="266">
        <v>0</v>
      </c>
      <c r="AI102" s="266">
        <v>0</v>
      </c>
      <c r="AJ102" s="266">
        <v>0</v>
      </c>
      <c r="AK102" s="266">
        <v>0</v>
      </c>
      <c r="AL102" s="266">
        <v>0</v>
      </c>
      <c r="AM102" s="266">
        <v>0</v>
      </c>
      <c r="AN102" s="266">
        <v>0</v>
      </c>
      <c r="AO102" s="266">
        <v>0</v>
      </c>
      <c r="AP102" s="266">
        <v>0</v>
      </c>
      <c r="AQ102" s="266">
        <v>0</v>
      </c>
      <c r="AR102" s="266">
        <v>0</v>
      </c>
      <c r="AS102" s="266">
        <v>0</v>
      </c>
      <c r="AT102" s="266">
        <v>0</v>
      </c>
      <c r="AU102" s="266">
        <v>0</v>
      </c>
      <c r="AV102" s="266">
        <v>0</v>
      </c>
      <c r="AW102" s="266">
        <v>0</v>
      </c>
      <c r="AX102" s="266">
        <v>0</v>
      </c>
      <c r="AY102" s="266">
        <v>0</v>
      </c>
      <c r="BA102" s="1514">
        <v>0</v>
      </c>
    </row>
    <row r="103" spans="6:53">
      <c r="F103" s="1467">
        <v>2029</v>
      </c>
      <c r="G103" s="1508">
        <v>0</v>
      </c>
      <c r="H103" s="1508">
        <v>2402400</v>
      </c>
      <c r="I103" s="1508">
        <v>2402400</v>
      </c>
      <c r="J103" s="1508">
        <v>520000000</v>
      </c>
      <c r="K103" s="1508">
        <v>220220.00000000003</v>
      </c>
      <c r="N103" s="1509">
        <v>39753</v>
      </c>
      <c r="O103" s="1510" t="s">
        <v>2039</v>
      </c>
      <c r="P103" s="1511">
        <v>2009</v>
      </c>
      <c r="Q103" s="1512">
        <v>0</v>
      </c>
      <c r="R103" s="1519">
        <v>0</v>
      </c>
      <c r="S103" s="1512">
        <v>0</v>
      </c>
      <c r="T103" s="1512">
        <v>0</v>
      </c>
      <c r="U103" s="1515">
        <v>0</v>
      </c>
      <c r="V103" s="1520">
        <v>0</v>
      </c>
      <c r="AC103" s="1510">
        <v>43101</v>
      </c>
      <c r="AD103" s="1510" t="s">
        <v>2040</v>
      </c>
      <c r="AE103" s="266">
        <v>0</v>
      </c>
      <c r="AF103" s="266">
        <v>0</v>
      </c>
      <c r="AG103" s="266">
        <v>0</v>
      </c>
      <c r="AH103" s="266">
        <v>0</v>
      </c>
      <c r="AI103" s="266">
        <v>0</v>
      </c>
      <c r="AJ103" s="266">
        <v>0</v>
      </c>
      <c r="AK103" s="266">
        <v>0</v>
      </c>
      <c r="AL103" s="266">
        <v>0</v>
      </c>
      <c r="AM103" s="266">
        <v>0</v>
      </c>
      <c r="AN103" s="266">
        <v>0</v>
      </c>
      <c r="AO103" s="266">
        <v>0</v>
      </c>
      <c r="AP103" s="266">
        <v>0</v>
      </c>
      <c r="AQ103" s="266">
        <v>0</v>
      </c>
      <c r="AR103" s="266">
        <v>0</v>
      </c>
      <c r="AS103" s="266">
        <v>0</v>
      </c>
      <c r="AT103" s="266">
        <v>0</v>
      </c>
      <c r="AU103" s="266">
        <v>0</v>
      </c>
      <c r="AV103" s="266">
        <v>0</v>
      </c>
      <c r="AW103" s="266">
        <v>0</v>
      </c>
      <c r="AX103" s="266">
        <v>0</v>
      </c>
      <c r="AY103" s="266">
        <v>0</v>
      </c>
      <c r="BA103" s="1514">
        <v>0</v>
      </c>
    </row>
    <row r="104" spans="6:53">
      <c r="F104" s="1467">
        <v>2030</v>
      </c>
      <c r="G104" s="1508">
        <v>0</v>
      </c>
      <c r="H104" s="1508">
        <v>2402400</v>
      </c>
      <c r="I104" s="1508">
        <v>2402400</v>
      </c>
      <c r="J104" s="1508">
        <v>520000000</v>
      </c>
      <c r="K104" s="1508">
        <v>220220.00000000003</v>
      </c>
      <c r="N104" s="1509">
        <v>39783</v>
      </c>
      <c r="O104" s="1510" t="s">
        <v>2041</v>
      </c>
      <c r="P104" s="1511">
        <v>2009</v>
      </c>
      <c r="Q104" s="1512">
        <v>0</v>
      </c>
      <c r="R104" s="1519">
        <v>0</v>
      </c>
      <c r="S104" s="1512">
        <v>0</v>
      </c>
      <c r="T104" s="1512">
        <v>0</v>
      </c>
      <c r="U104" s="1515">
        <v>0</v>
      </c>
      <c r="V104" s="1520">
        <v>0</v>
      </c>
      <c r="AC104" s="1510">
        <v>43282</v>
      </c>
      <c r="AD104" s="1510" t="s">
        <v>2042</v>
      </c>
      <c r="AE104" s="266">
        <v>0</v>
      </c>
      <c r="AF104" s="266">
        <v>0</v>
      </c>
      <c r="AG104" s="266">
        <v>0</v>
      </c>
      <c r="AH104" s="266">
        <v>0</v>
      </c>
      <c r="AI104" s="266">
        <v>0</v>
      </c>
      <c r="AJ104" s="266">
        <v>0</v>
      </c>
      <c r="AK104" s="266">
        <v>0</v>
      </c>
      <c r="AL104" s="266">
        <v>0</v>
      </c>
      <c r="AM104" s="266">
        <v>0</v>
      </c>
      <c r="AN104" s="266">
        <v>0</v>
      </c>
      <c r="AO104" s="266">
        <v>0</v>
      </c>
      <c r="AP104" s="266">
        <v>0</v>
      </c>
      <c r="AQ104" s="266">
        <v>0</v>
      </c>
      <c r="AR104" s="266">
        <v>0</v>
      </c>
      <c r="AS104" s="266">
        <v>0</v>
      </c>
      <c r="AT104" s="266">
        <v>0</v>
      </c>
      <c r="AU104" s="266">
        <v>0</v>
      </c>
      <c r="AV104" s="266">
        <v>0</v>
      </c>
      <c r="AW104" s="266">
        <v>0</v>
      </c>
      <c r="AX104" s="266">
        <v>0</v>
      </c>
      <c r="AY104" s="266">
        <v>0</v>
      </c>
      <c r="BA104" s="1514">
        <v>0</v>
      </c>
    </row>
    <row r="105" spans="6:53">
      <c r="F105" s="1467">
        <v>2031</v>
      </c>
      <c r="G105" s="1508">
        <v>0</v>
      </c>
      <c r="H105" s="1508">
        <v>2402400</v>
      </c>
      <c r="I105" s="1508">
        <v>2402400</v>
      </c>
      <c r="J105" s="1508">
        <v>520000000</v>
      </c>
      <c r="K105" s="1508">
        <v>220220.00000000003</v>
      </c>
      <c r="N105" s="1509">
        <v>39814</v>
      </c>
      <c r="O105" s="1510" t="s">
        <v>2007</v>
      </c>
      <c r="P105" s="1511">
        <v>2009</v>
      </c>
      <c r="Q105" s="1512">
        <v>0</v>
      </c>
      <c r="R105" s="1519">
        <v>0</v>
      </c>
      <c r="S105" s="1512">
        <v>0</v>
      </c>
      <c r="T105" s="1512">
        <v>0</v>
      </c>
      <c r="U105" s="1515">
        <v>0</v>
      </c>
      <c r="V105" s="1520">
        <v>0</v>
      </c>
      <c r="AC105" s="1510">
        <v>43466</v>
      </c>
      <c r="AD105" s="1510" t="s">
        <v>2043</v>
      </c>
      <c r="AE105" s="266">
        <v>0</v>
      </c>
      <c r="AF105" s="266">
        <v>0</v>
      </c>
      <c r="AG105" s="266">
        <v>0</v>
      </c>
      <c r="AH105" s="266">
        <v>0</v>
      </c>
      <c r="AI105" s="266">
        <v>0</v>
      </c>
      <c r="AJ105" s="266">
        <v>0</v>
      </c>
      <c r="AK105" s="266">
        <v>0</v>
      </c>
      <c r="AL105" s="266">
        <v>0</v>
      </c>
      <c r="AM105" s="266">
        <v>0</v>
      </c>
      <c r="AN105" s="266">
        <v>0</v>
      </c>
      <c r="AO105" s="266">
        <v>0</v>
      </c>
      <c r="AP105" s="266">
        <v>0</v>
      </c>
      <c r="AQ105" s="266">
        <v>0</v>
      </c>
      <c r="AR105" s="266">
        <v>0</v>
      </c>
      <c r="AS105" s="266">
        <v>0</v>
      </c>
      <c r="AT105" s="266">
        <v>0</v>
      </c>
      <c r="AU105" s="266">
        <v>0</v>
      </c>
      <c r="AV105" s="266">
        <v>0</v>
      </c>
      <c r="AW105" s="266">
        <v>0</v>
      </c>
      <c r="AX105" s="266">
        <v>0</v>
      </c>
      <c r="AY105" s="266">
        <v>0</v>
      </c>
      <c r="BA105" s="1514">
        <v>0</v>
      </c>
    </row>
    <row r="106" spans="6:53">
      <c r="F106" s="1467">
        <v>2032</v>
      </c>
      <c r="G106" s="1508">
        <v>0</v>
      </c>
      <c r="H106" s="1508">
        <v>2402400</v>
      </c>
      <c r="I106" s="1508">
        <v>2402400</v>
      </c>
      <c r="J106" s="1508">
        <v>520000000</v>
      </c>
      <c r="K106" s="1508">
        <v>220220.00000000003</v>
      </c>
      <c r="N106" s="1509">
        <v>39845</v>
      </c>
      <c r="O106" s="1510" t="s">
        <v>2044</v>
      </c>
      <c r="P106" s="1511">
        <v>2009</v>
      </c>
      <c r="Q106" s="1512">
        <v>0</v>
      </c>
      <c r="R106" s="1519">
        <v>0</v>
      </c>
      <c r="S106" s="1512">
        <v>0</v>
      </c>
      <c r="T106" s="1512">
        <v>0</v>
      </c>
      <c r="U106" s="1515">
        <v>0</v>
      </c>
      <c r="V106" s="1520">
        <v>0</v>
      </c>
      <c r="AC106" s="1510">
        <v>43647</v>
      </c>
      <c r="AD106" s="1510" t="s">
        <v>2045</v>
      </c>
      <c r="AE106" s="266">
        <v>0</v>
      </c>
      <c r="AF106" s="266">
        <v>0</v>
      </c>
      <c r="AG106" s="266">
        <v>0</v>
      </c>
      <c r="AH106" s="266">
        <v>0</v>
      </c>
      <c r="AI106" s="266">
        <v>0</v>
      </c>
      <c r="AJ106" s="266">
        <v>0</v>
      </c>
      <c r="AK106" s="266">
        <v>0</v>
      </c>
      <c r="AL106" s="266">
        <v>0</v>
      </c>
      <c r="AM106" s="266">
        <v>0</v>
      </c>
      <c r="AN106" s="266">
        <v>0</v>
      </c>
      <c r="AO106" s="266">
        <v>0</v>
      </c>
      <c r="AP106" s="266">
        <v>0</v>
      </c>
      <c r="AQ106" s="266">
        <v>0</v>
      </c>
      <c r="AR106" s="266">
        <v>0</v>
      </c>
      <c r="AS106" s="266">
        <v>0</v>
      </c>
      <c r="AT106" s="266">
        <v>0</v>
      </c>
      <c r="AU106" s="266">
        <v>0</v>
      </c>
      <c r="AV106" s="266">
        <v>0</v>
      </c>
      <c r="AW106" s="266">
        <v>0</v>
      </c>
      <c r="AX106" s="266">
        <v>0</v>
      </c>
      <c r="AY106" s="266">
        <v>0</v>
      </c>
      <c r="BA106" s="1514">
        <v>0</v>
      </c>
    </row>
    <row r="107" spans="6:53">
      <c r="F107" s="1467">
        <v>2033</v>
      </c>
      <c r="G107" s="1508">
        <v>0</v>
      </c>
      <c r="H107" s="1508">
        <v>2402400</v>
      </c>
      <c r="I107" s="1508">
        <v>2402400</v>
      </c>
      <c r="J107" s="1508">
        <v>520000000</v>
      </c>
      <c r="K107" s="1508">
        <v>220220.00000000003</v>
      </c>
      <c r="N107" s="1509">
        <v>39873</v>
      </c>
      <c r="O107" s="1510" t="s">
        <v>2046</v>
      </c>
      <c r="P107" s="1511">
        <v>2009</v>
      </c>
      <c r="Q107" s="1512">
        <v>0</v>
      </c>
      <c r="R107" s="1519">
        <v>0</v>
      </c>
      <c r="S107" s="1512">
        <v>0</v>
      </c>
      <c r="T107" s="1512">
        <v>0</v>
      </c>
      <c r="U107" s="1515">
        <v>0</v>
      </c>
      <c r="V107" s="1520">
        <v>0</v>
      </c>
      <c r="AC107" s="1510">
        <v>43831</v>
      </c>
      <c r="AD107" s="1510" t="s">
        <v>2047</v>
      </c>
      <c r="AE107" s="266">
        <v>0</v>
      </c>
      <c r="AF107" s="266">
        <v>0</v>
      </c>
      <c r="AG107" s="266">
        <v>0</v>
      </c>
      <c r="AH107" s="266">
        <v>0</v>
      </c>
      <c r="AI107" s="266">
        <v>0</v>
      </c>
      <c r="AJ107" s="266">
        <v>0</v>
      </c>
      <c r="AK107" s="266">
        <v>0</v>
      </c>
      <c r="AL107" s="266">
        <v>0</v>
      </c>
      <c r="AM107" s="266">
        <v>0</v>
      </c>
      <c r="AN107" s="266">
        <v>0</v>
      </c>
      <c r="AO107" s="266">
        <v>0</v>
      </c>
      <c r="AP107" s="266">
        <v>0</v>
      </c>
      <c r="AQ107" s="266">
        <v>0</v>
      </c>
      <c r="AR107" s="266">
        <v>0</v>
      </c>
      <c r="AS107" s="266">
        <v>0</v>
      </c>
      <c r="AT107" s="266">
        <v>0</v>
      </c>
      <c r="AU107" s="266">
        <v>0</v>
      </c>
      <c r="AV107" s="266">
        <v>0</v>
      </c>
      <c r="AW107" s="266">
        <v>0</v>
      </c>
      <c r="AX107" s="266">
        <v>0</v>
      </c>
      <c r="AY107" s="266">
        <v>0</v>
      </c>
      <c r="BA107" s="1514">
        <v>0</v>
      </c>
    </row>
    <row r="108" spans="6:53">
      <c r="F108" s="1467">
        <v>2034</v>
      </c>
      <c r="G108" s="1508">
        <v>0</v>
      </c>
      <c r="H108" s="1508">
        <v>2402400</v>
      </c>
      <c r="I108" s="1508">
        <v>2402400</v>
      </c>
      <c r="J108" s="1508">
        <v>520000000</v>
      </c>
      <c r="K108" s="1508">
        <v>220220.00000000003</v>
      </c>
      <c r="N108" s="1509">
        <v>39904</v>
      </c>
      <c r="O108" s="1510" t="s">
        <v>2048</v>
      </c>
      <c r="P108" s="1511">
        <v>2009</v>
      </c>
      <c r="Q108" s="1512">
        <v>0</v>
      </c>
      <c r="R108" s="1519">
        <v>0</v>
      </c>
      <c r="S108" s="1512">
        <v>0</v>
      </c>
      <c r="T108" s="1512">
        <v>0</v>
      </c>
      <c r="U108" s="1515">
        <v>0</v>
      </c>
      <c r="V108" s="1520">
        <v>0</v>
      </c>
      <c r="AC108" s="1510">
        <v>44013</v>
      </c>
      <c r="AD108" s="1510" t="s">
        <v>2049</v>
      </c>
      <c r="AE108" s="266">
        <v>0</v>
      </c>
      <c r="AF108" s="266">
        <v>0</v>
      </c>
      <c r="AG108" s="266">
        <v>0</v>
      </c>
      <c r="AH108" s="266">
        <v>0</v>
      </c>
      <c r="AI108" s="266">
        <v>0</v>
      </c>
      <c r="AJ108" s="266">
        <v>0</v>
      </c>
      <c r="AK108" s="266">
        <v>0</v>
      </c>
      <c r="AL108" s="266">
        <v>0</v>
      </c>
      <c r="AM108" s="266">
        <v>0</v>
      </c>
      <c r="AN108" s="266">
        <v>0</v>
      </c>
      <c r="AO108" s="266">
        <v>0</v>
      </c>
      <c r="AP108" s="266">
        <v>0</v>
      </c>
      <c r="AQ108" s="266">
        <v>0</v>
      </c>
      <c r="AR108" s="266">
        <v>0</v>
      </c>
      <c r="AS108" s="266">
        <v>0</v>
      </c>
      <c r="AT108" s="266">
        <v>0</v>
      </c>
      <c r="AU108" s="266">
        <v>0</v>
      </c>
      <c r="AV108" s="266">
        <v>0</v>
      </c>
      <c r="AW108" s="266">
        <v>0</v>
      </c>
      <c r="AX108" s="266">
        <v>0</v>
      </c>
      <c r="AY108" s="266">
        <v>0</v>
      </c>
      <c r="BA108" s="1514">
        <v>0</v>
      </c>
    </row>
    <row r="109" spans="6:53">
      <c r="F109" s="1467">
        <v>2035</v>
      </c>
      <c r="G109" s="1508">
        <v>0</v>
      </c>
      <c r="H109" s="1508">
        <v>2402400</v>
      </c>
      <c r="I109" s="1508">
        <v>2402400</v>
      </c>
      <c r="J109" s="1508">
        <v>520000000</v>
      </c>
      <c r="K109" s="1508">
        <v>220220.00000000003</v>
      </c>
      <c r="N109" s="1509">
        <v>39934</v>
      </c>
      <c r="O109" s="1510" t="s">
        <v>2050</v>
      </c>
      <c r="P109" s="1511">
        <v>2009</v>
      </c>
      <c r="Q109" s="1512">
        <v>0</v>
      </c>
      <c r="R109" s="1519">
        <v>0</v>
      </c>
      <c r="S109" s="1512">
        <v>0</v>
      </c>
      <c r="T109" s="1512">
        <v>0</v>
      </c>
      <c r="U109" s="1515">
        <v>0</v>
      </c>
      <c r="V109" s="1520">
        <v>0</v>
      </c>
      <c r="AC109" s="1510">
        <v>44197</v>
      </c>
      <c r="AD109" s="1510" t="s">
        <v>2051</v>
      </c>
      <c r="AE109" s="266">
        <v>0</v>
      </c>
      <c r="AF109" s="266">
        <v>0</v>
      </c>
      <c r="AG109" s="266">
        <v>0</v>
      </c>
      <c r="AH109" s="266">
        <v>0</v>
      </c>
      <c r="AI109" s="266">
        <v>0</v>
      </c>
      <c r="AJ109" s="266">
        <v>0</v>
      </c>
      <c r="AK109" s="266">
        <v>0</v>
      </c>
      <c r="AL109" s="266">
        <v>0</v>
      </c>
      <c r="AM109" s="266">
        <v>0</v>
      </c>
      <c r="AN109" s="266">
        <v>0</v>
      </c>
      <c r="AO109" s="266">
        <v>0</v>
      </c>
      <c r="AP109" s="266">
        <v>0</v>
      </c>
      <c r="AQ109" s="266">
        <v>0</v>
      </c>
      <c r="AR109" s="266">
        <v>0</v>
      </c>
      <c r="AS109" s="266">
        <v>0</v>
      </c>
      <c r="AT109" s="266">
        <v>0</v>
      </c>
      <c r="AU109" s="266">
        <v>0</v>
      </c>
      <c r="AV109" s="266">
        <v>0</v>
      </c>
      <c r="AW109" s="266">
        <v>0</v>
      </c>
      <c r="AX109" s="266">
        <v>0</v>
      </c>
      <c r="AY109" s="266">
        <v>0</v>
      </c>
      <c r="BA109" s="1514">
        <v>0</v>
      </c>
    </row>
    <row r="110" spans="6:53">
      <c r="F110" s="1467">
        <v>2036</v>
      </c>
      <c r="G110" s="1508">
        <v>0</v>
      </c>
      <c r="H110" s="1508">
        <v>2402400</v>
      </c>
      <c r="I110" s="1508">
        <v>2402400</v>
      </c>
      <c r="J110" s="1508">
        <v>520000000</v>
      </c>
      <c r="K110" s="1508">
        <v>220220.00000000003</v>
      </c>
      <c r="N110" s="1509">
        <v>39965</v>
      </c>
      <c r="O110" s="1510" t="s">
        <v>2052</v>
      </c>
      <c r="P110" s="1511">
        <v>2009</v>
      </c>
      <c r="Q110" s="1512">
        <v>0</v>
      </c>
      <c r="R110" s="1519">
        <v>0</v>
      </c>
      <c r="S110" s="1512">
        <v>0</v>
      </c>
      <c r="T110" s="1512">
        <v>0</v>
      </c>
      <c r="U110" s="1515">
        <v>0</v>
      </c>
      <c r="V110" s="1520">
        <v>0</v>
      </c>
      <c r="AC110" s="1510">
        <v>44378</v>
      </c>
      <c r="AD110" s="1510" t="s">
        <v>2053</v>
      </c>
      <c r="AE110" s="266">
        <v>0</v>
      </c>
      <c r="AF110" s="266">
        <v>0</v>
      </c>
      <c r="AG110" s="266">
        <v>0</v>
      </c>
      <c r="AH110" s="266">
        <v>0</v>
      </c>
      <c r="AI110" s="266">
        <v>0</v>
      </c>
      <c r="AJ110" s="266">
        <v>0</v>
      </c>
      <c r="AK110" s="266">
        <v>0</v>
      </c>
      <c r="AL110" s="266">
        <v>0</v>
      </c>
      <c r="AM110" s="266">
        <v>0</v>
      </c>
      <c r="AN110" s="266">
        <v>0</v>
      </c>
      <c r="AO110" s="266">
        <v>0</v>
      </c>
      <c r="AP110" s="266">
        <v>0</v>
      </c>
      <c r="AQ110" s="266">
        <v>0</v>
      </c>
      <c r="AR110" s="266">
        <v>0</v>
      </c>
      <c r="AS110" s="266">
        <v>0</v>
      </c>
      <c r="AT110" s="266">
        <v>0</v>
      </c>
      <c r="AU110" s="266">
        <v>0</v>
      </c>
      <c r="AV110" s="266">
        <v>0</v>
      </c>
      <c r="AW110" s="266">
        <v>0</v>
      </c>
      <c r="AX110" s="266">
        <v>0</v>
      </c>
      <c r="AY110" s="266">
        <v>0</v>
      </c>
      <c r="BA110" s="1514">
        <v>0</v>
      </c>
    </row>
    <row r="111" spans="6:53">
      <c r="F111" s="1467">
        <v>2037</v>
      </c>
      <c r="G111" s="1508">
        <v>0</v>
      </c>
      <c r="H111" s="1508">
        <v>2402400</v>
      </c>
      <c r="I111" s="1508">
        <v>2402400</v>
      </c>
      <c r="J111" s="1508">
        <v>520000000</v>
      </c>
      <c r="K111" s="1508">
        <v>220220.00000000003</v>
      </c>
      <c r="N111" s="1509">
        <v>39995</v>
      </c>
      <c r="O111" s="1510" t="s">
        <v>2009</v>
      </c>
      <c r="P111" s="1511">
        <v>2010</v>
      </c>
      <c r="Q111" s="1512">
        <v>0</v>
      </c>
      <c r="R111" s="1519">
        <v>0</v>
      </c>
      <c r="S111" s="1512">
        <v>0</v>
      </c>
      <c r="T111" s="1512">
        <v>0</v>
      </c>
      <c r="U111" s="1515">
        <v>0</v>
      </c>
      <c r="V111" s="1520">
        <v>0</v>
      </c>
      <c r="AC111" s="1510">
        <v>44562</v>
      </c>
      <c r="AD111" s="1510" t="s">
        <v>2054</v>
      </c>
      <c r="AE111" s="266">
        <v>0</v>
      </c>
      <c r="AF111" s="266">
        <v>0</v>
      </c>
      <c r="AG111" s="266">
        <v>0</v>
      </c>
      <c r="AH111" s="266">
        <v>0</v>
      </c>
      <c r="AI111" s="266">
        <v>0</v>
      </c>
      <c r="AJ111" s="266">
        <v>0</v>
      </c>
      <c r="AK111" s="266">
        <v>0</v>
      </c>
      <c r="AL111" s="266">
        <v>0</v>
      </c>
      <c r="AM111" s="266">
        <v>0</v>
      </c>
      <c r="AN111" s="266">
        <v>0</v>
      </c>
      <c r="AO111" s="266">
        <v>0</v>
      </c>
      <c r="AP111" s="266">
        <v>0</v>
      </c>
      <c r="AQ111" s="266">
        <v>0</v>
      </c>
      <c r="AR111" s="266">
        <v>0</v>
      </c>
      <c r="AS111" s="266">
        <v>0</v>
      </c>
      <c r="AT111" s="266">
        <v>0</v>
      </c>
      <c r="AU111" s="266">
        <v>0</v>
      </c>
      <c r="AV111" s="266">
        <v>0</v>
      </c>
      <c r="AW111" s="266">
        <v>0</v>
      </c>
      <c r="AX111" s="266">
        <v>0</v>
      </c>
      <c r="AY111" s="266">
        <v>0</v>
      </c>
      <c r="BA111" s="1514">
        <v>0</v>
      </c>
    </row>
    <row r="112" spans="6:53">
      <c r="F112" s="1467">
        <v>2038</v>
      </c>
      <c r="G112" s="1508">
        <v>0</v>
      </c>
      <c r="H112" s="1508">
        <v>2402400</v>
      </c>
      <c r="I112" s="1508">
        <v>2402400</v>
      </c>
      <c r="J112" s="1508">
        <v>520000000</v>
      </c>
      <c r="K112" s="1508">
        <v>220220.00000000003</v>
      </c>
      <c r="N112" s="1509">
        <v>40026</v>
      </c>
      <c r="O112" s="1510" t="s">
        <v>2055</v>
      </c>
      <c r="P112" s="1511">
        <v>2010</v>
      </c>
      <c r="Q112" s="1512">
        <v>0</v>
      </c>
      <c r="R112" s="1519">
        <v>0</v>
      </c>
      <c r="S112" s="1512">
        <v>0</v>
      </c>
      <c r="T112" s="1512">
        <v>0</v>
      </c>
      <c r="U112" s="1515">
        <v>0</v>
      </c>
      <c r="V112" s="1520">
        <v>0</v>
      </c>
      <c r="AC112" s="1510">
        <v>44743</v>
      </c>
      <c r="AD112" s="1510" t="s">
        <v>2056</v>
      </c>
      <c r="AE112" s="266">
        <v>0</v>
      </c>
      <c r="AF112" s="266">
        <v>0</v>
      </c>
      <c r="AG112" s="266">
        <v>0</v>
      </c>
      <c r="AH112" s="266">
        <v>0</v>
      </c>
      <c r="AI112" s="266">
        <v>0</v>
      </c>
      <c r="AJ112" s="266">
        <v>0</v>
      </c>
      <c r="AK112" s="266">
        <v>0</v>
      </c>
      <c r="AL112" s="266">
        <v>0</v>
      </c>
      <c r="AM112" s="266">
        <v>0</v>
      </c>
      <c r="AN112" s="266">
        <v>0</v>
      </c>
      <c r="AO112" s="266">
        <v>0</v>
      </c>
      <c r="AP112" s="266">
        <v>0</v>
      </c>
      <c r="AQ112" s="266">
        <v>0</v>
      </c>
      <c r="AR112" s="266">
        <v>0</v>
      </c>
      <c r="AS112" s="266">
        <v>0</v>
      </c>
      <c r="AT112" s="266">
        <v>0</v>
      </c>
      <c r="AU112" s="266">
        <v>0</v>
      </c>
      <c r="AV112" s="266">
        <v>0</v>
      </c>
      <c r="AW112" s="266">
        <v>0</v>
      </c>
      <c r="AX112" s="266">
        <v>0</v>
      </c>
      <c r="AY112" s="266">
        <v>0</v>
      </c>
      <c r="BA112" s="1514">
        <v>0</v>
      </c>
    </row>
    <row r="113" spans="6:53">
      <c r="F113" s="1467">
        <v>2039</v>
      </c>
      <c r="G113" s="1508">
        <v>0</v>
      </c>
      <c r="H113" s="1508">
        <v>2402400</v>
      </c>
      <c r="I113" s="1508">
        <v>2402400</v>
      </c>
      <c r="J113" s="1508">
        <v>520000000</v>
      </c>
      <c r="K113" s="1508">
        <v>5200259.9599841256</v>
      </c>
      <c r="N113" s="1509">
        <v>40057</v>
      </c>
      <c r="O113" s="1510" t="s">
        <v>2057</v>
      </c>
      <c r="P113" s="1511">
        <v>2010</v>
      </c>
      <c r="Q113" s="1512">
        <v>0</v>
      </c>
      <c r="R113" s="1519">
        <v>0</v>
      </c>
      <c r="S113" s="1512">
        <v>0</v>
      </c>
      <c r="T113" s="1512">
        <v>0</v>
      </c>
      <c r="U113" s="1515">
        <v>0</v>
      </c>
      <c r="V113" s="1520">
        <v>0</v>
      </c>
      <c r="AC113" s="1510">
        <v>44927</v>
      </c>
      <c r="AD113" s="1510" t="s">
        <v>2058</v>
      </c>
      <c r="AE113" s="266">
        <v>0</v>
      </c>
      <c r="AF113" s="266">
        <v>0</v>
      </c>
      <c r="AG113" s="266">
        <v>0</v>
      </c>
      <c r="AH113" s="266">
        <v>0</v>
      </c>
      <c r="AI113" s="266">
        <v>0</v>
      </c>
      <c r="AJ113" s="266">
        <v>0</v>
      </c>
      <c r="AK113" s="266">
        <v>0</v>
      </c>
      <c r="AL113" s="266">
        <v>0</v>
      </c>
      <c r="AM113" s="266">
        <v>0</v>
      </c>
      <c r="AN113" s="266">
        <v>0</v>
      </c>
      <c r="AO113" s="266">
        <v>0</v>
      </c>
      <c r="AP113" s="266">
        <v>0</v>
      </c>
      <c r="AQ113" s="266">
        <v>0</v>
      </c>
      <c r="AR113" s="266">
        <v>0</v>
      </c>
      <c r="AS113" s="266">
        <v>0</v>
      </c>
      <c r="AT113" s="266">
        <v>0</v>
      </c>
      <c r="AU113" s="266">
        <v>0</v>
      </c>
      <c r="AV113" s="266">
        <v>0</v>
      </c>
      <c r="AW113" s="266">
        <v>0</v>
      </c>
      <c r="AX113" s="266">
        <v>0</v>
      </c>
      <c r="AY113" s="266">
        <v>0</v>
      </c>
      <c r="BA113" s="1514">
        <v>0</v>
      </c>
    </row>
    <row r="114" spans="6:53">
      <c r="F114" s="1467">
        <v>2040</v>
      </c>
      <c r="G114" s="1508">
        <v>9960079.9199682511</v>
      </c>
      <c r="H114" s="1508">
        <v>2383226.8461540611</v>
      </c>
      <c r="I114" s="1508">
        <v>12343306.766122311</v>
      </c>
      <c r="J114" s="1508">
        <v>510039920.08003175</v>
      </c>
      <c r="K114" s="1508">
        <v>11164148.688630426</v>
      </c>
      <c r="N114" s="1509">
        <v>40087</v>
      </c>
      <c r="O114" s="1510" t="s">
        <v>2059</v>
      </c>
      <c r="P114" s="1511">
        <v>2010</v>
      </c>
      <c r="Q114" s="1512">
        <v>0</v>
      </c>
      <c r="R114" s="1519">
        <v>0</v>
      </c>
      <c r="S114" s="1512">
        <v>0</v>
      </c>
      <c r="T114" s="1512">
        <v>0</v>
      </c>
      <c r="U114" s="1515">
        <v>0</v>
      </c>
      <c r="V114" s="1520">
        <v>0</v>
      </c>
      <c r="AC114" s="1510">
        <v>45108</v>
      </c>
      <c r="AD114" s="1510" t="s">
        <v>2060</v>
      </c>
      <c r="AE114" s="266">
        <v>0</v>
      </c>
      <c r="AF114" s="266">
        <v>0</v>
      </c>
      <c r="AG114" s="266">
        <v>0</v>
      </c>
      <c r="AH114" s="266">
        <v>0</v>
      </c>
      <c r="AI114" s="266">
        <v>0</v>
      </c>
      <c r="AJ114" s="266">
        <v>0</v>
      </c>
      <c r="AK114" s="266">
        <v>0</v>
      </c>
      <c r="AL114" s="266">
        <v>0</v>
      </c>
      <c r="AM114" s="266">
        <v>0</v>
      </c>
      <c r="AN114" s="266">
        <v>0</v>
      </c>
      <c r="AO114" s="266">
        <v>0</v>
      </c>
      <c r="AP114" s="266">
        <v>0</v>
      </c>
      <c r="AQ114" s="266">
        <v>0</v>
      </c>
      <c r="AR114" s="266">
        <v>0</v>
      </c>
      <c r="AS114" s="266">
        <v>0</v>
      </c>
      <c r="AT114" s="266">
        <v>0</v>
      </c>
      <c r="AU114" s="266">
        <v>0</v>
      </c>
      <c r="AV114" s="266">
        <v>0</v>
      </c>
      <c r="AW114" s="266">
        <v>0</v>
      </c>
      <c r="AX114" s="266">
        <v>0</v>
      </c>
      <c r="AY114" s="266">
        <v>0</v>
      </c>
      <c r="BA114" s="1514">
        <v>0</v>
      </c>
    </row>
    <row r="115" spans="6:53">
      <c r="F115" s="1467">
        <v>2041</v>
      </c>
      <c r="G115" s="1508">
        <v>21896293.564953066</v>
      </c>
      <c r="H115" s="1508">
        <v>2314234.0656572119</v>
      </c>
      <c r="I115" s="1508">
        <v>24210527.63061028</v>
      </c>
      <c r="J115" s="1508">
        <v>488143626.51507866</v>
      </c>
      <c r="K115" s="1508">
        <v>21093735.022978816</v>
      </c>
      <c r="N115" s="1509">
        <v>40118</v>
      </c>
      <c r="O115" s="1510" t="s">
        <v>2061</v>
      </c>
      <c r="P115" s="1511">
        <v>2010</v>
      </c>
      <c r="Q115" s="1512">
        <v>0</v>
      </c>
      <c r="R115" s="1519">
        <v>0</v>
      </c>
      <c r="S115" s="1512">
        <v>0</v>
      </c>
      <c r="T115" s="1512">
        <v>0</v>
      </c>
      <c r="U115" s="1515">
        <v>0</v>
      </c>
      <c r="V115" s="1520">
        <v>0</v>
      </c>
      <c r="AC115" s="1510">
        <v>45292</v>
      </c>
      <c r="AD115" s="1510" t="s">
        <v>2062</v>
      </c>
      <c r="AE115" s="266">
        <v>0</v>
      </c>
      <c r="AF115" s="266">
        <v>0</v>
      </c>
      <c r="AG115" s="266">
        <v>0</v>
      </c>
      <c r="AH115" s="266">
        <v>0</v>
      </c>
      <c r="AI115" s="266">
        <v>0</v>
      </c>
      <c r="AJ115" s="266">
        <v>0</v>
      </c>
      <c r="AK115" s="266">
        <v>0</v>
      </c>
      <c r="AL115" s="266">
        <v>0</v>
      </c>
      <c r="AM115" s="266">
        <v>0</v>
      </c>
      <c r="AN115" s="266">
        <v>0</v>
      </c>
      <c r="AO115" s="266">
        <v>0</v>
      </c>
      <c r="AP115" s="266">
        <v>0</v>
      </c>
      <c r="AQ115" s="266">
        <v>0</v>
      </c>
      <c r="AR115" s="266">
        <v>0</v>
      </c>
      <c r="AS115" s="266">
        <v>0</v>
      </c>
      <c r="AT115" s="266">
        <v>0</v>
      </c>
      <c r="AU115" s="266">
        <v>0</v>
      </c>
      <c r="AV115" s="266">
        <v>0</v>
      </c>
      <c r="AW115" s="266">
        <v>0</v>
      </c>
      <c r="AX115" s="266">
        <v>0</v>
      </c>
      <c r="AY115" s="266">
        <v>0</v>
      </c>
      <c r="BA115" s="1514">
        <v>0</v>
      </c>
    </row>
    <row r="116" spans="6:53">
      <c r="F116" s="1467">
        <v>2042</v>
      </c>
      <c r="G116" s="1508">
        <v>41774012.394299358</v>
      </c>
      <c r="H116" s="1508">
        <v>2174808.5806406369</v>
      </c>
      <c r="I116" s="1508">
        <v>43948820.974939995</v>
      </c>
      <c r="J116" s="1508">
        <v>446369614.12077928</v>
      </c>
      <c r="K116" s="1508">
        <v>30069968.58026389</v>
      </c>
      <c r="N116" s="1509">
        <v>40148</v>
      </c>
      <c r="O116" s="1510" t="s">
        <v>2063</v>
      </c>
      <c r="P116" s="1511">
        <v>2010</v>
      </c>
      <c r="Q116" s="1512">
        <v>0</v>
      </c>
      <c r="R116" s="1519">
        <v>0</v>
      </c>
      <c r="S116" s="1512">
        <v>0</v>
      </c>
      <c r="T116" s="1512">
        <v>0</v>
      </c>
      <c r="U116" s="1515">
        <v>0</v>
      </c>
      <c r="V116" s="1520">
        <v>0</v>
      </c>
      <c r="AC116" s="1510">
        <v>45474</v>
      </c>
      <c r="AD116" s="1510" t="s">
        <v>2064</v>
      </c>
      <c r="AE116" s="266">
        <v>0</v>
      </c>
      <c r="AF116" s="266">
        <v>0</v>
      </c>
      <c r="AG116" s="266">
        <v>0</v>
      </c>
      <c r="AH116" s="266">
        <v>0</v>
      </c>
      <c r="AI116" s="266">
        <v>0</v>
      </c>
      <c r="AJ116" s="266">
        <v>0</v>
      </c>
      <c r="AK116" s="266">
        <v>0</v>
      </c>
      <c r="AL116" s="266">
        <v>0</v>
      </c>
      <c r="AM116" s="266">
        <v>0</v>
      </c>
      <c r="AN116" s="266">
        <v>0</v>
      </c>
      <c r="AO116" s="266">
        <v>0</v>
      </c>
      <c r="AP116" s="266">
        <v>0</v>
      </c>
      <c r="AQ116" s="266">
        <v>0</v>
      </c>
      <c r="AR116" s="266">
        <v>0</v>
      </c>
      <c r="AS116" s="266">
        <v>0</v>
      </c>
      <c r="AT116" s="266">
        <v>0</v>
      </c>
      <c r="AU116" s="266">
        <v>0</v>
      </c>
      <c r="AV116" s="266">
        <v>0</v>
      </c>
      <c r="AW116" s="266">
        <v>0</v>
      </c>
      <c r="AX116" s="266">
        <v>0</v>
      </c>
      <c r="AY116" s="266">
        <v>0</v>
      </c>
      <c r="BA116" s="1514">
        <v>0</v>
      </c>
    </row>
    <row r="117" spans="6:53">
      <c r="F117" s="1467">
        <v>2043</v>
      </c>
      <c r="G117" s="1508">
        <v>59761862.09736748</v>
      </c>
      <c r="H117" s="1508">
        <v>1947186.0327005677</v>
      </c>
      <c r="I117" s="1508">
        <v>61709048.130068049</v>
      </c>
      <c r="J117" s="1508">
        <v>386607752.02341181</v>
      </c>
      <c r="K117" s="1508">
        <v>41061691.758636259</v>
      </c>
      <c r="N117" s="1509">
        <v>40179</v>
      </c>
      <c r="O117" s="1510" t="s">
        <v>2010</v>
      </c>
      <c r="P117" s="1511">
        <v>2010</v>
      </c>
      <c r="Q117" s="1512">
        <v>0</v>
      </c>
      <c r="R117" s="1519">
        <v>0</v>
      </c>
      <c r="S117" s="1512">
        <v>0</v>
      </c>
      <c r="T117" s="1512">
        <v>0</v>
      </c>
      <c r="U117" s="1515">
        <v>0</v>
      </c>
      <c r="V117" s="1520">
        <v>0</v>
      </c>
      <c r="AC117" s="1510">
        <v>45658</v>
      </c>
      <c r="AD117" s="1510" t="s">
        <v>2065</v>
      </c>
      <c r="AE117" s="266">
        <v>0</v>
      </c>
      <c r="AF117" s="266">
        <v>0</v>
      </c>
      <c r="AG117" s="266">
        <v>0</v>
      </c>
      <c r="AH117" s="266">
        <v>0</v>
      </c>
      <c r="AI117" s="266">
        <v>0</v>
      </c>
      <c r="AJ117" s="266">
        <v>0</v>
      </c>
      <c r="AK117" s="266">
        <v>0</v>
      </c>
      <c r="AL117" s="266">
        <v>0</v>
      </c>
      <c r="AM117" s="266">
        <v>0</v>
      </c>
      <c r="AN117" s="266">
        <v>0</v>
      </c>
      <c r="AO117" s="266">
        <v>0</v>
      </c>
      <c r="AP117" s="266">
        <v>0</v>
      </c>
      <c r="AQ117" s="266">
        <v>0</v>
      </c>
      <c r="AR117" s="266">
        <v>0</v>
      </c>
      <c r="AS117" s="266">
        <v>0</v>
      </c>
      <c r="AT117" s="266">
        <v>0</v>
      </c>
      <c r="AU117" s="266">
        <v>0</v>
      </c>
      <c r="AV117" s="266">
        <v>0</v>
      </c>
      <c r="AW117" s="266">
        <v>0</v>
      </c>
      <c r="AX117" s="266">
        <v>0</v>
      </c>
      <c r="AY117" s="266">
        <v>0</v>
      </c>
      <c r="BA117" s="1514">
        <v>0</v>
      </c>
    </row>
    <row r="118" spans="6:53">
      <c r="F118" s="1467">
        <v>2044</v>
      </c>
      <c r="G118" s="1508">
        <v>81795926.751308694</v>
      </c>
      <c r="H118" s="1508">
        <v>1628670.6553518928</v>
      </c>
      <c r="I118" s="1508">
        <v>83424597.406660587</v>
      </c>
      <c r="J118" s="1508">
        <v>304811825.27210313</v>
      </c>
      <c r="K118" s="1508">
        <v>47064892.46798607</v>
      </c>
      <c r="N118" s="1509">
        <v>40210</v>
      </c>
      <c r="O118" s="1510" t="s">
        <v>2066</v>
      </c>
      <c r="P118" s="1511">
        <v>2010</v>
      </c>
      <c r="Q118" s="1512">
        <v>0</v>
      </c>
      <c r="R118" s="1519">
        <v>0</v>
      </c>
      <c r="S118" s="1512">
        <v>0</v>
      </c>
      <c r="T118" s="1512">
        <v>0</v>
      </c>
      <c r="U118" s="1515">
        <v>0</v>
      </c>
      <c r="V118" s="1520">
        <v>0</v>
      </c>
      <c r="AC118" s="1510">
        <v>45839</v>
      </c>
      <c r="AD118" s="1510" t="s">
        <v>2067</v>
      </c>
      <c r="AE118" s="266">
        <v>0</v>
      </c>
      <c r="AF118" s="266">
        <v>0</v>
      </c>
      <c r="AG118" s="266">
        <v>0</v>
      </c>
      <c r="AH118" s="266">
        <v>0</v>
      </c>
      <c r="AI118" s="266">
        <v>0</v>
      </c>
      <c r="AJ118" s="266">
        <v>0</v>
      </c>
      <c r="AK118" s="266">
        <v>0</v>
      </c>
      <c r="AL118" s="266">
        <v>0</v>
      </c>
      <c r="AM118" s="266">
        <v>0</v>
      </c>
      <c r="AN118" s="266">
        <v>0</v>
      </c>
      <c r="AO118" s="266">
        <v>0</v>
      </c>
      <c r="AP118" s="266">
        <v>0</v>
      </c>
      <c r="AQ118" s="266">
        <v>0</v>
      </c>
      <c r="AR118" s="266">
        <v>0</v>
      </c>
      <c r="AS118" s="266">
        <v>0</v>
      </c>
      <c r="AT118" s="266">
        <v>0</v>
      </c>
      <c r="AU118" s="266">
        <v>0</v>
      </c>
      <c r="AV118" s="266">
        <v>0</v>
      </c>
      <c r="AW118" s="266">
        <v>0</v>
      </c>
      <c r="AX118" s="266">
        <v>0</v>
      </c>
      <c r="AY118" s="266">
        <v>0</v>
      </c>
      <c r="BA118" s="1514">
        <v>0</v>
      </c>
    </row>
    <row r="119" spans="6:53">
      <c r="F119" s="1467">
        <v>2045</v>
      </c>
      <c r="G119" s="1508">
        <v>93871609.319966674</v>
      </c>
      <c r="H119" s="1508">
        <v>1227527.7848161804</v>
      </c>
      <c r="I119" s="1508">
        <v>95099137.10478285</v>
      </c>
      <c r="J119" s="1508">
        <v>210940215.95213646</v>
      </c>
      <c r="K119" s="1508">
        <v>41172067.476683058</v>
      </c>
      <c r="N119" s="1509">
        <v>40238</v>
      </c>
      <c r="O119" s="1510" t="s">
        <v>2068</v>
      </c>
      <c r="P119" s="1511">
        <v>2010</v>
      </c>
      <c r="Q119" s="1512">
        <v>0</v>
      </c>
      <c r="R119" s="1519">
        <v>0</v>
      </c>
      <c r="S119" s="1512">
        <v>0</v>
      </c>
      <c r="T119" s="1512">
        <v>0</v>
      </c>
      <c r="U119" s="1515">
        <v>0</v>
      </c>
      <c r="V119" s="1520">
        <v>0</v>
      </c>
      <c r="AC119" s="1510">
        <v>46023</v>
      </c>
      <c r="AD119" s="1510" t="s">
        <v>2069</v>
      </c>
      <c r="AE119" s="266">
        <v>0</v>
      </c>
      <c r="AF119" s="266">
        <v>0</v>
      </c>
      <c r="AG119" s="266">
        <v>0</v>
      </c>
      <c r="AH119" s="266">
        <v>0</v>
      </c>
      <c r="AI119" s="266">
        <v>0</v>
      </c>
      <c r="AJ119" s="266">
        <v>0</v>
      </c>
      <c r="AK119" s="266">
        <v>0</v>
      </c>
      <c r="AL119" s="266">
        <v>0</v>
      </c>
      <c r="AM119" s="266">
        <v>0</v>
      </c>
      <c r="AN119" s="266">
        <v>0</v>
      </c>
      <c r="AO119" s="266">
        <v>0</v>
      </c>
      <c r="AP119" s="266">
        <v>0</v>
      </c>
      <c r="AQ119" s="266">
        <v>0</v>
      </c>
      <c r="AR119" s="266">
        <v>0</v>
      </c>
      <c r="AS119" s="266">
        <v>0</v>
      </c>
      <c r="AT119" s="266">
        <v>0</v>
      </c>
      <c r="AU119" s="266">
        <v>0</v>
      </c>
      <c r="AV119" s="266">
        <v>0</v>
      </c>
      <c r="AW119" s="266">
        <v>0</v>
      </c>
      <c r="AX119" s="266">
        <v>0</v>
      </c>
      <c r="AY119" s="266">
        <v>0</v>
      </c>
      <c r="BA119" s="1514">
        <v>0</v>
      </c>
    </row>
    <row r="120" spans="6:53">
      <c r="F120" s="1467">
        <v>2046</v>
      </c>
      <c r="G120" s="1508">
        <v>82165468.590454653</v>
      </c>
      <c r="H120" s="1508">
        <v>816375.27066224534</v>
      </c>
      <c r="I120" s="1508">
        <v>82981843.861116901</v>
      </c>
      <c r="J120" s="1508">
        <v>128774747.3616818</v>
      </c>
      <c r="K120" s="1508">
        <v>31188046.732184619</v>
      </c>
      <c r="N120" s="1509">
        <v>40269</v>
      </c>
      <c r="O120" s="1510" t="s">
        <v>2070</v>
      </c>
      <c r="P120" s="1511">
        <v>2010</v>
      </c>
      <c r="Q120" s="1512">
        <v>0</v>
      </c>
      <c r="R120" s="1519">
        <v>0</v>
      </c>
      <c r="S120" s="1512">
        <v>0</v>
      </c>
      <c r="T120" s="1512">
        <v>0</v>
      </c>
      <c r="U120" s="1515">
        <v>0</v>
      </c>
      <c r="V120" s="1520">
        <v>0</v>
      </c>
      <c r="AC120" s="1510">
        <v>46204</v>
      </c>
      <c r="AD120" s="1510" t="s">
        <v>2071</v>
      </c>
      <c r="AE120" s="266">
        <v>0</v>
      </c>
      <c r="AF120" s="266">
        <v>0</v>
      </c>
      <c r="AG120" s="266">
        <v>0</v>
      </c>
      <c r="AH120" s="266">
        <v>0</v>
      </c>
      <c r="AI120" s="266">
        <v>0</v>
      </c>
      <c r="AJ120" s="266">
        <v>0</v>
      </c>
      <c r="AK120" s="266">
        <v>0</v>
      </c>
      <c r="AL120" s="266">
        <v>0</v>
      </c>
      <c r="AM120" s="266">
        <v>0</v>
      </c>
      <c r="AN120" s="266">
        <v>0</v>
      </c>
      <c r="AO120" s="266">
        <v>0</v>
      </c>
      <c r="AP120" s="266">
        <v>0</v>
      </c>
      <c r="AQ120" s="266">
        <v>0</v>
      </c>
      <c r="AR120" s="266">
        <v>0</v>
      </c>
      <c r="AS120" s="266">
        <v>0</v>
      </c>
      <c r="AT120" s="266">
        <v>0</v>
      </c>
      <c r="AU120" s="266">
        <v>0</v>
      </c>
      <c r="AV120" s="266">
        <v>0</v>
      </c>
      <c r="AW120" s="266">
        <v>0</v>
      </c>
      <c r="AX120" s="266">
        <v>0</v>
      </c>
      <c r="AY120" s="266">
        <v>0</v>
      </c>
      <c r="BA120" s="1514">
        <v>0</v>
      </c>
    </row>
    <row r="121" spans="6:53">
      <c r="F121" s="1467">
        <v>2047</v>
      </c>
      <c r="G121" s="1508">
        <v>62267021.253353894</v>
      </c>
      <c r="H121" s="1508">
        <v>475075.31689826358</v>
      </c>
      <c r="I121" s="1508">
        <v>62742096.570252158</v>
      </c>
      <c r="J121" s="1508">
        <v>66507726.10832791</v>
      </c>
      <c r="K121" s="1508">
        <v>22180390.156884171</v>
      </c>
      <c r="N121" s="1509">
        <v>40299</v>
      </c>
      <c r="O121" s="1510" t="s">
        <v>2072</v>
      </c>
      <c r="P121" s="1511">
        <v>2010</v>
      </c>
      <c r="Q121" s="1512">
        <v>0</v>
      </c>
      <c r="R121" s="1519">
        <v>0</v>
      </c>
      <c r="S121" s="1512">
        <v>0</v>
      </c>
      <c r="T121" s="1512">
        <v>0</v>
      </c>
      <c r="U121" s="1515">
        <v>0</v>
      </c>
      <c r="V121" s="1520">
        <v>0</v>
      </c>
      <c r="AC121" s="1510">
        <v>46388</v>
      </c>
      <c r="AD121" s="1510" t="s">
        <v>2073</v>
      </c>
      <c r="AE121" s="266">
        <v>0</v>
      </c>
      <c r="AF121" s="266">
        <v>0</v>
      </c>
      <c r="AG121" s="266">
        <v>0</v>
      </c>
      <c r="AH121" s="266">
        <v>0</v>
      </c>
      <c r="AI121" s="266">
        <v>0</v>
      </c>
      <c r="AJ121" s="266">
        <v>0</v>
      </c>
      <c r="AK121" s="266">
        <v>0</v>
      </c>
      <c r="AL121" s="266">
        <v>0</v>
      </c>
      <c r="AM121" s="266">
        <v>0</v>
      </c>
      <c r="AN121" s="266">
        <v>0</v>
      </c>
      <c r="AO121" s="266">
        <v>0</v>
      </c>
      <c r="AP121" s="266">
        <v>0</v>
      </c>
      <c r="AQ121" s="266">
        <v>0</v>
      </c>
      <c r="AR121" s="266">
        <v>0</v>
      </c>
      <c r="AS121" s="266">
        <v>0</v>
      </c>
      <c r="AT121" s="266">
        <v>0</v>
      </c>
      <c r="AU121" s="266">
        <v>0</v>
      </c>
      <c r="AV121" s="266">
        <v>0</v>
      </c>
      <c r="AW121" s="266">
        <v>0</v>
      </c>
      <c r="AX121" s="266">
        <v>0</v>
      </c>
      <c r="AY121" s="266">
        <v>0</v>
      </c>
      <c r="BA121" s="1514">
        <v>0</v>
      </c>
    </row>
    <row r="122" spans="6:53">
      <c r="F122" s="1467">
        <v>2048</v>
      </c>
      <c r="G122" s="1508">
        <v>44304448.269754589</v>
      </c>
      <c r="H122" s="1508">
        <v>221979.63170119739</v>
      </c>
      <c r="I122" s="1508">
        <v>44526427.901455782</v>
      </c>
      <c r="J122" s="1508">
        <v>22203277.838573322</v>
      </c>
      <c r="K122" s="1508">
        <v>11111042.007451296</v>
      </c>
      <c r="N122" s="1509">
        <v>40330</v>
      </c>
      <c r="O122" s="1510" t="s">
        <v>2074</v>
      </c>
      <c r="P122" s="1511">
        <v>2010</v>
      </c>
      <c r="Q122" s="1512">
        <v>0</v>
      </c>
      <c r="R122" s="1519">
        <v>0</v>
      </c>
      <c r="S122" s="1512">
        <v>0</v>
      </c>
      <c r="T122" s="1512">
        <v>0</v>
      </c>
      <c r="U122" s="1515">
        <v>0</v>
      </c>
      <c r="V122" s="1520">
        <v>0</v>
      </c>
      <c r="AC122" s="1510">
        <v>46569</v>
      </c>
      <c r="AD122" s="1510" t="s">
        <v>2075</v>
      </c>
      <c r="AE122" s="266">
        <v>0</v>
      </c>
      <c r="AF122" s="266">
        <v>0</v>
      </c>
      <c r="AG122" s="266">
        <v>0</v>
      </c>
      <c r="AH122" s="266">
        <v>0</v>
      </c>
      <c r="AI122" s="266">
        <v>0</v>
      </c>
      <c r="AJ122" s="266">
        <v>0</v>
      </c>
      <c r="AK122" s="266">
        <v>0</v>
      </c>
      <c r="AL122" s="266">
        <v>0</v>
      </c>
      <c r="AM122" s="266">
        <v>0</v>
      </c>
      <c r="AN122" s="266">
        <v>0</v>
      </c>
      <c r="AO122" s="266">
        <v>0</v>
      </c>
      <c r="AP122" s="266">
        <v>0</v>
      </c>
      <c r="AQ122" s="266">
        <v>0</v>
      </c>
      <c r="AR122" s="266">
        <v>0</v>
      </c>
      <c r="AS122" s="266">
        <v>0</v>
      </c>
      <c r="AT122" s="266">
        <v>0</v>
      </c>
      <c r="AU122" s="266">
        <v>0</v>
      </c>
      <c r="AV122" s="266">
        <v>0</v>
      </c>
      <c r="AW122" s="266">
        <v>0</v>
      </c>
      <c r="AX122" s="266">
        <v>0</v>
      </c>
      <c r="AY122" s="266">
        <v>0</v>
      </c>
      <c r="BA122" s="1514">
        <v>0</v>
      </c>
    </row>
    <row r="123" spans="6:53">
      <c r="F123" s="1467">
        <v>2049</v>
      </c>
      <c r="G123" s="1508">
        <v>22203277.838573322</v>
      </c>
      <c r="H123" s="1508">
        <v>59837.833774955114</v>
      </c>
      <c r="I123" s="1508">
        <v>22263115.672348276</v>
      </c>
      <c r="J123" s="1508">
        <v>0</v>
      </c>
      <c r="K123" s="1508">
        <v>0</v>
      </c>
      <c r="N123" s="1509">
        <v>40360</v>
      </c>
      <c r="O123" s="1510" t="s">
        <v>2012</v>
      </c>
      <c r="P123" s="1511">
        <v>2011</v>
      </c>
      <c r="Q123" s="1512">
        <v>0</v>
      </c>
      <c r="R123" s="1519">
        <v>0</v>
      </c>
      <c r="S123" s="1512">
        <v>0</v>
      </c>
      <c r="T123" s="1512">
        <v>0</v>
      </c>
      <c r="U123" s="1515">
        <v>0</v>
      </c>
      <c r="V123" s="1520">
        <v>0</v>
      </c>
      <c r="AC123" s="1510">
        <v>46753</v>
      </c>
      <c r="AD123" s="1510" t="s">
        <v>2076</v>
      </c>
      <c r="AE123" s="266">
        <v>0</v>
      </c>
      <c r="AF123" s="266">
        <v>0</v>
      </c>
      <c r="AG123" s="266">
        <v>0</v>
      </c>
      <c r="AH123" s="266">
        <v>0</v>
      </c>
      <c r="AI123" s="266">
        <v>0</v>
      </c>
      <c r="AJ123" s="266">
        <v>0</v>
      </c>
      <c r="AK123" s="266">
        <v>0</v>
      </c>
      <c r="AL123" s="266">
        <v>0</v>
      </c>
      <c r="AM123" s="266">
        <v>0</v>
      </c>
      <c r="AN123" s="266">
        <v>0</v>
      </c>
      <c r="AO123" s="266">
        <v>0</v>
      </c>
      <c r="AP123" s="266">
        <v>0</v>
      </c>
      <c r="AQ123" s="266">
        <v>0</v>
      </c>
      <c r="AR123" s="266">
        <v>0</v>
      </c>
      <c r="AS123" s="266">
        <v>0</v>
      </c>
      <c r="AT123" s="266">
        <v>0</v>
      </c>
      <c r="AU123" s="266">
        <v>0</v>
      </c>
      <c r="AV123" s="266">
        <v>0</v>
      </c>
      <c r="AW123" s="266">
        <v>0</v>
      </c>
      <c r="AX123" s="266">
        <v>0</v>
      </c>
      <c r="AY123" s="266">
        <v>0</v>
      </c>
      <c r="BA123" s="1514">
        <v>0</v>
      </c>
    </row>
    <row r="124" spans="6:53">
      <c r="F124" s="1467">
        <v>2050</v>
      </c>
      <c r="G124" s="1508">
        <v>0</v>
      </c>
      <c r="H124" s="1508">
        <v>0</v>
      </c>
      <c r="I124" s="1508">
        <v>0</v>
      </c>
      <c r="J124" s="1508">
        <v>0</v>
      </c>
      <c r="K124" s="1508">
        <v>0</v>
      </c>
      <c r="N124" s="1509">
        <v>40391</v>
      </c>
      <c r="O124" s="1510" t="s">
        <v>2077</v>
      </c>
      <c r="P124" s="1511">
        <v>2011</v>
      </c>
      <c r="Q124" s="1512">
        <v>0</v>
      </c>
      <c r="R124" s="1519">
        <v>0</v>
      </c>
      <c r="S124" s="1512">
        <v>0</v>
      </c>
      <c r="T124" s="1512">
        <v>0</v>
      </c>
      <c r="U124" s="1515">
        <v>0</v>
      </c>
      <c r="V124" s="1520">
        <v>0</v>
      </c>
      <c r="AC124" s="1510">
        <v>46935</v>
      </c>
      <c r="AD124" s="1510" t="s">
        <v>2078</v>
      </c>
      <c r="AE124" s="266">
        <v>0</v>
      </c>
      <c r="AF124" s="266">
        <v>0</v>
      </c>
      <c r="AG124" s="266">
        <v>0</v>
      </c>
      <c r="AH124" s="266">
        <v>0</v>
      </c>
      <c r="AI124" s="266">
        <v>0</v>
      </c>
      <c r="AJ124" s="266">
        <v>0</v>
      </c>
      <c r="AK124" s="266">
        <v>0</v>
      </c>
      <c r="AL124" s="266">
        <v>0</v>
      </c>
      <c r="AM124" s="266">
        <v>0</v>
      </c>
      <c r="AN124" s="266">
        <v>0</v>
      </c>
      <c r="AO124" s="266">
        <v>0</v>
      </c>
      <c r="AP124" s="266">
        <v>0</v>
      </c>
      <c r="AQ124" s="266">
        <v>0</v>
      </c>
      <c r="AR124" s="266">
        <v>0</v>
      </c>
      <c r="AS124" s="266">
        <v>0</v>
      </c>
      <c r="AT124" s="266">
        <v>0</v>
      </c>
      <c r="AU124" s="266">
        <v>0</v>
      </c>
      <c r="AV124" s="266">
        <v>0</v>
      </c>
      <c r="AW124" s="266">
        <v>0</v>
      </c>
      <c r="AX124" s="266">
        <v>0</v>
      </c>
      <c r="AY124" s="266">
        <v>0</v>
      </c>
      <c r="BA124" s="1514">
        <v>0</v>
      </c>
    </row>
    <row r="125" spans="6:53">
      <c r="F125" s="1467">
        <v>2051</v>
      </c>
      <c r="G125" s="1508">
        <v>0</v>
      </c>
      <c r="H125" s="1508">
        <v>0</v>
      </c>
      <c r="I125" s="1508">
        <v>0</v>
      </c>
      <c r="J125" s="1508">
        <v>0</v>
      </c>
      <c r="K125" s="1508">
        <v>0</v>
      </c>
      <c r="N125" s="1509">
        <v>40422</v>
      </c>
      <c r="O125" s="1510" t="s">
        <v>2079</v>
      </c>
      <c r="P125" s="1511">
        <v>2011</v>
      </c>
      <c r="Q125" s="1512">
        <v>0</v>
      </c>
      <c r="R125" s="1519">
        <v>0</v>
      </c>
      <c r="S125" s="1512">
        <v>0</v>
      </c>
      <c r="T125" s="1512">
        <v>0</v>
      </c>
      <c r="U125" s="1515">
        <v>0</v>
      </c>
      <c r="V125" s="1520">
        <v>0</v>
      </c>
      <c r="AC125" s="1510">
        <v>47119</v>
      </c>
      <c r="AD125" s="1510" t="s">
        <v>2080</v>
      </c>
      <c r="AE125" s="266">
        <v>0</v>
      </c>
      <c r="AF125" s="266">
        <v>0</v>
      </c>
      <c r="AG125" s="266">
        <v>0</v>
      </c>
      <c r="AH125" s="266">
        <v>0</v>
      </c>
      <c r="AI125" s="266">
        <v>0</v>
      </c>
      <c r="AJ125" s="266">
        <v>0</v>
      </c>
      <c r="AK125" s="266">
        <v>0</v>
      </c>
      <c r="AL125" s="266">
        <v>0</v>
      </c>
      <c r="AM125" s="266">
        <v>0</v>
      </c>
      <c r="AN125" s="266">
        <v>0</v>
      </c>
      <c r="AO125" s="266">
        <v>0</v>
      </c>
      <c r="AP125" s="266">
        <v>0</v>
      </c>
      <c r="AQ125" s="266">
        <v>0</v>
      </c>
      <c r="AR125" s="266">
        <v>0</v>
      </c>
      <c r="AS125" s="266">
        <v>0</v>
      </c>
      <c r="AT125" s="266">
        <v>0</v>
      </c>
      <c r="AU125" s="266">
        <v>0</v>
      </c>
      <c r="AV125" s="266">
        <v>0</v>
      </c>
      <c r="AW125" s="266">
        <v>0</v>
      </c>
      <c r="AX125" s="266">
        <v>0</v>
      </c>
      <c r="AY125" s="266">
        <v>0</v>
      </c>
      <c r="BA125" s="1514">
        <v>0</v>
      </c>
    </row>
    <row r="126" spans="6:53">
      <c r="F126" s="1467">
        <v>2052</v>
      </c>
      <c r="G126" s="1508">
        <v>0</v>
      </c>
      <c r="H126" s="1508">
        <v>0</v>
      </c>
      <c r="I126" s="1508">
        <v>0</v>
      </c>
      <c r="J126" s="1508">
        <v>0</v>
      </c>
      <c r="K126" s="1508">
        <v>0</v>
      </c>
      <c r="N126" s="1509">
        <v>40452</v>
      </c>
      <c r="O126" s="1510" t="s">
        <v>2081</v>
      </c>
      <c r="P126" s="1511">
        <v>2011</v>
      </c>
      <c r="Q126" s="1512">
        <v>0</v>
      </c>
      <c r="R126" s="1519">
        <v>0</v>
      </c>
      <c r="S126" s="1512">
        <v>0</v>
      </c>
      <c r="T126" s="1512">
        <v>0</v>
      </c>
      <c r="U126" s="1515">
        <v>0</v>
      </c>
      <c r="V126" s="1520">
        <v>0</v>
      </c>
      <c r="AC126" s="1510">
        <v>47300</v>
      </c>
      <c r="AD126" s="1510" t="s">
        <v>2082</v>
      </c>
      <c r="AE126" s="266">
        <v>0</v>
      </c>
      <c r="AF126" s="266">
        <v>0</v>
      </c>
      <c r="AG126" s="266">
        <v>0</v>
      </c>
      <c r="AH126" s="266">
        <v>0</v>
      </c>
      <c r="AI126" s="266">
        <v>0</v>
      </c>
      <c r="AJ126" s="266">
        <v>0</v>
      </c>
      <c r="AK126" s="266">
        <v>0</v>
      </c>
      <c r="AL126" s="266">
        <v>0</v>
      </c>
      <c r="AM126" s="266">
        <v>0</v>
      </c>
      <c r="AN126" s="266">
        <v>0</v>
      </c>
      <c r="AO126" s="266">
        <v>0</v>
      </c>
      <c r="AP126" s="266">
        <v>0</v>
      </c>
      <c r="AQ126" s="266">
        <v>0</v>
      </c>
      <c r="AR126" s="266">
        <v>0</v>
      </c>
      <c r="AS126" s="266">
        <v>0</v>
      </c>
      <c r="AT126" s="266">
        <v>0</v>
      </c>
      <c r="AU126" s="266">
        <v>0</v>
      </c>
      <c r="AV126" s="266">
        <v>0</v>
      </c>
      <c r="AW126" s="266">
        <v>0</v>
      </c>
      <c r="AX126" s="266">
        <v>0</v>
      </c>
      <c r="AY126" s="266">
        <v>0</v>
      </c>
      <c r="BA126" s="1514">
        <v>0</v>
      </c>
    </row>
    <row r="127" spans="6:53">
      <c r="F127" s="1467">
        <v>2053</v>
      </c>
      <c r="G127" s="1508">
        <v>0</v>
      </c>
      <c r="H127" s="1508">
        <v>0</v>
      </c>
      <c r="I127" s="1508">
        <v>0</v>
      </c>
      <c r="J127" s="1508">
        <v>0</v>
      </c>
      <c r="K127" s="1508">
        <v>0</v>
      </c>
      <c r="N127" s="1509">
        <v>40483</v>
      </c>
      <c r="O127" s="1510" t="s">
        <v>2083</v>
      </c>
      <c r="P127" s="1511">
        <v>2011</v>
      </c>
      <c r="Q127" s="1512">
        <v>0</v>
      </c>
      <c r="R127" s="1519">
        <v>0</v>
      </c>
      <c r="S127" s="1512">
        <v>0</v>
      </c>
      <c r="T127" s="1512">
        <v>0</v>
      </c>
      <c r="U127" s="1515">
        <v>0</v>
      </c>
      <c r="V127" s="1520">
        <v>0</v>
      </c>
      <c r="AC127" s="1510">
        <v>47484</v>
      </c>
      <c r="AD127" s="1510" t="s">
        <v>2084</v>
      </c>
      <c r="AE127" s="266">
        <v>0</v>
      </c>
      <c r="AF127" s="266">
        <v>0</v>
      </c>
      <c r="AG127" s="266">
        <v>0</v>
      </c>
      <c r="AH127" s="266">
        <v>0</v>
      </c>
      <c r="AI127" s="266">
        <v>0</v>
      </c>
      <c r="AJ127" s="266">
        <v>0</v>
      </c>
      <c r="AK127" s="266">
        <v>0</v>
      </c>
      <c r="AL127" s="266">
        <v>0</v>
      </c>
      <c r="AM127" s="266">
        <v>0</v>
      </c>
      <c r="AN127" s="266">
        <v>0</v>
      </c>
      <c r="AO127" s="266">
        <v>0</v>
      </c>
      <c r="AP127" s="266">
        <v>0</v>
      </c>
      <c r="AQ127" s="266">
        <v>0</v>
      </c>
      <c r="AR127" s="266">
        <v>0</v>
      </c>
      <c r="AS127" s="266">
        <v>0</v>
      </c>
      <c r="AT127" s="266">
        <v>0</v>
      </c>
      <c r="AU127" s="266">
        <v>0</v>
      </c>
      <c r="AV127" s="266">
        <v>0</v>
      </c>
      <c r="AW127" s="266">
        <v>0</v>
      </c>
      <c r="AX127" s="266">
        <v>0</v>
      </c>
      <c r="AY127" s="266">
        <v>0</v>
      </c>
      <c r="BA127" s="1514">
        <v>0</v>
      </c>
    </row>
    <row r="128" spans="6:53">
      <c r="F128" s="1467">
        <v>2054</v>
      </c>
      <c r="G128" s="1508">
        <v>0</v>
      </c>
      <c r="H128" s="1508">
        <v>0</v>
      </c>
      <c r="I128" s="1508">
        <v>0</v>
      </c>
      <c r="J128" s="1508">
        <v>0</v>
      </c>
      <c r="K128" s="1508">
        <v>0</v>
      </c>
      <c r="N128" s="1509">
        <v>40513</v>
      </c>
      <c r="O128" s="1510" t="s">
        <v>2085</v>
      </c>
      <c r="P128" s="1511">
        <v>2011</v>
      </c>
      <c r="Q128" s="1512">
        <v>0</v>
      </c>
      <c r="R128" s="1519">
        <v>0</v>
      </c>
      <c r="S128" s="1512">
        <v>0</v>
      </c>
      <c r="T128" s="1512">
        <v>0</v>
      </c>
      <c r="U128" s="1515">
        <v>0</v>
      </c>
      <c r="V128" s="1520">
        <v>0</v>
      </c>
      <c r="AC128" s="1510">
        <v>47665</v>
      </c>
      <c r="AD128" s="1510" t="s">
        <v>2086</v>
      </c>
      <c r="AE128" s="266">
        <v>0</v>
      </c>
      <c r="AF128" s="266">
        <v>0</v>
      </c>
      <c r="AG128" s="266">
        <v>0</v>
      </c>
      <c r="AH128" s="266">
        <v>0</v>
      </c>
      <c r="AI128" s="266">
        <v>0</v>
      </c>
      <c r="AJ128" s="266">
        <v>0</v>
      </c>
      <c r="AK128" s="266">
        <v>0</v>
      </c>
      <c r="AL128" s="266">
        <v>0</v>
      </c>
      <c r="AM128" s="266">
        <v>0</v>
      </c>
      <c r="AN128" s="266">
        <v>0</v>
      </c>
      <c r="AO128" s="266">
        <v>0</v>
      </c>
      <c r="AP128" s="266">
        <v>0</v>
      </c>
      <c r="AQ128" s="266">
        <v>0</v>
      </c>
      <c r="AR128" s="266">
        <v>0</v>
      </c>
      <c r="AS128" s="266">
        <v>0</v>
      </c>
      <c r="AT128" s="266">
        <v>0</v>
      </c>
      <c r="AU128" s="266">
        <v>0</v>
      </c>
      <c r="AV128" s="266">
        <v>0</v>
      </c>
      <c r="AW128" s="266">
        <v>0</v>
      </c>
      <c r="AX128" s="266">
        <v>0</v>
      </c>
      <c r="AY128" s="266">
        <v>0</v>
      </c>
      <c r="BA128" s="1514">
        <v>0</v>
      </c>
    </row>
    <row r="129" spans="6:53">
      <c r="F129" s="1467">
        <v>2055</v>
      </c>
      <c r="G129" s="1508">
        <v>0</v>
      </c>
      <c r="H129" s="1508">
        <v>0</v>
      </c>
      <c r="I129" s="1508">
        <v>0</v>
      </c>
      <c r="J129" s="1508">
        <v>0</v>
      </c>
      <c r="K129" s="1508">
        <v>0</v>
      </c>
      <c r="N129" s="1509">
        <v>40544</v>
      </c>
      <c r="O129" s="1510" t="s">
        <v>2014</v>
      </c>
      <c r="P129" s="1511">
        <v>2011</v>
      </c>
      <c r="Q129" s="1512">
        <v>0</v>
      </c>
      <c r="R129" s="1519">
        <v>0</v>
      </c>
      <c r="S129" s="1512">
        <v>0</v>
      </c>
      <c r="T129" s="1512">
        <v>0</v>
      </c>
      <c r="U129" s="1515">
        <v>0</v>
      </c>
      <c r="V129" s="1520">
        <v>0</v>
      </c>
      <c r="AC129" s="1510">
        <v>47849</v>
      </c>
      <c r="AD129" s="1510" t="s">
        <v>2087</v>
      </c>
      <c r="AE129" s="266">
        <v>0</v>
      </c>
      <c r="AF129" s="266">
        <v>0</v>
      </c>
      <c r="AG129" s="266">
        <v>0</v>
      </c>
      <c r="AH129" s="266">
        <v>0</v>
      </c>
      <c r="AI129" s="266">
        <v>0</v>
      </c>
      <c r="AJ129" s="266">
        <v>0</v>
      </c>
      <c r="AK129" s="266">
        <v>0</v>
      </c>
      <c r="AL129" s="266">
        <v>0</v>
      </c>
      <c r="AM129" s="266">
        <v>0</v>
      </c>
      <c r="AN129" s="266">
        <v>0</v>
      </c>
      <c r="AO129" s="266">
        <v>0</v>
      </c>
      <c r="AP129" s="266">
        <v>0</v>
      </c>
      <c r="AQ129" s="266">
        <v>0</v>
      </c>
      <c r="AR129" s="266">
        <v>0</v>
      </c>
      <c r="AS129" s="266">
        <v>0</v>
      </c>
      <c r="AT129" s="266">
        <v>0</v>
      </c>
      <c r="AU129" s="266">
        <v>0</v>
      </c>
      <c r="AV129" s="266">
        <v>0</v>
      </c>
      <c r="AW129" s="266">
        <v>0</v>
      </c>
      <c r="AX129" s="266">
        <v>0</v>
      </c>
      <c r="AY129" s="266">
        <v>0</v>
      </c>
      <c r="BA129" s="1514">
        <v>0</v>
      </c>
    </row>
    <row r="130" spans="6:53">
      <c r="F130" s="1467">
        <v>2056</v>
      </c>
      <c r="G130" s="1508">
        <v>0</v>
      </c>
      <c r="H130" s="1508">
        <v>0</v>
      </c>
      <c r="I130" s="1508">
        <v>0</v>
      </c>
      <c r="J130" s="1508">
        <v>0</v>
      </c>
      <c r="K130" s="1508">
        <v>0</v>
      </c>
      <c r="N130" s="1509">
        <v>40575</v>
      </c>
      <c r="O130" s="1510" t="s">
        <v>2088</v>
      </c>
      <c r="P130" s="1511">
        <v>2011</v>
      </c>
      <c r="Q130" s="1512">
        <v>0</v>
      </c>
      <c r="R130" s="1519">
        <v>0</v>
      </c>
      <c r="S130" s="1512">
        <v>0</v>
      </c>
      <c r="T130" s="1512">
        <v>0</v>
      </c>
      <c r="U130" s="1515">
        <v>0</v>
      </c>
      <c r="V130" s="1520">
        <v>0</v>
      </c>
      <c r="AC130" s="1510">
        <v>48030</v>
      </c>
      <c r="AD130" s="1510" t="s">
        <v>2089</v>
      </c>
      <c r="AE130" s="266">
        <v>0</v>
      </c>
      <c r="AF130" s="266">
        <v>0</v>
      </c>
      <c r="AG130" s="266">
        <v>0</v>
      </c>
      <c r="AH130" s="266">
        <v>0</v>
      </c>
      <c r="AI130" s="266">
        <v>0</v>
      </c>
      <c r="AJ130" s="266">
        <v>0</v>
      </c>
      <c r="AK130" s="266">
        <v>0</v>
      </c>
      <c r="AL130" s="266">
        <v>0</v>
      </c>
      <c r="AM130" s="266">
        <v>0</v>
      </c>
      <c r="AN130" s="266">
        <v>0</v>
      </c>
      <c r="AO130" s="266">
        <v>0</v>
      </c>
      <c r="AP130" s="266">
        <v>0</v>
      </c>
      <c r="AQ130" s="266">
        <v>0</v>
      </c>
      <c r="AR130" s="266">
        <v>0</v>
      </c>
      <c r="AS130" s="266">
        <v>0</v>
      </c>
      <c r="AT130" s="266">
        <v>0</v>
      </c>
      <c r="AU130" s="266">
        <v>0</v>
      </c>
      <c r="AV130" s="266">
        <v>0</v>
      </c>
      <c r="AW130" s="266">
        <v>0</v>
      </c>
      <c r="AX130" s="266">
        <v>0</v>
      </c>
      <c r="AY130" s="266">
        <v>0</v>
      </c>
      <c r="BA130" s="1514">
        <v>0</v>
      </c>
    </row>
    <row r="131" spans="6:53">
      <c r="F131" s="1467">
        <v>2057</v>
      </c>
      <c r="G131" s="1508">
        <v>0</v>
      </c>
      <c r="H131" s="1508">
        <v>0</v>
      </c>
      <c r="I131" s="1508">
        <v>0</v>
      </c>
      <c r="J131" s="1508">
        <v>0</v>
      </c>
      <c r="K131" s="1508">
        <v>0</v>
      </c>
      <c r="N131" s="1509">
        <v>40603</v>
      </c>
      <c r="O131" s="1510" t="s">
        <v>2090</v>
      </c>
      <c r="P131" s="1511">
        <v>2011</v>
      </c>
      <c r="Q131" s="1512">
        <v>0</v>
      </c>
      <c r="R131" s="1519">
        <v>0</v>
      </c>
      <c r="S131" s="1512">
        <v>0</v>
      </c>
      <c r="T131" s="1512">
        <v>0</v>
      </c>
      <c r="U131" s="1515">
        <v>0</v>
      </c>
      <c r="V131" s="1520">
        <v>0</v>
      </c>
      <c r="AC131" s="1510">
        <v>48214</v>
      </c>
      <c r="AD131" s="1510" t="s">
        <v>2091</v>
      </c>
      <c r="AE131" s="266">
        <v>0</v>
      </c>
      <c r="AF131" s="266">
        <v>0</v>
      </c>
      <c r="AG131" s="266">
        <v>0</v>
      </c>
      <c r="AH131" s="266">
        <v>0</v>
      </c>
      <c r="AI131" s="266">
        <v>0</v>
      </c>
      <c r="AJ131" s="266">
        <v>0</v>
      </c>
      <c r="AK131" s="266">
        <v>0</v>
      </c>
      <c r="AL131" s="266">
        <v>0</v>
      </c>
      <c r="AM131" s="266">
        <v>0</v>
      </c>
      <c r="AN131" s="266">
        <v>0</v>
      </c>
      <c r="AO131" s="266">
        <v>0</v>
      </c>
      <c r="AP131" s="266">
        <v>0</v>
      </c>
      <c r="AQ131" s="266">
        <v>0</v>
      </c>
      <c r="AR131" s="266">
        <v>0</v>
      </c>
      <c r="AS131" s="266">
        <v>0</v>
      </c>
      <c r="AT131" s="266">
        <v>0</v>
      </c>
      <c r="AU131" s="266">
        <v>0</v>
      </c>
      <c r="AV131" s="266">
        <v>0</v>
      </c>
      <c r="AW131" s="266">
        <v>0</v>
      </c>
      <c r="AX131" s="266">
        <v>0</v>
      </c>
      <c r="AY131" s="266">
        <v>0</v>
      </c>
      <c r="BA131" s="1514">
        <v>0</v>
      </c>
    </row>
    <row r="132" spans="6:53">
      <c r="F132" s="1467">
        <v>2058</v>
      </c>
      <c r="G132" s="1508">
        <v>0</v>
      </c>
      <c r="H132" s="1508">
        <v>0</v>
      </c>
      <c r="I132" s="1508">
        <v>0</v>
      </c>
      <c r="J132" s="1508">
        <v>0</v>
      </c>
      <c r="K132" s="1508">
        <v>0</v>
      </c>
      <c r="N132" s="1509">
        <v>40634</v>
      </c>
      <c r="O132" s="1510" t="s">
        <v>2092</v>
      </c>
      <c r="P132" s="1511">
        <v>2011</v>
      </c>
      <c r="Q132" s="1512">
        <v>0</v>
      </c>
      <c r="R132" s="1519">
        <v>0</v>
      </c>
      <c r="S132" s="1512">
        <v>0</v>
      </c>
      <c r="T132" s="1512">
        <v>0</v>
      </c>
      <c r="U132" s="1515">
        <v>0</v>
      </c>
      <c r="V132" s="1520">
        <v>0</v>
      </c>
      <c r="AC132" s="1510">
        <v>48396</v>
      </c>
      <c r="AD132" s="1510" t="s">
        <v>2093</v>
      </c>
      <c r="AE132" s="266">
        <v>0</v>
      </c>
      <c r="AF132" s="266">
        <v>0</v>
      </c>
      <c r="AG132" s="266">
        <v>0</v>
      </c>
      <c r="AH132" s="266">
        <v>0</v>
      </c>
      <c r="AI132" s="266">
        <v>0</v>
      </c>
      <c r="AJ132" s="266">
        <v>0</v>
      </c>
      <c r="AK132" s="266">
        <v>0</v>
      </c>
      <c r="AL132" s="266">
        <v>0</v>
      </c>
      <c r="AM132" s="266">
        <v>0</v>
      </c>
      <c r="AN132" s="266">
        <v>0</v>
      </c>
      <c r="AO132" s="266">
        <v>0</v>
      </c>
      <c r="AP132" s="266">
        <v>0</v>
      </c>
      <c r="AQ132" s="266">
        <v>0</v>
      </c>
      <c r="AR132" s="266">
        <v>0</v>
      </c>
      <c r="AS132" s="266">
        <v>0</v>
      </c>
      <c r="AT132" s="266">
        <v>0</v>
      </c>
      <c r="AU132" s="266">
        <v>0</v>
      </c>
      <c r="AV132" s="266">
        <v>0</v>
      </c>
      <c r="AW132" s="266">
        <v>0</v>
      </c>
      <c r="AX132" s="266">
        <v>0</v>
      </c>
      <c r="AY132" s="266">
        <v>0</v>
      </c>
      <c r="BA132" s="1514">
        <v>0</v>
      </c>
    </row>
    <row r="133" spans="6:53">
      <c r="F133" s="1467">
        <v>2059</v>
      </c>
      <c r="G133" s="1508">
        <v>0</v>
      </c>
      <c r="H133" s="1508">
        <v>0</v>
      </c>
      <c r="I133" s="1508">
        <v>0</v>
      </c>
      <c r="J133" s="1508">
        <v>0</v>
      </c>
      <c r="K133" s="1508">
        <v>0</v>
      </c>
      <c r="N133" s="1509">
        <v>40664</v>
      </c>
      <c r="O133" s="1510" t="s">
        <v>2094</v>
      </c>
      <c r="P133" s="1511">
        <v>2011</v>
      </c>
      <c r="Q133" s="1512">
        <v>0</v>
      </c>
      <c r="R133" s="1519">
        <v>0</v>
      </c>
      <c r="S133" s="1512">
        <v>0</v>
      </c>
      <c r="T133" s="1512">
        <v>0</v>
      </c>
      <c r="U133" s="1515">
        <v>0</v>
      </c>
      <c r="V133" s="1520">
        <v>0</v>
      </c>
      <c r="AC133" s="1510">
        <v>48580</v>
      </c>
      <c r="AD133" s="1510" t="s">
        <v>2095</v>
      </c>
      <c r="AE133" s="266">
        <v>0</v>
      </c>
      <c r="AF133" s="266">
        <v>0</v>
      </c>
      <c r="AG133" s="266">
        <v>0</v>
      </c>
      <c r="AH133" s="266">
        <v>0</v>
      </c>
      <c r="AI133" s="266">
        <v>0</v>
      </c>
      <c r="AJ133" s="266">
        <v>0</v>
      </c>
      <c r="AK133" s="266">
        <v>0</v>
      </c>
      <c r="AL133" s="266">
        <v>0</v>
      </c>
      <c r="AM133" s="266">
        <v>0</v>
      </c>
      <c r="AN133" s="266">
        <v>0</v>
      </c>
      <c r="AO133" s="266">
        <v>0</v>
      </c>
      <c r="AP133" s="266">
        <v>0</v>
      </c>
      <c r="AQ133" s="266">
        <v>0</v>
      </c>
      <c r="AR133" s="266">
        <v>0</v>
      </c>
      <c r="AS133" s="266">
        <v>0</v>
      </c>
      <c r="AT133" s="266">
        <v>0</v>
      </c>
      <c r="AU133" s="266">
        <v>0</v>
      </c>
      <c r="AV133" s="266">
        <v>0</v>
      </c>
      <c r="AW133" s="266">
        <v>0</v>
      </c>
      <c r="AX133" s="266">
        <v>0</v>
      </c>
      <c r="AY133" s="266">
        <v>0</v>
      </c>
      <c r="BA133" s="1514">
        <v>0</v>
      </c>
    </row>
    <row r="134" spans="6:53">
      <c r="F134" s="1467">
        <v>2060</v>
      </c>
      <c r="G134" s="1508">
        <v>0</v>
      </c>
      <c r="H134" s="1508">
        <v>0</v>
      </c>
      <c r="I134" s="1508">
        <v>0</v>
      </c>
      <c r="J134" s="1508">
        <v>0</v>
      </c>
      <c r="K134" s="1508">
        <v>0</v>
      </c>
      <c r="N134" s="1509">
        <v>40695</v>
      </c>
      <c r="O134" s="1510" t="s">
        <v>2096</v>
      </c>
      <c r="P134" s="1511">
        <v>2011</v>
      </c>
      <c r="Q134" s="1512">
        <v>0</v>
      </c>
      <c r="R134" s="1519">
        <v>0</v>
      </c>
      <c r="S134" s="1512">
        <v>0</v>
      </c>
      <c r="T134" s="1512">
        <v>0</v>
      </c>
      <c r="U134" s="1515">
        <v>0</v>
      </c>
      <c r="V134" s="1520">
        <v>0</v>
      </c>
      <c r="AC134" s="1510">
        <v>48761</v>
      </c>
      <c r="AD134" s="1510" t="s">
        <v>2097</v>
      </c>
      <c r="AE134" s="266">
        <v>0</v>
      </c>
      <c r="AF134" s="266">
        <v>0</v>
      </c>
      <c r="AG134" s="266">
        <v>0</v>
      </c>
      <c r="AH134" s="266">
        <v>0</v>
      </c>
      <c r="AI134" s="266">
        <v>0</v>
      </c>
      <c r="AJ134" s="266">
        <v>0</v>
      </c>
      <c r="AK134" s="266">
        <v>0</v>
      </c>
      <c r="AL134" s="266">
        <v>0</v>
      </c>
      <c r="AM134" s="266">
        <v>0</v>
      </c>
      <c r="AN134" s="266">
        <v>0</v>
      </c>
      <c r="AO134" s="266">
        <v>0</v>
      </c>
      <c r="AP134" s="266">
        <v>0</v>
      </c>
      <c r="AQ134" s="266">
        <v>0</v>
      </c>
      <c r="AR134" s="266">
        <v>0</v>
      </c>
      <c r="AS134" s="266">
        <v>0</v>
      </c>
      <c r="AT134" s="266">
        <v>0</v>
      </c>
      <c r="AU134" s="266">
        <v>0</v>
      </c>
      <c r="AV134" s="266">
        <v>0</v>
      </c>
      <c r="AW134" s="266">
        <v>0</v>
      </c>
      <c r="AX134" s="266">
        <v>0</v>
      </c>
      <c r="AY134" s="266">
        <v>0</v>
      </c>
      <c r="BA134" s="1514">
        <v>0</v>
      </c>
    </row>
    <row r="135" spans="6:53">
      <c r="F135" s="1467">
        <v>2061</v>
      </c>
      <c r="G135" s="1508">
        <v>0</v>
      </c>
      <c r="H135" s="1508">
        <v>0</v>
      </c>
      <c r="I135" s="1508">
        <v>0</v>
      </c>
      <c r="J135" s="1508">
        <v>0</v>
      </c>
      <c r="K135" s="1508">
        <v>0</v>
      </c>
      <c r="N135" s="1509">
        <v>40725</v>
      </c>
      <c r="O135" s="1510" t="s">
        <v>2016</v>
      </c>
      <c r="P135" s="1511">
        <v>2012</v>
      </c>
      <c r="Q135" s="1512">
        <v>0</v>
      </c>
      <c r="R135" s="1519">
        <v>0</v>
      </c>
      <c r="S135" s="1512">
        <v>0</v>
      </c>
      <c r="T135" s="1512">
        <v>0</v>
      </c>
      <c r="U135" s="1515">
        <v>0</v>
      </c>
      <c r="V135" s="1520">
        <v>0</v>
      </c>
      <c r="AC135" s="1510">
        <v>48945</v>
      </c>
      <c r="AD135" s="1510" t="s">
        <v>2098</v>
      </c>
      <c r="AE135" s="266">
        <v>0</v>
      </c>
      <c r="AF135" s="266">
        <v>0</v>
      </c>
      <c r="AG135" s="266">
        <v>0</v>
      </c>
      <c r="AH135" s="266">
        <v>0</v>
      </c>
      <c r="AI135" s="266">
        <v>0</v>
      </c>
      <c r="AJ135" s="266">
        <v>0</v>
      </c>
      <c r="AK135" s="266">
        <v>0</v>
      </c>
      <c r="AL135" s="266">
        <v>0</v>
      </c>
      <c r="AM135" s="266">
        <v>0</v>
      </c>
      <c r="AN135" s="266">
        <v>0</v>
      </c>
      <c r="AO135" s="266">
        <v>0</v>
      </c>
      <c r="AP135" s="266">
        <v>0</v>
      </c>
      <c r="AQ135" s="266">
        <v>0</v>
      </c>
      <c r="AR135" s="266">
        <v>0</v>
      </c>
      <c r="AS135" s="266">
        <v>0</v>
      </c>
      <c r="AT135" s="266">
        <v>0</v>
      </c>
      <c r="AU135" s="266">
        <v>0</v>
      </c>
      <c r="AV135" s="266">
        <v>0</v>
      </c>
      <c r="AW135" s="266">
        <v>0</v>
      </c>
      <c r="AX135" s="266">
        <v>0</v>
      </c>
      <c r="AY135" s="266">
        <v>0</v>
      </c>
      <c r="BA135" s="1514">
        <v>0</v>
      </c>
    </row>
    <row r="136" spans="6:53">
      <c r="F136" s="1467">
        <v>2062</v>
      </c>
      <c r="G136" s="1508">
        <v>0</v>
      </c>
      <c r="H136" s="1508">
        <v>0</v>
      </c>
      <c r="I136" s="1508">
        <v>0</v>
      </c>
      <c r="J136" s="1508">
        <v>0</v>
      </c>
      <c r="K136" s="1508">
        <v>0</v>
      </c>
      <c r="N136" s="1509">
        <v>40756</v>
      </c>
      <c r="O136" s="1510" t="s">
        <v>2099</v>
      </c>
      <c r="P136" s="1511">
        <v>2012</v>
      </c>
      <c r="Q136" s="1512">
        <v>0</v>
      </c>
      <c r="R136" s="1519">
        <v>0</v>
      </c>
      <c r="S136" s="1512">
        <v>0</v>
      </c>
      <c r="T136" s="1512">
        <v>0</v>
      </c>
      <c r="U136" s="1515">
        <v>0</v>
      </c>
      <c r="V136" s="1520">
        <v>0</v>
      </c>
      <c r="AC136" s="1510">
        <v>49126</v>
      </c>
      <c r="AD136" s="1510" t="s">
        <v>2100</v>
      </c>
      <c r="AE136" s="266">
        <v>0</v>
      </c>
      <c r="AF136" s="266">
        <v>0</v>
      </c>
      <c r="AG136" s="266">
        <v>0</v>
      </c>
      <c r="AH136" s="266">
        <v>0</v>
      </c>
      <c r="AI136" s="266">
        <v>0</v>
      </c>
      <c r="AJ136" s="266">
        <v>0</v>
      </c>
      <c r="AK136" s="266">
        <v>0</v>
      </c>
      <c r="AL136" s="266">
        <v>0</v>
      </c>
      <c r="AM136" s="266">
        <v>0</v>
      </c>
      <c r="AN136" s="266">
        <v>0</v>
      </c>
      <c r="AO136" s="266">
        <v>0</v>
      </c>
      <c r="AP136" s="266">
        <v>0</v>
      </c>
      <c r="AQ136" s="266">
        <v>0</v>
      </c>
      <c r="AR136" s="266">
        <v>0</v>
      </c>
      <c r="AS136" s="266">
        <v>0</v>
      </c>
      <c r="AT136" s="266">
        <v>0</v>
      </c>
      <c r="AU136" s="266">
        <v>0</v>
      </c>
      <c r="AV136" s="266">
        <v>0</v>
      </c>
      <c r="AW136" s="266">
        <v>0</v>
      </c>
      <c r="AX136" s="266">
        <v>0</v>
      </c>
      <c r="AY136" s="266">
        <v>0</v>
      </c>
      <c r="BA136" s="1514">
        <v>0</v>
      </c>
    </row>
    <row r="137" spans="6:53">
      <c r="F137" s="1467">
        <v>2063</v>
      </c>
      <c r="G137" s="1508">
        <v>0</v>
      </c>
      <c r="H137" s="1508">
        <v>0</v>
      </c>
      <c r="I137" s="1508">
        <v>0</v>
      </c>
      <c r="J137" s="1508">
        <v>0</v>
      </c>
      <c r="K137" s="1508">
        <v>0</v>
      </c>
      <c r="N137" s="1509">
        <v>40787</v>
      </c>
      <c r="O137" s="1510" t="s">
        <v>2101</v>
      </c>
      <c r="P137" s="1511">
        <v>2012</v>
      </c>
      <c r="Q137" s="1512">
        <v>0</v>
      </c>
      <c r="R137" s="1519">
        <v>0</v>
      </c>
      <c r="S137" s="1512">
        <v>0</v>
      </c>
      <c r="T137" s="1512">
        <v>0</v>
      </c>
      <c r="U137" s="1515">
        <v>0</v>
      </c>
      <c r="V137" s="1520">
        <v>0</v>
      </c>
      <c r="AC137" s="1510">
        <v>49310</v>
      </c>
      <c r="AD137" s="1510" t="s">
        <v>2102</v>
      </c>
      <c r="AE137" s="266">
        <v>0</v>
      </c>
      <c r="AF137" s="266">
        <v>0</v>
      </c>
      <c r="AG137" s="266">
        <v>0</v>
      </c>
      <c r="AH137" s="266">
        <v>0</v>
      </c>
      <c r="AI137" s="266">
        <v>0</v>
      </c>
      <c r="AJ137" s="266">
        <v>0</v>
      </c>
      <c r="AK137" s="266">
        <v>0</v>
      </c>
      <c r="AL137" s="266">
        <v>0</v>
      </c>
      <c r="AM137" s="266">
        <v>0</v>
      </c>
      <c r="AN137" s="266">
        <v>0</v>
      </c>
      <c r="AO137" s="266">
        <v>0</v>
      </c>
      <c r="AP137" s="266">
        <v>0</v>
      </c>
      <c r="AQ137" s="266">
        <v>0</v>
      </c>
      <c r="AR137" s="266">
        <v>0</v>
      </c>
      <c r="AS137" s="266">
        <v>0</v>
      </c>
      <c r="AT137" s="266">
        <v>0</v>
      </c>
      <c r="AU137" s="266">
        <v>0</v>
      </c>
      <c r="AV137" s="266">
        <v>0</v>
      </c>
      <c r="AW137" s="266">
        <v>0</v>
      </c>
      <c r="AX137" s="266">
        <v>0</v>
      </c>
      <c r="AY137" s="266">
        <v>0</v>
      </c>
      <c r="BA137" s="1514">
        <v>0</v>
      </c>
    </row>
    <row r="138" spans="6:53">
      <c r="F138" s="1467">
        <v>2064</v>
      </c>
      <c r="G138" s="1508">
        <v>0</v>
      </c>
      <c r="H138" s="1508">
        <v>0</v>
      </c>
      <c r="I138" s="1508">
        <v>0</v>
      </c>
      <c r="J138" s="1508">
        <v>0</v>
      </c>
      <c r="K138" s="1508">
        <v>0</v>
      </c>
      <c r="N138" s="1509">
        <v>40817</v>
      </c>
      <c r="O138" s="1510" t="s">
        <v>2103</v>
      </c>
      <c r="P138" s="1511">
        <v>2012</v>
      </c>
      <c r="Q138" s="1512">
        <v>0</v>
      </c>
      <c r="R138" s="1519">
        <v>0</v>
      </c>
      <c r="S138" s="1512">
        <v>0</v>
      </c>
      <c r="T138" s="1512">
        <v>0</v>
      </c>
      <c r="U138" s="1515">
        <v>0</v>
      </c>
      <c r="V138" s="1520">
        <v>0</v>
      </c>
      <c r="AC138" s="1510">
        <v>49491</v>
      </c>
      <c r="AD138" s="1510" t="s">
        <v>2104</v>
      </c>
      <c r="AE138" s="266">
        <v>0</v>
      </c>
      <c r="AF138" s="266">
        <v>0</v>
      </c>
      <c r="AG138" s="266">
        <v>0</v>
      </c>
      <c r="AH138" s="266">
        <v>0</v>
      </c>
      <c r="AI138" s="266">
        <v>0</v>
      </c>
      <c r="AJ138" s="266">
        <v>0</v>
      </c>
      <c r="AK138" s="266">
        <v>0</v>
      </c>
      <c r="AL138" s="266">
        <v>0</v>
      </c>
      <c r="AM138" s="266">
        <v>0</v>
      </c>
      <c r="AN138" s="266">
        <v>0</v>
      </c>
      <c r="AO138" s="266">
        <v>0</v>
      </c>
      <c r="AP138" s="266">
        <v>0</v>
      </c>
      <c r="AQ138" s="266">
        <v>0</v>
      </c>
      <c r="AR138" s="266">
        <v>0</v>
      </c>
      <c r="AS138" s="266">
        <v>0</v>
      </c>
      <c r="AT138" s="266">
        <v>0</v>
      </c>
      <c r="AU138" s="266">
        <v>0</v>
      </c>
      <c r="AV138" s="266">
        <v>0</v>
      </c>
      <c r="AW138" s="266">
        <v>0</v>
      </c>
      <c r="AX138" s="266">
        <v>0</v>
      </c>
      <c r="AY138" s="266">
        <v>0</v>
      </c>
      <c r="BA138" s="1514">
        <v>0</v>
      </c>
    </row>
    <row r="139" spans="6:53">
      <c r="F139" s="1467">
        <v>2065</v>
      </c>
      <c r="G139" s="1508">
        <v>0</v>
      </c>
      <c r="H139" s="1508">
        <v>0</v>
      </c>
      <c r="I139" s="1508">
        <v>0</v>
      </c>
      <c r="J139" s="1508">
        <v>0</v>
      </c>
      <c r="K139" s="1508">
        <v>0</v>
      </c>
      <c r="N139" s="1509">
        <v>40848</v>
      </c>
      <c r="O139" s="1510" t="s">
        <v>2105</v>
      </c>
      <c r="P139" s="1511">
        <v>2012</v>
      </c>
      <c r="Q139" s="1512">
        <v>0</v>
      </c>
      <c r="R139" s="1519">
        <v>0</v>
      </c>
      <c r="S139" s="1512">
        <v>0</v>
      </c>
      <c r="T139" s="1512">
        <v>0</v>
      </c>
      <c r="U139" s="1515">
        <v>0</v>
      </c>
      <c r="V139" s="1520">
        <v>0</v>
      </c>
      <c r="AC139" s="1510">
        <v>49675</v>
      </c>
      <c r="AD139" s="1510" t="s">
        <v>2106</v>
      </c>
      <c r="AE139" s="266">
        <v>0</v>
      </c>
      <c r="AF139" s="266">
        <v>0</v>
      </c>
      <c r="AG139" s="266">
        <v>0</v>
      </c>
      <c r="AH139" s="266">
        <v>0</v>
      </c>
      <c r="AI139" s="266">
        <v>0</v>
      </c>
      <c r="AJ139" s="266">
        <v>0</v>
      </c>
      <c r="AK139" s="266">
        <v>0</v>
      </c>
      <c r="AL139" s="266">
        <v>0</v>
      </c>
      <c r="AM139" s="266">
        <v>0</v>
      </c>
      <c r="AN139" s="266">
        <v>0</v>
      </c>
      <c r="AO139" s="266">
        <v>0</v>
      </c>
      <c r="AP139" s="266">
        <v>0</v>
      </c>
      <c r="AQ139" s="266">
        <v>0</v>
      </c>
      <c r="AR139" s="266">
        <v>0</v>
      </c>
      <c r="AS139" s="266">
        <v>0</v>
      </c>
      <c r="AT139" s="266">
        <v>0</v>
      </c>
      <c r="AU139" s="266">
        <v>0</v>
      </c>
      <c r="AV139" s="266">
        <v>0</v>
      </c>
      <c r="AW139" s="266">
        <v>0</v>
      </c>
      <c r="AX139" s="266">
        <v>0</v>
      </c>
      <c r="AY139" s="266">
        <v>0</v>
      </c>
      <c r="BA139" s="1514">
        <v>0</v>
      </c>
    </row>
    <row r="140" spans="6:53">
      <c r="F140" s="1467">
        <v>2066</v>
      </c>
      <c r="G140" s="1508">
        <v>0</v>
      </c>
      <c r="H140" s="1508">
        <v>0</v>
      </c>
      <c r="I140" s="1508">
        <v>0</v>
      </c>
      <c r="J140" s="1508">
        <v>0</v>
      </c>
      <c r="K140" s="1508">
        <v>0</v>
      </c>
      <c r="N140" s="1509">
        <v>40878</v>
      </c>
      <c r="O140" s="1510" t="s">
        <v>2107</v>
      </c>
      <c r="P140" s="1511">
        <v>2012</v>
      </c>
      <c r="Q140" s="1512">
        <v>0</v>
      </c>
      <c r="R140" s="1519">
        <v>0</v>
      </c>
      <c r="S140" s="1512">
        <v>0</v>
      </c>
      <c r="T140" s="1512">
        <v>0</v>
      </c>
      <c r="U140" s="1515">
        <v>0</v>
      </c>
      <c r="V140" s="1520">
        <v>0</v>
      </c>
      <c r="AC140" s="1510">
        <v>49857</v>
      </c>
      <c r="AD140" s="1510" t="s">
        <v>2108</v>
      </c>
      <c r="AE140" s="266">
        <v>0</v>
      </c>
      <c r="AF140" s="266">
        <v>0</v>
      </c>
      <c r="AG140" s="266">
        <v>0</v>
      </c>
      <c r="AH140" s="266">
        <v>0</v>
      </c>
      <c r="AI140" s="266">
        <v>0</v>
      </c>
      <c r="AJ140" s="266">
        <v>0</v>
      </c>
      <c r="AK140" s="266">
        <v>0</v>
      </c>
      <c r="AL140" s="266">
        <v>0</v>
      </c>
      <c r="AM140" s="266">
        <v>0</v>
      </c>
      <c r="AN140" s="266">
        <v>0</v>
      </c>
      <c r="AO140" s="266">
        <v>0</v>
      </c>
      <c r="AP140" s="266">
        <v>0</v>
      </c>
      <c r="AQ140" s="266">
        <v>0</v>
      </c>
      <c r="AR140" s="266">
        <v>0</v>
      </c>
      <c r="AS140" s="266">
        <v>0</v>
      </c>
      <c r="AT140" s="266">
        <v>0</v>
      </c>
      <c r="AU140" s="266">
        <v>0</v>
      </c>
      <c r="AV140" s="266">
        <v>0</v>
      </c>
      <c r="AW140" s="266">
        <v>0</v>
      </c>
      <c r="AX140" s="266">
        <v>0</v>
      </c>
      <c r="AY140" s="266">
        <v>0</v>
      </c>
      <c r="BA140" s="1514">
        <v>0</v>
      </c>
    </row>
    <row r="141" spans="6:53">
      <c r="F141" s="1467">
        <v>2067</v>
      </c>
      <c r="G141" s="1508">
        <v>0</v>
      </c>
      <c r="H141" s="1508">
        <v>0</v>
      </c>
      <c r="I141" s="1508">
        <v>0</v>
      </c>
      <c r="J141" s="1508">
        <v>0</v>
      </c>
      <c r="K141" s="1508">
        <v>0</v>
      </c>
      <c r="N141" s="1509">
        <v>40909</v>
      </c>
      <c r="O141" s="1510" t="s">
        <v>2018</v>
      </c>
      <c r="P141" s="1511">
        <v>2012</v>
      </c>
      <c r="Q141" s="1512">
        <v>0</v>
      </c>
      <c r="R141" s="1519">
        <v>0</v>
      </c>
      <c r="S141" s="1512">
        <v>0</v>
      </c>
      <c r="T141" s="1512">
        <v>0</v>
      </c>
      <c r="U141" s="1515">
        <v>0</v>
      </c>
      <c r="V141" s="1520">
        <v>0</v>
      </c>
      <c r="AC141" s="1510">
        <v>50041</v>
      </c>
      <c r="AD141" s="1510" t="s">
        <v>2109</v>
      </c>
      <c r="AE141" s="266">
        <v>0</v>
      </c>
      <c r="AF141" s="266">
        <v>0</v>
      </c>
      <c r="AG141" s="266">
        <v>0</v>
      </c>
      <c r="AH141" s="266">
        <v>0</v>
      </c>
      <c r="AI141" s="266">
        <v>0</v>
      </c>
      <c r="AJ141" s="266">
        <v>0</v>
      </c>
      <c r="AK141" s="266">
        <v>0</v>
      </c>
      <c r="AL141" s="266">
        <v>0</v>
      </c>
      <c r="AM141" s="266">
        <v>0</v>
      </c>
      <c r="AN141" s="266">
        <v>0</v>
      </c>
      <c r="AO141" s="266">
        <v>0</v>
      </c>
      <c r="AP141" s="266">
        <v>0</v>
      </c>
      <c r="AQ141" s="266">
        <v>0</v>
      </c>
      <c r="AR141" s="266">
        <v>0</v>
      </c>
      <c r="AS141" s="266">
        <v>0</v>
      </c>
      <c r="AT141" s="266">
        <v>0</v>
      </c>
      <c r="AU141" s="266">
        <v>0</v>
      </c>
      <c r="AV141" s="266">
        <v>0</v>
      </c>
      <c r="AW141" s="266">
        <v>0</v>
      </c>
      <c r="AX141" s="266">
        <v>0</v>
      </c>
      <c r="AY141" s="266">
        <v>0</v>
      </c>
      <c r="BA141" s="1514">
        <v>0</v>
      </c>
    </row>
    <row r="142" spans="6:53">
      <c r="F142" s="1467">
        <v>2068</v>
      </c>
      <c r="G142" s="1508">
        <v>0</v>
      </c>
      <c r="H142" s="1508">
        <v>0</v>
      </c>
      <c r="I142" s="1508">
        <v>0</v>
      </c>
      <c r="J142" s="1508">
        <v>0</v>
      </c>
      <c r="K142" s="1508">
        <v>0</v>
      </c>
      <c r="N142" s="1509">
        <v>40940</v>
      </c>
      <c r="O142" s="1510" t="s">
        <v>2110</v>
      </c>
      <c r="P142" s="1511">
        <v>2012</v>
      </c>
      <c r="Q142" s="1512">
        <v>0</v>
      </c>
      <c r="R142" s="1519">
        <v>0</v>
      </c>
      <c r="S142" s="1512">
        <v>0</v>
      </c>
      <c r="T142" s="1512">
        <v>0</v>
      </c>
      <c r="U142" s="1515">
        <v>0</v>
      </c>
      <c r="V142" s="1520">
        <v>0</v>
      </c>
      <c r="AC142" s="1510">
        <v>50222</v>
      </c>
      <c r="AD142" s="1510" t="s">
        <v>2111</v>
      </c>
      <c r="AE142" s="266">
        <v>0</v>
      </c>
      <c r="AF142" s="266">
        <v>0</v>
      </c>
      <c r="AG142" s="266">
        <v>0</v>
      </c>
      <c r="AH142" s="266">
        <v>0</v>
      </c>
      <c r="AI142" s="266">
        <v>0</v>
      </c>
      <c r="AJ142" s="266">
        <v>0</v>
      </c>
      <c r="AK142" s="266">
        <v>0</v>
      </c>
      <c r="AL142" s="266">
        <v>0</v>
      </c>
      <c r="AM142" s="266">
        <v>0</v>
      </c>
      <c r="AN142" s="266">
        <v>0</v>
      </c>
      <c r="AO142" s="266">
        <v>0</v>
      </c>
      <c r="AP142" s="266">
        <v>0</v>
      </c>
      <c r="AQ142" s="266">
        <v>0</v>
      </c>
      <c r="AR142" s="266">
        <v>0</v>
      </c>
      <c r="AS142" s="266">
        <v>0</v>
      </c>
      <c r="AT142" s="266">
        <v>0</v>
      </c>
      <c r="AU142" s="266">
        <v>0</v>
      </c>
      <c r="AV142" s="266">
        <v>0</v>
      </c>
      <c r="AW142" s="266">
        <v>0</v>
      </c>
      <c r="AX142" s="266">
        <v>0</v>
      </c>
      <c r="AY142" s="266">
        <v>0</v>
      </c>
      <c r="BA142" s="1514">
        <v>0</v>
      </c>
    </row>
    <row r="143" spans="6:53">
      <c r="F143" s="1467">
        <v>2069</v>
      </c>
      <c r="G143" s="1508">
        <v>0</v>
      </c>
      <c r="H143" s="1508">
        <v>0</v>
      </c>
      <c r="I143" s="1508">
        <v>0</v>
      </c>
      <c r="J143" s="1508">
        <v>0</v>
      </c>
      <c r="K143" s="1508">
        <v>0</v>
      </c>
      <c r="N143" s="1509">
        <v>40969</v>
      </c>
      <c r="O143" s="1510" t="s">
        <v>2112</v>
      </c>
      <c r="P143" s="1511">
        <v>2012</v>
      </c>
      <c r="Q143" s="1512">
        <v>0</v>
      </c>
      <c r="R143" s="1519">
        <v>0</v>
      </c>
      <c r="S143" s="1512">
        <v>0</v>
      </c>
      <c r="T143" s="1512">
        <v>0</v>
      </c>
      <c r="U143" s="1515">
        <v>0</v>
      </c>
      <c r="V143" s="1520">
        <v>0</v>
      </c>
      <c r="AC143" s="1510">
        <v>50406</v>
      </c>
      <c r="AD143" s="1510" t="s">
        <v>2113</v>
      </c>
      <c r="AE143" s="266">
        <v>0</v>
      </c>
      <c r="AF143" s="266">
        <v>0</v>
      </c>
      <c r="AG143" s="266">
        <v>0</v>
      </c>
      <c r="AH143" s="266">
        <v>0</v>
      </c>
      <c r="AI143" s="266">
        <v>0</v>
      </c>
      <c r="AJ143" s="266">
        <v>0</v>
      </c>
      <c r="AK143" s="266">
        <v>0</v>
      </c>
      <c r="AL143" s="266">
        <v>0</v>
      </c>
      <c r="AM143" s="266">
        <v>0</v>
      </c>
      <c r="AN143" s="266">
        <v>0</v>
      </c>
      <c r="AO143" s="266">
        <v>0</v>
      </c>
      <c r="AP143" s="266">
        <v>0</v>
      </c>
      <c r="AQ143" s="266">
        <v>0</v>
      </c>
      <c r="AR143" s="266">
        <v>0</v>
      </c>
      <c r="AS143" s="266">
        <v>0</v>
      </c>
      <c r="AT143" s="266">
        <v>0</v>
      </c>
      <c r="AU143" s="266">
        <v>0</v>
      </c>
      <c r="AV143" s="266">
        <v>0</v>
      </c>
      <c r="AW143" s="266">
        <v>0</v>
      </c>
      <c r="AX143" s="266">
        <v>0</v>
      </c>
      <c r="AY143" s="266">
        <v>0</v>
      </c>
      <c r="BA143" s="1514">
        <v>0</v>
      </c>
    </row>
    <row r="144" spans="6:53">
      <c r="F144" s="1467">
        <v>2070</v>
      </c>
      <c r="G144" s="1508">
        <v>0</v>
      </c>
      <c r="H144" s="1508">
        <v>0</v>
      </c>
      <c r="I144" s="1508">
        <v>0</v>
      </c>
      <c r="J144" s="1508">
        <v>0</v>
      </c>
      <c r="K144" s="1508">
        <v>0</v>
      </c>
      <c r="N144" s="1509">
        <v>41000</v>
      </c>
      <c r="O144" s="1510" t="s">
        <v>2114</v>
      </c>
      <c r="P144" s="1511">
        <v>2012</v>
      </c>
      <c r="Q144" s="1512">
        <v>0</v>
      </c>
      <c r="R144" s="1519">
        <v>0</v>
      </c>
      <c r="S144" s="1512">
        <v>0</v>
      </c>
      <c r="T144" s="1512">
        <v>0</v>
      </c>
      <c r="U144" s="1515">
        <v>0</v>
      </c>
      <c r="V144" s="1520">
        <v>0</v>
      </c>
      <c r="AC144" s="1510">
        <v>50587</v>
      </c>
      <c r="AD144" s="1510" t="s">
        <v>2115</v>
      </c>
      <c r="AE144" s="266">
        <v>0</v>
      </c>
      <c r="AF144" s="266">
        <v>0</v>
      </c>
      <c r="AG144" s="266">
        <v>0</v>
      </c>
      <c r="AH144" s="266">
        <v>0</v>
      </c>
      <c r="AI144" s="266">
        <v>0</v>
      </c>
      <c r="AJ144" s="266">
        <v>0</v>
      </c>
      <c r="AK144" s="266">
        <v>0</v>
      </c>
      <c r="AL144" s="266">
        <v>0</v>
      </c>
      <c r="AM144" s="266">
        <v>0</v>
      </c>
      <c r="AN144" s="266">
        <v>0</v>
      </c>
      <c r="AO144" s="266">
        <v>0</v>
      </c>
      <c r="AP144" s="266">
        <v>0</v>
      </c>
      <c r="AQ144" s="266">
        <v>0</v>
      </c>
      <c r="AR144" s="266">
        <v>0</v>
      </c>
      <c r="AS144" s="266">
        <v>0</v>
      </c>
      <c r="AT144" s="266">
        <v>0</v>
      </c>
      <c r="AU144" s="266">
        <v>0</v>
      </c>
      <c r="AV144" s="266">
        <v>0</v>
      </c>
      <c r="AW144" s="266">
        <v>0</v>
      </c>
      <c r="AX144" s="266">
        <v>0</v>
      </c>
      <c r="AY144" s="266">
        <v>0</v>
      </c>
      <c r="BA144" s="1514">
        <v>0</v>
      </c>
    </row>
    <row r="145" spans="6:53">
      <c r="F145" s="1467">
        <v>2071</v>
      </c>
      <c r="G145" s="1508">
        <v>0</v>
      </c>
      <c r="H145" s="1508">
        <v>0</v>
      </c>
      <c r="I145" s="1508">
        <v>0</v>
      </c>
      <c r="J145" s="1508">
        <v>0</v>
      </c>
      <c r="K145" s="1508">
        <v>0</v>
      </c>
      <c r="N145" s="1509">
        <v>41030</v>
      </c>
      <c r="O145" s="1510" t="s">
        <v>2116</v>
      </c>
      <c r="P145" s="1511">
        <v>2012</v>
      </c>
      <c r="Q145" s="1512">
        <v>0</v>
      </c>
      <c r="R145" s="1519">
        <v>0</v>
      </c>
      <c r="S145" s="1512">
        <v>0</v>
      </c>
      <c r="T145" s="1512">
        <v>0</v>
      </c>
      <c r="U145" s="1515">
        <v>0</v>
      </c>
      <c r="V145" s="1520">
        <v>0</v>
      </c>
      <c r="AC145" s="1510">
        <v>50771</v>
      </c>
      <c r="AD145" s="1510" t="s">
        <v>2117</v>
      </c>
      <c r="AE145" s="266">
        <v>0</v>
      </c>
      <c r="AF145" s="266">
        <v>0</v>
      </c>
      <c r="AG145" s="266">
        <v>0</v>
      </c>
      <c r="AH145" s="266">
        <v>0</v>
      </c>
      <c r="AI145" s="266">
        <v>0</v>
      </c>
      <c r="AJ145" s="266">
        <v>0</v>
      </c>
      <c r="AK145" s="266">
        <v>0</v>
      </c>
      <c r="AL145" s="266">
        <v>0</v>
      </c>
      <c r="AM145" s="266">
        <v>0</v>
      </c>
      <c r="AN145" s="266">
        <v>0</v>
      </c>
      <c r="AO145" s="266">
        <v>0</v>
      </c>
      <c r="AP145" s="266">
        <v>0</v>
      </c>
      <c r="AQ145" s="266">
        <v>0</v>
      </c>
      <c r="AR145" s="266">
        <v>0</v>
      </c>
      <c r="AS145" s="266">
        <v>0</v>
      </c>
      <c r="AT145" s="266">
        <v>0</v>
      </c>
      <c r="AU145" s="266">
        <v>0</v>
      </c>
      <c r="AV145" s="266">
        <v>0</v>
      </c>
      <c r="AW145" s="266">
        <v>0</v>
      </c>
      <c r="AX145" s="266">
        <v>0</v>
      </c>
      <c r="AY145" s="266">
        <v>0</v>
      </c>
      <c r="BA145" s="1514">
        <v>0</v>
      </c>
    </row>
    <row r="146" spans="6:53">
      <c r="F146" s="1467">
        <v>2072</v>
      </c>
      <c r="G146" s="1508">
        <v>0</v>
      </c>
      <c r="H146" s="1508">
        <v>0</v>
      </c>
      <c r="I146" s="1508">
        <v>0</v>
      </c>
      <c r="J146" s="1508">
        <v>0</v>
      </c>
      <c r="K146" s="1508">
        <v>0</v>
      </c>
      <c r="N146" s="1509">
        <v>41061</v>
      </c>
      <c r="O146" s="1510" t="s">
        <v>2118</v>
      </c>
      <c r="P146" s="1511">
        <v>2012</v>
      </c>
      <c r="Q146" s="1512">
        <v>0</v>
      </c>
      <c r="R146" s="1519">
        <v>0</v>
      </c>
      <c r="S146" s="1512">
        <v>0</v>
      </c>
      <c r="T146" s="1512">
        <v>0</v>
      </c>
      <c r="U146" s="1515">
        <v>0</v>
      </c>
      <c r="V146" s="1520">
        <v>0</v>
      </c>
      <c r="AC146" s="1510">
        <v>50952</v>
      </c>
      <c r="AD146" s="1510" t="s">
        <v>2119</v>
      </c>
      <c r="AE146" s="266">
        <v>0</v>
      </c>
      <c r="AF146" s="266">
        <v>0</v>
      </c>
      <c r="AG146" s="266">
        <v>0</v>
      </c>
      <c r="AH146" s="266">
        <v>0</v>
      </c>
      <c r="AI146" s="266">
        <v>0</v>
      </c>
      <c r="AJ146" s="266">
        <v>0</v>
      </c>
      <c r="AK146" s="266">
        <v>0</v>
      </c>
      <c r="AL146" s="266">
        <v>0</v>
      </c>
      <c r="AM146" s="266">
        <v>0</v>
      </c>
      <c r="AN146" s="266">
        <v>0</v>
      </c>
      <c r="AO146" s="266">
        <v>0</v>
      </c>
      <c r="AP146" s="266">
        <v>0</v>
      </c>
      <c r="AQ146" s="266">
        <v>0</v>
      </c>
      <c r="AR146" s="266">
        <v>0</v>
      </c>
      <c r="AS146" s="266">
        <v>0</v>
      </c>
      <c r="AT146" s="266">
        <v>0</v>
      </c>
      <c r="AU146" s="266">
        <v>0</v>
      </c>
      <c r="AV146" s="266">
        <v>0</v>
      </c>
      <c r="AW146" s="266">
        <v>0</v>
      </c>
      <c r="AX146" s="266">
        <v>0</v>
      </c>
      <c r="AY146" s="266">
        <v>0</v>
      </c>
      <c r="BA146" s="1514">
        <v>0</v>
      </c>
    </row>
    <row r="147" spans="6:53">
      <c r="F147" s="1467">
        <v>2073</v>
      </c>
      <c r="G147" s="1508">
        <v>0</v>
      </c>
      <c r="H147" s="1508">
        <v>0</v>
      </c>
      <c r="I147" s="1508">
        <v>0</v>
      </c>
      <c r="J147" s="1508">
        <v>0</v>
      </c>
      <c r="K147" s="1508">
        <v>0</v>
      </c>
      <c r="N147" s="1509">
        <v>41091</v>
      </c>
      <c r="O147" s="1510" t="s">
        <v>2020</v>
      </c>
      <c r="P147" s="1511">
        <v>2013</v>
      </c>
      <c r="Q147" s="1512">
        <v>0</v>
      </c>
      <c r="R147" s="1519">
        <v>1.1999999999999999E-3</v>
      </c>
      <c r="S147" s="1512">
        <v>0</v>
      </c>
      <c r="T147" s="1512">
        <v>0</v>
      </c>
      <c r="U147" s="1515">
        <v>0</v>
      </c>
      <c r="V147" s="1520">
        <v>0</v>
      </c>
      <c r="AC147" s="1510">
        <v>51136</v>
      </c>
      <c r="AD147" s="1510" t="s">
        <v>2120</v>
      </c>
      <c r="AE147" s="266">
        <v>0</v>
      </c>
      <c r="AF147" s="266">
        <v>0</v>
      </c>
      <c r="AG147" s="266">
        <v>0</v>
      </c>
      <c r="AH147" s="266">
        <v>0</v>
      </c>
      <c r="AI147" s="266">
        <v>0</v>
      </c>
      <c r="AJ147" s="266">
        <v>9960079.9199682511</v>
      </c>
      <c r="AK147" s="266">
        <v>0</v>
      </c>
      <c r="AL147" s="266">
        <v>0</v>
      </c>
      <c r="AM147" s="266">
        <v>0</v>
      </c>
      <c r="AN147" s="266">
        <v>0</v>
      </c>
      <c r="AO147" s="266">
        <v>0</v>
      </c>
      <c r="AP147" s="266">
        <v>0</v>
      </c>
      <c r="AQ147" s="266">
        <v>0</v>
      </c>
      <c r="AR147" s="266">
        <v>0</v>
      </c>
      <c r="AS147" s="266">
        <v>0</v>
      </c>
      <c r="AT147" s="266">
        <v>0</v>
      </c>
      <c r="AU147" s="266">
        <v>0</v>
      </c>
      <c r="AV147" s="266">
        <v>0</v>
      </c>
      <c r="AW147" s="266">
        <v>0</v>
      </c>
      <c r="AX147" s="266">
        <v>0</v>
      </c>
      <c r="AY147" s="266">
        <v>0</v>
      </c>
      <c r="BA147" s="1514">
        <v>9960079.9199682511</v>
      </c>
    </row>
    <row r="148" spans="6:53">
      <c r="F148" s="1467">
        <v>2074</v>
      </c>
      <c r="G148" s="1508">
        <v>0</v>
      </c>
      <c r="H148" s="1508">
        <v>0</v>
      </c>
      <c r="I148" s="1508">
        <v>0</v>
      </c>
      <c r="J148" s="1508">
        <v>0</v>
      </c>
      <c r="K148" s="1508">
        <v>0</v>
      </c>
      <c r="N148" s="1509">
        <v>41122</v>
      </c>
      <c r="O148" s="1510" t="s">
        <v>2121</v>
      </c>
      <c r="P148" s="1511">
        <v>2013</v>
      </c>
      <c r="Q148" s="1512">
        <v>0</v>
      </c>
      <c r="R148" s="1519">
        <v>1.1999999999999999E-3</v>
      </c>
      <c r="S148" s="1512">
        <v>0</v>
      </c>
      <c r="T148" s="1512">
        <v>0</v>
      </c>
      <c r="U148" s="1515">
        <v>0</v>
      </c>
      <c r="V148" s="1520">
        <v>0</v>
      </c>
      <c r="AC148" s="1510">
        <v>51318</v>
      </c>
      <c r="AD148" s="1510" t="s">
        <v>2122</v>
      </c>
      <c r="AE148" s="266">
        <v>0</v>
      </c>
      <c r="AF148" s="266">
        <v>0</v>
      </c>
      <c r="AG148" s="266">
        <v>0</v>
      </c>
      <c r="AH148" s="266">
        <v>0</v>
      </c>
      <c r="AI148" s="266">
        <v>0</v>
      </c>
      <c r="AJ148" s="266">
        <v>0</v>
      </c>
      <c r="AK148" s="266">
        <v>0</v>
      </c>
      <c r="AL148" s="266">
        <v>0</v>
      </c>
      <c r="AM148" s="266">
        <v>0</v>
      </c>
      <c r="AN148" s="266">
        <v>0</v>
      </c>
      <c r="AO148" s="266">
        <v>0</v>
      </c>
      <c r="AP148" s="266">
        <v>0</v>
      </c>
      <c r="AQ148" s="266">
        <v>0</v>
      </c>
      <c r="AR148" s="266">
        <v>0</v>
      </c>
      <c r="AS148" s="266">
        <v>0</v>
      </c>
      <c r="AT148" s="266">
        <v>0</v>
      </c>
      <c r="AU148" s="266">
        <v>0</v>
      </c>
      <c r="AV148" s="266">
        <v>0</v>
      </c>
      <c r="AW148" s="266">
        <v>0</v>
      </c>
      <c r="AX148" s="266">
        <v>0</v>
      </c>
      <c r="AY148" s="266">
        <v>0</v>
      </c>
      <c r="BA148" s="1514">
        <v>0</v>
      </c>
    </row>
    <row r="149" spans="6:53">
      <c r="F149" s="1467">
        <v>2075</v>
      </c>
      <c r="G149" s="1508">
        <v>0</v>
      </c>
      <c r="H149" s="1508">
        <v>0</v>
      </c>
      <c r="I149" s="1508">
        <v>0</v>
      </c>
      <c r="J149" s="1508">
        <v>0</v>
      </c>
      <c r="K149" s="1508">
        <v>0</v>
      </c>
      <c r="N149" s="1509">
        <v>41153</v>
      </c>
      <c r="O149" s="1510" t="s">
        <v>2123</v>
      </c>
      <c r="P149" s="1511">
        <v>2013</v>
      </c>
      <c r="Q149" s="1512">
        <v>0</v>
      </c>
      <c r="R149" s="1519">
        <v>1.1999999999999999E-3</v>
      </c>
      <c r="S149" s="1512">
        <v>0</v>
      </c>
      <c r="T149" s="1512">
        <v>0</v>
      </c>
      <c r="U149" s="1515">
        <v>0</v>
      </c>
      <c r="V149" s="1520">
        <v>0</v>
      </c>
      <c r="AC149" s="1510">
        <v>51502</v>
      </c>
      <c r="AD149" s="1510" t="s">
        <v>2124</v>
      </c>
      <c r="AE149" s="266">
        <v>0</v>
      </c>
      <c r="AF149" s="266">
        <v>0</v>
      </c>
      <c r="AG149" s="266">
        <v>0</v>
      </c>
      <c r="AH149" s="266">
        <v>0</v>
      </c>
      <c r="AI149" s="266">
        <v>0</v>
      </c>
      <c r="AJ149" s="266">
        <v>9980000.0798081886</v>
      </c>
      <c r="AK149" s="266">
        <v>11916293.485144876</v>
      </c>
      <c r="AL149" s="266">
        <v>0</v>
      </c>
      <c r="AM149" s="266">
        <v>0</v>
      </c>
      <c r="AN149" s="266">
        <v>0</v>
      </c>
      <c r="AO149" s="266">
        <v>0</v>
      </c>
      <c r="AP149" s="266">
        <v>0</v>
      </c>
      <c r="AQ149" s="266">
        <v>0</v>
      </c>
      <c r="AR149" s="266">
        <v>0</v>
      </c>
      <c r="AS149" s="266">
        <v>0</v>
      </c>
      <c r="AT149" s="266">
        <v>0</v>
      </c>
      <c r="AU149" s="266">
        <v>0</v>
      </c>
      <c r="AV149" s="266">
        <v>0</v>
      </c>
      <c r="AW149" s="266">
        <v>0</v>
      </c>
      <c r="AX149" s="266">
        <v>0</v>
      </c>
      <c r="AY149" s="266">
        <v>0</v>
      </c>
      <c r="BA149" s="1514">
        <v>21896293.564953066</v>
      </c>
    </row>
    <row r="150" spans="6:53">
      <c r="F150" s="1467">
        <v>2076</v>
      </c>
      <c r="G150" s="1508">
        <v>0</v>
      </c>
      <c r="H150" s="1508">
        <v>0</v>
      </c>
      <c r="I150" s="1508">
        <v>0</v>
      </c>
      <c r="J150" s="1508">
        <v>0</v>
      </c>
      <c r="K150" s="1508">
        <v>0</v>
      </c>
      <c r="N150" s="1509">
        <v>41183</v>
      </c>
      <c r="O150" s="1510" t="s">
        <v>2125</v>
      </c>
      <c r="P150" s="1511">
        <v>2013</v>
      </c>
      <c r="Q150" s="1512">
        <v>0</v>
      </c>
      <c r="R150" s="1519">
        <v>1.1999999999999999E-3</v>
      </c>
      <c r="S150" s="1512">
        <v>0</v>
      </c>
      <c r="T150" s="1512">
        <v>0</v>
      </c>
      <c r="U150" s="1515">
        <v>0</v>
      </c>
      <c r="V150" s="1520">
        <v>0</v>
      </c>
      <c r="AC150" s="1510">
        <v>51683</v>
      </c>
      <c r="AD150" s="1510" t="s">
        <v>2126</v>
      </c>
      <c r="AE150" s="266">
        <v>0</v>
      </c>
      <c r="AF150" s="266">
        <v>0</v>
      </c>
      <c r="AG150" s="266">
        <v>0</v>
      </c>
      <c r="AH150" s="266">
        <v>0</v>
      </c>
      <c r="AI150" s="266">
        <v>0</v>
      </c>
      <c r="AJ150" s="266">
        <v>0</v>
      </c>
      <c r="AK150" s="266">
        <v>0</v>
      </c>
      <c r="AL150" s="266">
        <v>0</v>
      </c>
      <c r="AM150" s="266">
        <v>0</v>
      </c>
      <c r="AN150" s="266">
        <v>0</v>
      </c>
      <c r="AO150" s="266">
        <v>0</v>
      </c>
      <c r="AP150" s="266">
        <v>0</v>
      </c>
      <c r="AQ150" s="266">
        <v>0</v>
      </c>
      <c r="AR150" s="266">
        <v>0</v>
      </c>
      <c r="AS150" s="266">
        <v>0</v>
      </c>
      <c r="AT150" s="266">
        <v>0</v>
      </c>
      <c r="AU150" s="266">
        <v>0</v>
      </c>
      <c r="AV150" s="266">
        <v>0</v>
      </c>
      <c r="AW150" s="266">
        <v>0</v>
      </c>
      <c r="AX150" s="266">
        <v>0</v>
      </c>
      <c r="AY150" s="266">
        <v>0</v>
      </c>
      <c r="BA150" s="1514">
        <v>0</v>
      </c>
    </row>
    <row r="151" spans="6:53">
      <c r="F151" s="1467">
        <v>2077</v>
      </c>
      <c r="G151" s="1508">
        <v>0</v>
      </c>
      <c r="H151" s="1508">
        <v>0</v>
      </c>
      <c r="I151" s="1508">
        <v>0</v>
      </c>
      <c r="J151" s="1508">
        <v>0</v>
      </c>
      <c r="K151" s="1508">
        <v>0</v>
      </c>
      <c r="N151" s="1509">
        <v>41214</v>
      </c>
      <c r="O151" s="1510" t="s">
        <v>2127</v>
      </c>
      <c r="P151" s="1511">
        <v>2013</v>
      </c>
      <c r="Q151" s="1512">
        <v>0</v>
      </c>
      <c r="R151" s="1519">
        <v>1.1999999999999999E-3</v>
      </c>
      <c r="S151" s="1512">
        <v>0</v>
      </c>
      <c r="T151" s="1512">
        <v>0</v>
      </c>
      <c r="U151" s="1515">
        <v>0</v>
      </c>
      <c r="V151" s="1520">
        <v>0</v>
      </c>
      <c r="AC151" s="1510">
        <v>51867</v>
      </c>
      <c r="AD151" s="1510" t="s">
        <v>2128</v>
      </c>
      <c r="AE151" s="266">
        <v>0</v>
      </c>
      <c r="AF151" s="266">
        <v>0</v>
      </c>
      <c r="AG151" s="266">
        <v>0</v>
      </c>
      <c r="AH151" s="266">
        <v>0</v>
      </c>
      <c r="AI151" s="266">
        <v>0</v>
      </c>
      <c r="AJ151" s="266">
        <v>9999960.0799678061</v>
      </c>
      <c r="AK151" s="266">
        <v>11958000.512342883</v>
      </c>
      <c r="AL151" s="266">
        <v>19816051.801988669</v>
      </c>
      <c r="AM151" s="266">
        <v>0</v>
      </c>
      <c r="AN151" s="266">
        <v>0</v>
      </c>
      <c r="AO151" s="266">
        <v>0</v>
      </c>
      <c r="AP151" s="266">
        <v>0</v>
      </c>
      <c r="AQ151" s="266">
        <v>0</v>
      </c>
      <c r="AR151" s="266">
        <v>0</v>
      </c>
      <c r="AS151" s="266">
        <v>0</v>
      </c>
      <c r="AT151" s="266">
        <v>0</v>
      </c>
      <c r="AU151" s="266">
        <v>0</v>
      </c>
      <c r="AV151" s="266">
        <v>0</v>
      </c>
      <c r="AW151" s="266">
        <v>0</v>
      </c>
      <c r="AX151" s="266">
        <v>0</v>
      </c>
      <c r="AY151" s="266">
        <v>0</v>
      </c>
      <c r="BA151" s="1514">
        <v>41774012.394299358</v>
      </c>
    </row>
    <row r="152" spans="6:53">
      <c r="F152" s="1467">
        <v>2078</v>
      </c>
      <c r="G152" s="1508">
        <v>0</v>
      </c>
      <c r="H152" s="1508">
        <v>0</v>
      </c>
      <c r="I152" s="1508">
        <v>0</v>
      </c>
      <c r="J152" s="1508">
        <v>0</v>
      </c>
      <c r="K152" s="1508">
        <v>0</v>
      </c>
      <c r="N152" s="1509">
        <v>41244</v>
      </c>
      <c r="O152" s="1510" t="s">
        <v>2129</v>
      </c>
      <c r="P152" s="1511">
        <v>2013</v>
      </c>
      <c r="Q152" s="1512">
        <v>0</v>
      </c>
      <c r="R152" s="1519">
        <v>1.1999999999999999E-3</v>
      </c>
      <c r="S152" s="1512">
        <v>0</v>
      </c>
      <c r="T152" s="1512">
        <v>0</v>
      </c>
      <c r="U152" s="1515">
        <v>0</v>
      </c>
      <c r="V152" s="1520">
        <v>0</v>
      </c>
      <c r="AC152" s="1510">
        <v>52048</v>
      </c>
      <c r="AD152" s="1510" t="s">
        <v>2130</v>
      </c>
      <c r="AE152" s="266">
        <v>0</v>
      </c>
      <c r="AF152" s="266">
        <v>0</v>
      </c>
      <c r="AG152" s="266">
        <v>0</v>
      </c>
      <c r="AH152" s="266">
        <v>0</v>
      </c>
      <c r="AI152" s="266">
        <v>0</v>
      </c>
      <c r="AJ152" s="266">
        <v>0</v>
      </c>
      <c r="AK152" s="266">
        <v>0</v>
      </c>
      <c r="AL152" s="266">
        <v>0</v>
      </c>
      <c r="AM152" s="266">
        <v>0</v>
      </c>
      <c r="AN152" s="266">
        <v>0</v>
      </c>
      <c r="AO152" s="266">
        <v>0</v>
      </c>
      <c r="AP152" s="266">
        <v>0</v>
      </c>
      <c r="AQ152" s="266">
        <v>0</v>
      </c>
      <c r="AR152" s="266">
        <v>0</v>
      </c>
      <c r="AS152" s="266">
        <v>0</v>
      </c>
      <c r="AT152" s="266">
        <v>0</v>
      </c>
      <c r="AU152" s="266">
        <v>0</v>
      </c>
      <c r="AV152" s="266">
        <v>0</v>
      </c>
      <c r="AW152" s="266">
        <v>0</v>
      </c>
      <c r="AX152" s="266">
        <v>0</v>
      </c>
      <c r="AY152" s="266">
        <v>0</v>
      </c>
      <c r="BA152" s="1514">
        <v>0</v>
      </c>
    </row>
    <row r="153" spans="6:53">
      <c r="F153" s="1467">
        <v>2079</v>
      </c>
      <c r="G153" s="1508">
        <v>0</v>
      </c>
      <c r="H153" s="1508">
        <v>0</v>
      </c>
      <c r="I153" s="1508">
        <v>0</v>
      </c>
      <c r="J153" s="1508">
        <v>0</v>
      </c>
      <c r="K153" s="1508">
        <v>0</v>
      </c>
      <c r="N153" s="1509">
        <v>41275</v>
      </c>
      <c r="O153" s="1510" t="s">
        <v>2021</v>
      </c>
      <c r="P153" s="1511">
        <v>2013</v>
      </c>
      <c r="Q153" s="1512">
        <v>0</v>
      </c>
      <c r="R153" s="1519">
        <v>1.1999999999999999E-3</v>
      </c>
      <c r="S153" s="1512">
        <v>0</v>
      </c>
      <c r="T153" s="1512">
        <v>0</v>
      </c>
      <c r="U153" s="1515">
        <v>0</v>
      </c>
      <c r="V153" s="1520">
        <v>0</v>
      </c>
      <c r="AC153" s="1510">
        <v>52232</v>
      </c>
      <c r="AD153" s="1510" t="s">
        <v>2131</v>
      </c>
      <c r="AE153" s="266">
        <v>0</v>
      </c>
      <c r="AF153" s="266">
        <v>0</v>
      </c>
      <c r="AG153" s="266">
        <v>0</v>
      </c>
      <c r="AH153" s="266">
        <v>0</v>
      </c>
      <c r="AI153" s="266">
        <v>0</v>
      </c>
      <c r="AJ153" s="266">
        <v>10019960.00012774</v>
      </c>
      <c r="AK153" s="266">
        <v>11999853.514136083</v>
      </c>
      <c r="AL153" s="266">
        <v>19907601.961313855</v>
      </c>
      <c r="AM153" s="266">
        <v>17834446.621789802</v>
      </c>
      <c r="AN153" s="266">
        <v>0</v>
      </c>
      <c r="AO153" s="266">
        <v>0</v>
      </c>
      <c r="AP153" s="266">
        <v>0</v>
      </c>
      <c r="AQ153" s="266">
        <v>0</v>
      </c>
      <c r="AR153" s="266">
        <v>0</v>
      </c>
      <c r="AS153" s="266">
        <v>0</v>
      </c>
      <c r="AT153" s="266">
        <v>0</v>
      </c>
      <c r="AU153" s="266">
        <v>0</v>
      </c>
      <c r="AV153" s="266">
        <v>0</v>
      </c>
      <c r="AW153" s="266">
        <v>0</v>
      </c>
      <c r="AX153" s="266">
        <v>0</v>
      </c>
      <c r="AY153" s="266">
        <v>0</v>
      </c>
      <c r="BA153" s="1514">
        <v>59761862.09736748</v>
      </c>
    </row>
    <row r="154" spans="6:53">
      <c r="F154" s="1467">
        <v>2080</v>
      </c>
      <c r="G154" s="1508">
        <v>0</v>
      </c>
      <c r="H154" s="1508">
        <v>0</v>
      </c>
      <c r="I154" s="1508">
        <v>0</v>
      </c>
      <c r="J154" s="1508">
        <v>0</v>
      </c>
      <c r="K154" s="1508">
        <v>0</v>
      </c>
      <c r="N154" s="1509">
        <v>41306</v>
      </c>
      <c r="O154" s="1510" t="s">
        <v>2132</v>
      </c>
      <c r="P154" s="1511">
        <v>2013</v>
      </c>
      <c r="Q154" s="1512">
        <v>0</v>
      </c>
      <c r="R154" s="1519">
        <v>1.1999999999999999E-3</v>
      </c>
      <c r="S154" s="1512">
        <v>0</v>
      </c>
      <c r="T154" s="1512">
        <v>0</v>
      </c>
      <c r="U154" s="1515">
        <v>0</v>
      </c>
      <c r="V154" s="1520">
        <v>0</v>
      </c>
      <c r="AC154" s="1510">
        <v>52413</v>
      </c>
      <c r="AD154" s="1510" t="s">
        <v>2133</v>
      </c>
      <c r="AE154" s="266">
        <v>0</v>
      </c>
      <c r="AF154" s="266">
        <v>0</v>
      </c>
      <c r="AG154" s="266">
        <v>0</v>
      </c>
      <c r="AH154" s="266">
        <v>0</v>
      </c>
      <c r="AI154" s="266">
        <v>0</v>
      </c>
      <c r="AJ154" s="266">
        <v>0</v>
      </c>
      <c r="AK154" s="266">
        <v>0</v>
      </c>
      <c r="AL154" s="266">
        <v>0</v>
      </c>
      <c r="AM154" s="266">
        <v>0</v>
      </c>
      <c r="AN154" s="266">
        <v>0</v>
      </c>
      <c r="AO154" s="266">
        <v>0</v>
      </c>
      <c r="AP154" s="266">
        <v>0</v>
      </c>
      <c r="AQ154" s="266">
        <v>0</v>
      </c>
      <c r="AR154" s="266">
        <v>0</v>
      </c>
      <c r="AS154" s="266">
        <v>0</v>
      </c>
      <c r="AT154" s="266">
        <v>0</v>
      </c>
      <c r="AU154" s="266">
        <v>0</v>
      </c>
      <c r="AV154" s="266">
        <v>0</v>
      </c>
      <c r="AW154" s="266">
        <v>0</v>
      </c>
      <c r="AX154" s="266">
        <v>0</v>
      </c>
      <c r="AY154" s="266">
        <v>0</v>
      </c>
      <c r="BA154" s="1514">
        <v>0</v>
      </c>
    </row>
    <row r="155" spans="6:53">
      <c r="N155" s="1509">
        <v>41334</v>
      </c>
      <c r="O155" s="1510" t="s">
        <v>2134</v>
      </c>
      <c r="P155" s="1511">
        <v>2013</v>
      </c>
      <c r="Q155" s="1512">
        <v>0</v>
      </c>
      <c r="R155" s="1519">
        <v>1.1999999999999999E-3</v>
      </c>
      <c r="S155" s="1512">
        <v>0</v>
      </c>
      <c r="T155" s="1512">
        <v>0</v>
      </c>
      <c r="U155" s="1515">
        <v>0</v>
      </c>
      <c r="V155" s="1520">
        <v>0</v>
      </c>
      <c r="AC155" s="1510">
        <v>52597</v>
      </c>
      <c r="AD155" s="1510" t="s">
        <v>2135</v>
      </c>
      <c r="AE155" s="266">
        <v>0</v>
      </c>
      <c r="AF155" s="266">
        <v>0</v>
      </c>
      <c r="AG155" s="266">
        <v>0</v>
      </c>
      <c r="AH155" s="266">
        <v>0</v>
      </c>
      <c r="AI155" s="266">
        <v>0</v>
      </c>
      <c r="AJ155" s="266">
        <v>10039999.920127995</v>
      </c>
      <c r="AK155" s="266">
        <v>12041853.001435559</v>
      </c>
      <c r="AL155" s="266">
        <v>19999575.082375128</v>
      </c>
      <c r="AM155" s="266">
        <v>17916841.765182469</v>
      </c>
      <c r="AN155" s="266">
        <v>21797656.982187536</v>
      </c>
      <c r="AO155" s="266">
        <v>0</v>
      </c>
      <c r="AP155" s="266">
        <v>0</v>
      </c>
      <c r="AQ155" s="266">
        <v>0</v>
      </c>
      <c r="AR155" s="266">
        <v>0</v>
      </c>
      <c r="AS155" s="266">
        <v>0</v>
      </c>
      <c r="AT155" s="266">
        <v>0</v>
      </c>
      <c r="AU155" s="266">
        <v>0</v>
      </c>
      <c r="AV155" s="266">
        <v>0</v>
      </c>
      <c r="AW155" s="266">
        <v>0</v>
      </c>
      <c r="AX155" s="266">
        <v>0</v>
      </c>
      <c r="AY155" s="266">
        <v>0</v>
      </c>
      <c r="BA155" s="1514">
        <v>81795926.751308694</v>
      </c>
    </row>
    <row r="156" spans="6:53">
      <c r="N156" s="1509">
        <v>41365</v>
      </c>
      <c r="O156" s="1510" t="s">
        <v>2136</v>
      </c>
      <c r="P156" s="1511">
        <v>2013</v>
      </c>
      <c r="Q156" s="1512">
        <v>0</v>
      </c>
      <c r="R156" s="1519">
        <v>1.1999999999999999E-3</v>
      </c>
      <c r="S156" s="1512">
        <v>0</v>
      </c>
      <c r="T156" s="1512">
        <v>0</v>
      </c>
      <c r="U156" s="1515">
        <v>0</v>
      </c>
      <c r="V156" s="1520">
        <v>0</v>
      </c>
      <c r="AC156" s="1510">
        <v>52779</v>
      </c>
      <c r="AD156" s="1510" t="s">
        <v>2137</v>
      </c>
      <c r="AE156" s="266">
        <v>0</v>
      </c>
      <c r="AF156" s="266">
        <v>0</v>
      </c>
      <c r="AG156" s="266">
        <v>0</v>
      </c>
      <c r="AH156" s="266">
        <v>0</v>
      </c>
      <c r="AI156" s="266">
        <v>0</v>
      </c>
      <c r="AJ156" s="266">
        <v>0</v>
      </c>
      <c r="AK156" s="266">
        <v>0</v>
      </c>
      <c r="AL156" s="266">
        <v>0</v>
      </c>
      <c r="AM156" s="266">
        <v>0</v>
      </c>
      <c r="AN156" s="266">
        <v>0</v>
      </c>
      <c r="AO156" s="266">
        <v>0</v>
      </c>
      <c r="AP156" s="266">
        <v>0</v>
      </c>
      <c r="AQ156" s="266">
        <v>0</v>
      </c>
      <c r="AR156" s="266">
        <v>0</v>
      </c>
      <c r="AS156" s="266">
        <v>0</v>
      </c>
      <c r="AT156" s="266">
        <v>0</v>
      </c>
      <c r="AU156" s="266">
        <v>0</v>
      </c>
      <c r="AV156" s="266">
        <v>0</v>
      </c>
      <c r="AW156" s="266">
        <v>0</v>
      </c>
      <c r="AX156" s="266">
        <v>0</v>
      </c>
      <c r="AY156" s="266">
        <v>0</v>
      </c>
      <c r="BA156" s="1514">
        <v>0</v>
      </c>
    </row>
    <row r="157" spans="6:53">
      <c r="N157" s="1509">
        <v>41395</v>
      </c>
      <c r="O157" s="1510" t="s">
        <v>2138</v>
      </c>
      <c r="P157" s="1511">
        <v>2013</v>
      </c>
      <c r="Q157" s="1512">
        <v>0</v>
      </c>
      <c r="R157" s="1519">
        <v>1.1999999999999999E-3</v>
      </c>
      <c r="S157" s="1512">
        <v>0</v>
      </c>
      <c r="T157" s="1512">
        <v>0</v>
      </c>
      <c r="U157" s="1515">
        <v>0</v>
      </c>
      <c r="V157" s="1520">
        <v>0</v>
      </c>
      <c r="AC157" s="1510">
        <v>52963</v>
      </c>
      <c r="AD157" s="1510" t="s">
        <v>2139</v>
      </c>
      <c r="AE157" s="266">
        <v>0</v>
      </c>
      <c r="AF157" s="266">
        <v>0</v>
      </c>
      <c r="AG157" s="266">
        <v>0</v>
      </c>
      <c r="AH157" s="266">
        <v>0</v>
      </c>
      <c r="AI157" s="266">
        <v>0</v>
      </c>
      <c r="AJ157" s="266">
        <v>0</v>
      </c>
      <c r="AK157" s="266">
        <v>12083999.486940585</v>
      </c>
      <c r="AL157" s="266">
        <v>20091973.119255695</v>
      </c>
      <c r="AM157" s="266">
        <v>17999617.574137613</v>
      </c>
      <c r="AN157" s="266">
        <v>21898362.157445237</v>
      </c>
      <c r="AO157" s="266">
        <v>21797656.982187536</v>
      </c>
      <c r="AP157" s="266">
        <v>0</v>
      </c>
      <c r="AQ157" s="266">
        <v>0</v>
      </c>
      <c r="AR157" s="266">
        <v>0</v>
      </c>
      <c r="AS157" s="266">
        <v>0</v>
      </c>
      <c r="AT157" s="266">
        <v>0</v>
      </c>
      <c r="AU157" s="266">
        <v>0</v>
      </c>
      <c r="AV157" s="266">
        <v>0</v>
      </c>
      <c r="AW157" s="266">
        <v>0</v>
      </c>
      <c r="AX157" s="266">
        <v>0</v>
      </c>
      <c r="AY157" s="266">
        <v>0</v>
      </c>
      <c r="BA157" s="1514">
        <v>93871609.319966674</v>
      </c>
    </row>
    <row r="158" spans="6:53">
      <c r="N158" s="1509">
        <v>41426</v>
      </c>
      <c r="O158" s="1510" t="s">
        <v>2140</v>
      </c>
      <c r="P158" s="1511">
        <v>2013</v>
      </c>
      <c r="Q158" s="1512">
        <v>0</v>
      </c>
      <c r="R158" s="1519">
        <v>1.1999999999999999E-3</v>
      </c>
      <c r="S158" s="1512">
        <v>0</v>
      </c>
      <c r="T158" s="1512">
        <v>0</v>
      </c>
      <c r="U158" s="1515">
        <v>0</v>
      </c>
      <c r="V158" s="1520">
        <v>0</v>
      </c>
      <c r="AC158" s="1510">
        <v>53144</v>
      </c>
      <c r="AD158" s="1510" t="s">
        <v>2141</v>
      </c>
      <c r="AE158" s="266">
        <v>0</v>
      </c>
      <c r="AF158" s="266">
        <v>0</v>
      </c>
      <c r="AG158" s="266">
        <v>0</v>
      </c>
      <c r="AH158" s="266">
        <v>0</v>
      </c>
      <c r="AI158" s="266">
        <v>0</v>
      </c>
      <c r="AJ158" s="266">
        <v>0</v>
      </c>
      <c r="AK158" s="266">
        <v>0</v>
      </c>
      <c r="AL158" s="266">
        <v>0</v>
      </c>
      <c r="AM158" s="266">
        <v>0</v>
      </c>
      <c r="AN158" s="266">
        <v>0</v>
      </c>
      <c r="AO158" s="266">
        <v>0</v>
      </c>
      <c r="AP158" s="266">
        <v>0</v>
      </c>
      <c r="AQ158" s="266">
        <v>0</v>
      </c>
      <c r="AR158" s="266">
        <v>0</v>
      </c>
      <c r="AS158" s="266">
        <v>0</v>
      </c>
      <c r="AT158" s="266">
        <v>0</v>
      </c>
      <c r="AU158" s="266">
        <v>0</v>
      </c>
      <c r="AV158" s="266">
        <v>0</v>
      </c>
      <c r="AW158" s="266">
        <v>0</v>
      </c>
      <c r="AX158" s="266">
        <v>0</v>
      </c>
      <c r="AY158" s="266">
        <v>0</v>
      </c>
      <c r="BA158" s="1514">
        <v>0</v>
      </c>
    </row>
    <row r="159" spans="6:53">
      <c r="N159" s="1509">
        <v>41456</v>
      </c>
      <c r="O159" s="1510" t="s">
        <v>2023</v>
      </c>
      <c r="P159" s="1511">
        <v>2014</v>
      </c>
      <c r="Q159" s="1512">
        <v>0</v>
      </c>
      <c r="R159" s="1519">
        <v>1.1999999999999999E-3</v>
      </c>
      <c r="S159" s="1512">
        <v>0</v>
      </c>
      <c r="T159" s="1512">
        <v>0</v>
      </c>
      <c r="U159" s="1515">
        <v>0</v>
      </c>
      <c r="V159" s="1520">
        <v>0</v>
      </c>
      <c r="AC159" s="1510">
        <v>53328</v>
      </c>
      <c r="AD159" s="1510" t="s">
        <v>2142</v>
      </c>
      <c r="AE159" s="266">
        <v>0</v>
      </c>
      <c r="AF159" s="266">
        <v>0</v>
      </c>
      <c r="AG159" s="266">
        <v>0</v>
      </c>
      <c r="AH159" s="266">
        <v>0</v>
      </c>
      <c r="AI159" s="266">
        <v>0</v>
      </c>
      <c r="AJ159" s="266">
        <v>0</v>
      </c>
      <c r="AK159" s="266">
        <v>0</v>
      </c>
      <c r="AL159" s="266">
        <v>20184798.035066657</v>
      </c>
      <c r="AM159" s="266">
        <v>18082775.807330128</v>
      </c>
      <c r="AN159" s="266">
        <v>21999532.590612639</v>
      </c>
      <c r="AO159" s="266">
        <v>21898362.157445237</v>
      </c>
      <c r="AP159" s="266">
        <v>0</v>
      </c>
      <c r="AQ159" s="266">
        <v>0</v>
      </c>
      <c r="AR159" s="266">
        <v>0</v>
      </c>
      <c r="AS159" s="266">
        <v>0</v>
      </c>
      <c r="AT159" s="266">
        <v>0</v>
      </c>
      <c r="AU159" s="266">
        <v>0</v>
      </c>
      <c r="AV159" s="266">
        <v>0</v>
      </c>
      <c r="AW159" s="266">
        <v>0</v>
      </c>
      <c r="AX159" s="266">
        <v>0</v>
      </c>
      <c r="AY159" s="266">
        <v>0</v>
      </c>
      <c r="BA159" s="1514">
        <v>82165468.590454653</v>
      </c>
    </row>
    <row r="160" spans="6:53">
      <c r="N160" s="1509">
        <v>41487</v>
      </c>
      <c r="O160" s="1510" t="s">
        <v>2143</v>
      </c>
      <c r="P160" s="1511">
        <v>2014</v>
      </c>
      <c r="Q160" s="1512">
        <v>0</v>
      </c>
      <c r="R160" s="1519">
        <v>1.1999999999999999E-3</v>
      </c>
      <c r="S160" s="1512">
        <v>0</v>
      </c>
      <c r="T160" s="1512">
        <v>0</v>
      </c>
      <c r="U160" s="1515">
        <v>0</v>
      </c>
      <c r="V160" s="1520">
        <v>0</v>
      </c>
      <c r="AC160" s="1510">
        <v>53509</v>
      </c>
      <c r="AD160" s="1510" t="s">
        <v>2144</v>
      </c>
      <c r="AE160" s="266">
        <v>0</v>
      </c>
      <c r="AF160" s="266">
        <v>0</v>
      </c>
      <c r="AG160" s="266">
        <v>0</v>
      </c>
      <c r="AH160" s="266">
        <v>0</v>
      </c>
      <c r="AI160" s="266">
        <v>0</v>
      </c>
      <c r="AJ160" s="266">
        <v>0</v>
      </c>
      <c r="AK160" s="266">
        <v>0</v>
      </c>
      <c r="AL160" s="266">
        <v>0</v>
      </c>
      <c r="AM160" s="266">
        <v>0</v>
      </c>
      <c r="AN160" s="266">
        <v>0</v>
      </c>
      <c r="AO160" s="266">
        <v>0</v>
      </c>
      <c r="AP160" s="266">
        <v>0</v>
      </c>
      <c r="AQ160" s="266">
        <v>0</v>
      </c>
      <c r="AR160" s="266">
        <v>0</v>
      </c>
      <c r="AS160" s="266">
        <v>0</v>
      </c>
      <c r="AT160" s="266">
        <v>0</v>
      </c>
      <c r="AU160" s="266">
        <v>0</v>
      </c>
      <c r="AV160" s="266">
        <v>0</v>
      </c>
      <c r="AW160" s="266">
        <v>0</v>
      </c>
      <c r="AX160" s="266">
        <v>0</v>
      </c>
      <c r="AY160" s="266">
        <v>0</v>
      </c>
      <c r="BA160" s="1514">
        <v>0</v>
      </c>
    </row>
    <row r="161" spans="14:53">
      <c r="N161" s="1509">
        <v>41518</v>
      </c>
      <c r="O161" s="1510" t="s">
        <v>2145</v>
      </c>
      <c r="P161" s="1511">
        <v>2014</v>
      </c>
      <c r="Q161" s="1512">
        <v>0</v>
      </c>
      <c r="R161" s="1519">
        <v>1.1999999999999999E-3</v>
      </c>
      <c r="S161" s="1512">
        <v>0</v>
      </c>
      <c r="T161" s="1512">
        <v>0</v>
      </c>
      <c r="U161" s="1515">
        <v>0</v>
      </c>
      <c r="V161" s="1520">
        <v>0</v>
      </c>
      <c r="AC161" s="1510">
        <v>53693</v>
      </c>
      <c r="AD161" s="1510" t="s">
        <v>2146</v>
      </c>
      <c r="AE161" s="266">
        <v>0</v>
      </c>
      <c r="AF161" s="266">
        <v>0</v>
      </c>
      <c r="AG161" s="266">
        <v>0</v>
      </c>
      <c r="AH161" s="266">
        <v>0</v>
      </c>
      <c r="AI161" s="266">
        <v>0</v>
      </c>
      <c r="AJ161" s="266">
        <v>0</v>
      </c>
      <c r="AK161" s="266">
        <v>0</v>
      </c>
      <c r="AL161" s="266">
        <v>0</v>
      </c>
      <c r="AM161" s="266">
        <v>18166318.231559992</v>
      </c>
      <c r="AN161" s="266">
        <v>22101170.431181267</v>
      </c>
      <c r="AO161" s="266">
        <v>21999532.590612639</v>
      </c>
      <c r="AP161" s="266">
        <v>0</v>
      </c>
      <c r="AQ161" s="266">
        <v>0</v>
      </c>
      <c r="AR161" s="266">
        <v>0</v>
      </c>
      <c r="AS161" s="266">
        <v>0</v>
      </c>
      <c r="AT161" s="266">
        <v>0</v>
      </c>
      <c r="AU161" s="266">
        <v>0</v>
      </c>
      <c r="AV161" s="266">
        <v>0</v>
      </c>
      <c r="AW161" s="266">
        <v>0</v>
      </c>
      <c r="AX161" s="266">
        <v>0</v>
      </c>
      <c r="AY161" s="266">
        <v>0</v>
      </c>
      <c r="BA161" s="1514">
        <v>62267021.253353894</v>
      </c>
    </row>
    <row r="162" spans="14:53">
      <c r="N162" s="1509">
        <v>41548</v>
      </c>
      <c r="O162" s="1510" t="s">
        <v>2147</v>
      </c>
      <c r="P162" s="1511">
        <v>2014</v>
      </c>
      <c r="Q162" s="1512">
        <v>0</v>
      </c>
      <c r="R162" s="1519">
        <v>1.1999999999999999E-3</v>
      </c>
      <c r="S162" s="1512">
        <v>0</v>
      </c>
      <c r="T162" s="1512">
        <v>0</v>
      </c>
      <c r="U162" s="1515">
        <v>0</v>
      </c>
      <c r="V162" s="1520">
        <v>0</v>
      </c>
      <c r="AC162" s="1510">
        <v>53874</v>
      </c>
      <c r="AD162" s="1510" t="s">
        <v>2148</v>
      </c>
      <c r="AE162" s="266">
        <v>0</v>
      </c>
      <c r="AF162" s="266">
        <v>0</v>
      </c>
      <c r="AG162" s="266">
        <v>0</v>
      </c>
      <c r="AH162" s="266">
        <v>0</v>
      </c>
      <c r="AI162" s="266">
        <v>0</v>
      </c>
      <c r="AJ162" s="266">
        <v>0</v>
      </c>
      <c r="AK162" s="266">
        <v>0</v>
      </c>
      <c r="AL162" s="266">
        <v>0</v>
      </c>
      <c r="AM162" s="266">
        <v>0</v>
      </c>
      <c r="AN162" s="266">
        <v>0</v>
      </c>
      <c r="AO162" s="266">
        <v>0</v>
      </c>
      <c r="AP162" s="266">
        <v>0</v>
      </c>
      <c r="AQ162" s="266">
        <v>0</v>
      </c>
      <c r="AR162" s="266">
        <v>0</v>
      </c>
      <c r="AS162" s="266">
        <v>0</v>
      </c>
      <c r="AT162" s="266">
        <v>0</v>
      </c>
      <c r="AU162" s="266">
        <v>0</v>
      </c>
      <c r="AV162" s="266">
        <v>0</v>
      </c>
      <c r="AW162" s="266">
        <v>0</v>
      </c>
      <c r="AX162" s="266">
        <v>0</v>
      </c>
      <c r="AY162" s="266">
        <v>0</v>
      </c>
      <c r="BA162" s="1514">
        <v>0</v>
      </c>
    </row>
    <row r="163" spans="14:53">
      <c r="N163" s="1509">
        <v>41579</v>
      </c>
      <c r="O163" s="1510" t="s">
        <v>2149</v>
      </c>
      <c r="P163" s="1511">
        <v>2014</v>
      </c>
      <c r="Q163" s="1512">
        <v>0</v>
      </c>
      <c r="R163" s="1519">
        <v>1.1999999999999999E-3</v>
      </c>
      <c r="S163" s="1512">
        <v>0</v>
      </c>
      <c r="T163" s="1512">
        <v>0</v>
      </c>
      <c r="U163" s="1515">
        <v>0</v>
      </c>
      <c r="V163" s="1520">
        <v>0</v>
      </c>
      <c r="AC163" s="1510">
        <v>54058</v>
      </c>
      <c r="AD163" s="1510" t="s">
        <v>2150</v>
      </c>
      <c r="AE163" s="266">
        <v>0</v>
      </c>
      <c r="AF163" s="266">
        <v>0</v>
      </c>
      <c r="AG163" s="266">
        <v>0</v>
      </c>
      <c r="AH163" s="266">
        <v>0</v>
      </c>
      <c r="AI163" s="266">
        <v>0</v>
      </c>
      <c r="AJ163" s="266">
        <v>0</v>
      </c>
      <c r="AK163" s="266">
        <v>0</v>
      </c>
      <c r="AL163" s="266">
        <v>0</v>
      </c>
      <c r="AM163" s="266">
        <v>0</v>
      </c>
      <c r="AN163" s="266">
        <v>22203277.838573322</v>
      </c>
      <c r="AO163" s="266">
        <v>22101170.431181267</v>
      </c>
      <c r="AP163" s="266">
        <v>0</v>
      </c>
      <c r="AQ163" s="266">
        <v>0</v>
      </c>
      <c r="AR163" s="266">
        <v>0</v>
      </c>
      <c r="AS163" s="266">
        <v>0</v>
      </c>
      <c r="AT163" s="266">
        <v>0</v>
      </c>
      <c r="AU163" s="266">
        <v>0</v>
      </c>
      <c r="AV163" s="266">
        <v>0</v>
      </c>
      <c r="AW163" s="266">
        <v>0</v>
      </c>
      <c r="AX163" s="266">
        <v>0</v>
      </c>
      <c r="AY163" s="266">
        <v>0</v>
      </c>
      <c r="BA163" s="1514">
        <v>44304448.269754589</v>
      </c>
    </row>
    <row r="164" spans="14:53">
      <c r="N164" s="1509">
        <v>41609</v>
      </c>
      <c r="O164" s="1510" t="s">
        <v>2151</v>
      </c>
      <c r="P164" s="1511">
        <v>2014</v>
      </c>
      <c r="Q164" s="1512">
        <v>0</v>
      </c>
      <c r="R164" s="1519">
        <v>1.1999999999999999E-3</v>
      </c>
      <c r="S164" s="1512">
        <v>0</v>
      </c>
      <c r="T164" s="1512">
        <v>0</v>
      </c>
      <c r="U164" s="1515">
        <v>0</v>
      </c>
      <c r="V164" s="1520">
        <v>0</v>
      </c>
      <c r="AC164" s="1510">
        <v>54240</v>
      </c>
      <c r="AD164" s="1510" t="s">
        <v>2152</v>
      </c>
      <c r="AE164" s="266">
        <v>0</v>
      </c>
      <c r="AF164" s="266">
        <v>0</v>
      </c>
      <c r="AG164" s="266">
        <v>0</v>
      </c>
      <c r="AH164" s="266">
        <v>0</v>
      </c>
      <c r="AI164" s="266">
        <v>0</v>
      </c>
      <c r="AJ164" s="266">
        <v>0</v>
      </c>
      <c r="AK164" s="266">
        <v>0</v>
      </c>
      <c r="AL164" s="266">
        <v>0</v>
      </c>
      <c r="AM164" s="266">
        <v>0</v>
      </c>
      <c r="AN164" s="266">
        <v>0</v>
      </c>
      <c r="AO164" s="266">
        <v>0</v>
      </c>
      <c r="AP164" s="266">
        <v>0</v>
      </c>
      <c r="AQ164" s="266">
        <v>0</v>
      </c>
      <c r="AR164" s="266">
        <v>0</v>
      </c>
      <c r="AS164" s="266">
        <v>0</v>
      </c>
      <c r="AT164" s="266">
        <v>0</v>
      </c>
      <c r="AU164" s="266">
        <v>0</v>
      </c>
      <c r="AV164" s="266">
        <v>0</v>
      </c>
      <c r="AW164" s="266">
        <v>0</v>
      </c>
      <c r="AX164" s="266">
        <v>0</v>
      </c>
      <c r="AY164" s="266">
        <v>0</v>
      </c>
      <c r="BA164" s="1514">
        <v>0</v>
      </c>
    </row>
    <row r="165" spans="14:53">
      <c r="N165" s="1509">
        <v>41640</v>
      </c>
      <c r="O165" s="1510" t="s">
        <v>2025</v>
      </c>
      <c r="P165" s="1511">
        <v>2014</v>
      </c>
      <c r="Q165" s="1512">
        <v>0</v>
      </c>
      <c r="R165" s="1519">
        <v>1.1999999999999999E-3</v>
      </c>
      <c r="S165" s="1512">
        <v>0</v>
      </c>
      <c r="T165" s="1512">
        <v>0</v>
      </c>
      <c r="U165" s="1515">
        <v>0</v>
      </c>
      <c r="V165" s="1520">
        <v>0</v>
      </c>
      <c r="AC165" s="1510">
        <v>54424</v>
      </c>
      <c r="AD165" s="1510" t="s">
        <v>2153</v>
      </c>
      <c r="AE165" s="266">
        <v>0</v>
      </c>
      <c r="AF165" s="266">
        <v>0</v>
      </c>
      <c r="AG165" s="266">
        <v>0</v>
      </c>
      <c r="AH165" s="266">
        <v>0</v>
      </c>
      <c r="AI165" s="266">
        <v>0</v>
      </c>
      <c r="AJ165" s="266">
        <v>0</v>
      </c>
      <c r="AK165" s="266">
        <v>0</v>
      </c>
      <c r="AL165" s="266">
        <v>0</v>
      </c>
      <c r="AM165" s="266">
        <v>0</v>
      </c>
      <c r="AN165" s="266">
        <v>0</v>
      </c>
      <c r="AO165" s="266">
        <v>22203277.838573322</v>
      </c>
      <c r="AP165" s="266">
        <v>0</v>
      </c>
      <c r="AQ165" s="266">
        <v>0</v>
      </c>
      <c r="AR165" s="266">
        <v>0</v>
      </c>
      <c r="AS165" s="266">
        <v>0</v>
      </c>
      <c r="AT165" s="266">
        <v>0</v>
      </c>
      <c r="AU165" s="266">
        <v>0</v>
      </c>
      <c r="AV165" s="266">
        <v>0</v>
      </c>
      <c r="AW165" s="266">
        <v>0</v>
      </c>
      <c r="AX165" s="266">
        <v>0</v>
      </c>
      <c r="AY165" s="266">
        <v>0</v>
      </c>
      <c r="BA165" s="1514">
        <v>22203277.838573322</v>
      </c>
    </row>
    <row r="166" spans="14:53">
      <c r="N166" s="1509">
        <v>41671</v>
      </c>
      <c r="O166" s="1510" t="s">
        <v>2154</v>
      </c>
      <c r="P166" s="1511">
        <v>2014</v>
      </c>
      <c r="Q166" s="1512">
        <v>0</v>
      </c>
      <c r="R166" s="1519">
        <v>1.1999999999999999E-3</v>
      </c>
      <c r="S166" s="1512">
        <v>0</v>
      </c>
      <c r="T166" s="1512">
        <v>0</v>
      </c>
      <c r="U166" s="1515">
        <v>0</v>
      </c>
      <c r="V166" s="1520">
        <v>0</v>
      </c>
      <c r="AC166" s="1510">
        <v>54605</v>
      </c>
      <c r="AD166" s="1510" t="s">
        <v>2155</v>
      </c>
      <c r="AE166" s="266">
        <v>0</v>
      </c>
      <c r="AF166" s="266">
        <v>0</v>
      </c>
      <c r="AG166" s="266">
        <v>0</v>
      </c>
      <c r="AH166" s="266">
        <v>0</v>
      </c>
      <c r="AI166" s="266">
        <v>0</v>
      </c>
      <c r="AJ166" s="266">
        <v>0</v>
      </c>
      <c r="AK166" s="266">
        <v>0</v>
      </c>
      <c r="AL166" s="266">
        <v>0</v>
      </c>
      <c r="AM166" s="266">
        <v>0</v>
      </c>
      <c r="AN166" s="266">
        <v>0</v>
      </c>
      <c r="AO166" s="266">
        <v>0</v>
      </c>
      <c r="AP166" s="266">
        <v>0</v>
      </c>
      <c r="AQ166" s="266">
        <v>0</v>
      </c>
      <c r="AR166" s="266">
        <v>0</v>
      </c>
      <c r="AS166" s="266">
        <v>0</v>
      </c>
      <c r="AT166" s="266">
        <v>0</v>
      </c>
      <c r="AU166" s="266">
        <v>0</v>
      </c>
      <c r="AV166" s="266">
        <v>0</v>
      </c>
      <c r="AW166" s="266">
        <v>0</v>
      </c>
      <c r="AX166" s="266">
        <v>0</v>
      </c>
      <c r="AY166" s="266">
        <v>0</v>
      </c>
      <c r="BA166" s="1514">
        <v>0</v>
      </c>
    </row>
    <row r="167" spans="14:53">
      <c r="N167" s="1509">
        <v>41699</v>
      </c>
      <c r="O167" s="1510" t="s">
        <v>2156</v>
      </c>
      <c r="P167" s="1511">
        <v>2014</v>
      </c>
      <c r="Q167" s="1512">
        <v>0</v>
      </c>
      <c r="R167" s="1519">
        <v>1.1999999999999999E-3</v>
      </c>
      <c r="S167" s="1512">
        <v>0</v>
      </c>
      <c r="T167" s="1512">
        <v>0</v>
      </c>
      <c r="U167" s="1515">
        <v>0</v>
      </c>
      <c r="V167" s="1520">
        <v>0</v>
      </c>
      <c r="AC167" s="1510">
        <v>54789</v>
      </c>
      <c r="AD167" s="1510" t="s">
        <v>2157</v>
      </c>
      <c r="AE167" s="266">
        <v>0</v>
      </c>
      <c r="AF167" s="266">
        <v>0</v>
      </c>
      <c r="AG167" s="266">
        <v>0</v>
      </c>
      <c r="AH167" s="266">
        <v>0</v>
      </c>
      <c r="AI167" s="266">
        <v>0</v>
      </c>
      <c r="AJ167" s="266">
        <v>0</v>
      </c>
      <c r="AK167" s="266">
        <v>0</v>
      </c>
      <c r="AL167" s="266">
        <v>0</v>
      </c>
      <c r="AM167" s="266">
        <v>0</v>
      </c>
      <c r="AN167" s="266">
        <v>0</v>
      </c>
      <c r="AO167" s="266">
        <v>0</v>
      </c>
      <c r="AP167" s="266">
        <v>0</v>
      </c>
      <c r="AQ167" s="266">
        <v>0</v>
      </c>
      <c r="AR167" s="266">
        <v>0</v>
      </c>
      <c r="AS167" s="266">
        <v>0</v>
      </c>
      <c r="AT167" s="266">
        <v>0</v>
      </c>
      <c r="AU167" s="266">
        <v>0</v>
      </c>
      <c r="AV167" s="266">
        <v>0</v>
      </c>
      <c r="AW167" s="266">
        <v>0</v>
      </c>
      <c r="AX167" s="266">
        <v>0</v>
      </c>
      <c r="AY167" s="266">
        <v>0</v>
      </c>
      <c r="BA167" s="1514">
        <v>0</v>
      </c>
    </row>
    <row r="168" spans="14:53">
      <c r="N168" s="1509">
        <v>41730</v>
      </c>
      <c r="O168" s="1510" t="s">
        <v>2158</v>
      </c>
      <c r="P168" s="1511">
        <v>2014</v>
      </c>
      <c r="Q168" s="1512">
        <v>0</v>
      </c>
      <c r="R168" s="1519">
        <v>1.1999999999999999E-3</v>
      </c>
      <c r="S168" s="1512">
        <v>0</v>
      </c>
      <c r="T168" s="1512">
        <v>0</v>
      </c>
      <c r="U168" s="1515">
        <v>0</v>
      </c>
      <c r="V168" s="1520">
        <v>0</v>
      </c>
      <c r="AC168" s="1510">
        <v>54970</v>
      </c>
      <c r="AD168" s="1510" t="s">
        <v>2159</v>
      </c>
      <c r="AE168" s="266">
        <v>0</v>
      </c>
      <c r="AF168" s="266">
        <v>0</v>
      </c>
      <c r="AG168" s="266">
        <v>0</v>
      </c>
      <c r="AH168" s="266">
        <v>0</v>
      </c>
      <c r="AI168" s="266">
        <v>0</v>
      </c>
      <c r="AJ168" s="266">
        <v>0</v>
      </c>
      <c r="AK168" s="266">
        <v>0</v>
      </c>
      <c r="AL168" s="266">
        <v>0</v>
      </c>
      <c r="AM168" s="266">
        <v>0</v>
      </c>
      <c r="AN168" s="266">
        <v>0</v>
      </c>
      <c r="AO168" s="266">
        <v>0</v>
      </c>
      <c r="AP168" s="266">
        <v>0</v>
      </c>
      <c r="AQ168" s="266">
        <v>0</v>
      </c>
      <c r="AR168" s="266">
        <v>0</v>
      </c>
      <c r="AS168" s="266">
        <v>0</v>
      </c>
      <c r="AT168" s="266">
        <v>0</v>
      </c>
      <c r="AU168" s="266">
        <v>0</v>
      </c>
      <c r="AV168" s="266">
        <v>0</v>
      </c>
      <c r="AW168" s="266">
        <v>0</v>
      </c>
      <c r="AX168" s="266">
        <v>0</v>
      </c>
      <c r="AY168" s="266">
        <v>0</v>
      </c>
      <c r="BA168" s="1514">
        <v>0</v>
      </c>
    </row>
    <row r="169" spans="14:53">
      <c r="N169" s="1509">
        <v>41760</v>
      </c>
      <c r="O169" s="1510" t="s">
        <v>2160</v>
      </c>
      <c r="P169" s="1511">
        <v>2014</v>
      </c>
      <c r="Q169" s="1512">
        <v>0</v>
      </c>
      <c r="R169" s="1519">
        <v>1.1999999999999999E-3</v>
      </c>
      <c r="S169" s="1512">
        <v>0</v>
      </c>
      <c r="T169" s="1512">
        <v>0</v>
      </c>
      <c r="U169" s="1515">
        <v>0</v>
      </c>
      <c r="V169" s="1520">
        <v>0</v>
      </c>
      <c r="AC169" s="1510">
        <v>55154</v>
      </c>
      <c r="AD169" s="1510" t="s">
        <v>2161</v>
      </c>
      <c r="AE169" s="266">
        <v>0</v>
      </c>
      <c r="AF169" s="266">
        <v>0</v>
      </c>
      <c r="AG169" s="266">
        <v>0</v>
      </c>
      <c r="AH169" s="266">
        <v>0</v>
      </c>
      <c r="AI169" s="266">
        <v>0</v>
      </c>
      <c r="AJ169" s="266">
        <v>0</v>
      </c>
      <c r="AK169" s="266">
        <v>0</v>
      </c>
      <c r="AL169" s="266">
        <v>0</v>
      </c>
      <c r="AM169" s="266">
        <v>0</v>
      </c>
      <c r="AN169" s="266">
        <v>0</v>
      </c>
      <c r="AO169" s="266">
        <v>0</v>
      </c>
      <c r="AP169" s="266">
        <v>0</v>
      </c>
      <c r="AQ169" s="266">
        <v>0</v>
      </c>
      <c r="AR169" s="266">
        <v>0</v>
      </c>
      <c r="AS169" s="266">
        <v>0</v>
      </c>
      <c r="AT169" s="266">
        <v>0</v>
      </c>
      <c r="AU169" s="266">
        <v>0</v>
      </c>
      <c r="AV169" s="266">
        <v>0</v>
      </c>
      <c r="AW169" s="266">
        <v>0</v>
      </c>
      <c r="AX169" s="266">
        <v>0</v>
      </c>
      <c r="AY169" s="266">
        <v>0</v>
      </c>
      <c r="BA169" s="1514">
        <v>0</v>
      </c>
    </row>
    <row r="170" spans="14:53">
      <c r="N170" s="1509">
        <v>41791</v>
      </c>
      <c r="O170" s="1510" t="s">
        <v>2162</v>
      </c>
      <c r="P170" s="1511">
        <v>2014</v>
      </c>
      <c r="Q170" s="1512">
        <v>0</v>
      </c>
      <c r="R170" s="1519">
        <v>1.1999999999999999E-3</v>
      </c>
      <c r="S170" s="1512">
        <v>0</v>
      </c>
      <c r="T170" s="1512">
        <v>0</v>
      </c>
      <c r="U170" s="1515">
        <v>0</v>
      </c>
      <c r="V170" s="1520">
        <v>0</v>
      </c>
      <c r="AC170" s="1510">
        <v>55335</v>
      </c>
      <c r="AD170" s="1510" t="s">
        <v>2163</v>
      </c>
      <c r="AE170" s="266">
        <v>0</v>
      </c>
      <c r="AF170" s="266">
        <v>0</v>
      </c>
      <c r="AG170" s="266">
        <v>0</v>
      </c>
      <c r="AH170" s="266">
        <v>0</v>
      </c>
      <c r="AI170" s="266">
        <v>0</v>
      </c>
      <c r="AJ170" s="266">
        <v>0</v>
      </c>
      <c r="AK170" s="266">
        <v>0</v>
      </c>
      <c r="AL170" s="266">
        <v>0</v>
      </c>
      <c r="AM170" s="266">
        <v>0</v>
      </c>
      <c r="AN170" s="266">
        <v>0</v>
      </c>
      <c r="AO170" s="266">
        <v>0</v>
      </c>
      <c r="AP170" s="266">
        <v>0</v>
      </c>
      <c r="AQ170" s="266">
        <v>0</v>
      </c>
      <c r="AR170" s="266">
        <v>0</v>
      </c>
      <c r="AS170" s="266">
        <v>0</v>
      </c>
      <c r="AT170" s="266">
        <v>0</v>
      </c>
      <c r="AU170" s="266">
        <v>0</v>
      </c>
      <c r="AV170" s="266">
        <v>0</v>
      </c>
      <c r="AW170" s="266">
        <v>0</v>
      </c>
      <c r="AX170" s="266">
        <v>0</v>
      </c>
      <c r="AY170" s="266">
        <v>0</v>
      </c>
      <c r="BA170" s="1514">
        <v>0</v>
      </c>
    </row>
    <row r="171" spans="14:53">
      <c r="N171" s="1509">
        <v>41821</v>
      </c>
      <c r="O171" s="1510" t="s">
        <v>2027</v>
      </c>
      <c r="P171" s="1511">
        <v>2015</v>
      </c>
      <c r="Q171" s="1512">
        <v>0</v>
      </c>
      <c r="R171" s="1519">
        <v>2E-3</v>
      </c>
      <c r="S171" s="1512">
        <v>0</v>
      </c>
      <c r="T171" s="1512">
        <v>0</v>
      </c>
      <c r="U171" s="1515">
        <v>0</v>
      </c>
      <c r="V171" s="1520">
        <v>0</v>
      </c>
      <c r="AC171" s="1510">
        <v>55519</v>
      </c>
      <c r="AD171" s="1510" t="s">
        <v>2164</v>
      </c>
      <c r="AE171" s="266">
        <v>0</v>
      </c>
      <c r="AF171" s="266">
        <v>0</v>
      </c>
      <c r="AG171" s="266">
        <v>0</v>
      </c>
      <c r="AH171" s="266">
        <v>0</v>
      </c>
      <c r="AI171" s="266">
        <v>0</v>
      </c>
      <c r="AJ171" s="266">
        <v>0</v>
      </c>
      <c r="AK171" s="266">
        <v>0</v>
      </c>
      <c r="AL171" s="266">
        <v>0</v>
      </c>
      <c r="AM171" s="266">
        <v>0</v>
      </c>
      <c r="AN171" s="266">
        <v>0</v>
      </c>
      <c r="AO171" s="266">
        <v>0</v>
      </c>
      <c r="AP171" s="266">
        <v>0</v>
      </c>
      <c r="AQ171" s="266">
        <v>0</v>
      </c>
      <c r="AR171" s="266">
        <v>0</v>
      </c>
      <c r="AS171" s="266">
        <v>0</v>
      </c>
      <c r="AT171" s="266">
        <v>0</v>
      </c>
      <c r="AU171" s="266">
        <v>0</v>
      </c>
      <c r="AV171" s="266">
        <v>0</v>
      </c>
      <c r="AW171" s="266">
        <v>0</v>
      </c>
      <c r="AX171" s="266">
        <v>0</v>
      </c>
      <c r="AY171" s="266">
        <v>0</v>
      </c>
      <c r="BA171" s="1514">
        <v>0</v>
      </c>
    </row>
    <row r="172" spans="14:53">
      <c r="N172" s="1509">
        <v>41852</v>
      </c>
      <c r="O172" s="1510" t="s">
        <v>2165</v>
      </c>
      <c r="P172" s="1511">
        <v>2015</v>
      </c>
      <c r="Q172" s="1512">
        <v>0</v>
      </c>
      <c r="R172" s="1519">
        <v>2E-3</v>
      </c>
      <c r="S172" s="1512">
        <v>0</v>
      </c>
      <c r="T172" s="1512">
        <v>0</v>
      </c>
      <c r="U172" s="1515">
        <v>0</v>
      </c>
      <c r="V172" s="1520">
        <v>0</v>
      </c>
      <c r="AC172" s="1510">
        <v>55701</v>
      </c>
      <c r="AD172" s="1510" t="s">
        <v>2166</v>
      </c>
      <c r="AE172" s="266">
        <v>0</v>
      </c>
      <c r="AF172" s="266">
        <v>0</v>
      </c>
      <c r="AG172" s="266">
        <v>0</v>
      </c>
      <c r="AH172" s="266">
        <v>0</v>
      </c>
      <c r="AI172" s="266">
        <v>0</v>
      </c>
      <c r="AJ172" s="266">
        <v>0</v>
      </c>
      <c r="AK172" s="266">
        <v>0</v>
      </c>
      <c r="AL172" s="266">
        <v>0</v>
      </c>
      <c r="AM172" s="266">
        <v>0</v>
      </c>
      <c r="AN172" s="266">
        <v>0</v>
      </c>
      <c r="AO172" s="266">
        <v>0</v>
      </c>
      <c r="AP172" s="266">
        <v>0</v>
      </c>
      <c r="AQ172" s="266">
        <v>0</v>
      </c>
      <c r="AR172" s="266">
        <v>0</v>
      </c>
      <c r="AS172" s="266">
        <v>0</v>
      </c>
      <c r="AT172" s="266">
        <v>0</v>
      </c>
      <c r="AU172" s="266">
        <v>0</v>
      </c>
      <c r="AV172" s="266">
        <v>0</v>
      </c>
      <c r="AW172" s="266">
        <v>0</v>
      </c>
      <c r="AX172" s="266">
        <v>0</v>
      </c>
      <c r="AY172" s="266">
        <v>0</v>
      </c>
      <c r="BA172" s="1514">
        <v>0</v>
      </c>
    </row>
    <row r="173" spans="14:53">
      <c r="N173" s="1509">
        <v>41883</v>
      </c>
      <c r="O173" s="1510" t="s">
        <v>2167</v>
      </c>
      <c r="P173" s="1511">
        <v>2015</v>
      </c>
      <c r="Q173" s="1512">
        <v>0</v>
      </c>
      <c r="R173" s="1519">
        <v>2E-3</v>
      </c>
      <c r="S173" s="1512">
        <v>0</v>
      </c>
      <c r="T173" s="1512">
        <v>0</v>
      </c>
      <c r="U173" s="1515">
        <v>0</v>
      </c>
      <c r="V173" s="1520">
        <v>0</v>
      </c>
      <c r="AC173" s="1510">
        <v>55885</v>
      </c>
      <c r="AD173" s="1510" t="s">
        <v>2168</v>
      </c>
      <c r="AE173" s="266">
        <v>0</v>
      </c>
      <c r="AF173" s="266">
        <v>0</v>
      </c>
      <c r="AG173" s="266">
        <v>0</v>
      </c>
      <c r="AH173" s="266">
        <v>0</v>
      </c>
      <c r="AI173" s="266">
        <v>0</v>
      </c>
      <c r="AJ173" s="266">
        <v>0</v>
      </c>
      <c r="AK173" s="266">
        <v>0</v>
      </c>
      <c r="AL173" s="266">
        <v>0</v>
      </c>
      <c r="AM173" s="266">
        <v>0</v>
      </c>
      <c r="AN173" s="266">
        <v>0</v>
      </c>
      <c r="AO173" s="266">
        <v>0</v>
      </c>
      <c r="AP173" s="266">
        <v>0</v>
      </c>
      <c r="AQ173" s="266">
        <v>0</v>
      </c>
      <c r="AR173" s="266">
        <v>0</v>
      </c>
      <c r="AS173" s="266">
        <v>0</v>
      </c>
      <c r="AT173" s="266">
        <v>0</v>
      </c>
      <c r="AU173" s="266">
        <v>0</v>
      </c>
      <c r="AV173" s="266">
        <v>0</v>
      </c>
      <c r="AW173" s="266">
        <v>0</v>
      </c>
      <c r="AX173" s="266">
        <v>0</v>
      </c>
      <c r="AY173" s="266">
        <v>0</v>
      </c>
      <c r="BA173" s="1514">
        <v>0</v>
      </c>
    </row>
    <row r="174" spans="14:53">
      <c r="N174" s="1509">
        <v>41913</v>
      </c>
      <c r="O174" s="1510" t="s">
        <v>2169</v>
      </c>
      <c r="P174" s="1511">
        <v>2015</v>
      </c>
      <c r="Q174" s="1512">
        <v>0</v>
      </c>
      <c r="R174" s="1519">
        <v>2E-3</v>
      </c>
      <c r="S174" s="1512">
        <v>0</v>
      </c>
      <c r="T174" s="1512">
        <v>0</v>
      </c>
      <c r="U174" s="1515">
        <v>50000000</v>
      </c>
      <c r="V174" s="1520">
        <v>9166.6666666666679</v>
      </c>
      <c r="AC174" s="1510">
        <v>56066</v>
      </c>
      <c r="AD174" s="1510" t="s">
        <v>2170</v>
      </c>
      <c r="AE174" s="266">
        <v>0</v>
      </c>
      <c r="AF174" s="266">
        <v>0</v>
      </c>
      <c r="AG174" s="266">
        <v>0</v>
      </c>
      <c r="AH174" s="266">
        <v>0</v>
      </c>
      <c r="AI174" s="266">
        <v>0</v>
      </c>
      <c r="AJ174" s="266">
        <v>0</v>
      </c>
      <c r="AK174" s="266">
        <v>0</v>
      </c>
      <c r="AL174" s="266">
        <v>0</v>
      </c>
      <c r="AM174" s="266">
        <v>0</v>
      </c>
      <c r="AN174" s="266">
        <v>0</v>
      </c>
      <c r="AO174" s="266">
        <v>0</v>
      </c>
      <c r="AP174" s="266">
        <v>0</v>
      </c>
      <c r="AQ174" s="266">
        <v>0</v>
      </c>
      <c r="AR174" s="266">
        <v>0</v>
      </c>
      <c r="AS174" s="266">
        <v>0</v>
      </c>
      <c r="AT174" s="266">
        <v>0</v>
      </c>
      <c r="AU174" s="266">
        <v>0</v>
      </c>
      <c r="AV174" s="266">
        <v>0</v>
      </c>
      <c r="AW174" s="266">
        <v>0</v>
      </c>
      <c r="AX174" s="266">
        <v>0</v>
      </c>
      <c r="AY174" s="266">
        <v>0</v>
      </c>
      <c r="BA174" s="1514">
        <v>0</v>
      </c>
    </row>
    <row r="175" spans="14:53">
      <c r="N175" s="1509">
        <v>41944</v>
      </c>
      <c r="O175" s="1510" t="s">
        <v>2171</v>
      </c>
      <c r="P175" s="1511">
        <v>2015</v>
      </c>
      <c r="Q175" s="1512">
        <v>0</v>
      </c>
      <c r="R175" s="1519">
        <v>2E-3</v>
      </c>
      <c r="S175" s="1512">
        <v>8333.3333333333339</v>
      </c>
      <c r="T175" s="1512">
        <v>8333.3333333333339</v>
      </c>
      <c r="U175" s="1515">
        <v>50000000</v>
      </c>
      <c r="V175" s="1520">
        <v>9166.6666666666679</v>
      </c>
      <c r="AC175" s="1510">
        <v>56250</v>
      </c>
      <c r="AD175" s="1510" t="s">
        <v>2172</v>
      </c>
      <c r="AE175" s="266">
        <v>0</v>
      </c>
      <c r="AF175" s="266">
        <v>0</v>
      </c>
      <c r="AG175" s="266">
        <v>0</v>
      </c>
      <c r="AH175" s="266">
        <v>0</v>
      </c>
      <c r="AI175" s="266">
        <v>0</v>
      </c>
      <c r="AJ175" s="266">
        <v>0</v>
      </c>
      <c r="AK175" s="266">
        <v>0</v>
      </c>
      <c r="AL175" s="266">
        <v>0</v>
      </c>
      <c r="AM175" s="266">
        <v>0</v>
      </c>
      <c r="AN175" s="266">
        <v>0</v>
      </c>
      <c r="AO175" s="266">
        <v>0</v>
      </c>
      <c r="AP175" s="266">
        <v>0</v>
      </c>
      <c r="AQ175" s="266">
        <v>0</v>
      </c>
      <c r="AR175" s="266">
        <v>0</v>
      </c>
      <c r="AS175" s="266">
        <v>0</v>
      </c>
      <c r="AT175" s="266">
        <v>0</v>
      </c>
      <c r="AU175" s="266">
        <v>0</v>
      </c>
      <c r="AV175" s="266">
        <v>0</v>
      </c>
      <c r="AW175" s="266">
        <v>0</v>
      </c>
      <c r="AX175" s="266">
        <v>0</v>
      </c>
      <c r="AY175" s="266">
        <v>0</v>
      </c>
      <c r="BA175" s="1514">
        <v>0</v>
      </c>
    </row>
    <row r="176" spans="14:53">
      <c r="N176" s="1509">
        <v>41974</v>
      </c>
      <c r="O176" s="1510" t="s">
        <v>2173</v>
      </c>
      <c r="P176" s="1511">
        <v>2015</v>
      </c>
      <c r="Q176" s="1512">
        <v>0</v>
      </c>
      <c r="R176" s="1519">
        <v>2E-3</v>
      </c>
      <c r="S176" s="1512">
        <v>8333.3333333333339</v>
      </c>
      <c r="T176" s="1512">
        <v>8333.3333333333339</v>
      </c>
      <c r="U176" s="1515">
        <v>50000000</v>
      </c>
      <c r="V176" s="1520">
        <v>9166.6666666666679</v>
      </c>
      <c r="AC176" s="1510">
        <v>56431</v>
      </c>
      <c r="AD176" s="1510" t="s">
        <v>2174</v>
      </c>
      <c r="AE176" s="266">
        <v>0</v>
      </c>
      <c r="AF176" s="266">
        <v>0</v>
      </c>
      <c r="AG176" s="266">
        <v>0</v>
      </c>
      <c r="AH176" s="266">
        <v>0</v>
      </c>
      <c r="AI176" s="266">
        <v>0</v>
      </c>
      <c r="AJ176" s="266">
        <v>0</v>
      </c>
      <c r="AK176" s="266">
        <v>0</v>
      </c>
      <c r="AL176" s="266">
        <v>0</v>
      </c>
      <c r="AM176" s="266">
        <v>0</v>
      </c>
      <c r="AN176" s="266">
        <v>0</v>
      </c>
      <c r="AO176" s="266">
        <v>0</v>
      </c>
      <c r="AP176" s="266">
        <v>0</v>
      </c>
      <c r="AQ176" s="266">
        <v>0</v>
      </c>
      <c r="AR176" s="266">
        <v>0</v>
      </c>
      <c r="AS176" s="266">
        <v>0</v>
      </c>
      <c r="AT176" s="266">
        <v>0</v>
      </c>
      <c r="AU176" s="266">
        <v>0</v>
      </c>
      <c r="AV176" s="266">
        <v>0</v>
      </c>
      <c r="AW176" s="266">
        <v>0</v>
      </c>
      <c r="AX176" s="266">
        <v>0</v>
      </c>
      <c r="AY176" s="266">
        <v>0</v>
      </c>
      <c r="BA176" s="1514">
        <v>0</v>
      </c>
    </row>
    <row r="177" spans="14:53">
      <c r="N177" s="1509">
        <v>42005</v>
      </c>
      <c r="O177" s="1510" t="s">
        <v>2029</v>
      </c>
      <c r="P177" s="1511">
        <v>2015</v>
      </c>
      <c r="Q177" s="1512">
        <v>0</v>
      </c>
      <c r="R177" s="1519">
        <v>2E-3</v>
      </c>
      <c r="S177" s="1512">
        <v>8333.3333333333339</v>
      </c>
      <c r="T177" s="1512">
        <v>8333.3333333333339</v>
      </c>
      <c r="U177" s="1515">
        <v>50000000</v>
      </c>
      <c r="V177" s="1520">
        <v>9166.6666666666679</v>
      </c>
      <c r="AC177" s="1510">
        <v>56615</v>
      </c>
      <c r="AD177" s="1510" t="s">
        <v>2175</v>
      </c>
      <c r="AE177" s="266">
        <v>0</v>
      </c>
      <c r="AF177" s="266">
        <v>0</v>
      </c>
      <c r="AG177" s="266">
        <v>0</v>
      </c>
      <c r="AH177" s="266">
        <v>0</v>
      </c>
      <c r="AI177" s="266">
        <v>0</v>
      </c>
      <c r="AJ177" s="266">
        <v>0</v>
      </c>
      <c r="AK177" s="266">
        <v>0</v>
      </c>
      <c r="AL177" s="266">
        <v>0</v>
      </c>
      <c r="AM177" s="266">
        <v>0</v>
      </c>
      <c r="AN177" s="266">
        <v>0</v>
      </c>
      <c r="AO177" s="266">
        <v>0</v>
      </c>
      <c r="AP177" s="266">
        <v>0</v>
      </c>
      <c r="AQ177" s="266">
        <v>0</v>
      </c>
      <c r="AR177" s="266">
        <v>0</v>
      </c>
      <c r="AS177" s="266">
        <v>0</v>
      </c>
      <c r="AT177" s="266">
        <v>0</v>
      </c>
      <c r="AU177" s="266">
        <v>0</v>
      </c>
      <c r="AV177" s="266">
        <v>0</v>
      </c>
      <c r="AW177" s="266">
        <v>0</v>
      </c>
      <c r="AX177" s="266">
        <v>0</v>
      </c>
      <c r="AY177" s="266">
        <v>0</v>
      </c>
      <c r="BA177" s="1514">
        <v>0</v>
      </c>
    </row>
    <row r="178" spans="14:53">
      <c r="N178" s="1509">
        <v>42036</v>
      </c>
      <c r="O178" s="1510" t="s">
        <v>2176</v>
      </c>
      <c r="P178" s="1511">
        <v>2015</v>
      </c>
      <c r="Q178" s="1512">
        <v>0</v>
      </c>
      <c r="R178" s="1519">
        <v>2E-3</v>
      </c>
      <c r="S178" s="1512">
        <v>8333.3333333333339</v>
      </c>
      <c r="T178" s="1512">
        <v>8333.3333333333339</v>
      </c>
      <c r="U178" s="1515">
        <v>50000000</v>
      </c>
      <c r="V178" s="1520">
        <v>9166.6666666666679</v>
      </c>
      <c r="AC178" s="1510">
        <v>56796</v>
      </c>
      <c r="AD178" s="1510" t="s">
        <v>2177</v>
      </c>
      <c r="AE178" s="266">
        <v>0</v>
      </c>
      <c r="AF178" s="266">
        <v>0</v>
      </c>
      <c r="AG178" s="266">
        <v>0</v>
      </c>
      <c r="AH178" s="266">
        <v>0</v>
      </c>
      <c r="AI178" s="266">
        <v>0</v>
      </c>
      <c r="AJ178" s="266">
        <v>0</v>
      </c>
      <c r="AK178" s="266">
        <v>0</v>
      </c>
      <c r="AL178" s="266">
        <v>0</v>
      </c>
      <c r="AM178" s="266">
        <v>0</v>
      </c>
      <c r="AN178" s="266">
        <v>0</v>
      </c>
      <c r="AO178" s="266">
        <v>0</v>
      </c>
      <c r="AP178" s="266">
        <v>0</v>
      </c>
      <c r="AQ178" s="266">
        <v>0</v>
      </c>
      <c r="AR178" s="266">
        <v>0</v>
      </c>
      <c r="AS178" s="266">
        <v>0</v>
      </c>
      <c r="AT178" s="266">
        <v>0</v>
      </c>
      <c r="AU178" s="266">
        <v>0</v>
      </c>
      <c r="AV178" s="266">
        <v>0</v>
      </c>
      <c r="AW178" s="266">
        <v>0</v>
      </c>
      <c r="AX178" s="266">
        <v>0</v>
      </c>
      <c r="AY178" s="266">
        <v>0</v>
      </c>
      <c r="BA178" s="1514">
        <v>0</v>
      </c>
    </row>
    <row r="179" spans="14:53">
      <c r="N179" s="1509">
        <v>42064</v>
      </c>
      <c r="O179" s="1510" t="s">
        <v>2178</v>
      </c>
      <c r="P179" s="1511">
        <v>2015</v>
      </c>
      <c r="Q179" s="1512">
        <v>0</v>
      </c>
      <c r="R179" s="1519">
        <v>2E-3</v>
      </c>
      <c r="S179" s="1512">
        <v>8333.3333333333339</v>
      </c>
      <c r="T179" s="1512">
        <v>8333.3333333333339</v>
      </c>
      <c r="U179" s="1515">
        <v>50000000</v>
      </c>
      <c r="V179" s="1520">
        <v>9166.6666666666679</v>
      </c>
      <c r="AC179" s="1510">
        <v>56980</v>
      </c>
      <c r="AD179" s="1510" t="s">
        <v>2179</v>
      </c>
      <c r="AE179" s="266">
        <v>0</v>
      </c>
      <c r="AF179" s="266">
        <v>0</v>
      </c>
      <c r="AG179" s="266">
        <v>0</v>
      </c>
      <c r="AH179" s="266">
        <v>0</v>
      </c>
      <c r="AI179" s="266">
        <v>0</v>
      </c>
      <c r="AJ179" s="266">
        <v>0</v>
      </c>
      <c r="AK179" s="266">
        <v>0</v>
      </c>
      <c r="AL179" s="266">
        <v>0</v>
      </c>
      <c r="AM179" s="266">
        <v>0</v>
      </c>
      <c r="AN179" s="266">
        <v>0</v>
      </c>
      <c r="AO179" s="266">
        <v>0</v>
      </c>
      <c r="AP179" s="266">
        <v>0</v>
      </c>
      <c r="AQ179" s="266">
        <v>0</v>
      </c>
      <c r="AR179" s="266">
        <v>0</v>
      </c>
      <c r="AS179" s="266">
        <v>0</v>
      </c>
      <c r="AT179" s="266">
        <v>0</v>
      </c>
      <c r="AU179" s="266">
        <v>0</v>
      </c>
      <c r="AV179" s="266">
        <v>0</v>
      </c>
      <c r="AW179" s="266">
        <v>0</v>
      </c>
      <c r="AX179" s="266">
        <v>0</v>
      </c>
      <c r="AY179" s="266">
        <v>0</v>
      </c>
      <c r="BA179" s="1514">
        <v>0</v>
      </c>
    </row>
    <row r="180" spans="14:53">
      <c r="N180" s="1509">
        <v>42095</v>
      </c>
      <c r="O180" s="1510" t="s">
        <v>2180</v>
      </c>
      <c r="P180" s="1511">
        <v>2015</v>
      </c>
      <c r="Q180" s="1512">
        <v>0</v>
      </c>
      <c r="R180" s="1519">
        <v>2E-3</v>
      </c>
      <c r="S180" s="1512">
        <v>8333.3333333333339</v>
      </c>
      <c r="T180" s="1512">
        <v>8333.3333333333339</v>
      </c>
      <c r="U180" s="1515">
        <v>50000000</v>
      </c>
      <c r="V180" s="1520">
        <v>9166.6666666666679</v>
      </c>
      <c r="AC180" s="1510">
        <v>57162</v>
      </c>
      <c r="AD180" s="1510" t="s">
        <v>2181</v>
      </c>
      <c r="AE180" s="266">
        <v>0</v>
      </c>
      <c r="AF180" s="266">
        <v>0</v>
      </c>
      <c r="AG180" s="266">
        <v>0</v>
      </c>
      <c r="AH180" s="266">
        <v>0</v>
      </c>
      <c r="AI180" s="266">
        <v>0</v>
      </c>
      <c r="AJ180" s="266">
        <v>0</v>
      </c>
      <c r="AK180" s="266">
        <v>0</v>
      </c>
      <c r="AL180" s="266">
        <v>0</v>
      </c>
      <c r="AM180" s="266">
        <v>0</v>
      </c>
      <c r="AN180" s="266">
        <v>0</v>
      </c>
      <c r="AO180" s="266">
        <v>0</v>
      </c>
      <c r="AP180" s="266">
        <v>0</v>
      </c>
      <c r="AQ180" s="266">
        <v>0</v>
      </c>
      <c r="AR180" s="266">
        <v>0</v>
      </c>
      <c r="AS180" s="266">
        <v>0</v>
      </c>
      <c r="AT180" s="266">
        <v>0</v>
      </c>
      <c r="AU180" s="266">
        <v>0</v>
      </c>
      <c r="AV180" s="266">
        <v>0</v>
      </c>
      <c r="AW180" s="266">
        <v>0</v>
      </c>
      <c r="AX180" s="266">
        <v>0</v>
      </c>
      <c r="AY180" s="266">
        <v>0</v>
      </c>
      <c r="BA180" s="1514">
        <v>0</v>
      </c>
    </row>
    <row r="181" spans="14:53">
      <c r="N181" s="1509">
        <v>42125</v>
      </c>
      <c r="O181" s="1510" t="s">
        <v>2182</v>
      </c>
      <c r="P181" s="1511">
        <v>2015</v>
      </c>
      <c r="Q181" s="1512">
        <v>0</v>
      </c>
      <c r="R181" s="1519">
        <v>2E-3</v>
      </c>
      <c r="S181" s="1512">
        <v>8333.3333333333339</v>
      </c>
      <c r="T181" s="1512">
        <v>8333.3333333333339</v>
      </c>
      <c r="U181" s="1515">
        <v>50000000</v>
      </c>
      <c r="V181" s="1520">
        <v>9166.6666666666679</v>
      </c>
      <c r="AC181" s="1510">
        <v>57346</v>
      </c>
      <c r="AD181" s="1510" t="s">
        <v>2183</v>
      </c>
      <c r="AE181" s="266">
        <v>0</v>
      </c>
      <c r="AF181" s="266">
        <v>0</v>
      </c>
      <c r="AG181" s="266">
        <v>0</v>
      </c>
      <c r="AH181" s="266">
        <v>0</v>
      </c>
      <c r="AI181" s="266">
        <v>0</v>
      </c>
      <c r="AJ181" s="266">
        <v>0</v>
      </c>
      <c r="AK181" s="266">
        <v>0</v>
      </c>
      <c r="AL181" s="266">
        <v>0</v>
      </c>
      <c r="AM181" s="266">
        <v>0</v>
      </c>
      <c r="AN181" s="266">
        <v>0</v>
      </c>
      <c r="AO181" s="266">
        <v>0</v>
      </c>
      <c r="AP181" s="266">
        <v>0</v>
      </c>
      <c r="AQ181" s="266">
        <v>0</v>
      </c>
      <c r="AR181" s="266">
        <v>0</v>
      </c>
      <c r="AS181" s="266">
        <v>0</v>
      </c>
      <c r="AT181" s="266">
        <v>0</v>
      </c>
      <c r="AU181" s="266">
        <v>0</v>
      </c>
      <c r="AV181" s="266">
        <v>0</v>
      </c>
      <c r="AW181" s="266">
        <v>0</v>
      </c>
      <c r="AX181" s="266">
        <v>0</v>
      </c>
      <c r="AY181" s="266">
        <v>0</v>
      </c>
      <c r="BA181" s="1514">
        <v>0</v>
      </c>
    </row>
    <row r="182" spans="14:53">
      <c r="N182" s="1509">
        <v>42156</v>
      </c>
      <c r="O182" s="1510" t="s">
        <v>2184</v>
      </c>
      <c r="P182" s="1511">
        <v>2015</v>
      </c>
      <c r="Q182" s="1512">
        <v>0</v>
      </c>
      <c r="R182" s="1519">
        <v>2E-3</v>
      </c>
      <c r="S182" s="1512">
        <v>8333.3333333333339</v>
      </c>
      <c r="T182" s="1512">
        <v>8333.3333333333339</v>
      </c>
      <c r="U182" s="1515">
        <v>50000000</v>
      </c>
      <c r="V182" s="1520">
        <v>16041.666666666668</v>
      </c>
      <c r="AC182" s="1510">
        <v>57527</v>
      </c>
      <c r="AD182" s="1510" t="s">
        <v>2185</v>
      </c>
      <c r="AE182" s="266">
        <v>0</v>
      </c>
      <c r="AF182" s="266">
        <v>0</v>
      </c>
      <c r="AG182" s="266">
        <v>0</v>
      </c>
      <c r="AH182" s="266">
        <v>0</v>
      </c>
      <c r="AI182" s="266">
        <v>0</v>
      </c>
      <c r="AJ182" s="266">
        <v>0</v>
      </c>
      <c r="AK182" s="266">
        <v>0</v>
      </c>
      <c r="AL182" s="266">
        <v>0</v>
      </c>
      <c r="AM182" s="266">
        <v>0</v>
      </c>
      <c r="AN182" s="266">
        <v>0</v>
      </c>
      <c r="AO182" s="266">
        <v>0</v>
      </c>
      <c r="AP182" s="266">
        <v>0</v>
      </c>
      <c r="AQ182" s="266">
        <v>0</v>
      </c>
      <c r="AR182" s="266">
        <v>0</v>
      </c>
      <c r="AS182" s="266">
        <v>0</v>
      </c>
      <c r="AT182" s="266">
        <v>0</v>
      </c>
      <c r="AU182" s="266">
        <v>0</v>
      </c>
      <c r="AV182" s="266">
        <v>0</v>
      </c>
      <c r="AW182" s="266">
        <v>0</v>
      </c>
      <c r="AX182" s="266">
        <v>0</v>
      </c>
      <c r="AY182" s="266">
        <v>0</v>
      </c>
      <c r="BA182" s="1514">
        <v>0</v>
      </c>
    </row>
    <row r="183" spans="14:53">
      <c r="N183" s="1509">
        <v>42186</v>
      </c>
      <c r="O183" s="1510" t="s">
        <v>2031</v>
      </c>
      <c r="P183" s="1511">
        <v>2016</v>
      </c>
      <c r="Q183" s="1512">
        <v>0</v>
      </c>
      <c r="R183" s="1519">
        <v>3.5000000000000001E-3</v>
      </c>
      <c r="S183" s="1512">
        <v>14583.333333333334</v>
      </c>
      <c r="T183" s="1512">
        <v>14583.333333333334</v>
      </c>
      <c r="U183" s="1515">
        <v>50000000</v>
      </c>
      <c r="V183" s="1520">
        <v>16041.666666666668</v>
      </c>
      <c r="AC183" s="1510">
        <v>57711</v>
      </c>
      <c r="AD183" s="1510" t="s">
        <v>2186</v>
      </c>
      <c r="AE183" s="266">
        <v>0</v>
      </c>
      <c r="AF183" s="266">
        <v>0</v>
      </c>
      <c r="AG183" s="266">
        <v>0</v>
      </c>
      <c r="AH183" s="266">
        <v>0</v>
      </c>
      <c r="AI183" s="266">
        <v>0</v>
      </c>
      <c r="AJ183" s="266">
        <v>0</v>
      </c>
      <c r="AK183" s="266">
        <v>0</v>
      </c>
      <c r="AL183" s="266">
        <v>0</v>
      </c>
      <c r="AM183" s="266">
        <v>0</v>
      </c>
      <c r="AN183" s="266">
        <v>0</v>
      </c>
      <c r="AO183" s="266">
        <v>0</v>
      </c>
      <c r="AP183" s="266">
        <v>0</v>
      </c>
      <c r="AQ183" s="266">
        <v>0</v>
      </c>
      <c r="AR183" s="266">
        <v>0</v>
      </c>
      <c r="AS183" s="266">
        <v>0</v>
      </c>
      <c r="AT183" s="266">
        <v>0</v>
      </c>
      <c r="AU183" s="266">
        <v>0</v>
      </c>
      <c r="AV183" s="266">
        <v>0</v>
      </c>
      <c r="AW183" s="266">
        <v>0</v>
      </c>
      <c r="AX183" s="266">
        <v>0</v>
      </c>
      <c r="AY183" s="266">
        <v>0</v>
      </c>
      <c r="BA183" s="1514">
        <v>0</v>
      </c>
    </row>
    <row r="184" spans="14:53">
      <c r="N184" s="1509">
        <v>42217</v>
      </c>
      <c r="O184" s="1510" t="s">
        <v>2187</v>
      </c>
      <c r="P184" s="1511">
        <v>2016</v>
      </c>
      <c r="Q184" s="1512">
        <v>0</v>
      </c>
      <c r="R184" s="1519">
        <v>3.5000000000000001E-3</v>
      </c>
      <c r="S184" s="1512">
        <v>14583.333333333334</v>
      </c>
      <c r="T184" s="1512">
        <v>14583.333333333334</v>
      </c>
      <c r="U184" s="1515">
        <v>50000000</v>
      </c>
      <c r="V184" s="1520">
        <v>16041.666666666668</v>
      </c>
      <c r="AC184" s="1510">
        <v>57892</v>
      </c>
      <c r="AD184" s="1510" t="s">
        <v>2188</v>
      </c>
      <c r="AE184" s="266">
        <v>0</v>
      </c>
      <c r="AF184" s="266">
        <v>0</v>
      </c>
      <c r="AG184" s="266">
        <v>0</v>
      </c>
      <c r="AH184" s="266">
        <v>0</v>
      </c>
      <c r="AI184" s="266">
        <v>0</v>
      </c>
      <c r="AJ184" s="266">
        <v>0</v>
      </c>
      <c r="AK184" s="266">
        <v>0</v>
      </c>
      <c r="AL184" s="266">
        <v>0</v>
      </c>
      <c r="AM184" s="266">
        <v>0</v>
      </c>
      <c r="AN184" s="266">
        <v>0</v>
      </c>
      <c r="AO184" s="266">
        <v>0</v>
      </c>
      <c r="AP184" s="266">
        <v>0</v>
      </c>
      <c r="AQ184" s="266">
        <v>0</v>
      </c>
      <c r="AR184" s="266">
        <v>0</v>
      </c>
      <c r="AS184" s="266">
        <v>0</v>
      </c>
      <c r="AT184" s="266">
        <v>0</v>
      </c>
      <c r="AU184" s="266">
        <v>0</v>
      </c>
      <c r="AV184" s="266">
        <v>0</v>
      </c>
      <c r="AW184" s="266">
        <v>0</v>
      </c>
      <c r="AX184" s="266">
        <v>0</v>
      </c>
      <c r="AY184" s="266">
        <v>0</v>
      </c>
      <c r="BA184" s="1514">
        <v>0</v>
      </c>
    </row>
    <row r="185" spans="14:53">
      <c r="N185" s="1509">
        <v>42248</v>
      </c>
      <c r="O185" s="1510" t="s">
        <v>2189</v>
      </c>
      <c r="P185" s="1511">
        <v>2016</v>
      </c>
      <c r="Q185" s="1512">
        <v>0</v>
      </c>
      <c r="R185" s="1519">
        <v>3.5000000000000001E-3</v>
      </c>
      <c r="S185" s="1512">
        <v>14583.333333333334</v>
      </c>
      <c r="T185" s="1512">
        <v>14583.333333333334</v>
      </c>
      <c r="U185" s="1515">
        <v>50000000</v>
      </c>
      <c r="V185" s="1520">
        <v>16041.666666666668</v>
      </c>
      <c r="AC185" s="1510">
        <v>58076</v>
      </c>
      <c r="AD185" s="1510" t="s">
        <v>2190</v>
      </c>
      <c r="AE185" s="266">
        <v>0</v>
      </c>
      <c r="AF185" s="266">
        <v>0</v>
      </c>
      <c r="AG185" s="266">
        <v>0</v>
      </c>
      <c r="AH185" s="266">
        <v>0</v>
      </c>
      <c r="AI185" s="266">
        <v>0</v>
      </c>
      <c r="AJ185" s="266">
        <v>0</v>
      </c>
      <c r="AK185" s="266">
        <v>0</v>
      </c>
      <c r="AL185" s="266">
        <v>0</v>
      </c>
      <c r="AM185" s="266">
        <v>0</v>
      </c>
      <c r="AN185" s="266">
        <v>0</v>
      </c>
      <c r="AO185" s="266">
        <v>0</v>
      </c>
      <c r="AP185" s="266">
        <v>0</v>
      </c>
      <c r="AQ185" s="266">
        <v>0</v>
      </c>
      <c r="AR185" s="266">
        <v>0</v>
      </c>
      <c r="AS185" s="266">
        <v>0</v>
      </c>
      <c r="AT185" s="266">
        <v>0</v>
      </c>
      <c r="AU185" s="266">
        <v>0</v>
      </c>
      <c r="AV185" s="266">
        <v>0</v>
      </c>
      <c r="AW185" s="266">
        <v>0</v>
      </c>
      <c r="AX185" s="266">
        <v>0</v>
      </c>
      <c r="AY185" s="266">
        <v>0</v>
      </c>
      <c r="BA185" s="1514">
        <v>0</v>
      </c>
    </row>
    <row r="186" spans="14:53">
      <c r="N186" s="1509">
        <v>42278</v>
      </c>
      <c r="O186" s="1510" t="s">
        <v>2191</v>
      </c>
      <c r="P186" s="1511">
        <v>2016</v>
      </c>
      <c r="Q186" s="1512">
        <v>0</v>
      </c>
      <c r="R186" s="1519">
        <v>3.5000000000000001E-3</v>
      </c>
      <c r="S186" s="1512">
        <v>14583.333333333334</v>
      </c>
      <c r="T186" s="1512">
        <v>14583.333333333334</v>
      </c>
      <c r="U186" s="1515">
        <v>110000000</v>
      </c>
      <c r="V186" s="1520">
        <v>35291.666666666672</v>
      </c>
      <c r="AC186" s="1510">
        <v>58257</v>
      </c>
      <c r="AD186" s="1510" t="s">
        <v>2192</v>
      </c>
      <c r="AE186" s="266">
        <v>0</v>
      </c>
      <c r="AF186" s="266">
        <v>0</v>
      </c>
      <c r="AG186" s="266">
        <v>0</v>
      </c>
      <c r="AH186" s="266">
        <v>0</v>
      </c>
      <c r="AI186" s="266">
        <v>0</v>
      </c>
      <c r="AJ186" s="266">
        <v>0</v>
      </c>
      <c r="AK186" s="266">
        <v>0</v>
      </c>
      <c r="AL186" s="266">
        <v>0</v>
      </c>
      <c r="AM186" s="266">
        <v>0</v>
      </c>
      <c r="AN186" s="266">
        <v>0</v>
      </c>
      <c r="AO186" s="266">
        <v>0</v>
      </c>
      <c r="AP186" s="266">
        <v>0</v>
      </c>
      <c r="AQ186" s="266">
        <v>0</v>
      </c>
      <c r="AR186" s="266">
        <v>0</v>
      </c>
      <c r="AS186" s="266">
        <v>0</v>
      </c>
      <c r="AT186" s="266">
        <v>0</v>
      </c>
      <c r="AU186" s="266">
        <v>0</v>
      </c>
      <c r="AV186" s="266">
        <v>0</v>
      </c>
      <c r="AW186" s="266">
        <v>0</v>
      </c>
      <c r="AX186" s="266">
        <v>0</v>
      </c>
      <c r="AY186" s="266">
        <v>0</v>
      </c>
      <c r="BA186" s="1514">
        <v>0</v>
      </c>
    </row>
    <row r="187" spans="14:53">
      <c r="N187" s="1509">
        <v>42309</v>
      </c>
      <c r="O187" s="1510" t="s">
        <v>2193</v>
      </c>
      <c r="P187" s="1511">
        <v>2016</v>
      </c>
      <c r="Q187" s="1512">
        <v>0</v>
      </c>
      <c r="R187" s="1519">
        <v>3.5000000000000001E-3</v>
      </c>
      <c r="S187" s="1512">
        <v>32083.333333333332</v>
      </c>
      <c r="T187" s="1512">
        <v>32083.333333333332</v>
      </c>
      <c r="U187" s="1515">
        <v>110000000</v>
      </c>
      <c r="V187" s="1520">
        <v>35291.666666666672</v>
      </c>
      <c r="AC187" s="1510">
        <v>58441</v>
      </c>
      <c r="AD187" s="1510" t="s">
        <v>2194</v>
      </c>
      <c r="AE187" s="266">
        <v>0</v>
      </c>
      <c r="AF187" s="266">
        <v>0</v>
      </c>
      <c r="AG187" s="266">
        <v>0</v>
      </c>
      <c r="AH187" s="266">
        <v>0</v>
      </c>
      <c r="AI187" s="266">
        <v>0</v>
      </c>
      <c r="AJ187" s="266">
        <v>0</v>
      </c>
      <c r="AK187" s="266">
        <v>0</v>
      </c>
      <c r="AL187" s="266">
        <v>0</v>
      </c>
      <c r="AM187" s="266">
        <v>0</v>
      </c>
      <c r="AN187" s="266">
        <v>0</v>
      </c>
      <c r="AO187" s="266">
        <v>0</v>
      </c>
      <c r="AP187" s="266">
        <v>0</v>
      </c>
      <c r="AQ187" s="266">
        <v>0</v>
      </c>
      <c r="AR187" s="266">
        <v>0</v>
      </c>
      <c r="AS187" s="266">
        <v>0</v>
      </c>
      <c r="AT187" s="266">
        <v>0</v>
      </c>
      <c r="AU187" s="266">
        <v>0</v>
      </c>
      <c r="AV187" s="266">
        <v>0</v>
      </c>
      <c r="AW187" s="266">
        <v>0</v>
      </c>
      <c r="AX187" s="266">
        <v>0</v>
      </c>
      <c r="AY187" s="266">
        <v>0</v>
      </c>
      <c r="BA187" s="1514">
        <v>0</v>
      </c>
    </row>
    <row r="188" spans="14:53">
      <c r="N188" s="1509">
        <v>42339</v>
      </c>
      <c r="O188" s="1510" t="s">
        <v>2195</v>
      </c>
      <c r="P188" s="1511">
        <v>2016</v>
      </c>
      <c r="Q188" s="1512">
        <v>0</v>
      </c>
      <c r="R188" s="1519">
        <v>3.5000000000000001E-3</v>
      </c>
      <c r="S188" s="1512">
        <v>32083.333333333332</v>
      </c>
      <c r="T188" s="1512">
        <v>32083.333333333332</v>
      </c>
      <c r="U188" s="1515">
        <v>110000000</v>
      </c>
      <c r="V188" s="1520">
        <v>35291.666666666672</v>
      </c>
      <c r="AC188" s="1510">
        <v>58623</v>
      </c>
      <c r="AD188" s="1510" t="s">
        <v>2196</v>
      </c>
      <c r="AE188" s="266">
        <v>0</v>
      </c>
      <c r="AF188" s="266">
        <v>0</v>
      </c>
      <c r="AG188" s="266">
        <v>0</v>
      </c>
      <c r="AH188" s="266">
        <v>0</v>
      </c>
      <c r="AI188" s="266">
        <v>0</v>
      </c>
      <c r="AJ188" s="266">
        <v>0</v>
      </c>
      <c r="AK188" s="266">
        <v>0</v>
      </c>
      <c r="AL188" s="266">
        <v>0</v>
      </c>
      <c r="AM188" s="266">
        <v>0</v>
      </c>
      <c r="AN188" s="266">
        <v>0</v>
      </c>
      <c r="AO188" s="266">
        <v>0</v>
      </c>
      <c r="AP188" s="266">
        <v>0</v>
      </c>
      <c r="AQ188" s="266">
        <v>0</v>
      </c>
      <c r="AR188" s="266">
        <v>0</v>
      </c>
      <c r="AS188" s="266">
        <v>0</v>
      </c>
      <c r="AT188" s="266">
        <v>0</v>
      </c>
      <c r="AU188" s="266">
        <v>0</v>
      </c>
      <c r="AV188" s="266">
        <v>0</v>
      </c>
      <c r="AW188" s="266">
        <v>0</v>
      </c>
      <c r="AX188" s="266">
        <v>0</v>
      </c>
      <c r="AY188" s="266">
        <v>0</v>
      </c>
      <c r="BA188" s="1514">
        <v>0</v>
      </c>
    </row>
    <row r="189" spans="14:53">
      <c r="N189" s="1509">
        <v>42370</v>
      </c>
      <c r="O189" s="1510" t="s">
        <v>2032</v>
      </c>
      <c r="P189" s="1511">
        <v>2016</v>
      </c>
      <c r="Q189" s="1512">
        <v>0</v>
      </c>
      <c r="R189" s="1519">
        <v>3.5000000000000001E-3</v>
      </c>
      <c r="S189" s="1512">
        <v>32083.333333333332</v>
      </c>
      <c r="T189" s="1512">
        <v>32083.333333333332</v>
      </c>
      <c r="U189" s="1515">
        <v>110000000</v>
      </c>
      <c r="V189" s="1520">
        <v>35291.666666666672</v>
      </c>
      <c r="AC189" s="1510">
        <v>58807</v>
      </c>
      <c r="AD189" s="1510" t="s">
        <v>2197</v>
      </c>
      <c r="AE189" s="266">
        <v>0</v>
      </c>
      <c r="AF189" s="266">
        <v>0</v>
      </c>
      <c r="AG189" s="266">
        <v>0</v>
      </c>
      <c r="AH189" s="266">
        <v>0</v>
      </c>
      <c r="AI189" s="266">
        <v>0</v>
      </c>
      <c r="AJ189" s="266">
        <v>0</v>
      </c>
      <c r="AK189" s="266">
        <v>0</v>
      </c>
      <c r="AL189" s="266">
        <v>0</v>
      </c>
      <c r="AM189" s="266">
        <v>0</v>
      </c>
      <c r="AN189" s="266">
        <v>0</v>
      </c>
      <c r="AO189" s="266">
        <v>0</v>
      </c>
      <c r="AP189" s="266">
        <v>0</v>
      </c>
      <c r="AQ189" s="266">
        <v>0</v>
      </c>
      <c r="AR189" s="266">
        <v>0</v>
      </c>
      <c r="AS189" s="266">
        <v>0</v>
      </c>
      <c r="AT189" s="266">
        <v>0</v>
      </c>
      <c r="AU189" s="266">
        <v>0</v>
      </c>
      <c r="AV189" s="266">
        <v>0</v>
      </c>
      <c r="AW189" s="266">
        <v>0</v>
      </c>
      <c r="AX189" s="266">
        <v>0</v>
      </c>
      <c r="AY189" s="266">
        <v>0</v>
      </c>
      <c r="BA189" s="1514">
        <v>0</v>
      </c>
    </row>
    <row r="190" spans="14:53">
      <c r="N190" s="1509">
        <v>42401</v>
      </c>
      <c r="O190" s="1510" t="s">
        <v>2198</v>
      </c>
      <c r="P190" s="1511">
        <v>2016</v>
      </c>
      <c r="Q190" s="1512">
        <v>0</v>
      </c>
      <c r="R190" s="1519">
        <v>3.5000000000000001E-3</v>
      </c>
      <c r="S190" s="1512">
        <v>32083.333333333332</v>
      </c>
      <c r="T190" s="1512">
        <v>32083.333333333332</v>
      </c>
      <c r="U190" s="1515">
        <v>110000000</v>
      </c>
      <c r="V190" s="1520">
        <v>35291.666666666672</v>
      </c>
      <c r="AC190" s="1510">
        <v>58988</v>
      </c>
      <c r="AD190" s="1510" t="s">
        <v>2199</v>
      </c>
      <c r="AE190" s="266">
        <v>0</v>
      </c>
      <c r="AF190" s="266">
        <v>0</v>
      </c>
      <c r="AG190" s="266">
        <v>0</v>
      </c>
      <c r="AH190" s="266">
        <v>0</v>
      </c>
      <c r="AI190" s="266">
        <v>0</v>
      </c>
      <c r="AJ190" s="266">
        <v>0</v>
      </c>
      <c r="AK190" s="266">
        <v>0</v>
      </c>
      <c r="AL190" s="266">
        <v>0</v>
      </c>
      <c r="AM190" s="266">
        <v>0</v>
      </c>
      <c r="AN190" s="266">
        <v>0</v>
      </c>
      <c r="AO190" s="266">
        <v>0</v>
      </c>
      <c r="AP190" s="266">
        <v>0</v>
      </c>
      <c r="AQ190" s="266">
        <v>0</v>
      </c>
      <c r="AR190" s="266">
        <v>0</v>
      </c>
      <c r="AS190" s="266">
        <v>0</v>
      </c>
      <c r="AT190" s="266">
        <v>0</v>
      </c>
      <c r="AU190" s="266">
        <v>0</v>
      </c>
      <c r="AV190" s="266">
        <v>0</v>
      </c>
      <c r="AW190" s="266">
        <v>0</v>
      </c>
      <c r="AX190" s="266">
        <v>0</v>
      </c>
      <c r="AY190" s="266">
        <v>0</v>
      </c>
      <c r="BA190" s="1514">
        <v>0</v>
      </c>
    </row>
    <row r="191" spans="14:53">
      <c r="N191" s="1509">
        <v>42430</v>
      </c>
      <c r="O191" s="1510" t="s">
        <v>2200</v>
      </c>
      <c r="P191" s="1511">
        <v>2016</v>
      </c>
      <c r="Q191" s="1512">
        <v>0</v>
      </c>
      <c r="R191" s="1519">
        <v>3.5000000000000001E-3</v>
      </c>
      <c r="S191" s="1512">
        <v>32083.333333333332</v>
      </c>
      <c r="T191" s="1512">
        <v>32083.333333333332</v>
      </c>
      <c r="U191" s="1515">
        <v>110000000</v>
      </c>
      <c r="V191" s="1520">
        <v>35291.666666666672</v>
      </c>
      <c r="AC191" s="1510">
        <v>59172</v>
      </c>
      <c r="AD191" s="1510" t="s">
        <v>2201</v>
      </c>
      <c r="AE191" s="266">
        <v>0</v>
      </c>
      <c r="AF191" s="266">
        <v>0</v>
      </c>
      <c r="AG191" s="266">
        <v>0</v>
      </c>
      <c r="AH191" s="266">
        <v>0</v>
      </c>
      <c r="AI191" s="266">
        <v>0</v>
      </c>
      <c r="AJ191" s="266">
        <v>0</v>
      </c>
      <c r="AK191" s="266">
        <v>0</v>
      </c>
      <c r="AL191" s="266">
        <v>0</v>
      </c>
      <c r="AM191" s="266">
        <v>0</v>
      </c>
      <c r="AN191" s="266">
        <v>0</v>
      </c>
      <c r="AO191" s="266">
        <v>0</v>
      </c>
      <c r="AP191" s="266">
        <v>0</v>
      </c>
      <c r="AQ191" s="266">
        <v>0</v>
      </c>
      <c r="AR191" s="266">
        <v>0</v>
      </c>
      <c r="AS191" s="266">
        <v>0</v>
      </c>
      <c r="AT191" s="266">
        <v>0</v>
      </c>
      <c r="AU191" s="266">
        <v>0</v>
      </c>
      <c r="AV191" s="266">
        <v>0</v>
      </c>
      <c r="AW191" s="266">
        <v>0</v>
      </c>
      <c r="AX191" s="266">
        <v>0</v>
      </c>
      <c r="AY191" s="266">
        <v>0</v>
      </c>
      <c r="BA191" s="1514">
        <v>0</v>
      </c>
    </row>
    <row r="192" spans="14:53">
      <c r="N192" s="1509">
        <v>42461</v>
      </c>
      <c r="O192" s="1510" t="s">
        <v>2202</v>
      </c>
      <c r="P192" s="1511">
        <v>2016</v>
      </c>
      <c r="Q192" s="1512">
        <v>0</v>
      </c>
      <c r="R192" s="1519">
        <v>3.5000000000000001E-3</v>
      </c>
      <c r="S192" s="1512">
        <v>32083.333333333332</v>
      </c>
      <c r="T192" s="1512">
        <v>32083.333333333332</v>
      </c>
      <c r="U192" s="1515">
        <v>110000000</v>
      </c>
      <c r="V192" s="1520">
        <v>35291.666666666672</v>
      </c>
      <c r="AC192" s="1510">
        <v>59353</v>
      </c>
      <c r="AD192" s="1510" t="s">
        <v>2203</v>
      </c>
      <c r="AE192" s="266">
        <v>0</v>
      </c>
      <c r="AF192" s="266">
        <v>0</v>
      </c>
      <c r="AG192" s="266">
        <v>0</v>
      </c>
      <c r="AH192" s="266">
        <v>0</v>
      </c>
      <c r="AI192" s="266">
        <v>0</v>
      </c>
      <c r="AJ192" s="266">
        <v>0</v>
      </c>
      <c r="AK192" s="266">
        <v>0</v>
      </c>
      <c r="AL192" s="266">
        <v>0</v>
      </c>
      <c r="AM192" s="266">
        <v>0</v>
      </c>
      <c r="AN192" s="266">
        <v>0</v>
      </c>
      <c r="AO192" s="266">
        <v>0</v>
      </c>
      <c r="AP192" s="266">
        <v>0</v>
      </c>
      <c r="AQ192" s="266">
        <v>0</v>
      </c>
      <c r="AR192" s="266">
        <v>0</v>
      </c>
      <c r="AS192" s="266">
        <v>0</v>
      </c>
      <c r="AT192" s="266">
        <v>0</v>
      </c>
      <c r="AU192" s="266">
        <v>0</v>
      </c>
      <c r="AV192" s="266">
        <v>0</v>
      </c>
      <c r="AW192" s="266">
        <v>0</v>
      </c>
      <c r="AX192" s="266">
        <v>0</v>
      </c>
      <c r="AY192" s="266">
        <v>0</v>
      </c>
      <c r="BA192" s="1514">
        <v>0</v>
      </c>
    </row>
    <row r="193" spans="14:53">
      <c r="N193" s="1509">
        <v>42491</v>
      </c>
      <c r="O193" s="1510" t="s">
        <v>2204</v>
      </c>
      <c r="P193" s="1511">
        <v>2016</v>
      </c>
      <c r="Q193" s="1512">
        <v>0</v>
      </c>
      <c r="R193" s="1519">
        <v>3.5000000000000001E-3</v>
      </c>
      <c r="S193" s="1512">
        <v>32083.333333333332</v>
      </c>
      <c r="T193" s="1512">
        <v>32083.333333333332</v>
      </c>
      <c r="U193" s="1515">
        <v>110000000</v>
      </c>
      <c r="V193" s="1520">
        <v>35291.666666666672</v>
      </c>
      <c r="AC193" s="1510">
        <v>59537</v>
      </c>
      <c r="AD193" s="1510" t="s">
        <v>2205</v>
      </c>
      <c r="AE193" s="266">
        <v>0</v>
      </c>
      <c r="AF193" s="266">
        <v>0</v>
      </c>
      <c r="AG193" s="266">
        <v>0</v>
      </c>
      <c r="AH193" s="266">
        <v>0</v>
      </c>
      <c r="AI193" s="266">
        <v>0</v>
      </c>
      <c r="AJ193" s="266">
        <v>0</v>
      </c>
      <c r="AK193" s="266">
        <v>0</v>
      </c>
      <c r="AL193" s="266">
        <v>0</v>
      </c>
      <c r="AM193" s="266">
        <v>0</v>
      </c>
      <c r="AN193" s="266">
        <v>0</v>
      </c>
      <c r="AO193" s="266">
        <v>0</v>
      </c>
      <c r="AP193" s="266">
        <v>0</v>
      </c>
      <c r="AQ193" s="266">
        <v>0</v>
      </c>
      <c r="AR193" s="266">
        <v>0</v>
      </c>
      <c r="AS193" s="266">
        <v>0</v>
      </c>
      <c r="AT193" s="266">
        <v>0</v>
      </c>
      <c r="AU193" s="266">
        <v>0</v>
      </c>
      <c r="AV193" s="266">
        <v>0</v>
      </c>
      <c r="AW193" s="266">
        <v>0</v>
      </c>
      <c r="AX193" s="266">
        <v>0</v>
      </c>
      <c r="AY193" s="266">
        <v>0</v>
      </c>
      <c r="BA193" s="1514">
        <v>0</v>
      </c>
    </row>
    <row r="194" spans="14:53">
      <c r="N194" s="1509">
        <v>42522</v>
      </c>
      <c r="O194" s="1510" t="s">
        <v>2206</v>
      </c>
      <c r="P194" s="1511">
        <v>2016</v>
      </c>
      <c r="Q194" s="1512">
        <v>0</v>
      </c>
      <c r="R194" s="1519">
        <v>3.5000000000000001E-3</v>
      </c>
      <c r="S194" s="1512">
        <v>32083.333333333332</v>
      </c>
      <c r="T194" s="1512">
        <v>32083.333333333332</v>
      </c>
      <c r="U194" s="1515">
        <v>110000000</v>
      </c>
      <c r="V194" s="1520">
        <v>46585.000000000007</v>
      </c>
      <c r="AC194" s="1510">
        <v>59718</v>
      </c>
      <c r="AD194" s="1510" t="s">
        <v>2207</v>
      </c>
      <c r="AE194" s="266">
        <v>0</v>
      </c>
      <c r="AF194" s="266">
        <v>0</v>
      </c>
      <c r="AG194" s="266">
        <v>0</v>
      </c>
      <c r="AH194" s="266">
        <v>0</v>
      </c>
      <c r="AI194" s="266">
        <v>0</v>
      </c>
      <c r="AJ194" s="266">
        <v>0</v>
      </c>
      <c r="AK194" s="266">
        <v>0</v>
      </c>
      <c r="AL194" s="266">
        <v>0</v>
      </c>
      <c r="AM194" s="266">
        <v>0</v>
      </c>
      <c r="AN194" s="266">
        <v>0</v>
      </c>
      <c r="AO194" s="266">
        <v>0</v>
      </c>
      <c r="AP194" s="266">
        <v>0</v>
      </c>
      <c r="AQ194" s="266">
        <v>0</v>
      </c>
      <c r="AR194" s="266">
        <v>0</v>
      </c>
      <c r="AS194" s="266">
        <v>0</v>
      </c>
      <c r="AT194" s="266">
        <v>0</v>
      </c>
      <c r="AU194" s="266">
        <v>0</v>
      </c>
      <c r="AV194" s="266">
        <v>0</v>
      </c>
      <c r="AW194" s="266">
        <v>0</v>
      </c>
      <c r="AX194" s="266">
        <v>0</v>
      </c>
      <c r="AY194" s="266">
        <v>0</v>
      </c>
      <c r="BA194" s="1514">
        <v>0</v>
      </c>
    </row>
    <row r="195" spans="14:53">
      <c r="N195" s="1509">
        <v>42552</v>
      </c>
      <c r="O195" s="1510" t="s">
        <v>2034</v>
      </c>
      <c r="P195" s="1511">
        <v>2017</v>
      </c>
      <c r="Q195" s="1512">
        <v>0</v>
      </c>
      <c r="R195" s="1519">
        <v>4.62E-3</v>
      </c>
      <c r="S195" s="1512">
        <v>42350</v>
      </c>
      <c r="T195" s="1512">
        <v>42350</v>
      </c>
      <c r="U195" s="1515">
        <v>110000000</v>
      </c>
      <c r="V195" s="1520">
        <v>46585.000000000007</v>
      </c>
      <c r="AC195" s="1510">
        <v>59902</v>
      </c>
      <c r="AD195" s="1510" t="s">
        <v>2208</v>
      </c>
      <c r="AE195" s="266">
        <v>0</v>
      </c>
      <c r="AF195" s="266">
        <v>0</v>
      </c>
      <c r="AG195" s="266">
        <v>0</v>
      </c>
      <c r="AH195" s="266">
        <v>0</v>
      </c>
      <c r="AI195" s="266">
        <v>0</v>
      </c>
      <c r="AJ195" s="266">
        <v>0</v>
      </c>
      <c r="AK195" s="266">
        <v>0</v>
      </c>
      <c r="AL195" s="266">
        <v>0</v>
      </c>
      <c r="AM195" s="266">
        <v>0</v>
      </c>
      <c r="AN195" s="266">
        <v>0</v>
      </c>
      <c r="AO195" s="266">
        <v>0</v>
      </c>
      <c r="AP195" s="266">
        <v>0</v>
      </c>
      <c r="AQ195" s="266">
        <v>0</v>
      </c>
      <c r="AR195" s="266">
        <v>0</v>
      </c>
      <c r="AS195" s="266">
        <v>0</v>
      </c>
      <c r="AT195" s="266">
        <v>0</v>
      </c>
      <c r="AU195" s="266">
        <v>0</v>
      </c>
      <c r="AV195" s="266">
        <v>0</v>
      </c>
      <c r="AW195" s="266">
        <v>0</v>
      </c>
      <c r="AX195" s="266">
        <v>0</v>
      </c>
      <c r="AY195" s="266">
        <v>0</v>
      </c>
      <c r="BA195" s="1514">
        <v>0</v>
      </c>
    </row>
    <row r="196" spans="14:53">
      <c r="N196" s="1509">
        <v>42583</v>
      </c>
      <c r="O196" s="1510" t="s">
        <v>2209</v>
      </c>
      <c r="P196" s="1511">
        <v>2017</v>
      </c>
      <c r="Q196" s="1512">
        <v>0</v>
      </c>
      <c r="R196" s="1519">
        <v>4.62E-3</v>
      </c>
      <c r="S196" s="1512">
        <v>42350</v>
      </c>
      <c r="T196" s="1512">
        <v>42350</v>
      </c>
      <c r="U196" s="1515">
        <v>110000000</v>
      </c>
      <c r="V196" s="1520">
        <v>46585.000000000007</v>
      </c>
      <c r="AC196" s="1510">
        <v>60084</v>
      </c>
      <c r="AD196" s="1510" t="s">
        <v>2210</v>
      </c>
      <c r="AE196" s="266">
        <v>0</v>
      </c>
      <c r="AF196" s="266">
        <v>0</v>
      </c>
      <c r="AG196" s="266">
        <v>0</v>
      </c>
      <c r="AH196" s="266">
        <v>0</v>
      </c>
      <c r="AI196" s="266">
        <v>0</v>
      </c>
      <c r="AJ196" s="266">
        <v>0</v>
      </c>
      <c r="AK196" s="266">
        <v>0</v>
      </c>
      <c r="AL196" s="266">
        <v>0</v>
      </c>
      <c r="AM196" s="266">
        <v>0</v>
      </c>
      <c r="AN196" s="266">
        <v>0</v>
      </c>
      <c r="AO196" s="266">
        <v>0</v>
      </c>
      <c r="AP196" s="266">
        <v>0</v>
      </c>
      <c r="AQ196" s="266">
        <v>0</v>
      </c>
      <c r="AR196" s="266">
        <v>0</v>
      </c>
      <c r="AS196" s="266">
        <v>0</v>
      </c>
      <c r="AT196" s="266">
        <v>0</v>
      </c>
      <c r="AU196" s="266">
        <v>0</v>
      </c>
      <c r="AV196" s="266">
        <v>0</v>
      </c>
      <c r="AW196" s="266">
        <v>0</v>
      </c>
      <c r="AX196" s="266">
        <v>0</v>
      </c>
      <c r="AY196" s="266">
        <v>0</v>
      </c>
      <c r="BA196" s="1514">
        <v>0</v>
      </c>
    </row>
    <row r="197" spans="14:53">
      <c r="N197" s="1509">
        <v>42614</v>
      </c>
      <c r="O197" s="1510" t="s">
        <v>2211</v>
      </c>
      <c r="P197" s="1511">
        <v>2017</v>
      </c>
      <c r="Q197" s="1512">
        <v>0</v>
      </c>
      <c r="R197" s="1519">
        <v>4.62E-3</v>
      </c>
      <c r="S197" s="1512">
        <v>42350</v>
      </c>
      <c r="T197" s="1512">
        <v>42350</v>
      </c>
      <c r="U197" s="1515">
        <v>110000000</v>
      </c>
      <c r="V197" s="1520">
        <v>46585.000000000007</v>
      </c>
      <c r="AC197" s="1510">
        <v>60268</v>
      </c>
      <c r="AD197" s="1510" t="s">
        <v>2212</v>
      </c>
      <c r="AE197" s="266">
        <v>0</v>
      </c>
      <c r="AF197" s="266">
        <v>0</v>
      </c>
      <c r="AG197" s="266">
        <v>0</v>
      </c>
      <c r="AH197" s="266">
        <v>0</v>
      </c>
      <c r="AI197" s="266">
        <v>0</v>
      </c>
      <c r="AJ197" s="266">
        <v>0</v>
      </c>
      <c r="AK197" s="266">
        <v>0</v>
      </c>
      <c r="AL197" s="266">
        <v>0</v>
      </c>
      <c r="AM197" s="266">
        <v>0</v>
      </c>
      <c r="AN197" s="266">
        <v>0</v>
      </c>
      <c r="AO197" s="266">
        <v>0</v>
      </c>
      <c r="AP197" s="266">
        <v>0</v>
      </c>
      <c r="AQ197" s="266">
        <v>0</v>
      </c>
      <c r="AR197" s="266">
        <v>0</v>
      </c>
      <c r="AS197" s="266">
        <v>0</v>
      </c>
      <c r="AT197" s="266">
        <v>0</v>
      </c>
      <c r="AU197" s="266">
        <v>0</v>
      </c>
      <c r="AV197" s="266">
        <v>0</v>
      </c>
      <c r="AW197" s="266">
        <v>0</v>
      </c>
      <c r="AX197" s="266">
        <v>0</v>
      </c>
      <c r="AY197" s="266">
        <v>0</v>
      </c>
      <c r="BA197" s="1514">
        <v>0</v>
      </c>
    </row>
    <row r="198" spans="14:53">
      <c r="N198" s="1509">
        <v>42644</v>
      </c>
      <c r="O198" s="1510" t="s">
        <v>2213</v>
      </c>
      <c r="P198" s="1511">
        <v>2017</v>
      </c>
      <c r="Q198" s="1512">
        <v>0</v>
      </c>
      <c r="R198" s="1519">
        <v>4.62E-3</v>
      </c>
      <c r="S198" s="1512">
        <v>42350</v>
      </c>
      <c r="T198" s="1512">
        <v>42350</v>
      </c>
      <c r="U198" s="1515">
        <v>210000000</v>
      </c>
      <c r="V198" s="1520">
        <v>88935</v>
      </c>
      <c r="AC198" s="1510">
        <v>60449</v>
      </c>
      <c r="AD198" s="1510" t="s">
        <v>2214</v>
      </c>
      <c r="AE198" s="266">
        <v>0</v>
      </c>
      <c r="AF198" s="266">
        <v>0</v>
      </c>
      <c r="AG198" s="266">
        <v>0</v>
      </c>
      <c r="AH198" s="266">
        <v>0</v>
      </c>
      <c r="AI198" s="266">
        <v>0</v>
      </c>
      <c r="AJ198" s="266">
        <v>0</v>
      </c>
      <c r="AK198" s="266">
        <v>0</v>
      </c>
      <c r="AL198" s="266">
        <v>0</v>
      </c>
      <c r="AM198" s="266">
        <v>0</v>
      </c>
      <c r="AN198" s="266">
        <v>0</v>
      </c>
      <c r="AO198" s="266">
        <v>0</v>
      </c>
      <c r="AP198" s="266">
        <v>0</v>
      </c>
      <c r="AQ198" s="266">
        <v>0</v>
      </c>
      <c r="AR198" s="266">
        <v>0</v>
      </c>
      <c r="AS198" s="266">
        <v>0</v>
      </c>
      <c r="AT198" s="266">
        <v>0</v>
      </c>
      <c r="AU198" s="266">
        <v>0</v>
      </c>
      <c r="AV198" s="266">
        <v>0</v>
      </c>
      <c r="AW198" s="266">
        <v>0</v>
      </c>
      <c r="AX198" s="266">
        <v>0</v>
      </c>
      <c r="AY198" s="266">
        <v>0</v>
      </c>
      <c r="BA198" s="1514">
        <v>0</v>
      </c>
    </row>
    <row r="199" spans="14:53">
      <c r="N199" s="1509">
        <v>42675</v>
      </c>
      <c r="O199" s="1510" t="s">
        <v>2215</v>
      </c>
      <c r="P199" s="1511">
        <v>2017</v>
      </c>
      <c r="Q199" s="1512">
        <v>0</v>
      </c>
      <c r="R199" s="1519">
        <v>4.62E-3</v>
      </c>
      <c r="S199" s="1512">
        <v>80850</v>
      </c>
      <c r="T199" s="1512">
        <v>80850</v>
      </c>
      <c r="U199" s="1515">
        <v>210000000</v>
      </c>
      <c r="V199" s="1520">
        <v>88935</v>
      </c>
      <c r="AC199" s="1510">
        <v>60633</v>
      </c>
      <c r="AD199" s="1510" t="s">
        <v>2216</v>
      </c>
      <c r="AE199" s="266">
        <v>0</v>
      </c>
      <c r="AF199" s="266">
        <v>0</v>
      </c>
      <c r="AG199" s="266">
        <v>0</v>
      </c>
      <c r="AH199" s="266">
        <v>0</v>
      </c>
      <c r="AI199" s="266">
        <v>0</v>
      </c>
      <c r="AJ199" s="266">
        <v>0</v>
      </c>
      <c r="AK199" s="266">
        <v>0</v>
      </c>
      <c r="AL199" s="266">
        <v>0</v>
      </c>
      <c r="AM199" s="266">
        <v>0</v>
      </c>
      <c r="AN199" s="266">
        <v>0</v>
      </c>
      <c r="AO199" s="266">
        <v>0</v>
      </c>
      <c r="AP199" s="266">
        <v>0</v>
      </c>
      <c r="AQ199" s="266">
        <v>0</v>
      </c>
      <c r="AR199" s="266">
        <v>0</v>
      </c>
      <c r="AS199" s="266">
        <v>0</v>
      </c>
      <c r="AT199" s="266">
        <v>0</v>
      </c>
      <c r="AU199" s="266">
        <v>0</v>
      </c>
      <c r="AV199" s="266">
        <v>0</v>
      </c>
      <c r="AW199" s="266">
        <v>0</v>
      </c>
      <c r="AX199" s="266">
        <v>0</v>
      </c>
      <c r="AY199" s="266">
        <v>0</v>
      </c>
      <c r="BA199" s="1514">
        <v>0</v>
      </c>
    </row>
    <row r="200" spans="14:53">
      <c r="N200" s="1509">
        <v>42705</v>
      </c>
      <c r="O200" s="1510" t="s">
        <v>2217</v>
      </c>
      <c r="P200" s="1511">
        <v>2017</v>
      </c>
      <c r="Q200" s="1512">
        <v>0</v>
      </c>
      <c r="R200" s="1519">
        <v>4.62E-3</v>
      </c>
      <c r="S200" s="1512">
        <v>80850</v>
      </c>
      <c r="T200" s="1512">
        <v>80850</v>
      </c>
      <c r="U200" s="1515">
        <v>210000000</v>
      </c>
      <c r="V200" s="1520">
        <v>88935</v>
      </c>
      <c r="AC200" s="1510">
        <v>60814</v>
      </c>
      <c r="AD200" s="1510" t="s">
        <v>2218</v>
      </c>
      <c r="AE200" s="266">
        <v>0</v>
      </c>
      <c r="AF200" s="266">
        <v>0</v>
      </c>
      <c r="AG200" s="266">
        <v>0</v>
      </c>
      <c r="AH200" s="266">
        <v>0</v>
      </c>
      <c r="AI200" s="266">
        <v>0</v>
      </c>
      <c r="AJ200" s="266">
        <v>0</v>
      </c>
      <c r="AK200" s="266">
        <v>0</v>
      </c>
      <c r="AL200" s="266">
        <v>0</v>
      </c>
      <c r="AM200" s="266">
        <v>0</v>
      </c>
      <c r="AN200" s="266">
        <v>0</v>
      </c>
      <c r="AO200" s="266">
        <v>0</v>
      </c>
      <c r="AP200" s="266">
        <v>0</v>
      </c>
      <c r="AQ200" s="266">
        <v>0</v>
      </c>
      <c r="AR200" s="266">
        <v>0</v>
      </c>
      <c r="AS200" s="266">
        <v>0</v>
      </c>
      <c r="AT200" s="266">
        <v>0</v>
      </c>
      <c r="AU200" s="266">
        <v>0</v>
      </c>
      <c r="AV200" s="266">
        <v>0</v>
      </c>
      <c r="AW200" s="266">
        <v>0</v>
      </c>
      <c r="AX200" s="266">
        <v>0</v>
      </c>
      <c r="AY200" s="266">
        <v>0</v>
      </c>
      <c r="BA200" s="1514">
        <v>0</v>
      </c>
    </row>
    <row r="201" spans="14:53">
      <c r="N201" s="1509">
        <v>42736</v>
      </c>
      <c r="O201" s="1510" t="s">
        <v>2036</v>
      </c>
      <c r="P201" s="1511">
        <v>2017</v>
      </c>
      <c r="Q201" s="1512">
        <v>0</v>
      </c>
      <c r="R201" s="1519">
        <v>4.62E-3</v>
      </c>
      <c r="S201" s="1512">
        <v>80850</v>
      </c>
      <c r="T201" s="1512">
        <v>80850</v>
      </c>
      <c r="U201" s="1515">
        <v>210000000</v>
      </c>
      <c r="V201" s="1520">
        <v>88935</v>
      </c>
      <c r="AC201" s="1510">
        <v>60998</v>
      </c>
      <c r="AD201" s="1510" t="s">
        <v>2219</v>
      </c>
      <c r="AE201" s="266">
        <v>0</v>
      </c>
      <c r="AF201" s="266">
        <v>0</v>
      </c>
      <c r="AG201" s="266">
        <v>0</v>
      </c>
      <c r="AH201" s="266">
        <v>0</v>
      </c>
      <c r="AI201" s="266">
        <v>0</v>
      </c>
      <c r="AJ201" s="266">
        <v>0</v>
      </c>
      <c r="AK201" s="266">
        <v>0</v>
      </c>
      <c r="AL201" s="266">
        <v>0</v>
      </c>
      <c r="AM201" s="266">
        <v>0</v>
      </c>
      <c r="AN201" s="266">
        <v>0</v>
      </c>
      <c r="AO201" s="266">
        <v>0</v>
      </c>
      <c r="AP201" s="266">
        <v>0</v>
      </c>
      <c r="AQ201" s="266">
        <v>0</v>
      </c>
      <c r="AR201" s="266">
        <v>0</v>
      </c>
      <c r="AS201" s="266">
        <v>0</v>
      </c>
      <c r="AT201" s="266">
        <v>0</v>
      </c>
      <c r="AU201" s="266">
        <v>0</v>
      </c>
      <c r="AV201" s="266">
        <v>0</v>
      </c>
      <c r="AW201" s="266">
        <v>0</v>
      </c>
      <c r="AX201" s="266">
        <v>0</v>
      </c>
      <c r="AY201" s="266">
        <v>0</v>
      </c>
      <c r="BA201" s="1514">
        <v>0</v>
      </c>
    </row>
    <row r="202" spans="14:53">
      <c r="N202" s="1509">
        <v>42767</v>
      </c>
      <c r="O202" s="1510" t="s">
        <v>2220</v>
      </c>
      <c r="P202" s="1511">
        <v>2017</v>
      </c>
      <c r="Q202" s="1512">
        <v>0</v>
      </c>
      <c r="R202" s="1519">
        <v>4.62E-3</v>
      </c>
      <c r="S202" s="1512">
        <v>80850</v>
      </c>
      <c r="T202" s="1512">
        <v>80850</v>
      </c>
      <c r="U202" s="1515">
        <v>210000000</v>
      </c>
      <c r="V202" s="1520">
        <v>88935</v>
      </c>
      <c r="AC202" s="1510">
        <v>61179</v>
      </c>
      <c r="AD202" s="1510" t="s">
        <v>2221</v>
      </c>
      <c r="AE202" s="266">
        <v>0</v>
      </c>
      <c r="AF202" s="266">
        <v>0</v>
      </c>
      <c r="AG202" s="266">
        <v>0</v>
      </c>
      <c r="AH202" s="266">
        <v>0</v>
      </c>
      <c r="AI202" s="266">
        <v>0</v>
      </c>
      <c r="AJ202" s="266">
        <v>0</v>
      </c>
      <c r="AK202" s="266">
        <v>0</v>
      </c>
      <c r="AL202" s="266">
        <v>0</v>
      </c>
      <c r="AM202" s="266">
        <v>0</v>
      </c>
      <c r="AN202" s="266">
        <v>0</v>
      </c>
      <c r="AO202" s="266">
        <v>0</v>
      </c>
      <c r="AP202" s="266">
        <v>0</v>
      </c>
      <c r="AQ202" s="266">
        <v>0</v>
      </c>
      <c r="AR202" s="266">
        <v>0</v>
      </c>
      <c r="AS202" s="266">
        <v>0</v>
      </c>
      <c r="AT202" s="266">
        <v>0</v>
      </c>
      <c r="AU202" s="266">
        <v>0</v>
      </c>
      <c r="AV202" s="266">
        <v>0</v>
      </c>
      <c r="AW202" s="266">
        <v>0</v>
      </c>
      <c r="AX202" s="266">
        <v>0</v>
      </c>
      <c r="AY202" s="266">
        <v>0</v>
      </c>
      <c r="BA202" s="1514">
        <v>0</v>
      </c>
    </row>
    <row r="203" spans="14:53">
      <c r="N203" s="1509">
        <v>42795</v>
      </c>
      <c r="O203" s="1510" t="s">
        <v>2222</v>
      </c>
      <c r="P203" s="1511">
        <v>2017</v>
      </c>
      <c r="Q203" s="1512">
        <v>0</v>
      </c>
      <c r="R203" s="1519">
        <v>4.62E-3</v>
      </c>
      <c r="S203" s="1512">
        <v>80850</v>
      </c>
      <c r="T203" s="1512">
        <v>80850</v>
      </c>
      <c r="U203" s="1515">
        <v>210000000</v>
      </c>
      <c r="V203" s="1520">
        <v>88935</v>
      </c>
      <c r="AC203" s="1510">
        <v>61363</v>
      </c>
      <c r="AD203" s="1510" t="s">
        <v>2223</v>
      </c>
      <c r="AE203" s="266">
        <v>0</v>
      </c>
      <c r="AF203" s="266">
        <v>0</v>
      </c>
      <c r="AG203" s="266">
        <v>0</v>
      </c>
      <c r="AH203" s="266">
        <v>0</v>
      </c>
      <c r="AI203" s="266">
        <v>0</v>
      </c>
      <c r="AJ203" s="266">
        <v>0</v>
      </c>
      <c r="AK203" s="266">
        <v>0</v>
      </c>
      <c r="AL203" s="266">
        <v>0</v>
      </c>
      <c r="AM203" s="266">
        <v>0</v>
      </c>
      <c r="AN203" s="266">
        <v>0</v>
      </c>
      <c r="AO203" s="266">
        <v>0</v>
      </c>
      <c r="AP203" s="266">
        <v>0</v>
      </c>
      <c r="AQ203" s="266">
        <v>0</v>
      </c>
      <c r="AR203" s="266">
        <v>0</v>
      </c>
      <c r="AS203" s="266">
        <v>0</v>
      </c>
      <c r="AT203" s="266">
        <v>0</v>
      </c>
      <c r="AU203" s="266">
        <v>0</v>
      </c>
      <c r="AV203" s="266">
        <v>0</v>
      </c>
      <c r="AW203" s="266">
        <v>0</v>
      </c>
      <c r="AX203" s="266">
        <v>0</v>
      </c>
      <c r="AY203" s="266">
        <v>0</v>
      </c>
      <c r="BA203" s="1514">
        <v>0</v>
      </c>
    </row>
    <row r="204" spans="14:53">
      <c r="N204" s="1509">
        <v>42826</v>
      </c>
      <c r="O204" s="1510" t="s">
        <v>2224</v>
      </c>
      <c r="P204" s="1511">
        <v>2017</v>
      </c>
      <c r="Q204" s="1512">
        <v>0</v>
      </c>
      <c r="R204" s="1519">
        <v>4.62E-3</v>
      </c>
      <c r="S204" s="1512">
        <v>80850</v>
      </c>
      <c r="T204" s="1512">
        <v>80850</v>
      </c>
      <c r="U204" s="1515">
        <v>210000000</v>
      </c>
      <c r="V204" s="1520">
        <v>88935</v>
      </c>
      <c r="AC204" s="1510">
        <v>61545</v>
      </c>
      <c r="AD204" s="1510" t="s">
        <v>2225</v>
      </c>
      <c r="AE204" s="266">
        <v>0</v>
      </c>
      <c r="AF204" s="266">
        <v>0</v>
      </c>
      <c r="AG204" s="266">
        <v>0</v>
      </c>
      <c r="AH204" s="266">
        <v>0</v>
      </c>
      <c r="AI204" s="266">
        <v>0</v>
      </c>
      <c r="AJ204" s="266">
        <v>0</v>
      </c>
      <c r="AK204" s="266">
        <v>0</v>
      </c>
      <c r="AL204" s="266">
        <v>0</v>
      </c>
      <c r="AM204" s="266">
        <v>0</v>
      </c>
      <c r="AN204" s="266">
        <v>0</v>
      </c>
      <c r="AO204" s="266">
        <v>0</v>
      </c>
      <c r="AP204" s="266">
        <v>0</v>
      </c>
      <c r="AQ204" s="266">
        <v>0</v>
      </c>
      <c r="AR204" s="266">
        <v>0</v>
      </c>
      <c r="AS204" s="266">
        <v>0</v>
      </c>
      <c r="AT204" s="266">
        <v>0</v>
      </c>
      <c r="AU204" s="266">
        <v>0</v>
      </c>
      <c r="AV204" s="266">
        <v>0</v>
      </c>
      <c r="AW204" s="266">
        <v>0</v>
      </c>
      <c r="AX204" s="266">
        <v>0</v>
      </c>
      <c r="AY204" s="266">
        <v>0</v>
      </c>
      <c r="BA204" s="1514">
        <v>0</v>
      </c>
    </row>
    <row r="205" spans="14:53">
      <c r="N205" s="1509">
        <v>42856</v>
      </c>
      <c r="O205" s="1510" t="s">
        <v>2226</v>
      </c>
      <c r="P205" s="1511">
        <v>2017</v>
      </c>
      <c r="Q205" s="1512">
        <v>0</v>
      </c>
      <c r="R205" s="1519">
        <v>4.62E-3</v>
      </c>
      <c r="S205" s="1512">
        <v>80850</v>
      </c>
      <c r="T205" s="1512">
        <v>80850</v>
      </c>
      <c r="U205" s="1515">
        <v>210000000</v>
      </c>
      <c r="V205" s="1520">
        <v>88935</v>
      </c>
      <c r="AC205" s="1510">
        <v>61729</v>
      </c>
      <c r="AD205" s="1510" t="s">
        <v>2227</v>
      </c>
      <c r="AE205" s="266">
        <v>0</v>
      </c>
      <c r="AF205" s="266">
        <v>0</v>
      </c>
      <c r="AG205" s="266">
        <v>0</v>
      </c>
      <c r="AH205" s="266">
        <v>0</v>
      </c>
      <c r="AI205" s="266">
        <v>0</v>
      </c>
      <c r="AJ205" s="266">
        <v>0</v>
      </c>
      <c r="AK205" s="266">
        <v>0</v>
      </c>
      <c r="AL205" s="266">
        <v>0</v>
      </c>
      <c r="AM205" s="266">
        <v>0</v>
      </c>
      <c r="AN205" s="266">
        <v>0</v>
      </c>
      <c r="AO205" s="266">
        <v>0</v>
      </c>
      <c r="AP205" s="266">
        <v>0</v>
      </c>
      <c r="AQ205" s="266">
        <v>0</v>
      </c>
      <c r="AR205" s="266">
        <v>0</v>
      </c>
      <c r="AS205" s="266">
        <v>0</v>
      </c>
      <c r="AT205" s="266">
        <v>0</v>
      </c>
      <c r="AU205" s="266">
        <v>0</v>
      </c>
      <c r="AV205" s="266">
        <v>0</v>
      </c>
      <c r="AW205" s="266">
        <v>0</v>
      </c>
      <c r="AX205" s="266">
        <v>0</v>
      </c>
      <c r="AY205" s="266">
        <v>0</v>
      </c>
      <c r="BA205" s="1514">
        <v>0</v>
      </c>
    </row>
    <row r="206" spans="14:53">
      <c r="N206" s="1509">
        <v>42887</v>
      </c>
      <c r="O206" s="1510" t="s">
        <v>2228</v>
      </c>
      <c r="P206" s="1511">
        <v>2017</v>
      </c>
      <c r="Q206" s="1512">
        <v>0</v>
      </c>
      <c r="R206" s="1519">
        <v>4.62E-3</v>
      </c>
      <c r="S206" s="1512">
        <v>80850</v>
      </c>
      <c r="T206" s="1512">
        <v>80850</v>
      </c>
      <c r="U206" s="1515">
        <v>210000000</v>
      </c>
      <c r="V206" s="1520">
        <v>88935</v>
      </c>
      <c r="AC206" s="1510">
        <v>61910</v>
      </c>
      <c r="AD206" s="1510" t="s">
        <v>2229</v>
      </c>
      <c r="AE206" s="266">
        <v>0</v>
      </c>
      <c r="AF206" s="266">
        <v>0</v>
      </c>
      <c r="AG206" s="266">
        <v>0</v>
      </c>
      <c r="AH206" s="266">
        <v>0</v>
      </c>
      <c r="AI206" s="266">
        <v>0</v>
      </c>
      <c r="AJ206" s="266">
        <v>0</v>
      </c>
      <c r="AK206" s="266">
        <v>0</v>
      </c>
      <c r="AL206" s="266">
        <v>0</v>
      </c>
      <c r="AM206" s="266">
        <v>0</v>
      </c>
      <c r="AN206" s="266">
        <v>0</v>
      </c>
      <c r="AO206" s="266">
        <v>0</v>
      </c>
      <c r="AP206" s="266">
        <v>0</v>
      </c>
      <c r="AQ206" s="266">
        <v>0</v>
      </c>
      <c r="AR206" s="266">
        <v>0</v>
      </c>
      <c r="AS206" s="266">
        <v>0</v>
      </c>
      <c r="AT206" s="266">
        <v>0</v>
      </c>
      <c r="AU206" s="266">
        <v>0</v>
      </c>
      <c r="AV206" s="266">
        <v>0</v>
      </c>
      <c r="AW206" s="266">
        <v>0</v>
      </c>
      <c r="AX206" s="266">
        <v>0</v>
      </c>
      <c r="AY206" s="266">
        <v>0</v>
      </c>
      <c r="BA206" s="1514">
        <v>0</v>
      </c>
    </row>
    <row r="207" spans="14:53">
      <c r="N207" s="1509">
        <v>42917</v>
      </c>
      <c r="O207" s="1510" t="s">
        <v>2038</v>
      </c>
      <c r="P207" s="1511">
        <v>2018</v>
      </c>
      <c r="Q207" s="1512">
        <v>0</v>
      </c>
      <c r="R207" s="1519">
        <v>4.62E-3</v>
      </c>
      <c r="S207" s="1512">
        <v>80850</v>
      </c>
      <c r="T207" s="1512">
        <v>80850</v>
      </c>
      <c r="U207" s="1515">
        <v>210000000</v>
      </c>
      <c r="V207" s="1520">
        <v>88935</v>
      </c>
      <c r="AC207" s="1510">
        <v>62094</v>
      </c>
      <c r="AD207" s="1510" t="s">
        <v>2230</v>
      </c>
      <c r="AE207" s="266">
        <v>0</v>
      </c>
      <c r="AF207" s="266">
        <v>0</v>
      </c>
      <c r="AG207" s="266">
        <v>0</v>
      </c>
      <c r="AH207" s="266">
        <v>0</v>
      </c>
      <c r="AI207" s="266">
        <v>0</v>
      </c>
      <c r="AJ207" s="266">
        <v>0</v>
      </c>
      <c r="AK207" s="266">
        <v>0</v>
      </c>
      <c r="AL207" s="266">
        <v>0</v>
      </c>
      <c r="AM207" s="266">
        <v>0</v>
      </c>
      <c r="AN207" s="266">
        <v>0</v>
      </c>
      <c r="AO207" s="266">
        <v>0</v>
      </c>
      <c r="AP207" s="266">
        <v>0</v>
      </c>
      <c r="AQ207" s="266">
        <v>0</v>
      </c>
      <c r="AR207" s="266">
        <v>0</v>
      </c>
      <c r="AS207" s="266">
        <v>0</v>
      </c>
      <c r="AT207" s="266">
        <v>0</v>
      </c>
      <c r="AU207" s="266">
        <v>0</v>
      </c>
      <c r="AV207" s="266">
        <v>0</v>
      </c>
      <c r="AW207" s="266">
        <v>0</v>
      </c>
      <c r="AX207" s="266">
        <v>0</v>
      </c>
      <c r="AY207" s="266">
        <v>0</v>
      </c>
      <c r="BA207" s="1514">
        <v>0</v>
      </c>
    </row>
    <row r="208" spans="14:53">
      <c r="N208" s="1509">
        <v>42948</v>
      </c>
      <c r="O208" s="1510" t="s">
        <v>2231</v>
      </c>
      <c r="P208" s="1511">
        <v>2018</v>
      </c>
      <c r="Q208" s="1512">
        <v>0</v>
      </c>
      <c r="R208" s="1519">
        <v>4.62E-3</v>
      </c>
      <c r="S208" s="1512">
        <v>80850</v>
      </c>
      <c r="T208" s="1512">
        <v>80850</v>
      </c>
      <c r="U208" s="1515">
        <v>210000000</v>
      </c>
      <c r="V208" s="1520">
        <v>88935</v>
      </c>
      <c r="AC208" s="1510">
        <v>62275</v>
      </c>
      <c r="AD208" s="1510" t="s">
        <v>2232</v>
      </c>
      <c r="AE208" s="266">
        <v>0</v>
      </c>
      <c r="AF208" s="266">
        <v>0</v>
      </c>
      <c r="AG208" s="266">
        <v>0</v>
      </c>
      <c r="AH208" s="266">
        <v>0</v>
      </c>
      <c r="AI208" s="266">
        <v>0</v>
      </c>
      <c r="AJ208" s="266">
        <v>0</v>
      </c>
      <c r="AK208" s="266">
        <v>0</v>
      </c>
      <c r="AL208" s="266">
        <v>0</v>
      </c>
      <c r="AM208" s="266">
        <v>0</v>
      </c>
      <c r="AN208" s="266">
        <v>0</v>
      </c>
      <c r="AO208" s="266">
        <v>0</v>
      </c>
      <c r="AP208" s="266">
        <v>0</v>
      </c>
      <c r="AQ208" s="266">
        <v>0</v>
      </c>
      <c r="AR208" s="266">
        <v>0</v>
      </c>
      <c r="AS208" s="266">
        <v>0</v>
      </c>
      <c r="AT208" s="266">
        <v>0</v>
      </c>
      <c r="AU208" s="266">
        <v>0</v>
      </c>
      <c r="AV208" s="266">
        <v>0</v>
      </c>
      <c r="AW208" s="266">
        <v>0</v>
      </c>
      <c r="AX208" s="266">
        <v>0</v>
      </c>
      <c r="AY208" s="266">
        <v>0</v>
      </c>
      <c r="BA208" s="1514">
        <v>0</v>
      </c>
    </row>
    <row r="209" spans="14:53">
      <c r="N209" s="1509">
        <v>42979</v>
      </c>
      <c r="O209" s="1510" t="s">
        <v>2233</v>
      </c>
      <c r="P209" s="1511">
        <v>2018</v>
      </c>
      <c r="Q209" s="1512">
        <v>0</v>
      </c>
      <c r="R209" s="1519">
        <v>4.62E-3</v>
      </c>
      <c r="S209" s="1512">
        <v>80850</v>
      </c>
      <c r="T209" s="1512">
        <v>80850</v>
      </c>
      <c r="U209" s="1515">
        <v>210000000</v>
      </c>
      <c r="V209" s="1520">
        <v>88935</v>
      </c>
      <c r="AC209" s="1510">
        <v>62459</v>
      </c>
      <c r="AD209" s="1510" t="s">
        <v>2234</v>
      </c>
      <c r="AE209" s="266">
        <v>0</v>
      </c>
      <c r="AF209" s="266">
        <v>0</v>
      </c>
      <c r="AG209" s="266">
        <v>0</v>
      </c>
      <c r="AH209" s="266">
        <v>0</v>
      </c>
      <c r="AI209" s="266">
        <v>0</v>
      </c>
      <c r="AJ209" s="266">
        <v>0</v>
      </c>
      <c r="AK209" s="266">
        <v>0</v>
      </c>
      <c r="AL209" s="266">
        <v>0</v>
      </c>
      <c r="AM209" s="266">
        <v>0</v>
      </c>
      <c r="AN209" s="266">
        <v>0</v>
      </c>
      <c r="AO209" s="266">
        <v>0</v>
      </c>
      <c r="AP209" s="266">
        <v>0</v>
      </c>
      <c r="AQ209" s="266">
        <v>0</v>
      </c>
      <c r="AR209" s="266">
        <v>0</v>
      </c>
      <c r="AS209" s="266">
        <v>0</v>
      </c>
      <c r="AT209" s="266">
        <v>0</v>
      </c>
      <c r="AU209" s="266">
        <v>0</v>
      </c>
      <c r="AV209" s="266">
        <v>0</v>
      </c>
      <c r="AW209" s="266">
        <v>0</v>
      </c>
      <c r="AX209" s="266">
        <v>0</v>
      </c>
      <c r="AY209" s="266">
        <v>0</v>
      </c>
      <c r="BA209" s="1514">
        <v>0</v>
      </c>
    </row>
    <row r="210" spans="14:53">
      <c r="N210" s="1509">
        <v>43009</v>
      </c>
      <c r="O210" s="1510" t="s">
        <v>2235</v>
      </c>
      <c r="P210" s="1511">
        <v>2018</v>
      </c>
      <c r="Q210" s="1512">
        <v>0</v>
      </c>
      <c r="R210" s="1519">
        <v>4.62E-3</v>
      </c>
      <c r="S210" s="1512">
        <v>80850</v>
      </c>
      <c r="T210" s="1512">
        <v>80850</v>
      </c>
      <c r="U210" s="1515">
        <v>300000000</v>
      </c>
      <c r="V210" s="1520">
        <v>127050.00000000001</v>
      </c>
      <c r="AC210" s="1510">
        <v>62640</v>
      </c>
      <c r="AD210" s="1510" t="s">
        <v>2236</v>
      </c>
      <c r="AE210" s="266">
        <v>0</v>
      </c>
      <c r="AF210" s="266">
        <v>0</v>
      </c>
      <c r="AG210" s="266">
        <v>0</v>
      </c>
      <c r="AH210" s="266">
        <v>0</v>
      </c>
      <c r="AI210" s="266">
        <v>0</v>
      </c>
      <c r="AJ210" s="266">
        <v>0</v>
      </c>
      <c r="AK210" s="266">
        <v>0</v>
      </c>
      <c r="AL210" s="266">
        <v>0</v>
      </c>
      <c r="AM210" s="266">
        <v>0</v>
      </c>
      <c r="AN210" s="266">
        <v>0</v>
      </c>
      <c r="AO210" s="266">
        <v>0</v>
      </c>
      <c r="AP210" s="266">
        <v>0</v>
      </c>
      <c r="AQ210" s="266">
        <v>0</v>
      </c>
      <c r="AR210" s="266">
        <v>0</v>
      </c>
      <c r="AS210" s="266">
        <v>0</v>
      </c>
      <c r="AT210" s="266">
        <v>0</v>
      </c>
      <c r="AU210" s="266">
        <v>0</v>
      </c>
      <c r="AV210" s="266">
        <v>0</v>
      </c>
      <c r="AW210" s="266">
        <v>0</v>
      </c>
      <c r="AX210" s="266">
        <v>0</v>
      </c>
      <c r="AY210" s="266">
        <v>0</v>
      </c>
      <c r="BA210" s="1514">
        <v>0</v>
      </c>
    </row>
    <row r="211" spans="14:53">
      <c r="N211" s="1509">
        <v>43040</v>
      </c>
      <c r="O211" s="1510" t="s">
        <v>2237</v>
      </c>
      <c r="P211" s="1511">
        <v>2018</v>
      </c>
      <c r="Q211" s="1512">
        <v>0</v>
      </c>
      <c r="R211" s="1519">
        <v>4.62E-3</v>
      </c>
      <c r="S211" s="1512">
        <v>115500</v>
      </c>
      <c r="T211" s="1512">
        <v>115500</v>
      </c>
      <c r="U211" s="1515">
        <v>300000000</v>
      </c>
      <c r="V211" s="1520">
        <v>127050.00000000001</v>
      </c>
      <c r="AC211" s="1510">
        <v>62824</v>
      </c>
      <c r="AD211" s="1510" t="s">
        <v>2238</v>
      </c>
      <c r="AE211" s="266">
        <v>0</v>
      </c>
      <c r="AF211" s="266">
        <v>0</v>
      </c>
      <c r="AG211" s="266">
        <v>0</v>
      </c>
      <c r="AH211" s="266">
        <v>0</v>
      </c>
      <c r="AI211" s="266">
        <v>0</v>
      </c>
      <c r="AJ211" s="266">
        <v>0</v>
      </c>
      <c r="AK211" s="266">
        <v>0</v>
      </c>
      <c r="AL211" s="266">
        <v>0</v>
      </c>
      <c r="AM211" s="266">
        <v>0</v>
      </c>
      <c r="AN211" s="266">
        <v>0</v>
      </c>
      <c r="AO211" s="266">
        <v>0</v>
      </c>
      <c r="AP211" s="266">
        <v>0</v>
      </c>
      <c r="AQ211" s="266">
        <v>0</v>
      </c>
      <c r="AR211" s="266">
        <v>0</v>
      </c>
      <c r="AS211" s="266">
        <v>0</v>
      </c>
      <c r="AT211" s="266">
        <v>0</v>
      </c>
      <c r="AU211" s="266">
        <v>0</v>
      </c>
      <c r="AV211" s="266">
        <v>0</v>
      </c>
      <c r="AW211" s="266">
        <v>0</v>
      </c>
      <c r="AX211" s="266">
        <v>0</v>
      </c>
      <c r="AY211" s="266">
        <v>0</v>
      </c>
      <c r="BA211" s="1514">
        <v>0</v>
      </c>
    </row>
    <row r="212" spans="14:53">
      <c r="N212" s="1509">
        <v>43070</v>
      </c>
      <c r="O212" s="1510" t="s">
        <v>2239</v>
      </c>
      <c r="P212" s="1511">
        <v>2018</v>
      </c>
      <c r="Q212" s="1512">
        <v>0</v>
      </c>
      <c r="R212" s="1519">
        <v>4.62E-3</v>
      </c>
      <c r="S212" s="1512">
        <v>115500</v>
      </c>
      <c r="T212" s="1512">
        <v>115500</v>
      </c>
      <c r="U212" s="1515">
        <v>300000000</v>
      </c>
      <c r="V212" s="1520">
        <v>127050.00000000001</v>
      </c>
      <c r="AC212" s="1510">
        <v>63006</v>
      </c>
      <c r="AD212" s="1510" t="s">
        <v>2240</v>
      </c>
      <c r="AE212" s="266">
        <v>0</v>
      </c>
      <c r="AF212" s="266">
        <v>0</v>
      </c>
      <c r="AG212" s="266">
        <v>0</v>
      </c>
      <c r="AH212" s="266">
        <v>0</v>
      </c>
      <c r="AI212" s="266">
        <v>0</v>
      </c>
      <c r="AJ212" s="266">
        <v>0</v>
      </c>
      <c r="AK212" s="266">
        <v>0</v>
      </c>
      <c r="AL212" s="266">
        <v>0</v>
      </c>
      <c r="AM212" s="266">
        <v>0</v>
      </c>
      <c r="AN212" s="266">
        <v>0</v>
      </c>
      <c r="AO212" s="266">
        <v>0</v>
      </c>
      <c r="AP212" s="266">
        <v>0</v>
      </c>
      <c r="AQ212" s="266">
        <v>0</v>
      </c>
      <c r="AR212" s="266">
        <v>0</v>
      </c>
      <c r="AS212" s="266">
        <v>0</v>
      </c>
      <c r="AT212" s="266">
        <v>0</v>
      </c>
      <c r="AU212" s="266">
        <v>0</v>
      </c>
      <c r="AV212" s="266">
        <v>0</v>
      </c>
      <c r="AW212" s="266">
        <v>0</v>
      </c>
      <c r="AX212" s="266">
        <v>0</v>
      </c>
      <c r="AY212" s="266">
        <v>0</v>
      </c>
      <c r="BA212" s="1514">
        <v>0</v>
      </c>
    </row>
    <row r="213" spans="14:53">
      <c r="N213" s="1509">
        <v>43101</v>
      </c>
      <c r="O213" s="1510" t="s">
        <v>2040</v>
      </c>
      <c r="P213" s="1511">
        <v>2018</v>
      </c>
      <c r="Q213" s="1512">
        <v>0</v>
      </c>
      <c r="R213" s="1519">
        <v>4.62E-3</v>
      </c>
      <c r="S213" s="1512">
        <v>115500</v>
      </c>
      <c r="T213" s="1512">
        <v>115500</v>
      </c>
      <c r="U213" s="1515">
        <v>300000000</v>
      </c>
      <c r="V213" s="1520">
        <v>127050.00000000001</v>
      </c>
      <c r="AC213" s="1510">
        <v>63190</v>
      </c>
      <c r="AD213" s="1510" t="s">
        <v>2241</v>
      </c>
      <c r="AE213" s="266">
        <v>0</v>
      </c>
      <c r="AF213" s="266">
        <v>0</v>
      </c>
      <c r="AG213" s="266">
        <v>0</v>
      </c>
      <c r="AH213" s="266">
        <v>0</v>
      </c>
      <c r="AI213" s="266">
        <v>0</v>
      </c>
      <c r="AJ213" s="266">
        <v>0</v>
      </c>
      <c r="AK213" s="266">
        <v>0</v>
      </c>
      <c r="AL213" s="266">
        <v>0</v>
      </c>
      <c r="AM213" s="266">
        <v>0</v>
      </c>
      <c r="AN213" s="266">
        <v>0</v>
      </c>
      <c r="AO213" s="266">
        <v>0</v>
      </c>
      <c r="AP213" s="266">
        <v>0</v>
      </c>
      <c r="AQ213" s="266">
        <v>0</v>
      </c>
      <c r="AR213" s="266">
        <v>0</v>
      </c>
      <c r="AS213" s="266">
        <v>0</v>
      </c>
      <c r="AT213" s="266">
        <v>0</v>
      </c>
      <c r="AU213" s="266">
        <v>0</v>
      </c>
      <c r="AV213" s="266">
        <v>0</v>
      </c>
      <c r="AW213" s="266">
        <v>0</v>
      </c>
      <c r="AX213" s="266">
        <v>0</v>
      </c>
      <c r="AY213" s="266">
        <v>0</v>
      </c>
      <c r="BA213" s="1514">
        <v>0</v>
      </c>
    </row>
    <row r="214" spans="14:53">
      <c r="N214" s="1509">
        <v>43132</v>
      </c>
      <c r="O214" s="1510" t="s">
        <v>2242</v>
      </c>
      <c r="P214" s="1511">
        <v>2018</v>
      </c>
      <c r="Q214" s="1512">
        <v>0</v>
      </c>
      <c r="R214" s="1519">
        <v>4.62E-3</v>
      </c>
      <c r="S214" s="1512">
        <v>115500</v>
      </c>
      <c r="T214" s="1512">
        <v>115500</v>
      </c>
      <c r="U214" s="1515">
        <v>300000000</v>
      </c>
      <c r="V214" s="1520">
        <v>127050.00000000001</v>
      </c>
      <c r="AC214" s="1510">
        <v>63371</v>
      </c>
      <c r="AD214" s="1510" t="s">
        <v>2243</v>
      </c>
      <c r="AE214" s="266">
        <v>0</v>
      </c>
      <c r="AF214" s="266">
        <v>0</v>
      </c>
      <c r="AG214" s="266">
        <v>0</v>
      </c>
      <c r="AH214" s="266">
        <v>0</v>
      </c>
      <c r="AI214" s="266">
        <v>0</v>
      </c>
      <c r="AJ214" s="266">
        <v>0</v>
      </c>
      <c r="AK214" s="266">
        <v>0</v>
      </c>
      <c r="AL214" s="266">
        <v>0</v>
      </c>
      <c r="AM214" s="266">
        <v>0</v>
      </c>
      <c r="AN214" s="266">
        <v>0</v>
      </c>
      <c r="AO214" s="266">
        <v>0</v>
      </c>
      <c r="AP214" s="266">
        <v>0</v>
      </c>
      <c r="AQ214" s="266">
        <v>0</v>
      </c>
      <c r="AR214" s="266">
        <v>0</v>
      </c>
      <c r="AS214" s="266">
        <v>0</v>
      </c>
      <c r="AT214" s="266">
        <v>0</v>
      </c>
      <c r="AU214" s="266">
        <v>0</v>
      </c>
      <c r="AV214" s="266">
        <v>0</v>
      </c>
      <c r="AW214" s="266">
        <v>0</v>
      </c>
      <c r="AX214" s="266">
        <v>0</v>
      </c>
      <c r="AY214" s="266">
        <v>0</v>
      </c>
      <c r="BA214" s="1514">
        <v>0</v>
      </c>
    </row>
    <row r="215" spans="14:53">
      <c r="N215" s="1509">
        <v>43160</v>
      </c>
      <c r="O215" s="1510" t="s">
        <v>2244</v>
      </c>
      <c r="P215" s="1511">
        <v>2018</v>
      </c>
      <c r="Q215" s="1512">
        <v>0</v>
      </c>
      <c r="R215" s="1519">
        <v>4.62E-3</v>
      </c>
      <c r="S215" s="1512">
        <v>115500</v>
      </c>
      <c r="T215" s="1512">
        <v>115500</v>
      </c>
      <c r="U215" s="1515">
        <v>300000000</v>
      </c>
      <c r="V215" s="1520">
        <v>127050.00000000001</v>
      </c>
      <c r="AC215" s="1510">
        <v>63555</v>
      </c>
      <c r="AD215" s="1510" t="s">
        <v>2245</v>
      </c>
      <c r="AE215" s="266">
        <v>0</v>
      </c>
      <c r="AF215" s="266">
        <v>0</v>
      </c>
      <c r="AG215" s="266">
        <v>0</v>
      </c>
      <c r="AH215" s="266">
        <v>0</v>
      </c>
      <c r="AI215" s="266">
        <v>0</v>
      </c>
      <c r="AJ215" s="266">
        <v>0</v>
      </c>
      <c r="AK215" s="266">
        <v>0</v>
      </c>
      <c r="AL215" s="266">
        <v>0</v>
      </c>
      <c r="AM215" s="266">
        <v>0</v>
      </c>
      <c r="AN215" s="266">
        <v>0</v>
      </c>
      <c r="AO215" s="266">
        <v>0</v>
      </c>
      <c r="AP215" s="266">
        <v>0</v>
      </c>
      <c r="AQ215" s="266">
        <v>0</v>
      </c>
      <c r="AR215" s="266">
        <v>0</v>
      </c>
      <c r="AS215" s="266">
        <v>0</v>
      </c>
      <c r="AT215" s="266">
        <v>0</v>
      </c>
      <c r="AU215" s="266">
        <v>0</v>
      </c>
      <c r="AV215" s="266">
        <v>0</v>
      </c>
      <c r="AW215" s="266">
        <v>0</v>
      </c>
      <c r="AX215" s="266">
        <v>0</v>
      </c>
      <c r="AY215" s="266">
        <v>0</v>
      </c>
      <c r="BA215" s="1514">
        <v>0</v>
      </c>
    </row>
    <row r="216" spans="14:53">
      <c r="N216" s="1509">
        <v>43191</v>
      </c>
      <c r="O216" s="1510" t="s">
        <v>2246</v>
      </c>
      <c r="P216" s="1511">
        <v>2018</v>
      </c>
      <c r="Q216" s="1512">
        <v>0</v>
      </c>
      <c r="R216" s="1519">
        <v>4.62E-3</v>
      </c>
      <c r="S216" s="1512">
        <v>115500</v>
      </c>
      <c r="T216" s="1512">
        <v>115500</v>
      </c>
      <c r="U216" s="1515">
        <v>300000000</v>
      </c>
      <c r="V216" s="1520">
        <v>127050.00000000001</v>
      </c>
      <c r="AC216" s="1510">
        <v>63736</v>
      </c>
      <c r="AD216" s="1510" t="s">
        <v>2247</v>
      </c>
      <c r="AE216" s="266">
        <v>0</v>
      </c>
      <c r="AF216" s="266">
        <v>0</v>
      </c>
      <c r="AG216" s="266">
        <v>0</v>
      </c>
      <c r="AH216" s="266">
        <v>0</v>
      </c>
      <c r="AI216" s="266">
        <v>0</v>
      </c>
      <c r="AJ216" s="266">
        <v>0</v>
      </c>
      <c r="AK216" s="266">
        <v>0</v>
      </c>
      <c r="AL216" s="266">
        <v>0</v>
      </c>
      <c r="AM216" s="266">
        <v>0</v>
      </c>
      <c r="AN216" s="266">
        <v>0</v>
      </c>
      <c r="AO216" s="266">
        <v>0</v>
      </c>
      <c r="AP216" s="266">
        <v>0</v>
      </c>
      <c r="AQ216" s="266">
        <v>0</v>
      </c>
      <c r="AR216" s="266">
        <v>0</v>
      </c>
      <c r="AS216" s="266">
        <v>0</v>
      </c>
      <c r="AT216" s="266">
        <v>0</v>
      </c>
      <c r="AU216" s="266">
        <v>0</v>
      </c>
      <c r="AV216" s="266">
        <v>0</v>
      </c>
      <c r="AW216" s="266">
        <v>0</v>
      </c>
      <c r="AX216" s="266">
        <v>0</v>
      </c>
      <c r="AY216" s="266">
        <v>0</v>
      </c>
      <c r="BA216" s="1514">
        <v>0</v>
      </c>
    </row>
    <row r="217" spans="14:53">
      <c r="N217" s="1509">
        <v>43221</v>
      </c>
      <c r="O217" s="1510" t="s">
        <v>2248</v>
      </c>
      <c r="P217" s="1511">
        <v>2018</v>
      </c>
      <c r="Q217" s="1512">
        <v>0</v>
      </c>
      <c r="R217" s="1519">
        <v>4.62E-3</v>
      </c>
      <c r="S217" s="1512">
        <v>115500</v>
      </c>
      <c r="T217" s="1512">
        <v>115500</v>
      </c>
      <c r="U217" s="1515">
        <v>300000000</v>
      </c>
      <c r="V217" s="1520">
        <v>127050.00000000001</v>
      </c>
      <c r="AC217" s="1510">
        <v>63920</v>
      </c>
      <c r="AD217" s="1510" t="s">
        <v>2249</v>
      </c>
      <c r="AE217" s="266">
        <v>0</v>
      </c>
      <c r="AF217" s="266">
        <v>0</v>
      </c>
      <c r="AG217" s="266">
        <v>0</v>
      </c>
      <c r="AH217" s="266">
        <v>0</v>
      </c>
      <c r="AI217" s="266">
        <v>0</v>
      </c>
      <c r="AJ217" s="266">
        <v>0</v>
      </c>
      <c r="AK217" s="266">
        <v>0</v>
      </c>
      <c r="AL217" s="266">
        <v>0</v>
      </c>
      <c r="AM217" s="266">
        <v>0</v>
      </c>
      <c r="AN217" s="266">
        <v>0</v>
      </c>
      <c r="AO217" s="266">
        <v>0</v>
      </c>
      <c r="AP217" s="266">
        <v>0</v>
      </c>
      <c r="AQ217" s="266">
        <v>0</v>
      </c>
      <c r="AR217" s="266">
        <v>0</v>
      </c>
      <c r="AS217" s="266">
        <v>0</v>
      </c>
      <c r="AT217" s="266">
        <v>0</v>
      </c>
      <c r="AU217" s="266">
        <v>0</v>
      </c>
      <c r="AV217" s="266">
        <v>0</v>
      </c>
      <c r="AW217" s="266">
        <v>0</v>
      </c>
      <c r="AX217" s="266">
        <v>0</v>
      </c>
      <c r="AY217" s="266">
        <v>0</v>
      </c>
      <c r="BA217" s="1514">
        <v>0</v>
      </c>
    </row>
    <row r="218" spans="14:53">
      <c r="N218" s="1509">
        <v>43252</v>
      </c>
      <c r="O218" s="1510" t="s">
        <v>2250</v>
      </c>
      <c r="P218" s="1511">
        <v>2018</v>
      </c>
      <c r="Q218" s="1512">
        <v>0</v>
      </c>
      <c r="R218" s="1519">
        <v>4.62E-3</v>
      </c>
      <c r="S218" s="1512">
        <v>115500</v>
      </c>
      <c r="T218" s="1512">
        <v>115500</v>
      </c>
      <c r="U218" s="1515">
        <v>300000000</v>
      </c>
      <c r="V218" s="1520">
        <v>127050.00000000001</v>
      </c>
      <c r="AC218" s="1510">
        <v>64101</v>
      </c>
      <c r="AD218" s="1510" t="s">
        <v>2251</v>
      </c>
      <c r="AE218" s="266">
        <v>0</v>
      </c>
      <c r="AF218" s="266">
        <v>0</v>
      </c>
      <c r="AG218" s="266">
        <v>0</v>
      </c>
      <c r="AH218" s="266">
        <v>0</v>
      </c>
      <c r="AI218" s="266">
        <v>0</v>
      </c>
      <c r="AJ218" s="266">
        <v>0</v>
      </c>
      <c r="AK218" s="266">
        <v>0</v>
      </c>
      <c r="AL218" s="266">
        <v>0</v>
      </c>
      <c r="AM218" s="266">
        <v>0</v>
      </c>
      <c r="AN218" s="266">
        <v>0</v>
      </c>
      <c r="AO218" s="266">
        <v>0</v>
      </c>
      <c r="AP218" s="266">
        <v>0</v>
      </c>
      <c r="AQ218" s="266">
        <v>0</v>
      </c>
      <c r="AR218" s="266">
        <v>0</v>
      </c>
      <c r="AS218" s="266">
        <v>0</v>
      </c>
      <c r="AT218" s="266">
        <v>0</v>
      </c>
      <c r="AU218" s="266">
        <v>0</v>
      </c>
      <c r="AV218" s="266">
        <v>0</v>
      </c>
      <c r="AW218" s="266">
        <v>0</v>
      </c>
      <c r="AX218" s="266">
        <v>0</v>
      </c>
      <c r="AY218" s="266">
        <v>0</v>
      </c>
      <c r="BA218" s="1514">
        <v>0</v>
      </c>
    </row>
    <row r="219" spans="14:53">
      <c r="N219" s="1509">
        <v>43282</v>
      </c>
      <c r="O219" s="1510" t="s">
        <v>2042</v>
      </c>
      <c r="P219" s="1511">
        <v>2019</v>
      </c>
      <c r="Q219" s="1512">
        <v>0</v>
      </c>
      <c r="R219" s="1519">
        <v>4.62E-3</v>
      </c>
      <c r="S219" s="1512">
        <v>115500</v>
      </c>
      <c r="T219" s="1512">
        <v>115500</v>
      </c>
      <c r="U219" s="1515">
        <v>300000000</v>
      </c>
      <c r="V219" s="1520">
        <v>127050.00000000001</v>
      </c>
      <c r="AC219" s="1510">
        <v>64285</v>
      </c>
      <c r="AD219" s="1510" t="s">
        <v>2252</v>
      </c>
      <c r="AE219" s="266">
        <v>0</v>
      </c>
      <c r="AF219" s="266">
        <v>0</v>
      </c>
      <c r="AG219" s="266">
        <v>0</v>
      </c>
      <c r="AH219" s="266">
        <v>0</v>
      </c>
      <c r="AI219" s="266">
        <v>0</v>
      </c>
      <c r="AJ219" s="266">
        <v>0</v>
      </c>
      <c r="AK219" s="266">
        <v>0</v>
      </c>
      <c r="AL219" s="266">
        <v>0</v>
      </c>
      <c r="AM219" s="266">
        <v>0</v>
      </c>
      <c r="AN219" s="266">
        <v>0</v>
      </c>
      <c r="AO219" s="266">
        <v>0</v>
      </c>
      <c r="AP219" s="266">
        <v>0</v>
      </c>
      <c r="AQ219" s="266">
        <v>0</v>
      </c>
      <c r="AR219" s="266">
        <v>0</v>
      </c>
      <c r="AS219" s="266">
        <v>0</v>
      </c>
      <c r="AT219" s="266">
        <v>0</v>
      </c>
      <c r="AU219" s="266">
        <v>0</v>
      </c>
      <c r="AV219" s="266">
        <v>0</v>
      </c>
      <c r="AW219" s="266">
        <v>0</v>
      </c>
      <c r="AX219" s="266">
        <v>0</v>
      </c>
      <c r="AY219" s="266">
        <v>0</v>
      </c>
      <c r="BA219" s="1514">
        <v>0</v>
      </c>
    </row>
    <row r="220" spans="14:53">
      <c r="N220" s="1509">
        <v>43313</v>
      </c>
      <c r="O220" s="1510" t="s">
        <v>2253</v>
      </c>
      <c r="P220" s="1511">
        <v>2019</v>
      </c>
      <c r="Q220" s="1512">
        <v>0</v>
      </c>
      <c r="R220" s="1519">
        <v>4.62E-3</v>
      </c>
      <c r="S220" s="1512">
        <v>115500</v>
      </c>
      <c r="T220" s="1512">
        <v>115500</v>
      </c>
      <c r="U220" s="1515">
        <v>300000000</v>
      </c>
      <c r="V220" s="1520">
        <v>127050.00000000001</v>
      </c>
      <c r="AC220" s="1510">
        <v>64467</v>
      </c>
      <c r="AD220" s="1510" t="s">
        <v>2254</v>
      </c>
      <c r="AE220" s="266">
        <v>0</v>
      </c>
      <c r="AF220" s="266">
        <v>0</v>
      </c>
      <c r="AG220" s="266">
        <v>0</v>
      </c>
      <c r="AH220" s="266">
        <v>0</v>
      </c>
      <c r="AI220" s="266">
        <v>0</v>
      </c>
      <c r="AJ220" s="266">
        <v>0</v>
      </c>
      <c r="AK220" s="266">
        <v>0</v>
      </c>
      <c r="AL220" s="266">
        <v>0</v>
      </c>
      <c r="AM220" s="266">
        <v>0</v>
      </c>
      <c r="AN220" s="266">
        <v>0</v>
      </c>
      <c r="AO220" s="266">
        <v>0</v>
      </c>
      <c r="AP220" s="266">
        <v>0</v>
      </c>
      <c r="AQ220" s="266">
        <v>0</v>
      </c>
      <c r="AR220" s="266">
        <v>0</v>
      </c>
      <c r="AS220" s="266">
        <v>0</v>
      </c>
      <c r="AT220" s="266">
        <v>0</v>
      </c>
      <c r="AU220" s="266">
        <v>0</v>
      </c>
      <c r="AV220" s="266">
        <v>0</v>
      </c>
      <c r="AW220" s="266">
        <v>0</v>
      </c>
      <c r="AX220" s="266">
        <v>0</v>
      </c>
      <c r="AY220" s="266">
        <v>0</v>
      </c>
      <c r="BA220" s="1514">
        <v>0</v>
      </c>
    </row>
    <row r="221" spans="14:53">
      <c r="N221" s="1509">
        <v>43344</v>
      </c>
      <c r="O221" s="1510" t="s">
        <v>2255</v>
      </c>
      <c r="P221" s="1511">
        <v>2019</v>
      </c>
      <c r="Q221" s="1512">
        <v>0</v>
      </c>
      <c r="R221" s="1519">
        <v>4.62E-3</v>
      </c>
      <c r="S221" s="1512">
        <v>115500</v>
      </c>
      <c r="T221" s="1512">
        <v>115500</v>
      </c>
      <c r="U221" s="1515">
        <v>300000000</v>
      </c>
      <c r="V221" s="1520">
        <v>127050.00000000001</v>
      </c>
      <c r="AC221" s="1510">
        <v>64651</v>
      </c>
      <c r="AD221" s="1510" t="s">
        <v>2256</v>
      </c>
      <c r="AE221" s="266">
        <v>0</v>
      </c>
      <c r="AF221" s="266">
        <v>0</v>
      </c>
      <c r="AG221" s="266">
        <v>0</v>
      </c>
      <c r="AH221" s="266">
        <v>0</v>
      </c>
      <c r="AI221" s="266">
        <v>0</v>
      </c>
      <c r="AJ221" s="266">
        <v>0</v>
      </c>
      <c r="AK221" s="266">
        <v>0</v>
      </c>
      <c r="AL221" s="266">
        <v>0</v>
      </c>
      <c r="AM221" s="266">
        <v>0</v>
      </c>
      <c r="AN221" s="266">
        <v>0</v>
      </c>
      <c r="AO221" s="266">
        <v>0</v>
      </c>
      <c r="AP221" s="266">
        <v>0</v>
      </c>
      <c r="AQ221" s="266">
        <v>0</v>
      </c>
      <c r="AR221" s="266">
        <v>0</v>
      </c>
      <c r="AS221" s="266">
        <v>0</v>
      </c>
      <c r="AT221" s="266">
        <v>0</v>
      </c>
      <c r="AU221" s="266">
        <v>0</v>
      </c>
      <c r="AV221" s="266">
        <v>0</v>
      </c>
      <c r="AW221" s="266">
        <v>0</v>
      </c>
      <c r="AX221" s="266">
        <v>0</v>
      </c>
      <c r="AY221" s="266">
        <v>0</v>
      </c>
      <c r="BA221" s="1514">
        <v>0</v>
      </c>
    </row>
    <row r="222" spans="14:53">
      <c r="N222" s="1509">
        <v>43374</v>
      </c>
      <c r="O222" s="1510" t="s">
        <v>2257</v>
      </c>
      <c r="P222" s="1511">
        <v>2019</v>
      </c>
      <c r="Q222" s="1512">
        <v>0</v>
      </c>
      <c r="R222" s="1519">
        <v>4.62E-3</v>
      </c>
      <c r="S222" s="1512">
        <v>115500</v>
      </c>
      <c r="T222" s="1512">
        <v>115500</v>
      </c>
      <c r="U222" s="1515">
        <v>410000000</v>
      </c>
      <c r="V222" s="1520">
        <v>173635</v>
      </c>
      <c r="AC222" s="1510">
        <v>64832</v>
      </c>
      <c r="AD222" s="1510" t="s">
        <v>2258</v>
      </c>
      <c r="AE222" s="266">
        <v>0</v>
      </c>
      <c r="AF222" s="266">
        <v>0</v>
      </c>
      <c r="AG222" s="266">
        <v>0</v>
      </c>
      <c r="AH222" s="266">
        <v>0</v>
      </c>
      <c r="AI222" s="266">
        <v>0</v>
      </c>
      <c r="AJ222" s="266">
        <v>0</v>
      </c>
      <c r="AK222" s="266">
        <v>0</v>
      </c>
      <c r="AL222" s="266">
        <v>0</v>
      </c>
      <c r="AM222" s="266">
        <v>0</v>
      </c>
      <c r="AN222" s="266">
        <v>0</v>
      </c>
      <c r="AO222" s="266">
        <v>0</v>
      </c>
      <c r="AP222" s="266">
        <v>0</v>
      </c>
      <c r="AQ222" s="266">
        <v>0</v>
      </c>
      <c r="AR222" s="266">
        <v>0</v>
      </c>
      <c r="AS222" s="266">
        <v>0</v>
      </c>
      <c r="AT222" s="266">
        <v>0</v>
      </c>
      <c r="AU222" s="266">
        <v>0</v>
      </c>
      <c r="AV222" s="266">
        <v>0</v>
      </c>
      <c r="AW222" s="266">
        <v>0</v>
      </c>
      <c r="AX222" s="266">
        <v>0</v>
      </c>
      <c r="AY222" s="266">
        <v>0</v>
      </c>
      <c r="BA222" s="1514">
        <v>0</v>
      </c>
    </row>
    <row r="223" spans="14:53">
      <c r="N223" s="1509">
        <v>43405</v>
      </c>
      <c r="O223" s="1510" t="s">
        <v>2259</v>
      </c>
      <c r="P223" s="1511">
        <v>2019</v>
      </c>
      <c r="Q223" s="1512">
        <v>0</v>
      </c>
      <c r="R223" s="1519">
        <v>4.62E-3</v>
      </c>
      <c r="S223" s="1512">
        <v>157850</v>
      </c>
      <c r="T223" s="1512">
        <v>157850</v>
      </c>
      <c r="U223" s="1515">
        <v>410000000</v>
      </c>
      <c r="V223" s="1520">
        <v>173635</v>
      </c>
      <c r="AC223" s="1510">
        <v>65016</v>
      </c>
      <c r="AD223" s="1510" t="s">
        <v>2260</v>
      </c>
      <c r="AE223" s="266">
        <v>0</v>
      </c>
      <c r="AF223" s="266">
        <v>0</v>
      </c>
      <c r="AG223" s="266">
        <v>0</v>
      </c>
      <c r="AH223" s="266">
        <v>0</v>
      </c>
      <c r="AI223" s="266">
        <v>0</v>
      </c>
      <c r="AJ223" s="266">
        <v>0</v>
      </c>
      <c r="AK223" s="266">
        <v>0</v>
      </c>
      <c r="AL223" s="266">
        <v>0</v>
      </c>
      <c r="AM223" s="266">
        <v>0</v>
      </c>
      <c r="AN223" s="266">
        <v>0</v>
      </c>
      <c r="AO223" s="266">
        <v>0</v>
      </c>
      <c r="AP223" s="266">
        <v>0</v>
      </c>
      <c r="AQ223" s="266">
        <v>0</v>
      </c>
      <c r="AR223" s="266">
        <v>0</v>
      </c>
      <c r="AS223" s="266">
        <v>0</v>
      </c>
      <c r="AT223" s="266">
        <v>0</v>
      </c>
      <c r="AU223" s="266">
        <v>0</v>
      </c>
      <c r="AV223" s="266">
        <v>0</v>
      </c>
      <c r="AW223" s="266">
        <v>0</v>
      </c>
      <c r="AX223" s="266">
        <v>0</v>
      </c>
      <c r="AY223" s="266">
        <v>0</v>
      </c>
      <c r="BA223" s="1514">
        <v>0</v>
      </c>
    </row>
    <row r="224" spans="14:53">
      <c r="N224" s="1509">
        <v>43435</v>
      </c>
      <c r="O224" s="1510" t="s">
        <v>2261</v>
      </c>
      <c r="P224" s="1511">
        <v>2019</v>
      </c>
      <c r="Q224" s="1512">
        <v>0</v>
      </c>
      <c r="R224" s="1519">
        <v>4.62E-3</v>
      </c>
      <c r="S224" s="1512">
        <v>157850</v>
      </c>
      <c r="T224" s="1512">
        <v>157850</v>
      </c>
      <c r="U224" s="1515">
        <v>410000000</v>
      </c>
      <c r="V224" s="1520">
        <v>173635</v>
      </c>
      <c r="AC224" s="1510">
        <v>65197</v>
      </c>
      <c r="AD224" s="1510" t="s">
        <v>2262</v>
      </c>
      <c r="AE224" s="266">
        <v>0</v>
      </c>
      <c r="AF224" s="266">
        <v>0</v>
      </c>
      <c r="AG224" s="266">
        <v>0</v>
      </c>
      <c r="AH224" s="266">
        <v>0</v>
      </c>
      <c r="AI224" s="266">
        <v>0</v>
      </c>
      <c r="AJ224" s="266">
        <v>0</v>
      </c>
      <c r="AK224" s="266">
        <v>0</v>
      </c>
      <c r="AL224" s="266">
        <v>0</v>
      </c>
      <c r="AM224" s="266">
        <v>0</v>
      </c>
      <c r="AN224" s="266">
        <v>0</v>
      </c>
      <c r="AO224" s="266">
        <v>0</v>
      </c>
      <c r="AP224" s="266">
        <v>0</v>
      </c>
      <c r="AQ224" s="266">
        <v>0</v>
      </c>
      <c r="AR224" s="266">
        <v>0</v>
      </c>
      <c r="AS224" s="266">
        <v>0</v>
      </c>
      <c r="AT224" s="266">
        <v>0</v>
      </c>
      <c r="AU224" s="266">
        <v>0</v>
      </c>
      <c r="AV224" s="266">
        <v>0</v>
      </c>
      <c r="AW224" s="266">
        <v>0</v>
      </c>
      <c r="AX224" s="266">
        <v>0</v>
      </c>
      <c r="AY224" s="266">
        <v>0</v>
      </c>
      <c r="BA224" s="1514">
        <v>0</v>
      </c>
    </row>
    <row r="225" spans="14:53">
      <c r="N225" s="1509">
        <v>43466</v>
      </c>
      <c r="O225" s="1510" t="s">
        <v>2043</v>
      </c>
      <c r="P225" s="1511">
        <v>2019</v>
      </c>
      <c r="Q225" s="1512">
        <v>0</v>
      </c>
      <c r="R225" s="1519">
        <v>4.62E-3</v>
      </c>
      <c r="S225" s="1512">
        <v>157850</v>
      </c>
      <c r="T225" s="1512">
        <v>157850</v>
      </c>
      <c r="U225" s="1515">
        <v>410000000</v>
      </c>
      <c r="V225" s="1520">
        <v>173635</v>
      </c>
      <c r="AC225" s="1510">
        <v>65381</v>
      </c>
      <c r="AD225" s="1510" t="s">
        <v>2263</v>
      </c>
      <c r="AE225" s="266">
        <v>0</v>
      </c>
      <c r="AF225" s="266">
        <v>0</v>
      </c>
      <c r="AG225" s="266">
        <v>0</v>
      </c>
      <c r="AH225" s="266">
        <v>0</v>
      </c>
      <c r="AI225" s="266">
        <v>0</v>
      </c>
      <c r="AJ225" s="266">
        <v>0</v>
      </c>
      <c r="AK225" s="266">
        <v>0</v>
      </c>
      <c r="AL225" s="266">
        <v>0</v>
      </c>
      <c r="AM225" s="266">
        <v>0</v>
      </c>
      <c r="AN225" s="266">
        <v>0</v>
      </c>
      <c r="AO225" s="266">
        <v>0</v>
      </c>
      <c r="AP225" s="266">
        <v>0</v>
      </c>
      <c r="AQ225" s="266">
        <v>0</v>
      </c>
      <c r="AR225" s="266">
        <v>0</v>
      </c>
      <c r="AS225" s="266">
        <v>0</v>
      </c>
      <c r="AT225" s="266">
        <v>0</v>
      </c>
      <c r="AU225" s="266">
        <v>0</v>
      </c>
      <c r="AV225" s="266">
        <v>0</v>
      </c>
      <c r="AW225" s="266">
        <v>0</v>
      </c>
      <c r="AX225" s="266">
        <v>0</v>
      </c>
      <c r="AY225" s="266">
        <v>0</v>
      </c>
      <c r="BA225" s="1514">
        <v>0</v>
      </c>
    </row>
    <row r="226" spans="14:53">
      <c r="N226" s="1509">
        <v>43497</v>
      </c>
      <c r="O226" s="1510" t="s">
        <v>2264</v>
      </c>
      <c r="P226" s="1511">
        <v>2019</v>
      </c>
      <c r="Q226" s="1512">
        <v>0</v>
      </c>
      <c r="R226" s="1519">
        <v>4.62E-3</v>
      </c>
      <c r="S226" s="1512">
        <v>157850</v>
      </c>
      <c r="T226" s="1512">
        <v>157850</v>
      </c>
      <c r="U226" s="1515">
        <v>410000000</v>
      </c>
      <c r="V226" s="1520">
        <v>173635</v>
      </c>
      <c r="AC226" s="1510">
        <v>65562</v>
      </c>
      <c r="AD226" s="1510" t="s">
        <v>2265</v>
      </c>
      <c r="AE226" s="266">
        <v>0</v>
      </c>
      <c r="AF226" s="266">
        <v>0</v>
      </c>
      <c r="AG226" s="266">
        <v>0</v>
      </c>
      <c r="AH226" s="266">
        <v>0</v>
      </c>
      <c r="AI226" s="266">
        <v>0</v>
      </c>
      <c r="AJ226" s="266">
        <v>0</v>
      </c>
      <c r="AK226" s="266">
        <v>0</v>
      </c>
      <c r="AL226" s="266">
        <v>0</v>
      </c>
      <c r="AM226" s="266">
        <v>0</v>
      </c>
      <c r="AN226" s="266">
        <v>0</v>
      </c>
      <c r="AO226" s="266">
        <v>0</v>
      </c>
      <c r="AP226" s="266">
        <v>0</v>
      </c>
      <c r="AQ226" s="266">
        <v>0</v>
      </c>
      <c r="AR226" s="266">
        <v>0</v>
      </c>
      <c r="AS226" s="266">
        <v>0</v>
      </c>
      <c r="AT226" s="266">
        <v>0</v>
      </c>
      <c r="AU226" s="266">
        <v>0</v>
      </c>
      <c r="AV226" s="266">
        <v>0</v>
      </c>
      <c r="AW226" s="266">
        <v>0</v>
      </c>
      <c r="AX226" s="266">
        <v>0</v>
      </c>
      <c r="AY226" s="266">
        <v>0</v>
      </c>
      <c r="BA226" s="1514">
        <v>0</v>
      </c>
    </row>
    <row r="227" spans="14:53">
      <c r="N227" s="1509">
        <v>43525</v>
      </c>
      <c r="O227" s="1510" t="s">
        <v>2266</v>
      </c>
      <c r="P227" s="1511">
        <v>2019</v>
      </c>
      <c r="Q227" s="1512">
        <v>0</v>
      </c>
      <c r="R227" s="1519">
        <v>4.62E-3</v>
      </c>
      <c r="S227" s="1512">
        <v>157850</v>
      </c>
      <c r="T227" s="1512">
        <v>157850</v>
      </c>
      <c r="U227" s="1515">
        <v>410000000</v>
      </c>
      <c r="V227" s="1520">
        <v>173635</v>
      </c>
      <c r="AC227" s="1510">
        <v>65746</v>
      </c>
      <c r="AD227" s="1510" t="s">
        <v>2267</v>
      </c>
      <c r="AE227" s="266">
        <v>0</v>
      </c>
      <c r="AF227" s="266">
        <v>0</v>
      </c>
      <c r="AG227" s="266">
        <v>0</v>
      </c>
      <c r="AH227" s="266">
        <v>0</v>
      </c>
      <c r="AI227" s="266">
        <v>0</v>
      </c>
      <c r="AJ227" s="266">
        <v>0</v>
      </c>
      <c r="AK227" s="266">
        <v>0</v>
      </c>
      <c r="AL227" s="266">
        <v>0</v>
      </c>
      <c r="AM227" s="266">
        <v>0</v>
      </c>
      <c r="AN227" s="266">
        <v>0</v>
      </c>
      <c r="AO227" s="266">
        <v>0</v>
      </c>
      <c r="AP227" s="266">
        <v>0</v>
      </c>
      <c r="AQ227" s="266">
        <v>0</v>
      </c>
      <c r="AR227" s="266">
        <v>0</v>
      </c>
      <c r="AS227" s="266">
        <v>0</v>
      </c>
      <c r="AT227" s="266">
        <v>0</v>
      </c>
      <c r="AU227" s="266">
        <v>0</v>
      </c>
      <c r="AV227" s="266">
        <v>0</v>
      </c>
      <c r="AW227" s="266">
        <v>0</v>
      </c>
      <c r="AX227" s="266">
        <v>0</v>
      </c>
      <c r="AY227" s="266">
        <v>0</v>
      </c>
      <c r="BA227" s="1514">
        <v>0</v>
      </c>
    </row>
    <row r="228" spans="14:53">
      <c r="N228" s="1509">
        <v>43556</v>
      </c>
      <c r="O228" s="1510" t="s">
        <v>2268</v>
      </c>
      <c r="P228" s="1511">
        <v>2019</v>
      </c>
      <c r="Q228" s="1512">
        <v>0</v>
      </c>
      <c r="R228" s="1519">
        <v>4.62E-3</v>
      </c>
      <c r="S228" s="1512">
        <v>157850</v>
      </c>
      <c r="T228" s="1512">
        <v>157850</v>
      </c>
      <c r="U228" s="1515">
        <v>410000000</v>
      </c>
      <c r="V228" s="1520">
        <v>173635</v>
      </c>
      <c r="AC228" s="1510">
        <v>65928</v>
      </c>
      <c r="AD228" s="1510" t="s">
        <v>2269</v>
      </c>
      <c r="AE228" s="266">
        <v>0</v>
      </c>
      <c r="AF228" s="266">
        <v>0</v>
      </c>
      <c r="AG228" s="266">
        <v>0</v>
      </c>
      <c r="AH228" s="266">
        <v>0</v>
      </c>
      <c r="AI228" s="266">
        <v>0</v>
      </c>
      <c r="AJ228" s="266">
        <v>0</v>
      </c>
      <c r="AK228" s="266">
        <v>0</v>
      </c>
      <c r="AL228" s="266">
        <v>0</v>
      </c>
      <c r="AM228" s="266">
        <v>0</v>
      </c>
      <c r="AN228" s="266">
        <v>0</v>
      </c>
      <c r="AO228" s="266">
        <v>0</v>
      </c>
      <c r="AP228" s="266">
        <v>0</v>
      </c>
      <c r="AQ228" s="266">
        <v>0</v>
      </c>
      <c r="AR228" s="266">
        <v>0</v>
      </c>
      <c r="AS228" s="266">
        <v>0</v>
      </c>
      <c r="AT228" s="266">
        <v>0</v>
      </c>
      <c r="AU228" s="266">
        <v>0</v>
      </c>
      <c r="AV228" s="266">
        <v>0</v>
      </c>
      <c r="AW228" s="266">
        <v>0</v>
      </c>
      <c r="AX228" s="266">
        <v>0</v>
      </c>
      <c r="AY228" s="266">
        <v>0</v>
      </c>
      <c r="BA228" s="1514">
        <v>0</v>
      </c>
    </row>
    <row r="229" spans="14:53">
      <c r="N229" s="1509">
        <v>43586</v>
      </c>
      <c r="O229" s="1510" t="s">
        <v>2270</v>
      </c>
      <c r="P229" s="1511">
        <v>2019</v>
      </c>
      <c r="Q229" s="1512">
        <v>0</v>
      </c>
      <c r="R229" s="1519">
        <v>4.62E-3</v>
      </c>
      <c r="S229" s="1512">
        <v>157850</v>
      </c>
      <c r="T229" s="1512">
        <v>157850</v>
      </c>
      <c r="U229" s="1515">
        <v>410000000</v>
      </c>
      <c r="V229" s="1520">
        <v>173635</v>
      </c>
      <c r="AC229" s="1510"/>
      <c r="AD229" s="1510"/>
    </row>
    <row r="230" spans="14:53">
      <c r="N230" s="1509">
        <v>43617</v>
      </c>
      <c r="O230" s="1510" t="s">
        <v>2271</v>
      </c>
      <c r="P230" s="1511">
        <v>2019</v>
      </c>
      <c r="Q230" s="1512">
        <v>0</v>
      </c>
      <c r="R230" s="1519">
        <v>4.62E-3</v>
      </c>
      <c r="S230" s="1512">
        <v>157850</v>
      </c>
      <c r="T230" s="1512">
        <v>157850</v>
      </c>
      <c r="U230" s="1515">
        <v>410000000</v>
      </c>
      <c r="V230" s="1520">
        <v>173635</v>
      </c>
      <c r="AC230" s="1510"/>
      <c r="AD230" s="1510"/>
    </row>
    <row r="231" spans="14:53">
      <c r="N231" s="1509">
        <v>43647</v>
      </c>
      <c r="O231" s="1510" t="s">
        <v>2045</v>
      </c>
      <c r="P231" s="1511">
        <v>2020</v>
      </c>
      <c r="Q231" s="1512">
        <v>0</v>
      </c>
      <c r="R231" s="1519">
        <v>4.62E-3</v>
      </c>
      <c r="S231" s="1512">
        <v>157850</v>
      </c>
      <c r="T231" s="1512">
        <v>157850</v>
      </c>
      <c r="U231" s="1515">
        <v>410000000</v>
      </c>
      <c r="V231" s="1520">
        <v>173635</v>
      </c>
      <c r="AC231" s="1510"/>
      <c r="AD231" s="1510"/>
    </row>
    <row r="232" spans="14:53">
      <c r="N232" s="1509">
        <v>43678</v>
      </c>
      <c r="O232" s="1510" t="s">
        <v>2272</v>
      </c>
      <c r="P232" s="1511">
        <v>2020</v>
      </c>
      <c r="Q232" s="1512">
        <v>0</v>
      </c>
      <c r="R232" s="1519">
        <v>4.62E-3</v>
      </c>
      <c r="S232" s="1512">
        <v>157850</v>
      </c>
      <c r="T232" s="1512">
        <v>157850</v>
      </c>
      <c r="U232" s="1515">
        <v>410000000</v>
      </c>
      <c r="V232" s="1520">
        <v>173635</v>
      </c>
      <c r="AC232" s="1510"/>
      <c r="AD232" s="1510"/>
    </row>
    <row r="233" spans="14:53">
      <c r="N233" s="1509">
        <v>43709</v>
      </c>
      <c r="O233" s="1510" t="s">
        <v>2273</v>
      </c>
      <c r="P233" s="1511">
        <v>2020</v>
      </c>
      <c r="Q233" s="1512">
        <v>0</v>
      </c>
      <c r="R233" s="1519">
        <v>4.62E-3</v>
      </c>
      <c r="S233" s="1512">
        <v>157850</v>
      </c>
      <c r="T233" s="1512">
        <v>157850</v>
      </c>
      <c r="U233" s="1515">
        <v>410000000</v>
      </c>
      <c r="V233" s="1520">
        <v>173635</v>
      </c>
      <c r="AC233" s="1510"/>
      <c r="AD233" s="1510"/>
    </row>
    <row r="234" spans="14:53">
      <c r="N234" s="1509">
        <v>43739</v>
      </c>
      <c r="O234" s="1510" t="s">
        <v>2274</v>
      </c>
      <c r="P234" s="1511">
        <v>2020</v>
      </c>
      <c r="Q234" s="1512">
        <v>0</v>
      </c>
      <c r="R234" s="1519">
        <v>4.62E-3</v>
      </c>
      <c r="S234" s="1512">
        <v>157850</v>
      </c>
      <c r="T234" s="1512">
        <v>157850</v>
      </c>
      <c r="U234" s="1515">
        <v>520000000</v>
      </c>
      <c r="V234" s="1520">
        <v>220220.00000000003</v>
      </c>
      <c r="AC234" s="1510"/>
      <c r="AD234" s="1510"/>
    </row>
    <row r="235" spans="14:53">
      <c r="N235" s="1509">
        <v>43770</v>
      </c>
      <c r="O235" s="1510" t="s">
        <v>2275</v>
      </c>
      <c r="P235" s="1511">
        <v>2020</v>
      </c>
      <c r="Q235" s="1512">
        <v>0</v>
      </c>
      <c r="R235" s="1519">
        <v>4.62E-3</v>
      </c>
      <c r="S235" s="1512">
        <v>200200</v>
      </c>
      <c r="T235" s="1512">
        <v>200200</v>
      </c>
      <c r="U235" s="1515">
        <v>520000000</v>
      </c>
      <c r="V235" s="1520">
        <v>220220.00000000003</v>
      </c>
    </row>
    <row r="236" spans="14:53">
      <c r="N236" s="1509">
        <v>43800</v>
      </c>
      <c r="O236" s="1510" t="s">
        <v>2276</v>
      </c>
      <c r="P236" s="1511">
        <v>2020</v>
      </c>
      <c r="Q236" s="1512">
        <v>0</v>
      </c>
      <c r="R236" s="1519">
        <v>4.62E-3</v>
      </c>
      <c r="S236" s="1512">
        <v>200200</v>
      </c>
      <c r="T236" s="1512">
        <v>200200</v>
      </c>
      <c r="U236" s="1515">
        <v>520000000</v>
      </c>
      <c r="V236" s="1520">
        <v>220220.00000000003</v>
      </c>
    </row>
    <row r="237" spans="14:53">
      <c r="N237" s="1509">
        <v>43831</v>
      </c>
      <c r="O237" s="1510" t="s">
        <v>2047</v>
      </c>
      <c r="P237" s="1511">
        <v>2020</v>
      </c>
      <c r="Q237" s="1512">
        <v>0</v>
      </c>
      <c r="R237" s="1519">
        <v>4.62E-3</v>
      </c>
      <c r="S237" s="1512">
        <v>200200</v>
      </c>
      <c r="T237" s="1512">
        <v>200200</v>
      </c>
      <c r="U237" s="1515">
        <v>520000000</v>
      </c>
      <c r="V237" s="1520">
        <v>220220.00000000003</v>
      </c>
    </row>
    <row r="238" spans="14:53">
      <c r="N238" s="1509">
        <v>43862</v>
      </c>
      <c r="O238" s="1510" t="s">
        <v>2277</v>
      </c>
      <c r="P238" s="1511">
        <v>2020</v>
      </c>
      <c r="Q238" s="1512">
        <v>0</v>
      </c>
      <c r="R238" s="1519">
        <v>4.62E-3</v>
      </c>
      <c r="S238" s="1512">
        <v>200200</v>
      </c>
      <c r="T238" s="1512">
        <v>200200</v>
      </c>
      <c r="U238" s="1515">
        <v>520000000</v>
      </c>
      <c r="V238" s="1520">
        <v>220220.00000000003</v>
      </c>
    </row>
    <row r="239" spans="14:53">
      <c r="N239" s="1509">
        <v>43891</v>
      </c>
      <c r="O239" s="1510" t="s">
        <v>2278</v>
      </c>
      <c r="P239" s="1511">
        <v>2020</v>
      </c>
      <c r="Q239" s="1512">
        <v>0</v>
      </c>
      <c r="R239" s="1519">
        <v>4.62E-3</v>
      </c>
      <c r="S239" s="1512">
        <v>200200</v>
      </c>
      <c r="T239" s="1512">
        <v>200200</v>
      </c>
      <c r="U239" s="1515">
        <v>520000000</v>
      </c>
      <c r="V239" s="1520">
        <v>220220.00000000003</v>
      </c>
    </row>
    <row r="240" spans="14:53">
      <c r="N240" s="1509">
        <v>43922</v>
      </c>
      <c r="O240" s="1510" t="s">
        <v>2279</v>
      </c>
      <c r="P240" s="1511">
        <v>2020</v>
      </c>
      <c r="Q240" s="1512">
        <v>0</v>
      </c>
      <c r="R240" s="1519">
        <v>4.62E-3</v>
      </c>
      <c r="S240" s="1512">
        <v>200200</v>
      </c>
      <c r="T240" s="1512">
        <v>200200</v>
      </c>
      <c r="U240" s="1515">
        <v>520000000</v>
      </c>
      <c r="V240" s="1520">
        <v>220220.00000000003</v>
      </c>
    </row>
    <row r="241" spans="14:22">
      <c r="N241" s="1509">
        <v>43952</v>
      </c>
      <c r="O241" s="1510" t="s">
        <v>2280</v>
      </c>
      <c r="P241" s="1511">
        <v>2020</v>
      </c>
      <c r="Q241" s="1512">
        <v>0</v>
      </c>
      <c r="R241" s="1519">
        <v>4.62E-3</v>
      </c>
      <c r="S241" s="1512">
        <v>200200</v>
      </c>
      <c r="T241" s="1512">
        <v>200200</v>
      </c>
      <c r="U241" s="1515">
        <v>520000000</v>
      </c>
      <c r="V241" s="1520">
        <v>220220.00000000003</v>
      </c>
    </row>
    <row r="242" spans="14:22">
      <c r="N242" s="1509">
        <v>43983</v>
      </c>
      <c r="O242" s="1510" t="s">
        <v>2281</v>
      </c>
      <c r="P242" s="1511">
        <v>2020</v>
      </c>
      <c r="Q242" s="1512">
        <v>0</v>
      </c>
      <c r="R242" s="1519">
        <v>4.62E-3</v>
      </c>
      <c r="S242" s="1512">
        <v>200200</v>
      </c>
      <c r="T242" s="1512">
        <v>200200</v>
      </c>
      <c r="U242" s="1515">
        <v>520000000</v>
      </c>
      <c r="V242" s="1520">
        <v>220220.00000000003</v>
      </c>
    </row>
    <row r="243" spans="14:22">
      <c r="N243" s="1509">
        <v>44013</v>
      </c>
      <c r="O243" s="1510" t="s">
        <v>2049</v>
      </c>
      <c r="P243" s="1511">
        <v>2021</v>
      </c>
      <c r="Q243" s="1512">
        <v>0</v>
      </c>
      <c r="R243" s="1519">
        <v>4.62E-3</v>
      </c>
      <c r="S243" s="1512">
        <v>200200</v>
      </c>
      <c r="T243" s="1512">
        <v>200200</v>
      </c>
      <c r="U243" s="1515">
        <v>520000000</v>
      </c>
      <c r="V243" s="1520">
        <v>220220.00000000003</v>
      </c>
    </row>
    <row r="244" spans="14:22">
      <c r="N244" s="1509">
        <v>44044</v>
      </c>
      <c r="O244" s="1510" t="s">
        <v>2282</v>
      </c>
      <c r="P244" s="1511">
        <v>2021</v>
      </c>
      <c r="Q244" s="1512">
        <v>0</v>
      </c>
      <c r="R244" s="1519">
        <v>4.62E-3</v>
      </c>
      <c r="S244" s="1512">
        <v>200200</v>
      </c>
      <c r="T244" s="1512">
        <v>200200</v>
      </c>
      <c r="U244" s="1515">
        <v>520000000</v>
      </c>
      <c r="V244" s="1520">
        <v>220220.00000000003</v>
      </c>
    </row>
    <row r="245" spans="14:22">
      <c r="N245" s="1509">
        <v>44075</v>
      </c>
      <c r="O245" s="1510" t="s">
        <v>2283</v>
      </c>
      <c r="P245" s="1511">
        <v>2021</v>
      </c>
      <c r="Q245" s="1512">
        <v>0</v>
      </c>
      <c r="R245" s="1519">
        <v>4.62E-3</v>
      </c>
      <c r="S245" s="1512">
        <v>200200</v>
      </c>
      <c r="T245" s="1512">
        <v>200200</v>
      </c>
      <c r="U245" s="1515">
        <v>520000000</v>
      </c>
      <c r="V245" s="1520">
        <v>220220.00000000003</v>
      </c>
    </row>
    <row r="246" spans="14:22">
      <c r="N246" s="1509">
        <v>44105</v>
      </c>
      <c r="O246" s="1510" t="s">
        <v>2284</v>
      </c>
      <c r="P246" s="1511">
        <v>2021</v>
      </c>
      <c r="Q246" s="1512">
        <v>0</v>
      </c>
      <c r="R246" s="1519">
        <v>4.62E-3</v>
      </c>
      <c r="S246" s="1512">
        <v>200200</v>
      </c>
      <c r="T246" s="1512">
        <v>200200</v>
      </c>
      <c r="U246" s="1515">
        <v>520000000</v>
      </c>
      <c r="V246" s="1520">
        <v>220220.00000000003</v>
      </c>
    </row>
    <row r="247" spans="14:22">
      <c r="N247" s="1509">
        <v>44136</v>
      </c>
      <c r="O247" s="1510" t="s">
        <v>2285</v>
      </c>
      <c r="P247" s="1511">
        <v>2021</v>
      </c>
      <c r="Q247" s="1512">
        <v>0</v>
      </c>
      <c r="R247" s="1519">
        <v>4.62E-3</v>
      </c>
      <c r="S247" s="1512">
        <v>200200</v>
      </c>
      <c r="T247" s="1512">
        <v>200200</v>
      </c>
      <c r="U247" s="1515">
        <v>520000000</v>
      </c>
      <c r="V247" s="1520">
        <v>220220.00000000003</v>
      </c>
    </row>
    <row r="248" spans="14:22">
      <c r="N248" s="1509">
        <v>44166</v>
      </c>
      <c r="O248" s="1510" t="s">
        <v>2286</v>
      </c>
      <c r="P248" s="1511">
        <v>2021</v>
      </c>
      <c r="Q248" s="1512">
        <v>0</v>
      </c>
      <c r="R248" s="1519">
        <v>4.62E-3</v>
      </c>
      <c r="S248" s="1512">
        <v>200200</v>
      </c>
      <c r="T248" s="1512">
        <v>200200</v>
      </c>
      <c r="U248" s="1515">
        <v>520000000</v>
      </c>
      <c r="V248" s="1520">
        <v>220220.00000000003</v>
      </c>
    </row>
    <row r="249" spans="14:22">
      <c r="N249" s="1509">
        <v>44197</v>
      </c>
      <c r="O249" s="1510" t="s">
        <v>2051</v>
      </c>
      <c r="P249" s="1511">
        <v>2021</v>
      </c>
      <c r="Q249" s="1512">
        <v>0</v>
      </c>
      <c r="R249" s="1519">
        <v>4.62E-3</v>
      </c>
      <c r="S249" s="1512">
        <v>200200</v>
      </c>
      <c r="T249" s="1512">
        <v>200200</v>
      </c>
      <c r="U249" s="1515">
        <v>520000000</v>
      </c>
      <c r="V249" s="1520">
        <v>220220.00000000003</v>
      </c>
    </row>
    <row r="250" spans="14:22">
      <c r="N250" s="1509">
        <v>44228</v>
      </c>
      <c r="O250" s="1510" t="s">
        <v>2287</v>
      </c>
      <c r="P250" s="1511">
        <v>2021</v>
      </c>
      <c r="Q250" s="1512">
        <v>0</v>
      </c>
      <c r="R250" s="1519">
        <v>4.62E-3</v>
      </c>
      <c r="S250" s="1512">
        <v>200200</v>
      </c>
      <c r="T250" s="1512">
        <v>200200</v>
      </c>
      <c r="U250" s="1515">
        <v>520000000</v>
      </c>
      <c r="V250" s="1520">
        <v>220220.00000000003</v>
      </c>
    </row>
    <row r="251" spans="14:22">
      <c r="N251" s="1509">
        <v>44256</v>
      </c>
      <c r="O251" s="1510" t="s">
        <v>2288</v>
      </c>
      <c r="P251" s="1511">
        <v>2021</v>
      </c>
      <c r="Q251" s="1512">
        <v>0</v>
      </c>
      <c r="R251" s="1519">
        <v>4.62E-3</v>
      </c>
      <c r="S251" s="1512">
        <v>200200</v>
      </c>
      <c r="T251" s="1512">
        <v>200200</v>
      </c>
      <c r="U251" s="1515">
        <v>520000000</v>
      </c>
      <c r="V251" s="1520">
        <v>220220.00000000003</v>
      </c>
    </row>
    <row r="252" spans="14:22">
      <c r="N252" s="1509">
        <v>44287</v>
      </c>
      <c r="O252" s="1510" t="s">
        <v>2289</v>
      </c>
      <c r="P252" s="1511">
        <v>2021</v>
      </c>
      <c r="Q252" s="1512">
        <v>0</v>
      </c>
      <c r="R252" s="1519">
        <v>4.62E-3</v>
      </c>
      <c r="S252" s="1512">
        <v>200200</v>
      </c>
      <c r="T252" s="1512">
        <v>200200</v>
      </c>
      <c r="U252" s="1515">
        <v>520000000</v>
      </c>
      <c r="V252" s="1520">
        <v>220220.00000000003</v>
      </c>
    </row>
    <row r="253" spans="14:22">
      <c r="N253" s="1509">
        <v>44317</v>
      </c>
      <c r="O253" s="1510" t="s">
        <v>2290</v>
      </c>
      <c r="P253" s="1511">
        <v>2021</v>
      </c>
      <c r="Q253" s="1512">
        <v>0</v>
      </c>
      <c r="R253" s="1519">
        <v>4.62E-3</v>
      </c>
      <c r="S253" s="1512">
        <v>200200</v>
      </c>
      <c r="T253" s="1512">
        <v>200200</v>
      </c>
      <c r="U253" s="1515">
        <v>520000000</v>
      </c>
      <c r="V253" s="1520">
        <v>220220.00000000003</v>
      </c>
    </row>
    <row r="254" spans="14:22">
      <c r="N254" s="1509">
        <v>44348</v>
      </c>
      <c r="O254" s="1510" t="s">
        <v>2291</v>
      </c>
      <c r="P254" s="1511">
        <v>2021</v>
      </c>
      <c r="Q254" s="1512">
        <v>0</v>
      </c>
      <c r="R254" s="1519">
        <v>4.62E-3</v>
      </c>
      <c r="S254" s="1512">
        <v>200200</v>
      </c>
      <c r="T254" s="1512">
        <v>200200</v>
      </c>
      <c r="U254" s="1515">
        <v>520000000</v>
      </c>
      <c r="V254" s="1520">
        <v>220220.00000000003</v>
      </c>
    </row>
    <row r="255" spans="14:22">
      <c r="N255" s="1509">
        <v>44378</v>
      </c>
      <c r="O255" s="1510" t="s">
        <v>2053</v>
      </c>
      <c r="P255" s="1511">
        <v>2022</v>
      </c>
      <c r="Q255" s="1512">
        <v>0</v>
      </c>
      <c r="R255" s="1519">
        <v>4.62E-3</v>
      </c>
      <c r="S255" s="1512">
        <v>200200</v>
      </c>
      <c r="T255" s="1512">
        <v>200200</v>
      </c>
      <c r="U255" s="1515">
        <v>520000000</v>
      </c>
      <c r="V255" s="1520">
        <v>220220.00000000003</v>
      </c>
    </row>
    <row r="256" spans="14:22">
      <c r="N256" s="1509">
        <v>44409</v>
      </c>
      <c r="O256" s="1510" t="s">
        <v>2292</v>
      </c>
      <c r="P256" s="1511">
        <v>2022</v>
      </c>
      <c r="Q256" s="1512">
        <v>0</v>
      </c>
      <c r="R256" s="1519">
        <v>4.62E-3</v>
      </c>
      <c r="S256" s="1512">
        <v>200200</v>
      </c>
      <c r="T256" s="1512">
        <v>200200</v>
      </c>
      <c r="U256" s="1515">
        <v>520000000</v>
      </c>
      <c r="V256" s="1520">
        <v>220220.00000000003</v>
      </c>
    </row>
    <row r="257" spans="14:22">
      <c r="N257" s="1509">
        <v>44440</v>
      </c>
      <c r="O257" s="1510" t="s">
        <v>2293</v>
      </c>
      <c r="P257" s="1511">
        <v>2022</v>
      </c>
      <c r="Q257" s="1512">
        <v>0</v>
      </c>
      <c r="R257" s="1519">
        <v>4.62E-3</v>
      </c>
      <c r="S257" s="1512">
        <v>200200</v>
      </c>
      <c r="T257" s="1512">
        <v>200200</v>
      </c>
      <c r="U257" s="1515">
        <v>520000000</v>
      </c>
      <c r="V257" s="1520">
        <v>220220.00000000003</v>
      </c>
    </row>
    <row r="258" spans="14:22">
      <c r="N258" s="1509">
        <v>44470</v>
      </c>
      <c r="O258" s="1510" t="s">
        <v>2294</v>
      </c>
      <c r="P258" s="1511">
        <v>2022</v>
      </c>
      <c r="Q258" s="1512">
        <v>0</v>
      </c>
      <c r="R258" s="1519">
        <v>4.62E-3</v>
      </c>
      <c r="S258" s="1512">
        <v>200200</v>
      </c>
      <c r="T258" s="1512">
        <v>200200</v>
      </c>
      <c r="U258" s="1515">
        <v>520000000</v>
      </c>
      <c r="V258" s="1520">
        <v>220220.00000000003</v>
      </c>
    </row>
    <row r="259" spans="14:22">
      <c r="N259" s="1509">
        <v>44501</v>
      </c>
      <c r="O259" s="1510" t="s">
        <v>2295</v>
      </c>
      <c r="P259" s="1511">
        <v>2022</v>
      </c>
      <c r="Q259" s="1512">
        <v>0</v>
      </c>
      <c r="R259" s="1519">
        <v>4.62E-3</v>
      </c>
      <c r="S259" s="1512">
        <v>200200</v>
      </c>
      <c r="T259" s="1512">
        <v>200200</v>
      </c>
      <c r="U259" s="1515">
        <v>520000000</v>
      </c>
      <c r="V259" s="1520">
        <v>220220.00000000003</v>
      </c>
    </row>
    <row r="260" spans="14:22">
      <c r="N260" s="1509">
        <v>44531</v>
      </c>
      <c r="O260" s="1510" t="s">
        <v>2296</v>
      </c>
      <c r="P260" s="1511">
        <v>2022</v>
      </c>
      <c r="Q260" s="1512">
        <v>0</v>
      </c>
      <c r="R260" s="1519">
        <v>4.62E-3</v>
      </c>
      <c r="S260" s="1512">
        <v>200200</v>
      </c>
      <c r="T260" s="1512">
        <v>200200</v>
      </c>
      <c r="U260" s="1515">
        <v>520000000</v>
      </c>
      <c r="V260" s="1520">
        <v>220220.00000000003</v>
      </c>
    </row>
    <row r="261" spans="14:22">
      <c r="N261" s="1509">
        <v>44562</v>
      </c>
      <c r="O261" s="1510" t="s">
        <v>2054</v>
      </c>
      <c r="P261" s="1511">
        <v>2022</v>
      </c>
      <c r="Q261" s="1512">
        <v>0</v>
      </c>
      <c r="R261" s="1519">
        <v>4.62E-3</v>
      </c>
      <c r="S261" s="1512">
        <v>200200</v>
      </c>
      <c r="T261" s="1512">
        <v>200200</v>
      </c>
      <c r="U261" s="1515">
        <v>520000000</v>
      </c>
      <c r="V261" s="1520">
        <v>220220.00000000003</v>
      </c>
    </row>
    <row r="262" spans="14:22">
      <c r="N262" s="1509">
        <v>44593</v>
      </c>
      <c r="O262" s="1510" t="s">
        <v>2297</v>
      </c>
      <c r="P262" s="1511">
        <v>2022</v>
      </c>
      <c r="Q262" s="1512">
        <v>0</v>
      </c>
      <c r="R262" s="1519">
        <v>4.62E-3</v>
      </c>
      <c r="S262" s="1512">
        <v>200200</v>
      </c>
      <c r="T262" s="1512">
        <v>200200</v>
      </c>
      <c r="U262" s="1515">
        <v>520000000</v>
      </c>
      <c r="V262" s="1520">
        <v>220220.00000000003</v>
      </c>
    </row>
    <row r="263" spans="14:22">
      <c r="N263" s="1509">
        <v>44621</v>
      </c>
      <c r="O263" s="1510" t="s">
        <v>2298</v>
      </c>
      <c r="P263" s="1511">
        <v>2022</v>
      </c>
      <c r="Q263" s="1512">
        <v>0</v>
      </c>
      <c r="R263" s="1519">
        <v>4.62E-3</v>
      </c>
      <c r="S263" s="1512">
        <v>200200</v>
      </c>
      <c r="T263" s="1512">
        <v>200200</v>
      </c>
      <c r="U263" s="1515">
        <v>520000000</v>
      </c>
      <c r="V263" s="1520">
        <v>220220.00000000003</v>
      </c>
    </row>
    <row r="264" spans="14:22">
      <c r="N264" s="1509">
        <v>44652</v>
      </c>
      <c r="O264" s="1510" t="s">
        <v>2299</v>
      </c>
      <c r="P264" s="1511">
        <v>2022</v>
      </c>
      <c r="Q264" s="1512">
        <v>0</v>
      </c>
      <c r="R264" s="1519">
        <v>4.62E-3</v>
      </c>
      <c r="S264" s="1512">
        <v>200200</v>
      </c>
      <c r="T264" s="1512">
        <v>200200</v>
      </c>
      <c r="U264" s="1515">
        <v>520000000</v>
      </c>
      <c r="V264" s="1520">
        <v>220220.00000000003</v>
      </c>
    </row>
    <row r="265" spans="14:22">
      <c r="N265" s="1509">
        <v>44682</v>
      </c>
      <c r="O265" s="1510" t="s">
        <v>2300</v>
      </c>
      <c r="P265" s="1511">
        <v>2022</v>
      </c>
      <c r="Q265" s="1512">
        <v>0</v>
      </c>
      <c r="R265" s="1519">
        <v>4.62E-3</v>
      </c>
      <c r="S265" s="1512">
        <v>200200</v>
      </c>
      <c r="T265" s="1512">
        <v>200200</v>
      </c>
      <c r="U265" s="1515">
        <v>520000000</v>
      </c>
      <c r="V265" s="1520">
        <v>220220.00000000003</v>
      </c>
    </row>
    <row r="266" spans="14:22">
      <c r="N266" s="1509">
        <v>44713</v>
      </c>
      <c r="O266" s="1510" t="s">
        <v>2301</v>
      </c>
      <c r="P266" s="1511">
        <v>2022</v>
      </c>
      <c r="Q266" s="1512">
        <v>0</v>
      </c>
      <c r="R266" s="1519">
        <v>4.62E-3</v>
      </c>
      <c r="S266" s="1512">
        <v>200200</v>
      </c>
      <c r="T266" s="1512">
        <v>200200</v>
      </c>
      <c r="U266" s="1515">
        <v>520000000</v>
      </c>
      <c r="V266" s="1520">
        <v>220220.00000000003</v>
      </c>
    </row>
    <row r="267" spans="14:22">
      <c r="N267" s="1509">
        <v>44743</v>
      </c>
      <c r="O267" s="1510" t="s">
        <v>2056</v>
      </c>
      <c r="P267" s="1511">
        <v>2023</v>
      </c>
      <c r="Q267" s="1512">
        <v>0</v>
      </c>
      <c r="R267" s="1519">
        <v>4.62E-3</v>
      </c>
      <c r="S267" s="1512">
        <v>200200</v>
      </c>
      <c r="T267" s="1512">
        <v>200200</v>
      </c>
      <c r="U267" s="1515">
        <v>520000000</v>
      </c>
      <c r="V267" s="1520">
        <v>220220.00000000003</v>
      </c>
    </row>
    <row r="268" spans="14:22">
      <c r="N268" s="1509">
        <v>44774</v>
      </c>
      <c r="O268" s="1510" t="s">
        <v>2302</v>
      </c>
      <c r="P268" s="1511">
        <v>2023</v>
      </c>
      <c r="Q268" s="1512">
        <v>0</v>
      </c>
      <c r="R268" s="1519">
        <v>4.62E-3</v>
      </c>
      <c r="S268" s="1512">
        <v>200200</v>
      </c>
      <c r="T268" s="1512">
        <v>200200</v>
      </c>
      <c r="U268" s="1515">
        <v>520000000</v>
      </c>
      <c r="V268" s="1520">
        <v>220220.00000000003</v>
      </c>
    </row>
    <row r="269" spans="14:22">
      <c r="N269" s="1509">
        <v>44805</v>
      </c>
      <c r="O269" s="1510" t="s">
        <v>2303</v>
      </c>
      <c r="P269" s="1511">
        <v>2023</v>
      </c>
      <c r="Q269" s="1512">
        <v>0</v>
      </c>
      <c r="R269" s="1519">
        <v>4.62E-3</v>
      </c>
      <c r="S269" s="1512">
        <v>200200</v>
      </c>
      <c r="T269" s="1512">
        <v>200200</v>
      </c>
      <c r="U269" s="1515">
        <v>520000000</v>
      </c>
      <c r="V269" s="1520">
        <v>220220.00000000003</v>
      </c>
    </row>
    <row r="270" spans="14:22">
      <c r="N270" s="1509">
        <v>44835</v>
      </c>
      <c r="O270" s="1510" t="s">
        <v>2304</v>
      </c>
      <c r="P270" s="1511">
        <v>2023</v>
      </c>
      <c r="Q270" s="1512">
        <v>0</v>
      </c>
      <c r="R270" s="1519">
        <v>4.62E-3</v>
      </c>
      <c r="S270" s="1512">
        <v>200200</v>
      </c>
      <c r="T270" s="1512">
        <v>200200</v>
      </c>
      <c r="U270" s="1515">
        <v>520000000</v>
      </c>
      <c r="V270" s="1520">
        <v>220220.00000000003</v>
      </c>
    </row>
    <row r="271" spans="14:22">
      <c r="N271" s="1509">
        <v>44866</v>
      </c>
      <c r="O271" s="1510" t="s">
        <v>2305</v>
      </c>
      <c r="P271" s="1511">
        <v>2023</v>
      </c>
      <c r="Q271" s="1512">
        <v>0</v>
      </c>
      <c r="R271" s="1519">
        <v>4.62E-3</v>
      </c>
      <c r="S271" s="1512">
        <v>200200</v>
      </c>
      <c r="T271" s="1512">
        <v>200200</v>
      </c>
      <c r="U271" s="1515">
        <v>520000000</v>
      </c>
      <c r="V271" s="1520">
        <v>220220.00000000003</v>
      </c>
    </row>
    <row r="272" spans="14:22">
      <c r="N272" s="1509">
        <v>44896</v>
      </c>
      <c r="O272" s="1510" t="s">
        <v>2306</v>
      </c>
      <c r="P272" s="1511">
        <v>2023</v>
      </c>
      <c r="Q272" s="1512">
        <v>0</v>
      </c>
      <c r="R272" s="1519">
        <v>4.62E-3</v>
      </c>
      <c r="S272" s="1512">
        <v>200200</v>
      </c>
      <c r="T272" s="1512">
        <v>200200</v>
      </c>
      <c r="U272" s="1515">
        <v>520000000</v>
      </c>
      <c r="V272" s="1520">
        <v>220220.00000000003</v>
      </c>
    </row>
    <row r="273" spans="14:22">
      <c r="N273" s="1509">
        <v>44927</v>
      </c>
      <c r="O273" s="1510" t="s">
        <v>2058</v>
      </c>
      <c r="P273" s="1511">
        <v>2023</v>
      </c>
      <c r="Q273" s="1512">
        <v>0</v>
      </c>
      <c r="R273" s="1519">
        <v>4.62E-3</v>
      </c>
      <c r="S273" s="1512">
        <v>200200</v>
      </c>
      <c r="T273" s="1512">
        <v>200200</v>
      </c>
      <c r="U273" s="1515">
        <v>520000000</v>
      </c>
      <c r="V273" s="1520">
        <v>220220.00000000003</v>
      </c>
    </row>
    <row r="274" spans="14:22">
      <c r="N274" s="1509">
        <v>44958</v>
      </c>
      <c r="O274" s="1510" t="s">
        <v>2307</v>
      </c>
      <c r="P274" s="1511">
        <v>2023</v>
      </c>
      <c r="Q274" s="1512">
        <v>0</v>
      </c>
      <c r="R274" s="1519">
        <v>4.62E-3</v>
      </c>
      <c r="S274" s="1512">
        <v>200200</v>
      </c>
      <c r="T274" s="1512">
        <v>200200</v>
      </c>
      <c r="U274" s="1515">
        <v>520000000</v>
      </c>
      <c r="V274" s="1520">
        <v>220220.00000000003</v>
      </c>
    </row>
    <row r="275" spans="14:22">
      <c r="N275" s="1509">
        <v>44986</v>
      </c>
      <c r="O275" s="1510" t="s">
        <v>2308</v>
      </c>
      <c r="P275" s="1511">
        <v>2023</v>
      </c>
      <c r="Q275" s="1512">
        <v>0</v>
      </c>
      <c r="R275" s="1519">
        <v>4.62E-3</v>
      </c>
      <c r="S275" s="1512">
        <v>200200</v>
      </c>
      <c r="T275" s="1512">
        <v>200200</v>
      </c>
      <c r="U275" s="1515">
        <v>520000000</v>
      </c>
      <c r="V275" s="1520">
        <v>220220.00000000003</v>
      </c>
    </row>
    <row r="276" spans="14:22">
      <c r="N276" s="1509">
        <v>45017</v>
      </c>
      <c r="O276" s="1510" t="s">
        <v>2309</v>
      </c>
      <c r="P276" s="1511">
        <v>2023</v>
      </c>
      <c r="Q276" s="1512">
        <v>0</v>
      </c>
      <c r="R276" s="1519">
        <v>4.62E-3</v>
      </c>
      <c r="S276" s="1512">
        <v>200200</v>
      </c>
      <c r="T276" s="1512">
        <v>200200</v>
      </c>
      <c r="U276" s="1515">
        <v>520000000</v>
      </c>
      <c r="V276" s="1520">
        <v>220220.00000000003</v>
      </c>
    </row>
    <row r="277" spans="14:22">
      <c r="N277" s="1509">
        <v>45047</v>
      </c>
      <c r="O277" s="1510" t="s">
        <v>2310</v>
      </c>
      <c r="P277" s="1511">
        <v>2023</v>
      </c>
      <c r="Q277" s="1512">
        <v>0</v>
      </c>
      <c r="R277" s="1519">
        <v>4.62E-3</v>
      </c>
      <c r="S277" s="1512">
        <v>200200</v>
      </c>
      <c r="T277" s="1512">
        <v>200200</v>
      </c>
      <c r="U277" s="1515">
        <v>520000000</v>
      </c>
      <c r="V277" s="1520">
        <v>220220.00000000003</v>
      </c>
    </row>
    <row r="278" spans="14:22">
      <c r="N278" s="1509">
        <v>45078</v>
      </c>
      <c r="O278" s="1510" t="s">
        <v>2311</v>
      </c>
      <c r="P278" s="1511">
        <v>2023</v>
      </c>
      <c r="Q278" s="1512">
        <v>0</v>
      </c>
      <c r="R278" s="1519">
        <v>4.62E-3</v>
      </c>
      <c r="S278" s="1512">
        <v>200200</v>
      </c>
      <c r="T278" s="1512">
        <v>200200</v>
      </c>
      <c r="U278" s="1515">
        <v>520000000</v>
      </c>
      <c r="V278" s="1520">
        <v>220220.00000000003</v>
      </c>
    </row>
    <row r="279" spans="14:22">
      <c r="N279" s="1509">
        <v>45108</v>
      </c>
      <c r="O279" s="1510" t="s">
        <v>2060</v>
      </c>
      <c r="P279" s="1511">
        <v>2024</v>
      </c>
      <c r="Q279" s="1512">
        <v>0</v>
      </c>
      <c r="R279" s="1519">
        <v>4.62E-3</v>
      </c>
      <c r="S279" s="1512">
        <v>200200</v>
      </c>
      <c r="T279" s="1512">
        <v>200200</v>
      </c>
      <c r="U279" s="1515">
        <v>520000000</v>
      </c>
      <c r="V279" s="1520">
        <v>220220.00000000003</v>
      </c>
    </row>
    <row r="280" spans="14:22">
      <c r="N280" s="1509">
        <v>45139</v>
      </c>
      <c r="O280" s="1510" t="s">
        <v>2312</v>
      </c>
      <c r="P280" s="1511">
        <v>2024</v>
      </c>
      <c r="Q280" s="1512">
        <v>0</v>
      </c>
      <c r="R280" s="1519">
        <v>4.62E-3</v>
      </c>
      <c r="S280" s="1512">
        <v>200200</v>
      </c>
      <c r="T280" s="1512">
        <v>200200</v>
      </c>
      <c r="U280" s="1515">
        <v>520000000</v>
      </c>
      <c r="V280" s="1520">
        <v>220220.00000000003</v>
      </c>
    </row>
    <row r="281" spans="14:22">
      <c r="N281" s="1509">
        <v>45170</v>
      </c>
      <c r="O281" s="1510" t="s">
        <v>2313</v>
      </c>
      <c r="P281" s="1511">
        <v>2024</v>
      </c>
      <c r="Q281" s="1512">
        <v>0</v>
      </c>
      <c r="R281" s="1519">
        <v>4.62E-3</v>
      </c>
      <c r="S281" s="1512">
        <v>200200</v>
      </c>
      <c r="T281" s="1512">
        <v>200200</v>
      </c>
      <c r="U281" s="1515">
        <v>520000000</v>
      </c>
      <c r="V281" s="1520">
        <v>220220.00000000003</v>
      </c>
    </row>
    <row r="282" spans="14:22">
      <c r="N282" s="1509">
        <v>45200</v>
      </c>
      <c r="O282" s="1510" t="s">
        <v>2314</v>
      </c>
      <c r="P282" s="1511">
        <v>2024</v>
      </c>
      <c r="Q282" s="1512">
        <v>0</v>
      </c>
      <c r="R282" s="1519">
        <v>4.62E-3</v>
      </c>
      <c r="S282" s="1512">
        <v>200200</v>
      </c>
      <c r="T282" s="1512">
        <v>200200</v>
      </c>
      <c r="U282" s="1515">
        <v>520000000</v>
      </c>
      <c r="V282" s="1520">
        <v>220220.00000000003</v>
      </c>
    </row>
    <row r="283" spans="14:22">
      <c r="N283" s="1509">
        <v>45231</v>
      </c>
      <c r="O283" s="1510" t="s">
        <v>2315</v>
      </c>
      <c r="P283" s="1511">
        <v>2024</v>
      </c>
      <c r="Q283" s="1512">
        <v>0</v>
      </c>
      <c r="R283" s="1519">
        <v>4.62E-3</v>
      </c>
      <c r="S283" s="1512">
        <v>200200</v>
      </c>
      <c r="T283" s="1512">
        <v>200200</v>
      </c>
      <c r="U283" s="1515">
        <v>520000000</v>
      </c>
      <c r="V283" s="1520">
        <v>220220.00000000003</v>
      </c>
    </row>
    <row r="284" spans="14:22">
      <c r="N284" s="1509">
        <v>45261</v>
      </c>
      <c r="O284" s="1510" t="s">
        <v>2316</v>
      </c>
      <c r="P284" s="1511">
        <v>2024</v>
      </c>
      <c r="Q284" s="1512">
        <v>0</v>
      </c>
      <c r="R284" s="1519">
        <v>4.62E-3</v>
      </c>
      <c r="S284" s="1512">
        <v>200200</v>
      </c>
      <c r="T284" s="1512">
        <v>200200</v>
      </c>
      <c r="U284" s="1515">
        <v>520000000</v>
      </c>
      <c r="V284" s="1520">
        <v>220220.00000000003</v>
      </c>
    </row>
    <row r="285" spans="14:22">
      <c r="N285" s="1509">
        <v>45292</v>
      </c>
      <c r="O285" s="1510" t="s">
        <v>2062</v>
      </c>
      <c r="P285" s="1511">
        <v>2024</v>
      </c>
      <c r="Q285" s="1512">
        <v>0</v>
      </c>
      <c r="R285" s="1519">
        <v>4.62E-3</v>
      </c>
      <c r="S285" s="1512">
        <v>200200</v>
      </c>
      <c r="T285" s="1512">
        <v>200200</v>
      </c>
      <c r="U285" s="1515">
        <v>520000000</v>
      </c>
      <c r="V285" s="1520">
        <v>220220.00000000003</v>
      </c>
    </row>
    <row r="286" spans="14:22">
      <c r="N286" s="1509">
        <v>45323</v>
      </c>
      <c r="O286" s="1510" t="s">
        <v>2317</v>
      </c>
      <c r="P286" s="1511">
        <v>2024</v>
      </c>
      <c r="Q286" s="1512">
        <v>0</v>
      </c>
      <c r="R286" s="1519">
        <v>4.62E-3</v>
      </c>
      <c r="S286" s="1512">
        <v>200200</v>
      </c>
      <c r="T286" s="1512">
        <v>200200</v>
      </c>
      <c r="U286" s="1515">
        <v>520000000</v>
      </c>
      <c r="V286" s="1520">
        <v>220220.00000000003</v>
      </c>
    </row>
    <row r="287" spans="14:22">
      <c r="N287" s="1509">
        <v>45352</v>
      </c>
      <c r="O287" s="1510" t="s">
        <v>2318</v>
      </c>
      <c r="P287" s="1511">
        <v>2024</v>
      </c>
      <c r="Q287" s="1512">
        <v>0</v>
      </c>
      <c r="R287" s="1519">
        <v>4.62E-3</v>
      </c>
      <c r="S287" s="1512">
        <v>200200</v>
      </c>
      <c r="T287" s="1512">
        <v>200200</v>
      </c>
      <c r="U287" s="1515">
        <v>520000000</v>
      </c>
      <c r="V287" s="1520">
        <v>220220.00000000003</v>
      </c>
    </row>
    <row r="288" spans="14:22">
      <c r="N288" s="1509">
        <v>45383</v>
      </c>
      <c r="O288" s="1510" t="s">
        <v>2319</v>
      </c>
      <c r="P288" s="1511">
        <v>2024</v>
      </c>
      <c r="Q288" s="1512">
        <v>0</v>
      </c>
      <c r="R288" s="1519">
        <v>4.62E-3</v>
      </c>
      <c r="S288" s="1512">
        <v>200200</v>
      </c>
      <c r="T288" s="1512">
        <v>200200</v>
      </c>
      <c r="U288" s="1515">
        <v>520000000</v>
      </c>
      <c r="V288" s="1520">
        <v>220220.00000000003</v>
      </c>
    </row>
    <row r="289" spans="14:22">
      <c r="N289" s="1509">
        <v>45413</v>
      </c>
      <c r="O289" s="1510" t="s">
        <v>2320</v>
      </c>
      <c r="P289" s="1511">
        <v>2024</v>
      </c>
      <c r="Q289" s="1512">
        <v>0</v>
      </c>
      <c r="R289" s="1519">
        <v>4.62E-3</v>
      </c>
      <c r="S289" s="1512">
        <v>200200</v>
      </c>
      <c r="T289" s="1512">
        <v>200200</v>
      </c>
      <c r="U289" s="1515">
        <v>520000000</v>
      </c>
      <c r="V289" s="1520">
        <v>220220.00000000003</v>
      </c>
    </row>
    <row r="290" spans="14:22">
      <c r="N290" s="1509">
        <v>45444</v>
      </c>
      <c r="O290" s="1510" t="s">
        <v>2321</v>
      </c>
      <c r="P290" s="1511">
        <v>2024</v>
      </c>
      <c r="Q290" s="1512">
        <v>0</v>
      </c>
      <c r="R290" s="1519">
        <v>4.62E-3</v>
      </c>
      <c r="S290" s="1512">
        <v>200200</v>
      </c>
      <c r="T290" s="1512">
        <v>200200</v>
      </c>
      <c r="U290" s="1515">
        <v>520000000</v>
      </c>
      <c r="V290" s="1520">
        <v>220220.00000000003</v>
      </c>
    </row>
    <row r="291" spans="14:22">
      <c r="N291" s="1509">
        <v>45474</v>
      </c>
      <c r="O291" s="1510" t="s">
        <v>2064</v>
      </c>
      <c r="P291" s="1511">
        <v>2025</v>
      </c>
      <c r="Q291" s="1512">
        <v>0</v>
      </c>
      <c r="R291" s="1519">
        <v>4.62E-3</v>
      </c>
      <c r="S291" s="1512">
        <v>200200</v>
      </c>
      <c r="T291" s="1512">
        <v>200200</v>
      </c>
      <c r="U291" s="1515">
        <v>520000000</v>
      </c>
      <c r="V291" s="1520">
        <v>220220.00000000003</v>
      </c>
    </row>
    <row r="292" spans="14:22">
      <c r="N292" s="1509">
        <v>45505</v>
      </c>
      <c r="O292" s="1510" t="s">
        <v>2322</v>
      </c>
      <c r="P292" s="1511">
        <v>2025</v>
      </c>
      <c r="Q292" s="1512">
        <v>0</v>
      </c>
      <c r="R292" s="1519">
        <v>4.62E-3</v>
      </c>
      <c r="S292" s="1512">
        <v>200200</v>
      </c>
      <c r="T292" s="1512">
        <v>200200</v>
      </c>
      <c r="U292" s="1515">
        <v>520000000</v>
      </c>
      <c r="V292" s="1520">
        <v>220220.00000000003</v>
      </c>
    </row>
    <row r="293" spans="14:22">
      <c r="N293" s="1509">
        <v>45536</v>
      </c>
      <c r="O293" s="1510" t="s">
        <v>2323</v>
      </c>
      <c r="P293" s="1511">
        <v>2025</v>
      </c>
      <c r="Q293" s="1512">
        <v>0</v>
      </c>
      <c r="R293" s="1519">
        <v>4.62E-3</v>
      </c>
      <c r="S293" s="1512">
        <v>200200</v>
      </c>
      <c r="T293" s="1512">
        <v>200200</v>
      </c>
      <c r="U293" s="1515">
        <v>520000000</v>
      </c>
      <c r="V293" s="1520">
        <v>220220.00000000003</v>
      </c>
    </row>
    <row r="294" spans="14:22">
      <c r="N294" s="1509">
        <v>45566</v>
      </c>
      <c r="O294" s="1510" t="s">
        <v>2324</v>
      </c>
      <c r="P294" s="1511">
        <v>2025</v>
      </c>
      <c r="Q294" s="1512">
        <v>0</v>
      </c>
      <c r="R294" s="1519">
        <v>4.62E-3</v>
      </c>
      <c r="S294" s="1512">
        <v>200200</v>
      </c>
      <c r="T294" s="1512">
        <v>200200</v>
      </c>
      <c r="U294" s="1515">
        <v>520000000</v>
      </c>
      <c r="V294" s="1520">
        <v>220220.00000000003</v>
      </c>
    </row>
    <row r="295" spans="14:22">
      <c r="N295" s="1509">
        <v>45597</v>
      </c>
      <c r="O295" s="1510" t="s">
        <v>2325</v>
      </c>
      <c r="P295" s="1511">
        <v>2025</v>
      </c>
      <c r="Q295" s="1512">
        <v>0</v>
      </c>
      <c r="R295" s="1519">
        <v>4.62E-3</v>
      </c>
      <c r="S295" s="1512">
        <v>200200</v>
      </c>
      <c r="T295" s="1512">
        <v>200200</v>
      </c>
      <c r="U295" s="1515">
        <v>520000000</v>
      </c>
      <c r="V295" s="1520">
        <v>220220.00000000003</v>
      </c>
    </row>
    <row r="296" spans="14:22">
      <c r="N296" s="1509">
        <v>45627</v>
      </c>
      <c r="O296" s="1510" t="s">
        <v>2326</v>
      </c>
      <c r="P296" s="1511">
        <v>2025</v>
      </c>
      <c r="Q296" s="1512">
        <v>0</v>
      </c>
      <c r="R296" s="1519">
        <v>4.62E-3</v>
      </c>
      <c r="S296" s="1512">
        <v>200200</v>
      </c>
      <c r="T296" s="1512">
        <v>200200</v>
      </c>
      <c r="U296" s="1515">
        <v>520000000</v>
      </c>
      <c r="V296" s="1520">
        <v>220220.00000000003</v>
      </c>
    </row>
    <row r="297" spans="14:22">
      <c r="N297" s="1509">
        <v>45658</v>
      </c>
      <c r="O297" s="1510" t="s">
        <v>2065</v>
      </c>
      <c r="P297" s="1511">
        <v>2025</v>
      </c>
      <c r="Q297" s="1512">
        <v>0</v>
      </c>
      <c r="R297" s="1519">
        <v>4.62E-3</v>
      </c>
      <c r="S297" s="1512">
        <v>200200</v>
      </c>
      <c r="T297" s="1512">
        <v>200200</v>
      </c>
      <c r="U297" s="1515">
        <v>520000000</v>
      </c>
      <c r="V297" s="1520">
        <v>220220.00000000003</v>
      </c>
    </row>
    <row r="298" spans="14:22">
      <c r="N298" s="1509">
        <v>45689</v>
      </c>
      <c r="O298" s="1510" t="s">
        <v>2327</v>
      </c>
      <c r="P298" s="1511">
        <v>2025</v>
      </c>
      <c r="Q298" s="1512">
        <v>0</v>
      </c>
      <c r="R298" s="1519">
        <v>4.62E-3</v>
      </c>
      <c r="S298" s="1512">
        <v>200200</v>
      </c>
      <c r="T298" s="1512">
        <v>200200</v>
      </c>
      <c r="U298" s="1515">
        <v>520000000</v>
      </c>
      <c r="V298" s="1520">
        <v>220220.00000000003</v>
      </c>
    </row>
    <row r="299" spans="14:22">
      <c r="N299" s="1509">
        <v>45717</v>
      </c>
      <c r="O299" s="1510" t="s">
        <v>2328</v>
      </c>
      <c r="P299" s="1511">
        <v>2025</v>
      </c>
      <c r="Q299" s="1512">
        <v>0</v>
      </c>
      <c r="R299" s="1519">
        <v>4.62E-3</v>
      </c>
      <c r="S299" s="1512">
        <v>200200</v>
      </c>
      <c r="T299" s="1512">
        <v>200200</v>
      </c>
      <c r="U299" s="1515">
        <v>520000000</v>
      </c>
      <c r="V299" s="1520">
        <v>220220.00000000003</v>
      </c>
    </row>
    <row r="300" spans="14:22">
      <c r="N300" s="1509">
        <v>45748</v>
      </c>
      <c r="O300" s="1510" t="s">
        <v>2329</v>
      </c>
      <c r="P300" s="1511">
        <v>2025</v>
      </c>
      <c r="Q300" s="1512">
        <v>0</v>
      </c>
      <c r="R300" s="1519">
        <v>4.62E-3</v>
      </c>
      <c r="S300" s="1512">
        <v>200200</v>
      </c>
      <c r="T300" s="1512">
        <v>200200</v>
      </c>
      <c r="U300" s="1515">
        <v>520000000</v>
      </c>
      <c r="V300" s="1520">
        <v>220220.00000000003</v>
      </c>
    </row>
    <row r="301" spans="14:22">
      <c r="N301" s="1509">
        <v>45778</v>
      </c>
      <c r="O301" s="1510" t="s">
        <v>2330</v>
      </c>
      <c r="P301" s="1511">
        <v>2025</v>
      </c>
      <c r="Q301" s="1512">
        <v>0</v>
      </c>
      <c r="R301" s="1519">
        <v>4.62E-3</v>
      </c>
      <c r="S301" s="1512">
        <v>200200</v>
      </c>
      <c r="T301" s="1512">
        <v>200200</v>
      </c>
      <c r="U301" s="1515">
        <v>520000000</v>
      </c>
      <c r="V301" s="1520">
        <v>220220.00000000003</v>
      </c>
    </row>
    <row r="302" spans="14:22">
      <c r="N302" s="1509">
        <v>45809</v>
      </c>
      <c r="O302" s="1510" t="s">
        <v>2331</v>
      </c>
      <c r="P302" s="1511">
        <v>2025</v>
      </c>
      <c r="Q302" s="1512">
        <v>0</v>
      </c>
      <c r="R302" s="1519">
        <v>4.62E-3</v>
      </c>
      <c r="S302" s="1512">
        <v>200200</v>
      </c>
      <c r="T302" s="1512">
        <v>200200</v>
      </c>
      <c r="U302" s="1515">
        <v>520000000</v>
      </c>
      <c r="V302" s="1520">
        <v>220220.00000000003</v>
      </c>
    </row>
    <row r="303" spans="14:22">
      <c r="N303" s="1509">
        <v>45839</v>
      </c>
      <c r="O303" s="1510" t="s">
        <v>2067</v>
      </c>
      <c r="P303" s="1511">
        <v>2026</v>
      </c>
      <c r="Q303" s="1512">
        <v>0</v>
      </c>
      <c r="R303" s="1519">
        <v>4.62E-3</v>
      </c>
      <c r="S303" s="1512">
        <v>200200</v>
      </c>
      <c r="T303" s="1512">
        <v>200200</v>
      </c>
      <c r="U303" s="1515">
        <v>520000000</v>
      </c>
      <c r="V303" s="1520">
        <v>220220.00000000003</v>
      </c>
    </row>
    <row r="304" spans="14:22">
      <c r="N304" s="1509">
        <v>45870</v>
      </c>
      <c r="O304" s="1510" t="s">
        <v>2332</v>
      </c>
      <c r="P304" s="1511">
        <v>2026</v>
      </c>
      <c r="Q304" s="1512">
        <v>0</v>
      </c>
      <c r="R304" s="1519">
        <v>4.62E-3</v>
      </c>
      <c r="S304" s="1512">
        <v>200200</v>
      </c>
      <c r="T304" s="1512">
        <v>200200</v>
      </c>
      <c r="U304" s="1515">
        <v>520000000</v>
      </c>
      <c r="V304" s="1520">
        <v>220220.00000000003</v>
      </c>
    </row>
    <row r="305" spans="14:22">
      <c r="N305" s="1509">
        <v>45901</v>
      </c>
      <c r="O305" s="1510" t="s">
        <v>2333</v>
      </c>
      <c r="P305" s="1511">
        <v>2026</v>
      </c>
      <c r="Q305" s="1512">
        <v>0</v>
      </c>
      <c r="R305" s="1519">
        <v>4.62E-3</v>
      </c>
      <c r="S305" s="1512">
        <v>200200</v>
      </c>
      <c r="T305" s="1512">
        <v>200200</v>
      </c>
      <c r="U305" s="1515">
        <v>520000000</v>
      </c>
      <c r="V305" s="1520">
        <v>220220.00000000003</v>
      </c>
    </row>
    <row r="306" spans="14:22">
      <c r="N306" s="1509">
        <v>45931</v>
      </c>
      <c r="O306" s="1510" t="s">
        <v>2334</v>
      </c>
      <c r="P306" s="1511">
        <v>2026</v>
      </c>
      <c r="Q306" s="1512">
        <v>0</v>
      </c>
      <c r="R306" s="1519">
        <v>4.62E-3</v>
      </c>
      <c r="S306" s="1512">
        <v>200200</v>
      </c>
      <c r="T306" s="1512">
        <v>200200</v>
      </c>
      <c r="U306" s="1515">
        <v>520000000</v>
      </c>
      <c r="V306" s="1520">
        <v>220220.00000000003</v>
      </c>
    </row>
    <row r="307" spans="14:22">
      <c r="N307" s="1509">
        <v>45962</v>
      </c>
      <c r="O307" s="1510" t="s">
        <v>2335</v>
      </c>
      <c r="P307" s="1511">
        <v>2026</v>
      </c>
      <c r="Q307" s="1512">
        <v>0</v>
      </c>
      <c r="R307" s="1519">
        <v>4.62E-3</v>
      </c>
      <c r="S307" s="1512">
        <v>200200</v>
      </c>
      <c r="T307" s="1512">
        <v>200200</v>
      </c>
      <c r="U307" s="1515">
        <v>520000000</v>
      </c>
      <c r="V307" s="1520">
        <v>220220.00000000003</v>
      </c>
    </row>
    <row r="308" spans="14:22">
      <c r="N308" s="1509">
        <v>45992</v>
      </c>
      <c r="O308" s="1510" t="s">
        <v>2336</v>
      </c>
      <c r="P308" s="1511">
        <v>2026</v>
      </c>
      <c r="Q308" s="1512">
        <v>0</v>
      </c>
      <c r="R308" s="1519">
        <v>4.62E-3</v>
      </c>
      <c r="S308" s="1512">
        <v>200200</v>
      </c>
      <c r="T308" s="1512">
        <v>200200</v>
      </c>
      <c r="U308" s="1515">
        <v>520000000</v>
      </c>
      <c r="V308" s="1520">
        <v>220220.00000000003</v>
      </c>
    </row>
    <row r="309" spans="14:22">
      <c r="N309" s="1509">
        <v>46023</v>
      </c>
      <c r="O309" s="1510" t="s">
        <v>2069</v>
      </c>
      <c r="P309" s="1511">
        <v>2026</v>
      </c>
      <c r="Q309" s="1512">
        <v>0</v>
      </c>
      <c r="R309" s="1519">
        <v>4.62E-3</v>
      </c>
      <c r="S309" s="1512">
        <v>200200</v>
      </c>
      <c r="T309" s="1512">
        <v>200200</v>
      </c>
      <c r="U309" s="1515">
        <v>520000000</v>
      </c>
      <c r="V309" s="1520">
        <v>220220.00000000003</v>
      </c>
    </row>
    <row r="310" spans="14:22">
      <c r="N310" s="1509">
        <v>46054</v>
      </c>
      <c r="O310" s="1510" t="s">
        <v>2337</v>
      </c>
      <c r="P310" s="1511">
        <v>2026</v>
      </c>
      <c r="Q310" s="1512">
        <v>0</v>
      </c>
      <c r="R310" s="1519">
        <v>4.62E-3</v>
      </c>
      <c r="S310" s="1512">
        <v>200200</v>
      </c>
      <c r="T310" s="1512">
        <v>200200</v>
      </c>
      <c r="U310" s="1515">
        <v>520000000</v>
      </c>
      <c r="V310" s="1520">
        <v>220220.00000000003</v>
      </c>
    </row>
    <row r="311" spans="14:22">
      <c r="N311" s="1509">
        <v>46082</v>
      </c>
      <c r="O311" s="1510" t="s">
        <v>2338</v>
      </c>
      <c r="P311" s="1511">
        <v>2026</v>
      </c>
      <c r="Q311" s="1512">
        <v>0</v>
      </c>
      <c r="R311" s="1519">
        <v>4.62E-3</v>
      </c>
      <c r="S311" s="1512">
        <v>200200</v>
      </c>
      <c r="T311" s="1512">
        <v>200200</v>
      </c>
      <c r="U311" s="1515">
        <v>520000000</v>
      </c>
      <c r="V311" s="1520">
        <v>220220.00000000003</v>
      </c>
    </row>
    <row r="312" spans="14:22">
      <c r="N312" s="1509">
        <v>46113</v>
      </c>
      <c r="O312" s="1510" t="s">
        <v>2339</v>
      </c>
      <c r="P312" s="1511">
        <v>2026</v>
      </c>
      <c r="Q312" s="1512">
        <v>0</v>
      </c>
      <c r="R312" s="1519">
        <v>4.62E-3</v>
      </c>
      <c r="S312" s="1512">
        <v>200200</v>
      </c>
      <c r="T312" s="1512">
        <v>200200</v>
      </c>
      <c r="U312" s="1515">
        <v>520000000</v>
      </c>
      <c r="V312" s="1520">
        <v>220220.00000000003</v>
      </c>
    </row>
    <row r="313" spans="14:22">
      <c r="N313" s="1509">
        <v>46143</v>
      </c>
      <c r="O313" s="1510" t="s">
        <v>2340</v>
      </c>
      <c r="P313" s="1511">
        <v>2026</v>
      </c>
      <c r="Q313" s="1512">
        <v>0</v>
      </c>
      <c r="R313" s="1519">
        <v>4.62E-3</v>
      </c>
      <c r="S313" s="1512">
        <v>200200</v>
      </c>
      <c r="T313" s="1512">
        <v>200200</v>
      </c>
      <c r="U313" s="1515">
        <v>520000000</v>
      </c>
      <c r="V313" s="1520">
        <v>220220.00000000003</v>
      </c>
    </row>
    <row r="314" spans="14:22">
      <c r="N314" s="1509">
        <v>46174</v>
      </c>
      <c r="O314" s="1510" t="s">
        <v>2341</v>
      </c>
      <c r="P314" s="1511">
        <v>2026</v>
      </c>
      <c r="Q314" s="1512">
        <v>0</v>
      </c>
      <c r="R314" s="1519">
        <v>4.62E-3</v>
      </c>
      <c r="S314" s="1512">
        <v>200200</v>
      </c>
      <c r="T314" s="1512">
        <v>200200</v>
      </c>
      <c r="U314" s="1515">
        <v>520000000</v>
      </c>
      <c r="V314" s="1520">
        <v>220220.00000000003</v>
      </c>
    </row>
    <row r="315" spans="14:22">
      <c r="N315" s="1509">
        <v>46204</v>
      </c>
      <c r="O315" s="1510" t="s">
        <v>2071</v>
      </c>
      <c r="P315" s="1511">
        <v>2027</v>
      </c>
      <c r="Q315" s="1512">
        <v>0</v>
      </c>
      <c r="R315" s="1519">
        <v>4.62E-3</v>
      </c>
      <c r="S315" s="1512">
        <v>200200</v>
      </c>
      <c r="T315" s="1512">
        <v>200200</v>
      </c>
      <c r="U315" s="1515">
        <v>520000000</v>
      </c>
      <c r="V315" s="1520">
        <v>220220.00000000003</v>
      </c>
    </row>
    <row r="316" spans="14:22">
      <c r="N316" s="1509">
        <v>46235</v>
      </c>
      <c r="O316" s="1510" t="s">
        <v>2342</v>
      </c>
      <c r="P316" s="1511">
        <v>2027</v>
      </c>
      <c r="Q316" s="1512">
        <v>0</v>
      </c>
      <c r="R316" s="1519">
        <v>4.62E-3</v>
      </c>
      <c r="S316" s="1512">
        <v>200200</v>
      </c>
      <c r="T316" s="1512">
        <v>200200</v>
      </c>
      <c r="U316" s="1515">
        <v>520000000</v>
      </c>
      <c r="V316" s="1520">
        <v>220220.00000000003</v>
      </c>
    </row>
    <row r="317" spans="14:22">
      <c r="N317" s="1509">
        <v>46266</v>
      </c>
      <c r="O317" s="1510" t="s">
        <v>2343</v>
      </c>
      <c r="P317" s="1511">
        <v>2027</v>
      </c>
      <c r="Q317" s="1512">
        <v>0</v>
      </c>
      <c r="R317" s="1519">
        <v>4.62E-3</v>
      </c>
      <c r="S317" s="1512">
        <v>200200</v>
      </c>
      <c r="T317" s="1512">
        <v>200200</v>
      </c>
      <c r="U317" s="1515">
        <v>520000000</v>
      </c>
      <c r="V317" s="1520">
        <v>220220.00000000003</v>
      </c>
    </row>
    <row r="318" spans="14:22">
      <c r="N318" s="1509">
        <v>46296</v>
      </c>
      <c r="O318" s="1510" t="s">
        <v>2344</v>
      </c>
      <c r="P318" s="1511">
        <v>2027</v>
      </c>
      <c r="Q318" s="1512">
        <v>0</v>
      </c>
      <c r="R318" s="1519">
        <v>4.62E-3</v>
      </c>
      <c r="S318" s="1512">
        <v>200200</v>
      </c>
      <c r="T318" s="1512">
        <v>200200</v>
      </c>
      <c r="U318" s="1515">
        <v>520000000</v>
      </c>
      <c r="V318" s="1520">
        <v>220220.00000000003</v>
      </c>
    </row>
    <row r="319" spans="14:22">
      <c r="N319" s="1509">
        <v>46327</v>
      </c>
      <c r="O319" s="1510" t="s">
        <v>2345</v>
      </c>
      <c r="P319" s="1511">
        <v>2027</v>
      </c>
      <c r="Q319" s="1512">
        <v>0</v>
      </c>
      <c r="R319" s="1519">
        <v>4.62E-3</v>
      </c>
      <c r="S319" s="1512">
        <v>200200</v>
      </c>
      <c r="T319" s="1512">
        <v>200200</v>
      </c>
      <c r="U319" s="1515">
        <v>520000000</v>
      </c>
      <c r="V319" s="1520">
        <v>220220.00000000003</v>
      </c>
    </row>
    <row r="320" spans="14:22">
      <c r="N320" s="1509">
        <v>46357</v>
      </c>
      <c r="O320" s="1510" t="s">
        <v>2346</v>
      </c>
      <c r="P320" s="1511">
        <v>2027</v>
      </c>
      <c r="Q320" s="1512">
        <v>0</v>
      </c>
      <c r="R320" s="1519">
        <v>4.62E-3</v>
      </c>
      <c r="S320" s="1512">
        <v>200200</v>
      </c>
      <c r="T320" s="1512">
        <v>200200</v>
      </c>
      <c r="U320" s="1515">
        <v>520000000</v>
      </c>
      <c r="V320" s="1520">
        <v>220220.00000000003</v>
      </c>
    </row>
    <row r="321" spans="14:22">
      <c r="N321" s="1509">
        <v>46388</v>
      </c>
      <c r="O321" s="1510" t="s">
        <v>2073</v>
      </c>
      <c r="P321" s="1511">
        <v>2027</v>
      </c>
      <c r="Q321" s="1512">
        <v>0</v>
      </c>
      <c r="R321" s="1519">
        <v>4.62E-3</v>
      </c>
      <c r="S321" s="1512">
        <v>200200</v>
      </c>
      <c r="T321" s="1512">
        <v>200200</v>
      </c>
      <c r="U321" s="1515">
        <v>520000000</v>
      </c>
      <c r="V321" s="1520">
        <v>220220.00000000003</v>
      </c>
    </row>
    <row r="322" spans="14:22">
      <c r="N322" s="1509">
        <v>46419</v>
      </c>
      <c r="O322" s="1510" t="s">
        <v>2347</v>
      </c>
      <c r="P322" s="1511">
        <v>2027</v>
      </c>
      <c r="Q322" s="1512">
        <v>0</v>
      </c>
      <c r="R322" s="1519">
        <v>4.62E-3</v>
      </c>
      <c r="S322" s="1512">
        <v>200200</v>
      </c>
      <c r="T322" s="1512">
        <v>200200</v>
      </c>
      <c r="U322" s="1515">
        <v>520000000</v>
      </c>
      <c r="V322" s="1520">
        <v>220220.00000000003</v>
      </c>
    </row>
    <row r="323" spans="14:22">
      <c r="N323" s="1509">
        <v>46447</v>
      </c>
      <c r="O323" s="1510" t="s">
        <v>2348</v>
      </c>
      <c r="P323" s="1511">
        <v>2027</v>
      </c>
      <c r="Q323" s="1512">
        <v>0</v>
      </c>
      <c r="R323" s="1519">
        <v>4.62E-3</v>
      </c>
      <c r="S323" s="1512">
        <v>200200</v>
      </c>
      <c r="T323" s="1512">
        <v>200200</v>
      </c>
      <c r="U323" s="1515">
        <v>520000000</v>
      </c>
      <c r="V323" s="1520">
        <v>220220.00000000003</v>
      </c>
    </row>
    <row r="324" spans="14:22">
      <c r="N324" s="1509">
        <v>46478</v>
      </c>
      <c r="O324" s="1510" t="s">
        <v>2349</v>
      </c>
      <c r="P324" s="1511">
        <v>2027</v>
      </c>
      <c r="Q324" s="1512">
        <v>0</v>
      </c>
      <c r="R324" s="1519">
        <v>4.62E-3</v>
      </c>
      <c r="S324" s="1512">
        <v>200200</v>
      </c>
      <c r="T324" s="1512">
        <v>200200</v>
      </c>
      <c r="U324" s="1515">
        <v>520000000</v>
      </c>
      <c r="V324" s="1520">
        <v>220220.00000000003</v>
      </c>
    </row>
    <row r="325" spans="14:22">
      <c r="N325" s="1509">
        <v>46508</v>
      </c>
      <c r="O325" s="1510" t="s">
        <v>2350</v>
      </c>
      <c r="P325" s="1511">
        <v>2027</v>
      </c>
      <c r="Q325" s="1512">
        <v>0</v>
      </c>
      <c r="R325" s="1519">
        <v>4.62E-3</v>
      </c>
      <c r="S325" s="1512">
        <v>200200</v>
      </c>
      <c r="T325" s="1512">
        <v>200200</v>
      </c>
      <c r="U325" s="1515">
        <v>520000000</v>
      </c>
      <c r="V325" s="1520">
        <v>220220.00000000003</v>
      </c>
    </row>
    <row r="326" spans="14:22">
      <c r="N326" s="1509">
        <v>46539</v>
      </c>
      <c r="O326" s="1510" t="s">
        <v>2351</v>
      </c>
      <c r="P326" s="1511">
        <v>2027</v>
      </c>
      <c r="Q326" s="1512">
        <v>0</v>
      </c>
      <c r="R326" s="1519">
        <v>4.62E-3</v>
      </c>
      <c r="S326" s="1512">
        <v>200200</v>
      </c>
      <c r="T326" s="1512">
        <v>200200</v>
      </c>
      <c r="U326" s="1515">
        <v>520000000</v>
      </c>
      <c r="V326" s="1520">
        <v>220220.00000000003</v>
      </c>
    </row>
    <row r="327" spans="14:22">
      <c r="N327" s="1509">
        <v>46569</v>
      </c>
      <c r="O327" s="1510" t="s">
        <v>2075</v>
      </c>
      <c r="P327" s="1511">
        <v>2028</v>
      </c>
      <c r="Q327" s="1512">
        <v>0</v>
      </c>
      <c r="R327" s="1519">
        <v>4.62E-3</v>
      </c>
      <c r="S327" s="1512">
        <v>200200</v>
      </c>
      <c r="T327" s="1512">
        <v>200200</v>
      </c>
      <c r="U327" s="1515">
        <v>520000000</v>
      </c>
      <c r="V327" s="1520">
        <v>220220.00000000003</v>
      </c>
    </row>
    <row r="328" spans="14:22">
      <c r="N328" s="1509">
        <v>46600</v>
      </c>
      <c r="O328" s="1510" t="s">
        <v>2352</v>
      </c>
      <c r="P328" s="1511">
        <v>2028</v>
      </c>
      <c r="Q328" s="1512">
        <v>0</v>
      </c>
      <c r="R328" s="1519">
        <v>4.62E-3</v>
      </c>
      <c r="S328" s="1512">
        <v>200200</v>
      </c>
      <c r="T328" s="1512">
        <v>200200</v>
      </c>
      <c r="U328" s="1515">
        <v>520000000</v>
      </c>
      <c r="V328" s="1520">
        <v>220220.00000000003</v>
      </c>
    </row>
    <row r="329" spans="14:22">
      <c r="N329" s="1509">
        <v>46631</v>
      </c>
      <c r="O329" s="1510" t="s">
        <v>2353</v>
      </c>
      <c r="P329" s="1511">
        <v>2028</v>
      </c>
      <c r="Q329" s="1512">
        <v>0</v>
      </c>
      <c r="R329" s="1519">
        <v>4.62E-3</v>
      </c>
      <c r="S329" s="1512">
        <v>200200</v>
      </c>
      <c r="T329" s="1512">
        <v>200200</v>
      </c>
      <c r="U329" s="1515">
        <v>520000000</v>
      </c>
      <c r="V329" s="1520">
        <v>220220.00000000003</v>
      </c>
    </row>
    <row r="330" spans="14:22">
      <c r="N330" s="1509">
        <v>46661</v>
      </c>
      <c r="O330" s="1510" t="s">
        <v>2354</v>
      </c>
      <c r="P330" s="1511">
        <v>2028</v>
      </c>
      <c r="Q330" s="1512">
        <v>0</v>
      </c>
      <c r="R330" s="1519">
        <v>4.62E-3</v>
      </c>
      <c r="S330" s="1512">
        <v>200200</v>
      </c>
      <c r="T330" s="1512">
        <v>200200</v>
      </c>
      <c r="U330" s="1515">
        <v>520000000</v>
      </c>
      <c r="V330" s="1520">
        <v>220220.00000000003</v>
      </c>
    </row>
    <row r="331" spans="14:22">
      <c r="N331" s="1509">
        <v>46692</v>
      </c>
      <c r="O331" s="1510" t="s">
        <v>2355</v>
      </c>
      <c r="P331" s="1511">
        <v>2028</v>
      </c>
      <c r="Q331" s="1512">
        <v>0</v>
      </c>
      <c r="R331" s="1519">
        <v>4.62E-3</v>
      </c>
      <c r="S331" s="1512">
        <v>200200</v>
      </c>
      <c r="T331" s="1512">
        <v>200200</v>
      </c>
      <c r="U331" s="1515">
        <v>520000000</v>
      </c>
      <c r="V331" s="1520">
        <v>220220.00000000003</v>
      </c>
    </row>
    <row r="332" spans="14:22">
      <c r="N332" s="1509">
        <v>46722</v>
      </c>
      <c r="O332" s="1510" t="s">
        <v>2356</v>
      </c>
      <c r="P332" s="1511">
        <v>2028</v>
      </c>
      <c r="Q332" s="1512">
        <v>0</v>
      </c>
      <c r="R332" s="1519">
        <v>4.62E-3</v>
      </c>
      <c r="S332" s="1512">
        <v>200200</v>
      </c>
      <c r="T332" s="1512">
        <v>200200</v>
      </c>
      <c r="U332" s="1515">
        <v>520000000</v>
      </c>
      <c r="V332" s="1520">
        <v>220220.00000000003</v>
      </c>
    </row>
    <row r="333" spans="14:22">
      <c r="N333" s="1509">
        <v>46753</v>
      </c>
      <c r="O333" s="1510" t="s">
        <v>2076</v>
      </c>
      <c r="P333" s="1511">
        <v>2028</v>
      </c>
      <c r="Q333" s="1512">
        <v>0</v>
      </c>
      <c r="R333" s="1519">
        <v>4.62E-3</v>
      </c>
      <c r="S333" s="1512">
        <v>200200</v>
      </c>
      <c r="T333" s="1512">
        <v>200200</v>
      </c>
      <c r="U333" s="1515">
        <v>520000000</v>
      </c>
      <c r="V333" s="1520">
        <v>220220.00000000003</v>
      </c>
    </row>
    <row r="334" spans="14:22">
      <c r="N334" s="1509">
        <v>46784</v>
      </c>
      <c r="O334" s="1510" t="s">
        <v>2357</v>
      </c>
      <c r="P334" s="1511">
        <v>2028</v>
      </c>
      <c r="Q334" s="1512">
        <v>0</v>
      </c>
      <c r="R334" s="1519">
        <v>4.62E-3</v>
      </c>
      <c r="S334" s="1512">
        <v>200200</v>
      </c>
      <c r="T334" s="1512">
        <v>200200</v>
      </c>
      <c r="U334" s="1515">
        <v>520000000</v>
      </c>
      <c r="V334" s="1520">
        <v>220220.00000000003</v>
      </c>
    </row>
    <row r="335" spans="14:22">
      <c r="N335" s="1509">
        <v>46813</v>
      </c>
      <c r="O335" s="1510" t="s">
        <v>2358</v>
      </c>
      <c r="P335" s="1511">
        <v>2028</v>
      </c>
      <c r="Q335" s="1512">
        <v>0</v>
      </c>
      <c r="R335" s="1519">
        <v>4.62E-3</v>
      </c>
      <c r="S335" s="1512">
        <v>200200</v>
      </c>
      <c r="T335" s="1512">
        <v>200200</v>
      </c>
      <c r="U335" s="1515">
        <v>520000000</v>
      </c>
      <c r="V335" s="1520">
        <v>220220.00000000003</v>
      </c>
    </row>
    <row r="336" spans="14:22">
      <c r="N336" s="1509">
        <v>46844</v>
      </c>
      <c r="O336" s="1510" t="s">
        <v>2359</v>
      </c>
      <c r="P336" s="1511">
        <v>2028</v>
      </c>
      <c r="Q336" s="1512">
        <v>0</v>
      </c>
      <c r="R336" s="1519">
        <v>4.62E-3</v>
      </c>
      <c r="S336" s="1512">
        <v>200200</v>
      </c>
      <c r="T336" s="1512">
        <v>200200</v>
      </c>
      <c r="U336" s="1515">
        <v>520000000</v>
      </c>
      <c r="V336" s="1520">
        <v>220220.00000000003</v>
      </c>
    </row>
    <row r="337" spans="14:22">
      <c r="N337" s="1509">
        <v>46874</v>
      </c>
      <c r="O337" s="1510" t="s">
        <v>2360</v>
      </c>
      <c r="P337" s="1511">
        <v>2028</v>
      </c>
      <c r="Q337" s="1512">
        <v>0</v>
      </c>
      <c r="R337" s="1519">
        <v>4.62E-3</v>
      </c>
      <c r="S337" s="1512">
        <v>200200</v>
      </c>
      <c r="T337" s="1512">
        <v>200200</v>
      </c>
      <c r="U337" s="1515">
        <v>520000000</v>
      </c>
      <c r="V337" s="1520">
        <v>220220.00000000003</v>
      </c>
    </row>
    <row r="338" spans="14:22">
      <c r="N338" s="1509">
        <v>46905</v>
      </c>
      <c r="O338" s="1510" t="s">
        <v>2361</v>
      </c>
      <c r="P338" s="1511">
        <v>2028</v>
      </c>
      <c r="Q338" s="1512">
        <v>0</v>
      </c>
      <c r="R338" s="1519">
        <v>4.62E-3</v>
      </c>
      <c r="S338" s="1512">
        <v>200200</v>
      </c>
      <c r="T338" s="1512">
        <v>200200</v>
      </c>
      <c r="U338" s="1515">
        <v>520000000</v>
      </c>
      <c r="V338" s="1520">
        <v>220220.00000000003</v>
      </c>
    </row>
    <row r="339" spans="14:22">
      <c r="N339" s="1509">
        <v>46935</v>
      </c>
      <c r="O339" s="1510" t="s">
        <v>2078</v>
      </c>
      <c r="P339" s="1511">
        <v>2029</v>
      </c>
      <c r="Q339" s="1512">
        <v>0</v>
      </c>
      <c r="R339" s="1519">
        <v>4.62E-3</v>
      </c>
      <c r="S339" s="1512">
        <v>200200</v>
      </c>
      <c r="T339" s="1512">
        <v>200200</v>
      </c>
      <c r="U339" s="1515">
        <v>520000000</v>
      </c>
      <c r="V339" s="1520">
        <v>220220.00000000003</v>
      </c>
    </row>
    <row r="340" spans="14:22">
      <c r="N340" s="1509">
        <v>46966</v>
      </c>
      <c r="O340" s="1510" t="s">
        <v>2362</v>
      </c>
      <c r="P340" s="1511">
        <v>2029</v>
      </c>
      <c r="Q340" s="1512">
        <v>0</v>
      </c>
      <c r="R340" s="1519">
        <v>4.62E-3</v>
      </c>
      <c r="S340" s="1512">
        <v>200200</v>
      </c>
      <c r="T340" s="1512">
        <v>200200</v>
      </c>
      <c r="U340" s="1515">
        <v>520000000</v>
      </c>
      <c r="V340" s="1520">
        <v>220220.00000000003</v>
      </c>
    </row>
    <row r="341" spans="14:22">
      <c r="N341" s="1509">
        <v>46997</v>
      </c>
      <c r="O341" s="1510" t="s">
        <v>2363</v>
      </c>
      <c r="P341" s="1511">
        <v>2029</v>
      </c>
      <c r="Q341" s="1512">
        <v>0</v>
      </c>
      <c r="R341" s="1519">
        <v>4.62E-3</v>
      </c>
      <c r="S341" s="1512">
        <v>200200</v>
      </c>
      <c r="T341" s="1512">
        <v>200200</v>
      </c>
      <c r="U341" s="1515">
        <v>520000000</v>
      </c>
      <c r="V341" s="1520">
        <v>220220.00000000003</v>
      </c>
    </row>
    <row r="342" spans="14:22">
      <c r="N342" s="1509">
        <v>47027</v>
      </c>
      <c r="O342" s="1510" t="s">
        <v>2364</v>
      </c>
      <c r="P342" s="1511">
        <v>2029</v>
      </c>
      <c r="Q342" s="1512">
        <v>0</v>
      </c>
      <c r="R342" s="1519">
        <v>4.62E-3</v>
      </c>
      <c r="S342" s="1512">
        <v>200200</v>
      </c>
      <c r="T342" s="1512">
        <v>200200</v>
      </c>
      <c r="U342" s="1515">
        <v>520000000</v>
      </c>
      <c r="V342" s="1520">
        <v>220220.00000000003</v>
      </c>
    </row>
    <row r="343" spans="14:22">
      <c r="N343" s="1509">
        <v>47058</v>
      </c>
      <c r="O343" s="1510" t="s">
        <v>2365</v>
      </c>
      <c r="P343" s="1511">
        <v>2029</v>
      </c>
      <c r="Q343" s="1512">
        <v>0</v>
      </c>
      <c r="R343" s="1519">
        <v>4.62E-3</v>
      </c>
      <c r="S343" s="1512">
        <v>200200</v>
      </c>
      <c r="T343" s="1512">
        <v>200200</v>
      </c>
      <c r="U343" s="1515">
        <v>520000000</v>
      </c>
      <c r="V343" s="1520">
        <v>220220.00000000003</v>
      </c>
    </row>
    <row r="344" spans="14:22">
      <c r="N344" s="1509">
        <v>47088</v>
      </c>
      <c r="O344" s="1510" t="s">
        <v>2366</v>
      </c>
      <c r="P344" s="1511">
        <v>2029</v>
      </c>
      <c r="Q344" s="1512">
        <v>0</v>
      </c>
      <c r="R344" s="1519">
        <v>4.62E-3</v>
      </c>
      <c r="S344" s="1512">
        <v>200200</v>
      </c>
      <c r="T344" s="1512">
        <v>200200</v>
      </c>
      <c r="U344" s="1515">
        <v>520000000</v>
      </c>
      <c r="V344" s="1520">
        <v>220220.00000000003</v>
      </c>
    </row>
    <row r="345" spans="14:22">
      <c r="N345" s="1509">
        <v>47119</v>
      </c>
      <c r="O345" s="1510" t="s">
        <v>2080</v>
      </c>
      <c r="P345" s="1511">
        <v>2029</v>
      </c>
      <c r="Q345" s="1512">
        <v>0</v>
      </c>
      <c r="R345" s="1519">
        <v>4.62E-3</v>
      </c>
      <c r="S345" s="1512">
        <v>200200</v>
      </c>
      <c r="T345" s="1512">
        <v>200200</v>
      </c>
      <c r="U345" s="1515">
        <v>520000000</v>
      </c>
      <c r="V345" s="1520">
        <v>220220.00000000003</v>
      </c>
    </row>
    <row r="346" spans="14:22">
      <c r="N346" s="1509">
        <v>47150</v>
      </c>
      <c r="O346" s="1510" t="s">
        <v>2367</v>
      </c>
      <c r="P346" s="1511">
        <v>2029</v>
      </c>
      <c r="Q346" s="1512">
        <v>0</v>
      </c>
      <c r="R346" s="1519">
        <v>4.62E-3</v>
      </c>
      <c r="S346" s="1512">
        <v>200200</v>
      </c>
      <c r="T346" s="1512">
        <v>200200</v>
      </c>
      <c r="U346" s="1515">
        <v>520000000</v>
      </c>
      <c r="V346" s="1520">
        <v>220220.00000000003</v>
      </c>
    </row>
    <row r="347" spans="14:22">
      <c r="N347" s="1509">
        <v>47178</v>
      </c>
      <c r="O347" s="1510" t="s">
        <v>2368</v>
      </c>
      <c r="P347" s="1511">
        <v>2029</v>
      </c>
      <c r="Q347" s="1512">
        <v>0</v>
      </c>
      <c r="R347" s="1519">
        <v>4.62E-3</v>
      </c>
      <c r="S347" s="1512">
        <v>200200</v>
      </c>
      <c r="T347" s="1512">
        <v>200200</v>
      </c>
      <c r="U347" s="1515">
        <v>520000000</v>
      </c>
      <c r="V347" s="1520">
        <v>220220.00000000003</v>
      </c>
    </row>
    <row r="348" spans="14:22">
      <c r="N348" s="1509">
        <v>47209</v>
      </c>
      <c r="O348" s="1510" t="s">
        <v>2369</v>
      </c>
      <c r="P348" s="1511">
        <v>2029</v>
      </c>
      <c r="Q348" s="1512">
        <v>0</v>
      </c>
      <c r="R348" s="1519">
        <v>4.62E-3</v>
      </c>
      <c r="S348" s="1512">
        <v>200200</v>
      </c>
      <c r="T348" s="1512">
        <v>200200</v>
      </c>
      <c r="U348" s="1515">
        <v>520000000</v>
      </c>
      <c r="V348" s="1520">
        <v>220220.00000000003</v>
      </c>
    </row>
    <row r="349" spans="14:22">
      <c r="N349" s="1509">
        <v>47239</v>
      </c>
      <c r="O349" s="1510" t="s">
        <v>2370</v>
      </c>
      <c r="P349" s="1511">
        <v>2029</v>
      </c>
      <c r="Q349" s="1512">
        <v>0</v>
      </c>
      <c r="R349" s="1519">
        <v>4.62E-3</v>
      </c>
      <c r="S349" s="1512">
        <v>200200</v>
      </c>
      <c r="T349" s="1512">
        <v>200200</v>
      </c>
      <c r="U349" s="1515">
        <v>520000000</v>
      </c>
      <c r="V349" s="1520">
        <v>220220.00000000003</v>
      </c>
    </row>
    <row r="350" spans="14:22">
      <c r="N350" s="1509">
        <v>47270</v>
      </c>
      <c r="O350" s="1510" t="s">
        <v>2371</v>
      </c>
      <c r="P350" s="1511">
        <v>2029</v>
      </c>
      <c r="Q350" s="1512">
        <v>0</v>
      </c>
      <c r="R350" s="1519">
        <v>4.62E-3</v>
      </c>
      <c r="S350" s="1512">
        <v>200200</v>
      </c>
      <c r="T350" s="1512">
        <v>200200</v>
      </c>
      <c r="U350" s="1515">
        <v>520000000</v>
      </c>
      <c r="V350" s="1520">
        <v>220220.00000000003</v>
      </c>
    </row>
    <row r="351" spans="14:22">
      <c r="N351" s="1509">
        <v>47300</v>
      </c>
      <c r="O351" s="1510" t="s">
        <v>2082</v>
      </c>
      <c r="P351" s="1511">
        <v>2030</v>
      </c>
      <c r="Q351" s="1512">
        <v>0</v>
      </c>
      <c r="R351" s="1519">
        <v>4.62E-3</v>
      </c>
      <c r="S351" s="1512">
        <v>200200</v>
      </c>
      <c r="T351" s="1512">
        <v>200200</v>
      </c>
      <c r="U351" s="1515">
        <v>520000000</v>
      </c>
      <c r="V351" s="1520">
        <v>220220.00000000003</v>
      </c>
    </row>
    <row r="352" spans="14:22">
      <c r="N352" s="1509">
        <v>47331</v>
      </c>
      <c r="O352" s="1510" t="s">
        <v>2372</v>
      </c>
      <c r="P352" s="1511">
        <v>2030</v>
      </c>
      <c r="Q352" s="1512">
        <v>0</v>
      </c>
      <c r="R352" s="1519">
        <v>4.62E-3</v>
      </c>
      <c r="S352" s="1512">
        <v>200200</v>
      </c>
      <c r="T352" s="1512">
        <v>200200</v>
      </c>
      <c r="U352" s="1515">
        <v>520000000</v>
      </c>
      <c r="V352" s="1520">
        <v>220220.00000000003</v>
      </c>
    </row>
    <row r="353" spans="14:22">
      <c r="N353" s="1509">
        <v>47362</v>
      </c>
      <c r="O353" s="1510" t="s">
        <v>2373</v>
      </c>
      <c r="P353" s="1511">
        <v>2030</v>
      </c>
      <c r="Q353" s="1512">
        <v>0</v>
      </c>
      <c r="R353" s="1519">
        <v>4.62E-3</v>
      </c>
      <c r="S353" s="1512">
        <v>200200</v>
      </c>
      <c r="T353" s="1512">
        <v>200200</v>
      </c>
      <c r="U353" s="1515">
        <v>520000000</v>
      </c>
      <c r="V353" s="1520">
        <v>220220.00000000003</v>
      </c>
    </row>
    <row r="354" spans="14:22">
      <c r="N354" s="1509">
        <v>47392</v>
      </c>
      <c r="O354" s="1510" t="s">
        <v>2374</v>
      </c>
      <c r="P354" s="1511">
        <v>2030</v>
      </c>
      <c r="Q354" s="1512">
        <v>0</v>
      </c>
      <c r="R354" s="1519">
        <v>4.62E-3</v>
      </c>
      <c r="S354" s="1512">
        <v>200200</v>
      </c>
      <c r="T354" s="1512">
        <v>200200</v>
      </c>
      <c r="U354" s="1515">
        <v>520000000</v>
      </c>
      <c r="V354" s="1520">
        <v>220220.00000000003</v>
      </c>
    </row>
    <row r="355" spans="14:22">
      <c r="N355" s="1509">
        <v>47423</v>
      </c>
      <c r="O355" s="1510" t="s">
        <v>2375</v>
      </c>
      <c r="P355" s="1511">
        <v>2030</v>
      </c>
      <c r="Q355" s="1512">
        <v>0</v>
      </c>
      <c r="R355" s="1519">
        <v>4.62E-3</v>
      </c>
      <c r="S355" s="1512">
        <v>200200</v>
      </c>
      <c r="T355" s="1512">
        <v>200200</v>
      </c>
      <c r="U355" s="1515">
        <v>520000000</v>
      </c>
      <c r="V355" s="1520">
        <v>220220.00000000003</v>
      </c>
    </row>
    <row r="356" spans="14:22">
      <c r="N356" s="1509">
        <v>47453</v>
      </c>
      <c r="O356" s="1510" t="s">
        <v>2376</v>
      </c>
      <c r="P356" s="1511">
        <v>2030</v>
      </c>
      <c r="Q356" s="1512">
        <v>0</v>
      </c>
      <c r="R356" s="1519">
        <v>4.62E-3</v>
      </c>
      <c r="S356" s="1512">
        <v>200200</v>
      </c>
      <c r="T356" s="1512">
        <v>200200</v>
      </c>
      <c r="U356" s="1515">
        <v>520000000</v>
      </c>
      <c r="V356" s="1520">
        <v>220220.00000000003</v>
      </c>
    </row>
    <row r="357" spans="14:22">
      <c r="N357" s="1509">
        <v>47484</v>
      </c>
      <c r="O357" s="1510" t="s">
        <v>2084</v>
      </c>
      <c r="P357" s="1511">
        <v>2030</v>
      </c>
      <c r="Q357" s="1512">
        <v>0</v>
      </c>
      <c r="R357" s="1519">
        <v>4.62E-3</v>
      </c>
      <c r="S357" s="1512">
        <v>200200</v>
      </c>
      <c r="T357" s="1512">
        <v>200200</v>
      </c>
      <c r="U357" s="1515">
        <v>520000000</v>
      </c>
      <c r="V357" s="1520">
        <v>220220.00000000003</v>
      </c>
    </row>
    <row r="358" spans="14:22">
      <c r="N358" s="1509">
        <v>47515</v>
      </c>
      <c r="O358" s="1510" t="s">
        <v>2377</v>
      </c>
      <c r="P358" s="1511">
        <v>2030</v>
      </c>
      <c r="Q358" s="1512">
        <v>0</v>
      </c>
      <c r="R358" s="1519">
        <v>4.62E-3</v>
      </c>
      <c r="S358" s="1512">
        <v>200200</v>
      </c>
      <c r="T358" s="1512">
        <v>200200</v>
      </c>
      <c r="U358" s="1515">
        <v>520000000</v>
      </c>
      <c r="V358" s="1520">
        <v>220220.00000000003</v>
      </c>
    </row>
    <row r="359" spans="14:22">
      <c r="N359" s="1509">
        <v>47543</v>
      </c>
      <c r="O359" s="1510" t="s">
        <v>2378</v>
      </c>
      <c r="P359" s="1511">
        <v>2030</v>
      </c>
      <c r="Q359" s="1512">
        <v>0</v>
      </c>
      <c r="R359" s="1519">
        <v>4.62E-3</v>
      </c>
      <c r="S359" s="1512">
        <v>200200</v>
      </c>
      <c r="T359" s="1512">
        <v>200200</v>
      </c>
      <c r="U359" s="1515">
        <v>520000000</v>
      </c>
      <c r="V359" s="1520">
        <v>220220.00000000003</v>
      </c>
    </row>
    <row r="360" spans="14:22">
      <c r="N360" s="1509">
        <v>47574</v>
      </c>
      <c r="O360" s="1510" t="s">
        <v>2379</v>
      </c>
      <c r="P360" s="1511">
        <v>2030</v>
      </c>
      <c r="Q360" s="1512">
        <v>0</v>
      </c>
      <c r="R360" s="1519">
        <v>4.62E-3</v>
      </c>
      <c r="S360" s="1512">
        <v>200200</v>
      </c>
      <c r="T360" s="1512">
        <v>200200</v>
      </c>
      <c r="U360" s="1515">
        <v>520000000</v>
      </c>
      <c r="V360" s="1520">
        <v>220220.00000000003</v>
      </c>
    </row>
    <row r="361" spans="14:22">
      <c r="N361" s="1509">
        <v>47604</v>
      </c>
      <c r="O361" s="1510" t="s">
        <v>2380</v>
      </c>
      <c r="P361" s="1511">
        <v>2030</v>
      </c>
      <c r="Q361" s="1512">
        <v>0</v>
      </c>
      <c r="R361" s="1519">
        <v>4.62E-3</v>
      </c>
      <c r="S361" s="1512">
        <v>200200</v>
      </c>
      <c r="T361" s="1512">
        <v>200200</v>
      </c>
      <c r="U361" s="1515">
        <v>520000000</v>
      </c>
      <c r="V361" s="1520">
        <v>220220.00000000003</v>
      </c>
    </row>
    <row r="362" spans="14:22">
      <c r="N362" s="1509">
        <v>47635</v>
      </c>
      <c r="O362" s="1510" t="s">
        <v>2381</v>
      </c>
      <c r="P362" s="1511">
        <v>2030</v>
      </c>
      <c r="Q362" s="1512">
        <v>0</v>
      </c>
      <c r="R362" s="1519">
        <v>4.62E-3</v>
      </c>
      <c r="S362" s="1512">
        <v>200200</v>
      </c>
      <c r="T362" s="1512">
        <v>200200</v>
      </c>
      <c r="U362" s="1515">
        <v>520000000</v>
      </c>
      <c r="V362" s="1520">
        <v>220220.00000000003</v>
      </c>
    </row>
    <row r="363" spans="14:22">
      <c r="N363" s="1509">
        <v>47665</v>
      </c>
      <c r="O363" s="1510" t="s">
        <v>2086</v>
      </c>
      <c r="P363" s="1511">
        <v>2031</v>
      </c>
      <c r="Q363" s="1512">
        <v>0</v>
      </c>
      <c r="R363" s="1519">
        <v>4.62E-3</v>
      </c>
      <c r="S363" s="1512">
        <v>200200</v>
      </c>
      <c r="T363" s="1512">
        <v>200200</v>
      </c>
      <c r="U363" s="1515">
        <v>520000000</v>
      </c>
      <c r="V363" s="1520">
        <v>220220.00000000003</v>
      </c>
    </row>
    <row r="364" spans="14:22">
      <c r="N364" s="1509">
        <v>47696</v>
      </c>
      <c r="O364" s="1510" t="s">
        <v>2382</v>
      </c>
      <c r="P364" s="1511">
        <v>2031</v>
      </c>
      <c r="Q364" s="1512">
        <v>0</v>
      </c>
      <c r="R364" s="1519">
        <v>4.62E-3</v>
      </c>
      <c r="S364" s="1512">
        <v>200200</v>
      </c>
      <c r="T364" s="1512">
        <v>200200</v>
      </c>
      <c r="U364" s="1515">
        <v>520000000</v>
      </c>
      <c r="V364" s="1520">
        <v>220220.00000000003</v>
      </c>
    </row>
    <row r="365" spans="14:22">
      <c r="N365" s="1509">
        <v>47727</v>
      </c>
      <c r="O365" s="1510" t="s">
        <v>2383</v>
      </c>
      <c r="P365" s="1511">
        <v>2031</v>
      </c>
      <c r="Q365" s="1512">
        <v>0</v>
      </c>
      <c r="R365" s="1519">
        <v>4.62E-3</v>
      </c>
      <c r="S365" s="1512">
        <v>200200</v>
      </c>
      <c r="T365" s="1512">
        <v>200200</v>
      </c>
      <c r="U365" s="1515">
        <v>520000000</v>
      </c>
      <c r="V365" s="1520">
        <v>220220.00000000003</v>
      </c>
    </row>
    <row r="366" spans="14:22">
      <c r="N366" s="1509">
        <v>47757</v>
      </c>
      <c r="O366" s="1510" t="s">
        <v>2384</v>
      </c>
      <c r="P366" s="1511">
        <v>2031</v>
      </c>
      <c r="Q366" s="1512">
        <v>0</v>
      </c>
      <c r="R366" s="1519">
        <v>4.62E-3</v>
      </c>
      <c r="S366" s="1512">
        <v>200200</v>
      </c>
      <c r="T366" s="1512">
        <v>200200</v>
      </c>
      <c r="U366" s="1515">
        <v>520000000</v>
      </c>
      <c r="V366" s="1520">
        <v>220220.00000000003</v>
      </c>
    </row>
    <row r="367" spans="14:22">
      <c r="N367" s="1509">
        <v>47788</v>
      </c>
      <c r="O367" s="1510" t="s">
        <v>2385</v>
      </c>
      <c r="P367" s="1511">
        <v>2031</v>
      </c>
      <c r="Q367" s="1512">
        <v>0</v>
      </c>
      <c r="R367" s="1519">
        <v>4.62E-3</v>
      </c>
      <c r="S367" s="1512">
        <v>200200</v>
      </c>
      <c r="T367" s="1512">
        <v>200200</v>
      </c>
      <c r="U367" s="1515">
        <v>520000000</v>
      </c>
      <c r="V367" s="1520">
        <v>220220.00000000003</v>
      </c>
    </row>
    <row r="368" spans="14:22">
      <c r="N368" s="1509">
        <v>47818</v>
      </c>
      <c r="O368" s="1510" t="s">
        <v>2386</v>
      </c>
      <c r="P368" s="1511">
        <v>2031</v>
      </c>
      <c r="Q368" s="1512">
        <v>0</v>
      </c>
      <c r="R368" s="1519">
        <v>4.62E-3</v>
      </c>
      <c r="S368" s="1512">
        <v>200200</v>
      </c>
      <c r="T368" s="1512">
        <v>200200</v>
      </c>
      <c r="U368" s="1515">
        <v>520000000</v>
      </c>
      <c r="V368" s="1520">
        <v>220220.00000000003</v>
      </c>
    </row>
    <row r="369" spans="14:22">
      <c r="N369" s="1509">
        <v>47849</v>
      </c>
      <c r="O369" s="1510" t="s">
        <v>2087</v>
      </c>
      <c r="P369" s="1511">
        <v>2031</v>
      </c>
      <c r="Q369" s="1512">
        <v>0</v>
      </c>
      <c r="R369" s="1519">
        <v>4.62E-3</v>
      </c>
      <c r="S369" s="1512">
        <v>200200</v>
      </c>
      <c r="T369" s="1512">
        <v>200200</v>
      </c>
      <c r="U369" s="1515">
        <v>520000000</v>
      </c>
      <c r="V369" s="1520">
        <v>220220.00000000003</v>
      </c>
    </row>
    <row r="370" spans="14:22">
      <c r="N370" s="1509">
        <v>47880</v>
      </c>
      <c r="O370" s="1510" t="s">
        <v>2387</v>
      </c>
      <c r="P370" s="1511">
        <v>2031</v>
      </c>
      <c r="Q370" s="1512">
        <v>0</v>
      </c>
      <c r="R370" s="1519">
        <v>4.62E-3</v>
      </c>
      <c r="S370" s="1512">
        <v>200200</v>
      </c>
      <c r="T370" s="1512">
        <v>200200</v>
      </c>
      <c r="U370" s="1515">
        <v>520000000</v>
      </c>
      <c r="V370" s="1520">
        <v>220220.00000000003</v>
      </c>
    </row>
    <row r="371" spans="14:22">
      <c r="N371" s="1509">
        <v>47908</v>
      </c>
      <c r="O371" s="1510" t="s">
        <v>2388</v>
      </c>
      <c r="P371" s="1511">
        <v>2031</v>
      </c>
      <c r="Q371" s="1512">
        <v>0</v>
      </c>
      <c r="R371" s="1519">
        <v>4.62E-3</v>
      </c>
      <c r="S371" s="1512">
        <v>200200</v>
      </c>
      <c r="T371" s="1512">
        <v>200200</v>
      </c>
      <c r="U371" s="1515">
        <v>520000000</v>
      </c>
      <c r="V371" s="1520">
        <v>220220.00000000003</v>
      </c>
    </row>
    <row r="372" spans="14:22">
      <c r="N372" s="1509">
        <v>47939</v>
      </c>
      <c r="O372" s="1510" t="s">
        <v>2389</v>
      </c>
      <c r="P372" s="1511">
        <v>2031</v>
      </c>
      <c r="Q372" s="1512">
        <v>0</v>
      </c>
      <c r="R372" s="1519">
        <v>4.62E-3</v>
      </c>
      <c r="S372" s="1512">
        <v>200200</v>
      </c>
      <c r="T372" s="1512">
        <v>200200</v>
      </c>
      <c r="U372" s="1515">
        <v>520000000</v>
      </c>
      <c r="V372" s="1520">
        <v>220220.00000000003</v>
      </c>
    </row>
    <row r="373" spans="14:22">
      <c r="N373" s="1509">
        <v>47969</v>
      </c>
      <c r="O373" s="1510" t="s">
        <v>2390</v>
      </c>
      <c r="P373" s="1511">
        <v>2031</v>
      </c>
      <c r="Q373" s="1512">
        <v>0</v>
      </c>
      <c r="R373" s="1519">
        <v>4.62E-3</v>
      </c>
      <c r="S373" s="1512">
        <v>200200</v>
      </c>
      <c r="T373" s="1512">
        <v>200200</v>
      </c>
      <c r="U373" s="1515">
        <v>520000000</v>
      </c>
      <c r="V373" s="1520">
        <v>220220.00000000003</v>
      </c>
    </row>
    <row r="374" spans="14:22">
      <c r="N374" s="1509">
        <v>48000</v>
      </c>
      <c r="O374" s="1510" t="s">
        <v>2391</v>
      </c>
      <c r="P374" s="1511">
        <v>2031</v>
      </c>
      <c r="Q374" s="1512">
        <v>0</v>
      </c>
      <c r="R374" s="1519">
        <v>4.62E-3</v>
      </c>
      <c r="S374" s="1512">
        <v>200200</v>
      </c>
      <c r="T374" s="1512">
        <v>200200</v>
      </c>
      <c r="U374" s="1515">
        <v>520000000</v>
      </c>
      <c r="V374" s="1520">
        <v>220220.00000000003</v>
      </c>
    </row>
    <row r="375" spans="14:22">
      <c r="N375" s="1509">
        <v>48030</v>
      </c>
      <c r="O375" s="1510" t="s">
        <v>2089</v>
      </c>
      <c r="P375" s="1511">
        <v>2032</v>
      </c>
      <c r="Q375" s="1512">
        <v>0</v>
      </c>
      <c r="R375" s="1519">
        <v>4.62E-3</v>
      </c>
      <c r="S375" s="1512">
        <v>200200</v>
      </c>
      <c r="T375" s="1512">
        <v>200200</v>
      </c>
      <c r="U375" s="1515">
        <v>520000000</v>
      </c>
      <c r="V375" s="1520">
        <v>220220.00000000003</v>
      </c>
    </row>
    <row r="376" spans="14:22">
      <c r="N376" s="1509">
        <v>48061</v>
      </c>
      <c r="O376" s="1510" t="s">
        <v>2392</v>
      </c>
      <c r="P376" s="1511">
        <v>2032</v>
      </c>
      <c r="Q376" s="1512">
        <v>0</v>
      </c>
      <c r="R376" s="1519">
        <v>4.62E-3</v>
      </c>
      <c r="S376" s="1512">
        <v>200200</v>
      </c>
      <c r="T376" s="1512">
        <v>200200</v>
      </c>
      <c r="U376" s="1515">
        <v>520000000</v>
      </c>
      <c r="V376" s="1520">
        <v>220220.00000000003</v>
      </c>
    </row>
    <row r="377" spans="14:22">
      <c r="N377" s="1509">
        <v>48092</v>
      </c>
      <c r="O377" s="1510" t="s">
        <v>2393</v>
      </c>
      <c r="P377" s="1511">
        <v>2032</v>
      </c>
      <c r="Q377" s="1512">
        <v>0</v>
      </c>
      <c r="R377" s="1519">
        <v>4.62E-3</v>
      </c>
      <c r="S377" s="1512">
        <v>200200</v>
      </c>
      <c r="T377" s="1512">
        <v>200200</v>
      </c>
      <c r="U377" s="1515">
        <v>520000000</v>
      </c>
      <c r="V377" s="1520">
        <v>220220.00000000003</v>
      </c>
    </row>
    <row r="378" spans="14:22">
      <c r="N378" s="1509">
        <v>48122</v>
      </c>
      <c r="O378" s="1510" t="s">
        <v>2394</v>
      </c>
      <c r="P378" s="1511">
        <v>2032</v>
      </c>
      <c r="Q378" s="1512">
        <v>0</v>
      </c>
      <c r="R378" s="1519">
        <v>4.62E-3</v>
      </c>
      <c r="S378" s="1512">
        <v>200200</v>
      </c>
      <c r="T378" s="1512">
        <v>200200</v>
      </c>
      <c r="U378" s="1515">
        <v>520000000</v>
      </c>
      <c r="V378" s="1520">
        <v>220220.00000000003</v>
      </c>
    </row>
    <row r="379" spans="14:22">
      <c r="N379" s="1509">
        <v>48153</v>
      </c>
      <c r="O379" s="1510" t="s">
        <v>2395</v>
      </c>
      <c r="P379" s="1511">
        <v>2032</v>
      </c>
      <c r="Q379" s="1512">
        <v>0</v>
      </c>
      <c r="R379" s="1519">
        <v>4.62E-3</v>
      </c>
      <c r="S379" s="1512">
        <v>200200</v>
      </c>
      <c r="T379" s="1512">
        <v>200200</v>
      </c>
      <c r="U379" s="1515">
        <v>520000000</v>
      </c>
      <c r="V379" s="1520">
        <v>220220.00000000003</v>
      </c>
    </row>
    <row r="380" spans="14:22">
      <c r="N380" s="1509">
        <v>48183</v>
      </c>
      <c r="O380" s="1510" t="s">
        <v>2396</v>
      </c>
      <c r="P380" s="1511">
        <v>2032</v>
      </c>
      <c r="Q380" s="1512">
        <v>0</v>
      </c>
      <c r="R380" s="1519">
        <v>4.62E-3</v>
      </c>
      <c r="S380" s="1512">
        <v>200200</v>
      </c>
      <c r="T380" s="1512">
        <v>200200</v>
      </c>
      <c r="U380" s="1515">
        <v>520000000</v>
      </c>
      <c r="V380" s="1520">
        <v>220220.00000000003</v>
      </c>
    </row>
    <row r="381" spans="14:22">
      <c r="N381" s="1509">
        <v>48214</v>
      </c>
      <c r="O381" s="1510" t="s">
        <v>2091</v>
      </c>
      <c r="P381" s="1511">
        <v>2032</v>
      </c>
      <c r="Q381" s="1512">
        <v>0</v>
      </c>
      <c r="R381" s="1519">
        <v>4.62E-3</v>
      </c>
      <c r="S381" s="1512">
        <v>200200</v>
      </c>
      <c r="T381" s="1512">
        <v>200200</v>
      </c>
      <c r="U381" s="1515">
        <v>520000000</v>
      </c>
      <c r="V381" s="1520">
        <v>220220.00000000003</v>
      </c>
    </row>
    <row r="382" spans="14:22">
      <c r="N382" s="1509">
        <v>48245</v>
      </c>
      <c r="O382" s="1510" t="s">
        <v>2397</v>
      </c>
      <c r="P382" s="1511">
        <v>2032</v>
      </c>
      <c r="Q382" s="1512">
        <v>0</v>
      </c>
      <c r="R382" s="1519">
        <v>4.62E-3</v>
      </c>
      <c r="S382" s="1512">
        <v>200200</v>
      </c>
      <c r="T382" s="1512">
        <v>200200</v>
      </c>
      <c r="U382" s="1515">
        <v>520000000</v>
      </c>
      <c r="V382" s="1520">
        <v>220220.00000000003</v>
      </c>
    </row>
    <row r="383" spans="14:22">
      <c r="N383" s="1509">
        <v>48274</v>
      </c>
      <c r="O383" s="1510" t="s">
        <v>2398</v>
      </c>
      <c r="P383" s="1511">
        <v>2032</v>
      </c>
      <c r="Q383" s="1512">
        <v>0</v>
      </c>
      <c r="R383" s="1519">
        <v>4.62E-3</v>
      </c>
      <c r="S383" s="1512">
        <v>200200</v>
      </c>
      <c r="T383" s="1512">
        <v>200200</v>
      </c>
      <c r="U383" s="1515">
        <v>520000000</v>
      </c>
      <c r="V383" s="1520">
        <v>220220.00000000003</v>
      </c>
    </row>
    <row r="384" spans="14:22">
      <c r="N384" s="1509">
        <v>48305</v>
      </c>
      <c r="O384" s="1510" t="s">
        <v>2399</v>
      </c>
      <c r="P384" s="1511">
        <v>2032</v>
      </c>
      <c r="Q384" s="1512">
        <v>0</v>
      </c>
      <c r="R384" s="1519">
        <v>4.62E-3</v>
      </c>
      <c r="S384" s="1512">
        <v>200200</v>
      </c>
      <c r="T384" s="1512">
        <v>200200</v>
      </c>
      <c r="U384" s="1515">
        <v>520000000</v>
      </c>
      <c r="V384" s="1520">
        <v>220220.00000000003</v>
      </c>
    </row>
    <row r="385" spans="14:22">
      <c r="N385" s="1509">
        <v>48335</v>
      </c>
      <c r="O385" s="1510" t="s">
        <v>2400</v>
      </c>
      <c r="P385" s="1511">
        <v>2032</v>
      </c>
      <c r="Q385" s="1512">
        <v>0</v>
      </c>
      <c r="R385" s="1519">
        <v>4.62E-3</v>
      </c>
      <c r="S385" s="1512">
        <v>200200</v>
      </c>
      <c r="T385" s="1512">
        <v>200200</v>
      </c>
      <c r="U385" s="1515">
        <v>520000000</v>
      </c>
      <c r="V385" s="1520">
        <v>220220.00000000003</v>
      </c>
    </row>
    <row r="386" spans="14:22">
      <c r="N386" s="1509">
        <v>48366</v>
      </c>
      <c r="O386" s="1510" t="s">
        <v>2401</v>
      </c>
      <c r="P386" s="1511">
        <v>2032</v>
      </c>
      <c r="Q386" s="1512">
        <v>0</v>
      </c>
      <c r="R386" s="1519">
        <v>4.62E-3</v>
      </c>
      <c r="S386" s="1512">
        <v>200200</v>
      </c>
      <c r="T386" s="1512">
        <v>200200</v>
      </c>
      <c r="U386" s="1515">
        <v>520000000</v>
      </c>
      <c r="V386" s="1520">
        <v>220220.00000000003</v>
      </c>
    </row>
    <row r="387" spans="14:22">
      <c r="N387" s="1509">
        <v>48396</v>
      </c>
      <c r="O387" s="1510" t="s">
        <v>2093</v>
      </c>
      <c r="P387" s="1511">
        <v>2033</v>
      </c>
      <c r="Q387" s="1512">
        <v>0</v>
      </c>
      <c r="R387" s="1519">
        <v>4.62E-3</v>
      </c>
      <c r="S387" s="1512">
        <v>200200</v>
      </c>
      <c r="T387" s="1512">
        <v>200200</v>
      </c>
      <c r="U387" s="1515">
        <v>520000000</v>
      </c>
      <c r="V387" s="1520">
        <v>220220.00000000003</v>
      </c>
    </row>
    <row r="388" spans="14:22">
      <c r="N388" s="1509">
        <v>48427</v>
      </c>
      <c r="O388" s="1510" t="s">
        <v>2402</v>
      </c>
      <c r="P388" s="1511">
        <v>2033</v>
      </c>
      <c r="Q388" s="1512">
        <v>0</v>
      </c>
      <c r="R388" s="1519">
        <v>4.62E-3</v>
      </c>
      <c r="S388" s="1512">
        <v>200200</v>
      </c>
      <c r="T388" s="1512">
        <v>200200</v>
      </c>
      <c r="U388" s="1515">
        <v>520000000</v>
      </c>
      <c r="V388" s="1520">
        <v>220220.00000000003</v>
      </c>
    </row>
    <row r="389" spans="14:22">
      <c r="N389" s="1509">
        <v>48458</v>
      </c>
      <c r="O389" s="1510" t="s">
        <v>2403</v>
      </c>
      <c r="P389" s="1511">
        <v>2033</v>
      </c>
      <c r="Q389" s="1512">
        <v>0</v>
      </c>
      <c r="R389" s="1519">
        <v>4.62E-3</v>
      </c>
      <c r="S389" s="1512">
        <v>200200</v>
      </c>
      <c r="T389" s="1512">
        <v>200200</v>
      </c>
      <c r="U389" s="1515">
        <v>520000000</v>
      </c>
      <c r="V389" s="1520">
        <v>220220.00000000003</v>
      </c>
    </row>
    <row r="390" spans="14:22">
      <c r="N390" s="1509">
        <v>48488</v>
      </c>
      <c r="O390" s="1510" t="s">
        <v>2404</v>
      </c>
      <c r="P390" s="1511">
        <v>2033</v>
      </c>
      <c r="Q390" s="1512">
        <v>0</v>
      </c>
      <c r="R390" s="1519">
        <v>4.62E-3</v>
      </c>
      <c r="S390" s="1512">
        <v>200200</v>
      </c>
      <c r="T390" s="1512">
        <v>200200</v>
      </c>
      <c r="U390" s="1515">
        <v>520000000</v>
      </c>
      <c r="V390" s="1520">
        <v>220220.00000000003</v>
      </c>
    </row>
    <row r="391" spans="14:22">
      <c r="N391" s="1509">
        <v>48519</v>
      </c>
      <c r="O391" s="1510" t="s">
        <v>2405</v>
      </c>
      <c r="P391" s="1511">
        <v>2033</v>
      </c>
      <c r="Q391" s="1512">
        <v>0</v>
      </c>
      <c r="R391" s="1519">
        <v>4.62E-3</v>
      </c>
      <c r="S391" s="1512">
        <v>200200</v>
      </c>
      <c r="T391" s="1512">
        <v>200200</v>
      </c>
      <c r="U391" s="1515">
        <v>520000000</v>
      </c>
      <c r="V391" s="1520">
        <v>220220.00000000003</v>
      </c>
    </row>
    <row r="392" spans="14:22">
      <c r="N392" s="1509">
        <v>48549</v>
      </c>
      <c r="O392" s="1510" t="s">
        <v>2406</v>
      </c>
      <c r="P392" s="1511">
        <v>2033</v>
      </c>
      <c r="Q392" s="1512">
        <v>0</v>
      </c>
      <c r="R392" s="1519">
        <v>4.62E-3</v>
      </c>
      <c r="S392" s="1512">
        <v>200200</v>
      </c>
      <c r="T392" s="1512">
        <v>200200</v>
      </c>
      <c r="U392" s="1515">
        <v>520000000</v>
      </c>
      <c r="V392" s="1520">
        <v>220220.00000000003</v>
      </c>
    </row>
    <row r="393" spans="14:22">
      <c r="N393" s="1509">
        <v>48580</v>
      </c>
      <c r="O393" s="1510" t="s">
        <v>2095</v>
      </c>
      <c r="P393" s="1511">
        <v>2033</v>
      </c>
      <c r="Q393" s="1512">
        <v>0</v>
      </c>
      <c r="R393" s="1519">
        <v>4.62E-3</v>
      </c>
      <c r="S393" s="1512">
        <v>200200</v>
      </c>
      <c r="T393" s="1512">
        <v>200200</v>
      </c>
      <c r="U393" s="1515">
        <v>520000000</v>
      </c>
      <c r="V393" s="1520">
        <v>220220.00000000003</v>
      </c>
    </row>
    <row r="394" spans="14:22">
      <c r="N394" s="1509">
        <v>48611</v>
      </c>
      <c r="O394" s="1510" t="s">
        <v>2407</v>
      </c>
      <c r="P394" s="1511">
        <v>2033</v>
      </c>
      <c r="Q394" s="1512">
        <v>0</v>
      </c>
      <c r="R394" s="1519">
        <v>4.62E-3</v>
      </c>
      <c r="S394" s="1512">
        <v>200200</v>
      </c>
      <c r="T394" s="1512">
        <v>200200</v>
      </c>
      <c r="U394" s="1515">
        <v>520000000</v>
      </c>
      <c r="V394" s="1520">
        <v>220220.00000000003</v>
      </c>
    </row>
    <row r="395" spans="14:22">
      <c r="N395" s="1509">
        <v>48639</v>
      </c>
      <c r="O395" s="1510" t="s">
        <v>2408</v>
      </c>
      <c r="P395" s="1511">
        <v>2033</v>
      </c>
      <c r="Q395" s="1512">
        <v>0</v>
      </c>
      <c r="R395" s="1519">
        <v>4.62E-3</v>
      </c>
      <c r="S395" s="1512">
        <v>200200</v>
      </c>
      <c r="T395" s="1512">
        <v>200200</v>
      </c>
      <c r="U395" s="1515">
        <v>520000000</v>
      </c>
      <c r="V395" s="1520">
        <v>220220.00000000003</v>
      </c>
    </row>
    <row r="396" spans="14:22">
      <c r="N396" s="1509">
        <v>48670</v>
      </c>
      <c r="O396" s="1510" t="s">
        <v>2409</v>
      </c>
      <c r="P396" s="1511">
        <v>2033</v>
      </c>
      <c r="Q396" s="1512">
        <v>0</v>
      </c>
      <c r="R396" s="1519">
        <v>4.62E-3</v>
      </c>
      <c r="S396" s="1512">
        <v>200200</v>
      </c>
      <c r="T396" s="1512">
        <v>200200</v>
      </c>
      <c r="U396" s="1515">
        <v>520000000</v>
      </c>
      <c r="V396" s="1520">
        <v>220220.00000000003</v>
      </c>
    </row>
    <row r="397" spans="14:22">
      <c r="N397" s="1509">
        <v>48700</v>
      </c>
      <c r="O397" s="1510" t="s">
        <v>2410</v>
      </c>
      <c r="P397" s="1511">
        <v>2033</v>
      </c>
      <c r="Q397" s="1512">
        <v>0</v>
      </c>
      <c r="R397" s="1519">
        <v>4.62E-3</v>
      </c>
      <c r="S397" s="1512">
        <v>200200</v>
      </c>
      <c r="T397" s="1512">
        <v>200200</v>
      </c>
      <c r="U397" s="1515">
        <v>520000000</v>
      </c>
      <c r="V397" s="1520">
        <v>220220.00000000003</v>
      </c>
    </row>
    <row r="398" spans="14:22">
      <c r="N398" s="1509">
        <v>48731</v>
      </c>
      <c r="O398" s="1510" t="s">
        <v>2411</v>
      </c>
      <c r="P398" s="1511">
        <v>2033</v>
      </c>
      <c r="Q398" s="1512">
        <v>0</v>
      </c>
      <c r="R398" s="1519">
        <v>4.62E-3</v>
      </c>
      <c r="S398" s="1512">
        <v>200200</v>
      </c>
      <c r="T398" s="1512">
        <v>200200</v>
      </c>
      <c r="U398" s="1515">
        <v>520000000</v>
      </c>
      <c r="V398" s="1520">
        <v>220220.00000000003</v>
      </c>
    </row>
    <row r="399" spans="14:22">
      <c r="N399" s="1509">
        <v>48761</v>
      </c>
      <c r="O399" s="1510" t="s">
        <v>2097</v>
      </c>
      <c r="P399" s="1511">
        <v>2034</v>
      </c>
      <c r="Q399" s="1512">
        <v>0</v>
      </c>
      <c r="R399" s="1519">
        <v>4.62E-3</v>
      </c>
      <c r="S399" s="1512">
        <v>200200</v>
      </c>
      <c r="T399" s="1512">
        <v>200200</v>
      </c>
      <c r="U399" s="1515">
        <v>520000000</v>
      </c>
      <c r="V399" s="1520">
        <v>220220.00000000003</v>
      </c>
    </row>
    <row r="400" spans="14:22">
      <c r="N400" s="1509">
        <v>48792</v>
      </c>
      <c r="O400" s="1510" t="s">
        <v>2412</v>
      </c>
      <c r="P400" s="1511">
        <v>2034</v>
      </c>
      <c r="Q400" s="1512">
        <v>0</v>
      </c>
      <c r="R400" s="1519">
        <v>4.62E-3</v>
      </c>
      <c r="S400" s="1512">
        <v>200200</v>
      </c>
      <c r="T400" s="1512">
        <v>200200</v>
      </c>
      <c r="U400" s="1515">
        <v>520000000</v>
      </c>
      <c r="V400" s="1520">
        <v>220220.00000000003</v>
      </c>
    </row>
    <row r="401" spans="14:22">
      <c r="N401" s="1509">
        <v>48823</v>
      </c>
      <c r="O401" s="1510" t="s">
        <v>2413</v>
      </c>
      <c r="P401" s="1511">
        <v>2034</v>
      </c>
      <c r="Q401" s="1512">
        <v>0</v>
      </c>
      <c r="R401" s="1519">
        <v>4.62E-3</v>
      </c>
      <c r="S401" s="1512">
        <v>200200</v>
      </c>
      <c r="T401" s="1512">
        <v>200200</v>
      </c>
      <c r="U401" s="1515">
        <v>520000000</v>
      </c>
      <c r="V401" s="1520">
        <v>220220.00000000003</v>
      </c>
    </row>
    <row r="402" spans="14:22">
      <c r="N402" s="1509">
        <v>48853</v>
      </c>
      <c r="O402" s="1510" t="s">
        <v>2414</v>
      </c>
      <c r="P402" s="1511">
        <v>2034</v>
      </c>
      <c r="Q402" s="1512">
        <v>0</v>
      </c>
      <c r="R402" s="1519">
        <v>4.62E-3</v>
      </c>
      <c r="S402" s="1512">
        <v>200200</v>
      </c>
      <c r="T402" s="1512">
        <v>200200</v>
      </c>
      <c r="U402" s="1515">
        <v>520000000</v>
      </c>
      <c r="V402" s="1520">
        <v>220220.00000000003</v>
      </c>
    </row>
    <row r="403" spans="14:22">
      <c r="N403" s="1509">
        <v>48884</v>
      </c>
      <c r="O403" s="1510" t="s">
        <v>2415</v>
      </c>
      <c r="P403" s="1511">
        <v>2034</v>
      </c>
      <c r="Q403" s="1512">
        <v>0</v>
      </c>
      <c r="R403" s="1519">
        <v>4.62E-3</v>
      </c>
      <c r="S403" s="1512">
        <v>200200</v>
      </c>
      <c r="T403" s="1512">
        <v>200200</v>
      </c>
      <c r="U403" s="1515">
        <v>520000000</v>
      </c>
      <c r="V403" s="1520">
        <v>220220.00000000003</v>
      </c>
    </row>
    <row r="404" spans="14:22">
      <c r="N404" s="1509">
        <v>48914</v>
      </c>
      <c r="O404" s="1510" t="s">
        <v>2416</v>
      </c>
      <c r="P404" s="1511">
        <v>2034</v>
      </c>
      <c r="Q404" s="1512">
        <v>0</v>
      </c>
      <c r="R404" s="1519">
        <v>4.62E-3</v>
      </c>
      <c r="S404" s="1512">
        <v>200200</v>
      </c>
      <c r="T404" s="1512">
        <v>200200</v>
      </c>
      <c r="U404" s="1515">
        <v>520000000</v>
      </c>
      <c r="V404" s="1520">
        <v>220220.00000000003</v>
      </c>
    </row>
    <row r="405" spans="14:22">
      <c r="N405" s="1509">
        <v>48945</v>
      </c>
      <c r="O405" s="1510" t="s">
        <v>2098</v>
      </c>
      <c r="P405" s="1511">
        <v>2034</v>
      </c>
      <c r="Q405" s="1512">
        <v>0</v>
      </c>
      <c r="R405" s="1519">
        <v>4.62E-3</v>
      </c>
      <c r="S405" s="1512">
        <v>200200</v>
      </c>
      <c r="T405" s="1512">
        <v>200200</v>
      </c>
      <c r="U405" s="1515">
        <v>520000000</v>
      </c>
      <c r="V405" s="1520">
        <v>220220.00000000003</v>
      </c>
    </row>
    <row r="406" spans="14:22">
      <c r="N406" s="1509">
        <v>48976</v>
      </c>
      <c r="O406" s="1510" t="s">
        <v>2417</v>
      </c>
      <c r="P406" s="1511">
        <v>2034</v>
      </c>
      <c r="Q406" s="1512">
        <v>0</v>
      </c>
      <c r="R406" s="1519">
        <v>4.62E-3</v>
      </c>
      <c r="S406" s="1512">
        <v>200200</v>
      </c>
      <c r="T406" s="1512">
        <v>200200</v>
      </c>
      <c r="U406" s="1515">
        <v>520000000</v>
      </c>
      <c r="V406" s="1520">
        <v>220220.00000000003</v>
      </c>
    </row>
    <row r="407" spans="14:22">
      <c r="N407" s="1509">
        <v>49004</v>
      </c>
      <c r="O407" s="1510" t="s">
        <v>2418</v>
      </c>
      <c r="P407" s="1511">
        <v>2034</v>
      </c>
      <c r="Q407" s="1512">
        <v>0</v>
      </c>
      <c r="R407" s="1519">
        <v>4.62E-3</v>
      </c>
      <c r="S407" s="1512">
        <v>200200</v>
      </c>
      <c r="T407" s="1512">
        <v>200200</v>
      </c>
      <c r="U407" s="1515">
        <v>520000000</v>
      </c>
      <c r="V407" s="1520">
        <v>220220.00000000003</v>
      </c>
    </row>
    <row r="408" spans="14:22">
      <c r="N408" s="1509">
        <v>49035</v>
      </c>
      <c r="O408" s="1510" t="s">
        <v>2419</v>
      </c>
      <c r="P408" s="1511">
        <v>2034</v>
      </c>
      <c r="Q408" s="1512">
        <v>0</v>
      </c>
      <c r="R408" s="1519">
        <v>4.62E-3</v>
      </c>
      <c r="S408" s="1512">
        <v>200200</v>
      </c>
      <c r="T408" s="1512">
        <v>200200</v>
      </c>
      <c r="U408" s="1515">
        <v>520000000</v>
      </c>
      <c r="V408" s="1520">
        <v>220220.00000000003</v>
      </c>
    </row>
    <row r="409" spans="14:22">
      <c r="N409" s="1509">
        <v>49065</v>
      </c>
      <c r="O409" s="1510" t="s">
        <v>2420</v>
      </c>
      <c r="P409" s="1511">
        <v>2034</v>
      </c>
      <c r="Q409" s="1512">
        <v>0</v>
      </c>
      <c r="R409" s="1519">
        <v>4.62E-3</v>
      </c>
      <c r="S409" s="1512">
        <v>200200</v>
      </c>
      <c r="T409" s="1512">
        <v>200200</v>
      </c>
      <c r="U409" s="1515">
        <v>520000000</v>
      </c>
      <c r="V409" s="1520">
        <v>220220.00000000003</v>
      </c>
    </row>
    <row r="410" spans="14:22">
      <c r="N410" s="1509">
        <v>49096</v>
      </c>
      <c r="O410" s="1510" t="s">
        <v>2421</v>
      </c>
      <c r="P410" s="1511">
        <v>2034</v>
      </c>
      <c r="Q410" s="1512">
        <v>0</v>
      </c>
      <c r="R410" s="1519">
        <v>4.62E-3</v>
      </c>
      <c r="S410" s="1512">
        <v>200200</v>
      </c>
      <c r="T410" s="1512">
        <v>200200</v>
      </c>
      <c r="U410" s="1515">
        <v>520000000</v>
      </c>
      <c r="V410" s="1520">
        <v>220220.00000000003</v>
      </c>
    </row>
    <row r="411" spans="14:22">
      <c r="N411" s="1509">
        <v>49126</v>
      </c>
      <c r="O411" s="1510" t="s">
        <v>2100</v>
      </c>
      <c r="P411" s="1511">
        <v>2035</v>
      </c>
      <c r="Q411" s="1512">
        <v>0</v>
      </c>
      <c r="R411" s="1519">
        <v>4.62E-3</v>
      </c>
      <c r="S411" s="1512">
        <v>200200</v>
      </c>
      <c r="T411" s="1512">
        <v>200200</v>
      </c>
      <c r="U411" s="1515">
        <v>520000000</v>
      </c>
      <c r="V411" s="1520">
        <v>220220.00000000003</v>
      </c>
    </row>
    <row r="412" spans="14:22">
      <c r="N412" s="1509">
        <v>49157</v>
      </c>
      <c r="O412" s="1510" t="s">
        <v>2422</v>
      </c>
      <c r="P412" s="1511">
        <v>2035</v>
      </c>
      <c r="Q412" s="1512">
        <v>0</v>
      </c>
      <c r="R412" s="1519">
        <v>4.62E-3</v>
      </c>
      <c r="S412" s="1512">
        <v>200200</v>
      </c>
      <c r="T412" s="1512">
        <v>200200</v>
      </c>
      <c r="U412" s="1515">
        <v>520000000</v>
      </c>
      <c r="V412" s="1520">
        <v>220220.00000000003</v>
      </c>
    </row>
    <row r="413" spans="14:22">
      <c r="N413" s="1509">
        <v>49188</v>
      </c>
      <c r="O413" s="1510" t="s">
        <v>2423</v>
      </c>
      <c r="P413" s="1511">
        <v>2035</v>
      </c>
      <c r="Q413" s="1512">
        <v>0</v>
      </c>
      <c r="R413" s="1519">
        <v>4.62E-3</v>
      </c>
      <c r="S413" s="1512">
        <v>200200</v>
      </c>
      <c r="T413" s="1512">
        <v>200200</v>
      </c>
      <c r="U413" s="1515">
        <v>520000000</v>
      </c>
      <c r="V413" s="1520">
        <v>220220.00000000003</v>
      </c>
    </row>
    <row r="414" spans="14:22">
      <c r="N414" s="1509">
        <v>49218</v>
      </c>
      <c r="O414" s="1510" t="s">
        <v>2424</v>
      </c>
      <c r="P414" s="1511">
        <v>2035</v>
      </c>
      <c r="Q414" s="1512">
        <v>0</v>
      </c>
      <c r="R414" s="1519">
        <v>4.62E-3</v>
      </c>
      <c r="S414" s="1512">
        <v>200200</v>
      </c>
      <c r="T414" s="1512">
        <v>200200</v>
      </c>
      <c r="U414" s="1515">
        <v>520000000</v>
      </c>
      <c r="V414" s="1520">
        <v>220220.00000000003</v>
      </c>
    </row>
    <row r="415" spans="14:22">
      <c r="N415" s="1509">
        <v>49249</v>
      </c>
      <c r="O415" s="1510" t="s">
        <v>2425</v>
      </c>
      <c r="P415" s="1511">
        <v>2035</v>
      </c>
      <c r="Q415" s="1512">
        <v>0</v>
      </c>
      <c r="R415" s="1519">
        <v>4.62E-3</v>
      </c>
      <c r="S415" s="1512">
        <v>200200</v>
      </c>
      <c r="T415" s="1512">
        <v>200200</v>
      </c>
      <c r="U415" s="1515">
        <v>520000000</v>
      </c>
      <c r="V415" s="1520">
        <v>220220.00000000003</v>
      </c>
    </row>
    <row r="416" spans="14:22">
      <c r="N416" s="1509">
        <v>49279</v>
      </c>
      <c r="O416" s="1510" t="s">
        <v>2426</v>
      </c>
      <c r="P416" s="1511">
        <v>2035</v>
      </c>
      <c r="Q416" s="1512">
        <v>0</v>
      </c>
      <c r="R416" s="1519">
        <v>4.62E-3</v>
      </c>
      <c r="S416" s="1512">
        <v>200200</v>
      </c>
      <c r="T416" s="1512">
        <v>200200</v>
      </c>
      <c r="U416" s="1515">
        <v>520000000</v>
      </c>
      <c r="V416" s="1520">
        <v>220220.00000000003</v>
      </c>
    </row>
    <row r="417" spans="14:22">
      <c r="N417" s="1509">
        <v>49310</v>
      </c>
      <c r="O417" s="1510" t="s">
        <v>2102</v>
      </c>
      <c r="P417" s="1511">
        <v>2035</v>
      </c>
      <c r="Q417" s="1512">
        <v>0</v>
      </c>
      <c r="R417" s="1519">
        <v>4.62E-3</v>
      </c>
      <c r="S417" s="1512">
        <v>200200</v>
      </c>
      <c r="T417" s="1512">
        <v>200200</v>
      </c>
      <c r="U417" s="1515">
        <v>520000000</v>
      </c>
      <c r="V417" s="1520">
        <v>220220.00000000003</v>
      </c>
    </row>
    <row r="418" spans="14:22">
      <c r="N418" s="1509">
        <v>49341</v>
      </c>
      <c r="O418" s="1510" t="s">
        <v>2427</v>
      </c>
      <c r="P418" s="1511">
        <v>2035</v>
      </c>
      <c r="Q418" s="1512">
        <v>0</v>
      </c>
      <c r="R418" s="1519">
        <v>4.62E-3</v>
      </c>
      <c r="S418" s="1512">
        <v>200200</v>
      </c>
      <c r="T418" s="1512">
        <v>200200</v>
      </c>
      <c r="U418" s="1515">
        <v>520000000</v>
      </c>
      <c r="V418" s="1520">
        <v>220220.00000000003</v>
      </c>
    </row>
    <row r="419" spans="14:22">
      <c r="N419" s="1509">
        <v>49369</v>
      </c>
      <c r="O419" s="1510" t="s">
        <v>2428</v>
      </c>
      <c r="P419" s="1511">
        <v>2035</v>
      </c>
      <c r="Q419" s="1512">
        <v>0</v>
      </c>
      <c r="R419" s="1519">
        <v>4.62E-3</v>
      </c>
      <c r="S419" s="1512">
        <v>200200</v>
      </c>
      <c r="T419" s="1512">
        <v>200200</v>
      </c>
      <c r="U419" s="1515">
        <v>520000000</v>
      </c>
      <c r="V419" s="1520">
        <v>220220.00000000003</v>
      </c>
    </row>
    <row r="420" spans="14:22">
      <c r="N420" s="1509">
        <v>49400</v>
      </c>
      <c r="O420" s="1510" t="s">
        <v>2429</v>
      </c>
      <c r="P420" s="1511">
        <v>2035</v>
      </c>
      <c r="Q420" s="1512">
        <v>0</v>
      </c>
      <c r="R420" s="1519">
        <v>4.62E-3</v>
      </c>
      <c r="S420" s="1512">
        <v>200200</v>
      </c>
      <c r="T420" s="1512">
        <v>200200</v>
      </c>
      <c r="U420" s="1515">
        <v>520000000</v>
      </c>
      <c r="V420" s="1520">
        <v>220220.00000000003</v>
      </c>
    </row>
    <row r="421" spans="14:22">
      <c r="N421" s="1509">
        <v>49430</v>
      </c>
      <c r="O421" s="1510" t="s">
        <v>2430</v>
      </c>
      <c r="P421" s="1511">
        <v>2035</v>
      </c>
      <c r="Q421" s="1512">
        <v>0</v>
      </c>
      <c r="R421" s="1519">
        <v>4.62E-3</v>
      </c>
      <c r="S421" s="1512">
        <v>200200</v>
      </c>
      <c r="T421" s="1512">
        <v>200200</v>
      </c>
      <c r="U421" s="1515">
        <v>520000000</v>
      </c>
      <c r="V421" s="1520">
        <v>220220.00000000003</v>
      </c>
    </row>
    <row r="422" spans="14:22">
      <c r="N422" s="1509">
        <v>49461</v>
      </c>
      <c r="O422" s="1510" t="s">
        <v>2431</v>
      </c>
      <c r="P422" s="1511">
        <v>2035</v>
      </c>
      <c r="Q422" s="1512">
        <v>0</v>
      </c>
      <c r="R422" s="1519">
        <v>4.62E-3</v>
      </c>
      <c r="S422" s="1512">
        <v>200200</v>
      </c>
      <c r="T422" s="1512">
        <v>200200</v>
      </c>
      <c r="U422" s="1515">
        <v>520000000</v>
      </c>
      <c r="V422" s="1520">
        <v>220220.00000000003</v>
      </c>
    </row>
    <row r="423" spans="14:22">
      <c r="N423" s="1509">
        <v>49491</v>
      </c>
      <c r="O423" s="1510" t="s">
        <v>2104</v>
      </c>
      <c r="P423" s="1511">
        <v>2036</v>
      </c>
      <c r="Q423" s="1512">
        <v>0</v>
      </c>
      <c r="R423" s="1519">
        <v>4.62E-3</v>
      </c>
      <c r="S423" s="1512">
        <v>200200</v>
      </c>
      <c r="T423" s="1512">
        <v>200200</v>
      </c>
      <c r="U423" s="1515">
        <v>520000000</v>
      </c>
      <c r="V423" s="1520">
        <v>220220.00000000003</v>
      </c>
    </row>
    <row r="424" spans="14:22">
      <c r="N424" s="1509">
        <v>49522</v>
      </c>
      <c r="O424" s="1510" t="s">
        <v>2432</v>
      </c>
      <c r="P424" s="1511">
        <v>2036</v>
      </c>
      <c r="Q424" s="1512">
        <v>0</v>
      </c>
      <c r="R424" s="1519">
        <v>4.62E-3</v>
      </c>
      <c r="S424" s="1512">
        <v>200200</v>
      </c>
      <c r="T424" s="1512">
        <v>200200</v>
      </c>
      <c r="U424" s="1515">
        <v>520000000</v>
      </c>
      <c r="V424" s="1520">
        <v>220220.00000000003</v>
      </c>
    </row>
    <row r="425" spans="14:22">
      <c r="N425" s="1509">
        <v>49553</v>
      </c>
      <c r="O425" s="1510" t="s">
        <v>2433</v>
      </c>
      <c r="P425" s="1511">
        <v>2036</v>
      </c>
      <c r="Q425" s="1512">
        <v>0</v>
      </c>
      <c r="R425" s="1519">
        <v>4.62E-3</v>
      </c>
      <c r="S425" s="1512">
        <v>200200</v>
      </c>
      <c r="T425" s="1512">
        <v>200200</v>
      </c>
      <c r="U425" s="1515">
        <v>520000000</v>
      </c>
      <c r="V425" s="1520">
        <v>220220.00000000003</v>
      </c>
    </row>
    <row r="426" spans="14:22">
      <c r="N426" s="1509">
        <v>49583</v>
      </c>
      <c r="O426" s="1510" t="s">
        <v>2434</v>
      </c>
      <c r="P426" s="1511">
        <v>2036</v>
      </c>
      <c r="Q426" s="1512">
        <v>0</v>
      </c>
      <c r="R426" s="1519">
        <v>4.62E-3</v>
      </c>
      <c r="S426" s="1512">
        <v>200200</v>
      </c>
      <c r="T426" s="1512">
        <v>200200</v>
      </c>
      <c r="U426" s="1515">
        <v>520000000</v>
      </c>
      <c r="V426" s="1520">
        <v>220220.00000000003</v>
      </c>
    </row>
    <row r="427" spans="14:22">
      <c r="N427" s="1509">
        <v>49614</v>
      </c>
      <c r="O427" s="1510" t="s">
        <v>2435</v>
      </c>
      <c r="P427" s="1511">
        <v>2036</v>
      </c>
      <c r="Q427" s="1512">
        <v>0</v>
      </c>
      <c r="R427" s="1519">
        <v>4.62E-3</v>
      </c>
      <c r="S427" s="1512">
        <v>200200</v>
      </c>
      <c r="T427" s="1512">
        <v>200200</v>
      </c>
      <c r="U427" s="1515">
        <v>520000000</v>
      </c>
      <c r="V427" s="1520">
        <v>220220.00000000003</v>
      </c>
    </row>
    <row r="428" spans="14:22">
      <c r="N428" s="1509">
        <v>49644</v>
      </c>
      <c r="O428" s="1510" t="s">
        <v>2436</v>
      </c>
      <c r="P428" s="1511">
        <v>2036</v>
      </c>
      <c r="Q428" s="1512">
        <v>0</v>
      </c>
      <c r="R428" s="1519">
        <v>4.62E-3</v>
      </c>
      <c r="S428" s="1512">
        <v>200200</v>
      </c>
      <c r="T428" s="1512">
        <v>200200</v>
      </c>
      <c r="U428" s="1515">
        <v>520000000</v>
      </c>
      <c r="V428" s="1520">
        <v>220220.00000000003</v>
      </c>
    </row>
    <row r="429" spans="14:22">
      <c r="N429" s="1509">
        <v>49675</v>
      </c>
      <c r="O429" s="1510" t="s">
        <v>2106</v>
      </c>
      <c r="P429" s="1511">
        <v>2036</v>
      </c>
      <c r="Q429" s="1512">
        <v>0</v>
      </c>
      <c r="R429" s="1519">
        <v>4.62E-3</v>
      </c>
      <c r="S429" s="1512">
        <v>200200</v>
      </c>
      <c r="T429" s="1512">
        <v>200200</v>
      </c>
      <c r="U429" s="1515">
        <v>520000000</v>
      </c>
      <c r="V429" s="1520">
        <v>220220.00000000003</v>
      </c>
    </row>
    <row r="430" spans="14:22">
      <c r="N430" s="1509">
        <v>49706</v>
      </c>
      <c r="O430" s="1510" t="s">
        <v>2437</v>
      </c>
      <c r="P430" s="1511">
        <v>2036</v>
      </c>
      <c r="Q430" s="1512">
        <v>0</v>
      </c>
      <c r="R430" s="1519">
        <v>4.62E-3</v>
      </c>
      <c r="S430" s="1512">
        <v>200200</v>
      </c>
      <c r="T430" s="1512">
        <v>200200</v>
      </c>
      <c r="U430" s="1515">
        <v>520000000</v>
      </c>
      <c r="V430" s="1520">
        <v>220220.00000000003</v>
      </c>
    </row>
    <row r="431" spans="14:22">
      <c r="N431" s="1509">
        <v>49735</v>
      </c>
      <c r="O431" s="1510" t="s">
        <v>2438</v>
      </c>
      <c r="P431" s="1511">
        <v>2036</v>
      </c>
      <c r="Q431" s="1512">
        <v>0</v>
      </c>
      <c r="R431" s="1519">
        <v>4.62E-3</v>
      </c>
      <c r="S431" s="1512">
        <v>200200</v>
      </c>
      <c r="T431" s="1512">
        <v>200200</v>
      </c>
      <c r="U431" s="1515">
        <v>520000000</v>
      </c>
      <c r="V431" s="1520">
        <v>220220.00000000003</v>
      </c>
    </row>
    <row r="432" spans="14:22">
      <c r="N432" s="1509">
        <v>49766</v>
      </c>
      <c r="O432" s="1510" t="s">
        <v>2439</v>
      </c>
      <c r="P432" s="1511">
        <v>2036</v>
      </c>
      <c r="Q432" s="1512">
        <v>0</v>
      </c>
      <c r="R432" s="1519">
        <v>4.62E-3</v>
      </c>
      <c r="S432" s="1512">
        <v>200200</v>
      </c>
      <c r="T432" s="1512">
        <v>200200</v>
      </c>
      <c r="U432" s="1515">
        <v>520000000</v>
      </c>
      <c r="V432" s="1520">
        <v>220220.00000000003</v>
      </c>
    </row>
    <row r="433" spans="14:22">
      <c r="N433" s="1509">
        <v>49796</v>
      </c>
      <c r="O433" s="1510" t="s">
        <v>2440</v>
      </c>
      <c r="P433" s="1511">
        <v>2036</v>
      </c>
      <c r="Q433" s="1512">
        <v>0</v>
      </c>
      <c r="R433" s="1519">
        <v>4.62E-3</v>
      </c>
      <c r="S433" s="1512">
        <v>200200</v>
      </c>
      <c r="T433" s="1512">
        <v>200200</v>
      </c>
      <c r="U433" s="1515">
        <v>520000000</v>
      </c>
      <c r="V433" s="1520">
        <v>220220.00000000003</v>
      </c>
    </row>
    <row r="434" spans="14:22">
      <c r="N434" s="1509">
        <v>49827</v>
      </c>
      <c r="O434" s="1510" t="s">
        <v>2441</v>
      </c>
      <c r="P434" s="1511">
        <v>2036</v>
      </c>
      <c r="Q434" s="1512">
        <v>0</v>
      </c>
      <c r="R434" s="1519">
        <v>4.62E-3</v>
      </c>
      <c r="S434" s="1512">
        <v>200200</v>
      </c>
      <c r="T434" s="1512">
        <v>200200</v>
      </c>
      <c r="U434" s="1515">
        <v>520000000</v>
      </c>
      <c r="V434" s="1520">
        <v>220220.00000000003</v>
      </c>
    </row>
    <row r="435" spans="14:22">
      <c r="N435" s="1509">
        <v>49857</v>
      </c>
      <c r="O435" s="1510" t="s">
        <v>2108</v>
      </c>
      <c r="P435" s="1511">
        <v>2037</v>
      </c>
      <c r="Q435" s="1512">
        <v>0</v>
      </c>
      <c r="R435" s="1519">
        <v>4.62E-3</v>
      </c>
      <c r="S435" s="1512">
        <v>200200</v>
      </c>
      <c r="T435" s="1512">
        <v>200200</v>
      </c>
      <c r="U435" s="1515">
        <v>520000000</v>
      </c>
      <c r="V435" s="1520">
        <v>220220.00000000003</v>
      </c>
    </row>
    <row r="436" spans="14:22">
      <c r="N436" s="1509">
        <v>49888</v>
      </c>
      <c r="O436" s="1510" t="s">
        <v>2442</v>
      </c>
      <c r="P436" s="1511">
        <v>2037</v>
      </c>
      <c r="Q436" s="1512">
        <v>0</v>
      </c>
      <c r="R436" s="1519">
        <v>4.62E-3</v>
      </c>
      <c r="S436" s="1512">
        <v>200200</v>
      </c>
      <c r="T436" s="1512">
        <v>200200</v>
      </c>
      <c r="U436" s="1515">
        <v>520000000</v>
      </c>
      <c r="V436" s="1520">
        <v>220220.00000000003</v>
      </c>
    </row>
    <row r="437" spans="14:22">
      <c r="N437" s="1509">
        <v>49919</v>
      </c>
      <c r="O437" s="1510" t="s">
        <v>2443</v>
      </c>
      <c r="P437" s="1511">
        <v>2037</v>
      </c>
      <c r="Q437" s="1512">
        <v>0</v>
      </c>
      <c r="R437" s="1519">
        <v>4.62E-3</v>
      </c>
      <c r="S437" s="1512">
        <v>200200</v>
      </c>
      <c r="T437" s="1512">
        <v>200200</v>
      </c>
      <c r="U437" s="1515">
        <v>520000000</v>
      </c>
      <c r="V437" s="1520">
        <v>220220.00000000003</v>
      </c>
    </row>
    <row r="438" spans="14:22">
      <c r="N438" s="1509">
        <v>49949</v>
      </c>
      <c r="O438" s="1510" t="s">
        <v>2444</v>
      </c>
      <c r="P438" s="1511">
        <v>2037</v>
      </c>
      <c r="Q438" s="1512">
        <v>0</v>
      </c>
      <c r="R438" s="1519">
        <v>4.62E-3</v>
      </c>
      <c r="S438" s="1512">
        <v>200200</v>
      </c>
      <c r="T438" s="1512">
        <v>200200</v>
      </c>
      <c r="U438" s="1515">
        <v>520000000</v>
      </c>
      <c r="V438" s="1520">
        <v>220220.00000000003</v>
      </c>
    </row>
    <row r="439" spans="14:22">
      <c r="N439" s="1509">
        <v>49980</v>
      </c>
      <c r="O439" s="1510" t="s">
        <v>2445</v>
      </c>
      <c r="P439" s="1511">
        <v>2037</v>
      </c>
      <c r="Q439" s="1512">
        <v>0</v>
      </c>
      <c r="R439" s="1519">
        <v>4.62E-3</v>
      </c>
      <c r="S439" s="1512">
        <v>200200</v>
      </c>
      <c r="T439" s="1512">
        <v>200200</v>
      </c>
      <c r="U439" s="1515">
        <v>520000000</v>
      </c>
      <c r="V439" s="1520">
        <v>220220.00000000003</v>
      </c>
    </row>
    <row r="440" spans="14:22">
      <c r="N440" s="1509">
        <v>50010</v>
      </c>
      <c r="O440" s="1510" t="s">
        <v>2446</v>
      </c>
      <c r="P440" s="1511">
        <v>2037</v>
      </c>
      <c r="Q440" s="1512">
        <v>0</v>
      </c>
      <c r="R440" s="1519">
        <v>4.62E-3</v>
      </c>
      <c r="S440" s="1512">
        <v>200200</v>
      </c>
      <c r="T440" s="1512">
        <v>200200</v>
      </c>
      <c r="U440" s="1515">
        <v>520000000</v>
      </c>
      <c r="V440" s="1520">
        <v>220220.00000000003</v>
      </c>
    </row>
    <row r="441" spans="14:22">
      <c r="N441" s="1509">
        <v>50041</v>
      </c>
      <c r="O441" s="1510" t="s">
        <v>2109</v>
      </c>
      <c r="P441" s="1511">
        <v>2037</v>
      </c>
      <c r="Q441" s="1512">
        <v>0</v>
      </c>
      <c r="R441" s="1519">
        <v>4.62E-3</v>
      </c>
      <c r="S441" s="1512">
        <v>200200</v>
      </c>
      <c r="T441" s="1512">
        <v>200200</v>
      </c>
      <c r="U441" s="1515">
        <v>520000000</v>
      </c>
      <c r="V441" s="1520">
        <v>220220.00000000003</v>
      </c>
    </row>
    <row r="442" spans="14:22">
      <c r="N442" s="1509">
        <v>50072</v>
      </c>
      <c r="O442" s="1510" t="s">
        <v>2447</v>
      </c>
      <c r="P442" s="1511">
        <v>2037</v>
      </c>
      <c r="Q442" s="1512">
        <v>0</v>
      </c>
      <c r="R442" s="1519">
        <v>4.62E-3</v>
      </c>
      <c r="S442" s="1512">
        <v>200200</v>
      </c>
      <c r="T442" s="1512">
        <v>200200</v>
      </c>
      <c r="U442" s="1515">
        <v>520000000</v>
      </c>
      <c r="V442" s="1520">
        <v>220220.00000000003</v>
      </c>
    </row>
    <row r="443" spans="14:22">
      <c r="N443" s="1509">
        <v>50100</v>
      </c>
      <c r="O443" s="1510" t="s">
        <v>2448</v>
      </c>
      <c r="P443" s="1511">
        <v>2037</v>
      </c>
      <c r="Q443" s="1512">
        <v>0</v>
      </c>
      <c r="R443" s="1519">
        <v>4.62E-3</v>
      </c>
      <c r="S443" s="1512">
        <v>200200</v>
      </c>
      <c r="T443" s="1512">
        <v>200200</v>
      </c>
      <c r="U443" s="1515">
        <v>520000000</v>
      </c>
      <c r="V443" s="1520">
        <v>220220.00000000003</v>
      </c>
    </row>
    <row r="444" spans="14:22">
      <c r="N444" s="1509">
        <v>50131</v>
      </c>
      <c r="O444" s="1510" t="s">
        <v>2449</v>
      </c>
      <c r="P444" s="1511">
        <v>2037</v>
      </c>
      <c r="Q444" s="1512">
        <v>0</v>
      </c>
      <c r="R444" s="1519">
        <v>4.62E-3</v>
      </c>
      <c r="S444" s="1512">
        <v>200200</v>
      </c>
      <c r="T444" s="1512">
        <v>200200</v>
      </c>
      <c r="U444" s="1515">
        <v>520000000</v>
      </c>
      <c r="V444" s="1520">
        <v>220220.00000000003</v>
      </c>
    </row>
    <row r="445" spans="14:22">
      <c r="N445" s="1509">
        <v>50161</v>
      </c>
      <c r="O445" s="1510" t="s">
        <v>2450</v>
      </c>
      <c r="P445" s="1511">
        <v>2037</v>
      </c>
      <c r="Q445" s="1512">
        <v>0</v>
      </c>
      <c r="R445" s="1519">
        <v>4.62E-3</v>
      </c>
      <c r="S445" s="1512">
        <v>200200</v>
      </c>
      <c r="T445" s="1512">
        <v>200200</v>
      </c>
      <c r="U445" s="1515">
        <v>520000000</v>
      </c>
      <c r="V445" s="1520">
        <v>220220.00000000003</v>
      </c>
    </row>
    <row r="446" spans="14:22">
      <c r="N446" s="1509">
        <v>50192</v>
      </c>
      <c r="O446" s="1510" t="s">
        <v>2451</v>
      </c>
      <c r="P446" s="1511">
        <v>2037</v>
      </c>
      <c r="Q446" s="1512">
        <v>0</v>
      </c>
      <c r="R446" s="1519">
        <v>4.62E-3</v>
      </c>
      <c r="S446" s="1512">
        <v>200200</v>
      </c>
      <c r="T446" s="1512">
        <v>200200</v>
      </c>
      <c r="U446" s="1515">
        <v>520000000</v>
      </c>
      <c r="V446" s="1520">
        <v>220220.00000000003</v>
      </c>
    </row>
    <row r="447" spans="14:22">
      <c r="N447" s="1509">
        <v>50222</v>
      </c>
      <c r="O447" s="1510" t="s">
        <v>2111</v>
      </c>
      <c r="P447" s="1511">
        <v>2038</v>
      </c>
      <c r="Q447" s="1512">
        <v>0</v>
      </c>
      <c r="R447" s="1519">
        <v>4.62E-3</v>
      </c>
      <c r="S447" s="1512">
        <v>200200</v>
      </c>
      <c r="T447" s="1512">
        <v>200200</v>
      </c>
      <c r="U447" s="1515">
        <v>520000000</v>
      </c>
      <c r="V447" s="1520">
        <v>220220.00000000003</v>
      </c>
    </row>
    <row r="448" spans="14:22">
      <c r="N448" s="1509">
        <v>50253</v>
      </c>
      <c r="O448" s="1510" t="s">
        <v>2452</v>
      </c>
      <c r="P448" s="1511">
        <v>2038</v>
      </c>
      <c r="Q448" s="1512">
        <v>0</v>
      </c>
      <c r="R448" s="1519">
        <v>4.62E-3</v>
      </c>
      <c r="S448" s="1512">
        <v>200200</v>
      </c>
      <c r="T448" s="1512">
        <v>200200</v>
      </c>
      <c r="U448" s="1515">
        <v>520000000</v>
      </c>
      <c r="V448" s="1520">
        <v>220220.00000000003</v>
      </c>
    </row>
    <row r="449" spans="14:22">
      <c r="N449" s="1509">
        <v>50284</v>
      </c>
      <c r="O449" s="1510" t="s">
        <v>2453</v>
      </c>
      <c r="P449" s="1511">
        <v>2038</v>
      </c>
      <c r="Q449" s="1512">
        <v>0</v>
      </c>
      <c r="R449" s="1519">
        <v>4.62E-3</v>
      </c>
      <c r="S449" s="1512">
        <v>200200</v>
      </c>
      <c r="T449" s="1512">
        <v>200200</v>
      </c>
      <c r="U449" s="1515">
        <v>520000000</v>
      </c>
      <c r="V449" s="1520">
        <v>220220.00000000003</v>
      </c>
    </row>
    <row r="450" spans="14:22">
      <c r="N450" s="1509">
        <v>50314</v>
      </c>
      <c r="O450" s="1510" t="s">
        <v>2454</v>
      </c>
      <c r="P450" s="1511">
        <v>2038</v>
      </c>
      <c r="Q450" s="1512">
        <v>0</v>
      </c>
      <c r="R450" s="1519">
        <v>4.62E-3</v>
      </c>
      <c r="S450" s="1512">
        <v>200200</v>
      </c>
      <c r="T450" s="1512">
        <v>200200</v>
      </c>
      <c r="U450" s="1515">
        <v>520000000</v>
      </c>
      <c r="V450" s="1520">
        <v>220220.00000000003</v>
      </c>
    </row>
    <row r="451" spans="14:22">
      <c r="N451" s="1509">
        <v>50345</v>
      </c>
      <c r="O451" s="1510" t="s">
        <v>2455</v>
      </c>
      <c r="P451" s="1511">
        <v>2038</v>
      </c>
      <c r="Q451" s="1512">
        <v>0</v>
      </c>
      <c r="R451" s="1519">
        <v>4.62E-3</v>
      </c>
      <c r="S451" s="1512">
        <v>200200</v>
      </c>
      <c r="T451" s="1512">
        <v>200200</v>
      </c>
      <c r="U451" s="1515">
        <v>520000000</v>
      </c>
      <c r="V451" s="1520">
        <v>220220.00000000003</v>
      </c>
    </row>
    <row r="452" spans="14:22">
      <c r="N452" s="1509">
        <v>50375</v>
      </c>
      <c r="O452" s="1510" t="s">
        <v>2456</v>
      </c>
      <c r="P452" s="1511">
        <v>2038</v>
      </c>
      <c r="Q452" s="1512">
        <v>0</v>
      </c>
      <c r="R452" s="1519">
        <v>4.62E-3</v>
      </c>
      <c r="S452" s="1512">
        <v>200200</v>
      </c>
      <c r="T452" s="1512">
        <v>200200</v>
      </c>
      <c r="U452" s="1515">
        <v>520000000</v>
      </c>
      <c r="V452" s="1520">
        <v>220220.00000000003</v>
      </c>
    </row>
    <row r="453" spans="14:22">
      <c r="N453" s="1509">
        <v>50406</v>
      </c>
      <c r="O453" s="1510" t="s">
        <v>2113</v>
      </c>
      <c r="P453" s="1511">
        <v>2038</v>
      </c>
      <c r="Q453" s="1512">
        <v>0</v>
      </c>
      <c r="R453" s="1519">
        <v>4.62E-3</v>
      </c>
      <c r="S453" s="1512">
        <v>200200</v>
      </c>
      <c r="T453" s="1512">
        <v>200200</v>
      </c>
      <c r="U453" s="1515">
        <v>520000000</v>
      </c>
      <c r="V453" s="1520">
        <v>220220.00000000003</v>
      </c>
    </row>
    <row r="454" spans="14:22">
      <c r="N454" s="1509">
        <v>50437</v>
      </c>
      <c r="O454" s="1510" t="s">
        <v>2457</v>
      </c>
      <c r="P454" s="1511">
        <v>2038</v>
      </c>
      <c r="Q454" s="1512">
        <v>0</v>
      </c>
      <c r="R454" s="1519">
        <v>4.62E-3</v>
      </c>
      <c r="S454" s="1512">
        <v>200200</v>
      </c>
      <c r="T454" s="1512">
        <v>200200</v>
      </c>
      <c r="U454" s="1515">
        <v>520000000</v>
      </c>
      <c r="V454" s="1520">
        <v>220220.00000000003</v>
      </c>
    </row>
    <row r="455" spans="14:22">
      <c r="N455" s="1509">
        <v>50465</v>
      </c>
      <c r="O455" s="1510" t="s">
        <v>2458</v>
      </c>
      <c r="P455" s="1511">
        <v>2038</v>
      </c>
      <c r="Q455" s="1512">
        <v>0</v>
      </c>
      <c r="R455" s="1519">
        <v>4.62E-3</v>
      </c>
      <c r="S455" s="1512">
        <v>200200</v>
      </c>
      <c r="T455" s="1512">
        <v>200200</v>
      </c>
      <c r="U455" s="1515">
        <v>520000000</v>
      </c>
      <c r="V455" s="1520">
        <v>220220.00000000003</v>
      </c>
    </row>
    <row r="456" spans="14:22">
      <c r="N456" s="1509">
        <v>50496</v>
      </c>
      <c r="O456" s="1510" t="s">
        <v>2459</v>
      </c>
      <c r="P456" s="1511">
        <v>2038</v>
      </c>
      <c r="Q456" s="1512">
        <v>0</v>
      </c>
      <c r="R456" s="1519">
        <v>4.62E-3</v>
      </c>
      <c r="S456" s="1512">
        <v>200200</v>
      </c>
      <c r="T456" s="1512">
        <v>200200</v>
      </c>
      <c r="U456" s="1515">
        <v>520000000</v>
      </c>
      <c r="V456" s="1520">
        <v>220220.00000000003</v>
      </c>
    </row>
    <row r="457" spans="14:22">
      <c r="N457" s="1509">
        <v>50526</v>
      </c>
      <c r="O457" s="1510" t="s">
        <v>2460</v>
      </c>
      <c r="P457" s="1511">
        <v>2038</v>
      </c>
      <c r="Q457" s="1512">
        <v>0</v>
      </c>
      <c r="R457" s="1519">
        <v>4.62E-3</v>
      </c>
      <c r="S457" s="1512">
        <v>200200</v>
      </c>
      <c r="T457" s="1512">
        <v>200200</v>
      </c>
      <c r="U457" s="1515">
        <v>520000000</v>
      </c>
      <c r="V457" s="1520">
        <v>220220.00000000003</v>
      </c>
    </row>
    <row r="458" spans="14:22">
      <c r="N458" s="1509">
        <v>50557</v>
      </c>
      <c r="O458" s="1510" t="s">
        <v>2461</v>
      </c>
      <c r="P458" s="1511">
        <v>2038</v>
      </c>
      <c r="Q458" s="1512">
        <v>0</v>
      </c>
      <c r="R458" s="1519">
        <v>4.62E-3</v>
      </c>
      <c r="S458" s="1512">
        <v>200200</v>
      </c>
      <c r="T458" s="1512">
        <v>200200</v>
      </c>
      <c r="U458" s="1515">
        <v>520000000</v>
      </c>
      <c r="V458" s="1520">
        <v>220220.00000000003</v>
      </c>
    </row>
    <row r="459" spans="14:22">
      <c r="N459" s="1509">
        <v>50587</v>
      </c>
      <c r="O459" s="1510" t="s">
        <v>2115</v>
      </c>
      <c r="P459" s="1511">
        <v>2039</v>
      </c>
      <c r="Q459" s="1512">
        <v>0</v>
      </c>
      <c r="R459" s="1519">
        <v>4.62E-3</v>
      </c>
      <c r="S459" s="1512">
        <v>200200</v>
      </c>
      <c r="T459" s="1512">
        <v>200200</v>
      </c>
      <c r="U459" s="1515">
        <v>520000000</v>
      </c>
      <c r="V459" s="1520">
        <v>220220.00000000003</v>
      </c>
    </row>
    <row r="460" spans="14:22">
      <c r="N460" s="1509">
        <v>50618</v>
      </c>
      <c r="O460" s="1510" t="s">
        <v>2462</v>
      </c>
      <c r="P460" s="1511">
        <v>2039</v>
      </c>
      <c r="Q460" s="1512">
        <v>0</v>
      </c>
      <c r="R460" s="1519">
        <v>4.62E-3</v>
      </c>
      <c r="S460" s="1512">
        <v>200200</v>
      </c>
      <c r="T460" s="1512">
        <v>200200</v>
      </c>
      <c r="U460" s="1515">
        <v>520000000</v>
      </c>
      <c r="V460" s="1520">
        <v>220220.00000000003</v>
      </c>
    </row>
    <row r="461" spans="14:22">
      <c r="N461" s="1509">
        <v>50649</v>
      </c>
      <c r="O461" s="1510" t="s">
        <v>2463</v>
      </c>
      <c r="P461" s="1511">
        <v>2039</v>
      </c>
      <c r="Q461" s="1512">
        <v>0</v>
      </c>
      <c r="R461" s="1519">
        <v>4.62E-3</v>
      </c>
      <c r="S461" s="1512">
        <v>200200</v>
      </c>
      <c r="T461" s="1512">
        <v>200200</v>
      </c>
      <c r="U461" s="1515">
        <v>520000000</v>
      </c>
      <c r="V461" s="1520">
        <v>220220.00000000003</v>
      </c>
    </row>
    <row r="462" spans="14:22">
      <c r="N462" s="1509">
        <v>50679</v>
      </c>
      <c r="O462" s="1510" t="s">
        <v>2464</v>
      </c>
      <c r="P462" s="1511">
        <v>2039</v>
      </c>
      <c r="Q462" s="1512">
        <v>0</v>
      </c>
      <c r="R462" s="1519">
        <v>4.62E-3</v>
      </c>
      <c r="S462" s="1512">
        <v>200200</v>
      </c>
      <c r="T462" s="1512">
        <v>200200</v>
      </c>
      <c r="U462" s="1515">
        <v>520000000</v>
      </c>
      <c r="V462" s="1520">
        <v>220220.00000000003</v>
      </c>
    </row>
    <row r="463" spans="14:22">
      <c r="N463" s="1509">
        <v>50710</v>
      </c>
      <c r="O463" s="1510" t="s">
        <v>2465</v>
      </c>
      <c r="P463" s="1511">
        <v>2039</v>
      </c>
      <c r="Q463" s="1512">
        <v>0</v>
      </c>
      <c r="R463" s="1519">
        <v>4.62E-3</v>
      </c>
      <c r="S463" s="1512">
        <v>200200</v>
      </c>
      <c r="T463" s="1512">
        <v>200200</v>
      </c>
      <c r="U463" s="1515">
        <v>520000000</v>
      </c>
      <c r="V463" s="1520">
        <v>220220.00000000003</v>
      </c>
    </row>
    <row r="464" spans="14:22">
      <c r="N464" s="1509">
        <v>50740</v>
      </c>
      <c r="O464" s="1510" t="s">
        <v>2466</v>
      </c>
      <c r="P464" s="1511">
        <v>2039</v>
      </c>
      <c r="Q464" s="1512">
        <v>0</v>
      </c>
      <c r="R464" s="1519">
        <v>4.62E-3</v>
      </c>
      <c r="S464" s="1512">
        <v>200200</v>
      </c>
      <c r="T464" s="1512">
        <v>200200</v>
      </c>
      <c r="U464" s="1515">
        <v>520000000</v>
      </c>
      <c r="V464" s="1520">
        <v>220220.00000000003</v>
      </c>
    </row>
    <row r="465" spans="14:22">
      <c r="N465" s="1509">
        <v>50771</v>
      </c>
      <c r="O465" s="1510" t="s">
        <v>2117</v>
      </c>
      <c r="P465" s="1511">
        <v>2039</v>
      </c>
      <c r="Q465" s="1512">
        <v>0</v>
      </c>
      <c r="R465" s="1519">
        <v>4.62E-3</v>
      </c>
      <c r="S465" s="1512">
        <v>200200</v>
      </c>
      <c r="T465" s="1512">
        <v>200200</v>
      </c>
      <c r="U465" s="1515">
        <v>520000000</v>
      </c>
      <c r="V465" s="1520">
        <v>1050226.6599973543</v>
      </c>
    </row>
    <row r="466" spans="14:22">
      <c r="N466" s="1509">
        <v>50802</v>
      </c>
      <c r="O466" s="1510" t="s">
        <v>2467</v>
      </c>
      <c r="P466" s="1511">
        <v>2039</v>
      </c>
      <c r="Q466" s="1512">
        <v>0</v>
      </c>
      <c r="R466" s="1519">
        <v>4.62E-3</v>
      </c>
      <c r="S466" s="1512">
        <v>200200</v>
      </c>
      <c r="T466" s="1512">
        <v>200200</v>
      </c>
      <c r="U466" s="1515">
        <v>520000000</v>
      </c>
      <c r="V466" s="1520">
        <v>1880233.3199947085</v>
      </c>
    </row>
    <row r="467" spans="14:22">
      <c r="N467" s="1509">
        <v>50830</v>
      </c>
      <c r="O467" s="1510" t="s">
        <v>2468</v>
      </c>
      <c r="P467" s="1511">
        <v>2039</v>
      </c>
      <c r="Q467" s="1512">
        <v>0</v>
      </c>
      <c r="R467" s="1519">
        <v>4.62E-3</v>
      </c>
      <c r="S467" s="1512">
        <v>200200</v>
      </c>
      <c r="T467" s="1512">
        <v>200200</v>
      </c>
      <c r="U467" s="1515">
        <v>520000000</v>
      </c>
      <c r="V467" s="1520">
        <v>2710239.9799920628</v>
      </c>
    </row>
    <row r="468" spans="14:22">
      <c r="N468" s="1509">
        <v>50861</v>
      </c>
      <c r="O468" s="1510" t="s">
        <v>2469</v>
      </c>
      <c r="P468" s="1511">
        <v>2039</v>
      </c>
      <c r="Q468" s="1512">
        <v>0</v>
      </c>
      <c r="R468" s="1519">
        <v>4.62E-3</v>
      </c>
      <c r="S468" s="1512">
        <v>200200</v>
      </c>
      <c r="T468" s="1512">
        <v>200200</v>
      </c>
      <c r="U468" s="1515">
        <v>520000000</v>
      </c>
      <c r="V468" s="1520">
        <v>3540246.639989417</v>
      </c>
    </row>
    <row r="469" spans="14:22">
      <c r="N469" s="1509">
        <v>50891</v>
      </c>
      <c r="O469" s="1510" t="s">
        <v>2470</v>
      </c>
      <c r="P469" s="1511">
        <v>2039</v>
      </c>
      <c r="Q469" s="1512">
        <v>0</v>
      </c>
      <c r="R469" s="1519">
        <v>4.62E-3</v>
      </c>
      <c r="S469" s="1512">
        <v>200200</v>
      </c>
      <c r="T469" s="1512">
        <v>200200</v>
      </c>
      <c r="U469" s="1515">
        <v>520000000</v>
      </c>
      <c r="V469" s="1520">
        <v>4370253.2999867713</v>
      </c>
    </row>
    <row r="470" spans="14:22">
      <c r="N470" s="1509">
        <v>50922</v>
      </c>
      <c r="O470" s="1510" t="s">
        <v>2471</v>
      </c>
      <c r="P470" s="1511">
        <v>2039</v>
      </c>
      <c r="Q470" s="1512">
        <v>0</v>
      </c>
      <c r="R470" s="1519">
        <v>4.62E-3</v>
      </c>
      <c r="S470" s="1512">
        <v>200200</v>
      </c>
      <c r="T470" s="1512">
        <v>200200</v>
      </c>
      <c r="U470" s="1515">
        <v>520000000</v>
      </c>
      <c r="V470" s="1520">
        <v>5200259.9599841256</v>
      </c>
    </row>
    <row r="471" spans="14:22">
      <c r="N471" s="1509">
        <v>50952</v>
      </c>
      <c r="O471" s="1510" t="s">
        <v>2119</v>
      </c>
      <c r="P471" s="1511">
        <v>2040</v>
      </c>
      <c r="Q471" s="1512">
        <v>0</v>
      </c>
      <c r="R471" s="1519">
        <v>4.62E-3</v>
      </c>
      <c r="S471" s="1512">
        <v>200200</v>
      </c>
      <c r="T471" s="1512">
        <v>200200</v>
      </c>
      <c r="U471" s="1515">
        <v>520000000</v>
      </c>
      <c r="V471" s="1520">
        <v>6030266.6199814798</v>
      </c>
    </row>
    <row r="472" spans="14:22">
      <c r="N472" s="1509">
        <v>50983</v>
      </c>
      <c r="O472" s="1510" t="s">
        <v>2472</v>
      </c>
      <c r="P472" s="1511">
        <v>2040</v>
      </c>
      <c r="Q472" s="1512">
        <v>0</v>
      </c>
      <c r="R472" s="1519">
        <v>4.62E-3</v>
      </c>
      <c r="S472" s="1512">
        <v>200200</v>
      </c>
      <c r="T472" s="1512">
        <v>200200</v>
      </c>
      <c r="U472" s="1515">
        <v>520000000</v>
      </c>
      <c r="V472" s="1520">
        <v>6860273.2799788341</v>
      </c>
    </row>
    <row r="473" spans="14:22">
      <c r="N473" s="1509">
        <v>51014</v>
      </c>
      <c r="O473" s="1510" t="s">
        <v>2473</v>
      </c>
      <c r="P473" s="1511">
        <v>2040</v>
      </c>
      <c r="Q473" s="1512">
        <v>0</v>
      </c>
      <c r="R473" s="1519">
        <v>4.62E-3</v>
      </c>
      <c r="S473" s="1512">
        <v>200200</v>
      </c>
      <c r="T473" s="1512">
        <v>200200</v>
      </c>
      <c r="U473" s="1515">
        <v>520000000</v>
      </c>
      <c r="V473" s="1520">
        <v>7690279.9399761884</v>
      </c>
    </row>
    <row r="474" spans="14:22">
      <c r="N474" s="1509">
        <v>51044</v>
      </c>
      <c r="O474" s="1510" t="s">
        <v>2474</v>
      </c>
      <c r="P474" s="1511">
        <v>2040</v>
      </c>
      <c r="Q474" s="1512">
        <v>0</v>
      </c>
      <c r="R474" s="1519">
        <v>4.62E-3</v>
      </c>
      <c r="S474" s="1512">
        <v>200200</v>
      </c>
      <c r="T474" s="1512">
        <v>200200</v>
      </c>
      <c r="U474" s="1515">
        <v>520000000</v>
      </c>
      <c r="V474" s="1520">
        <v>8520286.5999735426</v>
      </c>
    </row>
    <row r="475" spans="14:22">
      <c r="N475" s="1509">
        <v>51075</v>
      </c>
      <c r="O475" s="1510" t="s">
        <v>2475</v>
      </c>
      <c r="P475" s="1511">
        <v>2040</v>
      </c>
      <c r="Q475" s="1512">
        <v>0</v>
      </c>
      <c r="R475" s="1519">
        <v>4.62E-3</v>
      </c>
      <c r="S475" s="1512">
        <v>200200</v>
      </c>
      <c r="T475" s="1512">
        <v>200200</v>
      </c>
      <c r="U475" s="1515">
        <v>520000000</v>
      </c>
      <c r="V475" s="1520">
        <v>9350293.2599708959</v>
      </c>
    </row>
    <row r="476" spans="14:22">
      <c r="N476" s="1509">
        <v>51105</v>
      </c>
      <c r="O476" s="1510" t="s">
        <v>2476</v>
      </c>
      <c r="P476" s="1511">
        <v>2040</v>
      </c>
      <c r="Q476" s="1512">
        <v>0</v>
      </c>
      <c r="R476" s="1519">
        <v>4.62E-3</v>
      </c>
      <c r="S476" s="1512">
        <v>200200</v>
      </c>
      <c r="T476" s="1512">
        <v>200200</v>
      </c>
      <c r="U476" s="1515">
        <v>520000000</v>
      </c>
      <c r="V476" s="1520">
        <v>10180299.919968251</v>
      </c>
    </row>
    <row r="477" spans="14:22">
      <c r="N477" s="1509">
        <v>51136</v>
      </c>
      <c r="O477" s="1510" t="s">
        <v>2120</v>
      </c>
      <c r="P477" s="1511">
        <v>2040</v>
      </c>
      <c r="Q477" s="1512">
        <v>9960079.9199682511</v>
      </c>
      <c r="R477" s="1519">
        <v>4.62E-3</v>
      </c>
      <c r="S477" s="1512">
        <v>200200</v>
      </c>
      <c r="T477" s="1512">
        <v>10160279.919968251</v>
      </c>
      <c r="U477" s="1515">
        <v>510039920.08003175</v>
      </c>
      <c r="V477" s="1520">
        <v>2040693.0365666491</v>
      </c>
    </row>
    <row r="478" spans="14:22">
      <c r="N478" s="1509">
        <v>51167</v>
      </c>
      <c r="O478" s="1510" t="s">
        <v>2477</v>
      </c>
      <c r="P478" s="1511">
        <v>2040</v>
      </c>
      <c r="Q478" s="1512">
        <v>0</v>
      </c>
      <c r="R478" s="1519">
        <v>4.62E-3</v>
      </c>
      <c r="S478" s="1512">
        <v>196365.36923081221</v>
      </c>
      <c r="T478" s="1512">
        <v>196365.36923081221</v>
      </c>
      <c r="U478" s="1515">
        <v>510039920.08003175</v>
      </c>
      <c r="V478" s="1520">
        <v>3865384.1669794046</v>
      </c>
    </row>
    <row r="479" spans="14:22">
      <c r="N479" s="1509">
        <v>51196</v>
      </c>
      <c r="O479" s="1510" t="s">
        <v>2478</v>
      </c>
      <c r="P479" s="1511">
        <v>2040</v>
      </c>
      <c r="Q479" s="1512">
        <v>0</v>
      </c>
      <c r="R479" s="1519">
        <v>4.62E-3</v>
      </c>
      <c r="S479" s="1512">
        <v>196365.36923081221</v>
      </c>
      <c r="T479" s="1512">
        <v>196365.36923081221</v>
      </c>
      <c r="U479" s="1515">
        <v>510039920.08003175</v>
      </c>
      <c r="V479" s="1520">
        <v>5690075.2973921597</v>
      </c>
    </row>
    <row r="480" spans="14:22">
      <c r="N480" s="1509">
        <v>51227</v>
      </c>
      <c r="O480" s="1510" t="s">
        <v>2479</v>
      </c>
      <c r="P480" s="1511">
        <v>2040</v>
      </c>
      <c r="Q480" s="1512">
        <v>0</v>
      </c>
      <c r="R480" s="1519">
        <v>4.62E-3</v>
      </c>
      <c r="S480" s="1512">
        <v>196365.36923081221</v>
      </c>
      <c r="T480" s="1512">
        <v>196365.36923081221</v>
      </c>
      <c r="U480" s="1515">
        <v>510039920.08003175</v>
      </c>
      <c r="V480" s="1520">
        <v>7514766.4278049152</v>
      </c>
    </row>
    <row r="481" spans="14:22">
      <c r="N481" s="1509">
        <v>51257</v>
      </c>
      <c r="O481" s="1510" t="s">
        <v>2480</v>
      </c>
      <c r="P481" s="1511">
        <v>2040</v>
      </c>
      <c r="Q481" s="1512">
        <v>0</v>
      </c>
      <c r="R481" s="1519">
        <v>4.62E-3</v>
      </c>
      <c r="S481" s="1512">
        <v>196365.36923081221</v>
      </c>
      <c r="T481" s="1512">
        <v>196365.36923081221</v>
      </c>
      <c r="U481" s="1515">
        <v>510039920.08003175</v>
      </c>
      <c r="V481" s="1520">
        <v>9339457.5582176708</v>
      </c>
    </row>
    <row r="482" spans="14:22">
      <c r="N482" s="1509">
        <v>51288</v>
      </c>
      <c r="O482" s="1510" t="s">
        <v>2481</v>
      </c>
      <c r="P482" s="1511">
        <v>2040</v>
      </c>
      <c r="Q482" s="1512">
        <v>0</v>
      </c>
      <c r="R482" s="1519">
        <v>4.62E-3</v>
      </c>
      <c r="S482" s="1512">
        <v>196365.36923081221</v>
      </c>
      <c r="T482" s="1512">
        <v>196365.36923081221</v>
      </c>
      <c r="U482" s="1515">
        <v>510039920.08003175</v>
      </c>
      <c r="V482" s="1520">
        <v>11164148.688630426</v>
      </c>
    </row>
    <row r="483" spans="14:22">
      <c r="N483" s="1509">
        <v>51318</v>
      </c>
      <c r="O483" s="1510" t="s">
        <v>2122</v>
      </c>
      <c r="P483" s="1511">
        <v>2041</v>
      </c>
      <c r="Q483" s="1512">
        <v>0</v>
      </c>
      <c r="R483" s="1519">
        <v>4.62E-3</v>
      </c>
      <c r="S483" s="1512">
        <v>196365.36923081221</v>
      </c>
      <c r="T483" s="1512">
        <v>196365.36923081221</v>
      </c>
      <c r="U483" s="1515">
        <v>510039920.08003175</v>
      </c>
      <c r="V483" s="1520">
        <v>12988839.819043182</v>
      </c>
    </row>
    <row r="484" spans="14:22">
      <c r="N484" s="1509">
        <v>51349</v>
      </c>
      <c r="O484" s="1510" t="s">
        <v>2482</v>
      </c>
      <c r="P484" s="1511">
        <v>2041</v>
      </c>
      <c r="Q484" s="1512">
        <v>0</v>
      </c>
      <c r="R484" s="1519">
        <v>4.62E-3</v>
      </c>
      <c r="S484" s="1512">
        <v>196365.36923081221</v>
      </c>
      <c r="T484" s="1512">
        <v>196365.36923081221</v>
      </c>
      <c r="U484" s="1515">
        <v>510039920.08003175</v>
      </c>
      <c r="V484" s="1520">
        <v>14813530.949455937</v>
      </c>
    </row>
    <row r="485" spans="14:22">
      <c r="N485" s="1509">
        <v>51380</v>
      </c>
      <c r="O485" s="1510" t="s">
        <v>2483</v>
      </c>
      <c r="P485" s="1511">
        <v>2041</v>
      </c>
      <c r="Q485" s="1512">
        <v>0</v>
      </c>
      <c r="R485" s="1519">
        <v>4.62E-3</v>
      </c>
      <c r="S485" s="1512">
        <v>196365.36923081221</v>
      </c>
      <c r="T485" s="1512">
        <v>196365.36923081221</v>
      </c>
      <c r="U485" s="1515">
        <v>510039920.08003175</v>
      </c>
      <c r="V485" s="1520">
        <v>16638222.079868693</v>
      </c>
    </row>
    <row r="486" spans="14:22">
      <c r="N486" s="1509">
        <v>51410</v>
      </c>
      <c r="O486" s="1510" t="s">
        <v>2484</v>
      </c>
      <c r="P486" s="1511">
        <v>2041</v>
      </c>
      <c r="Q486" s="1512">
        <v>0</v>
      </c>
      <c r="R486" s="1519">
        <v>4.62E-3</v>
      </c>
      <c r="S486" s="1512">
        <v>196365.36923081221</v>
      </c>
      <c r="T486" s="1512">
        <v>196365.36923081221</v>
      </c>
      <c r="U486" s="1515">
        <v>510039920.08003175</v>
      </c>
      <c r="V486" s="1520">
        <v>18462913.21028145</v>
      </c>
    </row>
    <row r="487" spans="14:22">
      <c r="N487" s="1509">
        <v>51441</v>
      </c>
      <c r="O487" s="1510" t="s">
        <v>2485</v>
      </c>
      <c r="P487" s="1511">
        <v>2041</v>
      </c>
      <c r="Q487" s="1512">
        <v>0</v>
      </c>
      <c r="R487" s="1519">
        <v>4.62E-3</v>
      </c>
      <c r="S487" s="1512">
        <v>196365.36923081221</v>
      </c>
      <c r="T487" s="1512">
        <v>196365.36923081221</v>
      </c>
      <c r="U487" s="1515">
        <v>510039920.08003175</v>
      </c>
      <c r="V487" s="1520">
        <v>20287604.340694204</v>
      </c>
    </row>
    <row r="488" spans="14:22">
      <c r="N488" s="1509">
        <v>51471</v>
      </c>
      <c r="O488" s="1510" t="s">
        <v>2486</v>
      </c>
      <c r="P488" s="1511">
        <v>2041</v>
      </c>
      <c r="Q488" s="1512">
        <v>0</v>
      </c>
      <c r="R488" s="1519">
        <v>4.62E-3</v>
      </c>
      <c r="S488" s="1512">
        <v>196365.36923081221</v>
      </c>
      <c r="T488" s="1512">
        <v>196365.36923081221</v>
      </c>
      <c r="U488" s="1515">
        <v>510039920.08003175</v>
      </c>
      <c r="V488" s="1520">
        <v>22112295.471106961</v>
      </c>
    </row>
    <row r="489" spans="14:22">
      <c r="N489" s="1509">
        <v>51502</v>
      </c>
      <c r="O489" s="1510" t="s">
        <v>2124</v>
      </c>
      <c r="P489" s="1511">
        <v>2041</v>
      </c>
      <c r="Q489" s="1512">
        <v>21896293.564953066</v>
      </c>
      <c r="R489" s="1519">
        <v>4.62E-3</v>
      </c>
      <c r="S489" s="1512">
        <v>196365.36923081221</v>
      </c>
      <c r="T489" s="1512">
        <v>22092658.934183877</v>
      </c>
      <c r="U489" s="1515">
        <v>488143626.51507866</v>
      </c>
      <c r="V489" s="1520">
        <v>3687896.5253540822</v>
      </c>
    </row>
    <row r="490" spans="14:22">
      <c r="N490" s="1509">
        <v>51533</v>
      </c>
      <c r="O490" s="1510" t="s">
        <v>2487</v>
      </c>
      <c r="P490" s="1511">
        <v>2041</v>
      </c>
      <c r="Q490" s="1512">
        <v>0</v>
      </c>
      <c r="R490" s="1519">
        <v>4.62E-3</v>
      </c>
      <c r="S490" s="1512">
        <v>187935.29620830528</v>
      </c>
      <c r="T490" s="1512">
        <v>187935.29620830528</v>
      </c>
      <c r="U490" s="1515">
        <v>488143626.51507866</v>
      </c>
      <c r="V490" s="1520">
        <v>7169064.2248790292</v>
      </c>
    </row>
    <row r="491" spans="14:22">
      <c r="N491" s="1509">
        <v>51561</v>
      </c>
      <c r="O491" s="1510" t="s">
        <v>2488</v>
      </c>
      <c r="P491" s="1511">
        <v>2041</v>
      </c>
      <c r="Q491" s="1512">
        <v>0</v>
      </c>
      <c r="R491" s="1519">
        <v>4.62E-3</v>
      </c>
      <c r="S491" s="1512">
        <v>187935.29620830528</v>
      </c>
      <c r="T491" s="1512">
        <v>187935.29620830528</v>
      </c>
      <c r="U491" s="1515">
        <v>488143626.51507866</v>
      </c>
      <c r="V491" s="1520">
        <v>10650231.924403975</v>
      </c>
    </row>
    <row r="492" spans="14:22">
      <c r="N492" s="1509">
        <v>51592</v>
      </c>
      <c r="O492" s="1510" t="s">
        <v>2489</v>
      </c>
      <c r="P492" s="1511">
        <v>2041</v>
      </c>
      <c r="Q492" s="1512">
        <v>0</v>
      </c>
      <c r="R492" s="1519">
        <v>4.62E-3</v>
      </c>
      <c r="S492" s="1512">
        <v>187935.29620830528</v>
      </c>
      <c r="T492" s="1512">
        <v>187935.29620830528</v>
      </c>
      <c r="U492" s="1515">
        <v>488143626.51507866</v>
      </c>
      <c r="V492" s="1520">
        <v>14131399.623928921</v>
      </c>
    </row>
    <row r="493" spans="14:22">
      <c r="N493" s="1509">
        <v>51622</v>
      </c>
      <c r="O493" s="1510" t="s">
        <v>2490</v>
      </c>
      <c r="P493" s="1511">
        <v>2041</v>
      </c>
      <c r="Q493" s="1512">
        <v>0</v>
      </c>
      <c r="R493" s="1519">
        <v>4.62E-3</v>
      </c>
      <c r="S493" s="1512">
        <v>187935.29620830528</v>
      </c>
      <c r="T493" s="1512">
        <v>187935.29620830528</v>
      </c>
      <c r="U493" s="1515">
        <v>488143626.51507866</v>
      </c>
      <c r="V493" s="1520">
        <v>17612567.32345387</v>
      </c>
    </row>
    <row r="494" spans="14:22">
      <c r="N494" s="1509">
        <v>51653</v>
      </c>
      <c r="O494" s="1510" t="s">
        <v>2491</v>
      </c>
      <c r="P494" s="1511">
        <v>2041</v>
      </c>
      <c r="Q494" s="1512">
        <v>0</v>
      </c>
      <c r="R494" s="1519">
        <v>4.62E-3</v>
      </c>
      <c r="S494" s="1512">
        <v>187935.29620830528</v>
      </c>
      <c r="T494" s="1512">
        <v>187935.29620830528</v>
      </c>
      <c r="U494" s="1515">
        <v>488143626.51507866</v>
      </c>
      <c r="V494" s="1520">
        <v>21093735.022978816</v>
      </c>
    </row>
    <row r="495" spans="14:22">
      <c r="N495" s="1509">
        <v>51683</v>
      </c>
      <c r="O495" s="1510" t="s">
        <v>2126</v>
      </c>
      <c r="P495" s="1511">
        <v>2042</v>
      </c>
      <c r="Q495" s="1512">
        <v>0</v>
      </c>
      <c r="R495" s="1519">
        <v>4.62E-3</v>
      </c>
      <c r="S495" s="1512">
        <v>187935.29620830528</v>
      </c>
      <c r="T495" s="1512">
        <v>187935.29620830528</v>
      </c>
      <c r="U495" s="1515">
        <v>488143626.51507866</v>
      </c>
      <c r="V495" s="1520">
        <v>24574902.722503763</v>
      </c>
    </row>
    <row r="496" spans="14:22">
      <c r="N496" s="1509">
        <v>51714</v>
      </c>
      <c r="O496" s="1510" t="s">
        <v>2492</v>
      </c>
      <c r="P496" s="1511">
        <v>2042</v>
      </c>
      <c r="Q496" s="1512">
        <v>0</v>
      </c>
      <c r="R496" s="1519">
        <v>4.62E-3</v>
      </c>
      <c r="S496" s="1512">
        <v>187935.29620830528</v>
      </c>
      <c r="T496" s="1512">
        <v>187935.29620830528</v>
      </c>
      <c r="U496" s="1515">
        <v>488143626.51507866</v>
      </c>
      <c r="V496" s="1520">
        <v>28056070.422028709</v>
      </c>
    </row>
    <row r="497" spans="14:22">
      <c r="N497" s="1509">
        <v>51745</v>
      </c>
      <c r="O497" s="1510" t="s">
        <v>2493</v>
      </c>
      <c r="P497" s="1511">
        <v>2042</v>
      </c>
      <c r="Q497" s="1512">
        <v>0</v>
      </c>
      <c r="R497" s="1519">
        <v>4.62E-3</v>
      </c>
      <c r="S497" s="1512">
        <v>187935.29620830528</v>
      </c>
      <c r="T497" s="1512">
        <v>187935.29620830528</v>
      </c>
      <c r="U497" s="1515">
        <v>488143626.51507866</v>
      </c>
      <c r="V497" s="1520">
        <v>31537238.121553656</v>
      </c>
    </row>
    <row r="498" spans="14:22">
      <c r="N498" s="1509">
        <v>51775</v>
      </c>
      <c r="O498" s="1510" t="s">
        <v>2494</v>
      </c>
      <c r="P498" s="1511">
        <v>2042</v>
      </c>
      <c r="Q498" s="1512">
        <v>0</v>
      </c>
      <c r="R498" s="1519">
        <v>4.62E-3</v>
      </c>
      <c r="S498" s="1512">
        <v>187935.29620830528</v>
      </c>
      <c r="T498" s="1512">
        <v>187935.29620830528</v>
      </c>
      <c r="U498" s="1515">
        <v>488143626.51507866</v>
      </c>
      <c r="V498" s="1520">
        <v>35018405.821078598</v>
      </c>
    </row>
    <row r="499" spans="14:22">
      <c r="N499" s="1509">
        <v>51806</v>
      </c>
      <c r="O499" s="1510" t="s">
        <v>2495</v>
      </c>
      <c r="P499" s="1511">
        <v>2042</v>
      </c>
      <c r="Q499" s="1512">
        <v>0</v>
      </c>
      <c r="R499" s="1519">
        <v>4.62E-3</v>
      </c>
      <c r="S499" s="1512">
        <v>187935.29620830528</v>
      </c>
      <c r="T499" s="1512">
        <v>187935.29620830528</v>
      </c>
      <c r="U499" s="1515">
        <v>488143626.51507866</v>
      </c>
      <c r="V499" s="1520">
        <v>38499573.520603545</v>
      </c>
    </row>
    <row r="500" spans="14:22">
      <c r="N500" s="1509">
        <v>51836</v>
      </c>
      <c r="O500" s="1510" t="s">
        <v>2496</v>
      </c>
      <c r="P500" s="1511">
        <v>2042</v>
      </c>
      <c r="Q500" s="1512">
        <v>0</v>
      </c>
      <c r="R500" s="1519">
        <v>4.62E-3</v>
      </c>
      <c r="S500" s="1512">
        <v>187935.29620830528</v>
      </c>
      <c r="T500" s="1512">
        <v>187935.29620830528</v>
      </c>
      <c r="U500" s="1515">
        <v>488143626.51507866</v>
      </c>
      <c r="V500" s="1520">
        <v>41980741.220128492</v>
      </c>
    </row>
    <row r="501" spans="14:22">
      <c r="N501" s="1509">
        <v>51867</v>
      </c>
      <c r="O501" s="1510" t="s">
        <v>2128</v>
      </c>
      <c r="P501" s="1511">
        <v>2042</v>
      </c>
      <c r="Q501" s="1512">
        <v>41774012.394299358</v>
      </c>
      <c r="R501" s="1519">
        <v>4.62E-3</v>
      </c>
      <c r="S501" s="1512">
        <v>187935.29620830528</v>
      </c>
      <c r="T501" s="1512">
        <v>41961947.690507665</v>
      </c>
      <c r="U501" s="1515">
        <v>446369614.12077928</v>
      </c>
      <c r="V501" s="1520">
        <v>5169192.7063607732</v>
      </c>
    </row>
    <row r="502" spans="14:22">
      <c r="N502" s="1509">
        <v>51898</v>
      </c>
      <c r="O502" s="1510" t="s">
        <v>2497</v>
      </c>
      <c r="P502" s="1511">
        <v>2042</v>
      </c>
      <c r="Q502" s="1512">
        <v>0</v>
      </c>
      <c r="R502" s="1519">
        <v>4.62E-3</v>
      </c>
      <c r="S502" s="1512">
        <v>171852.30143650001</v>
      </c>
      <c r="T502" s="1512">
        <v>171852.30143650001</v>
      </c>
      <c r="U502" s="1515">
        <v>446369614.12077928</v>
      </c>
      <c r="V502" s="1520">
        <v>10149347.881141396</v>
      </c>
    </row>
    <row r="503" spans="14:22">
      <c r="N503" s="1509">
        <v>51926</v>
      </c>
      <c r="O503" s="1510" t="s">
        <v>2498</v>
      </c>
      <c r="P503" s="1511">
        <v>2042</v>
      </c>
      <c r="Q503" s="1512">
        <v>0</v>
      </c>
      <c r="R503" s="1519">
        <v>4.62E-3</v>
      </c>
      <c r="S503" s="1512">
        <v>171852.30143650001</v>
      </c>
      <c r="T503" s="1512">
        <v>171852.30143650001</v>
      </c>
      <c r="U503" s="1515">
        <v>446369614.12077928</v>
      </c>
      <c r="V503" s="1520">
        <v>15129503.05592202</v>
      </c>
    </row>
    <row r="504" spans="14:22">
      <c r="N504" s="1509">
        <v>51957</v>
      </c>
      <c r="O504" s="1510" t="s">
        <v>2499</v>
      </c>
      <c r="P504" s="1511">
        <v>2042</v>
      </c>
      <c r="Q504" s="1512">
        <v>0</v>
      </c>
      <c r="R504" s="1519">
        <v>4.62E-3</v>
      </c>
      <c r="S504" s="1512">
        <v>171852.30143650001</v>
      </c>
      <c r="T504" s="1512">
        <v>171852.30143650001</v>
      </c>
      <c r="U504" s="1515">
        <v>446369614.12077928</v>
      </c>
      <c r="V504" s="1520">
        <v>20109658.230702642</v>
      </c>
    </row>
    <row r="505" spans="14:22">
      <c r="N505" s="1509">
        <v>51987</v>
      </c>
      <c r="O505" s="1510" t="s">
        <v>2500</v>
      </c>
      <c r="P505" s="1511">
        <v>2042</v>
      </c>
      <c r="Q505" s="1512">
        <v>0</v>
      </c>
      <c r="R505" s="1519">
        <v>4.62E-3</v>
      </c>
      <c r="S505" s="1512">
        <v>171852.30143650001</v>
      </c>
      <c r="T505" s="1512">
        <v>171852.30143650001</v>
      </c>
      <c r="U505" s="1515">
        <v>446369614.12077928</v>
      </c>
      <c r="V505" s="1520">
        <v>25089813.405483268</v>
      </c>
    </row>
    <row r="506" spans="14:22">
      <c r="N506" s="1509">
        <v>52018</v>
      </c>
      <c r="O506" s="1510" t="s">
        <v>2501</v>
      </c>
      <c r="P506" s="1511">
        <v>2042</v>
      </c>
      <c r="Q506" s="1512">
        <v>0</v>
      </c>
      <c r="R506" s="1519">
        <v>4.62E-3</v>
      </c>
      <c r="S506" s="1512">
        <v>171852.30143650001</v>
      </c>
      <c r="T506" s="1512">
        <v>171852.30143650001</v>
      </c>
      <c r="U506" s="1515">
        <v>446369614.12077928</v>
      </c>
      <c r="V506" s="1520">
        <v>30069968.58026389</v>
      </c>
    </row>
    <row r="507" spans="14:22">
      <c r="N507" s="1509">
        <v>52048</v>
      </c>
      <c r="O507" s="1510" t="s">
        <v>2130</v>
      </c>
      <c r="P507" s="1511">
        <v>2043</v>
      </c>
      <c r="Q507" s="1512">
        <v>0</v>
      </c>
      <c r="R507" s="1519">
        <v>4.62E-3</v>
      </c>
      <c r="S507" s="1512">
        <v>171852.30143650001</v>
      </c>
      <c r="T507" s="1512">
        <v>171852.30143650001</v>
      </c>
      <c r="U507" s="1515">
        <v>446369614.12077928</v>
      </c>
      <c r="V507" s="1520">
        <v>35050123.755044512</v>
      </c>
    </row>
    <row r="508" spans="14:22">
      <c r="N508" s="1509">
        <v>52079</v>
      </c>
      <c r="O508" s="1510" t="s">
        <v>2502</v>
      </c>
      <c r="P508" s="1511">
        <v>2043</v>
      </c>
      <c r="Q508" s="1512">
        <v>0</v>
      </c>
      <c r="R508" s="1519">
        <v>4.62E-3</v>
      </c>
      <c r="S508" s="1512">
        <v>171852.30143650001</v>
      </c>
      <c r="T508" s="1512">
        <v>171852.30143650001</v>
      </c>
      <c r="U508" s="1515">
        <v>446369614.12077928</v>
      </c>
      <c r="V508" s="1520">
        <v>40030278.929825135</v>
      </c>
    </row>
    <row r="509" spans="14:22">
      <c r="N509" s="1509">
        <v>52110</v>
      </c>
      <c r="O509" s="1510" t="s">
        <v>2503</v>
      </c>
      <c r="P509" s="1511">
        <v>2043</v>
      </c>
      <c r="Q509" s="1512">
        <v>0</v>
      </c>
      <c r="R509" s="1519">
        <v>4.62E-3</v>
      </c>
      <c r="S509" s="1512">
        <v>171852.30143650001</v>
      </c>
      <c r="T509" s="1512">
        <v>171852.30143650001</v>
      </c>
      <c r="U509" s="1515">
        <v>446369614.12077928</v>
      </c>
      <c r="V509" s="1520">
        <v>45010434.104605764</v>
      </c>
    </row>
    <row r="510" spans="14:22">
      <c r="N510" s="1509">
        <v>52140</v>
      </c>
      <c r="O510" s="1510" t="s">
        <v>2504</v>
      </c>
      <c r="P510" s="1511">
        <v>2043</v>
      </c>
      <c r="Q510" s="1512">
        <v>0</v>
      </c>
      <c r="R510" s="1519">
        <v>4.62E-3</v>
      </c>
      <c r="S510" s="1512">
        <v>171852.30143650001</v>
      </c>
      <c r="T510" s="1512">
        <v>171852.30143650001</v>
      </c>
      <c r="U510" s="1515">
        <v>446369614.12077928</v>
      </c>
      <c r="V510" s="1520">
        <v>49990589.279386386</v>
      </c>
    </row>
    <row r="511" spans="14:22">
      <c r="N511" s="1509">
        <v>52171</v>
      </c>
      <c r="O511" s="1510" t="s">
        <v>2505</v>
      </c>
      <c r="P511" s="1511">
        <v>2043</v>
      </c>
      <c r="Q511" s="1512">
        <v>0</v>
      </c>
      <c r="R511" s="1519">
        <v>4.62E-3</v>
      </c>
      <c r="S511" s="1512">
        <v>171852.30143650001</v>
      </c>
      <c r="T511" s="1512">
        <v>171852.30143650001</v>
      </c>
      <c r="U511" s="1515">
        <v>446369614.12077928</v>
      </c>
      <c r="V511" s="1520">
        <v>54970744.454167008</v>
      </c>
    </row>
    <row r="512" spans="14:22">
      <c r="N512" s="1509">
        <v>52201</v>
      </c>
      <c r="O512" s="1510" t="s">
        <v>2506</v>
      </c>
      <c r="P512" s="1511">
        <v>2043</v>
      </c>
      <c r="Q512" s="1512">
        <v>0</v>
      </c>
      <c r="R512" s="1519">
        <v>4.62E-3</v>
      </c>
      <c r="S512" s="1512">
        <v>171852.30143650001</v>
      </c>
      <c r="T512" s="1512">
        <v>171852.30143650001</v>
      </c>
      <c r="U512" s="1515">
        <v>446369614.12077928</v>
      </c>
      <c r="V512" s="1520">
        <v>59950899.628947631</v>
      </c>
    </row>
    <row r="513" spans="14:22">
      <c r="N513" s="1509">
        <v>52232</v>
      </c>
      <c r="O513" s="1510" t="s">
        <v>2131</v>
      </c>
      <c r="P513" s="1511">
        <v>2043</v>
      </c>
      <c r="Q513" s="1512">
        <v>59761862.09736748</v>
      </c>
      <c r="R513" s="1519">
        <v>4.62E-3</v>
      </c>
      <c r="S513" s="1512">
        <v>171852.30143650001</v>
      </c>
      <c r="T513" s="1512">
        <v>59933714.398803979</v>
      </c>
      <c r="U513" s="1515">
        <v>386607752.02341181</v>
      </c>
      <c r="V513" s="1520">
        <v>6980055.6122576389</v>
      </c>
    </row>
    <row r="514" spans="14:22">
      <c r="N514" s="1509">
        <v>52263</v>
      </c>
      <c r="O514" s="1510" t="s">
        <v>2507</v>
      </c>
      <c r="P514" s="1511">
        <v>2043</v>
      </c>
      <c r="Q514" s="1512">
        <v>0</v>
      </c>
      <c r="R514" s="1519">
        <v>4.62E-3</v>
      </c>
      <c r="S514" s="1512">
        <v>148843.98452901354</v>
      </c>
      <c r="T514" s="1512">
        <v>148843.98452901354</v>
      </c>
      <c r="U514" s="1515">
        <v>386607752.02341181</v>
      </c>
      <c r="V514" s="1520">
        <v>13796382.841533363</v>
      </c>
    </row>
    <row r="515" spans="14:22">
      <c r="N515" s="1509">
        <v>52291</v>
      </c>
      <c r="O515" s="1510" t="s">
        <v>2508</v>
      </c>
      <c r="P515" s="1511">
        <v>2043</v>
      </c>
      <c r="Q515" s="1512">
        <v>0</v>
      </c>
      <c r="R515" s="1519">
        <v>4.62E-3</v>
      </c>
      <c r="S515" s="1512">
        <v>148843.98452901354</v>
      </c>
      <c r="T515" s="1512">
        <v>148843.98452901354</v>
      </c>
      <c r="U515" s="1515">
        <v>386607752.02341181</v>
      </c>
      <c r="V515" s="1520">
        <v>20612710.070809089</v>
      </c>
    </row>
    <row r="516" spans="14:22">
      <c r="N516" s="1509">
        <v>52322</v>
      </c>
      <c r="O516" s="1510" t="s">
        <v>2509</v>
      </c>
      <c r="P516" s="1511">
        <v>2043</v>
      </c>
      <c r="Q516" s="1512">
        <v>0</v>
      </c>
      <c r="R516" s="1519">
        <v>4.62E-3</v>
      </c>
      <c r="S516" s="1512">
        <v>148843.98452901354</v>
      </c>
      <c r="T516" s="1512">
        <v>148843.98452901354</v>
      </c>
      <c r="U516" s="1515">
        <v>386607752.02341181</v>
      </c>
      <c r="V516" s="1520">
        <v>27429037.300084811</v>
      </c>
    </row>
    <row r="517" spans="14:22">
      <c r="N517" s="1509">
        <v>52352</v>
      </c>
      <c r="O517" s="1510" t="s">
        <v>2510</v>
      </c>
      <c r="P517" s="1511">
        <v>2043</v>
      </c>
      <c r="Q517" s="1512">
        <v>0</v>
      </c>
      <c r="R517" s="1519">
        <v>4.62E-3</v>
      </c>
      <c r="S517" s="1512">
        <v>148843.98452901354</v>
      </c>
      <c r="T517" s="1512">
        <v>148843.98452901354</v>
      </c>
      <c r="U517" s="1515">
        <v>386607752.02341181</v>
      </c>
      <c r="V517" s="1520">
        <v>34245364.529360533</v>
      </c>
    </row>
    <row r="518" spans="14:22">
      <c r="N518" s="1509">
        <v>52383</v>
      </c>
      <c r="O518" s="1510" t="s">
        <v>2511</v>
      </c>
      <c r="P518" s="1511">
        <v>2043</v>
      </c>
      <c r="Q518" s="1512">
        <v>0</v>
      </c>
      <c r="R518" s="1519">
        <v>4.62E-3</v>
      </c>
      <c r="S518" s="1512">
        <v>148843.98452901354</v>
      </c>
      <c r="T518" s="1512">
        <v>148843.98452901354</v>
      </c>
      <c r="U518" s="1515">
        <v>386607752.02341181</v>
      </c>
      <c r="V518" s="1520">
        <v>41061691.758636259</v>
      </c>
    </row>
    <row r="519" spans="14:22">
      <c r="N519" s="1509">
        <v>52413</v>
      </c>
      <c r="O519" s="1510" t="s">
        <v>2133</v>
      </c>
      <c r="P519" s="1511">
        <v>2044</v>
      </c>
      <c r="Q519" s="1512">
        <v>0</v>
      </c>
      <c r="R519" s="1519">
        <v>4.62E-3</v>
      </c>
      <c r="S519" s="1512">
        <v>148843.98452901354</v>
      </c>
      <c r="T519" s="1512">
        <v>148843.98452901354</v>
      </c>
      <c r="U519" s="1515">
        <v>386607752.02341181</v>
      </c>
      <c r="V519" s="1520">
        <v>47878018.987911984</v>
      </c>
    </row>
    <row r="520" spans="14:22">
      <c r="N520" s="1509">
        <v>52444</v>
      </c>
      <c r="O520" s="1510" t="s">
        <v>2512</v>
      </c>
      <c r="P520" s="1511">
        <v>2044</v>
      </c>
      <c r="Q520" s="1512">
        <v>0</v>
      </c>
      <c r="R520" s="1519">
        <v>4.62E-3</v>
      </c>
      <c r="S520" s="1512">
        <v>148843.98452901354</v>
      </c>
      <c r="T520" s="1512">
        <v>148843.98452901354</v>
      </c>
      <c r="U520" s="1515">
        <v>386607752.02341181</v>
      </c>
      <c r="V520" s="1520">
        <v>54694346.217187703</v>
      </c>
    </row>
    <row r="521" spans="14:22">
      <c r="N521" s="1509">
        <v>52475</v>
      </c>
      <c r="O521" s="1510" t="s">
        <v>2513</v>
      </c>
      <c r="P521" s="1511">
        <v>2044</v>
      </c>
      <c r="Q521" s="1512">
        <v>0</v>
      </c>
      <c r="R521" s="1519">
        <v>4.62E-3</v>
      </c>
      <c r="S521" s="1512">
        <v>148843.98452901354</v>
      </c>
      <c r="T521" s="1512">
        <v>148843.98452901354</v>
      </c>
      <c r="U521" s="1515">
        <v>386607752.02341181</v>
      </c>
      <c r="V521" s="1520">
        <v>61510673.446463436</v>
      </c>
    </row>
    <row r="522" spans="14:22">
      <c r="N522" s="1509">
        <v>52505</v>
      </c>
      <c r="O522" s="1510" t="s">
        <v>2514</v>
      </c>
      <c r="P522" s="1511">
        <v>2044</v>
      </c>
      <c r="Q522" s="1512">
        <v>0</v>
      </c>
      <c r="R522" s="1519">
        <v>4.62E-3</v>
      </c>
      <c r="S522" s="1512">
        <v>148843.98452901354</v>
      </c>
      <c r="T522" s="1512">
        <v>148843.98452901354</v>
      </c>
      <c r="U522" s="1515">
        <v>386607752.02341181</v>
      </c>
      <c r="V522" s="1520">
        <v>68327000.675739154</v>
      </c>
    </row>
    <row r="523" spans="14:22">
      <c r="N523" s="1509">
        <v>52536</v>
      </c>
      <c r="O523" s="1510" t="s">
        <v>2515</v>
      </c>
      <c r="P523" s="1511">
        <v>2044</v>
      </c>
      <c r="Q523" s="1512">
        <v>0</v>
      </c>
      <c r="R523" s="1519">
        <v>4.62E-3</v>
      </c>
      <c r="S523" s="1512">
        <v>148843.98452901354</v>
      </c>
      <c r="T523" s="1512">
        <v>148843.98452901354</v>
      </c>
      <c r="U523" s="1515">
        <v>386607752.02341181</v>
      </c>
      <c r="V523" s="1520">
        <v>75143327.905014873</v>
      </c>
    </row>
    <row r="524" spans="14:22">
      <c r="N524" s="1509">
        <v>52566</v>
      </c>
      <c r="O524" s="1510" t="s">
        <v>2516</v>
      </c>
      <c r="P524" s="1511">
        <v>2044</v>
      </c>
      <c r="Q524" s="1512">
        <v>0</v>
      </c>
      <c r="R524" s="1519">
        <v>4.62E-3</v>
      </c>
      <c r="S524" s="1512">
        <v>148843.98452901354</v>
      </c>
      <c r="T524" s="1512">
        <v>148843.98452901354</v>
      </c>
      <c r="U524" s="1515">
        <v>386607752.02341181</v>
      </c>
      <c r="V524" s="1520">
        <v>81959655.134290606</v>
      </c>
    </row>
    <row r="525" spans="14:22">
      <c r="N525" s="1509">
        <v>52597</v>
      </c>
      <c r="O525" s="1510" t="s">
        <v>2135</v>
      </c>
      <c r="P525" s="1511">
        <v>2044</v>
      </c>
      <c r="Q525" s="1512">
        <v>81795926.751308694</v>
      </c>
      <c r="R525" s="1519">
        <v>4.62E-3</v>
      </c>
      <c r="S525" s="1512">
        <v>148843.98452901354</v>
      </c>
      <c r="T525" s="1512">
        <v>81944770.735837713</v>
      </c>
      <c r="U525" s="1515">
        <v>304811825.27210313</v>
      </c>
      <c r="V525" s="1520">
        <v>7951721.9179999577</v>
      </c>
    </row>
    <row r="526" spans="14:22">
      <c r="N526" s="1509">
        <v>52628</v>
      </c>
      <c r="O526" s="1510" t="s">
        <v>2517</v>
      </c>
      <c r="P526" s="1511">
        <v>2044</v>
      </c>
      <c r="Q526" s="1512">
        <v>0</v>
      </c>
      <c r="R526" s="1519">
        <v>4.62E-3</v>
      </c>
      <c r="S526" s="1512">
        <v>117352.5527297597</v>
      </c>
      <c r="T526" s="1512">
        <v>117352.5527297597</v>
      </c>
      <c r="U526" s="1515">
        <v>304811825.27210313</v>
      </c>
      <c r="V526" s="1520">
        <v>15774356.027997181</v>
      </c>
    </row>
    <row r="527" spans="14:22">
      <c r="N527" s="1509">
        <v>52657</v>
      </c>
      <c r="O527" s="1510" t="s">
        <v>2518</v>
      </c>
      <c r="P527" s="1511">
        <v>2044</v>
      </c>
      <c r="Q527" s="1512">
        <v>0</v>
      </c>
      <c r="R527" s="1519">
        <v>4.62E-3</v>
      </c>
      <c r="S527" s="1512">
        <v>117352.5527297597</v>
      </c>
      <c r="T527" s="1512">
        <v>117352.5527297597</v>
      </c>
      <c r="U527" s="1515">
        <v>304811825.27210313</v>
      </c>
      <c r="V527" s="1520">
        <v>23596990.137994405</v>
      </c>
    </row>
    <row r="528" spans="14:22">
      <c r="N528" s="1509">
        <v>52688</v>
      </c>
      <c r="O528" s="1510" t="s">
        <v>2519</v>
      </c>
      <c r="P528" s="1511">
        <v>2044</v>
      </c>
      <c r="Q528" s="1512">
        <v>0</v>
      </c>
      <c r="R528" s="1519">
        <v>4.62E-3</v>
      </c>
      <c r="S528" s="1512">
        <v>117352.5527297597</v>
      </c>
      <c r="T528" s="1512">
        <v>117352.5527297597</v>
      </c>
      <c r="U528" s="1515">
        <v>304811825.27210313</v>
      </c>
      <c r="V528" s="1520">
        <v>31419624.247991625</v>
      </c>
    </row>
    <row r="529" spans="14:22">
      <c r="N529" s="1509">
        <v>52718</v>
      </c>
      <c r="O529" s="1510" t="s">
        <v>2520</v>
      </c>
      <c r="P529" s="1511">
        <v>2044</v>
      </c>
      <c r="Q529" s="1512">
        <v>0</v>
      </c>
      <c r="R529" s="1519">
        <v>4.62E-3</v>
      </c>
      <c r="S529" s="1512">
        <v>117352.5527297597</v>
      </c>
      <c r="T529" s="1512">
        <v>117352.5527297597</v>
      </c>
      <c r="U529" s="1515">
        <v>304811825.27210313</v>
      </c>
      <c r="V529" s="1520">
        <v>39242258.357988849</v>
      </c>
    </row>
    <row r="530" spans="14:22">
      <c r="N530" s="1509">
        <v>52749</v>
      </c>
      <c r="O530" s="1510" t="s">
        <v>2521</v>
      </c>
      <c r="P530" s="1511">
        <v>2044</v>
      </c>
      <c r="Q530" s="1512">
        <v>0</v>
      </c>
      <c r="R530" s="1519">
        <v>4.62E-3</v>
      </c>
      <c r="S530" s="1512">
        <v>117352.5527297597</v>
      </c>
      <c r="T530" s="1512">
        <v>117352.5527297597</v>
      </c>
      <c r="U530" s="1515">
        <v>304811825.27210313</v>
      </c>
      <c r="V530" s="1520">
        <v>47064892.46798607</v>
      </c>
    </row>
    <row r="531" spans="14:22">
      <c r="N531" s="1509">
        <v>52779</v>
      </c>
      <c r="O531" s="1510" t="s">
        <v>2137</v>
      </c>
      <c r="P531" s="1511">
        <v>2045</v>
      </c>
      <c r="Q531" s="1512">
        <v>0</v>
      </c>
      <c r="R531" s="1519">
        <v>4.62E-3</v>
      </c>
      <c r="S531" s="1512">
        <v>117352.5527297597</v>
      </c>
      <c r="T531" s="1512">
        <v>117352.5527297597</v>
      </c>
      <c r="U531" s="1515">
        <v>304811825.27210313</v>
      </c>
      <c r="V531" s="1520">
        <v>54887526.577983297</v>
      </c>
    </row>
    <row r="532" spans="14:22">
      <c r="N532" s="1509">
        <v>52810</v>
      </c>
      <c r="O532" s="1510" t="s">
        <v>2522</v>
      </c>
      <c r="P532" s="1511">
        <v>2045</v>
      </c>
      <c r="Q532" s="1512">
        <v>0</v>
      </c>
      <c r="R532" s="1519">
        <v>4.62E-3</v>
      </c>
      <c r="S532" s="1512">
        <v>117352.5527297597</v>
      </c>
      <c r="T532" s="1512">
        <v>117352.5527297597</v>
      </c>
      <c r="U532" s="1515">
        <v>304811825.27210313</v>
      </c>
      <c r="V532" s="1520">
        <v>62710160.68798051</v>
      </c>
    </row>
    <row r="533" spans="14:22">
      <c r="N533" s="1509">
        <v>52841</v>
      </c>
      <c r="O533" s="1510" t="s">
        <v>2523</v>
      </c>
      <c r="P533" s="1511">
        <v>2045</v>
      </c>
      <c r="Q533" s="1512">
        <v>0</v>
      </c>
      <c r="R533" s="1519">
        <v>4.62E-3</v>
      </c>
      <c r="S533" s="1512">
        <v>117352.5527297597</v>
      </c>
      <c r="T533" s="1512">
        <v>117352.5527297597</v>
      </c>
      <c r="U533" s="1515">
        <v>304811825.27210313</v>
      </c>
      <c r="V533" s="1520">
        <v>70532794.797977746</v>
      </c>
    </row>
    <row r="534" spans="14:22">
      <c r="N534" s="1509">
        <v>52871</v>
      </c>
      <c r="O534" s="1510" t="s">
        <v>2524</v>
      </c>
      <c r="P534" s="1511">
        <v>2045</v>
      </c>
      <c r="Q534" s="1512">
        <v>0</v>
      </c>
      <c r="R534" s="1519">
        <v>4.62E-3</v>
      </c>
      <c r="S534" s="1512">
        <v>117352.5527297597</v>
      </c>
      <c r="T534" s="1512">
        <v>117352.5527297597</v>
      </c>
      <c r="U534" s="1515">
        <v>304811825.27210313</v>
      </c>
      <c r="V534" s="1520">
        <v>78355428.907974973</v>
      </c>
    </row>
    <row r="535" spans="14:22">
      <c r="N535" s="1509">
        <v>52902</v>
      </c>
      <c r="O535" s="1510" t="s">
        <v>2525</v>
      </c>
      <c r="P535" s="1511">
        <v>2045</v>
      </c>
      <c r="Q535" s="1512">
        <v>0</v>
      </c>
      <c r="R535" s="1519">
        <v>4.62E-3</v>
      </c>
      <c r="S535" s="1512">
        <v>117352.5527297597</v>
      </c>
      <c r="T535" s="1512">
        <v>117352.5527297597</v>
      </c>
      <c r="U535" s="1515">
        <v>304811825.27210313</v>
      </c>
      <c r="V535" s="1520">
        <v>86178063.017972186</v>
      </c>
    </row>
    <row r="536" spans="14:22">
      <c r="N536" s="1509">
        <v>52932</v>
      </c>
      <c r="O536" s="1510" t="s">
        <v>2526</v>
      </c>
      <c r="P536" s="1511">
        <v>2045</v>
      </c>
      <c r="Q536" s="1512">
        <v>0</v>
      </c>
      <c r="R536" s="1519">
        <v>4.62E-3</v>
      </c>
      <c r="S536" s="1512">
        <v>117352.5527297597</v>
      </c>
      <c r="T536" s="1512">
        <v>117352.5527297597</v>
      </c>
      <c r="U536" s="1515">
        <v>304811825.27210313</v>
      </c>
      <c r="V536" s="1520">
        <v>94000697.127969414</v>
      </c>
    </row>
    <row r="537" spans="14:22">
      <c r="N537" s="1509">
        <v>52963</v>
      </c>
      <c r="O537" s="1510" t="s">
        <v>2139</v>
      </c>
      <c r="P537" s="1511">
        <v>2045</v>
      </c>
      <c r="Q537" s="1512">
        <v>93871609.319966674</v>
      </c>
      <c r="R537" s="1519">
        <v>4.62E-3</v>
      </c>
      <c r="S537" s="1512">
        <v>117352.5527297597</v>
      </c>
      <c r="T537" s="1512">
        <v>93988961.872696429</v>
      </c>
      <c r="U537" s="1515">
        <v>210940215.95213646</v>
      </c>
      <c r="V537" s="1520">
        <v>6936455.563993617</v>
      </c>
    </row>
    <row r="538" spans="14:22">
      <c r="N538" s="1509">
        <v>52994</v>
      </c>
      <c r="O538" s="1510" t="s">
        <v>2527</v>
      </c>
      <c r="P538" s="1511">
        <v>2045</v>
      </c>
      <c r="Q538" s="1512">
        <v>0</v>
      </c>
      <c r="R538" s="1519">
        <v>4.62E-3</v>
      </c>
      <c r="S538" s="1512">
        <v>81211.983141572535</v>
      </c>
      <c r="T538" s="1512">
        <v>81211.983141572535</v>
      </c>
      <c r="U538" s="1515">
        <v>210940215.95213646</v>
      </c>
      <c r="V538" s="1520">
        <v>13783577.946531504</v>
      </c>
    </row>
    <row r="539" spans="14:22">
      <c r="N539" s="1509">
        <v>53022</v>
      </c>
      <c r="O539" s="1510" t="s">
        <v>2528</v>
      </c>
      <c r="P539" s="1511">
        <v>2045</v>
      </c>
      <c r="Q539" s="1512">
        <v>0</v>
      </c>
      <c r="R539" s="1519">
        <v>4.62E-3</v>
      </c>
      <c r="S539" s="1512">
        <v>81211.983141572535</v>
      </c>
      <c r="T539" s="1512">
        <v>81211.983141572535</v>
      </c>
      <c r="U539" s="1515">
        <v>210940215.95213646</v>
      </c>
      <c r="V539" s="1520">
        <v>20630700.329069395</v>
      </c>
    </row>
    <row r="540" spans="14:22">
      <c r="N540" s="1509">
        <v>53053</v>
      </c>
      <c r="O540" s="1510" t="s">
        <v>2529</v>
      </c>
      <c r="P540" s="1511">
        <v>2045</v>
      </c>
      <c r="Q540" s="1512">
        <v>0</v>
      </c>
      <c r="R540" s="1519">
        <v>4.62E-3</v>
      </c>
      <c r="S540" s="1512">
        <v>81211.983141572535</v>
      </c>
      <c r="T540" s="1512">
        <v>81211.983141572535</v>
      </c>
      <c r="U540" s="1515">
        <v>210940215.95213646</v>
      </c>
      <c r="V540" s="1520">
        <v>27477822.711607281</v>
      </c>
    </row>
    <row r="541" spans="14:22">
      <c r="N541" s="1509">
        <v>53083</v>
      </c>
      <c r="O541" s="1510" t="s">
        <v>2530</v>
      </c>
      <c r="P541" s="1511">
        <v>2045</v>
      </c>
      <c r="Q541" s="1512">
        <v>0</v>
      </c>
      <c r="R541" s="1519">
        <v>4.62E-3</v>
      </c>
      <c r="S541" s="1512">
        <v>81211.983141572535</v>
      </c>
      <c r="T541" s="1512">
        <v>81211.983141572535</v>
      </c>
      <c r="U541" s="1515">
        <v>210940215.95213646</v>
      </c>
      <c r="V541" s="1520">
        <v>34324945.094145171</v>
      </c>
    </row>
    <row r="542" spans="14:22">
      <c r="N542" s="1509">
        <v>53114</v>
      </c>
      <c r="O542" s="1510" t="s">
        <v>2531</v>
      </c>
      <c r="P542" s="1511">
        <v>2045</v>
      </c>
      <c r="Q542" s="1512">
        <v>0</v>
      </c>
      <c r="R542" s="1519">
        <v>4.62E-3</v>
      </c>
      <c r="S542" s="1512">
        <v>81211.983141572535</v>
      </c>
      <c r="T542" s="1512">
        <v>81211.983141572535</v>
      </c>
      <c r="U542" s="1515">
        <v>210940215.95213646</v>
      </c>
      <c r="V542" s="1520">
        <v>41172067.476683058</v>
      </c>
    </row>
    <row r="543" spans="14:22">
      <c r="N543" s="1509">
        <v>53144</v>
      </c>
      <c r="O543" s="1510" t="s">
        <v>2141</v>
      </c>
      <c r="P543" s="1511">
        <v>2046</v>
      </c>
      <c r="Q543" s="1512">
        <v>0</v>
      </c>
      <c r="R543" s="1519">
        <v>4.62E-3</v>
      </c>
      <c r="S543" s="1512">
        <v>81211.983141572535</v>
      </c>
      <c r="T543" s="1512">
        <v>81211.983141572535</v>
      </c>
      <c r="U543" s="1515">
        <v>210940215.95213646</v>
      </c>
      <c r="V543" s="1520">
        <v>48019189.859220952</v>
      </c>
    </row>
    <row r="544" spans="14:22">
      <c r="N544" s="1509">
        <v>53175</v>
      </c>
      <c r="O544" s="1510" t="s">
        <v>2532</v>
      </c>
      <c r="P544" s="1511">
        <v>2046</v>
      </c>
      <c r="Q544" s="1512">
        <v>0</v>
      </c>
      <c r="R544" s="1519">
        <v>4.62E-3</v>
      </c>
      <c r="S544" s="1512">
        <v>81211.983141572535</v>
      </c>
      <c r="T544" s="1512">
        <v>81211.983141572535</v>
      </c>
      <c r="U544" s="1515">
        <v>210940215.95213646</v>
      </c>
      <c r="V544" s="1520">
        <v>54866312.241758831</v>
      </c>
    </row>
    <row r="545" spans="14:22">
      <c r="N545" s="1509">
        <v>53206</v>
      </c>
      <c r="O545" s="1510" t="s">
        <v>2533</v>
      </c>
      <c r="P545" s="1511">
        <v>2046</v>
      </c>
      <c r="Q545" s="1512">
        <v>0</v>
      </c>
      <c r="R545" s="1519">
        <v>4.62E-3</v>
      </c>
      <c r="S545" s="1512">
        <v>81211.983141572535</v>
      </c>
      <c r="T545" s="1512">
        <v>81211.983141572535</v>
      </c>
      <c r="U545" s="1515">
        <v>210940215.95213646</v>
      </c>
      <c r="V545" s="1520">
        <v>61713434.624296725</v>
      </c>
    </row>
    <row r="546" spans="14:22">
      <c r="N546" s="1509">
        <v>53236</v>
      </c>
      <c r="O546" s="1510" t="s">
        <v>2534</v>
      </c>
      <c r="P546" s="1511">
        <v>2046</v>
      </c>
      <c r="Q546" s="1512">
        <v>0</v>
      </c>
      <c r="R546" s="1519">
        <v>4.62E-3</v>
      </c>
      <c r="S546" s="1512">
        <v>81211.983141572535</v>
      </c>
      <c r="T546" s="1512">
        <v>81211.983141572535</v>
      </c>
      <c r="U546" s="1515">
        <v>210940215.95213646</v>
      </c>
      <c r="V546" s="1520">
        <v>68560557.006834611</v>
      </c>
    </row>
    <row r="547" spans="14:22">
      <c r="N547" s="1509">
        <v>53267</v>
      </c>
      <c r="O547" s="1510" t="s">
        <v>2535</v>
      </c>
      <c r="P547" s="1511">
        <v>2046</v>
      </c>
      <c r="Q547" s="1512">
        <v>0</v>
      </c>
      <c r="R547" s="1519">
        <v>4.62E-3</v>
      </c>
      <c r="S547" s="1512">
        <v>81211.983141572535</v>
      </c>
      <c r="T547" s="1512">
        <v>81211.983141572535</v>
      </c>
      <c r="U547" s="1515">
        <v>210940215.95213646</v>
      </c>
      <c r="V547" s="1520">
        <v>75407679.389372498</v>
      </c>
    </row>
    <row r="548" spans="14:22">
      <c r="N548" s="1509">
        <v>53297</v>
      </c>
      <c r="O548" s="1510" t="s">
        <v>2536</v>
      </c>
      <c r="P548" s="1511">
        <v>2046</v>
      </c>
      <c r="Q548" s="1512">
        <v>0</v>
      </c>
      <c r="R548" s="1519">
        <v>4.62E-3</v>
      </c>
      <c r="S548" s="1512">
        <v>81211.983141572535</v>
      </c>
      <c r="T548" s="1512">
        <v>81211.983141572535</v>
      </c>
      <c r="U548" s="1515">
        <v>210940215.95213646</v>
      </c>
      <c r="V548" s="1520">
        <v>82254801.771910384</v>
      </c>
    </row>
    <row r="549" spans="14:22">
      <c r="N549" s="1509">
        <v>53328</v>
      </c>
      <c r="O549" s="1510" t="s">
        <v>2142</v>
      </c>
      <c r="P549" s="1511">
        <v>2046</v>
      </c>
      <c r="Q549" s="1512">
        <v>82165468.590454653</v>
      </c>
      <c r="R549" s="1519">
        <v>4.62E-3</v>
      </c>
      <c r="S549" s="1512">
        <v>81211.983141572535</v>
      </c>
      <c r="T549" s="1512">
        <v>82246680.573596224</v>
      </c>
      <c r="U549" s="1515">
        <v>128774747.3616818</v>
      </c>
      <c r="V549" s="1520">
        <v>5243454.5432871627</v>
      </c>
    </row>
    <row r="550" spans="14:22">
      <c r="N550" s="1509">
        <v>53359</v>
      </c>
      <c r="O550" s="1510" t="s">
        <v>2537</v>
      </c>
      <c r="P550" s="1511">
        <v>2046</v>
      </c>
      <c r="Q550" s="1512">
        <v>0</v>
      </c>
      <c r="R550" s="1519">
        <v>4.62E-3</v>
      </c>
      <c r="S550" s="1512">
        <v>49578.277734247495</v>
      </c>
      <c r="T550" s="1512">
        <v>49578.277734247495</v>
      </c>
      <c r="U550" s="1515">
        <v>128774747.3616818</v>
      </c>
      <c r="V550" s="1520">
        <v>10432372.981066654</v>
      </c>
    </row>
    <row r="551" spans="14:22">
      <c r="N551" s="1509">
        <v>53387</v>
      </c>
      <c r="O551" s="1510" t="s">
        <v>2538</v>
      </c>
      <c r="P551" s="1511">
        <v>2046</v>
      </c>
      <c r="Q551" s="1512">
        <v>0</v>
      </c>
      <c r="R551" s="1519">
        <v>4.62E-3</v>
      </c>
      <c r="S551" s="1512">
        <v>49578.277734247495</v>
      </c>
      <c r="T551" s="1512">
        <v>49578.277734247495</v>
      </c>
      <c r="U551" s="1515">
        <v>128774747.3616818</v>
      </c>
      <c r="V551" s="1520">
        <v>15621291.418846145</v>
      </c>
    </row>
    <row r="552" spans="14:22">
      <c r="N552" s="1509">
        <v>53418</v>
      </c>
      <c r="O552" s="1510" t="s">
        <v>2539</v>
      </c>
      <c r="P552" s="1511">
        <v>2046</v>
      </c>
      <c r="Q552" s="1512">
        <v>0</v>
      </c>
      <c r="R552" s="1519">
        <v>4.62E-3</v>
      </c>
      <c r="S552" s="1512">
        <v>49578.277734247495</v>
      </c>
      <c r="T552" s="1512">
        <v>49578.277734247495</v>
      </c>
      <c r="U552" s="1515">
        <v>128774747.3616818</v>
      </c>
      <c r="V552" s="1520">
        <v>20810209.856625635</v>
      </c>
    </row>
    <row r="553" spans="14:22">
      <c r="N553" s="1509">
        <v>53448</v>
      </c>
      <c r="O553" s="1510" t="s">
        <v>2540</v>
      </c>
      <c r="P553" s="1511">
        <v>2046</v>
      </c>
      <c r="Q553" s="1512">
        <v>0</v>
      </c>
      <c r="R553" s="1519">
        <v>4.62E-3</v>
      </c>
      <c r="S553" s="1512">
        <v>49578.277734247495</v>
      </c>
      <c r="T553" s="1512">
        <v>49578.277734247495</v>
      </c>
      <c r="U553" s="1515">
        <v>128774747.3616818</v>
      </c>
      <c r="V553" s="1520">
        <v>25999128.294405129</v>
      </c>
    </row>
    <row r="554" spans="14:22">
      <c r="N554" s="1509">
        <v>53479</v>
      </c>
      <c r="O554" s="1510" t="s">
        <v>2541</v>
      </c>
      <c r="P554" s="1511">
        <v>2046</v>
      </c>
      <c r="Q554" s="1512">
        <v>0</v>
      </c>
      <c r="R554" s="1519">
        <v>4.62E-3</v>
      </c>
      <c r="S554" s="1512">
        <v>49578.277734247495</v>
      </c>
      <c r="T554" s="1512">
        <v>49578.277734247495</v>
      </c>
      <c r="U554" s="1515">
        <v>128774747.3616818</v>
      </c>
      <c r="V554" s="1520">
        <v>31188046.732184619</v>
      </c>
    </row>
    <row r="555" spans="14:22">
      <c r="N555" s="1509">
        <v>53509</v>
      </c>
      <c r="O555" s="1510" t="s">
        <v>2144</v>
      </c>
      <c r="P555" s="1511">
        <v>2047</v>
      </c>
      <c r="Q555" s="1512">
        <v>0</v>
      </c>
      <c r="R555" s="1519">
        <v>4.62E-3</v>
      </c>
      <c r="S555" s="1512">
        <v>49578.277734247495</v>
      </c>
      <c r="T555" s="1512">
        <v>49578.277734247495</v>
      </c>
      <c r="U555" s="1515">
        <v>128774747.3616818</v>
      </c>
      <c r="V555" s="1520">
        <v>36376965.169964112</v>
      </c>
    </row>
    <row r="556" spans="14:22">
      <c r="N556" s="1509">
        <v>53540</v>
      </c>
      <c r="O556" s="1510" t="s">
        <v>2542</v>
      </c>
      <c r="P556" s="1511">
        <v>2047</v>
      </c>
      <c r="Q556" s="1512">
        <v>0</v>
      </c>
      <c r="R556" s="1519">
        <v>4.62E-3</v>
      </c>
      <c r="S556" s="1512">
        <v>49578.277734247495</v>
      </c>
      <c r="T556" s="1512">
        <v>49578.277734247495</v>
      </c>
      <c r="U556" s="1515">
        <v>128774747.3616818</v>
      </c>
      <c r="V556" s="1520">
        <v>41565883.607743599</v>
      </c>
    </row>
    <row r="557" spans="14:22">
      <c r="N557" s="1509">
        <v>53571</v>
      </c>
      <c r="O557" s="1510" t="s">
        <v>2543</v>
      </c>
      <c r="P557" s="1511">
        <v>2047</v>
      </c>
      <c r="Q557" s="1512">
        <v>0</v>
      </c>
      <c r="R557" s="1519">
        <v>4.62E-3</v>
      </c>
      <c r="S557" s="1512">
        <v>49578.277734247495</v>
      </c>
      <c r="T557" s="1512">
        <v>49578.277734247495</v>
      </c>
      <c r="U557" s="1515">
        <v>128774747.3616818</v>
      </c>
      <c r="V557" s="1520">
        <v>46754802.045523092</v>
      </c>
    </row>
    <row r="558" spans="14:22">
      <c r="N558" s="1509">
        <v>53601</v>
      </c>
      <c r="O558" s="1510" t="s">
        <v>2544</v>
      </c>
      <c r="P558" s="1511">
        <v>2047</v>
      </c>
      <c r="Q558" s="1512">
        <v>0</v>
      </c>
      <c r="R558" s="1519">
        <v>4.62E-3</v>
      </c>
      <c r="S558" s="1512">
        <v>49578.277734247495</v>
      </c>
      <c r="T558" s="1512">
        <v>49578.277734247495</v>
      </c>
      <c r="U558" s="1515">
        <v>128774747.3616818</v>
      </c>
      <c r="V558" s="1520">
        <v>51943720.483302586</v>
      </c>
    </row>
    <row r="559" spans="14:22">
      <c r="N559" s="1509">
        <v>53632</v>
      </c>
      <c r="O559" s="1510" t="s">
        <v>2545</v>
      </c>
      <c r="P559" s="1511">
        <v>2047</v>
      </c>
      <c r="Q559" s="1512">
        <v>0</v>
      </c>
      <c r="R559" s="1519">
        <v>4.62E-3</v>
      </c>
      <c r="S559" s="1512">
        <v>49578.277734247495</v>
      </c>
      <c r="T559" s="1512">
        <v>49578.277734247495</v>
      </c>
      <c r="U559" s="1515">
        <v>128774747.3616818</v>
      </c>
      <c r="V559" s="1520">
        <v>57132638.921082072</v>
      </c>
    </row>
    <row r="560" spans="14:22">
      <c r="N560" s="1509">
        <v>53662</v>
      </c>
      <c r="O560" s="1510" t="s">
        <v>2546</v>
      </c>
      <c r="P560" s="1511">
        <v>2047</v>
      </c>
      <c r="Q560" s="1512">
        <v>0</v>
      </c>
      <c r="R560" s="1519">
        <v>4.62E-3</v>
      </c>
      <c r="S560" s="1512">
        <v>49578.277734247495</v>
      </c>
      <c r="T560" s="1512">
        <v>49578.277734247495</v>
      </c>
      <c r="U560" s="1515">
        <v>128774747.3616818</v>
      </c>
      <c r="V560" s="1520">
        <v>62321557.358861566</v>
      </c>
    </row>
    <row r="561" spans="14:22">
      <c r="N561" s="1509">
        <v>53693</v>
      </c>
      <c r="O561" s="1510" t="s">
        <v>2146</v>
      </c>
      <c r="P561" s="1511">
        <v>2047</v>
      </c>
      <c r="Q561" s="1512">
        <v>62267021.253353894</v>
      </c>
      <c r="R561" s="1519">
        <v>4.62E-3</v>
      </c>
      <c r="S561" s="1512">
        <v>49578.277734247495</v>
      </c>
      <c r="T561" s="1512">
        <v>62316599.531088144</v>
      </c>
      <c r="U561" s="1515">
        <v>66507726.10832791</v>
      </c>
      <c r="V561" s="1520">
        <v>3720203.3778197588</v>
      </c>
    </row>
    <row r="562" spans="14:22">
      <c r="N562" s="1509">
        <v>53724</v>
      </c>
      <c r="O562" s="1510" t="s">
        <v>2547</v>
      </c>
      <c r="P562" s="1511">
        <v>2047</v>
      </c>
      <c r="Q562" s="1512">
        <v>0</v>
      </c>
      <c r="R562" s="1519">
        <v>4.62E-3</v>
      </c>
      <c r="S562" s="1512">
        <v>25605.474551706244</v>
      </c>
      <c r="T562" s="1512">
        <v>25605.474551706244</v>
      </c>
      <c r="U562" s="1515">
        <v>66507726.10832791</v>
      </c>
      <c r="V562" s="1520">
        <v>7412240.7336326409</v>
      </c>
    </row>
    <row r="563" spans="14:22">
      <c r="N563" s="1509">
        <v>53752</v>
      </c>
      <c r="O563" s="1510" t="s">
        <v>2548</v>
      </c>
      <c r="P563" s="1511">
        <v>2047</v>
      </c>
      <c r="Q563" s="1512">
        <v>0</v>
      </c>
      <c r="R563" s="1519">
        <v>4.62E-3</v>
      </c>
      <c r="S563" s="1512">
        <v>25605.474551706244</v>
      </c>
      <c r="T563" s="1512">
        <v>25605.474551706244</v>
      </c>
      <c r="U563" s="1515">
        <v>66507726.10832791</v>
      </c>
      <c r="V563" s="1520">
        <v>11104278.089445524</v>
      </c>
    </row>
    <row r="564" spans="14:22">
      <c r="N564" s="1509">
        <v>53783</v>
      </c>
      <c r="O564" s="1510" t="s">
        <v>2549</v>
      </c>
      <c r="P564" s="1511">
        <v>2047</v>
      </c>
      <c r="Q564" s="1512">
        <v>0</v>
      </c>
      <c r="R564" s="1519">
        <v>4.62E-3</v>
      </c>
      <c r="S564" s="1512">
        <v>25605.474551706244</v>
      </c>
      <c r="T564" s="1512">
        <v>25605.474551706244</v>
      </c>
      <c r="U564" s="1515">
        <v>66507726.10832791</v>
      </c>
      <c r="V564" s="1520">
        <v>14796315.445258405</v>
      </c>
    </row>
    <row r="565" spans="14:22">
      <c r="N565" s="1509">
        <v>53813</v>
      </c>
      <c r="O565" s="1510" t="s">
        <v>2550</v>
      </c>
      <c r="P565" s="1511">
        <v>2047</v>
      </c>
      <c r="Q565" s="1512">
        <v>0</v>
      </c>
      <c r="R565" s="1519">
        <v>4.62E-3</v>
      </c>
      <c r="S565" s="1512">
        <v>25605.474551706244</v>
      </c>
      <c r="T565" s="1512">
        <v>25605.474551706244</v>
      </c>
      <c r="U565" s="1515">
        <v>66507726.10832791</v>
      </c>
      <c r="V565" s="1520">
        <v>18488352.80107129</v>
      </c>
    </row>
    <row r="566" spans="14:22">
      <c r="N566" s="1509">
        <v>53844</v>
      </c>
      <c r="O566" s="1510" t="s">
        <v>2551</v>
      </c>
      <c r="P566" s="1511">
        <v>2047</v>
      </c>
      <c r="Q566" s="1512">
        <v>0</v>
      </c>
      <c r="R566" s="1519">
        <v>4.62E-3</v>
      </c>
      <c r="S566" s="1512">
        <v>25605.474551706244</v>
      </c>
      <c r="T566" s="1512">
        <v>25605.474551706244</v>
      </c>
      <c r="U566" s="1515">
        <v>66507726.10832791</v>
      </c>
      <c r="V566" s="1520">
        <v>22180390.156884171</v>
      </c>
    </row>
    <row r="567" spans="14:22">
      <c r="N567" s="1509">
        <v>53874</v>
      </c>
      <c r="O567" s="1510" t="s">
        <v>2148</v>
      </c>
      <c r="P567" s="1511">
        <v>2048</v>
      </c>
      <c r="Q567" s="1512">
        <v>0</v>
      </c>
      <c r="R567" s="1519">
        <v>4.62E-3</v>
      </c>
      <c r="S567" s="1512">
        <v>25605.474551706244</v>
      </c>
      <c r="T567" s="1512">
        <v>25605.474551706244</v>
      </c>
      <c r="U567" s="1515">
        <v>66507726.10832791</v>
      </c>
      <c r="V567" s="1520">
        <v>25872427.512697056</v>
      </c>
    </row>
    <row r="568" spans="14:22">
      <c r="N568" s="1509">
        <v>53905</v>
      </c>
      <c r="O568" s="1510" t="s">
        <v>2552</v>
      </c>
      <c r="P568" s="1511">
        <v>2048</v>
      </c>
      <c r="Q568" s="1512">
        <v>0</v>
      </c>
      <c r="R568" s="1519">
        <v>4.62E-3</v>
      </c>
      <c r="S568" s="1512">
        <v>25605.474551706244</v>
      </c>
      <c r="T568" s="1512">
        <v>25605.474551706244</v>
      </c>
      <c r="U568" s="1515">
        <v>66507726.10832791</v>
      </c>
      <c r="V568" s="1520">
        <v>29564464.868509933</v>
      </c>
    </row>
    <row r="569" spans="14:22">
      <c r="N569" s="1509">
        <v>53936</v>
      </c>
      <c r="O569" s="1510" t="s">
        <v>2553</v>
      </c>
      <c r="P569" s="1511">
        <v>2048</v>
      </c>
      <c r="Q569" s="1512">
        <v>0</v>
      </c>
      <c r="R569" s="1519">
        <v>4.62E-3</v>
      </c>
      <c r="S569" s="1512">
        <v>25605.474551706244</v>
      </c>
      <c r="T569" s="1512">
        <v>25605.474551706244</v>
      </c>
      <c r="U569" s="1515">
        <v>66507726.10832791</v>
      </c>
      <c r="V569" s="1520">
        <v>33256502.224322818</v>
      </c>
    </row>
    <row r="570" spans="14:22">
      <c r="N570" s="1509">
        <v>53966</v>
      </c>
      <c r="O570" s="1510" t="s">
        <v>2554</v>
      </c>
      <c r="P570" s="1511">
        <v>2048</v>
      </c>
      <c r="Q570" s="1512">
        <v>0</v>
      </c>
      <c r="R570" s="1519">
        <v>4.62E-3</v>
      </c>
      <c r="S570" s="1512">
        <v>25605.474551706244</v>
      </c>
      <c r="T570" s="1512">
        <v>25605.474551706244</v>
      </c>
      <c r="U570" s="1515">
        <v>66507726.10832791</v>
      </c>
      <c r="V570" s="1520">
        <v>36948539.580135703</v>
      </c>
    </row>
    <row r="571" spans="14:22">
      <c r="N571" s="1509">
        <v>53997</v>
      </c>
      <c r="O571" s="1510" t="s">
        <v>2555</v>
      </c>
      <c r="P571" s="1511">
        <v>2048</v>
      </c>
      <c r="Q571" s="1512">
        <v>0</v>
      </c>
      <c r="R571" s="1519">
        <v>4.62E-3</v>
      </c>
      <c r="S571" s="1512">
        <v>25605.474551706244</v>
      </c>
      <c r="T571" s="1512">
        <v>25605.474551706244</v>
      </c>
      <c r="U571" s="1515">
        <v>66507726.10832791</v>
      </c>
      <c r="V571" s="1520">
        <v>40640576.935948581</v>
      </c>
    </row>
    <row r="572" spans="14:22">
      <c r="N572" s="1509">
        <v>54027</v>
      </c>
      <c r="O572" s="1510" t="s">
        <v>2556</v>
      </c>
      <c r="P572" s="1511">
        <v>2048</v>
      </c>
      <c r="Q572" s="1512">
        <v>0</v>
      </c>
      <c r="R572" s="1519">
        <v>4.62E-3</v>
      </c>
      <c r="S572" s="1512">
        <v>25605.474551706244</v>
      </c>
      <c r="T572" s="1512">
        <v>25605.474551706244</v>
      </c>
      <c r="U572" s="1515">
        <v>66507726.10832791</v>
      </c>
      <c r="V572" s="1520">
        <v>44332614.291761465</v>
      </c>
    </row>
    <row r="573" spans="14:22">
      <c r="N573" s="1509">
        <v>54058</v>
      </c>
      <c r="O573" s="1510" t="s">
        <v>2150</v>
      </c>
      <c r="P573" s="1511">
        <v>2048</v>
      </c>
      <c r="Q573" s="1512">
        <v>44304448.269754589</v>
      </c>
      <c r="R573" s="1519">
        <v>4.62E-3</v>
      </c>
      <c r="S573" s="1512">
        <v>25605.474551706244</v>
      </c>
      <c r="T573" s="1512">
        <v>44330053.744306296</v>
      </c>
      <c r="U573" s="1515">
        <v>22203277.838573322</v>
      </c>
      <c r="V573" s="1520">
        <v>1859676.2413790792</v>
      </c>
    </row>
    <row r="574" spans="14:22">
      <c r="N574" s="1509">
        <v>54089</v>
      </c>
      <c r="O574" s="1510" t="s">
        <v>2557</v>
      </c>
      <c r="P574" s="1511">
        <v>2048</v>
      </c>
      <c r="Q574" s="1512">
        <v>0</v>
      </c>
      <c r="R574" s="1519">
        <v>4.62E-3</v>
      </c>
      <c r="S574" s="1512">
        <v>8548.261967850729</v>
      </c>
      <c r="T574" s="1512">
        <v>8548.261967850729</v>
      </c>
      <c r="U574" s="1515">
        <v>22203277.838573322</v>
      </c>
      <c r="V574" s="1520">
        <v>3709949.3945935229</v>
      </c>
    </row>
    <row r="575" spans="14:22">
      <c r="N575" s="1509">
        <v>54118</v>
      </c>
      <c r="O575" s="1510" t="s">
        <v>2558</v>
      </c>
      <c r="P575" s="1511">
        <v>2048</v>
      </c>
      <c r="Q575" s="1512">
        <v>0</v>
      </c>
      <c r="R575" s="1519">
        <v>4.62E-3</v>
      </c>
      <c r="S575" s="1512">
        <v>8548.261967850729</v>
      </c>
      <c r="T575" s="1512">
        <v>8548.261967850729</v>
      </c>
      <c r="U575" s="1515">
        <v>22203277.838573322</v>
      </c>
      <c r="V575" s="1520">
        <v>5560222.5478079664</v>
      </c>
    </row>
    <row r="576" spans="14:22">
      <c r="N576" s="1509">
        <v>54149</v>
      </c>
      <c r="O576" s="1510" t="s">
        <v>2559</v>
      </c>
      <c r="P576" s="1511">
        <v>2048</v>
      </c>
      <c r="Q576" s="1512">
        <v>0</v>
      </c>
      <c r="R576" s="1519">
        <v>4.62E-3</v>
      </c>
      <c r="S576" s="1512">
        <v>8548.261967850729</v>
      </c>
      <c r="T576" s="1512">
        <v>8548.261967850729</v>
      </c>
      <c r="U576" s="1515">
        <v>22203277.838573322</v>
      </c>
      <c r="V576" s="1520">
        <v>7410495.7010224098</v>
      </c>
    </row>
    <row r="577" spans="14:22">
      <c r="N577" s="1509">
        <v>54179</v>
      </c>
      <c r="O577" s="1510" t="s">
        <v>2560</v>
      </c>
      <c r="P577" s="1511">
        <v>2048</v>
      </c>
      <c r="Q577" s="1512">
        <v>0</v>
      </c>
      <c r="R577" s="1519">
        <v>4.62E-3</v>
      </c>
      <c r="S577" s="1512">
        <v>8548.261967850729</v>
      </c>
      <c r="T577" s="1512">
        <v>8548.261967850729</v>
      </c>
      <c r="U577" s="1515">
        <v>22203277.838573322</v>
      </c>
      <c r="V577" s="1520">
        <v>9260768.8542368524</v>
      </c>
    </row>
    <row r="578" spans="14:22">
      <c r="N578" s="1509">
        <v>54210</v>
      </c>
      <c r="O578" s="1510" t="s">
        <v>2561</v>
      </c>
      <c r="P578" s="1511">
        <v>2048</v>
      </c>
      <c r="Q578" s="1512">
        <v>0</v>
      </c>
      <c r="R578" s="1519">
        <v>4.62E-3</v>
      </c>
      <c r="S578" s="1512">
        <v>8548.261967850729</v>
      </c>
      <c r="T578" s="1512">
        <v>8548.261967850729</v>
      </c>
      <c r="U578" s="1515">
        <v>22203277.838573322</v>
      </c>
      <c r="V578" s="1520">
        <v>11111042.007451296</v>
      </c>
    </row>
    <row r="579" spans="14:22">
      <c r="N579" s="1509">
        <v>54240</v>
      </c>
      <c r="O579" s="1510" t="s">
        <v>2152</v>
      </c>
      <c r="P579" s="1511">
        <v>2049</v>
      </c>
      <c r="Q579" s="1512">
        <v>0</v>
      </c>
      <c r="R579" s="1519">
        <v>4.62E-3</v>
      </c>
      <c r="S579" s="1512">
        <v>8548.261967850729</v>
      </c>
      <c r="T579" s="1512">
        <v>8548.261967850729</v>
      </c>
      <c r="U579" s="1515">
        <v>22203277.838573322</v>
      </c>
      <c r="V579" s="1520">
        <v>12961315.160665739</v>
      </c>
    </row>
    <row r="580" spans="14:22">
      <c r="N580" s="1509">
        <v>54271</v>
      </c>
      <c r="O580" s="1510" t="s">
        <v>2562</v>
      </c>
      <c r="P580" s="1511">
        <v>2049</v>
      </c>
      <c r="Q580" s="1512">
        <v>0</v>
      </c>
      <c r="R580" s="1519">
        <v>4.62E-3</v>
      </c>
      <c r="S580" s="1512">
        <v>8548.261967850729</v>
      </c>
      <c r="T580" s="1512">
        <v>8548.261967850729</v>
      </c>
      <c r="U580" s="1515">
        <v>22203277.838573322</v>
      </c>
      <c r="V580" s="1520">
        <v>14811588.313880183</v>
      </c>
    </row>
    <row r="581" spans="14:22">
      <c r="N581" s="1509">
        <v>54302</v>
      </c>
      <c r="O581" s="1510" t="s">
        <v>2563</v>
      </c>
      <c r="P581" s="1511">
        <v>2049</v>
      </c>
      <c r="Q581" s="1512">
        <v>0</v>
      </c>
      <c r="R581" s="1519">
        <v>4.62E-3</v>
      </c>
      <c r="S581" s="1512">
        <v>8548.261967850729</v>
      </c>
      <c r="T581" s="1512">
        <v>8548.261967850729</v>
      </c>
      <c r="U581" s="1515">
        <v>22203277.838573322</v>
      </c>
      <c r="V581" s="1520">
        <v>16661861.467094626</v>
      </c>
    </row>
    <row r="582" spans="14:22">
      <c r="N582" s="1509">
        <v>54332</v>
      </c>
      <c r="O582" s="1510" t="s">
        <v>2564</v>
      </c>
      <c r="P582" s="1511">
        <v>2049</v>
      </c>
      <c r="Q582" s="1512">
        <v>0</v>
      </c>
      <c r="R582" s="1519">
        <v>4.62E-3</v>
      </c>
      <c r="S582" s="1512">
        <v>8548.261967850729</v>
      </c>
      <c r="T582" s="1512">
        <v>8548.261967850729</v>
      </c>
      <c r="U582" s="1515">
        <v>22203277.838573322</v>
      </c>
      <c r="V582" s="1520">
        <v>18512134.62030907</v>
      </c>
    </row>
    <row r="583" spans="14:22">
      <c r="N583" s="1509">
        <v>54363</v>
      </c>
      <c r="O583" s="1510" t="s">
        <v>2565</v>
      </c>
      <c r="P583" s="1511">
        <v>2049</v>
      </c>
      <c r="Q583" s="1512">
        <v>0</v>
      </c>
      <c r="R583" s="1519">
        <v>4.62E-3</v>
      </c>
      <c r="S583" s="1512">
        <v>8548.261967850729</v>
      </c>
      <c r="T583" s="1512">
        <v>8548.261967850729</v>
      </c>
      <c r="U583" s="1515">
        <v>22203277.838573322</v>
      </c>
      <c r="V583" s="1520">
        <v>20362407.773523513</v>
      </c>
    </row>
    <row r="584" spans="14:22">
      <c r="N584" s="1509">
        <v>54393</v>
      </c>
      <c r="O584" s="1510" t="s">
        <v>2566</v>
      </c>
      <c r="P584" s="1511">
        <v>2049</v>
      </c>
      <c r="Q584" s="1512">
        <v>0</v>
      </c>
      <c r="R584" s="1519">
        <v>4.62E-3</v>
      </c>
      <c r="S584" s="1512">
        <v>8548.261967850729</v>
      </c>
      <c r="T584" s="1512">
        <v>8548.261967850729</v>
      </c>
      <c r="U584" s="1515">
        <v>22203277.838573322</v>
      </c>
      <c r="V584" s="1520">
        <v>22212680.926737957</v>
      </c>
    </row>
    <row r="585" spans="14:22">
      <c r="N585" s="1509">
        <v>54424</v>
      </c>
      <c r="O585" s="1510" t="s">
        <v>2153</v>
      </c>
      <c r="P585" s="1511">
        <v>2049</v>
      </c>
      <c r="Q585" s="1512">
        <v>22203277.838573322</v>
      </c>
      <c r="R585" s="1519">
        <v>4.62E-3</v>
      </c>
      <c r="S585" s="1512">
        <v>8548.261967850729</v>
      </c>
      <c r="T585" s="1512">
        <v>22211826.100541171</v>
      </c>
      <c r="U585" s="1515">
        <v>0</v>
      </c>
      <c r="V585" s="1520">
        <v>0</v>
      </c>
    </row>
    <row r="586" spans="14:22">
      <c r="N586" s="1509">
        <v>54455</v>
      </c>
      <c r="O586" s="1510" t="s">
        <v>2567</v>
      </c>
      <c r="P586" s="1511">
        <v>2049</v>
      </c>
      <c r="Q586" s="1512">
        <v>0</v>
      </c>
      <c r="R586" s="1519">
        <v>4.62E-3</v>
      </c>
      <c r="S586" s="1512">
        <v>0</v>
      </c>
      <c r="T586" s="1512">
        <v>0</v>
      </c>
      <c r="U586" s="1515">
        <v>0</v>
      </c>
      <c r="V586" s="1520">
        <v>0</v>
      </c>
    </row>
    <row r="587" spans="14:22">
      <c r="N587" s="1509">
        <v>54483</v>
      </c>
      <c r="O587" s="1510" t="s">
        <v>2568</v>
      </c>
      <c r="P587" s="1511">
        <v>2049</v>
      </c>
      <c r="Q587" s="1512">
        <v>0</v>
      </c>
      <c r="R587" s="1519">
        <v>4.62E-3</v>
      </c>
      <c r="S587" s="1512">
        <v>0</v>
      </c>
      <c r="T587" s="1512">
        <v>0</v>
      </c>
      <c r="U587" s="1515">
        <v>0</v>
      </c>
      <c r="V587" s="1520">
        <v>0</v>
      </c>
    </row>
    <row r="588" spans="14:22">
      <c r="N588" s="1509">
        <v>54514</v>
      </c>
      <c r="O588" s="1510" t="s">
        <v>2569</v>
      </c>
      <c r="P588" s="1511">
        <v>2049</v>
      </c>
      <c r="Q588" s="1512">
        <v>0</v>
      </c>
      <c r="R588" s="1519">
        <v>4.62E-3</v>
      </c>
      <c r="S588" s="1512">
        <v>0</v>
      </c>
      <c r="T588" s="1512">
        <v>0</v>
      </c>
      <c r="U588" s="1515">
        <v>0</v>
      </c>
      <c r="V588" s="1520">
        <v>0</v>
      </c>
    </row>
    <row r="589" spans="14:22">
      <c r="N589" s="1509">
        <v>54544</v>
      </c>
      <c r="O589" s="1510" t="s">
        <v>2570</v>
      </c>
      <c r="P589" s="1511">
        <v>2049</v>
      </c>
      <c r="Q589" s="1512">
        <v>0</v>
      </c>
      <c r="R589" s="1519">
        <v>4.62E-3</v>
      </c>
      <c r="S589" s="1512">
        <v>0</v>
      </c>
      <c r="T589" s="1512">
        <v>0</v>
      </c>
      <c r="U589" s="1515">
        <v>0</v>
      </c>
      <c r="V589" s="1520">
        <v>0</v>
      </c>
    </row>
    <row r="590" spans="14:22">
      <c r="N590" s="1509">
        <v>54575</v>
      </c>
      <c r="O590" s="1510" t="s">
        <v>2571</v>
      </c>
      <c r="P590" s="1511">
        <v>2049</v>
      </c>
      <c r="Q590" s="1512">
        <v>0</v>
      </c>
      <c r="R590" s="1519">
        <v>4.62E-3</v>
      </c>
      <c r="S590" s="1512">
        <v>0</v>
      </c>
      <c r="T590" s="1512">
        <v>0</v>
      </c>
      <c r="U590" s="1515">
        <v>0</v>
      </c>
      <c r="V590" s="1520">
        <v>0</v>
      </c>
    </row>
    <row r="591" spans="14:22">
      <c r="N591" s="1509">
        <v>54605</v>
      </c>
      <c r="O591" s="1510" t="s">
        <v>2155</v>
      </c>
      <c r="P591" s="1511">
        <v>2050</v>
      </c>
      <c r="Q591" s="1512">
        <v>0</v>
      </c>
      <c r="R591" s="1519">
        <v>4.62E-3</v>
      </c>
      <c r="S591" s="1512">
        <v>0</v>
      </c>
      <c r="T591" s="1512">
        <v>0</v>
      </c>
      <c r="U591" s="1515">
        <v>0</v>
      </c>
      <c r="V591" s="1520">
        <v>0</v>
      </c>
    </row>
    <row r="592" spans="14:22">
      <c r="N592" s="1509">
        <v>54636</v>
      </c>
      <c r="O592" s="1510" t="s">
        <v>2572</v>
      </c>
      <c r="P592" s="1511">
        <v>2050</v>
      </c>
      <c r="Q592" s="1512">
        <v>0</v>
      </c>
      <c r="R592" s="1519">
        <v>4.62E-3</v>
      </c>
      <c r="S592" s="1512">
        <v>0</v>
      </c>
      <c r="T592" s="1512">
        <v>0</v>
      </c>
      <c r="U592" s="1515">
        <v>0</v>
      </c>
      <c r="V592" s="1520">
        <v>0</v>
      </c>
    </row>
    <row r="593" spans="14:22">
      <c r="N593" s="1509">
        <v>54667</v>
      </c>
      <c r="O593" s="1510" t="s">
        <v>2573</v>
      </c>
      <c r="P593" s="1511">
        <v>2050</v>
      </c>
      <c r="Q593" s="1512">
        <v>0</v>
      </c>
      <c r="R593" s="1519">
        <v>4.62E-3</v>
      </c>
      <c r="S593" s="1512">
        <v>0</v>
      </c>
      <c r="T593" s="1512">
        <v>0</v>
      </c>
      <c r="U593" s="1515">
        <v>0</v>
      </c>
      <c r="V593" s="1520">
        <v>0</v>
      </c>
    </row>
    <row r="594" spans="14:22">
      <c r="N594" s="1509">
        <v>54697</v>
      </c>
      <c r="O594" s="1510" t="s">
        <v>2574</v>
      </c>
      <c r="P594" s="1511">
        <v>2050</v>
      </c>
      <c r="Q594" s="1512">
        <v>0</v>
      </c>
      <c r="R594" s="1519">
        <v>4.62E-3</v>
      </c>
      <c r="S594" s="1512">
        <v>0</v>
      </c>
      <c r="T594" s="1512">
        <v>0</v>
      </c>
      <c r="U594" s="1515">
        <v>0</v>
      </c>
      <c r="V594" s="1520">
        <v>0</v>
      </c>
    </row>
    <row r="595" spans="14:22">
      <c r="N595" s="1509">
        <v>54728</v>
      </c>
      <c r="O595" s="1510" t="s">
        <v>2575</v>
      </c>
      <c r="P595" s="1511">
        <v>2050</v>
      </c>
      <c r="Q595" s="1512">
        <v>0</v>
      </c>
      <c r="R595" s="1519">
        <v>4.62E-3</v>
      </c>
      <c r="S595" s="1512">
        <v>0</v>
      </c>
      <c r="T595" s="1512">
        <v>0</v>
      </c>
      <c r="U595" s="1515">
        <v>0</v>
      </c>
      <c r="V595" s="1520">
        <v>0</v>
      </c>
    </row>
    <row r="596" spans="14:22">
      <c r="N596" s="1509">
        <v>54758</v>
      </c>
      <c r="O596" s="1510" t="s">
        <v>2576</v>
      </c>
      <c r="P596" s="1511">
        <v>2050</v>
      </c>
      <c r="Q596" s="1512">
        <v>0</v>
      </c>
      <c r="R596" s="1519">
        <v>4.62E-3</v>
      </c>
      <c r="S596" s="1512">
        <v>0</v>
      </c>
      <c r="T596" s="1512">
        <v>0</v>
      </c>
      <c r="U596" s="1515">
        <v>0</v>
      </c>
      <c r="V596" s="1520">
        <v>0</v>
      </c>
    </row>
    <row r="597" spans="14:22">
      <c r="N597" s="1509">
        <v>54789</v>
      </c>
      <c r="O597" s="1510" t="s">
        <v>2157</v>
      </c>
      <c r="P597" s="1511">
        <v>2050</v>
      </c>
      <c r="Q597" s="1512">
        <v>0</v>
      </c>
      <c r="R597" s="1519">
        <v>4.62E-3</v>
      </c>
      <c r="S597" s="1512">
        <v>0</v>
      </c>
      <c r="T597" s="1512">
        <v>0</v>
      </c>
      <c r="U597" s="1515">
        <v>0</v>
      </c>
      <c r="V597" s="1520">
        <v>0</v>
      </c>
    </row>
    <row r="598" spans="14:22">
      <c r="N598" s="1509">
        <v>54820</v>
      </c>
      <c r="O598" s="1510" t="s">
        <v>2577</v>
      </c>
      <c r="P598" s="1511">
        <v>2050</v>
      </c>
      <c r="Q598" s="1512">
        <v>0</v>
      </c>
      <c r="R598" s="1519">
        <v>4.62E-3</v>
      </c>
      <c r="S598" s="1512">
        <v>0</v>
      </c>
      <c r="T598" s="1512">
        <v>0</v>
      </c>
      <c r="U598" s="1515">
        <v>0</v>
      </c>
      <c r="V598" s="1520">
        <v>0</v>
      </c>
    </row>
    <row r="599" spans="14:22">
      <c r="N599" s="1509">
        <v>54848</v>
      </c>
      <c r="O599" s="1510" t="s">
        <v>2578</v>
      </c>
      <c r="P599" s="1511">
        <v>2050</v>
      </c>
      <c r="Q599" s="1512">
        <v>0</v>
      </c>
      <c r="R599" s="1519">
        <v>4.62E-3</v>
      </c>
      <c r="S599" s="1512">
        <v>0</v>
      </c>
      <c r="T599" s="1512">
        <v>0</v>
      </c>
      <c r="U599" s="1515">
        <v>0</v>
      </c>
      <c r="V599" s="1520">
        <v>0</v>
      </c>
    </row>
    <row r="600" spans="14:22">
      <c r="N600" s="1509">
        <v>54879</v>
      </c>
      <c r="O600" s="1510" t="s">
        <v>2579</v>
      </c>
      <c r="P600" s="1511">
        <v>2050</v>
      </c>
      <c r="Q600" s="1512">
        <v>0</v>
      </c>
      <c r="R600" s="1519">
        <v>4.62E-3</v>
      </c>
      <c r="S600" s="1512">
        <v>0</v>
      </c>
      <c r="T600" s="1512">
        <v>0</v>
      </c>
      <c r="U600" s="1515">
        <v>0</v>
      </c>
      <c r="V600" s="1520">
        <v>0</v>
      </c>
    </row>
    <row r="601" spans="14:22">
      <c r="N601" s="1509">
        <v>54909</v>
      </c>
      <c r="O601" s="1510" t="s">
        <v>2580</v>
      </c>
      <c r="P601" s="1511">
        <v>2050</v>
      </c>
      <c r="Q601" s="1512">
        <v>0</v>
      </c>
      <c r="R601" s="1519">
        <v>4.62E-3</v>
      </c>
      <c r="S601" s="1512">
        <v>0</v>
      </c>
      <c r="T601" s="1512">
        <v>0</v>
      </c>
      <c r="U601" s="1515">
        <v>0</v>
      </c>
      <c r="V601" s="1520">
        <v>0</v>
      </c>
    </row>
    <row r="602" spans="14:22">
      <c r="N602" s="1509">
        <v>54940</v>
      </c>
      <c r="O602" s="1510" t="s">
        <v>2581</v>
      </c>
      <c r="P602" s="1511">
        <v>2050</v>
      </c>
      <c r="Q602" s="1512">
        <v>0</v>
      </c>
      <c r="R602" s="1519">
        <v>4.62E-3</v>
      </c>
      <c r="S602" s="1512">
        <v>0</v>
      </c>
      <c r="T602" s="1512">
        <v>0</v>
      </c>
      <c r="U602" s="1515">
        <v>0</v>
      </c>
      <c r="V602" s="1520">
        <v>0</v>
      </c>
    </row>
    <row r="603" spans="14:22">
      <c r="N603" s="1509">
        <v>54970</v>
      </c>
      <c r="O603" s="1510" t="s">
        <v>2159</v>
      </c>
      <c r="P603" s="1511">
        <v>2051</v>
      </c>
      <c r="Q603" s="1512">
        <v>0</v>
      </c>
      <c r="R603" s="1519">
        <v>0</v>
      </c>
      <c r="S603" s="1512">
        <v>0</v>
      </c>
      <c r="T603" s="1512">
        <v>0</v>
      </c>
      <c r="U603" s="1515">
        <v>0</v>
      </c>
      <c r="V603" s="1520">
        <v>0</v>
      </c>
    </row>
    <row r="604" spans="14:22">
      <c r="N604" s="1509">
        <v>55001</v>
      </c>
      <c r="O604" s="1510" t="s">
        <v>2582</v>
      </c>
      <c r="P604" s="1511">
        <v>2051</v>
      </c>
      <c r="Q604" s="1512">
        <v>0</v>
      </c>
      <c r="R604" s="1519">
        <v>0</v>
      </c>
      <c r="S604" s="1512">
        <v>0</v>
      </c>
      <c r="T604" s="1512">
        <v>0</v>
      </c>
      <c r="U604" s="1515">
        <v>0</v>
      </c>
      <c r="V604" s="1520">
        <v>0</v>
      </c>
    </row>
    <row r="605" spans="14:22">
      <c r="N605" s="1509">
        <v>55032</v>
      </c>
      <c r="O605" s="1510" t="s">
        <v>2583</v>
      </c>
      <c r="P605" s="1511">
        <v>2051</v>
      </c>
      <c r="Q605" s="1512">
        <v>0</v>
      </c>
      <c r="R605" s="1519">
        <v>0</v>
      </c>
      <c r="S605" s="1512">
        <v>0</v>
      </c>
      <c r="T605" s="1512">
        <v>0</v>
      </c>
      <c r="U605" s="1515">
        <v>0</v>
      </c>
      <c r="V605" s="1520">
        <v>0</v>
      </c>
    </row>
    <row r="606" spans="14:22">
      <c r="N606" s="1509">
        <v>55062</v>
      </c>
      <c r="O606" s="1510" t="s">
        <v>2584</v>
      </c>
      <c r="P606" s="1511">
        <v>2051</v>
      </c>
      <c r="Q606" s="1512">
        <v>0</v>
      </c>
      <c r="R606" s="1519">
        <v>0</v>
      </c>
      <c r="S606" s="1512">
        <v>0</v>
      </c>
      <c r="T606" s="1512">
        <v>0</v>
      </c>
      <c r="U606" s="1515">
        <v>0</v>
      </c>
      <c r="V606" s="1520">
        <v>0</v>
      </c>
    </row>
    <row r="607" spans="14:22">
      <c r="N607" s="1509">
        <v>55093</v>
      </c>
      <c r="O607" s="1510" t="s">
        <v>2585</v>
      </c>
      <c r="P607" s="1511">
        <v>2051</v>
      </c>
      <c r="Q607" s="1512">
        <v>0</v>
      </c>
      <c r="R607" s="1519">
        <v>0</v>
      </c>
      <c r="S607" s="1512">
        <v>0</v>
      </c>
      <c r="T607" s="1512">
        <v>0</v>
      </c>
      <c r="U607" s="1515">
        <v>0</v>
      </c>
      <c r="V607" s="1520">
        <v>0</v>
      </c>
    </row>
    <row r="608" spans="14:22">
      <c r="N608" s="1509">
        <v>55123</v>
      </c>
      <c r="O608" s="1510" t="s">
        <v>2586</v>
      </c>
      <c r="P608" s="1511">
        <v>2051</v>
      </c>
      <c r="Q608" s="1512">
        <v>0</v>
      </c>
      <c r="R608" s="1519">
        <v>0</v>
      </c>
      <c r="S608" s="1512">
        <v>0</v>
      </c>
      <c r="T608" s="1512">
        <v>0</v>
      </c>
      <c r="U608" s="1515">
        <v>0</v>
      </c>
      <c r="V608" s="1520">
        <v>0</v>
      </c>
    </row>
    <row r="609" spans="14:22">
      <c r="N609" s="1509">
        <v>55154</v>
      </c>
      <c r="O609" s="1510" t="s">
        <v>2161</v>
      </c>
      <c r="P609" s="1511">
        <v>2051</v>
      </c>
      <c r="Q609" s="1512">
        <v>0</v>
      </c>
      <c r="R609" s="1519">
        <v>0</v>
      </c>
      <c r="S609" s="1512">
        <v>0</v>
      </c>
      <c r="T609" s="1512">
        <v>0</v>
      </c>
      <c r="U609" s="1515">
        <v>0</v>
      </c>
      <c r="V609" s="1520">
        <v>0</v>
      </c>
    </row>
    <row r="610" spans="14:22">
      <c r="N610" s="1509">
        <v>55185</v>
      </c>
      <c r="O610" s="1510" t="s">
        <v>2587</v>
      </c>
      <c r="P610" s="1511">
        <v>2051</v>
      </c>
      <c r="Q610" s="1512">
        <v>0</v>
      </c>
      <c r="R610" s="1519">
        <v>0</v>
      </c>
      <c r="S610" s="1512">
        <v>0</v>
      </c>
      <c r="T610" s="1512">
        <v>0</v>
      </c>
      <c r="U610" s="1515">
        <v>0</v>
      </c>
      <c r="V610" s="1520">
        <v>0</v>
      </c>
    </row>
    <row r="611" spans="14:22">
      <c r="N611" s="1509">
        <v>55213</v>
      </c>
      <c r="O611" s="1510" t="s">
        <v>2588</v>
      </c>
      <c r="P611" s="1511">
        <v>2051</v>
      </c>
      <c r="Q611" s="1512">
        <v>0</v>
      </c>
      <c r="R611" s="1519">
        <v>0</v>
      </c>
      <c r="S611" s="1512">
        <v>0</v>
      </c>
      <c r="T611" s="1512">
        <v>0</v>
      </c>
      <c r="U611" s="1515">
        <v>0</v>
      </c>
      <c r="V611" s="1520">
        <v>0</v>
      </c>
    </row>
    <row r="612" spans="14:22">
      <c r="N612" s="1509">
        <v>55244</v>
      </c>
      <c r="O612" s="1510" t="s">
        <v>2589</v>
      </c>
      <c r="P612" s="1511">
        <v>2051</v>
      </c>
      <c r="Q612" s="1512">
        <v>0</v>
      </c>
      <c r="R612" s="1519">
        <v>0</v>
      </c>
      <c r="S612" s="1512">
        <v>0</v>
      </c>
      <c r="T612" s="1512">
        <v>0</v>
      </c>
      <c r="U612" s="1515">
        <v>0</v>
      </c>
      <c r="V612" s="1520">
        <v>0</v>
      </c>
    </row>
    <row r="613" spans="14:22">
      <c r="N613" s="1509">
        <v>55274</v>
      </c>
      <c r="O613" s="1510" t="s">
        <v>2590</v>
      </c>
      <c r="P613" s="1511">
        <v>2051</v>
      </c>
      <c r="Q613" s="1512">
        <v>0</v>
      </c>
      <c r="R613" s="1519">
        <v>0</v>
      </c>
      <c r="S613" s="1512">
        <v>0</v>
      </c>
      <c r="T613" s="1512">
        <v>0</v>
      </c>
      <c r="U613" s="1515">
        <v>0</v>
      </c>
      <c r="V613" s="1520">
        <v>0</v>
      </c>
    </row>
    <row r="614" spans="14:22">
      <c r="N614" s="1509">
        <v>55305</v>
      </c>
      <c r="O614" s="1510" t="s">
        <v>2591</v>
      </c>
      <c r="P614" s="1511">
        <v>2051</v>
      </c>
      <c r="Q614" s="1512">
        <v>0</v>
      </c>
      <c r="R614" s="1519">
        <v>0</v>
      </c>
      <c r="S614" s="1512">
        <v>0</v>
      </c>
      <c r="T614" s="1512">
        <v>0</v>
      </c>
      <c r="U614" s="1515">
        <v>0</v>
      </c>
      <c r="V614" s="1520">
        <v>0</v>
      </c>
    </row>
    <row r="615" spans="14:22">
      <c r="N615" s="1509">
        <v>55335</v>
      </c>
      <c r="O615" s="1510" t="s">
        <v>2163</v>
      </c>
      <c r="P615" s="1511">
        <v>2052</v>
      </c>
      <c r="Q615" s="1512">
        <v>0</v>
      </c>
      <c r="R615" s="1519">
        <v>0</v>
      </c>
      <c r="S615" s="1512">
        <v>0</v>
      </c>
      <c r="T615" s="1512">
        <v>0</v>
      </c>
      <c r="U615" s="1515">
        <v>0</v>
      </c>
      <c r="V615" s="1520">
        <v>0</v>
      </c>
    </row>
    <row r="616" spans="14:22">
      <c r="N616" s="1509">
        <v>55366</v>
      </c>
      <c r="O616" s="1510" t="s">
        <v>2592</v>
      </c>
      <c r="P616" s="1511">
        <v>2052</v>
      </c>
      <c r="Q616" s="1512">
        <v>0</v>
      </c>
      <c r="R616" s="1519">
        <v>0</v>
      </c>
      <c r="S616" s="1512">
        <v>0</v>
      </c>
      <c r="T616" s="1512">
        <v>0</v>
      </c>
      <c r="U616" s="1515">
        <v>0</v>
      </c>
      <c r="V616" s="1520">
        <v>0</v>
      </c>
    </row>
    <row r="617" spans="14:22">
      <c r="N617" s="1509">
        <v>55397</v>
      </c>
      <c r="O617" s="1510" t="s">
        <v>2593</v>
      </c>
      <c r="P617" s="1511">
        <v>2052</v>
      </c>
      <c r="Q617" s="1512">
        <v>0</v>
      </c>
      <c r="R617" s="1519">
        <v>0</v>
      </c>
      <c r="S617" s="1512">
        <v>0</v>
      </c>
      <c r="T617" s="1512">
        <v>0</v>
      </c>
      <c r="U617" s="1515">
        <v>0</v>
      </c>
      <c r="V617" s="1520">
        <v>0</v>
      </c>
    </row>
    <row r="618" spans="14:22">
      <c r="N618" s="1509">
        <v>55427</v>
      </c>
      <c r="O618" s="1510" t="s">
        <v>2594</v>
      </c>
      <c r="P618" s="1511">
        <v>2052</v>
      </c>
      <c r="Q618" s="1512">
        <v>0</v>
      </c>
      <c r="R618" s="1519">
        <v>0</v>
      </c>
      <c r="S618" s="1512">
        <v>0</v>
      </c>
      <c r="T618" s="1512">
        <v>0</v>
      </c>
      <c r="U618" s="1515">
        <v>0</v>
      </c>
      <c r="V618" s="1520">
        <v>0</v>
      </c>
    </row>
    <row r="619" spans="14:22">
      <c r="N619" s="1509">
        <v>55458</v>
      </c>
      <c r="O619" s="1510" t="s">
        <v>2595</v>
      </c>
      <c r="P619" s="1511">
        <v>2052</v>
      </c>
      <c r="Q619" s="1512">
        <v>0</v>
      </c>
      <c r="R619" s="1519">
        <v>0</v>
      </c>
      <c r="S619" s="1512">
        <v>0</v>
      </c>
      <c r="T619" s="1512">
        <v>0</v>
      </c>
      <c r="U619" s="1515">
        <v>0</v>
      </c>
      <c r="V619" s="1520">
        <v>0</v>
      </c>
    </row>
    <row r="620" spans="14:22">
      <c r="N620" s="1509">
        <v>55488</v>
      </c>
      <c r="O620" s="1510" t="s">
        <v>2596</v>
      </c>
      <c r="P620" s="1511">
        <v>2052</v>
      </c>
      <c r="Q620" s="1512">
        <v>0</v>
      </c>
      <c r="R620" s="1519">
        <v>0</v>
      </c>
      <c r="S620" s="1512">
        <v>0</v>
      </c>
      <c r="T620" s="1512">
        <v>0</v>
      </c>
      <c r="U620" s="1515">
        <v>0</v>
      </c>
      <c r="V620" s="1520">
        <v>0</v>
      </c>
    </row>
    <row r="621" spans="14:22">
      <c r="N621" s="1509">
        <v>55519</v>
      </c>
      <c r="O621" s="1510" t="s">
        <v>2164</v>
      </c>
      <c r="P621" s="1511">
        <v>2052</v>
      </c>
      <c r="Q621" s="1512">
        <v>0</v>
      </c>
      <c r="R621" s="1519">
        <v>0</v>
      </c>
      <c r="S621" s="1512">
        <v>0</v>
      </c>
      <c r="T621" s="1512">
        <v>0</v>
      </c>
      <c r="U621" s="1515">
        <v>0</v>
      </c>
      <c r="V621" s="1520">
        <v>0</v>
      </c>
    </row>
    <row r="622" spans="14:22">
      <c r="N622" s="1509">
        <v>55550</v>
      </c>
      <c r="O622" s="1510" t="s">
        <v>2597</v>
      </c>
      <c r="P622" s="1511">
        <v>2052</v>
      </c>
      <c r="Q622" s="1512">
        <v>0</v>
      </c>
      <c r="R622" s="1519">
        <v>0</v>
      </c>
      <c r="S622" s="1512">
        <v>0</v>
      </c>
      <c r="T622" s="1512">
        <v>0</v>
      </c>
      <c r="U622" s="1515">
        <v>0</v>
      </c>
      <c r="V622" s="1520">
        <v>0</v>
      </c>
    </row>
    <row r="623" spans="14:22">
      <c r="N623" s="1509">
        <v>55579</v>
      </c>
      <c r="O623" s="1510" t="s">
        <v>2598</v>
      </c>
      <c r="P623" s="1511">
        <v>2052</v>
      </c>
      <c r="Q623" s="1512">
        <v>0</v>
      </c>
      <c r="R623" s="1519">
        <v>0</v>
      </c>
      <c r="S623" s="1512">
        <v>0</v>
      </c>
      <c r="T623" s="1512">
        <v>0</v>
      </c>
      <c r="U623" s="1515">
        <v>0</v>
      </c>
      <c r="V623" s="1520">
        <v>0</v>
      </c>
    </row>
    <row r="624" spans="14:22">
      <c r="N624" s="1509">
        <v>55610</v>
      </c>
      <c r="O624" s="1510" t="s">
        <v>2599</v>
      </c>
      <c r="P624" s="1511">
        <v>2052</v>
      </c>
      <c r="Q624" s="1512">
        <v>0</v>
      </c>
      <c r="R624" s="1519">
        <v>0</v>
      </c>
      <c r="S624" s="1512">
        <v>0</v>
      </c>
      <c r="T624" s="1512">
        <v>0</v>
      </c>
      <c r="U624" s="1515">
        <v>0</v>
      </c>
      <c r="V624" s="1520">
        <v>0</v>
      </c>
    </row>
    <row r="625" spans="14:22">
      <c r="N625" s="1509">
        <v>55640</v>
      </c>
      <c r="O625" s="1510" t="s">
        <v>2600</v>
      </c>
      <c r="P625" s="1511">
        <v>2052</v>
      </c>
      <c r="Q625" s="1512">
        <v>0</v>
      </c>
      <c r="R625" s="1519">
        <v>0</v>
      </c>
      <c r="S625" s="1512">
        <v>0</v>
      </c>
      <c r="T625" s="1512">
        <v>0</v>
      </c>
      <c r="U625" s="1515">
        <v>0</v>
      </c>
      <c r="V625" s="1520">
        <v>0</v>
      </c>
    </row>
    <row r="626" spans="14:22">
      <c r="N626" s="1509">
        <v>55671</v>
      </c>
      <c r="O626" s="1510" t="s">
        <v>2601</v>
      </c>
      <c r="P626" s="1511">
        <v>2052</v>
      </c>
      <c r="Q626" s="1512">
        <v>0</v>
      </c>
      <c r="R626" s="1519">
        <v>0</v>
      </c>
      <c r="S626" s="1512">
        <v>0</v>
      </c>
      <c r="T626" s="1512">
        <v>0</v>
      </c>
      <c r="U626" s="1515">
        <v>0</v>
      </c>
      <c r="V626" s="1520">
        <v>0</v>
      </c>
    </row>
    <row r="627" spans="14:22">
      <c r="N627" s="1509">
        <v>55701</v>
      </c>
      <c r="O627" s="1510" t="s">
        <v>2166</v>
      </c>
      <c r="P627" s="1511">
        <v>2053</v>
      </c>
      <c r="Q627" s="1512">
        <v>0</v>
      </c>
      <c r="R627" s="1519">
        <v>0</v>
      </c>
      <c r="S627" s="1512">
        <v>0</v>
      </c>
      <c r="T627" s="1512">
        <v>0</v>
      </c>
      <c r="U627" s="1515">
        <v>0</v>
      </c>
      <c r="V627" s="1520">
        <v>0</v>
      </c>
    </row>
    <row r="628" spans="14:22">
      <c r="N628" s="1509">
        <v>55732</v>
      </c>
      <c r="O628" s="1510" t="s">
        <v>2602</v>
      </c>
      <c r="P628" s="1511">
        <v>2053</v>
      </c>
      <c r="Q628" s="1512">
        <v>0</v>
      </c>
      <c r="R628" s="1519">
        <v>0</v>
      </c>
      <c r="S628" s="1512">
        <v>0</v>
      </c>
      <c r="T628" s="1512">
        <v>0</v>
      </c>
      <c r="U628" s="1515">
        <v>0</v>
      </c>
      <c r="V628" s="1520">
        <v>0</v>
      </c>
    </row>
    <row r="629" spans="14:22">
      <c r="N629" s="1509">
        <v>55763</v>
      </c>
      <c r="O629" s="1510" t="s">
        <v>2603</v>
      </c>
      <c r="P629" s="1511">
        <v>2053</v>
      </c>
      <c r="Q629" s="1512">
        <v>0</v>
      </c>
      <c r="R629" s="1519">
        <v>0</v>
      </c>
      <c r="S629" s="1512">
        <v>0</v>
      </c>
      <c r="T629" s="1512">
        <v>0</v>
      </c>
      <c r="U629" s="1515">
        <v>0</v>
      </c>
      <c r="V629" s="1520">
        <v>0</v>
      </c>
    </row>
    <row r="630" spans="14:22">
      <c r="N630" s="1509">
        <v>55793</v>
      </c>
      <c r="O630" s="1510" t="s">
        <v>2604</v>
      </c>
      <c r="P630" s="1511">
        <v>2053</v>
      </c>
      <c r="Q630" s="1512">
        <v>0</v>
      </c>
      <c r="R630" s="1519">
        <v>0</v>
      </c>
      <c r="S630" s="1512">
        <v>0</v>
      </c>
      <c r="T630" s="1512">
        <v>0</v>
      </c>
      <c r="U630" s="1515">
        <v>0</v>
      </c>
      <c r="V630" s="1520">
        <v>0</v>
      </c>
    </row>
    <row r="631" spans="14:22">
      <c r="N631" s="1509">
        <v>55824</v>
      </c>
      <c r="O631" s="1510" t="s">
        <v>2605</v>
      </c>
      <c r="P631" s="1511">
        <v>2053</v>
      </c>
      <c r="Q631" s="1512">
        <v>0</v>
      </c>
      <c r="R631" s="1519">
        <v>0</v>
      </c>
      <c r="S631" s="1512">
        <v>0</v>
      </c>
      <c r="T631" s="1512">
        <v>0</v>
      </c>
      <c r="U631" s="1515">
        <v>0</v>
      </c>
      <c r="V631" s="1520">
        <v>0</v>
      </c>
    </row>
    <row r="632" spans="14:22">
      <c r="N632" s="1509">
        <v>55854</v>
      </c>
      <c r="O632" s="1510" t="s">
        <v>2606</v>
      </c>
      <c r="P632" s="1511">
        <v>2053</v>
      </c>
      <c r="Q632" s="1512">
        <v>0</v>
      </c>
      <c r="R632" s="1519">
        <v>0</v>
      </c>
      <c r="S632" s="1512">
        <v>0</v>
      </c>
      <c r="T632" s="1512">
        <v>0</v>
      </c>
      <c r="U632" s="1515">
        <v>0</v>
      </c>
      <c r="V632" s="1520">
        <v>0</v>
      </c>
    </row>
    <row r="633" spans="14:22">
      <c r="N633" s="1509">
        <v>55885</v>
      </c>
      <c r="O633" s="1510" t="s">
        <v>2168</v>
      </c>
      <c r="P633" s="1511">
        <v>2053</v>
      </c>
      <c r="Q633" s="1512">
        <v>0</v>
      </c>
      <c r="R633" s="1519">
        <v>0</v>
      </c>
      <c r="S633" s="1512">
        <v>0</v>
      </c>
      <c r="T633" s="1512">
        <v>0</v>
      </c>
      <c r="U633" s="1515">
        <v>0</v>
      </c>
      <c r="V633" s="1520">
        <v>0</v>
      </c>
    </row>
    <row r="634" spans="14:22">
      <c r="N634" s="1509">
        <v>55916</v>
      </c>
      <c r="O634" s="1510" t="s">
        <v>2607</v>
      </c>
      <c r="P634" s="1511">
        <v>2053</v>
      </c>
      <c r="Q634" s="1512">
        <v>0</v>
      </c>
      <c r="R634" s="1519">
        <v>0</v>
      </c>
      <c r="S634" s="1512">
        <v>0</v>
      </c>
      <c r="T634" s="1512">
        <v>0</v>
      </c>
      <c r="U634" s="1515">
        <v>0</v>
      </c>
      <c r="V634" s="1520">
        <v>0</v>
      </c>
    </row>
    <row r="635" spans="14:22">
      <c r="N635" s="1509">
        <v>55944</v>
      </c>
      <c r="O635" s="1510" t="s">
        <v>2608</v>
      </c>
      <c r="P635" s="1511">
        <v>2053</v>
      </c>
      <c r="Q635" s="1512">
        <v>0</v>
      </c>
      <c r="R635" s="1519">
        <v>0</v>
      </c>
      <c r="S635" s="1512">
        <v>0</v>
      </c>
      <c r="T635" s="1512">
        <v>0</v>
      </c>
      <c r="U635" s="1515">
        <v>0</v>
      </c>
      <c r="V635" s="1520">
        <v>0</v>
      </c>
    </row>
    <row r="636" spans="14:22">
      <c r="N636" s="1509">
        <v>55975</v>
      </c>
      <c r="O636" s="1510" t="s">
        <v>2609</v>
      </c>
      <c r="P636" s="1511">
        <v>2053</v>
      </c>
      <c r="Q636" s="1512">
        <v>0</v>
      </c>
      <c r="R636" s="1519">
        <v>0</v>
      </c>
      <c r="S636" s="1512">
        <v>0</v>
      </c>
      <c r="T636" s="1512">
        <v>0</v>
      </c>
      <c r="U636" s="1515">
        <v>0</v>
      </c>
      <c r="V636" s="1520">
        <v>0</v>
      </c>
    </row>
    <row r="637" spans="14:22">
      <c r="N637" s="1509">
        <v>56005</v>
      </c>
      <c r="O637" s="1510" t="s">
        <v>2610</v>
      </c>
      <c r="P637" s="1511">
        <v>2053</v>
      </c>
      <c r="Q637" s="1512">
        <v>0</v>
      </c>
      <c r="R637" s="1519">
        <v>0</v>
      </c>
      <c r="S637" s="1512">
        <v>0</v>
      </c>
      <c r="T637" s="1512">
        <v>0</v>
      </c>
      <c r="U637" s="1515">
        <v>0</v>
      </c>
      <c r="V637" s="1520">
        <v>0</v>
      </c>
    </row>
    <row r="638" spans="14:22">
      <c r="N638" s="1509">
        <v>56036</v>
      </c>
      <c r="O638" s="1510" t="s">
        <v>2611</v>
      </c>
      <c r="P638" s="1511">
        <v>2053</v>
      </c>
      <c r="Q638" s="1512">
        <v>0</v>
      </c>
      <c r="R638" s="1519">
        <v>0</v>
      </c>
      <c r="S638" s="1512">
        <v>0</v>
      </c>
      <c r="T638" s="1512">
        <v>0</v>
      </c>
      <c r="U638" s="1515">
        <v>0</v>
      </c>
      <c r="V638" s="1520">
        <v>0</v>
      </c>
    </row>
    <row r="639" spans="14:22">
      <c r="N639" s="1509">
        <v>56066</v>
      </c>
      <c r="O639" s="1510" t="s">
        <v>2170</v>
      </c>
      <c r="P639" s="1511">
        <v>2054</v>
      </c>
      <c r="Q639" s="1512">
        <v>0</v>
      </c>
      <c r="R639" s="1519">
        <v>0</v>
      </c>
      <c r="S639" s="1512">
        <v>0</v>
      </c>
      <c r="T639" s="1512">
        <v>0</v>
      </c>
      <c r="U639" s="1515">
        <v>0</v>
      </c>
      <c r="V639" s="1520">
        <v>0</v>
      </c>
    </row>
    <row r="640" spans="14:22">
      <c r="N640" s="1509">
        <v>56097</v>
      </c>
      <c r="O640" s="1510" t="s">
        <v>2612</v>
      </c>
      <c r="P640" s="1511">
        <v>2054</v>
      </c>
      <c r="Q640" s="1512">
        <v>0</v>
      </c>
      <c r="R640" s="1519">
        <v>0</v>
      </c>
      <c r="S640" s="1512">
        <v>0</v>
      </c>
      <c r="T640" s="1512">
        <v>0</v>
      </c>
      <c r="U640" s="1515">
        <v>0</v>
      </c>
      <c r="V640" s="1520">
        <v>0</v>
      </c>
    </row>
    <row r="641" spans="14:22">
      <c r="N641" s="1509">
        <v>56128</v>
      </c>
      <c r="O641" s="1510" t="s">
        <v>2613</v>
      </c>
      <c r="P641" s="1511">
        <v>2054</v>
      </c>
      <c r="Q641" s="1512">
        <v>0</v>
      </c>
      <c r="R641" s="1519">
        <v>0</v>
      </c>
      <c r="S641" s="1512">
        <v>0</v>
      </c>
      <c r="T641" s="1512">
        <v>0</v>
      </c>
      <c r="U641" s="1515">
        <v>0</v>
      </c>
      <c r="V641" s="1520">
        <v>0</v>
      </c>
    </row>
    <row r="642" spans="14:22">
      <c r="N642" s="1509">
        <v>56158</v>
      </c>
      <c r="O642" s="1510" t="s">
        <v>2614</v>
      </c>
      <c r="P642" s="1511">
        <v>2054</v>
      </c>
      <c r="Q642" s="1512">
        <v>0</v>
      </c>
      <c r="R642" s="1519">
        <v>0</v>
      </c>
      <c r="S642" s="1512">
        <v>0</v>
      </c>
      <c r="T642" s="1512">
        <v>0</v>
      </c>
      <c r="U642" s="1515">
        <v>0</v>
      </c>
      <c r="V642" s="1520">
        <v>0</v>
      </c>
    </row>
    <row r="643" spans="14:22">
      <c r="N643" s="1509">
        <v>56189</v>
      </c>
      <c r="O643" s="1510" t="s">
        <v>2615</v>
      </c>
      <c r="P643" s="1511">
        <v>2054</v>
      </c>
      <c r="Q643" s="1512">
        <v>0</v>
      </c>
      <c r="R643" s="1519">
        <v>0</v>
      </c>
      <c r="S643" s="1512">
        <v>0</v>
      </c>
      <c r="T643" s="1512">
        <v>0</v>
      </c>
      <c r="U643" s="1515">
        <v>0</v>
      </c>
      <c r="V643" s="1520">
        <v>0</v>
      </c>
    </row>
    <row r="644" spans="14:22">
      <c r="N644" s="1509">
        <v>56219</v>
      </c>
      <c r="O644" s="1510" t="s">
        <v>2616</v>
      </c>
      <c r="P644" s="1511">
        <v>2054</v>
      </c>
      <c r="Q644" s="1512">
        <v>0</v>
      </c>
      <c r="R644" s="1519">
        <v>0</v>
      </c>
      <c r="S644" s="1512">
        <v>0</v>
      </c>
      <c r="T644" s="1512">
        <v>0</v>
      </c>
      <c r="U644" s="1515">
        <v>0</v>
      </c>
      <c r="V644" s="1520">
        <v>0</v>
      </c>
    </row>
    <row r="645" spans="14:22">
      <c r="N645" s="1509">
        <v>56250</v>
      </c>
      <c r="O645" s="1510" t="s">
        <v>2172</v>
      </c>
      <c r="P645" s="1511">
        <v>2054</v>
      </c>
      <c r="Q645" s="1512">
        <v>0</v>
      </c>
      <c r="R645" s="1519">
        <v>0</v>
      </c>
      <c r="S645" s="1512">
        <v>0</v>
      </c>
      <c r="T645" s="1512">
        <v>0</v>
      </c>
      <c r="U645" s="1515">
        <v>0</v>
      </c>
      <c r="V645" s="1520">
        <v>0</v>
      </c>
    </row>
    <row r="646" spans="14:22">
      <c r="N646" s="1509">
        <v>56281</v>
      </c>
      <c r="O646" s="1510" t="s">
        <v>2617</v>
      </c>
      <c r="P646" s="1511">
        <v>2054</v>
      </c>
      <c r="Q646" s="1512">
        <v>0</v>
      </c>
      <c r="R646" s="1519">
        <v>0</v>
      </c>
      <c r="S646" s="1512">
        <v>0</v>
      </c>
      <c r="T646" s="1512">
        <v>0</v>
      </c>
      <c r="U646" s="1515">
        <v>0</v>
      </c>
      <c r="V646" s="1520">
        <v>0</v>
      </c>
    </row>
    <row r="647" spans="14:22">
      <c r="N647" s="1509">
        <v>56309</v>
      </c>
      <c r="O647" s="1510" t="s">
        <v>2618</v>
      </c>
      <c r="P647" s="1511">
        <v>2054</v>
      </c>
      <c r="Q647" s="1512">
        <v>0</v>
      </c>
      <c r="R647" s="1519">
        <v>0</v>
      </c>
      <c r="S647" s="1512">
        <v>0</v>
      </c>
      <c r="T647" s="1512">
        <v>0</v>
      </c>
      <c r="U647" s="1515">
        <v>0</v>
      </c>
      <c r="V647" s="1520">
        <v>0</v>
      </c>
    </row>
    <row r="648" spans="14:22">
      <c r="N648" s="1509">
        <v>56340</v>
      </c>
      <c r="O648" s="1510" t="s">
        <v>2619</v>
      </c>
      <c r="P648" s="1511">
        <v>2054</v>
      </c>
      <c r="Q648" s="1512">
        <v>0</v>
      </c>
      <c r="R648" s="1519">
        <v>0</v>
      </c>
      <c r="S648" s="1512">
        <v>0</v>
      </c>
      <c r="T648" s="1512">
        <v>0</v>
      </c>
      <c r="U648" s="1515">
        <v>0</v>
      </c>
      <c r="V648" s="1520">
        <v>0</v>
      </c>
    </row>
    <row r="649" spans="14:22">
      <c r="N649" s="1509">
        <v>56370</v>
      </c>
      <c r="O649" s="1510" t="s">
        <v>2620</v>
      </c>
      <c r="P649" s="1511">
        <v>2054</v>
      </c>
      <c r="Q649" s="1512">
        <v>0</v>
      </c>
      <c r="R649" s="1519">
        <v>0</v>
      </c>
      <c r="S649" s="1512">
        <v>0</v>
      </c>
      <c r="T649" s="1512">
        <v>0</v>
      </c>
      <c r="U649" s="1515">
        <v>0</v>
      </c>
      <c r="V649" s="1520">
        <v>0</v>
      </c>
    </row>
    <row r="650" spans="14:22">
      <c r="N650" s="1509">
        <v>56401</v>
      </c>
      <c r="O650" s="1510" t="s">
        <v>2621</v>
      </c>
      <c r="P650" s="1511">
        <v>2054</v>
      </c>
      <c r="Q650" s="1512">
        <v>0</v>
      </c>
      <c r="R650" s="1519">
        <v>0</v>
      </c>
      <c r="S650" s="1512">
        <v>0</v>
      </c>
      <c r="T650" s="1512">
        <v>0</v>
      </c>
      <c r="U650" s="1515">
        <v>0</v>
      </c>
      <c r="V650" s="1520">
        <v>0</v>
      </c>
    </row>
    <row r="651" spans="14:22">
      <c r="N651" s="1509">
        <v>56431</v>
      </c>
      <c r="O651" s="1510" t="s">
        <v>2174</v>
      </c>
      <c r="P651" s="1511">
        <v>2055</v>
      </c>
      <c r="Q651" s="1512">
        <v>0</v>
      </c>
      <c r="R651" s="1519">
        <v>0</v>
      </c>
      <c r="S651" s="1512">
        <v>0</v>
      </c>
      <c r="T651" s="1512">
        <v>0</v>
      </c>
      <c r="U651" s="1515">
        <v>0</v>
      </c>
      <c r="V651" s="1520">
        <v>0</v>
      </c>
    </row>
    <row r="652" spans="14:22">
      <c r="N652" s="1509">
        <v>56462</v>
      </c>
      <c r="O652" s="1510" t="s">
        <v>2622</v>
      </c>
      <c r="P652" s="1511">
        <v>2055</v>
      </c>
      <c r="Q652" s="1512">
        <v>0</v>
      </c>
      <c r="R652" s="1519">
        <v>0</v>
      </c>
      <c r="S652" s="1512">
        <v>0</v>
      </c>
      <c r="T652" s="1512">
        <v>0</v>
      </c>
      <c r="U652" s="1515">
        <v>0</v>
      </c>
      <c r="V652" s="1520">
        <v>0</v>
      </c>
    </row>
    <row r="653" spans="14:22">
      <c r="N653" s="1509">
        <v>56493</v>
      </c>
      <c r="O653" s="1510" t="s">
        <v>2623</v>
      </c>
      <c r="P653" s="1511">
        <v>2055</v>
      </c>
      <c r="Q653" s="1512">
        <v>0</v>
      </c>
      <c r="R653" s="1519">
        <v>0</v>
      </c>
      <c r="S653" s="1512">
        <v>0</v>
      </c>
      <c r="T653" s="1512">
        <v>0</v>
      </c>
      <c r="U653" s="1515">
        <v>0</v>
      </c>
      <c r="V653" s="1520">
        <v>0</v>
      </c>
    </row>
    <row r="654" spans="14:22">
      <c r="N654" s="1509">
        <v>56523</v>
      </c>
      <c r="O654" s="1510" t="s">
        <v>2624</v>
      </c>
      <c r="P654" s="1511">
        <v>2055</v>
      </c>
      <c r="Q654" s="1512">
        <v>0</v>
      </c>
      <c r="R654" s="1519">
        <v>0</v>
      </c>
      <c r="S654" s="1512">
        <v>0</v>
      </c>
      <c r="T654" s="1512">
        <v>0</v>
      </c>
      <c r="U654" s="1515">
        <v>0</v>
      </c>
      <c r="V654" s="1520">
        <v>0</v>
      </c>
    </row>
    <row r="655" spans="14:22">
      <c r="N655" s="1509">
        <v>56554</v>
      </c>
      <c r="O655" s="1510" t="s">
        <v>2625</v>
      </c>
      <c r="P655" s="1511">
        <v>2055</v>
      </c>
      <c r="Q655" s="1512">
        <v>0</v>
      </c>
      <c r="R655" s="1519">
        <v>0</v>
      </c>
      <c r="S655" s="1512">
        <v>0</v>
      </c>
      <c r="T655" s="1512">
        <v>0</v>
      </c>
      <c r="U655" s="1515">
        <v>0</v>
      </c>
      <c r="V655" s="1520">
        <v>0</v>
      </c>
    </row>
    <row r="656" spans="14:22">
      <c r="N656" s="1509">
        <v>56584</v>
      </c>
      <c r="O656" s="1510" t="s">
        <v>2626</v>
      </c>
      <c r="P656" s="1511">
        <v>2055</v>
      </c>
      <c r="Q656" s="1512">
        <v>0</v>
      </c>
      <c r="R656" s="1519">
        <v>0</v>
      </c>
      <c r="S656" s="1512">
        <v>0</v>
      </c>
      <c r="T656" s="1512">
        <v>0</v>
      </c>
      <c r="U656" s="1515">
        <v>0</v>
      </c>
      <c r="V656" s="1520">
        <v>0</v>
      </c>
    </row>
    <row r="657" spans="14:22">
      <c r="N657" s="1509">
        <v>56615</v>
      </c>
      <c r="O657" s="1510" t="s">
        <v>2175</v>
      </c>
      <c r="P657" s="1511">
        <v>2055</v>
      </c>
      <c r="Q657" s="1512">
        <v>0</v>
      </c>
      <c r="R657" s="1519">
        <v>0</v>
      </c>
      <c r="S657" s="1512">
        <v>0</v>
      </c>
      <c r="T657" s="1512">
        <v>0</v>
      </c>
      <c r="U657" s="1515">
        <v>0</v>
      </c>
      <c r="V657" s="1520">
        <v>0</v>
      </c>
    </row>
    <row r="658" spans="14:22">
      <c r="N658" s="1509">
        <v>56646</v>
      </c>
      <c r="O658" s="1510" t="s">
        <v>2627</v>
      </c>
      <c r="P658" s="1511">
        <v>2055</v>
      </c>
      <c r="Q658" s="1512">
        <v>0</v>
      </c>
      <c r="R658" s="1519">
        <v>0</v>
      </c>
      <c r="S658" s="1512">
        <v>0</v>
      </c>
      <c r="T658" s="1512">
        <v>0</v>
      </c>
      <c r="U658" s="1515">
        <v>0</v>
      </c>
      <c r="V658" s="1520">
        <v>0</v>
      </c>
    </row>
    <row r="659" spans="14:22">
      <c r="N659" s="1509">
        <v>56674</v>
      </c>
      <c r="O659" s="1510" t="s">
        <v>2628</v>
      </c>
      <c r="P659" s="1511">
        <v>2055</v>
      </c>
      <c r="Q659" s="1512">
        <v>0</v>
      </c>
      <c r="R659" s="1519">
        <v>0</v>
      </c>
      <c r="S659" s="1512">
        <v>0</v>
      </c>
      <c r="T659" s="1512">
        <v>0</v>
      </c>
      <c r="U659" s="1515">
        <v>0</v>
      </c>
      <c r="V659" s="1520">
        <v>0</v>
      </c>
    </row>
    <row r="660" spans="14:22">
      <c r="N660" s="1509">
        <v>56705</v>
      </c>
      <c r="O660" s="1510" t="s">
        <v>2629</v>
      </c>
      <c r="P660" s="1511">
        <v>2055</v>
      </c>
      <c r="Q660" s="1512">
        <v>0</v>
      </c>
      <c r="R660" s="1519">
        <v>0</v>
      </c>
      <c r="S660" s="1512">
        <v>0</v>
      </c>
      <c r="T660" s="1512">
        <v>0</v>
      </c>
      <c r="U660" s="1515">
        <v>0</v>
      </c>
      <c r="V660" s="1520">
        <v>0</v>
      </c>
    </row>
    <row r="661" spans="14:22">
      <c r="N661" s="1509">
        <v>56735</v>
      </c>
      <c r="O661" s="1510" t="s">
        <v>2630</v>
      </c>
      <c r="P661" s="1511">
        <v>2055</v>
      </c>
      <c r="Q661" s="1512">
        <v>0</v>
      </c>
      <c r="R661" s="1519">
        <v>0</v>
      </c>
      <c r="S661" s="1512">
        <v>0</v>
      </c>
      <c r="T661" s="1512">
        <v>0</v>
      </c>
      <c r="U661" s="1515">
        <v>0</v>
      </c>
      <c r="V661" s="1520">
        <v>0</v>
      </c>
    </row>
    <row r="662" spans="14:22">
      <c r="N662" s="1509">
        <v>56766</v>
      </c>
      <c r="O662" s="1510" t="s">
        <v>2631</v>
      </c>
      <c r="P662" s="1511">
        <v>2055</v>
      </c>
      <c r="Q662" s="1512">
        <v>0</v>
      </c>
      <c r="R662" s="1519">
        <v>0</v>
      </c>
      <c r="S662" s="1512">
        <v>0</v>
      </c>
      <c r="T662" s="1512">
        <v>0</v>
      </c>
      <c r="U662" s="1515">
        <v>0</v>
      </c>
      <c r="V662" s="1520">
        <v>0</v>
      </c>
    </row>
    <row r="663" spans="14:22">
      <c r="N663" s="1509">
        <v>56796</v>
      </c>
      <c r="O663" s="1510" t="s">
        <v>2177</v>
      </c>
      <c r="P663" s="1511">
        <v>2056</v>
      </c>
      <c r="Q663" s="1512">
        <v>0</v>
      </c>
      <c r="R663" s="1519">
        <v>0</v>
      </c>
      <c r="S663" s="1512">
        <v>0</v>
      </c>
      <c r="T663" s="1512">
        <v>0</v>
      </c>
      <c r="U663" s="1515">
        <v>0</v>
      </c>
      <c r="V663" s="1520">
        <v>0</v>
      </c>
    </row>
    <row r="664" spans="14:22">
      <c r="N664" s="1509">
        <v>56827</v>
      </c>
      <c r="O664" s="1510" t="s">
        <v>2632</v>
      </c>
      <c r="P664" s="1511">
        <v>2056</v>
      </c>
      <c r="Q664" s="1512">
        <v>0</v>
      </c>
      <c r="R664" s="1519">
        <v>0</v>
      </c>
      <c r="S664" s="1512">
        <v>0</v>
      </c>
      <c r="T664" s="1512">
        <v>0</v>
      </c>
      <c r="U664" s="1515">
        <v>0</v>
      </c>
      <c r="V664" s="1520">
        <v>0</v>
      </c>
    </row>
    <row r="665" spans="14:22">
      <c r="N665" s="1509">
        <v>56858</v>
      </c>
      <c r="O665" s="1510" t="s">
        <v>2633</v>
      </c>
      <c r="P665" s="1511">
        <v>2056</v>
      </c>
      <c r="Q665" s="1512">
        <v>0</v>
      </c>
      <c r="R665" s="1519">
        <v>0</v>
      </c>
      <c r="S665" s="1512">
        <v>0</v>
      </c>
      <c r="T665" s="1512">
        <v>0</v>
      </c>
      <c r="U665" s="1515">
        <v>0</v>
      </c>
      <c r="V665" s="1520">
        <v>0</v>
      </c>
    </row>
    <row r="666" spans="14:22">
      <c r="N666" s="1509">
        <v>56888</v>
      </c>
      <c r="O666" s="1510" t="s">
        <v>2634</v>
      </c>
      <c r="P666" s="1511">
        <v>2056</v>
      </c>
      <c r="Q666" s="1512">
        <v>0</v>
      </c>
      <c r="R666" s="1519">
        <v>0</v>
      </c>
      <c r="S666" s="1512">
        <v>0</v>
      </c>
      <c r="T666" s="1512">
        <v>0</v>
      </c>
      <c r="U666" s="1515">
        <v>0</v>
      </c>
      <c r="V666" s="1520">
        <v>0</v>
      </c>
    </row>
    <row r="667" spans="14:22">
      <c r="N667" s="1509">
        <v>56919</v>
      </c>
      <c r="O667" s="1510" t="s">
        <v>2635</v>
      </c>
      <c r="P667" s="1511">
        <v>2056</v>
      </c>
      <c r="Q667" s="1512">
        <v>0</v>
      </c>
      <c r="R667" s="1519">
        <v>0</v>
      </c>
      <c r="S667" s="1512">
        <v>0</v>
      </c>
      <c r="T667" s="1512">
        <v>0</v>
      </c>
      <c r="U667" s="1515">
        <v>0</v>
      </c>
      <c r="V667" s="1520">
        <v>0</v>
      </c>
    </row>
    <row r="668" spans="14:22">
      <c r="N668" s="1509">
        <v>56949</v>
      </c>
      <c r="O668" s="1510" t="s">
        <v>2636</v>
      </c>
      <c r="P668" s="1511">
        <v>2056</v>
      </c>
      <c r="Q668" s="1512">
        <v>0</v>
      </c>
      <c r="R668" s="1519">
        <v>0</v>
      </c>
      <c r="S668" s="1512">
        <v>0</v>
      </c>
      <c r="T668" s="1512">
        <v>0</v>
      </c>
      <c r="U668" s="1515">
        <v>0</v>
      </c>
      <c r="V668" s="1520">
        <v>0</v>
      </c>
    </row>
    <row r="669" spans="14:22">
      <c r="N669" s="1509">
        <v>56980</v>
      </c>
      <c r="O669" s="1510" t="s">
        <v>2179</v>
      </c>
      <c r="P669" s="1511">
        <v>2056</v>
      </c>
      <c r="Q669" s="1512">
        <v>0</v>
      </c>
      <c r="R669" s="1519">
        <v>0</v>
      </c>
      <c r="S669" s="1512">
        <v>0</v>
      </c>
      <c r="T669" s="1512">
        <v>0</v>
      </c>
      <c r="U669" s="1515">
        <v>0</v>
      </c>
      <c r="V669" s="1520">
        <v>0</v>
      </c>
    </row>
    <row r="670" spans="14:22">
      <c r="N670" s="1509">
        <v>57011</v>
      </c>
      <c r="O670" s="1510" t="s">
        <v>2637</v>
      </c>
      <c r="P670" s="1511">
        <v>2056</v>
      </c>
      <c r="Q670" s="1512">
        <v>0</v>
      </c>
      <c r="R670" s="1519">
        <v>0</v>
      </c>
      <c r="S670" s="1512">
        <v>0</v>
      </c>
      <c r="T670" s="1512">
        <v>0</v>
      </c>
      <c r="U670" s="1515">
        <v>0</v>
      </c>
      <c r="V670" s="1520">
        <v>0</v>
      </c>
    </row>
    <row r="671" spans="14:22">
      <c r="N671" s="1509">
        <v>57040</v>
      </c>
      <c r="O671" s="1510" t="s">
        <v>2638</v>
      </c>
      <c r="P671" s="1511">
        <v>2056</v>
      </c>
      <c r="Q671" s="1512">
        <v>0</v>
      </c>
      <c r="R671" s="1519">
        <v>0</v>
      </c>
      <c r="S671" s="1512">
        <v>0</v>
      </c>
      <c r="T671" s="1512">
        <v>0</v>
      </c>
      <c r="U671" s="1515">
        <v>0</v>
      </c>
      <c r="V671" s="1520">
        <v>0</v>
      </c>
    </row>
    <row r="672" spans="14:22">
      <c r="N672" s="1509">
        <v>57071</v>
      </c>
      <c r="O672" s="1510" t="s">
        <v>2639</v>
      </c>
      <c r="P672" s="1511">
        <v>2056</v>
      </c>
      <c r="Q672" s="1512">
        <v>0</v>
      </c>
      <c r="R672" s="1519">
        <v>0</v>
      </c>
      <c r="S672" s="1512">
        <v>0</v>
      </c>
      <c r="T672" s="1512">
        <v>0</v>
      </c>
      <c r="U672" s="1515">
        <v>0</v>
      </c>
      <c r="V672" s="1520">
        <v>0</v>
      </c>
    </row>
    <row r="673" spans="14:22">
      <c r="N673" s="1509">
        <v>57101</v>
      </c>
      <c r="O673" s="1510" t="s">
        <v>2640</v>
      </c>
      <c r="P673" s="1511">
        <v>2056</v>
      </c>
      <c r="Q673" s="1512">
        <v>0</v>
      </c>
      <c r="R673" s="1519">
        <v>0</v>
      </c>
      <c r="S673" s="1512">
        <v>0</v>
      </c>
      <c r="T673" s="1512">
        <v>0</v>
      </c>
      <c r="U673" s="1515">
        <v>0</v>
      </c>
      <c r="V673" s="1520">
        <v>0</v>
      </c>
    </row>
    <row r="674" spans="14:22">
      <c r="N674" s="1509">
        <v>57132</v>
      </c>
      <c r="O674" s="1510" t="s">
        <v>2641</v>
      </c>
      <c r="P674" s="1511">
        <v>2056</v>
      </c>
      <c r="Q674" s="1512">
        <v>0</v>
      </c>
      <c r="R674" s="1519">
        <v>0</v>
      </c>
      <c r="S674" s="1512">
        <v>0</v>
      </c>
      <c r="T674" s="1512">
        <v>0</v>
      </c>
      <c r="U674" s="1515">
        <v>0</v>
      </c>
      <c r="V674" s="1520">
        <v>0</v>
      </c>
    </row>
    <row r="675" spans="14:22">
      <c r="N675" s="1509">
        <v>57162</v>
      </c>
      <c r="O675" s="1510" t="s">
        <v>2181</v>
      </c>
      <c r="P675" s="1511">
        <v>2057</v>
      </c>
      <c r="Q675" s="1512">
        <v>0</v>
      </c>
      <c r="R675" s="1519">
        <v>0</v>
      </c>
      <c r="S675" s="1512">
        <v>0</v>
      </c>
      <c r="T675" s="1512">
        <v>0</v>
      </c>
      <c r="U675" s="1515">
        <v>0</v>
      </c>
      <c r="V675" s="1520">
        <v>0</v>
      </c>
    </row>
    <row r="676" spans="14:22">
      <c r="N676" s="1509">
        <v>57193</v>
      </c>
      <c r="O676" s="1510" t="s">
        <v>2642</v>
      </c>
      <c r="P676" s="1511">
        <v>2057</v>
      </c>
      <c r="Q676" s="1512">
        <v>0</v>
      </c>
      <c r="R676" s="1519">
        <v>0</v>
      </c>
      <c r="S676" s="1512">
        <v>0</v>
      </c>
      <c r="T676" s="1512">
        <v>0</v>
      </c>
      <c r="U676" s="1515">
        <v>0</v>
      </c>
      <c r="V676" s="1520">
        <v>0</v>
      </c>
    </row>
    <row r="677" spans="14:22">
      <c r="N677" s="1509">
        <v>57224</v>
      </c>
      <c r="O677" s="1510" t="s">
        <v>2643</v>
      </c>
      <c r="P677" s="1511">
        <v>2057</v>
      </c>
      <c r="Q677" s="1512">
        <v>0</v>
      </c>
      <c r="R677" s="1519">
        <v>0</v>
      </c>
      <c r="S677" s="1512">
        <v>0</v>
      </c>
      <c r="T677" s="1512">
        <v>0</v>
      </c>
      <c r="U677" s="1515">
        <v>0</v>
      </c>
      <c r="V677" s="1520">
        <v>0</v>
      </c>
    </row>
    <row r="678" spans="14:22">
      <c r="N678" s="1509">
        <v>57254</v>
      </c>
      <c r="O678" s="1510" t="s">
        <v>2644</v>
      </c>
      <c r="P678" s="1511">
        <v>2057</v>
      </c>
      <c r="Q678" s="1512">
        <v>0</v>
      </c>
      <c r="R678" s="1519">
        <v>0</v>
      </c>
      <c r="S678" s="1512">
        <v>0</v>
      </c>
      <c r="T678" s="1512">
        <v>0</v>
      </c>
      <c r="U678" s="1515">
        <v>0</v>
      </c>
      <c r="V678" s="1520">
        <v>0</v>
      </c>
    </row>
    <row r="679" spans="14:22">
      <c r="N679" s="1509">
        <v>57285</v>
      </c>
      <c r="O679" s="1510" t="s">
        <v>2645</v>
      </c>
      <c r="P679" s="1511">
        <v>2057</v>
      </c>
      <c r="Q679" s="1512">
        <v>0</v>
      </c>
      <c r="R679" s="1519">
        <v>0</v>
      </c>
      <c r="S679" s="1512">
        <v>0</v>
      </c>
      <c r="T679" s="1512">
        <v>0</v>
      </c>
      <c r="U679" s="1515">
        <v>0</v>
      </c>
      <c r="V679" s="1520">
        <v>0</v>
      </c>
    </row>
    <row r="680" spans="14:22">
      <c r="N680" s="1509">
        <v>57315</v>
      </c>
      <c r="O680" s="1510" t="s">
        <v>2646</v>
      </c>
      <c r="P680" s="1511">
        <v>2057</v>
      </c>
      <c r="Q680" s="1512">
        <v>0</v>
      </c>
      <c r="R680" s="1519">
        <v>0</v>
      </c>
      <c r="S680" s="1512">
        <v>0</v>
      </c>
      <c r="T680" s="1512">
        <v>0</v>
      </c>
      <c r="U680" s="1515">
        <v>0</v>
      </c>
      <c r="V680" s="1520">
        <v>0</v>
      </c>
    </row>
    <row r="681" spans="14:22">
      <c r="N681" s="1509">
        <v>57346</v>
      </c>
      <c r="O681" s="1510" t="s">
        <v>2183</v>
      </c>
      <c r="P681" s="1511">
        <v>2057</v>
      </c>
      <c r="Q681" s="1512">
        <v>0</v>
      </c>
      <c r="R681" s="1519">
        <v>0</v>
      </c>
      <c r="S681" s="1512">
        <v>0</v>
      </c>
      <c r="T681" s="1512">
        <v>0</v>
      </c>
      <c r="U681" s="1515">
        <v>0</v>
      </c>
      <c r="V681" s="1520">
        <v>0</v>
      </c>
    </row>
    <row r="682" spans="14:22">
      <c r="N682" s="1509">
        <v>57377</v>
      </c>
      <c r="O682" s="1510" t="s">
        <v>2647</v>
      </c>
      <c r="P682" s="1511">
        <v>2057</v>
      </c>
      <c r="Q682" s="1512">
        <v>0</v>
      </c>
      <c r="R682" s="1519">
        <v>0</v>
      </c>
      <c r="S682" s="1512">
        <v>0</v>
      </c>
      <c r="T682" s="1512">
        <v>0</v>
      </c>
      <c r="U682" s="1515">
        <v>0</v>
      </c>
      <c r="V682" s="1520">
        <v>0</v>
      </c>
    </row>
    <row r="683" spans="14:22">
      <c r="N683" s="1509">
        <v>57405</v>
      </c>
      <c r="O683" s="1510" t="s">
        <v>2648</v>
      </c>
      <c r="P683" s="1511">
        <v>2057</v>
      </c>
      <c r="Q683" s="1512">
        <v>0</v>
      </c>
      <c r="R683" s="1519">
        <v>0</v>
      </c>
      <c r="S683" s="1512">
        <v>0</v>
      </c>
      <c r="T683" s="1512">
        <v>0</v>
      </c>
      <c r="U683" s="1515">
        <v>0</v>
      </c>
      <c r="V683" s="1520">
        <v>0</v>
      </c>
    </row>
    <row r="684" spans="14:22">
      <c r="N684" s="1509">
        <v>57436</v>
      </c>
      <c r="O684" s="1510" t="s">
        <v>2649</v>
      </c>
      <c r="P684" s="1511">
        <v>2057</v>
      </c>
      <c r="Q684" s="1512">
        <v>0</v>
      </c>
      <c r="R684" s="1519">
        <v>0</v>
      </c>
      <c r="S684" s="1512">
        <v>0</v>
      </c>
      <c r="T684" s="1512">
        <v>0</v>
      </c>
      <c r="U684" s="1515">
        <v>0</v>
      </c>
      <c r="V684" s="1520">
        <v>0</v>
      </c>
    </row>
    <row r="685" spans="14:22">
      <c r="N685" s="1509">
        <v>57466</v>
      </c>
      <c r="O685" s="1510" t="s">
        <v>2650</v>
      </c>
      <c r="P685" s="1511">
        <v>2057</v>
      </c>
      <c r="Q685" s="1512">
        <v>0</v>
      </c>
      <c r="R685" s="1519">
        <v>0</v>
      </c>
      <c r="S685" s="1512">
        <v>0</v>
      </c>
      <c r="T685" s="1512">
        <v>0</v>
      </c>
      <c r="U685" s="1515">
        <v>0</v>
      </c>
      <c r="V685" s="1520">
        <v>0</v>
      </c>
    </row>
    <row r="686" spans="14:22">
      <c r="N686" s="1509">
        <v>57497</v>
      </c>
      <c r="O686" s="1510" t="s">
        <v>2651</v>
      </c>
      <c r="P686" s="1511">
        <v>2057</v>
      </c>
      <c r="Q686" s="1512">
        <v>0</v>
      </c>
      <c r="R686" s="1519">
        <v>0</v>
      </c>
      <c r="S686" s="1512">
        <v>0</v>
      </c>
      <c r="T686" s="1512">
        <v>0</v>
      </c>
      <c r="U686" s="1515">
        <v>0</v>
      </c>
      <c r="V686" s="1520">
        <v>0</v>
      </c>
    </row>
    <row r="687" spans="14:22">
      <c r="N687" s="1509">
        <v>57527</v>
      </c>
      <c r="O687" s="1510" t="s">
        <v>2185</v>
      </c>
      <c r="P687" s="1511">
        <v>2058</v>
      </c>
      <c r="Q687" s="1512">
        <v>0</v>
      </c>
      <c r="R687" s="1519">
        <v>0</v>
      </c>
      <c r="S687" s="1512">
        <v>0</v>
      </c>
      <c r="T687" s="1512">
        <v>0</v>
      </c>
      <c r="U687" s="1515">
        <v>0</v>
      </c>
      <c r="V687" s="1520">
        <v>0</v>
      </c>
    </row>
    <row r="688" spans="14:22">
      <c r="N688" s="1509">
        <v>57558</v>
      </c>
      <c r="O688" s="1510" t="s">
        <v>2652</v>
      </c>
      <c r="P688" s="1511">
        <v>2058</v>
      </c>
      <c r="Q688" s="1512">
        <v>0</v>
      </c>
      <c r="R688" s="1519">
        <v>0</v>
      </c>
      <c r="S688" s="1512">
        <v>0</v>
      </c>
      <c r="T688" s="1512">
        <v>0</v>
      </c>
      <c r="U688" s="1515">
        <v>0</v>
      </c>
      <c r="V688" s="1520">
        <v>0</v>
      </c>
    </row>
    <row r="689" spans="14:22">
      <c r="N689" s="1509">
        <v>57589</v>
      </c>
      <c r="O689" s="1510" t="s">
        <v>2653</v>
      </c>
      <c r="P689" s="1511">
        <v>2058</v>
      </c>
      <c r="Q689" s="1512">
        <v>0</v>
      </c>
      <c r="R689" s="1519">
        <v>0</v>
      </c>
      <c r="S689" s="1512">
        <v>0</v>
      </c>
      <c r="T689" s="1512">
        <v>0</v>
      </c>
      <c r="U689" s="1515">
        <v>0</v>
      </c>
      <c r="V689" s="1520">
        <v>0</v>
      </c>
    </row>
    <row r="690" spans="14:22">
      <c r="N690" s="1509">
        <v>57619</v>
      </c>
      <c r="O690" s="1510" t="s">
        <v>2654</v>
      </c>
      <c r="P690" s="1511">
        <v>2058</v>
      </c>
      <c r="Q690" s="1512">
        <v>0</v>
      </c>
      <c r="R690" s="1519">
        <v>0</v>
      </c>
      <c r="S690" s="1512">
        <v>0</v>
      </c>
      <c r="T690" s="1512">
        <v>0</v>
      </c>
      <c r="U690" s="1515">
        <v>0</v>
      </c>
      <c r="V690" s="1520">
        <v>0</v>
      </c>
    </row>
    <row r="691" spans="14:22">
      <c r="N691" s="1509">
        <v>57650</v>
      </c>
      <c r="O691" s="1510" t="s">
        <v>2655</v>
      </c>
      <c r="P691" s="1511">
        <v>2058</v>
      </c>
      <c r="Q691" s="1512">
        <v>0</v>
      </c>
      <c r="R691" s="1519">
        <v>0</v>
      </c>
      <c r="S691" s="1512">
        <v>0</v>
      </c>
      <c r="T691" s="1512">
        <v>0</v>
      </c>
      <c r="U691" s="1515">
        <v>0</v>
      </c>
      <c r="V691" s="1520">
        <v>0</v>
      </c>
    </row>
    <row r="692" spans="14:22">
      <c r="N692" s="1509">
        <v>57680</v>
      </c>
      <c r="O692" s="1510" t="s">
        <v>2656</v>
      </c>
      <c r="P692" s="1511">
        <v>2058</v>
      </c>
      <c r="Q692" s="1512">
        <v>0</v>
      </c>
      <c r="R692" s="1519">
        <v>0</v>
      </c>
      <c r="S692" s="1512">
        <v>0</v>
      </c>
      <c r="T692" s="1512">
        <v>0</v>
      </c>
      <c r="U692" s="1515">
        <v>0</v>
      </c>
      <c r="V692" s="1520">
        <v>0</v>
      </c>
    </row>
    <row r="693" spans="14:22">
      <c r="N693" s="1509">
        <v>57711</v>
      </c>
      <c r="O693" s="1510" t="s">
        <v>2186</v>
      </c>
      <c r="P693" s="1511">
        <v>2058</v>
      </c>
      <c r="Q693" s="1512">
        <v>0</v>
      </c>
      <c r="R693" s="1519">
        <v>0</v>
      </c>
      <c r="S693" s="1512">
        <v>0</v>
      </c>
      <c r="T693" s="1512">
        <v>0</v>
      </c>
      <c r="U693" s="1515">
        <v>0</v>
      </c>
      <c r="V693" s="1520">
        <v>0</v>
      </c>
    </row>
    <row r="694" spans="14:22">
      <c r="N694" s="1509">
        <v>57742</v>
      </c>
      <c r="O694" s="1510" t="s">
        <v>2657</v>
      </c>
      <c r="P694" s="1511">
        <v>2058</v>
      </c>
      <c r="Q694" s="1512">
        <v>0</v>
      </c>
      <c r="R694" s="1519">
        <v>0</v>
      </c>
      <c r="S694" s="1512">
        <v>0</v>
      </c>
      <c r="T694" s="1512">
        <v>0</v>
      </c>
      <c r="U694" s="1515">
        <v>0</v>
      </c>
      <c r="V694" s="1520">
        <v>0</v>
      </c>
    </row>
    <row r="695" spans="14:22">
      <c r="N695" s="1509">
        <v>57770</v>
      </c>
      <c r="O695" s="1510" t="s">
        <v>2658</v>
      </c>
      <c r="P695" s="1511">
        <v>2058</v>
      </c>
      <c r="Q695" s="1512">
        <v>0</v>
      </c>
      <c r="R695" s="1519">
        <v>0</v>
      </c>
      <c r="S695" s="1512">
        <v>0</v>
      </c>
      <c r="T695" s="1512">
        <v>0</v>
      </c>
      <c r="U695" s="1515">
        <v>0</v>
      </c>
      <c r="V695" s="1520">
        <v>0</v>
      </c>
    </row>
    <row r="696" spans="14:22">
      <c r="N696" s="1509">
        <v>57801</v>
      </c>
      <c r="O696" s="1510" t="s">
        <v>2659</v>
      </c>
      <c r="P696" s="1511">
        <v>2058</v>
      </c>
      <c r="Q696" s="1512">
        <v>0</v>
      </c>
      <c r="R696" s="1519">
        <v>0</v>
      </c>
      <c r="S696" s="1512">
        <v>0</v>
      </c>
      <c r="T696" s="1512">
        <v>0</v>
      </c>
      <c r="U696" s="1515">
        <v>0</v>
      </c>
      <c r="V696" s="1520">
        <v>0</v>
      </c>
    </row>
    <row r="697" spans="14:22">
      <c r="N697" s="1509">
        <v>57831</v>
      </c>
      <c r="O697" s="1510" t="s">
        <v>2660</v>
      </c>
      <c r="P697" s="1511">
        <v>2058</v>
      </c>
      <c r="Q697" s="1512">
        <v>0</v>
      </c>
      <c r="R697" s="1519">
        <v>0</v>
      </c>
      <c r="S697" s="1512">
        <v>0</v>
      </c>
      <c r="T697" s="1512">
        <v>0</v>
      </c>
      <c r="U697" s="1515">
        <v>0</v>
      </c>
      <c r="V697" s="1520">
        <v>0</v>
      </c>
    </row>
    <row r="698" spans="14:22">
      <c r="N698" s="1509">
        <v>57862</v>
      </c>
      <c r="O698" s="1510" t="s">
        <v>2661</v>
      </c>
      <c r="P698" s="1511">
        <v>2058</v>
      </c>
      <c r="Q698" s="1512">
        <v>0</v>
      </c>
      <c r="R698" s="1519">
        <v>0</v>
      </c>
      <c r="S698" s="1512">
        <v>0</v>
      </c>
      <c r="T698" s="1512">
        <v>0</v>
      </c>
      <c r="U698" s="1515">
        <v>0</v>
      </c>
      <c r="V698" s="1520">
        <v>0</v>
      </c>
    </row>
    <row r="699" spans="14:22">
      <c r="N699" s="1509">
        <v>57892</v>
      </c>
      <c r="O699" s="1510" t="s">
        <v>2188</v>
      </c>
      <c r="P699" s="1511">
        <v>2059</v>
      </c>
      <c r="Q699" s="1512">
        <v>0</v>
      </c>
      <c r="R699" s="1519">
        <v>0</v>
      </c>
      <c r="S699" s="1512">
        <v>0</v>
      </c>
      <c r="T699" s="1512">
        <v>0</v>
      </c>
      <c r="U699" s="1515">
        <v>0</v>
      </c>
      <c r="V699" s="1520">
        <v>0</v>
      </c>
    </row>
    <row r="700" spans="14:22">
      <c r="N700" s="1509">
        <v>57923</v>
      </c>
      <c r="O700" s="1510" t="s">
        <v>2662</v>
      </c>
      <c r="P700" s="1511">
        <v>2059</v>
      </c>
      <c r="Q700" s="1512">
        <v>0</v>
      </c>
      <c r="R700" s="1519">
        <v>0</v>
      </c>
      <c r="S700" s="1512">
        <v>0</v>
      </c>
      <c r="T700" s="1512">
        <v>0</v>
      </c>
      <c r="U700" s="1515">
        <v>0</v>
      </c>
      <c r="V700" s="1520">
        <v>0</v>
      </c>
    </row>
    <row r="701" spans="14:22">
      <c r="N701" s="1509">
        <v>57954</v>
      </c>
      <c r="O701" s="1510" t="s">
        <v>2663</v>
      </c>
      <c r="P701" s="1511">
        <v>2059</v>
      </c>
      <c r="Q701" s="1512">
        <v>0</v>
      </c>
      <c r="R701" s="1519">
        <v>0</v>
      </c>
      <c r="S701" s="1512">
        <v>0</v>
      </c>
      <c r="T701" s="1512">
        <v>0</v>
      </c>
      <c r="U701" s="1515">
        <v>0</v>
      </c>
      <c r="V701" s="1520">
        <v>0</v>
      </c>
    </row>
    <row r="702" spans="14:22">
      <c r="N702" s="1509">
        <v>57984</v>
      </c>
      <c r="O702" s="1510" t="s">
        <v>2664</v>
      </c>
      <c r="P702" s="1511">
        <v>2059</v>
      </c>
      <c r="Q702" s="1512">
        <v>0</v>
      </c>
      <c r="R702" s="1519">
        <v>0</v>
      </c>
      <c r="S702" s="1512">
        <v>0</v>
      </c>
      <c r="T702" s="1512">
        <v>0</v>
      </c>
      <c r="U702" s="1515">
        <v>0</v>
      </c>
      <c r="V702" s="1520">
        <v>0</v>
      </c>
    </row>
    <row r="703" spans="14:22">
      <c r="N703" s="1509">
        <v>58015</v>
      </c>
      <c r="O703" s="1510" t="s">
        <v>2665</v>
      </c>
      <c r="P703" s="1511">
        <v>2059</v>
      </c>
      <c r="Q703" s="1512">
        <v>0</v>
      </c>
      <c r="R703" s="1519">
        <v>0</v>
      </c>
      <c r="S703" s="1512">
        <v>0</v>
      </c>
      <c r="T703" s="1512">
        <v>0</v>
      </c>
      <c r="U703" s="1515">
        <v>0</v>
      </c>
      <c r="V703" s="1520">
        <v>0</v>
      </c>
    </row>
    <row r="704" spans="14:22">
      <c r="N704" s="1509">
        <v>58045</v>
      </c>
      <c r="O704" s="1510" t="s">
        <v>2666</v>
      </c>
      <c r="P704" s="1511">
        <v>2059</v>
      </c>
      <c r="Q704" s="1512">
        <v>0</v>
      </c>
      <c r="R704" s="1519">
        <v>0</v>
      </c>
      <c r="S704" s="1512">
        <v>0</v>
      </c>
      <c r="T704" s="1512">
        <v>0</v>
      </c>
      <c r="U704" s="1515">
        <v>0</v>
      </c>
      <c r="V704" s="1520">
        <v>0</v>
      </c>
    </row>
    <row r="705" spans="14:22">
      <c r="N705" s="1509">
        <v>58076</v>
      </c>
      <c r="O705" s="1510" t="s">
        <v>2190</v>
      </c>
      <c r="P705" s="1511">
        <v>2059</v>
      </c>
      <c r="Q705" s="1512">
        <v>0</v>
      </c>
      <c r="R705" s="1519">
        <v>0</v>
      </c>
      <c r="S705" s="1512">
        <v>0</v>
      </c>
      <c r="T705" s="1512">
        <v>0</v>
      </c>
      <c r="U705" s="1515">
        <v>0</v>
      </c>
      <c r="V705" s="1520">
        <v>0</v>
      </c>
    </row>
    <row r="706" spans="14:22">
      <c r="N706" s="1509">
        <v>58107</v>
      </c>
      <c r="O706" s="1510" t="s">
        <v>2667</v>
      </c>
      <c r="P706" s="1511">
        <v>2059</v>
      </c>
      <c r="Q706" s="1512">
        <v>0</v>
      </c>
      <c r="R706" s="1519">
        <v>0</v>
      </c>
      <c r="S706" s="1512">
        <v>0</v>
      </c>
      <c r="T706" s="1512">
        <v>0</v>
      </c>
      <c r="U706" s="1515">
        <v>0</v>
      </c>
      <c r="V706" s="1520">
        <v>0</v>
      </c>
    </row>
    <row r="707" spans="14:22">
      <c r="N707" s="1509">
        <v>58135</v>
      </c>
      <c r="O707" s="1510" t="s">
        <v>2668</v>
      </c>
      <c r="P707" s="1511">
        <v>2059</v>
      </c>
      <c r="Q707" s="1512">
        <v>0</v>
      </c>
      <c r="R707" s="1519">
        <v>0</v>
      </c>
      <c r="S707" s="1512">
        <v>0</v>
      </c>
      <c r="T707" s="1512">
        <v>0</v>
      </c>
      <c r="U707" s="1515">
        <v>0</v>
      </c>
      <c r="V707" s="1520">
        <v>0</v>
      </c>
    </row>
    <row r="708" spans="14:22">
      <c r="N708" s="1509">
        <v>58166</v>
      </c>
      <c r="O708" s="1510" t="s">
        <v>2669</v>
      </c>
      <c r="P708" s="1511">
        <v>2059</v>
      </c>
      <c r="Q708" s="1512">
        <v>0</v>
      </c>
      <c r="R708" s="1519">
        <v>0</v>
      </c>
      <c r="S708" s="1512">
        <v>0</v>
      </c>
      <c r="T708" s="1512">
        <v>0</v>
      </c>
      <c r="U708" s="1515">
        <v>0</v>
      </c>
      <c r="V708" s="1520">
        <v>0</v>
      </c>
    </row>
    <row r="709" spans="14:22">
      <c r="N709" s="1509">
        <v>58196</v>
      </c>
      <c r="O709" s="1510" t="s">
        <v>2670</v>
      </c>
      <c r="P709" s="1511">
        <v>2059</v>
      </c>
      <c r="Q709" s="1512">
        <v>0</v>
      </c>
      <c r="R709" s="1519">
        <v>0</v>
      </c>
      <c r="S709" s="1512">
        <v>0</v>
      </c>
      <c r="T709" s="1512">
        <v>0</v>
      </c>
      <c r="U709" s="1515">
        <v>0</v>
      </c>
      <c r="V709" s="1520">
        <v>0</v>
      </c>
    </row>
    <row r="710" spans="14:22">
      <c r="N710" s="1509">
        <v>58227</v>
      </c>
      <c r="O710" s="1510" t="s">
        <v>2671</v>
      </c>
      <c r="P710" s="1511">
        <v>2059</v>
      </c>
      <c r="Q710" s="1512">
        <v>0</v>
      </c>
      <c r="R710" s="1519">
        <v>0</v>
      </c>
      <c r="S710" s="1512">
        <v>0</v>
      </c>
      <c r="T710" s="1512">
        <v>0</v>
      </c>
      <c r="U710" s="1515">
        <v>0</v>
      </c>
      <c r="V710" s="1520">
        <v>0</v>
      </c>
    </row>
    <row r="711" spans="14:22">
      <c r="N711" s="1509">
        <v>58257</v>
      </c>
      <c r="O711" s="1510" t="s">
        <v>2192</v>
      </c>
      <c r="P711" s="1511">
        <v>2060</v>
      </c>
      <c r="Q711" s="1512">
        <v>0</v>
      </c>
      <c r="R711" s="1519">
        <v>0</v>
      </c>
      <c r="S711" s="1512">
        <v>0</v>
      </c>
      <c r="T711" s="1512">
        <v>0</v>
      </c>
      <c r="U711" s="1515">
        <v>0</v>
      </c>
      <c r="V711" s="1520">
        <v>0</v>
      </c>
    </row>
    <row r="712" spans="14:22">
      <c r="N712" s="1509">
        <v>58288</v>
      </c>
      <c r="O712" s="1510" t="s">
        <v>2672</v>
      </c>
      <c r="P712" s="1511">
        <v>2060</v>
      </c>
      <c r="Q712" s="1512">
        <v>0</v>
      </c>
      <c r="R712" s="1519">
        <v>0</v>
      </c>
      <c r="S712" s="1512">
        <v>0</v>
      </c>
      <c r="T712" s="1512">
        <v>0</v>
      </c>
      <c r="U712" s="1515">
        <v>0</v>
      </c>
      <c r="V712" s="1520">
        <v>0</v>
      </c>
    </row>
    <row r="713" spans="14:22">
      <c r="N713" s="1509">
        <v>58319</v>
      </c>
      <c r="O713" s="1510" t="s">
        <v>2673</v>
      </c>
      <c r="P713" s="1511">
        <v>2060</v>
      </c>
      <c r="Q713" s="1512">
        <v>0</v>
      </c>
      <c r="R713" s="1519">
        <v>0</v>
      </c>
      <c r="S713" s="1512">
        <v>0</v>
      </c>
      <c r="T713" s="1512">
        <v>0</v>
      </c>
      <c r="U713" s="1515">
        <v>0</v>
      </c>
      <c r="V713" s="1520">
        <v>0</v>
      </c>
    </row>
    <row r="714" spans="14:22">
      <c r="N714" s="1509">
        <v>58349</v>
      </c>
      <c r="O714" s="1510" t="s">
        <v>2674</v>
      </c>
      <c r="P714" s="1511">
        <v>2060</v>
      </c>
      <c r="Q714" s="1512">
        <v>0</v>
      </c>
      <c r="R714" s="1519">
        <v>0</v>
      </c>
      <c r="S714" s="1512">
        <v>0</v>
      </c>
      <c r="T714" s="1512">
        <v>0</v>
      </c>
      <c r="U714" s="1515">
        <v>0</v>
      </c>
      <c r="V714" s="1520">
        <v>0</v>
      </c>
    </row>
    <row r="715" spans="14:22">
      <c r="N715" s="1509">
        <v>58380</v>
      </c>
      <c r="O715" s="1510" t="s">
        <v>2675</v>
      </c>
      <c r="P715" s="1511">
        <v>2060</v>
      </c>
      <c r="Q715" s="1512">
        <v>0</v>
      </c>
      <c r="R715" s="1519">
        <v>0</v>
      </c>
      <c r="S715" s="1512">
        <v>0</v>
      </c>
      <c r="T715" s="1512">
        <v>0</v>
      </c>
      <c r="U715" s="1515">
        <v>0</v>
      </c>
      <c r="V715" s="1520">
        <v>0</v>
      </c>
    </row>
    <row r="716" spans="14:22">
      <c r="N716" s="1509">
        <v>58410</v>
      </c>
      <c r="O716" s="1510" t="s">
        <v>2676</v>
      </c>
      <c r="P716" s="1511">
        <v>2060</v>
      </c>
      <c r="Q716" s="1512">
        <v>0</v>
      </c>
      <c r="R716" s="1519">
        <v>0</v>
      </c>
      <c r="S716" s="1512">
        <v>0</v>
      </c>
      <c r="T716" s="1512">
        <v>0</v>
      </c>
      <c r="U716" s="1515">
        <v>0</v>
      </c>
      <c r="V716" s="1520">
        <v>0</v>
      </c>
    </row>
    <row r="717" spans="14:22">
      <c r="N717" s="1509">
        <v>58441</v>
      </c>
      <c r="O717" s="1510" t="s">
        <v>2194</v>
      </c>
      <c r="P717" s="1511">
        <v>2060</v>
      </c>
      <c r="Q717" s="1512">
        <v>0</v>
      </c>
      <c r="R717" s="1519">
        <v>0</v>
      </c>
      <c r="S717" s="1512">
        <v>0</v>
      </c>
      <c r="T717" s="1512">
        <v>0</v>
      </c>
      <c r="U717" s="1515">
        <v>0</v>
      </c>
      <c r="V717" s="1520">
        <v>0</v>
      </c>
    </row>
    <row r="718" spans="14:22">
      <c r="N718" s="1509">
        <v>58472</v>
      </c>
      <c r="O718" s="1510" t="s">
        <v>2677</v>
      </c>
      <c r="P718" s="1511">
        <v>2060</v>
      </c>
      <c r="Q718" s="1512">
        <v>0</v>
      </c>
      <c r="R718" s="1519">
        <v>0</v>
      </c>
      <c r="S718" s="1512">
        <v>0</v>
      </c>
      <c r="T718" s="1512">
        <v>0</v>
      </c>
      <c r="U718" s="1515">
        <v>0</v>
      </c>
      <c r="V718" s="1520">
        <v>0</v>
      </c>
    </row>
    <row r="719" spans="14:22">
      <c r="N719" s="1509">
        <v>58501</v>
      </c>
      <c r="O719" s="1510" t="s">
        <v>2678</v>
      </c>
      <c r="P719" s="1511">
        <v>2060</v>
      </c>
      <c r="Q719" s="1512">
        <v>0</v>
      </c>
      <c r="R719" s="1519">
        <v>0</v>
      </c>
      <c r="S719" s="1512">
        <v>0</v>
      </c>
      <c r="T719" s="1512">
        <v>0</v>
      </c>
      <c r="U719" s="1515">
        <v>0</v>
      </c>
      <c r="V719" s="1520">
        <v>0</v>
      </c>
    </row>
    <row r="720" spans="14:22">
      <c r="N720" s="1509">
        <v>58532</v>
      </c>
      <c r="O720" s="1510" t="s">
        <v>2679</v>
      </c>
      <c r="P720" s="1511">
        <v>2060</v>
      </c>
      <c r="Q720" s="1512">
        <v>0</v>
      </c>
      <c r="R720" s="1519">
        <v>0</v>
      </c>
      <c r="S720" s="1512">
        <v>0</v>
      </c>
      <c r="T720" s="1512">
        <v>0</v>
      </c>
      <c r="U720" s="1515">
        <v>0</v>
      </c>
      <c r="V720" s="1520">
        <v>0</v>
      </c>
    </row>
    <row r="721" spans="14:22">
      <c r="N721" s="1509">
        <v>58562</v>
      </c>
      <c r="O721" s="1510" t="s">
        <v>2680</v>
      </c>
      <c r="P721" s="1511">
        <v>2060</v>
      </c>
      <c r="Q721" s="1512">
        <v>0</v>
      </c>
      <c r="R721" s="1519">
        <v>0</v>
      </c>
      <c r="S721" s="1512">
        <v>0</v>
      </c>
      <c r="T721" s="1512">
        <v>0</v>
      </c>
      <c r="U721" s="1515">
        <v>0</v>
      </c>
      <c r="V721" s="1520">
        <v>0</v>
      </c>
    </row>
    <row r="722" spans="14:22">
      <c r="N722" s="1509">
        <v>58593</v>
      </c>
      <c r="O722" s="1510" t="s">
        <v>2681</v>
      </c>
      <c r="P722" s="1511">
        <v>2060</v>
      </c>
      <c r="Q722" s="1512">
        <v>0</v>
      </c>
      <c r="R722" s="1519">
        <v>0</v>
      </c>
      <c r="S722" s="1512">
        <v>0</v>
      </c>
      <c r="T722" s="1512">
        <v>0</v>
      </c>
      <c r="U722" s="1515">
        <v>0</v>
      </c>
      <c r="V722" s="1520">
        <v>0</v>
      </c>
    </row>
    <row r="723" spans="14:22">
      <c r="N723" s="1509">
        <v>58623</v>
      </c>
      <c r="O723" s="1510" t="s">
        <v>2196</v>
      </c>
      <c r="P723" s="1511">
        <v>2061</v>
      </c>
      <c r="Q723" s="1512">
        <v>0</v>
      </c>
      <c r="R723" s="1519">
        <v>0</v>
      </c>
      <c r="S723" s="1512">
        <v>0</v>
      </c>
      <c r="T723" s="1512">
        <v>0</v>
      </c>
      <c r="U723" s="1515">
        <v>0</v>
      </c>
      <c r="V723" s="1520">
        <v>0</v>
      </c>
    </row>
    <row r="724" spans="14:22">
      <c r="N724" s="1509">
        <v>58654</v>
      </c>
      <c r="O724" s="1510" t="s">
        <v>2682</v>
      </c>
      <c r="P724" s="1511">
        <v>2061</v>
      </c>
      <c r="Q724" s="1512">
        <v>0</v>
      </c>
      <c r="R724" s="1519">
        <v>0</v>
      </c>
      <c r="S724" s="1512">
        <v>0</v>
      </c>
      <c r="T724" s="1512">
        <v>0</v>
      </c>
      <c r="U724" s="1515">
        <v>0</v>
      </c>
      <c r="V724" s="1520">
        <v>0</v>
      </c>
    </row>
    <row r="725" spans="14:22">
      <c r="N725" s="1509">
        <v>58685</v>
      </c>
      <c r="O725" s="1510" t="s">
        <v>2683</v>
      </c>
      <c r="P725" s="1511">
        <v>2061</v>
      </c>
      <c r="Q725" s="1512">
        <v>0</v>
      </c>
      <c r="R725" s="1519">
        <v>0</v>
      </c>
      <c r="S725" s="1512">
        <v>0</v>
      </c>
      <c r="T725" s="1512">
        <v>0</v>
      </c>
      <c r="U725" s="1515">
        <v>0</v>
      </c>
      <c r="V725" s="1520">
        <v>0</v>
      </c>
    </row>
    <row r="726" spans="14:22">
      <c r="N726" s="1509">
        <v>58715</v>
      </c>
      <c r="O726" s="1510" t="s">
        <v>2684</v>
      </c>
      <c r="P726" s="1511">
        <v>2061</v>
      </c>
      <c r="Q726" s="1512">
        <v>0</v>
      </c>
      <c r="R726" s="1519">
        <v>0</v>
      </c>
      <c r="S726" s="1512">
        <v>0</v>
      </c>
      <c r="T726" s="1512">
        <v>0</v>
      </c>
      <c r="U726" s="1515">
        <v>0</v>
      </c>
      <c r="V726" s="1520">
        <v>0</v>
      </c>
    </row>
    <row r="727" spans="14:22">
      <c r="N727" s="1509">
        <v>58746</v>
      </c>
      <c r="O727" s="1510" t="s">
        <v>2685</v>
      </c>
      <c r="P727" s="1511">
        <v>2061</v>
      </c>
      <c r="Q727" s="1512">
        <v>0</v>
      </c>
      <c r="R727" s="1519">
        <v>0</v>
      </c>
      <c r="S727" s="1512">
        <v>0</v>
      </c>
      <c r="T727" s="1512">
        <v>0</v>
      </c>
      <c r="U727" s="1515">
        <v>0</v>
      </c>
      <c r="V727" s="1520">
        <v>0</v>
      </c>
    </row>
    <row r="728" spans="14:22">
      <c r="N728" s="1509">
        <v>58776</v>
      </c>
      <c r="O728" s="1510" t="s">
        <v>2686</v>
      </c>
      <c r="P728" s="1511">
        <v>2061</v>
      </c>
      <c r="Q728" s="1512">
        <v>0</v>
      </c>
      <c r="R728" s="1519">
        <v>0</v>
      </c>
      <c r="S728" s="1512">
        <v>0</v>
      </c>
      <c r="T728" s="1512">
        <v>0</v>
      </c>
      <c r="U728" s="1515">
        <v>0</v>
      </c>
      <c r="V728" s="1520">
        <v>0</v>
      </c>
    </row>
    <row r="729" spans="14:22">
      <c r="N729" s="1509">
        <v>58807</v>
      </c>
      <c r="O729" s="1510" t="s">
        <v>2197</v>
      </c>
      <c r="P729" s="1511">
        <v>2061</v>
      </c>
      <c r="Q729" s="1512">
        <v>0</v>
      </c>
      <c r="R729" s="1519">
        <v>0</v>
      </c>
      <c r="S729" s="1512">
        <v>0</v>
      </c>
      <c r="T729" s="1512">
        <v>0</v>
      </c>
      <c r="U729" s="1515">
        <v>0</v>
      </c>
      <c r="V729" s="1520">
        <v>0</v>
      </c>
    </row>
    <row r="730" spans="14:22">
      <c r="N730" s="1509">
        <v>58838</v>
      </c>
      <c r="O730" s="1510" t="s">
        <v>2687</v>
      </c>
      <c r="P730" s="1511">
        <v>2061</v>
      </c>
      <c r="Q730" s="1512">
        <v>0</v>
      </c>
      <c r="R730" s="1519">
        <v>0</v>
      </c>
      <c r="S730" s="1512">
        <v>0</v>
      </c>
      <c r="T730" s="1512">
        <v>0</v>
      </c>
      <c r="U730" s="1515">
        <v>0</v>
      </c>
      <c r="V730" s="1520">
        <v>0</v>
      </c>
    </row>
    <row r="731" spans="14:22">
      <c r="N731" s="1509">
        <v>58866</v>
      </c>
      <c r="O731" s="1510" t="s">
        <v>2688</v>
      </c>
      <c r="P731" s="1511">
        <v>2061</v>
      </c>
      <c r="Q731" s="1512">
        <v>0</v>
      </c>
      <c r="R731" s="1519">
        <v>0</v>
      </c>
      <c r="S731" s="1512">
        <v>0</v>
      </c>
      <c r="T731" s="1512">
        <v>0</v>
      </c>
      <c r="U731" s="1515">
        <v>0</v>
      </c>
      <c r="V731" s="1520">
        <v>0</v>
      </c>
    </row>
    <row r="732" spans="14:22">
      <c r="N732" s="1509">
        <v>58897</v>
      </c>
      <c r="O732" s="1510" t="s">
        <v>2689</v>
      </c>
      <c r="P732" s="1511">
        <v>2061</v>
      </c>
      <c r="Q732" s="1512">
        <v>0</v>
      </c>
      <c r="R732" s="1519">
        <v>0</v>
      </c>
      <c r="S732" s="1512">
        <v>0</v>
      </c>
      <c r="T732" s="1512">
        <v>0</v>
      </c>
      <c r="U732" s="1515">
        <v>0</v>
      </c>
      <c r="V732" s="1520">
        <v>0</v>
      </c>
    </row>
    <row r="733" spans="14:22">
      <c r="N733" s="1509">
        <v>58927</v>
      </c>
      <c r="O733" s="1510" t="s">
        <v>2690</v>
      </c>
      <c r="P733" s="1511">
        <v>2061</v>
      </c>
      <c r="Q733" s="1512">
        <v>0</v>
      </c>
      <c r="R733" s="1519">
        <v>0</v>
      </c>
      <c r="S733" s="1512">
        <v>0</v>
      </c>
      <c r="T733" s="1512">
        <v>0</v>
      </c>
      <c r="U733" s="1515">
        <v>0</v>
      </c>
      <c r="V733" s="1520">
        <v>0</v>
      </c>
    </row>
    <row r="734" spans="14:22">
      <c r="N734" s="1509">
        <v>58958</v>
      </c>
      <c r="O734" s="1510" t="s">
        <v>2691</v>
      </c>
      <c r="P734" s="1511">
        <v>2061</v>
      </c>
      <c r="Q734" s="1512">
        <v>0</v>
      </c>
      <c r="R734" s="1519">
        <v>0</v>
      </c>
      <c r="S734" s="1512">
        <v>0</v>
      </c>
      <c r="T734" s="1512">
        <v>0</v>
      </c>
      <c r="U734" s="1515">
        <v>0</v>
      </c>
      <c r="V734" s="1520">
        <v>0</v>
      </c>
    </row>
    <row r="735" spans="14:22">
      <c r="N735" s="1509">
        <v>58988</v>
      </c>
      <c r="O735" s="1510" t="s">
        <v>2199</v>
      </c>
      <c r="P735" s="1511">
        <v>2062</v>
      </c>
      <c r="Q735" s="1512">
        <v>0</v>
      </c>
      <c r="R735" s="1519">
        <v>0</v>
      </c>
      <c r="S735" s="1512">
        <v>0</v>
      </c>
      <c r="T735" s="1512">
        <v>0</v>
      </c>
      <c r="U735" s="1515">
        <v>0</v>
      </c>
      <c r="V735" s="1520">
        <v>0</v>
      </c>
    </row>
    <row r="736" spans="14:22">
      <c r="N736" s="1509">
        <v>59019</v>
      </c>
      <c r="O736" s="1510" t="s">
        <v>2692</v>
      </c>
      <c r="P736" s="1511">
        <v>2062</v>
      </c>
      <c r="Q736" s="1512">
        <v>0</v>
      </c>
      <c r="R736" s="1519">
        <v>0</v>
      </c>
      <c r="S736" s="1512">
        <v>0</v>
      </c>
      <c r="T736" s="1512">
        <v>0</v>
      </c>
      <c r="U736" s="1515">
        <v>0</v>
      </c>
      <c r="V736" s="1520">
        <v>0</v>
      </c>
    </row>
    <row r="737" spans="14:22">
      <c r="N737" s="1509">
        <v>59050</v>
      </c>
      <c r="O737" s="1510" t="s">
        <v>2693</v>
      </c>
      <c r="P737" s="1511">
        <v>2062</v>
      </c>
      <c r="Q737" s="1512">
        <v>0</v>
      </c>
      <c r="R737" s="1519">
        <v>0</v>
      </c>
      <c r="S737" s="1512">
        <v>0</v>
      </c>
      <c r="T737" s="1512">
        <v>0</v>
      </c>
      <c r="U737" s="1515">
        <v>0</v>
      </c>
      <c r="V737" s="1520">
        <v>0</v>
      </c>
    </row>
    <row r="738" spans="14:22">
      <c r="N738" s="1509">
        <v>59080</v>
      </c>
      <c r="O738" s="1510" t="s">
        <v>2694</v>
      </c>
      <c r="P738" s="1511">
        <v>2062</v>
      </c>
      <c r="Q738" s="1512">
        <v>0</v>
      </c>
      <c r="R738" s="1519">
        <v>0</v>
      </c>
      <c r="S738" s="1512">
        <v>0</v>
      </c>
      <c r="T738" s="1512">
        <v>0</v>
      </c>
      <c r="U738" s="1515">
        <v>0</v>
      </c>
      <c r="V738" s="1520">
        <v>0</v>
      </c>
    </row>
    <row r="739" spans="14:22">
      <c r="N739" s="1509">
        <v>59111</v>
      </c>
      <c r="O739" s="1510" t="s">
        <v>2695</v>
      </c>
      <c r="P739" s="1511">
        <v>2062</v>
      </c>
      <c r="Q739" s="1512">
        <v>0</v>
      </c>
      <c r="R739" s="1519">
        <v>0</v>
      </c>
      <c r="S739" s="1512">
        <v>0</v>
      </c>
      <c r="T739" s="1512">
        <v>0</v>
      </c>
      <c r="U739" s="1515">
        <v>0</v>
      </c>
      <c r="V739" s="1520">
        <v>0</v>
      </c>
    </row>
    <row r="740" spans="14:22">
      <c r="N740" s="1509">
        <v>59141</v>
      </c>
      <c r="O740" s="1510" t="s">
        <v>2696</v>
      </c>
      <c r="P740" s="1511">
        <v>2062</v>
      </c>
      <c r="Q740" s="1512">
        <v>0</v>
      </c>
      <c r="R740" s="1519">
        <v>0</v>
      </c>
      <c r="S740" s="1512">
        <v>0</v>
      </c>
      <c r="T740" s="1512">
        <v>0</v>
      </c>
      <c r="U740" s="1515">
        <v>0</v>
      </c>
      <c r="V740" s="1520">
        <v>0</v>
      </c>
    </row>
    <row r="741" spans="14:22">
      <c r="N741" s="1509">
        <v>59172</v>
      </c>
      <c r="O741" s="1510" t="s">
        <v>2201</v>
      </c>
      <c r="P741" s="1511">
        <v>2062</v>
      </c>
      <c r="Q741" s="1512">
        <v>0</v>
      </c>
      <c r="R741" s="1519">
        <v>0</v>
      </c>
      <c r="S741" s="1512">
        <v>0</v>
      </c>
      <c r="T741" s="1512">
        <v>0</v>
      </c>
      <c r="U741" s="1515">
        <v>0</v>
      </c>
      <c r="V741" s="1520">
        <v>0</v>
      </c>
    </row>
    <row r="742" spans="14:22">
      <c r="N742" s="1509">
        <v>59203</v>
      </c>
      <c r="O742" s="1510" t="s">
        <v>2697</v>
      </c>
      <c r="P742" s="1511">
        <v>2062</v>
      </c>
      <c r="Q742" s="1512">
        <v>0</v>
      </c>
      <c r="R742" s="1519">
        <v>0</v>
      </c>
      <c r="S742" s="1512">
        <v>0</v>
      </c>
      <c r="T742" s="1512">
        <v>0</v>
      </c>
      <c r="U742" s="1515">
        <v>0</v>
      </c>
      <c r="V742" s="1520">
        <v>0</v>
      </c>
    </row>
    <row r="743" spans="14:22">
      <c r="N743" s="1509">
        <v>59231</v>
      </c>
      <c r="O743" s="1510" t="s">
        <v>2698</v>
      </c>
      <c r="P743" s="1511">
        <v>2062</v>
      </c>
      <c r="Q743" s="1512">
        <v>0</v>
      </c>
      <c r="R743" s="1519">
        <v>0</v>
      </c>
      <c r="S743" s="1512">
        <v>0</v>
      </c>
      <c r="T743" s="1512">
        <v>0</v>
      </c>
      <c r="U743" s="1515">
        <v>0</v>
      </c>
      <c r="V743" s="1520">
        <v>0</v>
      </c>
    </row>
    <row r="744" spans="14:22">
      <c r="N744" s="1509">
        <v>59262</v>
      </c>
      <c r="O744" s="1510" t="s">
        <v>2699</v>
      </c>
      <c r="P744" s="1511">
        <v>2062</v>
      </c>
      <c r="Q744" s="1512">
        <v>0</v>
      </c>
      <c r="R744" s="1519">
        <v>0</v>
      </c>
      <c r="S744" s="1512">
        <v>0</v>
      </c>
      <c r="T744" s="1512">
        <v>0</v>
      </c>
      <c r="U744" s="1515">
        <v>0</v>
      </c>
      <c r="V744" s="1520">
        <v>0</v>
      </c>
    </row>
    <row r="745" spans="14:22">
      <c r="N745" s="1509">
        <v>59292</v>
      </c>
      <c r="O745" s="1510" t="s">
        <v>2700</v>
      </c>
      <c r="P745" s="1511">
        <v>2062</v>
      </c>
      <c r="Q745" s="1512">
        <v>0</v>
      </c>
      <c r="R745" s="1519">
        <v>0</v>
      </c>
      <c r="S745" s="1512">
        <v>0</v>
      </c>
      <c r="T745" s="1512">
        <v>0</v>
      </c>
      <c r="U745" s="1515">
        <v>0</v>
      </c>
      <c r="V745" s="1520">
        <v>0</v>
      </c>
    </row>
    <row r="746" spans="14:22">
      <c r="N746" s="1509">
        <v>59323</v>
      </c>
      <c r="O746" s="1510" t="s">
        <v>2701</v>
      </c>
      <c r="P746" s="1511">
        <v>2062</v>
      </c>
      <c r="Q746" s="1512">
        <v>0</v>
      </c>
      <c r="R746" s="1519">
        <v>0</v>
      </c>
      <c r="S746" s="1512">
        <v>0</v>
      </c>
      <c r="T746" s="1512">
        <v>0</v>
      </c>
      <c r="U746" s="1515">
        <v>0</v>
      </c>
      <c r="V746" s="1520">
        <v>0</v>
      </c>
    </row>
    <row r="747" spans="14:22">
      <c r="N747" s="1509">
        <v>59353</v>
      </c>
      <c r="O747" s="1510" t="s">
        <v>2203</v>
      </c>
      <c r="P747" s="1511">
        <v>2063</v>
      </c>
      <c r="Q747" s="1512">
        <v>0</v>
      </c>
      <c r="R747" s="1519">
        <v>0</v>
      </c>
      <c r="S747" s="1512">
        <v>0</v>
      </c>
      <c r="T747" s="1512">
        <v>0</v>
      </c>
      <c r="U747" s="1515">
        <v>0</v>
      </c>
      <c r="V747" s="1520">
        <v>0</v>
      </c>
    </row>
    <row r="748" spans="14:22">
      <c r="N748" s="1509">
        <v>59384</v>
      </c>
      <c r="O748" s="1510" t="s">
        <v>2702</v>
      </c>
      <c r="P748" s="1511">
        <v>2063</v>
      </c>
      <c r="Q748" s="1512">
        <v>0</v>
      </c>
      <c r="R748" s="1519">
        <v>0</v>
      </c>
      <c r="S748" s="1512">
        <v>0</v>
      </c>
      <c r="T748" s="1512">
        <v>0</v>
      </c>
      <c r="U748" s="1515">
        <v>0</v>
      </c>
      <c r="V748" s="1520">
        <v>0</v>
      </c>
    </row>
    <row r="749" spans="14:22">
      <c r="N749" s="1509">
        <v>59415</v>
      </c>
      <c r="O749" s="1510" t="s">
        <v>2703</v>
      </c>
      <c r="P749" s="1511">
        <v>2063</v>
      </c>
      <c r="Q749" s="1512">
        <v>0</v>
      </c>
      <c r="R749" s="1519">
        <v>0</v>
      </c>
      <c r="S749" s="1512">
        <v>0</v>
      </c>
      <c r="T749" s="1512">
        <v>0</v>
      </c>
      <c r="U749" s="1515">
        <v>0</v>
      </c>
      <c r="V749" s="1520">
        <v>0</v>
      </c>
    </row>
    <row r="750" spans="14:22">
      <c r="N750" s="1509">
        <v>59445</v>
      </c>
      <c r="O750" s="1510" t="s">
        <v>2704</v>
      </c>
      <c r="P750" s="1511">
        <v>2063</v>
      </c>
      <c r="Q750" s="1512">
        <v>0</v>
      </c>
      <c r="R750" s="1519">
        <v>0</v>
      </c>
      <c r="S750" s="1512">
        <v>0</v>
      </c>
      <c r="T750" s="1512">
        <v>0</v>
      </c>
      <c r="U750" s="1515">
        <v>0</v>
      </c>
      <c r="V750" s="1520">
        <v>0</v>
      </c>
    </row>
    <row r="751" spans="14:22">
      <c r="N751" s="1509">
        <v>59476</v>
      </c>
      <c r="O751" s="1510" t="s">
        <v>2705</v>
      </c>
      <c r="P751" s="1511">
        <v>2063</v>
      </c>
      <c r="Q751" s="1512">
        <v>0</v>
      </c>
      <c r="R751" s="1519">
        <v>0</v>
      </c>
      <c r="S751" s="1512">
        <v>0</v>
      </c>
      <c r="T751" s="1512">
        <v>0</v>
      </c>
      <c r="U751" s="1515">
        <v>0</v>
      </c>
      <c r="V751" s="1520">
        <v>0</v>
      </c>
    </row>
    <row r="752" spans="14:22">
      <c r="N752" s="1509">
        <v>59506</v>
      </c>
      <c r="O752" s="1510" t="s">
        <v>2706</v>
      </c>
      <c r="P752" s="1511">
        <v>2063</v>
      </c>
      <c r="Q752" s="1512">
        <v>0</v>
      </c>
      <c r="R752" s="1519">
        <v>0</v>
      </c>
      <c r="S752" s="1512">
        <v>0</v>
      </c>
      <c r="T752" s="1512">
        <v>0</v>
      </c>
      <c r="U752" s="1515">
        <v>0</v>
      </c>
      <c r="V752" s="1520">
        <v>0</v>
      </c>
    </row>
    <row r="753" spans="14:22">
      <c r="N753" s="1509">
        <v>59537</v>
      </c>
      <c r="O753" s="1510" t="s">
        <v>2205</v>
      </c>
      <c r="P753" s="1511">
        <v>2063</v>
      </c>
      <c r="Q753" s="1512">
        <v>0</v>
      </c>
      <c r="R753" s="1519">
        <v>0</v>
      </c>
      <c r="S753" s="1512">
        <v>0</v>
      </c>
      <c r="T753" s="1512">
        <v>0</v>
      </c>
      <c r="U753" s="1515">
        <v>0</v>
      </c>
      <c r="V753" s="1520">
        <v>0</v>
      </c>
    </row>
    <row r="754" spans="14:22">
      <c r="N754" s="1509">
        <v>59568</v>
      </c>
      <c r="O754" s="1510" t="s">
        <v>2707</v>
      </c>
      <c r="P754" s="1511">
        <v>2063</v>
      </c>
      <c r="Q754" s="1512">
        <v>0</v>
      </c>
      <c r="R754" s="1519">
        <v>0</v>
      </c>
      <c r="S754" s="1512">
        <v>0</v>
      </c>
      <c r="T754" s="1512">
        <v>0</v>
      </c>
      <c r="U754" s="1515">
        <v>0</v>
      </c>
      <c r="V754" s="1520">
        <v>0</v>
      </c>
    </row>
    <row r="755" spans="14:22">
      <c r="N755" s="1509">
        <v>59596</v>
      </c>
      <c r="O755" s="1510" t="s">
        <v>2708</v>
      </c>
      <c r="P755" s="1511">
        <v>2063</v>
      </c>
      <c r="Q755" s="1512">
        <v>0</v>
      </c>
      <c r="R755" s="1519">
        <v>0</v>
      </c>
      <c r="S755" s="1512">
        <v>0</v>
      </c>
      <c r="T755" s="1512">
        <v>0</v>
      </c>
      <c r="U755" s="1515">
        <v>0</v>
      </c>
      <c r="V755" s="1520">
        <v>0</v>
      </c>
    </row>
    <row r="756" spans="14:22">
      <c r="N756" s="1509">
        <v>59627</v>
      </c>
      <c r="O756" s="1510" t="s">
        <v>2709</v>
      </c>
      <c r="P756" s="1511">
        <v>2063</v>
      </c>
      <c r="Q756" s="1512">
        <v>0</v>
      </c>
      <c r="R756" s="1519">
        <v>0</v>
      </c>
      <c r="S756" s="1512">
        <v>0</v>
      </c>
      <c r="T756" s="1512">
        <v>0</v>
      </c>
      <c r="U756" s="1515">
        <v>0</v>
      </c>
      <c r="V756" s="1520">
        <v>0</v>
      </c>
    </row>
    <row r="757" spans="14:22">
      <c r="N757" s="1509">
        <v>59657</v>
      </c>
      <c r="O757" s="1510" t="s">
        <v>2710</v>
      </c>
      <c r="P757" s="1511">
        <v>2063</v>
      </c>
      <c r="Q757" s="1512">
        <v>0</v>
      </c>
      <c r="R757" s="1519">
        <v>0</v>
      </c>
      <c r="S757" s="1512">
        <v>0</v>
      </c>
      <c r="T757" s="1512">
        <v>0</v>
      </c>
      <c r="U757" s="1515">
        <v>0</v>
      </c>
      <c r="V757" s="1520">
        <v>0</v>
      </c>
    </row>
    <row r="758" spans="14:22">
      <c r="N758" s="1509">
        <v>59688</v>
      </c>
      <c r="O758" s="1510" t="s">
        <v>2711</v>
      </c>
      <c r="P758" s="1511">
        <v>2063</v>
      </c>
      <c r="Q758" s="1512">
        <v>0</v>
      </c>
      <c r="R758" s="1519">
        <v>0</v>
      </c>
      <c r="S758" s="1512">
        <v>0</v>
      </c>
      <c r="T758" s="1512">
        <v>0</v>
      </c>
      <c r="U758" s="1515">
        <v>0</v>
      </c>
      <c r="V758" s="1520">
        <v>0</v>
      </c>
    </row>
    <row r="759" spans="14:22">
      <c r="N759" s="1509">
        <v>59718</v>
      </c>
      <c r="O759" s="1510" t="s">
        <v>2207</v>
      </c>
      <c r="P759" s="1511">
        <v>2064</v>
      </c>
      <c r="Q759" s="1512">
        <v>0</v>
      </c>
      <c r="R759" s="1519">
        <v>0</v>
      </c>
      <c r="S759" s="1512">
        <v>0</v>
      </c>
      <c r="T759" s="1512">
        <v>0</v>
      </c>
      <c r="U759" s="1515">
        <v>0</v>
      </c>
      <c r="V759" s="1520">
        <v>0</v>
      </c>
    </row>
    <row r="760" spans="14:22">
      <c r="N760" s="1509">
        <v>59749</v>
      </c>
      <c r="O760" s="1510" t="s">
        <v>2712</v>
      </c>
      <c r="P760" s="1511">
        <v>2064</v>
      </c>
      <c r="Q760" s="1512">
        <v>0</v>
      </c>
      <c r="R760" s="1519">
        <v>0</v>
      </c>
      <c r="S760" s="1512">
        <v>0</v>
      </c>
      <c r="T760" s="1512">
        <v>0</v>
      </c>
      <c r="U760" s="1515">
        <v>0</v>
      </c>
      <c r="V760" s="1520">
        <v>0</v>
      </c>
    </row>
    <row r="761" spans="14:22">
      <c r="N761" s="1509">
        <v>59780</v>
      </c>
      <c r="O761" s="1510" t="s">
        <v>2713</v>
      </c>
      <c r="P761" s="1511">
        <v>2064</v>
      </c>
      <c r="Q761" s="1512">
        <v>0</v>
      </c>
      <c r="R761" s="1519">
        <v>0</v>
      </c>
      <c r="S761" s="1512">
        <v>0</v>
      </c>
      <c r="T761" s="1512">
        <v>0</v>
      </c>
      <c r="U761" s="1515">
        <v>0</v>
      </c>
      <c r="V761" s="1520">
        <v>0</v>
      </c>
    </row>
    <row r="762" spans="14:22">
      <c r="N762" s="1509">
        <v>59810</v>
      </c>
      <c r="O762" s="1510" t="s">
        <v>2714</v>
      </c>
      <c r="P762" s="1511">
        <v>2064</v>
      </c>
      <c r="Q762" s="1512">
        <v>0</v>
      </c>
      <c r="R762" s="1519">
        <v>0</v>
      </c>
      <c r="S762" s="1512">
        <v>0</v>
      </c>
      <c r="T762" s="1512">
        <v>0</v>
      </c>
      <c r="U762" s="1515">
        <v>0</v>
      </c>
      <c r="V762" s="1520">
        <v>0</v>
      </c>
    </row>
    <row r="763" spans="14:22">
      <c r="N763" s="1509">
        <v>59841</v>
      </c>
      <c r="O763" s="1510" t="s">
        <v>2715</v>
      </c>
      <c r="P763" s="1511">
        <v>2064</v>
      </c>
      <c r="Q763" s="1512">
        <v>0</v>
      </c>
      <c r="R763" s="1519">
        <v>0</v>
      </c>
      <c r="S763" s="1512">
        <v>0</v>
      </c>
      <c r="T763" s="1512">
        <v>0</v>
      </c>
      <c r="U763" s="1515">
        <v>0</v>
      </c>
      <c r="V763" s="1520">
        <v>0</v>
      </c>
    </row>
    <row r="764" spans="14:22">
      <c r="N764" s="1509">
        <v>59871</v>
      </c>
      <c r="O764" s="1510" t="s">
        <v>2716</v>
      </c>
      <c r="P764" s="1511">
        <v>2064</v>
      </c>
      <c r="Q764" s="1512">
        <v>0</v>
      </c>
      <c r="R764" s="1519">
        <v>0</v>
      </c>
      <c r="S764" s="1512">
        <v>0</v>
      </c>
      <c r="T764" s="1512">
        <v>0</v>
      </c>
      <c r="U764" s="1515">
        <v>0</v>
      </c>
      <c r="V764" s="1520">
        <v>0</v>
      </c>
    </row>
    <row r="765" spans="14:22">
      <c r="N765" s="1509">
        <v>59902</v>
      </c>
      <c r="O765" s="1510" t="s">
        <v>2208</v>
      </c>
      <c r="P765" s="1511">
        <v>2064</v>
      </c>
      <c r="Q765" s="1512">
        <v>0</v>
      </c>
      <c r="R765" s="1519">
        <v>0</v>
      </c>
      <c r="S765" s="1512">
        <v>0</v>
      </c>
      <c r="T765" s="1512">
        <v>0</v>
      </c>
      <c r="U765" s="1515">
        <v>0</v>
      </c>
      <c r="V765" s="1520">
        <v>0</v>
      </c>
    </row>
    <row r="766" spans="14:22">
      <c r="N766" s="1509">
        <v>59933</v>
      </c>
      <c r="O766" s="1510" t="s">
        <v>2717</v>
      </c>
      <c r="P766" s="1511">
        <v>2064</v>
      </c>
      <c r="Q766" s="1512">
        <v>0</v>
      </c>
      <c r="R766" s="1519">
        <v>0</v>
      </c>
      <c r="S766" s="1512">
        <v>0</v>
      </c>
      <c r="T766" s="1512">
        <v>0</v>
      </c>
      <c r="U766" s="1515">
        <v>0</v>
      </c>
      <c r="V766" s="1520">
        <v>0</v>
      </c>
    </row>
    <row r="767" spans="14:22">
      <c r="N767" s="1509">
        <v>59962</v>
      </c>
      <c r="O767" s="1510" t="s">
        <v>2718</v>
      </c>
      <c r="P767" s="1511">
        <v>2064</v>
      </c>
      <c r="Q767" s="1512">
        <v>0</v>
      </c>
      <c r="R767" s="1519">
        <v>0</v>
      </c>
      <c r="S767" s="1512">
        <v>0</v>
      </c>
      <c r="T767" s="1512">
        <v>0</v>
      </c>
      <c r="U767" s="1515">
        <v>0</v>
      </c>
      <c r="V767" s="1520">
        <v>0</v>
      </c>
    </row>
    <row r="768" spans="14:22">
      <c r="N768" s="1509">
        <v>59993</v>
      </c>
      <c r="O768" s="1510" t="s">
        <v>2719</v>
      </c>
      <c r="P768" s="1511">
        <v>2064</v>
      </c>
      <c r="Q768" s="1512">
        <v>0</v>
      </c>
      <c r="R768" s="1519">
        <v>0</v>
      </c>
      <c r="S768" s="1512">
        <v>0</v>
      </c>
      <c r="T768" s="1512">
        <v>0</v>
      </c>
      <c r="U768" s="1515">
        <v>0</v>
      </c>
      <c r="V768" s="1520">
        <v>0</v>
      </c>
    </row>
    <row r="769" spans="14:22">
      <c r="N769" s="1509">
        <v>60023</v>
      </c>
      <c r="O769" s="1510" t="s">
        <v>2720</v>
      </c>
      <c r="P769" s="1511">
        <v>2064</v>
      </c>
      <c r="Q769" s="1512">
        <v>0</v>
      </c>
      <c r="R769" s="1519">
        <v>0</v>
      </c>
      <c r="S769" s="1512">
        <v>0</v>
      </c>
      <c r="T769" s="1512">
        <v>0</v>
      </c>
      <c r="U769" s="1515">
        <v>0</v>
      </c>
      <c r="V769" s="1520">
        <v>0</v>
      </c>
    </row>
    <row r="770" spans="14:22">
      <c r="N770" s="1509">
        <v>60054</v>
      </c>
      <c r="O770" s="1510" t="s">
        <v>2721</v>
      </c>
      <c r="P770" s="1511">
        <v>2064</v>
      </c>
      <c r="Q770" s="1512">
        <v>0</v>
      </c>
      <c r="R770" s="1519">
        <v>0</v>
      </c>
      <c r="S770" s="1512">
        <v>0</v>
      </c>
      <c r="T770" s="1512">
        <v>0</v>
      </c>
      <c r="U770" s="1515">
        <v>0</v>
      </c>
      <c r="V770" s="1520">
        <v>0</v>
      </c>
    </row>
    <row r="771" spans="14:22">
      <c r="N771" s="1509">
        <v>60084</v>
      </c>
      <c r="O771" s="1510" t="s">
        <v>2210</v>
      </c>
      <c r="P771" s="1511">
        <v>2065</v>
      </c>
      <c r="Q771" s="1512">
        <v>0</v>
      </c>
      <c r="R771" s="1519">
        <v>0</v>
      </c>
      <c r="S771" s="1512">
        <v>0</v>
      </c>
      <c r="T771" s="1512">
        <v>0</v>
      </c>
      <c r="U771" s="1515">
        <v>0</v>
      </c>
      <c r="V771" s="1520">
        <v>0</v>
      </c>
    </row>
    <row r="772" spans="14:22">
      <c r="N772" s="1509">
        <v>60115</v>
      </c>
      <c r="O772" s="1510" t="s">
        <v>2722</v>
      </c>
      <c r="P772" s="1511">
        <v>2065</v>
      </c>
      <c r="Q772" s="1512">
        <v>0</v>
      </c>
      <c r="R772" s="1519">
        <v>0</v>
      </c>
      <c r="S772" s="1512">
        <v>0</v>
      </c>
      <c r="T772" s="1512">
        <v>0</v>
      </c>
      <c r="U772" s="1515">
        <v>0</v>
      </c>
      <c r="V772" s="1520">
        <v>0</v>
      </c>
    </row>
    <row r="773" spans="14:22">
      <c r="N773" s="1509">
        <v>60146</v>
      </c>
      <c r="O773" s="1510" t="s">
        <v>2723</v>
      </c>
      <c r="P773" s="1511">
        <v>2065</v>
      </c>
      <c r="Q773" s="1512">
        <v>0</v>
      </c>
      <c r="R773" s="1519">
        <v>0</v>
      </c>
      <c r="S773" s="1512">
        <v>0</v>
      </c>
      <c r="T773" s="1512">
        <v>0</v>
      </c>
      <c r="U773" s="1515">
        <v>0</v>
      </c>
      <c r="V773" s="1520">
        <v>0</v>
      </c>
    </row>
    <row r="774" spans="14:22">
      <c r="N774" s="1509">
        <v>60176</v>
      </c>
      <c r="O774" s="1510" t="s">
        <v>2724</v>
      </c>
      <c r="P774" s="1511">
        <v>2065</v>
      </c>
      <c r="Q774" s="1512">
        <v>0</v>
      </c>
      <c r="R774" s="1519">
        <v>0</v>
      </c>
      <c r="S774" s="1512">
        <v>0</v>
      </c>
      <c r="T774" s="1512">
        <v>0</v>
      </c>
      <c r="U774" s="1515">
        <v>0</v>
      </c>
      <c r="V774" s="1520">
        <v>0</v>
      </c>
    </row>
    <row r="775" spans="14:22">
      <c r="N775" s="1509">
        <v>60207</v>
      </c>
      <c r="O775" s="1510" t="s">
        <v>2725</v>
      </c>
      <c r="P775" s="1511">
        <v>2065</v>
      </c>
      <c r="Q775" s="1512">
        <v>0</v>
      </c>
      <c r="R775" s="1519">
        <v>0</v>
      </c>
      <c r="S775" s="1512">
        <v>0</v>
      </c>
      <c r="T775" s="1512">
        <v>0</v>
      </c>
      <c r="U775" s="1515">
        <v>0</v>
      </c>
      <c r="V775" s="1520">
        <v>0</v>
      </c>
    </row>
    <row r="776" spans="14:22">
      <c r="N776" s="1509">
        <v>60237</v>
      </c>
      <c r="O776" s="1510" t="s">
        <v>2726</v>
      </c>
      <c r="P776" s="1511">
        <v>2065</v>
      </c>
      <c r="Q776" s="1512">
        <v>0</v>
      </c>
      <c r="R776" s="1519">
        <v>0</v>
      </c>
      <c r="S776" s="1512">
        <v>0</v>
      </c>
      <c r="T776" s="1512">
        <v>0</v>
      </c>
      <c r="U776" s="1515">
        <v>0</v>
      </c>
      <c r="V776" s="1520">
        <v>0</v>
      </c>
    </row>
    <row r="777" spans="14:22">
      <c r="N777" s="1509">
        <v>60268</v>
      </c>
      <c r="O777" s="1510" t="s">
        <v>2212</v>
      </c>
      <c r="P777" s="1511">
        <v>2065</v>
      </c>
      <c r="Q777" s="1512">
        <v>0</v>
      </c>
      <c r="R777" s="1519">
        <v>0</v>
      </c>
      <c r="S777" s="1512">
        <v>0</v>
      </c>
      <c r="T777" s="1512">
        <v>0</v>
      </c>
      <c r="U777" s="1515">
        <v>0</v>
      </c>
      <c r="V777" s="1520">
        <v>0</v>
      </c>
    </row>
    <row r="778" spans="14:22">
      <c r="N778" s="1509">
        <v>60299</v>
      </c>
      <c r="O778" s="1510" t="s">
        <v>2727</v>
      </c>
      <c r="P778" s="1511">
        <v>2065</v>
      </c>
      <c r="Q778" s="1512">
        <v>0</v>
      </c>
      <c r="R778" s="1519">
        <v>0</v>
      </c>
      <c r="S778" s="1512">
        <v>0</v>
      </c>
      <c r="T778" s="1512">
        <v>0</v>
      </c>
      <c r="U778" s="1515">
        <v>0</v>
      </c>
      <c r="V778" s="1520">
        <v>0</v>
      </c>
    </row>
    <row r="779" spans="14:22">
      <c r="N779" s="1509">
        <v>60327</v>
      </c>
      <c r="O779" s="1510" t="s">
        <v>2728</v>
      </c>
      <c r="P779" s="1511">
        <v>2065</v>
      </c>
      <c r="Q779" s="1512">
        <v>0</v>
      </c>
      <c r="R779" s="1519">
        <v>0</v>
      </c>
      <c r="S779" s="1512">
        <v>0</v>
      </c>
      <c r="T779" s="1512">
        <v>0</v>
      </c>
      <c r="U779" s="1515">
        <v>0</v>
      </c>
      <c r="V779" s="1520">
        <v>0</v>
      </c>
    </row>
    <row r="780" spans="14:22">
      <c r="N780" s="1509">
        <v>60358</v>
      </c>
      <c r="O780" s="1510" t="s">
        <v>2729</v>
      </c>
      <c r="P780" s="1511">
        <v>2065</v>
      </c>
      <c r="Q780" s="1512">
        <v>0</v>
      </c>
      <c r="R780" s="1519">
        <v>0</v>
      </c>
      <c r="S780" s="1512">
        <v>0</v>
      </c>
      <c r="T780" s="1512">
        <v>0</v>
      </c>
      <c r="U780" s="1515">
        <v>0</v>
      </c>
      <c r="V780" s="1520">
        <v>0</v>
      </c>
    </row>
    <row r="781" spans="14:22">
      <c r="N781" s="1509">
        <v>60388</v>
      </c>
      <c r="O781" s="1510" t="s">
        <v>2730</v>
      </c>
      <c r="P781" s="1511">
        <v>2065</v>
      </c>
      <c r="Q781" s="1512">
        <v>0</v>
      </c>
      <c r="R781" s="1519">
        <v>0</v>
      </c>
      <c r="S781" s="1512">
        <v>0</v>
      </c>
      <c r="T781" s="1512">
        <v>0</v>
      </c>
      <c r="U781" s="1515">
        <v>0</v>
      </c>
      <c r="V781" s="1520">
        <v>0</v>
      </c>
    </row>
    <row r="782" spans="14:22">
      <c r="N782" s="1509">
        <v>60419</v>
      </c>
      <c r="O782" s="1510" t="s">
        <v>2731</v>
      </c>
      <c r="P782" s="1511">
        <v>2065</v>
      </c>
      <c r="Q782" s="1512">
        <v>0</v>
      </c>
      <c r="R782" s="1519">
        <v>0</v>
      </c>
      <c r="S782" s="1512">
        <v>0</v>
      </c>
      <c r="T782" s="1512">
        <v>0</v>
      </c>
      <c r="U782" s="1515">
        <v>0</v>
      </c>
      <c r="V782" s="1520">
        <v>0</v>
      </c>
    </row>
    <row r="783" spans="14:22">
      <c r="N783" s="1509">
        <v>60449</v>
      </c>
      <c r="O783" s="1510" t="s">
        <v>2214</v>
      </c>
      <c r="P783" s="1511">
        <v>2066</v>
      </c>
      <c r="Q783" s="1512">
        <v>0</v>
      </c>
      <c r="R783" s="1519">
        <v>0</v>
      </c>
      <c r="S783" s="1512">
        <v>0</v>
      </c>
      <c r="T783" s="1512">
        <v>0</v>
      </c>
      <c r="U783" s="1515">
        <v>0</v>
      </c>
      <c r="V783" s="1520">
        <v>0</v>
      </c>
    </row>
    <row r="784" spans="14:22">
      <c r="N784" s="1509">
        <v>60480</v>
      </c>
      <c r="O784" s="1510" t="s">
        <v>2732</v>
      </c>
      <c r="P784" s="1511">
        <v>2066</v>
      </c>
      <c r="Q784" s="1512">
        <v>0</v>
      </c>
      <c r="R784" s="1519">
        <v>0</v>
      </c>
      <c r="S784" s="1512">
        <v>0</v>
      </c>
      <c r="T784" s="1512">
        <v>0</v>
      </c>
      <c r="U784" s="1515">
        <v>0</v>
      </c>
      <c r="V784" s="1520">
        <v>0</v>
      </c>
    </row>
    <row r="785" spans="14:22">
      <c r="N785" s="1509">
        <v>60511</v>
      </c>
      <c r="O785" s="1510" t="s">
        <v>2733</v>
      </c>
      <c r="P785" s="1511">
        <v>2066</v>
      </c>
      <c r="Q785" s="1512">
        <v>0</v>
      </c>
      <c r="R785" s="1519">
        <v>0</v>
      </c>
      <c r="S785" s="1512">
        <v>0</v>
      </c>
      <c r="T785" s="1512">
        <v>0</v>
      </c>
      <c r="U785" s="1515">
        <v>0</v>
      </c>
      <c r="V785" s="1520">
        <v>0</v>
      </c>
    </row>
    <row r="786" spans="14:22">
      <c r="N786" s="1509">
        <v>60541</v>
      </c>
      <c r="O786" s="1510" t="s">
        <v>2734</v>
      </c>
      <c r="P786" s="1511">
        <v>2066</v>
      </c>
      <c r="Q786" s="1512">
        <v>0</v>
      </c>
      <c r="R786" s="1519">
        <v>0</v>
      </c>
      <c r="S786" s="1512">
        <v>0</v>
      </c>
      <c r="T786" s="1512">
        <v>0</v>
      </c>
      <c r="U786" s="1515">
        <v>0</v>
      </c>
      <c r="V786" s="1520">
        <v>0</v>
      </c>
    </row>
    <row r="787" spans="14:22">
      <c r="N787" s="1509">
        <v>60572</v>
      </c>
      <c r="O787" s="1510" t="s">
        <v>2735</v>
      </c>
      <c r="P787" s="1511">
        <v>2066</v>
      </c>
      <c r="Q787" s="1512">
        <v>0</v>
      </c>
      <c r="R787" s="1519">
        <v>0</v>
      </c>
      <c r="S787" s="1512">
        <v>0</v>
      </c>
      <c r="T787" s="1512">
        <v>0</v>
      </c>
      <c r="U787" s="1515">
        <v>0</v>
      </c>
      <c r="V787" s="1520">
        <v>0</v>
      </c>
    </row>
    <row r="788" spans="14:22">
      <c r="N788" s="1509">
        <v>60602</v>
      </c>
      <c r="O788" s="1510" t="s">
        <v>2736</v>
      </c>
      <c r="P788" s="1511">
        <v>2066</v>
      </c>
      <c r="Q788" s="1512">
        <v>0</v>
      </c>
      <c r="R788" s="1519">
        <v>0</v>
      </c>
      <c r="S788" s="1512">
        <v>0</v>
      </c>
      <c r="T788" s="1512">
        <v>0</v>
      </c>
      <c r="U788" s="1515">
        <v>0</v>
      </c>
      <c r="V788" s="1520">
        <v>0</v>
      </c>
    </row>
    <row r="789" spans="14:22">
      <c r="N789" s="1509">
        <v>60633</v>
      </c>
      <c r="O789" s="1510" t="s">
        <v>2216</v>
      </c>
      <c r="P789" s="1511">
        <v>2066</v>
      </c>
      <c r="Q789" s="1512">
        <v>0</v>
      </c>
      <c r="R789" s="1519">
        <v>0</v>
      </c>
      <c r="S789" s="1512">
        <v>0</v>
      </c>
      <c r="T789" s="1512">
        <v>0</v>
      </c>
      <c r="U789" s="1515">
        <v>0</v>
      </c>
      <c r="V789" s="1520">
        <v>0</v>
      </c>
    </row>
    <row r="790" spans="14:22">
      <c r="N790" s="1509">
        <v>60664</v>
      </c>
      <c r="O790" s="1510" t="s">
        <v>2737</v>
      </c>
      <c r="P790" s="1511">
        <v>2066</v>
      </c>
      <c r="Q790" s="1512">
        <v>0</v>
      </c>
      <c r="R790" s="1519">
        <v>0</v>
      </c>
      <c r="S790" s="1512">
        <v>0</v>
      </c>
      <c r="T790" s="1512">
        <v>0</v>
      </c>
      <c r="U790" s="1515">
        <v>0</v>
      </c>
      <c r="V790" s="1520">
        <v>0</v>
      </c>
    </row>
    <row r="791" spans="14:22">
      <c r="N791" s="1509">
        <v>60692</v>
      </c>
      <c r="O791" s="1510" t="s">
        <v>2738</v>
      </c>
      <c r="P791" s="1511">
        <v>2066</v>
      </c>
      <c r="Q791" s="1512">
        <v>0</v>
      </c>
      <c r="R791" s="1519">
        <v>0</v>
      </c>
      <c r="S791" s="1512">
        <v>0</v>
      </c>
      <c r="T791" s="1512">
        <v>0</v>
      </c>
      <c r="U791" s="1515">
        <v>0</v>
      </c>
      <c r="V791" s="1520">
        <v>0</v>
      </c>
    </row>
    <row r="792" spans="14:22">
      <c r="N792" s="1509">
        <v>60723</v>
      </c>
      <c r="O792" s="1510" t="s">
        <v>2739</v>
      </c>
      <c r="P792" s="1511">
        <v>2066</v>
      </c>
      <c r="Q792" s="1512">
        <v>0</v>
      </c>
      <c r="R792" s="1519">
        <v>0</v>
      </c>
      <c r="S792" s="1512">
        <v>0</v>
      </c>
      <c r="T792" s="1512">
        <v>0</v>
      </c>
      <c r="U792" s="1515">
        <v>0</v>
      </c>
      <c r="V792" s="1520">
        <v>0</v>
      </c>
    </row>
    <row r="793" spans="14:22">
      <c r="N793" s="1509">
        <v>60753</v>
      </c>
      <c r="O793" s="1510" t="s">
        <v>2740</v>
      </c>
      <c r="P793" s="1511">
        <v>2066</v>
      </c>
      <c r="Q793" s="1512">
        <v>0</v>
      </c>
      <c r="R793" s="1519">
        <v>0</v>
      </c>
      <c r="S793" s="1512">
        <v>0</v>
      </c>
      <c r="T793" s="1512">
        <v>0</v>
      </c>
      <c r="U793" s="1515">
        <v>0</v>
      </c>
      <c r="V793" s="1520">
        <v>0</v>
      </c>
    </row>
    <row r="794" spans="14:22">
      <c r="N794" s="1509">
        <v>60784</v>
      </c>
      <c r="O794" s="1510" t="s">
        <v>2741</v>
      </c>
      <c r="P794" s="1511">
        <v>2066</v>
      </c>
      <c r="Q794" s="1512">
        <v>0</v>
      </c>
      <c r="R794" s="1519">
        <v>0</v>
      </c>
      <c r="S794" s="1512">
        <v>0</v>
      </c>
      <c r="T794" s="1512">
        <v>0</v>
      </c>
      <c r="U794" s="1515">
        <v>0</v>
      </c>
      <c r="V794" s="1520">
        <v>0</v>
      </c>
    </row>
    <row r="795" spans="14:22">
      <c r="N795" s="1509">
        <v>60814</v>
      </c>
      <c r="O795" s="1510" t="s">
        <v>2218</v>
      </c>
      <c r="P795" s="1511">
        <v>2067</v>
      </c>
      <c r="Q795" s="1512">
        <v>0</v>
      </c>
      <c r="R795" s="1519">
        <v>0</v>
      </c>
      <c r="S795" s="1512">
        <v>0</v>
      </c>
      <c r="T795" s="1512">
        <v>0</v>
      </c>
      <c r="U795" s="1515">
        <v>0</v>
      </c>
      <c r="V795" s="1520">
        <v>0</v>
      </c>
    </row>
    <row r="796" spans="14:22">
      <c r="N796" s="1509">
        <v>60845</v>
      </c>
      <c r="O796" s="1510" t="s">
        <v>2742</v>
      </c>
      <c r="P796" s="1511">
        <v>2067</v>
      </c>
      <c r="Q796" s="1512">
        <v>0</v>
      </c>
      <c r="R796" s="1519">
        <v>0</v>
      </c>
      <c r="S796" s="1512">
        <v>0</v>
      </c>
      <c r="T796" s="1512">
        <v>0</v>
      </c>
      <c r="U796" s="1515">
        <v>0</v>
      </c>
      <c r="V796" s="1520">
        <v>0</v>
      </c>
    </row>
    <row r="797" spans="14:22">
      <c r="N797" s="1509">
        <v>60876</v>
      </c>
      <c r="O797" s="1510" t="s">
        <v>2743</v>
      </c>
      <c r="P797" s="1511">
        <v>2067</v>
      </c>
      <c r="Q797" s="1512">
        <v>0</v>
      </c>
      <c r="R797" s="1519">
        <v>0</v>
      </c>
      <c r="S797" s="1512">
        <v>0</v>
      </c>
      <c r="T797" s="1512">
        <v>0</v>
      </c>
      <c r="U797" s="1515">
        <v>0</v>
      </c>
      <c r="V797" s="1520">
        <v>0</v>
      </c>
    </row>
    <row r="798" spans="14:22">
      <c r="N798" s="1509">
        <v>60906</v>
      </c>
      <c r="O798" s="1510" t="s">
        <v>2744</v>
      </c>
      <c r="P798" s="1511">
        <v>2067</v>
      </c>
      <c r="Q798" s="1512">
        <v>0</v>
      </c>
      <c r="R798" s="1519">
        <v>0</v>
      </c>
      <c r="S798" s="1512">
        <v>0</v>
      </c>
      <c r="T798" s="1512">
        <v>0</v>
      </c>
      <c r="U798" s="1515">
        <v>0</v>
      </c>
      <c r="V798" s="1520">
        <v>0</v>
      </c>
    </row>
    <row r="799" spans="14:22">
      <c r="N799" s="1509">
        <v>60937</v>
      </c>
      <c r="O799" s="1510" t="s">
        <v>2745</v>
      </c>
      <c r="P799" s="1511">
        <v>2067</v>
      </c>
      <c r="Q799" s="1512">
        <v>0</v>
      </c>
      <c r="R799" s="1519">
        <v>0</v>
      </c>
      <c r="S799" s="1512">
        <v>0</v>
      </c>
      <c r="T799" s="1512">
        <v>0</v>
      </c>
      <c r="U799" s="1515">
        <v>0</v>
      </c>
      <c r="V799" s="1520">
        <v>0</v>
      </c>
    </row>
    <row r="800" spans="14:22">
      <c r="N800" s="1509">
        <v>60967</v>
      </c>
      <c r="O800" s="1510" t="s">
        <v>2746</v>
      </c>
      <c r="P800" s="1511">
        <v>2067</v>
      </c>
      <c r="Q800" s="1512">
        <v>0</v>
      </c>
      <c r="R800" s="1519">
        <v>0</v>
      </c>
      <c r="S800" s="1512">
        <v>0</v>
      </c>
      <c r="T800" s="1512">
        <v>0</v>
      </c>
      <c r="U800" s="1515">
        <v>0</v>
      </c>
      <c r="V800" s="1520">
        <v>0</v>
      </c>
    </row>
    <row r="801" spans="14:22">
      <c r="N801" s="1509">
        <v>60998</v>
      </c>
      <c r="O801" s="1510" t="s">
        <v>2219</v>
      </c>
      <c r="P801" s="1511">
        <v>2067</v>
      </c>
      <c r="Q801" s="1512">
        <v>0</v>
      </c>
      <c r="R801" s="1519">
        <v>0</v>
      </c>
      <c r="S801" s="1512">
        <v>0</v>
      </c>
      <c r="T801" s="1512">
        <v>0</v>
      </c>
      <c r="U801" s="1515">
        <v>0</v>
      </c>
      <c r="V801" s="1520">
        <v>0</v>
      </c>
    </row>
    <row r="802" spans="14:22">
      <c r="N802" s="1509">
        <v>61029</v>
      </c>
      <c r="O802" s="1510" t="s">
        <v>2747</v>
      </c>
      <c r="P802" s="1511">
        <v>2067</v>
      </c>
      <c r="Q802" s="1512">
        <v>0</v>
      </c>
      <c r="R802" s="1519">
        <v>0</v>
      </c>
      <c r="S802" s="1512">
        <v>0</v>
      </c>
      <c r="T802" s="1512">
        <v>0</v>
      </c>
      <c r="U802" s="1515">
        <v>0</v>
      </c>
      <c r="V802" s="1520">
        <v>0</v>
      </c>
    </row>
    <row r="803" spans="14:22">
      <c r="N803" s="1509">
        <v>61057</v>
      </c>
      <c r="O803" s="1510" t="s">
        <v>2748</v>
      </c>
      <c r="P803" s="1511">
        <v>2067</v>
      </c>
      <c r="Q803" s="1512">
        <v>0</v>
      </c>
      <c r="R803" s="1519">
        <v>0</v>
      </c>
      <c r="S803" s="1512">
        <v>0</v>
      </c>
      <c r="T803" s="1512">
        <v>0</v>
      </c>
      <c r="U803" s="1515">
        <v>0</v>
      </c>
      <c r="V803" s="1520">
        <v>0</v>
      </c>
    </row>
    <row r="804" spans="14:22">
      <c r="N804" s="1509">
        <v>61088</v>
      </c>
      <c r="O804" s="1510" t="s">
        <v>2749</v>
      </c>
      <c r="P804" s="1511">
        <v>2067</v>
      </c>
      <c r="Q804" s="1512">
        <v>0</v>
      </c>
      <c r="R804" s="1519">
        <v>0</v>
      </c>
      <c r="S804" s="1512">
        <v>0</v>
      </c>
      <c r="T804" s="1512">
        <v>0</v>
      </c>
      <c r="U804" s="1515">
        <v>0</v>
      </c>
      <c r="V804" s="1520">
        <v>0</v>
      </c>
    </row>
    <row r="805" spans="14:22">
      <c r="N805" s="1509">
        <v>61118</v>
      </c>
      <c r="O805" s="1510" t="s">
        <v>2750</v>
      </c>
      <c r="P805" s="1511">
        <v>2067</v>
      </c>
      <c r="Q805" s="1512">
        <v>0</v>
      </c>
      <c r="R805" s="1519">
        <v>0</v>
      </c>
      <c r="S805" s="1512">
        <v>0</v>
      </c>
      <c r="T805" s="1512">
        <v>0</v>
      </c>
      <c r="U805" s="1515">
        <v>0</v>
      </c>
      <c r="V805" s="1520">
        <v>0</v>
      </c>
    </row>
    <row r="806" spans="14:22">
      <c r="N806" s="1509">
        <v>61149</v>
      </c>
      <c r="O806" s="1510" t="s">
        <v>2751</v>
      </c>
      <c r="P806" s="1511">
        <v>2067</v>
      </c>
      <c r="Q806" s="1512">
        <v>0</v>
      </c>
      <c r="R806" s="1519">
        <v>0</v>
      </c>
      <c r="S806" s="1512">
        <v>0</v>
      </c>
      <c r="T806" s="1512">
        <v>0</v>
      </c>
      <c r="U806" s="1515">
        <v>0</v>
      </c>
      <c r="V806" s="1520">
        <v>0</v>
      </c>
    </row>
    <row r="807" spans="14:22">
      <c r="N807" s="1509">
        <v>61179</v>
      </c>
      <c r="O807" s="1510" t="s">
        <v>2221</v>
      </c>
      <c r="P807" s="1511">
        <v>2068</v>
      </c>
      <c r="Q807" s="1512">
        <v>0</v>
      </c>
      <c r="R807" s="1519">
        <v>0</v>
      </c>
      <c r="S807" s="1512">
        <v>0</v>
      </c>
      <c r="T807" s="1512">
        <v>0</v>
      </c>
      <c r="U807" s="1515">
        <v>0</v>
      </c>
      <c r="V807" s="1520">
        <v>0</v>
      </c>
    </row>
    <row r="808" spans="14:22">
      <c r="N808" s="1509">
        <v>61210</v>
      </c>
      <c r="O808" s="1510" t="s">
        <v>2752</v>
      </c>
      <c r="P808" s="1511">
        <v>2068</v>
      </c>
      <c r="Q808" s="1512">
        <v>0</v>
      </c>
      <c r="R808" s="1519">
        <v>0</v>
      </c>
      <c r="S808" s="1512">
        <v>0</v>
      </c>
      <c r="T808" s="1512">
        <v>0</v>
      </c>
      <c r="U808" s="1515">
        <v>0</v>
      </c>
      <c r="V808" s="1520">
        <v>0</v>
      </c>
    </row>
    <row r="809" spans="14:22">
      <c r="N809" s="1509">
        <v>61241</v>
      </c>
      <c r="O809" s="1510" t="s">
        <v>2753</v>
      </c>
      <c r="P809" s="1511">
        <v>2068</v>
      </c>
      <c r="Q809" s="1512">
        <v>0</v>
      </c>
      <c r="R809" s="1519">
        <v>0</v>
      </c>
      <c r="S809" s="1512">
        <v>0</v>
      </c>
      <c r="T809" s="1512">
        <v>0</v>
      </c>
      <c r="U809" s="1515">
        <v>0</v>
      </c>
      <c r="V809" s="1520">
        <v>0</v>
      </c>
    </row>
    <row r="810" spans="14:22">
      <c r="N810" s="1509">
        <v>61271</v>
      </c>
      <c r="O810" s="1510" t="s">
        <v>2754</v>
      </c>
      <c r="P810" s="1511">
        <v>2068</v>
      </c>
      <c r="Q810" s="1512">
        <v>0</v>
      </c>
      <c r="R810" s="1519">
        <v>0</v>
      </c>
      <c r="S810" s="1512">
        <v>0</v>
      </c>
      <c r="T810" s="1512">
        <v>0</v>
      </c>
      <c r="U810" s="1515">
        <v>0</v>
      </c>
      <c r="V810" s="1520">
        <v>0</v>
      </c>
    </row>
    <row r="811" spans="14:22">
      <c r="N811" s="1509">
        <v>61302</v>
      </c>
      <c r="O811" s="1510" t="s">
        <v>2755</v>
      </c>
      <c r="P811" s="1511">
        <v>2068</v>
      </c>
      <c r="Q811" s="1512">
        <v>0</v>
      </c>
      <c r="R811" s="1519">
        <v>0</v>
      </c>
      <c r="S811" s="1512">
        <v>0</v>
      </c>
      <c r="T811" s="1512">
        <v>0</v>
      </c>
      <c r="U811" s="1515">
        <v>0</v>
      </c>
      <c r="V811" s="1520">
        <v>0</v>
      </c>
    </row>
    <row r="812" spans="14:22">
      <c r="N812" s="1509">
        <v>61332</v>
      </c>
      <c r="O812" s="1510" t="s">
        <v>2756</v>
      </c>
      <c r="P812" s="1511">
        <v>2068</v>
      </c>
      <c r="Q812" s="1512">
        <v>0</v>
      </c>
      <c r="R812" s="1519">
        <v>0</v>
      </c>
      <c r="S812" s="1512">
        <v>0</v>
      </c>
      <c r="T812" s="1512">
        <v>0</v>
      </c>
      <c r="U812" s="1515">
        <v>0</v>
      </c>
      <c r="V812" s="1520">
        <v>0</v>
      </c>
    </row>
    <row r="813" spans="14:22">
      <c r="N813" s="1509">
        <v>61363</v>
      </c>
      <c r="O813" s="1510" t="s">
        <v>2223</v>
      </c>
      <c r="P813" s="1511">
        <v>2068</v>
      </c>
      <c r="Q813" s="1512">
        <v>0</v>
      </c>
      <c r="R813" s="1519">
        <v>0</v>
      </c>
      <c r="S813" s="1512">
        <v>0</v>
      </c>
      <c r="T813" s="1512">
        <v>0</v>
      </c>
      <c r="U813" s="1515">
        <v>0</v>
      </c>
      <c r="V813" s="1520">
        <v>0</v>
      </c>
    </row>
    <row r="814" spans="14:22">
      <c r="N814" s="1509">
        <v>61394</v>
      </c>
      <c r="O814" s="1510" t="s">
        <v>2757</v>
      </c>
      <c r="P814" s="1511">
        <v>2068</v>
      </c>
      <c r="Q814" s="1512">
        <v>0</v>
      </c>
      <c r="R814" s="1519">
        <v>0</v>
      </c>
      <c r="S814" s="1512">
        <v>0</v>
      </c>
      <c r="T814" s="1512">
        <v>0</v>
      </c>
      <c r="U814" s="1515">
        <v>0</v>
      </c>
      <c r="V814" s="1520">
        <v>0</v>
      </c>
    </row>
    <row r="815" spans="14:22">
      <c r="N815" s="1509">
        <v>61423</v>
      </c>
      <c r="O815" s="1510" t="s">
        <v>2758</v>
      </c>
      <c r="P815" s="1511">
        <v>2068</v>
      </c>
      <c r="Q815" s="1512">
        <v>0</v>
      </c>
      <c r="R815" s="1519">
        <v>0</v>
      </c>
      <c r="S815" s="1512">
        <v>0</v>
      </c>
      <c r="T815" s="1512">
        <v>0</v>
      </c>
      <c r="U815" s="1515">
        <v>0</v>
      </c>
      <c r="V815" s="1520">
        <v>0</v>
      </c>
    </row>
    <row r="816" spans="14:22">
      <c r="N816" s="1509">
        <v>61454</v>
      </c>
      <c r="O816" s="1510" t="s">
        <v>2759</v>
      </c>
      <c r="P816" s="1511">
        <v>2068</v>
      </c>
      <c r="Q816" s="1512">
        <v>0</v>
      </c>
      <c r="R816" s="1519">
        <v>0</v>
      </c>
      <c r="S816" s="1512">
        <v>0</v>
      </c>
      <c r="T816" s="1512">
        <v>0</v>
      </c>
      <c r="U816" s="1515">
        <v>0</v>
      </c>
      <c r="V816" s="1520">
        <v>0</v>
      </c>
    </row>
    <row r="817" spans="14:22">
      <c r="N817" s="1509">
        <v>61484</v>
      </c>
      <c r="O817" s="1510" t="s">
        <v>2760</v>
      </c>
      <c r="P817" s="1511">
        <v>2068</v>
      </c>
      <c r="Q817" s="1512">
        <v>0</v>
      </c>
      <c r="R817" s="1519">
        <v>0</v>
      </c>
      <c r="S817" s="1512">
        <v>0</v>
      </c>
      <c r="T817" s="1512">
        <v>0</v>
      </c>
      <c r="U817" s="1515">
        <v>0</v>
      </c>
      <c r="V817" s="1520">
        <v>0</v>
      </c>
    </row>
    <row r="818" spans="14:22">
      <c r="N818" s="1509">
        <v>61515</v>
      </c>
      <c r="O818" s="1510" t="s">
        <v>2761</v>
      </c>
      <c r="P818" s="1511">
        <v>2068</v>
      </c>
      <c r="Q818" s="1512">
        <v>0</v>
      </c>
      <c r="R818" s="1519">
        <v>0</v>
      </c>
      <c r="S818" s="1512">
        <v>0</v>
      </c>
      <c r="T818" s="1512">
        <v>0</v>
      </c>
      <c r="U818" s="1515">
        <v>0</v>
      </c>
      <c r="V818" s="1520">
        <v>0</v>
      </c>
    </row>
    <row r="819" spans="14:22">
      <c r="N819" s="1509">
        <v>61545</v>
      </c>
      <c r="O819" s="1510" t="s">
        <v>2225</v>
      </c>
      <c r="P819" s="1511">
        <v>2069</v>
      </c>
      <c r="Q819" s="1512">
        <v>0</v>
      </c>
      <c r="R819" s="1519">
        <v>0</v>
      </c>
      <c r="S819" s="1512">
        <v>0</v>
      </c>
      <c r="T819" s="1512">
        <v>0</v>
      </c>
      <c r="U819" s="1515">
        <v>0</v>
      </c>
      <c r="V819" s="1520">
        <v>0</v>
      </c>
    </row>
    <row r="820" spans="14:22">
      <c r="N820" s="1509">
        <v>61576</v>
      </c>
      <c r="O820" s="1510" t="s">
        <v>2762</v>
      </c>
      <c r="P820" s="1511">
        <v>2069</v>
      </c>
      <c r="Q820" s="1512">
        <v>0</v>
      </c>
      <c r="R820" s="1519">
        <v>0</v>
      </c>
      <c r="S820" s="1512">
        <v>0</v>
      </c>
      <c r="T820" s="1512">
        <v>0</v>
      </c>
      <c r="U820" s="1515">
        <v>0</v>
      </c>
      <c r="V820" s="1520">
        <v>0</v>
      </c>
    </row>
    <row r="821" spans="14:22">
      <c r="N821" s="1509">
        <v>61607</v>
      </c>
      <c r="O821" s="1510" t="s">
        <v>2763</v>
      </c>
      <c r="P821" s="1511">
        <v>2069</v>
      </c>
      <c r="Q821" s="1512">
        <v>0</v>
      </c>
      <c r="R821" s="1519">
        <v>0</v>
      </c>
      <c r="S821" s="1512">
        <v>0</v>
      </c>
      <c r="T821" s="1512">
        <v>0</v>
      </c>
      <c r="U821" s="1515">
        <v>0</v>
      </c>
      <c r="V821" s="1520">
        <v>0</v>
      </c>
    </row>
    <row r="822" spans="14:22">
      <c r="N822" s="1509">
        <v>61637</v>
      </c>
      <c r="O822" s="1510" t="s">
        <v>2764</v>
      </c>
      <c r="P822" s="1511">
        <v>2069</v>
      </c>
      <c r="Q822" s="1512">
        <v>0</v>
      </c>
      <c r="R822" s="1519">
        <v>0</v>
      </c>
      <c r="S822" s="1512">
        <v>0</v>
      </c>
      <c r="T822" s="1512">
        <v>0</v>
      </c>
      <c r="U822" s="1515">
        <v>0</v>
      </c>
      <c r="V822" s="1520">
        <v>0</v>
      </c>
    </row>
    <row r="823" spans="14:22">
      <c r="N823" s="1509">
        <v>61668</v>
      </c>
      <c r="O823" s="1510" t="s">
        <v>2765</v>
      </c>
      <c r="P823" s="1511">
        <v>2069</v>
      </c>
      <c r="Q823" s="1512">
        <v>0</v>
      </c>
      <c r="R823" s="1519">
        <v>0</v>
      </c>
      <c r="S823" s="1512">
        <v>0</v>
      </c>
      <c r="T823" s="1512">
        <v>0</v>
      </c>
      <c r="U823" s="1515">
        <v>0</v>
      </c>
      <c r="V823" s="1520">
        <v>0</v>
      </c>
    </row>
    <row r="824" spans="14:22">
      <c r="N824" s="1509">
        <v>61698</v>
      </c>
      <c r="O824" s="1510" t="s">
        <v>2766</v>
      </c>
      <c r="P824" s="1511">
        <v>2069</v>
      </c>
      <c r="Q824" s="1512">
        <v>0</v>
      </c>
      <c r="R824" s="1519">
        <v>0</v>
      </c>
      <c r="S824" s="1512">
        <v>0</v>
      </c>
      <c r="T824" s="1512">
        <v>0</v>
      </c>
      <c r="U824" s="1515">
        <v>0</v>
      </c>
      <c r="V824" s="1520">
        <v>0</v>
      </c>
    </row>
    <row r="825" spans="14:22">
      <c r="N825" s="1509">
        <v>61729</v>
      </c>
      <c r="O825" s="1510" t="s">
        <v>2227</v>
      </c>
      <c r="P825" s="1511">
        <v>2069</v>
      </c>
      <c r="Q825" s="1512">
        <v>0</v>
      </c>
      <c r="R825" s="1519">
        <v>0</v>
      </c>
      <c r="S825" s="1512">
        <v>0</v>
      </c>
      <c r="T825" s="1512">
        <v>0</v>
      </c>
      <c r="U825" s="1515">
        <v>0</v>
      </c>
      <c r="V825" s="1520">
        <v>0</v>
      </c>
    </row>
    <row r="826" spans="14:22">
      <c r="N826" s="1509">
        <v>61760</v>
      </c>
      <c r="O826" s="1510" t="s">
        <v>2767</v>
      </c>
      <c r="P826" s="1511">
        <v>2069</v>
      </c>
      <c r="Q826" s="1512">
        <v>0</v>
      </c>
      <c r="R826" s="1519">
        <v>0</v>
      </c>
      <c r="S826" s="1512">
        <v>0</v>
      </c>
      <c r="T826" s="1512">
        <v>0</v>
      </c>
      <c r="U826" s="1515">
        <v>0</v>
      </c>
      <c r="V826" s="1520">
        <v>0</v>
      </c>
    </row>
    <row r="827" spans="14:22">
      <c r="N827" s="1509">
        <v>61788</v>
      </c>
      <c r="O827" s="1510" t="s">
        <v>2768</v>
      </c>
      <c r="P827" s="1511">
        <v>2069</v>
      </c>
      <c r="Q827" s="1512">
        <v>0</v>
      </c>
      <c r="R827" s="1519">
        <v>0</v>
      </c>
      <c r="S827" s="1512">
        <v>0</v>
      </c>
      <c r="T827" s="1512">
        <v>0</v>
      </c>
      <c r="U827" s="1515">
        <v>0</v>
      </c>
      <c r="V827" s="1520">
        <v>0</v>
      </c>
    </row>
    <row r="828" spans="14:22">
      <c r="N828" s="1509">
        <v>61819</v>
      </c>
      <c r="O828" s="1510" t="s">
        <v>2769</v>
      </c>
      <c r="P828" s="1511">
        <v>2069</v>
      </c>
      <c r="Q828" s="1512">
        <v>0</v>
      </c>
      <c r="R828" s="1519">
        <v>0</v>
      </c>
      <c r="S828" s="1512">
        <v>0</v>
      </c>
      <c r="T828" s="1512">
        <v>0</v>
      </c>
      <c r="U828" s="1515">
        <v>0</v>
      </c>
      <c r="V828" s="1520">
        <v>0</v>
      </c>
    </row>
    <row r="829" spans="14:22">
      <c r="N829" s="1509">
        <v>61849</v>
      </c>
      <c r="O829" s="1510" t="s">
        <v>2770</v>
      </c>
      <c r="P829" s="1511">
        <v>2069</v>
      </c>
      <c r="Q829" s="1512">
        <v>0</v>
      </c>
      <c r="R829" s="1519">
        <v>0</v>
      </c>
      <c r="S829" s="1512">
        <v>0</v>
      </c>
      <c r="T829" s="1512">
        <v>0</v>
      </c>
      <c r="U829" s="1515">
        <v>0</v>
      </c>
      <c r="V829" s="1520">
        <v>0</v>
      </c>
    </row>
    <row r="830" spans="14:22">
      <c r="N830" s="1509">
        <v>61880</v>
      </c>
      <c r="O830" s="1510" t="s">
        <v>2771</v>
      </c>
      <c r="P830" s="1511">
        <v>2069</v>
      </c>
      <c r="Q830" s="1512">
        <v>0</v>
      </c>
      <c r="R830" s="1519">
        <v>0</v>
      </c>
      <c r="S830" s="1512">
        <v>0</v>
      </c>
      <c r="T830" s="1512">
        <v>0</v>
      </c>
      <c r="U830" s="1515">
        <v>0</v>
      </c>
      <c r="V830" s="1520">
        <v>0</v>
      </c>
    </row>
    <row r="831" spans="14:22">
      <c r="N831" s="1509">
        <v>61910</v>
      </c>
      <c r="O831" s="1510" t="s">
        <v>2229</v>
      </c>
      <c r="P831" s="1511">
        <v>2070</v>
      </c>
      <c r="Q831" s="1512">
        <v>0</v>
      </c>
      <c r="R831" s="1519">
        <v>0</v>
      </c>
      <c r="S831" s="1512">
        <v>0</v>
      </c>
      <c r="T831" s="1512">
        <v>0</v>
      </c>
      <c r="U831" s="1515">
        <v>0</v>
      </c>
      <c r="V831" s="1520">
        <v>0</v>
      </c>
    </row>
    <row r="832" spans="14:22">
      <c r="N832" s="1509">
        <v>61941</v>
      </c>
      <c r="O832" s="1510" t="s">
        <v>2772</v>
      </c>
      <c r="P832" s="1511">
        <v>2070</v>
      </c>
      <c r="Q832" s="1512">
        <v>0</v>
      </c>
      <c r="R832" s="1519">
        <v>0</v>
      </c>
      <c r="S832" s="1512">
        <v>0</v>
      </c>
      <c r="T832" s="1512">
        <v>0</v>
      </c>
      <c r="U832" s="1515">
        <v>0</v>
      </c>
      <c r="V832" s="1520">
        <v>0</v>
      </c>
    </row>
    <row r="833" spans="14:22">
      <c r="N833" s="1509">
        <v>61972</v>
      </c>
      <c r="O833" s="1510" t="s">
        <v>2773</v>
      </c>
      <c r="P833" s="1511">
        <v>2070</v>
      </c>
      <c r="Q833" s="1512">
        <v>0</v>
      </c>
      <c r="R833" s="1519">
        <v>0</v>
      </c>
      <c r="S833" s="1512">
        <v>0</v>
      </c>
      <c r="T833" s="1512">
        <v>0</v>
      </c>
      <c r="U833" s="1515">
        <v>0</v>
      </c>
      <c r="V833" s="1520">
        <v>0</v>
      </c>
    </row>
    <row r="834" spans="14:22">
      <c r="N834" s="1509">
        <v>62002</v>
      </c>
      <c r="O834" s="1510" t="s">
        <v>2774</v>
      </c>
      <c r="P834" s="1511">
        <v>2070</v>
      </c>
      <c r="Q834" s="1512">
        <v>0</v>
      </c>
      <c r="R834" s="1519">
        <v>0</v>
      </c>
      <c r="S834" s="1512">
        <v>0</v>
      </c>
      <c r="T834" s="1512">
        <v>0</v>
      </c>
      <c r="U834" s="1515">
        <v>0</v>
      </c>
      <c r="V834" s="1520">
        <v>0</v>
      </c>
    </row>
    <row r="835" spans="14:22">
      <c r="N835" s="1509">
        <v>62033</v>
      </c>
      <c r="O835" s="1510" t="s">
        <v>2775</v>
      </c>
      <c r="P835" s="1511">
        <v>2070</v>
      </c>
      <c r="Q835" s="1512">
        <v>0</v>
      </c>
      <c r="R835" s="1519">
        <v>0</v>
      </c>
      <c r="S835" s="1512">
        <v>0</v>
      </c>
      <c r="T835" s="1512">
        <v>0</v>
      </c>
      <c r="U835" s="1515">
        <v>0</v>
      </c>
      <c r="V835" s="1520">
        <v>0</v>
      </c>
    </row>
    <row r="836" spans="14:22">
      <c r="N836" s="1509">
        <v>62063</v>
      </c>
      <c r="O836" s="1510" t="s">
        <v>2776</v>
      </c>
      <c r="P836" s="1511">
        <v>2070</v>
      </c>
      <c r="Q836" s="1512">
        <v>0</v>
      </c>
      <c r="R836" s="1519">
        <v>0</v>
      </c>
      <c r="S836" s="1512">
        <v>0</v>
      </c>
      <c r="T836" s="1512">
        <v>0</v>
      </c>
      <c r="U836" s="1515">
        <v>0</v>
      </c>
      <c r="V836" s="1520">
        <v>0</v>
      </c>
    </row>
    <row r="837" spans="14:22">
      <c r="N837" s="1509">
        <v>62094</v>
      </c>
      <c r="O837" s="1510" t="s">
        <v>2230</v>
      </c>
      <c r="P837" s="1511">
        <v>2070</v>
      </c>
      <c r="Q837" s="1512">
        <v>0</v>
      </c>
      <c r="R837" s="1519">
        <v>0</v>
      </c>
      <c r="S837" s="1512">
        <v>0</v>
      </c>
      <c r="T837" s="1512">
        <v>0</v>
      </c>
      <c r="U837" s="1515">
        <v>0</v>
      </c>
      <c r="V837" s="1520">
        <v>0</v>
      </c>
    </row>
    <row r="838" spans="14:22">
      <c r="N838" s="1509">
        <v>62125</v>
      </c>
      <c r="O838" s="1510" t="s">
        <v>2777</v>
      </c>
      <c r="P838" s="1511">
        <v>2070</v>
      </c>
      <c r="Q838" s="1512">
        <v>0</v>
      </c>
      <c r="R838" s="1519">
        <v>0</v>
      </c>
      <c r="S838" s="1512">
        <v>0</v>
      </c>
      <c r="T838" s="1512">
        <v>0</v>
      </c>
      <c r="U838" s="1515">
        <v>0</v>
      </c>
      <c r="V838" s="1520">
        <v>0</v>
      </c>
    </row>
    <row r="839" spans="14:22">
      <c r="N839" s="1509">
        <v>62153</v>
      </c>
      <c r="O839" s="1510" t="s">
        <v>2778</v>
      </c>
      <c r="P839" s="1511">
        <v>2070</v>
      </c>
      <c r="Q839" s="1512">
        <v>0</v>
      </c>
      <c r="R839" s="1519">
        <v>0</v>
      </c>
      <c r="S839" s="1512">
        <v>0</v>
      </c>
      <c r="T839" s="1512">
        <v>0</v>
      </c>
      <c r="U839" s="1515">
        <v>0</v>
      </c>
      <c r="V839" s="1520">
        <v>0</v>
      </c>
    </row>
    <row r="840" spans="14:22">
      <c r="N840" s="1509">
        <v>62184</v>
      </c>
      <c r="O840" s="1510" t="s">
        <v>2779</v>
      </c>
      <c r="P840" s="1511">
        <v>2070</v>
      </c>
      <c r="Q840" s="1512">
        <v>0</v>
      </c>
      <c r="R840" s="1519">
        <v>0</v>
      </c>
      <c r="S840" s="1512">
        <v>0</v>
      </c>
      <c r="T840" s="1512">
        <v>0</v>
      </c>
      <c r="U840" s="1515">
        <v>0</v>
      </c>
      <c r="V840" s="1520">
        <v>0</v>
      </c>
    </row>
    <row r="841" spans="14:22">
      <c r="N841" s="1509">
        <v>62214</v>
      </c>
      <c r="O841" s="1510" t="s">
        <v>2780</v>
      </c>
      <c r="P841" s="1511">
        <v>2070</v>
      </c>
      <c r="Q841" s="1512">
        <v>0</v>
      </c>
      <c r="R841" s="1519">
        <v>0</v>
      </c>
      <c r="S841" s="1512">
        <v>0</v>
      </c>
      <c r="T841" s="1512">
        <v>0</v>
      </c>
      <c r="U841" s="1515">
        <v>0</v>
      </c>
      <c r="V841" s="1520">
        <v>0</v>
      </c>
    </row>
    <row r="842" spans="14:22">
      <c r="N842" s="1509">
        <v>62245</v>
      </c>
      <c r="O842" s="1510" t="s">
        <v>2781</v>
      </c>
      <c r="P842" s="1511">
        <v>2070</v>
      </c>
      <c r="Q842" s="1512">
        <v>0</v>
      </c>
      <c r="R842" s="1519">
        <v>0</v>
      </c>
      <c r="S842" s="1512">
        <v>0</v>
      </c>
      <c r="T842" s="1512">
        <v>0</v>
      </c>
      <c r="U842" s="1515">
        <v>0</v>
      </c>
      <c r="V842" s="1520">
        <v>0</v>
      </c>
    </row>
    <row r="843" spans="14:22">
      <c r="N843" s="1509">
        <v>62275</v>
      </c>
      <c r="O843" s="1510" t="s">
        <v>2232</v>
      </c>
      <c r="P843" s="1511">
        <v>2071</v>
      </c>
      <c r="Q843" s="1512">
        <v>0</v>
      </c>
      <c r="R843" s="1519">
        <v>0</v>
      </c>
      <c r="S843" s="1512">
        <v>0</v>
      </c>
      <c r="T843" s="1512">
        <v>0</v>
      </c>
      <c r="U843" s="1515">
        <v>0</v>
      </c>
      <c r="V843" s="1520">
        <v>0</v>
      </c>
    </row>
    <row r="844" spans="14:22">
      <c r="N844" s="1509">
        <v>62306</v>
      </c>
      <c r="O844" s="1510" t="s">
        <v>2782</v>
      </c>
      <c r="P844" s="1511">
        <v>2071</v>
      </c>
      <c r="Q844" s="1512">
        <v>0</v>
      </c>
      <c r="R844" s="1519">
        <v>0</v>
      </c>
      <c r="S844" s="1512">
        <v>0</v>
      </c>
      <c r="T844" s="1512">
        <v>0</v>
      </c>
      <c r="U844" s="1515">
        <v>0</v>
      </c>
      <c r="V844" s="1520">
        <v>0</v>
      </c>
    </row>
    <row r="845" spans="14:22">
      <c r="N845" s="1509">
        <v>62337</v>
      </c>
      <c r="O845" s="1510" t="s">
        <v>2783</v>
      </c>
      <c r="P845" s="1511">
        <v>2071</v>
      </c>
      <c r="Q845" s="1512">
        <v>0</v>
      </c>
      <c r="R845" s="1519">
        <v>0</v>
      </c>
      <c r="S845" s="1512">
        <v>0</v>
      </c>
      <c r="T845" s="1512">
        <v>0</v>
      </c>
      <c r="U845" s="1515">
        <v>0</v>
      </c>
      <c r="V845" s="1520">
        <v>0</v>
      </c>
    </row>
    <row r="846" spans="14:22">
      <c r="N846" s="1509">
        <v>62367</v>
      </c>
      <c r="O846" s="1510" t="s">
        <v>2784</v>
      </c>
      <c r="P846" s="1511">
        <v>2071</v>
      </c>
      <c r="Q846" s="1512">
        <v>0</v>
      </c>
      <c r="R846" s="1519">
        <v>0</v>
      </c>
      <c r="S846" s="1512">
        <v>0</v>
      </c>
      <c r="T846" s="1512">
        <v>0</v>
      </c>
      <c r="U846" s="1515">
        <v>0</v>
      </c>
      <c r="V846" s="1520">
        <v>0</v>
      </c>
    </row>
    <row r="847" spans="14:22">
      <c r="N847" s="1509">
        <v>62398</v>
      </c>
      <c r="O847" s="1510" t="s">
        <v>2785</v>
      </c>
      <c r="P847" s="1511">
        <v>2071</v>
      </c>
      <c r="Q847" s="1512">
        <v>0</v>
      </c>
      <c r="R847" s="1519">
        <v>0</v>
      </c>
      <c r="S847" s="1512">
        <v>0</v>
      </c>
      <c r="T847" s="1512">
        <v>0</v>
      </c>
      <c r="U847" s="1515">
        <v>0</v>
      </c>
      <c r="V847" s="1520">
        <v>0</v>
      </c>
    </row>
    <row r="848" spans="14:22">
      <c r="N848" s="1509">
        <v>62428</v>
      </c>
      <c r="O848" s="1510" t="s">
        <v>2786</v>
      </c>
      <c r="P848" s="1511">
        <v>2071</v>
      </c>
      <c r="Q848" s="1512">
        <v>0</v>
      </c>
      <c r="R848" s="1519">
        <v>0</v>
      </c>
      <c r="S848" s="1512">
        <v>0</v>
      </c>
      <c r="T848" s="1512">
        <v>0</v>
      </c>
      <c r="U848" s="1515">
        <v>0</v>
      </c>
      <c r="V848" s="1520">
        <v>0</v>
      </c>
    </row>
    <row r="849" spans="14:22">
      <c r="N849" s="1509">
        <v>62459</v>
      </c>
      <c r="O849" s="1510" t="s">
        <v>2234</v>
      </c>
      <c r="P849" s="1511">
        <v>2071</v>
      </c>
      <c r="Q849" s="1512">
        <v>0</v>
      </c>
      <c r="R849" s="1519">
        <v>0</v>
      </c>
      <c r="S849" s="1512">
        <v>0</v>
      </c>
      <c r="T849" s="1512">
        <v>0</v>
      </c>
      <c r="U849" s="1515">
        <v>0</v>
      </c>
      <c r="V849" s="1520">
        <v>0</v>
      </c>
    </row>
    <row r="850" spans="14:22">
      <c r="N850" s="1509">
        <v>62490</v>
      </c>
      <c r="O850" s="1510" t="s">
        <v>2787</v>
      </c>
      <c r="P850" s="1511">
        <v>2071</v>
      </c>
      <c r="Q850" s="1512">
        <v>0</v>
      </c>
      <c r="R850" s="1519">
        <v>0</v>
      </c>
      <c r="S850" s="1512">
        <v>0</v>
      </c>
      <c r="T850" s="1512">
        <v>0</v>
      </c>
      <c r="U850" s="1515">
        <v>0</v>
      </c>
      <c r="V850" s="1520">
        <v>0</v>
      </c>
    </row>
    <row r="851" spans="14:22">
      <c r="N851" s="1509">
        <v>62518</v>
      </c>
      <c r="O851" s="1510" t="s">
        <v>2788</v>
      </c>
      <c r="P851" s="1511">
        <v>2071</v>
      </c>
      <c r="Q851" s="1512">
        <v>0</v>
      </c>
      <c r="R851" s="1519">
        <v>0</v>
      </c>
      <c r="S851" s="1512">
        <v>0</v>
      </c>
      <c r="T851" s="1512">
        <v>0</v>
      </c>
      <c r="U851" s="1515">
        <v>0</v>
      </c>
      <c r="V851" s="1520">
        <v>0</v>
      </c>
    </row>
    <row r="852" spans="14:22">
      <c r="N852" s="1509">
        <v>62549</v>
      </c>
      <c r="O852" s="1510" t="s">
        <v>2789</v>
      </c>
      <c r="P852" s="1511">
        <v>2071</v>
      </c>
      <c r="Q852" s="1512">
        <v>0</v>
      </c>
      <c r="R852" s="1519">
        <v>0</v>
      </c>
      <c r="S852" s="1512">
        <v>0</v>
      </c>
      <c r="T852" s="1512">
        <v>0</v>
      </c>
      <c r="U852" s="1515">
        <v>0</v>
      </c>
      <c r="V852" s="1520">
        <v>0</v>
      </c>
    </row>
    <row r="853" spans="14:22">
      <c r="N853" s="1509">
        <v>62579</v>
      </c>
      <c r="O853" s="1510" t="s">
        <v>2790</v>
      </c>
      <c r="P853" s="1511">
        <v>2071</v>
      </c>
      <c r="Q853" s="1512">
        <v>0</v>
      </c>
      <c r="R853" s="1519">
        <v>0</v>
      </c>
      <c r="S853" s="1512">
        <v>0</v>
      </c>
      <c r="T853" s="1512">
        <v>0</v>
      </c>
      <c r="U853" s="1515">
        <v>0</v>
      </c>
      <c r="V853" s="1520">
        <v>0</v>
      </c>
    </row>
    <row r="854" spans="14:22">
      <c r="N854" s="1509">
        <v>62610</v>
      </c>
      <c r="O854" s="1510" t="s">
        <v>2791</v>
      </c>
      <c r="P854" s="1511">
        <v>2071</v>
      </c>
      <c r="Q854" s="1512">
        <v>0</v>
      </c>
      <c r="R854" s="1519">
        <v>0</v>
      </c>
      <c r="S854" s="1512">
        <v>0</v>
      </c>
      <c r="T854" s="1512">
        <v>0</v>
      </c>
      <c r="U854" s="1515">
        <v>0</v>
      </c>
      <c r="V854" s="1520">
        <v>0</v>
      </c>
    </row>
    <row r="855" spans="14:22">
      <c r="N855" s="1509">
        <v>62640</v>
      </c>
      <c r="O855" s="1510" t="s">
        <v>2236</v>
      </c>
      <c r="P855" s="1511">
        <v>2072</v>
      </c>
      <c r="Q855" s="1512">
        <v>0</v>
      </c>
      <c r="R855" s="1519">
        <v>0</v>
      </c>
      <c r="S855" s="1512">
        <v>0</v>
      </c>
      <c r="T855" s="1512">
        <v>0</v>
      </c>
      <c r="U855" s="1515">
        <v>0</v>
      </c>
      <c r="V855" s="1520">
        <v>0</v>
      </c>
    </row>
    <row r="856" spans="14:22">
      <c r="N856" s="1509">
        <v>62671</v>
      </c>
      <c r="O856" s="1510" t="s">
        <v>2792</v>
      </c>
      <c r="P856" s="1511">
        <v>2072</v>
      </c>
      <c r="Q856" s="1512">
        <v>0</v>
      </c>
      <c r="R856" s="1519">
        <v>0</v>
      </c>
      <c r="S856" s="1512">
        <v>0</v>
      </c>
      <c r="T856" s="1512">
        <v>0</v>
      </c>
      <c r="U856" s="1515">
        <v>0</v>
      </c>
      <c r="V856" s="1520">
        <v>0</v>
      </c>
    </row>
    <row r="857" spans="14:22">
      <c r="N857" s="1509">
        <v>62702</v>
      </c>
      <c r="O857" s="1510" t="s">
        <v>2793</v>
      </c>
      <c r="P857" s="1511">
        <v>2072</v>
      </c>
      <c r="Q857" s="1512">
        <v>0</v>
      </c>
      <c r="R857" s="1519">
        <v>0</v>
      </c>
      <c r="S857" s="1512">
        <v>0</v>
      </c>
      <c r="T857" s="1512">
        <v>0</v>
      </c>
      <c r="U857" s="1515">
        <v>0</v>
      </c>
      <c r="V857" s="1520">
        <v>0</v>
      </c>
    </row>
    <row r="858" spans="14:22">
      <c r="N858" s="1509">
        <v>62732</v>
      </c>
      <c r="O858" s="1510" t="s">
        <v>2794</v>
      </c>
      <c r="P858" s="1511">
        <v>2072</v>
      </c>
      <c r="Q858" s="1512">
        <v>0</v>
      </c>
      <c r="R858" s="1519">
        <v>0</v>
      </c>
      <c r="S858" s="1512">
        <v>0</v>
      </c>
      <c r="T858" s="1512">
        <v>0</v>
      </c>
      <c r="U858" s="1515">
        <v>0</v>
      </c>
      <c r="V858" s="1520">
        <v>0</v>
      </c>
    </row>
    <row r="859" spans="14:22">
      <c r="N859" s="1509">
        <v>62763</v>
      </c>
      <c r="O859" s="1510" t="s">
        <v>2795</v>
      </c>
      <c r="P859" s="1511">
        <v>2072</v>
      </c>
      <c r="Q859" s="1512">
        <v>0</v>
      </c>
      <c r="R859" s="1519">
        <v>0</v>
      </c>
      <c r="S859" s="1512">
        <v>0</v>
      </c>
      <c r="T859" s="1512">
        <v>0</v>
      </c>
      <c r="U859" s="1515">
        <v>0</v>
      </c>
      <c r="V859" s="1520">
        <v>0</v>
      </c>
    </row>
    <row r="860" spans="14:22">
      <c r="N860" s="1509">
        <v>62793</v>
      </c>
      <c r="O860" s="1510" t="s">
        <v>2796</v>
      </c>
      <c r="P860" s="1511">
        <v>2072</v>
      </c>
      <c r="Q860" s="1512">
        <v>0</v>
      </c>
      <c r="R860" s="1519">
        <v>0</v>
      </c>
      <c r="S860" s="1512">
        <v>0</v>
      </c>
      <c r="T860" s="1512">
        <v>0</v>
      </c>
      <c r="U860" s="1515">
        <v>0</v>
      </c>
      <c r="V860" s="1520">
        <v>0</v>
      </c>
    </row>
    <row r="861" spans="14:22">
      <c r="N861" s="1509">
        <v>62824</v>
      </c>
      <c r="O861" s="1510" t="s">
        <v>2238</v>
      </c>
      <c r="P861" s="1511">
        <v>2072</v>
      </c>
      <c r="Q861" s="1512">
        <v>0</v>
      </c>
      <c r="R861" s="1519">
        <v>0</v>
      </c>
      <c r="S861" s="1512">
        <v>0</v>
      </c>
      <c r="T861" s="1512">
        <v>0</v>
      </c>
      <c r="U861" s="1515">
        <v>0</v>
      </c>
      <c r="V861" s="1520">
        <v>0</v>
      </c>
    </row>
    <row r="862" spans="14:22">
      <c r="N862" s="1509">
        <v>62855</v>
      </c>
      <c r="O862" s="1510" t="s">
        <v>2797</v>
      </c>
      <c r="P862" s="1511">
        <v>2072</v>
      </c>
      <c r="Q862" s="1512">
        <v>0</v>
      </c>
      <c r="R862" s="1519">
        <v>0</v>
      </c>
      <c r="S862" s="1512">
        <v>0</v>
      </c>
      <c r="T862" s="1512">
        <v>0</v>
      </c>
      <c r="U862" s="1515">
        <v>0</v>
      </c>
      <c r="V862" s="1520">
        <v>0</v>
      </c>
    </row>
    <row r="863" spans="14:22">
      <c r="N863" s="1509">
        <v>62884</v>
      </c>
      <c r="O863" s="1510" t="s">
        <v>2798</v>
      </c>
      <c r="P863" s="1511">
        <v>2072</v>
      </c>
      <c r="Q863" s="1512">
        <v>0</v>
      </c>
      <c r="R863" s="1519">
        <v>0</v>
      </c>
      <c r="S863" s="1512">
        <v>0</v>
      </c>
      <c r="T863" s="1512">
        <v>0</v>
      </c>
      <c r="U863" s="1515">
        <v>0</v>
      </c>
      <c r="V863" s="1520">
        <v>0</v>
      </c>
    </row>
    <row r="864" spans="14:22">
      <c r="N864" s="1509">
        <v>62915</v>
      </c>
      <c r="O864" s="1510" t="s">
        <v>2799</v>
      </c>
      <c r="P864" s="1511">
        <v>2072</v>
      </c>
      <c r="Q864" s="1512">
        <v>0</v>
      </c>
      <c r="R864" s="1519">
        <v>0</v>
      </c>
      <c r="S864" s="1512">
        <v>0</v>
      </c>
      <c r="T864" s="1512">
        <v>0</v>
      </c>
      <c r="U864" s="1515">
        <v>0</v>
      </c>
      <c r="V864" s="1520">
        <v>0</v>
      </c>
    </row>
    <row r="865" spans="14:22">
      <c r="N865" s="1509">
        <v>62945</v>
      </c>
      <c r="O865" s="1510" t="s">
        <v>2800</v>
      </c>
      <c r="P865" s="1511">
        <v>2072</v>
      </c>
      <c r="Q865" s="1512">
        <v>0</v>
      </c>
      <c r="R865" s="1519">
        <v>0</v>
      </c>
      <c r="S865" s="1512">
        <v>0</v>
      </c>
      <c r="T865" s="1512">
        <v>0</v>
      </c>
      <c r="U865" s="1515">
        <v>0</v>
      </c>
      <c r="V865" s="1520">
        <v>0</v>
      </c>
    </row>
    <row r="866" spans="14:22">
      <c r="N866" s="1509">
        <v>62976</v>
      </c>
      <c r="O866" s="1510" t="s">
        <v>2801</v>
      </c>
      <c r="P866" s="1511">
        <v>2072</v>
      </c>
      <c r="Q866" s="1512">
        <v>0</v>
      </c>
      <c r="R866" s="1519">
        <v>0</v>
      </c>
      <c r="S866" s="1512">
        <v>0</v>
      </c>
      <c r="T866" s="1512">
        <v>0</v>
      </c>
      <c r="U866" s="1515">
        <v>0</v>
      </c>
      <c r="V866" s="1520">
        <v>0</v>
      </c>
    </row>
    <row r="867" spans="14:22">
      <c r="N867" s="1509">
        <v>63006</v>
      </c>
      <c r="O867" s="1510" t="s">
        <v>2240</v>
      </c>
      <c r="P867" s="1511">
        <v>2073</v>
      </c>
      <c r="Q867" s="1512">
        <v>0</v>
      </c>
      <c r="R867" s="1519">
        <v>0</v>
      </c>
      <c r="S867" s="1512">
        <v>0</v>
      </c>
      <c r="T867" s="1512">
        <v>0</v>
      </c>
      <c r="U867" s="1515">
        <v>0</v>
      </c>
      <c r="V867" s="1520">
        <v>0</v>
      </c>
    </row>
    <row r="868" spans="14:22">
      <c r="N868" s="1509">
        <v>63037</v>
      </c>
      <c r="O868" s="1510" t="s">
        <v>2802</v>
      </c>
      <c r="P868" s="1511">
        <v>2073</v>
      </c>
      <c r="Q868" s="1512">
        <v>0</v>
      </c>
      <c r="R868" s="1519">
        <v>0</v>
      </c>
      <c r="S868" s="1512">
        <v>0</v>
      </c>
      <c r="T868" s="1512">
        <v>0</v>
      </c>
      <c r="U868" s="1515">
        <v>0</v>
      </c>
      <c r="V868" s="1520">
        <v>0</v>
      </c>
    </row>
    <row r="869" spans="14:22">
      <c r="N869" s="1509">
        <v>63068</v>
      </c>
      <c r="O869" s="1510" t="s">
        <v>2803</v>
      </c>
      <c r="P869" s="1511">
        <v>2073</v>
      </c>
      <c r="Q869" s="1512">
        <v>0</v>
      </c>
      <c r="R869" s="1519">
        <v>0</v>
      </c>
      <c r="S869" s="1512">
        <v>0</v>
      </c>
      <c r="T869" s="1512">
        <v>0</v>
      </c>
      <c r="U869" s="1515">
        <v>0</v>
      </c>
      <c r="V869" s="1520">
        <v>0</v>
      </c>
    </row>
    <row r="870" spans="14:22">
      <c r="N870" s="1509">
        <v>63098</v>
      </c>
      <c r="O870" s="1510" t="s">
        <v>2804</v>
      </c>
      <c r="P870" s="1511">
        <v>2073</v>
      </c>
      <c r="Q870" s="1512">
        <v>0</v>
      </c>
      <c r="R870" s="1519">
        <v>0</v>
      </c>
      <c r="S870" s="1512">
        <v>0</v>
      </c>
      <c r="T870" s="1512">
        <v>0</v>
      </c>
      <c r="U870" s="1515">
        <v>0</v>
      </c>
      <c r="V870" s="1520">
        <v>0</v>
      </c>
    </row>
    <row r="871" spans="14:22">
      <c r="N871" s="1509">
        <v>63129</v>
      </c>
      <c r="O871" s="1510" t="s">
        <v>2805</v>
      </c>
      <c r="P871" s="1511">
        <v>2073</v>
      </c>
      <c r="Q871" s="1512">
        <v>0</v>
      </c>
      <c r="R871" s="1519">
        <v>0</v>
      </c>
      <c r="S871" s="1512">
        <v>0</v>
      </c>
      <c r="T871" s="1512">
        <v>0</v>
      </c>
      <c r="U871" s="1515">
        <v>0</v>
      </c>
      <c r="V871" s="1520">
        <v>0</v>
      </c>
    </row>
    <row r="872" spans="14:22">
      <c r="N872" s="1509">
        <v>63159</v>
      </c>
      <c r="O872" s="1510" t="s">
        <v>2806</v>
      </c>
      <c r="P872" s="1511">
        <v>2073</v>
      </c>
      <c r="Q872" s="1512">
        <v>0</v>
      </c>
      <c r="R872" s="1519">
        <v>0</v>
      </c>
      <c r="S872" s="1512">
        <v>0</v>
      </c>
      <c r="T872" s="1512">
        <v>0</v>
      </c>
      <c r="U872" s="1515">
        <v>0</v>
      </c>
      <c r="V872" s="1520">
        <v>0</v>
      </c>
    </row>
    <row r="873" spans="14:22">
      <c r="N873" s="1509">
        <v>63190</v>
      </c>
      <c r="O873" s="1510" t="s">
        <v>2241</v>
      </c>
      <c r="P873" s="1511">
        <v>2073</v>
      </c>
      <c r="Q873" s="1512">
        <v>0</v>
      </c>
      <c r="R873" s="1519">
        <v>0</v>
      </c>
      <c r="S873" s="1512">
        <v>0</v>
      </c>
      <c r="T873" s="1512">
        <v>0</v>
      </c>
      <c r="U873" s="1515">
        <v>0</v>
      </c>
      <c r="V873" s="1520">
        <v>0</v>
      </c>
    </row>
    <row r="874" spans="14:22">
      <c r="N874" s="1509">
        <v>63221</v>
      </c>
      <c r="O874" s="1510" t="s">
        <v>2807</v>
      </c>
      <c r="P874" s="1511">
        <v>2073</v>
      </c>
      <c r="Q874" s="1512">
        <v>0</v>
      </c>
      <c r="R874" s="1519">
        <v>0</v>
      </c>
      <c r="S874" s="1512">
        <v>0</v>
      </c>
      <c r="T874" s="1512">
        <v>0</v>
      </c>
      <c r="U874" s="1515">
        <v>0</v>
      </c>
      <c r="V874" s="1520">
        <v>0</v>
      </c>
    </row>
    <row r="875" spans="14:22">
      <c r="N875" s="1509">
        <v>63249</v>
      </c>
      <c r="O875" s="1510" t="s">
        <v>2808</v>
      </c>
      <c r="P875" s="1511">
        <v>2073</v>
      </c>
      <c r="Q875" s="1512">
        <v>0</v>
      </c>
      <c r="R875" s="1519">
        <v>0</v>
      </c>
      <c r="S875" s="1512">
        <v>0</v>
      </c>
      <c r="T875" s="1512">
        <v>0</v>
      </c>
      <c r="U875" s="1515">
        <v>0</v>
      </c>
      <c r="V875" s="1520">
        <v>0</v>
      </c>
    </row>
    <row r="876" spans="14:22">
      <c r="N876" s="1509">
        <v>63280</v>
      </c>
      <c r="O876" s="1510" t="s">
        <v>2809</v>
      </c>
      <c r="P876" s="1511">
        <v>2073</v>
      </c>
      <c r="Q876" s="1512">
        <v>0</v>
      </c>
      <c r="R876" s="1519">
        <v>0</v>
      </c>
      <c r="S876" s="1512">
        <v>0</v>
      </c>
      <c r="T876" s="1512">
        <v>0</v>
      </c>
      <c r="U876" s="1515">
        <v>0</v>
      </c>
      <c r="V876" s="1520">
        <v>0</v>
      </c>
    </row>
    <row r="877" spans="14:22">
      <c r="N877" s="1509">
        <v>63310</v>
      </c>
      <c r="O877" s="1510" t="s">
        <v>2810</v>
      </c>
      <c r="P877" s="1511">
        <v>2073</v>
      </c>
      <c r="Q877" s="1512">
        <v>0</v>
      </c>
      <c r="R877" s="1519">
        <v>0</v>
      </c>
      <c r="S877" s="1512">
        <v>0</v>
      </c>
      <c r="T877" s="1512">
        <v>0</v>
      </c>
      <c r="U877" s="1515">
        <v>0</v>
      </c>
      <c r="V877" s="1520">
        <v>0</v>
      </c>
    </row>
    <row r="878" spans="14:22">
      <c r="N878" s="1509">
        <v>63341</v>
      </c>
      <c r="O878" s="1510" t="s">
        <v>2811</v>
      </c>
      <c r="P878" s="1511">
        <v>2073</v>
      </c>
      <c r="Q878" s="1512">
        <v>0</v>
      </c>
      <c r="R878" s="1519">
        <v>0</v>
      </c>
      <c r="S878" s="1512">
        <v>0</v>
      </c>
      <c r="T878" s="1512">
        <v>0</v>
      </c>
      <c r="U878" s="1515">
        <v>0</v>
      </c>
      <c r="V878" s="1520">
        <v>0</v>
      </c>
    </row>
    <row r="879" spans="14:22">
      <c r="N879" s="1509">
        <v>63371</v>
      </c>
      <c r="O879" s="1510" t="s">
        <v>2243</v>
      </c>
      <c r="P879" s="1511">
        <v>2074</v>
      </c>
      <c r="Q879" s="1512">
        <v>0</v>
      </c>
      <c r="R879" s="1519">
        <v>0</v>
      </c>
      <c r="S879" s="1512">
        <v>0</v>
      </c>
      <c r="T879" s="1512">
        <v>0</v>
      </c>
      <c r="U879" s="1515">
        <v>0</v>
      </c>
      <c r="V879" s="1520">
        <v>0</v>
      </c>
    </row>
    <row r="880" spans="14:22">
      <c r="N880" s="1509">
        <v>63402</v>
      </c>
      <c r="O880" s="1510" t="s">
        <v>2812</v>
      </c>
      <c r="P880" s="1511">
        <v>2074</v>
      </c>
      <c r="Q880" s="1512">
        <v>0</v>
      </c>
      <c r="R880" s="1519">
        <v>0</v>
      </c>
      <c r="S880" s="1512">
        <v>0</v>
      </c>
      <c r="T880" s="1512">
        <v>0</v>
      </c>
      <c r="U880" s="1515">
        <v>0</v>
      </c>
      <c r="V880" s="1520">
        <v>0</v>
      </c>
    </row>
    <row r="881" spans="14:22">
      <c r="N881" s="1509">
        <v>63433</v>
      </c>
      <c r="O881" s="1510" t="s">
        <v>2813</v>
      </c>
      <c r="P881" s="1511">
        <v>2074</v>
      </c>
      <c r="Q881" s="1512">
        <v>0</v>
      </c>
      <c r="R881" s="1519">
        <v>0</v>
      </c>
      <c r="S881" s="1512">
        <v>0</v>
      </c>
      <c r="T881" s="1512">
        <v>0</v>
      </c>
      <c r="U881" s="1515">
        <v>0</v>
      </c>
      <c r="V881" s="1520">
        <v>0</v>
      </c>
    </row>
    <row r="882" spans="14:22">
      <c r="N882" s="1509">
        <v>63463</v>
      </c>
      <c r="O882" s="1510" t="s">
        <v>2814</v>
      </c>
      <c r="P882" s="1511">
        <v>2074</v>
      </c>
      <c r="Q882" s="1512">
        <v>0</v>
      </c>
      <c r="R882" s="1519">
        <v>0</v>
      </c>
      <c r="S882" s="1512">
        <v>0</v>
      </c>
      <c r="T882" s="1512">
        <v>0</v>
      </c>
      <c r="U882" s="1515">
        <v>0</v>
      </c>
      <c r="V882" s="1520">
        <v>0</v>
      </c>
    </row>
    <row r="883" spans="14:22">
      <c r="N883" s="1509">
        <v>63494</v>
      </c>
      <c r="O883" s="1510" t="s">
        <v>2815</v>
      </c>
      <c r="P883" s="1511">
        <v>2074</v>
      </c>
      <c r="Q883" s="1512">
        <v>0</v>
      </c>
      <c r="R883" s="1519">
        <v>0</v>
      </c>
      <c r="S883" s="1512">
        <v>0</v>
      </c>
      <c r="T883" s="1512">
        <v>0</v>
      </c>
      <c r="U883" s="1515">
        <v>0</v>
      </c>
      <c r="V883" s="1520">
        <v>0</v>
      </c>
    </row>
    <row r="884" spans="14:22">
      <c r="N884" s="1509">
        <v>63524</v>
      </c>
      <c r="O884" s="1510" t="s">
        <v>2816</v>
      </c>
      <c r="P884" s="1511">
        <v>2074</v>
      </c>
      <c r="Q884" s="1512">
        <v>0</v>
      </c>
      <c r="R884" s="1519">
        <v>0</v>
      </c>
      <c r="S884" s="1512">
        <v>0</v>
      </c>
      <c r="T884" s="1512">
        <v>0</v>
      </c>
      <c r="U884" s="1515">
        <v>0</v>
      </c>
      <c r="V884" s="1520">
        <v>0</v>
      </c>
    </row>
    <row r="885" spans="14:22">
      <c r="N885" s="1509">
        <v>63555</v>
      </c>
      <c r="O885" s="1510" t="s">
        <v>2245</v>
      </c>
      <c r="P885" s="1511">
        <v>2074</v>
      </c>
      <c r="Q885" s="1512">
        <v>0</v>
      </c>
      <c r="R885" s="1519">
        <v>0</v>
      </c>
      <c r="S885" s="1512">
        <v>0</v>
      </c>
      <c r="T885" s="1512">
        <v>0</v>
      </c>
      <c r="U885" s="1515">
        <v>0</v>
      </c>
      <c r="V885" s="1520">
        <v>0</v>
      </c>
    </row>
    <row r="886" spans="14:22">
      <c r="N886" s="1509">
        <v>63586</v>
      </c>
      <c r="O886" s="1510" t="s">
        <v>2817</v>
      </c>
      <c r="P886" s="1511">
        <v>2074</v>
      </c>
      <c r="Q886" s="1512">
        <v>0</v>
      </c>
      <c r="R886" s="1519">
        <v>0</v>
      </c>
      <c r="S886" s="1512">
        <v>0</v>
      </c>
      <c r="T886" s="1512">
        <v>0</v>
      </c>
      <c r="U886" s="1515">
        <v>0</v>
      </c>
      <c r="V886" s="1520">
        <v>0</v>
      </c>
    </row>
    <row r="887" spans="14:22">
      <c r="N887" s="1509">
        <v>63614</v>
      </c>
      <c r="O887" s="1510" t="s">
        <v>2818</v>
      </c>
      <c r="P887" s="1511">
        <v>2074</v>
      </c>
      <c r="Q887" s="1512">
        <v>0</v>
      </c>
      <c r="R887" s="1519">
        <v>0</v>
      </c>
      <c r="S887" s="1512">
        <v>0</v>
      </c>
      <c r="T887" s="1512">
        <v>0</v>
      </c>
      <c r="U887" s="1515">
        <v>0</v>
      </c>
      <c r="V887" s="1520">
        <v>0</v>
      </c>
    </row>
    <row r="888" spans="14:22">
      <c r="N888" s="1509">
        <v>63645</v>
      </c>
      <c r="O888" s="1510" t="s">
        <v>2819</v>
      </c>
      <c r="P888" s="1511">
        <v>2074</v>
      </c>
      <c r="Q888" s="1512">
        <v>0</v>
      </c>
      <c r="R888" s="1519">
        <v>0</v>
      </c>
      <c r="S888" s="1512">
        <v>0</v>
      </c>
      <c r="T888" s="1512">
        <v>0</v>
      </c>
      <c r="U888" s="1515">
        <v>0</v>
      </c>
      <c r="V888" s="1520">
        <v>0</v>
      </c>
    </row>
    <row r="889" spans="14:22">
      <c r="N889" s="1509">
        <v>63675</v>
      </c>
      <c r="O889" s="1510" t="s">
        <v>2820</v>
      </c>
      <c r="P889" s="1511">
        <v>2074</v>
      </c>
      <c r="Q889" s="1512">
        <v>0</v>
      </c>
      <c r="R889" s="1519">
        <v>0</v>
      </c>
      <c r="S889" s="1512">
        <v>0</v>
      </c>
      <c r="T889" s="1512">
        <v>0</v>
      </c>
      <c r="U889" s="1515">
        <v>0</v>
      </c>
      <c r="V889" s="1520">
        <v>0</v>
      </c>
    </row>
    <row r="890" spans="14:22">
      <c r="N890" s="1509">
        <v>63706</v>
      </c>
      <c r="O890" s="1510" t="s">
        <v>2821</v>
      </c>
      <c r="P890" s="1511">
        <v>2074</v>
      </c>
      <c r="Q890" s="1512">
        <v>0</v>
      </c>
      <c r="R890" s="1519">
        <v>0</v>
      </c>
      <c r="S890" s="1512">
        <v>0</v>
      </c>
      <c r="T890" s="1512">
        <v>0</v>
      </c>
      <c r="U890" s="1515">
        <v>0</v>
      </c>
      <c r="V890" s="1520">
        <v>0</v>
      </c>
    </row>
    <row r="891" spans="14:22">
      <c r="N891" s="1509">
        <v>63736</v>
      </c>
      <c r="O891" s="1510" t="s">
        <v>2247</v>
      </c>
      <c r="P891" s="1511">
        <v>2075</v>
      </c>
      <c r="Q891" s="1512">
        <v>0</v>
      </c>
      <c r="R891" s="1519">
        <v>0</v>
      </c>
      <c r="S891" s="1512">
        <v>0</v>
      </c>
      <c r="T891" s="1512">
        <v>0</v>
      </c>
      <c r="U891" s="1515">
        <v>0</v>
      </c>
      <c r="V891" s="1520">
        <v>0</v>
      </c>
    </row>
    <row r="892" spans="14:22">
      <c r="N892" s="1509">
        <v>63767</v>
      </c>
      <c r="O892" s="1510" t="s">
        <v>2822</v>
      </c>
      <c r="P892" s="1511">
        <v>2075</v>
      </c>
      <c r="Q892" s="1512">
        <v>0</v>
      </c>
      <c r="R892" s="1519">
        <v>0</v>
      </c>
      <c r="S892" s="1512">
        <v>0</v>
      </c>
      <c r="T892" s="1512">
        <v>0</v>
      </c>
      <c r="U892" s="1515">
        <v>0</v>
      </c>
      <c r="V892" s="1520">
        <v>0</v>
      </c>
    </row>
    <row r="893" spans="14:22">
      <c r="N893" s="1509">
        <v>63798</v>
      </c>
      <c r="O893" s="1510" t="s">
        <v>2823</v>
      </c>
      <c r="P893" s="1511">
        <v>2075</v>
      </c>
      <c r="Q893" s="1512">
        <v>0</v>
      </c>
      <c r="R893" s="1519">
        <v>0</v>
      </c>
      <c r="S893" s="1512">
        <v>0</v>
      </c>
      <c r="T893" s="1512">
        <v>0</v>
      </c>
      <c r="U893" s="1515">
        <v>0</v>
      </c>
      <c r="V893" s="1520">
        <v>0</v>
      </c>
    </row>
    <row r="894" spans="14:22">
      <c r="N894" s="1509">
        <v>63828</v>
      </c>
      <c r="O894" s="1510" t="s">
        <v>2824</v>
      </c>
      <c r="P894" s="1511">
        <v>2075</v>
      </c>
      <c r="Q894" s="1512">
        <v>0</v>
      </c>
      <c r="R894" s="1519">
        <v>0</v>
      </c>
      <c r="S894" s="1512">
        <v>0</v>
      </c>
      <c r="T894" s="1512">
        <v>0</v>
      </c>
      <c r="U894" s="1515">
        <v>0</v>
      </c>
      <c r="V894" s="1520">
        <v>0</v>
      </c>
    </row>
    <row r="895" spans="14:22">
      <c r="N895" s="1509">
        <v>63859</v>
      </c>
      <c r="O895" s="1510" t="s">
        <v>2825</v>
      </c>
      <c r="P895" s="1511">
        <v>2075</v>
      </c>
      <c r="Q895" s="1512">
        <v>0</v>
      </c>
      <c r="R895" s="1519">
        <v>0</v>
      </c>
      <c r="S895" s="1512">
        <v>0</v>
      </c>
      <c r="T895" s="1512">
        <v>0</v>
      </c>
      <c r="U895" s="1515">
        <v>0</v>
      </c>
      <c r="V895" s="1520">
        <v>0</v>
      </c>
    </row>
    <row r="896" spans="14:22">
      <c r="N896" s="1509">
        <v>63889</v>
      </c>
      <c r="O896" s="1510" t="s">
        <v>2826</v>
      </c>
      <c r="P896" s="1511">
        <v>2075</v>
      </c>
      <c r="Q896" s="1512">
        <v>0</v>
      </c>
      <c r="R896" s="1519">
        <v>0</v>
      </c>
      <c r="S896" s="1512">
        <v>0</v>
      </c>
      <c r="T896" s="1512">
        <v>0</v>
      </c>
      <c r="U896" s="1515">
        <v>0</v>
      </c>
      <c r="V896" s="1520">
        <v>0</v>
      </c>
    </row>
    <row r="897" spans="14:22">
      <c r="N897" s="1509">
        <v>63920</v>
      </c>
      <c r="O897" s="1510" t="s">
        <v>2249</v>
      </c>
      <c r="P897" s="1511">
        <v>2075</v>
      </c>
      <c r="Q897" s="1512">
        <v>0</v>
      </c>
      <c r="R897" s="1519">
        <v>0</v>
      </c>
      <c r="S897" s="1512">
        <v>0</v>
      </c>
      <c r="T897" s="1512">
        <v>0</v>
      </c>
      <c r="U897" s="1515">
        <v>0</v>
      </c>
      <c r="V897" s="1520">
        <v>0</v>
      </c>
    </row>
    <row r="898" spans="14:22">
      <c r="N898" s="1509">
        <v>63951</v>
      </c>
      <c r="O898" s="1510" t="s">
        <v>2827</v>
      </c>
      <c r="P898" s="1511">
        <v>2075</v>
      </c>
      <c r="Q898" s="1512">
        <v>0</v>
      </c>
      <c r="R898" s="1519">
        <v>0</v>
      </c>
      <c r="S898" s="1512">
        <v>0</v>
      </c>
      <c r="T898" s="1512">
        <v>0</v>
      </c>
      <c r="U898" s="1515">
        <v>0</v>
      </c>
      <c r="V898" s="1520">
        <v>0</v>
      </c>
    </row>
    <row r="899" spans="14:22">
      <c r="N899" s="1509">
        <v>63979</v>
      </c>
      <c r="O899" s="1510" t="s">
        <v>2828</v>
      </c>
      <c r="P899" s="1511">
        <v>2075</v>
      </c>
      <c r="Q899" s="1512">
        <v>0</v>
      </c>
      <c r="R899" s="1519">
        <v>0</v>
      </c>
      <c r="S899" s="1512">
        <v>0</v>
      </c>
      <c r="T899" s="1512">
        <v>0</v>
      </c>
      <c r="U899" s="1515">
        <v>0</v>
      </c>
      <c r="V899" s="1520">
        <v>0</v>
      </c>
    </row>
    <row r="900" spans="14:22">
      <c r="N900" s="1509">
        <v>64010</v>
      </c>
      <c r="O900" s="1510" t="s">
        <v>2829</v>
      </c>
      <c r="P900" s="1511">
        <v>2075</v>
      </c>
      <c r="Q900" s="1512">
        <v>0</v>
      </c>
      <c r="R900" s="1519">
        <v>0</v>
      </c>
      <c r="S900" s="1512">
        <v>0</v>
      </c>
      <c r="T900" s="1512">
        <v>0</v>
      </c>
      <c r="U900" s="1515">
        <v>0</v>
      </c>
      <c r="V900" s="1520">
        <v>0</v>
      </c>
    </row>
    <row r="901" spans="14:22">
      <c r="N901" s="1509">
        <v>64040</v>
      </c>
      <c r="O901" s="1510" t="s">
        <v>2830</v>
      </c>
      <c r="P901" s="1511">
        <v>2075</v>
      </c>
      <c r="Q901" s="1512">
        <v>0</v>
      </c>
      <c r="R901" s="1519">
        <v>0</v>
      </c>
      <c r="S901" s="1512">
        <v>0</v>
      </c>
      <c r="T901" s="1512">
        <v>0</v>
      </c>
      <c r="U901" s="1515">
        <v>0</v>
      </c>
      <c r="V901" s="1520">
        <v>0</v>
      </c>
    </row>
    <row r="902" spans="14:22">
      <c r="N902" s="1509">
        <v>64071</v>
      </c>
      <c r="O902" s="1510" t="s">
        <v>2831</v>
      </c>
      <c r="P902" s="1511">
        <v>2075</v>
      </c>
      <c r="Q902" s="1512">
        <v>0</v>
      </c>
      <c r="R902" s="1519">
        <v>0</v>
      </c>
      <c r="S902" s="1512">
        <v>0</v>
      </c>
      <c r="T902" s="1512">
        <v>0</v>
      </c>
      <c r="U902" s="1515">
        <v>0</v>
      </c>
      <c r="V902" s="1520">
        <v>0</v>
      </c>
    </row>
    <row r="903" spans="14:22">
      <c r="N903" s="1509">
        <v>64101</v>
      </c>
      <c r="O903" s="1510" t="s">
        <v>2251</v>
      </c>
      <c r="P903" s="1511">
        <v>2076</v>
      </c>
      <c r="Q903" s="1512">
        <v>0</v>
      </c>
      <c r="R903" s="1519">
        <v>0</v>
      </c>
      <c r="S903" s="1512">
        <v>0</v>
      </c>
      <c r="T903" s="1512">
        <v>0</v>
      </c>
      <c r="U903" s="1515">
        <v>0</v>
      </c>
      <c r="V903" s="1520">
        <v>0</v>
      </c>
    </row>
    <row r="904" spans="14:22">
      <c r="N904" s="1509">
        <v>64132</v>
      </c>
      <c r="O904" s="1510" t="s">
        <v>2832</v>
      </c>
      <c r="P904" s="1511">
        <v>2076</v>
      </c>
      <c r="Q904" s="1512">
        <v>0</v>
      </c>
      <c r="R904" s="1519">
        <v>0</v>
      </c>
      <c r="S904" s="1512">
        <v>0</v>
      </c>
      <c r="T904" s="1512">
        <v>0</v>
      </c>
      <c r="U904" s="1515">
        <v>0</v>
      </c>
      <c r="V904" s="1520">
        <v>0</v>
      </c>
    </row>
    <row r="905" spans="14:22">
      <c r="N905" s="1509">
        <v>64163</v>
      </c>
      <c r="O905" s="1510" t="s">
        <v>2833</v>
      </c>
      <c r="P905" s="1511">
        <v>2076</v>
      </c>
      <c r="Q905" s="1512">
        <v>0</v>
      </c>
      <c r="R905" s="1519">
        <v>0</v>
      </c>
      <c r="S905" s="1512">
        <v>0</v>
      </c>
      <c r="T905" s="1512">
        <v>0</v>
      </c>
      <c r="U905" s="1515">
        <v>0</v>
      </c>
      <c r="V905" s="1520">
        <v>0</v>
      </c>
    </row>
    <row r="906" spans="14:22">
      <c r="N906" s="1509">
        <v>64193</v>
      </c>
      <c r="O906" s="1510" t="s">
        <v>2834</v>
      </c>
      <c r="P906" s="1511">
        <v>2076</v>
      </c>
      <c r="Q906" s="1512">
        <v>0</v>
      </c>
      <c r="R906" s="1519">
        <v>0</v>
      </c>
      <c r="S906" s="1512">
        <v>0</v>
      </c>
      <c r="T906" s="1512">
        <v>0</v>
      </c>
      <c r="U906" s="1515">
        <v>0</v>
      </c>
      <c r="V906" s="1520">
        <v>0</v>
      </c>
    </row>
    <row r="907" spans="14:22">
      <c r="N907" s="1509">
        <v>64224</v>
      </c>
      <c r="O907" s="1510" t="s">
        <v>2835</v>
      </c>
      <c r="P907" s="1511">
        <v>2076</v>
      </c>
      <c r="Q907" s="1512">
        <v>0</v>
      </c>
      <c r="R907" s="1519">
        <v>0</v>
      </c>
      <c r="S907" s="1512">
        <v>0</v>
      </c>
      <c r="T907" s="1512">
        <v>0</v>
      </c>
      <c r="U907" s="1515">
        <v>0</v>
      </c>
      <c r="V907" s="1520">
        <v>0</v>
      </c>
    </row>
    <row r="908" spans="14:22">
      <c r="N908" s="1509">
        <v>64254</v>
      </c>
      <c r="O908" s="1510" t="s">
        <v>2836</v>
      </c>
      <c r="P908" s="1511">
        <v>2076</v>
      </c>
      <c r="Q908" s="1512">
        <v>0</v>
      </c>
      <c r="R908" s="1519">
        <v>0</v>
      </c>
      <c r="S908" s="1512">
        <v>0</v>
      </c>
      <c r="T908" s="1512">
        <v>0</v>
      </c>
      <c r="U908" s="1515">
        <v>0</v>
      </c>
      <c r="V908" s="1520">
        <v>0</v>
      </c>
    </row>
    <row r="909" spans="14:22">
      <c r="N909" s="1509">
        <v>64285</v>
      </c>
      <c r="O909" s="1510" t="s">
        <v>2252</v>
      </c>
      <c r="P909" s="1511">
        <v>2076</v>
      </c>
      <c r="Q909" s="1512">
        <v>0</v>
      </c>
      <c r="R909" s="1519">
        <v>0</v>
      </c>
      <c r="S909" s="1512">
        <v>0</v>
      </c>
      <c r="T909" s="1512">
        <v>0</v>
      </c>
      <c r="U909" s="1515">
        <v>0</v>
      </c>
      <c r="V909" s="1520">
        <v>0</v>
      </c>
    </row>
    <row r="910" spans="14:22">
      <c r="N910" s="1509">
        <v>64316</v>
      </c>
      <c r="O910" s="1510" t="s">
        <v>2837</v>
      </c>
      <c r="P910" s="1511">
        <v>2076</v>
      </c>
      <c r="Q910" s="1512">
        <v>0</v>
      </c>
      <c r="R910" s="1519">
        <v>0</v>
      </c>
      <c r="S910" s="1512">
        <v>0</v>
      </c>
      <c r="T910" s="1512">
        <v>0</v>
      </c>
      <c r="U910" s="1515">
        <v>0</v>
      </c>
      <c r="V910" s="1520">
        <v>0</v>
      </c>
    </row>
    <row r="911" spans="14:22">
      <c r="N911" s="1509">
        <v>64345</v>
      </c>
      <c r="O911" s="1510" t="s">
        <v>2838</v>
      </c>
      <c r="P911" s="1511">
        <v>2076</v>
      </c>
      <c r="Q911" s="1512">
        <v>0</v>
      </c>
      <c r="R911" s="1519">
        <v>0</v>
      </c>
      <c r="S911" s="1512">
        <v>0</v>
      </c>
      <c r="T911" s="1512">
        <v>0</v>
      </c>
      <c r="U911" s="1515">
        <v>0</v>
      </c>
      <c r="V911" s="1520">
        <v>0</v>
      </c>
    </row>
    <row r="912" spans="14:22">
      <c r="N912" s="1509">
        <v>64376</v>
      </c>
      <c r="O912" s="1510" t="s">
        <v>2839</v>
      </c>
      <c r="P912" s="1511">
        <v>2076</v>
      </c>
      <c r="Q912" s="1512">
        <v>0</v>
      </c>
      <c r="R912" s="1519">
        <v>0</v>
      </c>
      <c r="S912" s="1512">
        <v>0</v>
      </c>
      <c r="T912" s="1512">
        <v>0</v>
      </c>
      <c r="U912" s="1515">
        <v>0</v>
      </c>
      <c r="V912" s="1520">
        <v>0</v>
      </c>
    </row>
    <row r="913" spans="14:22">
      <c r="N913" s="1509">
        <v>64406</v>
      </c>
      <c r="O913" s="1510" t="s">
        <v>2840</v>
      </c>
      <c r="P913" s="1511">
        <v>2076</v>
      </c>
      <c r="Q913" s="1512">
        <v>0</v>
      </c>
      <c r="R913" s="1519">
        <v>0</v>
      </c>
      <c r="S913" s="1512">
        <v>0</v>
      </c>
      <c r="T913" s="1512">
        <v>0</v>
      </c>
      <c r="U913" s="1515">
        <v>0</v>
      </c>
      <c r="V913" s="1520">
        <v>0</v>
      </c>
    </row>
    <row r="914" spans="14:22">
      <c r="N914" s="1509">
        <v>64437</v>
      </c>
      <c r="O914" s="1510" t="s">
        <v>2841</v>
      </c>
      <c r="P914" s="1511">
        <v>2076</v>
      </c>
      <c r="Q914" s="1512">
        <v>0</v>
      </c>
      <c r="R914" s="1519">
        <v>0</v>
      </c>
      <c r="S914" s="1512">
        <v>0</v>
      </c>
      <c r="T914" s="1512">
        <v>0</v>
      </c>
      <c r="U914" s="1515">
        <v>0</v>
      </c>
      <c r="V914" s="1520">
        <v>0</v>
      </c>
    </row>
    <row r="915" spans="14:22">
      <c r="N915" s="1509">
        <v>64467</v>
      </c>
      <c r="O915" s="1510" t="s">
        <v>2254</v>
      </c>
      <c r="P915" s="1511">
        <v>2077</v>
      </c>
      <c r="Q915" s="1512">
        <v>0</v>
      </c>
      <c r="R915" s="1519">
        <v>0</v>
      </c>
      <c r="S915" s="1512">
        <v>0</v>
      </c>
      <c r="T915" s="1512">
        <v>0</v>
      </c>
      <c r="U915" s="1515">
        <v>0</v>
      </c>
      <c r="V915" s="1520">
        <v>0</v>
      </c>
    </row>
    <row r="916" spans="14:22">
      <c r="N916" s="1509">
        <v>64498</v>
      </c>
      <c r="O916" s="1510" t="s">
        <v>2842</v>
      </c>
      <c r="P916" s="1511">
        <v>2077</v>
      </c>
      <c r="Q916" s="1512">
        <v>0</v>
      </c>
      <c r="R916" s="1519">
        <v>0</v>
      </c>
      <c r="S916" s="1512">
        <v>0</v>
      </c>
      <c r="T916" s="1512">
        <v>0</v>
      </c>
      <c r="U916" s="1515">
        <v>0</v>
      </c>
      <c r="V916" s="1520">
        <v>0</v>
      </c>
    </row>
    <row r="917" spans="14:22">
      <c r="N917" s="1509">
        <v>64529</v>
      </c>
      <c r="O917" s="1510" t="s">
        <v>2843</v>
      </c>
      <c r="P917" s="1511">
        <v>2077</v>
      </c>
      <c r="Q917" s="1512">
        <v>0</v>
      </c>
      <c r="R917" s="1519">
        <v>0</v>
      </c>
      <c r="S917" s="1512">
        <v>0</v>
      </c>
      <c r="T917" s="1512">
        <v>0</v>
      </c>
      <c r="U917" s="1515">
        <v>0</v>
      </c>
      <c r="V917" s="1520">
        <v>0</v>
      </c>
    </row>
    <row r="918" spans="14:22">
      <c r="N918" s="1509">
        <v>64559</v>
      </c>
      <c r="O918" s="1510" t="s">
        <v>2844</v>
      </c>
      <c r="P918" s="1511">
        <v>2077</v>
      </c>
      <c r="Q918" s="1512">
        <v>0</v>
      </c>
      <c r="R918" s="1519">
        <v>0</v>
      </c>
      <c r="S918" s="1512">
        <v>0</v>
      </c>
      <c r="T918" s="1512">
        <v>0</v>
      </c>
      <c r="U918" s="1515">
        <v>0</v>
      </c>
      <c r="V918" s="1520">
        <v>0</v>
      </c>
    </row>
    <row r="919" spans="14:22">
      <c r="N919" s="1509">
        <v>64590</v>
      </c>
      <c r="O919" s="1510" t="s">
        <v>2845</v>
      </c>
      <c r="P919" s="1511">
        <v>2077</v>
      </c>
      <c r="Q919" s="1512">
        <v>0</v>
      </c>
      <c r="R919" s="1519">
        <v>0</v>
      </c>
      <c r="S919" s="1512">
        <v>0</v>
      </c>
      <c r="T919" s="1512">
        <v>0</v>
      </c>
      <c r="U919" s="1515">
        <v>0</v>
      </c>
      <c r="V919" s="1520">
        <v>0</v>
      </c>
    </row>
    <row r="920" spans="14:22">
      <c r="N920" s="1509">
        <v>64620</v>
      </c>
      <c r="O920" s="1510" t="s">
        <v>2846</v>
      </c>
      <c r="P920" s="1511">
        <v>2077</v>
      </c>
      <c r="Q920" s="1512">
        <v>0</v>
      </c>
      <c r="R920" s="1519">
        <v>0</v>
      </c>
      <c r="S920" s="1512">
        <v>0</v>
      </c>
      <c r="T920" s="1512">
        <v>0</v>
      </c>
      <c r="U920" s="1515">
        <v>0</v>
      </c>
      <c r="V920" s="1520">
        <v>0</v>
      </c>
    </row>
    <row r="921" spans="14:22">
      <c r="N921" s="1509">
        <v>64651</v>
      </c>
      <c r="O921" s="1510" t="s">
        <v>2256</v>
      </c>
      <c r="P921" s="1511">
        <v>2077</v>
      </c>
      <c r="Q921" s="1512">
        <v>0</v>
      </c>
      <c r="R921" s="1519">
        <v>0</v>
      </c>
      <c r="S921" s="1512">
        <v>0</v>
      </c>
      <c r="T921" s="1512">
        <v>0</v>
      </c>
      <c r="U921" s="1515">
        <v>0</v>
      </c>
      <c r="V921" s="1520">
        <v>0</v>
      </c>
    </row>
    <row r="922" spans="14:22">
      <c r="N922" s="1509">
        <v>64682</v>
      </c>
      <c r="O922" s="1510" t="s">
        <v>2847</v>
      </c>
      <c r="P922" s="1511">
        <v>2077</v>
      </c>
      <c r="Q922" s="1512">
        <v>0</v>
      </c>
      <c r="R922" s="1519">
        <v>0</v>
      </c>
      <c r="S922" s="1512">
        <v>0</v>
      </c>
      <c r="T922" s="1512">
        <v>0</v>
      </c>
      <c r="U922" s="1515">
        <v>0</v>
      </c>
      <c r="V922" s="1520">
        <v>0</v>
      </c>
    </row>
    <row r="923" spans="14:22">
      <c r="N923" s="1509">
        <v>64710</v>
      </c>
      <c r="O923" s="1510" t="s">
        <v>2848</v>
      </c>
      <c r="P923" s="1511">
        <v>2077</v>
      </c>
      <c r="Q923" s="1512">
        <v>0</v>
      </c>
      <c r="R923" s="1519">
        <v>0</v>
      </c>
      <c r="S923" s="1512">
        <v>0</v>
      </c>
      <c r="T923" s="1512">
        <v>0</v>
      </c>
      <c r="U923" s="1515">
        <v>0</v>
      </c>
      <c r="V923" s="1520">
        <v>0</v>
      </c>
    </row>
    <row r="924" spans="14:22">
      <c r="N924" s="1509">
        <v>64741</v>
      </c>
      <c r="O924" s="1510" t="s">
        <v>2849</v>
      </c>
      <c r="P924" s="1511">
        <v>2077</v>
      </c>
      <c r="Q924" s="1512">
        <v>0</v>
      </c>
      <c r="R924" s="1519">
        <v>0</v>
      </c>
      <c r="S924" s="1512">
        <v>0</v>
      </c>
      <c r="T924" s="1512">
        <v>0</v>
      </c>
      <c r="U924" s="1515">
        <v>0</v>
      </c>
      <c r="V924" s="1520">
        <v>0</v>
      </c>
    </row>
    <row r="925" spans="14:22">
      <c r="N925" s="1509">
        <v>64771</v>
      </c>
      <c r="O925" s="1510" t="s">
        <v>2850</v>
      </c>
      <c r="P925" s="1511">
        <v>2077</v>
      </c>
      <c r="Q925" s="1512">
        <v>0</v>
      </c>
      <c r="R925" s="1519">
        <v>0</v>
      </c>
      <c r="S925" s="1512">
        <v>0</v>
      </c>
      <c r="T925" s="1512">
        <v>0</v>
      </c>
      <c r="U925" s="1515">
        <v>0</v>
      </c>
      <c r="V925" s="1520">
        <v>0</v>
      </c>
    </row>
    <row r="926" spans="14:22">
      <c r="N926" s="1509">
        <v>64802</v>
      </c>
      <c r="O926" s="1510" t="s">
        <v>2851</v>
      </c>
      <c r="P926" s="1511">
        <v>2077</v>
      </c>
      <c r="Q926" s="1512">
        <v>0</v>
      </c>
      <c r="R926" s="1519">
        <v>0</v>
      </c>
      <c r="S926" s="1512">
        <v>0</v>
      </c>
      <c r="T926" s="1512">
        <v>0</v>
      </c>
      <c r="U926" s="1515">
        <v>0</v>
      </c>
      <c r="V926" s="1520">
        <v>0</v>
      </c>
    </row>
    <row r="927" spans="14:22">
      <c r="N927" s="1509">
        <v>64832</v>
      </c>
      <c r="O927" s="1510" t="s">
        <v>2258</v>
      </c>
      <c r="P927" s="1511">
        <v>2078</v>
      </c>
      <c r="Q927" s="1512">
        <v>0</v>
      </c>
      <c r="R927" s="1519">
        <v>0</v>
      </c>
      <c r="S927" s="1512">
        <v>0</v>
      </c>
      <c r="T927" s="1512">
        <v>0</v>
      </c>
      <c r="U927" s="1515">
        <v>0</v>
      </c>
      <c r="V927" s="1520">
        <v>0</v>
      </c>
    </row>
    <row r="928" spans="14:22">
      <c r="N928" s="1509">
        <v>64863</v>
      </c>
      <c r="O928" s="1510" t="s">
        <v>2852</v>
      </c>
      <c r="P928" s="1511">
        <v>2078</v>
      </c>
      <c r="Q928" s="1512">
        <v>0</v>
      </c>
      <c r="R928" s="1519">
        <v>0</v>
      </c>
      <c r="S928" s="1512">
        <v>0</v>
      </c>
      <c r="T928" s="1512">
        <v>0</v>
      </c>
      <c r="U928" s="1515">
        <v>0</v>
      </c>
      <c r="V928" s="1520">
        <v>0</v>
      </c>
    </row>
    <row r="929" spans="14:22">
      <c r="N929" s="1509">
        <v>64894</v>
      </c>
      <c r="O929" s="1510" t="s">
        <v>2853</v>
      </c>
      <c r="P929" s="1511">
        <v>2078</v>
      </c>
      <c r="Q929" s="1512">
        <v>0</v>
      </c>
      <c r="R929" s="1519">
        <v>0</v>
      </c>
      <c r="S929" s="1512">
        <v>0</v>
      </c>
      <c r="T929" s="1512">
        <v>0</v>
      </c>
      <c r="U929" s="1515">
        <v>0</v>
      </c>
      <c r="V929" s="1520">
        <v>0</v>
      </c>
    </row>
    <row r="930" spans="14:22">
      <c r="N930" s="1509">
        <v>64924</v>
      </c>
      <c r="O930" s="1510" t="s">
        <v>2854</v>
      </c>
      <c r="P930" s="1511">
        <v>2078</v>
      </c>
      <c r="Q930" s="1512">
        <v>0</v>
      </c>
      <c r="R930" s="1519">
        <v>0</v>
      </c>
      <c r="S930" s="1512">
        <v>0</v>
      </c>
      <c r="T930" s="1512">
        <v>0</v>
      </c>
      <c r="U930" s="1515">
        <v>0</v>
      </c>
      <c r="V930" s="1520">
        <v>0</v>
      </c>
    </row>
    <row r="931" spans="14:22">
      <c r="N931" s="1509">
        <v>64955</v>
      </c>
      <c r="O931" s="1510" t="s">
        <v>2855</v>
      </c>
      <c r="P931" s="1511">
        <v>2078</v>
      </c>
      <c r="Q931" s="1512">
        <v>0</v>
      </c>
      <c r="R931" s="1519">
        <v>0</v>
      </c>
      <c r="S931" s="1512">
        <v>0</v>
      </c>
      <c r="T931" s="1512">
        <v>0</v>
      </c>
      <c r="U931" s="1515">
        <v>0</v>
      </c>
      <c r="V931" s="1520">
        <v>0</v>
      </c>
    </row>
    <row r="932" spans="14:22">
      <c r="N932" s="1509">
        <v>64985</v>
      </c>
      <c r="O932" s="1510" t="s">
        <v>2856</v>
      </c>
      <c r="P932" s="1511">
        <v>2078</v>
      </c>
      <c r="Q932" s="1512">
        <v>0</v>
      </c>
      <c r="R932" s="1519">
        <v>0</v>
      </c>
      <c r="S932" s="1512">
        <v>0</v>
      </c>
      <c r="T932" s="1512">
        <v>0</v>
      </c>
      <c r="U932" s="1515">
        <v>0</v>
      </c>
      <c r="V932" s="1520">
        <v>0</v>
      </c>
    </row>
    <row r="933" spans="14:22">
      <c r="N933" s="1509">
        <v>65016</v>
      </c>
      <c r="O933" s="1510" t="s">
        <v>2260</v>
      </c>
      <c r="P933" s="1511">
        <v>2078</v>
      </c>
      <c r="Q933" s="1512">
        <v>0</v>
      </c>
      <c r="R933" s="1519">
        <v>0</v>
      </c>
      <c r="S933" s="1512">
        <v>0</v>
      </c>
      <c r="T933" s="1512">
        <v>0</v>
      </c>
      <c r="U933" s="1515">
        <v>0</v>
      </c>
      <c r="V933" s="1520">
        <v>0</v>
      </c>
    </row>
    <row r="934" spans="14:22">
      <c r="N934" s="1509">
        <v>65047</v>
      </c>
      <c r="O934" s="1510" t="s">
        <v>2857</v>
      </c>
      <c r="P934" s="1511">
        <v>2078</v>
      </c>
      <c r="Q934" s="1512">
        <v>0</v>
      </c>
      <c r="R934" s="1519">
        <v>0</v>
      </c>
      <c r="S934" s="1512">
        <v>0</v>
      </c>
      <c r="T934" s="1512">
        <v>0</v>
      </c>
      <c r="U934" s="1515">
        <v>0</v>
      </c>
      <c r="V934" s="1520">
        <v>0</v>
      </c>
    </row>
    <row r="935" spans="14:22">
      <c r="N935" s="1509">
        <v>65075</v>
      </c>
      <c r="O935" s="1510" t="s">
        <v>2858</v>
      </c>
      <c r="P935" s="1511">
        <v>2078</v>
      </c>
      <c r="Q935" s="1512">
        <v>0</v>
      </c>
      <c r="R935" s="1519">
        <v>0</v>
      </c>
      <c r="S935" s="1512">
        <v>0</v>
      </c>
      <c r="T935" s="1512">
        <v>0</v>
      </c>
      <c r="U935" s="1515">
        <v>0</v>
      </c>
      <c r="V935" s="1520">
        <v>0</v>
      </c>
    </row>
    <row r="936" spans="14:22">
      <c r="N936" s="1509">
        <v>65106</v>
      </c>
      <c r="O936" s="1510" t="s">
        <v>2859</v>
      </c>
      <c r="P936" s="1511">
        <v>2078</v>
      </c>
      <c r="Q936" s="1512">
        <v>0</v>
      </c>
      <c r="R936" s="1519">
        <v>0</v>
      </c>
      <c r="S936" s="1512">
        <v>0</v>
      </c>
      <c r="T936" s="1512">
        <v>0</v>
      </c>
      <c r="U936" s="1515">
        <v>0</v>
      </c>
      <c r="V936" s="1520">
        <v>0</v>
      </c>
    </row>
    <row r="937" spans="14:22">
      <c r="N937" s="1509">
        <v>65136</v>
      </c>
      <c r="O937" s="1510" t="s">
        <v>2860</v>
      </c>
      <c r="P937" s="1511">
        <v>2078</v>
      </c>
      <c r="Q937" s="1512">
        <v>0</v>
      </c>
      <c r="R937" s="1519">
        <v>0</v>
      </c>
      <c r="S937" s="1512">
        <v>0</v>
      </c>
      <c r="T937" s="1512">
        <v>0</v>
      </c>
      <c r="U937" s="1515">
        <v>0</v>
      </c>
      <c r="V937" s="1520">
        <v>0</v>
      </c>
    </row>
    <row r="938" spans="14:22">
      <c r="N938" s="1509">
        <v>65167</v>
      </c>
      <c r="O938" s="1510" t="s">
        <v>2861</v>
      </c>
      <c r="P938" s="1511">
        <v>2078</v>
      </c>
      <c r="Q938" s="1512">
        <v>0</v>
      </c>
      <c r="R938" s="1519">
        <v>0</v>
      </c>
      <c r="S938" s="1512">
        <v>0</v>
      </c>
      <c r="T938" s="1512">
        <v>0</v>
      </c>
      <c r="U938" s="1515">
        <v>0</v>
      </c>
      <c r="V938" s="1520">
        <v>0</v>
      </c>
    </row>
    <row r="939" spans="14:22">
      <c r="N939" s="1509">
        <v>65197</v>
      </c>
      <c r="O939" s="1510" t="s">
        <v>2262</v>
      </c>
      <c r="P939" s="1511">
        <v>2079</v>
      </c>
      <c r="Q939" s="1512">
        <v>0</v>
      </c>
      <c r="R939" s="1519">
        <v>0</v>
      </c>
      <c r="S939" s="1512">
        <v>0</v>
      </c>
      <c r="T939" s="1512">
        <v>0</v>
      </c>
      <c r="U939" s="1515">
        <v>0</v>
      </c>
      <c r="V939" s="1520">
        <v>0</v>
      </c>
    </row>
    <row r="940" spans="14:22">
      <c r="N940" s="1509">
        <v>65228</v>
      </c>
      <c r="O940" s="1510" t="s">
        <v>2862</v>
      </c>
      <c r="P940" s="1511">
        <v>2079</v>
      </c>
      <c r="Q940" s="1512">
        <v>0</v>
      </c>
      <c r="R940" s="1519">
        <v>0</v>
      </c>
      <c r="S940" s="1512">
        <v>0</v>
      </c>
      <c r="T940" s="1512">
        <v>0</v>
      </c>
      <c r="U940" s="1515">
        <v>0</v>
      </c>
      <c r="V940" s="1520">
        <v>0</v>
      </c>
    </row>
    <row r="941" spans="14:22">
      <c r="N941" s="1509">
        <v>65259</v>
      </c>
      <c r="O941" s="1510" t="s">
        <v>2863</v>
      </c>
      <c r="P941" s="1511">
        <v>2079</v>
      </c>
      <c r="Q941" s="1512">
        <v>0</v>
      </c>
      <c r="R941" s="1519">
        <v>0</v>
      </c>
      <c r="S941" s="1512">
        <v>0</v>
      </c>
      <c r="T941" s="1512">
        <v>0</v>
      </c>
      <c r="U941" s="1515">
        <v>0</v>
      </c>
      <c r="V941" s="1520">
        <v>0</v>
      </c>
    </row>
    <row r="942" spans="14:22">
      <c r="N942" s="1509">
        <v>65289</v>
      </c>
      <c r="O942" s="1510" t="s">
        <v>2864</v>
      </c>
      <c r="P942" s="1511">
        <v>2079</v>
      </c>
      <c r="Q942" s="1512">
        <v>0</v>
      </c>
      <c r="R942" s="1519">
        <v>0</v>
      </c>
      <c r="S942" s="1512">
        <v>0</v>
      </c>
      <c r="T942" s="1512">
        <v>0</v>
      </c>
      <c r="U942" s="1515">
        <v>0</v>
      </c>
      <c r="V942" s="1520">
        <v>0</v>
      </c>
    </row>
    <row r="943" spans="14:22">
      <c r="N943" s="1509">
        <v>65320</v>
      </c>
      <c r="O943" s="1510" t="s">
        <v>2865</v>
      </c>
      <c r="P943" s="1511">
        <v>2079</v>
      </c>
      <c r="Q943" s="1512">
        <v>0</v>
      </c>
      <c r="R943" s="1519">
        <v>0</v>
      </c>
      <c r="S943" s="1512">
        <v>0</v>
      </c>
      <c r="T943" s="1512">
        <v>0</v>
      </c>
      <c r="U943" s="1515">
        <v>0</v>
      </c>
      <c r="V943" s="1520">
        <v>0</v>
      </c>
    </row>
    <row r="944" spans="14:22">
      <c r="N944" s="1509">
        <v>65350</v>
      </c>
      <c r="O944" s="1510" t="s">
        <v>2866</v>
      </c>
      <c r="P944" s="1511">
        <v>2079</v>
      </c>
      <c r="Q944" s="1512">
        <v>0</v>
      </c>
      <c r="R944" s="1519">
        <v>0</v>
      </c>
      <c r="S944" s="1512">
        <v>0</v>
      </c>
      <c r="T944" s="1512">
        <v>0</v>
      </c>
      <c r="U944" s="1515">
        <v>0</v>
      </c>
      <c r="V944" s="1520">
        <v>0</v>
      </c>
    </row>
    <row r="945" spans="14:22">
      <c r="N945" s="1509">
        <v>65381</v>
      </c>
      <c r="O945" s="1510" t="s">
        <v>2263</v>
      </c>
      <c r="P945" s="1511">
        <v>2079</v>
      </c>
      <c r="Q945" s="1512">
        <v>0</v>
      </c>
      <c r="R945" s="1519">
        <v>0</v>
      </c>
      <c r="S945" s="1512">
        <v>0</v>
      </c>
      <c r="T945" s="1512">
        <v>0</v>
      </c>
      <c r="U945" s="1515">
        <v>0</v>
      </c>
      <c r="V945" s="1520">
        <v>0</v>
      </c>
    </row>
    <row r="946" spans="14:22">
      <c r="N946" s="1509">
        <v>65412</v>
      </c>
      <c r="O946" s="1510" t="s">
        <v>2867</v>
      </c>
      <c r="P946" s="1511">
        <v>2079</v>
      </c>
      <c r="Q946" s="1512">
        <v>0</v>
      </c>
      <c r="R946" s="1519">
        <v>0</v>
      </c>
      <c r="S946" s="1512">
        <v>0</v>
      </c>
      <c r="T946" s="1512">
        <v>0</v>
      </c>
      <c r="U946" s="1515">
        <v>0</v>
      </c>
      <c r="V946" s="1520">
        <v>0</v>
      </c>
    </row>
    <row r="947" spans="14:22">
      <c r="N947" s="1509">
        <v>65440</v>
      </c>
      <c r="O947" s="1510" t="s">
        <v>2868</v>
      </c>
      <c r="P947" s="1511">
        <v>2079</v>
      </c>
      <c r="Q947" s="1512">
        <v>0</v>
      </c>
      <c r="R947" s="1519">
        <v>0</v>
      </c>
      <c r="S947" s="1512">
        <v>0</v>
      </c>
      <c r="T947" s="1512">
        <v>0</v>
      </c>
      <c r="U947" s="1515">
        <v>0</v>
      </c>
      <c r="V947" s="1520">
        <v>0</v>
      </c>
    </row>
    <row r="948" spans="14:22">
      <c r="N948" s="1509">
        <v>65471</v>
      </c>
      <c r="O948" s="1510" t="s">
        <v>2869</v>
      </c>
      <c r="P948" s="1511">
        <v>2079</v>
      </c>
      <c r="Q948" s="1512">
        <v>0</v>
      </c>
      <c r="R948" s="1519">
        <v>0</v>
      </c>
      <c r="S948" s="1512">
        <v>0</v>
      </c>
      <c r="T948" s="1512">
        <v>0</v>
      </c>
      <c r="U948" s="1515">
        <v>0</v>
      </c>
      <c r="V948" s="1520">
        <v>0</v>
      </c>
    </row>
    <row r="949" spans="14:22">
      <c r="N949" s="1509">
        <v>65501</v>
      </c>
      <c r="O949" s="1510" t="s">
        <v>2870</v>
      </c>
      <c r="P949" s="1511">
        <v>2079</v>
      </c>
      <c r="Q949" s="1512">
        <v>0</v>
      </c>
      <c r="R949" s="1519">
        <v>0</v>
      </c>
      <c r="S949" s="1512">
        <v>0</v>
      </c>
      <c r="T949" s="1512">
        <v>0</v>
      </c>
      <c r="U949" s="1515">
        <v>0</v>
      </c>
      <c r="V949" s="1520">
        <v>0</v>
      </c>
    </row>
    <row r="950" spans="14:22">
      <c r="N950" s="1509">
        <v>65532</v>
      </c>
      <c r="O950" s="1510" t="s">
        <v>2871</v>
      </c>
      <c r="P950" s="1511">
        <v>2079</v>
      </c>
      <c r="Q950" s="1512">
        <v>0</v>
      </c>
      <c r="R950" s="1519">
        <v>0</v>
      </c>
      <c r="S950" s="1512">
        <v>0</v>
      </c>
      <c r="T950" s="1512">
        <v>0</v>
      </c>
      <c r="U950" s="1515">
        <v>0</v>
      </c>
      <c r="V950" s="1520">
        <v>0</v>
      </c>
    </row>
    <row r="951" spans="14:22">
      <c r="N951" s="1509">
        <v>65562</v>
      </c>
      <c r="O951" s="1510" t="s">
        <v>2265</v>
      </c>
      <c r="P951" s="1511">
        <v>2080</v>
      </c>
      <c r="Q951" s="1512">
        <v>0</v>
      </c>
      <c r="R951" s="1519">
        <v>0</v>
      </c>
      <c r="S951" s="1512">
        <v>0</v>
      </c>
      <c r="T951" s="1512">
        <v>0</v>
      </c>
      <c r="U951" s="1515">
        <v>0</v>
      </c>
      <c r="V951" s="1520">
        <v>0</v>
      </c>
    </row>
    <row r="952" spans="14:22">
      <c r="N952" s="1509">
        <v>65593</v>
      </c>
      <c r="O952" s="1510" t="s">
        <v>2872</v>
      </c>
      <c r="P952" s="1511">
        <v>2080</v>
      </c>
      <c r="Q952" s="1512">
        <v>0</v>
      </c>
      <c r="R952" s="1519">
        <v>0</v>
      </c>
      <c r="S952" s="1512">
        <v>0</v>
      </c>
      <c r="T952" s="1512">
        <v>0</v>
      </c>
      <c r="U952" s="1515">
        <v>0</v>
      </c>
      <c r="V952" s="1520">
        <v>0</v>
      </c>
    </row>
    <row r="953" spans="14:22">
      <c r="N953" s="1509">
        <v>65624</v>
      </c>
      <c r="O953" s="1510" t="s">
        <v>2873</v>
      </c>
      <c r="P953" s="1511">
        <v>2080</v>
      </c>
      <c r="Q953" s="1512">
        <v>0</v>
      </c>
      <c r="R953" s="1519">
        <v>0</v>
      </c>
      <c r="S953" s="1512">
        <v>0</v>
      </c>
      <c r="T953" s="1512">
        <v>0</v>
      </c>
      <c r="U953" s="1515">
        <v>0</v>
      </c>
      <c r="V953" s="1520">
        <v>0</v>
      </c>
    </row>
    <row r="954" spans="14:22">
      <c r="N954" s="1509">
        <v>65654</v>
      </c>
      <c r="O954" s="1510" t="s">
        <v>2874</v>
      </c>
      <c r="P954" s="1511">
        <v>2080</v>
      </c>
      <c r="Q954" s="1512">
        <v>0</v>
      </c>
      <c r="R954" s="1519">
        <v>0</v>
      </c>
      <c r="S954" s="1512">
        <v>0</v>
      </c>
      <c r="T954" s="1512">
        <v>0</v>
      </c>
      <c r="U954" s="1515">
        <v>0</v>
      </c>
      <c r="V954" s="1520">
        <v>0</v>
      </c>
    </row>
    <row r="955" spans="14:22">
      <c r="N955" s="1509">
        <v>65685</v>
      </c>
      <c r="O955" s="1510" t="s">
        <v>2875</v>
      </c>
      <c r="P955" s="1511">
        <v>2080</v>
      </c>
      <c r="Q955" s="1512">
        <v>0</v>
      </c>
      <c r="R955" s="1519">
        <v>0</v>
      </c>
      <c r="S955" s="1512">
        <v>0</v>
      </c>
      <c r="T955" s="1512">
        <v>0</v>
      </c>
      <c r="U955" s="1515">
        <v>0</v>
      </c>
      <c r="V955" s="1520">
        <v>0</v>
      </c>
    </row>
    <row r="956" spans="14:22">
      <c r="N956" s="1509">
        <v>65715</v>
      </c>
      <c r="O956" s="1510" t="s">
        <v>2876</v>
      </c>
      <c r="P956" s="1511">
        <v>2080</v>
      </c>
      <c r="Q956" s="1512">
        <v>0</v>
      </c>
      <c r="R956" s="1519">
        <v>0</v>
      </c>
      <c r="S956" s="1512">
        <v>0</v>
      </c>
      <c r="T956" s="1512">
        <v>0</v>
      </c>
      <c r="U956" s="1515">
        <v>0</v>
      </c>
      <c r="V956" s="1520">
        <v>0</v>
      </c>
    </row>
    <row r="957" spans="14:22">
      <c r="N957" s="1509">
        <v>65746</v>
      </c>
      <c r="O957" s="1510" t="s">
        <v>2267</v>
      </c>
      <c r="P957" s="1511">
        <v>2080</v>
      </c>
      <c r="Q957" s="1512">
        <v>0</v>
      </c>
      <c r="R957" s="1519">
        <v>0</v>
      </c>
      <c r="S957" s="1512">
        <v>0</v>
      </c>
      <c r="T957" s="1512">
        <v>0</v>
      </c>
      <c r="U957" s="1515">
        <v>0</v>
      </c>
      <c r="V957" s="1520">
        <v>0</v>
      </c>
    </row>
  </sheetData>
  <conditionalFormatting sqref="B2">
    <cfRule type="cellIs" dxfId="148" priority="3" stopIfTrue="1" operator="notEqual">
      <formula>0</formula>
    </cfRule>
  </conditionalFormatting>
  <conditionalFormatting sqref="B1">
    <cfRule type="cellIs" dxfId="147" priority="1" stopIfTrue="1" operator="equal">
      <formula>"OK"</formula>
    </cfRule>
    <cfRule type="cellIs" dxfId="146" priority="2" stopIfTrue="1" operator="notEqual">
      <formula>"OK"</formula>
    </cfRule>
  </conditionalFormatting>
  <pageMargins left="0.5" right="0.5" top="0.5" bottom="0.5" header="0.25" footer="0.25"/>
  <pageSetup scale="10" orientation="landscape" r:id="rId1"/>
  <headerFooter alignWithMargins="0"/>
</worksheet>
</file>

<file path=xl/worksheets/sheet5.xml><?xml version="1.0" encoding="utf-8"?>
<worksheet xmlns="http://schemas.openxmlformats.org/spreadsheetml/2006/main" xmlns:r="http://schemas.openxmlformats.org/officeDocument/2006/relationships">
  <sheetPr codeName="Sheet86"/>
  <dimension ref="A1:B50"/>
  <sheetViews>
    <sheetView workbookViewId="0">
      <selection sqref="A1:B1"/>
    </sheetView>
  </sheetViews>
  <sheetFormatPr defaultColWidth="8.88671875" defaultRowHeight="15" customHeight="1"/>
  <cols>
    <col min="1" max="1" width="85.33203125" style="66" customWidth="1"/>
    <col min="2" max="2" width="85.109375" style="66" customWidth="1"/>
    <col min="3" max="3" width="85" style="66" customWidth="1"/>
    <col min="4" max="16384" width="8.88671875" style="66"/>
  </cols>
  <sheetData>
    <row r="1" spans="1:2" ht="45">
      <c r="A1" s="3671" t="s">
        <v>91</v>
      </c>
      <c r="B1" s="3671"/>
    </row>
    <row r="2" spans="1:2" ht="26.25">
      <c r="A2" s="65" t="s">
        <v>92</v>
      </c>
      <c r="B2" s="65" t="s">
        <v>93</v>
      </c>
    </row>
    <row r="3" spans="1:2" ht="360.75" customHeight="1"/>
    <row r="4" spans="1:2" ht="26.25">
      <c r="A4" s="65" t="s">
        <v>94</v>
      </c>
      <c r="B4" s="65" t="s">
        <v>95</v>
      </c>
    </row>
    <row r="5" spans="1:2" ht="408.75" customHeight="1"/>
    <row r="6" spans="1:2" ht="26.25">
      <c r="A6" s="65" t="s">
        <v>96</v>
      </c>
      <c r="B6" s="65" t="s">
        <v>97</v>
      </c>
    </row>
    <row r="7" spans="1:2" ht="408.75" customHeight="1"/>
    <row r="8" spans="1:2" ht="26.25">
      <c r="A8" s="65" t="s">
        <v>76</v>
      </c>
      <c r="B8" s="65"/>
    </row>
    <row r="9" spans="1:2" ht="408.75" customHeight="1">
      <c r="B9" s="67"/>
    </row>
    <row r="10" spans="1:2" ht="26.25">
      <c r="A10" s="65" t="s">
        <v>98</v>
      </c>
      <c r="B10" s="65" t="s">
        <v>98</v>
      </c>
    </row>
    <row r="11" spans="1:2" ht="408.75" customHeight="1"/>
    <row r="12" spans="1:2" ht="26.25">
      <c r="A12" s="65" t="s">
        <v>99</v>
      </c>
      <c r="B12" s="65" t="s">
        <v>99</v>
      </c>
    </row>
    <row r="13" spans="1:2" ht="408.75" customHeight="1"/>
    <row r="14" spans="1:2" ht="408.75" customHeight="1"/>
    <row r="15" spans="1:2" ht="408.75" customHeight="1"/>
    <row r="16" spans="1:2" ht="408.75" customHeight="1"/>
    <row r="17" ht="408.75" customHeight="1"/>
    <row r="18" ht="408.75" customHeight="1"/>
    <row r="19" ht="408.75" customHeight="1"/>
    <row r="20" ht="408.75" customHeight="1"/>
    <row r="21" ht="408.75" customHeight="1"/>
    <row r="22" ht="408.75" customHeight="1"/>
    <row r="23" ht="408.75" customHeight="1"/>
    <row r="24" ht="408.75" customHeight="1"/>
    <row r="25" ht="408.75" customHeight="1"/>
    <row r="26" ht="408.75" customHeight="1"/>
    <row r="27" ht="408.75" customHeight="1"/>
    <row r="28" ht="408.75" customHeight="1"/>
    <row r="29" ht="408.75" customHeight="1"/>
    <row r="30" ht="408.75" customHeight="1"/>
    <row r="31" ht="408.75" customHeight="1"/>
    <row r="32" ht="408.75" customHeight="1"/>
    <row r="33" ht="408.75" customHeight="1"/>
    <row r="34" ht="408.75" customHeight="1"/>
    <row r="35" ht="408.75" customHeight="1"/>
    <row r="36" ht="408.75" customHeight="1"/>
    <row r="37" ht="408.75" customHeight="1"/>
    <row r="38" ht="408.75" customHeight="1"/>
    <row r="39" ht="408.75" customHeight="1"/>
    <row r="40" ht="408.75" customHeight="1"/>
    <row r="41" ht="408.75" customHeight="1"/>
    <row r="42" ht="408.75" customHeight="1"/>
    <row r="43" ht="408.75" customHeight="1"/>
    <row r="44" ht="408.75" customHeight="1"/>
    <row r="45" ht="408.75" customHeight="1"/>
    <row r="46" ht="408.75" customHeight="1"/>
    <row r="47" ht="408.75" customHeight="1"/>
    <row r="48" ht="408.75" customHeight="1"/>
    <row r="49" ht="408.75" customHeight="1"/>
    <row r="50" ht="408.75" customHeight="1"/>
  </sheetData>
  <mergeCells count="1">
    <mergeCell ref="A1:B1"/>
  </mergeCells>
  <printOptions horizontalCentered="1"/>
  <pageMargins left="0.2" right="0.2" top="0.5" bottom="0.5" header="0.2" footer="0.2"/>
  <pageSetup scale="105" orientation="landscape" r:id="rId1"/>
  <headerFooter alignWithMargins="0">
    <oddFooter>&amp;F</oddFooter>
  </headerFooter>
  <drawing r:id="rId2"/>
</worksheet>
</file>

<file path=xl/worksheets/sheet50.xml><?xml version="1.0" encoding="utf-8"?>
<worksheet xmlns="http://schemas.openxmlformats.org/spreadsheetml/2006/main" xmlns:r="http://schemas.openxmlformats.org/officeDocument/2006/relationships">
  <sheetPr codeName="Sheet113">
    <pageSetUpPr fitToPage="1"/>
  </sheetPr>
  <dimension ref="A1:AZ375"/>
  <sheetViews>
    <sheetView topLeftCell="B4" zoomScale="55" zoomScaleNormal="55" workbookViewId="0">
      <selection activeCell="N35" sqref="N35"/>
    </sheetView>
  </sheetViews>
  <sheetFormatPr defaultColWidth="8.88671875" defaultRowHeight="14.45" customHeight="1"/>
  <cols>
    <col min="1" max="1" width="9.33203125" style="9" customWidth="1"/>
    <col min="2" max="2" width="7.77734375" style="9" bestFit="1" customWidth="1"/>
    <col min="3" max="3" width="9.21875" style="28" customWidth="1"/>
    <col min="4" max="4" width="12.109375" style="28" customWidth="1"/>
    <col min="5" max="5" width="16.33203125" style="28" customWidth="1"/>
    <col min="6" max="6" width="1.77734375" style="28" customWidth="1"/>
    <col min="7" max="7" width="15.21875" style="28" customWidth="1"/>
    <col min="8" max="8" width="13.88671875" style="122" customWidth="1"/>
    <col min="9" max="9" width="20.33203125" style="28" customWidth="1"/>
    <col min="10" max="11" width="12.109375" style="28" customWidth="1"/>
    <col min="12" max="13" width="14" style="28" customWidth="1"/>
    <col min="14" max="15" width="15.109375" style="28" customWidth="1"/>
    <col min="16" max="16" width="1.77734375" style="28" customWidth="1"/>
    <col min="17" max="17" width="14" style="28" customWidth="1"/>
    <col min="18" max="18" width="2.109375" style="28" customWidth="1"/>
    <col min="19" max="19" width="16.21875" style="28" customWidth="1"/>
    <col min="20" max="20" width="14" style="28" customWidth="1"/>
    <col min="21" max="21" width="15.77734375" style="28" customWidth="1"/>
    <col min="22" max="22" width="17.109375" style="28" customWidth="1"/>
    <col min="23" max="23" width="22.33203125" style="28" customWidth="1"/>
    <col min="24" max="24" width="14.88671875" style="28" customWidth="1"/>
    <col min="25" max="26" width="13.21875" style="28" customWidth="1"/>
    <col min="27" max="27" width="16.33203125" style="28" customWidth="1"/>
    <col min="28" max="28" width="14.88671875" style="28" customWidth="1"/>
    <col min="29" max="29" width="14.109375" style="28" customWidth="1"/>
    <col min="30" max="30" width="15.33203125" style="28" customWidth="1"/>
    <col min="31" max="31" width="14.33203125" style="28" customWidth="1"/>
    <col min="32" max="33" width="12.88671875" style="28" customWidth="1"/>
    <col min="34" max="34" width="18" style="28" customWidth="1"/>
    <col min="35" max="35" width="13.33203125" style="28" customWidth="1"/>
    <col min="36" max="36" width="3.109375" style="28" customWidth="1"/>
    <col min="37" max="37" width="13.6640625" style="28" customWidth="1"/>
    <col min="38" max="38" width="11.6640625" style="28" customWidth="1"/>
    <col min="39" max="39" width="2.33203125" style="28" customWidth="1"/>
    <col min="40" max="40" width="16" style="28" customWidth="1"/>
    <col min="41" max="41" width="17.109375" style="28" customWidth="1"/>
    <col min="42" max="42" width="2.33203125" style="28" customWidth="1"/>
    <col min="43" max="45" width="13.6640625" style="28" customWidth="1"/>
    <col min="46" max="47" width="14.77734375" style="28" customWidth="1"/>
    <col min="48" max="48" width="12.21875" style="28" bestFit="1" customWidth="1"/>
    <col min="49" max="49" width="4.109375" style="28" customWidth="1"/>
    <col min="50" max="50" width="15.109375" style="28" customWidth="1"/>
    <col min="51" max="51" width="16.77734375" style="28" customWidth="1"/>
    <col min="52" max="55" width="15.109375" style="28" customWidth="1"/>
    <col min="56" max="56" width="17.77734375" style="28" customWidth="1"/>
    <col min="57" max="57" width="16.77734375" style="28" customWidth="1"/>
    <col min="58" max="58" width="8.88671875" style="28" customWidth="1"/>
    <col min="59" max="59" width="16.109375" style="28" customWidth="1"/>
    <col min="60" max="63" width="14.77734375" style="28" customWidth="1"/>
    <col min="64" max="16384" width="8.88671875" style="28"/>
  </cols>
  <sheetData>
    <row r="1" spans="1:52" s="5" customFormat="1" ht="30.6" customHeight="1">
      <c r="A1" s="1435" t="s">
        <v>14</v>
      </c>
      <c r="B1" s="230" t="s">
        <v>15</v>
      </c>
      <c r="C1" s="5" t="s">
        <v>541</v>
      </c>
      <c r="D1" s="1396" t="s">
        <v>2880</v>
      </c>
      <c r="E1" s="201"/>
      <c r="G1" s="201" t="s">
        <v>541</v>
      </c>
      <c r="H1" s="201"/>
      <c r="I1" s="201"/>
      <c r="J1" s="5" t="s">
        <v>541</v>
      </c>
      <c r="L1" s="5" t="s">
        <v>541</v>
      </c>
      <c r="T1" s="5" t="s">
        <v>541</v>
      </c>
      <c r="X1" s="5" t="s">
        <v>541</v>
      </c>
      <c r="AB1" s="5" t="s">
        <v>541</v>
      </c>
      <c r="AE1" s="5" t="s">
        <v>541</v>
      </c>
      <c r="AW1" s="28"/>
    </row>
    <row r="2" spans="1:52" s="5" customFormat="1" ht="14.45" customHeight="1">
      <c r="A2" s="171"/>
      <c r="B2" s="171"/>
      <c r="C2" s="5" t="s">
        <v>541</v>
      </c>
      <c r="D2" s="201" t="s">
        <v>541</v>
      </c>
      <c r="E2" s="201" t="s">
        <v>541</v>
      </c>
      <c r="G2" s="5" t="s">
        <v>541</v>
      </c>
      <c r="H2" s="201"/>
      <c r="J2" s="5" t="s">
        <v>541</v>
      </c>
      <c r="L2" s="5" t="s">
        <v>541</v>
      </c>
      <c r="T2" s="5" t="s">
        <v>541</v>
      </c>
      <c r="X2" s="5" t="s">
        <v>541</v>
      </c>
      <c r="AB2" s="5" t="s">
        <v>541</v>
      </c>
      <c r="AE2" s="5" t="s">
        <v>541</v>
      </c>
      <c r="AW2" s="28"/>
    </row>
    <row r="3" spans="1:52" s="5" customFormat="1" ht="14.45" customHeight="1">
      <c r="A3" s="171" t="s">
        <v>18</v>
      </c>
      <c r="B3" s="171"/>
      <c r="C3" s="5" t="s">
        <v>541</v>
      </c>
      <c r="D3" s="201" t="s">
        <v>541</v>
      </c>
      <c r="E3" s="201" t="s">
        <v>541</v>
      </c>
      <c r="J3" s="5" t="s">
        <v>541</v>
      </c>
      <c r="L3" s="5" t="s">
        <v>541</v>
      </c>
      <c r="T3" s="5" t="s">
        <v>541</v>
      </c>
      <c r="X3" s="5" t="s">
        <v>541</v>
      </c>
      <c r="AB3" s="5" t="s">
        <v>541</v>
      </c>
      <c r="AE3" s="5" t="s">
        <v>541</v>
      </c>
      <c r="AW3" s="28"/>
    </row>
    <row r="4" spans="1:52" s="5" customFormat="1" ht="14.45" customHeight="1">
      <c r="A4" s="185">
        <v>0</v>
      </c>
      <c r="B4" s="1054" t="s">
        <v>20</v>
      </c>
      <c r="C4" s="5" t="s">
        <v>541</v>
      </c>
      <c r="D4" s="201" t="s">
        <v>541</v>
      </c>
      <c r="E4" s="201" t="s">
        <v>541</v>
      </c>
      <c r="H4" s="201"/>
      <c r="L4" s="5" t="s">
        <v>541</v>
      </c>
      <c r="T4" s="5" t="s">
        <v>541</v>
      </c>
      <c r="X4" s="5" t="s">
        <v>541</v>
      </c>
      <c r="AB4" s="5" t="s">
        <v>541</v>
      </c>
      <c r="AC4" s="247"/>
      <c r="AE4" s="5" t="s">
        <v>541</v>
      </c>
      <c r="AW4" s="28"/>
    </row>
    <row r="5" spans="1:52" s="5" customFormat="1" ht="14.45" customHeight="1">
      <c r="A5" s="190"/>
      <c r="B5" s="190"/>
      <c r="C5" s="5" t="s">
        <v>541</v>
      </c>
      <c r="D5" s="201" t="s">
        <v>541</v>
      </c>
      <c r="E5" s="201" t="s">
        <v>541</v>
      </c>
      <c r="G5" s="179"/>
      <c r="H5" s="201"/>
      <c r="J5" s="5" t="s">
        <v>541</v>
      </c>
      <c r="L5" s="5" t="s">
        <v>541</v>
      </c>
      <c r="V5" s="5" t="s">
        <v>2881</v>
      </c>
      <c r="W5" s="5" t="s">
        <v>2882</v>
      </c>
      <c r="X5" s="5" t="s">
        <v>541</v>
      </c>
      <c r="AB5" s="5" t="s">
        <v>541</v>
      </c>
      <c r="AE5" s="5" t="s">
        <v>541</v>
      </c>
      <c r="AW5" s="28"/>
    </row>
    <row r="6" spans="1:52" s="5" customFormat="1" ht="14.45" customHeight="1">
      <c r="A6" s="1055" t="s">
        <v>596</v>
      </c>
      <c r="B6" s="1056"/>
      <c r="C6" s="5" t="s">
        <v>541</v>
      </c>
      <c r="D6" s="5" t="s">
        <v>541</v>
      </c>
      <c r="E6" s="201" t="s">
        <v>541</v>
      </c>
      <c r="H6" s="201"/>
      <c r="J6" s="5" t="s">
        <v>541</v>
      </c>
      <c r="L6" s="5" t="s">
        <v>541</v>
      </c>
      <c r="U6" s="1521" t="s">
        <v>128</v>
      </c>
      <c r="V6" s="1522">
        <v>8.0000000000000002E-3</v>
      </c>
      <c r="W6" s="1523" t="s">
        <v>2883</v>
      </c>
      <c r="X6" s="5" t="s">
        <v>541</v>
      </c>
      <c r="AE6" s="5" t="s">
        <v>541</v>
      </c>
      <c r="AW6" s="28"/>
    </row>
    <row r="7" spans="1:52" s="5" customFormat="1" ht="14.45" customHeight="1">
      <c r="A7" s="1057"/>
      <c r="B7" s="438"/>
      <c r="C7" s="5" t="s">
        <v>541</v>
      </c>
      <c r="D7" s="5" t="s">
        <v>541</v>
      </c>
      <c r="E7" s="5" t="s">
        <v>541</v>
      </c>
      <c r="H7" s="201"/>
      <c r="J7" s="5" t="s">
        <v>541</v>
      </c>
      <c r="L7" s="5" t="s">
        <v>541</v>
      </c>
      <c r="U7" s="946" t="s">
        <v>2884</v>
      </c>
      <c r="V7" s="1522">
        <v>2.8E-3</v>
      </c>
      <c r="W7" s="1522">
        <v>0</v>
      </c>
      <c r="X7" s="979"/>
      <c r="Y7" s="979"/>
      <c r="Z7" s="979"/>
      <c r="AA7" s="979"/>
      <c r="AE7" s="5" t="s">
        <v>541</v>
      </c>
      <c r="AW7" s="28"/>
    </row>
    <row r="8" spans="1:52" s="5" customFormat="1" ht="14.45" customHeight="1">
      <c r="A8" s="1058" t="s">
        <v>2885</v>
      </c>
      <c r="B8" s="441">
        <v>0</v>
      </c>
      <c r="C8" s="5" t="s">
        <v>541</v>
      </c>
      <c r="E8" s="5" t="s">
        <v>541</v>
      </c>
      <c r="U8" s="1524" t="s">
        <v>2886</v>
      </c>
      <c r="V8" s="1522">
        <v>4.0000000000000001E-3</v>
      </c>
      <c r="AE8" s="201" t="s">
        <v>541</v>
      </c>
      <c r="AF8" s="201"/>
      <c r="AG8" s="201"/>
      <c r="AH8" s="201"/>
      <c r="AI8" s="201"/>
      <c r="AW8" s="28"/>
    </row>
    <row r="9" spans="1:52" s="5" customFormat="1" ht="14.45" customHeight="1">
      <c r="A9" s="1151" t="s">
        <v>2887</v>
      </c>
      <c r="B9" s="441">
        <v>0</v>
      </c>
      <c r="C9" s="5" t="s">
        <v>541</v>
      </c>
      <c r="E9" s="5" t="s">
        <v>541</v>
      </c>
      <c r="H9" s="201"/>
      <c r="AW9" s="28"/>
    </row>
    <row r="10" spans="1:52" s="5" customFormat="1" ht="14.45" customHeight="1">
      <c r="A10" s="1058" t="s">
        <v>2888</v>
      </c>
      <c r="B10" s="441">
        <v>0</v>
      </c>
      <c r="C10" s="5" t="s">
        <v>541</v>
      </c>
      <c r="D10" s="5" t="s">
        <v>541</v>
      </c>
      <c r="E10" s="5" t="s">
        <v>541</v>
      </c>
      <c r="H10" s="201"/>
      <c r="AE10" s="5" t="s">
        <v>541</v>
      </c>
      <c r="AH10" s="247"/>
      <c r="AW10" s="28"/>
    </row>
    <row r="11" spans="1:52" s="5" customFormat="1" ht="14.45" customHeight="1">
      <c r="A11" s="1058" t="s">
        <v>2889</v>
      </c>
      <c r="B11" s="1059">
        <v>0</v>
      </c>
      <c r="C11" s="5" t="s">
        <v>541</v>
      </c>
      <c r="D11" s="5" t="s">
        <v>541</v>
      </c>
      <c r="E11" s="5" t="s">
        <v>541</v>
      </c>
      <c r="H11" s="201"/>
      <c r="AW11" s="28"/>
    </row>
    <row r="12" spans="1:52" s="5" customFormat="1" ht="14.45" customHeight="1">
      <c r="A12" s="1058"/>
      <c r="B12" s="1059"/>
      <c r="C12" s="5" t="s">
        <v>541</v>
      </c>
      <c r="D12" s="5" t="s">
        <v>541</v>
      </c>
      <c r="E12" s="5" t="s">
        <v>541</v>
      </c>
      <c r="G12" s="5" t="s">
        <v>541</v>
      </c>
      <c r="H12" s="201"/>
      <c r="AW12" s="28"/>
    </row>
    <row r="13" spans="1:52" s="5" customFormat="1" ht="14.45" customHeight="1">
      <c r="A13" s="1058" t="s">
        <v>2890</v>
      </c>
      <c r="B13" s="1059">
        <v>0</v>
      </c>
      <c r="C13" s="5" t="s">
        <v>541</v>
      </c>
      <c r="D13" s="5" t="s">
        <v>541</v>
      </c>
      <c r="E13" s="5" t="s">
        <v>541</v>
      </c>
      <c r="G13" s="1525" t="s">
        <v>677</v>
      </c>
      <c r="H13" s="1526"/>
      <c r="I13" s="1527"/>
      <c r="J13" s="1528"/>
      <c r="K13" s="1528"/>
      <c r="L13" s="1529"/>
      <c r="M13" s="1529"/>
      <c r="N13" s="1530"/>
      <c r="O13" s="1531"/>
      <c r="Q13" s="1532" t="s">
        <v>2891</v>
      </c>
      <c r="S13" s="1533" t="s">
        <v>2892</v>
      </c>
      <c r="T13" s="1533"/>
      <c r="U13" s="1533"/>
      <c r="V13" s="1533"/>
      <c r="W13" s="1533"/>
      <c r="X13" s="1533"/>
      <c r="Y13" s="1533"/>
      <c r="Z13" s="1533"/>
      <c r="AA13" s="1533"/>
      <c r="AB13" s="1533" t="s">
        <v>541</v>
      </c>
      <c r="AC13" s="1533"/>
      <c r="AD13" s="1533"/>
      <c r="AE13" s="1533" t="s">
        <v>541</v>
      </c>
      <c r="AF13" s="1533"/>
      <c r="AG13" s="1533"/>
      <c r="AH13" s="1533"/>
      <c r="AI13" s="1534" t="s">
        <v>541</v>
      </c>
      <c r="AK13" s="1535" t="s">
        <v>2893</v>
      </c>
      <c r="AL13" s="1536"/>
      <c r="AN13" s="1537" t="s">
        <v>2894</v>
      </c>
      <c r="AO13" s="1538"/>
      <c r="AQ13" s="1539" t="s">
        <v>2895</v>
      </c>
      <c r="AR13" s="1540"/>
      <c r="AS13" s="1541"/>
      <c r="AW13" s="28"/>
    </row>
    <row r="14" spans="1:52" s="5" customFormat="1" ht="45" customHeight="1">
      <c r="A14" s="1060"/>
      <c r="B14" s="1061"/>
      <c r="C14" s="5" t="s">
        <v>541</v>
      </c>
      <c r="D14" s="1542" t="s">
        <v>541</v>
      </c>
      <c r="E14" s="1532" t="s">
        <v>2896</v>
      </c>
      <c r="G14" s="1542"/>
      <c r="H14" s="1543"/>
      <c r="I14" s="1108" t="s">
        <v>1297</v>
      </c>
      <c r="J14" s="1544" t="s">
        <v>1249</v>
      </c>
      <c r="K14" s="1545"/>
      <c r="L14" s="1545"/>
      <c r="M14" s="1546"/>
      <c r="N14" s="1105"/>
      <c r="O14" s="1547" t="s">
        <v>2897</v>
      </c>
      <c r="Q14" s="1548"/>
      <c r="S14" s="1549" t="s">
        <v>2898</v>
      </c>
      <c r="T14" s="1521" t="s">
        <v>128</v>
      </c>
      <c r="U14" s="1550"/>
      <c r="V14" s="1550"/>
      <c r="W14" s="1550"/>
      <c r="X14" s="1551"/>
      <c r="Y14" s="1550"/>
      <c r="Z14" s="1550"/>
      <c r="AA14" s="1550"/>
      <c r="AB14" s="1552" t="s">
        <v>2884</v>
      </c>
      <c r="AC14" s="1553"/>
      <c r="AD14" s="1553"/>
      <c r="AE14" s="1554"/>
      <c r="AF14" s="1554"/>
      <c r="AG14" s="1554"/>
      <c r="AH14" s="1555"/>
      <c r="AI14" s="1556" t="s">
        <v>2899</v>
      </c>
      <c r="AK14" s="1557"/>
      <c r="AL14" s="1558"/>
      <c r="AN14" s="1559" t="s">
        <v>2900</v>
      </c>
      <c r="AO14" s="1560" t="s">
        <v>2901</v>
      </c>
      <c r="AQ14" s="1561" t="s">
        <v>2902</v>
      </c>
      <c r="AR14" s="1562" t="s">
        <v>2903</v>
      </c>
      <c r="AS14" s="1563" t="s">
        <v>38</v>
      </c>
      <c r="AW14" s="28"/>
    </row>
    <row r="15" spans="1:52" s="1571" customFormat="1" ht="60">
      <c r="A15" s="1062"/>
      <c r="B15" s="1063"/>
      <c r="C15" s="5" t="s">
        <v>541</v>
      </c>
      <c r="D15" s="1174" t="s">
        <v>2904</v>
      </c>
      <c r="E15" s="1173"/>
      <c r="F15" s="5"/>
      <c r="G15" s="1564" t="s">
        <v>2905</v>
      </c>
      <c r="H15" s="1175" t="s">
        <v>2906</v>
      </c>
      <c r="I15" s="1173" t="s">
        <v>2907</v>
      </c>
      <c r="J15" s="1214" t="s">
        <v>182</v>
      </c>
      <c r="K15" s="1215" t="s">
        <v>1346</v>
      </c>
      <c r="L15" s="1565" t="s">
        <v>2908</v>
      </c>
      <c r="M15" s="1172" t="s">
        <v>2909</v>
      </c>
      <c r="N15" s="1173" t="s">
        <v>2910</v>
      </c>
      <c r="O15" s="1566"/>
      <c r="P15" s="5"/>
      <c r="Q15" s="1567"/>
      <c r="R15" s="5"/>
      <c r="S15" s="1568"/>
      <c r="T15" s="1564" t="s">
        <v>2911</v>
      </c>
      <c r="U15" s="1565" t="s">
        <v>2912</v>
      </c>
      <c r="V15" s="1129" t="s">
        <v>2882</v>
      </c>
      <c r="W15" s="1565" t="s">
        <v>2881</v>
      </c>
      <c r="X15" s="1565" t="s">
        <v>2913</v>
      </c>
      <c r="Y15" s="1565" t="s">
        <v>2914</v>
      </c>
      <c r="Z15" s="1565" t="s">
        <v>540</v>
      </c>
      <c r="AA15" s="1565" t="s">
        <v>2915</v>
      </c>
      <c r="AB15" s="1564" t="s">
        <v>2911</v>
      </c>
      <c r="AC15" s="1565" t="s">
        <v>2912</v>
      </c>
      <c r="AD15" s="1565" t="s">
        <v>2881</v>
      </c>
      <c r="AE15" s="1565" t="s">
        <v>2913</v>
      </c>
      <c r="AF15" s="1565" t="s">
        <v>2914</v>
      </c>
      <c r="AG15" s="1565" t="s">
        <v>540</v>
      </c>
      <c r="AH15" s="1172" t="s">
        <v>2915</v>
      </c>
      <c r="AI15" s="1569"/>
      <c r="AJ15" s="5"/>
      <c r="AK15" s="1175" t="s">
        <v>2916</v>
      </c>
      <c r="AL15" s="1175" t="s">
        <v>2917</v>
      </c>
      <c r="AM15" s="179"/>
      <c r="AN15" s="1171" t="s">
        <v>2918</v>
      </c>
      <c r="AO15" s="1171" t="s">
        <v>2918</v>
      </c>
      <c r="AP15" s="28"/>
      <c r="AQ15" s="1444"/>
      <c r="AR15" s="1107"/>
      <c r="AS15" s="1570"/>
      <c r="AT15" s="5"/>
      <c r="AU15" s="5"/>
      <c r="AV15" s="5"/>
      <c r="AW15" s="28"/>
      <c r="AX15" s="5"/>
      <c r="AY15" s="5"/>
      <c r="AZ15" s="5"/>
    </row>
    <row r="16" spans="1:52" ht="14.45" hidden="1" customHeight="1">
      <c r="C16" s="28" t="s">
        <v>541</v>
      </c>
      <c r="D16" s="1572" t="s">
        <v>2919</v>
      </c>
      <c r="E16" s="1573"/>
      <c r="G16" s="1572"/>
      <c r="H16" s="1574"/>
      <c r="I16" s="1575"/>
      <c r="J16" s="1024"/>
      <c r="K16" s="1047"/>
      <c r="L16" s="1576"/>
      <c r="M16" s="1577"/>
      <c r="N16" s="1577"/>
      <c r="O16" s="119"/>
      <c r="Q16" s="1573"/>
      <c r="S16" s="1575"/>
      <c r="T16" s="1578"/>
      <c r="U16" s="1579"/>
      <c r="V16" s="1579"/>
      <c r="W16" s="1579"/>
      <c r="X16" s="1579"/>
      <c r="Y16" s="1579"/>
      <c r="Z16" s="1579"/>
      <c r="AA16" s="1579"/>
      <c r="AB16" s="1580"/>
      <c r="AC16" s="1581"/>
      <c r="AD16" s="1581"/>
      <c r="AE16" s="1582"/>
      <c r="AF16" s="1582"/>
      <c r="AG16" s="1579"/>
      <c r="AH16" s="1583"/>
      <c r="AI16" s="1584"/>
      <c r="AK16" s="1585"/>
      <c r="AL16" s="1586"/>
      <c r="AN16" s="1587"/>
      <c r="AO16" s="1588"/>
      <c r="AQ16" s="1291"/>
      <c r="AR16" s="120"/>
      <c r="AS16" s="503"/>
      <c r="AT16" s="5"/>
      <c r="AU16" s="5"/>
      <c r="AV16" s="5"/>
      <c r="AX16" s="5"/>
      <c r="AY16" s="5"/>
      <c r="AZ16" s="5"/>
    </row>
    <row r="17" spans="3:52" ht="14.45" hidden="1" customHeight="1">
      <c r="C17" s="28" t="s">
        <v>541</v>
      </c>
      <c r="D17" s="1132">
        <v>1996</v>
      </c>
      <c r="E17" s="1589"/>
      <c r="G17" s="1578"/>
      <c r="H17" s="1574"/>
      <c r="I17" s="1590"/>
      <c r="J17" s="1024"/>
      <c r="K17" s="1047"/>
      <c r="L17" s="1579"/>
      <c r="M17" s="1591"/>
      <c r="N17" s="1591"/>
      <c r="O17" s="1592"/>
      <c r="Q17" s="1589"/>
      <c r="S17" s="1590"/>
      <c r="T17" s="1578"/>
      <c r="U17" s="1579"/>
      <c r="V17" s="1579"/>
      <c r="W17" s="1579"/>
      <c r="X17" s="1579"/>
      <c r="Y17" s="1579"/>
      <c r="Z17" s="1579"/>
      <c r="AA17" s="1579"/>
      <c r="AB17" s="1593"/>
      <c r="AC17" s="763"/>
      <c r="AD17" s="763"/>
      <c r="AE17" s="763"/>
      <c r="AF17" s="763"/>
      <c r="AG17" s="1579"/>
      <c r="AH17" s="1594"/>
      <c r="AI17" s="1191"/>
      <c r="AK17" s="1595"/>
      <c r="AL17" s="1596"/>
      <c r="AN17" s="1597"/>
      <c r="AO17" s="1598"/>
      <c r="AQ17" s="1291"/>
      <c r="AR17" s="120"/>
      <c r="AS17" s="503"/>
      <c r="AT17" s="5"/>
      <c r="AU17" s="5"/>
      <c r="AV17" s="5"/>
      <c r="AX17" s="5"/>
      <c r="AY17" s="5"/>
      <c r="AZ17" s="5"/>
    </row>
    <row r="18" spans="3:52" ht="14.45" hidden="1" customHeight="1">
      <c r="C18" s="28" t="s">
        <v>541</v>
      </c>
      <c r="D18" s="1132">
        <v>1997</v>
      </c>
      <c r="E18" s="1589"/>
      <c r="G18" s="1578"/>
      <c r="H18" s="1574"/>
      <c r="I18" s="1590"/>
      <c r="J18" s="1024"/>
      <c r="K18" s="1047"/>
      <c r="L18" s="1579"/>
      <c r="M18" s="1591"/>
      <c r="N18" s="1591"/>
      <c r="O18" s="1592"/>
      <c r="Q18" s="1589"/>
      <c r="S18" s="1590"/>
      <c r="T18" s="1578"/>
      <c r="U18" s="1579"/>
      <c r="V18" s="1579"/>
      <c r="W18" s="1579"/>
      <c r="X18" s="1579"/>
      <c r="Y18" s="1579"/>
      <c r="Z18" s="1579"/>
      <c r="AA18" s="1579"/>
      <c r="AB18" s="1593"/>
      <c r="AC18" s="763"/>
      <c r="AD18" s="763"/>
      <c r="AE18" s="763"/>
      <c r="AF18" s="763"/>
      <c r="AG18" s="1579"/>
      <c r="AH18" s="1594"/>
      <c r="AI18" s="1191"/>
      <c r="AK18" s="1595"/>
      <c r="AL18" s="1596"/>
      <c r="AN18" s="1597"/>
      <c r="AO18" s="1598"/>
      <c r="AQ18" s="1291"/>
      <c r="AR18" s="120"/>
      <c r="AS18" s="503"/>
      <c r="AT18" s="5"/>
      <c r="AU18" s="5"/>
      <c r="AV18" s="5"/>
      <c r="AX18" s="5"/>
      <c r="AY18" s="5"/>
      <c r="AZ18" s="5"/>
    </row>
    <row r="19" spans="3:52" ht="14.45" hidden="1" customHeight="1">
      <c r="C19" s="28" t="s">
        <v>541</v>
      </c>
      <c r="D19" s="1132">
        <v>1998</v>
      </c>
      <c r="E19" s="1589"/>
      <c r="G19" s="1578"/>
      <c r="H19" s="1574"/>
      <c r="I19" s="1590"/>
      <c r="J19" s="1024"/>
      <c r="K19" s="1047"/>
      <c r="L19" s="1579"/>
      <c r="M19" s="1591"/>
      <c r="N19" s="1591"/>
      <c r="O19" s="1592"/>
      <c r="Q19" s="1589"/>
      <c r="S19" s="1590"/>
      <c r="T19" s="1578"/>
      <c r="U19" s="1579"/>
      <c r="V19" s="1579"/>
      <c r="W19" s="1579"/>
      <c r="X19" s="1579"/>
      <c r="Y19" s="1579"/>
      <c r="Z19" s="1579"/>
      <c r="AA19" s="1579"/>
      <c r="AB19" s="1593"/>
      <c r="AC19" s="763"/>
      <c r="AD19" s="763"/>
      <c r="AE19" s="763"/>
      <c r="AF19" s="763"/>
      <c r="AG19" s="1579"/>
      <c r="AH19" s="1594"/>
      <c r="AI19" s="1191"/>
      <c r="AK19" s="1595"/>
      <c r="AL19" s="1596"/>
      <c r="AN19" s="1597"/>
      <c r="AO19" s="1598"/>
      <c r="AQ19" s="1291"/>
      <c r="AR19" s="120"/>
      <c r="AS19" s="503"/>
      <c r="AT19" s="5"/>
      <c r="AU19" s="5"/>
      <c r="AV19" s="5"/>
      <c r="AX19" s="5"/>
      <c r="AY19" s="5"/>
      <c r="AZ19" s="5"/>
    </row>
    <row r="20" spans="3:52" ht="14.45" hidden="1" customHeight="1">
      <c r="C20" s="28" t="s">
        <v>541</v>
      </c>
      <c r="D20" s="1132">
        <v>1999</v>
      </c>
      <c r="E20" s="1589"/>
      <c r="G20" s="1578"/>
      <c r="H20" s="1574"/>
      <c r="I20" s="1590"/>
      <c r="J20" s="1024"/>
      <c r="K20" s="1047"/>
      <c r="L20" s="1579"/>
      <c r="M20" s="1591"/>
      <c r="N20" s="1591"/>
      <c r="O20" s="1592"/>
      <c r="Q20" s="1589"/>
      <c r="S20" s="1590"/>
      <c r="T20" s="1578"/>
      <c r="U20" s="1579"/>
      <c r="V20" s="1579"/>
      <c r="W20" s="1579"/>
      <c r="X20" s="1579"/>
      <c r="Y20" s="1579"/>
      <c r="Z20" s="1579"/>
      <c r="AA20" s="1579"/>
      <c r="AB20" s="1593"/>
      <c r="AC20" s="763"/>
      <c r="AD20" s="763"/>
      <c r="AE20" s="763"/>
      <c r="AF20" s="763"/>
      <c r="AG20" s="1579"/>
      <c r="AH20" s="1594"/>
      <c r="AI20" s="1191"/>
      <c r="AK20" s="1595"/>
      <c r="AL20" s="1596"/>
      <c r="AN20" s="1597"/>
      <c r="AO20" s="1598"/>
      <c r="AQ20" s="1291"/>
      <c r="AR20" s="120"/>
      <c r="AS20" s="503"/>
      <c r="AT20" s="5"/>
      <c r="AU20" s="5"/>
      <c r="AV20" s="5"/>
      <c r="AX20" s="5"/>
      <c r="AY20" s="5"/>
      <c r="AZ20" s="5"/>
    </row>
    <row r="21" spans="3:52" ht="14.45" hidden="1" customHeight="1">
      <c r="C21" s="28" t="s">
        <v>541</v>
      </c>
      <c r="D21" s="1132">
        <v>2000</v>
      </c>
      <c r="E21" s="1589"/>
      <c r="G21" s="1578"/>
      <c r="H21" s="1574"/>
      <c r="I21" s="1590"/>
      <c r="J21" s="1024"/>
      <c r="K21" s="1047"/>
      <c r="L21" s="1579"/>
      <c r="M21" s="1591"/>
      <c r="N21" s="1591"/>
      <c r="O21" s="1592"/>
      <c r="Q21" s="1589"/>
      <c r="R21" s="456"/>
      <c r="S21" s="1590"/>
      <c r="T21" s="1578"/>
      <c r="U21" s="1579"/>
      <c r="V21" s="1579"/>
      <c r="W21" s="1579"/>
      <c r="X21" s="1579"/>
      <c r="Y21" s="1579"/>
      <c r="Z21" s="1579"/>
      <c r="AA21" s="1579"/>
      <c r="AB21" s="1593"/>
      <c r="AC21" s="763"/>
      <c r="AD21" s="763"/>
      <c r="AE21" s="763"/>
      <c r="AF21" s="763"/>
      <c r="AG21" s="1579"/>
      <c r="AH21" s="1594"/>
      <c r="AI21" s="1191"/>
      <c r="AK21" s="1595"/>
      <c r="AL21" s="1596"/>
      <c r="AN21" s="1597"/>
      <c r="AO21" s="1598"/>
      <c r="AQ21" s="1291"/>
      <c r="AR21" s="120"/>
      <c r="AS21" s="503"/>
      <c r="AT21" s="5"/>
      <c r="AU21" s="5"/>
      <c r="AV21" s="5"/>
      <c r="AX21" s="5"/>
      <c r="AY21" s="5"/>
      <c r="AZ21" s="5"/>
    </row>
    <row r="22" spans="3:52" ht="14.45" customHeight="1">
      <c r="C22" s="28" t="s">
        <v>541</v>
      </c>
      <c r="D22" s="1132">
        <v>2001</v>
      </c>
      <c r="E22" s="1589"/>
      <c r="G22" s="1578"/>
      <c r="H22" s="1574"/>
      <c r="I22" s="1590"/>
      <c r="J22" s="1024"/>
      <c r="K22" s="1047"/>
      <c r="L22" s="1579"/>
      <c r="M22" s="1591"/>
      <c r="N22" s="1599">
        <v>47000292.130000003</v>
      </c>
      <c r="O22" s="1592"/>
      <c r="Q22" s="1589"/>
      <c r="S22" s="1590"/>
      <c r="T22" s="1578"/>
      <c r="U22" s="1579"/>
      <c r="V22" s="1579"/>
      <c r="W22" s="1579"/>
      <c r="X22" s="1579"/>
      <c r="Y22" s="1579"/>
      <c r="Z22" s="1579"/>
      <c r="AA22" s="1579"/>
      <c r="AB22" s="1593"/>
      <c r="AC22" s="763"/>
      <c r="AD22" s="763"/>
      <c r="AE22" s="763"/>
      <c r="AF22" s="763"/>
      <c r="AG22" s="1579"/>
      <c r="AH22" s="1594"/>
      <c r="AI22" s="1191"/>
      <c r="AK22" s="1595"/>
      <c r="AL22" s="1596"/>
      <c r="AN22" s="1597"/>
      <c r="AO22" s="1598"/>
      <c r="AQ22" s="1291"/>
      <c r="AR22" s="120"/>
      <c r="AS22" s="503"/>
      <c r="AT22" s="5"/>
      <c r="AU22" s="5"/>
      <c r="AV22" s="5"/>
      <c r="AX22" s="5"/>
      <c r="AY22" s="5"/>
      <c r="AZ22" s="5"/>
    </row>
    <row r="23" spans="3:52" ht="14.45" customHeight="1">
      <c r="D23" s="1132">
        <v>2002</v>
      </c>
      <c r="E23" s="1589"/>
      <c r="G23" s="1578"/>
      <c r="H23" s="1574"/>
      <c r="I23" s="1590"/>
      <c r="J23" s="1024"/>
      <c r="K23" s="1047"/>
      <c r="L23" s="1579"/>
      <c r="M23" s="1591"/>
      <c r="N23" s="1599">
        <v>170635377.66</v>
      </c>
      <c r="O23" s="1592"/>
      <c r="Q23" s="1589"/>
      <c r="S23" s="1590"/>
      <c r="T23" s="1578"/>
      <c r="U23" s="1579"/>
      <c r="V23" s="1579"/>
      <c r="W23" s="1579"/>
      <c r="X23" s="1579"/>
      <c r="Y23" s="1579"/>
      <c r="Z23" s="1579"/>
      <c r="AA23" s="1579"/>
      <c r="AB23" s="1593"/>
      <c r="AC23" s="763"/>
      <c r="AD23" s="763"/>
      <c r="AE23" s="763"/>
      <c r="AF23" s="763"/>
      <c r="AG23" s="1579"/>
      <c r="AH23" s="1594"/>
      <c r="AI23" s="1191"/>
      <c r="AK23" s="1595"/>
      <c r="AL23" s="1596"/>
      <c r="AN23" s="1597"/>
      <c r="AO23" s="1598"/>
      <c r="AQ23" s="1291"/>
      <c r="AR23" s="120"/>
      <c r="AS23" s="503"/>
      <c r="AT23" s="5"/>
      <c r="AU23" s="5"/>
      <c r="AV23" s="5"/>
      <c r="AX23" s="5"/>
      <c r="AY23" s="5"/>
      <c r="AZ23" s="5"/>
    </row>
    <row r="24" spans="3:52" ht="14.45" customHeight="1">
      <c r="D24" s="1132">
        <v>2003</v>
      </c>
      <c r="E24" s="1589"/>
      <c r="G24" s="1578"/>
      <c r="H24" s="1574"/>
      <c r="I24" s="1590"/>
      <c r="J24" s="1024"/>
      <c r="K24" s="1047"/>
      <c r="L24" s="1579"/>
      <c r="M24" s="1591"/>
      <c r="N24" s="1599">
        <v>46393429.520000003</v>
      </c>
      <c r="O24" s="1592"/>
      <c r="Q24" s="1589"/>
      <c r="R24" s="456"/>
      <c r="S24" s="1590"/>
      <c r="T24" s="1578"/>
      <c r="U24" s="1579"/>
      <c r="V24" s="1579"/>
      <c r="W24" s="1579"/>
      <c r="X24" s="1579"/>
      <c r="Y24" s="1579"/>
      <c r="Z24" s="1579"/>
      <c r="AA24" s="1579"/>
      <c r="AB24" s="1593"/>
      <c r="AC24" s="763"/>
      <c r="AD24" s="763"/>
      <c r="AE24" s="763"/>
      <c r="AF24" s="763"/>
      <c r="AG24" s="1579"/>
      <c r="AH24" s="1594"/>
      <c r="AI24" s="1191"/>
      <c r="AK24" s="1595"/>
      <c r="AL24" s="1596"/>
      <c r="AN24" s="1597"/>
      <c r="AO24" s="1598"/>
      <c r="AQ24" s="1291"/>
      <c r="AR24" s="120"/>
      <c r="AS24" s="503"/>
      <c r="AT24" s="5"/>
      <c r="AU24" s="5"/>
      <c r="AV24" s="5"/>
      <c r="AX24" s="5"/>
      <c r="AY24" s="5"/>
      <c r="AZ24" s="5"/>
    </row>
    <row r="25" spans="3:52" ht="14.45" customHeight="1">
      <c r="D25" s="1132">
        <v>2004</v>
      </c>
      <c r="E25" s="1589"/>
      <c r="G25" s="1578"/>
      <c r="H25" s="1574"/>
      <c r="I25" s="1590"/>
      <c r="J25" s="1024"/>
      <c r="K25" s="1047"/>
      <c r="L25" s="1579"/>
      <c r="M25" s="1591"/>
      <c r="N25" s="1599">
        <v>93178891.390000001</v>
      </c>
      <c r="O25" s="1592"/>
      <c r="Q25" s="1589"/>
      <c r="R25" s="456"/>
      <c r="S25" s="1590"/>
      <c r="T25" s="1578"/>
      <c r="U25" s="1579"/>
      <c r="V25" s="1579"/>
      <c r="W25" s="1579"/>
      <c r="X25" s="1579"/>
      <c r="Y25" s="1579"/>
      <c r="Z25" s="1579"/>
      <c r="AA25" s="1579"/>
      <c r="AB25" s="1593"/>
      <c r="AC25" s="763"/>
      <c r="AD25" s="763"/>
      <c r="AE25" s="763"/>
      <c r="AF25" s="763"/>
      <c r="AG25" s="1579"/>
      <c r="AH25" s="1594"/>
      <c r="AI25" s="1191"/>
      <c r="AK25" s="1595"/>
      <c r="AL25" s="1596"/>
      <c r="AN25" s="1597"/>
      <c r="AO25" s="1598"/>
      <c r="AQ25" s="1291"/>
      <c r="AR25" s="120"/>
      <c r="AS25" s="503"/>
      <c r="AT25" s="5"/>
      <c r="AU25" s="5"/>
      <c r="AV25" s="5"/>
      <c r="AX25" s="5"/>
      <c r="AY25" s="5"/>
      <c r="AZ25" s="5"/>
    </row>
    <row r="26" spans="3:52" ht="14.45" customHeight="1">
      <c r="D26" s="1132">
        <v>2005</v>
      </c>
      <c r="E26" s="1589"/>
      <c r="G26" s="1578"/>
      <c r="H26" s="1574"/>
      <c r="I26" s="1590"/>
      <c r="J26" s="1024"/>
      <c r="K26" s="1047"/>
      <c r="L26" s="1579"/>
      <c r="M26" s="1591"/>
      <c r="N26" s="1599">
        <v>207903474.19999999</v>
      </c>
      <c r="O26" s="1592"/>
      <c r="Q26" s="1589"/>
      <c r="R26" s="456"/>
      <c r="S26" s="1590"/>
      <c r="T26" s="1578"/>
      <c r="U26" s="1579"/>
      <c r="V26" s="1579"/>
      <c r="W26" s="1579"/>
      <c r="X26" s="1579"/>
      <c r="Y26" s="1579"/>
      <c r="Z26" s="1579"/>
      <c r="AA26" s="1579"/>
      <c r="AB26" s="1593"/>
      <c r="AC26" s="763"/>
      <c r="AD26" s="763"/>
      <c r="AE26" s="763"/>
      <c r="AF26" s="763"/>
      <c r="AG26" s="1579"/>
      <c r="AH26" s="1594"/>
      <c r="AI26" s="1191"/>
      <c r="AK26" s="1595"/>
      <c r="AL26" s="1596"/>
      <c r="AN26" s="1597"/>
      <c r="AO26" s="1598"/>
      <c r="AQ26" s="1291"/>
      <c r="AR26" s="120"/>
      <c r="AS26" s="503"/>
      <c r="AT26" s="5"/>
      <c r="AU26" s="5"/>
      <c r="AV26" s="5"/>
      <c r="AX26" s="5"/>
      <c r="AY26" s="5"/>
      <c r="AZ26" s="5"/>
    </row>
    <row r="27" spans="3:52" ht="14.45" customHeight="1">
      <c r="D27" s="1132">
        <v>2006</v>
      </c>
      <c r="E27" s="1589"/>
      <c r="G27" s="1578"/>
      <c r="H27" s="1574"/>
      <c r="I27" s="1590"/>
      <c r="J27" s="1024"/>
      <c r="K27" s="1047"/>
      <c r="L27" s="1579"/>
      <c r="M27" s="1591"/>
      <c r="N27" s="1599">
        <v>78011312.169999957</v>
      </c>
      <c r="O27" s="1592"/>
      <c r="Q27" s="1589"/>
      <c r="R27" s="456"/>
      <c r="S27" s="1590"/>
      <c r="T27" s="1578"/>
      <c r="U27" s="1579"/>
      <c r="V27" s="1579"/>
      <c r="W27" s="1579"/>
      <c r="X27" s="1579"/>
      <c r="Y27" s="1579"/>
      <c r="Z27" s="1579"/>
      <c r="AA27" s="1579"/>
      <c r="AB27" s="1593"/>
      <c r="AC27" s="763"/>
      <c r="AD27" s="763"/>
      <c r="AE27" s="763"/>
      <c r="AF27" s="763"/>
      <c r="AG27" s="1579"/>
      <c r="AH27" s="1594"/>
      <c r="AI27" s="1191"/>
      <c r="AK27" s="1595"/>
      <c r="AL27" s="1596"/>
      <c r="AN27" s="1597"/>
      <c r="AO27" s="1598"/>
      <c r="AQ27" s="1291"/>
      <c r="AR27" s="120"/>
      <c r="AS27" s="503"/>
      <c r="AT27" s="5"/>
      <c r="AU27" s="5"/>
      <c r="AV27" s="5"/>
      <c r="AX27" s="5"/>
      <c r="AY27" s="5"/>
      <c r="AZ27" s="5"/>
    </row>
    <row r="28" spans="3:52" ht="14.45" customHeight="1">
      <c r="D28" s="1132">
        <v>2007</v>
      </c>
      <c r="E28" s="1589"/>
      <c r="G28" s="1578"/>
      <c r="H28" s="1574"/>
      <c r="I28" s="1590"/>
      <c r="J28" s="1024"/>
      <c r="K28" s="1047"/>
      <c r="L28" s="1579"/>
      <c r="M28" s="1591"/>
      <c r="N28" s="1599">
        <v>463597955.96000004</v>
      </c>
      <c r="O28" s="1592"/>
      <c r="Q28" s="1589"/>
      <c r="R28" s="456"/>
      <c r="S28" s="1590"/>
      <c r="T28" s="1578"/>
      <c r="U28" s="1579"/>
      <c r="V28" s="1579"/>
      <c r="W28" s="1579"/>
      <c r="X28" s="1579"/>
      <c r="Y28" s="1579"/>
      <c r="Z28" s="1579"/>
      <c r="AA28" s="1579"/>
      <c r="AB28" s="1593"/>
      <c r="AC28" s="763"/>
      <c r="AD28" s="763"/>
      <c r="AE28" s="763"/>
      <c r="AF28" s="763"/>
      <c r="AG28" s="1579"/>
      <c r="AH28" s="1594"/>
      <c r="AI28" s="1191"/>
      <c r="AK28" s="1595"/>
      <c r="AL28" s="1596"/>
      <c r="AN28" s="1597"/>
      <c r="AO28" s="1598"/>
      <c r="AQ28" s="1291">
        <v>0</v>
      </c>
      <c r="AR28" s="120">
        <v>0</v>
      </c>
      <c r="AS28" s="503">
        <v>0</v>
      </c>
      <c r="AT28" s="5"/>
      <c r="AU28" s="5"/>
      <c r="AV28" s="5"/>
      <c r="AX28" s="5"/>
      <c r="AY28" s="5"/>
      <c r="AZ28" s="5"/>
    </row>
    <row r="29" spans="3:52" ht="14.45" customHeight="1">
      <c r="D29" s="1132">
        <v>2008</v>
      </c>
      <c r="E29" s="1589"/>
      <c r="G29" s="1578"/>
      <c r="H29" s="1574"/>
      <c r="I29" s="1590"/>
      <c r="J29" s="1024"/>
      <c r="K29" s="1047"/>
      <c r="L29" s="1579"/>
      <c r="M29" s="1591"/>
      <c r="N29" s="1599">
        <v>137882898.13999999</v>
      </c>
      <c r="O29" s="1592"/>
      <c r="Q29" s="1589"/>
      <c r="R29" s="456"/>
      <c r="S29" s="1590"/>
      <c r="T29" s="1578"/>
      <c r="U29" s="1579"/>
      <c r="V29" s="1579"/>
      <c r="W29" s="1579"/>
      <c r="X29" s="1579"/>
      <c r="Y29" s="1579"/>
      <c r="Z29" s="1579"/>
      <c r="AA29" s="1579"/>
      <c r="AB29" s="1593"/>
      <c r="AC29" s="763"/>
      <c r="AD29" s="763"/>
      <c r="AE29" s="763"/>
      <c r="AF29" s="763"/>
      <c r="AG29" s="1579"/>
      <c r="AH29" s="1594"/>
      <c r="AI29" s="1191"/>
      <c r="AK29" s="1595"/>
      <c r="AL29" s="1596"/>
      <c r="AN29" s="1597"/>
      <c r="AO29" s="1598"/>
      <c r="AQ29" s="1291">
        <v>0</v>
      </c>
      <c r="AR29" s="120">
        <v>0</v>
      </c>
      <c r="AS29" s="503">
        <v>0</v>
      </c>
      <c r="AT29" s="5"/>
      <c r="AU29" s="5"/>
      <c r="AV29" s="5"/>
      <c r="AX29" s="5"/>
      <c r="AY29" s="5"/>
      <c r="AZ29" s="5"/>
    </row>
    <row r="30" spans="3:52" ht="14.45" customHeight="1">
      <c r="D30" s="1132">
        <v>2009</v>
      </c>
      <c r="E30" s="1589"/>
      <c r="G30" s="1578"/>
      <c r="H30" s="1574"/>
      <c r="I30" s="1590"/>
      <c r="J30" s="1024"/>
      <c r="K30" s="1047"/>
      <c r="L30" s="1579"/>
      <c r="M30" s="1591"/>
      <c r="N30" s="1599">
        <v>91789223.599999905</v>
      </c>
      <c r="O30" s="1592"/>
      <c r="Q30" s="1589"/>
      <c r="R30" s="456"/>
      <c r="S30" s="1590"/>
      <c r="T30" s="1578"/>
      <c r="U30" s="1579"/>
      <c r="V30" s="1579"/>
      <c r="W30" s="1579"/>
      <c r="X30" s="1579"/>
      <c r="Y30" s="1579"/>
      <c r="Z30" s="1579"/>
      <c r="AA30" s="1579"/>
      <c r="AB30" s="1593"/>
      <c r="AC30" s="763"/>
      <c r="AD30" s="763"/>
      <c r="AE30" s="763"/>
      <c r="AF30" s="763"/>
      <c r="AG30" s="1579"/>
      <c r="AH30" s="1594"/>
      <c r="AI30" s="1191"/>
      <c r="AK30" s="1595"/>
      <c r="AL30" s="1596"/>
      <c r="AN30" s="1597"/>
      <c r="AO30" s="1598"/>
      <c r="AQ30" s="1291">
        <v>0</v>
      </c>
      <c r="AR30" s="120">
        <v>0</v>
      </c>
      <c r="AS30" s="503">
        <v>0</v>
      </c>
      <c r="AT30" s="5"/>
      <c r="AU30" s="5"/>
      <c r="AV30" s="5"/>
      <c r="AX30" s="5"/>
      <c r="AY30" s="5"/>
      <c r="AZ30" s="5"/>
    </row>
    <row r="31" spans="3:52" ht="14.45" customHeight="1">
      <c r="D31" s="1132">
        <v>2010</v>
      </c>
      <c r="E31" s="1589"/>
      <c r="G31" s="1578"/>
      <c r="H31" s="1574"/>
      <c r="I31" s="1590"/>
      <c r="J31" s="1024"/>
      <c r="K31" s="1047"/>
      <c r="L31" s="1579"/>
      <c r="M31" s="1591"/>
      <c r="N31" s="1599">
        <v>136723687.58000004</v>
      </c>
      <c r="O31" s="1592"/>
      <c r="Q31" s="1589"/>
      <c r="R31" s="456"/>
      <c r="S31" s="1590"/>
      <c r="T31" s="1578"/>
      <c r="U31" s="1579"/>
      <c r="V31" s="1579"/>
      <c r="W31" s="1579"/>
      <c r="X31" s="1579"/>
      <c r="Y31" s="1600">
        <v>3</v>
      </c>
      <c r="Z31" s="1579"/>
      <c r="AA31" s="1579"/>
      <c r="AB31" s="1593"/>
      <c r="AC31" s="763"/>
      <c r="AD31" s="763"/>
      <c r="AE31" s="763"/>
      <c r="AF31" s="1600">
        <v>10</v>
      </c>
      <c r="AG31" s="1579"/>
      <c r="AH31" s="1594"/>
      <c r="AI31" s="1191"/>
      <c r="AK31" s="1595"/>
      <c r="AL31" s="1596"/>
      <c r="AN31" s="1597"/>
      <c r="AO31" s="1598"/>
      <c r="AQ31" s="1291">
        <v>0</v>
      </c>
      <c r="AR31" s="120">
        <v>0</v>
      </c>
      <c r="AS31" s="503">
        <v>0</v>
      </c>
      <c r="AT31" s="5"/>
      <c r="AU31" s="5"/>
      <c r="AV31" s="5"/>
      <c r="AX31" s="5"/>
      <c r="AY31" s="5"/>
      <c r="AZ31" s="5"/>
    </row>
    <row r="32" spans="3:52" ht="14.45" customHeight="1">
      <c r="D32" s="1132">
        <v>2011</v>
      </c>
      <c r="E32" s="1589"/>
      <c r="G32" s="1578"/>
      <c r="H32" s="1574"/>
      <c r="I32" s="1590"/>
      <c r="J32" s="1024"/>
      <c r="K32" s="1047"/>
      <c r="L32" s="1579"/>
      <c r="M32" s="1591"/>
      <c r="N32" s="1599">
        <v>209722175.23000002</v>
      </c>
      <c r="O32" s="1592"/>
      <c r="Q32" s="1589"/>
      <c r="R32" s="456"/>
      <c r="S32" s="1590"/>
      <c r="T32" s="1578"/>
      <c r="U32" s="1579"/>
      <c r="V32" s="1579"/>
      <c r="W32" s="1579"/>
      <c r="X32" s="1579"/>
      <c r="Y32" s="1600">
        <v>12</v>
      </c>
      <c r="Z32" s="1579"/>
      <c r="AA32" s="1579"/>
      <c r="AB32" s="1593"/>
      <c r="AC32" s="763"/>
      <c r="AD32" s="763"/>
      <c r="AE32" s="763"/>
      <c r="AF32" s="1600">
        <v>10</v>
      </c>
      <c r="AG32" s="1579"/>
      <c r="AH32" s="1594"/>
      <c r="AI32" s="1191"/>
      <c r="AK32" s="1595"/>
      <c r="AL32" s="1596"/>
      <c r="AN32" s="1597"/>
      <c r="AO32" s="1598"/>
      <c r="AQ32" s="1291">
        <v>0</v>
      </c>
      <c r="AR32" s="120">
        <v>0</v>
      </c>
      <c r="AS32" s="503">
        <v>0</v>
      </c>
      <c r="AT32" s="5"/>
      <c r="AU32" s="5"/>
      <c r="AV32" s="5"/>
      <c r="AX32" s="5"/>
      <c r="AY32" s="5"/>
      <c r="AZ32" s="5"/>
    </row>
    <row r="33" spans="1:52" ht="14.45" customHeight="1">
      <c r="D33" s="1132">
        <v>2012</v>
      </c>
      <c r="E33" s="1589"/>
      <c r="G33" s="1578"/>
      <c r="H33" s="1574"/>
      <c r="I33" s="1590"/>
      <c r="J33" s="1024"/>
      <c r="K33" s="1047"/>
      <c r="L33" s="1579"/>
      <c r="M33" s="1591"/>
      <c r="N33" s="1599">
        <v>136415402.78999996</v>
      </c>
      <c r="O33" s="1592"/>
      <c r="Q33" s="1589"/>
      <c r="R33" s="456"/>
      <c r="S33" s="1590"/>
      <c r="T33" s="1578"/>
      <c r="U33" s="1579"/>
      <c r="V33" s="1579"/>
      <c r="W33" s="1579"/>
      <c r="X33" s="1579"/>
      <c r="Y33" s="1600">
        <v>10</v>
      </c>
      <c r="Z33" s="1579"/>
      <c r="AA33" s="1579"/>
      <c r="AB33" s="1593"/>
      <c r="AC33" s="763"/>
      <c r="AD33" s="763"/>
      <c r="AE33" s="763"/>
      <c r="AF33" s="1600">
        <v>10</v>
      </c>
      <c r="AG33" s="1579"/>
      <c r="AH33" s="1594"/>
      <c r="AI33" s="1191"/>
      <c r="AK33" s="1595"/>
      <c r="AL33" s="1596"/>
      <c r="AN33" s="1597"/>
      <c r="AO33" s="1598"/>
      <c r="AQ33" s="1291">
        <v>0</v>
      </c>
      <c r="AR33" s="120">
        <v>0</v>
      </c>
      <c r="AS33" s="503">
        <v>0</v>
      </c>
      <c r="AT33" s="5"/>
      <c r="AU33" s="5"/>
      <c r="AV33" s="5"/>
      <c r="AX33" s="5"/>
      <c r="AY33" s="5"/>
      <c r="AZ33" s="5"/>
    </row>
    <row r="34" spans="1:52" ht="14.45" customHeight="1">
      <c r="D34" s="1132">
        <v>2013</v>
      </c>
      <c r="E34" s="1589"/>
      <c r="G34" s="1578"/>
      <c r="H34" s="1574"/>
      <c r="I34" s="1590"/>
      <c r="J34" s="1024"/>
      <c r="K34" s="1047"/>
      <c r="L34" s="1579"/>
      <c r="M34" s="1591"/>
      <c r="N34" s="1599">
        <v>73820683.140000001</v>
      </c>
      <c r="O34" s="1592"/>
      <c r="Q34" s="1589"/>
      <c r="R34" s="456"/>
      <c r="S34" s="1590"/>
      <c r="T34" s="1578"/>
      <c r="U34" s="1579"/>
      <c r="V34" s="1579"/>
      <c r="W34" s="1579"/>
      <c r="X34" s="1579"/>
      <c r="Y34" s="1600">
        <v>10</v>
      </c>
      <c r="Z34" s="1579"/>
      <c r="AA34" s="1579"/>
      <c r="AB34" s="1593"/>
      <c r="AC34" s="763"/>
      <c r="AD34" s="763"/>
      <c r="AE34" s="763"/>
      <c r="AF34" s="1600">
        <v>10</v>
      </c>
      <c r="AG34" s="1579"/>
      <c r="AH34" s="1594"/>
      <c r="AI34" s="1191"/>
      <c r="AK34" s="1595"/>
      <c r="AL34" s="1596"/>
      <c r="AN34" s="1597"/>
      <c r="AO34" s="1598"/>
      <c r="AQ34" s="1291">
        <v>0</v>
      </c>
      <c r="AR34" s="120">
        <v>0</v>
      </c>
      <c r="AS34" s="503">
        <v>0</v>
      </c>
      <c r="AT34" s="5"/>
      <c r="AU34" s="5"/>
      <c r="AV34" s="5"/>
      <c r="AX34" s="5"/>
      <c r="AY34" s="5"/>
      <c r="AZ34" s="5"/>
    </row>
    <row r="35" spans="1:52" ht="14.45" customHeight="1">
      <c r="D35" s="131">
        <v>2014</v>
      </c>
      <c r="E35" s="1601">
        <v>70000000</v>
      </c>
      <c r="G35" s="1602">
        <v>73820683.140000001</v>
      </c>
      <c r="H35" s="1603">
        <v>8333333.333333333</v>
      </c>
      <c r="I35" s="1604">
        <v>70000000</v>
      </c>
      <c r="J35" s="1291">
        <v>404339.48464221507</v>
      </c>
      <c r="K35" s="120">
        <v>0</v>
      </c>
      <c r="L35" s="1605">
        <v>4512650.1933333324</v>
      </c>
      <c r="M35" s="1606">
        <v>0</v>
      </c>
      <c r="N35" s="1602">
        <v>4225022.6246422157</v>
      </c>
      <c r="O35" s="1601">
        <v>70000000</v>
      </c>
      <c r="Q35" s="1601">
        <v>4512650.1933333324</v>
      </c>
      <c r="R35" s="456"/>
      <c r="S35" s="1607">
        <v>0.3</v>
      </c>
      <c r="T35" s="1608">
        <v>4512650.1933333324</v>
      </c>
      <c r="U35" s="477">
        <v>0</v>
      </c>
      <c r="V35" s="1609">
        <v>3.8369714317870715E-2</v>
      </c>
      <c r="W35" s="477">
        <v>0</v>
      </c>
      <c r="X35" s="1579"/>
      <c r="Y35" s="1600">
        <v>10</v>
      </c>
      <c r="Z35" s="1610">
        <v>41548</v>
      </c>
      <c r="AA35" s="1288">
        <v>0</v>
      </c>
      <c r="AB35" s="502">
        <v>4512650.1933333324</v>
      </c>
      <c r="AC35" s="477">
        <v>0</v>
      </c>
      <c r="AD35" s="1611">
        <v>0</v>
      </c>
      <c r="AE35" s="763"/>
      <c r="AF35" s="1600">
        <v>10</v>
      </c>
      <c r="AG35" s="1610">
        <v>41548</v>
      </c>
      <c r="AH35" s="1288">
        <v>0</v>
      </c>
      <c r="AI35" s="1612">
        <v>-4512650.1933333324</v>
      </c>
      <c r="AK35" s="1613">
        <v>0.10729686970279127</v>
      </c>
      <c r="AL35" s="1614">
        <v>-0.1927031302972087</v>
      </c>
      <c r="AN35" s="1320">
        <v>0</v>
      </c>
      <c r="AO35" s="1615">
        <v>0</v>
      </c>
      <c r="AQ35" s="1291">
        <v>0</v>
      </c>
      <c r="AR35" s="120">
        <v>0</v>
      </c>
      <c r="AS35" s="503">
        <v>0</v>
      </c>
      <c r="AT35" s="5"/>
      <c r="AU35" s="5"/>
      <c r="AV35" s="5"/>
      <c r="AX35" s="5"/>
      <c r="AY35" s="5"/>
      <c r="AZ35" s="5"/>
    </row>
    <row r="36" spans="1:52" ht="14.45" customHeight="1">
      <c r="D36" s="131">
        <v>2015</v>
      </c>
      <c r="E36" s="1601">
        <v>25000000</v>
      </c>
      <c r="G36" s="1602">
        <v>4225022.6246422157</v>
      </c>
      <c r="H36" s="1603">
        <v>20000000</v>
      </c>
      <c r="I36" s="1604">
        <v>25000000</v>
      </c>
      <c r="J36" s="1291">
        <v>274547.02642789856</v>
      </c>
      <c r="K36" s="120">
        <v>14223242.882244319</v>
      </c>
      <c r="L36" s="1605">
        <v>40774977.375357784</v>
      </c>
      <c r="M36" s="1606">
        <v>49800000</v>
      </c>
      <c r="N36" s="1602">
        <v>43522812.533314437</v>
      </c>
      <c r="O36" s="1601">
        <v>-39023242.882244319</v>
      </c>
      <c r="Q36" s="1601">
        <v>40774977.375357784</v>
      </c>
      <c r="R36" s="456"/>
      <c r="S36" s="1607">
        <v>0.3</v>
      </c>
      <c r="T36" s="1608">
        <v>0</v>
      </c>
      <c r="U36" s="477">
        <v>0</v>
      </c>
      <c r="V36" s="1609">
        <v>3.8369714317870715E-2</v>
      </c>
      <c r="W36" s="477">
        <v>0</v>
      </c>
      <c r="X36" s="1579"/>
      <c r="Y36" s="1600">
        <v>10</v>
      </c>
      <c r="Z36" s="1610">
        <v>41913</v>
      </c>
      <c r="AA36" s="1288">
        <v>0</v>
      </c>
      <c r="AB36" s="502">
        <v>40774977.375357784</v>
      </c>
      <c r="AC36" s="477">
        <v>0</v>
      </c>
      <c r="AD36" s="1611">
        <v>200000</v>
      </c>
      <c r="AE36" s="1616">
        <v>50000000</v>
      </c>
      <c r="AF36" s="1600">
        <v>10</v>
      </c>
      <c r="AG36" s="1610">
        <v>41913</v>
      </c>
      <c r="AH36" s="1288">
        <v>49800000</v>
      </c>
      <c r="AI36" s="1612">
        <v>9025022.6246422157</v>
      </c>
      <c r="AK36" s="1613">
        <v>0.12769650127665447</v>
      </c>
      <c r="AL36" s="1614">
        <v>-0.17230349872334552</v>
      </c>
      <c r="AN36" s="1320">
        <v>0</v>
      </c>
      <c r="AO36" s="1615">
        <v>0</v>
      </c>
      <c r="AQ36" s="1291">
        <v>0</v>
      </c>
      <c r="AR36" s="120">
        <v>-14223242.882244319</v>
      </c>
      <c r="AS36" s="503">
        <v>-14223242.882244319</v>
      </c>
      <c r="AT36" s="5"/>
      <c r="AU36" s="5"/>
      <c r="AV36" s="5"/>
      <c r="AX36" s="5"/>
      <c r="AY36" s="5"/>
      <c r="AZ36" s="5"/>
    </row>
    <row r="37" spans="1:52" ht="14.45" customHeight="1">
      <c r="D37" s="131">
        <v>2016</v>
      </c>
      <c r="E37" s="1601">
        <v>60000000</v>
      </c>
      <c r="G37" s="1602">
        <v>43522812.533314437</v>
      </c>
      <c r="H37" s="1603">
        <v>34233333.333333328</v>
      </c>
      <c r="I37" s="1604">
        <v>60000000</v>
      </c>
      <c r="J37" s="1291">
        <v>879153.71235363185</v>
      </c>
      <c r="K37" s="120">
        <v>161522.94921875</v>
      </c>
      <c r="L37" s="1605">
        <v>50710520.800018892</v>
      </c>
      <c r="M37" s="1606">
        <v>59832000</v>
      </c>
      <c r="N37" s="1602">
        <v>44395489.194886819</v>
      </c>
      <c r="O37" s="1601">
        <v>6477.05078125</v>
      </c>
      <c r="Q37" s="1601">
        <v>50710520.800018892</v>
      </c>
      <c r="R37" s="456"/>
      <c r="S37" s="1607">
        <v>0.3</v>
      </c>
      <c r="T37" s="1608">
        <v>0</v>
      </c>
      <c r="U37" s="477">
        <v>0</v>
      </c>
      <c r="V37" s="1609">
        <v>3.8369714317870715E-2</v>
      </c>
      <c r="W37" s="477">
        <v>0</v>
      </c>
      <c r="X37" s="1579"/>
      <c r="Y37" s="1600">
        <v>10</v>
      </c>
      <c r="Z37" s="1610">
        <v>42278</v>
      </c>
      <c r="AA37" s="1288">
        <v>0</v>
      </c>
      <c r="AB37" s="502">
        <v>50710520.800018892</v>
      </c>
      <c r="AC37" s="477">
        <v>0</v>
      </c>
      <c r="AD37" s="477">
        <v>168000</v>
      </c>
      <c r="AE37" s="1616">
        <v>60000000</v>
      </c>
      <c r="AF37" s="1600">
        <v>10</v>
      </c>
      <c r="AG37" s="1610">
        <v>42278</v>
      </c>
      <c r="AH37" s="1288">
        <v>59832000</v>
      </c>
      <c r="AI37" s="1612">
        <v>9121479.1999811083</v>
      </c>
      <c r="AK37" s="1613">
        <v>0.15260555771236664</v>
      </c>
      <c r="AL37" s="1614">
        <v>-0.14739444228763335</v>
      </c>
      <c r="AN37" s="1320">
        <v>16041.666666666668</v>
      </c>
      <c r="AO37" s="1615">
        <v>0</v>
      </c>
      <c r="AQ37" s="1291">
        <v>0</v>
      </c>
      <c r="AR37" s="120">
        <v>-161522.94921875</v>
      </c>
      <c r="AS37" s="503">
        <v>-161522.94921875</v>
      </c>
      <c r="AT37" s="5"/>
      <c r="AU37" s="5"/>
      <c r="AV37" s="5"/>
      <c r="AX37" s="5"/>
      <c r="AY37" s="5"/>
      <c r="AZ37" s="5"/>
    </row>
    <row r="38" spans="1:52" ht="14.45" customHeight="1">
      <c r="D38" s="131">
        <v>2017</v>
      </c>
      <c r="E38" s="1601">
        <v>102700000</v>
      </c>
      <c r="G38" s="1602">
        <v>44395489.194886819</v>
      </c>
      <c r="H38" s="1603">
        <v>35157600</v>
      </c>
      <c r="I38" s="1604">
        <v>102700000</v>
      </c>
      <c r="J38" s="1291">
        <v>1284036.5944288522</v>
      </c>
      <c r="K38" s="120">
        <v>15633262.666852683</v>
      </c>
      <c r="L38" s="1605">
        <v>93462110.805113181</v>
      </c>
      <c r="M38" s="1606">
        <v>99720000</v>
      </c>
      <c r="N38" s="1602">
        <v>58332788.456168354</v>
      </c>
      <c r="O38" s="1601">
        <v>-12653262.666852683</v>
      </c>
      <c r="Q38" s="1601">
        <v>93462110.805113181</v>
      </c>
      <c r="R38" s="456"/>
      <c r="S38" s="1607">
        <v>0.3</v>
      </c>
      <c r="T38" s="1608">
        <v>0</v>
      </c>
      <c r="U38" s="477">
        <v>0</v>
      </c>
      <c r="V38" s="1609">
        <v>3.8369714317870715E-2</v>
      </c>
      <c r="W38" s="477">
        <v>0</v>
      </c>
      <c r="X38" s="1579"/>
      <c r="Y38" s="1600">
        <v>10</v>
      </c>
      <c r="Z38" s="1610">
        <v>42644</v>
      </c>
      <c r="AA38" s="1288">
        <v>0</v>
      </c>
      <c r="AB38" s="502">
        <v>93462110.805113181</v>
      </c>
      <c r="AC38" s="477">
        <v>0</v>
      </c>
      <c r="AD38" s="477">
        <v>280000</v>
      </c>
      <c r="AE38" s="1616">
        <v>100000000</v>
      </c>
      <c r="AF38" s="1600">
        <v>10</v>
      </c>
      <c r="AG38" s="1610">
        <v>42644</v>
      </c>
      <c r="AH38" s="1288">
        <v>99720000</v>
      </c>
      <c r="AI38" s="1612">
        <v>6257889.1948868185</v>
      </c>
      <c r="AK38" s="1613">
        <v>0.18746208983264062</v>
      </c>
      <c r="AL38" s="1614">
        <v>-0.11253791016735937</v>
      </c>
      <c r="AN38" s="1320">
        <v>46585.000000000007</v>
      </c>
      <c r="AO38" s="1615">
        <v>0</v>
      </c>
      <c r="AQ38" s="1291">
        <v>0</v>
      </c>
      <c r="AR38" s="120">
        <v>-15633262.666852683</v>
      </c>
      <c r="AS38" s="503">
        <v>-15633262.666852683</v>
      </c>
      <c r="AT38" s="5"/>
      <c r="AU38" s="5"/>
      <c r="AV38" s="5"/>
      <c r="AX38" s="5"/>
      <c r="AY38" s="5"/>
      <c r="AZ38" s="5"/>
    </row>
    <row r="39" spans="1:52" ht="14.45" customHeight="1">
      <c r="D39" s="131">
        <v>2018</v>
      </c>
      <c r="E39" s="1601">
        <v>105472800</v>
      </c>
      <c r="G39" s="1602">
        <v>58332788.456168354</v>
      </c>
      <c r="H39" s="1603">
        <v>36106800</v>
      </c>
      <c r="I39" s="1604">
        <v>105472800</v>
      </c>
      <c r="J39" s="1291">
        <v>1283263.4149422944</v>
      </c>
      <c r="K39" s="120">
        <v>442379.74330356717</v>
      </c>
      <c r="L39" s="1605">
        <v>83246811.543831646</v>
      </c>
      <c r="M39" s="1606">
        <v>89748000</v>
      </c>
      <c r="N39" s="1602">
        <v>44333631.614414215</v>
      </c>
      <c r="O39" s="1601">
        <v>15282420.256696433</v>
      </c>
      <c r="Q39" s="1601">
        <v>83246811.543831646</v>
      </c>
      <c r="R39" s="456"/>
      <c r="S39" s="1607">
        <v>0.3</v>
      </c>
      <c r="T39" s="1608">
        <v>0</v>
      </c>
      <c r="U39" s="477">
        <v>0</v>
      </c>
      <c r="V39" s="1609">
        <v>3.8369714317870715E-2</v>
      </c>
      <c r="W39" s="477">
        <v>0</v>
      </c>
      <c r="X39" s="1617">
        <v>0</v>
      </c>
      <c r="Y39" s="1600">
        <v>10</v>
      </c>
      <c r="Z39" s="1610">
        <v>43009</v>
      </c>
      <c r="AA39" s="1288">
        <v>0</v>
      </c>
      <c r="AB39" s="502">
        <v>83246811.543831646</v>
      </c>
      <c r="AC39" s="477">
        <v>0</v>
      </c>
      <c r="AD39" s="477">
        <v>252000</v>
      </c>
      <c r="AE39" s="1616">
        <v>90000000</v>
      </c>
      <c r="AF39" s="1600">
        <v>10</v>
      </c>
      <c r="AG39" s="1610">
        <v>43009</v>
      </c>
      <c r="AH39" s="1288">
        <v>89748000</v>
      </c>
      <c r="AI39" s="1612">
        <v>6501188.4561683536</v>
      </c>
      <c r="AK39" s="1613">
        <v>0.21432692468824588</v>
      </c>
      <c r="AL39" s="1614">
        <v>-8.567307531175411E-2</v>
      </c>
      <c r="AN39" s="1320">
        <v>88935</v>
      </c>
      <c r="AO39" s="1615">
        <v>0</v>
      </c>
      <c r="AQ39" s="1291">
        <v>0</v>
      </c>
      <c r="AR39" s="120">
        <v>-442379.74330356717</v>
      </c>
      <c r="AS39" s="503">
        <v>-442379.74330356717</v>
      </c>
      <c r="AT39" s="5"/>
      <c r="AU39" s="5"/>
      <c r="AV39" s="5"/>
      <c r="AX39" s="5"/>
      <c r="AY39" s="5"/>
      <c r="AZ39" s="5"/>
    </row>
    <row r="40" spans="1:52" ht="14.45" customHeight="1">
      <c r="D40" s="131">
        <v>2019</v>
      </c>
      <c r="E40" s="1601">
        <v>108320400</v>
      </c>
      <c r="G40" s="1602">
        <v>44333631.614414215</v>
      </c>
      <c r="H40" s="1603">
        <v>37081733.333333328</v>
      </c>
      <c r="I40" s="1604">
        <v>108320400</v>
      </c>
      <c r="J40" s="1291">
        <v>1141431.7727471441</v>
      </c>
      <c r="K40" s="120">
        <v>139002.734375</v>
      </c>
      <c r="L40" s="1605">
        <v>101068501.71891911</v>
      </c>
      <c r="M40" s="1606">
        <v>109692000</v>
      </c>
      <c r="N40" s="1602">
        <v>46985666.121536359</v>
      </c>
      <c r="O40" s="1601">
        <v>-1510602.734375</v>
      </c>
      <c r="Q40" s="1601">
        <v>101068501.71891911</v>
      </c>
      <c r="R40" s="456"/>
      <c r="S40" s="1607">
        <v>0.3</v>
      </c>
      <c r="T40" s="1608">
        <v>0</v>
      </c>
      <c r="U40" s="477">
        <v>0</v>
      </c>
      <c r="V40" s="1609">
        <v>3.8369714317870715E-2</v>
      </c>
      <c r="W40" s="477">
        <v>0</v>
      </c>
      <c r="X40" s="1617">
        <v>0</v>
      </c>
      <c r="Y40" s="1600">
        <v>10</v>
      </c>
      <c r="Z40" s="1610">
        <v>43374</v>
      </c>
      <c r="AA40" s="1288">
        <v>0</v>
      </c>
      <c r="AB40" s="502">
        <v>101068501.71891911</v>
      </c>
      <c r="AC40" s="477">
        <v>0</v>
      </c>
      <c r="AD40" s="477">
        <v>308000</v>
      </c>
      <c r="AE40" s="1616">
        <v>110000000</v>
      </c>
      <c r="AF40" s="1600">
        <v>10</v>
      </c>
      <c r="AG40" s="1610">
        <v>43374</v>
      </c>
      <c r="AH40" s="1288">
        <v>109692000</v>
      </c>
      <c r="AI40" s="1612">
        <v>8623498.2810808867</v>
      </c>
      <c r="AK40" s="1613">
        <v>0.24575391372344269</v>
      </c>
      <c r="AL40" s="1614">
        <v>-5.4246086276557304E-2</v>
      </c>
      <c r="AN40" s="1320">
        <v>127050.00000000001</v>
      </c>
      <c r="AO40" s="1615">
        <v>0</v>
      </c>
      <c r="AQ40" s="1291">
        <v>0</v>
      </c>
      <c r="AR40" s="120">
        <v>-139002.734375</v>
      </c>
      <c r="AS40" s="503">
        <v>-139002.734375</v>
      </c>
      <c r="AT40" s="5"/>
      <c r="AU40" s="5"/>
      <c r="AV40" s="5"/>
      <c r="AX40" s="5"/>
      <c r="AY40" s="5"/>
      <c r="AZ40" s="5"/>
    </row>
    <row r="41" spans="1:52" s="20" customFormat="1" ht="14.45" customHeight="1">
      <c r="A41" s="9"/>
      <c r="B41" s="9"/>
      <c r="D41" s="131">
        <v>2020</v>
      </c>
      <c r="E41" s="1601">
        <v>111245200</v>
      </c>
      <c r="F41" s="28"/>
      <c r="G41" s="1602">
        <v>46985666.121536359</v>
      </c>
      <c r="H41" s="1603">
        <v>38082933.333333328</v>
      </c>
      <c r="I41" s="1604">
        <v>111245200</v>
      </c>
      <c r="J41" s="1291">
        <v>1169788.0781879947</v>
      </c>
      <c r="K41" s="120">
        <v>0</v>
      </c>
      <c r="L41" s="1605">
        <v>102342467.21179697</v>
      </c>
      <c r="M41" s="1606">
        <v>109692000</v>
      </c>
      <c r="N41" s="1602">
        <v>46602254.199724354</v>
      </c>
      <c r="O41" s="1601">
        <v>1553200</v>
      </c>
      <c r="P41" s="28"/>
      <c r="Q41" s="1601">
        <v>102342467.21179697</v>
      </c>
      <c r="R41" s="456"/>
      <c r="S41" s="1607">
        <v>0.3</v>
      </c>
      <c r="T41" s="1608">
        <v>0</v>
      </c>
      <c r="U41" s="477">
        <v>0</v>
      </c>
      <c r="V41" s="1609">
        <v>3.8369714317870715E-2</v>
      </c>
      <c r="W41" s="477">
        <v>0</v>
      </c>
      <c r="X41" s="1617">
        <v>0</v>
      </c>
      <c r="Y41" s="1600">
        <v>10</v>
      </c>
      <c r="Z41" s="1610">
        <v>43739</v>
      </c>
      <c r="AA41" s="1288">
        <v>0</v>
      </c>
      <c r="AB41" s="502">
        <v>102342467.21179697</v>
      </c>
      <c r="AC41" s="477">
        <v>0</v>
      </c>
      <c r="AD41" s="477">
        <v>308000</v>
      </c>
      <c r="AE41" s="1616">
        <v>110000000</v>
      </c>
      <c r="AF41" s="1600">
        <v>10</v>
      </c>
      <c r="AG41" s="1610">
        <v>43739</v>
      </c>
      <c r="AH41" s="1288">
        <v>109692000</v>
      </c>
      <c r="AI41" s="1612">
        <v>7349532.7882030308</v>
      </c>
      <c r="AJ41" s="28"/>
      <c r="AK41" s="1613">
        <v>0.28130749499751556</v>
      </c>
      <c r="AL41" s="1614">
        <v>-1.8692505002484427E-2</v>
      </c>
      <c r="AN41" s="1320">
        <v>173635</v>
      </c>
      <c r="AO41" s="1615">
        <v>0</v>
      </c>
      <c r="AP41" s="28"/>
      <c r="AQ41" s="1291">
        <v>0</v>
      </c>
      <c r="AR41" s="120">
        <v>0</v>
      </c>
      <c r="AS41" s="503">
        <v>0</v>
      </c>
      <c r="AT41" s="5"/>
      <c r="AU41" s="5"/>
      <c r="AV41" s="5"/>
      <c r="AW41" s="28"/>
      <c r="AX41" s="5"/>
      <c r="AY41" s="5"/>
      <c r="AZ41" s="5"/>
    </row>
    <row r="42" spans="1:52" s="20" customFormat="1" ht="14.45" customHeight="1">
      <c r="A42" s="9"/>
      <c r="B42" s="9"/>
      <c r="D42" s="131">
        <v>2021</v>
      </c>
      <c r="E42" s="1601">
        <v>114248800</v>
      </c>
      <c r="F42" s="28"/>
      <c r="G42" s="1602">
        <v>46602254.199724354</v>
      </c>
      <c r="H42" s="1603">
        <v>39111172.533333331</v>
      </c>
      <c r="I42" s="1604">
        <v>114248800</v>
      </c>
      <c r="J42" s="1291">
        <v>1187026.7295173109</v>
      </c>
      <c r="K42" s="120">
        <v>388714.84375</v>
      </c>
      <c r="L42" s="1605">
        <v>106757718.33360898</v>
      </c>
      <c r="M42" s="1606">
        <v>114435634.28185551</v>
      </c>
      <c r="N42" s="1602">
        <v>48364830.054847166</v>
      </c>
      <c r="O42" s="1601">
        <v>-575549.12560550123</v>
      </c>
      <c r="P42" s="28"/>
      <c r="Q42" s="1601">
        <v>106757718.33360898</v>
      </c>
      <c r="R42" s="456"/>
      <c r="S42" s="1607">
        <v>0.3</v>
      </c>
      <c r="T42" s="1608">
        <v>106757718.33360898</v>
      </c>
      <c r="U42" s="477">
        <v>4604365.7181444857</v>
      </c>
      <c r="V42" s="1609">
        <v>3.8369714317870715E-2</v>
      </c>
      <c r="W42" s="477">
        <v>960000</v>
      </c>
      <c r="X42" s="1617">
        <v>120000000</v>
      </c>
      <c r="Y42" s="1600">
        <v>10</v>
      </c>
      <c r="Z42" s="1610">
        <v>44105</v>
      </c>
      <c r="AA42" s="1288">
        <v>114435634.28185551</v>
      </c>
      <c r="AB42" s="502">
        <v>0</v>
      </c>
      <c r="AC42" s="477">
        <v>0</v>
      </c>
      <c r="AD42" s="477">
        <v>0</v>
      </c>
      <c r="AE42" s="1616">
        <v>0</v>
      </c>
      <c r="AF42" s="1600">
        <v>10</v>
      </c>
      <c r="AG42" s="1610">
        <v>44105</v>
      </c>
      <c r="AH42" s="1288">
        <v>0</v>
      </c>
      <c r="AI42" s="1612">
        <v>7677915.9482465237</v>
      </c>
      <c r="AJ42" s="28"/>
      <c r="AK42" s="1613">
        <v>0.29977766464252953</v>
      </c>
      <c r="AL42" s="1614" t="s">
        <v>541</v>
      </c>
      <c r="AN42" s="1320">
        <v>2920220</v>
      </c>
      <c r="AO42" s="1615">
        <v>4604365.7181444857</v>
      </c>
      <c r="AP42" s="28"/>
      <c r="AQ42" s="1291">
        <v>0</v>
      </c>
      <c r="AR42" s="120">
        <v>-388714.84375</v>
      </c>
      <c r="AS42" s="503">
        <v>-388714.84375</v>
      </c>
      <c r="AT42" s="5"/>
      <c r="AU42" s="5"/>
      <c r="AV42" s="5"/>
      <c r="AW42" s="28"/>
      <c r="AX42" s="5"/>
      <c r="AY42" s="5"/>
      <c r="AZ42" s="5"/>
    </row>
    <row r="43" spans="1:52" s="20" customFormat="1" ht="14.45" customHeight="1">
      <c r="A43" s="9"/>
      <c r="B43" s="9"/>
      <c r="D43" s="131">
        <v>2022</v>
      </c>
      <c r="E43" s="1601">
        <v>117333517.59999999</v>
      </c>
      <c r="F43" s="28"/>
      <c r="G43" s="1602">
        <v>48364830.054847166</v>
      </c>
      <c r="H43" s="1603">
        <v>40167174.19173333</v>
      </c>
      <c r="I43" s="1604">
        <v>117333517.59999999</v>
      </c>
      <c r="J43" s="1291">
        <v>1187681.369249694</v>
      </c>
      <c r="K43" s="120">
        <v>0</v>
      </c>
      <c r="L43" s="1605">
        <v>109135861.73688616</v>
      </c>
      <c r="M43" s="1606">
        <v>114435634.28185551</v>
      </c>
      <c r="N43" s="1602">
        <v>46654628.105952367</v>
      </c>
      <c r="O43" s="1601">
        <v>2897883.3181444928</v>
      </c>
      <c r="P43" s="28"/>
      <c r="Q43" s="1601">
        <v>109135861.73688616</v>
      </c>
      <c r="R43" s="456"/>
      <c r="S43" s="1607">
        <v>0.3</v>
      </c>
      <c r="T43" s="1608">
        <v>109135861.73688616</v>
      </c>
      <c r="U43" s="477">
        <v>4604365.7181444857</v>
      </c>
      <c r="V43" s="1609">
        <v>3.8369714317870715E-2</v>
      </c>
      <c r="W43" s="477">
        <v>960000</v>
      </c>
      <c r="X43" s="1617">
        <v>120000000</v>
      </c>
      <c r="Y43" s="1600">
        <v>10</v>
      </c>
      <c r="Z43" s="1610">
        <v>44470</v>
      </c>
      <c r="AA43" s="1288">
        <v>114435634.28185551</v>
      </c>
      <c r="AB43" s="502">
        <v>0</v>
      </c>
      <c r="AC43" s="477">
        <v>0</v>
      </c>
      <c r="AD43" s="477">
        <v>0</v>
      </c>
      <c r="AE43" s="1616">
        <v>0</v>
      </c>
      <c r="AF43" s="1600">
        <v>10</v>
      </c>
      <c r="AG43" s="1610">
        <v>44470</v>
      </c>
      <c r="AH43" s="1288">
        <v>0</v>
      </c>
      <c r="AI43" s="1612">
        <v>5299772.5449693501</v>
      </c>
      <c r="AJ43" s="28"/>
      <c r="AK43" s="1613">
        <v>0.30836665450474937</v>
      </c>
      <c r="AL43" s="1614">
        <v>8.3666545047493823E-3</v>
      </c>
      <c r="AN43" s="1320">
        <v>6165337.9995165849</v>
      </c>
      <c r="AO43" s="1615">
        <v>4604365.7181444857</v>
      </c>
      <c r="AP43" s="28"/>
      <c r="AQ43" s="1291">
        <v>0</v>
      </c>
      <c r="AR43" s="120">
        <v>0</v>
      </c>
      <c r="AS43" s="503">
        <v>0</v>
      </c>
      <c r="AT43" s="5"/>
      <c r="AU43" s="5"/>
      <c r="AV43" s="5"/>
      <c r="AW43" s="28"/>
      <c r="AX43" s="5"/>
      <c r="AY43" s="5"/>
      <c r="AZ43" s="5"/>
    </row>
    <row r="44" spans="1:52" s="20" customFormat="1" ht="14.45" customHeight="1">
      <c r="A44" s="9"/>
      <c r="B44" s="9"/>
      <c r="D44" s="131">
        <v>2023</v>
      </c>
      <c r="E44" s="1601">
        <v>120501522.57520001</v>
      </c>
      <c r="F44" s="28"/>
      <c r="G44" s="1602">
        <v>46654628.105952367</v>
      </c>
      <c r="H44" s="1603">
        <v>41251687.894909993</v>
      </c>
      <c r="I44" s="1604">
        <v>120501522.57520001</v>
      </c>
      <c r="J44" s="1291">
        <v>1311007.7000025138</v>
      </c>
      <c r="K44" s="120">
        <v>6795400</v>
      </c>
      <c r="L44" s="1605">
        <v>115098582.36415763</v>
      </c>
      <c r="M44" s="1606">
        <v>123971937.13867681</v>
      </c>
      <c r="N44" s="1602">
        <v>58231450.369431689</v>
      </c>
      <c r="O44" s="1601">
        <v>-10265814.563476808</v>
      </c>
      <c r="P44" s="28"/>
      <c r="Q44" s="1601">
        <v>115098582.36415763</v>
      </c>
      <c r="R44" s="456"/>
      <c r="S44" s="1607">
        <v>0.3</v>
      </c>
      <c r="T44" s="1608">
        <v>115098582.36415763</v>
      </c>
      <c r="U44" s="477">
        <v>4988062.8613231927</v>
      </c>
      <c r="V44" s="1609">
        <v>3.8369714317870715E-2</v>
      </c>
      <c r="W44" s="477">
        <v>1040000</v>
      </c>
      <c r="X44" s="1617">
        <v>130000000</v>
      </c>
      <c r="Y44" s="1600">
        <v>10</v>
      </c>
      <c r="Z44" s="1610">
        <v>44835</v>
      </c>
      <c r="AA44" s="1288">
        <v>123971937.13867681</v>
      </c>
      <c r="AB44" s="502">
        <v>0</v>
      </c>
      <c r="AC44" s="477">
        <v>0</v>
      </c>
      <c r="AD44" s="477">
        <v>0</v>
      </c>
      <c r="AE44" s="1616">
        <v>0</v>
      </c>
      <c r="AF44" s="1600">
        <v>10</v>
      </c>
      <c r="AG44" s="1610">
        <v>44835</v>
      </c>
      <c r="AH44" s="1288">
        <v>0</v>
      </c>
      <c r="AI44" s="1612">
        <v>8873354.7745191753</v>
      </c>
      <c r="AJ44" s="28"/>
      <c r="AK44" s="1613">
        <v>0.31452800063806341</v>
      </c>
      <c r="AL44" s="1614">
        <v>1.4528000638063421E-2</v>
      </c>
      <c r="AN44" s="1320">
        <v>10750498.274031838</v>
      </c>
      <c r="AO44" s="1615">
        <v>4988062.8613231927</v>
      </c>
      <c r="AP44" s="28"/>
      <c r="AQ44" s="1291">
        <v>0</v>
      </c>
      <c r="AR44" s="120">
        <v>-6795400</v>
      </c>
      <c r="AS44" s="503">
        <v>-6795400</v>
      </c>
      <c r="AT44" s="5"/>
      <c r="AU44" s="5"/>
      <c r="AV44" s="5"/>
      <c r="AW44" s="28"/>
      <c r="AX44" s="5"/>
      <c r="AY44" s="5"/>
      <c r="AZ44" s="5"/>
    </row>
    <row r="45" spans="1:52" s="20" customFormat="1" ht="14.45" customHeight="1">
      <c r="A45" s="9"/>
      <c r="B45" s="9"/>
      <c r="D45" s="131">
        <v>2024</v>
      </c>
      <c r="E45" s="1601">
        <v>123755063.68472999</v>
      </c>
      <c r="F45" s="28"/>
      <c r="G45" s="1602">
        <v>58231450.369431689</v>
      </c>
      <c r="H45" s="1603">
        <v>42365483.468072668</v>
      </c>
      <c r="I45" s="1604">
        <v>123755063.68472999</v>
      </c>
      <c r="J45" s="1291">
        <v>1503926.532160908</v>
      </c>
      <c r="K45" s="120">
        <v>11672991</v>
      </c>
      <c r="L45" s="1605">
        <v>107889096.78337097</v>
      </c>
      <c r="M45" s="1606">
        <v>114435634.28185551</v>
      </c>
      <c r="N45" s="1602">
        <v>62088938.498718113</v>
      </c>
      <c r="O45" s="1601">
        <v>-2353561.5971255153</v>
      </c>
      <c r="P45" s="28"/>
      <c r="Q45" s="1601">
        <v>107889096.78337097</v>
      </c>
      <c r="R45" s="456"/>
      <c r="S45" s="1607">
        <v>0.3</v>
      </c>
      <c r="T45" s="1608">
        <v>107889096.78337097</v>
      </c>
      <c r="U45" s="477">
        <v>4604365.7181444857</v>
      </c>
      <c r="V45" s="1609">
        <v>3.8369714317870715E-2</v>
      </c>
      <c r="W45" s="477">
        <v>960000</v>
      </c>
      <c r="X45" s="1617">
        <v>120000000</v>
      </c>
      <c r="Y45" s="1600">
        <v>10</v>
      </c>
      <c r="Z45" s="1610">
        <v>45200</v>
      </c>
      <c r="AA45" s="1288">
        <v>114435634.28185551</v>
      </c>
      <c r="AB45" s="502">
        <v>0</v>
      </c>
      <c r="AC45" s="477">
        <v>0</v>
      </c>
      <c r="AD45" s="477">
        <v>0</v>
      </c>
      <c r="AE45" s="1616">
        <v>0</v>
      </c>
      <c r="AF45" s="1600">
        <v>10</v>
      </c>
      <c r="AG45" s="1610">
        <v>45200</v>
      </c>
      <c r="AH45" s="1288">
        <v>0</v>
      </c>
      <c r="AI45" s="1612">
        <v>6546537.498484537</v>
      </c>
      <c r="AJ45" s="28"/>
      <c r="AK45" s="1613">
        <v>0.31706903543183224</v>
      </c>
      <c r="AL45" s="1614">
        <v>1.7069035431832247E-2</v>
      </c>
      <c r="AN45" s="1320">
        <v>15182020.165067969</v>
      </c>
      <c r="AO45" s="1615">
        <v>4604365.7181444857</v>
      </c>
      <c r="AP45" s="28"/>
      <c r="AQ45" s="1291">
        <v>0</v>
      </c>
      <c r="AR45" s="120">
        <v>-11672991</v>
      </c>
      <c r="AS45" s="503">
        <v>-11672991</v>
      </c>
      <c r="AT45" s="5"/>
      <c r="AU45" s="5"/>
      <c r="AV45" s="5"/>
      <c r="AW45" s="28"/>
      <c r="AX45" s="5"/>
      <c r="AY45" s="5"/>
      <c r="AZ45" s="5"/>
    </row>
    <row r="46" spans="1:52" s="20" customFormat="1" ht="14.45" customHeight="1">
      <c r="A46" s="9"/>
      <c r="B46" s="9"/>
      <c r="D46" s="131">
        <v>2025</v>
      </c>
      <c r="E46" s="1601">
        <v>127096450.404218</v>
      </c>
      <c r="F46" s="28"/>
      <c r="G46" s="1602">
        <v>62088938.498718113</v>
      </c>
      <c r="H46" s="1603">
        <v>50072869.145176329</v>
      </c>
      <c r="I46" s="1604">
        <v>127096450.404218</v>
      </c>
      <c r="J46" s="1291">
        <v>1536407.1152185425</v>
      </c>
      <c r="K46" s="120">
        <v>329200</v>
      </c>
      <c r="L46" s="1605">
        <v>115080381.05067623</v>
      </c>
      <c r="M46" s="1606">
        <v>123971937.13867681</v>
      </c>
      <c r="N46" s="1602">
        <v>60830032.348395459</v>
      </c>
      <c r="O46" s="1601">
        <v>2795313.2655411959</v>
      </c>
      <c r="P46" s="28"/>
      <c r="Q46" s="1601">
        <v>115080381.05067623</v>
      </c>
      <c r="R46" s="456"/>
      <c r="S46" s="1607">
        <v>0.3</v>
      </c>
      <c r="T46" s="1608">
        <v>115080381.05067623</v>
      </c>
      <c r="U46" s="477">
        <v>4988062.8613231927</v>
      </c>
      <c r="V46" s="1609">
        <v>3.8369714317870715E-2</v>
      </c>
      <c r="W46" s="477">
        <v>1040000</v>
      </c>
      <c r="X46" s="1617">
        <v>130000000</v>
      </c>
      <c r="Y46" s="1600">
        <v>10</v>
      </c>
      <c r="Z46" s="1610">
        <v>45566</v>
      </c>
      <c r="AA46" s="1288">
        <v>123971937.13867681</v>
      </c>
      <c r="AB46" s="502">
        <v>0</v>
      </c>
      <c r="AC46" s="477">
        <v>0</v>
      </c>
      <c r="AD46" s="477">
        <v>0</v>
      </c>
      <c r="AE46" s="1616">
        <v>0</v>
      </c>
      <c r="AF46" s="1600">
        <v>10</v>
      </c>
      <c r="AG46" s="1610">
        <v>45566</v>
      </c>
      <c r="AH46" s="1288">
        <v>0</v>
      </c>
      <c r="AI46" s="1612">
        <v>8891556.0880005807</v>
      </c>
      <c r="AJ46" s="28"/>
      <c r="AK46" s="1613">
        <v>0.32086868401829366</v>
      </c>
      <c r="AL46" s="1614">
        <v>2.0868684018293671E-2</v>
      </c>
      <c r="AN46" s="1320">
        <v>19913151.072186768</v>
      </c>
      <c r="AO46" s="1615">
        <v>4988062.8613231927</v>
      </c>
      <c r="AP46" s="28"/>
      <c r="AQ46" s="1291">
        <v>0</v>
      </c>
      <c r="AR46" s="120">
        <v>-329200</v>
      </c>
      <c r="AS46" s="503">
        <v>-329200</v>
      </c>
      <c r="AT46" s="5"/>
      <c r="AU46" s="5"/>
      <c r="AV46" s="5"/>
      <c r="AW46" s="28"/>
      <c r="AX46" s="5"/>
      <c r="AY46" s="5"/>
      <c r="AZ46" s="5"/>
    </row>
    <row r="47" spans="1:52" s="20" customFormat="1" ht="14.45" customHeight="1">
      <c r="A47" s="9"/>
      <c r="B47" s="9"/>
      <c r="D47" s="131">
        <v>2026</v>
      </c>
      <c r="E47" s="1601">
        <v>150218607.43552899</v>
      </c>
      <c r="F47" s="28"/>
      <c r="G47" s="1602">
        <v>60830032.348395459</v>
      </c>
      <c r="H47" s="1603">
        <v>53682297.924688324</v>
      </c>
      <c r="I47" s="1604">
        <v>150218607.43552899</v>
      </c>
      <c r="J47" s="1291">
        <v>1574149.9250721931</v>
      </c>
      <c r="K47" s="120">
        <v>342100</v>
      </c>
      <c r="L47" s="1605">
        <v>143070873.01182187</v>
      </c>
      <c r="M47" s="1606">
        <v>152580845.70914069</v>
      </c>
      <c r="N47" s="1602">
        <v>65108520.547079355</v>
      </c>
      <c r="O47" s="1601">
        <v>-2704338.273611702</v>
      </c>
      <c r="P47" s="28"/>
      <c r="Q47" s="1601">
        <v>143070873.01182187</v>
      </c>
      <c r="R47" s="456"/>
      <c r="S47" s="1607">
        <v>0.3</v>
      </c>
      <c r="T47" s="1608">
        <v>143070873.01182187</v>
      </c>
      <c r="U47" s="477">
        <v>6139154.2908593146</v>
      </c>
      <c r="V47" s="1609">
        <v>3.8369714317870715E-2</v>
      </c>
      <c r="W47" s="477">
        <v>1280000</v>
      </c>
      <c r="X47" s="1617">
        <v>160000000</v>
      </c>
      <c r="Y47" s="1600">
        <v>10</v>
      </c>
      <c r="Z47" s="1610">
        <v>45931</v>
      </c>
      <c r="AA47" s="1288">
        <v>152580845.70914069</v>
      </c>
      <c r="AB47" s="502">
        <v>0</v>
      </c>
      <c r="AC47" s="477">
        <v>0</v>
      </c>
      <c r="AD47" s="477">
        <v>0</v>
      </c>
      <c r="AE47" s="1616">
        <v>0</v>
      </c>
      <c r="AF47" s="1600">
        <v>10</v>
      </c>
      <c r="AG47" s="1610">
        <v>45931</v>
      </c>
      <c r="AH47" s="1288">
        <v>0</v>
      </c>
      <c r="AI47" s="1612">
        <v>9509972.6973188221</v>
      </c>
      <c r="AJ47" s="28"/>
      <c r="AK47" s="1613">
        <v>0.32204569129369148</v>
      </c>
      <c r="AL47" s="1614">
        <v>2.2045691293691494E-2</v>
      </c>
      <c r="AN47" s="1320">
        <v>25302298.792679347</v>
      </c>
      <c r="AO47" s="1615">
        <v>6139154.2908593146</v>
      </c>
      <c r="AP47" s="28"/>
      <c r="AQ47" s="1291">
        <v>0</v>
      </c>
      <c r="AR47" s="120">
        <v>-342100</v>
      </c>
      <c r="AS47" s="503">
        <v>-342100</v>
      </c>
      <c r="AT47" s="5"/>
      <c r="AU47" s="5"/>
      <c r="AV47" s="5"/>
      <c r="AW47" s="28"/>
      <c r="AX47" s="5"/>
      <c r="AY47" s="5"/>
      <c r="AZ47" s="5"/>
    </row>
    <row r="48" spans="1:52" s="20" customFormat="1" ht="14.45" customHeight="1">
      <c r="A48" s="9"/>
      <c r="B48" s="9"/>
      <c r="D48" s="131">
        <v>2027</v>
      </c>
      <c r="E48" s="1601">
        <v>161046893.77406499</v>
      </c>
      <c r="F48" s="28"/>
      <c r="G48" s="1602">
        <v>65108520.547079355</v>
      </c>
      <c r="H48" s="1603">
        <v>56623454.193337329</v>
      </c>
      <c r="I48" s="1604">
        <v>161046893.77406499</v>
      </c>
      <c r="J48" s="1291">
        <v>1545567.7624131516</v>
      </c>
      <c r="K48" s="120">
        <v>355300</v>
      </c>
      <c r="L48" s="1605">
        <v>152561827.42032295</v>
      </c>
      <c r="M48" s="1606">
        <v>152580845.70914069</v>
      </c>
      <c r="N48" s="1602">
        <v>58543340.244568199</v>
      </c>
      <c r="O48" s="1601">
        <v>8110748.0649243072</v>
      </c>
      <c r="P48" s="28"/>
      <c r="Q48" s="1601">
        <v>152561827.42032295</v>
      </c>
      <c r="R48" s="456"/>
      <c r="S48" s="1607">
        <v>0.3</v>
      </c>
      <c r="T48" s="1608">
        <v>152561827.42032295</v>
      </c>
      <c r="U48" s="477">
        <v>6139154.2908593146</v>
      </c>
      <c r="V48" s="1609">
        <v>3.8369714317870715E-2</v>
      </c>
      <c r="W48" s="477">
        <v>1280000</v>
      </c>
      <c r="X48" s="1617">
        <v>160000000</v>
      </c>
      <c r="Y48" s="1600">
        <v>10</v>
      </c>
      <c r="Z48" s="1610">
        <v>46296</v>
      </c>
      <c r="AA48" s="1288">
        <v>152580845.70914069</v>
      </c>
      <c r="AB48" s="502">
        <v>0</v>
      </c>
      <c r="AC48" s="477">
        <v>0</v>
      </c>
      <c r="AD48" s="477">
        <v>0</v>
      </c>
      <c r="AE48" s="1616">
        <v>0</v>
      </c>
      <c r="AF48" s="1600">
        <v>10</v>
      </c>
      <c r="AG48" s="1610">
        <v>46296</v>
      </c>
      <c r="AH48" s="1288">
        <v>0</v>
      </c>
      <c r="AI48" s="1612">
        <v>19018.288817733526</v>
      </c>
      <c r="AJ48" s="28"/>
      <c r="AK48" s="1613">
        <v>0.31972022364197933</v>
      </c>
      <c r="AL48" s="1614">
        <v>1.972022364197934E-2</v>
      </c>
      <c r="AN48" s="1320">
        <v>30950383.864495158</v>
      </c>
      <c r="AO48" s="1615">
        <v>6139154.2908593146</v>
      </c>
      <c r="AP48" s="28"/>
      <c r="AQ48" s="1291">
        <v>0</v>
      </c>
      <c r="AR48" s="120">
        <v>-355300</v>
      </c>
      <c r="AS48" s="503">
        <v>-355300</v>
      </c>
      <c r="AT48" s="5"/>
      <c r="AU48" s="5"/>
      <c r="AV48" s="5"/>
      <c r="AW48" s="28"/>
      <c r="AX48" s="5"/>
      <c r="AY48" s="5"/>
      <c r="AZ48" s="5"/>
    </row>
    <row r="49" spans="1:52" s="20" customFormat="1" ht="14.45" customHeight="1">
      <c r="A49" s="9"/>
      <c r="B49" s="9"/>
      <c r="D49" s="131">
        <v>2028</v>
      </c>
      <c r="E49" s="1601">
        <v>169870362.58001199</v>
      </c>
      <c r="F49" s="28"/>
      <c r="G49" s="1602">
        <v>58543340.244568199</v>
      </c>
      <c r="H49" s="1603">
        <v>52200838.048921332</v>
      </c>
      <c r="I49" s="1604">
        <v>169870362.58001199</v>
      </c>
      <c r="J49" s="1291">
        <v>1598486.2084704638</v>
      </c>
      <c r="K49" s="120">
        <v>7417301.4270833358</v>
      </c>
      <c r="L49" s="1605">
        <v>163527860.38436514</v>
      </c>
      <c r="M49" s="1606">
        <v>171653451.42278329</v>
      </c>
      <c r="N49" s="1602">
        <v>69342216.722893298</v>
      </c>
      <c r="O49" s="1601">
        <v>-9200390.269854635</v>
      </c>
      <c r="P49" s="28"/>
      <c r="Q49" s="1601">
        <v>163527860.38436514</v>
      </c>
      <c r="R49" s="456"/>
      <c r="S49" s="1607">
        <v>0.3</v>
      </c>
      <c r="T49" s="1608">
        <v>163527860.38436514</v>
      </c>
      <c r="U49" s="477">
        <v>6906548.5772167286</v>
      </c>
      <c r="V49" s="1609">
        <v>3.8369714317870715E-2</v>
      </c>
      <c r="W49" s="477">
        <v>1440000</v>
      </c>
      <c r="X49" s="1617">
        <v>180000000</v>
      </c>
      <c r="Y49" s="1600">
        <v>10</v>
      </c>
      <c r="Z49" s="1610">
        <v>46661</v>
      </c>
      <c r="AA49" s="1288">
        <v>171653451.42278329</v>
      </c>
      <c r="AB49" s="502">
        <v>0</v>
      </c>
      <c r="AC49" s="477">
        <v>0</v>
      </c>
      <c r="AD49" s="477">
        <v>0</v>
      </c>
      <c r="AE49" s="1616">
        <v>0</v>
      </c>
      <c r="AF49" s="1600">
        <v>10</v>
      </c>
      <c r="AG49" s="1610">
        <v>46661</v>
      </c>
      <c r="AH49" s="1288">
        <v>0</v>
      </c>
      <c r="AI49" s="1612">
        <v>8125591.038418144</v>
      </c>
      <c r="AJ49" s="28"/>
      <c r="AK49" s="1613">
        <v>0.31632892571805088</v>
      </c>
      <c r="AL49" s="1614">
        <v>1.6328925718050891E-2</v>
      </c>
      <c r="AN49" s="1320">
        <v>37360481.676109999</v>
      </c>
      <c r="AO49" s="1615">
        <v>6906548.5772167286</v>
      </c>
      <c r="AP49" s="28"/>
      <c r="AQ49" s="1291">
        <v>0</v>
      </c>
      <c r="AR49" s="120">
        <v>-7417301.4270833358</v>
      </c>
      <c r="AS49" s="503">
        <v>-7417301.4270833358</v>
      </c>
      <c r="AT49" s="5"/>
      <c r="AU49" s="5"/>
      <c r="AV49" s="5"/>
      <c r="AW49" s="28"/>
      <c r="AX49" s="5"/>
      <c r="AY49" s="5"/>
      <c r="AZ49" s="5"/>
    </row>
    <row r="50" spans="1:52" s="20" customFormat="1" ht="14.45" customHeight="1">
      <c r="A50" s="9"/>
      <c r="B50" s="9"/>
      <c r="D50" s="131">
        <v>2029</v>
      </c>
      <c r="E50" s="1601">
        <v>156602514.14676401</v>
      </c>
      <c r="F50" s="28"/>
      <c r="G50" s="1602">
        <v>69342216.722893298</v>
      </c>
      <c r="H50" s="1603">
        <v>51232325.526287332</v>
      </c>
      <c r="I50" s="1604">
        <v>156602514.14676401</v>
      </c>
      <c r="J50" s="1291">
        <v>1583795.735078305</v>
      </c>
      <c r="K50" s="120">
        <v>0</v>
      </c>
      <c r="L50" s="1605">
        <v>138492622.95015806</v>
      </c>
      <c r="M50" s="1606">
        <v>143044542.85231939</v>
      </c>
      <c r="N50" s="1602">
        <v>57368041.163526982</v>
      </c>
      <c r="O50" s="1601">
        <v>13557971.294444621</v>
      </c>
      <c r="P50" s="28"/>
      <c r="Q50" s="1601">
        <v>138492622.95015806</v>
      </c>
      <c r="R50" s="456"/>
      <c r="S50" s="1607">
        <v>0.3</v>
      </c>
      <c r="T50" s="1608">
        <v>138492622.95015806</v>
      </c>
      <c r="U50" s="477">
        <v>5755457.1476806076</v>
      </c>
      <c r="V50" s="1609">
        <v>3.8369714317870715E-2</v>
      </c>
      <c r="W50" s="477">
        <v>1200000</v>
      </c>
      <c r="X50" s="1617">
        <v>150000000</v>
      </c>
      <c r="Y50" s="1600">
        <v>10</v>
      </c>
      <c r="Z50" s="1610">
        <v>47027</v>
      </c>
      <c r="AA50" s="1288">
        <v>143044542.85231939</v>
      </c>
      <c r="AB50" s="502">
        <v>0</v>
      </c>
      <c r="AC50" s="477">
        <v>0</v>
      </c>
      <c r="AD50" s="477">
        <v>0</v>
      </c>
      <c r="AE50" s="1616">
        <v>0</v>
      </c>
      <c r="AF50" s="1600">
        <v>10</v>
      </c>
      <c r="AG50" s="1610">
        <v>47027</v>
      </c>
      <c r="AH50" s="1288">
        <v>0</v>
      </c>
      <c r="AI50" s="1612">
        <v>4551919.90216133</v>
      </c>
      <c r="AJ50" s="28"/>
      <c r="AK50" s="1613">
        <v>0.31627576513168443</v>
      </c>
      <c r="AL50" s="1614">
        <v>1.6275765131684439E-2</v>
      </c>
      <c r="AN50" s="1320">
        <v>43227681.619442716</v>
      </c>
      <c r="AO50" s="1615">
        <v>5755457.1476806076</v>
      </c>
      <c r="AP50" s="28"/>
      <c r="AQ50" s="1291">
        <v>0</v>
      </c>
      <c r="AR50" s="120">
        <v>0</v>
      </c>
      <c r="AS50" s="503">
        <v>0</v>
      </c>
      <c r="AT50" s="5"/>
      <c r="AU50" s="5"/>
      <c r="AV50" s="5"/>
      <c r="AW50" s="28"/>
      <c r="AX50" s="5"/>
      <c r="AY50" s="5"/>
      <c r="AZ50" s="5"/>
    </row>
    <row r="51" spans="1:52" s="20" customFormat="1" ht="14.45" customHeight="1">
      <c r="A51" s="9"/>
      <c r="B51" s="9"/>
      <c r="D51" s="132">
        <v>2030</v>
      </c>
      <c r="E51" s="1618">
        <v>153696976.57886201</v>
      </c>
      <c r="F51" s="28"/>
      <c r="G51" s="1619">
        <v>57368041.163526982</v>
      </c>
      <c r="H51" s="1620">
        <v>1000000</v>
      </c>
      <c r="I51" s="1621">
        <v>153696976.57886201</v>
      </c>
      <c r="J51" s="1444">
        <v>834619.74211634696</v>
      </c>
      <c r="K51" s="295">
        <v>0</v>
      </c>
      <c r="L51" s="1622">
        <v>97328935.415335029</v>
      </c>
      <c r="M51" s="1623">
        <v>104899331.42503422</v>
      </c>
      <c r="N51" s="1602">
        <v>9405015.7518155426</v>
      </c>
      <c r="O51" s="1618">
        <v>48797645.153827786</v>
      </c>
      <c r="P51" s="28"/>
      <c r="Q51" s="1618">
        <v>97328935.415335029</v>
      </c>
      <c r="R51" s="456"/>
      <c r="S51" s="1607">
        <v>0.3</v>
      </c>
      <c r="T51" s="1624">
        <v>97328935.415335029</v>
      </c>
      <c r="U51" s="547">
        <v>4220668.5749657787</v>
      </c>
      <c r="V51" s="1625">
        <v>3.8369714317870715E-2</v>
      </c>
      <c r="W51" s="547">
        <v>880000</v>
      </c>
      <c r="X51" s="1626">
        <v>110000000</v>
      </c>
      <c r="Y51" s="1627">
        <v>10</v>
      </c>
      <c r="Z51" s="1628">
        <v>47392</v>
      </c>
      <c r="AA51" s="1629">
        <v>104899331.42503422</v>
      </c>
      <c r="AB51" s="533">
        <v>0</v>
      </c>
      <c r="AC51" s="547">
        <v>0</v>
      </c>
      <c r="AD51" s="547">
        <v>0</v>
      </c>
      <c r="AE51" s="1630">
        <v>0</v>
      </c>
      <c r="AF51" s="1627">
        <v>10</v>
      </c>
      <c r="AG51" s="1628">
        <v>47392</v>
      </c>
      <c r="AH51" s="1629">
        <v>0</v>
      </c>
      <c r="AI51" s="1631">
        <v>7570396.0096991956</v>
      </c>
      <c r="AJ51" s="28"/>
      <c r="AK51" s="1632">
        <v>0.31484316560521503</v>
      </c>
      <c r="AL51" s="1633">
        <v>1.4843165605215036E-2</v>
      </c>
      <c r="AN51" s="1334">
        <v>48287568.667165115</v>
      </c>
      <c r="AO51" s="1634">
        <v>4220668.5749657787</v>
      </c>
      <c r="AP51" s="28"/>
      <c r="AQ51" s="1444">
        <v>0</v>
      </c>
      <c r="AR51" s="295">
        <v>0</v>
      </c>
      <c r="AS51" s="1293">
        <v>0</v>
      </c>
      <c r="AT51" s="5"/>
      <c r="AU51" s="5"/>
      <c r="AV51" s="5"/>
      <c r="AW51" s="28"/>
      <c r="AX51" s="5"/>
      <c r="AY51" s="5"/>
      <c r="AZ51" s="5"/>
    </row>
    <row r="52" spans="1:52" ht="14.45" customHeight="1">
      <c r="O52" s="20"/>
      <c r="AQ52" s="5"/>
      <c r="AR52" s="5"/>
      <c r="AS52" s="29"/>
      <c r="AT52" s="5"/>
      <c r="AU52" s="5"/>
      <c r="AV52" s="5"/>
      <c r="AX52" s="5"/>
      <c r="AY52" s="5"/>
      <c r="AZ52" s="5"/>
    </row>
    <row r="53" spans="1:52" ht="14.45" customHeight="1">
      <c r="AQ53" s="5"/>
      <c r="AR53" s="5"/>
      <c r="AS53" s="29"/>
      <c r="AT53" s="5"/>
      <c r="AU53" s="5"/>
      <c r="AV53" s="5"/>
      <c r="AX53" s="5"/>
      <c r="AY53" s="5"/>
      <c r="AZ53" s="5"/>
    </row>
    <row r="54" spans="1:52" ht="14.45" customHeight="1">
      <c r="D54" s="456"/>
    </row>
    <row r="55" spans="1:52" ht="14.45" customHeight="1">
      <c r="D55" s="456"/>
    </row>
    <row r="56" spans="1:52" ht="14.45" customHeight="1">
      <c r="D56" s="456"/>
      <c r="H56" s="28"/>
      <c r="X56" s="5"/>
      <c r="Y56" s="572"/>
      <c r="Z56" s="572"/>
      <c r="AE56" s="5"/>
      <c r="AF56" s="572"/>
      <c r="AG56" s="572"/>
    </row>
    <row r="57" spans="1:52" ht="14.45" customHeight="1">
      <c r="D57" s="456"/>
      <c r="H57" s="28"/>
      <c r="J57" s="572"/>
      <c r="K57" s="572"/>
      <c r="X57" s="5"/>
      <c r="Y57" s="572"/>
      <c r="Z57" s="572"/>
      <c r="AE57" s="5"/>
      <c r="AF57" s="572"/>
      <c r="AG57" s="572"/>
    </row>
    <row r="58" spans="1:52" ht="14.45" customHeight="1">
      <c r="D58" s="456"/>
      <c r="H58" s="28"/>
      <c r="X58" s="5"/>
      <c r="Y58" s="572"/>
      <c r="Z58" s="572"/>
      <c r="AE58" s="5"/>
      <c r="AF58" s="572"/>
      <c r="AG58" s="572"/>
    </row>
    <row r="59" spans="1:52" ht="14.45" customHeight="1">
      <c r="D59" s="456"/>
      <c r="H59" s="28"/>
      <c r="X59" s="5"/>
      <c r="Y59" s="572"/>
      <c r="Z59" s="572"/>
      <c r="AE59" s="5"/>
      <c r="AF59" s="572"/>
      <c r="AG59" s="572"/>
    </row>
    <row r="60" spans="1:52" ht="14.45" customHeight="1">
      <c r="D60" s="456"/>
      <c r="H60" s="28"/>
      <c r="X60" s="5"/>
      <c r="Y60" s="572"/>
      <c r="Z60" s="572"/>
      <c r="AE60" s="5"/>
      <c r="AF60" s="572"/>
      <c r="AG60" s="572"/>
    </row>
    <row r="61" spans="1:52" ht="14.45" customHeight="1">
      <c r="D61" s="456"/>
      <c r="H61" s="28"/>
      <c r="X61" s="5"/>
      <c r="Y61" s="572"/>
      <c r="Z61" s="572"/>
      <c r="AE61" s="5"/>
      <c r="AF61" s="572"/>
      <c r="AG61" s="572"/>
    </row>
    <row r="62" spans="1:52" ht="14.45" customHeight="1">
      <c r="D62" s="456"/>
      <c r="H62" s="28"/>
      <c r="X62" s="5"/>
      <c r="Y62" s="572"/>
      <c r="Z62" s="572"/>
      <c r="AE62" s="5"/>
      <c r="AF62" s="572"/>
      <c r="AG62" s="572"/>
    </row>
    <row r="63" spans="1:52" ht="14.45" customHeight="1">
      <c r="D63" s="456"/>
      <c r="H63" s="28"/>
      <c r="X63" s="5"/>
      <c r="Y63" s="572"/>
      <c r="Z63" s="572"/>
      <c r="AE63" s="5"/>
      <c r="AF63" s="572"/>
      <c r="AG63" s="572"/>
    </row>
    <row r="64" spans="1:52" ht="14.45" customHeight="1">
      <c r="D64" s="456"/>
      <c r="H64" s="28"/>
      <c r="X64" s="5"/>
      <c r="Y64" s="572"/>
      <c r="Z64" s="572"/>
      <c r="AE64" s="5"/>
      <c r="AF64" s="572"/>
      <c r="AG64" s="572"/>
    </row>
    <row r="65" spans="4:33" ht="14.45" customHeight="1">
      <c r="D65" s="456"/>
      <c r="H65" s="28"/>
      <c r="X65" s="5"/>
      <c r="Y65" s="572"/>
      <c r="Z65" s="572"/>
      <c r="AE65" s="5"/>
      <c r="AF65" s="572"/>
      <c r="AG65" s="572"/>
    </row>
    <row r="66" spans="4:33" ht="14.45" customHeight="1">
      <c r="D66" s="456"/>
      <c r="H66" s="28"/>
      <c r="X66" s="5"/>
      <c r="Y66" s="572"/>
      <c r="Z66" s="572"/>
      <c r="AE66" s="5"/>
      <c r="AF66" s="572"/>
      <c r="AG66" s="572"/>
    </row>
    <row r="67" spans="4:33" ht="14.45" customHeight="1">
      <c r="D67" s="456"/>
      <c r="H67" s="28"/>
      <c r="X67" s="5"/>
      <c r="Y67" s="572"/>
      <c r="Z67" s="572"/>
      <c r="AE67" s="5"/>
      <c r="AF67" s="572"/>
      <c r="AG67" s="572"/>
    </row>
    <row r="68" spans="4:33" ht="14.45" customHeight="1">
      <c r="D68" s="456"/>
      <c r="H68" s="28"/>
      <c r="X68" s="5"/>
      <c r="Y68" s="572"/>
      <c r="Z68" s="572"/>
      <c r="AE68" s="5"/>
      <c r="AF68" s="572"/>
      <c r="AG68" s="572"/>
    </row>
    <row r="69" spans="4:33" ht="14.45" customHeight="1">
      <c r="D69" s="456"/>
      <c r="H69" s="28"/>
      <c r="X69" s="5"/>
      <c r="Y69" s="572"/>
      <c r="Z69" s="572"/>
      <c r="AE69" s="5"/>
      <c r="AF69" s="572"/>
      <c r="AG69" s="572"/>
    </row>
    <row r="70" spans="4:33" ht="14.45" customHeight="1">
      <c r="D70" s="456"/>
      <c r="H70" s="28"/>
      <c r="X70" s="5"/>
      <c r="Y70" s="572"/>
      <c r="Z70" s="572"/>
      <c r="AE70" s="5"/>
      <c r="AF70" s="572"/>
      <c r="AG70" s="572"/>
    </row>
    <row r="71" spans="4:33" ht="14.45" customHeight="1">
      <c r="D71" s="456"/>
      <c r="H71" s="28"/>
      <c r="X71" s="5"/>
      <c r="Y71" s="572"/>
      <c r="Z71" s="572"/>
      <c r="AE71" s="5"/>
      <c r="AF71" s="572"/>
      <c r="AG71" s="572"/>
    </row>
    <row r="72" spans="4:33" ht="14.45" customHeight="1">
      <c r="D72" s="456"/>
      <c r="H72" s="28"/>
      <c r="X72" s="5"/>
      <c r="Y72" s="572"/>
      <c r="Z72" s="572"/>
      <c r="AE72" s="5"/>
      <c r="AF72" s="572"/>
      <c r="AG72" s="572"/>
    </row>
    <row r="73" spans="4:33" ht="14.45" customHeight="1">
      <c r="D73" s="456"/>
      <c r="H73" s="28"/>
      <c r="X73" s="5"/>
      <c r="Y73" s="572"/>
      <c r="Z73" s="572"/>
      <c r="AE73" s="5"/>
      <c r="AF73" s="572"/>
      <c r="AG73" s="572"/>
    </row>
    <row r="74" spans="4:33" ht="14.45" customHeight="1">
      <c r="D74" s="456"/>
      <c r="H74" s="28"/>
      <c r="X74" s="5"/>
      <c r="Y74" s="572"/>
      <c r="Z74" s="572"/>
      <c r="AE74" s="5"/>
      <c r="AF74" s="572"/>
      <c r="AG74" s="572"/>
    </row>
    <row r="75" spans="4:33" ht="14.45" customHeight="1">
      <c r="D75" s="456"/>
      <c r="H75" s="28"/>
      <c r="X75" s="5"/>
      <c r="Y75" s="572"/>
      <c r="Z75" s="572"/>
      <c r="AE75" s="5"/>
      <c r="AF75" s="572"/>
      <c r="AG75" s="572"/>
    </row>
    <row r="76" spans="4:33" ht="14.45" customHeight="1">
      <c r="D76" s="456"/>
      <c r="H76" s="28"/>
      <c r="AE76" s="5"/>
      <c r="AF76" s="572"/>
      <c r="AG76" s="572"/>
    </row>
    <row r="77" spans="4:33" ht="14.45" customHeight="1">
      <c r="D77" s="456"/>
      <c r="H77" s="28"/>
    </row>
    <row r="78" spans="4:33" ht="14.45" customHeight="1">
      <c r="D78" s="456"/>
      <c r="H78" s="28"/>
    </row>
    <row r="79" spans="4:33" ht="14.45" customHeight="1">
      <c r="H79" s="28"/>
    </row>
    <row r="80" spans="4:33" ht="14.45" customHeight="1">
      <c r="H80" s="28"/>
    </row>
    <row r="81" spans="8:8" ht="14.45" customHeight="1">
      <c r="H81" s="28"/>
    </row>
    <row r="82" spans="8:8" ht="14.45" customHeight="1">
      <c r="H82" s="28"/>
    </row>
    <row r="83" spans="8:8" ht="14.45" customHeight="1">
      <c r="H83" s="28"/>
    </row>
    <row r="84" spans="8:8" ht="14.45" customHeight="1">
      <c r="H84" s="28"/>
    </row>
    <row r="85" spans="8:8" ht="14.45" customHeight="1">
      <c r="H85" s="28"/>
    </row>
    <row r="86" spans="8:8" ht="14.45" customHeight="1">
      <c r="H86" s="28"/>
    </row>
    <row r="87" spans="8:8" ht="14.45" customHeight="1">
      <c r="H87" s="28"/>
    </row>
    <row r="88" spans="8:8" ht="14.45" customHeight="1">
      <c r="H88" s="28"/>
    </row>
    <row r="89" spans="8:8" ht="14.45" customHeight="1">
      <c r="H89" s="28"/>
    </row>
    <row r="90" spans="8:8" ht="14.45" customHeight="1">
      <c r="H90" s="28"/>
    </row>
    <row r="91" spans="8:8" ht="14.45" customHeight="1">
      <c r="H91" s="28"/>
    </row>
    <row r="92" spans="8:8" ht="14.45" customHeight="1">
      <c r="H92" s="28"/>
    </row>
    <row r="113" spans="5:35" ht="14.45" customHeight="1">
      <c r="AE113" s="1635"/>
      <c r="AF113" s="1635"/>
      <c r="AG113" s="1635"/>
      <c r="AH113" s="1635"/>
      <c r="AI113" s="1635"/>
    </row>
    <row r="114" spans="5:35" ht="14.45" customHeight="1">
      <c r="AE114" s="1635"/>
      <c r="AF114" s="1635"/>
      <c r="AG114" s="1635"/>
      <c r="AH114" s="1635"/>
      <c r="AI114" s="1635"/>
    </row>
    <row r="115" spans="5:35" ht="14.45" customHeight="1">
      <c r="AE115" s="1635"/>
      <c r="AF115" s="1635"/>
      <c r="AG115" s="1635"/>
      <c r="AH115" s="1635"/>
      <c r="AI115" s="1635"/>
    </row>
    <row r="118" spans="5:35" ht="14.45" customHeight="1">
      <c r="E118" s="1636"/>
    </row>
    <row r="119" spans="5:35" ht="14.45" customHeight="1">
      <c r="E119" s="1636"/>
    </row>
    <row r="349" spans="1:1" ht="14.45" customHeight="1">
      <c r="A349" s="21"/>
    </row>
    <row r="350" spans="1:1" ht="14.45" customHeight="1">
      <c r="A350" s="21"/>
    </row>
    <row r="351" spans="1:1" ht="14.45" customHeight="1">
      <c r="A351" s="21"/>
    </row>
    <row r="352" spans="1:1" ht="14.45" customHeight="1">
      <c r="A352" s="21"/>
    </row>
    <row r="353" spans="1:1" ht="14.45" customHeight="1">
      <c r="A353" s="21"/>
    </row>
    <row r="354" spans="1:1" ht="14.45" customHeight="1">
      <c r="A354" s="21"/>
    </row>
    <row r="355" spans="1:1" ht="14.45" customHeight="1">
      <c r="A355" s="21"/>
    </row>
    <row r="372" spans="1:1" ht="14.45" customHeight="1">
      <c r="A372" s="21"/>
    </row>
    <row r="373" spans="1:1" ht="14.45" customHeight="1">
      <c r="A373" s="21"/>
    </row>
    <row r="374" spans="1:1" ht="14.45" customHeight="1">
      <c r="A374" s="21"/>
    </row>
    <row r="375" spans="1:1" ht="14.45" customHeight="1">
      <c r="A375" s="21"/>
    </row>
  </sheetData>
  <conditionalFormatting sqref="B7:B14">
    <cfRule type="cellIs" dxfId="145" priority="1" stopIfTrue="1" operator="notEqual">
      <formula>0</formula>
    </cfRule>
  </conditionalFormatting>
  <conditionalFormatting sqref="A16:A346 B16:B648">
    <cfRule type="cellIs" dxfId="144" priority="2" stopIfTrue="1" operator="greaterThan">
      <formula>0</formula>
    </cfRule>
  </conditionalFormatting>
  <printOptions gridLines="1"/>
  <pageMargins left="0.25" right="0.25" top="1" bottom="1" header="0.5" footer="0.5"/>
  <pageSetup paperSize="17" scale="60" fitToWidth="2" orientation="landscape" r:id="rId1"/>
  <headerFooter alignWithMargins="0"/>
  <legacyDrawing r:id="rId2"/>
</worksheet>
</file>

<file path=xl/worksheets/sheet51.xml><?xml version="1.0" encoding="utf-8"?>
<worksheet xmlns="http://schemas.openxmlformats.org/spreadsheetml/2006/main" xmlns:r="http://schemas.openxmlformats.org/officeDocument/2006/relationships">
  <sheetPr codeName="Sheet74">
    <pageSetUpPr fitToPage="1"/>
  </sheetPr>
  <dimension ref="A1:IJ375"/>
  <sheetViews>
    <sheetView topLeftCell="I10" zoomScale="55" zoomScaleNormal="55" workbookViewId="0">
      <pane xSplit="12075" topLeftCell="K1"/>
      <selection activeCell="D35" sqref="D35:N35"/>
      <selection pane="topRight" activeCell="K26" sqref="K26"/>
    </sheetView>
  </sheetViews>
  <sheetFormatPr defaultColWidth="8.88671875" defaultRowHeight="15" outlineLevelRow="1"/>
  <cols>
    <col min="1" max="1" width="12.77734375" style="9" customWidth="1"/>
    <col min="2" max="2" width="7.6640625" style="9" customWidth="1"/>
    <col min="3" max="3" width="8.88671875" style="28" customWidth="1"/>
    <col min="4" max="4" width="12" style="28" customWidth="1"/>
    <col min="5" max="5" width="15.6640625" style="28" customWidth="1"/>
    <col min="6" max="6" width="13.33203125" style="28" customWidth="1"/>
    <col min="7" max="7" width="16.21875" style="28" customWidth="1"/>
    <col min="8" max="10" width="13.33203125" style="28" customWidth="1"/>
    <col min="11" max="13" width="14.77734375" style="28" customWidth="1"/>
    <col min="14" max="14" width="13.33203125" style="28" customWidth="1"/>
    <col min="15" max="15" width="14" style="28" bestFit="1" customWidth="1"/>
    <col min="16" max="16" width="14" style="28" customWidth="1"/>
    <col min="17" max="17" width="13" style="28" customWidth="1"/>
    <col min="18" max="19" width="13.33203125" style="28" customWidth="1"/>
    <col min="20" max="20" width="12.33203125" style="28" customWidth="1"/>
    <col min="21" max="22" width="11.88671875" style="28" customWidth="1"/>
    <col min="23" max="26" width="13" style="28" customWidth="1"/>
    <col min="27" max="27" width="12" style="28" bestFit="1" customWidth="1"/>
    <col min="28" max="28" width="14" style="28" customWidth="1"/>
    <col min="29" max="30" width="12" style="28" bestFit="1" customWidth="1"/>
    <col min="31" max="31" width="14.33203125" style="28" customWidth="1"/>
    <col min="32" max="32" width="13" style="28" customWidth="1"/>
    <col min="33" max="33" width="11" style="28" bestFit="1" customWidth="1"/>
    <col min="34" max="34" width="13.88671875" style="28" customWidth="1"/>
    <col min="35" max="35" width="11.33203125" style="28" customWidth="1"/>
    <col min="36" max="36" width="12.33203125" style="28" customWidth="1"/>
    <col min="37" max="37" width="13.109375" style="28" customWidth="1"/>
    <col min="38" max="38" width="12.88671875" style="28" bestFit="1" customWidth="1"/>
    <col min="39" max="16384" width="8.88671875" style="28"/>
  </cols>
  <sheetData>
    <row r="1" spans="1:244" ht="33">
      <c r="A1" s="6" t="s">
        <v>14</v>
      </c>
      <c r="B1" s="7" t="s">
        <v>15</v>
      </c>
      <c r="D1" s="413" t="s">
        <v>2920</v>
      </c>
    </row>
    <row r="2" spans="1:244">
      <c r="D2" s="122" t="s">
        <v>541</v>
      </c>
    </row>
    <row r="3" spans="1:244">
      <c r="A3" s="9" t="s">
        <v>18</v>
      </c>
      <c r="D3" s="1637" t="s">
        <v>541</v>
      </c>
    </row>
    <row r="4" spans="1:244" ht="15.75">
      <c r="A4" s="10">
        <v>0</v>
      </c>
      <c r="B4" s="421" t="s">
        <v>20</v>
      </c>
      <c r="D4" s="122" t="s">
        <v>541</v>
      </c>
    </row>
    <row r="5" spans="1:244" ht="15.75">
      <c r="A5" s="425"/>
      <c r="B5" s="425"/>
      <c r="D5" s="122" t="s">
        <v>541</v>
      </c>
    </row>
    <row r="6" spans="1:244" ht="15.75">
      <c r="A6" s="428" t="s">
        <v>596</v>
      </c>
      <c r="B6" s="429"/>
      <c r="D6" s="28" t="s">
        <v>541</v>
      </c>
    </row>
    <row r="7" spans="1:244">
      <c r="A7" s="432" t="s">
        <v>2921</v>
      </c>
      <c r="B7" s="433">
        <v>0</v>
      </c>
      <c r="D7" s="28" t="s">
        <v>541</v>
      </c>
      <c r="U7" s="600"/>
    </row>
    <row r="8" spans="1:244">
      <c r="A8" s="444"/>
      <c r="B8" s="441"/>
      <c r="D8" s="20"/>
      <c r="E8" s="20"/>
      <c r="F8" s="20"/>
      <c r="G8" s="20"/>
      <c r="H8" s="20"/>
      <c r="I8" s="20"/>
      <c r="J8" s="20"/>
      <c r="K8" s="20"/>
      <c r="L8" s="20"/>
      <c r="M8" s="20"/>
      <c r="N8" s="20"/>
      <c r="O8" s="20"/>
    </row>
    <row r="9" spans="1:244">
      <c r="A9" s="437"/>
      <c r="B9" s="441"/>
      <c r="D9" s="20"/>
      <c r="E9" s="20"/>
      <c r="F9" s="20"/>
      <c r="G9" s="20"/>
      <c r="H9" s="20"/>
      <c r="I9" s="20"/>
      <c r="K9" s="20"/>
      <c r="L9" s="20"/>
      <c r="M9" s="20"/>
      <c r="N9" s="20"/>
      <c r="O9" s="20"/>
      <c r="R9" s="1638"/>
    </row>
    <row r="10" spans="1:244">
      <c r="A10" s="444"/>
      <c r="B10" s="441"/>
      <c r="D10" s="20" t="s">
        <v>541</v>
      </c>
      <c r="E10" s="20"/>
      <c r="F10" s="20"/>
      <c r="G10" s="20"/>
      <c r="H10" s="20"/>
      <c r="I10" s="20"/>
      <c r="J10" s="20"/>
      <c r="K10" s="20"/>
      <c r="L10" s="20"/>
      <c r="M10" s="20"/>
      <c r="N10" s="20"/>
      <c r="O10" s="20"/>
      <c r="Q10" s="20"/>
      <c r="R10" s="20"/>
      <c r="S10" s="20"/>
      <c r="T10" s="20"/>
      <c r="U10" s="20"/>
      <c r="V10" s="20"/>
      <c r="W10" s="20"/>
      <c r="X10" s="20"/>
      <c r="Y10" s="20"/>
      <c r="Z10" s="20"/>
      <c r="AA10" s="20"/>
      <c r="AB10" s="20"/>
      <c r="AC10" s="20"/>
      <c r="AD10" s="20"/>
      <c r="AE10" s="20"/>
      <c r="AF10" s="20"/>
      <c r="AG10" s="20"/>
      <c r="AH10" s="20"/>
      <c r="AI10" s="20"/>
      <c r="AJ10" s="20"/>
      <c r="AK10" s="20"/>
      <c r="AL10" s="20"/>
      <c r="AM10" s="20"/>
      <c r="AN10" s="20"/>
      <c r="AO10" s="20"/>
      <c r="AP10" s="20"/>
      <c r="AQ10" s="20"/>
      <c r="AR10" s="20"/>
      <c r="AS10" s="20"/>
      <c r="AT10" s="20"/>
      <c r="AU10" s="20"/>
      <c r="AV10" s="20"/>
      <c r="AW10" s="20"/>
      <c r="AX10" s="20"/>
      <c r="AY10" s="20"/>
      <c r="AZ10" s="20"/>
      <c r="BA10" s="20"/>
      <c r="BB10" s="20"/>
      <c r="BC10" s="20"/>
      <c r="BD10" s="20"/>
      <c r="BE10" s="20"/>
      <c r="BF10" s="20"/>
      <c r="BG10" s="20"/>
      <c r="BH10" s="20"/>
      <c r="BI10" s="20"/>
      <c r="BJ10" s="20"/>
      <c r="BK10" s="20"/>
      <c r="BL10" s="20"/>
      <c r="BM10" s="20"/>
      <c r="BN10" s="20"/>
      <c r="BO10" s="20"/>
      <c r="BP10" s="20"/>
      <c r="BQ10" s="20"/>
      <c r="BR10" s="20"/>
      <c r="BS10" s="20"/>
      <c r="BT10" s="20"/>
      <c r="BU10" s="20"/>
      <c r="BV10" s="20"/>
      <c r="BW10" s="20"/>
      <c r="BX10" s="20"/>
      <c r="BY10" s="20"/>
      <c r="BZ10" s="20"/>
      <c r="CA10" s="20"/>
      <c r="CB10" s="20"/>
      <c r="CC10" s="20"/>
      <c r="CD10" s="20"/>
      <c r="CE10" s="20"/>
      <c r="CF10" s="20"/>
      <c r="CG10" s="20"/>
      <c r="CH10" s="20"/>
      <c r="CI10" s="20"/>
      <c r="CJ10" s="20"/>
      <c r="CK10" s="20"/>
      <c r="CL10" s="20"/>
      <c r="CM10" s="20"/>
      <c r="CN10" s="20"/>
      <c r="CO10" s="20"/>
      <c r="CP10" s="20"/>
      <c r="CQ10" s="20"/>
      <c r="CR10" s="20"/>
      <c r="CS10" s="20"/>
      <c r="CT10" s="20"/>
      <c r="CU10" s="20"/>
      <c r="CV10" s="20"/>
      <c r="CW10" s="20"/>
      <c r="CX10" s="20"/>
      <c r="CY10" s="20"/>
      <c r="CZ10" s="20"/>
      <c r="DA10" s="20"/>
      <c r="DB10" s="20"/>
      <c r="DC10" s="20"/>
      <c r="DD10" s="20"/>
      <c r="DE10" s="20"/>
      <c r="DF10" s="20"/>
      <c r="DG10" s="20"/>
      <c r="DH10" s="20"/>
      <c r="DI10" s="20"/>
      <c r="DJ10" s="20"/>
      <c r="DK10" s="20"/>
      <c r="DL10" s="20"/>
      <c r="DM10" s="20"/>
      <c r="DN10" s="20"/>
      <c r="DO10" s="20"/>
      <c r="DP10" s="20"/>
      <c r="DQ10" s="20"/>
      <c r="DR10" s="20"/>
      <c r="DS10" s="20"/>
      <c r="DT10" s="20"/>
      <c r="DU10" s="20"/>
      <c r="DV10" s="20"/>
      <c r="DW10" s="20"/>
      <c r="DX10" s="20"/>
      <c r="DY10" s="20"/>
      <c r="DZ10" s="20"/>
      <c r="EA10" s="20"/>
      <c r="EB10" s="20"/>
      <c r="EC10" s="20"/>
      <c r="ED10" s="20"/>
      <c r="EE10" s="20"/>
      <c r="EF10" s="20"/>
      <c r="EG10" s="20"/>
      <c r="EH10" s="20"/>
      <c r="EI10" s="20"/>
      <c r="EJ10" s="20"/>
      <c r="EK10" s="20"/>
      <c r="EL10" s="20"/>
      <c r="EM10" s="20"/>
      <c r="EN10" s="20"/>
      <c r="EO10" s="20"/>
      <c r="EP10" s="20"/>
      <c r="EQ10" s="20"/>
      <c r="ER10" s="20"/>
      <c r="ES10" s="20"/>
      <c r="ET10" s="20"/>
      <c r="EU10" s="20"/>
      <c r="EV10" s="20"/>
      <c r="EW10" s="20"/>
      <c r="EX10" s="20"/>
      <c r="EY10" s="20"/>
      <c r="EZ10" s="20"/>
      <c r="FA10" s="20"/>
      <c r="FB10" s="20"/>
      <c r="FC10" s="20"/>
      <c r="FD10" s="20"/>
      <c r="FE10" s="20"/>
      <c r="FF10" s="20"/>
      <c r="FG10" s="20"/>
      <c r="FH10" s="20"/>
      <c r="FI10" s="20"/>
      <c r="FJ10" s="20"/>
      <c r="FK10" s="20"/>
      <c r="FL10" s="20"/>
      <c r="FM10" s="20"/>
      <c r="FN10" s="20"/>
      <c r="FO10" s="20"/>
      <c r="FP10" s="20"/>
      <c r="FQ10" s="20"/>
      <c r="FR10" s="20"/>
      <c r="FS10" s="20"/>
      <c r="FT10" s="20"/>
      <c r="FU10" s="20"/>
      <c r="FV10" s="20"/>
      <c r="FW10" s="20"/>
      <c r="FX10" s="20"/>
      <c r="FY10" s="20"/>
      <c r="FZ10" s="20"/>
      <c r="GA10" s="20"/>
      <c r="GB10" s="20"/>
      <c r="GC10" s="20"/>
      <c r="GD10" s="20"/>
      <c r="GE10" s="20"/>
      <c r="GF10" s="20"/>
      <c r="GG10" s="20"/>
      <c r="GH10" s="20"/>
      <c r="GI10" s="20"/>
      <c r="GJ10" s="20"/>
      <c r="GK10" s="20"/>
      <c r="GL10" s="20"/>
      <c r="GM10" s="20"/>
      <c r="GN10" s="20"/>
      <c r="GO10" s="20"/>
      <c r="GP10" s="20"/>
      <c r="GQ10" s="20"/>
      <c r="GR10" s="20"/>
      <c r="GS10" s="20"/>
      <c r="GT10" s="20"/>
      <c r="GU10" s="20"/>
      <c r="GV10" s="20"/>
      <c r="GW10" s="20"/>
      <c r="GX10" s="20"/>
      <c r="GY10" s="20"/>
      <c r="GZ10" s="20"/>
      <c r="HA10" s="20"/>
      <c r="HB10" s="20"/>
      <c r="HC10" s="20"/>
      <c r="HD10" s="20"/>
      <c r="HE10" s="20"/>
      <c r="HF10" s="20"/>
      <c r="HG10" s="20"/>
      <c r="HH10" s="20"/>
      <c r="HI10" s="20"/>
      <c r="HJ10" s="20"/>
      <c r="HK10" s="20"/>
      <c r="HL10" s="20"/>
      <c r="HM10" s="20"/>
      <c r="HN10" s="20"/>
      <c r="HO10" s="20"/>
      <c r="HP10" s="20"/>
      <c r="HQ10" s="20"/>
      <c r="HR10" s="20"/>
      <c r="HS10" s="20"/>
      <c r="HT10" s="20"/>
      <c r="HU10" s="20"/>
      <c r="HV10" s="20"/>
      <c r="HW10" s="20"/>
      <c r="HX10" s="20"/>
      <c r="HY10" s="20"/>
      <c r="HZ10" s="20"/>
      <c r="IA10" s="20"/>
      <c r="IB10" s="20"/>
      <c r="IC10" s="20"/>
      <c r="ID10" s="20"/>
      <c r="IE10" s="20"/>
      <c r="IF10" s="20"/>
      <c r="IG10" s="20"/>
      <c r="IH10" s="20"/>
      <c r="II10" s="20"/>
      <c r="IJ10" s="20"/>
    </row>
    <row r="11" spans="1:244" ht="15.75">
      <c r="A11" s="444"/>
      <c r="B11" s="1639"/>
      <c r="D11" s="20" t="s">
        <v>541</v>
      </c>
      <c r="E11" s="20"/>
      <c r="F11" s="20"/>
      <c r="G11" s="20"/>
      <c r="H11" s="20"/>
      <c r="I11" s="20"/>
      <c r="J11" s="20"/>
      <c r="K11" s="20"/>
      <c r="L11" s="20"/>
      <c r="M11" s="20"/>
      <c r="N11" s="20"/>
      <c r="O11" s="20"/>
      <c r="Q11" s="20"/>
      <c r="R11" s="1640" t="s">
        <v>2922</v>
      </c>
      <c r="S11" s="1640"/>
      <c r="T11" s="1641"/>
      <c r="U11" s="1641"/>
      <c r="V11" s="1641"/>
      <c r="W11" s="1641"/>
      <c r="X11" s="1641"/>
      <c r="Y11" s="1641"/>
      <c r="Z11" s="1641"/>
      <c r="AA11" s="1641"/>
      <c r="AB11" s="1641"/>
      <c r="AC11" s="1641"/>
      <c r="AD11" s="1641"/>
      <c r="AE11" s="1641"/>
      <c r="AF11" s="1641"/>
      <c r="AG11" s="1641"/>
      <c r="AH11" s="1641"/>
      <c r="AI11" s="1641"/>
      <c r="AJ11" s="1641"/>
      <c r="AK11" s="1641"/>
      <c r="AL11" s="20"/>
      <c r="AM11" s="20"/>
      <c r="AN11" s="20"/>
      <c r="AO11" s="20"/>
      <c r="AP11" s="20"/>
      <c r="AQ11" s="20"/>
      <c r="AR11" s="20"/>
      <c r="AS11" s="20"/>
      <c r="AT11" s="20"/>
      <c r="AU11" s="20"/>
      <c r="AV11" s="20"/>
      <c r="AW11" s="20"/>
      <c r="AX11" s="20"/>
      <c r="AY11" s="20"/>
      <c r="AZ11" s="20"/>
      <c r="BA11" s="20"/>
      <c r="BB11" s="20"/>
      <c r="BC11" s="20"/>
      <c r="BD11" s="20"/>
      <c r="BE11" s="20"/>
      <c r="BF11" s="20"/>
      <c r="BG11" s="20"/>
      <c r="BH11" s="20"/>
      <c r="BI11" s="20"/>
      <c r="BJ11" s="20"/>
      <c r="BK11" s="20"/>
      <c r="BL11" s="20"/>
      <c r="BM11" s="20"/>
      <c r="BN11" s="20"/>
      <c r="BO11" s="20"/>
      <c r="BP11" s="20"/>
      <c r="BQ11" s="20"/>
      <c r="BR11" s="20"/>
      <c r="BS11" s="20"/>
      <c r="BT11" s="20"/>
      <c r="BU11" s="20"/>
      <c r="BV11" s="20"/>
      <c r="BW11" s="20"/>
      <c r="BX11" s="20"/>
      <c r="BY11" s="20"/>
      <c r="BZ11" s="20"/>
      <c r="CA11" s="20"/>
      <c r="CB11" s="20"/>
      <c r="CC11" s="20"/>
      <c r="CD11" s="20"/>
      <c r="CE11" s="20"/>
      <c r="CF11" s="20"/>
      <c r="CG11" s="20"/>
      <c r="CH11" s="20"/>
      <c r="CI11" s="20"/>
      <c r="CJ11" s="20"/>
      <c r="CK11" s="20"/>
      <c r="CL11" s="20"/>
      <c r="CM11" s="20"/>
      <c r="CN11" s="20"/>
      <c r="CO11" s="20"/>
      <c r="CP11" s="20"/>
      <c r="CQ11" s="20"/>
      <c r="CR11" s="20"/>
      <c r="CS11" s="20"/>
      <c r="CT11" s="20"/>
      <c r="CU11" s="20"/>
      <c r="CV11" s="20"/>
      <c r="CW11" s="20"/>
      <c r="CX11" s="20"/>
      <c r="CY11" s="20"/>
      <c r="CZ11" s="20"/>
      <c r="DA11" s="20"/>
      <c r="DB11" s="20"/>
      <c r="DC11" s="20"/>
      <c r="DD11" s="20"/>
      <c r="DE11" s="20"/>
      <c r="DF11" s="20"/>
      <c r="DG11" s="20"/>
      <c r="DH11" s="20"/>
      <c r="DI11" s="20"/>
      <c r="DJ11" s="20"/>
      <c r="DK11" s="20"/>
      <c r="DL11" s="20"/>
      <c r="DM11" s="20"/>
      <c r="DN11" s="20"/>
      <c r="DO11" s="20"/>
      <c r="DP11" s="20"/>
      <c r="DQ11" s="20"/>
      <c r="DR11" s="20"/>
      <c r="DS11" s="20"/>
      <c r="DT11" s="20"/>
      <c r="DU11" s="20"/>
      <c r="DV11" s="20"/>
      <c r="DW11" s="20"/>
      <c r="DX11" s="20"/>
      <c r="DY11" s="20"/>
      <c r="DZ11" s="20"/>
      <c r="EA11" s="20"/>
      <c r="EB11" s="20"/>
      <c r="EC11" s="20"/>
      <c r="ED11" s="20"/>
      <c r="EE11" s="20"/>
      <c r="EF11" s="20"/>
      <c r="EG11" s="20"/>
      <c r="EH11" s="20"/>
      <c r="EI11" s="20"/>
      <c r="EJ11" s="20"/>
      <c r="EK11" s="20"/>
      <c r="EL11" s="20"/>
      <c r="EM11" s="20"/>
      <c r="EN11" s="20"/>
      <c r="EO11" s="20"/>
      <c r="EP11" s="20"/>
      <c r="EQ11" s="20"/>
      <c r="ER11" s="20"/>
      <c r="ES11" s="20"/>
      <c r="ET11" s="20"/>
      <c r="EU11" s="20"/>
      <c r="EV11" s="20"/>
      <c r="EW11" s="20"/>
      <c r="EX11" s="20"/>
      <c r="EY11" s="20"/>
      <c r="EZ11" s="20"/>
      <c r="FA11" s="20"/>
      <c r="FB11" s="20"/>
      <c r="FC11" s="20"/>
      <c r="FD11" s="20"/>
      <c r="FE11" s="20"/>
      <c r="FF11" s="20"/>
      <c r="FG11" s="20"/>
      <c r="FH11" s="20"/>
      <c r="FI11" s="20"/>
      <c r="FJ11" s="20"/>
      <c r="FK11" s="20"/>
      <c r="FL11" s="20"/>
      <c r="FM11" s="20"/>
      <c r="FN11" s="20"/>
      <c r="FO11" s="20"/>
      <c r="FP11" s="20"/>
      <c r="FQ11" s="20"/>
      <c r="FR11" s="20"/>
      <c r="FS11" s="20"/>
      <c r="FT11" s="20"/>
      <c r="FU11" s="20"/>
      <c r="FV11" s="20"/>
      <c r="FW11" s="20"/>
      <c r="FX11" s="20"/>
      <c r="FY11" s="20"/>
      <c r="FZ11" s="20"/>
      <c r="GA11" s="20"/>
      <c r="GB11" s="20"/>
      <c r="GC11" s="20"/>
      <c r="GD11" s="20"/>
      <c r="GE11" s="20"/>
      <c r="GF11" s="20"/>
      <c r="GG11" s="20"/>
      <c r="GH11" s="20"/>
      <c r="GI11" s="20"/>
      <c r="GJ11" s="20"/>
      <c r="GK11" s="20"/>
      <c r="GL11" s="20"/>
      <c r="GM11" s="20"/>
      <c r="GN11" s="20"/>
      <c r="GO11" s="20"/>
      <c r="GP11" s="20"/>
      <c r="GQ11" s="20"/>
      <c r="GR11" s="20"/>
      <c r="GS11" s="20"/>
      <c r="GT11" s="20"/>
      <c r="GU11" s="20"/>
      <c r="GV11" s="20"/>
      <c r="GW11" s="20"/>
      <c r="GX11" s="20"/>
      <c r="GY11" s="20"/>
      <c r="GZ11" s="20"/>
      <c r="HA11" s="20"/>
      <c r="HB11" s="20"/>
      <c r="HC11" s="20"/>
      <c r="HD11" s="20"/>
      <c r="HE11" s="20"/>
      <c r="HF11" s="20"/>
      <c r="HG11" s="20"/>
      <c r="HH11" s="20"/>
      <c r="HI11" s="20"/>
      <c r="HJ11" s="20"/>
      <c r="HK11" s="20"/>
      <c r="HL11" s="20"/>
      <c r="HM11" s="20"/>
      <c r="HN11" s="20"/>
      <c r="HO11" s="20"/>
      <c r="HP11" s="20"/>
      <c r="HQ11" s="20"/>
      <c r="HR11" s="20"/>
      <c r="HS11" s="20"/>
      <c r="HT11" s="20"/>
      <c r="HU11" s="20"/>
      <c r="HV11" s="20"/>
      <c r="HW11" s="20"/>
      <c r="HX11" s="20"/>
      <c r="HY11" s="20"/>
      <c r="HZ11" s="20"/>
      <c r="IA11" s="20"/>
      <c r="IB11" s="20"/>
      <c r="IC11" s="20"/>
      <c r="ID11" s="20"/>
      <c r="IE11" s="20"/>
      <c r="IF11" s="20"/>
      <c r="IG11" s="20"/>
      <c r="IH11" s="20"/>
      <c r="II11" s="20"/>
      <c r="IJ11" s="20"/>
    </row>
    <row r="12" spans="1:244" ht="15.75" customHeight="1">
      <c r="A12" s="444"/>
      <c r="B12" s="446"/>
      <c r="D12" s="20" t="s">
        <v>541</v>
      </c>
      <c r="E12" s="1640" t="s">
        <v>1988</v>
      </c>
      <c r="F12" s="1641"/>
      <c r="G12" s="1641"/>
      <c r="H12" s="1641"/>
      <c r="I12" s="1641"/>
      <c r="J12" s="1641"/>
      <c r="K12" s="1641"/>
      <c r="L12" s="1641"/>
      <c r="M12" s="1641"/>
      <c r="N12" s="1641"/>
      <c r="O12" s="680" t="s">
        <v>38</v>
      </c>
      <c r="Q12" s="20"/>
      <c r="R12" s="1642" t="s">
        <v>2923</v>
      </c>
      <c r="S12" s="1643"/>
      <c r="T12" s="1643"/>
      <c r="U12" s="1643"/>
      <c r="V12" s="1643"/>
      <c r="W12" s="1643"/>
      <c r="X12" s="1643"/>
      <c r="Y12" s="1643"/>
      <c r="Z12" s="1643"/>
      <c r="AA12" s="1643"/>
      <c r="AB12" s="1643"/>
      <c r="AC12" s="1643"/>
      <c r="AD12" s="1643"/>
      <c r="AE12" s="1643"/>
      <c r="AF12" s="1643"/>
      <c r="AG12" s="1644" t="s">
        <v>2924</v>
      </c>
      <c r="AH12" s="1644"/>
      <c r="AI12" s="1644"/>
      <c r="AJ12" s="1645" t="s">
        <v>2925</v>
      </c>
      <c r="AK12" s="1646" t="s">
        <v>38</v>
      </c>
      <c r="AL12" s="20"/>
      <c r="AM12" s="20"/>
      <c r="AN12" s="20"/>
      <c r="AO12" s="20"/>
      <c r="AP12" s="20"/>
      <c r="AQ12" s="20"/>
      <c r="AR12" s="20"/>
      <c r="AS12" s="20"/>
      <c r="AT12" s="20"/>
      <c r="AU12" s="20"/>
      <c r="AV12" s="20"/>
      <c r="AW12" s="20"/>
      <c r="AX12" s="20"/>
      <c r="AY12" s="20"/>
      <c r="AZ12" s="20"/>
      <c r="BA12" s="20"/>
      <c r="BB12" s="20"/>
      <c r="BC12" s="20"/>
      <c r="BD12" s="20"/>
      <c r="BE12" s="20"/>
      <c r="BF12" s="20"/>
      <c r="BG12" s="20"/>
      <c r="BH12" s="20"/>
      <c r="BI12" s="20"/>
      <c r="BJ12" s="20"/>
      <c r="BK12" s="20"/>
      <c r="BL12" s="20"/>
      <c r="BM12" s="20"/>
      <c r="BN12" s="20"/>
      <c r="BO12" s="20"/>
      <c r="BP12" s="20"/>
      <c r="BQ12" s="20"/>
      <c r="BR12" s="20"/>
      <c r="BS12" s="20"/>
      <c r="BT12" s="20"/>
      <c r="BU12" s="20"/>
      <c r="BV12" s="20"/>
      <c r="BW12" s="20"/>
      <c r="BX12" s="20"/>
      <c r="BY12" s="20"/>
      <c r="BZ12" s="20"/>
      <c r="CA12" s="20"/>
      <c r="CB12" s="20"/>
      <c r="CC12" s="20"/>
      <c r="CD12" s="20"/>
      <c r="CE12" s="20"/>
      <c r="CF12" s="20"/>
      <c r="CG12" s="20"/>
      <c r="CH12" s="20"/>
      <c r="CI12" s="20"/>
      <c r="CJ12" s="20"/>
      <c r="CK12" s="20"/>
      <c r="CL12" s="20"/>
      <c r="CM12" s="20"/>
      <c r="CN12" s="20"/>
      <c r="CO12" s="20"/>
      <c r="CP12" s="20"/>
      <c r="CQ12" s="20"/>
      <c r="CR12" s="20"/>
      <c r="CS12" s="20"/>
      <c r="CT12" s="20"/>
      <c r="CU12" s="20"/>
      <c r="CV12" s="20"/>
      <c r="CW12" s="20"/>
      <c r="CX12" s="20"/>
      <c r="CY12" s="20"/>
      <c r="CZ12" s="20"/>
      <c r="DA12" s="20"/>
      <c r="DB12" s="20"/>
      <c r="DC12" s="20"/>
      <c r="DD12" s="20"/>
      <c r="DE12" s="20"/>
      <c r="DF12" s="20"/>
      <c r="DG12" s="20"/>
      <c r="DH12" s="20"/>
      <c r="DI12" s="20"/>
      <c r="DJ12" s="20"/>
      <c r="DK12" s="20"/>
      <c r="DL12" s="20"/>
      <c r="DM12" s="20"/>
      <c r="DN12" s="20"/>
      <c r="DO12" s="20"/>
      <c r="DP12" s="20"/>
      <c r="DQ12" s="20"/>
      <c r="DR12" s="20"/>
      <c r="DS12" s="20"/>
      <c r="DT12" s="20"/>
      <c r="DU12" s="20"/>
      <c r="DV12" s="20"/>
      <c r="DW12" s="20"/>
      <c r="DX12" s="20"/>
      <c r="DY12" s="20"/>
      <c r="DZ12" s="20"/>
      <c r="EA12" s="20"/>
      <c r="EB12" s="20"/>
      <c r="EC12" s="20"/>
      <c r="ED12" s="20"/>
      <c r="EE12" s="20"/>
      <c r="EF12" s="20"/>
      <c r="EG12" s="20"/>
      <c r="EH12" s="20"/>
      <c r="EI12" s="20"/>
      <c r="EJ12" s="20"/>
      <c r="EK12" s="20"/>
      <c r="EL12" s="20"/>
      <c r="EM12" s="20"/>
      <c r="EN12" s="20"/>
      <c r="EO12" s="20"/>
      <c r="EP12" s="20"/>
      <c r="EQ12" s="20"/>
      <c r="ER12" s="20"/>
      <c r="ES12" s="20"/>
      <c r="ET12" s="20"/>
      <c r="EU12" s="20"/>
      <c r="EV12" s="20"/>
      <c r="EW12" s="20"/>
      <c r="EX12" s="20"/>
      <c r="EY12" s="20"/>
      <c r="EZ12" s="20"/>
      <c r="FA12" s="20"/>
      <c r="FB12" s="20"/>
      <c r="FC12" s="20"/>
      <c r="FD12" s="20"/>
      <c r="FE12" s="20"/>
      <c r="FF12" s="20"/>
      <c r="FG12" s="20"/>
      <c r="FH12" s="20"/>
      <c r="FI12" s="20"/>
      <c r="FJ12" s="20"/>
      <c r="FK12" s="20"/>
      <c r="FL12" s="20"/>
      <c r="FM12" s="20"/>
      <c r="FN12" s="20"/>
      <c r="FO12" s="20"/>
      <c r="FP12" s="20"/>
      <c r="FQ12" s="20"/>
      <c r="FR12" s="20"/>
      <c r="FS12" s="20"/>
      <c r="FT12" s="20"/>
      <c r="FU12" s="20"/>
      <c r="FV12" s="20"/>
      <c r="FW12" s="20"/>
      <c r="FX12" s="20"/>
      <c r="FY12" s="20"/>
      <c r="FZ12" s="20"/>
      <c r="GA12" s="20"/>
      <c r="GB12" s="20"/>
      <c r="GC12" s="20"/>
      <c r="GD12" s="20"/>
      <c r="GE12" s="20"/>
      <c r="GF12" s="20"/>
      <c r="GG12" s="20"/>
      <c r="GH12" s="20"/>
      <c r="GI12" s="20"/>
      <c r="GJ12" s="20"/>
      <c r="GK12" s="20"/>
      <c r="GL12" s="20"/>
      <c r="GM12" s="20"/>
      <c r="GN12" s="20"/>
      <c r="GO12" s="20"/>
      <c r="GP12" s="20"/>
      <c r="GQ12" s="20"/>
      <c r="GR12" s="20"/>
      <c r="GS12" s="20"/>
      <c r="GT12" s="20"/>
      <c r="GU12" s="20"/>
      <c r="GV12" s="20"/>
      <c r="GW12" s="20"/>
      <c r="GX12" s="20"/>
      <c r="GY12" s="20"/>
      <c r="GZ12" s="20"/>
      <c r="HA12" s="20"/>
      <c r="HB12" s="20"/>
      <c r="HC12" s="20"/>
      <c r="HD12" s="20"/>
      <c r="HE12" s="20"/>
      <c r="HF12" s="20"/>
      <c r="HG12" s="20"/>
      <c r="HH12" s="20"/>
      <c r="HI12" s="20"/>
      <c r="HJ12" s="20"/>
      <c r="HK12" s="20"/>
      <c r="HL12" s="20"/>
      <c r="HM12" s="20"/>
      <c r="HN12" s="20"/>
      <c r="HO12" s="20"/>
      <c r="HP12" s="20"/>
      <c r="HQ12" s="20"/>
      <c r="HR12" s="20"/>
      <c r="HS12" s="20"/>
      <c r="HT12" s="20"/>
      <c r="HU12" s="20"/>
      <c r="HV12" s="20"/>
      <c r="HW12" s="20"/>
      <c r="HX12" s="20"/>
      <c r="HY12" s="20"/>
      <c r="HZ12" s="20"/>
      <c r="IA12" s="20"/>
      <c r="IB12" s="20"/>
      <c r="IC12" s="20"/>
      <c r="ID12" s="20"/>
      <c r="IE12" s="20"/>
      <c r="IF12" s="20"/>
      <c r="IG12" s="20"/>
      <c r="IH12" s="20"/>
      <c r="II12" s="20"/>
      <c r="IJ12" s="20"/>
    </row>
    <row r="13" spans="1:244" ht="15.75" customHeight="1">
      <c r="A13" s="444"/>
      <c r="B13" s="1639"/>
      <c r="D13" s="20" t="s">
        <v>541</v>
      </c>
      <c r="E13" s="1642" t="s">
        <v>2923</v>
      </c>
      <c r="F13" s="1643"/>
      <c r="G13" s="1643"/>
      <c r="H13" s="1643"/>
      <c r="I13" s="1643"/>
      <c r="J13" s="1643"/>
      <c r="K13" s="1643"/>
      <c r="L13" s="1643"/>
      <c r="M13" s="1643"/>
      <c r="N13" s="1647" t="s">
        <v>2924</v>
      </c>
      <c r="O13" s="680"/>
      <c r="Q13" s="20"/>
      <c r="R13" s="1648" t="s">
        <v>2892</v>
      </c>
      <c r="S13" s="1648"/>
      <c r="T13" s="1648"/>
      <c r="U13" s="1648"/>
      <c r="V13" s="1648"/>
      <c r="W13" s="1648"/>
      <c r="X13" s="1648"/>
      <c r="Y13" s="1648"/>
      <c r="Z13" s="1648"/>
      <c r="AA13" s="726" t="s">
        <v>2926</v>
      </c>
      <c r="AB13" s="726"/>
      <c r="AC13" s="1649"/>
      <c r="AD13" s="1650" t="s">
        <v>2927</v>
      </c>
      <c r="AE13" s="1650"/>
      <c r="AF13" s="1650"/>
      <c r="AG13" s="1644"/>
      <c r="AH13" s="1644"/>
      <c r="AI13" s="1644"/>
      <c r="AJ13" s="1645"/>
      <c r="AK13" s="1646"/>
      <c r="AL13" s="20"/>
      <c r="AM13" s="20"/>
      <c r="AN13" s="20"/>
      <c r="AO13" s="20"/>
      <c r="AP13" s="20"/>
      <c r="AQ13" s="20"/>
      <c r="AR13" s="20"/>
      <c r="AS13" s="20"/>
      <c r="AT13" s="20"/>
      <c r="AU13" s="20"/>
      <c r="AV13" s="20"/>
      <c r="AW13" s="20"/>
      <c r="AX13" s="20"/>
      <c r="AY13" s="20"/>
      <c r="AZ13" s="20"/>
      <c r="BA13" s="20"/>
      <c r="BB13" s="20"/>
      <c r="BC13" s="20"/>
      <c r="BD13" s="20"/>
      <c r="BE13" s="20"/>
      <c r="BF13" s="20"/>
      <c r="BG13" s="20"/>
      <c r="BH13" s="20"/>
      <c r="BI13" s="20"/>
      <c r="BJ13" s="20"/>
      <c r="BK13" s="20"/>
      <c r="BL13" s="20"/>
      <c r="BM13" s="20"/>
      <c r="BN13" s="20"/>
      <c r="BO13" s="20"/>
      <c r="BP13" s="20"/>
      <c r="BQ13" s="20"/>
      <c r="BR13" s="20"/>
      <c r="BS13" s="20"/>
      <c r="BT13" s="20"/>
      <c r="BU13" s="20"/>
      <c r="BV13" s="20"/>
      <c r="BW13" s="20"/>
      <c r="BX13" s="20"/>
      <c r="BY13" s="20"/>
      <c r="BZ13" s="20"/>
      <c r="CA13" s="20"/>
      <c r="CB13" s="20"/>
      <c r="CC13" s="20"/>
      <c r="CD13" s="20"/>
      <c r="CE13" s="20"/>
      <c r="CF13" s="20"/>
      <c r="CG13" s="20"/>
      <c r="CH13" s="20"/>
      <c r="CI13" s="20"/>
      <c r="CJ13" s="20"/>
      <c r="CK13" s="20"/>
      <c r="CL13" s="20"/>
      <c r="CM13" s="20"/>
      <c r="CN13" s="20"/>
      <c r="CO13" s="20"/>
      <c r="CP13" s="20"/>
      <c r="CQ13" s="20"/>
      <c r="CR13" s="20"/>
      <c r="CS13" s="20"/>
      <c r="CT13" s="20"/>
      <c r="CU13" s="20"/>
      <c r="CV13" s="20"/>
      <c r="CW13" s="20"/>
      <c r="CX13" s="20"/>
      <c r="CY13" s="20"/>
      <c r="CZ13" s="20"/>
      <c r="DA13" s="20"/>
      <c r="DB13" s="20"/>
      <c r="DC13" s="20"/>
      <c r="DD13" s="20"/>
      <c r="DE13" s="20"/>
      <c r="DF13" s="20"/>
      <c r="DG13" s="20"/>
      <c r="DH13" s="20"/>
      <c r="DI13" s="20"/>
      <c r="DJ13" s="20"/>
      <c r="DK13" s="20"/>
      <c r="DL13" s="20"/>
      <c r="DM13" s="20"/>
      <c r="DN13" s="20"/>
      <c r="DO13" s="20"/>
      <c r="DP13" s="20"/>
      <c r="DQ13" s="20"/>
      <c r="DR13" s="20"/>
      <c r="DS13" s="20"/>
      <c r="DT13" s="20"/>
      <c r="DU13" s="20"/>
      <c r="DV13" s="20"/>
      <c r="DW13" s="20"/>
      <c r="DX13" s="20"/>
      <c r="DY13" s="20"/>
      <c r="DZ13" s="20"/>
      <c r="EA13" s="20"/>
      <c r="EB13" s="20"/>
      <c r="EC13" s="20"/>
      <c r="ED13" s="20"/>
      <c r="EE13" s="20"/>
      <c r="EF13" s="20"/>
      <c r="EG13" s="20"/>
      <c r="EH13" s="20"/>
      <c r="EI13" s="20"/>
      <c r="EJ13" s="20"/>
      <c r="EK13" s="20"/>
      <c r="EL13" s="20"/>
      <c r="EM13" s="20"/>
      <c r="EN13" s="20"/>
      <c r="EO13" s="20"/>
      <c r="EP13" s="20"/>
      <c r="EQ13" s="20"/>
      <c r="ER13" s="20"/>
      <c r="ES13" s="20"/>
      <c r="ET13" s="20"/>
      <c r="EU13" s="20"/>
      <c r="EV13" s="20"/>
      <c r="EW13" s="20"/>
      <c r="EX13" s="20"/>
      <c r="EY13" s="20"/>
      <c r="EZ13" s="20"/>
      <c r="FA13" s="20"/>
      <c r="FB13" s="20"/>
      <c r="FC13" s="20"/>
      <c r="FD13" s="20"/>
      <c r="FE13" s="20"/>
      <c r="FF13" s="20"/>
      <c r="FG13" s="20"/>
      <c r="FH13" s="20"/>
      <c r="FI13" s="20"/>
      <c r="FJ13" s="20"/>
      <c r="FK13" s="20"/>
      <c r="FL13" s="20"/>
      <c r="FM13" s="20"/>
      <c r="FN13" s="20"/>
      <c r="FO13" s="20"/>
      <c r="FP13" s="20"/>
      <c r="FQ13" s="20"/>
      <c r="FR13" s="20"/>
      <c r="FS13" s="20"/>
      <c r="FT13" s="20"/>
      <c r="FU13" s="20"/>
      <c r="FV13" s="20"/>
      <c r="FW13" s="20"/>
      <c r="FX13" s="20"/>
      <c r="FY13" s="20"/>
      <c r="FZ13" s="20"/>
      <c r="GA13" s="20"/>
      <c r="GB13" s="20"/>
      <c r="GC13" s="20"/>
      <c r="GD13" s="20"/>
      <c r="GE13" s="20"/>
      <c r="GF13" s="20"/>
      <c r="GG13" s="20"/>
      <c r="GH13" s="20"/>
      <c r="GI13" s="20"/>
      <c r="GJ13" s="20"/>
      <c r="GK13" s="20"/>
      <c r="GL13" s="20"/>
      <c r="GM13" s="20"/>
      <c r="GN13" s="20"/>
      <c r="GO13" s="20"/>
      <c r="GP13" s="20"/>
      <c r="GQ13" s="20"/>
      <c r="GR13" s="20"/>
      <c r="GS13" s="20"/>
      <c r="GT13" s="20"/>
      <c r="GU13" s="20"/>
      <c r="GV13" s="20"/>
      <c r="GW13" s="20"/>
      <c r="GX13" s="20"/>
      <c r="GY13" s="20"/>
      <c r="GZ13" s="20"/>
      <c r="HA13" s="20"/>
      <c r="HB13" s="20"/>
      <c r="HC13" s="20"/>
      <c r="HD13" s="20"/>
      <c r="HE13" s="20"/>
      <c r="HF13" s="20"/>
      <c r="HG13" s="20"/>
      <c r="HH13" s="20"/>
      <c r="HI13" s="20"/>
      <c r="HJ13" s="20"/>
      <c r="HK13" s="20"/>
      <c r="HL13" s="20"/>
      <c r="HM13" s="20"/>
      <c r="HN13" s="20"/>
      <c r="HO13" s="20"/>
      <c r="HP13" s="20"/>
      <c r="HQ13" s="20"/>
      <c r="HR13" s="20"/>
      <c r="HS13" s="20"/>
      <c r="HT13" s="20"/>
      <c r="HU13" s="20"/>
      <c r="HV13" s="20"/>
      <c r="HW13" s="20"/>
      <c r="HX13" s="20"/>
      <c r="HY13" s="20"/>
      <c r="HZ13" s="20"/>
      <c r="IA13" s="20"/>
      <c r="IB13" s="20"/>
      <c r="IC13" s="20"/>
      <c r="ID13" s="20"/>
      <c r="IE13" s="20"/>
      <c r="IF13" s="20"/>
      <c r="IG13" s="20"/>
      <c r="IH13" s="20"/>
      <c r="II13" s="20"/>
      <c r="IJ13" s="20"/>
    </row>
    <row r="14" spans="1:244" ht="15.75" customHeight="1">
      <c r="A14" s="465"/>
      <c r="B14" s="466"/>
      <c r="D14" s="20" t="s">
        <v>541</v>
      </c>
      <c r="E14" s="76" t="s">
        <v>2928</v>
      </c>
      <c r="F14" s="76"/>
      <c r="G14" s="76"/>
      <c r="H14" s="1651" t="s">
        <v>2929</v>
      </c>
      <c r="I14" s="1651"/>
      <c r="J14" s="1651"/>
      <c r="K14" s="1652" t="s">
        <v>2930</v>
      </c>
      <c r="L14" s="1652"/>
      <c r="M14" s="1652"/>
      <c r="N14" s="1647"/>
      <c r="O14" s="680"/>
      <c r="Q14" s="20"/>
      <c r="R14" s="1653" t="s">
        <v>128</v>
      </c>
      <c r="S14" s="1653"/>
      <c r="T14" s="1653"/>
      <c r="U14" s="1654" t="s">
        <v>2884</v>
      </c>
      <c r="V14" s="1654"/>
      <c r="W14" s="1654"/>
      <c r="X14" s="1655" t="s">
        <v>2927</v>
      </c>
      <c r="Y14" s="1655"/>
      <c r="Z14" s="1655"/>
      <c r="AA14" s="1655" t="s">
        <v>2927</v>
      </c>
      <c r="AB14" s="1655"/>
      <c r="AC14" s="1655"/>
      <c r="AD14" s="1655"/>
      <c r="AE14" s="1655"/>
      <c r="AF14" s="1655"/>
      <c r="AG14" s="1656"/>
      <c r="AH14" s="1656"/>
      <c r="AI14" s="1656"/>
      <c r="AJ14" s="1645"/>
      <c r="AK14" s="1646"/>
      <c r="AL14" s="20"/>
      <c r="AM14" s="20"/>
      <c r="AN14" s="20"/>
      <c r="AO14" s="20"/>
      <c r="AP14" s="20"/>
      <c r="AQ14" s="20"/>
      <c r="AR14" s="20"/>
      <c r="AS14" s="20"/>
      <c r="AT14" s="20"/>
      <c r="AU14" s="20"/>
      <c r="AV14" s="20"/>
      <c r="AW14" s="20"/>
      <c r="AX14" s="20"/>
      <c r="AY14" s="20"/>
      <c r="AZ14" s="20"/>
      <c r="BA14" s="20"/>
      <c r="BB14" s="20"/>
      <c r="BC14" s="20"/>
      <c r="BD14" s="20"/>
      <c r="BE14" s="20"/>
      <c r="BF14" s="20"/>
      <c r="BG14" s="20"/>
      <c r="BH14" s="20"/>
      <c r="BI14" s="20"/>
      <c r="BJ14" s="20"/>
      <c r="BK14" s="20"/>
      <c r="BL14" s="20"/>
      <c r="BM14" s="20"/>
      <c r="BN14" s="20"/>
      <c r="BO14" s="20"/>
      <c r="BP14" s="20"/>
      <c r="BQ14" s="20"/>
      <c r="BR14" s="20"/>
      <c r="BS14" s="20"/>
      <c r="BT14" s="20"/>
      <c r="BU14" s="20"/>
      <c r="BV14" s="20"/>
      <c r="BW14" s="20"/>
      <c r="BX14" s="20"/>
      <c r="BY14" s="20"/>
      <c r="BZ14" s="20"/>
      <c r="CA14" s="20"/>
      <c r="CB14" s="20"/>
      <c r="CC14" s="20"/>
      <c r="CD14" s="20"/>
      <c r="CE14" s="20"/>
      <c r="CF14" s="20"/>
      <c r="CG14" s="20"/>
      <c r="CH14" s="20"/>
      <c r="CI14" s="20"/>
      <c r="CJ14" s="20"/>
      <c r="CK14" s="20"/>
      <c r="CL14" s="20"/>
      <c r="CM14" s="20"/>
      <c r="CN14" s="20"/>
      <c r="CO14" s="20"/>
      <c r="CP14" s="20"/>
      <c r="CQ14" s="20"/>
      <c r="CR14" s="20"/>
      <c r="CS14" s="20"/>
      <c r="CT14" s="20"/>
      <c r="CU14" s="20"/>
      <c r="CV14" s="20"/>
      <c r="CW14" s="20"/>
      <c r="CX14" s="20"/>
      <c r="CY14" s="20"/>
      <c r="CZ14" s="20"/>
      <c r="DA14" s="20"/>
      <c r="DB14" s="20"/>
      <c r="DC14" s="20"/>
      <c r="DD14" s="20"/>
      <c r="DE14" s="20"/>
      <c r="DF14" s="20"/>
      <c r="DG14" s="20"/>
      <c r="DH14" s="20"/>
      <c r="DI14" s="20"/>
      <c r="DJ14" s="20"/>
      <c r="DK14" s="20"/>
      <c r="DL14" s="20"/>
      <c r="DM14" s="20"/>
      <c r="DN14" s="20"/>
      <c r="DO14" s="20"/>
      <c r="DP14" s="20"/>
      <c r="DQ14" s="20"/>
      <c r="DR14" s="20"/>
      <c r="DS14" s="20"/>
      <c r="DT14" s="20"/>
      <c r="DU14" s="20"/>
      <c r="DV14" s="20"/>
      <c r="DW14" s="20"/>
      <c r="DX14" s="20"/>
      <c r="DY14" s="20"/>
      <c r="DZ14" s="20"/>
      <c r="EA14" s="20"/>
      <c r="EB14" s="20"/>
      <c r="EC14" s="20"/>
      <c r="ED14" s="20"/>
      <c r="EE14" s="20"/>
      <c r="EF14" s="20"/>
      <c r="EG14" s="20"/>
      <c r="EH14" s="20"/>
      <c r="EI14" s="20"/>
      <c r="EJ14" s="20"/>
      <c r="EK14" s="20"/>
      <c r="EL14" s="20"/>
      <c r="EM14" s="20"/>
      <c r="EN14" s="20"/>
      <c r="EO14" s="20"/>
      <c r="EP14" s="20"/>
      <c r="EQ14" s="20"/>
      <c r="ER14" s="20"/>
      <c r="ES14" s="20"/>
      <c r="ET14" s="20"/>
      <c r="EU14" s="20"/>
      <c r="EV14" s="20"/>
      <c r="EW14" s="20"/>
      <c r="EX14" s="20"/>
      <c r="EY14" s="20"/>
      <c r="EZ14" s="20"/>
      <c r="FA14" s="20"/>
      <c r="FB14" s="20"/>
      <c r="FC14" s="20"/>
      <c r="FD14" s="20"/>
      <c r="FE14" s="20"/>
      <c r="FF14" s="20"/>
      <c r="FG14" s="20"/>
      <c r="FH14" s="20"/>
      <c r="FI14" s="20"/>
      <c r="FJ14" s="20"/>
      <c r="FK14" s="20"/>
      <c r="FL14" s="20"/>
      <c r="FM14" s="20"/>
      <c r="FN14" s="20"/>
      <c r="FO14" s="20"/>
      <c r="FP14" s="20"/>
      <c r="FQ14" s="20"/>
      <c r="FR14" s="20"/>
      <c r="FS14" s="20"/>
      <c r="FT14" s="20"/>
      <c r="FU14" s="20"/>
      <c r="FV14" s="20"/>
      <c r="FW14" s="20"/>
      <c r="FX14" s="20"/>
      <c r="FY14" s="20"/>
      <c r="FZ14" s="20"/>
      <c r="GA14" s="20"/>
      <c r="GB14" s="20"/>
      <c r="GC14" s="20"/>
      <c r="GD14" s="20"/>
      <c r="GE14" s="20"/>
      <c r="GF14" s="20"/>
      <c r="GG14" s="20"/>
      <c r="GH14" s="20"/>
      <c r="GI14" s="20"/>
      <c r="GJ14" s="20"/>
      <c r="GK14" s="20"/>
      <c r="GL14" s="20"/>
      <c r="GM14" s="20"/>
      <c r="GN14" s="20"/>
      <c r="GO14" s="20"/>
      <c r="GP14" s="20"/>
      <c r="GQ14" s="20"/>
      <c r="GR14" s="20"/>
      <c r="GS14" s="20"/>
      <c r="GT14" s="20"/>
      <c r="GU14" s="20"/>
      <c r="GV14" s="20"/>
      <c r="GW14" s="20"/>
      <c r="GX14" s="20"/>
      <c r="GY14" s="20"/>
      <c r="GZ14" s="20"/>
      <c r="HA14" s="20"/>
      <c r="HB14" s="20"/>
      <c r="HC14" s="20"/>
      <c r="HD14" s="20"/>
      <c r="HE14" s="20"/>
      <c r="HF14" s="20"/>
      <c r="HG14" s="20"/>
      <c r="HH14" s="20"/>
      <c r="HI14" s="20"/>
      <c r="HJ14" s="20"/>
      <c r="HK14" s="20"/>
      <c r="HL14" s="20"/>
      <c r="HM14" s="20"/>
      <c r="HN14" s="20"/>
      <c r="HO14" s="20"/>
      <c r="HP14" s="20"/>
      <c r="HQ14" s="20"/>
      <c r="HR14" s="20"/>
      <c r="HS14" s="20"/>
      <c r="HT14" s="20"/>
      <c r="HU14" s="20"/>
      <c r="HV14" s="20"/>
      <c r="HW14" s="20"/>
      <c r="HX14" s="20"/>
      <c r="HY14" s="20"/>
      <c r="HZ14" s="20"/>
      <c r="IA14" s="20"/>
      <c r="IB14" s="20"/>
      <c r="IC14" s="20"/>
      <c r="ID14" s="20"/>
      <c r="IE14" s="20"/>
      <c r="IF14" s="20"/>
      <c r="IG14" s="20"/>
      <c r="IH14" s="20"/>
      <c r="II14" s="20"/>
      <c r="IJ14" s="20"/>
    </row>
    <row r="15" spans="1:244" ht="45" customHeight="1">
      <c r="A15" s="474"/>
      <c r="B15" s="475"/>
      <c r="D15" s="1171" t="s">
        <v>2904</v>
      </c>
      <c r="E15" s="1657" t="s">
        <v>128</v>
      </c>
      <c r="F15" s="1658" t="s">
        <v>2884</v>
      </c>
      <c r="G15" s="461" t="s">
        <v>38</v>
      </c>
      <c r="H15" s="1659" t="s">
        <v>128</v>
      </c>
      <c r="I15" s="1660" t="s">
        <v>2884</v>
      </c>
      <c r="J15" s="461" t="s">
        <v>38</v>
      </c>
      <c r="K15" s="1659" t="s">
        <v>128</v>
      </c>
      <c r="L15" s="1660" t="s">
        <v>2884</v>
      </c>
      <c r="M15" s="461" t="s">
        <v>38</v>
      </c>
      <c r="N15" s="1661"/>
      <c r="O15" s="1652"/>
      <c r="Q15" s="1171" t="s">
        <v>2904</v>
      </c>
      <c r="R15" s="1171" t="s">
        <v>1985</v>
      </c>
      <c r="S15" s="1662" t="s">
        <v>1986</v>
      </c>
      <c r="T15" s="1663" t="s">
        <v>38</v>
      </c>
      <c r="U15" s="1171" t="s">
        <v>1985</v>
      </c>
      <c r="V15" s="1662" t="s">
        <v>1986</v>
      </c>
      <c r="W15" s="1664" t="s">
        <v>38</v>
      </c>
      <c r="X15" s="1665" t="s">
        <v>1985</v>
      </c>
      <c r="Y15" s="1666" t="s">
        <v>1986</v>
      </c>
      <c r="Z15" s="1664" t="s">
        <v>38</v>
      </c>
      <c r="AA15" s="1665" t="s">
        <v>1985</v>
      </c>
      <c r="AB15" s="1666" t="s">
        <v>1986</v>
      </c>
      <c r="AC15" s="1664" t="s">
        <v>38</v>
      </c>
      <c r="AD15" s="1665" t="s">
        <v>1985</v>
      </c>
      <c r="AE15" s="1666" t="s">
        <v>1986</v>
      </c>
      <c r="AF15" s="1664" t="s">
        <v>38</v>
      </c>
      <c r="AG15" s="1665" t="s">
        <v>1985</v>
      </c>
      <c r="AH15" s="1666" t="s">
        <v>1986</v>
      </c>
      <c r="AI15" s="1664" t="s">
        <v>38</v>
      </c>
      <c r="AJ15" s="1667"/>
      <c r="AK15" s="1668"/>
    </row>
    <row r="16" spans="1:244" ht="15" customHeight="1" outlineLevel="1">
      <c r="D16" s="1669" t="s">
        <v>2919</v>
      </c>
      <c r="E16" s="1670"/>
      <c r="F16" s="1671"/>
      <c r="G16" s="1672"/>
      <c r="H16" s="1670"/>
      <c r="I16" s="1671"/>
      <c r="J16" s="1672"/>
      <c r="K16" s="1028"/>
      <c r="L16" s="1673"/>
      <c r="M16" s="1672"/>
      <c r="N16" s="1672"/>
      <c r="O16" s="1672"/>
      <c r="Q16" s="1669" t="s">
        <v>2919</v>
      </c>
      <c r="R16" s="1572"/>
      <c r="S16" s="1674"/>
      <c r="T16" s="1674"/>
      <c r="U16" s="1572"/>
      <c r="V16" s="1674"/>
      <c r="W16" s="1675"/>
      <c r="X16" s="1022"/>
      <c r="Y16" s="1676"/>
      <c r="Z16" s="1677"/>
      <c r="AA16" s="1022"/>
      <c r="AB16" s="1676"/>
      <c r="AC16" s="1677"/>
      <c r="AD16" s="1022"/>
      <c r="AE16" s="1676"/>
      <c r="AF16" s="1677"/>
      <c r="AG16" s="1022"/>
      <c r="AH16" s="1676"/>
      <c r="AI16" s="1677"/>
      <c r="AJ16" s="1676"/>
      <c r="AK16" s="1587"/>
    </row>
    <row r="17" spans="4:38" outlineLevel="1">
      <c r="D17" s="1678">
        <v>1996</v>
      </c>
      <c r="E17" s="1028"/>
      <c r="F17" s="1672"/>
      <c r="G17" s="1672"/>
      <c r="H17" s="1028"/>
      <c r="I17" s="1672"/>
      <c r="J17" s="1672"/>
      <c r="K17" s="1028"/>
      <c r="L17" s="1673"/>
      <c r="M17" s="1672"/>
      <c r="N17" s="1672"/>
      <c r="O17" s="1672"/>
      <c r="Q17" s="1678">
        <v>1996</v>
      </c>
      <c r="R17" s="1132"/>
      <c r="S17" s="64"/>
      <c r="T17" s="64"/>
      <c r="U17" s="1132"/>
      <c r="V17" s="64"/>
      <c r="W17" s="1679"/>
      <c r="X17" s="1024"/>
      <c r="Y17" s="1047"/>
      <c r="Z17" s="1680"/>
      <c r="AA17" s="1024"/>
      <c r="AB17" s="1047"/>
      <c r="AC17" s="1680"/>
      <c r="AD17" s="1024"/>
      <c r="AE17" s="1047"/>
      <c r="AF17" s="1680"/>
      <c r="AG17" s="1024"/>
      <c r="AH17" s="1047"/>
      <c r="AI17" s="1680"/>
      <c r="AJ17" s="1047"/>
      <c r="AK17" s="1597"/>
    </row>
    <row r="18" spans="4:38" outlineLevel="1">
      <c r="D18" s="1678">
        <v>1997</v>
      </c>
      <c r="E18" s="1028"/>
      <c r="F18" s="1672"/>
      <c r="G18" s="1672"/>
      <c r="H18" s="1028"/>
      <c r="I18" s="1672"/>
      <c r="J18" s="1672"/>
      <c r="K18" s="1028"/>
      <c r="L18" s="1673"/>
      <c r="M18" s="1672"/>
      <c r="N18" s="1672"/>
      <c r="O18" s="1672"/>
      <c r="Q18" s="1678">
        <v>1997</v>
      </c>
      <c r="R18" s="1132"/>
      <c r="S18" s="64"/>
      <c r="T18" s="64"/>
      <c r="U18" s="1132"/>
      <c r="V18" s="64"/>
      <c r="W18" s="1679"/>
      <c r="X18" s="1024"/>
      <c r="Y18" s="1047"/>
      <c r="Z18" s="1680"/>
      <c r="AA18" s="1024"/>
      <c r="AB18" s="1047"/>
      <c r="AC18" s="1680"/>
      <c r="AD18" s="1024"/>
      <c r="AE18" s="1047"/>
      <c r="AF18" s="1680"/>
      <c r="AG18" s="1024"/>
      <c r="AH18" s="1047"/>
      <c r="AI18" s="1680"/>
      <c r="AJ18" s="1047"/>
      <c r="AK18" s="1597"/>
    </row>
    <row r="19" spans="4:38" outlineLevel="1">
      <c r="D19" s="1678">
        <v>1998</v>
      </c>
      <c r="E19" s="1028"/>
      <c r="F19" s="1672"/>
      <c r="G19" s="1672"/>
      <c r="H19" s="1028"/>
      <c r="I19" s="1672"/>
      <c r="J19" s="1672"/>
      <c r="K19" s="1028"/>
      <c r="L19" s="1673"/>
      <c r="M19" s="1672"/>
      <c r="N19" s="1672"/>
      <c r="O19" s="1672"/>
      <c r="Q19" s="1678">
        <v>1998</v>
      </c>
      <c r="R19" s="1132"/>
      <c r="S19" s="64"/>
      <c r="T19" s="64"/>
      <c r="U19" s="1132"/>
      <c r="V19" s="64"/>
      <c r="W19" s="1679"/>
      <c r="X19" s="1024"/>
      <c r="Y19" s="1047"/>
      <c r="Z19" s="1680"/>
      <c r="AA19" s="1024"/>
      <c r="AB19" s="1047"/>
      <c r="AC19" s="1680"/>
      <c r="AD19" s="1024"/>
      <c r="AE19" s="1047"/>
      <c r="AF19" s="1680"/>
      <c r="AG19" s="1024"/>
      <c r="AH19" s="1047"/>
      <c r="AI19" s="1680"/>
      <c r="AJ19" s="1047"/>
      <c r="AK19" s="1597"/>
    </row>
    <row r="20" spans="4:38" outlineLevel="1">
      <c r="D20" s="1678">
        <v>1999</v>
      </c>
      <c r="E20" s="1028"/>
      <c r="F20" s="1672"/>
      <c r="G20" s="1672"/>
      <c r="H20" s="1028"/>
      <c r="I20" s="1672"/>
      <c r="J20" s="1672"/>
      <c r="K20" s="1028"/>
      <c r="L20" s="1673"/>
      <c r="M20" s="1672"/>
      <c r="N20" s="1672"/>
      <c r="O20" s="1672"/>
      <c r="Q20" s="1678">
        <v>1999</v>
      </c>
      <c r="R20" s="1132"/>
      <c r="S20" s="64"/>
      <c r="T20" s="64"/>
      <c r="U20" s="1132"/>
      <c r="V20" s="64"/>
      <c r="W20" s="1679"/>
      <c r="X20" s="1024"/>
      <c r="Y20" s="1047"/>
      <c r="Z20" s="1680"/>
      <c r="AA20" s="1024"/>
      <c r="AB20" s="1047"/>
      <c r="AC20" s="1680"/>
      <c r="AD20" s="1024"/>
      <c r="AE20" s="1047"/>
      <c r="AF20" s="1680"/>
      <c r="AG20" s="1024"/>
      <c r="AH20" s="1047"/>
      <c r="AI20" s="1680"/>
      <c r="AJ20" s="1047"/>
      <c r="AK20" s="1597"/>
    </row>
    <row r="21" spans="4:38" outlineLevel="1">
      <c r="D21" s="1678">
        <v>2000</v>
      </c>
      <c r="E21" s="1028"/>
      <c r="F21" s="1672"/>
      <c r="G21" s="1672"/>
      <c r="H21" s="1028"/>
      <c r="I21" s="1672"/>
      <c r="J21" s="1672"/>
      <c r="K21" s="1028"/>
      <c r="L21" s="1673"/>
      <c r="M21" s="1672"/>
      <c r="N21" s="1672"/>
      <c r="O21" s="1672"/>
      <c r="Q21" s="1678">
        <v>2000</v>
      </c>
      <c r="R21" s="1132"/>
      <c r="S21" s="64"/>
      <c r="T21" s="64"/>
      <c r="U21" s="1132"/>
      <c r="V21" s="64"/>
      <c r="W21" s="1679"/>
      <c r="X21" s="1024"/>
      <c r="Y21" s="1047"/>
      <c r="Z21" s="1680"/>
      <c r="AA21" s="1024"/>
      <c r="AB21" s="1047"/>
      <c r="AC21" s="1680"/>
      <c r="AD21" s="1024"/>
      <c r="AE21" s="1047"/>
      <c r="AF21" s="1680"/>
      <c r="AG21" s="1024"/>
      <c r="AH21" s="1047"/>
      <c r="AI21" s="1680"/>
      <c r="AJ21" s="1047"/>
      <c r="AK21" s="1597"/>
    </row>
    <row r="22" spans="4:38" outlineLevel="1">
      <c r="D22" s="1678">
        <v>2001</v>
      </c>
      <c r="E22" s="1028"/>
      <c r="F22" s="1672"/>
      <c r="G22" s="1672"/>
      <c r="H22" s="1028"/>
      <c r="I22" s="1672"/>
      <c r="J22" s="1672"/>
      <c r="K22" s="1028"/>
      <c r="L22" s="1673"/>
      <c r="M22" s="1672"/>
      <c r="N22" s="1672"/>
      <c r="O22" s="1672"/>
      <c r="Q22" s="1678">
        <v>2001</v>
      </c>
      <c r="R22" s="1132"/>
      <c r="S22" s="64"/>
      <c r="T22" s="64"/>
      <c r="U22" s="1132"/>
      <c r="V22" s="64"/>
      <c r="W22" s="1679"/>
      <c r="X22" s="1024"/>
      <c r="Y22" s="1047"/>
      <c r="Z22" s="1680"/>
      <c r="AA22" s="1024"/>
      <c r="AB22" s="1047"/>
      <c r="AC22" s="1680"/>
      <c r="AD22" s="1024"/>
      <c r="AE22" s="1047"/>
      <c r="AF22" s="1680"/>
      <c r="AG22" s="1024"/>
      <c r="AH22" s="1047"/>
      <c r="AI22" s="1680"/>
      <c r="AJ22" s="1047"/>
      <c r="AK22" s="1597"/>
    </row>
    <row r="23" spans="4:38" outlineLevel="1">
      <c r="D23" s="1678">
        <v>2002</v>
      </c>
      <c r="E23" s="1028"/>
      <c r="F23" s="1672"/>
      <c r="G23" s="1672"/>
      <c r="H23" s="1028"/>
      <c r="I23" s="1672"/>
      <c r="J23" s="1672"/>
      <c r="K23" s="1028"/>
      <c r="L23" s="1673"/>
      <c r="M23" s="1672"/>
      <c r="N23" s="1672"/>
      <c r="O23" s="1672"/>
      <c r="Q23" s="1678">
        <v>2002</v>
      </c>
      <c r="R23" s="1132"/>
      <c r="S23" s="64"/>
      <c r="T23" s="64"/>
      <c r="U23" s="1132"/>
      <c r="V23" s="64"/>
      <c r="W23" s="1679"/>
      <c r="X23" s="1024"/>
      <c r="Y23" s="1047"/>
      <c r="Z23" s="1680"/>
      <c r="AA23" s="1024"/>
      <c r="AB23" s="1047"/>
      <c r="AC23" s="1680"/>
      <c r="AD23" s="1024"/>
      <c r="AE23" s="1047"/>
      <c r="AF23" s="1680"/>
      <c r="AG23" s="1024"/>
      <c r="AH23" s="1047"/>
      <c r="AI23" s="1680"/>
      <c r="AJ23" s="1047"/>
      <c r="AK23" s="1597"/>
    </row>
    <row r="24" spans="4:38" outlineLevel="1">
      <c r="D24" s="1678">
        <v>2003</v>
      </c>
      <c r="E24" s="1028"/>
      <c r="F24" s="1672"/>
      <c r="G24" s="1672"/>
      <c r="H24" s="1028"/>
      <c r="I24" s="1672"/>
      <c r="J24" s="1672"/>
      <c r="K24" s="1028"/>
      <c r="L24" s="1673"/>
      <c r="M24" s="1672"/>
      <c r="N24" s="1672"/>
      <c r="O24" s="1672"/>
      <c r="Q24" s="1678">
        <v>2003</v>
      </c>
      <c r="R24" s="1132"/>
      <c r="S24" s="64"/>
      <c r="T24" s="64"/>
      <c r="U24" s="1132"/>
      <c r="V24" s="64"/>
      <c r="W24" s="1679"/>
      <c r="X24" s="1024"/>
      <c r="Y24" s="1047"/>
      <c r="Z24" s="1680"/>
      <c r="AA24" s="1024"/>
      <c r="AB24" s="1047"/>
      <c r="AC24" s="1680"/>
      <c r="AD24" s="1024"/>
      <c r="AE24" s="1047"/>
      <c r="AF24" s="1680"/>
      <c r="AG24" s="1024"/>
      <c r="AH24" s="1047"/>
      <c r="AI24" s="1680"/>
      <c r="AJ24" s="1047"/>
      <c r="AK24" s="1597"/>
    </row>
    <row r="25" spans="4:38" outlineLevel="1">
      <c r="D25" s="1678">
        <v>2004</v>
      </c>
      <c r="E25" s="1028"/>
      <c r="F25" s="1672"/>
      <c r="G25" s="1672"/>
      <c r="H25" s="1028"/>
      <c r="I25" s="1672"/>
      <c r="J25" s="1672"/>
      <c r="K25" s="1028"/>
      <c r="L25" s="1673"/>
      <c r="M25" s="1672"/>
      <c r="N25" s="1672"/>
      <c r="O25" s="1672"/>
      <c r="Q25" s="1678">
        <v>2004</v>
      </c>
      <c r="R25" s="1132"/>
      <c r="S25" s="64"/>
      <c r="T25" s="64"/>
      <c r="U25" s="1132"/>
      <c r="V25" s="64"/>
      <c r="W25" s="1679"/>
      <c r="X25" s="1024"/>
      <c r="Y25" s="1047"/>
      <c r="Z25" s="1680"/>
      <c r="AA25" s="1024"/>
      <c r="AB25" s="1047"/>
      <c r="AC25" s="1680"/>
      <c r="AD25" s="1024"/>
      <c r="AE25" s="1047"/>
      <c r="AF25" s="1680"/>
      <c r="AG25" s="1024"/>
      <c r="AH25" s="1047"/>
      <c r="AI25" s="1680"/>
      <c r="AJ25" s="1047"/>
      <c r="AK25" s="1597"/>
    </row>
    <row r="26" spans="4:38" outlineLevel="1">
      <c r="D26" s="1678">
        <v>2005</v>
      </c>
      <c r="E26" s="1028"/>
      <c r="F26" s="1672"/>
      <c r="G26" s="1672"/>
      <c r="H26" s="1028"/>
      <c r="I26" s="1672"/>
      <c r="J26" s="1672"/>
      <c r="K26" s="1028"/>
      <c r="L26" s="1673"/>
      <c r="M26" s="1672"/>
      <c r="N26" s="1672"/>
      <c r="O26" s="1672"/>
      <c r="Q26" s="1678">
        <v>2005</v>
      </c>
      <c r="R26" s="1132"/>
      <c r="S26" s="64"/>
      <c r="T26" s="64"/>
      <c r="U26" s="1132"/>
      <c r="V26" s="64"/>
      <c r="W26" s="1679"/>
      <c r="X26" s="1024"/>
      <c r="Y26" s="1047"/>
      <c r="Z26" s="1680"/>
      <c r="AA26" s="1024"/>
      <c r="AB26" s="1047"/>
      <c r="AC26" s="1680"/>
      <c r="AD26" s="1024"/>
      <c r="AE26" s="1047"/>
      <c r="AF26" s="1680"/>
      <c r="AG26" s="1024"/>
      <c r="AH26" s="1047"/>
      <c r="AI26" s="1680"/>
      <c r="AJ26" s="1047"/>
      <c r="AK26" s="1597"/>
    </row>
    <row r="27" spans="4:38" outlineLevel="1">
      <c r="D27" s="1678">
        <v>2006</v>
      </c>
      <c r="E27" s="1028"/>
      <c r="F27" s="1672"/>
      <c r="G27" s="1672"/>
      <c r="H27" s="1028"/>
      <c r="I27" s="1672"/>
      <c r="J27" s="1672"/>
      <c r="K27" s="1028"/>
      <c r="L27" s="1673"/>
      <c r="M27" s="1672"/>
      <c r="N27" s="1672"/>
      <c r="O27" s="1672"/>
      <c r="Q27" s="1678">
        <v>2006</v>
      </c>
      <c r="R27" s="1132"/>
      <c r="S27" s="64"/>
      <c r="T27" s="64"/>
      <c r="U27" s="1132"/>
      <c r="V27" s="64"/>
      <c r="W27" s="1679"/>
      <c r="X27" s="1024"/>
      <c r="Y27" s="1047"/>
      <c r="Z27" s="1680"/>
      <c r="AA27" s="1024"/>
      <c r="AB27" s="1047"/>
      <c r="AC27" s="1680"/>
      <c r="AD27" s="1024"/>
      <c r="AE27" s="1047"/>
      <c r="AF27" s="1680"/>
      <c r="AG27" s="1024"/>
      <c r="AH27" s="1047"/>
      <c r="AI27" s="1680"/>
      <c r="AJ27" s="1047"/>
      <c r="AK27" s="1597"/>
    </row>
    <row r="28" spans="4:38" outlineLevel="1">
      <c r="D28" s="1681">
        <v>2007</v>
      </c>
      <c r="E28" s="1028"/>
      <c r="F28" s="1672"/>
      <c r="G28" s="1672"/>
      <c r="H28" s="1028"/>
      <c r="I28" s="1672"/>
      <c r="J28" s="1672"/>
      <c r="K28" s="1028"/>
      <c r="L28" s="1673"/>
      <c r="M28" s="1672"/>
      <c r="N28" s="1672"/>
      <c r="O28" s="1672"/>
      <c r="Q28" s="1678">
        <v>2007</v>
      </c>
      <c r="R28" s="1132"/>
      <c r="S28" s="64"/>
      <c r="T28" s="64"/>
      <c r="U28" s="1132"/>
      <c r="V28" s="64"/>
      <c r="W28" s="1679"/>
      <c r="X28" s="1024"/>
      <c r="Y28" s="1047"/>
      <c r="Z28" s="1680"/>
      <c r="AA28" s="1024"/>
      <c r="AB28" s="1047"/>
      <c r="AC28" s="1680"/>
      <c r="AD28" s="1024"/>
      <c r="AE28" s="1047"/>
      <c r="AF28" s="1680"/>
      <c r="AG28" s="1024"/>
      <c r="AH28" s="1047"/>
      <c r="AI28" s="1680"/>
      <c r="AJ28" s="1047"/>
      <c r="AK28" s="1597"/>
      <c r="AL28" s="1682"/>
    </row>
    <row r="29" spans="4:38" outlineLevel="1">
      <c r="D29" s="1681">
        <v>2008</v>
      </c>
      <c r="E29" s="1683">
        <v>0</v>
      </c>
      <c r="F29" s="1684">
        <v>0</v>
      </c>
      <c r="G29" s="538">
        <v>0</v>
      </c>
      <c r="H29" s="1685">
        <v>0</v>
      </c>
      <c r="I29" s="538">
        <v>0</v>
      </c>
      <c r="J29" s="538">
        <v>0</v>
      </c>
      <c r="K29" s="1685">
        <v>0</v>
      </c>
      <c r="L29" s="23">
        <v>0</v>
      </c>
      <c r="M29" s="538">
        <v>0</v>
      </c>
      <c r="N29" s="1615">
        <v>0</v>
      </c>
      <c r="O29" s="1615">
        <v>0</v>
      </c>
      <c r="Q29" s="1681">
        <v>2008</v>
      </c>
      <c r="R29" s="1685">
        <v>0</v>
      </c>
      <c r="S29" s="23">
        <v>0</v>
      </c>
      <c r="T29" s="1684">
        <v>0</v>
      </c>
      <c r="U29" s="1685">
        <v>0</v>
      </c>
      <c r="V29" s="23">
        <v>0</v>
      </c>
      <c r="W29" s="1684">
        <v>0</v>
      </c>
      <c r="X29" s="1291">
        <v>0</v>
      </c>
      <c r="Y29" s="120">
        <v>0</v>
      </c>
      <c r="Z29" s="478">
        <v>0</v>
      </c>
      <c r="AA29" s="1291">
        <v>0</v>
      </c>
      <c r="AB29" s="120">
        <v>0</v>
      </c>
      <c r="AC29" s="478">
        <v>0</v>
      </c>
      <c r="AD29" s="1685">
        <v>0</v>
      </c>
      <c r="AE29" s="23">
        <v>0</v>
      </c>
      <c r="AF29" s="538">
        <v>0</v>
      </c>
      <c r="AG29" s="1685">
        <v>0</v>
      </c>
      <c r="AH29" s="23">
        <v>0</v>
      </c>
      <c r="AI29" s="538">
        <v>0</v>
      </c>
      <c r="AJ29" s="1685">
        <v>43059927.000000007</v>
      </c>
      <c r="AK29" s="1615">
        <v>43059927.000000007</v>
      </c>
      <c r="AL29" s="1682"/>
    </row>
    <row r="30" spans="4:38" outlineLevel="1">
      <c r="D30" s="1681">
        <v>2009</v>
      </c>
      <c r="E30" s="1683">
        <v>0</v>
      </c>
      <c r="F30" s="1684">
        <v>0</v>
      </c>
      <c r="G30" s="538">
        <v>0</v>
      </c>
      <c r="H30" s="1685">
        <v>0</v>
      </c>
      <c r="I30" s="538">
        <v>0</v>
      </c>
      <c r="J30" s="538">
        <v>0</v>
      </c>
      <c r="K30" s="1685">
        <v>0</v>
      </c>
      <c r="L30" s="23">
        <v>0</v>
      </c>
      <c r="M30" s="538">
        <v>0</v>
      </c>
      <c r="N30" s="1615">
        <v>0</v>
      </c>
      <c r="O30" s="1615">
        <v>0</v>
      </c>
      <c r="Q30" s="1681">
        <v>2009</v>
      </c>
      <c r="R30" s="1685">
        <v>0</v>
      </c>
      <c r="S30" s="23">
        <v>0</v>
      </c>
      <c r="T30" s="1684">
        <v>0</v>
      </c>
      <c r="U30" s="1685">
        <v>0</v>
      </c>
      <c r="V30" s="23">
        <v>0</v>
      </c>
      <c r="W30" s="1684">
        <v>0</v>
      </c>
      <c r="X30" s="1291">
        <v>0</v>
      </c>
      <c r="Y30" s="120">
        <v>0</v>
      </c>
      <c r="Z30" s="478">
        <v>0</v>
      </c>
      <c r="AA30" s="1291">
        <v>0</v>
      </c>
      <c r="AB30" s="120">
        <v>0</v>
      </c>
      <c r="AC30" s="478">
        <v>0</v>
      </c>
      <c r="AD30" s="1685">
        <v>0</v>
      </c>
      <c r="AE30" s="23">
        <v>0</v>
      </c>
      <c r="AF30" s="538">
        <v>0</v>
      </c>
      <c r="AG30" s="1685">
        <v>0</v>
      </c>
      <c r="AH30" s="23">
        <v>0</v>
      </c>
      <c r="AI30" s="538">
        <v>0</v>
      </c>
      <c r="AJ30" s="1685">
        <v>43019208</v>
      </c>
      <c r="AK30" s="1615">
        <v>43019208</v>
      </c>
      <c r="AL30" s="1682"/>
    </row>
    <row r="31" spans="4:38" outlineLevel="1">
      <c r="D31" s="1681">
        <v>2010</v>
      </c>
      <c r="E31" s="1683">
        <v>0</v>
      </c>
      <c r="F31" s="1684">
        <v>0</v>
      </c>
      <c r="G31" s="538">
        <v>0</v>
      </c>
      <c r="H31" s="1685">
        <v>0</v>
      </c>
      <c r="I31" s="538">
        <v>0</v>
      </c>
      <c r="J31" s="538">
        <v>0</v>
      </c>
      <c r="K31" s="1685">
        <v>0</v>
      </c>
      <c r="L31" s="23">
        <v>0</v>
      </c>
      <c r="M31" s="538">
        <v>0</v>
      </c>
      <c r="N31" s="1615">
        <v>0</v>
      </c>
      <c r="O31" s="1615">
        <v>0</v>
      </c>
      <c r="P31" s="1686"/>
      <c r="Q31" s="1681">
        <v>2010</v>
      </c>
      <c r="R31" s="1685">
        <v>0</v>
      </c>
      <c r="S31" s="23">
        <v>0</v>
      </c>
      <c r="T31" s="1684">
        <v>0</v>
      </c>
      <c r="U31" s="1685">
        <v>0</v>
      </c>
      <c r="V31" s="23">
        <v>0</v>
      </c>
      <c r="W31" s="1684">
        <v>0</v>
      </c>
      <c r="X31" s="1291">
        <v>0</v>
      </c>
      <c r="Y31" s="120">
        <v>0</v>
      </c>
      <c r="Z31" s="478">
        <v>0</v>
      </c>
      <c r="AA31" s="1291">
        <v>0</v>
      </c>
      <c r="AB31" s="120">
        <v>0</v>
      </c>
      <c r="AC31" s="478">
        <v>0</v>
      </c>
      <c r="AD31" s="1685">
        <v>0</v>
      </c>
      <c r="AE31" s="23">
        <v>0</v>
      </c>
      <c r="AF31" s="538">
        <v>0</v>
      </c>
      <c r="AG31" s="1685">
        <v>0</v>
      </c>
      <c r="AH31" s="23">
        <v>0</v>
      </c>
      <c r="AI31" s="538">
        <v>0</v>
      </c>
      <c r="AJ31" s="1685">
        <v>42843313</v>
      </c>
      <c r="AK31" s="1615">
        <v>42843313</v>
      </c>
      <c r="AL31" s="1682"/>
    </row>
    <row r="32" spans="4:38">
      <c r="D32" s="1681">
        <v>2011</v>
      </c>
      <c r="E32" s="1683">
        <v>0</v>
      </c>
      <c r="F32" s="1684">
        <v>0</v>
      </c>
      <c r="G32" s="538">
        <v>0</v>
      </c>
      <c r="H32" s="1685">
        <v>0</v>
      </c>
      <c r="I32" s="538">
        <v>0</v>
      </c>
      <c r="J32" s="538">
        <v>0</v>
      </c>
      <c r="K32" s="1685">
        <v>0</v>
      </c>
      <c r="L32" s="23">
        <v>0</v>
      </c>
      <c r="M32" s="538">
        <v>0</v>
      </c>
      <c r="N32" s="1615">
        <v>0</v>
      </c>
      <c r="O32" s="1615">
        <v>0</v>
      </c>
      <c r="P32" s="1686"/>
      <c r="Q32" s="1681">
        <v>2011</v>
      </c>
      <c r="R32" s="1685">
        <v>0</v>
      </c>
      <c r="S32" s="23">
        <v>0</v>
      </c>
      <c r="T32" s="1684">
        <v>0</v>
      </c>
      <c r="U32" s="1685">
        <v>0</v>
      </c>
      <c r="V32" s="23">
        <v>0</v>
      </c>
      <c r="W32" s="1684">
        <v>0</v>
      </c>
      <c r="X32" s="1291">
        <v>0</v>
      </c>
      <c r="Y32" s="120">
        <v>0</v>
      </c>
      <c r="Z32" s="478">
        <v>0</v>
      </c>
      <c r="AA32" s="1291">
        <v>0</v>
      </c>
      <c r="AB32" s="120">
        <v>0</v>
      </c>
      <c r="AC32" s="478">
        <v>0</v>
      </c>
      <c r="AD32" s="1685">
        <v>0</v>
      </c>
      <c r="AE32" s="23">
        <v>0</v>
      </c>
      <c r="AF32" s="538">
        <v>0</v>
      </c>
      <c r="AG32" s="1685">
        <v>0</v>
      </c>
      <c r="AH32" s="23">
        <v>0</v>
      </c>
      <c r="AI32" s="538">
        <v>0</v>
      </c>
      <c r="AJ32" s="1685">
        <v>42385155</v>
      </c>
      <c r="AK32" s="1615">
        <v>42385155</v>
      </c>
      <c r="AL32" s="1682"/>
    </row>
    <row r="33" spans="4:38">
      <c r="D33" s="1681">
        <v>2012</v>
      </c>
      <c r="E33" s="1683">
        <v>4171935000</v>
      </c>
      <c r="F33" s="1684">
        <v>470995000</v>
      </c>
      <c r="G33" s="538">
        <v>4642930000</v>
      </c>
      <c r="H33" s="1685">
        <v>0</v>
      </c>
      <c r="I33" s="538">
        <v>0</v>
      </c>
      <c r="J33" s="538">
        <v>0</v>
      </c>
      <c r="K33" s="1685">
        <v>4171935000</v>
      </c>
      <c r="L33" s="23">
        <v>470995000</v>
      </c>
      <c r="M33" s="538">
        <v>4642930000</v>
      </c>
      <c r="N33" s="1615">
        <v>0</v>
      </c>
      <c r="O33" s="1615">
        <v>4642930000</v>
      </c>
      <c r="P33" s="1686"/>
      <c r="Q33" s="1681">
        <v>2012</v>
      </c>
      <c r="R33" s="1685">
        <v>0</v>
      </c>
      <c r="S33" s="23">
        <v>0</v>
      </c>
      <c r="T33" s="1684">
        <v>0</v>
      </c>
      <c r="U33" s="1685">
        <v>0</v>
      </c>
      <c r="V33" s="23">
        <v>0</v>
      </c>
      <c r="W33" s="1684">
        <v>0</v>
      </c>
      <c r="X33" s="1291">
        <v>0</v>
      </c>
      <c r="Y33" s="120">
        <v>0</v>
      </c>
      <c r="Z33" s="478">
        <v>0</v>
      </c>
      <c r="AA33" s="1291">
        <v>0</v>
      </c>
      <c r="AB33" s="120">
        <v>0</v>
      </c>
      <c r="AC33" s="478">
        <v>0</v>
      </c>
      <c r="AD33" s="1685">
        <v>0</v>
      </c>
      <c r="AE33" s="23">
        <v>0</v>
      </c>
      <c r="AF33" s="538">
        <v>0</v>
      </c>
      <c r="AG33" s="1685">
        <v>0</v>
      </c>
      <c r="AH33" s="23">
        <v>0</v>
      </c>
      <c r="AI33" s="538">
        <v>0</v>
      </c>
      <c r="AJ33" s="1685">
        <v>41782126</v>
      </c>
      <c r="AK33" s="1615">
        <v>41782126</v>
      </c>
      <c r="AL33" s="1682"/>
    </row>
    <row r="34" spans="4:38">
      <c r="D34" s="1681">
        <v>2013</v>
      </c>
      <c r="E34" s="1683">
        <v>4075025000</v>
      </c>
      <c r="F34" s="1684">
        <v>472810000</v>
      </c>
      <c r="G34" s="538">
        <v>4547835000</v>
      </c>
      <c r="H34" s="1685">
        <v>0</v>
      </c>
      <c r="I34" s="538">
        <v>0</v>
      </c>
      <c r="J34" s="538">
        <v>0</v>
      </c>
      <c r="K34" s="1685">
        <v>4075025000</v>
      </c>
      <c r="L34" s="23">
        <v>472810000</v>
      </c>
      <c r="M34" s="538">
        <v>4547835000</v>
      </c>
      <c r="N34" s="1615">
        <v>165085000</v>
      </c>
      <c r="O34" s="1615">
        <v>4712920000</v>
      </c>
      <c r="P34" s="1686"/>
      <c r="Q34" s="1681">
        <v>2013</v>
      </c>
      <c r="R34" s="1685">
        <v>0</v>
      </c>
      <c r="S34" s="23">
        <v>0</v>
      </c>
      <c r="T34" s="1684">
        <v>0</v>
      </c>
      <c r="U34" s="1685">
        <v>0</v>
      </c>
      <c r="V34" s="23">
        <v>0</v>
      </c>
      <c r="W34" s="1684">
        <v>0</v>
      </c>
      <c r="X34" s="1291">
        <v>0</v>
      </c>
      <c r="Y34" s="120">
        <v>0</v>
      </c>
      <c r="Z34" s="478">
        <v>0</v>
      </c>
      <c r="AA34" s="1291">
        <v>95095000</v>
      </c>
      <c r="AB34" s="120">
        <v>190893225.34345722</v>
      </c>
      <c r="AC34" s="478">
        <v>285988225.34345722</v>
      </c>
      <c r="AD34" s="1685">
        <v>95095000</v>
      </c>
      <c r="AE34" s="23">
        <v>190893225.34345722</v>
      </c>
      <c r="AF34" s="538">
        <v>285988225.34345722</v>
      </c>
      <c r="AG34" s="1685">
        <v>31460000</v>
      </c>
      <c r="AH34" s="23">
        <v>8915526.2599999998</v>
      </c>
      <c r="AI34" s="538">
        <v>40375526.259999998</v>
      </c>
      <c r="AJ34" s="1685">
        <v>41250563</v>
      </c>
      <c r="AK34" s="1615">
        <v>367614314.60345721</v>
      </c>
      <c r="AL34" s="1682"/>
    </row>
    <row r="35" spans="4:38">
      <c r="D35" s="1681">
        <v>2014</v>
      </c>
      <c r="E35" s="1683">
        <v>3949765000</v>
      </c>
      <c r="F35" s="1684">
        <v>474735000</v>
      </c>
      <c r="G35" s="538">
        <v>4424500000</v>
      </c>
      <c r="H35" s="1685">
        <v>0</v>
      </c>
      <c r="I35" s="538">
        <v>0</v>
      </c>
      <c r="J35" s="538">
        <v>0</v>
      </c>
      <c r="K35" s="1685">
        <v>3949765000</v>
      </c>
      <c r="L35" s="23">
        <v>474735000</v>
      </c>
      <c r="M35" s="538">
        <v>4424500000</v>
      </c>
      <c r="N35" s="1615">
        <v>132275000</v>
      </c>
      <c r="O35" s="1615">
        <v>4556775000</v>
      </c>
      <c r="P35" s="1686"/>
      <c r="Q35" s="1681">
        <v>2014</v>
      </c>
      <c r="R35" s="1685">
        <v>0</v>
      </c>
      <c r="S35" s="23">
        <v>0</v>
      </c>
      <c r="T35" s="1684">
        <v>0</v>
      </c>
      <c r="U35" s="1685">
        <v>0</v>
      </c>
      <c r="V35" s="23">
        <v>0</v>
      </c>
      <c r="W35" s="1684">
        <v>0</v>
      </c>
      <c r="X35" s="1291">
        <v>0</v>
      </c>
      <c r="Y35" s="120">
        <v>0</v>
      </c>
      <c r="Z35" s="478">
        <v>0</v>
      </c>
      <c r="AA35" s="1291">
        <v>123335000</v>
      </c>
      <c r="AB35" s="120">
        <v>187107712.79049551</v>
      </c>
      <c r="AC35" s="478">
        <v>310442712.79049551</v>
      </c>
      <c r="AD35" s="1685">
        <v>123335000</v>
      </c>
      <c r="AE35" s="23">
        <v>187107712.79049551</v>
      </c>
      <c r="AF35" s="538">
        <v>310442712.79049551</v>
      </c>
      <c r="AG35" s="1685">
        <v>32810000</v>
      </c>
      <c r="AH35" s="23">
        <v>7583976.2599999998</v>
      </c>
      <c r="AI35" s="538">
        <v>40393976.259999998</v>
      </c>
      <c r="AJ35" s="1685">
        <v>39697424</v>
      </c>
      <c r="AK35" s="1615">
        <v>390534113.05049551</v>
      </c>
      <c r="AL35" s="1682"/>
    </row>
    <row r="36" spans="4:38">
      <c r="D36" s="1681">
        <v>2015</v>
      </c>
      <c r="E36" s="1683">
        <v>3792165000</v>
      </c>
      <c r="F36" s="1684">
        <v>505135000</v>
      </c>
      <c r="G36" s="538">
        <v>4297300000</v>
      </c>
      <c r="H36" s="1685">
        <v>0</v>
      </c>
      <c r="I36" s="538">
        <v>50000000</v>
      </c>
      <c r="J36" s="538">
        <v>50000000</v>
      </c>
      <c r="K36" s="1685">
        <v>3792165000</v>
      </c>
      <c r="L36" s="23">
        <v>555135000</v>
      </c>
      <c r="M36" s="538">
        <v>4347300000</v>
      </c>
      <c r="N36" s="1615">
        <v>115210000</v>
      </c>
      <c r="O36" s="1615">
        <v>4462510000</v>
      </c>
      <c r="P36" s="1686"/>
      <c r="Q36" s="1681">
        <v>2015</v>
      </c>
      <c r="R36" s="1685">
        <v>0</v>
      </c>
      <c r="S36" s="23">
        <v>0</v>
      </c>
      <c r="T36" s="1684">
        <v>0</v>
      </c>
      <c r="U36" s="1685">
        <v>0</v>
      </c>
      <c r="V36" s="23">
        <v>66666.666666666672</v>
      </c>
      <c r="W36" s="1684">
        <v>66666.666666666672</v>
      </c>
      <c r="X36" s="1291">
        <v>0</v>
      </c>
      <c r="Y36" s="120">
        <v>66666.666666666672</v>
      </c>
      <c r="Z36" s="478">
        <v>66666.666666666672</v>
      </c>
      <c r="AA36" s="1291">
        <v>127200000</v>
      </c>
      <c r="AB36" s="120">
        <v>182663399.17658687</v>
      </c>
      <c r="AC36" s="478">
        <v>309863399.17658687</v>
      </c>
      <c r="AD36" s="1685">
        <v>127200000</v>
      </c>
      <c r="AE36" s="23">
        <v>182730065.84325352</v>
      </c>
      <c r="AF36" s="538">
        <v>309930065.84325355</v>
      </c>
      <c r="AG36" s="1685">
        <v>17065000</v>
      </c>
      <c r="AH36" s="23">
        <v>6097001.2599999998</v>
      </c>
      <c r="AI36" s="538">
        <v>23162001.259999998</v>
      </c>
      <c r="AJ36" s="1685">
        <v>36505276</v>
      </c>
      <c r="AK36" s="1615">
        <v>369597343.10325354</v>
      </c>
      <c r="AL36" s="1682"/>
    </row>
    <row r="37" spans="4:38">
      <c r="D37" s="1681">
        <v>2016</v>
      </c>
      <c r="E37" s="1683">
        <v>3623340000</v>
      </c>
      <c r="F37" s="1684">
        <v>542520000</v>
      </c>
      <c r="G37" s="538">
        <v>4165860000</v>
      </c>
      <c r="H37" s="1685">
        <v>0</v>
      </c>
      <c r="I37" s="538">
        <v>110000000</v>
      </c>
      <c r="J37" s="538">
        <v>110000000</v>
      </c>
      <c r="K37" s="1685">
        <v>3623340000</v>
      </c>
      <c r="L37" s="23">
        <v>652520000</v>
      </c>
      <c r="M37" s="538">
        <v>4275860000</v>
      </c>
      <c r="N37" s="1615">
        <v>97175000</v>
      </c>
      <c r="O37" s="1615">
        <v>4373035000</v>
      </c>
      <c r="Q37" s="1681">
        <v>2016</v>
      </c>
      <c r="R37" s="1685">
        <v>0</v>
      </c>
      <c r="S37" s="23">
        <v>0</v>
      </c>
      <c r="T37" s="1684">
        <v>0</v>
      </c>
      <c r="U37" s="1685">
        <v>0</v>
      </c>
      <c r="V37" s="23">
        <v>315000</v>
      </c>
      <c r="W37" s="1684">
        <v>315000</v>
      </c>
      <c r="X37" s="1291">
        <v>0</v>
      </c>
      <c r="Y37" s="120">
        <v>315000</v>
      </c>
      <c r="Z37" s="478">
        <v>315000</v>
      </c>
      <c r="AA37" s="1291">
        <v>131440000</v>
      </c>
      <c r="AB37" s="120">
        <v>177292109.45891735</v>
      </c>
      <c r="AC37" s="478">
        <v>308732109.45891738</v>
      </c>
      <c r="AD37" s="1685">
        <v>131440000</v>
      </c>
      <c r="AE37" s="23">
        <v>177607109.45891735</v>
      </c>
      <c r="AF37" s="538">
        <v>309047109.45891738</v>
      </c>
      <c r="AG37" s="1685">
        <v>18035000</v>
      </c>
      <c r="AH37" s="23">
        <v>5287213.76</v>
      </c>
      <c r="AI37" s="538">
        <v>23322213.759999998</v>
      </c>
      <c r="AJ37" s="1685">
        <v>31961368.000000004</v>
      </c>
      <c r="AK37" s="1615">
        <v>364330691.21891737</v>
      </c>
      <c r="AL37" s="1682"/>
    </row>
    <row r="38" spans="4:38">
      <c r="D38" s="1681">
        <v>2017</v>
      </c>
      <c r="E38" s="1683">
        <v>3442715000</v>
      </c>
      <c r="F38" s="1684">
        <v>584275000</v>
      </c>
      <c r="G38" s="538">
        <v>4026990000</v>
      </c>
      <c r="H38" s="1685">
        <v>0</v>
      </c>
      <c r="I38" s="538">
        <v>210000000</v>
      </c>
      <c r="J38" s="538">
        <v>210000000</v>
      </c>
      <c r="K38" s="1685">
        <v>3442715000</v>
      </c>
      <c r="L38" s="23">
        <v>794275000</v>
      </c>
      <c r="M38" s="538">
        <v>4236990000</v>
      </c>
      <c r="N38" s="1615">
        <v>78390000</v>
      </c>
      <c r="O38" s="1615">
        <v>4315380000</v>
      </c>
      <c r="Q38" s="1681">
        <v>2017</v>
      </c>
      <c r="R38" s="1685">
        <v>0</v>
      </c>
      <c r="S38" s="23">
        <v>0</v>
      </c>
      <c r="T38" s="1684">
        <v>0</v>
      </c>
      <c r="U38" s="1685">
        <v>0</v>
      </c>
      <c r="V38" s="23">
        <v>816200</v>
      </c>
      <c r="W38" s="1684">
        <v>816200</v>
      </c>
      <c r="X38" s="1291">
        <v>0</v>
      </c>
      <c r="Y38" s="120">
        <v>816200</v>
      </c>
      <c r="Z38" s="478">
        <v>816200</v>
      </c>
      <c r="AA38" s="1291">
        <v>138870000</v>
      </c>
      <c r="AB38" s="120">
        <v>170818346.13575327</v>
      </c>
      <c r="AC38" s="478">
        <v>309688346.13575327</v>
      </c>
      <c r="AD38" s="1685">
        <v>138870000</v>
      </c>
      <c r="AE38" s="23">
        <v>171634546.13575327</v>
      </c>
      <c r="AF38" s="538">
        <v>310504546.13575327</v>
      </c>
      <c r="AG38" s="1685">
        <v>18785000</v>
      </c>
      <c r="AH38" s="23">
        <v>4487676.26</v>
      </c>
      <c r="AI38" s="538">
        <v>23272676.259999998</v>
      </c>
      <c r="AJ38" s="1685">
        <v>26481200.000000004</v>
      </c>
      <c r="AK38" s="1615">
        <v>360258422.39575326</v>
      </c>
      <c r="AL38" s="1682"/>
    </row>
    <row r="39" spans="4:38">
      <c r="D39" s="1681">
        <v>2018</v>
      </c>
      <c r="E39" s="1683">
        <v>3281890000</v>
      </c>
      <c r="F39" s="1684">
        <v>595280000</v>
      </c>
      <c r="G39" s="538">
        <v>3877170000</v>
      </c>
      <c r="H39" s="1685">
        <v>0</v>
      </c>
      <c r="I39" s="538">
        <v>300000000</v>
      </c>
      <c r="J39" s="538">
        <v>300000000</v>
      </c>
      <c r="K39" s="1685">
        <v>3281890000</v>
      </c>
      <c r="L39" s="23">
        <v>895280000</v>
      </c>
      <c r="M39" s="538">
        <v>4177170000</v>
      </c>
      <c r="N39" s="1615">
        <v>63220000</v>
      </c>
      <c r="O39" s="1615">
        <v>4240390000</v>
      </c>
      <c r="Q39" s="1681">
        <v>2018</v>
      </c>
      <c r="R39" s="1685">
        <v>0</v>
      </c>
      <c r="S39" s="23">
        <v>0</v>
      </c>
      <c r="T39" s="1684">
        <v>0</v>
      </c>
      <c r="U39" s="1685">
        <v>0</v>
      </c>
      <c r="V39" s="23">
        <v>1247400</v>
      </c>
      <c r="W39" s="1684">
        <v>1247400</v>
      </c>
      <c r="X39" s="1291">
        <v>0</v>
      </c>
      <c r="Y39" s="120">
        <v>1247400</v>
      </c>
      <c r="Z39" s="478">
        <v>1247400</v>
      </c>
      <c r="AA39" s="1291">
        <v>149820000</v>
      </c>
      <c r="AB39" s="120">
        <v>163218339.87833875</v>
      </c>
      <c r="AC39" s="478">
        <v>313038339.87833875</v>
      </c>
      <c r="AD39" s="1685">
        <v>149820000</v>
      </c>
      <c r="AE39" s="23">
        <v>164465739.87833875</v>
      </c>
      <c r="AF39" s="538">
        <v>314285739.87833875</v>
      </c>
      <c r="AG39" s="1685">
        <v>15170000</v>
      </c>
      <c r="AH39" s="23">
        <v>3655801.26</v>
      </c>
      <c r="AI39" s="538">
        <v>18825801.259999998</v>
      </c>
      <c r="AJ39" s="1685">
        <v>19734311</v>
      </c>
      <c r="AK39" s="1615">
        <v>352845852.13833874</v>
      </c>
      <c r="AL39" s="1682"/>
    </row>
    <row r="40" spans="4:38">
      <c r="D40" s="1681">
        <v>2019</v>
      </c>
      <c r="E40" s="1683">
        <v>3120350000</v>
      </c>
      <c r="F40" s="1684">
        <v>606695000</v>
      </c>
      <c r="G40" s="538">
        <v>3727045000</v>
      </c>
      <c r="H40" s="1685">
        <v>0</v>
      </c>
      <c r="I40" s="538">
        <v>410000000</v>
      </c>
      <c r="J40" s="538">
        <v>410000000</v>
      </c>
      <c r="K40" s="1685">
        <v>3120350000</v>
      </c>
      <c r="L40" s="23">
        <v>1016695000</v>
      </c>
      <c r="M40" s="538">
        <v>4137045000</v>
      </c>
      <c r="N40" s="1615">
        <v>51820000</v>
      </c>
      <c r="O40" s="1615">
        <v>4188865000</v>
      </c>
      <c r="Q40" s="1681">
        <v>2019</v>
      </c>
      <c r="R40" s="1685">
        <v>0</v>
      </c>
      <c r="S40" s="23">
        <v>0</v>
      </c>
      <c r="T40" s="1684">
        <v>0</v>
      </c>
      <c r="U40" s="1685">
        <v>0</v>
      </c>
      <c r="V40" s="23">
        <v>1724800</v>
      </c>
      <c r="W40" s="1684">
        <v>1724800</v>
      </c>
      <c r="X40" s="1291">
        <v>0</v>
      </c>
      <c r="Y40" s="120">
        <v>1724800</v>
      </c>
      <c r="Z40" s="478">
        <v>1724800</v>
      </c>
      <c r="AA40" s="1291">
        <v>150125000</v>
      </c>
      <c r="AB40" s="120">
        <v>155855151.03231862</v>
      </c>
      <c r="AC40" s="478">
        <v>305980151.03231859</v>
      </c>
      <c r="AD40" s="1685">
        <v>150125000</v>
      </c>
      <c r="AE40" s="23">
        <v>157579951.03231862</v>
      </c>
      <c r="AF40" s="538">
        <v>307704951.03231859</v>
      </c>
      <c r="AG40" s="1685">
        <v>11400000</v>
      </c>
      <c r="AH40" s="23">
        <v>2958651.26</v>
      </c>
      <c r="AI40" s="538">
        <v>14358651.26</v>
      </c>
      <c r="AJ40" s="1685">
        <v>13081325.000000002</v>
      </c>
      <c r="AK40" s="1615">
        <v>335144927.29231858</v>
      </c>
    </row>
    <row r="41" spans="4:38">
      <c r="D41" s="1681">
        <v>2020</v>
      </c>
      <c r="E41" s="1683">
        <v>2943380000</v>
      </c>
      <c r="F41" s="1684">
        <v>632085000</v>
      </c>
      <c r="G41" s="538">
        <v>3575465000</v>
      </c>
      <c r="H41" s="1685">
        <v>0</v>
      </c>
      <c r="I41" s="538">
        <v>520000000</v>
      </c>
      <c r="J41" s="538">
        <v>520000000</v>
      </c>
      <c r="K41" s="1685">
        <v>2943380000</v>
      </c>
      <c r="L41" s="23">
        <v>1152085000</v>
      </c>
      <c r="M41" s="538">
        <v>4095465000</v>
      </c>
      <c r="N41" s="1615">
        <v>39950000</v>
      </c>
      <c r="O41" s="1615">
        <v>4135415000</v>
      </c>
      <c r="Q41" s="1681">
        <v>2020</v>
      </c>
      <c r="R41" s="1685">
        <v>0</v>
      </c>
      <c r="S41" s="23">
        <v>0</v>
      </c>
      <c r="T41" s="1684">
        <v>0</v>
      </c>
      <c r="U41" s="1685">
        <v>0</v>
      </c>
      <c r="V41" s="23">
        <v>2233000</v>
      </c>
      <c r="W41" s="1684">
        <v>2233000</v>
      </c>
      <c r="X41" s="1291">
        <v>0</v>
      </c>
      <c r="Y41" s="120">
        <v>2233000</v>
      </c>
      <c r="Z41" s="478">
        <v>2233000</v>
      </c>
      <c r="AA41" s="1291">
        <v>151580000</v>
      </c>
      <c r="AB41" s="120">
        <v>148470369.55410221</v>
      </c>
      <c r="AC41" s="478">
        <v>300050369.55410218</v>
      </c>
      <c r="AD41" s="1685">
        <v>151580000</v>
      </c>
      <c r="AE41" s="23">
        <v>150703369.55410221</v>
      </c>
      <c r="AF41" s="538">
        <v>302283369.55410218</v>
      </c>
      <c r="AG41" s="1685">
        <v>11870000</v>
      </c>
      <c r="AH41" s="23">
        <v>2470420</v>
      </c>
      <c r="AI41" s="538">
        <v>14340420</v>
      </c>
      <c r="AJ41" s="1685">
        <v>10287780</v>
      </c>
      <c r="AK41" s="1615">
        <v>326911569.55410218</v>
      </c>
    </row>
    <row r="42" spans="4:38">
      <c r="D42" s="1681">
        <v>2021</v>
      </c>
      <c r="E42" s="1683">
        <v>2727055000</v>
      </c>
      <c r="F42" s="1684">
        <v>698875000</v>
      </c>
      <c r="G42" s="538">
        <v>3425930000</v>
      </c>
      <c r="H42" s="1685">
        <v>120000000</v>
      </c>
      <c r="I42" s="538">
        <v>520000000</v>
      </c>
      <c r="J42" s="538">
        <v>640000000</v>
      </c>
      <c r="K42" s="1685">
        <v>2847055000</v>
      </c>
      <c r="L42" s="23">
        <v>1218875000</v>
      </c>
      <c r="M42" s="538">
        <v>4065930000</v>
      </c>
      <c r="N42" s="1615">
        <v>33515000</v>
      </c>
      <c r="O42" s="1615">
        <v>4099445000</v>
      </c>
      <c r="Q42" s="1681">
        <v>2021</v>
      </c>
      <c r="R42" s="1685">
        <v>0</v>
      </c>
      <c r="S42" s="23">
        <v>1350000</v>
      </c>
      <c r="T42" s="1684">
        <v>1350000</v>
      </c>
      <c r="U42" s="1685">
        <v>0</v>
      </c>
      <c r="V42" s="23">
        <v>2402400</v>
      </c>
      <c r="W42" s="1684">
        <v>2402400</v>
      </c>
      <c r="X42" s="1291">
        <v>0</v>
      </c>
      <c r="Y42" s="120">
        <v>3752400</v>
      </c>
      <c r="Z42" s="478">
        <v>3752400</v>
      </c>
      <c r="AA42" s="1291">
        <v>149535000</v>
      </c>
      <c r="AB42" s="120">
        <v>140857244.41468346</v>
      </c>
      <c r="AC42" s="478">
        <v>290392244.41468346</v>
      </c>
      <c r="AD42" s="1685">
        <v>149535000</v>
      </c>
      <c r="AE42" s="23">
        <v>144609644.41468346</v>
      </c>
      <c r="AF42" s="538">
        <v>294144644.41468346</v>
      </c>
      <c r="AG42" s="1685">
        <v>6435000</v>
      </c>
      <c r="AH42" s="23">
        <v>1943595</v>
      </c>
      <c r="AI42" s="538">
        <v>8378595</v>
      </c>
      <c r="AJ42" s="1685">
        <v>7554898.0000000009</v>
      </c>
      <c r="AK42" s="1615">
        <v>310078137.41468346</v>
      </c>
    </row>
    <row r="43" spans="4:38">
      <c r="D43" s="1681">
        <v>2022</v>
      </c>
      <c r="E43" s="1683">
        <v>2546570000</v>
      </c>
      <c r="F43" s="1684">
        <v>722400000</v>
      </c>
      <c r="G43" s="538">
        <v>3268970000</v>
      </c>
      <c r="H43" s="1685">
        <v>240000000</v>
      </c>
      <c r="I43" s="538">
        <v>520000000</v>
      </c>
      <c r="J43" s="538">
        <v>760000000</v>
      </c>
      <c r="K43" s="1685">
        <v>2786570000</v>
      </c>
      <c r="L43" s="23">
        <v>1242400000</v>
      </c>
      <c r="M43" s="538">
        <v>4028970000</v>
      </c>
      <c r="N43" s="1615">
        <v>26660000</v>
      </c>
      <c r="O43" s="1615">
        <v>4055630000</v>
      </c>
      <c r="Q43" s="1681">
        <v>2022</v>
      </c>
      <c r="R43" s="1685">
        <v>0</v>
      </c>
      <c r="S43" s="23">
        <v>6750000</v>
      </c>
      <c r="T43" s="1684">
        <v>6750000</v>
      </c>
      <c r="U43" s="1685">
        <v>0</v>
      </c>
      <c r="V43" s="23">
        <v>2402400</v>
      </c>
      <c r="W43" s="1684">
        <v>2402400</v>
      </c>
      <c r="X43" s="1291">
        <v>0</v>
      </c>
      <c r="Y43" s="120">
        <v>9152400</v>
      </c>
      <c r="Z43" s="478">
        <v>9152400</v>
      </c>
      <c r="AA43" s="1291">
        <v>156960000</v>
      </c>
      <c r="AB43" s="120">
        <v>132942980.52734908</v>
      </c>
      <c r="AC43" s="478">
        <v>289902980.52734911</v>
      </c>
      <c r="AD43" s="1685">
        <v>156960000</v>
      </c>
      <c r="AE43" s="23">
        <v>142095380.52734908</v>
      </c>
      <c r="AF43" s="538">
        <v>299055380.52734911</v>
      </c>
      <c r="AG43" s="1685">
        <v>6855000</v>
      </c>
      <c r="AH43" s="23">
        <v>1664925</v>
      </c>
      <c r="AI43" s="538">
        <v>8519925</v>
      </c>
      <c r="AJ43" s="1685">
        <v>3007666.0000000005</v>
      </c>
      <c r="AK43" s="1615">
        <v>310582971.52734911</v>
      </c>
    </row>
    <row r="44" spans="4:38">
      <c r="D44" s="1681">
        <v>2023</v>
      </c>
      <c r="E44" s="1683">
        <v>2368735000</v>
      </c>
      <c r="F44" s="1684">
        <v>736165000</v>
      </c>
      <c r="G44" s="538">
        <v>3104900000</v>
      </c>
      <c r="H44" s="1685">
        <v>368909764.00096685</v>
      </c>
      <c r="I44" s="538">
        <v>520000000</v>
      </c>
      <c r="J44" s="538">
        <v>888909764.00096679</v>
      </c>
      <c r="K44" s="1685">
        <v>2737644764.000967</v>
      </c>
      <c r="L44" s="23">
        <v>1256165000</v>
      </c>
      <c r="M44" s="538">
        <v>3993809764.000967</v>
      </c>
      <c r="N44" s="1615">
        <v>25495000</v>
      </c>
      <c r="O44" s="1615">
        <v>4019304764.000967</v>
      </c>
      <c r="Q44" s="1681">
        <v>2023</v>
      </c>
      <c r="R44" s="1685">
        <v>1090235.9990331691</v>
      </c>
      <c r="S44" s="23">
        <v>12262500</v>
      </c>
      <c r="T44" s="1684">
        <v>13352735.99903317</v>
      </c>
      <c r="U44" s="1685">
        <v>0</v>
      </c>
      <c r="V44" s="23">
        <v>2402400</v>
      </c>
      <c r="W44" s="1684">
        <v>2402400</v>
      </c>
      <c r="X44" s="1291">
        <v>1090235.9990331691</v>
      </c>
      <c r="Y44" s="120">
        <v>14664900</v>
      </c>
      <c r="Z44" s="478">
        <v>15755135.99903317</v>
      </c>
      <c r="AA44" s="1291">
        <v>164070000</v>
      </c>
      <c r="AB44" s="120">
        <v>125712399.71474141</v>
      </c>
      <c r="AC44" s="478">
        <v>289782399.71474141</v>
      </c>
      <c r="AD44" s="1685">
        <v>165160235.99903318</v>
      </c>
      <c r="AE44" s="23">
        <v>140377299.71474141</v>
      </c>
      <c r="AF44" s="538">
        <v>305537535.71377456</v>
      </c>
      <c r="AG44" s="1685">
        <v>1165000</v>
      </c>
      <c r="AH44" s="23">
        <v>1322175</v>
      </c>
      <c r="AI44" s="538">
        <v>2487175</v>
      </c>
      <c r="AJ44" s="1685">
        <v>564249</v>
      </c>
      <c r="AK44" s="1615">
        <v>308588959.71377456</v>
      </c>
    </row>
    <row r="45" spans="4:38">
      <c r="D45" s="1681">
        <v>2024</v>
      </c>
      <c r="E45" s="1683">
        <v>2208625000</v>
      </c>
      <c r="F45" s="1684">
        <v>730850000</v>
      </c>
      <c r="G45" s="538">
        <v>2939475000</v>
      </c>
      <c r="H45" s="1685">
        <v>485564913.14195812</v>
      </c>
      <c r="I45" s="538">
        <v>520000000</v>
      </c>
      <c r="J45" s="538">
        <v>1005564913.1419581</v>
      </c>
      <c r="K45" s="1685">
        <v>2694189913.1419582</v>
      </c>
      <c r="L45" s="23">
        <v>1250850000</v>
      </c>
      <c r="M45" s="538">
        <v>3945039913.1419582</v>
      </c>
      <c r="N45" s="1615">
        <v>24270000</v>
      </c>
      <c r="O45" s="1615">
        <v>3969309913.1419582</v>
      </c>
      <c r="Q45" s="1681">
        <v>2024</v>
      </c>
      <c r="R45" s="1685">
        <v>3344850.8590087574</v>
      </c>
      <c r="S45" s="23">
        <v>17925857.138090752</v>
      </c>
      <c r="T45" s="1684">
        <v>21270707.997099511</v>
      </c>
      <c r="U45" s="1685">
        <v>0</v>
      </c>
      <c r="V45" s="23">
        <v>2402400</v>
      </c>
      <c r="W45" s="1684">
        <v>2402400</v>
      </c>
      <c r="X45" s="1291">
        <v>3344850.8590087574</v>
      </c>
      <c r="Y45" s="120">
        <v>20328257.138090752</v>
      </c>
      <c r="Z45" s="478">
        <v>23673107.997099511</v>
      </c>
      <c r="AA45" s="1291">
        <v>165425000</v>
      </c>
      <c r="AB45" s="120">
        <v>118485036.73968692</v>
      </c>
      <c r="AC45" s="478">
        <v>283910036.73968691</v>
      </c>
      <c r="AD45" s="1685">
        <v>168769850.85900876</v>
      </c>
      <c r="AE45" s="23">
        <v>138813293.87777767</v>
      </c>
      <c r="AF45" s="538">
        <v>307583144.73678643</v>
      </c>
      <c r="AG45" s="1685">
        <v>1225000</v>
      </c>
      <c r="AH45" s="23">
        <v>1263925</v>
      </c>
      <c r="AI45" s="538">
        <v>2488925</v>
      </c>
      <c r="AJ45" s="1685">
        <v>36010</v>
      </c>
      <c r="AK45" s="1615">
        <v>310108079.73678643</v>
      </c>
    </row>
    <row r="46" spans="4:38">
      <c r="D46" s="1681">
        <v>2025</v>
      </c>
      <c r="E46" s="1683">
        <v>2048295000</v>
      </c>
      <c r="F46" s="1684">
        <v>735855000</v>
      </c>
      <c r="G46" s="538">
        <v>2784150000</v>
      </c>
      <c r="H46" s="1685">
        <v>609771995.35558271</v>
      </c>
      <c r="I46" s="538">
        <v>520000000</v>
      </c>
      <c r="J46" s="538">
        <v>1129771995.3555827</v>
      </c>
      <c r="K46" s="1685">
        <v>2658066995.3555827</v>
      </c>
      <c r="L46" s="23">
        <v>1255855000</v>
      </c>
      <c r="M46" s="538">
        <v>3913921995.3555827</v>
      </c>
      <c r="N46" s="1615">
        <v>22985000</v>
      </c>
      <c r="O46" s="1615">
        <v>3936906995.3555827</v>
      </c>
      <c r="Q46" s="1681">
        <v>2025</v>
      </c>
      <c r="R46" s="1685">
        <v>5792917.7863755403</v>
      </c>
      <c r="S46" s="23">
        <v>23261615.208709739</v>
      </c>
      <c r="T46" s="1684">
        <v>29054532.99508528</v>
      </c>
      <c r="U46" s="1685">
        <v>0</v>
      </c>
      <c r="V46" s="23">
        <v>2402400</v>
      </c>
      <c r="W46" s="1684">
        <v>2402400</v>
      </c>
      <c r="X46" s="1291">
        <v>5792917.7863755403</v>
      </c>
      <c r="Y46" s="120">
        <v>25664015.208709739</v>
      </c>
      <c r="Z46" s="478">
        <v>31456932.99508528</v>
      </c>
      <c r="AA46" s="1291">
        <v>155325000</v>
      </c>
      <c r="AB46" s="120">
        <v>111534983.46582599</v>
      </c>
      <c r="AC46" s="478">
        <v>266859983.46582597</v>
      </c>
      <c r="AD46" s="1685">
        <v>161117917.78637555</v>
      </c>
      <c r="AE46" s="23">
        <v>137198998.67453572</v>
      </c>
      <c r="AF46" s="538">
        <v>298316916.46091127</v>
      </c>
      <c r="AG46" s="1685">
        <v>1285000</v>
      </c>
      <c r="AH46" s="23">
        <v>1202675</v>
      </c>
      <c r="AI46" s="538">
        <v>2487675</v>
      </c>
      <c r="AJ46" s="1685">
        <v>21052.000000000004</v>
      </c>
      <c r="AK46" s="1615">
        <v>300825643.46091127</v>
      </c>
    </row>
    <row r="47" spans="4:38">
      <c r="D47" s="1681">
        <v>2026</v>
      </c>
      <c r="E47" s="1683">
        <v>1885250000</v>
      </c>
      <c r="F47" s="1684">
        <v>737235000</v>
      </c>
      <c r="G47" s="538">
        <v>2622485000</v>
      </c>
      <c r="H47" s="1685">
        <v>761417564.10372877</v>
      </c>
      <c r="I47" s="538">
        <v>520000000</v>
      </c>
      <c r="J47" s="538">
        <v>1281417564.1037288</v>
      </c>
      <c r="K47" s="1685">
        <v>2646667564.1037288</v>
      </c>
      <c r="L47" s="23">
        <v>1257235000</v>
      </c>
      <c r="M47" s="538">
        <v>3903902564.1037288</v>
      </c>
      <c r="N47" s="1615">
        <v>21635000</v>
      </c>
      <c r="O47" s="1615">
        <v>3925537564.1037288</v>
      </c>
      <c r="Q47" s="1681">
        <v>2026</v>
      </c>
      <c r="R47" s="1685">
        <v>8354431.2518539941</v>
      </c>
      <c r="S47" s="23">
        <v>29158926.741217047</v>
      </c>
      <c r="T47" s="1684">
        <v>37513357.993071042</v>
      </c>
      <c r="U47" s="1685">
        <v>0</v>
      </c>
      <c r="V47" s="23">
        <v>2402400</v>
      </c>
      <c r="W47" s="1684">
        <v>2402400</v>
      </c>
      <c r="X47" s="1291">
        <v>8354431.2518539941</v>
      </c>
      <c r="Y47" s="120">
        <v>31561326.741217047</v>
      </c>
      <c r="Z47" s="478">
        <v>39915757.993071042</v>
      </c>
      <c r="AA47" s="1291">
        <v>161665000</v>
      </c>
      <c r="AB47" s="120">
        <v>104459850.27313955</v>
      </c>
      <c r="AC47" s="478">
        <v>266124850.27313954</v>
      </c>
      <c r="AD47" s="1685">
        <v>170019431.251854</v>
      </c>
      <c r="AE47" s="23">
        <v>136021177.01435661</v>
      </c>
      <c r="AF47" s="538">
        <v>306040608.26621056</v>
      </c>
      <c r="AG47" s="1685">
        <v>1350000</v>
      </c>
      <c r="AH47" s="23">
        <v>1138425</v>
      </c>
      <c r="AI47" s="538">
        <v>2488425</v>
      </c>
      <c r="AJ47" s="1685">
        <v>0</v>
      </c>
      <c r="AK47" s="1615">
        <v>308529033.26621056</v>
      </c>
    </row>
    <row r="48" spans="4:38">
      <c r="D48" s="1681">
        <v>2027</v>
      </c>
      <c r="E48" s="1683">
        <v>1732355000</v>
      </c>
      <c r="F48" s="1684">
        <v>722045000</v>
      </c>
      <c r="G48" s="538">
        <v>2454400000</v>
      </c>
      <c r="H48" s="1685">
        <v>910387098.70675611</v>
      </c>
      <c r="I48" s="538">
        <v>520000000</v>
      </c>
      <c r="J48" s="538">
        <v>1430387098.7067561</v>
      </c>
      <c r="K48" s="1685">
        <v>2642742098.7067561</v>
      </c>
      <c r="L48" s="23">
        <v>1242045000</v>
      </c>
      <c r="M48" s="538">
        <v>3884787098.7067561</v>
      </c>
      <c r="N48" s="1615">
        <v>20220000</v>
      </c>
      <c r="O48" s="1615">
        <v>3905007098.7067561</v>
      </c>
      <c r="Q48" s="1681">
        <v>2027</v>
      </c>
      <c r="R48" s="1685">
        <v>11030465.39697269</v>
      </c>
      <c r="S48" s="23">
        <v>35954217.594084121</v>
      </c>
      <c r="T48" s="1684">
        <v>46984682.991056815</v>
      </c>
      <c r="U48" s="1685">
        <v>0</v>
      </c>
      <c r="V48" s="23">
        <v>2402400</v>
      </c>
      <c r="W48" s="1684">
        <v>2402400</v>
      </c>
      <c r="X48" s="1291">
        <v>11030465.39697269</v>
      </c>
      <c r="Y48" s="120">
        <v>38356617.594084121</v>
      </c>
      <c r="Z48" s="478">
        <v>49387082.991056815</v>
      </c>
      <c r="AA48" s="1291">
        <v>168085000</v>
      </c>
      <c r="AB48" s="120">
        <v>97558619.512132987</v>
      </c>
      <c r="AC48" s="478">
        <v>265643619.512133</v>
      </c>
      <c r="AD48" s="1685">
        <v>179115465.39697269</v>
      </c>
      <c r="AE48" s="23">
        <v>135915237.10621712</v>
      </c>
      <c r="AF48" s="538">
        <v>315030702.5031898</v>
      </c>
      <c r="AG48" s="1685">
        <v>1415000</v>
      </c>
      <c r="AH48" s="23">
        <v>1070925</v>
      </c>
      <c r="AI48" s="538">
        <v>2485925</v>
      </c>
      <c r="AJ48" s="1685">
        <v>0</v>
      </c>
      <c r="AK48" s="1615">
        <v>317516627.5031898</v>
      </c>
    </row>
    <row r="49" spans="4:37">
      <c r="D49" s="1681">
        <v>2028</v>
      </c>
      <c r="E49" s="1683">
        <v>1576210000</v>
      </c>
      <c r="F49" s="1684">
        <v>707245000</v>
      </c>
      <c r="G49" s="538">
        <v>2283455000</v>
      </c>
      <c r="H49" s="1685">
        <v>1076193366.6936724</v>
      </c>
      <c r="I49" s="538">
        <v>520000000</v>
      </c>
      <c r="J49" s="538">
        <v>1596193366.6936724</v>
      </c>
      <c r="K49" s="1685">
        <v>2652403366.6936722</v>
      </c>
      <c r="L49" s="23">
        <v>1227245000</v>
      </c>
      <c r="M49" s="538">
        <v>3879648366.6936722</v>
      </c>
      <c r="N49" s="1615">
        <v>18735000</v>
      </c>
      <c r="O49" s="1615">
        <v>3898383366.6936722</v>
      </c>
      <c r="Q49" s="1681">
        <v>2028</v>
      </c>
      <c r="R49" s="1685">
        <v>14193732.013083607</v>
      </c>
      <c r="S49" s="23">
        <v>42850687.975636698</v>
      </c>
      <c r="T49" s="1684">
        <v>57044419.988720305</v>
      </c>
      <c r="U49" s="1685">
        <v>0</v>
      </c>
      <c r="V49" s="23">
        <v>2402400</v>
      </c>
      <c r="W49" s="1684">
        <v>2402400</v>
      </c>
      <c r="X49" s="1291">
        <v>14193732.013083607</v>
      </c>
      <c r="Y49" s="120">
        <v>45253087.975636698</v>
      </c>
      <c r="Z49" s="478">
        <v>59446819.988720305</v>
      </c>
      <c r="AA49" s="1291">
        <v>170945000</v>
      </c>
      <c r="AB49" s="120">
        <v>90688335.425879627</v>
      </c>
      <c r="AC49" s="478">
        <v>261633335.42587963</v>
      </c>
      <c r="AD49" s="1685">
        <v>185138732.01308361</v>
      </c>
      <c r="AE49" s="23">
        <v>135941423.40151632</v>
      </c>
      <c r="AF49" s="538">
        <v>321080155.41459996</v>
      </c>
      <c r="AG49" s="1685">
        <v>1485000</v>
      </c>
      <c r="AH49" s="23">
        <v>1000175</v>
      </c>
      <c r="AI49" s="538">
        <v>2485175</v>
      </c>
      <c r="AJ49" s="1685">
        <v>0</v>
      </c>
      <c r="AK49" s="1615">
        <v>323565330.41459996</v>
      </c>
    </row>
    <row r="50" spans="4:37">
      <c r="D50" s="1681">
        <v>2029</v>
      </c>
      <c r="E50" s="1683">
        <v>1455775000</v>
      </c>
      <c r="F50" s="1684">
        <v>712395000</v>
      </c>
      <c r="G50" s="538">
        <v>2168170000</v>
      </c>
      <c r="H50" s="1685">
        <v>1208413728.0857756</v>
      </c>
      <c r="I50" s="538">
        <v>520000000</v>
      </c>
      <c r="J50" s="538">
        <v>1728413728.0857756</v>
      </c>
      <c r="K50" s="1685">
        <v>2664188728.0857754</v>
      </c>
      <c r="L50" s="23">
        <v>1232395000</v>
      </c>
      <c r="M50" s="538">
        <v>3896583728.0857754</v>
      </c>
      <c r="N50" s="1615">
        <v>17025000</v>
      </c>
      <c r="O50" s="1615">
        <v>3913608728.0857754</v>
      </c>
      <c r="Q50" s="1681">
        <v>2029</v>
      </c>
      <c r="R50" s="1685">
        <v>17779638.607896768</v>
      </c>
      <c r="S50" s="23">
        <v>49934577.378245324</v>
      </c>
      <c r="T50" s="1684">
        <v>67714215.986142099</v>
      </c>
      <c r="U50" s="1685">
        <v>0</v>
      </c>
      <c r="V50" s="23">
        <v>2402400</v>
      </c>
      <c r="W50" s="1684">
        <v>2402400</v>
      </c>
      <c r="X50" s="1291">
        <v>17779638.607896768</v>
      </c>
      <c r="Y50" s="120">
        <v>52336977.378245324</v>
      </c>
      <c r="Z50" s="478">
        <v>70116615.986142099</v>
      </c>
      <c r="AA50" s="1291">
        <v>115285000</v>
      </c>
      <c r="AB50" s="120">
        <v>84979296.323459819</v>
      </c>
      <c r="AC50" s="478">
        <v>200264296.3234598</v>
      </c>
      <c r="AD50" s="1685">
        <v>133064638.60789678</v>
      </c>
      <c r="AE50" s="23">
        <v>137316273.70170516</v>
      </c>
      <c r="AF50" s="538">
        <v>270380912.3096019</v>
      </c>
      <c r="AG50" s="1685">
        <v>1710000</v>
      </c>
      <c r="AH50" s="23">
        <v>925925</v>
      </c>
      <c r="AI50" s="538">
        <v>2635925</v>
      </c>
      <c r="AJ50" s="1685">
        <v>0</v>
      </c>
      <c r="AK50" s="1615">
        <v>273016837.3096019</v>
      </c>
    </row>
    <row r="51" spans="4:37">
      <c r="D51" s="1687">
        <v>2030</v>
      </c>
      <c r="E51" s="1688">
        <v>1307515000</v>
      </c>
      <c r="F51" s="1689">
        <v>676690000</v>
      </c>
      <c r="G51" s="1690">
        <v>1984205000</v>
      </c>
      <c r="H51" s="1691">
        <v>1296703295.7212467</v>
      </c>
      <c r="I51" s="1690">
        <v>520000000</v>
      </c>
      <c r="J51" s="1690">
        <v>1816703295.7212467</v>
      </c>
      <c r="K51" s="1691">
        <v>2604218295.7212467</v>
      </c>
      <c r="L51" s="1692">
        <v>1196690000</v>
      </c>
      <c r="M51" s="1690">
        <v>3800908295.7212467</v>
      </c>
      <c r="N51" s="1634">
        <v>15235000</v>
      </c>
      <c r="O51" s="1634">
        <v>3816143295.7212467</v>
      </c>
      <c r="Q51" s="1687">
        <v>2030</v>
      </c>
      <c r="R51" s="1691">
        <v>21710432.364529014</v>
      </c>
      <c r="S51" s="1692">
        <v>55392785.618873715</v>
      </c>
      <c r="T51" s="1689">
        <v>77103217.983402729</v>
      </c>
      <c r="U51" s="1691">
        <v>0</v>
      </c>
      <c r="V51" s="1692">
        <v>2402400</v>
      </c>
      <c r="W51" s="1689">
        <v>2402400</v>
      </c>
      <c r="X51" s="1444">
        <v>21710432.364529014</v>
      </c>
      <c r="Y51" s="295">
        <v>57795185.618873715</v>
      </c>
      <c r="Z51" s="1693">
        <v>79505617.983402729</v>
      </c>
      <c r="AA51" s="1291">
        <v>183965000</v>
      </c>
      <c r="AB51" s="120">
        <v>78286287.540805712</v>
      </c>
      <c r="AC51" s="478">
        <v>262251287.5408057</v>
      </c>
      <c r="AD51" s="1691">
        <v>205675432.36452901</v>
      </c>
      <c r="AE51" s="1692">
        <v>136081473.15967941</v>
      </c>
      <c r="AF51" s="1690">
        <v>341756905.52420843</v>
      </c>
      <c r="AG51" s="1691">
        <v>1790000</v>
      </c>
      <c r="AH51" s="1692">
        <v>840425</v>
      </c>
      <c r="AI51" s="1690">
        <v>2630425</v>
      </c>
      <c r="AJ51" s="1691">
        <v>0</v>
      </c>
      <c r="AK51" s="1634">
        <v>344387330.52420843</v>
      </c>
    </row>
    <row r="349" spans="1:1">
      <c r="A349" s="21"/>
    </row>
    <row r="350" spans="1:1">
      <c r="A350" s="21"/>
    </row>
    <row r="351" spans="1:1">
      <c r="A351" s="21"/>
    </row>
    <row r="352" spans="1:1">
      <c r="A352" s="21"/>
    </row>
    <row r="353" spans="1:1">
      <c r="A353" s="21"/>
    </row>
    <row r="354" spans="1:1">
      <c r="A354" s="21"/>
    </row>
    <row r="355" spans="1:1">
      <c r="A355" s="21"/>
    </row>
    <row r="372" spans="1:1">
      <c r="A372" s="21"/>
    </row>
    <row r="373" spans="1:1">
      <c r="A373" s="21"/>
    </row>
    <row r="374" spans="1:1">
      <c r="A374" s="21"/>
    </row>
    <row r="375" spans="1:1">
      <c r="A375" s="21"/>
    </row>
  </sheetData>
  <conditionalFormatting sqref="B7:B14">
    <cfRule type="cellIs" dxfId="143" priority="1" stopIfTrue="1" operator="notEqual">
      <formula>0</formula>
    </cfRule>
  </conditionalFormatting>
  <conditionalFormatting sqref="B28:B648 A28:A346 A16:B27">
    <cfRule type="cellIs" dxfId="142" priority="2" stopIfTrue="1" operator="greaterThan">
      <formula>0</formula>
    </cfRule>
  </conditionalFormatting>
  <pageMargins left="0.78" right="0.2" top="0.84" bottom="0.5" header="0.2" footer="0.2"/>
  <pageSetup paperSize="17" scale="64" orientation="landscape" r:id="rId1"/>
  <headerFooter alignWithMargins="0">
    <oddHeader>&amp;F</oddHeader>
    <oddFooter>&amp;A</oddFooter>
  </headerFooter>
  <colBreaks count="1" manualBreakCount="1">
    <brk id="16" max="50" man="1"/>
  </colBreaks>
</worksheet>
</file>

<file path=xl/worksheets/sheet52.xml><?xml version="1.0" encoding="utf-8"?>
<worksheet xmlns="http://schemas.openxmlformats.org/spreadsheetml/2006/main" xmlns:r="http://schemas.openxmlformats.org/officeDocument/2006/relationships">
  <sheetPr codeName="Sheet133"/>
  <dimension ref="A1:IU166"/>
  <sheetViews>
    <sheetView workbookViewId="0"/>
  </sheetViews>
  <sheetFormatPr defaultColWidth="8.88671875" defaultRowHeight="15.75"/>
  <cols>
    <col min="1" max="2" width="6.109375" style="9" customWidth="1"/>
    <col min="3" max="3" width="4.88671875" style="5" customWidth="1"/>
    <col min="4" max="4" width="21.33203125" style="5" customWidth="1"/>
    <col min="5" max="6" width="2.21875" style="29" customWidth="1"/>
    <col min="7" max="8" width="2.21875" style="5" customWidth="1"/>
    <col min="9" max="9" width="28.21875" style="5" customWidth="1"/>
    <col min="10" max="10" width="12.109375" style="5" bestFit="1" customWidth="1"/>
    <col min="11" max="11" width="12.88671875" style="5" customWidth="1"/>
    <col min="12" max="13" width="13.44140625" style="5" customWidth="1"/>
    <col min="14" max="14" width="13.6640625" style="5" customWidth="1"/>
    <col min="15" max="15" width="12.77734375" style="5" customWidth="1"/>
    <col min="16" max="36" width="13.109375" style="5" customWidth="1"/>
    <col min="37" max="16384" width="8.88671875" style="5"/>
  </cols>
  <sheetData>
    <row r="1" spans="1:255" ht="16.5" thickBot="1">
      <c r="A1" s="1694" t="s">
        <v>14</v>
      </c>
      <c r="B1" s="1695" t="s">
        <v>15</v>
      </c>
      <c r="K1" s="39" t="s">
        <v>2931</v>
      </c>
    </row>
    <row r="2" spans="1:255">
      <c r="A2" s="444"/>
      <c r="B2" s="1696"/>
      <c r="K2" s="1697" t="s">
        <v>452</v>
      </c>
      <c r="L2" s="39" t="s">
        <v>2932</v>
      </c>
    </row>
    <row r="3" spans="1:255">
      <c r="A3" s="444" t="s">
        <v>18</v>
      </c>
      <c r="B3" s="1696"/>
      <c r="K3" s="1698" t="s">
        <v>462</v>
      </c>
      <c r="L3" s="39" t="s">
        <v>2933</v>
      </c>
    </row>
    <row r="4" spans="1:255">
      <c r="A4" s="10">
        <v>4642930</v>
      </c>
      <c r="B4" s="1699" t="s">
        <v>312</v>
      </c>
      <c r="K4" s="1079" t="s">
        <v>2934</v>
      </c>
      <c r="L4" s="39" t="s">
        <v>2935</v>
      </c>
    </row>
    <row r="5" spans="1:255">
      <c r="A5" s="425"/>
      <c r="B5" s="425"/>
      <c r="K5" s="1193" t="s">
        <v>1703</v>
      </c>
      <c r="L5" s="39" t="s">
        <v>2936</v>
      </c>
    </row>
    <row r="6" spans="1:255">
      <c r="K6" s="1700" t="s">
        <v>1710</v>
      </c>
      <c r="L6" s="39" t="s">
        <v>2937</v>
      </c>
    </row>
    <row r="7" spans="1:255" ht="33">
      <c r="E7" s="932" t="s">
        <v>352</v>
      </c>
    </row>
    <row r="8" spans="1:255" ht="18">
      <c r="E8" s="1701" t="s">
        <v>2938</v>
      </c>
      <c r="K8" s="169" t="s">
        <v>442</v>
      </c>
      <c r="L8" s="169" t="s">
        <v>442</v>
      </c>
      <c r="M8" s="169" t="s">
        <v>442</v>
      </c>
      <c r="N8" s="169" t="s">
        <v>442</v>
      </c>
      <c r="O8" s="169" t="s">
        <v>442</v>
      </c>
      <c r="P8" s="169" t="s">
        <v>442</v>
      </c>
      <c r="Q8" s="1702" t="s">
        <v>2939</v>
      </c>
    </row>
    <row r="9" spans="1:255">
      <c r="C9" s="29"/>
      <c r="D9" s="29" t="s">
        <v>2940</v>
      </c>
      <c r="E9" s="1703" t="s">
        <v>23</v>
      </c>
      <c r="F9" s="188"/>
      <c r="G9" s="188"/>
      <c r="H9" s="188"/>
      <c r="I9" s="188"/>
      <c r="J9" s="188"/>
      <c r="K9" s="188">
        <v>2005</v>
      </c>
      <c r="L9" s="188">
        <v>2006</v>
      </c>
      <c r="M9" s="188">
        <v>2007</v>
      </c>
      <c r="N9" s="188">
        <v>2008</v>
      </c>
      <c r="O9" s="188">
        <v>2009</v>
      </c>
      <c r="P9" s="188">
        <v>2010</v>
      </c>
      <c r="Q9" s="188">
        <v>2011</v>
      </c>
      <c r="R9" s="188">
        <v>2012</v>
      </c>
      <c r="S9" s="188">
        <v>2013</v>
      </c>
      <c r="T9" s="188">
        <v>2014</v>
      </c>
      <c r="U9" s="188">
        <v>2015</v>
      </c>
      <c r="V9" s="188">
        <v>2016</v>
      </c>
      <c r="W9" s="188">
        <v>2017</v>
      </c>
      <c r="X9" s="188">
        <v>2018</v>
      </c>
      <c r="Y9" s="188">
        <v>2019</v>
      </c>
      <c r="Z9" s="188">
        <v>2020</v>
      </c>
      <c r="AA9" s="188">
        <v>2021</v>
      </c>
      <c r="AB9" s="188">
        <v>2022</v>
      </c>
      <c r="AC9" s="188">
        <v>2023</v>
      </c>
      <c r="AD9" s="188">
        <v>2024</v>
      </c>
      <c r="AE9" s="188">
        <v>2025</v>
      </c>
      <c r="AF9" s="188">
        <v>2026</v>
      </c>
      <c r="AG9" s="188">
        <v>2027</v>
      </c>
      <c r="AH9" s="188">
        <v>2028</v>
      </c>
      <c r="AI9" s="188">
        <v>2029</v>
      </c>
      <c r="AJ9" s="188">
        <v>2030</v>
      </c>
    </row>
    <row r="10" spans="1:255">
      <c r="E10" s="29" t="s">
        <v>731</v>
      </c>
    </row>
    <row r="11" spans="1:255">
      <c r="C11" s="1697" t="s">
        <v>452</v>
      </c>
      <c r="F11" s="5" t="s">
        <v>2941</v>
      </c>
      <c r="K11" s="954">
        <v>810152</v>
      </c>
      <c r="L11" s="954">
        <v>864213</v>
      </c>
      <c r="M11" s="954">
        <v>963182</v>
      </c>
      <c r="N11" s="954">
        <v>991261</v>
      </c>
      <c r="O11" s="954">
        <v>1032131</v>
      </c>
      <c r="P11" s="954">
        <v>1044302</v>
      </c>
      <c r="Q11" s="1102">
        <v>1044302</v>
      </c>
      <c r="R11" s="5" t="e">
        <v>#REF!</v>
      </c>
      <c r="S11" s="5" t="e">
        <v>#REF!</v>
      </c>
      <c r="T11" s="5" t="e">
        <v>#REF!</v>
      </c>
      <c r="U11" s="5" t="e">
        <v>#REF!</v>
      </c>
      <c r="V11" s="5" t="e">
        <v>#REF!</v>
      </c>
      <c r="W11" s="5" t="e">
        <v>#REF!</v>
      </c>
      <c r="X11" s="5" t="e">
        <v>#REF!</v>
      </c>
      <c r="Y11" s="5" t="e">
        <v>#REF!</v>
      </c>
      <c r="Z11" s="5" t="e">
        <v>#REF!</v>
      </c>
      <c r="AA11" s="5" t="e">
        <v>#REF!</v>
      </c>
      <c r="AB11" s="5" t="e">
        <v>#REF!</v>
      </c>
      <c r="AC11" s="5" t="e">
        <v>#REF!</v>
      </c>
      <c r="AD11" s="5" t="e">
        <v>#REF!</v>
      </c>
      <c r="AE11" s="5" t="e">
        <v>#REF!</v>
      </c>
      <c r="AF11" s="5" t="e">
        <v>#REF!</v>
      </c>
      <c r="AG11" s="5" t="e">
        <v>#REF!</v>
      </c>
      <c r="AH11" s="5" t="e">
        <v>#REF!</v>
      </c>
      <c r="AI11" s="5" t="e">
        <v>#REF!</v>
      </c>
      <c r="AJ11" s="5" t="e">
        <v>#REF!</v>
      </c>
    </row>
    <row r="12" spans="1:255">
      <c r="C12" s="1697" t="s">
        <v>452</v>
      </c>
      <c r="F12" s="5" t="s">
        <v>105</v>
      </c>
      <c r="K12" s="954">
        <v>80001</v>
      </c>
      <c r="L12" s="954">
        <v>80002</v>
      </c>
      <c r="M12" s="954">
        <v>80001</v>
      </c>
      <c r="N12" s="954">
        <v>82137</v>
      </c>
      <c r="O12" s="954">
        <v>87000</v>
      </c>
      <c r="P12" s="954">
        <v>103000</v>
      </c>
      <c r="Q12" s="1102">
        <v>103000</v>
      </c>
      <c r="R12" s="5" t="e">
        <v>#REF!</v>
      </c>
      <c r="S12" s="5" t="e">
        <v>#REF!</v>
      </c>
      <c r="T12" s="5" t="e">
        <v>#REF!</v>
      </c>
      <c r="U12" s="5" t="e">
        <v>#REF!</v>
      </c>
      <c r="V12" s="5" t="e">
        <v>#REF!</v>
      </c>
      <c r="W12" s="5" t="e">
        <v>#REF!</v>
      </c>
      <c r="X12" s="5" t="e">
        <v>#REF!</v>
      </c>
      <c r="Y12" s="5" t="e">
        <v>#REF!</v>
      </c>
      <c r="Z12" s="5" t="e">
        <v>#REF!</v>
      </c>
      <c r="AA12" s="5" t="e">
        <v>#REF!</v>
      </c>
      <c r="AB12" s="5" t="e">
        <v>#REF!</v>
      </c>
      <c r="AC12" s="5" t="e">
        <v>#REF!</v>
      </c>
      <c r="AD12" s="5" t="e">
        <v>#REF!</v>
      </c>
      <c r="AE12" s="5" t="e">
        <v>#REF!</v>
      </c>
      <c r="AF12" s="5" t="e">
        <v>#REF!</v>
      </c>
      <c r="AG12" s="5" t="e">
        <v>#REF!</v>
      </c>
      <c r="AH12" s="5" t="e">
        <v>#REF!</v>
      </c>
      <c r="AI12" s="5" t="e">
        <v>#REF!</v>
      </c>
      <c r="AJ12" s="5" t="e">
        <v>#REF!</v>
      </c>
    </row>
    <row r="13" spans="1:255">
      <c r="C13" s="1697" t="s">
        <v>452</v>
      </c>
      <c r="D13" s="5" t="s">
        <v>2942</v>
      </c>
      <c r="F13" s="5" t="s">
        <v>2943</v>
      </c>
      <c r="K13" s="954">
        <v>20949</v>
      </c>
      <c r="L13" s="954">
        <v>26795</v>
      </c>
      <c r="M13" s="954">
        <v>26129</v>
      </c>
      <c r="N13" s="954">
        <v>23121</v>
      </c>
      <c r="O13" s="954">
        <v>17345</v>
      </c>
      <c r="P13" s="954">
        <v>18280</v>
      </c>
      <c r="Q13" s="1102">
        <v>18280</v>
      </c>
      <c r="R13" s="5">
        <v>0</v>
      </c>
      <c r="S13" s="5">
        <v>0</v>
      </c>
      <c r="T13" s="5">
        <v>18024.714010397071</v>
      </c>
      <c r="U13" s="5">
        <v>17868.97010201279</v>
      </c>
      <c r="V13" s="5">
        <v>17345.626433942427</v>
      </c>
      <c r="W13" s="5">
        <v>18432.493275103643</v>
      </c>
      <c r="X13" s="5">
        <v>18800.952279378263</v>
      </c>
      <c r="Y13" s="5">
        <v>18852.821653259907</v>
      </c>
      <c r="Z13" s="5">
        <v>19394.738955391858</v>
      </c>
      <c r="AA13" s="5">
        <v>18909.650257348185</v>
      </c>
      <c r="AB13" s="5">
        <v>19496.427165780311</v>
      </c>
      <c r="AC13" s="5">
        <v>19873.850997198791</v>
      </c>
      <c r="AD13" s="5">
        <v>20227.564264495028</v>
      </c>
      <c r="AE13" s="5">
        <v>20638.416081730065</v>
      </c>
      <c r="AF13" s="5">
        <v>20920.569821343423</v>
      </c>
      <c r="AG13" s="5">
        <v>21331.10940793356</v>
      </c>
      <c r="AH13" s="5">
        <v>21695.057402730705</v>
      </c>
      <c r="AI13" s="5">
        <v>22061.881950522798</v>
      </c>
      <c r="AJ13" s="5">
        <v>22425.953314029735</v>
      </c>
    </row>
    <row r="14" spans="1:255">
      <c r="C14" s="1697" t="s">
        <v>452</v>
      </c>
      <c r="F14" s="5" t="s">
        <v>1502</v>
      </c>
      <c r="K14" s="954">
        <v>91813</v>
      </c>
      <c r="L14" s="954">
        <v>102705</v>
      </c>
      <c r="M14" s="954">
        <v>96371</v>
      </c>
      <c r="N14" s="954">
        <v>98648</v>
      </c>
      <c r="O14" s="954">
        <v>105580</v>
      </c>
      <c r="P14" s="954">
        <v>98091</v>
      </c>
      <c r="Q14" s="1102">
        <v>98091</v>
      </c>
      <c r="R14" s="5">
        <v>0</v>
      </c>
      <c r="S14" s="5">
        <v>0</v>
      </c>
      <c r="T14" s="5">
        <v>80091.400259999995</v>
      </c>
      <c r="U14" s="5">
        <v>59667.277259999995</v>
      </c>
      <c r="V14" s="5">
        <v>55283.581760000008</v>
      </c>
      <c r="W14" s="5">
        <v>49753.876260000005</v>
      </c>
      <c r="X14" s="5">
        <v>38560.112259999994</v>
      </c>
      <c r="Y14" s="5">
        <v>27439.976260000003</v>
      </c>
      <c r="Z14" s="5">
        <v>24628.2</v>
      </c>
      <c r="AA14" s="5">
        <v>15933.493</v>
      </c>
      <c r="AB14" s="5">
        <v>11527.591</v>
      </c>
      <c r="AC14" s="5">
        <v>3051.424</v>
      </c>
      <c r="AD14" s="5">
        <v>2524.9349999999999</v>
      </c>
      <c r="AE14" s="5">
        <v>2508.7269999999999</v>
      </c>
      <c r="AF14" s="5">
        <v>2488.4250000000002</v>
      </c>
      <c r="AG14" s="5">
        <v>2485.9250000000002</v>
      </c>
      <c r="AH14" s="5">
        <v>2485.1750000000002</v>
      </c>
      <c r="AI14" s="5">
        <v>2635.9250000000002</v>
      </c>
      <c r="AJ14" s="5">
        <v>2630.4250000000002</v>
      </c>
    </row>
    <row r="15" spans="1:255">
      <c r="C15" s="1697" t="s">
        <v>452</v>
      </c>
      <c r="D15" s="5" t="s">
        <v>2944</v>
      </c>
      <c r="F15" s="5" t="s">
        <v>2945</v>
      </c>
      <c r="K15" s="954">
        <v>47236</v>
      </c>
      <c r="L15" s="954">
        <v>32510</v>
      </c>
      <c r="M15" s="954">
        <v>55254</v>
      </c>
      <c r="N15" s="954">
        <v>65906</v>
      </c>
      <c r="O15" s="954">
        <v>27348</v>
      </c>
      <c r="P15" s="954">
        <v>40620</v>
      </c>
      <c r="Q15" s="1102">
        <v>40620</v>
      </c>
      <c r="R15" s="5">
        <v>0</v>
      </c>
      <c r="S15" s="5">
        <v>0</v>
      </c>
      <c r="T15" s="5">
        <v>12915.75674436766</v>
      </c>
      <c r="U15" s="5">
        <v>13689.147119331377</v>
      </c>
      <c r="V15" s="5">
        <v>24390.51851964368</v>
      </c>
      <c r="W15" s="5">
        <v>31104.915542420349</v>
      </c>
      <c r="X15" s="5">
        <v>31370.140134674752</v>
      </c>
      <c r="Y15" s="5">
        <v>31700.046039104589</v>
      </c>
      <c r="Z15" s="5">
        <v>32369.732220883914</v>
      </c>
      <c r="AA15" s="5">
        <v>33038.467524067601</v>
      </c>
      <c r="AB15" s="5">
        <v>33673.782538864565</v>
      </c>
      <c r="AC15" s="5">
        <v>34349.218818321147</v>
      </c>
      <c r="AD15" s="5">
        <v>34913.662717168219</v>
      </c>
      <c r="AE15" s="5">
        <v>35320.313295603417</v>
      </c>
      <c r="AF15" s="5">
        <v>37400.7338016059</v>
      </c>
      <c r="AG15" s="5">
        <v>50468.007591768997</v>
      </c>
      <c r="AH15" s="5">
        <v>78407.559507864207</v>
      </c>
      <c r="AI15" s="5">
        <v>113647.09347584328</v>
      </c>
      <c r="AJ15" s="5">
        <v>143507.89160288434</v>
      </c>
    </row>
    <row r="16" spans="1:255">
      <c r="C16" s="1697" t="s">
        <v>452</v>
      </c>
      <c r="F16" s="5" t="s">
        <v>632</v>
      </c>
      <c r="K16" s="954">
        <v>7172</v>
      </c>
      <c r="L16" s="954">
        <v>4558</v>
      </c>
      <c r="M16" s="954">
        <v>10119</v>
      </c>
      <c r="N16" s="954">
        <v>2895</v>
      </c>
      <c r="O16" s="954">
        <v>5978</v>
      </c>
      <c r="P16" s="954">
        <v>6429</v>
      </c>
      <c r="Q16" s="1102">
        <v>6429</v>
      </c>
      <c r="R16" s="201">
        <v>0</v>
      </c>
      <c r="S16" s="201">
        <v>0</v>
      </c>
      <c r="T16" s="201">
        <v>6052.35329</v>
      </c>
      <c r="U16" s="201">
        <v>5100</v>
      </c>
      <c r="V16" s="201">
        <v>5202</v>
      </c>
      <c r="W16" s="201">
        <v>5306.04</v>
      </c>
      <c r="X16" s="201">
        <v>5412.1608000000006</v>
      </c>
      <c r="Y16" s="201">
        <v>5520.4040160000004</v>
      </c>
      <c r="Z16" s="201">
        <v>5630.8120963200008</v>
      </c>
      <c r="AA16" s="201">
        <v>5743.4283382464</v>
      </c>
      <c r="AB16" s="201">
        <v>5858.2969050113279</v>
      </c>
      <c r="AC16" s="201">
        <v>5975.4628431115552</v>
      </c>
      <c r="AD16" s="201">
        <v>6094.9720999737856</v>
      </c>
      <c r="AE16" s="201">
        <v>6216.8715419732625</v>
      </c>
      <c r="AF16" s="201">
        <v>6341.2089728127266</v>
      </c>
      <c r="AG16" s="201">
        <v>6468.0331522689812</v>
      </c>
      <c r="AH16" s="201">
        <v>6597.3938153143608</v>
      </c>
      <c r="AI16" s="201">
        <v>6729.3416916206488</v>
      </c>
      <c r="AJ16" s="201">
        <v>6863.9285254530614</v>
      </c>
      <c r="BM16" s="452"/>
      <c r="BN16" s="452"/>
      <c r="BO16" s="452"/>
      <c r="BP16" s="452"/>
      <c r="BQ16" s="452"/>
      <c r="BR16" s="452"/>
      <c r="BS16" s="452"/>
      <c r="BT16" s="452"/>
      <c r="BU16" s="452"/>
      <c r="BV16" s="452"/>
      <c r="BW16" s="452"/>
      <c r="BX16" s="452"/>
      <c r="BY16" s="452"/>
      <c r="BZ16" s="452"/>
      <c r="CA16" s="452"/>
      <c r="CB16" s="452"/>
      <c r="CC16" s="452"/>
      <c r="CD16" s="452"/>
      <c r="CE16" s="452"/>
      <c r="CF16" s="452"/>
      <c r="CG16" s="452"/>
      <c r="CH16" s="452"/>
      <c r="CI16" s="452"/>
      <c r="CJ16" s="452"/>
      <c r="CK16" s="452"/>
      <c r="CL16" s="452"/>
      <c r="CM16" s="452"/>
      <c r="CN16" s="452"/>
      <c r="CO16" s="452"/>
      <c r="CP16" s="452"/>
      <c r="CQ16" s="452"/>
      <c r="CR16" s="452"/>
      <c r="CS16" s="452"/>
      <c r="CT16" s="452"/>
      <c r="CU16" s="452"/>
      <c r="CV16" s="452"/>
      <c r="CW16" s="452"/>
      <c r="CX16" s="452"/>
      <c r="CY16" s="452"/>
      <c r="CZ16" s="452"/>
      <c r="DA16" s="452"/>
      <c r="DB16" s="452"/>
      <c r="DC16" s="452"/>
      <c r="DD16" s="452"/>
      <c r="DE16" s="452"/>
      <c r="DF16" s="452"/>
      <c r="DG16" s="452"/>
      <c r="DH16" s="452"/>
      <c r="DI16" s="452"/>
      <c r="DJ16" s="452"/>
      <c r="DK16" s="452"/>
      <c r="DL16" s="452"/>
      <c r="DM16" s="452"/>
      <c r="DN16" s="452"/>
      <c r="DO16" s="452"/>
      <c r="DP16" s="452"/>
      <c r="DQ16" s="452"/>
      <c r="DR16" s="452"/>
      <c r="DS16" s="452"/>
      <c r="DT16" s="452"/>
      <c r="DU16" s="452"/>
      <c r="DV16" s="452"/>
      <c r="DW16" s="452"/>
      <c r="DX16" s="452"/>
      <c r="DY16" s="452"/>
      <c r="DZ16" s="452"/>
      <c r="EA16" s="452"/>
      <c r="EB16" s="452"/>
      <c r="EC16" s="452"/>
      <c r="ED16" s="452"/>
      <c r="EE16" s="452"/>
      <c r="EF16" s="452"/>
      <c r="EG16" s="452"/>
      <c r="EH16" s="452"/>
      <c r="EI16" s="452"/>
      <c r="EJ16" s="452"/>
      <c r="EK16" s="452"/>
      <c r="EL16" s="452"/>
      <c r="EM16" s="452"/>
      <c r="EN16" s="452"/>
      <c r="EO16" s="452"/>
      <c r="EP16" s="452"/>
      <c r="EQ16" s="452"/>
      <c r="ER16" s="452"/>
      <c r="ES16" s="452"/>
      <c r="ET16" s="452"/>
      <c r="EU16" s="452"/>
      <c r="EV16" s="452"/>
      <c r="EW16" s="452"/>
      <c r="EX16" s="452"/>
      <c r="EY16" s="452"/>
      <c r="EZ16" s="452"/>
      <c r="FA16" s="452"/>
      <c r="FB16" s="452"/>
      <c r="FC16" s="452"/>
      <c r="FD16" s="452"/>
      <c r="FE16" s="452"/>
      <c r="FF16" s="452"/>
      <c r="FG16" s="452"/>
      <c r="FH16" s="452"/>
      <c r="FI16" s="452"/>
      <c r="FJ16" s="452"/>
      <c r="FK16" s="452"/>
      <c r="FL16" s="452"/>
      <c r="FM16" s="452"/>
      <c r="FN16" s="452"/>
      <c r="FO16" s="452"/>
      <c r="FP16" s="452"/>
      <c r="FQ16" s="452"/>
      <c r="FR16" s="452"/>
      <c r="FS16" s="452"/>
      <c r="FT16" s="452"/>
      <c r="FU16" s="452"/>
      <c r="FV16" s="452"/>
      <c r="FW16" s="452"/>
      <c r="FX16" s="452"/>
      <c r="FY16" s="452"/>
      <c r="FZ16" s="452"/>
      <c r="GA16" s="452"/>
      <c r="GB16" s="452"/>
      <c r="GC16" s="452"/>
      <c r="GD16" s="452"/>
      <c r="GE16" s="452"/>
      <c r="GF16" s="452"/>
      <c r="GG16" s="452"/>
      <c r="GH16" s="452"/>
      <c r="GI16" s="452"/>
      <c r="GJ16" s="452"/>
      <c r="GK16" s="452"/>
      <c r="GL16" s="452"/>
      <c r="GM16" s="452"/>
      <c r="GN16" s="452"/>
      <c r="GO16" s="452"/>
      <c r="GP16" s="452"/>
      <c r="GQ16" s="452"/>
      <c r="GR16" s="452"/>
      <c r="GS16" s="452"/>
      <c r="GT16" s="452"/>
      <c r="GU16" s="452"/>
      <c r="GV16" s="452"/>
      <c r="GW16" s="452"/>
      <c r="GX16" s="452"/>
      <c r="GY16" s="452"/>
      <c r="GZ16" s="452"/>
      <c r="HA16" s="452"/>
      <c r="HB16" s="452"/>
      <c r="HC16" s="452"/>
      <c r="HD16" s="452"/>
      <c r="HE16" s="452"/>
      <c r="HF16" s="452"/>
      <c r="HG16" s="452"/>
      <c r="HH16" s="452"/>
      <c r="HI16" s="452"/>
      <c r="HJ16" s="452"/>
      <c r="HK16" s="452"/>
      <c r="HL16" s="452"/>
      <c r="HM16" s="452"/>
      <c r="HN16" s="452"/>
      <c r="HO16" s="452"/>
      <c r="HP16" s="452"/>
      <c r="HQ16" s="452"/>
      <c r="HR16" s="452"/>
      <c r="HS16" s="452"/>
      <c r="HT16" s="452"/>
      <c r="HU16" s="452"/>
      <c r="HV16" s="452"/>
      <c r="HW16" s="452"/>
      <c r="HX16" s="452"/>
      <c r="HY16" s="452"/>
      <c r="HZ16" s="452"/>
      <c r="IA16" s="452"/>
      <c r="IB16" s="452"/>
      <c r="IC16" s="452"/>
      <c r="ID16" s="452"/>
      <c r="IE16" s="452"/>
      <c r="IF16" s="452"/>
      <c r="IG16" s="452"/>
      <c r="IH16" s="452"/>
      <c r="II16" s="452"/>
      <c r="IJ16" s="452"/>
      <c r="IK16" s="452"/>
      <c r="IL16" s="452"/>
      <c r="IM16" s="452"/>
      <c r="IN16" s="452"/>
      <c r="IO16" s="452"/>
      <c r="IP16" s="452"/>
      <c r="IQ16" s="452"/>
      <c r="IR16" s="452"/>
      <c r="IS16" s="452"/>
      <c r="IT16" s="452"/>
      <c r="IU16" s="452"/>
    </row>
    <row r="17" spans="1:255">
      <c r="F17" s="29" t="s">
        <v>740</v>
      </c>
      <c r="K17" s="452">
        <v>1057323</v>
      </c>
      <c r="L17" s="452">
        <v>1110783</v>
      </c>
      <c r="M17" s="452">
        <v>1231056</v>
      </c>
      <c r="N17" s="452">
        <v>1263968</v>
      </c>
      <c r="O17" s="452">
        <v>1275382</v>
      </c>
      <c r="P17" s="452">
        <v>1310722</v>
      </c>
      <c r="Q17" s="452">
        <v>1310722</v>
      </c>
      <c r="R17" s="452" t="e">
        <v>#REF!</v>
      </c>
      <c r="S17" s="452" t="e">
        <v>#REF!</v>
      </c>
      <c r="T17" s="452" t="e">
        <v>#REF!</v>
      </c>
      <c r="U17" s="452" t="e">
        <v>#REF!</v>
      </c>
      <c r="V17" s="452" t="e">
        <v>#REF!</v>
      </c>
      <c r="W17" s="452" t="e">
        <v>#REF!</v>
      </c>
      <c r="X17" s="452" t="e">
        <v>#REF!</v>
      </c>
      <c r="Y17" s="452" t="e">
        <v>#REF!</v>
      </c>
      <c r="Z17" s="452" t="e">
        <v>#REF!</v>
      </c>
      <c r="AA17" s="452" t="e">
        <v>#REF!</v>
      </c>
      <c r="AB17" s="452" t="e">
        <v>#REF!</v>
      </c>
      <c r="AC17" s="452" t="e">
        <v>#REF!</v>
      </c>
      <c r="AD17" s="452" t="e">
        <v>#REF!</v>
      </c>
      <c r="AE17" s="452" t="e">
        <v>#REF!</v>
      </c>
      <c r="AF17" s="452" t="e">
        <v>#REF!</v>
      </c>
      <c r="AG17" s="452" t="e">
        <v>#REF!</v>
      </c>
      <c r="AH17" s="452" t="e">
        <v>#REF!</v>
      </c>
      <c r="AI17" s="452" t="e">
        <v>#REF!</v>
      </c>
      <c r="AJ17" s="452" t="e">
        <v>#REF!</v>
      </c>
      <c r="BM17" s="201"/>
      <c r="BN17" s="201"/>
      <c r="BO17" s="201"/>
      <c r="BP17" s="201"/>
      <c r="BQ17" s="201"/>
      <c r="BR17" s="201"/>
      <c r="BS17" s="201"/>
      <c r="BT17" s="201"/>
      <c r="BU17" s="201"/>
      <c r="BV17" s="201"/>
      <c r="BW17" s="201"/>
      <c r="BX17" s="201"/>
      <c r="BY17" s="201"/>
      <c r="BZ17" s="201"/>
      <c r="CA17" s="201"/>
      <c r="CB17" s="201"/>
      <c r="CC17" s="201"/>
      <c r="CD17" s="201"/>
      <c r="CE17" s="201"/>
      <c r="CF17" s="201"/>
      <c r="CG17" s="201"/>
      <c r="CH17" s="201"/>
      <c r="CI17" s="201"/>
      <c r="CJ17" s="201"/>
      <c r="CK17" s="201"/>
      <c r="CL17" s="201"/>
      <c r="CM17" s="201"/>
      <c r="CN17" s="201"/>
      <c r="CO17" s="201"/>
      <c r="CP17" s="201"/>
      <c r="CQ17" s="201"/>
      <c r="CR17" s="201"/>
      <c r="CS17" s="201"/>
      <c r="CT17" s="201"/>
      <c r="CU17" s="201"/>
      <c r="CV17" s="201"/>
      <c r="CW17" s="201"/>
      <c r="CX17" s="201"/>
      <c r="CY17" s="201"/>
      <c r="CZ17" s="201"/>
      <c r="DA17" s="201"/>
      <c r="DB17" s="201"/>
      <c r="DC17" s="201"/>
      <c r="DD17" s="201"/>
      <c r="DE17" s="201"/>
      <c r="DF17" s="201"/>
      <c r="DG17" s="201"/>
      <c r="DH17" s="201"/>
      <c r="DI17" s="201"/>
      <c r="DJ17" s="201"/>
      <c r="DK17" s="201"/>
      <c r="DL17" s="201"/>
      <c r="DM17" s="201"/>
      <c r="DN17" s="201"/>
      <c r="DO17" s="201"/>
      <c r="DP17" s="201"/>
      <c r="DQ17" s="201"/>
      <c r="DR17" s="201"/>
      <c r="DS17" s="201"/>
      <c r="DT17" s="201"/>
      <c r="DU17" s="201"/>
      <c r="DV17" s="201"/>
      <c r="DW17" s="201"/>
      <c r="DX17" s="201"/>
      <c r="DY17" s="201"/>
      <c r="DZ17" s="201"/>
      <c r="EA17" s="201"/>
      <c r="EB17" s="201"/>
      <c r="EC17" s="201"/>
      <c r="ED17" s="201"/>
      <c r="EE17" s="201"/>
      <c r="EF17" s="201"/>
      <c r="EG17" s="201"/>
      <c r="EH17" s="201"/>
      <c r="EI17" s="201"/>
      <c r="EJ17" s="201"/>
      <c r="EK17" s="201"/>
      <c r="EL17" s="201"/>
      <c r="EM17" s="201"/>
      <c r="EN17" s="201"/>
      <c r="EO17" s="201"/>
      <c r="EP17" s="201"/>
      <c r="EQ17" s="201"/>
      <c r="ER17" s="201"/>
      <c r="ES17" s="201"/>
      <c r="ET17" s="201"/>
      <c r="EU17" s="201"/>
      <c r="EV17" s="201"/>
      <c r="EW17" s="201"/>
      <c r="EX17" s="201"/>
      <c r="EY17" s="201"/>
      <c r="EZ17" s="201"/>
      <c r="FA17" s="201"/>
      <c r="FB17" s="201"/>
      <c r="FC17" s="201"/>
      <c r="FD17" s="201"/>
      <c r="FE17" s="201"/>
      <c r="FF17" s="201"/>
      <c r="FG17" s="201"/>
      <c r="FH17" s="201"/>
      <c r="FI17" s="201"/>
      <c r="FJ17" s="201"/>
      <c r="FK17" s="201"/>
      <c r="FL17" s="201"/>
      <c r="FM17" s="201"/>
      <c r="FN17" s="201"/>
      <c r="FO17" s="201"/>
      <c r="FP17" s="201"/>
      <c r="FQ17" s="201"/>
      <c r="FR17" s="201"/>
      <c r="FS17" s="201"/>
      <c r="FT17" s="201"/>
      <c r="FU17" s="201"/>
      <c r="FV17" s="201"/>
      <c r="FW17" s="201"/>
      <c r="FX17" s="201"/>
      <c r="FY17" s="201"/>
      <c r="FZ17" s="201"/>
      <c r="GA17" s="201"/>
      <c r="GB17" s="201"/>
      <c r="GC17" s="201"/>
      <c r="GD17" s="201"/>
      <c r="GE17" s="201"/>
      <c r="GF17" s="201"/>
      <c r="GG17" s="201"/>
      <c r="GH17" s="201"/>
      <c r="GI17" s="201"/>
      <c r="GJ17" s="201"/>
      <c r="GK17" s="201"/>
      <c r="GL17" s="201"/>
      <c r="GM17" s="201"/>
      <c r="GN17" s="201"/>
      <c r="GO17" s="201"/>
      <c r="GP17" s="201"/>
      <c r="GQ17" s="201"/>
      <c r="GR17" s="201"/>
      <c r="GS17" s="201"/>
      <c r="GT17" s="201"/>
      <c r="GU17" s="201"/>
      <c r="GV17" s="201"/>
      <c r="GW17" s="201"/>
      <c r="GX17" s="201"/>
      <c r="GY17" s="201"/>
      <c r="GZ17" s="201"/>
      <c r="HA17" s="201"/>
      <c r="HB17" s="201"/>
      <c r="HC17" s="201"/>
      <c r="HD17" s="201"/>
      <c r="HE17" s="201"/>
      <c r="HF17" s="201"/>
      <c r="HG17" s="201"/>
      <c r="HH17" s="201"/>
      <c r="HI17" s="201"/>
      <c r="HJ17" s="201"/>
      <c r="HK17" s="201"/>
      <c r="HL17" s="201"/>
      <c r="HM17" s="201"/>
      <c r="HN17" s="201"/>
      <c r="HO17" s="201"/>
      <c r="HP17" s="201"/>
      <c r="HQ17" s="201"/>
      <c r="HR17" s="201"/>
      <c r="HS17" s="201"/>
      <c r="HT17" s="201"/>
      <c r="HU17" s="201"/>
      <c r="HV17" s="201"/>
      <c r="HW17" s="201"/>
      <c r="HX17" s="201"/>
      <c r="HY17" s="201"/>
      <c r="HZ17" s="201"/>
      <c r="IA17" s="201"/>
      <c r="IB17" s="201"/>
      <c r="IC17" s="201"/>
      <c r="ID17" s="201"/>
      <c r="IE17" s="201"/>
      <c r="IF17" s="201"/>
      <c r="IG17" s="201"/>
      <c r="IH17" s="201"/>
      <c r="II17" s="201"/>
      <c r="IJ17" s="201"/>
      <c r="IK17" s="201"/>
      <c r="IL17" s="201"/>
      <c r="IM17" s="201"/>
      <c r="IN17" s="201"/>
      <c r="IO17" s="201"/>
      <c r="IP17" s="201"/>
      <c r="IQ17" s="201"/>
      <c r="IR17" s="201"/>
      <c r="IS17" s="201"/>
      <c r="IT17" s="201"/>
      <c r="IU17" s="201"/>
    </row>
    <row r="18" spans="1:255">
      <c r="BM18" s="201"/>
      <c r="BN18" s="201"/>
      <c r="BO18" s="201"/>
      <c r="BP18" s="201"/>
      <c r="BQ18" s="201"/>
      <c r="BR18" s="201"/>
      <c r="BS18" s="201"/>
      <c r="BT18" s="201"/>
      <c r="BU18" s="201"/>
      <c r="BV18" s="201"/>
      <c r="BW18" s="201"/>
      <c r="BX18" s="201"/>
      <c r="BY18" s="201"/>
      <c r="BZ18" s="201"/>
      <c r="CA18" s="201"/>
      <c r="CB18" s="201"/>
      <c r="CC18" s="201"/>
      <c r="CD18" s="201"/>
      <c r="CE18" s="201"/>
      <c r="CF18" s="201"/>
      <c r="CG18" s="201"/>
      <c r="CH18" s="201"/>
      <c r="CI18" s="201"/>
      <c r="CJ18" s="201"/>
      <c r="CK18" s="201"/>
      <c r="CL18" s="201"/>
      <c r="CM18" s="201"/>
      <c r="CN18" s="201"/>
      <c r="CO18" s="201"/>
      <c r="CP18" s="201"/>
      <c r="CQ18" s="201"/>
      <c r="CR18" s="201"/>
      <c r="CS18" s="201"/>
      <c r="CT18" s="201"/>
      <c r="CU18" s="201"/>
      <c r="CV18" s="201"/>
      <c r="CW18" s="201"/>
      <c r="CX18" s="201"/>
      <c r="CY18" s="201"/>
      <c r="CZ18" s="201"/>
      <c r="DA18" s="201"/>
      <c r="DB18" s="201"/>
      <c r="DC18" s="201"/>
      <c r="DD18" s="201"/>
      <c r="DE18" s="201"/>
      <c r="DF18" s="201"/>
      <c r="DG18" s="201"/>
      <c r="DH18" s="201"/>
      <c r="DI18" s="201"/>
      <c r="DJ18" s="201"/>
      <c r="DK18" s="201"/>
      <c r="DL18" s="201"/>
      <c r="DM18" s="201"/>
      <c r="DN18" s="201"/>
      <c r="DO18" s="201"/>
      <c r="DP18" s="201"/>
      <c r="DQ18" s="201"/>
      <c r="DR18" s="201"/>
      <c r="DS18" s="201"/>
      <c r="DT18" s="201"/>
      <c r="DU18" s="201"/>
      <c r="DV18" s="201"/>
      <c r="DW18" s="201"/>
      <c r="DX18" s="201"/>
      <c r="DY18" s="201"/>
      <c r="DZ18" s="201"/>
      <c r="EA18" s="201"/>
      <c r="EB18" s="201"/>
      <c r="EC18" s="201"/>
      <c r="ED18" s="201"/>
      <c r="EE18" s="201"/>
      <c r="EF18" s="201"/>
      <c r="EG18" s="201"/>
      <c r="EH18" s="201"/>
      <c r="EI18" s="201"/>
      <c r="EJ18" s="201"/>
      <c r="EK18" s="201"/>
      <c r="EL18" s="201"/>
      <c r="EM18" s="201"/>
      <c r="EN18" s="201"/>
      <c r="EO18" s="201"/>
      <c r="EP18" s="201"/>
      <c r="EQ18" s="201"/>
      <c r="ER18" s="201"/>
      <c r="ES18" s="201"/>
      <c r="ET18" s="201"/>
      <c r="EU18" s="201"/>
      <c r="EV18" s="201"/>
      <c r="EW18" s="201"/>
      <c r="EX18" s="201"/>
      <c r="EY18" s="201"/>
      <c r="EZ18" s="201"/>
      <c r="FA18" s="201"/>
      <c r="FB18" s="201"/>
      <c r="FC18" s="201"/>
      <c r="FD18" s="201"/>
      <c r="FE18" s="201"/>
      <c r="FF18" s="201"/>
      <c r="FG18" s="201"/>
      <c r="FH18" s="201"/>
      <c r="FI18" s="201"/>
      <c r="FJ18" s="201"/>
      <c r="FK18" s="201"/>
      <c r="FL18" s="201"/>
      <c r="FM18" s="201"/>
      <c r="FN18" s="201"/>
      <c r="FO18" s="201"/>
      <c r="FP18" s="201"/>
      <c r="FQ18" s="201"/>
      <c r="FR18" s="201"/>
      <c r="FS18" s="201"/>
      <c r="FT18" s="201"/>
      <c r="FU18" s="201"/>
      <c r="FV18" s="201"/>
      <c r="FW18" s="201"/>
      <c r="FX18" s="201"/>
      <c r="FY18" s="201"/>
      <c r="FZ18" s="201"/>
      <c r="GA18" s="201"/>
      <c r="GB18" s="201"/>
      <c r="GC18" s="201"/>
      <c r="GD18" s="201"/>
      <c r="GE18" s="201"/>
      <c r="GF18" s="201"/>
      <c r="GG18" s="201"/>
      <c r="GH18" s="201"/>
      <c r="GI18" s="201"/>
      <c r="GJ18" s="201"/>
      <c r="GK18" s="201"/>
      <c r="GL18" s="201"/>
      <c r="GM18" s="201"/>
      <c r="GN18" s="201"/>
      <c r="GO18" s="201"/>
      <c r="GP18" s="201"/>
      <c r="GQ18" s="201"/>
      <c r="GR18" s="201"/>
      <c r="GS18" s="201"/>
      <c r="GT18" s="201"/>
      <c r="GU18" s="201"/>
      <c r="GV18" s="201"/>
      <c r="GW18" s="201"/>
      <c r="GX18" s="201"/>
      <c r="GY18" s="201"/>
      <c r="GZ18" s="201"/>
      <c r="HA18" s="201"/>
      <c r="HB18" s="201"/>
      <c r="HC18" s="201"/>
      <c r="HD18" s="201"/>
      <c r="HE18" s="201"/>
      <c r="HF18" s="201"/>
      <c r="HG18" s="201"/>
      <c r="HH18" s="201"/>
      <c r="HI18" s="201"/>
      <c r="HJ18" s="201"/>
      <c r="HK18" s="201"/>
      <c r="HL18" s="201"/>
      <c r="HM18" s="201"/>
      <c r="HN18" s="201"/>
      <c r="HO18" s="201"/>
      <c r="HP18" s="201"/>
      <c r="HQ18" s="201"/>
      <c r="HR18" s="201"/>
      <c r="HS18" s="201"/>
      <c r="HT18" s="201"/>
      <c r="HU18" s="201"/>
      <c r="HV18" s="201"/>
      <c r="HW18" s="201"/>
      <c r="HX18" s="201"/>
      <c r="HY18" s="201"/>
      <c r="HZ18" s="201"/>
      <c r="IA18" s="201"/>
      <c r="IB18" s="201"/>
      <c r="IC18" s="201"/>
      <c r="ID18" s="201"/>
      <c r="IE18" s="201"/>
      <c r="IF18" s="201"/>
      <c r="IG18" s="201"/>
      <c r="IH18" s="201"/>
      <c r="II18" s="201"/>
      <c r="IJ18" s="201"/>
      <c r="IK18" s="201"/>
      <c r="IL18" s="201"/>
      <c r="IM18" s="201"/>
      <c r="IN18" s="201"/>
      <c r="IO18" s="201"/>
      <c r="IP18" s="201"/>
      <c r="IQ18" s="201"/>
      <c r="IR18" s="201"/>
      <c r="IS18" s="201"/>
      <c r="IT18" s="201"/>
      <c r="IU18" s="201"/>
    </row>
    <row r="19" spans="1:255">
      <c r="E19" s="29" t="s">
        <v>741</v>
      </c>
      <c r="BM19" s="201"/>
      <c r="BN19" s="201"/>
      <c r="BO19" s="201"/>
      <c r="BP19" s="201"/>
      <c r="BQ19" s="201"/>
      <c r="BR19" s="201"/>
      <c r="BS19" s="201"/>
      <c r="BT19" s="201"/>
      <c r="BU19" s="201"/>
      <c r="BV19" s="201"/>
      <c r="BW19" s="201"/>
      <c r="BX19" s="201"/>
      <c r="BY19" s="201"/>
      <c r="BZ19" s="201"/>
      <c r="CA19" s="201"/>
      <c r="CB19" s="201"/>
      <c r="CC19" s="201"/>
      <c r="CD19" s="201"/>
      <c r="CE19" s="201"/>
      <c r="CF19" s="201"/>
      <c r="CG19" s="201"/>
      <c r="CH19" s="201"/>
      <c r="CI19" s="201"/>
      <c r="CJ19" s="201"/>
      <c r="CK19" s="201"/>
      <c r="CL19" s="201"/>
      <c r="CM19" s="201"/>
      <c r="CN19" s="201"/>
      <c r="CO19" s="201"/>
      <c r="CP19" s="201"/>
      <c r="CQ19" s="201"/>
      <c r="CR19" s="201"/>
      <c r="CS19" s="201"/>
      <c r="CT19" s="201"/>
      <c r="CU19" s="201"/>
      <c r="CV19" s="201"/>
      <c r="CW19" s="201"/>
      <c r="CX19" s="201"/>
      <c r="CY19" s="201"/>
      <c r="CZ19" s="201"/>
      <c r="DA19" s="201"/>
      <c r="DB19" s="201"/>
      <c r="DC19" s="201"/>
      <c r="DD19" s="201"/>
      <c r="DE19" s="201"/>
      <c r="DF19" s="201"/>
      <c r="DG19" s="201"/>
      <c r="DH19" s="201"/>
      <c r="DI19" s="201"/>
      <c r="DJ19" s="201"/>
      <c r="DK19" s="201"/>
      <c r="DL19" s="201"/>
      <c r="DM19" s="201"/>
      <c r="DN19" s="201"/>
      <c r="DO19" s="201"/>
      <c r="DP19" s="201"/>
      <c r="DQ19" s="201"/>
      <c r="DR19" s="201"/>
      <c r="DS19" s="201"/>
      <c r="DT19" s="201"/>
      <c r="DU19" s="201"/>
      <c r="DV19" s="201"/>
      <c r="DW19" s="201"/>
      <c r="DX19" s="201"/>
      <c r="DY19" s="201"/>
      <c r="DZ19" s="201"/>
      <c r="EA19" s="201"/>
      <c r="EB19" s="201"/>
      <c r="EC19" s="201"/>
      <c r="ED19" s="201"/>
      <c r="EE19" s="201"/>
      <c r="EF19" s="201"/>
      <c r="EG19" s="201"/>
      <c r="EH19" s="201"/>
      <c r="EI19" s="201"/>
      <c r="EJ19" s="201"/>
      <c r="EK19" s="201"/>
      <c r="EL19" s="201"/>
      <c r="EM19" s="201"/>
      <c r="EN19" s="201"/>
      <c r="EO19" s="201"/>
      <c r="EP19" s="201"/>
      <c r="EQ19" s="201"/>
      <c r="ER19" s="201"/>
      <c r="ES19" s="201"/>
      <c r="ET19" s="201"/>
      <c r="EU19" s="201"/>
      <c r="EV19" s="201"/>
      <c r="EW19" s="201"/>
      <c r="EX19" s="201"/>
      <c r="EY19" s="201"/>
      <c r="EZ19" s="201"/>
      <c r="FA19" s="201"/>
      <c r="FB19" s="201"/>
      <c r="FC19" s="201"/>
      <c r="FD19" s="201"/>
      <c r="FE19" s="201"/>
      <c r="FF19" s="201"/>
      <c r="FG19" s="201"/>
      <c r="FH19" s="201"/>
      <c r="FI19" s="201"/>
      <c r="FJ19" s="201"/>
      <c r="FK19" s="201"/>
      <c r="FL19" s="201"/>
      <c r="FM19" s="201"/>
      <c r="FN19" s="201"/>
      <c r="FO19" s="201"/>
      <c r="FP19" s="201"/>
      <c r="FQ19" s="201"/>
      <c r="FR19" s="201"/>
      <c r="FS19" s="201"/>
      <c r="FT19" s="201"/>
      <c r="FU19" s="201"/>
      <c r="FV19" s="201"/>
      <c r="FW19" s="201"/>
      <c r="FX19" s="201"/>
      <c r="FY19" s="201"/>
      <c r="FZ19" s="201"/>
      <c r="GA19" s="201"/>
      <c r="GB19" s="201"/>
      <c r="GC19" s="201"/>
      <c r="GD19" s="201"/>
      <c r="GE19" s="201"/>
      <c r="GF19" s="201"/>
      <c r="GG19" s="201"/>
      <c r="GH19" s="201"/>
      <c r="GI19" s="201"/>
      <c r="GJ19" s="201"/>
      <c r="GK19" s="201"/>
      <c r="GL19" s="201"/>
      <c r="GM19" s="201"/>
      <c r="GN19" s="201"/>
      <c r="GO19" s="201"/>
      <c r="GP19" s="201"/>
      <c r="GQ19" s="201"/>
      <c r="GR19" s="201"/>
      <c r="GS19" s="201"/>
      <c r="GT19" s="201"/>
      <c r="GU19" s="201"/>
      <c r="GV19" s="201"/>
      <c r="GW19" s="201"/>
      <c r="GX19" s="201"/>
      <c r="GY19" s="201"/>
      <c r="GZ19" s="201"/>
      <c r="HA19" s="201"/>
      <c r="HB19" s="201"/>
      <c r="HC19" s="201"/>
      <c r="HD19" s="201"/>
      <c r="HE19" s="201"/>
      <c r="HF19" s="201"/>
      <c r="HG19" s="201"/>
      <c r="HH19" s="201"/>
      <c r="HI19" s="201"/>
      <c r="HJ19" s="201"/>
      <c r="HK19" s="201"/>
      <c r="HL19" s="201"/>
      <c r="HM19" s="201"/>
      <c r="HN19" s="201"/>
      <c r="HO19" s="201"/>
      <c r="HP19" s="201"/>
      <c r="HQ19" s="201"/>
      <c r="HR19" s="201"/>
      <c r="HS19" s="201"/>
      <c r="HT19" s="201"/>
      <c r="HU19" s="201"/>
      <c r="HV19" s="201"/>
      <c r="HW19" s="201"/>
      <c r="HX19" s="201"/>
      <c r="HY19" s="201"/>
      <c r="HZ19" s="201"/>
      <c r="IA19" s="201"/>
      <c r="IB19" s="201"/>
      <c r="IC19" s="201"/>
      <c r="ID19" s="201"/>
      <c r="IE19" s="201"/>
      <c r="IF19" s="201"/>
      <c r="IG19" s="201"/>
      <c r="IH19" s="201"/>
      <c r="II19" s="201"/>
      <c r="IJ19" s="201"/>
      <c r="IK19" s="201"/>
      <c r="IL19" s="201"/>
      <c r="IM19" s="201"/>
      <c r="IN19" s="201"/>
      <c r="IO19" s="201"/>
      <c r="IP19" s="201"/>
      <c r="IQ19" s="201"/>
      <c r="IR19" s="201"/>
      <c r="IS19" s="201"/>
      <c r="IT19" s="201"/>
      <c r="IU19" s="201"/>
    </row>
    <row r="20" spans="1:255" s="29" customFormat="1">
      <c r="A20" s="747"/>
      <c r="B20" s="747"/>
      <c r="F20" s="5" t="s">
        <v>2946</v>
      </c>
      <c r="N20" s="452"/>
      <c r="O20" s="452"/>
      <c r="P20" s="452"/>
      <c r="Q20" s="452"/>
      <c r="R20" s="452"/>
      <c r="S20" s="452"/>
      <c r="T20" s="452"/>
      <c r="U20" s="452"/>
      <c r="V20" s="452"/>
      <c r="W20" s="452"/>
      <c r="X20" s="452"/>
      <c r="Y20" s="452"/>
      <c r="Z20" s="452"/>
      <c r="AA20" s="452"/>
      <c r="AB20" s="452"/>
      <c r="AC20" s="452"/>
      <c r="AD20" s="452"/>
      <c r="AE20" s="452"/>
      <c r="AF20" s="452"/>
      <c r="AG20" s="452"/>
      <c r="AH20" s="452"/>
      <c r="AI20" s="452"/>
      <c r="AJ20" s="452"/>
      <c r="AK20" s="452"/>
      <c r="AL20" s="452"/>
      <c r="AM20" s="452"/>
      <c r="AN20" s="452"/>
      <c r="AO20" s="452"/>
      <c r="AP20" s="452"/>
      <c r="AQ20" s="452"/>
      <c r="AR20" s="452"/>
      <c r="AS20" s="452"/>
      <c r="AT20" s="452"/>
      <c r="AU20" s="452"/>
      <c r="AV20" s="452"/>
      <c r="AW20" s="452"/>
      <c r="AX20" s="452"/>
      <c r="AY20" s="452"/>
      <c r="AZ20" s="452"/>
      <c r="BA20" s="452"/>
      <c r="BB20" s="452"/>
      <c r="BC20" s="452"/>
      <c r="BD20" s="452"/>
      <c r="BE20" s="452"/>
      <c r="BF20" s="452"/>
      <c r="BG20" s="452"/>
      <c r="BH20" s="452"/>
      <c r="BI20" s="452"/>
      <c r="BJ20" s="452"/>
      <c r="BK20" s="452"/>
      <c r="BL20" s="452"/>
      <c r="BM20" s="201"/>
      <c r="BN20" s="201"/>
      <c r="BO20" s="201"/>
      <c r="BP20" s="201"/>
      <c r="BQ20" s="201"/>
      <c r="BR20" s="201"/>
      <c r="BS20" s="201"/>
      <c r="BT20" s="201"/>
      <c r="BU20" s="201"/>
      <c r="BV20" s="201"/>
      <c r="BW20" s="201"/>
      <c r="BX20" s="201"/>
      <c r="BY20" s="201"/>
      <c r="BZ20" s="201"/>
      <c r="CA20" s="201"/>
      <c r="CB20" s="201"/>
      <c r="CC20" s="201"/>
      <c r="CD20" s="201"/>
      <c r="CE20" s="201"/>
      <c r="CF20" s="201"/>
      <c r="CG20" s="201"/>
      <c r="CH20" s="201"/>
      <c r="CI20" s="201"/>
      <c r="CJ20" s="201"/>
      <c r="CK20" s="201"/>
      <c r="CL20" s="201"/>
      <c r="CM20" s="201"/>
      <c r="CN20" s="201"/>
      <c r="CO20" s="201"/>
      <c r="CP20" s="201"/>
      <c r="CQ20" s="201"/>
      <c r="CR20" s="201"/>
      <c r="CS20" s="201"/>
      <c r="CT20" s="201"/>
      <c r="CU20" s="201"/>
      <c r="CV20" s="201"/>
      <c r="CW20" s="201"/>
      <c r="CX20" s="201"/>
      <c r="CY20" s="201"/>
      <c r="CZ20" s="201"/>
      <c r="DA20" s="201"/>
      <c r="DB20" s="201"/>
      <c r="DC20" s="201"/>
      <c r="DD20" s="201"/>
      <c r="DE20" s="201"/>
      <c r="DF20" s="201"/>
      <c r="DG20" s="201"/>
      <c r="DH20" s="201"/>
      <c r="DI20" s="201"/>
      <c r="DJ20" s="201"/>
      <c r="DK20" s="201"/>
      <c r="DL20" s="201"/>
      <c r="DM20" s="201"/>
      <c r="DN20" s="201"/>
      <c r="DO20" s="201"/>
      <c r="DP20" s="201"/>
      <c r="DQ20" s="201"/>
      <c r="DR20" s="201"/>
      <c r="DS20" s="201"/>
      <c r="DT20" s="201"/>
      <c r="DU20" s="201"/>
      <c r="DV20" s="201"/>
      <c r="DW20" s="201"/>
      <c r="DX20" s="201"/>
      <c r="DY20" s="201"/>
      <c r="DZ20" s="201"/>
      <c r="EA20" s="201"/>
      <c r="EB20" s="201"/>
      <c r="EC20" s="201"/>
      <c r="ED20" s="201"/>
      <c r="EE20" s="201"/>
      <c r="EF20" s="201"/>
      <c r="EG20" s="201"/>
      <c r="EH20" s="201"/>
      <c r="EI20" s="201"/>
      <c r="EJ20" s="201"/>
      <c r="EK20" s="201"/>
      <c r="EL20" s="201"/>
      <c r="EM20" s="201"/>
      <c r="EN20" s="201"/>
      <c r="EO20" s="201"/>
      <c r="EP20" s="201"/>
      <c r="EQ20" s="201"/>
      <c r="ER20" s="201"/>
      <c r="ES20" s="201"/>
      <c r="ET20" s="201"/>
      <c r="EU20" s="201"/>
      <c r="EV20" s="201"/>
      <c r="EW20" s="201"/>
      <c r="EX20" s="201"/>
      <c r="EY20" s="201"/>
      <c r="EZ20" s="201"/>
      <c r="FA20" s="201"/>
      <c r="FB20" s="201"/>
      <c r="FC20" s="201"/>
      <c r="FD20" s="201"/>
      <c r="FE20" s="201"/>
      <c r="FF20" s="201"/>
      <c r="FG20" s="201"/>
      <c r="FH20" s="201"/>
      <c r="FI20" s="201"/>
      <c r="FJ20" s="201"/>
      <c r="FK20" s="201"/>
      <c r="FL20" s="201"/>
      <c r="FM20" s="201"/>
      <c r="FN20" s="201"/>
      <c r="FO20" s="201"/>
      <c r="FP20" s="201"/>
      <c r="FQ20" s="201"/>
      <c r="FR20" s="201"/>
      <c r="FS20" s="201"/>
      <c r="FT20" s="201"/>
      <c r="FU20" s="201"/>
      <c r="FV20" s="201"/>
      <c r="FW20" s="201"/>
      <c r="FX20" s="201"/>
      <c r="FY20" s="201"/>
      <c r="FZ20" s="201"/>
      <c r="GA20" s="201"/>
      <c r="GB20" s="201"/>
      <c r="GC20" s="201"/>
      <c r="GD20" s="201"/>
      <c r="GE20" s="201"/>
      <c r="GF20" s="201"/>
      <c r="GG20" s="201"/>
      <c r="GH20" s="201"/>
      <c r="GI20" s="201"/>
      <c r="GJ20" s="201"/>
      <c r="GK20" s="201"/>
      <c r="GL20" s="201"/>
      <c r="GM20" s="201"/>
      <c r="GN20" s="201"/>
      <c r="GO20" s="201"/>
      <c r="GP20" s="201"/>
      <c r="GQ20" s="201"/>
      <c r="GR20" s="201"/>
      <c r="GS20" s="201"/>
      <c r="GT20" s="201"/>
      <c r="GU20" s="201"/>
      <c r="GV20" s="201"/>
      <c r="GW20" s="201"/>
      <c r="GX20" s="201"/>
      <c r="GY20" s="201"/>
      <c r="GZ20" s="201"/>
      <c r="HA20" s="201"/>
      <c r="HB20" s="201"/>
      <c r="HC20" s="201"/>
      <c r="HD20" s="201"/>
      <c r="HE20" s="201"/>
      <c r="HF20" s="201"/>
      <c r="HG20" s="201"/>
      <c r="HH20" s="201"/>
      <c r="HI20" s="201"/>
      <c r="HJ20" s="201"/>
      <c r="HK20" s="201"/>
      <c r="HL20" s="201"/>
      <c r="HM20" s="201"/>
      <c r="HN20" s="201"/>
      <c r="HO20" s="201"/>
      <c r="HP20" s="201"/>
      <c r="HQ20" s="201"/>
      <c r="HR20" s="201"/>
      <c r="HS20" s="201"/>
      <c r="HT20" s="201"/>
      <c r="HU20" s="201"/>
      <c r="HV20" s="201"/>
      <c r="HW20" s="201"/>
      <c r="HX20" s="201"/>
      <c r="HY20" s="201"/>
      <c r="HZ20" s="201"/>
      <c r="IA20" s="201"/>
      <c r="IB20" s="201"/>
      <c r="IC20" s="201"/>
      <c r="ID20" s="201"/>
      <c r="IE20" s="201"/>
      <c r="IF20" s="201"/>
      <c r="IG20" s="201"/>
      <c r="IH20" s="201"/>
      <c r="II20" s="201"/>
      <c r="IJ20" s="201"/>
      <c r="IK20" s="201"/>
      <c r="IL20" s="201"/>
      <c r="IM20" s="201"/>
      <c r="IN20" s="201"/>
      <c r="IO20" s="201"/>
      <c r="IP20" s="201"/>
      <c r="IQ20" s="201"/>
      <c r="IR20" s="201"/>
      <c r="IS20" s="201"/>
      <c r="IT20" s="201"/>
      <c r="IU20" s="201"/>
    </row>
    <row r="21" spans="1:255">
      <c r="F21" s="5"/>
      <c r="G21" s="5" t="s">
        <v>2947</v>
      </c>
      <c r="N21" s="201"/>
      <c r="O21" s="201"/>
      <c r="P21" s="201"/>
      <c r="Q21" s="1102">
        <v>0</v>
      </c>
      <c r="R21" s="201">
        <v>36463.714810000012</v>
      </c>
      <c r="S21" s="201">
        <v>38968.066986931619</v>
      </c>
      <c r="T21" s="201">
        <v>56112.715938968046</v>
      </c>
      <c r="U21" s="201">
        <v>69269.619860991254</v>
      </c>
      <c r="V21" s="201">
        <v>64587.105919792986</v>
      </c>
      <c r="W21" s="201">
        <v>57735.006808225189</v>
      </c>
      <c r="X21" s="201">
        <v>54915.360292394813</v>
      </c>
      <c r="Y21" s="201">
        <v>56467.329908845073</v>
      </c>
      <c r="Z21" s="201">
        <v>57858.047408728547</v>
      </c>
      <c r="AA21" s="201">
        <v>58917.307305134549</v>
      </c>
      <c r="AB21" s="201">
        <v>60234.397662097166</v>
      </c>
      <c r="AC21" s="201">
        <v>61709.807541812428</v>
      </c>
      <c r="AD21" s="201">
        <v>63228.322036678903</v>
      </c>
      <c r="AE21" s="201">
        <v>64791.388088608088</v>
      </c>
      <c r="AF21" s="201">
        <v>64297.887764040868</v>
      </c>
      <c r="AG21" s="201">
        <v>65220.508775802336</v>
      </c>
      <c r="AH21" s="201">
        <v>66882.067212633134</v>
      </c>
      <c r="AI21" s="201">
        <v>68594.720689839392</v>
      </c>
      <c r="AJ21" s="201">
        <v>70360.228853639142</v>
      </c>
      <c r="AK21" s="201"/>
      <c r="AL21" s="201"/>
      <c r="AM21" s="201"/>
      <c r="AN21" s="201"/>
      <c r="AO21" s="201"/>
      <c r="AP21" s="201"/>
      <c r="AQ21" s="201"/>
      <c r="AR21" s="201"/>
      <c r="AS21" s="201"/>
      <c r="AT21" s="201"/>
      <c r="AU21" s="201"/>
      <c r="AV21" s="201"/>
      <c r="AW21" s="201"/>
      <c r="AX21" s="201"/>
      <c r="AY21" s="201"/>
      <c r="AZ21" s="201"/>
      <c r="BA21" s="201"/>
      <c r="BB21" s="201"/>
      <c r="BC21" s="201"/>
      <c r="BD21" s="201"/>
      <c r="BE21" s="201"/>
      <c r="BF21" s="201"/>
      <c r="BG21" s="201"/>
      <c r="BH21" s="201"/>
      <c r="BI21" s="201"/>
      <c r="BJ21" s="201"/>
      <c r="BK21" s="201"/>
      <c r="BL21" s="201"/>
      <c r="BM21" s="201"/>
      <c r="BN21" s="201"/>
      <c r="BO21" s="201"/>
      <c r="BP21" s="201"/>
      <c r="BQ21" s="201"/>
      <c r="BR21" s="201"/>
      <c r="BS21" s="201"/>
      <c r="BT21" s="201"/>
      <c r="BU21" s="201"/>
      <c r="BV21" s="201"/>
      <c r="BW21" s="201"/>
      <c r="BX21" s="201"/>
      <c r="BY21" s="201"/>
      <c r="BZ21" s="201"/>
      <c r="CA21" s="201"/>
      <c r="CB21" s="201"/>
      <c r="CC21" s="201"/>
      <c r="CD21" s="201"/>
      <c r="CE21" s="201"/>
      <c r="CF21" s="201"/>
      <c r="CG21" s="201"/>
      <c r="CH21" s="201"/>
      <c r="CI21" s="201"/>
      <c r="CJ21" s="201"/>
      <c r="CK21" s="201"/>
      <c r="CL21" s="201"/>
      <c r="CM21" s="201"/>
      <c r="CN21" s="201"/>
      <c r="CO21" s="201"/>
      <c r="CP21" s="201"/>
      <c r="CQ21" s="201"/>
      <c r="CR21" s="201"/>
      <c r="CS21" s="201"/>
      <c r="CT21" s="201"/>
      <c r="CU21" s="201"/>
      <c r="CV21" s="201"/>
      <c r="CW21" s="201"/>
      <c r="CX21" s="201"/>
      <c r="CY21" s="201"/>
      <c r="CZ21" s="201"/>
      <c r="DA21" s="201"/>
      <c r="DB21" s="201"/>
      <c r="DC21" s="201"/>
      <c r="DD21" s="201"/>
      <c r="DE21" s="201"/>
      <c r="DF21" s="201"/>
      <c r="DG21" s="201"/>
      <c r="DH21" s="201"/>
      <c r="DI21" s="201"/>
      <c r="DJ21" s="201"/>
      <c r="DK21" s="201"/>
      <c r="DL21" s="201"/>
      <c r="DM21" s="201"/>
      <c r="DN21" s="201"/>
      <c r="DO21" s="201"/>
      <c r="DP21" s="201"/>
      <c r="DQ21" s="201"/>
      <c r="DR21" s="201"/>
      <c r="DS21" s="201"/>
      <c r="DT21" s="201"/>
      <c r="DU21" s="201"/>
      <c r="DV21" s="201"/>
      <c r="DW21" s="201"/>
      <c r="DX21" s="201"/>
      <c r="DY21" s="201"/>
      <c r="DZ21" s="201"/>
      <c r="EA21" s="201"/>
      <c r="EB21" s="201"/>
      <c r="EC21" s="201"/>
      <c r="ED21" s="201"/>
      <c r="EE21" s="201"/>
      <c r="EF21" s="201"/>
      <c r="EG21" s="201"/>
      <c r="EH21" s="201"/>
      <c r="EI21" s="201"/>
      <c r="EJ21" s="201"/>
      <c r="EK21" s="201"/>
      <c r="EL21" s="201"/>
      <c r="EM21" s="201"/>
      <c r="EN21" s="201"/>
      <c r="EO21" s="201"/>
      <c r="EP21" s="201"/>
      <c r="EQ21" s="201"/>
      <c r="ER21" s="201"/>
      <c r="ES21" s="201"/>
      <c r="ET21" s="201"/>
      <c r="EU21" s="201"/>
      <c r="EV21" s="201"/>
      <c r="EW21" s="201"/>
      <c r="EX21" s="201"/>
      <c r="EY21" s="201"/>
      <c r="EZ21" s="201"/>
      <c r="FA21" s="201"/>
      <c r="FB21" s="201"/>
      <c r="FC21" s="201"/>
      <c r="FD21" s="201"/>
      <c r="FE21" s="201"/>
      <c r="FF21" s="201"/>
      <c r="FG21" s="201"/>
      <c r="FH21" s="201"/>
      <c r="FI21" s="201"/>
      <c r="FJ21" s="201"/>
      <c r="FK21" s="201"/>
      <c r="FL21" s="201"/>
      <c r="FM21" s="201"/>
      <c r="FN21" s="201"/>
      <c r="FO21" s="201"/>
      <c r="FP21" s="201"/>
      <c r="FQ21" s="201"/>
      <c r="FR21" s="201"/>
      <c r="FS21" s="201"/>
      <c r="FT21" s="201"/>
      <c r="FU21" s="201"/>
      <c r="FV21" s="201"/>
      <c r="FW21" s="201"/>
      <c r="FX21" s="201"/>
      <c r="FY21" s="201"/>
      <c r="FZ21" s="201"/>
      <c r="GA21" s="201"/>
      <c r="GB21" s="201"/>
      <c r="GC21" s="201"/>
      <c r="GD21" s="201"/>
      <c r="GE21" s="201"/>
      <c r="GF21" s="201"/>
      <c r="GG21" s="201"/>
      <c r="GH21" s="201"/>
      <c r="GI21" s="201"/>
      <c r="GJ21" s="201"/>
      <c r="GK21" s="201"/>
      <c r="GL21" s="201"/>
      <c r="GM21" s="201"/>
      <c r="GN21" s="201"/>
      <c r="GO21" s="201"/>
      <c r="GP21" s="201"/>
      <c r="GQ21" s="201"/>
      <c r="GR21" s="201"/>
      <c r="GS21" s="201"/>
      <c r="GT21" s="201"/>
      <c r="GU21" s="201"/>
      <c r="GV21" s="201"/>
      <c r="GW21" s="201"/>
      <c r="GX21" s="201"/>
      <c r="GY21" s="201"/>
      <c r="GZ21" s="201"/>
      <c r="HA21" s="201"/>
      <c r="HB21" s="201"/>
      <c r="HC21" s="201"/>
      <c r="HD21" s="201"/>
      <c r="HE21" s="201"/>
      <c r="HF21" s="201"/>
      <c r="HG21" s="201"/>
      <c r="HH21" s="201"/>
      <c r="HI21" s="201"/>
      <c r="HJ21" s="201"/>
      <c r="HK21" s="201"/>
      <c r="HL21" s="201"/>
      <c r="HM21" s="201"/>
      <c r="HN21" s="201"/>
      <c r="HO21" s="201"/>
      <c r="HP21" s="201"/>
      <c r="HQ21" s="201"/>
      <c r="HR21" s="201"/>
      <c r="HS21" s="201"/>
      <c r="HT21" s="201"/>
      <c r="HU21" s="201"/>
      <c r="HV21" s="201"/>
      <c r="HW21" s="201"/>
      <c r="HX21" s="201"/>
      <c r="HY21" s="201"/>
      <c r="HZ21" s="201"/>
      <c r="IA21" s="201"/>
      <c r="IB21" s="201"/>
      <c r="IC21" s="201"/>
      <c r="ID21" s="201"/>
      <c r="IE21" s="201"/>
      <c r="IF21" s="201"/>
      <c r="IG21" s="201"/>
      <c r="IH21" s="201"/>
      <c r="II21" s="201"/>
      <c r="IJ21" s="201"/>
      <c r="IK21" s="201"/>
      <c r="IL21" s="201"/>
      <c r="IM21" s="201"/>
      <c r="IN21" s="201"/>
      <c r="IO21" s="201"/>
      <c r="IP21" s="201"/>
      <c r="IQ21" s="201"/>
      <c r="IR21" s="201"/>
      <c r="IS21" s="201"/>
      <c r="IT21" s="201"/>
      <c r="IU21" s="201"/>
    </row>
    <row r="22" spans="1:255">
      <c r="F22" s="5"/>
      <c r="G22" s="5" t="s">
        <v>2948</v>
      </c>
      <c r="N22" s="201"/>
      <c r="O22" s="201"/>
      <c r="P22" s="201"/>
      <c r="Q22" s="1102">
        <v>0</v>
      </c>
      <c r="R22" s="201">
        <v>0</v>
      </c>
      <c r="S22" s="201">
        <v>0</v>
      </c>
      <c r="T22" s="201">
        <v>24054.957986375601</v>
      </c>
      <c r="U22" s="201">
        <v>26800.112946172532</v>
      </c>
      <c r="V22" s="201">
        <v>35630.044309969271</v>
      </c>
      <c r="W22" s="201">
        <v>39881.732982513502</v>
      </c>
      <c r="X22" s="201">
        <v>50132.78360797264</v>
      </c>
      <c r="Y22" s="201">
        <v>58859.919412767806</v>
      </c>
      <c r="Z22" s="201">
        <v>68575.996331252449</v>
      </c>
      <c r="AA22" s="201">
        <v>75929.666738033935</v>
      </c>
      <c r="AB22" s="201">
        <v>80745.936548726095</v>
      </c>
      <c r="AC22" s="201">
        <v>85749.910270343767</v>
      </c>
      <c r="AD22" s="201">
        <v>89433.881817635192</v>
      </c>
      <c r="AE22" s="201">
        <v>93154.747852680521</v>
      </c>
      <c r="AF22" s="201">
        <v>100941.6907029638</v>
      </c>
      <c r="AG22" s="201">
        <v>102745.34499559498</v>
      </c>
      <c r="AH22" s="201">
        <v>107416.59483037239</v>
      </c>
      <c r="AI22" s="201">
        <v>112677.78502618756</v>
      </c>
      <c r="AJ22" s="201">
        <v>118230.89956804609</v>
      </c>
      <c r="AK22" s="201"/>
      <c r="AL22" s="201"/>
      <c r="AM22" s="201"/>
      <c r="AN22" s="201"/>
      <c r="AO22" s="201"/>
      <c r="AP22" s="201"/>
      <c r="AQ22" s="201"/>
      <c r="AR22" s="201"/>
      <c r="AS22" s="201"/>
      <c r="AT22" s="201"/>
      <c r="AU22" s="201"/>
      <c r="AV22" s="201"/>
      <c r="AW22" s="201"/>
      <c r="AX22" s="201"/>
      <c r="AY22" s="201"/>
      <c r="AZ22" s="201"/>
      <c r="BA22" s="201"/>
      <c r="BB22" s="201"/>
      <c r="BC22" s="201"/>
      <c r="BD22" s="201"/>
      <c r="BE22" s="201"/>
      <c r="BF22" s="201"/>
      <c r="BG22" s="201"/>
      <c r="BH22" s="201"/>
      <c r="BI22" s="201"/>
      <c r="BJ22" s="201"/>
      <c r="BK22" s="201"/>
      <c r="BL22" s="201"/>
      <c r="BM22" s="201"/>
      <c r="BN22" s="201"/>
      <c r="BO22" s="201"/>
      <c r="BP22" s="201"/>
      <c r="BQ22" s="201"/>
      <c r="BR22" s="201"/>
      <c r="BS22" s="201"/>
      <c r="BT22" s="201"/>
      <c r="BU22" s="201"/>
      <c r="BV22" s="201"/>
      <c r="BW22" s="201"/>
      <c r="BX22" s="201"/>
      <c r="BY22" s="201"/>
      <c r="BZ22" s="201"/>
      <c r="CA22" s="201"/>
      <c r="CB22" s="201"/>
      <c r="CC22" s="201"/>
      <c r="CD22" s="201"/>
      <c r="CE22" s="201"/>
      <c r="CF22" s="201"/>
      <c r="CG22" s="201"/>
      <c r="CH22" s="201"/>
      <c r="CI22" s="201"/>
      <c r="CJ22" s="201"/>
      <c r="CK22" s="201"/>
      <c r="CL22" s="201"/>
      <c r="CM22" s="201"/>
      <c r="CN22" s="201"/>
      <c r="CO22" s="201"/>
      <c r="CP22" s="201"/>
      <c r="CQ22" s="201"/>
      <c r="CR22" s="201"/>
      <c r="CS22" s="201"/>
      <c r="CT22" s="201"/>
      <c r="CU22" s="201"/>
      <c r="CV22" s="201"/>
      <c r="CW22" s="201"/>
      <c r="CX22" s="201"/>
      <c r="CY22" s="201"/>
      <c r="CZ22" s="201"/>
      <c r="DA22" s="201"/>
      <c r="DB22" s="201"/>
      <c r="DC22" s="201"/>
      <c r="DD22" s="201"/>
      <c r="DE22" s="201"/>
      <c r="DF22" s="201"/>
      <c r="DG22" s="201"/>
      <c r="DH22" s="201"/>
      <c r="DI22" s="201"/>
      <c r="DJ22" s="201"/>
      <c r="DK22" s="201"/>
      <c r="DL22" s="201"/>
      <c r="DM22" s="201"/>
      <c r="DN22" s="201"/>
      <c r="DO22" s="201"/>
      <c r="DP22" s="201"/>
      <c r="DQ22" s="201"/>
      <c r="DR22" s="201"/>
      <c r="DS22" s="201"/>
      <c r="DT22" s="201"/>
      <c r="DU22" s="201"/>
      <c r="DV22" s="201"/>
      <c r="DW22" s="201"/>
      <c r="DX22" s="201"/>
      <c r="DY22" s="201"/>
      <c r="DZ22" s="201"/>
      <c r="EA22" s="201"/>
      <c r="EB22" s="201"/>
      <c r="EC22" s="201"/>
      <c r="ED22" s="201"/>
      <c r="EE22" s="201"/>
      <c r="EF22" s="201"/>
      <c r="EG22" s="201"/>
      <c r="EH22" s="201"/>
      <c r="EI22" s="201"/>
      <c r="EJ22" s="201"/>
      <c r="EK22" s="201"/>
      <c r="EL22" s="201"/>
      <c r="EM22" s="201"/>
      <c r="EN22" s="201"/>
      <c r="EO22" s="201"/>
      <c r="EP22" s="201"/>
      <c r="EQ22" s="201"/>
      <c r="ER22" s="201"/>
      <c r="ES22" s="201"/>
      <c r="ET22" s="201"/>
      <c r="EU22" s="201"/>
      <c r="EV22" s="201"/>
      <c r="EW22" s="201"/>
      <c r="EX22" s="201"/>
      <c r="EY22" s="201"/>
      <c r="EZ22" s="201"/>
      <c r="FA22" s="201"/>
      <c r="FB22" s="201"/>
      <c r="FC22" s="201"/>
      <c r="FD22" s="201"/>
      <c r="FE22" s="201"/>
      <c r="FF22" s="201"/>
      <c r="FG22" s="201"/>
      <c r="FH22" s="201"/>
      <c r="FI22" s="201"/>
      <c r="FJ22" s="201"/>
      <c r="FK22" s="201"/>
      <c r="FL22" s="201"/>
      <c r="FM22" s="201"/>
      <c r="FN22" s="201"/>
      <c r="FO22" s="201"/>
      <c r="FP22" s="201"/>
      <c r="FQ22" s="201"/>
      <c r="FR22" s="201"/>
      <c r="FS22" s="201"/>
      <c r="FT22" s="201"/>
      <c r="FU22" s="201"/>
      <c r="FV22" s="201"/>
      <c r="FW22" s="201"/>
      <c r="FX22" s="201"/>
      <c r="FY22" s="201"/>
      <c r="FZ22" s="201"/>
      <c r="GA22" s="201"/>
      <c r="GB22" s="201"/>
      <c r="GC22" s="201"/>
      <c r="GD22" s="201"/>
      <c r="GE22" s="201"/>
      <c r="GF22" s="201"/>
      <c r="GG22" s="201"/>
      <c r="GH22" s="201"/>
      <c r="GI22" s="201"/>
      <c r="GJ22" s="201"/>
      <c r="GK22" s="201"/>
      <c r="GL22" s="201"/>
      <c r="GM22" s="201"/>
      <c r="GN22" s="201"/>
      <c r="GO22" s="201"/>
      <c r="GP22" s="201"/>
      <c r="GQ22" s="201"/>
      <c r="GR22" s="201"/>
      <c r="GS22" s="201"/>
      <c r="GT22" s="201"/>
      <c r="GU22" s="201"/>
      <c r="GV22" s="201"/>
      <c r="GW22" s="201"/>
      <c r="GX22" s="201"/>
      <c r="GY22" s="201"/>
      <c r="GZ22" s="201"/>
      <c r="HA22" s="201"/>
      <c r="HB22" s="201"/>
      <c r="HC22" s="201"/>
      <c r="HD22" s="201"/>
      <c r="HE22" s="201"/>
      <c r="HF22" s="201"/>
      <c r="HG22" s="201"/>
      <c r="HH22" s="201"/>
      <c r="HI22" s="201"/>
      <c r="HJ22" s="201"/>
      <c r="HK22" s="201"/>
      <c r="HL22" s="201"/>
      <c r="HM22" s="201"/>
      <c r="HN22" s="201"/>
      <c r="HO22" s="201"/>
      <c r="HP22" s="201"/>
      <c r="HQ22" s="201"/>
      <c r="HR22" s="201"/>
      <c r="HS22" s="201"/>
      <c r="HT22" s="201"/>
      <c r="HU22" s="201"/>
      <c r="HV22" s="201"/>
      <c r="HW22" s="201"/>
      <c r="HX22" s="201"/>
      <c r="HY22" s="201"/>
      <c r="HZ22" s="201"/>
      <c r="IA22" s="201"/>
      <c r="IB22" s="201"/>
      <c r="IC22" s="201"/>
      <c r="ID22" s="201"/>
      <c r="IE22" s="201"/>
      <c r="IF22" s="201"/>
      <c r="IG22" s="201"/>
      <c r="IH22" s="201"/>
      <c r="II22" s="201"/>
      <c r="IJ22" s="201"/>
      <c r="IK22" s="201"/>
      <c r="IL22" s="201"/>
      <c r="IM22" s="201"/>
      <c r="IN22" s="201"/>
      <c r="IO22" s="201"/>
      <c r="IP22" s="201"/>
      <c r="IQ22" s="201"/>
      <c r="IR22" s="201"/>
      <c r="IS22" s="201"/>
      <c r="IT22" s="201"/>
      <c r="IU22" s="201"/>
    </row>
    <row r="23" spans="1:255">
      <c r="F23" s="5"/>
      <c r="G23" s="5" t="s">
        <v>2949</v>
      </c>
      <c r="N23" s="201"/>
      <c r="O23" s="201"/>
      <c r="P23" s="201"/>
      <c r="Q23" s="1102">
        <v>0</v>
      </c>
      <c r="R23" s="201">
        <v>0</v>
      </c>
      <c r="S23" s="201">
        <v>0</v>
      </c>
      <c r="T23" s="201">
        <v>129139.14200000001</v>
      </c>
      <c r="U23" s="201">
        <v>162869.71047755735</v>
      </c>
      <c r="V23" s="201">
        <v>181652.56144509633</v>
      </c>
      <c r="W23" s="201">
        <v>201056.0690684446</v>
      </c>
      <c r="X23" s="201">
        <v>211838.55850527817</v>
      </c>
      <c r="Y23" s="201">
        <v>225388.43625615863</v>
      </c>
      <c r="Z23" s="201">
        <v>246401.17238146468</v>
      </c>
      <c r="AA23" s="201">
        <v>267283.56029318913</v>
      </c>
      <c r="AB23" s="201">
        <v>279409.14210982528</v>
      </c>
      <c r="AC23" s="201">
        <v>300396.52400577971</v>
      </c>
      <c r="AD23" s="201">
        <v>321212.73280394397</v>
      </c>
      <c r="AE23" s="201">
        <v>327358.09746020666</v>
      </c>
      <c r="AF23" s="201">
        <v>333196.64567104232</v>
      </c>
      <c r="AG23" s="201">
        <v>340352.25213445135</v>
      </c>
      <c r="AH23" s="201">
        <v>347422.81253135286</v>
      </c>
      <c r="AI23" s="201">
        <v>354496.12650534383</v>
      </c>
      <c r="AJ23" s="201">
        <v>375345.31087684666</v>
      </c>
      <c r="AK23" s="201"/>
      <c r="AL23" s="201"/>
      <c r="AM23" s="201"/>
      <c r="AN23" s="201"/>
      <c r="AO23" s="201"/>
      <c r="AP23" s="201"/>
      <c r="AQ23" s="201"/>
      <c r="AR23" s="201"/>
      <c r="AS23" s="201"/>
      <c r="AT23" s="201"/>
      <c r="AU23" s="201"/>
      <c r="AV23" s="201"/>
      <c r="AW23" s="201"/>
      <c r="AX23" s="201"/>
      <c r="AY23" s="201"/>
      <c r="AZ23" s="201"/>
      <c r="BA23" s="201"/>
      <c r="BB23" s="201"/>
      <c r="BC23" s="201"/>
      <c r="BD23" s="201"/>
      <c r="BE23" s="201"/>
      <c r="BF23" s="201"/>
      <c r="BG23" s="201"/>
      <c r="BH23" s="201"/>
      <c r="BI23" s="201"/>
      <c r="BJ23" s="201"/>
      <c r="BK23" s="201"/>
      <c r="BL23" s="201"/>
      <c r="BM23" s="201"/>
      <c r="BN23" s="201"/>
      <c r="BO23" s="201"/>
      <c r="BP23" s="201"/>
      <c r="BQ23" s="201"/>
      <c r="BR23" s="201"/>
      <c r="BS23" s="201"/>
      <c r="BT23" s="201"/>
      <c r="BU23" s="201"/>
      <c r="BV23" s="201"/>
      <c r="BW23" s="201"/>
      <c r="BX23" s="201"/>
      <c r="BY23" s="201"/>
      <c r="BZ23" s="201"/>
      <c r="CA23" s="201"/>
      <c r="CB23" s="201"/>
      <c r="CC23" s="201"/>
      <c r="CD23" s="201"/>
      <c r="CE23" s="201"/>
      <c r="CF23" s="201"/>
      <c r="CG23" s="201"/>
      <c r="CH23" s="201"/>
      <c r="CI23" s="201"/>
      <c r="CJ23" s="201"/>
      <c r="CK23" s="201"/>
      <c r="CL23" s="201"/>
      <c r="CM23" s="201"/>
      <c r="CN23" s="201"/>
      <c r="CO23" s="201"/>
      <c r="CP23" s="201"/>
      <c r="CQ23" s="201"/>
      <c r="CR23" s="201"/>
      <c r="CS23" s="201"/>
      <c r="CT23" s="201"/>
      <c r="CU23" s="201"/>
      <c r="CV23" s="201"/>
      <c r="CW23" s="201"/>
      <c r="CX23" s="201"/>
      <c r="CY23" s="201"/>
      <c r="CZ23" s="201"/>
      <c r="DA23" s="201"/>
      <c r="DB23" s="201"/>
      <c r="DC23" s="201"/>
      <c r="DD23" s="201"/>
      <c r="DE23" s="201"/>
      <c r="DF23" s="201"/>
      <c r="DG23" s="201"/>
      <c r="DH23" s="201"/>
      <c r="DI23" s="201"/>
      <c r="DJ23" s="201"/>
      <c r="DK23" s="201"/>
      <c r="DL23" s="201"/>
      <c r="DM23" s="201"/>
      <c r="DN23" s="201"/>
      <c r="DO23" s="201"/>
      <c r="DP23" s="201"/>
      <c r="DQ23" s="201"/>
      <c r="DR23" s="201"/>
      <c r="DS23" s="201"/>
      <c r="DT23" s="201"/>
      <c r="DU23" s="201"/>
      <c r="DV23" s="201"/>
      <c r="DW23" s="201"/>
      <c r="DX23" s="201"/>
      <c r="DY23" s="201"/>
      <c r="DZ23" s="201"/>
      <c r="EA23" s="201"/>
      <c r="EB23" s="201"/>
      <c r="EC23" s="201"/>
      <c r="ED23" s="201"/>
      <c r="EE23" s="201"/>
      <c r="EF23" s="201"/>
      <c r="EG23" s="201"/>
      <c r="EH23" s="201"/>
      <c r="EI23" s="201"/>
      <c r="EJ23" s="201"/>
      <c r="EK23" s="201"/>
      <c r="EL23" s="201"/>
      <c r="EM23" s="201"/>
      <c r="EN23" s="201"/>
      <c r="EO23" s="201"/>
      <c r="EP23" s="201"/>
      <c r="EQ23" s="201"/>
      <c r="ER23" s="201"/>
      <c r="ES23" s="201"/>
      <c r="ET23" s="201"/>
      <c r="EU23" s="201"/>
      <c r="EV23" s="201"/>
      <c r="EW23" s="201"/>
      <c r="EX23" s="201"/>
      <c r="EY23" s="201"/>
      <c r="EZ23" s="201"/>
      <c r="FA23" s="201"/>
      <c r="FB23" s="201"/>
      <c r="FC23" s="201"/>
      <c r="FD23" s="201"/>
      <c r="FE23" s="201"/>
      <c r="FF23" s="201"/>
      <c r="FG23" s="201"/>
      <c r="FH23" s="201"/>
      <c r="FI23" s="201"/>
      <c r="FJ23" s="201"/>
      <c r="FK23" s="201"/>
      <c r="FL23" s="201"/>
      <c r="FM23" s="201"/>
      <c r="FN23" s="201"/>
      <c r="FO23" s="201"/>
      <c r="FP23" s="201"/>
      <c r="FQ23" s="201"/>
      <c r="FR23" s="201"/>
      <c r="FS23" s="201"/>
      <c r="FT23" s="201"/>
      <c r="FU23" s="201"/>
      <c r="FV23" s="201"/>
      <c r="FW23" s="201"/>
      <c r="FX23" s="201"/>
      <c r="FY23" s="201"/>
      <c r="FZ23" s="201"/>
      <c r="GA23" s="201"/>
      <c r="GB23" s="201"/>
      <c r="GC23" s="201"/>
      <c r="GD23" s="201"/>
      <c r="GE23" s="201"/>
      <c r="GF23" s="201"/>
      <c r="GG23" s="201"/>
      <c r="GH23" s="201"/>
      <c r="GI23" s="201"/>
      <c r="GJ23" s="201"/>
      <c r="GK23" s="201"/>
      <c r="GL23" s="201"/>
      <c r="GM23" s="201"/>
      <c r="GN23" s="201"/>
      <c r="GO23" s="201"/>
      <c r="GP23" s="201"/>
      <c r="GQ23" s="201"/>
      <c r="GR23" s="201"/>
      <c r="GS23" s="201"/>
      <c r="GT23" s="201"/>
      <c r="GU23" s="201"/>
      <c r="GV23" s="201"/>
      <c r="GW23" s="201"/>
      <c r="GX23" s="201"/>
      <c r="GY23" s="201"/>
      <c r="GZ23" s="201"/>
      <c r="HA23" s="201"/>
      <c r="HB23" s="201"/>
      <c r="HC23" s="201"/>
      <c r="HD23" s="201"/>
      <c r="HE23" s="201"/>
      <c r="HF23" s="201"/>
      <c r="HG23" s="201"/>
      <c r="HH23" s="201"/>
      <c r="HI23" s="201"/>
      <c r="HJ23" s="201"/>
      <c r="HK23" s="201"/>
      <c r="HL23" s="201"/>
      <c r="HM23" s="201"/>
      <c r="HN23" s="201"/>
      <c r="HO23" s="201"/>
      <c r="HP23" s="201"/>
      <c r="HQ23" s="201"/>
      <c r="HR23" s="201"/>
      <c r="HS23" s="201"/>
      <c r="HT23" s="201"/>
      <c r="HU23" s="201"/>
      <c r="HV23" s="201"/>
      <c r="HW23" s="201"/>
      <c r="HX23" s="201"/>
      <c r="HY23" s="201"/>
      <c r="HZ23" s="201"/>
      <c r="IA23" s="201"/>
      <c r="IB23" s="201"/>
      <c r="IC23" s="201"/>
      <c r="ID23" s="201"/>
      <c r="IE23" s="201"/>
      <c r="IF23" s="201"/>
      <c r="IG23" s="201"/>
      <c r="IH23" s="201"/>
      <c r="II23" s="201"/>
      <c r="IJ23" s="201"/>
      <c r="IK23" s="201"/>
      <c r="IL23" s="201"/>
      <c r="IM23" s="201"/>
      <c r="IN23" s="201"/>
      <c r="IO23" s="201"/>
      <c r="IP23" s="201"/>
      <c r="IQ23" s="201"/>
      <c r="IR23" s="201"/>
      <c r="IS23" s="201"/>
      <c r="IT23" s="201"/>
      <c r="IU23" s="201"/>
    </row>
    <row r="24" spans="1:255">
      <c r="F24" s="5"/>
      <c r="G24" s="5" t="s">
        <v>2950</v>
      </c>
      <c r="N24" s="201"/>
      <c r="O24" s="201"/>
      <c r="P24" s="201"/>
      <c r="Q24" s="1102">
        <v>0</v>
      </c>
      <c r="R24" s="201">
        <v>0</v>
      </c>
      <c r="S24" s="201">
        <v>0</v>
      </c>
      <c r="T24" s="201">
        <v>186142.10455920669</v>
      </c>
      <c r="U24" s="201">
        <v>180385.06008463501</v>
      </c>
      <c r="V24" s="201">
        <v>182771.11409681806</v>
      </c>
      <c r="W24" s="201">
        <v>188255.80645319691</v>
      </c>
      <c r="X24" s="201">
        <v>189176.65953921527</v>
      </c>
      <c r="Y24" s="201">
        <v>190699.08136745458</v>
      </c>
      <c r="Z24" s="201">
        <v>192215.22937810523</v>
      </c>
      <c r="AA24" s="201">
        <v>193929.43833306609</v>
      </c>
      <c r="AB24" s="201">
        <v>196503.06600372633</v>
      </c>
      <c r="AC24" s="201">
        <v>198933.00296549374</v>
      </c>
      <c r="AD24" s="201">
        <v>200589.00830841163</v>
      </c>
      <c r="AE24" s="201">
        <v>213997.26275122471</v>
      </c>
      <c r="AF24" s="201">
        <v>232686.63421594191</v>
      </c>
      <c r="AG24" s="201">
        <v>239806.01070722891</v>
      </c>
      <c r="AH24" s="201">
        <v>241831.47325774789</v>
      </c>
      <c r="AI24" s="201">
        <v>243893.63998886145</v>
      </c>
      <c r="AJ24" s="201">
        <v>245993.40955513148</v>
      </c>
      <c r="AK24" s="201"/>
      <c r="AL24" s="201"/>
      <c r="AM24" s="201"/>
      <c r="AN24" s="201"/>
      <c r="AO24" s="201"/>
      <c r="AP24" s="201"/>
      <c r="AQ24" s="201"/>
      <c r="AR24" s="201"/>
      <c r="AS24" s="201"/>
      <c r="AT24" s="201"/>
      <c r="AU24" s="201"/>
      <c r="AV24" s="201"/>
      <c r="AW24" s="201"/>
      <c r="AX24" s="201"/>
      <c r="AY24" s="201"/>
      <c r="AZ24" s="201"/>
      <c r="BA24" s="201"/>
      <c r="BB24" s="201"/>
      <c r="BC24" s="201"/>
      <c r="BD24" s="201"/>
      <c r="BE24" s="201"/>
      <c r="BF24" s="201"/>
      <c r="BG24" s="201"/>
      <c r="BH24" s="201"/>
      <c r="BI24" s="201"/>
      <c r="BJ24" s="201"/>
      <c r="BK24" s="201"/>
      <c r="BL24" s="201"/>
      <c r="BM24" s="201"/>
      <c r="BN24" s="201"/>
      <c r="BO24" s="201"/>
      <c r="BP24" s="201"/>
      <c r="BQ24" s="201"/>
      <c r="BR24" s="201"/>
      <c r="BS24" s="201"/>
      <c r="BT24" s="201"/>
      <c r="BU24" s="201"/>
      <c r="BV24" s="201"/>
      <c r="BW24" s="201"/>
      <c r="BX24" s="201"/>
      <c r="BY24" s="201"/>
      <c r="BZ24" s="201"/>
      <c r="CA24" s="201"/>
      <c r="CB24" s="201"/>
      <c r="CC24" s="201"/>
      <c r="CD24" s="201"/>
      <c r="CE24" s="201"/>
      <c r="CF24" s="201"/>
      <c r="CG24" s="201"/>
      <c r="CH24" s="201"/>
      <c r="CI24" s="201"/>
      <c r="CJ24" s="201"/>
      <c r="CK24" s="201"/>
      <c r="CL24" s="201"/>
      <c r="CM24" s="201"/>
      <c r="CN24" s="201"/>
      <c r="CO24" s="201"/>
      <c r="CP24" s="201"/>
      <c r="CQ24" s="201"/>
      <c r="CR24" s="201"/>
      <c r="CS24" s="201"/>
      <c r="CT24" s="201"/>
      <c r="CU24" s="201"/>
      <c r="CV24" s="201"/>
      <c r="CW24" s="201"/>
      <c r="CX24" s="201"/>
      <c r="CY24" s="201"/>
      <c r="CZ24" s="201"/>
      <c r="DA24" s="201"/>
      <c r="DB24" s="201"/>
      <c r="DC24" s="201"/>
      <c r="DD24" s="201"/>
      <c r="DE24" s="201"/>
      <c r="DF24" s="201"/>
      <c r="DG24" s="201"/>
      <c r="DH24" s="201"/>
      <c r="DI24" s="201"/>
      <c r="DJ24" s="201"/>
      <c r="DK24" s="201"/>
      <c r="DL24" s="201"/>
      <c r="DM24" s="201"/>
      <c r="DN24" s="201"/>
      <c r="DO24" s="201"/>
      <c r="DP24" s="201"/>
      <c r="DQ24" s="201"/>
      <c r="DR24" s="201"/>
      <c r="DS24" s="201"/>
      <c r="DT24" s="201"/>
      <c r="DU24" s="201"/>
      <c r="DV24" s="201"/>
      <c r="DW24" s="201"/>
      <c r="DX24" s="201"/>
      <c r="DY24" s="201"/>
      <c r="DZ24" s="201"/>
      <c r="EA24" s="201"/>
      <c r="EB24" s="201"/>
      <c r="EC24" s="201"/>
      <c r="ED24" s="201"/>
      <c r="EE24" s="201"/>
      <c r="EF24" s="201"/>
      <c r="EG24" s="201"/>
      <c r="EH24" s="201"/>
      <c r="EI24" s="201"/>
      <c r="EJ24" s="201"/>
      <c r="EK24" s="201"/>
      <c r="EL24" s="201"/>
      <c r="EM24" s="201"/>
      <c r="EN24" s="201"/>
      <c r="EO24" s="201"/>
      <c r="EP24" s="201"/>
      <c r="EQ24" s="201"/>
      <c r="ER24" s="201"/>
      <c r="ES24" s="201"/>
      <c r="ET24" s="201"/>
      <c r="EU24" s="201"/>
      <c r="EV24" s="201"/>
      <c r="EW24" s="201"/>
      <c r="EX24" s="201"/>
      <c r="EY24" s="201"/>
      <c r="EZ24" s="201"/>
      <c r="FA24" s="201"/>
      <c r="FB24" s="201"/>
      <c r="FC24" s="201"/>
      <c r="FD24" s="201"/>
      <c r="FE24" s="201"/>
      <c r="FF24" s="201"/>
      <c r="FG24" s="201"/>
      <c r="FH24" s="201"/>
      <c r="FI24" s="201"/>
      <c r="FJ24" s="201"/>
      <c r="FK24" s="201"/>
      <c r="FL24" s="201"/>
      <c r="FM24" s="201"/>
      <c r="FN24" s="201"/>
      <c r="FO24" s="201"/>
      <c r="FP24" s="201"/>
      <c r="FQ24" s="201"/>
      <c r="FR24" s="201"/>
      <c r="FS24" s="201"/>
      <c r="FT24" s="201"/>
      <c r="FU24" s="201"/>
      <c r="FV24" s="201"/>
      <c r="FW24" s="201"/>
      <c r="FX24" s="201"/>
      <c r="FY24" s="201"/>
      <c r="FZ24" s="201"/>
      <c r="GA24" s="201"/>
      <c r="GB24" s="201"/>
      <c r="GC24" s="201"/>
      <c r="GD24" s="201"/>
      <c r="GE24" s="201"/>
      <c r="GF24" s="201"/>
      <c r="GG24" s="201"/>
      <c r="GH24" s="201"/>
      <c r="GI24" s="201"/>
      <c r="GJ24" s="201"/>
      <c r="GK24" s="201"/>
      <c r="GL24" s="201"/>
      <c r="GM24" s="201"/>
      <c r="GN24" s="201"/>
      <c r="GO24" s="201"/>
      <c r="GP24" s="201"/>
      <c r="GQ24" s="201"/>
      <c r="GR24" s="201"/>
      <c r="GS24" s="201"/>
      <c r="GT24" s="201"/>
      <c r="GU24" s="201"/>
      <c r="GV24" s="201"/>
      <c r="GW24" s="201"/>
      <c r="GX24" s="201"/>
      <c r="GY24" s="201"/>
      <c r="GZ24" s="201"/>
      <c r="HA24" s="201"/>
      <c r="HB24" s="201"/>
      <c r="HC24" s="201"/>
      <c r="HD24" s="201"/>
      <c r="HE24" s="201"/>
      <c r="HF24" s="201"/>
      <c r="HG24" s="201"/>
      <c r="HH24" s="201"/>
      <c r="HI24" s="201"/>
      <c r="HJ24" s="201"/>
      <c r="HK24" s="201"/>
      <c r="HL24" s="201"/>
      <c r="HM24" s="201"/>
      <c r="HN24" s="201"/>
      <c r="HO24" s="201"/>
      <c r="HP24" s="201"/>
      <c r="HQ24" s="201"/>
      <c r="HR24" s="201"/>
      <c r="HS24" s="201"/>
      <c r="HT24" s="201"/>
      <c r="HU24" s="201"/>
      <c r="HV24" s="201"/>
      <c r="HW24" s="201"/>
      <c r="HX24" s="201"/>
      <c r="HY24" s="201"/>
      <c r="HZ24" s="201"/>
      <c r="IA24" s="201"/>
      <c r="IB24" s="201"/>
      <c r="IC24" s="201"/>
      <c r="ID24" s="201"/>
      <c r="IE24" s="201"/>
      <c r="IF24" s="201"/>
      <c r="IG24" s="201"/>
      <c r="IH24" s="201"/>
      <c r="II24" s="201"/>
      <c r="IJ24" s="201"/>
      <c r="IK24" s="201"/>
      <c r="IL24" s="201"/>
      <c r="IM24" s="201"/>
      <c r="IN24" s="201"/>
      <c r="IO24" s="201"/>
      <c r="IP24" s="201"/>
      <c r="IQ24" s="201"/>
      <c r="IR24" s="201"/>
      <c r="IS24" s="201"/>
      <c r="IT24" s="201"/>
      <c r="IU24" s="201"/>
    </row>
    <row r="25" spans="1:255">
      <c r="F25" s="5"/>
      <c r="G25" s="5" t="s">
        <v>2951</v>
      </c>
      <c r="N25" s="201"/>
      <c r="O25" s="201"/>
      <c r="P25" s="201"/>
      <c r="Q25" s="1102">
        <v>0</v>
      </c>
      <c r="R25" s="201">
        <v>0</v>
      </c>
      <c r="S25" s="201">
        <v>0</v>
      </c>
      <c r="T25" s="201">
        <v>25268.469575181487</v>
      </c>
      <c r="U25" s="201">
        <v>11278.745333333334</v>
      </c>
      <c r="V25" s="201">
        <v>2100</v>
      </c>
      <c r="W25" s="201">
        <v>2100</v>
      </c>
      <c r="X25" s="201">
        <v>2100</v>
      </c>
      <c r="Y25" s="201">
        <v>2100</v>
      </c>
      <c r="Z25" s="201">
        <v>2100</v>
      </c>
      <c r="AA25" s="201">
        <v>2100</v>
      </c>
      <c r="AB25" s="201">
        <v>0</v>
      </c>
      <c r="AC25" s="201">
        <v>0</v>
      </c>
      <c r="AD25" s="201">
        <v>0</v>
      </c>
      <c r="AE25" s="201">
        <v>0</v>
      </c>
      <c r="AF25" s="201">
        <v>0</v>
      </c>
      <c r="AG25" s="201">
        <v>0</v>
      </c>
      <c r="AH25" s="201">
        <v>0</v>
      </c>
      <c r="AI25" s="201">
        <v>0</v>
      </c>
      <c r="AJ25" s="201">
        <v>0</v>
      </c>
      <c r="AK25" s="201"/>
      <c r="AL25" s="201"/>
      <c r="AM25" s="201"/>
      <c r="AN25" s="201"/>
      <c r="AO25" s="201"/>
      <c r="AP25" s="201"/>
      <c r="AQ25" s="201"/>
      <c r="AR25" s="201"/>
      <c r="AS25" s="201"/>
      <c r="AT25" s="201"/>
      <c r="AU25" s="201"/>
      <c r="AV25" s="201"/>
      <c r="AW25" s="201"/>
      <c r="AX25" s="201"/>
      <c r="AY25" s="201"/>
      <c r="AZ25" s="201"/>
      <c r="BA25" s="201"/>
      <c r="BB25" s="201"/>
      <c r="BC25" s="201"/>
      <c r="BD25" s="201"/>
      <c r="BE25" s="201"/>
      <c r="BF25" s="201"/>
      <c r="BG25" s="201"/>
      <c r="BH25" s="201"/>
      <c r="BI25" s="201"/>
      <c r="BJ25" s="201"/>
      <c r="BK25" s="201"/>
      <c r="BL25" s="201"/>
    </row>
    <row r="26" spans="1:255">
      <c r="C26" s="1697" t="s">
        <v>452</v>
      </c>
      <c r="F26" s="5"/>
      <c r="G26" s="29" t="s">
        <v>2952</v>
      </c>
      <c r="K26" s="398">
        <v>278465</v>
      </c>
      <c r="L26" s="398">
        <v>366240</v>
      </c>
      <c r="M26" s="398">
        <v>335401</v>
      </c>
      <c r="N26" s="398">
        <v>350265</v>
      </c>
      <c r="O26" s="398">
        <v>402106</v>
      </c>
      <c r="P26" s="398">
        <v>433684</v>
      </c>
      <c r="Q26" s="1102">
        <v>433684</v>
      </c>
      <c r="R26" s="452">
        <v>36463.714810000012</v>
      </c>
      <c r="S26" s="452">
        <v>38968.066986931619</v>
      </c>
      <c r="T26" s="452">
        <v>420717.39005973184</v>
      </c>
      <c r="U26" s="452">
        <v>450603.24870268948</v>
      </c>
      <c r="V26" s="452">
        <v>466740.82577167661</v>
      </c>
      <c r="W26" s="452">
        <v>489028.61531238019</v>
      </c>
      <c r="X26" s="452">
        <v>508163.3619448609</v>
      </c>
      <c r="Y26" s="452">
        <v>533514.76694522612</v>
      </c>
      <c r="Z26" s="452">
        <v>567150.4454995509</v>
      </c>
      <c r="AA26" s="452">
        <v>598159.97266942367</v>
      </c>
      <c r="AB26" s="452">
        <v>616892.5423243749</v>
      </c>
      <c r="AC26" s="452">
        <v>646789.24478342966</v>
      </c>
      <c r="AD26" s="452">
        <v>674463.94496666966</v>
      </c>
      <c r="AE26" s="452">
        <v>699301.49615271995</v>
      </c>
      <c r="AF26" s="452">
        <v>731122.85835398885</v>
      </c>
      <c r="AG26" s="452">
        <v>748124.11661307758</v>
      </c>
      <c r="AH26" s="452">
        <v>763552.94783210626</v>
      </c>
      <c r="AI26" s="452">
        <v>779662.27221023222</v>
      </c>
      <c r="AJ26" s="452">
        <v>809929.84885366342</v>
      </c>
      <c r="AK26" s="201"/>
      <c r="AL26" s="201"/>
      <c r="AM26" s="201"/>
      <c r="AN26" s="201"/>
      <c r="AO26" s="201"/>
      <c r="AP26" s="201"/>
      <c r="AQ26" s="201"/>
      <c r="AR26" s="201"/>
      <c r="AS26" s="201"/>
      <c r="AT26" s="201"/>
      <c r="AU26" s="201"/>
      <c r="AV26" s="201"/>
      <c r="AW26" s="201"/>
      <c r="AX26" s="201"/>
      <c r="AY26" s="201"/>
      <c r="AZ26" s="201"/>
      <c r="BA26" s="201"/>
      <c r="BB26" s="201"/>
      <c r="BC26" s="201"/>
      <c r="BD26" s="201"/>
      <c r="BE26" s="201"/>
      <c r="BF26" s="201"/>
      <c r="BG26" s="201"/>
      <c r="BH26" s="201"/>
      <c r="BI26" s="201"/>
      <c r="BJ26" s="201"/>
      <c r="BK26" s="201"/>
      <c r="BL26" s="201"/>
    </row>
    <row r="27" spans="1:255">
      <c r="F27" s="201" t="s">
        <v>2953</v>
      </c>
      <c r="N27" s="201"/>
      <c r="O27" s="201"/>
      <c r="P27" s="201"/>
      <c r="Q27" s="1102">
        <v>0</v>
      </c>
      <c r="R27" s="201">
        <v>922.52499999999998</v>
      </c>
      <c r="S27" s="201">
        <v>944.70500000000004</v>
      </c>
      <c r="T27" s="201">
        <v>967.41800000000001</v>
      </c>
      <c r="U27" s="201">
        <v>990.678</v>
      </c>
      <c r="V27" s="201">
        <v>1014.496</v>
      </c>
      <c r="W27" s="201">
        <v>1038.8869999999999</v>
      </c>
      <c r="X27" s="201">
        <v>1063.865</v>
      </c>
      <c r="Y27" s="201">
        <v>1089.443</v>
      </c>
      <c r="Z27" s="201">
        <v>1115.636</v>
      </c>
      <c r="AA27" s="201">
        <v>1142.46</v>
      </c>
      <c r="AB27" s="201">
        <v>1169.9280000000001</v>
      </c>
      <c r="AC27" s="201">
        <v>1198.056</v>
      </c>
      <c r="AD27" s="201">
        <v>1226.8610000000001</v>
      </c>
      <c r="AE27" s="201">
        <v>0</v>
      </c>
      <c r="AF27" s="201">
        <v>0</v>
      </c>
      <c r="AG27" s="201">
        <v>0</v>
      </c>
      <c r="AH27" s="201">
        <v>0</v>
      </c>
      <c r="AI27" s="201">
        <v>0</v>
      </c>
      <c r="AJ27" s="201">
        <v>0</v>
      </c>
      <c r="AK27" s="201"/>
      <c r="AL27" s="201"/>
      <c r="AM27" s="201"/>
      <c r="AN27" s="201"/>
      <c r="AO27" s="201"/>
      <c r="AP27" s="201"/>
      <c r="AQ27" s="201"/>
      <c r="AR27" s="201"/>
      <c r="AS27" s="201"/>
      <c r="AT27" s="201"/>
      <c r="AU27" s="201"/>
      <c r="AV27" s="201"/>
      <c r="AW27" s="201"/>
      <c r="AX27" s="201"/>
      <c r="AY27" s="201"/>
      <c r="AZ27" s="201"/>
      <c r="BA27" s="201"/>
      <c r="BB27" s="201"/>
      <c r="BC27" s="201"/>
      <c r="BD27" s="201"/>
      <c r="BE27" s="201"/>
      <c r="BF27" s="201"/>
      <c r="BG27" s="201"/>
      <c r="BH27" s="201"/>
      <c r="BI27" s="201"/>
      <c r="BJ27" s="201"/>
      <c r="BK27" s="201"/>
      <c r="BL27" s="201"/>
    </row>
    <row r="28" spans="1:255">
      <c r="F28" s="201"/>
      <c r="M28" s="201"/>
      <c r="N28" s="201"/>
      <c r="O28" s="201"/>
      <c r="P28" s="201"/>
      <c r="Q28" s="201"/>
      <c r="R28" s="201"/>
      <c r="S28" s="201"/>
      <c r="T28" s="201"/>
      <c r="U28" s="201"/>
      <c r="V28" s="201"/>
      <c r="W28" s="201"/>
      <c r="X28" s="201"/>
      <c r="Y28" s="201"/>
      <c r="Z28" s="201"/>
      <c r="AA28" s="201"/>
      <c r="AB28" s="201"/>
      <c r="AC28" s="201"/>
      <c r="AD28" s="201"/>
      <c r="AE28" s="201"/>
      <c r="AF28" s="201"/>
      <c r="AG28" s="201"/>
      <c r="AH28" s="201"/>
      <c r="AI28" s="201"/>
      <c r="AJ28" s="201"/>
      <c r="AK28" s="201"/>
      <c r="AL28" s="201"/>
      <c r="AM28" s="201"/>
      <c r="AN28" s="201"/>
      <c r="AO28" s="201"/>
      <c r="AP28" s="201"/>
      <c r="AQ28" s="201"/>
      <c r="AR28" s="201"/>
      <c r="AS28" s="201"/>
      <c r="AT28" s="201"/>
      <c r="AU28" s="201"/>
      <c r="AV28" s="201"/>
      <c r="AW28" s="201"/>
      <c r="AX28" s="201"/>
      <c r="AY28" s="201"/>
      <c r="AZ28" s="201"/>
      <c r="BA28" s="201"/>
      <c r="BB28" s="201"/>
      <c r="BC28" s="201"/>
      <c r="BD28" s="201"/>
      <c r="BE28" s="201"/>
      <c r="BF28" s="201"/>
      <c r="BG28" s="201"/>
      <c r="BH28" s="201"/>
      <c r="BI28" s="201"/>
      <c r="BJ28" s="201"/>
      <c r="BK28" s="201"/>
      <c r="BL28" s="201"/>
    </row>
    <row r="29" spans="1:255" s="29" customFormat="1">
      <c r="A29" s="747"/>
      <c r="B29" s="747"/>
      <c r="C29" s="5"/>
      <c r="D29" s="5"/>
      <c r="F29" s="5" t="s">
        <v>2954</v>
      </c>
      <c r="G29" s="5"/>
      <c r="H29" s="5"/>
      <c r="I29" s="5"/>
      <c r="J29" s="5"/>
      <c r="K29" s="5"/>
      <c r="L29" s="5"/>
      <c r="M29" s="5"/>
      <c r="N29" s="5"/>
      <c r="O29" s="5"/>
      <c r="P29" s="5"/>
      <c r="Q29" s="5"/>
      <c r="R29" s="5"/>
      <c r="S29" s="5"/>
      <c r="T29" s="5"/>
      <c r="U29" s="5"/>
      <c r="V29" s="5"/>
      <c r="W29" s="5"/>
      <c r="X29" s="5"/>
      <c r="Y29" s="5"/>
      <c r="Z29" s="5"/>
      <c r="AA29" s="5"/>
      <c r="AB29" s="5"/>
      <c r="AC29" s="5"/>
      <c r="AD29" s="5"/>
      <c r="AE29" s="5"/>
      <c r="AF29" s="5"/>
      <c r="AG29" s="5"/>
      <c r="AH29" s="5"/>
      <c r="AI29" s="5"/>
      <c r="AJ29" s="5"/>
      <c r="AK29" s="5"/>
      <c r="AL29" s="5"/>
      <c r="AM29" s="5"/>
      <c r="AN29" s="5"/>
      <c r="AO29" s="5"/>
      <c r="AP29" s="5"/>
      <c r="AQ29" s="5"/>
      <c r="AR29" s="5"/>
      <c r="AS29" s="5"/>
      <c r="AT29" s="5"/>
      <c r="AU29" s="5"/>
      <c r="AV29" s="5"/>
      <c r="AW29" s="5"/>
      <c r="AX29" s="5"/>
      <c r="AY29" s="5"/>
      <c r="AZ29" s="5"/>
      <c r="BA29" s="5"/>
      <c r="BB29" s="5"/>
      <c r="BC29" s="5"/>
      <c r="BD29" s="5"/>
      <c r="BE29" s="5"/>
      <c r="BF29" s="5"/>
      <c r="BG29" s="5"/>
      <c r="BH29" s="5"/>
      <c r="BI29" s="5"/>
      <c r="BJ29" s="5"/>
      <c r="BK29" s="5"/>
      <c r="BL29" s="5"/>
    </row>
    <row r="30" spans="1:255">
      <c r="F30" s="5"/>
      <c r="G30" s="5" t="s">
        <v>2926</v>
      </c>
      <c r="K30" s="954"/>
      <c r="L30" s="954"/>
      <c r="M30" s="954"/>
      <c r="N30" s="954"/>
      <c r="O30" s="954"/>
      <c r="P30" s="954"/>
      <c r="Q30" s="1102">
        <v>0</v>
      </c>
      <c r="R30" s="5">
        <v>0</v>
      </c>
      <c r="S30" s="5">
        <v>190893.22534345722</v>
      </c>
      <c r="T30" s="5">
        <v>187107.71279049551</v>
      </c>
      <c r="U30" s="5">
        <v>182663.39917658686</v>
      </c>
      <c r="V30" s="5">
        <v>177292.10945891734</v>
      </c>
      <c r="W30" s="5">
        <v>170818.34613575327</v>
      </c>
      <c r="X30" s="5">
        <v>163218.33987833877</v>
      </c>
      <c r="Y30" s="5">
        <v>155855.15103231862</v>
      </c>
      <c r="Z30" s="5">
        <v>148470.36955410222</v>
      </c>
      <c r="AA30" s="5">
        <v>140857.24441468346</v>
      </c>
      <c r="AB30" s="5">
        <v>132942.98052734908</v>
      </c>
      <c r="AC30" s="5">
        <v>125712.3997147414</v>
      </c>
      <c r="AD30" s="5">
        <v>118485.03673968693</v>
      </c>
      <c r="AE30" s="5">
        <v>111534.98346582599</v>
      </c>
      <c r="AF30" s="5">
        <v>104459.85027313956</v>
      </c>
      <c r="AG30" s="5">
        <v>97558.61951213298</v>
      </c>
      <c r="AH30" s="5">
        <v>90688.335425879632</v>
      </c>
      <c r="AI30" s="5">
        <v>84979.296323459814</v>
      </c>
      <c r="AJ30" s="5">
        <v>78286.287540805715</v>
      </c>
    </row>
    <row r="31" spans="1:255">
      <c r="F31" s="5"/>
      <c r="G31" s="5" t="s">
        <v>2892</v>
      </c>
      <c r="K31" s="954"/>
      <c r="L31" s="954"/>
      <c r="M31" s="954"/>
      <c r="N31" s="954"/>
      <c r="O31" s="954"/>
      <c r="P31" s="954"/>
      <c r="Q31" s="1102">
        <v>0</v>
      </c>
      <c r="R31" s="5">
        <v>0</v>
      </c>
      <c r="S31" s="5">
        <v>0</v>
      </c>
      <c r="T31" s="5">
        <v>0</v>
      </c>
      <c r="U31" s="5">
        <v>66.666666666666671</v>
      </c>
      <c r="V31" s="5">
        <v>315</v>
      </c>
      <c r="W31" s="5">
        <v>816.2</v>
      </c>
      <c r="X31" s="5">
        <v>1247.4000000000001</v>
      </c>
      <c r="Y31" s="5">
        <v>1724.8</v>
      </c>
      <c r="Z31" s="5">
        <v>2233</v>
      </c>
      <c r="AA31" s="5">
        <v>3752.4</v>
      </c>
      <c r="AB31" s="5">
        <v>9152.4</v>
      </c>
      <c r="AC31" s="5">
        <v>14664.9</v>
      </c>
      <c r="AD31" s="5">
        <v>20328.257138090754</v>
      </c>
      <c r="AE31" s="5">
        <v>25664.015208709738</v>
      </c>
      <c r="AF31" s="5">
        <v>31561.326741217046</v>
      </c>
      <c r="AG31" s="5">
        <v>38356.61759408412</v>
      </c>
      <c r="AH31" s="5">
        <v>45253.087975636699</v>
      </c>
      <c r="AI31" s="5">
        <v>52336.977378245327</v>
      </c>
      <c r="AJ31" s="5">
        <v>57795.185618873715</v>
      </c>
    </row>
    <row r="32" spans="1:255">
      <c r="F32" s="5"/>
      <c r="G32" s="5" t="s">
        <v>2924</v>
      </c>
      <c r="K32" s="954"/>
      <c r="L32" s="954"/>
      <c r="M32" s="954"/>
      <c r="N32" s="954"/>
      <c r="O32" s="954"/>
      <c r="P32" s="954"/>
      <c r="Q32" s="1102">
        <v>0</v>
      </c>
      <c r="R32" s="5">
        <v>0</v>
      </c>
      <c r="S32" s="5">
        <v>8915.5262600000005</v>
      </c>
      <c r="T32" s="5">
        <v>7583.9762599999995</v>
      </c>
      <c r="U32" s="5">
        <v>6097.00126</v>
      </c>
      <c r="V32" s="5">
        <v>5287.2137599999996</v>
      </c>
      <c r="W32" s="5">
        <v>4487.6762600000002</v>
      </c>
      <c r="X32" s="5">
        <v>3655.8012599999997</v>
      </c>
      <c r="Y32" s="5">
        <v>2958.6512599999996</v>
      </c>
      <c r="Z32" s="5">
        <v>2470.42</v>
      </c>
      <c r="AA32" s="5">
        <v>1943.595</v>
      </c>
      <c r="AB32" s="5">
        <v>1664.925</v>
      </c>
      <c r="AC32" s="5">
        <v>1322.175</v>
      </c>
      <c r="AD32" s="5">
        <v>1263.925</v>
      </c>
      <c r="AE32" s="5">
        <v>1202.675</v>
      </c>
      <c r="AF32" s="5">
        <v>1138.425</v>
      </c>
      <c r="AG32" s="5">
        <v>1070.925</v>
      </c>
      <c r="AH32" s="5">
        <v>1000.175</v>
      </c>
      <c r="AI32" s="5">
        <v>925.92499999999995</v>
      </c>
      <c r="AJ32" s="5">
        <v>840.42499999999995</v>
      </c>
    </row>
    <row r="33" spans="1:255">
      <c r="C33" s="1697" t="s">
        <v>452</v>
      </c>
      <c r="D33" s="29"/>
      <c r="G33" s="29" t="s">
        <v>2955</v>
      </c>
      <c r="H33" s="29"/>
      <c r="I33" s="29"/>
      <c r="J33" s="29"/>
      <c r="K33" s="398">
        <v>147867</v>
      </c>
      <c r="L33" s="398">
        <v>168709</v>
      </c>
      <c r="M33" s="398">
        <v>175670</v>
      </c>
      <c r="N33" s="398">
        <v>190990</v>
      </c>
      <c r="O33" s="398">
        <v>173095</v>
      </c>
      <c r="P33" s="398">
        <v>175285</v>
      </c>
      <c r="Q33" s="1102">
        <v>175285</v>
      </c>
      <c r="R33" s="29">
        <v>0</v>
      </c>
      <c r="S33" s="29">
        <v>199808.75160345723</v>
      </c>
      <c r="T33" s="29">
        <v>194691.68905049551</v>
      </c>
      <c r="U33" s="29">
        <v>188827.0671032535</v>
      </c>
      <c r="V33" s="29">
        <v>182894.32321891736</v>
      </c>
      <c r="W33" s="29">
        <v>176122.22239575328</v>
      </c>
      <c r="X33" s="29">
        <v>168121.54113833877</v>
      </c>
      <c r="Y33" s="29">
        <v>160538.60229231862</v>
      </c>
      <c r="Z33" s="29">
        <v>153173.78955410223</v>
      </c>
      <c r="AA33" s="29">
        <v>146553.23941468346</v>
      </c>
      <c r="AB33" s="29">
        <v>143760.30552734906</v>
      </c>
      <c r="AC33" s="29">
        <v>141699.4747147414</v>
      </c>
      <c r="AD33" s="29">
        <v>140077.21887777766</v>
      </c>
      <c r="AE33" s="29">
        <v>138401.6736745357</v>
      </c>
      <c r="AF33" s="29">
        <v>137159.60201435658</v>
      </c>
      <c r="AG33" s="29">
        <v>136986.16210621709</v>
      </c>
      <c r="AH33" s="29">
        <v>136941.59840151633</v>
      </c>
      <c r="AI33" s="29">
        <v>138242.19870170514</v>
      </c>
      <c r="AJ33" s="29">
        <v>136921.89815967943</v>
      </c>
      <c r="AK33" s="29"/>
      <c r="AL33" s="29"/>
      <c r="AM33" s="29"/>
      <c r="AN33" s="29"/>
      <c r="AO33" s="29"/>
      <c r="AP33" s="29"/>
      <c r="AQ33" s="29"/>
      <c r="AR33" s="29"/>
      <c r="AS33" s="29"/>
      <c r="AT33" s="29"/>
      <c r="AU33" s="29"/>
      <c r="AV33" s="29"/>
      <c r="AW33" s="29"/>
      <c r="AX33" s="29"/>
      <c r="AY33" s="29"/>
      <c r="AZ33" s="29"/>
      <c r="BA33" s="29"/>
      <c r="BB33" s="29"/>
      <c r="BC33" s="29"/>
      <c r="BD33" s="29"/>
      <c r="BE33" s="29"/>
      <c r="BF33" s="29"/>
      <c r="BG33" s="29"/>
      <c r="BH33" s="29"/>
      <c r="BI33" s="29"/>
      <c r="BJ33" s="29"/>
      <c r="BK33" s="29"/>
      <c r="BL33" s="29"/>
    </row>
    <row r="34" spans="1:255">
      <c r="C34" s="1697" t="s">
        <v>452</v>
      </c>
      <c r="G34" s="5" t="s">
        <v>2956</v>
      </c>
      <c r="K34" s="954">
        <v>-47555</v>
      </c>
      <c r="L34" s="954">
        <v>-58731</v>
      </c>
      <c r="M34" s="954">
        <v>-56728</v>
      </c>
      <c r="N34" s="954">
        <v>-71111</v>
      </c>
      <c r="O34" s="954">
        <v>-69741</v>
      </c>
      <c r="P34" s="954">
        <v>-42008</v>
      </c>
      <c r="Q34" s="1102">
        <v>-42008</v>
      </c>
      <c r="R34" s="5">
        <v>0</v>
      </c>
      <c r="S34" s="5">
        <v>0</v>
      </c>
      <c r="T34" s="5">
        <v>0</v>
      </c>
      <c r="U34" s="5">
        <v>0</v>
      </c>
      <c r="V34" s="5">
        <v>0</v>
      </c>
      <c r="W34" s="5">
        <v>0</v>
      </c>
      <c r="X34" s="5">
        <v>0</v>
      </c>
      <c r="Y34" s="5">
        <v>0</v>
      </c>
      <c r="Z34" s="5">
        <v>0</v>
      </c>
      <c r="AA34" s="5">
        <v>0</v>
      </c>
      <c r="AB34" s="5">
        <v>0</v>
      </c>
      <c r="AC34" s="5">
        <v>0</v>
      </c>
      <c r="AD34" s="5">
        <v>0</v>
      </c>
      <c r="AE34" s="5">
        <v>0</v>
      </c>
      <c r="AF34" s="5">
        <v>0</v>
      </c>
      <c r="AG34" s="5">
        <v>0</v>
      </c>
      <c r="AH34" s="5">
        <v>0</v>
      </c>
      <c r="AI34" s="5">
        <v>0</v>
      </c>
      <c r="AJ34" s="5">
        <v>0</v>
      </c>
    </row>
    <row r="36" spans="1:255">
      <c r="C36" s="1697" t="s">
        <v>452</v>
      </c>
      <c r="D36" s="5" t="s">
        <v>208</v>
      </c>
      <c r="F36" s="5" t="s">
        <v>2957</v>
      </c>
      <c r="K36" s="1704">
        <v>5408</v>
      </c>
      <c r="L36" s="1704">
        <v>4919</v>
      </c>
      <c r="M36" s="1704">
        <v>4506</v>
      </c>
      <c r="N36" s="1704">
        <v>4142</v>
      </c>
      <c r="O36" s="1704">
        <v>3831</v>
      </c>
      <c r="P36" s="1704">
        <v>3429</v>
      </c>
      <c r="Q36" s="966">
        <v>11043</v>
      </c>
      <c r="R36" s="966">
        <v>11043</v>
      </c>
      <c r="S36" s="966">
        <v>11043</v>
      </c>
      <c r="T36" s="966">
        <v>11043</v>
      </c>
      <c r="U36" s="966">
        <v>11043</v>
      </c>
      <c r="V36" s="966">
        <v>3104</v>
      </c>
      <c r="W36" s="966">
        <v>3104</v>
      </c>
      <c r="X36" s="966">
        <v>3104</v>
      </c>
      <c r="Y36" s="966">
        <v>3104</v>
      </c>
      <c r="Z36" s="966">
        <v>3104</v>
      </c>
      <c r="AA36" s="966">
        <v>809</v>
      </c>
      <c r="AB36" s="966">
        <v>809</v>
      </c>
      <c r="AC36" s="966">
        <v>809</v>
      </c>
      <c r="AD36" s="966">
        <v>809</v>
      </c>
      <c r="AE36" s="954"/>
      <c r="AF36" s="954"/>
      <c r="AG36" s="954"/>
      <c r="AH36" s="954"/>
      <c r="AI36" s="954"/>
      <c r="AJ36" s="954"/>
    </row>
    <row r="37" spans="1:255">
      <c r="C37" s="1697" t="s">
        <v>452</v>
      </c>
      <c r="D37" s="5" t="s">
        <v>2958</v>
      </c>
      <c r="F37" s="5" t="s">
        <v>33</v>
      </c>
      <c r="K37" s="954">
        <v>321188</v>
      </c>
      <c r="L37" s="954">
        <v>311130</v>
      </c>
      <c r="M37" s="954">
        <v>304713</v>
      </c>
      <c r="N37" s="954">
        <v>380958</v>
      </c>
      <c r="O37" s="954">
        <v>416047</v>
      </c>
      <c r="P37" s="954">
        <v>371610</v>
      </c>
      <c r="Q37" s="1102">
        <v>371610</v>
      </c>
      <c r="R37" s="5">
        <v>0</v>
      </c>
      <c r="S37" s="5">
        <v>0</v>
      </c>
      <c r="T37" s="5">
        <v>600488.67582</v>
      </c>
      <c r="U37" s="5">
        <v>426627.26329419512</v>
      </c>
      <c r="V37" s="5">
        <v>438103.80484176712</v>
      </c>
      <c r="W37" s="5">
        <v>451857.62656465749</v>
      </c>
      <c r="X37" s="5">
        <v>470453.63900707534</v>
      </c>
      <c r="Y37" s="5">
        <v>489819.2228273878</v>
      </c>
      <c r="Z37" s="5">
        <v>509610.82847070473</v>
      </c>
      <c r="AA37" s="5">
        <v>527157.72542926855</v>
      </c>
      <c r="AB37" s="5">
        <v>543143.49963668606</v>
      </c>
      <c r="AC37" s="5">
        <v>560474.19481974479</v>
      </c>
      <c r="AD37" s="5">
        <v>578090.94352768362</v>
      </c>
      <c r="AE37" s="5">
        <v>596783.82386159617</v>
      </c>
      <c r="AF37" s="5">
        <v>615918.23445866629</v>
      </c>
      <c r="AG37" s="5">
        <v>636357.53305949667</v>
      </c>
      <c r="AH37" s="5">
        <v>656860.89478196565</v>
      </c>
      <c r="AI37" s="5">
        <v>678958.09806447709</v>
      </c>
      <c r="AJ37" s="5">
        <v>701193.66559173109</v>
      </c>
    </row>
    <row r="38" spans="1:255">
      <c r="C38" s="1697" t="s">
        <v>452</v>
      </c>
      <c r="F38" s="5" t="s">
        <v>2959</v>
      </c>
      <c r="K38" s="954"/>
      <c r="L38" s="954">
        <v>24000</v>
      </c>
      <c r="M38" s="954">
        <v>24000</v>
      </c>
      <c r="N38" s="954">
        <v>24000</v>
      </c>
      <c r="O38" s="954">
        <v>24000</v>
      </c>
      <c r="P38" s="954">
        <v>24000</v>
      </c>
      <c r="Q38" s="1102">
        <v>24000</v>
      </c>
      <c r="R38" s="5">
        <v>24000</v>
      </c>
      <c r="S38" s="5">
        <v>24000</v>
      </c>
      <c r="T38" s="5">
        <v>24000</v>
      </c>
      <c r="U38" s="5">
        <v>24000</v>
      </c>
      <c r="V38" s="5">
        <v>24000</v>
      </c>
      <c r="W38" s="5">
        <v>24000</v>
      </c>
      <c r="X38" s="5">
        <v>24000</v>
      </c>
      <c r="Y38" s="5">
        <v>24000</v>
      </c>
      <c r="Z38" s="5">
        <v>24000</v>
      </c>
      <c r="AA38" s="5">
        <v>24000</v>
      </c>
      <c r="AB38" s="5">
        <v>24000</v>
      </c>
      <c r="AC38" s="5">
        <v>24000</v>
      </c>
      <c r="AD38" s="5">
        <v>24000</v>
      </c>
      <c r="AE38" s="5">
        <v>24000</v>
      </c>
      <c r="AF38" s="5">
        <v>24000</v>
      </c>
      <c r="AG38" s="5">
        <v>24000</v>
      </c>
      <c r="AH38" s="5">
        <v>24000</v>
      </c>
      <c r="AI38" s="5">
        <v>24000</v>
      </c>
      <c r="AJ38" s="5">
        <v>24000</v>
      </c>
    </row>
    <row r="39" spans="1:255">
      <c r="C39" s="1697" t="s">
        <v>452</v>
      </c>
      <c r="F39" s="5" t="s">
        <v>2960</v>
      </c>
      <c r="L39" s="954">
        <v>35205</v>
      </c>
      <c r="M39" s="954">
        <v>39687</v>
      </c>
      <c r="N39" s="954"/>
      <c r="O39" s="954"/>
      <c r="P39" s="954"/>
      <c r="Q39" s="1102">
        <v>0</v>
      </c>
      <c r="R39" s="5">
        <v>0</v>
      </c>
      <c r="S39" s="5">
        <v>0</v>
      </c>
      <c r="T39" s="5">
        <v>52432.072060000006</v>
      </c>
      <c r="U39" s="5">
        <v>62160.117654461435</v>
      </c>
      <c r="V39" s="5">
        <v>61654.767594064499</v>
      </c>
      <c r="W39" s="5">
        <v>59834.359596676084</v>
      </c>
      <c r="X39" s="5">
        <v>59293.306308930922</v>
      </c>
      <c r="Y39" s="5">
        <v>58549.791054911744</v>
      </c>
      <c r="Z39" s="5">
        <v>48657.631562348259</v>
      </c>
      <c r="AA39" s="5">
        <v>48199.555430457185</v>
      </c>
      <c r="AB39" s="5">
        <v>48414.991677122605</v>
      </c>
      <c r="AC39" s="5">
        <v>45816.664172261728</v>
      </c>
      <c r="AD39" s="5">
        <v>45946.291942715114</v>
      </c>
      <c r="AE39" s="5">
        <v>51494.692033627805</v>
      </c>
      <c r="AF39" s="5">
        <v>54532.714793614192</v>
      </c>
      <c r="AG39" s="5">
        <v>51805.374273919027</v>
      </c>
      <c r="AH39" s="5">
        <v>52097.744537205799</v>
      </c>
      <c r="AI39" s="5">
        <v>47201.285059797359</v>
      </c>
      <c r="AJ39" s="5">
        <v>35772.339269069606</v>
      </c>
    </row>
    <row r="40" spans="1:255">
      <c r="C40" s="1697" t="s">
        <v>452</v>
      </c>
      <c r="F40" s="5" t="s">
        <v>2961</v>
      </c>
      <c r="K40" s="954">
        <v>0</v>
      </c>
      <c r="L40" s="954">
        <v>0</v>
      </c>
      <c r="M40" s="954">
        <v>0</v>
      </c>
      <c r="N40" s="954">
        <v>0</v>
      </c>
      <c r="O40" s="954">
        <v>0</v>
      </c>
      <c r="P40" s="954">
        <v>0</v>
      </c>
      <c r="Q40" s="1102">
        <v>0</v>
      </c>
    </row>
    <row r="41" spans="1:255">
      <c r="F41" s="29" t="s">
        <v>757</v>
      </c>
      <c r="K41" s="452">
        <v>705373</v>
      </c>
      <c r="L41" s="452">
        <v>851472</v>
      </c>
      <c r="M41" s="452">
        <v>827249</v>
      </c>
      <c r="N41" s="452">
        <v>879244</v>
      </c>
      <c r="O41" s="452">
        <v>949338</v>
      </c>
      <c r="P41" s="452">
        <v>966000</v>
      </c>
      <c r="Q41" s="452">
        <v>973614</v>
      </c>
      <c r="R41" s="452">
        <v>71506.714810000005</v>
      </c>
      <c r="S41" s="452">
        <v>273819.81859038887</v>
      </c>
      <c r="T41" s="452">
        <v>1303372.8269902272</v>
      </c>
      <c r="U41" s="452">
        <v>1163260.6967545995</v>
      </c>
      <c r="V41" s="452">
        <v>1176497.7214264257</v>
      </c>
      <c r="W41" s="452">
        <v>1203946.8238694672</v>
      </c>
      <c r="X41" s="452">
        <v>1233135.8483992058</v>
      </c>
      <c r="Y41" s="452">
        <v>1269526.3831198441</v>
      </c>
      <c r="Z41" s="452">
        <v>1305696.6950867062</v>
      </c>
      <c r="AA41" s="452">
        <v>1344879.4929438329</v>
      </c>
      <c r="AB41" s="452">
        <v>1377020.3391655325</v>
      </c>
      <c r="AC41" s="452">
        <v>1419588.5784901774</v>
      </c>
      <c r="AD41" s="452">
        <v>1463387.3993148461</v>
      </c>
      <c r="AE41" s="452">
        <v>1509981.6857224796</v>
      </c>
      <c r="AF41" s="452">
        <v>1562733.4096206259</v>
      </c>
      <c r="AG41" s="452">
        <v>1597273.1860527103</v>
      </c>
      <c r="AH41" s="452">
        <v>1633453.185552794</v>
      </c>
      <c r="AI41" s="452">
        <v>1668063.8540362117</v>
      </c>
      <c r="AJ41" s="452">
        <v>1707817.7518741433</v>
      </c>
    </row>
    <row r="42" spans="1:255">
      <c r="K42" s="201"/>
      <c r="L42" s="201"/>
      <c r="M42" s="201"/>
      <c r="N42" s="201"/>
      <c r="O42" s="201"/>
      <c r="P42" s="201"/>
      <c r="Q42" s="201"/>
      <c r="R42" s="201"/>
      <c r="S42" s="201"/>
      <c r="T42" s="201"/>
      <c r="U42" s="201"/>
      <c r="V42" s="201"/>
      <c r="W42" s="201"/>
      <c r="X42" s="201"/>
      <c r="Y42" s="201"/>
      <c r="Z42" s="201"/>
      <c r="AA42" s="201"/>
      <c r="AB42" s="201"/>
      <c r="AC42" s="201"/>
      <c r="AD42" s="201"/>
      <c r="AE42" s="201"/>
      <c r="AF42" s="201"/>
      <c r="AG42" s="201"/>
      <c r="AH42" s="201"/>
      <c r="AI42" s="201"/>
      <c r="AJ42" s="201"/>
    </row>
    <row r="43" spans="1:255">
      <c r="E43" s="29" t="s">
        <v>2962</v>
      </c>
      <c r="F43" s="5"/>
      <c r="K43" s="452">
        <v>351950</v>
      </c>
      <c r="L43" s="452">
        <v>259311</v>
      </c>
      <c r="M43" s="452">
        <v>403807</v>
      </c>
      <c r="N43" s="452">
        <v>384724</v>
      </c>
      <c r="O43" s="452">
        <v>326044</v>
      </c>
      <c r="P43" s="452">
        <v>344722</v>
      </c>
      <c r="Q43" s="452">
        <v>337108</v>
      </c>
      <c r="R43" s="452" t="e">
        <v>#REF!</v>
      </c>
      <c r="S43" s="452" t="e">
        <v>#REF!</v>
      </c>
      <c r="T43" s="452" t="e">
        <v>#REF!</v>
      </c>
      <c r="U43" s="452" t="e">
        <v>#REF!</v>
      </c>
      <c r="V43" s="452" t="e">
        <v>#REF!</v>
      </c>
      <c r="W43" s="452" t="e">
        <v>#REF!</v>
      </c>
      <c r="X43" s="452" t="e">
        <v>#REF!</v>
      </c>
      <c r="Y43" s="452" t="e">
        <v>#REF!</v>
      </c>
      <c r="Z43" s="452" t="e">
        <v>#REF!</v>
      </c>
      <c r="AA43" s="452" t="e">
        <v>#REF!</v>
      </c>
      <c r="AB43" s="452" t="e">
        <v>#REF!</v>
      </c>
      <c r="AC43" s="452" t="e">
        <v>#REF!</v>
      </c>
      <c r="AD43" s="452" t="e">
        <v>#REF!</v>
      </c>
      <c r="AE43" s="452" t="e">
        <v>#REF!</v>
      </c>
      <c r="AF43" s="452" t="e">
        <v>#REF!</v>
      </c>
      <c r="AG43" s="452" t="e">
        <v>#REF!</v>
      </c>
      <c r="AH43" s="452" t="e">
        <v>#REF!</v>
      </c>
      <c r="AI43" s="452" t="e">
        <v>#REF!</v>
      </c>
      <c r="AJ43" s="452" t="e">
        <v>#REF!</v>
      </c>
      <c r="BM43" s="201"/>
      <c r="BN43" s="201"/>
      <c r="BO43" s="201"/>
      <c r="BP43" s="201"/>
      <c r="BQ43" s="201"/>
      <c r="BR43" s="201"/>
      <c r="BS43" s="201"/>
      <c r="BT43" s="201"/>
      <c r="BU43" s="201"/>
      <c r="BV43" s="201"/>
      <c r="BW43" s="201"/>
      <c r="BX43" s="201"/>
      <c r="BY43" s="201"/>
      <c r="BZ43" s="201"/>
      <c r="CA43" s="201"/>
      <c r="CB43" s="201"/>
      <c r="CC43" s="201"/>
      <c r="CD43" s="201"/>
      <c r="CE43" s="201"/>
      <c r="CF43" s="201"/>
      <c r="CG43" s="201"/>
      <c r="CH43" s="201"/>
      <c r="CI43" s="201"/>
      <c r="CJ43" s="201"/>
      <c r="CK43" s="201"/>
      <c r="CL43" s="201"/>
      <c r="CM43" s="201"/>
      <c r="CN43" s="201"/>
      <c r="CO43" s="201"/>
      <c r="CP43" s="201"/>
      <c r="CQ43" s="201"/>
      <c r="CR43" s="201"/>
      <c r="CS43" s="201"/>
      <c r="CT43" s="201"/>
      <c r="CU43" s="201"/>
      <c r="CV43" s="201"/>
      <c r="CW43" s="201"/>
      <c r="CX43" s="201"/>
      <c r="CY43" s="201"/>
      <c r="CZ43" s="201"/>
      <c r="DA43" s="201"/>
      <c r="DB43" s="201"/>
      <c r="DC43" s="201"/>
      <c r="DD43" s="201"/>
      <c r="DE43" s="201"/>
      <c r="DF43" s="201"/>
      <c r="DG43" s="201"/>
      <c r="DH43" s="201"/>
      <c r="DI43" s="201"/>
      <c r="DJ43" s="201"/>
      <c r="DK43" s="201"/>
      <c r="DL43" s="201"/>
      <c r="DM43" s="201"/>
      <c r="DN43" s="201"/>
      <c r="DO43" s="201"/>
      <c r="DP43" s="201"/>
      <c r="DQ43" s="201"/>
      <c r="DR43" s="201"/>
      <c r="DS43" s="201"/>
      <c r="DT43" s="201"/>
      <c r="DU43" s="201"/>
      <c r="DV43" s="201"/>
      <c r="DW43" s="201"/>
      <c r="DX43" s="201"/>
      <c r="DY43" s="201"/>
      <c r="DZ43" s="201"/>
      <c r="EA43" s="201"/>
      <c r="EB43" s="201"/>
      <c r="EC43" s="201"/>
      <c r="ED43" s="201"/>
      <c r="EE43" s="201"/>
      <c r="EF43" s="201"/>
      <c r="EG43" s="201"/>
      <c r="EH43" s="201"/>
      <c r="EI43" s="201"/>
      <c r="EJ43" s="201"/>
      <c r="EK43" s="201"/>
      <c r="EL43" s="201"/>
      <c r="EM43" s="201"/>
      <c r="EN43" s="201"/>
      <c r="EO43" s="201"/>
      <c r="EP43" s="201"/>
      <c r="EQ43" s="201"/>
      <c r="ER43" s="201"/>
      <c r="ES43" s="201"/>
      <c r="ET43" s="201"/>
      <c r="EU43" s="201"/>
      <c r="EV43" s="201"/>
      <c r="EW43" s="201"/>
      <c r="EX43" s="201"/>
      <c r="EY43" s="201"/>
      <c r="EZ43" s="201"/>
      <c r="FA43" s="201"/>
      <c r="FB43" s="201"/>
      <c r="FC43" s="201"/>
      <c r="FD43" s="201"/>
      <c r="FE43" s="201"/>
      <c r="FF43" s="201"/>
      <c r="FG43" s="201"/>
      <c r="FH43" s="201"/>
      <c r="FI43" s="201"/>
      <c r="FJ43" s="201"/>
      <c r="FK43" s="201"/>
      <c r="FL43" s="201"/>
      <c r="FM43" s="201"/>
      <c r="FN43" s="201"/>
      <c r="FO43" s="201"/>
      <c r="FP43" s="201"/>
      <c r="FQ43" s="201"/>
      <c r="FR43" s="201"/>
      <c r="FS43" s="201"/>
      <c r="FT43" s="201"/>
      <c r="FU43" s="201"/>
      <c r="FV43" s="201"/>
      <c r="FW43" s="201"/>
      <c r="FX43" s="201"/>
      <c r="FY43" s="201"/>
      <c r="FZ43" s="201"/>
      <c r="GA43" s="201"/>
      <c r="GB43" s="201"/>
      <c r="GC43" s="201"/>
      <c r="GD43" s="201"/>
      <c r="GE43" s="201"/>
      <c r="GF43" s="201"/>
      <c r="GG43" s="201"/>
      <c r="GH43" s="201"/>
      <c r="GI43" s="201"/>
      <c r="GJ43" s="201"/>
      <c r="GK43" s="201"/>
      <c r="GL43" s="201"/>
      <c r="GM43" s="201"/>
      <c r="GN43" s="201"/>
      <c r="GO43" s="201"/>
      <c r="GP43" s="201"/>
      <c r="GQ43" s="201"/>
      <c r="GR43" s="201"/>
      <c r="GS43" s="201"/>
      <c r="GT43" s="201"/>
      <c r="GU43" s="201"/>
      <c r="GV43" s="201"/>
      <c r="GW43" s="201"/>
      <c r="GX43" s="201"/>
      <c r="GY43" s="201"/>
      <c r="GZ43" s="201"/>
      <c r="HA43" s="201"/>
      <c r="HB43" s="201"/>
      <c r="HC43" s="201"/>
      <c r="HD43" s="201"/>
      <c r="HE43" s="201"/>
      <c r="HF43" s="201"/>
      <c r="HG43" s="201"/>
      <c r="HH43" s="201"/>
      <c r="HI43" s="201"/>
      <c r="HJ43" s="201"/>
      <c r="HK43" s="201"/>
      <c r="HL43" s="201"/>
      <c r="HM43" s="201"/>
      <c r="HN43" s="201"/>
      <c r="HO43" s="201"/>
      <c r="HP43" s="201"/>
      <c r="HQ43" s="201"/>
      <c r="HR43" s="201"/>
      <c r="HS43" s="201"/>
      <c r="HT43" s="201"/>
      <c r="HU43" s="201"/>
      <c r="HV43" s="201"/>
    </row>
    <row r="44" spans="1:255">
      <c r="F44" s="5"/>
      <c r="K44" s="201"/>
      <c r="L44" s="201"/>
      <c r="M44" s="201"/>
      <c r="N44" s="201"/>
      <c r="O44" s="201"/>
      <c r="P44" s="201"/>
      <c r="Q44" s="201"/>
      <c r="R44" s="201"/>
      <c r="S44" s="201"/>
      <c r="T44" s="201"/>
      <c r="U44" s="201"/>
      <c r="V44" s="201"/>
      <c r="W44" s="201"/>
      <c r="X44" s="201"/>
      <c r="Y44" s="201"/>
      <c r="Z44" s="201"/>
      <c r="AA44" s="201"/>
      <c r="AB44" s="201"/>
      <c r="AC44" s="201"/>
      <c r="AD44" s="201"/>
      <c r="AE44" s="201"/>
      <c r="AF44" s="201"/>
      <c r="AG44" s="201"/>
      <c r="AH44" s="201"/>
      <c r="AI44" s="201"/>
      <c r="AJ44" s="201"/>
      <c r="BM44" s="201"/>
      <c r="BN44" s="201"/>
      <c r="BO44" s="201"/>
      <c r="BP44" s="201"/>
      <c r="BQ44" s="201"/>
      <c r="BR44" s="201"/>
      <c r="BS44" s="201"/>
      <c r="BT44" s="201"/>
      <c r="BU44" s="201"/>
      <c r="BV44" s="201"/>
      <c r="BW44" s="201"/>
      <c r="BX44" s="201"/>
      <c r="BY44" s="201"/>
      <c r="BZ44" s="201"/>
      <c r="CA44" s="201"/>
      <c r="CB44" s="201"/>
      <c r="CC44" s="201"/>
      <c r="CD44" s="201"/>
      <c r="CE44" s="201"/>
      <c r="CF44" s="201"/>
      <c r="CG44" s="201"/>
      <c r="CH44" s="201"/>
      <c r="CI44" s="201"/>
      <c r="CJ44" s="201"/>
      <c r="CK44" s="201"/>
      <c r="CL44" s="201"/>
      <c r="CM44" s="201"/>
      <c r="CN44" s="201"/>
      <c r="CO44" s="201"/>
      <c r="CP44" s="201"/>
      <c r="CQ44" s="201"/>
      <c r="CR44" s="201"/>
      <c r="CS44" s="201"/>
      <c r="CT44" s="201"/>
      <c r="CU44" s="201"/>
      <c r="CV44" s="201"/>
      <c r="CW44" s="201"/>
      <c r="CX44" s="201"/>
      <c r="CY44" s="201"/>
      <c r="CZ44" s="201"/>
      <c r="DA44" s="201"/>
      <c r="DB44" s="201"/>
      <c r="DC44" s="201"/>
      <c r="DD44" s="201"/>
      <c r="DE44" s="201"/>
      <c r="DF44" s="201"/>
      <c r="DG44" s="201"/>
      <c r="DH44" s="201"/>
      <c r="DI44" s="201"/>
      <c r="DJ44" s="201"/>
      <c r="DK44" s="201"/>
      <c r="DL44" s="201"/>
      <c r="DM44" s="201"/>
      <c r="DN44" s="201"/>
      <c r="DO44" s="201"/>
      <c r="DP44" s="201"/>
      <c r="DQ44" s="201"/>
      <c r="DR44" s="201"/>
      <c r="DS44" s="201"/>
      <c r="DT44" s="201"/>
      <c r="DU44" s="201"/>
      <c r="DV44" s="201"/>
      <c r="DW44" s="201"/>
      <c r="DX44" s="201"/>
      <c r="DY44" s="201"/>
      <c r="DZ44" s="201"/>
      <c r="EA44" s="201"/>
      <c r="EB44" s="201"/>
      <c r="EC44" s="201"/>
      <c r="ED44" s="201"/>
      <c r="EE44" s="201"/>
      <c r="EF44" s="201"/>
      <c r="EG44" s="201"/>
      <c r="EH44" s="201"/>
      <c r="EI44" s="201"/>
      <c r="EJ44" s="201"/>
      <c r="EK44" s="201"/>
      <c r="EL44" s="201"/>
      <c r="EM44" s="201"/>
      <c r="EN44" s="201"/>
      <c r="EO44" s="201"/>
      <c r="EP44" s="201"/>
      <c r="EQ44" s="201"/>
      <c r="ER44" s="201"/>
      <c r="ES44" s="201"/>
      <c r="ET44" s="201"/>
      <c r="EU44" s="201"/>
      <c r="EV44" s="201"/>
      <c r="EW44" s="201"/>
      <c r="EX44" s="201"/>
      <c r="EY44" s="201"/>
      <c r="EZ44" s="201"/>
      <c r="FA44" s="201"/>
      <c r="FB44" s="201"/>
      <c r="FC44" s="201"/>
      <c r="FD44" s="201"/>
      <c r="FE44" s="201"/>
      <c r="FF44" s="201"/>
      <c r="FG44" s="201"/>
      <c r="FH44" s="201"/>
      <c r="FI44" s="201"/>
      <c r="FJ44" s="201"/>
      <c r="FK44" s="201"/>
      <c r="FL44" s="201"/>
      <c r="FM44" s="201"/>
      <c r="FN44" s="201"/>
      <c r="FO44" s="201"/>
      <c r="FP44" s="201"/>
      <c r="FQ44" s="201"/>
      <c r="FR44" s="201"/>
      <c r="FS44" s="201"/>
      <c r="FT44" s="201"/>
      <c r="FU44" s="201"/>
      <c r="FV44" s="201"/>
      <c r="FW44" s="201"/>
      <c r="FX44" s="201"/>
      <c r="FY44" s="201"/>
      <c r="FZ44" s="201"/>
      <c r="GA44" s="201"/>
      <c r="GB44" s="201"/>
      <c r="GC44" s="201"/>
      <c r="GD44" s="201"/>
      <c r="GE44" s="201"/>
      <c r="GF44" s="201"/>
      <c r="GG44" s="201"/>
      <c r="GH44" s="201"/>
      <c r="GI44" s="201"/>
      <c r="GJ44" s="201"/>
      <c r="GK44" s="201"/>
      <c r="GL44" s="201"/>
      <c r="GM44" s="201"/>
      <c r="GN44" s="201"/>
      <c r="GO44" s="201"/>
      <c r="GP44" s="201"/>
      <c r="GQ44" s="201"/>
      <c r="GR44" s="201"/>
      <c r="GS44" s="201"/>
      <c r="GT44" s="201"/>
      <c r="GU44" s="201"/>
      <c r="GV44" s="201"/>
      <c r="GW44" s="201"/>
      <c r="GX44" s="201"/>
      <c r="GY44" s="201"/>
      <c r="GZ44" s="201"/>
      <c r="HA44" s="201"/>
      <c r="HB44" s="201"/>
      <c r="HC44" s="201"/>
      <c r="HD44" s="201"/>
      <c r="HE44" s="201"/>
      <c r="HF44" s="201"/>
      <c r="HG44" s="201"/>
      <c r="HH44" s="201"/>
      <c r="HI44" s="201"/>
      <c r="HJ44" s="201"/>
      <c r="HK44" s="201"/>
      <c r="HL44" s="201"/>
      <c r="HM44" s="201"/>
      <c r="HN44" s="201"/>
      <c r="HO44" s="201"/>
      <c r="HP44" s="201"/>
      <c r="HQ44" s="201"/>
      <c r="HR44" s="201"/>
      <c r="HS44" s="201"/>
      <c r="HT44" s="201"/>
      <c r="HU44" s="201"/>
      <c r="HV44" s="201"/>
    </row>
    <row r="45" spans="1:255">
      <c r="E45" s="29" t="s">
        <v>2963</v>
      </c>
      <c r="F45" s="5"/>
      <c r="BM45" s="29"/>
      <c r="BN45" s="29"/>
      <c r="BO45" s="29"/>
      <c r="BP45" s="29"/>
      <c r="BQ45" s="29"/>
      <c r="BR45" s="29"/>
      <c r="BS45" s="29"/>
      <c r="BT45" s="29"/>
      <c r="BU45" s="29"/>
      <c r="BV45" s="29"/>
      <c r="BW45" s="29"/>
      <c r="BX45" s="29"/>
      <c r="BY45" s="29"/>
      <c r="BZ45" s="29"/>
      <c r="CA45" s="29"/>
      <c r="CB45" s="29"/>
      <c r="CC45" s="29"/>
      <c r="CD45" s="29"/>
      <c r="CE45" s="29"/>
      <c r="CF45" s="29"/>
      <c r="CG45" s="29"/>
      <c r="CH45" s="29"/>
      <c r="CI45" s="29"/>
      <c r="CJ45" s="29"/>
      <c r="CK45" s="29"/>
      <c r="CL45" s="29"/>
      <c r="CM45" s="29"/>
      <c r="CN45" s="29"/>
      <c r="CO45" s="29"/>
      <c r="CP45" s="29"/>
      <c r="CQ45" s="29"/>
      <c r="CR45" s="29"/>
      <c r="CS45" s="29"/>
      <c r="CT45" s="29"/>
      <c r="CU45" s="29"/>
      <c r="CV45" s="29"/>
      <c r="CW45" s="29"/>
      <c r="CX45" s="29"/>
      <c r="CY45" s="29"/>
      <c r="CZ45" s="29"/>
      <c r="DA45" s="29"/>
      <c r="DB45" s="29"/>
      <c r="DC45" s="29"/>
      <c r="DD45" s="29"/>
      <c r="DE45" s="29"/>
      <c r="DF45" s="29"/>
      <c r="DG45" s="29"/>
      <c r="DH45" s="29"/>
      <c r="DI45" s="29"/>
      <c r="DJ45" s="29"/>
      <c r="DK45" s="29"/>
      <c r="DL45" s="29"/>
      <c r="DM45" s="29"/>
      <c r="DN45" s="29"/>
      <c r="DO45" s="29"/>
      <c r="DP45" s="29"/>
      <c r="DQ45" s="29"/>
      <c r="DR45" s="29"/>
      <c r="DS45" s="29"/>
      <c r="DT45" s="29"/>
      <c r="DU45" s="29"/>
      <c r="DV45" s="29"/>
      <c r="DW45" s="29"/>
      <c r="DX45" s="29"/>
      <c r="DY45" s="29"/>
      <c r="DZ45" s="29"/>
      <c r="EA45" s="29"/>
      <c r="EB45" s="29"/>
      <c r="EC45" s="29"/>
      <c r="ED45" s="29"/>
      <c r="EE45" s="29"/>
      <c r="EF45" s="29"/>
      <c r="EG45" s="29"/>
      <c r="EH45" s="29"/>
      <c r="EI45" s="29"/>
      <c r="EJ45" s="29"/>
      <c r="EK45" s="29"/>
      <c r="EL45" s="29"/>
      <c r="EM45" s="29"/>
      <c r="EN45" s="29"/>
      <c r="EO45" s="29"/>
      <c r="EP45" s="29"/>
      <c r="EQ45" s="29"/>
      <c r="ER45" s="29"/>
      <c r="ES45" s="29"/>
      <c r="ET45" s="29"/>
      <c r="EU45" s="29"/>
      <c r="EV45" s="29"/>
      <c r="EW45" s="29"/>
      <c r="EX45" s="29"/>
      <c r="EY45" s="29"/>
      <c r="EZ45" s="29"/>
      <c r="FA45" s="29"/>
      <c r="FB45" s="29"/>
      <c r="FC45" s="29"/>
      <c r="FD45" s="29"/>
      <c r="FE45" s="29"/>
      <c r="FF45" s="29"/>
      <c r="FG45" s="29"/>
      <c r="FH45" s="29"/>
      <c r="FI45" s="29"/>
      <c r="FJ45" s="29"/>
      <c r="FK45" s="29"/>
      <c r="FL45" s="29"/>
      <c r="FM45" s="29"/>
      <c r="FN45" s="29"/>
      <c r="FO45" s="29"/>
      <c r="FP45" s="29"/>
      <c r="FQ45" s="29"/>
      <c r="FR45" s="29"/>
      <c r="FS45" s="29"/>
      <c r="FT45" s="29"/>
      <c r="FU45" s="29"/>
      <c r="FV45" s="29"/>
      <c r="FW45" s="29"/>
      <c r="FX45" s="29"/>
      <c r="FY45" s="29"/>
      <c r="FZ45" s="29"/>
      <c r="GA45" s="29"/>
      <c r="GB45" s="29"/>
      <c r="GC45" s="29"/>
      <c r="GD45" s="29"/>
      <c r="GE45" s="29"/>
      <c r="GF45" s="29"/>
      <c r="GG45" s="29"/>
      <c r="GH45" s="29"/>
      <c r="GI45" s="29"/>
      <c r="GJ45" s="29"/>
      <c r="GK45" s="29"/>
      <c r="GL45" s="29"/>
      <c r="GM45" s="29"/>
      <c r="GN45" s="29"/>
      <c r="GO45" s="29"/>
      <c r="GP45" s="29"/>
      <c r="GQ45" s="29"/>
      <c r="GR45" s="29"/>
      <c r="GS45" s="29"/>
      <c r="GT45" s="29"/>
      <c r="GU45" s="29"/>
      <c r="GV45" s="29"/>
      <c r="GW45" s="29"/>
      <c r="GX45" s="29"/>
      <c r="GY45" s="29"/>
      <c r="GZ45" s="29"/>
      <c r="HA45" s="29"/>
      <c r="HB45" s="29"/>
      <c r="HC45" s="29"/>
      <c r="HD45" s="29"/>
      <c r="HE45" s="29"/>
      <c r="HF45" s="29"/>
      <c r="HG45" s="29"/>
      <c r="HH45" s="29"/>
      <c r="HI45" s="29"/>
      <c r="HJ45" s="29"/>
      <c r="HK45" s="29"/>
      <c r="HL45" s="29"/>
      <c r="HM45" s="29"/>
      <c r="HN45" s="29"/>
      <c r="HO45" s="29"/>
      <c r="HP45" s="29"/>
      <c r="HQ45" s="29"/>
      <c r="HR45" s="29"/>
      <c r="HS45" s="29"/>
      <c r="HT45" s="29"/>
      <c r="HU45" s="29"/>
      <c r="HV45" s="29"/>
      <c r="HW45" s="29"/>
      <c r="HX45" s="29"/>
      <c r="HY45" s="29"/>
      <c r="HZ45" s="29"/>
      <c r="IA45" s="29"/>
      <c r="IB45" s="29"/>
      <c r="IC45" s="29"/>
      <c r="ID45" s="29"/>
      <c r="IE45" s="29"/>
      <c r="IF45" s="29"/>
      <c r="IG45" s="29"/>
      <c r="IH45" s="29"/>
      <c r="II45" s="29"/>
      <c r="IJ45" s="29"/>
      <c r="IK45" s="29"/>
      <c r="IL45" s="29"/>
      <c r="IM45" s="29"/>
      <c r="IN45" s="29"/>
      <c r="IO45" s="29"/>
      <c r="IP45" s="29"/>
      <c r="IQ45" s="29"/>
      <c r="IR45" s="29"/>
      <c r="IS45" s="29"/>
      <c r="IT45" s="29"/>
      <c r="IU45" s="29"/>
    </row>
    <row r="46" spans="1:255" ht="15">
      <c r="C46" s="1700" t="s">
        <v>1710</v>
      </c>
      <c r="E46" s="5"/>
      <c r="F46" s="5" t="s">
        <v>2964</v>
      </c>
      <c r="K46" s="954">
        <v>-84344</v>
      </c>
      <c r="L46" s="954">
        <v>-79152</v>
      </c>
      <c r="M46" s="954">
        <v>-89962</v>
      </c>
      <c r="N46" s="954">
        <v>96421</v>
      </c>
      <c r="O46" s="954">
        <v>93198</v>
      </c>
      <c r="P46" s="954">
        <v>105384</v>
      </c>
      <c r="Q46" s="201">
        <v>-109522.87742165009</v>
      </c>
      <c r="R46" s="201">
        <v>-114071.9199851751</v>
      </c>
      <c r="S46" s="201">
        <v>-128740.93639074932</v>
      </c>
      <c r="T46" s="201">
        <v>-136742.04810719728</v>
      </c>
      <c r="U46" s="201">
        <v>-136462.82753936297</v>
      </c>
      <c r="V46" s="201">
        <v>-148637.31019653776</v>
      </c>
      <c r="W46" s="201">
        <v>-158208.10668544061</v>
      </c>
      <c r="X46" s="201">
        <v>-159544.24485797671</v>
      </c>
      <c r="Y46" s="201">
        <v>-159750.8644541711</v>
      </c>
      <c r="Z46" s="201">
        <v>-166819.24807311394</v>
      </c>
      <c r="AA46" s="201">
        <v>-177837.59653563277</v>
      </c>
      <c r="AB46" s="201">
        <v>-175997.32767823269</v>
      </c>
      <c r="AC46" s="201">
        <v>-175799.50813348268</v>
      </c>
      <c r="AD46" s="201">
        <v>-175711.21979160767</v>
      </c>
      <c r="AE46" s="201">
        <v>-175699.76133348263</v>
      </c>
      <c r="AF46" s="201">
        <v>-175331.86341400765</v>
      </c>
      <c r="AG46" s="201">
        <v>-175343.81505035766</v>
      </c>
      <c r="AH46" s="201">
        <v>-175347.33887715766</v>
      </c>
      <c r="AI46" s="201">
        <v>-175138.16254380764</v>
      </c>
      <c r="AJ46" s="201">
        <v>-174227.69114188262</v>
      </c>
      <c r="BM46" s="201"/>
      <c r="BN46" s="201"/>
      <c r="BO46" s="201"/>
      <c r="BP46" s="201"/>
      <c r="BQ46" s="201"/>
      <c r="BR46" s="201"/>
      <c r="BS46" s="201"/>
      <c r="BT46" s="201"/>
      <c r="BU46" s="201"/>
      <c r="BV46" s="201"/>
      <c r="BW46" s="201"/>
      <c r="BX46" s="201"/>
      <c r="BY46" s="201"/>
      <c r="BZ46" s="201"/>
      <c r="CA46" s="201"/>
      <c r="CB46" s="201"/>
      <c r="CC46" s="201"/>
      <c r="CD46" s="201"/>
      <c r="CE46" s="201"/>
      <c r="CF46" s="201"/>
      <c r="CG46" s="201"/>
      <c r="CH46" s="201"/>
      <c r="CI46" s="201"/>
      <c r="CJ46" s="201"/>
      <c r="CK46" s="201"/>
      <c r="CL46" s="201"/>
      <c r="CM46" s="201"/>
      <c r="CN46" s="201"/>
      <c r="CO46" s="201"/>
      <c r="CP46" s="201"/>
      <c r="CQ46" s="201"/>
      <c r="CR46" s="201"/>
      <c r="CS46" s="201"/>
      <c r="CT46" s="201"/>
      <c r="CU46" s="201"/>
      <c r="CV46" s="201"/>
      <c r="CW46" s="201"/>
      <c r="CX46" s="201"/>
      <c r="CY46" s="201"/>
      <c r="CZ46" s="201"/>
      <c r="DA46" s="201"/>
      <c r="DB46" s="201"/>
      <c r="DC46" s="201"/>
      <c r="DD46" s="201"/>
      <c r="DE46" s="201"/>
      <c r="DF46" s="201"/>
      <c r="DG46" s="201"/>
      <c r="DH46" s="201"/>
      <c r="DI46" s="201"/>
      <c r="DJ46" s="201"/>
      <c r="DK46" s="201"/>
      <c r="DL46" s="201"/>
      <c r="DM46" s="201"/>
      <c r="DN46" s="201"/>
      <c r="DO46" s="201"/>
      <c r="DP46" s="201"/>
      <c r="DQ46" s="201"/>
      <c r="DR46" s="201"/>
      <c r="DS46" s="201"/>
      <c r="DT46" s="201"/>
      <c r="DU46" s="201"/>
      <c r="DV46" s="201"/>
      <c r="DW46" s="201"/>
      <c r="DX46" s="201"/>
      <c r="DY46" s="201"/>
      <c r="DZ46" s="201"/>
      <c r="EA46" s="201"/>
      <c r="EB46" s="201"/>
      <c r="EC46" s="201"/>
      <c r="ED46" s="201"/>
      <c r="EE46" s="201"/>
      <c r="EF46" s="201"/>
      <c r="EG46" s="201"/>
      <c r="EH46" s="201"/>
      <c r="EI46" s="201"/>
      <c r="EJ46" s="201"/>
      <c r="EK46" s="201"/>
      <c r="EL46" s="201"/>
      <c r="EM46" s="201"/>
      <c r="EN46" s="201"/>
      <c r="EO46" s="201"/>
      <c r="EP46" s="201"/>
      <c r="EQ46" s="201"/>
      <c r="ER46" s="201"/>
      <c r="ES46" s="201"/>
      <c r="ET46" s="201"/>
      <c r="EU46" s="201"/>
      <c r="EV46" s="201"/>
      <c r="EW46" s="201"/>
      <c r="EX46" s="201"/>
      <c r="EY46" s="201"/>
      <c r="EZ46" s="201"/>
      <c r="FA46" s="201"/>
      <c r="FB46" s="201"/>
      <c r="FC46" s="201"/>
      <c r="FD46" s="201"/>
      <c r="FE46" s="201"/>
      <c r="FF46" s="201"/>
      <c r="FG46" s="201"/>
      <c r="FH46" s="201"/>
      <c r="FI46" s="201"/>
      <c r="FJ46" s="201"/>
      <c r="FK46" s="201"/>
      <c r="FL46" s="201"/>
      <c r="FM46" s="201"/>
      <c r="FN46" s="201"/>
      <c r="FO46" s="201"/>
      <c r="FP46" s="201"/>
      <c r="FQ46" s="201"/>
      <c r="FR46" s="201"/>
      <c r="FS46" s="201"/>
      <c r="FT46" s="201"/>
      <c r="FU46" s="201"/>
      <c r="FV46" s="201"/>
      <c r="FW46" s="201"/>
      <c r="FX46" s="201"/>
      <c r="FY46" s="201"/>
      <c r="FZ46" s="201"/>
      <c r="GA46" s="201"/>
      <c r="GB46" s="201"/>
      <c r="GC46" s="201"/>
      <c r="GD46" s="201"/>
      <c r="GE46" s="201"/>
      <c r="GF46" s="201"/>
      <c r="GG46" s="201"/>
      <c r="GH46" s="201"/>
      <c r="GI46" s="201"/>
      <c r="GJ46" s="201"/>
      <c r="GK46" s="201"/>
      <c r="GL46" s="201"/>
      <c r="GM46" s="201"/>
      <c r="GN46" s="201"/>
      <c r="GO46" s="201"/>
      <c r="GP46" s="201"/>
      <c r="GQ46" s="201"/>
      <c r="GR46" s="201"/>
      <c r="GS46" s="201"/>
      <c r="GT46" s="201"/>
      <c r="GU46" s="201"/>
      <c r="GV46" s="201"/>
      <c r="GW46" s="201"/>
      <c r="GX46" s="201"/>
      <c r="GY46" s="201"/>
      <c r="GZ46" s="201"/>
      <c r="HA46" s="201"/>
      <c r="HB46" s="201"/>
      <c r="HC46" s="201"/>
      <c r="HD46" s="201"/>
      <c r="HE46" s="201"/>
      <c r="HF46" s="201"/>
      <c r="HG46" s="201"/>
      <c r="HH46" s="201"/>
      <c r="HI46" s="201"/>
      <c r="HJ46" s="201"/>
      <c r="HK46" s="201"/>
      <c r="HL46" s="201"/>
      <c r="HM46" s="201"/>
      <c r="HN46" s="201"/>
      <c r="HO46" s="201"/>
      <c r="HP46" s="201"/>
      <c r="HQ46" s="201"/>
      <c r="HR46" s="201"/>
      <c r="HS46" s="201"/>
      <c r="HT46" s="201"/>
      <c r="HU46" s="201"/>
      <c r="HV46" s="201"/>
      <c r="HW46" s="201"/>
      <c r="HX46" s="201"/>
      <c r="HY46" s="201"/>
      <c r="HZ46" s="201"/>
      <c r="IA46" s="201"/>
      <c r="IB46" s="201"/>
      <c r="IC46" s="201"/>
      <c r="ID46" s="201"/>
      <c r="IE46" s="201"/>
      <c r="IF46" s="201"/>
      <c r="IG46" s="201"/>
      <c r="IH46" s="201"/>
      <c r="II46" s="201"/>
    </row>
    <row r="47" spans="1:255" s="29" customFormat="1">
      <c r="A47" s="747"/>
      <c r="B47" s="747"/>
      <c r="C47" s="1700" t="s">
        <v>1710</v>
      </c>
      <c r="D47" s="5"/>
      <c r="E47" s="5"/>
      <c r="F47" s="5" t="s">
        <v>2965</v>
      </c>
      <c r="G47" s="5"/>
      <c r="H47" s="5"/>
      <c r="I47" s="5"/>
      <c r="J47" s="5"/>
      <c r="K47" s="954">
        <v>-126211</v>
      </c>
      <c r="L47" s="954">
        <v>-120633</v>
      </c>
      <c r="M47" s="954">
        <v>-123547</v>
      </c>
      <c r="N47" s="954">
        <v>-326620</v>
      </c>
      <c r="O47" s="954">
        <v>-319986</v>
      </c>
      <c r="P47" s="954">
        <v>-352029</v>
      </c>
      <c r="Q47" s="201">
        <v>-140820</v>
      </c>
      <c r="R47" s="201">
        <v>-140820</v>
      </c>
      <c r="S47" s="201">
        <v>-140820</v>
      </c>
      <c r="T47" s="201">
        <v>-144550.51223330558</v>
      </c>
      <c r="U47" s="201">
        <v>-148246.98964226217</v>
      </c>
      <c r="V47" s="201">
        <v>-152223.77461435058</v>
      </c>
      <c r="W47" s="201">
        <v>-156672.2646151222</v>
      </c>
      <c r="X47" s="201">
        <v>-161492.64719475605</v>
      </c>
      <c r="Y47" s="201">
        <v>-166803.63356671031</v>
      </c>
      <c r="Z47" s="201">
        <v>-173559.76864609736</v>
      </c>
      <c r="AA47" s="201">
        <v>-182184.11301542606</v>
      </c>
      <c r="AB47" s="201">
        <v>-192781.04875718028</v>
      </c>
      <c r="AC47" s="201">
        <v>-200723.67437875288</v>
      </c>
      <c r="AD47" s="201">
        <v>-215423.3041182562</v>
      </c>
      <c r="AE47" s="201">
        <v>-232297.50780477835</v>
      </c>
      <c r="AF47" s="201">
        <v>-251105.44849939679</v>
      </c>
      <c r="AG47" s="201">
        <v>-271953.49364646501</v>
      </c>
      <c r="AH47" s="201">
        <v>-294860.53095768514</v>
      </c>
      <c r="AI47" s="201">
        <v>-318948.73111937812</v>
      </c>
      <c r="AJ47" s="201">
        <v>-343752.85911078786</v>
      </c>
      <c r="AK47" s="201"/>
      <c r="AL47" s="201"/>
      <c r="AM47" s="201"/>
      <c r="AN47" s="201"/>
      <c r="AO47" s="201"/>
      <c r="AP47" s="201"/>
      <c r="AQ47" s="201"/>
      <c r="AR47" s="201"/>
      <c r="AS47" s="201"/>
      <c r="AT47" s="201"/>
      <c r="AU47" s="201"/>
      <c r="AV47" s="201"/>
      <c r="AW47" s="201"/>
      <c r="AX47" s="201"/>
      <c r="AY47" s="201"/>
      <c r="AZ47" s="201"/>
      <c r="BA47" s="201"/>
      <c r="BB47" s="201"/>
      <c r="BC47" s="201"/>
      <c r="BD47" s="201"/>
      <c r="BE47" s="201"/>
      <c r="BF47" s="201"/>
      <c r="BG47" s="201"/>
      <c r="BH47" s="201"/>
      <c r="BI47" s="201"/>
      <c r="BJ47" s="201"/>
      <c r="BK47" s="201"/>
      <c r="BL47" s="201"/>
      <c r="BM47" s="5"/>
      <c r="BN47" s="5"/>
      <c r="BO47" s="5"/>
      <c r="BP47" s="5"/>
      <c r="BQ47" s="5"/>
      <c r="BR47" s="5"/>
      <c r="BS47" s="5"/>
      <c r="BT47" s="5"/>
      <c r="BU47" s="5"/>
      <c r="BV47" s="5"/>
      <c r="BW47" s="5"/>
      <c r="BX47" s="5"/>
      <c r="BY47" s="5"/>
      <c r="BZ47" s="5"/>
      <c r="CA47" s="5"/>
      <c r="CB47" s="5"/>
      <c r="CC47" s="5"/>
      <c r="CD47" s="5"/>
      <c r="CE47" s="5"/>
      <c r="CF47" s="5"/>
      <c r="CG47" s="5"/>
      <c r="CH47" s="5"/>
      <c r="CI47" s="5"/>
      <c r="CJ47" s="5"/>
      <c r="CK47" s="5"/>
      <c r="CL47" s="5"/>
      <c r="CM47" s="5"/>
      <c r="CN47" s="5"/>
      <c r="CO47" s="5"/>
      <c r="CP47" s="5"/>
      <c r="CQ47" s="5"/>
      <c r="CR47" s="5"/>
      <c r="CS47" s="5"/>
      <c r="CT47" s="5"/>
      <c r="CU47" s="5"/>
      <c r="CV47" s="5"/>
      <c r="CW47" s="5"/>
      <c r="CX47" s="5"/>
      <c r="CY47" s="5"/>
      <c r="CZ47" s="5"/>
      <c r="DA47" s="5"/>
      <c r="DB47" s="5"/>
      <c r="DC47" s="5"/>
      <c r="DD47" s="5"/>
      <c r="DE47" s="5"/>
      <c r="DF47" s="5"/>
      <c r="DG47" s="5"/>
      <c r="DH47" s="5"/>
      <c r="DI47" s="5"/>
      <c r="DJ47" s="5"/>
      <c r="DK47" s="5"/>
      <c r="DL47" s="5"/>
      <c r="DM47" s="5"/>
      <c r="DN47" s="5"/>
      <c r="DO47" s="5"/>
      <c r="DP47" s="5"/>
      <c r="DQ47" s="5"/>
      <c r="DR47" s="5"/>
      <c r="DS47" s="5"/>
      <c r="DT47" s="5"/>
      <c r="DU47" s="5"/>
      <c r="DV47" s="5"/>
      <c r="DW47" s="5"/>
      <c r="DX47" s="5"/>
      <c r="DY47" s="5"/>
      <c r="DZ47" s="5"/>
      <c r="EA47" s="5"/>
      <c r="EB47" s="5"/>
      <c r="EC47" s="5"/>
      <c r="ED47" s="5"/>
      <c r="EE47" s="5"/>
      <c r="EF47" s="5"/>
      <c r="EG47" s="5"/>
      <c r="EH47" s="5"/>
      <c r="EI47" s="5"/>
      <c r="EJ47" s="5"/>
      <c r="EK47" s="5"/>
      <c r="EL47" s="5"/>
      <c r="EM47" s="5"/>
      <c r="EN47" s="5"/>
      <c r="EO47" s="5"/>
      <c r="EP47" s="5"/>
      <c r="EQ47" s="5"/>
      <c r="ER47" s="5"/>
      <c r="ES47" s="5"/>
      <c r="ET47" s="5"/>
      <c r="EU47" s="5"/>
      <c r="EV47" s="5"/>
      <c r="EW47" s="5"/>
      <c r="EX47" s="5"/>
      <c r="EY47" s="5"/>
      <c r="EZ47" s="5"/>
      <c r="FA47" s="5"/>
      <c r="FB47" s="5"/>
      <c r="FC47" s="5"/>
      <c r="FD47" s="5"/>
      <c r="FE47" s="5"/>
      <c r="FF47" s="5"/>
      <c r="FG47" s="5"/>
      <c r="FH47" s="5"/>
      <c r="FI47" s="5"/>
      <c r="FJ47" s="5"/>
      <c r="FK47" s="5"/>
      <c r="FL47" s="5"/>
      <c r="FM47" s="5"/>
      <c r="FN47" s="5"/>
      <c r="FO47" s="5"/>
      <c r="FP47" s="5"/>
      <c r="FQ47" s="5"/>
      <c r="FR47" s="5"/>
      <c r="FS47" s="5"/>
      <c r="FT47" s="5"/>
      <c r="FU47" s="5"/>
      <c r="FV47" s="5"/>
      <c r="FW47" s="5"/>
      <c r="FX47" s="5"/>
      <c r="FY47" s="5"/>
      <c r="FZ47" s="5"/>
      <c r="GA47" s="5"/>
      <c r="GB47" s="5"/>
      <c r="GC47" s="5"/>
      <c r="GD47" s="5"/>
      <c r="GE47" s="5"/>
      <c r="GF47" s="5"/>
      <c r="GG47" s="5"/>
      <c r="GH47" s="5"/>
      <c r="GI47" s="5"/>
      <c r="GJ47" s="5"/>
      <c r="GK47" s="5"/>
      <c r="GL47" s="5"/>
      <c r="GM47" s="5"/>
      <c r="GN47" s="5"/>
      <c r="GO47" s="5"/>
      <c r="GP47" s="5"/>
      <c r="GQ47" s="5"/>
      <c r="GR47" s="5"/>
      <c r="GS47" s="5"/>
      <c r="GT47" s="5"/>
      <c r="GU47" s="5"/>
      <c r="GV47" s="5"/>
      <c r="GW47" s="5"/>
      <c r="GX47" s="5"/>
      <c r="GY47" s="5"/>
      <c r="GZ47" s="5"/>
      <c r="HA47" s="5"/>
      <c r="HB47" s="5"/>
      <c r="HC47" s="5"/>
      <c r="HD47" s="5"/>
      <c r="HE47" s="5"/>
      <c r="HF47" s="5"/>
      <c r="HG47" s="5"/>
      <c r="HH47" s="5"/>
      <c r="HI47" s="5"/>
      <c r="HJ47" s="5"/>
      <c r="HK47" s="5"/>
      <c r="HL47" s="5"/>
      <c r="HM47" s="5"/>
      <c r="HN47" s="5"/>
      <c r="HO47" s="5"/>
      <c r="HP47" s="5"/>
      <c r="HQ47" s="5"/>
      <c r="HR47" s="5"/>
      <c r="HS47" s="5"/>
      <c r="HT47" s="5"/>
      <c r="HU47" s="5"/>
      <c r="HV47" s="5"/>
      <c r="HW47" s="5"/>
      <c r="HX47" s="5"/>
      <c r="HY47" s="5"/>
      <c r="HZ47" s="5"/>
      <c r="IA47" s="5"/>
      <c r="IB47" s="5"/>
      <c r="IC47" s="5"/>
      <c r="ID47" s="5"/>
      <c r="IE47" s="5"/>
      <c r="IF47" s="5"/>
      <c r="IG47" s="5"/>
      <c r="IH47" s="5"/>
      <c r="II47" s="5"/>
      <c r="IJ47" s="5"/>
      <c r="IK47" s="5"/>
      <c r="IL47" s="5"/>
      <c r="IM47" s="5"/>
      <c r="IN47" s="5"/>
      <c r="IO47" s="5"/>
      <c r="IP47" s="5"/>
      <c r="IQ47" s="5"/>
      <c r="IR47" s="5"/>
      <c r="IS47" s="5"/>
      <c r="IT47" s="5"/>
      <c r="IU47" s="5"/>
    </row>
    <row r="48" spans="1:255" ht="15">
      <c r="C48" s="1700" t="s">
        <v>1710</v>
      </c>
      <c r="E48" s="5"/>
      <c r="F48" s="5" t="s">
        <v>2966</v>
      </c>
      <c r="K48" s="954">
        <v>33</v>
      </c>
      <c r="L48" s="954">
        <v>-5512</v>
      </c>
      <c r="M48" s="954">
        <v>-886</v>
      </c>
      <c r="N48" s="954">
        <v>1236</v>
      </c>
      <c r="O48" s="954">
        <v>729</v>
      </c>
      <c r="P48" s="954">
        <v>214</v>
      </c>
      <c r="Q48" s="201"/>
      <c r="R48" s="201"/>
      <c r="S48" s="201"/>
      <c r="T48" s="201"/>
      <c r="U48" s="201"/>
      <c r="V48" s="201"/>
      <c r="W48" s="201"/>
      <c r="X48" s="201"/>
      <c r="Y48" s="201"/>
      <c r="Z48" s="201"/>
      <c r="AA48" s="201"/>
      <c r="AB48" s="201"/>
      <c r="AC48" s="201"/>
      <c r="AD48" s="201"/>
      <c r="AE48" s="201"/>
      <c r="AF48" s="201"/>
      <c r="AG48" s="201"/>
      <c r="AH48" s="201"/>
      <c r="AI48" s="201"/>
      <c r="AJ48" s="201"/>
      <c r="AK48" s="201"/>
      <c r="AL48" s="201"/>
      <c r="AM48" s="201"/>
      <c r="AN48" s="201"/>
      <c r="AO48" s="201"/>
      <c r="AP48" s="201"/>
      <c r="AQ48" s="201"/>
      <c r="AR48" s="201"/>
      <c r="AS48" s="201"/>
      <c r="AT48" s="201"/>
      <c r="AU48" s="201"/>
      <c r="AV48" s="201"/>
      <c r="AW48" s="201"/>
      <c r="AX48" s="201"/>
      <c r="AY48" s="201"/>
      <c r="AZ48" s="201"/>
      <c r="BA48" s="201"/>
      <c r="BB48" s="201"/>
      <c r="BC48" s="201"/>
      <c r="BD48" s="201"/>
      <c r="BE48" s="201"/>
      <c r="BF48" s="201"/>
      <c r="BG48" s="201"/>
      <c r="BH48" s="201"/>
      <c r="BI48" s="201"/>
      <c r="BJ48" s="201"/>
      <c r="BK48" s="201"/>
      <c r="BL48" s="201"/>
    </row>
    <row r="49" spans="1:255" s="29" customFormat="1">
      <c r="A49" s="747"/>
      <c r="B49" s="747"/>
      <c r="F49" s="29" t="s">
        <v>38</v>
      </c>
      <c r="K49" s="452">
        <v>-210522</v>
      </c>
      <c r="L49" s="452">
        <v>-205297</v>
      </c>
      <c r="M49" s="452">
        <v>-214395</v>
      </c>
      <c r="N49" s="452">
        <v>-228963</v>
      </c>
      <c r="O49" s="452">
        <v>-226059</v>
      </c>
      <c r="P49" s="452">
        <v>-246431</v>
      </c>
      <c r="Q49" s="452">
        <v>-250342.8774216501</v>
      </c>
      <c r="R49" s="452">
        <v>-254891.9199851751</v>
      </c>
      <c r="S49" s="452">
        <v>-269560.9363907493</v>
      </c>
      <c r="T49" s="452">
        <v>-281292.56034050288</v>
      </c>
      <c r="U49" s="452">
        <v>-284709.81718162517</v>
      </c>
      <c r="V49" s="452">
        <v>-300861.08481088834</v>
      </c>
      <c r="W49" s="452">
        <v>-314880.37130056281</v>
      </c>
      <c r="X49" s="452">
        <v>-321036.89205273276</v>
      </c>
      <c r="Y49" s="452">
        <v>-326554.49802088144</v>
      </c>
      <c r="Z49" s="452">
        <v>-340379.0167192113</v>
      </c>
      <c r="AA49" s="452">
        <v>-360021.70955105883</v>
      </c>
      <c r="AB49" s="452">
        <v>-368778.37643541297</v>
      </c>
      <c r="AC49" s="452">
        <v>-376523.18251223559</v>
      </c>
      <c r="AD49" s="452">
        <v>-391134.5239098639</v>
      </c>
      <c r="AE49" s="452">
        <v>-407997.26913826098</v>
      </c>
      <c r="AF49" s="452">
        <v>-426437.31191340444</v>
      </c>
      <c r="AG49" s="452">
        <v>-447297.30869682267</v>
      </c>
      <c r="AH49" s="452">
        <v>-470207.8698348428</v>
      </c>
      <c r="AI49" s="452">
        <v>-494086.89366318577</v>
      </c>
      <c r="AJ49" s="452">
        <v>-517980.55025267048</v>
      </c>
      <c r="BM49" s="5"/>
      <c r="BN49" s="5"/>
      <c r="BO49" s="5"/>
      <c r="BP49" s="5"/>
      <c r="BQ49" s="5"/>
      <c r="BR49" s="5"/>
      <c r="BS49" s="5"/>
      <c r="BT49" s="5"/>
      <c r="BU49" s="5"/>
      <c r="BV49" s="5"/>
      <c r="BW49" s="5"/>
      <c r="BX49" s="5"/>
      <c r="BY49" s="5"/>
      <c r="BZ49" s="5"/>
      <c r="CA49" s="5"/>
      <c r="CB49" s="5"/>
      <c r="CC49" s="5"/>
      <c r="CD49" s="5"/>
      <c r="CE49" s="5"/>
      <c r="CF49" s="5"/>
      <c r="CG49" s="5"/>
      <c r="CH49" s="5"/>
      <c r="CI49" s="5"/>
      <c r="CJ49" s="5"/>
      <c r="CK49" s="5"/>
      <c r="CL49" s="5"/>
      <c r="CM49" s="5"/>
      <c r="CN49" s="5"/>
      <c r="CO49" s="5"/>
      <c r="CP49" s="5"/>
      <c r="CQ49" s="5"/>
      <c r="CR49" s="5"/>
      <c r="CS49" s="5"/>
      <c r="CT49" s="5"/>
      <c r="CU49" s="5"/>
      <c r="CV49" s="5"/>
      <c r="CW49" s="5"/>
      <c r="CX49" s="5"/>
      <c r="CY49" s="5"/>
      <c r="CZ49" s="5"/>
      <c r="DA49" s="5"/>
      <c r="DB49" s="5"/>
      <c r="DC49" s="5"/>
      <c r="DD49" s="5"/>
      <c r="DE49" s="5"/>
      <c r="DF49" s="5"/>
      <c r="DG49" s="5"/>
      <c r="DH49" s="5"/>
      <c r="DI49" s="5"/>
      <c r="DJ49" s="5"/>
      <c r="DK49" s="5"/>
      <c r="DL49" s="5"/>
      <c r="DM49" s="5"/>
      <c r="DN49" s="5"/>
      <c r="DO49" s="5"/>
      <c r="DP49" s="5"/>
      <c r="DQ49" s="5"/>
      <c r="DR49" s="5"/>
      <c r="DS49" s="5"/>
      <c r="DT49" s="5"/>
      <c r="DU49" s="5"/>
      <c r="DV49" s="5"/>
      <c r="DW49" s="5"/>
      <c r="DX49" s="5"/>
      <c r="DY49" s="5"/>
      <c r="DZ49" s="5"/>
      <c r="EA49" s="5"/>
      <c r="EB49" s="5"/>
      <c r="EC49" s="5"/>
      <c r="ED49" s="5"/>
      <c r="EE49" s="5"/>
      <c r="EF49" s="5"/>
      <c r="EG49" s="5"/>
      <c r="EH49" s="5"/>
      <c r="EI49" s="5"/>
      <c r="EJ49" s="5"/>
      <c r="EK49" s="5"/>
      <c r="EL49" s="5"/>
      <c r="EM49" s="5"/>
      <c r="EN49" s="5"/>
      <c r="EO49" s="5"/>
      <c r="EP49" s="5"/>
      <c r="EQ49" s="5"/>
      <c r="ER49" s="5"/>
      <c r="ES49" s="5"/>
      <c r="ET49" s="5"/>
      <c r="EU49" s="5"/>
      <c r="EV49" s="5"/>
      <c r="EW49" s="5"/>
      <c r="EX49" s="5"/>
      <c r="EY49" s="5"/>
      <c r="EZ49" s="5"/>
      <c r="FA49" s="5"/>
      <c r="FB49" s="5"/>
      <c r="FC49" s="5"/>
      <c r="FD49" s="5"/>
      <c r="FE49" s="5"/>
      <c r="FF49" s="5"/>
      <c r="FG49" s="5"/>
      <c r="FH49" s="5"/>
      <c r="FI49" s="5"/>
      <c r="FJ49" s="5"/>
      <c r="FK49" s="5"/>
      <c r="FL49" s="5"/>
      <c r="FM49" s="5"/>
      <c r="FN49" s="5"/>
      <c r="FO49" s="5"/>
      <c r="FP49" s="5"/>
      <c r="FQ49" s="5"/>
      <c r="FR49" s="5"/>
      <c r="FS49" s="5"/>
      <c r="FT49" s="5"/>
      <c r="FU49" s="5"/>
      <c r="FV49" s="5"/>
      <c r="FW49" s="5"/>
      <c r="FX49" s="5"/>
      <c r="FY49" s="5"/>
      <c r="FZ49" s="5"/>
      <c r="GA49" s="5"/>
      <c r="GB49" s="5"/>
      <c r="GC49" s="5"/>
      <c r="GD49" s="5"/>
      <c r="GE49" s="5"/>
      <c r="GF49" s="5"/>
      <c r="GG49" s="5"/>
      <c r="GH49" s="5"/>
      <c r="GI49" s="5"/>
      <c r="GJ49" s="5"/>
      <c r="GK49" s="5"/>
      <c r="GL49" s="5"/>
      <c r="GM49" s="5"/>
      <c r="GN49" s="5"/>
      <c r="GO49" s="5"/>
      <c r="GP49" s="5"/>
      <c r="GQ49" s="5"/>
      <c r="GR49" s="5"/>
      <c r="GS49" s="5"/>
      <c r="GT49" s="5"/>
      <c r="GU49" s="5"/>
      <c r="GV49" s="5"/>
      <c r="GW49" s="5"/>
      <c r="GX49" s="5"/>
      <c r="GY49" s="5"/>
      <c r="GZ49" s="5"/>
      <c r="HA49" s="5"/>
      <c r="HB49" s="5"/>
      <c r="HC49" s="5"/>
      <c r="HD49" s="5"/>
      <c r="HE49" s="5"/>
      <c r="HF49" s="5"/>
      <c r="HG49" s="5"/>
      <c r="HH49" s="5"/>
      <c r="HI49" s="5"/>
      <c r="HJ49" s="5"/>
      <c r="HK49" s="5"/>
      <c r="HL49" s="5"/>
      <c r="HM49" s="5"/>
      <c r="HN49" s="5"/>
      <c r="HO49" s="5"/>
      <c r="HP49" s="5"/>
      <c r="HQ49" s="5"/>
      <c r="HR49" s="5"/>
      <c r="HS49" s="5"/>
      <c r="HT49" s="5"/>
      <c r="HU49" s="5"/>
      <c r="HV49" s="5"/>
      <c r="HW49" s="5"/>
      <c r="HX49" s="5"/>
      <c r="HY49" s="5"/>
      <c r="HZ49" s="5"/>
      <c r="IA49" s="5"/>
      <c r="IB49" s="5"/>
      <c r="IC49" s="5"/>
      <c r="ID49" s="5"/>
      <c r="IE49" s="5"/>
      <c r="IF49" s="5"/>
      <c r="IG49" s="5"/>
      <c r="IH49" s="5"/>
      <c r="II49" s="5"/>
      <c r="IJ49" s="5"/>
      <c r="IK49" s="5"/>
      <c r="IL49" s="5"/>
      <c r="IM49" s="5"/>
      <c r="IN49" s="5"/>
      <c r="IO49" s="5"/>
      <c r="IP49" s="5"/>
      <c r="IQ49" s="5"/>
      <c r="IR49" s="5"/>
      <c r="IS49" s="5"/>
      <c r="IT49" s="5"/>
      <c r="IU49" s="5"/>
    </row>
    <row r="50" spans="1:255">
      <c r="F50" s="5"/>
      <c r="M50" s="201"/>
      <c r="N50" s="201"/>
      <c r="O50" s="201"/>
      <c r="P50" s="201"/>
      <c r="Q50" s="201"/>
      <c r="R50" s="201"/>
      <c r="S50" s="201"/>
      <c r="T50" s="201"/>
      <c r="U50" s="201"/>
      <c r="V50" s="201"/>
      <c r="W50" s="201"/>
      <c r="X50" s="201"/>
      <c r="Y50" s="201"/>
      <c r="Z50" s="201"/>
      <c r="AA50" s="201"/>
      <c r="AB50" s="201"/>
      <c r="AC50" s="201"/>
      <c r="AD50" s="201"/>
      <c r="AE50" s="201"/>
      <c r="AF50" s="201"/>
      <c r="AG50" s="201"/>
      <c r="AH50" s="201"/>
      <c r="AI50" s="201"/>
      <c r="AJ50" s="201"/>
      <c r="AK50" s="201"/>
      <c r="AL50" s="201"/>
      <c r="AM50" s="201"/>
      <c r="AN50" s="201"/>
      <c r="AO50" s="201"/>
      <c r="AP50" s="201"/>
      <c r="AQ50" s="201"/>
      <c r="AR50" s="201"/>
      <c r="AS50" s="201"/>
      <c r="AT50" s="201"/>
      <c r="AU50" s="201"/>
      <c r="AV50" s="201"/>
      <c r="AW50" s="201"/>
      <c r="AX50" s="201"/>
      <c r="AY50" s="201"/>
      <c r="AZ50" s="201"/>
      <c r="BA50" s="201"/>
      <c r="BB50" s="201"/>
      <c r="BC50" s="201"/>
      <c r="BD50" s="201"/>
      <c r="BE50" s="201"/>
      <c r="BF50" s="201"/>
      <c r="BG50" s="201"/>
      <c r="BH50" s="201"/>
      <c r="BI50" s="201"/>
      <c r="BJ50" s="201"/>
      <c r="BK50" s="201"/>
      <c r="BL50" s="201"/>
    </row>
    <row r="51" spans="1:255">
      <c r="E51" s="29" t="s">
        <v>2967</v>
      </c>
      <c r="K51" s="452">
        <v>141428</v>
      </c>
      <c r="L51" s="452">
        <v>54014</v>
      </c>
      <c r="M51" s="452">
        <v>189412</v>
      </c>
      <c r="N51" s="452">
        <v>155761</v>
      </c>
      <c r="O51" s="452">
        <v>99985</v>
      </c>
      <c r="P51" s="452">
        <v>98291</v>
      </c>
      <c r="Q51" s="452">
        <v>86765.122578349896</v>
      </c>
      <c r="R51" s="452" t="e">
        <v>#REF!</v>
      </c>
      <c r="S51" s="452" t="e">
        <v>#REF!</v>
      </c>
      <c r="T51" s="452" t="e">
        <v>#REF!</v>
      </c>
      <c r="U51" s="452" t="e">
        <v>#REF!</v>
      </c>
      <c r="V51" s="452" t="e">
        <v>#REF!</v>
      </c>
      <c r="W51" s="452" t="e">
        <v>#REF!</v>
      </c>
      <c r="X51" s="452" t="e">
        <v>#REF!</v>
      </c>
      <c r="Y51" s="452" t="e">
        <v>#REF!</v>
      </c>
      <c r="Z51" s="452" t="e">
        <v>#REF!</v>
      </c>
      <c r="AA51" s="452" t="e">
        <v>#REF!</v>
      </c>
      <c r="AB51" s="452" t="e">
        <v>#REF!</v>
      </c>
      <c r="AC51" s="452" t="e">
        <v>#REF!</v>
      </c>
      <c r="AD51" s="452" t="e">
        <v>#REF!</v>
      </c>
      <c r="AE51" s="452" t="e">
        <v>#REF!</v>
      </c>
      <c r="AF51" s="452" t="e">
        <v>#REF!</v>
      </c>
      <c r="AG51" s="452" t="e">
        <v>#REF!</v>
      </c>
      <c r="AH51" s="452" t="e">
        <v>#REF!</v>
      </c>
      <c r="AI51" s="452" t="e">
        <v>#REF!</v>
      </c>
      <c r="AJ51" s="452" t="e">
        <v>#REF!</v>
      </c>
      <c r="BM51" s="29"/>
      <c r="BN51" s="29"/>
      <c r="BO51" s="29"/>
      <c r="BP51" s="29"/>
      <c r="BQ51" s="29"/>
      <c r="BR51" s="29"/>
      <c r="BS51" s="29"/>
      <c r="BT51" s="29"/>
      <c r="BU51" s="29"/>
      <c r="BV51" s="29"/>
      <c r="BW51" s="29"/>
      <c r="BX51" s="29"/>
      <c r="BY51" s="29"/>
      <c r="BZ51" s="29"/>
      <c r="CA51" s="29"/>
      <c r="CB51" s="29"/>
      <c r="CC51" s="29"/>
      <c r="CD51" s="29"/>
      <c r="CE51" s="29"/>
      <c r="CF51" s="29"/>
      <c r="CG51" s="29"/>
      <c r="CH51" s="29"/>
      <c r="CI51" s="29"/>
      <c r="CJ51" s="29"/>
      <c r="CK51" s="29"/>
      <c r="CL51" s="29"/>
      <c r="CM51" s="29"/>
      <c r="CN51" s="29"/>
      <c r="CO51" s="29"/>
      <c r="CP51" s="29"/>
      <c r="CQ51" s="29"/>
      <c r="CR51" s="29"/>
      <c r="CS51" s="29"/>
      <c r="CT51" s="29"/>
      <c r="CU51" s="29"/>
      <c r="CV51" s="29"/>
      <c r="CW51" s="29"/>
      <c r="CX51" s="29"/>
      <c r="CY51" s="29"/>
      <c r="CZ51" s="29"/>
      <c r="DA51" s="29"/>
      <c r="DB51" s="29"/>
      <c r="DC51" s="29"/>
      <c r="DD51" s="29"/>
      <c r="DE51" s="29"/>
      <c r="DF51" s="29"/>
      <c r="DG51" s="29"/>
      <c r="DH51" s="29"/>
      <c r="DI51" s="29"/>
      <c r="DJ51" s="29"/>
      <c r="DK51" s="29"/>
      <c r="DL51" s="29"/>
      <c r="DM51" s="29"/>
      <c r="DN51" s="29"/>
      <c r="DO51" s="29"/>
      <c r="DP51" s="29"/>
      <c r="DQ51" s="29"/>
      <c r="DR51" s="29"/>
      <c r="DS51" s="29"/>
      <c r="DT51" s="29"/>
      <c r="DU51" s="29"/>
      <c r="DV51" s="29"/>
      <c r="DW51" s="29"/>
      <c r="DX51" s="29"/>
      <c r="DY51" s="29"/>
      <c r="DZ51" s="29"/>
      <c r="EA51" s="29"/>
      <c r="EB51" s="29"/>
      <c r="EC51" s="29"/>
      <c r="ED51" s="29"/>
      <c r="EE51" s="29"/>
      <c r="EF51" s="29"/>
      <c r="EG51" s="29"/>
      <c r="EH51" s="29"/>
      <c r="EI51" s="29"/>
      <c r="EJ51" s="29"/>
      <c r="EK51" s="29"/>
      <c r="EL51" s="29"/>
      <c r="EM51" s="29"/>
      <c r="EN51" s="29"/>
      <c r="EO51" s="29"/>
      <c r="EP51" s="29"/>
      <c r="EQ51" s="29"/>
      <c r="ER51" s="29"/>
      <c r="ES51" s="29"/>
      <c r="ET51" s="29"/>
      <c r="EU51" s="29"/>
      <c r="EV51" s="29"/>
      <c r="EW51" s="29"/>
      <c r="EX51" s="29"/>
      <c r="EY51" s="29"/>
      <c r="EZ51" s="29"/>
      <c r="FA51" s="29"/>
      <c r="FB51" s="29"/>
      <c r="FC51" s="29"/>
      <c r="FD51" s="29"/>
      <c r="FE51" s="29"/>
      <c r="FF51" s="29"/>
      <c r="FG51" s="29"/>
      <c r="FH51" s="29"/>
      <c r="FI51" s="29"/>
      <c r="FJ51" s="29"/>
      <c r="FK51" s="29"/>
      <c r="FL51" s="29"/>
      <c r="FM51" s="29"/>
      <c r="FN51" s="29"/>
      <c r="FO51" s="29"/>
      <c r="FP51" s="29"/>
      <c r="FQ51" s="29"/>
      <c r="FR51" s="29"/>
      <c r="FS51" s="29"/>
      <c r="FT51" s="29"/>
      <c r="FU51" s="29"/>
      <c r="FV51" s="29"/>
      <c r="FW51" s="29"/>
      <c r="FX51" s="29"/>
      <c r="FY51" s="29"/>
      <c r="FZ51" s="29"/>
      <c r="GA51" s="29"/>
      <c r="GB51" s="29"/>
      <c r="GC51" s="29"/>
      <c r="GD51" s="29"/>
      <c r="GE51" s="29"/>
      <c r="GF51" s="29"/>
      <c r="GG51" s="29"/>
      <c r="GH51" s="29"/>
      <c r="GI51" s="29"/>
      <c r="GJ51" s="29"/>
      <c r="GK51" s="29"/>
      <c r="GL51" s="29"/>
      <c r="GM51" s="29"/>
      <c r="GN51" s="29"/>
      <c r="GO51" s="29"/>
      <c r="GP51" s="29"/>
      <c r="GQ51" s="29"/>
      <c r="GR51" s="29"/>
      <c r="GS51" s="29"/>
      <c r="GT51" s="29"/>
      <c r="GU51" s="29"/>
      <c r="GV51" s="29"/>
      <c r="GW51" s="29"/>
      <c r="GX51" s="29"/>
      <c r="GY51" s="29"/>
      <c r="GZ51" s="29"/>
      <c r="HA51" s="29"/>
      <c r="HB51" s="29"/>
      <c r="HC51" s="29"/>
      <c r="HD51" s="29"/>
      <c r="HE51" s="29"/>
      <c r="HF51" s="29"/>
      <c r="HG51" s="29"/>
      <c r="HH51" s="29"/>
      <c r="HI51" s="29"/>
      <c r="HJ51" s="29"/>
      <c r="HK51" s="29"/>
      <c r="HL51" s="29"/>
      <c r="HM51" s="29"/>
      <c r="HN51" s="29"/>
      <c r="HO51" s="29"/>
      <c r="HP51" s="29"/>
      <c r="HQ51" s="29"/>
      <c r="HR51" s="29"/>
      <c r="HS51" s="29"/>
      <c r="HT51" s="29"/>
      <c r="HU51" s="29"/>
      <c r="HV51" s="29"/>
      <c r="HW51" s="29"/>
      <c r="HX51" s="29"/>
      <c r="HY51" s="29"/>
      <c r="HZ51" s="29"/>
      <c r="IA51" s="29"/>
      <c r="IB51" s="29"/>
      <c r="IC51" s="29"/>
      <c r="ID51" s="29"/>
      <c r="IE51" s="29"/>
      <c r="IF51" s="29"/>
      <c r="IG51" s="29"/>
      <c r="IH51" s="29"/>
      <c r="II51" s="29"/>
      <c r="IJ51" s="29"/>
      <c r="IK51" s="29"/>
      <c r="IL51" s="29"/>
      <c r="IM51" s="29"/>
      <c r="IN51" s="29"/>
      <c r="IO51" s="29"/>
      <c r="IP51" s="29"/>
      <c r="IQ51" s="29"/>
      <c r="IR51" s="29"/>
      <c r="IS51" s="29"/>
      <c r="IT51" s="29"/>
      <c r="IU51" s="29"/>
    </row>
    <row r="52" spans="1:255">
      <c r="K52" s="452"/>
      <c r="L52" s="452"/>
      <c r="M52" s="452"/>
      <c r="N52" s="452"/>
      <c r="O52" s="452"/>
      <c r="P52" s="452"/>
      <c r="Q52" s="452"/>
      <c r="R52" s="452"/>
      <c r="S52" s="452"/>
      <c r="T52" s="452"/>
      <c r="U52" s="452"/>
      <c r="V52" s="452"/>
      <c r="W52" s="452"/>
      <c r="X52" s="452"/>
      <c r="Y52" s="452"/>
      <c r="Z52" s="452"/>
      <c r="AA52" s="452"/>
      <c r="AB52" s="452"/>
      <c r="AC52" s="452"/>
      <c r="AD52" s="452"/>
      <c r="AE52" s="452"/>
      <c r="AF52" s="452"/>
      <c r="AG52" s="452"/>
      <c r="AH52" s="452"/>
      <c r="AI52" s="452"/>
      <c r="AJ52" s="452"/>
    </row>
    <row r="53" spans="1:255">
      <c r="C53" s="1697" t="s">
        <v>452</v>
      </c>
      <c r="E53" s="29" t="s">
        <v>2968</v>
      </c>
      <c r="K53" s="954">
        <v>7765</v>
      </c>
      <c r="L53" s="954">
        <v>15165</v>
      </c>
      <c r="M53" s="954">
        <v>14540</v>
      </c>
      <c r="N53" s="954">
        <v>15551</v>
      </c>
      <c r="O53" s="954">
        <v>66143</v>
      </c>
      <c r="P53" s="954">
        <v>4657</v>
      </c>
      <c r="Q53" s="1102">
        <v>4657</v>
      </c>
      <c r="R53" s="201">
        <v>4657</v>
      </c>
      <c r="S53" s="201">
        <v>4657</v>
      </c>
      <c r="T53" s="201">
        <v>4657</v>
      </c>
      <c r="U53" s="201">
        <v>4657</v>
      </c>
      <c r="V53" s="201">
        <v>4657</v>
      </c>
      <c r="W53" s="201">
        <v>4657</v>
      </c>
      <c r="X53" s="201">
        <v>4657</v>
      </c>
      <c r="Y53" s="201">
        <v>4657</v>
      </c>
      <c r="Z53" s="201">
        <v>4657</v>
      </c>
      <c r="AA53" s="201">
        <v>4657</v>
      </c>
      <c r="AB53" s="201">
        <v>4657</v>
      </c>
      <c r="AC53" s="201">
        <v>4657</v>
      </c>
      <c r="AD53" s="201">
        <v>4657</v>
      </c>
      <c r="AE53" s="201">
        <v>4657</v>
      </c>
      <c r="AF53" s="201">
        <v>4657</v>
      </c>
      <c r="AG53" s="201">
        <v>4657</v>
      </c>
      <c r="AH53" s="201">
        <v>4657</v>
      </c>
      <c r="AI53" s="201">
        <v>4657</v>
      </c>
      <c r="AJ53" s="201">
        <v>4657</v>
      </c>
    </row>
    <row r="54" spans="1:255">
      <c r="M54" s="201"/>
      <c r="N54" s="201"/>
      <c r="O54" s="201"/>
      <c r="P54" s="201"/>
      <c r="Q54" s="201"/>
      <c r="R54" s="201"/>
      <c r="S54" s="201"/>
      <c r="T54" s="201"/>
      <c r="U54" s="201"/>
      <c r="V54" s="201"/>
      <c r="W54" s="201"/>
      <c r="X54" s="201"/>
      <c r="Y54" s="201"/>
      <c r="Z54" s="201"/>
      <c r="AA54" s="201"/>
      <c r="AB54" s="201"/>
      <c r="AC54" s="201"/>
      <c r="AD54" s="201"/>
      <c r="AE54" s="201"/>
      <c r="AF54" s="201"/>
      <c r="AG54" s="201"/>
      <c r="AH54" s="201"/>
      <c r="AI54" s="201"/>
      <c r="AJ54" s="201"/>
      <c r="BM54" s="29"/>
      <c r="BN54" s="29"/>
      <c r="BO54" s="29"/>
      <c r="BP54" s="29"/>
      <c r="BQ54" s="29"/>
      <c r="BR54" s="29"/>
      <c r="BS54" s="29"/>
      <c r="BT54" s="29"/>
      <c r="BU54" s="29"/>
      <c r="BV54" s="29"/>
      <c r="BW54" s="29"/>
      <c r="BX54" s="29"/>
      <c r="BY54" s="29"/>
      <c r="BZ54" s="29"/>
      <c r="CA54" s="29"/>
      <c r="CB54" s="29"/>
      <c r="CC54" s="29"/>
      <c r="CD54" s="29"/>
      <c r="CE54" s="29"/>
      <c r="CF54" s="29"/>
      <c r="CG54" s="29"/>
      <c r="CH54" s="29"/>
      <c r="CI54" s="29"/>
      <c r="CJ54" s="29"/>
      <c r="CK54" s="29"/>
      <c r="CL54" s="29"/>
      <c r="CM54" s="29"/>
      <c r="CN54" s="29"/>
      <c r="CO54" s="29"/>
      <c r="CP54" s="29"/>
      <c r="CQ54" s="29"/>
      <c r="CR54" s="29"/>
      <c r="CS54" s="29"/>
      <c r="CT54" s="29"/>
      <c r="CU54" s="29"/>
      <c r="CV54" s="29"/>
      <c r="CW54" s="29"/>
      <c r="CX54" s="29"/>
      <c r="CY54" s="29"/>
      <c r="CZ54" s="29"/>
      <c r="DA54" s="29"/>
      <c r="DB54" s="29"/>
      <c r="DC54" s="29"/>
      <c r="DD54" s="29"/>
      <c r="DE54" s="29"/>
      <c r="DF54" s="29"/>
      <c r="DG54" s="29"/>
      <c r="DH54" s="29"/>
      <c r="DI54" s="29"/>
      <c r="DJ54" s="29"/>
      <c r="DK54" s="29"/>
      <c r="DL54" s="29"/>
      <c r="DM54" s="29"/>
      <c r="DN54" s="29"/>
      <c r="DO54" s="29"/>
      <c r="DP54" s="29"/>
      <c r="DQ54" s="29"/>
      <c r="DR54" s="29"/>
      <c r="DS54" s="29"/>
      <c r="DT54" s="29"/>
      <c r="DU54" s="29"/>
      <c r="DV54" s="29"/>
      <c r="DW54" s="29"/>
      <c r="DX54" s="29"/>
      <c r="DY54" s="29"/>
      <c r="DZ54" s="29"/>
      <c r="EA54" s="29"/>
      <c r="EB54" s="29"/>
      <c r="EC54" s="29"/>
      <c r="ED54" s="29"/>
      <c r="EE54" s="29"/>
      <c r="EF54" s="29"/>
      <c r="EG54" s="29"/>
      <c r="EH54" s="29"/>
      <c r="EI54" s="29"/>
      <c r="EJ54" s="29"/>
      <c r="EK54" s="29"/>
      <c r="EL54" s="29"/>
      <c r="EM54" s="29"/>
      <c r="EN54" s="29"/>
      <c r="EO54" s="29"/>
      <c r="EP54" s="29"/>
      <c r="EQ54" s="29"/>
      <c r="ER54" s="29"/>
      <c r="ES54" s="29"/>
      <c r="ET54" s="29"/>
      <c r="EU54" s="29"/>
      <c r="EV54" s="29"/>
      <c r="EW54" s="29"/>
      <c r="EX54" s="29"/>
      <c r="EY54" s="29"/>
      <c r="EZ54" s="29"/>
      <c r="FA54" s="29"/>
      <c r="FB54" s="29"/>
      <c r="FC54" s="29"/>
      <c r="FD54" s="29"/>
      <c r="FE54" s="29"/>
      <c r="FF54" s="29"/>
      <c r="FG54" s="29"/>
      <c r="FH54" s="29"/>
      <c r="FI54" s="29"/>
      <c r="FJ54" s="29"/>
      <c r="FK54" s="29"/>
      <c r="FL54" s="29"/>
      <c r="FM54" s="29"/>
      <c r="FN54" s="29"/>
      <c r="FO54" s="29"/>
      <c r="FP54" s="29"/>
      <c r="FQ54" s="29"/>
      <c r="FR54" s="29"/>
      <c r="FS54" s="29"/>
      <c r="FT54" s="29"/>
      <c r="FU54" s="29"/>
      <c r="FV54" s="29"/>
      <c r="FW54" s="29"/>
      <c r="FX54" s="29"/>
      <c r="FY54" s="29"/>
      <c r="FZ54" s="29"/>
      <c r="GA54" s="29"/>
      <c r="GB54" s="29"/>
      <c r="GC54" s="29"/>
      <c r="GD54" s="29"/>
      <c r="GE54" s="29"/>
      <c r="GF54" s="29"/>
      <c r="GG54" s="29"/>
      <c r="GH54" s="29"/>
      <c r="GI54" s="29"/>
      <c r="GJ54" s="29"/>
      <c r="GK54" s="29"/>
      <c r="GL54" s="29"/>
      <c r="GM54" s="29"/>
      <c r="GN54" s="29"/>
      <c r="GO54" s="29"/>
      <c r="GP54" s="29"/>
      <c r="GQ54" s="29"/>
      <c r="GR54" s="29"/>
      <c r="GS54" s="29"/>
      <c r="GT54" s="29"/>
      <c r="GU54" s="29"/>
      <c r="GV54" s="29"/>
      <c r="GW54" s="29"/>
      <c r="GX54" s="29"/>
      <c r="GY54" s="29"/>
      <c r="GZ54" s="29"/>
      <c r="HA54" s="29"/>
      <c r="HB54" s="29"/>
      <c r="HC54" s="29"/>
      <c r="HD54" s="29"/>
      <c r="HE54" s="29"/>
      <c r="HF54" s="29"/>
      <c r="HG54" s="29"/>
      <c r="HH54" s="29"/>
      <c r="HI54" s="29"/>
      <c r="HJ54" s="29"/>
      <c r="HK54" s="29"/>
      <c r="HL54" s="29"/>
      <c r="HM54" s="29"/>
      <c r="HN54" s="29"/>
      <c r="HO54" s="29"/>
      <c r="HP54" s="29"/>
      <c r="HQ54" s="29"/>
      <c r="HR54" s="29"/>
      <c r="HS54" s="29"/>
      <c r="HT54" s="29"/>
      <c r="HU54" s="29"/>
      <c r="HV54" s="29"/>
      <c r="HW54" s="29"/>
      <c r="HX54" s="29"/>
      <c r="HY54" s="29"/>
      <c r="HZ54" s="29"/>
      <c r="IA54" s="29"/>
      <c r="IB54" s="29"/>
      <c r="IC54" s="29"/>
      <c r="ID54" s="29"/>
      <c r="IE54" s="29"/>
      <c r="IF54" s="29"/>
      <c r="IG54" s="29"/>
      <c r="IH54" s="29"/>
      <c r="II54" s="29"/>
      <c r="IJ54" s="29"/>
      <c r="IK54" s="29"/>
      <c r="IL54" s="29"/>
      <c r="IM54" s="29"/>
      <c r="IN54" s="29"/>
      <c r="IO54" s="29"/>
      <c r="IP54" s="29"/>
      <c r="IQ54" s="29"/>
      <c r="IR54" s="29"/>
      <c r="IS54" s="29"/>
      <c r="IT54" s="29"/>
      <c r="IU54" s="29"/>
    </row>
    <row r="55" spans="1:255" s="29" customFormat="1">
      <c r="A55" s="747"/>
      <c r="B55" s="747"/>
      <c r="E55" s="29" t="s">
        <v>2969</v>
      </c>
      <c r="K55" s="29">
        <v>149193</v>
      </c>
      <c r="L55" s="29">
        <v>69179</v>
      </c>
      <c r="M55" s="29">
        <v>203952</v>
      </c>
      <c r="N55" s="29">
        <v>171312</v>
      </c>
      <c r="O55" s="29">
        <v>166128</v>
      </c>
      <c r="P55" s="29">
        <v>102948</v>
      </c>
      <c r="Q55" s="29">
        <v>91422.122578349896</v>
      </c>
      <c r="R55" s="29" t="e">
        <v>#REF!</v>
      </c>
      <c r="S55" s="29" t="e">
        <v>#REF!</v>
      </c>
      <c r="T55" s="29" t="e">
        <v>#REF!</v>
      </c>
      <c r="U55" s="29" t="e">
        <v>#REF!</v>
      </c>
      <c r="V55" s="29" t="e">
        <v>#REF!</v>
      </c>
      <c r="W55" s="29" t="e">
        <v>#REF!</v>
      </c>
      <c r="X55" s="29" t="e">
        <v>#REF!</v>
      </c>
      <c r="Y55" s="29" t="e">
        <v>#REF!</v>
      </c>
      <c r="Z55" s="29" t="e">
        <v>#REF!</v>
      </c>
      <c r="AA55" s="29" t="e">
        <v>#REF!</v>
      </c>
      <c r="AB55" s="29" t="e">
        <v>#REF!</v>
      </c>
      <c r="AC55" s="29" t="e">
        <v>#REF!</v>
      </c>
      <c r="AD55" s="29" t="e">
        <v>#REF!</v>
      </c>
      <c r="AE55" s="29" t="e">
        <v>#REF!</v>
      </c>
      <c r="AF55" s="29" t="e">
        <v>#REF!</v>
      </c>
      <c r="AG55" s="29" t="e">
        <v>#REF!</v>
      </c>
      <c r="AH55" s="29" t="e">
        <v>#REF!</v>
      </c>
      <c r="AI55" s="29" t="e">
        <v>#REF!</v>
      </c>
      <c r="AJ55" s="29" t="e">
        <v>#REF!</v>
      </c>
      <c r="BM55" s="5"/>
      <c r="BN55" s="5"/>
      <c r="BO55" s="5"/>
      <c r="BP55" s="5"/>
      <c r="BQ55" s="5"/>
      <c r="BR55" s="5"/>
      <c r="BS55" s="5"/>
      <c r="BT55" s="5"/>
      <c r="BU55" s="5"/>
      <c r="BV55" s="5"/>
      <c r="BW55" s="5"/>
      <c r="BX55" s="5"/>
      <c r="BY55" s="5"/>
      <c r="BZ55" s="5"/>
      <c r="CA55" s="5"/>
      <c r="CB55" s="5"/>
      <c r="CC55" s="5"/>
      <c r="CD55" s="5"/>
      <c r="CE55" s="5"/>
      <c r="CF55" s="5"/>
      <c r="CG55" s="5"/>
      <c r="CH55" s="5"/>
      <c r="CI55" s="5"/>
      <c r="CJ55" s="5"/>
      <c r="CK55" s="5"/>
      <c r="CL55" s="5"/>
      <c r="CM55" s="5"/>
      <c r="CN55" s="5"/>
      <c r="CO55" s="5"/>
      <c r="CP55" s="5"/>
      <c r="CQ55" s="5"/>
      <c r="CR55" s="5"/>
      <c r="CS55" s="5"/>
      <c r="CT55" s="5"/>
      <c r="CU55" s="5"/>
      <c r="CV55" s="5"/>
      <c r="CW55" s="5"/>
      <c r="CX55" s="5"/>
      <c r="CY55" s="5"/>
      <c r="CZ55" s="5"/>
      <c r="DA55" s="5"/>
      <c r="DB55" s="5"/>
      <c r="DC55" s="5"/>
      <c r="DD55" s="5"/>
      <c r="DE55" s="5"/>
      <c r="DF55" s="5"/>
      <c r="DG55" s="5"/>
      <c r="DH55" s="5"/>
      <c r="DI55" s="5"/>
      <c r="DJ55" s="5"/>
      <c r="DK55" s="5"/>
      <c r="DL55" s="5"/>
      <c r="DM55" s="5"/>
      <c r="DN55" s="5"/>
      <c r="DO55" s="5"/>
      <c r="DP55" s="5"/>
      <c r="DQ55" s="5"/>
      <c r="DR55" s="5"/>
      <c r="DS55" s="5"/>
      <c r="DT55" s="5"/>
      <c r="DU55" s="5"/>
      <c r="DV55" s="5"/>
      <c r="DW55" s="5"/>
      <c r="DX55" s="5"/>
      <c r="DY55" s="5"/>
      <c r="DZ55" s="5"/>
      <c r="EA55" s="5"/>
      <c r="EB55" s="5"/>
      <c r="EC55" s="5"/>
      <c r="ED55" s="5"/>
      <c r="EE55" s="5"/>
      <c r="EF55" s="5"/>
      <c r="EG55" s="5"/>
      <c r="EH55" s="5"/>
      <c r="EI55" s="5"/>
      <c r="EJ55" s="5"/>
      <c r="EK55" s="5"/>
      <c r="EL55" s="5"/>
      <c r="EM55" s="5"/>
      <c r="EN55" s="5"/>
      <c r="EO55" s="5"/>
      <c r="EP55" s="5"/>
      <c r="EQ55" s="5"/>
      <c r="ER55" s="5"/>
      <c r="ES55" s="5"/>
      <c r="ET55" s="5"/>
      <c r="EU55" s="5"/>
      <c r="EV55" s="5"/>
      <c r="EW55" s="5"/>
      <c r="EX55" s="5"/>
      <c r="EY55" s="5"/>
      <c r="EZ55" s="5"/>
      <c r="FA55" s="5"/>
      <c r="FB55" s="5"/>
      <c r="FC55" s="5"/>
      <c r="FD55" s="5"/>
      <c r="FE55" s="5"/>
      <c r="FF55" s="5"/>
      <c r="FG55" s="5"/>
      <c r="FH55" s="5"/>
      <c r="FI55" s="5"/>
      <c r="FJ55" s="5"/>
      <c r="FK55" s="5"/>
      <c r="FL55" s="5"/>
      <c r="FM55" s="5"/>
      <c r="FN55" s="5"/>
      <c r="FO55" s="5"/>
      <c r="FP55" s="5"/>
      <c r="FQ55" s="5"/>
      <c r="FR55" s="5"/>
      <c r="FS55" s="5"/>
      <c r="FT55" s="5"/>
      <c r="FU55" s="5"/>
      <c r="FV55" s="5"/>
      <c r="FW55" s="5"/>
      <c r="FX55" s="5"/>
      <c r="FY55" s="5"/>
      <c r="FZ55" s="5"/>
      <c r="GA55" s="5"/>
      <c r="GB55" s="5"/>
      <c r="GC55" s="5"/>
      <c r="GD55" s="5"/>
      <c r="GE55" s="5"/>
      <c r="GF55" s="5"/>
      <c r="GG55" s="5"/>
      <c r="GH55" s="5"/>
      <c r="GI55" s="5"/>
      <c r="GJ55" s="5"/>
      <c r="GK55" s="5"/>
      <c r="GL55" s="5"/>
      <c r="GM55" s="5"/>
      <c r="GN55" s="5"/>
      <c r="GO55" s="5"/>
      <c r="GP55" s="5"/>
      <c r="GQ55" s="5"/>
      <c r="GR55" s="5"/>
      <c r="GS55" s="5"/>
      <c r="GT55" s="5"/>
      <c r="GU55" s="5"/>
      <c r="GV55" s="5"/>
      <c r="GW55" s="5"/>
      <c r="GX55" s="5"/>
      <c r="GY55" s="5"/>
      <c r="GZ55" s="5"/>
      <c r="HA55" s="5"/>
      <c r="HB55" s="5"/>
      <c r="HC55" s="5"/>
      <c r="HD55" s="5"/>
      <c r="HE55" s="5"/>
      <c r="HF55" s="5"/>
      <c r="HG55" s="5"/>
      <c r="HH55" s="5"/>
      <c r="HI55" s="5"/>
      <c r="HJ55" s="5"/>
      <c r="HK55" s="5"/>
      <c r="HL55" s="5"/>
      <c r="HM55" s="5"/>
      <c r="HN55" s="5"/>
      <c r="HO55" s="5"/>
      <c r="HP55" s="5"/>
      <c r="HQ55" s="5"/>
      <c r="HR55" s="5"/>
      <c r="HS55" s="5"/>
      <c r="HT55" s="5"/>
      <c r="HU55" s="5"/>
      <c r="HV55" s="5"/>
      <c r="HW55" s="5"/>
      <c r="HX55" s="5"/>
      <c r="HY55" s="5"/>
      <c r="HZ55" s="5"/>
      <c r="IA55" s="5"/>
      <c r="IB55" s="5"/>
      <c r="IC55" s="5"/>
      <c r="ID55" s="5"/>
      <c r="IE55" s="5"/>
      <c r="IF55" s="5"/>
      <c r="IG55" s="5"/>
      <c r="IH55" s="5"/>
      <c r="II55" s="5"/>
      <c r="IJ55" s="5"/>
      <c r="IK55" s="5"/>
      <c r="IL55" s="5"/>
      <c r="IM55" s="5"/>
      <c r="IN55" s="5"/>
      <c r="IO55" s="5"/>
      <c r="IP55" s="5"/>
      <c r="IQ55" s="5"/>
      <c r="IR55" s="5"/>
      <c r="IS55" s="5"/>
      <c r="IT55" s="5"/>
      <c r="IU55" s="5"/>
    </row>
    <row r="57" spans="1:255">
      <c r="E57" s="29" t="s">
        <v>2970</v>
      </c>
      <c r="K57" s="5">
        <v>5283176</v>
      </c>
      <c r="L57" s="5">
        <v>5432369</v>
      </c>
      <c r="M57" s="5">
        <v>5501548</v>
      </c>
      <c r="N57" s="5">
        <v>5705500</v>
      </c>
      <c r="O57" s="5">
        <v>5876812</v>
      </c>
      <c r="P57" s="5">
        <v>6043454</v>
      </c>
      <c r="Q57" s="5">
        <v>6146402</v>
      </c>
      <c r="R57" s="5">
        <v>6237824.1225783499</v>
      </c>
      <c r="S57" s="5" t="e">
        <v>#REF!</v>
      </c>
      <c r="T57" s="5" t="e">
        <v>#REF!</v>
      </c>
      <c r="U57" s="5" t="e">
        <v>#REF!</v>
      </c>
      <c r="V57" s="5" t="e">
        <v>#REF!</v>
      </c>
      <c r="W57" s="5" t="e">
        <v>#REF!</v>
      </c>
      <c r="X57" s="5" t="e">
        <v>#REF!</v>
      </c>
      <c r="Y57" s="5" t="e">
        <v>#REF!</v>
      </c>
      <c r="Z57" s="5" t="e">
        <v>#REF!</v>
      </c>
      <c r="AA57" s="5" t="e">
        <v>#REF!</v>
      </c>
      <c r="AB57" s="5" t="e">
        <v>#REF!</v>
      </c>
      <c r="AC57" s="5" t="e">
        <v>#REF!</v>
      </c>
      <c r="AD57" s="5" t="e">
        <v>#REF!</v>
      </c>
      <c r="AE57" s="5" t="e">
        <v>#REF!</v>
      </c>
      <c r="AF57" s="5" t="e">
        <v>#REF!</v>
      </c>
      <c r="AG57" s="5" t="e">
        <v>#REF!</v>
      </c>
      <c r="AH57" s="5" t="e">
        <v>#REF!</v>
      </c>
      <c r="AI57" s="5" t="e">
        <v>#REF!</v>
      </c>
      <c r="AJ57" s="5" t="e">
        <v>#REF!</v>
      </c>
    </row>
    <row r="58" spans="1:255">
      <c r="D58" s="29"/>
      <c r="E58" s="29" t="s">
        <v>2971</v>
      </c>
      <c r="G58" s="29"/>
      <c r="H58" s="29"/>
      <c r="I58" s="29"/>
      <c r="J58" s="398">
        <v>5283176</v>
      </c>
      <c r="K58" s="452">
        <v>5432369</v>
      </c>
      <c r="L58" s="452">
        <v>5501548</v>
      </c>
      <c r="M58" s="452">
        <v>5705500</v>
      </c>
      <c r="N58" s="452">
        <v>5876812</v>
      </c>
      <c r="O58" s="452">
        <v>6043454</v>
      </c>
      <c r="P58" s="452">
        <v>6146402</v>
      </c>
      <c r="Q58" s="29">
        <v>6237824.1225783499</v>
      </c>
      <c r="R58" s="29" t="e">
        <v>#REF!</v>
      </c>
      <c r="S58" s="29" t="e">
        <v>#REF!</v>
      </c>
      <c r="T58" s="29" t="e">
        <v>#REF!</v>
      </c>
      <c r="U58" s="29" t="e">
        <v>#REF!</v>
      </c>
      <c r="V58" s="29" t="e">
        <v>#REF!</v>
      </c>
      <c r="W58" s="29" t="e">
        <v>#REF!</v>
      </c>
      <c r="X58" s="29" t="e">
        <v>#REF!</v>
      </c>
      <c r="Y58" s="29" t="e">
        <v>#REF!</v>
      </c>
      <c r="Z58" s="29" t="e">
        <v>#REF!</v>
      </c>
      <c r="AA58" s="29" t="e">
        <v>#REF!</v>
      </c>
      <c r="AB58" s="29" t="e">
        <v>#REF!</v>
      </c>
      <c r="AC58" s="29" t="e">
        <v>#REF!</v>
      </c>
      <c r="AD58" s="29" t="e">
        <v>#REF!</v>
      </c>
      <c r="AE58" s="29" t="e">
        <v>#REF!</v>
      </c>
      <c r="AF58" s="29" t="e">
        <v>#REF!</v>
      </c>
      <c r="AG58" s="29" t="e">
        <v>#REF!</v>
      </c>
      <c r="AH58" s="29" t="e">
        <v>#REF!</v>
      </c>
      <c r="AI58" s="29" t="e">
        <v>#REF!</v>
      </c>
      <c r="AJ58" s="29" t="e">
        <v>#REF!</v>
      </c>
      <c r="AK58" s="29"/>
      <c r="AL58" s="29"/>
      <c r="AM58" s="29"/>
      <c r="AN58" s="29"/>
      <c r="AO58" s="29"/>
      <c r="AP58" s="29"/>
      <c r="AQ58" s="29"/>
      <c r="AR58" s="29"/>
      <c r="AS58" s="29"/>
      <c r="AT58" s="29"/>
      <c r="AU58" s="29"/>
      <c r="AV58" s="29"/>
      <c r="AW58" s="29"/>
      <c r="AX58" s="29"/>
      <c r="AY58" s="29"/>
      <c r="AZ58" s="29"/>
      <c r="BA58" s="29"/>
      <c r="BB58" s="29"/>
      <c r="BC58" s="29"/>
      <c r="BD58" s="29"/>
      <c r="BE58" s="29"/>
      <c r="BF58" s="29"/>
      <c r="BG58" s="29"/>
      <c r="BH58" s="29"/>
      <c r="BI58" s="29"/>
      <c r="BJ58" s="29"/>
      <c r="BK58" s="29"/>
      <c r="BL58" s="29"/>
    </row>
    <row r="59" spans="1:255">
      <c r="C59" s="29"/>
      <c r="D59" s="29"/>
      <c r="G59" s="29"/>
      <c r="H59" s="29"/>
      <c r="I59" s="29"/>
      <c r="J59" s="29"/>
      <c r="K59" s="29"/>
      <c r="L59" s="29"/>
      <c r="M59" s="29"/>
      <c r="N59" s="29"/>
      <c r="O59" s="29"/>
      <c r="P59" s="29"/>
      <c r="Q59" s="29"/>
      <c r="R59" s="29"/>
      <c r="S59" s="29"/>
      <c r="T59" s="29"/>
      <c r="U59" s="29"/>
      <c r="V59" s="29"/>
      <c r="W59" s="29"/>
      <c r="X59" s="29"/>
      <c r="Y59" s="29"/>
      <c r="Z59" s="29"/>
      <c r="AA59" s="29"/>
      <c r="AB59" s="29"/>
      <c r="AC59" s="29"/>
      <c r="AD59" s="29"/>
      <c r="AE59" s="29"/>
      <c r="AF59" s="29"/>
      <c r="AG59" s="29"/>
      <c r="AH59" s="29"/>
      <c r="AI59" s="29"/>
      <c r="AJ59" s="29"/>
      <c r="AK59" s="29"/>
      <c r="AL59" s="29"/>
      <c r="AM59" s="29"/>
      <c r="AN59" s="29"/>
      <c r="AO59" s="29"/>
      <c r="AP59" s="29"/>
      <c r="AQ59" s="29"/>
      <c r="AR59" s="29"/>
      <c r="AS59" s="29"/>
      <c r="AT59" s="29"/>
      <c r="AU59" s="29"/>
      <c r="AV59" s="29"/>
      <c r="AW59" s="29"/>
      <c r="AX59" s="29"/>
      <c r="AY59" s="29"/>
      <c r="AZ59" s="29"/>
      <c r="BA59" s="29"/>
      <c r="BB59" s="29"/>
      <c r="BC59" s="29"/>
      <c r="BD59" s="29"/>
      <c r="BE59" s="29"/>
      <c r="BF59" s="29"/>
      <c r="BG59" s="29"/>
      <c r="BH59" s="29"/>
      <c r="BI59" s="29"/>
      <c r="BJ59" s="29"/>
      <c r="BK59" s="29"/>
      <c r="BL59" s="29"/>
    </row>
    <row r="60" spans="1:255">
      <c r="D60" s="29"/>
      <c r="E60" s="5"/>
      <c r="G60" s="29"/>
      <c r="H60" s="29"/>
      <c r="I60" s="29"/>
      <c r="J60" s="29"/>
      <c r="K60" s="29"/>
      <c r="L60" s="29"/>
      <c r="M60" s="29"/>
      <c r="N60" s="29"/>
      <c r="O60" s="29"/>
      <c r="P60" s="29"/>
      <c r="Q60" s="29"/>
      <c r="R60" s="29"/>
      <c r="S60" s="29"/>
      <c r="T60" s="29"/>
      <c r="U60" s="29"/>
      <c r="V60" s="29"/>
      <c r="W60" s="29"/>
      <c r="X60" s="29"/>
      <c r="Y60" s="29"/>
      <c r="Z60" s="29"/>
      <c r="AA60" s="29"/>
      <c r="AB60" s="29"/>
      <c r="AC60" s="29"/>
      <c r="AD60" s="29"/>
      <c r="AE60" s="29"/>
      <c r="AF60" s="29"/>
      <c r="AG60" s="29"/>
      <c r="AH60" s="29"/>
      <c r="AI60" s="29"/>
      <c r="AJ60" s="29"/>
      <c r="AK60" s="29"/>
      <c r="AL60" s="29"/>
      <c r="AM60" s="29"/>
      <c r="AN60" s="29"/>
      <c r="AO60" s="29"/>
      <c r="AP60" s="29"/>
      <c r="AQ60" s="29"/>
      <c r="AR60" s="29"/>
      <c r="AS60" s="29"/>
      <c r="AT60" s="29"/>
      <c r="AU60" s="29"/>
      <c r="AV60" s="29"/>
      <c r="AW60" s="29"/>
      <c r="AX60" s="29"/>
      <c r="AY60" s="29"/>
      <c r="AZ60" s="29"/>
      <c r="BA60" s="29"/>
      <c r="BB60" s="29"/>
      <c r="BC60" s="29"/>
      <c r="BD60" s="29"/>
      <c r="BE60" s="29"/>
      <c r="BF60" s="29"/>
      <c r="BG60" s="29"/>
      <c r="BH60" s="29"/>
      <c r="BI60" s="29"/>
      <c r="BJ60" s="29"/>
      <c r="BK60" s="29"/>
      <c r="BL60" s="29"/>
    </row>
    <row r="61" spans="1:255">
      <c r="C61" s="1697" t="s">
        <v>452</v>
      </c>
      <c r="D61" s="29"/>
      <c r="E61" s="29" t="s">
        <v>2971</v>
      </c>
      <c r="F61" s="5"/>
      <c r="G61" s="29"/>
      <c r="H61" s="29"/>
      <c r="I61" s="29"/>
      <c r="J61" s="398">
        <v>5283176</v>
      </c>
      <c r="K61" s="382">
        <v>5432369</v>
      </c>
      <c r="L61" s="382">
        <v>5501548</v>
      </c>
      <c r="M61" s="382">
        <v>5705500</v>
      </c>
      <c r="N61" s="382">
        <v>5876812</v>
      </c>
      <c r="O61" s="382">
        <v>6043454</v>
      </c>
      <c r="P61" s="382">
        <v>6146402</v>
      </c>
      <c r="Q61" s="29"/>
      <c r="R61" s="29"/>
      <c r="S61" s="29"/>
      <c r="T61" s="29"/>
      <c r="U61" s="29"/>
      <c r="V61" s="29"/>
      <c r="W61" s="29"/>
      <c r="X61" s="29"/>
      <c r="Y61" s="29"/>
      <c r="Z61" s="29"/>
      <c r="AA61" s="29"/>
      <c r="AB61" s="29"/>
      <c r="AC61" s="29"/>
      <c r="AD61" s="29"/>
      <c r="AE61" s="29"/>
      <c r="AF61" s="29"/>
      <c r="AG61" s="29"/>
      <c r="AH61" s="29"/>
      <c r="AI61" s="29"/>
      <c r="AJ61" s="29"/>
      <c r="AK61" s="29"/>
      <c r="AL61" s="29"/>
      <c r="AM61" s="29"/>
      <c r="AN61" s="29"/>
      <c r="AO61" s="29"/>
      <c r="AP61" s="29"/>
      <c r="AQ61" s="29"/>
      <c r="AR61" s="29"/>
      <c r="AS61" s="29"/>
      <c r="AT61" s="29"/>
      <c r="AU61" s="29"/>
      <c r="AV61" s="29"/>
      <c r="AW61" s="29"/>
      <c r="AX61" s="29"/>
      <c r="AY61" s="29"/>
      <c r="AZ61" s="29"/>
      <c r="BA61" s="29"/>
      <c r="BB61" s="29"/>
      <c r="BC61" s="29"/>
      <c r="BD61" s="29"/>
      <c r="BE61" s="29"/>
      <c r="BF61" s="29"/>
      <c r="BG61" s="29"/>
      <c r="BH61" s="29"/>
      <c r="BI61" s="29"/>
      <c r="BJ61" s="29"/>
      <c r="BK61" s="29"/>
      <c r="BL61" s="29"/>
    </row>
    <row r="62" spans="1:255">
      <c r="B62" s="36">
        <v>0</v>
      </c>
      <c r="D62" s="29"/>
      <c r="E62" s="29" t="s">
        <v>1462</v>
      </c>
      <c r="G62" s="29"/>
      <c r="H62" s="29"/>
      <c r="I62" s="29"/>
      <c r="J62" s="29">
        <v>0</v>
      </c>
      <c r="K62" s="29">
        <v>0</v>
      </c>
      <c r="L62" s="29">
        <v>0</v>
      </c>
      <c r="M62" s="29">
        <v>0</v>
      </c>
      <c r="N62" s="29">
        <v>0</v>
      </c>
      <c r="O62" s="29">
        <v>0</v>
      </c>
      <c r="P62" s="29">
        <v>0</v>
      </c>
      <c r="Q62" s="29"/>
      <c r="R62" s="29"/>
      <c r="S62" s="29"/>
      <c r="T62" s="29"/>
      <c r="U62" s="29"/>
      <c r="V62" s="29"/>
      <c r="W62" s="29"/>
      <c r="X62" s="29"/>
      <c r="Y62" s="29"/>
      <c r="Z62" s="29"/>
      <c r="AA62" s="29"/>
      <c r="AB62" s="29"/>
      <c r="AC62" s="29"/>
      <c r="AD62" s="29"/>
      <c r="AE62" s="29"/>
      <c r="AF62" s="29"/>
      <c r="AG62" s="29"/>
      <c r="AH62" s="29"/>
      <c r="AI62" s="29"/>
      <c r="AJ62" s="29"/>
      <c r="AK62" s="29"/>
      <c r="AL62" s="29"/>
      <c r="AM62" s="29"/>
      <c r="AN62" s="29"/>
      <c r="AO62" s="29"/>
      <c r="AP62" s="29"/>
      <c r="AQ62" s="29"/>
      <c r="AR62" s="29"/>
      <c r="AS62" s="29"/>
      <c r="AT62" s="29"/>
      <c r="AU62" s="29"/>
      <c r="AV62" s="29"/>
      <c r="AW62" s="29"/>
      <c r="AX62" s="29"/>
      <c r="AY62" s="29"/>
      <c r="AZ62" s="29"/>
      <c r="BA62" s="29"/>
      <c r="BB62" s="29"/>
      <c r="BC62" s="29"/>
      <c r="BD62" s="29"/>
      <c r="BE62" s="29"/>
      <c r="BF62" s="29"/>
      <c r="BG62" s="29"/>
      <c r="BH62" s="29"/>
      <c r="BI62" s="29"/>
      <c r="BJ62" s="29"/>
      <c r="BK62" s="29"/>
      <c r="BL62" s="29"/>
    </row>
    <row r="63" spans="1:255">
      <c r="D63" s="29"/>
      <c r="G63" s="29"/>
      <c r="H63" s="29"/>
      <c r="I63" s="29"/>
      <c r="J63" s="29"/>
      <c r="K63" s="29"/>
      <c r="L63" s="29"/>
      <c r="M63" s="29"/>
      <c r="N63" s="29"/>
      <c r="O63" s="29"/>
      <c r="P63" s="29"/>
      <c r="Q63" s="29"/>
      <c r="R63" s="29"/>
      <c r="S63" s="29"/>
      <c r="T63" s="29"/>
      <c r="U63" s="29"/>
      <c r="V63" s="29"/>
      <c r="W63" s="29"/>
      <c r="X63" s="29"/>
      <c r="Y63" s="29"/>
      <c r="Z63" s="29"/>
      <c r="AA63" s="29"/>
      <c r="AB63" s="29"/>
      <c r="AC63" s="29"/>
      <c r="AD63" s="29"/>
      <c r="AE63" s="29"/>
      <c r="AF63" s="29"/>
      <c r="AG63" s="29"/>
      <c r="AH63" s="29"/>
      <c r="AI63" s="29"/>
      <c r="AJ63" s="29"/>
      <c r="AK63" s="29"/>
      <c r="AL63" s="29"/>
      <c r="AM63" s="29"/>
      <c r="AN63" s="29"/>
      <c r="AO63" s="29"/>
      <c r="AP63" s="29"/>
      <c r="AQ63" s="29"/>
      <c r="AR63" s="29"/>
      <c r="AS63" s="29"/>
      <c r="AT63" s="29"/>
      <c r="AU63" s="29"/>
      <c r="AV63" s="29"/>
      <c r="AW63" s="29"/>
      <c r="AX63" s="29"/>
      <c r="AY63" s="29"/>
      <c r="AZ63" s="29"/>
      <c r="BA63" s="29"/>
      <c r="BB63" s="29"/>
      <c r="BC63" s="29"/>
      <c r="BD63" s="29"/>
      <c r="BE63" s="29"/>
      <c r="BF63" s="29"/>
      <c r="BG63" s="29"/>
      <c r="BH63" s="29"/>
      <c r="BI63" s="29"/>
      <c r="BJ63" s="29"/>
      <c r="BK63" s="29"/>
      <c r="BL63" s="29"/>
    </row>
    <row r="64" spans="1:255">
      <c r="D64" s="29"/>
      <c r="G64" s="29"/>
      <c r="H64" s="29"/>
      <c r="I64" s="29"/>
      <c r="J64" s="29"/>
      <c r="K64" s="29"/>
      <c r="L64" s="29"/>
      <c r="M64" s="29"/>
      <c r="N64" s="29"/>
      <c r="O64" s="29"/>
      <c r="P64" s="29"/>
      <c r="Q64" s="29"/>
      <c r="R64" s="29"/>
      <c r="S64" s="29"/>
      <c r="T64" s="29"/>
      <c r="U64" s="29"/>
      <c r="V64" s="29"/>
      <c r="W64" s="29"/>
      <c r="X64" s="29"/>
      <c r="Y64" s="29"/>
      <c r="Z64" s="29"/>
      <c r="AA64" s="29"/>
      <c r="AB64" s="29"/>
      <c r="AC64" s="29"/>
      <c r="AD64" s="29"/>
      <c r="AE64" s="29"/>
      <c r="AF64" s="29"/>
      <c r="AG64" s="29"/>
      <c r="AH64" s="29"/>
      <c r="AI64" s="29"/>
      <c r="AJ64" s="29"/>
      <c r="AK64" s="29"/>
      <c r="AL64" s="29"/>
      <c r="AM64" s="29"/>
      <c r="AN64" s="29"/>
      <c r="AO64" s="29"/>
      <c r="AP64" s="29"/>
      <c r="AQ64" s="29"/>
      <c r="AR64" s="29"/>
      <c r="AS64" s="29"/>
      <c r="AT64" s="29"/>
      <c r="AU64" s="29"/>
      <c r="AV64" s="29"/>
      <c r="AW64" s="29"/>
      <c r="AX64" s="29"/>
      <c r="AY64" s="29"/>
      <c r="AZ64" s="29"/>
      <c r="BA64" s="29"/>
      <c r="BB64" s="29"/>
      <c r="BC64" s="29"/>
      <c r="BD64" s="29"/>
      <c r="BE64" s="29"/>
      <c r="BF64" s="29"/>
      <c r="BG64" s="29"/>
      <c r="BH64" s="29"/>
      <c r="BI64" s="29"/>
      <c r="BJ64" s="29"/>
      <c r="BK64" s="29"/>
      <c r="BL64" s="29"/>
    </row>
    <row r="66" spans="1:255">
      <c r="E66" s="29" t="s">
        <v>92</v>
      </c>
    </row>
    <row r="67" spans="1:255">
      <c r="F67" s="5" t="s">
        <v>2972</v>
      </c>
      <c r="Q67" s="5">
        <v>4591910</v>
      </c>
      <c r="R67" s="5">
        <v>0</v>
      </c>
      <c r="S67" s="5">
        <v>4642930</v>
      </c>
      <c r="T67" s="5">
        <v>4547835</v>
      </c>
      <c r="U67" s="5">
        <v>4424500</v>
      </c>
      <c r="V67" s="5">
        <v>4347300</v>
      </c>
      <c r="W67" s="5">
        <v>4275860</v>
      </c>
      <c r="X67" s="5">
        <v>4236990</v>
      </c>
      <c r="Y67" s="5">
        <v>4177170</v>
      </c>
      <c r="Z67" s="5">
        <v>4137045</v>
      </c>
      <c r="AA67" s="5">
        <v>4095465</v>
      </c>
      <c r="AB67" s="5">
        <v>4065930</v>
      </c>
      <c r="AC67" s="5">
        <v>4028970</v>
      </c>
      <c r="AD67" s="5">
        <v>3993809.7640009671</v>
      </c>
      <c r="AE67" s="5">
        <v>3945039.9131419584</v>
      </c>
      <c r="AF67" s="5">
        <v>3913921.9953555828</v>
      </c>
      <c r="AG67" s="5">
        <v>3903902.5641037286</v>
      </c>
      <c r="AH67" s="5">
        <v>3884787.0987067563</v>
      </c>
      <c r="AI67" s="5">
        <v>3879648.3666936723</v>
      </c>
      <c r="AJ67" s="5">
        <v>3896583.7280857754</v>
      </c>
    </row>
    <row r="68" spans="1:255">
      <c r="F68" s="5" t="s">
        <v>2973</v>
      </c>
      <c r="K68" s="954"/>
      <c r="L68" s="954"/>
      <c r="M68" s="954"/>
      <c r="N68" s="954"/>
      <c r="O68" s="954"/>
      <c r="P68" s="954"/>
    </row>
    <row r="69" spans="1:255">
      <c r="F69" s="5" t="s">
        <v>2974</v>
      </c>
      <c r="K69" s="954"/>
      <c r="L69" s="954"/>
      <c r="M69" s="954"/>
      <c r="N69" s="954"/>
      <c r="O69" s="954"/>
      <c r="P69" s="954"/>
      <c r="Q69" s="5">
        <v>0</v>
      </c>
      <c r="R69" s="5">
        <v>0</v>
      </c>
      <c r="S69" s="5">
        <v>0</v>
      </c>
      <c r="T69" s="5">
        <v>0</v>
      </c>
      <c r="U69" s="5">
        <v>0</v>
      </c>
      <c r="V69" s="5">
        <v>0</v>
      </c>
      <c r="W69" s="5">
        <v>0</v>
      </c>
      <c r="X69" s="5">
        <v>0</v>
      </c>
      <c r="Y69" s="5">
        <v>0</v>
      </c>
      <c r="Z69" s="5">
        <v>0</v>
      </c>
      <c r="AA69" s="5">
        <v>120000</v>
      </c>
      <c r="AB69" s="5">
        <v>120000</v>
      </c>
      <c r="AC69" s="5">
        <v>130000</v>
      </c>
      <c r="AD69" s="5">
        <v>120000</v>
      </c>
      <c r="AE69" s="5">
        <v>130000</v>
      </c>
      <c r="AF69" s="5">
        <v>160000</v>
      </c>
      <c r="AG69" s="5">
        <v>160000</v>
      </c>
      <c r="AH69" s="5">
        <v>180000</v>
      </c>
      <c r="AI69" s="5">
        <v>150000</v>
      </c>
      <c r="AJ69" s="5">
        <v>110000</v>
      </c>
    </row>
    <row r="70" spans="1:255">
      <c r="F70" s="5" t="s">
        <v>2975</v>
      </c>
      <c r="K70" s="954"/>
      <c r="L70" s="954"/>
      <c r="M70" s="954"/>
      <c r="N70" s="954"/>
      <c r="O70" s="954"/>
      <c r="P70" s="954"/>
      <c r="Q70" s="5">
        <v>0</v>
      </c>
      <c r="R70" s="5">
        <v>0</v>
      </c>
      <c r="S70" s="5">
        <v>0</v>
      </c>
      <c r="T70" s="5">
        <v>0</v>
      </c>
      <c r="U70" s="5">
        <v>50000</v>
      </c>
      <c r="V70" s="5">
        <v>60000</v>
      </c>
      <c r="W70" s="5">
        <v>100000</v>
      </c>
      <c r="X70" s="5">
        <v>90000</v>
      </c>
      <c r="Y70" s="5">
        <v>110000</v>
      </c>
      <c r="Z70" s="5">
        <v>110000</v>
      </c>
      <c r="AA70" s="5">
        <v>0</v>
      </c>
      <c r="AB70" s="5">
        <v>0</v>
      </c>
      <c r="AC70" s="5">
        <v>0</v>
      </c>
      <c r="AD70" s="5">
        <v>0</v>
      </c>
      <c r="AE70" s="5">
        <v>0</v>
      </c>
      <c r="AF70" s="5">
        <v>0</v>
      </c>
      <c r="AG70" s="5">
        <v>0</v>
      </c>
      <c r="AH70" s="5">
        <v>0</v>
      </c>
      <c r="AI70" s="5">
        <v>0</v>
      </c>
      <c r="AJ70" s="5">
        <v>0</v>
      </c>
    </row>
    <row r="71" spans="1:255" s="29" customFormat="1">
      <c r="A71" s="747"/>
      <c r="B71" s="9"/>
      <c r="C71" s="5"/>
      <c r="D71" s="5"/>
      <c r="F71" s="39" t="s">
        <v>2976</v>
      </c>
      <c r="G71" s="5"/>
      <c r="H71" s="5"/>
      <c r="I71" s="5"/>
      <c r="J71" s="5"/>
      <c r="K71" s="954"/>
      <c r="L71" s="954"/>
      <c r="M71" s="954"/>
      <c r="N71" s="954"/>
      <c r="O71" s="954"/>
      <c r="P71" s="954"/>
      <c r="Q71" s="5">
        <v>0</v>
      </c>
      <c r="R71" s="5">
        <v>0</v>
      </c>
      <c r="S71" s="5">
        <v>-95095</v>
      </c>
      <c r="T71" s="5">
        <v>-123335</v>
      </c>
      <c r="U71" s="5">
        <v>-127200</v>
      </c>
      <c r="V71" s="5">
        <v>-131440</v>
      </c>
      <c r="W71" s="5">
        <v>-138870</v>
      </c>
      <c r="X71" s="5">
        <v>-149820</v>
      </c>
      <c r="Y71" s="5">
        <v>-150125</v>
      </c>
      <c r="Z71" s="5">
        <v>-151580</v>
      </c>
      <c r="AA71" s="5">
        <v>-149535</v>
      </c>
      <c r="AB71" s="5">
        <v>-156960</v>
      </c>
      <c r="AC71" s="5">
        <v>-164070</v>
      </c>
      <c r="AD71" s="5">
        <v>-165425</v>
      </c>
      <c r="AE71" s="5">
        <v>-155325</v>
      </c>
      <c r="AF71" s="5">
        <v>-161665</v>
      </c>
      <c r="AG71" s="5">
        <v>-168085</v>
      </c>
      <c r="AH71" s="5">
        <v>-170945</v>
      </c>
      <c r="AI71" s="5">
        <v>-115285</v>
      </c>
      <c r="AJ71" s="5">
        <v>-183965</v>
      </c>
      <c r="AK71" s="5"/>
      <c r="AL71" s="5"/>
      <c r="AM71" s="5"/>
      <c r="AN71" s="5"/>
      <c r="AO71" s="5"/>
      <c r="AP71" s="5"/>
      <c r="AQ71" s="5"/>
      <c r="AR71" s="5"/>
      <c r="AS71" s="5"/>
      <c r="AT71" s="5"/>
      <c r="AU71" s="5"/>
      <c r="AV71" s="5"/>
      <c r="AW71" s="5"/>
      <c r="AX71" s="5"/>
      <c r="AY71" s="5"/>
      <c r="AZ71" s="5"/>
      <c r="BA71" s="5"/>
      <c r="BB71" s="5"/>
      <c r="BC71" s="5"/>
      <c r="BD71" s="5"/>
      <c r="BE71" s="5"/>
      <c r="BF71" s="5"/>
      <c r="BG71" s="5"/>
      <c r="BH71" s="5"/>
      <c r="BI71" s="5"/>
      <c r="BJ71" s="5"/>
      <c r="BK71" s="5"/>
      <c r="BL71" s="5"/>
    </row>
    <row r="72" spans="1:255">
      <c r="F72" s="5" t="s">
        <v>2977</v>
      </c>
      <c r="K72" s="954"/>
      <c r="L72" s="954"/>
      <c r="M72" s="954"/>
      <c r="N72" s="954"/>
      <c r="O72" s="954"/>
      <c r="P72" s="954"/>
      <c r="Q72" s="5">
        <v>0</v>
      </c>
      <c r="R72" s="5">
        <v>0</v>
      </c>
      <c r="S72" s="5">
        <v>0</v>
      </c>
      <c r="T72" s="5">
        <v>0</v>
      </c>
      <c r="U72" s="5">
        <v>0</v>
      </c>
      <c r="V72" s="5">
        <v>0</v>
      </c>
      <c r="W72" s="5">
        <v>0</v>
      </c>
      <c r="X72" s="5">
        <v>0</v>
      </c>
      <c r="Y72" s="5">
        <v>0</v>
      </c>
      <c r="Z72" s="5">
        <v>0</v>
      </c>
      <c r="AA72" s="5">
        <v>0</v>
      </c>
      <c r="AB72" s="5">
        <v>0</v>
      </c>
      <c r="AC72" s="5">
        <v>-1090.235999033169</v>
      </c>
      <c r="AD72" s="5">
        <v>-3344.8508590087572</v>
      </c>
      <c r="AE72" s="5">
        <v>-5792.9177863755403</v>
      </c>
      <c r="AF72" s="5">
        <v>-8354.4312518539937</v>
      </c>
      <c r="AG72" s="5">
        <v>-11030.46539697269</v>
      </c>
      <c r="AH72" s="5">
        <v>-14193.732013083607</v>
      </c>
      <c r="AI72" s="5">
        <v>-17779.638607896766</v>
      </c>
      <c r="AJ72" s="5">
        <v>-21710.432364529013</v>
      </c>
    </row>
    <row r="73" spans="1:255">
      <c r="F73" s="5" t="s">
        <v>2978</v>
      </c>
      <c r="K73" s="954"/>
      <c r="L73" s="954"/>
      <c r="M73" s="954"/>
      <c r="N73" s="954"/>
      <c r="O73" s="954"/>
      <c r="P73" s="954"/>
      <c r="Q73" s="5">
        <v>0</v>
      </c>
      <c r="R73" s="5">
        <v>0</v>
      </c>
      <c r="S73" s="5">
        <v>0</v>
      </c>
      <c r="T73" s="5">
        <v>0</v>
      </c>
      <c r="U73" s="5">
        <v>0</v>
      </c>
      <c r="V73" s="5">
        <v>0</v>
      </c>
      <c r="W73" s="5">
        <v>0</v>
      </c>
      <c r="X73" s="5">
        <v>0</v>
      </c>
      <c r="Y73" s="5">
        <v>0</v>
      </c>
      <c r="Z73" s="5">
        <v>0</v>
      </c>
      <c r="AA73" s="5">
        <v>0</v>
      </c>
      <c r="AB73" s="5">
        <v>0</v>
      </c>
      <c r="AC73" s="5">
        <v>0</v>
      </c>
      <c r="AD73" s="5">
        <v>0</v>
      </c>
      <c r="AE73" s="5">
        <v>0</v>
      </c>
      <c r="AF73" s="5">
        <v>0</v>
      </c>
      <c r="AG73" s="5">
        <v>0</v>
      </c>
      <c r="AH73" s="5">
        <v>0</v>
      </c>
      <c r="AI73" s="5">
        <v>0</v>
      </c>
      <c r="AJ73" s="5">
        <v>0</v>
      </c>
    </row>
    <row r="74" spans="1:255">
      <c r="F74" s="5" t="s">
        <v>2979</v>
      </c>
      <c r="K74" s="954"/>
      <c r="L74" s="954"/>
      <c r="M74" s="954"/>
      <c r="N74" s="954"/>
      <c r="O74" s="954"/>
      <c r="P74" s="954"/>
      <c r="Q74" s="1154">
        <v>0</v>
      </c>
      <c r="R74" s="1154">
        <v>0</v>
      </c>
      <c r="S74" s="1154">
        <v>0</v>
      </c>
      <c r="T74" s="1154">
        <v>0</v>
      </c>
      <c r="U74" s="1154">
        <v>0</v>
      </c>
      <c r="V74" s="1154">
        <v>0</v>
      </c>
      <c r="W74" s="1154">
        <v>0</v>
      </c>
      <c r="X74" s="1154">
        <v>0</v>
      </c>
      <c r="Y74" s="1154">
        <v>0</v>
      </c>
      <c r="Z74" s="1154">
        <v>0</v>
      </c>
      <c r="AA74" s="1154">
        <v>0</v>
      </c>
      <c r="AB74" s="1154">
        <v>0</v>
      </c>
      <c r="AC74" s="1154">
        <v>4.6566128730773926E-10</v>
      </c>
      <c r="AD74" s="1154">
        <v>0</v>
      </c>
      <c r="AE74" s="1154">
        <v>0</v>
      </c>
      <c r="AF74" s="1154">
        <v>0</v>
      </c>
      <c r="AG74" s="1154">
        <v>4.6566128730773926E-10</v>
      </c>
      <c r="AH74" s="1154">
        <v>-4.6566128730773926E-10</v>
      </c>
      <c r="AI74" s="1154">
        <v>0</v>
      </c>
      <c r="AJ74" s="1154">
        <v>4.6566128730773926E-10</v>
      </c>
    </row>
    <row r="75" spans="1:255">
      <c r="C75" s="1193" t="s">
        <v>1703</v>
      </c>
      <c r="D75" s="29"/>
      <c r="F75" s="29" t="s">
        <v>2980</v>
      </c>
      <c r="G75" s="29"/>
      <c r="H75" s="29"/>
      <c r="I75" s="29"/>
      <c r="J75" s="29"/>
      <c r="K75" s="398">
        <v>3360500</v>
      </c>
      <c r="L75" s="398">
        <v>3531300</v>
      </c>
      <c r="M75" s="398">
        <v>4279130</v>
      </c>
      <c r="N75" s="398">
        <v>4227840</v>
      </c>
      <c r="O75" s="398">
        <v>4444705</v>
      </c>
      <c r="P75" s="398">
        <v>4591910</v>
      </c>
      <c r="Q75" s="29">
        <v>0</v>
      </c>
      <c r="R75" s="29">
        <v>4642930</v>
      </c>
      <c r="S75" s="29">
        <v>4547835</v>
      </c>
      <c r="T75" s="29">
        <v>4424500</v>
      </c>
      <c r="U75" s="29">
        <v>4347300</v>
      </c>
      <c r="V75" s="29">
        <v>4275860</v>
      </c>
      <c r="W75" s="29">
        <v>4236990</v>
      </c>
      <c r="X75" s="29">
        <v>4177170</v>
      </c>
      <c r="Y75" s="29">
        <v>4137045</v>
      </c>
      <c r="Z75" s="29">
        <v>4095465</v>
      </c>
      <c r="AA75" s="29">
        <v>4065930</v>
      </c>
      <c r="AB75" s="29">
        <v>4028970</v>
      </c>
      <c r="AC75" s="29">
        <v>3993809.7640009671</v>
      </c>
      <c r="AD75" s="29">
        <v>3945039.9131419584</v>
      </c>
      <c r="AE75" s="29">
        <v>3913921.9953555828</v>
      </c>
      <c r="AF75" s="29">
        <v>3903902.5641037286</v>
      </c>
      <c r="AG75" s="29">
        <v>3884787.0987067563</v>
      </c>
      <c r="AH75" s="29">
        <v>3879648.3666936723</v>
      </c>
      <c r="AI75" s="29">
        <v>3896583.7280857754</v>
      </c>
      <c r="AJ75" s="29">
        <v>3800908.2957212469</v>
      </c>
      <c r="AK75" s="29"/>
      <c r="AL75" s="29"/>
      <c r="AM75" s="29"/>
      <c r="AN75" s="29"/>
      <c r="AO75" s="29"/>
      <c r="AP75" s="29"/>
      <c r="AQ75" s="29"/>
      <c r="AR75" s="29"/>
      <c r="AS75" s="29"/>
      <c r="AT75" s="29"/>
      <c r="AU75" s="29"/>
      <c r="AV75" s="29"/>
      <c r="AW75" s="29"/>
      <c r="AX75" s="29"/>
      <c r="AY75" s="29"/>
      <c r="AZ75" s="29"/>
      <c r="BA75" s="29"/>
      <c r="BB75" s="29"/>
      <c r="BC75" s="29"/>
      <c r="BD75" s="29"/>
      <c r="BE75" s="29"/>
      <c r="BF75" s="29"/>
      <c r="BG75" s="29"/>
      <c r="BH75" s="29"/>
      <c r="BI75" s="29"/>
      <c r="BJ75" s="29"/>
      <c r="BK75" s="29"/>
      <c r="BL75" s="29"/>
    </row>
    <row r="76" spans="1:255">
      <c r="F76" s="5" t="s">
        <v>25</v>
      </c>
      <c r="L76" s="5">
        <v>170800</v>
      </c>
      <c r="M76" s="5">
        <v>747830</v>
      </c>
      <c r="N76" s="5">
        <v>-51290</v>
      </c>
      <c r="O76" s="5">
        <v>216865</v>
      </c>
      <c r="P76" s="5">
        <v>147205</v>
      </c>
      <c r="Q76" s="5">
        <v>-4591910</v>
      </c>
      <c r="R76" s="5">
        <v>4642930</v>
      </c>
      <c r="S76" s="5">
        <v>-95095</v>
      </c>
      <c r="T76" s="5">
        <v>-123335</v>
      </c>
      <c r="U76" s="5">
        <v>-77200</v>
      </c>
      <c r="V76" s="5">
        <v>-71440</v>
      </c>
      <c r="W76" s="5">
        <v>-38870</v>
      </c>
      <c r="X76" s="5">
        <v>-59820</v>
      </c>
      <c r="Y76" s="5">
        <v>-40125</v>
      </c>
      <c r="Z76" s="5">
        <v>-41580</v>
      </c>
      <c r="AA76" s="5">
        <v>-29535</v>
      </c>
      <c r="AB76" s="5">
        <v>-36960</v>
      </c>
      <c r="AC76" s="5">
        <v>-35160.235999032855</v>
      </c>
      <c r="AD76" s="5">
        <v>-48769.850859008729</v>
      </c>
      <c r="AE76" s="5">
        <v>-31117.917786375619</v>
      </c>
      <c r="AF76" s="5">
        <v>-10019.43125185417</v>
      </c>
      <c r="AG76" s="5">
        <v>-19115.465396972373</v>
      </c>
      <c r="AH76" s="5">
        <v>-5138.7320130839944</v>
      </c>
      <c r="AI76" s="5">
        <v>16935.361392103136</v>
      </c>
      <c r="AJ76" s="5">
        <v>-95675.432364528533</v>
      </c>
      <c r="BM76" s="29"/>
      <c r="BN76" s="29"/>
      <c r="BO76" s="29"/>
      <c r="BP76" s="29"/>
      <c r="BQ76" s="29"/>
      <c r="BR76" s="29"/>
      <c r="BS76" s="29"/>
      <c r="BT76" s="29"/>
      <c r="BU76" s="29"/>
      <c r="BV76" s="29"/>
      <c r="BW76" s="29"/>
      <c r="BX76" s="29"/>
      <c r="BY76" s="29"/>
      <c r="BZ76" s="29"/>
      <c r="CA76" s="29"/>
      <c r="CB76" s="29"/>
      <c r="CC76" s="29"/>
      <c r="CD76" s="29"/>
      <c r="CE76" s="29"/>
      <c r="CF76" s="29"/>
      <c r="CG76" s="29"/>
      <c r="CH76" s="29"/>
      <c r="CI76" s="29"/>
      <c r="CJ76" s="29"/>
      <c r="CK76" s="29"/>
      <c r="CL76" s="29"/>
      <c r="CM76" s="29"/>
      <c r="CN76" s="29"/>
      <c r="CO76" s="29"/>
      <c r="CP76" s="29"/>
      <c r="CQ76" s="29"/>
      <c r="CR76" s="29"/>
      <c r="CS76" s="29"/>
      <c r="CT76" s="29"/>
      <c r="CU76" s="29"/>
      <c r="CV76" s="29"/>
      <c r="CW76" s="29"/>
      <c r="CX76" s="29"/>
      <c r="CY76" s="29"/>
      <c r="CZ76" s="29"/>
      <c r="DA76" s="29"/>
      <c r="DB76" s="29"/>
      <c r="DC76" s="29"/>
      <c r="DD76" s="29"/>
      <c r="DE76" s="29"/>
      <c r="DF76" s="29"/>
      <c r="DG76" s="29"/>
      <c r="DH76" s="29"/>
      <c r="DI76" s="29"/>
      <c r="DJ76" s="29"/>
      <c r="DK76" s="29"/>
      <c r="DL76" s="29"/>
      <c r="DM76" s="29"/>
      <c r="DN76" s="29"/>
      <c r="DO76" s="29"/>
      <c r="DP76" s="29"/>
      <c r="DQ76" s="29"/>
      <c r="DR76" s="29"/>
      <c r="DS76" s="29"/>
      <c r="DT76" s="29"/>
      <c r="DU76" s="29"/>
      <c r="DV76" s="29"/>
      <c r="DW76" s="29"/>
      <c r="DX76" s="29"/>
      <c r="DY76" s="29"/>
      <c r="DZ76" s="29"/>
      <c r="EA76" s="29"/>
      <c r="EB76" s="29"/>
      <c r="EC76" s="29"/>
      <c r="ED76" s="29"/>
      <c r="EE76" s="29"/>
      <c r="EF76" s="29"/>
      <c r="EG76" s="29"/>
      <c r="EH76" s="29"/>
      <c r="EI76" s="29"/>
      <c r="EJ76" s="29"/>
      <c r="EK76" s="29"/>
      <c r="EL76" s="29"/>
      <c r="EM76" s="29"/>
      <c r="EN76" s="29"/>
      <c r="EO76" s="29"/>
      <c r="EP76" s="29"/>
      <c r="EQ76" s="29"/>
      <c r="ER76" s="29"/>
      <c r="ES76" s="29"/>
      <c r="ET76" s="29"/>
      <c r="EU76" s="29"/>
      <c r="EV76" s="29"/>
      <c r="EW76" s="29"/>
      <c r="EX76" s="29"/>
      <c r="EY76" s="29"/>
      <c r="EZ76" s="29"/>
      <c r="FA76" s="29"/>
      <c r="FB76" s="29"/>
      <c r="FC76" s="29"/>
      <c r="FD76" s="29"/>
      <c r="FE76" s="29"/>
      <c r="FF76" s="29"/>
      <c r="FG76" s="29"/>
      <c r="FH76" s="29"/>
      <c r="FI76" s="29"/>
      <c r="FJ76" s="29"/>
      <c r="FK76" s="29"/>
      <c r="FL76" s="29"/>
      <c r="FM76" s="29"/>
      <c r="FN76" s="29"/>
      <c r="FO76" s="29"/>
      <c r="FP76" s="29"/>
      <c r="FQ76" s="29"/>
      <c r="FR76" s="29"/>
      <c r="FS76" s="29"/>
      <c r="FT76" s="29"/>
      <c r="FU76" s="29"/>
      <c r="FV76" s="29"/>
      <c r="FW76" s="29"/>
      <c r="FX76" s="29"/>
      <c r="FY76" s="29"/>
      <c r="FZ76" s="29"/>
      <c r="GA76" s="29"/>
      <c r="GB76" s="29"/>
      <c r="GC76" s="29"/>
      <c r="GD76" s="29"/>
      <c r="GE76" s="29"/>
      <c r="GF76" s="29"/>
      <c r="GG76" s="29"/>
      <c r="GH76" s="29"/>
      <c r="GI76" s="29"/>
      <c r="GJ76" s="29"/>
      <c r="GK76" s="29"/>
      <c r="GL76" s="29"/>
      <c r="GM76" s="29"/>
      <c r="GN76" s="29"/>
      <c r="GO76" s="29"/>
      <c r="GP76" s="29"/>
      <c r="GQ76" s="29"/>
      <c r="GR76" s="29"/>
      <c r="GS76" s="29"/>
      <c r="GT76" s="29"/>
      <c r="GU76" s="29"/>
      <c r="GV76" s="29"/>
      <c r="GW76" s="29"/>
      <c r="GX76" s="29"/>
      <c r="GY76" s="29"/>
      <c r="GZ76" s="29"/>
      <c r="HA76" s="29"/>
      <c r="HB76" s="29"/>
      <c r="HC76" s="29"/>
      <c r="HD76" s="29"/>
      <c r="HE76" s="29"/>
      <c r="HF76" s="29"/>
      <c r="HG76" s="29"/>
      <c r="HH76" s="29"/>
      <c r="HI76" s="29"/>
      <c r="HJ76" s="29"/>
      <c r="HK76" s="29"/>
      <c r="HL76" s="29"/>
      <c r="HM76" s="29"/>
      <c r="HN76" s="29"/>
      <c r="HO76" s="29"/>
      <c r="HP76" s="29"/>
      <c r="HQ76" s="29"/>
      <c r="HR76" s="29"/>
      <c r="HS76" s="29"/>
      <c r="HT76" s="29"/>
      <c r="HU76" s="29"/>
      <c r="HV76" s="29"/>
      <c r="HW76" s="29"/>
      <c r="HX76" s="29"/>
      <c r="HY76" s="29"/>
      <c r="HZ76" s="29"/>
      <c r="IA76" s="29"/>
      <c r="IB76" s="29"/>
      <c r="IC76" s="29"/>
      <c r="ID76" s="29"/>
      <c r="IE76" s="29"/>
      <c r="IF76" s="29"/>
      <c r="IG76" s="29"/>
      <c r="IH76" s="29"/>
      <c r="II76" s="29"/>
      <c r="IJ76" s="29"/>
      <c r="IK76" s="29"/>
      <c r="IL76" s="29"/>
      <c r="IM76" s="29"/>
      <c r="IN76" s="29"/>
      <c r="IO76" s="29"/>
      <c r="IP76" s="29"/>
      <c r="IQ76" s="29"/>
      <c r="IR76" s="29"/>
      <c r="IS76" s="29"/>
      <c r="IT76" s="29"/>
      <c r="IU76" s="29"/>
    </row>
    <row r="77" spans="1:255">
      <c r="F77" s="5"/>
      <c r="BM77" s="29"/>
      <c r="BN77" s="29"/>
      <c r="BO77" s="29"/>
      <c r="BP77" s="29"/>
      <c r="BQ77" s="29"/>
      <c r="BR77" s="29"/>
      <c r="BS77" s="29"/>
      <c r="BT77" s="29"/>
      <c r="BU77" s="29"/>
      <c r="BV77" s="29"/>
      <c r="BW77" s="29"/>
      <c r="BX77" s="29"/>
      <c r="BY77" s="29"/>
      <c r="BZ77" s="29"/>
      <c r="CA77" s="29"/>
      <c r="CB77" s="29"/>
      <c r="CC77" s="29"/>
      <c r="CD77" s="29"/>
      <c r="CE77" s="29"/>
      <c r="CF77" s="29"/>
      <c r="CG77" s="29"/>
      <c r="CH77" s="29"/>
      <c r="CI77" s="29"/>
      <c r="CJ77" s="29"/>
      <c r="CK77" s="29"/>
      <c r="CL77" s="29"/>
      <c r="CM77" s="29"/>
      <c r="CN77" s="29"/>
      <c r="CO77" s="29"/>
      <c r="CP77" s="29"/>
      <c r="CQ77" s="29"/>
      <c r="CR77" s="29"/>
      <c r="CS77" s="29"/>
      <c r="CT77" s="29"/>
      <c r="CU77" s="29"/>
      <c r="CV77" s="29"/>
      <c r="CW77" s="29"/>
      <c r="CX77" s="29"/>
      <c r="CY77" s="29"/>
      <c r="CZ77" s="29"/>
      <c r="DA77" s="29"/>
      <c r="DB77" s="29"/>
      <c r="DC77" s="29"/>
      <c r="DD77" s="29"/>
      <c r="DE77" s="29"/>
      <c r="DF77" s="29"/>
      <c r="DG77" s="29"/>
      <c r="DH77" s="29"/>
      <c r="DI77" s="29"/>
      <c r="DJ77" s="29"/>
      <c r="DK77" s="29"/>
      <c r="DL77" s="29"/>
      <c r="DM77" s="29"/>
      <c r="DN77" s="29"/>
      <c r="DO77" s="29"/>
      <c r="DP77" s="29"/>
      <c r="DQ77" s="29"/>
      <c r="DR77" s="29"/>
      <c r="DS77" s="29"/>
      <c r="DT77" s="29"/>
      <c r="DU77" s="29"/>
      <c r="DV77" s="29"/>
      <c r="DW77" s="29"/>
      <c r="DX77" s="29"/>
      <c r="DY77" s="29"/>
      <c r="DZ77" s="29"/>
      <c r="EA77" s="29"/>
      <c r="EB77" s="29"/>
      <c r="EC77" s="29"/>
      <c r="ED77" s="29"/>
      <c r="EE77" s="29"/>
      <c r="EF77" s="29"/>
      <c r="EG77" s="29"/>
      <c r="EH77" s="29"/>
      <c r="EI77" s="29"/>
      <c r="EJ77" s="29"/>
      <c r="EK77" s="29"/>
      <c r="EL77" s="29"/>
      <c r="EM77" s="29"/>
      <c r="EN77" s="29"/>
      <c r="EO77" s="29"/>
      <c r="EP77" s="29"/>
      <c r="EQ77" s="29"/>
      <c r="ER77" s="29"/>
      <c r="ES77" s="29"/>
      <c r="ET77" s="29"/>
      <c r="EU77" s="29"/>
      <c r="EV77" s="29"/>
      <c r="EW77" s="29"/>
      <c r="EX77" s="29"/>
      <c r="EY77" s="29"/>
      <c r="EZ77" s="29"/>
      <c r="FA77" s="29"/>
      <c r="FB77" s="29"/>
      <c r="FC77" s="29"/>
      <c r="FD77" s="29"/>
      <c r="FE77" s="29"/>
      <c r="FF77" s="29"/>
      <c r="FG77" s="29"/>
      <c r="FH77" s="29"/>
      <c r="FI77" s="29"/>
      <c r="FJ77" s="29"/>
      <c r="FK77" s="29"/>
      <c r="FL77" s="29"/>
      <c r="FM77" s="29"/>
      <c r="FN77" s="29"/>
      <c r="FO77" s="29"/>
      <c r="FP77" s="29"/>
      <c r="FQ77" s="29"/>
      <c r="FR77" s="29"/>
      <c r="FS77" s="29"/>
      <c r="FT77" s="29"/>
      <c r="FU77" s="29"/>
      <c r="FV77" s="29"/>
      <c r="FW77" s="29"/>
      <c r="FX77" s="29"/>
      <c r="FY77" s="29"/>
      <c r="FZ77" s="29"/>
      <c r="GA77" s="29"/>
      <c r="GB77" s="29"/>
      <c r="GC77" s="29"/>
      <c r="GD77" s="29"/>
      <c r="GE77" s="29"/>
      <c r="GF77" s="29"/>
      <c r="GG77" s="29"/>
      <c r="GH77" s="29"/>
      <c r="GI77" s="29"/>
      <c r="GJ77" s="29"/>
      <c r="GK77" s="29"/>
      <c r="GL77" s="29"/>
      <c r="GM77" s="29"/>
      <c r="GN77" s="29"/>
      <c r="GO77" s="29"/>
      <c r="GP77" s="29"/>
      <c r="GQ77" s="29"/>
      <c r="GR77" s="29"/>
      <c r="GS77" s="29"/>
      <c r="GT77" s="29"/>
      <c r="GU77" s="29"/>
      <c r="GV77" s="29"/>
      <c r="GW77" s="29"/>
      <c r="GX77" s="29"/>
      <c r="GY77" s="29"/>
      <c r="GZ77" s="29"/>
      <c r="HA77" s="29"/>
      <c r="HB77" s="29"/>
      <c r="HC77" s="29"/>
      <c r="HD77" s="29"/>
      <c r="HE77" s="29"/>
      <c r="HF77" s="29"/>
      <c r="HG77" s="29"/>
      <c r="HH77" s="29"/>
      <c r="HI77" s="29"/>
      <c r="HJ77" s="29"/>
      <c r="HK77" s="29"/>
      <c r="HL77" s="29"/>
      <c r="HM77" s="29"/>
      <c r="HN77" s="29"/>
      <c r="HO77" s="29"/>
      <c r="HP77" s="29"/>
      <c r="HQ77" s="29"/>
      <c r="HR77" s="29"/>
      <c r="HS77" s="29"/>
      <c r="HT77" s="29"/>
      <c r="HU77" s="29"/>
      <c r="HV77" s="29"/>
      <c r="HW77" s="29"/>
      <c r="HX77" s="29"/>
      <c r="HY77" s="29"/>
      <c r="HZ77" s="29"/>
      <c r="IA77" s="29"/>
      <c r="IB77" s="29"/>
      <c r="IC77" s="29"/>
      <c r="ID77" s="29"/>
      <c r="IE77" s="29"/>
      <c r="IF77" s="29"/>
      <c r="IG77" s="29"/>
      <c r="IH77" s="29"/>
      <c r="II77" s="29"/>
      <c r="IJ77" s="29"/>
      <c r="IK77" s="29"/>
      <c r="IL77" s="29"/>
      <c r="IM77" s="29"/>
      <c r="IN77" s="29"/>
      <c r="IO77" s="29"/>
      <c r="IP77" s="29"/>
      <c r="IQ77" s="29"/>
      <c r="IR77" s="29"/>
      <c r="IS77" s="29"/>
      <c r="IT77" s="29"/>
      <c r="IU77" s="29"/>
    </row>
    <row r="78" spans="1:255">
      <c r="B78" s="36">
        <v>4642930</v>
      </c>
      <c r="F78" s="5" t="s">
        <v>2981</v>
      </c>
      <c r="Q78" s="1076"/>
      <c r="R78" s="5">
        <v>4642930</v>
      </c>
      <c r="S78" s="5">
        <v>0</v>
      </c>
      <c r="T78" s="5">
        <v>0</v>
      </c>
      <c r="U78" s="5">
        <v>0</v>
      </c>
      <c r="V78" s="5">
        <v>0</v>
      </c>
      <c r="W78" s="5">
        <v>0</v>
      </c>
      <c r="X78" s="5">
        <v>0</v>
      </c>
      <c r="Y78" s="5">
        <v>0</v>
      </c>
      <c r="Z78" s="5">
        <v>0</v>
      </c>
      <c r="AA78" s="5">
        <v>0</v>
      </c>
      <c r="AB78" s="5">
        <v>0</v>
      </c>
      <c r="AC78" s="5">
        <v>0</v>
      </c>
      <c r="AD78" s="5">
        <v>0</v>
      </c>
      <c r="AE78" s="5">
        <v>0</v>
      </c>
      <c r="AF78" s="5">
        <v>0</v>
      </c>
      <c r="AG78" s="5">
        <v>0</v>
      </c>
      <c r="AH78" s="5">
        <v>0</v>
      </c>
      <c r="AI78" s="5">
        <v>0</v>
      </c>
      <c r="AJ78" s="1193"/>
    </row>
    <row r="80" spans="1:255" s="29" customFormat="1">
      <c r="A80" s="747"/>
      <c r="B80" s="747"/>
      <c r="E80" s="29" t="s">
        <v>2982</v>
      </c>
      <c r="K80" s="1705">
        <v>0.63607572414774749</v>
      </c>
      <c r="L80" s="1705">
        <v>0.65004788886763765</v>
      </c>
      <c r="M80" s="1705">
        <v>0.77780471968980369</v>
      </c>
      <c r="N80" s="1705">
        <v>0.74101130488125488</v>
      </c>
      <c r="O80" s="1705">
        <v>0.75631226590198908</v>
      </c>
      <c r="P80" s="1705">
        <v>0.75981549623774747</v>
      </c>
      <c r="Q80" s="1705">
        <v>0</v>
      </c>
      <c r="R80" s="1705">
        <v>0.74431883758865669</v>
      </c>
      <c r="S80" s="1705" t="e">
        <v>#REF!</v>
      </c>
      <c r="T80" s="1705" t="e">
        <v>#REF!</v>
      </c>
      <c r="U80" s="1705" t="e">
        <v>#REF!</v>
      </c>
      <c r="V80" s="1705" t="e">
        <v>#REF!</v>
      </c>
      <c r="W80" s="1705" t="e">
        <v>#REF!</v>
      </c>
      <c r="X80" s="1705" t="e">
        <v>#REF!</v>
      </c>
      <c r="Y80" s="1705" t="e">
        <v>#REF!</v>
      </c>
      <c r="Z80" s="1705" t="e">
        <v>#REF!</v>
      </c>
      <c r="AA80" s="1705" t="e">
        <v>#REF!</v>
      </c>
      <c r="AB80" s="1705" t="e">
        <v>#REF!</v>
      </c>
      <c r="AC80" s="1705" t="e">
        <v>#REF!</v>
      </c>
      <c r="AD80" s="1705" t="e">
        <v>#REF!</v>
      </c>
      <c r="AE80" s="1705" t="e">
        <v>#REF!</v>
      </c>
      <c r="AF80" s="1705" t="e">
        <v>#REF!</v>
      </c>
      <c r="AG80" s="1705" t="e">
        <v>#REF!</v>
      </c>
      <c r="AH80" s="1705" t="e">
        <v>#REF!</v>
      </c>
      <c r="AI80" s="1705" t="e">
        <v>#REF!</v>
      </c>
      <c r="AJ80" s="1705" t="e">
        <v>#REF!</v>
      </c>
      <c r="BM80" s="5"/>
      <c r="BN80" s="5"/>
      <c r="BO80" s="5"/>
      <c r="BP80" s="5"/>
      <c r="BQ80" s="5"/>
      <c r="BR80" s="5"/>
      <c r="BS80" s="5"/>
      <c r="BT80" s="5"/>
      <c r="BU80" s="5"/>
      <c r="BV80" s="5"/>
      <c r="BW80" s="5"/>
      <c r="BX80" s="5"/>
      <c r="BY80" s="5"/>
      <c r="BZ80" s="5"/>
      <c r="CA80" s="5"/>
      <c r="CB80" s="5"/>
      <c r="CC80" s="5"/>
      <c r="CD80" s="5"/>
      <c r="CE80" s="5"/>
      <c r="CF80" s="5"/>
      <c r="CG80" s="5"/>
      <c r="CH80" s="5"/>
      <c r="CI80" s="5"/>
      <c r="CJ80" s="5"/>
      <c r="CK80" s="5"/>
      <c r="CL80" s="5"/>
      <c r="CM80" s="5"/>
      <c r="CN80" s="5"/>
      <c r="CO80" s="5"/>
      <c r="CP80" s="5"/>
      <c r="CQ80" s="5"/>
      <c r="CR80" s="5"/>
      <c r="CS80" s="5"/>
      <c r="CT80" s="5"/>
      <c r="CU80" s="5"/>
      <c r="CV80" s="5"/>
      <c r="CW80" s="5"/>
      <c r="CX80" s="5"/>
      <c r="CY80" s="5"/>
      <c r="CZ80" s="5"/>
      <c r="DA80" s="5"/>
      <c r="DB80" s="5"/>
      <c r="DC80" s="5"/>
      <c r="DD80" s="5"/>
      <c r="DE80" s="5"/>
      <c r="DF80" s="5"/>
      <c r="DG80" s="5"/>
      <c r="DH80" s="5"/>
      <c r="DI80" s="5"/>
      <c r="DJ80" s="5"/>
      <c r="DK80" s="5"/>
      <c r="DL80" s="5"/>
      <c r="DM80" s="5"/>
      <c r="DN80" s="5"/>
      <c r="DO80" s="5"/>
      <c r="DP80" s="5"/>
      <c r="DQ80" s="5"/>
      <c r="DR80" s="5"/>
      <c r="DS80" s="5"/>
      <c r="DT80" s="5"/>
      <c r="DU80" s="5"/>
      <c r="DV80" s="5"/>
      <c r="DW80" s="5"/>
      <c r="DX80" s="5"/>
      <c r="DY80" s="5"/>
      <c r="DZ80" s="5"/>
      <c r="EA80" s="5"/>
      <c r="EB80" s="5"/>
      <c r="EC80" s="5"/>
      <c r="ED80" s="5"/>
      <c r="EE80" s="5"/>
      <c r="EF80" s="5"/>
      <c r="EG80" s="5"/>
      <c r="EH80" s="5"/>
      <c r="EI80" s="5"/>
      <c r="EJ80" s="5"/>
      <c r="EK80" s="5"/>
      <c r="EL80" s="5"/>
      <c r="EM80" s="5"/>
      <c r="EN80" s="5"/>
      <c r="EO80" s="5"/>
      <c r="EP80" s="5"/>
      <c r="EQ80" s="5"/>
      <c r="ER80" s="5"/>
      <c r="ES80" s="5"/>
      <c r="ET80" s="5"/>
      <c r="EU80" s="5"/>
      <c r="EV80" s="5"/>
      <c r="EW80" s="5"/>
      <c r="EX80" s="5"/>
      <c r="EY80" s="5"/>
      <c r="EZ80" s="5"/>
      <c r="FA80" s="5"/>
      <c r="FB80" s="5"/>
      <c r="FC80" s="5"/>
      <c r="FD80" s="5"/>
      <c r="FE80" s="5"/>
      <c r="FF80" s="5"/>
      <c r="FG80" s="5"/>
      <c r="FH80" s="5"/>
      <c r="FI80" s="5"/>
      <c r="FJ80" s="5"/>
      <c r="FK80" s="5"/>
      <c r="FL80" s="5"/>
      <c r="FM80" s="5"/>
      <c r="FN80" s="5"/>
      <c r="FO80" s="5"/>
      <c r="FP80" s="5"/>
      <c r="FQ80" s="5"/>
      <c r="FR80" s="5"/>
      <c r="FS80" s="5"/>
      <c r="FT80" s="5"/>
      <c r="FU80" s="5"/>
      <c r="FV80" s="5"/>
      <c r="FW80" s="5"/>
      <c r="FX80" s="5"/>
      <c r="FY80" s="5"/>
      <c r="FZ80" s="5"/>
      <c r="GA80" s="5"/>
      <c r="GB80" s="5"/>
      <c r="GC80" s="5"/>
      <c r="GD80" s="5"/>
      <c r="GE80" s="5"/>
      <c r="GF80" s="5"/>
      <c r="GG80" s="5"/>
      <c r="GH80" s="5"/>
      <c r="GI80" s="5"/>
      <c r="GJ80" s="5"/>
      <c r="GK80" s="5"/>
      <c r="GL80" s="5"/>
      <c r="GM80" s="5"/>
      <c r="GN80" s="5"/>
      <c r="GO80" s="5"/>
      <c r="GP80" s="5"/>
      <c r="GQ80" s="5"/>
      <c r="GR80" s="5"/>
      <c r="GS80" s="5"/>
      <c r="GT80" s="5"/>
      <c r="GU80" s="5"/>
      <c r="GV80" s="5"/>
      <c r="GW80" s="5"/>
      <c r="GX80" s="5"/>
      <c r="GY80" s="5"/>
      <c r="GZ80" s="5"/>
      <c r="HA80" s="5"/>
      <c r="HB80" s="5"/>
      <c r="HC80" s="5"/>
      <c r="HD80" s="5"/>
      <c r="HE80" s="5"/>
      <c r="HF80" s="5"/>
      <c r="HG80" s="5"/>
      <c r="HH80" s="5"/>
      <c r="HI80" s="5"/>
      <c r="HJ80" s="5"/>
      <c r="HK80" s="5"/>
      <c r="HL80" s="5"/>
      <c r="HM80" s="5"/>
      <c r="HN80" s="5"/>
      <c r="HO80" s="5"/>
      <c r="HP80" s="5"/>
      <c r="HQ80" s="5"/>
      <c r="HR80" s="5"/>
      <c r="HS80" s="5"/>
      <c r="HT80" s="5"/>
      <c r="HU80" s="5"/>
      <c r="HV80" s="5"/>
      <c r="HW80" s="5"/>
      <c r="HX80" s="5"/>
      <c r="HY80" s="5"/>
      <c r="HZ80" s="5"/>
      <c r="IA80" s="5"/>
      <c r="IB80" s="5"/>
      <c r="IC80" s="5"/>
      <c r="ID80" s="5"/>
      <c r="IE80" s="5"/>
      <c r="IF80" s="5"/>
      <c r="IG80" s="5"/>
      <c r="IH80" s="5"/>
      <c r="II80" s="5"/>
      <c r="IJ80" s="5"/>
      <c r="IK80" s="5"/>
      <c r="IL80" s="5"/>
      <c r="IM80" s="5"/>
      <c r="IN80" s="5"/>
      <c r="IO80" s="5"/>
      <c r="IP80" s="5"/>
      <c r="IQ80" s="5"/>
      <c r="IR80" s="5"/>
      <c r="IS80" s="5"/>
      <c r="IT80" s="5"/>
      <c r="IU80" s="5"/>
    </row>
    <row r="81" spans="1:255" s="29" customFormat="1">
      <c r="A81" s="747"/>
      <c r="B81" s="747"/>
      <c r="E81" s="29" t="s">
        <v>2983</v>
      </c>
      <c r="K81" s="29">
        <v>2071869</v>
      </c>
      <c r="L81" s="29">
        <v>1970248</v>
      </c>
      <c r="M81" s="29">
        <v>1426370</v>
      </c>
      <c r="N81" s="29">
        <v>1648972</v>
      </c>
      <c r="O81" s="29">
        <v>1598749</v>
      </c>
      <c r="P81" s="29">
        <v>1554492</v>
      </c>
      <c r="Q81" s="29">
        <v>6237824.1225783499</v>
      </c>
      <c r="R81" s="29" t="e">
        <v>#REF!</v>
      </c>
      <c r="S81" s="29" t="e">
        <v>#REF!</v>
      </c>
      <c r="T81" s="29" t="e">
        <v>#REF!</v>
      </c>
      <c r="U81" s="29" t="e">
        <v>#REF!</v>
      </c>
      <c r="V81" s="29" t="e">
        <v>#REF!</v>
      </c>
      <c r="W81" s="29" t="e">
        <v>#REF!</v>
      </c>
      <c r="X81" s="29" t="e">
        <v>#REF!</v>
      </c>
      <c r="Y81" s="29" t="e">
        <v>#REF!</v>
      </c>
      <c r="Z81" s="29" t="e">
        <v>#REF!</v>
      </c>
      <c r="AA81" s="29" t="e">
        <v>#REF!</v>
      </c>
      <c r="AB81" s="29" t="e">
        <v>#REF!</v>
      </c>
      <c r="AC81" s="29" t="e">
        <v>#REF!</v>
      </c>
      <c r="AD81" s="29" t="e">
        <v>#REF!</v>
      </c>
      <c r="AE81" s="29" t="e">
        <v>#REF!</v>
      </c>
      <c r="AF81" s="29" t="e">
        <v>#REF!</v>
      </c>
      <c r="AG81" s="29" t="e">
        <v>#REF!</v>
      </c>
      <c r="AH81" s="29" t="e">
        <v>#REF!</v>
      </c>
      <c r="AI81" s="29" t="e">
        <v>#REF!</v>
      </c>
      <c r="AJ81" s="29" t="e">
        <v>#REF!</v>
      </c>
      <c r="BM81" s="5"/>
      <c r="BN81" s="5"/>
      <c r="BO81" s="5"/>
      <c r="BP81" s="5"/>
      <c r="BQ81" s="5"/>
      <c r="BR81" s="5"/>
      <c r="BS81" s="5"/>
      <c r="BT81" s="5"/>
      <c r="BU81" s="5"/>
      <c r="BV81" s="5"/>
      <c r="BW81" s="5"/>
      <c r="BX81" s="5"/>
      <c r="BY81" s="5"/>
      <c r="BZ81" s="5"/>
      <c r="CA81" s="5"/>
      <c r="CB81" s="5"/>
      <c r="CC81" s="5"/>
      <c r="CD81" s="5"/>
      <c r="CE81" s="5"/>
      <c r="CF81" s="5"/>
      <c r="CG81" s="5"/>
      <c r="CH81" s="5"/>
      <c r="CI81" s="5"/>
      <c r="CJ81" s="5"/>
      <c r="CK81" s="5"/>
      <c r="CL81" s="5"/>
      <c r="CM81" s="5"/>
      <c r="CN81" s="5"/>
      <c r="CO81" s="5"/>
      <c r="CP81" s="5"/>
      <c r="CQ81" s="5"/>
      <c r="CR81" s="5"/>
      <c r="CS81" s="5"/>
      <c r="CT81" s="5"/>
      <c r="CU81" s="5"/>
      <c r="CV81" s="5"/>
      <c r="CW81" s="5"/>
      <c r="CX81" s="5"/>
      <c r="CY81" s="5"/>
      <c r="CZ81" s="5"/>
      <c r="DA81" s="5"/>
      <c r="DB81" s="5"/>
      <c r="DC81" s="5"/>
      <c r="DD81" s="5"/>
      <c r="DE81" s="5"/>
      <c r="DF81" s="5"/>
      <c r="DG81" s="5"/>
      <c r="DH81" s="5"/>
      <c r="DI81" s="5"/>
      <c r="DJ81" s="5"/>
      <c r="DK81" s="5"/>
      <c r="DL81" s="5"/>
      <c r="DM81" s="5"/>
      <c r="DN81" s="5"/>
      <c r="DO81" s="5"/>
      <c r="DP81" s="5"/>
      <c r="DQ81" s="5"/>
      <c r="DR81" s="5"/>
      <c r="DS81" s="5"/>
      <c r="DT81" s="5"/>
      <c r="DU81" s="5"/>
      <c r="DV81" s="5"/>
      <c r="DW81" s="5"/>
      <c r="DX81" s="5"/>
      <c r="DY81" s="5"/>
      <c r="DZ81" s="5"/>
      <c r="EA81" s="5"/>
      <c r="EB81" s="5"/>
      <c r="EC81" s="5"/>
      <c r="ED81" s="5"/>
      <c r="EE81" s="5"/>
      <c r="EF81" s="5"/>
      <c r="EG81" s="5"/>
      <c r="EH81" s="5"/>
      <c r="EI81" s="5"/>
      <c r="EJ81" s="5"/>
      <c r="EK81" s="5"/>
      <c r="EL81" s="5"/>
      <c r="EM81" s="5"/>
      <c r="EN81" s="5"/>
      <c r="EO81" s="5"/>
      <c r="EP81" s="5"/>
      <c r="EQ81" s="5"/>
      <c r="ER81" s="5"/>
      <c r="ES81" s="5"/>
      <c r="ET81" s="5"/>
      <c r="EU81" s="5"/>
      <c r="EV81" s="5"/>
      <c r="EW81" s="5"/>
      <c r="EX81" s="5"/>
      <c r="EY81" s="5"/>
      <c r="EZ81" s="5"/>
      <c r="FA81" s="5"/>
      <c r="FB81" s="5"/>
      <c r="FC81" s="5"/>
      <c r="FD81" s="5"/>
      <c r="FE81" s="5"/>
      <c r="FF81" s="5"/>
      <c r="FG81" s="5"/>
      <c r="FH81" s="5"/>
      <c r="FI81" s="5"/>
      <c r="FJ81" s="5"/>
      <c r="FK81" s="5"/>
      <c r="FL81" s="5"/>
      <c r="FM81" s="5"/>
      <c r="FN81" s="5"/>
      <c r="FO81" s="5"/>
      <c r="FP81" s="5"/>
      <c r="FQ81" s="5"/>
      <c r="FR81" s="5"/>
      <c r="FS81" s="5"/>
      <c r="FT81" s="5"/>
      <c r="FU81" s="5"/>
      <c r="FV81" s="5"/>
      <c r="FW81" s="5"/>
      <c r="FX81" s="5"/>
      <c r="FY81" s="5"/>
      <c r="FZ81" s="5"/>
      <c r="GA81" s="5"/>
      <c r="GB81" s="5"/>
      <c r="GC81" s="5"/>
      <c r="GD81" s="5"/>
      <c r="GE81" s="5"/>
      <c r="GF81" s="5"/>
      <c r="GG81" s="5"/>
      <c r="GH81" s="5"/>
      <c r="GI81" s="5"/>
      <c r="GJ81" s="5"/>
      <c r="GK81" s="5"/>
      <c r="GL81" s="5"/>
      <c r="GM81" s="5"/>
      <c r="GN81" s="5"/>
      <c r="GO81" s="5"/>
      <c r="GP81" s="5"/>
      <c r="GQ81" s="5"/>
      <c r="GR81" s="5"/>
      <c r="GS81" s="5"/>
      <c r="GT81" s="5"/>
      <c r="GU81" s="5"/>
      <c r="GV81" s="5"/>
      <c r="GW81" s="5"/>
      <c r="GX81" s="5"/>
      <c r="GY81" s="5"/>
      <c r="GZ81" s="5"/>
      <c r="HA81" s="5"/>
      <c r="HB81" s="5"/>
      <c r="HC81" s="5"/>
      <c r="HD81" s="5"/>
      <c r="HE81" s="5"/>
      <c r="HF81" s="5"/>
      <c r="HG81" s="5"/>
      <c r="HH81" s="5"/>
      <c r="HI81" s="5"/>
      <c r="HJ81" s="5"/>
      <c r="HK81" s="5"/>
      <c r="HL81" s="5"/>
      <c r="HM81" s="5"/>
      <c r="HN81" s="5"/>
      <c r="HO81" s="5"/>
      <c r="HP81" s="5"/>
      <c r="HQ81" s="5"/>
      <c r="HR81" s="5"/>
      <c r="HS81" s="5"/>
      <c r="HT81" s="5"/>
      <c r="HU81" s="5"/>
      <c r="HV81" s="5"/>
      <c r="HW81" s="5"/>
      <c r="HX81" s="5"/>
      <c r="HY81" s="5"/>
      <c r="HZ81" s="5"/>
      <c r="IA81" s="5"/>
      <c r="IB81" s="5"/>
      <c r="IC81" s="5"/>
      <c r="ID81" s="5"/>
      <c r="IE81" s="5"/>
      <c r="IF81" s="5"/>
      <c r="IG81" s="5"/>
      <c r="IH81" s="5"/>
      <c r="II81" s="5"/>
      <c r="IJ81" s="5"/>
      <c r="IK81" s="5"/>
      <c r="IL81" s="5"/>
      <c r="IM81" s="5"/>
      <c r="IN81" s="5"/>
      <c r="IO81" s="5"/>
      <c r="IP81" s="5"/>
      <c r="IQ81" s="5"/>
      <c r="IR81" s="5"/>
      <c r="IS81" s="5"/>
      <c r="IT81" s="5"/>
      <c r="IU81" s="5"/>
    </row>
    <row r="83" spans="1:255">
      <c r="E83" s="29" t="s">
        <v>2984</v>
      </c>
    </row>
    <row r="84" spans="1:255">
      <c r="F84" s="5" t="s">
        <v>49</v>
      </c>
      <c r="N84" s="5">
        <v>0</v>
      </c>
      <c r="O84" s="5">
        <v>0</v>
      </c>
      <c r="P84" s="5">
        <v>0</v>
      </c>
      <c r="Q84" s="5">
        <v>0</v>
      </c>
      <c r="R84" s="5">
        <v>0</v>
      </c>
      <c r="S84" s="5">
        <v>0</v>
      </c>
      <c r="T84" s="5">
        <v>220000</v>
      </c>
      <c r="U84" s="5">
        <v>250000.00000000009</v>
      </c>
      <c r="V84" s="5">
        <v>250000</v>
      </c>
      <c r="W84" s="5">
        <v>256750.00000000009</v>
      </c>
      <c r="X84" s="5">
        <v>263682.00000000006</v>
      </c>
      <c r="Y84" s="5">
        <v>270801</v>
      </c>
      <c r="Z84" s="5">
        <v>278113</v>
      </c>
      <c r="AA84" s="5">
        <v>285621.99999999988</v>
      </c>
      <c r="AB84" s="5">
        <v>293333.79399999988</v>
      </c>
      <c r="AC84" s="5">
        <v>301253.80643799988</v>
      </c>
      <c r="AD84" s="5">
        <v>309387.65921182546</v>
      </c>
      <c r="AE84" s="5">
        <v>317741.12601054501</v>
      </c>
      <c r="AF84" s="5">
        <v>375546.51858882175</v>
      </c>
      <c r="AG84" s="5">
        <v>402617.23443516303</v>
      </c>
      <c r="AH84" s="5">
        <v>424675.90645003045</v>
      </c>
      <c r="AI84" s="5">
        <v>391506.28536690987</v>
      </c>
      <c r="AJ84" s="5">
        <v>384242.4414471545</v>
      </c>
    </row>
    <row r="85" spans="1:255">
      <c r="F85" s="5" t="s">
        <v>1953</v>
      </c>
      <c r="N85" s="5">
        <v>0</v>
      </c>
      <c r="O85" s="5">
        <v>0</v>
      </c>
      <c r="P85" s="5">
        <v>0</v>
      </c>
      <c r="Q85" s="5">
        <v>0</v>
      </c>
      <c r="R85" s="5">
        <v>0</v>
      </c>
      <c r="S85" s="5">
        <v>0</v>
      </c>
      <c r="T85" s="5">
        <v>70000</v>
      </c>
      <c r="U85" s="5">
        <v>25000</v>
      </c>
      <c r="V85" s="5">
        <v>60000</v>
      </c>
      <c r="W85" s="5">
        <v>102700</v>
      </c>
      <c r="X85" s="5">
        <v>105472.8</v>
      </c>
      <c r="Y85" s="5">
        <v>108320.4</v>
      </c>
      <c r="Z85" s="5">
        <v>111245.2</v>
      </c>
      <c r="AA85" s="5">
        <v>114248.8</v>
      </c>
      <c r="AB85" s="5">
        <v>117333.51759999999</v>
      </c>
      <c r="AC85" s="5">
        <v>120501.52257520001</v>
      </c>
      <c r="AD85" s="5">
        <v>123755.06368472999</v>
      </c>
      <c r="AE85" s="5">
        <v>127096.45040421801</v>
      </c>
      <c r="AF85" s="5">
        <v>150218.607435529</v>
      </c>
      <c r="AG85" s="5">
        <v>161046.89377406499</v>
      </c>
      <c r="AH85" s="5">
        <v>169870.36258001201</v>
      </c>
      <c r="AI85" s="5">
        <v>156602.51414676401</v>
      </c>
      <c r="AJ85" s="5">
        <v>153696.976578862</v>
      </c>
    </row>
    <row r="86" spans="1:255" ht="15">
      <c r="E86" s="5"/>
      <c r="F86" s="5" t="s">
        <v>2985</v>
      </c>
      <c r="N86" s="5">
        <v>0</v>
      </c>
      <c r="O86" s="5">
        <v>0</v>
      </c>
      <c r="P86" s="5">
        <v>0</v>
      </c>
      <c r="Q86" s="5">
        <v>0</v>
      </c>
      <c r="R86" s="5">
        <v>0</v>
      </c>
      <c r="S86" s="5">
        <v>0</v>
      </c>
      <c r="T86" s="5">
        <v>150000</v>
      </c>
      <c r="U86" s="5">
        <v>225000.00000000009</v>
      </c>
      <c r="V86" s="5">
        <v>190000</v>
      </c>
      <c r="W86" s="5">
        <v>154050.00000000009</v>
      </c>
      <c r="X86" s="5">
        <v>158209.20000000007</v>
      </c>
      <c r="Y86" s="5">
        <v>162480.6</v>
      </c>
      <c r="Z86" s="5">
        <v>166867.79999999999</v>
      </c>
      <c r="AA86" s="5">
        <v>171373.1999999999</v>
      </c>
      <c r="AB86" s="5">
        <v>176000.27639999989</v>
      </c>
      <c r="AC86" s="5">
        <v>180752.28386279987</v>
      </c>
      <c r="AD86" s="5">
        <v>185632.59552709549</v>
      </c>
      <c r="AE86" s="5">
        <v>190644.67560632701</v>
      </c>
      <c r="AF86" s="5">
        <v>225327.91115329275</v>
      </c>
      <c r="AG86" s="5">
        <v>241570.34066109805</v>
      </c>
      <c r="AH86" s="5">
        <v>254805.54387001845</v>
      </c>
      <c r="AI86" s="5">
        <v>234903.77122014586</v>
      </c>
      <c r="AJ86" s="5">
        <v>230545.4648682925</v>
      </c>
    </row>
    <row r="90" spans="1:255">
      <c r="BM90" s="452"/>
      <c r="BN90" s="452"/>
      <c r="BO90" s="452"/>
      <c r="BP90" s="452"/>
      <c r="BQ90" s="452"/>
      <c r="BR90" s="452"/>
      <c r="BS90" s="452"/>
      <c r="BT90" s="452"/>
      <c r="BU90" s="452"/>
      <c r="BV90" s="452"/>
      <c r="BW90" s="452"/>
      <c r="BX90" s="452"/>
      <c r="BY90" s="452"/>
      <c r="BZ90" s="452"/>
      <c r="CA90" s="452"/>
      <c r="CB90" s="452"/>
      <c r="CC90" s="452"/>
      <c r="CD90" s="452"/>
      <c r="CE90" s="452"/>
      <c r="CF90" s="452"/>
      <c r="CG90" s="452"/>
      <c r="CH90" s="452"/>
      <c r="CI90" s="452"/>
      <c r="CJ90" s="452"/>
      <c r="CK90" s="452"/>
      <c r="CL90" s="452"/>
      <c r="CM90" s="452"/>
      <c r="CN90" s="452"/>
      <c r="CO90" s="452"/>
      <c r="CP90" s="452"/>
      <c r="CQ90" s="452"/>
      <c r="CR90" s="452"/>
      <c r="CS90" s="452"/>
      <c r="CT90" s="452"/>
      <c r="CU90" s="452"/>
      <c r="CV90" s="452"/>
      <c r="CW90" s="452"/>
      <c r="CX90" s="452"/>
      <c r="CY90" s="452"/>
      <c r="CZ90" s="452"/>
      <c r="DA90" s="452"/>
      <c r="DB90" s="452"/>
      <c r="DC90" s="452"/>
      <c r="DD90" s="452"/>
      <c r="DE90" s="452"/>
      <c r="DF90" s="452"/>
      <c r="DG90" s="452"/>
      <c r="DH90" s="452"/>
      <c r="DI90" s="452"/>
      <c r="DJ90" s="452"/>
      <c r="DK90" s="452"/>
      <c r="DL90" s="452"/>
      <c r="DM90" s="452"/>
      <c r="DN90" s="452"/>
      <c r="DO90" s="452"/>
      <c r="DP90" s="452"/>
      <c r="DQ90" s="452"/>
      <c r="DR90" s="452"/>
      <c r="DS90" s="452"/>
      <c r="DT90" s="452"/>
      <c r="DU90" s="452"/>
      <c r="DV90" s="452"/>
      <c r="DW90" s="452"/>
      <c r="DX90" s="452"/>
      <c r="DY90" s="452"/>
      <c r="DZ90" s="452"/>
      <c r="EA90" s="452"/>
      <c r="EB90" s="452"/>
      <c r="EC90" s="452"/>
      <c r="ED90" s="452"/>
      <c r="EE90" s="452"/>
      <c r="EF90" s="452"/>
      <c r="EG90" s="452"/>
      <c r="EH90" s="452"/>
      <c r="EI90" s="452"/>
      <c r="EJ90" s="452"/>
      <c r="EK90" s="452"/>
      <c r="EL90" s="452"/>
      <c r="EM90" s="452"/>
      <c r="EN90" s="452"/>
      <c r="EO90" s="452"/>
      <c r="EP90" s="452"/>
      <c r="EQ90" s="452"/>
      <c r="ER90" s="452"/>
      <c r="ES90" s="452"/>
      <c r="ET90" s="452"/>
      <c r="EU90" s="452"/>
      <c r="EV90" s="452"/>
      <c r="EW90" s="452"/>
      <c r="EX90" s="452"/>
      <c r="EY90" s="452"/>
      <c r="EZ90" s="452"/>
      <c r="FA90" s="452"/>
      <c r="FB90" s="452"/>
      <c r="FC90" s="452"/>
      <c r="FD90" s="452"/>
      <c r="FE90" s="452"/>
      <c r="FF90" s="452"/>
      <c r="FG90" s="452"/>
      <c r="FH90" s="452"/>
      <c r="FI90" s="452"/>
      <c r="FJ90" s="452"/>
      <c r="FK90" s="452"/>
      <c r="FL90" s="452"/>
      <c r="FM90" s="452"/>
      <c r="FN90" s="452"/>
      <c r="FO90" s="452"/>
      <c r="FP90" s="452"/>
      <c r="FQ90" s="452"/>
      <c r="FR90" s="452"/>
      <c r="FS90" s="452"/>
      <c r="FT90" s="452"/>
      <c r="FU90" s="452"/>
      <c r="FV90" s="452"/>
      <c r="FW90" s="452"/>
      <c r="FX90" s="452"/>
      <c r="FY90" s="452"/>
      <c r="FZ90" s="452"/>
      <c r="GA90" s="452"/>
      <c r="GB90" s="452"/>
      <c r="GC90" s="452"/>
      <c r="GD90" s="452"/>
      <c r="GE90" s="452"/>
      <c r="GF90" s="452"/>
      <c r="GG90" s="452"/>
      <c r="GH90" s="452"/>
      <c r="GI90" s="452"/>
      <c r="GJ90" s="452"/>
      <c r="GK90" s="452"/>
      <c r="GL90" s="452"/>
      <c r="GM90" s="452"/>
      <c r="GN90" s="452"/>
      <c r="GO90" s="452"/>
      <c r="GP90" s="452"/>
      <c r="GQ90" s="452"/>
      <c r="GR90" s="452"/>
      <c r="GS90" s="452"/>
      <c r="GT90" s="452"/>
      <c r="GU90" s="452"/>
      <c r="GV90" s="452"/>
      <c r="GW90" s="452"/>
      <c r="GX90" s="452"/>
      <c r="GY90" s="452"/>
      <c r="GZ90" s="452"/>
      <c r="HA90" s="452"/>
      <c r="HB90" s="452"/>
      <c r="HC90" s="452"/>
      <c r="HD90" s="452"/>
      <c r="HE90" s="452"/>
      <c r="HF90" s="452"/>
      <c r="HG90" s="452"/>
      <c r="HH90" s="452"/>
      <c r="HI90" s="452"/>
      <c r="HJ90" s="452"/>
      <c r="HK90" s="452"/>
      <c r="HL90" s="452"/>
      <c r="HM90" s="452"/>
      <c r="HN90" s="452"/>
      <c r="HO90" s="452"/>
      <c r="HP90" s="452"/>
      <c r="HQ90" s="452"/>
      <c r="HR90" s="452"/>
      <c r="HS90" s="452"/>
      <c r="HT90" s="452"/>
      <c r="HU90" s="452"/>
      <c r="HV90" s="452"/>
      <c r="HW90" s="29"/>
      <c r="HX90" s="29"/>
      <c r="HY90" s="29"/>
      <c r="HZ90" s="29"/>
      <c r="IA90" s="29"/>
      <c r="IB90" s="29"/>
      <c r="IC90" s="29"/>
      <c r="ID90" s="29"/>
      <c r="IE90" s="29"/>
      <c r="IF90" s="29"/>
      <c r="IG90" s="29"/>
      <c r="IH90" s="29"/>
      <c r="II90" s="29"/>
      <c r="IJ90" s="29"/>
      <c r="IK90" s="29"/>
      <c r="IL90" s="29"/>
      <c r="IM90" s="29"/>
      <c r="IN90" s="29"/>
      <c r="IO90" s="29"/>
      <c r="IP90" s="29"/>
      <c r="IQ90" s="29"/>
      <c r="IR90" s="29"/>
      <c r="IS90" s="29"/>
      <c r="IT90" s="29"/>
      <c r="IU90" s="29"/>
    </row>
    <row r="91" spans="1:255">
      <c r="E91" s="29" t="s">
        <v>2965</v>
      </c>
    </row>
    <row r="92" spans="1:255">
      <c r="E92" s="1703" t="s">
        <v>23</v>
      </c>
      <c r="F92" s="188"/>
      <c r="G92" s="188"/>
      <c r="H92" s="188"/>
      <c r="I92" s="188"/>
      <c r="J92" s="188"/>
      <c r="K92" s="188">
        <v>2005</v>
      </c>
      <c r="L92" s="188">
        <v>2006</v>
      </c>
      <c r="M92" s="188">
        <v>2007</v>
      </c>
      <c r="N92" s="188">
        <v>2008</v>
      </c>
      <c r="O92" s="188">
        <v>2009</v>
      </c>
      <c r="P92" s="188">
        <v>2010</v>
      </c>
      <c r="Q92" s="188">
        <v>2011</v>
      </c>
      <c r="R92" s="188">
        <v>2012</v>
      </c>
      <c r="S92" s="188">
        <v>2013</v>
      </c>
      <c r="T92" s="188">
        <v>2014</v>
      </c>
      <c r="U92" s="188">
        <v>2015</v>
      </c>
      <c r="V92" s="188">
        <v>2016</v>
      </c>
      <c r="W92" s="188">
        <v>2017</v>
      </c>
      <c r="X92" s="188">
        <v>2018</v>
      </c>
      <c r="Y92" s="188">
        <v>2019</v>
      </c>
      <c r="Z92" s="188">
        <v>2020</v>
      </c>
      <c r="AA92" s="188">
        <v>2021</v>
      </c>
      <c r="AB92" s="188">
        <v>2022</v>
      </c>
      <c r="AC92" s="188">
        <v>2023</v>
      </c>
      <c r="AD92" s="188">
        <v>2024</v>
      </c>
      <c r="AE92" s="188">
        <v>2025</v>
      </c>
      <c r="AF92" s="188">
        <v>2026</v>
      </c>
      <c r="AG92" s="188">
        <v>2027</v>
      </c>
      <c r="AH92" s="188">
        <v>2028</v>
      </c>
      <c r="AI92" s="188">
        <v>2029</v>
      </c>
      <c r="AJ92" s="188">
        <v>2030</v>
      </c>
    </row>
    <row r="94" spans="1:255" s="29" customFormat="1">
      <c r="A94" s="747"/>
      <c r="B94" s="747"/>
      <c r="H94" s="29" t="s">
        <v>2986</v>
      </c>
      <c r="J94" s="221" t="s">
        <v>2987</v>
      </c>
      <c r="K94" s="452"/>
      <c r="L94" s="452"/>
      <c r="M94" s="452"/>
      <c r="N94" s="452"/>
      <c r="O94" s="452"/>
      <c r="P94" s="452"/>
      <c r="Q94" s="452"/>
      <c r="R94" s="452"/>
      <c r="S94" s="452"/>
      <c r="T94" s="452"/>
      <c r="U94" s="452"/>
      <c r="V94" s="452"/>
      <c r="W94" s="452"/>
      <c r="X94" s="452"/>
      <c r="Y94" s="452"/>
      <c r="Z94" s="452"/>
      <c r="AA94" s="452"/>
      <c r="AB94" s="452"/>
      <c r="AC94" s="452"/>
      <c r="AD94" s="452"/>
      <c r="AE94" s="452"/>
      <c r="AF94" s="452"/>
      <c r="AG94" s="452"/>
      <c r="AH94" s="452"/>
      <c r="AI94" s="452"/>
      <c r="AJ94" s="452"/>
      <c r="AK94" s="452"/>
      <c r="AL94" s="452"/>
      <c r="AM94" s="452"/>
      <c r="AN94" s="452"/>
      <c r="AO94" s="452"/>
      <c r="AP94" s="452"/>
      <c r="AQ94" s="452"/>
      <c r="AR94" s="452"/>
      <c r="AS94" s="452"/>
      <c r="AT94" s="452"/>
      <c r="AU94" s="452"/>
      <c r="AV94" s="452"/>
      <c r="AW94" s="452"/>
      <c r="AX94" s="452"/>
      <c r="AY94" s="452"/>
      <c r="AZ94" s="452"/>
      <c r="BA94" s="452"/>
      <c r="BB94" s="452"/>
      <c r="BC94" s="452"/>
      <c r="BD94" s="452"/>
      <c r="BE94" s="452"/>
      <c r="BF94" s="452"/>
      <c r="BG94" s="452"/>
      <c r="BH94" s="452"/>
      <c r="BI94" s="452"/>
      <c r="BJ94" s="452"/>
      <c r="BK94" s="452"/>
      <c r="BL94" s="452"/>
      <c r="BM94" s="5"/>
      <c r="BN94" s="5"/>
      <c r="BO94" s="5"/>
      <c r="BP94" s="5"/>
      <c r="BQ94" s="5"/>
      <c r="BR94" s="5"/>
      <c r="BS94" s="5"/>
      <c r="BT94" s="5"/>
      <c r="BU94" s="5"/>
      <c r="BV94" s="5"/>
      <c r="BW94" s="5"/>
      <c r="BX94" s="5"/>
      <c r="BY94" s="5"/>
      <c r="BZ94" s="5"/>
      <c r="CA94" s="5"/>
      <c r="CB94" s="5"/>
      <c r="CC94" s="5"/>
      <c r="CD94" s="5"/>
      <c r="CE94" s="5"/>
      <c r="CF94" s="5"/>
      <c r="CG94" s="5"/>
      <c r="CH94" s="5"/>
      <c r="CI94" s="5"/>
      <c r="CJ94" s="5"/>
      <c r="CK94" s="5"/>
      <c r="CL94" s="5"/>
      <c r="CM94" s="5"/>
      <c r="CN94" s="5"/>
      <c r="CO94" s="5"/>
      <c r="CP94" s="5"/>
      <c r="CQ94" s="5"/>
      <c r="CR94" s="5"/>
      <c r="CS94" s="5"/>
      <c r="CT94" s="5"/>
      <c r="CU94" s="5"/>
      <c r="CV94" s="5"/>
      <c r="CW94" s="5"/>
      <c r="CX94" s="5"/>
      <c r="CY94" s="5"/>
      <c r="CZ94" s="5"/>
      <c r="DA94" s="5"/>
      <c r="DB94" s="5"/>
      <c r="DC94" s="5"/>
      <c r="DD94" s="5"/>
      <c r="DE94" s="5"/>
      <c r="DF94" s="5"/>
      <c r="DG94" s="5"/>
      <c r="DH94" s="5"/>
      <c r="DI94" s="5"/>
      <c r="DJ94" s="5"/>
      <c r="DK94" s="5"/>
      <c r="DL94" s="5"/>
      <c r="DM94" s="5"/>
      <c r="DN94" s="5"/>
      <c r="DO94" s="5"/>
      <c r="DP94" s="5"/>
      <c r="DQ94" s="5"/>
      <c r="DR94" s="5"/>
      <c r="DS94" s="5"/>
      <c r="DT94" s="5"/>
      <c r="DU94" s="5"/>
      <c r="DV94" s="5"/>
      <c r="DW94" s="5"/>
      <c r="DX94" s="5"/>
      <c r="DY94" s="5"/>
      <c r="DZ94" s="5"/>
      <c r="EA94" s="5"/>
      <c r="EB94" s="5"/>
      <c r="EC94" s="5"/>
      <c r="ED94" s="5"/>
      <c r="EE94" s="5"/>
      <c r="EF94" s="5"/>
      <c r="EG94" s="5"/>
      <c r="EH94" s="5"/>
      <c r="EI94" s="5"/>
      <c r="EJ94" s="5"/>
      <c r="EK94" s="5"/>
      <c r="EL94" s="5"/>
      <c r="EM94" s="5"/>
      <c r="EN94" s="5"/>
      <c r="EO94" s="5"/>
      <c r="EP94" s="5"/>
      <c r="EQ94" s="5"/>
      <c r="ER94" s="5"/>
      <c r="ES94" s="5"/>
      <c r="ET94" s="5"/>
      <c r="EU94" s="5"/>
      <c r="EV94" s="5"/>
      <c r="EW94" s="5"/>
      <c r="EX94" s="5"/>
      <c r="EY94" s="5"/>
      <c r="EZ94" s="5"/>
      <c r="FA94" s="5"/>
      <c r="FB94" s="5"/>
      <c r="FC94" s="5"/>
      <c r="FD94" s="5"/>
      <c r="FE94" s="5"/>
      <c r="FF94" s="5"/>
      <c r="FG94" s="5"/>
      <c r="FH94" s="5"/>
      <c r="FI94" s="5"/>
      <c r="FJ94" s="5"/>
      <c r="FK94" s="5"/>
      <c r="FL94" s="5"/>
      <c r="FM94" s="5"/>
      <c r="FN94" s="5"/>
      <c r="FO94" s="5"/>
      <c r="FP94" s="5"/>
      <c r="FQ94" s="5"/>
      <c r="FR94" s="5"/>
      <c r="FS94" s="5"/>
      <c r="FT94" s="5"/>
      <c r="FU94" s="5"/>
      <c r="FV94" s="5"/>
      <c r="FW94" s="5"/>
      <c r="FX94" s="5"/>
      <c r="FY94" s="5"/>
      <c r="FZ94" s="5"/>
      <c r="GA94" s="5"/>
      <c r="GB94" s="5"/>
      <c r="GC94" s="5"/>
      <c r="GD94" s="5"/>
      <c r="GE94" s="5"/>
      <c r="GF94" s="5"/>
      <c r="GG94" s="5"/>
      <c r="GH94" s="5"/>
      <c r="GI94" s="5"/>
      <c r="GJ94" s="5"/>
      <c r="GK94" s="5"/>
      <c r="GL94" s="5"/>
      <c r="GM94" s="5"/>
      <c r="GN94" s="5"/>
      <c r="GO94" s="5"/>
      <c r="GP94" s="5"/>
      <c r="GQ94" s="5"/>
      <c r="GR94" s="5"/>
      <c r="GS94" s="5"/>
      <c r="GT94" s="5"/>
      <c r="GU94" s="5"/>
      <c r="GV94" s="5"/>
      <c r="GW94" s="5"/>
      <c r="GX94" s="5"/>
      <c r="GY94" s="5"/>
      <c r="GZ94" s="5"/>
      <c r="HA94" s="5"/>
      <c r="HB94" s="5"/>
      <c r="HC94" s="5"/>
      <c r="HD94" s="5"/>
      <c r="HE94" s="5"/>
      <c r="HF94" s="5"/>
      <c r="HG94" s="5"/>
      <c r="HH94" s="5"/>
      <c r="HI94" s="5"/>
      <c r="HJ94" s="5"/>
      <c r="HK94" s="5"/>
      <c r="HL94" s="5"/>
      <c r="HM94" s="5"/>
      <c r="HN94" s="5"/>
      <c r="HO94" s="5"/>
      <c r="HP94" s="5"/>
      <c r="HQ94" s="5"/>
      <c r="HR94" s="5"/>
      <c r="HS94" s="5"/>
      <c r="HT94" s="5"/>
      <c r="HU94" s="5"/>
      <c r="HV94" s="5"/>
      <c r="HW94" s="5"/>
      <c r="HX94" s="5"/>
      <c r="HY94" s="5"/>
      <c r="HZ94" s="5"/>
      <c r="IA94" s="5"/>
      <c r="IB94" s="5"/>
      <c r="IC94" s="5"/>
      <c r="ID94" s="5"/>
      <c r="IE94" s="5"/>
      <c r="IF94" s="5"/>
      <c r="IG94" s="5"/>
      <c r="IH94" s="5"/>
      <c r="II94" s="5"/>
      <c r="IJ94" s="5"/>
      <c r="IK94" s="5"/>
      <c r="IL94" s="5"/>
      <c r="IM94" s="5"/>
      <c r="IN94" s="5"/>
      <c r="IO94" s="5"/>
      <c r="IP94" s="5"/>
      <c r="IQ94" s="5"/>
      <c r="IR94" s="5"/>
      <c r="IS94" s="5"/>
      <c r="IT94" s="5"/>
      <c r="IU94" s="5"/>
    </row>
    <row r="95" spans="1:255">
      <c r="C95" s="1079" t="s">
        <v>2934</v>
      </c>
      <c r="F95" s="5"/>
      <c r="I95" s="5" t="s">
        <v>570</v>
      </c>
      <c r="J95" s="1706">
        <v>2052</v>
      </c>
      <c r="K95" s="954">
        <v>-120496</v>
      </c>
      <c r="L95" s="954">
        <v>-113778</v>
      </c>
      <c r="M95" s="954">
        <v>-116425</v>
      </c>
      <c r="N95" s="954">
        <v>-124171</v>
      </c>
      <c r="O95" s="954">
        <v>-123470</v>
      </c>
      <c r="P95" s="954">
        <v>-128294</v>
      </c>
      <c r="Q95" s="201">
        <v>-128294</v>
      </c>
      <c r="R95" s="201">
        <v>-128294</v>
      </c>
      <c r="S95" s="201">
        <v>-128294</v>
      </c>
      <c r="T95" s="201">
        <v>-128294</v>
      </c>
      <c r="U95" s="201">
        <v>-128294</v>
      </c>
      <c r="V95" s="201">
        <v>-128294</v>
      </c>
      <c r="W95" s="201">
        <v>-128294</v>
      </c>
      <c r="X95" s="201">
        <v>-128294</v>
      </c>
      <c r="Y95" s="201">
        <v>-128294</v>
      </c>
      <c r="Z95" s="201">
        <v>-128294</v>
      </c>
      <c r="AA95" s="201">
        <v>-128294</v>
      </c>
      <c r="AB95" s="201">
        <v>-128294</v>
      </c>
      <c r="AC95" s="201">
        <v>-128294</v>
      </c>
      <c r="AD95" s="201">
        <v>-128294</v>
      </c>
      <c r="AE95" s="201">
        <v>-128294</v>
      </c>
      <c r="AF95" s="201">
        <v>-128294</v>
      </c>
      <c r="AG95" s="201">
        <v>-128294</v>
      </c>
      <c r="AH95" s="201">
        <v>-128294</v>
      </c>
      <c r="AI95" s="201">
        <v>-128294</v>
      </c>
      <c r="AJ95" s="201">
        <v>-128294</v>
      </c>
    </row>
    <row r="96" spans="1:255">
      <c r="C96" s="1698" t="s">
        <v>462</v>
      </c>
      <c r="F96" s="5"/>
      <c r="I96" s="5" t="s">
        <v>2988</v>
      </c>
      <c r="J96" s="1706">
        <v>2041</v>
      </c>
      <c r="K96" s="954">
        <v>-2270</v>
      </c>
      <c r="L96" s="954">
        <v>-2271</v>
      </c>
      <c r="M96" s="1704">
        <v>-2270</v>
      </c>
      <c r="N96" s="1704">
        <v>-2270</v>
      </c>
      <c r="O96" s="1704">
        <v>-2270</v>
      </c>
      <c r="P96" s="1704">
        <v>-2270</v>
      </c>
      <c r="Q96" s="201">
        <v>-2270</v>
      </c>
      <c r="R96" s="201">
        <v>-2270</v>
      </c>
      <c r="S96" s="201">
        <v>-2270</v>
      </c>
      <c r="T96" s="201">
        <v>-2270</v>
      </c>
      <c r="U96" s="201">
        <v>-2270</v>
      </c>
      <c r="V96" s="201">
        <v>-2270</v>
      </c>
      <c r="W96" s="201">
        <v>-2270</v>
      </c>
      <c r="X96" s="201">
        <v>-2270</v>
      </c>
      <c r="Y96" s="201">
        <v>-2270</v>
      </c>
      <c r="Z96" s="201">
        <v>-2270</v>
      </c>
      <c r="AA96" s="201">
        <v>-2270</v>
      </c>
      <c r="AB96" s="201">
        <v>-2270</v>
      </c>
      <c r="AC96" s="201">
        <v>-2270</v>
      </c>
      <c r="AD96" s="201">
        <v>-2270</v>
      </c>
      <c r="AE96" s="201">
        <v>-2270</v>
      </c>
      <c r="AF96" s="201">
        <v>-2270</v>
      </c>
      <c r="AG96" s="201">
        <v>-2270</v>
      </c>
      <c r="AH96" s="201">
        <v>-2270</v>
      </c>
      <c r="AI96" s="201">
        <v>-2270</v>
      </c>
      <c r="AJ96" s="201">
        <v>-2270</v>
      </c>
    </row>
    <row r="97" spans="1:255">
      <c r="C97" s="1698" t="s">
        <v>462</v>
      </c>
      <c r="F97" s="5"/>
      <c r="I97" s="5" t="s">
        <v>1623</v>
      </c>
      <c r="J97" s="1706">
        <v>2039</v>
      </c>
      <c r="K97" s="954">
        <v>-979</v>
      </c>
      <c r="L97" s="954">
        <v>-2045</v>
      </c>
      <c r="M97" s="1704">
        <v>-2313</v>
      </c>
      <c r="N97" s="1704">
        <v>-2325</v>
      </c>
      <c r="O97" s="1704">
        <v>-2329</v>
      </c>
      <c r="P97" s="1704">
        <v>-2329</v>
      </c>
      <c r="Q97" s="201">
        <v>-2329</v>
      </c>
      <c r="R97" s="201">
        <v>-2329</v>
      </c>
      <c r="S97" s="201">
        <v>-2329</v>
      </c>
      <c r="T97" s="201">
        <v>-2329</v>
      </c>
      <c r="U97" s="201">
        <v>-2329</v>
      </c>
      <c r="V97" s="201">
        <v>-2329</v>
      </c>
      <c r="W97" s="201">
        <v>-2329</v>
      </c>
      <c r="X97" s="201">
        <v>-2329</v>
      </c>
      <c r="Y97" s="201">
        <v>-2329</v>
      </c>
      <c r="Z97" s="201">
        <v>-2329</v>
      </c>
      <c r="AA97" s="201">
        <v>-2329</v>
      </c>
      <c r="AB97" s="201">
        <v>-2329</v>
      </c>
      <c r="AC97" s="201">
        <v>-2329</v>
      </c>
      <c r="AD97" s="201">
        <v>-2329</v>
      </c>
      <c r="AE97" s="201">
        <v>-2329</v>
      </c>
      <c r="AF97" s="201">
        <v>-2329</v>
      </c>
      <c r="AG97" s="201">
        <v>-2329</v>
      </c>
      <c r="AH97" s="201">
        <v>-2329</v>
      </c>
      <c r="AI97" s="201">
        <v>-2329</v>
      </c>
      <c r="AJ97" s="201">
        <v>-2329</v>
      </c>
      <c r="BM97" s="29"/>
      <c r="BN97" s="29"/>
      <c r="BO97" s="29"/>
      <c r="BP97" s="29"/>
      <c r="BQ97" s="29"/>
      <c r="BR97" s="29"/>
      <c r="BS97" s="29"/>
      <c r="BT97" s="29"/>
      <c r="BU97" s="29"/>
      <c r="BV97" s="29"/>
      <c r="BW97" s="29"/>
      <c r="BX97" s="29"/>
      <c r="BY97" s="29"/>
      <c r="BZ97" s="29"/>
      <c r="CA97" s="29"/>
      <c r="CB97" s="29"/>
      <c r="CC97" s="29"/>
      <c r="CD97" s="29"/>
      <c r="CE97" s="29"/>
      <c r="CF97" s="29"/>
      <c r="CG97" s="29"/>
      <c r="CH97" s="29"/>
      <c r="CI97" s="29"/>
      <c r="CJ97" s="29"/>
      <c r="CK97" s="29"/>
      <c r="CL97" s="29"/>
      <c r="CM97" s="29"/>
      <c r="CN97" s="29"/>
      <c r="CO97" s="29"/>
      <c r="CP97" s="29"/>
      <c r="CQ97" s="29"/>
      <c r="CR97" s="29"/>
      <c r="CS97" s="29"/>
      <c r="CT97" s="29"/>
      <c r="CU97" s="29"/>
      <c r="CV97" s="29"/>
      <c r="CW97" s="29"/>
      <c r="CX97" s="29"/>
      <c r="CY97" s="29"/>
      <c r="CZ97" s="29"/>
      <c r="DA97" s="29"/>
      <c r="DB97" s="29"/>
      <c r="DC97" s="29"/>
      <c r="DD97" s="29"/>
      <c r="DE97" s="29"/>
      <c r="DF97" s="29"/>
      <c r="DG97" s="29"/>
      <c r="DH97" s="29"/>
      <c r="DI97" s="29"/>
      <c r="DJ97" s="29"/>
      <c r="DK97" s="29"/>
      <c r="DL97" s="29"/>
      <c r="DM97" s="29"/>
      <c r="DN97" s="29"/>
      <c r="DO97" s="29"/>
      <c r="DP97" s="29"/>
      <c r="DQ97" s="29"/>
      <c r="DR97" s="29"/>
      <c r="DS97" s="29"/>
      <c r="DT97" s="29"/>
      <c r="DU97" s="29"/>
      <c r="DV97" s="29"/>
      <c r="DW97" s="29"/>
      <c r="DX97" s="29"/>
      <c r="DY97" s="29"/>
      <c r="DZ97" s="29"/>
      <c r="EA97" s="29"/>
      <c r="EB97" s="29"/>
      <c r="EC97" s="29"/>
      <c r="ED97" s="29"/>
      <c r="EE97" s="29"/>
      <c r="EF97" s="29"/>
      <c r="EG97" s="29"/>
      <c r="EH97" s="29"/>
      <c r="EI97" s="29"/>
      <c r="EJ97" s="29"/>
      <c r="EK97" s="29"/>
      <c r="EL97" s="29"/>
      <c r="EM97" s="29"/>
      <c r="EN97" s="29"/>
      <c r="EO97" s="29"/>
      <c r="EP97" s="29"/>
      <c r="EQ97" s="29"/>
      <c r="ER97" s="29"/>
      <c r="ES97" s="29"/>
      <c r="ET97" s="29"/>
      <c r="EU97" s="29"/>
      <c r="EV97" s="29"/>
      <c r="EW97" s="29"/>
      <c r="EX97" s="29"/>
      <c r="EY97" s="29"/>
      <c r="EZ97" s="29"/>
      <c r="FA97" s="29"/>
      <c r="FB97" s="29"/>
      <c r="FC97" s="29"/>
      <c r="FD97" s="29"/>
      <c r="FE97" s="29"/>
      <c r="FF97" s="29"/>
      <c r="FG97" s="29"/>
      <c r="FH97" s="29"/>
      <c r="FI97" s="29"/>
      <c r="FJ97" s="29"/>
      <c r="FK97" s="29"/>
      <c r="FL97" s="29"/>
      <c r="FM97" s="29"/>
      <c r="FN97" s="29"/>
      <c r="FO97" s="29"/>
      <c r="FP97" s="29"/>
      <c r="FQ97" s="29"/>
      <c r="FR97" s="29"/>
      <c r="FS97" s="29"/>
      <c r="FT97" s="29"/>
      <c r="FU97" s="29"/>
      <c r="FV97" s="29"/>
      <c r="FW97" s="29"/>
      <c r="FX97" s="29"/>
      <c r="FY97" s="29"/>
      <c r="FZ97" s="29"/>
      <c r="GA97" s="29"/>
      <c r="GB97" s="29"/>
      <c r="GC97" s="29"/>
      <c r="GD97" s="29"/>
      <c r="GE97" s="29"/>
      <c r="GF97" s="29"/>
      <c r="GG97" s="29"/>
      <c r="GH97" s="29"/>
      <c r="GI97" s="29"/>
      <c r="GJ97" s="29"/>
      <c r="GK97" s="29"/>
      <c r="GL97" s="29"/>
      <c r="GM97" s="29"/>
      <c r="GN97" s="29"/>
      <c r="GO97" s="29"/>
      <c r="GP97" s="29"/>
      <c r="GQ97" s="29"/>
      <c r="GR97" s="29"/>
      <c r="GS97" s="29"/>
      <c r="GT97" s="29"/>
      <c r="GU97" s="29"/>
      <c r="GV97" s="29"/>
      <c r="GW97" s="29"/>
      <c r="GX97" s="29"/>
      <c r="GY97" s="29"/>
      <c r="GZ97" s="29"/>
      <c r="HA97" s="29"/>
      <c r="HB97" s="29"/>
      <c r="HC97" s="29"/>
      <c r="HD97" s="29"/>
      <c r="HE97" s="29"/>
      <c r="HF97" s="29"/>
      <c r="HG97" s="29"/>
      <c r="HH97" s="29"/>
      <c r="HI97" s="29"/>
      <c r="HJ97" s="29"/>
      <c r="HK97" s="29"/>
      <c r="HL97" s="29"/>
      <c r="HM97" s="29"/>
      <c r="HN97" s="29"/>
      <c r="HO97" s="29"/>
      <c r="HP97" s="29"/>
      <c r="HQ97" s="29"/>
      <c r="HR97" s="29"/>
      <c r="HS97" s="29"/>
      <c r="HT97" s="29"/>
      <c r="HU97" s="29"/>
      <c r="HV97" s="29"/>
      <c r="HW97" s="29"/>
      <c r="HX97" s="29"/>
      <c r="HY97" s="29"/>
      <c r="HZ97" s="29"/>
      <c r="IA97" s="29"/>
      <c r="IB97" s="29"/>
      <c r="IC97" s="29"/>
      <c r="ID97" s="29"/>
      <c r="IE97" s="29"/>
      <c r="IF97" s="29"/>
      <c r="IG97" s="29"/>
      <c r="IH97" s="29"/>
      <c r="II97" s="29"/>
      <c r="IJ97" s="29"/>
      <c r="IK97" s="29"/>
      <c r="IL97" s="29"/>
      <c r="IM97" s="29"/>
      <c r="IN97" s="29"/>
      <c r="IO97" s="29"/>
      <c r="IP97" s="29"/>
      <c r="IQ97" s="29"/>
      <c r="IR97" s="29"/>
      <c r="IS97" s="29"/>
      <c r="IT97" s="29"/>
      <c r="IU97" s="29"/>
    </row>
    <row r="98" spans="1:255">
      <c r="C98" s="1698" t="s">
        <v>462</v>
      </c>
      <c r="F98" s="5"/>
      <c r="I98" s="5" t="s">
        <v>2989</v>
      </c>
      <c r="J98" s="1706">
        <v>2069</v>
      </c>
      <c r="K98" s="954">
        <v>-912</v>
      </c>
      <c r="L98" s="954">
        <v>-912</v>
      </c>
      <c r="M98" s="1704">
        <v>-913</v>
      </c>
      <c r="N98" s="1704">
        <v>-912</v>
      </c>
      <c r="O98" s="1704">
        <v>-912</v>
      </c>
      <c r="P98" s="1704">
        <v>-912</v>
      </c>
      <c r="Q98" s="201">
        <v>-912</v>
      </c>
      <c r="R98" s="201">
        <v>-912</v>
      </c>
      <c r="S98" s="201">
        <v>-912</v>
      </c>
      <c r="T98" s="201">
        <v>-912</v>
      </c>
      <c r="U98" s="201">
        <v>-912</v>
      </c>
      <c r="V98" s="201">
        <v>-912</v>
      </c>
      <c r="W98" s="201">
        <v>-912</v>
      </c>
      <c r="X98" s="201">
        <v>-912</v>
      </c>
      <c r="Y98" s="201">
        <v>-912</v>
      </c>
      <c r="Z98" s="201">
        <v>-912</v>
      </c>
      <c r="AA98" s="201">
        <v>-912</v>
      </c>
      <c r="AB98" s="201">
        <v>-912</v>
      </c>
      <c r="AC98" s="201">
        <v>-912</v>
      </c>
      <c r="AD98" s="201">
        <v>-912</v>
      </c>
      <c r="AE98" s="201">
        <v>-912</v>
      </c>
      <c r="AF98" s="201">
        <v>-912</v>
      </c>
      <c r="AG98" s="201">
        <v>-912</v>
      </c>
      <c r="AH98" s="201">
        <v>-912</v>
      </c>
      <c r="AI98" s="201">
        <v>-912</v>
      </c>
      <c r="AJ98" s="201">
        <v>-912</v>
      </c>
      <c r="BM98" s="29"/>
      <c r="BN98" s="29"/>
      <c r="BO98" s="29"/>
      <c r="BP98" s="29"/>
      <c r="BQ98" s="29"/>
      <c r="BR98" s="29"/>
      <c r="BS98" s="29"/>
      <c r="BT98" s="29"/>
      <c r="BU98" s="29"/>
      <c r="BV98" s="29"/>
      <c r="BW98" s="29"/>
      <c r="BX98" s="29"/>
      <c r="BY98" s="29"/>
      <c r="BZ98" s="29"/>
      <c r="CA98" s="29"/>
      <c r="CB98" s="29"/>
      <c r="CC98" s="29"/>
      <c r="CD98" s="29"/>
      <c r="CE98" s="29"/>
      <c r="CF98" s="29"/>
      <c r="CG98" s="29"/>
      <c r="CH98" s="29"/>
      <c r="CI98" s="29"/>
      <c r="CJ98" s="29"/>
      <c r="CK98" s="29"/>
      <c r="CL98" s="29"/>
      <c r="CM98" s="29"/>
      <c r="CN98" s="29"/>
      <c r="CO98" s="29"/>
      <c r="CP98" s="29"/>
      <c r="CQ98" s="29"/>
      <c r="CR98" s="29"/>
      <c r="CS98" s="29"/>
      <c r="CT98" s="29"/>
      <c r="CU98" s="29"/>
      <c r="CV98" s="29"/>
      <c r="CW98" s="29"/>
      <c r="CX98" s="29"/>
      <c r="CY98" s="29"/>
      <c r="CZ98" s="29"/>
      <c r="DA98" s="29"/>
      <c r="DB98" s="29"/>
      <c r="DC98" s="29"/>
      <c r="DD98" s="29"/>
      <c r="DE98" s="29"/>
      <c r="DF98" s="29"/>
      <c r="DG98" s="29"/>
      <c r="DH98" s="29"/>
      <c r="DI98" s="29"/>
      <c r="DJ98" s="29"/>
      <c r="DK98" s="29"/>
      <c r="DL98" s="29"/>
      <c r="DM98" s="29"/>
      <c r="DN98" s="29"/>
      <c r="DO98" s="29"/>
      <c r="DP98" s="29"/>
      <c r="DQ98" s="29"/>
      <c r="DR98" s="29"/>
      <c r="DS98" s="29"/>
      <c r="DT98" s="29"/>
      <c r="DU98" s="29"/>
      <c r="DV98" s="29"/>
      <c r="DW98" s="29"/>
      <c r="DX98" s="29"/>
      <c r="DY98" s="29"/>
      <c r="DZ98" s="29"/>
      <c r="EA98" s="29"/>
      <c r="EB98" s="29"/>
      <c r="EC98" s="29"/>
      <c r="ED98" s="29"/>
      <c r="EE98" s="29"/>
      <c r="EF98" s="29"/>
      <c r="EG98" s="29"/>
      <c r="EH98" s="29"/>
      <c r="EI98" s="29"/>
      <c r="EJ98" s="29"/>
      <c r="EK98" s="29"/>
      <c r="EL98" s="29"/>
      <c r="EM98" s="29"/>
      <c r="EN98" s="29"/>
      <c r="EO98" s="29"/>
      <c r="EP98" s="29"/>
      <c r="EQ98" s="29"/>
      <c r="ER98" s="29"/>
      <c r="ES98" s="29"/>
      <c r="ET98" s="29"/>
      <c r="EU98" s="29"/>
      <c r="EV98" s="29"/>
      <c r="EW98" s="29"/>
      <c r="EX98" s="29"/>
      <c r="EY98" s="29"/>
      <c r="EZ98" s="29"/>
      <c r="FA98" s="29"/>
      <c r="FB98" s="29"/>
      <c r="FC98" s="29"/>
      <c r="FD98" s="29"/>
      <c r="FE98" s="29"/>
      <c r="FF98" s="29"/>
      <c r="FG98" s="29"/>
      <c r="FH98" s="29"/>
      <c r="FI98" s="29"/>
      <c r="FJ98" s="29"/>
      <c r="FK98" s="29"/>
      <c r="FL98" s="29"/>
      <c r="FM98" s="29"/>
      <c r="FN98" s="29"/>
      <c r="FO98" s="29"/>
      <c r="FP98" s="29"/>
      <c r="FQ98" s="29"/>
      <c r="FR98" s="29"/>
      <c r="FS98" s="29"/>
      <c r="FT98" s="29"/>
      <c r="FU98" s="29"/>
      <c r="FV98" s="29"/>
      <c r="FW98" s="29"/>
      <c r="FX98" s="29"/>
      <c r="FY98" s="29"/>
      <c r="FZ98" s="29"/>
      <c r="GA98" s="29"/>
      <c r="GB98" s="29"/>
      <c r="GC98" s="29"/>
      <c r="GD98" s="29"/>
      <c r="GE98" s="29"/>
      <c r="GF98" s="29"/>
      <c r="GG98" s="29"/>
      <c r="GH98" s="29"/>
      <c r="GI98" s="29"/>
      <c r="GJ98" s="29"/>
      <c r="GK98" s="29"/>
      <c r="GL98" s="29"/>
      <c r="GM98" s="29"/>
      <c r="GN98" s="29"/>
      <c r="GO98" s="29"/>
      <c r="GP98" s="29"/>
      <c r="GQ98" s="29"/>
      <c r="GR98" s="29"/>
      <c r="GS98" s="29"/>
      <c r="GT98" s="29"/>
      <c r="GU98" s="29"/>
      <c r="GV98" s="29"/>
      <c r="GW98" s="29"/>
      <c r="GX98" s="29"/>
      <c r="GY98" s="29"/>
      <c r="GZ98" s="29"/>
      <c r="HA98" s="29"/>
      <c r="HB98" s="29"/>
      <c r="HC98" s="29"/>
      <c r="HD98" s="29"/>
      <c r="HE98" s="29"/>
      <c r="HF98" s="29"/>
      <c r="HG98" s="29"/>
      <c r="HH98" s="29"/>
      <c r="HI98" s="29"/>
      <c r="HJ98" s="29"/>
      <c r="HK98" s="29"/>
      <c r="HL98" s="29"/>
      <c r="HM98" s="29"/>
      <c r="HN98" s="29"/>
      <c r="HO98" s="29"/>
      <c r="HP98" s="29"/>
      <c r="HQ98" s="29"/>
      <c r="HR98" s="29"/>
      <c r="HS98" s="29"/>
      <c r="HT98" s="29"/>
      <c r="HU98" s="29"/>
      <c r="HV98" s="29"/>
      <c r="HW98" s="29"/>
      <c r="HX98" s="29"/>
      <c r="HY98" s="29"/>
      <c r="HZ98" s="29"/>
      <c r="IA98" s="29"/>
      <c r="IB98" s="29"/>
      <c r="IC98" s="29"/>
      <c r="ID98" s="29"/>
      <c r="IE98" s="29"/>
      <c r="IF98" s="29"/>
      <c r="IG98" s="29"/>
      <c r="IH98" s="29"/>
      <c r="II98" s="29"/>
      <c r="IJ98" s="29"/>
      <c r="IK98" s="29"/>
      <c r="IL98" s="29"/>
      <c r="IM98" s="29"/>
      <c r="IN98" s="29"/>
      <c r="IO98" s="29"/>
      <c r="IP98" s="29"/>
      <c r="IQ98" s="29"/>
      <c r="IR98" s="29"/>
      <c r="IS98" s="29"/>
      <c r="IT98" s="29"/>
      <c r="IU98" s="29"/>
    </row>
    <row r="99" spans="1:255">
      <c r="C99" s="1698" t="s">
        <v>462</v>
      </c>
      <c r="F99" s="5"/>
      <c r="I99" s="5" t="s">
        <v>1650</v>
      </c>
      <c r="J99" s="1706">
        <v>2035</v>
      </c>
      <c r="K99" s="954">
        <v>-813</v>
      </c>
      <c r="L99" s="954">
        <v>-813</v>
      </c>
      <c r="M99" s="1704">
        <v>-813</v>
      </c>
      <c r="N99" s="1704">
        <v>-814</v>
      </c>
      <c r="O99" s="1704">
        <v>-814</v>
      </c>
      <c r="P99" s="1704">
        <v>-814</v>
      </c>
      <c r="Q99" s="201">
        <v>-814</v>
      </c>
      <c r="R99" s="201">
        <v>-814</v>
      </c>
      <c r="S99" s="201">
        <v>-814</v>
      </c>
      <c r="T99" s="201">
        <v>-814</v>
      </c>
      <c r="U99" s="201">
        <v>-814</v>
      </c>
      <c r="V99" s="201">
        <v>-814</v>
      </c>
      <c r="W99" s="201">
        <v>-814</v>
      </c>
      <c r="X99" s="201">
        <v>-814</v>
      </c>
      <c r="Y99" s="201">
        <v>-814</v>
      </c>
      <c r="Z99" s="201">
        <v>-814</v>
      </c>
      <c r="AA99" s="201">
        <v>-814</v>
      </c>
      <c r="AB99" s="201">
        <v>-814</v>
      </c>
      <c r="AC99" s="201">
        <v>-814</v>
      </c>
      <c r="AD99" s="201">
        <v>-814</v>
      </c>
      <c r="AE99" s="201">
        <v>-814</v>
      </c>
      <c r="AF99" s="201">
        <v>-814</v>
      </c>
      <c r="AG99" s="201">
        <v>-814</v>
      </c>
      <c r="AH99" s="201">
        <v>-814</v>
      </c>
      <c r="AI99" s="201">
        <v>-814</v>
      </c>
      <c r="AJ99" s="201">
        <v>-814</v>
      </c>
      <c r="BM99" s="29"/>
      <c r="BN99" s="29"/>
      <c r="BO99" s="29"/>
      <c r="BP99" s="29"/>
      <c r="BQ99" s="29"/>
      <c r="BR99" s="29"/>
      <c r="BS99" s="29"/>
      <c r="BT99" s="29"/>
      <c r="BU99" s="29"/>
      <c r="BV99" s="29"/>
      <c r="BW99" s="29"/>
      <c r="BX99" s="29"/>
      <c r="BY99" s="29"/>
      <c r="BZ99" s="29"/>
      <c r="CA99" s="29"/>
      <c r="CB99" s="29"/>
      <c r="CC99" s="29"/>
      <c r="CD99" s="29"/>
      <c r="CE99" s="29"/>
      <c r="CF99" s="29"/>
      <c r="CG99" s="29"/>
      <c r="CH99" s="29"/>
      <c r="CI99" s="29"/>
      <c r="CJ99" s="29"/>
      <c r="CK99" s="29"/>
      <c r="CL99" s="29"/>
      <c r="CM99" s="29"/>
      <c r="CN99" s="29"/>
      <c r="CO99" s="29"/>
      <c r="CP99" s="29"/>
      <c r="CQ99" s="29"/>
      <c r="CR99" s="29"/>
      <c r="CS99" s="29"/>
      <c r="CT99" s="29"/>
      <c r="CU99" s="29"/>
      <c r="CV99" s="29"/>
      <c r="CW99" s="29"/>
      <c r="CX99" s="29"/>
      <c r="CY99" s="29"/>
      <c r="CZ99" s="29"/>
      <c r="DA99" s="29"/>
      <c r="DB99" s="29"/>
      <c r="DC99" s="29"/>
      <c r="DD99" s="29"/>
      <c r="DE99" s="29"/>
      <c r="DF99" s="29"/>
      <c r="DG99" s="29"/>
      <c r="DH99" s="29"/>
      <c r="DI99" s="29"/>
      <c r="DJ99" s="29"/>
      <c r="DK99" s="29"/>
      <c r="DL99" s="29"/>
      <c r="DM99" s="29"/>
      <c r="DN99" s="29"/>
      <c r="DO99" s="29"/>
      <c r="DP99" s="29"/>
      <c r="DQ99" s="29"/>
      <c r="DR99" s="29"/>
      <c r="DS99" s="29"/>
      <c r="DT99" s="29"/>
      <c r="DU99" s="29"/>
      <c r="DV99" s="29"/>
      <c r="DW99" s="29"/>
      <c r="DX99" s="29"/>
      <c r="DY99" s="29"/>
      <c r="DZ99" s="29"/>
      <c r="EA99" s="29"/>
      <c r="EB99" s="29"/>
      <c r="EC99" s="29"/>
      <c r="ED99" s="29"/>
      <c r="EE99" s="29"/>
      <c r="EF99" s="29"/>
      <c r="EG99" s="29"/>
      <c r="EH99" s="29"/>
      <c r="EI99" s="29"/>
      <c r="EJ99" s="29"/>
      <c r="EK99" s="29"/>
      <c r="EL99" s="29"/>
      <c r="EM99" s="29"/>
      <c r="EN99" s="29"/>
      <c r="EO99" s="29"/>
      <c r="EP99" s="29"/>
      <c r="EQ99" s="29"/>
      <c r="ER99" s="29"/>
      <c r="ES99" s="29"/>
      <c r="ET99" s="29"/>
      <c r="EU99" s="29"/>
      <c r="EV99" s="29"/>
      <c r="EW99" s="29"/>
      <c r="EX99" s="29"/>
      <c r="EY99" s="29"/>
      <c r="EZ99" s="29"/>
      <c r="FA99" s="29"/>
      <c r="FB99" s="29"/>
      <c r="FC99" s="29"/>
      <c r="FD99" s="29"/>
      <c r="FE99" s="29"/>
      <c r="FF99" s="29"/>
      <c r="FG99" s="29"/>
      <c r="FH99" s="29"/>
      <c r="FI99" s="29"/>
      <c r="FJ99" s="29"/>
      <c r="FK99" s="29"/>
      <c r="FL99" s="29"/>
      <c r="FM99" s="29"/>
      <c r="FN99" s="29"/>
      <c r="FO99" s="29"/>
      <c r="FP99" s="29"/>
      <c r="FQ99" s="29"/>
      <c r="FR99" s="29"/>
      <c r="FS99" s="29"/>
      <c r="FT99" s="29"/>
      <c r="FU99" s="29"/>
      <c r="FV99" s="29"/>
      <c r="FW99" s="29"/>
      <c r="FX99" s="29"/>
      <c r="FY99" s="29"/>
      <c r="FZ99" s="29"/>
      <c r="GA99" s="29"/>
      <c r="GB99" s="29"/>
      <c r="GC99" s="29"/>
      <c r="GD99" s="29"/>
      <c r="GE99" s="29"/>
      <c r="GF99" s="29"/>
      <c r="GG99" s="29"/>
      <c r="GH99" s="29"/>
      <c r="GI99" s="29"/>
      <c r="GJ99" s="29"/>
      <c r="GK99" s="29"/>
      <c r="GL99" s="29"/>
      <c r="GM99" s="29"/>
      <c r="GN99" s="29"/>
      <c r="GO99" s="29"/>
      <c r="GP99" s="29"/>
      <c r="GQ99" s="29"/>
      <c r="GR99" s="29"/>
      <c r="GS99" s="29"/>
      <c r="GT99" s="29"/>
      <c r="GU99" s="29"/>
      <c r="GV99" s="29"/>
      <c r="GW99" s="29"/>
      <c r="GX99" s="29"/>
      <c r="GY99" s="29"/>
      <c r="GZ99" s="29"/>
      <c r="HA99" s="29"/>
      <c r="HB99" s="29"/>
      <c r="HC99" s="29"/>
      <c r="HD99" s="29"/>
      <c r="HE99" s="29"/>
      <c r="HF99" s="29"/>
      <c r="HG99" s="29"/>
      <c r="HH99" s="29"/>
      <c r="HI99" s="29"/>
      <c r="HJ99" s="29"/>
      <c r="HK99" s="29"/>
      <c r="HL99" s="29"/>
      <c r="HM99" s="29"/>
      <c r="HN99" s="29"/>
      <c r="HO99" s="29"/>
      <c r="HP99" s="29"/>
      <c r="HQ99" s="29"/>
      <c r="HR99" s="29"/>
      <c r="HS99" s="29"/>
      <c r="HT99" s="29"/>
      <c r="HU99" s="29"/>
      <c r="HV99" s="29"/>
      <c r="HW99" s="29"/>
      <c r="HX99" s="29"/>
      <c r="HY99" s="29"/>
      <c r="HZ99" s="29"/>
      <c r="IA99" s="29"/>
      <c r="IB99" s="29"/>
      <c r="IC99" s="29"/>
      <c r="ID99" s="29"/>
      <c r="IE99" s="29"/>
      <c r="IF99" s="29"/>
      <c r="IG99" s="29"/>
      <c r="IH99" s="29"/>
      <c r="II99" s="29"/>
      <c r="IJ99" s="29"/>
      <c r="IK99" s="29"/>
      <c r="IL99" s="29"/>
      <c r="IM99" s="29"/>
      <c r="IN99" s="29"/>
      <c r="IO99" s="29"/>
      <c r="IP99" s="29"/>
      <c r="IQ99" s="29"/>
      <c r="IR99" s="29"/>
      <c r="IS99" s="29"/>
      <c r="IT99" s="29"/>
      <c r="IU99" s="29"/>
    </row>
    <row r="100" spans="1:255">
      <c r="C100" s="1698" t="s">
        <v>462</v>
      </c>
      <c r="F100" s="5"/>
      <c r="I100" s="5" t="s">
        <v>2990</v>
      </c>
      <c r="J100" s="1706">
        <v>2035</v>
      </c>
      <c r="K100" s="954">
        <v>-741</v>
      </c>
      <c r="L100" s="954">
        <v>-814</v>
      </c>
      <c r="M100" s="1704">
        <v>-813</v>
      </c>
      <c r="N100" s="1704">
        <v>-814</v>
      </c>
      <c r="O100" s="1704">
        <v>-977</v>
      </c>
      <c r="P100" s="1704">
        <v>-1467</v>
      </c>
      <c r="Q100" s="201">
        <v>-1467</v>
      </c>
      <c r="R100" s="201">
        <v>-1467</v>
      </c>
      <c r="S100" s="201">
        <v>-1467</v>
      </c>
      <c r="T100" s="201">
        <v>-1467</v>
      </c>
      <c r="U100" s="201">
        <v>-1467</v>
      </c>
      <c r="V100" s="201">
        <v>-1467</v>
      </c>
      <c r="W100" s="201">
        <v>-1467</v>
      </c>
      <c r="X100" s="201">
        <v>-1467</v>
      </c>
      <c r="Y100" s="201">
        <v>-1467</v>
      </c>
      <c r="Z100" s="201">
        <v>-1467</v>
      </c>
      <c r="AA100" s="201">
        <v>-1467</v>
      </c>
      <c r="AB100" s="201">
        <v>-1467</v>
      </c>
      <c r="AC100" s="201">
        <v>-1467</v>
      </c>
      <c r="AD100" s="201">
        <v>-1467</v>
      </c>
      <c r="AE100" s="201">
        <v>-1467</v>
      </c>
      <c r="AF100" s="201">
        <v>-1467</v>
      </c>
      <c r="AG100" s="201">
        <v>-1467</v>
      </c>
      <c r="AH100" s="201">
        <v>-1467</v>
      </c>
      <c r="AI100" s="201">
        <v>-1467</v>
      </c>
      <c r="AJ100" s="201">
        <v>-1467</v>
      </c>
    </row>
    <row r="101" spans="1:255">
      <c r="C101" s="1698" t="s">
        <v>462</v>
      </c>
      <c r="F101" s="5"/>
      <c r="I101" s="5" t="s">
        <v>2991</v>
      </c>
      <c r="J101" s="1706">
        <v>2035</v>
      </c>
      <c r="K101" s="954"/>
      <c r="L101" s="954"/>
      <c r="M101" s="1704"/>
      <c r="N101" s="1704"/>
      <c r="O101" s="1704">
        <v>-442</v>
      </c>
      <c r="P101" s="1704">
        <v>-1060</v>
      </c>
      <c r="Q101" s="201">
        <v>-1060</v>
      </c>
      <c r="R101" s="201">
        <v>-1060</v>
      </c>
      <c r="S101" s="201">
        <v>-1060</v>
      </c>
      <c r="T101" s="201">
        <v>-1060</v>
      </c>
      <c r="U101" s="201">
        <v>-1060</v>
      </c>
      <c r="V101" s="201">
        <v>-1060</v>
      </c>
      <c r="W101" s="201">
        <v>-1060</v>
      </c>
      <c r="X101" s="201">
        <v>-1060</v>
      </c>
      <c r="Y101" s="201">
        <v>-1060</v>
      </c>
      <c r="Z101" s="201">
        <v>-1060</v>
      </c>
      <c r="AA101" s="201">
        <v>-1060</v>
      </c>
      <c r="AB101" s="201">
        <v>-1060</v>
      </c>
      <c r="AC101" s="201">
        <v>-1060</v>
      </c>
      <c r="AD101" s="201">
        <v>-1060</v>
      </c>
      <c r="AE101" s="201">
        <v>-1060</v>
      </c>
      <c r="AF101" s="201">
        <v>-1060</v>
      </c>
      <c r="AG101" s="201">
        <v>-1060</v>
      </c>
      <c r="AH101" s="201">
        <v>-1060</v>
      </c>
      <c r="AI101" s="201">
        <v>-1060</v>
      </c>
      <c r="AJ101" s="201">
        <v>-1060</v>
      </c>
    </row>
    <row r="102" spans="1:255">
      <c r="C102" s="1698" t="s">
        <v>462</v>
      </c>
      <c r="F102" s="5"/>
      <c r="I102" s="5" t="s">
        <v>2992</v>
      </c>
      <c r="J102" s="1706">
        <v>2028</v>
      </c>
      <c r="K102" s="954"/>
      <c r="L102" s="954"/>
      <c r="M102" s="1704"/>
      <c r="N102" s="1704"/>
      <c r="O102" s="1704">
        <v>-363</v>
      </c>
      <c r="P102" s="1704">
        <v>-1454</v>
      </c>
      <c r="Q102" s="201">
        <v>-1454</v>
      </c>
      <c r="R102" s="201">
        <v>-1454</v>
      </c>
      <c r="S102" s="201">
        <v>-1454</v>
      </c>
      <c r="T102" s="201">
        <v>-1454</v>
      </c>
      <c r="U102" s="201">
        <v>-1454</v>
      </c>
      <c r="V102" s="201">
        <v>-1454</v>
      </c>
      <c r="W102" s="201">
        <v>-1454</v>
      </c>
      <c r="X102" s="201">
        <v>-1454</v>
      </c>
      <c r="Y102" s="201">
        <v>-1454</v>
      </c>
      <c r="Z102" s="201">
        <v>-1454</v>
      </c>
      <c r="AA102" s="201">
        <v>-1454</v>
      </c>
      <c r="AB102" s="201">
        <v>-1454</v>
      </c>
      <c r="AC102" s="201">
        <v>-1454</v>
      </c>
      <c r="AD102" s="201">
        <v>-1454</v>
      </c>
      <c r="AE102" s="201">
        <v>-1454</v>
      </c>
      <c r="AF102" s="201">
        <v>-1454</v>
      </c>
      <c r="AG102" s="201">
        <v>-1454</v>
      </c>
      <c r="AH102" s="201">
        <v>-1454</v>
      </c>
      <c r="AI102" s="1076"/>
      <c r="AJ102" s="1076"/>
    </row>
    <row r="103" spans="1:255">
      <c r="C103" s="1698" t="s">
        <v>462</v>
      </c>
      <c r="F103" s="5"/>
      <c r="I103" s="5" t="s">
        <v>2993</v>
      </c>
      <c r="J103" s="1706">
        <v>2028</v>
      </c>
      <c r="K103" s="954"/>
      <c r="L103" s="954"/>
      <c r="M103" s="1704"/>
      <c r="N103" s="1704"/>
      <c r="O103" s="1704">
        <v>-299</v>
      </c>
      <c r="P103" s="1704">
        <v>-1195</v>
      </c>
      <c r="Q103" s="201">
        <v>-1195</v>
      </c>
      <c r="R103" s="201">
        <v>-1195</v>
      </c>
      <c r="S103" s="201">
        <v>-1195</v>
      </c>
      <c r="T103" s="201">
        <v>-1195</v>
      </c>
      <c r="U103" s="201">
        <v>-1195</v>
      </c>
      <c r="V103" s="201">
        <v>-1195</v>
      </c>
      <c r="W103" s="201">
        <v>-1195</v>
      </c>
      <c r="X103" s="201">
        <v>-1195</v>
      </c>
      <c r="Y103" s="201">
        <v>-1195</v>
      </c>
      <c r="Z103" s="201">
        <v>-1195</v>
      </c>
      <c r="AA103" s="201">
        <v>-1195</v>
      </c>
      <c r="AB103" s="201">
        <v>-1195</v>
      </c>
      <c r="AC103" s="201">
        <v>-1195</v>
      </c>
      <c r="AD103" s="201">
        <v>-1195</v>
      </c>
      <c r="AE103" s="201">
        <v>-1195</v>
      </c>
      <c r="AF103" s="201">
        <v>-1195</v>
      </c>
      <c r="AG103" s="201">
        <v>-1195</v>
      </c>
      <c r="AH103" s="201">
        <v>-1195</v>
      </c>
      <c r="AI103" s="1076"/>
      <c r="AJ103" s="1076"/>
    </row>
    <row r="104" spans="1:255">
      <c r="C104" s="1698" t="s">
        <v>462</v>
      </c>
      <c r="F104" s="5"/>
      <c r="I104" s="39" t="s">
        <v>2994</v>
      </c>
      <c r="J104" s="1706">
        <v>2028</v>
      </c>
      <c r="K104" s="954"/>
      <c r="L104" s="954"/>
      <c r="M104" s="1704"/>
      <c r="N104" s="1704"/>
      <c r="O104" s="1704">
        <v>-256</v>
      </c>
      <c r="P104" s="1704">
        <v>-1025</v>
      </c>
      <c r="Q104" s="201">
        <v>-1025</v>
      </c>
      <c r="R104" s="201">
        <v>-1025</v>
      </c>
      <c r="S104" s="201">
        <v>-1025</v>
      </c>
      <c r="T104" s="201">
        <v>-1025</v>
      </c>
      <c r="U104" s="201">
        <v>-1025</v>
      </c>
      <c r="V104" s="201">
        <v>-1025</v>
      </c>
      <c r="W104" s="201">
        <v>-1025</v>
      </c>
      <c r="X104" s="201">
        <v>-1025</v>
      </c>
      <c r="Y104" s="201">
        <v>-1025</v>
      </c>
      <c r="Z104" s="201">
        <v>-1025</v>
      </c>
      <c r="AA104" s="201">
        <v>-1025</v>
      </c>
      <c r="AB104" s="201">
        <v>-1025</v>
      </c>
      <c r="AC104" s="201">
        <v>-1025</v>
      </c>
      <c r="AD104" s="201">
        <v>-1025</v>
      </c>
      <c r="AE104" s="201">
        <v>-1025</v>
      </c>
      <c r="AF104" s="201">
        <v>-1025</v>
      </c>
      <c r="AG104" s="201">
        <v>-1025</v>
      </c>
      <c r="AH104" s="201">
        <v>-1025</v>
      </c>
      <c r="AI104" s="1076"/>
      <c r="AJ104" s="1076"/>
    </row>
    <row r="105" spans="1:255" s="29" customFormat="1">
      <c r="A105" s="747"/>
      <c r="B105" s="747"/>
      <c r="I105" s="29" t="s">
        <v>38</v>
      </c>
      <c r="J105" s="1707"/>
      <c r="K105" s="452">
        <v>-126211</v>
      </c>
      <c r="L105" s="452">
        <v>-120633</v>
      </c>
      <c r="M105" s="452">
        <v>-123547</v>
      </c>
      <c r="N105" s="452">
        <v>-131306</v>
      </c>
      <c r="O105" s="452">
        <v>-132132</v>
      </c>
      <c r="P105" s="452">
        <v>-140820</v>
      </c>
      <c r="Q105" s="452">
        <v>-140820</v>
      </c>
      <c r="R105" s="452">
        <v>-140820</v>
      </c>
      <c r="S105" s="452">
        <v>-140820</v>
      </c>
      <c r="T105" s="452">
        <v>-140820</v>
      </c>
      <c r="U105" s="452">
        <v>-140820</v>
      </c>
      <c r="V105" s="452">
        <v>-140820</v>
      </c>
      <c r="W105" s="452">
        <v>-140820</v>
      </c>
      <c r="X105" s="452">
        <v>-140820</v>
      </c>
      <c r="Y105" s="452">
        <v>-140820</v>
      </c>
      <c r="Z105" s="452">
        <v>-140820</v>
      </c>
      <c r="AA105" s="452">
        <v>-140820</v>
      </c>
      <c r="AB105" s="452">
        <v>-140820</v>
      </c>
      <c r="AC105" s="452">
        <v>-136086</v>
      </c>
      <c r="AD105" s="452">
        <v>-136086</v>
      </c>
      <c r="AE105" s="452">
        <v>-136086</v>
      </c>
      <c r="AF105" s="452">
        <v>-136086</v>
      </c>
      <c r="AG105" s="452">
        <v>-136086</v>
      </c>
      <c r="AH105" s="452">
        <v>-136086</v>
      </c>
      <c r="AI105" s="452">
        <v>-136086</v>
      </c>
      <c r="AJ105" s="452">
        <v>-136086</v>
      </c>
      <c r="BM105" s="5"/>
      <c r="BN105" s="5"/>
      <c r="BO105" s="5"/>
      <c r="BP105" s="5"/>
      <c r="BQ105" s="5"/>
      <c r="BR105" s="5"/>
      <c r="BS105" s="5"/>
      <c r="BT105" s="5"/>
      <c r="BU105" s="5"/>
      <c r="BV105" s="5"/>
      <c r="BW105" s="5"/>
      <c r="BX105" s="5"/>
      <c r="BY105" s="5"/>
      <c r="BZ105" s="5"/>
      <c r="CA105" s="5"/>
      <c r="CB105" s="5"/>
      <c r="CC105" s="5"/>
      <c r="CD105" s="5"/>
      <c r="CE105" s="5"/>
      <c r="CF105" s="5"/>
      <c r="CG105" s="5"/>
      <c r="CH105" s="5"/>
      <c r="CI105" s="5"/>
      <c r="CJ105" s="5"/>
      <c r="CK105" s="5"/>
      <c r="CL105" s="5"/>
      <c r="CM105" s="5"/>
      <c r="CN105" s="5"/>
      <c r="CO105" s="5"/>
      <c r="CP105" s="5"/>
      <c r="CQ105" s="5"/>
      <c r="CR105" s="5"/>
      <c r="CS105" s="5"/>
      <c r="CT105" s="5"/>
      <c r="CU105" s="5"/>
      <c r="CV105" s="5"/>
      <c r="CW105" s="5"/>
      <c r="CX105" s="5"/>
      <c r="CY105" s="5"/>
      <c r="CZ105" s="5"/>
      <c r="DA105" s="5"/>
      <c r="DB105" s="5"/>
      <c r="DC105" s="5"/>
      <c r="DD105" s="5"/>
      <c r="DE105" s="5"/>
      <c r="DF105" s="5"/>
      <c r="DG105" s="5"/>
      <c r="DH105" s="5"/>
      <c r="DI105" s="5"/>
      <c r="DJ105" s="5"/>
      <c r="DK105" s="5"/>
      <c r="DL105" s="5"/>
      <c r="DM105" s="5"/>
      <c r="DN105" s="5"/>
      <c r="DO105" s="5"/>
      <c r="DP105" s="5"/>
      <c r="DQ105" s="5"/>
      <c r="DR105" s="5"/>
      <c r="DS105" s="5"/>
      <c r="DT105" s="5"/>
      <c r="DU105" s="5"/>
      <c r="DV105" s="5"/>
      <c r="DW105" s="5"/>
      <c r="DX105" s="5"/>
      <c r="DY105" s="5"/>
      <c r="DZ105" s="5"/>
      <c r="EA105" s="5"/>
      <c r="EB105" s="5"/>
      <c r="EC105" s="5"/>
      <c r="ED105" s="5"/>
      <c r="EE105" s="5"/>
      <c r="EF105" s="5"/>
      <c r="EG105" s="5"/>
      <c r="EH105" s="5"/>
      <c r="EI105" s="5"/>
      <c r="EJ105" s="5"/>
      <c r="EK105" s="5"/>
      <c r="EL105" s="5"/>
      <c r="EM105" s="5"/>
      <c r="EN105" s="5"/>
      <c r="EO105" s="5"/>
      <c r="EP105" s="5"/>
      <c r="EQ105" s="5"/>
      <c r="ER105" s="5"/>
      <c r="ES105" s="5"/>
      <c r="ET105" s="5"/>
      <c r="EU105" s="5"/>
      <c r="EV105" s="5"/>
      <c r="EW105" s="5"/>
      <c r="EX105" s="5"/>
      <c r="EY105" s="5"/>
      <c r="EZ105" s="5"/>
      <c r="FA105" s="5"/>
      <c r="FB105" s="5"/>
      <c r="FC105" s="5"/>
      <c r="FD105" s="5"/>
      <c r="FE105" s="5"/>
      <c r="FF105" s="5"/>
      <c r="FG105" s="5"/>
      <c r="FH105" s="5"/>
      <c r="FI105" s="5"/>
      <c r="FJ105" s="5"/>
      <c r="FK105" s="5"/>
      <c r="FL105" s="5"/>
      <c r="FM105" s="5"/>
      <c r="FN105" s="5"/>
      <c r="FO105" s="5"/>
      <c r="FP105" s="5"/>
      <c r="FQ105" s="5"/>
      <c r="FR105" s="5"/>
      <c r="FS105" s="5"/>
      <c r="FT105" s="5"/>
      <c r="FU105" s="5"/>
      <c r="FV105" s="5"/>
      <c r="FW105" s="5"/>
      <c r="FX105" s="5"/>
      <c r="FY105" s="5"/>
      <c r="FZ105" s="5"/>
      <c r="GA105" s="5"/>
      <c r="GB105" s="5"/>
      <c r="GC105" s="5"/>
      <c r="GD105" s="5"/>
      <c r="GE105" s="5"/>
      <c r="GF105" s="5"/>
      <c r="GG105" s="5"/>
      <c r="GH105" s="5"/>
      <c r="GI105" s="5"/>
      <c r="GJ105" s="5"/>
      <c r="GK105" s="5"/>
      <c r="GL105" s="5"/>
      <c r="GM105" s="5"/>
      <c r="GN105" s="5"/>
      <c r="GO105" s="5"/>
      <c r="GP105" s="5"/>
      <c r="GQ105" s="5"/>
      <c r="GR105" s="5"/>
      <c r="GS105" s="5"/>
      <c r="GT105" s="5"/>
      <c r="GU105" s="5"/>
      <c r="GV105" s="5"/>
      <c r="GW105" s="5"/>
      <c r="GX105" s="5"/>
      <c r="GY105" s="5"/>
      <c r="GZ105" s="5"/>
      <c r="HA105" s="5"/>
      <c r="HB105" s="5"/>
      <c r="HC105" s="5"/>
      <c r="HD105" s="5"/>
      <c r="HE105" s="5"/>
      <c r="HF105" s="5"/>
      <c r="HG105" s="5"/>
      <c r="HH105" s="5"/>
      <c r="HI105" s="5"/>
      <c r="HJ105" s="5"/>
      <c r="HK105" s="5"/>
      <c r="HL105" s="5"/>
      <c r="HM105" s="5"/>
      <c r="HN105" s="5"/>
      <c r="HO105" s="5"/>
      <c r="HP105" s="5"/>
      <c r="HQ105" s="5"/>
      <c r="HR105" s="5"/>
      <c r="HS105" s="5"/>
      <c r="HT105" s="5"/>
      <c r="HU105" s="5"/>
      <c r="HV105" s="5"/>
      <c r="HW105" s="5"/>
      <c r="HX105" s="5"/>
      <c r="HY105" s="5"/>
      <c r="HZ105" s="5"/>
      <c r="IA105" s="5"/>
      <c r="IB105" s="5"/>
      <c r="IC105" s="5"/>
      <c r="ID105" s="5"/>
      <c r="IE105" s="5"/>
      <c r="IF105" s="5"/>
      <c r="IG105" s="5"/>
      <c r="IH105" s="5"/>
      <c r="II105" s="5"/>
      <c r="IJ105" s="5"/>
      <c r="IK105" s="5"/>
      <c r="IL105" s="5"/>
      <c r="IM105" s="5"/>
      <c r="IN105" s="5"/>
      <c r="IO105" s="5"/>
      <c r="IP105" s="5"/>
      <c r="IQ105" s="5"/>
      <c r="IR105" s="5"/>
      <c r="IS105" s="5"/>
      <c r="IT105" s="5"/>
      <c r="IU105" s="5"/>
    </row>
    <row r="106" spans="1:255" s="29" customFormat="1">
      <c r="A106" s="747"/>
      <c r="B106" s="747"/>
      <c r="J106" s="1707"/>
      <c r="K106" s="452"/>
      <c r="L106" s="452"/>
      <c r="M106" s="452"/>
      <c r="N106" s="452"/>
      <c r="O106" s="452"/>
      <c r="P106" s="452"/>
      <c r="Q106" s="452"/>
      <c r="R106" s="452"/>
      <c r="S106" s="452"/>
      <c r="T106" s="452"/>
      <c r="U106" s="452"/>
      <c r="V106" s="452"/>
      <c r="W106" s="452"/>
      <c r="X106" s="452"/>
      <c r="Y106" s="452"/>
      <c r="Z106" s="452"/>
      <c r="AA106" s="452"/>
      <c r="AB106" s="452"/>
      <c r="AC106" s="452"/>
      <c r="AD106" s="452"/>
      <c r="AE106" s="452"/>
      <c r="AF106" s="452"/>
      <c r="AG106" s="452"/>
      <c r="AH106" s="452"/>
      <c r="AI106" s="452"/>
      <c r="AJ106" s="452"/>
      <c r="BM106" s="5"/>
      <c r="BN106" s="5"/>
      <c r="BO106" s="5"/>
      <c r="BP106" s="5"/>
      <c r="BQ106" s="5"/>
      <c r="BR106" s="5"/>
      <c r="BS106" s="5"/>
      <c r="BT106" s="5"/>
      <c r="BU106" s="5"/>
      <c r="BV106" s="5"/>
      <c r="BW106" s="5"/>
      <c r="BX106" s="5"/>
      <c r="BY106" s="5"/>
      <c r="BZ106" s="5"/>
      <c r="CA106" s="5"/>
      <c r="CB106" s="5"/>
      <c r="CC106" s="5"/>
      <c r="CD106" s="5"/>
      <c r="CE106" s="5"/>
      <c r="CF106" s="5"/>
      <c r="CG106" s="5"/>
      <c r="CH106" s="5"/>
      <c r="CI106" s="5"/>
      <c r="CJ106" s="5"/>
      <c r="CK106" s="5"/>
      <c r="CL106" s="5"/>
      <c r="CM106" s="5"/>
      <c r="CN106" s="5"/>
      <c r="CO106" s="5"/>
      <c r="CP106" s="5"/>
      <c r="CQ106" s="5"/>
      <c r="CR106" s="5"/>
      <c r="CS106" s="5"/>
      <c r="CT106" s="5"/>
      <c r="CU106" s="5"/>
      <c r="CV106" s="5"/>
      <c r="CW106" s="5"/>
      <c r="CX106" s="5"/>
      <c r="CY106" s="5"/>
      <c r="CZ106" s="5"/>
      <c r="DA106" s="5"/>
      <c r="DB106" s="5"/>
      <c r="DC106" s="5"/>
      <c r="DD106" s="5"/>
      <c r="DE106" s="5"/>
      <c r="DF106" s="5"/>
      <c r="DG106" s="5"/>
      <c r="DH106" s="5"/>
      <c r="DI106" s="5"/>
      <c r="DJ106" s="5"/>
      <c r="DK106" s="5"/>
      <c r="DL106" s="5"/>
      <c r="DM106" s="5"/>
      <c r="DN106" s="5"/>
      <c r="DO106" s="5"/>
      <c r="DP106" s="5"/>
      <c r="DQ106" s="5"/>
      <c r="DR106" s="5"/>
      <c r="DS106" s="5"/>
      <c r="DT106" s="5"/>
      <c r="DU106" s="5"/>
      <c r="DV106" s="5"/>
      <c r="DW106" s="5"/>
      <c r="DX106" s="5"/>
      <c r="DY106" s="5"/>
      <c r="DZ106" s="5"/>
      <c r="EA106" s="5"/>
      <c r="EB106" s="5"/>
      <c r="EC106" s="5"/>
      <c r="ED106" s="5"/>
      <c r="EE106" s="5"/>
      <c r="EF106" s="5"/>
      <c r="EG106" s="5"/>
      <c r="EH106" s="5"/>
      <c r="EI106" s="5"/>
      <c r="EJ106" s="5"/>
      <c r="EK106" s="5"/>
      <c r="EL106" s="5"/>
      <c r="EM106" s="5"/>
      <c r="EN106" s="5"/>
      <c r="EO106" s="5"/>
      <c r="EP106" s="5"/>
      <c r="EQ106" s="5"/>
      <c r="ER106" s="5"/>
      <c r="ES106" s="5"/>
      <c r="ET106" s="5"/>
      <c r="EU106" s="5"/>
      <c r="EV106" s="5"/>
      <c r="EW106" s="5"/>
      <c r="EX106" s="5"/>
      <c r="EY106" s="5"/>
      <c r="EZ106" s="5"/>
      <c r="FA106" s="5"/>
      <c r="FB106" s="5"/>
      <c r="FC106" s="5"/>
      <c r="FD106" s="5"/>
      <c r="FE106" s="5"/>
      <c r="FF106" s="5"/>
      <c r="FG106" s="5"/>
      <c r="FH106" s="5"/>
      <c r="FI106" s="5"/>
      <c r="FJ106" s="5"/>
      <c r="FK106" s="5"/>
      <c r="FL106" s="5"/>
      <c r="FM106" s="5"/>
      <c r="FN106" s="5"/>
      <c r="FO106" s="5"/>
      <c r="FP106" s="5"/>
      <c r="FQ106" s="5"/>
      <c r="FR106" s="5"/>
      <c r="FS106" s="5"/>
      <c r="FT106" s="5"/>
      <c r="FU106" s="5"/>
      <c r="FV106" s="5"/>
      <c r="FW106" s="5"/>
      <c r="FX106" s="5"/>
      <c r="FY106" s="5"/>
      <c r="FZ106" s="5"/>
      <c r="GA106" s="5"/>
      <c r="GB106" s="5"/>
      <c r="GC106" s="5"/>
      <c r="GD106" s="5"/>
      <c r="GE106" s="5"/>
      <c r="GF106" s="5"/>
      <c r="GG106" s="5"/>
      <c r="GH106" s="5"/>
      <c r="GI106" s="5"/>
      <c r="GJ106" s="5"/>
      <c r="GK106" s="5"/>
      <c r="GL106" s="5"/>
      <c r="GM106" s="5"/>
      <c r="GN106" s="5"/>
      <c r="GO106" s="5"/>
      <c r="GP106" s="5"/>
      <c r="GQ106" s="5"/>
      <c r="GR106" s="5"/>
      <c r="GS106" s="5"/>
      <c r="GT106" s="5"/>
      <c r="GU106" s="5"/>
      <c r="GV106" s="5"/>
      <c r="GW106" s="5"/>
      <c r="GX106" s="5"/>
      <c r="GY106" s="5"/>
      <c r="GZ106" s="5"/>
      <c r="HA106" s="5"/>
      <c r="HB106" s="5"/>
      <c r="HC106" s="5"/>
      <c r="HD106" s="5"/>
      <c r="HE106" s="5"/>
      <c r="HF106" s="5"/>
      <c r="HG106" s="5"/>
      <c r="HH106" s="5"/>
      <c r="HI106" s="5"/>
      <c r="HJ106" s="5"/>
      <c r="HK106" s="5"/>
      <c r="HL106" s="5"/>
      <c r="HM106" s="5"/>
      <c r="HN106" s="5"/>
      <c r="HO106" s="5"/>
      <c r="HP106" s="5"/>
      <c r="HQ106" s="5"/>
      <c r="HR106" s="5"/>
      <c r="HS106" s="5"/>
      <c r="HT106" s="5"/>
      <c r="HU106" s="5"/>
      <c r="HV106" s="5"/>
      <c r="HW106" s="5"/>
      <c r="HX106" s="5"/>
      <c r="HY106" s="5"/>
      <c r="HZ106" s="5"/>
      <c r="IA106" s="5"/>
      <c r="IB106" s="5"/>
      <c r="IC106" s="5"/>
      <c r="ID106" s="5"/>
      <c r="IE106" s="5"/>
      <c r="IF106" s="5"/>
      <c r="IG106" s="5"/>
      <c r="IH106" s="5"/>
      <c r="II106" s="5"/>
      <c r="IJ106" s="5"/>
      <c r="IK106" s="5"/>
      <c r="IL106" s="5"/>
      <c r="IM106" s="5"/>
      <c r="IN106" s="5"/>
      <c r="IO106" s="5"/>
      <c r="IP106" s="5"/>
      <c r="IQ106" s="5"/>
      <c r="IR106" s="5"/>
      <c r="IS106" s="5"/>
      <c r="IT106" s="5"/>
      <c r="IU106" s="5"/>
    </row>
    <row r="107" spans="1:255" s="29" customFormat="1">
      <c r="A107" s="747"/>
      <c r="B107" s="747"/>
      <c r="H107" s="29" t="s">
        <v>2995</v>
      </c>
      <c r="J107" s="1707" t="s">
        <v>2987</v>
      </c>
      <c r="L107" s="452"/>
      <c r="M107" s="452"/>
      <c r="N107" s="452"/>
      <c r="O107" s="452"/>
      <c r="P107" s="452"/>
      <c r="Q107" s="452"/>
      <c r="R107" s="452"/>
      <c r="S107" s="452"/>
      <c r="T107" s="452"/>
      <c r="U107" s="452"/>
      <c r="V107" s="452"/>
      <c r="W107" s="452"/>
      <c r="X107" s="452"/>
      <c r="Y107" s="452"/>
      <c r="Z107" s="452"/>
      <c r="AA107" s="452"/>
      <c r="AB107" s="452"/>
      <c r="AC107" s="452"/>
      <c r="AD107" s="452"/>
      <c r="AE107" s="452"/>
      <c r="AF107" s="452"/>
      <c r="AG107" s="452"/>
      <c r="AH107" s="452"/>
      <c r="AI107" s="452"/>
      <c r="AJ107" s="452"/>
      <c r="BM107" s="5"/>
      <c r="BN107" s="5"/>
      <c r="BO107" s="5"/>
      <c r="BP107" s="5"/>
      <c r="BQ107" s="5"/>
      <c r="BR107" s="5"/>
      <c r="BS107" s="5"/>
      <c r="BT107" s="5"/>
      <c r="BU107" s="5"/>
      <c r="BV107" s="5"/>
      <c r="BW107" s="5"/>
      <c r="BX107" s="5"/>
      <c r="BY107" s="5"/>
      <c r="BZ107" s="5"/>
      <c r="CA107" s="5"/>
      <c r="CB107" s="5"/>
      <c r="CC107" s="5"/>
      <c r="CD107" s="5"/>
      <c r="CE107" s="5"/>
      <c r="CF107" s="5"/>
      <c r="CG107" s="5"/>
      <c r="CH107" s="5"/>
      <c r="CI107" s="5"/>
      <c r="CJ107" s="5"/>
      <c r="CK107" s="5"/>
      <c r="CL107" s="5"/>
      <c r="CM107" s="5"/>
      <c r="CN107" s="5"/>
      <c r="CO107" s="5"/>
      <c r="CP107" s="5"/>
      <c r="CQ107" s="5"/>
      <c r="CR107" s="5"/>
      <c r="CS107" s="5"/>
      <c r="CT107" s="5"/>
      <c r="CU107" s="5"/>
      <c r="CV107" s="5"/>
      <c r="CW107" s="5"/>
      <c r="CX107" s="5"/>
      <c r="CY107" s="5"/>
      <c r="CZ107" s="5"/>
      <c r="DA107" s="5"/>
      <c r="DB107" s="5"/>
      <c r="DC107" s="5"/>
      <c r="DD107" s="5"/>
      <c r="DE107" s="5"/>
      <c r="DF107" s="5"/>
      <c r="DG107" s="5"/>
      <c r="DH107" s="5"/>
      <c r="DI107" s="5"/>
      <c r="DJ107" s="5"/>
      <c r="DK107" s="5"/>
      <c r="DL107" s="5"/>
      <c r="DM107" s="5"/>
      <c r="DN107" s="5"/>
      <c r="DO107" s="5"/>
      <c r="DP107" s="5"/>
      <c r="DQ107" s="5"/>
      <c r="DR107" s="5"/>
      <c r="DS107" s="5"/>
      <c r="DT107" s="5"/>
      <c r="DU107" s="5"/>
      <c r="DV107" s="5"/>
      <c r="DW107" s="5"/>
      <c r="DX107" s="5"/>
      <c r="DY107" s="5"/>
      <c r="DZ107" s="5"/>
      <c r="EA107" s="5"/>
      <c r="EB107" s="5"/>
      <c r="EC107" s="5"/>
      <c r="ED107" s="5"/>
      <c r="EE107" s="5"/>
      <c r="EF107" s="5"/>
      <c r="EG107" s="5"/>
      <c r="EH107" s="5"/>
      <c r="EI107" s="5"/>
      <c r="EJ107" s="5"/>
      <c r="EK107" s="5"/>
      <c r="EL107" s="5"/>
      <c r="EM107" s="5"/>
      <c r="EN107" s="5"/>
      <c r="EO107" s="5"/>
      <c r="EP107" s="5"/>
      <c r="EQ107" s="5"/>
      <c r="ER107" s="5"/>
      <c r="ES107" s="5"/>
      <c r="ET107" s="5"/>
      <c r="EU107" s="5"/>
      <c r="EV107" s="5"/>
      <c r="EW107" s="5"/>
      <c r="EX107" s="5"/>
      <c r="EY107" s="5"/>
      <c r="EZ107" s="5"/>
      <c r="FA107" s="5"/>
      <c r="FB107" s="5"/>
      <c r="FC107" s="5"/>
      <c r="FD107" s="5"/>
      <c r="FE107" s="5"/>
      <c r="FF107" s="5"/>
      <c r="FG107" s="5"/>
      <c r="FH107" s="5"/>
      <c r="FI107" s="5"/>
      <c r="FJ107" s="5"/>
      <c r="FK107" s="5"/>
      <c r="FL107" s="5"/>
      <c r="FM107" s="5"/>
      <c r="FN107" s="5"/>
      <c r="FO107" s="5"/>
      <c r="FP107" s="5"/>
      <c r="FQ107" s="5"/>
      <c r="FR107" s="5"/>
      <c r="FS107" s="5"/>
      <c r="FT107" s="5"/>
      <c r="FU107" s="5"/>
      <c r="FV107" s="5"/>
      <c r="FW107" s="5"/>
      <c r="FX107" s="5"/>
      <c r="FY107" s="5"/>
      <c r="FZ107" s="5"/>
      <c r="GA107" s="5"/>
      <c r="GB107" s="5"/>
      <c r="GC107" s="5"/>
      <c r="GD107" s="5"/>
      <c r="GE107" s="5"/>
      <c r="GF107" s="5"/>
      <c r="GG107" s="5"/>
      <c r="GH107" s="5"/>
      <c r="GI107" s="5"/>
      <c r="GJ107" s="5"/>
      <c r="GK107" s="5"/>
      <c r="GL107" s="5"/>
      <c r="GM107" s="5"/>
      <c r="GN107" s="5"/>
      <c r="GO107" s="5"/>
      <c r="GP107" s="5"/>
      <c r="GQ107" s="5"/>
      <c r="GR107" s="5"/>
      <c r="GS107" s="5"/>
      <c r="GT107" s="5"/>
      <c r="GU107" s="5"/>
      <c r="GV107" s="5"/>
      <c r="GW107" s="5"/>
      <c r="GX107" s="5"/>
      <c r="GY107" s="5"/>
      <c r="GZ107" s="5"/>
      <c r="HA107" s="5"/>
      <c r="HB107" s="5"/>
      <c r="HC107" s="5"/>
      <c r="HD107" s="5"/>
      <c r="HE107" s="5"/>
      <c r="HF107" s="5"/>
      <c r="HG107" s="5"/>
      <c r="HH107" s="5"/>
      <c r="HI107" s="5"/>
      <c r="HJ107" s="5"/>
      <c r="HK107" s="5"/>
      <c r="HL107" s="5"/>
      <c r="HM107" s="5"/>
      <c r="HN107" s="5"/>
      <c r="HO107" s="5"/>
      <c r="HP107" s="5"/>
      <c r="HQ107" s="5"/>
      <c r="HR107" s="5"/>
      <c r="HS107" s="5"/>
      <c r="HT107" s="5"/>
      <c r="HU107" s="5"/>
      <c r="HV107" s="5"/>
      <c r="HW107" s="5"/>
      <c r="HX107" s="5"/>
      <c r="HY107" s="5"/>
      <c r="HZ107" s="5"/>
      <c r="IA107" s="5"/>
      <c r="IB107" s="5"/>
      <c r="IC107" s="5"/>
      <c r="ID107" s="5"/>
      <c r="IE107" s="5"/>
      <c r="IF107" s="5"/>
      <c r="IG107" s="5"/>
      <c r="IH107" s="5"/>
      <c r="II107" s="5"/>
      <c r="IJ107" s="5"/>
      <c r="IK107" s="5"/>
      <c r="IL107" s="5"/>
      <c r="IM107" s="5"/>
      <c r="IN107" s="5"/>
      <c r="IO107" s="5"/>
      <c r="IP107" s="5"/>
      <c r="IQ107" s="5"/>
      <c r="IR107" s="5"/>
      <c r="IS107" s="5"/>
      <c r="IT107" s="5"/>
      <c r="IU107" s="5"/>
    </row>
    <row r="108" spans="1:255">
      <c r="F108" s="5"/>
      <c r="I108" s="5" t="s">
        <v>2996</v>
      </c>
      <c r="J108" s="1706">
        <v>2052</v>
      </c>
      <c r="L108" s="201"/>
      <c r="M108" s="201"/>
      <c r="N108" s="201"/>
      <c r="O108" s="201"/>
      <c r="P108" s="201"/>
      <c r="Q108" s="201">
        <v>0</v>
      </c>
      <c r="R108" s="201">
        <v>0</v>
      </c>
      <c r="S108" s="201">
        <v>0</v>
      </c>
      <c r="T108" s="201">
        <v>141759.46486561175</v>
      </c>
      <c r="U108" s="201">
        <v>136769.66413139398</v>
      </c>
      <c r="V108" s="201">
        <v>143164.25899518243</v>
      </c>
      <c r="W108" s="201">
        <v>155697.15002700716</v>
      </c>
      <c r="X108" s="201">
        <v>163893.00770755077</v>
      </c>
      <c r="Y108" s="201">
        <v>175262.55027449099</v>
      </c>
      <c r="Z108" s="201">
        <v>216196.3225403855</v>
      </c>
      <c r="AA108" s="201">
        <v>267354.67544918973</v>
      </c>
      <c r="AB108" s="201">
        <v>317908.07225262595</v>
      </c>
      <c r="AC108" s="201">
        <v>367622.14302560582</v>
      </c>
      <c r="AD108" s="201">
        <v>411589.63270609261</v>
      </c>
      <c r="AE108" s="201">
        <v>455603.49953609845</v>
      </c>
      <c r="AF108" s="201">
        <v>489006.45806007995</v>
      </c>
      <c r="AG108" s="201">
        <v>521201.12867670599</v>
      </c>
      <c r="AH108" s="201">
        <v>549768.89546928275</v>
      </c>
      <c r="AI108" s="201">
        <v>554028.60371893784</v>
      </c>
      <c r="AJ108" s="201">
        <v>545690.81581101427</v>
      </c>
      <c r="BM108" s="29"/>
      <c r="BN108" s="29"/>
      <c r="BO108" s="29"/>
      <c r="BP108" s="29"/>
      <c r="BQ108" s="29"/>
      <c r="BR108" s="29"/>
      <c r="BS108" s="29"/>
      <c r="BT108" s="29"/>
      <c r="BU108" s="29"/>
      <c r="BV108" s="29"/>
      <c r="BW108" s="29"/>
      <c r="BX108" s="29"/>
      <c r="BY108" s="29"/>
      <c r="BZ108" s="29"/>
      <c r="CA108" s="29"/>
      <c r="CB108" s="29"/>
      <c r="CC108" s="29"/>
      <c r="CD108" s="29"/>
      <c r="CE108" s="29"/>
      <c r="CF108" s="29"/>
      <c r="CG108" s="29"/>
      <c r="CH108" s="29"/>
      <c r="CI108" s="29"/>
      <c r="CJ108" s="29"/>
      <c r="CK108" s="29"/>
      <c r="CL108" s="29"/>
      <c r="CM108" s="29"/>
      <c r="CN108" s="29"/>
      <c r="CO108" s="29"/>
      <c r="CP108" s="29"/>
      <c r="CQ108" s="29"/>
      <c r="CR108" s="29"/>
      <c r="CS108" s="29"/>
      <c r="CT108" s="29"/>
      <c r="CU108" s="29"/>
      <c r="CV108" s="29"/>
      <c r="CW108" s="29"/>
      <c r="CX108" s="29"/>
      <c r="CY108" s="29"/>
      <c r="CZ108" s="29"/>
      <c r="DA108" s="29"/>
      <c r="DB108" s="29"/>
      <c r="DC108" s="29"/>
      <c r="DD108" s="29"/>
      <c r="DE108" s="29"/>
      <c r="DF108" s="29"/>
      <c r="DG108" s="29"/>
      <c r="DH108" s="29"/>
      <c r="DI108" s="29"/>
      <c r="DJ108" s="29"/>
      <c r="DK108" s="29"/>
      <c r="DL108" s="29"/>
      <c r="DM108" s="29"/>
      <c r="DN108" s="29"/>
      <c r="DO108" s="29"/>
      <c r="DP108" s="29"/>
      <c r="DQ108" s="29"/>
      <c r="DR108" s="29"/>
      <c r="DS108" s="29"/>
      <c r="DT108" s="29"/>
      <c r="DU108" s="29"/>
      <c r="DV108" s="29"/>
      <c r="DW108" s="29"/>
      <c r="DX108" s="29"/>
      <c r="DY108" s="29"/>
      <c r="DZ108" s="29"/>
      <c r="EA108" s="29"/>
      <c r="EB108" s="29"/>
      <c r="EC108" s="29"/>
      <c r="ED108" s="29"/>
      <c r="EE108" s="29"/>
      <c r="EF108" s="29"/>
      <c r="EG108" s="29"/>
      <c r="EH108" s="29"/>
      <c r="EI108" s="29"/>
      <c r="EJ108" s="29"/>
      <c r="EK108" s="29"/>
      <c r="EL108" s="29"/>
      <c r="EM108" s="29"/>
      <c r="EN108" s="29"/>
      <c r="EO108" s="29"/>
      <c r="EP108" s="29"/>
      <c r="EQ108" s="29"/>
      <c r="ER108" s="29"/>
      <c r="ES108" s="29"/>
      <c r="ET108" s="29"/>
      <c r="EU108" s="29"/>
      <c r="EV108" s="29"/>
      <c r="EW108" s="29"/>
      <c r="EX108" s="29"/>
      <c r="EY108" s="29"/>
      <c r="EZ108" s="29"/>
      <c r="FA108" s="29"/>
      <c r="FB108" s="29"/>
      <c r="FC108" s="29"/>
      <c r="FD108" s="29"/>
      <c r="FE108" s="29"/>
      <c r="FF108" s="29"/>
      <c r="FG108" s="29"/>
      <c r="FH108" s="29"/>
      <c r="FI108" s="29"/>
      <c r="FJ108" s="29"/>
      <c r="FK108" s="29"/>
      <c r="FL108" s="29"/>
      <c r="FM108" s="29"/>
      <c r="FN108" s="29"/>
      <c r="FO108" s="29"/>
      <c r="FP108" s="29"/>
      <c r="FQ108" s="29"/>
      <c r="FR108" s="29"/>
      <c r="FS108" s="29"/>
      <c r="FT108" s="29"/>
      <c r="FU108" s="29"/>
      <c r="FV108" s="29"/>
      <c r="FW108" s="29"/>
      <c r="FX108" s="29"/>
      <c r="FY108" s="29"/>
      <c r="FZ108" s="29"/>
      <c r="GA108" s="29"/>
      <c r="GB108" s="29"/>
      <c r="GC108" s="29"/>
      <c r="GD108" s="29"/>
      <c r="GE108" s="29"/>
      <c r="GF108" s="29"/>
      <c r="GG108" s="29"/>
      <c r="GH108" s="29"/>
      <c r="GI108" s="29"/>
      <c r="GJ108" s="29"/>
      <c r="GK108" s="29"/>
      <c r="GL108" s="29"/>
      <c r="GM108" s="29"/>
      <c r="GN108" s="29"/>
      <c r="GO108" s="29"/>
      <c r="GP108" s="29"/>
      <c r="GQ108" s="29"/>
      <c r="GR108" s="29"/>
      <c r="GS108" s="29"/>
      <c r="GT108" s="29"/>
      <c r="GU108" s="29"/>
      <c r="GV108" s="29"/>
      <c r="GW108" s="29"/>
      <c r="GX108" s="29"/>
      <c r="GY108" s="29"/>
      <c r="GZ108" s="29"/>
      <c r="HA108" s="29"/>
      <c r="HB108" s="29"/>
      <c r="HC108" s="29"/>
      <c r="HD108" s="29"/>
      <c r="HE108" s="29"/>
      <c r="HF108" s="29"/>
      <c r="HG108" s="29"/>
      <c r="HH108" s="29"/>
      <c r="HI108" s="29"/>
      <c r="HJ108" s="29"/>
      <c r="HK108" s="29"/>
      <c r="HL108" s="29"/>
      <c r="HM108" s="29"/>
      <c r="HN108" s="29"/>
      <c r="HO108" s="29"/>
      <c r="HP108" s="29"/>
      <c r="HQ108" s="29"/>
      <c r="HR108" s="29"/>
      <c r="HS108" s="29"/>
      <c r="HT108" s="29"/>
      <c r="HU108" s="29"/>
      <c r="HV108" s="29"/>
      <c r="HW108" s="29"/>
      <c r="HX108" s="29"/>
      <c r="HY108" s="29"/>
      <c r="HZ108" s="29"/>
      <c r="IA108" s="29"/>
      <c r="IB108" s="29"/>
      <c r="IC108" s="29"/>
      <c r="ID108" s="29"/>
      <c r="IE108" s="29"/>
      <c r="IF108" s="29"/>
      <c r="IG108" s="29"/>
      <c r="IH108" s="29"/>
      <c r="II108" s="29"/>
      <c r="IJ108" s="29"/>
      <c r="IK108" s="29"/>
      <c r="IL108" s="29"/>
      <c r="IM108" s="29"/>
      <c r="IN108" s="29"/>
      <c r="IO108" s="29"/>
      <c r="IP108" s="29"/>
      <c r="IQ108" s="29"/>
      <c r="IR108" s="29"/>
      <c r="IS108" s="29"/>
      <c r="IT108" s="29"/>
      <c r="IU108" s="29"/>
    </row>
    <row r="109" spans="1:255">
      <c r="F109" s="5"/>
      <c r="I109" s="5" t="s">
        <v>1640</v>
      </c>
      <c r="J109" s="1706">
        <v>2028</v>
      </c>
      <c r="L109" s="201"/>
      <c r="M109" s="201"/>
      <c r="N109" s="201"/>
      <c r="O109" s="201"/>
      <c r="P109" s="201"/>
      <c r="Q109" s="201">
        <v>0</v>
      </c>
      <c r="R109" s="201">
        <v>0</v>
      </c>
      <c r="S109" s="201">
        <v>0</v>
      </c>
      <c r="T109" s="201">
        <v>0</v>
      </c>
      <c r="U109" s="201"/>
      <c r="V109" s="201"/>
      <c r="W109" s="201"/>
      <c r="X109" s="201"/>
      <c r="Y109" s="201"/>
      <c r="Z109" s="201"/>
      <c r="AA109" s="201"/>
      <c r="AB109" s="201"/>
      <c r="AC109" s="201"/>
      <c r="AD109" s="201"/>
      <c r="AE109" s="201"/>
      <c r="AF109" s="201"/>
      <c r="AG109" s="201"/>
      <c r="AH109" s="201"/>
      <c r="AI109" s="201"/>
      <c r="AJ109" s="201"/>
    </row>
    <row r="110" spans="1:255">
      <c r="F110" s="5"/>
      <c r="I110" s="5" t="s">
        <v>2997</v>
      </c>
      <c r="J110" s="1706"/>
      <c r="L110" s="201"/>
      <c r="M110" s="201"/>
      <c r="N110" s="201"/>
      <c r="O110" s="201"/>
      <c r="P110" s="201"/>
      <c r="Q110" s="201"/>
      <c r="R110" s="201"/>
      <c r="S110" s="201"/>
      <c r="T110" s="201"/>
      <c r="U110" s="201"/>
      <c r="V110" s="201"/>
      <c r="W110" s="201"/>
      <c r="X110" s="201"/>
      <c r="Y110" s="201"/>
      <c r="Z110" s="201"/>
      <c r="AA110" s="201"/>
      <c r="AB110" s="201"/>
      <c r="AC110" s="201"/>
      <c r="AD110" s="201"/>
      <c r="AE110" s="201"/>
      <c r="AF110" s="201"/>
      <c r="AG110" s="201"/>
      <c r="AH110" s="201"/>
      <c r="AI110" s="201"/>
      <c r="AJ110" s="201"/>
      <c r="BM110" s="29"/>
      <c r="BN110" s="29"/>
      <c r="BO110" s="29"/>
      <c r="BP110" s="29"/>
      <c r="BQ110" s="29"/>
      <c r="BR110" s="29"/>
      <c r="BS110" s="29"/>
      <c r="BT110" s="29"/>
      <c r="BU110" s="29"/>
      <c r="BV110" s="29"/>
      <c r="BW110" s="29"/>
      <c r="BX110" s="29"/>
      <c r="BY110" s="29"/>
      <c r="BZ110" s="29"/>
      <c r="CA110" s="29"/>
      <c r="CB110" s="29"/>
      <c r="CC110" s="29"/>
      <c r="CD110" s="29"/>
      <c r="CE110" s="29"/>
      <c r="CF110" s="29"/>
      <c r="CG110" s="29"/>
      <c r="CH110" s="29"/>
      <c r="CI110" s="29"/>
      <c r="CJ110" s="29"/>
      <c r="CK110" s="29"/>
      <c r="CL110" s="29"/>
      <c r="CM110" s="29"/>
      <c r="CN110" s="29"/>
      <c r="CO110" s="29"/>
      <c r="CP110" s="29"/>
      <c r="CQ110" s="29"/>
      <c r="CR110" s="29"/>
      <c r="CS110" s="29"/>
      <c r="CT110" s="29"/>
      <c r="CU110" s="29"/>
      <c r="CV110" s="29"/>
      <c r="CW110" s="29"/>
      <c r="CX110" s="29"/>
      <c r="CY110" s="29"/>
      <c r="CZ110" s="29"/>
      <c r="DA110" s="29"/>
      <c r="DB110" s="29"/>
      <c r="DC110" s="29"/>
      <c r="DD110" s="29"/>
      <c r="DE110" s="29"/>
      <c r="DF110" s="29"/>
      <c r="DG110" s="29"/>
      <c r="DH110" s="29"/>
      <c r="DI110" s="29"/>
      <c r="DJ110" s="29"/>
      <c r="DK110" s="29"/>
      <c r="DL110" s="29"/>
      <c r="DM110" s="29"/>
      <c r="DN110" s="29"/>
      <c r="DO110" s="29"/>
      <c r="DP110" s="29"/>
      <c r="DQ110" s="29"/>
      <c r="DR110" s="29"/>
      <c r="DS110" s="29"/>
      <c r="DT110" s="29"/>
      <c r="DU110" s="29"/>
      <c r="DV110" s="29"/>
      <c r="DW110" s="29"/>
      <c r="DX110" s="29"/>
      <c r="DY110" s="29"/>
      <c r="DZ110" s="29"/>
      <c r="EA110" s="29"/>
      <c r="EB110" s="29"/>
      <c r="EC110" s="29"/>
      <c r="ED110" s="29"/>
      <c r="EE110" s="29"/>
      <c r="EF110" s="29"/>
      <c r="EG110" s="29"/>
      <c r="EH110" s="29"/>
      <c r="EI110" s="29"/>
      <c r="EJ110" s="29"/>
      <c r="EK110" s="29"/>
      <c r="EL110" s="29"/>
      <c r="EM110" s="29"/>
      <c r="EN110" s="29"/>
      <c r="EO110" s="29"/>
      <c r="EP110" s="29"/>
      <c r="EQ110" s="29"/>
      <c r="ER110" s="29"/>
      <c r="ES110" s="29"/>
      <c r="ET110" s="29"/>
      <c r="EU110" s="29"/>
      <c r="EV110" s="29"/>
      <c r="EW110" s="29"/>
      <c r="EX110" s="29"/>
      <c r="EY110" s="29"/>
      <c r="EZ110" s="29"/>
      <c r="FA110" s="29"/>
      <c r="FB110" s="29"/>
      <c r="FC110" s="29"/>
      <c r="FD110" s="29"/>
      <c r="FE110" s="29"/>
      <c r="FF110" s="29"/>
      <c r="FG110" s="29"/>
      <c r="FH110" s="29"/>
      <c r="FI110" s="29"/>
      <c r="FJ110" s="29"/>
      <c r="FK110" s="29"/>
      <c r="FL110" s="29"/>
      <c r="FM110" s="29"/>
      <c r="FN110" s="29"/>
      <c r="FO110" s="29"/>
      <c r="FP110" s="29"/>
      <c r="FQ110" s="29"/>
      <c r="FR110" s="29"/>
      <c r="FS110" s="29"/>
      <c r="FT110" s="29"/>
      <c r="FU110" s="29"/>
      <c r="FV110" s="29"/>
      <c r="FW110" s="29"/>
      <c r="FX110" s="29"/>
      <c r="FY110" s="29"/>
      <c r="FZ110" s="29"/>
      <c r="GA110" s="29"/>
      <c r="GB110" s="29"/>
      <c r="GC110" s="29"/>
      <c r="GD110" s="29"/>
      <c r="GE110" s="29"/>
      <c r="GF110" s="29"/>
      <c r="GG110" s="29"/>
      <c r="GH110" s="29"/>
      <c r="GI110" s="29"/>
      <c r="GJ110" s="29"/>
      <c r="GK110" s="29"/>
      <c r="GL110" s="29"/>
      <c r="GM110" s="29"/>
      <c r="GN110" s="29"/>
      <c r="GO110" s="29"/>
      <c r="GP110" s="29"/>
      <c r="GQ110" s="29"/>
      <c r="GR110" s="29"/>
      <c r="GS110" s="29"/>
      <c r="GT110" s="29"/>
      <c r="GU110" s="29"/>
      <c r="GV110" s="29"/>
      <c r="GW110" s="29"/>
      <c r="GX110" s="29"/>
      <c r="GY110" s="29"/>
      <c r="GZ110" s="29"/>
      <c r="HA110" s="29"/>
      <c r="HB110" s="29"/>
      <c r="HC110" s="29"/>
      <c r="HD110" s="29"/>
      <c r="HE110" s="29"/>
      <c r="HF110" s="29"/>
      <c r="HG110" s="29"/>
      <c r="HH110" s="29"/>
      <c r="HI110" s="29"/>
      <c r="HJ110" s="29"/>
      <c r="HK110" s="29"/>
      <c r="HL110" s="29"/>
      <c r="HM110" s="29"/>
      <c r="HN110" s="29"/>
      <c r="HO110" s="29"/>
      <c r="HP110" s="29"/>
      <c r="HQ110" s="29"/>
      <c r="HR110" s="29"/>
      <c r="HS110" s="29"/>
      <c r="HT110" s="29"/>
      <c r="HU110" s="29"/>
      <c r="HV110" s="29"/>
      <c r="HW110" s="29"/>
      <c r="HX110" s="29"/>
      <c r="HY110" s="29"/>
      <c r="HZ110" s="29"/>
      <c r="IA110" s="29"/>
      <c r="IB110" s="29"/>
      <c r="IC110" s="29"/>
      <c r="ID110" s="29"/>
      <c r="IE110" s="29"/>
      <c r="IF110" s="29"/>
      <c r="IG110" s="29"/>
      <c r="IH110" s="29"/>
      <c r="II110" s="29"/>
      <c r="IJ110" s="29"/>
      <c r="IK110" s="29"/>
      <c r="IL110" s="29"/>
      <c r="IM110" s="29"/>
      <c r="IN110" s="29"/>
      <c r="IO110" s="29"/>
      <c r="IP110" s="29"/>
      <c r="IQ110" s="29"/>
      <c r="IR110" s="29"/>
      <c r="IS110" s="29"/>
      <c r="IT110" s="29"/>
      <c r="IU110" s="29"/>
    </row>
    <row r="111" spans="1:255">
      <c r="F111" s="5"/>
      <c r="I111" s="5" t="s">
        <v>2997</v>
      </c>
      <c r="J111" s="1706"/>
      <c r="L111" s="201"/>
      <c r="M111" s="201"/>
      <c r="N111" s="201"/>
      <c r="O111" s="201"/>
      <c r="P111" s="201"/>
      <c r="Q111" s="201"/>
      <c r="R111" s="201"/>
      <c r="S111" s="201"/>
      <c r="T111" s="201"/>
      <c r="U111" s="201"/>
      <c r="V111" s="201"/>
      <c r="W111" s="201"/>
      <c r="X111" s="201"/>
      <c r="Y111" s="201"/>
      <c r="Z111" s="201"/>
      <c r="AA111" s="201"/>
      <c r="AB111" s="201"/>
      <c r="AC111" s="201"/>
      <c r="AD111" s="201"/>
      <c r="AE111" s="201"/>
      <c r="AF111" s="201"/>
      <c r="AG111" s="201"/>
      <c r="AH111" s="201"/>
      <c r="AI111" s="201"/>
      <c r="AJ111" s="201"/>
    </row>
    <row r="112" spans="1:255" s="29" customFormat="1">
      <c r="A112" s="747"/>
      <c r="B112" s="747"/>
      <c r="I112" s="29" t="s">
        <v>38</v>
      </c>
      <c r="J112" s="1708"/>
      <c r="K112" s="5"/>
      <c r="L112" s="452"/>
      <c r="M112" s="452"/>
      <c r="N112" s="452"/>
      <c r="O112" s="452"/>
      <c r="P112" s="452"/>
      <c r="Q112" s="452">
        <v>0</v>
      </c>
      <c r="R112" s="452">
        <v>0</v>
      </c>
      <c r="S112" s="452">
        <v>0</v>
      </c>
      <c r="T112" s="452">
        <v>0</v>
      </c>
      <c r="U112" s="452">
        <v>0</v>
      </c>
      <c r="V112" s="452">
        <v>0</v>
      </c>
      <c r="W112" s="452">
        <v>0</v>
      </c>
      <c r="X112" s="452">
        <v>0</v>
      </c>
      <c r="Y112" s="452">
        <v>0</v>
      </c>
      <c r="Z112" s="452">
        <v>0</v>
      </c>
      <c r="AA112" s="452">
        <v>0</v>
      </c>
      <c r="AB112" s="452">
        <v>0</v>
      </c>
      <c r="AC112" s="452">
        <v>0</v>
      </c>
      <c r="AD112" s="452">
        <v>0</v>
      </c>
      <c r="AE112" s="452">
        <v>0</v>
      </c>
      <c r="AF112" s="452">
        <v>0</v>
      </c>
      <c r="AG112" s="452">
        <v>0</v>
      </c>
      <c r="AH112" s="452">
        <v>0</v>
      </c>
      <c r="AI112" s="452">
        <v>0</v>
      </c>
      <c r="AJ112" s="452">
        <v>0</v>
      </c>
      <c r="BM112" s="5"/>
      <c r="BN112" s="5"/>
      <c r="BO112" s="5"/>
      <c r="BP112" s="5"/>
      <c r="BQ112" s="5"/>
      <c r="BR112" s="5"/>
      <c r="BS112" s="5"/>
      <c r="BT112" s="5"/>
      <c r="BU112" s="5"/>
      <c r="BV112" s="5"/>
      <c r="BW112" s="5"/>
      <c r="BX112" s="5"/>
      <c r="BY112" s="5"/>
      <c r="BZ112" s="5"/>
      <c r="CA112" s="5"/>
      <c r="CB112" s="5"/>
      <c r="CC112" s="5"/>
      <c r="CD112" s="5"/>
      <c r="CE112" s="5"/>
      <c r="CF112" s="5"/>
      <c r="CG112" s="5"/>
      <c r="CH112" s="5"/>
      <c r="CI112" s="5"/>
      <c r="CJ112" s="5"/>
      <c r="CK112" s="5"/>
      <c r="CL112" s="5"/>
      <c r="CM112" s="5"/>
      <c r="CN112" s="5"/>
      <c r="CO112" s="5"/>
      <c r="CP112" s="5"/>
      <c r="CQ112" s="5"/>
      <c r="CR112" s="5"/>
      <c r="CS112" s="5"/>
      <c r="CT112" s="5"/>
      <c r="CU112" s="5"/>
      <c r="CV112" s="5"/>
      <c r="CW112" s="5"/>
      <c r="CX112" s="5"/>
      <c r="CY112" s="5"/>
      <c r="CZ112" s="5"/>
      <c r="DA112" s="5"/>
      <c r="DB112" s="5"/>
      <c r="DC112" s="5"/>
      <c r="DD112" s="5"/>
      <c r="DE112" s="5"/>
      <c r="DF112" s="5"/>
      <c r="DG112" s="5"/>
      <c r="DH112" s="5"/>
      <c r="DI112" s="5"/>
      <c r="DJ112" s="5"/>
      <c r="DK112" s="5"/>
      <c r="DL112" s="5"/>
      <c r="DM112" s="5"/>
      <c r="DN112" s="5"/>
      <c r="DO112" s="5"/>
      <c r="DP112" s="5"/>
      <c r="DQ112" s="5"/>
      <c r="DR112" s="5"/>
      <c r="DS112" s="5"/>
      <c r="DT112" s="5"/>
      <c r="DU112" s="5"/>
      <c r="DV112" s="5"/>
      <c r="DW112" s="5"/>
      <c r="DX112" s="5"/>
      <c r="DY112" s="5"/>
      <c r="DZ112" s="5"/>
      <c r="EA112" s="5"/>
      <c r="EB112" s="5"/>
      <c r="EC112" s="5"/>
      <c r="ED112" s="5"/>
      <c r="EE112" s="5"/>
      <c r="EF112" s="5"/>
      <c r="EG112" s="5"/>
      <c r="EH112" s="5"/>
      <c r="EI112" s="5"/>
      <c r="EJ112" s="5"/>
      <c r="EK112" s="5"/>
      <c r="EL112" s="5"/>
      <c r="EM112" s="5"/>
      <c r="EN112" s="5"/>
      <c r="EO112" s="5"/>
      <c r="EP112" s="5"/>
      <c r="EQ112" s="5"/>
      <c r="ER112" s="5"/>
      <c r="ES112" s="5"/>
      <c r="ET112" s="5"/>
      <c r="EU112" s="5"/>
      <c r="EV112" s="5"/>
      <c r="EW112" s="5"/>
      <c r="EX112" s="5"/>
      <c r="EY112" s="5"/>
      <c r="EZ112" s="5"/>
      <c r="FA112" s="5"/>
      <c r="FB112" s="5"/>
      <c r="FC112" s="5"/>
      <c r="FD112" s="5"/>
      <c r="FE112" s="5"/>
      <c r="FF112" s="5"/>
      <c r="FG112" s="5"/>
      <c r="FH112" s="5"/>
      <c r="FI112" s="5"/>
      <c r="FJ112" s="5"/>
      <c r="FK112" s="5"/>
      <c r="FL112" s="5"/>
      <c r="FM112" s="5"/>
      <c r="FN112" s="5"/>
      <c r="FO112" s="5"/>
      <c r="FP112" s="5"/>
      <c r="FQ112" s="5"/>
      <c r="FR112" s="5"/>
      <c r="FS112" s="5"/>
      <c r="FT112" s="5"/>
      <c r="FU112" s="5"/>
      <c r="FV112" s="5"/>
      <c r="FW112" s="5"/>
      <c r="FX112" s="5"/>
      <c r="FY112" s="5"/>
      <c r="FZ112" s="5"/>
      <c r="GA112" s="5"/>
      <c r="GB112" s="5"/>
      <c r="GC112" s="5"/>
      <c r="GD112" s="5"/>
      <c r="GE112" s="5"/>
      <c r="GF112" s="5"/>
      <c r="GG112" s="5"/>
      <c r="GH112" s="5"/>
      <c r="GI112" s="5"/>
      <c r="GJ112" s="5"/>
      <c r="GK112" s="5"/>
      <c r="GL112" s="5"/>
      <c r="GM112" s="5"/>
      <c r="GN112" s="5"/>
      <c r="GO112" s="5"/>
      <c r="GP112" s="5"/>
      <c r="GQ112" s="5"/>
      <c r="GR112" s="5"/>
      <c r="GS112" s="5"/>
      <c r="GT112" s="5"/>
      <c r="GU112" s="5"/>
      <c r="GV112" s="5"/>
      <c r="GW112" s="5"/>
      <c r="GX112" s="5"/>
      <c r="GY112" s="5"/>
      <c r="GZ112" s="5"/>
      <c r="HA112" s="5"/>
      <c r="HB112" s="5"/>
      <c r="HC112" s="5"/>
      <c r="HD112" s="5"/>
      <c r="HE112" s="5"/>
      <c r="HF112" s="5"/>
      <c r="HG112" s="5"/>
      <c r="HH112" s="5"/>
      <c r="HI112" s="5"/>
      <c r="HJ112" s="5"/>
      <c r="HK112" s="5"/>
      <c r="HL112" s="5"/>
      <c r="HM112" s="5"/>
      <c r="HN112" s="5"/>
      <c r="HO112" s="5"/>
      <c r="HP112" s="5"/>
      <c r="HQ112" s="5"/>
      <c r="HR112" s="5"/>
      <c r="HS112" s="5"/>
      <c r="HT112" s="5"/>
      <c r="HU112" s="5"/>
      <c r="HV112" s="5"/>
      <c r="HW112" s="5"/>
      <c r="HX112" s="5"/>
      <c r="HY112" s="5"/>
      <c r="HZ112" s="5"/>
      <c r="IA112" s="5"/>
      <c r="IB112" s="5"/>
      <c r="IC112" s="5"/>
      <c r="ID112" s="5"/>
      <c r="IE112" s="5"/>
      <c r="IF112" s="5"/>
      <c r="IG112" s="5"/>
      <c r="IH112" s="5"/>
      <c r="II112" s="5"/>
      <c r="IJ112" s="5"/>
      <c r="IK112" s="5"/>
      <c r="IL112" s="5"/>
      <c r="IM112" s="5"/>
      <c r="IN112" s="5"/>
      <c r="IO112" s="5"/>
      <c r="IP112" s="5"/>
      <c r="IQ112" s="5"/>
      <c r="IR112" s="5"/>
      <c r="IS112" s="5"/>
      <c r="IT112" s="5"/>
      <c r="IU112" s="5"/>
    </row>
    <row r="114" spans="1:255" s="29" customFormat="1">
      <c r="A114" s="747"/>
      <c r="B114" s="747"/>
      <c r="H114" s="29" t="s">
        <v>2998</v>
      </c>
      <c r="L114" s="452"/>
      <c r="M114" s="452"/>
      <c r="N114" s="452"/>
      <c r="O114" s="452"/>
      <c r="P114" s="452"/>
      <c r="Q114" s="452"/>
      <c r="R114" s="452"/>
      <c r="S114" s="452"/>
      <c r="T114" s="452"/>
      <c r="U114" s="452"/>
      <c r="V114" s="452"/>
      <c r="W114" s="452"/>
      <c r="X114" s="452"/>
      <c r="Y114" s="452"/>
      <c r="Z114" s="452"/>
      <c r="AA114" s="452"/>
      <c r="AB114" s="452"/>
      <c r="AC114" s="452"/>
      <c r="AD114" s="452"/>
      <c r="AE114" s="452"/>
      <c r="AF114" s="452"/>
      <c r="AG114" s="452"/>
      <c r="AH114" s="452"/>
      <c r="AI114" s="452"/>
      <c r="AJ114" s="452"/>
      <c r="BM114" s="5"/>
      <c r="BN114" s="5"/>
      <c r="BO114" s="5"/>
      <c r="BP114" s="5"/>
      <c r="BQ114" s="5"/>
      <c r="BR114" s="5"/>
      <c r="BS114" s="5"/>
      <c r="BT114" s="5"/>
      <c r="BU114" s="5"/>
      <c r="BV114" s="5"/>
      <c r="BW114" s="5"/>
      <c r="BX114" s="5"/>
      <c r="BY114" s="5"/>
      <c r="BZ114" s="5"/>
      <c r="CA114" s="5"/>
      <c r="CB114" s="5"/>
      <c r="CC114" s="5"/>
      <c r="CD114" s="5"/>
      <c r="CE114" s="5"/>
      <c r="CF114" s="5"/>
      <c r="CG114" s="5"/>
      <c r="CH114" s="5"/>
      <c r="CI114" s="5"/>
      <c r="CJ114" s="5"/>
      <c r="CK114" s="5"/>
      <c r="CL114" s="5"/>
      <c r="CM114" s="5"/>
      <c r="CN114" s="5"/>
      <c r="CO114" s="5"/>
      <c r="CP114" s="5"/>
      <c r="CQ114" s="5"/>
      <c r="CR114" s="5"/>
      <c r="CS114" s="5"/>
      <c r="CT114" s="5"/>
      <c r="CU114" s="5"/>
      <c r="CV114" s="5"/>
      <c r="CW114" s="5"/>
      <c r="CX114" s="5"/>
      <c r="CY114" s="5"/>
      <c r="CZ114" s="5"/>
      <c r="DA114" s="5"/>
      <c r="DB114" s="5"/>
      <c r="DC114" s="5"/>
      <c r="DD114" s="5"/>
      <c r="DE114" s="5"/>
      <c r="DF114" s="5"/>
      <c r="DG114" s="5"/>
      <c r="DH114" s="5"/>
      <c r="DI114" s="5"/>
      <c r="DJ114" s="5"/>
      <c r="DK114" s="5"/>
      <c r="DL114" s="5"/>
      <c r="DM114" s="5"/>
      <c r="DN114" s="5"/>
      <c r="DO114" s="5"/>
      <c r="DP114" s="5"/>
      <c r="DQ114" s="5"/>
      <c r="DR114" s="5"/>
      <c r="DS114" s="5"/>
      <c r="DT114" s="5"/>
      <c r="DU114" s="5"/>
      <c r="DV114" s="5"/>
      <c r="DW114" s="5"/>
      <c r="DX114" s="5"/>
      <c r="DY114" s="5"/>
      <c r="DZ114" s="5"/>
      <c r="EA114" s="5"/>
      <c r="EB114" s="5"/>
      <c r="EC114" s="5"/>
      <c r="ED114" s="5"/>
      <c r="EE114" s="5"/>
      <c r="EF114" s="5"/>
      <c r="EG114" s="5"/>
      <c r="EH114" s="5"/>
      <c r="EI114" s="5"/>
      <c r="EJ114" s="5"/>
      <c r="EK114" s="5"/>
      <c r="EL114" s="5"/>
      <c r="EM114" s="5"/>
      <c r="EN114" s="5"/>
      <c r="EO114" s="5"/>
      <c r="EP114" s="5"/>
      <c r="EQ114" s="5"/>
      <c r="ER114" s="5"/>
      <c r="ES114" s="5"/>
      <c r="ET114" s="5"/>
      <c r="EU114" s="5"/>
      <c r="EV114" s="5"/>
      <c r="EW114" s="5"/>
      <c r="EX114" s="5"/>
      <c r="EY114" s="5"/>
      <c r="EZ114" s="5"/>
      <c r="FA114" s="5"/>
      <c r="FB114" s="5"/>
      <c r="FC114" s="5"/>
      <c r="FD114" s="5"/>
      <c r="FE114" s="5"/>
      <c r="FF114" s="5"/>
      <c r="FG114" s="5"/>
      <c r="FH114" s="5"/>
      <c r="FI114" s="5"/>
      <c r="FJ114" s="5"/>
      <c r="FK114" s="5"/>
      <c r="FL114" s="5"/>
      <c r="FM114" s="5"/>
      <c r="FN114" s="5"/>
      <c r="FO114" s="5"/>
      <c r="FP114" s="5"/>
      <c r="FQ114" s="5"/>
      <c r="FR114" s="5"/>
      <c r="FS114" s="5"/>
      <c r="FT114" s="5"/>
      <c r="FU114" s="5"/>
      <c r="FV114" s="5"/>
      <c r="FW114" s="5"/>
      <c r="FX114" s="5"/>
      <c r="FY114" s="5"/>
      <c r="FZ114" s="5"/>
      <c r="GA114" s="5"/>
      <c r="GB114" s="5"/>
      <c r="GC114" s="5"/>
      <c r="GD114" s="5"/>
      <c r="GE114" s="5"/>
      <c r="GF114" s="5"/>
      <c r="GG114" s="5"/>
      <c r="GH114" s="5"/>
      <c r="GI114" s="5"/>
      <c r="GJ114" s="5"/>
      <c r="GK114" s="5"/>
      <c r="GL114" s="5"/>
      <c r="GM114" s="5"/>
      <c r="GN114" s="5"/>
      <c r="GO114" s="5"/>
      <c r="GP114" s="5"/>
      <c r="GQ114" s="5"/>
      <c r="GR114" s="5"/>
      <c r="GS114" s="5"/>
      <c r="GT114" s="5"/>
      <c r="GU114" s="5"/>
      <c r="GV114" s="5"/>
      <c r="GW114" s="5"/>
      <c r="GX114" s="5"/>
      <c r="GY114" s="5"/>
      <c r="GZ114" s="5"/>
      <c r="HA114" s="5"/>
      <c r="HB114" s="5"/>
      <c r="HC114" s="5"/>
      <c r="HD114" s="5"/>
      <c r="HE114" s="5"/>
      <c r="HF114" s="5"/>
      <c r="HG114" s="5"/>
      <c r="HH114" s="5"/>
      <c r="HI114" s="5"/>
      <c r="HJ114" s="5"/>
      <c r="HK114" s="5"/>
      <c r="HL114" s="5"/>
      <c r="HM114" s="5"/>
      <c r="HN114" s="5"/>
      <c r="HO114" s="5"/>
      <c r="HP114" s="5"/>
      <c r="HQ114" s="5"/>
      <c r="HR114" s="5"/>
      <c r="HS114" s="5"/>
      <c r="HT114" s="5"/>
      <c r="HU114" s="5"/>
      <c r="HV114" s="5"/>
      <c r="HW114" s="5"/>
      <c r="HX114" s="5"/>
      <c r="HY114" s="5"/>
      <c r="HZ114" s="5"/>
      <c r="IA114" s="5"/>
      <c r="IB114" s="5"/>
      <c r="IC114" s="5"/>
      <c r="ID114" s="5"/>
      <c r="IE114" s="5"/>
      <c r="IF114" s="5"/>
      <c r="IG114" s="5"/>
      <c r="IH114" s="5"/>
      <c r="II114" s="5"/>
      <c r="IJ114" s="5"/>
      <c r="IK114" s="5"/>
      <c r="IL114" s="5"/>
      <c r="IM114" s="5"/>
      <c r="IN114" s="5"/>
      <c r="IO114" s="5"/>
      <c r="IP114" s="5"/>
      <c r="IQ114" s="5"/>
      <c r="IR114" s="5"/>
      <c r="IS114" s="5"/>
      <c r="IT114" s="5"/>
      <c r="IU114" s="5"/>
    </row>
    <row r="115" spans="1:255">
      <c r="I115" s="5" t="s">
        <v>2996</v>
      </c>
      <c r="Q115" s="5">
        <v>0</v>
      </c>
      <c r="R115" s="5">
        <v>0</v>
      </c>
      <c r="S115" s="5">
        <v>0</v>
      </c>
      <c r="T115" s="5">
        <v>-3730.5122333055724</v>
      </c>
      <c r="U115" s="5">
        <v>-7426.9896422621659</v>
      </c>
      <c r="V115" s="5">
        <v>-11403.774614350566</v>
      </c>
      <c r="W115" s="5">
        <v>-15852.2646151222</v>
      </c>
      <c r="X115" s="5">
        <v>-20672.647194756046</v>
      </c>
      <c r="Y115" s="5">
        <v>-25983.633566710319</v>
      </c>
      <c r="Z115" s="5">
        <v>-32739.768646097367</v>
      </c>
      <c r="AA115" s="5">
        <v>-41364.113015426068</v>
      </c>
      <c r="AB115" s="5">
        <v>-51961.048757180266</v>
      </c>
      <c r="AC115" s="5">
        <v>-64637.674378752883</v>
      </c>
      <c r="AD115" s="5">
        <v>-79337.304118256186</v>
      </c>
      <c r="AE115" s="5">
        <v>-96211.507804778346</v>
      </c>
      <c r="AF115" s="5">
        <v>-115019.44849939681</v>
      </c>
      <c r="AG115" s="5">
        <v>-135867.49364646504</v>
      </c>
      <c r="AH115" s="5">
        <v>-158774.53095768514</v>
      </c>
      <c r="AI115" s="5">
        <v>-182862.73111937809</v>
      </c>
      <c r="AJ115" s="5">
        <v>-207666.85911078783</v>
      </c>
    </row>
    <row r="116" spans="1:255">
      <c r="I116" s="5" t="s">
        <v>1640</v>
      </c>
      <c r="Q116" s="5">
        <v>0</v>
      </c>
      <c r="R116" s="5">
        <v>0</v>
      </c>
      <c r="S116" s="5">
        <v>0</v>
      </c>
      <c r="T116" s="5">
        <v>0</v>
      </c>
      <c r="U116" s="5">
        <v>0</v>
      </c>
      <c r="V116" s="5">
        <v>0</v>
      </c>
      <c r="W116" s="5">
        <v>0</v>
      </c>
      <c r="X116" s="5">
        <v>0</v>
      </c>
      <c r="Y116" s="5">
        <v>0</v>
      </c>
      <c r="Z116" s="5">
        <v>0</v>
      </c>
      <c r="AA116" s="5">
        <v>0</v>
      </c>
      <c r="AB116" s="5">
        <v>0</v>
      </c>
      <c r="AC116" s="5">
        <v>0</v>
      </c>
      <c r="AD116" s="5">
        <v>0</v>
      </c>
      <c r="AE116" s="5">
        <v>0</v>
      </c>
      <c r="AF116" s="5">
        <v>0</v>
      </c>
      <c r="AG116" s="5">
        <v>0</v>
      </c>
      <c r="AH116" s="5">
        <v>0</v>
      </c>
      <c r="AI116" s="5">
        <v>0</v>
      </c>
      <c r="AJ116" s="5">
        <v>0</v>
      </c>
    </row>
    <row r="117" spans="1:255">
      <c r="I117" s="5" t="s">
        <v>2997</v>
      </c>
      <c r="Q117" s="5">
        <v>0</v>
      </c>
      <c r="R117" s="5">
        <v>0</v>
      </c>
      <c r="S117" s="5">
        <v>0</v>
      </c>
      <c r="T117" s="5">
        <v>0</v>
      </c>
      <c r="U117" s="5">
        <v>0</v>
      </c>
      <c r="V117" s="5">
        <v>0</v>
      </c>
      <c r="W117" s="5">
        <v>0</v>
      </c>
      <c r="X117" s="5">
        <v>0</v>
      </c>
      <c r="Y117" s="5">
        <v>0</v>
      </c>
      <c r="Z117" s="5">
        <v>0</v>
      </c>
      <c r="AA117" s="5">
        <v>0</v>
      </c>
      <c r="AB117" s="5">
        <v>0</v>
      </c>
      <c r="AC117" s="5">
        <v>0</v>
      </c>
      <c r="AD117" s="5">
        <v>0</v>
      </c>
      <c r="AE117" s="5">
        <v>0</v>
      </c>
      <c r="AF117" s="5">
        <v>0</v>
      </c>
      <c r="AG117" s="5">
        <v>0</v>
      </c>
      <c r="AH117" s="5">
        <v>0</v>
      </c>
      <c r="AI117" s="5">
        <v>0</v>
      </c>
      <c r="AJ117" s="5">
        <v>0</v>
      </c>
    </row>
    <row r="118" spans="1:255">
      <c r="I118" s="5" t="s">
        <v>2997</v>
      </c>
      <c r="Q118" s="5">
        <v>0</v>
      </c>
      <c r="R118" s="5">
        <v>0</v>
      </c>
      <c r="S118" s="5">
        <v>0</v>
      </c>
      <c r="T118" s="5">
        <v>0</v>
      </c>
      <c r="U118" s="5">
        <v>0</v>
      </c>
      <c r="V118" s="5">
        <v>0</v>
      </c>
      <c r="W118" s="5">
        <v>0</v>
      </c>
      <c r="X118" s="5">
        <v>0</v>
      </c>
      <c r="Y118" s="5">
        <v>0</v>
      </c>
      <c r="Z118" s="5">
        <v>0</v>
      </c>
      <c r="AA118" s="5">
        <v>0</v>
      </c>
      <c r="AB118" s="5">
        <v>0</v>
      </c>
      <c r="AC118" s="5">
        <v>0</v>
      </c>
      <c r="AD118" s="5">
        <v>0</v>
      </c>
      <c r="AE118" s="5">
        <v>0</v>
      </c>
      <c r="AF118" s="5">
        <v>0</v>
      </c>
      <c r="AG118" s="5">
        <v>0</v>
      </c>
      <c r="AH118" s="5">
        <v>0</v>
      </c>
      <c r="AI118" s="5">
        <v>0</v>
      </c>
      <c r="AJ118" s="5">
        <v>0</v>
      </c>
    </row>
    <row r="119" spans="1:255">
      <c r="I119" s="29" t="s">
        <v>38</v>
      </c>
      <c r="P119" s="29"/>
      <c r="Q119" s="29">
        <v>0</v>
      </c>
      <c r="R119" s="29">
        <v>0</v>
      </c>
      <c r="S119" s="29">
        <v>0</v>
      </c>
      <c r="T119" s="29">
        <v>-3730.5122333055724</v>
      </c>
      <c r="U119" s="29">
        <v>-7426.9896422621659</v>
      </c>
      <c r="V119" s="29">
        <v>-11403.774614350566</v>
      </c>
      <c r="W119" s="29">
        <v>-15852.2646151222</v>
      </c>
      <c r="X119" s="29">
        <v>-20672.647194756046</v>
      </c>
      <c r="Y119" s="29">
        <v>-25983.633566710319</v>
      </c>
      <c r="Z119" s="29">
        <v>-32739.768646097367</v>
      </c>
      <c r="AA119" s="29">
        <v>-41364.113015426068</v>
      </c>
      <c r="AB119" s="29">
        <v>-51961.048757180266</v>
      </c>
      <c r="AC119" s="29">
        <v>-64637.674378752883</v>
      </c>
      <c r="AD119" s="29">
        <v>-79337.304118256186</v>
      </c>
      <c r="AE119" s="29">
        <v>-96211.507804778346</v>
      </c>
      <c r="AF119" s="29">
        <v>-115019.44849939681</v>
      </c>
      <c r="AG119" s="29">
        <v>-135867.49364646504</v>
      </c>
      <c r="AH119" s="29">
        <v>-158774.53095768514</v>
      </c>
      <c r="AI119" s="29">
        <v>-182862.73111937809</v>
      </c>
      <c r="AJ119" s="29">
        <v>-207666.85911078783</v>
      </c>
    </row>
    <row r="121" spans="1:255">
      <c r="H121" s="29" t="s">
        <v>2999</v>
      </c>
      <c r="L121" s="29"/>
      <c r="M121" s="29"/>
      <c r="N121" s="29"/>
      <c r="O121" s="29"/>
      <c r="P121" s="29"/>
      <c r="Q121" s="29">
        <v>-140820</v>
      </c>
      <c r="R121" s="29">
        <v>-140820</v>
      </c>
      <c r="S121" s="29">
        <v>-140820</v>
      </c>
      <c r="T121" s="29">
        <v>-144550.51223330558</v>
      </c>
      <c r="U121" s="29">
        <v>-148246.98964226217</v>
      </c>
      <c r="V121" s="29">
        <v>-152223.77461435058</v>
      </c>
      <c r="W121" s="29">
        <v>-156672.2646151222</v>
      </c>
      <c r="X121" s="29">
        <v>-161492.64719475605</v>
      </c>
      <c r="Y121" s="29">
        <v>-166803.63356671031</v>
      </c>
      <c r="Z121" s="29">
        <v>-173559.76864609736</v>
      </c>
      <c r="AA121" s="29">
        <v>-182184.11301542606</v>
      </c>
      <c r="AB121" s="29">
        <v>-192781.04875718028</v>
      </c>
      <c r="AC121" s="29">
        <v>-200723.67437875288</v>
      </c>
      <c r="AD121" s="29">
        <v>-215423.3041182562</v>
      </c>
      <c r="AE121" s="29">
        <v>-232297.50780477835</v>
      </c>
      <c r="AF121" s="29">
        <v>-251105.44849939679</v>
      </c>
      <c r="AG121" s="29">
        <v>-271953.49364646501</v>
      </c>
      <c r="AH121" s="29">
        <v>-294860.53095768514</v>
      </c>
      <c r="AI121" s="29">
        <v>-318948.73111937812</v>
      </c>
      <c r="AJ121" s="29">
        <v>-343752.85911078786</v>
      </c>
    </row>
    <row r="125" spans="1:255">
      <c r="E125" s="29" t="s">
        <v>3000</v>
      </c>
    </row>
    <row r="126" spans="1:255" ht="15">
      <c r="E126" s="5"/>
      <c r="F126" s="5" t="s">
        <v>3001</v>
      </c>
    </row>
    <row r="127" spans="1:255" ht="15">
      <c r="E127" s="5"/>
      <c r="F127" s="5" t="s">
        <v>3002</v>
      </c>
    </row>
    <row r="128" spans="1:255">
      <c r="E128" s="1703" t="s">
        <v>23</v>
      </c>
      <c r="F128" s="188"/>
      <c r="G128" s="188"/>
      <c r="H128" s="188"/>
      <c r="I128" s="188"/>
      <c r="J128" s="188"/>
      <c r="K128" s="188">
        <v>2005</v>
      </c>
      <c r="L128" s="188">
        <v>2006</v>
      </c>
      <c r="M128" s="188">
        <v>2007</v>
      </c>
      <c r="N128" s="188">
        <v>2008</v>
      </c>
      <c r="O128" s="188">
        <v>2009</v>
      </c>
      <c r="P128" s="188">
        <v>2010</v>
      </c>
      <c r="Q128" s="188">
        <v>2011</v>
      </c>
      <c r="R128" s="188">
        <v>2012</v>
      </c>
      <c r="S128" s="188">
        <v>2013</v>
      </c>
      <c r="T128" s="188">
        <v>2014</v>
      </c>
      <c r="U128" s="188">
        <v>2015</v>
      </c>
      <c r="V128" s="188">
        <v>2016</v>
      </c>
      <c r="W128" s="188">
        <v>2017</v>
      </c>
      <c r="X128" s="188">
        <v>2018</v>
      </c>
      <c r="Y128" s="188">
        <v>2019</v>
      </c>
      <c r="Z128" s="188">
        <v>2020</v>
      </c>
      <c r="AA128" s="188">
        <v>2021</v>
      </c>
      <c r="AB128" s="188">
        <v>2022</v>
      </c>
      <c r="AC128" s="188">
        <v>2023</v>
      </c>
      <c r="AD128" s="188">
        <v>2024</v>
      </c>
      <c r="AE128" s="188">
        <v>2025</v>
      </c>
      <c r="AF128" s="188">
        <v>2026</v>
      </c>
      <c r="AG128" s="188">
        <v>2027</v>
      </c>
      <c r="AH128" s="188">
        <v>2028</v>
      </c>
      <c r="AI128" s="188">
        <v>2029</v>
      </c>
      <c r="AJ128" s="188">
        <v>2030</v>
      </c>
    </row>
    <row r="129" spans="1:36">
      <c r="F129" t="s">
        <v>3003</v>
      </c>
      <c r="Q129" s="1076">
        <v>109522.87742165009</v>
      </c>
      <c r="R129" s="1076">
        <v>109138.9487216501</v>
      </c>
      <c r="S129" s="1076">
        <v>108816.68385605008</v>
      </c>
      <c r="T129" s="1076">
        <v>108467.97071305006</v>
      </c>
      <c r="U129" s="1076">
        <v>105958.76291605008</v>
      </c>
      <c r="V129" s="1076">
        <v>103293.10638625005</v>
      </c>
      <c r="W129" s="1076">
        <v>102310.81116905004</v>
      </c>
      <c r="X129" s="1076">
        <v>102340.20637065003</v>
      </c>
      <c r="Y129" s="1076">
        <v>101988.74444280005</v>
      </c>
      <c r="Z129" s="1076">
        <v>101988.74444280005</v>
      </c>
      <c r="AA129" s="1076">
        <v>101989.09972560006</v>
      </c>
      <c r="AB129" s="1076">
        <v>100148.83086819996</v>
      </c>
      <c r="AC129" s="1076">
        <v>99951.011323449973</v>
      </c>
      <c r="AD129" s="1076">
        <v>99862.72298157496</v>
      </c>
      <c r="AE129" s="1076">
        <v>99851.264523449936</v>
      </c>
      <c r="AF129" s="1076">
        <v>99483.366603974951</v>
      </c>
      <c r="AG129" s="1076">
        <v>99495.318240324938</v>
      </c>
      <c r="AH129" s="1076">
        <v>99498.842067124948</v>
      </c>
      <c r="AI129" s="1076">
        <v>99289.665733774935</v>
      </c>
      <c r="AJ129" s="1076">
        <v>98379.194331849896</v>
      </c>
    </row>
    <row r="130" spans="1:36">
      <c r="F130" s="5" t="s">
        <v>3004</v>
      </c>
      <c r="Q130" s="1076">
        <v>0</v>
      </c>
      <c r="R130" s="1076">
        <v>4932.9712635250025</v>
      </c>
      <c r="S130" s="1076">
        <v>19924.252534699248</v>
      </c>
      <c r="T130" s="1076">
        <v>28274.077394147225</v>
      </c>
      <c r="U130" s="1076">
        <v>30504.064623312897</v>
      </c>
      <c r="V130" s="1076">
        <v>45344.20381028772</v>
      </c>
      <c r="W130" s="1076">
        <v>55897.295516390564</v>
      </c>
      <c r="X130" s="1076">
        <v>57204.038487326681</v>
      </c>
      <c r="Y130" s="1076">
        <v>57762.120011371037</v>
      </c>
      <c r="Z130" s="1076">
        <v>64830.503630313891</v>
      </c>
      <c r="AA130" s="1076">
        <v>75848.49681003271</v>
      </c>
      <c r="AB130" s="1076">
        <v>75848.49681003271</v>
      </c>
      <c r="AC130" s="1076">
        <v>75848.49681003271</v>
      </c>
      <c r="AD130" s="1076">
        <v>75848.49681003271</v>
      </c>
      <c r="AE130" s="1076">
        <v>75848.49681003271</v>
      </c>
      <c r="AF130" s="1076">
        <v>75848.49681003271</v>
      </c>
      <c r="AG130" s="1076">
        <v>75848.49681003271</v>
      </c>
      <c r="AH130" s="1076">
        <v>75848.49681003271</v>
      </c>
      <c r="AI130" s="1076">
        <v>75848.49681003271</v>
      </c>
      <c r="AJ130" s="1076">
        <v>75848.49681003271</v>
      </c>
    </row>
    <row r="131" spans="1:36">
      <c r="F131" s="2" t="s">
        <v>3005</v>
      </c>
      <c r="Q131" s="29">
        <v>109522.87742165009</v>
      </c>
      <c r="R131" s="29">
        <v>114071.9199851751</v>
      </c>
      <c r="S131" s="29">
        <v>128740.93639074932</v>
      </c>
      <c r="T131" s="29">
        <v>136742.04810719728</v>
      </c>
      <c r="U131" s="29">
        <v>136462.82753936297</v>
      </c>
      <c r="V131" s="29">
        <v>148637.31019653776</v>
      </c>
      <c r="W131" s="29">
        <v>158208.10668544061</v>
      </c>
      <c r="X131" s="29">
        <v>159544.24485797671</v>
      </c>
      <c r="Y131" s="29">
        <v>159750.8644541711</v>
      </c>
      <c r="Z131" s="29">
        <v>166819.24807311394</v>
      </c>
      <c r="AA131" s="29">
        <v>177837.59653563277</v>
      </c>
      <c r="AB131" s="29">
        <v>175997.32767823269</v>
      </c>
      <c r="AC131" s="29">
        <v>175799.50813348268</v>
      </c>
      <c r="AD131" s="29">
        <v>175711.21979160767</v>
      </c>
      <c r="AE131" s="29">
        <v>175699.76133348263</v>
      </c>
      <c r="AF131" s="29">
        <v>175331.86341400765</v>
      </c>
      <c r="AG131" s="29">
        <v>175343.81505035766</v>
      </c>
      <c r="AH131" s="29">
        <v>175347.33887715766</v>
      </c>
      <c r="AI131" s="29">
        <v>175138.16254380764</v>
      </c>
      <c r="AJ131" s="29">
        <v>174227.69114188262</v>
      </c>
    </row>
    <row r="140" spans="1:36">
      <c r="A140" s="21"/>
    </row>
    <row r="141" spans="1:36">
      <c r="A141" s="21"/>
    </row>
    <row r="142" spans="1:36">
      <c r="A142" s="21"/>
    </row>
    <row r="143" spans="1:36">
      <c r="A143" s="21"/>
    </row>
    <row r="144" spans="1:36">
      <c r="A144" s="21"/>
    </row>
    <row r="145" spans="1:1">
      <c r="A145" s="21"/>
    </row>
    <row r="146" spans="1:1">
      <c r="A146" s="21"/>
    </row>
    <row r="163" spans="1:1">
      <c r="A163" s="21"/>
    </row>
    <row r="164" spans="1:1">
      <c r="A164" s="21"/>
    </row>
    <row r="165" spans="1:1">
      <c r="A165" s="21"/>
    </row>
    <row r="166" spans="1:1">
      <c r="A166" s="21"/>
    </row>
  </sheetData>
  <conditionalFormatting sqref="A129:A161 B129:B463 A6:B128">
    <cfRule type="cellIs" dxfId="141" priority="1" stopIfTrue="1" operator="greaterThan">
      <formula>0</formula>
    </cfRule>
  </conditionalFormatting>
  <printOptions horizontalCentered="1" verticalCentered="1" gridLines="1"/>
  <pageMargins left="0.2" right="0.2" top="0.2" bottom="0.3" header="0.2" footer="0.2"/>
  <pageSetup paperSize="17" scale="63" orientation="landscape" r:id="rId1"/>
  <headerFooter alignWithMargins="0">
    <oddFooter>&amp;F</oddFooter>
  </headerFooter>
  <legacyDrawing r:id="rId2"/>
</worksheet>
</file>

<file path=xl/worksheets/sheet53.xml><?xml version="1.0" encoding="utf-8"?>
<worksheet xmlns="http://schemas.openxmlformats.org/spreadsheetml/2006/main" xmlns:r="http://schemas.openxmlformats.org/officeDocument/2006/relationships">
  <sheetPr codeName="Sheet122">
    <pageSetUpPr fitToPage="1"/>
  </sheetPr>
  <dimension ref="A1:AV301"/>
  <sheetViews>
    <sheetView topLeftCell="A34" zoomScale="55" zoomScaleNormal="55" workbookViewId="0">
      <selection activeCell="X59" sqref="X59"/>
    </sheetView>
  </sheetViews>
  <sheetFormatPr defaultColWidth="8.88671875" defaultRowHeight="15"/>
  <cols>
    <col min="1" max="1" width="7.88671875" style="250" customWidth="1"/>
    <col min="2" max="2" width="11.5546875" style="250" customWidth="1"/>
    <col min="3" max="3" width="6.33203125" style="201" customWidth="1"/>
    <col min="4" max="4" width="9.77734375" style="191" customWidth="1"/>
    <col min="5" max="5" width="1.109375" style="5" customWidth="1"/>
    <col min="6" max="6" width="1.88671875" style="5" customWidth="1"/>
    <col min="7" max="7" width="34.21875" style="120" customWidth="1"/>
    <col min="8" max="8" width="1.109375" style="120" customWidth="1"/>
    <col min="9" max="9" width="12.109375" style="5" customWidth="1"/>
    <col min="10" max="10" width="1.109375" style="5" customWidth="1"/>
    <col min="11" max="11" width="11.88671875" style="5" customWidth="1"/>
    <col min="12" max="12" width="8.77734375" style="5" bestFit="1" customWidth="1"/>
    <col min="13" max="13" width="8.109375" style="5" bestFit="1" customWidth="1"/>
    <col min="14" max="15" width="7.33203125" style="5" bestFit="1" customWidth="1"/>
    <col min="16" max="16" width="11.33203125" style="5" bestFit="1" customWidth="1"/>
    <col min="17" max="17" width="20.33203125" style="5" bestFit="1" customWidth="1"/>
    <col min="18" max="18" width="1.109375" style="5" customWidth="1"/>
    <col min="19" max="19" width="14.88671875" style="5" bestFit="1" customWidth="1"/>
    <col min="20" max="20" width="9" style="5" bestFit="1" customWidth="1"/>
    <col min="21" max="21" width="8.33203125" style="5" bestFit="1" customWidth="1"/>
    <col min="22" max="22" width="10.88671875" style="5" bestFit="1" customWidth="1"/>
    <col min="23" max="23" width="1.109375" style="5" customWidth="1"/>
    <col min="24" max="24" width="12.21875" style="5" bestFit="1" customWidth="1"/>
    <col min="25" max="25" width="11.33203125" style="5" bestFit="1" customWidth="1"/>
    <col min="26" max="26" width="15.33203125" style="5" customWidth="1"/>
    <col min="27" max="27" width="11" style="5" bestFit="1" customWidth="1"/>
    <col min="28" max="28" width="1" style="5" customWidth="1"/>
    <col min="29" max="29" width="8.109375" style="5" bestFit="1" customWidth="1"/>
    <col min="30" max="30" width="10.6640625" style="5" bestFit="1" customWidth="1"/>
    <col min="31" max="31" width="1" style="5" customWidth="1"/>
    <col min="32" max="34" width="9.21875" style="5" customWidth="1"/>
    <col min="35" max="16384" width="8.88671875" style="5"/>
  </cols>
  <sheetData>
    <row r="1" spans="1:48" ht="33.75" thickBot="1">
      <c r="A1" s="1709" t="s">
        <v>14</v>
      </c>
      <c r="B1" s="1710" t="s">
        <v>15</v>
      </c>
      <c r="C1" s="454"/>
      <c r="E1" s="675" t="s">
        <v>817</v>
      </c>
    </row>
    <row r="3" spans="1:48">
      <c r="A3" s="250" t="s">
        <v>18</v>
      </c>
    </row>
    <row r="4" spans="1:48" ht="15.75">
      <c r="A4" s="1711">
        <v>0</v>
      </c>
      <c r="B4" s="382" t="s">
        <v>20</v>
      </c>
    </row>
    <row r="5" spans="1:48" s="120" customFormat="1" ht="15.75">
      <c r="A5" s="1712"/>
      <c r="B5" s="1712"/>
      <c r="C5" s="201"/>
      <c r="D5" s="1713"/>
      <c r="AA5" s="1714"/>
    </row>
    <row r="6" spans="1:48" s="1717" customFormat="1" ht="15.75">
      <c r="A6" s="1715" t="s">
        <v>596</v>
      </c>
      <c r="B6" s="1716"/>
      <c r="C6" s="201"/>
      <c r="D6" s="1713"/>
      <c r="E6" s="120"/>
      <c r="F6" s="120"/>
      <c r="G6" s="120"/>
      <c r="H6" s="120"/>
      <c r="I6" s="120"/>
      <c r="J6" s="120"/>
      <c r="K6" s="120"/>
      <c r="L6" s="120"/>
      <c r="M6" s="120"/>
      <c r="N6" s="120"/>
      <c r="O6" s="120"/>
      <c r="P6" s="120"/>
      <c r="Q6" s="120"/>
      <c r="R6" s="120"/>
      <c r="S6" s="120"/>
      <c r="T6" s="120"/>
      <c r="X6" s="120"/>
      <c r="AA6" s="120"/>
    </row>
    <row r="7" spans="1:48" s="473" customFormat="1" ht="15.75">
      <c r="A7" s="1718"/>
      <c r="B7" s="1718"/>
      <c r="C7" s="408"/>
      <c r="D7" s="290"/>
      <c r="I7" s="666" t="s">
        <v>1952</v>
      </c>
      <c r="K7" s="666" t="s">
        <v>3006</v>
      </c>
      <c r="L7" s="666"/>
      <c r="M7" s="666"/>
      <c r="N7" s="666"/>
      <c r="O7" s="666"/>
      <c r="P7" s="666"/>
      <c r="Q7" s="666"/>
      <c r="R7" s="666"/>
      <c r="S7" s="666" t="s">
        <v>1423</v>
      </c>
      <c r="T7" s="666"/>
      <c r="U7" s="666"/>
      <c r="V7" s="666"/>
      <c r="W7" s="666"/>
      <c r="X7" s="666" t="s">
        <v>1532</v>
      </c>
      <c r="Y7" s="666"/>
      <c r="Z7" s="666"/>
      <c r="AA7" s="666"/>
      <c r="AB7" s="666"/>
      <c r="AC7" s="666" t="s">
        <v>1425</v>
      </c>
      <c r="AD7" s="666"/>
      <c r="AF7" s="277" t="s">
        <v>1426</v>
      </c>
      <c r="AH7" s="120"/>
    </row>
    <row r="8" spans="1:48" s="120" customFormat="1" ht="15.75">
      <c r="A8" s="250"/>
      <c r="B8" s="250"/>
      <c r="C8" s="201"/>
      <c r="D8" s="1713"/>
      <c r="E8" s="1130" t="s">
        <v>1421</v>
      </c>
      <c r="F8" s="1130"/>
      <c r="G8" s="1130"/>
      <c r="I8" s="1213"/>
      <c r="K8" s="1213" t="s">
        <v>1430</v>
      </c>
      <c r="L8" s="1213" t="s">
        <v>1431</v>
      </c>
      <c r="M8" s="1213" t="s">
        <v>1432</v>
      </c>
      <c r="N8" s="1213" t="s">
        <v>1433</v>
      </c>
      <c r="O8" s="1213" t="s">
        <v>1434</v>
      </c>
      <c r="P8" s="1213" t="s">
        <v>1435</v>
      </c>
      <c r="Q8" s="1213" t="s">
        <v>1436</v>
      </c>
      <c r="R8" s="1160"/>
      <c r="S8" s="1213" t="s">
        <v>1437</v>
      </c>
      <c r="T8" s="1213" t="s">
        <v>1438</v>
      </c>
      <c r="U8" s="1213" t="s">
        <v>1439</v>
      </c>
      <c r="V8" s="1213" t="s">
        <v>1440</v>
      </c>
      <c r="W8" s="1160"/>
      <c r="X8" s="1213" t="s">
        <v>1441</v>
      </c>
      <c r="Y8" s="1213" t="s">
        <v>1442</v>
      </c>
      <c r="Z8" s="1213" t="s">
        <v>1443</v>
      </c>
      <c r="AA8" s="1213"/>
      <c r="AB8" s="1160"/>
      <c r="AC8" s="1213" t="s">
        <v>541</v>
      </c>
      <c r="AD8" s="1213" t="s">
        <v>606</v>
      </c>
      <c r="AE8" s="1160"/>
      <c r="AF8" s="1213" t="s">
        <v>1444</v>
      </c>
      <c r="AG8" s="1213" t="s">
        <v>1445</v>
      </c>
      <c r="AH8" s="1213" t="s">
        <v>1446</v>
      </c>
    </row>
    <row r="9" spans="1:48" s="120" customFormat="1" ht="15.75">
      <c r="A9" s="250"/>
      <c r="B9" s="250"/>
      <c r="C9" s="201"/>
      <c r="D9" s="1713"/>
      <c r="E9" s="1130" t="s">
        <v>1428</v>
      </c>
      <c r="F9" s="1130"/>
      <c r="G9" s="1130"/>
      <c r="I9" s="1213"/>
      <c r="K9" s="1719" t="s">
        <v>307</v>
      </c>
      <c r="L9" s="1213" t="s">
        <v>1449</v>
      </c>
      <c r="M9" s="1719" t="s">
        <v>33</v>
      </c>
      <c r="N9" s="1213" t="s">
        <v>1449</v>
      </c>
      <c r="O9" s="1213" t="s">
        <v>1449</v>
      </c>
      <c r="P9" s="1213" t="s">
        <v>1450</v>
      </c>
      <c r="Q9" s="1213" t="s">
        <v>1451</v>
      </c>
      <c r="R9" s="1160"/>
      <c r="S9" s="1213" t="s">
        <v>1452</v>
      </c>
      <c r="T9" s="1213" t="s">
        <v>606</v>
      </c>
      <c r="U9" s="1720" t="s">
        <v>1453</v>
      </c>
      <c r="V9" s="1213" t="s">
        <v>1454</v>
      </c>
      <c r="W9" s="1160"/>
      <c r="X9" s="1213" t="s">
        <v>606</v>
      </c>
      <c r="Y9" s="1213" t="s">
        <v>1455</v>
      </c>
      <c r="Z9" s="1213" t="s">
        <v>1456</v>
      </c>
      <c r="AA9" s="1213" t="s">
        <v>1449</v>
      </c>
      <c r="AB9" s="1160"/>
      <c r="AC9" s="1213" t="s">
        <v>1457</v>
      </c>
      <c r="AD9" s="1213" t="s">
        <v>1458</v>
      </c>
      <c r="AE9" s="1160"/>
      <c r="AF9" s="1213" t="s">
        <v>1459</v>
      </c>
      <c r="AG9" s="1213" t="s">
        <v>1460</v>
      </c>
      <c r="AH9" s="1213" t="s">
        <v>1461</v>
      </c>
    </row>
    <row r="10" spans="1:48" s="120" customFormat="1" ht="15.75">
      <c r="A10" s="250"/>
      <c r="B10" s="250"/>
      <c r="C10" s="201"/>
      <c r="D10" s="1713"/>
      <c r="E10" s="679"/>
      <c r="F10" s="1130" t="s">
        <v>1448</v>
      </c>
      <c r="G10" s="1130"/>
      <c r="I10" s="1213"/>
      <c r="K10" s="1719"/>
      <c r="L10" s="1719" t="s">
        <v>3007</v>
      </c>
      <c r="M10" s="1719"/>
      <c r="N10" s="1719" t="s">
        <v>1463</v>
      </c>
      <c r="O10" s="1719" t="s">
        <v>1464</v>
      </c>
      <c r="P10" s="1719" t="s">
        <v>1465</v>
      </c>
      <c r="Q10" s="1719" t="s">
        <v>1466</v>
      </c>
      <c r="R10" s="79"/>
      <c r="S10" s="1719" t="s">
        <v>1467</v>
      </c>
      <c r="T10" s="1213" t="s">
        <v>1468</v>
      </c>
      <c r="U10" s="1719" t="s">
        <v>1469</v>
      </c>
      <c r="V10" s="1719" t="s">
        <v>1467</v>
      </c>
      <c r="W10" s="79"/>
      <c r="X10" s="1719" t="s">
        <v>1470</v>
      </c>
      <c r="Y10" s="1719" t="s">
        <v>1471</v>
      </c>
      <c r="Z10" s="1719" t="s">
        <v>1471</v>
      </c>
      <c r="AA10" s="1719" t="s">
        <v>1472</v>
      </c>
      <c r="AB10" s="79"/>
      <c r="AC10" s="1719" t="s">
        <v>1473</v>
      </c>
      <c r="AD10" s="1719" t="s">
        <v>1348</v>
      </c>
      <c r="AE10" s="79"/>
      <c r="AF10" s="1719" t="s">
        <v>1474</v>
      </c>
      <c r="AG10" s="1719"/>
      <c r="AH10" s="1719"/>
    </row>
    <row r="11" spans="1:48" s="120" customFormat="1" ht="15.75">
      <c r="A11" s="250"/>
      <c r="B11" s="250"/>
      <c r="C11" s="201"/>
      <c r="D11" s="1713"/>
      <c r="E11" s="277" t="s">
        <v>1475</v>
      </c>
      <c r="F11" s="277"/>
      <c r="G11" s="277"/>
      <c r="H11" s="277"/>
      <c r="I11" s="409">
        <v>1299.9901597373853</v>
      </c>
      <c r="J11" s="409"/>
      <c r="K11" s="409">
        <v>117.02483718978851</v>
      </c>
      <c r="L11" s="409">
        <v>0</v>
      </c>
      <c r="M11" s="409">
        <v>170.1828679247607</v>
      </c>
      <c r="N11" s="409">
        <v>0.62471710601575614</v>
      </c>
      <c r="O11" s="409">
        <v>24.909600000000001</v>
      </c>
      <c r="P11" s="409">
        <v>24.909588201258085</v>
      </c>
      <c r="Q11" s="409">
        <v>68.179409894871029</v>
      </c>
      <c r="R11" s="277"/>
      <c r="S11" s="409">
        <v>197.28545643263297</v>
      </c>
      <c r="T11" s="409">
        <v>122.66576099731797</v>
      </c>
      <c r="U11" s="409">
        <v>0.1737079678446195</v>
      </c>
      <c r="V11" s="409">
        <v>2.9800902596390171</v>
      </c>
      <c r="W11" s="277"/>
      <c r="X11" s="409">
        <v>201.38400050601479</v>
      </c>
      <c r="Y11" s="409">
        <v>288.25473406231032</v>
      </c>
      <c r="Z11" s="409">
        <v>4.8624999999999998</v>
      </c>
      <c r="AA11" s="409">
        <v>37.852561262269404</v>
      </c>
      <c r="AB11" s="277"/>
      <c r="AC11" s="409">
        <v>33.546743172285915</v>
      </c>
      <c r="AD11" s="409">
        <v>4.2250226246422153</v>
      </c>
      <c r="AE11" s="277"/>
      <c r="AF11" s="409">
        <v>0</v>
      </c>
      <c r="AG11" s="409">
        <v>0.84905077480179747</v>
      </c>
      <c r="AH11" s="409">
        <v>7.9511360932319058E-2</v>
      </c>
    </row>
    <row r="12" spans="1:48" s="120" customFormat="1" ht="15.75">
      <c r="A12" s="250"/>
      <c r="B12" s="250"/>
      <c r="C12" s="201"/>
      <c r="D12" s="1713"/>
      <c r="E12" s="277"/>
      <c r="F12" s="277"/>
      <c r="G12" s="277"/>
      <c r="H12" s="277"/>
      <c r="I12" s="277"/>
      <c r="J12" s="277"/>
      <c r="K12" s="277"/>
      <c r="L12" s="277"/>
      <c r="M12" s="277"/>
      <c r="N12" s="277"/>
      <c r="O12" s="277"/>
      <c r="P12" s="277"/>
      <c r="Q12" s="277"/>
      <c r="R12" s="277"/>
      <c r="S12" s="277"/>
      <c r="T12" s="277"/>
      <c r="U12" s="277"/>
      <c r="V12" s="277"/>
      <c r="W12" s="277"/>
      <c r="X12" s="277"/>
      <c r="Y12" s="277"/>
      <c r="Z12" s="277"/>
      <c r="AA12" s="277"/>
      <c r="AB12" s="277"/>
      <c r="AC12" s="277"/>
      <c r="AD12" s="277"/>
      <c r="AE12" s="277"/>
      <c r="AF12" s="79"/>
    </row>
    <row r="13" spans="1:48" ht="15.75">
      <c r="E13" s="277" t="s">
        <v>1476</v>
      </c>
      <c r="I13" s="191"/>
      <c r="K13" s="191"/>
      <c r="L13" s="191"/>
      <c r="M13" s="191"/>
      <c r="N13" s="191"/>
      <c r="O13" s="191"/>
      <c r="P13" s="191"/>
      <c r="Q13" s="191"/>
      <c r="R13" s="191"/>
      <c r="S13" s="191"/>
      <c r="T13" s="191"/>
      <c r="U13" s="191"/>
      <c r="V13" s="191"/>
      <c r="W13" s="191"/>
      <c r="X13" s="191"/>
      <c r="Y13" s="191"/>
      <c r="Z13" s="191"/>
      <c r="AA13" s="191"/>
      <c r="AB13" s="191"/>
      <c r="AC13" s="191"/>
      <c r="AD13" s="191"/>
      <c r="AE13" s="191"/>
      <c r="AF13" s="191"/>
      <c r="AG13" s="191"/>
      <c r="AH13" s="191"/>
      <c r="AI13" s="191"/>
      <c r="AJ13" s="191"/>
      <c r="AK13" s="191"/>
      <c r="AL13" s="191"/>
      <c r="AM13" s="191"/>
      <c r="AN13" s="191"/>
      <c r="AO13" s="191"/>
      <c r="AP13" s="191"/>
      <c r="AQ13" s="191"/>
      <c r="AR13" s="191"/>
      <c r="AS13" s="191"/>
      <c r="AT13" s="191"/>
      <c r="AU13" s="191"/>
      <c r="AV13" s="191"/>
    </row>
    <row r="14" spans="1:48" ht="15.75">
      <c r="B14" s="250" t="s">
        <v>3008</v>
      </c>
      <c r="F14" s="277" t="s">
        <v>1477</v>
      </c>
      <c r="I14" s="191"/>
      <c r="J14" s="191"/>
      <c r="K14" s="191"/>
      <c r="L14" s="191"/>
      <c r="M14" s="191"/>
      <c r="N14" s="191"/>
      <c r="O14" s="191"/>
      <c r="P14" s="191"/>
      <c r="Q14" s="191"/>
      <c r="R14" s="191"/>
      <c r="S14" s="191"/>
      <c r="T14" s="191"/>
      <c r="U14" s="191"/>
      <c r="V14" s="191"/>
      <c r="W14" s="191"/>
      <c r="X14" s="191"/>
      <c r="Y14" s="191"/>
      <c r="Z14" s="191"/>
      <c r="AA14" s="191"/>
      <c r="AB14" s="191"/>
      <c r="AC14" s="191"/>
      <c r="AD14" s="191"/>
      <c r="AE14" s="191"/>
      <c r="AF14" s="191"/>
      <c r="AG14" s="191"/>
      <c r="AH14" s="191"/>
      <c r="AI14" s="191"/>
      <c r="AJ14" s="191"/>
      <c r="AK14" s="191"/>
      <c r="AL14" s="191"/>
      <c r="AM14" s="191"/>
      <c r="AN14" s="191"/>
      <c r="AO14" s="191"/>
      <c r="AP14" s="191"/>
      <c r="AQ14" s="191"/>
      <c r="AR14" s="191"/>
      <c r="AS14" s="191"/>
      <c r="AT14" s="191"/>
      <c r="AU14" s="191"/>
      <c r="AV14" s="191"/>
    </row>
    <row r="15" spans="1:48">
      <c r="B15" s="250">
        <v>0</v>
      </c>
      <c r="G15" s="120" t="s">
        <v>3009</v>
      </c>
      <c r="I15" s="191">
        <v>491.30318002691968</v>
      </c>
      <c r="J15" s="191"/>
      <c r="K15" s="191">
        <v>0</v>
      </c>
      <c r="L15" s="191">
        <v>0</v>
      </c>
      <c r="M15" s="191">
        <v>356.38851589552576</v>
      </c>
      <c r="N15" s="191">
        <v>0</v>
      </c>
      <c r="O15" s="191">
        <v>0</v>
      </c>
      <c r="P15" s="191">
        <v>0</v>
      </c>
      <c r="Q15" s="191">
        <v>134.91466413139398</v>
      </c>
      <c r="R15" s="191"/>
      <c r="S15" s="191">
        <v>0</v>
      </c>
      <c r="T15" s="191">
        <v>0</v>
      </c>
      <c r="U15" s="191">
        <v>0</v>
      </c>
      <c r="V15" s="191">
        <v>0</v>
      </c>
      <c r="W15" s="191"/>
      <c r="X15" s="191">
        <v>0</v>
      </c>
      <c r="Y15" s="191">
        <v>0</v>
      </c>
      <c r="Z15" s="191">
        <v>0</v>
      </c>
      <c r="AA15" s="191">
        <v>0</v>
      </c>
      <c r="AB15" s="191"/>
      <c r="AC15" s="191">
        <v>0</v>
      </c>
      <c r="AD15" s="191">
        <v>0</v>
      </c>
      <c r="AE15" s="191"/>
      <c r="AF15" s="191">
        <v>0</v>
      </c>
      <c r="AG15" s="191">
        <v>0</v>
      </c>
      <c r="AH15" s="191">
        <v>0</v>
      </c>
      <c r="AI15" s="191"/>
      <c r="AJ15" s="191"/>
      <c r="AK15" s="191"/>
      <c r="AL15" s="191"/>
      <c r="AM15" s="191"/>
      <c r="AN15" s="191"/>
      <c r="AO15" s="191"/>
      <c r="AP15" s="191"/>
      <c r="AQ15" s="191"/>
      <c r="AR15" s="191"/>
      <c r="AS15" s="191"/>
      <c r="AT15" s="191"/>
      <c r="AU15" s="191"/>
      <c r="AV15" s="191"/>
    </row>
    <row r="16" spans="1:48">
      <c r="B16" s="250">
        <v>0</v>
      </c>
      <c r="G16" s="120" t="s">
        <v>32</v>
      </c>
      <c r="I16" s="191">
        <v>69.269619860991256</v>
      </c>
      <c r="J16" s="191"/>
      <c r="K16" s="191">
        <v>0</v>
      </c>
      <c r="L16" s="191">
        <v>0</v>
      </c>
      <c r="M16" s="191">
        <v>69.269619860991256</v>
      </c>
      <c r="N16" s="191">
        <v>0</v>
      </c>
      <c r="O16" s="191">
        <v>0</v>
      </c>
      <c r="P16" s="191">
        <v>0</v>
      </c>
      <c r="Q16" s="191">
        <v>0</v>
      </c>
      <c r="R16" s="191"/>
      <c r="S16" s="191">
        <v>0</v>
      </c>
      <c r="T16" s="191">
        <v>0</v>
      </c>
      <c r="U16" s="191">
        <v>0</v>
      </c>
      <c r="V16" s="191">
        <v>0</v>
      </c>
      <c r="W16" s="191"/>
      <c r="X16" s="191">
        <v>0</v>
      </c>
      <c r="Y16" s="191">
        <v>0</v>
      </c>
      <c r="Z16" s="191">
        <v>0</v>
      </c>
      <c r="AA16" s="191">
        <v>0</v>
      </c>
      <c r="AB16" s="191"/>
      <c r="AC16" s="191">
        <v>0</v>
      </c>
      <c r="AD16" s="191">
        <v>0</v>
      </c>
      <c r="AE16" s="191"/>
      <c r="AF16" s="191">
        <v>0</v>
      </c>
      <c r="AG16" s="191">
        <v>0</v>
      </c>
      <c r="AH16" s="191">
        <v>0</v>
      </c>
      <c r="AI16" s="191"/>
      <c r="AJ16" s="191"/>
      <c r="AK16" s="191"/>
      <c r="AL16" s="191"/>
      <c r="AM16" s="191"/>
      <c r="AN16" s="191"/>
      <c r="AO16" s="191"/>
      <c r="AP16" s="191"/>
      <c r="AQ16" s="191"/>
      <c r="AR16" s="191"/>
      <c r="AS16" s="191"/>
      <c r="AT16" s="191"/>
      <c r="AU16" s="191"/>
      <c r="AV16" s="191"/>
    </row>
    <row r="17" spans="2:48" s="5" customFormat="1">
      <c r="B17" s="250">
        <v>0</v>
      </c>
      <c r="C17" s="201"/>
      <c r="D17" s="191"/>
      <c r="G17" s="120" t="s">
        <v>1479</v>
      </c>
      <c r="H17" s="120"/>
      <c r="I17" s="191">
        <v>26.800113002058779</v>
      </c>
      <c r="J17" s="191"/>
      <c r="K17" s="191">
        <v>0</v>
      </c>
      <c r="L17" s="191">
        <v>0</v>
      </c>
      <c r="M17" s="191">
        <v>26.800113002058779</v>
      </c>
      <c r="N17" s="191">
        <v>0</v>
      </c>
      <c r="O17" s="191">
        <v>0</v>
      </c>
      <c r="P17" s="191">
        <v>0</v>
      </c>
      <c r="Q17" s="191">
        <v>0</v>
      </c>
      <c r="R17" s="191"/>
      <c r="S17" s="191">
        <v>0</v>
      </c>
      <c r="T17" s="191">
        <v>0</v>
      </c>
      <c r="U17" s="191">
        <v>0</v>
      </c>
      <c r="V17" s="191">
        <v>0</v>
      </c>
      <c r="W17" s="191"/>
      <c r="X17" s="191">
        <v>0</v>
      </c>
      <c r="Y17" s="191">
        <v>0</v>
      </c>
      <c r="Z17" s="191">
        <v>0</v>
      </c>
      <c r="AA17" s="191">
        <v>0</v>
      </c>
      <c r="AB17" s="191"/>
      <c r="AC17" s="191">
        <v>0</v>
      </c>
      <c r="AD17" s="191">
        <v>0</v>
      </c>
      <c r="AE17" s="191"/>
      <c r="AF17" s="191">
        <v>0</v>
      </c>
      <c r="AG17" s="191">
        <v>0</v>
      </c>
      <c r="AH17" s="191">
        <v>0</v>
      </c>
      <c r="AI17" s="191"/>
      <c r="AJ17" s="191"/>
      <c r="AK17" s="191"/>
      <c r="AL17" s="191"/>
      <c r="AM17" s="191"/>
      <c r="AN17" s="191"/>
      <c r="AO17" s="191"/>
      <c r="AP17" s="191"/>
      <c r="AQ17" s="191"/>
      <c r="AR17" s="191"/>
      <c r="AS17" s="191"/>
      <c r="AT17" s="191"/>
      <c r="AU17" s="191"/>
      <c r="AV17" s="191"/>
    </row>
    <row r="18" spans="2:48" s="5" customFormat="1">
      <c r="B18" s="250">
        <v>0</v>
      </c>
      <c r="C18" s="201"/>
      <c r="D18" s="191"/>
      <c r="G18" s="120" t="s">
        <v>35</v>
      </c>
      <c r="H18" s="120"/>
      <c r="I18" s="191">
        <v>325.99349147811819</v>
      </c>
      <c r="J18" s="191"/>
      <c r="K18" s="191">
        <v>1.2638199999999999</v>
      </c>
      <c r="L18" s="191">
        <v>0</v>
      </c>
      <c r="M18" s="191">
        <v>3.9581866494246576</v>
      </c>
      <c r="N18" s="191">
        <v>0</v>
      </c>
      <c r="O18" s="191">
        <v>0</v>
      </c>
      <c r="P18" s="191">
        <v>0</v>
      </c>
      <c r="Q18" s="191">
        <v>0</v>
      </c>
      <c r="R18" s="191"/>
      <c r="S18" s="191">
        <v>297.60948356869358</v>
      </c>
      <c r="T18" s="191">
        <v>0</v>
      </c>
      <c r="U18" s="191">
        <v>0</v>
      </c>
      <c r="V18" s="191">
        <v>23.162001259999997</v>
      </c>
      <c r="W18" s="191"/>
      <c r="X18" s="191">
        <v>0</v>
      </c>
      <c r="Y18" s="191">
        <v>0</v>
      </c>
      <c r="Z18" s="191">
        <v>0</v>
      </c>
      <c r="AA18" s="191">
        <v>0</v>
      </c>
      <c r="AB18" s="191"/>
      <c r="AC18" s="191">
        <v>0</v>
      </c>
      <c r="AD18" s="191">
        <v>0</v>
      </c>
      <c r="AE18" s="191"/>
      <c r="AF18" s="191">
        <v>0</v>
      </c>
      <c r="AG18" s="191">
        <v>0</v>
      </c>
      <c r="AH18" s="191">
        <v>0</v>
      </c>
      <c r="AI18" s="191"/>
      <c r="AJ18" s="191"/>
      <c r="AK18" s="191"/>
      <c r="AL18" s="191"/>
      <c r="AM18" s="191"/>
      <c r="AN18" s="191"/>
      <c r="AO18" s="191"/>
      <c r="AP18" s="191"/>
      <c r="AQ18" s="191"/>
      <c r="AR18" s="191"/>
      <c r="AS18" s="191"/>
      <c r="AT18" s="191"/>
      <c r="AU18" s="191"/>
      <c r="AV18" s="191"/>
    </row>
    <row r="19" spans="2:48" s="5" customFormat="1">
      <c r="B19" s="250">
        <v>0</v>
      </c>
      <c r="C19" s="201"/>
      <c r="D19" s="191"/>
      <c r="G19" s="120" t="s">
        <v>31</v>
      </c>
      <c r="H19" s="120"/>
      <c r="I19" s="191">
        <v>62.160117654461438</v>
      </c>
      <c r="J19" s="191"/>
      <c r="K19" s="191">
        <v>0</v>
      </c>
      <c r="L19" s="191">
        <v>0</v>
      </c>
      <c r="M19" s="191">
        <v>62.160117654461438</v>
      </c>
      <c r="N19" s="191">
        <v>0</v>
      </c>
      <c r="O19" s="191">
        <v>0</v>
      </c>
      <c r="P19" s="191">
        <v>0</v>
      </c>
      <c r="Q19" s="191">
        <v>0</v>
      </c>
      <c r="R19" s="191"/>
      <c r="S19" s="191">
        <v>0</v>
      </c>
      <c r="T19" s="191">
        <v>0</v>
      </c>
      <c r="U19" s="191">
        <v>0</v>
      </c>
      <c r="V19" s="191">
        <v>0</v>
      </c>
      <c r="W19" s="191"/>
      <c r="X19" s="191">
        <v>0</v>
      </c>
      <c r="Y19" s="191">
        <v>0</v>
      </c>
      <c r="Z19" s="191">
        <v>0</v>
      </c>
      <c r="AA19" s="191">
        <v>0</v>
      </c>
      <c r="AB19" s="191"/>
      <c r="AC19" s="191">
        <v>0</v>
      </c>
      <c r="AD19" s="191">
        <v>0</v>
      </c>
      <c r="AE19" s="191"/>
      <c r="AF19" s="191">
        <v>0</v>
      </c>
      <c r="AG19" s="191">
        <v>0</v>
      </c>
      <c r="AH19" s="191">
        <v>0</v>
      </c>
      <c r="AI19" s="191"/>
      <c r="AJ19" s="191"/>
      <c r="AK19" s="191"/>
      <c r="AL19" s="191"/>
      <c r="AM19" s="191"/>
      <c r="AN19" s="191"/>
      <c r="AO19" s="191"/>
      <c r="AP19" s="191"/>
      <c r="AQ19" s="191"/>
      <c r="AR19" s="191"/>
      <c r="AS19" s="191"/>
      <c r="AT19" s="191"/>
      <c r="AU19" s="191"/>
      <c r="AV19" s="191"/>
    </row>
    <row r="20" spans="2:48" s="5" customFormat="1">
      <c r="B20" s="250">
        <v>0</v>
      </c>
      <c r="C20" s="201"/>
      <c r="D20" s="191"/>
      <c r="G20" s="120" t="s">
        <v>487</v>
      </c>
      <c r="H20" s="120"/>
      <c r="I20" s="191">
        <v>0</v>
      </c>
      <c r="J20" s="191"/>
      <c r="K20" s="191">
        <v>0</v>
      </c>
      <c r="L20" s="191">
        <v>0</v>
      </c>
      <c r="M20" s="191">
        <v>0</v>
      </c>
      <c r="N20" s="191">
        <v>0</v>
      </c>
      <c r="O20" s="191">
        <v>0</v>
      </c>
      <c r="P20" s="191">
        <v>0</v>
      </c>
      <c r="Q20" s="191">
        <v>0</v>
      </c>
      <c r="R20" s="191"/>
      <c r="S20" s="191">
        <v>0</v>
      </c>
      <c r="T20" s="191">
        <v>0</v>
      </c>
      <c r="U20" s="191">
        <v>0</v>
      </c>
      <c r="V20" s="191">
        <v>0</v>
      </c>
      <c r="W20" s="191"/>
      <c r="X20" s="191">
        <v>0</v>
      </c>
      <c r="Y20" s="191">
        <v>0</v>
      </c>
      <c r="Z20" s="191">
        <v>0</v>
      </c>
      <c r="AA20" s="191">
        <v>0</v>
      </c>
      <c r="AB20" s="191"/>
      <c r="AC20" s="191">
        <v>0</v>
      </c>
      <c r="AD20" s="191">
        <v>0</v>
      </c>
      <c r="AE20" s="191"/>
      <c r="AF20" s="191">
        <v>0</v>
      </c>
      <c r="AG20" s="191">
        <v>0</v>
      </c>
      <c r="AH20" s="191">
        <v>0</v>
      </c>
      <c r="AI20" s="191"/>
      <c r="AJ20" s="191"/>
      <c r="AK20" s="191"/>
      <c r="AL20" s="191"/>
      <c r="AM20" s="191"/>
      <c r="AN20" s="191"/>
      <c r="AO20" s="191"/>
      <c r="AP20" s="191"/>
      <c r="AQ20" s="191"/>
      <c r="AR20" s="191"/>
      <c r="AS20" s="191"/>
      <c r="AT20" s="191"/>
      <c r="AU20" s="191"/>
      <c r="AV20" s="191"/>
    </row>
    <row r="21" spans="2:48" s="5" customFormat="1">
      <c r="B21" s="250">
        <v>0</v>
      </c>
      <c r="C21" s="201"/>
      <c r="D21" s="191"/>
      <c r="G21" s="120" t="s">
        <v>470</v>
      </c>
      <c r="H21" s="120"/>
      <c r="I21" s="191">
        <v>368.64037827477046</v>
      </c>
      <c r="J21" s="191"/>
      <c r="K21" s="191">
        <v>0</v>
      </c>
      <c r="L21" s="191">
        <v>0</v>
      </c>
      <c r="M21" s="191">
        <v>368.64037827477046</v>
      </c>
      <c r="N21" s="191">
        <v>0</v>
      </c>
      <c r="O21" s="191">
        <v>0</v>
      </c>
      <c r="P21" s="191">
        <v>0</v>
      </c>
      <c r="Q21" s="191">
        <v>0</v>
      </c>
      <c r="R21" s="191"/>
      <c r="S21" s="191">
        <v>0</v>
      </c>
      <c r="T21" s="191">
        <v>0</v>
      </c>
      <c r="U21" s="191">
        <v>0</v>
      </c>
      <c r="V21" s="191">
        <v>0</v>
      </c>
      <c r="W21" s="191"/>
      <c r="X21" s="191">
        <v>0</v>
      </c>
      <c r="Y21" s="191">
        <v>0</v>
      </c>
      <c r="Z21" s="191">
        <v>0</v>
      </c>
      <c r="AA21" s="191">
        <v>0</v>
      </c>
      <c r="AB21" s="191"/>
      <c r="AC21" s="191">
        <v>0</v>
      </c>
      <c r="AD21" s="191">
        <v>0</v>
      </c>
      <c r="AE21" s="191"/>
      <c r="AF21" s="191">
        <v>0</v>
      </c>
      <c r="AG21" s="191">
        <v>0</v>
      </c>
      <c r="AH21" s="191">
        <v>0</v>
      </c>
      <c r="AI21" s="191"/>
      <c r="AJ21" s="191"/>
      <c r="AK21" s="191"/>
      <c r="AL21" s="191"/>
      <c r="AM21" s="191"/>
      <c r="AN21" s="191"/>
      <c r="AO21" s="191"/>
      <c r="AP21" s="191"/>
      <c r="AQ21" s="191"/>
      <c r="AR21" s="191"/>
      <c r="AS21" s="191"/>
      <c r="AT21" s="191"/>
      <c r="AU21" s="191"/>
      <c r="AV21" s="191"/>
    </row>
    <row r="22" spans="2:48" s="5" customFormat="1">
      <c r="B22" s="250">
        <v>0</v>
      </c>
      <c r="C22" s="201"/>
      <c r="D22" s="191"/>
      <c r="G22" s="120" t="s">
        <v>3010</v>
      </c>
      <c r="H22" s="120"/>
      <c r="I22" s="191">
        <v>26.5657</v>
      </c>
      <c r="J22" s="191"/>
      <c r="K22" s="191">
        <v>0</v>
      </c>
      <c r="L22" s="191">
        <v>0</v>
      </c>
      <c r="M22" s="191">
        <v>26.5657</v>
      </c>
      <c r="N22" s="191">
        <v>0</v>
      </c>
      <c r="O22" s="191">
        <v>0</v>
      </c>
      <c r="P22" s="191">
        <v>0</v>
      </c>
      <c r="Q22" s="191">
        <v>0</v>
      </c>
      <c r="R22" s="191"/>
      <c r="S22" s="191">
        <v>0</v>
      </c>
      <c r="T22" s="191">
        <v>0</v>
      </c>
      <c r="U22" s="191">
        <v>0</v>
      </c>
      <c r="V22" s="191">
        <v>0</v>
      </c>
      <c r="W22" s="191"/>
      <c r="X22" s="191">
        <v>0</v>
      </c>
      <c r="Y22" s="191">
        <v>0</v>
      </c>
      <c r="Z22" s="191">
        <v>0</v>
      </c>
      <c r="AA22" s="191">
        <v>0</v>
      </c>
      <c r="AB22" s="191"/>
      <c r="AC22" s="191">
        <v>0</v>
      </c>
      <c r="AD22" s="191">
        <v>0</v>
      </c>
      <c r="AE22" s="191"/>
      <c r="AF22" s="191">
        <v>0</v>
      </c>
      <c r="AG22" s="191">
        <v>0</v>
      </c>
      <c r="AH22" s="191">
        <v>0</v>
      </c>
      <c r="AI22" s="191"/>
      <c r="AJ22" s="191"/>
      <c r="AK22" s="191"/>
      <c r="AL22" s="191"/>
      <c r="AM22" s="191"/>
      <c r="AN22" s="191"/>
      <c r="AO22" s="191"/>
      <c r="AP22" s="191"/>
      <c r="AQ22" s="191"/>
      <c r="AR22" s="191"/>
      <c r="AS22" s="191"/>
      <c r="AT22" s="191"/>
      <c r="AU22" s="191"/>
      <c r="AV22" s="191"/>
    </row>
    <row r="23" spans="2:48" s="5" customFormat="1">
      <c r="B23" s="250">
        <v>0</v>
      </c>
      <c r="C23" s="201"/>
      <c r="D23" s="191"/>
      <c r="G23" s="120" t="s">
        <v>1482</v>
      </c>
      <c r="H23" s="120"/>
      <c r="I23" s="191">
        <v>27.462998369999998</v>
      </c>
      <c r="J23" s="191"/>
      <c r="K23" s="191">
        <v>7.6408983699999995</v>
      </c>
      <c r="L23" s="191">
        <v>0</v>
      </c>
      <c r="M23" s="191">
        <v>19.822099999999999</v>
      </c>
      <c r="N23" s="191">
        <v>0</v>
      </c>
      <c r="O23" s="191">
        <v>0</v>
      </c>
      <c r="P23" s="191">
        <v>0</v>
      </c>
      <c r="Q23" s="191">
        <v>0</v>
      </c>
      <c r="R23" s="191"/>
      <c r="S23" s="191">
        <v>0</v>
      </c>
      <c r="T23" s="191">
        <v>0</v>
      </c>
      <c r="U23" s="191">
        <v>0</v>
      </c>
      <c r="V23" s="191">
        <v>0</v>
      </c>
      <c r="W23" s="191"/>
      <c r="X23" s="191">
        <v>0</v>
      </c>
      <c r="Y23" s="191">
        <v>0</v>
      </c>
      <c r="Z23" s="191">
        <v>0</v>
      </c>
      <c r="AA23" s="191">
        <v>0</v>
      </c>
      <c r="AB23" s="191"/>
      <c r="AC23" s="191">
        <v>0</v>
      </c>
      <c r="AD23" s="191">
        <v>0</v>
      </c>
      <c r="AE23" s="191"/>
      <c r="AF23" s="191">
        <v>0</v>
      </c>
      <c r="AG23" s="191">
        <v>0</v>
      </c>
      <c r="AH23" s="191">
        <v>0</v>
      </c>
      <c r="AI23" s="191"/>
      <c r="AJ23" s="191"/>
      <c r="AK23" s="191"/>
      <c r="AL23" s="191"/>
      <c r="AM23" s="191"/>
      <c r="AN23" s="191"/>
      <c r="AO23" s="191"/>
      <c r="AP23" s="191"/>
      <c r="AQ23" s="191"/>
      <c r="AR23" s="191"/>
      <c r="AS23" s="191"/>
      <c r="AT23" s="191"/>
      <c r="AU23" s="191"/>
      <c r="AV23" s="191"/>
    </row>
    <row r="24" spans="2:48" s="5" customFormat="1" ht="15.75">
      <c r="B24" s="250">
        <v>0</v>
      </c>
      <c r="C24" s="201"/>
      <c r="D24" s="191"/>
      <c r="G24" s="277" t="s">
        <v>1483</v>
      </c>
      <c r="H24" s="277"/>
      <c r="I24" s="203">
        <v>1398.1955986673199</v>
      </c>
      <c r="J24" s="203"/>
      <c r="K24" s="203">
        <v>8.9047183699999994</v>
      </c>
      <c r="L24" s="203">
        <v>0</v>
      </c>
      <c r="M24" s="203">
        <v>933.60473133723235</v>
      </c>
      <c r="N24" s="203">
        <v>0</v>
      </c>
      <c r="O24" s="203">
        <v>0</v>
      </c>
      <c r="P24" s="203">
        <v>0</v>
      </c>
      <c r="Q24" s="203">
        <v>134.91466413139398</v>
      </c>
      <c r="R24" s="203"/>
      <c r="S24" s="203">
        <v>297.60948356869358</v>
      </c>
      <c r="T24" s="203">
        <v>0</v>
      </c>
      <c r="U24" s="203">
        <v>0</v>
      </c>
      <c r="V24" s="203">
        <v>23.162001259999997</v>
      </c>
      <c r="W24" s="203"/>
      <c r="X24" s="203">
        <v>0</v>
      </c>
      <c r="Y24" s="203">
        <v>0</v>
      </c>
      <c r="Z24" s="203">
        <v>0</v>
      </c>
      <c r="AA24" s="203">
        <v>0</v>
      </c>
      <c r="AB24" s="203"/>
      <c r="AC24" s="203">
        <v>0</v>
      </c>
      <c r="AD24" s="203">
        <v>0</v>
      </c>
      <c r="AE24" s="191"/>
      <c r="AF24" s="203">
        <v>0</v>
      </c>
      <c r="AG24" s="203">
        <v>0</v>
      </c>
      <c r="AH24" s="203">
        <v>0</v>
      </c>
      <c r="AI24" s="191"/>
      <c r="AJ24" s="191"/>
      <c r="AK24" s="191"/>
      <c r="AL24" s="191"/>
      <c r="AM24" s="191"/>
      <c r="AN24" s="191"/>
      <c r="AO24" s="191"/>
      <c r="AP24" s="191"/>
      <c r="AQ24" s="191"/>
      <c r="AR24" s="191"/>
      <c r="AS24" s="191"/>
      <c r="AT24" s="191"/>
      <c r="AU24" s="191"/>
      <c r="AV24" s="191"/>
    </row>
    <row r="25" spans="2:48" s="5" customFormat="1">
      <c r="B25" s="250">
        <v>0</v>
      </c>
      <c r="C25" s="201"/>
      <c r="D25" s="191"/>
      <c r="G25" s="120"/>
      <c r="H25" s="120"/>
      <c r="I25" s="191"/>
      <c r="J25" s="191"/>
      <c r="K25" s="191"/>
      <c r="L25" s="191"/>
      <c r="M25" s="191"/>
      <c r="N25" s="191"/>
      <c r="O25" s="191"/>
      <c r="P25" s="191"/>
      <c r="Q25" s="191"/>
      <c r="R25" s="191"/>
      <c r="S25" s="191"/>
      <c r="T25" s="191"/>
      <c r="U25" s="191"/>
      <c r="V25" s="191"/>
      <c r="W25" s="191"/>
      <c r="X25" s="191"/>
      <c r="Y25" s="191"/>
      <c r="Z25" s="191"/>
      <c r="AA25" s="191"/>
      <c r="AB25" s="191"/>
      <c r="AC25" s="191"/>
      <c r="AD25" s="191"/>
      <c r="AE25" s="191"/>
      <c r="AF25" s="191"/>
      <c r="AG25" s="191"/>
      <c r="AH25" s="191"/>
      <c r="AI25" s="191"/>
      <c r="AJ25" s="191"/>
      <c r="AK25" s="191"/>
      <c r="AL25" s="191"/>
      <c r="AM25" s="191"/>
      <c r="AN25" s="191"/>
      <c r="AO25" s="191"/>
      <c r="AP25" s="191"/>
      <c r="AQ25" s="191"/>
      <c r="AR25" s="191"/>
      <c r="AS25" s="191"/>
      <c r="AT25" s="191"/>
      <c r="AU25" s="191"/>
      <c r="AV25" s="191"/>
    </row>
    <row r="26" spans="2:48" s="5" customFormat="1" ht="15.75">
      <c r="B26" s="250">
        <v>0</v>
      </c>
      <c r="C26" s="201"/>
      <c r="D26" s="191">
        <v>250.00000000000009</v>
      </c>
      <c r="F26" s="277" t="s">
        <v>1484</v>
      </c>
      <c r="G26" s="120"/>
      <c r="H26" s="120"/>
      <c r="I26" s="203">
        <v>250.00000000000009</v>
      </c>
      <c r="J26" s="203"/>
      <c r="K26" s="203">
        <v>30</v>
      </c>
      <c r="L26" s="203">
        <v>0</v>
      </c>
      <c r="M26" s="203">
        <v>0</v>
      </c>
      <c r="N26" s="203">
        <v>0</v>
      </c>
      <c r="O26" s="203">
        <v>0</v>
      </c>
      <c r="P26" s="203">
        <v>0</v>
      </c>
      <c r="Q26" s="203">
        <v>0</v>
      </c>
      <c r="R26" s="203"/>
      <c r="S26" s="203">
        <v>0</v>
      </c>
      <c r="T26" s="203">
        <v>0</v>
      </c>
      <c r="U26" s="203">
        <v>0</v>
      </c>
      <c r="V26" s="203">
        <v>0</v>
      </c>
      <c r="W26" s="203"/>
      <c r="X26" s="203">
        <v>0</v>
      </c>
      <c r="Y26" s="203">
        <v>0</v>
      </c>
      <c r="Z26" s="203">
        <v>0</v>
      </c>
      <c r="AA26" s="203">
        <v>0</v>
      </c>
      <c r="AB26" s="203"/>
      <c r="AC26" s="203">
        <v>195.00000000000009</v>
      </c>
      <c r="AD26" s="203">
        <v>25</v>
      </c>
      <c r="AE26" s="203"/>
      <c r="AF26" s="203">
        <v>0</v>
      </c>
      <c r="AG26" s="203">
        <v>0</v>
      </c>
      <c r="AH26" s="203">
        <v>0</v>
      </c>
      <c r="AI26" s="191"/>
      <c r="AJ26" s="191"/>
      <c r="AK26" s="191"/>
      <c r="AL26" s="191"/>
      <c r="AM26" s="191"/>
      <c r="AN26" s="191"/>
      <c r="AO26" s="191"/>
      <c r="AP26" s="191"/>
      <c r="AQ26" s="191"/>
      <c r="AR26" s="191"/>
      <c r="AS26" s="191"/>
      <c r="AT26" s="191"/>
      <c r="AU26" s="191"/>
      <c r="AV26" s="191"/>
    </row>
    <row r="27" spans="2:48" s="5" customFormat="1">
      <c r="B27" s="250">
        <v>0</v>
      </c>
      <c r="C27" s="201"/>
      <c r="D27" s="191"/>
      <c r="G27" s="120"/>
      <c r="H27" s="120"/>
      <c r="I27" s="191"/>
      <c r="J27" s="191"/>
      <c r="K27" s="191"/>
      <c r="L27" s="191"/>
      <c r="M27" s="191"/>
      <c r="N27" s="191"/>
      <c r="O27" s="191"/>
      <c r="P27" s="191"/>
      <c r="Q27" s="191"/>
      <c r="R27" s="191"/>
      <c r="S27" s="191"/>
      <c r="T27" s="191"/>
      <c r="U27" s="191"/>
      <c r="V27" s="191"/>
      <c r="W27" s="191"/>
      <c r="X27" s="191"/>
      <c r="Y27" s="191"/>
      <c r="Z27" s="191"/>
      <c r="AA27" s="191"/>
      <c r="AB27" s="191"/>
      <c r="AC27" s="191"/>
      <c r="AD27" s="191"/>
      <c r="AE27" s="191"/>
      <c r="AF27" s="191"/>
      <c r="AG27" s="191"/>
      <c r="AH27" s="191"/>
      <c r="AI27" s="191"/>
      <c r="AJ27" s="191"/>
      <c r="AK27" s="191"/>
      <c r="AL27" s="191"/>
      <c r="AM27" s="191"/>
      <c r="AN27" s="191"/>
      <c r="AO27" s="191"/>
      <c r="AP27" s="191"/>
      <c r="AQ27" s="191"/>
      <c r="AR27" s="191"/>
      <c r="AS27" s="191"/>
      <c r="AT27" s="191"/>
      <c r="AU27" s="191"/>
      <c r="AV27" s="191"/>
    </row>
    <row r="28" spans="2:48" s="5" customFormat="1" ht="15.75">
      <c r="B28" s="250">
        <v>0</v>
      </c>
      <c r="C28" s="201"/>
      <c r="D28" s="191"/>
      <c r="F28" s="277" t="s">
        <v>1485</v>
      </c>
      <c r="G28" s="120"/>
      <c r="H28" s="120"/>
      <c r="I28" s="191"/>
      <c r="J28" s="191"/>
      <c r="K28" s="191"/>
      <c r="L28" s="191"/>
      <c r="M28" s="191"/>
      <c r="N28" s="191"/>
      <c r="O28" s="191"/>
      <c r="P28" s="191"/>
      <c r="Q28" s="191"/>
      <c r="R28" s="191"/>
      <c r="S28" s="191"/>
      <c r="T28" s="191"/>
      <c r="U28" s="191"/>
      <c r="V28" s="191"/>
      <c r="W28" s="191"/>
      <c r="X28" s="191"/>
      <c r="Y28" s="191"/>
      <c r="Z28" s="191"/>
      <c r="AA28" s="191"/>
      <c r="AB28" s="191"/>
      <c r="AC28" s="191"/>
      <c r="AD28" s="191"/>
      <c r="AE28" s="191"/>
      <c r="AF28" s="191"/>
      <c r="AG28" s="191"/>
      <c r="AH28" s="191"/>
      <c r="AI28" s="191"/>
      <c r="AJ28" s="191"/>
      <c r="AK28" s="191"/>
      <c r="AL28" s="191"/>
      <c r="AM28" s="191"/>
      <c r="AN28" s="191"/>
      <c r="AO28" s="191"/>
      <c r="AP28" s="191"/>
      <c r="AQ28" s="191"/>
      <c r="AR28" s="191"/>
      <c r="AS28" s="191"/>
      <c r="AT28" s="191"/>
      <c r="AU28" s="191"/>
      <c r="AV28" s="191"/>
    </row>
    <row r="29" spans="2:48" s="5" customFormat="1">
      <c r="B29" s="250">
        <v>0</v>
      </c>
      <c r="C29" s="201"/>
      <c r="D29" s="191">
        <v>195.00000000000009</v>
      </c>
      <c r="G29" s="120" t="s">
        <v>672</v>
      </c>
      <c r="H29" s="120"/>
      <c r="I29" s="191">
        <v>195.00000000000009</v>
      </c>
      <c r="J29" s="191"/>
      <c r="K29" s="191">
        <v>0</v>
      </c>
      <c r="L29" s="191">
        <v>0</v>
      </c>
      <c r="M29" s="191">
        <v>0</v>
      </c>
      <c r="N29" s="191">
        <v>0</v>
      </c>
      <c r="O29" s="191">
        <v>0</v>
      </c>
      <c r="P29" s="191">
        <v>0</v>
      </c>
      <c r="Q29" s="191">
        <v>0</v>
      </c>
      <c r="R29" s="191"/>
      <c r="S29" s="191">
        <v>0</v>
      </c>
      <c r="T29" s="191">
        <v>0</v>
      </c>
      <c r="U29" s="191">
        <v>0</v>
      </c>
      <c r="V29" s="191">
        <v>0</v>
      </c>
      <c r="W29" s="191"/>
      <c r="X29" s="191">
        <v>0</v>
      </c>
      <c r="Y29" s="191">
        <v>0</v>
      </c>
      <c r="Z29" s="191">
        <v>0</v>
      </c>
      <c r="AA29" s="191">
        <v>0</v>
      </c>
      <c r="AB29" s="191"/>
      <c r="AC29" s="191">
        <v>195.00000000000009</v>
      </c>
      <c r="AD29" s="191">
        <v>0</v>
      </c>
      <c r="AE29" s="191"/>
      <c r="AF29" s="191">
        <v>0</v>
      </c>
      <c r="AG29" s="191">
        <v>0</v>
      </c>
      <c r="AH29" s="191">
        <v>0</v>
      </c>
      <c r="AI29" s="191"/>
      <c r="AJ29" s="191"/>
      <c r="AK29" s="191"/>
      <c r="AL29" s="191"/>
      <c r="AM29" s="191"/>
      <c r="AN29" s="191"/>
      <c r="AO29" s="191"/>
      <c r="AP29" s="191"/>
      <c r="AQ29" s="191"/>
      <c r="AR29" s="191"/>
      <c r="AS29" s="191"/>
      <c r="AT29" s="191"/>
      <c r="AU29" s="191"/>
      <c r="AV29" s="191"/>
    </row>
    <row r="30" spans="2:48" s="5" customFormat="1">
      <c r="B30" s="250">
        <v>0</v>
      </c>
      <c r="C30" s="201"/>
      <c r="D30" s="191">
        <v>30</v>
      </c>
      <c r="G30" s="120" t="s">
        <v>681</v>
      </c>
      <c r="H30" s="120"/>
      <c r="I30" s="191">
        <v>30</v>
      </c>
      <c r="J30" s="191"/>
      <c r="K30" s="191">
        <v>30</v>
      </c>
      <c r="L30" s="191">
        <v>0</v>
      </c>
      <c r="M30" s="191">
        <v>0</v>
      </c>
      <c r="N30" s="191">
        <v>0</v>
      </c>
      <c r="O30" s="191">
        <v>0</v>
      </c>
      <c r="P30" s="191">
        <v>0</v>
      </c>
      <c r="Q30" s="191">
        <v>0</v>
      </c>
      <c r="R30" s="191"/>
      <c r="S30" s="191">
        <v>0</v>
      </c>
      <c r="T30" s="191">
        <v>0</v>
      </c>
      <c r="U30" s="191">
        <v>0</v>
      </c>
      <c r="V30" s="191">
        <v>0</v>
      </c>
      <c r="W30" s="191"/>
      <c r="X30" s="191">
        <v>0</v>
      </c>
      <c r="Y30" s="191">
        <v>0</v>
      </c>
      <c r="Z30" s="191">
        <v>0</v>
      </c>
      <c r="AA30" s="191">
        <v>0</v>
      </c>
      <c r="AB30" s="191"/>
      <c r="AC30" s="191">
        <v>0</v>
      </c>
      <c r="AD30" s="191">
        <v>0</v>
      </c>
      <c r="AE30" s="191"/>
      <c r="AF30" s="191">
        <v>0</v>
      </c>
      <c r="AG30" s="191">
        <v>0</v>
      </c>
      <c r="AH30" s="191">
        <v>0</v>
      </c>
      <c r="AI30" s="191"/>
      <c r="AJ30" s="191"/>
      <c r="AK30" s="191"/>
      <c r="AL30" s="191"/>
      <c r="AM30" s="191"/>
      <c r="AN30" s="191"/>
      <c r="AO30" s="191"/>
      <c r="AP30" s="191"/>
      <c r="AQ30" s="191"/>
      <c r="AR30" s="191"/>
      <c r="AS30" s="191"/>
      <c r="AT30" s="191"/>
      <c r="AU30" s="191"/>
      <c r="AV30" s="191"/>
    </row>
    <row r="31" spans="2:48" s="5" customFormat="1">
      <c r="B31" s="250">
        <v>0</v>
      </c>
      <c r="C31" s="201"/>
      <c r="D31" s="191">
        <v>24.799999999999997</v>
      </c>
      <c r="G31" s="120" t="s">
        <v>1228</v>
      </c>
      <c r="H31" s="120"/>
      <c r="I31" s="191">
        <v>24.799999999999997</v>
      </c>
      <c r="J31" s="191"/>
      <c r="K31" s="191">
        <v>0</v>
      </c>
      <c r="L31" s="191">
        <v>0</v>
      </c>
      <c r="M31" s="191">
        <v>0</v>
      </c>
      <c r="N31" s="191">
        <v>0</v>
      </c>
      <c r="O31" s="191">
        <v>0</v>
      </c>
      <c r="P31" s="191">
        <v>0</v>
      </c>
      <c r="Q31" s="191">
        <v>0</v>
      </c>
      <c r="R31" s="191"/>
      <c r="S31" s="191">
        <v>0</v>
      </c>
      <c r="T31" s="191">
        <v>0</v>
      </c>
      <c r="U31" s="191">
        <v>0</v>
      </c>
      <c r="V31" s="191">
        <v>0</v>
      </c>
      <c r="W31" s="191"/>
      <c r="X31" s="191">
        <v>0</v>
      </c>
      <c r="Y31" s="191">
        <v>0</v>
      </c>
      <c r="Z31" s="191">
        <v>0</v>
      </c>
      <c r="AA31" s="191">
        <v>0</v>
      </c>
      <c r="AB31" s="191"/>
      <c r="AC31" s="191">
        <v>0</v>
      </c>
      <c r="AD31" s="191">
        <v>24.799999999999997</v>
      </c>
      <c r="AE31" s="191"/>
      <c r="AF31" s="191">
        <v>0</v>
      </c>
      <c r="AG31" s="191">
        <v>0</v>
      </c>
      <c r="AH31" s="191">
        <v>0</v>
      </c>
      <c r="AI31" s="191"/>
      <c r="AJ31" s="191"/>
      <c r="AK31" s="191"/>
      <c r="AL31" s="191"/>
      <c r="AM31" s="191"/>
      <c r="AN31" s="191"/>
      <c r="AO31" s="191"/>
      <c r="AP31" s="191"/>
      <c r="AQ31" s="191"/>
      <c r="AR31" s="191"/>
      <c r="AS31" s="191"/>
      <c r="AT31" s="191"/>
      <c r="AU31" s="191"/>
      <c r="AV31" s="191"/>
    </row>
    <row r="32" spans="2:48" s="5" customFormat="1">
      <c r="B32" s="250">
        <v>0</v>
      </c>
      <c r="C32" s="201"/>
      <c r="D32" s="201"/>
      <c r="G32" s="120" t="s">
        <v>759</v>
      </c>
      <c r="H32" s="120"/>
      <c r="I32" s="191">
        <v>0</v>
      </c>
      <c r="J32" s="191"/>
      <c r="K32" s="191">
        <v>0</v>
      </c>
      <c r="L32" s="191">
        <v>0</v>
      </c>
      <c r="M32" s="191">
        <v>0</v>
      </c>
      <c r="N32" s="191">
        <v>0</v>
      </c>
      <c r="O32" s="191">
        <v>0</v>
      </c>
      <c r="P32" s="191">
        <v>0</v>
      </c>
      <c r="Q32" s="191">
        <v>0</v>
      </c>
      <c r="R32" s="191"/>
      <c r="S32" s="191">
        <v>0</v>
      </c>
      <c r="T32" s="191">
        <v>0</v>
      </c>
      <c r="U32" s="191">
        <v>0</v>
      </c>
      <c r="V32" s="191">
        <v>0</v>
      </c>
      <c r="W32" s="191"/>
      <c r="X32" s="191">
        <v>0</v>
      </c>
      <c r="Y32" s="191">
        <v>0</v>
      </c>
      <c r="Z32" s="191">
        <v>0</v>
      </c>
      <c r="AA32" s="191">
        <v>0</v>
      </c>
      <c r="AB32" s="191"/>
      <c r="AC32" s="191">
        <v>0</v>
      </c>
      <c r="AD32" s="191">
        <v>0</v>
      </c>
      <c r="AE32" s="191"/>
      <c r="AF32" s="191">
        <v>0</v>
      </c>
      <c r="AG32" s="191">
        <v>0</v>
      </c>
      <c r="AH32" s="191">
        <v>0</v>
      </c>
      <c r="AI32" s="191"/>
      <c r="AJ32" s="191"/>
      <c r="AK32" s="191"/>
      <c r="AL32" s="191"/>
      <c r="AM32" s="191"/>
      <c r="AN32" s="191"/>
      <c r="AO32" s="191"/>
      <c r="AP32" s="191"/>
      <c r="AQ32" s="191"/>
      <c r="AR32" s="191"/>
      <c r="AS32" s="191"/>
      <c r="AT32" s="191"/>
      <c r="AU32" s="191"/>
      <c r="AV32" s="191"/>
    </row>
    <row r="33" spans="2:48" s="5" customFormat="1">
      <c r="B33" s="250">
        <v>0</v>
      </c>
      <c r="C33" s="201"/>
      <c r="D33" s="1721"/>
      <c r="G33" s="120" t="s">
        <v>498</v>
      </c>
      <c r="H33" s="120"/>
      <c r="I33" s="191">
        <v>0</v>
      </c>
      <c r="J33" s="191"/>
      <c r="K33" s="191">
        <v>0</v>
      </c>
      <c r="L33" s="191">
        <v>0</v>
      </c>
      <c r="M33" s="191">
        <v>0</v>
      </c>
      <c r="N33" s="191">
        <v>0</v>
      </c>
      <c r="O33" s="191">
        <v>0</v>
      </c>
      <c r="P33" s="191">
        <v>0</v>
      </c>
      <c r="Q33" s="191">
        <v>0</v>
      </c>
      <c r="R33" s="191"/>
      <c r="S33" s="191">
        <v>0</v>
      </c>
      <c r="T33" s="191">
        <v>0</v>
      </c>
      <c r="U33" s="191">
        <v>0</v>
      </c>
      <c r="V33" s="191">
        <v>0</v>
      </c>
      <c r="W33" s="191"/>
      <c r="X33" s="191">
        <v>0</v>
      </c>
      <c r="Y33" s="191">
        <v>0</v>
      </c>
      <c r="Z33" s="191">
        <v>0</v>
      </c>
      <c r="AA33" s="191">
        <v>0</v>
      </c>
      <c r="AB33" s="191"/>
      <c r="AC33" s="191">
        <v>0</v>
      </c>
      <c r="AD33" s="191">
        <v>0</v>
      </c>
      <c r="AE33" s="191"/>
      <c r="AF33" s="191">
        <v>0</v>
      </c>
      <c r="AG33" s="191">
        <v>0</v>
      </c>
      <c r="AH33" s="191">
        <v>0</v>
      </c>
      <c r="AI33" s="191"/>
      <c r="AJ33" s="191"/>
      <c r="AK33" s="191"/>
      <c r="AL33" s="191"/>
      <c r="AM33" s="191"/>
      <c r="AN33" s="191"/>
      <c r="AO33" s="191"/>
      <c r="AP33" s="191"/>
      <c r="AQ33" s="191"/>
      <c r="AR33" s="191"/>
      <c r="AS33" s="191"/>
      <c r="AT33" s="191"/>
      <c r="AU33" s="191"/>
      <c r="AV33" s="191"/>
    </row>
    <row r="34" spans="2:48" s="5" customFormat="1" ht="15.75">
      <c r="B34" s="250">
        <v>0</v>
      </c>
      <c r="C34" s="201"/>
      <c r="D34" s="191"/>
      <c r="F34" s="277"/>
      <c r="G34" s="120" t="s">
        <v>3011</v>
      </c>
      <c r="H34" s="120"/>
      <c r="I34" s="191">
        <v>0.28525830903424476</v>
      </c>
      <c r="J34" s="191"/>
      <c r="K34" s="191">
        <v>0</v>
      </c>
      <c r="L34" s="191">
        <v>0</v>
      </c>
      <c r="M34" s="191">
        <v>0</v>
      </c>
      <c r="N34" s="191">
        <v>0</v>
      </c>
      <c r="O34" s="191">
        <v>0</v>
      </c>
      <c r="P34" s="191">
        <v>0</v>
      </c>
      <c r="Q34" s="191">
        <v>0</v>
      </c>
      <c r="R34" s="191"/>
      <c r="S34" s="191">
        <v>0</v>
      </c>
      <c r="T34" s="191">
        <v>0</v>
      </c>
      <c r="U34" s="191">
        <v>0</v>
      </c>
      <c r="V34" s="191">
        <v>0</v>
      </c>
      <c r="W34" s="191"/>
      <c r="X34" s="191">
        <v>0</v>
      </c>
      <c r="Y34" s="191">
        <v>0</v>
      </c>
      <c r="Z34" s="191">
        <v>0</v>
      </c>
      <c r="AA34" s="191">
        <v>0</v>
      </c>
      <c r="AB34" s="191"/>
      <c r="AC34" s="191">
        <v>0</v>
      </c>
      <c r="AD34" s="191">
        <v>0.27454702642789858</v>
      </c>
      <c r="AE34" s="191"/>
      <c r="AF34" s="191">
        <v>0</v>
      </c>
      <c r="AG34" s="191">
        <v>9.7935799854206845E-3</v>
      </c>
      <c r="AH34" s="191">
        <v>9.1770262092549814E-4</v>
      </c>
      <c r="AI34" s="191"/>
      <c r="AJ34" s="191"/>
      <c r="AK34" s="191"/>
      <c r="AL34" s="191"/>
      <c r="AM34" s="191"/>
      <c r="AN34" s="191"/>
      <c r="AO34" s="191"/>
      <c r="AP34" s="191"/>
      <c r="AQ34" s="191"/>
      <c r="AR34" s="191"/>
      <c r="AS34" s="191"/>
      <c r="AT34" s="191"/>
      <c r="AU34" s="191"/>
      <c r="AV34" s="191"/>
    </row>
    <row r="35" spans="2:48" s="5" customFormat="1">
      <c r="B35" s="250">
        <v>0</v>
      </c>
      <c r="C35" s="201"/>
      <c r="D35" s="191"/>
      <c r="G35" s="120" t="s">
        <v>37</v>
      </c>
      <c r="H35" s="120"/>
      <c r="I35" s="191">
        <v>6.6</v>
      </c>
      <c r="J35" s="191"/>
      <c r="K35" s="191">
        <v>0</v>
      </c>
      <c r="L35" s="191">
        <v>0</v>
      </c>
      <c r="M35" s="191">
        <v>4.5</v>
      </c>
      <c r="N35" s="191">
        <v>0</v>
      </c>
      <c r="O35" s="191">
        <v>0</v>
      </c>
      <c r="P35" s="191">
        <v>0</v>
      </c>
      <c r="Q35" s="191">
        <v>2.8</v>
      </c>
      <c r="R35" s="191"/>
      <c r="S35" s="191">
        <v>0.5</v>
      </c>
      <c r="T35" s="191">
        <v>0</v>
      </c>
      <c r="U35" s="191">
        <v>-0.4</v>
      </c>
      <c r="V35" s="191">
        <v>0</v>
      </c>
      <c r="W35" s="191"/>
      <c r="X35" s="191">
        <v>-0.8</v>
      </c>
      <c r="Y35" s="191">
        <v>0</v>
      </c>
      <c r="Z35" s="191">
        <v>0</v>
      </c>
      <c r="AA35" s="191">
        <v>0</v>
      </c>
      <c r="AB35" s="191"/>
      <c r="AC35" s="191">
        <v>0</v>
      </c>
      <c r="AD35" s="191">
        <v>0</v>
      </c>
      <c r="AE35" s="191"/>
      <c r="AF35" s="191">
        <v>0</v>
      </c>
      <c r="AG35" s="191">
        <v>0</v>
      </c>
      <c r="AH35" s="191">
        <v>0</v>
      </c>
      <c r="AI35" s="191"/>
      <c r="AJ35" s="191"/>
      <c r="AK35" s="191"/>
      <c r="AL35" s="191"/>
      <c r="AM35" s="191"/>
      <c r="AN35" s="191"/>
      <c r="AO35" s="191"/>
      <c r="AP35" s="191"/>
      <c r="AQ35" s="191"/>
      <c r="AR35" s="191"/>
      <c r="AS35" s="191"/>
      <c r="AT35" s="191"/>
      <c r="AU35" s="191"/>
      <c r="AV35" s="191"/>
    </row>
    <row r="36" spans="2:48" s="5" customFormat="1">
      <c r="B36" s="250">
        <v>0</v>
      </c>
      <c r="C36" s="201"/>
      <c r="D36" s="191"/>
      <c r="G36" s="120" t="s">
        <v>1497</v>
      </c>
      <c r="H36" s="120"/>
      <c r="I36" s="191">
        <v>0</v>
      </c>
      <c r="J36" s="191"/>
      <c r="K36" s="191">
        <v>0</v>
      </c>
      <c r="L36" s="191">
        <v>0</v>
      </c>
      <c r="M36" s="191">
        <v>0</v>
      </c>
      <c r="N36" s="191">
        <v>0</v>
      </c>
      <c r="O36" s="191">
        <v>0</v>
      </c>
      <c r="P36" s="191">
        <v>0</v>
      </c>
      <c r="Q36" s="191">
        <v>0</v>
      </c>
      <c r="R36" s="191"/>
      <c r="S36" s="191">
        <v>0</v>
      </c>
      <c r="T36" s="191">
        <v>0</v>
      </c>
      <c r="U36" s="191">
        <v>0</v>
      </c>
      <c r="V36" s="191">
        <v>0</v>
      </c>
      <c r="W36" s="191"/>
      <c r="X36" s="191">
        <v>0</v>
      </c>
      <c r="Y36" s="191">
        <v>0</v>
      </c>
      <c r="Z36" s="191">
        <v>0</v>
      </c>
      <c r="AA36" s="191">
        <v>0</v>
      </c>
      <c r="AB36" s="191"/>
      <c r="AC36" s="191">
        <v>0</v>
      </c>
      <c r="AD36" s="191">
        <v>0</v>
      </c>
      <c r="AE36" s="191"/>
      <c r="AF36" s="191">
        <v>0</v>
      </c>
      <c r="AG36" s="191">
        <v>0</v>
      </c>
      <c r="AH36" s="191"/>
      <c r="AI36" s="191"/>
      <c r="AJ36" s="191"/>
      <c r="AK36" s="191"/>
      <c r="AL36" s="191"/>
      <c r="AM36" s="191"/>
      <c r="AN36" s="191"/>
      <c r="AO36" s="191"/>
      <c r="AP36" s="191"/>
      <c r="AQ36" s="191"/>
      <c r="AR36" s="191"/>
      <c r="AS36" s="191"/>
      <c r="AT36" s="191"/>
      <c r="AU36" s="191"/>
      <c r="AV36" s="191"/>
    </row>
    <row r="37" spans="2:48" s="5" customFormat="1" ht="15.75">
      <c r="B37" s="250">
        <v>0</v>
      </c>
      <c r="C37" s="201"/>
      <c r="D37" s="191"/>
      <c r="G37" s="277" t="s">
        <v>1498</v>
      </c>
      <c r="H37" s="277"/>
      <c r="I37" s="203">
        <v>256.68525830903434</v>
      </c>
      <c r="J37" s="203"/>
      <c r="K37" s="203">
        <v>30</v>
      </c>
      <c r="L37" s="203">
        <v>0</v>
      </c>
      <c r="M37" s="203">
        <v>4.5</v>
      </c>
      <c r="N37" s="203">
        <v>0</v>
      </c>
      <c r="O37" s="203">
        <v>0</v>
      </c>
      <c r="P37" s="203">
        <v>0</v>
      </c>
      <c r="Q37" s="203">
        <v>2.8</v>
      </c>
      <c r="R37" s="203"/>
      <c r="S37" s="203">
        <v>0.5</v>
      </c>
      <c r="T37" s="203">
        <v>0</v>
      </c>
      <c r="U37" s="203">
        <v>-0.4</v>
      </c>
      <c r="V37" s="203">
        <v>0</v>
      </c>
      <c r="W37" s="203"/>
      <c r="X37" s="203">
        <v>-0.8</v>
      </c>
      <c r="Y37" s="203">
        <v>0</v>
      </c>
      <c r="Z37" s="203">
        <v>0</v>
      </c>
      <c r="AA37" s="203">
        <v>0</v>
      </c>
      <c r="AB37" s="203"/>
      <c r="AC37" s="203">
        <v>195.00000000000009</v>
      </c>
      <c r="AD37" s="203">
        <v>25.074547026427897</v>
      </c>
      <c r="AE37" s="203"/>
      <c r="AF37" s="203">
        <v>0</v>
      </c>
      <c r="AG37" s="203">
        <v>9.7935799854206845E-3</v>
      </c>
      <c r="AH37" s="203">
        <v>9.1770262092549814E-4</v>
      </c>
      <c r="AI37" s="191"/>
      <c r="AJ37" s="191"/>
      <c r="AK37" s="191"/>
      <c r="AL37" s="191"/>
      <c r="AM37" s="191"/>
      <c r="AN37" s="191"/>
      <c r="AO37" s="191"/>
      <c r="AP37" s="191"/>
      <c r="AQ37" s="191"/>
      <c r="AR37" s="191"/>
      <c r="AS37" s="191"/>
      <c r="AT37" s="191"/>
      <c r="AU37" s="191"/>
      <c r="AV37" s="191"/>
    </row>
    <row r="38" spans="2:48" s="5" customFormat="1" ht="15.75">
      <c r="B38" s="250">
        <v>0</v>
      </c>
      <c r="C38" s="201"/>
      <c r="D38" s="191"/>
      <c r="G38" s="277"/>
      <c r="H38" s="277"/>
      <c r="I38" s="191"/>
      <c r="J38" s="191"/>
      <c r="K38" s="191"/>
      <c r="L38" s="191"/>
      <c r="M38" s="191"/>
      <c r="N38" s="191"/>
      <c r="O38" s="191"/>
      <c r="P38" s="191"/>
      <c r="Q38" s="191"/>
      <c r="R38" s="191"/>
      <c r="S38" s="191"/>
      <c r="T38" s="191"/>
      <c r="U38" s="191"/>
      <c r="V38" s="191"/>
      <c r="W38" s="191"/>
      <c r="X38" s="191"/>
      <c r="Y38" s="191"/>
      <c r="Z38" s="191"/>
      <c r="AA38" s="191"/>
      <c r="AB38" s="191"/>
      <c r="AC38" s="191"/>
      <c r="AD38" s="191"/>
      <c r="AE38" s="191"/>
      <c r="AF38" s="191"/>
      <c r="AG38" s="191"/>
      <c r="AH38" s="191"/>
      <c r="AI38" s="191"/>
      <c r="AJ38" s="191"/>
      <c r="AK38" s="191"/>
      <c r="AL38" s="191"/>
      <c r="AM38" s="191"/>
      <c r="AN38" s="191"/>
      <c r="AO38" s="191"/>
      <c r="AP38" s="191"/>
      <c r="AQ38" s="191"/>
      <c r="AR38" s="191"/>
      <c r="AS38" s="191"/>
      <c r="AT38" s="191"/>
      <c r="AU38" s="191"/>
      <c r="AV38" s="191"/>
    </row>
    <row r="39" spans="2:48" s="5" customFormat="1" ht="15.75">
      <c r="B39" s="250">
        <v>0</v>
      </c>
      <c r="C39" s="201"/>
      <c r="D39" s="191"/>
      <c r="F39" s="277" t="s">
        <v>1408</v>
      </c>
      <c r="G39" s="120"/>
      <c r="H39" s="120"/>
      <c r="I39" s="203">
        <v>0</v>
      </c>
      <c r="J39" s="203"/>
      <c r="K39" s="203">
        <v>0</v>
      </c>
      <c r="L39" s="203">
        <v>0</v>
      </c>
      <c r="M39" s="203">
        <v>0</v>
      </c>
      <c r="N39" s="203">
        <v>0</v>
      </c>
      <c r="O39" s="203">
        <v>0</v>
      </c>
      <c r="P39" s="203">
        <v>0</v>
      </c>
      <c r="Q39" s="203">
        <v>0</v>
      </c>
      <c r="R39" s="203"/>
      <c r="S39" s="203">
        <v>0</v>
      </c>
      <c r="T39" s="203">
        <v>0</v>
      </c>
      <c r="U39" s="203">
        <v>0</v>
      </c>
      <c r="V39" s="203">
        <v>0</v>
      </c>
      <c r="W39" s="203"/>
      <c r="X39" s="203">
        <v>0</v>
      </c>
      <c r="Y39" s="203">
        <v>0</v>
      </c>
      <c r="Z39" s="203">
        <v>0</v>
      </c>
      <c r="AA39" s="203">
        <v>0</v>
      </c>
      <c r="AB39" s="203"/>
      <c r="AC39" s="203">
        <v>0</v>
      </c>
      <c r="AD39" s="203">
        <v>0</v>
      </c>
      <c r="AE39" s="191"/>
      <c r="AF39" s="191"/>
      <c r="AG39" s="191"/>
      <c r="AH39" s="191"/>
      <c r="AI39" s="191"/>
      <c r="AJ39" s="191"/>
      <c r="AK39" s="191"/>
      <c r="AL39" s="191"/>
      <c r="AM39" s="191"/>
      <c r="AN39" s="191"/>
      <c r="AO39" s="191"/>
      <c r="AP39" s="191"/>
      <c r="AQ39" s="191"/>
      <c r="AR39" s="191"/>
      <c r="AS39" s="191"/>
      <c r="AT39" s="191"/>
      <c r="AU39" s="191"/>
      <c r="AV39" s="191"/>
    </row>
    <row r="40" spans="2:48" s="5" customFormat="1">
      <c r="B40" s="250">
        <v>0</v>
      </c>
      <c r="C40" s="201"/>
      <c r="D40" s="191"/>
      <c r="G40" s="120"/>
      <c r="H40" s="120"/>
      <c r="I40" s="191"/>
      <c r="J40" s="191"/>
      <c r="K40" s="191"/>
      <c r="L40" s="191"/>
      <c r="M40" s="191"/>
      <c r="N40" s="191"/>
      <c r="O40" s="191"/>
      <c r="P40" s="191"/>
      <c r="Q40" s="191"/>
      <c r="R40" s="191"/>
      <c r="S40" s="191"/>
      <c r="T40" s="191"/>
      <c r="U40" s="191"/>
      <c r="V40" s="191"/>
      <c r="W40" s="191"/>
      <c r="X40" s="191"/>
      <c r="Y40" s="191"/>
      <c r="Z40" s="191"/>
      <c r="AA40" s="191"/>
      <c r="AB40" s="191"/>
      <c r="AC40" s="191"/>
      <c r="AD40" s="191"/>
      <c r="AE40" s="191"/>
      <c r="AF40" s="191"/>
      <c r="AG40" s="191"/>
      <c r="AH40" s="191"/>
      <c r="AI40" s="191"/>
      <c r="AJ40" s="191"/>
      <c r="AK40" s="191"/>
      <c r="AL40" s="191"/>
      <c r="AM40" s="191"/>
      <c r="AN40" s="191"/>
      <c r="AO40" s="191"/>
      <c r="AP40" s="191"/>
      <c r="AQ40" s="191"/>
      <c r="AR40" s="191"/>
      <c r="AS40" s="191"/>
      <c r="AT40" s="191"/>
      <c r="AU40" s="191"/>
      <c r="AV40" s="191"/>
    </row>
    <row r="41" spans="2:48" s="5" customFormat="1" ht="15.75">
      <c r="B41" s="250">
        <v>0</v>
      </c>
      <c r="C41" s="201"/>
      <c r="D41" s="191"/>
      <c r="E41" s="277" t="s">
        <v>1499</v>
      </c>
      <c r="G41" s="120"/>
      <c r="H41" s="120"/>
      <c r="I41" s="203">
        <v>1904.8808569763542</v>
      </c>
      <c r="J41" s="203"/>
      <c r="K41" s="203">
        <v>68.904718369999998</v>
      </c>
      <c r="L41" s="203">
        <v>0</v>
      </c>
      <c r="M41" s="203">
        <v>938.10473133723235</v>
      </c>
      <c r="N41" s="203">
        <v>0</v>
      </c>
      <c r="O41" s="203">
        <v>0</v>
      </c>
      <c r="P41" s="203">
        <v>0</v>
      </c>
      <c r="Q41" s="203">
        <v>137.71466413139399</v>
      </c>
      <c r="R41" s="203"/>
      <c r="S41" s="203">
        <v>298.10948356869358</v>
      </c>
      <c r="T41" s="203">
        <v>0</v>
      </c>
      <c r="U41" s="203">
        <v>-0.4</v>
      </c>
      <c r="V41" s="203">
        <v>23.162001259999997</v>
      </c>
      <c r="W41" s="203"/>
      <c r="X41" s="203">
        <v>-0.8</v>
      </c>
      <c r="Y41" s="203">
        <v>0</v>
      </c>
      <c r="Z41" s="203">
        <v>0</v>
      </c>
      <c r="AA41" s="203">
        <v>0</v>
      </c>
      <c r="AB41" s="203"/>
      <c r="AC41" s="203">
        <v>390.00000000000017</v>
      </c>
      <c r="AD41" s="203">
        <v>50.074547026427894</v>
      </c>
      <c r="AE41" s="191"/>
      <c r="AF41" s="203">
        <v>0</v>
      </c>
      <c r="AG41" s="203">
        <v>9.7935799854206845E-3</v>
      </c>
      <c r="AH41" s="203">
        <v>9.1770262092549814E-4</v>
      </c>
      <c r="AI41" s="191"/>
      <c r="AJ41" s="191"/>
      <c r="AK41" s="191"/>
      <c r="AL41" s="191"/>
      <c r="AM41" s="191"/>
      <c r="AN41" s="191"/>
      <c r="AO41" s="191"/>
      <c r="AP41" s="191"/>
      <c r="AQ41" s="191"/>
      <c r="AR41" s="191"/>
      <c r="AS41" s="191"/>
      <c r="AT41" s="191"/>
      <c r="AU41" s="191"/>
      <c r="AV41" s="191"/>
    </row>
    <row r="42" spans="2:48" s="5" customFormat="1" ht="15.75">
      <c r="B42" s="250">
        <v>0</v>
      </c>
      <c r="C42" s="201"/>
      <c r="D42" s="191"/>
      <c r="G42" s="277"/>
      <c r="H42" s="277"/>
      <c r="I42" s="191"/>
      <c r="J42" s="191"/>
      <c r="K42" s="191"/>
      <c r="L42" s="191"/>
      <c r="M42" s="191"/>
      <c r="N42" s="191"/>
      <c r="O42" s="191"/>
      <c r="P42" s="191"/>
      <c r="Q42" s="191"/>
      <c r="R42" s="191"/>
      <c r="S42" s="191"/>
      <c r="T42" s="191"/>
      <c r="U42" s="191"/>
      <c r="V42" s="191"/>
      <c r="W42" s="191"/>
      <c r="X42" s="191"/>
      <c r="Y42" s="191"/>
      <c r="Z42" s="191"/>
      <c r="AA42" s="191"/>
      <c r="AB42" s="191"/>
      <c r="AC42" s="191"/>
      <c r="AD42" s="191"/>
      <c r="AE42" s="191"/>
      <c r="AF42" s="191"/>
      <c r="AG42" s="191"/>
      <c r="AH42" s="191"/>
      <c r="AI42" s="191"/>
      <c r="AJ42" s="191"/>
      <c r="AK42" s="191"/>
      <c r="AL42" s="191"/>
      <c r="AM42" s="191"/>
      <c r="AN42" s="191"/>
      <c r="AO42" s="191"/>
      <c r="AP42" s="191"/>
      <c r="AQ42" s="191"/>
      <c r="AR42" s="191"/>
      <c r="AS42" s="191"/>
      <c r="AT42" s="191"/>
      <c r="AU42" s="191"/>
      <c r="AV42" s="191"/>
    </row>
    <row r="43" spans="2:48" s="5" customFormat="1" ht="15.75">
      <c r="B43" s="250">
        <v>0</v>
      </c>
      <c r="C43" s="201"/>
      <c r="D43" s="191"/>
      <c r="E43" s="277" t="s">
        <v>1500</v>
      </c>
      <c r="G43" s="120"/>
      <c r="H43" s="120"/>
      <c r="I43" s="191"/>
      <c r="J43" s="191"/>
      <c r="K43" s="191"/>
      <c r="L43" s="191"/>
      <c r="M43" s="191"/>
      <c r="N43" s="191"/>
      <c r="O43" s="191"/>
      <c r="P43" s="191"/>
      <c r="Q43" s="191"/>
      <c r="R43" s="191"/>
      <c r="S43" s="191"/>
      <c r="T43" s="191"/>
      <c r="U43" s="191"/>
      <c r="V43" s="191"/>
      <c r="W43" s="191"/>
      <c r="X43" s="191"/>
      <c r="Y43" s="191"/>
      <c r="Z43" s="191"/>
      <c r="AA43" s="191"/>
      <c r="AB43" s="191"/>
      <c r="AC43" s="191"/>
      <c r="AD43" s="191"/>
      <c r="AE43" s="191"/>
      <c r="AF43" s="191"/>
      <c r="AG43" s="191"/>
      <c r="AH43" s="191"/>
      <c r="AI43" s="191"/>
      <c r="AJ43" s="191"/>
      <c r="AK43" s="191"/>
      <c r="AL43" s="191"/>
      <c r="AM43" s="191"/>
      <c r="AN43" s="191"/>
      <c r="AO43" s="191"/>
      <c r="AP43" s="191"/>
      <c r="AQ43" s="191"/>
      <c r="AR43" s="191"/>
      <c r="AS43" s="191"/>
      <c r="AT43" s="191"/>
      <c r="AU43" s="191"/>
      <c r="AV43" s="191"/>
    </row>
    <row r="44" spans="2:48" s="5" customFormat="1" ht="15.75">
      <c r="B44" s="250">
        <v>0</v>
      </c>
      <c r="C44" s="201"/>
      <c r="D44" s="191"/>
      <c r="F44" s="277" t="s">
        <v>731</v>
      </c>
      <c r="G44" s="120"/>
      <c r="H44" s="120"/>
      <c r="I44" s="191"/>
      <c r="J44" s="191"/>
      <c r="K44" s="191"/>
      <c r="L44" s="191"/>
      <c r="M44" s="191"/>
      <c r="N44" s="191"/>
      <c r="O44" s="191"/>
      <c r="P44" s="191"/>
      <c r="Q44" s="191"/>
      <c r="R44" s="191"/>
      <c r="S44" s="191"/>
      <c r="T44" s="191"/>
      <c r="U44" s="191"/>
      <c r="V44" s="191"/>
      <c r="W44" s="191"/>
      <c r="X44" s="191"/>
      <c r="Y44" s="191"/>
      <c r="Z44" s="191"/>
      <c r="AA44" s="191"/>
      <c r="AB44" s="191"/>
      <c r="AC44" s="191"/>
      <c r="AD44" s="191"/>
      <c r="AE44" s="191"/>
      <c r="AF44" s="191"/>
      <c r="AG44" s="191"/>
      <c r="AH44" s="191"/>
      <c r="AI44" s="191"/>
      <c r="AJ44" s="191"/>
      <c r="AK44" s="191"/>
      <c r="AL44" s="191"/>
      <c r="AM44" s="191"/>
      <c r="AN44" s="191"/>
      <c r="AO44" s="191"/>
      <c r="AP44" s="191"/>
      <c r="AQ44" s="191"/>
      <c r="AR44" s="191"/>
      <c r="AS44" s="191"/>
      <c r="AT44" s="191"/>
      <c r="AU44" s="191"/>
      <c r="AV44" s="191"/>
    </row>
    <row r="45" spans="2:48" s="5" customFormat="1">
      <c r="B45" s="250">
        <v>0</v>
      </c>
      <c r="C45" s="234"/>
      <c r="D45" s="191"/>
      <c r="G45" s="120" t="s">
        <v>1502</v>
      </c>
      <c r="H45" s="120"/>
      <c r="I45" s="191">
        <v>90.199644817299941</v>
      </c>
      <c r="J45" s="191"/>
      <c r="K45" s="191">
        <v>0</v>
      </c>
      <c r="L45" s="191">
        <v>0</v>
      </c>
      <c r="M45" s="191">
        <v>0</v>
      </c>
      <c r="N45" s="191">
        <v>0</v>
      </c>
      <c r="O45" s="191">
        <v>0</v>
      </c>
      <c r="P45" s="191">
        <v>0</v>
      </c>
      <c r="Q45" s="191">
        <v>67.037643557299944</v>
      </c>
      <c r="R45" s="191"/>
      <c r="S45" s="191">
        <v>0</v>
      </c>
      <c r="T45" s="191">
        <v>0</v>
      </c>
      <c r="U45" s="191">
        <v>0</v>
      </c>
      <c r="V45" s="191">
        <v>23.162001259999997</v>
      </c>
      <c r="W45" s="191"/>
      <c r="X45" s="191">
        <v>0</v>
      </c>
      <c r="Y45" s="191">
        <v>0</v>
      </c>
      <c r="Z45" s="191">
        <v>0</v>
      </c>
      <c r="AA45" s="191">
        <v>0</v>
      </c>
      <c r="AB45" s="191"/>
      <c r="AC45" s="191">
        <v>0</v>
      </c>
      <c r="AD45" s="191">
        <v>0</v>
      </c>
      <c r="AE45" s="191"/>
      <c r="AF45" s="191">
        <v>0</v>
      </c>
      <c r="AG45" s="191">
        <v>0</v>
      </c>
      <c r="AH45" s="191">
        <v>0</v>
      </c>
      <c r="AI45" s="191"/>
      <c r="AJ45" s="191"/>
      <c r="AK45" s="191"/>
      <c r="AL45" s="191"/>
      <c r="AM45" s="191"/>
      <c r="AN45" s="191"/>
      <c r="AO45" s="191"/>
      <c r="AP45" s="191"/>
      <c r="AQ45" s="191"/>
      <c r="AR45" s="191"/>
      <c r="AS45" s="191"/>
      <c r="AT45" s="191"/>
      <c r="AU45" s="191"/>
      <c r="AV45" s="191"/>
    </row>
    <row r="46" spans="2:48" s="5" customFormat="1">
      <c r="B46" s="250">
        <v>0</v>
      </c>
      <c r="C46" s="234"/>
      <c r="D46" s="191"/>
      <c r="G46" s="120" t="s">
        <v>3012</v>
      </c>
      <c r="H46" s="120"/>
      <c r="I46" s="191">
        <v>0</v>
      </c>
      <c r="J46" s="191"/>
      <c r="K46" s="191">
        <v>0</v>
      </c>
      <c r="L46" s="191">
        <v>0</v>
      </c>
      <c r="M46" s="191">
        <v>0</v>
      </c>
      <c r="N46" s="191">
        <v>0</v>
      </c>
      <c r="O46" s="191">
        <v>0</v>
      </c>
      <c r="P46" s="191">
        <v>0</v>
      </c>
      <c r="Q46" s="191">
        <v>0</v>
      </c>
      <c r="R46" s="191"/>
      <c r="S46" s="191">
        <v>0</v>
      </c>
      <c r="T46" s="191">
        <v>0</v>
      </c>
      <c r="U46" s="191">
        <v>0</v>
      </c>
      <c r="V46" s="191">
        <v>0</v>
      </c>
      <c r="W46" s="191"/>
      <c r="X46" s="191">
        <v>0</v>
      </c>
      <c r="Y46" s="191">
        <v>0</v>
      </c>
      <c r="Z46" s="191">
        <v>0</v>
      </c>
      <c r="AA46" s="191">
        <v>0</v>
      </c>
      <c r="AB46" s="191"/>
      <c r="AC46" s="191">
        <v>0</v>
      </c>
      <c r="AD46" s="191">
        <v>0</v>
      </c>
      <c r="AE46" s="191"/>
      <c r="AF46" s="191">
        <v>0</v>
      </c>
      <c r="AG46" s="191">
        <v>0</v>
      </c>
      <c r="AH46" s="191">
        <v>0</v>
      </c>
      <c r="AI46" s="191"/>
      <c r="AJ46" s="191"/>
      <c r="AK46" s="191"/>
      <c r="AL46" s="191"/>
      <c r="AM46" s="191"/>
      <c r="AN46" s="191"/>
      <c r="AO46" s="191"/>
      <c r="AP46" s="191"/>
      <c r="AQ46" s="191"/>
      <c r="AR46" s="191"/>
      <c r="AS46" s="191"/>
      <c r="AT46" s="191"/>
      <c r="AU46" s="191"/>
      <c r="AV46" s="191"/>
    </row>
    <row r="47" spans="2:48" s="5" customFormat="1">
      <c r="B47" s="250">
        <v>0</v>
      </c>
      <c r="C47" s="234"/>
      <c r="D47" s="191"/>
      <c r="G47" s="120" t="s">
        <v>182</v>
      </c>
      <c r="H47" s="120"/>
      <c r="I47" s="191">
        <v>13.689147119331377</v>
      </c>
      <c r="J47" s="191"/>
      <c r="K47" s="191">
        <v>1.349766397251472</v>
      </c>
      <c r="L47" s="191">
        <v>0</v>
      </c>
      <c r="M47" s="191">
        <v>2.0015619222210348</v>
      </c>
      <c r="N47" s="191">
        <v>7.2522416740552287E-3</v>
      </c>
      <c r="O47" s="191">
        <v>0.28915948023996502</v>
      </c>
      <c r="P47" s="191">
        <v>0.28915948023996502</v>
      </c>
      <c r="Q47" s="191">
        <v>0.80733326882998646</v>
      </c>
      <c r="R47" s="191"/>
      <c r="S47" s="191">
        <v>2.2930346783029139</v>
      </c>
      <c r="T47" s="191">
        <v>1.2475259934838712</v>
      </c>
      <c r="U47" s="191">
        <v>2.0156191211934201E-3</v>
      </c>
      <c r="V47" s="191">
        <v>3.2385861786875872E-2</v>
      </c>
      <c r="W47" s="191"/>
      <c r="X47" s="191">
        <v>2.3195244369641097</v>
      </c>
      <c r="Y47" s="191">
        <v>1.9676013142840114</v>
      </c>
      <c r="Z47" s="191">
        <v>0</v>
      </c>
      <c r="AA47" s="191">
        <v>0.40709640561269222</v>
      </c>
      <c r="AB47" s="191"/>
      <c r="AC47" s="191">
        <v>0.39047171028498562</v>
      </c>
      <c r="AD47" s="191">
        <v>0.27454702642789858</v>
      </c>
      <c r="AE47" s="191"/>
      <c r="AF47" s="191">
        <v>0</v>
      </c>
      <c r="AG47" s="191">
        <v>9.7935799854206845E-3</v>
      </c>
      <c r="AH47" s="191">
        <v>9.1770262092549814E-4</v>
      </c>
      <c r="AI47" s="191"/>
      <c r="AJ47" s="191"/>
      <c r="AK47" s="191"/>
      <c r="AL47" s="191"/>
      <c r="AM47" s="191"/>
      <c r="AN47" s="191"/>
      <c r="AO47" s="191"/>
      <c r="AP47" s="191"/>
      <c r="AQ47" s="191"/>
      <c r="AR47" s="191"/>
      <c r="AS47" s="191"/>
      <c r="AT47" s="191"/>
      <c r="AU47" s="191"/>
      <c r="AV47" s="191"/>
    </row>
    <row r="48" spans="2:48" s="5" customFormat="1">
      <c r="B48" s="250">
        <v>0</v>
      </c>
      <c r="C48" s="201"/>
      <c r="D48" s="191"/>
      <c r="G48" s="120" t="s">
        <v>1187</v>
      </c>
      <c r="H48" s="120"/>
      <c r="I48" s="191">
        <v>19.273388817829034</v>
      </c>
      <c r="J48" s="191"/>
      <c r="K48" s="191">
        <v>0</v>
      </c>
      <c r="L48" s="191">
        <v>19.273388817829034</v>
      </c>
      <c r="M48" s="191"/>
      <c r="N48" s="191">
        <v>0</v>
      </c>
      <c r="O48" s="191">
        <v>0</v>
      </c>
      <c r="P48" s="191">
        <v>0</v>
      </c>
      <c r="Q48" s="191">
        <v>0</v>
      </c>
      <c r="R48" s="191"/>
      <c r="S48" s="191">
        <v>0</v>
      </c>
      <c r="T48" s="191">
        <v>0</v>
      </c>
      <c r="U48" s="191">
        <v>0</v>
      </c>
      <c r="V48" s="191">
        <v>0</v>
      </c>
      <c r="W48" s="191"/>
      <c r="X48" s="191">
        <v>0</v>
      </c>
      <c r="Y48" s="191">
        <v>0</v>
      </c>
      <c r="Z48" s="191">
        <v>0</v>
      </c>
      <c r="AA48" s="191">
        <v>0</v>
      </c>
      <c r="AB48" s="191"/>
      <c r="AC48" s="191">
        <v>0</v>
      </c>
      <c r="AD48" s="191">
        <v>0</v>
      </c>
      <c r="AE48" s="191"/>
      <c r="AF48" s="191">
        <v>0</v>
      </c>
      <c r="AG48" s="191">
        <v>0</v>
      </c>
      <c r="AH48" s="191">
        <v>0</v>
      </c>
      <c r="AI48" s="191"/>
      <c r="AJ48" s="191"/>
      <c r="AK48" s="191"/>
      <c r="AL48" s="191"/>
      <c r="AM48" s="191"/>
      <c r="AN48" s="191"/>
      <c r="AO48" s="191"/>
      <c r="AP48" s="191"/>
      <c r="AQ48" s="191"/>
      <c r="AR48" s="191"/>
      <c r="AS48" s="191"/>
      <c r="AT48" s="191"/>
      <c r="AU48" s="191"/>
      <c r="AV48" s="191"/>
    </row>
    <row r="49" spans="2:48" s="5" customFormat="1">
      <c r="B49" s="250">
        <v>0</v>
      </c>
      <c r="C49" s="201"/>
      <c r="D49" s="191"/>
      <c r="G49" s="120" t="s">
        <v>3013</v>
      </c>
      <c r="H49" s="120"/>
      <c r="I49" s="191">
        <v>193.62037000000001</v>
      </c>
      <c r="J49" s="191"/>
      <c r="K49" s="191">
        <v>0</v>
      </c>
      <c r="L49" s="191">
        <v>193.62037000000001</v>
      </c>
      <c r="M49" s="191">
        <v>0</v>
      </c>
      <c r="N49" s="191">
        <v>0</v>
      </c>
      <c r="O49" s="191">
        <v>0</v>
      </c>
      <c r="P49" s="191">
        <v>0</v>
      </c>
      <c r="Q49" s="191">
        <v>0</v>
      </c>
      <c r="R49" s="191"/>
      <c r="S49" s="191">
        <v>0</v>
      </c>
      <c r="T49" s="191">
        <v>0</v>
      </c>
      <c r="U49" s="191">
        <v>0</v>
      </c>
      <c r="V49" s="191">
        <v>0</v>
      </c>
      <c r="W49" s="191"/>
      <c r="X49" s="191">
        <v>0</v>
      </c>
      <c r="Y49" s="191">
        <v>0</v>
      </c>
      <c r="Z49" s="191">
        <v>0</v>
      </c>
      <c r="AA49" s="191">
        <v>0</v>
      </c>
      <c r="AB49" s="191"/>
      <c r="AC49" s="191">
        <v>0</v>
      </c>
      <c r="AD49" s="191">
        <v>0</v>
      </c>
      <c r="AE49" s="191"/>
      <c r="AF49" s="191">
        <v>0</v>
      </c>
      <c r="AG49" s="191">
        <v>0</v>
      </c>
      <c r="AH49" s="191">
        <v>0</v>
      </c>
      <c r="AI49" s="191"/>
      <c r="AJ49" s="191"/>
      <c r="AK49" s="191"/>
      <c r="AL49" s="191"/>
      <c r="AM49" s="191"/>
      <c r="AN49" s="191"/>
      <c r="AO49" s="191"/>
      <c r="AP49" s="191"/>
      <c r="AQ49" s="191"/>
      <c r="AR49" s="191"/>
      <c r="AS49" s="191"/>
      <c r="AT49" s="191"/>
      <c r="AU49" s="191"/>
      <c r="AV49" s="191"/>
    </row>
    <row r="50" spans="2:48" s="5" customFormat="1">
      <c r="B50" s="250">
        <v>0</v>
      </c>
      <c r="C50" s="201"/>
      <c r="D50" s="191">
        <v>225.00000000000009</v>
      </c>
      <c r="G50" s="120" t="s">
        <v>3014</v>
      </c>
      <c r="H50" s="120"/>
      <c r="I50" s="191">
        <v>1291.7697951631292</v>
      </c>
      <c r="J50" s="191"/>
      <c r="K50" s="191">
        <v>0</v>
      </c>
      <c r="L50" s="191">
        <v>1291.7697951631292</v>
      </c>
      <c r="M50" s="191">
        <v>0</v>
      </c>
      <c r="N50" s="191">
        <v>0</v>
      </c>
      <c r="O50" s="191">
        <v>0</v>
      </c>
      <c r="P50" s="191">
        <v>0</v>
      </c>
      <c r="Q50" s="191">
        <v>0</v>
      </c>
      <c r="R50" s="191"/>
      <c r="S50" s="191">
        <v>0</v>
      </c>
      <c r="T50" s="191">
        <v>0</v>
      </c>
      <c r="U50" s="191">
        <v>0</v>
      </c>
      <c r="V50" s="191">
        <v>0</v>
      </c>
      <c r="W50" s="191"/>
      <c r="X50" s="191">
        <v>0</v>
      </c>
      <c r="Y50" s="191">
        <v>0</v>
      </c>
      <c r="Z50" s="191">
        <v>0</v>
      </c>
      <c r="AA50" s="191">
        <v>0</v>
      </c>
      <c r="AB50" s="191"/>
      <c r="AC50" s="191">
        <v>0</v>
      </c>
      <c r="AD50" s="191">
        <v>0</v>
      </c>
      <c r="AE50" s="191"/>
      <c r="AF50" s="191">
        <v>0</v>
      </c>
      <c r="AG50" s="191">
        <v>0</v>
      </c>
      <c r="AH50" s="191">
        <v>0</v>
      </c>
      <c r="AI50" s="191"/>
      <c r="AJ50" s="191"/>
      <c r="AK50" s="191"/>
      <c r="AL50" s="191"/>
      <c r="AM50" s="191"/>
      <c r="AN50" s="191"/>
      <c r="AO50" s="191"/>
      <c r="AP50" s="191"/>
      <c r="AQ50" s="191"/>
      <c r="AR50" s="191"/>
      <c r="AS50" s="191"/>
      <c r="AT50" s="191"/>
      <c r="AU50" s="191"/>
      <c r="AV50" s="191"/>
    </row>
    <row r="51" spans="2:48" s="5" customFormat="1">
      <c r="B51" s="250">
        <v>0</v>
      </c>
      <c r="C51" s="201"/>
      <c r="D51" s="191"/>
      <c r="G51" s="120" t="s">
        <v>3015</v>
      </c>
      <c r="H51" s="120"/>
      <c r="I51" s="191">
        <v>10.213238731063882</v>
      </c>
      <c r="J51" s="191"/>
      <c r="K51" s="191">
        <v>10.213238731063882</v>
      </c>
      <c r="L51" s="191">
        <v>0</v>
      </c>
      <c r="M51" s="191">
        <v>0</v>
      </c>
      <c r="N51" s="191">
        <v>0</v>
      </c>
      <c r="O51" s="191">
        <v>0</v>
      </c>
      <c r="P51" s="191">
        <v>0</v>
      </c>
      <c r="Q51" s="191">
        <v>0</v>
      </c>
      <c r="R51" s="191"/>
      <c r="S51" s="191">
        <v>0</v>
      </c>
      <c r="T51" s="191">
        <v>0</v>
      </c>
      <c r="U51" s="191">
        <v>0</v>
      </c>
      <c r="V51" s="191">
        <v>0</v>
      </c>
      <c r="W51" s="191"/>
      <c r="X51" s="191">
        <v>0</v>
      </c>
      <c r="Y51" s="191">
        <v>0</v>
      </c>
      <c r="Z51" s="191">
        <v>0</v>
      </c>
      <c r="AA51" s="191">
        <v>0</v>
      </c>
      <c r="AB51" s="191"/>
      <c r="AC51" s="191">
        <v>0</v>
      </c>
      <c r="AD51" s="191">
        <v>0</v>
      </c>
      <c r="AE51" s="191"/>
      <c r="AF51" s="191">
        <v>0</v>
      </c>
      <c r="AG51" s="191">
        <v>0</v>
      </c>
      <c r="AH51" s="191">
        <v>0</v>
      </c>
      <c r="AI51" s="191"/>
      <c r="AJ51" s="191"/>
      <c r="AK51" s="191"/>
      <c r="AL51" s="191"/>
      <c r="AM51" s="191"/>
      <c r="AN51" s="191"/>
      <c r="AO51" s="191"/>
      <c r="AP51" s="191"/>
      <c r="AQ51" s="191"/>
      <c r="AR51" s="191"/>
      <c r="AS51" s="191"/>
      <c r="AT51" s="191"/>
      <c r="AU51" s="191"/>
      <c r="AV51" s="191"/>
    </row>
    <row r="52" spans="2:48" s="5" customFormat="1">
      <c r="B52" s="250">
        <v>0</v>
      </c>
      <c r="C52" s="201"/>
      <c r="D52" s="191">
        <v>49.8</v>
      </c>
      <c r="G52" s="454" t="s">
        <v>1353</v>
      </c>
      <c r="H52" s="120"/>
      <c r="I52" s="191">
        <v>49.8</v>
      </c>
      <c r="J52" s="191"/>
      <c r="K52" s="191">
        <v>0</v>
      </c>
      <c r="L52" s="191">
        <v>0</v>
      </c>
      <c r="M52" s="191">
        <v>0</v>
      </c>
      <c r="N52" s="191">
        <v>0</v>
      </c>
      <c r="O52" s="191">
        <v>0</v>
      </c>
      <c r="P52" s="191">
        <v>0</v>
      </c>
      <c r="Q52" s="191">
        <v>0</v>
      </c>
      <c r="R52" s="191"/>
      <c r="S52" s="191">
        <v>0</v>
      </c>
      <c r="T52" s="191">
        <v>0</v>
      </c>
      <c r="U52" s="191">
        <v>0</v>
      </c>
      <c r="V52" s="191">
        <v>0</v>
      </c>
      <c r="W52" s="191"/>
      <c r="X52" s="191">
        <v>0</v>
      </c>
      <c r="Y52" s="191">
        <v>0</v>
      </c>
      <c r="Z52" s="191">
        <v>0</v>
      </c>
      <c r="AA52" s="191">
        <v>0</v>
      </c>
      <c r="AB52" s="191"/>
      <c r="AC52" s="191">
        <v>0</v>
      </c>
      <c r="AD52" s="191">
        <v>49.8</v>
      </c>
      <c r="AE52" s="191"/>
      <c r="AF52" s="191">
        <v>0</v>
      </c>
      <c r="AG52" s="191">
        <v>0</v>
      </c>
      <c r="AH52" s="191">
        <v>0</v>
      </c>
      <c r="AI52" s="191"/>
      <c r="AJ52" s="191"/>
      <c r="AK52" s="191"/>
      <c r="AL52" s="191"/>
      <c r="AM52" s="191"/>
      <c r="AN52" s="191"/>
      <c r="AO52" s="191"/>
      <c r="AP52" s="191"/>
      <c r="AQ52" s="191"/>
      <c r="AR52" s="191"/>
      <c r="AS52" s="191"/>
      <c r="AT52" s="191"/>
      <c r="AU52" s="191"/>
      <c r="AV52" s="191"/>
    </row>
    <row r="53" spans="2:48" s="5" customFormat="1" ht="15.75">
      <c r="B53" s="250">
        <v>0</v>
      </c>
      <c r="C53" s="201"/>
      <c r="D53" s="191"/>
      <c r="G53" s="277" t="s">
        <v>1506</v>
      </c>
      <c r="H53" s="277"/>
      <c r="I53" s="203">
        <v>1668.5655846486534</v>
      </c>
      <c r="J53" s="203"/>
      <c r="K53" s="203">
        <v>11.563005128315353</v>
      </c>
      <c r="L53" s="203">
        <v>1504.6635539809581</v>
      </c>
      <c r="M53" s="203">
        <v>2.0015619222210348</v>
      </c>
      <c r="N53" s="203">
        <v>7.2522416740552287E-3</v>
      </c>
      <c r="O53" s="203">
        <v>0.28915948023996502</v>
      </c>
      <c r="P53" s="203">
        <v>0.28915948023996502</v>
      </c>
      <c r="Q53" s="203">
        <v>67.844976826129937</v>
      </c>
      <c r="R53" s="203"/>
      <c r="S53" s="203">
        <v>2.2930346783029139</v>
      </c>
      <c r="T53" s="203">
        <v>1.2475259934838712</v>
      </c>
      <c r="U53" s="203">
        <v>2.0156191211934201E-3</v>
      </c>
      <c r="V53" s="203">
        <v>23.194387121786871</v>
      </c>
      <c r="W53" s="203"/>
      <c r="X53" s="203">
        <v>2.3195244369641097</v>
      </c>
      <c r="Y53" s="203">
        <v>1.9676013142840114</v>
      </c>
      <c r="Z53" s="203">
        <v>0</v>
      </c>
      <c r="AA53" s="203">
        <v>0.40709640561269222</v>
      </c>
      <c r="AB53" s="203"/>
      <c r="AC53" s="203">
        <v>0.39047171028498562</v>
      </c>
      <c r="AD53" s="203">
        <v>50.074547026427894</v>
      </c>
      <c r="AE53" s="203"/>
      <c r="AF53" s="203">
        <v>0</v>
      </c>
      <c r="AG53" s="203">
        <v>9.7935799854206845E-3</v>
      </c>
      <c r="AH53" s="203">
        <v>9.1770262092549814E-4</v>
      </c>
      <c r="AI53" s="191"/>
      <c r="AJ53" s="191"/>
      <c r="AK53" s="191"/>
      <c r="AL53" s="191"/>
      <c r="AM53" s="191"/>
      <c r="AN53" s="191"/>
      <c r="AO53" s="191"/>
      <c r="AP53" s="191"/>
      <c r="AQ53" s="191"/>
      <c r="AR53" s="191"/>
      <c r="AS53" s="191"/>
      <c r="AT53" s="191"/>
      <c r="AU53" s="191"/>
      <c r="AV53" s="191"/>
    </row>
    <row r="54" spans="2:48" s="5" customFormat="1" ht="15.75">
      <c r="B54" s="250">
        <v>0</v>
      </c>
      <c r="C54" s="201"/>
      <c r="D54" s="191"/>
      <c r="G54" s="277"/>
      <c r="H54" s="277"/>
      <c r="I54" s="191"/>
      <c r="J54" s="191"/>
      <c r="K54" s="191"/>
      <c r="L54" s="191"/>
      <c r="M54" s="191"/>
      <c r="N54" s="191"/>
      <c r="O54" s="191"/>
      <c r="P54" s="191"/>
      <c r="Q54" s="191"/>
      <c r="R54" s="191"/>
      <c r="S54" s="191"/>
      <c r="T54" s="191"/>
      <c r="U54" s="191"/>
      <c r="V54" s="191"/>
      <c r="W54" s="191"/>
      <c r="X54" s="191"/>
      <c r="Y54" s="191"/>
      <c r="Z54" s="191"/>
      <c r="AA54" s="191"/>
      <c r="AB54" s="191"/>
      <c r="AC54" s="191"/>
      <c r="AD54" s="191"/>
      <c r="AE54" s="191"/>
      <c r="AF54" s="191"/>
      <c r="AG54" s="191"/>
      <c r="AH54" s="191"/>
      <c r="AI54" s="191"/>
      <c r="AJ54" s="191"/>
      <c r="AK54" s="191"/>
      <c r="AL54" s="191"/>
      <c r="AM54" s="191"/>
      <c r="AN54" s="191"/>
      <c r="AO54" s="191"/>
      <c r="AP54" s="191"/>
      <c r="AQ54" s="191"/>
      <c r="AR54" s="191"/>
      <c r="AS54" s="191"/>
      <c r="AT54" s="191"/>
      <c r="AU54" s="191"/>
      <c r="AV54" s="191"/>
    </row>
    <row r="55" spans="2:48" s="5" customFormat="1" ht="15.75">
      <c r="B55" s="250">
        <v>0</v>
      </c>
      <c r="C55" s="201"/>
      <c r="D55" s="191"/>
      <c r="F55" s="277" t="s">
        <v>1507</v>
      </c>
      <c r="G55" s="120"/>
      <c r="H55" s="120"/>
      <c r="I55" s="191"/>
      <c r="J55" s="191"/>
      <c r="K55" s="191"/>
      <c r="L55" s="191"/>
      <c r="M55" s="191"/>
      <c r="N55" s="191"/>
      <c r="O55" s="191"/>
      <c r="P55" s="191"/>
      <c r="Q55" s="191"/>
      <c r="R55" s="191"/>
      <c r="S55" s="191"/>
      <c r="T55" s="191"/>
      <c r="U55" s="191"/>
      <c r="V55" s="191"/>
      <c r="W55" s="191"/>
      <c r="X55" s="191"/>
      <c r="Y55" s="191"/>
      <c r="Z55" s="191"/>
      <c r="AA55" s="191"/>
      <c r="AB55" s="191"/>
      <c r="AC55" s="191"/>
      <c r="AD55" s="191"/>
      <c r="AE55" s="191"/>
      <c r="AF55" s="191"/>
      <c r="AG55" s="191"/>
      <c r="AH55" s="191"/>
      <c r="AI55" s="191"/>
      <c r="AJ55" s="191"/>
      <c r="AK55" s="191"/>
      <c r="AL55" s="191"/>
      <c r="AM55" s="191"/>
      <c r="AN55" s="191"/>
      <c r="AO55" s="191"/>
      <c r="AP55" s="191"/>
      <c r="AQ55" s="191"/>
      <c r="AR55" s="191"/>
      <c r="AS55" s="191"/>
      <c r="AT55" s="191"/>
      <c r="AU55" s="191"/>
      <c r="AV55" s="191"/>
    </row>
    <row r="56" spans="2:48" s="5" customFormat="1">
      <c r="B56" s="250">
        <v>0</v>
      </c>
      <c r="C56" s="201"/>
      <c r="D56" s="191"/>
      <c r="G56" s="120" t="s">
        <v>3016</v>
      </c>
      <c r="H56" s="120"/>
      <c r="I56" s="191">
        <v>0</v>
      </c>
      <c r="J56" s="191"/>
      <c r="K56" s="191">
        <v>0</v>
      </c>
      <c r="L56" s="191">
        <v>0</v>
      </c>
      <c r="M56" s="191">
        <v>0</v>
      </c>
      <c r="N56" s="191">
        <v>0</v>
      </c>
      <c r="O56" s="191">
        <v>0</v>
      </c>
      <c r="P56" s="191">
        <v>0</v>
      </c>
      <c r="Q56" s="191">
        <v>0</v>
      </c>
      <c r="R56" s="191"/>
      <c r="S56" s="191">
        <v>0</v>
      </c>
      <c r="T56" s="191">
        <v>0</v>
      </c>
      <c r="U56" s="191">
        <v>0</v>
      </c>
      <c r="V56" s="191">
        <v>0</v>
      </c>
      <c r="W56" s="191"/>
      <c r="X56" s="191">
        <v>0</v>
      </c>
      <c r="Y56" s="191">
        <v>0</v>
      </c>
      <c r="Z56" s="191">
        <v>0</v>
      </c>
      <c r="AA56" s="191">
        <v>0</v>
      </c>
      <c r="AB56" s="191"/>
      <c r="AC56" s="191">
        <v>0</v>
      </c>
      <c r="AD56" s="191">
        <v>0</v>
      </c>
      <c r="AE56" s="191"/>
      <c r="AF56" s="191">
        <v>0</v>
      </c>
      <c r="AG56" s="191">
        <v>0</v>
      </c>
      <c r="AH56" s="191">
        <v>0</v>
      </c>
      <c r="AI56" s="191"/>
      <c r="AJ56" s="191"/>
      <c r="AK56" s="191"/>
      <c r="AL56" s="191"/>
      <c r="AM56" s="191"/>
      <c r="AN56" s="191"/>
      <c r="AO56" s="191"/>
      <c r="AP56" s="191"/>
      <c r="AQ56" s="191"/>
      <c r="AR56" s="191"/>
      <c r="AS56" s="191"/>
      <c r="AT56" s="191"/>
      <c r="AU56" s="191"/>
      <c r="AV56" s="191"/>
    </row>
    <row r="57" spans="2:48" s="5" customFormat="1">
      <c r="B57" s="250">
        <v>0</v>
      </c>
      <c r="C57" s="201"/>
      <c r="D57" s="191">
        <v>195.00000000000009</v>
      </c>
      <c r="G57" s="120" t="s">
        <v>1509</v>
      </c>
      <c r="H57" s="120"/>
      <c r="I57" s="191">
        <v>195.00000000000009</v>
      </c>
      <c r="J57" s="191"/>
      <c r="K57" s="191">
        <v>0</v>
      </c>
      <c r="L57" s="191">
        <v>0</v>
      </c>
      <c r="M57" s="191">
        <v>0</v>
      </c>
      <c r="N57" s="191">
        <v>0</v>
      </c>
      <c r="O57" s="191">
        <v>0</v>
      </c>
      <c r="P57" s="191">
        <v>0</v>
      </c>
      <c r="Q57" s="191">
        <v>0</v>
      </c>
      <c r="R57" s="191"/>
      <c r="S57" s="191">
        <v>0</v>
      </c>
      <c r="T57" s="191">
        <v>0</v>
      </c>
      <c r="U57" s="191">
        <v>0</v>
      </c>
      <c r="V57" s="191">
        <v>0</v>
      </c>
      <c r="W57" s="191"/>
      <c r="X57" s="191">
        <v>0</v>
      </c>
      <c r="Y57" s="191">
        <v>0</v>
      </c>
      <c r="Z57" s="191">
        <v>0</v>
      </c>
      <c r="AA57" s="191">
        <v>0</v>
      </c>
      <c r="AB57" s="191"/>
      <c r="AC57" s="191">
        <v>195.00000000000009</v>
      </c>
      <c r="AD57" s="191">
        <v>0</v>
      </c>
      <c r="AE57" s="191"/>
      <c r="AF57" s="191">
        <v>0</v>
      </c>
      <c r="AG57" s="191">
        <v>0</v>
      </c>
      <c r="AH57" s="191">
        <v>0</v>
      </c>
      <c r="AI57" s="191"/>
      <c r="AJ57" s="191"/>
      <c r="AK57" s="191"/>
      <c r="AL57" s="191"/>
      <c r="AM57" s="191"/>
      <c r="AN57" s="191"/>
      <c r="AO57" s="191"/>
      <c r="AP57" s="191"/>
      <c r="AQ57" s="191"/>
      <c r="AR57" s="191"/>
      <c r="AS57" s="191"/>
      <c r="AT57" s="191"/>
      <c r="AU57" s="191"/>
      <c r="AV57" s="191"/>
    </row>
    <row r="58" spans="2:48" s="5" customFormat="1">
      <c r="B58" s="250">
        <v>0</v>
      </c>
      <c r="C58" s="201"/>
      <c r="D58" s="191">
        <v>30</v>
      </c>
      <c r="G58" s="120" t="s">
        <v>1510</v>
      </c>
      <c r="H58" s="120"/>
      <c r="I58" s="191">
        <v>30</v>
      </c>
      <c r="J58" s="191"/>
      <c r="K58" s="191">
        <v>30</v>
      </c>
      <c r="L58" s="191">
        <v>0</v>
      </c>
      <c r="M58" s="191">
        <v>0</v>
      </c>
      <c r="N58" s="191">
        <v>0</v>
      </c>
      <c r="O58" s="191">
        <v>0</v>
      </c>
      <c r="P58" s="191">
        <v>0</v>
      </c>
      <c r="Q58" s="191">
        <v>0</v>
      </c>
      <c r="R58" s="191"/>
      <c r="S58" s="191">
        <v>0</v>
      </c>
      <c r="T58" s="191">
        <v>0</v>
      </c>
      <c r="U58" s="191">
        <v>0</v>
      </c>
      <c r="V58" s="191">
        <v>0</v>
      </c>
      <c r="W58" s="191"/>
      <c r="X58" s="191">
        <v>0</v>
      </c>
      <c r="Y58" s="191">
        <v>0</v>
      </c>
      <c r="Z58" s="191">
        <v>0</v>
      </c>
      <c r="AA58" s="191">
        <v>0</v>
      </c>
      <c r="AB58" s="191"/>
      <c r="AC58" s="191">
        <v>0</v>
      </c>
      <c r="AD58" s="191">
        <v>0</v>
      </c>
      <c r="AE58" s="191"/>
      <c r="AF58" s="191">
        <v>0</v>
      </c>
      <c r="AG58" s="191">
        <v>0</v>
      </c>
      <c r="AH58" s="191">
        <v>0</v>
      </c>
      <c r="AI58" s="191"/>
      <c r="AJ58" s="191"/>
      <c r="AK58" s="191"/>
      <c r="AL58" s="191"/>
      <c r="AM58" s="191"/>
      <c r="AN58" s="191"/>
      <c r="AO58" s="191"/>
      <c r="AP58" s="191"/>
      <c r="AQ58" s="191"/>
      <c r="AR58" s="191"/>
      <c r="AS58" s="191"/>
      <c r="AT58" s="191"/>
      <c r="AU58" s="191"/>
      <c r="AV58" s="191"/>
    </row>
    <row r="59" spans="2:48" s="5" customFormat="1">
      <c r="B59" s="250">
        <v>0</v>
      </c>
      <c r="C59" s="201"/>
      <c r="D59" s="191">
        <v>0</v>
      </c>
      <c r="G59" s="120" t="s">
        <v>3017</v>
      </c>
      <c r="H59" s="120"/>
      <c r="I59" s="191">
        <v>0</v>
      </c>
      <c r="J59" s="191"/>
      <c r="K59" s="191">
        <v>0</v>
      </c>
      <c r="L59" s="191">
        <v>0</v>
      </c>
      <c r="M59" s="191">
        <v>0</v>
      </c>
      <c r="N59" s="191">
        <v>0</v>
      </c>
      <c r="O59" s="191">
        <v>0</v>
      </c>
      <c r="P59" s="191">
        <v>0</v>
      </c>
      <c r="Q59" s="191">
        <v>0</v>
      </c>
      <c r="R59" s="191"/>
      <c r="S59" s="191">
        <v>0</v>
      </c>
      <c r="T59" s="191">
        <v>0</v>
      </c>
      <c r="U59" s="191">
        <v>0</v>
      </c>
      <c r="V59" s="191">
        <v>0</v>
      </c>
      <c r="W59" s="191"/>
      <c r="X59" s="191">
        <v>0</v>
      </c>
      <c r="Y59" s="191">
        <v>0</v>
      </c>
      <c r="Z59" s="191">
        <v>0</v>
      </c>
      <c r="AA59" s="191">
        <v>0</v>
      </c>
      <c r="AB59" s="191"/>
      <c r="AC59" s="191">
        <v>0</v>
      </c>
      <c r="AD59" s="191">
        <v>0</v>
      </c>
      <c r="AE59" s="191"/>
      <c r="AF59" s="191">
        <v>0</v>
      </c>
      <c r="AG59" s="191">
        <v>0</v>
      </c>
      <c r="AH59" s="191">
        <v>0</v>
      </c>
      <c r="AI59" s="191"/>
      <c r="AJ59" s="191"/>
      <c r="AK59" s="191"/>
      <c r="AL59" s="191"/>
      <c r="AM59" s="191"/>
      <c r="AN59" s="191"/>
      <c r="AO59" s="191"/>
      <c r="AP59" s="191"/>
      <c r="AQ59" s="191"/>
      <c r="AR59" s="191"/>
      <c r="AS59" s="191"/>
      <c r="AT59" s="191"/>
      <c r="AU59" s="191"/>
      <c r="AV59" s="191"/>
    </row>
    <row r="60" spans="2:48" s="5" customFormat="1">
      <c r="B60" s="250">
        <v>0</v>
      </c>
      <c r="C60" s="201"/>
      <c r="D60" s="201"/>
      <c r="G60" s="120" t="s">
        <v>759</v>
      </c>
      <c r="H60" s="120"/>
      <c r="I60" s="191">
        <v>5.1208031600703299</v>
      </c>
      <c r="J60" s="191"/>
      <c r="K60" s="191">
        <v>0</v>
      </c>
      <c r="L60" s="191">
        <v>0</v>
      </c>
      <c r="M60" s="191">
        <v>0</v>
      </c>
      <c r="N60" s="191">
        <v>0</v>
      </c>
      <c r="O60" s="191">
        <v>0</v>
      </c>
      <c r="P60" s="191">
        <v>0</v>
      </c>
      <c r="Q60" s="191">
        <v>0</v>
      </c>
      <c r="R60" s="191"/>
      <c r="S60" s="191">
        <v>0</v>
      </c>
      <c r="T60" s="191">
        <v>0</v>
      </c>
      <c r="U60" s="191">
        <v>0</v>
      </c>
      <c r="V60" s="191">
        <v>0</v>
      </c>
      <c r="W60" s="191"/>
      <c r="X60" s="191">
        <v>0</v>
      </c>
      <c r="Y60" s="191">
        <v>0</v>
      </c>
      <c r="Z60" s="191">
        <v>0</v>
      </c>
      <c r="AA60" s="191">
        <v>5.1208031600703299</v>
      </c>
      <c r="AB60" s="191"/>
      <c r="AC60" s="191">
        <v>0</v>
      </c>
      <c r="AD60" s="191">
        <v>0</v>
      </c>
      <c r="AE60" s="191"/>
      <c r="AF60" s="191">
        <v>0</v>
      </c>
      <c r="AG60" s="191">
        <v>0</v>
      </c>
      <c r="AH60" s="191">
        <v>0</v>
      </c>
      <c r="AI60" s="191"/>
      <c r="AJ60" s="191"/>
      <c r="AK60" s="191"/>
      <c r="AL60" s="191"/>
      <c r="AM60" s="191"/>
      <c r="AN60" s="191"/>
      <c r="AO60" s="191"/>
      <c r="AP60" s="191"/>
      <c r="AQ60" s="191"/>
      <c r="AR60" s="191"/>
      <c r="AS60" s="191"/>
      <c r="AT60" s="191"/>
      <c r="AU60" s="191"/>
      <c r="AV60" s="191"/>
    </row>
    <row r="61" spans="2:48" s="5" customFormat="1">
      <c r="B61" s="250">
        <v>0</v>
      </c>
      <c r="C61" s="201"/>
      <c r="D61" s="1721"/>
      <c r="G61" s="120" t="s">
        <v>498</v>
      </c>
      <c r="H61" s="120"/>
      <c r="I61" s="191">
        <v>0</v>
      </c>
      <c r="J61" s="191"/>
      <c r="K61" s="191">
        <v>0</v>
      </c>
      <c r="L61" s="191">
        <v>0</v>
      </c>
      <c r="M61" s="191">
        <v>0</v>
      </c>
      <c r="N61" s="191">
        <v>0</v>
      </c>
      <c r="O61" s="191">
        <v>0</v>
      </c>
      <c r="P61" s="191">
        <v>0</v>
      </c>
      <c r="Q61" s="191">
        <v>0</v>
      </c>
      <c r="R61" s="191"/>
      <c r="S61" s="191">
        <v>0</v>
      </c>
      <c r="T61" s="191">
        <v>0</v>
      </c>
      <c r="U61" s="191">
        <v>0</v>
      </c>
      <c r="V61" s="191">
        <v>0</v>
      </c>
      <c r="W61" s="191"/>
      <c r="X61" s="191">
        <v>0</v>
      </c>
      <c r="Y61" s="191">
        <v>0</v>
      </c>
      <c r="Z61" s="191">
        <v>0</v>
      </c>
      <c r="AA61" s="191">
        <v>0</v>
      </c>
      <c r="AB61" s="191"/>
      <c r="AC61" s="191">
        <v>0</v>
      </c>
      <c r="AD61" s="191">
        <v>0</v>
      </c>
      <c r="AE61" s="191"/>
      <c r="AF61" s="191">
        <v>0</v>
      </c>
      <c r="AG61" s="191">
        <v>0</v>
      </c>
      <c r="AH61" s="191">
        <v>0</v>
      </c>
      <c r="AI61" s="191"/>
      <c r="AJ61" s="191"/>
      <c r="AK61" s="191"/>
      <c r="AL61" s="191"/>
      <c r="AM61" s="191"/>
      <c r="AN61" s="191"/>
      <c r="AO61" s="191"/>
      <c r="AP61" s="191"/>
      <c r="AQ61" s="191"/>
      <c r="AR61" s="191"/>
      <c r="AS61" s="191"/>
      <c r="AT61" s="191"/>
      <c r="AU61" s="191"/>
      <c r="AV61" s="191"/>
    </row>
    <row r="62" spans="2:48" s="5" customFormat="1">
      <c r="B62" s="250">
        <v>0</v>
      </c>
      <c r="C62" s="201"/>
      <c r="D62" s="191"/>
      <c r="G62" s="120" t="s">
        <v>1511</v>
      </c>
      <c r="H62" s="120"/>
      <c r="I62" s="191">
        <v>0</v>
      </c>
      <c r="J62" s="191"/>
      <c r="K62" s="191">
        <v>0</v>
      </c>
      <c r="L62" s="191">
        <v>0</v>
      </c>
      <c r="M62" s="191">
        <v>0</v>
      </c>
      <c r="N62" s="191">
        <v>0</v>
      </c>
      <c r="O62" s="191">
        <v>0</v>
      </c>
      <c r="P62" s="191">
        <v>0</v>
      </c>
      <c r="Q62" s="191">
        <v>0</v>
      </c>
      <c r="R62" s="191"/>
      <c r="S62" s="191">
        <v>0</v>
      </c>
      <c r="T62" s="191">
        <v>0</v>
      </c>
      <c r="U62" s="191">
        <v>0</v>
      </c>
      <c r="V62" s="191">
        <v>0</v>
      </c>
      <c r="W62" s="191"/>
      <c r="X62" s="191">
        <v>0</v>
      </c>
      <c r="Y62" s="191">
        <v>0</v>
      </c>
      <c r="Z62" s="191">
        <v>0</v>
      </c>
      <c r="AA62" s="191">
        <v>0</v>
      </c>
      <c r="AB62" s="191"/>
      <c r="AC62" s="191">
        <v>0</v>
      </c>
      <c r="AD62" s="191">
        <v>0</v>
      </c>
      <c r="AE62" s="191"/>
      <c r="AF62" s="191">
        <v>0</v>
      </c>
      <c r="AG62" s="191">
        <v>0</v>
      </c>
      <c r="AH62" s="191">
        <v>0</v>
      </c>
      <c r="AI62" s="191"/>
      <c r="AJ62" s="191"/>
      <c r="AK62" s="191"/>
      <c r="AL62" s="191"/>
      <c r="AM62" s="191"/>
      <c r="AN62" s="191"/>
      <c r="AO62" s="191"/>
      <c r="AP62" s="191"/>
      <c r="AQ62" s="191"/>
      <c r="AR62" s="191"/>
      <c r="AS62" s="191"/>
      <c r="AT62" s="191"/>
      <c r="AU62" s="191"/>
      <c r="AV62" s="191"/>
    </row>
    <row r="63" spans="2:48" s="5" customFormat="1">
      <c r="B63" s="250">
        <v>0</v>
      </c>
      <c r="C63" s="201"/>
      <c r="D63" s="191"/>
      <c r="G63" s="120" t="s">
        <v>3018</v>
      </c>
      <c r="H63" s="120"/>
      <c r="I63" s="191">
        <v>6.1944691676304338</v>
      </c>
      <c r="J63" s="191"/>
      <c r="K63" s="191">
        <v>0</v>
      </c>
      <c r="L63" s="191">
        <v>0</v>
      </c>
      <c r="M63" s="191">
        <v>0</v>
      </c>
      <c r="N63" s="191">
        <v>0</v>
      </c>
      <c r="O63" s="191">
        <v>0</v>
      </c>
      <c r="P63" s="191">
        <v>0</v>
      </c>
      <c r="Q63" s="191">
        <v>0</v>
      </c>
      <c r="R63" s="191"/>
      <c r="S63" s="191">
        <v>0</v>
      </c>
      <c r="T63" s="191">
        <v>0</v>
      </c>
      <c r="U63" s="191">
        <v>0</v>
      </c>
      <c r="V63" s="191">
        <v>0</v>
      </c>
      <c r="W63" s="191"/>
      <c r="X63" s="191">
        <v>0</v>
      </c>
      <c r="Y63" s="191">
        <v>6.194469167630416</v>
      </c>
      <c r="Z63" s="191">
        <v>0</v>
      </c>
      <c r="AA63" s="191">
        <v>0</v>
      </c>
      <c r="AB63" s="191"/>
      <c r="AC63" s="191">
        <v>0</v>
      </c>
      <c r="AD63" s="191">
        <v>0</v>
      </c>
      <c r="AE63" s="191"/>
      <c r="AF63" s="191">
        <v>0</v>
      </c>
      <c r="AG63" s="191">
        <v>0</v>
      </c>
      <c r="AH63" s="191">
        <v>0</v>
      </c>
      <c r="AI63" s="191"/>
      <c r="AJ63" s="191"/>
      <c r="AK63" s="191"/>
      <c r="AL63" s="191"/>
      <c r="AM63" s="191"/>
      <c r="AN63" s="191"/>
      <c r="AO63" s="191"/>
      <c r="AP63" s="191"/>
      <c r="AQ63" s="191"/>
      <c r="AR63" s="191"/>
      <c r="AS63" s="191"/>
      <c r="AT63" s="191"/>
      <c r="AU63" s="191"/>
      <c r="AV63" s="191"/>
    </row>
    <row r="64" spans="2:48" s="5" customFormat="1" ht="15.75">
      <c r="B64" s="250">
        <v>0</v>
      </c>
      <c r="C64" s="201"/>
      <c r="D64" s="191"/>
      <c r="G64" s="277" t="s">
        <v>1516</v>
      </c>
      <c r="H64" s="277"/>
      <c r="I64" s="203">
        <v>236.31527232770085</v>
      </c>
      <c r="J64" s="203"/>
      <c r="K64" s="203">
        <v>30</v>
      </c>
      <c r="L64" s="203">
        <v>0</v>
      </c>
      <c r="M64" s="203">
        <v>0</v>
      </c>
      <c r="N64" s="203">
        <v>0</v>
      </c>
      <c r="O64" s="203">
        <v>0</v>
      </c>
      <c r="P64" s="203">
        <v>0</v>
      </c>
      <c r="Q64" s="203">
        <v>0</v>
      </c>
      <c r="R64" s="203"/>
      <c r="S64" s="203">
        <v>0</v>
      </c>
      <c r="T64" s="203">
        <v>0</v>
      </c>
      <c r="U64" s="203">
        <v>0</v>
      </c>
      <c r="V64" s="203">
        <v>0</v>
      </c>
      <c r="W64" s="203"/>
      <c r="X64" s="203">
        <v>0</v>
      </c>
      <c r="Y64" s="203">
        <v>6.194469167630416</v>
      </c>
      <c r="Z64" s="203">
        <v>0</v>
      </c>
      <c r="AA64" s="203">
        <v>5.1208031600703299</v>
      </c>
      <c r="AB64" s="203"/>
      <c r="AC64" s="203">
        <v>195.00000000000009</v>
      </c>
      <c r="AD64" s="203">
        <v>0</v>
      </c>
      <c r="AE64" s="203"/>
      <c r="AF64" s="203">
        <v>0</v>
      </c>
      <c r="AG64" s="203">
        <v>0</v>
      </c>
      <c r="AH64" s="203">
        <v>0</v>
      </c>
      <c r="AI64" s="191"/>
      <c r="AJ64" s="191"/>
      <c r="AK64" s="191"/>
      <c r="AL64" s="191"/>
      <c r="AM64" s="191"/>
      <c r="AN64" s="191"/>
      <c r="AO64" s="191"/>
      <c r="AP64" s="191"/>
      <c r="AQ64" s="191"/>
      <c r="AR64" s="191"/>
      <c r="AS64" s="191"/>
      <c r="AT64" s="191"/>
      <c r="AU64" s="191"/>
      <c r="AV64" s="191"/>
    </row>
    <row r="65" spans="2:48" s="5" customFormat="1">
      <c r="B65" s="250">
        <v>0</v>
      </c>
      <c r="C65" s="201"/>
      <c r="D65" s="191"/>
      <c r="G65" s="120"/>
      <c r="H65" s="120"/>
      <c r="I65" s="191"/>
      <c r="J65" s="191"/>
      <c r="K65" s="191"/>
      <c r="L65" s="191"/>
      <c r="M65" s="191"/>
      <c r="N65" s="191"/>
      <c r="O65" s="191"/>
      <c r="P65" s="191"/>
      <c r="Q65" s="191"/>
      <c r="R65" s="191"/>
      <c r="S65" s="191"/>
      <c r="T65" s="191"/>
      <c r="U65" s="191"/>
      <c r="V65" s="191"/>
      <c r="W65" s="191"/>
      <c r="X65" s="191"/>
      <c r="Y65" s="191"/>
      <c r="Z65" s="191"/>
      <c r="AA65" s="191"/>
      <c r="AB65" s="191"/>
      <c r="AC65" s="191"/>
      <c r="AD65" s="191"/>
      <c r="AE65" s="191"/>
      <c r="AF65" s="191"/>
      <c r="AG65" s="191"/>
      <c r="AH65" s="191"/>
      <c r="AI65" s="191"/>
      <c r="AJ65" s="191"/>
      <c r="AK65" s="191"/>
      <c r="AL65" s="191"/>
      <c r="AM65" s="191"/>
      <c r="AN65" s="191"/>
      <c r="AO65" s="191"/>
      <c r="AP65" s="191"/>
      <c r="AQ65" s="191"/>
      <c r="AR65" s="191"/>
      <c r="AS65" s="191"/>
      <c r="AT65" s="191"/>
      <c r="AU65" s="191"/>
      <c r="AV65" s="191"/>
    </row>
    <row r="66" spans="2:48" s="5" customFormat="1" ht="15.75">
      <c r="B66" s="250">
        <v>0</v>
      </c>
      <c r="C66" s="201"/>
      <c r="D66" s="191"/>
      <c r="E66" s="277" t="s">
        <v>1517</v>
      </c>
      <c r="G66" s="120"/>
      <c r="H66" s="120"/>
      <c r="I66" s="203">
        <v>1904.8808569763542</v>
      </c>
      <c r="J66" s="203"/>
      <c r="K66" s="203">
        <v>41.563005128315353</v>
      </c>
      <c r="L66" s="203">
        <v>1504.6635539809581</v>
      </c>
      <c r="M66" s="203">
        <v>2.0015619222210348</v>
      </c>
      <c r="N66" s="203">
        <v>7.2522416740552287E-3</v>
      </c>
      <c r="O66" s="203">
        <v>0.28915948023996502</v>
      </c>
      <c r="P66" s="203">
        <v>0.28915948023996502</v>
      </c>
      <c r="Q66" s="203">
        <v>67.844976826129937</v>
      </c>
      <c r="R66" s="203"/>
      <c r="S66" s="203">
        <v>2.2930346783029139</v>
      </c>
      <c r="T66" s="203">
        <v>1.2475259934838712</v>
      </c>
      <c r="U66" s="203">
        <v>2.0156191211934201E-3</v>
      </c>
      <c r="V66" s="203">
        <v>23.194387121786871</v>
      </c>
      <c r="W66" s="203"/>
      <c r="X66" s="203">
        <v>2.3195244369641097</v>
      </c>
      <c r="Y66" s="203">
        <v>8.1620704819144265</v>
      </c>
      <c r="Z66" s="203">
        <v>0</v>
      </c>
      <c r="AA66" s="203">
        <v>5.5278995656830219</v>
      </c>
      <c r="AB66" s="203"/>
      <c r="AC66" s="203">
        <v>195.39047171028508</v>
      </c>
      <c r="AD66" s="203">
        <v>50.074547026427894</v>
      </c>
      <c r="AE66" s="203"/>
      <c r="AF66" s="203">
        <v>0</v>
      </c>
      <c r="AG66" s="203">
        <v>9.7935799854206845E-3</v>
      </c>
      <c r="AH66" s="203">
        <v>9.1770262092549814E-4</v>
      </c>
      <c r="AI66" s="191"/>
      <c r="AJ66" s="191"/>
      <c r="AK66" s="191"/>
      <c r="AL66" s="191"/>
      <c r="AM66" s="191"/>
      <c r="AN66" s="191"/>
      <c r="AO66" s="191"/>
      <c r="AP66" s="191"/>
      <c r="AQ66" s="191"/>
      <c r="AR66" s="191"/>
      <c r="AS66" s="191"/>
      <c r="AT66" s="191"/>
      <c r="AU66" s="191"/>
      <c r="AV66" s="191"/>
    </row>
    <row r="67" spans="2:48" s="5" customFormat="1">
      <c r="B67" s="250">
        <v>0</v>
      </c>
      <c r="C67" s="201"/>
      <c r="D67" s="191"/>
      <c r="G67" s="120"/>
      <c r="H67" s="120"/>
      <c r="I67" s="191"/>
      <c r="J67" s="191"/>
      <c r="K67" s="191"/>
      <c r="L67" s="191"/>
      <c r="M67" s="191"/>
      <c r="N67" s="191"/>
      <c r="O67" s="191"/>
      <c r="P67" s="191"/>
      <c r="Q67" s="191"/>
      <c r="R67" s="191"/>
      <c r="S67" s="191"/>
      <c r="T67" s="191"/>
      <c r="U67" s="191"/>
      <c r="V67" s="191"/>
      <c r="W67" s="191"/>
      <c r="X67" s="191"/>
      <c r="Y67" s="191"/>
      <c r="Z67" s="191"/>
      <c r="AA67" s="191"/>
      <c r="AB67" s="191"/>
      <c r="AC67" s="191"/>
      <c r="AD67" s="191"/>
      <c r="AE67" s="191"/>
      <c r="AF67" s="191"/>
      <c r="AG67" s="191"/>
      <c r="AH67" s="191"/>
      <c r="AI67" s="191"/>
      <c r="AJ67" s="191"/>
      <c r="AK67" s="191"/>
      <c r="AL67" s="191"/>
      <c r="AM67" s="191"/>
      <c r="AN67" s="191"/>
      <c r="AO67" s="191"/>
      <c r="AP67" s="191"/>
      <c r="AQ67" s="191"/>
      <c r="AR67" s="191"/>
      <c r="AS67" s="191"/>
      <c r="AT67" s="191"/>
      <c r="AU67" s="191"/>
      <c r="AV67" s="191"/>
    </row>
    <row r="68" spans="2:48" s="5" customFormat="1" ht="15.75">
      <c r="B68" s="250"/>
      <c r="C68" s="201"/>
      <c r="D68" s="191"/>
      <c r="E68" s="277" t="s">
        <v>1252</v>
      </c>
      <c r="G68" s="120"/>
      <c r="H68" s="120"/>
      <c r="I68" s="203">
        <v>0</v>
      </c>
      <c r="J68" s="191"/>
      <c r="K68" s="203">
        <v>27.341713241684641</v>
      </c>
      <c r="L68" s="203">
        <v>-1504.6635539809586</v>
      </c>
      <c r="M68" s="203">
        <v>936.10316941501117</v>
      </c>
      <c r="N68" s="203">
        <v>-7.2522416740552287E-3</v>
      </c>
      <c r="O68" s="203">
        <v>-0.28915948023996502</v>
      </c>
      <c r="P68" s="203">
        <v>-0.28915948023996502</v>
      </c>
      <c r="Q68" s="203">
        <v>69.869687305264023</v>
      </c>
      <c r="R68" s="203"/>
      <c r="S68" s="203">
        <v>295.81644889039063</v>
      </c>
      <c r="T68" s="203">
        <v>-15.47076887572819</v>
      </c>
      <c r="U68" s="203">
        <v>-2.0156191211934201E-3</v>
      </c>
      <c r="V68" s="203">
        <v>-0.43238586178687588</v>
      </c>
      <c r="W68" s="203"/>
      <c r="X68" s="203">
        <v>-3.1195244369641095</v>
      </c>
      <c r="Y68" s="203">
        <v>-8.1620704819144461</v>
      </c>
      <c r="Z68" s="203">
        <v>0</v>
      </c>
      <c r="AA68" s="203">
        <v>-5.5278995656830219</v>
      </c>
      <c r="AB68" s="203"/>
      <c r="AC68" s="203">
        <v>194.60952828971512</v>
      </c>
      <c r="AD68" s="203">
        <v>14.223242882244319</v>
      </c>
      <c r="AE68" s="203"/>
      <c r="AF68" s="203">
        <v>0</v>
      </c>
      <c r="AG68" s="203">
        <v>0</v>
      </c>
      <c r="AH68" s="203">
        <v>0</v>
      </c>
      <c r="AI68" s="191"/>
      <c r="AJ68" s="191"/>
      <c r="AK68" s="191"/>
      <c r="AL68" s="191"/>
      <c r="AM68" s="191"/>
      <c r="AN68" s="191"/>
      <c r="AO68" s="191"/>
      <c r="AP68" s="191"/>
      <c r="AQ68" s="191"/>
      <c r="AR68" s="191"/>
      <c r="AS68" s="191"/>
      <c r="AT68" s="191"/>
      <c r="AU68" s="191"/>
      <c r="AV68" s="191"/>
    </row>
    <row r="69" spans="2:48" s="5" customFormat="1" ht="15.75">
      <c r="B69" s="250">
        <v>0</v>
      </c>
      <c r="C69" s="201"/>
      <c r="D69" s="191"/>
      <c r="E69" s="29" t="s">
        <v>1518</v>
      </c>
      <c r="G69" s="120"/>
      <c r="H69" s="120"/>
      <c r="I69" s="203">
        <v>1320.360145718719</v>
      </c>
      <c r="J69" s="191"/>
      <c r="K69" s="203">
        <v>117.02483718978851</v>
      </c>
      <c r="L69" s="203">
        <v>0</v>
      </c>
      <c r="M69" s="203">
        <v>174.6828679247607</v>
      </c>
      <c r="N69" s="203">
        <v>0.62471710601575614</v>
      </c>
      <c r="O69" s="203">
        <v>24.909600000000001</v>
      </c>
      <c r="P69" s="203">
        <v>24.909588201258085</v>
      </c>
      <c r="Q69" s="203">
        <v>70.979409894871026</v>
      </c>
      <c r="R69" s="203"/>
      <c r="S69" s="203">
        <v>197.78545643263297</v>
      </c>
      <c r="T69" s="203">
        <v>108.44251811507365</v>
      </c>
      <c r="U69" s="203">
        <v>0.1737079678446195</v>
      </c>
      <c r="V69" s="203">
        <v>2.5800902596390172</v>
      </c>
      <c r="W69" s="203"/>
      <c r="X69" s="203">
        <v>200.58400050601483</v>
      </c>
      <c r="Y69" s="203">
        <v>282.0602648946799</v>
      </c>
      <c r="Z69" s="203">
        <v>4.8624999999999998</v>
      </c>
      <c r="AA69" s="203">
        <v>32.73175810219908</v>
      </c>
      <c r="AB69" s="203"/>
      <c r="AC69" s="203">
        <v>33.546743172285915</v>
      </c>
      <c r="AD69" s="203">
        <v>43.522812533314436</v>
      </c>
      <c r="AE69" s="203"/>
      <c r="AF69" s="203">
        <v>0</v>
      </c>
      <c r="AG69" s="203">
        <v>0.8588443547872181</v>
      </c>
      <c r="AH69" s="203">
        <v>8.0429063553244556E-2</v>
      </c>
      <c r="AI69" s="191"/>
      <c r="AJ69" s="191"/>
      <c r="AK69" s="191"/>
      <c r="AL69" s="191"/>
      <c r="AM69" s="191"/>
      <c r="AN69" s="191"/>
      <c r="AO69" s="191"/>
      <c r="AP69" s="191"/>
      <c r="AQ69" s="191"/>
      <c r="AR69" s="191"/>
      <c r="AS69" s="191"/>
      <c r="AT69" s="191"/>
      <c r="AU69" s="191"/>
      <c r="AV69" s="191"/>
    </row>
    <row r="70" spans="2:48" s="5" customFormat="1" ht="15.75">
      <c r="B70" s="250"/>
      <c r="C70" s="201"/>
      <c r="D70" s="191"/>
      <c r="E70" s="29"/>
      <c r="G70" s="120"/>
      <c r="H70" s="120"/>
      <c r="I70" s="191"/>
      <c r="J70" s="191"/>
      <c r="K70" s="191"/>
      <c r="L70" s="191"/>
      <c r="M70" s="191"/>
      <c r="N70" s="191"/>
      <c r="O70" s="191"/>
      <c r="P70" s="191"/>
      <c r="Q70" s="191"/>
      <c r="R70" s="191"/>
      <c r="S70" s="191"/>
      <c r="T70" s="191"/>
      <c r="U70" s="191"/>
      <c r="V70" s="191"/>
      <c r="W70" s="191"/>
      <c r="X70" s="191"/>
      <c r="Y70" s="191"/>
      <c r="Z70" s="191"/>
      <c r="AA70" s="191"/>
      <c r="AB70" s="191"/>
      <c r="AC70" s="191"/>
      <c r="AD70" s="191"/>
      <c r="AE70" s="191"/>
      <c r="AF70" s="191"/>
      <c r="AG70" s="191"/>
      <c r="AH70" s="191"/>
      <c r="AI70" s="191"/>
      <c r="AJ70" s="191"/>
      <c r="AK70" s="191"/>
      <c r="AL70" s="191"/>
      <c r="AM70" s="191"/>
      <c r="AN70" s="191"/>
      <c r="AO70" s="191"/>
      <c r="AP70" s="191"/>
      <c r="AQ70" s="191"/>
      <c r="AR70" s="191"/>
      <c r="AS70" s="191"/>
      <c r="AT70" s="191"/>
      <c r="AU70" s="191"/>
      <c r="AV70" s="191"/>
    </row>
    <row r="71" spans="2:48" s="5" customFormat="1" ht="15.75">
      <c r="B71" s="250">
        <v>0</v>
      </c>
      <c r="C71" s="201"/>
      <c r="D71" s="191"/>
      <c r="E71" s="452" t="s">
        <v>42</v>
      </c>
      <c r="F71" s="452"/>
      <c r="G71" s="452"/>
      <c r="H71" s="1114"/>
      <c r="I71" s="1114">
        <v>0</v>
      </c>
      <c r="K71" s="201">
        <v>0</v>
      </c>
      <c r="L71" s="201">
        <v>0</v>
      </c>
      <c r="M71" s="201">
        <v>0</v>
      </c>
      <c r="N71" s="201">
        <v>0</v>
      </c>
      <c r="O71" s="201">
        <v>0</v>
      </c>
      <c r="P71" s="201">
        <v>0</v>
      </c>
      <c r="Q71" s="201">
        <v>0</v>
      </c>
      <c r="R71" s="201"/>
      <c r="S71" s="201">
        <v>0</v>
      </c>
      <c r="T71" s="201">
        <v>0</v>
      </c>
      <c r="U71" s="201">
        <v>0</v>
      </c>
      <c r="V71" s="201">
        <v>0</v>
      </c>
      <c r="W71" s="201"/>
      <c r="X71" s="201">
        <v>0</v>
      </c>
      <c r="Y71" s="201">
        <v>0</v>
      </c>
      <c r="Z71" s="201">
        <v>0</v>
      </c>
      <c r="AA71" s="201">
        <v>0</v>
      </c>
      <c r="AB71" s="201"/>
      <c r="AC71" s="201">
        <v>0</v>
      </c>
      <c r="AD71" s="201">
        <v>0</v>
      </c>
      <c r="AE71" s="201"/>
      <c r="AF71" s="201">
        <v>0</v>
      </c>
      <c r="AG71" s="201">
        <v>0</v>
      </c>
      <c r="AH71" s="201">
        <v>0</v>
      </c>
      <c r="AI71" s="191"/>
      <c r="AJ71" s="191"/>
      <c r="AK71" s="191"/>
      <c r="AL71" s="191"/>
      <c r="AM71" s="191"/>
      <c r="AN71" s="191"/>
      <c r="AO71" s="191"/>
      <c r="AP71" s="191"/>
      <c r="AQ71" s="191"/>
      <c r="AR71" s="191"/>
      <c r="AS71" s="191"/>
      <c r="AT71" s="191"/>
      <c r="AU71" s="191"/>
      <c r="AV71" s="191"/>
    </row>
    <row r="72" spans="2:48" s="5" customFormat="1" ht="15.75">
      <c r="B72" s="250"/>
      <c r="C72" s="201"/>
      <c r="D72" s="191"/>
      <c r="E72" s="29"/>
      <c r="G72" s="120"/>
      <c r="H72" s="120"/>
      <c r="I72" s="191"/>
      <c r="J72" s="191"/>
      <c r="K72" s="191"/>
      <c r="L72" s="191"/>
      <c r="M72" s="191"/>
      <c r="N72" s="191"/>
      <c r="O72" s="191"/>
      <c r="P72" s="191"/>
      <c r="Q72" s="191"/>
      <c r="R72" s="191"/>
      <c r="S72" s="191"/>
      <c r="T72" s="191"/>
      <c r="U72" s="191"/>
      <c r="V72" s="191"/>
      <c r="W72" s="191"/>
      <c r="X72" s="191"/>
      <c r="Y72" s="191"/>
      <c r="Z72" s="191"/>
      <c r="AA72" s="191"/>
      <c r="AB72" s="191"/>
      <c r="AC72" s="191"/>
      <c r="AD72" s="191"/>
      <c r="AE72" s="191"/>
      <c r="AF72" s="191"/>
      <c r="AG72" s="191"/>
      <c r="AH72" s="191"/>
      <c r="AI72" s="191"/>
      <c r="AJ72" s="191"/>
      <c r="AK72" s="191"/>
      <c r="AL72" s="191"/>
      <c r="AM72" s="191"/>
      <c r="AN72" s="191"/>
      <c r="AO72" s="191"/>
      <c r="AP72" s="191"/>
      <c r="AQ72" s="191"/>
      <c r="AR72" s="191"/>
      <c r="AS72" s="191"/>
      <c r="AT72" s="191"/>
      <c r="AU72" s="191"/>
      <c r="AV72" s="191"/>
    </row>
    <row r="73" spans="2:48" s="5" customFormat="1">
      <c r="B73" s="250"/>
      <c r="C73" s="201"/>
      <c r="D73" s="191"/>
      <c r="E73" s="5" t="s">
        <v>3008</v>
      </c>
      <c r="G73" s="120"/>
      <c r="H73" s="120"/>
      <c r="K73" s="191"/>
      <c r="L73" s="191"/>
      <c r="M73" s="191"/>
      <c r="N73" s="191"/>
      <c r="O73" s="191"/>
      <c r="P73" s="191"/>
      <c r="Q73" s="191"/>
      <c r="R73" s="191"/>
      <c r="S73" s="191"/>
      <c r="T73" s="191"/>
      <c r="U73" s="191"/>
      <c r="V73" s="191"/>
      <c r="W73" s="191"/>
      <c r="X73" s="191"/>
      <c r="Y73" s="191"/>
      <c r="Z73" s="191"/>
      <c r="AA73" s="191"/>
      <c r="AB73" s="191"/>
      <c r="AC73" s="191"/>
      <c r="AD73" s="191"/>
      <c r="AE73" s="191"/>
      <c r="AF73" s="191"/>
      <c r="AG73" s="191"/>
      <c r="AH73" s="191"/>
      <c r="AI73" s="191"/>
      <c r="AJ73" s="191"/>
      <c r="AK73" s="191"/>
      <c r="AL73" s="191"/>
      <c r="AM73" s="191"/>
      <c r="AN73" s="191"/>
      <c r="AO73" s="191"/>
      <c r="AP73" s="191"/>
      <c r="AQ73" s="191"/>
      <c r="AR73" s="191"/>
      <c r="AS73" s="191"/>
      <c r="AT73" s="191"/>
      <c r="AU73" s="191"/>
      <c r="AV73" s="191"/>
    </row>
    <row r="74" spans="2:48" s="5" customFormat="1">
      <c r="B74" s="250">
        <v>0</v>
      </c>
      <c r="C74" s="201"/>
      <c r="D74" s="191"/>
      <c r="F74" s="5" t="s">
        <v>3019</v>
      </c>
      <c r="G74" s="120"/>
      <c r="H74" s="120"/>
      <c r="I74" s="191">
        <v>0</v>
      </c>
      <c r="J74" s="191"/>
      <c r="K74" s="191"/>
      <c r="L74" s="191"/>
      <c r="M74" s="191"/>
      <c r="N74" s="191"/>
      <c r="O74" s="191"/>
      <c r="P74" s="191"/>
      <c r="Q74" s="191"/>
      <c r="R74" s="191"/>
      <c r="S74" s="191"/>
      <c r="T74" s="191"/>
      <c r="U74" s="191"/>
      <c r="V74" s="191"/>
      <c r="W74" s="191"/>
      <c r="X74" s="191"/>
      <c r="Y74" s="191"/>
      <c r="Z74" s="191"/>
      <c r="AA74" s="191"/>
      <c r="AB74" s="191"/>
      <c r="AC74" s="191"/>
      <c r="AD74" s="191"/>
      <c r="AE74" s="191"/>
      <c r="AF74" s="191"/>
      <c r="AG74" s="191"/>
      <c r="AH74" s="191"/>
      <c r="AI74" s="191"/>
      <c r="AJ74" s="191"/>
      <c r="AK74" s="191"/>
      <c r="AL74" s="191"/>
      <c r="AM74" s="191"/>
      <c r="AN74" s="191"/>
      <c r="AO74" s="191"/>
      <c r="AP74" s="191"/>
      <c r="AQ74" s="191"/>
      <c r="AR74" s="191"/>
      <c r="AS74" s="191"/>
      <c r="AT74" s="191"/>
      <c r="AU74" s="191"/>
      <c r="AV74" s="191"/>
    </row>
    <row r="75" spans="2:48" s="5" customFormat="1">
      <c r="B75" s="250">
        <v>0</v>
      </c>
      <c r="C75" s="201"/>
      <c r="D75" s="191"/>
      <c r="F75" s="5" t="s">
        <v>3020</v>
      </c>
      <c r="G75" s="120"/>
      <c r="H75" s="120"/>
      <c r="I75" s="191">
        <v>0</v>
      </c>
      <c r="J75" s="191"/>
      <c r="K75" s="191"/>
      <c r="L75" s="191"/>
      <c r="M75" s="191"/>
      <c r="N75" s="191"/>
      <c r="O75" s="191"/>
      <c r="P75" s="191"/>
      <c r="Q75" s="191"/>
      <c r="R75" s="191"/>
      <c r="S75" s="191"/>
      <c r="T75" s="191"/>
      <c r="U75" s="191"/>
      <c r="V75" s="191"/>
      <c r="W75" s="191"/>
      <c r="X75" s="191"/>
      <c r="Y75" s="191"/>
      <c r="Z75" s="191"/>
      <c r="AA75" s="191"/>
      <c r="AB75" s="191"/>
      <c r="AC75" s="191"/>
      <c r="AD75" s="191"/>
      <c r="AE75" s="191"/>
      <c r="AF75" s="191"/>
      <c r="AG75" s="191"/>
      <c r="AH75" s="191"/>
      <c r="AI75" s="191"/>
      <c r="AJ75" s="191"/>
      <c r="AK75" s="191"/>
      <c r="AL75" s="191"/>
      <c r="AM75" s="191"/>
      <c r="AN75" s="191"/>
      <c r="AO75" s="191"/>
      <c r="AP75" s="191"/>
      <c r="AQ75" s="191"/>
      <c r="AR75" s="191"/>
      <c r="AS75" s="191"/>
      <c r="AT75" s="191"/>
      <c r="AU75" s="191"/>
      <c r="AV75" s="191"/>
    </row>
    <row r="76" spans="2:48" s="5" customFormat="1">
      <c r="B76" s="250">
        <v>0</v>
      </c>
      <c r="C76" s="201"/>
      <c r="D76" s="191"/>
      <c r="F76" s="5" t="s">
        <v>3021</v>
      </c>
      <c r="G76" s="120"/>
      <c r="H76" s="120"/>
      <c r="I76" s="191">
        <v>0</v>
      </c>
      <c r="J76" s="191"/>
      <c r="K76" s="191"/>
      <c r="L76" s="191"/>
      <c r="M76" s="191"/>
      <c r="N76" s="191"/>
      <c r="O76" s="191"/>
      <c r="P76" s="191"/>
      <c r="Q76" s="191"/>
      <c r="R76" s="191"/>
      <c r="S76" s="191"/>
      <c r="T76" s="191"/>
      <c r="U76" s="191"/>
      <c r="V76" s="191"/>
      <c r="W76" s="191"/>
      <c r="X76" s="191"/>
      <c r="Y76" s="191"/>
      <c r="Z76" s="191"/>
      <c r="AA76" s="191"/>
      <c r="AB76" s="191"/>
      <c r="AC76" s="191"/>
      <c r="AD76" s="191"/>
      <c r="AE76" s="191"/>
      <c r="AF76" s="191"/>
      <c r="AG76" s="191"/>
      <c r="AH76" s="191"/>
      <c r="AI76" s="191"/>
      <c r="AJ76" s="191"/>
      <c r="AK76" s="191"/>
      <c r="AL76" s="191"/>
      <c r="AM76" s="191"/>
      <c r="AN76" s="191"/>
      <c r="AO76" s="191"/>
      <c r="AP76" s="191"/>
      <c r="AQ76" s="191"/>
      <c r="AR76" s="191"/>
      <c r="AS76" s="191"/>
      <c r="AT76" s="191"/>
      <c r="AU76" s="191"/>
      <c r="AV76" s="191"/>
    </row>
    <row r="77" spans="2:48" s="5" customFormat="1">
      <c r="B77" s="250"/>
      <c r="C77" s="201"/>
      <c r="D77" s="191"/>
      <c r="G77" s="120"/>
      <c r="H77" s="120"/>
      <c r="I77" s="191"/>
      <c r="J77" s="191"/>
      <c r="K77" s="191"/>
      <c r="L77" s="191"/>
      <c r="M77" s="191"/>
      <c r="N77" s="191"/>
      <c r="O77" s="191"/>
      <c r="P77" s="191"/>
      <c r="Q77" s="191"/>
      <c r="R77" s="191"/>
      <c r="S77" s="191"/>
      <c r="T77" s="191"/>
      <c r="U77" s="191"/>
      <c r="V77" s="191"/>
      <c r="W77" s="191"/>
      <c r="X77" s="191"/>
      <c r="Y77" s="191"/>
      <c r="Z77" s="191"/>
      <c r="AA77" s="191"/>
      <c r="AB77" s="191"/>
      <c r="AC77" s="191"/>
      <c r="AD77" s="191"/>
      <c r="AE77" s="191"/>
      <c r="AF77" s="191"/>
      <c r="AG77" s="191"/>
      <c r="AH77" s="191"/>
      <c r="AI77" s="191"/>
      <c r="AJ77" s="191"/>
      <c r="AK77" s="191"/>
      <c r="AL77" s="191"/>
      <c r="AM77" s="191"/>
      <c r="AN77" s="191"/>
      <c r="AO77" s="191"/>
      <c r="AP77" s="191"/>
      <c r="AQ77" s="191"/>
      <c r="AR77" s="191"/>
      <c r="AS77" s="191"/>
      <c r="AT77" s="191"/>
      <c r="AU77" s="191"/>
      <c r="AV77" s="191"/>
    </row>
    <row r="78" spans="2:48" s="5" customFormat="1">
      <c r="B78" s="250"/>
      <c r="C78" s="201"/>
      <c r="D78" s="191"/>
      <c r="G78" s="120"/>
      <c r="H78" s="120"/>
      <c r="I78" s="1722"/>
      <c r="J78" s="191"/>
      <c r="K78" s="191"/>
      <c r="L78" s="191"/>
      <c r="M78" s="191"/>
      <c r="N78" s="191"/>
      <c r="O78" s="191"/>
      <c r="P78" s="191"/>
      <c r="Q78" s="191"/>
      <c r="R78" s="191"/>
      <c r="S78" s="191"/>
      <c r="T78" s="191"/>
      <c r="U78" s="191"/>
      <c r="V78" s="191"/>
      <c r="W78" s="191"/>
      <c r="X78" s="191"/>
      <c r="Y78" s="191"/>
      <c r="Z78" s="191"/>
      <c r="AA78" s="191"/>
      <c r="AB78" s="191"/>
      <c r="AC78" s="191"/>
      <c r="AD78" s="191"/>
      <c r="AE78" s="191"/>
      <c r="AF78" s="191"/>
      <c r="AG78" s="191"/>
      <c r="AH78" s="191"/>
      <c r="AI78" s="191"/>
      <c r="AJ78" s="191"/>
      <c r="AK78" s="191"/>
      <c r="AL78" s="191"/>
      <c r="AM78" s="191"/>
      <c r="AN78" s="191"/>
      <c r="AO78" s="191"/>
      <c r="AP78" s="191"/>
      <c r="AQ78" s="191"/>
      <c r="AR78" s="191"/>
      <c r="AS78" s="191"/>
      <c r="AT78" s="191"/>
      <c r="AU78" s="191"/>
      <c r="AV78" s="191"/>
    </row>
    <row r="79" spans="2:48" s="5" customFormat="1">
      <c r="B79" s="250"/>
      <c r="C79" s="201"/>
      <c r="D79" s="191"/>
      <c r="G79" s="120"/>
      <c r="H79" s="120"/>
      <c r="I79" s="1722"/>
      <c r="J79" s="191"/>
      <c r="K79" s="191"/>
      <c r="L79" s="191"/>
      <c r="M79" s="191"/>
      <c r="N79" s="191"/>
      <c r="O79" s="191"/>
      <c r="P79" s="191"/>
      <c r="Q79" s="191"/>
      <c r="R79" s="191"/>
      <c r="S79" s="191"/>
      <c r="T79" s="191"/>
      <c r="U79" s="191"/>
      <c r="V79" s="191"/>
      <c r="W79" s="191"/>
      <c r="X79" s="191"/>
      <c r="Y79" s="191"/>
      <c r="Z79" s="191"/>
      <c r="AA79" s="191"/>
      <c r="AB79" s="191"/>
      <c r="AC79" s="191"/>
      <c r="AD79" s="191"/>
      <c r="AE79" s="191"/>
      <c r="AF79" s="191"/>
      <c r="AG79" s="191"/>
      <c r="AH79" s="191"/>
      <c r="AI79" s="191"/>
      <c r="AJ79" s="191"/>
      <c r="AK79" s="191"/>
      <c r="AL79" s="191"/>
      <c r="AM79" s="191"/>
      <c r="AN79" s="191"/>
      <c r="AO79" s="191"/>
      <c r="AP79" s="191"/>
      <c r="AQ79" s="191"/>
      <c r="AR79" s="191"/>
      <c r="AS79" s="191"/>
      <c r="AT79" s="191"/>
      <c r="AU79" s="191"/>
      <c r="AV79" s="191"/>
    </row>
    <row r="80" spans="2:48" s="5" customFormat="1">
      <c r="B80" s="250"/>
      <c r="C80" s="201"/>
      <c r="D80" s="191"/>
      <c r="G80" s="120"/>
      <c r="H80" s="120"/>
      <c r="I80" s="1722"/>
      <c r="J80" s="191"/>
      <c r="K80" s="191"/>
      <c r="L80" s="191"/>
      <c r="M80" s="191"/>
      <c r="N80" s="191"/>
      <c r="O80" s="191"/>
      <c r="P80" s="191"/>
      <c r="Q80" s="191"/>
      <c r="R80" s="191"/>
      <c r="S80" s="191"/>
      <c r="T80" s="191"/>
      <c r="U80" s="191"/>
      <c r="V80" s="191"/>
      <c r="W80" s="191"/>
      <c r="X80" s="191"/>
      <c r="Y80" s="191"/>
      <c r="Z80" s="191"/>
      <c r="AA80" s="191"/>
      <c r="AB80" s="191"/>
      <c r="AC80" s="191"/>
      <c r="AD80" s="191"/>
      <c r="AE80" s="191"/>
      <c r="AF80" s="191"/>
      <c r="AG80" s="191"/>
      <c r="AH80" s="191"/>
      <c r="AI80" s="191"/>
      <c r="AJ80" s="191"/>
      <c r="AK80" s="191"/>
      <c r="AL80" s="191"/>
      <c r="AM80" s="191"/>
      <c r="AN80" s="191"/>
      <c r="AO80" s="191"/>
      <c r="AP80" s="191"/>
      <c r="AQ80" s="191"/>
      <c r="AR80" s="191"/>
      <c r="AS80" s="191"/>
      <c r="AT80" s="191"/>
      <c r="AU80" s="191"/>
      <c r="AV80" s="191"/>
    </row>
    <row r="81" spans="9:48" s="5" customFormat="1">
      <c r="I81" s="191"/>
      <c r="J81" s="191"/>
      <c r="K81" s="191"/>
      <c r="L81" s="191"/>
      <c r="M81" s="191"/>
      <c r="N81" s="191"/>
      <c r="O81" s="191"/>
      <c r="P81" s="191"/>
      <c r="Q81" s="191"/>
      <c r="R81" s="191"/>
      <c r="S81" s="191"/>
      <c r="T81" s="191"/>
      <c r="U81" s="191"/>
      <c r="V81" s="191"/>
      <c r="W81" s="191"/>
      <c r="X81" s="191"/>
      <c r="Y81" s="191"/>
      <c r="Z81" s="191"/>
      <c r="AA81" s="191"/>
      <c r="AB81" s="191"/>
      <c r="AC81" s="191"/>
      <c r="AD81" s="191"/>
      <c r="AE81" s="191"/>
      <c r="AF81" s="191"/>
      <c r="AG81" s="191"/>
      <c r="AH81" s="191"/>
      <c r="AI81" s="191"/>
      <c r="AJ81" s="191"/>
      <c r="AK81" s="191"/>
      <c r="AL81" s="191"/>
      <c r="AM81" s="191"/>
      <c r="AN81" s="191"/>
      <c r="AO81" s="191"/>
      <c r="AP81" s="191"/>
      <c r="AQ81" s="191"/>
      <c r="AR81" s="191"/>
      <c r="AS81" s="191"/>
      <c r="AT81" s="191"/>
      <c r="AU81" s="191"/>
      <c r="AV81" s="191"/>
    </row>
    <row r="82" spans="9:48" s="5" customFormat="1">
      <c r="I82" s="191"/>
      <c r="J82" s="191"/>
      <c r="K82" s="191"/>
      <c r="L82" s="191"/>
      <c r="M82" s="191"/>
      <c r="N82" s="191"/>
      <c r="O82" s="191"/>
      <c r="P82" s="191"/>
      <c r="Q82" s="191"/>
      <c r="R82" s="191"/>
      <c r="S82" s="191"/>
      <c r="T82" s="191"/>
      <c r="U82" s="191"/>
      <c r="V82" s="191"/>
      <c r="W82" s="191"/>
      <c r="X82" s="191"/>
      <c r="Y82" s="191"/>
      <c r="Z82" s="191"/>
      <c r="AA82" s="191"/>
      <c r="AB82" s="191"/>
      <c r="AC82" s="191"/>
      <c r="AD82" s="191"/>
      <c r="AE82" s="191"/>
      <c r="AF82" s="191"/>
      <c r="AG82" s="191"/>
      <c r="AH82" s="191"/>
      <c r="AI82" s="191"/>
      <c r="AJ82" s="191"/>
      <c r="AK82" s="191"/>
      <c r="AL82" s="191"/>
      <c r="AM82" s="191"/>
      <c r="AN82" s="191"/>
      <c r="AO82" s="191"/>
      <c r="AP82" s="191"/>
      <c r="AQ82" s="191"/>
      <c r="AR82" s="191"/>
      <c r="AS82" s="191"/>
      <c r="AT82" s="191"/>
      <c r="AU82" s="191"/>
      <c r="AV82" s="191"/>
    </row>
    <row r="83" spans="9:48" s="5" customFormat="1">
      <c r="I83" s="191"/>
      <c r="J83" s="191"/>
      <c r="K83" s="191"/>
      <c r="L83" s="191"/>
      <c r="M83" s="191"/>
      <c r="N83" s="191"/>
      <c r="O83" s="191"/>
      <c r="P83" s="191"/>
      <c r="Q83" s="191"/>
      <c r="R83" s="191"/>
      <c r="S83" s="191"/>
      <c r="T83" s="191"/>
      <c r="U83" s="191"/>
      <c r="V83" s="191"/>
      <c r="W83" s="191"/>
      <c r="X83" s="191"/>
      <c r="Y83" s="191"/>
      <c r="Z83" s="191"/>
      <c r="AA83" s="191"/>
      <c r="AB83" s="191"/>
      <c r="AC83" s="191"/>
      <c r="AD83" s="191"/>
      <c r="AE83" s="191"/>
      <c r="AF83" s="191"/>
      <c r="AG83" s="191"/>
      <c r="AH83" s="191"/>
      <c r="AI83" s="191"/>
      <c r="AJ83" s="191"/>
      <c r="AK83" s="191"/>
      <c r="AL83" s="191"/>
      <c r="AM83" s="191"/>
      <c r="AN83" s="191"/>
      <c r="AO83" s="191"/>
      <c r="AP83" s="191"/>
      <c r="AQ83" s="191"/>
      <c r="AR83" s="191"/>
      <c r="AS83" s="191"/>
      <c r="AT83" s="191"/>
      <c r="AU83" s="191"/>
      <c r="AV83" s="191"/>
    </row>
    <row r="84" spans="9:48" s="5" customFormat="1">
      <c r="I84" s="191"/>
      <c r="J84" s="191"/>
      <c r="K84" s="191"/>
      <c r="L84" s="191"/>
      <c r="M84" s="191"/>
      <c r="N84" s="191"/>
      <c r="O84" s="191"/>
      <c r="P84" s="191"/>
      <c r="Q84" s="191"/>
      <c r="R84" s="191"/>
      <c r="S84" s="191"/>
      <c r="T84" s="191"/>
      <c r="U84" s="191"/>
      <c r="V84" s="191"/>
      <c r="W84" s="191"/>
      <c r="X84" s="191"/>
      <c r="Y84" s="191"/>
      <c r="Z84" s="191"/>
      <c r="AA84" s="191"/>
      <c r="AB84" s="191"/>
      <c r="AC84" s="191"/>
      <c r="AD84" s="191"/>
      <c r="AE84" s="191"/>
      <c r="AF84" s="191"/>
      <c r="AG84" s="191"/>
      <c r="AH84" s="191"/>
      <c r="AI84" s="191"/>
      <c r="AJ84" s="191"/>
      <c r="AK84" s="191"/>
      <c r="AL84" s="191"/>
      <c r="AM84" s="191"/>
      <c r="AN84" s="191"/>
      <c r="AO84" s="191"/>
      <c r="AP84" s="191"/>
      <c r="AQ84" s="191"/>
      <c r="AR84" s="191"/>
      <c r="AS84" s="191"/>
      <c r="AT84" s="191"/>
      <c r="AU84" s="191"/>
      <c r="AV84" s="191"/>
    </row>
    <row r="85" spans="9:48" s="5" customFormat="1">
      <c r="I85" s="191"/>
      <c r="J85" s="191"/>
      <c r="K85" s="191"/>
      <c r="L85" s="191"/>
      <c r="M85" s="191"/>
      <c r="N85" s="191"/>
      <c r="O85" s="191"/>
      <c r="P85" s="191"/>
      <c r="Q85" s="191"/>
      <c r="R85" s="191"/>
      <c r="S85" s="191"/>
      <c r="T85" s="191"/>
      <c r="U85" s="191"/>
      <c r="V85" s="191"/>
      <c r="W85" s="191"/>
      <c r="X85" s="191"/>
      <c r="Y85" s="191"/>
      <c r="Z85" s="191"/>
      <c r="AA85" s="191"/>
      <c r="AB85" s="191"/>
      <c r="AC85" s="191"/>
      <c r="AD85" s="191"/>
      <c r="AE85" s="191"/>
      <c r="AF85" s="191"/>
      <c r="AG85" s="191"/>
      <c r="AH85" s="191"/>
      <c r="AI85" s="191"/>
      <c r="AJ85" s="191"/>
      <c r="AK85" s="191"/>
      <c r="AL85" s="191"/>
      <c r="AM85" s="191"/>
      <c r="AN85" s="191"/>
      <c r="AO85" s="191"/>
      <c r="AP85" s="191"/>
      <c r="AQ85" s="191"/>
      <c r="AR85" s="191"/>
      <c r="AS85" s="191"/>
      <c r="AT85" s="191"/>
      <c r="AU85" s="191"/>
      <c r="AV85" s="191"/>
    </row>
    <row r="86" spans="9:48" s="5" customFormat="1">
      <c r="I86" s="191"/>
      <c r="J86" s="191"/>
      <c r="K86" s="191"/>
      <c r="L86" s="191"/>
      <c r="M86" s="191"/>
      <c r="N86" s="191"/>
      <c r="O86" s="191"/>
      <c r="P86" s="191"/>
      <c r="Q86" s="191"/>
      <c r="R86" s="191"/>
      <c r="S86" s="191"/>
      <c r="T86" s="191"/>
      <c r="U86" s="191"/>
      <c r="V86" s="191"/>
      <c r="W86" s="191"/>
      <c r="X86" s="191"/>
      <c r="Y86" s="191"/>
      <c r="Z86" s="191"/>
      <c r="AA86" s="191"/>
      <c r="AB86" s="191"/>
      <c r="AC86" s="191"/>
      <c r="AD86" s="191"/>
      <c r="AE86" s="191"/>
      <c r="AF86" s="191"/>
      <c r="AG86" s="191"/>
      <c r="AH86" s="191"/>
      <c r="AI86" s="191"/>
      <c r="AJ86" s="191"/>
      <c r="AK86" s="191"/>
      <c r="AL86" s="191"/>
      <c r="AM86" s="191"/>
      <c r="AN86" s="191"/>
      <c r="AO86" s="191"/>
      <c r="AP86" s="191"/>
      <c r="AQ86" s="191"/>
      <c r="AR86" s="191"/>
      <c r="AS86" s="191"/>
      <c r="AT86" s="191"/>
      <c r="AU86" s="191"/>
      <c r="AV86" s="191"/>
    </row>
    <row r="87" spans="9:48" s="5" customFormat="1">
      <c r="I87" s="191"/>
      <c r="J87" s="191"/>
      <c r="K87" s="191"/>
      <c r="L87" s="191"/>
      <c r="M87" s="191"/>
      <c r="N87" s="191"/>
      <c r="O87" s="191"/>
      <c r="P87" s="191"/>
      <c r="Q87" s="191"/>
      <c r="R87" s="191"/>
      <c r="S87" s="191"/>
      <c r="T87" s="191"/>
      <c r="U87" s="191"/>
      <c r="V87" s="191"/>
      <c r="W87" s="191"/>
      <c r="X87" s="191"/>
      <c r="Y87" s="191"/>
      <c r="Z87" s="191"/>
      <c r="AA87" s="191"/>
      <c r="AB87" s="191"/>
      <c r="AC87" s="191"/>
      <c r="AD87" s="191"/>
      <c r="AE87" s="191"/>
      <c r="AF87" s="191"/>
      <c r="AG87" s="191"/>
      <c r="AH87" s="191"/>
      <c r="AI87" s="191"/>
      <c r="AJ87" s="191"/>
      <c r="AK87" s="191"/>
      <c r="AL87" s="191"/>
      <c r="AM87" s="191"/>
      <c r="AN87" s="191"/>
      <c r="AO87" s="191"/>
      <c r="AP87" s="191"/>
      <c r="AQ87" s="191"/>
      <c r="AR87" s="191"/>
      <c r="AS87" s="191"/>
      <c r="AT87" s="191"/>
      <c r="AU87" s="191"/>
      <c r="AV87" s="191"/>
    </row>
    <row r="88" spans="9:48" s="5" customFormat="1">
      <c r="I88" s="191"/>
      <c r="J88" s="191"/>
      <c r="K88" s="191"/>
      <c r="L88" s="191"/>
      <c r="M88" s="191"/>
      <c r="N88" s="191"/>
      <c r="O88" s="191"/>
      <c r="P88" s="191"/>
      <c r="Q88" s="191"/>
      <c r="R88" s="191"/>
      <c r="S88" s="191"/>
      <c r="T88" s="191"/>
      <c r="U88" s="191"/>
      <c r="V88" s="191"/>
      <c r="W88" s="191"/>
      <c r="X88" s="191"/>
      <c r="Y88" s="191"/>
      <c r="Z88" s="191"/>
      <c r="AA88" s="191"/>
      <c r="AB88" s="191"/>
      <c r="AC88" s="191"/>
      <c r="AD88" s="191"/>
      <c r="AE88" s="191"/>
      <c r="AF88" s="191"/>
      <c r="AG88" s="191"/>
      <c r="AH88" s="191"/>
      <c r="AI88" s="191"/>
      <c r="AJ88" s="191"/>
      <c r="AK88" s="191"/>
      <c r="AL88" s="191"/>
      <c r="AM88" s="191"/>
      <c r="AN88" s="191"/>
      <c r="AO88" s="191"/>
      <c r="AP88" s="191"/>
      <c r="AQ88" s="191"/>
      <c r="AR88" s="191"/>
      <c r="AS88" s="191"/>
      <c r="AT88" s="191"/>
      <c r="AU88" s="191"/>
      <c r="AV88" s="191"/>
    </row>
    <row r="89" spans="9:48" s="5" customFormat="1">
      <c r="I89" s="191"/>
      <c r="J89" s="191"/>
      <c r="K89" s="191"/>
      <c r="L89" s="191"/>
      <c r="M89" s="191"/>
      <c r="N89" s="191"/>
      <c r="O89" s="191"/>
      <c r="P89" s="191"/>
      <c r="Q89" s="191"/>
      <c r="R89" s="191"/>
      <c r="S89" s="191"/>
      <c r="T89" s="191"/>
      <c r="U89" s="191"/>
      <c r="V89" s="191"/>
      <c r="W89" s="191"/>
      <c r="X89" s="191"/>
      <c r="Y89" s="191"/>
      <c r="Z89" s="191"/>
      <c r="AA89" s="191"/>
      <c r="AB89" s="191"/>
      <c r="AC89" s="191"/>
      <c r="AD89" s="191"/>
      <c r="AE89" s="191"/>
      <c r="AF89" s="191"/>
      <c r="AG89" s="191"/>
      <c r="AH89" s="191"/>
      <c r="AI89" s="191"/>
      <c r="AJ89" s="191"/>
      <c r="AK89" s="191"/>
      <c r="AL89" s="191"/>
      <c r="AM89" s="191"/>
      <c r="AN89" s="191"/>
      <c r="AO89" s="191"/>
      <c r="AP89" s="191"/>
      <c r="AQ89" s="191"/>
      <c r="AR89" s="191"/>
      <c r="AS89" s="191"/>
      <c r="AT89" s="191"/>
      <c r="AU89" s="191"/>
      <c r="AV89" s="191"/>
    </row>
    <row r="90" spans="9:48" s="5" customFormat="1">
      <c r="I90" s="191"/>
      <c r="J90" s="191"/>
      <c r="K90" s="191"/>
      <c r="L90" s="191"/>
      <c r="M90" s="191"/>
      <c r="N90" s="191"/>
      <c r="O90" s="191"/>
      <c r="P90" s="191"/>
      <c r="Q90" s="191"/>
      <c r="R90" s="191"/>
      <c r="S90" s="191"/>
      <c r="T90" s="191"/>
      <c r="U90" s="191"/>
      <c r="V90" s="191"/>
      <c r="W90" s="191"/>
      <c r="X90" s="191"/>
      <c r="Y90" s="191"/>
      <c r="Z90" s="191"/>
      <c r="AA90" s="191"/>
      <c r="AB90" s="191"/>
      <c r="AC90" s="191"/>
      <c r="AD90" s="191"/>
      <c r="AE90" s="191"/>
      <c r="AF90" s="191"/>
      <c r="AG90" s="191"/>
      <c r="AH90" s="191"/>
      <c r="AI90" s="191"/>
      <c r="AJ90" s="191"/>
      <c r="AK90" s="191"/>
      <c r="AL90" s="191"/>
      <c r="AM90" s="191"/>
      <c r="AN90" s="191"/>
      <c r="AO90" s="191"/>
      <c r="AP90" s="191"/>
      <c r="AQ90" s="191"/>
      <c r="AR90" s="191"/>
      <c r="AS90" s="191"/>
      <c r="AT90" s="191"/>
      <c r="AU90" s="191"/>
      <c r="AV90" s="191"/>
    </row>
    <row r="91" spans="9:48" s="5" customFormat="1">
      <c r="I91" s="191"/>
      <c r="J91" s="191"/>
      <c r="K91" s="191"/>
      <c r="L91" s="191"/>
      <c r="M91" s="191"/>
      <c r="N91" s="191"/>
      <c r="O91" s="191"/>
      <c r="P91" s="191"/>
      <c r="Q91" s="191"/>
      <c r="R91" s="191"/>
      <c r="S91" s="191"/>
      <c r="T91" s="191"/>
      <c r="U91" s="191"/>
      <c r="V91" s="191"/>
      <c r="W91" s="191"/>
      <c r="X91" s="191"/>
      <c r="Y91" s="191"/>
      <c r="Z91" s="191"/>
      <c r="AA91" s="191"/>
      <c r="AB91" s="191"/>
      <c r="AC91" s="191"/>
      <c r="AD91" s="191"/>
      <c r="AE91" s="191"/>
      <c r="AF91" s="191"/>
      <c r="AG91" s="191"/>
      <c r="AH91" s="191"/>
      <c r="AI91" s="191"/>
      <c r="AJ91" s="191"/>
      <c r="AK91" s="191"/>
      <c r="AL91" s="191"/>
      <c r="AM91" s="191"/>
      <c r="AN91" s="191"/>
      <c r="AO91" s="191"/>
      <c r="AP91" s="191"/>
      <c r="AQ91" s="191"/>
      <c r="AR91" s="191"/>
      <c r="AS91" s="191"/>
      <c r="AT91" s="191"/>
      <c r="AU91" s="191"/>
      <c r="AV91" s="191"/>
    </row>
    <row r="92" spans="9:48" s="5" customFormat="1">
      <c r="I92" s="191"/>
      <c r="J92" s="191"/>
      <c r="K92" s="191"/>
      <c r="L92" s="191"/>
      <c r="M92" s="191"/>
      <c r="N92" s="191"/>
      <c r="O92" s="191"/>
      <c r="P92" s="191"/>
      <c r="Q92" s="191"/>
      <c r="R92" s="191"/>
      <c r="S92" s="191"/>
      <c r="T92" s="191"/>
      <c r="U92" s="191"/>
      <c r="V92" s="191"/>
      <c r="W92" s="191"/>
      <c r="X92" s="191"/>
      <c r="Y92" s="191"/>
      <c r="Z92" s="191"/>
      <c r="AA92" s="191"/>
      <c r="AB92" s="191"/>
      <c r="AC92" s="191"/>
      <c r="AD92" s="191"/>
      <c r="AE92" s="191"/>
      <c r="AF92" s="191"/>
      <c r="AG92" s="191"/>
      <c r="AH92" s="191"/>
      <c r="AI92" s="191"/>
      <c r="AJ92" s="191"/>
      <c r="AK92" s="191"/>
      <c r="AL92" s="191"/>
      <c r="AM92" s="191"/>
      <c r="AN92" s="191"/>
      <c r="AO92" s="191"/>
      <c r="AP92" s="191"/>
      <c r="AQ92" s="191"/>
      <c r="AR92" s="191"/>
      <c r="AS92" s="191"/>
      <c r="AT92" s="191"/>
      <c r="AU92" s="191"/>
      <c r="AV92" s="191"/>
    </row>
    <row r="93" spans="9:48" s="5" customFormat="1"/>
    <row r="94" spans="9:48" s="5" customFormat="1"/>
    <row r="95" spans="9:48" s="5" customFormat="1"/>
    <row r="96" spans="9:48" s="5" customFormat="1"/>
    <row r="97" spans="1:2" s="5" customFormat="1">
      <c r="A97" s="250"/>
      <c r="B97" s="250"/>
    </row>
    <row r="98" spans="1:2" s="5" customFormat="1">
      <c r="A98" s="250"/>
      <c r="B98" s="250"/>
    </row>
    <row r="99" spans="1:2" s="5" customFormat="1">
      <c r="A99" s="250"/>
      <c r="B99" s="250"/>
    </row>
    <row r="100" spans="1:2" s="5" customFormat="1">
      <c r="A100" s="250"/>
      <c r="B100" s="250"/>
    </row>
    <row r="101" spans="1:2" s="5" customFormat="1">
      <c r="A101" s="250"/>
      <c r="B101" s="250"/>
    </row>
    <row r="102" spans="1:2" s="5" customFormat="1">
      <c r="A102" s="250"/>
      <c r="B102" s="250"/>
    </row>
    <row r="103" spans="1:2" s="5" customFormat="1">
      <c r="A103" s="250"/>
      <c r="B103" s="250"/>
    </row>
    <row r="104" spans="1:2" s="5" customFormat="1">
      <c r="A104" s="250"/>
      <c r="B104" s="250"/>
    </row>
    <row r="105" spans="1:2" s="5" customFormat="1">
      <c r="A105" s="250"/>
      <c r="B105" s="250"/>
    </row>
    <row r="106" spans="1:2" s="5" customFormat="1">
      <c r="A106" s="250"/>
      <c r="B106" s="250"/>
    </row>
    <row r="107" spans="1:2" s="5" customFormat="1">
      <c r="A107" s="250"/>
      <c r="B107" s="250"/>
    </row>
    <row r="108" spans="1:2" s="5" customFormat="1">
      <c r="A108" s="250"/>
      <c r="B108" s="250"/>
    </row>
    <row r="109" spans="1:2" s="5" customFormat="1">
      <c r="A109" s="250"/>
      <c r="B109" s="250"/>
    </row>
    <row r="110" spans="1:2" s="5" customFormat="1">
      <c r="A110" s="250"/>
      <c r="B110" s="250"/>
    </row>
    <row r="111" spans="1:2" s="5" customFormat="1">
      <c r="A111" s="250"/>
      <c r="B111" s="250"/>
    </row>
    <row r="112" spans="1:2" s="5" customFormat="1">
      <c r="A112" s="250"/>
      <c r="B112" s="250"/>
    </row>
    <row r="113" spans="1:2" s="5" customFormat="1">
      <c r="A113" s="250"/>
      <c r="B113" s="250"/>
    </row>
    <row r="114" spans="1:2" s="5" customFormat="1">
      <c r="A114" s="250"/>
      <c r="B114" s="250"/>
    </row>
    <row r="115" spans="1:2" s="5" customFormat="1">
      <c r="A115" s="250"/>
      <c r="B115" s="250"/>
    </row>
    <row r="116" spans="1:2" s="5" customFormat="1">
      <c r="A116" s="250"/>
      <c r="B116" s="250"/>
    </row>
    <row r="117" spans="1:2" s="5" customFormat="1">
      <c r="A117" s="250"/>
      <c r="B117" s="250"/>
    </row>
    <row r="118" spans="1:2" s="5" customFormat="1">
      <c r="A118" s="250"/>
      <c r="B118" s="250"/>
    </row>
    <row r="119" spans="1:2" s="5" customFormat="1">
      <c r="A119" s="250"/>
      <c r="B119" s="250"/>
    </row>
    <row r="120" spans="1:2" s="5" customFormat="1">
      <c r="A120" s="250"/>
      <c r="B120" s="250"/>
    </row>
    <row r="121" spans="1:2" s="5" customFormat="1">
      <c r="A121" s="250"/>
      <c r="B121" s="250"/>
    </row>
    <row r="122" spans="1:2" s="5" customFormat="1">
      <c r="A122" s="250"/>
      <c r="B122" s="250"/>
    </row>
    <row r="123" spans="1:2" s="5" customFormat="1">
      <c r="A123" s="250"/>
      <c r="B123" s="250"/>
    </row>
    <row r="124" spans="1:2" s="5" customFormat="1">
      <c r="A124" s="250"/>
      <c r="B124" s="250"/>
    </row>
    <row r="125" spans="1:2" s="5" customFormat="1">
      <c r="A125" s="250"/>
      <c r="B125" s="250"/>
    </row>
    <row r="126" spans="1:2" s="5" customFormat="1">
      <c r="A126" s="250"/>
      <c r="B126" s="250"/>
    </row>
    <row r="127" spans="1:2" s="5" customFormat="1">
      <c r="A127" s="250"/>
      <c r="B127" s="250"/>
    </row>
    <row r="128" spans="1:2" s="5" customFormat="1">
      <c r="A128" s="250"/>
      <c r="B128" s="250"/>
    </row>
    <row r="129" spans="1:2" s="5" customFormat="1">
      <c r="A129" s="250"/>
      <c r="B129" s="250"/>
    </row>
    <row r="130" spans="1:2" s="5" customFormat="1">
      <c r="A130" s="250"/>
      <c r="B130" s="250"/>
    </row>
    <row r="131" spans="1:2" s="5" customFormat="1">
      <c r="A131" s="250"/>
      <c r="B131" s="250"/>
    </row>
    <row r="132" spans="1:2" s="5" customFormat="1">
      <c r="A132" s="250"/>
      <c r="B132" s="250"/>
    </row>
    <row r="133" spans="1:2" s="5" customFormat="1">
      <c r="A133" s="250"/>
      <c r="B133" s="250"/>
    </row>
    <row r="134" spans="1:2" s="5" customFormat="1">
      <c r="A134" s="250"/>
      <c r="B134" s="250"/>
    </row>
    <row r="135" spans="1:2" s="5" customFormat="1">
      <c r="A135" s="250"/>
      <c r="B135" s="250"/>
    </row>
    <row r="136" spans="1:2" s="5" customFormat="1">
      <c r="A136" s="250"/>
      <c r="B136" s="250"/>
    </row>
    <row r="137" spans="1:2" s="5" customFormat="1">
      <c r="A137" s="250"/>
      <c r="B137" s="250"/>
    </row>
    <row r="138" spans="1:2" s="5" customFormat="1">
      <c r="A138" s="250"/>
      <c r="B138" s="250">
        <v>0</v>
      </c>
    </row>
    <row r="139" spans="1:2" s="5" customFormat="1">
      <c r="A139" s="250"/>
      <c r="B139" s="250">
        <v>0</v>
      </c>
    </row>
    <row r="140" spans="1:2" s="5" customFormat="1">
      <c r="A140" s="250"/>
      <c r="B140" s="250">
        <v>0</v>
      </c>
    </row>
    <row r="141" spans="1:2" s="5" customFormat="1">
      <c r="A141" s="250"/>
      <c r="B141" s="250"/>
    </row>
    <row r="142" spans="1:2" s="5" customFormat="1">
      <c r="A142" s="250"/>
      <c r="B142" s="250"/>
    </row>
    <row r="143" spans="1:2" s="5" customFormat="1">
      <c r="A143" s="250"/>
      <c r="B143" s="250"/>
    </row>
    <row r="144" spans="1:2" s="5" customFormat="1">
      <c r="A144" s="250"/>
      <c r="B144" s="250"/>
    </row>
    <row r="145" spans="1:3" s="5" customFormat="1">
      <c r="A145" s="250"/>
      <c r="B145" s="250"/>
      <c r="C145" s="201"/>
    </row>
    <row r="146" spans="1:3" s="5" customFormat="1">
      <c r="A146" s="250"/>
      <c r="B146" s="250"/>
      <c r="C146" s="201"/>
    </row>
    <row r="147" spans="1:3" s="5" customFormat="1">
      <c r="A147" s="250"/>
      <c r="B147" s="250"/>
      <c r="C147" s="454"/>
    </row>
    <row r="148" spans="1:3" s="5" customFormat="1">
      <c r="A148" s="250"/>
      <c r="B148" s="250"/>
      <c r="C148" s="454"/>
    </row>
    <row r="149" spans="1:3" s="5" customFormat="1">
      <c r="A149" s="250"/>
      <c r="B149" s="250"/>
      <c r="C149" s="454"/>
    </row>
    <row r="150" spans="1:3" s="5" customFormat="1">
      <c r="A150" s="250"/>
      <c r="B150" s="250"/>
      <c r="C150" s="454"/>
    </row>
    <row r="151" spans="1:3" s="5" customFormat="1">
      <c r="A151" s="250"/>
      <c r="B151" s="250"/>
      <c r="C151" s="201"/>
    </row>
    <row r="152" spans="1:3" s="5" customFormat="1">
      <c r="A152" s="250"/>
      <c r="B152" s="250"/>
      <c r="C152" s="454"/>
    </row>
    <row r="153" spans="1:3" s="5" customFormat="1">
      <c r="A153" s="250"/>
      <c r="B153" s="250"/>
      <c r="C153" s="454"/>
    </row>
    <row r="154" spans="1:3" s="5" customFormat="1">
      <c r="A154" s="250"/>
      <c r="B154" s="250"/>
      <c r="C154" s="201"/>
    </row>
    <row r="155" spans="1:3" s="5" customFormat="1">
      <c r="A155" s="250"/>
      <c r="B155" s="250"/>
      <c r="C155" s="201"/>
    </row>
    <row r="156" spans="1:3" s="5" customFormat="1">
      <c r="A156" s="250"/>
      <c r="B156" s="250"/>
      <c r="C156" s="201"/>
    </row>
    <row r="157" spans="1:3" s="5" customFormat="1">
      <c r="A157" s="250"/>
      <c r="B157" s="250"/>
      <c r="C157" s="201"/>
    </row>
    <row r="158" spans="1:3" s="5" customFormat="1">
      <c r="A158" s="250"/>
      <c r="B158" s="250"/>
      <c r="C158" s="201"/>
    </row>
    <row r="159" spans="1:3" s="5" customFormat="1">
      <c r="A159" s="250"/>
      <c r="B159" s="250"/>
      <c r="C159" s="201"/>
    </row>
    <row r="160" spans="1:3" s="5" customFormat="1">
      <c r="A160" s="250"/>
      <c r="B160" s="250"/>
      <c r="C160" s="201"/>
    </row>
    <row r="161" spans="1:3" s="5" customFormat="1">
      <c r="A161" s="250"/>
      <c r="B161" s="250"/>
      <c r="C161" s="201"/>
    </row>
    <row r="162" spans="1:3" s="5" customFormat="1">
      <c r="A162" s="250"/>
      <c r="B162" s="250"/>
      <c r="C162" s="201"/>
    </row>
    <row r="163" spans="1:3" s="5" customFormat="1">
      <c r="A163" s="250"/>
      <c r="B163" s="250"/>
      <c r="C163" s="201"/>
    </row>
    <row r="164" spans="1:3" s="5" customFormat="1">
      <c r="A164" s="250"/>
      <c r="B164" s="250"/>
      <c r="C164" s="201"/>
    </row>
    <row r="165" spans="1:3" s="5" customFormat="1">
      <c r="A165" s="250"/>
      <c r="B165" s="250"/>
      <c r="C165" s="201"/>
    </row>
    <row r="166" spans="1:3" s="5" customFormat="1">
      <c r="A166" s="250"/>
      <c r="B166" s="250"/>
      <c r="C166" s="201"/>
    </row>
    <row r="167" spans="1:3" s="5" customFormat="1">
      <c r="A167" s="250"/>
      <c r="B167" s="250"/>
      <c r="C167" s="201"/>
    </row>
    <row r="168" spans="1:3" s="5" customFormat="1">
      <c r="A168" s="250"/>
      <c r="B168" s="250"/>
      <c r="C168" s="201"/>
    </row>
    <row r="169" spans="1:3" s="5" customFormat="1">
      <c r="A169" s="250"/>
      <c r="B169" s="250"/>
      <c r="C169" s="454"/>
    </row>
    <row r="170" spans="1:3" s="5" customFormat="1">
      <c r="A170" s="250"/>
      <c r="B170" s="250"/>
      <c r="C170" s="454"/>
    </row>
    <row r="171" spans="1:3" s="5" customFormat="1">
      <c r="A171" s="250"/>
      <c r="B171" s="250"/>
      <c r="C171" s="454"/>
    </row>
    <row r="172" spans="1:3" s="5" customFormat="1">
      <c r="A172" s="250"/>
      <c r="B172" s="250"/>
      <c r="C172" s="454"/>
    </row>
    <row r="173" spans="1:3" s="5" customFormat="1">
      <c r="A173" s="250"/>
      <c r="B173" s="250"/>
      <c r="C173" s="201"/>
    </row>
    <row r="174" spans="1:3" s="5" customFormat="1">
      <c r="A174" s="250"/>
      <c r="B174" s="250"/>
      <c r="C174" s="201"/>
    </row>
    <row r="175" spans="1:3" s="5" customFormat="1">
      <c r="A175" s="250"/>
      <c r="B175" s="250"/>
      <c r="C175" s="201"/>
    </row>
    <row r="176" spans="1:3" s="5" customFormat="1">
      <c r="A176" s="250"/>
      <c r="B176" s="250"/>
      <c r="C176" s="201"/>
    </row>
    <row r="177" spans="1:2" s="5" customFormat="1">
      <c r="A177" s="250"/>
      <c r="B177" s="250"/>
    </row>
    <row r="178" spans="1:2" s="5" customFormat="1">
      <c r="A178" s="250"/>
      <c r="B178" s="250"/>
    </row>
    <row r="179" spans="1:2" s="5" customFormat="1">
      <c r="A179" s="250"/>
      <c r="B179" s="250"/>
    </row>
    <row r="180" spans="1:2" s="5" customFormat="1">
      <c r="A180" s="250"/>
      <c r="B180" s="250"/>
    </row>
    <row r="181" spans="1:2" s="5" customFormat="1">
      <c r="A181" s="250"/>
      <c r="B181" s="250"/>
    </row>
    <row r="182" spans="1:2" s="5" customFormat="1">
      <c r="A182" s="250"/>
      <c r="B182" s="250"/>
    </row>
    <row r="183" spans="1:2" s="5" customFormat="1">
      <c r="A183" s="250"/>
      <c r="B183" s="250"/>
    </row>
    <row r="184" spans="1:2" s="5" customFormat="1">
      <c r="A184" s="250"/>
      <c r="B184" s="250"/>
    </row>
    <row r="185" spans="1:2" s="5" customFormat="1">
      <c r="A185" s="250"/>
      <c r="B185" s="250"/>
    </row>
    <row r="186" spans="1:2" s="5" customFormat="1">
      <c r="A186" s="250"/>
      <c r="B186" s="250"/>
    </row>
    <row r="187" spans="1:2" s="5" customFormat="1">
      <c r="A187" s="250"/>
      <c r="B187" s="250"/>
    </row>
    <row r="188" spans="1:2" s="5" customFormat="1">
      <c r="A188" s="250"/>
      <c r="B188" s="250"/>
    </row>
    <row r="189" spans="1:2" s="5" customFormat="1">
      <c r="A189" s="250"/>
      <c r="B189" s="250"/>
    </row>
    <row r="190" spans="1:2" s="5" customFormat="1">
      <c r="A190" s="250"/>
      <c r="B190" s="250"/>
    </row>
    <row r="191" spans="1:2" s="5" customFormat="1">
      <c r="A191" s="250"/>
      <c r="B191" s="250"/>
    </row>
    <row r="192" spans="1:2" s="5" customFormat="1">
      <c r="A192" s="250"/>
      <c r="B192" s="250"/>
    </row>
    <row r="193" spans="1:2" s="5" customFormat="1">
      <c r="A193" s="250"/>
      <c r="B193" s="250"/>
    </row>
    <row r="194" spans="1:2" s="5" customFormat="1">
      <c r="A194" s="250"/>
      <c r="B194" s="250"/>
    </row>
    <row r="195" spans="1:2" s="5" customFormat="1">
      <c r="A195" s="250"/>
      <c r="B195" s="250"/>
    </row>
    <row r="196" spans="1:2" s="5" customFormat="1">
      <c r="A196" s="250"/>
      <c r="B196" s="250"/>
    </row>
    <row r="197" spans="1:2" s="5" customFormat="1">
      <c r="A197" s="250"/>
      <c r="B197" s="250"/>
    </row>
    <row r="198" spans="1:2" s="5" customFormat="1">
      <c r="A198" s="250"/>
      <c r="B198" s="250"/>
    </row>
    <row r="199" spans="1:2" s="5" customFormat="1">
      <c r="A199" s="250"/>
      <c r="B199" s="250"/>
    </row>
    <row r="200" spans="1:2" s="5" customFormat="1">
      <c r="A200" s="250"/>
      <c r="B200" s="250"/>
    </row>
    <row r="201" spans="1:2" s="5" customFormat="1">
      <c r="A201" s="250"/>
      <c r="B201" s="250"/>
    </row>
    <row r="202" spans="1:2" s="5" customFormat="1">
      <c r="A202" s="250"/>
      <c r="B202" s="250"/>
    </row>
    <row r="203" spans="1:2" s="5" customFormat="1">
      <c r="A203" s="250"/>
      <c r="B203" s="250"/>
    </row>
    <row r="204" spans="1:2" s="5" customFormat="1">
      <c r="A204" s="250"/>
      <c r="B204" s="250"/>
    </row>
    <row r="205" spans="1:2" s="5" customFormat="1">
      <c r="A205" s="250"/>
      <c r="B205" s="250"/>
    </row>
    <row r="206" spans="1:2" s="5" customFormat="1">
      <c r="A206" s="250"/>
      <c r="B206" s="250"/>
    </row>
    <row r="207" spans="1:2" s="5" customFormat="1">
      <c r="A207" s="250"/>
      <c r="B207" s="250"/>
    </row>
    <row r="208" spans="1:2" s="5" customFormat="1">
      <c r="A208" s="250"/>
      <c r="B208" s="250"/>
    </row>
    <row r="209" spans="1:2" s="5" customFormat="1">
      <c r="A209" s="250"/>
      <c r="B209" s="250"/>
    </row>
    <row r="210" spans="1:2" s="5" customFormat="1">
      <c r="A210" s="250"/>
      <c r="B210" s="250"/>
    </row>
    <row r="211" spans="1:2" s="5" customFormat="1">
      <c r="A211" s="250"/>
      <c r="B211" s="250"/>
    </row>
    <row r="212" spans="1:2" s="5" customFormat="1">
      <c r="A212" s="250"/>
      <c r="B212" s="250"/>
    </row>
    <row r="213" spans="1:2" s="5" customFormat="1">
      <c r="A213" s="250"/>
      <c r="B213" s="250"/>
    </row>
    <row r="214" spans="1:2" s="5" customFormat="1">
      <c r="A214" s="250"/>
      <c r="B214" s="250"/>
    </row>
    <row r="215" spans="1:2" s="5" customFormat="1">
      <c r="A215" s="250"/>
      <c r="B215" s="250"/>
    </row>
    <row r="216" spans="1:2" s="5" customFormat="1">
      <c r="A216" s="250"/>
      <c r="B216" s="250"/>
    </row>
    <row r="217" spans="1:2" s="5" customFormat="1">
      <c r="A217" s="250"/>
      <c r="B217" s="250"/>
    </row>
    <row r="218" spans="1:2" s="5" customFormat="1">
      <c r="A218" s="250"/>
      <c r="B218" s="250"/>
    </row>
    <row r="219" spans="1:2" s="5" customFormat="1">
      <c r="A219" s="250"/>
      <c r="B219" s="250"/>
    </row>
    <row r="220" spans="1:2" s="5" customFormat="1">
      <c r="A220" s="250"/>
      <c r="B220" s="250"/>
    </row>
    <row r="221" spans="1:2" s="5" customFormat="1">
      <c r="A221" s="250"/>
      <c r="B221" s="250"/>
    </row>
    <row r="222" spans="1:2" s="5" customFormat="1">
      <c r="A222" s="250"/>
      <c r="B222" s="250"/>
    </row>
    <row r="223" spans="1:2" s="5" customFormat="1">
      <c r="A223" s="250"/>
      <c r="B223" s="250"/>
    </row>
    <row r="224" spans="1:2" s="5" customFormat="1">
      <c r="A224" s="250"/>
      <c r="B224" s="250"/>
    </row>
    <row r="225" spans="1:2" s="5" customFormat="1">
      <c r="A225" s="250"/>
      <c r="B225" s="250"/>
    </row>
    <row r="226" spans="1:2" s="5" customFormat="1">
      <c r="A226" s="250"/>
      <c r="B226" s="250"/>
    </row>
    <row r="227" spans="1:2" s="5" customFormat="1">
      <c r="A227" s="250"/>
      <c r="B227" s="250"/>
    </row>
    <row r="228" spans="1:2" s="5" customFormat="1">
      <c r="A228" s="250"/>
      <c r="B228" s="250"/>
    </row>
    <row r="229" spans="1:2" s="5" customFormat="1">
      <c r="A229" s="250"/>
      <c r="B229" s="250"/>
    </row>
    <row r="230" spans="1:2" s="5" customFormat="1">
      <c r="A230" s="250"/>
      <c r="B230" s="250"/>
    </row>
    <row r="231" spans="1:2" s="5" customFormat="1">
      <c r="A231" s="250"/>
      <c r="B231" s="250"/>
    </row>
    <row r="232" spans="1:2" s="5" customFormat="1">
      <c r="A232" s="250"/>
      <c r="B232" s="250"/>
    </row>
    <row r="233" spans="1:2" s="5" customFormat="1">
      <c r="A233" s="250"/>
      <c r="B233" s="250"/>
    </row>
    <row r="234" spans="1:2" s="5" customFormat="1">
      <c r="A234" s="250"/>
      <c r="B234" s="250"/>
    </row>
    <row r="235" spans="1:2" s="5" customFormat="1">
      <c r="A235" s="250"/>
      <c r="B235" s="250"/>
    </row>
    <row r="236" spans="1:2" s="5" customFormat="1">
      <c r="A236" s="250"/>
      <c r="B236" s="250"/>
    </row>
    <row r="237" spans="1:2" s="5" customFormat="1">
      <c r="A237" s="250"/>
      <c r="B237" s="250"/>
    </row>
    <row r="238" spans="1:2" s="5" customFormat="1">
      <c r="A238" s="250"/>
      <c r="B238" s="250"/>
    </row>
    <row r="239" spans="1:2" s="5" customFormat="1">
      <c r="A239" s="250"/>
      <c r="B239" s="250"/>
    </row>
    <row r="240" spans="1:2" s="5" customFormat="1">
      <c r="A240" s="250"/>
      <c r="B240" s="250"/>
    </row>
    <row r="241" spans="1:2" s="5" customFormat="1">
      <c r="A241" s="250"/>
      <c r="B241" s="250"/>
    </row>
    <row r="242" spans="1:2" s="5" customFormat="1">
      <c r="A242" s="250"/>
      <c r="B242" s="250"/>
    </row>
    <row r="243" spans="1:2" s="5" customFormat="1">
      <c r="A243" s="250"/>
      <c r="B243" s="250"/>
    </row>
    <row r="244" spans="1:2" s="5" customFormat="1">
      <c r="A244" s="250"/>
      <c r="B244" s="250"/>
    </row>
    <row r="245" spans="1:2" s="5" customFormat="1">
      <c r="A245" s="250"/>
      <c r="B245" s="250"/>
    </row>
    <row r="246" spans="1:2" s="5" customFormat="1">
      <c r="A246" s="250"/>
      <c r="B246" s="250"/>
    </row>
    <row r="247" spans="1:2" s="5" customFormat="1">
      <c r="A247" s="250"/>
      <c r="B247" s="250"/>
    </row>
    <row r="248" spans="1:2" s="5" customFormat="1">
      <c r="A248" s="250"/>
      <c r="B248" s="250"/>
    </row>
    <row r="249" spans="1:2" s="5" customFormat="1">
      <c r="A249" s="250"/>
      <c r="B249" s="250"/>
    </row>
    <row r="250" spans="1:2" s="5" customFormat="1">
      <c r="A250" s="250"/>
      <c r="B250" s="250"/>
    </row>
    <row r="251" spans="1:2" s="5" customFormat="1">
      <c r="A251" s="250"/>
      <c r="B251" s="250"/>
    </row>
    <row r="252" spans="1:2" s="5" customFormat="1">
      <c r="A252" s="250"/>
      <c r="B252" s="250"/>
    </row>
    <row r="253" spans="1:2" s="5" customFormat="1">
      <c r="A253" s="250"/>
      <c r="B253" s="250"/>
    </row>
    <row r="254" spans="1:2" s="5" customFormat="1">
      <c r="A254" s="250"/>
      <c r="B254" s="250"/>
    </row>
    <row r="255" spans="1:2" s="5" customFormat="1">
      <c r="A255" s="250"/>
      <c r="B255" s="250"/>
    </row>
    <row r="256" spans="1:2" s="5" customFormat="1">
      <c r="A256" s="250"/>
      <c r="B256" s="250"/>
    </row>
    <row r="257" spans="1:2" s="5" customFormat="1">
      <c r="A257" s="250"/>
      <c r="B257" s="250"/>
    </row>
    <row r="258" spans="1:2" s="5" customFormat="1">
      <c r="A258" s="250"/>
      <c r="B258" s="250"/>
    </row>
    <row r="259" spans="1:2" s="5" customFormat="1">
      <c r="A259" s="250"/>
      <c r="B259" s="250"/>
    </row>
    <row r="260" spans="1:2" s="5" customFormat="1">
      <c r="A260" s="250"/>
      <c r="B260" s="250"/>
    </row>
    <row r="261" spans="1:2" s="5" customFormat="1">
      <c r="A261" s="250"/>
      <c r="B261" s="250"/>
    </row>
    <row r="262" spans="1:2" s="5" customFormat="1">
      <c r="A262" s="250"/>
      <c r="B262" s="250"/>
    </row>
    <row r="263" spans="1:2" s="5" customFormat="1">
      <c r="A263" s="250"/>
      <c r="B263" s="250"/>
    </row>
    <row r="264" spans="1:2" s="5" customFormat="1">
      <c r="A264" s="250"/>
      <c r="B264" s="250"/>
    </row>
    <row r="265" spans="1:2" s="5" customFormat="1">
      <c r="A265" s="250"/>
      <c r="B265" s="250"/>
    </row>
    <row r="266" spans="1:2" s="5" customFormat="1">
      <c r="A266" s="250"/>
      <c r="B266" s="250"/>
    </row>
    <row r="267" spans="1:2" s="5" customFormat="1">
      <c r="A267" s="250"/>
      <c r="B267" s="250"/>
    </row>
    <row r="268" spans="1:2" s="5" customFormat="1">
      <c r="A268" s="250"/>
      <c r="B268" s="250"/>
    </row>
    <row r="269" spans="1:2" s="5" customFormat="1">
      <c r="A269" s="250"/>
      <c r="B269" s="250"/>
    </row>
    <row r="270" spans="1:2" s="5" customFormat="1">
      <c r="A270" s="250"/>
      <c r="B270" s="250"/>
    </row>
    <row r="271" spans="1:2" s="5" customFormat="1">
      <c r="A271" s="250"/>
      <c r="B271" s="250"/>
    </row>
    <row r="272" spans="1:2" s="5" customFormat="1">
      <c r="A272" s="250"/>
      <c r="B272" s="250"/>
    </row>
    <row r="273" spans="1:2" s="5" customFormat="1">
      <c r="A273" s="250"/>
      <c r="B273" s="250"/>
    </row>
    <row r="274" spans="1:2" s="5" customFormat="1">
      <c r="A274" s="250"/>
      <c r="B274" s="250"/>
    </row>
    <row r="275" spans="1:2" s="5" customFormat="1">
      <c r="A275" s="250"/>
      <c r="B275" s="250"/>
    </row>
    <row r="276" spans="1:2" s="5" customFormat="1">
      <c r="A276" s="1723"/>
      <c r="B276" s="1723"/>
    </row>
    <row r="277" spans="1:2" s="5" customFormat="1">
      <c r="A277" s="1723"/>
      <c r="B277" s="1723"/>
    </row>
    <row r="278" spans="1:2" s="5" customFormat="1">
      <c r="A278" s="1723"/>
      <c r="B278" s="1723"/>
    </row>
    <row r="279" spans="1:2" s="5" customFormat="1">
      <c r="A279" s="1723"/>
      <c r="B279" s="1723"/>
    </row>
    <row r="280" spans="1:2" s="5" customFormat="1">
      <c r="A280" s="1723"/>
      <c r="B280" s="250"/>
    </row>
    <row r="281" spans="1:2" s="5" customFormat="1">
      <c r="A281" s="1723"/>
      <c r="B281" s="1723"/>
    </row>
    <row r="282" spans="1:2" s="5" customFormat="1">
      <c r="A282" s="1723"/>
      <c r="B282" s="1723"/>
    </row>
    <row r="283" spans="1:2" s="5" customFormat="1">
      <c r="A283" s="250"/>
      <c r="B283" s="250"/>
    </row>
    <row r="284" spans="1:2" s="5" customFormat="1">
      <c r="A284" s="250"/>
      <c r="B284" s="250"/>
    </row>
    <row r="285" spans="1:2" s="5" customFormat="1">
      <c r="A285" s="250"/>
      <c r="B285" s="250"/>
    </row>
    <row r="286" spans="1:2" s="5" customFormat="1">
      <c r="A286" s="250"/>
      <c r="B286" s="250"/>
    </row>
    <row r="287" spans="1:2" s="5" customFormat="1">
      <c r="A287" s="250"/>
      <c r="B287" s="250"/>
    </row>
    <row r="288" spans="1:2" s="5" customFormat="1">
      <c r="A288" s="250"/>
      <c r="B288" s="250"/>
    </row>
    <row r="289" spans="1:2" s="5" customFormat="1">
      <c r="A289" s="250"/>
      <c r="B289" s="250"/>
    </row>
    <row r="290" spans="1:2" s="5" customFormat="1">
      <c r="A290" s="250"/>
      <c r="B290" s="250"/>
    </row>
    <row r="291" spans="1:2" s="5" customFormat="1">
      <c r="A291" s="250"/>
      <c r="B291" s="250"/>
    </row>
    <row r="292" spans="1:2" s="5" customFormat="1">
      <c r="A292" s="250"/>
      <c r="B292" s="250"/>
    </row>
    <row r="293" spans="1:2" s="5" customFormat="1">
      <c r="A293" s="250"/>
      <c r="B293" s="250"/>
    </row>
    <row r="294" spans="1:2" s="5" customFormat="1">
      <c r="A294" s="250"/>
      <c r="B294" s="250"/>
    </row>
    <row r="295" spans="1:2" s="5" customFormat="1">
      <c r="A295" s="250"/>
      <c r="B295" s="250"/>
    </row>
    <row r="296" spans="1:2" s="5" customFormat="1">
      <c r="A296" s="250"/>
      <c r="B296" s="250"/>
    </row>
    <row r="297" spans="1:2" s="5" customFormat="1">
      <c r="A297" s="250"/>
      <c r="B297" s="250"/>
    </row>
    <row r="298" spans="1:2" s="5" customFormat="1">
      <c r="A298" s="1723"/>
      <c r="B298" s="1723"/>
    </row>
    <row r="299" spans="1:2" s="5" customFormat="1">
      <c r="A299" s="1723"/>
      <c r="B299" s="1723"/>
    </row>
    <row r="300" spans="1:2" s="5" customFormat="1">
      <c r="A300" s="1723"/>
      <c r="B300" s="1723"/>
    </row>
    <row r="301" spans="1:2" s="5" customFormat="1">
      <c r="A301" s="1723"/>
      <c r="B301" s="1723"/>
    </row>
  </sheetData>
  <conditionalFormatting sqref="B225:B285 C3:C6 B330 B292 A7:A285">
    <cfRule type="cellIs" dxfId="140" priority="1" stopIfTrue="1" operator="greaterThan">
      <formula>0</formula>
    </cfRule>
  </conditionalFormatting>
  <conditionalFormatting sqref="B7:B224">
    <cfRule type="cellIs" dxfId="139" priority="2" stopIfTrue="1" operator="notEqual">
      <formula>0</formula>
    </cfRule>
  </conditionalFormatting>
  <printOptions horizontalCentered="1" gridLines="1"/>
  <pageMargins left="0.2" right="0.2" top="1.07" bottom="0.5" header="0.2" footer="0.2"/>
  <pageSetup paperSize="17" scale="62" orientation="landscape" r:id="rId1"/>
  <headerFooter alignWithMargins="0">
    <oddFooter>&amp;F</oddFooter>
  </headerFooter>
</worksheet>
</file>

<file path=xl/worksheets/sheet54.xml><?xml version="1.0" encoding="utf-8"?>
<worksheet xmlns="http://schemas.openxmlformats.org/spreadsheetml/2006/main" xmlns:r="http://schemas.openxmlformats.org/officeDocument/2006/relationships">
  <sheetPr codeName="Sheet131">
    <pageSetUpPr fitToPage="1"/>
  </sheetPr>
  <dimension ref="A1:AV301"/>
  <sheetViews>
    <sheetView zoomScale="70" zoomScaleNormal="70" workbookViewId="0">
      <selection activeCell="T71" sqref="T71"/>
    </sheetView>
  </sheetViews>
  <sheetFormatPr defaultColWidth="8.88671875" defaultRowHeight="15"/>
  <cols>
    <col min="1" max="1" width="7.88671875" style="250" customWidth="1"/>
    <col min="2" max="2" width="11.5546875" style="250" customWidth="1"/>
    <col min="3" max="3" width="6.33203125" style="201" customWidth="1"/>
    <col min="4" max="4" width="9.77734375" style="191" customWidth="1"/>
    <col min="5" max="5" width="1.109375" style="5" customWidth="1"/>
    <col min="6" max="6" width="1.88671875" style="5" customWidth="1"/>
    <col min="7" max="7" width="34.21875" style="120" customWidth="1"/>
    <col min="8" max="8" width="1.109375" style="120" customWidth="1"/>
    <col min="9" max="9" width="12.109375" style="5" customWidth="1"/>
    <col min="10" max="10" width="1.109375" style="5" customWidth="1"/>
    <col min="11" max="11" width="11.88671875" style="5" customWidth="1"/>
    <col min="12" max="12" width="8.77734375" style="5" bestFit="1" customWidth="1"/>
    <col min="13" max="13" width="8.109375" style="5" bestFit="1" customWidth="1"/>
    <col min="14" max="15" width="7.33203125" style="5" bestFit="1" customWidth="1"/>
    <col min="16" max="16" width="11.33203125" style="5" bestFit="1" customWidth="1"/>
    <col min="17" max="17" width="20.33203125" style="5" bestFit="1" customWidth="1"/>
    <col min="18" max="18" width="1.109375" style="5" customWidth="1"/>
    <col min="19" max="19" width="14.88671875" style="5" bestFit="1" customWidth="1"/>
    <col min="20" max="20" width="9" style="5" bestFit="1" customWidth="1"/>
    <col min="21" max="21" width="8.33203125" style="5" bestFit="1" customWidth="1"/>
    <col min="22" max="22" width="10.88671875" style="5" bestFit="1" customWidth="1"/>
    <col min="23" max="23" width="1.109375" style="5" customWidth="1"/>
    <col min="24" max="24" width="12.21875" style="5" bestFit="1" customWidth="1"/>
    <col min="25" max="25" width="11.33203125" style="5" bestFit="1" customWidth="1"/>
    <col min="26" max="26" width="15.33203125" style="5" customWidth="1"/>
    <col min="27" max="27" width="11" style="5" bestFit="1" customWidth="1"/>
    <col min="28" max="28" width="1" style="5" customWidth="1"/>
    <col min="29" max="29" width="8.109375" style="5" bestFit="1" customWidth="1"/>
    <col min="30" max="30" width="10.6640625" style="5" bestFit="1" customWidth="1"/>
    <col min="31" max="31" width="1" style="5" customWidth="1"/>
    <col min="32" max="34" width="9.21875" style="5" customWidth="1"/>
    <col min="35" max="16384" width="8.88671875" style="5"/>
  </cols>
  <sheetData>
    <row r="1" spans="1:48" ht="33.75" thickBot="1">
      <c r="A1" s="1709" t="s">
        <v>14</v>
      </c>
      <c r="B1" s="1710" t="s">
        <v>15</v>
      </c>
      <c r="C1" s="454"/>
      <c r="E1" s="675" t="s">
        <v>817</v>
      </c>
    </row>
    <row r="3" spans="1:48">
      <c r="A3" s="250" t="s">
        <v>18</v>
      </c>
    </row>
    <row r="4" spans="1:48" ht="15.75">
      <c r="A4" s="1711">
        <v>0</v>
      </c>
      <c r="B4" s="382" t="s">
        <v>20</v>
      </c>
    </row>
    <row r="5" spans="1:48" s="120" customFormat="1" ht="15.75">
      <c r="A5" s="1712"/>
      <c r="B5" s="1712"/>
      <c r="C5" s="201"/>
      <c r="D5" s="1713"/>
      <c r="AA5" s="1714"/>
    </row>
    <row r="6" spans="1:48" s="1717" customFormat="1" ht="15.75">
      <c r="A6" s="1715" t="s">
        <v>596</v>
      </c>
      <c r="B6" s="1716"/>
      <c r="C6" s="201"/>
      <c r="D6" s="1713"/>
      <c r="E6" s="120"/>
      <c r="F6" s="120"/>
      <c r="G6" s="120"/>
      <c r="H6" s="120"/>
      <c r="I6" s="120"/>
      <c r="J6" s="120"/>
      <c r="K6" s="120"/>
      <c r="L6" s="120"/>
      <c r="M6" s="120"/>
      <c r="N6" s="120"/>
      <c r="O6" s="120"/>
      <c r="P6" s="120"/>
      <c r="Q6" s="120"/>
      <c r="R6" s="120"/>
      <c r="S6" s="120"/>
      <c r="T6" s="120"/>
      <c r="X6" s="120"/>
      <c r="AA6" s="120"/>
    </row>
    <row r="7" spans="1:48" s="473" customFormat="1" ht="15.75">
      <c r="A7" s="1718"/>
      <c r="B7" s="1718"/>
      <c r="C7" s="408"/>
      <c r="D7" s="290"/>
      <c r="I7" s="666" t="s">
        <v>1952</v>
      </c>
      <c r="K7" s="666" t="s">
        <v>3006</v>
      </c>
      <c r="L7" s="666"/>
      <c r="M7" s="666"/>
      <c r="N7" s="666"/>
      <c r="O7" s="666"/>
      <c r="P7" s="666"/>
      <c r="Q7" s="666"/>
      <c r="R7" s="666"/>
      <c r="S7" s="666" t="s">
        <v>1423</v>
      </c>
      <c r="T7" s="666"/>
      <c r="U7" s="666"/>
      <c r="V7" s="666"/>
      <c r="W7" s="666"/>
      <c r="X7" s="666" t="s">
        <v>1532</v>
      </c>
      <c r="Y7" s="666"/>
      <c r="Z7" s="666"/>
      <c r="AA7" s="666"/>
      <c r="AB7" s="666"/>
      <c r="AC7" s="666" t="s">
        <v>1425</v>
      </c>
      <c r="AD7" s="666"/>
      <c r="AF7" s="277" t="s">
        <v>1426</v>
      </c>
      <c r="AH7" s="120"/>
    </row>
    <row r="8" spans="1:48" s="120" customFormat="1" ht="15.75">
      <c r="A8" s="250"/>
      <c r="B8" s="250"/>
      <c r="C8" s="201"/>
      <c r="D8" s="1713"/>
      <c r="E8" s="1130" t="s">
        <v>1421</v>
      </c>
      <c r="F8" s="1130"/>
      <c r="G8" s="1130"/>
      <c r="I8" s="1213"/>
      <c r="K8" s="1213" t="s">
        <v>1430</v>
      </c>
      <c r="L8" s="1213" t="s">
        <v>1431</v>
      </c>
      <c r="M8" s="1213" t="s">
        <v>1432</v>
      </c>
      <c r="N8" s="1213" t="s">
        <v>1433</v>
      </c>
      <c r="O8" s="1213" t="s">
        <v>1434</v>
      </c>
      <c r="P8" s="1213" t="s">
        <v>1435</v>
      </c>
      <c r="Q8" s="1213" t="s">
        <v>1436</v>
      </c>
      <c r="R8" s="1160"/>
      <c r="S8" s="1213" t="s">
        <v>1437</v>
      </c>
      <c r="T8" s="1213" t="s">
        <v>1438</v>
      </c>
      <c r="U8" s="1213" t="s">
        <v>1439</v>
      </c>
      <c r="V8" s="1213" t="s">
        <v>1440</v>
      </c>
      <c r="W8" s="1160"/>
      <c r="X8" s="1213" t="s">
        <v>1441</v>
      </c>
      <c r="Y8" s="1213" t="s">
        <v>1442</v>
      </c>
      <c r="Z8" s="1213" t="s">
        <v>1443</v>
      </c>
      <c r="AA8" s="1213"/>
      <c r="AB8" s="1160"/>
      <c r="AC8" s="1213" t="s">
        <v>541</v>
      </c>
      <c r="AD8" s="1213" t="s">
        <v>606</v>
      </c>
      <c r="AE8" s="1160"/>
      <c r="AF8" s="1213" t="s">
        <v>1444</v>
      </c>
      <c r="AG8" s="1213" t="s">
        <v>1445</v>
      </c>
      <c r="AH8" s="1213" t="s">
        <v>1446</v>
      </c>
    </row>
    <row r="9" spans="1:48" s="120" customFormat="1" ht="15.75">
      <c r="A9" s="250"/>
      <c r="B9" s="250"/>
      <c r="C9" s="201"/>
      <c r="D9" s="1713"/>
      <c r="E9" s="1130" t="s">
        <v>1529</v>
      </c>
      <c r="F9" s="1130"/>
      <c r="G9" s="1130"/>
      <c r="I9" s="1213"/>
      <c r="K9" s="1719" t="s">
        <v>307</v>
      </c>
      <c r="L9" s="1213" t="s">
        <v>1449</v>
      </c>
      <c r="M9" s="1719" t="s">
        <v>33</v>
      </c>
      <c r="N9" s="1213" t="s">
        <v>1449</v>
      </c>
      <c r="O9" s="1213" t="s">
        <v>1449</v>
      </c>
      <c r="P9" s="1213" t="s">
        <v>1450</v>
      </c>
      <c r="Q9" s="1213" t="s">
        <v>1451</v>
      </c>
      <c r="R9" s="1160"/>
      <c r="S9" s="1213" t="s">
        <v>1452</v>
      </c>
      <c r="T9" s="1213" t="s">
        <v>606</v>
      </c>
      <c r="U9" s="1720" t="s">
        <v>1453</v>
      </c>
      <c r="V9" s="1213" t="s">
        <v>1454</v>
      </c>
      <c r="W9" s="1160"/>
      <c r="X9" s="1213" t="s">
        <v>606</v>
      </c>
      <c r="Y9" s="1213" t="s">
        <v>1455</v>
      </c>
      <c r="Z9" s="1213" t="s">
        <v>1456</v>
      </c>
      <c r="AA9" s="1213" t="s">
        <v>1449</v>
      </c>
      <c r="AB9" s="1160"/>
      <c r="AC9" s="1213" t="s">
        <v>1457</v>
      </c>
      <c r="AD9" s="1213" t="s">
        <v>1458</v>
      </c>
      <c r="AE9" s="1160"/>
      <c r="AF9" s="1213" t="s">
        <v>1459</v>
      </c>
      <c r="AG9" s="1213" t="s">
        <v>1460</v>
      </c>
      <c r="AH9" s="1213" t="s">
        <v>1461</v>
      </c>
    </row>
    <row r="10" spans="1:48" s="120" customFormat="1" ht="15.75">
      <c r="A10" s="250"/>
      <c r="B10" s="250"/>
      <c r="C10" s="201"/>
      <c r="D10" s="1713"/>
      <c r="E10" s="679"/>
      <c r="F10" s="1130" t="s">
        <v>1448</v>
      </c>
      <c r="G10" s="1130"/>
      <c r="I10" s="1213"/>
      <c r="K10" s="1719"/>
      <c r="L10" s="1719" t="s">
        <v>3007</v>
      </c>
      <c r="M10" s="1719"/>
      <c r="N10" s="1719" t="s">
        <v>1463</v>
      </c>
      <c r="O10" s="1719" t="s">
        <v>1464</v>
      </c>
      <c r="P10" s="1719" t="s">
        <v>1465</v>
      </c>
      <c r="Q10" s="1719" t="s">
        <v>1466</v>
      </c>
      <c r="R10" s="79"/>
      <c r="S10" s="1719" t="s">
        <v>1467</v>
      </c>
      <c r="T10" s="1213" t="s">
        <v>1468</v>
      </c>
      <c r="U10" s="1719" t="s">
        <v>1469</v>
      </c>
      <c r="V10" s="1719" t="s">
        <v>1467</v>
      </c>
      <c r="W10" s="79"/>
      <c r="X10" s="1719" t="s">
        <v>1470</v>
      </c>
      <c r="Y10" s="1719" t="s">
        <v>1471</v>
      </c>
      <c r="Z10" s="1719" t="s">
        <v>1471</v>
      </c>
      <c r="AA10" s="1719" t="s">
        <v>1472</v>
      </c>
      <c r="AB10" s="79"/>
      <c r="AC10" s="1719" t="s">
        <v>1473</v>
      </c>
      <c r="AD10" s="1719" t="s">
        <v>1348</v>
      </c>
      <c r="AE10" s="79"/>
      <c r="AF10" s="1719" t="s">
        <v>1474</v>
      </c>
      <c r="AG10" s="1719"/>
      <c r="AH10" s="1719"/>
    </row>
    <row r="11" spans="1:48" s="120" customFormat="1" ht="15.75">
      <c r="A11" s="250"/>
      <c r="B11" s="250"/>
      <c r="C11" s="201"/>
      <c r="D11" s="1713"/>
      <c r="E11" s="277" t="s">
        <v>1475</v>
      </c>
      <c r="F11" s="277"/>
      <c r="G11" s="277"/>
      <c r="H11" s="277"/>
      <c r="I11" s="409">
        <v>1320.360145718719</v>
      </c>
      <c r="J11" s="409"/>
      <c r="K11" s="409">
        <v>117.02483718978851</v>
      </c>
      <c r="L11" s="409">
        <v>0</v>
      </c>
      <c r="M11" s="409">
        <v>174.6828679247607</v>
      </c>
      <c r="N11" s="409">
        <v>0.62471710601575614</v>
      </c>
      <c r="O11" s="409">
        <v>24.909600000000001</v>
      </c>
      <c r="P11" s="409">
        <v>24.909588201258085</v>
      </c>
      <c r="Q11" s="409">
        <v>70.979409894871026</v>
      </c>
      <c r="R11" s="277"/>
      <c r="S11" s="409">
        <v>197.78545643263297</v>
      </c>
      <c r="T11" s="409">
        <v>108.44251811507365</v>
      </c>
      <c r="U11" s="409">
        <v>0.1737079678446195</v>
      </c>
      <c r="V11" s="409">
        <v>2.5800902596390172</v>
      </c>
      <c r="W11" s="277"/>
      <c r="X11" s="409">
        <v>200.58400050601483</v>
      </c>
      <c r="Y11" s="409">
        <v>282.0602648946799</v>
      </c>
      <c r="Z11" s="409">
        <v>4.8624999999999998</v>
      </c>
      <c r="AA11" s="409">
        <v>32.73175810219908</v>
      </c>
      <c r="AB11" s="277"/>
      <c r="AC11" s="409">
        <v>33.546743172285915</v>
      </c>
      <c r="AD11" s="409">
        <v>43.522812533314436</v>
      </c>
      <c r="AE11" s="277"/>
      <c r="AF11" s="409">
        <v>0</v>
      </c>
      <c r="AG11" s="409">
        <v>0.8588443547872181</v>
      </c>
      <c r="AH11" s="409">
        <v>8.0429063553244556E-2</v>
      </c>
    </row>
    <row r="12" spans="1:48" s="120" customFormat="1" ht="15.75">
      <c r="A12" s="250"/>
      <c r="B12" s="250"/>
      <c r="C12" s="201"/>
      <c r="D12" s="1713"/>
      <c r="E12" s="277"/>
      <c r="F12" s="277"/>
      <c r="G12" s="277"/>
      <c r="H12" s="277"/>
      <c r="I12" s="277"/>
      <c r="J12" s="277"/>
      <c r="K12" s="277"/>
      <c r="L12" s="277"/>
      <c r="M12" s="277"/>
      <c r="N12" s="277"/>
      <c r="O12" s="277"/>
      <c r="P12" s="277"/>
      <c r="Q12" s="277"/>
      <c r="R12" s="277"/>
      <c r="S12" s="277"/>
      <c r="T12" s="277"/>
      <c r="U12" s="277"/>
      <c r="V12" s="277"/>
      <c r="W12" s="277"/>
      <c r="X12" s="277"/>
      <c r="Y12" s="277"/>
      <c r="Z12" s="277"/>
      <c r="AA12" s="277"/>
      <c r="AB12" s="277"/>
      <c r="AC12" s="277"/>
      <c r="AD12" s="277"/>
      <c r="AE12" s="277"/>
      <c r="AF12" s="79"/>
    </row>
    <row r="13" spans="1:48" ht="15.75">
      <c r="E13" s="277" t="s">
        <v>1476</v>
      </c>
      <c r="I13" s="191"/>
      <c r="K13" s="191"/>
      <c r="L13" s="191"/>
      <c r="M13" s="191"/>
      <c r="N13" s="191"/>
      <c r="O13" s="191"/>
      <c r="P13" s="191"/>
      <c r="Q13" s="191"/>
      <c r="R13" s="191"/>
      <c r="S13" s="191"/>
      <c r="T13" s="191"/>
      <c r="U13" s="191"/>
      <c r="V13" s="191"/>
      <c r="W13" s="191"/>
      <c r="X13" s="191"/>
      <c r="Y13" s="191"/>
      <c r="Z13" s="191"/>
      <c r="AA13" s="191"/>
      <c r="AB13" s="191"/>
      <c r="AC13" s="191"/>
      <c r="AD13" s="191"/>
      <c r="AE13" s="191"/>
      <c r="AF13" s="191"/>
      <c r="AG13" s="191"/>
      <c r="AH13" s="191"/>
      <c r="AI13" s="191"/>
      <c r="AJ13" s="191"/>
      <c r="AK13" s="191"/>
      <c r="AL13" s="191"/>
      <c r="AM13" s="191"/>
      <c r="AN13" s="191"/>
      <c r="AO13" s="191"/>
      <c r="AP13" s="191"/>
      <c r="AQ13" s="191"/>
      <c r="AR13" s="191"/>
      <c r="AS13" s="191"/>
      <c r="AT13" s="191"/>
      <c r="AU13" s="191"/>
      <c r="AV13" s="191"/>
    </row>
    <row r="14" spans="1:48" ht="15.75">
      <c r="B14" s="250" t="s">
        <v>3008</v>
      </c>
      <c r="F14" s="277" t="s">
        <v>1477</v>
      </c>
      <c r="I14" s="191"/>
      <c r="J14" s="191"/>
      <c r="K14" s="191"/>
      <c r="L14" s="191"/>
      <c r="M14" s="191"/>
      <c r="N14" s="191"/>
      <c r="O14" s="191"/>
      <c r="P14" s="191"/>
      <c r="Q14" s="191"/>
      <c r="R14" s="191"/>
      <c r="S14" s="191"/>
      <c r="T14" s="191"/>
      <c r="U14" s="191"/>
      <c r="V14" s="191"/>
      <c r="W14" s="191"/>
      <c r="X14" s="191"/>
      <c r="Y14" s="191"/>
      <c r="Z14" s="191"/>
      <c r="AA14" s="191"/>
      <c r="AB14" s="191"/>
      <c r="AC14" s="191"/>
      <c r="AD14" s="191"/>
      <c r="AE14" s="191"/>
      <c r="AF14" s="191"/>
      <c r="AG14" s="191"/>
      <c r="AH14" s="191"/>
      <c r="AI14" s="191"/>
      <c r="AJ14" s="191"/>
      <c r="AK14" s="191"/>
      <c r="AL14" s="191"/>
      <c r="AM14" s="191"/>
      <c r="AN14" s="191"/>
      <c r="AO14" s="191"/>
      <c r="AP14" s="191"/>
      <c r="AQ14" s="191"/>
      <c r="AR14" s="191"/>
      <c r="AS14" s="191"/>
      <c r="AT14" s="191"/>
      <c r="AU14" s="191"/>
      <c r="AV14" s="191"/>
    </row>
    <row r="15" spans="1:48">
      <c r="B15" s="250">
        <v>0</v>
      </c>
      <c r="G15" s="120" t="s">
        <v>3009</v>
      </c>
      <c r="I15" s="191">
        <v>509.68793453709679</v>
      </c>
      <c r="J15" s="191"/>
      <c r="K15" s="191">
        <v>0</v>
      </c>
      <c r="L15" s="191">
        <v>0</v>
      </c>
      <c r="M15" s="191">
        <v>368.37867554191439</v>
      </c>
      <c r="N15" s="191">
        <v>0</v>
      </c>
      <c r="O15" s="191">
        <v>0</v>
      </c>
      <c r="P15" s="191">
        <v>0</v>
      </c>
      <c r="Q15" s="191">
        <v>141.30925899518243</v>
      </c>
      <c r="R15" s="191"/>
      <c r="S15" s="191">
        <v>0</v>
      </c>
      <c r="T15" s="191">
        <v>0</v>
      </c>
      <c r="U15" s="191">
        <v>0</v>
      </c>
      <c r="V15" s="191">
        <v>0</v>
      </c>
      <c r="W15" s="191"/>
      <c r="X15" s="191">
        <v>0</v>
      </c>
      <c r="Y15" s="191">
        <v>0</v>
      </c>
      <c r="Z15" s="191">
        <v>0</v>
      </c>
      <c r="AA15" s="191">
        <v>0</v>
      </c>
      <c r="AB15" s="191"/>
      <c r="AC15" s="191">
        <v>0</v>
      </c>
      <c r="AD15" s="191">
        <v>0</v>
      </c>
      <c r="AE15" s="191"/>
      <c r="AF15" s="191">
        <v>0</v>
      </c>
      <c r="AG15" s="191">
        <v>0</v>
      </c>
      <c r="AH15" s="191">
        <v>0</v>
      </c>
      <c r="AI15" s="191"/>
      <c r="AJ15" s="191"/>
      <c r="AK15" s="191"/>
      <c r="AL15" s="191"/>
      <c r="AM15" s="191"/>
      <c r="AN15" s="191"/>
      <c r="AO15" s="191"/>
      <c r="AP15" s="191"/>
      <c r="AQ15" s="191"/>
      <c r="AR15" s="191"/>
      <c r="AS15" s="191"/>
      <c r="AT15" s="191"/>
      <c r="AU15" s="191"/>
      <c r="AV15" s="191"/>
    </row>
    <row r="16" spans="1:48">
      <c r="B16" s="250">
        <v>0</v>
      </c>
      <c r="G16" s="120" t="s">
        <v>32</v>
      </c>
      <c r="I16" s="191">
        <v>64.58710591979299</v>
      </c>
      <c r="J16" s="191"/>
      <c r="K16" s="191">
        <v>0</v>
      </c>
      <c r="L16" s="191">
        <v>0</v>
      </c>
      <c r="M16" s="191">
        <v>64.58710591979299</v>
      </c>
      <c r="N16" s="191">
        <v>0</v>
      </c>
      <c r="O16" s="191">
        <v>0</v>
      </c>
      <c r="P16" s="191">
        <v>0</v>
      </c>
      <c r="Q16" s="191">
        <v>0</v>
      </c>
      <c r="R16" s="191"/>
      <c r="S16" s="191">
        <v>0</v>
      </c>
      <c r="T16" s="191">
        <v>0</v>
      </c>
      <c r="U16" s="191">
        <v>0</v>
      </c>
      <c r="V16" s="191">
        <v>0</v>
      </c>
      <c r="W16" s="191"/>
      <c r="X16" s="191">
        <v>0</v>
      </c>
      <c r="Y16" s="191">
        <v>0</v>
      </c>
      <c r="Z16" s="191">
        <v>0</v>
      </c>
      <c r="AA16" s="191">
        <v>0</v>
      </c>
      <c r="AB16" s="191"/>
      <c r="AC16" s="191">
        <v>0</v>
      </c>
      <c r="AD16" s="191">
        <v>0</v>
      </c>
      <c r="AE16" s="191"/>
      <c r="AF16" s="191">
        <v>0</v>
      </c>
      <c r="AG16" s="191">
        <v>0</v>
      </c>
      <c r="AH16" s="191">
        <v>0</v>
      </c>
      <c r="AI16" s="191"/>
      <c r="AJ16" s="191"/>
      <c r="AK16" s="191"/>
      <c r="AL16" s="191"/>
      <c r="AM16" s="191"/>
      <c r="AN16" s="191"/>
      <c r="AO16" s="191"/>
      <c r="AP16" s="191"/>
      <c r="AQ16" s="191"/>
      <c r="AR16" s="191"/>
      <c r="AS16" s="191"/>
      <c r="AT16" s="191"/>
      <c r="AU16" s="191"/>
      <c r="AV16" s="191"/>
    </row>
    <row r="17" spans="2:48" s="5" customFormat="1">
      <c r="B17" s="250">
        <v>0</v>
      </c>
      <c r="C17" s="201"/>
      <c r="D17" s="191"/>
      <c r="G17" s="120" t="s">
        <v>1479</v>
      </c>
      <c r="H17" s="120"/>
      <c r="I17" s="191">
        <v>35.630044350754751</v>
      </c>
      <c r="J17" s="191"/>
      <c r="K17" s="191">
        <v>0</v>
      </c>
      <c r="L17" s="191">
        <v>0</v>
      </c>
      <c r="M17" s="191">
        <v>35.630044350754751</v>
      </c>
      <c r="N17" s="191">
        <v>0</v>
      </c>
      <c r="O17" s="191">
        <v>0</v>
      </c>
      <c r="P17" s="191">
        <v>0</v>
      </c>
      <c r="Q17" s="191">
        <v>0</v>
      </c>
      <c r="R17" s="191"/>
      <c r="S17" s="191">
        <v>0</v>
      </c>
      <c r="T17" s="191">
        <v>0</v>
      </c>
      <c r="U17" s="191">
        <v>0</v>
      </c>
      <c r="V17" s="191">
        <v>0</v>
      </c>
      <c r="W17" s="191"/>
      <c r="X17" s="191">
        <v>0</v>
      </c>
      <c r="Y17" s="191">
        <v>0</v>
      </c>
      <c r="Z17" s="191">
        <v>0</v>
      </c>
      <c r="AA17" s="191">
        <v>0</v>
      </c>
      <c r="AB17" s="191"/>
      <c r="AC17" s="191">
        <v>0</v>
      </c>
      <c r="AD17" s="191">
        <v>0</v>
      </c>
      <c r="AE17" s="191"/>
      <c r="AF17" s="191">
        <v>0</v>
      </c>
      <c r="AG17" s="191">
        <v>0</v>
      </c>
      <c r="AH17" s="191">
        <v>0</v>
      </c>
      <c r="AI17" s="191"/>
      <c r="AJ17" s="191"/>
      <c r="AK17" s="191"/>
      <c r="AL17" s="191"/>
      <c r="AM17" s="191"/>
      <c r="AN17" s="191"/>
      <c r="AO17" s="191"/>
      <c r="AP17" s="191"/>
      <c r="AQ17" s="191"/>
      <c r="AR17" s="191"/>
      <c r="AS17" s="191"/>
      <c r="AT17" s="191"/>
      <c r="AU17" s="191"/>
      <c r="AV17" s="191"/>
    </row>
    <row r="18" spans="2:48" s="5" customFormat="1">
      <c r="B18" s="250">
        <v>0</v>
      </c>
      <c r="C18" s="201"/>
      <c r="D18" s="191"/>
      <c r="G18" s="120" t="s">
        <v>35</v>
      </c>
      <c r="H18" s="120"/>
      <c r="I18" s="191">
        <v>325.20337019131625</v>
      </c>
      <c r="J18" s="191"/>
      <c r="K18" s="191">
        <v>1.2638199999999999</v>
      </c>
      <c r="L18" s="191">
        <v>0</v>
      </c>
      <c r="M18" s="191">
        <v>3.8908092469589048</v>
      </c>
      <c r="N18" s="191">
        <v>0</v>
      </c>
      <c r="O18" s="191">
        <v>0</v>
      </c>
      <c r="P18" s="191">
        <v>0</v>
      </c>
      <c r="Q18" s="191">
        <v>0</v>
      </c>
      <c r="R18" s="191"/>
      <c r="S18" s="191">
        <v>296.72652718435739</v>
      </c>
      <c r="T18" s="191">
        <v>0</v>
      </c>
      <c r="U18" s="191">
        <v>0</v>
      </c>
      <c r="V18" s="191">
        <v>23.322213759999997</v>
      </c>
      <c r="W18" s="191"/>
      <c r="X18" s="191">
        <v>0</v>
      </c>
      <c r="Y18" s="191">
        <v>0</v>
      </c>
      <c r="Z18" s="191">
        <v>0</v>
      </c>
      <c r="AA18" s="191">
        <v>0</v>
      </c>
      <c r="AB18" s="191"/>
      <c r="AC18" s="191">
        <v>0</v>
      </c>
      <c r="AD18" s="191">
        <v>0</v>
      </c>
      <c r="AE18" s="191"/>
      <c r="AF18" s="191">
        <v>0</v>
      </c>
      <c r="AG18" s="191">
        <v>0</v>
      </c>
      <c r="AH18" s="191">
        <v>0</v>
      </c>
      <c r="AI18" s="191"/>
      <c r="AJ18" s="191"/>
      <c r="AK18" s="191"/>
      <c r="AL18" s="191"/>
      <c r="AM18" s="191"/>
      <c r="AN18" s="191"/>
      <c r="AO18" s="191"/>
      <c r="AP18" s="191"/>
      <c r="AQ18" s="191"/>
      <c r="AR18" s="191"/>
      <c r="AS18" s="191"/>
      <c r="AT18" s="191"/>
      <c r="AU18" s="191"/>
      <c r="AV18" s="191"/>
    </row>
    <row r="19" spans="2:48" s="5" customFormat="1">
      <c r="B19" s="250">
        <v>0</v>
      </c>
      <c r="C19" s="201"/>
      <c r="D19" s="191"/>
      <c r="G19" s="120" t="s">
        <v>31</v>
      </c>
      <c r="H19" s="120"/>
      <c r="I19" s="191">
        <v>61.654767594064495</v>
      </c>
      <c r="J19" s="191"/>
      <c r="K19" s="191">
        <v>0</v>
      </c>
      <c r="L19" s="191">
        <v>0</v>
      </c>
      <c r="M19" s="191">
        <v>61.654767594064495</v>
      </c>
      <c r="N19" s="191">
        <v>0</v>
      </c>
      <c r="O19" s="191">
        <v>0</v>
      </c>
      <c r="P19" s="191">
        <v>0</v>
      </c>
      <c r="Q19" s="191">
        <v>0</v>
      </c>
      <c r="R19" s="191"/>
      <c r="S19" s="191">
        <v>0</v>
      </c>
      <c r="T19" s="191">
        <v>0</v>
      </c>
      <c r="U19" s="191">
        <v>0</v>
      </c>
      <c r="V19" s="191">
        <v>0</v>
      </c>
      <c r="W19" s="191"/>
      <c r="X19" s="191">
        <v>0</v>
      </c>
      <c r="Y19" s="191">
        <v>0</v>
      </c>
      <c r="Z19" s="191">
        <v>0</v>
      </c>
      <c r="AA19" s="191">
        <v>0</v>
      </c>
      <c r="AB19" s="191"/>
      <c r="AC19" s="191">
        <v>0</v>
      </c>
      <c r="AD19" s="191">
        <v>0</v>
      </c>
      <c r="AE19" s="191"/>
      <c r="AF19" s="191">
        <v>0</v>
      </c>
      <c r="AG19" s="191">
        <v>0</v>
      </c>
      <c r="AH19" s="191">
        <v>0</v>
      </c>
      <c r="AI19" s="191"/>
      <c r="AJ19" s="191"/>
      <c r="AK19" s="191"/>
      <c r="AL19" s="191"/>
      <c r="AM19" s="191"/>
      <c r="AN19" s="191"/>
      <c r="AO19" s="191"/>
      <c r="AP19" s="191"/>
      <c r="AQ19" s="191"/>
      <c r="AR19" s="191"/>
      <c r="AS19" s="191"/>
      <c r="AT19" s="191"/>
      <c r="AU19" s="191"/>
      <c r="AV19" s="191"/>
    </row>
    <row r="20" spans="2:48" s="5" customFormat="1">
      <c r="B20" s="250">
        <v>0</v>
      </c>
      <c r="C20" s="201"/>
      <c r="D20" s="191"/>
      <c r="G20" s="120" t="s">
        <v>487</v>
      </c>
      <c r="H20" s="120"/>
      <c r="I20" s="191">
        <v>0</v>
      </c>
      <c r="J20" s="191"/>
      <c r="K20" s="191">
        <v>0</v>
      </c>
      <c r="L20" s="191">
        <v>0</v>
      </c>
      <c r="M20" s="191">
        <v>0</v>
      </c>
      <c r="N20" s="191">
        <v>0</v>
      </c>
      <c r="O20" s="191">
        <v>0</v>
      </c>
      <c r="P20" s="191">
        <v>0</v>
      </c>
      <c r="Q20" s="191">
        <v>0</v>
      </c>
      <c r="R20" s="191"/>
      <c r="S20" s="191">
        <v>0</v>
      </c>
      <c r="T20" s="191">
        <v>0</v>
      </c>
      <c r="U20" s="191">
        <v>0</v>
      </c>
      <c r="V20" s="191">
        <v>0</v>
      </c>
      <c r="W20" s="191"/>
      <c r="X20" s="191">
        <v>0</v>
      </c>
      <c r="Y20" s="191">
        <v>0</v>
      </c>
      <c r="Z20" s="191">
        <v>0</v>
      </c>
      <c r="AA20" s="191">
        <v>0</v>
      </c>
      <c r="AB20" s="191"/>
      <c r="AC20" s="191">
        <v>0</v>
      </c>
      <c r="AD20" s="191">
        <v>0</v>
      </c>
      <c r="AE20" s="191"/>
      <c r="AF20" s="191">
        <v>0</v>
      </c>
      <c r="AG20" s="191">
        <v>0</v>
      </c>
      <c r="AH20" s="191">
        <v>0</v>
      </c>
      <c r="AI20" s="191"/>
      <c r="AJ20" s="191"/>
      <c r="AK20" s="191"/>
      <c r="AL20" s="191"/>
      <c r="AM20" s="191"/>
      <c r="AN20" s="191"/>
      <c r="AO20" s="191"/>
      <c r="AP20" s="191"/>
      <c r="AQ20" s="191"/>
      <c r="AR20" s="191"/>
      <c r="AS20" s="191"/>
      <c r="AT20" s="191"/>
      <c r="AU20" s="191"/>
      <c r="AV20" s="191"/>
    </row>
    <row r="21" spans="2:48" s="5" customFormat="1">
      <c r="B21" s="250">
        <v>0</v>
      </c>
      <c r="C21" s="201"/>
      <c r="D21" s="191"/>
      <c r="G21" s="120" t="s">
        <v>470</v>
      </c>
      <c r="H21" s="120"/>
      <c r="I21" s="191">
        <v>379.37394801480826</v>
      </c>
      <c r="J21" s="191"/>
      <c r="K21" s="191">
        <v>0</v>
      </c>
      <c r="L21" s="191">
        <v>0</v>
      </c>
      <c r="M21" s="191">
        <v>379.37394801480826</v>
      </c>
      <c r="N21" s="191">
        <v>0</v>
      </c>
      <c r="O21" s="191">
        <v>0</v>
      </c>
      <c r="P21" s="191">
        <v>0</v>
      </c>
      <c r="Q21" s="191">
        <v>0</v>
      </c>
      <c r="R21" s="191"/>
      <c r="S21" s="191">
        <v>0</v>
      </c>
      <c r="T21" s="191">
        <v>0</v>
      </c>
      <c r="U21" s="191">
        <v>0</v>
      </c>
      <c r="V21" s="191">
        <v>0</v>
      </c>
      <c r="W21" s="191"/>
      <c r="X21" s="191">
        <v>0</v>
      </c>
      <c r="Y21" s="191">
        <v>0</v>
      </c>
      <c r="Z21" s="191">
        <v>0</v>
      </c>
      <c r="AA21" s="191">
        <v>0</v>
      </c>
      <c r="AB21" s="191"/>
      <c r="AC21" s="191">
        <v>0</v>
      </c>
      <c r="AD21" s="191">
        <v>0</v>
      </c>
      <c r="AE21" s="191"/>
      <c r="AF21" s="191">
        <v>0</v>
      </c>
      <c r="AG21" s="191">
        <v>0</v>
      </c>
      <c r="AH21" s="191">
        <v>0</v>
      </c>
      <c r="AI21" s="191"/>
      <c r="AJ21" s="191"/>
      <c r="AK21" s="191"/>
      <c r="AL21" s="191"/>
      <c r="AM21" s="191"/>
      <c r="AN21" s="191"/>
      <c r="AO21" s="191"/>
      <c r="AP21" s="191"/>
      <c r="AQ21" s="191"/>
      <c r="AR21" s="191"/>
      <c r="AS21" s="191"/>
      <c r="AT21" s="191"/>
      <c r="AU21" s="191"/>
      <c r="AV21" s="191"/>
    </row>
    <row r="22" spans="2:48" s="5" customFormat="1">
      <c r="B22" s="250">
        <v>0</v>
      </c>
      <c r="C22" s="201"/>
      <c r="D22" s="191"/>
      <c r="G22" s="120" t="s">
        <v>3010</v>
      </c>
      <c r="H22" s="120"/>
      <c r="I22" s="191">
        <v>27.644213000000001</v>
      </c>
      <c r="J22" s="191"/>
      <c r="K22" s="191">
        <v>0</v>
      </c>
      <c r="L22" s="191">
        <v>0</v>
      </c>
      <c r="M22" s="191">
        <v>27.644213000000001</v>
      </c>
      <c r="N22" s="191">
        <v>0</v>
      </c>
      <c r="O22" s="191">
        <v>0</v>
      </c>
      <c r="P22" s="191">
        <v>0</v>
      </c>
      <c r="Q22" s="191">
        <v>0</v>
      </c>
      <c r="R22" s="191"/>
      <c r="S22" s="191">
        <v>0</v>
      </c>
      <c r="T22" s="191">
        <v>0</v>
      </c>
      <c r="U22" s="191">
        <v>0</v>
      </c>
      <c r="V22" s="191">
        <v>0</v>
      </c>
      <c r="W22" s="191"/>
      <c r="X22" s="191">
        <v>0</v>
      </c>
      <c r="Y22" s="191">
        <v>0</v>
      </c>
      <c r="Z22" s="191">
        <v>0</v>
      </c>
      <c r="AA22" s="191">
        <v>0</v>
      </c>
      <c r="AB22" s="191"/>
      <c r="AC22" s="191">
        <v>0</v>
      </c>
      <c r="AD22" s="191">
        <v>0</v>
      </c>
      <c r="AE22" s="191"/>
      <c r="AF22" s="191">
        <v>0</v>
      </c>
      <c r="AG22" s="191">
        <v>0</v>
      </c>
      <c r="AH22" s="191">
        <v>0</v>
      </c>
      <c r="AI22" s="191"/>
      <c r="AJ22" s="191"/>
      <c r="AK22" s="191"/>
      <c r="AL22" s="191"/>
      <c r="AM22" s="191"/>
      <c r="AN22" s="191"/>
      <c r="AO22" s="191"/>
      <c r="AP22" s="191"/>
      <c r="AQ22" s="191"/>
      <c r="AR22" s="191"/>
      <c r="AS22" s="191"/>
      <c r="AT22" s="191"/>
      <c r="AU22" s="191"/>
      <c r="AV22" s="191"/>
    </row>
    <row r="23" spans="2:48" s="5" customFormat="1">
      <c r="B23" s="250">
        <v>0</v>
      </c>
      <c r="C23" s="201"/>
      <c r="D23" s="191"/>
      <c r="G23" s="120" t="s">
        <v>1482</v>
      </c>
      <c r="H23" s="120"/>
      <c r="I23" s="191">
        <v>27.194834579999998</v>
      </c>
      <c r="J23" s="191"/>
      <c r="K23" s="191">
        <v>8.6703345800000005</v>
      </c>
      <c r="L23" s="191">
        <v>0</v>
      </c>
      <c r="M23" s="191">
        <v>18.524499999999996</v>
      </c>
      <c r="N23" s="191">
        <v>0</v>
      </c>
      <c r="O23" s="191">
        <v>0</v>
      </c>
      <c r="P23" s="191">
        <v>0</v>
      </c>
      <c r="Q23" s="191">
        <v>0</v>
      </c>
      <c r="R23" s="191"/>
      <c r="S23" s="191">
        <v>0</v>
      </c>
      <c r="T23" s="191">
        <v>0</v>
      </c>
      <c r="U23" s="191">
        <v>0</v>
      </c>
      <c r="V23" s="191">
        <v>0</v>
      </c>
      <c r="W23" s="191"/>
      <c r="X23" s="191">
        <v>0</v>
      </c>
      <c r="Y23" s="191">
        <v>0</v>
      </c>
      <c r="Z23" s="191">
        <v>0</v>
      </c>
      <c r="AA23" s="191">
        <v>0</v>
      </c>
      <c r="AB23" s="191"/>
      <c r="AC23" s="191">
        <v>0</v>
      </c>
      <c r="AD23" s="191">
        <v>0</v>
      </c>
      <c r="AE23" s="191"/>
      <c r="AF23" s="191">
        <v>0</v>
      </c>
      <c r="AG23" s="191">
        <v>0</v>
      </c>
      <c r="AH23" s="191">
        <v>0</v>
      </c>
      <c r="AI23" s="191"/>
      <c r="AJ23" s="191"/>
      <c r="AK23" s="191"/>
      <c r="AL23" s="191"/>
      <c r="AM23" s="191"/>
      <c r="AN23" s="191"/>
      <c r="AO23" s="191"/>
      <c r="AP23" s="191"/>
      <c r="AQ23" s="191"/>
      <c r="AR23" s="191"/>
      <c r="AS23" s="191"/>
      <c r="AT23" s="191"/>
      <c r="AU23" s="191"/>
      <c r="AV23" s="191"/>
    </row>
    <row r="24" spans="2:48" s="5" customFormat="1" ht="15.75">
      <c r="B24" s="250">
        <v>0</v>
      </c>
      <c r="C24" s="201"/>
      <c r="D24" s="191"/>
      <c r="G24" s="277" t="s">
        <v>1483</v>
      </c>
      <c r="H24" s="277"/>
      <c r="I24" s="203">
        <v>1430.9762181878334</v>
      </c>
      <c r="J24" s="203"/>
      <c r="K24" s="203">
        <v>9.9341545800000013</v>
      </c>
      <c r="L24" s="203">
        <v>0</v>
      </c>
      <c r="M24" s="203">
        <v>959.6840636682939</v>
      </c>
      <c r="N24" s="203">
        <v>0</v>
      </c>
      <c r="O24" s="203">
        <v>0</v>
      </c>
      <c r="P24" s="203">
        <v>0</v>
      </c>
      <c r="Q24" s="203">
        <v>141.30925899518243</v>
      </c>
      <c r="R24" s="203"/>
      <c r="S24" s="203">
        <v>296.72652718435739</v>
      </c>
      <c r="T24" s="203">
        <v>0</v>
      </c>
      <c r="U24" s="203">
        <v>0</v>
      </c>
      <c r="V24" s="203">
        <v>23.322213759999997</v>
      </c>
      <c r="W24" s="203"/>
      <c r="X24" s="203">
        <v>0</v>
      </c>
      <c r="Y24" s="203">
        <v>0</v>
      </c>
      <c r="Z24" s="203">
        <v>0</v>
      </c>
      <c r="AA24" s="203">
        <v>0</v>
      </c>
      <c r="AB24" s="203"/>
      <c r="AC24" s="203">
        <v>0</v>
      </c>
      <c r="AD24" s="203">
        <v>0</v>
      </c>
      <c r="AE24" s="191"/>
      <c r="AF24" s="203">
        <v>0</v>
      </c>
      <c r="AG24" s="203">
        <v>0</v>
      </c>
      <c r="AH24" s="203">
        <v>0</v>
      </c>
      <c r="AI24" s="191"/>
      <c r="AJ24" s="191"/>
      <c r="AK24" s="191"/>
      <c r="AL24" s="191"/>
      <c r="AM24" s="191"/>
      <c r="AN24" s="191"/>
      <c r="AO24" s="191"/>
      <c r="AP24" s="191"/>
      <c r="AQ24" s="191"/>
      <c r="AR24" s="191"/>
      <c r="AS24" s="191"/>
      <c r="AT24" s="191"/>
      <c r="AU24" s="191"/>
      <c r="AV24" s="191"/>
    </row>
    <row r="25" spans="2:48" s="5" customFormat="1">
      <c r="B25" s="250">
        <v>0</v>
      </c>
      <c r="C25" s="201"/>
      <c r="D25" s="191"/>
      <c r="G25" s="120"/>
      <c r="H25" s="120"/>
      <c r="I25" s="191"/>
      <c r="J25" s="191"/>
      <c r="K25" s="191"/>
      <c r="L25" s="191"/>
      <c r="M25" s="191"/>
      <c r="N25" s="191"/>
      <c r="O25" s="191"/>
      <c r="P25" s="191"/>
      <c r="Q25" s="191"/>
      <c r="R25" s="191"/>
      <c r="S25" s="191"/>
      <c r="T25" s="191"/>
      <c r="U25" s="191"/>
      <c r="V25" s="191"/>
      <c r="W25" s="191"/>
      <c r="X25" s="191"/>
      <c r="Y25" s="191"/>
      <c r="Z25" s="191"/>
      <c r="AA25" s="191"/>
      <c r="AB25" s="191"/>
      <c r="AC25" s="191"/>
      <c r="AD25" s="191"/>
      <c r="AE25" s="191"/>
      <c r="AF25" s="191"/>
      <c r="AG25" s="191"/>
      <c r="AH25" s="191"/>
      <c r="AI25" s="191"/>
      <c r="AJ25" s="191"/>
      <c r="AK25" s="191"/>
      <c r="AL25" s="191"/>
      <c r="AM25" s="191"/>
      <c r="AN25" s="191"/>
      <c r="AO25" s="191"/>
      <c r="AP25" s="191"/>
      <c r="AQ25" s="191"/>
      <c r="AR25" s="191"/>
      <c r="AS25" s="191"/>
      <c r="AT25" s="191"/>
      <c r="AU25" s="191"/>
      <c r="AV25" s="191"/>
    </row>
    <row r="26" spans="2:48" s="5" customFormat="1" ht="15.75">
      <c r="B26" s="250">
        <v>0</v>
      </c>
      <c r="C26" s="201"/>
      <c r="D26" s="191">
        <v>250</v>
      </c>
      <c r="F26" s="277" t="s">
        <v>1484</v>
      </c>
      <c r="G26" s="120"/>
      <c r="H26" s="120"/>
      <c r="I26" s="203">
        <v>250</v>
      </c>
      <c r="J26" s="203"/>
      <c r="K26" s="203">
        <v>30</v>
      </c>
      <c r="L26" s="203">
        <v>0</v>
      </c>
      <c r="M26" s="203">
        <v>0</v>
      </c>
      <c r="N26" s="203">
        <v>0</v>
      </c>
      <c r="O26" s="203">
        <v>0</v>
      </c>
      <c r="P26" s="203">
        <v>0</v>
      </c>
      <c r="Q26" s="203">
        <v>0</v>
      </c>
      <c r="R26" s="203"/>
      <c r="S26" s="203">
        <v>0</v>
      </c>
      <c r="T26" s="203">
        <v>0</v>
      </c>
      <c r="U26" s="203">
        <v>0</v>
      </c>
      <c r="V26" s="203">
        <v>0</v>
      </c>
      <c r="W26" s="203"/>
      <c r="X26" s="203">
        <v>0</v>
      </c>
      <c r="Y26" s="203">
        <v>0</v>
      </c>
      <c r="Z26" s="203">
        <v>0</v>
      </c>
      <c r="AA26" s="203">
        <v>0</v>
      </c>
      <c r="AB26" s="203"/>
      <c r="AC26" s="203">
        <v>160</v>
      </c>
      <c r="AD26" s="203">
        <v>60</v>
      </c>
      <c r="AE26" s="203"/>
      <c r="AF26" s="203">
        <v>0</v>
      </c>
      <c r="AG26" s="203">
        <v>0</v>
      </c>
      <c r="AH26" s="203">
        <v>0</v>
      </c>
      <c r="AI26" s="191"/>
      <c r="AJ26" s="191"/>
      <c r="AK26" s="191"/>
      <c r="AL26" s="191"/>
      <c r="AM26" s="191"/>
      <c r="AN26" s="191"/>
      <c r="AO26" s="191"/>
      <c r="AP26" s="191"/>
      <c r="AQ26" s="191"/>
      <c r="AR26" s="191"/>
      <c r="AS26" s="191"/>
      <c r="AT26" s="191"/>
      <c r="AU26" s="191"/>
      <c r="AV26" s="191"/>
    </row>
    <row r="27" spans="2:48" s="5" customFormat="1">
      <c r="B27" s="250">
        <v>0</v>
      </c>
      <c r="C27" s="201"/>
      <c r="D27" s="191"/>
      <c r="G27" s="120"/>
      <c r="H27" s="120"/>
      <c r="I27" s="191"/>
      <c r="J27" s="191"/>
      <c r="K27" s="191"/>
      <c r="L27" s="191"/>
      <c r="M27" s="191"/>
      <c r="N27" s="191"/>
      <c r="O27" s="191"/>
      <c r="P27" s="191"/>
      <c r="Q27" s="191"/>
      <c r="R27" s="191"/>
      <c r="S27" s="191"/>
      <c r="T27" s="191"/>
      <c r="U27" s="191"/>
      <c r="V27" s="191"/>
      <c r="W27" s="191"/>
      <c r="X27" s="191"/>
      <c r="Y27" s="191"/>
      <c r="Z27" s="191"/>
      <c r="AA27" s="191"/>
      <c r="AB27" s="191"/>
      <c r="AC27" s="191"/>
      <c r="AD27" s="191"/>
      <c r="AE27" s="191"/>
      <c r="AF27" s="191"/>
      <c r="AG27" s="191"/>
      <c r="AH27" s="191"/>
      <c r="AI27" s="191"/>
      <c r="AJ27" s="191"/>
      <c r="AK27" s="191"/>
      <c r="AL27" s="191"/>
      <c r="AM27" s="191"/>
      <c r="AN27" s="191"/>
      <c r="AO27" s="191"/>
      <c r="AP27" s="191"/>
      <c r="AQ27" s="191"/>
      <c r="AR27" s="191"/>
      <c r="AS27" s="191"/>
      <c r="AT27" s="191"/>
      <c r="AU27" s="191"/>
      <c r="AV27" s="191"/>
    </row>
    <row r="28" spans="2:48" s="5" customFormat="1" ht="15.75">
      <c r="B28" s="250">
        <v>0</v>
      </c>
      <c r="C28" s="201"/>
      <c r="D28" s="191"/>
      <c r="F28" s="277" t="s">
        <v>1485</v>
      </c>
      <c r="G28" s="120"/>
      <c r="H28" s="120"/>
      <c r="I28" s="191"/>
      <c r="J28" s="191"/>
      <c r="K28" s="191"/>
      <c r="L28" s="191"/>
      <c r="M28" s="191"/>
      <c r="N28" s="191"/>
      <c r="O28" s="191"/>
      <c r="P28" s="191"/>
      <c r="Q28" s="191"/>
      <c r="R28" s="191"/>
      <c r="S28" s="191"/>
      <c r="T28" s="191"/>
      <c r="U28" s="191"/>
      <c r="V28" s="191"/>
      <c r="W28" s="191"/>
      <c r="X28" s="191"/>
      <c r="Y28" s="191"/>
      <c r="Z28" s="191"/>
      <c r="AA28" s="191"/>
      <c r="AB28" s="191"/>
      <c r="AC28" s="191"/>
      <c r="AD28" s="191"/>
      <c r="AE28" s="191"/>
      <c r="AF28" s="191"/>
      <c r="AG28" s="191"/>
      <c r="AH28" s="191"/>
      <c r="AI28" s="191"/>
      <c r="AJ28" s="191"/>
      <c r="AK28" s="191"/>
      <c r="AL28" s="191"/>
      <c r="AM28" s="191"/>
      <c r="AN28" s="191"/>
      <c r="AO28" s="191"/>
      <c r="AP28" s="191"/>
      <c r="AQ28" s="191"/>
      <c r="AR28" s="191"/>
      <c r="AS28" s="191"/>
      <c r="AT28" s="191"/>
      <c r="AU28" s="191"/>
      <c r="AV28" s="191"/>
    </row>
    <row r="29" spans="2:48" s="5" customFormat="1">
      <c r="B29" s="250">
        <v>0</v>
      </c>
      <c r="C29" s="201"/>
      <c r="D29" s="191">
        <v>160</v>
      </c>
      <c r="G29" s="120" t="s">
        <v>672</v>
      </c>
      <c r="H29" s="120"/>
      <c r="I29" s="191">
        <v>160</v>
      </c>
      <c r="J29" s="191"/>
      <c r="K29" s="191">
        <v>0</v>
      </c>
      <c r="L29" s="191">
        <v>0</v>
      </c>
      <c r="M29" s="191">
        <v>0</v>
      </c>
      <c r="N29" s="191">
        <v>0</v>
      </c>
      <c r="O29" s="191">
        <v>0</v>
      </c>
      <c r="P29" s="191">
        <v>0</v>
      </c>
      <c r="Q29" s="191">
        <v>0</v>
      </c>
      <c r="R29" s="191"/>
      <c r="S29" s="191">
        <v>0</v>
      </c>
      <c r="T29" s="191">
        <v>0</v>
      </c>
      <c r="U29" s="191">
        <v>0</v>
      </c>
      <c r="V29" s="191">
        <v>0</v>
      </c>
      <c r="W29" s="191"/>
      <c r="X29" s="191">
        <v>0</v>
      </c>
      <c r="Y29" s="191">
        <v>0</v>
      </c>
      <c r="Z29" s="191">
        <v>0</v>
      </c>
      <c r="AA29" s="191">
        <v>0</v>
      </c>
      <c r="AB29" s="191"/>
      <c r="AC29" s="191">
        <v>160</v>
      </c>
      <c r="AD29" s="191">
        <v>0</v>
      </c>
      <c r="AE29" s="191"/>
      <c r="AF29" s="191">
        <v>0</v>
      </c>
      <c r="AG29" s="191">
        <v>0</v>
      </c>
      <c r="AH29" s="191">
        <v>0</v>
      </c>
      <c r="AI29" s="191"/>
      <c r="AJ29" s="191"/>
      <c r="AK29" s="191"/>
      <c r="AL29" s="191"/>
      <c r="AM29" s="191"/>
      <c r="AN29" s="191"/>
      <c r="AO29" s="191"/>
      <c r="AP29" s="191"/>
      <c r="AQ29" s="191"/>
      <c r="AR29" s="191"/>
      <c r="AS29" s="191"/>
      <c r="AT29" s="191"/>
      <c r="AU29" s="191"/>
      <c r="AV29" s="191"/>
    </row>
    <row r="30" spans="2:48" s="5" customFormat="1">
      <c r="B30" s="250">
        <v>0</v>
      </c>
      <c r="C30" s="201"/>
      <c r="D30" s="191">
        <v>30</v>
      </c>
      <c r="G30" s="120" t="s">
        <v>681</v>
      </c>
      <c r="H30" s="120"/>
      <c r="I30" s="191">
        <v>30</v>
      </c>
      <c r="J30" s="191"/>
      <c r="K30" s="191">
        <v>30</v>
      </c>
      <c r="L30" s="191">
        <v>0</v>
      </c>
      <c r="M30" s="191">
        <v>0</v>
      </c>
      <c r="N30" s="191">
        <v>0</v>
      </c>
      <c r="O30" s="191">
        <v>0</v>
      </c>
      <c r="P30" s="191">
        <v>0</v>
      </c>
      <c r="Q30" s="191">
        <v>0</v>
      </c>
      <c r="R30" s="191"/>
      <c r="S30" s="191">
        <v>0</v>
      </c>
      <c r="T30" s="191">
        <v>0</v>
      </c>
      <c r="U30" s="191">
        <v>0</v>
      </c>
      <c r="V30" s="191">
        <v>0</v>
      </c>
      <c r="W30" s="191"/>
      <c r="X30" s="191">
        <v>0</v>
      </c>
      <c r="Y30" s="191">
        <v>0</v>
      </c>
      <c r="Z30" s="191">
        <v>0</v>
      </c>
      <c r="AA30" s="191">
        <v>0</v>
      </c>
      <c r="AB30" s="191"/>
      <c r="AC30" s="191">
        <v>0</v>
      </c>
      <c r="AD30" s="191">
        <v>0</v>
      </c>
      <c r="AE30" s="191"/>
      <c r="AF30" s="191">
        <v>0</v>
      </c>
      <c r="AG30" s="191">
        <v>0</v>
      </c>
      <c r="AH30" s="191">
        <v>0</v>
      </c>
      <c r="AI30" s="191"/>
      <c r="AJ30" s="191"/>
      <c r="AK30" s="191"/>
      <c r="AL30" s="191"/>
      <c r="AM30" s="191"/>
      <c r="AN30" s="191"/>
      <c r="AO30" s="191"/>
      <c r="AP30" s="191"/>
      <c r="AQ30" s="191"/>
      <c r="AR30" s="191"/>
      <c r="AS30" s="191"/>
      <c r="AT30" s="191"/>
      <c r="AU30" s="191"/>
      <c r="AV30" s="191"/>
    </row>
    <row r="31" spans="2:48" s="5" customFormat="1">
      <c r="B31" s="250">
        <v>0</v>
      </c>
      <c r="C31" s="201"/>
      <c r="D31" s="191">
        <v>0</v>
      </c>
      <c r="G31" s="120" t="s">
        <v>1228</v>
      </c>
      <c r="H31" s="120"/>
      <c r="I31" s="191">
        <v>0</v>
      </c>
      <c r="J31" s="191"/>
      <c r="K31" s="191">
        <v>0</v>
      </c>
      <c r="L31" s="191">
        <v>0</v>
      </c>
      <c r="M31" s="191">
        <v>0</v>
      </c>
      <c r="N31" s="191">
        <v>0</v>
      </c>
      <c r="O31" s="191">
        <v>0</v>
      </c>
      <c r="P31" s="191">
        <v>0</v>
      </c>
      <c r="Q31" s="191">
        <v>0</v>
      </c>
      <c r="R31" s="191"/>
      <c r="S31" s="191">
        <v>0</v>
      </c>
      <c r="T31" s="191">
        <v>0</v>
      </c>
      <c r="U31" s="191">
        <v>0</v>
      </c>
      <c r="V31" s="191">
        <v>0</v>
      </c>
      <c r="W31" s="191"/>
      <c r="X31" s="191">
        <v>0</v>
      </c>
      <c r="Y31" s="191">
        <v>0</v>
      </c>
      <c r="Z31" s="191">
        <v>0</v>
      </c>
      <c r="AA31" s="191">
        <v>0</v>
      </c>
      <c r="AB31" s="191"/>
      <c r="AC31" s="191">
        <v>0</v>
      </c>
      <c r="AD31" s="191">
        <v>0</v>
      </c>
      <c r="AE31" s="191"/>
      <c r="AF31" s="191">
        <v>0</v>
      </c>
      <c r="AG31" s="191">
        <v>0</v>
      </c>
      <c r="AH31" s="191">
        <v>0</v>
      </c>
      <c r="AI31" s="191"/>
      <c r="AJ31" s="191"/>
      <c r="AK31" s="191"/>
      <c r="AL31" s="191"/>
      <c r="AM31" s="191"/>
      <c r="AN31" s="191"/>
      <c r="AO31" s="191"/>
      <c r="AP31" s="191"/>
      <c r="AQ31" s="191"/>
      <c r="AR31" s="191"/>
      <c r="AS31" s="191"/>
      <c r="AT31" s="191"/>
      <c r="AU31" s="191"/>
      <c r="AV31" s="191"/>
    </row>
    <row r="32" spans="2:48" s="5" customFormat="1">
      <c r="B32" s="250">
        <v>0</v>
      </c>
      <c r="C32" s="201"/>
      <c r="D32" s="201"/>
      <c r="G32" s="120" t="s">
        <v>759</v>
      </c>
      <c r="H32" s="120"/>
      <c r="I32" s="191">
        <v>0.84072822811385994</v>
      </c>
      <c r="J32" s="191"/>
      <c r="K32" s="191">
        <v>0</v>
      </c>
      <c r="L32" s="191">
        <v>0</v>
      </c>
      <c r="M32" s="191">
        <v>0</v>
      </c>
      <c r="N32" s="191">
        <v>0</v>
      </c>
      <c r="O32" s="191">
        <v>0</v>
      </c>
      <c r="P32" s="191">
        <v>0</v>
      </c>
      <c r="Q32" s="191">
        <v>0</v>
      </c>
      <c r="R32" s="191"/>
      <c r="S32" s="191">
        <v>0</v>
      </c>
      <c r="T32" s="191">
        <v>0</v>
      </c>
      <c r="U32" s="191">
        <v>0</v>
      </c>
      <c r="V32" s="191">
        <v>0</v>
      </c>
      <c r="W32" s="191"/>
      <c r="X32" s="191">
        <v>0</v>
      </c>
      <c r="Y32" s="191">
        <v>0</v>
      </c>
      <c r="Z32" s="191">
        <v>0</v>
      </c>
      <c r="AA32" s="191">
        <v>0.84072822811385994</v>
      </c>
      <c r="AB32" s="191"/>
      <c r="AC32" s="191">
        <v>0</v>
      </c>
      <c r="AD32" s="191">
        <v>0</v>
      </c>
      <c r="AE32" s="191"/>
      <c r="AF32" s="191">
        <v>0</v>
      </c>
      <c r="AG32" s="191">
        <v>0</v>
      </c>
      <c r="AH32" s="191">
        <v>0</v>
      </c>
      <c r="AI32" s="191"/>
      <c r="AJ32" s="191"/>
      <c r="AK32" s="191"/>
      <c r="AL32" s="191"/>
      <c r="AM32" s="191"/>
      <c r="AN32" s="191"/>
      <c r="AO32" s="191"/>
      <c r="AP32" s="191"/>
      <c r="AQ32" s="191"/>
      <c r="AR32" s="191"/>
      <c r="AS32" s="191"/>
      <c r="AT32" s="191"/>
      <c r="AU32" s="191"/>
      <c r="AV32" s="191"/>
    </row>
    <row r="33" spans="2:48" s="5" customFormat="1">
      <c r="B33" s="250">
        <v>0</v>
      </c>
      <c r="C33" s="201"/>
      <c r="D33" s="1721"/>
      <c r="G33" s="120" t="s">
        <v>498</v>
      </c>
      <c r="H33" s="120"/>
      <c r="I33" s="191">
        <v>0</v>
      </c>
      <c r="J33" s="191"/>
      <c r="K33" s="191">
        <v>0</v>
      </c>
      <c r="L33" s="191">
        <v>0</v>
      </c>
      <c r="M33" s="191">
        <v>0</v>
      </c>
      <c r="N33" s="191">
        <v>0</v>
      </c>
      <c r="O33" s="191">
        <v>0</v>
      </c>
      <c r="P33" s="191">
        <v>0</v>
      </c>
      <c r="Q33" s="191">
        <v>0</v>
      </c>
      <c r="R33" s="191"/>
      <c r="S33" s="191">
        <v>0</v>
      </c>
      <c r="T33" s="191">
        <v>0</v>
      </c>
      <c r="U33" s="191">
        <v>0</v>
      </c>
      <c r="V33" s="191">
        <v>0</v>
      </c>
      <c r="W33" s="191"/>
      <c r="X33" s="191">
        <v>0</v>
      </c>
      <c r="Y33" s="191">
        <v>0</v>
      </c>
      <c r="Z33" s="191">
        <v>0</v>
      </c>
      <c r="AA33" s="191">
        <v>0</v>
      </c>
      <c r="AB33" s="191"/>
      <c r="AC33" s="191">
        <v>0</v>
      </c>
      <c r="AD33" s="191">
        <v>0</v>
      </c>
      <c r="AE33" s="191"/>
      <c r="AF33" s="191">
        <v>0</v>
      </c>
      <c r="AG33" s="191">
        <v>0</v>
      </c>
      <c r="AH33" s="191">
        <v>0</v>
      </c>
      <c r="AI33" s="191"/>
      <c r="AJ33" s="191"/>
      <c r="AK33" s="191"/>
      <c r="AL33" s="191"/>
      <c r="AM33" s="191"/>
      <c r="AN33" s="191"/>
      <c r="AO33" s="191"/>
      <c r="AP33" s="191"/>
      <c r="AQ33" s="191"/>
      <c r="AR33" s="191"/>
      <c r="AS33" s="191"/>
      <c r="AT33" s="191"/>
      <c r="AU33" s="191"/>
      <c r="AV33" s="191"/>
    </row>
    <row r="34" spans="2:48" s="5" customFormat="1" ht="15.75">
      <c r="B34" s="250">
        <v>0</v>
      </c>
      <c r="C34" s="201"/>
      <c r="D34" s="191"/>
      <c r="F34" s="277"/>
      <c r="G34" s="120" t="s">
        <v>3011</v>
      </c>
      <c r="H34" s="120"/>
      <c r="I34" s="191">
        <v>0.89807795972475113</v>
      </c>
      <c r="J34" s="191"/>
      <c r="K34" s="191">
        <v>0</v>
      </c>
      <c r="L34" s="191">
        <v>0</v>
      </c>
      <c r="M34" s="191">
        <v>0</v>
      </c>
      <c r="N34" s="191">
        <v>0</v>
      </c>
      <c r="O34" s="191">
        <v>0</v>
      </c>
      <c r="P34" s="191">
        <v>0</v>
      </c>
      <c r="Q34" s="191">
        <v>0</v>
      </c>
      <c r="R34" s="191"/>
      <c r="S34" s="191">
        <v>0</v>
      </c>
      <c r="T34" s="191">
        <v>0</v>
      </c>
      <c r="U34" s="191">
        <v>0</v>
      </c>
      <c r="V34" s="191">
        <v>0</v>
      </c>
      <c r="W34" s="191"/>
      <c r="X34" s="191">
        <v>0</v>
      </c>
      <c r="Y34" s="191">
        <v>0</v>
      </c>
      <c r="Z34" s="191">
        <v>0</v>
      </c>
      <c r="AA34" s="191">
        <v>0</v>
      </c>
      <c r="AB34" s="191"/>
      <c r="AC34" s="191">
        <v>0</v>
      </c>
      <c r="AD34" s="191">
        <v>0.87915371235363182</v>
      </c>
      <c r="AE34" s="191"/>
      <c r="AF34" s="191">
        <v>0</v>
      </c>
      <c r="AG34" s="191">
        <v>1.7302888655289193E-2</v>
      </c>
      <c r="AH34" s="191">
        <v>1.6213587158300942E-3</v>
      </c>
      <c r="AI34" s="191"/>
      <c r="AJ34" s="191"/>
      <c r="AK34" s="191"/>
      <c r="AL34" s="191"/>
      <c r="AM34" s="191"/>
      <c r="AN34" s="191"/>
      <c r="AO34" s="191"/>
      <c r="AP34" s="191"/>
      <c r="AQ34" s="191"/>
      <c r="AR34" s="191"/>
      <c r="AS34" s="191"/>
      <c r="AT34" s="191"/>
      <c r="AU34" s="191"/>
      <c r="AV34" s="191"/>
    </row>
    <row r="35" spans="2:48" s="5" customFormat="1">
      <c r="B35" s="250">
        <v>0</v>
      </c>
      <c r="C35" s="201"/>
      <c r="D35" s="191"/>
      <c r="G35" s="120" t="s">
        <v>37</v>
      </c>
      <c r="H35" s="120"/>
      <c r="I35" s="191">
        <v>16.600000000000001</v>
      </c>
      <c r="J35" s="191"/>
      <c r="K35" s="191">
        <v>0</v>
      </c>
      <c r="L35" s="191">
        <v>0</v>
      </c>
      <c r="M35" s="191">
        <v>6.6</v>
      </c>
      <c r="N35" s="191">
        <v>0</v>
      </c>
      <c r="O35" s="191">
        <v>0</v>
      </c>
      <c r="P35" s="191">
        <v>0</v>
      </c>
      <c r="Q35" s="191">
        <v>6</v>
      </c>
      <c r="R35" s="191"/>
      <c r="S35" s="191">
        <v>6.4</v>
      </c>
      <c r="T35" s="191">
        <v>0</v>
      </c>
      <c r="U35" s="191">
        <v>-0.4</v>
      </c>
      <c r="V35" s="191">
        <v>0</v>
      </c>
      <c r="W35" s="191"/>
      <c r="X35" s="191">
        <v>-2</v>
      </c>
      <c r="Y35" s="191">
        <v>0</v>
      </c>
      <c r="Z35" s="191">
        <v>0</v>
      </c>
      <c r="AA35" s="191">
        <v>0</v>
      </c>
      <c r="AB35" s="191"/>
      <c r="AC35" s="191">
        <v>0</v>
      </c>
      <c r="AD35" s="191">
        <v>0</v>
      </c>
      <c r="AE35" s="191"/>
      <c r="AF35" s="191">
        <v>0</v>
      </c>
      <c r="AG35" s="191">
        <v>0</v>
      </c>
      <c r="AH35" s="191">
        <v>0</v>
      </c>
      <c r="AI35" s="191"/>
      <c r="AJ35" s="191"/>
      <c r="AK35" s="191"/>
      <c r="AL35" s="191"/>
      <c r="AM35" s="191"/>
      <c r="AN35" s="191"/>
      <c r="AO35" s="191"/>
      <c r="AP35" s="191"/>
      <c r="AQ35" s="191"/>
      <c r="AR35" s="191"/>
      <c r="AS35" s="191"/>
      <c r="AT35" s="191"/>
      <c r="AU35" s="191"/>
      <c r="AV35" s="191"/>
    </row>
    <row r="36" spans="2:48" s="5" customFormat="1">
      <c r="B36" s="250">
        <v>0</v>
      </c>
      <c r="C36" s="201"/>
      <c r="D36" s="191"/>
      <c r="G36" s="120" t="s">
        <v>3022</v>
      </c>
      <c r="H36" s="120"/>
      <c r="I36" s="191">
        <v>4.4175695304536822</v>
      </c>
      <c r="J36" s="191"/>
      <c r="K36" s="191">
        <v>0</v>
      </c>
      <c r="L36" s="191">
        <v>0</v>
      </c>
      <c r="M36" s="191">
        <v>0</v>
      </c>
      <c r="N36" s="191">
        <v>0</v>
      </c>
      <c r="O36" s="191">
        <v>0</v>
      </c>
      <c r="P36" s="191">
        <v>0</v>
      </c>
      <c r="Q36" s="191">
        <v>0</v>
      </c>
      <c r="R36" s="191"/>
      <c r="S36" s="191">
        <v>0</v>
      </c>
      <c r="T36" s="191">
        <v>0</v>
      </c>
      <c r="U36" s="191">
        <v>0</v>
      </c>
      <c r="V36" s="191">
        <v>0</v>
      </c>
      <c r="W36" s="191"/>
      <c r="X36" s="191">
        <v>0</v>
      </c>
      <c r="Y36" s="191">
        <v>4.4175695304537044</v>
      </c>
      <c r="Z36" s="191">
        <v>0</v>
      </c>
      <c r="AA36" s="191">
        <v>0</v>
      </c>
      <c r="AB36" s="191"/>
      <c r="AC36" s="191">
        <v>0</v>
      </c>
      <c r="AD36" s="191">
        <v>0</v>
      </c>
      <c r="AE36" s="191"/>
      <c r="AF36" s="191">
        <v>0</v>
      </c>
      <c r="AG36" s="191">
        <v>0</v>
      </c>
      <c r="AH36" s="191"/>
      <c r="AI36" s="191"/>
      <c r="AJ36" s="191"/>
      <c r="AK36" s="191"/>
      <c r="AL36" s="191"/>
      <c r="AM36" s="191"/>
      <c r="AN36" s="191"/>
      <c r="AO36" s="191"/>
      <c r="AP36" s="191"/>
      <c r="AQ36" s="191"/>
      <c r="AR36" s="191"/>
      <c r="AS36" s="191"/>
      <c r="AT36" s="191"/>
      <c r="AU36" s="191"/>
      <c r="AV36" s="191"/>
    </row>
    <row r="37" spans="2:48" s="5" customFormat="1" ht="15.75">
      <c r="B37" s="250">
        <v>0</v>
      </c>
      <c r="C37" s="201"/>
      <c r="D37" s="191"/>
      <c r="G37" s="277" t="s">
        <v>1498</v>
      </c>
      <c r="H37" s="277"/>
      <c r="I37" s="203">
        <v>212.75637571829228</v>
      </c>
      <c r="J37" s="203"/>
      <c r="K37" s="203">
        <v>30</v>
      </c>
      <c r="L37" s="203">
        <v>0</v>
      </c>
      <c r="M37" s="203">
        <v>6.6</v>
      </c>
      <c r="N37" s="203">
        <v>0</v>
      </c>
      <c r="O37" s="203">
        <v>0</v>
      </c>
      <c r="P37" s="203">
        <v>0</v>
      </c>
      <c r="Q37" s="203">
        <v>6</v>
      </c>
      <c r="R37" s="203"/>
      <c r="S37" s="203">
        <v>6.4</v>
      </c>
      <c r="T37" s="203">
        <v>0</v>
      </c>
      <c r="U37" s="203">
        <v>-0.4</v>
      </c>
      <c r="V37" s="203">
        <v>0</v>
      </c>
      <c r="W37" s="203"/>
      <c r="X37" s="203">
        <v>-2</v>
      </c>
      <c r="Y37" s="203">
        <v>4.4175695304537044</v>
      </c>
      <c r="Z37" s="203">
        <v>0</v>
      </c>
      <c r="AA37" s="203">
        <v>0.84072822811385994</v>
      </c>
      <c r="AB37" s="203"/>
      <c r="AC37" s="203">
        <v>160</v>
      </c>
      <c r="AD37" s="203">
        <v>0.87915371235363182</v>
      </c>
      <c r="AE37" s="203"/>
      <c r="AF37" s="203">
        <v>0</v>
      </c>
      <c r="AG37" s="203">
        <v>1.7302888655289193E-2</v>
      </c>
      <c r="AH37" s="203">
        <v>1.6213587158300942E-3</v>
      </c>
      <c r="AI37" s="191"/>
      <c r="AJ37" s="191"/>
      <c r="AK37" s="191"/>
      <c r="AL37" s="191"/>
      <c r="AM37" s="191"/>
      <c r="AN37" s="191"/>
      <c r="AO37" s="191"/>
      <c r="AP37" s="191"/>
      <c r="AQ37" s="191"/>
      <c r="AR37" s="191"/>
      <c r="AS37" s="191"/>
      <c r="AT37" s="191"/>
      <c r="AU37" s="191"/>
      <c r="AV37" s="191"/>
    </row>
    <row r="38" spans="2:48" s="5" customFormat="1" ht="15.75">
      <c r="B38" s="250">
        <v>0</v>
      </c>
      <c r="C38" s="201"/>
      <c r="D38" s="191"/>
      <c r="G38" s="277"/>
      <c r="H38" s="277"/>
      <c r="I38" s="191"/>
      <c r="J38" s="191"/>
      <c r="K38" s="191"/>
      <c r="L38" s="191"/>
      <c r="M38" s="191"/>
      <c r="N38" s="191"/>
      <c r="O38" s="191"/>
      <c r="P38" s="191"/>
      <c r="Q38" s="191"/>
      <c r="R38" s="191"/>
      <c r="S38" s="191"/>
      <c r="T38" s="191"/>
      <c r="U38" s="191"/>
      <c r="V38" s="191"/>
      <c r="W38" s="191"/>
      <c r="X38" s="191"/>
      <c r="Y38" s="191"/>
      <c r="Z38" s="191"/>
      <c r="AA38" s="191"/>
      <c r="AB38" s="191"/>
      <c r="AC38" s="191"/>
      <c r="AD38" s="191"/>
      <c r="AE38" s="191"/>
      <c r="AF38" s="191"/>
      <c r="AG38" s="191"/>
      <c r="AH38" s="191"/>
      <c r="AI38" s="191"/>
      <c r="AJ38" s="191"/>
      <c r="AK38" s="191"/>
      <c r="AL38" s="191"/>
      <c r="AM38" s="191"/>
      <c r="AN38" s="191"/>
      <c r="AO38" s="191"/>
      <c r="AP38" s="191"/>
      <c r="AQ38" s="191"/>
      <c r="AR38" s="191"/>
      <c r="AS38" s="191"/>
      <c r="AT38" s="191"/>
      <c r="AU38" s="191"/>
      <c r="AV38" s="191"/>
    </row>
    <row r="39" spans="2:48" s="5" customFormat="1" ht="15.75">
      <c r="B39" s="250">
        <v>0</v>
      </c>
      <c r="C39" s="201"/>
      <c r="D39" s="191"/>
      <c r="F39" s="277" t="s">
        <v>1408</v>
      </c>
      <c r="G39" s="120"/>
      <c r="H39" s="120"/>
      <c r="I39" s="203">
        <v>0</v>
      </c>
      <c r="J39" s="203"/>
      <c r="K39" s="203">
        <v>0</v>
      </c>
      <c r="L39" s="203">
        <v>0</v>
      </c>
      <c r="M39" s="203">
        <v>0</v>
      </c>
      <c r="N39" s="203">
        <v>0</v>
      </c>
      <c r="O39" s="203">
        <v>0</v>
      </c>
      <c r="P39" s="203">
        <v>0</v>
      </c>
      <c r="Q39" s="203">
        <v>0</v>
      </c>
      <c r="R39" s="203"/>
      <c r="S39" s="203">
        <v>0</v>
      </c>
      <c r="T39" s="203">
        <v>0</v>
      </c>
      <c r="U39" s="203">
        <v>0</v>
      </c>
      <c r="V39" s="203">
        <v>0</v>
      </c>
      <c r="W39" s="203"/>
      <c r="X39" s="203">
        <v>0</v>
      </c>
      <c r="Y39" s="203">
        <v>0</v>
      </c>
      <c r="Z39" s="203">
        <v>0</v>
      </c>
      <c r="AA39" s="203">
        <v>0</v>
      </c>
      <c r="AB39" s="203"/>
      <c r="AC39" s="203">
        <v>0</v>
      </c>
      <c r="AD39" s="203">
        <v>0</v>
      </c>
      <c r="AE39" s="191"/>
      <c r="AF39" s="191"/>
      <c r="AG39" s="191"/>
      <c r="AH39" s="191"/>
      <c r="AI39" s="191"/>
      <c r="AJ39" s="191"/>
      <c r="AK39" s="191"/>
      <c r="AL39" s="191"/>
      <c r="AM39" s="191"/>
      <c r="AN39" s="191"/>
      <c r="AO39" s="191"/>
      <c r="AP39" s="191"/>
      <c r="AQ39" s="191"/>
      <c r="AR39" s="191"/>
      <c r="AS39" s="191"/>
      <c r="AT39" s="191"/>
      <c r="AU39" s="191"/>
      <c r="AV39" s="191"/>
    </row>
    <row r="40" spans="2:48" s="5" customFormat="1">
      <c r="B40" s="250">
        <v>0</v>
      </c>
      <c r="C40" s="201"/>
      <c r="D40" s="191"/>
      <c r="G40" s="120"/>
      <c r="H40" s="120"/>
      <c r="I40" s="191"/>
      <c r="J40" s="191"/>
      <c r="K40" s="191"/>
      <c r="L40" s="191"/>
      <c r="M40" s="191"/>
      <c r="N40" s="191"/>
      <c r="O40" s="191"/>
      <c r="P40" s="191"/>
      <c r="Q40" s="191"/>
      <c r="R40" s="191"/>
      <c r="S40" s="191"/>
      <c r="T40" s="191"/>
      <c r="U40" s="191"/>
      <c r="V40" s="191"/>
      <c r="W40" s="191"/>
      <c r="X40" s="191"/>
      <c r="Y40" s="191"/>
      <c r="Z40" s="191"/>
      <c r="AA40" s="191"/>
      <c r="AB40" s="191"/>
      <c r="AC40" s="191"/>
      <c r="AD40" s="191"/>
      <c r="AE40" s="191"/>
      <c r="AF40" s="191"/>
      <c r="AG40" s="191"/>
      <c r="AH40" s="191"/>
      <c r="AI40" s="191"/>
      <c r="AJ40" s="191"/>
      <c r="AK40" s="191"/>
      <c r="AL40" s="191"/>
      <c r="AM40" s="191"/>
      <c r="AN40" s="191"/>
      <c r="AO40" s="191"/>
      <c r="AP40" s="191"/>
      <c r="AQ40" s="191"/>
      <c r="AR40" s="191"/>
      <c r="AS40" s="191"/>
      <c r="AT40" s="191"/>
      <c r="AU40" s="191"/>
      <c r="AV40" s="191"/>
    </row>
    <row r="41" spans="2:48" s="5" customFormat="1" ht="15.75">
      <c r="B41" s="250">
        <v>0</v>
      </c>
      <c r="C41" s="201"/>
      <c r="D41" s="191"/>
      <c r="E41" s="277" t="s">
        <v>1499</v>
      </c>
      <c r="G41" s="120"/>
      <c r="H41" s="120"/>
      <c r="I41" s="203">
        <v>1893.7325939061257</v>
      </c>
      <c r="J41" s="203"/>
      <c r="K41" s="203">
        <v>69.934154579999998</v>
      </c>
      <c r="L41" s="203">
        <v>0</v>
      </c>
      <c r="M41" s="203">
        <v>966.28406366829392</v>
      </c>
      <c r="N41" s="203">
        <v>0</v>
      </c>
      <c r="O41" s="203">
        <v>0</v>
      </c>
      <c r="P41" s="203">
        <v>0</v>
      </c>
      <c r="Q41" s="203">
        <v>147.30925899518243</v>
      </c>
      <c r="R41" s="203"/>
      <c r="S41" s="203">
        <v>303.12652718435737</v>
      </c>
      <c r="T41" s="203">
        <v>0</v>
      </c>
      <c r="U41" s="203">
        <v>-0.4</v>
      </c>
      <c r="V41" s="203">
        <v>23.322213759999997</v>
      </c>
      <c r="W41" s="203"/>
      <c r="X41" s="203">
        <v>-2</v>
      </c>
      <c r="Y41" s="203">
        <v>4.4175695304537044</v>
      </c>
      <c r="Z41" s="203">
        <v>0</v>
      </c>
      <c r="AA41" s="203">
        <v>0.84072822811385994</v>
      </c>
      <c r="AB41" s="203"/>
      <c r="AC41" s="203">
        <v>320</v>
      </c>
      <c r="AD41" s="203">
        <v>60.879153712353634</v>
      </c>
      <c r="AE41" s="191"/>
      <c r="AF41" s="203">
        <v>0</v>
      </c>
      <c r="AG41" s="203">
        <v>1.7302888655289193E-2</v>
      </c>
      <c r="AH41" s="203">
        <v>1.6213587158300942E-3</v>
      </c>
      <c r="AI41" s="191"/>
      <c r="AJ41" s="191"/>
      <c r="AK41" s="191"/>
      <c r="AL41" s="191"/>
      <c r="AM41" s="191"/>
      <c r="AN41" s="191"/>
      <c r="AO41" s="191"/>
      <c r="AP41" s="191"/>
      <c r="AQ41" s="191"/>
      <c r="AR41" s="191"/>
      <c r="AS41" s="191"/>
      <c r="AT41" s="191"/>
      <c r="AU41" s="191"/>
      <c r="AV41" s="191"/>
    </row>
    <row r="42" spans="2:48" s="5" customFormat="1" ht="15.75">
      <c r="B42" s="250">
        <v>0</v>
      </c>
      <c r="C42" s="201"/>
      <c r="D42" s="191"/>
      <c r="G42" s="277"/>
      <c r="H42" s="277"/>
      <c r="I42" s="191"/>
      <c r="J42" s="191"/>
      <c r="K42" s="191"/>
      <c r="L42" s="191"/>
      <c r="M42" s="191"/>
      <c r="N42" s="191"/>
      <c r="O42" s="191"/>
      <c r="P42" s="191"/>
      <c r="Q42" s="191"/>
      <c r="R42" s="191"/>
      <c r="S42" s="191"/>
      <c r="T42" s="191"/>
      <c r="U42" s="191"/>
      <c r="V42" s="191"/>
      <c r="W42" s="191"/>
      <c r="X42" s="191"/>
      <c r="Y42" s="191"/>
      <c r="Z42" s="191"/>
      <c r="AA42" s="191"/>
      <c r="AB42" s="191"/>
      <c r="AC42" s="191"/>
      <c r="AD42" s="191"/>
      <c r="AE42" s="191"/>
      <c r="AF42" s="191"/>
      <c r="AG42" s="191"/>
      <c r="AH42" s="191"/>
      <c r="AI42" s="191"/>
      <c r="AJ42" s="191"/>
      <c r="AK42" s="191"/>
      <c r="AL42" s="191"/>
      <c r="AM42" s="191"/>
      <c r="AN42" s="191"/>
      <c r="AO42" s="191"/>
      <c r="AP42" s="191"/>
      <c r="AQ42" s="191"/>
      <c r="AR42" s="191"/>
      <c r="AS42" s="191"/>
      <c r="AT42" s="191"/>
      <c r="AU42" s="191"/>
      <c r="AV42" s="191"/>
    </row>
    <row r="43" spans="2:48" s="5" customFormat="1" ht="15.75">
      <c r="B43" s="250">
        <v>0</v>
      </c>
      <c r="C43" s="201"/>
      <c r="D43" s="191"/>
      <c r="E43" s="277" t="s">
        <v>1500</v>
      </c>
      <c r="G43" s="120"/>
      <c r="H43" s="120"/>
      <c r="I43" s="191"/>
      <c r="J43" s="191"/>
      <c r="K43" s="191"/>
      <c r="L43" s="191"/>
      <c r="M43" s="191"/>
      <c r="N43" s="191"/>
      <c r="O43" s="191"/>
      <c r="P43" s="191"/>
      <c r="Q43" s="191"/>
      <c r="R43" s="191"/>
      <c r="S43" s="191"/>
      <c r="T43" s="191"/>
      <c r="U43" s="191"/>
      <c r="V43" s="191"/>
      <c r="W43" s="191"/>
      <c r="X43" s="191"/>
      <c r="Y43" s="191"/>
      <c r="Z43" s="191"/>
      <c r="AA43" s="191"/>
      <c r="AB43" s="191"/>
      <c r="AC43" s="191"/>
      <c r="AD43" s="191"/>
      <c r="AE43" s="191"/>
      <c r="AF43" s="191"/>
      <c r="AG43" s="191"/>
      <c r="AH43" s="191"/>
      <c r="AI43" s="191"/>
      <c r="AJ43" s="191"/>
      <c r="AK43" s="191"/>
      <c r="AL43" s="191"/>
      <c r="AM43" s="191"/>
      <c r="AN43" s="191"/>
      <c r="AO43" s="191"/>
      <c r="AP43" s="191"/>
      <c r="AQ43" s="191"/>
      <c r="AR43" s="191"/>
      <c r="AS43" s="191"/>
      <c r="AT43" s="191"/>
      <c r="AU43" s="191"/>
      <c r="AV43" s="191"/>
    </row>
    <row r="44" spans="2:48" s="5" customFormat="1" ht="15.75">
      <c r="B44" s="250">
        <v>0</v>
      </c>
      <c r="C44" s="201"/>
      <c r="D44" s="191"/>
      <c r="F44" s="277" t="s">
        <v>731</v>
      </c>
      <c r="G44" s="120"/>
      <c r="H44" s="120"/>
      <c r="I44" s="191"/>
      <c r="J44" s="191"/>
      <c r="K44" s="191"/>
      <c r="L44" s="191"/>
      <c r="M44" s="191"/>
      <c r="N44" s="191"/>
      <c r="O44" s="191"/>
      <c r="P44" s="191"/>
      <c r="Q44" s="191"/>
      <c r="R44" s="191"/>
      <c r="S44" s="191"/>
      <c r="T44" s="191"/>
      <c r="U44" s="191"/>
      <c r="V44" s="191"/>
      <c r="W44" s="191"/>
      <c r="X44" s="191"/>
      <c r="Y44" s="191"/>
      <c r="Z44" s="191"/>
      <c r="AA44" s="191"/>
      <c r="AB44" s="191"/>
      <c r="AC44" s="191"/>
      <c r="AD44" s="191"/>
      <c r="AE44" s="191"/>
      <c r="AF44" s="191"/>
      <c r="AG44" s="191"/>
      <c r="AH44" s="191"/>
      <c r="AI44" s="191"/>
      <c r="AJ44" s="191"/>
      <c r="AK44" s="191"/>
      <c r="AL44" s="191"/>
      <c r="AM44" s="191"/>
      <c r="AN44" s="191"/>
      <c r="AO44" s="191"/>
      <c r="AP44" s="191"/>
      <c r="AQ44" s="191"/>
      <c r="AR44" s="191"/>
      <c r="AS44" s="191"/>
      <c r="AT44" s="191"/>
      <c r="AU44" s="191"/>
      <c r="AV44" s="191"/>
    </row>
    <row r="45" spans="2:48" s="5" customFormat="1">
      <c r="B45" s="250">
        <v>0</v>
      </c>
      <c r="C45" s="234"/>
      <c r="D45" s="191"/>
      <c r="G45" s="120" t="s">
        <v>1502</v>
      </c>
      <c r="H45" s="120"/>
      <c r="I45" s="191">
        <v>92.221893295314175</v>
      </c>
      <c r="J45" s="191"/>
      <c r="K45" s="191">
        <v>0</v>
      </c>
      <c r="L45" s="191">
        <v>0</v>
      </c>
      <c r="M45" s="191">
        <v>0</v>
      </c>
      <c r="N45" s="191">
        <v>0</v>
      </c>
      <c r="O45" s="191">
        <v>0</v>
      </c>
      <c r="P45" s="191">
        <v>0</v>
      </c>
      <c r="Q45" s="191">
        <v>68.899679535314178</v>
      </c>
      <c r="R45" s="191"/>
      <c r="S45" s="191">
        <v>0</v>
      </c>
      <c r="T45" s="191">
        <v>0</v>
      </c>
      <c r="U45" s="191">
        <v>0</v>
      </c>
      <c r="V45" s="191">
        <v>23.322213759999997</v>
      </c>
      <c r="W45" s="191"/>
      <c r="X45" s="191">
        <v>0</v>
      </c>
      <c r="Y45" s="191">
        <v>0</v>
      </c>
      <c r="Z45" s="191">
        <v>0</v>
      </c>
      <c r="AA45" s="191">
        <v>0</v>
      </c>
      <c r="AB45" s="191"/>
      <c r="AC45" s="191">
        <v>0</v>
      </c>
      <c r="AD45" s="191">
        <v>0</v>
      </c>
      <c r="AE45" s="191"/>
      <c r="AF45" s="191">
        <v>0</v>
      </c>
      <c r="AG45" s="191">
        <v>0</v>
      </c>
      <c r="AH45" s="191">
        <v>0</v>
      </c>
      <c r="AI45" s="191"/>
      <c r="AJ45" s="191"/>
      <c r="AK45" s="191"/>
      <c r="AL45" s="191"/>
      <c r="AM45" s="191"/>
      <c r="AN45" s="191"/>
      <c r="AO45" s="191"/>
      <c r="AP45" s="191"/>
      <c r="AQ45" s="191"/>
      <c r="AR45" s="191"/>
      <c r="AS45" s="191"/>
      <c r="AT45" s="191"/>
      <c r="AU45" s="191"/>
      <c r="AV45" s="191"/>
    </row>
    <row r="46" spans="2:48" s="5" customFormat="1">
      <c r="B46" s="250">
        <v>0</v>
      </c>
      <c r="C46" s="234"/>
      <c r="D46" s="191"/>
      <c r="G46" s="120" t="s">
        <v>3012</v>
      </c>
      <c r="H46" s="120"/>
      <c r="I46" s="191">
        <v>0</v>
      </c>
      <c r="J46" s="191"/>
      <c r="K46" s="191">
        <v>0</v>
      </c>
      <c r="L46" s="191">
        <v>0</v>
      </c>
      <c r="M46" s="191">
        <v>0</v>
      </c>
      <c r="N46" s="191">
        <v>0</v>
      </c>
      <c r="O46" s="191">
        <v>0</v>
      </c>
      <c r="P46" s="191">
        <v>0</v>
      </c>
      <c r="Q46" s="191">
        <v>0</v>
      </c>
      <c r="R46" s="191"/>
      <c r="S46" s="191">
        <v>0</v>
      </c>
      <c r="T46" s="191">
        <v>0</v>
      </c>
      <c r="U46" s="191">
        <v>0</v>
      </c>
      <c r="V46" s="191">
        <v>0</v>
      </c>
      <c r="W46" s="191"/>
      <c r="X46" s="191">
        <v>0</v>
      </c>
      <c r="Y46" s="191">
        <v>0</v>
      </c>
      <c r="Z46" s="191">
        <v>0</v>
      </c>
      <c r="AA46" s="191">
        <v>0</v>
      </c>
      <c r="AB46" s="191"/>
      <c r="AC46" s="191">
        <v>0</v>
      </c>
      <c r="AD46" s="191">
        <v>0</v>
      </c>
      <c r="AE46" s="191"/>
      <c r="AF46" s="191">
        <v>0</v>
      </c>
      <c r="AG46" s="191">
        <v>0</v>
      </c>
      <c r="AH46" s="191">
        <v>0</v>
      </c>
      <c r="AI46" s="191"/>
      <c r="AJ46" s="191"/>
      <c r="AK46" s="191"/>
      <c r="AL46" s="191"/>
      <c r="AM46" s="191"/>
      <c r="AN46" s="191"/>
      <c r="AO46" s="191"/>
      <c r="AP46" s="191"/>
      <c r="AQ46" s="191"/>
      <c r="AR46" s="191"/>
      <c r="AS46" s="191"/>
      <c r="AT46" s="191"/>
      <c r="AU46" s="191"/>
      <c r="AV46" s="191"/>
    </row>
    <row r="47" spans="2:48" s="5" customFormat="1">
      <c r="B47" s="250">
        <v>0</v>
      </c>
      <c r="C47" s="234"/>
      <c r="D47" s="191"/>
      <c r="G47" s="120" t="s">
        <v>182</v>
      </c>
      <c r="H47" s="120"/>
      <c r="I47" s="191">
        <v>24.390518519643685</v>
      </c>
      <c r="J47" s="191"/>
      <c r="K47" s="191">
        <v>2.3574438857181965</v>
      </c>
      <c r="L47" s="191">
        <v>0</v>
      </c>
      <c r="M47" s="191">
        <v>3.6079593287785947</v>
      </c>
      <c r="N47" s="191">
        <v>1.2666453118899721E-2</v>
      </c>
      <c r="O47" s="191">
        <v>0.50503350066889452</v>
      </c>
      <c r="P47" s="191">
        <v>0.50503350066889452</v>
      </c>
      <c r="Q47" s="191">
        <v>1.4989394299852847</v>
      </c>
      <c r="R47" s="191"/>
      <c r="S47" s="191">
        <v>4.0746102833966313</v>
      </c>
      <c r="T47" s="191">
        <v>2.0335794247818142</v>
      </c>
      <c r="U47" s="191">
        <v>3.5203935902316007E-3</v>
      </c>
      <c r="V47" s="191">
        <v>4.8483216064213776E-2</v>
      </c>
      <c r="W47" s="191"/>
      <c r="X47" s="191">
        <v>4.0058664720077726</v>
      </c>
      <c r="Y47" s="191">
        <v>3.489538157540836</v>
      </c>
      <c r="Z47" s="191">
        <v>0</v>
      </c>
      <c r="AA47" s="191">
        <v>0.66778543314526229</v>
      </c>
      <c r="AB47" s="191"/>
      <c r="AC47" s="191">
        <v>0.68198108045340333</v>
      </c>
      <c r="AD47" s="191">
        <v>0.87915371235363182</v>
      </c>
      <c r="AE47" s="191"/>
      <c r="AF47" s="191">
        <v>0</v>
      </c>
      <c r="AG47" s="191">
        <v>1.7302888655289193E-2</v>
      </c>
      <c r="AH47" s="191">
        <v>1.6213587158300942E-3</v>
      </c>
      <c r="AI47" s="191"/>
      <c r="AJ47" s="191"/>
      <c r="AK47" s="191"/>
      <c r="AL47" s="191"/>
      <c r="AM47" s="191"/>
      <c r="AN47" s="191"/>
      <c r="AO47" s="191"/>
      <c r="AP47" s="191"/>
      <c r="AQ47" s="191"/>
      <c r="AR47" s="191"/>
      <c r="AS47" s="191"/>
      <c r="AT47" s="191"/>
      <c r="AU47" s="191"/>
      <c r="AV47" s="191"/>
    </row>
    <row r="48" spans="2:48" s="5" customFormat="1">
      <c r="B48" s="250">
        <v>0</v>
      </c>
      <c r="C48" s="201"/>
      <c r="D48" s="191"/>
      <c r="G48" s="120" t="s">
        <v>1187</v>
      </c>
      <c r="H48" s="120"/>
      <c r="I48" s="191">
        <v>18.828950472948812</v>
      </c>
      <c r="J48" s="191"/>
      <c r="K48" s="191">
        <v>0</v>
      </c>
      <c r="L48" s="191">
        <v>18.828950472948812</v>
      </c>
      <c r="M48" s="191"/>
      <c r="N48" s="191">
        <v>0</v>
      </c>
      <c r="O48" s="191">
        <v>0</v>
      </c>
      <c r="P48" s="191">
        <v>0</v>
      </c>
      <c r="Q48" s="191">
        <v>0</v>
      </c>
      <c r="R48" s="191"/>
      <c r="S48" s="191">
        <v>0</v>
      </c>
      <c r="T48" s="191">
        <v>0</v>
      </c>
      <c r="U48" s="191">
        <v>0</v>
      </c>
      <c r="V48" s="191">
        <v>0</v>
      </c>
      <c r="W48" s="191"/>
      <c r="X48" s="191">
        <v>0</v>
      </c>
      <c r="Y48" s="191">
        <v>0</v>
      </c>
      <c r="Z48" s="191">
        <v>0</v>
      </c>
      <c r="AA48" s="191">
        <v>0</v>
      </c>
      <c r="AB48" s="191"/>
      <c r="AC48" s="191">
        <v>0</v>
      </c>
      <c r="AD48" s="191">
        <v>0</v>
      </c>
      <c r="AE48" s="191"/>
      <c r="AF48" s="191">
        <v>0</v>
      </c>
      <c r="AG48" s="191">
        <v>0</v>
      </c>
      <c r="AH48" s="191">
        <v>0</v>
      </c>
      <c r="AI48" s="191"/>
      <c r="AJ48" s="191"/>
      <c r="AK48" s="191"/>
      <c r="AL48" s="191"/>
      <c r="AM48" s="191"/>
      <c r="AN48" s="191"/>
      <c r="AO48" s="191"/>
      <c r="AP48" s="191"/>
      <c r="AQ48" s="191"/>
      <c r="AR48" s="191"/>
      <c r="AS48" s="191"/>
      <c r="AT48" s="191"/>
      <c r="AU48" s="191"/>
      <c r="AV48" s="191"/>
    </row>
    <row r="49" spans="2:48" s="5" customFormat="1">
      <c r="B49" s="250">
        <v>0</v>
      </c>
      <c r="C49" s="201"/>
      <c r="D49" s="191"/>
      <c r="G49" s="120" t="s">
        <v>3013</v>
      </c>
      <c r="H49" s="120"/>
      <c r="I49" s="191">
        <v>187.77945</v>
      </c>
      <c r="J49" s="191"/>
      <c r="K49" s="191">
        <v>0</v>
      </c>
      <c r="L49" s="191">
        <v>187.77945</v>
      </c>
      <c r="M49" s="191">
        <v>0</v>
      </c>
      <c r="N49" s="191">
        <v>0</v>
      </c>
      <c r="O49" s="191">
        <v>0</v>
      </c>
      <c r="P49" s="191">
        <v>0</v>
      </c>
      <c r="Q49" s="191">
        <v>0</v>
      </c>
      <c r="R49" s="191"/>
      <c r="S49" s="191">
        <v>0</v>
      </c>
      <c r="T49" s="191">
        <v>0</v>
      </c>
      <c r="U49" s="191">
        <v>0</v>
      </c>
      <c r="V49" s="191">
        <v>0</v>
      </c>
      <c r="W49" s="191"/>
      <c r="X49" s="191">
        <v>0</v>
      </c>
      <c r="Y49" s="191">
        <v>0</v>
      </c>
      <c r="Z49" s="191">
        <v>0</v>
      </c>
      <c r="AA49" s="191">
        <v>0</v>
      </c>
      <c r="AB49" s="191"/>
      <c r="AC49" s="191">
        <v>0</v>
      </c>
      <c r="AD49" s="191">
        <v>0</v>
      </c>
      <c r="AE49" s="191"/>
      <c r="AF49" s="191">
        <v>0</v>
      </c>
      <c r="AG49" s="191">
        <v>0</v>
      </c>
      <c r="AH49" s="191">
        <v>0</v>
      </c>
      <c r="AI49" s="191"/>
      <c r="AJ49" s="191"/>
      <c r="AK49" s="191"/>
      <c r="AL49" s="191"/>
      <c r="AM49" s="191"/>
      <c r="AN49" s="191"/>
      <c r="AO49" s="191"/>
      <c r="AP49" s="191"/>
      <c r="AQ49" s="191"/>
      <c r="AR49" s="191"/>
      <c r="AS49" s="191"/>
      <c r="AT49" s="191"/>
      <c r="AU49" s="191"/>
      <c r="AV49" s="191"/>
    </row>
    <row r="50" spans="2:48" s="5" customFormat="1">
      <c r="B50" s="250">
        <v>0</v>
      </c>
      <c r="C50" s="201"/>
      <c r="D50" s="191">
        <v>190</v>
      </c>
      <c r="G50" s="120" t="s">
        <v>3014</v>
      </c>
      <c r="H50" s="120"/>
      <c r="I50" s="191">
        <v>1309.234349003048</v>
      </c>
      <c r="J50" s="191"/>
      <c r="K50" s="191">
        <v>0</v>
      </c>
      <c r="L50" s="191">
        <v>1309.234349003048</v>
      </c>
      <c r="M50" s="191">
        <v>0</v>
      </c>
      <c r="N50" s="191">
        <v>0</v>
      </c>
      <c r="O50" s="191">
        <v>0</v>
      </c>
      <c r="P50" s="191">
        <v>0</v>
      </c>
      <c r="Q50" s="191">
        <v>0</v>
      </c>
      <c r="R50" s="191"/>
      <c r="S50" s="191">
        <v>0</v>
      </c>
      <c r="T50" s="191">
        <v>0</v>
      </c>
      <c r="U50" s="191">
        <v>0</v>
      </c>
      <c r="V50" s="191">
        <v>0</v>
      </c>
      <c r="W50" s="191"/>
      <c r="X50" s="191">
        <v>0</v>
      </c>
      <c r="Y50" s="191">
        <v>0</v>
      </c>
      <c r="Z50" s="191">
        <v>0</v>
      </c>
      <c r="AA50" s="191">
        <v>0</v>
      </c>
      <c r="AB50" s="191"/>
      <c r="AC50" s="191">
        <v>0</v>
      </c>
      <c r="AD50" s="191">
        <v>0</v>
      </c>
      <c r="AE50" s="191"/>
      <c r="AF50" s="191">
        <v>0</v>
      </c>
      <c r="AG50" s="191">
        <v>0</v>
      </c>
      <c r="AH50" s="191">
        <v>0</v>
      </c>
      <c r="AI50" s="191"/>
      <c r="AJ50" s="191"/>
      <c r="AK50" s="191"/>
      <c r="AL50" s="191"/>
      <c r="AM50" s="191"/>
      <c r="AN50" s="191"/>
      <c r="AO50" s="191"/>
      <c r="AP50" s="191"/>
      <c r="AQ50" s="191"/>
      <c r="AR50" s="191"/>
      <c r="AS50" s="191"/>
      <c r="AT50" s="191"/>
      <c r="AU50" s="191"/>
      <c r="AV50" s="191"/>
    </row>
    <row r="51" spans="2:48" s="5" customFormat="1">
      <c r="B51" s="250">
        <v>0</v>
      </c>
      <c r="C51" s="201"/>
      <c r="D51" s="191"/>
      <c r="G51" s="120" t="s">
        <v>3015</v>
      </c>
      <c r="H51" s="120"/>
      <c r="I51" s="191">
        <v>11.277432615171424</v>
      </c>
      <c r="J51" s="191"/>
      <c r="K51" s="191">
        <v>11.277432615171424</v>
      </c>
      <c r="L51" s="191">
        <v>0</v>
      </c>
      <c r="M51" s="191">
        <v>0</v>
      </c>
      <c r="N51" s="191">
        <v>0</v>
      </c>
      <c r="O51" s="191">
        <v>0</v>
      </c>
      <c r="P51" s="191">
        <v>0</v>
      </c>
      <c r="Q51" s="191">
        <v>0</v>
      </c>
      <c r="R51" s="191"/>
      <c r="S51" s="191">
        <v>0</v>
      </c>
      <c r="T51" s="191">
        <v>0</v>
      </c>
      <c r="U51" s="191">
        <v>0</v>
      </c>
      <c r="V51" s="191">
        <v>0</v>
      </c>
      <c r="W51" s="191"/>
      <c r="X51" s="191">
        <v>0</v>
      </c>
      <c r="Y51" s="191">
        <v>0</v>
      </c>
      <c r="Z51" s="191">
        <v>0</v>
      </c>
      <c r="AA51" s="191">
        <v>0</v>
      </c>
      <c r="AB51" s="191"/>
      <c r="AC51" s="191">
        <v>0</v>
      </c>
      <c r="AD51" s="191">
        <v>0</v>
      </c>
      <c r="AE51" s="191"/>
      <c r="AF51" s="191">
        <v>0</v>
      </c>
      <c r="AG51" s="191">
        <v>0</v>
      </c>
      <c r="AH51" s="191">
        <v>0</v>
      </c>
      <c r="AI51" s="191"/>
      <c r="AJ51" s="191"/>
      <c r="AK51" s="191"/>
      <c r="AL51" s="191"/>
      <c r="AM51" s="191"/>
      <c r="AN51" s="191"/>
      <c r="AO51" s="191"/>
      <c r="AP51" s="191"/>
      <c r="AQ51" s="191"/>
      <c r="AR51" s="191"/>
      <c r="AS51" s="191"/>
      <c r="AT51" s="191"/>
      <c r="AU51" s="191"/>
      <c r="AV51" s="191"/>
    </row>
    <row r="52" spans="2:48" s="5" customFormat="1">
      <c r="B52" s="250">
        <v>0</v>
      </c>
      <c r="C52" s="201"/>
      <c r="D52" s="191">
        <v>59.832000000000001</v>
      </c>
      <c r="G52" s="454" t="s">
        <v>1353</v>
      </c>
      <c r="H52" s="120"/>
      <c r="I52" s="191">
        <v>59.832000000000001</v>
      </c>
      <c r="J52" s="191"/>
      <c r="K52" s="191">
        <v>0</v>
      </c>
      <c r="L52" s="191">
        <v>0</v>
      </c>
      <c r="M52" s="191">
        <v>0</v>
      </c>
      <c r="N52" s="191">
        <v>0</v>
      </c>
      <c r="O52" s="191">
        <v>0</v>
      </c>
      <c r="P52" s="191">
        <v>0</v>
      </c>
      <c r="Q52" s="191">
        <v>0</v>
      </c>
      <c r="R52" s="191"/>
      <c r="S52" s="191">
        <v>0</v>
      </c>
      <c r="T52" s="191">
        <v>0</v>
      </c>
      <c r="U52" s="191">
        <v>0</v>
      </c>
      <c r="V52" s="191">
        <v>0</v>
      </c>
      <c r="W52" s="191"/>
      <c r="X52" s="191">
        <v>0</v>
      </c>
      <c r="Y52" s="191">
        <v>0</v>
      </c>
      <c r="Z52" s="191">
        <v>0</v>
      </c>
      <c r="AA52" s="191">
        <v>0</v>
      </c>
      <c r="AB52" s="191"/>
      <c r="AC52" s="191">
        <v>0</v>
      </c>
      <c r="AD52" s="191">
        <v>59.832000000000001</v>
      </c>
      <c r="AE52" s="191"/>
      <c r="AF52" s="191">
        <v>0</v>
      </c>
      <c r="AG52" s="191">
        <v>0</v>
      </c>
      <c r="AH52" s="191">
        <v>0</v>
      </c>
      <c r="AI52" s="191"/>
      <c r="AJ52" s="191"/>
      <c r="AK52" s="191"/>
      <c r="AL52" s="191"/>
      <c r="AM52" s="191"/>
      <c r="AN52" s="191"/>
      <c r="AO52" s="191"/>
      <c r="AP52" s="191"/>
      <c r="AQ52" s="191"/>
      <c r="AR52" s="191"/>
      <c r="AS52" s="191"/>
      <c r="AT52" s="191"/>
      <c r="AU52" s="191"/>
      <c r="AV52" s="191"/>
    </row>
    <row r="53" spans="2:48" s="5" customFormat="1" ht="15.75">
      <c r="B53" s="250">
        <v>0</v>
      </c>
      <c r="C53" s="201"/>
      <c r="D53" s="191"/>
      <c r="G53" s="277" t="s">
        <v>1506</v>
      </c>
      <c r="H53" s="277"/>
      <c r="I53" s="203">
        <v>1703.5645939061262</v>
      </c>
      <c r="J53" s="203"/>
      <c r="K53" s="203">
        <v>13.634876500889622</v>
      </c>
      <c r="L53" s="203">
        <v>1515.8427494759967</v>
      </c>
      <c r="M53" s="203">
        <v>3.6079593287785947</v>
      </c>
      <c r="N53" s="203">
        <v>1.2666453118899721E-2</v>
      </c>
      <c r="O53" s="203">
        <v>0.50503350066889452</v>
      </c>
      <c r="P53" s="203">
        <v>0.50503350066889452</v>
      </c>
      <c r="Q53" s="203">
        <v>70.398618965299463</v>
      </c>
      <c r="R53" s="203"/>
      <c r="S53" s="203">
        <v>4.0746102833966313</v>
      </c>
      <c r="T53" s="203">
        <v>2.0335794247818142</v>
      </c>
      <c r="U53" s="203">
        <v>3.5203935902316007E-3</v>
      </c>
      <c r="V53" s="203">
        <v>23.37069697606421</v>
      </c>
      <c r="W53" s="203"/>
      <c r="X53" s="203">
        <v>4.0058664720077726</v>
      </c>
      <c r="Y53" s="203">
        <v>3.489538157540836</v>
      </c>
      <c r="Z53" s="203">
        <v>0</v>
      </c>
      <c r="AA53" s="203">
        <v>0.66778543314526229</v>
      </c>
      <c r="AB53" s="203"/>
      <c r="AC53" s="203">
        <v>0.68198108045340333</v>
      </c>
      <c r="AD53" s="203">
        <v>60.711153712353635</v>
      </c>
      <c r="AE53" s="203"/>
      <c r="AF53" s="203">
        <v>0</v>
      </c>
      <c r="AG53" s="203">
        <v>1.7302888655289193E-2</v>
      </c>
      <c r="AH53" s="203">
        <v>1.6213587158300942E-3</v>
      </c>
      <c r="AI53" s="191"/>
      <c r="AJ53" s="191"/>
      <c r="AK53" s="191"/>
      <c r="AL53" s="191"/>
      <c r="AM53" s="191"/>
      <c r="AN53" s="191"/>
      <c r="AO53" s="191"/>
      <c r="AP53" s="191"/>
      <c r="AQ53" s="191"/>
      <c r="AR53" s="191"/>
      <c r="AS53" s="191"/>
      <c r="AT53" s="191"/>
      <c r="AU53" s="191"/>
      <c r="AV53" s="191"/>
    </row>
    <row r="54" spans="2:48" s="5" customFormat="1" ht="15.75">
      <c r="B54" s="250">
        <v>0</v>
      </c>
      <c r="C54" s="201"/>
      <c r="D54" s="191"/>
      <c r="G54" s="277"/>
      <c r="H54" s="277"/>
      <c r="I54" s="191"/>
      <c r="J54" s="191"/>
      <c r="K54" s="191"/>
      <c r="L54" s="191"/>
      <c r="M54" s="191"/>
      <c r="N54" s="191"/>
      <c r="O54" s="191"/>
      <c r="P54" s="191"/>
      <c r="Q54" s="191"/>
      <c r="R54" s="191"/>
      <c r="S54" s="191"/>
      <c r="T54" s="191"/>
      <c r="U54" s="191"/>
      <c r="V54" s="191"/>
      <c r="W54" s="191"/>
      <c r="X54" s="191"/>
      <c r="Y54" s="191"/>
      <c r="Z54" s="191"/>
      <c r="AA54" s="191"/>
      <c r="AB54" s="191"/>
      <c r="AC54" s="191"/>
      <c r="AD54" s="191"/>
      <c r="AE54" s="191"/>
      <c r="AF54" s="191"/>
      <c r="AG54" s="191"/>
      <c r="AH54" s="191"/>
      <c r="AI54" s="191"/>
      <c r="AJ54" s="191"/>
      <c r="AK54" s="191"/>
      <c r="AL54" s="191"/>
      <c r="AM54" s="191"/>
      <c r="AN54" s="191"/>
      <c r="AO54" s="191"/>
      <c r="AP54" s="191"/>
      <c r="AQ54" s="191"/>
      <c r="AR54" s="191"/>
      <c r="AS54" s="191"/>
      <c r="AT54" s="191"/>
      <c r="AU54" s="191"/>
      <c r="AV54" s="191"/>
    </row>
    <row r="55" spans="2:48" s="5" customFormat="1" ht="15.75">
      <c r="B55" s="250">
        <v>0</v>
      </c>
      <c r="C55" s="201"/>
      <c r="D55" s="191"/>
      <c r="F55" s="277" t="s">
        <v>1507</v>
      </c>
      <c r="G55" s="120"/>
      <c r="H55" s="120"/>
      <c r="I55" s="191"/>
      <c r="J55" s="191"/>
      <c r="K55" s="191"/>
      <c r="L55" s="191"/>
      <c r="M55" s="191"/>
      <c r="N55" s="191"/>
      <c r="O55" s="191"/>
      <c r="P55" s="191"/>
      <c r="Q55" s="191"/>
      <c r="R55" s="191"/>
      <c r="S55" s="191"/>
      <c r="T55" s="191"/>
      <c r="U55" s="191"/>
      <c r="V55" s="191"/>
      <c r="W55" s="191"/>
      <c r="X55" s="191"/>
      <c r="Y55" s="191"/>
      <c r="Z55" s="191"/>
      <c r="AA55" s="191"/>
      <c r="AB55" s="191"/>
      <c r="AC55" s="191"/>
      <c r="AD55" s="191"/>
      <c r="AE55" s="191"/>
      <c r="AF55" s="191"/>
      <c r="AG55" s="191"/>
      <c r="AH55" s="191"/>
      <c r="AI55" s="191"/>
      <c r="AJ55" s="191"/>
      <c r="AK55" s="191"/>
      <c r="AL55" s="191"/>
      <c r="AM55" s="191"/>
      <c r="AN55" s="191"/>
      <c r="AO55" s="191"/>
      <c r="AP55" s="191"/>
      <c r="AQ55" s="191"/>
      <c r="AR55" s="191"/>
      <c r="AS55" s="191"/>
      <c r="AT55" s="191"/>
      <c r="AU55" s="191"/>
      <c r="AV55" s="191"/>
    </row>
    <row r="56" spans="2:48" s="5" customFormat="1">
      <c r="B56" s="250">
        <v>0</v>
      </c>
      <c r="C56" s="201"/>
      <c r="D56" s="191"/>
      <c r="G56" s="120" t="s">
        <v>3016</v>
      </c>
      <c r="H56" s="120"/>
      <c r="I56" s="191">
        <v>0</v>
      </c>
      <c r="J56" s="191"/>
      <c r="K56" s="191">
        <v>0</v>
      </c>
      <c r="L56" s="191">
        <v>0</v>
      </c>
      <c r="M56" s="191">
        <v>0</v>
      </c>
      <c r="N56" s="191">
        <v>0</v>
      </c>
      <c r="O56" s="191">
        <v>0</v>
      </c>
      <c r="P56" s="191">
        <v>0</v>
      </c>
      <c r="Q56" s="191">
        <v>0</v>
      </c>
      <c r="R56" s="191"/>
      <c r="S56" s="191">
        <v>0</v>
      </c>
      <c r="T56" s="191">
        <v>0</v>
      </c>
      <c r="U56" s="191">
        <v>0</v>
      </c>
      <c r="V56" s="191">
        <v>0</v>
      </c>
      <c r="W56" s="191"/>
      <c r="X56" s="191">
        <v>0</v>
      </c>
      <c r="Y56" s="191">
        <v>0</v>
      </c>
      <c r="Z56" s="191">
        <v>0</v>
      </c>
      <c r="AA56" s="191">
        <v>0</v>
      </c>
      <c r="AB56" s="191"/>
      <c r="AC56" s="191">
        <v>0</v>
      </c>
      <c r="AD56" s="191">
        <v>0</v>
      </c>
      <c r="AE56" s="191"/>
      <c r="AF56" s="191">
        <v>0</v>
      </c>
      <c r="AG56" s="191">
        <v>0</v>
      </c>
      <c r="AH56" s="191">
        <v>0</v>
      </c>
      <c r="AI56" s="191"/>
      <c r="AJ56" s="191"/>
      <c r="AK56" s="191"/>
      <c r="AL56" s="191"/>
      <c r="AM56" s="191"/>
      <c r="AN56" s="191"/>
      <c r="AO56" s="191"/>
      <c r="AP56" s="191"/>
      <c r="AQ56" s="191"/>
      <c r="AR56" s="191"/>
      <c r="AS56" s="191"/>
      <c r="AT56" s="191"/>
      <c r="AU56" s="191"/>
      <c r="AV56" s="191"/>
    </row>
    <row r="57" spans="2:48" s="5" customFormat="1">
      <c r="B57" s="250">
        <v>0</v>
      </c>
      <c r="C57" s="201"/>
      <c r="D57" s="191">
        <v>160</v>
      </c>
      <c r="G57" s="120" t="s">
        <v>1509</v>
      </c>
      <c r="H57" s="120"/>
      <c r="I57" s="191">
        <v>160</v>
      </c>
      <c r="J57" s="191"/>
      <c r="K57" s="191">
        <v>0</v>
      </c>
      <c r="L57" s="191">
        <v>0</v>
      </c>
      <c r="M57" s="191">
        <v>0</v>
      </c>
      <c r="N57" s="191">
        <v>0</v>
      </c>
      <c r="O57" s="191">
        <v>0</v>
      </c>
      <c r="P57" s="191">
        <v>0</v>
      </c>
      <c r="Q57" s="191">
        <v>0</v>
      </c>
      <c r="R57" s="191"/>
      <c r="S57" s="191">
        <v>0</v>
      </c>
      <c r="T57" s="191">
        <v>0</v>
      </c>
      <c r="U57" s="191">
        <v>0</v>
      </c>
      <c r="V57" s="191">
        <v>0</v>
      </c>
      <c r="W57" s="191"/>
      <c r="X57" s="191">
        <v>0</v>
      </c>
      <c r="Y57" s="191">
        <v>0</v>
      </c>
      <c r="Z57" s="191">
        <v>0</v>
      </c>
      <c r="AA57" s="191">
        <v>0</v>
      </c>
      <c r="AB57" s="191"/>
      <c r="AC57" s="191">
        <v>160</v>
      </c>
      <c r="AD57" s="191">
        <v>0</v>
      </c>
      <c r="AE57" s="191"/>
      <c r="AF57" s="191">
        <v>0</v>
      </c>
      <c r="AG57" s="191">
        <v>0</v>
      </c>
      <c r="AH57" s="191">
        <v>0</v>
      </c>
      <c r="AI57" s="191"/>
      <c r="AJ57" s="191"/>
      <c r="AK57" s="191"/>
      <c r="AL57" s="191"/>
      <c r="AM57" s="191"/>
      <c r="AN57" s="191"/>
      <c r="AO57" s="191"/>
      <c r="AP57" s="191"/>
      <c r="AQ57" s="191"/>
      <c r="AR57" s="191"/>
      <c r="AS57" s="191"/>
      <c r="AT57" s="191"/>
      <c r="AU57" s="191"/>
      <c r="AV57" s="191"/>
    </row>
    <row r="58" spans="2:48" s="5" customFormat="1">
      <c r="B58" s="250">
        <v>0</v>
      </c>
      <c r="C58" s="201"/>
      <c r="D58" s="191">
        <v>30</v>
      </c>
      <c r="G58" s="120" t="s">
        <v>1510</v>
      </c>
      <c r="H58" s="120"/>
      <c r="I58" s="191">
        <v>30</v>
      </c>
      <c r="J58" s="191"/>
      <c r="K58" s="191">
        <v>30</v>
      </c>
      <c r="L58" s="191">
        <v>0</v>
      </c>
      <c r="M58" s="191">
        <v>0</v>
      </c>
      <c r="N58" s="191">
        <v>0</v>
      </c>
      <c r="O58" s="191">
        <v>0</v>
      </c>
      <c r="P58" s="191">
        <v>0</v>
      </c>
      <c r="Q58" s="191">
        <v>0</v>
      </c>
      <c r="R58" s="191"/>
      <c r="S58" s="191">
        <v>0</v>
      </c>
      <c r="T58" s="191">
        <v>0</v>
      </c>
      <c r="U58" s="191">
        <v>0</v>
      </c>
      <c r="V58" s="191">
        <v>0</v>
      </c>
      <c r="W58" s="191"/>
      <c r="X58" s="191">
        <v>0</v>
      </c>
      <c r="Y58" s="191">
        <v>0</v>
      </c>
      <c r="Z58" s="191">
        <v>0</v>
      </c>
      <c r="AA58" s="191">
        <v>0</v>
      </c>
      <c r="AB58" s="191"/>
      <c r="AC58" s="191">
        <v>0</v>
      </c>
      <c r="AD58" s="191">
        <v>0</v>
      </c>
      <c r="AE58" s="191"/>
      <c r="AF58" s="191">
        <v>0</v>
      </c>
      <c r="AG58" s="191">
        <v>0</v>
      </c>
      <c r="AH58" s="191">
        <v>0</v>
      </c>
      <c r="AI58" s="191"/>
      <c r="AJ58" s="191"/>
      <c r="AK58" s="191"/>
      <c r="AL58" s="191"/>
      <c r="AM58" s="191"/>
      <c r="AN58" s="191"/>
      <c r="AO58" s="191"/>
      <c r="AP58" s="191"/>
      <c r="AQ58" s="191"/>
      <c r="AR58" s="191"/>
      <c r="AS58" s="191"/>
      <c r="AT58" s="191"/>
      <c r="AU58" s="191"/>
      <c r="AV58" s="191"/>
    </row>
    <row r="59" spans="2:48" s="5" customFormat="1">
      <c r="B59" s="250">
        <v>0</v>
      </c>
      <c r="C59" s="201"/>
      <c r="D59" s="191">
        <v>0.16799999999999926</v>
      </c>
      <c r="G59" s="120" t="s">
        <v>3017</v>
      </c>
      <c r="H59" s="120"/>
      <c r="I59" s="191">
        <v>0.16799999999999926</v>
      </c>
      <c r="J59" s="191"/>
      <c r="K59" s="191">
        <v>0</v>
      </c>
      <c r="L59" s="191">
        <v>0</v>
      </c>
      <c r="M59" s="191">
        <v>0</v>
      </c>
      <c r="N59" s="191">
        <v>0</v>
      </c>
      <c r="O59" s="191">
        <v>0</v>
      </c>
      <c r="P59" s="191">
        <v>0</v>
      </c>
      <c r="Q59" s="191">
        <v>0</v>
      </c>
      <c r="R59" s="191"/>
      <c r="S59" s="191">
        <v>0</v>
      </c>
      <c r="T59" s="191">
        <v>0</v>
      </c>
      <c r="U59" s="191">
        <v>0</v>
      </c>
      <c r="V59" s="191">
        <v>0</v>
      </c>
      <c r="W59" s="191"/>
      <c r="X59" s="191">
        <v>0</v>
      </c>
      <c r="Y59" s="191">
        <v>0</v>
      </c>
      <c r="Z59" s="191">
        <v>0</v>
      </c>
      <c r="AA59" s="191">
        <v>0</v>
      </c>
      <c r="AB59" s="191"/>
      <c r="AC59" s="191">
        <v>0</v>
      </c>
      <c r="AD59" s="191">
        <v>0.16799999999999926</v>
      </c>
      <c r="AE59" s="191"/>
      <c r="AF59" s="191">
        <v>0</v>
      </c>
      <c r="AG59" s="191">
        <v>0</v>
      </c>
      <c r="AH59" s="191">
        <v>0</v>
      </c>
      <c r="AI59" s="191"/>
      <c r="AJ59" s="191"/>
      <c r="AK59" s="191"/>
      <c r="AL59" s="191"/>
      <c r="AM59" s="191"/>
      <c r="AN59" s="191"/>
      <c r="AO59" s="191"/>
      <c r="AP59" s="191"/>
      <c r="AQ59" s="191"/>
      <c r="AR59" s="191"/>
      <c r="AS59" s="191"/>
      <c r="AT59" s="191"/>
      <c r="AU59" s="191"/>
      <c r="AV59" s="191"/>
    </row>
    <row r="60" spans="2:48" s="5" customFormat="1">
      <c r="B60" s="250">
        <v>0</v>
      </c>
      <c r="C60" s="201"/>
      <c r="D60" s="201"/>
      <c r="G60" s="120" t="s">
        <v>759</v>
      </c>
      <c r="H60" s="120"/>
      <c r="I60" s="191">
        <v>0</v>
      </c>
      <c r="J60" s="191"/>
      <c r="K60" s="191">
        <v>0</v>
      </c>
      <c r="L60" s="191">
        <v>0</v>
      </c>
      <c r="M60" s="191">
        <v>0</v>
      </c>
      <c r="N60" s="191">
        <v>0</v>
      </c>
      <c r="O60" s="191">
        <v>0</v>
      </c>
      <c r="P60" s="191">
        <v>0</v>
      </c>
      <c r="Q60" s="191">
        <v>0</v>
      </c>
      <c r="R60" s="191"/>
      <c r="S60" s="191">
        <v>0</v>
      </c>
      <c r="T60" s="191">
        <v>0</v>
      </c>
      <c r="U60" s="191">
        <v>0</v>
      </c>
      <c r="V60" s="191">
        <v>0</v>
      </c>
      <c r="W60" s="191"/>
      <c r="X60" s="191">
        <v>0</v>
      </c>
      <c r="Y60" s="191">
        <v>0</v>
      </c>
      <c r="Z60" s="191">
        <v>0</v>
      </c>
      <c r="AA60" s="191">
        <v>0</v>
      </c>
      <c r="AB60" s="191"/>
      <c r="AC60" s="191">
        <v>0</v>
      </c>
      <c r="AD60" s="191">
        <v>0</v>
      </c>
      <c r="AE60" s="191"/>
      <c r="AF60" s="191">
        <v>0</v>
      </c>
      <c r="AG60" s="191">
        <v>0</v>
      </c>
      <c r="AH60" s="191">
        <v>0</v>
      </c>
      <c r="AI60" s="191"/>
      <c r="AJ60" s="191"/>
      <c r="AK60" s="191"/>
      <c r="AL60" s="191"/>
      <c r="AM60" s="191"/>
      <c r="AN60" s="191"/>
      <c r="AO60" s="191"/>
      <c r="AP60" s="191"/>
      <c r="AQ60" s="191"/>
      <c r="AR60" s="191"/>
      <c r="AS60" s="191"/>
      <c r="AT60" s="191"/>
      <c r="AU60" s="191"/>
      <c r="AV60" s="191"/>
    </row>
    <row r="61" spans="2:48" s="5" customFormat="1">
      <c r="B61" s="250">
        <v>0</v>
      </c>
      <c r="C61" s="201"/>
      <c r="D61" s="1721"/>
      <c r="G61" s="120" t="s">
        <v>498</v>
      </c>
      <c r="H61" s="120"/>
      <c r="I61" s="191">
        <v>0</v>
      </c>
      <c r="J61" s="191"/>
      <c r="K61" s="191">
        <v>0</v>
      </c>
      <c r="L61" s="191">
        <v>0</v>
      </c>
      <c r="M61" s="191">
        <v>0</v>
      </c>
      <c r="N61" s="191">
        <v>0</v>
      </c>
      <c r="O61" s="191">
        <v>0</v>
      </c>
      <c r="P61" s="191">
        <v>0</v>
      </c>
      <c r="Q61" s="191">
        <v>0</v>
      </c>
      <c r="R61" s="191"/>
      <c r="S61" s="191">
        <v>0</v>
      </c>
      <c r="T61" s="191">
        <v>0</v>
      </c>
      <c r="U61" s="191">
        <v>0</v>
      </c>
      <c r="V61" s="191">
        <v>0</v>
      </c>
      <c r="W61" s="191"/>
      <c r="X61" s="191">
        <v>0</v>
      </c>
      <c r="Y61" s="191">
        <v>0</v>
      </c>
      <c r="Z61" s="191">
        <v>0</v>
      </c>
      <c r="AA61" s="191">
        <v>0</v>
      </c>
      <c r="AB61" s="191"/>
      <c r="AC61" s="191">
        <v>0</v>
      </c>
      <c r="AD61" s="191">
        <v>0</v>
      </c>
      <c r="AE61" s="191"/>
      <c r="AF61" s="191">
        <v>0</v>
      </c>
      <c r="AG61" s="191">
        <v>0</v>
      </c>
      <c r="AH61" s="191">
        <v>0</v>
      </c>
      <c r="AI61" s="191"/>
      <c r="AJ61" s="191"/>
      <c r="AK61" s="191"/>
      <c r="AL61" s="191"/>
      <c r="AM61" s="191"/>
      <c r="AN61" s="191"/>
      <c r="AO61" s="191"/>
      <c r="AP61" s="191"/>
      <c r="AQ61" s="191"/>
      <c r="AR61" s="191"/>
      <c r="AS61" s="191"/>
      <c r="AT61" s="191"/>
      <c r="AU61" s="191"/>
      <c r="AV61" s="191"/>
    </row>
    <row r="62" spans="2:48" s="5" customFormat="1">
      <c r="B62" s="250">
        <v>0</v>
      </c>
      <c r="C62" s="201"/>
      <c r="D62" s="191"/>
      <c r="G62" s="120" t="s">
        <v>1511</v>
      </c>
      <c r="H62" s="120"/>
      <c r="I62" s="191">
        <v>0</v>
      </c>
      <c r="J62" s="191"/>
      <c r="K62" s="191">
        <v>0</v>
      </c>
      <c r="L62" s="191">
        <v>0</v>
      </c>
      <c r="M62" s="191">
        <v>0</v>
      </c>
      <c r="N62" s="191">
        <v>0</v>
      </c>
      <c r="O62" s="191">
        <v>0</v>
      </c>
      <c r="P62" s="191">
        <v>0</v>
      </c>
      <c r="Q62" s="191">
        <v>0</v>
      </c>
      <c r="R62" s="191"/>
      <c r="S62" s="191">
        <v>0</v>
      </c>
      <c r="T62" s="191">
        <v>0</v>
      </c>
      <c r="U62" s="191">
        <v>0</v>
      </c>
      <c r="V62" s="191">
        <v>0</v>
      </c>
      <c r="W62" s="191"/>
      <c r="X62" s="191">
        <v>0</v>
      </c>
      <c r="Y62" s="191">
        <v>0</v>
      </c>
      <c r="Z62" s="191">
        <v>0</v>
      </c>
      <c r="AA62" s="191">
        <v>0</v>
      </c>
      <c r="AB62" s="191"/>
      <c r="AC62" s="191">
        <v>0</v>
      </c>
      <c r="AD62" s="191">
        <v>0</v>
      </c>
      <c r="AE62" s="191"/>
      <c r="AF62" s="191">
        <v>0</v>
      </c>
      <c r="AG62" s="191">
        <v>0</v>
      </c>
      <c r="AH62" s="191">
        <v>0</v>
      </c>
      <c r="AI62" s="191"/>
      <c r="AJ62" s="191"/>
      <c r="AK62" s="191"/>
      <c r="AL62" s="191"/>
      <c r="AM62" s="191"/>
      <c r="AN62" s="191"/>
      <c r="AO62" s="191"/>
      <c r="AP62" s="191"/>
      <c r="AQ62" s="191"/>
      <c r="AR62" s="191"/>
      <c r="AS62" s="191"/>
      <c r="AT62" s="191"/>
      <c r="AU62" s="191"/>
      <c r="AV62" s="191"/>
    </row>
    <row r="63" spans="2:48" s="5" customFormat="1">
      <c r="B63" s="250">
        <v>0</v>
      </c>
      <c r="C63" s="201"/>
      <c r="D63" s="191"/>
      <c r="G63" s="120" t="s">
        <v>3023</v>
      </c>
      <c r="H63" s="120"/>
      <c r="I63" s="191">
        <v>0</v>
      </c>
      <c r="J63" s="191"/>
      <c r="K63" s="191">
        <v>0</v>
      </c>
      <c r="L63" s="191">
        <v>0</v>
      </c>
      <c r="M63" s="191">
        <v>0</v>
      </c>
      <c r="N63" s="191">
        <v>0</v>
      </c>
      <c r="O63" s="191">
        <v>0</v>
      </c>
      <c r="P63" s="191">
        <v>0</v>
      </c>
      <c r="Q63" s="191">
        <v>0</v>
      </c>
      <c r="R63" s="191"/>
      <c r="S63" s="191">
        <v>0</v>
      </c>
      <c r="T63" s="191">
        <v>0</v>
      </c>
      <c r="U63" s="191">
        <v>0</v>
      </c>
      <c r="V63" s="191">
        <v>0</v>
      </c>
      <c r="W63" s="191"/>
      <c r="X63" s="191">
        <v>0</v>
      </c>
      <c r="Y63" s="191">
        <v>0</v>
      </c>
      <c r="Z63" s="191">
        <v>0</v>
      </c>
      <c r="AA63" s="191">
        <v>0</v>
      </c>
      <c r="AB63" s="191"/>
      <c r="AC63" s="191">
        <v>0</v>
      </c>
      <c r="AD63" s="191">
        <v>0</v>
      </c>
      <c r="AE63" s="191"/>
      <c r="AF63" s="191">
        <v>0</v>
      </c>
      <c r="AG63" s="191">
        <v>0</v>
      </c>
      <c r="AH63" s="191">
        <v>0</v>
      </c>
      <c r="AI63" s="191"/>
      <c r="AJ63" s="191"/>
      <c r="AK63" s="191"/>
      <c r="AL63" s="191"/>
      <c r="AM63" s="191"/>
      <c r="AN63" s="191"/>
      <c r="AO63" s="191"/>
      <c r="AP63" s="191"/>
      <c r="AQ63" s="191"/>
      <c r="AR63" s="191"/>
      <c r="AS63" s="191"/>
      <c r="AT63" s="191"/>
      <c r="AU63" s="191"/>
      <c r="AV63" s="191"/>
    </row>
    <row r="64" spans="2:48" s="5" customFormat="1" ht="15.75">
      <c r="B64" s="250">
        <v>0</v>
      </c>
      <c r="C64" s="201"/>
      <c r="D64" s="191"/>
      <c r="G64" s="277" t="s">
        <v>1516</v>
      </c>
      <c r="H64" s="277"/>
      <c r="I64" s="203">
        <v>190.16800000000001</v>
      </c>
      <c r="J64" s="203"/>
      <c r="K64" s="203">
        <v>30</v>
      </c>
      <c r="L64" s="203">
        <v>0</v>
      </c>
      <c r="M64" s="203">
        <v>0</v>
      </c>
      <c r="N64" s="203">
        <v>0</v>
      </c>
      <c r="O64" s="203">
        <v>0</v>
      </c>
      <c r="P64" s="203">
        <v>0</v>
      </c>
      <c r="Q64" s="203">
        <v>0</v>
      </c>
      <c r="R64" s="203"/>
      <c r="S64" s="203">
        <v>0</v>
      </c>
      <c r="T64" s="203">
        <v>0</v>
      </c>
      <c r="U64" s="203">
        <v>0</v>
      </c>
      <c r="V64" s="203">
        <v>0</v>
      </c>
      <c r="W64" s="203"/>
      <c r="X64" s="203">
        <v>0</v>
      </c>
      <c r="Y64" s="203">
        <v>0</v>
      </c>
      <c r="Z64" s="203">
        <v>0</v>
      </c>
      <c r="AA64" s="203">
        <v>0</v>
      </c>
      <c r="AB64" s="203"/>
      <c r="AC64" s="203">
        <v>160</v>
      </c>
      <c r="AD64" s="203">
        <v>0.16799999999999926</v>
      </c>
      <c r="AE64" s="203"/>
      <c r="AF64" s="203">
        <v>0</v>
      </c>
      <c r="AG64" s="203">
        <v>0</v>
      </c>
      <c r="AH64" s="203">
        <v>0</v>
      </c>
      <c r="AI64" s="191"/>
      <c r="AJ64" s="191"/>
      <c r="AK64" s="191"/>
      <c r="AL64" s="191"/>
      <c r="AM64" s="191"/>
      <c r="AN64" s="191"/>
      <c r="AO64" s="191"/>
      <c r="AP64" s="191"/>
      <c r="AQ64" s="191"/>
      <c r="AR64" s="191"/>
      <c r="AS64" s="191"/>
      <c r="AT64" s="191"/>
      <c r="AU64" s="191"/>
      <c r="AV64" s="191"/>
    </row>
    <row r="65" spans="2:48" s="5" customFormat="1">
      <c r="B65" s="250">
        <v>0</v>
      </c>
      <c r="C65" s="201"/>
      <c r="D65" s="191"/>
      <c r="G65" s="120"/>
      <c r="H65" s="120"/>
      <c r="I65" s="191"/>
      <c r="J65" s="191"/>
      <c r="K65" s="191"/>
      <c r="L65" s="191"/>
      <c r="M65" s="191"/>
      <c r="N65" s="191"/>
      <c r="O65" s="191"/>
      <c r="P65" s="191"/>
      <c r="Q65" s="191"/>
      <c r="R65" s="191"/>
      <c r="S65" s="191"/>
      <c r="T65" s="191"/>
      <c r="U65" s="191"/>
      <c r="V65" s="191"/>
      <c r="W65" s="191"/>
      <c r="X65" s="191"/>
      <c r="Y65" s="191"/>
      <c r="Z65" s="191"/>
      <c r="AA65" s="191"/>
      <c r="AB65" s="191"/>
      <c r="AC65" s="191"/>
      <c r="AD65" s="191"/>
      <c r="AE65" s="191"/>
      <c r="AF65" s="191"/>
      <c r="AG65" s="191"/>
      <c r="AH65" s="191"/>
      <c r="AI65" s="191"/>
      <c r="AJ65" s="191"/>
      <c r="AK65" s="191"/>
      <c r="AL65" s="191"/>
      <c r="AM65" s="191"/>
      <c r="AN65" s="191"/>
      <c r="AO65" s="191"/>
      <c r="AP65" s="191"/>
      <c r="AQ65" s="191"/>
      <c r="AR65" s="191"/>
      <c r="AS65" s="191"/>
      <c r="AT65" s="191"/>
      <c r="AU65" s="191"/>
      <c r="AV65" s="191"/>
    </row>
    <row r="66" spans="2:48" s="5" customFormat="1" ht="15.75">
      <c r="B66" s="250">
        <v>0</v>
      </c>
      <c r="C66" s="201"/>
      <c r="D66" s="191"/>
      <c r="E66" s="277" t="s">
        <v>1517</v>
      </c>
      <c r="G66" s="120"/>
      <c r="H66" s="120"/>
      <c r="I66" s="203">
        <v>1893.7325939061261</v>
      </c>
      <c r="J66" s="203"/>
      <c r="K66" s="203">
        <v>43.634876500889618</v>
      </c>
      <c r="L66" s="203">
        <v>1515.8427494759967</v>
      </c>
      <c r="M66" s="203">
        <v>3.6079593287785947</v>
      </c>
      <c r="N66" s="203">
        <v>1.2666453118899721E-2</v>
      </c>
      <c r="O66" s="203">
        <v>0.50503350066889452</v>
      </c>
      <c r="P66" s="203">
        <v>0.50503350066889452</v>
      </c>
      <c r="Q66" s="203">
        <v>70.398618965299463</v>
      </c>
      <c r="R66" s="203"/>
      <c r="S66" s="203">
        <v>4.0746102833966313</v>
      </c>
      <c r="T66" s="203">
        <v>2.0335794247818142</v>
      </c>
      <c r="U66" s="203">
        <v>3.5203935902316007E-3</v>
      </c>
      <c r="V66" s="203">
        <v>23.37069697606421</v>
      </c>
      <c r="W66" s="203"/>
      <c r="X66" s="203">
        <v>4.0058664720077726</v>
      </c>
      <c r="Y66" s="203">
        <v>3.489538157540836</v>
      </c>
      <c r="Z66" s="203">
        <v>0</v>
      </c>
      <c r="AA66" s="203">
        <v>0.66778543314526229</v>
      </c>
      <c r="AB66" s="203"/>
      <c r="AC66" s="203">
        <v>160.6819810804534</v>
      </c>
      <c r="AD66" s="203">
        <v>60.879153712353634</v>
      </c>
      <c r="AE66" s="203"/>
      <c r="AF66" s="203">
        <v>0</v>
      </c>
      <c r="AG66" s="203">
        <v>1.7302888655289193E-2</v>
      </c>
      <c r="AH66" s="203">
        <v>1.6213587158300942E-3</v>
      </c>
      <c r="AI66" s="191"/>
      <c r="AJ66" s="191"/>
      <c r="AK66" s="191"/>
      <c r="AL66" s="191"/>
      <c r="AM66" s="191"/>
      <c r="AN66" s="191"/>
      <c r="AO66" s="191"/>
      <c r="AP66" s="191"/>
      <c r="AQ66" s="191"/>
      <c r="AR66" s="191"/>
      <c r="AS66" s="191"/>
      <c r="AT66" s="191"/>
      <c r="AU66" s="191"/>
      <c r="AV66" s="191"/>
    </row>
    <row r="67" spans="2:48" s="5" customFormat="1">
      <c r="B67" s="250">
        <v>0</v>
      </c>
      <c r="C67" s="201"/>
      <c r="D67" s="191"/>
      <c r="G67" s="120"/>
      <c r="H67" s="120"/>
      <c r="I67" s="191"/>
      <c r="J67" s="191"/>
      <c r="K67" s="191"/>
      <c r="L67" s="191"/>
      <c r="M67" s="191"/>
      <c r="N67" s="191"/>
      <c r="O67" s="191"/>
      <c r="P67" s="191"/>
      <c r="Q67" s="191"/>
      <c r="R67" s="191"/>
      <c r="S67" s="191"/>
      <c r="T67" s="191"/>
      <c r="U67" s="191"/>
      <c r="V67" s="191"/>
      <c r="W67" s="191"/>
      <c r="X67" s="191"/>
      <c r="Y67" s="191"/>
      <c r="Z67" s="191"/>
      <c r="AA67" s="191"/>
      <c r="AB67" s="191"/>
      <c r="AC67" s="191"/>
      <c r="AD67" s="191"/>
      <c r="AE67" s="191"/>
      <c r="AF67" s="191"/>
      <c r="AG67" s="191"/>
      <c r="AH67" s="191"/>
      <c r="AI67" s="191"/>
      <c r="AJ67" s="191"/>
      <c r="AK67" s="191"/>
      <c r="AL67" s="191"/>
      <c r="AM67" s="191"/>
      <c r="AN67" s="191"/>
      <c r="AO67" s="191"/>
      <c r="AP67" s="191"/>
      <c r="AQ67" s="191"/>
      <c r="AR67" s="191"/>
      <c r="AS67" s="191"/>
      <c r="AT67" s="191"/>
      <c r="AU67" s="191"/>
      <c r="AV67" s="191"/>
    </row>
    <row r="68" spans="2:48" s="5" customFormat="1" ht="15.75">
      <c r="B68" s="250"/>
      <c r="C68" s="201"/>
      <c r="D68" s="191"/>
      <c r="E68" s="277" t="s">
        <v>1252</v>
      </c>
      <c r="G68" s="120"/>
      <c r="H68" s="120"/>
      <c r="I68" s="203">
        <v>0</v>
      </c>
      <c r="J68" s="191"/>
      <c r="K68" s="203">
        <v>26.299278079110376</v>
      </c>
      <c r="L68" s="203">
        <v>-1515.8427494759967</v>
      </c>
      <c r="M68" s="203">
        <v>962.67610433951506</v>
      </c>
      <c r="N68" s="203">
        <v>-1.2666453118899721E-2</v>
      </c>
      <c r="O68" s="203">
        <v>-0.50503350066889452</v>
      </c>
      <c r="P68" s="203">
        <v>-0.50503350066889452</v>
      </c>
      <c r="Q68" s="203">
        <v>76.91064002988297</v>
      </c>
      <c r="R68" s="203"/>
      <c r="S68" s="203">
        <v>299.0519169009608</v>
      </c>
      <c r="T68" s="203">
        <v>-2.1951023740005642</v>
      </c>
      <c r="U68" s="203">
        <v>-3.5203935902316007E-3</v>
      </c>
      <c r="V68" s="203">
        <v>-0.44848321606421471</v>
      </c>
      <c r="W68" s="203"/>
      <c r="X68" s="203">
        <v>-6.0058664720077726</v>
      </c>
      <c r="Y68" s="203">
        <v>0.92803137291284599</v>
      </c>
      <c r="Z68" s="203">
        <v>0</v>
      </c>
      <c r="AA68" s="203">
        <v>0.1729427949685976</v>
      </c>
      <c r="AB68" s="203"/>
      <c r="AC68" s="203">
        <v>159.3180189195466</v>
      </c>
      <c r="AD68" s="203">
        <v>0.16152294921874999</v>
      </c>
      <c r="AE68" s="203"/>
      <c r="AF68" s="203">
        <v>0</v>
      </c>
      <c r="AG68" s="203">
        <v>0</v>
      </c>
      <c r="AH68" s="203">
        <v>0</v>
      </c>
      <c r="AI68" s="191"/>
      <c r="AJ68" s="191"/>
      <c r="AK68" s="191"/>
      <c r="AL68" s="191"/>
      <c r="AM68" s="191"/>
      <c r="AN68" s="191"/>
      <c r="AO68" s="191"/>
      <c r="AP68" s="191"/>
      <c r="AQ68" s="191"/>
      <c r="AR68" s="191"/>
      <c r="AS68" s="191"/>
      <c r="AT68" s="191"/>
      <c r="AU68" s="191"/>
      <c r="AV68" s="191"/>
    </row>
    <row r="69" spans="2:48" s="5" customFormat="1" ht="15.75">
      <c r="B69" s="250">
        <v>0</v>
      </c>
      <c r="C69" s="201"/>
      <c r="D69" s="191"/>
      <c r="E69" s="29" t="s">
        <v>1518</v>
      </c>
      <c r="G69" s="120"/>
      <c r="H69" s="120"/>
      <c r="I69" s="203">
        <v>1342.9485214370113</v>
      </c>
      <c r="J69" s="191"/>
      <c r="K69" s="203">
        <v>117.02483718978854</v>
      </c>
      <c r="L69" s="203">
        <v>0</v>
      </c>
      <c r="M69" s="203">
        <v>181.28286792476058</v>
      </c>
      <c r="N69" s="203">
        <v>0.62471710601575614</v>
      </c>
      <c r="O69" s="203">
        <v>24.909600000000001</v>
      </c>
      <c r="P69" s="203">
        <v>24.909588201258085</v>
      </c>
      <c r="Q69" s="203">
        <v>76.979409894871026</v>
      </c>
      <c r="R69" s="203"/>
      <c r="S69" s="203">
        <v>204.18545643263303</v>
      </c>
      <c r="T69" s="203">
        <v>108.2809951658549</v>
      </c>
      <c r="U69" s="203">
        <v>0.1737079678446195</v>
      </c>
      <c r="V69" s="203">
        <v>2.1800902596390173</v>
      </c>
      <c r="W69" s="203"/>
      <c r="X69" s="203">
        <v>198.58400050601483</v>
      </c>
      <c r="Y69" s="203">
        <v>286.47783442513361</v>
      </c>
      <c r="Z69" s="203">
        <v>4.8624999999999998</v>
      </c>
      <c r="AA69" s="203">
        <v>33.572486330312941</v>
      </c>
      <c r="AB69" s="203"/>
      <c r="AC69" s="203">
        <v>33.546743172285915</v>
      </c>
      <c r="AD69" s="203">
        <v>44.395489194886821</v>
      </c>
      <c r="AE69" s="203"/>
      <c r="AF69" s="203">
        <v>0</v>
      </c>
      <c r="AG69" s="203">
        <v>0.87614724344250738</v>
      </c>
      <c r="AH69" s="203">
        <v>8.2050422269074649E-2</v>
      </c>
      <c r="AI69" s="191"/>
      <c r="AJ69" s="191"/>
      <c r="AK69" s="191"/>
      <c r="AL69" s="191"/>
      <c r="AM69" s="191"/>
      <c r="AN69" s="191"/>
      <c r="AO69" s="191"/>
      <c r="AP69" s="191"/>
      <c r="AQ69" s="191"/>
      <c r="AR69" s="191"/>
      <c r="AS69" s="191"/>
      <c r="AT69" s="191"/>
      <c r="AU69" s="191"/>
      <c r="AV69" s="191"/>
    </row>
    <row r="70" spans="2:48" s="5" customFormat="1" ht="15.75">
      <c r="B70" s="250"/>
      <c r="C70" s="201"/>
      <c r="D70" s="191"/>
      <c r="E70" s="29"/>
      <c r="G70" s="120"/>
      <c r="H70" s="120"/>
      <c r="I70" s="191"/>
      <c r="J70" s="191"/>
      <c r="K70" s="191"/>
      <c r="L70" s="191"/>
      <c r="M70" s="191"/>
      <c r="N70" s="191"/>
      <c r="O70" s="191"/>
      <c r="P70" s="191"/>
      <c r="Q70" s="191"/>
      <c r="R70" s="191"/>
      <c r="S70" s="191"/>
      <c r="T70" s="191"/>
      <c r="U70" s="191"/>
      <c r="V70" s="191"/>
      <c r="W70" s="191"/>
      <c r="X70" s="191"/>
      <c r="Y70" s="191"/>
      <c r="Z70" s="191"/>
      <c r="AA70" s="191"/>
      <c r="AB70" s="191"/>
      <c r="AC70" s="191"/>
      <c r="AD70" s="191"/>
      <c r="AE70" s="191"/>
      <c r="AF70" s="191"/>
      <c r="AG70" s="191"/>
      <c r="AH70" s="191"/>
      <c r="AI70" s="191"/>
      <c r="AJ70" s="191"/>
      <c r="AK70" s="191"/>
      <c r="AL70" s="191"/>
      <c r="AM70" s="191"/>
      <c r="AN70" s="191"/>
      <c r="AO70" s="191"/>
      <c r="AP70" s="191"/>
      <c r="AQ70" s="191"/>
      <c r="AR70" s="191"/>
      <c r="AS70" s="191"/>
      <c r="AT70" s="191"/>
      <c r="AU70" s="191"/>
      <c r="AV70" s="191"/>
    </row>
    <row r="71" spans="2:48" s="5" customFormat="1" ht="15.75">
      <c r="B71" s="250">
        <v>0</v>
      </c>
      <c r="C71" s="201"/>
      <c r="D71" s="191"/>
      <c r="E71" s="452" t="s">
        <v>42</v>
      </c>
      <c r="F71" s="452"/>
      <c r="G71" s="452"/>
      <c r="H71" s="1114"/>
      <c r="I71" s="1114">
        <v>0</v>
      </c>
      <c r="K71" s="201">
        <v>0</v>
      </c>
      <c r="L71" s="201">
        <v>0</v>
      </c>
      <c r="M71" s="201">
        <v>0</v>
      </c>
      <c r="N71" s="201">
        <v>0</v>
      </c>
      <c r="O71" s="201">
        <v>0</v>
      </c>
      <c r="P71" s="201">
        <v>0</v>
      </c>
      <c r="Q71" s="201">
        <v>0</v>
      </c>
      <c r="R71" s="201"/>
      <c r="S71" s="201">
        <v>0</v>
      </c>
      <c r="T71" s="201">
        <v>0</v>
      </c>
      <c r="U71" s="201">
        <v>0</v>
      </c>
      <c r="V71" s="201">
        <v>0</v>
      </c>
      <c r="W71" s="201"/>
      <c r="X71" s="201">
        <v>0</v>
      </c>
      <c r="Y71" s="201">
        <v>0</v>
      </c>
      <c r="Z71" s="201">
        <v>0</v>
      </c>
      <c r="AA71" s="201">
        <v>0</v>
      </c>
      <c r="AB71" s="201"/>
      <c r="AC71" s="201">
        <v>0</v>
      </c>
      <c r="AD71" s="201">
        <v>0</v>
      </c>
      <c r="AE71" s="201"/>
      <c r="AF71" s="201">
        <v>0</v>
      </c>
      <c r="AG71" s="201">
        <v>0</v>
      </c>
      <c r="AH71" s="201">
        <v>0</v>
      </c>
      <c r="AI71" s="191"/>
      <c r="AJ71" s="191"/>
      <c r="AK71" s="191"/>
      <c r="AL71" s="191"/>
      <c r="AM71" s="191"/>
      <c r="AN71" s="191"/>
      <c r="AO71" s="191"/>
      <c r="AP71" s="191"/>
      <c r="AQ71" s="191"/>
      <c r="AR71" s="191"/>
      <c r="AS71" s="191"/>
      <c r="AT71" s="191"/>
      <c r="AU71" s="191"/>
      <c r="AV71" s="191"/>
    </row>
    <row r="72" spans="2:48" s="5" customFormat="1" ht="15.75">
      <c r="B72" s="250"/>
      <c r="C72" s="201"/>
      <c r="D72" s="191"/>
      <c r="E72" s="29"/>
      <c r="G72" s="120"/>
      <c r="H72" s="120"/>
      <c r="I72" s="191"/>
      <c r="J72" s="191"/>
      <c r="K72" s="191"/>
      <c r="L72" s="191"/>
      <c r="M72" s="191"/>
      <c r="N72" s="191"/>
      <c r="O72" s="191"/>
      <c r="P72" s="191"/>
      <c r="Q72" s="191"/>
      <c r="R72" s="191"/>
      <c r="S72" s="191"/>
      <c r="T72" s="191"/>
      <c r="U72" s="191"/>
      <c r="V72" s="191"/>
      <c r="W72" s="191"/>
      <c r="X72" s="191"/>
      <c r="Y72" s="191"/>
      <c r="Z72" s="191"/>
      <c r="AA72" s="191"/>
      <c r="AB72" s="191"/>
      <c r="AC72" s="191"/>
      <c r="AD72" s="191"/>
      <c r="AE72" s="191"/>
      <c r="AF72" s="191"/>
      <c r="AG72" s="191"/>
      <c r="AH72" s="191"/>
      <c r="AI72" s="191"/>
      <c r="AJ72" s="191"/>
      <c r="AK72" s="191"/>
      <c r="AL72" s="191"/>
      <c r="AM72" s="191"/>
      <c r="AN72" s="191"/>
      <c r="AO72" s="191"/>
      <c r="AP72" s="191"/>
      <c r="AQ72" s="191"/>
      <c r="AR72" s="191"/>
      <c r="AS72" s="191"/>
      <c r="AT72" s="191"/>
      <c r="AU72" s="191"/>
      <c r="AV72" s="191"/>
    </row>
    <row r="73" spans="2:48" s="5" customFormat="1">
      <c r="B73" s="250"/>
      <c r="C73" s="201"/>
      <c r="D73" s="191"/>
      <c r="E73" s="5" t="s">
        <v>3008</v>
      </c>
      <c r="G73" s="120"/>
      <c r="H73" s="120"/>
      <c r="K73" s="191"/>
      <c r="L73" s="191"/>
      <c r="M73" s="191"/>
      <c r="N73" s="191"/>
      <c r="O73" s="191"/>
      <c r="P73" s="191"/>
      <c r="Q73" s="191"/>
      <c r="R73" s="191"/>
      <c r="S73" s="191"/>
      <c r="T73" s="191"/>
      <c r="U73" s="191"/>
      <c r="V73" s="191"/>
      <c r="W73" s="191"/>
      <c r="X73" s="191"/>
      <c r="Y73" s="191"/>
      <c r="Z73" s="191"/>
      <c r="AA73" s="191"/>
      <c r="AB73" s="191"/>
      <c r="AC73" s="191"/>
      <c r="AD73" s="191"/>
      <c r="AE73" s="191"/>
      <c r="AF73" s="191"/>
      <c r="AG73" s="191"/>
      <c r="AH73" s="191"/>
      <c r="AI73" s="191"/>
      <c r="AJ73" s="191"/>
      <c r="AK73" s="191"/>
      <c r="AL73" s="191"/>
      <c r="AM73" s="191"/>
      <c r="AN73" s="191"/>
      <c r="AO73" s="191"/>
      <c r="AP73" s="191"/>
      <c r="AQ73" s="191"/>
      <c r="AR73" s="191"/>
      <c r="AS73" s="191"/>
      <c r="AT73" s="191"/>
      <c r="AU73" s="191"/>
      <c r="AV73" s="191"/>
    </row>
    <row r="74" spans="2:48" s="5" customFormat="1">
      <c r="B74" s="250">
        <v>0</v>
      </c>
      <c r="C74" s="201"/>
      <c r="D74" s="191"/>
      <c r="F74" s="5" t="s">
        <v>3019</v>
      </c>
      <c r="G74" s="120"/>
      <c r="H74" s="120"/>
      <c r="I74" s="191">
        <v>0</v>
      </c>
      <c r="J74" s="191"/>
      <c r="K74" s="191"/>
      <c r="L74" s="191"/>
      <c r="M74" s="191"/>
      <c r="N74" s="191"/>
      <c r="O74" s="191"/>
      <c r="P74" s="191"/>
      <c r="Q74" s="191"/>
      <c r="R74" s="191"/>
      <c r="S74" s="191"/>
      <c r="T74" s="191"/>
      <c r="U74" s="191"/>
      <c r="V74" s="191"/>
      <c r="W74" s="191"/>
      <c r="X74" s="191"/>
      <c r="Y74" s="191"/>
      <c r="Z74" s="191"/>
      <c r="AA74" s="191"/>
      <c r="AB74" s="191"/>
      <c r="AC74" s="191"/>
      <c r="AD74" s="191"/>
      <c r="AE74" s="191"/>
      <c r="AF74" s="191"/>
      <c r="AG74" s="191"/>
      <c r="AH74" s="191"/>
      <c r="AI74" s="191"/>
      <c r="AJ74" s="191"/>
      <c r="AK74" s="191"/>
      <c r="AL74" s="191"/>
      <c r="AM74" s="191"/>
      <c r="AN74" s="191"/>
      <c r="AO74" s="191"/>
      <c r="AP74" s="191"/>
      <c r="AQ74" s="191"/>
      <c r="AR74" s="191"/>
      <c r="AS74" s="191"/>
      <c r="AT74" s="191"/>
      <c r="AU74" s="191"/>
      <c r="AV74" s="191"/>
    </row>
    <row r="75" spans="2:48" s="5" customFormat="1">
      <c r="B75" s="250">
        <v>0</v>
      </c>
      <c r="C75" s="201"/>
      <c r="D75" s="191"/>
      <c r="F75" s="5" t="s">
        <v>3020</v>
      </c>
      <c r="G75" s="120"/>
      <c r="H75" s="120"/>
      <c r="I75" s="191">
        <v>0</v>
      </c>
      <c r="J75" s="191"/>
      <c r="K75" s="191"/>
      <c r="L75" s="191"/>
      <c r="M75" s="191"/>
      <c r="N75" s="191"/>
      <c r="O75" s="191"/>
      <c r="P75" s="191"/>
      <c r="Q75" s="191"/>
      <c r="R75" s="191"/>
      <c r="S75" s="191"/>
      <c r="T75" s="191"/>
      <c r="U75" s="191"/>
      <c r="V75" s="191"/>
      <c r="W75" s="191"/>
      <c r="X75" s="191"/>
      <c r="Y75" s="191"/>
      <c r="Z75" s="191"/>
      <c r="AA75" s="191"/>
      <c r="AB75" s="191"/>
      <c r="AC75" s="191"/>
      <c r="AD75" s="191"/>
      <c r="AE75" s="191"/>
      <c r="AF75" s="191"/>
      <c r="AG75" s="191"/>
      <c r="AH75" s="191"/>
      <c r="AI75" s="191"/>
      <c r="AJ75" s="191"/>
      <c r="AK75" s="191"/>
      <c r="AL75" s="191"/>
      <c r="AM75" s="191"/>
      <c r="AN75" s="191"/>
      <c r="AO75" s="191"/>
      <c r="AP75" s="191"/>
      <c r="AQ75" s="191"/>
      <c r="AR75" s="191"/>
      <c r="AS75" s="191"/>
      <c r="AT75" s="191"/>
      <c r="AU75" s="191"/>
      <c r="AV75" s="191"/>
    </row>
    <row r="76" spans="2:48" s="5" customFormat="1">
      <c r="B76" s="250">
        <v>0</v>
      </c>
      <c r="C76" s="201"/>
      <c r="D76" s="191"/>
      <c r="F76" s="5" t="s">
        <v>3021</v>
      </c>
      <c r="G76" s="120"/>
      <c r="H76" s="120"/>
      <c r="I76" s="191">
        <v>0</v>
      </c>
      <c r="J76" s="191"/>
      <c r="K76" s="191"/>
      <c r="L76" s="191"/>
      <c r="M76" s="191"/>
      <c r="N76" s="191"/>
      <c r="O76" s="191"/>
      <c r="P76" s="191"/>
      <c r="Q76" s="191"/>
      <c r="R76" s="191"/>
      <c r="S76" s="191"/>
      <c r="T76" s="191"/>
      <c r="U76" s="191"/>
      <c r="V76" s="191"/>
      <c r="W76" s="191"/>
      <c r="X76" s="191"/>
      <c r="Y76" s="191"/>
      <c r="Z76" s="191"/>
      <c r="AA76" s="191"/>
      <c r="AB76" s="191"/>
      <c r="AC76" s="191"/>
      <c r="AD76" s="191"/>
      <c r="AE76" s="191"/>
      <c r="AF76" s="191"/>
      <c r="AG76" s="191"/>
      <c r="AH76" s="191"/>
      <c r="AI76" s="191"/>
      <c r="AJ76" s="191"/>
      <c r="AK76" s="191"/>
      <c r="AL76" s="191"/>
      <c r="AM76" s="191"/>
      <c r="AN76" s="191"/>
      <c r="AO76" s="191"/>
      <c r="AP76" s="191"/>
      <c r="AQ76" s="191"/>
      <c r="AR76" s="191"/>
      <c r="AS76" s="191"/>
      <c r="AT76" s="191"/>
      <c r="AU76" s="191"/>
      <c r="AV76" s="191"/>
    </row>
    <row r="77" spans="2:48" s="5" customFormat="1">
      <c r="B77" s="250"/>
      <c r="C77" s="201"/>
      <c r="D77" s="191"/>
      <c r="G77" s="120"/>
      <c r="H77" s="120"/>
      <c r="I77" s="191"/>
      <c r="J77" s="191"/>
      <c r="K77" s="191"/>
      <c r="L77" s="191"/>
      <c r="M77" s="191"/>
      <c r="N77" s="191"/>
      <c r="O77" s="191"/>
      <c r="P77" s="191"/>
      <c r="Q77" s="191"/>
      <c r="R77" s="191"/>
      <c r="S77" s="191"/>
      <c r="T77" s="191"/>
      <c r="U77" s="191"/>
      <c r="V77" s="191"/>
      <c r="W77" s="191"/>
      <c r="X77" s="191"/>
      <c r="Y77" s="191"/>
      <c r="Z77" s="191"/>
      <c r="AA77" s="191"/>
      <c r="AB77" s="191"/>
      <c r="AC77" s="191"/>
      <c r="AD77" s="191"/>
      <c r="AE77" s="191"/>
      <c r="AF77" s="191"/>
      <c r="AG77" s="191"/>
      <c r="AH77" s="191"/>
      <c r="AI77" s="191"/>
      <c r="AJ77" s="191"/>
      <c r="AK77" s="191"/>
      <c r="AL77" s="191"/>
      <c r="AM77" s="191"/>
      <c r="AN77" s="191"/>
      <c r="AO77" s="191"/>
      <c r="AP77" s="191"/>
      <c r="AQ77" s="191"/>
      <c r="AR77" s="191"/>
      <c r="AS77" s="191"/>
      <c r="AT77" s="191"/>
      <c r="AU77" s="191"/>
      <c r="AV77" s="191"/>
    </row>
    <row r="78" spans="2:48" s="5" customFormat="1">
      <c r="B78" s="250"/>
      <c r="C78" s="201"/>
      <c r="D78" s="191"/>
      <c r="G78" s="120"/>
      <c r="H78" s="120"/>
      <c r="I78" s="1722"/>
      <c r="J78" s="191"/>
      <c r="K78" s="191"/>
      <c r="L78" s="191"/>
      <c r="M78" s="191"/>
      <c r="N78" s="191"/>
      <c r="O78" s="191"/>
      <c r="P78" s="191"/>
      <c r="Q78" s="191"/>
      <c r="R78" s="191"/>
      <c r="S78" s="191"/>
      <c r="T78" s="191"/>
      <c r="U78" s="191"/>
      <c r="V78" s="191"/>
      <c r="W78" s="191"/>
      <c r="X78" s="191"/>
      <c r="Y78" s="191"/>
      <c r="Z78" s="191"/>
      <c r="AA78" s="191"/>
      <c r="AB78" s="191"/>
      <c r="AC78" s="191"/>
      <c r="AD78" s="191"/>
      <c r="AE78" s="191"/>
      <c r="AF78" s="191"/>
      <c r="AG78" s="191"/>
      <c r="AH78" s="191"/>
      <c r="AI78" s="191"/>
      <c r="AJ78" s="191"/>
      <c r="AK78" s="191"/>
      <c r="AL78" s="191"/>
      <c r="AM78" s="191"/>
      <c r="AN78" s="191"/>
      <c r="AO78" s="191"/>
      <c r="AP78" s="191"/>
      <c r="AQ78" s="191"/>
      <c r="AR78" s="191"/>
      <c r="AS78" s="191"/>
      <c r="AT78" s="191"/>
      <c r="AU78" s="191"/>
      <c r="AV78" s="191"/>
    </row>
    <row r="79" spans="2:48" s="5" customFormat="1">
      <c r="B79" s="250"/>
      <c r="C79" s="201"/>
      <c r="D79" s="191"/>
      <c r="G79" s="120"/>
      <c r="H79" s="120"/>
      <c r="I79" s="1722"/>
      <c r="J79" s="191"/>
      <c r="K79" s="191"/>
      <c r="L79" s="191"/>
      <c r="M79" s="191"/>
      <c r="N79" s="191"/>
      <c r="O79" s="191"/>
      <c r="P79" s="191"/>
      <c r="Q79" s="191"/>
      <c r="R79" s="191"/>
      <c r="S79" s="191"/>
      <c r="T79" s="191"/>
      <c r="U79" s="191"/>
      <c r="V79" s="191"/>
      <c r="W79" s="191"/>
      <c r="X79" s="191"/>
      <c r="Y79" s="191"/>
      <c r="Z79" s="191"/>
      <c r="AA79" s="191"/>
      <c r="AB79" s="191"/>
      <c r="AC79" s="191"/>
      <c r="AD79" s="191"/>
      <c r="AE79" s="191"/>
      <c r="AF79" s="191"/>
      <c r="AG79" s="191"/>
      <c r="AH79" s="191"/>
      <c r="AI79" s="191"/>
      <c r="AJ79" s="191"/>
      <c r="AK79" s="191"/>
      <c r="AL79" s="191"/>
      <c r="AM79" s="191"/>
      <c r="AN79" s="191"/>
      <c r="AO79" s="191"/>
      <c r="AP79" s="191"/>
      <c r="AQ79" s="191"/>
      <c r="AR79" s="191"/>
      <c r="AS79" s="191"/>
      <c r="AT79" s="191"/>
      <c r="AU79" s="191"/>
      <c r="AV79" s="191"/>
    </row>
    <row r="80" spans="2:48" s="5" customFormat="1">
      <c r="B80" s="250"/>
      <c r="C80" s="201"/>
      <c r="D80" s="191"/>
      <c r="G80" s="120"/>
      <c r="H80" s="120"/>
      <c r="I80" s="1722"/>
      <c r="J80" s="191"/>
      <c r="K80" s="191"/>
      <c r="L80" s="191"/>
      <c r="M80" s="191"/>
      <c r="N80" s="191"/>
      <c r="O80" s="191"/>
      <c r="P80" s="191"/>
      <c r="Q80" s="191"/>
      <c r="R80" s="191"/>
      <c r="S80" s="191"/>
      <c r="T80" s="191"/>
      <c r="U80" s="191"/>
      <c r="V80" s="191"/>
      <c r="W80" s="191"/>
      <c r="X80" s="191"/>
      <c r="Y80" s="191"/>
      <c r="Z80" s="191"/>
      <c r="AA80" s="191"/>
      <c r="AB80" s="191"/>
      <c r="AC80" s="191"/>
      <c r="AD80" s="191"/>
      <c r="AE80" s="191"/>
      <c r="AF80" s="191"/>
      <c r="AG80" s="191"/>
      <c r="AH80" s="191"/>
      <c r="AI80" s="191"/>
      <c r="AJ80" s="191"/>
      <c r="AK80" s="191"/>
      <c r="AL80" s="191"/>
      <c r="AM80" s="191"/>
      <c r="AN80" s="191"/>
      <c r="AO80" s="191"/>
      <c r="AP80" s="191"/>
      <c r="AQ80" s="191"/>
      <c r="AR80" s="191"/>
      <c r="AS80" s="191"/>
      <c r="AT80" s="191"/>
      <c r="AU80" s="191"/>
      <c r="AV80" s="191"/>
    </row>
    <row r="81" spans="9:48" s="5" customFormat="1">
      <c r="I81" s="191"/>
      <c r="J81" s="191"/>
      <c r="K81" s="191"/>
      <c r="L81" s="191"/>
      <c r="M81" s="191"/>
      <c r="N81" s="191"/>
      <c r="O81" s="191"/>
      <c r="P81" s="191"/>
      <c r="Q81" s="191"/>
      <c r="R81" s="191"/>
      <c r="S81" s="191"/>
      <c r="T81" s="191"/>
      <c r="U81" s="191"/>
      <c r="V81" s="191"/>
      <c r="W81" s="191"/>
      <c r="X81" s="191"/>
      <c r="Y81" s="191"/>
      <c r="Z81" s="191"/>
      <c r="AA81" s="191"/>
      <c r="AB81" s="191"/>
      <c r="AC81" s="191"/>
      <c r="AD81" s="191"/>
      <c r="AE81" s="191"/>
      <c r="AF81" s="191"/>
      <c r="AG81" s="191"/>
      <c r="AH81" s="191"/>
      <c r="AI81" s="191"/>
      <c r="AJ81" s="191"/>
      <c r="AK81" s="191"/>
      <c r="AL81" s="191"/>
      <c r="AM81" s="191"/>
      <c r="AN81" s="191"/>
      <c r="AO81" s="191"/>
      <c r="AP81" s="191"/>
      <c r="AQ81" s="191"/>
      <c r="AR81" s="191"/>
      <c r="AS81" s="191"/>
      <c r="AT81" s="191"/>
      <c r="AU81" s="191"/>
      <c r="AV81" s="191"/>
    </row>
    <row r="82" spans="9:48" s="5" customFormat="1">
      <c r="I82" s="191"/>
      <c r="J82" s="191"/>
      <c r="K82" s="191"/>
      <c r="L82" s="191"/>
      <c r="M82" s="191"/>
      <c r="N82" s="191"/>
      <c r="O82" s="191"/>
      <c r="P82" s="191"/>
      <c r="Q82" s="191"/>
      <c r="R82" s="191"/>
      <c r="S82" s="191"/>
      <c r="T82" s="191"/>
      <c r="U82" s="191"/>
      <c r="V82" s="191"/>
      <c r="W82" s="191"/>
      <c r="X82" s="191"/>
      <c r="Y82" s="191"/>
      <c r="Z82" s="191"/>
      <c r="AA82" s="191"/>
      <c r="AB82" s="191"/>
      <c r="AC82" s="191"/>
      <c r="AD82" s="191"/>
      <c r="AE82" s="191"/>
      <c r="AF82" s="191"/>
      <c r="AG82" s="191"/>
      <c r="AH82" s="191"/>
      <c r="AI82" s="191"/>
      <c r="AJ82" s="191"/>
      <c r="AK82" s="191"/>
      <c r="AL82" s="191"/>
      <c r="AM82" s="191"/>
      <c r="AN82" s="191"/>
      <c r="AO82" s="191"/>
      <c r="AP82" s="191"/>
      <c r="AQ82" s="191"/>
      <c r="AR82" s="191"/>
      <c r="AS82" s="191"/>
      <c r="AT82" s="191"/>
      <c r="AU82" s="191"/>
      <c r="AV82" s="191"/>
    </row>
    <row r="83" spans="9:48" s="5" customFormat="1">
      <c r="I83" s="191"/>
      <c r="J83" s="191"/>
      <c r="K83" s="191"/>
      <c r="L83" s="191"/>
      <c r="M83" s="191"/>
      <c r="N83" s="191"/>
      <c r="O83" s="191"/>
      <c r="P83" s="191"/>
      <c r="Q83" s="191"/>
      <c r="R83" s="191"/>
      <c r="S83" s="191"/>
      <c r="T83" s="191"/>
      <c r="U83" s="191"/>
      <c r="V83" s="191"/>
      <c r="W83" s="191"/>
      <c r="X83" s="191"/>
      <c r="Y83" s="191"/>
      <c r="Z83" s="191"/>
      <c r="AA83" s="191"/>
      <c r="AB83" s="191"/>
      <c r="AC83" s="191"/>
      <c r="AD83" s="191"/>
      <c r="AE83" s="191"/>
      <c r="AF83" s="191"/>
      <c r="AG83" s="191"/>
      <c r="AH83" s="191"/>
      <c r="AI83" s="191"/>
      <c r="AJ83" s="191"/>
      <c r="AK83" s="191"/>
      <c r="AL83" s="191"/>
      <c r="AM83" s="191"/>
      <c r="AN83" s="191"/>
      <c r="AO83" s="191"/>
      <c r="AP83" s="191"/>
      <c r="AQ83" s="191"/>
      <c r="AR83" s="191"/>
      <c r="AS83" s="191"/>
      <c r="AT83" s="191"/>
      <c r="AU83" s="191"/>
      <c r="AV83" s="191"/>
    </row>
    <row r="84" spans="9:48" s="5" customFormat="1">
      <c r="I84" s="191"/>
      <c r="J84" s="191"/>
      <c r="K84" s="191"/>
      <c r="L84" s="191"/>
      <c r="M84" s="191"/>
      <c r="N84" s="191"/>
      <c r="O84" s="191"/>
      <c r="P84" s="191"/>
      <c r="Q84" s="191"/>
      <c r="R84" s="191"/>
      <c r="S84" s="191"/>
      <c r="T84" s="191"/>
      <c r="U84" s="191"/>
      <c r="V84" s="191"/>
      <c r="W84" s="191"/>
      <c r="X84" s="191"/>
      <c r="Y84" s="191"/>
      <c r="Z84" s="191"/>
      <c r="AA84" s="191"/>
      <c r="AB84" s="191"/>
      <c r="AC84" s="191"/>
      <c r="AD84" s="191"/>
      <c r="AE84" s="191"/>
      <c r="AF84" s="191"/>
      <c r="AG84" s="191"/>
      <c r="AH84" s="191"/>
      <c r="AI84" s="191"/>
      <c r="AJ84" s="191"/>
      <c r="AK84" s="191"/>
      <c r="AL84" s="191"/>
      <c r="AM84" s="191"/>
      <c r="AN84" s="191"/>
      <c r="AO84" s="191"/>
      <c r="AP84" s="191"/>
      <c r="AQ84" s="191"/>
      <c r="AR84" s="191"/>
      <c r="AS84" s="191"/>
      <c r="AT84" s="191"/>
      <c r="AU84" s="191"/>
      <c r="AV84" s="191"/>
    </row>
    <row r="85" spans="9:48" s="5" customFormat="1">
      <c r="I85" s="191"/>
      <c r="J85" s="191"/>
      <c r="K85" s="191"/>
      <c r="L85" s="191"/>
      <c r="M85" s="191"/>
      <c r="N85" s="191"/>
      <c r="O85" s="191"/>
      <c r="P85" s="191"/>
      <c r="Q85" s="191"/>
      <c r="R85" s="191"/>
      <c r="S85" s="191"/>
      <c r="T85" s="191"/>
      <c r="U85" s="191"/>
      <c r="V85" s="191"/>
      <c r="W85" s="191"/>
      <c r="X85" s="191"/>
      <c r="Y85" s="191"/>
      <c r="Z85" s="191"/>
      <c r="AA85" s="191"/>
      <c r="AB85" s="191"/>
      <c r="AC85" s="191"/>
      <c r="AD85" s="191"/>
      <c r="AE85" s="191"/>
      <c r="AF85" s="191"/>
      <c r="AG85" s="191"/>
      <c r="AH85" s="191"/>
      <c r="AI85" s="191"/>
      <c r="AJ85" s="191"/>
      <c r="AK85" s="191"/>
      <c r="AL85" s="191"/>
      <c r="AM85" s="191"/>
      <c r="AN85" s="191"/>
      <c r="AO85" s="191"/>
      <c r="AP85" s="191"/>
      <c r="AQ85" s="191"/>
      <c r="AR85" s="191"/>
      <c r="AS85" s="191"/>
      <c r="AT85" s="191"/>
      <c r="AU85" s="191"/>
      <c r="AV85" s="191"/>
    </row>
    <row r="86" spans="9:48" s="5" customFormat="1">
      <c r="I86" s="191"/>
      <c r="J86" s="191"/>
      <c r="K86" s="191"/>
      <c r="L86" s="191"/>
      <c r="M86" s="191"/>
      <c r="N86" s="191"/>
      <c r="O86" s="191"/>
      <c r="P86" s="191"/>
      <c r="Q86" s="191"/>
      <c r="R86" s="191"/>
      <c r="S86" s="191"/>
      <c r="T86" s="191"/>
      <c r="U86" s="191"/>
      <c r="V86" s="191"/>
      <c r="W86" s="191"/>
      <c r="X86" s="191"/>
      <c r="Y86" s="191"/>
      <c r="Z86" s="191"/>
      <c r="AA86" s="191"/>
      <c r="AB86" s="191"/>
      <c r="AC86" s="191"/>
      <c r="AD86" s="191"/>
      <c r="AE86" s="191"/>
      <c r="AF86" s="191"/>
      <c r="AG86" s="191"/>
      <c r="AH86" s="191"/>
      <c r="AI86" s="191"/>
      <c r="AJ86" s="191"/>
      <c r="AK86" s="191"/>
      <c r="AL86" s="191"/>
      <c r="AM86" s="191"/>
      <c r="AN86" s="191"/>
      <c r="AO86" s="191"/>
      <c r="AP86" s="191"/>
      <c r="AQ86" s="191"/>
      <c r="AR86" s="191"/>
      <c r="AS86" s="191"/>
      <c r="AT86" s="191"/>
      <c r="AU86" s="191"/>
      <c r="AV86" s="191"/>
    </row>
    <row r="87" spans="9:48" s="5" customFormat="1">
      <c r="I87" s="191"/>
      <c r="J87" s="191"/>
      <c r="K87" s="191"/>
      <c r="L87" s="191"/>
      <c r="M87" s="191"/>
      <c r="N87" s="191"/>
      <c r="O87" s="191"/>
      <c r="P87" s="191"/>
      <c r="Q87" s="191"/>
      <c r="R87" s="191"/>
      <c r="S87" s="191"/>
      <c r="T87" s="191"/>
      <c r="U87" s="191"/>
      <c r="V87" s="191"/>
      <c r="W87" s="191"/>
      <c r="X87" s="191"/>
      <c r="Y87" s="191"/>
      <c r="Z87" s="191"/>
      <c r="AA87" s="191"/>
      <c r="AB87" s="191"/>
      <c r="AC87" s="191"/>
      <c r="AD87" s="191"/>
      <c r="AE87" s="191"/>
      <c r="AF87" s="191"/>
      <c r="AG87" s="191"/>
      <c r="AH87" s="191"/>
      <c r="AI87" s="191"/>
      <c r="AJ87" s="191"/>
      <c r="AK87" s="191"/>
      <c r="AL87" s="191"/>
      <c r="AM87" s="191"/>
      <c r="AN87" s="191"/>
      <c r="AO87" s="191"/>
      <c r="AP87" s="191"/>
      <c r="AQ87" s="191"/>
      <c r="AR87" s="191"/>
      <c r="AS87" s="191"/>
      <c r="AT87" s="191"/>
      <c r="AU87" s="191"/>
      <c r="AV87" s="191"/>
    </row>
    <row r="88" spans="9:48" s="5" customFormat="1">
      <c r="I88" s="191"/>
      <c r="J88" s="191"/>
      <c r="K88" s="191"/>
      <c r="L88" s="191"/>
      <c r="M88" s="191"/>
      <c r="N88" s="191"/>
      <c r="O88" s="191"/>
      <c r="P88" s="191"/>
      <c r="Q88" s="191"/>
      <c r="R88" s="191"/>
      <c r="S88" s="191"/>
      <c r="T88" s="191"/>
      <c r="U88" s="191"/>
      <c r="V88" s="191"/>
      <c r="W88" s="191"/>
      <c r="X88" s="191"/>
      <c r="Y88" s="191"/>
      <c r="Z88" s="191"/>
      <c r="AA88" s="191"/>
      <c r="AB88" s="191"/>
      <c r="AC88" s="191"/>
      <c r="AD88" s="191"/>
      <c r="AE88" s="191"/>
      <c r="AF88" s="191"/>
      <c r="AG88" s="191"/>
      <c r="AH88" s="191"/>
      <c r="AI88" s="191"/>
      <c r="AJ88" s="191"/>
      <c r="AK88" s="191"/>
      <c r="AL88" s="191"/>
      <c r="AM88" s="191"/>
      <c r="AN88" s="191"/>
      <c r="AO88" s="191"/>
      <c r="AP88" s="191"/>
      <c r="AQ88" s="191"/>
      <c r="AR88" s="191"/>
      <c r="AS88" s="191"/>
      <c r="AT88" s="191"/>
      <c r="AU88" s="191"/>
      <c r="AV88" s="191"/>
    </row>
    <row r="89" spans="9:48" s="5" customFormat="1">
      <c r="I89" s="191"/>
      <c r="J89" s="191"/>
      <c r="K89" s="191"/>
      <c r="L89" s="191"/>
      <c r="M89" s="191"/>
      <c r="N89" s="191"/>
      <c r="O89" s="191"/>
      <c r="P89" s="191"/>
      <c r="Q89" s="191"/>
      <c r="R89" s="191"/>
      <c r="S89" s="191"/>
      <c r="T89" s="191"/>
      <c r="U89" s="191"/>
      <c r="V89" s="191"/>
      <c r="W89" s="191"/>
      <c r="X89" s="191"/>
      <c r="Y89" s="191"/>
      <c r="Z89" s="191"/>
      <c r="AA89" s="191"/>
      <c r="AB89" s="191"/>
      <c r="AC89" s="191"/>
      <c r="AD89" s="191"/>
      <c r="AE89" s="191"/>
      <c r="AF89" s="191"/>
      <c r="AG89" s="191"/>
      <c r="AH89" s="191"/>
      <c r="AI89" s="191"/>
      <c r="AJ89" s="191"/>
      <c r="AK89" s="191"/>
      <c r="AL89" s="191"/>
      <c r="AM89" s="191"/>
      <c r="AN89" s="191"/>
      <c r="AO89" s="191"/>
      <c r="AP89" s="191"/>
      <c r="AQ89" s="191"/>
      <c r="AR89" s="191"/>
      <c r="AS89" s="191"/>
      <c r="AT89" s="191"/>
      <c r="AU89" s="191"/>
      <c r="AV89" s="191"/>
    </row>
    <row r="90" spans="9:48" s="5" customFormat="1">
      <c r="I90" s="191"/>
      <c r="J90" s="191"/>
      <c r="K90" s="191"/>
      <c r="L90" s="191"/>
      <c r="M90" s="191"/>
      <c r="N90" s="191"/>
      <c r="O90" s="191"/>
      <c r="P90" s="191"/>
      <c r="Q90" s="191"/>
      <c r="R90" s="191"/>
      <c r="S90" s="191"/>
      <c r="T90" s="191"/>
      <c r="U90" s="191"/>
      <c r="V90" s="191"/>
      <c r="W90" s="191"/>
      <c r="X90" s="191"/>
      <c r="Y90" s="191"/>
      <c r="Z90" s="191"/>
      <c r="AA90" s="191"/>
      <c r="AB90" s="191"/>
      <c r="AC90" s="191"/>
      <c r="AD90" s="191"/>
      <c r="AE90" s="191"/>
      <c r="AF90" s="191"/>
      <c r="AG90" s="191"/>
      <c r="AH90" s="191"/>
      <c r="AI90" s="191"/>
      <c r="AJ90" s="191"/>
      <c r="AK90" s="191"/>
      <c r="AL90" s="191"/>
      <c r="AM90" s="191"/>
      <c r="AN90" s="191"/>
      <c r="AO90" s="191"/>
      <c r="AP90" s="191"/>
      <c r="AQ90" s="191"/>
      <c r="AR90" s="191"/>
      <c r="AS90" s="191"/>
      <c r="AT90" s="191"/>
      <c r="AU90" s="191"/>
      <c r="AV90" s="191"/>
    </row>
    <row r="91" spans="9:48" s="5" customFormat="1">
      <c r="I91" s="191"/>
      <c r="J91" s="191"/>
      <c r="K91" s="191"/>
      <c r="L91" s="191"/>
      <c r="M91" s="191"/>
      <c r="N91" s="191"/>
      <c r="O91" s="191"/>
      <c r="P91" s="191"/>
      <c r="Q91" s="191"/>
      <c r="R91" s="191"/>
      <c r="S91" s="191"/>
      <c r="T91" s="191"/>
      <c r="U91" s="191"/>
      <c r="V91" s="191"/>
      <c r="W91" s="191"/>
      <c r="X91" s="191"/>
      <c r="Y91" s="191"/>
      <c r="Z91" s="191"/>
      <c r="AA91" s="191"/>
      <c r="AB91" s="191"/>
      <c r="AC91" s="191"/>
      <c r="AD91" s="191"/>
      <c r="AE91" s="191"/>
      <c r="AF91" s="191"/>
      <c r="AG91" s="191"/>
      <c r="AH91" s="191"/>
      <c r="AI91" s="191"/>
      <c r="AJ91" s="191"/>
      <c r="AK91" s="191"/>
      <c r="AL91" s="191"/>
      <c r="AM91" s="191"/>
      <c r="AN91" s="191"/>
      <c r="AO91" s="191"/>
      <c r="AP91" s="191"/>
      <c r="AQ91" s="191"/>
      <c r="AR91" s="191"/>
      <c r="AS91" s="191"/>
      <c r="AT91" s="191"/>
      <c r="AU91" s="191"/>
      <c r="AV91" s="191"/>
    </row>
    <row r="92" spans="9:48" s="5" customFormat="1">
      <c r="I92" s="191"/>
      <c r="J92" s="191"/>
      <c r="K92" s="191"/>
      <c r="L92" s="191"/>
      <c r="M92" s="191"/>
      <c r="N92" s="191"/>
      <c r="O92" s="191"/>
      <c r="P92" s="191"/>
      <c r="Q92" s="191"/>
      <c r="R92" s="191"/>
      <c r="S92" s="191"/>
      <c r="T92" s="191"/>
      <c r="U92" s="191"/>
      <c r="V92" s="191"/>
      <c r="W92" s="191"/>
      <c r="X92" s="191"/>
      <c r="Y92" s="191"/>
      <c r="Z92" s="191"/>
      <c r="AA92" s="191"/>
      <c r="AB92" s="191"/>
      <c r="AC92" s="191"/>
      <c r="AD92" s="191"/>
      <c r="AE92" s="191"/>
      <c r="AF92" s="191"/>
      <c r="AG92" s="191"/>
      <c r="AH92" s="191"/>
      <c r="AI92" s="191"/>
      <c r="AJ92" s="191"/>
      <c r="AK92" s="191"/>
      <c r="AL92" s="191"/>
      <c r="AM92" s="191"/>
      <c r="AN92" s="191"/>
      <c r="AO92" s="191"/>
      <c r="AP92" s="191"/>
      <c r="AQ92" s="191"/>
      <c r="AR92" s="191"/>
      <c r="AS92" s="191"/>
      <c r="AT92" s="191"/>
      <c r="AU92" s="191"/>
      <c r="AV92" s="191"/>
    </row>
    <row r="93" spans="9:48" s="5" customFormat="1"/>
    <row r="94" spans="9:48" s="5" customFormat="1"/>
    <row r="95" spans="9:48" s="5" customFormat="1"/>
    <row r="96" spans="9:48" s="5" customFormat="1"/>
    <row r="97" spans="1:2" s="5" customFormat="1">
      <c r="A97" s="250"/>
      <c r="B97" s="250"/>
    </row>
    <row r="98" spans="1:2" s="5" customFormat="1">
      <c r="A98" s="250"/>
      <c r="B98" s="250"/>
    </row>
    <row r="99" spans="1:2" s="5" customFormat="1">
      <c r="A99" s="250"/>
      <c r="B99" s="250"/>
    </row>
    <row r="100" spans="1:2" s="5" customFormat="1">
      <c r="A100" s="250"/>
      <c r="B100" s="250"/>
    </row>
    <row r="101" spans="1:2" s="5" customFormat="1">
      <c r="A101" s="250"/>
      <c r="B101" s="250"/>
    </row>
    <row r="102" spans="1:2" s="5" customFormat="1">
      <c r="A102" s="250"/>
      <c r="B102" s="250"/>
    </row>
    <row r="103" spans="1:2" s="5" customFormat="1">
      <c r="A103" s="250"/>
      <c r="B103" s="250"/>
    </row>
    <row r="104" spans="1:2" s="5" customFormat="1">
      <c r="A104" s="250"/>
      <c r="B104" s="250"/>
    </row>
    <row r="105" spans="1:2" s="5" customFormat="1">
      <c r="A105" s="250"/>
      <c r="B105" s="250"/>
    </row>
    <row r="106" spans="1:2" s="5" customFormat="1">
      <c r="A106" s="250"/>
      <c r="B106" s="250"/>
    </row>
    <row r="107" spans="1:2" s="5" customFormat="1">
      <c r="A107" s="250"/>
      <c r="B107" s="250"/>
    </row>
    <row r="108" spans="1:2" s="5" customFormat="1">
      <c r="A108" s="250"/>
      <c r="B108" s="250"/>
    </row>
    <row r="109" spans="1:2" s="5" customFormat="1">
      <c r="A109" s="250"/>
      <c r="B109" s="250"/>
    </row>
    <row r="110" spans="1:2" s="5" customFormat="1">
      <c r="A110" s="250"/>
      <c r="B110" s="250"/>
    </row>
    <row r="111" spans="1:2" s="5" customFormat="1">
      <c r="A111" s="250"/>
      <c r="B111" s="250"/>
    </row>
    <row r="112" spans="1:2" s="5" customFormat="1">
      <c r="A112" s="250"/>
      <c r="B112" s="250"/>
    </row>
    <row r="113" spans="1:2" s="5" customFormat="1">
      <c r="A113" s="250"/>
      <c r="B113" s="250"/>
    </row>
    <row r="114" spans="1:2" s="5" customFormat="1">
      <c r="A114" s="250"/>
      <c r="B114" s="250"/>
    </row>
    <row r="115" spans="1:2" s="5" customFormat="1">
      <c r="A115" s="250"/>
      <c r="B115" s="250"/>
    </row>
    <row r="116" spans="1:2" s="5" customFormat="1">
      <c r="A116" s="250"/>
      <c r="B116" s="250"/>
    </row>
    <row r="117" spans="1:2" s="5" customFormat="1">
      <c r="A117" s="250"/>
      <c r="B117" s="250"/>
    </row>
    <row r="118" spans="1:2" s="5" customFormat="1">
      <c r="A118" s="250"/>
      <c r="B118" s="250"/>
    </row>
    <row r="119" spans="1:2" s="5" customFormat="1">
      <c r="A119" s="250"/>
      <c r="B119" s="250"/>
    </row>
    <row r="120" spans="1:2" s="5" customFormat="1">
      <c r="A120" s="250"/>
      <c r="B120" s="250"/>
    </row>
    <row r="121" spans="1:2" s="5" customFormat="1">
      <c r="A121" s="250"/>
      <c r="B121" s="250"/>
    </row>
    <row r="122" spans="1:2" s="5" customFormat="1">
      <c r="A122" s="250"/>
      <c r="B122" s="250"/>
    </row>
    <row r="123" spans="1:2" s="5" customFormat="1">
      <c r="A123" s="250"/>
      <c r="B123" s="250"/>
    </row>
    <row r="124" spans="1:2" s="5" customFormat="1">
      <c r="A124" s="250"/>
      <c r="B124" s="250"/>
    </row>
    <row r="125" spans="1:2" s="5" customFormat="1">
      <c r="A125" s="250"/>
      <c r="B125" s="250"/>
    </row>
    <row r="126" spans="1:2" s="5" customFormat="1">
      <c r="A126" s="250"/>
      <c r="B126" s="250"/>
    </row>
    <row r="127" spans="1:2" s="5" customFormat="1">
      <c r="A127" s="250"/>
      <c r="B127" s="250"/>
    </row>
    <row r="128" spans="1:2" s="5" customFormat="1">
      <c r="A128" s="250"/>
      <c r="B128" s="250"/>
    </row>
    <row r="129" spans="1:2" s="5" customFormat="1">
      <c r="A129" s="250"/>
      <c r="B129" s="250"/>
    </row>
    <row r="130" spans="1:2" s="5" customFormat="1">
      <c r="A130" s="250"/>
      <c r="B130" s="250"/>
    </row>
    <row r="131" spans="1:2" s="5" customFormat="1">
      <c r="A131" s="250"/>
      <c r="B131" s="250"/>
    </row>
    <row r="132" spans="1:2" s="5" customFormat="1">
      <c r="A132" s="250"/>
      <c r="B132" s="250"/>
    </row>
    <row r="133" spans="1:2" s="5" customFormat="1">
      <c r="A133" s="250"/>
      <c r="B133" s="250"/>
    </row>
    <row r="134" spans="1:2" s="5" customFormat="1">
      <c r="A134" s="250"/>
      <c r="B134" s="250"/>
    </row>
    <row r="135" spans="1:2" s="5" customFormat="1">
      <c r="A135" s="250"/>
      <c r="B135" s="250"/>
    </row>
    <row r="136" spans="1:2" s="5" customFormat="1">
      <c r="A136" s="250"/>
      <c r="B136" s="250"/>
    </row>
    <row r="137" spans="1:2" s="5" customFormat="1">
      <c r="A137" s="250"/>
      <c r="B137" s="250"/>
    </row>
    <row r="138" spans="1:2" s="5" customFormat="1">
      <c r="A138" s="250"/>
      <c r="B138" s="250">
        <v>0</v>
      </c>
    </row>
    <row r="139" spans="1:2" s="5" customFormat="1">
      <c r="A139" s="250"/>
      <c r="B139" s="250">
        <v>0</v>
      </c>
    </row>
    <row r="140" spans="1:2" s="5" customFormat="1">
      <c r="A140" s="250"/>
      <c r="B140" s="250">
        <v>0</v>
      </c>
    </row>
    <row r="141" spans="1:2" s="5" customFormat="1">
      <c r="A141" s="250"/>
      <c r="B141" s="250"/>
    </row>
    <row r="142" spans="1:2" s="5" customFormat="1">
      <c r="A142" s="250"/>
      <c r="B142" s="250"/>
    </row>
    <row r="143" spans="1:2" s="5" customFormat="1">
      <c r="A143" s="250"/>
      <c r="B143" s="250"/>
    </row>
    <row r="144" spans="1:2" s="5" customFormat="1">
      <c r="A144" s="250"/>
      <c r="B144" s="250"/>
    </row>
    <row r="145" spans="1:3" s="5" customFormat="1">
      <c r="A145" s="250"/>
      <c r="B145" s="250"/>
      <c r="C145" s="201"/>
    </row>
    <row r="146" spans="1:3" s="5" customFormat="1">
      <c r="A146" s="250"/>
      <c r="B146" s="250"/>
      <c r="C146" s="201"/>
    </row>
    <row r="147" spans="1:3" s="5" customFormat="1">
      <c r="A147" s="250"/>
      <c r="B147" s="250"/>
      <c r="C147" s="454"/>
    </row>
    <row r="148" spans="1:3" s="5" customFormat="1">
      <c r="A148" s="250"/>
      <c r="B148" s="250"/>
      <c r="C148" s="454"/>
    </row>
    <row r="149" spans="1:3" s="5" customFormat="1">
      <c r="A149" s="250"/>
      <c r="B149" s="250"/>
      <c r="C149" s="454"/>
    </row>
    <row r="150" spans="1:3" s="5" customFormat="1">
      <c r="A150" s="250"/>
      <c r="B150" s="250"/>
      <c r="C150" s="454"/>
    </row>
    <row r="151" spans="1:3" s="5" customFormat="1">
      <c r="A151" s="250"/>
      <c r="B151" s="250"/>
      <c r="C151" s="201"/>
    </row>
    <row r="152" spans="1:3" s="5" customFormat="1">
      <c r="A152" s="250"/>
      <c r="B152" s="250"/>
      <c r="C152" s="454"/>
    </row>
    <row r="153" spans="1:3" s="5" customFormat="1">
      <c r="A153" s="250"/>
      <c r="B153" s="250"/>
      <c r="C153" s="454"/>
    </row>
    <row r="154" spans="1:3" s="5" customFormat="1">
      <c r="A154" s="250"/>
      <c r="B154" s="250"/>
      <c r="C154" s="201"/>
    </row>
    <row r="155" spans="1:3" s="5" customFormat="1">
      <c r="A155" s="250"/>
      <c r="B155" s="250"/>
      <c r="C155" s="201"/>
    </row>
    <row r="156" spans="1:3" s="5" customFormat="1">
      <c r="A156" s="250"/>
      <c r="B156" s="250"/>
      <c r="C156" s="201"/>
    </row>
    <row r="157" spans="1:3" s="5" customFormat="1">
      <c r="A157" s="250"/>
      <c r="B157" s="250"/>
      <c r="C157" s="201"/>
    </row>
    <row r="158" spans="1:3" s="5" customFormat="1">
      <c r="A158" s="250"/>
      <c r="B158" s="250"/>
      <c r="C158" s="201"/>
    </row>
    <row r="159" spans="1:3" s="5" customFormat="1">
      <c r="A159" s="250"/>
      <c r="B159" s="250"/>
      <c r="C159" s="201"/>
    </row>
    <row r="160" spans="1:3" s="5" customFormat="1">
      <c r="A160" s="250"/>
      <c r="B160" s="250"/>
      <c r="C160" s="201"/>
    </row>
    <row r="161" spans="1:3" s="5" customFormat="1">
      <c r="A161" s="250"/>
      <c r="B161" s="250"/>
      <c r="C161" s="201"/>
    </row>
    <row r="162" spans="1:3" s="5" customFormat="1">
      <c r="A162" s="250"/>
      <c r="B162" s="250"/>
      <c r="C162" s="201"/>
    </row>
    <row r="163" spans="1:3" s="5" customFormat="1">
      <c r="A163" s="250"/>
      <c r="B163" s="250"/>
      <c r="C163" s="201"/>
    </row>
    <row r="164" spans="1:3" s="5" customFormat="1">
      <c r="A164" s="250"/>
      <c r="B164" s="250"/>
      <c r="C164" s="201"/>
    </row>
    <row r="165" spans="1:3" s="5" customFormat="1">
      <c r="A165" s="250"/>
      <c r="B165" s="250"/>
      <c r="C165" s="201"/>
    </row>
    <row r="166" spans="1:3" s="5" customFormat="1">
      <c r="A166" s="250"/>
      <c r="B166" s="250"/>
      <c r="C166" s="201"/>
    </row>
    <row r="167" spans="1:3" s="5" customFormat="1">
      <c r="A167" s="250"/>
      <c r="B167" s="250"/>
      <c r="C167" s="201"/>
    </row>
    <row r="168" spans="1:3" s="5" customFormat="1">
      <c r="A168" s="250"/>
      <c r="B168" s="250"/>
      <c r="C168" s="201"/>
    </row>
    <row r="169" spans="1:3" s="5" customFormat="1">
      <c r="A169" s="250"/>
      <c r="B169" s="250"/>
      <c r="C169" s="454"/>
    </row>
    <row r="170" spans="1:3" s="5" customFormat="1">
      <c r="A170" s="250"/>
      <c r="B170" s="250"/>
      <c r="C170" s="454"/>
    </row>
    <row r="171" spans="1:3" s="5" customFormat="1">
      <c r="A171" s="250"/>
      <c r="B171" s="250"/>
      <c r="C171" s="454"/>
    </row>
    <row r="172" spans="1:3" s="5" customFormat="1">
      <c r="A172" s="250"/>
      <c r="B172" s="250"/>
      <c r="C172" s="454"/>
    </row>
    <row r="173" spans="1:3" s="5" customFormat="1">
      <c r="A173" s="250"/>
      <c r="B173" s="250"/>
      <c r="C173" s="201"/>
    </row>
    <row r="174" spans="1:3" s="5" customFormat="1">
      <c r="A174" s="250"/>
      <c r="B174" s="250"/>
      <c r="C174" s="201"/>
    </row>
    <row r="175" spans="1:3" s="5" customFormat="1">
      <c r="A175" s="250"/>
      <c r="B175" s="250"/>
      <c r="C175" s="201"/>
    </row>
    <row r="176" spans="1:3" s="5" customFormat="1">
      <c r="A176" s="250"/>
      <c r="B176" s="250"/>
      <c r="C176" s="201"/>
    </row>
    <row r="177" spans="1:2" s="5" customFormat="1">
      <c r="A177" s="250"/>
      <c r="B177" s="250"/>
    </row>
    <row r="178" spans="1:2" s="5" customFormat="1">
      <c r="A178" s="250"/>
      <c r="B178" s="250"/>
    </row>
    <row r="179" spans="1:2" s="5" customFormat="1">
      <c r="A179" s="250"/>
      <c r="B179" s="250"/>
    </row>
    <row r="180" spans="1:2" s="5" customFormat="1">
      <c r="A180" s="250"/>
      <c r="B180" s="250"/>
    </row>
    <row r="181" spans="1:2" s="5" customFormat="1">
      <c r="A181" s="250"/>
      <c r="B181" s="250"/>
    </row>
    <row r="182" spans="1:2" s="5" customFormat="1">
      <c r="A182" s="250"/>
      <c r="B182" s="250"/>
    </row>
    <row r="183" spans="1:2" s="5" customFormat="1">
      <c r="A183" s="250"/>
      <c r="B183" s="250"/>
    </row>
    <row r="184" spans="1:2" s="5" customFormat="1">
      <c r="A184" s="250"/>
      <c r="B184" s="250"/>
    </row>
    <row r="185" spans="1:2" s="5" customFormat="1">
      <c r="A185" s="250"/>
      <c r="B185" s="250"/>
    </row>
    <row r="186" spans="1:2" s="5" customFormat="1">
      <c r="A186" s="250"/>
      <c r="B186" s="250"/>
    </row>
    <row r="187" spans="1:2" s="5" customFormat="1">
      <c r="A187" s="250"/>
      <c r="B187" s="250"/>
    </row>
    <row r="188" spans="1:2" s="5" customFormat="1">
      <c r="A188" s="250"/>
      <c r="B188" s="250"/>
    </row>
    <row r="189" spans="1:2" s="5" customFormat="1">
      <c r="A189" s="250"/>
      <c r="B189" s="250"/>
    </row>
    <row r="190" spans="1:2" s="5" customFormat="1">
      <c r="A190" s="250"/>
      <c r="B190" s="250"/>
    </row>
    <row r="191" spans="1:2" s="5" customFormat="1">
      <c r="A191" s="250"/>
      <c r="B191" s="250"/>
    </row>
    <row r="192" spans="1:2" s="5" customFormat="1">
      <c r="A192" s="250"/>
      <c r="B192" s="250"/>
    </row>
    <row r="193" spans="1:2" s="5" customFormat="1">
      <c r="A193" s="250"/>
      <c r="B193" s="250"/>
    </row>
    <row r="194" spans="1:2" s="5" customFormat="1">
      <c r="A194" s="250"/>
      <c r="B194" s="250"/>
    </row>
    <row r="195" spans="1:2" s="5" customFormat="1">
      <c r="A195" s="250"/>
      <c r="B195" s="250"/>
    </row>
    <row r="196" spans="1:2" s="5" customFormat="1">
      <c r="A196" s="250"/>
      <c r="B196" s="250"/>
    </row>
    <row r="197" spans="1:2" s="5" customFormat="1">
      <c r="A197" s="250"/>
      <c r="B197" s="250"/>
    </row>
    <row r="198" spans="1:2" s="5" customFormat="1">
      <c r="A198" s="250"/>
      <c r="B198" s="250"/>
    </row>
    <row r="199" spans="1:2" s="5" customFormat="1">
      <c r="A199" s="250"/>
      <c r="B199" s="250"/>
    </row>
    <row r="200" spans="1:2" s="5" customFormat="1">
      <c r="A200" s="250"/>
      <c r="B200" s="250"/>
    </row>
    <row r="201" spans="1:2" s="5" customFormat="1">
      <c r="A201" s="250"/>
      <c r="B201" s="250"/>
    </row>
    <row r="202" spans="1:2" s="5" customFormat="1">
      <c r="A202" s="250"/>
      <c r="B202" s="250"/>
    </row>
    <row r="203" spans="1:2" s="5" customFormat="1">
      <c r="A203" s="250"/>
      <c r="B203" s="250"/>
    </row>
    <row r="204" spans="1:2" s="5" customFormat="1">
      <c r="A204" s="250"/>
      <c r="B204" s="250"/>
    </row>
    <row r="205" spans="1:2" s="5" customFormat="1">
      <c r="A205" s="250"/>
      <c r="B205" s="250"/>
    </row>
    <row r="206" spans="1:2" s="5" customFormat="1">
      <c r="A206" s="250"/>
      <c r="B206" s="250"/>
    </row>
    <row r="207" spans="1:2" s="5" customFormat="1">
      <c r="A207" s="250"/>
      <c r="B207" s="250"/>
    </row>
    <row r="208" spans="1:2" s="5" customFormat="1">
      <c r="A208" s="250"/>
      <c r="B208" s="250"/>
    </row>
    <row r="209" spans="1:2" s="5" customFormat="1">
      <c r="A209" s="250"/>
      <c r="B209" s="250"/>
    </row>
    <row r="210" spans="1:2" s="5" customFormat="1">
      <c r="A210" s="250"/>
      <c r="B210" s="250"/>
    </row>
    <row r="211" spans="1:2" s="5" customFormat="1">
      <c r="A211" s="250"/>
      <c r="B211" s="250"/>
    </row>
    <row r="212" spans="1:2" s="5" customFormat="1">
      <c r="A212" s="250"/>
      <c r="B212" s="250"/>
    </row>
    <row r="213" spans="1:2" s="5" customFormat="1">
      <c r="A213" s="250"/>
      <c r="B213" s="250"/>
    </row>
    <row r="214" spans="1:2" s="5" customFormat="1">
      <c r="A214" s="250"/>
      <c r="B214" s="250"/>
    </row>
    <row r="215" spans="1:2" s="5" customFormat="1">
      <c r="A215" s="250"/>
      <c r="B215" s="250"/>
    </row>
    <row r="216" spans="1:2" s="5" customFormat="1">
      <c r="A216" s="250"/>
      <c r="B216" s="250"/>
    </row>
    <row r="217" spans="1:2" s="5" customFormat="1">
      <c r="A217" s="250"/>
      <c r="B217" s="250"/>
    </row>
    <row r="218" spans="1:2" s="5" customFormat="1">
      <c r="A218" s="250"/>
      <c r="B218" s="250"/>
    </row>
    <row r="219" spans="1:2" s="5" customFormat="1">
      <c r="A219" s="250"/>
      <c r="B219" s="250"/>
    </row>
    <row r="220" spans="1:2" s="5" customFormat="1">
      <c r="A220" s="250"/>
      <c r="B220" s="250"/>
    </row>
    <row r="221" spans="1:2" s="5" customFormat="1">
      <c r="A221" s="250"/>
      <c r="B221" s="250"/>
    </row>
    <row r="222" spans="1:2" s="5" customFormat="1">
      <c r="A222" s="250"/>
      <c r="B222" s="250"/>
    </row>
    <row r="223" spans="1:2" s="5" customFormat="1">
      <c r="A223" s="250"/>
      <c r="B223" s="250"/>
    </row>
    <row r="224" spans="1:2" s="5" customFormat="1">
      <c r="A224" s="250"/>
      <c r="B224" s="250"/>
    </row>
    <row r="225" spans="1:2" s="5" customFormat="1">
      <c r="A225" s="250"/>
      <c r="B225" s="250"/>
    </row>
    <row r="226" spans="1:2" s="5" customFormat="1">
      <c r="A226" s="250"/>
      <c r="B226" s="250"/>
    </row>
    <row r="227" spans="1:2" s="5" customFormat="1">
      <c r="A227" s="250"/>
      <c r="B227" s="250"/>
    </row>
    <row r="228" spans="1:2" s="5" customFormat="1">
      <c r="A228" s="250"/>
      <c r="B228" s="250"/>
    </row>
    <row r="229" spans="1:2" s="5" customFormat="1">
      <c r="A229" s="250"/>
      <c r="B229" s="250"/>
    </row>
    <row r="230" spans="1:2" s="5" customFormat="1">
      <c r="A230" s="250"/>
      <c r="B230" s="250"/>
    </row>
    <row r="231" spans="1:2" s="5" customFormat="1">
      <c r="A231" s="250"/>
      <c r="B231" s="250"/>
    </row>
    <row r="232" spans="1:2" s="5" customFormat="1">
      <c r="A232" s="250"/>
      <c r="B232" s="250"/>
    </row>
    <row r="233" spans="1:2" s="5" customFormat="1">
      <c r="A233" s="250"/>
      <c r="B233" s="250"/>
    </row>
    <row r="234" spans="1:2" s="5" customFormat="1">
      <c r="A234" s="250"/>
      <c r="B234" s="250"/>
    </row>
    <row r="235" spans="1:2" s="5" customFormat="1">
      <c r="A235" s="250"/>
      <c r="B235" s="250"/>
    </row>
    <row r="236" spans="1:2" s="5" customFormat="1">
      <c r="A236" s="250"/>
      <c r="B236" s="250"/>
    </row>
    <row r="237" spans="1:2" s="5" customFormat="1">
      <c r="A237" s="250"/>
      <c r="B237" s="250"/>
    </row>
    <row r="238" spans="1:2" s="5" customFormat="1">
      <c r="A238" s="250"/>
      <c r="B238" s="250"/>
    </row>
    <row r="239" spans="1:2" s="5" customFormat="1">
      <c r="A239" s="250"/>
      <c r="B239" s="250"/>
    </row>
    <row r="240" spans="1:2" s="5" customFormat="1">
      <c r="A240" s="250"/>
      <c r="B240" s="250"/>
    </row>
    <row r="241" spans="1:2" s="5" customFormat="1">
      <c r="A241" s="250"/>
      <c r="B241" s="250"/>
    </row>
    <row r="242" spans="1:2" s="5" customFormat="1">
      <c r="A242" s="250"/>
      <c r="B242" s="250"/>
    </row>
    <row r="243" spans="1:2" s="5" customFormat="1">
      <c r="A243" s="250"/>
      <c r="B243" s="250"/>
    </row>
    <row r="244" spans="1:2" s="5" customFormat="1">
      <c r="A244" s="250"/>
      <c r="B244" s="250"/>
    </row>
    <row r="245" spans="1:2" s="5" customFormat="1">
      <c r="A245" s="250"/>
      <c r="B245" s="250"/>
    </row>
    <row r="246" spans="1:2" s="5" customFormat="1">
      <c r="A246" s="250"/>
      <c r="B246" s="250"/>
    </row>
    <row r="247" spans="1:2" s="5" customFormat="1">
      <c r="A247" s="250"/>
      <c r="B247" s="250"/>
    </row>
    <row r="248" spans="1:2" s="5" customFormat="1">
      <c r="A248" s="250"/>
      <c r="B248" s="250"/>
    </row>
    <row r="249" spans="1:2" s="5" customFormat="1">
      <c r="A249" s="250"/>
      <c r="B249" s="250"/>
    </row>
    <row r="250" spans="1:2" s="5" customFormat="1">
      <c r="A250" s="250"/>
      <c r="B250" s="250"/>
    </row>
    <row r="251" spans="1:2" s="5" customFormat="1">
      <c r="A251" s="250"/>
      <c r="B251" s="250"/>
    </row>
    <row r="252" spans="1:2" s="5" customFormat="1">
      <c r="A252" s="250"/>
      <c r="B252" s="250"/>
    </row>
    <row r="253" spans="1:2" s="5" customFormat="1">
      <c r="A253" s="250"/>
      <c r="B253" s="250"/>
    </row>
    <row r="254" spans="1:2" s="5" customFormat="1">
      <c r="A254" s="250"/>
      <c r="B254" s="250"/>
    </row>
    <row r="255" spans="1:2" s="5" customFormat="1">
      <c r="A255" s="250"/>
      <c r="B255" s="250"/>
    </row>
    <row r="256" spans="1:2" s="5" customFormat="1">
      <c r="A256" s="250"/>
      <c r="B256" s="250"/>
    </row>
    <row r="257" spans="1:2" s="5" customFormat="1">
      <c r="A257" s="250"/>
      <c r="B257" s="250"/>
    </row>
    <row r="258" spans="1:2" s="5" customFormat="1">
      <c r="A258" s="250"/>
      <c r="B258" s="250"/>
    </row>
    <row r="259" spans="1:2" s="5" customFormat="1">
      <c r="A259" s="250"/>
      <c r="B259" s="250"/>
    </row>
    <row r="260" spans="1:2" s="5" customFormat="1">
      <c r="A260" s="250"/>
      <c r="B260" s="250"/>
    </row>
    <row r="261" spans="1:2" s="5" customFormat="1">
      <c r="A261" s="250"/>
      <c r="B261" s="250"/>
    </row>
    <row r="262" spans="1:2" s="5" customFormat="1">
      <c r="A262" s="250"/>
      <c r="B262" s="250"/>
    </row>
    <row r="263" spans="1:2" s="5" customFormat="1">
      <c r="A263" s="250"/>
      <c r="B263" s="250"/>
    </row>
    <row r="264" spans="1:2" s="5" customFormat="1">
      <c r="A264" s="250"/>
      <c r="B264" s="250"/>
    </row>
    <row r="265" spans="1:2" s="5" customFormat="1">
      <c r="A265" s="250"/>
      <c r="B265" s="250"/>
    </row>
    <row r="266" spans="1:2" s="5" customFormat="1">
      <c r="A266" s="250"/>
      <c r="B266" s="250"/>
    </row>
    <row r="267" spans="1:2" s="5" customFormat="1">
      <c r="A267" s="250"/>
      <c r="B267" s="250"/>
    </row>
    <row r="268" spans="1:2" s="5" customFormat="1">
      <c r="A268" s="250"/>
      <c r="B268" s="250"/>
    </row>
    <row r="269" spans="1:2" s="5" customFormat="1">
      <c r="A269" s="250"/>
      <c r="B269" s="250"/>
    </row>
    <row r="270" spans="1:2" s="5" customFormat="1">
      <c r="A270" s="250"/>
      <c r="B270" s="250"/>
    </row>
    <row r="271" spans="1:2" s="5" customFormat="1">
      <c r="A271" s="250"/>
      <c r="B271" s="250"/>
    </row>
    <row r="272" spans="1:2" s="5" customFormat="1">
      <c r="A272" s="250"/>
      <c r="B272" s="250"/>
    </row>
    <row r="273" spans="1:2" s="5" customFormat="1">
      <c r="A273" s="250"/>
      <c r="B273" s="250"/>
    </row>
    <row r="274" spans="1:2" s="5" customFormat="1">
      <c r="A274" s="250"/>
      <c r="B274" s="250"/>
    </row>
    <row r="275" spans="1:2" s="5" customFormat="1">
      <c r="A275" s="250"/>
      <c r="B275" s="250"/>
    </row>
    <row r="276" spans="1:2" s="5" customFormat="1">
      <c r="A276" s="1723"/>
      <c r="B276" s="1723"/>
    </row>
    <row r="277" spans="1:2" s="5" customFormat="1">
      <c r="A277" s="1723"/>
      <c r="B277" s="1723"/>
    </row>
    <row r="278" spans="1:2" s="5" customFormat="1">
      <c r="A278" s="1723"/>
      <c r="B278" s="1723"/>
    </row>
    <row r="279" spans="1:2" s="5" customFormat="1">
      <c r="A279" s="1723"/>
      <c r="B279" s="1723"/>
    </row>
    <row r="280" spans="1:2" s="5" customFormat="1">
      <c r="A280" s="1723"/>
      <c r="B280" s="250"/>
    </row>
    <row r="281" spans="1:2" s="5" customFormat="1">
      <c r="A281" s="1723"/>
      <c r="B281" s="1723"/>
    </row>
    <row r="282" spans="1:2" s="5" customFormat="1">
      <c r="A282" s="1723"/>
      <c r="B282" s="1723"/>
    </row>
    <row r="283" spans="1:2" s="5" customFormat="1">
      <c r="A283" s="250"/>
      <c r="B283" s="250"/>
    </row>
    <row r="284" spans="1:2" s="5" customFormat="1">
      <c r="A284" s="250"/>
      <c r="B284" s="250"/>
    </row>
    <row r="285" spans="1:2" s="5" customFormat="1">
      <c r="A285" s="250"/>
      <c r="B285" s="250"/>
    </row>
    <row r="286" spans="1:2" s="5" customFormat="1">
      <c r="A286" s="250"/>
      <c r="B286" s="250"/>
    </row>
    <row r="287" spans="1:2" s="5" customFormat="1">
      <c r="A287" s="250"/>
      <c r="B287" s="250"/>
    </row>
    <row r="288" spans="1:2" s="5" customFormat="1">
      <c r="A288" s="250"/>
      <c r="B288" s="250"/>
    </row>
    <row r="289" spans="1:2" s="5" customFormat="1">
      <c r="A289" s="250"/>
      <c r="B289" s="250"/>
    </row>
    <row r="290" spans="1:2" s="5" customFormat="1">
      <c r="A290" s="250"/>
      <c r="B290" s="250"/>
    </row>
    <row r="291" spans="1:2" s="5" customFormat="1">
      <c r="A291" s="250"/>
      <c r="B291" s="250"/>
    </row>
    <row r="292" spans="1:2" s="5" customFormat="1">
      <c r="A292" s="250"/>
      <c r="B292" s="250"/>
    </row>
    <row r="293" spans="1:2" s="5" customFormat="1">
      <c r="A293" s="250"/>
      <c r="B293" s="250"/>
    </row>
    <row r="294" spans="1:2" s="5" customFormat="1">
      <c r="A294" s="250"/>
      <c r="B294" s="250"/>
    </row>
    <row r="295" spans="1:2" s="5" customFormat="1">
      <c r="A295" s="250"/>
      <c r="B295" s="250"/>
    </row>
    <row r="296" spans="1:2" s="5" customFormat="1">
      <c r="A296" s="250"/>
      <c r="B296" s="250"/>
    </row>
    <row r="297" spans="1:2" s="5" customFormat="1">
      <c r="A297" s="250"/>
      <c r="B297" s="250"/>
    </row>
    <row r="298" spans="1:2" s="5" customFormat="1">
      <c r="A298" s="1723"/>
      <c r="B298" s="1723"/>
    </row>
    <row r="299" spans="1:2" s="5" customFormat="1">
      <c r="A299" s="1723"/>
      <c r="B299" s="1723"/>
    </row>
    <row r="300" spans="1:2" s="5" customFormat="1">
      <c r="A300" s="1723"/>
      <c r="B300" s="1723"/>
    </row>
    <row r="301" spans="1:2" s="5" customFormat="1">
      <c r="A301" s="1723"/>
      <c r="B301" s="1723"/>
    </row>
  </sheetData>
  <conditionalFormatting sqref="B225:B285 C3:C6 B330 B292 A7:A32 A34:A60 A62:A285">
    <cfRule type="cellIs" dxfId="138" priority="7" stopIfTrue="1" operator="greaterThan">
      <formula>0</formula>
    </cfRule>
  </conditionalFormatting>
  <conditionalFormatting sqref="B7:B224">
    <cfRule type="cellIs" dxfId="137" priority="6" stopIfTrue="1" operator="notEqual">
      <formula>0</formula>
    </cfRule>
  </conditionalFormatting>
  <conditionalFormatting sqref="B71">
    <cfRule type="cellIs" dxfId="136" priority="5" stopIfTrue="1" operator="notEqual">
      <formula>0</formula>
    </cfRule>
  </conditionalFormatting>
  <conditionalFormatting sqref="B225:B285 C3:C6 B330 B292 A7:A32 A34:A60 A62:A285">
    <cfRule type="cellIs" dxfId="135" priority="4" stopIfTrue="1" operator="greaterThan">
      <formula>0</formula>
    </cfRule>
  </conditionalFormatting>
  <conditionalFormatting sqref="B7:B224">
    <cfRule type="cellIs" dxfId="134" priority="3" stopIfTrue="1" operator="notEqual">
      <formula>0</formula>
    </cfRule>
  </conditionalFormatting>
  <conditionalFormatting sqref="A33">
    <cfRule type="cellIs" dxfId="133" priority="2" stopIfTrue="1" operator="greaterThan">
      <formula>0</formula>
    </cfRule>
  </conditionalFormatting>
  <conditionalFormatting sqref="A61">
    <cfRule type="cellIs" dxfId="132" priority="1" stopIfTrue="1" operator="greaterThan">
      <formula>0</formula>
    </cfRule>
  </conditionalFormatting>
  <printOptions horizontalCentered="1" gridLines="1"/>
  <pageMargins left="0.2" right="0.2" top="1.07" bottom="0.5" header="0.2" footer="0.2"/>
  <pageSetup paperSize="17" scale="62" orientation="landscape" r:id="rId1"/>
  <headerFooter alignWithMargins="0">
    <oddFooter>&amp;F</oddFooter>
  </headerFooter>
</worksheet>
</file>

<file path=xl/worksheets/sheet55.xml><?xml version="1.0" encoding="utf-8"?>
<worksheet xmlns="http://schemas.openxmlformats.org/spreadsheetml/2006/main" xmlns:r="http://schemas.openxmlformats.org/officeDocument/2006/relationships">
  <sheetPr codeName="Sheet119">
    <pageSetUpPr fitToPage="1"/>
  </sheetPr>
  <dimension ref="A1:CT309"/>
  <sheetViews>
    <sheetView workbookViewId="0"/>
  </sheetViews>
  <sheetFormatPr defaultColWidth="8.88671875" defaultRowHeight="15.75"/>
  <cols>
    <col min="1" max="2" width="7.88671875" style="250" customWidth="1"/>
    <col min="3" max="3" width="9.77734375" customWidth="1"/>
    <col min="4" max="4" width="8" style="29" bestFit="1" customWidth="1"/>
    <col min="5" max="5" width="2" style="5" customWidth="1"/>
    <col min="6" max="6" width="2.33203125" style="5" customWidth="1"/>
    <col min="7" max="7" width="40" style="120" customWidth="1"/>
    <col min="8" max="24" width="10.109375" style="5" customWidth="1"/>
    <col min="25" max="16384" width="8.88671875" style="5"/>
  </cols>
  <sheetData>
    <row r="1" spans="1:98" ht="33.75" thickBot="1">
      <c r="A1" s="1709" t="s">
        <v>14</v>
      </c>
      <c r="B1" s="1710" t="s">
        <v>15</v>
      </c>
      <c r="E1" s="675" t="s">
        <v>817</v>
      </c>
    </row>
    <row r="3" spans="1:98">
      <c r="A3" s="250" t="s">
        <v>18</v>
      </c>
    </row>
    <row r="4" spans="1:98">
      <c r="A4" s="1711">
        <v>0</v>
      </c>
      <c r="B4" s="382" t="s">
        <v>20</v>
      </c>
    </row>
    <row r="5" spans="1:98">
      <c r="A5" s="1712"/>
      <c r="B5" s="1712"/>
    </row>
    <row r="6" spans="1:98" s="1131" customFormat="1">
      <c r="A6" s="1715" t="s">
        <v>596</v>
      </c>
      <c r="B6" s="1716"/>
      <c r="C6"/>
      <c r="D6" s="29"/>
      <c r="E6" s="5"/>
      <c r="F6" s="5"/>
      <c r="G6" s="120"/>
      <c r="H6" s="5"/>
      <c r="I6" s="5"/>
      <c r="J6" s="5"/>
      <c r="K6" s="5"/>
      <c r="L6" s="5"/>
      <c r="M6" s="5"/>
      <c r="N6" s="5"/>
      <c r="O6" s="5"/>
      <c r="P6" s="5"/>
      <c r="Q6" s="5"/>
      <c r="R6" s="5"/>
      <c r="S6" s="5"/>
      <c r="T6" s="5"/>
      <c r="U6" s="5"/>
      <c r="V6" s="5"/>
      <c r="W6" s="5"/>
      <c r="X6" s="5"/>
    </row>
    <row r="7" spans="1:98" s="1131" customFormat="1">
      <c r="A7" s="1724"/>
      <c r="B7" s="1725"/>
      <c r="C7"/>
      <c r="D7" s="277"/>
      <c r="E7" s="1130" t="s">
        <v>1421</v>
      </c>
      <c r="F7" s="1130"/>
      <c r="G7" s="1130"/>
      <c r="H7" s="1130"/>
      <c r="I7" s="1130"/>
      <c r="J7" s="1130"/>
      <c r="K7" s="1130"/>
      <c r="L7" s="1130"/>
      <c r="M7" s="1130"/>
      <c r="N7" s="1130"/>
      <c r="O7" s="1130"/>
      <c r="P7" s="1130"/>
      <c r="Q7" s="1130"/>
      <c r="R7" s="1130"/>
      <c r="S7" s="1130"/>
      <c r="T7" s="1130"/>
      <c r="U7" s="1130"/>
      <c r="V7" s="1130"/>
      <c r="W7" s="1130"/>
      <c r="X7" s="1130"/>
    </row>
    <row r="8" spans="1:98" s="1131" customFormat="1">
      <c r="A8" s="1726"/>
      <c r="B8" s="1725"/>
      <c r="C8"/>
      <c r="D8" s="277"/>
      <c r="E8" s="1130" t="s">
        <v>1448</v>
      </c>
      <c r="F8" s="1130"/>
      <c r="G8" s="1130"/>
      <c r="H8" s="1130"/>
      <c r="I8" s="1130"/>
      <c r="J8" s="1130"/>
      <c r="K8" s="1130"/>
      <c r="L8" s="1130"/>
      <c r="M8" s="1130"/>
      <c r="N8" s="1130"/>
      <c r="O8" s="1130"/>
      <c r="P8" s="1130"/>
      <c r="Q8" s="1130"/>
      <c r="R8" s="1130"/>
      <c r="S8" s="1130"/>
      <c r="T8" s="1130"/>
      <c r="U8" s="1130"/>
      <c r="V8" s="1130"/>
      <c r="W8" s="1130"/>
      <c r="X8" s="1130"/>
      <c r="Y8" s="423"/>
      <c r="Z8" s="423"/>
      <c r="AA8" s="423"/>
      <c r="AB8" s="423"/>
      <c r="AC8" s="423"/>
      <c r="AD8" s="423"/>
      <c r="AE8" s="423"/>
      <c r="AF8" s="423"/>
      <c r="AG8" s="423"/>
      <c r="AH8" s="423"/>
      <c r="AI8" s="423"/>
      <c r="AJ8" s="423"/>
      <c r="AK8" s="423"/>
      <c r="AL8" s="423"/>
      <c r="AM8" s="423"/>
      <c r="AN8" s="423"/>
      <c r="AO8" s="423"/>
      <c r="AP8" s="423"/>
      <c r="AQ8" s="423"/>
      <c r="AR8" s="423"/>
      <c r="AS8" s="423"/>
      <c r="AT8" s="423"/>
      <c r="AU8" s="423"/>
      <c r="AV8" s="423"/>
      <c r="AW8" s="423"/>
      <c r="AX8" s="423"/>
      <c r="AY8" s="423"/>
      <c r="AZ8" s="423"/>
      <c r="BA8" s="423"/>
      <c r="BB8" s="423"/>
      <c r="BC8" s="423"/>
      <c r="BD8" s="423"/>
      <c r="BE8" s="423"/>
      <c r="BF8" s="423"/>
      <c r="BG8" s="423"/>
      <c r="BH8" s="423"/>
      <c r="BI8" s="423"/>
      <c r="BJ8" s="423"/>
      <c r="BK8" s="423"/>
      <c r="BL8" s="423"/>
      <c r="BM8" s="423"/>
      <c r="BN8" s="423"/>
      <c r="BO8" s="423"/>
      <c r="BP8" s="423"/>
      <c r="BQ8" s="423"/>
      <c r="BR8" s="423"/>
      <c r="BS8" s="423"/>
      <c r="BT8" s="423"/>
      <c r="BU8" s="423"/>
      <c r="BV8" s="423"/>
      <c r="BW8" s="423"/>
      <c r="BX8" s="423"/>
      <c r="BY8" s="423"/>
      <c r="BZ8" s="423"/>
      <c r="CA8" s="423"/>
      <c r="CB8" s="423"/>
      <c r="CC8" s="423"/>
      <c r="CD8" s="423"/>
      <c r="CE8" s="423"/>
      <c r="CF8" s="423"/>
      <c r="CG8" s="423"/>
      <c r="CH8" s="423"/>
      <c r="CI8" s="423"/>
      <c r="CJ8" s="423"/>
      <c r="CK8" s="423"/>
      <c r="CL8" s="423"/>
      <c r="CM8" s="423"/>
      <c r="CN8" s="423"/>
      <c r="CO8" s="423"/>
      <c r="CP8" s="423"/>
      <c r="CQ8" s="423"/>
      <c r="CR8" s="423"/>
      <c r="CS8" s="423"/>
      <c r="CT8" s="423"/>
    </row>
    <row r="9" spans="1:98">
      <c r="A9" s="1727"/>
      <c r="B9" s="1728"/>
      <c r="D9" s="277"/>
      <c r="E9" s="1130" t="s">
        <v>23</v>
      </c>
      <c r="F9" s="1130"/>
      <c r="G9" s="1130"/>
      <c r="H9" s="702">
        <v>2014</v>
      </c>
      <c r="I9" s="680">
        <v>2015</v>
      </c>
      <c r="J9" s="680">
        <v>2016</v>
      </c>
      <c r="K9" s="680">
        <v>2017</v>
      </c>
      <c r="L9" s="680">
        <v>2018</v>
      </c>
      <c r="M9" s="680">
        <v>2019</v>
      </c>
      <c r="N9" s="680">
        <v>2020</v>
      </c>
      <c r="O9" s="680">
        <v>2021</v>
      </c>
      <c r="P9" s="680">
        <v>2022</v>
      </c>
      <c r="Q9" s="680">
        <v>2023</v>
      </c>
      <c r="R9" s="680">
        <v>2024</v>
      </c>
      <c r="S9" s="680">
        <v>2025</v>
      </c>
      <c r="T9" s="680">
        <v>2026</v>
      </c>
      <c r="U9" s="680">
        <v>2027</v>
      </c>
      <c r="V9" s="680">
        <v>2028</v>
      </c>
      <c r="W9" s="680">
        <v>2029</v>
      </c>
      <c r="X9" s="680">
        <v>2030</v>
      </c>
    </row>
    <row r="10" spans="1:98">
      <c r="A10" s="1729"/>
      <c r="B10" s="1730"/>
      <c r="E10" s="277" t="s">
        <v>1476</v>
      </c>
      <c r="H10" s="661"/>
      <c r="J10" s="120"/>
    </row>
    <row r="11" spans="1:98">
      <c r="A11" s="1731"/>
      <c r="B11" s="1732"/>
      <c r="F11" s="277" t="s">
        <v>1477</v>
      </c>
      <c r="H11" s="1116"/>
      <c r="J11" s="120"/>
    </row>
    <row r="12" spans="1:98">
      <c r="G12" s="120" t="s">
        <v>3009</v>
      </c>
      <c r="H12" s="1116">
        <v>482.30918099999997</v>
      </c>
      <c r="I12" s="1116">
        <v>491.30318002691968</v>
      </c>
      <c r="J12" s="1116">
        <v>509.68793453709679</v>
      </c>
      <c r="K12" s="1116">
        <v>547.10902554864867</v>
      </c>
      <c r="L12" s="1116">
        <v>567.00822575204415</v>
      </c>
      <c r="M12" s="1116">
        <v>593.45006789810418</v>
      </c>
      <c r="N12" s="1116">
        <v>656.91272429995536</v>
      </c>
      <c r="O12" s="1116">
        <v>730.66767407544489</v>
      </c>
      <c r="P12" s="1116">
        <v>793.8202803661776</v>
      </c>
      <c r="Q12" s="1116">
        <v>866.95166999687922</v>
      </c>
      <c r="R12" s="1116">
        <v>933.3913738184483</v>
      </c>
      <c r="S12" s="1116">
        <v>996.9588597475298</v>
      </c>
      <c r="T12" s="1116">
        <v>1054.8897379470643</v>
      </c>
      <c r="U12" s="1116">
        <v>1101.3593915183865</v>
      </c>
      <c r="V12" s="1116">
        <v>1139.0231812583836</v>
      </c>
      <c r="W12" s="1116">
        <v>1152.4183702131431</v>
      </c>
      <c r="X12" s="1116">
        <v>1167.0295362429924</v>
      </c>
    </row>
    <row r="13" spans="1:98" s="1131" customFormat="1">
      <c r="A13" s="250"/>
      <c r="B13" s="250"/>
      <c r="C13"/>
      <c r="D13" s="29"/>
      <c r="E13" s="5"/>
      <c r="F13" s="5"/>
      <c r="G13" s="120" t="s">
        <v>32</v>
      </c>
      <c r="H13" s="1116">
        <v>36.463714810000013</v>
      </c>
      <c r="I13" s="1116">
        <v>69.269619860991256</v>
      </c>
      <c r="J13" s="1116">
        <v>64.58710591979299</v>
      </c>
      <c r="K13" s="1116">
        <v>57.735006808225194</v>
      </c>
      <c r="L13" s="1116">
        <v>54.915360292394809</v>
      </c>
      <c r="M13" s="1116">
        <v>56.467329908845073</v>
      </c>
      <c r="N13" s="1116">
        <v>57.858047408728545</v>
      </c>
      <c r="O13" s="1116">
        <v>58.91730730513455</v>
      </c>
      <c r="P13" s="1116">
        <v>60.234397662097166</v>
      </c>
      <c r="Q13" s="1116">
        <v>61.709807541812424</v>
      </c>
      <c r="R13" s="1116">
        <v>63.228322036678904</v>
      </c>
      <c r="S13" s="1116">
        <v>64.791388088608088</v>
      </c>
      <c r="T13" s="1116">
        <v>64.297887764040865</v>
      </c>
      <c r="U13" s="1116">
        <v>65.22050877580233</v>
      </c>
      <c r="V13" s="1116">
        <v>66.882067212633132</v>
      </c>
      <c r="W13" s="1116">
        <v>68.594720689839392</v>
      </c>
      <c r="X13" s="1116">
        <v>70.360228853639143</v>
      </c>
    </row>
    <row r="14" spans="1:98" s="1131" customFormat="1">
      <c r="A14" s="250"/>
      <c r="B14" s="250"/>
      <c r="C14"/>
      <c r="D14" s="29"/>
      <c r="E14" s="5"/>
      <c r="F14" s="5"/>
      <c r="G14" s="120" t="s">
        <v>1535</v>
      </c>
      <c r="H14" s="1116">
        <v>24.054957986375602</v>
      </c>
      <c r="I14" s="1116">
        <v>26.800113002058779</v>
      </c>
      <c r="J14" s="1116">
        <v>35.630044350754751</v>
      </c>
      <c r="K14" s="1116">
        <v>39.88173300423896</v>
      </c>
      <c r="L14" s="1116">
        <v>50.132783614179189</v>
      </c>
      <c r="M14" s="1116">
        <v>58.906494234051301</v>
      </c>
      <c r="N14" s="1116">
        <v>68.809174097457159</v>
      </c>
      <c r="O14" s="1116">
        <v>75.92966673803393</v>
      </c>
      <c r="P14" s="1116">
        <v>80.745936548726092</v>
      </c>
      <c r="Q14" s="1116">
        <v>85.749910270343761</v>
      </c>
      <c r="R14" s="1116">
        <v>89.433881817635196</v>
      </c>
      <c r="S14" s="1116">
        <v>93.154747852680515</v>
      </c>
      <c r="T14" s="1116">
        <v>100.9416907029638</v>
      </c>
      <c r="U14" s="1116">
        <v>103.61928849645994</v>
      </c>
      <c r="V14" s="1116">
        <v>108.34067328316857</v>
      </c>
      <c r="W14" s="1116">
        <v>113.65495574129007</v>
      </c>
      <c r="X14" s="1116">
        <v>119.26429942894846</v>
      </c>
    </row>
    <row r="15" spans="1:98" s="1131" customFormat="1">
      <c r="A15" s="250"/>
      <c r="B15" s="250"/>
      <c r="C15"/>
      <c r="D15" s="29"/>
      <c r="E15" s="5"/>
      <c r="F15" s="5"/>
      <c r="G15" s="120" t="s">
        <v>35</v>
      </c>
      <c r="H15" s="1116">
        <v>369.54823536999993</v>
      </c>
      <c r="I15" s="1116">
        <v>325.99349147811819</v>
      </c>
      <c r="J15" s="1116">
        <v>325.20337019131625</v>
      </c>
      <c r="K15" s="1116">
        <v>329.41387418585077</v>
      </c>
      <c r="L15" s="1116">
        <v>329.88751505835404</v>
      </c>
      <c r="M15" s="1116">
        <v>319.55663996233392</v>
      </c>
      <c r="N15" s="1116">
        <v>314.43438479536411</v>
      </c>
      <c r="O15" s="1116">
        <v>300.86934734063715</v>
      </c>
      <c r="P15" s="1116">
        <v>305.1445092204014</v>
      </c>
      <c r="Q15" s="1116">
        <v>305.8700257561888</v>
      </c>
      <c r="R15" s="1116">
        <v>308.0068274171042</v>
      </c>
      <c r="S15" s="1116">
        <v>297.87836911797763</v>
      </c>
      <c r="T15" s="1116">
        <v>305.68907712421162</v>
      </c>
      <c r="U15" s="1116">
        <v>315.27494130209061</v>
      </c>
      <c r="V15" s="1116">
        <v>321.05224416410687</v>
      </c>
      <c r="W15" s="1116">
        <v>271.01597001026875</v>
      </c>
      <c r="X15" s="1116">
        <v>342.18981892489012</v>
      </c>
      <c r="Y15" s="423"/>
      <c r="Z15" s="423"/>
      <c r="AA15" s="423"/>
      <c r="AB15" s="423"/>
      <c r="AC15" s="423"/>
      <c r="AD15" s="423"/>
      <c r="AE15" s="423"/>
      <c r="AF15" s="423"/>
      <c r="AG15" s="423"/>
      <c r="AH15" s="423"/>
      <c r="AI15" s="423"/>
      <c r="AJ15" s="423"/>
      <c r="AK15" s="423"/>
      <c r="AL15" s="423"/>
      <c r="AM15" s="423"/>
      <c r="AN15" s="423"/>
      <c r="AO15" s="423"/>
      <c r="AP15" s="423"/>
      <c r="AQ15" s="423"/>
      <c r="AR15" s="423"/>
      <c r="AS15" s="423"/>
      <c r="AT15" s="423"/>
      <c r="AU15" s="423"/>
      <c r="AV15" s="423"/>
      <c r="AW15" s="423"/>
      <c r="AX15" s="423"/>
      <c r="AY15" s="423"/>
      <c r="AZ15" s="423"/>
      <c r="BA15" s="423"/>
      <c r="BB15" s="423"/>
      <c r="BC15" s="423"/>
      <c r="BD15" s="423"/>
      <c r="BE15" s="423"/>
      <c r="BF15" s="423"/>
      <c r="BG15" s="423"/>
      <c r="BH15" s="423"/>
      <c r="BI15" s="423"/>
      <c r="BJ15" s="423"/>
      <c r="BK15" s="423"/>
      <c r="BL15" s="423"/>
      <c r="BM15" s="423"/>
      <c r="BN15" s="423"/>
      <c r="BO15" s="423"/>
      <c r="BP15" s="423"/>
      <c r="BQ15" s="423"/>
      <c r="BR15" s="423"/>
      <c r="BS15" s="423"/>
      <c r="BT15" s="423"/>
      <c r="BU15" s="423"/>
      <c r="BV15" s="423"/>
      <c r="BW15" s="423"/>
      <c r="BX15" s="423"/>
      <c r="BY15" s="423"/>
      <c r="BZ15" s="423"/>
      <c r="CA15" s="423"/>
      <c r="CB15" s="423"/>
      <c r="CC15" s="423"/>
      <c r="CD15" s="423"/>
      <c r="CE15" s="423"/>
      <c r="CF15" s="423"/>
      <c r="CG15" s="423"/>
      <c r="CH15" s="423"/>
      <c r="CI15" s="423"/>
      <c r="CJ15" s="423"/>
      <c r="CK15" s="423"/>
      <c r="CL15" s="423"/>
      <c r="CM15" s="423"/>
      <c r="CN15" s="423"/>
      <c r="CO15" s="423"/>
      <c r="CP15" s="423"/>
      <c r="CQ15" s="423"/>
      <c r="CR15" s="423"/>
      <c r="CS15" s="423"/>
      <c r="CT15" s="423"/>
    </row>
    <row r="16" spans="1:98">
      <c r="G16" s="120" t="s">
        <v>3024</v>
      </c>
      <c r="H16" s="1116">
        <v>52.432072060000003</v>
      </c>
      <c r="I16" s="1116">
        <v>62.160117654461438</v>
      </c>
      <c r="J16" s="1116">
        <v>61.654767594064495</v>
      </c>
      <c r="K16" s="1116">
        <v>59.83435959667608</v>
      </c>
      <c r="L16" s="1116">
        <v>59.293306308930916</v>
      </c>
      <c r="M16" s="1116">
        <v>58.549791054911751</v>
      </c>
      <c r="N16" s="1116">
        <v>48.657631562348264</v>
      </c>
      <c r="O16" s="1116">
        <v>48.199555430457181</v>
      </c>
      <c r="P16" s="1116">
        <v>48.414991677122607</v>
      </c>
      <c r="Q16" s="1116">
        <v>45.816664172261731</v>
      </c>
      <c r="R16" s="1116">
        <v>45.946291942715114</v>
      </c>
      <c r="S16" s="1116">
        <v>51.494692033627807</v>
      </c>
      <c r="T16" s="1116">
        <v>54.532714793614197</v>
      </c>
      <c r="U16" s="1116">
        <v>51.805374273919028</v>
      </c>
      <c r="V16" s="1116">
        <v>52.097744537205799</v>
      </c>
      <c r="W16" s="1116">
        <v>47.201285059797364</v>
      </c>
      <c r="X16" s="1116">
        <v>35.772339269069604</v>
      </c>
    </row>
    <row r="17" spans="3:24">
      <c r="G17" s="120" t="s">
        <v>505</v>
      </c>
      <c r="H17" s="1116">
        <v>0</v>
      </c>
      <c r="I17" s="1116">
        <v>0</v>
      </c>
      <c r="J17" s="1116">
        <v>0</v>
      </c>
      <c r="K17" s="1116">
        <v>0</v>
      </c>
      <c r="L17" s="1116">
        <v>0</v>
      </c>
      <c r="M17" s="1116">
        <v>0</v>
      </c>
      <c r="N17" s="1116">
        <v>0</v>
      </c>
      <c r="O17" s="1116">
        <v>0</v>
      </c>
      <c r="P17" s="1116">
        <v>0</v>
      </c>
      <c r="Q17" s="1116">
        <v>0</v>
      </c>
      <c r="R17" s="1116">
        <v>0</v>
      </c>
      <c r="S17" s="1116">
        <v>0</v>
      </c>
      <c r="T17" s="1116">
        <v>0</v>
      </c>
      <c r="U17" s="1116">
        <v>0</v>
      </c>
      <c r="V17" s="1116">
        <v>0</v>
      </c>
      <c r="W17" s="1116">
        <v>0</v>
      </c>
      <c r="X17" s="1116">
        <v>0</v>
      </c>
    </row>
    <row r="18" spans="3:24">
      <c r="G18" s="120" t="s">
        <v>470</v>
      </c>
      <c r="H18" s="1116">
        <v>323.73505638</v>
      </c>
      <c r="I18" s="1116">
        <v>368.64037827477046</v>
      </c>
      <c r="J18" s="1116">
        <v>379.37394801480826</v>
      </c>
      <c r="K18" s="1116">
        <v>392.75319999999999</v>
      </c>
      <c r="L18" s="1116">
        <v>408.89089999999999</v>
      </c>
      <c r="M18" s="1116">
        <v>425.91969999999998</v>
      </c>
      <c r="N18" s="1116">
        <v>443.48129999999998</v>
      </c>
      <c r="O18" s="1116">
        <v>458.38</v>
      </c>
      <c r="P18" s="1116">
        <v>473.79469999999998</v>
      </c>
      <c r="Q18" s="1116">
        <v>489.74349999999998</v>
      </c>
      <c r="R18" s="1116">
        <v>506.34789999999998</v>
      </c>
      <c r="S18" s="1116">
        <v>523.63170000000002</v>
      </c>
      <c r="T18" s="1116">
        <v>541.6182</v>
      </c>
      <c r="U18" s="1116">
        <v>560.33339999999998</v>
      </c>
      <c r="V18" s="1116">
        <v>579.80399999999997</v>
      </c>
      <c r="W18" s="1116">
        <v>600.05740000000003</v>
      </c>
      <c r="X18" s="1116">
        <v>621.12260000000003</v>
      </c>
    </row>
    <row r="19" spans="3:24">
      <c r="G19" s="120" t="s">
        <v>1481</v>
      </c>
      <c r="H19" s="1116">
        <v>26.409500000000001</v>
      </c>
      <c r="I19" s="1116">
        <v>26.5657</v>
      </c>
      <c r="J19" s="1116">
        <v>27.644213000000001</v>
      </c>
      <c r="K19" s="1116">
        <v>26.923400000000001</v>
      </c>
      <c r="L19" s="1116">
        <v>27.6052</v>
      </c>
      <c r="M19" s="1116">
        <v>28.5718</v>
      </c>
      <c r="N19" s="1116">
        <v>29.814800000000002</v>
      </c>
      <c r="O19" s="1116">
        <v>31.241299999999999</v>
      </c>
      <c r="P19" s="1116">
        <v>31.923500000000001</v>
      </c>
      <c r="Q19" s="1116">
        <v>32.577199999999998</v>
      </c>
      <c r="R19" s="1116">
        <v>33.234000000000002</v>
      </c>
      <c r="S19" s="1116">
        <v>33.976799999999997</v>
      </c>
      <c r="T19" s="1116">
        <v>34.783200000000001</v>
      </c>
      <c r="U19" s="1116">
        <v>35.5032</v>
      </c>
      <c r="V19" s="1116">
        <v>36.242199999999997</v>
      </c>
      <c r="W19" s="1116">
        <v>37.001800000000003</v>
      </c>
      <c r="X19" s="1116">
        <v>37.787199999999999</v>
      </c>
    </row>
    <row r="20" spans="3:24">
      <c r="G20" s="120" t="s">
        <v>1482</v>
      </c>
      <c r="H20" s="1116">
        <v>246.90770132999998</v>
      </c>
      <c r="I20" s="1116">
        <v>27.462998369999998</v>
      </c>
      <c r="J20" s="1116">
        <v>27.194834579999998</v>
      </c>
      <c r="K20" s="1116">
        <v>25.487612500000001</v>
      </c>
      <c r="L20" s="1116">
        <v>26.1248028125</v>
      </c>
      <c r="M20" s="1116">
        <v>26.777922882812501</v>
      </c>
      <c r="N20" s="1116">
        <v>27.447370954882807</v>
      </c>
      <c r="O20" s="1116">
        <v>28.133555228754872</v>
      </c>
      <c r="P20" s="1116">
        <v>28.836894109473743</v>
      </c>
      <c r="Q20" s="1116">
        <v>29.557816462210582</v>
      </c>
      <c r="R20" s="1116">
        <v>30.296761873765849</v>
      </c>
      <c r="S20" s="1116">
        <v>31.054180920609987</v>
      </c>
      <c r="T20" s="1116">
        <v>31.830535443625234</v>
      </c>
      <c r="U20" s="1116">
        <v>32.626298829715864</v>
      </c>
      <c r="V20" s="1116">
        <v>33.441956300458756</v>
      </c>
      <c r="W20" s="1116">
        <v>34.278005207970224</v>
      </c>
      <c r="X20" s="1116">
        <v>35.134955338169476</v>
      </c>
    </row>
    <row r="21" spans="3:24">
      <c r="G21" s="277" t="s">
        <v>1483</v>
      </c>
      <c r="H21" s="284">
        <v>1561.8604189363755</v>
      </c>
      <c r="I21" s="284">
        <v>1398.1955986673199</v>
      </c>
      <c r="J21" s="284">
        <v>1430.9762181878334</v>
      </c>
      <c r="K21" s="284">
        <v>1479.1382116436396</v>
      </c>
      <c r="L21" s="284">
        <v>1523.858093838403</v>
      </c>
      <c r="M21" s="284">
        <v>1568.1997459410584</v>
      </c>
      <c r="N21" s="284">
        <v>1647.4154331187365</v>
      </c>
      <c r="O21" s="284">
        <v>1732.3384061184624</v>
      </c>
      <c r="P21" s="284">
        <v>1822.9152095839986</v>
      </c>
      <c r="Q21" s="284">
        <v>1917.9765941996966</v>
      </c>
      <c r="R21" s="284">
        <v>2009.8853589063476</v>
      </c>
      <c r="S21" s="284">
        <v>2092.9407377610341</v>
      </c>
      <c r="T21" s="284">
        <v>2188.5830437755199</v>
      </c>
      <c r="U21" s="284">
        <v>2265.7424031963742</v>
      </c>
      <c r="V21" s="284">
        <v>2336.8840667559571</v>
      </c>
      <c r="W21" s="284">
        <v>2324.2225069223091</v>
      </c>
      <c r="X21" s="284">
        <v>2428.6609780577101</v>
      </c>
    </row>
    <row r="22" spans="3:24">
      <c r="H22" s="1116"/>
      <c r="I22" s="1116"/>
      <c r="J22" s="1116"/>
      <c r="K22" s="1116"/>
      <c r="L22" s="1116"/>
      <c r="M22" s="1116"/>
      <c r="N22" s="1116"/>
      <c r="O22" s="1116"/>
      <c r="P22" s="1116"/>
      <c r="Q22" s="1116"/>
      <c r="R22" s="1116"/>
      <c r="S22" s="1116"/>
      <c r="T22" s="1116"/>
      <c r="U22" s="1116"/>
      <c r="V22" s="1116"/>
      <c r="W22" s="1116"/>
      <c r="X22" s="1116"/>
    </row>
    <row r="23" spans="3:24">
      <c r="C23" s="843">
        <v>220</v>
      </c>
      <c r="D23" s="843">
        <v>250.00000000000009</v>
      </c>
      <c r="F23" s="277" t="s">
        <v>1484</v>
      </c>
      <c r="H23" s="1116">
        <v>220</v>
      </c>
      <c r="I23" s="1116">
        <v>250.00000000000009</v>
      </c>
      <c r="J23" s="1116">
        <v>250</v>
      </c>
      <c r="K23" s="1116">
        <v>256.75000000000006</v>
      </c>
      <c r="L23" s="1116">
        <v>263.68200000000002</v>
      </c>
      <c r="M23" s="1116">
        <v>270.80100000000004</v>
      </c>
      <c r="N23" s="1116">
        <v>278.113</v>
      </c>
      <c r="O23" s="1116">
        <v>285.62199999999996</v>
      </c>
      <c r="P23" s="1116">
        <v>293.3337939999999</v>
      </c>
      <c r="Q23" s="1116">
        <v>301.25380643799991</v>
      </c>
      <c r="R23" s="1116">
        <v>309.38765921182545</v>
      </c>
      <c r="S23" s="1116">
        <v>317.74112601054503</v>
      </c>
      <c r="T23" s="1116">
        <v>375.54651858882175</v>
      </c>
      <c r="U23" s="1116">
        <v>402.61723443516303</v>
      </c>
      <c r="V23" s="1116">
        <v>424.67590645003042</v>
      </c>
      <c r="W23" s="1116">
        <v>391.50628536690988</v>
      </c>
      <c r="X23" s="1116">
        <v>384.24244144715448</v>
      </c>
    </row>
    <row r="24" spans="3:24" ht="15">
      <c r="D24"/>
      <c r="H24" s="1116"/>
      <c r="I24" s="1116"/>
      <c r="J24" s="1116"/>
      <c r="K24" s="1116"/>
      <c r="L24" s="1116"/>
      <c r="M24" s="1116"/>
      <c r="N24" s="1116"/>
      <c r="O24" s="1116"/>
      <c r="P24" s="1116"/>
      <c r="Q24" s="1116"/>
      <c r="R24" s="1116"/>
      <c r="S24" s="1116"/>
      <c r="T24" s="1116"/>
      <c r="U24" s="1116"/>
      <c r="V24" s="1116"/>
      <c r="W24" s="1116"/>
      <c r="X24" s="1116"/>
    </row>
    <row r="25" spans="3:24">
      <c r="D25"/>
      <c r="F25" s="277" t="s">
        <v>1485</v>
      </c>
      <c r="H25" s="284"/>
      <c r="I25" s="284"/>
      <c r="J25" s="284"/>
      <c r="K25" s="284"/>
      <c r="L25" s="284"/>
      <c r="M25" s="284"/>
      <c r="N25" s="284"/>
      <c r="O25" s="284"/>
      <c r="P25" s="284"/>
      <c r="Q25" s="284"/>
      <c r="R25" s="284"/>
      <c r="S25" s="284"/>
      <c r="T25" s="284"/>
      <c r="U25" s="284"/>
      <c r="V25" s="284"/>
      <c r="W25" s="284"/>
      <c r="X25" s="284"/>
    </row>
    <row r="26" spans="3:24" ht="15">
      <c r="C26" s="843">
        <v>102.36</v>
      </c>
      <c r="D26" s="843">
        <v>195.00000000000009</v>
      </c>
      <c r="G26" s="120" t="s">
        <v>672</v>
      </c>
      <c r="H26" s="1116">
        <v>102.36</v>
      </c>
      <c r="I26" s="1116">
        <v>195.00000000000009</v>
      </c>
      <c r="J26" s="1116">
        <v>160</v>
      </c>
      <c r="K26" s="1116">
        <v>124.05000000000008</v>
      </c>
      <c r="L26" s="1116">
        <v>128.20920000000004</v>
      </c>
      <c r="M26" s="1116">
        <v>132.48060000000001</v>
      </c>
      <c r="N26" s="1116">
        <v>136.86779999999999</v>
      </c>
      <c r="O26" s="1116">
        <v>141.37319999999991</v>
      </c>
      <c r="P26" s="1116">
        <v>146.0002763999999</v>
      </c>
      <c r="Q26" s="1116">
        <v>150.75228386279991</v>
      </c>
      <c r="R26" s="1116">
        <v>155.63259552709548</v>
      </c>
      <c r="S26" s="1116">
        <v>160.64467560632701</v>
      </c>
      <c r="T26" s="1116">
        <v>195.3279111532928</v>
      </c>
      <c r="U26" s="1116">
        <v>211.57034066109807</v>
      </c>
      <c r="V26" s="1116">
        <v>224.80554387001843</v>
      </c>
      <c r="W26" s="1116">
        <v>204.90377122014584</v>
      </c>
      <c r="X26" s="1116">
        <v>200.54546486829247</v>
      </c>
    </row>
    <row r="27" spans="3:24" ht="15">
      <c r="C27" s="843">
        <v>22.64</v>
      </c>
      <c r="D27" s="843">
        <v>30</v>
      </c>
      <c r="G27" s="120" t="s">
        <v>681</v>
      </c>
      <c r="H27" s="1116">
        <v>22.64</v>
      </c>
      <c r="I27" s="1116">
        <v>30</v>
      </c>
      <c r="J27" s="1116">
        <v>30</v>
      </c>
      <c r="K27" s="1116">
        <v>30</v>
      </c>
      <c r="L27" s="1116">
        <v>30</v>
      </c>
      <c r="M27" s="1116">
        <v>30</v>
      </c>
      <c r="N27" s="1116">
        <v>30</v>
      </c>
      <c r="O27" s="1116">
        <v>30</v>
      </c>
      <c r="P27" s="1116">
        <v>30</v>
      </c>
      <c r="Q27" s="1116">
        <v>30</v>
      </c>
      <c r="R27" s="1116">
        <v>30</v>
      </c>
      <c r="S27" s="1116">
        <v>30</v>
      </c>
      <c r="T27" s="1116">
        <v>30</v>
      </c>
      <c r="U27" s="1116">
        <v>30</v>
      </c>
      <c r="V27" s="1116">
        <v>30</v>
      </c>
      <c r="W27" s="1116">
        <v>30</v>
      </c>
      <c r="X27" s="1116">
        <v>30</v>
      </c>
    </row>
    <row r="28" spans="3:24" ht="15">
      <c r="C28" s="843">
        <v>0</v>
      </c>
      <c r="D28" s="843">
        <v>24.799999999999997</v>
      </c>
      <c r="G28" s="120" t="s">
        <v>1228</v>
      </c>
      <c r="H28" s="1116">
        <v>0</v>
      </c>
      <c r="I28" s="1116">
        <v>24.799999999999997</v>
      </c>
      <c r="J28" s="1116">
        <v>0</v>
      </c>
      <c r="K28" s="1116">
        <v>0</v>
      </c>
      <c r="L28" s="1116">
        <v>0</v>
      </c>
      <c r="M28" s="1116">
        <v>1.3715999999999866</v>
      </c>
      <c r="N28" s="1116">
        <v>0</v>
      </c>
      <c r="O28" s="1116">
        <v>0.18683428185551065</v>
      </c>
      <c r="P28" s="1116">
        <v>0</v>
      </c>
      <c r="Q28" s="1116">
        <v>3.470414563476794</v>
      </c>
      <c r="R28" s="1116">
        <v>0</v>
      </c>
      <c r="S28" s="1116">
        <v>0</v>
      </c>
      <c r="T28" s="1116">
        <v>2.3622382736116947</v>
      </c>
      <c r="U28" s="1116">
        <v>0</v>
      </c>
      <c r="V28" s="1116">
        <v>1.7830888427712921</v>
      </c>
      <c r="W28" s="1116">
        <v>0</v>
      </c>
      <c r="X28" s="1116">
        <v>0</v>
      </c>
    </row>
    <row r="29" spans="3:24" ht="15">
      <c r="C29" s="843"/>
      <c r="D29" s="843"/>
      <c r="E29" s="843"/>
      <c r="G29" s="120" t="s">
        <v>759</v>
      </c>
      <c r="H29" s="1116">
        <v>3.6897369550061456</v>
      </c>
      <c r="I29" s="1116">
        <v>0</v>
      </c>
      <c r="J29" s="1116">
        <v>0.84072822811385994</v>
      </c>
      <c r="K29" s="1116">
        <v>1.7088697406824827</v>
      </c>
      <c r="L29" s="1116">
        <v>0.70497059295122322</v>
      </c>
      <c r="M29" s="1116">
        <v>0</v>
      </c>
      <c r="N29" s="1116">
        <v>0</v>
      </c>
      <c r="O29" s="1116">
        <v>0</v>
      </c>
      <c r="P29" s="1116">
        <v>0.8917510834375173</v>
      </c>
      <c r="Q29" s="1116">
        <v>2.8698723964880108</v>
      </c>
      <c r="R29" s="1116">
        <v>2.1667455113631786</v>
      </c>
      <c r="S29" s="1116">
        <v>0</v>
      </c>
      <c r="T29" s="1116">
        <v>19.028092128665239</v>
      </c>
      <c r="U29" s="1116">
        <v>50.666351714689014</v>
      </c>
      <c r="V29" s="1116">
        <v>59.217766602805717</v>
      </c>
      <c r="W29" s="1116">
        <v>77.961797358979311</v>
      </c>
      <c r="X29" s="1116">
        <v>98.370768642818362</v>
      </c>
    </row>
    <row r="30" spans="3:24">
      <c r="C30" s="843"/>
      <c r="D30" s="1071"/>
      <c r="E30" s="120"/>
      <c r="G30" s="1116" t="s">
        <v>498</v>
      </c>
      <c r="H30" s="1116">
        <v>0</v>
      </c>
      <c r="I30" s="1116">
        <v>0</v>
      </c>
      <c r="J30" s="1116">
        <v>0</v>
      </c>
      <c r="K30" s="1116">
        <v>0</v>
      </c>
      <c r="L30" s="1116">
        <v>0</v>
      </c>
      <c r="M30" s="1116">
        <v>0</v>
      </c>
      <c r="N30" s="1116">
        <v>0</v>
      </c>
      <c r="O30" s="1116">
        <v>0</v>
      </c>
      <c r="P30" s="1116">
        <v>0</v>
      </c>
      <c r="Q30" s="1116">
        <v>0</v>
      </c>
      <c r="R30" s="1116">
        <v>0</v>
      </c>
      <c r="S30" s="1116">
        <v>0</v>
      </c>
      <c r="T30" s="1116">
        <v>33.318287447649595</v>
      </c>
      <c r="U30" s="1116">
        <v>151.3234884232204</v>
      </c>
      <c r="V30" s="1116">
        <v>193.53263276809602</v>
      </c>
      <c r="W30" s="1116">
        <v>138.29913806647289</v>
      </c>
      <c r="X30" s="1116">
        <v>78.77287373028004</v>
      </c>
    </row>
    <row r="31" spans="3:24">
      <c r="G31" s="120" t="s">
        <v>3011</v>
      </c>
      <c r="H31" s="1116">
        <v>0.41388560710829247</v>
      </c>
      <c r="I31" s="1116">
        <v>0.28525830903424476</v>
      </c>
      <c r="J31" s="1116">
        <v>0.89807795972475113</v>
      </c>
      <c r="K31" s="1116">
        <v>1.3082304078260842</v>
      </c>
      <c r="L31" s="1116">
        <v>1.3080696976416228</v>
      </c>
      <c r="M31" s="1116">
        <v>1.1668660294827691</v>
      </c>
      <c r="N31" s="1116">
        <v>1.1958662061983312</v>
      </c>
      <c r="O31" s="1116">
        <v>1.2137650284812809</v>
      </c>
      <c r="P31" s="1116">
        <v>1.2150965514745549</v>
      </c>
      <c r="Q31" s="1116">
        <v>1.3391169008695962</v>
      </c>
      <c r="R31" s="1116">
        <v>1.532747320835786</v>
      </c>
      <c r="S31" s="1116">
        <v>1.5659575056323343</v>
      </c>
      <c r="T31" s="1116">
        <v>1.6044483871808537</v>
      </c>
      <c r="U31" s="1116">
        <v>1.5766332337417979</v>
      </c>
      <c r="V31" s="1116">
        <v>1.6303381059499429</v>
      </c>
      <c r="W31" s="1116">
        <v>1.6164539671814089</v>
      </c>
      <c r="X31" s="1116">
        <v>0.8681047213012556</v>
      </c>
    </row>
    <row r="32" spans="3:24">
      <c r="G32" s="120" t="s">
        <v>37</v>
      </c>
      <c r="H32" s="1116">
        <v>9.5961326400001514</v>
      </c>
      <c r="I32" s="1116">
        <v>6.6</v>
      </c>
      <c r="J32" s="1116">
        <v>16.600000000000001</v>
      </c>
      <c r="K32" s="1116">
        <v>19.8</v>
      </c>
      <c r="L32" s="1116">
        <v>13.099999999999998</v>
      </c>
      <c r="M32" s="1116">
        <v>37.099999999999994</v>
      </c>
      <c r="N32" s="1116">
        <v>43.6</v>
      </c>
      <c r="O32" s="1116">
        <v>57.904365718144483</v>
      </c>
      <c r="P32" s="1116">
        <v>55.90436571814449</v>
      </c>
      <c r="Q32" s="1116">
        <v>46.788062861323183</v>
      </c>
      <c r="R32" s="1116">
        <v>40.404365718144483</v>
      </c>
      <c r="S32" s="1116">
        <v>49.588062861323195</v>
      </c>
      <c r="T32" s="1116">
        <v>37.139154290859317</v>
      </c>
      <c r="U32" s="1116">
        <v>36.139154290859317</v>
      </c>
      <c r="V32" s="1116">
        <v>6.9065485772167285</v>
      </c>
      <c r="W32" s="1116">
        <v>67.455457147680605</v>
      </c>
      <c r="X32" s="1116">
        <v>12.320668574965779</v>
      </c>
    </row>
    <row r="33" spans="3:24">
      <c r="G33" s="120" t="s">
        <v>1497</v>
      </c>
      <c r="H33" s="5">
        <v>0</v>
      </c>
      <c r="I33" s="5">
        <v>0</v>
      </c>
      <c r="J33" s="5">
        <v>4.4175695304536822</v>
      </c>
      <c r="K33" s="5">
        <v>5.3440281679277417</v>
      </c>
      <c r="L33" s="5">
        <v>7.3850104930806157</v>
      </c>
      <c r="M33" s="5">
        <v>2.9703234621310233</v>
      </c>
      <c r="N33" s="5">
        <v>0</v>
      </c>
      <c r="O33" s="5">
        <v>0</v>
      </c>
      <c r="P33" s="5">
        <v>0</v>
      </c>
      <c r="Q33" s="5">
        <v>0</v>
      </c>
      <c r="R33" s="5">
        <v>0</v>
      </c>
      <c r="S33" s="5">
        <v>0</v>
      </c>
      <c r="T33" s="5">
        <v>222.74586027524518</v>
      </c>
      <c r="U33" s="5">
        <v>758.26617836589298</v>
      </c>
      <c r="V33" s="5">
        <v>1157.6152322124801</v>
      </c>
      <c r="W33" s="5">
        <v>1083.9177768530083</v>
      </c>
      <c r="X33" s="5">
        <v>720.0773644906559</v>
      </c>
    </row>
    <row r="34" spans="3:24">
      <c r="G34" s="277" t="s">
        <v>1498</v>
      </c>
      <c r="H34" s="284">
        <v>138.69975520211457</v>
      </c>
      <c r="I34" s="284">
        <v>256.68525830903434</v>
      </c>
      <c r="J34" s="284">
        <v>212.75637571829228</v>
      </c>
      <c r="K34" s="284">
        <v>182.21112831643637</v>
      </c>
      <c r="L34" s="284">
        <v>180.70725078367349</v>
      </c>
      <c r="M34" s="284">
        <v>205.08938949161379</v>
      </c>
      <c r="N34" s="284">
        <v>211.66366620619831</v>
      </c>
      <c r="O34" s="284">
        <v>230.67816502848117</v>
      </c>
      <c r="P34" s="284">
        <v>234.01148975305648</v>
      </c>
      <c r="Q34" s="284">
        <v>235.21975058495747</v>
      </c>
      <c r="R34" s="284">
        <v>229.73645407743894</v>
      </c>
      <c r="S34" s="284">
        <v>241.79869597328252</v>
      </c>
      <c r="T34" s="284">
        <v>541.52599195650475</v>
      </c>
      <c r="U34" s="284">
        <v>1239.5421466895016</v>
      </c>
      <c r="V34" s="284">
        <v>1675.4911509793383</v>
      </c>
      <c r="W34" s="284">
        <v>1604.1543946134684</v>
      </c>
      <c r="X34" s="284">
        <v>1140.9552450283138</v>
      </c>
    </row>
    <row r="35" spans="3:24">
      <c r="C35" t="s">
        <v>3025</v>
      </c>
      <c r="D35" t="s">
        <v>3025</v>
      </c>
      <c r="G35" s="277"/>
      <c r="H35" s="284"/>
      <c r="I35" s="284"/>
      <c r="J35" s="284"/>
      <c r="K35" s="284"/>
      <c r="L35" s="284"/>
      <c r="M35" s="284"/>
      <c r="N35" s="284"/>
      <c r="O35" s="284"/>
      <c r="P35" s="284"/>
      <c r="Q35" s="284"/>
      <c r="R35" s="284"/>
      <c r="S35" s="284"/>
      <c r="T35" s="284"/>
      <c r="U35" s="284"/>
      <c r="V35" s="284"/>
      <c r="W35" s="284"/>
      <c r="X35" s="284"/>
    </row>
    <row r="36" spans="3:24">
      <c r="C36" s="843">
        <v>345</v>
      </c>
      <c r="D36" s="843">
        <v>499.80000000000018</v>
      </c>
      <c r="F36" s="277" t="s">
        <v>1408</v>
      </c>
      <c r="H36" s="284">
        <v>0</v>
      </c>
      <c r="I36" s="284">
        <v>0</v>
      </c>
      <c r="J36" s="284">
        <v>0</v>
      </c>
      <c r="K36" s="284">
        <v>0</v>
      </c>
      <c r="L36" s="284">
        <v>0</v>
      </c>
      <c r="M36" s="284">
        <v>0</v>
      </c>
      <c r="N36" s="284">
        <v>0</v>
      </c>
      <c r="O36" s="284">
        <v>0</v>
      </c>
      <c r="P36" s="284">
        <v>0</v>
      </c>
      <c r="Q36" s="284">
        <v>0</v>
      </c>
      <c r="R36" s="284">
        <v>0</v>
      </c>
      <c r="S36" s="284">
        <v>0</v>
      </c>
      <c r="T36" s="284">
        <v>0</v>
      </c>
      <c r="U36" s="284">
        <v>0</v>
      </c>
      <c r="V36" s="284">
        <v>0</v>
      </c>
      <c r="W36" s="284">
        <v>0</v>
      </c>
      <c r="X36" s="284">
        <v>0</v>
      </c>
    </row>
    <row r="37" spans="3:24" ht="15">
      <c r="C37" t="s">
        <v>3026</v>
      </c>
      <c r="D37" t="s">
        <v>3026</v>
      </c>
      <c r="H37" s="1116"/>
      <c r="I37" s="1116"/>
      <c r="J37" s="1116"/>
      <c r="K37" s="1116"/>
      <c r="L37" s="1116"/>
      <c r="M37" s="1116"/>
      <c r="N37" s="1116"/>
      <c r="O37" s="1116"/>
      <c r="P37" s="1116"/>
      <c r="Q37" s="1116"/>
      <c r="R37" s="1116"/>
      <c r="S37" s="1116"/>
      <c r="T37" s="1116"/>
      <c r="U37" s="1116"/>
      <c r="V37" s="1116"/>
      <c r="W37" s="1116"/>
      <c r="X37" s="1116"/>
    </row>
    <row r="38" spans="3:24">
      <c r="C38" s="843">
        <v>345</v>
      </c>
      <c r="D38" s="843">
        <v>499.80000000000018</v>
      </c>
      <c r="E38" s="277" t="s">
        <v>1499</v>
      </c>
      <c r="H38" s="284">
        <v>1920.5601741384901</v>
      </c>
      <c r="I38" s="284">
        <v>1904.8808569763542</v>
      </c>
      <c r="J38" s="284">
        <v>1893.7325939061257</v>
      </c>
      <c r="K38" s="284">
        <v>1918.0993399600759</v>
      </c>
      <c r="L38" s="284">
        <v>1968.2473446220765</v>
      </c>
      <c r="M38" s="284">
        <v>2044.0901354326722</v>
      </c>
      <c r="N38" s="284">
        <v>2137.192099324935</v>
      </c>
      <c r="O38" s="284">
        <v>2248.6385711469434</v>
      </c>
      <c r="P38" s="284">
        <v>2350.2604933370549</v>
      </c>
      <c r="Q38" s="284">
        <v>2454.4501512226543</v>
      </c>
      <c r="R38" s="284">
        <v>2549.009472195612</v>
      </c>
      <c r="S38" s="284">
        <v>2652.4805597448617</v>
      </c>
      <c r="T38" s="284">
        <v>3105.6555543208465</v>
      </c>
      <c r="U38" s="284">
        <v>3907.9017843210386</v>
      </c>
      <c r="V38" s="284">
        <v>4437.0511241853255</v>
      </c>
      <c r="W38" s="284">
        <v>4319.8831869026872</v>
      </c>
      <c r="X38" s="284">
        <v>3953.8586645331779</v>
      </c>
    </row>
    <row r="39" spans="3:24">
      <c r="G39" s="277"/>
      <c r="H39" s="284"/>
      <c r="I39" s="284"/>
      <c r="J39" s="284"/>
      <c r="K39" s="284"/>
      <c r="L39" s="284"/>
      <c r="M39" s="284"/>
      <c r="N39" s="284"/>
      <c r="O39" s="284"/>
      <c r="P39" s="284"/>
      <c r="Q39" s="284"/>
      <c r="R39" s="284"/>
      <c r="S39" s="284"/>
      <c r="T39" s="284"/>
      <c r="U39" s="284"/>
      <c r="V39" s="284"/>
      <c r="W39" s="284"/>
      <c r="X39" s="284"/>
    </row>
    <row r="40" spans="3:24">
      <c r="E40" s="1733" t="s">
        <v>23</v>
      </c>
      <c r="F40" s="1733"/>
      <c r="G40" s="1733"/>
      <c r="H40" s="1734">
        <v>2014</v>
      </c>
      <c r="I40" s="1735">
        <v>2015</v>
      </c>
      <c r="J40" s="1735">
        <v>2016</v>
      </c>
      <c r="K40" s="1735">
        <v>2017</v>
      </c>
      <c r="L40" s="1735">
        <v>2018</v>
      </c>
      <c r="M40" s="1735">
        <v>2019</v>
      </c>
      <c r="N40" s="1735">
        <v>2020</v>
      </c>
      <c r="O40" s="1735">
        <v>2021</v>
      </c>
      <c r="P40" s="1735">
        <v>2022</v>
      </c>
      <c r="Q40" s="1735">
        <v>2023</v>
      </c>
      <c r="R40" s="1735">
        <v>2024</v>
      </c>
      <c r="S40" s="1735">
        <v>2025</v>
      </c>
      <c r="T40" s="1735">
        <v>2026</v>
      </c>
      <c r="U40" s="1735">
        <v>2027</v>
      </c>
      <c r="V40" s="1735">
        <v>2028</v>
      </c>
      <c r="W40" s="1735">
        <v>2029</v>
      </c>
      <c r="X40" s="1735">
        <v>2030</v>
      </c>
    </row>
    <row r="41" spans="3:24">
      <c r="E41" s="277" t="s">
        <v>1500</v>
      </c>
      <c r="H41" s="1116"/>
      <c r="I41" s="1116"/>
      <c r="J41" s="1116"/>
      <c r="K41" s="1116"/>
      <c r="L41" s="1116"/>
      <c r="M41" s="1116"/>
      <c r="N41" s="1116"/>
      <c r="O41" s="1116"/>
      <c r="P41" s="1116"/>
      <c r="Q41" s="1116"/>
      <c r="R41" s="1116"/>
      <c r="S41" s="1116"/>
      <c r="T41" s="1116"/>
      <c r="U41" s="1116"/>
      <c r="V41" s="1116"/>
      <c r="W41" s="1116"/>
      <c r="X41" s="1116"/>
    </row>
    <row r="42" spans="3:24">
      <c r="F42" s="277" t="s">
        <v>731</v>
      </c>
      <c r="H42" s="1116"/>
      <c r="I42" s="1116"/>
      <c r="J42" s="1116"/>
      <c r="K42" s="1116"/>
      <c r="L42" s="1116"/>
      <c r="M42" s="1116"/>
      <c r="N42" s="1116"/>
      <c r="O42" s="1116"/>
      <c r="P42" s="1116"/>
      <c r="Q42" s="1116"/>
      <c r="R42" s="1116"/>
      <c r="S42" s="1116"/>
      <c r="T42" s="1116"/>
      <c r="U42" s="1116"/>
      <c r="V42" s="1116"/>
      <c r="W42" s="1116"/>
      <c r="X42" s="1116"/>
    </row>
    <row r="43" spans="3:24">
      <c r="G43" s="120" t="s">
        <v>1502</v>
      </c>
      <c r="H43" s="1116">
        <v>80.09140026</v>
      </c>
      <c r="I43" s="1116">
        <v>90.199644817299941</v>
      </c>
      <c r="J43" s="1116">
        <v>92.221893295314175</v>
      </c>
      <c r="K43" s="1116">
        <v>94.292096862855075</v>
      </c>
      <c r="L43" s="1116">
        <v>96.411425327121094</v>
      </c>
      <c r="M43" s="1116">
        <v>98.581077415605051</v>
      </c>
      <c r="N43" s="1116">
        <v>100.80228149547057</v>
      </c>
      <c r="O43" s="1116">
        <v>103.07629631087227</v>
      </c>
      <c r="P43" s="1116">
        <v>105.40441173866834</v>
      </c>
      <c r="Q43" s="1116">
        <v>107.78794956298368</v>
      </c>
      <c r="R43" s="1116">
        <v>110.22826426909597</v>
      </c>
      <c r="S43" s="1116">
        <v>112.7267438571259</v>
      </c>
      <c r="T43" s="1116">
        <v>115.28481067602704</v>
      </c>
      <c r="U43" s="1116">
        <v>117.9039222783819</v>
      </c>
      <c r="V43" s="1116">
        <v>120.58557229652429</v>
      </c>
      <c r="W43" s="1116">
        <v>123.3312913405201</v>
      </c>
      <c r="X43" s="1116">
        <v>126.14264791855292</v>
      </c>
    </row>
    <row r="44" spans="3:24">
      <c r="G44" s="120" t="s">
        <v>3012</v>
      </c>
      <c r="H44" s="1116">
        <v>0</v>
      </c>
      <c r="I44" s="1116">
        <v>0</v>
      </c>
      <c r="J44" s="1116">
        <v>0</v>
      </c>
      <c r="K44" s="1116">
        <v>0</v>
      </c>
      <c r="L44" s="1116">
        <v>0</v>
      </c>
      <c r="M44" s="1116">
        <v>0</v>
      </c>
      <c r="N44" s="1116">
        <v>0</v>
      </c>
      <c r="O44" s="1116">
        <v>0</v>
      </c>
      <c r="P44" s="1116">
        <v>0</v>
      </c>
      <c r="Q44" s="1116">
        <v>0</v>
      </c>
      <c r="R44" s="1116">
        <v>0</v>
      </c>
      <c r="S44" s="1116">
        <v>0</v>
      </c>
      <c r="T44" s="1116">
        <v>0</v>
      </c>
      <c r="U44" s="1116">
        <v>0</v>
      </c>
      <c r="V44" s="1116">
        <v>0</v>
      </c>
      <c r="W44" s="1116">
        <v>0</v>
      </c>
      <c r="X44" s="1116">
        <v>0</v>
      </c>
    </row>
    <row r="45" spans="3:24">
      <c r="G45" s="120" t="s">
        <v>182</v>
      </c>
      <c r="H45" s="1116">
        <v>12.915756744367659</v>
      </c>
      <c r="I45" s="1116">
        <v>13.689147119331377</v>
      </c>
      <c r="J45" s="1116">
        <v>24.390518519643678</v>
      </c>
      <c r="K45" s="1116">
        <v>31.104915542420351</v>
      </c>
      <c r="L45" s="1116">
        <v>31.370140134674749</v>
      </c>
      <c r="M45" s="1116">
        <v>31.700046039104588</v>
      </c>
      <c r="N45" s="1116">
        <v>32.369732220883911</v>
      </c>
      <c r="O45" s="1116">
        <v>33.038467524067599</v>
      </c>
      <c r="P45" s="1116">
        <v>33.673782538864565</v>
      </c>
      <c r="Q45" s="1116">
        <v>34.349218818321148</v>
      </c>
      <c r="R45" s="1116">
        <v>34.913662717168222</v>
      </c>
      <c r="S45" s="1116">
        <v>35.32031329560342</v>
      </c>
      <c r="T45" s="1116">
        <v>37.400733801605902</v>
      </c>
      <c r="U45" s="1116">
        <v>50.468007591768995</v>
      </c>
      <c r="V45" s="1116">
        <v>78.407559507864207</v>
      </c>
      <c r="W45" s="1116">
        <v>113.64709347584328</v>
      </c>
      <c r="X45" s="1116">
        <v>143.50789160288434</v>
      </c>
    </row>
    <row r="46" spans="3:24">
      <c r="G46" s="120" t="s">
        <v>1537</v>
      </c>
      <c r="H46" s="1116">
        <v>19.549030771397071</v>
      </c>
      <c r="I46" s="1116">
        <v>19.273388817829034</v>
      </c>
      <c r="J46" s="1116">
        <v>18.828950472948812</v>
      </c>
      <c r="K46" s="1116">
        <v>20.010660452318717</v>
      </c>
      <c r="L46" s="1116">
        <v>20.486875535911729</v>
      </c>
      <c r="M46" s="1116">
        <v>20.693085514909548</v>
      </c>
      <c r="N46" s="1116">
        <v>21.554339371806648</v>
      </c>
      <c r="O46" s="1116">
        <v>20.972029981746971</v>
      </c>
      <c r="P46" s="1116">
        <v>21.683034185193502</v>
      </c>
      <c r="Q46" s="1116">
        <v>22.192585341080662</v>
      </c>
      <c r="R46" s="1116">
        <v>22.686856056948855</v>
      </c>
      <c r="S46" s="1116">
        <v>23.247262853694675</v>
      </c>
      <c r="T46" s="1116">
        <v>23.686876167526766</v>
      </c>
      <c r="U46" s="1116">
        <v>25.130317251758854</v>
      </c>
      <c r="V46" s="1116">
        <v>25.712751082665793</v>
      </c>
      <c r="W46" s="1116">
        <v>26.310982457843835</v>
      </c>
      <c r="X46" s="1116">
        <v>26.920167626744835</v>
      </c>
    </row>
    <row r="47" spans="3:24" ht="15">
      <c r="D47"/>
      <c r="G47" s="120" t="s">
        <v>3013</v>
      </c>
      <c r="H47" s="1116">
        <v>182.14346223999996</v>
      </c>
      <c r="I47" s="1116">
        <v>193.62037000000001</v>
      </c>
      <c r="J47" s="1116">
        <v>187.77945</v>
      </c>
      <c r="K47" s="1116">
        <v>185.27945</v>
      </c>
      <c r="L47" s="1116">
        <v>186.06684999999999</v>
      </c>
      <c r="M47" s="1116">
        <v>193.42904999999999</v>
      </c>
      <c r="N47" s="1116">
        <v>206.59440000000001</v>
      </c>
      <c r="O47" s="1116">
        <v>221.9881</v>
      </c>
      <c r="P47" s="1116">
        <v>242.57864999999998</v>
      </c>
      <c r="Q47" s="1116">
        <v>266.5628999999999</v>
      </c>
      <c r="R47" s="1116">
        <v>290.35030000000006</v>
      </c>
      <c r="S47" s="1116">
        <v>308.95659999999998</v>
      </c>
      <c r="T47" s="1116">
        <v>359.76364999999998</v>
      </c>
      <c r="U47" s="1116">
        <v>431.41714999999999</v>
      </c>
      <c r="V47" s="1116">
        <v>486.14154999999994</v>
      </c>
      <c r="W47" s="1116">
        <v>537.32264999999995</v>
      </c>
      <c r="X47" s="1116">
        <v>593.0313000000001</v>
      </c>
    </row>
    <row r="48" spans="3:24" ht="15">
      <c r="C48" s="905">
        <v>225.00000000000009</v>
      </c>
      <c r="D48" s="905">
        <v>225.00000000000009</v>
      </c>
      <c r="G48" s="120" t="s">
        <v>3014</v>
      </c>
      <c r="H48" s="1116">
        <v>1342.0545612600004</v>
      </c>
      <c r="I48" s="1116">
        <v>1291.7697951631292</v>
      </c>
      <c r="J48" s="1116">
        <v>1309.234349003048</v>
      </c>
      <c r="K48" s="1116">
        <v>1318.652523571925</v>
      </c>
      <c r="L48" s="1116">
        <v>1357.9270672811847</v>
      </c>
      <c r="M48" s="1116">
        <v>1410.223896115619</v>
      </c>
      <c r="N48" s="1116">
        <v>1478.1947010062765</v>
      </c>
      <c r="O48" s="1116">
        <v>1551.9212393296191</v>
      </c>
      <c r="P48" s="1116">
        <v>1617.8655104806132</v>
      </c>
      <c r="Q48" s="1116">
        <v>1685.6176589425695</v>
      </c>
      <c r="R48" s="1116">
        <v>1758.0155635617093</v>
      </c>
      <c r="S48" s="1116">
        <v>1798.7320952546761</v>
      </c>
      <c r="T48" s="1116">
        <v>2168.9391124151171</v>
      </c>
      <c r="U48" s="1116">
        <v>2857.3616928347947</v>
      </c>
      <c r="V48" s="1116">
        <v>3239.9426778871484</v>
      </c>
      <c r="W48" s="1116">
        <v>3104.5024323963971</v>
      </c>
      <c r="X48" s="1116">
        <v>2657.7131654003101</v>
      </c>
    </row>
    <row r="49" spans="3:24" ht="15">
      <c r="C49" s="1736"/>
      <c r="D49"/>
      <c r="G49" s="120" t="s">
        <v>148</v>
      </c>
      <c r="H49" s="1116">
        <v>6.0523532900000001</v>
      </c>
      <c r="I49" s="1116">
        <v>10.213238731063882</v>
      </c>
      <c r="J49" s="1116">
        <v>11.277432615171424</v>
      </c>
      <c r="K49" s="1116">
        <v>12.009693530557099</v>
      </c>
      <c r="L49" s="1116">
        <v>12.30298634318445</v>
      </c>
      <c r="M49" s="1116">
        <v>12.741091475292109</v>
      </c>
      <c r="N49" s="1116">
        <v>13.416200025574994</v>
      </c>
      <c r="O49" s="1116">
        <v>14.231527778307441</v>
      </c>
      <c r="P49" s="1116">
        <v>14.620230968779289</v>
      </c>
      <c r="Q49" s="1116">
        <v>15.115269271150801</v>
      </c>
      <c r="R49" s="1116">
        <v>15.958441106183809</v>
      </c>
      <c r="S49" s="1116">
        <v>16.260652549569045</v>
      </c>
      <c r="T49" s="1116">
        <v>16.532460107277565</v>
      </c>
      <c r="U49" s="1116">
        <v>16.864305638312221</v>
      </c>
      <c r="V49" s="1116">
        <v>17.195469541104078</v>
      </c>
      <c r="W49" s="1116">
        <v>17.506994717491757</v>
      </c>
      <c r="X49" s="1116">
        <v>18.080381962566296</v>
      </c>
    </row>
    <row r="50" spans="3:24" ht="15">
      <c r="C50" s="843">
        <v>-100.00000000000006</v>
      </c>
      <c r="D50" s="843">
        <v>49.800000000000011</v>
      </c>
      <c r="G50" s="120" t="s">
        <v>1353</v>
      </c>
      <c r="H50" s="1116">
        <v>0</v>
      </c>
      <c r="I50" s="1116">
        <v>49.8</v>
      </c>
      <c r="J50" s="1116">
        <v>59.832000000000001</v>
      </c>
      <c r="K50" s="1116">
        <v>99.72</v>
      </c>
      <c r="L50" s="1116">
        <v>89.748000000000005</v>
      </c>
      <c r="M50" s="1116">
        <v>109.69199999999999</v>
      </c>
      <c r="N50" s="1116">
        <v>109.69199999999999</v>
      </c>
      <c r="O50" s="1116">
        <v>119.03999999999999</v>
      </c>
      <c r="P50" s="1116">
        <v>119.03999999999999</v>
      </c>
      <c r="Q50" s="1116">
        <v>128.96</v>
      </c>
      <c r="R50" s="1116">
        <v>119.03999999999999</v>
      </c>
      <c r="S50" s="1116">
        <v>128.96</v>
      </c>
      <c r="T50" s="1116">
        <v>158.72</v>
      </c>
      <c r="U50" s="1116">
        <v>158.72</v>
      </c>
      <c r="V50" s="1116">
        <v>178.56000000000003</v>
      </c>
      <c r="W50" s="1116">
        <v>148.79999999999998</v>
      </c>
      <c r="X50" s="1116">
        <v>109.12</v>
      </c>
    </row>
    <row r="51" spans="3:24">
      <c r="D51"/>
      <c r="G51" s="277" t="s">
        <v>1506</v>
      </c>
      <c r="H51" s="284">
        <v>1642.806564565765</v>
      </c>
      <c r="I51" s="284">
        <v>1668.5655846486534</v>
      </c>
      <c r="J51" s="284">
        <v>1703.5645939061262</v>
      </c>
      <c r="K51" s="284">
        <v>1761.0693399600764</v>
      </c>
      <c r="L51" s="284">
        <v>1794.313344622077</v>
      </c>
      <c r="M51" s="284">
        <v>1877.0602465605302</v>
      </c>
      <c r="N51" s="284">
        <v>1962.6236541200128</v>
      </c>
      <c r="O51" s="284">
        <v>2064.2676609246137</v>
      </c>
      <c r="P51" s="284">
        <v>2154.8656199121187</v>
      </c>
      <c r="Q51" s="284">
        <v>2260.5855819361054</v>
      </c>
      <c r="R51" s="284">
        <v>2351.1930877111063</v>
      </c>
      <c r="S51" s="284">
        <v>2424.2036678106692</v>
      </c>
      <c r="T51" s="284">
        <v>2880.327643167554</v>
      </c>
      <c r="U51" s="284">
        <v>3657.8653955950163</v>
      </c>
      <c r="V51" s="284">
        <v>4146.5455803153072</v>
      </c>
      <c r="W51" s="284">
        <v>4071.421444388096</v>
      </c>
      <c r="X51" s="284">
        <v>3674.5155545110583</v>
      </c>
    </row>
    <row r="52" spans="3:24">
      <c r="D52"/>
      <c r="G52" s="277"/>
      <c r="H52" s="284"/>
      <c r="I52" s="284"/>
      <c r="J52" s="284"/>
      <c r="K52" s="284"/>
      <c r="L52" s="284"/>
      <c r="M52" s="284"/>
      <c r="N52" s="284"/>
      <c r="O52" s="284"/>
      <c r="P52" s="284"/>
      <c r="Q52" s="284"/>
      <c r="R52" s="284"/>
      <c r="S52" s="284"/>
      <c r="T52" s="284"/>
      <c r="U52" s="284"/>
      <c r="V52" s="284"/>
      <c r="W52" s="284"/>
      <c r="X52" s="284"/>
    </row>
    <row r="53" spans="3:24">
      <c r="D53"/>
      <c r="F53" s="277" t="s">
        <v>1507</v>
      </c>
      <c r="H53" s="284"/>
      <c r="I53" s="284"/>
      <c r="J53" s="284"/>
      <c r="K53" s="284"/>
      <c r="L53" s="284"/>
      <c r="M53" s="284"/>
      <c r="N53" s="284"/>
      <c r="O53" s="284"/>
      <c r="P53" s="284"/>
      <c r="Q53" s="284"/>
      <c r="R53" s="284"/>
      <c r="S53" s="284"/>
      <c r="T53" s="284"/>
      <c r="U53" s="284"/>
      <c r="V53" s="284"/>
      <c r="W53" s="284"/>
      <c r="X53" s="284"/>
    </row>
    <row r="54" spans="3:24" ht="15">
      <c r="D54"/>
      <c r="G54" s="120" t="s">
        <v>1508</v>
      </c>
      <c r="H54" s="1116">
        <v>0</v>
      </c>
      <c r="I54" s="1116">
        <v>0</v>
      </c>
      <c r="J54" s="1116">
        <v>0</v>
      </c>
      <c r="K54" s="1116">
        <v>0</v>
      </c>
      <c r="L54" s="1116">
        <v>0</v>
      </c>
      <c r="M54" s="1116">
        <v>0</v>
      </c>
      <c r="N54" s="1116">
        <v>0</v>
      </c>
      <c r="O54" s="1116">
        <v>0</v>
      </c>
      <c r="P54" s="1116">
        <v>0</v>
      </c>
      <c r="Q54" s="1116">
        <v>0</v>
      </c>
      <c r="R54" s="1116">
        <v>0</v>
      </c>
      <c r="S54" s="1116">
        <v>0</v>
      </c>
      <c r="T54" s="1116">
        <v>0</v>
      </c>
      <c r="U54" s="1116">
        <v>0</v>
      </c>
      <c r="V54" s="1116">
        <v>0</v>
      </c>
      <c r="W54" s="1116">
        <v>0</v>
      </c>
      <c r="X54" s="1116">
        <v>0</v>
      </c>
    </row>
    <row r="55" spans="3:24" ht="15">
      <c r="C55" s="843">
        <v>127.36</v>
      </c>
      <c r="D55" s="843">
        <v>195.00000000000009</v>
      </c>
      <c r="G55" s="120" t="s">
        <v>3027</v>
      </c>
      <c r="H55" s="1116">
        <v>127.36</v>
      </c>
      <c r="I55" s="1116">
        <v>195.00000000000009</v>
      </c>
      <c r="J55" s="1116">
        <v>160</v>
      </c>
      <c r="K55" s="1116">
        <v>124.05000000000008</v>
      </c>
      <c r="L55" s="1116">
        <v>128.20920000000004</v>
      </c>
      <c r="M55" s="1116">
        <v>132.48060000000001</v>
      </c>
      <c r="N55" s="1116">
        <v>136.86779999999999</v>
      </c>
      <c r="O55" s="1116">
        <v>141.37319999999991</v>
      </c>
      <c r="P55" s="1116">
        <v>146.0002763999999</v>
      </c>
      <c r="Q55" s="1116">
        <v>150.75228386279991</v>
      </c>
      <c r="R55" s="1116">
        <v>155.63259552709548</v>
      </c>
      <c r="S55" s="1116">
        <v>160.64467560632701</v>
      </c>
      <c r="T55" s="1116">
        <v>195.3279111532928</v>
      </c>
      <c r="U55" s="1116">
        <v>211.57034066109807</v>
      </c>
      <c r="V55" s="1116">
        <v>224.80554387001843</v>
      </c>
      <c r="W55" s="1116">
        <v>204.90377122014584</v>
      </c>
      <c r="X55" s="1116">
        <v>200.54546486829247</v>
      </c>
    </row>
    <row r="56" spans="3:24" ht="15">
      <c r="C56" s="843">
        <v>22.64</v>
      </c>
      <c r="D56" s="843">
        <v>30</v>
      </c>
      <c r="G56" s="120" t="s">
        <v>1539</v>
      </c>
      <c r="H56" s="1116">
        <v>22.64</v>
      </c>
      <c r="I56" s="1116">
        <v>30</v>
      </c>
      <c r="J56" s="1116">
        <v>30</v>
      </c>
      <c r="K56" s="1116">
        <v>30</v>
      </c>
      <c r="L56" s="1116">
        <v>30</v>
      </c>
      <c r="M56" s="1116">
        <v>30</v>
      </c>
      <c r="N56" s="1116">
        <v>30</v>
      </c>
      <c r="O56" s="1116">
        <v>30</v>
      </c>
      <c r="P56" s="1116">
        <v>30</v>
      </c>
      <c r="Q56" s="1116">
        <v>30</v>
      </c>
      <c r="R56" s="1116">
        <v>30</v>
      </c>
      <c r="S56" s="1116">
        <v>30</v>
      </c>
      <c r="T56" s="1116">
        <v>30</v>
      </c>
      <c r="U56" s="1116">
        <v>30</v>
      </c>
      <c r="V56" s="1116">
        <v>30</v>
      </c>
      <c r="W56" s="1116">
        <v>30</v>
      </c>
      <c r="X56" s="1116">
        <v>30</v>
      </c>
    </row>
    <row r="57" spans="3:24" ht="15">
      <c r="C57" s="843">
        <v>70</v>
      </c>
      <c r="D57" s="843">
        <v>0</v>
      </c>
      <c r="G57" s="120" t="s">
        <v>3017</v>
      </c>
      <c r="H57" s="1116">
        <v>70</v>
      </c>
      <c r="I57" s="1116">
        <v>0</v>
      </c>
      <c r="J57" s="1116">
        <v>0.16799999999999926</v>
      </c>
      <c r="K57" s="1116">
        <v>2.980000000000004</v>
      </c>
      <c r="L57" s="1116">
        <v>15.724800000000002</v>
      </c>
      <c r="M57" s="1116">
        <v>0</v>
      </c>
      <c r="N57" s="1116">
        <v>1.5532000000000039</v>
      </c>
      <c r="O57" s="1116">
        <v>0</v>
      </c>
      <c r="P57" s="1116">
        <v>2.8978833181444799</v>
      </c>
      <c r="Q57" s="1116">
        <v>0</v>
      </c>
      <c r="R57" s="1116">
        <v>9.3194294028744764</v>
      </c>
      <c r="S57" s="1116">
        <v>3.1245132655411965</v>
      </c>
      <c r="T57" s="1116">
        <v>0</v>
      </c>
      <c r="U57" s="1116">
        <v>8.4660480649243084</v>
      </c>
      <c r="V57" s="1116">
        <v>0</v>
      </c>
      <c r="W57" s="1116">
        <v>13.557971294444627</v>
      </c>
      <c r="X57" s="1116">
        <v>48.797645153827787</v>
      </c>
    </row>
    <row r="58" spans="3:24" ht="15">
      <c r="D58"/>
      <c r="G58" s="120" t="s">
        <v>759</v>
      </c>
      <c r="H58" s="1116">
        <v>0</v>
      </c>
      <c r="I58" s="1116">
        <v>5.1208031600703299</v>
      </c>
      <c r="J58" s="1116">
        <v>0</v>
      </c>
      <c r="K58" s="1116">
        <v>0</v>
      </c>
      <c r="L58" s="1116">
        <v>0</v>
      </c>
      <c r="M58" s="1116">
        <v>4.5492888721421361</v>
      </c>
      <c r="N58" s="1116">
        <v>3.8126894253975974</v>
      </c>
      <c r="O58" s="1116">
        <v>4.3870709723699166</v>
      </c>
      <c r="P58" s="1116">
        <v>0</v>
      </c>
      <c r="Q58" s="1116">
        <v>0</v>
      </c>
      <c r="R58" s="1116">
        <v>0</v>
      </c>
      <c r="S58" s="1116">
        <v>3.0252244137618542</v>
      </c>
      <c r="T58" s="1116">
        <v>0</v>
      </c>
      <c r="U58" s="1116">
        <v>0</v>
      </c>
      <c r="V58" s="1116">
        <v>0</v>
      </c>
      <c r="W58" s="1116">
        <v>0</v>
      </c>
      <c r="X58" s="1116">
        <v>0</v>
      </c>
    </row>
    <row r="59" spans="3:24" ht="15">
      <c r="D59" s="1079"/>
      <c r="G59" s="1116" t="s">
        <v>498</v>
      </c>
      <c r="H59" s="1116">
        <v>0</v>
      </c>
      <c r="I59" s="1116">
        <v>0</v>
      </c>
      <c r="J59" s="1116">
        <v>0</v>
      </c>
      <c r="K59" s="1116">
        <v>0</v>
      </c>
      <c r="L59" s="1116">
        <v>0</v>
      </c>
      <c r="M59" s="1116">
        <v>0</v>
      </c>
      <c r="N59" s="1116">
        <v>0</v>
      </c>
      <c r="O59" s="1116">
        <v>0</v>
      </c>
      <c r="P59" s="1116">
        <v>0</v>
      </c>
      <c r="Q59" s="1116">
        <v>0</v>
      </c>
      <c r="R59" s="1116">
        <v>0</v>
      </c>
      <c r="S59" s="1116">
        <v>0</v>
      </c>
      <c r="T59" s="1116">
        <v>0</v>
      </c>
      <c r="U59" s="1116">
        <v>0</v>
      </c>
      <c r="V59" s="1116">
        <v>0</v>
      </c>
      <c r="W59" s="1116">
        <v>0</v>
      </c>
      <c r="X59" s="1116">
        <v>0</v>
      </c>
    </row>
    <row r="60" spans="3:24">
      <c r="G60" s="120" t="s">
        <v>3028</v>
      </c>
      <c r="H60" s="1116">
        <v>0</v>
      </c>
      <c r="I60" s="1116">
        <v>0</v>
      </c>
      <c r="J60" s="1116">
        <v>0</v>
      </c>
      <c r="K60" s="1116">
        <v>0</v>
      </c>
      <c r="L60" s="1116">
        <v>0</v>
      </c>
      <c r="M60" s="1116">
        <v>0</v>
      </c>
      <c r="N60" s="1116">
        <v>0</v>
      </c>
      <c r="O60" s="1116">
        <v>0</v>
      </c>
      <c r="P60" s="1116">
        <v>0</v>
      </c>
      <c r="Q60" s="1116">
        <v>0</v>
      </c>
      <c r="R60" s="1116">
        <v>0</v>
      </c>
      <c r="S60" s="1116">
        <v>0</v>
      </c>
      <c r="T60" s="1116">
        <v>0</v>
      </c>
      <c r="U60" s="1116">
        <v>0</v>
      </c>
      <c r="V60" s="1116">
        <v>35.700000000000003</v>
      </c>
      <c r="W60" s="1116">
        <v>0</v>
      </c>
      <c r="X60" s="1116">
        <v>0</v>
      </c>
    </row>
    <row r="61" spans="3:24">
      <c r="G61" s="120" t="s">
        <v>3018</v>
      </c>
      <c r="H61" s="191">
        <v>57.753609572725416</v>
      </c>
      <c r="I61" s="191">
        <v>6.1944691676304338</v>
      </c>
      <c r="J61" s="191">
        <v>0</v>
      </c>
      <c r="K61" s="191">
        <v>0</v>
      </c>
      <c r="L61" s="191">
        <v>0</v>
      </c>
      <c r="M61" s="191">
        <v>0</v>
      </c>
      <c r="N61" s="191">
        <v>2.3347557795245648</v>
      </c>
      <c r="O61" s="191">
        <v>8.610639249960423</v>
      </c>
      <c r="P61" s="191">
        <v>16.496713706792594</v>
      </c>
      <c r="Q61" s="191">
        <v>13.112285423748016</v>
      </c>
      <c r="R61" s="191">
        <v>2.864359554536104</v>
      </c>
      <c r="S61" s="191">
        <v>31.482478648562193</v>
      </c>
      <c r="T61" s="191">
        <v>0</v>
      </c>
      <c r="U61" s="191">
        <v>0</v>
      </c>
      <c r="V61" s="191">
        <v>0</v>
      </c>
      <c r="W61" s="191">
        <v>0</v>
      </c>
      <c r="X61" s="191">
        <v>0</v>
      </c>
    </row>
    <row r="62" spans="3:24">
      <c r="G62" s="277" t="s">
        <v>1516</v>
      </c>
      <c r="H62" s="284">
        <v>277.7536095727254</v>
      </c>
      <c r="I62" s="284">
        <v>236.31527232770085</v>
      </c>
      <c r="J62" s="284">
        <v>190.16800000000001</v>
      </c>
      <c r="K62" s="284">
        <v>157.03000000000009</v>
      </c>
      <c r="L62" s="284">
        <v>173.93400000000003</v>
      </c>
      <c r="M62" s="284">
        <v>167.02988887214215</v>
      </c>
      <c r="N62" s="284">
        <v>174.56844520492214</v>
      </c>
      <c r="O62" s="284">
        <v>184.37091022233025</v>
      </c>
      <c r="P62" s="284">
        <v>195.39487342493697</v>
      </c>
      <c r="Q62" s="284">
        <v>193.86456928654792</v>
      </c>
      <c r="R62" s="284">
        <v>197.81638448450605</v>
      </c>
      <c r="S62" s="284">
        <v>228.27689193419226</v>
      </c>
      <c r="T62" s="284">
        <v>225.3279111532928</v>
      </c>
      <c r="U62" s="284">
        <v>250.03638872602238</v>
      </c>
      <c r="V62" s="284">
        <v>290.50554387001841</v>
      </c>
      <c r="W62" s="284">
        <v>248.46174251459047</v>
      </c>
      <c r="X62" s="284">
        <v>279.34311002212024</v>
      </c>
    </row>
    <row r="63" spans="3:24">
      <c r="H63" s="1116"/>
      <c r="I63" s="1116"/>
      <c r="J63" s="1116"/>
      <c r="K63" s="1116"/>
      <c r="L63" s="1116"/>
      <c r="M63" s="1116"/>
      <c r="N63" s="1116"/>
      <c r="O63" s="1116"/>
      <c r="P63" s="1116"/>
      <c r="Q63" s="1116"/>
      <c r="R63" s="1116"/>
      <c r="S63" s="1116"/>
      <c r="T63" s="1116"/>
      <c r="U63" s="1116"/>
      <c r="V63" s="1116"/>
      <c r="W63" s="1116"/>
      <c r="X63" s="1116"/>
    </row>
    <row r="64" spans="3:24">
      <c r="E64" s="277" t="s">
        <v>1517</v>
      </c>
      <c r="H64" s="284">
        <v>1920.5601741384903</v>
      </c>
      <c r="I64" s="284">
        <v>1904.8808569763542</v>
      </c>
      <c r="J64" s="284">
        <v>1893.7325939061261</v>
      </c>
      <c r="K64" s="284">
        <v>1918.0993399600766</v>
      </c>
      <c r="L64" s="284">
        <v>1968.247344622077</v>
      </c>
      <c r="M64" s="284">
        <v>2044.0901354326725</v>
      </c>
      <c r="N64" s="284">
        <v>2137.192099324935</v>
      </c>
      <c r="O64" s="284">
        <v>2248.6385711469438</v>
      </c>
      <c r="P64" s="284">
        <v>2350.2604933370558</v>
      </c>
      <c r="Q64" s="284">
        <v>2454.4501512226534</v>
      </c>
      <c r="R64" s="284">
        <v>2549.0094721956125</v>
      </c>
      <c r="S64" s="284">
        <v>2652.4805597448617</v>
      </c>
      <c r="T64" s="284">
        <v>3105.6555543208469</v>
      </c>
      <c r="U64" s="284">
        <v>3907.9017843210386</v>
      </c>
      <c r="V64" s="284">
        <v>4437.0511241853255</v>
      </c>
      <c r="W64" s="284">
        <v>4319.8831869026862</v>
      </c>
      <c r="X64" s="284">
        <v>3953.8586645331784</v>
      </c>
    </row>
    <row r="65" spans="5:24" s="5" customFormat="1">
      <c r="G65" s="277"/>
      <c r="H65" s="409"/>
      <c r="I65" s="409"/>
      <c r="J65" s="409"/>
      <c r="K65" s="409"/>
      <c r="L65" s="409"/>
      <c r="M65" s="409"/>
      <c r="N65" s="409"/>
      <c r="O65" s="409"/>
      <c r="P65" s="409"/>
      <c r="Q65" s="409"/>
      <c r="R65" s="409"/>
      <c r="S65" s="409"/>
      <c r="T65" s="409"/>
      <c r="U65" s="409"/>
      <c r="V65" s="409"/>
      <c r="W65" s="409"/>
      <c r="X65" s="409"/>
    </row>
    <row r="66" spans="5:24" s="5" customFormat="1">
      <c r="E66" s="277" t="s">
        <v>3029</v>
      </c>
      <c r="G66" s="120"/>
      <c r="H66" s="315">
        <v>1.8524095999999999</v>
      </c>
      <c r="I66" s="315">
        <v>1.75</v>
      </c>
      <c r="J66" s="315">
        <v>1.7500000000000002</v>
      </c>
      <c r="K66" s="315">
        <v>1.7499999999999998</v>
      </c>
      <c r="L66" s="315">
        <v>1.7500000000000002</v>
      </c>
      <c r="M66" s="315">
        <v>1.7500000000000002</v>
      </c>
      <c r="N66" s="315">
        <v>1.7500000000000002</v>
      </c>
      <c r="O66" s="315">
        <v>1.75</v>
      </c>
      <c r="P66" s="315">
        <v>1.7499999999999998</v>
      </c>
      <c r="Q66" s="315">
        <v>1.75</v>
      </c>
      <c r="R66" s="315">
        <v>1.7500000000000002</v>
      </c>
      <c r="S66" s="315">
        <v>1.7499999999999996</v>
      </c>
      <c r="T66" s="315">
        <v>1.75</v>
      </c>
      <c r="U66" s="315">
        <v>1.7499999999999996</v>
      </c>
      <c r="V66" s="315">
        <v>1.7500000000000004</v>
      </c>
      <c r="W66" s="315">
        <v>1.7500000000000002</v>
      </c>
      <c r="X66" s="315">
        <v>1.7499999999999996</v>
      </c>
    </row>
    <row r="67" spans="5:24" s="5" customFormat="1">
      <c r="G67" s="277"/>
      <c r="H67" s="409"/>
      <c r="I67" s="409"/>
      <c r="J67" s="409"/>
      <c r="K67" s="409"/>
      <c r="L67" s="409"/>
      <c r="M67" s="409"/>
      <c r="N67" s="409"/>
      <c r="O67" s="409"/>
      <c r="P67" s="409"/>
      <c r="Q67" s="409"/>
      <c r="R67" s="409"/>
      <c r="S67" s="409"/>
      <c r="T67" s="409"/>
      <c r="U67" s="409"/>
      <c r="V67" s="409"/>
      <c r="W67" s="409"/>
      <c r="X67" s="409"/>
    </row>
    <row r="68" spans="5:24" s="5" customFormat="1">
      <c r="E68" s="277" t="s">
        <v>1542</v>
      </c>
      <c r="G68" s="120"/>
      <c r="H68" s="409"/>
      <c r="I68" s="409"/>
      <c r="J68" s="409"/>
      <c r="K68" s="409"/>
      <c r="L68" s="409"/>
      <c r="M68" s="409"/>
      <c r="N68" s="409"/>
      <c r="O68" s="409"/>
      <c r="P68" s="409"/>
      <c r="Q68" s="409"/>
      <c r="R68" s="409"/>
      <c r="S68" s="409"/>
      <c r="T68" s="409"/>
      <c r="U68" s="409"/>
      <c r="V68" s="409"/>
      <c r="W68" s="409"/>
      <c r="X68" s="409"/>
    </row>
    <row r="69" spans="5:24" s="5" customFormat="1">
      <c r="F69" s="488" t="s">
        <v>537</v>
      </c>
      <c r="G69" s="120"/>
      <c r="H69" s="1737">
        <v>1.21</v>
      </c>
      <c r="I69" s="1737">
        <v>1.6</v>
      </c>
      <c r="J69" s="1737">
        <v>1.58</v>
      </c>
      <c r="K69" s="1737">
        <v>1.47</v>
      </c>
      <c r="L69" s="1737">
        <v>1.47</v>
      </c>
      <c r="M69" s="1737">
        <v>1.51</v>
      </c>
      <c r="N69" s="1737">
        <v>1.49</v>
      </c>
      <c r="O69" s="1737">
        <v>1.47</v>
      </c>
      <c r="P69" s="1737">
        <v>1.42</v>
      </c>
      <c r="Q69" s="1737">
        <v>1.39</v>
      </c>
      <c r="R69" s="1737">
        <v>1.37</v>
      </c>
      <c r="S69" s="1737">
        <v>1.33</v>
      </c>
      <c r="T69" s="1737">
        <v>1.79</v>
      </c>
      <c r="U69" s="1737">
        <v>2.72</v>
      </c>
      <c r="V69" s="1737">
        <v>3.18</v>
      </c>
      <c r="W69" s="1737">
        <v>3.29</v>
      </c>
      <c r="X69" s="1737">
        <v>2.5</v>
      </c>
    </row>
    <row r="70" spans="5:24" s="5" customFormat="1">
      <c r="F70" s="488" t="s">
        <v>538</v>
      </c>
      <c r="G70" s="120"/>
      <c r="H70" s="1737">
        <v>1.7</v>
      </c>
      <c r="I70" s="1737">
        <v>1.96</v>
      </c>
      <c r="J70" s="1737">
        <v>1.95</v>
      </c>
      <c r="K70" s="1737">
        <v>1.87</v>
      </c>
      <c r="L70" s="1737">
        <v>1.86</v>
      </c>
      <c r="M70" s="1737">
        <v>1.96</v>
      </c>
      <c r="N70" s="1737">
        <v>2.13</v>
      </c>
      <c r="O70" s="1737">
        <v>2.33</v>
      </c>
      <c r="P70" s="1737">
        <v>2.4700000000000002</v>
      </c>
      <c r="Q70" s="1737">
        <v>2.58</v>
      </c>
      <c r="R70" s="1737">
        <v>2.73</v>
      </c>
      <c r="S70" s="1737">
        <v>2.85</v>
      </c>
      <c r="T70" s="1737">
        <v>3.99</v>
      </c>
      <c r="U70" s="1737">
        <v>6.22</v>
      </c>
      <c r="V70" s="1737">
        <v>7.44</v>
      </c>
      <c r="W70" s="1737">
        <v>8.5299999999999994</v>
      </c>
      <c r="X70" s="1737">
        <v>5.58</v>
      </c>
    </row>
    <row r="71" spans="5:24" s="5" customFormat="1">
      <c r="F71" s="277" t="s">
        <v>3030</v>
      </c>
      <c r="G71" s="120"/>
      <c r="H71" s="1738">
        <v>0.10729686970279127</v>
      </c>
      <c r="I71" s="1738">
        <v>0.12769650127665447</v>
      </c>
      <c r="J71" s="1738">
        <v>0.15260555771236664</v>
      </c>
      <c r="K71" s="1738">
        <v>0.18746208983264062</v>
      </c>
      <c r="L71" s="1738">
        <v>0.21432692468824588</v>
      </c>
      <c r="M71" s="1738">
        <v>0.24575391372344269</v>
      </c>
      <c r="N71" s="1738">
        <v>0.28130749499751556</v>
      </c>
      <c r="O71" s="1738">
        <v>0.29977766464252953</v>
      </c>
      <c r="P71" s="1738">
        <v>0.30836665450474937</v>
      </c>
      <c r="Q71" s="1738">
        <v>0.31452800063806341</v>
      </c>
      <c r="R71" s="1738">
        <v>0.31706903543183224</v>
      </c>
      <c r="S71" s="1738">
        <v>0.32086868401829366</v>
      </c>
      <c r="T71" s="1738">
        <v>0.32204569129369148</v>
      </c>
      <c r="U71" s="1738">
        <v>0.31972022364197933</v>
      </c>
      <c r="V71" s="1738">
        <v>0.31632892571805088</v>
      </c>
      <c r="W71" s="1738">
        <v>0.31627576513168443</v>
      </c>
      <c r="X71" s="1738">
        <v>0.31484316560521503</v>
      </c>
    </row>
    <row r="72" spans="5:24" s="5" customFormat="1">
      <c r="G72" s="277"/>
      <c r="H72" s="285"/>
      <c r="I72" s="285"/>
      <c r="J72" s="285"/>
      <c r="K72" s="285"/>
      <c r="L72" s="285"/>
      <c r="M72" s="285"/>
      <c r="N72" s="285"/>
      <c r="O72" s="285"/>
      <c r="P72" s="285"/>
      <c r="Q72" s="285"/>
      <c r="R72" s="285"/>
      <c r="S72" s="285"/>
      <c r="T72" s="285"/>
      <c r="U72" s="285"/>
      <c r="V72" s="285"/>
      <c r="W72" s="285"/>
      <c r="X72" s="285"/>
    </row>
    <row r="73" spans="5:24" s="5" customFormat="1">
      <c r="E73" s="277" t="s">
        <v>1544</v>
      </c>
      <c r="G73" s="120"/>
      <c r="H73" s="285"/>
      <c r="I73" s="285"/>
      <c r="J73" s="285"/>
      <c r="K73" s="285"/>
      <c r="L73" s="285"/>
      <c r="M73" s="285"/>
      <c r="N73" s="285"/>
      <c r="O73" s="285"/>
      <c r="P73" s="285"/>
      <c r="Q73" s="285"/>
      <c r="R73" s="285"/>
      <c r="S73" s="285"/>
      <c r="T73" s="285"/>
      <c r="U73" s="285"/>
      <c r="V73" s="285"/>
      <c r="W73" s="285"/>
      <c r="X73" s="285"/>
    </row>
    <row r="74" spans="5:24" s="5" customFormat="1" ht="15">
      <c r="F74" s="120" t="s">
        <v>681</v>
      </c>
      <c r="G74" s="120"/>
      <c r="H74" s="290">
        <v>116.09250681478444</v>
      </c>
      <c r="I74" s="290">
        <v>116.09250681478444</v>
      </c>
      <c r="J74" s="290">
        <v>116.09250681478446</v>
      </c>
      <c r="K74" s="290">
        <v>116.09250681478444</v>
      </c>
      <c r="L74" s="290">
        <v>116.09250681478444</v>
      </c>
      <c r="M74" s="290">
        <v>116.09250681478444</v>
      </c>
      <c r="N74" s="290">
        <v>116.09250681478444</v>
      </c>
      <c r="O74" s="290">
        <v>116.09250681478444</v>
      </c>
      <c r="P74" s="290">
        <v>116.09250681478444</v>
      </c>
      <c r="Q74" s="290">
        <v>116.09250681478444</v>
      </c>
      <c r="R74" s="290">
        <v>116.09250681478444</v>
      </c>
      <c r="S74" s="290">
        <v>116.09250681478444</v>
      </c>
      <c r="T74" s="290">
        <v>116.09250681478444</v>
      </c>
      <c r="U74" s="290">
        <v>116.09250681478444</v>
      </c>
      <c r="V74" s="290">
        <v>116.09250681478444</v>
      </c>
      <c r="W74" s="290">
        <v>116.09250681478444</v>
      </c>
      <c r="X74" s="290">
        <v>116.09250681478444</v>
      </c>
    </row>
    <row r="75" spans="5:24" s="5" customFormat="1" ht="15">
      <c r="F75" s="120" t="s">
        <v>673</v>
      </c>
      <c r="G75" s="120"/>
      <c r="H75" s="290">
        <v>24.909600000000001</v>
      </c>
      <c r="I75" s="290">
        <v>24.909600000000001</v>
      </c>
      <c r="J75" s="290">
        <v>24.909600000000001</v>
      </c>
      <c r="K75" s="290">
        <v>24.909600000000001</v>
      </c>
      <c r="L75" s="290">
        <v>24.909600000000001</v>
      </c>
      <c r="M75" s="290">
        <v>24.909600000000001</v>
      </c>
      <c r="N75" s="290">
        <v>24.909600000000001</v>
      </c>
      <c r="O75" s="290">
        <v>24.909600000000001</v>
      </c>
      <c r="P75" s="290">
        <v>24.909600000000001</v>
      </c>
      <c r="Q75" s="290">
        <v>24.909600000000001</v>
      </c>
      <c r="R75" s="290">
        <v>24.909600000000001</v>
      </c>
      <c r="S75" s="290">
        <v>24.909600000000001</v>
      </c>
      <c r="T75" s="290">
        <v>24.909600000000001</v>
      </c>
      <c r="U75" s="290">
        <v>24.909600000000001</v>
      </c>
      <c r="V75" s="290">
        <v>24.909600000000001</v>
      </c>
      <c r="W75" s="290">
        <v>24.909600000000001</v>
      </c>
      <c r="X75" s="290">
        <v>24.909600000000001</v>
      </c>
    </row>
    <row r="76" spans="5:24" s="5" customFormat="1" ht="15">
      <c r="F76" s="120" t="s">
        <v>632</v>
      </c>
      <c r="G76" s="120"/>
      <c r="H76" s="290">
        <v>592.15518354471646</v>
      </c>
      <c r="I76" s="290">
        <v>624.64044185375076</v>
      </c>
      <c r="J76" s="290">
        <v>643.97051981347533</v>
      </c>
      <c r="K76" s="290">
        <v>657.8987502213015</v>
      </c>
      <c r="L76" s="290">
        <v>647.28201991894298</v>
      </c>
      <c r="M76" s="290">
        <v>675.22048594842556</v>
      </c>
      <c r="N76" s="290">
        <v>705.56315215462394</v>
      </c>
      <c r="O76" s="290">
        <v>754.26811718310535</v>
      </c>
      <c r="P76" s="290">
        <v>800.18969613457978</v>
      </c>
      <c r="Q76" s="290">
        <v>840.58729046024951</v>
      </c>
      <c r="R76" s="290">
        <v>859.80497409635507</v>
      </c>
      <c r="S76" s="290">
        <v>903.9344811977694</v>
      </c>
      <c r="T76" s="290">
        <v>945.04032214942117</v>
      </c>
      <c r="U76" s="290">
        <v>974.29006160909785</v>
      </c>
      <c r="V76" s="290">
        <v>948.91003713503596</v>
      </c>
      <c r="W76" s="290">
        <v>1004.4239769554533</v>
      </c>
      <c r="X76" s="290">
        <v>968.81510509789246</v>
      </c>
    </row>
    <row r="77" spans="5:24" s="5" customFormat="1">
      <c r="F77" s="277" t="s">
        <v>1547</v>
      </c>
      <c r="G77" s="120"/>
      <c r="H77" s="285">
        <v>733.15729035950085</v>
      </c>
      <c r="I77" s="285">
        <v>765.64254866853526</v>
      </c>
      <c r="J77" s="285">
        <v>784.97262662825983</v>
      </c>
      <c r="K77" s="285">
        <v>798.90085703608588</v>
      </c>
      <c r="L77" s="285">
        <v>788.28412673372736</v>
      </c>
      <c r="M77" s="285">
        <v>816.22259276321006</v>
      </c>
      <c r="N77" s="285">
        <v>846.56525896940843</v>
      </c>
      <c r="O77" s="285">
        <v>895.27022399788984</v>
      </c>
      <c r="P77" s="285">
        <v>941.19180294936427</v>
      </c>
      <c r="Q77" s="285">
        <v>981.58939727503389</v>
      </c>
      <c r="R77" s="285">
        <v>1000.8070809111396</v>
      </c>
      <c r="S77" s="285">
        <v>1044.9365880125538</v>
      </c>
      <c r="T77" s="285">
        <v>1086.0424289642056</v>
      </c>
      <c r="U77" s="285">
        <v>1115.2921684238822</v>
      </c>
      <c r="V77" s="285">
        <v>1089.9121439498203</v>
      </c>
      <c r="W77" s="285">
        <v>1145.4260837702377</v>
      </c>
      <c r="X77" s="285">
        <v>1109.8172119126768</v>
      </c>
    </row>
    <row r="78" spans="5:24" s="5" customFormat="1">
      <c r="G78" s="277"/>
      <c r="H78" s="290"/>
      <c r="I78" s="290"/>
      <c r="J78" s="290"/>
      <c r="K78" s="290"/>
      <c r="L78" s="290"/>
      <c r="M78" s="290"/>
      <c r="N78" s="290"/>
      <c r="O78" s="290"/>
      <c r="P78" s="290"/>
      <c r="Q78" s="290"/>
      <c r="R78" s="290"/>
      <c r="S78" s="290"/>
      <c r="T78" s="290"/>
      <c r="U78" s="290"/>
      <c r="V78" s="290"/>
      <c r="W78" s="290"/>
      <c r="X78" s="290"/>
    </row>
    <row r="79" spans="5:24" s="5" customFormat="1">
      <c r="E79" s="277" t="s">
        <v>1548</v>
      </c>
      <c r="G79" s="120"/>
      <c r="H79" s="290"/>
      <c r="I79" s="290"/>
      <c r="J79" s="290"/>
      <c r="K79" s="290"/>
      <c r="L79" s="290"/>
      <c r="M79" s="290"/>
      <c r="N79" s="290"/>
      <c r="O79" s="290"/>
      <c r="P79" s="290"/>
      <c r="Q79" s="290"/>
      <c r="R79" s="290"/>
      <c r="S79" s="290"/>
      <c r="T79" s="290"/>
      <c r="U79" s="290"/>
      <c r="V79" s="290"/>
      <c r="W79" s="290"/>
      <c r="X79" s="290"/>
    </row>
    <row r="80" spans="5:24" s="5" customFormat="1" ht="15">
      <c r="F80" s="290" t="s">
        <v>496</v>
      </c>
      <c r="G80" s="120"/>
      <c r="H80" s="290">
        <v>201.38400050601479</v>
      </c>
      <c r="I80" s="290">
        <v>200.58400050601483</v>
      </c>
      <c r="J80" s="290">
        <v>198.58400050601483</v>
      </c>
      <c r="K80" s="290">
        <v>202.78400050601482</v>
      </c>
      <c r="L80" s="290">
        <v>212.08400050601483</v>
      </c>
      <c r="M80" s="290">
        <v>223.78400050601482</v>
      </c>
      <c r="N80" s="290">
        <v>236.68400050601483</v>
      </c>
      <c r="O80" s="290">
        <v>247.28400050601482</v>
      </c>
      <c r="P80" s="290">
        <v>255.58400050601483</v>
      </c>
      <c r="Q80" s="290">
        <v>266.78400050601482</v>
      </c>
      <c r="R80" s="290">
        <v>280.1840005060148</v>
      </c>
      <c r="S80" s="290">
        <v>284.08400050601483</v>
      </c>
      <c r="T80" s="290">
        <v>284.08400050601483</v>
      </c>
      <c r="U80" s="290">
        <v>284.08400050601483</v>
      </c>
      <c r="V80" s="290">
        <v>284.08400050601483</v>
      </c>
      <c r="W80" s="290">
        <v>284.08400050601483</v>
      </c>
      <c r="X80" s="290">
        <v>284.08400050601483</v>
      </c>
    </row>
    <row r="81" spans="2:24" s="5" customFormat="1">
      <c r="B81" s="250"/>
      <c r="C81"/>
      <c r="D81" s="29"/>
      <c r="F81" s="290" t="s">
        <v>495</v>
      </c>
      <c r="G81" s="120"/>
      <c r="H81" s="290">
        <v>288.25473406231032</v>
      </c>
      <c r="I81" s="290">
        <v>282.0602648946799</v>
      </c>
      <c r="J81" s="290">
        <v>286.47783442513361</v>
      </c>
      <c r="K81" s="290">
        <v>291.82186259306133</v>
      </c>
      <c r="L81" s="290">
        <v>299.20687308614197</v>
      </c>
      <c r="M81" s="290">
        <v>302.17719654827295</v>
      </c>
      <c r="N81" s="290">
        <v>299.84244076874842</v>
      </c>
      <c r="O81" s="290">
        <v>291.23180151878796</v>
      </c>
      <c r="P81" s="290">
        <v>274.73508781199541</v>
      </c>
      <c r="Q81" s="290">
        <v>261.62280238824735</v>
      </c>
      <c r="R81" s="290">
        <v>258.75844283371129</v>
      </c>
      <c r="S81" s="290">
        <v>227.27596418514906</v>
      </c>
      <c r="T81" s="290">
        <v>450.02182446039427</v>
      </c>
      <c r="U81" s="290">
        <v>1208.2880028262873</v>
      </c>
      <c r="V81" s="290">
        <v>2365.9032350387674</v>
      </c>
      <c r="W81" s="290">
        <v>3449.8210118917755</v>
      </c>
      <c r="X81" s="290">
        <v>4169.8983763824317</v>
      </c>
    </row>
    <row r="82" spans="2:24" s="5" customFormat="1" ht="15">
      <c r="B82" s="250"/>
      <c r="C82"/>
      <c r="D82" s="1079"/>
      <c r="F82" s="290" t="s">
        <v>498</v>
      </c>
      <c r="G82" s="120"/>
      <c r="H82" s="290">
        <v>4.8624999999999998</v>
      </c>
      <c r="I82" s="290">
        <v>4.8624999999999998</v>
      </c>
      <c r="J82" s="290">
        <v>4.8624999999999998</v>
      </c>
      <c r="K82" s="290">
        <v>4.8624999999999998</v>
      </c>
      <c r="L82" s="290">
        <v>4.8624999999999998</v>
      </c>
      <c r="M82" s="290">
        <v>4.8624999999999998</v>
      </c>
      <c r="N82" s="290">
        <v>4.8624999999999998</v>
      </c>
      <c r="O82" s="290">
        <v>4.8624999999999998</v>
      </c>
      <c r="P82" s="290">
        <v>4.8624999999999998</v>
      </c>
      <c r="Q82" s="290">
        <v>4.8624999999999998</v>
      </c>
      <c r="R82" s="290">
        <v>4.8624999999999998</v>
      </c>
      <c r="S82" s="290">
        <v>4.8624999999999998</v>
      </c>
      <c r="T82" s="290">
        <v>38.1807874476496</v>
      </c>
      <c r="U82" s="290">
        <v>189.50427587087</v>
      </c>
      <c r="V82" s="290">
        <v>383.036908638966</v>
      </c>
      <c r="W82" s="290">
        <v>521.33604670543889</v>
      </c>
      <c r="X82" s="290">
        <v>600.10892043571903</v>
      </c>
    </row>
    <row r="83" spans="2:24" s="5" customFormat="1">
      <c r="B83" s="250"/>
      <c r="C83"/>
      <c r="D83" s="29"/>
      <c r="F83" s="290" t="s">
        <v>759</v>
      </c>
      <c r="G83" s="120"/>
      <c r="H83" s="290">
        <v>37.852561262269404</v>
      </c>
      <c r="I83" s="290">
        <v>32.73175810219908</v>
      </c>
      <c r="J83" s="290">
        <v>33.572486330312941</v>
      </c>
      <c r="K83" s="290">
        <v>35.281356070995422</v>
      </c>
      <c r="L83" s="290">
        <v>35.986326663946642</v>
      </c>
      <c r="M83" s="290">
        <v>31.437037791804507</v>
      </c>
      <c r="N83" s="290">
        <v>27.62434836640691</v>
      </c>
      <c r="O83" s="290">
        <v>23.237277394036994</v>
      </c>
      <c r="P83" s="290">
        <v>24.12902847747451</v>
      </c>
      <c r="Q83" s="290">
        <v>26.998900873962523</v>
      </c>
      <c r="R83" s="290">
        <v>29.165646385325701</v>
      </c>
      <c r="S83" s="290">
        <v>26.140421971563846</v>
      </c>
      <c r="T83" s="290">
        <v>45.168514100229082</v>
      </c>
      <c r="U83" s="290">
        <v>95.834865814918103</v>
      </c>
      <c r="V83" s="290">
        <v>155.05263241772383</v>
      </c>
      <c r="W83" s="290">
        <v>233.01442977670314</v>
      </c>
      <c r="X83" s="290">
        <v>331.38519841952149</v>
      </c>
    </row>
    <row r="84" spans="2:24" s="5" customFormat="1">
      <c r="B84" s="250"/>
      <c r="C84"/>
      <c r="D84" s="29"/>
      <c r="F84" s="290" t="s">
        <v>672</v>
      </c>
      <c r="G84" s="120"/>
      <c r="H84" s="290">
        <v>33.546743172285915</v>
      </c>
      <c r="I84" s="290">
        <v>33.546743172285915</v>
      </c>
      <c r="J84" s="290">
        <v>33.546743172285915</v>
      </c>
      <c r="K84" s="290">
        <v>33.546743172285915</v>
      </c>
      <c r="L84" s="290">
        <v>33.546743172285915</v>
      </c>
      <c r="M84" s="290">
        <v>33.546743172285915</v>
      </c>
      <c r="N84" s="290">
        <v>33.546743172285915</v>
      </c>
      <c r="O84" s="290">
        <v>33.546743172285915</v>
      </c>
      <c r="P84" s="290">
        <v>33.546743172285915</v>
      </c>
      <c r="Q84" s="290">
        <v>33.546743172285915</v>
      </c>
      <c r="R84" s="290">
        <v>33.546743172285915</v>
      </c>
      <c r="S84" s="290">
        <v>33.546743172285915</v>
      </c>
      <c r="T84" s="290">
        <v>33.546743172285915</v>
      </c>
      <c r="U84" s="290">
        <v>33.546743172285915</v>
      </c>
      <c r="V84" s="290">
        <v>33.546743172285915</v>
      </c>
      <c r="W84" s="290">
        <v>33.546743172285915</v>
      </c>
      <c r="X84" s="290">
        <v>33.546743172285915</v>
      </c>
    </row>
    <row r="85" spans="2:24" s="5" customFormat="1">
      <c r="B85" s="250"/>
      <c r="C85"/>
      <c r="D85" s="29"/>
      <c r="F85" s="290" t="s">
        <v>681</v>
      </c>
      <c r="G85" s="120"/>
      <c r="H85" s="290">
        <v>0.93233037500407545</v>
      </c>
      <c r="I85" s="290">
        <v>0.93233037500407545</v>
      </c>
      <c r="J85" s="290">
        <v>0.93233037500409033</v>
      </c>
      <c r="K85" s="290">
        <v>0.93233037500407545</v>
      </c>
      <c r="L85" s="290">
        <v>0.93233037500407545</v>
      </c>
      <c r="M85" s="290">
        <v>0.93233037500407545</v>
      </c>
      <c r="N85" s="290">
        <v>0.93233037500407545</v>
      </c>
      <c r="O85" s="290">
        <v>0.93233037500407545</v>
      </c>
      <c r="P85" s="290">
        <v>0.93233037500407545</v>
      </c>
      <c r="Q85" s="290">
        <v>0.93233037500407545</v>
      </c>
      <c r="R85" s="290">
        <v>0.9323303750040457</v>
      </c>
      <c r="S85" s="290">
        <v>0.9323303750040457</v>
      </c>
      <c r="T85" s="290">
        <v>0.9323303750040457</v>
      </c>
      <c r="U85" s="290">
        <v>0.9323303750040457</v>
      </c>
      <c r="V85" s="290">
        <v>0.9323303750040457</v>
      </c>
      <c r="W85" s="290">
        <v>0.93233037500401583</v>
      </c>
      <c r="X85" s="290">
        <v>0.93233037500401583</v>
      </c>
    </row>
    <row r="86" spans="2:24" s="5" customFormat="1">
      <c r="B86" s="250"/>
      <c r="C86"/>
      <c r="D86" s="29"/>
      <c r="F86" s="277" t="s">
        <v>1549</v>
      </c>
      <c r="G86" s="120"/>
      <c r="H86" s="285">
        <v>566.83286937788455</v>
      </c>
      <c r="I86" s="285">
        <v>554.71759705018383</v>
      </c>
      <c r="J86" s="285">
        <v>557.97589480875138</v>
      </c>
      <c r="K86" s="285">
        <v>569.22879271736156</v>
      </c>
      <c r="L86" s="285">
        <v>586.61877380339342</v>
      </c>
      <c r="M86" s="285">
        <v>596.7398083933823</v>
      </c>
      <c r="N86" s="285">
        <v>603.4923631884601</v>
      </c>
      <c r="O86" s="285">
        <v>601.09465296612962</v>
      </c>
      <c r="P86" s="285">
        <v>593.78969034277475</v>
      </c>
      <c r="Q86" s="285">
        <v>594.74727731551468</v>
      </c>
      <c r="R86" s="285">
        <v>607.4496632723417</v>
      </c>
      <c r="S86" s="285">
        <v>576.84196021001765</v>
      </c>
      <c r="T86" s="285">
        <v>851.93420006157771</v>
      </c>
      <c r="U86" s="285">
        <v>1812.1902185653803</v>
      </c>
      <c r="V86" s="285">
        <v>3222.5558501487621</v>
      </c>
      <c r="W86" s="285">
        <v>4522.734562427222</v>
      </c>
      <c r="X86" s="285">
        <v>5419.9555692909762</v>
      </c>
    </row>
    <row r="87" spans="2:24" s="5" customFormat="1">
      <c r="B87" s="250"/>
      <c r="C87"/>
      <c r="D87" s="29"/>
      <c r="G87" s="277"/>
      <c r="H87" s="290"/>
      <c r="I87" s="290"/>
      <c r="J87" s="290"/>
      <c r="K87" s="290"/>
      <c r="L87" s="290"/>
      <c r="M87" s="290"/>
      <c r="N87" s="290"/>
      <c r="O87" s="290"/>
      <c r="P87" s="290"/>
      <c r="Q87" s="290"/>
      <c r="R87" s="290"/>
      <c r="S87" s="290"/>
      <c r="T87" s="290"/>
      <c r="U87" s="290"/>
      <c r="V87" s="290"/>
      <c r="W87" s="290"/>
      <c r="X87" s="290"/>
    </row>
    <row r="88" spans="2:24" s="5" customFormat="1">
      <c r="B88" s="250"/>
      <c r="C88"/>
      <c r="D88" s="29"/>
      <c r="E88" s="277" t="s">
        <v>1550</v>
      </c>
      <c r="G88" s="120"/>
      <c r="H88" s="285">
        <v>1299.9901597373855</v>
      </c>
      <c r="I88" s="285">
        <v>1320.3601457187192</v>
      </c>
      <c r="J88" s="285">
        <v>1342.9485214370111</v>
      </c>
      <c r="K88" s="285">
        <v>1368.1296497534474</v>
      </c>
      <c r="L88" s="285">
        <v>1374.9029005371208</v>
      </c>
      <c r="M88" s="285">
        <v>1412.9624011565925</v>
      </c>
      <c r="N88" s="285">
        <v>1450.0576221578685</v>
      </c>
      <c r="O88" s="285">
        <v>1496.3648769640195</v>
      </c>
      <c r="P88" s="285">
        <v>1534.981493292139</v>
      </c>
      <c r="Q88" s="285">
        <v>1576.3366745905487</v>
      </c>
      <c r="R88" s="285">
        <v>1608.2567441834813</v>
      </c>
      <c r="S88" s="285">
        <v>1621.7785482225713</v>
      </c>
      <c r="T88" s="285">
        <v>1937.9766290257833</v>
      </c>
      <c r="U88" s="285">
        <v>2927.4823869892625</v>
      </c>
      <c r="V88" s="285">
        <v>4312.4679940985825</v>
      </c>
      <c r="W88" s="285">
        <v>5668.1606461974598</v>
      </c>
      <c r="X88" s="285">
        <v>6529.7727812036528</v>
      </c>
    </row>
    <row r="89" spans="2:24" s="5" customFormat="1">
      <c r="B89" s="250"/>
      <c r="C89"/>
      <c r="D89" s="29"/>
      <c r="G89" s="120"/>
      <c r="H89" s="1713"/>
      <c r="I89" s="120"/>
      <c r="J89" s="120"/>
    </row>
    <row r="90" spans="2:24" s="5" customFormat="1">
      <c r="B90" s="250"/>
      <c r="C90"/>
      <c r="D90" s="29"/>
      <c r="G90" s="120"/>
      <c r="H90" s="1713"/>
      <c r="I90" s="1713"/>
      <c r="J90" s="120"/>
    </row>
    <row r="91" spans="2:24" s="5" customFormat="1">
      <c r="B91" s="250"/>
      <c r="C91"/>
      <c r="D91" s="29"/>
      <c r="G91" s="120"/>
      <c r="H91" s="1713"/>
      <c r="I91" s="120"/>
      <c r="J91" s="120"/>
    </row>
    <row r="92" spans="2:24" s="5" customFormat="1">
      <c r="B92" s="250"/>
      <c r="C92"/>
      <c r="D92" s="29"/>
      <c r="G92" s="120"/>
      <c r="H92" s="1713"/>
      <c r="I92" s="120"/>
      <c r="J92" s="120"/>
    </row>
    <row r="93" spans="2:24" s="5" customFormat="1">
      <c r="B93" s="250"/>
      <c r="C93"/>
      <c r="D93" s="29"/>
      <c r="G93" s="120"/>
      <c r="H93" s="1713"/>
      <c r="I93" s="120"/>
      <c r="J93" s="120"/>
    </row>
    <row r="94" spans="2:24" s="5" customFormat="1" ht="15">
      <c r="B94" s="250"/>
      <c r="C94"/>
      <c r="D94" s="5" t="s">
        <v>573</v>
      </c>
      <c r="G94" s="120"/>
      <c r="H94" s="1713"/>
      <c r="I94" s="120"/>
      <c r="J94" s="120"/>
    </row>
    <row r="95" spans="2:24" s="5" customFormat="1" ht="15">
      <c r="B95" s="250">
        <v>0</v>
      </c>
      <c r="C95"/>
      <c r="E95" s="120" t="s">
        <v>1499</v>
      </c>
      <c r="G95" s="120"/>
      <c r="H95" s="1713">
        <v>0</v>
      </c>
      <c r="I95" s="1713">
        <v>0</v>
      </c>
      <c r="J95" s="1713">
        <v>0</v>
      </c>
      <c r="K95" s="1713">
        <v>0</v>
      </c>
      <c r="L95" s="1713">
        <v>0</v>
      </c>
      <c r="M95" s="1713">
        <v>0</v>
      </c>
      <c r="N95" s="1713">
        <v>0</v>
      </c>
      <c r="O95" s="1713">
        <v>0</v>
      </c>
      <c r="P95" s="1713">
        <v>0</v>
      </c>
      <c r="Q95" s="1713">
        <v>0</v>
      </c>
      <c r="R95" s="1713">
        <v>0</v>
      </c>
      <c r="S95" s="1713">
        <v>0</v>
      </c>
      <c r="T95" s="1713">
        <v>0</v>
      </c>
      <c r="U95" s="1713">
        <v>0</v>
      </c>
      <c r="V95" s="1713">
        <v>0</v>
      </c>
      <c r="W95" s="1713">
        <v>0</v>
      </c>
      <c r="X95" s="1713">
        <v>0</v>
      </c>
    </row>
    <row r="96" spans="2:24" s="5" customFormat="1" ht="15">
      <c r="B96" s="250">
        <v>0</v>
      </c>
      <c r="C96"/>
      <c r="E96" s="120" t="s">
        <v>1517</v>
      </c>
      <c r="G96" s="120"/>
      <c r="H96" s="1713">
        <v>0</v>
      </c>
      <c r="I96" s="1713">
        <v>0</v>
      </c>
      <c r="J96" s="1713">
        <v>0</v>
      </c>
      <c r="K96" s="1713">
        <v>0</v>
      </c>
      <c r="L96" s="1713">
        <v>0</v>
      </c>
      <c r="M96" s="1713">
        <v>0</v>
      </c>
      <c r="N96" s="1713">
        <v>0</v>
      </c>
      <c r="O96" s="1713">
        <v>0</v>
      </c>
      <c r="P96" s="1713">
        <v>0</v>
      </c>
      <c r="Q96" s="1713">
        <v>0</v>
      </c>
      <c r="R96" s="1713">
        <v>0</v>
      </c>
      <c r="S96" s="1713">
        <v>0</v>
      </c>
      <c r="T96" s="1713">
        <v>0</v>
      </c>
      <c r="U96" s="1713">
        <v>0</v>
      </c>
      <c r="V96" s="1713">
        <v>0</v>
      </c>
      <c r="W96" s="1713">
        <v>0</v>
      </c>
      <c r="X96" s="1713">
        <v>0</v>
      </c>
    </row>
    <row r="97" spans="2:24" ht="15">
      <c r="B97" s="250">
        <v>0</v>
      </c>
      <c r="D97" s="5"/>
      <c r="E97" s="120" t="s">
        <v>1550</v>
      </c>
      <c r="H97" s="120">
        <v>0</v>
      </c>
      <c r="I97" s="120">
        <v>0</v>
      </c>
      <c r="J97" s="120">
        <v>0</v>
      </c>
      <c r="K97" s="120">
        <v>0</v>
      </c>
      <c r="L97" s="120">
        <v>0</v>
      </c>
      <c r="M97" s="120">
        <v>0</v>
      </c>
      <c r="N97" s="120">
        <v>0</v>
      </c>
      <c r="O97" s="120">
        <v>0</v>
      </c>
      <c r="P97" s="120">
        <v>0</v>
      </c>
      <c r="Q97" s="120">
        <v>0</v>
      </c>
      <c r="R97" s="120">
        <v>0</v>
      </c>
      <c r="S97" s="120">
        <v>0</v>
      </c>
      <c r="T97" s="120">
        <v>0</v>
      </c>
      <c r="U97" s="120">
        <v>0</v>
      </c>
      <c r="V97" s="120">
        <v>0</v>
      </c>
      <c r="W97" s="120">
        <v>0</v>
      </c>
      <c r="X97" s="120">
        <v>0</v>
      </c>
    </row>
    <row r="98" spans="2:24" ht="15">
      <c r="C98" s="5"/>
      <c r="D98" s="5"/>
      <c r="G98" s="5"/>
    </row>
    <row r="100" spans="2:24" ht="15">
      <c r="C100" s="5"/>
      <c r="D100" s="5"/>
      <c r="G100" s="5"/>
    </row>
    <row r="114" s="5" customFormat="1" ht="15"/>
    <row r="130" spans="2:2" s="5" customFormat="1" ht="15">
      <c r="B130" s="250"/>
    </row>
    <row r="143" spans="2:2" s="5" customFormat="1" ht="15">
      <c r="B143" s="250">
        <v>0</v>
      </c>
    </row>
    <row r="144" spans="2:2" s="5" customFormat="1" ht="15">
      <c r="B144" s="250">
        <v>0</v>
      </c>
    </row>
    <row r="145" spans="2:2" s="5" customFormat="1" ht="15">
      <c r="B145" s="250">
        <v>0</v>
      </c>
    </row>
    <row r="242" s="5" customFormat="1" ht="15"/>
    <row r="258" s="5" customFormat="1" ht="15"/>
    <row r="274" spans="1:7" ht="15">
      <c r="C274" s="5"/>
      <c r="D274" s="5"/>
      <c r="G274" s="5"/>
    </row>
    <row r="281" spans="1:7" ht="15">
      <c r="A281" s="1723"/>
      <c r="B281" s="1723"/>
      <c r="C281" s="5"/>
      <c r="D281" s="5"/>
      <c r="G281" s="5"/>
    </row>
    <row r="282" spans="1:7" ht="15">
      <c r="A282" s="1723"/>
      <c r="B282" s="1723"/>
      <c r="C282" s="5"/>
      <c r="D282" s="5"/>
      <c r="G282" s="5"/>
    </row>
    <row r="283" spans="1:7" ht="15">
      <c r="A283" s="1723"/>
      <c r="B283" s="1723"/>
      <c r="C283" s="5"/>
      <c r="D283" s="5"/>
      <c r="G283" s="5"/>
    </row>
    <row r="284" spans="1:7" ht="15">
      <c r="A284" s="1723"/>
      <c r="B284" s="1723"/>
      <c r="C284" s="5"/>
      <c r="D284" s="5"/>
      <c r="G284" s="5"/>
    </row>
    <row r="285" spans="1:7" ht="15">
      <c r="A285" s="1723"/>
      <c r="C285" s="5"/>
      <c r="D285" s="5"/>
      <c r="G285" s="5"/>
    </row>
    <row r="286" spans="1:7" ht="15">
      <c r="A286" s="1723"/>
      <c r="B286" s="1723"/>
      <c r="C286" s="5"/>
      <c r="D286" s="5"/>
      <c r="G286" s="5"/>
    </row>
    <row r="287" spans="1:7" ht="15">
      <c r="A287" s="1723"/>
      <c r="B287" s="1723"/>
      <c r="C287" s="5"/>
      <c r="D287" s="5"/>
      <c r="G287" s="5"/>
    </row>
    <row r="290" spans="1:7" ht="15">
      <c r="C290" s="5"/>
      <c r="D290" s="5"/>
      <c r="G290" s="5"/>
    </row>
    <row r="291" spans="1:7" ht="15">
      <c r="C291" s="5"/>
      <c r="D291" s="5"/>
      <c r="G291" s="5"/>
    </row>
    <row r="292" spans="1:7" ht="15">
      <c r="C292" s="5"/>
      <c r="D292" s="5"/>
      <c r="G292" s="5"/>
    </row>
    <row r="303" spans="1:7" ht="15">
      <c r="A303" s="1723"/>
      <c r="B303" s="1723"/>
      <c r="C303" s="5"/>
      <c r="D303" s="5"/>
      <c r="G303" s="5"/>
    </row>
    <row r="304" spans="1:7" ht="15">
      <c r="A304" s="1723"/>
      <c r="B304" s="1723"/>
      <c r="C304" s="5"/>
      <c r="D304" s="5"/>
      <c r="G304" s="5"/>
    </row>
    <row r="305" spans="1:7" ht="15">
      <c r="A305" s="1723"/>
      <c r="B305" s="1723"/>
      <c r="C305" s="5"/>
      <c r="D305" s="5"/>
      <c r="G305" s="5"/>
    </row>
    <row r="306" spans="1:7" ht="15">
      <c r="A306" s="1723"/>
      <c r="B306" s="1723"/>
      <c r="C306" s="5"/>
      <c r="D306" s="5"/>
      <c r="G306" s="5"/>
    </row>
    <row r="307" spans="1:7" ht="15">
      <c r="C307" s="5"/>
      <c r="D307" s="5"/>
      <c r="G307" s="5"/>
    </row>
    <row r="308" spans="1:7" ht="15">
      <c r="C308" s="5"/>
      <c r="D308" s="5"/>
      <c r="G308" s="5"/>
    </row>
    <row r="309" spans="1:7" ht="15">
      <c r="C309" s="5"/>
      <c r="D309" s="5"/>
      <c r="G309" s="5"/>
    </row>
  </sheetData>
  <conditionalFormatting sqref="B295 B228:B288 B333 A13:A288">
    <cfRule type="cellIs" dxfId="131" priority="1" stopIfTrue="1" operator="greaterThan">
      <formula>0</formula>
    </cfRule>
  </conditionalFormatting>
  <conditionalFormatting sqref="B7:B10 B12:B227">
    <cfRule type="cellIs" dxfId="130" priority="2" stopIfTrue="1" operator="notEqual">
      <formula>0</formula>
    </cfRule>
  </conditionalFormatting>
  <printOptions horizontalCentered="1" gridLines="1"/>
  <pageMargins left="0.2" right="0.2" top="0.65" bottom="0.5" header="0.2" footer="0.2"/>
  <pageSetup paperSize="17" scale="94" orientation="portrait" r:id="rId1"/>
  <headerFooter alignWithMargins="0">
    <oddFooter>&amp;F</oddFooter>
  </headerFooter>
</worksheet>
</file>

<file path=xl/worksheets/sheet56.xml><?xml version="1.0" encoding="utf-8"?>
<worksheet xmlns="http://schemas.openxmlformats.org/spreadsheetml/2006/main" xmlns:r="http://schemas.openxmlformats.org/officeDocument/2006/relationships">
  <sheetPr codeName="Sheet93"/>
  <dimension ref="A1:IV254"/>
  <sheetViews>
    <sheetView zoomScale="55" zoomScaleNormal="55" workbookViewId="0">
      <selection activeCell="A4" sqref="A4"/>
    </sheetView>
  </sheetViews>
  <sheetFormatPr defaultColWidth="8.88671875" defaultRowHeight="15" outlineLevelRow="1"/>
  <cols>
    <col min="1" max="2" width="6.33203125" style="1741" customWidth="1"/>
    <col min="3" max="3" width="29" style="120" bestFit="1" customWidth="1"/>
    <col min="4" max="4" width="2.33203125" style="5" customWidth="1"/>
    <col min="5" max="5" width="50.6640625" style="5" customWidth="1"/>
    <col min="6" max="6" width="6.88671875" style="5" hidden="1" customWidth="1"/>
    <col min="7" max="7" width="11.33203125" style="5" hidden="1" customWidth="1"/>
    <col min="8" max="8" width="12.33203125" style="5" hidden="1" customWidth="1"/>
    <col min="9" max="9" width="11.21875" style="5" hidden="1" customWidth="1"/>
    <col min="10" max="10" width="9.109375" style="5" hidden="1" customWidth="1"/>
    <col min="11" max="11" width="0.21875" style="5" hidden="1" customWidth="1"/>
    <col min="12" max="12" width="9.21875" style="5" hidden="1" customWidth="1"/>
    <col min="13" max="13" width="9.109375" style="5" hidden="1" customWidth="1"/>
    <col min="14" max="15" width="5.109375" style="5" hidden="1" customWidth="1"/>
    <col min="16" max="16" width="7.21875" style="5" customWidth="1"/>
    <col min="17" max="32" width="9.109375" style="5" bestFit="1" customWidth="1"/>
    <col min="33" max="33" width="8.88671875" style="120" customWidth="1"/>
    <col min="34" max="16384" width="8.88671875" style="5"/>
  </cols>
  <sheetData>
    <row r="1" spans="1:256" ht="33.75" thickBot="1">
      <c r="A1" s="1739" t="s">
        <v>14</v>
      </c>
      <c r="B1" s="1740" t="s">
        <v>15</v>
      </c>
      <c r="D1" s="675" t="s">
        <v>817</v>
      </c>
    </row>
    <row r="3" spans="1:256">
      <c r="A3" s="1741" t="s">
        <v>18</v>
      </c>
    </row>
    <row r="4" spans="1:256" ht="15.75">
      <c r="A4" s="1742">
        <v>6400.6095599999999</v>
      </c>
      <c r="B4" s="1743" t="s">
        <v>312</v>
      </c>
    </row>
    <row r="5" spans="1:256" ht="15.75">
      <c r="A5" s="1744"/>
      <c r="B5" s="1744"/>
    </row>
    <row r="6" spans="1:256">
      <c r="E6" s="120"/>
    </row>
    <row r="7" spans="1:256" ht="15.75">
      <c r="D7" s="1130" t="s">
        <v>3031</v>
      </c>
      <c r="E7" s="1130"/>
      <c r="F7" s="1130"/>
      <c r="G7" s="1130"/>
      <c r="H7" s="1130"/>
      <c r="I7" s="1130"/>
      <c r="J7" s="1130"/>
      <c r="K7" s="1130"/>
      <c r="L7" s="1130"/>
      <c r="M7" s="1130"/>
      <c r="N7" s="1130"/>
      <c r="O7" s="1130"/>
      <c r="P7" s="1130"/>
      <c r="Q7" s="1130"/>
      <c r="R7" s="1130"/>
      <c r="S7" s="1130"/>
      <c r="T7" s="1130"/>
      <c r="U7" s="1130"/>
      <c r="V7" s="1130"/>
      <c r="W7" s="1130"/>
      <c r="X7" s="1130"/>
      <c r="Y7" s="1130"/>
      <c r="Z7" s="1130"/>
      <c r="AA7" s="1130"/>
      <c r="AB7" s="1130"/>
      <c r="AC7" s="1130"/>
      <c r="AD7" s="1130"/>
      <c r="AE7" s="1130"/>
      <c r="AF7" s="1130"/>
      <c r="AH7" s="120"/>
      <c r="AI7" s="120"/>
      <c r="AJ7" s="120"/>
      <c r="AK7" s="120"/>
      <c r="AL7" s="120"/>
      <c r="AM7" s="120"/>
      <c r="AN7" s="120"/>
      <c r="AO7" s="120"/>
      <c r="AP7" s="120"/>
      <c r="AQ7" s="120"/>
      <c r="AR7" s="120"/>
      <c r="AS7" s="120"/>
      <c r="AT7" s="120"/>
      <c r="AU7" s="120"/>
      <c r="AV7" s="120"/>
      <c r="AW7" s="120"/>
      <c r="AX7" s="120"/>
      <c r="AY7" s="120"/>
      <c r="AZ7" s="120"/>
      <c r="BA7" s="120"/>
      <c r="BB7" s="120"/>
      <c r="BC7" s="120"/>
      <c r="BD7" s="120"/>
      <c r="BE7" s="120"/>
      <c r="BF7" s="120"/>
      <c r="BG7" s="120"/>
      <c r="BH7" s="120"/>
      <c r="BI7" s="120"/>
      <c r="BJ7" s="120"/>
      <c r="BK7" s="120"/>
      <c r="BL7" s="120"/>
      <c r="BM7" s="120"/>
      <c r="BN7" s="120"/>
      <c r="BO7" s="120"/>
      <c r="BP7" s="120"/>
      <c r="BQ7" s="120"/>
      <c r="BR7" s="120"/>
      <c r="BS7" s="120"/>
      <c r="BT7" s="120"/>
      <c r="BU7" s="120"/>
      <c r="BV7" s="120"/>
      <c r="BW7" s="120"/>
      <c r="BX7" s="120"/>
      <c r="BY7" s="120"/>
      <c r="BZ7" s="120"/>
      <c r="CA7" s="120"/>
      <c r="CB7" s="120"/>
      <c r="CC7" s="120"/>
      <c r="CD7" s="120"/>
      <c r="CE7" s="120"/>
      <c r="CF7" s="120"/>
      <c r="CG7" s="120"/>
      <c r="CH7" s="120"/>
      <c r="CI7" s="120"/>
      <c r="CJ7" s="120"/>
      <c r="CK7" s="120"/>
      <c r="CL7" s="120"/>
      <c r="CM7" s="120"/>
      <c r="CN7" s="120"/>
      <c r="CO7" s="120"/>
      <c r="CP7" s="120"/>
      <c r="CQ7" s="120"/>
      <c r="CR7" s="120"/>
      <c r="CS7" s="120"/>
      <c r="CT7" s="120"/>
      <c r="CU7" s="120"/>
      <c r="CV7" s="120"/>
      <c r="CW7" s="120"/>
      <c r="CX7" s="120"/>
      <c r="CY7" s="120"/>
      <c r="CZ7" s="120"/>
      <c r="DA7" s="120"/>
      <c r="DB7" s="120"/>
      <c r="DC7" s="120"/>
      <c r="DD7" s="120"/>
      <c r="DE7" s="120"/>
      <c r="DF7" s="120"/>
      <c r="DG7" s="120"/>
      <c r="DH7" s="120"/>
      <c r="DI7" s="120"/>
      <c r="DJ7" s="120"/>
      <c r="DK7" s="120"/>
      <c r="DL7" s="120"/>
      <c r="DM7" s="120"/>
      <c r="DN7" s="120"/>
      <c r="DO7" s="120"/>
      <c r="DP7" s="120"/>
      <c r="DQ7" s="120"/>
      <c r="DR7" s="120"/>
      <c r="DS7" s="120"/>
      <c r="DT7" s="120"/>
      <c r="DU7" s="120"/>
      <c r="DV7" s="120"/>
      <c r="DW7" s="120"/>
      <c r="DX7" s="120"/>
      <c r="DY7" s="120"/>
      <c r="DZ7" s="120"/>
      <c r="EA7" s="120"/>
      <c r="EB7" s="120"/>
      <c r="EC7" s="120"/>
      <c r="ED7" s="120"/>
      <c r="EE7" s="120"/>
      <c r="EF7" s="120"/>
      <c r="EG7" s="120"/>
      <c r="EH7" s="120"/>
      <c r="EI7" s="120"/>
      <c r="EJ7" s="120"/>
      <c r="EK7" s="120"/>
      <c r="EL7" s="120"/>
      <c r="EM7" s="120"/>
      <c r="EN7" s="120"/>
      <c r="EO7" s="120"/>
      <c r="EP7" s="120"/>
      <c r="EQ7" s="120"/>
      <c r="ER7" s="120"/>
      <c r="ES7" s="120"/>
      <c r="ET7" s="120"/>
      <c r="EU7" s="120"/>
      <c r="EV7" s="120"/>
      <c r="EW7" s="120"/>
      <c r="EX7" s="120"/>
      <c r="EY7" s="120"/>
      <c r="EZ7" s="120"/>
      <c r="FA7" s="120"/>
      <c r="FB7" s="120"/>
      <c r="FC7" s="120"/>
      <c r="FD7" s="120"/>
      <c r="FE7" s="120"/>
      <c r="FF7" s="120"/>
      <c r="FG7" s="120"/>
      <c r="FH7" s="120"/>
      <c r="FI7" s="120"/>
      <c r="FJ7" s="120"/>
      <c r="FK7" s="120"/>
      <c r="FL7" s="120"/>
      <c r="FM7" s="120"/>
      <c r="FN7" s="120"/>
      <c r="FO7" s="120"/>
      <c r="FP7" s="120"/>
      <c r="FQ7" s="120"/>
      <c r="FR7" s="120"/>
      <c r="FS7" s="120"/>
      <c r="FT7" s="120"/>
      <c r="FU7" s="120"/>
      <c r="FV7" s="120"/>
      <c r="FW7" s="120"/>
      <c r="FX7" s="120"/>
      <c r="FY7" s="120"/>
      <c r="FZ7" s="120"/>
      <c r="GA7" s="120"/>
      <c r="GB7" s="120"/>
      <c r="GC7" s="120"/>
      <c r="GD7" s="120"/>
      <c r="GE7" s="120"/>
      <c r="GF7" s="120"/>
      <c r="GG7" s="120"/>
      <c r="GH7" s="120"/>
      <c r="GI7" s="120"/>
      <c r="GJ7" s="120"/>
      <c r="GK7" s="120"/>
      <c r="GL7" s="120"/>
      <c r="GM7" s="120"/>
      <c r="GN7" s="120"/>
      <c r="GO7" s="120"/>
      <c r="GP7" s="120"/>
      <c r="GQ7" s="120"/>
      <c r="GR7" s="120"/>
      <c r="GS7" s="120"/>
      <c r="GT7" s="120"/>
      <c r="GU7" s="120"/>
      <c r="GV7" s="120"/>
      <c r="GW7" s="120"/>
      <c r="GX7" s="120"/>
      <c r="GY7" s="120"/>
      <c r="GZ7" s="120"/>
      <c r="HA7" s="120"/>
      <c r="HB7" s="120"/>
      <c r="HC7" s="120"/>
      <c r="HD7" s="120"/>
      <c r="HE7" s="120"/>
      <c r="HF7" s="120"/>
      <c r="HG7" s="120"/>
      <c r="HH7" s="120"/>
      <c r="HI7" s="120"/>
      <c r="HJ7" s="120"/>
      <c r="HK7" s="120"/>
      <c r="HL7" s="120"/>
      <c r="HM7" s="120"/>
      <c r="HN7" s="120"/>
      <c r="HO7" s="120"/>
      <c r="HP7" s="120"/>
      <c r="HQ7" s="120"/>
      <c r="HR7" s="120"/>
      <c r="HS7" s="120"/>
      <c r="HT7" s="120"/>
      <c r="HU7" s="120"/>
      <c r="HV7" s="120"/>
      <c r="HW7" s="120"/>
      <c r="HX7" s="120"/>
      <c r="HY7" s="120"/>
      <c r="HZ7" s="120"/>
      <c r="IA7" s="120"/>
      <c r="IB7" s="120"/>
      <c r="IC7" s="120"/>
      <c r="ID7" s="120"/>
      <c r="IE7" s="120"/>
      <c r="IF7" s="120"/>
      <c r="IG7" s="120"/>
      <c r="IH7" s="120"/>
      <c r="II7" s="120"/>
      <c r="IJ7" s="120"/>
      <c r="IK7" s="120"/>
      <c r="IL7" s="120"/>
      <c r="IM7" s="120"/>
    </row>
    <row r="8" spans="1:256" s="120" customFormat="1" ht="15.75">
      <c r="A8" s="1741"/>
      <c r="B8" s="1741"/>
      <c r="D8" s="1130" t="s">
        <v>23</v>
      </c>
      <c r="E8" s="1745"/>
      <c r="F8" s="1437"/>
      <c r="G8" s="1437"/>
      <c r="H8" s="1437"/>
      <c r="I8" s="1437">
        <v>2007</v>
      </c>
      <c r="J8" s="1437">
        <v>2008</v>
      </c>
      <c r="K8" s="1437"/>
      <c r="L8" s="1437"/>
      <c r="M8" s="1437">
        <v>2011</v>
      </c>
      <c r="N8" s="1437">
        <v>2012</v>
      </c>
      <c r="O8" s="1437">
        <v>2013</v>
      </c>
      <c r="P8" s="1437">
        <v>2014</v>
      </c>
      <c r="Q8" s="1437">
        <v>2015</v>
      </c>
      <c r="R8" s="1437">
        <v>2016</v>
      </c>
      <c r="S8" s="1437">
        <v>2017</v>
      </c>
      <c r="T8" s="1437">
        <v>2018</v>
      </c>
      <c r="U8" s="1437">
        <v>2019</v>
      </c>
      <c r="V8" s="1437">
        <v>2020</v>
      </c>
      <c r="W8" s="1437">
        <v>2021</v>
      </c>
      <c r="X8" s="1437">
        <v>2022</v>
      </c>
      <c r="Y8" s="1437">
        <v>2023</v>
      </c>
      <c r="Z8" s="1437">
        <v>2024</v>
      </c>
      <c r="AA8" s="1437">
        <v>2025</v>
      </c>
      <c r="AB8" s="1437">
        <v>2026</v>
      </c>
      <c r="AC8" s="1437">
        <v>2027</v>
      </c>
      <c r="AD8" s="1437">
        <v>2028</v>
      </c>
      <c r="AE8" s="1437">
        <v>2029</v>
      </c>
      <c r="AF8" s="1437">
        <v>2030</v>
      </c>
      <c r="IH8" s="5"/>
      <c r="II8" s="5"/>
      <c r="IJ8" s="5"/>
      <c r="IK8" s="5"/>
      <c r="IL8" s="5"/>
      <c r="IM8" s="5"/>
    </row>
    <row r="9" spans="1:256" ht="15.75">
      <c r="C9" s="454"/>
      <c r="D9" s="277" t="s">
        <v>3032</v>
      </c>
      <c r="E9" s="1746"/>
      <c r="F9" s="1747"/>
      <c r="G9" s="1747"/>
      <c r="H9" s="1747"/>
      <c r="I9" s="1747"/>
      <c r="J9" s="1747"/>
      <c r="K9" s="1747"/>
      <c r="L9" s="1747"/>
      <c r="M9" s="1747"/>
      <c r="N9" s="1747"/>
      <c r="O9" s="1747"/>
      <c r="P9" s="1747"/>
      <c r="Q9" s="1747"/>
      <c r="R9" s="1747"/>
      <c r="S9" s="1747"/>
      <c r="T9" s="1747"/>
      <c r="U9" s="1747"/>
      <c r="V9" s="1747"/>
      <c r="W9" s="1747"/>
      <c r="X9" s="1747"/>
      <c r="Y9" s="1747"/>
      <c r="Z9" s="1747"/>
      <c r="AA9" s="1747"/>
      <c r="AB9" s="1747"/>
      <c r="AC9" s="1747"/>
      <c r="AD9" s="1747"/>
      <c r="AE9" s="1747"/>
      <c r="AF9" s="1747"/>
      <c r="AG9" s="454"/>
      <c r="AH9" s="454"/>
      <c r="AI9" s="454"/>
      <c r="AJ9" s="454"/>
      <c r="AK9" s="454"/>
      <c r="AL9" s="454"/>
      <c r="AM9" s="454"/>
      <c r="AN9" s="454"/>
      <c r="AO9" s="454"/>
      <c r="AP9" s="454"/>
      <c r="AQ9" s="454"/>
      <c r="AR9" s="454"/>
      <c r="AS9" s="454"/>
      <c r="AT9" s="454"/>
      <c r="AU9" s="454"/>
      <c r="AV9" s="454"/>
      <c r="AW9" s="454"/>
      <c r="AX9" s="454"/>
      <c r="AY9" s="454"/>
      <c r="AZ9" s="454"/>
      <c r="BA9" s="454"/>
      <c r="BB9" s="454"/>
      <c r="BC9" s="454"/>
      <c r="BD9" s="454"/>
      <c r="BE9" s="454"/>
      <c r="BF9" s="454"/>
      <c r="BG9" s="454"/>
      <c r="BH9" s="454"/>
      <c r="BI9" s="454"/>
      <c r="BJ9" s="454"/>
      <c r="BK9" s="454"/>
      <c r="BL9" s="454"/>
      <c r="BM9" s="454"/>
      <c r="BN9" s="454"/>
      <c r="BO9" s="454"/>
      <c r="BP9" s="454"/>
      <c r="BQ9" s="454"/>
      <c r="BR9" s="454"/>
      <c r="BS9" s="454"/>
      <c r="BT9" s="454"/>
      <c r="BU9" s="454"/>
      <c r="BV9" s="454"/>
      <c r="BW9" s="454"/>
      <c r="BX9" s="454"/>
      <c r="BY9" s="454"/>
      <c r="BZ9" s="454"/>
      <c r="CA9" s="454"/>
      <c r="CB9" s="454"/>
      <c r="CC9" s="454"/>
      <c r="CD9" s="454"/>
      <c r="CE9" s="454"/>
      <c r="CF9" s="454"/>
      <c r="CG9" s="454"/>
      <c r="CH9" s="454"/>
      <c r="CI9" s="454"/>
      <c r="CJ9" s="454"/>
      <c r="CK9" s="454"/>
      <c r="CL9" s="454"/>
      <c r="CM9" s="454"/>
      <c r="CN9" s="454"/>
      <c r="CO9" s="454"/>
      <c r="CP9" s="454"/>
      <c r="CQ9" s="454"/>
      <c r="CR9" s="454"/>
      <c r="CS9" s="454"/>
      <c r="CT9" s="454"/>
      <c r="CU9" s="454"/>
      <c r="CV9" s="454"/>
      <c r="CW9" s="454"/>
      <c r="CX9" s="454"/>
      <c r="CY9" s="454"/>
      <c r="CZ9" s="454"/>
      <c r="DA9" s="454"/>
      <c r="DB9" s="454"/>
      <c r="DC9" s="454"/>
      <c r="DD9" s="454"/>
      <c r="DE9" s="454"/>
      <c r="DF9" s="454"/>
      <c r="DG9" s="454"/>
      <c r="DH9" s="454"/>
      <c r="DI9" s="454"/>
      <c r="DJ9" s="454"/>
      <c r="DK9" s="454"/>
      <c r="DL9" s="454"/>
      <c r="DM9" s="454"/>
      <c r="DN9" s="454"/>
      <c r="DO9" s="454"/>
      <c r="DP9" s="454"/>
      <c r="DQ9" s="454"/>
      <c r="DR9" s="454"/>
      <c r="DS9" s="454"/>
      <c r="DT9" s="454"/>
      <c r="DU9" s="454"/>
      <c r="DV9" s="454"/>
      <c r="DW9" s="454"/>
      <c r="DX9" s="454"/>
      <c r="DY9" s="454"/>
      <c r="DZ9" s="454"/>
      <c r="EA9" s="454"/>
      <c r="EB9" s="454"/>
      <c r="EC9" s="454"/>
      <c r="ED9" s="454"/>
      <c r="EE9" s="454"/>
      <c r="EF9" s="454"/>
      <c r="EG9" s="454"/>
      <c r="EH9" s="454"/>
      <c r="EI9" s="454"/>
      <c r="EJ9" s="454"/>
      <c r="EK9" s="454"/>
      <c r="EL9" s="454"/>
      <c r="EM9" s="454"/>
      <c r="EN9" s="454"/>
      <c r="EO9" s="454"/>
      <c r="EP9" s="454"/>
      <c r="EQ9" s="454"/>
      <c r="ER9" s="454"/>
      <c r="ES9" s="454"/>
      <c r="ET9" s="454"/>
      <c r="EU9" s="454"/>
      <c r="EV9" s="454"/>
      <c r="EW9" s="454"/>
      <c r="EX9" s="454"/>
      <c r="EY9" s="454"/>
      <c r="EZ9" s="454"/>
      <c r="FA9" s="454"/>
      <c r="FB9" s="454"/>
      <c r="FC9" s="454"/>
      <c r="FD9" s="454"/>
      <c r="FE9" s="454"/>
      <c r="FF9" s="454"/>
      <c r="FG9" s="454"/>
      <c r="FH9" s="454"/>
      <c r="FI9" s="454"/>
      <c r="FJ9" s="454"/>
      <c r="FK9" s="454"/>
      <c r="FL9" s="454"/>
      <c r="FM9" s="454"/>
      <c r="FN9" s="454"/>
      <c r="FO9" s="454"/>
      <c r="FP9" s="454"/>
      <c r="FQ9" s="454"/>
      <c r="FR9" s="454"/>
      <c r="FS9" s="454"/>
      <c r="FT9" s="454"/>
      <c r="FU9" s="454"/>
      <c r="FV9" s="454"/>
      <c r="FW9" s="454"/>
      <c r="FX9" s="454"/>
      <c r="FY9" s="454"/>
      <c r="FZ9" s="454"/>
      <c r="GA9" s="454"/>
      <c r="GB9" s="454"/>
      <c r="GC9" s="454"/>
      <c r="GD9" s="454"/>
      <c r="GE9" s="454"/>
      <c r="GF9" s="454"/>
      <c r="GG9" s="454"/>
      <c r="GH9" s="454"/>
      <c r="GI9" s="454"/>
      <c r="GJ9" s="454"/>
      <c r="GK9" s="454"/>
      <c r="GL9" s="454"/>
      <c r="GM9" s="454"/>
      <c r="GN9" s="454"/>
      <c r="GO9" s="454"/>
      <c r="GP9" s="454"/>
      <c r="GQ9" s="454"/>
      <c r="GR9" s="454"/>
      <c r="GS9" s="454"/>
      <c r="GT9" s="454"/>
      <c r="GU9" s="454"/>
      <c r="GV9" s="454"/>
      <c r="GW9" s="454"/>
      <c r="GX9" s="454"/>
      <c r="GY9" s="454"/>
      <c r="GZ9" s="454"/>
      <c r="HA9" s="454"/>
      <c r="HB9" s="454"/>
      <c r="HC9" s="454"/>
      <c r="HD9" s="454"/>
      <c r="HE9" s="454"/>
      <c r="HF9" s="454"/>
      <c r="HG9" s="454"/>
      <c r="HH9" s="454"/>
      <c r="HI9" s="454"/>
      <c r="HJ9" s="454"/>
      <c r="HK9" s="454"/>
      <c r="HL9" s="454"/>
      <c r="HM9" s="454"/>
      <c r="HN9" s="454"/>
      <c r="HO9" s="454"/>
      <c r="HP9" s="454"/>
      <c r="HQ9" s="454"/>
      <c r="HR9" s="454"/>
      <c r="HS9" s="454"/>
      <c r="HT9" s="454"/>
      <c r="HU9" s="454"/>
      <c r="HV9" s="454"/>
      <c r="HW9" s="454"/>
      <c r="HX9" s="454"/>
      <c r="HY9" s="454"/>
      <c r="HZ9" s="454"/>
      <c r="IA9" s="454"/>
      <c r="IB9" s="454"/>
      <c r="IC9" s="454"/>
      <c r="ID9" s="454"/>
      <c r="IE9" s="454"/>
      <c r="IF9" s="454"/>
      <c r="IG9" s="454"/>
      <c r="IH9" s="201"/>
      <c r="II9" s="201"/>
      <c r="IJ9" s="201"/>
      <c r="IK9" s="201"/>
      <c r="IL9" s="201"/>
      <c r="IM9" s="201"/>
      <c r="IN9" s="454"/>
      <c r="IO9" s="454"/>
      <c r="IP9" s="454"/>
      <c r="IQ9" s="454"/>
    </row>
    <row r="10" spans="1:256" ht="15.75">
      <c r="C10" s="454"/>
      <c r="D10" s="488"/>
      <c r="E10" s="120" t="s">
        <v>1925</v>
      </c>
      <c r="F10" s="1140"/>
      <c r="G10" s="1140"/>
      <c r="H10" s="1140"/>
      <c r="I10" s="1140"/>
      <c r="J10" s="1140"/>
      <c r="L10" s="1140"/>
      <c r="M10" s="1140"/>
      <c r="N10" s="1747"/>
      <c r="O10" s="1140"/>
      <c r="P10" s="1140"/>
      <c r="Q10" s="1140">
        <v>151.62680551956251</v>
      </c>
      <c r="R10" s="1140">
        <v>96.031127088253825</v>
      </c>
      <c r="S10" s="1140">
        <v>71.302921611879981</v>
      </c>
      <c r="T10" s="1140">
        <v>85.332767375348439</v>
      </c>
      <c r="U10" s="1140">
        <v>80.839805982632711</v>
      </c>
      <c r="V10" s="1140">
        <v>91.613567563693536</v>
      </c>
      <c r="W10" s="1140">
        <v>93.815644226616271</v>
      </c>
      <c r="X10" s="1140">
        <v>0</v>
      </c>
      <c r="Y10" s="1140">
        <v>0</v>
      </c>
      <c r="Z10" s="1140">
        <v>0</v>
      </c>
      <c r="AA10" s="1140">
        <v>0</v>
      </c>
      <c r="AB10" s="1140">
        <v>0</v>
      </c>
      <c r="AC10" s="1140">
        <v>0</v>
      </c>
      <c r="AD10" s="1140">
        <v>0</v>
      </c>
      <c r="AE10" s="1140">
        <v>0</v>
      </c>
      <c r="AF10" s="1140">
        <v>0</v>
      </c>
      <c r="AG10" s="454"/>
      <c r="AH10" s="454"/>
      <c r="AI10" s="454"/>
      <c r="AJ10" s="454"/>
      <c r="AK10" s="454"/>
      <c r="AL10" s="454"/>
      <c r="AM10" s="454"/>
      <c r="AN10" s="454"/>
      <c r="AO10" s="454"/>
      <c r="AP10" s="454"/>
      <c r="AQ10" s="454"/>
      <c r="AR10" s="454"/>
      <c r="AS10" s="454"/>
      <c r="AT10" s="454"/>
      <c r="AU10" s="454"/>
      <c r="AV10" s="454"/>
      <c r="AW10" s="454"/>
      <c r="AX10" s="454"/>
      <c r="AY10" s="454"/>
      <c r="AZ10" s="454"/>
      <c r="BA10" s="454"/>
      <c r="BB10" s="454"/>
      <c r="BC10" s="454"/>
      <c r="BD10" s="454"/>
      <c r="BE10" s="454"/>
      <c r="BF10" s="454"/>
      <c r="BG10" s="454"/>
      <c r="BH10" s="454"/>
      <c r="BI10" s="454"/>
      <c r="BJ10" s="454"/>
      <c r="BK10" s="454"/>
      <c r="BL10" s="454"/>
      <c r="BM10" s="454"/>
      <c r="BN10" s="454"/>
      <c r="BO10" s="454"/>
      <c r="BP10" s="454"/>
      <c r="BQ10" s="454"/>
      <c r="BR10" s="454"/>
      <c r="BS10" s="454"/>
      <c r="BT10" s="454"/>
      <c r="BU10" s="454"/>
      <c r="BV10" s="454"/>
      <c r="BW10" s="454"/>
      <c r="BX10" s="454"/>
      <c r="BY10" s="454"/>
      <c r="BZ10" s="454"/>
      <c r="CA10" s="454"/>
      <c r="CB10" s="454"/>
      <c r="CC10" s="454"/>
      <c r="CD10" s="454"/>
      <c r="CE10" s="454"/>
      <c r="CF10" s="454"/>
      <c r="CG10" s="454"/>
      <c r="CH10" s="454"/>
      <c r="CI10" s="454"/>
      <c r="CJ10" s="454"/>
      <c r="CK10" s="454"/>
      <c r="CL10" s="454"/>
      <c r="CM10" s="454"/>
      <c r="CN10" s="454"/>
      <c r="CO10" s="454"/>
      <c r="CP10" s="454"/>
      <c r="CQ10" s="454"/>
      <c r="CR10" s="454"/>
      <c r="CS10" s="454"/>
      <c r="CT10" s="454"/>
      <c r="CU10" s="454"/>
      <c r="CV10" s="454"/>
      <c r="CW10" s="454"/>
      <c r="CX10" s="454"/>
      <c r="CY10" s="454"/>
      <c r="CZ10" s="454"/>
      <c r="DA10" s="454"/>
      <c r="DB10" s="454"/>
      <c r="DC10" s="454"/>
      <c r="DD10" s="454"/>
      <c r="DE10" s="454"/>
      <c r="DF10" s="454"/>
      <c r="DG10" s="454"/>
      <c r="DH10" s="454"/>
      <c r="DI10" s="454"/>
      <c r="DJ10" s="454"/>
      <c r="DK10" s="454"/>
      <c r="DL10" s="454"/>
      <c r="DM10" s="454"/>
      <c r="DN10" s="454"/>
      <c r="DO10" s="454"/>
      <c r="DP10" s="454"/>
      <c r="DQ10" s="454"/>
      <c r="DR10" s="454"/>
      <c r="DS10" s="454"/>
      <c r="DT10" s="454"/>
      <c r="DU10" s="454"/>
      <c r="DV10" s="454"/>
      <c r="DW10" s="454"/>
      <c r="DX10" s="454"/>
      <c r="DY10" s="454"/>
      <c r="DZ10" s="454"/>
      <c r="EA10" s="454"/>
      <c r="EB10" s="454"/>
      <c r="EC10" s="454"/>
      <c r="ED10" s="454"/>
      <c r="EE10" s="454"/>
      <c r="EF10" s="454"/>
      <c r="EG10" s="454"/>
      <c r="EH10" s="454"/>
      <c r="EI10" s="454"/>
      <c r="EJ10" s="454"/>
      <c r="EK10" s="454"/>
      <c r="EL10" s="454"/>
      <c r="EM10" s="454"/>
      <c r="EN10" s="454"/>
      <c r="EO10" s="454"/>
      <c r="EP10" s="454"/>
      <c r="EQ10" s="454"/>
      <c r="ER10" s="454"/>
      <c r="ES10" s="454"/>
      <c r="ET10" s="454"/>
      <c r="EU10" s="454"/>
      <c r="EV10" s="454"/>
      <c r="EW10" s="454"/>
      <c r="EX10" s="454"/>
      <c r="EY10" s="454"/>
      <c r="EZ10" s="454"/>
      <c r="FA10" s="454"/>
      <c r="FB10" s="454"/>
      <c r="FC10" s="454"/>
      <c r="FD10" s="454"/>
      <c r="FE10" s="454"/>
      <c r="FF10" s="454"/>
      <c r="FG10" s="454"/>
      <c r="FH10" s="454"/>
      <c r="FI10" s="454"/>
      <c r="FJ10" s="454"/>
      <c r="FK10" s="454"/>
      <c r="FL10" s="454"/>
      <c r="FM10" s="454"/>
      <c r="FN10" s="454"/>
      <c r="FO10" s="454"/>
      <c r="FP10" s="454"/>
      <c r="FQ10" s="454"/>
      <c r="FR10" s="454"/>
      <c r="FS10" s="454"/>
      <c r="FT10" s="454"/>
      <c r="FU10" s="454"/>
      <c r="FV10" s="454"/>
      <c r="FW10" s="454"/>
      <c r="FX10" s="454"/>
      <c r="FY10" s="454"/>
      <c r="FZ10" s="454"/>
      <c r="GA10" s="454"/>
      <c r="GB10" s="454"/>
      <c r="GC10" s="454"/>
      <c r="GD10" s="454"/>
      <c r="GE10" s="454"/>
      <c r="GF10" s="454"/>
      <c r="GG10" s="454"/>
      <c r="GH10" s="454"/>
      <c r="GI10" s="454"/>
      <c r="GJ10" s="454"/>
      <c r="GK10" s="454"/>
      <c r="GL10" s="454"/>
      <c r="GM10" s="454"/>
      <c r="GN10" s="454"/>
      <c r="GO10" s="454"/>
      <c r="GP10" s="454"/>
      <c r="GQ10" s="454"/>
      <c r="GR10" s="454"/>
      <c r="GS10" s="454"/>
      <c r="GT10" s="454"/>
      <c r="GU10" s="454"/>
      <c r="GV10" s="454"/>
      <c r="GW10" s="454"/>
      <c r="GX10" s="454"/>
      <c r="GY10" s="454"/>
      <c r="GZ10" s="454"/>
      <c r="HA10" s="454"/>
      <c r="HB10" s="454"/>
      <c r="HC10" s="454"/>
      <c r="HD10" s="454"/>
      <c r="HE10" s="454"/>
      <c r="HF10" s="454"/>
      <c r="HG10" s="454"/>
      <c r="HH10" s="454"/>
      <c r="HI10" s="454"/>
      <c r="HJ10" s="454"/>
      <c r="HK10" s="454"/>
      <c r="HL10" s="454"/>
      <c r="HM10" s="454"/>
      <c r="HN10" s="454"/>
      <c r="HO10" s="454"/>
      <c r="HP10" s="454"/>
      <c r="HQ10" s="454"/>
      <c r="HR10" s="454"/>
      <c r="HS10" s="454"/>
      <c r="HT10" s="454"/>
      <c r="HU10" s="454"/>
      <c r="HV10" s="454"/>
      <c r="HW10" s="454"/>
      <c r="HX10" s="454"/>
      <c r="HY10" s="454"/>
      <c r="HZ10" s="454"/>
      <c r="IA10" s="454"/>
      <c r="IB10" s="454"/>
      <c r="IC10" s="454"/>
      <c r="ID10" s="454"/>
      <c r="IE10" s="454"/>
      <c r="IF10" s="454"/>
      <c r="IG10" s="454"/>
      <c r="IH10" s="201"/>
      <c r="II10" s="201"/>
      <c r="IJ10" s="201"/>
      <c r="IK10" s="201"/>
      <c r="IL10" s="201"/>
      <c r="IM10" s="201"/>
      <c r="IN10" s="454"/>
      <c r="IO10" s="454"/>
      <c r="IP10" s="454"/>
      <c r="IQ10" s="454"/>
    </row>
    <row r="11" spans="1:256" ht="15.75">
      <c r="C11" s="454"/>
      <c r="D11" s="488"/>
      <c r="E11" s="120" t="s">
        <v>1926</v>
      </c>
      <c r="F11" s="1140"/>
      <c r="G11" s="1140"/>
      <c r="H11" s="1140"/>
      <c r="I11" s="1140"/>
      <c r="J11" s="1140"/>
      <c r="L11" s="1140"/>
      <c r="M11" s="1140"/>
      <c r="N11" s="1747"/>
      <c r="O11" s="1140"/>
      <c r="P11" s="1140"/>
      <c r="Q11" s="1140">
        <v>98.373194480437661</v>
      </c>
      <c r="R11" s="1140">
        <v>153.96887291174616</v>
      </c>
      <c r="S11" s="1140">
        <v>185.44707838812022</v>
      </c>
      <c r="T11" s="1140">
        <v>178.34923262465165</v>
      </c>
      <c r="U11" s="1140">
        <v>189.96119401736729</v>
      </c>
      <c r="V11" s="1140">
        <v>186.49943243630648</v>
      </c>
      <c r="W11" s="1140">
        <v>191.80635577338361</v>
      </c>
      <c r="X11" s="1140">
        <v>293.3337939999999</v>
      </c>
      <c r="Y11" s="1140">
        <v>301.25380643799986</v>
      </c>
      <c r="Z11" s="1140">
        <v>309.38765921182579</v>
      </c>
      <c r="AA11" s="1140">
        <v>317.74112601054509</v>
      </c>
      <c r="AB11" s="1140">
        <v>375.54651858882136</v>
      </c>
      <c r="AC11" s="1140">
        <v>402.61723443516343</v>
      </c>
      <c r="AD11" s="1140">
        <v>424.67590645003077</v>
      </c>
      <c r="AE11" s="1140">
        <v>391.50628536690976</v>
      </c>
      <c r="AF11" s="1140">
        <v>384.24244144715419</v>
      </c>
      <c r="AG11" s="454"/>
      <c r="AH11" s="454"/>
      <c r="AI11" s="454"/>
      <c r="AJ11" s="454"/>
      <c r="AK11" s="454"/>
      <c r="AL11" s="454"/>
      <c r="AM11" s="454"/>
      <c r="AN11" s="454"/>
      <c r="AO11" s="454"/>
      <c r="AP11" s="454"/>
      <c r="AQ11" s="454"/>
      <c r="AR11" s="454"/>
      <c r="AS11" s="454"/>
      <c r="AT11" s="454"/>
      <c r="AU11" s="454"/>
      <c r="AV11" s="454"/>
      <c r="AW11" s="454"/>
      <c r="AX11" s="454"/>
      <c r="AY11" s="454"/>
      <c r="AZ11" s="454"/>
      <c r="BA11" s="454"/>
      <c r="BB11" s="454"/>
      <c r="BC11" s="454"/>
      <c r="BD11" s="454"/>
      <c r="BE11" s="454"/>
      <c r="BF11" s="454"/>
      <c r="BG11" s="454"/>
      <c r="BH11" s="454"/>
      <c r="BI11" s="454"/>
      <c r="BJ11" s="454"/>
      <c r="BK11" s="454"/>
      <c r="BL11" s="454"/>
      <c r="BM11" s="454"/>
      <c r="BN11" s="454"/>
      <c r="BO11" s="454"/>
      <c r="BP11" s="454"/>
      <c r="BQ11" s="454"/>
      <c r="BR11" s="454"/>
      <c r="BS11" s="454"/>
      <c r="BT11" s="454"/>
      <c r="BU11" s="454"/>
      <c r="BV11" s="454"/>
      <c r="BW11" s="454"/>
      <c r="BX11" s="454"/>
      <c r="BY11" s="454"/>
      <c r="BZ11" s="454"/>
      <c r="CA11" s="454"/>
      <c r="CB11" s="454"/>
      <c r="CC11" s="454"/>
      <c r="CD11" s="454"/>
      <c r="CE11" s="454"/>
      <c r="CF11" s="454"/>
      <c r="CG11" s="454"/>
      <c r="CH11" s="454"/>
      <c r="CI11" s="454"/>
      <c r="CJ11" s="454"/>
      <c r="CK11" s="454"/>
      <c r="CL11" s="454"/>
      <c r="CM11" s="454"/>
      <c r="CN11" s="454"/>
      <c r="CO11" s="454"/>
      <c r="CP11" s="454"/>
      <c r="CQ11" s="454"/>
      <c r="CR11" s="454"/>
      <c r="CS11" s="454"/>
      <c r="CT11" s="454"/>
      <c r="CU11" s="454"/>
      <c r="CV11" s="454"/>
      <c r="CW11" s="454"/>
      <c r="CX11" s="454"/>
      <c r="CY11" s="454"/>
      <c r="CZ11" s="454"/>
      <c r="DA11" s="454"/>
      <c r="DB11" s="454"/>
      <c r="DC11" s="454"/>
      <c r="DD11" s="454"/>
      <c r="DE11" s="454"/>
      <c r="DF11" s="454"/>
      <c r="DG11" s="454"/>
      <c r="DH11" s="454"/>
      <c r="DI11" s="454"/>
      <c r="DJ11" s="454"/>
      <c r="DK11" s="454"/>
      <c r="DL11" s="454"/>
      <c r="DM11" s="454"/>
      <c r="DN11" s="454"/>
      <c r="DO11" s="454"/>
      <c r="DP11" s="454"/>
      <c r="DQ11" s="454"/>
      <c r="DR11" s="454"/>
      <c r="DS11" s="454"/>
      <c r="DT11" s="454"/>
      <c r="DU11" s="454"/>
      <c r="DV11" s="454"/>
      <c r="DW11" s="454"/>
      <c r="DX11" s="454"/>
      <c r="DY11" s="454"/>
      <c r="DZ11" s="454"/>
      <c r="EA11" s="454"/>
      <c r="EB11" s="454"/>
      <c r="EC11" s="454"/>
      <c r="ED11" s="454"/>
      <c r="EE11" s="454"/>
      <c r="EF11" s="454"/>
      <c r="EG11" s="454"/>
      <c r="EH11" s="454"/>
      <c r="EI11" s="454"/>
      <c r="EJ11" s="454"/>
      <c r="EK11" s="454"/>
      <c r="EL11" s="454"/>
      <c r="EM11" s="454"/>
      <c r="EN11" s="454"/>
      <c r="EO11" s="454"/>
      <c r="EP11" s="454"/>
      <c r="EQ11" s="454"/>
      <c r="ER11" s="454"/>
      <c r="ES11" s="454"/>
      <c r="ET11" s="454"/>
      <c r="EU11" s="454"/>
      <c r="EV11" s="454"/>
      <c r="EW11" s="454"/>
      <c r="EX11" s="454"/>
      <c r="EY11" s="454"/>
      <c r="EZ11" s="454"/>
      <c r="FA11" s="454"/>
      <c r="FB11" s="454"/>
      <c r="FC11" s="454"/>
      <c r="FD11" s="454"/>
      <c r="FE11" s="454"/>
      <c r="FF11" s="454"/>
      <c r="FG11" s="454"/>
      <c r="FH11" s="454"/>
      <c r="FI11" s="454"/>
      <c r="FJ11" s="454"/>
      <c r="FK11" s="454"/>
      <c r="FL11" s="454"/>
      <c r="FM11" s="454"/>
      <c r="FN11" s="454"/>
      <c r="FO11" s="454"/>
      <c r="FP11" s="454"/>
      <c r="FQ11" s="454"/>
      <c r="FR11" s="454"/>
      <c r="FS11" s="454"/>
      <c r="FT11" s="454"/>
      <c r="FU11" s="454"/>
      <c r="FV11" s="454"/>
      <c r="FW11" s="454"/>
      <c r="FX11" s="454"/>
      <c r="FY11" s="454"/>
      <c r="FZ11" s="454"/>
      <c r="GA11" s="454"/>
      <c r="GB11" s="454"/>
      <c r="GC11" s="454"/>
      <c r="GD11" s="454"/>
      <c r="GE11" s="454"/>
      <c r="GF11" s="454"/>
      <c r="GG11" s="454"/>
      <c r="GH11" s="454"/>
      <c r="GI11" s="454"/>
      <c r="GJ11" s="454"/>
      <c r="GK11" s="454"/>
      <c r="GL11" s="454"/>
      <c r="GM11" s="454"/>
      <c r="GN11" s="454"/>
      <c r="GO11" s="454"/>
      <c r="GP11" s="454"/>
      <c r="GQ11" s="454"/>
      <c r="GR11" s="454"/>
      <c r="GS11" s="454"/>
      <c r="GT11" s="454"/>
      <c r="GU11" s="454"/>
      <c r="GV11" s="454"/>
      <c r="GW11" s="454"/>
      <c r="GX11" s="454"/>
      <c r="GY11" s="454"/>
      <c r="GZ11" s="454"/>
      <c r="HA11" s="454"/>
      <c r="HB11" s="454"/>
      <c r="HC11" s="454"/>
      <c r="HD11" s="454"/>
      <c r="HE11" s="454"/>
      <c r="HF11" s="454"/>
      <c r="HG11" s="454"/>
      <c r="HH11" s="454"/>
      <c r="HI11" s="454"/>
      <c r="HJ11" s="454"/>
      <c r="HK11" s="454"/>
      <c r="HL11" s="454"/>
      <c r="HM11" s="454"/>
      <c r="HN11" s="454"/>
      <c r="HO11" s="454"/>
      <c r="HP11" s="454"/>
      <c r="HQ11" s="454"/>
      <c r="HR11" s="454"/>
      <c r="HS11" s="454"/>
      <c r="HT11" s="454"/>
      <c r="HU11" s="454"/>
      <c r="HV11" s="454"/>
      <c r="HW11" s="454"/>
      <c r="HX11" s="454"/>
      <c r="HY11" s="454"/>
      <c r="HZ11" s="454"/>
      <c r="IA11" s="454"/>
      <c r="IB11" s="454"/>
      <c r="IC11" s="454"/>
      <c r="ID11" s="454"/>
      <c r="IE11" s="454"/>
      <c r="IF11" s="454"/>
      <c r="IG11" s="454"/>
      <c r="IH11" s="201"/>
      <c r="II11" s="201"/>
      <c r="IJ11" s="201"/>
      <c r="IK11" s="201"/>
      <c r="IL11" s="201"/>
      <c r="IM11" s="201"/>
      <c r="IN11" s="454"/>
      <c r="IO11" s="454"/>
      <c r="IP11" s="454"/>
      <c r="IQ11" s="454"/>
    </row>
    <row r="12" spans="1:256" s="120" customFormat="1" ht="15.75">
      <c r="A12" s="1741"/>
      <c r="B12" s="1741"/>
      <c r="C12" s="454"/>
      <c r="D12" s="488"/>
      <c r="E12" s="488" t="s">
        <v>38</v>
      </c>
      <c r="F12" s="1126"/>
      <c r="G12" s="1126"/>
      <c r="H12" s="1126"/>
      <c r="I12" s="1126"/>
      <c r="J12" s="1126"/>
      <c r="K12" s="5"/>
      <c r="L12" s="1126"/>
      <c r="M12" s="1126"/>
      <c r="N12" s="1747"/>
      <c r="O12" s="1126"/>
      <c r="P12" s="1126"/>
      <c r="Q12" s="1126">
        <v>250.00000000000017</v>
      </c>
      <c r="R12" s="1126">
        <v>250</v>
      </c>
      <c r="S12" s="1126">
        <v>256.75000000000023</v>
      </c>
      <c r="T12" s="1126">
        <v>263.68200000000007</v>
      </c>
      <c r="U12" s="1126">
        <v>270.80099999999999</v>
      </c>
      <c r="V12" s="1126">
        <v>278.113</v>
      </c>
      <c r="W12" s="1126">
        <v>285.6219999999999</v>
      </c>
      <c r="X12" s="1126">
        <v>293.3337939999999</v>
      </c>
      <c r="Y12" s="1126">
        <v>301.25380643799986</v>
      </c>
      <c r="Z12" s="1126">
        <v>309.38765921182579</v>
      </c>
      <c r="AA12" s="1126">
        <v>317.74112601054509</v>
      </c>
      <c r="AB12" s="1126">
        <v>375.54651858882136</v>
      </c>
      <c r="AC12" s="1126">
        <v>402.61723443516343</v>
      </c>
      <c r="AD12" s="1126">
        <v>424.67590645003077</v>
      </c>
      <c r="AE12" s="1126">
        <v>391.50628536690976</v>
      </c>
      <c r="AF12" s="1126">
        <v>384.24244144715419</v>
      </c>
      <c r="AG12" s="454"/>
      <c r="AH12" s="454"/>
      <c r="AI12" s="454"/>
      <c r="AJ12" s="454"/>
      <c r="AK12" s="454"/>
      <c r="AL12" s="454"/>
      <c r="AM12" s="454"/>
      <c r="AN12" s="454"/>
      <c r="AO12" s="454"/>
      <c r="AP12" s="454"/>
      <c r="AQ12" s="454"/>
      <c r="AR12" s="454"/>
      <c r="AS12" s="454"/>
      <c r="AT12" s="454"/>
      <c r="AU12" s="454"/>
      <c r="AV12" s="454"/>
      <c r="AW12" s="454"/>
      <c r="AX12" s="454"/>
      <c r="AY12" s="454"/>
      <c r="AZ12" s="454"/>
      <c r="BA12" s="454"/>
      <c r="BB12" s="454"/>
      <c r="BC12" s="454"/>
      <c r="BD12" s="454"/>
      <c r="BE12" s="454"/>
      <c r="BF12" s="454"/>
      <c r="BG12" s="454"/>
      <c r="BH12" s="454"/>
      <c r="BI12" s="454"/>
      <c r="BJ12" s="454"/>
      <c r="BK12" s="454"/>
      <c r="BL12" s="454"/>
      <c r="BM12" s="454"/>
      <c r="BN12" s="454"/>
      <c r="BO12" s="454"/>
      <c r="BP12" s="454"/>
      <c r="BQ12" s="454"/>
      <c r="BR12" s="454"/>
      <c r="BS12" s="454"/>
      <c r="BT12" s="454"/>
      <c r="BU12" s="454"/>
      <c r="BV12" s="454"/>
      <c r="BW12" s="454"/>
      <c r="BX12" s="454"/>
      <c r="BY12" s="454"/>
      <c r="BZ12" s="454"/>
      <c r="CA12" s="454"/>
      <c r="CB12" s="454"/>
      <c r="CC12" s="454"/>
      <c r="CD12" s="454"/>
      <c r="CE12" s="454"/>
      <c r="CF12" s="454"/>
      <c r="CG12" s="454"/>
      <c r="CH12" s="454"/>
      <c r="CI12" s="454"/>
      <c r="CJ12" s="454"/>
      <c r="CK12" s="454"/>
      <c r="CL12" s="454"/>
      <c r="CM12" s="454"/>
      <c r="CN12" s="454"/>
      <c r="CO12" s="454"/>
      <c r="CP12" s="454"/>
      <c r="CQ12" s="454"/>
      <c r="CR12" s="454"/>
      <c r="CS12" s="454"/>
      <c r="CT12" s="454"/>
      <c r="CU12" s="454"/>
      <c r="CV12" s="454"/>
      <c r="CW12" s="454"/>
      <c r="CX12" s="454"/>
      <c r="CY12" s="454"/>
      <c r="CZ12" s="454"/>
      <c r="DA12" s="454"/>
      <c r="DB12" s="454"/>
      <c r="DC12" s="454"/>
      <c r="DD12" s="454"/>
      <c r="DE12" s="454"/>
      <c r="DF12" s="454"/>
      <c r="DG12" s="454"/>
      <c r="DH12" s="454"/>
      <c r="DI12" s="454"/>
      <c r="DJ12" s="454"/>
      <c r="DK12" s="454"/>
      <c r="DL12" s="454"/>
      <c r="DM12" s="454"/>
      <c r="DN12" s="454"/>
      <c r="DO12" s="454"/>
      <c r="DP12" s="454"/>
      <c r="DQ12" s="454"/>
      <c r="DR12" s="454"/>
      <c r="DS12" s="454"/>
      <c r="DT12" s="454"/>
      <c r="DU12" s="454"/>
      <c r="DV12" s="454"/>
      <c r="DW12" s="454"/>
      <c r="DX12" s="454"/>
      <c r="DY12" s="454"/>
      <c r="DZ12" s="454"/>
      <c r="EA12" s="454"/>
      <c r="EB12" s="454"/>
      <c r="EC12" s="454"/>
      <c r="ED12" s="454"/>
      <c r="EE12" s="454"/>
      <c r="EF12" s="454"/>
      <c r="EG12" s="454"/>
      <c r="EH12" s="454"/>
      <c r="EI12" s="454"/>
      <c r="EJ12" s="454"/>
      <c r="EK12" s="454"/>
      <c r="EL12" s="454"/>
      <c r="EM12" s="454"/>
      <c r="EN12" s="454"/>
      <c r="EO12" s="454"/>
      <c r="EP12" s="454"/>
      <c r="EQ12" s="454"/>
      <c r="ER12" s="454"/>
      <c r="ES12" s="454"/>
      <c r="ET12" s="454"/>
      <c r="EU12" s="454"/>
      <c r="EV12" s="454"/>
      <c r="EW12" s="454"/>
      <c r="EX12" s="454"/>
      <c r="EY12" s="454"/>
      <c r="EZ12" s="454"/>
      <c r="FA12" s="454"/>
      <c r="FB12" s="454"/>
      <c r="FC12" s="454"/>
      <c r="FD12" s="454"/>
      <c r="FE12" s="454"/>
      <c r="FF12" s="454"/>
      <c r="FG12" s="454"/>
      <c r="FH12" s="454"/>
      <c r="FI12" s="454"/>
      <c r="FJ12" s="454"/>
      <c r="FK12" s="454"/>
      <c r="FL12" s="454"/>
      <c r="FM12" s="454"/>
      <c r="FN12" s="454"/>
      <c r="FO12" s="454"/>
      <c r="FP12" s="454"/>
      <c r="FQ12" s="454"/>
      <c r="FR12" s="454"/>
      <c r="FS12" s="454"/>
      <c r="FT12" s="454"/>
      <c r="FU12" s="454"/>
      <c r="FV12" s="454"/>
      <c r="FW12" s="454"/>
      <c r="FX12" s="454"/>
      <c r="FY12" s="454"/>
      <c r="FZ12" s="454"/>
      <c r="GA12" s="454"/>
      <c r="GB12" s="454"/>
      <c r="GC12" s="454"/>
      <c r="GD12" s="454"/>
      <c r="GE12" s="454"/>
      <c r="GF12" s="454"/>
      <c r="GG12" s="454"/>
      <c r="GH12" s="454"/>
      <c r="GI12" s="454"/>
      <c r="GJ12" s="454"/>
      <c r="GK12" s="454"/>
      <c r="GL12" s="454"/>
      <c r="GM12" s="454"/>
      <c r="GN12" s="454"/>
      <c r="GO12" s="454"/>
      <c r="GP12" s="454"/>
      <c r="GQ12" s="454"/>
      <c r="GR12" s="454"/>
      <c r="GS12" s="454"/>
      <c r="GT12" s="454"/>
      <c r="GU12" s="454"/>
      <c r="GV12" s="454"/>
      <c r="GW12" s="454"/>
      <c r="GX12" s="454"/>
      <c r="GY12" s="454"/>
      <c r="GZ12" s="454"/>
      <c r="HA12" s="454"/>
      <c r="HB12" s="454"/>
      <c r="HC12" s="454"/>
      <c r="HD12" s="454"/>
      <c r="HE12" s="454"/>
      <c r="HF12" s="454"/>
      <c r="HG12" s="454"/>
      <c r="HH12" s="454"/>
      <c r="HI12" s="454"/>
      <c r="HJ12" s="454"/>
      <c r="HK12" s="454"/>
      <c r="HL12" s="454"/>
      <c r="HM12" s="454"/>
      <c r="HN12" s="454"/>
      <c r="HO12" s="454"/>
      <c r="HP12" s="454"/>
      <c r="HQ12" s="454"/>
      <c r="HR12" s="454"/>
      <c r="HS12" s="454"/>
      <c r="HT12" s="454"/>
      <c r="HU12" s="454"/>
      <c r="HV12" s="454"/>
      <c r="HW12" s="454"/>
      <c r="HX12" s="454"/>
      <c r="HY12" s="454"/>
      <c r="HZ12" s="454"/>
      <c r="IA12" s="454"/>
      <c r="IB12" s="454"/>
      <c r="IC12" s="454"/>
      <c r="ID12" s="454"/>
      <c r="IE12" s="454"/>
      <c r="IF12" s="454"/>
      <c r="IG12" s="454"/>
      <c r="IH12" s="201"/>
      <c r="II12" s="201"/>
      <c r="IJ12" s="201"/>
      <c r="IK12" s="201"/>
      <c r="IL12" s="201"/>
      <c r="IM12" s="201"/>
      <c r="IN12" s="454"/>
      <c r="IO12" s="454"/>
      <c r="IP12" s="454"/>
      <c r="IQ12" s="454"/>
    </row>
    <row r="13" spans="1:256" ht="15.75">
      <c r="C13" s="454"/>
      <c r="D13" s="488"/>
      <c r="E13" s="488"/>
      <c r="F13" s="1126"/>
      <c r="G13" s="1126"/>
      <c r="H13" s="1126"/>
      <c r="I13" s="1126"/>
      <c r="J13" s="1126"/>
      <c r="L13" s="1126"/>
      <c r="M13" s="1126"/>
      <c r="N13" s="1747"/>
      <c r="O13" s="1126"/>
      <c r="P13" s="1126"/>
      <c r="Q13" s="1126"/>
      <c r="R13" s="1126"/>
      <c r="S13" s="1126"/>
      <c r="T13" s="1126"/>
      <c r="U13" s="1126"/>
      <c r="V13" s="1126"/>
      <c r="W13" s="1126"/>
      <c r="X13" s="1126"/>
      <c r="Y13" s="1126"/>
      <c r="Z13" s="1126"/>
      <c r="AA13" s="1126"/>
      <c r="AB13" s="1126"/>
      <c r="AC13" s="1126"/>
      <c r="AD13" s="1126"/>
      <c r="AE13" s="1126"/>
      <c r="AF13" s="1126"/>
      <c r="AG13" s="454"/>
      <c r="AH13" s="454"/>
      <c r="AI13" s="454"/>
      <c r="AJ13" s="454"/>
      <c r="AK13" s="454"/>
      <c r="AL13" s="454"/>
      <c r="AM13" s="454"/>
      <c r="AN13" s="454"/>
      <c r="AO13" s="454"/>
      <c r="AP13" s="454"/>
      <c r="AQ13" s="454"/>
      <c r="AR13" s="454"/>
      <c r="AS13" s="454"/>
      <c r="AT13" s="454"/>
      <c r="AU13" s="454"/>
      <c r="AV13" s="454"/>
      <c r="AW13" s="454"/>
      <c r="AX13" s="454"/>
      <c r="AY13" s="454"/>
      <c r="AZ13" s="454"/>
      <c r="BA13" s="454"/>
      <c r="BB13" s="454"/>
      <c r="BC13" s="454"/>
      <c r="BD13" s="454"/>
      <c r="BE13" s="454"/>
      <c r="BF13" s="454"/>
      <c r="BG13" s="454"/>
      <c r="BH13" s="454"/>
      <c r="BI13" s="454"/>
      <c r="BJ13" s="454"/>
      <c r="BK13" s="454"/>
      <c r="BL13" s="454"/>
      <c r="BM13" s="454"/>
      <c r="BN13" s="454"/>
      <c r="BO13" s="454"/>
      <c r="BP13" s="454"/>
      <c r="BQ13" s="454"/>
      <c r="BR13" s="454"/>
      <c r="BS13" s="454"/>
      <c r="BT13" s="454"/>
      <c r="BU13" s="454"/>
      <c r="BV13" s="454"/>
      <c r="BW13" s="454"/>
      <c r="BX13" s="454"/>
      <c r="BY13" s="454"/>
      <c r="BZ13" s="454"/>
      <c r="CA13" s="454"/>
      <c r="CB13" s="454"/>
      <c r="CC13" s="454"/>
      <c r="CD13" s="454"/>
      <c r="CE13" s="454"/>
      <c r="CF13" s="454"/>
      <c r="CG13" s="454"/>
      <c r="CH13" s="454"/>
      <c r="CI13" s="454"/>
      <c r="CJ13" s="454"/>
      <c r="CK13" s="454"/>
      <c r="CL13" s="454"/>
      <c r="CM13" s="454"/>
      <c r="CN13" s="454"/>
      <c r="CO13" s="454"/>
      <c r="CP13" s="454"/>
      <c r="CQ13" s="454"/>
      <c r="CR13" s="454"/>
      <c r="CS13" s="454"/>
      <c r="CT13" s="454"/>
      <c r="CU13" s="454"/>
      <c r="CV13" s="454"/>
      <c r="CW13" s="454"/>
      <c r="CX13" s="454"/>
      <c r="CY13" s="454"/>
      <c r="CZ13" s="454"/>
      <c r="DA13" s="454"/>
      <c r="DB13" s="454"/>
      <c r="DC13" s="454"/>
      <c r="DD13" s="454"/>
      <c r="DE13" s="454"/>
      <c r="DF13" s="454"/>
      <c r="DG13" s="454"/>
      <c r="DH13" s="454"/>
      <c r="DI13" s="454"/>
      <c r="DJ13" s="454"/>
      <c r="DK13" s="454"/>
      <c r="DL13" s="454"/>
      <c r="DM13" s="454"/>
      <c r="DN13" s="454"/>
      <c r="DO13" s="454"/>
      <c r="DP13" s="454"/>
      <c r="DQ13" s="454"/>
      <c r="DR13" s="454"/>
      <c r="DS13" s="454"/>
      <c r="DT13" s="454"/>
      <c r="DU13" s="454"/>
      <c r="DV13" s="454"/>
      <c r="DW13" s="454"/>
      <c r="DX13" s="454"/>
      <c r="DY13" s="454"/>
      <c r="DZ13" s="454"/>
      <c r="EA13" s="454"/>
      <c r="EB13" s="454"/>
      <c r="EC13" s="454"/>
      <c r="ED13" s="454"/>
      <c r="EE13" s="454"/>
      <c r="EF13" s="454"/>
      <c r="EG13" s="454"/>
      <c r="EH13" s="454"/>
      <c r="EI13" s="454"/>
      <c r="EJ13" s="454"/>
      <c r="EK13" s="454"/>
      <c r="EL13" s="454"/>
      <c r="EM13" s="454"/>
      <c r="EN13" s="454"/>
      <c r="EO13" s="454"/>
      <c r="EP13" s="454"/>
      <c r="EQ13" s="454"/>
      <c r="ER13" s="454"/>
      <c r="ES13" s="454"/>
      <c r="ET13" s="454"/>
      <c r="EU13" s="454"/>
      <c r="EV13" s="454"/>
      <c r="EW13" s="454"/>
      <c r="EX13" s="454"/>
      <c r="EY13" s="454"/>
      <c r="EZ13" s="454"/>
      <c r="FA13" s="454"/>
      <c r="FB13" s="454"/>
      <c r="FC13" s="454"/>
      <c r="FD13" s="454"/>
      <c r="FE13" s="454"/>
      <c r="FF13" s="454"/>
      <c r="FG13" s="454"/>
      <c r="FH13" s="454"/>
      <c r="FI13" s="454"/>
      <c r="FJ13" s="454"/>
      <c r="FK13" s="454"/>
      <c r="FL13" s="454"/>
      <c r="FM13" s="454"/>
      <c r="FN13" s="454"/>
      <c r="FO13" s="454"/>
      <c r="FP13" s="454"/>
      <c r="FQ13" s="454"/>
      <c r="FR13" s="454"/>
      <c r="FS13" s="454"/>
      <c r="FT13" s="454"/>
      <c r="FU13" s="454"/>
      <c r="FV13" s="454"/>
      <c r="FW13" s="454"/>
      <c r="FX13" s="454"/>
      <c r="FY13" s="454"/>
      <c r="FZ13" s="454"/>
      <c r="GA13" s="454"/>
      <c r="GB13" s="454"/>
      <c r="GC13" s="454"/>
      <c r="GD13" s="454"/>
      <c r="GE13" s="454"/>
      <c r="GF13" s="454"/>
      <c r="GG13" s="454"/>
      <c r="GH13" s="454"/>
      <c r="GI13" s="454"/>
      <c r="GJ13" s="454"/>
      <c r="GK13" s="454"/>
      <c r="GL13" s="454"/>
      <c r="GM13" s="454"/>
      <c r="GN13" s="454"/>
      <c r="GO13" s="454"/>
      <c r="GP13" s="454"/>
      <c r="GQ13" s="454"/>
      <c r="GR13" s="454"/>
      <c r="GS13" s="454"/>
      <c r="GT13" s="454"/>
      <c r="GU13" s="454"/>
      <c r="GV13" s="454"/>
      <c r="GW13" s="454"/>
      <c r="GX13" s="454"/>
      <c r="GY13" s="454"/>
      <c r="GZ13" s="454"/>
      <c r="HA13" s="454"/>
      <c r="HB13" s="454"/>
      <c r="HC13" s="454"/>
      <c r="HD13" s="454"/>
      <c r="HE13" s="454"/>
      <c r="HF13" s="454"/>
      <c r="HG13" s="454"/>
      <c r="HH13" s="454"/>
      <c r="HI13" s="454"/>
      <c r="HJ13" s="454"/>
      <c r="HK13" s="454"/>
      <c r="HL13" s="454"/>
      <c r="HM13" s="454"/>
      <c r="HN13" s="454"/>
      <c r="HO13" s="454"/>
      <c r="HP13" s="454"/>
      <c r="HQ13" s="454"/>
      <c r="HR13" s="454"/>
      <c r="HS13" s="454"/>
      <c r="HT13" s="454"/>
      <c r="HU13" s="454"/>
      <c r="HV13" s="454"/>
      <c r="HW13" s="454"/>
      <c r="HX13" s="454"/>
      <c r="HY13" s="454"/>
      <c r="HZ13" s="454"/>
      <c r="IA13" s="454"/>
      <c r="IB13" s="454"/>
      <c r="IC13" s="454"/>
      <c r="ID13" s="454"/>
      <c r="IE13" s="454"/>
      <c r="IF13" s="454"/>
      <c r="IG13" s="454"/>
      <c r="IH13" s="201"/>
      <c r="II13" s="201"/>
      <c r="IJ13" s="201"/>
      <c r="IK13" s="201"/>
      <c r="IL13" s="201"/>
      <c r="IM13" s="201"/>
      <c r="IN13" s="454"/>
      <c r="IO13" s="454"/>
      <c r="IP13" s="454"/>
      <c r="IQ13" s="454"/>
      <c r="IR13" s="120"/>
      <c r="IS13" s="120"/>
      <c r="IT13" s="120"/>
      <c r="IU13" s="120"/>
      <c r="IV13" s="120"/>
    </row>
    <row r="14" spans="1:256" ht="15.75">
      <c r="D14" s="277" t="s">
        <v>3033</v>
      </c>
      <c r="E14" s="277"/>
      <c r="F14" s="409"/>
      <c r="G14" s="409"/>
      <c r="H14" s="409"/>
      <c r="I14" s="409"/>
      <c r="J14" s="409"/>
      <c r="L14" s="409"/>
      <c r="M14" s="409"/>
      <c r="N14" s="1747"/>
      <c r="O14" s="409"/>
      <c r="P14" s="409"/>
      <c r="Q14" s="409"/>
      <c r="R14" s="409"/>
      <c r="S14" s="409"/>
      <c r="T14" s="409"/>
      <c r="U14" s="409"/>
      <c r="V14" s="409"/>
      <c r="W14" s="409"/>
      <c r="X14" s="409"/>
      <c r="Y14" s="409"/>
      <c r="Z14" s="409"/>
      <c r="AA14" s="409"/>
      <c r="AB14" s="409"/>
      <c r="AC14" s="409"/>
      <c r="AD14" s="409"/>
      <c r="AE14" s="409"/>
      <c r="AF14" s="409"/>
      <c r="AG14" s="454"/>
      <c r="AH14" s="454"/>
      <c r="AI14" s="454"/>
      <c r="AJ14" s="454"/>
      <c r="AK14" s="454"/>
      <c r="AL14" s="454"/>
      <c r="AM14" s="454"/>
      <c r="AN14" s="454"/>
      <c r="AO14" s="454"/>
      <c r="AP14" s="454"/>
      <c r="AQ14" s="454"/>
      <c r="AR14" s="454"/>
      <c r="AS14" s="454"/>
      <c r="AT14" s="454"/>
      <c r="AU14" s="454"/>
      <c r="AV14" s="454"/>
      <c r="AW14" s="454"/>
      <c r="AX14" s="454"/>
      <c r="AY14" s="454"/>
      <c r="AZ14" s="454"/>
      <c r="BA14" s="454"/>
      <c r="BB14" s="454"/>
      <c r="BC14" s="454"/>
      <c r="BD14" s="454"/>
      <c r="BE14" s="454"/>
      <c r="BF14" s="454"/>
      <c r="BG14" s="454"/>
      <c r="BH14" s="454"/>
      <c r="BI14" s="454"/>
      <c r="BJ14" s="454"/>
      <c r="BK14" s="454"/>
      <c r="BL14" s="454"/>
      <c r="BM14" s="454"/>
      <c r="BN14" s="454"/>
      <c r="BO14" s="454"/>
      <c r="BP14" s="454"/>
      <c r="BQ14" s="454"/>
      <c r="BR14" s="454"/>
      <c r="BS14" s="454"/>
      <c r="BT14" s="454"/>
      <c r="BU14" s="454"/>
      <c r="BV14" s="454"/>
      <c r="BW14" s="454"/>
      <c r="BX14" s="454"/>
      <c r="BY14" s="454"/>
      <c r="BZ14" s="454"/>
      <c r="CA14" s="454"/>
      <c r="CB14" s="454"/>
      <c r="CC14" s="454"/>
      <c r="CD14" s="454"/>
      <c r="CE14" s="454"/>
      <c r="CF14" s="454"/>
      <c r="CG14" s="454"/>
      <c r="CH14" s="454"/>
      <c r="CI14" s="454"/>
      <c r="CJ14" s="454"/>
      <c r="CK14" s="454"/>
      <c r="CL14" s="454"/>
      <c r="CM14" s="454"/>
      <c r="CN14" s="454"/>
      <c r="CO14" s="454"/>
      <c r="CP14" s="454"/>
      <c r="CQ14" s="454"/>
      <c r="CR14" s="454"/>
      <c r="CS14" s="454"/>
      <c r="CT14" s="454"/>
      <c r="CU14" s="454"/>
      <c r="CV14" s="454"/>
      <c r="CW14" s="454"/>
      <c r="CX14" s="454"/>
      <c r="CY14" s="454"/>
      <c r="CZ14" s="454"/>
      <c r="DA14" s="454"/>
      <c r="DB14" s="454"/>
      <c r="DC14" s="454"/>
      <c r="DD14" s="454"/>
      <c r="DE14" s="454"/>
      <c r="DF14" s="454"/>
      <c r="DG14" s="454"/>
      <c r="DH14" s="454"/>
      <c r="DI14" s="454"/>
      <c r="DJ14" s="454"/>
      <c r="DK14" s="454"/>
      <c r="DL14" s="454"/>
      <c r="DM14" s="454"/>
      <c r="DN14" s="454"/>
      <c r="DO14" s="454"/>
      <c r="DP14" s="454"/>
      <c r="DQ14" s="454"/>
      <c r="DR14" s="454"/>
      <c r="DS14" s="454"/>
      <c r="DT14" s="454"/>
      <c r="DU14" s="454"/>
      <c r="DV14" s="454"/>
      <c r="DW14" s="454"/>
      <c r="DX14" s="454"/>
      <c r="DY14" s="454"/>
      <c r="DZ14" s="454"/>
      <c r="EA14" s="454"/>
      <c r="EB14" s="454"/>
      <c r="EC14" s="454"/>
      <c r="ED14" s="454"/>
      <c r="EE14" s="454"/>
      <c r="EF14" s="454"/>
      <c r="EG14" s="454"/>
      <c r="EH14" s="454"/>
      <c r="EI14" s="454"/>
      <c r="EJ14" s="454"/>
      <c r="EK14" s="454"/>
      <c r="EL14" s="454"/>
      <c r="EM14" s="454"/>
      <c r="EN14" s="454"/>
      <c r="EO14" s="454"/>
      <c r="EP14" s="454"/>
      <c r="EQ14" s="454"/>
      <c r="ER14" s="454"/>
      <c r="ES14" s="454"/>
      <c r="ET14" s="454"/>
      <c r="EU14" s="454"/>
      <c r="EV14" s="454"/>
      <c r="EW14" s="454"/>
      <c r="EX14" s="454"/>
      <c r="EY14" s="454"/>
      <c r="EZ14" s="454"/>
      <c r="FA14" s="454"/>
      <c r="FB14" s="454"/>
      <c r="FC14" s="454"/>
      <c r="FD14" s="454"/>
      <c r="FE14" s="454"/>
      <c r="FF14" s="454"/>
      <c r="FG14" s="454"/>
      <c r="FH14" s="454"/>
      <c r="FI14" s="454"/>
      <c r="FJ14" s="454"/>
      <c r="FK14" s="454"/>
      <c r="FL14" s="454"/>
      <c r="FM14" s="454"/>
      <c r="FN14" s="454"/>
      <c r="FO14" s="454"/>
      <c r="FP14" s="454"/>
      <c r="FQ14" s="454"/>
      <c r="FR14" s="454"/>
      <c r="FS14" s="454"/>
      <c r="FT14" s="454"/>
      <c r="FU14" s="454"/>
      <c r="FV14" s="454"/>
      <c r="FW14" s="454"/>
      <c r="FX14" s="454"/>
      <c r="FY14" s="454"/>
      <c r="FZ14" s="454"/>
      <c r="GA14" s="454"/>
      <c r="GB14" s="454"/>
      <c r="GC14" s="454"/>
      <c r="GD14" s="454"/>
      <c r="GE14" s="454"/>
      <c r="GF14" s="454"/>
      <c r="GG14" s="454"/>
      <c r="GH14" s="454"/>
      <c r="GI14" s="454"/>
      <c r="GJ14" s="454"/>
      <c r="GK14" s="454"/>
      <c r="GL14" s="454"/>
      <c r="GM14" s="454"/>
      <c r="GN14" s="454"/>
      <c r="GO14" s="454"/>
      <c r="GP14" s="454"/>
      <c r="GQ14" s="454"/>
      <c r="GR14" s="454"/>
      <c r="GS14" s="454"/>
      <c r="GT14" s="454"/>
      <c r="GU14" s="454"/>
      <c r="GV14" s="454"/>
      <c r="GW14" s="454"/>
      <c r="GX14" s="454"/>
      <c r="GY14" s="454"/>
      <c r="GZ14" s="454"/>
      <c r="HA14" s="454"/>
      <c r="HB14" s="454"/>
      <c r="HC14" s="454"/>
      <c r="HD14" s="454"/>
      <c r="HE14" s="454"/>
      <c r="HF14" s="454"/>
      <c r="HG14" s="454"/>
      <c r="HH14" s="454"/>
      <c r="HI14" s="454"/>
      <c r="HJ14" s="454"/>
      <c r="HK14" s="454"/>
      <c r="HL14" s="454"/>
      <c r="HM14" s="454"/>
      <c r="HN14" s="454"/>
      <c r="HO14" s="454"/>
      <c r="HP14" s="454"/>
      <c r="HQ14" s="454"/>
      <c r="HR14" s="454"/>
      <c r="HS14" s="454"/>
      <c r="HT14" s="454"/>
      <c r="HU14" s="454"/>
      <c r="HV14" s="454"/>
      <c r="HW14" s="454"/>
      <c r="HX14" s="454"/>
      <c r="HY14" s="454"/>
      <c r="HZ14" s="454"/>
      <c r="IA14" s="454"/>
      <c r="IB14" s="454"/>
      <c r="IC14" s="454"/>
      <c r="ID14" s="454"/>
      <c r="IE14" s="454"/>
      <c r="IF14" s="454"/>
      <c r="IG14" s="454"/>
      <c r="IH14" s="201"/>
      <c r="II14" s="201"/>
      <c r="IJ14" s="201"/>
      <c r="IK14" s="201"/>
      <c r="IL14" s="201"/>
      <c r="IM14" s="201"/>
      <c r="IN14" s="454"/>
      <c r="IO14" s="454"/>
      <c r="IP14" s="454"/>
      <c r="IQ14" s="454"/>
    </row>
    <row r="15" spans="1:256" ht="15.75">
      <c r="D15" s="277"/>
      <c r="E15" s="120" t="s">
        <v>3034</v>
      </c>
      <c r="F15" s="1713"/>
      <c r="G15" s="1713"/>
      <c r="H15" s="1713"/>
      <c r="I15" s="1713"/>
      <c r="J15" s="1713"/>
      <c r="L15" s="1713"/>
      <c r="M15" s="1713"/>
      <c r="N15" s="1747"/>
      <c r="O15" s="1713"/>
      <c r="P15" s="1713"/>
      <c r="Q15" s="1713">
        <v>25</v>
      </c>
      <c r="R15" s="1713">
        <v>60</v>
      </c>
      <c r="S15" s="1713">
        <v>102.7</v>
      </c>
      <c r="T15" s="1713">
        <v>105.47280000000001</v>
      </c>
      <c r="U15" s="1713">
        <v>108.32040000000001</v>
      </c>
      <c r="V15" s="1713">
        <v>111.2452</v>
      </c>
      <c r="W15" s="1713">
        <v>114.2488</v>
      </c>
      <c r="X15" s="1713">
        <v>117.33351759999999</v>
      </c>
      <c r="Y15" s="1713">
        <v>120.50152257520001</v>
      </c>
      <c r="Z15" s="1713">
        <v>123.75506368472999</v>
      </c>
      <c r="AA15" s="1713">
        <v>127.096450404218</v>
      </c>
      <c r="AB15" s="1713">
        <v>150.21860743552898</v>
      </c>
      <c r="AC15" s="1713">
        <v>161.04689377406498</v>
      </c>
      <c r="AD15" s="1713">
        <v>169.870362580012</v>
      </c>
      <c r="AE15" s="1713">
        <v>156.60251414676401</v>
      </c>
      <c r="AF15" s="1713">
        <v>153.69697657886201</v>
      </c>
      <c r="AG15" s="454"/>
      <c r="AH15" s="454"/>
      <c r="AI15" s="454"/>
      <c r="AJ15" s="454"/>
      <c r="AK15" s="454"/>
      <c r="AL15" s="454"/>
      <c r="AM15" s="454"/>
      <c r="AN15" s="454"/>
      <c r="AO15" s="454"/>
      <c r="AP15" s="454"/>
      <c r="AQ15" s="454"/>
      <c r="AR15" s="454"/>
      <c r="AS15" s="454"/>
      <c r="AT15" s="454"/>
      <c r="AU15" s="454"/>
      <c r="AV15" s="454"/>
      <c r="AW15" s="454"/>
      <c r="AX15" s="454"/>
      <c r="AY15" s="454"/>
      <c r="AZ15" s="454"/>
      <c r="BA15" s="454"/>
      <c r="BB15" s="454"/>
      <c r="BC15" s="454"/>
      <c r="BD15" s="454"/>
      <c r="BE15" s="454"/>
      <c r="BF15" s="454"/>
      <c r="BG15" s="454"/>
      <c r="BH15" s="454"/>
      <c r="BI15" s="454"/>
      <c r="BJ15" s="454"/>
      <c r="BK15" s="454"/>
      <c r="BL15" s="454"/>
      <c r="BM15" s="454"/>
      <c r="BN15" s="454"/>
      <c r="BO15" s="454"/>
      <c r="BP15" s="454"/>
      <c r="BQ15" s="454"/>
      <c r="BR15" s="454"/>
      <c r="BS15" s="454"/>
      <c r="BT15" s="454"/>
      <c r="BU15" s="454"/>
      <c r="BV15" s="454"/>
      <c r="BW15" s="454"/>
      <c r="BX15" s="454"/>
      <c r="BY15" s="454"/>
      <c r="BZ15" s="454"/>
      <c r="CA15" s="454"/>
      <c r="CB15" s="454"/>
      <c r="CC15" s="454"/>
      <c r="CD15" s="454"/>
      <c r="CE15" s="454"/>
      <c r="CF15" s="454"/>
      <c r="CG15" s="454"/>
      <c r="CH15" s="454"/>
      <c r="CI15" s="454"/>
      <c r="CJ15" s="454"/>
      <c r="CK15" s="454"/>
      <c r="CL15" s="454"/>
      <c r="CM15" s="454"/>
      <c r="CN15" s="454"/>
      <c r="CO15" s="454"/>
      <c r="CP15" s="454"/>
      <c r="CQ15" s="454"/>
      <c r="CR15" s="454"/>
      <c r="CS15" s="454"/>
      <c r="CT15" s="454"/>
      <c r="CU15" s="454"/>
      <c r="CV15" s="454"/>
      <c r="CW15" s="454"/>
      <c r="CX15" s="454"/>
      <c r="CY15" s="454"/>
      <c r="CZ15" s="454"/>
      <c r="DA15" s="454"/>
      <c r="DB15" s="454"/>
      <c r="DC15" s="454"/>
      <c r="DD15" s="454"/>
      <c r="DE15" s="454"/>
      <c r="DF15" s="454"/>
      <c r="DG15" s="454"/>
      <c r="DH15" s="454"/>
      <c r="DI15" s="454"/>
      <c r="DJ15" s="454"/>
      <c r="DK15" s="454"/>
      <c r="DL15" s="454"/>
      <c r="DM15" s="454"/>
      <c r="DN15" s="454"/>
      <c r="DO15" s="454"/>
      <c r="DP15" s="454"/>
      <c r="DQ15" s="454"/>
      <c r="DR15" s="454"/>
      <c r="DS15" s="454"/>
      <c r="DT15" s="454"/>
      <c r="DU15" s="454"/>
      <c r="DV15" s="454"/>
      <c r="DW15" s="454"/>
      <c r="DX15" s="454"/>
      <c r="DY15" s="454"/>
      <c r="DZ15" s="454"/>
      <c r="EA15" s="454"/>
      <c r="EB15" s="454"/>
      <c r="EC15" s="454"/>
      <c r="ED15" s="454"/>
      <c r="EE15" s="454"/>
      <c r="EF15" s="454"/>
      <c r="EG15" s="454"/>
      <c r="EH15" s="454"/>
      <c r="EI15" s="454"/>
      <c r="EJ15" s="454"/>
      <c r="EK15" s="454"/>
      <c r="EL15" s="454"/>
      <c r="EM15" s="454"/>
      <c r="EN15" s="454"/>
      <c r="EO15" s="454"/>
      <c r="EP15" s="454"/>
      <c r="EQ15" s="454"/>
      <c r="ER15" s="454"/>
      <c r="ES15" s="454"/>
      <c r="ET15" s="454"/>
      <c r="EU15" s="454"/>
      <c r="EV15" s="454"/>
      <c r="EW15" s="454"/>
      <c r="EX15" s="454"/>
      <c r="EY15" s="454"/>
      <c r="EZ15" s="454"/>
      <c r="FA15" s="454"/>
      <c r="FB15" s="454"/>
      <c r="FC15" s="454"/>
      <c r="FD15" s="454"/>
      <c r="FE15" s="454"/>
      <c r="FF15" s="454"/>
      <c r="FG15" s="454"/>
      <c r="FH15" s="454"/>
      <c r="FI15" s="454"/>
      <c r="FJ15" s="454"/>
      <c r="FK15" s="454"/>
      <c r="FL15" s="454"/>
      <c r="FM15" s="454"/>
      <c r="FN15" s="454"/>
      <c r="FO15" s="454"/>
      <c r="FP15" s="454"/>
      <c r="FQ15" s="454"/>
      <c r="FR15" s="454"/>
      <c r="FS15" s="454"/>
      <c r="FT15" s="454"/>
      <c r="FU15" s="454"/>
      <c r="FV15" s="454"/>
      <c r="FW15" s="454"/>
      <c r="FX15" s="454"/>
      <c r="FY15" s="454"/>
      <c r="FZ15" s="454"/>
      <c r="GA15" s="454"/>
      <c r="GB15" s="454"/>
      <c r="GC15" s="454"/>
      <c r="GD15" s="454"/>
      <c r="GE15" s="454"/>
      <c r="GF15" s="454"/>
      <c r="GG15" s="454"/>
      <c r="GH15" s="454"/>
      <c r="GI15" s="454"/>
      <c r="GJ15" s="454"/>
      <c r="GK15" s="454"/>
      <c r="GL15" s="454"/>
      <c r="GM15" s="454"/>
      <c r="GN15" s="454"/>
      <c r="GO15" s="454"/>
      <c r="GP15" s="454"/>
      <c r="GQ15" s="454"/>
      <c r="GR15" s="454"/>
      <c r="GS15" s="454"/>
      <c r="GT15" s="454"/>
      <c r="GU15" s="454"/>
      <c r="GV15" s="454"/>
      <c r="GW15" s="454"/>
      <c r="GX15" s="454"/>
      <c r="GY15" s="454"/>
      <c r="GZ15" s="454"/>
      <c r="HA15" s="454"/>
      <c r="HB15" s="454"/>
      <c r="HC15" s="454"/>
      <c r="HD15" s="454"/>
      <c r="HE15" s="454"/>
      <c r="HF15" s="454"/>
      <c r="HG15" s="454"/>
      <c r="HH15" s="454"/>
      <c r="HI15" s="454"/>
      <c r="HJ15" s="454"/>
      <c r="HK15" s="454"/>
      <c r="HL15" s="454"/>
      <c r="HM15" s="454"/>
      <c r="HN15" s="454"/>
      <c r="HO15" s="454"/>
      <c r="HP15" s="454"/>
      <c r="HQ15" s="454"/>
      <c r="HR15" s="454"/>
      <c r="HS15" s="454"/>
      <c r="HT15" s="454"/>
      <c r="HU15" s="454"/>
      <c r="HV15" s="454"/>
      <c r="HW15" s="454"/>
      <c r="HX15" s="454"/>
      <c r="HY15" s="454"/>
      <c r="HZ15" s="454"/>
      <c r="IA15" s="454"/>
      <c r="IB15" s="454"/>
      <c r="IC15" s="454"/>
      <c r="ID15" s="454"/>
      <c r="IE15" s="454"/>
      <c r="IF15" s="454"/>
      <c r="IG15" s="454"/>
      <c r="IH15" s="201"/>
      <c r="II15" s="201"/>
      <c r="IJ15" s="201"/>
      <c r="IK15" s="201"/>
      <c r="IL15" s="201"/>
      <c r="IM15" s="201"/>
      <c r="IN15" s="454"/>
      <c r="IO15" s="454"/>
      <c r="IP15" s="454"/>
      <c r="IQ15" s="454"/>
    </row>
    <row r="16" spans="1:256" ht="15.75">
      <c r="D16" s="277"/>
      <c r="E16" s="120" t="s">
        <v>3035</v>
      </c>
      <c r="F16" s="1713"/>
      <c r="G16" s="1713"/>
      <c r="H16" s="1713"/>
      <c r="I16" s="1713"/>
      <c r="J16" s="1713"/>
      <c r="L16" s="1713"/>
      <c r="M16" s="1713"/>
      <c r="N16" s="1747"/>
      <c r="O16" s="1713"/>
      <c r="P16" s="1713"/>
      <c r="Q16" s="1713"/>
      <c r="R16" s="1713"/>
      <c r="S16" s="1713"/>
      <c r="T16" s="1713"/>
      <c r="U16" s="1713"/>
      <c r="V16" s="1713"/>
      <c r="W16" s="1713"/>
      <c r="X16" s="1713"/>
      <c r="Y16" s="1713"/>
      <c r="Z16" s="1713"/>
      <c r="AA16" s="1713"/>
      <c r="AB16" s="1713"/>
      <c r="AC16" s="1713"/>
      <c r="AD16" s="1713"/>
      <c r="AE16" s="1713"/>
      <c r="AF16" s="1713"/>
      <c r="AG16" s="454"/>
      <c r="AH16" s="454"/>
      <c r="AI16" s="454"/>
      <c r="AJ16" s="454"/>
      <c r="AK16" s="454"/>
      <c r="AL16" s="454"/>
      <c r="AM16" s="454"/>
      <c r="AN16" s="454"/>
      <c r="AO16" s="454"/>
      <c r="AP16" s="454"/>
      <c r="AQ16" s="454"/>
      <c r="AR16" s="454"/>
      <c r="AS16" s="454"/>
      <c r="AT16" s="454"/>
      <c r="AU16" s="454"/>
      <c r="AV16" s="454"/>
      <c r="AW16" s="454"/>
      <c r="AX16" s="454"/>
      <c r="AY16" s="454"/>
      <c r="AZ16" s="454"/>
      <c r="BA16" s="454"/>
      <c r="BB16" s="454"/>
      <c r="BC16" s="454"/>
      <c r="BD16" s="454"/>
      <c r="BE16" s="454"/>
      <c r="BF16" s="454"/>
      <c r="BG16" s="454"/>
      <c r="BH16" s="454"/>
      <c r="BI16" s="454"/>
      <c r="BJ16" s="454"/>
      <c r="BK16" s="454"/>
      <c r="BL16" s="454"/>
      <c r="BM16" s="454"/>
      <c r="BN16" s="454"/>
      <c r="BO16" s="454"/>
      <c r="BP16" s="454"/>
      <c r="BQ16" s="454"/>
      <c r="BR16" s="454"/>
      <c r="BS16" s="454"/>
      <c r="BT16" s="454"/>
      <c r="BU16" s="454"/>
      <c r="BV16" s="454"/>
      <c r="BW16" s="454"/>
      <c r="BX16" s="454"/>
      <c r="BY16" s="454"/>
      <c r="BZ16" s="454"/>
      <c r="CA16" s="454"/>
      <c r="CB16" s="454"/>
      <c r="CC16" s="454"/>
      <c r="CD16" s="454"/>
      <c r="CE16" s="454"/>
      <c r="CF16" s="454"/>
      <c r="CG16" s="454"/>
      <c r="CH16" s="454"/>
      <c r="CI16" s="454"/>
      <c r="CJ16" s="454"/>
      <c r="CK16" s="454"/>
      <c r="CL16" s="454"/>
      <c r="CM16" s="454"/>
      <c r="CN16" s="454"/>
      <c r="CO16" s="454"/>
      <c r="CP16" s="454"/>
      <c r="CQ16" s="454"/>
      <c r="CR16" s="454"/>
      <c r="CS16" s="454"/>
      <c r="CT16" s="454"/>
      <c r="CU16" s="454"/>
      <c r="CV16" s="454"/>
      <c r="CW16" s="454"/>
      <c r="CX16" s="454"/>
      <c r="CY16" s="454"/>
      <c r="CZ16" s="454"/>
      <c r="DA16" s="454"/>
      <c r="DB16" s="454"/>
      <c r="DC16" s="454"/>
      <c r="DD16" s="454"/>
      <c r="DE16" s="454"/>
      <c r="DF16" s="454"/>
      <c r="DG16" s="454"/>
      <c r="DH16" s="454"/>
      <c r="DI16" s="454"/>
      <c r="DJ16" s="454"/>
      <c r="DK16" s="454"/>
      <c r="DL16" s="454"/>
      <c r="DM16" s="454"/>
      <c r="DN16" s="454"/>
      <c r="DO16" s="454"/>
      <c r="DP16" s="454"/>
      <c r="DQ16" s="454"/>
      <c r="DR16" s="454"/>
      <c r="DS16" s="454"/>
      <c r="DT16" s="454"/>
      <c r="DU16" s="454"/>
      <c r="DV16" s="454"/>
      <c r="DW16" s="454"/>
      <c r="DX16" s="454"/>
      <c r="DY16" s="454"/>
      <c r="DZ16" s="454"/>
      <c r="EA16" s="454"/>
      <c r="EB16" s="454"/>
      <c r="EC16" s="454"/>
      <c r="ED16" s="454"/>
      <c r="EE16" s="454"/>
      <c r="EF16" s="454"/>
      <c r="EG16" s="454"/>
      <c r="EH16" s="454"/>
      <c r="EI16" s="454"/>
      <c r="EJ16" s="454"/>
      <c r="EK16" s="454"/>
      <c r="EL16" s="454"/>
      <c r="EM16" s="454"/>
      <c r="EN16" s="454"/>
      <c r="EO16" s="454"/>
      <c r="EP16" s="454"/>
      <c r="EQ16" s="454"/>
      <c r="ER16" s="454"/>
      <c r="ES16" s="454"/>
      <c r="ET16" s="454"/>
      <c r="EU16" s="454"/>
      <c r="EV16" s="454"/>
      <c r="EW16" s="454"/>
      <c r="EX16" s="454"/>
      <c r="EY16" s="454"/>
      <c r="EZ16" s="454"/>
      <c r="FA16" s="454"/>
      <c r="FB16" s="454"/>
      <c r="FC16" s="454"/>
      <c r="FD16" s="454"/>
      <c r="FE16" s="454"/>
      <c r="FF16" s="454"/>
      <c r="FG16" s="454"/>
      <c r="FH16" s="454"/>
      <c r="FI16" s="454"/>
      <c r="FJ16" s="454"/>
      <c r="FK16" s="454"/>
      <c r="FL16" s="454"/>
      <c r="FM16" s="454"/>
      <c r="FN16" s="454"/>
      <c r="FO16" s="454"/>
      <c r="FP16" s="454"/>
      <c r="FQ16" s="454"/>
      <c r="FR16" s="454"/>
      <c r="FS16" s="454"/>
      <c r="FT16" s="454"/>
      <c r="FU16" s="454"/>
      <c r="FV16" s="454"/>
      <c r="FW16" s="454"/>
      <c r="FX16" s="454"/>
      <c r="FY16" s="454"/>
      <c r="FZ16" s="454"/>
      <c r="GA16" s="454"/>
      <c r="GB16" s="454"/>
      <c r="GC16" s="454"/>
      <c r="GD16" s="454"/>
      <c r="GE16" s="454"/>
      <c r="GF16" s="454"/>
      <c r="GG16" s="454"/>
      <c r="GH16" s="454"/>
      <c r="GI16" s="454"/>
      <c r="GJ16" s="454"/>
      <c r="GK16" s="454"/>
      <c r="GL16" s="454"/>
      <c r="GM16" s="454"/>
      <c r="GN16" s="454"/>
      <c r="GO16" s="454"/>
      <c r="GP16" s="454"/>
      <c r="GQ16" s="454"/>
      <c r="GR16" s="454"/>
      <c r="GS16" s="454"/>
      <c r="GT16" s="454"/>
      <c r="GU16" s="454"/>
      <c r="GV16" s="454"/>
      <c r="GW16" s="454"/>
      <c r="GX16" s="454"/>
      <c r="GY16" s="454"/>
      <c r="GZ16" s="454"/>
      <c r="HA16" s="454"/>
      <c r="HB16" s="454"/>
      <c r="HC16" s="454"/>
      <c r="HD16" s="454"/>
      <c r="HE16" s="454"/>
      <c r="HF16" s="454"/>
      <c r="HG16" s="454"/>
      <c r="HH16" s="454"/>
      <c r="HI16" s="454"/>
      <c r="HJ16" s="454"/>
      <c r="HK16" s="454"/>
      <c r="HL16" s="454"/>
      <c r="HM16" s="454"/>
      <c r="HN16" s="454"/>
      <c r="HO16" s="454"/>
      <c r="HP16" s="454"/>
      <c r="HQ16" s="454"/>
      <c r="HR16" s="454"/>
      <c r="HS16" s="454"/>
      <c r="HT16" s="454"/>
      <c r="HU16" s="454"/>
      <c r="HV16" s="454"/>
      <c r="HW16" s="454"/>
      <c r="HX16" s="454"/>
      <c r="HY16" s="454"/>
      <c r="HZ16" s="454"/>
      <c r="IA16" s="454"/>
      <c r="IB16" s="454"/>
      <c r="IC16" s="454"/>
      <c r="ID16" s="454"/>
      <c r="IE16" s="454"/>
      <c r="IF16" s="454"/>
      <c r="IG16" s="454"/>
      <c r="IH16" s="201"/>
      <c r="II16" s="201"/>
      <c r="IJ16" s="201"/>
      <c r="IK16" s="201"/>
      <c r="IL16" s="201"/>
      <c r="IM16" s="201"/>
      <c r="IN16" s="454"/>
      <c r="IO16" s="454"/>
      <c r="IP16" s="454"/>
      <c r="IQ16" s="454"/>
    </row>
    <row r="17" spans="1:256" s="476" customFormat="1" ht="15.75">
      <c r="A17" s="1741"/>
      <c r="B17" s="1741"/>
      <c r="C17" s="120"/>
      <c r="D17" s="277"/>
      <c r="E17" s="120" t="s">
        <v>36</v>
      </c>
      <c r="F17" s="1713"/>
      <c r="G17" s="1713"/>
      <c r="H17" s="1713"/>
      <c r="I17" s="1713"/>
      <c r="J17" s="1713"/>
      <c r="K17" s="5"/>
      <c r="L17" s="1713"/>
      <c r="M17" s="1713"/>
      <c r="N17" s="1747"/>
      <c r="O17" s="1713"/>
      <c r="P17" s="1713"/>
      <c r="Q17" s="1713">
        <v>225.00000000000009</v>
      </c>
      <c r="R17" s="1713">
        <v>190</v>
      </c>
      <c r="S17" s="1713">
        <v>154.0500000000001</v>
      </c>
      <c r="T17" s="1713">
        <v>158.20920000000004</v>
      </c>
      <c r="U17" s="1713">
        <v>162.48060000000001</v>
      </c>
      <c r="V17" s="1713">
        <v>166.86779999999999</v>
      </c>
      <c r="W17" s="1713">
        <v>171.37319999999991</v>
      </c>
      <c r="X17" s="1713">
        <v>176.0002763999999</v>
      </c>
      <c r="Y17" s="1713">
        <v>180.75228386279991</v>
      </c>
      <c r="Z17" s="1713">
        <v>185.63259552709548</v>
      </c>
      <c r="AA17" s="1713">
        <v>190.64467560632701</v>
      </c>
      <c r="AB17" s="1713">
        <v>225.3279111532928</v>
      </c>
      <c r="AC17" s="1713">
        <v>241.57034066109807</v>
      </c>
      <c r="AD17" s="1713">
        <v>254.80554387001843</v>
      </c>
      <c r="AE17" s="1713">
        <v>234.90377122014584</v>
      </c>
      <c r="AF17" s="1713">
        <v>230.54546486829247</v>
      </c>
      <c r="AG17" s="454"/>
      <c r="AH17" s="454"/>
      <c r="AI17" s="454"/>
      <c r="AJ17" s="454"/>
      <c r="AK17" s="454"/>
      <c r="AL17" s="454"/>
      <c r="AM17" s="454"/>
      <c r="AN17" s="454"/>
      <c r="AO17" s="454"/>
      <c r="AP17" s="454"/>
      <c r="AQ17" s="454"/>
      <c r="AR17" s="454"/>
      <c r="AS17" s="454"/>
      <c r="AT17" s="454"/>
      <c r="AU17" s="454"/>
      <c r="AV17" s="454"/>
      <c r="AW17" s="454"/>
      <c r="AX17" s="454"/>
      <c r="AY17" s="454"/>
      <c r="AZ17" s="454"/>
      <c r="BA17" s="454"/>
      <c r="BB17" s="454"/>
      <c r="BC17" s="454"/>
      <c r="BD17" s="454"/>
      <c r="BE17" s="454"/>
      <c r="BF17" s="454"/>
      <c r="BG17" s="454"/>
      <c r="BH17" s="454"/>
      <c r="BI17" s="454"/>
      <c r="BJ17" s="454"/>
      <c r="BK17" s="454"/>
      <c r="BL17" s="454"/>
      <c r="BM17" s="454"/>
      <c r="BN17" s="454"/>
      <c r="BO17" s="454"/>
      <c r="BP17" s="454"/>
      <c r="BQ17" s="454"/>
      <c r="BR17" s="454"/>
      <c r="BS17" s="454"/>
      <c r="BT17" s="454"/>
      <c r="BU17" s="454"/>
      <c r="BV17" s="454"/>
      <c r="BW17" s="454"/>
      <c r="BX17" s="454"/>
      <c r="BY17" s="454"/>
      <c r="BZ17" s="454"/>
      <c r="CA17" s="454"/>
      <c r="CB17" s="454"/>
      <c r="CC17" s="454"/>
      <c r="CD17" s="454"/>
      <c r="CE17" s="454"/>
      <c r="CF17" s="454"/>
      <c r="CG17" s="454"/>
      <c r="CH17" s="454"/>
      <c r="CI17" s="454"/>
      <c r="CJ17" s="454"/>
      <c r="CK17" s="454"/>
      <c r="CL17" s="454"/>
      <c r="CM17" s="454"/>
      <c r="CN17" s="454"/>
      <c r="CO17" s="454"/>
      <c r="CP17" s="454"/>
      <c r="CQ17" s="454"/>
      <c r="CR17" s="454"/>
      <c r="CS17" s="454"/>
      <c r="CT17" s="454"/>
      <c r="CU17" s="454"/>
      <c r="CV17" s="454"/>
      <c r="CW17" s="454"/>
      <c r="CX17" s="454"/>
      <c r="CY17" s="454"/>
      <c r="CZ17" s="454"/>
      <c r="DA17" s="454"/>
      <c r="DB17" s="454"/>
      <c r="DC17" s="454"/>
      <c r="DD17" s="454"/>
      <c r="DE17" s="454"/>
      <c r="DF17" s="454"/>
      <c r="DG17" s="454"/>
      <c r="DH17" s="454"/>
      <c r="DI17" s="454"/>
      <c r="DJ17" s="454"/>
      <c r="DK17" s="454"/>
      <c r="DL17" s="454"/>
      <c r="DM17" s="454"/>
      <c r="DN17" s="454"/>
      <c r="DO17" s="454"/>
      <c r="DP17" s="454"/>
      <c r="DQ17" s="454"/>
      <c r="DR17" s="454"/>
      <c r="DS17" s="454"/>
      <c r="DT17" s="454"/>
      <c r="DU17" s="454"/>
      <c r="DV17" s="454"/>
      <c r="DW17" s="454"/>
      <c r="DX17" s="454"/>
      <c r="DY17" s="454"/>
      <c r="DZ17" s="454"/>
      <c r="EA17" s="454"/>
      <c r="EB17" s="454"/>
      <c r="EC17" s="454"/>
      <c r="ED17" s="454"/>
      <c r="EE17" s="454"/>
      <c r="EF17" s="454"/>
      <c r="EG17" s="454"/>
      <c r="EH17" s="454"/>
      <c r="EI17" s="454"/>
      <c r="EJ17" s="454"/>
      <c r="EK17" s="454"/>
      <c r="EL17" s="454"/>
      <c r="EM17" s="454"/>
      <c r="EN17" s="454"/>
      <c r="EO17" s="454"/>
      <c r="EP17" s="454"/>
      <c r="EQ17" s="454"/>
      <c r="ER17" s="454"/>
      <c r="ES17" s="454"/>
      <c r="ET17" s="454"/>
      <c r="EU17" s="454"/>
      <c r="EV17" s="454"/>
      <c r="EW17" s="454"/>
      <c r="EX17" s="454"/>
      <c r="EY17" s="454"/>
      <c r="EZ17" s="454"/>
      <c r="FA17" s="454"/>
      <c r="FB17" s="454"/>
      <c r="FC17" s="454"/>
      <c r="FD17" s="454"/>
      <c r="FE17" s="454"/>
      <c r="FF17" s="454"/>
      <c r="FG17" s="454"/>
      <c r="FH17" s="454"/>
      <c r="FI17" s="454"/>
      <c r="FJ17" s="454"/>
      <c r="FK17" s="454"/>
      <c r="FL17" s="454"/>
      <c r="FM17" s="454"/>
      <c r="FN17" s="454"/>
      <c r="FO17" s="454"/>
      <c r="FP17" s="454"/>
      <c r="FQ17" s="454"/>
      <c r="FR17" s="454"/>
      <c r="FS17" s="454"/>
      <c r="FT17" s="454"/>
      <c r="FU17" s="454"/>
      <c r="FV17" s="454"/>
      <c r="FW17" s="454"/>
      <c r="FX17" s="454"/>
      <c r="FY17" s="454"/>
      <c r="FZ17" s="454"/>
      <c r="GA17" s="454"/>
      <c r="GB17" s="454"/>
      <c r="GC17" s="454"/>
      <c r="GD17" s="454"/>
      <c r="GE17" s="454"/>
      <c r="GF17" s="454"/>
      <c r="GG17" s="454"/>
      <c r="GH17" s="454"/>
      <c r="GI17" s="454"/>
      <c r="GJ17" s="454"/>
      <c r="GK17" s="454"/>
      <c r="GL17" s="454"/>
      <c r="GM17" s="454"/>
      <c r="GN17" s="454"/>
      <c r="GO17" s="454"/>
      <c r="GP17" s="454"/>
      <c r="GQ17" s="454"/>
      <c r="GR17" s="454"/>
      <c r="GS17" s="454"/>
      <c r="GT17" s="454"/>
      <c r="GU17" s="454"/>
      <c r="GV17" s="454"/>
      <c r="GW17" s="454"/>
      <c r="GX17" s="454"/>
      <c r="GY17" s="454"/>
      <c r="GZ17" s="454"/>
      <c r="HA17" s="454"/>
      <c r="HB17" s="454"/>
      <c r="HC17" s="454"/>
      <c r="HD17" s="454"/>
      <c r="HE17" s="454"/>
      <c r="HF17" s="454"/>
      <c r="HG17" s="454"/>
      <c r="HH17" s="454"/>
      <c r="HI17" s="454"/>
      <c r="HJ17" s="454"/>
      <c r="HK17" s="454"/>
      <c r="HL17" s="454"/>
      <c r="HM17" s="454"/>
      <c r="HN17" s="454"/>
      <c r="HO17" s="454"/>
      <c r="HP17" s="454"/>
      <c r="HQ17" s="454"/>
      <c r="HR17" s="454"/>
      <c r="HS17" s="454"/>
      <c r="HT17" s="454"/>
      <c r="HU17" s="454"/>
      <c r="HV17" s="454"/>
      <c r="HW17" s="454"/>
      <c r="HX17" s="454"/>
      <c r="HY17" s="454"/>
      <c r="HZ17" s="454"/>
      <c r="IA17" s="454"/>
      <c r="IB17" s="454"/>
      <c r="IC17" s="454"/>
      <c r="ID17" s="454"/>
      <c r="IE17" s="454"/>
      <c r="IF17" s="454"/>
      <c r="IG17" s="454"/>
      <c r="IH17" s="201"/>
      <c r="II17" s="201"/>
      <c r="IJ17" s="201"/>
      <c r="IK17" s="201"/>
      <c r="IL17" s="201"/>
      <c r="IM17" s="201"/>
      <c r="IN17" s="454"/>
      <c r="IO17" s="454"/>
      <c r="IP17" s="454"/>
      <c r="IQ17" s="454"/>
      <c r="IR17" s="5"/>
      <c r="IS17" s="5"/>
      <c r="IT17" s="5"/>
      <c r="IU17" s="5"/>
      <c r="IV17" s="5"/>
    </row>
    <row r="18" spans="1:256" s="682" customFormat="1" ht="15.75">
      <c r="A18" s="1741"/>
      <c r="B18" s="1741"/>
      <c r="C18" s="120"/>
      <c r="D18" s="277"/>
      <c r="E18" s="277" t="s">
        <v>38</v>
      </c>
      <c r="F18" s="409"/>
      <c r="G18" s="409"/>
      <c r="H18" s="409"/>
      <c r="I18" s="409"/>
      <c r="J18" s="409"/>
      <c r="K18" s="5"/>
      <c r="L18" s="409"/>
      <c r="M18" s="409"/>
      <c r="N18" s="1747"/>
      <c r="O18" s="409"/>
      <c r="P18" s="409"/>
      <c r="Q18" s="409">
        <v>250.00000000000009</v>
      </c>
      <c r="R18" s="409">
        <v>250</v>
      </c>
      <c r="S18" s="409">
        <v>256.75000000000011</v>
      </c>
      <c r="T18" s="409">
        <v>263.68200000000002</v>
      </c>
      <c r="U18" s="409">
        <v>270.80100000000004</v>
      </c>
      <c r="V18" s="409">
        <v>278.113</v>
      </c>
      <c r="W18" s="409">
        <v>285.6219999999999</v>
      </c>
      <c r="X18" s="409">
        <v>293.3337939999999</v>
      </c>
      <c r="Y18" s="409">
        <v>301.25380643799991</v>
      </c>
      <c r="Z18" s="409">
        <v>309.38765921182545</v>
      </c>
      <c r="AA18" s="409">
        <v>317.74112601054503</v>
      </c>
      <c r="AB18" s="409">
        <v>375.54651858882175</v>
      </c>
      <c r="AC18" s="409">
        <v>402.61723443516303</v>
      </c>
      <c r="AD18" s="409">
        <v>424.67590645003042</v>
      </c>
      <c r="AE18" s="409">
        <v>391.50628536690988</v>
      </c>
      <c r="AF18" s="409">
        <v>384.24244144715448</v>
      </c>
      <c r="AG18" s="454"/>
      <c r="AH18" s="454"/>
      <c r="AI18" s="454"/>
      <c r="AJ18" s="454"/>
      <c r="AK18" s="454"/>
      <c r="AL18" s="454"/>
      <c r="AM18" s="454"/>
      <c r="AN18" s="454"/>
      <c r="AO18" s="454"/>
      <c r="AP18" s="454"/>
      <c r="AQ18" s="454"/>
      <c r="AR18" s="454"/>
      <c r="AS18" s="454"/>
      <c r="AT18" s="454"/>
      <c r="AU18" s="454"/>
      <c r="AV18" s="454"/>
      <c r="AW18" s="454"/>
      <c r="AX18" s="454"/>
      <c r="AY18" s="454"/>
      <c r="AZ18" s="454"/>
      <c r="BA18" s="454"/>
      <c r="BB18" s="454"/>
      <c r="BC18" s="454"/>
      <c r="BD18" s="454"/>
      <c r="BE18" s="454"/>
      <c r="BF18" s="454"/>
      <c r="BG18" s="454"/>
      <c r="BH18" s="454"/>
      <c r="BI18" s="454"/>
      <c r="BJ18" s="454"/>
      <c r="BK18" s="454"/>
      <c r="BL18" s="454"/>
      <c r="BM18" s="454"/>
      <c r="BN18" s="454"/>
      <c r="BO18" s="454"/>
      <c r="BP18" s="454"/>
      <c r="BQ18" s="454"/>
      <c r="BR18" s="454"/>
      <c r="BS18" s="454"/>
      <c r="BT18" s="454"/>
      <c r="BU18" s="454"/>
      <c r="BV18" s="454"/>
      <c r="BW18" s="454"/>
      <c r="BX18" s="454"/>
      <c r="BY18" s="454"/>
      <c r="BZ18" s="454"/>
      <c r="CA18" s="454"/>
      <c r="CB18" s="454"/>
      <c r="CC18" s="454"/>
      <c r="CD18" s="454"/>
      <c r="CE18" s="454"/>
      <c r="CF18" s="454"/>
      <c r="CG18" s="454"/>
      <c r="CH18" s="454"/>
      <c r="CI18" s="454"/>
      <c r="CJ18" s="454"/>
      <c r="CK18" s="454"/>
      <c r="CL18" s="454"/>
      <c r="CM18" s="454"/>
      <c r="CN18" s="454"/>
      <c r="CO18" s="454"/>
      <c r="CP18" s="454"/>
      <c r="CQ18" s="454"/>
      <c r="CR18" s="454"/>
      <c r="CS18" s="454"/>
      <c r="CT18" s="454"/>
      <c r="CU18" s="454"/>
      <c r="CV18" s="454"/>
      <c r="CW18" s="454"/>
      <c r="CX18" s="454"/>
      <c r="CY18" s="454"/>
      <c r="CZ18" s="454"/>
      <c r="DA18" s="454"/>
      <c r="DB18" s="454"/>
      <c r="DC18" s="454"/>
      <c r="DD18" s="454"/>
      <c r="DE18" s="454"/>
      <c r="DF18" s="454"/>
      <c r="DG18" s="454"/>
      <c r="DH18" s="454"/>
      <c r="DI18" s="454"/>
      <c r="DJ18" s="454"/>
      <c r="DK18" s="454"/>
      <c r="DL18" s="454"/>
      <c r="DM18" s="454"/>
      <c r="DN18" s="454"/>
      <c r="DO18" s="454"/>
      <c r="DP18" s="454"/>
      <c r="DQ18" s="454"/>
      <c r="DR18" s="454"/>
      <c r="DS18" s="454"/>
      <c r="DT18" s="454"/>
      <c r="DU18" s="454"/>
      <c r="DV18" s="454"/>
      <c r="DW18" s="454"/>
      <c r="DX18" s="454"/>
      <c r="DY18" s="454"/>
      <c r="DZ18" s="454"/>
      <c r="EA18" s="454"/>
      <c r="EB18" s="454"/>
      <c r="EC18" s="454"/>
      <c r="ED18" s="454"/>
      <c r="EE18" s="454"/>
      <c r="EF18" s="454"/>
      <c r="EG18" s="454"/>
      <c r="EH18" s="454"/>
      <c r="EI18" s="454"/>
      <c r="EJ18" s="454"/>
      <c r="EK18" s="454"/>
      <c r="EL18" s="454"/>
      <c r="EM18" s="454"/>
      <c r="EN18" s="454"/>
      <c r="EO18" s="454"/>
      <c r="EP18" s="454"/>
      <c r="EQ18" s="454"/>
      <c r="ER18" s="454"/>
      <c r="ES18" s="454"/>
      <c r="ET18" s="454"/>
      <c r="EU18" s="454"/>
      <c r="EV18" s="454"/>
      <c r="EW18" s="454"/>
      <c r="EX18" s="454"/>
      <c r="EY18" s="454"/>
      <c r="EZ18" s="454"/>
      <c r="FA18" s="454"/>
      <c r="FB18" s="454"/>
      <c r="FC18" s="454"/>
      <c r="FD18" s="454"/>
      <c r="FE18" s="454"/>
      <c r="FF18" s="454"/>
      <c r="FG18" s="454"/>
      <c r="FH18" s="454"/>
      <c r="FI18" s="454"/>
      <c r="FJ18" s="454"/>
      <c r="FK18" s="454"/>
      <c r="FL18" s="454"/>
      <c r="FM18" s="454"/>
      <c r="FN18" s="454"/>
      <c r="FO18" s="454"/>
      <c r="FP18" s="454"/>
      <c r="FQ18" s="454"/>
      <c r="FR18" s="454"/>
      <c r="FS18" s="454"/>
      <c r="FT18" s="454"/>
      <c r="FU18" s="454"/>
      <c r="FV18" s="454"/>
      <c r="FW18" s="454"/>
      <c r="FX18" s="454"/>
      <c r="FY18" s="454"/>
      <c r="FZ18" s="454"/>
      <c r="GA18" s="454"/>
      <c r="GB18" s="454"/>
      <c r="GC18" s="454"/>
      <c r="GD18" s="454"/>
      <c r="GE18" s="454"/>
      <c r="GF18" s="454"/>
      <c r="GG18" s="454"/>
      <c r="GH18" s="454"/>
      <c r="GI18" s="454"/>
      <c r="GJ18" s="454"/>
      <c r="GK18" s="454"/>
      <c r="GL18" s="454"/>
      <c r="GM18" s="454"/>
      <c r="GN18" s="454"/>
      <c r="GO18" s="454"/>
      <c r="GP18" s="454"/>
      <c r="GQ18" s="454"/>
      <c r="GR18" s="454"/>
      <c r="GS18" s="454"/>
      <c r="GT18" s="454"/>
      <c r="GU18" s="454"/>
      <c r="GV18" s="454"/>
      <c r="GW18" s="454"/>
      <c r="GX18" s="454"/>
      <c r="GY18" s="454"/>
      <c r="GZ18" s="454"/>
      <c r="HA18" s="454"/>
      <c r="HB18" s="454"/>
      <c r="HC18" s="454"/>
      <c r="HD18" s="454"/>
      <c r="HE18" s="454"/>
      <c r="HF18" s="454"/>
      <c r="HG18" s="454"/>
      <c r="HH18" s="454"/>
      <c r="HI18" s="454"/>
      <c r="HJ18" s="454"/>
      <c r="HK18" s="454"/>
      <c r="HL18" s="454"/>
      <c r="HM18" s="454"/>
      <c r="HN18" s="454"/>
      <c r="HO18" s="454"/>
      <c r="HP18" s="454"/>
      <c r="HQ18" s="454"/>
      <c r="HR18" s="454"/>
      <c r="HS18" s="454"/>
      <c r="HT18" s="454"/>
      <c r="HU18" s="454"/>
      <c r="HV18" s="454"/>
      <c r="HW18" s="454"/>
      <c r="HX18" s="454"/>
      <c r="HY18" s="454"/>
      <c r="HZ18" s="454"/>
      <c r="IA18" s="454"/>
      <c r="IB18" s="454"/>
      <c r="IC18" s="454"/>
      <c r="ID18" s="454"/>
      <c r="IE18" s="454"/>
      <c r="IF18" s="454"/>
      <c r="IG18" s="454"/>
      <c r="IH18" s="201"/>
      <c r="II18" s="201"/>
      <c r="IJ18" s="201"/>
      <c r="IK18" s="201"/>
      <c r="IL18" s="201"/>
      <c r="IM18" s="201"/>
      <c r="IN18" s="454"/>
      <c r="IO18" s="454"/>
      <c r="IP18" s="454"/>
      <c r="IQ18" s="454"/>
      <c r="IR18" s="476"/>
      <c r="IS18" s="476"/>
      <c r="IT18" s="476"/>
      <c r="IU18" s="476"/>
      <c r="IV18" s="476"/>
    </row>
    <row r="19" spans="1:256" s="476" customFormat="1" ht="15.75">
      <c r="A19" s="1741"/>
      <c r="B19" s="1741"/>
      <c r="C19" s="120"/>
      <c r="D19" s="277"/>
      <c r="E19" s="277"/>
      <c r="F19" s="277"/>
      <c r="G19" s="277"/>
      <c r="H19" s="277"/>
      <c r="I19" s="277"/>
      <c r="J19" s="277"/>
      <c r="K19" s="5"/>
      <c r="L19" s="277"/>
      <c r="M19" s="277"/>
      <c r="N19" s="1747"/>
      <c r="O19" s="277"/>
      <c r="P19" s="277"/>
      <c r="Q19" s="277"/>
      <c r="R19" s="277"/>
      <c r="S19" s="277"/>
      <c r="T19" s="277"/>
      <c r="U19" s="277"/>
      <c r="V19" s="277"/>
      <c r="W19" s="277"/>
      <c r="X19" s="277"/>
      <c r="Y19" s="277"/>
      <c r="Z19" s="277"/>
      <c r="AA19" s="277"/>
      <c r="AB19" s="277"/>
      <c r="AC19" s="277"/>
      <c r="AD19" s="277"/>
      <c r="AE19" s="277"/>
      <c r="AF19" s="277"/>
      <c r="AG19" s="454"/>
      <c r="AH19" s="454"/>
      <c r="AI19" s="454"/>
      <c r="AJ19" s="454"/>
      <c r="AK19" s="454"/>
      <c r="AL19" s="454"/>
      <c r="AM19" s="454"/>
      <c r="AN19" s="454"/>
      <c r="AO19" s="454"/>
      <c r="AP19" s="454"/>
      <c r="AQ19" s="454"/>
      <c r="AR19" s="454"/>
      <c r="AS19" s="454"/>
      <c r="AT19" s="454"/>
      <c r="AU19" s="454"/>
      <c r="AV19" s="454"/>
      <c r="AW19" s="454"/>
      <c r="AX19" s="454"/>
      <c r="AY19" s="454"/>
      <c r="AZ19" s="454"/>
      <c r="BA19" s="454"/>
      <c r="BB19" s="454"/>
      <c r="BC19" s="454"/>
      <c r="BD19" s="454"/>
      <c r="BE19" s="454"/>
      <c r="BF19" s="454"/>
      <c r="BG19" s="454"/>
      <c r="BH19" s="454"/>
      <c r="BI19" s="454"/>
      <c r="BJ19" s="454"/>
      <c r="BK19" s="454"/>
      <c r="BL19" s="454"/>
      <c r="BM19" s="454"/>
      <c r="BN19" s="454"/>
      <c r="BO19" s="454"/>
      <c r="BP19" s="454"/>
      <c r="BQ19" s="454"/>
      <c r="BR19" s="454"/>
      <c r="BS19" s="454"/>
      <c r="BT19" s="454"/>
      <c r="BU19" s="454"/>
      <c r="BV19" s="454"/>
      <c r="BW19" s="454"/>
      <c r="BX19" s="454"/>
      <c r="BY19" s="454"/>
      <c r="BZ19" s="454"/>
      <c r="CA19" s="454"/>
      <c r="CB19" s="454"/>
      <c r="CC19" s="454"/>
      <c r="CD19" s="454"/>
      <c r="CE19" s="454"/>
      <c r="CF19" s="454"/>
      <c r="CG19" s="454"/>
      <c r="CH19" s="454"/>
      <c r="CI19" s="454"/>
      <c r="CJ19" s="454"/>
      <c r="CK19" s="454"/>
      <c r="CL19" s="454"/>
      <c r="CM19" s="454"/>
      <c r="CN19" s="454"/>
      <c r="CO19" s="454"/>
      <c r="CP19" s="454"/>
      <c r="CQ19" s="454"/>
      <c r="CR19" s="454"/>
      <c r="CS19" s="454"/>
      <c r="CT19" s="454"/>
      <c r="CU19" s="454"/>
      <c r="CV19" s="454"/>
      <c r="CW19" s="454"/>
      <c r="CX19" s="454"/>
      <c r="CY19" s="454"/>
      <c r="CZ19" s="454"/>
      <c r="DA19" s="454"/>
      <c r="DB19" s="454"/>
      <c r="DC19" s="454"/>
      <c r="DD19" s="454"/>
      <c r="DE19" s="454"/>
      <c r="DF19" s="454"/>
      <c r="DG19" s="454"/>
      <c r="DH19" s="454"/>
      <c r="DI19" s="454"/>
      <c r="DJ19" s="454"/>
      <c r="DK19" s="454"/>
      <c r="DL19" s="454"/>
      <c r="DM19" s="454"/>
      <c r="DN19" s="454"/>
      <c r="DO19" s="454"/>
      <c r="DP19" s="454"/>
      <c r="DQ19" s="454"/>
      <c r="DR19" s="454"/>
      <c r="DS19" s="454"/>
      <c r="DT19" s="454"/>
      <c r="DU19" s="454"/>
      <c r="DV19" s="454"/>
      <c r="DW19" s="454"/>
      <c r="DX19" s="454"/>
      <c r="DY19" s="454"/>
      <c r="DZ19" s="454"/>
      <c r="EA19" s="454"/>
      <c r="EB19" s="454"/>
      <c r="EC19" s="454"/>
      <c r="ED19" s="454"/>
      <c r="EE19" s="454"/>
      <c r="EF19" s="454"/>
      <c r="EG19" s="454"/>
      <c r="EH19" s="454"/>
      <c r="EI19" s="454"/>
      <c r="EJ19" s="454"/>
      <c r="EK19" s="454"/>
      <c r="EL19" s="454"/>
      <c r="EM19" s="454"/>
      <c r="EN19" s="454"/>
      <c r="EO19" s="454"/>
      <c r="EP19" s="454"/>
      <c r="EQ19" s="454"/>
      <c r="ER19" s="454"/>
      <c r="ES19" s="454"/>
      <c r="ET19" s="454"/>
      <c r="EU19" s="454"/>
      <c r="EV19" s="454"/>
      <c r="EW19" s="454"/>
      <c r="EX19" s="454"/>
      <c r="EY19" s="454"/>
      <c r="EZ19" s="454"/>
      <c r="FA19" s="454"/>
      <c r="FB19" s="454"/>
      <c r="FC19" s="454"/>
      <c r="FD19" s="454"/>
      <c r="FE19" s="454"/>
      <c r="FF19" s="454"/>
      <c r="FG19" s="454"/>
      <c r="FH19" s="454"/>
      <c r="FI19" s="454"/>
      <c r="FJ19" s="454"/>
      <c r="FK19" s="454"/>
      <c r="FL19" s="454"/>
      <c r="FM19" s="454"/>
      <c r="FN19" s="454"/>
      <c r="FO19" s="454"/>
      <c r="FP19" s="454"/>
      <c r="FQ19" s="454"/>
      <c r="FR19" s="454"/>
      <c r="FS19" s="454"/>
      <c r="FT19" s="454"/>
      <c r="FU19" s="454"/>
      <c r="FV19" s="454"/>
      <c r="FW19" s="454"/>
      <c r="FX19" s="454"/>
      <c r="FY19" s="454"/>
      <c r="FZ19" s="454"/>
      <c r="GA19" s="454"/>
      <c r="GB19" s="454"/>
      <c r="GC19" s="454"/>
      <c r="GD19" s="454"/>
      <c r="GE19" s="454"/>
      <c r="GF19" s="454"/>
      <c r="GG19" s="454"/>
      <c r="GH19" s="454"/>
      <c r="GI19" s="454"/>
      <c r="GJ19" s="454"/>
      <c r="GK19" s="454"/>
      <c r="GL19" s="454"/>
      <c r="GM19" s="454"/>
      <c r="GN19" s="454"/>
      <c r="GO19" s="454"/>
      <c r="GP19" s="454"/>
      <c r="GQ19" s="454"/>
      <c r="GR19" s="454"/>
      <c r="GS19" s="454"/>
      <c r="GT19" s="454"/>
      <c r="GU19" s="454"/>
      <c r="GV19" s="454"/>
      <c r="GW19" s="454"/>
      <c r="GX19" s="454"/>
      <c r="GY19" s="454"/>
      <c r="GZ19" s="454"/>
      <c r="HA19" s="454"/>
      <c r="HB19" s="454"/>
      <c r="HC19" s="454"/>
      <c r="HD19" s="454"/>
      <c r="HE19" s="454"/>
      <c r="HF19" s="454"/>
      <c r="HG19" s="454"/>
      <c r="HH19" s="454"/>
      <c r="HI19" s="454"/>
      <c r="HJ19" s="454"/>
      <c r="HK19" s="454"/>
      <c r="HL19" s="454"/>
      <c r="HM19" s="454"/>
      <c r="HN19" s="454"/>
      <c r="HO19" s="454"/>
      <c r="HP19" s="454"/>
      <c r="HQ19" s="454"/>
      <c r="HR19" s="454"/>
      <c r="HS19" s="454"/>
      <c r="HT19" s="454"/>
      <c r="HU19" s="454"/>
      <c r="HV19" s="454"/>
      <c r="HW19" s="454"/>
      <c r="HX19" s="454"/>
      <c r="HY19" s="454"/>
      <c r="HZ19" s="454"/>
      <c r="IA19" s="454"/>
      <c r="IB19" s="454"/>
      <c r="IC19" s="454"/>
      <c r="ID19" s="454"/>
      <c r="IE19" s="454"/>
      <c r="IF19" s="454"/>
      <c r="IG19" s="454"/>
      <c r="IH19" s="201"/>
      <c r="II19" s="201"/>
      <c r="IJ19" s="201"/>
      <c r="IK19" s="201"/>
      <c r="IL19" s="201"/>
      <c r="IM19" s="201"/>
      <c r="IN19" s="454"/>
      <c r="IO19" s="454"/>
      <c r="IP19" s="454"/>
      <c r="IQ19" s="454"/>
      <c r="IR19" s="682"/>
      <c r="IS19" s="682"/>
      <c r="IT19" s="682"/>
      <c r="IU19" s="682"/>
      <c r="IV19" s="682"/>
    </row>
    <row r="20" spans="1:256" s="476" customFormat="1" ht="15.75">
      <c r="A20" s="1741"/>
      <c r="B20" s="1741"/>
      <c r="C20" s="120"/>
      <c r="D20" s="277" t="s">
        <v>3036</v>
      </c>
      <c r="E20" s="277"/>
      <c r="F20" s="120"/>
      <c r="G20" s="120"/>
      <c r="H20" s="120"/>
      <c r="I20" s="120"/>
      <c r="J20" s="120"/>
      <c r="K20" s="5"/>
      <c r="L20" s="120"/>
      <c r="M20" s="120"/>
      <c r="N20" s="1747"/>
      <c r="O20" s="120"/>
      <c r="P20" s="120"/>
      <c r="Q20" s="120"/>
      <c r="R20" s="120"/>
      <c r="S20" s="120"/>
      <c r="T20" s="120"/>
      <c r="U20" s="120"/>
      <c r="V20" s="120"/>
      <c r="W20" s="120"/>
      <c r="X20" s="120"/>
      <c r="Y20" s="120"/>
      <c r="Z20" s="120"/>
      <c r="AA20" s="120"/>
      <c r="AB20" s="120"/>
      <c r="AC20" s="120"/>
      <c r="AD20" s="120"/>
      <c r="AE20" s="120"/>
      <c r="AF20" s="120"/>
      <c r="AG20" s="120"/>
      <c r="AH20" s="120"/>
      <c r="AI20" s="120"/>
      <c r="AJ20" s="120"/>
      <c r="AK20" s="120"/>
      <c r="AL20" s="120"/>
      <c r="AM20" s="120"/>
      <c r="AN20" s="120"/>
      <c r="AO20" s="120"/>
      <c r="AP20" s="120"/>
      <c r="AQ20" s="120"/>
      <c r="AR20" s="120"/>
      <c r="AS20" s="120"/>
      <c r="AT20" s="120"/>
      <c r="AU20" s="120"/>
      <c r="AV20" s="120"/>
      <c r="AW20" s="120"/>
      <c r="AX20" s="120"/>
      <c r="AY20" s="120"/>
      <c r="AZ20" s="120"/>
      <c r="BA20" s="120"/>
      <c r="BB20" s="120"/>
      <c r="BC20" s="120"/>
      <c r="BD20" s="120"/>
      <c r="BE20" s="120"/>
      <c r="BF20" s="120"/>
      <c r="BG20" s="120"/>
      <c r="BH20" s="120"/>
      <c r="BI20" s="120"/>
      <c r="BJ20" s="120"/>
      <c r="BK20" s="120"/>
      <c r="BL20" s="120"/>
      <c r="BM20" s="120"/>
      <c r="BN20" s="120"/>
      <c r="BO20" s="120"/>
      <c r="BP20" s="120"/>
      <c r="BQ20" s="120"/>
      <c r="BR20" s="120"/>
      <c r="BS20" s="120"/>
      <c r="BT20" s="120"/>
      <c r="BU20" s="120"/>
      <c r="BV20" s="120"/>
      <c r="BW20" s="120"/>
      <c r="BX20" s="120"/>
      <c r="BY20" s="120"/>
      <c r="BZ20" s="120"/>
      <c r="CA20" s="120"/>
      <c r="CB20" s="120"/>
      <c r="CC20" s="120"/>
      <c r="CD20" s="120"/>
      <c r="CE20" s="120"/>
      <c r="CF20" s="120"/>
      <c r="CG20" s="120"/>
      <c r="CH20" s="120"/>
      <c r="CI20" s="120"/>
      <c r="CJ20" s="120"/>
      <c r="CK20" s="120"/>
      <c r="CL20" s="120"/>
      <c r="CM20" s="120"/>
      <c r="CN20" s="120"/>
      <c r="CO20" s="120"/>
      <c r="CP20" s="120"/>
      <c r="CQ20" s="120"/>
      <c r="CR20" s="120"/>
      <c r="CS20" s="120"/>
      <c r="CT20" s="120"/>
      <c r="CU20" s="120"/>
      <c r="CV20" s="120"/>
      <c r="CW20" s="120"/>
      <c r="CX20" s="120"/>
      <c r="CY20" s="120"/>
      <c r="CZ20" s="120"/>
      <c r="DA20" s="120"/>
      <c r="DB20" s="120"/>
      <c r="DC20" s="120"/>
      <c r="DD20" s="120"/>
      <c r="DE20" s="120"/>
      <c r="DF20" s="120"/>
      <c r="DG20" s="120"/>
      <c r="DH20" s="120"/>
      <c r="DI20" s="120"/>
      <c r="DJ20" s="120"/>
      <c r="DK20" s="120"/>
      <c r="DL20" s="120"/>
      <c r="DM20" s="120"/>
      <c r="DN20" s="5"/>
      <c r="DO20" s="5"/>
      <c r="DP20" s="5"/>
      <c r="DQ20" s="5"/>
      <c r="DR20" s="5"/>
      <c r="DS20" s="5"/>
      <c r="DT20" s="5"/>
      <c r="DU20" s="5"/>
      <c r="DV20" s="5"/>
      <c r="DW20" s="5"/>
      <c r="DX20" s="5"/>
      <c r="DY20" s="5"/>
      <c r="DZ20" s="5"/>
      <c r="EA20" s="5"/>
      <c r="EB20" s="5"/>
      <c r="EC20" s="5"/>
      <c r="ED20" s="5"/>
      <c r="EE20" s="5"/>
      <c r="EF20" s="5"/>
      <c r="EG20" s="5"/>
      <c r="EH20" s="5"/>
      <c r="EI20" s="5"/>
      <c r="EJ20" s="5"/>
      <c r="EK20" s="5"/>
      <c r="EL20" s="5"/>
      <c r="EM20" s="5"/>
      <c r="EN20" s="5"/>
      <c r="EO20" s="5"/>
      <c r="EP20" s="5"/>
      <c r="EQ20" s="5"/>
      <c r="ER20" s="5"/>
      <c r="ES20" s="5"/>
      <c r="ET20" s="5"/>
      <c r="EU20" s="5"/>
      <c r="EV20" s="5"/>
      <c r="EW20" s="5"/>
      <c r="EX20" s="5"/>
      <c r="EY20" s="5"/>
      <c r="EZ20" s="5"/>
      <c r="FA20" s="5"/>
      <c r="FB20" s="5"/>
      <c r="FC20" s="5"/>
      <c r="FD20" s="5"/>
      <c r="FE20" s="5"/>
      <c r="FF20" s="5"/>
      <c r="FG20" s="5"/>
      <c r="FH20" s="5"/>
      <c r="FI20" s="5"/>
      <c r="FJ20" s="5"/>
      <c r="FK20" s="5"/>
      <c r="FL20" s="5"/>
      <c r="FM20" s="5"/>
      <c r="FN20" s="5"/>
      <c r="FO20" s="5"/>
      <c r="FP20" s="5"/>
      <c r="FQ20" s="5"/>
      <c r="FR20" s="5"/>
      <c r="FS20" s="5"/>
      <c r="FT20" s="5"/>
      <c r="FU20" s="5"/>
      <c r="FV20" s="5"/>
      <c r="FW20" s="5"/>
      <c r="FX20" s="5"/>
      <c r="FY20" s="5"/>
      <c r="FZ20" s="5"/>
      <c r="GA20" s="5"/>
      <c r="GB20" s="5"/>
      <c r="GC20" s="5"/>
      <c r="GD20" s="5"/>
      <c r="GE20" s="5"/>
      <c r="GF20" s="5"/>
      <c r="GG20" s="5"/>
      <c r="GH20" s="5"/>
      <c r="GI20" s="5"/>
      <c r="GJ20" s="5"/>
      <c r="GK20" s="5"/>
      <c r="GL20" s="5"/>
      <c r="GM20" s="5"/>
      <c r="GN20" s="5"/>
      <c r="GO20" s="5"/>
      <c r="GP20" s="5"/>
      <c r="GQ20" s="5"/>
      <c r="GR20" s="5"/>
      <c r="GS20" s="5"/>
      <c r="GT20" s="5"/>
      <c r="GU20" s="5"/>
      <c r="GV20" s="5"/>
      <c r="GW20" s="5"/>
      <c r="GX20" s="5"/>
      <c r="GY20" s="5"/>
      <c r="GZ20" s="5"/>
      <c r="HA20" s="5"/>
      <c r="HB20" s="5"/>
      <c r="HC20" s="5"/>
      <c r="HD20" s="5"/>
      <c r="HE20" s="5"/>
      <c r="HF20" s="5"/>
      <c r="HG20" s="5"/>
      <c r="HH20" s="5"/>
      <c r="HI20" s="5"/>
      <c r="HJ20" s="5"/>
      <c r="HK20" s="5"/>
      <c r="HL20" s="5"/>
      <c r="HM20" s="5"/>
      <c r="HN20" s="5"/>
      <c r="HO20" s="5"/>
      <c r="HP20" s="5"/>
      <c r="HQ20" s="5"/>
      <c r="HR20" s="5"/>
      <c r="HS20" s="5"/>
      <c r="HT20" s="5"/>
      <c r="HU20" s="5"/>
      <c r="HV20" s="5"/>
      <c r="HW20" s="5"/>
      <c r="HX20" s="5"/>
      <c r="HY20" s="5"/>
      <c r="HZ20" s="5"/>
      <c r="IA20" s="5"/>
      <c r="IB20" s="5"/>
      <c r="IC20" s="5"/>
      <c r="ID20" s="5"/>
      <c r="IE20" s="5"/>
      <c r="IF20" s="5"/>
      <c r="IG20" s="5"/>
      <c r="IH20" s="5"/>
      <c r="II20" s="5"/>
      <c r="IJ20" s="5"/>
      <c r="IK20" s="5"/>
      <c r="IL20" s="5"/>
      <c r="IM20" s="5"/>
      <c r="IN20" s="5"/>
      <c r="IO20" s="5"/>
      <c r="IP20" s="5"/>
      <c r="IQ20" s="5"/>
    </row>
    <row r="21" spans="1:256" s="476" customFormat="1" ht="15.75">
      <c r="A21" s="1741"/>
      <c r="B21" s="1741"/>
      <c r="C21" s="1713"/>
      <c r="D21" s="5"/>
      <c r="E21" s="120" t="s">
        <v>630</v>
      </c>
      <c r="F21" s="1713"/>
      <c r="G21" s="1713"/>
      <c r="H21" s="1713"/>
      <c r="I21" s="1713"/>
      <c r="J21" s="1713"/>
      <c r="K21" s="5"/>
      <c r="L21" s="1713"/>
      <c r="M21" s="1713"/>
      <c r="N21" s="1747"/>
      <c r="O21" s="1713"/>
      <c r="P21" s="1713"/>
      <c r="Q21" s="1713">
        <v>0</v>
      </c>
      <c r="R21" s="1713">
        <v>0</v>
      </c>
      <c r="S21" s="1713">
        <v>0</v>
      </c>
      <c r="T21" s="1713">
        <v>0</v>
      </c>
      <c r="U21" s="1713">
        <v>0</v>
      </c>
      <c r="V21" s="1713">
        <v>0</v>
      </c>
      <c r="W21" s="1713">
        <v>0</v>
      </c>
      <c r="X21" s="1713">
        <v>0</v>
      </c>
      <c r="Y21" s="1713">
        <v>0</v>
      </c>
      <c r="Z21" s="1713">
        <v>0</v>
      </c>
      <c r="AA21" s="1713">
        <v>0</v>
      </c>
      <c r="AB21" s="1713">
        <v>0</v>
      </c>
      <c r="AC21" s="1713">
        <v>0</v>
      </c>
      <c r="AD21" s="1713">
        <v>0</v>
      </c>
      <c r="AE21" s="1713">
        <v>0</v>
      </c>
      <c r="AF21" s="1713">
        <v>0</v>
      </c>
      <c r="AG21" s="120"/>
      <c r="AH21" s="5"/>
      <c r="AI21" s="5"/>
      <c r="AJ21" s="5"/>
      <c r="AK21" s="5"/>
      <c r="AL21" s="5"/>
      <c r="AM21" s="5"/>
      <c r="AN21" s="5"/>
      <c r="AO21" s="5"/>
      <c r="AP21" s="5"/>
      <c r="AQ21" s="5"/>
      <c r="AR21" s="5"/>
      <c r="AS21" s="5"/>
      <c r="AT21" s="5"/>
      <c r="AU21" s="5"/>
      <c r="AV21" s="5"/>
      <c r="AW21" s="5"/>
      <c r="AX21" s="5"/>
      <c r="AY21" s="5"/>
      <c r="AZ21" s="5"/>
      <c r="BA21" s="5"/>
      <c r="BB21" s="5"/>
      <c r="BC21" s="5"/>
      <c r="BD21" s="5"/>
      <c r="BE21" s="5"/>
      <c r="BF21" s="5"/>
      <c r="BG21" s="5"/>
      <c r="BH21" s="5"/>
      <c r="BI21" s="5"/>
      <c r="BJ21" s="5"/>
      <c r="BK21" s="5"/>
      <c r="BL21" s="5"/>
      <c r="BM21" s="5"/>
      <c r="BN21" s="5"/>
      <c r="BO21" s="5"/>
      <c r="BP21" s="5"/>
      <c r="BQ21" s="5"/>
      <c r="BR21" s="5"/>
      <c r="BS21" s="5"/>
      <c r="BT21" s="5"/>
      <c r="BU21" s="5"/>
      <c r="BV21" s="5"/>
      <c r="BW21" s="5"/>
      <c r="BX21" s="5"/>
      <c r="BY21" s="5"/>
      <c r="BZ21" s="5"/>
      <c r="CA21" s="5"/>
      <c r="CB21" s="5"/>
      <c r="CC21" s="5"/>
      <c r="CD21" s="5"/>
      <c r="CE21" s="5"/>
      <c r="CF21" s="5"/>
      <c r="CG21" s="5"/>
      <c r="CH21" s="5"/>
      <c r="CI21" s="5"/>
      <c r="CJ21" s="5"/>
      <c r="CK21" s="5"/>
      <c r="CL21" s="5"/>
      <c r="CM21" s="5"/>
      <c r="CN21" s="5"/>
      <c r="CO21" s="5"/>
      <c r="CP21" s="5"/>
      <c r="CQ21" s="5"/>
      <c r="CR21" s="5"/>
      <c r="CS21" s="5"/>
      <c r="CT21" s="5"/>
      <c r="CU21" s="5"/>
      <c r="CV21" s="5"/>
      <c r="CW21" s="5"/>
      <c r="CX21" s="5"/>
      <c r="CY21" s="5"/>
      <c r="CZ21" s="5"/>
      <c r="DA21" s="5"/>
      <c r="DB21" s="5"/>
      <c r="DC21" s="5"/>
      <c r="DD21" s="5"/>
      <c r="DE21" s="5"/>
      <c r="DF21" s="5"/>
      <c r="DG21" s="5"/>
      <c r="DH21" s="5"/>
      <c r="DI21" s="5"/>
      <c r="DJ21" s="5"/>
      <c r="DK21" s="5"/>
      <c r="DL21" s="5"/>
      <c r="DM21" s="5"/>
      <c r="IN21" s="5"/>
      <c r="IO21" s="5"/>
      <c r="IP21" s="5"/>
      <c r="IQ21" s="5"/>
    </row>
    <row r="22" spans="1:256" ht="15.75">
      <c r="C22" s="1713"/>
      <c r="E22" s="39" t="s">
        <v>3037</v>
      </c>
      <c r="F22" s="1713"/>
      <c r="G22" s="1713"/>
      <c r="H22" s="1713"/>
      <c r="I22" s="1713"/>
      <c r="J22" s="1713"/>
      <c r="L22" s="1713"/>
      <c r="M22" s="1713"/>
      <c r="N22" s="1747"/>
      <c r="O22" s="1713"/>
      <c r="P22" s="1713"/>
      <c r="Q22" s="1713">
        <v>21.05674987872743</v>
      </c>
      <c r="R22" s="1713">
        <v>8.1331459151884751</v>
      </c>
      <c r="S22" s="1713">
        <v>1.8526250928362755</v>
      </c>
      <c r="T22" s="1713">
        <v>0.95864516296057534</v>
      </c>
      <c r="U22" s="1713">
        <v>0</v>
      </c>
      <c r="V22" s="1713">
        <v>0</v>
      </c>
      <c r="W22" s="1713">
        <v>0</v>
      </c>
      <c r="X22" s="1713">
        <v>0</v>
      </c>
      <c r="Y22" s="1713">
        <v>0</v>
      </c>
      <c r="Z22" s="1713">
        <v>0</v>
      </c>
      <c r="AA22" s="1713">
        <v>0</v>
      </c>
      <c r="AB22" s="1713">
        <v>0</v>
      </c>
      <c r="AC22" s="1713">
        <v>0</v>
      </c>
      <c r="AD22" s="1713">
        <v>0</v>
      </c>
      <c r="AE22" s="1713">
        <v>0</v>
      </c>
      <c r="AF22" s="1713">
        <v>0</v>
      </c>
      <c r="AG22" s="682"/>
      <c r="AH22" s="476"/>
      <c r="AI22" s="476"/>
      <c r="AJ22" s="476"/>
      <c r="AK22" s="476"/>
      <c r="AL22" s="476"/>
      <c r="AM22" s="476"/>
      <c r="AN22" s="476"/>
      <c r="AO22" s="476"/>
      <c r="AP22" s="476"/>
      <c r="AQ22" s="476"/>
      <c r="AR22" s="476"/>
      <c r="AS22" s="476"/>
      <c r="AT22" s="476"/>
      <c r="AU22" s="476"/>
      <c r="AV22" s="476"/>
      <c r="AW22" s="476"/>
      <c r="AX22" s="476"/>
      <c r="AY22" s="476"/>
      <c r="AZ22" s="476"/>
      <c r="BA22" s="476"/>
      <c r="BB22" s="476"/>
      <c r="BC22" s="476"/>
      <c r="BD22" s="476"/>
      <c r="BE22" s="476"/>
      <c r="BF22" s="476"/>
      <c r="BG22" s="476"/>
      <c r="BH22" s="476"/>
      <c r="BI22" s="476"/>
      <c r="BJ22" s="476"/>
      <c r="BK22" s="476"/>
      <c r="BL22" s="476"/>
      <c r="BM22" s="476"/>
      <c r="BN22" s="476"/>
      <c r="BO22" s="476"/>
      <c r="BP22" s="476"/>
      <c r="BQ22" s="476"/>
      <c r="BR22" s="476"/>
      <c r="BS22" s="476"/>
      <c r="BT22" s="476"/>
      <c r="BU22" s="476"/>
      <c r="BV22" s="476"/>
      <c r="BW22" s="476"/>
      <c r="BX22" s="476"/>
      <c r="BY22" s="476"/>
      <c r="BZ22" s="476"/>
      <c r="CA22" s="476"/>
      <c r="CB22" s="476"/>
      <c r="CC22" s="476"/>
      <c r="CD22" s="476"/>
      <c r="CE22" s="476"/>
      <c r="CF22" s="476"/>
      <c r="CG22" s="476"/>
      <c r="CH22" s="476"/>
      <c r="CI22" s="476"/>
      <c r="CJ22" s="476"/>
      <c r="CK22" s="476"/>
      <c r="CL22" s="476"/>
      <c r="CM22" s="476"/>
      <c r="CN22" s="476"/>
      <c r="CO22" s="476"/>
      <c r="CP22" s="476"/>
      <c r="CQ22" s="476"/>
      <c r="CR22" s="476"/>
      <c r="CS22" s="476"/>
      <c r="CT22" s="476"/>
      <c r="CU22" s="476"/>
      <c r="CV22" s="476"/>
      <c r="CW22" s="476"/>
      <c r="CX22" s="476"/>
      <c r="CY22" s="476"/>
      <c r="CZ22" s="476"/>
      <c r="DA22" s="476"/>
      <c r="DB22" s="476"/>
      <c r="DC22" s="476"/>
      <c r="DD22" s="476"/>
      <c r="DE22" s="476"/>
      <c r="DF22" s="476"/>
      <c r="DG22" s="476"/>
      <c r="DH22" s="476"/>
      <c r="DI22" s="476"/>
      <c r="DJ22" s="476"/>
      <c r="DK22" s="476"/>
      <c r="DL22" s="476"/>
      <c r="DM22" s="476"/>
      <c r="DN22" s="476"/>
      <c r="DO22" s="476"/>
      <c r="DP22" s="476"/>
      <c r="DQ22" s="476"/>
      <c r="DR22" s="476"/>
      <c r="DS22" s="476"/>
      <c r="DT22" s="476"/>
      <c r="DU22" s="476"/>
      <c r="DV22" s="476"/>
      <c r="DW22" s="476"/>
      <c r="DX22" s="476"/>
      <c r="DY22" s="476"/>
      <c r="DZ22" s="476"/>
      <c r="EA22" s="476"/>
      <c r="EB22" s="476"/>
      <c r="EC22" s="476"/>
      <c r="ED22" s="476"/>
      <c r="EE22" s="476"/>
      <c r="EF22" s="476"/>
      <c r="EG22" s="476"/>
      <c r="EH22" s="476"/>
      <c r="EI22" s="476"/>
      <c r="EJ22" s="476"/>
      <c r="EK22" s="476"/>
      <c r="EL22" s="476"/>
      <c r="EM22" s="476"/>
      <c r="EN22" s="476"/>
      <c r="EO22" s="476"/>
      <c r="EP22" s="476"/>
      <c r="EQ22" s="476"/>
      <c r="ER22" s="476"/>
      <c r="ES22" s="476"/>
      <c r="ET22" s="476"/>
      <c r="EU22" s="476"/>
      <c r="EV22" s="476"/>
      <c r="EW22" s="476"/>
      <c r="EX22" s="476"/>
      <c r="EY22" s="476"/>
      <c r="EZ22" s="476"/>
      <c r="FA22" s="476"/>
      <c r="FB22" s="476"/>
      <c r="FC22" s="476"/>
      <c r="FD22" s="476"/>
      <c r="FE22" s="476"/>
      <c r="FF22" s="476"/>
      <c r="FG22" s="476"/>
      <c r="FH22" s="476"/>
      <c r="FI22" s="476"/>
      <c r="FJ22" s="476"/>
      <c r="FK22" s="476"/>
      <c r="FL22" s="476"/>
      <c r="FM22" s="476"/>
      <c r="FN22" s="476"/>
      <c r="FO22" s="476"/>
      <c r="FP22" s="476"/>
      <c r="FQ22" s="476"/>
      <c r="FR22" s="476"/>
      <c r="FS22" s="476"/>
      <c r="FT22" s="476"/>
      <c r="FU22" s="476"/>
      <c r="FV22" s="476"/>
      <c r="FW22" s="476"/>
      <c r="FX22" s="476"/>
      <c r="FY22" s="476"/>
      <c r="FZ22" s="476"/>
      <c r="GA22" s="476"/>
      <c r="GB22" s="476"/>
      <c r="GC22" s="476"/>
      <c r="GD22" s="476"/>
      <c r="GE22" s="476"/>
      <c r="GF22" s="476"/>
      <c r="GG22" s="476"/>
      <c r="GH22" s="476"/>
      <c r="GI22" s="476"/>
      <c r="GJ22" s="476"/>
      <c r="GK22" s="476"/>
      <c r="GL22" s="476"/>
      <c r="GM22" s="476"/>
      <c r="GN22" s="476"/>
      <c r="GO22" s="476"/>
      <c r="GP22" s="476"/>
      <c r="GQ22" s="476"/>
      <c r="GR22" s="476"/>
      <c r="GS22" s="476"/>
      <c r="GT22" s="476"/>
      <c r="GU22" s="476"/>
      <c r="GV22" s="476"/>
      <c r="GW22" s="476"/>
      <c r="GX22" s="476"/>
      <c r="GY22" s="476"/>
      <c r="GZ22" s="476"/>
      <c r="HA22" s="476"/>
      <c r="HB22" s="476"/>
      <c r="HC22" s="476"/>
      <c r="HD22" s="476"/>
      <c r="HE22" s="476"/>
      <c r="HF22" s="476"/>
      <c r="HG22" s="476"/>
      <c r="HH22" s="476"/>
      <c r="HI22" s="476"/>
      <c r="HJ22" s="476"/>
      <c r="HK22" s="476"/>
      <c r="HL22" s="476"/>
      <c r="HM22" s="476"/>
      <c r="HN22" s="476"/>
      <c r="HO22" s="476"/>
      <c r="HP22" s="476"/>
      <c r="HQ22" s="476"/>
      <c r="HR22" s="476"/>
      <c r="HS22" s="476"/>
      <c r="HT22" s="476"/>
      <c r="HU22" s="476"/>
      <c r="HV22" s="476"/>
      <c r="HW22" s="476"/>
      <c r="HX22" s="476"/>
      <c r="HY22" s="476"/>
      <c r="HZ22" s="476"/>
      <c r="IA22" s="476"/>
      <c r="IB22" s="476"/>
      <c r="IC22" s="476"/>
      <c r="ID22" s="476"/>
      <c r="IE22" s="476"/>
      <c r="IF22" s="476"/>
      <c r="IG22" s="476"/>
      <c r="IH22" s="476"/>
      <c r="II22" s="476"/>
      <c r="IJ22" s="476"/>
      <c r="IK22" s="476"/>
      <c r="IL22" s="476"/>
      <c r="IM22" s="476"/>
      <c r="IN22" s="120"/>
      <c r="IO22" s="120"/>
      <c r="IP22" s="120"/>
      <c r="IQ22" s="120"/>
      <c r="IR22" s="476"/>
      <c r="IS22" s="476"/>
      <c r="IT22" s="476"/>
      <c r="IU22" s="476"/>
      <c r="IV22" s="476"/>
    </row>
    <row r="23" spans="1:256" ht="15.75">
      <c r="C23" s="1713"/>
      <c r="D23" s="120"/>
      <c r="E23" s="120" t="s">
        <v>3038</v>
      </c>
      <c r="F23" s="1713"/>
      <c r="G23" s="1713"/>
      <c r="H23" s="1713"/>
      <c r="I23" s="1713"/>
      <c r="J23" s="1713"/>
      <c r="L23" s="1713"/>
      <c r="M23" s="1713"/>
      <c r="N23" s="1747"/>
      <c r="O23" s="1713"/>
      <c r="P23" s="1713"/>
      <c r="Q23" s="1713">
        <v>4.4652992596237446</v>
      </c>
      <c r="R23" s="1713">
        <v>6.9009109600495124</v>
      </c>
      <c r="S23" s="1713">
        <v>8.8914947617257987</v>
      </c>
      <c r="T23" s="1713">
        <v>1.6670157843652693</v>
      </c>
      <c r="U23" s="1713">
        <v>0</v>
      </c>
      <c r="V23" s="1713">
        <v>0</v>
      </c>
      <c r="W23" s="1713">
        <v>0</v>
      </c>
      <c r="X23" s="1713">
        <v>0</v>
      </c>
      <c r="Y23" s="1713">
        <v>0</v>
      </c>
      <c r="Z23" s="1713">
        <v>0</v>
      </c>
      <c r="AA23" s="1713">
        <v>0</v>
      </c>
      <c r="AB23" s="1713">
        <v>0</v>
      </c>
      <c r="AC23" s="1713">
        <v>0</v>
      </c>
      <c r="AD23" s="1713">
        <v>0</v>
      </c>
      <c r="AE23" s="1713">
        <v>0</v>
      </c>
      <c r="AF23" s="1713">
        <v>0</v>
      </c>
      <c r="AG23" s="682"/>
      <c r="AH23" s="476"/>
      <c r="AI23" s="476"/>
      <c r="AJ23" s="476"/>
      <c r="AK23" s="476"/>
      <c r="AL23" s="476"/>
      <c r="AM23" s="476"/>
      <c r="AN23" s="476"/>
      <c r="AO23" s="476"/>
      <c r="AP23" s="476"/>
      <c r="AQ23" s="476"/>
      <c r="AR23" s="476"/>
      <c r="AS23" s="476"/>
      <c r="AT23" s="476"/>
      <c r="AU23" s="476"/>
      <c r="AV23" s="476"/>
      <c r="AW23" s="476"/>
      <c r="AX23" s="476"/>
      <c r="AY23" s="476"/>
      <c r="AZ23" s="476"/>
      <c r="BA23" s="476"/>
      <c r="BB23" s="476"/>
      <c r="BC23" s="476"/>
      <c r="BD23" s="476"/>
      <c r="BE23" s="476"/>
      <c r="BF23" s="476"/>
      <c r="BG23" s="476"/>
      <c r="BH23" s="476"/>
      <c r="BI23" s="476"/>
      <c r="BJ23" s="476"/>
      <c r="BK23" s="476"/>
      <c r="BL23" s="476"/>
      <c r="BM23" s="476"/>
      <c r="BN23" s="476"/>
      <c r="BO23" s="476"/>
      <c r="BP23" s="476"/>
      <c r="BQ23" s="476"/>
      <c r="BR23" s="476"/>
      <c r="BS23" s="476"/>
      <c r="BT23" s="476"/>
      <c r="BU23" s="476"/>
      <c r="BV23" s="476"/>
      <c r="BW23" s="476"/>
      <c r="BX23" s="476"/>
      <c r="BY23" s="476"/>
      <c r="BZ23" s="476"/>
      <c r="CA23" s="476"/>
      <c r="CB23" s="476"/>
      <c r="CC23" s="476"/>
      <c r="CD23" s="476"/>
      <c r="CE23" s="476"/>
      <c r="CF23" s="476"/>
      <c r="CG23" s="476"/>
      <c r="CH23" s="476"/>
      <c r="CI23" s="476"/>
      <c r="CJ23" s="476"/>
      <c r="CK23" s="476"/>
      <c r="CL23" s="476"/>
      <c r="CM23" s="476"/>
      <c r="CN23" s="476"/>
      <c r="CO23" s="476"/>
      <c r="CP23" s="476"/>
      <c r="CQ23" s="476"/>
      <c r="CR23" s="476"/>
      <c r="CS23" s="476"/>
      <c r="CT23" s="476"/>
      <c r="CU23" s="476"/>
      <c r="CV23" s="476"/>
      <c r="CW23" s="476"/>
      <c r="CX23" s="476"/>
      <c r="CY23" s="476"/>
      <c r="CZ23" s="476"/>
      <c r="DA23" s="476"/>
      <c r="DB23" s="476"/>
      <c r="DC23" s="476"/>
      <c r="DD23" s="476"/>
      <c r="DE23" s="476"/>
      <c r="DF23" s="476"/>
      <c r="DG23" s="476"/>
      <c r="DH23" s="476"/>
      <c r="DI23" s="476"/>
      <c r="DJ23" s="476"/>
      <c r="DK23" s="476"/>
      <c r="DL23" s="476"/>
      <c r="DM23" s="476"/>
      <c r="DN23" s="476"/>
      <c r="DO23" s="476"/>
      <c r="DP23" s="476"/>
      <c r="DQ23" s="476"/>
      <c r="DR23" s="476"/>
      <c r="DS23" s="476"/>
      <c r="DT23" s="476"/>
      <c r="DU23" s="476"/>
      <c r="DV23" s="476"/>
      <c r="DW23" s="476"/>
      <c r="DX23" s="476"/>
      <c r="DY23" s="476"/>
      <c r="DZ23" s="476"/>
      <c r="EA23" s="476"/>
      <c r="EB23" s="476"/>
      <c r="EC23" s="476"/>
      <c r="ED23" s="476"/>
      <c r="EE23" s="476"/>
      <c r="EF23" s="476"/>
      <c r="EG23" s="476"/>
      <c r="EH23" s="476"/>
      <c r="EI23" s="476"/>
      <c r="EJ23" s="476"/>
      <c r="EK23" s="476"/>
      <c r="EL23" s="476"/>
      <c r="EM23" s="476"/>
      <c r="EN23" s="476"/>
      <c r="EO23" s="476"/>
      <c r="EP23" s="476"/>
      <c r="EQ23" s="476"/>
      <c r="ER23" s="476"/>
      <c r="ES23" s="476"/>
      <c r="ET23" s="476"/>
      <c r="EU23" s="476"/>
      <c r="EV23" s="476"/>
      <c r="EW23" s="476"/>
      <c r="EX23" s="476"/>
      <c r="EY23" s="476"/>
      <c r="EZ23" s="476"/>
      <c r="FA23" s="476"/>
      <c r="FB23" s="476"/>
      <c r="FC23" s="476"/>
      <c r="FD23" s="476"/>
      <c r="FE23" s="476"/>
      <c r="FF23" s="476"/>
      <c r="FG23" s="476"/>
      <c r="FH23" s="476"/>
      <c r="FI23" s="476"/>
      <c r="FJ23" s="476"/>
      <c r="FK23" s="476"/>
      <c r="FL23" s="476"/>
      <c r="FM23" s="476"/>
      <c r="FN23" s="476"/>
      <c r="FO23" s="476"/>
      <c r="FP23" s="476"/>
      <c r="FQ23" s="476"/>
      <c r="FR23" s="476"/>
      <c r="FS23" s="476"/>
      <c r="FT23" s="476"/>
      <c r="FU23" s="476"/>
      <c r="FV23" s="476"/>
      <c r="FW23" s="476"/>
      <c r="FX23" s="476"/>
      <c r="FY23" s="476"/>
      <c r="FZ23" s="476"/>
      <c r="GA23" s="476"/>
      <c r="GB23" s="476"/>
      <c r="GC23" s="476"/>
      <c r="GD23" s="476"/>
      <c r="GE23" s="476"/>
      <c r="GF23" s="476"/>
      <c r="GG23" s="476"/>
      <c r="GH23" s="476"/>
      <c r="GI23" s="476"/>
      <c r="GJ23" s="476"/>
      <c r="GK23" s="476"/>
      <c r="GL23" s="476"/>
      <c r="GM23" s="476"/>
      <c r="GN23" s="476"/>
      <c r="GO23" s="476"/>
      <c r="GP23" s="476"/>
      <c r="GQ23" s="476"/>
      <c r="GR23" s="476"/>
      <c r="GS23" s="476"/>
      <c r="GT23" s="476"/>
      <c r="GU23" s="476"/>
      <c r="GV23" s="476"/>
      <c r="GW23" s="476"/>
      <c r="GX23" s="476"/>
      <c r="GY23" s="476"/>
      <c r="GZ23" s="476"/>
      <c r="HA23" s="476"/>
      <c r="HB23" s="476"/>
      <c r="HC23" s="476"/>
      <c r="HD23" s="476"/>
      <c r="HE23" s="476"/>
      <c r="HF23" s="476"/>
      <c r="HG23" s="476"/>
      <c r="HH23" s="476"/>
      <c r="HI23" s="476"/>
      <c r="HJ23" s="476"/>
      <c r="HK23" s="476"/>
      <c r="HL23" s="476"/>
      <c r="HM23" s="476"/>
      <c r="HN23" s="476"/>
      <c r="HO23" s="476"/>
      <c r="HP23" s="476"/>
      <c r="HQ23" s="476"/>
      <c r="HR23" s="476"/>
      <c r="HS23" s="476"/>
      <c r="HT23" s="476"/>
      <c r="HU23" s="476"/>
      <c r="HV23" s="476"/>
      <c r="HW23" s="476"/>
      <c r="HX23" s="476"/>
      <c r="HY23" s="476"/>
      <c r="HZ23" s="476"/>
      <c r="IA23" s="476"/>
      <c r="IB23" s="476"/>
      <c r="IC23" s="476"/>
      <c r="ID23" s="476"/>
      <c r="IE23" s="476"/>
      <c r="IF23" s="476"/>
      <c r="IG23" s="476"/>
      <c r="IH23" s="476"/>
      <c r="II23" s="476"/>
      <c r="IJ23" s="476"/>
      <c r="IK23" s="476"/>
      <c r="IL23" s="476"/>
      <c r="IM23" s="476"/>
    </row>
    <row r="24" spans="1:256" ht="15.75">
      <c r="C24" s="1713"/>
      <c r="E24" s="120" t="s">
        <v>3039</v>
      </c>
      <c r="F24" s="1713"/>
      <c r="G24" s="1713"/>
      <c r="H24" s="1713"/>
      <c r="I24" s="1713"/>
      <c r="J24" s="1713"/>
      <c r="L24" s="1713"/>
      <c r="M24" s="1713"/>
      <c r="N24" s="1747"/>
      <c r="O24" s="1713"/>
      <c r="P24" s="1713"/>
      <c r="Q24" s="1713">
        <v>42.563099755792315</v>
      </c>
      <c r="R24" s="1713">
        <v>59.057017132085356</v>
      </c>
      <c r="S24" s="1713">
        <v>76.465196364356899</v>
      </c>
      <c r="T24" s="1713">
        <v>115.09159637109258</v>
      </c>
      <c r="U24" s="1713">
        <v>149.31127499139615</v>
      </c>
      <c r="V24" s="1713">
        <v>159.7478207250025</v>
      </c>
      <c r="W24" s="1713">
        <v>166.40486278028195</v>
      </c>
      <c r="X24" s="1713">
        <v>0</v>
      </c>
      <c r="Y24" s="1713">
        <v>0</v>
      </c>
      <c r="Z24" s="1713">
        <v>0</v>
      </c>
      <c r="AA24" s="1713">
        <v>0</v>
      </c>
      <c r="AB24" s="1713">
        <v>0</v>
      </c>
      <c r="AC24" s="1713">
        <v>0</v>
      </c>
      <c r="AD24" s="1713">
        <v>0</v>
      </c>
      <c r="AE24" s="1713">
        <v>0</v>
      </c>
      <c r="AF24" s="1713">
        <v>0</v>
      </c>
      <c r="AG24" s="682"/>
      <c r="AH24" s="476"/>
      <c r="AI24" s="476"/>
      <c r="AJ24" s="476"/>
      <c r="AK24" s="476"/>
      <c r="AL24" s="476"/>
      <c r="AM24" s="476"/>
      <c r="AN24" s="476"/>
      <c r="AO24" s="476"/>
      <c r="AP24" s="476"/>
      <c r="AQ24" s="476"/>
      <c r="AR24" s="476"/>
      <c r="AS24" s="476"/>
      <c r="AT24" s="476"/>
      <c r="AU24" s="476"/>
      <c r="AV24" s="476"/>
      <c r="AW24" s="476"/>
      <c r="AX24" s="476"/>
      <c r="AY24" s="476"/>
      <c r="AZ24" s="476"/>
      <c r="BA24" s="476"/>
      <c r="BB24" s="476"/>
      <c r="BC24" s="476"/>
      <c r="BD24" s="476"/>
      <c r="BE24" s="476"/>
      <c r="BF24" s="476"/>
      <c r="BG24" s="476"/>
      <c r="BH24" s="476"/>
      <c r="BI24" s="476"/>
      <c r="BJ24" s="476"/>
      <c r="BK24" s="476"/>
      <c r="BL24" s="476"/>
      <c r="BM24" s="476"/>
      <c r="BN24" s="476"/>
      <c r="BO24" s="476"/>
      <c r="BP24" s="476"/>
      <c r="BQ24" s="476"/>
      <c r="BR24" s="476"/>
      <c r="BS24" s="476"/>
      <c r="BT24" s="476"/>
      <c r="BU24" s="476"/>
      <c r="BV24" s="476"/>
      <c r="BW24" s="476"/>
      <c r="BX24" s="476"/>
      <c r="BY24" s="476"/>
      <c r="BZ24" s="476"/>
      <c r="CA24" s="476"/>
      <c r="CB24" s="476"/>
      <c r="CC24" s="476"/>
      <c r="CD24" s="476"/>
      <c r="CE24" s="476"/>
      <c r="CF24" s="476"/>
      <c r="CG24" s="476"/>
      <c r="CH24" s="476"/>
      <c r="CI24" s="476"/>
      <c r="CJ24" s="476"/>
      <c r="CK24" s="476"/>
      <c r="CL24" s="476"/>
      <c r="CM24" s="476"/>
      <c r="CN24" s="476"/>
      <c r="CO24" s="476"/>
      <c r="CP24" s="476"/>
      <c r="CQ24" s="476"/>
      <c r="CR24" s="476"/>
      <c r="CS24" s="476"/>
      <c r="CT24" s="476"/>
      <c r="CU24" s="476"/>
      <c r="CV24" s="476"/>
      <c r="CW24" s="476"/>
      <c r="CX24" s="476"/>
      <c r="CY24" s="476"/>
      <c r="CZ24" s="476"/>
      <c r="DA24" s="476"/>
      <c r="DB24" s="476"/>
      <c r="DC24" s="476"/>
      <c r="DD24" s="476"/>
      <c r="DE24" s="476"/>
      <c r="DF24" s="476"/>
      <c r="DG24" s="476"/>
      <c r="DH24" s="476"/>
      <c r="DI24" s="476"/>
      <c r="DJ24" s="476"/>
      <c r="DK24" s="476"/>
      <c r="DL24" s="476"/>
      <c r="DM24" s="476"/>
      <c r="DN24" s="476"/>
      <c r="DO24" s="476"/>
      <c r="DP24" s="476"/>
      <c r="DQ24" s="476"/>
      <c r="DR24" s="476"/>
      <c r="DS24" s="476"/>
      <c r="DT24" s="476"/>
      <c r="DU24" s="476"/>
      <c r="DV24" s="476"/>
      <c r="DW24" s="476"/>
      <c r="DX24" s="476"/>
      <c r="DY24" s="476"/>
      <c r="DZ24" s="476"/>
      <c r="EA24" s="476"/>
      <c r="EB24" s="476"/>
      <c r="EC24" s="476"/>
      <c r="ED24" s="476"/>
      <c r="EE24" s="476"/>
      <c r="EF24" s="476"/>
      <c r="EG24" s="476"/>
      <c r="EH24" s="476"/>
      <c r="EI24" s="476"/>
      <c r="EJ24" s="476"/>
      <c r="EK24" s="476"/>
      <c r="EL24" s="476"/>
      <c r="EM24" s="476"/>
      <c r="EN24" s="476"/>
      <c r="EO24" s="476"/>
      <c r="EP24" s="476"/>
      <c r="EQ24" s="476"/>
      <c r="ER24" s="476"/>
      <c r="ES24" s="476"/>
      <c r="ET24" s="476"/>
      <c r="EU24" s="476"/>
      <c r="EV24" s="476"/>
      <c r="EW24" s="476"/>
      <c r="EX24" s="476"/>
      <c r="EY24" s="476"/>
      <c r="EZ24" s="476"/>
      <c r="FA24" s="476"/>
      <c r="FB24" s="476"/>
      <c r="FC24" s="476"/>
      <c r="FD24" s="476"/>
      <c r="FE24" s="476"/>
      <c r="FF24" s="476"/>
      <c r="FG24" s="476"/>
      <c r="FH24" s="476"/>
      <c r="FI24" s="476"/>
      <c r="FJ24" s="476"/>
      <c r="FK24" s="476"/>
      <c r="FL24" s="476"/>
      <c r="FM24" s="476"/>
      <c r="FN24" s="476"/>
      <c r="FO24" s="476"/>
      <c r="FP24" s="476"/>
      <c r="FQ24" s="476"/>
      <c r="FR24" s="476"/>
      <c r="FS24" s="476"/>
      <c r="FT24" s="476"/>
      <c r="FU24" s="476"/>
      <c r="FV24" s="476"/>
      <c r="FW24" s="476"/>
      <c r="FX24" s="476"/>
      <c r="FY24" s="476"/>
      <c r="FZ24" s="476"/>
      <c r="GA24" s="476"/>
      <c r="GB24" s="476"/>
      <c r="GC24" s="476"/>
      <c r="GD24" s="476"/>
      <c r="GE24" s="476"/>
      <c r="GF24" s="476"/>
      <c r="GG24" s="476"/>
      <c r="GH24" s="476"/>
      <c r="GI24" s="476"/>
      <c r="GJ24" s="476"/>
      <c r="GK24" s="476"/>
      <c r="GL24" s="476"/>
      <c r="GM24" s="476"/>
      <c r="GN24" s="476"/>
      <c r="GO24" s="476"/>
      <c r="GP24" s="476"/>
      <c r="GQ24" s="476"/>
      <c r="GR24" s="476"/>
      <c r="GS24" s="476"/>
      <c r="GT24" s="476"/>
      <c r="GU24" s="476"/>
      <c r="GV24" s="476"/>
      <c r="GW24" s="476"/>
      <c r="GX24" s="476"/>
      <c r="GY24" s="476"/>
      <c r="GZ24" s="476"/>
      <c r="HA24" s="476"/>
      <c r="HB24" s="476"/>
      <c r="HC24" s="476"/>
      <c r="HD24" s="476"/>
      <c r="HE24" s="476"/>
      <c r="HF24" s="476"/>
      <c r="HG24" s="476"/>
      <c r="HH24" s="476"/>
      <c r="HI24" s="476"/>
      <c r="HJ24" s="476"/>
      <c r="HK24" s="476"/>
      <c r="HL24" s="476"/>
      <c r="HM24" s="476"/>
      <c r="HN24" s="476"/>
      <c r="HO24" s="476"/>
      <c r="HP24" s="476"/>
      <c r="HQ24" s="476"/>
      <c r="HR24" s="476"/>
      <c r="HS24" s="476"/>
      <c r="HT24" s="476"/>
      <c r="HU24" s="476"/>
      <c r="HV24" s="476"/>
      <c r="HW24" s="476"/>
      <c r="HX24" s="476"/>
      <c r="HY24" s="476"/>
      <c r="HZ24" s="476"/>
      <c r="IA24" s="476"/>
      <c r="IB24" s="476"/>
      <c r="IC24" s="476"/>
      <c r="ID24" s="476"/>
      <c r="IE24" s="476"/>
      <c r="IF24" s="476"/>
      <c r="IG24" s="476"/>
      <c r="IH24" s="476"/>
      <c r="II24" s="476"/>
      <c r="IJ24" s="476"/>
      <c r="IK24" s="476"/>
      <c r="IL24" s="476"/>
      <c r="IM24" s="476"/>
    </row>
    <row r="25" spans="1:256" ht="15.75">
      <c r="C25" s="1713"/>
      <c r="E25" s="120" t="s">
        <v>917</v>
      </c>
      <c r="F25" s="1713"/>
      <c r="G25" s="1713"/>
      <c r="H25" s="1713"/>
      <c r="I25" s="1713"/>
      <c r="J25" s="1713"/>
      <c r="L25" s="1713"/>
      <c r="M25" s="1713"/>
      <c r="N25" s="1747"/>
      <c r="O25" s="1713"/>
      <c r="P25" s="1713"/>
      <c r="Q25" s="1713">
        <v>161.9609759204279</v>
      </c>
      <c r="R25" s="1713">
        <v>162.3331231665309</v>
      </c>
      <c r="S25" s="1713">
        <v>159.15869871522906</v>
      </c>
      <c r="T25" s="1713">
        <v>134.16380187032877</v>
      </c>
      <c r="U25" s="1713">
        <v>106.90080565045768</v>
      </c>
      <c r="V25" s="1713">
        <v>118.36517927499753</v>
      </c>
      <c r="W25" s="1713">
        <v>119.21713721971794</v>
      </c>
      <c r="X25" s="1713">
        <v>0</v>
      </c>
      <c r="Y25" s="1713">
        <v>0</v>
      </c>
      <c r="Z25" s="1713">
        <v>0</v>
      </c>
      <c r="AA25" s="1713">
        <v>0</v>
      </c>
      <c r="AB25" s="1713">
        <v>0</v>
      </c>
      <c r="AC25" s="1713">
        <v>0</v>
      </c>
      <c r="AD25" s="1713">
        <v>0</v>
      </c>
      <c r="AE25" s="1713">
        <v>0</v>
      </c>
      <c r="AF25" s="1713">
        <v>0</v>
      </c>
      <c r="AG25" s="682"/>
      <c r="AH25" s="476"/>
      <c r="AI25" s="476"/>
      <c r="AJ25" s="476"/>
      <c r="AK25" s="476"/>
      <c r="AL25" s="476"/>
      <c r="AM25" s="476"/>
      <c r="AN25" s="476"/>
      <c r="AO25" s="476"/>
      <c r="AP25" s="476"/>
      <c r="AQ25" s="476"/>
      <c r="AR25" s="476"/>
      <c r="AS25" s="476"/>
      <c r="AT25" s="476"/>
      <c r="AU25" s="476"/>
      <c r="AV25" s="476"/>
      <c r="AW25" s="476"/>
      <c r="AX25" s="476"/>
      <c r="AY25" s="476"/>
      <c r="AZ25" s="476"/>
      <c r="BA25" s="476"/>
      <c r="BB25" s="476"/>
      <c r="BC25" s="476"/>
      <c r="BD25" s="476"/>
      <c r="BE25" s="476"/>
      <c r="BF25" s="476"/>
      <c r="BG25" s="476"/>
      <c r="BH25" s="476"/>
      <c r="BI25" s="476"/>
      <c r="BJ25" s="476"/>
      <c r="BK25" s="476"/>
      <c r="BL25" s="476"/>
      <c r="BM25" s="476"/>
      <c r="BN25" s="476"/>
      <c r="BO25" s="476"/>
      <c r="BP25" s="476"/>
      <c r="BQ25" s="476"/>
      <c r="BR25" s="476"/>
      <c r="BS25" s="476"/>
      <c r="BT25" s="476"/>
      <c r="BU25" s="476"/>
      <c r="BV25" s="476"/>
      <c r="BW25" s="476"/>
      <c r="BX25" s="476"/>
      <c r="BY25" s="476"/>
      <c r="BZ25" s="476"/>
      <c r="CA25" s="476"/>
      <c r="CB25" s="476"/>
      <c r="CC25" s="476"/>
      <c r="CD25" s="476"/>
      <c r="CE25" s="476"/>
      <c r="CF25" s="476"/>
      <c r="CG25" s="476"/>
      <c r="CH25" s="476"/>
      <c r="CI25" s="476"/>
      <c r="CJ25" s="476"/>
      <c r="CK25" s="476"/>
      <c r="CL25" s="476"/>
      <c r="CM25" s="476"/>
      <c r="CN25" s="476"/>
      <c r="CO25" s="476"/>
      <c r="CP25" s="476"/>
      <c r="CQ25" s="476"/>
      <c r="CR25" s="476"/>
      <c r="CS25" s="476"/>
      <c r="CT25" s="476"/>
      <c r="CU25" s="476"/>
      <c r="CV25" s="476"/>
      <c r="CW25" s="476"/>
      <c r="CX25" s="476"/>
      <c r="CY25" s="476"/>
      <c r="CZ25" s="476"/>
      <c r="DA25" s="476"/>
      <c r="DB25" s="476"/>
      <c r="DC25" s="476"/>
      <c r="DD25" s="476"/>
      <c r="DE25" s="476"/>
      <c r="DF25" s="476"/>
      <c r="DG25" s="476"/>
      <c r="DH25" s="476"/>
      <c r="DI25" s="476"/>
      <c r="DJ25" s="476"/>
      <c r="DK25" s="476"/>
      <c r="DL25" s="476"/>
      <c r="DM25" s="476"/>
      <c r="DN25" s="476"/>
      <c r="DO25" s="476"/>
      <c r="DP25" s="476"/>
      <c r="DQ25" s="476"/>
      <c r="DR25" s="476"/>
      <c r="DS25" s="476"/>
      <c r="DT25" s="476"/>
      <c r="DU25" s="476"/>
      <c r="DV25" s="476"/>
      <c r="DW25" s="476"/>
      <c r="DX25" s="476"/>
      <c r="DY25" s="476"/>
      <c r="DZ25" s="476"/>
      <c r="EA25" s="476"/>
      <c r="EB25" s="476"/>
      <c r="EC25" s="476"/>
      <c r="ED25" s="476"/>
      <c r="EE25" s="476"/>
      <c r="EF25" s="476"/>
      <c r="EG25" s="476"/>
      <c r="EH25" s="476"/>
      <c r="EI25" s="476"/>
      <c r="EJ25" s="476"/>
      <c r="EK25" s="476"/>
      <c r="EL25" s="476"/>
      <c r="EM25" s="476"/>
      <c r="EN25" s="476"/>
      <c r="EO25" s="476"/>
      <c r="EP25" s="476"/>
      <c r="EQ25" s="476"/>
      <c r="ER25" s="476"/>
      <c r="ES25" s="476"/>
      <c r="ET25" s="476"/>
      <c r="EU25" s="476"/>
      <c r="EV25" s="476"/>
      <c r="EW25" s="476"/>
      <c r="EX25" s="476"/>
      <c r="EY25" s="476"/>
      <c r="EZ25" s="476"/>
      <c r="FA25" s="476"/>
      <c r="FB25" s="476"/>
      <c r="FC25" s="476"/>
      <c r="FD25" s="476"/>
      <c r="FE25" s="476"/>
      <c r="FF25" s="476"/>
      <c r="FG25" s="476"/>
      <c r="FH25" s="476"/>
      <c r="FI25" s="476"/>
      <c r="FJ25" s="476"/>
      <c r="FK25" s="476"/>
      <c r="FL25" s="476"/>
      <c r="FM25" s="476"/>
      <c r="FN25" s="476"/>
      <c r="FO25" s="476"/>
      <c r="FP25" s="476"/>
      <c r="FQ25" s="476"/>
      <c r="FR25" s="476"/>
      <c r="FS25" s="476"/>
      <c r="FT25" s="476"/>
      <c r="FU25" s="476"/>
      <c r="FV25" s="476"/>
      <c r="FW25" s="476"/>
      <c r="FX25" s="476"/>
      <c r="FY25" s="476"/>
      <c r="FZ25" s="476"/>
      <c r="GA25" s="476"/>
      <c r="GB25" s="476"/>
      <c r="GC25" s="476"/>
      <c r="GD25" s="476"/>
      <c r="GE25" s="476"/>
      <c r="GF25" s="476"/>
      <c r="GG25" s="476"/>
      <c r="GH25" s="476"/>
      <c r="GI25" s="476"/>
      <c r="GJ25" s="476"/>
      <c r="GK25" s="476"/>
      <c r="GL25" s="476"/>
      <c r="GM25" s="476"/>
      <c r="GN25" s="476"/>
      <c r="GO25" s="476"/>
      <c r="GP25" s="476"/>
      <c r="GQ25" s="476"/>
      <c r="GR25" s="476"/>
      <c r="GS25" s="476"/>
      <c r="GT25" s="476"/>
      <c r="GU25" s="476"/>
      <c r="GV25" s="476"/>
      <c r="GW25" s="476"/>
      <c r="GX25" s="476"/>
      <c r="GY25" s="476"/>
      <c r="GZ25" s="476"/>
      <c r="HA25" s="476"/>
      <c r="HB25" s="476"/>
      <c r="HC25" s="476"/>
      <c r="HD25" s="476"/>
      <c r="HE25" s="476"/>
      <c r="HF25" s="476"/>
      <c r="HG25" s="476"/>
      <c r="HH25" s="476"/>
      <c r="HI25" s="476"/>
      <c r="HJ25" s="476"/>
      <c r="HK25" s="476"/>
      <c r="HL25" s="476"/>
      <c r="HM25" s="476"/>
      <c r="HN25" s="476"/>
      <c r="HO25" s="476"/>
      <c r="HP25" s="476"/>
      <c r="HQ25" s="476"/>
      <c r="HR25" s="476"/>
      <c r="HS25" s="476"/>
      <c r="HT25" s="476"/>
      <c r="HU25" s="476"/>
      <c r="HV25" s="476"/>
      <c r="HW25" s="476"/>
      <c r="HX25" s="476"/>
      <c r="HY25" s="476"/>
      <c r="HZ25" s="476"/>
      <c r="IA25" s="476"/>
      <c r="IB25" s="476"/>
      <c r="IC25" s="476"/>
      <c r="ID25" s="476"/>
      <c r="IE25" s="476"/>
      <c r="IF25" s="476"/>
      <c r="IG25" s="476"/>
      <c r="IH25" s="476"/>
      <c r="II25" s="476"/>
      <c r="IJ25" s="476"/>
      <c r="IK25" s="476"/>
      <c r="IL25" s="476"/>
      <c r="IM25" s="476"/>
    </row>
    <row r="26" spans="1:256" ht="15.75">
      <c r="C26" s="1713"/>
      <c r="E26" s="39" t="s">
        <v>3040</v>
      </c>
      <c r="F26" s="1713"/>
      <c r="G26" s="1713"/>
      <c r="H26" s="1713"/>
      <c r="I26" s="1713"/>
      <c r="J26" s="1713"/>
      <c r="L26" s="1713"/>
      <c r="M26" s="1713"/>
      <c r="N26" s="1747"/>
      <c r="O26" s="1713"/>
      <c r="P26" s="1713"/>
      <c r="Q26" s="1713">
        <v>17.211464287937755</v>
      </c>
      <c r="R26" s="1713">
        <v>12.557002055067704</v>
      </c>
      <c r="S26" s="1713">
        <v>5.0881796263457577</v>
      </c>
      <c r="T26" s="1713">
        <v>0</v>
      </c>
      <c r="U26" s="1713">
        <v>0</v>
      </c>
      <c r="V26" s="1713">
        <v>0</v>
      </c>
      <c r="W26" s="1713">
        <v>0</v>
      </c>
      <c r="X26" s="1713">
        <v>0</v>
      </c>
      <c r="Y26" s="1713">
        <v>0</v>
      </c>
      <c r="Z26" s="1713">
        <v>0</v>
      </c>
      <c r="AA26" s="1713">
        <v>0</v>
      </c>
      <c r="AB26" s="1713">
        <v>0</v>
      </c>
      <c r="AC26" s="1713">
        <v>0</v>
      </c>
      <c r="AD26" s="1713">
        <v>0</v>
      </c>
      <c r="AE26" s="1713">
        <v>0</v>
      </c>
      <c r="AF26" s="1713">
        <v>0</v>
      </c>
      <c r="AG26" s="682"/>
      <c r="AH26" s="476"/>
      <c r="AI26" s="476"/>
      <c r="AJ26" s="476"/>
      <c r="AK26" s="476"/>
      <c r="AL26" s="476"/>
      <c r="AM26" s="476"/>
      <c r="AN26" s="476"/>
      <c r="AO26" s="476"/>
      <c r="AP26" s="476"/>
      <c r="AQ26" s="476"/>
      <c r="AR26" s="476"/>
      <c r="AS26" s="476"/>
      <c r="AT26" s="476"/>
      <c r="AU26" s="476"/>
      <c r="AV26" s="476"/>
      <c r="AW26" s="476"/>
      <c r="AX26" s="476"/>
      <c r="AY26" s="476"/>
      <c r="AZ26" s="476"/>
      <c r="BA26" s="476"/>
      <c r="BB26" s="476"/>
      <c r="BC26" s="476"/>
      <c r="BD26" s="476"/>
      <c r="BE26" s="476"/>
      <c r="BF26" s="476"/>
      <c r="BG26" s="476"/>
      <c r="BH26" s="476"/>
      <c r="BI26" s="476"/>
      <c r="BJ26" s="476"/>
      <c r="BK26" s="476"/>
      <c r="BL26" s="476"/>
      <c r="BM26" s="476"/>
      <c r="BN26" s="476"/>
      <c r="BO26" s="476"/>
      <c r="BP26" s="476"/>
      <c r="BQ26" s="476"/>
      <c r="BR26" s="476"/>
      <c r="BS26" s="476"/>
      <c r="BT26" s="476"/>
      <c r="BU26" s="476"/>
      <c r="BV26" s="476"/>
      <c r="BW26" s="476"/>
      <c r="BX26" s="476"/>
      <c r="BY26" s="476"/>
      <c r="BZ26" s="476"/>
      <c r="CA26" s="476"/>
      <c r="CB26" s="476"/>
      <c r="CC26" s="476"/>
      <c r="CD26" s="476"/>
      <c r="CE26" s="476"/>
      <c r="CF26" s="476"/>
      <c r="CG26" s="476"/>
      <c r="CH26" s="476"/>
      <c r="CI26" s="476"/>
      <c r="CJ26" s="476"/>
      <c r="CK26" s="476"/>
      <c r="CL26" s="476"/>
      <c r="CM26" s="476"/>
      <c r="CN26" s="476"/>
      <c r="CO26" s="476"/>
      <c r="CP26" s="476"/>
      <c r="CQ26" s="476"/>
      <c r="CR26" s="476"/>
      <c r="CS26" s="476"/>
      <c r="CT26" s="476"/>
      <c r="CU26" s="476"/>
      <c r="CV26" s="476"/>
      <c r="CW26" s="476"/>
      <c r="CX26" s="476"/>
      <c r="CY26" s="476"/>
      <c r="CZ26" s="476"/>
      <c r="DA26" s="476"/>
      <c r="DB26" s="476"/>
      <c r="DC26" s="476"/>
      <c r="DD26" s="476"/>
      <c r="DE26" s="476"/>
      <c r="DF26" s="476"/>
      <c r="DG26" s="476"/>
      <c r="DH26" s="476"/>
      <c r="DI26" s="476"/>
      <c r="DJ26" s="476"/>
      <c r="DK26" s="476"/>
      <c r="DL26" s="476"/>
      <c r="DM26" s="476"/>
      <c r="DN26" s="476"/>
      <c r="DO26" s="476"/>
      <c r="DP26" s="476"/>
      <c r="DQ26" s="476"/>
      <c r="DR26" s="476"/>
      <c r="DS26" s="476"/>
      <c r="DT26" s="476"/>
      <c r="DU26" s="476"/>
      <c r="DV26" s="476"/>
      <c r="DW26" s="476"/>
      <c r="DX26" s="476"/>
      <c r="DY26" s="476"/>
      <c r="DZ26" s="476"/>
      <c r="EA26" s="476"/>
      <c r="EB26" s="476"/>
      <c r="EC26" s="476"/>
      <c r="ED26" s="476"/>
      <c r="EE26" s="476"/>
      <c r="EF26" s="476"/>
      <c r="EG26" s="476"/>
      <c r="EH26" s="476"/>
      <c r="EI26" s="476"/>
      <c r="EJ26" s="476"/>
      <c r="EK26" s="476"/>
      <c r="EL26" s="476"/>
      <c r="EM26" s="476"/>
      <c r="EN26" s="476"/>
      <c r="EO26" s="476"/>
      <c r="EP26" s="476"/>
      <c r="EQ26" s="476"/>
      <c r="ER26" s="476"/>
      <c r="ES26" s="476"/>
      <c r="ET26" s="476"/>
      <c r="EU26" s="476"/>
      <c r="EV26" s="476"/>
      <c r="EW26" s="476"/>
      <c r="EX26" s="476"/>
      <c r="EY26" s="476"/>
      <c r="EZ26" s="476"/>
      <c r="FA26" s="476"/>
      <c r="FB26" s="476"/>
      <c r="FC26" s="476"/>
      <c r="FD26" s="476"/>
      <c r="FE26" s="476"/>
      <c r="FF26" s="476"/>
      <c r="FG26" s="476"/>
      <c r="FH26" s="476"/>
      <c r="FI26" s="476"/>
      <c r="FJ26" s="476"/>
      <c r="FK26" s="476"/>
      <c r="FL26" s="476"/>
      <c r="FM26" s="476"/>
      <c r="FN26" s="476"/>
      <c r="FO26" s="476"/>
      <c r="FP26" s="476"/>
      <c r="FQ26" s="476"/>
      <c r="FR26" s="476"/>
      <c r="FS26" s="476"/>
      <c r="FT26" s="476"/>
      <c r="FU26" s="476"/>
      <c r="FV26" s="476"/>
      <c r="FW26" s="476"/>
      <c r="FX26" s="476"/>
      <c r="FY26" s="476"/>
      <c r="FZ26" s="476"/>
      <c r="GA26" s="476"/>
      <c r="GB26" s="476"/>
      <c r="GC26" s="476"/>
      <c r="GD26" s="476"/>
      <c r="GE26" s="476"/>
      <c r="GF26" s="476"/>
      <c r="GG26" s="476"/>
      <c r="GH26" s="476"/>
      <c r="GI26" s="476"/>
      <c r="GJ26" s="476"/>
      <c r="GK26" s="476"/>
      <c r="GL26" s="476"/>
      <c r="GM26" s="476"/>
      <c r="GN26" s="476"/>
      <c r="GO26" s="476"/>
      <c r="GP26" s="476"/>
      <c r="GQ26" s="476"/>
      <c r="GR26" s="476"/>
      <c r="GS26" s="476"/>
      <c r="GT26" s="476"/>
      <c r="GU26" s="476"/>
      <c r="GV26" s="476"/>
      <c r="GW26" s="476"/>
      <c r="GX26" s="476"/>
      <c r="GY26" s="476"/>
      <c r="GZ26" s="476"/>
      <c r="HA26" s="476"/>
      <c r="HB26" s="476"/>
      <c r="HC26" s="476"/>
      <c r="HD26" s="476"/>
      <c r="HE26" s="476"/>
      <c r="HF26" s="476"/>
      <c r="HG26" s="476"/>
      <c r="HH26" s="476"/>
      <c r="HI26" s="476"/>
      <c r="HJ26" s="476"/>
      <c r="HK26" s="476"/>
      <c r="HL26" s="476"/>
      <c r="HM26" s="476"/>
      <c r="HN26" s="476"/>
      <c r="HO26" s="476"/>
      <c r="HP26" s="476"/>
      <c r="HQ26" s="476"/>
      <c r="HR26" s="476"/>
      <c r="HS26" s="476"/>
      <c r="HT26" s="476"/>
      <c r="HU26" s="476"/>
      <c r="HV26" s="476"/>
      <c r="HW26" s="476"/>
      <c r="HX26" s="476"/>
      <c r="HY26" s="476"/>
      <c r="HZ26" s="476"/>
      <c r="IA26" s="476"/>
      <c r="IB26" s="476"/>
      <c r="IC26" s="476"/>
      <c r="ID26" s="476"/>
      <c r="IE26" s="476"/>
      <c r="IF26" s="476"/>
      <c r="IG26" s="476"/>
      <c r="IH26" s="476"/>
      <c r="II26" s="476"/>
      <c r="IJ26" s="476"/>
      <c r="IK26" s="476"/>
      <c r="IL26" s="476"/>
      <c r="IM26" s="476"/>
      <c r="IN26" s="476"/>
      <c r="IO26" s="476"/>
      <c r="IP26" s="476"/>
      <c r="IQ26" s="476"/>
    </row>
    <row r="27" spans="1:256" ht="15.75">
      <c r="C27" s="1713"/>
      <c r="D27" s="682"/>
      <c r="E27" s="120" t="s">
        <v>3041</v>
      </c>
      <c r="F27" s="1713"/>
      <c r="G27" s="1713"/>
      <c r="H27" s="1713"/>
      <c r="I27" s="1713"/>
      <c r="J27" s="1713"/>
      <c r="L27" s="1713"/>
      <c r="M27" s="1713"/>
      <c r="N27" s="1747"/>
      <c r="O27" s="1713"/>
      <c r="P27" s="1713"/>
      <c r="Q27" s="1713">
        <v>2.7424108974910486</v>
      </c>
      <c r="R27" s="1713">
        <v>1.0188007710780353</v>
      </c>
      <c r="S27" s="1713">
        <v>5.2938054395063592</v>
      </c>
      <c r="T27" s="1713">
        <v>11.800940811252818</v>
      </c>
      <c r="U27" s="1713">
        <v>14.588919358146162</v>
      </c>
      <c r="V27" s="1713">
        <v>0</v>
      </c>
      <c r="W27" s="1713">
        <v>0</v>
      </c>
      <c r="X27" s="1713">
        <v>0</v>
      </c>
      <c r="Y27" s="1713">
        <v>0</v>
      </c>
      <c r="Z27" s="1713">
        <v>0</v>
      </c>
      <c r="AA27" s="1713">
        <v>0</v>
      </c>
      <c r="AB27" s="1713">
        <v>0</v>
      </c>
      <c r="AC27" s="1713">
        <v>0</v>
      </c>
      <c r="AD27" s="1713">
        <v>0</v>
      </c>
      <c r="AE27" s="1713">
        <v>0</v>
      </c>
      <c r="AF27" s="1713">
        <v>0</v>
      </c>
      <c r="AG27" s="682"/>
      <c r="AH27" s="682"/>
      <c r="AI27" s="682"/>
      <c r="AJ27" s="682"/>
      <c r="AK27" s="682"/>
      <c r="AL27" s="682"/>
      <c r="AM27" s="682"/>
      <c r="AN27" s="682"/>
      <c r="AO27" s="682"/>
      <c r="AP27" s="682"/>
      <c r="AQ27" s="682"/>
      <c r="AR27" s="682"/>
      <c r="AS27" s="682"/>
      <c r="AT27" s="682"/>
      <c r="AU27" s="682"/>
      <c r="AV27" s="682"/>
      <c r="AW27" s="682"/>
      <c r="AX27" s="682"/>
      <c r="AY27" s="682"/>
      <c r="AZ27" s="682"/>
      <c r="BA27" s="682"/>
      <c r="BB27" s="682"/>
      <c r="BC27" s="682"/>
      <c r="BD27" s="682"/>
      <c r="BE27" s="682"/>
      <c r="BF27" s="682"/>
      <c r="BG27" s="682"/>
      <c r="BH27" s="682"/>
      <c r="BI27" s="682"/>
      <c r="BJ27" s="682"/>
      <c r="BK27" s="682"/>
      <c r="BL27" s="682"/>
      <c r="BM27" s="682"/>
      <c r="BN27" s="682"/>
      <c r="BO27" s="682"/>
      <c r="BP27" s="682"/>
      <c r="BQ27" s="682"/>
      <c r="BR27" s="682"/>
      <c r="BS27" s="682"/>
      <c r="BT27" s="682"/>
      <c r="BU27" s="682"/>
      <c r="BV27" s="682"/>
      <c r="BW27" s="682"/>
      <c r="BX27" s="682"/>
      <c r="BY27" s="682"/>
      <c r="BZ27" s="682"/>
      <c r="CA27" s="682"/>
      <c r="CB27" s="682"/>
      <c r="CC27" s="682"/>
      <c r="CD27" s="682"/>
      <c r="CE27" s="682"/>
      <c r="CF27" s="682"/>
      <c r="CG27" s="682"/>
      <c r="CH27" s="682"/>
      <c r="CI27" s="682"/>
      <c r="CJ27" s="682"/>
      <c r="CK27" s="682"/>
      <c r="CL27" s="682"/>
      <c r="CM27" s="682"/>
      <c r="CN27" s="682"/>
      <c r="CO27" s="682"/>
      <c r="CP27" s="682"/>
      <c r="CQ27" s="682"/>
      <c r="CR27" s="682"/>
      <c r="CS27" s="682"/>
      <c r="CT27" s="682"/>
      <c r="CU27" s="682"/>
      <c r="CV27" s="682"/>
      <c r="CW27" s="682"/>
      <c r="CX27" s="682"/>
      <c r="CY27" s="682"/>
      <c r="CZ27" s="682"/>
      <c r="DA27" s="682"/>
      <c r="DB27" s="682"/>
      <c r="DC27" s="682"/>
      <c r="DD27" s="682"/>
      <c r="DE27" s="682"/>
      <c r="DF27" s="682"/>
      <c r="DG27" s="682"/>
      <c r="DH27" s="682"/>
      <c r="DI27" s="682"/>
      <c r="DJ27" s="682"/>
      <c r="DK27" s="682"/>
      <c r="DL27" s="682"/>
      <c r="DM27" s="682"/>
      <c r="DN27" s="476"/>
      <c r="DO27" s="476"/>
      <c r="DP27" s="476"/>
      <c r="DQ27" s="476"/>
      <c r="DR27" s="476"/>
      <c r="DS27" s="476"/>
      <c r="DT27" s="476"/>
      <c r="DU27" s="476"/>
      <c r="DV27" s="476"/>
      <c r="DW27" s="476"/>
      <c r="DX27" s="476"/>
      <c r="DY27" s="476"/>
      <c r="DZ27" s="476"/>
      <c r="EA27" s="476"/>
      <c r="EB27" s="476"/>
      <c r="EC27" s="476"/>
      <c r="ED27" s="476"/>
      <c r="EE27" s="476"/>
      <c r="EF27" s="476"/>
      <c r="EG27" s="476"/>
      <c r="EH27" s="476"/>
      <c r="EI27" s="476"/>
      <c r="EJ27" s="476"/>
      <c r="EK27" s="476"/>
      <c r="EL27" s="476"/>
      <c r="EM27" s="476"/>
      <c r="EN27" s="476"/>
      <c r="EO27" s="476"/>
      <c r="EP27" s="476"/>
      <c r="EQ27" s="476"/>
      <c r="ER27" s="476"/>
      <c r="ES27" s="476"/>
      <c r="ET27" s="476"/>
      <c r="EU27" s="476"/>
      <c r="EV27" s="476"/>
      <c r="EW27" s="476"/>
      <c r="EX27" s="476"/>
      <c r="EY27" s="476"/>
      <c r="EZ27" s="476"/>
      <c r="FA27" s="476"/>
      <c r="FB27" s="476"/>
      <c r="FC27" s="476"/>
      <c r="FD27" s="476"/>
      <c r="FE27" s="476"/>
      <c r="FF27" s="476"/>
      <c r="FG27" s="476"/>
      <c r="FH27" s="476"/>
      <c r="FI27" s="476"/>
      <c r="FJ27" s="476"/>
      <c r="FK27" s="476"/>
      <c r="FL27" s="476"/>
      <c r="FM27" s="476"/>
      <c r="FN27" s="476"/>
      <c r="FO27" s="476"/>
      <c r="FP27" s="476"/>
      <c r="FQ27" s="476"/>
      <c r="FR27" s="476"/>
      <c r="FS27" s="476"/>
      <c r="FT27" s="476"/>
      <c r="FU27" s="476"/>
      <c r="FV27" s="476"/>
      <c r="FW27" s="476"/>
      <c r="FX27" s="476"/>
      <c r="FY27" s="476"/>
      <c r="FZ27" s="476"/>
      <c r="GA27" s="476"/>
      <c r="GB27" s="476"/>
      <c r="GC27" s="476"/>
      <c r="GD27" s="476"/>
      <c r="GE27" s="476"/>
      <c r="GF27" s="476"/>
      <c r="GG27" s="476"/>
      <c r="GH27" s="476"/>
      <c r="GI27" s="476"/>
      <c r="GJ27" s="476"/>
      <c r="GK27" s="476"/>
      <c r="GL27" s="476"/>
      <c r="GM27" s="476"/>
      <c r="GN27" s="476"/>
      <c r="GO27" s="476"/>
      <c r="GP27" s="476"/>
      <c r="GQ27" s="476"/>
      <c r="GR27" s="476"/>
      <c r="GS27" s="476"/>
      <c r="GT27" s="476"/>
      <c r="GU27" s="476"/>
      <c r="GV27" s="476"/>
      <c r="GW27" s="476"/>
      <c r="GX27" s="476"/>
      <c r="GY27" s="476"/>
      <c r="GZ27" s="476"/>
      <c r="HA27" s="476"/>
      <c r="HB27" s="476"/>
      <c r="HC27" s="476"/>
      <c r="HD27" s="476"/>
      <c r="HE27" s="476"/>
      <c r="HF27" s="476"/>
      <c r="HG27" s="476"/>
      <c r="HH27" s="476"/>
      <c r="HI27" s="476"/>
      <c r="HJ27" s="476"/>
      <c r="HK27" s="476"/>
      <c r="HL27" s="476"/>
      <c r="HM27" s="476"/>
      <c r="HN27" s="476"/>
      <c r="HO27" s="476"/>
      <c r="HP27" s="476"/>
      <c r="HQ27" s="476"/>
      <c r="HR27" s="476"/>
      <c r="HS27" s="476"/>
      <c r="HT27" s="476"/>
      <c r="HU27" s="476"/>
      <c r="HV27" s="476"/>
      <c r="HW27" s="476"/>
      <c r="HX27" s="476"/>
      <c r="HY27" s="476"/>
      <c r="HZ27" s="476"/>
      <c r="IA27" s="476"/>
      <c r="IB27" s="476"/>
      <c r="IC27" s="476"/>
      <c r="ID27" s="476"/>
      <c r="IE27" s="476"/>
      <c r="IF27" s="476"/>
      <c r="IG27" s="476"/>
      <c r="IH27" s="476"/>
      <c r="II27" s="476"/>
      <c r="IJ27" s="476"/>
      <c r="IK27" s="476"/>
      <c r="IL27" s="476"/>
      <c r="IM27" s="476"/>
      <c r="IN27" s="476"/>
      <c r="IO27" s="476"/>
      <c r="IP27" s="476"/>
      <c r="IQ27" s="476"/>
    </row>
    <row r="28" spans="1:256" ht="15.75">
      <c r="C28" s="1713"/>
      <c r="D28" s="476"/>
      <c r="E28" s="277" t="s">
        <v>38</v>
      </c>
      <c r="F28" s="1748"/>
      <c r="G28" s="1748"/>
      <c r="H28" s="1748"/>
      <c r="I28" s="1748"/>
      <c r="J28" s="1748"/>
      <c r="L28" s="1748"/>
      <c r="M28" s="1748"/>
      <c r="N28" s="1747"/>
      <c r="O28" s="1748"/>
      <c r="P28" s="1748"/>
      <c r="Q28" s="1748">
        <v>250.0000000000002</v>
      </c>
      <c r="R28" s="1748">
        <v>249.99999999999997</v>
      </c>
      <c r="S28" s="1748">
        <v>256.75000000000017</v>
      </c>
      <c r="T28" s="1748">
        <v>263.68200000000002</v>
      </c>
      <c r="U28" s="1748">
        <v>270.80099999999999</v>
      </c>
      <c r="V28" s="1748">
        <v>278.11300000000006</v>
      </c>
      <c r="W28" s="1748">
        <v>285.6219999999999</v>
      </c>
      <c r="X28" s="1748">
        <v>0</v>
      </c>
      <c r="Y28" s="1748">
        <v>0</v>
      </c>
      <c r="Z28" s="1748">
        <v>0</v>
      </c>
      <c r="AA28" s="1748">
        <v>0</v>
      </c>
      <c r="AB28" s="1748">
        <v>0</v>
      </c>
      <c r="AC28" s="1748">
        <v>0</v>
      </c>
      <c r="AD28" s="1748">
        <v>0</v>
      </c>
      <c r="AE28" s="1748">
        <v>0</v>
      </c>
      <c r="AF28" s="1748">
        <v>0</v>
      </c>
      <c r="AG28" s="682"/>
      <c r="AH28" s="476"/>
      <c r="AI28" s="476"/>
      <c r="AJ28" s="476"/>
      <c r="AK28" s="476"/>
      <c r="AL28" s="476"/>
      <c r="AM28" s="476"/>
      <c r="AN28" s="476"/>
      <c r="AO28" s="476"/>
      <c r="AP28" s="476"/>
      <c r="AQ28" s="476"/>
      <c r="AR28" s="476"/>
      <c r="AS28" s="476"/>
      <c r="AT28" s="476"/>
      <c r="AU28" s="476"/>
      <c r="AV28" s="476"/>
      <c r="AW28" s="476"/>
      <c r="AX28" s="476"/>
      <c r="AY28" s="476"/>
      <c r="AZ28" s="476"/>
      <c r="BA28" s="476"/>
      <c r="BB28" s="476"/>
      <c r="BC28" s="476"/>
      <c r="BD28" s="476"/>
      <c r="BE28" s="476"/>
      <c r="BF28" s="476"/>
      <c r="BG28" s="476"/>
      <c r="BH28" s="476"/>
      <c r="BI28" s="476"/>
      <c r="BJ28" s="476"/>
      <c r="BK28" s="476"/>
      <c r="BL28" s="476"/>
      <c r="BM28" s="476"/>
      <c r="BN28" s="476"/>
      <c r="BO28" s="476"/>
      <c r="BP28" s="476"/>
      <c r="BQ28" s="476"/>
      <c r="BR28" s="476"/>
      <c r="BS28" s="476"/>
      <c r="BT28" s="476"/>
      <c r="BU28" s="476"/>
      <c r="BV28" s="476"/>
      <c r="BW28" s="476"/>
      <c r="BX28" s="476"/>
      <c r="BY28" s="476"/>
      <c r="BZ28" s="476"/>
      <c r="CA28" s="476"/>
      <c r="CB28" s="476"/>
      <c r="CC28" s="476"/>
      <c r="CD28" s="476"/>
      <c r="CE28" s="476"/>
      <c r="CF28" s="476"/>
      <c r="CG28" s="476"/>
      <c r="CH28" s="476"/>
      <c r="CI28" s="476"/>
      <c r="CJ28" s="476"/>
      <c r="CK28" s="476"/>
      <c r="CL28" s="476"/>
      <c r="CM28" s="476"/>
      <c r="CN28" s="476"/>
      <c r="CO28" s="476"/>
      <c r="CP28" s="476"/>
      <c r="CQ28" s="476"/>
      <c r="CR28" s="476"/>
      <c r="CS28" s="476"/>
      <c r="CT28" s="476"/>
      <c r="CU28" s="476"/>
      <c r="CV28" s="476"/>
      <c r="CW28" s="476"/>
      <c r="CX28" s="476"/>
      <c r="CY28" s="476"/>
      <c r="CZ28" s="476"/>
      <c r="DA28" s="476"/>
      <c r="DB28" s="476"/>
      <c r="DC28" s="476"/>
      <c r="DD28" s="476"/>
      <c r="DE28" s="476"/>
      <c r="DF28" s="476"/>
      <c r="DG28" s="476"/>
      <c r="DH28" s="476"/>
      <c r="DI28" s="476"/>
      <c r="DJ28" s="476"/>
      <c r="DK28" s="476"/>
      <c r="DL28" s="476"/>
      <c r="DM28" s="476"/>
      <c r="IN28" s="476"/>
      <c r="IO28" s="476"/>
      <c r="IP28" s="476"/>
      <c r="IQ28" s="476"/>
    </row>
    <row r="29" spans="1:256" ht="15.75">
      <c r="E29" s="277"/>
      <c r="F29" s="1119"/>
      <c r="G29" s="1119"/>
      <c r="H29" s="409"/>
      <c r="I29" s="409"/>
      <c r="J29" s="409"/>
      <c r="L29" s="409"/>
      <c r="M29" s="409"/>
      <c r="N29" s="1747"/>
      <c r="O29" s="409"/>
      <c r="P29" s="409"/>
      <c r="Q29" s="409"/>
      <c r="R29" s="409"/>
      <c r="S29" s="409"/>
      <c r="T29" s="409"/>
      <c r="U29" s="409"/>
      <c r="V29" s="409"/>
      <c r="W29" s="409"/>
      <c r="X29" s="409"/>
      <c r="Y29" s="409"/>
      <c r="Z29" s="409"/>
      <c r="AA29" s="409"/>
      <c r="AB29" s="409"/>
      <c r="AC29" s="409"/>
      <c r="AD29" s="409"/>
      <c r="AE29" s="409"/>
      <c r="AF29" s="409"/>
    </row>
    <row r="30" spans="1:256" ht="15.75">
      <c r="D30" s="277" t="s">
        <v>3042</v>
      </c>
      <c r="F30" s="1119"/>
      <c r="G30" s="1119"/>
      <c r="H30" s="409"/>
      <c r="I30" s="409"/>
      <c r="J30" s="409"/>
      <c r="L30" s="409"/>
      <c r="M30" s="409"/>
      <c r="N30" s="1747"/>
      <c r="O30" s="409"/>
      <c r="P30" s="409"/>
      <c r="Q30" s="409"/>
      <c r="R30" s="409"/>
      <c r="S30" s="409"/>
      <c r="T30" s="409"/>
      <c r="U30" s="409"/>
      <c r="V30" s="409"/>
      <c r="W30" s="409"/>
      <c r="X30" s="409"/>
      <c r="Y30" s="409"/>
      <c r="Z30" s="409"/>
      <c r="AA30" s="409"/>
      <c r="AB30" s="409"/>
      <c r="AC30" s="409"/>
      <c r="AD30" s="409"/>
      <c r="AE30" s="409"/>
      <c r="AF30" s="409"/>
    </row>
    <row r="31" spans="1:256" ht="15.75">
      <c r="E31" t="s">
        <v>3043</v>
      </c>
      <c r="F31" s="234"/>
      <c r="G31" s="234"/>
      <c r="H31" s="234"/>
      <c r="I31" s="234"/>
      <c r="J31" s="234"/>
      <c r="L31" s="234"/>
      <c r="M31" s="234"/>
      <c r="N31" s="1747"/>
      <c r="O31" s="234"/>
      <c r="P31" s="234"/>
      <c r="Q31" s="234">
        <v>48.767011802257706</v>
      </c>
      <c r="R31" s="234">
        <v>87.587413017889858</v>
      </c>
      <c r="S31" s="234">
        <v>102.19298767570127</v>
      </c>
      <c r="T31" s="234">
        <v>72.964800668114236</v>
      </c>
      <c r="U31" s="234">
        <v>60.486040950435445</v>
      </c>
      <c r="V31" s="234">
        <v>33.328869254521386</v>
      </c>
      <c r="W31" s="234">
        <v>25.401492993101659</v>
      </c>
      <c r="X31" s="234">
        <v>0</v>
      </c>
      <c r="Y31" s="234">
        <v>0</v>
      </c>
      <c r="Z31" s="234">
        <v>0</v>
      </c>
      <c r="AA31" s="234">
        <v>0</v>
      </c>
      <c r="AB31" s="234">
        <v>0</v>
      </c>
      <c r="AC31" s="234">
        <v>0</v>
      </c>
      <c r="AD31" s="234">
        <v>0</v>
      </c>
      <c r="AE31" s="234">
        <v>0</v>
      </c>
      <c r="AF31" s="234">
        <v>0</v>
      </c>
    </row>
    <row r="32" spans="1:256" ht="15.75">
      <c r="E32" t="s">
        <v>3044</v>
      </c>
      <c r="F32" s="234"/>
      <c r="G32" s="234"/>
      <c r="H32" s="234"/>
      <c r="I32" s="234"/>
      <c r="J32" s="234"/>
      <c r="L32" s="234"/>
      <c r="M32" s="234"/>
      <c r="N32" s="1747"/>
      <c r="O32" s="234"/>
      <c r="P32" s="234"/>
      <c r="Q32" s="234">
        <v>49.606182678180005</v>
      </c>
      <c r="R32" s="234">
        <v>66.381459893856317</v>
      </c>
      <c r="S32" s="234">
        <v>83.254090712418943</v>
      </c>
      <c r="T32" s="234">
        <v>105.38443195653736</v>
      </c>
      <c r="U32" s="234">
        <v>129.47515306693185</v>
      </c>
      <c r="V32" s="234">
        <v>153.17056318178507</v>
      </c>
      <c r="W32" s="234">
        <v>166.40486278028195</v>
      </c>
      <c r="X32" s="234">
        <v>0</v>
      </c>
      <c r="Y32" s="234">
        <v>0</v>
      </c>
      <c r="Z32" s="234">
        <v>0</v>
      </c>
      <c r="AA32" s="234">
        <v>0</v>
      </c>
      <c r="AB32" s="234">
        <v>0</v>
      </c>
      <c r="AC32" s="234">
        <v>0</v>
      </c>
      <c r="AD32" s="234">
        <v>0</v>
      </c>
      <c r="AE32" s="234">
        <v>0</v>
      </c>
      <c r="AF32" s="234">
        <v>0</v>
      </c>
    </row>
    <row r="33" spans="4:32" ht="15.75">
      <c r="E33" t="s">
        <v>3045</v>
      </c>
      <c r="F33" s="234"/>
      <c r="G33" s="234"/>
      <c r="H33" s="234"/>
      <c r="I33" s="234"/>
      <c r="J33" s="234"/>
      <c r="L33" s="234"/>
      <c r="M33" s="234"/>
      <c r="N33" s="1747"/>
      <c r="O33" s="234"/>
      <c r="P33" s="234"/>
      <c r="Q33" s="234">
        <v>113.19396411817023</v>
      </c>
      <c r="R33" s="234">
        <v>74.745710148641038</v>
      </c>
      <c r="S33" s="234">
        <v>56.965711039527797</v>
      </c>
      <c r="T33" s="234">
        <v>61.199001202214554</v>
      </c>
      <c r="U33" s="234">
        <v>46.414764700022246</v>
      </c>
      <c r="V33" s="234">
        <v>85.036310020476137</v>
      </c>
      <c r="W33" s="234">
        <v>93.815644226616271</v>
      </c>
      <c r="X33" s="234">
        <v>0</v>
      </c>
      <c r="Y33" s="234">
        <v>0</v>
      </c>
      <c r="Z33" s="234">
        <v>0</v>
      </c>
      <c r="AA33" s="234">
        <v>0</v>
      </c>
      <c r="AB33" s="234">
        <v>0</v>
      </c>
      <c r="AC33" s="234">
        <v>0</v>
      </c>
      <c r="AD33" s="234">
        <v>0</v>
      </c>
      <c r="AE33" s="234">
        <v>0</v>
      </c>
      <c r="AF33" s="234">
        <v>0</v>
      </c>
    </row>
    <row r="34" spans="4:32" ht="15.75" hidden="1" outlineLevel="1">
      <c r="E34">
        <v>0</v>
      </c>
      <c r="F34" s="234"/>
      <c r="G34" s="234"/>
      <c r="H34" s="234"/>
      <c r="I34" s="234"/>
      <c r="J34" s="234"/>
      <c r="L34" s="234"/>
      <c r="M34" s="234"/>
      <c r="N34" s="1747"/>
      <c r="O34" s="234"/>
      <c r="P34" s="234"/>
      <c r="Q34" s="234">
        <v>0</v>
      </c>
      <c r="R34" s="234">
        <v>0</v>
      </c>
      <c r="S34" s="234">
        <v>0</v>
      </c>
      <c r="T34" s="234">
        <v>0</v>
      </c>
      <c r="U34" s="234">
        <v>0</v>
      </c>
      <c r="V34" s="234">
        <v>0</v>
      </c>
      <c r="W34" s="234">
        <v>0</v>
      </c>
      <c r="X34" s="234">
        <v>0</v>
      </c>
      <c r="Y34" s="234">
        <v>0</v>
      </c>
      <c r="Z34" s="234">
        <v>0</v>
      </c>
      <c r="AA34" s="234">
        <v>0</v>
      </c>
      <c r="AB34" s="234">
        <v>0</v>
      </c>
      <c r="AC34" s="234">
        <v>0</v>
      </c>
      <c r="AD34" s="234">
        <v>0</v>
      </c>
      <c r="AE34" s="234">
        <v>0</v>
      </c>
      <c r="AF34" s="234">
        <v>0</v>
      </c>
    </row>
    <row r="35" spans="4:32" ht="15.75" hidden="1" outlineLevel="1">
      <c r="E35">
        <v>0</v>
      </c>
      <c r="F35" s="234"/>
      <c r="G35" s="234"/>
      <c r="H35" s="234"/>
      <c r="I35" s="234"/>
      <c r="J35" s="234"/>
      <c r="L35" s="234"/>
      <c r="M35" s="234"/>
      <c r="N35" s="1747"/>
      <c r="O35" s="234"/>
      <c r="P35" s="234"/>
      <c r="Q35" s="234">
        <v>0</v>
      </c>
      <c r="R35" s="234">
        <v>0</v>
      </c>
      <c r="S35" s="234">
        <v>0</v>
      </c>
      <c r="T35" s="234">
        <v>0</v>
      </c>
      <c r="U35" s="234">
        <v>0</v>
      </c>
      <c r="V35" s="234">
        <v>0</v>
      </c>
      <c r="W35" s="234">
        <v>0</v>
      </c>
      <c r="X35" s="234">
        <v>0</v>
      </c>
      <c r="Y35" s="234">
        <v>0</v>
      </c>
      <c r="Z35" s="234">
        <v>0</v>
      </c>
      <c r="AA35" s="234">
        <v>0</v>
      </c>
      <c r="AB35" s="234">
        <v>0</v>
      </c>
      <c r="AC35" s="234">
        <v>0</v>
      </c>
      <c r="AD35" s="234">
        <v>0</v>
      </c>
      <c r="AE35" s="234">
        <v>0</v>
      </c>
      <c r="AF35" s="234">
        <v>0</v>
      </c>
    </row>
    <row r="36" spans="4:32" ht="15.75" hidden="1" outlineLevel="1">
      <c r="E36">
        <v>0</v>
      </c>
      <c r="F36" s="234"/>
      <c r="G36" s="234"/>
      <c r="H36" s="234"/>
      <c r="I36" s="234"/>
      <c r="J36" s="234"/>
      <c r="L36" s="234"/>
      <c r="M36" s="234"/>
      <c r="N36" s="1747"/>
      <c r="O36" s="234"/>
      <c r="P36" s="234"/>
      <c r="Q36" s="234">
        <v>0</v>
      </c>
      <c r="R36" s="234">
        <v>0</v>
      </c>
      <c r="S36" s="234">
        <v>0</v>
      </c>
      <c r="T36" s="234">
        <v>0</v>
      </c>
      <c r="U36" s="234">
        <v>0</v>
      </c>
      <c r="V36" s="234">
        <v>0</v>
      </c>
      <c r="W36" s="234">
        <v>0</v>
      </c>
      <c r="X36" s="234">
        <v>0</v>
      </c>
      <c r="Y36" s="234">
        <v>0</v>
      </c>
      <c r="Z36" s="234">
        <v>0</v>
      </c>
      <c r="AA36" s="234">
        <v>0</v>
      </c>
      <c r="AB36" s="234">
        <v>0</v>
      </c>
      <c r="AC36" s="234">
        <v>0</v>
      </c>
      <c r="AD36" s="234">
        <v>0</v>
      </c>
      <c r="AE36" s="234">
        <v>0</v>
      </c>
      <c r="AF36" s="234">
        <v>0</v>
      </c>
    </row>
    <row r="37" spans="4:32" ht="15.75" hidden="1" outlineLevel="1">
      <c r="E37">
        <v>0</v>
      </c>
      <c r="F37" s="234"/>
      <c r="G37" s="234"/>
      <c r="H37" s="234"/>
      <c r="I37" s="234"/>
      <c r="J37" s="234"/>
      <c r="L37" s="234"/>
      <c r="M37" s="234"/>
      <c r="N37" s="1747"/>
      <c r="O37" s="234"/>
      <c r="P37" s="234"/>
      <c r="Q37" s="234">
        <v>0</v>
      </c>
      <c r="R37" s="234">
        <v>0</v>
      </c>
      <c r="S37" s="234">
        <v>0</v>
      </c>
      <c r="T37" s="234">
        <v>0</v>
      </c>
      <c r="U37" s="234">
        <v>0</v>
      </c>
      <c r="V37" s="234">
        <v>0</v>
      </c>
      <c r="W37" s="234">
        <v>0</v>
      </c>
      <c r="X37" s="234">
        <v>0</v>
      </c>
      <c r="Y37" s="234">
        <v>0</v>
      </c>
      <c r="Z37" s="234">
        <v>0</v>
      </c>
      <c r="AA37" s="234">
        <v>0</v>
      </c>
      <c r="AB37" s="234">
        <v>0</v>
      </c>
      <c r="AC37" s="234">
        <v>0</v>
      </c>
      <c r="AD37" s="234">
        <v>0</v>
      </c>
      <c r="AE37" s="234">
        <v>0</v>
      </c>
      <c r="AF37" s="234">
        <v>0</v>
      </c>
    </row>
    <row r="38" spans="4:32" ht="15.75" hidden="1" outlineLevel="1">
      <c r="E38">
        <v>0</v>
      </c>
      <c r="F38" s="234"/>
      <c r="G38" s="234"/>
      <c r="H38" s="234"/>
      <c r="I38" s="234"/>
      <c r="J38" s="234"/>
      <c r="L38" s="234"/>
      <c r="M38" s="234"/>
      <c r="N38" s="1747"/>
      <c r="O38" s="234"/>
      <c r="P38" s="234"/>
      <c r="Q38" s="234">
        <v>0</v>
      </c>
      <c r="R38" s="234">
        <v>0</v>
      </c>
      <c r="S38" s="234">
        <v>0</v>
      </c>
      <c r="T38" s="234">
        <v>0</v>
      </c>
      <c r="U38" s="234">
        <v>0</v>
      </c>
      <c r="V38" s="234">
        <v>0</v>
      </c>
      <c r="W38" s="234">
        <v>0</v>
      </c>
      <c r="X38" s="234">
        <v>0</v>
      </c>
      <c r="Y38" s="234">
        <v>0</v>
      </c>
      <c r="Z38" s="234">
        <v>0</v>
      </c>
      <c r="AA38" s="234">
        <v>0</v>
      </c>
      <c r="AB38" s="234">
        <v>0</v>
      </c>
      <c r="AC38" s="234">
        <v>0</v>
      </c>
      <c r="AD38" s="234">
        <v>0</v>
      </c>
      <c r="AE38" s="234">
        <v>0</v>
      </c>
      <c r="AF38" s="234">
        <v>0</v>
      </c>
    </row>
    <row r="39" spans="4:32" ht="15.75" hidden="1" outlineLevel="1">
      <c r="E39">
        <v>0</v>
      </c>
      <c r="F39" s="234"/>
      <c r="G39" s="234"/>
      <c r="H39" s="234"/>
      <c r="I39" s="234"/>
      <c r="J39" s="234"/>
      <c r="L39" s="234"/>
      <c r="M39" s="234"/>
      <c r="N39" s="1747"/>
      <c r="O39" s="234"/>
      <c r="P39" s="234"/>
      <c r="Q39" s="234">
        <v>0</v>
      </c>
      <c r="R39" s="234">
        <v>0</v>
      </c>
      <c r="S39" s="234">
        <v>0</v>
      </c>
      <c r="T39" s="234">
        <v>0</v>
      </c>
      <c r="U39" s="234">
        <v>0</v>
      </c>
      <c r="V39" s="234">
        <v>0</v>
      </c>
      <c r="W39" s="234">
        <v>0</v>
      </c>
      <c r="X39" s="234">
        <v>0</v>
      </c>
      <c r="Y39" s="234">
        <v>0</v>
      </c>
      <c r="Z39" s="234">
        <v>0</v>
      </c>
      <c r="AA39" s="234">
        <v>0</v>
      </c>
      <c r="AB39" s="234">
        <v>0</v>
      </c>
      <c r="AC39" s="234">
        <v>0</v>
      </c>
      <c r="AD39" s="234">
        <v>0</v>
      </c>
      <c r="AE39" s="234">
        <v>0</v>
      </c>
      <c r="AF39" s="234">
        <v>0</v>
      </c>
    </row>
    <row r="40" spans="4:32" ht="15.75" collapsed="1">
      <c r="E40" t="s">
        <v>632</v>
      </c>
      <c r="F40" s="234"/>
      <c r="G40" s="234"/>
      <c r="H40" s="234"/>
      <c r="I40" s="234"/>
      <c r="J40" s="234"/>
      <c r="L40" s="234"/>
      <c r="M40" s="234"/>
      <c r="N40" s="1747"/>
      <c r="O40" s="234"/>
      <c r="P40" s="234"/>
      <c r="Q40" s="234">
        <v>38.432841401392295</v>
      </c>
      <c r="R40" s="234">
        <v>21.285416939612777</v>
      </c>
      <c r="S40" s="234">
        <v>14.337210572352156</v>
      </c>
      <c r="T40" s="234">
        <v>24.133766173133868</v>
      </c>
      <c r="U40" s="234">
        <v>34.425041282610472</v>
      </c>
      <c r="V40" s="234">
        <v>6.5772575432174163</v>
      </c>
      <c r="W40" s="234">
        <v>0</v>
      </c>
      <c r="X40" s="234">
        <v>0</v>
      </c>
      <c r="Y40" s="234">
        <v>0</v>
      </c>
      <c r="Z40" s="234">
        <v>0</v>
      </c>
      <c r="AA40" s="234">
        <v>0</v>
      </c>
      <c r="AB40" s="234">
        <v>0</v>
      </c>
      <c r="AC40" s="234">
        <v>0</v>
      </c>
      <c r="AD40" s="234">
        <v>0</v>
      </c>
      <c r="AE40" s="234">
        <v>0</v>
      </c>
      <c r="AF40" s="234">
        <v>0</v>
      </c>
    </row>
    <row r="41" spans="4:32" ht="15.75">
      <c r="E41" s="277" t="s">
        <v>38</v>
      </c>
      <c r="F41" s="1119"/>
      <c r="G41" s="1119"/>
      <c r="H41" s="1119"/>
      <c r="I41" s="1119"/>
      <c r="J41" s="1119"/>
      <c r="L41" s="1119"/>
      <c r="M41" s="1119"/>
      <c r="N41" s="1747"/>
      <c r="O41" s="1119"/>
      <c r="P41" s="1119"/>
      <c r="Q41" s="1119">
        <v>250.00000000000023</v>
      </c>
      <c r="R41" s="1119">
        <v>250</v>
      </c>
      <c r="S41" s="1119">
        <v>256.75000000000017</v>
      </c>
      <c r="T41" s="1119">
        <v>263.68200000000002</v>
      </c>
      <c r="U41" s="1119">
        <v>270.80100000000004</v>
      </c>
      <c r="V41" s="1119">
        <v>278.113</v>
      </c>
      <c r="W41" s="1119">
        <v>285.6219999999999</v>
      </c>
      <c r="X41" s="1119">
        <v>0</v>
      </c>
      <c r="Y41" s="1119">
        <v>0</v>
      </c>
      <c r="Z41" s="1119">
        <v>0</v>
      </c>
      <c r="AA41" s="1119">
        <v>0</v>
      </c>
      <c r="AB41" s="1119">
        <v>0</v>
      </c>
      <c r="AC41" s="1119">
        <v>0</v>
      </c>
      <c r="AD41" s="1119">
        <v>0</v>
      </c>
      <c r="AE41" s="1119">
        <v>0</v>
      </c>
      <c r="AF41" s="1119">
        <v>0</v>
      </c>
    </row>
    <row r="42" spans="4:32" ht="15.75">
      <c r="E42" s="277"/>
      <c r="F42" s="1119"/>
      <c r="G42" s="1119"/>
      <c r="H42" s="409"/>
      <c r="I42" s="409"/>
      <c r="J42" s="409"/>
      <c r="L42" s="409"/>
      <c r="M42" s="409"/>
      <c r="N42" s="1747"/>
      <c r="O42" s="409"/>
      <c r="P42" s="409"/>
      <c r="Q42" s="409"/>
      <c r="R42" s="409"/>
      <c r="S42" s="409"/>
      <c r="T42" s="409"/>
      <c r="U42" s="409"/>
      <c r="V42" s="409"/>
      <c r="W42" s="409"/>
      <c r="X42" s="409"/>
      <c r="Y42" s="409"/>
      <c r="Z42" s="409"/>
      <c r="AA42" s="409"/>
      <c r="AB42" s="409"/>
      <c r="AC42" s="409"/>
      <c r="AD42" s="409"/>
      <c r="AE42" s="409"/>
      <c r="AF42" s="409"/>
    </row>
    <row r="43" spans="4:32" ht="15.75">
      <c r="D43" s="277" t="s">
        <v>3046</v>
      </c>
      <c r="F43" s="1119"/>
      <c r="G43" s="1119"/>
      <c r="H43" s="409"/>
      <c r="I43" s="409"/>
      <c r="J43" s="409"/>
      <c r="L43" s="409"/>
      <c r="M43" s="409"/>
      <c r="N43" s="1747"/>
      <c r="O43" s="409"/>
      <c r="P43" s="409"/>
      <c r="Q43" s="409"/>
      <c r="R43" s="409"/>
      <c r="S43" s="409"/>
      <c r="T43" s="409"/>
      <c r="U43" s="409"/>
      <c r="V43" s="409"/>
      <c r="W43" s="409"/>
      <c r="X43" s="409"/>
      <c r="Y43" s="409"/>
      <c r="Z43" s="409"/>
      <c r="AA43" s="409"/>
      <c r="AB43" s="409"/>
      <c r="AC43" s="409"/>
      <c r="AD43" s="409"/>
      <c r="AE43" s="409"/>
      <c r="AF43" s="409"/>
    </row>
    <row r="44" spans="4:32" ht="15.75">
      <c r="E44" s="234" t="s">
        <v>3047</v>
      </c>
      <c r="F44" s="234"/>
      <c r="G44" s="234"/>
      <c r="H44" s="234"/>
      <c r="I44" s="234"/>
      <c r="J44" s="234"/>
      <c r="L44" s="234"/>
      <c r="M44" s="234"/>
      <c r="N44" s="1747"/>
      <c r="O44" s="234"/>
      <c r="P44" s="234"/>
      <c r="Q44" s="234">
        <v>2.9096656984661586</v>
      </c>
      <c r="R44" s="234">
        <v>2.5275903186569395</v>
      </c>
      <c r="S44" s="234">
        <v>2.1747997846464155</v>
      </c>
      <c r="T44" s="234">
        <v>0</v>
      </c>
      <c r="U44" s="234">
        <v>0</v>
      </c>
      <c r="V44" s="234">
        <v>0</v>
      </c>
      <c r="W44" s="234">
        <v>0</v>
      </c>
      <c r="X44" s="234">
        <v>0</v>
      </c>
      <c r="Y44" s="234">
        <v>0</v>
      </c>
      <c r="Z44" s="234">
        <v>0</v>
      </c>
      <c r="AA44" s="234">
        <v>0</v>
      </c>
      <c r="AB44" s="234">
        <v>0</v>
      </c>
      <c r="AC44" s="234">
        <v>0</v>
      </c>
      <c r="AD44" s="234">
        <v>0</v>
      </c>
      <c r="AE44" s="234">
        <v>0</v>
      </c>
      <c r="AF44" s="234">
        <v>0</v>
      </c>
    </row>
    <row r="45" spans="4:32" ht="15.75">
      <c r="E45" s="234" t="s">
        <v>3048</v>
      </c>
      <c r="F45" s="234"/>
      <c r="G45" s="234"/>
      <c r="H45" s="234"/>
      <c r="I45" s="234"/>
      <c r="J45" s="234"/>
      <c r="L45" s="234"/>
      <c r="M45" s="234"/>
      <c r="N45" s="1747"/>
      <c r="O45" s="234"/>
      <c r="P45" s="234"/>
      <c r="Q45" s="234">
        <v>98.396385411392174</v>
      </c>
      <c r="R45" s="234">
        <v>153.99389394787124</v>
      </c>
      <c r="S45" s="234">
        <v>185.47475014311473</v>
      </c>
      <c r="T45" s="234">
        <v>178.34923262465162</v>
      </c>
      <c r="U45" s="234">
        <v>187.22706874592114</v>
      </c>
      <c r="V45" s="234">
        <v>162.35068127670948</v>
      </c>
      <c r="W45" s="234">
        <v>166.40486278028195</v>
      </c>
      <c r="X45" s="234">
        <v>0</v>
      </c>
      <c r="Y45" s="234">
        <v>0</v>
      </c>
      <c r="Z45" s="234">
        <v>0</v>
      </c>
      <c r="AA45" s="234">
        <v>0</v>
      </c>
      <c r="AB45" s="234">
        <v>0</v>
      </c>
      <c r="AC45" s="234">
        <v>0</v>
      </c>
      <c r="AD45" s="234">
        <v>0</v>
      </c>
      <c r="AE45" s="234">
        <v>0</v>
      </c>
      <c r="AF45" s="234">
        <v>0</v>
      </c>
    </row>
    <row r="46" spans="4:32" ht="15.75">
      <c r="E46" s="234" t="s">
        <v>3049</v>
      </c>
      <c r="F46" s="234"/>
      <c r="G46" s="234"/>
      <c r="H46" s="234"/>
      <c r="I46" s="234"/>
      <c r="J46" s="234"/>
      <c r="L46" s="234"/>
      <c r="M46" s="234"/>
      <c r="N46" s="1747"/>
      <c r="O46" s="234"/>
      <c r="P46" s="234"/>
      <c r="Q46" s="234">
        <v>75.698234291340484</v>
      </c>
      <c r="R46" s="234">
        <v>38.400327645567437</v>
      </c>
      <c r="S46" s="234">
        <v>44.629901380431043</v>
      </c>
      <c r="T46" s="234">
        <v>67.395029831572657</v>
      </c>
      <c r="U46" s="234">
        <v>24.299755050203796</v>
      </c>
      <c r="V46" s="234">
        <v>1.4091785611910965</v>
      </c>
      <c r="W46" s="234">
        <v>0</v>
      </c>
      <c r="X46" s="234">
        <v>0</v>
      </c>
      <c r="Y46" s="234">
        <v>0</v>
      </c>
      <c r="Z46" s="234">
        <v>0</v>
      </c>
      <c r="AA46" s="234">
        <v>0</v>
      </c>
      <c r="AB46" s="234">
        <v>0</v>
      </c>
      <c r="AC46" s="234">
        <v>0</v>
      </c>
      <c r="AD46" s="234">
        <v>0</v>
      </c>
      <c r="AE46" s="234">
        <v>0</v>
      </c>
      <c r="AF46" s="234">
        <v>0</v>
      </c>
    </row>
    <row r="47" spans="4:32" ht="15.75">
      <c r="E47" s="234" t="s">
        <v>3050</v>
      </c>
      <c r="F47" s="234"/>
      <c r="G47" s="234"/>
      <c r="H47" s="234"/>
      <c r="I47" s="234"/>
      <c r="J47" s="234"/>
      <c r="L47" s="234"/>
      <c r="M47" s="234"/>
      <c r="N47" s="1747"/>
      <c r="O47" s="234"/>
      <c r="P47" s="234"/>
      <c r="Q47" s="234">
        <v>11.518158947157243</v>
      </c>
      <c r="R47" s="234">
        <v>3.2156538545751534</v>
      </c>
      <c r="S47" s="234">
        <v>0</v>
      </c>
      <c r="T47" s="234">
        <v>0</v>
      </c>
      <c r="U47" s="234">
        <v>0</v>
      </c>
      <c r="V47" s="234">
        <v>0</v>
      </c>
      <c r="W47" s="234">
        <v>0</v>
      </c>
      <c r="X47" s="234">
        <v>0</v>
      </c>
      <c r="Y47" s="234">
        <v>0</v>
      </c>
      <c r="Z47" s="234">
        <v>0</v>
      </c>
      <c r="AA47" s="234">
        <v>0</v>
      </c>
      <c r="AB47" s="234">
        <v>0</v>
      </c>
      <c r="AC47" s="234">
        <v>0</v>
      </c>
      <c r="AD47" s="234">
        <v>0</v>
      </c>
      <c r="AE47" s="234">
        <v>0</v>
      </c>
      <c r="AF47" s="234">
        <v>0</v>
      </c>
    </row>
    <row r="48" spans="4:32" ht="15.75">
      <c r="E48" s="234" t="s">
        <v>3051</v>
      </c>
      <c r="F48" s="234"/>
      <c r="G48" s="234"/>
      <c r="H48" s="234"/>
      <c r="I48" s="234"/>
      <c r="J48" s="234"/>
      <c r="L48" s="234"/>
      <c r="M48" s="234"/>
      <c r="N48" s="1747"/>
      <c r="O48" s="234"/>
      <c r="P48" s="234"/>
      <c r="Q48" s="234">
        <v>0</v>
      </c>
      <c r="R48" s="234">
        <v>0.11316993581564533</v>
      </c>
      <c r="S48" s="234">
        <v>5.2327811008091194</v>
      </c>
      <c r="T48" s="234">
        <v>14.338054223475286</v>
      </c>
      <c r="U48" s="234">
        <v>59.274176203875072</v>
      </c>
      <c r="V48" s="234">
        <v>114.35314016209945</v>
      </c>
      <c r="W48" s="234">
        <v>119.21713721971794</v>
      </c>
      <c r="X48" s="234">
        <v>0</v>
      </c>
      <c r="Y48" s="234">
        <v>0</v>
      </c>
      <c r="Z48" s="234">
        <v>0</v>
      </c>
      <c r="AA48" s="234">
        <v>0</v>
      </c>
      <c r="AB48" s="234">
        <v>0</v>
      </c>
      <c r="AC48" s="234">
        <v>0</v>
      </c>
      <c r="AD48" s="234">
        <v>0</v>
      </c>
      <c r="AE48" s="234">
        <v>0</v>
      </c>
      <c r="AF48" s="234">
        <v>0</v>
      </c>
    </row>
    <row r="49" spans="1:32" ht="15.75">
      <c r="A49" s="250"/>
      <c r="E49" s="234" t="s">
        <v>3052</v>
      </c>
      <c r="F49" s="234"/>
      <c r="G49" s="234"/>
      <c r="H49" s="234"/>
      <c r="I49" s="234"/>
      <c r="J49" s="234"/>
      <c r="L49" s="234"/>
      <c r="M49" s="234"/>
      <c r="N49" s="1747"/>
      <c r="O49" s="234"/>
      <c r="P49" s="234"/>
      <c r="Q49" s="234">
        <v>61.477555651644117</v>
      </c>
      <c r="R49" s="234">
        <v>51.749364297513566</v>
      </c>
      <c r="S49" s="234">
        <v>19.237767590998832</v>
      </c>
      <c r="T49" s="234">
        <v>3.5996833203004766</v>
      </c>
      <c r="U49" s="234">
        <v>0</v>
      </c>
      <c r="V49" s="234">
        <v>0</v>
      </c>
      <c r="W49" s="234">
        <v>0</v>
      </c>
      <c r="X49" s="234">
        <v>0</v>
      </c>
      <c r="Y49" s="234">
        <v>0</v>
      </c>
      <c r="Z49" s="234">
        <v>0</v>
      </c>
      <c r="AA49" s="234">
        <v>0</v>
      </c>
      <c r="AB49" s="234">
        <v>0</v>
      </c>
      <c r="AC49" s="234">
        <v>0</v>
      </c>
      <c r="AD49" s="234">
        <v>0</v>
      </c>
      <c r="AE49" s="234">
        <v>0</v>
      </c>
      <c r="AF49" s="234">
        <v>0</v>
      </c>
    </row>
    <row r="50" spans="1:32" ht="15.75">
      <c r="A50" s="250"/>
      <c r="E50" s="277" t="s">
        <v>38</v>
      </c>
      <c r="F50" s="1119"/>
      <c r="G50" s="1119"/>
      <c r="H50" s="1119"/>
      <c r="I50" s="1119"/>
      <c r="J50" s="1119"/>
      <c r="L50" s="1119"/>
      <c r="M50" s="1119"/>
      <c r="N50" s="1747"/>
      <c r="O50" s="1119"/>
      <c r="P50" s="1119"/>
      <c r="Q50" s="1119">
        <v>250.00000000000017</v>
      </c>
      <c r="R50" s="1119">
        <v>250</v>
      </c>
      <c r="S50" s="1119">
        <v>256.75000000000017</v>
      </c>
      <c r="T50" s="1119">
        <v>263.68200000000002</v>
      </c>
      <c r="U50" s="1119">
        <v>270.80100000000004</v>
      </c>
      <c r="V50" s="1119">
        <v>278.113</v>
      </c>
      <c r="W50" s="1119">
        <v>285.6219999999999</v>
      </c>
      <c r="X50" s="1119">
        <v>0</v>
      </c>
      <c r="Y50" s="1119">
        <v>0</v>
      </c>
      <c r="Z50" s="1119">
        <v>0</v>
      </c>
      <c r="AA50" s="1119">
        <v>0</v>
      </c>
      <c r="AB50" s="1119">
        <v>0</v>
      </c>
      <c r="AC50" s="1119">
        <v>0</v>
      </c>
      <c r="AD50" s="1119">
        <v>0</v>
      </c>
      <c r="AE50" s="1119">
        <v>0</v>
      </c>
      <c r="AF50" s="1119">
        <v>0</v>
      </c>
    </row>
    <row r="51" spans="1:32" ht="15.75">
      <c r="A51" s="250"/>
      <c r="H51" s="191"/>
      <c r="I51" s="191"/>
      <c r="J51" s="191"/>
      <c r="L51" s="191"/>
      <c r="M51" s="191"/>
      <c r="N51" s="1747"/>
      <c r="O51" s="191"/>
      <c r="P51" s="191"/>
      <c r="Q51" s="191"/>
      <c r="R51" s="191"/>
      <c r="S51" s="191"/>
      <c r="T51" s="191"/>
      <c r="U51" s="191"/>
      <c r="V51" s="191"/>
      <c r="W51" s="191"/>
      <c r="X51" s="191"/>
      <c r="Y51" s="191"/>
      <c r="Z51" s="191"/>
      <c r="AA51" s="191"/>
      <c r="AB51" s="191"/>
      <c r="AC51" s="191"/>
      <c r="AD51" s="191"/>
      <c r="AE51" s="191"/>
      <c r="AF51" s="191"/>
    </row>
    <row r="52" spans="1:32" ht="15.75">
      <c r="A52" s="250"/>
      <c r="N52" s="1747"/>
    </row>
    <row r="53" spans="1:32" ht="15.75">
      <c r="A53" s="250"/>
      <c r="N53" s="1747"/>
    </row>
    <row r="54" spans="1:32" ht="15.75">
      <c r="A54" s="250"/>
      <c r="N54" s="1747"/>
    </row>
    <row r="55" spans="1:32" ht="15.75">
      <c r="A55" s="250"/>
      <c r="N55" s="1747"/>
    </row>
    <row r="56" spans="1:32" ht="15.75">
      <c r="A56" s="250"/>
      <c r="N56" s="1747"/>
    </row>
    <row r="57" spans="1:32" ht="15.75">
      <c r="A57" s="250"/>
      <c r="D57" s="5" t="s">
        <v>3008</v>
      </c>
      <c r="N57" s="1747"/>
    </row>
    <row r="58" spans="1:32" ht="15.75">
      <c r="A58" s="250"/>
      <c r="B58" s="1741">
        <v>0</v>
      </c>
      <c r="E58" s="5" t="s">
        <v>3032</v>
      </c>
      <c r="G58" s="264"/>
      <c r="L58" s="191"/>
      <c r="M58" s="191"/>
      <c r="N58" s="1747"/>
      <c r="O58" s="191"/>
      <c r="P58" s="191"/>
      <c r="Q58" s="191">
        <v>0</v>
      </c>
      <c r="R58" s="191">
        <v>0</v>
      </c>
      <c r="S58" s="191">
        <v>0</v>
      </c>
      <c r="T58" s="191">
        <v>0</v>
      </c>
      <c r="U58" s="191">
        <v>0</v>
      </c>
      <c r="V58" s="191">
        <v>0</v>
      </c>
      <c r="W58" s="191">
        <v>0</v>
      </c>
      <c r="X58" s="191">
        <v>0</v>
      </c>
      <c r="Y58" s="191">
        <v>0</v>
      </c>
      <c r="Z58" s="191">
        <v>0</v>
      </c>
      <c r="AA58" s="191">
        <v>0</v>
      </c>
      <c r="AB58" s="191">
        <v>0</v>
      </c>
      <c r="AC58" s="191">
        <v>0</v>
      </c>
      <c r="AD58" s="191">
        <v>0</v>
      </c>
      <c r="AE58" s="191">
        <v>0</v>
      </c>
      <c r="AF58" s="191">
        <v>0</v>
      </c>
    </row>
    <row r="59" spans="1:32" ht="15.75">
      <c r="A59" s="250"/>
      <c r="B59" s="1741">
        <v>0</v>
      </c>
      <c r="E59" s="5" t="s">
        <v>3033</v>
      </c>
      <c r="L59" s="191"/>
      <c r="M59" s="191"/>
      <c r="N59" s="1747"/>
      <c r="O59" s="191"/>
      <c r="P59" s="191"/>
      <c r="Q59" s="191">
        <v>0</v>
      </c>
      <c r="R59" s="191">
        <v>0</v>
      </c>
      <c r="S59" s="191">
        <v>0</v>
      </c>
      <c r="T59" s="191">
        <v>0</v>
      </c>
      <c r="U59" s="191">
        <v>0</v>
      </c>
      <c r="V59" s="191">
        <v>0</v>
      </c>
      <c r="W59" s="191">
        <v>0</v>
      </c>
      <c r="X59" s="191">
        <v>0</v>
      </c>
      <c r="Y59" s="191">
        <v>0</v>
      </c>
      <c r="Z59" s="191">
        <v>0</v>
      </c>
      <c r="AA59" s="191">
        <v>0</v>
      </c>
      <c r="AB59" s="191">
        <v>0</v>
      </c>
      <c r="AC59" s="191">
        <v>0</v>
      </c>
      <c r="AD59" s="191">
        <v>0</v>
      </c>
      <c r="AE59" s="191">
        <v>0</v>
      </c>
      <c r="AF59" s="191">
        <v>0</v>
      </c>
    </row>
    <row r="60" spans="1:32" ht="15.75">
      <c r="A60" s="250"/>
      <c r="B60" s="1741">
        <v>3200.3047799999999</v>
      </c>
      <c r="E60" s="5" t="s">
        <v>3036</v>
      </c>
      <c r="L60" s="191"/>
      <c r="M60" s="191"/>
      <c r="N60" s="1747"/>
      <c r="O60" s="191"/>
      <c r="P60" s="191"/>
      <c r="Q60" s="191">
        <v>0</v>
      </c>
      <c r="R60" s="191">
        <v>0</v>
      </c>
      <c r="S60" s="191">
        <v>0</v>
      </c>
      <c r="T60" s="191">
        <v>0</v>
      </c>
      <c r="U60" s="191">
        <v>0</v>
      </c>
      <c r="V60" s="191">
        <v>0</v>
      </c>
      <c r="W60" s="191">
        <v>0</v>
      </c>
      <c r="X60" s="191">
        <v>293.33379000000002</v>
      </c>
      <c r="Y60" s="191">
        <v>301.25380999999999</v>
      </c>
      <c r="Z60" s="191">
        <v>309.38765999999998</v>
      </c>
      <c r="AA60" s="191">
        <v>317.74113</v>
      </c>
      <c r="AB60" s="191">
        <v>375.54651999999999</v>
      </c>
      <c r="AC60" s="191">
        <v>402.61723000000001</v>
      </c>
      <c r="AD60" s="191">
        <v>424.67590999999999</v>
      </c>
      <c r="AE60" s="191">
        <v>391.50628999999998</v>
      </c>
      <c r="AF60" s="191">
        <v>384.24243999999999</v>
      </c>
    </row>
    <row r="61" spans="1:32" ht="15.75">
      <c r="A61" s="250"/>
      <c r="E61" s="5" t="s">
        <v>3053</v>
      </c>
      <c r="L61" s="1749"/>
      <c r="M61" s="1749"/>
      <c r="N61" s="1747"/>
      <c r="O61" s="1749"/>
      <c r="P61" s="1749"/>
      <c r="Q61" s="1749">
        <v>0</v>
      </c>
      <c r="R61" s="1749">
        <v>0</v>
      </c>
      <c r="S61" s="1749">
        <v>0</v>
      </c>
      <c r="T61" s="1749">
        <v>0</v>
      </c>
      <c r="U61" s="1749">
        <v>0</v>
      </c>
      <c r="V61" s="1749">
        <v>0</v>
      </c>
      <c r="W61" s="1749">
        <v>0</v>
      </c>
      <c r="X61" s="1749">
        <v>293.33379000000002</v>
      </c>
      <c r="Y61" s="1749">
        <v>301.25380999999999</v>
      </c>
      <c r="Z61" s="1749">
        <v>309.38765999999998</v>
      </c>
      <c r="AA61" s="1749">
        <v>317.74113</v>
      </c>
      <c r="AB61" s="1749">
        <v>375.54651999999999</v>
      </c>
      <c r="AC61" s="1749">
        <v>402.61723000000001</v>
      </c>
      <c r="AD61" s="1749">
        <v>424.67590999999999</v>
      </c>
      <c r="AE61" s="1749">
        <v>391.50628999999998</v>
      </c>
      <c r="AF61" s="1749">
        <v>384.24243999999999</v>
      </c>
    </row>
    <row r="62" spans="1:32" ht="15.75">
      <c r="A62" s="250"/>
      <c r="B62" s="1741">
        <v>3200.3047799999999</v>
      </c>
      <c r="E62" s="5" t="s">
        <v>3046</v>
      </c>
      <c r="L62" s="191"/>
      <c r="M62" s="191"/>
      <c r="N62" s="1747"/>
      <c r="O62" s="191"/>
      <c r="P62" s="191"/>
      <c r="Q62" s="191">
        <v>0</v>
      </c>
      <c r="R62" s="191">
        <v>0</v>
      </c>
      <c r="S62" s="191">
        <v>0</v>
      </c>
      <c r="T62" s="191">
        <v>0</v>
      </c>
      <c r="U62" s="191">
        <v>0</v>
      </c>
      <c r="V62" s="191">
        <v>0</v>
      </c>
      <c r="W62" s="191">
        <v>0</v>
      </c>
      <c r="X62" s="191">
        <v>293.33379000000002</v>
      </c>
      <c r="Y62" s="191">
        <v>301.25380999999999</v>
      </c>
      <c r="Z62" s="191">
        <v>309.38765999999998</v>
      </c>
      <c r="AA62" s="191">
        <v>317.74113</v>
      </c>
      <c r="AB62" s="191">
        <v>375.54651999999999</v>
      </c>
      <c r="AC62" s="191">
        <v>402.61723000000001</v>
      </c>
      <c r="AD62" s="191">
        <v>424.67590999999999</v>
      </c>
      <c r="AE62" s="191">
        <v>391.50628999999998</v>
      </c>
      <c r="AF62" s="191">
        <v>384.24243999999999</v>
      </c>
    </row>
    <row r="63" spans="1:32" ht="15.75">
      <c r="A63" s="250"/>
      <c r="N63" s="1747"/>
    </row>
    <row r="64" spans="1:32" ht="15.75">
      <c r="A64" s="250"/>
      <c r="N64" s="1747"/>
    </row>
    <row r="65" spans="1:32" s="5" customFormat="1" ht="15.75">
      <c r="A65" s="250"/>
      <c r="B65" s="250"/>
      <c r="E65" s="5" t="s">
        <v>3054</v>
      </c>
      <c r="N65" s="1747"/>
      <c r="Q65" s="5">
        <v>250.00000000000009</v>
      </c>
      <c r="R65" s="5">
        <v>250</v>
      </c>
      <c r="S65" s="5">
        <v>256.75000000000011</v>
      </c>
      <c r="T65" s="5">
        <v>263.68200000000002</v>
      </c>
      <c r="U65" s="5">
        <v>270.80099999999999</v>
      </c>
      <c r="V65" s="5">
        <v>278.113</v>
      </c>
      <c r="W65" s="5">
        <v>285.6219999999999</v>
      </c>
      <c r="X65" s="5">
        <v>293.3337939999999</v>
      </c>
      <c r="Y65" s="5">
        <v>301.25380643799991</v>
      </c>
      <c r="Z65" s="5">
        <v>309.38765921182551</v>
      </c>
      <c r="AA65" s="5">
        <v>317.74112601054503</v>
      </c>
      <c r="AB65" s="5">
        <v>375.54651858882175</v>
      </c>
      <c r="AC65" s="5">
        <v>402.61723443516303</v>
      </c>
      <c r="AD65" s="5">
        <v>424.67590645003042</v>
      </c>
      <c r="AE65" s="5">
        <v>391.50628536690988</v>
      </c>
      <c r="AF65" s="5">
        <v>384.24244144715453</v>
      </c>
    </row>
    <row r="66" spans="1:32" s="5" customFormat="1" ht="15.75">
      <c r="A66" s="250"/>
      <c r="B66" s="250"/>
      <c r="N66" s="1747"/>
    </row>
    <row r="67" spans="1:32" s="5" customFormat="1" ht="15.75">
      <c r="A67" s="250"/>
      <c r="B67" s="250"/>
      <c r="N67" s="1747"/>
    </row>
    <row r="68" spans="1:32" s="5" customFormat="1" ht="15.75">
      <c r="A68" s="250"/>
      <c r="B68" s="250"/>
      <c r="N68" s="1747"/>
    </row>
    <row r="69" spans="1:32" s="5" customFormat="1" ht="15.75">
      <c r="A69" s="250"/>
      <c r="B69" s="250"/>
      <c r="N69" s="1747"/>
    </row>
    <row r="70" spans="1:32" s="5" customFormat="1" ht="15.75">
      <c r="A70" s="250"/>
      <c r="B70" s="250"/>
      <c r="N70" s="1747"/>
    </row>
    <row r="71" spans="1:32" s="5" customFormat="1" ht="15.75">
      <c r="A71" s="250"/>
      <c r="B71" s="250"/>
      <c r="N71" s="1747"/>
    </row>
    <row r="72" spans="1:32" s="5" customFormat="1" ht="15.75">
      <c r="A72" s="250"/>
      <c r="B72" s="250"/>
      <c r="N72" s="1747"/>
    </row>
    <row r="73" spans="1:32" s="5" customFormat="1" ht="15.75">
      <c r="A73" s="250"/>
      <c r="B73" s="250"/>
      <c r="N73" s="1747"/>
    </row>
    <row r="74" spans="1:32" s="5" customFormat="1" ht="15.75">
      <c r="A74" s="250"/>
      <c r="B74" s="250"/>
      <c r="N74" s="1747"/>
    </row>
    <row r="75" spans="1:32" s="5" customFormat="1" ht="15.75">
      <c r="A75" s="250"/>
      <c r="B75" s="250"/>
      <c r="N75" s="1747"/>
    </row>
    <row r="76" spans="1:32" s="5" customFormat="1" ht="15.75">
      <c r="A76" s="250"/>
      <c r="B76" s="250"/>
      <c r="N76" s="1747"/>
    </row>
    <row r="77" spans="1:32" s="5" customFormat="1">
      <c r="A77" s="250"/>
      <c r="B77" s="250"/>
    </row>
    <row r="78" spans="1:32" s="5" customFormat="1">
      <c r="A78" s="250"/>
      <c r="B78" s="250"/>
    </row>
    <row r="79" spans="1:32" s="5" customFormat="1">
      <c r="A79" s="250"/>
      <c r="B79" s="250"/>
    </row>
    <row r="80" spans="1:32" s="5" customFormat="1">
      <c r="A80" s="250"/>
      <c r="B80" s="250"/>
    </row>
    <row r="81" spans="1:2" s="5" customFormat="1">
      <c r="A81" s="250"/>
      <c r="B81" s="250"/>
    </row>
    <row r="82" spans="1:2" s="5" customFormat="1">
      <c r="A82" s="250"/>
      <c r="B82" s="250"/>
    </row>
    <row r="83" spans="1:2" s="5" customFormat="1">
      <c r="A83" s="250"/>
      <c r="B83" s="250"/>
    </row>
    <row r="84" spans="1:2" s="5" customFormat="1">
      <c r="A84" s="250"/>
      <c r="B84" s="250"/>
    </row>
    <row r="85" spans="1:2" s="5" customFormat="1">
      <c r="A85" s="250"/>
      <c r="B85" s="250"/>
    </row>
    <row r="86" spans="1:2" s="5" customFormat="1">
      <c r="A86" s="250"/>
      <c r="B86" s="250"/>
    </row>
    <row r="87" spans="1:2" s="5" customFormat="1">
      <c r="A87" s="250"/>
      <c r="B87" s="250"/>
    </row>
    <row r="229" spans="1:2" s="5" customFormat="1">
      <c r="A229" s="1750"/>
      <c r="B229" s="1750"/>
    </row>
    <row r="230" spans="1:2" s="5" customFormat="1">
      <c r="A230" s="1750"/>
      <c r="B230" s="1750"/>
    </row>
    <row r="231" spans="1:2" s="5" customFormat="1">
      <c r="A231" s="1750"/>
      <c r="B231" s="1750"/>
    </row>
    <row r="232" spans="1:2" s="5" customFormat="1">
      <c r="A232" s="1750"/>
      <c r="B232" s="1750"/>
    </row>
    <row r="233" spans="1:2" s="5" customFormat="1">
      <c r="A233" s="1750"/>
      <c r="B233" s="1741"/>
    </row>
    <row r="234" spans="1:2" s="5" customFormat="1">
      <c r="A234" s="1750"/>
      <c r="B234" s="1750"/>
    </row>
    <row r="235" spans="1:2" s="5" customFormat="1">
      <c r="A235" s="1750"/>
      <c r="B235" s="1750"/>
    </row>
    <row r="251" spans="1:2" s="5" customFormat="1">
      <c r="A251" s="1750"/>
      <c r="B251" s="1750"/>
    </row>
    <row r="252" spans="1:2" s="5" customFormat="1">
      <c r="A252" s="1750"/>
      <c r="B252" s="1750"/>
    </row>
    <row r="253" spans="1:2" s="5" customFormat="1">
      <c r="A253" s="1750"/>
      <c r="B253" s="1750"/>
    </row>
    <row r="254" spans="1:2" s="5" customFormat="1">
      <c r="A254" s="1750"/>
      <c r="B254" s="1750"/>
    </row>
  </sheetData>
  <conditionalFormatting sqref="B7:B14">
    <cfRule type="cellIs" dxfId="129" priority="1" stopIfTrue="1" operator="notEqual">
      <formula>0</formula>
    </cfRule>
  </conditionalFormatting>
  <conditionalFormatting sqref="B300 B262 A6:B255">
    <cfRule type="cellIs" dxfId="128" priority="2" stopIfTrue="1" operator="greaterThan">
      <formula>0</formula>
    </cfRule>
  </conditionalFormatting>
  <printOptions horizontalCentered="1" gridLines="1"/>
  <pageMargins left="0.2" right="0.2" top="0.5" bottom="0.5" header="0.2" footer="0.2"/>
  <pageSetup paperSize="17" scale="85" orientation="portrait" r:id="rId1"/>
  <headerFooter alignWithMargins="0">
    <oddFooter>&amp;F</oddFooter>
  </headerFooter>
</worksheet>
</file>

<file path=xl/worksheets/sheet57.xml><?xml version="1.0" encoding="utf-8"?>
<worksheet xmlns="http://schemas.openxmlformats.org/spreadsheetml/2006/main" xmlns:r="http://schemas.openxmlformats.org/officeDocument/2006/relationships">
  <sheetPr codeName="Sheet120">
    <pageSetUpPr fitToPage="1"/>
  </sheetPr>
  <dimension ref="A1:GZ369"/>
  <sheetViews>
    <sheetView workbookViewId="0"/>
  </sheetViews>
  <sheetFormatPr defaultColWidth="8.88671875" defaultRowHeight="15.75"/>
  <cols>
    <col min="1" max="2" width="7.88671875" style="954" customWidth="1"/>
    <col min="3" max="3" width="5.33203125" style="201" customWidth="1"/>
    <col min="4" max="4" width="3.33203125" style="29" customWidth="1"/>
    <col min="5" max="5" width="2" style="5" customWidth="1"/>
    <col min="6" max="6" width="2.33203125" style="5" customWidth="1"/>
    <col min="7" max="7" width="2.21875" style="120" customWidth="1"/>
    <col min="8" max="10" width="2.21875" style="5" customWidth="1"/>
    <col min="11" max="11" width="49.109375" style="5" customWidth="1"/>
    <col min="12" max="38" width="15.33203125" style="5" customWidth="1"/>
    <col min="39" max="16384" width="8.88671875" style="5"/>
  </cols>
  <sheetData>
    <row r="1" spans="1:98" ht="33.75" thickBot="1">
      <c r="A1" s="1011" t="s">
        <v>14</v>
      </c>
      <c r="B1" s="1012" t="s">
        <v>15</v>
      </c>
      <c r="C1" s="454"/>
      <c r="E1" s="675" t="s">
        <v>817</v>
      </c>
    </row>
    <row r="2" spans="1:98">
      <c r="G2" s="457"/>
      <c r="H2" s="458"/>
      <c r="I2" s="458"/>
      <c r="J2" s="458"/>
      <c r="K2" s="459" t="s">
        <v>23</v>
      </c>
      <c r="L2" s="1751">
        <v>2004</v>
      </c>
      <c r="M2" s="1752">
        <v>2005</v>
      </c>
      <c r="N2" s="1752">
        <v>2006</v>
      </c>
      <c r="O2" s="1752">
        <v>2007</v>
      </c>
      <c r="P2" s="1752">
        <v>2008</v>
      </c>
      <c r="Q2" s="1752">
        <v>2009</v>
      </c>
      <c r="R2" s="1752">
        <v>2010</v>
      </c>
      <c r="S2" s="1752">
        <v>2011</v>
      </c>
      <c r="T2" s="1752">
        <v>2012</v>
      </c>
      <c r="U2" s="1753">
        <v>2013</v>
      </c>
      <c r="V2" s="1053">
        <v>2014</v>
      </c>
      <c r="W2" s="1053">
        <v>2015</v>
      </c>
      <c r="X2" s="1053">
        <v>2016</v>
      </c>
      <c r="Y2" s="1053">
        <v>2017</v>
      </c>
      <c r="Z2" s="1053">
        <v>2018</v>
      </c>
      <c r="AA2" s="1053">
        <v>2019</v>
      </c>
      <c r="AB2" s="1053">
        <v>2020</v>
      </c>
      <c r="AC2" s="1053">
        <v>2021</v>
      </c>
      <c r="AD2" s="1053">
        <v>2022</v>
      </c>
      <c r="AE2" s="1053">
        <v>2023</v>
      </c>
      <c r="AF2" s="1053">
        <v>2024</v>
      </c>
      <c r="AG2" s="1053">
        <v>2025</v>
      </c>
      <c r="AH2" s="1053">
        <v>2026</v>
      </c>
      <c r="AI2" s="1053">
        <v>2027</v>
      </c>
      <c r="AJ2" s="1053">
        <v>2028</v>
      </c>
      <c r="AK2" s="1053">
        <v>2029</v>
      </c>
      <c r="AL2" s="1754">
        <v>2030</v>
      </c>
    </row>
    <row r="3" spans="1:98">
      <c r="A3" s="954" t="s">
        <v>18</v>
      </c>
    </row>
    <row r="4" spans="1:98">
      <c r="A4" s="1017">
        <v>0</v>
      </c>
      <c r="B4" s="398" t="s">
        <v>20</v>
      </c>
      <c r="G4" s="277" t="s">
        <v>3055</v>
      </c>
    </row>
    <row r="5" spans="1:98">
      <c r="A5" s="1019"/>
      <c r="B5" s="1019"/>
      <c r="H5" t="s">
        <v>1014</v>
      </c>
      <c r="M5" s="5">
        <v>0</v>
      </c>
      <c r="N5" s="5">
        <v>0</v>
      </c>
      <c r="O5" s="5">
        <v>0</v>
      </c>
      <c r="P5" s="5">
        <v>0</v>
      </c>
      <c r="Q5" s="5">
        <v>0</v>
      </c>
      <c r="R5" s="5">
        <v>0</v>
      </c>
      <c r="S5" s="5">
        <v>0</v>
      </c>
      <c r="T5" s="5">
        <v>0</v>
      </c>
      <c r="U5" s="5">
        <v>0</v>
      </c>
      <c r="V5" s="5">
        <v>0</v>
      </c>
      <c r="W5" s="5">
        <v>7.3045155083282651</v>
      </c>
      <c r="X5" s="5">
        <v>2.1837123482579415</v>
      </c>
      <c r="Y5" s="5">
        <v>3.0244405763718021</v>
      </c>
      <c r="Z5" s="5">
        <v>4.7333103170542898</v>
      </c>
      <c r="AA5" s="5">
        <v>5.4382809100055169</v>
      </c>
      <c r="AB5" s="5">
        <v>0.88899203786337466</v>
      </c>
      <c r="AC5" s="5">
        <v>0</v>
      </c>
      <c r="AD5" s="5">
        <v>0</v>
      </c>
      <c r="AE5" s="5">
        <v>0.89175108343751219</v>
      </c>
      <c r="AF5" s="5">
        <v>3.7616234799255182</v>
      </c>
      <c r="AG5" s="5">
        <v>5.9283689912886928</v>
      </c>
      <c r="AH5" s="5">
        <v>2.9031445775268452</v>
      </c>
      <c r="AI5" s="5">
        <v>21.931236706192081</v>
      </c>
      <c r="AJ5" s="5">
        <v>72.597588420881095</v>
      </c>
      <c r="AK5" s="5">
        <v>131.81535502368681</v>
      </c>
      <c r="AL5" s="5">
        <v>209.77715238266612</v>
      </c>
    </row>
    <row r="6" spans="1:98" s="1131" customFormat="1">
      <c r="A6" s="1020" t="s">
        <v>596</v>
      </c>
      <c r="B6" s="1021"/>
      <c r="C6" s="201"/>
      <c r="D6" s="29"/>
      <c r="E6" s="5"/>
      <c r="F6" s="5"/>
      <c r="G6" s="120"/>
      <c r="H6" t="s">
        <v>1015</v>
      </c>
      <c r="I6" s="5"/>
      <c r="J6" s="5"/>
      <c r="K6" s="5"/>
      <c r="L6" s="5"/>
      <c r="M6" s="5">
        <v>0</v>
      </c>
      <c r="N6" s="5">
        <v>0</v>
      </c>
      <c r="O6" s="5">
        <v>0</v>
      </c>
      <c r="P6" s="5">
        <v>0</v>
      </c>
      <c r="Q6" s="5">
        <v>0</v>
      </c>
      <c r="R6" s="5">
        <v>0</v>
      </c>
      <c r="S6" s="5">
        <v>0</v>
      </c>
      <c r="T6" s="5">
        <v>0</v>
      </c>
      <c r="U6" s="5">
        <v>0</v>
      </c>
      <c r="V6" s="5">
        <v>7.3045155083282651</v>
      </c>
      <c r="W6" s="5">
        <v>2.1837123482579415</v>
      </c>
      <c r="X6" s="5">
        <v>3.0244405763718021</v>
      </c>
      <c r="Y6" s="5">
        <v>4.7333103170542898</v>
      </c>
      <c r="Z6" s="5">
        <v>5.4382809100055169</v>
      </c>
      <c r="AA6" s="5">
        <v>0.88899203786337466</v>
      </c>
      <c r="AB6" s="5">
        <v>0</v>
      </c>
      <c r="AC6" s="5">
        <v>0</v>
      </c>
      <c r="AD6" s="5">
        <v>0.89175108343751219</v>
      </c>
      <c r="AE6" s="5">
        <v>3.7616234799255182</v>
      </c>
      <c r="AF6" s="5">
        <v>5.9283689912886928</v>
      </c>
      <c r="AG6" s="5">
        <v>2.9031445775268452</v>
      </c>
      <c r="AH6" s="5">
        <v>21.931236706192081</v>
      </c>
      <c r="AI6" s="5">
        <v>72.597588420881095</v>
      </c>
      <c r="AJ6" s="5">
        <v>131.81535502368681</v>
      </c>
      <c r="AK6" s="5">
        <v>209.77715238266612</v>
      </c>
      <c r="AL6" s="5">
        <v>308.14792102548449</v>
      </c>
    </row>
    <row r="7" spans="1:98" s="1131" customFormat="1">
      <c r="A7" s="1022"/>
      <c r="B7" s="1023"/>
      <c r="C7" s="201"/>
      <c r="D7" s="277"/>
      <c r="E7" s="5"/>
      <c r="F7" s="5"/>
      <c r="G7" s="120"/>
      <c r="H7" t="s">
        <v>1016</v>
      </c>
      <c r="I7" s="5"/>
      <c r="J7" s="5"/>
      <c r="K7" s="5"/>
      <c r="L7" s="5"/>
      <c r="M7" s="5">
        <v>0</v>
      </c>
      <c r="N7" s="5">
        <v>0</v>
      </c>
      <c r="O7" s="5">
        <v>0</v>
      </c>
      <c r="P7" s="5">
        <v>0</v>
      </c>
      <c r="Q7" s="5">
        <v>0</v>
      </c>
      <c r="R7" s="5">
        <v>0</v>
      </c>
      <c r="S7" s="5">
        <v>0</v>
      </c>
      <c r="T7" s="5">
        <v>0</v>
      </c>
      <c r="U7" s="5">
        <v>0</v>
      </c>
      <c r="V7" s="5">
        <v>7.3045155083282651</v>
      </c>
      <c r="W7" s="5">
        <v>-5.1208031600703237</v>
      </c>
      <c r="X7" s="5">
        <v>0.84072822811386061</v>
      </c>
      <c r="Y7" s="5">
        <v>1.7088697406824878</v>
      </c>
      <c r="Z7" s="5">
        <v>0.7049705929512271</v>
      </c>
      <c r="AA7" s="5">
        <v>-4.5492888721421423</v>
      </c>
      <c r="AB7" s="5">
        <v>-3.8126894253975934</v>
      </c>
      <c r="AC7" s="5">
        <v>-4.3870709723699122</v>
      </c>
      <c r="AD7" s="5">
        <v>0.89175108343751219</v>
      </c>
      <c r="AE7" s="5">
        <v>2.869872396488006</v>
      </c>
      <c r="AF7" s="5">
        <v>2.1667455113631746</v>
      </c>
      <c r="AG7" s="5">
        <v>-3.0252244137618476</v>
      </c>
      <c r="AH7" s="5">
        <v>19.028092128665236</v>
      </c>
      <c r="AI7" s="5">
        <v>50.666351714689014</v>
      </c>
      <c r="AJ7" s="5">
        <v>59.21776660280571</v>
      </c>
      <c r="AK7" s="5">
        <v>77.961797358979311</v>
      </c>
      <c r="AL7" s="5">
        <v>98.370768642818348</v>
      </c>
    </row>
    <row r="8" spans="1:98" s="1131" customFormat="1">
      <c r="A8" s="1024"/>
      <c r="B8" s="1023"/>
      <c r="C8" s="201"/>
      <c r="D8" s="277"/>
      <c r="E8" s="5"/>
      <c r="F8" s="5"/>
      <c r="G8" s="120"/>
      <c r="H8" t="s">
        <v>3056</v>
      </c>
      <c r="I8" s="5"/>
      <c r="J8" s="5"/>
      <c r="K8" s="5"/>
      <c r="L8" s="5"/>
      <c r="M8" s="5">
        <v>0</v>
      </c>
      <c r="N8" s="5">
        <v>0</v>
      </c>
      <c r="O8" s="5">
        <v>0</v>
      </c>
      <c r="P8" s="5">
        <v>0</v>
      </c>
      <c r="Q8" s="5">
        <v>0</v>
      </c>
      <c r="R8" s="5">
        <v>0</v>
      </c>
      <c r="S8" s="5">
        <v>0</v>
      </c>
      <c r="T8" s="5">
        <v>0</v>
      </c>
      <c r="U8" s="5">
        <v>0</v>
      </c>
      <c r="V8" s="5">
        <v>7.3045155083282651</v>
      </c>
      <c r="W8" s="5">
        <v>-5.1208031600703237</v>
      </c>
      <c r="X8" s="5">
        <v>0.84072822811386061</v>
      </c>
      <c r="Y8" s="5">
        <v>1.7088697406824878</v>
      </c>
      <c r="Z8" s="5">
        <v>0.7049705929512271</v>
      </c>
      <c r="AA8" s="5">
        <v>-4.5492888721421423</v>
      </c>
      <c r="AB8" s="5">
        <v>-0.88899203786337466</v>
      </c>
      <c r="AC8" s="5">
        <v>0</v>
      </c>
      <c r="AD8" s="5">
        <v>0.89175108343751219</v>
      </c>
      <c r="AE8" s="5">
        <v>2.869872396488006</v>
      </c>
      <c r="AF8" s="5">
        <v>2.1667455113631746</v>
      </c>
      <c r="AG8" s="5">
        <v>-3.0252244137618476</v>
      </c>
      <c r="AH8" s="5">
        <v>19.028092128665236</v>
      </c>
      <c r="AI8" s="5">
        <v>50.666351714689014</v>
      </c>
      <c r="AJ8" s="5">
        <v>59.21776660280571</v>
      </c>
      <c r="AK8" s="5">
        <v>77.961797358979311</v>
      </c>
      <c r="AL8" s="5">
        <v>98.370768642818376</v>
      </c>
      <c r="AM8" s="423"/>
      <c r="AN8" s="423"/>
      <c r="AO8" s="423"/>
      <c r="AP8" s="423"/>
      <c r="AQ8" s="423"/>
      <c r="AR8" s="423"/>
      <c r="AS8" s="423"/>
      <c r="AT8" s="423"/>
      <c r="AU8" s="423"/>
      <c r="AV8" s="423"/>
      <c r="AW8" s="423"/>
      <c r="AX8" s="423"/>
      <c r="AY8" s="423"/>
      <c r="AZ8" s="423"/>
      <c r="BA8" s="423"/>
      <c r="BB8" s="423"/>
      <c r="BC8" s="423"/>
      <c r="BD8" s="423"/>
      <c r="BE8" s="423"/>
      <c r="BF8" s="423"/>
      <c r="BG8" s="423"/>
      <c r="BH8" s="423"/>
      <c r="BI8" s="423"/>
      <c r="BJ8" s="423"/>
      <c r="BK8" s="423"/>
      <c r="BL8" s="423"/>
      <c r="BM8" s="423"/>
      <c r="BN8" s="423"/>
      <c r="BO8" s="423"/>
      <c r="BP8" s="423"/>
      <c r="BQ8" s="423"/>
      <c r="BR8" s="423"/>
      <c r="BS8" s="423"/>
      <c r="BT8" s="423"/>
      <c r="BU8" s="423"/>
      <c r="BV8" s="423"/>
      <c r="BW8" s="423"/>
      <c r="BX8" s="423"/>
      <c r="BY8" s="423"/>
      <c r="BZ8" s="423"/>
      <c r="CA8" s="423"/>
      <c r="CB8" s="423"/>
      <c r="CC8" s="423"/>
      <c r="CD8" s="423"/>
      <c r="CE8" s="423"/>
      <c r="CF8" s="423"/>
      <c r="CG8" s="423"/>
      <c r="CH8" s="423"/>
      <c r="CI8" s="423"/>
      <c r="CJ8" s="423"/>
      <c r="CK8" s="423"/>
      <c r="CL8" s="423"/>
      <c r="CM8" s="423"/>
      <c r="CN8" s="423"/>
      <c r="CO8" s="423"/>
      <c r="CP8" s="423"/>
      <c r="CQ8" s="423"/>
      <c r="CR8" s="423"/>
      <c r="CS8" s="423"/>
      <c r="CT8" s="423"/>
    </row>
    <row r="9" spans="1:98">
      <c r="A9" s="1028"/>
      <c r="B9" s="1027"/>
      <c r="D9" s="277"/>
      <c r="T9" s="423"/>
    </row>
    <row r="10" spans="1:98">
      <c r="A10" s="1132"/>
      <c r="B10" s="1133"/>
    </row>
    <row r="11" spans="1:98">
      <c r="A11" s="1134"/>
      <c r="B11" s="1135"/>
      <c r="G11" s="277" t="s">
        <v>807</v>
      </c>
      <c r="H11" s="490"/>
      <c r="I11" s="419"/>
      <c r="J11" s="419"/>
      <c r="K11" s="419"/>
    </row>
    <row r="12" spans="1:98">
      <c r="G12" s="20"/>
      <c r="H12" s="490" t="s">
        <v>623</v>
      </c>
      <c r="I12" s="419"/>
      <c r="J12" s="419"/>
      <c r="K12" s="419"/>
      <c r="L12" s="477">
        <v>0</v>
      </c>
      <c r="M12" s="477">
        <v>0</v>
      </c>
      <c r="N12" s="477">
        <v>0</v>
      </c>
      <c r="O12" s="477">
        <v>0</v>
      </c>
      <c r="P12" s="477">
        <v>0</v>
      </c>
      <c r="Q12" s="477">
        <v>0</v>
      </c>
      <c r="R12" s="477">
        <v>0</v>
      </c>
      <c r="S12" s="477">
        <v>0</v>
      </c>
      <c r="T12" s="477">
        <v>0</v>
      </c>
      <c r="U12" s="477">
        <v>0</v>
      </c>
      <c r="V12" s="477">
        <v>256716898.19155169</v>
      </c>
      <c r="W12" s="477">
        <v>292963869.97997046</v>
      </c>
      <c r="X12" s="477">
        <v>303581006.65650815</v>
      </c>
      <c r="Y12" s="477">
        <v>315065500</v>
      </c>
      <c r="Z12" s="477">
        <v>329260700</v>
      </c>
      <c r="AA12" s="477">
        <v>344298400</v>
      </c>
      <c r="AB12" s="477">
        <v>359819700</v>
      </c>
      <c r="AC12" s="477">
        <v>372626700</v>
      </c>
      <c r="AD12" s="477">
        <v>385897800</v>
      </c>
      <c r="AE12" s="477">
        <v>399649300</v>
      </c>
      <c r="AF12" s="477">
        <v>414001600</v>
      </c>
      <c r="AG12" s="477">
        <v>428976600</v>
      </c>
      <c r="AH12" s="477">
        <v>444596700</v>
      </c>
      <c r="AI12" s="477">
        <v>460886500</v>
      </c>
      <c r="AJ12" s="477">
        <v>477870600</v>
      </c>
      <c r="AK12" s="477">
        <v>495575400</v>
      </c>
      <c r="AL12" s="477">
        <v>514028800</v>
      </c>
    </row>
    <row r="13" spans="1:98" s="1131" customFormat="1">
      <c r="A13" s="954"/>
      <c r="B13" s="954"/>
      <c r="C13" s="201"/>
      <c r="D13" s="29"/>
      <c r="E13" s="5"/>
      <c r="F13" s="5"/>
      <c r="G13" s="20"/>
      <c r="H13" s="490" t="s">
        <v>625</v>
      </c>
      <c r="I13" s="419"/>
      <c r="J13" s="419"/>
      <c r="K13" s="419"/>
      <c r="L13" s="477">
        <v>0</v>
      </c>
      <c r="M13" s="477">
        <v>0</v>
      </c>
      <c r="N13" s="477">
        <v>0</v>
      </c>
      <c r="O13" s="477">
        <v>0</v>
      </c>
      <c r="P13" s="477">
        <v>0</v>
      </c>
      <c r="Q13" s="477">
        <v>0</v>
      </c>
      <c r="R13" s="477">
        <v>0</v>
      </c>
      <c r="S13" s="477">
        <v>0</v>
      </c>
      <c r="T13" s="477">
        <v>0</v>
      </c>
      <c r="U13" s="477">
        <v>0</v>
      </c>
      <c r="V13" s="477">
        <v>40867662.477758698</v>
      </c>
      <c r="W13" s="477">
        <v>40629932</v>
      </c>
      <c r="X13" s="477">
        <v>41028082</v>
      </c>
      <c r="Y13" s="477">
        <v>42053800</v>
      </c>
      <c r="Z13" s="477">
        <v>43105200</v>
      </c>
      <c r="AA13" s="477">
        <v>44183200</v>
      </c>
      <c r="AB13" s="477">
        <v>45287800</v>
      </c>
      <c r="AC13" s="477">
        <v>46420300</v>
      </c>
      <c r="AD13" s="477">
        <v>47580700</v>
      </c>
      <c r="AE13" s="477">
        <v>48770400</v>
      </c>
      <c r="AF13" s="477">
        <v>49989700</v>
      </c>
      <c r="AG13" s="477">
        <v>51239400</v>
      </c>
      <c r="AH13" s="477">
        <v>52520400</v>
      </c>
      <c r="AI13" s="477">
        <v>53833300</v>
      </c>
      <c r="AJ13" s="477">
        <v>55179300</v>
      </c>
      <c r="AK13" s="477">
        <v>56559000</v>
      </c>
      <c r="AL13" s="477">
        <v>57972700</v>
      </c>
    </row>
    <row r="14" spans="1:98" s="1131" customFormat="1">
      <c r="A14" s="954"/>
      <c r="B14" s="954"/>
      <c r="C14" s="201"/>
      <c r="D14" s="29"/>
      <c r="E14" s="5"/>
      <c r="F14" s="5"/>
      <c r="G14" s="20"/>
      <c r="H14" s="490" t="s">
        <v>626</v>
      </c>
      <c r="I14" s="419"/>
      <c r="J14" s="419"/>
      <c r="K14" s="419"/>
      <c r="L14" s="477">
        <v>0</v>
      </c>
      <c r="M14" s="477">
        <v>0</v>
      </c>
      <c r="N14" s="477">
        <v>0</v>
      </c>
      <c r="O14" s="477">
        <v>0</v>
      </c>
      <c r="P14" s="477">
        <v>0</v>
      </c>
      <c r="Q14" s="477">
        <v>0</v>
      </c>
      <c r="R14" s="477">
        <v>0</v>
      </c>
      <c r="S14" s="477">
        <v>0</v>
      </c>
      <c r="T14" s="477">
        <v>0</v>
      </c>
      <c r="U14" s="477">
        <v>0</v>
      </c>
      <c r="V14" s="477">
        <v>12857965.970194558</v>
      </c>
      <c r="W14" s="477">
        <v>14621617</v>
      </c>
      <c r="X14" s="477">
        <v>15391643</v>
      </c>
      <c r="Y14" s="477">
        <v>14011873.847289801</v>
      </c>
      <c r="Z14" s="477">
        <v>14364193.771559477</v>
      </c>
      <c r="AA14" s="477">
        <v>14786727.768038016</v>
      </c>
      <c r="AB14" s="477">
        <v>15277352.38796645</v>
      </c>
      <c r="AC14" s="477">
        <v>15815195.203998562</v>
      </c>
      <c r="AD14" s="477">
        <v>16187806.721066281</v>
      </c>
      <c r="AE14" s="477">
        <v>16559392.251273215</v>
      </c>
      <c r="AF14" s="477">
        <v>16937087.625665009</v>
      </c>
      <c r="AG14" s="477">
        <v>17340375.45163672</v>
      </c>
      <c r="AH14" s="477">
        <v>17764026.532497775</v>
      </c>
      <c r="AI14" s="477">
        <v>18173893.568980858</v>
      </c>
      <c r="AJ14" s="477">
        <v>18594211.263371132</v>
      </c>
      <c r="AK14" s="477">
        <v>19025545.986860789</v>
      </c>
      <c r="AL14" s="477">
        <v>19469188.445824418</v>
      </c>
    </row>
    <row r="15" spans="1:98" s="1131" customFormat="1">
      <c r="A15" s="954"/>
      <c r="B15" s="954"/>
      <c r="C15" s="201"/>
      <c r="D15" s="29"/>
      <c r="E15" s="5"/>
      <c r="F15" s="5"/>
      <c r="G15" s="20"/>
      <c r="H15" s="490" t="s">
        <v>629</v>
      </c>
      <c r="I15" s="419"/>
      <c r="J15" s="419"/>
      <c r="K15" s="419"/>
      <c r="L15" s="477">
        <v>0</v>
      </c>
      <c r="M15" s="477">
        <v>0</v>
      </c>
      <c r="N15" s="477">
        <v>0</v>
      </c>
      <c r="O15" s="477">
        <v>0</v>
      </c>
      <c r="P15" s="477">
        <v>0</v>
      </c>
      <c r="Q15" s="477">
        <v>0</v>
      </c>
      <c r="R15" s="477">
        <v>0</v>
      </c>
      <c r="S15" s="477">
        <v>0</v>
      </c>
      <c r="T15" s="477">
        <v>0</v>
      </c>
      <c r="U15" s="477">
        <v>0</v>
      </c>
      <c r="V15" s="477">
        <v>20362200</v>
      </c>
      <c r="W15" s="477">
        <v>19376000</v>
      </c>
      <c r="X15" s="477">
        <v>19908000</v>
      </c>
      <c r="Y15" s="477">
        <v>20758426.152710199</v>
      </c>
      <c r="Z15" s="477">
        <v>21284106.228440523</v>
      </c>
      <c r="AA15" s="477">
        <v>22029372.231961984</v>
      </c>
      <c r="AB15" s="477">
        <v>22987747.612033546</v>
      </c>
      <c r="AC15" s="477">
        <v>24087604.796001438</v>
      </c>
      <c r="AD15" s="477">
        <v>24613593.278933715</v>
      </c>
      <c r="AE15" s="477">
        <v>25117607.748726785</v>
      </c>
      <c r="AF15" s="477">
        <v>25624012.374334995</v>
      </c>
      <c r="AG15" s="477">
        <v>26196724.548363276</v>
      </c>
      <c r="AH15" s="477">
        <v>26818473.467502225</v>
      </c>
      <c r="AI15" s="477">
        <v>27373606.431019142</v>
      </c>
      <c r="AJ15" s="477">
        <v>27943388.736628864</v>
      </c>
      <c r="AK15" s="477">
        <v>28529054.013139214</v>
      </c>
      <c r="AL15" s="477">
        <v>29134611.554175578</v>
      </c>
      <c r="AM15" s="423"/>
      <c r="AN15" s="423"/>
      <c r="AO15" s="423"/>
      <c r="AP15" s="423"/>
      <c r="AQ15" s="423"/>
      <c r="AR15" s="423"/>
      <c r="AS15" s="423"/>
      <c r="AT15" s="423"/>
      <c r="AU15" s="423"/>
      <c r="AV15" s="423"/>
      <c r="AW15" s="423"/>
      <c r="AX15" s="423"/>
      <c r="AY15" s="423"/>
      <c r="AZ15" s="423"/>
      <c r="BA15" s="423"/>
      <c r="BB15" s="423"/>
      <c r="BC15" s="423"/>
      <c r="BD15" s="423"/>
      <c r="BE15" s="423"/>
      <c r="BF15" s="423"/>
      <c r="BG15" s="423"/>
      <c r="BH15" s="423"/>
      <c r="BI15" s="423"/>
      <c r="BJ15" s="423"/>
      <c r="BK15" s="423"/>
      <c r="BL15" s="423"/>
      <c r="BM15" s="423"/>
      <c r="BN15" s="423"/>
      <c r="BO15" s="423"/>
      <c r="BP15" s="423"/>
      <c r="BQ15" s="423"/>
      <c r="BR15" s="423"/>
      <c r="BS15" s="423"/>
      <c r="BT15" s="423"/>
      <c r="BU15" s="423"/>
      <c r="BV15" s="423"/>
      <c r="BW15" s="423"/>
      <c r="BX15" s="423"/>
      <c r="BY15" s="423"/>
      <c r="BZ15" s="423"/>
      <c r="CA15" s="423"/>
      <c r="CB15" s="423"/>
      <c r="CC15" s="423"/>
      <c r="CD15" s="423"/>
      <c r="CE15" s="423"/>
      <c r="CF15" s="423"/>
      <c r="CG15" s="423"/>
      <c r="CH15" s="423"/>
      <c r="CI15" s="423"/>
      <c r="CJ15" s="423"/>
      <c r="CK15" s="423"/>
      <c r="CL15" s="423"/>
      <c r="CM15" s="423"/>
      <c r="CN15" s="423"/>
      <c r="CO15" s="423"/>
      <c r="CP15" s="423"/>
      <c r="CQ15" s="423"/>
      <c r="CR15" s="423"/>
      <c r="CS15" s="423"/>
      <c r="CT15" s="423"/>
    </row>
    <row r="16" spans="1:98">
      <c r="G16" s="20"/>
      <c r="H16" s="490" t="s">
        <v>632</v>
      </c>
      <c r="I16" s="419"/>
      <c r="J16" s="419"/>
      <c r="K16" s="419"/>
      <c r="L16" s="477">
        <v>0</v>
      </c>
      <c r="M16" s="477">
        <v>0</v>
      </c>
      <c r="N16" s="477">
        <v>0</v>
      </c>
      <c r="O16" s="477">
        <v>0</v>
      </c>
      <c r="P16" s="477">
        <v>0</v>
      </c>
      <c r="Q16" s="477">
        <v>0</v>
      </c>
      <c r="R16" s="477">
        <v>0</v>
      </c>
      <c r="S16" s="477">
        <v>0</v>
      </c>
      <c r="T16" s="477">
        <v>0</v>
      </c>
      <c r="U16" s="477">
        <v>0</v>
      </c>
      <c r="V16" s="477">
        <v>42535991.226823471</v>
      </c>
      <c r="W16" s="477">
        <v>46358917.560000002</v>
      </c>
      <c r="X16" s="477">
        <v>46657173.560000002</v>
      </c>
      <c r="Y16" s="477">
        <v>47823400</v>
      </c>
      <c r="Z16" s="477">
        <v>49019200</v>
      </c>
      <c r="AA16" s="477">
        <v>50244600</v>
      </c>
      <c r="AB16" s="477">
        <v>51500700</v>
      </c>
      <c r="AC16" s="477">
        <v>52788400</v>
      </c>
      <c r="AD16" s="477">
        <v>54108300</v>
      </c>
      <c r="AE16" s="477">
        <v>55461000</v>
      </c>
      <c r="AF16" s="477">
        <v>56847600</v>
      </c>
      <c r="AG16" s="477">
        <v>58268800</v>
      </c>
      <c r="AH16" s="477">
        <v>59725600</v>
      </c>
      <c r="AI16" s="477">
        <v>61218700</v>
      </c>
      <c r="AJ16" s="477">
        <v>62749000</v>
      </c>
      <c r="AK16" s="477">
        <v>64317800</v>
      </c>
      <c r="AL16" s="477">
        <v>65926000</v>
      </c>
    </row>
    <row r="17" spans="5:38" s="5" customFormat="1" ht="15">
      <c r="G17" s="20"/>
      <c r="H17" s="20" t="s">
        <v>635</v>
      </c>
      <c r="I17" s="419"/>
      <c r="J17" s="419"/>
      <c r="K17" s="419"/>
      <c r="L17" s="477">
        <v>0</v>
      </c>
      <c r="M17" s="477">
        <v>0</v>
      </c>
      <c r="N17" s="477">
        <v>0</v>
      </c>
      <c r="O17" s="477">
        <v>0</v>
      </c>
      <c r="P17" s="477">
        <v>0</v>
      </c>
      <c r="Q17" s="477">
        <v>0</v>
      </c>
      <c r="R17" s="477">
        <v>0</v>
      </c>
      <c r="S17" s="477">
        <v>0</v>
      </c>
      <c r="T17" s="477">
        <v>0</v>
      </c>
      <c r="U17" s="477">
        <v>0</v>
      </c>
      <c r="V17" s="477">
        <v>-23196161.486328471</v>
      </c>
      <c r="W17" s="477">
        <v>-18744258.265199997</v>
      </c>
      <c r="X17" s="477">
        <v>-19547744.201700002</v>
      </c>
      <c r="Y17" s="477">
        <v>-20036400</v>
      </c>
      <c r="Z17" s="477">
        <v>-20537300</v>
      </c>
      <c r="AA17" s="477">
        <v>-21050800</v>
      </c>
      <c r="AB17" s="477">
        <v>-21577200</v>
      </c>
      <c r="AC17" s="477">
        <v>-22116900</v>
      </c>
      <c r="AD17" s="477">
        <v>-22670000</v>
      </c>
      <c r="AE17" s="477">
        <v>-23237000</v>
      </c>
      <c r="AF17" s="477">
        <v>-23818100</v>
      </c>
      <c r="AG17" s="477">
        <v>-24413400</v>
      </c>
      <c r="AH17" s="477">
        <v>-25023800</v>
      </c>
      <c r="AI17" s="477">
        <v>-25649400</v>
      </c>
      <c r="AJ17" s="477">
        <v>-26290300</v>
      </c>
      <c r="AK17" s="477">
        <v>-26947600</v>
      </c>
      <c r="AL17" s="477">
        <v>-27621500</v>
      </c>
    </row>
    <row r="18" spans="5:38" s="5" customFormat="1">
      <c r="G18" s="20"/>
      <c r="H18" s="1301" t="s">
        <v>38</v>
      </c>
      <c r="I18" s="419"/>
      <c r="J18" s="419"/>
      <c r="K18" s="419"/>
      <c r="L18" s="519">
        <v>0</v>
      </c>
      <c r="M18" s="519">
        <v>0</v>
      </c>
      <c r="N18" s="519">
        <v>0</v>
      </c>
      <c r="O18" s="519">
        <v>0</v>
      </c>
      <c r="P18" s="519">
        <v>0</v>
      </c>
      <c r="Q18" s="519">
        <v>0</v>
      </c>
      <c r="R18" s="519">
        <v>0</v>
      </c>
      <c r="S18" s="519">
        <v>0</v>
      </c>
      <c r="T18" s="519">
        <v>0</v>
      </c>
      <c r="U18" s="519">
        <v>0</v>
      </c>
      <c r="V18" s="519">
        <v>350144556.37999994</v>
      </c>
      <c r="W18" s="519">
        <v>395206078.27477044</v>
      </c>
      <c r="X18" s="519">
        <v>407018161.01480818</v>
      </c>
      <c r="Y18" s="519">
        <v>419676600</v>
      </c>
      <c r="Z18" s="519">
        <v>436496100</v>
      </c>
      <c r="AA18" s="519">
        <v>454491500</v>
      </c>
      <c r="AB18" s="519">
        <v>473296100</v>
      </c>
      <c r="AC18" s="519">
        <v>489621300</v>
      </c>
      <c r="AD18" s="519">
        <v>505718200</v>
      </c>
      <c r="AE18" s="519">
        <v>522320700</v>
      </c>
      <c r="AF18" s="519">
        <v>539581900</v>
      </c>
      <c r="AG18" s="519">
        <v>557608500</v>
      </c>
      <c r="AH18" s="519">
        <v>576401400</v>
      </c>
      <c r="AI18" s="519">
        <v>595836600</v>
      </c>
      <c r="AJ18" s="519">
        <v>616046200</v>
      </c>
      <c r="AK18" s="519">
        <v>637059200</v>
      </c>
      <c r="AL18" s="519">
        <v>658909800</v>
      </c>
    </row>
    <row r="19" spans="5:38" s="5" customFormat="1" ht="15">
      <c r="G19" s="20"/>
      <c r="H19" s="490"/>
      <c r="I19" s="419"/>
      <c r="J19" s="419"/>
      <c r="K19" s="419"/>
      <c r="L19" s="477"/>
      <c r="M19" s="477"/>
      <c r="N19" s="477"/>
      <c r="O19" s="477"/>
      <c r="P19" s="477"/>
      <c r="Q19" s="477"/>
      <c r="R19" s="477"/>
      <c r="S19" s="477"/>
      <c r="T19" s="477"/>
      <c r="U19" s="477"/>
      <c r="V19" s="477"/>
      <c r="W19" s="477"/>
      <c r="X19" s="477"/>
      <c r="Y19" s="477"/>
      <c r="Z19" s="477"/>
      <c r="AA19" s="477"/>
      <c r="AB19" s="477"/>
      <c r="AC19" s="477"/>
      <c r="AD19" s="477"/>
      <c r="AE19" s="477"/>
      <c r="AF19" s="477"/>
      <c r="AG19" s="477"/>
      <c r="AH19" s="477"/>
      <c r="AI19" s="477"/>
      <c r="AJ19" s="477"/>
      <c r="AK19" s="477"/>
      <c r="AL19" s="477"/>
    </row>
    <row r="20" spans="5:38" s="5" customFormat="1">
      <c r="G20" s="82" t="s">
        <v>614</v>
      </c>
      <c r="H20" s="490"/>
      <c r="I20" s="419"/>
      <c r="J20" s="419"/>
      <c r="K20" s="419"/>
      <c r="L20" s="477"/>
      <c r="M20" s="477"/>
      <c r="N20" s="477"/>
      <c r="O20" s="477"/>
      <c r="P20" s="477"/>
      <c r="Q20" s="477"/>
      <c r="R20" s="477"/>
      <c r="S20" s="477"/>
      <c r="T20" s="477"/>
      <c r="U20" s="477"/>
      <c r="V20" s="477"/>
      <c r="W20" s="477"/>
      <c r="X20" s="477"/>
      <c r="Y20" s="477"/>
      <c r="Z20" s="477"/>
      <c r="AA20" s="477"/>
      <c r="AB20" s="477"/>
      <c r="AC20" s="477"/>
      <c r="AD20" s="477"/>
      <c r="AE20" s="477"/>
      <c r="AF20" s="477"/>
      <c r="AG20" s="477"/>
      <c r="AH20" s="477"/>
      <c r="AI20" s="477"/>
      <c r="AJ20" s="477"/>
      <c r="AK20" s="477"/>
      <c r="AL20" s="477"/>
    </row>
    <row r="21" spans="5:38" s="5" customFormat="1" ht="15">
      <c r="E21" s="247"/>
      <c r="F21" s="247"/>
      <c r="G21" s="247"/>
      <c r="H21" s="247" t="s">
        <v>1788</v>
      </c>
      <c r="I21" s="247"/>
      <c r="J21" s="247"/>
      <c r="K21" s="419"/>
      <c r="L21" s="247">
        <v>0</v>
      </c>
      <c r="M21" s="247">
        <v>0</v>
      </c>
      <c r="N21" s="247">
        <v>0</v>
      </c>
      <c r="O21" s="247">
        <v>0</v>
      </c>
      <c r="P21" s="247">
        <v>0</v>
      </c>
      <c r="Q21" s="247">
        <v>0</v>
      </c>
      <c r="R21" s="247">
        <v>0</v>
      </c>
      <c r="S21" s="247">
        <v>0</v>
      </c>
      <c r="T21" s="247">
        <v>0</v>
      </c>
      <c r="U21" s="247">
        <v>0</v>
      </c>
      <c r="V21" s="247">
        <v>209327600.9774273</v>
      </c>
      <c r="W21" s="247">
        <v>216155215.33558664</v>
      </c>
      <c r="X21" s="247">
        <v>222516559.54893672</v>
      </c>
      <c r="Y21" s="247">
        <v>228660500</v>
      </c>
      <c r="Z21" s="247">
        <v>237619000</v>
      </c>
      <c r="AA21" s="247">
        <v>247318600</v>
      </c>
      <c r="AB21" s="247">
        <v>257567600</v>
      </c>
      <c r="AC21" s="247">
        <v>266637900</v>
      </c>
      <c r="AD21" s="247">
        <v>275228800</v>
      </c>
      <c r="AE21" s="247">
        <v>284064800</v>
      </c>
      <c r="AF21" s="247">
        <v>293240000</v>
      </c>
      <c r="AG21" s="247">
        <v>302849300</v>
      </c>
      <c r="AH21" s="247">
        <v>312882400</v>
      </c>
      <c r="AI21" s="247">
        <v>323202700</v>
      </c>
      <c r="AJ21" s="247">
        <v>333928700</v>
      </c>
      <c r="AK21" s="247">
        <v>345076600</v>
      </c>
      <c r="AL21" s="247">
        <v>356666400</v>
      </c>
    </row>
    <row r="22" spans="5:38" s="5" customFormat="1">
      <c r="G22" s="82"/>
      <c r="H22" s="247" t="s">
        <v>1816</v>
      </c>
      <c r="I22" s="419"/>
      <c r="J22" s="419"/>
      <c r="K22" s="419"/>
      <c r="L22" s="247">
        <v>0</v>
      </c>
      <c r="M22" s="247">
        <v>0</v>
      </c>
      <c r="N22" s="247">
        <v>0</v>
      </c>
      <c r="O22" s="247">
        <v>0</v>
      </c>
      <c r="P22" s="247">
        <v>0</v>
      </c>
      <c r="Q22" s="247">
        <v>0</v>
      </c>
      <c r="R22" s="247">
        <v>0</v>
      </c>
      <c r="S22" s="247">
        <v>0</v>
      </c>
      <c r="T22" s="247">
        <v>0</v>
      </c>
      <c r="U22" s="247">
        <v>0</v>
      </c>
      <c r="V22" s="247">
        <v>438512.30856023799</v>
      </c>
      <c r="W22" s="247">
        <v>1021646.4675465401</v>
      </c>
      <c r="X22" s="247">
        <v>1042500.28888046</v>
      </c>
      <c r="Y22" s="247">
        <v>1080800</v>
      </c>
      <c r="Z22" s="247">
        <v>1127800</v>
      </c>
      <c r="AA22" s="247">
        <v>1177400</v>
      </c>
      <c r="AB22" s="247">
        <v>1228600</v>
      </c>
      <c r="AC22" s="247">
        <v>1271400</v>
      </c>
      <c r="AD22" s="247">
        <v>1315600</v>
      </c>
      <c r="AE22" s="247">
        <v>1361400</v>
      </c>
      <c r="AF22" s="247">
        <v>1409200</v>
      </c>
      <c r="AG22" s="247">
        <v>1459000</v>
      </c>
      <c r="AH22" s="247">
        <v>1510800</v>
      </c>
      <c r="AI22" s="247">
        <v>1564900</v>
      </c>
      <c r="AJ22" s="247">
        <v>1621300</v>
      </c>
      <c r="AK22" s="247">
        <v>1680000</v>
      </c>
      <c r="AL22" s="247">
        <v>1741100</v>
      </c>
    </row>
    <row r="23" spans="5:38" s="5" customFormat="1">
      <c r="G23" s="82"/>
      <c r="H23" s="247" t="s">
        <v>1817</v>
      </c>
      <c r="I23" s="419"/>
      <c r="J23" s="419"/>
      <c r="K23" s="419"/>
      <c r="L23" s="5">
        <v>0</v>
      </c>
      <c r="M23" s="5">
        <v>0</v>
      </c>
      <c r="N23" s="5">
        <v>0</v>
      </c>
      <c r="O23" s="5">
        <v>0</v>
      </c>
      <c r="P23" s="5">
        <v>0</v>
      </c>
      <c r="Q23" s="5">
        <v>0</v>
      </c>
      <c r="R23" s="5">
        <v>0</v>
      </c>
      <c r="S23" s="5">
        <v>0</v>
      </c>
      <c r="T23" s="5">
        <v>0</v>
      </c>
      <c r="U23" s="5">
        <v>0</v>
      </c>
      <c r="V23" s="5">
        <v>6479180.3945710547</v>
      </c>
      <c r="W23" s="5">
        <v>9228829.1363066696</v>
      </c>
      <c r="X23" s="5">
        <v>9674956.558149999</v>
      </c>
      <c r="Y23" s="5">
        <v>10031500</v>
      </c>
      <c r="Z23" s="5">
        <v>10468200</v>
      </c>
      <c r="AA23" s="5">
        <v>10930200</v>
      </c>
      <c r="AB23" s="5">
        <v>11406900</v>
      </c>
      <c r="AC23" s="5">
        <v>11804300</v>
      </c>
      <c r="AD23" s="5">
        <v>12215800</v>
      </c>
      <c r="AE23" s="5">
        <v>12641900</v>
      </c>
      <c r="AF23" s="5">
        <v>13086300</v>
      </c>
      <c r="AG23" s="5">
        <v>13549600</v>
      </c>
      <c r="AH23" s="5">
        <v>14032400</v>
      </c>
      <c r="AI23" s="5">
        <v>14535500</v>
      </c>
      <c r="AJ23" s="5">
        <v>15059700</v>
      </c>
      <c r="AK23" s="5">
        <v>15605700</v>
      </c>
      <c r="AL23" s="5">
        <v>16174200</v>
      </c>
    </row>
    <row r="24" spans="5:38" s="5" customFormat="1">
      <c r="G24" s="82"/>
      <c r="H24" s="247" t="s">
        <v>794</v>
      </c>
      <c r="I24" s="419"/>
      <c r="J24" s="419"/>
      <c r="K24" s="419"/>
      <c r="L24" s="247">
        <v>0</v>
      </c>
      <c r="M24" s="247">
        <v>0</v>
      </c>
      <c r="N24" s="247">
        <v>0</v>
      </c>
      <c r="O24" s="247">
        <v>0</v>
      </c>
      <c r="P24" s="247">
        <v>0</v>
      </c>
      <c r="Q24" s="247">
        <v>0</v>
      </c>
      <c r="R24" s="247">
        <v>0</v>
      </c>
      <c r="S24" s="247">
        <v>0</v>
      </c>
      <c r="T24" s="247">
        <v>0</v>
      </c>
      <c r="U24" s="247">
        <v>0</v>
      </c>
      <c r="V24" s="247">
        <v>39486224.832260452</v>
      </c>
      <c r="W24" s="247">
        <v>55587728.291200005</v>
      </c>
      <c r="X24" s="247">
        <v>57457128.795100003</v>
      </c>
      <c r="Y24" s="247">
        <v>59474800</v>
      </c>
      <c r="Z24" s="247">
        <v>61904800</v>
      </c>
      <c r="AA24" s="247">
        <v>64468300</v>
      </c>
      <c r="AB24" s="247">
        <v>67111900</v>
      </c>
      <c r="AC24" s="247">
        <v>69358600</v>
      </c>
      <c r="AD24" s="247">
        <v>71682800</v>
      </c>
      <c r="AE24" s="247">
        <v>74087400</v>
      </c>
      <c r="AF24" s="247">
        <v>76590400</v>
      </c>
      <c r="AG24" s="247">
        <v>79195500</v>
      </c>
      <c r="AH24" s="247">
        <v>81906100</v>
      </c>
      <c r="AI24" s="247">
        <v>84726200</v>
      </c>
      <c r="AJ24" s="247">
        <v>87659500</v>
      </c>
      <c r="AK24" s="247">
        <v>90710400</v>
      </c>
      <c r="AL24" s="247">
        <v>93883200</v>
      </c>
    </row>
    <row r="25" spans="5:38" s="5" customFormat="1">
      <c r="G25" s="82"/>
      <c r="H25" s="247" t="s">
        <v>799</v>
      </c>
      <c r="I25" s="419"/>
      <c r="J25" s="419"/>
      <c r="K25" s="419"/>
      <c r="L25" s="247">
        <v>0</v>
      </c>
      <c r="M25" s="247">
        <v>0</v>
      </c>
      <c r="N25" s="247">
        <v>0</v>
      </c>
      <c r="O25" s="247">
        <v>0</v>
      </c>
      <c r="P25" s="247">
        <v>0</v>
      </c>
      <c r="Q25" s="247">
        <v>0</v>
      </c>
      <c r="R25" s="247">
        <v>0</v>
      </c>
      <c r="S25" s="247">
        <v>0</v>
      </c>
      <c r="T25" s="247">
        <v>0</v>
      </c>
      <c r="U25" s="247">
        <v>0</v>
      </c>
      <c r="V25" s="247">
        <v>25526965.892506275</v>
      </c>
      <c r="W25" s="247">
        <v>31873447.385413323</v>
      </c>
      <c r="X25" s="247">
        <v>32897444.611325011</v>
      </c>
      <c r="Y25" s="247">
        <v>34112200</v>
      </c>
      <c r="Z25" s="247">
        <v>35601500</v>
      </c>
      <c r="AA25" s="247">
        <v>37177100</v>
      </c>
      <c r="AB25" s="247">
        <v>38803000</v>
      </c>
      <c r="AC25" s="247">
        <v>40157000</v>
      </c>
      <c r="AD25" s="247">
        <v>41559400</v>
      </c>
      <c r="AE25" s="247">
        <v>43011800</v>
      </c>
      <c r="AF25" s="247">
        <v>44526300</v>
      </c>
      <c r="AG25" s="247">
        <v>46105400</v>
      </c>
      <c r="AH25" s="247">
        <v>47751200</v>
      </c>
      <c r="AI25" s="247">
        <v>49466200</v>
      </c>
      <c r="AJ25" s="247">
        <v>51253200</v>
      </c>
      <c r="AK25" s="247">
        <v>53114600</v>
      </c>
      <c r="AL25" s="247">
        <v>55053300</v>
      </c>
    </row>
    <row r="26" spans="5:38" s="5" customFormat="1">
      <c r="G26" s="82"/>
      <c r="H26" s="247" t="s">
        <v>666</v>
      </c>
      <c r="I26" s="419"/>
      <c r="J26" s="419"/>
      <c r="K26" s="419"/>
      <c r="L26" s="247">
        <v>0</v>
      </c>
      <c r="M26" s="247">
        <v>0</v>
      </c>
      <c r="N26" s="247">
        <v>0</v>
      </c>
      <c r="O26" s="247">
        <v>0</v>
      </c>
      <c r="P26" s="247">
        <v>0</v>
      </c>
      <c r="Q26" s="247">
        <v>0</v>
      </c>
      <c r="R26" s="247">
        <v>0</v>
      </c>
      <c r="S26" s="247">
        <v>0</v>
      </c>
      <c r="T26" s="247">
        <v>0</v>
      </c>
      <c r="U26" s="247">
        <v>0</v>
      </c>
      <c r="V26" s="247">
        <v>15853929.409214789</v>
      </c>
      <c r="W26" s="247">
        <v>17383319.147712</v>
      </c>
      <c r="X26" s="247">
        <v>17775177.413258001</v>
      </c>
      <c r="Y26" s="247">
        <v>18356300</v>
      </c>
      <c r="Z26" s="247">
        <v>19037000</v>
      </c>
      <c r="AA26" s="247">
        <v>19752100</v>
      </c>
      <c r="AB26" s="247">
        <v>20488800</v>
      </c>
      <c r="AC26" s="247">
        <v>21135000</v>
      </c>
      <c r="AD26" s="247">
        <v>21802200</v>
      </c>
      <c r="AE26" s="247">
        <v>22491500</v>
      </c>
      <c r="AF26" s="247">
        <v>23206800</v>
      </c>
      <c r="AG26" s="247">
        <v>23949400</v>
      </c>
      <c r="AH26" s="247">
        <v>24720100</v>
      </c>
      <c r="AI26" s="247">
        <v>25520000</v>
      </c>
      <c r="AJ26" s="247">
        <v>26350000</v>
      </c>
      <c r="AK26" s="247">
        <v>27211100</v>
      </c>
      <c r="AL26" s="247">
        <v>28104400</v>
      </c>
    </row>
    <row r="27" spans="5:38" s="5" customFormat="1">
      <c r="G27" s="82"/>
      <c r="H27" s="247" t="s">
        <v>1818</v>
      </c>
      <c r="I27" s="419"/>
      <c r="J27" s="419"/>
      <c r="K27" s="419"/>
      <c r="L27" s="247">
        <v>0</v>
      </c>
      <c r="M27" s="247">
        <v>0</v>
      </c>
      <c r="N27" s="247">
        <v>0</v>
      </c>
      <c r="O27" s="247">
        <v>0</v>
      </c>
      <c r="P27" s="247">
        <v>0</v>
      </c>
      <c r="Q27" s="247">
        <v>0</v>
      </c>
      <c r="R27" s="247">
        <v>0</v>
      </c>
      <c r="S27" s="247">
        <v>0</v>
      </c>
      <c r="T27" s="247">
        <v>0</v>
      </c>
      <c r="U27" s="247">
        <v>0</v>
      </c>
      <c r="V27" s="247">
        <v>2025976.4149616961</v>
      </c>
      <c r="W27" s="247">
        <v>2961445.398</v>
      </c>
      <c r="X27" s="247">
        <v>3077088.1122000003</v>
      </c>
      <c r="Y27" s="247">
        <v>3190000</v>
      </c>
      <c r="Z27" s="247">
        <v>3328200</v>
      </c>
      <c r="AA27" s="247">
        <v>3474300</v>
      </c>
      <c r="AB27" s="247">
        <v>3625000</v>
      </c>
      <c r="AC27" s="247">
        <v>3750800</v>
      </c>
      <c r="AD27" s="247">
        <v>3881100</v>
      </c>
      <c r="AE27" s="247">
        <v>4016100</v>
      </c>
      <c r="AF27" s="247">
        <v>4156800</v>
      </c>
      <c r="AG27" s="247">
        <v>4303500</v>
      </c>
      <c r="AH27" s="247">
        <v>4456300</v>
      </c>
      <c r="AI27" s="247">
        <v>4615500</v>
      </c>
      <c r="AJ27" s="247">
        <v>4781300</v>
      </c>
      <c r="AK27" s="247">
        <v>4954000</v>
      </c>
      <c r="AL27" s="247">
        <v>5133900</v>
      </c>
    </row>
    <row r="28" spans="5:38" s="5" customFormat="1">
      <c r="G28" s="82"/>
      <c r="H28" s="247" t="s">
        <v>1819</v>
      </c>
      <c r="I28" s="419"/>
      <c r="J28" s="419"/>
      <c r="K28" s="419"/>
      <c r="L28" s="247">
        <v>0</v>
      </c>
      <c r="M28" s="247">
        <v>0</v>
      </c>
      <c r="N28" s="247">
        <v>0</v>
      </c>
      <c r="O28" s="247">
        <v>0</v>
      </c>
      <c r="P28" s="247">
        <v>0</v>
      </c>
      <c r="Q28" s="247">
        <v>0</v>
      </c>
      <c r="R28" s="247">
        <v>0</v>
      </c>
      <c r="S28" s="247">
        <v>0</v>
      </c>
      <c r="T28" s="247">
        <v>0</v>
      </c>
      <c r="U28" s="247">
        <v>0</v>
      </c>
      <c r="V28" s="247">
        <v>11089951.50878172</v>
      </c>
      <c r="W28" s="247">
        <v>12614032.047733329</v>
      </c>
      <c r="X28" s="247">
        <v>13118829.2336</v>
      </c>
      <c r="Y28" s="247">
        <v>13571400</v>
      </c>
      <c r="Z28" s="247">
        <v>14113000</v>
      </c>
      <c r="AA28" s="247">
        <v>14683600</v>
      </c>
      <c r="AB28" s="247">
        <v>15271900</v>
      </c>
      <c r="AC28" s="247">
        <v>15775700</v>
      </c>
      <c r="AD28" s="247">
        <v>16296700</v>
      </c>
      <c r="AE28" s="247">
        <v>16835400</v>
      </c>
      <c r="AF28" s="247">
        <v>17395900</v>
      </c>
      <c r="AG28" s="247">
        <v>17978900</v>
      </c>
      <c r="AH28" s="247">
        <v>18585000</v>
      </c>
      <c r="AI28" s="247">
        <v>19215100</v>
      </c>
      <c r="AJ28" s="247">
        <v>19870300</v>
      </c>
      <c r="AK28" s="247">
        <v>20551300</v>
      </c>
      <c r="AL28" s="247">
        <v>21259200</v>
      </c>
    </row>
    <row r="29" spans="5:38" s="5" customFormat="1">
      <c r="G29" s="82"/>
      <c r="H29" s="247" t="s">
        <v>800</v>
      </c>
      <c r="I29" s="419"/>
      <c r="J29" s="419"/>
      <c r="K29" s="419"/>
      <c r="L29" s="247">
        <v>0</v>
      </c>
      <c r="M29" s="247">
        <v>0</v>
      </c>
      <c r="N29" s="247">
        <v>0</v>
      </c>
      <c r="O29" s="247">
        <v>0</v>
      </c>
      <c r="P29" s="247">
        <v>0</v>
      </c>
      <c r="Q29" s="247">
        <v>0</v>
      </c>
      <c r="R29" s="247">
        <v>0</v>
      </c>
      <c r="S29" s="247">
        <v>0</v>
      </c>
      <c r="T29" s="247">
        <v>0</v>
      </c>
      <c r="U29" s="247">
        <v>0</v>
      </c>
      <c r="V29" s="247">
        <v>15060246.905427456</v>
      </c>
      <c r="W29" s="247">
        <v>16784744.24100532</v>
      </c>
      <c r="X29" s="247">
        <v>17147119.875958003</v>
      </c>
      <c r="Y29" s="247">
        <v>17767900</v>
      </c>
      <c r="Z29" s="247">
        <v>18523600</v>
      </c>
      <c r="AA29" s="247">
        <v>19322400</v>
      </c>
      <c r="AB29" s="247">
        <v>20146600</v>
      </c>
      <c r="AC29" s="247">
        <v>20838300</v>
      </c>
      <c r="AD29" s="247">
        <v>21554300</v>
      </c>
      <c r="AE29" s="247">
        <v>22295600</v>
      </c>
      <c r="AF29" s="247">
        <v>23068200</v>
      </c>
      <c r="AG29" s="247">
        <v>23873000</v>
      </c>
      <c r="AH29" s="247">
        <v>24711300</v>
      </c>
      <c r="AI29" s="247">
        <v>25584300</v>
      </c>
      <c r="AJ29" s="247">
        <v>26493400</v>
      </c>
      <c r="AK29" s="247">
        <v>27439800</v>
      </c>
      <c r="AL29" s="247">
        <v>28424800</v>
      </c>
    </row>
    <row r="30" spans="5:38" s="5" customFormat="1">
      <c r="G30" s="82"/>
      <c r="H30" s="247" t="s">
        <v>1820</v>
      </c>
      <c r="I30" s="419"/>
      <c r="J30" s="419"/>
      <c r="K30" s="419"/>
      <c r="L30" s="247">
        <v>0</v>
      </c>
      <c r="M30" s="247">
        <v>0</v>
      </c>
      <c r="N30" s="247">
        <v>0</v>
      </c>
      <c r="O30" s="247">
        <v>0</v>
      </c>
      <c r="P30" s="247">
        <v>0</v>
      </c>
      <c r="Q30" s="247">
        <v>0</v>
      </c>
      <c r="R30" s="247">
        <v>0</v>
      </c>
      <c r="S30" s="247">
        <v>0</v>
      </c>
      <c r="T30" s="247">
        <v>0</v>
      </c>
      <c r="U30" s="247">
        <v>0</v>
      </c>
      <c r="V30" s="247">
        <v>10891060.16340762</v>
      </c>
      <c r="W30" s="247">
        <v>14136999.862</v>
      </c>
      <c r="X30" s="247">
        <v>14556630.299800001</v>
      </c>
      <c r="Y30" s="247">
        <v>15058900</v>
      </c>
      <c r="Z30" s="247">
        <v>15659600</v>
      </c>
      <c r="AA30" s="247">
        <v>16292700</v>
      </c>
      <c r="AB30" s="247">
        <v>16945300</v>
      </c>
      <c r="AC30" s="247">
        <v>17504200</v>
      </c>
      <c r="AD30" s="247">
        <v>18082300</v>
      </c>
      <c r="AE30" s="247">
        <v>18680100</v>
      </c>
      <c r="AF30" s="247">
        <v>19301900</v>
      </c>
      <c r="AG30" s="247">
        <v>19948600</v>
      </c>
      <c r="AH30" s="247">
        <v>20621300</v>
      </c>
      <c r="AI30" s="247">
        <v>21320400</v>
      </c>
      <c r="AJ30" s="247">
        <v>22047400</v>
      </c>
      <c r="AK30" s="247">
        <v>22802900</v>
      </c>
      <c r="AL30" s="247">
        <v>23588300</v>
      </c>
    </row>
    <row r="31" spans="5:38" s="5" customFormat="1">
      <c r="G31" s="82"/>
      <c r="H31" s="247" t="s">
        <v>655</v>
      </c>
      <c r="I31" s="419"/>
      <c r="J31" s="419"/>
      <c r="K31" s="419"/>
      <c r="L31" s="247">
        <v>0</v>
      </c>
      <c r="M31" s="247">
        <v>0</v>
      </c>
      <c r="N31" s="247">
        <v>0</v>
      </c>
      <c r="O31" s="247">
        <v>0</v>
      </c>
      <c r="P31" s="247">
        <v>0</v>
      </c>
      <c r="Q31" s="247">
        <v>0</v>
      </c>
      <c r="R31" s="247">
        <v>0</v>
      </c>
      <c r="S31" s="247">
        <v>0</v>
      </c>
      <c r="T31" s="247">
        <v>0</v>
      </c>
      <c r="U31" s="247">
        <v>0</v>
      </c>
      <c r="V31" s="247">
        <v>8724264.3155726828</v>
      </c>
      <c r="W31" s="247">
        <v>12013710.75706666</v>
      </c>
      <c r="X31" s="247">
        <v>12219296.292199999</v>
      </c>
      <c r="Y31" s="247">
        <v>12636800</v>
      </c>
      <c r="Z31" s="247">
        <v>13134500</v>
      </c>
      <c r="AA31" s="247">
        <v>13658600</v>
      </c>
      <c r="AB31" s="247">
        <v>14198900</v>
      </c>
      <c r="AC31" s="247">
        <v>14663500</v>
      </c>
      <c r="AD31" s="247">
        <v>15143800</v>
      </c>
      <c r="AE31" s="247">
        <v>15640400</v>
      </c>
      <c r="AF31" s="247">
        <v>16156900</v>
      </c>
      <c r="AG31" s="247">
        <v>16693800</v>
      </c>
      <c r="AH31" s="247">
        <v>17251900</v>
      </c>
      <c r="AI31" s="247">
        <v>17831900</v>
      </c>
      <c r="AJ31" s="247">
        <v>18434700</v>
      </c>
      <c r="AK31" s="247">
        <v>19061200</v>
      </c>
      <c r="AL31" s="247">
        <v>19712100</v>
      </c>
    </row>
    <row r="32" spans="5:38" s="5" customFormat="1">
      <c r="G32" s="82"/>
      <c r="H32" s="247" t="s">
        <v>806</v>
      </c>
      <c r="I32" s="419"/>
      <c r="J32" s="419"/>
      <c r="K32" s="419"/>
      <c r="L32" s="247">
        <v>0</v>
      </c>
      <c r="M32" s="247">
        <v>0</v>
      </c>
      <c r="N32" s="247">
        <v>0</v>
      </c>
      <c r="O32" s="247">
        <v>0</v>
      </c>
      <c r="P32" s="247">
        <v>0</v>
      </c>
      <c r="Q32" s="247">
        <v>0</v>
      </c>
      <c r="R32" s="247">
        <v>0</v>
      </c>
      <c r="S32" s="247">
        <v>0</v>
      </c>
      <c r="T32" s="247">
        <v>0</v>
      </c>
      <c r="U32" s="247">
        <v>0</v>
      </c>
      <c r="V32" s="247">
        <v>5240643.2573087169</v>
      </c>
      <c r="W32" s="247">
        <v>5444960.2051999997</v>
      </c>
      <c r="X32" s="247">
        <v>5535429.9854000006</v>
      </c>
      <c r="Y32" s="247">
        <v>5735500</v>
      </c>
      <c r="Z32" s="247">
        <v>5978900</v>
      </c>
      <c r="AA32" s="247">
        <v>6236200</v>
      </c>
      <c r="AB32" s="247">
        <v>6501600</v>
      </c>
      <c r="AC32" s="247">
        <v>6724600</v>
      </c>
      <c r="AD32" s="247">
        <v>6955400</v>
      </c>
      <c r="AE32" s="247">
        <v>7194300</v>
      </c>
      <c r="AF32" s="247">
        <v>7443200</v>
      </c>
      <c r="AG32" s="247">
        <v>7702500</v>
      </c>
      <c r="AH32" s="247">
        <v>7972600</v>
      </c>
      <c r="AI32" s="247">
        <v>8253900</v>
      </c>
      <c r="AJ32" s="247">
        <v>8546700</v>
      </c>
      <c r="AK32" s="247">
        <v>8851600</v>
      </c>
      <c r="AL32" s="247">
        <v>9168900</v>
      </c>
    </row>
    <row r="33" spans="7:38" s="5" customFormat="1">
      <c r="G33" s="82"/>
      <c r="H33" s="19" t="s">
        <v>38</v>
      </c>
      <c r="I33" s="419"/>
      <c r="J33" s="419"/>
      <c r="K33" s="419"/>
      <c r="L33" s="241">
        <v>0</v>
      </c>
      <c r="M33" s="241">
        <v>0</v>
      </c>
      <c r="N33" s="241">
        <v>0</v>
      </c>
      <c r="O33" s="241">
        <v>0</v>
      </c>
      <c r="P33" s="241">
        <v>0</v>
      </c>
      <c r="Q33" s="241">
        <v>0</v>
      </c>
      <c r="R33" s="241">
        <v>0</v>
      </c>
      <c r="S33" s="241">
        <v>0</v>
      </c>
      <c r="T33" s="241">
        <v>0</v>
      </c>
      <c r="U33" s="241">
        <v>0</v>
      </c>
      <c r="V33" s="241">
        <v>350144556.38000005</v>
      </c>
      <c r="W33" s="241">
        <v>395206078.2747705</v>
      </c>
      <c r="X33" s="241">
        <v>407018161.01480836</v>
      </c>
      <c r="Y33" s="241">
        <v>419676600</v>
      </c>
      <c r="Z33" s="241">
        <v>436496100</v>
      </c>
      <c r="AA33" s="241">
        <v>454491500</v>
      </c>
      <c r="AB33" s="241">
        <v>473296100</v>
      </c>
      <c r="AC33" s="241">
        <v>489621300</v>
      </c>
      <c r="AD33" s="241">
        <v>505718200</v>
      </c>
      <c r="AE33" s="241">
        <v>522320700</v>
      </c>
      <c r="AF33" s="241">
        <v>539581900</v>
      </c>
      <c r="AG33" s="241">
        <v>557608500</v>
      </c>
      <c r="AH33" s="241">
        <v>576401400</v>
      </c>
      <c r="AI33" s="241">
        <v>595836600</v>
      </c>
      <c r="AJ33" s="241">
        <v>616046200</v>
      </c>
      <c r="AK33" s="241">
        <v>637059200</v>
      </c>
      <c r="AL33" s="241">
        <v>658909800</v>
      </c>
    </row>
    <row r="34" spans="7:38" s="5" customFormat="1">
      <c r="G34" s="82"/>
      <c r="H34" s="490"/>
      <c r="I34" s="419"/>
      <c r="J34" s="419"/>
      <c r="K34" s="419"/>
      <c r="L34" s="477"/>
      <c r="M34" s="477"/>
      <c r="N34" s="477"/>
      <c r="O34" s="477"/>
      <c r="P34" s="477"/>
      <c r="Q34" s="477"/>
      <c r="R34" s="477"/>
      <c r="S34" s="477"/>
      <c r="T34" s="477"/>
      <c r="U34" s="477"/>
      <c r="V34" s="477"/>
      <c r="W34" s="477"/>
      <c r="X34" s="477"/>
      <c r="Y34" s="477"/>
      <c r="Z34" s="477"/>
      <c r="AA34" s="477"/>
      <c r="AB34" s="477"/>
      <c r="AC34" s="477"/>
      <c r="AD34" s="477"/>
      <c r="AE34" s="477"/>
      <c r="AF34" s="477"/>
      <c r="AG34" s="477"/>
      <c r="AH34" s="477"/>
      <c r="AI34" s="477"/>
      <c r="AJ34" s="477"/>
      <c r="AK34" s="477"/>
      <c r="AL34" s="477"/>
    </row>
    <row r="35" spans="7:38" s="5" customFormat="1">
      <c r="G35" s="82"/>
      <c r="H35" s="490"/>
      <c r="I35" s="419"/>
      <c r="J35" s="419"/>
      <c r="K35" s="419"/>
      <c r="L35" s="477"/>
      <c r="M35" s="477"/>
      <c r="N35" s="477"/>
      <c r="O35" s="477"/>
      <c r="P35" s="477"/>
      <c r="Q35" s="477"/>
      <c r="R35" s="477"/>
      <c r="S35" s="477"/>
      <c r="T35" s="477"/>
      <c r="U35" s="477"/>
      <c r="V35" s="477"/>
      <c r="W35" s="477"/>
      <c r="X35" s="477"/>
      <c r="Y35" s="477"/>
      <c r="Z35" s="477"/>
      <c r="AA35" s="477"/>
      <c r="AB35" s="477"/>
      <c r="AC35" s="477"/>
      <c r="AD35" s="477"/>
      <c r="AE35" s="477"/>
      <c r="AF35" s="477"/>
      <c r="AG35" s="477"/>
      <c r="AH35" s="477"/>
      <c r="AI35" s="477"/>
      <c r="AJ35" s="477"/>
      <c r="AK35" s="477"/>
      <c r="AL35" s="477"/>
    </row>
    <row r="36" spans="7:38" s="5" customFormat="1">
      <c r="G36" s="82" t="s">
        <v>809</v>
      </c>
      <c r="H36" s="490"/>
      <c r="I36" s="419"/>
      <c r="J36" s="419"/>
      <c r="K36" s="419"/>
      <c r="L36" s="477"/>
      <c r="M36" s="477"/>
      <c r="N36" s="477"/>
      <c r="O36" s="477"/>
      <c r="P36" s="477"/>
      <c r="Q36" s="477"/>
      <c r="R36" s="477"/>
      <c r="S36" s="477"/>
      <c r="T36" s="477"/>
      <c r="U36" s="477"/>
      <c r="V36" s="477"/>
      <c r="W36" s="477"/>
      <c r="X36" s="477"/>
      <c r="Y36" s="477"/>
      <c r="Z36" s="477"/>
      <c r="AA36" s="477"/>
      <c r="AB36" s="477"/>
      <c r="AC36" s="477"/>
      <c r="AD36" s="477"/>
      <c r="AE36" s="477"/>
      <c r="AF36" s="477"/>
      <c r="AG36" s="477"/>
      <c r="AH36" s="477"/>
      <c r="AI36" s="477"/>
      <c r="AJ36" s="477"/>
      <c r="AK36" s="477"/>
      <c r="AL36" s="477"/>
    </row>
    <row r="37" spans="7:38" s="5" customFormat="1">
      <c r="G37" s="82"/>
      <c r="H37" s="247" t="s">
        <v>1788</v>
      </c>
      <c r="I37" s="419"/>
      <c r="J37" s="419"/>
      <c r="K37" s="419"/>
      <c r="L37" s="477">
        <v>0</v>
      </c>
      <c r="M37" s="477">
        <v>0</v>
      </c>
      <c r="N37" s="477">
        <v>0</v>
      </c>
      <c r="O37" s="477">
        <v>0</v>
      </c>
      <c r="P37" s="477">
        <v>0</v>
      </c>
      <c r="Q37" s="477">
        <v>0</v>
      </c>
      <c r="R37" s="477">
        <v>0</v>
      </c>
      <c r="S37" s="477">
        <v>0</v>
      </c>
      <c r="T37" s="477">
        <v>0</v>
      </c>
      <c r="U37" s="477">
        <v>0</v>
      </c>
      <c r="V37" s="477">
        <v>0</v>
      </c>
      <c r="W37" s="477">
        <v>-10252058.265199997</v>
      </c>
      <c r="X37" s="477">
        <v>-10686444.201700002</v>
      </c>
      <c r="Y37" s="477">
        <v>-10953500</v>
      </c>
      <c r="Z37" s="477">
        <v>-11227400</v>
      </c>
      <c r="AA37" s="477">
        <v>-11508100</v>
      </c>
      <c r="AB37" s="477">
        <v>-11796000</v>
      </c>
      <c r="AC37" s="477">
        <v>-12091100</v>
      </c>
      <c r="AD37" s="477">
        <v>-12393400</v>
      </c>
      <c r="AE37" s="477">
        <v>-12703400</v>
      </c>
      <c r="AF37" s="477">
        <v>-13021000</v>
      </c>
      <c r="AG37" s="477">
        <v>-13346500</v>
      </c>
      <c r="AH37" s="477">
        <v>-13680300</v>
      </c>
      <c r="AI37" s="477">
        <v>-14022300</v>
      </c>
      <c r="AJ37" s="477">
        <v>-14372700</v>
      </c>
      <c r="AK37" s="477">
        <v>-14732200</v>
      </c>
      <c r="AL37" s="477">
        <v>-15100600</v>
      </c>
    </row>
    <row r="38" spans="7:38" s="5" customFormat="1">
      <c r="G38" s="82"/>
      <c r="H38" s="247" t="s">
        <v>1816</v>
      </c>
      <c r="I38" s="419"/>
      <c r="J38" s="419"/>
      <c r="K38" s="419"/>
      <c r="L38" s="477">
        <v>0</v>
      </c>
      <c r="M38" s="477">
        <v>0</v>
      </c>
      <c r="N38" s="477">
        <v>0</v>
      </c>
      <c r="O38" s="477">
        <v>0</v>
      </c>
      <c r="P38" s="477">
        <v>0</v>
      </c>
      <c r="Q38" s="477">
        <v>0</v>
      </c>
      <c r="R38" s="477">
        <v>0</v>
      </c>
      <c r="S38" s="477">
        <v>0</v>
      </c>
      <c r="T38" s="477">
        <v>0</v>
      </c>
      <c r="U38" s="477">
        <v>0</v>
      </c>
      <c r="V38" s="477">
        <v>-148549.14136311793</v>
      </c>
      <c r="W38" s="477">
        <v>-48500</v>
      </c>
      <c r="X38" s="477">
        <v>-50100</v>
      </c>
      <c r="Y38" s="477">
        <v>-51400</v>
      </c>
      <c r="Z38" s="477">
        <v>-52700</v>
      </c>
      <c r="AA38" s="477">
        <v>-54000</v>
      </c>
      <c r="AB38" s="477">
        <v>-55400</v>
      </c>
      <c r="AC38" s="477">
        <v>-56800</v>
      </c>
      <c r="AD38" s="477">
        <v>-58200</v>
      </c>
      <c r="AE38" s="477">
        <v>-59700</v>
      </c>
      <c r="AF38" s="477">
        <v>-61200</v>
      </c>
      <c r="AG38" s="477">
        <v>-62700</v>
      </c>
      <c r="AH38" s="477">
        <v>-64300</v>
      </c>
      <c r="AI38" s="477">
        <v>-65900</v>
      </c>
      <c r="AJ38" s="477">
        <v>-67500</v>
      </c>
      <c r="AK38" s="477">
        <v>-69200</v>
      </c>
      <c r="AL38" s="477">
        <v>-70900</v>
      </c>
    </row>
    <row r="39" spans="7:38" s="5" customFormat="1">
      <c r="G39" s="82"/>
      <c r="H39" s="247" t="s">
        <v>1817</v>
      </c>
      <c r="I39" s="419"/>
      <c r="J39" s="419"/>
      <c r="K39" s="419"/>
      <c r="L39" s="477">
        <v>0</v>
      </c>
      <c r="M39" s="477">
        <v>0</v>
      </c>
      <c r="N39" s="477">
        <v>0</v>
      </c>
      <c r="O39" s="477">
        <v>0</v>
      </c>
      <c r="P39" s="477">
        <v>0</v>
      </c>
      <c r="Q39" s="477">
        <v>0</v>
      </c>
      <c r="R39" s="477">
        <v>0</v>
      </c>
      <c r="S39" s="477">
        <v>0</v>
      </c>
      <c r="T39" s="477">
        <v>0</v>
      </c>
      <c r="U39" s="477">
        <v>0</v>
      </c>
      <c r="V39" s="477">
        <v>-2170759.8009066698</v>
      </c>
      <c r="W39" s="477">
        <v>-437700</v>
      </c>
      <c r="X39" s="477">
        <v>-464700</v>
      </c>
      <c r="Y39" s="477">
        <v>-476300</v>
      </c>
      <c r="Z39" s="477">
        <v>-488200</v>
      </c>
      <c r="AA39" s="477">
        <v>-500400</v>
      </c>
      <c r="AB39" s="477">
        <v>-512900</v>
      </c>
      <c r="AC39" s="477">
        <v>-525700</v>
      </c>
      <c r="AD39" s="477">
        <v>-538800</v>
      </c>
      <c r="AE39" s="477">
        <v>-552300</v>
      </c>
      <c r="AF39" s="477">
        <v>-566100</v>
      </c>
      <c r="AG39" s="477">
        <v>-580300</v>
      </c>
      <c r="AH39" s="477">
        <v>-594800</v>
      </c>
      <c r="AI39" s="477">
        <v>-609700</v>
      </c>
      <c r="AJ39" s="477">
        <v>-624900</v>
      </c>
      <c r="AK39" s="477">
        <v>-640500</v>
      </c>
      <c r="AL39" s="477">
        <v>-656500</v>
      </c>
    </row>
    <row r="40" spans="7:38" s="5" customFormat="1">
      <c r="G40" s="82"/>
      <c r="H40" s="247" t="s">
        <v>794</v>
      </c>
      <c r="I40" s="419"/>
      <c r="J40" s="419"/>
      <c r="K40" s="419"/>
      <c r="L40" s="477">
        <v>0</v>
      </c>
      <c r="M40" s="477">
        <v>0</v>
      </c>
      <c r="N40" s="477">
        <v>0</v>
      </c>
      <c r="O40" s="477">
        <v>0</v>
      </c>
      <c r="P40" s="477">
        <v>0</v>
      </c>
      <c r="Q40" s="477">
        <v>0</v>
      </c>
      <c r="R40" s="477">
        <v>0</v>
      </c>
      <c r="S40" s="477">
        <v>0</v>
      </c>
      <c r="T40" s="477">
        <v>0</v>
      </c>
      <c r="U40" s="477">
        <v>0</v>
      </c>
      <c r="V40" s="477">
        <v>-12150507.153123342</v>
      </c>
      <c r="W40" s="477">
        <v>-2636500</v>
      </c>
      <c r="X40" s="477">
        <v>-2759500</v>
      </c>
      <c r="Y40" s="477">
        <v>-2828500</v>
      </c>
      <c r="Z40" s="477">
        <v>-2899200</v>
      </c>
      <c r="AA40" s="477">
        <v>-2971700</v>
      </c>
      <c r="AB40" s="477">
        <v>-3046000</v>
      </c>
      <c r="AC40" s="477">
        <v>-3122200</v>
      </c>
      <c r="AD40" s="477">
        <v>-3200400</v>
      </c>
      <c r="AE40" s="477">
        <v>-3280400</v>
      </c>
      <c r="AF40" s="477">
        <v>-3362500</v>
      </c>
      <c r="AG40" s="477">
        <v>-3446400</v>
      </c>
      <c r="AH40" s="477">
        <v>-3532500</v>
      </c>
      <c r="AI40" s="477">
        <v>-3620800</v>
      </c>
      <c r="AJ40" s="477">
        <v>-3711300</v>
      </c>
      <c r="AK40" s="477">
        <v>-3804100</v>
      </c>
      <c r="AL40" s="477">
        <v>-3899300</v>
      </c>
    </row>
    <row r="41" spans="7:38" s="5" customFormat="1">
      <c r="G41" s="82"/>
      <c r="H41" s="247" t="s">
        <v>799</v>
      </c>
      <c r="I41" s="419"/>
      <c r="J41" s="419"/>
      <c r="K41" s="419"/>
      <c r="L41" s="477">
        <v>0</v>
      </c>
      <c r="M41" s="477">
        <v>0</v>
      </c>
      <c r="N41" s="477">
        <v>0</v>
      </c>
      <c r="O41" s="477">
        <v>0</v>
      </c>
      <c r="P41" s="477">
        <v>0</v>
      </c>
      <c r="Q41" s="477">
        <v>0</v>
      </c>
      <c r="R41" s="477">
        <v>0</v>
      </c>
      <c r="S41" s="477">
        <v>0</v>
      </c>
      <c r="T41" s="477">
        <v>0</v>
      </c>
      <c r="U41" s="477">
        <v>0</v>
      </c>
      <c r="V41" s="477">
        <v>0</v>
      </c>
      <c r="W41" s="477">
        <v>-1511700</v>
      </c>
      <c r="X41" s="477">
        <v>-1580000</v>
      </c>
      <c r="Y41" s="477">
        <v>-1619500</v>
      </c>
      <c r="Z41" s="477">
        <v>-1660000</v>
      </c>
      <c r="AA41" s="477">
        <v>-1701500</v>
      </c>
      <c r="AB41" s="477">
        <v>-1744000</v>
      </c>
      <c r="AC41" s="477">
        <v>-1787600</v>
      </c>
      <c r="AD41" s="477">
        <v>-1832300</v>
      </c>
      <c r="AE41" s="477">
        <v>-1878100</v>
      </c>
      <c r="AF41" s="477">
        <v>-1925100</v>
      </c>
      <c r="AG41" s="477">
        <v>-1973200</v>
      </c>
      <c r="AH41" s="477">
        <v>-2022500</v>
      </c>
      <c r="AI41" s="477">
        <v>-2073100</v>
      </c>
      <c r="AJ41" s="477">
        <v>-2124900</v>
      </c>
      <c r="AK41" s="477">
        <v>-2178000</v>
      </c>
      <c r="AL41" s="477">
        <v>-2232500</v>
      </c>
    </row>
    <row r="42" spans="7:38" s="5" customFormat="1">
      <c r="G42" s="82"/>
      <c r="H42" s="247" t="s">
        <v>666</v>
      </c>
      <c r="I42" s="419"/>
      <c r="J42" s="419"/>
      <c r="K42" s="419"/>
      <c r="L42" s="477">
        <v>0</v>
      </c>
      <c r="M42" s="477">
        <v>0</v>
      </c>
      <c r="N42" s="477">
        <v>0</v>
      </c>
      <c r="O42" s="477">
        <v>0</v>
      </c>
      <c r="P42" s="477">
        <v>0</v>
      </c>
      <c r="Q42" s="477">
        <v>0</v>
      </c>
      <c r="R42" s="477">
        <v>0</v>
      </c>
      <c r="S42" s="477">
        <v>0</v>
      </c>
      <c r="T42" s="477">
        <v>0</v>
      </c>
      <c r="U42" s="477">
        <v>0</v>
      </c>
      <c r="V42" s="477">
        <v>0</v>
      </c>
      <c r="W42" s="477">
        <v>-824400</v>
      </c>
      <c r="X42" s="477">
        <v>-853700</v>
      </c>
      <c r="Y42" s="477">
        <v>-875000</v>
      </c>
      <c r="Z42" s="477">
        <v>-896900</v>
      </c>
      <c r="AA42" s="477">
        <v>-919400</v>
      </c>
      <c r="AB42" s="477">
        <v>-942300</v>
      </c>
      <c r="AC42" s="477">
        <v>-965900</v>
      </c>
      <c r="AD42" s="477">
        <v>-990100</v>
      </c>
      <c r="AE42" s="477">
        <v>-1014900</v>
      </c>
      <c r="AF42" s="477">
        <v>-1040400</v>
      </c>
      <c r="AG42" s="477">
        <v>-1066400</v>
      </c>
      <c r="AH42" s="477">
        <v>-1093100</v>
      </c>
      <c r="AI42" s="477">
        <v>-1120400</v>
      </c>
      <c r="AJ42" s="477">
        <v>-1148400</v>
      </c>
      <c r="AK42" s="477">
        <v>-1177100</v>
      </c>
      <c r="AL42" s="477">
        <v>-1206500</v>
      </c>
    </row>
    <row r="43" spans="7:38" s="5" customFormat="1">
      <c r="G43" s="82"/>
      <c r="H43" s="247" t="s">
        <v>1818</v>
      </c>
      <c r="I43" s="419"/>
      <c r="J43" s="419"/>
      <c r="K43" s="419"/>
      <c r="L43" s="477">
        <v>0</v>
      </c>
      <c r="M43" s="477">
        <v>0</v>
      </c>
      <c r="N43" s="477">
        <v>0</v>
      </c>
      <c r="O43" s="477">
        <v>0</v>
      </c>
      <c r="P43" s="477">
        <v>0</v>
      </c>
      <c r="Q43" s="477">
        <v>0</v>
      </c>
      <c r="R43" s="477">
        <v>0</v>
      </c>
      <c r="S43" s="477">
        <v>0</v>
      </c>
      <c r="T43" s="477">
        <v>0</v>
      </c>
      <c r="U43" s="477">
        <v>0</v>
      </c>
      <c r="V43" s="477">
        <v>-708655.71039870323</v>
      </c>
      <c r="W43" s="477">
        <v>-140500</v>
      </c>
      <c r="X43" s="477">
        <v>-147800</v>
      </c>
      <c r="Y43" s="477">
        <v>-151500</v>
      </c>
      <c r="Z43" s="477">
        <v>-155300</v>
      </c>
      <c r="AA43" s="477">
        <v>-159200</v>
      </c>
      <c r="AB43" s="477">
        <v>-163200</v>
      </c>
      <c r="AC43" s="477">
        <v>-167300</v>
      </c>
      <c r="AD43" s="477">
        <v>-171500</v>
      </c>
      <c r="AE43" s="477">
        <v>-175800</v>
      </c>
      <c r="AF43" s="477">
        <v>-180200</v>
      </c>
      <c r="AG43" s="477">
        <v>-184700</v>
      </c>
      <c r="AH43" s="477">
        <v>-189300</v>
      </c>
      <c r="AI43" s="477">
        <v>-194000</v>
      </c>
      <c r="AJ43" s="477">
        <v>-198900</v>
      </c>
      <c r="AK43" s="477">
        <v>-203900</v>
      </c>
      <c r="AL43" s="477">
        <v>-209000</v>
      </c>
    </row>
    <row r="44" spans="7:38" s="5" customFormat="1">
      <c r="G44" s="82"/>
      <c r="H44" s="247" t="s">
        <v>1819</v>
      </c>
      <c r="I44" s="419"/>
      <c r="J44" s="419"/>
      <c r="K44" s="419"/>
      <c r="L44" s="477">
        <v>0</v>
      </c>
      <c r="M44" s="477">
        <v>0</v>
      </c>
      <c r="N44" s="477">
        <v>0</v>
      </c>
      <c r="O44" s="477">
        <v>0</v>
      </c>
      <c r="P44" s="477">
        <v>0</v>
      </c>
      <c r="Q44" s="477">
        <v>0</v>
      </c>
      <c r="R44" s="477">
        <v>0</v>
      </c>
      <c r="S44" s="477">
        <v>0</v>
      </c>
      <c r="T44" s="477">
        <v>0</v>
      </c>
      <c r="U44" s="477">
        <v>0</v>
      </c>
      <c r="V44" s="477">
        <v>-3334774.620420468</v>
      </c>
      <c r="W44" s="477">
        <v>-598300</v>
      </c>
      <c r="X44" s="477">
        <v>-630100</v>
      </c>
      <c r="Y44" s="477">
        <v>-645900</v>
      </c>
      <c r="Z44" s="477">
        <v>-662000</v>
      </c>
      <c r="AA44" s="477">
        <v>-678600</v>
      </c>
      <c r="AB44" s="477">
        <v>-695600</v>
      </c>
      <c r="AC44" s="477">
        <v>-713000</v>
      </c>
      <c r="AD44" s="477">
        <v>-730800</v>
      </c>
      <c r="AE44" s="477">
        <v>-749100</v>
      </c>
      <c r="AF44" s="477">
        <v>-767800</v>
      </c>
      <c r="AG44" s="477">
        <v>-787000</v>
      </c>
      <c r="AH44" s="477">
        <v>-806700</v>
      </c>
      <c r="AI44" s="477">
        <v>-826900</v>
      </c>
      <c r="AJ44" s="477">
        <v>-847600</v>
      </c>
      <c r="AK44" s="477">
        <v>-868800</v>
      </c>
      <c r="AL44" s="477">
        <v>-890500</v>
      </c>
    </row>
    <row r="45" spans="7:38" s="5" customFormat="1">
      <c r="G45" s="82"/>
      <c r="H45" s="247" t="s">
        <v>800</v>
      </c>
      <c r="I45" s="419"/>
      <c r="J45" s="419"/>
      <c r="K45" s="419"/>
      <c r="L45" s="477">
        <v>0</v>
      </c>
      <c r="M45" s="477">
        <v>0</v>
      </c>
      <c r="N45" s="477">
        <v>0</v>
      </c>
      <c r="O45" s="477">
        <v>0</v>
      </c>
      <c r="P45" s="477">
        <v>0</v>
      </c>
      <c r="Q45" s="477">
        <v>0</v>
      </c>
      <c r="R45" s="477">
        <v>0</v>
      </c>
      <c r="S45" s="477">
        <v>0</v>
      </c>
      <c r="T45" s="477">
        <v>0</v>
      </c>
      <c r="U45" s="477">
        <v>0</v>
      </c>
      <c r="V45" s="477">
        <v>0</v>
      </c>
      <c r="W45" s="477">
        <v>-796000</v>
      </c>
      <c r="X45" s="477">
        <v>-823500</v>
      </c>
      <c r="Y45" s="477">
        <v>-844200</v>
      </c>
      <c r="Z45" s="477">
        <v>-865300</v>
      </c>
      <c r="AA45" s="477">
        <v>-886900</v>
      </c>
      <c r="AB45" s="477">
        <v>-909000</v>
      </c>
      <c r="AC45" s="477">
        <v>-931700</v>
      </c>
      <c r="AD45" s="477">
        <v>-955000</v>
      </c>
      <c r="AE45" s="477">
        <v>-978800</v>
      </c>
      <c r="AF45" s="477">
        <v>-1003300</v>
      </c>
      <c r="AG45" s="477">
        <v>-1028400</v>
      </c>
      <c r="AH45" s="477">
        <v>-1054100</v>
      </c>
      <c r="AI45" s="477">
        <v>-1080400</v>
      </c>
      <c r="AJ45" s="477">
        <v>-1107400</v>
      </c>
      <c r="AK45" s="477">
        <v>-1135000</v>
      </c>
      <c r="AL45" s="477">
        <v>-1163400</v>
      </c>
    </row>
    <row r="46" spans="7:38" s="5" customFormat="1">
      <c r="G46" s="82"/>
      <c r="H46" s="247" t="s">
        <v>1820</v>
      </c>
      <c r="I46" s="419"/>
      <c r="J46" s="419"/>
      <c r="K46" s="419"/>
      <c r="L46" s="477">
        <v>0</v>
      </c>
      <c r="M46" s="477">
        <v>0</v>
      </c>
      <c r="N46" s="477">
        <v>0</v>
      </c>
      <c r="O46" s="477">
        <v>0</v>
      </c>
      <c r="P46" s="477">
        <v>0</v>
      </c>
      <c r="Q46" s="477">
        <v>0</v>
      </c>
      <c r="R46" s="477">
        <v>0</v>
      </c>
      <c r="S46" s="477">
        <v>0</v>
      </c>
      <c r="T46" s="477">
        <v>0</v>
      </c>
      <c r="U46" s="477">
        <v>0</v>
      </c>
      <c r="V46" s="477">
        <v>-1660995.4358820678</v>
      </c>
      <c r="W46" s="477">
        <v>-670500</v>
      </c>
      <c r="X46" s="477">
        <v>-699100</v>
      </c>
      <c r="Y46" s="477">
        <v>-716500</v>
      </c>
      <c r="Z46" s="477">
        <v>-734400</v>
      </c>
      <c r="AA46" s="477">
        <v>-752700</v>
      </c>
      <c r="AB46" s="477">
        <v>-771500</v>
      </c>
      <c r="AC46" s="477">
        <v>-790800</v>
      </c>
      <c r="AD46" s="477">
        <v>-810600</v>
      </c>
      <c r="AE46" s="477">
        <v>-830900</v>
      </c>
      <c r="AF46" s="477">
        <v>-851600</v>
      </c>
      <c r="AG46" s="477">
        <v>-872900</v>
      </c>
      <c r="AH46" s="477">
        <v>-894700</v>
      </c>
      <c r="AI46" s="477">
        <v>-917100</v>
      </c>
      <c r="AJ46" s="477">
        <v>-939900</v>
      </c>
      <c r="AK46" s="477">
        <v>-963400</v>
      </c>
      <c r="AL46" s="477">
        <v>-987500</v>
      </c>
    </row>
    <row r="47" spans="7:38" s="5" customFormat="1">
      <c r="G47" s="82"/>
      <c r="H47" s="247" t="s">
        <v>655</v>
      </c>
      <c r="I47" s="419"/>
      <c r="J47" s="419"/>
      <c r="K47" s="419"/>
      <c r="L47" s="477">
        <v>0</v>
      </c>
      <c r="M47" s="477">
        <v>0</v>
      </c>
      <c r="N47" s="477">
        <v>0</v>
      </c>
      <c r="O47" s="477">
        <v>0</v>
      </c>
      <c r="P47" s="477">
        <v>0</v>
      </c>
      <c r="Q47" s="477">
        <v>0</v>
      </c>
      <c r="R47" s="477">
        <v>0</v>
      </c>
      <c r="S47" s="477">
        <v>0</v>
      </c>
      <c r="T47" s="477">
        <v>0</v>
      </c>
      <c r="U47" s="477">
        <v>0</v>
      </c>
      <c r="V47" s="477">
        <v>-3021919.6242341013</v>
      </c>
      <c r="W47" s="477">
        <v>-569800</v>
      </c>
      <c r="X47" s="477">
        <v>-586900</v>
      </c>
      <c r="Y47" s="477">
        <v>-601600</v>
      </c>
      <c r="Z47" s="477">
        <v>-616600</v>
      </c>
      <c r="AA47" s="477">
        <v>-632000</v>
      </c>
      <c r="AB47" s="477">
        <v>-647800</v>
      </c>
      <c r="AC47" s="477">
        <v>-664000</v>
      </c>
      <c r="AD47" s="477">
        <v>-680600</v>
      </c>
      <c r="AE47" s="477">
        <v>-697600</v>
      </c>
      <c r="AF47" s="477">
        <v>-715000</v>
      </c>
      <c r="AG47" s="477">
        <v>-732900</v>
      </c>
      <c r="AH47" s="477">
        <v>-751200</v>
      </c>
      <c r="AI47" s="477">
        <v>-770000</v>
      </c>
      <c r="AJ47" s="477">
        <v>-789300</v>
      </c>
      <c r="AK47" s="477">
        <v>-809000</v>
      </c>
      <c r="AL47" s="477">
        <v>-829200</v>
      </c>
    </row>
    <row r="48" spans="7:38" s="5" customFormat="1">
      <c r="G48" s="82"/>
      <c r="H48" s="247" t="s">
        <v>806</v>
      </c>
      <c r="I48" s="419"/>
      <c r="J48" s="419"/>
      <c r="K48" s="419"/>
      <c r="L48" s="477">
        <v>0</v>
      </c>
      <c r="M48" s="477">
        <v>0</v>
      </c>
      <c r="N48" s="477">
        <v>0</v>
      </c>
      <c r="O48" s="477">
        <v>0</v>
      </c>
      <c r="P48" s="477">
        <v>0</v>
      </c>
      <c r="Q48" s="477">
        <v>0</v>
      </c>
      <c r="R48" s="477">
        <v>0</v>
      </c>
      <c r="S48" s="477">
        <v>0</v>
      </c>
      <c r="T48" s="477">
        <v>0</v>
      </c>
      <c r="U48" s="477">
        <v>0</v>
      </c>
      <c r="V48" s="477">
        <v>0</v>
      </c>
      <c r="W48" s="477">
        <v>-258300</v>
      </c>
      <c r="X48" s="477">
        <v>-265900</v>
      </c>
      <c r="Y48" s="477">
        <v>-272500</v>
      </c>
      <c r="Z48" s="477">
        <v>-279300</v>
      </c>
      <c r="AA48" s="477">
        <v>-286300</v>
      </c>
      <c r="AB48" s="477">
        <v>-293500</v>
      </c>
      <c r="AC48" s="477">
        <v>-300800</v>
      </c>
      <c r="AD48" s="477">
        <v>-308300</v>
      </c>
      <c r="AE48" s="477">
        <v>-316000</v>
      </c>
      <c r="AF48" s="477">
        <v>-323900</v>
      </c>
      <c r="AG48" s="477">
        <v>-332000</v>
      </c>
      <c r="AH48" s="477">
        <v>-340300</v>
      </c>
      <c r="AI48" s="477">
        <v>-348800</v>
      </c>
      <c r="AJ48" s="477">
        <v>-357500</v>
      </c>
      <c r="AK48" s="477">
        <v>-366400</v>
      </c>
      <c r="AL48" s="477">
        <v>-375600</v>
      </c>
    </row>
    <row r="49" spans="7:38" s="5" customFormat="1">
      <c r="G49" s="82"/>
      <c r="H49" s="19" t="s">
        <v>38</v>
      </c>
      <c r="I49" s="419"/>
      <c r="J49" s="419"/>
      <c r="K49" s="419"/>
      <c r="L49" s="519">
        <v>0</v>
      </c>
      <c r="M49" s="519">
        <v>0</v>
      </c>
      <c r="N49" s="519">
        <v>0</v>
      </c>
      <c r="O49" s="519">
        <v>0</v>
      </c>
      <c r="P49" s="519">
        <v>0</v>
      </c>
      <c r="Q49" s="519">
        <v>0</v>
      </c>
      <c r="R49" s="519">
        <v>0</v>
      </c>
      <c r="S49" s="519">
        <v>0</v>
      </c>
      <c r="T49" s="519">
        <v>0</v>
      </c>
      <c r="U49" s="519">
        <v>0</v>
      </c>
      <c r="V49" s="519">
        <v>-23196161.486328471</v>
      </c>
      <c r="W49" s="519">
        <v>-18744258.265199997</v>
      </c>
      <c r="X49" s="519">
        <v>-19547744.201700002</v>
      </c>
      <c r="Y49" s="519">
        <v>-20036400</v>
      </c>
      <c r="Z49" s="519">
        <v>-20537300</v>
      </c>
      <c r="AA49" s="519">
        <v>-21050800</v>
      </c>
      <c r="AB49" s="519">
        <v>-21577200</v>
      </c>
      <c r="AC49" s="519">
        <v>-22116900</v>
      </c>
      <c r="AD49" s="519">
        <v>-22670000</v>
      </c>
      <c r="AE49" s="519">
        <v>-23237000</v>
      </c>
      <c r="AF49" s="519">
        <v>-23818100</v>
      </c>
      <c r="AG49" s="519">
        <v>-24413400</v>
      </c>
      <c r="AH49" s="519">
        <v>-25023800</v>
      </c>
      <c r="AI49" s="519">
        <v>-25649400</v>
      </c>
      <c r="AJ49" s="519">
        <v>-26290300</v>
      </c>
      <c r="AK49" s="519">
        <v>-26947600</v>
      </c>
      <c r="AL49" s="519">
        <v>-27621500</v>
      </c>
    </row>
    <row r="50" spans="7:38" s="5" customFormat="1">
      <c r="G50" s="82"/>
      <c r="H50" s="490"/>
      <c r="I50" s="419"/>
      <c r="J50" s="419"/>
      <c r="K50" s="419"/>
      <c r="L50" s="477"/>
      <c r="M50" s="477"/>
      <c r="N50" s="477"/>
      <c r="O50" s="477"/>
      <c r="P50" s="477"/>
      <c r="Q50" s="477"/>
      <c r="R50" s="477"/>
      <c r="S50" s="477"/>
      <c r="T50" s="477"/>
      <c r="U50" s="477"/>
      <c r="V50" s="477"/>
      <c r="W50" s="477"/>
      <c r="X50" s="477"/>
      <c r="Y50" s="477"/>
      <c r="Z50" s="477"/>
      <c r="AA50" s="477"/>
      <c r="AB50" s="477"/>
      <c r="AC50" s="477"/>
      <c r="AD50" s="477"/>
      <c r="AE50" s="477"/>
      <c r="AF50" s="477"/>
      <c r="AG50" s="477"/>
      <c r="AH50" s="477"/>
      <c r="AI50" s="477"/>
      <c r="AJ50" s="477"/>
      <c r="AK50" s="477"/>
      <c r="AL50" s="477"/>
    </row>
    <row r="51" spans="7:38" s="5" customFormat="1">
      <c r="G51" s="82"/>
      <c r="H51" s="490"/>
      <c r="I51" s="419"/>
      <c r="J51" s="419"/>
      <c r="K51" s="419"/>
      <c r="L51" s="477"/>
      <c r="M51" s="477"/>
      <c r="N51" s="477"/>
      <c r="O51" s="477"/>
      <c r="P51" s="477"/>
      <c r="Q51" s="477"/>
      <c r="R51" s="477"/>
      <c r="S51" s="477"/>
      <c r="T51" s="477"/>
      <c r="U51" s="477"/>
      <c r="V51" s="477"/>
      <c r="W51" s="477"/>
      <c r="X51" s="477"/>
      <c r="Y51" s="477"/>
      <c r="Z51" s="477"/>
      <c r="AA51" s="477"/>
      <c r="AB51" s="477"/>
      <c r="AC51" s="477"/>
      <c r="AD51" s="477"/>
      <c r="AE51" s="477"/>
      <c r="AF51" s="477"/>
      <c r="AG51" s="477"/>
      <c r="AH51" s="477"/>
      <c r="AI51" s="477"/>
      <c r="AJ51" s="477"/>
      <c r="AK51" s="477"/>
      <c r="AL51" s="477"/>
    </row>
    <row r="52" spans="7:38" s="5" customFormat="1">
      <c r="G52" s="82" t="s">
        <v>1821</v>
      </c>
      <c r="H52" s="490"/>
      <c r="I52" s="419"/>
      <c r="J52" s="419"/>
      <c r="K52" s="419"/>
      <c r="L52" s="477"/>
      <c r="M52" s="477"/>
      <c r="N52" s="477"/>
      <c r="O52" s="477"/>
      <c r="P52" s="477"/>
      <c r="Q52" s="477"/>
      <c r="R52" s="477"/>
      <c r="S52" s="477"/>
      <c r="T52" s="477"/>
      <c r="U52" s="477"/>
      <c r="V52" s="477"/>
      <c r="W52" s="477"/>
      <c r="X52" s="477"/>
      <c r="Y52" s="477"/>
      <c r="Z52" s="477"/>
      <c r="AA52" s="477"/>
      <c r="AB52" s="477"/>
      <c r="AC52" s="477"/>
      <c r="AD52" s="477"/>
      <c r="AE52" s="477"/>
      <c r="AF52" s="477"/>
      <c r="AG52" s="477"/>
      <c r="AH52" s="477"/>
      <c r="AI52" s="477"/>
      <c r="AJ52" s="477"/>
      <c r="AK52" s="477"/>
      <c r="AL52" s="477"/>
    </row>
    <row r="53" spans="7:38" s="5" customFormat="1" ht="15">
      <c r="G53" s="20"/>
      <c r="H53" s="247" t="s">
        <v>1788</v>
      </c>
      <c r="I53" s="419"/>
      <c r="J53" s="419"/>
      <c r="K53" s="419"/>
      <c r="L53" s="477">
        <v>0</v>
      </c>
      <c r="M53" s="477">
        <v>0</v>
      </c>
      <c r="N53" s="477">
        <v>0</v>
      </c>
      <c r="O53" s="477">
        <v>0</v>
      </c>
      <c r="P53" s="477">
        <v>0</v>
      </c>
      <c r="Q53" s="477">
        <v>0</v>
      </c>
      <c r="R53" s="477">
        <v>0</v>
      </c>
      <c r="S53" s="477">
        <v>0</v>
      </c>
      <c r="T53" s="477">
        <v>0</v>
      </c>
      <c r="U53" s="477">
        <v>0</v>
      </c>
      <c r="V53" s="477">
        <v>209327600.9774273</v>
      </c>
      <c r="W53" s="477">
        <v>226407273.60078663</v>
      </c>
      <c r="X53" s="477">
        <v>233203003.75063673</v>
      </c>
      <c r="Y53" s="477">
        <v>239614000</v>
      </c>
      <c r="Z53" s="477">
        <v>248846400</v>
      </c>
      <c r="AA53" s="477">
        <v>258826700</v>
      </c>
      <c r="AB53" s="477">
        <v>269363600</v>
      </c>
      <c r="AC53" s="477">
        <v>278729000</v>
      </c>
      <c r="AD53" s="477">
        <v>287622200</v>
      </c>
      <c r="AE53" s="477">
        <v>296768200</v>
      </c>
      <c r="AF53" s="477">
        <v>306261000</v>
      </c>
      <c r="AG53" s="477">
        <v>316195800</v>
      </c>
      <c r="AH53" s="477">
        <v>326562700</v>
      </c>
      <c r="AI53" s="477">
        <v>337225000</v>
      </c>
      <c r="AJ53" s="477">
        <v>348301400</v>
      </c>
      <c r="AK53" s="477">
        <v>359808800</v>
      </c>
      <c r="AL53" s="477">
        <v>371767000</v>
      </c>
    </row>
    <row r="54" spans="7:38" s="5" customFormat="1" ht="15">
      <c r="G54" s="20"/>
      <c r="H54" s="247" t="s">
        <v>1816</v>
      </c>
      <c r="I54" s="419"/>
      <c r="J54" s="419"/>
      <c r="K54" s="419"/>
      <c r="L54" s="477">
        <v>0</v>
      </c>
      <c r="M54" s="477">
        <v>0</v>
      </c>
      <c r="N54" s="477">
        <v>0</v>
      </c>
      <c r="O54" s="477">
        <v>0</v>
      </c>
      <c r="P54" s="477">
        <v>0</v>
      </c>
      <c r="Q54" s="477">
        <v>0</v>
      </c>
      <c r="R54" s="477">
        <v>0</v>
      </c>
      <c r="S54" s="477">
        <v>0</v>
      </c>
      <c r="T54" s="477">
        <v>0</v>
      </c>
      <c r="U54" s="477">
        <v>0</v>
      </c>
      <c r="V54" s="477">
        <v>587061.44992335595</v>
      </c>
      <c r="W54" s="477">
        <v>1070146.4675465401</v>
      </c>
      <c r="X54" s="477">
        <v>1092600.28888046</v>
      </c>
      <c r="Y54" s="477">
        <v>1132200</v>
      </c>
      <c r="Z54" s="477">
        <v>1180500</v>
      </c>
      <c r="AA54" s="477">
        <v>1231400</v>
      </c>
      <c r="AB54" s="477">
        <v>1284000</v>
      </c>
      <c r="AC54" s="477">
        <v>1328200</v>
      </c>
      <c r="AD54" s="477">
        <v>1373800</v>
      </c>
      <c r="AE54" s="477">
        <v>1421100</v>
      </c>
      <c r="AF54" s="477">
        <v>1470400</v>
      </c>
      <c r="AG54" s="477">
        <v>1521700</v>
      </c>
      <c r="AH54" s="477">
        <v>1575100</v>
      </c>
      <c r="AI54" s="477">
        <v>1630800</v>
      </c>
      <c r="AJ54" s="477">
        <v>1688800</v>
      </c>
      <c r="AK54" s="477">
        <v>1749200</v>
      </c>
      <c r="AL54" s="477">
        <v>1812000</v>
      </c>
    </row>
    <row r="55" spans="7:38" s="5" customFormat="1" ht="15">
      <c r="G55" s="20"/>
      <c r="H55" s="247" t="s">
        <v>1817</v>
      </c>
      <c r="I55" s="419"/>
      <c r="J55" s="419"/>
      <c r="K55" s="419"/>
      <c r="L55" s="477">
        <v>0</v>
      </c>
      <c r="M55" s="477">
        <v>0</v>
      </c>
      <c r="N55" s="477">
        <v>0</v>
      </c>
      <c r="O55" s="477">
        <v>0</v>
      </c>
      <c r="P55" s="477">
        <v>0</v>
      </c>
      <c r="Q55" s="477">
        <v>0</v>
      </c>
      <c r="R55" s="477">
        <v>0</v>
      </c>
      <c r="S55" s="477">
        <v>0</v>
      </c>
      <c r="T55" s="477">
        <v>0</v>
      </c>
      <c r="U55" s="477">
        <v>0</v>
      </c>
      <c r="V55" s="477">
        <v>8649940.1954777241</v>
      </c>
      <c r="W55" s="477">
        <v>9666529.1363066696</v>
      </c>
      <c r="X55" s="477">
        <v>10139656.558149999</v>
      </c>
      <c r="Y55" s="477">
        <v>10507800</v>
      </c>
      <c r="Z55" s="477">
        <v>10956400</v>
      </c>
      <c r="AA55" s="477">
        <v>11430600</v>
      </c>
      <c r="AB55" s="477">
        <v>11919800</v>
      </c>
      <c r="AC55" s="477">
        <v>12330000</v>
      </c>
      <c r="AD55" s="477">
        <v>12754600</v>
      </c>
      <c r="AE55" s="477">
        <v>13194200</v>
      </c>
      <c r="AF55" s="477">
        <v>13652400</v>
      </c>
      <c r="AG55" s="477">
        <v>14129900</v>
      </c>
      <c r="AH55" s="477">
        <v>14627200</v>
      </c>
      <c r="AI55" s="477">
        <v>15145200</v>
      </c>
      <c r="AJ55" s="477">
        <v>15684600</v>
      </c>
      <c r="AK55" s="477">
        <v>16246200</v>
      </c>
      <c r="AL55" s="477">
        <v>16830700</v>
      </c>
    </row>
    <row r="56" spans="7:38" s="5" customFormat="1" ht="15">
      <c r="G56" s="20"/>
      <c r="H56" s="247" t="s">
        <v>794</v>
      </c>
      <c r="I56" s="419"/>
      <c r="J56" s="419"/>
      <c r="K56" s="419"/>
      <c r="L56" s="477">
        <v>0</v>
      </c>
      <c r="M56" s="477">
        <v>0</v>
      </c>
      <c r="N56" s="477">
        <v>0</v>
      </c>
      <c r="O56" s="477">
        <v>0</v>
      </c>
      <c r="P56" s="477">
        <v>0</v>
      </c>
      <c r="Q56" s="477">
        <v>0</v>
      </c>
      <c r="R56" s="477">
        <v>0</v>
      </c>
      <c r="S56" s="477">
        <v>0</v>
      </c>
      <c r="T56" s="477">
        <v>0</v>
      </c>
      <c r="U56" s="477">
        <v>0</v>
      </c>
      <c r="V56" s="477">
        <v>51636731.985383794</v>
      </c>
      <c r="W56" s="477">
        <v>58224228.291200005</v>
      </c>
      <c r="X56" s="477">
        <v>60216628.795100003</v>
      </c>
      <c r="Y56" s="477">
        <v>62303300</v>
      </c>
      <c r="Z56" s="477">
        <v>64804000</v>
      </c>
      <c r="AA56" s="477">
        <v>67440000</v>
      </c>
      <c r="AB56" s="477">
        <v>70157900</v>
      </c>
      <c r="AC56" s="477">
        <v>72480800</v>
      </c>
      <c r="AD56" s="477">
        <v>74883200</v>
      </c>
      <c r="AE56" s="477">
        <v>77367800</v>
      </c>
      <c r="AF56" s="477">
        <v>79952900</v>
      </c>
      <c r="AG56" s="477">
        <v>82641900</v>
      </c>
      <c r="AH56" s="477">
        <v>85438600</v>
      </c>
      <c r="AI56" s="477">
        <v>88347000</v>
      </c>
      <c r="AJ56" s="477">
        <v>91370800</v>
      </c>
      <c r="AK56" s="477">
        <v>94514500</v>
      </c>
      <c r="AL56" s="477">
        <v>97782500</v>
      </c>
    </row>
    <row r="57" spans="7:38" s="5" customFormat="1" ht="15">
      <c r="G57" s="20"/>
      <c r="H57" s="247" t="s">
        <v>799</v>
      </c>
      <c r="I57" s="419"/>
      <c r="J57" s="419"/>
      <c r="K57" s="419"/>
      <c r="L57" s="477">
        <v>0</v>
      </c>
      <c r="M57" s="477">
        <v>0</v>
      </c>
      <c r="N57" s="477">
        <v>0</v>
      </c>
      <c r="O57" s="477">
        <v>0</v>
      </c>
      <c r="P57" s="477">
        <v>0</v>
      </c>
      <c r="Q57" s="477">
        <v>0</v>
      </c>
      <c r="R57" s="477">
        <v>0</v>
      </c>
      <c r="S57" s="477">
        <v>0</v>
      </c>
      <c r="T57" s="477">
        <v>0</v>
      </c>
      <c r="U57" s="477">
        <v>0</v>
      </c>
      <c r="V57" s="477">
        <v>25526965.892506275</v>
      </c>
      <c r="W57" s="477">
        <v>33385147.385413323</v>
      </c>
      <c r="X57" s="477">
        <v>34477444.611325011</v>
      </c>
      <c r="Y57" s="477">
        <v>35731700</v>
      </c>
      <c r="Z57" s="477">
        <v>37261500</v>
      </c>
      <c r="AA57" s="477">
        <v>38878600</v>
      </c>
      <c r="AB57" s="477">
        <v>40547000</v>
      </c>
      <c r="AC57" s="477">
        <v>41944600</v>
      </c>
      <c r="AD57" s="477">
        <v>43391700</v>
      </c>
      <c r="AE57" s="477">
        <v>44889900</v>
      </c>
      <c r="AF57" s="477">
        <v>46451400</v>
      </c>
      <c r="AG57" s="477">
        <v>48078600</v>
      </c>
      <c r="AH57" s="477">
        <v>49773700</v>
      </c>
      <c r="AI57" s="477">
        <v>51539300</v>
      </c>
      <c r="AJ57" s="477">
        <v>53378100</v>
      </c>
      <c r="AK57" s="477">
        <v>55292600</v>
      </c>
      <c r="AL57" s="477">
        <v>57285800</v>
      </c>
    </row>
    <row r="58" spans="7:38" s="5" customFormat="1" ht="15">
      <c r="G58" s="20"/>
      <c r="H58" s="247" t="s">
        <v>666</v>
      </c>
      <c r="I58" s="419"/>
      <c r="J58" s="419"/>
      <c r="K58" s="419"/>
      <c r="L58" s="477">
        <v>0</v>
      </c>
      <c r="M58" s="477">
        <v>0</v>
      </c>
      <c r="N58" s="477">
        <v>0</v>
      </c>
      <c r="O58" s="477">
        <v>0</v>
      </c>
      <c r="P58" s="477">
        <v>0</v>
      </c>
      <c r="Q58" s="477">
        <v>0</v>
      </c>
      <c r="R58" s="477">
        <v>0</v>
      </c>
      <c r="S58" s="477">
        <v>0</v>
      </c>
      <c r="T58" s="477">
        <v>0</v>
      </c>
      <c r="U58" s="477">
        <v>0</v>
      </c>
      <c r="V58" s="477">
        <v>15853929.409214789</v>
      </c>
      <c r="W58" s="477">
        <v>18207719.147712</v>
      </c>
      <c r="X58" s="477">
        <v>18628877.413258001</v>
      </c>
      <c r="Y58" s="477">
        <v>19231300</v>
      </c>
      <c r="Z58" s="477">
        <v>19933900</v>
      </c>
      <c r="AA58" s="477">
        <v>20671500</v>
      </c>
      <c r="AB58" s="477">
        <v>21431100</v>
      </c>
      <c r="AC58" s="477">
        <v>22100900</v>
      </c>
      <c r="AD58" s="477">
        <v>22792300</v>
      </c>
      <c r="AE58" s="477">
        <v>23506400</v>
      </c>
      <c r="AF58" s="477">
        <v>24247200</v>
      </c>
      <c r="AG58" s="477">
        <v>25015800</v>
      </c>
      <c r="AH58" s="477">
        <v>25813200</v>
      </c>
      <c r="AI58" s="477">
        <v>26640400</v>
      </c>
      <c r="AJ58" s="477">
        <v>27498400</v>
      </c>
      <c r="AK58" s="477">
        <v>28388200</v>
      </c>
      <c r="AL58" s="477">
        <v>29310900</v>
      </c>
    </row>
    <row r="59" spans="7:38" s="5" customFormat="1" ht="15">
      <c r="G59" s="20"/>
      <c r="H59" s="247" t="s">
        <v>1818</v>
      </c>
      <c r="I59" s="419"/>
      <c r="J59" s="419"/>
      <c r="K59" s="419"/>
      <c r="L59" s="477">
        <v>0</v>
      </c>
      <c r="M59" s="477">
        <v>0</v>
      </c>
      <c r="N59" s="477">
        <v>0</v>
      </c>
      <c r="O59" s="477">
        <v>0</v>
      </c>
      <c r="P59" s="477">
        <v>0</v>
      </c>
      <c r="Q59" s="477">
        <v>0</v>
      </c>
      <c r="R59" s="477">
        <v>0</v>
      </c>
      <c r="S59" s="477">
        <v>0</v>
      </c>
      <c r="T59" s="477">
        <v>0</v>
      </c>
      <c r="U59" s="477">
        <v>0</v>
      </c>
      <c r="V59" s="477">
        <v>2734632.1253603995</v>
      </c>
      <c r="W59" s="477">
        <v>3101945.398</v>
      </c>
      <c r="X59" s="477">
        <v>3224888.1122000003</v>
      </c>
      <c r="Y59" s="477">
        <v>3341500</v>
      </c>
      <c r="Z59" s="477">
        <v>3483500</v>
      </c>
      <c r="AA59" s="477">
        <v>3633500</v>
      </c>
      <c r="AB59" s="477">
        <v>3788200</v>
      </c>
      <c r="AC59" s="477">
        <v>3918100</v>
      </c>
      <c r="AD59" s="477">
        <v>4052600</v>
      </c>
      <c r="AE59" s="477">
        <v>4191900</v>
      </c>
      <c r="AF59" s="477">
        <v>4337000</v>
      </c>
      <c r="AG59" s="477">
        <v>4488200</v>
      </c>
      <c r="AH59" s="477">
        <v>4645600</v>
      </c>
      <c r="AI59" s="477">
        <v>4809500</v>
      </c>
      <c r="AJ59" s="477">
        <v>4980200</v>
      </c>
      <c r="AK59" s="477">
        <v>5157900</v>
      </c>
      <c r="AL59" s="477">
        <v>5342900</v>
      </c>
    </row>
    <row r="60" spans="7:38" s="5" customFormat="1" ht="15">
      <c r="G60" s="20"/>
      <c r="H60" s="247" t="s">
        <v>1819</v>
      </c>
      <c r="I60" s="419"/>
      <c r="J60" s="419"/>
      <c r="K60" s="419"/>
      <c r="L60" s="477">
        <v>0</v>
      </c>
      <c r="M60" s="477">
        <v>0</v>
      </c>
      <c r="N60" s="477">
        <v>0</v>
      </c>
      <c r="O60" s="477">
        <v>0</v>
      </c>
      <c r="P60" s="477">
        <v>0</v>
      </c>
      <c r="Q60" s="477">
        <v>0</v>
      </c>
      <c r="R60" s="477">
        <v>0</v>
      </c>
      <c r="S60" s="477">
        <v>0</v>
      </c>
      <c r="T60" s="477">
        <v>0</v>
      </c>
      <c r="U60" s="477">
        <v>0</v>
      </c>
      <c r="V60" s="477">
        <v>14424726.129202187</v>
      </c>
      <c r="W60" s="477">
        <v>13212332.047733329</v>
      </c>
      <c r="X60" s="477">
        <v>13748929.2336</v>
      </c>
      <c r="Y60" s="477">
        <v>14217300</v>
      </c>
      <c r="Z60" s="477">
        <v>14775000</v>
      </c>
      <c r="AA60" s="477">
        <v>15362200</v>
      </c>
      <c r="AB60" s="477">
        <v>15967500</v>
      </c>
      <c r="AC60" s="477">
        <v>16488700</v>
      </c>
      <c r="AD60" s="477">
        <v>17027500</v>
      </c>
      <c r="AE60" s="477">
        <v>17584500</v>
      </c>
      <c r="AF60" s="477">
        <v>18163700</v>
      </c>
      <c r="AG60" s="477">
        <v>18765900</v>
      </c>
      <c r="AH60" s="477">
        <v>19391700</v>
      </c>
      <c r="AI60" s="477">
        <v>20042000</v>
      </c>
      <c r="AJ60" s="477">
        <v>20717900</v>
      </c>
      <c r="AK60" s="477">
        <v>21420100</v>
      </c>
      <c r="AL60" s="477">
        <v>22149700</v>
      </c>
    </row>
    <row r="61" spans="7:38" s="5" customFormat="1" ht="15">
      <c r="G61" s="20"/>
      <c r="H61" s="247" t="s">
        <v>800</v>
      </c>
      <c r="I61" s="419"/>
      <c r="J61" s="419"/>
      <c r="K61" s="419"/>
      <c r="L61" s="477">
        <v>0</v>
      </c>
      <c r="M61" s="477">
        <v>0</v>
      </c>
      <c r="N61" s="477">
        <v>0</v>
      </c>
      <c r="O61" s="477">
        <v>0</v>
      </c>
      <c r="P61" s="477">
        <v>0</v>
      </c>
      <c r="Q61" s="477">
        <v>0</v>
      </c>
      <c r="R61" s="477">
        <v>0</v>
      </c>
      <c r="S61" s="477">
        <v>0</v>
      </c>
      <c r="T61" s="477">
        <v>0</v>
      </c>
      <c r="U61" s="477">
        <v>0</v>
      </c>
      <c r="V61" s="477">
        <v>15060246.905427456</v>
      </c>
      <c r="W61" s="477">
        <v>17580744.24100532</v>
      </c>
      <c r="X61" s="477">
        <v>17970619.875958003</v>
      </c>
      <c r="Y61" s="477">
        <v>18612100</v>
      </c>
      <c r="Z61" s="477">
        <v>19388900</v>
      </c>
      <c r="AA61" s="477">
        <v>20209300</v>
      </c>
      <c r="AB61" s="477">
        <v>21055600</v>
      </c>
      <c r="AC61" s="477">
        <v>21770000</v>
      </c>
      <c r="AD61" s="477">
        <v>22509300</v>
      </c>
      <c r="AE61" s="477">
        <v>23274400</v>
      </c>
      <c r="AF61" s="477">
        <v>24071500</v>
      </c>
      <c r="AG61" s="477">
        <v>24901400</v>
      </c>
      <c r="AH61" s="477">
        <v>25765400</v>
      </c>
      <c r="AI61" s="477">
        <v>26664700</v>
      </c>
      <c r="AJ61" s="477">
        <v>27600800</v>
      </c>
      <c r="AK61" s="477">
        <v>28574800</v>
      </c>
      <c r="AL61" s="477">
        <v>29588200</v>
      </c>
    </row>
    <row r="62" spans="7:38" s="5" customFormat="1" ht="15">
      <c r="G62" s="20"/>
      <c r="H62" s="247" t="s">
        <v>1820</v>
      </c>
      <c r="I62" s="419"/>
      <c r="J62" s="419"/>
      <c r="K62" s="419"/>
      <c r="L62" s="477">
        <v>0</v>
      </c>
      <c r="M62" s="477">
        <v>0</v>
      </c>
      <c r="N62" s="477">
        <v>0</v>
      </c>
      <c r="O62" s="477">
        <v>0</v>
      </c>
      <c r="P62" s="477">
        <v>0</v>
      </c>
      <c r="Q62" s="477">
        <v>0</v>
      </c>
      <c r="R62" s="477">
        <v>0</v>
      </c>
      <c r="S62" s="477">
        <v>0</v>
      </c>
      <c r="T62" s="477">
        <v>0</v>
      </c>
      <c r="U62" s="477">
        <v>0</v>
      </c>
      <c r="V62" s="477">
        <v>12552055.599289687</v>
      </c>
      <c r="W62" s="477">
        <v>14807499.862</v>
      </c>
      <c r="X62" s="477">
        <v>15255730.299800001</v>
      </c>
      <c r="Y62" s="477">
        <v>15775400</v>
      </c>
      <c r="Z62" s="477">
        <v>16394000</v>
      </c>
      <c r="AA62" s="477">
        <v>17045400</v>
      </c>
      <c r="AB62" s="477">
        <v>17716800</v>
      </c>
      <c r="AC62" s="477">
        <v>18295000</v>
      </c>
      <c r="AD62" s="477">
        <v>18892900</v>
      </c>
      <c r="AE62" s="477">
        <v>19511000</v>
      </c>
      <c r="AF62" s="477">
        <v>20153500</v>
      </c>
      <c r="AG62" s="477">
        <v>20821500</v>
      </c>
      <c r="AH62" s="477">
        <v>21516000</v>
      </c>
      <c r="AI62" s="477">
        <v>22237500</v>
      </c>
      <c r="AJ62" s="477">
        <v>22987300</v>
      </c>
      <c r="AK62" s="477">
        <v>23766300</v>
      </c>
      <c r="AL62" s="477">
        <v>24575800</v>
      </c>
    </row>
    <row r="63" spans="7:38" s="5" customFormat="1" ht="15">
      <c r="G63" s="20"/>
      <c r="H63" s="247" t="s">
        <v>655</v>
      </c>
      <c r="I63" s="419"/>
      <c r="J63" s="419"/>
      <c r="K63" s="419"/>
      <c r="L63" s="477">
        <v>0</v>
      </c>
      <c r="M63" s="477">
        <v>0</v>
      </c>
      <c r="N63" s="477">
        <v>0</v>
      </c>
      <c r="O63" s="477">
        <v>0</v>
      </c>
      <c r="P63" s="477">
        <v>0</v>
      </c>
      <c r="Q63" s="477">
        <v>0</v>
      </c>
      <c r="R63" s="477">
        <v>0</v>
      </c>
      <c r="S63" s="477">
        <v>0</v>
      </c>
      <c r="T63" s="477">
        <v>0</v>
      </c>
      <c r="U63" s="477">
        <v>0</v>
      </c>
      <c r="V63" s="477">
        <v>11746183.939806784</v>
      </c>
      <c r="W63" s="477">
        <v>12583510.75706666</v>
      </c>
      <c r="X63" s="477">
        <v>12806196.292199999</v>
      </c>
      <c r="Y63" s="477">
        <v>13238400</v>
      </c>
      <c r="Z63" s="477">
        <v>13751100</v>
      </c>
      <c r="AA63" s="477">
        <v>14290600</v>
      </c>
      <c r="AB63" s="477">
        <v>14846700</v>
      </c>
      <c r="AC63" s="477">
        <v>15327500</v>
      </c>
      <c r="AD63" s="477">
        <v>15824400</v>
      </c>
      <c r="AE63" s="477">
        <v>16338000</v>
      </c>
      <c r="AF63" s="477">
        <v>16871900</v>
      </c>
      <c r="AG63" s="477">
        <v>17426700</v>
      </c>
      <c r="AH63" s="477">
        <v>18003100</v>
      </c>
      <c r="AI63" s="477">
        <v>18601900</v>
      </c>
      <c r="AJ63" s="477">
        <v>19224000</v>
      </c>
      <c r="AK63" s="477">
        <v>19870200</v>
      </c>
      <c r="AL63" s="477">
        <v>20541300</v>
      </c>
    </row>
    <row r="64" spans="7:38" s="5" customFormat="1" ht="15">
      <c r="G64" s="20"/>
      <c r="H64" s="247" t="s">
        <v>806</v>
      </c>
      <c r="I64" s="419"/>
      <c r="J64" s="419"/>
      <c r="K64" s="419"/>
      <c r="L64" s="477">
        <v>0</v>
      </c>
      <c r="M64" s="477">
        <v>0</v>
      </c>
      <c r="N64" s="477">
        <v>0</v>
      </c>
      <c r="O64" s="477">
        <v>0</v>
      </c>
      <c r="P64" s="477">
        <v>0</v>
      </c>
      <c r="Q64" s="477">
        <v>0</v>
      </c>
      <c r="R64" s="477">
        <v>0</v>
      </c>
      <c r="S64" s="477">
        <v>0</v>
      </c>
      <c r="T64" s="477">
        <v>0</v>
      </c>
      <c r="U64" s="477">
        <v>0</v>
      </c>
      <c r="V64" s="477">
        <v>5240643.2573087169</v>
      </c>
      <c r="W64" s="477">
        <v>5703260.2051999997</v>
      </c>
      <c r="X64" s="477">
        <v>5801329.9854000006</v>
      </c>
      <c r="Y64" s="477">
        <v>6008000</v>
      </c>
      <c r="Z64" s="477">
        <v>6258200</v>
      </c>
      <c r="AA64" s="477">
        <v>6522500</v>
      </c>
      <c r="AB64" s="477">
        <v>6795100</v>
      </c>
      <c r="AC64" s="477">
        <v>7025400</v>
      </c>
      <c r="AD64" s="477">
        <v>7263700</v>
      </c>
      <c r="AE64" s="477">
        <v>7510300</v>
      </c>
      <c r="AF64" s="477">
        <v>7767100</v>
      </c>
      <c r="AG64" s="477">
        <v>8034500</v>
      </c>
      <c r="AH64" s="477">
        <v>8312900</v>
      </c>
      <c r="AI64" s="477">
        <v>8602700</v>
      </c>
      <c r="AJ64" s="477">
        <v>8904200</v>
      </c>
      <c r="AK64" s="477">
        <v>9218000</v>
      </c>
      <c r="AL64" s="477">
        <v>9544500</v>
      </c>
    </row>
    <row r="65" spans="7:208" s="5" customFormat="1">
      <c r="G65" s="20"/>
      <c r="H65" s="19" t="s">
        <v>38</v>
      </c>
      <c r="I65" s="419"/>
      <c r="J65" s="419"/>
      <c r="K65" s="419"/>
      <c r="L65" s="519">
        <v>0</v>
      </c>
      <c r="M65" s="519">
        <v>0</v>
      </c>
      <c r="N65" s="519">
        <v>0</v>
      </c>
      <c r="O65" s="519">
        <v>0</v>
      </c>
      <c r="P65" s="519">
        <v>0</v>
      </c>
      <c r="Q65" s="519">
        <v>0</v>
      </c>
      <c r="R65" s="519">
        <v>0</v>
      </c>
      <c r="S65" s="519">
        <v>0</v>
      </c>
      <c r="T65" s="519">
        <v>0</v>
      </c>
      <c r="U65" s="519">
        <v>0</v>
      </c>
      <c r="V65" s="519">
        <v>373340717.86632854</v>
      </c>
      <c r="W65" s="519">
        <v>413950336.53997046</v>
      </c>
      <c r="X65" s="519">
        <v>426565905.21650833</v>
      </c>
      <c r="Y65" s="519">
        <v>439713000</v>
      </c>
      <c r="Z65" s="519">
        <v>457033400</v>
      </c>
      <c r="AA65" s="519">
        <v>475542300</v>
      </c>
      <c r="AB65" s="519">
        <v>494873300</v>
      </c>
      <c r="AC65" s="519">
        <v>511738200</v>
      </c>
      <c r="AD65" s="519">
        <v>528388200</v>
      </c>
      <c r="AE65" s="519">
        <v>545557700</v>
      </c>
      <c r="AF65" s="519">
        <v>563400000</v>
      </c>
      <c r="AG65" s="519">
        <v>582021900</v>
      </c>
      <c r="AH65" s="519">
        <v>601425200</v>
      </c>
      <c r="AI65" s="519">
        <v>621486000</v>
      </c>
      <c r="AJ65" s="519">
        <v>642336500</v>
      </c>
      <c r="AK65" s="519">
        <v>664006800</v>
      </c>
      <c r="AL65" s="519">
        <v>686531300</v>
      </c>
    </row>
    <row r="66" spans="7:208" s="5" customFormat="1" ht="15">
      <c r="G66" s="122"/>
      <c r="H66" s="419"/>
      <c r="I66" s="419"/>
      <c r="J66" s="419"/>
      <c r="K66" s="419"/>
      <c r="L66" s="1111"/>
      <c r="M66" s="1111"/>
      <c r="N66" s="1111"/>
      <c r="O66" s="1111"/>
      <c r="P66" s="1111"/>
      <c r="Q66" s="1111"/>
      <c r="R66" s="1111"/>
      <c r="S66" s="1111"/>
      <c r="T66" s="1111"/>
      <c r="U66" s="1111"/>
      <c r="V66" s="1111"/>
      <c r="W66" s="1111"/>
      <c r="X66" s="1111"/>
      <c r="Y66" s="1111"/>
      <c r="Z66" s="1111"/>
      <c r="AA66" s="1111"/>
      <c r="AB66" s="1111"/>
      <c r="AC66" s="1111"/>
      <c r="AD66" s="1111"/>
      <c r="AE66" s="1111"/>
      <c r="AF66" s="1111"/>
      <c r="AG66" s="1111"/>
      <c r="AH66" s="1111"/>
      <c r="AI66" s="1111"/>
      <c r="AJ66" s="1111"/>
      <c r="AK66" s="1111"/>
      <c r="AL66" s="1111"/>
    </row>
    <row r="67" spans="7:208" s="5" customFormat="1">
      <c r="G67" s="543" t="s">
        <v>44</v>
      </c>
      <c r="H67" s="419"/>
      <c r="I67" s="419"/>
      <c r="J67" s="419"/>
      <c r="K67" s="419"/>
      <c r="L67" s="1111"/>
      <c r="M67" s="1111">
        <v>0</v>
      </c>
      <c r="N67" s="1111">
        <v>0</v>
      </c>
      <c r="O67" s="1111">
        <v>0</v>
      </c>
      <c r="P67" s="1111">
        <v>0</v>
      </c>
      <c r="Q67" s="1111">
        <v>0</v>
      </c>
      <c r="R67" s="1111">
        <v>0</v>
      </c>
      <c r="S67" s="1111">
        <v>0</v>
      </c>
      <c r="T67" s="1111">
        <v>0</v>
      </c>
      <c r="U67" s="1111">
        <v>0</v>
      </c>
      <c r="V67" s="1111">
        <v>26409500</v>
      </c>
      <c r="W67" s="1111">
        <v>26565700</v>
      </c>
      <c r="X67" s="1111">
        <v>27644213</v>
      </c>
      <c r="Y67" s="1111">
        <v>26923400</v>
      </c>
      <c r="Z67" s="1111">
        <v>27605200</v>
      </c>
      <c r="AA67" s="1111">
        <v>28571800</v>
      </c>
      <c r="AB67" s="1111">
        <v>29814799.999999996</v>
      </c>
      <c r="AC67" s="1111">
        <v>31241300</v>
      </c>
      <c r="AD67" s="1111">
        <v>31923499.999999996</v>
      </c>
      <c r="AE67" s="1111">
        <v>32577200</v>
      </c>
      <c r="AF67" s="1111">
        <v>33234000</v>
      </c>
      <c r="AG67" s="1111">
        <v>33976800</v>
      </c>
      <c r="AH67" s="1111">
        <v>34783200</v>
      </c>
      <c r="AI67" s="1111">
        <v>35503200</v>
      </c>
      <c r="AJ67" s="1111">
        <v>36242200</v>
      </c>
      <c r="AK67" s="1111">
        <v>37001800</v>
      </c>
      <c r="AL67" s="1111">
        <v>37787200</v>
      </c>
    </row>
    <row r="68" spans="7:208" s="5" customFormat="1" ht="15">
      <c r="G68" s="419"/>
      <c r="H68" s="490" t="s">
        <v>626</v>
      </c>
      <c r="I68" s="419"/>
      <c r="J68" s="419"/>
      <c r="K68" s="419"/>
      <c r="L68" s="1111"/>
      <c r="M68" s="1111">
        <v>0</v>
      </c>
      <c r="N68" s="1111">
        <v>0</v>
      </c>
      <c r="O68" s="1111">
        <v>0</v>
      </c>
      <c r="P68" s="1111">
        <v>0</v>
      </c>
      <c r="Q68" s="1111">
        <v>0</v>
      </c>
      <c r="R68" s="1111">
        <v>0</v>
      </c>
      <c r="S68" s="1111">
        <v>0</v>
      </c>
      <c r="T68" s="1111">
        <v>0</v>
      </c>
      <c r="U68" s="1111">
        <v>0</v>
      </c>
      <c r="V68" s="1111">
        <v>6047300</v>
      </c>
      <c r="W68" s="1111">
        <v>7189700</v>
      </c>
      <c r="X68" s="1111">
        <v>7736213</v>
      </c>
      <c r="Y68" s="1111">
        <v>6164973.8472898006</v>
      </c>
      <c r="Z68" s="1111">
        <v>6321093.7715594769</v>
      </c>
      <c r="AA68" s="1111">
        <v>6542427.7680380167</v>
      </c>
      <c r="AB68" s="1111">
        <v>6827052.3879664512</v>
      </c>
      <c r="AC68" s="1111">
        <v>7153695.2039985619</v>
      </c>
      <c r="AD68" s="1111">
        <v>7309906.7210662821</v>
      </c>
      <c r="AE68" s="1111">
        <v>7459592.2512732157</v>
      </c>
      <c r="AF68" s="1111">
        <v>7609987.6256650072</v>
      </c>
      <c r="AG68" s="1111">
        <v>7780075.4516367214</v>
      </c>
      <c r="AH68" s="1111">
        <v>7964726.5324977748</v>
      </c>
      <c r="AI68" s="1111">
        <v>8129593.5689808577</v>
      </c>
      <c r="AJ68" s="1111">
        <v>8298811.2633711342</v>
      </c>
      <c r="AK68" s="1111">
        <v>8472745.9868607894</v>
      </c>
      <c r="AL68" s="1111">
        <v>8652588.4458244182</v>
      </c>
    </row>
    <row r="69" spans="7:208" s="5" customFormat="1" ht="15">
      <c r="G69" s="419"/>
      <c r="H69" s="490" t="s">
        <v>629</v>
      </c>
      <c r="I69" s="419"/>
      <c r="J69" s="419"/>
      <c r="K69" s="419"/>
      <c r="L69" s="1111"/>
      <c r="M69" s="1111">
        <v>0</v>
      </c>
      <c r="N69" s="1111">
        <v>0</v>
      </c>
      <c r="O69" s="1111">
        <v>0</v>
      </c>
      <c r="P69" s="1111">
        <v>0</v>
      </c>
      <c r="Q69" s="1111">
        <v>0</v>
      </c>
      <c r="R69" s="1111">
        <v>0</v>
      </c>
      <c r="S69" s="1111">
        <v>0</v>
      </c>
      <c r="T69" s="1111">
        <v>0</v>
      </c>
      <c r="U69" s="1111">
        <v>0</v>
      </c>
      <c r="V69" s="1111">
        <v>20362200</v>
      </c>
      <c r="W69" s="1111">
        <v>19376000</v>
      </c>
      <c r="X69" s="1111">
        <v>19908000</v>
      </c>
      <c r="Y69" s="1111">
        <v>20758426.152710199</v>
      </c>
      <c r="Z69" s="1111">
        <v>21284106.228440523</v>
      </c>
      <c r="AA69" s="1111">
        <v>22029372.231961984</v>
      </c>
      <c r="AB69" s="1111">
        <v>22987747.612033546</v>
      </c>
      <c r="AC69" s="1111">
        <v>24087604.796001438</v>
      </c>
      <c r="AD69" s="1111">
        <v>24613593.278933715</v>
      </c>
      <c r="AE69" s="1111">
        <v>25117607.748726785</v>
      </c>
      <c r="AF69" s="1111">
        <v>25624012.374334995</v>
      </c>
      <c r="AG69" s="1111">
        <v>26196724.548363276</v>
      </c>
      <c r="AH69" s="1111">
        <v>26818473.467502225</v>
      </c>
      <c r="AI69" s="1111">
        <v>27373606.431019142</v>
      </c>
      <c r="AJ69" s="1111">
        <v>27943388.736628864</v>
      </c>
      <c r="AK69" s="1111">
        <v>28529054.013139214</v>
      </c>
      <c r="AL69" s="1111">
        <v>29134611.554175578</v>
      </c>
    </row>
    <row r="70" spans="7:208" s="5" customFormat="1" ht="15">
      <c r="G70" s="152"/>
      <c r="H70" s="419"/>
      <c r="I70" s="419"/>
      <c r="J70" s="419"/>
      <c r="K70" s="419"/>
      <c r="L70" s="1111"/>
      <c r="M70" s="1111"/>
      <c r="N70" s="1111"/>
      <c r="O70" s="1111"/>
      <c r="P70" s="1111"/>
      <c r="Q70" s="1111"/>
      <c r="R70" s="1111"/>
      <c r="S70" s="1111"/>
      <c r="T70" s="1111"/>
      <c r="U70" s="1111"/>
      <c r="V70" s="1111"/>
      <c r="W70" s="1111"/>
      <c r="X70" s="1111"/>
      <c r="Y70" s="1111"/>
      <c r="Z70" s="1111"/>
      <c r="AA70" s="1111"/>
      <c r="AB70" s="1111"/>
      <c r="AC70" s="1111"/>
      <c r="AD70" s="1111"/>
      <c r="AE70" s="1111"/>
      <c r="AF70" s="1111"/>
      <c r="AG70" s="1111"/>
      <c r="AH70" s="1111"/>
      <c r="AI70" s="1111"/>
      <c r="AJ70" s="1111"/>
      <c r="AK70" s="1111"/>
      <c r="AL70" s="1111"/>
    </row>
    <row r="71" spans="7:208" s="5" customFormat="1" ht="33">
      <c r="G71" s="413" t="s">
        <v>16</v>
      </c>
      <c r="H71" s="419"/>
      <c r="I71" s="419"/>
      <c r="J71" s="419"/>
      <c r="K71" s="419"/>
      <c r="L71" s="454"/>
      <c r="M71" s="1111"/>
      <c r="N71" s="1111"/>
      <c r="O71" s="1111"/>
      <c r="P71" s="1111"/>
      <c r="Q71" s="1111"/>
      <c r="R71" s="1111"/>
      <c r="S71" s="1111"/>
      <c r="T71" s="1111"/>
      <c r="U71" s="1111"/>
      <c r="V71" s="1111"/>
      <c r="W71" s="1111"/>
      <c r="X71" s="1111"/>
      <c r="Y71" s="1111"/>
      <c r="Z71" s="1111"/>
      <c r="AA71" s="1111"/>
      <c r="AB71" s="1111"/>
      <c r="AC71" s="1111"/>
      <c r="AD71" s="1111"/>
      <c r="AE71" s="1111"/>
      <c r="AF71" s="1111"/>
      <c r="AG71" s="1111"/>
      <c r="AH71" s="1111"/>
      <c r="AI71" s="1111"/>
      <c r="AJ71" s="1111"/>
      <c r="AK71" s="1111"/>
      <c r="AL71" s="1111"/>
    </row>
    <row r="72" spans="7:208" s="5" customFormat="1" ht="15">
      <c r="G72" s="28"/>
      <c r="H72" s="28"/>
      <c r="I72" s="28"/>
      <c r="J72" s="28"/>
      <c r="K72" s="28"/>
      <c r="L72" s="1523"/>
      <c r="M72" s="1523"/>
      <c r="N72" s="454"/>
      <c r="O72" s="454"/>
      <c r="P72" s="454"/>
      <c r="Q72" s="454"/>
      <c r="R72" s="454"/>
      <c r="S72" s="454"/>
      <c r="T72" s="454"/>
      <c r="U72" s="454"/>
      <c r="V72" s="454"/>
      <c r="W72" s="454"/>
      <c r="X72" s="454"/>
      <c r="Y72" s="454"/>
      <c r="Z72" s="454"/>
      <c r="AA72" s="454"/>
      <c r="AB72" s="454"/>
      <c r="AC72" s="454"/>
      <c r="AD72" s="454"/>
      <c r="AE72" s="454"/>
      <c r="AF72" s="454"/>
      <c r="AG72" s="454"/>
      <c r="AH72" s="454"/>
      <c r="AI72" s="454"/>
      <c r="AJ72" s="454"/>
      <c r="AK72" s="454"/>
      <c r="AL72" s="454"/>
      <c r="AM72" s="201"/>
      <c r="AN72" s="201"/>
      <c r="AO72" s="201"/>
      <c r="AP72" s="201"/>
      <c r="AQ72" s="201"/>
      <c r="AR72" s="201"/>
      <c r="AS72" s="201"/>
      <c r="AT72" s="201"/>
      <c r="AU72" s="201"/>
      <c r="AV72" s="201"/>
      <c r="AW72" s="201"/>
      <c r="AX72" s="201"/>
      <c r="AY72" s="201"/>
      <c r="AZ72" s="201"/>
      <c r="BA72" s="201"/>
      <c r="BB72" s="201"/>
      <c r="BC72" s="201"/>
      <c r="BD72" s="201"/>
      <c r="BE72" s="201"/>
      <c r="BF72" s="201"/>
      <c r="BG72" s="201"/>
      <c r="BH72" s="201"/>
      <c r="BI72" s="201"/>
      <c r="BJ72" s="201"/>
      <c r="BK72" s="201"/>
      <c r="BL72" s="201"/>
      <c r="BM72" s="201"/>
      <c r="BN72" s="201"/>
      <c r="BO72" s="201"/>
      <c r="BP72" s="201"/>
      <c r="BQ72" s="201"/>
      <c r="BR72" s="201"/>
      <c r="BS72" s="201"/>
      <c r="BT72" s="201"/>
      <c r="BU72" s="201"/>
      <c r="BV72" s="201"/>
      <c r="BW72" s="201"/>
      <c r="BX72" s="201"/>
      <c r="BY72" s="201"/>
      <c r="BZ72" s="201"/>
      <c r="CA72" s="201"/>
      <c r="CB72" s="201"/>
      <c r="CC72" s="201"/>
      <c r="CD72" s="201"/>
      <c r="CE72" s="201"/>
      <c r="CF72" s="201"/>
      <c r="CG72" s="201"/>
      <c r="CH72" s="201"/>
      <c r="CI72" s="201"/>
      <c r="CJ72" s="201"/>
      <c r="CK72" s="201"/>
      <c r="CL72" s="201"/>
      <c r="CM72" s="201"/>
      <c r="CN72" s="201"/>
      <c r="CO72" s="201"/>
      <c r="CP72" s="201"/>
      <c r="CQ72" s="201"/>
      <c r="CR72" s="201"/>
      <c r="CS72" s="201"/>
      <c r="CT72" s="201"/>
      <c r="CU72" s="201"/>
      <c r="CV72" s="201"/>
      <c r="CW72" s="201"/>
      <c r="CX72" s="201"/>
      <c r="CY72" s="201"/>
      <c r="CZ72" s="201"/>
      <c r="DA72" s="201"/>
      <c r="DB72" s="201"/>
      <c r="DC72" s="201"/>
      <c r="DD72" s="201"/>
      <c r="DE72" s="201"/>
      <c r="DF72" s="201"/>
      <c r="DG72" s="201"/>
      <c r="DH72" s="201"/>
      <c r="DI72" s="201"/>
      <c r="DJ72" s="201"/>
      <c r="DK72" s="201"/>
      <c r="DL72" s="201"/>
      <c r="DM72" s="201"/>
      <c r="DN72" s="201"/>
      <c r="DO72" s="201"/>
      <c r="DP72" s="201"/>
      <c r="DQ72" s="201"/>
      <c r="DR72" s="201"/>
      <c r="DS72" s="201"/>
      <c r="DT72" s="201"/>
      <c r="DU72" s="201"/>
      <c r="DV72" s="201"/>
      <c r="DW72" s="201"/>
      <c r="DX72" s="201"/>
      <c r="DY72" s="201"/>
      <c r="DZ72" s="201"/>
      <c r="EA72" s="201"/>
      <c r="EB72" s="201"/>
      <c r="EC72" s="201"/>
      <c r="ED72" s="201"/>
      <c r="EE72" s="201"/>
      <c r="EF72" s="201"/>
      <c r="EG72" s="201"/>
      <c r="EH72" s="201"/>
      <c r="EI72" s="201"/>
      <c r="EJ72" s="201"/>
      <c r="EK72" s="201"/>
      <c r="EL72" s="201"/>
      <c r="EM72" s="201"/>
      <c r="EN72" s="201"/>
      <c r="EO72" s="201"/>
      <c r="EP72" s="201"/>
      <c r="EQ72" s="201"/>
      <c r="ER72" s="201"/>
      <c r="ES72" s="201"/>
      <c r="ET72" s="201"/>
      <c r="EU72" s="201"/>
      <c r="EV72" s="201"/>
      <c r="EW72" s="201"/>
      <c r="EX72" s="201"/>
      <c r="EY72" s="201"/>
      <c r="EZ72" s="201"/>
      <c r="FA72" s="201"/>
      <c r="FB72" s="201"/>
      <c r="FC72" s="201"/>
      <c r="FD72" s="201"/>
      <c r="FE72" s="201"/>
      <c r="FF72" s="201"/>
      <c r="FG72" s="201"/>
      <c r="FH72" s="201"/>
      <c r="FI72" s="201"/>
      <c r="FJ72" s="201"/>
      <c r="FK72" s="201"/>
      <c r="FL72" s="201"/>
      <c r="FM72" s="201"/>
      <c r="FN72" s="201"/>
      <c r="FO72" s="201"/>
      <c r="FP72" s="201"/>
      <c r="FQ72" s="201"/>
      <c r="FR72" s="201"/>
      <c r="FS72" s="201"/>
      <c r="FT72" s="201"/>
      <c r="FU72" s="201"/>
      <c r="FV72" s="201"/>
      <c r="FW72" s="201"/>
      <c r="FX72" s="201"/>
      <c r="FY72" s="201"/>
      <c r="FZ72" s="201"/>
      <c r="GA72" s="201"/>
      <c r="GB72" s="201"/>
      <c r="GC72" s="201"/>
      <c r="GD72" s="201"/>
      <c r="GE72" s="201"/>
      <c r="GF72" s="201"/>
      <c r="GG72" s="201"/>
      <c r="GH72" s="201"/>
      <c r="GI72" s="201"/>
      <c r="GJ72" s="201"/>
      <c r="GK72" s="201"/>
      <c r="GL72" s="201"/>
      <c r="GM72" s="201"/>
      <c r="GN72" s="201"/>
      <c r="GO72" s="201"/>
      <c r="GP72" s="201"/>
      <c r="GQ72" s="201"/>
      <c r="GR72" s="201"/>
      <c r="GS72" s="201"/>
      <c r="GT72" s="201"/>
      <c r="GU72" s="201"/>
      <c r="GV72" s="201"/>
      <c r="GW72" s="201"/>
      <c r="GX72" s="201"/>
      <c r="GY72" s="201"/>
      <c r="GZ72" s="201"/>
    </row>
    <row r="73" spans="7:208" s="5" customFormat="1">
      <c r="G73" s="457"/>
      <c r="H73" s="458"/>
      <c r="I73" s="458"/>
      <c r="J73" s="458"/>
      <c r="K73" s="459" t="s">
        <v>23</v>
      </c>
      <c r="L73" s="1751">
        <v>2004</v>
      </c>
      <c r="M73" s="1752">
        <v>2005</v>
      </c>
      <c r="N73" s="1752">
        <v>2006</v>
      </c>
      <c r="O73" s="1752">
        <v>2007</v>
      </c>
      <c r="P73" s="1752">
        <v>2008</v>
      </c>
      <c r="Q73" s="1752">
        <v>2009</v>
      </c>
      <c r="R73" s="1752">
        <v>2010</v>
      </c>
      <c r="S73" s="1752">
        <v>2011</v>
      </c>
      <c r="T73" s="1752">
        <v>2012</v>
      </c>
      <c r="U73" s="1753">
        <v>2013</v>
      </c>
      <c r="V73" s="1053">
        <v>2014</v>
      </c>
      <c r="W73" s="1053">
        <v>2015</v>
      </c>
      <c r="X73" s="1053">
        <v>2016</v>
      </c>
      <c r="Y73" s="1053">
        <v>2017</v>
      </c>
      <c r="Z73" s="1053">
        <v>2018</v>
      </c>
      <c r="AA73" s="1053">
        <v>2019</v>
      </c>
      <c r="AB73" s="1053">
        <v>2020</v>
      </c>
      <c r="AC73" s="1053">
        <v>2021</v>
      </c>
      <c r="AD73" s="1053">
        <v>2022</v>
      </c>
      <c r="AE73" s="1053">
        <v>2023</v>
      </c>
      <c r="AF73" s="1053">
        <v>2024</v>
      </c>
      <c r="AG73" s="1053">
        <v>2025</v>
      </c>
      <c r="AH73" s="1053">
        <v>2026</v>
      </c>
      <c r="AI73" s="1053">
        <v>2027</v>
      </c>
      <c r="AJ73" s="1053">
        <v>2028</v>
      </c>
      <c r="AK73" s="1053">
        <v>2029</v>
      </c>
      <c r="AL73" s="1754">
        <v>2030</v>
      </c>
      <c r="AM73" s="122"/>
      <c r="AN73" s="122"/>
      <c r="AO73" s="122"/>
      <c r="AP73" s="122"/>
      <c r="AQ73" s="122"/>
      <c r="AR73" s="122"/>
      <c r="AS73" s="122"/>
      <c r="AT73" s="122"/>
      <c r="AU73" s="122"/>
      <c r="AV73" s="122"/>
      <c r="AW73" s="122"/>
      <c r="AX73" s="122"/>
      <c r="AY73" s="122"/>
      <c r="AZ73" s="122"/>
      <c r="BA73" s="122"/>
      <c r="BB73" s="122"/>
      <c r="BC73" s="122"/>
      <c r="BD73" s="122"/>
      <c r="BE73" s="122"/>
      <c r="BF73" s="122"/>
      <c r="BG73" s="122"/>
      <c r="BH73" s="122"/>
      <c r="BI73" s="122"/>
      <c r="BJ73" s="122"/>
      <c r="BK73" s="122"/>
      <c r="BL73" s="122"/>
      <c r="BM73" s="122"/>
      <c r="BN73" s="122"/>
      <c r="BO73" s="122"/>
      <c r="BP73" s="122"/>
      <c r="BQ73" s="122"/>
      <c r="BR73" s="122"/>
      <c r="BS73" s="122"/>
      <c r="BT73" s="122"/>
      <c r="BU73" s="122"/>
      <c r="BV73" s="122"/>
      <c r="BW73" s="122"/>
      <c r="BX73" s="122"/>
      <c r="BY73" s="122"/>
      <c r="BZ73" s="122"/>
      <c r="CA73" s="122"/>
      <c r="CB73" s="122"/>
      <c r="CC73" s="122"/>
      <c r="CD73" s="122"/>
      <c r="CE73" s="122"/>
      <c r="CF73" s="122"/>
      <c r="CG73" s="122"/>
      <c r="CH73" s="122"/>
      <c r="CI73" s="122"/>
      <c r="CJ73" s="122"/>
      <c r="CK73" s="122"/>
      <c r="CL73" s="122"/>
      <c r="CM73" s="122"/>
      <c r="CN73" s="122"/>
      <c r="CO73" s="122"/>
      <c r="CP73" s="122"/>
      <c r="CQ73" s="122"/>
      <c r="CR73" s="122"/>
      <c r="CS73" s="122"/>
      <c r="CT73" s="122"/>
      <c r="CU73" s="122"/>
      <c r="CV73" s="122"/>
      <c r="CW73" s="122"/>
      <c r="CX73" s="122"/>
      <c r="CY73" s="122"/>
      <c r="CZ73" s="122"/>
      <c r="DA73" s="122"/>
      <c r="DB73" s="122"/>
      <c r="DC73" s="122"/>
      <c r="DD73" s="122"/>
      <c r="DE73" s="122"/>
      <c r="DF73" s="122"/>
      <c r="DG73" s="122"/>
      <c r="DH73" s="122"/>
      <c r="DI73" s="122"/>
      <c r="DJ73" s="122"/>
      <c r="DK73" s="122"/>
      <c r="DL73" s="122"/>
      <c r="DM73" s="122"/>
      <c r="DN73" s="122"/>
      <c r="DO73" s="122"/>
      <c r="DP73" s="122"/>
      <c r="DQ73" s="122"/>
      <c r="DR73" s="122"/>
      <c r="DS73" s="122"/>
      <c r="DT73" s="122"/>
      <c r="DU73" s="122"/>
      <c r="DV73" s="122"/>
      <c r="DW73" s="122"/>
      <c r="DX73" s="122"/>
      <c r="DY73" s="122"/>
      <c r="DZ73" s="122"/>
      <c r="EA73" s="122"/>
      <c r="EB73" s="122"/>
      <c r="EC73" s="122"/>
      <c r="ED73" s="122"/>
      <c r="EE73" s="122"/>
      <c r="EF73" s="122"/>
      <c r="EG73" s="122"/>
      <c r="EH73" s="122"/>
      <c r="EI73" s="122"/>
      <c r="EJ73" s="122"/>
      <c r="EK73" s="122"/>
      <c r="EL73" s="122"/>
      <c r="EM73" s="122"/>
      <c r="EN73" s="122"/>
      <c r="EO73" s="122"/>
      <c r="EP73" s="122"/>
      <c r="EQ73" s="122"/>
      <c r="ER73" s="122"/>
      <c r="ES73" s="122"/>
      <c r="ET73" s="122"/>
      <c r="EU73" s="122"/>
      <c r="EV73" s="122"/>
      <c r="EW73" s="122"/>
      <c r="EX73" s="122"/>
      <c r="EY73" s="122"/>
      <c r="EZ73" s="122"/>
      <c r="FA73" s="122"/>
      <c r="FB73" s="122"/>
      <c r="FC73" s="122"/>
      <c r="FD73" s="122"/>
      <c r="FE73" s="122"/>
      <c r="FF73" s="122"/>
      <c r="FG73" s="122"/>
      <c r="FH73" s="122"/>
      <c r="FI73" s="122"/>
      <c r="FJ73" s="122"/>
      <c r="FK73" s="122"/>
      <c r="FL73" s="201"/>
      <c r="FM73" s="201"/>
      <c r="FN73" s="201"/>
      <c r="FO73" s="201"/>
      <c r="FP73" s="201"/>
      <c r="FQ73" s="201"/>
      <c r="FR73" s="201"/>
      <c r="FS73" s="201"/>
      <c r="FT73" s="201"/>
      <c r="FU73" s="201"/>
      <c r="FV73" s="201"/>
      <c r="FW73" s="201"/>
      <c r="FX73" s="201"/>
      <c r="FY73" s="201"/>
      <c r="FZ73" s="201"/>
      <c r="GA73" s="201"/>
      <c r="GB73" s="201"/>
      <c r="GC73" s="201"/>
      <c r="GD73" s="201"/>
      <c r="GE73" s="201"/>
      <c r="GF73" s="201"/>
      <c r="GG73" s="201"/>
      <c r="GH73" s="201"/>
      <c r="GI73" s="201"/>
      <c r="GJ73" s="201"/>
      <c r="GK73" s="201"/>
      <c r="GL73" s="201"/>
      <c r="GM73" s="201"/>
      <c r="GN73" s="201"/>
      <c r="GO73" s="201"/>
      <c r="GP73" s="201"/>
      <c r="GQ73" s="201"/>
      <c r="GR73" s="201"/>
      <c r="GS73" s="201"/>
      <c r="GT73" s="201"/>
      <c r="GU73" s="201"/>
      <c r="GV73" s="201"/>
      <c r="GW73" s="201"/>
      <c r="GX73" s="201"/>
      <c r="GY73" s="201"/>
      <c r="GZ73" s="201"/>
    </row>
    <row r="74" spans="7:208" s="5" customFormat="1" ht="15">
      <c r="G74" s="131"/>
      <c r="H74" s="152"/>
      <c r="I74" s="152"/>
      <c r="J74" s="152"/>
      <c r="K74" s="152"/>
      <c r="L74" s="1755"/>
      <c r="M74" s="454"/>
      <c r="N74" s="454"/>
      <c r="O74" s="454"/>
      <c r="P74" s="454"/>
      <c r="Q74" s="454"/>
      <c r="R74" s="454"/>
      <c r="S74" s="454"/>
      <c r="T74" s="454"/>
      <c r="U74" s="454"/>
      <c r="V74" s="1411"/>
      <c r="W74" s="1411"/>
      <c r="X74" s="1411"/>
      <c r="Y74" s="1411"/>
      <c r="Z74" s="1411"/>
      <c r="AA74" s="1411"/>
      <c r="AB74" s="1411"/>
      <c r="AC74" s="1411"/>
      <c r="AD74" s="1411"/>
      <c r="AE74" s="1411"/>
      <c r="AF74" s="1411"/>
      <c r="AG74" s="1411"/>
      <c r="AH74" s="1411"/>
      <c r="AI74" s="1411"/>
      <c r="AJ74" s="1411"/>
      <c r="AK74" s="1411"/>
      <c r="AL74" s="1756"/>
      <c r="AM74" s="201"/>
      <c r="AN74" s="201"/>
      <c r="AO74" s="201"/>
      <c r="AP74" s="201"/>
      <c r="AQ74" s="201"/>
      <c r="AR74" s="201"/>
      <c r="AS74" s="201"/>
      <c r="AT74" s="201"/>
      <c r="AU74" s="201"/>
      <c r="AV74" s="201"/>
      <c r="AW74" s="201"/>
      <c r="AX74" s="201"/>
      <c r="AY74" s="201"/>
      <c r="AZ74" s="201"/>
      <c r="BA74" s="201"/>
      <c r="BB74" s="201"/>
      <c r="BC74" s="201"/>
      <c r="BD74" s="201"/>
      <c r="BE74" s="201"/>
      <c r="BF74" s="201"/>
      <c r="BG74" s="201"/>
      <c r="BH74" s="201"/>
      <c r="BI74" s="201"/>
      <c r="BJ74" s="201"/>
      <c r="BK74" s="201"/>
      <c r="BL74" s="201"/>
      <c r="BM74" s="201"/>
      <c r="BN74" s="201"/>
      <c r="BO74" s="201"/>
      <c r="BP74" s="201"/>
      <c r="BQ74" s="201"/>
      <c r="BR74" s="201"/>
      <c r="BS74" s="201"/>
      <c r="BT74" s="201"/>
      <c r="BU74" s="201"/>
      <c r="BV74" s="201"/>
      <c r="BW74" s="201"/>
      <c r="BX74" s="201"/>
      <c r="BY74" s="201"/>
      <c r="BZ74" s="201"/>
      <c r="CA74" s="201"/>
      <c r="CB74" s="201"/>
      <c r="CC74" s="201"/>
      <c r="CD74" s="201"/>
      <c r="CE74" s="201"/>
      <c r="CF74" s="201"/>
      <c r="CG74" s="201"/>
      <c r="CH74" s="201"/>
      <c r="CI74" s="201"/>
      <c r="CJ74" s="201"/>
      <c r="CK74" s="201"/>
      <c r="CL74" s="201"/>
      <c r="CM74" s="201"/>
      <c r="CN74" s="201"/>
      <c r="CO74" s="201"/>
      <c r="CP74" s="201"/>
      <c r="CQ74" s="201"/>
      <c r="CR74" s="201"/>
      <c r="CS74" s="201"/>
      <c r="CT74" s="201"/>
      <c r="CU74" s="201"/>
      <c r="CV74" s="201"/>
      <c r="CW74" s="201"/>
      <c r="CX74" s="201"/>
      <c r="CY74" s="201"/>
      <c r="CZ74" s="201"/>
      <c r="DA74" s="201"/>
      <c r="DB74" s="201"/>
      <c r="DC74" s="201"/>
      <c r="DD74" s="201"/>
      <c r="DE74" s="201"/>
      <c r="DF74" s="201"/>
      <c r="DG74" s="201"/>
      <c r="DH74" s="201"/>
      <c r="DI74" s="201"/>
      <c r="DJ74" s="201"/>
      <c r="DK74" s="201"/>
      <c r="DL74" s="201"/>
      <c r="DM74" s="201"/>
      <c r="DN74" s="201"/>
      <c r="DO74" s="201"/>
      <c r="DP74" s="201"/>
      <c r="DQ74" s="201"/>
      <c r="DR74" s="201"/>
      <c r="DS74" s="201"/>
      <c r="DT74" s="201"/>
      <c r="DU74" s="201"/>
      <c r="DV74" s="201"/>
      <c r="DW74" s="201"/>
      <c r="DX74" s="201"/>
      <c r="DY74" s="201"/>
      <c r="DZ74" s="201"/>
      <c r="EA74" s="201"/>
      <c r="EB74" s="201"/>
      <c r="EC74" s="201"/>
      <c r="ED74" s="201"/>
      <c r="EE74" s="201"/>
      <c r="EF74" s="201"/>
      <c r="EG74" s="201"/>
      <c r="EH74" s="201"/>
      <c r="EI74" s="201"/>
      <c r="EJ74" s="201"/>
      <c r="EK74" s="201"/>
      <c r="EL74" s="201"/>
      <c r="EM74" s="201"/>
      <c r="EN74" s="201"/>
      <c r="EO74" s="201"/>
      <c r="EP74" s="201"/>
      <c r="EQ74" s="201"/>
      <c r="ER74" s="201"/>
      <c r="ES74" s="201"/>
      <c r="ET74" s="201"/>
      <c r="EU74" s="201"/>
      <c r="EV74" s="201"/>
      <c r="EW74" s="201"/>
      <c r="EX74" s="201"/>
      <c r="EY74" s="201"/>
      <c r="EZ74" s="201"/>
      <c r="FA74" s="201"/>
      <c r="FB74" s="201"/>
      <c r="FC74" s="201"/>
      <c r="FD74" s="201"/>
      <c r="FE74" s="201"/>
      <c r="FF74" s="201"/>
      <c r="FG74" s="201"/>
      <c r="FH74" s="201"/>
      <c r="FI74" s="201"/>
      <c r="FJ74" s="201"/>
      <c r="FK74" s="201"/>
      <c r="FL74" s="201"/>
      <c r="FM74" s="201"/>
      <c r="FN74" s="201"/>
      <c r="FO74" s="201"/>
      <c r="FP74" s="201"/>
      <c r="FQ74" s="201"/>
      <c r="FR74" s="201"/>
      <c r="FS74" s="201"/>
      <c r="FT74" s="201"/>
      <c r="FU74" s="201"/>
      <c r="FV74" s="201"/>
      <c r="FW74" s="201"/>
      <c r="FX74" s="201"/>
      <c r="FY74" s="201"/>
      <c r="FZ74" s="201"/>
      <c r="GA74" s="201"/>
      <c r="GB74" s="201"/>
      <c r="GC74" s="201"/>
      <c r="GD74" s="201"/>
      <c r="GE74" s="201"/>
      <c r="GF74" s="201"/>
      <c r="GG74" s="201"/>
      <c r="GH74" s="201"/>
      <c r="GI74" s="201"/>
      <c r="GJ74" s="201"/>
      <c r="GK74" s="201"/>
      <c r="GL74" s="201"/>
      <c r="GM74" s="201"/>
      <c r="GN74" s="201"/>
      <c r="GO74" s="201"/>
      <c r="GP74" s="201"/>
      <c r="GQ74" s="201"/>
      <c r="GR74" s="201"/>
      <c r="GS74" s="201"/>
      <c r="GT74" s="201"/>
      <c r="GU74" s="201"/>
      <c r="GV74" s="201"/>
      <c r="GW74" s="201"/>
      <c r="GX74" s="201"/>
      <c r="GY74" s="201"/>
      <c r="GZ74" s="201"/>
    </row>
    <row r="75" spans="7:208" s="5" customFormat="1" ht="15">
      <c r="G75" s="131" t="s">
        <v>614</v>
      </c>
      <c r="H75" s="152"/>
      <c r="I75" s="152"/>
      <c r="J75" s="152"/>
      <c r="K75" s="152"/>
      <c r="L75" s="494"/>
      <c r="M75" s="454">
        <v>0</v>
      </c>
      <c r="N75" s="454">
        <v>0</v>
      </c>
      <c r="O75" s="454">
        <v>0</v>
      </c>
      <c r="P75" s="454">
        <v>0</v>
      </c>
      <c r="Q75" s="454">
        <v>0</v>
      </c>
      <c r="R75" s="454">
        <v>0</v>
      </c>
      <c r="S75" s="454">
        <v>0</v>
      </c>
      <c r="T75" s="454">
        <v>0</v>
      </c>
      <c r="U75" s="454">
        <v>0</v>
      </c>
      <c r="V75" s="454">
        <v>323735056.38</v>
      </c>
      <c r="W75" s="454">
        <v>368640378.27477044</v>
      </c>
      <c r="X75" s="454">
        <v>379373948.01480824</v>
      </c>
      <c r="Y75" s="454">
        <v>392753200</v>
      </c>
      <c r="Z75" s="454">
        <v>408890900</v>
      </c>
      <c r="AA75" s="454">
        <v>425919700</v>
      </c>
      <c r="AB75" s="454">
        <v>443481300</v>
      </c>
      <c r="AC75" s="454">
        <v>458380000</v>
      </c>
      <c r="AD75" s="454">
        <v>473794700</v>
      </c>
      <c r="AE75" s="454">
        <v>489743500</v>
      </c>
      <c r="AF75" s="454">
        <v>506347900</v>
      </c>
      <c r="AG75" s="454">
        <v>523631700</v>
      </c>
      <c r="AH75" s="454">
        <v>541618200</v>
      </c>
      <c r="AI75" s="454">
        <v>560333400</v>
      </c>
      <c r="AJ75" s="454">
        <v>579804000</v>
      </c>
      <c r="AK75" s="454">
        <v>600057400</v>
      </c>
      <c r="AL75" s="550">
        <v>621122600</v>
      </c>
      <c r="AM75" s="201"/>
      <c r="AN75" s="201"/>
      <c r="AO75" s="201"/>
      <c r="AP75" s="201"/>
      <c r="AQ75" s="201"/>
      <c r="AR75" s="201"/>
      <c r="AS75" s="201"/>
      <c r="AT75" s="201"/>
      <c r="AU75" s="201"/>
      <c r="AV75" s="201"/>
      <c r="AW75" s="201"/>
      <c r="AX75" s="201"/>
      <c r="AY75" s="201"/>
      <c r="AZ75" s="201"/>
      <c r="BA75" s="201"/>
      <c r="BB75" s="201"/>
      <c r="BC75" s="201"/>
      <c r="BD75" s="201"/>
      <c r="BE75" s="201"/>
      <c r="BF75" s="201"/>
      <c r="BG75" s="201"/>
      <c r="BH75" s="201"/>
      <c r="BI75" s="201"/>
      <c r="BJ75" s="201"/>
      <c r="BK75" s="201"/>
      <c r="BL75" s="201"/>
      <c r="BM75" s="201"/>
      <c r="BN75" s="201"/>
      <c r="BO75" s="201"/>
      <c r="BP75" s="201"/>
      <c r="BQ75" s="201"/>
      <c r="BR75" s="201"/>
      <c r="BS75" s="201"/>
      <c r="BT75" s="201"/>
      <c r="BU75" s="201"/>
      <c r="BV75" s="201"/>
      <c r="BW75" s="201"/>
      <c r="BX75" s="201"/>
      <c r="BY75" s="201"/>
      <c r="BZ75" s="201"/>
      <c r="CA75" s="201"/>
      <c r="CB75" s="201"/>
      <c r="CC75" s="201"/>
      <c r="CD75" s="201"/>
      <c r="CE75" s="201"/>
      <c r="CF75" s="201"/>
      <c r="CG75" s="201"/>
      <c r="CH75" s="201"/>
      <c r="CI75" s="201"/>
      <c r="CJ75" s="201"/>
      <c r="CK75" s="201"/>
      <c r="CL75" s="201"/>
      <c r="CM75" s="201"/>
      <c r="CN75" s="201"/>
      <c r="CO75" s="201"/>
      <c r="CP75" s="201"/>
      <c r="CQ75" s="201"/>
      <c r="CR75" s="201"/>
      <c r="CS75" s="201"/>
      <c r="CT75" s="201"/>
      <c r="CU75" s="201"/>
      <c r="CV75" s="201"/>
      <c r="CW75" s="201"/>
      <c r="CX75" s="201"/>
      <c r="CY75" s="201"/>
      <c r="CZ75" s="201"/>
      <c r="DA75" s="201"/>
      <c r="DB75" s="201"/>
      <c r="DC75" s="201"/>
      <c r="DD75" s="201"/>
      <c r="DE75" s="201"/>
      <c r="DF75" s="201"/>
      <c r="DG75" s="201"/>
      <c r="DH75" s="201"/>
      <c r="DI75" s="201"/>
      <c r="DJ75" s="201"/>
      <c r="DK75" s="201"/>
      <c r="DL75" s="201"/>
      <c r="DM75" s="201"/>
      <c r="DN75" s="201"/>
      <c r="DO75" s="201"/>
      <c r="DP75" s="201"/>
      <c r="DQ75" s="201"/>
      <c r="DR75" s="201"/>
      <c r="DS75" s="201"/>
      <c r="DT75" s="201"/>
      <c r="DU75" s="201"/>
      <c r="DV75" s="201"/>
      <c r="DW75" s="201"/>
      <c r="DX75" s="201"/>
      <c r="DY75" s="201"/>
      <c r="DZ75" s="201"/>
      <c r="EA75" s="201"/>
      <c r="EB75" s="201"/>
      <c r="EC75" s="201"/>
      <c r="ED75" s="201"/>
      <c r="EE75" s="201"/>
      <c r="EF75" s="201"/>
      <c r="EG75" s="201"/>
      <c r="EH75" s="201"/>
      <c r="EI75" s="201"/>
      <c r="EJ75" s="201"/>
      <c r="EK75" s="201"/>
      <c r="EL75" s="201"/>
      <c r="EM75" s="201"/>
      <c r="EN75" s="201"/>
      <c r="EO75" s="201"/>
      <c r="EP75" s="201"/>
      <c r="EQ75" s="201"/>
      <c r="ER75" s="201"/>
      <c r="ES75" s="201"/>
      <c r="ET75" s="201"/>
      <c r="EU75" s="201"/>
      <c r="EV75" s="201"/>
      <c r="EW75" s="201"/>
      <c r="EX75" s="201"/>
      <c r="EY75" s="201"/>
      <c r="EZ75" s="201"/>
      <c r="FA75" s="201"/>
      <c r="FB75" s="201"/>
      <c r="FC75" s="201"/>
      <c r="FD75" s="201"/>
      <c r="FE75" s="201"/>
      <c r="FF75" s="201"/>
      <c r="FG75" s="201"/>
      <c r="FH75" s="201"/>
      <c r="FI75" s="201"/>
      <c r="FJ75" s="201"/>
      <c r="FK75" s="201"/>
      <c r="FL75" s="201"/>
      <c r="FM75" s="201"/>
      <c r="FN75" s="201"/>
      <c r="FO75" s="201"/>
      <c r="FP75" s="201"/>
      <c r="FQ75" s="201"/>
      <c r="FR75" s="201"/>
      <c r="FS75" s="201"/>
      <c r="FT75" s="201"/>
      <c r="FU75" s="201"/>
      <c r="FV75" s="201"/>
      <c r="FW75" s="201"/>
      <c r="FX75" s="201"/>
      <c r="FY75" s="201"/>
      <c r="FZ75" s="201"/>
      <c r="GA75" s="201"/>
      <c r="GB75" s="201"/>
      <c r="GC75" s="201"/>
      <c r="GD75" s="201"/>
      <c r="GE75" s="201"/>
      <c r="GF75" s="201"/>
      <c r="GG75" s="201"/>
      <c r="GH75" s="201"/>
      <c r="GI75" s="201"/>
      <c r="GJ75" s="201"/>
      <c r="GK75" s="201"/>
      <c r="GL75" s="201"/>
      <c r="GM75" s="201"/>
      <c r="GN75" s="201"/>
      <c r="GO75" s="201"/>
      <c r="GP75" s="201"/>
      <c r="GQ75" s="201"/>
      <c r="GR75" s="201"/>
      <c r="GS75" s="201"/>
      <c r="GT75" s="201"/>
      <c r="GU75" s="201"/>
      <c r="GV75" s="201"/>
      <c r="GW75" s="201"/>
      <c r="GX75" s="201"/>
      <c r="GY75" s="201"/>
      <c r="GZ75" s="201"/>
    </row>
    <row r="76" spans="7:208" s="5" customFormat="1" ht="15">
      <c r="G76" s="131" t="s">
        <v>617</v>
      </c>
      <c r="H76" s="152"/>
      <c r="I76" s="152"/>
      <c r="J76" s="152"/>
      <c r="K76" s="152"/>
      <c r="L76" s="494"/>
      <c r="M76" s="454">
        <v>0</v>
      </c>
      <c r="N76" s="454">
        <v>0</v>
      </c>
      <c r="O76" s="454">
        <v>0</v>
      </c>
      <c r="P76" s="454">
        <v>0</v>
      </c>
      <c r="Q76" s="454">
        <v>0</v>
      </c>
      <c r="R76" s="454">
        <v>0</v>
      </c>
      <c r="S76" s="454">
        <v>0</v>
      </c>
      <c r="T76" s="454">
        <v>0</v>
      </c>
      <c r="U76" s="454">
        <v>0</v>
      </c>
      <c r="V76" s="454">
        <v>26409500</v>
      </c>
      <c r="W76" s="454">
        <v>26565700</v>
      </c>
      <c r="X76" s="454">
        <v>27644213</v>
      </c>
      <c r="Y76" s="454">
        <v>26923400</v>
      </c>
      <c r="Z76" s="454">
        <v>27605200</v>
      </c>
      <c r="AA76" s="454">
        <v>28571800</v>
      </c>
      <c r="AB76" s="454">
        <v>29814800</v>
      </c>
      <c r="AC76" s="454">
        <v>31241300</v>
      </c>
      <c r="AD76" s="454">
        <v>31923500</v>
      </c>
      <c r="AE76" s="454">
        <v>32577200</v>
      </c>
      <c r="AF76" s="454">
        <v>33234000</v>
      </c>
      <c r="AG76" s="454">
        <v>33976800</v>
      </c>
      <c r="AH76" s="454">
        <v>34783200</v>
      </c>
      <c r="AI76" s="454">
        <v>35503200</v>
      </c>
      <c r="AJ76" s="454">
        <v>36242200</v>
      </c>
      <c r="AK76" s="454">
        <v>37001800</v>
      </c>
      <c r="AL76" s="550">
        <v>37787200</v>
      </c>
      <c r="AM76" s="201"/>
      <c r="AN76" s="201"/>
      <c r="AO76" s="201"/>
      <c r="AP76" s="201"/>
      <c r="AQ76" s="201"/>
      <c r="AR76" s="201"/>
      <c r="AS76" s="201"/>
      <c r="AT76" s="201"/>
      <c r="AU76" s="201"/>
      <c r="AV76" s="201"/>
      <c r="AW76" s="201"/>
      <c r="AX76" s="201"/>
      <c r="AY76" s="201"/>
      <c r="AZ76" s="201"/>
      <c r="BA76" s="201"/>
      <c r="BB76" s="201"/>
      <c r="BC76" s="201"/>
      <c r="BD76" s="201"/>
      <c r="BE76" s="201"/>
      <c r="BF76" s="201"/>
      <c r="BG76" s="201"/>
      <c r="BH76" s="201"/>
      <c r="BI76" s="201"/>
      <c r="BJ76" s="201"/>
      <c r="BK76" s="201"/>
      <c r="BL76" s="201"/>
      <c r="BM76" s="201"/>
      <c r="BN76" s="201"/>
      <c r="BO76" s="201"/>
      <c r="BP76" s="201"/>
      <c r="BQ76" s="201"/>
      <c r="BR76" s="201"/>
      <c r="BS76" s="201"/>
      <c r="BT76" s="201"/>
      <c r="BU76" s="201"/>
      <c r="BV76" s="201"/>
      <c r="BW76" s="201"/>
      <c r="BX76" s="201"/>
      <c r="BY76" s="201"/>
      <c r="BZ76" s="201"/>
      <c r="CA76" s="201"/>
      <c r="CB76" s="201"/>
      <c r="CC76" s="201"/>
      <c r="CD76" s="201"/>
      <c r="CE76" s="201"/>
      <c r="CF76" s="201"/>
      <c r="CG76" s="201"/>
      <c r="CH76" s="201"/>
      <c r="CI76" s="201"/>
      <c r="CJ76" s="201"/>
      <c r="CK76" s="201"/>
      <c r="CL76" s="201"/>
      <c r="CM76" s="201"/>
      <c r="CN76" s="201"/>
      <c r="CO76" s="201"/>
      <c r="CP76" s="201"/>
      <c r="CQ76" s="201"/>
      <c r="CR76" s="201"/>
      <c r="CS76" s="201"/>
      <c r="CT76" s="201"/>
      <c r="CU76" s="201"/>
      <c r="CV76" s="201"/>
      <c r="CW76" s="201"/>
      <c r="CX76" s="201"/>
      <c r="CY76" s="201"/>
      <c r="CZ76" s="201"/>
      <c r="DA76" s="201"/>
      <c r="DB76" s="201"/>
      <c r="DC76" s="201"/>
      <c r="DD76" s="201"/>
      <c r="DE76" s="201"/>
      <c r="DF76" s="201"/>
      <c r="DG76" s="201"/>
      <c r="DH76" s="201"/>
      <c r="DI76" s="201"/>
      <c r="DJ76" s="201"/>
      <c r="DK76" s="201"/>
      <c r="DL76" s="201"/>
      <c r="DM76" s="201"/>
      <c r="DN76" s="201"/>
      <c r="DO76" s="201"/>
      <c r="DP76" s="201"/>
      <c r="DQ76" s="201"/>
      <c r="DR76" s="201"/>
      <c r="DS76" s="201"/>
      <c r="DT76" s="201"/>
      <c r="DU76" s="201"/>
      <c r="DV76" s="201"/>
      <c r="DW76" s="201"/>
      <c r="DX76" s="201"/>
      <c r="DY76" s="201"/>
      <c r="DZ76" s="201"/>
      <c r="EA76" s="201"/>
      <c r="EB76" s="201"/>
      <c r="EC76" s="201"/>
      <c r="ED76" s="201"/>
      <c r="EE76" s="201"/>
      <c r="EF76" s="201"/>
      <c r="EG76" s="201"/>
      <c r="EH76" s="201"/>
      <c r="EI76" s="201"/>
      <c r="EJ76" s="201"/>
      <c r="EK76" s="201"/>
      <c r="EL76" s="201"/>
      <c r="EM76" s="201"/>
      <c r="EN76" s="201"/>
      <c r="EO76" s="201"/>
      <c r="EP76" s="201"/>
      <c r="EQ76" s="201"/>
      <c r="ER76" s="201"/>
      <c r="ES76" s="201"/>
      <c r="ET76" s="201"/>
      <c r="EU76" s="201"/>
      <c r="EV76" s="201"/>
      <c r="EW76" s="201"/>
      <c r="EX76" s="201"/>
      <c r="EY76" s="201"/>
      <c r="EZ76" s="201"/>
      <c r="FA76" s="201"/>
      <c r="FB76" s="201"/>
      <c r="FC76" s="201"/>
      <c r="FD76" s="201"/>
      <c r="FE76" s="201"/>
      <c r="FF76" s="201"/>
      <c r="FG76" s="201"/>
      <c r="FH76" s="201"/>
      <c r="FI76" s="201"/>
      <c r="FJ76" s="201"/>
      <c r="FK76" s="201"/>
      <c r="FL76" s="201"/>
      <c r="FM76" s="201"/>
      <c r="FN76" s="201"/>
      <c r="FO76" s="201"/>
      <c r="FP76" s="201"/>
      <c r="FQ76" s="201"/>
      <c r="FR76" s="201"/>
      <c r="FS76" s="201"/>
      <c r="FT76" s="201"/>
      <c r="FU76" s="201"/>
      <c r="FV76" s="201"/>
      <c r="FW76" s="201"/>
      <c r="FX76" s="201"/>
      <c r="FY76" s="201"/>
      <c r="FZ76" s="201"/>
      <c r="GA76" s="201"/>
      <c r="GB76" s="201"/>
      <c r="GC76" s="201"/>
      <c r="GD76" s="201"/>
      <c r="GE76" s="201"/>
      <c r="GF76" s="201"/>
      <c r="GG76" s="201"/>
      <c r="GH76" s="201"/>
      <c r="GI76" s="201"/>
      <c r="GJ76" s="201"/>
      <c r="GK76" s="201"/>
      <c r="GL76" s="201"/>
      <c r="GM76" s="201"/>
      <c r="GN76" s="201"/>
      <c r="GO76" s="201"/>
      <c r="GP76" s="201"/>
      <c r="GQ76" s="201"/>
      <c r="GR76" s="201"/>
      <c r="GS76" s="201"/>
      <c r="GT76" s="201"/>
      <c r="GU76" s="201"/>
      <c r="GV76" s="201"/>
      <c r="GW76" s="201"/>
      <c r="GX76" s="201"/>
      <c r="GY76" s="201"/>
      <c r="GZ76" s="201"/>
    </row>
    <row r="77" spans="7:208" s="5" customFormat="1">
      <c r="G77" s="487" t="s">
        <v>38</v>
      </c>
      <c r="H77" s="146"/>
      <c r="I77" s="146"/>
      <c r="J77" s="146"/>
      <c r="K77" s="146"/>
      <c r="L77" s="468"/>
      <c r="M77" s="488">
        <v>0</v>
      </c>
      <c r="N77" s="488">
        <v>0</v>
      </c>
      <c r="O77" s="488">
        <v>0</v>
      </c>
      <c r="P77" s="488">
        <v>0</v>
      </c>
      <c r="Q77" s="488">
        <v>0</v>
      </c>
      <c r="R77" s="488">
        <v>0</v>
      </c>
      <c r="S77" s="488">
        <v>0</v>
      </c>
      <c r="T77" s="488">
        <v>0</v>
      </c>
      <c r="U77" s="488">
        <v>0</v>
      </c>
      <c r="V77" s="488">
        <v>350144556.38</v>
      </c>
      <c r="W77" s="488">
        <v>395206078.27477044</v>
      </c>
      <c r="X77" s="488">
        <v>407018161.01480824</v>
      </c>
      <c r="Y77" s="488">
        <v>419676600</v>
      </c>
      <c r="Z77" s="488">
        <v>436496100</v>
      </c>
      <c r="AA77" s="488">
        <v>454491500</v>
      </c>
      <c r="AB77" s="488">
        <v>473296100</v>
      </c>
      <c r="AC77" s="488">
        <v>489621300</v>
      </c>
      <c r="AD77" s="488">
        <v>505718200</v>
      </c>
      <c r="AE77" s="488">
        <v>522320700</v>
      </c>
      <c r="AF77" s="488">
        <v>539581900</v>
      </c>
      <c r="AG77" s="488">
        <v>557608500</v>
      </c>
      <c r="AH77" s="488">
        <v>576401400</v>
      </c>
      <c r="AI77" s="488">
        <v>595836600</v>
      </c>
      <c r="AJ77" s="488">
        <v>616046200</v>
      </c>
      <c r="AK77" s="488">
        <v>637059200</v>
      </c>
      <c r="AL77" s="489">
        <v>658909800</v>
      </c>
      <c r="AM77" s="201"/>
      <c r="AN77" s="201"/>
      <c r="AO77" s="201"/>
      <c r="AP77" s="201"/>
      <c r="AQ77" s="201"/>
      <c r="AR77" s="201"/>
      <c r="AS77" s="201"/>
      <c r="AT77" s="201"/>
      <c r="AU77" s="201"/>
      <c r="AV77" s="201"/>
      <c r="AW77" s="201"/>
      <c r="AX77" s="201"/>
      <c r="AY77" s="201"/>
      <c r="AZ77" s="201"/>
      <c r="BA77" s="201"/>
      <c r="BB77" s="201"/>
      <c r="BC77" s="201"/>
      <c r="BD77" s="201"/>
      <c r="BE77" s="201"/>
      <c r="BF77" s="201"/>
      <c r="BG77" s="201"/>
      <c r="BH77" s="201"/>
      <c r="BI77" s="201"/>
      <c r="BJ77" s="201"/>
      <c r="BK77" s="201"/>
      <c r="BL77" s="201"/>
      <c r="BM77" s="201"/>
      <c r="BN77" s="201"/>
      <c r="BO77" s="201"/>
      <c r="BP77" s="201"/>
      <c r="BQ77" s="201"/>
      <c r="BR77" s="201"/>
      <c r="BS77" s="201"/>
      <c r="BT77" s="201"/>
      <c r="BU77" s="201"/>
      <c r="BV77" s="201"/>
      <c r="BW77" s="201"/>
      <c r="BX77" s="201"/>
      <c r="BY77" s="201"/>
      <c r="BZ77" s="201"/>
      <c r="CA77" s="201"/>
      <c r="CB77" s="201"/>
      <c r="CC77" s="201"/>
      <c r="CD77" s="201"/>
      <c r="CE77" s="201"/>
      <c r="CF77" s="201"/>
      <c r="CG77" s="201"/>
      <c r="CH77" s="201"/>
      <c r="CI77" s="201"/>
      <c r="CJ77" s="201"/>
      <c r="CK77" s="201"/>
      <c r="CL77" s="201"/>
      <c r="CM77" s="201"/>
      <c r="CN77" s="201"/>
      <c r="CO77" s="201"/>
      <c r="CP77" s="201"/>
      <c r="CQ77" s="201"/>
      <c r="CR77" s="201"/>
      <c r="CS77" s="201"/>
      <c r="CT77" s="201"/>
      <c r="CU77" s="201"/>
      <c r="CV77" s="201"/>
      <c r="CW77" s="201"/>
      <c r="CX77" s="201"/>
      <c r="CY77" s="201"/>
      <c r="CZ77" s="201"/>
      <c r="DA77" s="201"/>
      <c r="DB77" s="201"/>
      <c r="DC77" s="201"/>
      <c r="DD77" s="201"/>
      <c r="DE77" s="201"/>
      <c r="DF77" s="201"/>
      <c r="DG77" s="201"/>
      <c r="DH77" s="201"/>
      <c r="DI77" s="201"/>
      <c r="DJ77" s="201"/>
      <c r="DK77" s="201"/>
      <c r="DL77" s="201"/>
      <c r="DM77" s="201"/>
      <c r="DN77" s="201"/>
      <c r="DO77" s="201"/>
      <c r="DP77" s="201"/>
      <c r="DQ77" s="201"/>
      <c r="DR77" s="201"/>
      <c r="DS77" s="201"/>
      <c r="DT77" s="201"/>
      <c r="DU77" s="201"/>
      <c r="DV77" s="201"/>
      <c r="DW77" s="201"/>
      <c r="DX77" s="201"/>
      <c r="DY77" s="201"/>
      <c r="DZ77" s="201"/>
      <c r="EA77" s="201"/>
      <c r="EB77" s="201"/>
      <c r="EC77" s="201"/>
      <c r="ED77" s="201"/>
      <c r="EE77" s="201"/>
      <c r="EF77" s="201"/>
      <c r="EG77" s="201"/>
      <c r="EH77" s="201"/>
      <c r="EI77" s="201"/>
      <c r="EJ77" s="201"/>
      <c r="EK77" s="201"/>
      <c r="EL77" s="201"/>
      <c r="EM77" s="201"/>
      <c r="EN77" s="201"/>
      <c r="EO77" s="201"/>
      <c r="EP77" s="201"/>
      <c r="EQ77" s="201"/>
      <c r="ER77" s="201"/>
      <c r="ES77" s="201"/>
      <c r="ET77" s="201"/>
      <c r="EU77" s="201"/>
      <c r="EV77" s="201"/>
      <c r="EW77" s="201"/>
      <c r="EX77" s="201"/>
      <c r="EY77" s="201"/>
      <c r="EZ77" s="201"/>
      <c r="FA77" s="201"/>
      <c r="FB77" s="201"/>
      <c r="FC77" s="201"/>
      <c r="FD77" s="201"/>
      <c r="FE77" s="201"/>
      <c r="FF77" s="201"/>
      <c r="FG77" s="201"/>
      <c r="FH77" s="201"/>
      <c r="FI77" s="201"/>
      <c r="FJ77" s="201"/>
      <c r="FK77" s="201"/>
      <c r="FL77" s="201"/>
      <c r="FM77" s="201"/>
      <c r="FN77" s="201"/>
      <c r="FO77" s="201"/>
      <c r="FP77" s="201"/>
      <c r="FQ77" s="201"/>
      <c r="FR77" s="201"/>
      <c r="FS77" s="201"/>
      <c r="FT77" s="201"/>
      <c r="FU77" s="201"/>
      <c r="FV77" s="201"/>
      <c r="FW77" s="201"/>
      <c r="FX77" s="201"/>
      <c r="FY77" s="201"/>
      <c r="FZ77" s="201"/>
      <c r="GA77" s="201"/>
      <c r="GB77" s="201"/>
      <c r="GC77" s="201"/>
      <c r="GD77" s="201"/>
      <c r="GE77" s="201"/>
      <c r="GF77" s="201"/>
      <c r="GG77" s="201"/>
      <c r="GH77" s="201"/>
      <c r="GI77" s="201"/>
      <c r="GJ77" s="201"/>
      <c r="GK77" s="201"/>
      <c r="GL77" s="201"/>
      <c r="GM77" s="201"/>
      <c r="GN77" s="201"/>
      <c r="GO77" s="201"/>
      <c r="GP77" s="201"/>
      <c r="GQ77" s="201"/>
      <c r="GR77" s="201"/>
      <c r="GS77" s="201"/>
      <c r="GT77" s="201"/>
      <c r="GU77" s="201"/>
      <c r="GV77" s="201"/>
      <c r="GW77" s="201"/>
      <c r="GX77" s="201"/>
      <c r="GY77" s="201"/>
      <c r="GZ77" s="201"/>
    </row>
    <row r="78" spans="7:208" s="5" customFormat="1">
      <c r="G78" s="491"/>
      <c r="H78" s="146"/>
      <c r="I78" s="19"/>
      <c r="J78" s="146"/>
      <c r="K78" s="146"/>
      <c r="L78" s="468"/>
      <c r="M78" s="488"/>
      <c r="N78" s="488"/>
      <c r="O78" s="488"/>
      <c r="P78" s="488"/>
      <c r="Q78" s="488"/>
      <c r="R78" s="488"/>
      <c r="S78" s="488"/>
      <c r="T78" s="488"/>
      <c r="U78" s="488"/>
      <c r="V78" s="488"/>
      <c r="W78" s="488"/>
      <c r="X78" s="488"/>
      <c r="Y78" s="488"/>
      <c r="Z78" s="488"/>
      <c r="AA78" s="488"/>
      <c r="AB78" s="488"/>
      <c r="AC78" s="488"/>
      <c r="AD78" s="488"/>
      <c r="AE78" s="488"/>
      <c r="AF78" s="488"/>
      <c r="AG78" s="488"/>
      <c r="AH78" s="488"/>
      <c r="AI78" s="488"/>
      <c r="AJ78" s="488"/>
      <c r="AK78" s="488"/>
      <c r="AL78" s="489"/>
      <c r="AM78" s="201"/>
      <c r="AN78" s="201"/>
      <c r="AO78" s="201"/>
      <c r="AP78" s="201"/>
      <c r="AQ78" s="201"/>
      <c r="AR78" s="201"/>
      <c r="AS78" s="201"/>
      <c r="AT78" s="201"/>
      <c r="AU78" s="201"/>
      <c r="AV78" s="201"/>
      <c r="AW78" s="201"/>
      <c r="AX78" s="201"/>
      <c r="AY78" s="201"/>
      <c r="AZ78" s="201"/>
      <c r="BA78" s="201"/>
      <c r="BB78" s="201"/>
      <c r="BC78" s="201"/>
      <c r="BD78" s="201"/>
      <c r="BE78" s="201"/>
      <c r="BF78" s="201"/>
      <c r="BG78" s="201"/>
      <c r="BH78" s="201"/>
      <c r="BI78" s="201"/>
      <c r="BJ78" s="201"/>
      <c r="BK78" s="201"/>
      <c r="BL78" s="201"/>
      <c r="BM78" s="201"/>
      <c r="BN78" s="201"/>
      <c r="BO78" s="201"/>
      <c r="BP78" s="201"/>
      <c r="BQ78" s="201"/>
      <c r="BR78" s="201"/>
      <c r="BS78" s="201"/>
      <c r="BT78" s="201"/>
      <c r="BU78" s="201"/>
      <c r="BV78" s="201"/>
      <c r="BW78" s="201"/>
      <c r="BX78" s="201"/>
      <c r="BY78" s="201"/>
      <c r="BZ78" s="201"/>
      <c r="CA78" s="201"/>
      <c r="CB78" s="201"/>
      <c r="CC78" s="201"/>
      <c r="CD78" s="201"/>
      <c r="CE78" s="201"/>
      <c r="CF78" s="201"/>
      <c r="CG78" s="201"/>
      <c r="CH78" s="201"/>
      <c r="CI78" s="201"/>
      <c r="CJ78" s="201"/>
      <c r="CK78" s="201"/>
      <c r="CL78" s="201"/>
      <c r="CM78" s="201"/>
      <c r="CN78" s="201"/>
      <c r="CO78" s="201"/>
      <c r="CP78" s="201"/>
      <c r="CQ78" s="201"/>
      <c r="CR78" s="201"/>
      <c r="CS78" s="201"/>
      <c r="CT78" s="201"/>
      <c r="CU78" s="201"/>
      <c r="CV78" s="201"/>
      <c r="CW78" s="201"/>
      <c r="CX78" s="201"/>
      <c r="CY78" s="201"/>
      <c r="CZ78" s="201"/>
      <c r="DA78" s="201"/>
      <c r="DB78" s="201"/>
      <c r="DC78" s="201"/>
      <c r="DD78" s="201"/>
      <c r="DE78" s="201"/>
      <c r="DF78" s="201"/>
      <c r="DG78" s="201"/>
      <c r="DH78" s="201"/>
      <c r="DI78" s="201"/>
      <c r="DJ78" s="201"/>
      <c r="DK78" s="201"/>
      <c r="DL78" s="201"/>
      <c r="DM78" s="201"/>
      <c r="DN78" s="201"/>
      <c r="DO78" s="201"/>
      <c r="DP78" s="201"/>
      <c r="DQ78" s="201"/>
      <c r="DR78" s="201"/>
      <c r="DS78" s="201"/>
      <c r="DT78" s="201"/>
      <c r="DU78" s="201"/>
      <c r="DV78" s="201"/>
      <c r="DW78" s="201"/>
      <c r="DX78" s="201"/>
      <c r="DY78" s="201"/>
      <c r="DZ78" s="201"/>
      <c r="EA78" s="201"/>
      <c r="EB78" s="201"/>
      <c r="EC78" s="201"/>
      <c r="ED78" s="201"/>
      <c r="EE78" s="201"/>
      <c r="EF78" s="201"/>
      <c r="EG78" s="201"/>
      <c r="EH78" s="201"/>
      <c r="EI78" s="201"/>
      <c r="EJ78" s="201"/>
      <c r="EK78" s="201"/>
      <c r="EL78" s="201"/>
      <c r="EM78" s="201"/>
      <c r="EN78" s="201"/>
      <c r="EO78" s="201"/>
      <c r="EP78" s="201"/>
      <c r="EQ78" s="201"/>
      <c r="ER78" s="201"/>
      <c r="ES78" s="201"/>
      <c r="ET78" s="201"/>
      <c r="EU78" s="201"/>
      <c r="EV78" s="201"/>
      <c r="EW78" s="201"/>
      <c r="EX78" s="201"/>
      <c r="EY78" s="201"/>
      <c r="EZ78" s="201"/>
      <c r="FA78" s="201"/>
      <c r="FB78" s="201"/>
      <c r="FC78" s="201"/>
      <c r="FD78" s="201"/>
      <c r="FE78" s="201"/>
      <c r="FF78" s="201"/>
      <c r="FG78" s="201"/>
      <c r="FH78" s="201"/>
      <c r="FI78" s="201"/>
      <c r="FJ78" s="201"/>
      <c r="FK78" s="201"/>
      <c r="FL78" s="201"/>
      <c r="FM78" s="201"/>
      <c r="FN78" s="201"/>
      <c r="FO78" s="201"/>
      <c r="FP78" s="201"/>
      <c r="FQ78" s="201"/>
      <c r="FR78" s="201"/>
      <c r="FS78" s="201"/>
      <c r="FT78" s="201"/>
      <c r="FU78" s="201"/>
      <c r="FV78" s="201"/>
      <c r="FW78" s="201"/>
      <c r="FX78" s="201"/>
      <c r="FY78" s="201"/>
      <c r="FZ78" s="201"/>
      <c r="GA78" s="201"/>
      <c r="GB78" s="201"/>
      <c r="GC78" s="201"/>
      <c r="GD78" s="201"/>
      <c r="GE78" s="201"/>
      <c r="GF78" s="201"/>
      <c r="GG78" s="201"/>
      <c r="GH78" s="201"/>
      <c r="GI78" s="201"/>
      <c r="GJ78" s="201"/>
      <c r="GK78" s="201"/>
      <c r="GL78" s="201"/>
      <c r="GM78" s="201"/>
      <c r="GN78" s="201"/>
      <c r="GO78" s="201"/>
      <c r="GP78" s="201"/>
      <c r="GQ78" s="201"/>
      <c r="GR78" s="201"/>
      <c r="GS78" s="201"/>
      <c r="GT78" s="201"/>
      <c r="GU78" s="201"/>
      <c r="GV78" s="201"/>
      <c r="GW78" s="201"/>
      <c r="GX78" s="201"/>
      <c r="GY78" s="201"/>
      <c r="GZ78" s="201"/>
    </row>
    <row r="79" spans="7:208" s="5" customFormat="1" ht="15">
      <c r="G79" s="493" t="s">
        <v>624</v>
      </c>
      <c r="H79" s="28"/>
      <c r="I79" s="152"/>
      <c r="J79" s="152"/>
      <c r="K79" s="152"/>
      <c r="L79" s="494"/>
      <c r="M79" s="454"/>
      <c r="N79" s="454"/>
      <c r="O79" s="454"/>
      <c r="P79" s="454"/>
      <c r="Q79" s="454"/>
      <c r="R79" s="454"/>
      <c r="S79" s="454"/>
      <c r="T79" s="454"/>
      <c r="U79" s="454"/>
      <c r="V79" s="454"/>
      <c r="W79" s="454"/>
      <c r="X79" s="454"/>
      <c r="Y79" s="454"/>
      <c r="Z79" s="454"/>
      <c r="AA79" s="454"/>
      <c r="AB79" s="454"/>
      <c r="AC79" s="454"/>
      <c r="AD79" s="454"/>
      <c r="AE79" s="454"/>
      <c r="AF79" s="454"/>
      <c r="AG79" s="454"/>
      <c r="AH79" s="454"/>
      <c r="AI79" s="454"/>
      <c r="AJ79" s="454"/>
      <c r="AK79" s="454"/>
      <c r="AL79" s="550"/>
      <c r="AM79" s="201"/>
      <c r="AN79" s="201"/>
      <c r="AO79" s="201"/>
      <c r="AP79" s="201"/>
      <c r="AQ79" s="201"/>
      <c r="AR79" s="201"/>
      <c r="AS79" s="201"/>
      <c r="AT79" s="201"/>
      <c r="AU79" s="201"/>
      <c r="AV79" s="201"/>
      <c r="AW79" s="201"/>
      <c r="AX79" s="201"/>
      <c r="AY79" s="201"/>
      <c r="AZ79" s="201"/>
      <c r="BA79" s="201"/>
      <c r="BB79" s="201"/>
      <c r="BC79" s="201"/>
      <c r="BD79" s="201"/>
      <c r="BE79" s="201"/>
      <c r="BF79" s="201"/>
      <c r="BG79" s="201"/>
      <c r="BH79" s="201"/>
      <c r="BI79" s="201"/>
      <c r="BJ79" s="201"/>
      <c r="BK79" s="201"/>
      <c r="BL79" s="201"/>
      <c r="BM79" s="201"/>
      <c r="BN79" s="201"/>
      <c r="BO79" s="201"/>
      <c r="BP79" s="201"/>
      <c r="BQ79" s="201"/>
      <c r="BR79" s="201"/>
      <c r="BS79" s="201"/>
      <c r="BT79" s="201"/>
      <c r="BU79" s="201"/>
      <c r="BV79" s="201"/>
      <c r="BW79" s="201"/>
      <c r="BX79" s="201"/>
      <c r="BY79" s="201"/>
      <c r="BZ79" s="201"/>
      <c r="CA79" s="201"/>
      <c r="CB79" s="201"/>
      <c r="CC79" s="201"/>
      <c r="CD79" s="201"/>
      <c r="CE79" s="201"/>
      <c r="CF79" s="201"/>
      <c r="CG79" s="201"/>
      <c r="CH79" s="201"/>
      <c r="CI79" s="201"/>
      <c r="CJ79" s="201"/>
      <c r="CK79" s="201"/>
      <c r="CL79" s="201"/>
      <c r="CM79" s="201"/>
      <c r="CN79" s="201"/>
      <c r="CO79" s="201"/>
      <c r="CP79" s="201"/>
      <c r="CQ79" s="201"/>
      <c r="CR79" s="201"/>
      <c r="CS79" s="201"/>
      <c r="CT79" s="201"/>
      <c r="CU79" s="201"/>
      <c r="CV79" s="201"/>
      <c r="CW79" s="201"/>
      <c r="CX79" s="201"/>
      <c r="CY79" s="201"/>
      <c r="CZ79" s="201"/>
      <c r="DA79" s="201"/>
      <c r="DB79" s="201"/>
      <c r="DC79" s="201"/>
      <c r="DD79" s="201"/>
      <c r="DE79" s="201"/>
      <c r="DF79" s="201"/>
      <c r="DG79" s="201"/>
      <c r="DH79" s="201"/>
      <c r="DI79" s="201"/>
      <c r="DJ79" s="201"/>
      <c r="DK79" s="201"/>
      <c r="DL79" s="201"/>
      <c r="DM79" s="201"/>
      <c r="DN79" s="201"/>
      <c r="DO79" s="201"/>
      <c r="DP79" s="201"/>
      <c r="DQ79" s="201"/>
      <c r="DR79" s="201"/>
      <c r="DS79" s="201"/>
      <c r="DT79" s="201"/>
      <c r="DU79" s="201"/>
      <c r="DV79" s="201"/>
      <c r="DW79" s="201"/>
      <c r="DX79" s="201"/>
      <c r="DY79" s="201"/>
      <c r="DZ79" s="201"/>
      <c r="EA79" s="201"/>
      <c r="EB79" s="201"/>
      <c r="EC79" s="201"/>
      <c r="ED79" s="201"/>
      <c r="EE79" s="201"/>
      <c r="EF79" s="201"/>
      <c r="EG79" s="201"/>
      <c r="EH79" s="201"/>
      <c r="EI79" s="201"/>
      <c r="EJ79" s="201"/>
      <c r="EK79" s="201"/>
      <c r="EL79" s="201"/>
      <c r="EM79" s="201"/>
      <c r="EN79" s="201"/>
      <c r="EO79" s="201"/>
      <c r="EP79" s="201"/>
      <c r="EQ79" s="201"/>
      <c r="ER79" s="201"/>
      <c r="ES79" s="201"/>
      <c r="ET79" s="201"/>
      <c r="EU79" s="201"/>
      <c r="EV79" s="201"/>
      <c r="EW79" s="201"/>
      <c r="EX79" s="201"/>
      <c r="EY79" s="201"/>
      <c r="EZ79" s="201"/>
      <c r="FA79" s="201"/>
      <c r="FB79" s="201"/>
      <c r="FC79" s="201"/>
      <c r="FD79" s="201"/>
      <c r="FE79" s="201"/>
      <c r="FF79" s="201"/>
      <c r="FG79" s="201"/>
      <c r="FH79" s="201"/>
      <c r="FI79" s="201"/>
      <c r="FJ79" s="201"/>
      <c r="FK79" s="201"/>
      <c r="FL79" s="201"/>
      <c r="FM79" s="201"/>
      <c r="FN79" s="201"/>
      <c r="FO79" s="201"/>
      <c r="FP79" s="201"/>
      <c r="FQ79" s="201"/>
      <c r="FR79" s="201"/>
      <c r="FS79" s="201"/>
      <c r="FT79" s="201"/>
      <c r="FU79" s="201"/>
      <c r="FV79" s="201"/>
      <c r="FW79" s="201"/>
      <c r="FX79" s="201"/>
      <c r="FY79" s="201"/>
      <c r="FZ79" s="201"/>
      <c r="GA79" s="201"/>
      <c r="GB79" s="201"/>
      <c r="GC79" s="201"/>
      <c r="GD79" s="201"/>
      <c r="GE79" s="201"/>
      <c r="GF79" s="201"/>
      <c r="GG79" s="201"/>
      <c r="GH79" s="201"/>
      <c r="GI79" s="201"/>
      <c r="GJ79" s="201"/>
      <c r="GK79" s="201"/>
      <c r="GL79" s="201"/>
      <c r="GM79" s="201"/>
      <c r="GN79" s="201"/>
      <c r="GO79" s="201"/>
      <c r="GP79" s="201"/>
      <c r="GQ79" s="201"/>
      <c r="GR79" s="201"/>
      <c r="GS79" s="201"/>
      <c r="GT79" s="201"/>
      <c r="GU79" s="201"/>
      <c r="GV79" s="201"/>
      <c r="GW79" s="201"/>
      <c r="GX79" s="201"/>
      <c r="GY79" s="201"/>
      <c r="GZ79" s="201"/>
    </row>
    <row r="80" spans="7:208" s="5" customFormat="1">
      <c r="G80" s="131"/>
      <c r="H80" s="82" t="s">
        <v>1478</v>
      </c>
      <c r="I80" s="152"/>
      <c r="J80" s="152"/>
      <c r="K80" s="152"/>
      <c r="L80" s="494"/>
      <c r="M80" s="454"/>
      <c r="N80" s="454"/>
      <c r="O80" s="454"/>
      <c r="P80" s="454"/>
      <c r="Q80" s="454"/>
      <c r="R80" s="454"/>
      <c r="S80" s="454"/>
      <c r="T80" s="454"/>
      <c r="U80" s="454"/>
      <c r="V80" s="454"/>
      <c r="W80" s="454"/>
      <c r="X80" s="454"/>
      <c r="Y80" s="454"/>
      <c r="Z80" s="454"/>
      <c r="AA80" s="454"/>
      <c r="AB80" s="454"/>
      <c r="AC80" s="454"/>
      <c r="AD80" s="454"/>
      <c r="AE80" s="454"/>
      <c r="AF80" s="454"/>
      <c r="AG80" s="454"/>
      <c r="AH80" s="454"/>
      <c r="AI80" s="454"/>
      <c r="AJ80" s="454"/>
      <c r="AK80" s="454"/>
      <c r="AL80" s="550"/>
      <c r="AM80" s="201"/>
      <c r="AN80" s="201"/>
      <c r="AO80" s="201"/>
      <c r="AP80" s="201"/>
      <c r="AQ80" s="201"/>
      <c r="AR80" s="201"/>
      <c r="AS80" s="201"/>
      <c r="AT80" s="201"/>
      <c r="AU80" s="201"/>
      <c r="AV80" s="201"/>
      <c r="AW80" s="201"/>
      <c r="AX80" s="201"/>
      <c r="AY80" s="201"/>
      <c r="AZ80" s="201"/>
      <c r="BA80" s="201"/>
      <c r="BB80" s="201"/>
      <c r="BC80" s="201"/>
      <c r="BD80" s="201"/>
      <c r="BE80" s="201"/>
      <c r="BF80" s="201"/>
      <c r="BG80" s="201"/>
      <c r="BH80" s="201"/>
      <c r="BI80" s="201"/>
      <c r="BJ80" s="201"/>
      <c r="BK80" s="201"/>
      <c r="BL80" s="201"/>
      <c r="BM80" s="201"/>
      <c r="BN80" s="201"/>
      <c r="BO80" s="201"/>
      <c r="BP80" s="201"/>
      <c r="BQ80" s="201"/>
      <c r="BR80" s="201"/>
      <c r="BS80" s="201"/>
      <c r="BT80" s="201"/>
      <c r="BU80" s="201"/>
      <c r="BV80" s="201"/>
      <c r="BW80" s="201"/>
      <c r="BX80" s="201"/>
      <c r="BY80" s="201"/>
      <c r="BZ80" s="201"/>
      <c r="CA80" s="201"/>
      <c r="CB80" s="201"/>
      <c r="CC80" s="201"/>
      <c r="CD80" s="201"/>
      <c r="CE80" s="201"/>
      <c r="CF80" s="201"/>
      <c r="CG80" s="201"/>
      <c r="CH80" s="201"/>
      <c r="CI80" s="201"/>
      <c r="CJ80" s="201"/>
      <c r="CK80" s="201"/>
      <c r="CL80" s="201"/>
      <c r="CM80" s="201"/>
      <c r="CN80" s="201"/>
      <c r="CO80" s="201"/>
      <c r="CP80" s="201"/>
      <c r="CQ80" s="201"/>
      <c r="CR80" s="201"/>
      <c r="CS80" s="201"/>
      <c r="CT80" s="201"/>
      <c r="CU80" s="201"/>
      <c r="CV80" s="201"/>
      <c r="CW80" s="201"/>
      <c r="CX80" s="201"/>
      <c r="CY80" s="201"/>
      <c r="CZ80" s="201"/>
      <c r="DA80" s="201"/>
      <c r="DB80" s="201"/>
      <c r="DC80" s="201"/>
      <c r="DD80" s="201"/>
      <c r="DE80" s="201"/>
      <c r="DF80" s="201"/>
      <c r="DG80" s="201"/>
      <c r="DH80" s="201"/>
      <c r="DI80" s="201"/>
      <c r="DJ80" s="201"/>
      <c r="DK80" s="201"/>
      <c r="DL80" s="201"/>
      <c r="DM80" s="201"/>
      <c r="DN80" s="201"/>
      <c r="DO80" s="201"/>
      <c r="DP80" s="201"/>
      <c r="DQ80" s="201"/>
      <c r="DR80" s="201"/>
      <c r="DS80" s="201"/>
      <c r="DT80" s="201"/>
      <c r="DU80" s="201"/>
      <c r="DV80" s="201"/>
      <c r="DW80" s="201"/>
      <c r="DX80" s="201"/>
      <c r="DY80" s="201"/>
      <c r="DZ80" s="201"/>
      <c r="EA80" s="201"/>
      <c r="EB80" s="201"/>
      <c r="EC80" s="201"/>
      <c r="ED80" s="201"/>
      <c r="EE80" s="201"/>
      <c r="EF80" s="201"/>
      <c r="EG80" s="201"/>
      <c r="EH80" s="201"/>
      <c r="EI80" s="201"/>
      <c r="EJ80" s="201"/>
      <c r="EK80" s="201"/>
      <c r="EL80" s="201"/>
      <c r="EM80" s="201"/>
      <c r="EN80" s="201"/>
      <c r="EO80" s="201"/>
      <c r="EP80" s="201"/>
      <c r="EQ80" s="201"/>
      <c r="ER80" s="201"/>
      <c r="ES80" s="201"/>
      <c r="ET80" s="201"/>
      <c r="EU80" s="201"/>
      <c r="EV80" s="201"/>
      <c r="EW80" s="201"/>
      <c r="EX80" s="201"/>
      <c r="EY80" s="201"/>
      <c r="EZ80" s="201"/>
      <c r="FA80" s="201"/>
      <c r="FB80" s="201"/>
      <c r="FC80" s="201"/>
      <c r="FD80" s="201"/>
      <c r="FE80" s="201"/>
      <c r="FF80" s="201"/>
      <c r="FG80" s="201"/>
      <c r="FH80" s="201"/>
      <c r="FI80" s="201"/>
      <c r="FJ80" s="201"/>
      <c r="FK80" s="201"/>
      <c r="FL80" s="201"/>
      <c r="FM80" s="201"/>
      <c r="FN80" s="201"/>
      <c r="FO80" s="201"/>
      <c r="FP80" s="201"/>
      <c r="FQ80" s="201"/>
      <c r="FR80" s="201"/>
      <c r="FS80" s="201"/>
      <c r="FT80" s="201"/>
      <c r="FU80" s="201"/>
      <c r="FV80" s="201"/>
      <c r="FW80" s="201"/>
      <c r="FX80" s="201"/>
      <c r="FY80" s="201"/>
      <c r="FZ80" s="201"/>
      <c r="GA80" s="201"/>
      <c r="GB80" s="201"/>
      <c r="GC80" s="201"/>
      <c r="GD80" s="201"/>
      <c r="GE80" s="201"/>
      <c r="GF80" s="201"/>
      <c r="GG80" s="201"/>
      <c r="GH80" s="201"/>
      <c r="GI80" s="201"/>
      <c r="GJ80" s="201"/>
      <c r="GK80" s="201"/>
      <c r="GL80" s="201"/>
      <c r="GM80" s="201"/>
      <c r="GN80" s="201"/>
      <c r="GO80" s="201"/>
      <c r="GP80" s="201"/>
      <c r="GQ80" s="201"/>
      <c r="GR80" s="201"/>
      <c r="GS80" s="201"/>
      <c r="GT80" s="201"/>
      <c r="GU80" s="201"/>
      <c r="GV80" s="201"/>
      <c r="GW80" s="201"/>
      <c r="GX80" s="201"/>
      <c r="GY80" s="201"/>
      <c r="GZ80" s="201"/>
    </row>
    <row r="81" spans="3:208" s="5" customFormat="1">
      <c r="C81" s="201"/>
      <c r="D81" s="29"/>
      <c r="G81" s="131"/>
      <c r="H81" s="82"/>
      <c r="I81" s="152" t="s">
        <v>628</v>
      </c>
      <c r="J81" s="152"/>
      <c r="K81" s="152"/>
      <c r="L81" s="494"/>
      <c r="M81" s="454"/>
      <c r="N81" s="454"/>
      <c r="O81" s="454"/>
      <c r="P81" s="454"/>
      <c r="Q81" s="454"/>
      <c r="R81" s="454"/>
      <c r="S81" s="454"/>
      <c r="T81" s="454"/>
      <c r="U81" s="454"/>
      <c r="V81" s="454"/>
      <c r="W81" s="454"/>
      <c r="X81" s="454"/>
      <c r="Y81" s="454"/>
      <c r="Z81" s="454"/>
      <c r="AA81" s="454"/>
      <c r="AB81" s="454"/>
      <c r="AC81" s="454"/>
      <c r="AD81" s="454"/>
      <c r="AE81" s="454"/>
      <c r="AF81" s="454"/>
      <c r="AG81" s="454"/>
      <c r="AH81" s="454"/>
      <c r="AI81" s="454"/>
      <c r="AJ81" s="454"/>
      <c r="AK81" s="454"/>
      <c r="AL81" s="550"/>
      <c r="AM81" s="201"/>
      <c r="AN81" s="201"/>
      <c r="AO81" s="201"/>
      <c r="AP81" s="201"/>
      <c r="AQ81" s="201"/>
      <c r="AR81" s="201"/>
      <c r="AS81" s="201"/>
      <c r="AT81" s="201"/>
      <c r="AU81" s="201"/>
      <c r="AV81" s="201"/>
      <c r="AW81" s="201"/>
      <c r="AX81" s="201"/>
      <c r="AY81" s="201"/>
      <c r="AZ81" s="201"/>
      <c r="BA81" s="201"/>
      <c r="BB81" s="201"/>
      <c r="BC81" s="201"/>
      <c r="BD81" s="201"/>
      <c r="BE81" s="201"/>
      <c r="BF81" s="201"/>
      <c r="BG81" s="201"/>
      <c r="BH81" s="201"/>
      <c r="BI81" s="201"/>
      <c r="BJ81" s="201"/>
      <c r="BK81" s="201"/>
      <c r="BL81" s="201"/>
      <c r="BM81" s="201"/>
      <c r="BN81" s="201"/>
      <c r="BO81" s="201"/>
      <c r="BP81" s="201"/>
      <c r="BQ81" s="201"/>
      <c r="BR81" s="201"/>
      <c r="BS81" s="201"/>
      <c r="BT81" s="201"/>
      <c r="BU81" s="201"/>
      <c r="BV81" s="201"/>
      <c r="BW81" s="201"/>
      <c r="BX81" s="201"/>
      <c r="BY81" s="201"/>
      <c r="BZ81" s="201"/>
      <c r="CA81" s="201"/>
      <c r="CB81" s="201"/>
      <c r="CC81" s="201"/>
      <c r="CD81" s="201"/>
      <c r="CE81" s="201"/>
      <c r="CF81" s="201"/>
      <c r="CG81" s="201"/>
      <c r="CH81" s="201"/>
      <c r="CI81" s="201"/>
      <c r="CJ81" s="201"/>
      <c r="CK81" s="201"/>
      <c r="CL81" s="201"/>
      <c r="CM81" s="201"/>
      <c r="CN81" s="201"/>
      <c r="CO81" s="201"/>
      <c r="CP81" s="201"/>
      <c r="CQ81" s="201"/>
      <c r="CR81" s="201"/>
      <c r="CS81" s="201"/>
      <c r="CT81" s="201"/>
      <c r="CU81" s="201"/>
      <c r="CV81" s="201"/>
      <c r="CW81" s="201"/>
      <c r="CX81" s="201"/>
      <c r="CY81" s="201"/>
      <c r="CZ81" s="201"/>
      <c r="DA81" s="201"/>
      <c r="DB81" s="201"/>
      <c r="DC81" s="201"/>
      <c r="DD81" s="201"/>
      <c r="DE81" s="201"/>
      <c r="DF81" s="201"/>
      <c r="DG81" s="201"/>
      <c r="DH81" s="201"/>
      <c r="DI81" s="201"/>
      <c r="DJ81" s="201"/>
      <c r="DK81" s="201"/>
      <c r="DL81" s="201"/>
      <c r="DM81" s="201"/>
      <c r="DN81" s="201"/>
      <c r="DO81" s="201"/>
      <c r="DP81" s="201"/>
      <c r="DQ81" s="201"/>
      <c r="DR81" s="201"/>
      <c r="DS81" s="201"/>
      <c r="DT81" s="201"/>
      <c r="DU81" s="201"/>
      <c r="DV81" s="201"/>
      <c r="DW81" s="201"/>
      <c r="DX81" s="201"/>
      <c r="DY81" s="201"/>
      <c r="DZ81" s="201"/>
      <c r="EA81" s="201"/>
      <c r="EB81" s="201"/>
      <c r="EC81" s="201"/>
      <c r="ED81" s="201"/>
      <c r="EE81" s="201"/>
      <c r="EF81" s="201"/>
      <c r="EG81" s="201"/>
      <c r="EH81" s="201"/>
      <c r="EI81" s="201"/>
      <c r="EJ81" s="201"/>
      <c r="EK81" s="201"/>
      <c r="EL81" s="201"/>
      <c r="EM81" s="201"/>
      <c r="EN81" s="201"/>
      <c r="EO81" s="201"/>
      <c r="EP81" s="201"/>
      <c r="EQ81" s="201"/>
      <c r="ER81" s="201"/>
      <c r="ES81" s="201"/>
      <c r="ET81" s="201"/>
      <c r="EU81" s="201"/>
      <c r="EV81" s="201"/>
      <c r="EW81" s="201"/>
      <c r="EX81" s="201"/>
      <c r="EY81" s="201"/>
      <c r="EZ81" s="201"/>
      <c r="FA81" s="201"/>
      <c r="FB81" s="201"/>
      <c r="FC81" s="201"/>
      <c r="FD81" s="201"/>
      <c r="FE81" s="201"/>
      <c r="FF81" s="201"/>
      <c r="FG81" s="201"/>
      <c r="FH81" s="201"/>
      <c r="FI81" s="201"/>
      <c r="FJ81" s="201"/>
      <c r="FK81" s="201"/>
      <c r="FL81" s="201"/>
      <c r="FM81" s="201"/>
      <c r="FN81" s="201"/>
      <c r="FO81" s="201"/>
      <c r="FP81" s="201"/>
      <c r="FQ81" s="201"/>
      <c r="FR81" s="201"/>
      <c r="FS81" s="201"/>
      <c r="FT81" s="201"/>
      <c r="FU81" s="201"/>
      <c r="FV81" s="201"/>
      <c r="FW81" s="201"/>
      <c r="FX81" s="201"/>
      <c r="FY81" s="201"/>
      <c r="FZ81" s="201"/>
      <c r="GA81" s="201"/>
      <c r="GB81" s="201"/>
      <c r="GC81" s="201"/>
      <c r="GD81" s="201"/>
      <c r="GE81" s="201"/>
      <c r="GF81" s="201"/>
      <c r="GG81" s="201"/>
      <c r="GH81" s="201"/>
      <c r="GI81" s="201"/>
      <c r="GJ81" s="201"/>
      <c r="GK81" s="201"/>
      <c r="GL81" s="201"/>
      <c r="GM81" s="201"/>
      <c r="GN81" s="201"/>
      <c r="GO81" s="201"/>
      <c r="GP81" s="201"/>
      <c r="GQ81" s="201"/>
      <c r="GR81" s="201"/>
      <c r="GS81" s="201"/>
      <c r="GT81" s="201"/>
      <c r="GU81" s="201"/>
      <c r="GV81" s="201"/>
      <c r="GW81" s="201"/>
      <c r="GX81" s="201"/>
      <c r="GY81" s="201"/>
      <c r="GZ81" s="201"/>
    </row>
    <row r="82" spans="3:208" s="5" customFormat="1">
      <c r="C82" s="201"/>
      <c r="D82" s="29"/>
      <c r="G82" s="145"/>
      <c r="H82" s="146"/>
      <c r="I82" s="152"/>
      <c r="J82" s="669" t="s">
        <v>630</v>
      </c>
      <c r="K82" s="152"/>
      <c r="L82" s="494"/>
      <c r="M82" s="454">
        <v>0</v>
      </c>
      <c r="N82" s="454">
        <v>0</v>
      </c>
      <c r="O82" s="454">
        <v>0</v>
      </c>
      <c r="P82" s="454">
        <v>0</v>
      </c>
      <c r="Q82" s="454">
        <v>0</v>
      </c>
      <c r="R82" s="454">
        <v>0</v>
      </c>
      <c r="S82" s="454">
        <v>0</v>
      </c>
      <c r="T82" s="454">
        <v>0</v>
      </c>
      <c r="U82" s="454">
        <v>0</v>
      </c>
      <c r="V82" s="454">
        <v>20432118.534489565</v>
      </c>
      <c r="W82" s="454">
        <v>22071998.9259075</v>
      </c>
      <c r="X82" s="454">
        <v>22071998.851815</v>
      </c>
      <c r="Y82" s="454">
        <v>23760398.294294115</v>
      </c>
      <c r="Z82" s="454">
        <v>25448797.73677323</v>
      </c>
      <c r="AA82" s="454">
        <v>25448797.73677323</v>
      </c>
      <c r="AB82" s="454">
        <v>25448797.73677323</v>
      </c>
      <c r="AC82" s="454">
        <v>25448797.73677323</v>
      </c>
      <c r="AD82" s="454">
        <v>25448797.73677323</v>
      </c>
      <c r="AE82" s="454">
        <v>25448797.73677323</v>
      </c>
      <c r="AF82" s="454">
        <v>25448797.73677323</v>
      </c>
      <c r="AG82" s="454">
        <v>25448797.73677323</v>
      </c>
      <c r="AH82" s="454">
        <v>25448797.73677323</v>
      </c>
      <c r="AI82" s="454">
        <v>25448797.73677323</v>
      </c>
      <c r="AJ82" s="454">
        <v>25448797.73677323</v>
      </c>
      <c r="AK82" s="454">
        <v>25448797.73677323</v>
      </c>
      <c r="AL82" s="454">
        <v>25448797.73677323</v>
      </c>
      <c r="AM82" s="201"/>
      <c r="AN82" s="201"/>
      <c r="AO82" s="201"/>
      <c r="AP82" s="201"/>
      <c r="AQ82" s="201"/>
      <c r="AR82" s="201"/>
      <c r="AS82" s="201"/>
      <c r="AT82" s="201"/>
      <c r="AU82" s="201"/>
      <c r="AV82" s="201"/>
      <c r="AW82" s="201"/>
      <c r="AX82" s="201"/>
      <c r="AY82" s="201"/>
      <c r="AZ82" s="201"/>
      <c r="BA82" s="201"/>
      <c r="BB82" s="201"/>
      <c r="BC82" s="201"/>
      <c r="BD82" s="201"/>
      <c r="BE82" s="201"/>
      <c r="BF82" s="201"/>
      <c r="BG82" s="201"/>
      <c r="BH82" s="201"/>
      <c r="BI82" s="201"/>
      <c r="BJ82" s="201"/>
      <c r="BK82" s="201"/>
      <c r="BL82" s="201"/>
      <c r="BM82" s="201"/>
      <c r="BN82" s="201"/>
      <c r="BO82" s="201"/>
      <c r="BP82" s="201"/>
      <c r="BQ82" s="201"/>
      <c r="BR82" s="201"/>
      <c r="BS82" s="201"/>
      <c r="BT82" s="201"/>
      <c r="BU82" s="201"/>
      <c r="BV82" s="201"/>
      <c r="BW82" s="201"/>
      <c r="BX82" s="201"/>
      <c r="BY82" s="201"/>
      <c r="BZ82" s="201"/>
      <c r="CA82" s="201"/>
      <c r="CB82" s="201"/>
      <c r="CC82" s="201"/>
      <c r="CD82" s="201"/>
      <c r="CE82" s="201"/>
      <c r="CF82" s="201"/>
      <c r="CG82" s="201"/>
      <c r="CH82" s="201"/>
      <c r="CI82" s="201"/>
      <c r="CJ82" s="201"/>
      <c r="CK82" s="201"/>
      <c r="CL82" s="201"/>
      <c r="CM82" s="201"/>
      <c r="CN82" s="201"/>
      <c r="CO82" s="201"/>
      <c r="CP82" s="201"/>
      <c r="CQ82" s="201"/>
      <c r="CR82" s="201"/>
      <c r="CS82" s="201"/>
      <c r="CT82" s="201"/>
      <c r="CU82" s="201"/>
      <c r="CV82" s="201"/>
      <c r="CW82" s="201"/>
      <c r="CX82" s="201"/>
      <c r="CY82" s="201"/>
      <c r="CZ82" s="201"/>
      <c r="DA82" s="201"/>
      <c r="DB82" s="201"/>
      <c r="DC82" s="201"/>
      <c r="DD82" s="201"/>
      <c r="DE82" s="201"/>
      <c r="DF82" s="201"/>
      <c r="DG82" s="201"/>
      <c r="DH82" s="201"/>
      <c r="DI82" s="201"/>
      <c r="DJ82" s="201"/>
      <c r="DK82" s="201"/>
      <c r="DL82" s="201"/>
      <c r="DM82" s="201"/>
      <c r="DN82" s="201"/>
      <c r="DO82" s="201"/>
      <c r="DP82" s="201"/>
      <c r="DQ82" s="201"/>
      <c r="DR82" s="201"/>
      <c r="DS82" s="201"/>
      <c r="DT82" s="201"/>
      <c r="DU82" s="201"/>
      <c r="DV82" s="201"/>
      <c r="DW82" s="201"/>
      <c r="DX82" s="201"/>
      <c r="DY82" s="201"/>
      <c r="DZ82" s="201"/>
      <c r="EA82" s="201"/>
      <c r="EB82" s="201"/>
      <c r="EC82" s="201"/>
      <c r="ED82" s="201"/>
      <c r="EE82" s="201"/>
      <c r="EF82" s="201"/>
      <c r="EG82" s="201"/>
      <c r="EH82" s="201"/>
      <c r="EI82" s="201"/>
      <c r="EJ82" s="201"/>
      <c r="EK82" s="201"/>
      <c r="EL82" s="201"/>
      <c r="EM82" s="201"/>
      <c r="EN82" s="201"/>
      <c r="EO82" s="201"/>
      <c r="EP82" s="201"/>
      <c r="EQ82" s="201"/>
      <c r="ER82" s="201"/>
      <c r="ES82" s="201"/>
      <c r="ET82" s="201"/>
      <c r="EU82" s="201"/>
      <c r="EV82" s="201"/>
      <c r="EW82" s="201"/>
      <c r="EX82" s="201"/>
      <c r="EY82" s="201"/>
      <c r="EZ82" s="201"/>
      <c r="FA82" s="201"/>
      <c r="FB82" s="201"/>
      <c r="FC82" s="201"/>
      <c r="FD82" s="201"/>
      <c r="FE82" s="201"/>
      <c r="FF82" s="201"/>
      <c r="FG82" s="201"/>
      <c r="FH82" s="201"/>
      <c r="FI82" s="201"/>
      <c r="FJ82" s="201"/>
      <c r="FK82" s="201"/>
      <c r="FL82" s="201"/>
      <c r="FM82" s="201"/>
      <c r="FN82" s="201"/>
      <c r="FO82" s="201"/>
      <c r="FP82" s="201"/>
      <c r="FQ82" s="201"/>
      <c r="FR82" s="201"/>
      <c r="FS82" s="201"/>
      <c r="FT82" s="201"/>
      <c r="FU82" s="201"/>
      <c r="FV82" s="201"/>
      <c r="FW82" s="201"/>
      <c r="FX82" s="201"/>
      <c r="FY82" s="201"/>
      <c r="FZ82" s="201"/>
      <c r="GA82" s="201"/>
      <c r="GB82" s="201"/>
      <c r="GC82" s="201"/>
      <c r="GD82" s="201"/>
      <c r="GE82" s="201"/>
      <c r="GF82" s="201"/>
      <c r="GG82" s="201"/>
      <c r="GH82" s="201"/>
      <c r="GI82" s="201"/>
      <c r="GJ82" s="201"/>
      <c r="GK82" s="201"/>
      <c r="GL82" s="201"/>
      <c r="GM82" s="201"/>
      <c r="GN82" s="201"/>
      <c r="GO82" s="201"/>
      <c r="GP82" s="201"/>
      <c r="GQ82" s="201"/>
      <c r="GR82" s="201"/>
      <c r="GS82" s="201"/>
      <c r="GT82" s="201"/>
      <c r="GU82" s="201"/>
      <c r="GV82" s="201"/>
      <c r="GW82" s="201"/>
      <c r="GX82" s="201"/>
      <c r="GY82" s="201"/>
      <c r="GZ82" s="201"/>
    </row>
    <row r="83" spans="3:208" s="5" customFormat="1">
      <c r="C83" s="201"/>
      <c r="D83" s="29"/>
      <c r="G83" s="145"/>
      <c r="H83" s="146"/>
      <c r="I83" s="152"/>
      <c r="J83" s="669" t="s">
        <v>633</v>
      </c>
      <c r="K83" s="152"/>
      <c r="L83" s="494"/>
      <c r="M83" s="454">
        <v>0</v>
      </c>
      <c r="N83" s="454">
        <v>0</v>
      </c>
      <c r="O83" s="454">
        <v>0</v>
      </c>
      <c r="P83" s="454">
        <v>0</v>
      </c>
      <c r="Q83" s="454">
        <v>0</v>
      </c>
      <c r="R83" s="454">
        <v>0</v>
      </c>
      <c r="S83" s="454">
        <v>0</v>
      </c>
      <c r="T83" s="454">
        <v>0</v>
      </c>
      <c r="U83" s="454">
        <v>0</v>
      </c>
      <c r="V83" s="454">
        <v>5506924.115158624</v>
      </c>
      <c r="W83" s="454">
        <v>5800889.7658412289</v>
      </c>
      <c r="X83" s="454">
        <v>5800889.7658412289</v>
      </c>
      <c r="Y83" s="454">
        <v>5800889.7658412289</v>
      </c>
      <c r="Z83" s="454">
        <v>5800889.7658412289</v>
      </c>
      <c r="AA83" s="454">
        <v>5800889.7658412289</v>
      </c>
      <c r="AB83" s="454">
        <v>5800889.7658412289</v>
      </c>
      <c r="AC83" s="454">
        <v>5800889.7658412289</v>
      </c>
      <c r="AD83" s="454">
        <v>5800889.7658412289</v>
      </c>
      <c r="AE83" s="454">
        <v>5800889.7658412289</v>
      </c>
      <c r="AF83" s="454">
        <v>5800889.7658412289</v>
      </c>
      <c r="AG83" s="454">
        <v>5800889.7658412289</v>
      </c>
      <c r="AH83" s="454">
        <v>5800889.7658412289</v>
      </c>
      <c r="AI83" s="454">
        <v>5800889.7658412289</v>
      </c>
      <c r="AJ83" s="454">
        <v>5800889.7658412289</v>
      </c>
      <c r="AK83" s="454">
        <v>5800889.7658412289</v>
      </c>
      <c r="AL83" s="454">
        <v>5800889.7658412289</v>
      </c>
      <c r="AM83" s="201"/>
      <c r="AN83" s="201"/>
      <c r="AO83" s="201"/>
      <c r="AP83" s="201"/>
      <c r="AQ83" s="201"/>
      <c r="AR83" s="201"/>
      <c r="AS83" s="201"/>
      <c r="AT83" s="201"/>
      <c r="AU83" s="201"/>
      <c r="AV83" s="201"/>
      <c r="AW83" s="201"/>
      <c r="AX83" s="201"/>
      <c r="AY83" s="201"/>
      <c r="AZ83" s="201"/>
      <c r="BA83" s="201"/>
      <c r="BB83" s="201"/>
      <c r="BC83" s="201"/>
      <c r="BD83" s="201"/>
      <c r="BE83" s="201"/>
      <c r="BF83" s="201"/>
      <c r="BG83" s="201"/>
      <c r="BH83" s="201"/>
      <c r="BI83" s="201"/>
      <c r="BJ83" s="201"/>
      <c r="BK83" s="201"/>
      <c r="BL83" s="201"/>
      <c r="BM83" s="201"/>
      <c r="BN83" s="201"/>
      <c r="BO83" s="201"/>
      <c r="BP83" s="201"/>
      <c r="BQ83" s="201"/>
      <c r="BR83" s="201"/>
      <c r="BS83" s="201"/>
      <c r="BT83" s="201"/>
      <c r="BU83" s="201"/>
      <c r="BV83" s="201"/>
      <c r="BW83" s="201"/>
      <c r="BX83" s="201"/>
      <c r="BY83" s="201"/>
      <c r="BZ83" s="201"/>
      <c r="CA83" s="201"/>
      <c r="CB83" s="201"/>
      <c r="CC83" s="201"/>
      <c r="CD83" s="201"/>
      <c r="CE83" s="201"/>
      <c r="CF83" s="201"/>
      <c r="CG83" s="201"/>
      <c r="CH83" s="201"/>
      <c r="CI83" s="201"/>
      <c r="CJ83" s="201"/>
      <c r="CK83" s="201"/>
      <c r="CL83" s="201"/>
      <c r="CM83" s="201"/>
      <c r="CN83" s="201"/>
      <c r="CO83" s="201"/>
      <c r="CP83" s="201"/>
      <c r="CQ83" s="201"/>
      <c r="CR83" s="201"/>
      <c r="CS83" s="201"/>
      <c r="CT83" s="201"/>
      <c r="CU83" s="201"/>
      <c r="CV83" s="201"/>
      <c r="CW83" s="201"/>
      <c r="CX83" s="201"/>
      <c r="CY83" s="201"/>
      <c r="CZ83" s="201"/>
      <c r="DA83" s="201"/>
      <c r="DB83" s="201"/>
      <c r="DC83" s="201"/>
      <c r="DD83" s="201"/>
      <c r="DE83" s="201"/>
      <c r="DF83" s="201"/>
      <c r="DG83" s="201"/>
      <c r="DH83" s="201"/>
      <c r="DI83" s="201"/>
      <c r="DJ83" s="201"/>
      <c r="DK83" s="201"/>
      <c r="DL83" s="201"/>
      <c r="DM83" s="201"/>
      <c r="DN83" s="201"/>
      <c r="DO83" s="201"/>
      <c r="DP83" s="201"/>
      <c r="DQ83" s="201"/>
      <c r="DR83" s="201"/>
      <c r="DS83" s="201"/>
      <c r="DT83" s="201"/>
      <c r="DU83" s="201"/>
      <c r="DV83" s="201"/>
      <c r="DW83" s="201"/>
      <c r="DX83" s="201"/>
      <c r="DY83" s="201"/>
      <c r="DZ83" s="201"/>
      <c r="EA83" s="201"/>
      <c r="EB83" s="201"/>
      <c r="EC83" s="201"/>
      <c r="ED83" s="201"/>
      <c r="EE83" s="201"/>
      <c r="EF83" s="201"/>
      <c r="EG83" s="201"/>
      <c r="EH83" s="201"/>
      <c r="EI83" s="201"/>
      <c r="EJ83" s="201"/>
      <c r="EK83" s="201"/>
      <c r="EL83" s="201"/>
      <c r="EM83" s="201"/>
      <c r="EN83" s="201"/>
      <c r="EO83" s="201"/>
      <c r="EP83" s="201"/>
      <c r="EQ83" s="201"/>
      <c r="ER83" s="201"/>
      <c r="ES83" s="201"/>
      <c r="ET83" s="201"/>
      <c r="EU83" s="201"/>
      <c r="EV83" s="201"/>
      <c r="EW83" s="201"/>
      <c r="EX83" s="201"/>
      <c r="EY83" s="201"/>
      <c r="EZ83" s="201"/>
      <c r="FA83" s="201"/>
      <c r="FB83" s="201"/>
      <c r="FC83" s="201"/>
      <c r="FD83" s="201"/>
      <c r="FE83" s="201"/>
      <c r="FF83" s="201"/>
      <c r="FG83" s="201"/>
      <c r="FH83" s="201"/>
      <c r="FI83" s="201"/>
      <c r="FJ83" s="201"/>
      <c r="FK83" s="201"/>
      <c r="FL83" s="201"/>
      <c r="FM83" s="201"/>
      <c r="FN83" s="201"/>
      <c r="FO83" s="201"/>
      <c r="FP83" s="201"/>
      <c r="FQ83" s="201"/>
      <c r="FR83" s="201"/>
      <c r="FS83" s="201"/>
      <c r="FT83" s="201"/>
      <c r="FU83" s="201"/>
      <c r="FV83" s="201"/>
      <c r="FW83" s="201"/>
      <c r="FX83" s="201"/>
      <c r="FY83" s="201"/>
      <c r="FZ83" s="201"/>
      <c r="GA83" s="201"/>
      <c r="GB83" s="201"/>
      <c r="GC83" s="201"/>
      <c r="GD83" s="201"/>
      <c r="GE83" s="201"/>
      <c r="GF83" s="201"/>
      <c r="GG83" s="201"/>
      <c r="GH83" s="201"/>
      <c r="GI83" s="201"/>
      <c r="GJ83" s="201"/>
      <c r="GK83" s="201"/>
      <c r="GL83" s="201"/>
      <c r="GM83" s="201"/>
      <c r="GN83" s="201"/>
      <c r="GO83" s="201"/>
      <c r="GP83" s="201"/>
      <c r="GQ83" s="201"/>
      <c r="GR83" s="201"/>
      <c r="GS83" s="201"/>
      <c r="GT83" s="201"/>
      <c r="GU83" s="201"/>
      <c r="GV83" s="201"/>
      <c r="GW83" s="201"/>
      <c r="GX83" s="201"/>
      <c r="GY83" s="201"/>
      <c r="GZ83" s="201"/>
    </row>
    <row r="84" spans="3:208" s="5" customFormat="1">
      <c r="C84" s="201"/>
      <c r="D84" s="29"/>
      <c r="G84" s="145"/>
      <c r="H84" s="146"/>
      <c r="I84" s="152"/>
      <c r="J84" s="669" t="s">
        <v>632</v>
      </c>
      <c r="K84" s="152"/>
      <c r="L84" s="494"/>
      <c r="M84" s="454">
        <v>0</v>
      </c>
      <c r="N84" s="454">
        <v>0</v>
      </c>
      <c r="O84" s="454">
        <v>0</v>
      </c>
      <c r="P84" s="454">
        <v>0</v>
      </c>
      <c r="Q84" s="454">
        <v>0</v>
      </c>
      <c r="R84" s="454">
        <v>0</v>
      </c>
      <c r="S84" s="454">
        <v>0</v>
      </c>
      <c r="T84" s="454">
        <v>0</v>
      </c>
      <c r="U84" s="454">
        <v>0</v>
      </c>
      <c r="V84" s="454">
        <v>128006401.3503518</v>
      </c>
      <c r="W84" s="454">
        <v>134052468.5</v>
      </c>
      <c r="X84" s="454">
        <v>142084122.45377618</v>
      </c>
      <c r="Y84" s="454">
        <v>154005869.95187193</v>
      </c>
      <c r="Z84" s="454">
        <v>162083618.04735303</v>
      </c>
      <c r="AA84" s="454">
        <v>175328628.20741823</v>
      </c>
      <c r="AB84" s="454">
        <v>214541685.79406273</v>
      </c>
      <c r="AC84" s="454">
        <v>264568481.9959918</v>
      </c>
      <c r="AD84" s="454">
        <v>314560917.94242823</v>
      </c>
      <c r="AE84" s="454">
        <v>364493392.48219967</v>
      </c>
      <c r="AF84" s="454">
        <v>408926124.02206165</v>
      </c>
      <c r="AG84" s="454">
        <v>453684974.1768173</v>
      </c>
      <c r="AH84" s="454">
        <v>487657275.58396572</v>
      </c>
      <c r="AI84" s="454">
        <v>518552046.84525836</v>
      </c>
      <c r="AJ84" s="454">
        <v>546019406.21854329</v>
      </c>
      <c r="AK84" s="454">
        <v>550651891.43086517</v>
      </c>
      <c r="AL84" s="454">
        <v>541588801.31898296</v>
      </c>
      <c r="AM84" s="201"/>
      <c r="AN84" s="201"/>
      <c r="AO84" s="201"/>
      <c r="AP84" s="201"/>
      <c r="AQ84" s="201"/>
      <c r="AR84" s="201"/>
      <c r="AS84" s="201"/>
      <c r="AT84" s="201"/>
      <c r="AU84" s="201"/>
      <c r="AV84" s="201"/>
      <c r="AW84" s="201"/>
      <c r="AX84" s="201"/>
      <c r="AY84" s="201"/>
      <c r="AZ84" s="201"/>
      <c r="BA84" s="201"/>
      <c r="BB84" s="201"/>
      <c r="BC84" s="201"/>
      <c r="BD84" s="201"/>
      <c r="BE84" s="201"/>
      <c r="BF84" s="201"/>
      <c r="BG84" s="201"/>
      <c r="BH84" s="201"/>
      <c r="BI84" s="201"/>
      <c r="BJ84" s="201"/>
      <c r="BK84" s="201"/>
      <c r="BL84" s="201"/>
      <c r="BM84" s="201"/>
      <c r="BN84" s="201"/>
      <c r="BO84" s="201"/>
      <c r="BP84" s="201"/>
      <c r="BQ84" s="201"/>
      <c r="BR84" s="201"/>
      <c r="BS84" s="201"/>
      <c r="BT84" s="201"/>
      <c r="BU84" s="201"/>
      <c r="BV84" s="201"/>
      <c r="BW84" s="201"/>
      <c r="BX84" s="201"/>
      <c r="BY84" s="201"/>
      <c r="BZ84" s="201"/>
      <c r="CA84" s="201"/>
      <c r="CB84" s="201"/>
      <c r="CC84" s="201"/>
      <c r="CD84" s="201"/>
      <c r="CE84" s="201"/>
      <c r="CF84" s="201"/>
      <c r="CG84" s="201"/>
      <c r="CH84" s="201"/>
      <c r="CI84" s="201"/>
      <c r="CJ84" s="201"/>
      <c r="CK84" s="201"/>
      <c r="CL84" s="201"/>
      <c r="CM84" s="201"/>
      <c r="CN84" s="201"/>
      <c r="CO84" s="201"/>
      <c r="CP84" s="201"/>
      <c r="CQ84" s="201"/>
      <c r="CR84" s="201"/>
      <c r="CS84" s="201"/>
      <c r="CT84" s="201"/>
      <c r="CU84" s="201"/>
      <c r="CV84" s="201"/>
      <c r="CW84" s="201"/>
      <c r="CX84" s="201"/>
      <c r="CY84" s="201"/>
      <c r="CZ84" s="201"/>
      <c r="DA84" s="201"/>
      <c r="DB84" s="201"/>
      <c r="DC84" s="201"/>
      <c r="DD84" s="201"/>
      <c r="DE84" s="201"/>
      <c r="DF84" s="201"/>
      <c r="DG84" s="201"/>
      <c r="DH84" s="201"/>
      <c r="DI84" s="201"/>
      <c r="DJ84" s="201"/>
      <c r="DK84" s="201"/>
      <c r="DL84" s="201"/>
      <c r="DM84" s="201"/>
      <c r="DN84" s="201"/>
      <c r="DO84" s="201"/>
      <c r="DP84" s="201"/>
      <c r="DQ84" s="201"/>
      <c r="DR84" s="201"/>
      <c r="DS84" s="201"/>
      <c r="DT84" s="201"/>
      <c r="DU84" s="201"/>
      <c r="DV84" s="201"/>
      <c r="DW84" s="201"/>
      <c r="DX84" s="201"/>
      <c r="DY84" s="201"/>
      <c r="DZ84" s="201"/>
      <c r="EA84" s="201"/>
      <c r="EB84" s="201"/>
      <c r="EC84" s="201"/>
      <c r="ED84" s="201"/>
      <c r="EE84" s="201"/>
      <c r="EF84" s="201"/>
      <c r="EG84" s="201"/>
      <c r="EH84" s="201"/>
      <c r="EI84" s="201"/>
      <c r="EJ84" s="201"/>
      <c r="EK84" s="201"/>
      <c r="EL84" s="201"/>
      <c r="EM84" s="201"/>
      <c r="EN84" s="201"/>
      <c r="EO84" s="201"/>
      <c r="EP84" s="201"/>
      <c r="EQ84" s="201"/>
      <c r="ER84" s="201"/>
      <c r="ES84" s="201"/>
      <c r="ET84" s="201"/>
      <c r="EU84" s="201"/>
      <c r="EV84" s="201"/>
      <c r="EW84" s="201"/>
      <c r="EX84" s="201"/>
      <c r="EY84" s="201"/>
      <c r="EZ84" s="201"/>
      <c r="FA84" s="201"/>
      <c r="FB84" s="201"/>
      <c r="FC84" s="201"/>
      <c r="FD84" s="201"/>
      <c r="FE84" s="201"/>
      <c r="FF84" s="201"/>
      <c r="FG84" s="201"/>
      <c r="FH84" s="201"/>
      <c r="FI84" s="201"/>
      <c r="FJ84" s="201"/>
      <c r="FK84" s="201"/>
      <c r="FL84" s="201"/>
      <c r="FM84" s="201"/>
      <c r="FN84" s="201"/>
      <c r="FO84" s="201"/>
      <c r="FP84" s="201"/>
      <c r="FQ84" s="201"/>
      <c r="FR84" s="201"/>
      <c r="FS84" s="201"/>
      <c r="FT84" s="201"/>
      <c r="FU84" s="201"/>
      <c r="FV84" s="201"/>
      <c r="FW84" s="201"/>
      <c r="FX84" s="201"/>
      <c r="FY84" s="201"/>
      <c r="FZ84" s="201"/>
      <c r="GA84" s="201"/>
      <c r="GB84" s="201"/>
      <c r="GC84" s="201"/>
      <c r="GD84" s="201"/>
      <c r="GE84" s="201"/>
      <c r="GF84" s="201"/>
      <c r="GG84" s="201"/>
      <c r="GH84" s="201"/>
      <c r="GI84" s="201"/>
      <c r="GJ84" s="201"/>
      <c r="GK84" s="201"/>
      <c r="GL84" s="201"/>
      <c r="GM84" s="201"/>
      <c r="GN84" s="201"/>
      <c r="GO84" s="201"/>
      <c r="GP84" s="201"/>
      <c r="GQ84" s="201"/>
      <c r="GR84" s="201"/>
      <c r="GS84" s="201"/>
      <c r="GT84" s="201"/>
      <c r="GU84" s="201"/>
      <c r="GV84" s="201"/>
      <c r="GW84" s="201"/>
      <c r="GX84" s="201"/>
      <c r="GY84" s="201"/>
      <c r="GZ84" s="201"/>
    </row>
    <row r="85" spans="3:208" s="5" customFormat="1">
      <c r="C85" s="201"/>
      <c r="D85" s="29"/>
      <c r="G85" s="145"/>
      <c r="H85" s="146"/>
      <c r="I85" s="152" t="s">
        <v>636</v>
      </c>
      <c r="J85" s="669"/>
      <c r="K85" s="152"/>
      <c r="L85" s="494"/>
      <c r="M85" s="454">
        <v>0</v>
      </c>
      <c r="N85" s="454">
        <v>0</v>
      </c>
      <c r="O85" s="454">
        <v>0</v>
      </c>
      <c r="P85" s="454">
        <v>0</v>
      </c>
      <c r="Q85" s="454">
        <v>0</v>
      </c>
      <c r="R85" s="454">
        <v>0</v>
      </c>
      <c r="S85" s="454">
        <v>0</v>
      </c>
      <c r="T85" s="454">
        <v>0</v>
      </c>
      <c r="U85" s="454">
        <v>0</v>
      </c>
      <c r="V85" s="454">
        <v>0</v>
      </c>
      <c r="W85" s="454">
        <v>0</v>
      </c>
      <c r="X85" s="454">
        <v>0</v>
      </c>
      <c r="Y85" s="454">
        <v>0</v>
      </c>
      <c r="Z85" s="454">
        <v>0</v>
      </c>
      <c r="AA85" s="454">
        <v>0</v>
      </c>
      <c r="AB85" s="454">
        <v>0</v>
      </c>
      <c r="AC85" s="454">
        <v>0</v>
      </c>
      <c r="AD85" s="454">
        <v>0</v>
      </c>
      <c r="AE85" s="454">
        <v>0</v>
      </c>
      <c r="AF85" s="454">
        <v>0</v>
      </c>
      <c r="AG85" s="454">
        <v>0</v>
      </c>
      <c r="AH85" s="454">
        <v>0</v>
      </c>
      <c r="AI85" s="454">
        <v>0</v>
      </c>
      <c r="AJ85" s="454">
        <v>0</v>
      </c>
      <c r="AK85" s="454">
        <v>0</v>
      </c>
      <c r="AL85" s="454">
        <v>0</v>
      </c>
      <c r="AM85" s="201"/>
      <c r="AN85" s="201"/>
      <c r="AO85" s="201"/>
      <c r="AP85" s="201"/>
      <c r="AQ85" s="201"/>
      <c r="AR85" s="201"/>
      <c r="AS85" s="201"/>
      <c r="AT85" s="201"/>
      <c r="AU85" s="201"/>
      <c r="AV85" s="201"/>
      <c r="AW85" s="201"/>
      <c r="AX85" s="201"/>
      <c r="AY85" s="201"/>
      <c r="AZ85" s="201"/>
      <c r="BA85" s="201"/>
      <c r="BB85" s="201"/>
      <c r="BC85" s="201"/>
      <c r="BD85" s="201"/>
      <c r="BE85" s="201"/>
      <c r="BF85" s="201"/>
      <c r="BG85" s="201"/>
      <c r="BH85" s="201"/>
      <c r="BI85" s="201"/>
      <c r="BJ85" s="201"/>
      <c r="BK85" s="201"/>
      <c r="BL85" s="201"/>
      <c r="BM85" s="201"/>
      <c r="BN85" s="201"/>
      <c r="BO85" s="201"/>
      <c r="BP85" s="201"/>
      <c r="BQ85" s="201"/>
      <c r="BR85" s="201"/>
      <c r="BS85" s="201"/>
      <c r="BT85" s="201"/>
      <c r="BU85" s="201"/>
      <c r="BV85" s="201"/>
      <c r="BW85" s="201"/>
      <c r="BX85" s="201"/>
      <c r="BY85" s="201"/>
      <c r="BZ85" s="201"/>
      <c r="CA85" s="201"/>
      <c r="CB85" s="201"/>
      <c r="CC85" s="201"/>
      <c r="CD85" s="201"/>
      <c r="CE85" s="201"/>
      <c r="CF85" s="201"/>
      <c r="CG85" s="201"/>
      <c r="CH85" s="201"/>
      <c r="CI85" s="201"/>
      <c r="CJ85" s="201"/>
      <c r="CK85" s="201"/>
      <c r="CL85" s="201"/>
      <c r="CM85" s="201"/>
      <c r="CN85" s="201"/>
      <c r="CO85" s="201"/>
      <c r="CP85" s="201"/>
      <c r="CQ85" s="201"/>
      <c r="CR85" s="201"/>
      <c r="CS85" s="201"/>
      <c r="CT85" s="201"/>
      <c r="CU85" s="201"/>
      <c r="CV85" s="201"/>
      <c r="CW85" s="201"/>
      <c r="CX85" s="201"/>
      <c r="CY85" s="201"/>
      <c r="CZ85" s="201"/>
      <c r="DA85" s="201"/>
      <c r="DB85" s="201"/>
      <c r="DC85" s="201"/>
      <c r="DD85" s="201"/>
      <c r="DE85" s="201"/>
      <c r="DF85" s="201"/>
      <c r="DG85" s="201"/>
      <c r="DH85" s="201"/>
      <c r="DI85" s="201"/>
      <c r="DJ85" s="201"/>
      <c r="DK85" s="201"/>
      <c r="DL85" s="201"/>
      <c r="DM85" s="201"/>
      <c r="DN85" s="201"/>
      <c r="DO85" s="201"/>
      <c r="DP85" s="201"/>
      <c r="DQ85" s="201"/>
      <c r="DR85" s="201"/>
      <c r="DS85" s="201"/>
      <c r="DT85" s="201"/>
      <c r="DU85" s="201"/>
      <c r="DV85" s="201"/>
      <c r="DW85" s="201"/>
      <c r="DX85" s="201"/>
      <c r="DY85" s="201"/>
      <c r="DZ85" s="201"/>
      <c r="EA85" s="201"/>
      <c r="EB85" s="201"/>
      <c r="EC85" s="201"/>
      <c r="ED85" s="201"/>
      <c r="EE85" s="201"/>
      <c r="EF85" s="201"/>
      <c r="EG85" s="201"/>
      <c r="EH85" s="201"/>
      <c r="EI85" s="201"/>
      <c r="EJ85" s="201"/>
      <c r="EK85" s="201"/>
      <c r="EL85" s="201"/>
      <c r="EM85" s="201"/>
      <c r="EN85" s="201"/>
      <c r="EO85" s="201"/>
      <c r="EP85" s="201"/>
      <c r="EQ85" s="201"/>
      <c r="ER85" s="201"/>
      <c r="ES85" s="201"/>
      <c r="ET85" s="201"/>
      <c r="EU85" s="201"/>
      <c r="EV85" s="201"/>
      <c r="EW85" s="201"/>
      <c r="EX85" s="201"/>
      <c r="EY85" s="201"/>
      <c r="EZ85" s="201"/>
      <c r="FA85" s="201"/>
      <c r="FB85" s="201"/>
      <c r="FC85" s="201"/>
      <c r="FD85" s="201"/>
      <c r="FE85" s="201"/>
      <c r="FF85" s="201"/>
      <c r="FG85" s="201"/>
      <c r="FH85" s="201"/>
      <c r="FI85" s="201"/>
      <c r="FJ85" s="201"/>
      <c r="FK85" s="201"/>
      <c r="FL85" s="201"/>
      <c r="FM85" s="201"/>
      <c r="FN85" s="201"/>
      <c r="FO85" s="201"/>
      <c r="FP85" s="201"/>
      <c r="FQ85" s="201"/>
      <c r="FR85" s="201"/>
      <c r="FS85" s="201"/>
      <c r="FT85" s="201"/>
      <c r="FU85" s="201"/>
      <c r="FV85" s="201"/>
      <c r="FW85" s="201"/>
      <c r="FX85" s="201"/>
      <c r="FY85" s="201"/>
      <c r="FZ85" s="201"/>
      <c r="GA85" s="201"/>
      <c r="GB85" s="201"/>
      <c r="GC85" s="201"/>
      <c r="GD85" s="201"/>
      <c r="GE85" s="201"/>
      <c r="GF85" s="201"/>
      <c r="GG85" s="201"/>
      <c r="GH85" s="201"/>
      <c r="GI85" s="201"/>
      <c r="GJ85" s="201"/>
      <c r="GK85" s="201"/>
      <c r="GL85" s="201"/>
      <c r="GM85" s="201"/>
      <c r="GN85" s="201"/>
      <c r="GO85" s="201"/>
      <c r="GP85" s="201"/>
      <c r="GQ85" s="201"/>
      <c r="GR85" s="201"/>
      <c r="GS85" s="201"/>
      <c r="GT85" s="201"/>
      <c r="GU85" s="201"/>
      <c r="GV85" s="201"/>
      <c r="GW85" s="201"/>
      <c r="GX85" s="201"/>
      <c r="GY85" s="201"/>
      <c r="GZ85" s="201"/>
    </row>
    <row r="86" spans="3:208" s="5" customFormat="1">
      <c r="G86" s="145"/>
      <c r="H86" s="146"/>
      <c r="I86" s="152"/>
      <c r="J86" s="669" t="s">
        <v>630</v>
      </c>
      <c r="K86" s="152"/>
      <c r="L86" s="494"/>
      <c r="M86" s="454">
        <v>0</v>
      </c>
      <c r="N86" s="454">
        <v>0</v>
      </c>
      <c r="O86" s="454">
        <v>0</v>
      </c>
      <c r="P86" s="454">
        <v>0</v>
      </c>
      <c r="Q86" s="454">
        <v>0</v>
      </c>
      <c r="R86" s="454">
        <v>0</v>
      </c>
      <c r="S86" s="454">
        <v>0</v>
      </c>
      <c r="T86" s="454">
        <v>0</v>
      </c>
      <c r="U86" s="454">
        <v>0</v>
      </c>
      <c r="V86" s="454">
        <v>58231095.25131876</v>
      </c>
      <c r="W86" s="454">
        <v>56467665.892135002</v>
      </c>
      <c r="X86" s="454">
        <v>56467665.784270003</v>
      </c>
      <c r="Y86" s="454">
        <v>56556012.878416732</v>
      </c>
      <c r="Z86" s="454">
        <v>56647672.988593966</v>
      </c>
      <c r="AA86" s="454">
        <v>56654423.258756109</v>
      </c>
      <c r="AB86" s="454">
        <v>56661426.664049342</v>
      </c>
      <c r="AC86" s="454">
        <v>56668692.697041065</v>
      </c>
      <c r="AD86" s="454">
        <v>56676231.206269979</v>
      </c>
      <c r="AE86" s="454">
        <v>56684052.409594983</v>
      </c>
      <c r="AF86" s="454">
        <v>56692166.908044666</v>
      </c>
      <c r="AG86" s="454">
        <v>59631982.307419062</v>
      </c>
      <c r="AH86" s="454">
        <v>62567665.784270003</v>
      </c>
      <c r="AI86" s="454">
        <v>62567665.784270003</v>
      </c>
      <c r="AJ86" s="454">
        <v>62567665.784270003</v>
      </c>
      <c r="AK86" s="454">
        <v>62567665.784270003</v>
      </c>
      <c r="AL86" s="454">
        <v>62567665.784270003</v>
      </c>
      <c r="AM86" s="201"/>
      <c r="AN86" s="201"/>
      <c r="AO86" s="201"/>
      <c r="AP86" s="201"/>
      <c r="AQ86" s="201"/>
      <c r="AR86" s="201"/>
      <c r="AS86" s="201"/>
      <c r="AT86" s="201"/>
      <c r="AU86" s="201"/>
      <c r="AV86" s="201"/>
      <c r="AW86" s="201"/>
      <c r="AX86" s="201"/>
      <c r="AY86" s="201"/>
      <c r="AZ86" s="201"/>
      <c r="BA86" s="201"/>
      <c r="BB86" s="201"/>
      <c r="BC86" s="201"/>
      <c r="BD86" s="201"/>
      <c r="BE86" s="201"/>
      <c r="BF86" s="201"/>
      <c r="BG86" s="201"/>
      <c r="BH86" s="201"/>
      <c r="BI86" s="201"/>
      <c r="BJ86" s="201"/>
      <c r="BK86" s="201"/>
      <c r="BL86" s="201"/>
      <c r="BM86" s="201"/>
      <c r="BN86" s="201"/>
      <c r="BO86" s="201"/>
      <c r="BP86" s="201"/>
      <c r="BQ86" s="201"/>
      <c r="BR86" s="201"/>
      <c r="BS86" s="201"/>
      <c r="BT86" s="201"/>
      <c r="BU86" s="201"/>
      <c r="BV86" s="201"/>
      <c r="BW86" s="201"/>
      <c r="BX86" s="201"/>
      <c r="BY86" s="201"/>
      <c r="BZ86" s="201"/>
      <c r="CA86" s="201"/>
      <c r="CB86" s="201"/>
      <c r="CC86" s="201"/>
      <c r="CD86" s="201"/>
      <c r="CE86" s="201"/>
      <c r="CF86" s="201"/>
      <c r="CG86" s="201"/>
      <c r="CH86" s="201"/>
      <c r="CI86" s="201"/>
      <c r="CJ86" s="201"/>
      <c r="CK86" s="201"/>
      <c r="CL86" s="201"/>
      <c r="CM86" s="201"/>
      <c r="CN86" s="201"/>
      <c r="CO86" s="201"/>
      <c r="CP86" s="201"/>
      <c r="CQ86" s="201"/>
      <c r="CR86" s="201"/>
      <c r="CS86" s="201"/>
      <c r="CT86" s="201"/>
      <c r="CU86" s="201"/>
      <c r="CV86" s="201"/>
      <c r="CW86" s="201"/>
      <c r="CX86" s="201"/>
      <c r="CY86" s="201"/>
      <c r="CZ86" s="201"/>
      <c r="DA86" s="201"/>
      <c r="DB86" s="201"/>
      <c r="DC86" s="201"/>
      <c r="DD86" s="201"/>
      <c r="DE86" s="201"/>
      <c r="DF86" s="201"/>
      <c r="DG86" s="201"/>
      <c r="DH86" s="201"/>
      <c r="DI86" s="201"/>
      <c r="DJ86" s="201"/>
      <c r="DK86" s="201"/>
      <c r="DL86" s="201"/>
      <c r="DM86" s="201"/>
      <c r="DN86" s="201"/>
      <c r="DO86" s="201"/>
      <c r="DP86" s="201"/>
      <c r="DQ86" s="201"/>
      <c r="DR86" s="201"/>
      <c r="DS86" s="201"/>
      <c r="DT86" s="201"/>
      <c r="DU86" s="201"/>
      <c r="DV86" s="201"/>
      <c r="DW86" s="201"/>
      <c r="DX86" s="201"/>
      <c r="DY86" s="201"/>
      <c r="DZ86" s="201"/>
      <c r="EA86" s="201"/>
      <c r="EB86" s="201"/>
      <c r="EC86" s="201"/>
      <c r="ED86" s="201"/>
      <c r="EE86" s="201"/>
      <c r="EF86" s="201"/>
      <c r="EG86" s="201"/>
      <c r="EH86" s="201"/>
      <c r="EI86" s="201"/>
      <c r="EJ86" s="201"/>
      <c r="EK86" s="201"/>
      <c r="EL86" s="201"/>
      <c r="EM86" s="201"/>
      <c r="EN86" s="201"/>
      <c r="EO86" s="201"/>
      <c r="EP86" s="201"/>
      <c r="EQ86" s="201"/>
      <c r="ER86" s="201"/>
      <c r="ES86" s="201"/>
      <c r="ET86" s="201"/>
      <c r="EU86" s="201"/>
      <c r="EV86" s="201"/>
      <c r="EW86" s="201"/>
      <c r="EX86" s="201"/>
      <c r="EY86" s="201"/>
      <c r="EZ86" s="201"/>
      <c r="FA86" s="201"/>
      <c r="FB86" s="201"/>
      <c r="FC86" s="201"/>
      <c r="FD86" s="201"/>
      <c r="FE86" s="201"/>
      <c r="FF86" s="201"/>
      <c r="FG86" s="201"/>
      <c r="FH86" s="201"/>
      <c r="FI86" s="201"/>
      <c r="FJ86" s="201"/>
      <c r="FK86" s="201"/>
      <c r="FL86" s="201"/>
      <c r="FM86" s="201"/>
      <c r="FN86" s="201"/>
      <c r="FO86" s="201"/>
      <c r="FP86" s="201"/>
      <c r="FQ86" s="201"/>
      <c r="FR86" s="201"/>
      <c r="FS86" s="201"/>
      <c r="FT86" s="201"/>
      <c r="FU86" s="201"/>
      <c r="FV86" s="201"/>
      <c r="FW86" s="201"/>
      <c r="FX86" s="201"/>
      <c r="FY86" s="201"/>
      <c r="FZ86" s="201"/>
      <c r="GA86" s="201"/>
      <c r="GB86" s="201"/>
      <c r="GC86" s="201"/>
      <c r="GD86" s="201"/>
      <c r="GE86" s="201"/>
      <c r="GF86" s="201"/>
      <c r="GG86" s="201"/>
      <c r="GH86" s="201"/>
      <c r="GI86" s="201"/>
      <c r="GJ86" s="201"/>
      <c r="GK86" s="201"/>
      <c r="GL86" s="201"/>
      <c r="GM86" s="201"/>
      <c r="GN86" s="201"/>
      <c r="GO86" s="201"/>
      <c r="GP86" s="201"/>
      <c r="GQ86" s="201"/>
      <c r="GR86" s="201"/>
      <c r="GS86" s="201"/>
      <c r="GT86" s="201"/>
      <c r="GU86" s="201"/>
      <c r="GV86" s="201"/>
      <c r="GW86" s="201"/>
      <c r="GX86" s="201"/>
      <c r="GY86" s="201"/>
      <c r="GZ86" s="201"/>
    </row>
    <row r="87" spans="3:208" s="5" customFormat="1">
      <c r="C87" s="201"/>
      <c r="G87" s="131"/>
      <c r="H87" s="82"/>
      <c r="I87" s="152"/>
      <c r="J87" s="669" t="s">
        <v>633</v>
      </c>
      <c r="K87" s="152"/>
      <c r="L87" s="494"/>
      <c r="M87" s="454">
        <v>0</v>
      </c>
      <c r="N87" s="454">
        <v>0</v>
      </c>
      <c r="O87" s="454">
        <v>0</v>
      </c>
      <c r="P87" s="454">
        <v>0</v>
      </c>
      <c r="Q87" s="454">
        <v>0</v>
      </c>
      <c r="R87" s="454">
        <v>0</v>
      </c>
      <c r="S87" s="454">
        <v>0</v>
      </c>
      <c r="T87" s="454">
        <v>0</v>
      </c>
      <c r="U87" s="454">
        <v>0</v>
      </c>
      <c r="V87" s="454">
        <v>1821905.4407933184</v>
      </c>
      <c r="W87" s="454">
        <v>1855000</v>
      </c>
      <c r="X87" s="454">
        <v>1855000</v>
      </c>
      <c r="Y87" s="454">
        <v>1855000</v>
      </c>
      <c r="Z87" s="454">
        <v>1855000</v>
      </c>
      <c r="AA87" s="454">
        <v>1855000</v>
      </c>
      <c r="AB87" s="454">
        <v>1855000</v>
      </c>
      <c r="AC87" s="454">
        <v>1855000</v>
      </c>
      <c r="AD87" s="454">
        <v>1855000</v>
      </c>
      <c r="AE87" s="454">
        <v>1855000</v>
      </c>
      <c r="AF87" s="454">
        <v>1855000</v>
      </c>
      <c r="AG87" s="454">
        <v>1855000</v>
      </c>
      <c r="AH87" s="454">
        <v>1855000</v>
      </c>
      <c r="AI87" s="454">
        <v>1855000</v>
      </c>
      <c r="AJ87" s="454">
        <v>1855000</v>
      </c>
      <c r="AK87" s="454">
        <v>1762300</v>
      </c>
      <c r="AL87" s="454">
        <v>1669600</v>
      </c>
      <c r="AM87" s="201"/>
      <c r="AN87" s="201"/>
      <c r="AO87" s="201"/>
      <c r="AP87" s="201"/>
      <c r="AQ87" s="201"/>
      <c r="AR87" s="201"/>
      <c r="AS87" s="201"/>
      <c r="AT87" s="201"/>
      <c r="AU87" s="201"/>
      <c r="AV87" s="201"/>
      <c r="AW87" s="201"/>
      <c r="AX87" s="201"/>
      <c r="AY87" s="201"/>
      <c r="AZ87" s="201"/>
      <c r="BA87" s="201"/>
      <c r="BB87" s="201"/>
      <c r="BC87" s="201"/>
      <c r="BD87" s="201"/>
      <c r="BE87" s="201"/>
      <c r="BF87" s="201"/>
      <c r="BG87" s="201"/>
      <c r="BH87" s="201"/>
      <c r="BI87" s="201"/>
      <c r="BJ87" s="201"/>
      <c r="BK87" s="201"/>
      <c r="BL87" s="201"/>
      <c r="BM87" s="201"/>
      <c r="BN87" s="201"/>
      <c r="BO87" s="201"/>
      <c r="BP87" s="201"/>
      <c r="BQ87" s="201"/>
      <c r="BR87" s="201"/>
      <c r="BS87" s="201"/>
      <c r="BT87" s="201"/>
      <c r="BU87" s="201"/>
      <c r="BV87" s="201"/>
      <c r="BW87" s="201"/>
      <c r="BX87" s="201"/>
      <c r="BY87" s="201"/>
      <c r="BZ87" s="201"/>
      <c r="CA87" s="201"/>
      <c r="CB87" s="201"/>
      <c r="CC87" s="201"/>
      <c r="CD87" s="201"/>
      <c r="CE87" s="201"/>
      <c r="CF87" s="201"/>
      <c r="CG87" s="201"/>
      <c r="CH87" s="201"/>
      <c r="CI87" s="201"/>
      <c r="CJ87" s="201"/>
      <c r="CK87" s="201"/>
      <c r="CL87" s="201"/>
      <c r="CM87" s="201"/>
      <c r="CN87" s="201"/>
      <c r="CO87" s="201"/>
      <c r="CP87" s="201"/>
      <c r="CQ87" s="201"/>
      <c r="CR87" s="201"/>
      <c r="CS87" s="201"/>
      <c r="CT87" s="201"/>
      <c r="CU87" s="201"/>
      <c r="CV87" s="201"/>
      <c r="CW87" s="201"/>
      <c r="CX87" s="201"/>
      <c r="CY87" s="201"/>
      <c r="CZ87" s="201"/>
      <c r="DA87" s="201"/>
      <c r="DB87" s="201"/>
      <c r="DC87" s="201"/>
      <c r="DD87" s="201"/>
      <c r="DE87" s="201"/>
      <c r="DF87" s="201"/>
      <c r="DG87" s="201"/>
      <c r="DH87" s="201"/>
      <c r="DI87" s="201"/>
      <c r="DJ87" s="201"/>
      <c r="DK87" s="201"/>
      <c r="DL87" s="201"/>
      <c r="DM87" s="201"/>
      <c r="DN87" s="201"/>
      <c r="DO87" s="201"/>
      <c r="DP87" s="201"/>
      <c r="DQ87" s="201"/>
      <c r="DR87" s="201"/>
      <c r="DS87" s="201"/>
      <c r="DT87" s="201"/>
      <c r="DU87" s="201"/>
      <c r="DV87" s="201"/>
      <c r="DW87" s="201"/>
      <c r="DX87" s="201"/>
      <c r="DY87" s="201"/>
      <c r="DZ87" s="201"/>
      <c r="EA87" s="201"/>
      <c r="EB87" s="201"/>
      <c r="EC87" s="201"/>
      <c r="ED87" s="201"/>
      <c r="EE87" s="201"/>
      <c r="EF87" s="201"/>
      <c r="EG87" s="201"/>
      <c r="EH87" s="201"/>
      <c r="EI87" s="201"/>
      <c r="EJ87" s="201"/>
      <c r="EK87" s="201"/>
      <c r="EL87" s="201"/>
      <c r="EM87" s="201"/>
      <c r="EN87" s="201"/>
      <c r="EO87" s="201"/>
      <c r="EP87" s="201"/>
      <c r="EQ87" s="201"/>
      <c r="ER87" s="201"/>
      <c r="ES87" s="201"/>
      <c r="ET87" s="201"/>
      <c r="EU87" s="201"/>
      <c r="EV87" s="201"/>
      <c r="EW87" s="201"/>
      <c r="EX87" s="201"/>
      <c r="EY87" s="201"/>
      <c r="EZ87" s="201"/>
      <c r="FA87" s="201"/>
      <c r="FB87" s="201"/>
      <c r="FC87" s="201"/>
      <c r="FD87" s="201"/>
      <c r="FE87" s="201"/>
      <c r="FF87" s="201"/>
      <c r="FG87" s="201"/>
      <c r="FH87" s="201"/>
      <c r="FI87" s="201"/>
      <c r="FJ87" s="201"/>
      <c r="FK87" s="201"/>
      <c r="FL87" s="201"/>
      <c r="FM87" s="201"/>
      <c r="FN87" s="201"/>
      <c r="FO87" s="201"/>
      <c r="FP87" s="201"/>
      <c r="FQ87" s="201"/>
      <c r="FR87" s="201"/>
      <c r="FS87" s="201"/>
      <c r="FT87" s="201"/>
      <c r="FU87" s="201"/>
      <c r="FV87" s="201"/>
      <c r="FW87" s="201"/>
      <c r="FX87" s="201"/>
      <c r="FY87" s="201"/>
      <c r="FZ87" s="201"/>
      <c r="GA87" s="201"/>
      <c r="GB87" s="201"/>
      <c r="GC87" s="201"/>
      <c r="GD87" s="201"/>
      <c r="GE87" s="201"/>
      <c r="GF87" s="201"/>
      <c r="GG87" s="201"/>
      <c r="GH87" s="201"/>
      <c r="GI87" s="201"/>
      <c r="GJ87" s="201"/>
      <c r="GK87" s="201"/>
      <c r="GL87" s="201"/>
      <c r="GM87" s="201"/>
      <c r="GN87" s="201"/>
      <c r="GO87" s="201"/>
      <c r="GP87" s="201"/>
      <c r="GQ87" s="201"/>
      <c r="GR87" s="201"/>
      <c r="GS87" s="201"/>
      <c r="GT87" s="201"/>
      <c r="GU87" s="201"/>
      <c r="GV87" s="201"/>
      <c r="GW87" s="201"/>
      <c r="GX87" s="201"/>
      <c r="GY87" s="201"/>
      <c r="GZ87" s="201"/>
    </row>
    <row r="88" spans="3:208" s="5" customFormat="1">
      <c r="C88" s="201"/>
      <c r="G88" s="131"/>
      <c r="H88" s="82"/>
      <c r="I88" s="152"/>
      <c r="J88" s="669" t="s">
        <v>632</v>
      </c>
      <c r="K88" s="152"/>
      <c r="L88" s="494"/>
      <c r="M88" s="454">
        <v>0</v>
      </c>
      <c r="N88" s="454">
        <v>0</v>
      </c>
      <c r="O88" s="454">
        <v>0</v>
      </c>
      <c r="P88" s="454">
        <v>0</v>
      </c>
      <c r="Q88" s="454">
        <v>0</v>
      </c>
      <c r="R88" s="454">
        <v>0</v>
      </c>
      <c r="S88" s="454">
        <v>0</v>
      </c>
      <c r="T88" s="454">
        <v>0</v>
      </c>
      <c r="U88" s="454">
        <v>0</v>
      </c>
      <c r="V88" s="454">
        <v>127911009.30788794</v>
      </c>
      <c r="W88" s="454">
        <v>123917394.19250001</v>
      </c>
      <c r="X88" s="454">
        <v>126303448.31254806</v>
      </c>
      <c r="Y88" s="454">
        <v>131699793.57478018</v>
      </c>
      <c r="Z88" s="454">
        <v>132528986.55062129</v>
      </c>
      <c r="AA88" s="454">
        <v>134044658.10869847</v>
      </c>
      <c r="AB88" s="454">
        <v>135553802.71405587</v>
      </c>
      <c r="AC88" s="454">
        <v>137260745.63602504</v>
      </c>
      <c r="AD88" s="454">
        <v>139826834.79745635</v>
      </c>
      <c r="AE88" s="454">
        <v>142248950.55589876</v>
      </c>
      <c r="AF88" s="454">
        <v>143896841.40036696</v>
      </c>
      <c r="AG88" s="454">
        <v>154365280.44380566</v>
      </c>
      <c r="AH88" s="454">
        <v>170118968.43167192</v>
      </c>
      <c r="AI88" s="454">
        <v>177238344.92295891</v>
      </c>
      <c r="AJ88" s="454">
        <v>179263807.4734779</v>
      </c>
      <c r="AK88" s="454">
        <v>181325974.20459145</v>
      </c>
      <c r="AL88" s="454">
        <v>183425743.77086151</v>
      </c>
      <c r="AM88" s="201"/>
      <c r="AN88" s="201"/>
      <c r="AO88" s="201"/>
      <c r="AP88" s="201"/>
      <c r="AQ88" s="201"/>
      <c r="AR88" s="201"/>
      <c r="AS88" s="201"/>
      <c r="AT88" s="201"/>
      <c r="AU88" s="201"/>
      <c r="AV88" s="201"/>
      <c r="AW88" s="201"/>
      <c r="AX88" s="201"/>
      <c r="AY88" s="201"/>
      <c r="AZ88" s="201"/>
      <c r="BA88" s="201"/>
      <c r="BB88" s="201"/>
      <c r="BC88" s="201"/>
      <c r="BD88" s="201"/>
      <c r="BE88" s="201"/>
      <c r="BF88" s="201"/>
      <c r="BG88" s="201"/>
      <c r="BH88" s="201"/>
      <c r="BI88" s="201"/>
      <c r="BJ88" s="201"/>
      <c r="BK88" s="201"/>
      <c r="BL88" s="201"/>
      <c r="BM88" s="201"/>
      <c r="BN88" s="201"/>
      <c r="BO88" s="201"/>
      <c r="BP88" s="201"/>
      <c r="BQ88" s="201"/>
      <c r="BR88" s="201"/>
      <c r="BS88" s="201"/>
      <c r="BT88" s="201"/>
      <c r="BU88" s="201"/>
      <c r="BV88" s="201"/>
      <c r="BW88" s="201"/>
      <c r="BX88" s="201"/>
      <c r="BY88" s="201"/>
      <c r="BZ88" s="201"/>
      <c r="CA88" s="201"/>
      <c r="CB88" s="201"/>
      <c r="CC88" s="201"/>
      <c r="CD88" s="201"/>
      <c r="CE88" s="201"/>
      <c r="CF88" s="201"/>
      <c r="CG88" s="201"/>
      <c r="CH88" s="201"/>
      <c r="CI88" s="201"/>
      <c r="CJ88" s="201"/>
      <c r="CK88" s="201"/>
      <c r="CL88" s="201"/>
      <c r="CM88" s="201"/>
      <c r="CN88" s="201"/>
      <c r="CO88" s="201"/>
      <c r="CP88" s="201"/>
      <c r="CQ88" s="201"/>
      <c r="CR88" s="201"/>
      <c r="CS88" s="201"/>
      <c r="CT88" s="201"/>
      <c r="CU88" s="201"/>
      <c r="CV88" s="201"/>
      <c r="CW88" s="201"/>
      <c r="CX88" s="201"/>
      <c r="CY88" s="201"/>
      <c r="CZ88" s="201"/>
      <c r="DA88" s="201"/>
      <c r="DB88" s="201"/>
      <c r="DC88" s="201"/>
      <c r="DD88" s="201"/>
      <c r="DE88" s="201"/>
      <c r="DF88" s="201"/>
      <c r="DG88" s="201"/>
      <c r="DH88" s="201"/>
      <c r="DI88" s="201"/>
      <c r="DJ88" s="201"/>
      <c r="DK88" s="201"/>
      <c r="DL88" s="201"/>
      <c r="DM88" s="201"/>
      <c r="DN88" s="201"/>
      <c r="DO88" s="201"/>
      <c r="DP88" s="201"/>
      <c r="DQ88" s="201"/>
      <c r="DR88" s="201"/>
      <c r="DS88" s="201"/>
      <c r="DT88" s="201"/>
      <c r="DU88" s="201"/>
      <c r="DV88" s="201"/>
      <c r="DW88" s="201"/>
      <c r="DX88" s="201"/>
      <c r="DY88" s="201"/>
      <c r="DZ88" s="201"/>
      <c r="EA88" s="201"/>
      <c r="EB88" s="201"/>
      <c r="EC88" s="201"/>
      <c r="ED88" s="201"/>
      <c r="EE88" s="201"/>
      <c r="EF88" s="201"/>
      <c r="EG88" s="201"/>
      <c r="EH88" s="201"/>
      <c r="EI88" s="201"/>
      <c r="EJ88" s="201"/>
      <c r="EK88" s="201"/>
      <c r="EL88" s="201"/>
      <c r="EM88" s="201"/>
      <c r="EN88" s="201"/>
      <c r="EO88" s="201"/>
      <c r="EP88" s="201"/>
      <c r="EQ88" s="201"/>
      <c r="ER88" s="201"/>
      <c r="ES88" s="201"/>
      <c r="ET88" s="201"/>
      <c r="EU88" s="201"/>
      <c r="EV88" s="201"/>
      <c r="EW88" s="201"/>
      <c r="EX88" s="201"/>
      <c r="EY88" s="201"/>
      <c r="EZ88" s="201"/>
      <c r="FA88" s="201"/>
      <c r="FB88" s="201"/>
      <c r="FC88" s="201"/>
      <c r="FD88" s="201"/>
      <c r="FE88" s="201"/>
      <c r="FF88" s="201"/>
      <c r="FG88" s="201"/>
      <c r="FH88" s="201"/>
      <c r="FI88" s="201"/>
      <c r="FJ88" s="201"/>
      <c r="FK88" s="201"/>
      <c r="FL88" s="201"/>
      <c r="FM88" s="201"/>
      <c r="FN88" s="201"/>
      <c r="FO88" s="201"/>
      <c r="FP88" s="201"/>
      <c r="FQ88" s="201"/>
      <c r="FR88" s="201"/>
      <c r="FS88" s="201"/>
      <c r="FT88" s="201"/>
      <c r="FU88" s="201"/>
      <c r="FV88" s="201"/>
      <c r="FW88" s="201"/>
      <c r="FX88" s="201"/>
      <c r="FY88" s="201"/>
      <c r="FZ88" s="201"/>
      <c r="GA88" s="201"/>
      <c r="GB88" s="201"/>
      <c r="GC88" s="201"/>
      <c r="GD88" s="201"/>
      <c r="GE88" s="201"/>
      <c r="GF88" s="201"/>
      <c r="GG88" s="201"/>
      <c r="GH88" s="201"/>
      <c r="GI88" s="201"/>
      <c r="GJ88" s="201"/>
      <c r="GK88" s="201"/>
      <c r="GL88" s="201"/>
      <c r="GM88" s="201"/>
      <c r="GN88" s="201"/>
      <c r="GO88" s="201"/>
      <c r="GP88" s="201"/>
      <c r="GQ88" s="201"/>
      <c r="GR88" s="201"/>
      <c r="GS88" s="201"/>
      <c r="GT88" s="201"/>
      <c r="GU88" s="201"/>
      <c r="GV88" s="201"/>
      <c r="GW88" s="201"/>
      <c r="GX88" s="201"/>
      <c r="GY88" s="201"/>
      <c r="GZ88" s="201"/>
    </row>
    <row r="89" spans="3:208" s="5" customFormat="1">
      <c r="C89" s="201"/>
      <c r="G89" s="145"/>
      <c r="H89" s="146"/>
      <c r="I89" s="152" t="s">
        <v>1187</v>
      </c>
      <c r="J89" s="669"/>
      <c r="K89" s="152"/>
      <c r="L89" s="494"/>
      <c r="M89" s="454">
        <v>0</v>
      </c>
      <c r="N89" s="454">
        <v>0</v>
      </c>
      <c r="O89" s="454">
        <v>0</v>
      </c>
      <c r="P89" s="454">
        <v>0</v>
      </c>
      <c r="Q89" s="454">
        <v>0</v>
      </c>
      <c r="R89" s="454">
        <v>0</v>
      </c>
      <c r="S89" s="454">
        <v>0</v>
      </c>
      <c r="T89" s="454">
        <v>0</v>
      </c>
      <c r="U89" s="454">
        <v>0</v>
      </c>
      <c r="V89" s="454">
        <v>0</v>
      </c>
      <c r="W89" s="454">
        <v>0</v>
      </c>
      <c r="X89" s="454">
        <v>0</v>
      </c>
      <c r="Y89" s="454">
        <v>0</v>
      </c>
      <c r="Z89" s="454">
        <v>0</v>
      </c>
      <c r="AA89" s="454">
        <v>0</v>
      </c>
      <c r="AB89" s="454">
        <v>0</v>
      </c>
      <c r="AC89" s="454">
        <v>0</v>
      </c>
      <c r="AD89" s="454">
        <v>0</v>
      </c>
      <c r="AE89" s="454">
        <v>0</v>
      </c>
      <c r="AF89" s="454">
        <v>0</v>
      </c>
      <c r="AG89" s="454">
        <v>0</v>
      </c>
      <c r="AH89" s="454">
        <v>0</v>
      </c>
      <c r="AI89" s="454">
        <v>0</v>
      </c>
      <c r="AJ89" s="454">
        <v>0</v>
      </c>
      <c r="AK89" s="454">
        <v>0</v>
      </c>
      <c r="AL89" s="454">
        <v>0</v>
      </c>
      <c r="AM89" s="201"/>
      <c r="AN89" s="201"/>
      <c r="AO89" s="201"/>
      <c r="AP89" s="201"/>
      <c r="AQ89" s="201"/>
      <c r="AR89" s="201"/>
      <c r="AS89" s="201"/>
      <c r="AT89" s="201"/>
      <c r="AU89" s="201"/>
      <c r="AV89" s="201"/>
      <c r="AW89" s="201"/>
      <c r="AX89" s="201"/>
      <c r="AY89" s="201"/>
      <c r="AZ89" s="201"/>
      <c r="BA89" s="201"/>
      <c r="BB89" s="201"/>
      <c r="BC89" s="201"/>
      <c r="BD89" s="201"/>
      <c r="BE89" s="201"/>
      <c r="BF89" s="201"/>
      <c r="BG89" s="201"/>
      <c r="BH89" s="201"/>
      <c r="BI89" s="201"/>
      <c r="BJ89" s="201"/>
      <c r="BK89" s="201"/>
      <c r="BL89" s="201"/>
      <c r="BM89" s="201"/>
      <c r="BN89" s="201"/>
      <c r="BO89" s="201"/>
      <c r="BP89" s="201"/>
      <c r="BQ89" s="201"/>
      <c r="BR89" s="201"/>
      <c r="BS89" s="201"/>
      <c r="BT89" s="201"/>
      <c r="BU89" s="201"/>
      <c r="BV89" s="201"/>
      <c r="BW89" s="201"/>
      <c r="BX89" s="201"/>
      <c r="BY89" s="201"/>
      <c r="BZ89" s="201"/>
      <c r="CA89" s="201"/>
      <c r="CB89" s="201"/>
      <c r="CC89" s="201"/>
      <c r="CD89" s="201"/>
      <c r="CE89" s="201"/>
      <c r="CF89" s="201"/>
      <c r="CG89" s="201"/>
      <c r="CH89" s="201"/>
      <c r="CI89" s="201"/>
      <c r="CJ89" s="201"/>
      <c r="CK89" s="201"/>
      <c r="CL89" s="201"/>
      <c r="CM89" s="201"/>
      <c r="CN89" s="201"/>
      <c r="CO89" s="201"/>
      <c r="CP89" s="201"/>
      <c r="CQ89" s="201"/>
      <c r="CR89" s="201"/>
      <c r="CS89" s="201"/>
      <c r="CT89" s="201"/>
      <c r="CU89" s="201"/>
      <c r="CV89" s="201"/>
      <c r="CW89" s="201"/>
      <c r="CX89" s="201"/>
      <c r="CY89" s="201"/>
      <c r="CZ89" s="201"/>
      <c r="DA89" s="201"/>
      <c r="DB89" s="201"/>
      <c r="DC89" s="201"/>
      <c r="DD89" s="201"/>
      <c r="DE89" s="201"/>
      <c r="DF89" s="201"/>
      <c r="DG89" s="201"/>
      <c r="DH89" s="201"/>
      <c r="DI89" s="201"/>
      <c r="DJ89" s="201"/>
      <c r="DK89" s="201"/>
      <c r="DL89" s="201"/>
      <c r="DM89" s="201"/>
      <c r="DN89" s="201"/>
      <c r="DO89" s="201"/>
      <c r="DP89" s="201"/>
      <c r="DQ89" s="201"/>
      <c r="DR89" s="201"/>
      <c r="DS89" s="201"/>
      <c r="DT89" s="201"/>
      <c r="DU89" s="201"/>
      <c r="DV89" s="201"/>
      <c r="DW89" s="201"/>
      <c r="DX89" s="201"/>
      <c r="DY89" s="201"/>
      <c r="DZ89" s="201"/>
      <c r="EA89" s="201"/>
      <c r="EB89" s="201"/>
      <c r="EC89" s="201"/>
      <c r="ED89" s="201"/>
      <c r="EE89" s="201"/>
      <c r="EF89" s="201"/>
      <c r="EG89" s="201"/>
      <c r="EH89" s="201"/>
      <c r="EI89" s="201"/>
      <c r="EJ89" s="201"/>
      <c r="EK89" s="201"/>
      <c r="EL89" s="201"/>
      <c r="EM89" s="201"/>
      <c r="EN89" s="201"/>
      <c r="EO89" s="201"/>
      <c r="EP89" s="201"/>
      <c r="EQ89" s="201"/>
      <c r="ER89" s="201"/>
      <c r="ES89" s="201"/>
      <c r="ET89" s="201"/>
      <c r="EU89" s="201"/>
      <c r="EV89" s="201"/>
      <c r="EW89" s="201"/>
      <c r="EX89" s="201"/>
      <c r="EY89" s="201"/>
      <c r="EZ89" s="201"/>
      <c r="FA89" s="201"/>
      <c r="FB89" s="201"/>
      <c r="FC89" s="201"/>
      <c r="FD89" s="201"/>
      <c r="FE89" s="201"/>
      <c r="FF89" s="201"/>
      <c r="FG89" s="201"/>
      <c r="FH89" s="201"/>
      <c r="FI89" s="201"/>
      <c r="FJ89" s="201"/>
      <c r="FK89" s="201"/>
      <c r="FL89" s="201"/>
      <c r="FM89" s="201"/>
      <c r="FN89" s="201"/>
      <c r="FO89" s="201"/>
      <c r="FP89" s="201"/>
      <c r="FQ89" s="201"/>
      <c r="FR89" s="201"/>
      <c r="FS89" s="201"/>
      <c r="FT89" s="201"/>
      <c r="FU89" s="201"/>
      <c r="FV89" s="201"/>
      <c r="FW89" s="201"/>
      <c r="FX89" s="201"/>
      <c r="FY89" s="201"/>
      <c r="FZ89" s="201"/>
      <c r="GA89" s="201"/>
      <c r="GB89" s="201"/>
      <c r="GC89" s="201"/>
      <c r="GD89" s="201"/>
      <c r="GE89" s="201"/>
      <c r="GF89" s="201"/>
      <c r="GG89" s="201"/>
      <c r="GH89" s="201"/>
      <c r="GI89" s="201"/>
      <c r="GJ89" s="201"/>
      <c r="GK89" s="201"/>
      <c r="GL89" s="201"/>
      <c r="GM89" s="201"/>
      <c r="GN89" s="201"/>
      <c r="GO89" s="201"/>
      <c r="GP89" s="201"/>
      <c r="GQ89" s="201"/>
      <c r="GR89" s="201"/>
      <c r="GS89" s="201"/>
      <c r="GT89" s="201"/>
      <c r="GU89" s="201"/>
      <c r="GV89" s="201"/>
      <c r="GW89" s="201"/>
      <c r="GX89" s="201"/>
      <c r="GY89" s="201"/>
      <c r="GZ89" s="201"/>
    </row>
    <row r="90" spans="3:208" s="5" customFormat="1">
      <c r="C90" s="201"/>
      <c r="D90" s="29"/>
      <c r="G90" s="145"/>
      <c r="H90" s="146"/>
      <c r="I90" s="152"/>
      <c r="J90" s="669" t="s">
        <v>639</v>
      </c>
      <c r="K90" s="152"/>
      <c r="L90" s="494"/>
      <c r="M90" s="454">
        <v>0</v>
      </c>
      <c r="N90" s="454">
        <v>0</v>
      </c>
      <c r="O90" s="454">
        <v>0</v>
      </c>
      <c r="P90" s="454">
        <v>0</v>
      </c>
      <c r="Q90" s="454">
        <v>0</v>
      </c>
      <c r="R90" s="454">
        <v>0</v>
      </c>
      <c r="S90" s="454">
        <v>0</v>
      </c>
      <c r="T90" s="454">
        <v>0</v>
      </c>
      <c r="U90" s="454">
        <v>0</v>
      </c>
      <c r="V90" s="454">
        <v>22220590.424818527</v>
      </c>
      <c r="W90" s="454">
        <v>10976557.083333334</v>
      </c>
      <c r="X90" s="454">
        <v>7699539.3999999994</v>
      </c>
      <c r="Y90" s="454">
        <v>6919530.4499999993</v>
      </c>
      <c r="Z90" s="454">
        <v>5108668.6583333332</v>
      </c>
      <c r="AA90" s="454">
        <v>2771431.3083333331</v>
      </c>
      <c r="AB90" s="454">
        <v>2850411.7833333332</v>
      </c>
      <c r="AC90" s="454">
        <v>3537685.7833333332</v>
      </c>
      <c r="AD90" s="454">
        <v>4232884.6583333332</v>
      </c>
      <c r="AE90" s="454">
        <v>3649555.8166666664</v>
      </c>
      <c r="AF90" s="454">
        <v>2703869.4666666668</v>
      </c>
      <c r="AG90" s="454">
        <v>1474152.1666666667</v>
      </c>
      <c r="AH90" s="454">
        <v>412299.30000000005</v>
      </c>
      <c r="AI90" s="454">
        <v>563598.05833333335</v>
      </c>
      <c r="AJ90" s="454">
        <v>606732.52500000002</v>
      </c>
      <c r="AK90" s="454">
        <v>476947.68333333335</v>
      </c>
      <c r="AL90" s="454">
        <v>336886.31666666665</v>
      </c>
      <c r="AM90" s="201"/>
      <c r="AN90" s="201"/>
      <c r="AO90" s="201"/>
      <c r="AP90" s="201"/>
      <c r="AQ90" s="201"/>
      <c r="AR90" s="201"/>
      <c r="AS90" s="201"/>
      <c r="AT90" s="201"/>
      <c r="AU90" s="201"/>
      <c r="AV90" s="201"/>
      <c r="AW90" s="201"/>
      <c r="AX90" s="201"/>
      <c r="AY90" s="201"/>
      <c r="AZ90" s="201"/>
      <c r="BA90" s="201"/>
      <c r="BB90" s="201"/>
      <c r="BC90" s="201"/>
      <c r="BD90" s="201"/>
      <c r="BE90" s="201"/>
      <c r="BF90" s="201"/>
      <c r="BG90" s="201"/>
      <c r="BH90" s="201"/>
      <c r="BI90" s="201"/>
      <c r="BJ90" s="201"/>
      <c r="BK90" s="201"/>
      <c r="BL90" s="201"/>
      <c r="BM90" s="201"/>
      <c r="BN90" s="201"/>
      <c r="BO90" s="201"/>
      <c r="BP90" s="201"/>
      <c r="BQ90" s="201"/>
      <c r="BR90" s="201"/>
      <c r="BS90" s="201"/>
      <c r="BT90" s="201"/>
      <c r="BU90" s="201"/>
      <c r="BV90" s="201"/>
      <c r="BW90" s="201"/>
      <c r="BX90" s="201"/>
      <c r="BY90" s="201"/>
      <c r="BZ90" s="201"/>
      <c r="CA90" s="201"/>
      <c r="CB90" s="201"/>
      <c r="CC90" s="201"/>
      <c r="CD90" s="201"/>
      <c r="CE90" s="201"/>
      <c r="CF90" s="201"/>
      <c r="CG90" s="201"/>
      <c r="CH90" s="201"/>
      <c r="CI90" s="201"/>
      <c r="CJ90" s="201"/>
      <c r="CK90" s="201"/>
      <c r="CL90" s="201"/>
      <c r="CM90" s="201"/>
      <c r="CN90" s="201"/>
      <c r="CO90" s="201"/>
      <c r="CP90" s="201"/>
      <c r="CQ90" s="201"/>
      <c r="CR90" s="201"/>
      <c r="CS90" s="201"/>
      <c r="CT90" s="201"/>
      <c r="CU90" s="201"/>
      <c r="CV90" s="201"/>
      <c r="CW90" s="201"/>
      <c r="CX90" s="201"/>
      <c r="CY90" s="201"/>
      <c r="CZ90" s="201"/>
      <c r="DA90" s="201"/>
      <c r="DB90" s="201"/>
      <c r="DC90" s="201"/>
      <c r="DD90" s="201"/>
      <c r="DE90" s="201"/>
      <c r="DF90" s="201"/>
      <c r="DG90" s="201"/>
      <c r="DH90" s="201"/>
      <c r="DI90" s="201"/>
      <c r="DJ90" s="201"/>
      <c r="DK90" s="201"/>
      <c r="DL90" s="201"/>
      <c r="DM90" s="201"/>
      <c r="DN90" s="201"/>
      <c r="DO90" s="201"/>
      <c r="DP90" s="201"/>
      <c r="DQ90" s="201"/>
      <c r="DR90" s="201"/>
      <c r="DS90" s="201"/>
      <c r="DT90" s="201"/>
      <c r="DU90" s="201"/>
      <c r="DV90" s="201"/>
      <c r="DW90" s="201"/>
      <c r="DX90" s="201"/>
      <c r="DY90" s="201"/>
      <c r="DZ90" s="201"/>
      <c r="EA90" s="201"/>
      <c r="EB90" s="201"/>
      <c r="EC90" s="201"/>
      <c r="ED90" s="201"/>
      <c r="EE90" s="201"/>
      <c r="EF90" s="201"/>
      <c r="EG90" s="201"/>
      <c r="EH90" s="201"/>
      <c r="EI90" s="201"/>
      <c r="EJ90" s="201"/>
      <c r="EK90" s="201"/>
      <c r="EL90" s="201"/>
      <c r="EM90" s="201"/>
      <c r="EN90" s="201"/>
      <c r="EO90" s="201"/>
      <c r="EP90" s="201"/>
      <c r="EQ90" s="201"/>
      <c r="ER90" s="201"/>
      <c r="ES90" s="201"/>
      <c r="ET90" s="201"/>
      <c r="EU90" s="201"/>
      <c r="EV90" s="201"/>
      <c r="EW90" s="201"/>
      <c r="EX90" s="201"/>
      <c r="EY90" s="201"/>
      <c r="EZ90" s="201"/>
      <c r="FA90" s="201"/>
      <c r="FB90" s="201"/>
      <c r="FC90" s="201"/>
      <c r="FD90" s="201"/>
      <c r="FE90" s="201"/>
      <c r="FF90" s="201"/>
      <c r="FG90" s="201"/>
      <c r="FH90" s="201"/>
      <c r="FI90" s="201"/>
      <c r="FJ90" s="201"/>
      <c r="FK90" s="201"/>
      <c r="FL90" s="201"/>
      <c r="FM90" s="201"/>
      <c r="FN90" s="201"/>
      <c r="FO90" s="201"/>
      <c r="FP90" s="201"/>
      <c r="FQ90" s="201"/>
      <c r="FR90" s="201"/>
      <c r="FS90" s="201"/>
      <c r="FT90" s="201"/>
      <c r="FU90" s="201"/>
      <c r="FV90" s="201"/>
      <c r="FW90" s="201"/>
      <c r="FX90" s="201"/>
      <c r="FY90" s="201"/>
      <c r="FZ90" s="201"/>
      <c r="GA90" s="201"/>
      <c r="GB90" s="201"/>
      <c r="GC90" s="201"/>
      <c r="GD90" s="201"/>
      <c r="GE90" s="201"/>
      <c r="GF90" s="201"/>
      <c r="GG90" s="201"/>
      <c r="GH90" s="201"/>
      <c r="GI90" s="201"/>
      <c r="GJ90" s="201"/>
      <c r="GK90" s="201"/>
      <c r="GL90" s="201"/>
      <c r="GM90" s="201"/>
      <c r="GN90" s="201"/>
      <c r="GO90" s="201"/>
      <c r="GP90" s="201"/>
      <c r="GQ90" s="201"/>
      <c r="GR90" s="201"/>
      <c r="GS90" s="201"/>
      <c r="GT90" s="201"/>
      <c r="GU90" s="201"/>
      <c r="GV90" s="201"/>
      <c r="GW90" s="201"/>
      <c r="GX90" s="201"/>
      <c r="GY90" s="201"/>
      <c r="GZ90" s="201"/>
    </row>
    <row r="91" spans="3:208" s="5" customFormat="1">
      <c r="C91" s="201"/>
      <c r="D91" s="29"/>
      <c r="G91" s="131"/>
      <c r="H91" s="82"/>
      <c r="I91" s="152"/>
      <c r="J91" s="669" t="s">
        <v>641</v>
      </c>
      <c r="K91" s="152"/>
      <c r="L91" s="494"/>
      <c r="M91" s="454">
        <v>0</v>
      </c>
      <c r="N91" s="454">
        <v>0</v>
      </c>
      <c r="O91" s="454">
        <v>0</v>
      </c>
      <c r="P91" s="454">
        <v>0</v>
      </c>
      <c r="Q91" s="454">
        <v>0</v>
      </c>
      <c r="R91" s="454">
        <v>0</v>
      </c>
      <c r="S91" s="454">
        <v>0</v>
      </c>
      <c r="T91" s="454">
        <v>0</v>
      </c>
      <c r="U91" s="454">
        <v>0</v>
      </c>
      <c r="V91" s="454">
        <v>25268469.575181488</v>
      </c>
      <c r="W91" s="454">
        <v>11278745.333333334</v>
      </c>
      <c r="X91" s="454">
        <v>2100000</v>
      </c>
      <c r="Y91" s="454">
        <v>2100000</v>
      </c>
      <c r="Z91" s="454">
        <v>2100000</v>
      </c>
      <c r="AA91" s="454">
        <v>2100000</v>
      </c>
      <c r="AB91" s="454">
        <v>2100000</v>
      </c>
      <c r="AC91" s="454">
        <v>2100000</v>
      </c>
      <c r="AD91" s="454">
        <v>0</v>
      </c>
      <c r="AE91" s="454">
        <v>0</v>
      </c>
      <c r="AF91" s="454">
        <v>0</v>
      </c>
      <c r="AG91" s="454">
        <v>0</v>
      </c>
      <c r="AH91" s="454">
        <v>0</v>
      </c>
      <c r="AI91" s="454">
        <v>0</v>
      </c>
      <c r="AJ91" s="454">
        <v>0</v>
      </c>
      <c r="AK91" s="454">
        <v>0</v>
      </c>
      <c r="AL91" s="454">
        <v>0</v>
      </c>
      <c r="AM91" s="201"/>
      <c r="AN91" s="201"/>
      <c r="AO91" s="201"/>
      <c r="AP91" s="201"/>
      <c r="AQ91" s="201"/>
      <c r="AR91" s="201"/>
      <c r="AS91" s="201"/>
      <c r="AT91" s="201"/>
      <c r="AU91" s="201"/>
      <c r="AV91" s="201"/>
      <c r="AW91" s="201"/>
      <c r="AX91" s="201"/>
      <c r="AY91" s="201"/>
      <c r="AZ91" s="201"/>
      <c r="BA91" s="201"/>
      <c r="BB91" s="201"/>
      <c r="BC91" s="201"/>
      <c r="BD91" s="201"/>
      <c r="BE91" s="201"/>
      <c r="BF91" s="201"/>
      <c r="BG91" s="201"/>
      <c r="BH91" s="201"/>
      <c r="BI91" s="201"/>
      <c r="BJ91" s="201"/>
      <c r="BK91" s="201"/>
      <c r="BL91" s="201"/>
      <c r="BM91" s="201"/>
      <c r="BN91" s="201"/>
      <c r="BO91" s="201"/>
      <c r="BP91" s="201"/>
      <c r="BQ91" s="201"/>
      <c r="BR91" s="201"/>
      <c r="BS91" s="201"/>
      <c r="BT91" s="201"/>
      <c r="BU91" s="201"/>
      <c r="BV91" s="201"/>
      <c r="BW91" s="201"/>
      <c r="BX91" s="201"/>
      <c r="BY91" s="201"/>
      <c r="BZ91" s="201"/>
      <c r="CA91" s="201"/>
      <c r="CB91" s="201"/>
      <c r="CC91" s="201"/>
      <c r="CD91" s="201"/>
      <c r="CE91" s="201"/>
      <c r="CF91" s="201"/>
      <c r="CG91" s="201"/>
      <c r="CH91" s="201"/>
      <c r="CI91" s="201"/>
      <c r="CJ91" s="201"/>
      <c r="CK91" s="201"/>
      <c r="CL91" s="201"/>
      <c r="CM91" s="201"/>
      <c r="CN91" s="201"/>
      <c r="CO91" s="201"/>
      <c r="CP91" s="201"/>
      <c r="CQ91" s="201"/>
      <c r="CR91" s="201"/>
      <c r="CS91" s="201"/>
      <c r="CT91" s="201"/>
      <c r="CU91" s="201"/>
      <c r="CV91" s="201"/>
      <c r="CW91" s="201"/>
      <c r="CX91" s="201"/>
      <c r="CY91" s="201"/>
      <c r="CZ91" s="201"/>
      <c r="DA91" s="201"/>
      <c r="DB91" s="201"/>
      <c r="DC91" s="201"/>
      <c r="DD91" s="201"/>
      <c r="DE91" s="201"/>
      <c r="DF91" s="201"/>
      <c r="DG91" s="201"/>
      <c r="DH91" s="201"/>
      <c r="DI91" s="201"/>
      <c r="DJ91" s="201"/>
      <c r="DK91" s="201"/>
      <c r="DL91" s="201"/>
      <c r="DM91" s="201"/>
      <c r="DN91" s="201"/>
      <c r="DO91" s="201"/>
      <c r="DP91" s="201"/>
      <c r="DQ91" s="201"/>
      <c r="DR91" s="201"/>
      <c r="DS91" s="201"/>
      <c r="DT91" s="201"/>
      <c r="DU91" s="201"/>
      <c r="DV91" s="201"/>
      <c r="DW91" s="201"/>
      <c r="DX91" s="201"/>
      <c r="DY91" s="201"/>
      <c r="DZ91" s="201"/>
      <c r="EA91" s="201"/>
      <c r="EB91" s="201"/>
      <c r="EC91" s="201"/>
      <c r="ED91" s="201"/>
      <c r="EE91" s="201"/>
      <c r="EF91" s="201"/>
      <c r="EG91" s="201"/>
      <c r="EH91" s="201"/>
      <c r="EI91" s="201"/>
      <c r="EJ91" s="201"/>
      <c r="EK91" s="201"/>
      <c r="EL91" s="201"/>
      <c r="EM91" s="201"/>
      <c r="EN91" s="201"/>
      <c r="EO91" s="201"/>
      <c r="EP91" s="201"/>
      <c r="EQ91" s="201"/>
      <c r="ER91" s="201"/>
      <c r="ES91" s="201"/>
      <c r="ET91" s="201"/>
      <c r="EU91" s="201"/>
      <c r="EV91" s="201"/>
      <c r="EW91" s="201"/>
      <c r="EX91" s="201"/>
      <c r="EY91" s="201"/>
      <c r="EZ91" s="201"/>
      <c r="FA91" s="201"/>
      <c r="FB91" s="201"/>
      <c r="FC91" s="201"/>
      <c r="FD91" s="201"/>
      <c r="FE91" s="201"/>
      <c r="FF91" s="201"/>
      <c r="FG91" s="201"/>
      <c r="FH91" s="201"/>
      <c r="FI91" s="201"/>
      <c r="FJ91" s="201"/>
      <c r="FK91" s="201"/>
      <c r="FL91" s="201"/>
      <c r="FM91" s="201"/>
      <c r="FN91" s="201"/>
      <c r="FO91" s="201"/>
      <c r="FP91" s="201"/>
      <c r="FQ91" s="201"/>
      <c r="FR91" s="201"/>
      <c r="FS91" s="201"/>
      <c r="FT91" s="201"/>
      <c r="FU91" s="201"/>
      <c r="FV91" s="201"/>
      <c r="FW91" s="201"/>
      <c r="FX91" s="201"/>
      <c r="FY91" s="201"/>
      <c r="FZ91" s="201"/>
      <c r="GA91" s="201"/>
      <c r="GB91" s="201"/>
      <c r="GC91" s="201"/>
      <c r="GD91" s="201"/>
      <c r="GE91" s="201"/>
      <c r="GF91" s="201"/>
      <c r="GG91" s="201"/>
      <c r="GH91" s="201"/>
      <c r="GI91" s="201"/>
      <c r="GJ91" s="201"/>
      <c r="GK91" s="201"/>
      <c r="GL91" s="201"/>
      <c r="GM91" s="201"/>
      <c r="GN91" s="201"/>
      <c r="GO91" s="201"/>
      <c r="GP91" s="201"/>
      <c r="GQ91" s="201"/>
      <c r="GR91" s="201"/>
      <c r="GS91" s="201"/>
      <c r="GT91" s="201"/>
      <c r="GU91" s="201"/>
      <c r="GV91" s="201"/>
      <c r="GW91" s="201"/>
      <c r="GX91" s="201"/>
      <c r="GY91" s="201"/>
      <c r="GZ91" s="201"/>
    </row>
    <row r="92" spans="3:208" s="5" customFormat="1">
      <c r="C92" s="201"/>
      <c r="D92" s="29"/>
      <c r="G92" s="131"/>
      <c r="H92" s="82"/>
      <c r="I92" s="152"/>
      <c r="J92" s="669" t="s">
        <v>642</v>
      </c>
      <c r="K92" s="152"/>
      <c r="L92" s="494"/>
      <c r="M92" s="454">
        <v>0</v>
      </c>
      <c r="N92" s="454">
        <v>0</v>
      </c>
      <c r="O92" s="454">
        <v>0</v>
      </c>
      <c r="P92" s="454">
        <v>0</v>
      </c>
      <c r="Q92" s="454">
        <v>0</v>
      </c>
      <c r="R92" s="454">
        <v>0</v>
      </c>
      <c r="S92" s="454">
        <v>0</v>
      </c>
      <c r="T92" s="454">
        <v>0</v>
      </c>
      <c r="U92" s="454">
        <v>0</v>
      </c>
      <c r="V92" s="454">
        <v>129139142</v>
      </c>
      <c r="W92" s="454">
        <v>162869710.47755736</v>
      </c>
      <c r="X92" s="454">
        <v>181652561.44509634</v>
      </c>
      <c r="Y92" s="454">
        <v>201056069.06844461</v>
      </c>
      <c r="Z92" s="454">
        <v>211838558.50527817</v>
      </c>
      <c r="AA92" s="454">
        <v>225388436.25615862</v>
      </c>
      <c r="AB92" s="454">
        <v>246401172.38146469</v>
      </c>
      <c r="AC92" s="454">
        <v>267283560.29318911</v>
      </c>
      <c r="AD92" s="454">
        <v>279409142.10982525</v>
      </c>
      <c r="AE92" s="454">
        <v>300396524.00577968</v>
      </c>
      <c r="AF92" s="454">
        <v>321212732.80394399</v>
      </c>
      <c r="AG92" s="454">
        <v>327358097.46020663</v>
      </c>
      <c r="AH92" s="454">
        <v>333196645.67104232</v>
      </c>
      <c r="AI92" s="454">
        <v>340352252.13445133</v>
      </c>
      <c r="AJ92" s="454">
        <v>347422812.53135288</v>
      </c>
      <c r="AK92" s="454">
        <v>354496126.50534385</v>
      </c>
      <c r="AL92" s="454">
        <v>375345310.87684667</v>
      </c>
      <c r="AM92" s="201"/>
      <c r="AN92" s="201"/>
      <c r="AO92" s="201"/>
      <c r="AP92" s="201"/>
      <c r="AQ92" s="201"/>
      <c r="AR92" s="201"/>
      <c r="AS92" s="201"/>
      <c r="AT92" s="201"/>
      <c r="AU92" s="201"/>
      <c r="AV92" s="201"/>
      <c r="AW92" s="201"/>
      <c r="AX92" s="201"/>
      <c r="AY92" s="201"/>
      <c r="AZ92" s="201"/>
      <c r="BA92" s="201"/>
      <c r="BB92" s="201"/>
      <c r="BC92" s="201"/>
      <c r="BD92" s="201"/>
      <c r="BE92" s="201"/>
      <c r="BF92" s="201"/>
      <c r="BG92" s="201"/>
      <c r="BH92" s="201"/>
      <c r="BI92" s="201"/>
      <c r="BJ92" s="201"/>
      <c r="BK92" s="201"/>
      <c r="BL92" s="201"/>
      <c r="BM92" s="201"/>
      <c r="BN92" s="201"/>
      <c r="BO92" s="201"/>
      <c r="BP92" s="201"/>
      <c r="BQ92" s="201"/>
      <c r="BR92" s="201"/>
      <c r="BS92" s="201"/>
      <c r="BT92" s="201"/>
      <c r="BU92" s="201"/>
      <c r="BV92" s="201"/>
      <c r="BW92" s="201"/>
      <c r="BX92" s="201"/>
      <c r="BY92" s="201"/>
      <c r="BZ92" s="201"/>
      <c r="CA92" s="201"/>
      <c r="CB92" s="201"/>
      <c r="CC92" s="201"/>
      <c r="CD92" s="201"/>
      <c r="CE92" s="201"/>
      <c r="CF92" s="201"/>
      <c r="CG92" s="201"/>
      <c r="CH92" s="201"/>
      <c r="CI92" s="201"/>
      <c r="CJ92" s="201"/>
      <c r="CK92" s="201"/>
      <c r="CL92" s="201"/>
      <c r="CM92" s="201"/>
      <c r="CN92" s="201"/>
      <c r="CO92" s="201"/>
      <c r="CP92" s="201"/>
      <c r="CQ92" s="201"/>
      <c r="CR92" s="201"/>
      <c r="CS92" s="201"/>
      <c r="CT92" s="201"/>
      <c r="CU92" s="201"/>
      <c r="CV92" s="201"/>
      <c r="CW92" s="201"/>
      <c r="CX92" s="201"/>
      <c r="CY92" s="201"/>
      <c r="CZ92" s="201"/>
      <c r="DA92" s="201"/>
      <c r="DB92" s="201"/>
      <c r="DC92" s="201"/>
      <c r="DD92" s="201"/>
      <c r="DE92" s="201"/>
      <c r="DF92" s="201"/>
      <c r="DG92" s="201"/>
      <c r="DH92" s="201"/>
      <c r="DI92" s="201"/>
      <c r="DJ92" s="201"/>
      <c r="DK92" s="201"/>
      <c r="DL92" s="201"/>
      <c r="DM92" s="201"/>
      <c r="DN92" s="201"/>
      <c r="DO92" s="201"/>
      <c r="DP92" s="201"/>
      <c r="DQ92" s="201"/>
      <c r="DR92" s="201"/>
      <c r="DS92" s="201"/>
      <c r="DT92" s="201"/>
      <c r="DU92" s="201"/>
      <c r="DV92" s="201"/>
      <c r="DW92" s="201"/>
      <c r="DX92" s="201"/>
      <c r="DY92" s="201"/>
      <c r="DZ92" s="201"/>
      <c r="EA92" s="201"/>
      <c r="EB92" s="201"/>
      <c r="EC92" s="201"/>
      <c r="ED92" s="201"/>
      <c r="EE92" s="201"/>
      <c r="EF92" s="201"/>
      <c r="EG92" s="201"/>
      <c r="EH92" s="201"/>
      <c r="EI92" s="201"/>
      <c r="EJ92" s="201"/>
      <c r="EK92" s="201"/>
      <c r="EL92" s="201"/>
      <c r="EM92" s="201"/>
      <c r="EN92" s="201"/>
      <c r="EO92" s="201"/>
      <c r="EP92" s="201"/>
      <c r="EQ92" s="201"/>
      <c r="ER92" s="201"/>
      <c r="ES92" s="201"/>
      <c r="ET92" s="201"/>
      <c r="EU92" s="201"/>
      <c r="EV92" s="201"/>
      <c r="EW92" s="201"/>
      <c r="EX92" s="201"/>
      <c r="EY92" s="201"/>
      <c r="EZ92" s="201"/>
      <c r="FA92" s="201"/>
      <c r="FB92" s="201"/>
      <c r="FC92" s="201"/>
      <c r="FD92" s="201"/>
      <c r="FE92" s="201"/>
      <c r="FF92" s="201"/>
      <c r="FG92" s="201"/>
      <c r="FH92" s="201"/>
      <c r="FI92" s="201"/>
      <c r="FJ92" s="201"/>
      <c r="FK92" s="201"/>
      <c r="FL92" s="201"/>
      <c r="FM92" s="201"/>
      <c r="FN92" s="201"/>
      <c r="FO92" s="201"/>
      <c r="FP92" s="201"/>
      <c r="FQ92" s="201"/>
      <c r="FR92" s="201"/>
      <c r="FS92" s="201"/>
      <c r="FT92" s="201"/>
      <c r="FU92" s="201"/>
      <c r="FV92" s="201"/>
      <c r="FW92" s="201"/>
      <c r="FX92" s="201"/>
      <c r="FY92" s="201"/>
      <c r="FZ92" s="201"/>
      <c r="GA92" s="201"/>
      <c r="GB92" s="201"/>
      <c r="GC92" s="201"/>
      <c r="GD92" s="201"/>
      <c r="GE92" s="201"/>
      <c r="GF92" s="201"/>
      <c r="GG92" s="201"/>
      <c r="GH92" s="201"/>
      <c r="GI92" s="201"/>
      <c r="GJ92" s="201"/>
      <c r="GK92" s="201"/>
      <c r="GL92" s="201"/>
      <c r="GM92" s="201"/>
      <c r="GN92" s="201"/>
      <c r="GO92" s="201"/>
      <c r="GP92" s="201"/>
      <c r="GQ92" s="201"/>
      <c r="GR92" s="201"/>
      <c r="GS92" s="201"/>
      <c r="GT92" s="201"/>
      <c r="GU92" s="201"/>
      <c r="GV92" s="201"/>
      <c r="GW92" s="201"/>
      <c r="GX92" s="201"/>
      <c r="GY92" s="201"/>
      <c r="GZ92" s="201"/>
    </row>
    <row r="93" spans="3:208" s="5" customFormat="1">
      <c r="C93" s="201"/>
      <c r="D93" s="29"/>
      <c r="G93" s="131"/>
      <c r="H93" s="82"/>
      <c r="I93" s="152" t="s">
        <v>644</v>
      </c>
      <c r="J93" s="669"/>
      <c r="K93" s="152"/>
      <c r="L93" s="494"/>
      <c r="M93" s="454">
        <v>0</v>
      </c>
      <c r="N93" s="454">
        <v>0</v>
      </c>
      <c r="O93" s="454">
        <v>0</v>
      </c>
      <c r="P93" s="454">
        <v>0</v>
      </c>
      <c r="Q93" s="454">
        <v>0</v>
      </c>
      <c r="R93" s="454">
        <v>0</v>
      </c>
      <c r="S93" s="454">
        <v>0</v>
      </c>
      <c r="T93" s="454">
        <v>0</v>
      </c>
      <c r="U93" s="454">
        <v>0</v>
      </c>
      <c r="V93" s="454">
        <v>0</v>
      </c>
      <c r="W93" s="454">
        <v>0</v>
      </c>
      <c r="X93" s="454">
        <v>0</v>
      </c>
      <c r="Y93" s="454">
        <v>0</v>
      </c>
      <c r="Z93" s="454">
        <v>0</v>
      </c>
      <c r="AA93" s="454">
        <v>0</v>
      </c>
      <c r="AB93" s="454">
        <v>0</v>
      </c>
      <c r="AC93" s="454">
        <v>0</v>
      </c>
      <c r="AD93" s="454">
        <v>0</v>
      </c>
      <c r="AE93" s="454">
        <v>0</v>
      </c>
      <c r="AF93" s="454">
        <v>0</v>
      </c>
      <c r="AG93" s="454">
        <v>0</v>
      </c>
      <c r="AH93" s="454">
        <v>0</v>
      </c>
      <c r="AI93" s="454">
        <v>0</v>
      </c>
      <c r="AJ93" s="454">
        <v>0</v>
      </c>
      <c r="AK93" s="454">
        <v>0</v>
      </c>
      <c r="AL93" s="454">
        <v>0</v>
      </c>
      <c r="AM93" s="201"/>
      <c r="AN93" s="201"/>
      <c r="AO93" s="201"/>
      <c r="AP93" s="201"/>
      <c r="AQ93" s="201"/>
      <c r="AR93" s="201"/>
      <c r="AS93" s="201"/>
      <c r="AT93" s="201"/>
      <c r="AU93" s="201"/>
      <c r="AV93" s="201"/>
      <c r="AW93" s="201"/>
      <c r="AX93" s="201"/>
      <c r="AY93" s="201"/>
      <c r="AZ93" s="201"/>
      <c r="BA93" s="201"/>
      <c r="BB93" s="201"/>
      <c r="BC93" s="201"/>
      <c r="BD93" s="201"/>
      <c r="BE93" s="201"/>
      <c r="BF93" s="201"/>
      <c r="BG93" s="201"/>
      <c r="BH93" s="201"/>
      <c r="BI93" s="201"/>
      <c r="BJ93" s="201"/>
      <c r="BK93" s="201"/>
      <c r="BL93" s="201"/>
      <c r="BM93" s="201"/>
      <c r="BN93" s="201"/>
      <c r="BO93" s="201"/>
      <c r="BP93" s="201"/>
      <c r="BQ93" s="201"/>
      <c r="BR93" s="201"/>
      <c r="BS93" s="201"/>
      <c r="BT93" s="201"/>
      <c r="BU93" s="201"/>
      <c r="BV93" s="201"/>
      <c r="BW93" s="201"/>
      <c r="BX93" s="201"/>
      <c r="BY93" s="201"/>
      <c r="BZ93" s="201"/>
      <c r="CA93" s="201"/>
      <c r="CB93" s="201"/>
      <c r="CC93" s="201"/>
      <c r="CD93" s="201"/>
      <c r="CE93" s="201"/>
      <c r="CF93" s="201"/>
      <c r="CG93" s="201"/>
      <c r="CH93" s="201"/>
      <c r="CI93" s="201"/>
      <c r="CJ93" s="201"/>
      <c r="CK93" s="201"/>
      <c r="CL93" s="201"/>
      <c r="CM93" s="201"/>
      <c r="CN93" s="201"/>
      <c r="CO93" s="201"/>
      <c r="CP93" s="201"/>
      <c r="CQ93" s="201"/>
      <c r="CR93" s="201"/>
      <c r="CS93" s="201"/>
      <c r="CT93" s="201"/>
      <c r="CU93" s="201"/>
      <c r="CV93" s="201"/>
      <c r="CW93" s="201"/>
      <c r="CX93" s="201"/>
      <c r="CY93" s="201"/>
      <c r="CZ93" s="201"/>
      <c r="DA93" s="201"/>
      <c r="DB93" s="201"/>
      <c r="DC93" s="201"/>
      <c r="DD93" s="201"/>
      <c r="DE93" s="201"/>
      <c r="DF93" s="201"/>
      <c r="DG93" s="201"/>
      <c r="DH93" s="201"/>
      <c r="DI93" s="201"/>
      <c r="DJ93" s="201"/>
      <c r="DK93" s="201"/>
      <c r="DL93" s="201"/>
      <c r="DM93" s="201"/>
      <c r="DN93" s="201"/>
      <c r="DO93" s="201"/>
      <c r="DP93" s="201"/>
      <c r="DQ93" s="201"/>
      <c r="DR93" s="201"/>
      <c r="DS93" s="201"/>
      <c r="DT93" s="201"/>
      <c r="DU93" s="201"/>
      <c r="DV93" s="201"/>
      <c r="DW93" s="201"/>
      <c r="DX93" s="201"/>
      <c r="DY93" s="201"/>
      <c r="DZ93" s="201"/>
      <c r="EA93" s="201"/>
      <c r="EB93" s="201"/>
      <c r="EC93" s="201"/>
      <c r="ED93" s="201"/>
      <c r="EE93" s="201"/>
      <c r="EF93" s="201"/>
      <c r="EG93" s="201"/>
      <c r="EH93" s="201"/>
      <c r="EI93" s="201"/>
      <c r="EJ93" s="201"/>
      <c r="EK93" s="201"/>
      <c r="EL93" s="201"/>
      <c r="EM93" s="201"/>
      <c r="EN93" s="201"/>
      <c r="EO93" s="201"/>
      <c r="EP93" s="201"/>
      <c r="EQ93" s="201"/>
      <c r="ER93" s="201"/>
      <c r="ES93" s="201"/>
      <c r="ET93" s="201"/>
      <c r="EU93" s="201"/>
      <c r="EV93" s="201"/>
      <c r="EW93" s="201"/>
      <c r="EX93" s="201"/>
      <c r="EY93" s="201"/>
      <c r="EZ93" s="201"/>
      <c r="FA93" s="201"/>
      <c r="FB93" s="201"/>
      <c r="FC93" s="201"/>
      <c r="FD93" s="201"/>
      <c r="FE93" s="201"/>
      <c r="FF93" s="201"/>
      <c r="FG93" s="201"/>
      <c r="FH93" s="201"/>
      <c r="FI93" s="201"/>
      <c r="FJ93" s="201"/>
      <c r="FK93" s="201"/>
      <c r="FL93" s="201"/>
      <c r="FM93" s="201"/>
      <c r="FN93" s="201"/>
      <c r="FO93" s="201"/>
      <c r="FP93" s="201"/>
      <c r="FQ93" s="201"/>
      <c r="FR93" s="201"/>
      <c r="FS93" s="201"/>
      <c r="FT93" s="201"/>
      <c r="FU93" s="201"/>
      <c r="FV93" s="201"/>
      <c r="FW93" s="201"/>
      <c r="FX93" s="201"/>
      <c r="FY93" s="201"/>
      <c r="FZ93" s="201"/>
      <c r="GA93" s="201"/>
      <c r="GB93" s="201"/>
      <c r="GC93" s="201"/>
      <c r="GD93" s="201"/>
      <c r="GE93" s="201"/>
      <c r="GF93" s="201"/>
      <c r="GG93" s="201"/>
      <c r="GH93" s="201"/>
      <c r="GI93" s="201"/>
      <c r="GJ93" s="201"/>
      <c r="GK93" s="201"/>
      <c r="GL93" s="201"/>
      <c r="GM93" s="201"/>
      <c r="GN93" s="201"/>
      <c r="GO93" s="201"/>
      <c r="GP93" s="201"/>
      <c r="GQ93" s="201"/>
      <c r="GR93" s="201"/>
      <c r="GS93" s="201"/>
      <c r="GT93" s="201"/>
      <c r="GU93" s="201"/>
      <c r="GV93" s="201"/>
      <c r="GW93" s="201"/>
      <c r="GX93" s="201"/>
      <c r="GY93" s="201"/>
      <c r="GZ93" s="201"/>
    </row>
    <row r="94" spans="3:208" s="5" customFormat="1">
      <c r="C94" s="201"/>
      <c r="D94" s="29"/>
      <c r="G94" s="131"/>
      <c r="H94" s="82"/>
      <c r="I94" s="152"/>
      <c r="J94" s="669" t="s">
        <v>628</v>
      </c>
      <c r="K94" s="152"/>
      <c r="L94" s="494"/>
      <c r="M94" s="454">
        <v>0</v>
      </c>
      <c r="N94" s="454">
        <v>0</v>
      </c>
      <c r="O94" s="454">
        <v>0</v>
      </c>
      <c r="P94" s="454">
        <v>0</v>
      </c>
      <c r="Q94" s="454">
        <v>0</v>
      </c>
      <c r="R94" s="454">
        <v>0</v>
      </c>
      <c r="S94" s="454">
        <v>0</v>
      </c>
      <c r="T94" s="454">
        <v>0</v>
      </c>
      <c r="U94" s="454">
        <v>0</v>
      </c>
      <c r="V94" s="454">
        <v>0</v>
      </c>
      <c r="W94" s="454">
        <v>0</v>
      </c>
      <c r="X94" s="454">
        <v>0</v>
      </c>
      <c r="Y94" s="454">
        <v>0</v>
      </c>
      <c r="Z94" s="454">
        <v>0</v>
      </c>
      <c r="AA94" s="454">
        <v>0</v>
      </c>
      <c r="AB94" s="454">
        <v>0</v>
      </c>
      <c r="AC94" s="454">
        <v>0</v>
      </c>
      <c r="AD94" s="454">
        <v>0</v>
      </c>
      <c r="AE94" s="454">
        <v>0</v>
      </c>
      <c r="AF94" s="454">
        <v>0</v>
      </c>
      <c r="AG94" s="454">
        <v>0</v>
      </c>
      <c r="AH94" s="454">
        <v>0</v>
      </c>
      <c r="AI94" s="454">
        <v>0</v>
      </c>
      <c r="AJ94" s="454">
        <v>0</v>
      </c>
      <c r="AK94" s="454">
        <v>0</v>
      </c>
      <c r="AL94" s="454">
        <v>0</v>
      </c>
      <c r="AM94" s="201"/>
      <c r="AN94" s="201"/>
      <c r="AO94" s="201"/>
      <c r="AP94" s="201"/>
      <c r="AQ94" s="201"/>
      <c r="AR94" s="201"/>
      <c r="AS94" s="201"/>
      <c r="AT94" s="201"/>
      <c r="AU94" s="201"/>
      <c r="AV94" s="201"/>
      <c r="AW94" s="201"/>
      <c r="AX94" s="201"/>
      <c r="AY94" s="201"/>
      <c r="AZ94" s="201"/>
      <c r="BA94" s="201"/>
      <c r="BB94" s="201"/>
      <c r="BC94" s="201"/>
      <c r="BD94" s="201"/>
      <c r="BE94" s="201"/>
      <c r="BF94" s="201"/>
      <c r="BG94" s="201"/>
      <c r="BH94" s="201"/>
      <c r="BI94" s="201"/>
      <c r="BJ94" s="201"/>
      <c r="BK94" s="201"/>
      <c r="BL94" s="201"/>
      <c r="BM94" s="201"/>
      <c r="BN94" s="201"/>
      <c r="BO94" s="201"/>
      <c r="BP94" s="201"/>
      <c r="BQ94" s="201"/>
      <c r="BR94" s="201"/>
      <c r="BS94" s="201"/>
      <c r="BT94" s="201"/>
      <c r="BU94" s="201"/>
      <c r="BV94" s="201"/>
      <c r="BW94" s="201"/>
      <c r="BX94" s="201"/>
      <c r="BY94" s="201"/>
      <c r="BZ94" s="201"/>
      <c r="CA94" s="201"/>
      <c r="CB94" s="201"/>
      <c r="CC94" s="201"/>
      <c r="CD94" s="201"/>
      <c r="CE94" s="201"/>
      <c r="CF94" s="201"/>
      <c r="CG94" s="201"/>
      <c r="CH94" s="201"/>
      <c r="CI94" s="201"/>
      <c r="CJ94" s="201"/>
      <c r="CK94" s="201"/>
      <c r="CL94" s="201"/>
      <c r="CM94" s="201"/>
      <c r="CN94" s="201"/>
      <c r="CO94" s="201"/>
      <c r="CP94" s="201"/>
      <c r="CQ94" s="201"/>
      <c r="CR94" s="201"/>
      <c r="CS94" s="201"/>
      <c r="CT94" s="201"/>
      <c r="CU94" s="201"/>
      <c r="CV94" s="201"/>
      <c r="CW94" s="201"/>
      <c r="CX94" s="201"/>
      <c r="CY94" s="201"/>
      <c r="CZ94" s="201"/>
      <c r="DA94" s="201"/>
      <c r="DB94" s="201"/>
      <c r="DC94" s="201"/>
      <c r="DD94" s="201"/>
      <c r="DE94" s="201"/>
      <c r="DF94" s="201"/>
      <c r="DG94" s="201"/>
      <c r="DH94" s="201"/>
      <c r="DI94" s="201"/>
      <c r="DJ94" s="201"/>
      <c r="DK94" s="201"/>
      <c r="DL94" s="201"/>
      <c r="DM94" s="201"/>
      <c r="DN94" s="201"/>
      <c r="DO94" s="201"/>
      <c r="DP94" s="201"/>
      <c r="DQ94" s="201"/>
      <c r="DR94" s="201"/>
      <c r="DS94" s="201"/>
      <c r="DT94" s="201"/>
      <c r="DU94" s="201"/>
      <c r="DV94" s="201"/>
      <c r="DW94" s="201"/>
      <c r="DX94" s="201"/>
      <c r="DY94" s="201"/>
      <c r="DZ94" s="201"/>
      <c r="EA94" s="201"/>
      <c r="EB94" s="201"/>
      <c r="EC94" s="201"/>
      <c r="ED94" s="201"/>
      <c r="EE94" s="201"/>
      <c r="EF94" s="201"/>
      <c r="EG94" s="201"/>
      <c r="EH94" s="201"/>
      <c r="EI94" s="201"/>
      <c r="EJ94" s="201"/>
      <c r="EK94" s="201"/>
      <c r="EL94" s="201"/>
      <c r="EM94" s="201"/>
      <c r="EN94" s="201"/>
      <c r="EO94" s="201"/>
      <c r="EP94" s="201"/>
      <c r="EQ94" s="201"/>
      <c r="ER94" s="201"/>
      <c r="ES94" s="201"/>
      <c r="ET94" s="201"/>
      <c r="EU94" s="201"/>
      <c r="EV94" s="201"/>
      <c r="EW94" s="201"/>
      <c r="EX94" s="201"/>
      <c r="EY94" s="201"/>
      <c r="EZ94" s="201"/>
      <c r="FA94" s="201"/>
      <c r="FB94" s="201"/>
      <c r="FC94" s="201"/>
      <c r="FD94" s="201"/>
      <c r="FE94" s="201"/>
      <c r="FF94" s="201"/>
      <c r="FG94" s="201"/>
      <c r="FH94" s="201"/>
      <c r="FI94" s="201"/>
      <c r="FJ94" s="201"/>
      <c r="FK94" s="201"/>
      <c r="FL94" s="201"/>
      <c r="FM94" s="201"/>
      <c r="FN94" s="201"/>
      <c r="FO94" s="201"/>
      <c r="FP94" s="201"/>
      <c r="FQ94" s="201"/>
      <c r="FR94" s="201"/>
      <c r="FS94" s="201"/>
      <c r="FT94" s="201"/>
      <c r="FU94" s="201"/>
      <c r="FV94" s="201"/>
      <c r="FW94" s="201"/>
      <c r="FX94" s="201"/>
      <c r="FY94" s="201"/>
      <c r="FZ94" s="201"/>
      <c r="GA94" s="201"/>
      <c r="GB94" s="201"/>
      <c r="GC94" s="201"/>
      <c r="GD94" s="201"/>
      <c r="GE94" s="201"/>
      <c r="GF94" s="201"/>
      <c r="GG94" s="201"/>
      <c r="GH94" s="201"/>
      <c r="GI94" s="201"/>
      <c r="GJ94" s="201"/>
      <c r="GK94" s="201"/>
      <c r="GL94" s="201"/>
      <c r="GM94" s="201"/>
      <c r="GN94" s="201"/>
      <c r="GO94" s="201"/>
      <c r="GP94" s="201"/>
      <c r="GQ94" s="201"/>
      <c r="GR94" s="201"/>
      <c r="GS94" s="201"/>
      <c r="GT94" s="201"/>
      <c r="GU94" s="201"/>
      <c r="GV94" s="201"/>
      <c r="GW94" s="201"/>
      <c r="GX94" s="201"/>
      <c r="GY94" s="201"/>
      <c r="GZ94" s="201"/>
    </row>
    <row r="95" spans="3:208" s="5" customFormat="1">
      <c r="C95" s="201"/>
      <c r="D95" s="29"/>
      <c r="G95" s="131"/>
      <c r="H95" s="82"/>
      <c r="I95" s="152"/>
      <c r="J95" s="669">
        <v>0</v>
      </c>
      <c r="K95" s="669" t="s">
        <v>630</v>
      </c>
      <c r="L95" s="494"/>
      <c r="M95" s="454">
        <v>0</v>
      </c>
      <c r="N95" s="454">
        <v>0</v>
      </c>
      <c r="O95" s="454">
        <v>0</v>
      </c>
      <c r="P95" s="454">
        <v>0</v>
      </c>
      <c r="Q95" s="454">
        <v>0</v>
      </c>
      <c r="R95" s="454">
        <v>0</v>
      </c>
      <c r="S95" s="454">
        <v>0</v>
      </c>
      <c r="T95" s="454">
        <v>0</v>
      </c>
      <c r="U95" s="454">
        <v>0</v>
      </c>
      <c r="V95" s="454">
        <v>0</v>
      </c>
      <c r="W95" s="454">
        <v>0</v>
      </c>
      <c r="X95" s="454">
        <v>0</v>
      </c>
      <c r="Y95" s="454">
        <v>0</v>
      </c>
      <c r="Z95" s="454">
        <v>0</v>
      </c>
      <c r="AA95" s="454">
        <v>0</v>
      </c>
      <c r="AB95" s="454">
        <v>0</v>
      </c>
      <c r="AC95" s="454">
        <v>0</v>
      </c>
      <c r="AD95" s="454">
        <v>0</v>
      </c>
      <c r="AE95" s="454">
        <v>0</v>
      </c>
      <c r="AF95" s="454">
        <v>0</v>
      </c>
      <c r="AG95" s="454">
        <v>0</v>
      </c>
      <c r="AH95" s="454">
        <v>0</v>
      </c>
      <c r="AI95" s="454">
        <v>0</v>
      </c>
      <c r="AJ95" s="454">
        <v>0</v>
      </c>
      <c r="AK95" s="454">
        <v>0</v>
      </c>
      <c r="AL95" s="454">
        <v>0</v>
      </c>
      <c r="AM95" s="201"/>
      <c r="AN95" s="201"/>
      <c r="AO95" s="201"/>
      <c r="AP95" s="201"/>
      <c r="AQ95" s="201"/>
      <c r="AR95" s="201"/>
      <c r="AS95" s="201"/>
      <c r="AT95" s="201"/>
      <c r="AU95" s="201"/>
      <c r="AV95" s="201"/>
      <c r="AW95" s="201"/>
      <c r="AX95" s="201"/>
      <c r="AY95" s="201"/>
      <c r="AZ95" s="201"/>
      <c r="BA95" s="201"/>
      <c r="BB95" s="201"/>
      <c r="BC95" s="201"/>
      <c r="BD95" s="201"/>
      <c r="BE95" s="201"/>
      <c r="BF95" s="201"/>
      <c r="BG95" s="201"/>
      <c r="BH95" s="201"/>
      <c r="BI95" s="201"/>
      <c r="BJ95" s="201"/>
      <c r="BK95" s="201"/>
      <c r="BL95" s="201"/>
      <c r="BM95" s="201"/>
      <c r="BN95" s="201"/>
      <c r="BO95" s="201"/>
      <c r="BP95" s="201"/>
      <c r="BQ95" s="201"/>
      <c r="BR95" s="201"/>
      <c r="BS95" s="201"/>
      <c r="BT95" s="201"/>
      <c r="BU95" s="201"/>
      <c r="BV95" s="201"/>
      <c r="BW95" s="201"/>
      <c r="BX95" s="201"/>
      <c r="BY95" s="201"/>
      <c r="BZ95" s="201"/>
      <c r="CA95" s="201"/>
      <c r="CB95" s="201"/>
      <c r="CC95" s="201"/>
      <c r="CD95" s="201"/>
      <c r="CE95" s="201"/>
      <c r="CF95" s="201"/>
      <c r="CG95" s="201"/>
      <c r="CH95" s="201"/>
      <c r="CI95" s="201"/>
      <c r="CJ95" s="201"/>
      <c r="CK95" s="201"/>
      <c r="CL95" s="201"/>
      <c r="CM95" s="201"/>
      <c r="CN95" s="201"/>
      <c r="CO95" s="201"/>
      <c r="CP95" s="201"/>
      <c r="CQ95" s="201"/>
      <c r="CR95" s="201"/>
      <c r="CS95" s="201"/>
      <c r="CT95" s="201"/>
      <c r="CU95" s="201"/>
      <c r="CV95" s="201"/>
      <c r="CW95" s="201"/>
      <c r="CX95" s="201"/>
      <c r="CY95" s="201"/>
      <c r="CZ95" s="201"/>
      <c r="DA95" s="201"/>
      <c r="DB95" s="201"/>
      <c r="DC95" s="201"/>
      <c r="DD95" s="201"/>
      <c r="DE95" s="201"/>
      <c r="DF95" s="201"/>
      <c r="DG95" s="201"/>
      <c r="DH95" s="201"/>
      <c r="DI95" s="201"/>
      <c r="DJ95" s="201"/>
      <c r="DK95" s="201"/>
      <c r="DL95" s="201"/>
      <c r="DM95" s="201"/>
      <c r="DN95" s="201"/>
      <c r="DO95" s="201"/>
      <c r="DP95" s="201"/>
      <c r="DQ95" s="201"/>
      <c r="DR95" s="201"/>
      <c r="DS95" s="201"/>
      <c r="DT95" s="201"/>
      <c r="DU95" s="201"/>
      <c r="DV95" s="201"/>
      <c r="DW95" s="201"/>
      <c r="DX95" s="201"/>
      <c r="DY95" s="201"/>
      <c r="DZ95" s="201"/>
      <c r="EA95" s="201"/>
      <c r="EB95" s="201"/>
      <c r="EC95" s="201"/>
      <c r="ED95" s="201"/>
      <c r="EE95" s="201"/>
      <c r="EF95" s="201"/>
      <c r="EG95" s="201"/>
      <c r="EH95" s="201"/>
      <c r="EI95" s="201"/>
      <c r="EJ95" s="201"/>
      <c r="EK95" s="201"/>
      <c r="EL95" s="201"/>
      <c r="EM95" s="201"/>
      <c r="EN95" s="201"/>
      <c r="EO95" s="201"/>
      <c r="EP95" s="201"/>
      <c r="EQ95" s="201"/>
      <c r="ER95" s="201"/>
      <c r="ES95" s="201"/>
      <c r="ET95" s="201"/>
      <c r="EU95" s="201"/>
      <c r="EV95" s="201"/>
      <c r="EW95" s="201"/>
      <c r="EX95" s="201"/>
      <c r="EY95" s="201"/>
      <c r="EZ95" s="201"/>
      <c r="FA95" s="201"/>
      <c r="FB95" s="201"/>
      <c r="FC95" s="201"/>
      <c r="FD95" s="201"/>
      <c r="FE95" s="201"/>
      <c r="FF95" s="201"/>
      <c r="FG95" s="201"/>
      <c r="FH95" s="201"/>
      <c r="FI95" s="201"/>
      <c r="FJ95" s="201"/>
      <c r="FK95" s="201"/>
      <c r="FL95" s="201"/>
      <c r="FM95" s="201"/>
      <c r="FN95" s="201"/>
      <c r="FO95" s="201"/>
      <c r="FP95" s="201"/>
      <c r="FQ95" s="201"/>
      <c r="FR95" s="201"/>
      <c r="FS95" s="201"/>
      <c r="FT95" s="201"/>
      <c r="FU95" s="201"/>
      <c r="FV95" s="201"/>
      <c r="FW95" s="201"/>
      <c r="FX95" s="201"/>
      <c r="FY95" s="201"/>
      <c r="FZ95" s="201"/>
      <c r="GA95" s="201"/>
      <c r="GB95" s="201"/>
      <c r="GC95" s="201"/>
      <c r="GD95" s="201"/>
      <c r="GE95" s="201"/>
      <c r="GF95" s="201"/>
      <c r="GG95" s="201"/>
      <c r="GH95" s="201"/>
      <c r="GI95" s="201"/>
      <c r="GJ95" s="201"/>
      <c r="GK95" s="201"/>
      <c r="GL95" s="201"/>
      <c r="GM95" s="201"/>
      <c r="GN95" s="201"/>
      <c r="GO95" s="201"/>
      <c r="GP95" s="201"/>
      <c r="GQ95" s="201"/>
      <c r="GR95" s="201"/>
      <c r="GS95" s="201"/>
      <c r="GT95" s="201"/>
      <c r="GU95" s="201"/>
      <c r="GV95" s="201"/>
      <c r="GW95" s="201"/>
      <c r="GX95" s="201"/>
      <c r="GY95" s="201"/>
      <c r="GZ95" s="201"/>
    </row>
    <row r="96" spans="3:208" s="5" customFormat="1">
      <c r="C96" s="201"/>
      <c r="D96" s="29"/>
      <c r="G96" s="145"/>
      <c r="H96" s="146"/>
      <c r="I96" s="152"/>
      <c r="J96" s="669">
        <v>0</v>
      </c>
      <c r="K96" s="669" t="s">
        <v>633</v>
      </c>
      <c r="L96" s="494"/>
      <c r="M96" s="454">
        <v>0</v>
      </c>
      <c r="N96" s="454">
        <v>0</v>
      </c>
      <c r="O96" s="454">
        <v>0</v>
      </c>
      <c r="P96" s="454">
        <v>0</v>
      </c>
      <c r="Q96" s="454">
        <v>0</v>
      </c>
      <c r="R96" s="454">
        <v>0</v>
      </c>
      <c r="S96" s="454">
        <v>0</v>
      </c>
      <c r="T96" s="454">
        <v>0</v>
      </c>
      <c r="U96" s="454">
        <v>0</v>
      </c>
      <c r="V96" s="454">
        <v>-4028090.2938213265</v>
      </c>
      <c r="W96" s="454">
        <v>-5053000</v>
      </c>
      <c r="X96" s="454">
        <v>-5053000</v>
      </c>
      <c r="Y96" s="454">
        <v>-5053000</v>
      </c>
      <c r="Z96" s="454">
        <v>-5053000</v>
      </c>
      <c r="AA96" s="454">
        <v>-5053000</v>
      </c>
      <c r="AB96" s="454">
        <v>-5053000</v>
      </c>
      <c r="AC96" s="454">
        <v>-5053000</v>
      </c>
      <c r="AD96" s="454">
        <v>-5053000</v>
      </c>
      <c r="AE96" s="454">
        <v>-5053000</v>
      </c>
      <c r="AF96" s="454">
        <v>-5053000</v>
      </c>
      <c r="AG96" s="454">
        <v>-5053000</v>
      </c>
      <c r="AH96" s="454">
        <v>-5053000</v>
      </c>
      <c r="AI96" s="454">
        <v>-5053000</v>
      </c>
      <c r="AJ96" s="454">
        <v>-5053000</v>
      </c>
      <c r="AK96" s="454">
        <v>-5053000</v>
      </c>
      <c r="AL96" s="454">
        <v>-5053000</v>
      </c>
      <c r="AM96" s="201"/>
      <c r="AN96" s="201"/>
      <c r="AO96" s="201"/>
      <c r="AP96" s="201"/>
      <c r="AQ96" s="201"/>
      <c r="AR96" s="201"/>
      <c r="AS96" s="201"/>
      <c r="AT96" s="201"/>
      <c r="AU96" s="201"/>
      <c r="AV96" s="201"/>
      <c r="AW96" s="201"/>
      <c r="AX96" s="201"/>
      <c r="AY96" s="201"/>
      <c r="AZ96" s="201"/>
      <c r="BA96" s="201"/>
      <c r="BB96" s="201"/>
      <c r="BC96" s="201"/>
      <c r="BD96" s="201"/>
      <c r="BE96" s="201"/>
      <c r="BF96" s="201"/>
      <c r="BG96" s="201"/>
      <c r="BH96" s="201"/>
      <c r="BI96" s="201"/>
      <c r="BJ96" s="201"/>
      <c r="BK96" s="201"/>
      <c r="BL96" s="201"/>
      <c r="BM96" s="201"/>
      <c r="BN96" s="201"/>
      <c r="BO96" s="201"/>
      <c r="BP96" s="201"/>
      <c r="BQ96" s="201"/>
      <c r="BR96" s="201"/>
      <c r="BS96" s="201"/>
      <c r="BT96" s="201"/>
      <c r="BU96" s="201"/>
      <c r="BV96" s="201"/>
      <c r="BW96" s="201"/>
      <c r="BX96" s="201"/>
      <c r="BY96" s="201"/>
      <c r="BZ96" s="201"/>
      <c r="CA96" s="201"/>
      <c r="CB96" s="201"/>
      <c r="CC96" s="201"/>
      <c r="CD96" s="201"/>
      <c r="CE96" s="201"/>
      <c r="CF96" s="201"/>
      <c r="CG96" s="201"/>
      <c r="CH96" s="201"/>
      <c r="CI96" s="201"/>
      <c r="CJ96" s="201"/>
      <c r="CK96" s="201"/>
      <c r="CL96" s="201"/>
      <c r="CM96" s="201"/>
      <c r="CN96" s="201"/>
      <c r="CO96" s="201"/>
      <c r="CP96" s="201"/>
      <c r="CQ96" s="201"/>
      <c r="CR96" s="201"/>
      <c r="CS96" s="201"/>
      <c r="CT96" s="201"/>
      <c r="CU96" s="201"/>
      <c r="CV96" s="201"/>
      <c r="CW96" s="201"/>
      <c r="CX96" s="201"/>
      <c r="CY96" s="201"/>
      <c r="CZ96" s="201"/>
      <c r="DA96" s="201"/>
      <c r="DB96" s="201"/>
      <c r="DC96" s="201"/>
      <c r="DD96" s="201"/>
      <c r="DE96" s="201"/>
      <c r="DF96" s="201"/>
      <c r="DG96" s="201"/>
      <c r="DH96" s="201"/>
      <c r="DI96" s="201"/>
      <c r="DJ96" s="201"/>
      <c r="DK96" s="201"/>
      <c r="DL96" s="201"/>
      <c r="DM96" s="201"/>
      <c r="DN96" s="201"/>
      <c r="DO96" s="201"/>
      <c r="DP96" s="201"/>
      <c r="DQ96" s="201"/>
      <c r="DR96" s="201"/>
      <c r="DS96" s="201"/>
      <c r="DT96" s="201"/>
      <c r="DU96" s="201"/>
      <c r="DV96" s="201"/>
      <c r="DW96" s="201"/>
      <c r="DX96" s="201"/>
      <c r="DY96" s="201"/>
      <c r="DZ96" s="201"/>
      <c r="EA96" s="201"/>
      <c r="EB96" s="201"/>
      <c r="EC96" s="201"/>
      <c r="ED96" s="201"/>
      <c r="EE96" s="201"/>
      <c r="EF96" s="201"/>
      <c r="EG96" s="201"/>
      <c r="EH96" s="201"/>
      <c r="EI96" s="201"/>
      <c r="EJ96" s="201"/>
      <c r="EK96" s="201"/>
      <c r="EL96" s="201"/>
      <c r="EM96" s="201"/>
      <c r="EN96" s="201"/>
      <c r="EO96" s="201"/>
      <c r="EP96" s="201"/>
      <c r="EQ96" s="201"/>
      <c r="ER96" s="201"/>
      <c r="ES96" s="201"/>
      <c r="ET96" s="201"/>
      <c r="EU96" s="201"/>
      <c r="EV96" s="201"/>
      <c r="EW96" s="201"/>
      <c r="EX96" s="201"/>
      <c r="EY96" s="201"/>
      <c r="EZ96" s="201"/>
      <c r="FA96" s="201"/>
      <c r="FB96" s="201"/>
      <c r="FC96" s="201"/>
      <c r="FD96" s="201"/>
      <c r="FE96" s="201"/>
      <c r="FF96" s="201"/>
      <c r="FG96" s="201"/>
      <c r="FH96" s="201"/>
      <c r="FI96" s="201"/>
      <c r="FJ96" s="201"/>
      <c r="FK96" s="201"/>
      <c r="FL96" s="201"/>
      <c r="FM96" s="201"/>
      <c r="FN96" s="201"/>
      <c r="FO96" s="201"/>
      <c r="FP96" s="201"/>
      <c r="FQ96" s="201"/>
      <c r="FR96" s="201"/>
      <c r="FS96" s="201"/>
      <c r="FT96" s="201"/>
      <c r="FU96" s="201"/>
      <c r="FV96" s="201"/>
      <c r="FW96" s="201"/>
      <c r="FX96" s="201"/>
      <c r="FY96" s="201"/>
      <c r="FZ96" s="201"/>
      <c r="GA96" s="201"/>
      <c r="GB96" s="201"/>
      <c r="GC96" s="201"/>
      <c r="GD96" s="201"/>
      <c r="GE96" s="201"/>
      <c r="GF96" s="201"/>
      <c r="GG96" s="201"/>
      <c r="GH96" s="201"/>
      <c r="GI96" s="201"/>
      <c r="GJ96" s="201"/>
      <c r="GK96" s="201"/>
      <c r="GL96" s="201"/>
      <c r="GM96" s="201"/>
      <c r="GN96" s="201"/>
      <c r="GO96" s="201"/>
      <c r="GP96" s="201"/>
      <c r="GQ96" s="201"/>
      <c r="GR96" s="201"/>
      <c r="GS96" s="201"/>
      <c r="GT96" s="201"/>
      <c r="GU96" s="201"/>
      <c r="GV96" s="201"/>
      <c r="GW96" s="201"/>
      <c r="GX96" s="201"/>
      <c r="GY96" s="201"/>
      <c r="GZ96" s="201"/>
    </row>
    <row r="97" spans="7:208" s="5" customFormat="1">
      <c r="G97" s="145"/>
      <c r="H97" s="146"/>
      <c r="I97" s="152"/>
      <c r="J97" s="669">
        <v>0</v>
      </c>
      <c r="K97" s="669" t="s">
        <v>632</v>
      </c>
      <c r="L97" s="494"/>
      <c r="M97" s="454">
        <v>0</v>
      </c>
      <c r="N97" s="454">
        <v>0</v>
      </c>
      <c r="O97" s="454">
        <v>0</v>
      </c>
      <c r="P97" s="454">
        <v>0</v>
      </c>
      <c r="Q97" s="454">
        <v>0</v>
      </c>
      <c r="R97" s="454">
        <v>0</v>
      </c>
      <c r="S97" s="454">
        <v>0</v>
      </c>
      <c r="T97" s="454">
        <v>0</v>
      </c>
      <c r="U97" s="454">
        <v>0</v>
      </c>
      <c r="V97" s="454">
        <v>-25587322.67091791</v>
      </c>
      <c r="W97" s="454">
        <v>-27205953.719999999</v>
      </c>
      <c r="X97" s="454">
        <v>-28495269.420000002</v>
      </c>
      <c r="Y97" s="454">
        <v>-29628155.888000004</v>
      </c>
      <c r="Z97" s="454">
        <v>-29586486.236000001</v>
      </c>
      <c r="AA97" s="454">
        <v>-29586486.236000001</v>
      </c>
      <c r="AB97" s="454">
        <v>-28540747.556000002</v>
      </c>
      <c r="AC97" s="454">
        <v>-28076324.828000002</v>
      </c>
      <c r="AD97" s="454">
        <v>-28035307.976</v>
      </c>
      <c r="AE97" s="454">
        <v>-27493107.188000001</v>
      </c>
      <c r="AF97" s="454">
        <v>-27161411.552000001</v>
      </c>
      <c r="AG97" s="454">
        <v>-26917827.596000001</v>
      </c>
      <c r="AH97" s="454">
        <v>-26738895.524</v>
      </c>
      <c r="AI97" s="454">
        <v>-25861067.408</v>
      </c>
      <c r="AJ97" s="454">
        <v>-24765213.272</v>
      </c>
      <c r="AK97" s="454">
        <v>-24904506.104000002</v>
      </c>
      <c r="AL97" s="454">
        <v>-23979537.667999998</v>
      </c>
      <c r="AM97" s="201"/>
      <c r="AN97" s="201"/>
      <c r="AO97" s="201"/>
      <c r="AP97" s="201"/>
      <c r="AQ97" s="201"/>
      <c r="AR97" s="201"/>
      <c r="AS97" s="201"/>
      <c r="AT97" s="201"/>
      <c r="AU97" s="201"/>
      <c r="AV97" s="201"/>
      <c r="AW97" s="201"/>
      <c r="AX97" s="201"/>
      <c r="AY97" s="201"/>
      <c r="AZ97" s="201"/>
      <c r="BA97" s="201"/>
      <c r="BB97" s="201"/>
      <c r="BC97" s="201"/>
      <c r="BD97" s="201"/>
      <c r="BE97" s="201"/>
      <c r="BF97" s="201"/>
      <c r="BG97" s="201"/>
      <c r="BH97" s="201"/>
      <c r="BI97" s="201"/>
      <c r="BJ97" s="201"/>
      <c r="BK97" s="201"/>
      <c r="BL97" s="201"/>
      <c r="BM97" s="201"/>
      <c r="BN97" s="201"/>
      <c r="BO97" s="201"/>
      <c r="BP97" s="201"/>
      <c r="BQ97" s="201"/>
      <c r="BR97" s="201"/>
      <c r="BS97" s="201"/>
      <c r="BT97" s="201"/>
      <c r="BU97" s="201"/>
      <c r="BV97" s="201"/>
      <c r="BW97" s="201"/>
      <c r="BX97" s="201"/>
      <c r="BY97" s="201"/>
      <c r="BZ97" s="201"/>
      <c r="CA97" s="201"/>
      <c r="CB97" s="201"/>
      <c r="CC97" s="201"/>
      <c r="CD97" s="201"/>
      <c r="CE97" s="201"/>
      <c r="CF97" s="201"/>
      <c r="CG97" s="201"/>
      <c r="CH97" s="201"/>
      <c r="CI97" s="201"/>
      <c r="CJ97" s="201"/>
      <c r="CK97" s="201"/>
      <c r="CL97" s="201"/>
      <c r="CM97" s="201"/>
      <c r="CN97" s="201"/>
      <c r="CO97" s="201"/>
      <c r="CP97" s="201"/>
      <c r="CQ97" s="201"/>
      <c r="CR97" s="201"/>
      <c r="CS97" s="201"/>
      <c r="CT97" s="201"/>
      <c r="CU97" s="201"/>
      <c r="CV97" s="201"/>
      <c r="CW97" s="201"/>
      <c r="CX97" s="201"/>
      <c r="CY97" s="201"/>
      <c r="CZ97" s="201"/>
      <c r="DA97" s="201"/>
      <c r="DB97" s="201"/>
      <c r="DC97" s="201"/>
      <c r="DD97" s="201"/>
      <c r="DE97" s="201"/>
      <c r="DF97" s="201"/>
      <c r="DG97" s="201"/>
      <c r="DH97" s="201"/>
      <c r="DI97" s="201"/>
      <c r="DJ97" s="201"/>
      <c r="DK97" s="201"/>
      <c r="DL97" s="201"/>
      <c r="DM97" s="201"/>
      <c r="DN97" s="201"/>
      <c r="DO97" s="201"/>
      <c r="DP97" s="201"/>
      <c r="DQ97" s="201"/>
      <c r="DR97" s="201"/>
      <c r="DS97" s="201"/>
      <c r="DT97" s="201"/>
      <c r="DU97" s="201"/>
      <c r="DV97" s="201"/>
      <c r="DW97" s="201"/>
      <c r="DX97" s="201"/>
      <c r="DY97" s="201"/>
      <c r="DZ97" s="201"/>
      <c r="EA97" s="201"/>
      <c r="EB97" s="201"/>
      <c r="EC97" s="201"/>
      <c r="ED97" s="201"/>
      <c r="EE97" s="201"/>
      <c r="EF97" s="201"/>
      <c r="EG97" s="201"/>
      <c r="EH97" s="201"/>
      <c r="EI97" s="201"/>
      <c r="EJ97" s="201"/>
      <c r="EK97" s="201"/>
      <c r="EL97" s="201"/>
      <c r="EM97" s="201"/>
      <c r="EN97" s="201"/>
      <c r="EO97" s="201"/>
      <c r="EP97" s="201"/>
      <c r="EQ97" s="201"/>
      <c r="ER97" s="201"/>
      <c r="ES97" s="201"/>
      <c r="ET97" s="201"/>
      <c r="EU97" s="201"/>
      <c r="EV97" s="201"/>
      <c r="EW97" s="201"/>
      <c r="EX97" s="201"/>
      <c r="EY97" s="201"/>
      <c r="EZ97" s="201"/>
      <c r="FA97" s="201"/>
      <c r="FB97" s="201"/>
      <c r="FC97" s="201"/>
      <c r="FD97" s="201"/>
      <c r="FE97" s="201"/>
      <c r="FF97" s="201"/>
      <c r="FG97" s="201"/>
      <c r="FH97" s="201"/>
      <c r="FI97" s="201"/>
      <c r="FJ97" s="201"/>
      <c r="FK97" s="201"/>
      <c r="FL97" s="201"/>
      <c r="FM97" s="201"/>
      <c r="FN97" s="201"/>
      <c r="FO97" s="201"/>
      <c r="FP97" s="201"/>
      <c r="FQ97" s="201"/>
      <c r="FR97" s="201"/>
      <c r="FS97" s="201"/>
      <c r="FT97" s="201"/>
      <c r="FU97" s="201"/>
      <c r="FV97" s="201"/>
      <c r="FW97" s="201"/>
      <c r="FX97" s="201"/>
      <c r="FY97" s="201"/>
      <c r="FZ97" s="201"/>
      <c r="GA97" s="201"/>
      <c r="GB97" s="201"/>
      <c r="GC97" s="201"/>
      <c r="GD97" s="201"/>
      <c r="GE97" s="201"/>
      <c r="GF97" s="201"/>
      <c r="GG97" s="201"/>
      <c r="GH97" s="201"/>
      <c r="GI97" s="201"/>
      <c r="GJ97" s="201"/>
      <c r="GK97" s="201"/>
      <c r="GL97" s="201"/>
      <c r="GM97" s="201"/>
      <c r="GN97" s="201"/>
      <c r="GO97" s="201"/>
      <c r="GP97" s="201"/>
      <c r="GQ97" s="201"/>
      <c r="GR97" s="201"/>
      <c r="GS97" s="201"/>
      <c r="GT97" s="201"/>
      <c r="GU97" s="201"/>
      <c r="GV97" s="201"/>
      <c r="GW97" s="201"/>
      <c r="GX97" s="201"/>
      <c r="GY97" s="201"/>
      <c r="GZ97" s="201"/>
    </row>
    <row r="98" spans="7:208" s="5" customFormat="1">
      <c r="G98" s="145"/>
      <c r="H98" s="146"/>
      <c r="I98" s="152"/>
      <c r="J98" s="669" t="s">
        <v>636</v>
      </c>
      <c r="K98" s="669"/>
      <c r="L98" s="494"/>
      <c r="M98" s="454">
        <v>0</v>
      </c>
      <c r="N98" s="454">
        <v>0</v>
      </c>
      <c r="O98" s="454">
        <v>0</v>
      </c>
      <c r="P98" s="454">
        <v>0</v>
      </c>
      <c r="Q98" s="454">
        <v>0</v>
      </c>
      <c r="R98" s="454">
        <v>0</v>
      </c>
      <c r="S98" s="454">
        <v>0</v>
      </c>
      <c r="T98" s="454">
        <v>0</v>
      </c>
      <c r="U98" s="454">
        <v>0</v>
      </c>
      <c r="V98" s="454">
        <v>0</v>
      </c>
      <c r="W98" s="454">
        <v>0</v>
      </c>
      <c r="X98" s="454">
        <v>0</v>
      </c>
      <c r="Y98" s="454">
        <v>0</v>
      </c>
      <c r="Z98" s="454">
        <v>0</v>
      </c>
      <c r="AA98" s="454">
        <v>0</v>
      </c>
      <c r="AB98" s="454">
        <v>0</v>
      </c>
      <c r="AC98" s="454">
        <v>0</v>
      </c>
      <c r="AD98" s="454">
        <v>0</v>
      </c>
      <c r="AE98" s="454">
        <v>0</v>
      </c>
      <c r="AF98" s="454">
        <v>0</v>
      </c>
      <c r="AG98" s="454">
        <v>0</v>
      </c>
      <c r="AH98" s="454">
        <v>0</v>
      </c>
      <c r="AI98" s="454">
        <v>0</v>
      </c>
      <c r="AJ98" s="454">
        <v>0</v>
      </c>
      <c r="AK98" s="454">
        <v>0</v>
      </c>
      <c r="AL98" s="454">
        <v>0</v>
      </c>
      <c r="AM98" s="201"/>
      <c r="AN98" s="201"/>
      <c r="AO98" s="201"/>
      <c r="AP98" s="201"/>
      <c r="AQ98" s="201"/>
      <c r="AR98" s="201"/>
      <c r="AS98" s="201"/>
      <c r="AT98" s="201"/>
      <c r="AU98" s="201"/>
      <c r="AV98" s="201"/>
      <c r="AW98" s="201"/>
      <c r="AX98" s="201"/>
      <c r="AY98" s="201"/>
      <c r="AZ98" s="201"/>
      <c r="BA98" s="201"/>
      <c r="BB98" s="201"/>
      <c r="BC98" s="201"/>
      <c r="BD98" s="201"/>
      <c r="BE98" s="201"/>
      <c r="BF98" s="201"/>
      <c r="BG98" s="201"/>
      <c r="BH98" s="201"/>
      <c r="BI98" s="201"/>
      <c r="BJ98" s="201"/>
      <c r="BK98" s="201"/>
      <c r="BL98" s="201"/>
      <c r="BM98" s="201"/>
      <c r="BN98" s="201"/>
      <c r="BO98" s="201"/>
      <c r="BP98" s="201"/>
      <c r="BQ98" s="201"/>
      <c r="BR98" s="201"/>
      <c r="BS98" s="201"/>
      <c r="BT98" s="201"/>
      <c r="BU98" s="201"/>
      <c r="BV98" s="201"/>
      <c r="BW98" s="201"/>
      <c r="BX98" s="201"/>
      <c r="BY98" s="201"/>
      <c r="BZ98" s="201"/>
      <c r="CA98" s="201"/>
      <c r="CB98" s="201"/>
      <c r="CC98" s="201"/>
      <c r="CD98" s="201"/>
      <c r="CE98" s="201"/>
      <c r="CF98" s="201"/>
      <c r="CG98" s="201"/>
      <c r="CH98" s="201"/>
      <c r="CI98" s="201"/>
      <c r="CJ98" s="201"/>
      <c r="CK98" s="201"/>
      <c r="CL98" s="201"/>
      <c r="CM98" s="201"/>
      <c r="CN98" s="201"/>
      <c r="CO98" s="201"/>
      <c r="CP98" s="201"/>
      <c r="CQ98" s="201"/>
      <c r="CR98" s="201"/>
      <c r="CS98" s="201"/>
      <c r="CT98" s="201"/>
      <c r="CU98" s="201"/>
      <c r="CV98" s="201"/>
      <c r="CW98" s="201"/>
      <c r="CX98" s="201"/>
      <c r="CY98" s="201"/>
      <c r="CZ98" s="201"/>
      <c r="DA98" s="201"/>
      <c r="DB98" s="201"/>
      <c r="DC98" s="201"/>
      <c r="DD98" s="201"/>
      <c r="DE98" s="201"/>
      <c r="DF98" s="201"/>
      <c r="DG98" s="201"/>
      <c r="DH98" s="201"/>
      <c r="DI98" s="201"/>
      <c r="DJ98" s="201"/>
      <c r="DK98" s="201"/>
      <c r="DL98" s="201"/>
      <c r="DM98" s="201"/>
      <c r="DN98" s="201"/>
      <c r="DO98" s="201"/>
      <c r="DP98" s="201"/>
      <c r="DQ98" s="201"/>
      <c r="DR98" s="201"/>
      <c r="DS98" s="201"/>
      <c r="DT98" s="201"/>
      <c r="DU98" s="201"/>
      <c r="DV98" s="201"/>
      <c r="DW98" s="201"/>
      <c r="DX98" s="201"/>
      <c r="DY98" s="201"/>
      <c r="DZ98" s="201"/>
      <c r="EA98" s="201"/>
      <c r="EB98" s="201"/>
      <c r="EC98" s="201"/>
      <c r="ED98" s="201"/>
      <c r="EE98" s="201"/>
      <c r="EF98" s="201"/>
      <c r="EG98" s="201"/>
      <c r="EH98" s="201"/>
      <c r="EI98" s="201"/>
      <c r="EJ98" s="201"/>
      <c r="EK98" s="201"/>
      <c r="EL98" s="201"/>
      <c r="EM98" s="201"/>
      <c r="EN98" s="201"/>
      <c r="EO98" s="201"/>
      <c r="EP98" s="201"/>
      <c r="EQ98" s="201"/>
      <c r="ER98" s="201"/>
      <c r="ES98" s="201"/>
      <c r="ET98" s="201"/>
      <c r="EU98" s="201"/>
      <c r="EV98" s="201"/>
      <c r="EW98" s="201"/>
      <c r="EX98" s="201"/>
      <c r="EY98" s="201"/>
      <c r="EZ98" s="201"/>
      <c r="FA98" s="201"/>
      <c r="FB98" s="201"/>
      <c r="FC98" s="201"/>
      <c r="FD98" s="201"/>
      <c r="FE98" s="201"/>
      <c r="FF98" s="201"/>
      <c r="FG98" s="201"/>
      <c r="FH98" s="201"/>
      <c r="FI98" s="201"/>
      <c r="FJ98" s="201"/>
      <c r="FK98" s="201"/>
      <c r="FL98" s="201"/>
      <c r="FM98" s="201"/>
      <c r="FN98" s="201"/>
      <c r="FO98" s="201"/>
      <c r="FP98" s="201"/>
      <c r="FQ98" s="201"/>
      <c r="FR98" s="201"/>
      <c r="FS98" s="201"/>
      <c r="FT98" s="201"/>
      <c r="FU98" s="201"/>
      <c r="FV98" s="201"/>
      <c r="FW98" s="201"/>
      <c r="FX98" s="201"/>
      <c r="FY98" s="201"/>
      <c r="FZ98" s="201"/>
      <c r="GA98" s="201"/>
      <c r="GB98" s="201"/>
      <c r="GC98" s="201"/>
      <c r="GD98" s="201"/>
      <c r="GE98" s="201"/>
      <c r="GF98" s="201"/>
      <c r="GG98" s="201"/>
      <c r="GH98" s="201"/>
      <c r="GI98" s="201"/>
      <c r="GJ98" s="201"/>
      <c r="GK98" s="201"/>
      <c r="GL98" s="201"/>
      <c r="GM98" s="201"/>
      <c r="GN98" s="201"/>
      <c r="GO98" s="201"/>
      <c r="GP98" s="201"/>
      <c r="GQ98" s="201"/>
      <c r="GR98" s="201"/>
      <c r="GS98" s="201"/>
      <c r="GT98" s="201"/>
      <c r="GU98" s="201"/>
      <c r="GV98" s="201"/>
      <c r="GW98" s="201"/>
      <c r="GX98" s="201"/>
      <c r="GY98" s="201"/>
      <c r="GZ98" s="201"/>
    </row>
    <row r="99" spans="7:208" s="5" customFormat="1">
      <c r="G99" s="145"/>
      <c r="H99" s="146"/>
      <c r="I99" s="152"/>
      <c r="J99" s="669"/>
      <c r="K99" s="669" t="s">
        <v>630</v>
      </c>
      <c r="L99" s="494"/>
      <c r="M99" s="454">
        <v>0</v>
      </c>
      <c r="N99" s="454">
        <v>0</v>
      </c>
      <c r="O99" s="454">
        <v>0</v>
      </c>
      <c r="P99" s="454">
        <v>0</v>
      </c>
      <c r="Q99" s="454">
        <v>0</v>
      </c>
      <c r="R99" s="454">
        <v>0</v>
      </c>
      <c r="S99" s="454">
        <v>0</v>
      </c>
      <c r="T99" s="454">
        <v>0</v>
      </c>
      <c r="U99" s="454">
        <v>0</v>
      </c>
      <c r="V99" s="454">
        <v>0</v>
      </c>
      <c r="W99" s="454">
        <v>0</v>
      </c>
      <c r="X99" s="454">
        <v>0</v>
      </c>
      <c r="Y99" s="454">
        <v>0</v>
      </c>
      <c r="Z99" s="454">
        <v>0</v>
      </c>
      <c r="AA99" s="454">
        <v>0</v>
      </c>
      <c r="AB99" s="454">
        <v>0</v>
      </c>
      <c r="AC99" s="454">
        <v>0</v>
      </c>
      <c r="AD99" s="454">
        <v>0</v>
      </c>
      <c r="AE99" s="454">
        <v>0</v>
      </c>
      <c r="AF99" s="454">
        <v>0</v>
      </c>
      <c r="AG99" s="454">
        <v>0</v>
      </c>
      <c r="AH99" s="454">
        <v>0</v>
      </c>
      <c r="AI99" s="454">
        <v>0</v>
      </c>
      <c r="AJ99" s="454">
        <v>0</v>
      </c>
      <c r="AK99" s="454">
        <v>0</v>
      </c>
      <c r="AL99" s="454">
        <v>0</v>
      </c>
      <c r="AM99" s="201"/>
      <c r="AN99" s="201"/>
      <c r="AO99" s="201"/>
      <c r="AP99" s="201"/>
      <c r="AQ99" s="201"/>
      <c r="AR99" s="201"/>
      <c r="AS99" s="201"/>
      <c r="AT99" s="201"/>
      <c r="AU99" s="201"/>
      <c r="AV99" s="201"/>
      <c r="AW99" s="201"/>
      <c r="AX99" s="201"/>
      <c r="AY99" s="201"/>
      <c r="AZ99" s="201"/>
      <c r="BA99" s="201"/>
      <c r="BB99" s="201"/>
      <c r="BC99" s="201"/>
      <c r="BD99" s="201"/>
      <c r="BE99" s="201"/>
      <c r="BF99" s="201"/>
      <c r="BG99" s="201"/>
      <c r="BH99" s="201"/>
      <c r="BI99" s="201"/>
      <c r="BJ99" s="201"/>
      <c r="BK99" s="201"/>
      <c r="BL99" s="201"/>
      <c r="BM99" s="201"/>
      <c r="BN99" s="201"/>
      <c r="BO99" s="201"/>
      <c r="BP99" s="201"/>
      <c r="BQ99" s="201"/>
      <c r="BR99" s="201"/>
      <c r="BS99" s="201"/>
      <c r="BT99" s="201"/>
      <c r="BU99" s="201"/>
      <c r="BV99" s="201"/>
      <c r="BW99" s="201"/>
      <c r="BX99" s="201"/>
      <c r="BY99" s="201"/>
      <c r="BZ99" s="201"/>
      <c r="CA99" s="201"/>
      <c r="CB99" s="201"/>
      <c r="CC99" s="201"/>
      <c r="CD99" s="201"/>
      <c r="CE99" s="201"/>
      <c r="CF99" s="201"/>
      <c r="CG99" s="201"/>
      <c r="CH99" s="201"/>
      <c r="CI99" s="201"/>
      <c r="CJ99" s="201"/>
      <c r="CK99" s="201"/>
      <c r="CL99" s="201"/>
      <c r="CM99" s="201"/>
      <c r="CN99" s="201"/>
      <c r="CO99" s="201"/>
      <c r="CP99" s="201"/>
      <c r="CQ99" s="201"/>
      <c r="CR99" s="201"/>
      <c r="CS99" s="201"/>
      <c r="CT99" s="201"/>
      <c r="CU99" s="201"/>
      <c r="CV99" s="201"/>
      <c r="CW99" s="201"/>
      <c r="CX99" s="201"/>
      <c r="CY99" s="201"/>
      <c r="CZ99" s="201"/>
      <c r="DA99" s="201"/>
      <c r="DB99" s="201"/>
      <c r="DC99" s="201"/>
      <c r="DD99" s="201"/>
      <c r="DE99" s="201"/>
      <c r="DF99" s="201"/>
      <c r="DG99" s="201"/>
      <c r="DH99" s="201"/>
      <c r="DI99" s="201"/>
      <c r="DJ99" s="201"/>
      <c r="DK99" s="201"/>
      <c r="DL99" s="201"/>
      <c r="DM99" s="201"/>
      <c r="DN99" s="201"/>
      <c r="DO99" s="201"/>
      <c r="DP99" s="201"/>
      <c r="DQ99" s="201"/>
      <c r="DR99" s="201"/>
      <c r="DS99" s="201"/>
      <c r="DT99" s="201"/>
      <c r="DU99" s="201"/>
      <c r="DV99" s="201"/>
      <c r="DW99" s="201"/>
      <c r="DX99" s="201"/>
      <c r="DY99" s="201"/>
      <c r="DZ99" s="201"/>
      <c r="EA99" s="201"/>
      <c r="EB99" s="201"/>
      <c r="EC99" s="201"/>
      <c r="ED99" s="201"/>
      <c r="EE99" s="201"/>
      <c r="EF99" s="201"/>
      <c r="EG99" s="201"/>
      <c r="EH99" s="201"/>
      <c r="EI99" s="201"/>
      <c r="EJ99" s="201"/>
      <c r="EK99" s="201"/>
      <c r="EL99" s="201"/>
      <c r="EM99" s="201"/>
      <c r="EN99" s="201"/>
      <c r="EO99" s="201"/>
      <c r="EP99" s="201"/>
      <c r="EQ99" s="201"/>
      <c r="ER99" s="201"/>
      <c r="ES99" s="201"/>
      <c r="ET99" s="201"/>
      <c r="EU99" s="201"/>
      <c r="EV99" s="201"/>
      <c r="EW99" s="201"/>
      <c r="EX99" s="201"/>
      <c r="EY99" s="201"/>
      <c r="EZ99" s="201"/>
      <c r="FA99" s="201"/>
      <c r="FB99" s="201"/>
      <c r="FC99" s="201"/>
      <c r="FD99" s="201"/>
      <c r="FE99" s="201"/>
      <c r="FF99" s="201"/>
      <c r="FG99" s="201"/>
      <c r="FH99" s="201"/>
      <c r="FI99" s="201"/>
      <c r="FJ99" s="201"/>
      <c r="FK99" s="201"/>
      <c r="FL99" s="201"/>
      <c r="FM99" s="201"/>
      <c r="FN99" s="201"/>
      <c r="FO99" s="201"/>
      <c r="FP99" s="201"/>
      <c r="FQ99" s="201"/>
      <c r="FR99" s="201"/>
      <c r="FS99" s="201"/>
      <c r="FT99" s="201"/>
      <c r="FU99" s="201"/>
      <c r="FV99" s="201"/>
      <c r="FW99" s="201"/>
      <c r="FX99" s="201"/>
      <c r="FY99" s="201"/>
      <c r="FZ99" s="201"/>
      <c r="GA99" s="201"/>
      <c r="GB99" s="201"/>
      <c r="GC99" s="201"/>
      <c r="GD99" s="201"/>
      <c r="GE99" s="201"/>
      <c r="GF99" s="201"/>
      <c r="GG99" s="201"/>
      <c r="GH99" s="201"/>
      <c r="GI99" s="201"/>
      <c r="GJ99" s="201"/>
      <c r="GK99" s="201"/>
      <c r="GL99" s="201"/>
      <c r="GM99" s="201"/>
      <c r="GN99" s="201"/>
      <c r="GO99" s="201"/>
      <c r="GP99" s="201"/>
      <c r="GQ99" s="201"/>
      <c r="GR99" s="201"/>
      <c r="GS99" s="201"/>
      <c r="GT99" s="201"/>
      <c r="GU99" s="201"/>
      <c r="GV99" s="201"/>
      <c r="GW99" s="201"/>
      <c r="GX99" s="201"/>
      <c r="GY99" s="201"/>
      <c r="GZ99" s="201"/>
    </row>
    <row r="100" spans="7:208" s="5" customFormat="1">
      <c r="G100" s="145"/>
      <c r="H100" s="146"/>
      <c r="I100" s="152"/>
      <c r="J100" s="669"/>
      <c r="K100" s="669" t="s">
        <v>633</v>
      </c>
      <c r="L100" s="494"/>
      <c r="M100" s="454">
        <v>0</v>
      </c>
      <c r="N100" s="454">
        <v>0</v>
      </c>
      <c r="O100" s="454">
        <v>0</v>
      </c>
      <c r="P100" s="454">
        <v>0</v>
      </c>
      <c r="Q100" s="454">
        <v>0</v>
      </c>
      <c r="R100" s="454">
        <v>0</v>
      </c>
      <c r="S100" s="454">
        <v>0</v>
      </c>
      <c r="T100" s="454">
        <v>0</v>
      </c>
      <c r="U100" s="454">
        <v>0</v>
      </c>
      <c r="V100" s="454">
        <v>0</v>
      </c>
      <c r="W100" s="454">
        <v>0</v>
      </c>
      <c r="X100" s="454">
        <v>0</v>
      </c>
      <c r="Y100" s="454">
        <v>0</v>
      </c>
      <c r="Z100" s="454">
        <v>0</v>
      </c>
      <c r="AA100" s="454">
        <v>0</v>
      </c>
      <c r="AB100" s="454">
        <v>0</v>
      </c>
      <c r="AC100" s="454">
        <v>0</v>
      </c>
      <c r="AD100" s="454">
        <v>0</v>
      </c>
      <c r="AE100" s="454">
        <v>0</v>
      </c>
      <c r="AF100" s="454">
        <v>0</v>
      </c>
      <c r="AG100" s="454">
        <v>0</v>
      </c>
      <c r="AH100" s="454">
        <v>0</v>
      </c>
      <c r="AI100" s="454">
        <v>0</v>
      </c>
      <c r="AJ100" s="454">
        <v>0</v>
      </c>
      <c r="AK100" s="454">
        <v>0</v>
      </c>
      <c r="AL100" s="454">
        <v>0</v>
      </c>
      <c r="AM100" s="201"/>
      <c r="AN100" s="201"/>
      <c r="AO100" s="201"/>
      <c r="AP100" s="201"/>
      <c r="AQ100" s="201"/>
      <c r="AR100" s="201"/>
      <c r="AS100" s="201"/>
      <c r="AT100" s="201"/>
      <c r="AU100" s="201"/>
      <c r="AV100" s="201"/>
      <c r="AW100" s="201"/>
      <c r="AX100" s="201"/>
      <c r="AY100" s="201"/>
      <c r="AZ100" s="201"/>
      <c r="BA100" s="201"/>
      <c r="BB100" s="201"/>
      <c r="BC100" s="201"/>
      <c r="BD100" s="201"/>
      <c r="BE100" s="201"/>
      <c r="BF100" s="201"/>
      <c r="BG100" s="201"/>
      <c r="BH100" s="201"/>
      <c r="BI100" s="201"/>
      <c r="BJ100" s="201"/>
      <c r="BK100" s="201"/>
      <c r="BL100" s="201"/>
      <c r="BM100" s="201"/>
      <c r="BN100" s="201"/>
      <c r="BO100" s="201"/>
      <c r="BP100" s="201"/>
      <c r="BQ100" s="201"/>
      <c r="BR100" s="201"/>
      <c r="BS100" s="201"/>
      <c r="BT100" s="201"/>
      <c r="BU100" s="201"/>
      <c r="BV100" s="201"/>
      <c r="BW100" s="201"/>
      <c r="BX100" s="201"/>
      <c r="BY100" s="201"/>
      <c r="BZ100" s="201"/>
      <c r="CA100" s="201"/>
      <c r="CB100" s="201"/>
      <c r="CC100" s="201"/>
      <c r="CD100" s="201"/>
      <c r="CE100" s="201"/>
      <c r="CF100" s="201"/>
      <c r="CG100" s="201"/>
      <c r="CH100" s="201"/>
      <c r="CI100" s="201"/>
      <c r="CJ100" s="201"/>
      <c r="CK100" s="201"/>
      <c r="CL100" s="201"/>
      <c r="CM100" s="201"/>
      <c r="CN100" s="201"/>
      <c r="CO100" s="201"/>
      <c r="CP100" s="201"/>
      <c r="CQ100" s="201"/>
      <c r="CR100" s="201"/>
      <c r="CS100" s="201"/>
      <c r="CT100" s="201"/>
      <c r="CU100" s="201"/>
      <c r="CV100" s="201"/>
      <c r="CW100" s="201"/>
      <c r="CX100" s="201"/>
      <c r="CY100" s="201"/>
      <c r="CZ100" s="201"/>
      <c r="DA100" s="201"/>
      <c r="DB100" s="201"/>
      <c r="DC100" s="201"/>
      <c r="DD100" s="201"/>
      <c r="DE100" s="201"/>
      <c r="DF100" s="201"/>
      <c r="DG100" s="201"/>
      <c r="DH100" s="201"/>
      <c r="DI100" s="201"/>
      <c r="DJ100" s="201"/>
      <c r="DK100" s="201"/>
      <c r="DL100" s="201"/>
      <c r="DM100" s="201"/>
      <c r="DN100" s="201"/>
      <c r="DO100" s="201"/>
      <c r="DP100" s="201"/>
      <c r="DQ100" s="201"/>
      <c r="DR100" s="201"/>
      <c r="DS100" s="201"/>
      <c r="DT100" s="201"/>
      <c r="DU100" s="201"/>
      <c r="DV100" s="201"/>
      <c r="DW100" s="201"/>
      <c r="DX100" s="201"/>
      <c r="DY100" s="201"/>
      <c r="DZ100" s="201"/>
      <c r="EA100" s="201"/>
      <c r="EB100" s="201"/>
      <c r="EC100" s="201"/>
      <c r="ED100" s="201"/>
      <c r="EE100" s="201"/>
      <c r="EF100" s="201"/>
      <c r="EG100" s="201"/>
      <c r="EH100" s="201"/>
      <c r="EI100" s="201"/>
      <c r="EJ100" s="201"/>
      <c r="EK100" s="201"/>
      <c r="EL100" s="201"/>
      <c r="EM100" s="201"/>
      <c r="EN100" s="201"/>
      <c r="EO100" s="201"/>
      <c r="EP100" s="201"/>
      <c r="EQ100" s="201"/>
      <c r="ER100" s="201"/>
      <c r="ES100" s="201"/>
      <c r="ET100" s="201"/>
      <c r="EU100" s="201"/>
      <c r="EV100" s="201"/>
      <c r="EW100" s="201"/>
      <c r="EX100" s="201"/>
      <c r="EY100" s="201"/>
      <c r="EZ100" s="201"/>
      <c r="FA100" s="201"/>
      <c r="FB100" s="201"/>
      <c r="FC100" s="201"/>
      <c r="FD100" s="201"/>
      <c r="FE100" s="201"/>
      <c r="FF100" s="201"/>
      <c r="FG100" s="201"/>
      <c r="FH100" s="201"/>
      <c r="FI100" s="201"/>
      <c r="FJ100" s="201"/>
      <c r="FK100" s="201"/>
      <c r="FL100" s="201"/>
      <c r="FM100" s="201"/>
      <c r="FN100" s="201"/>
      <c r="FO100" s="201"/>
      <c r="FP100" s="201"/>
      <c r="FQ100" s="201"/>
      <c r="FR100" s="201"/>
      <c r="FS100" s="201"/>
      <c r="FT100" s="201"/>
      <c r="FU100" s="201"/>
      <c r="FV100" s="201"/>
      <c r="FW100" s="201"/>
      <c r="FX100" s="201"/>
      <c r="FY100" s="201"/>
      <c r="FZ100" s="201"/>
      <c r="GA100" s="201"/>
      <c r="GB100" s="201"/>
      <c r="GC100" s="201"/>
      <c r="GD100" s="201"/>
      <c r="GE100" s="201"/>
      <c r="GF100" s="201"/>
      <c r="GG100" s="201"/>
      <c r="GH100" s="201"/>
      <c r="GI100" s="201"/>
      <c r="GJ100" s="201"/>
      <c r="GK100" s="201"/>
      <c r="GL100" s="201"/>
      <c r="GM100" s="201"/>
      <c r="GN100" s="201"/>
      <c r="GO100" s="201"/>
      <c r="GP100" s="201"/>
      <c r="GQ100" s="201"/>
      <c r="GR100" s="201"/>
      <c r="GS100" s="201"/>
      <c r="GT100" s="201"/>
      <c r="GU100" s="201"/>
      <c r="GV100" s="201"/>
      <c r="GW100" s="201"/>
      <c r="GX100" s="201"/>
      <c r="GY100" s="201"/>
      <c r="GZ100" s="201"/>
    </row>
    <row r="101" spans="7:208" s="5" customFormat="1">
      <c r="G101" s="145"/>
      <c r="H101" s="146"/>
      <c r="I101" s="152"/>
      <c r="J101" s="669"/>
      <c r="K101" s="669" t="s">
        <v>632</v>
      </c>
      <c r="L101" s="494"/>
      <c r="M101" s="454">
        <v>0</v>
      </c>
      <c r="N101" s="454">
        <v>0</v>
      </c>
      <c r="O101" s="454">
        <v>0</v>
      </c>
      <c r="P101" s="454">
        <v>0</v>
      </c>
      <c r="Q101" s="454">
        <v>0</v>
      </c>
      <c r="R101" s="454">
        <v>0</v>
      </c>
      <c r="S101" s="454">
        <v>0</v>
      </c>
      <c r="T101" s="454">
        <v>0</v>
      </c>
      <c r="U101" s="454">
        <v>0</v>
      </c>
      <c r="V101" s="454">
        <v>0</v>
      </c>
      <c r="W101" s="454">
        <v>0</v>
      </c>
      <c r="X101" s="454">
        <v>0</v>
      </c>
      <c r="Y101" s="454">
        <v>0</v>
      </c>
      <c r="Z101" s="454">
        <v>0</v>
      </c>
      <c r="AA101" s="454">
        <v>0</v>
      </c>
      <c r="AB101" s="454">
        <v>0</v>
      </c>
      <c r="AC101" s="454">
        <v>0</v>
      </c>
      <c r="AD101" s="454">
        <v>0</v>
      </c>
      <c r="AE101" s="454">
        <v>0</v>
      </c>
      <c r="AF101" s="454">
        <v>0</v>
      </c>
      <c r="AG101" s="454">
        <v>0</v>
      </c>
      <c r="AH101" s="454">
        <v>0</v>
      </c>
      <c r="AI101" s="454">
        <v>0</v>
      </c>
      <c r="AJ101" s="454">
        <v>0</v>
      </c>
      <c r="AK101" s="454">
        <v>0</v>
      </c>
      <c r="AL101" s="454">
        <v>0</v>
      </c>
      <c r="AM101" s="201"/>
      <c r="AN101" s="201"/>
      <c r="AO101" s="201"/>
      <c r="AP101" s="201"/>
      <c r="AQ101" s="201"/>
      <c r="AR101" s="201"/>
      <c r="AS101" s="201"/>
      <c r="AT101" s="201"/>
      <c r="AU101" s="201"/>
      <c r="AV101" s="201"/>
      <c r="AW101" s="201"/>
      <c r="AX101" s="201"/>
      <c r="AY101" s="201"/>
      <c r="AZ101" s="201"/>
      <c r="BA101" s="201"/>
      <c r="BB101" s="201"/>
      <c r="BC101" s="201"/>
      <c r="BD101" s="201"/>
      <c r="BE101" s="201"/>
      <c r="BF101" s="201"/>
      <c r="BG101" s="201"/>
      <c r="BH101" s="201"/>
      <c r="BI101" s="201"/>
      <c r="BJ101" s="201"/>
      <c r="BK101" s="201"/>
      <c r="BL101" s="201"/>
      <c r="BM101" s="201"/>
      <c r="BN101" s="201"/>
      <c r="BO101" s="201"/>
      <c r="BP101" s="201"/>
      <c r="BQ101" s="201"/>
      <c r="BR101" s="201"/>
      <c r="BS101" s="201"/>
      <c r="BT101" s="201"/>
      <c r="BU101" s="201"/>
      <c r="BV101" s="201"/>
      <c r="BW101" s="201"/>
      <c r="BX101" s="201"/>
      <c r="BY101" s="201"/>
      <c r="BZ101" s="201"/>
      <c r="CA101" s="201"/>
      <c r="CB101" s="201"/>
      <c r="CC101" s="201"/>
      <c r="CD101" s="201"/>
      <c r="CE101" s="201"/>
      <c r="CF101" s="201"/>
      <c r="CG101" s="201"/>
      <c r="CH101" s="201"/>
      <c r="CI101" s="201"/>
      <c r="CJ101" s="201"/>
      <c r="CK101" s="201"/>
      <c r="CL101" s="201"/>
      <c r="CM101" s="201"/>
      <c r="CN101" s="201"/>
      <c r="CO101" s="201"/>
      <c r="CP101" s="201"/>
      <c r="CQ101" s="201"/>
      <c r="CR101" s="201"/>
      <c r="CS101" s="201"/>
      <c r="CT101" s="201"/>
      <c r="CU101" s="201"/>
      <c r="CV101" s="201"/>
      <c r="CW101" s="201"/>
      <c r="CX101" s="201"/>
      <c r="CY101" s="201"/>
      <c r="CZ101" s="201"/>
      <c r="DA101" s="201"/>
      <c r="DB101" s="201"/>
      <c r="DC101" s="201"/>
      <c r="DD101" s="201"/>
      <c r="DE101" s="201"/>
      <c r="DF101" s="201"/>
      <c r="DG101" s="201"/>
      <c r="DH101" s="201"/>
      <c r="DI101" s="201"/>
      <c r="DJ101" s="201"/>
      <c r="DK101" s="201"/>
      <c r="DL101" s="201"/>
      <c r="DM101" s="201"/>
      <c r="DN101" s="201"/>
      <c r="DO101" s="201"/>
      <c r="DP101" s="201"/>
      <c r="DQ101" s="201"/>
      <c r="DR101" s="201"/>
      <c r="DS101" s="201"/>
      <c r="DT101" s="201"/>
      <c r="DU101" s="201"/>
      <c r="DV101" s="201"/>
      <c r="DW101" s="201"/>
      <c r="DX101" s="201"/>
      <c r="DY101" s="201"/>
      <c r="DZ101" s="201"/>
      <c r="EA101" s="201"/>
      <c r="EB101" s="201"/>
      <c r="EC101" s="201"/>
      <c r="ED101" s="201"/>
      <c r="EE101" s="201"/>
      <c r="EF101" s="201"/>
      <c r="EG101" s="201"/>
      <c r="EH101" s="201"/>
      <c r="EI101" s="201"/>
      <c r="EJ101" s="201"/>
      <c r="EK101" s="201"/>
      <c r="EL101" s="201"/>
      <c r="EM101" s="201"/>
      <c r="EN101" s="201"/>
      <c r="EO101" s="201"/>
      <c r="EP101" s="201"/>
      <c r="EQ101" s="201"/>
      <c r="ER101" s="201"/>
      <c r="ES101" s="201"/>
      <c r="ET101" s="201"/>
      <c r="EU101" s="201"/>
      <c r="EV101" s="201"/>
      <c r="EW101" s="201"/>
      <c r="EX101" s="201"/>
      <c r="EY101" s="201"/>
      <c r="EZ101" s="201"/>
      <c r="FA101" s="201"/>
      <c r="FB101" s="201"/>
      <c r="FC101" s="201"/>
      <c r="FD101" s="201"/>
      <c r="FE101" s="201"/>
      <c r="FF101" s="201"/>
      <c r="FG101" s="201"/>
      <c r="FH101" s="201"/>
      <c r="FI101" s="201"/>
      <c r="FJ101" s="201"/>
      <c r="FK101" s="201"/>
      <c r="FL101" s="201"/>
      <c r="FM101" s="201"/>
      <c r="FN101" s="201"/>
      <c r="FO101" s="201"/>
      <c r="FP101" s="201"/>
      <c r="FQ101" s="201"/>
      <c r="FR101" s="201"/>
      <c r="FS101" s="201"/>
      <c r="FT101" s="201"/>
      <c r="FU101" s="201"/>
      <c r="FV101" s="201"/>
      <c r="FW101" s="201"/>
      <c r="FX101" s="201"/>
      <c r="FY101" s="201"/>
      <c r="FZ101" s="201"/>
      <c r="GA101" s="201"/>
      <c r="GB101" s="201"/>
      <c r="GC101" s="201"/>
      <c r="GD101" s="201"/>
      <c r="GE101" s="201"/>
      <c r="GF101" s="201"/>
      <c r="GG101" s="201"/>
      <c r="GH101" s="201"/>
      <c r="GI101" s="201"/>
      <c r="GJ101" s="201"/>
      <c r="GK101" s="201"/>
      <c r="GL101" s="201"/>
      <c r="GM101" s="201"/>
      <c r="GN101" s="201"/>
      <c r="GO101" s="201"/>
      <c r="GP101" s="201"/>
      <c r="GQ101" s="201"/>
      <c r="GR101" s="201"/>
      <c r="GS101" s="201"/>
      <c r="GT101" s="201"/>
      <c r="GU101" s="201"/>
      <c r="GV101" s="201"/>
      <c r="GW101" s="201"/>
      <c r="GX101" s="201"/>
      <c r="GY101" s="201"/>
      <c r="GZ101" s="201"/>
    </row>
    <row r="102" spans="7:208" s="5" customFormat="1">
      <c r="G102" s="145"/>
      <c r="H102" s="146"/>
      <c r="I102" s="152"/>
      <c r="J102" s="669" t="s">
        <v>1187</v>
      </c>
      <c r="K102" s="669"/>
      <c r="L102" s="494"/>
      <c r="M102" s="454">
        <v>0</v>
      </c>
      <c r="N102" s="454">
        <v>0</v>
      </c>
      <c r="O102" s="454">
        <v>0</v>
      </c>
      <c r="P102" s="454">
        <v>0</v>
      </c>
      <c r="Q102" s="454">
        <v>0</v>
      </c>
      <c r="R102" s="454">
        <v>0</v>
      </c>
      <c r="S102" s="454">
        <v>0</v>
      </c>
      <c r="T102" s="454">
        <v>0</v>
      </c>
      <c r="U102" s="454">
        <v>0</v>
      </c>
      <c r="V102" s="454">
        <v>0</v>
      </c>
      <c r="W102" s="454">
        <v>0</v>
      </c>
      <c r="X102" s="454">
        <v>0</v>
      </c>
      <c r="Y102" s="454">
        <v>0</v>
      </c>
      <c r="Z102" s="454">
        <v>0</v>
      </c>
      <c r="AA102" s="454">
        <v>0</v>
      </c>
      <c r="AB102" s="454">
        <v>0</v>
      </c>
      <c r="AC102" s="454">
        <v>0</v>
      </c>
      <c r="AD102" s="454">
        <v>0</v>
      </c>
      <c r="AE102" s="454">
        <v>0</v>
      </c>
      <c r="AF102" s="454">
        <v>0</v>
      </c>
      <c r="AG102" s="454">
        <v>0</v>
      </c>
      <c r="AH102" s="454">
        <v>0</v>
      </c>
      <c r="AI102" s="454">
        <v>0</v>
      </c>
      <c r="AJ102" s="454">
        <v>0</v>
      </c>
      <c r="AK102" s="454">
        <v>0</v>
      </c>
      <c r="AL102" s="454">
        <v>0</v>
      </c>
      <c r="AM102" s="201"/>
      <c r="AN102" s="201"/>
      <c r="AO102" s="201"/>
      <c r="AP102" s="201"/>
      <c r="AQ102" s="201"/>
      <c r="AR102" s="201"/>
      <c r="AS102" s="201"/>
      <c r="AT102" s="201"/>
      <c r="AU102" s="201"/>
      <c r="AV102" s="201"/>
      <c r="AW102" s="201"/>
      <c r="AX102" s="201"/>
      <c r="AY102" s="201"/>
      <c r="AZ102" s="201"/>
      <c r="BA102" s="201"/>
      <c r="BB102" s="201"/>
      <c r="BC102" s="201"/>
      <c r="BD102" s="201"/>
      <c r="BE102" s="201"/>
      <c r="BF102" s="201"/>
      <c r="BG102" s="201"/>
      <c r="BH102" s="201"/>
      <c r="BI102" s="201"/>
      <c r="BJ102" s="201"/>
      <c r="BK102" s="201"/>
      <c r="BL102" s="201"/>
      <c r="BM102" s="201"/>
      <c r="BN102" s="201"/>
      <c r="BO102" s="201"/>
      <c r="BP102" s="201"/>
      <c r="BQ102" s="201"/>
      <c r="BR102" s="201"/>
      <c r="BS102" s="201"/>
      <c r="BT102" s="201"/>
      <c r="BU102" s="201"/>
      <c r="BV102" s="201"/>
      <c r="BW102" s="201"/>
      <c r="BX102" s="201"/>
      <c r="BY102" s="201"/>
      <c r="BZ102" s="201"/>
      <c r="CA102" s="201"/>
      <c r="CB102" s="201"/>
      <c r="CC102" s="201"/>
      <c r="CD102" s="201"/>
      <c r="CE102" s="201"/>
      <c r="CF102" s="201"/>
      <c r="CG102" s="201"/>
      <c r="CH102" s="201"/>
      <c r="CI102" s="201"/>
      <c r="CJ102" s="201"/>
      <c r="CK102" s="201"/>
      <c r="CL102" s="201"/>
      <c r="CM102" s="201"/>
      <c r="CN102" s="201"/>
      <c r="CO102" s="201"/>
      <c r="CP102" s="201"/>
      <c r="CQ102" s="201"/>
      <c r="CR102" s="201"/>
      <c r="CS102" s="201"/>
      <c r="CT102" s="201"/>
      <c r="CU102" s="201"/>
      <c r="CV102" s="201"/>
      <c r="CW102" s="201"/>
      <c r="CX102" s="201"/>
      <c r="CY102" s="201"/>
      <c r="CZ102" s="201"/>
      <c r="DA102" s="201"/>
      <c r="DB102" s="201"/>
      <c r="DC102" s="201"/>
      <c r="DD102" s="201"/>
      <c r="DE102" s="201"/>
      <c r="DF102" s="201"/>
      <c r="DG102" s="201"/>
      <c r="DH102" s="201"/>
      <c r="DI102" s="201"/>
      <c r="DJ102" s="201"/>
      <c r="DK102" s="201"/>
      <c r="DL102" s="201"/>
      <c r="DM102" s="201"/>
      <c r="DN102" s="201"/>
      <c r="DO102" s="201"/>
      <c r="DP102" s="201"/>
      <c r="DQ102" s="201"/>
      <c r="DR102" s="201"/>
      <c r="DS102" s="201"/>
      <c r="DT102" s="201"/>
      <c r="DU102" s="201"/>
      <c r="DV102" s="201"/>
      <c r="DW102" s="201"/>
      <c r="DX102" s="201"/>
      <c r="DY102" s="201"/>
      <c r="DZ102" s="201"/>
      <c r="EA102" s="201"/>
      <c r="EB102" s="201"/>
      <c r="EC102" s="201"/>
      <c r="ED102" s="201"/>
      <c r="EE102" s="201"/>
      <c r="EF102" s="201"/>
      <c r="EG102" s="201"/>
      <c r="EH102" s="201"/>
      <c r="EI102" s="201"/>
      <c r="EJ102" s="201"/>
      <c r="EK102" s="201"/>
      <c r="EL102" s="201"/>
      <c r="EM102" s="201"/>
      <c r="EN102" s="201"/>
      <c r="EO102" s="201"/>
      <c r="EP102" s="201"/>
      <c r="EQ102" s="201"/>
      <c r="ER102" s="201"/>
      <c r="ES102" s="201"/>
      <c r="ET102" s="201"/>
      <c r="EU102" s="201"/>
      <c r="EV102" s="201"/>
      <c r="EW102" s="201"/>
      <c r="EX102" s="201"/>
      <c r="EY102" s="201"/>
      <c r="EZ102" s="201"/>
      <c r="FA102" s="201"/>
      <c r="FB102" s="201"/>
      <c r="FC102" s="201"/>
      <c r="FD102" s="201"/>
      <c r="FE102" s="201"/>
      <c r="FF102" s="201"/>
      <c r="FG102" s="201"/>
      <c r="FH102" s="201"/>
      <c r="FI102" s="201"/>
      <c r="FJ102" s="201"/>
      <c r="FK102" s="201"/>
      <c r="FL102" s="201"/>
      <c r="FM102" s="201"/>
      <c r="FN102" s="201"/>
      <c r="FO102" s="201"/>
      <c r="FP102" s="201"/>
      <c r="FQ102" s="201"/>
      <c r="FR102" s="201"/>
      <c r="FS102" s="201"/>
      <c r="FT102" s="201"/>
      <c r="FU102" s="201"/>
      <c r="FV102" s="201"/>
      <c r="FW102" s="201"/>
      <c r="FX102" s="201"/>
      <c r="FY102" s="201"/>
      <c r="FZ102" s="201"/>
      <c r="GA102" s="201"/>
      <c r="GB102" s="201"/>
      <c r="GC102" s="201"/>
      <c r="GD102" s="201"/>
      <c r="GE102" s="201"/>
      <c r="GF102" s="201"/>
      <c r="GG102" s="201"/>
      <c r="GH102" s="201"/>
      <c r="GI102" s="201"/>
      <c r="GJ102" s="201"/>
      <c r="GK102" s="201"/>
      <c r="GL102" s="201"/>
      <c r="GM102" s="201"/>
      <c r="GN102" s="201"/>
      <c r="GO102" s="201"/>
      <c r="GP102" s="201"/>
      <c r="GQ102" s="201"/>
      <c r="GR102" s="201"/>
      <c r="GS102" s="201"/>
      <c r="GT102" s="201"/>
      <c r="GU102" s="201"/>
      <c r="GV102" s="201"/>
      <c r="GW102" s="201"/>
      <c r="GX102" s="201"/>
      <c r="GY102" s="201"/>
      <c r="GZ102" s="201"/>
    </row>
    <row r="103" spans="7:208" s="5" customFormat="1">
      <c r="G103" s="145"/>
      <c r="H103" s="146"/>
      <c r="I103" s="152"/>
      <c r="J103" s="669">
        <v>0</v>
      </c>
      <c r="K103" s="669" t="s">
        <v>639</v>
      </c>
      <c r="L103" s="494"/>
      <c r="M103" s="454">
        <v>0</v>
      </c>
      <c r="N103" s="454">
        <v>0</v>
      </c>
      <c r="O103" s="454">
        <v>0</v>
      </c>
      <c r="P103" s="454">
        <v>0</v>
      </c>
      <c r="Q103" s="454">
        <v>0</v>
      </c>
      <c r="R103" s="454">
        <v>0</v>
      </c>
      <c r="S103" s="454">
        <v>0</v>
      </c>
      <c r="T103" s="454">
        <v>0</v>
      </c>
      <c r="U103" s="454">
        <v>0</v>
      </c>
      <c r="V103" s="454">
        <v>-6613062.0352607723</v>
      </c>
      <c r="W103" s="454">
        <v>-5728296.4236881258</v>
      </c>
      <c r="X103" s="454">
        <v>-2799022.0562500004</v>
      </c>
      <c r="Y103" s="454">
        <v>-1963382.5469999998</v>
      </c>
      <c r="Z103" s="454">
        <v>-1764480.2647499999</v>
      </c>
      <c r="AA103" s="454">
        <v>-1302710.5078749999</v>
      </c>
      <c r="AB103" s="454">
        <v>-706714.98362499999</v>
      </c>
      <c r="AC103" s="454">
        <v>-726855.00474999996</v>
      </c>
      <c r="AD103" s="454">
        <v>-902109.87474999996</v>
      </c>
      <c r="AE103" s="454">
        <v>-1079385.587875</v>
      </c>
      <c r="AF103" s="454">
        <v>-930636.73324999993</v>
      </c>
      <c r="AG103" s="454">
        <v>-689486.71400000004</v>
      </c>
      <c r="AH103" s="454">
        <v>-375908.80249999999</v>
      </c>
      <c r="AI103" s="454">
        <v>-105136.32150000001</v>
      </c>
      <c r="AJ103" s="454">
        <v>-143717.50487500001</v>
      </c>
      <c r="AK103" s="454">
        <v>-154716.793875</v>
      </c>
      <c r="AL103" s="454">
        <v>-121621.65925</v>
      </c>
      <c r="AM103" s="201"/>
      <c r="AN103" s="201"/>
      <c r="AO103" s="201"/>
      <c r="AP103" s="201"/>
      <c r="AQ103" s="201"/>
      <c r="AR103" s="201"/>
      <c r="AS103" s="201"/>
      <c r="AT103" s="201"/>
      <c r="AU103" s="201"/>
      <c r="AV103" s="201"/>
      <c r="AW103" s="201"/>
      <c r="AX103" s="201"/>
      <c r="AY103" s="201"/>
      <c r="AZ103" s="201"/>
      <c r="BA103" s="201"/>
      <c r="BB103" s="201"/>
      <c r="BC103" s="201"/>
      <c r="BD103" s="201"/>
      <c r="BE103" s="201"/>
      <c r="BF103" s="201"/>
      <c r="BG103" s="201"/>
      <c r="BH103" s="201"/>
      <c r="BI103" s="201"/>
      <c r="BJ103" s="201"/>
      <c r="BK103" s="201"/>
      <c r="BL103" s="201"/>
      <c r="BM103" s="201"/>
      <c r="BN103" s="201"/>
      <c r="BO103" s="201"/>
      <c r="BP103" s="201"/>
      <c r="BQ103" s="201"/>
      <c r="BR103" s="201"/>
      <c r="BS103" s="201"/>
      <c r="BT103" s="201"/>
      <c r="BU103" s="201"/>
      <c r="BV103" s="201"/>
      <c r="BW103" s="201"/>
      <c r="BX103" s="201"/>
      <c r="BY103" s="201"/>
      <c r="BZ103" s="201"/>
      <c r="CA103" s="201"/>
      <c r="CB103" s="201"/>
      <c r="CC103" s="201"/>
      <c r="CD103" s="201"/>
      <c r="CE103" s="201"/>
      <c r="CF103" s="201"/>
      <c r="CG103" s="201"/>
      <c r="CH103" s="201"/>
      <c r="CI103" s="201"/>
      <c r="CJ103" s="201"/>
      <c r="CK103" s="201"/>
      <c r="CL103" s="201"/>
      <c r="CM103" s="201"/>
      <c r="CN103" s="201"/>
      <c r="CO103" s="201"/>
      <c r="CP103" s="201"/>
      <c r="CQ103" s="201"/>
      <c r="CR103" s="201"/>
      <c r="CS103" s="201"/>
      <c r="CT103" s="201"/>
      <c r="CU103" s="201"/>
      <c r="CV103" s="201"/>
      <c r="CW103" s="201"/>
      <c r="CX103" s="201"/>
      <c r="CY103" s="201"/>
      <c r="CZ103" s="201"/>
      <c r="DA103" s="201"/>
      <c r="DB103" s="201"/>
      <c r="DC103" s="201"/>
      <c r="DD103" s="201"/>
      <c r="DE103" s="201"/>
      <c r="DF103" s="201"/>
      <c r="DG103" s="201"/>
      <c r="DH103" s="201"/>
      <c r="DI103" s="201"/>
      <c r="DJ103" s="201"/>
      <c r="DK103" s="201"/>
      <c r="DL103" s="201"/>
      <c r="DM103" s="201"/>
      <c r="DN103" s="201"/>
      <c r="DO103" s="201"/>
      <c r="DP103" s="201"/>
      <c r="DQ103" s="201"/>
      <c r="DR103" s="201"/>
      <c r="DS103" s="201"/>
      <c r="DT103" s="201"/>
      <c r="DU103" s="201"/>
      <c r="DV103" s="201"/>
      <c r="DW103" s="201"/>
      <c r="DX103" s="201"/>
      <c r="DY103" s="201"/>
      <c r="DZ103" s="201"/>
      <c r="EA103" s="201"/>
      <c r="EB103" s="201"/>
      <c r="EC103" s="201"/>
      <c r="ED103" s="201"/>
      <c r="EE103" s="201"/>
      <c r="EF103" s="201"/>
      <c r="EG103" s="201"/>
      <c r="EH103" s="201"/>
      <c r="EI103" s="201"/>
      <c r="EJ103" s="201"/>
      <c r="EK103" s="201"/>
      <c r="EL103" s="201"/>
      <c r="EM103" s="201"/>
      <c r="EN103" s="201"/>
      <c r="EO103" s="201"/>
      <c r="EP103" s="201"/>
      <c r="EQ103" s="201"/>
      <c r="ER103" s="201"/>
      <c r="ES103" s="201"/>
      <c r="ET103" s="201"/>
      <c r="EU103" s="201"/>
      <c r="EV103" s="201"/>
      <c r="EW103" s="201"/>
      <c r="EX103" s="201"/>
      <c r="EY103" s="201"/>
      <c r="EZ103" s="201"/>
      <c r="FA103" s="201"/>
      <c r="FB103" s="201"/>
      <c r="FC103" s="201"/>
      <c r="FD103" s="201"/>
      <c r="FE103" s="201"/>
      <c r="FF103" s="201"/>
      <c r="FG103" s="201"/>
      <c r="FH103" s="201"/>
      <c r="FI103" s="201"/>
      <c r="FJ103" s="201"/>
      <c r="FK103" s="201"/>
      <c r="FL103" s="201"/>
      <c r="FM103" s="201"/>
      <c r="FN103" s="201"/>
      <c r="FO103" s="201"/>
      <c r="FP103" s="201"/>
      <c r="FQ103" s="201"/>
      <c r="FR103" s="201"/>
      <c r="FS103" s="201"/>
      <c r="FT103" s="201"/>
      <c r="FU103" s="201"/>
      <c r="FV103" s="201"/>
      <c r="FW103" s="201"/>
      <c r="FX103" s="201"/>
      <c r="FY103" s="201"/>
      <c r="FZ103" s="201"/>
      <c r="GA103" s="201"/>
      <c r="GB103" s="201"/>
      <c r="GC103" s="201"/>
      <c r="GD103" s="201"/>
      <c r="GE103" s="201"/>
      <c r="GF103" s="201"/>
      <c r="GG103" s="201"/>
      <c r="GH103" s="201"/>
      <c r="GI103" s="201"/>
      <c r="GJ103" s="201"/>
      <c r="GK103" s="201"/>
      <c r="GL103" s="201"/>
      <c r="GM103" s="201"/>
      <c r="GN103" s="201"/>
      <c r="GO103" s="201"/>
      <c r="GP103" s="201"/>
      <c r="GQ103" s="201"/>
      <c r="GR103" s="201"/>
      <c r="GS103" s="201"/>
      <c r="GT103" s="201"/>
      <c r="GU103" s="201"/>
      <c r="GV103" s="201"/>
      <c r="GW103" s="201"/>
      <c r="GX103" s="201"/>
      <c r="GY103" s="201"/>
      <c r="GZ103" s="201"/>
    </row>
    <row r="104" spans="7:208" s="5" customFormat="1">
      <c r="G104" s="145"/>
      <c r="H104" s="146"/>
      <c r="I104" s="152"/>
      <c r="J104" s="669">
        <v>0</v>
      </c>
      <c r="K104" s="669" t="s">
        <v>641</v>
      </c>
      <c r="L104" s="494"/>
      <c r="M104" s="454">
        <v>0</v>
      </c>
      <c r="N104" s="454">
        <v>0</v>
      </c>
      <c r="O104" s="454">
        <v>0</v>
      </c>
      <c r="P104" s="454">
        <v>0</v>
      </c>
      <c r="Q104" s="454">
        <v>0</v>
      </c>
      <c r="R104" s="454">
        <v>0</v>
      </c>
      <c r="S104" s="454">
        <v>0</v>
      </c>
      <c r="T104" s="454">
        <v>0</v>
      </c>
      <c r="U104" s="454">
        <v>0</v>
      </c>
      <c r="V104" s="454">
        <v>0</v>
      </c>
      <c r="W104" s="454">
        <v>0</v>
      </c>
      <c r="X104" s="454">
        <v>0</v>
      </c>
      <c r="Y104" s="454">
        <v>0</v>
      </c>
      <c r="Z104" s="454">
        <v>0</v>
      </c>
      <c r="AA104" s="454">
        <v>0</v>
      </c>
      <c r="AB104" s="454">
        <v>0</v>
      </c>
      <c r="AC104" s="454">
        <v>0</v>
      </c>
      <c r="AD104" s="454">
        <v>0</v>
      </c>
      <c r="AE104" s="454">
        <v>0</v>
      </c>
      <c r="AF104" s="454">
        <v>0</v>
      </c>
      <c r="AG104" s="454">
        <v>0</v>
      </c>
      <c r="AH104" s="454">
        <v>0</v>
      </c>
      <c r="AI104" s="454">
        <v>0</v>
      </c>
      <c r="AJ104" s="454">
        <v>0</v>
      </c>
      <c r="AK104" s="454">
        <v>0</v>
      </c>
      <c r="AL104" s="454">
        <v>0</v>
      </c>
      <c r="AM104" s="201"/>
      <c r="AN104" s="201"/>
      <c r="AO104" s="201"/>
      <c r="AP104" s="201"/>
      <c r="AQ104" s="201"/>
      <c r="AR104" s="201"/>
      <c r="AS104" s="201"/>
      <c r="AT104" s="201"/>
      <c r="AU104" s="201"/>
      <c r="AV104" s="201"/>
      <c r="AW104" s="201"/>
      <c r="AX104" s="201"/>
      <c r="AY104" s="201"/>
      <c r="AZ104" s="201"/>
      <c r="BA104" s="201"/>
      <c r="BB104" s="201"/>
      <c r="BC104" s="201"/>
      <c r="BD104" s="201"/>
      <c r="BE104" s="201"/>
      <c r="BF104" s="201"/>
      <c r="BG104" s="201"/>
      <c r="BH104" s="201"/>
      <c r="BI104" s="201"/>
      <c r="BJ104" s="201"/>
      <c r="BK104" s="201"/>
      <c r="BL104" s="201"/>
      <c r="BM104" s="201"/>
      <c r="BN104" s="201"/>
      <c r="BO104" s="201"/>
      <c r="BP104" s="201"/>
      <c r="BQ104" s="201"/>
      <c r="BR104" s="201"/>
      <c r="BS104" s="201"/>
      <c r="BT104" s="201"/>
      <c r="BU104" s="201"/>
      <c r="BV104" s="201"/>
      <c r="BW104" s="201"/>
      <c r="BX104" s="201"/>
      <c r="BY104" s="201"/>
      <c r="BZ104" s="201"/>
      <c r="CA104" s="201"/>
      <c r="CB104" s="201"/>
      <c r="CC104" s="201"/>
      <c r="CD104" s="201"/>
      <c r="CE104" s="201"/>
      <c r="CF104" s="201"/>
      <c r="CG104" s="201"/>
      <c r="CH104" s="201"/>
      <c r="CI104" s="201"/>
      <c r="CJ104" s="201"/>
      <c r="CK104" s="201"/>
      <c r="CL104" s="201"/>
      <c r="CM104" s="201"/>
      <c r="CN104" s="201"/>
      <c r="CO104" s="201"/>
      <c r="CP104" s="201"/>
      <c r="CQ104" s="201"/>
      <c r="CR104" s="201"/>
      <c r="CS104" s="201"/>
      <c r="CT104" s="201"/>
      <c r="CU104" s="201"/>
      <c r="CV104" s="201"/>
      <c r="CW104" s="201"/>
      <c r="CX104" s="201"/>
      <c r="CY104" s="201"/>
      <c r="CZ104" s="201"/>
      <c r="DA104" s="201"/>
      <c r="DB104" s="201"/>
      <c r="DC104" s="201"/>
      <c r="DD104" s="201"/>
      <c r="DE104" s="201"/>
      <c r="DF104" s="201"/>
      <c r="DG104" s="201"/>
      <c r="DH104" s="201"/>
      <c r="DI104" s="201"/>
      <c r="DJ104" s="201"/>
      <c r="DK104" s="201"/>
      <c r="DL104" s="201"/>
      <c r="DM104" s="201"/>
      <c r="DN104" s="201"/>
      <c r="DO104" s="201"/>
      <c r="DP104" s="201"/>
      <c r="DQ104" s="201"/>
      <c r="DR104" s="201"/>
      <c r="DS104" s="201"/>
      <c r="DT104" s="201"/>
      <c r="DU104" s="201"/>
      <c r="DV104" s="201"/>
      <c r="DW104" s="201"/>
      <c r="DX104" s="201"/>
      <c r="DY104" s="201"/>
      <c r="DZ104" s="201"/>
      <c r="EA104" s="201"/>
      <c r="EB104" s="201"/>
      <c r="EC104" s="201"/>
      <c r="ED104" s="201"/>
      <c r="EE104" s="201"/>
      <c r="EF104" s="201"/>
      <c r="EG104" s="201"/>
      <c r="EH104" s="201"/>
      <c r="EI104" s="201"/>
      <c r="EJ104" s="201"/>
      <c r="EK104" s="201"/>
      <c r="EL104" s="201"/>
      <c r="EM104" s="201"/>
      <c r="EN104" s="201"/>
      <c r="EO104" s="201"/>
      <c r="EP104" s="201"/>
      <c r="EQ104" s="201"/>
      <c r="ER104" s="201"/>
      <c r="ES104" s="201"/>
      <c r="ET104" s="201"/>
      <c r="EU104" s="201"/>
      <c r="EV104" s="201"/>
      <c r="EW104" s="201"/>
      <c r="EX104" s="201"/>
      <c r="EY104" s="201"/>
      <c r="EZ104" s="201"/>
      <c r="FA104" s="201"/>
      <c r="FB104" s="201"/>
      <c r="FC104" s="201"/>
      <c r="FD104" s="201"/>
      <c r="FE104" s="201"/>
      <c r="FF104" s="201"/>
      <c r="FG104" s="201"/>
      <c r="FH104" s="201"/>
      <c r="FI104" s="201"/>
      <c r="FJ104" s="201"/>
      <c r="FK104" s="201"/>
      <c r="FL104" s="201"/>
      <c r="FM104" s="201"/>
      <c r="FN104" s="201"/>
      <c r="FO104" s="201"/>
      <c r="FP104" s="201"/>
      <c r="FQ104" s="201"/>
      <c r="FR104" s="201"/>
      <c r="FS104" s="201"/>
      <c r="FT104" s="201"/>
      <c r="FU104" s="201"/>
      <c r="FV104" s="201"/>
      <c r="FW104" s="201"/>
      <c r="FX104" s="201"/>
      <c r="FY104" s="201"/>
      <c r="FZ104" s="201"/>
      <c r="GA104" s="201"/>
      <c r="GB104" s="201"/>
      <c r="GC104" s="201"/>
      <c r="GD104" s="201"/>
      <c r="GE104" s="201"/>
      <c r="GF104" s="201"/>
      <c r="GG104" s="201"/>
      <c r="GH104" s="201"/>
      <c r="GI104" s="201"/>
      <c r="GJ104" s="201"/>
      <c r="GK104" s="201"/>
      <c r="GL104" s="201"/>
      <c r="GM104" s="201"/>
      <c r="GN104" s="201"/>
      <c r="GO104" s="201"/>
      <c r="GP104" s="201"/>
      <c r="GQ104" s="201"/>
      <c r="GR104" s="201"/>
      <c r="GS104" s="201"/>
      <c r="GT104" s="201"/>
      <c r="GU104" s="201"/>
      <c r="GV104" s="201"/>
      <c r="GW104" s="201"/>
      <c r="GX104" s="201"/>
      <c r="GY104" s="201"/>
      <c r="GZ104" s="201"/>
    </row>
    <row r="105" spans="7:208" s="5" customFormat="1">
      <c r="G105" s="145"/>
      <c r="H105" s="146"/>
      <c r="I105" s="545"/>
      <c r="J105" s="1368">
        <v>0</v>
      </c>
      <c r="K105" s="1368" t="s">
        <v>642</v>
      </c>
      <c r="L105" s="1333"/>
      <c r="M105" s="532">
        <v>0</v>
      </c>
      <c r="N105" s="532">
        <v>0</v>
      </c>
      <c r="O105" s="532">
        <v>0</v>
      </c>
      <c r="P105" s="532">
        <v>0</v>
      </c>
      <c r="Q105" s="532">
        <v>0</v>
      </c>
      <c r="R105" s="532">
        <v>0</v>
      </c>
      <c r="S105" s="532">
        <v>0</v>
      </c>
      <c r="T105" s="532">
        <v>0</v>
      </c>
      <c r="U105" s="532">
        <v>0</v>
      </c>
      <c r="V105" s="532">
        <v>0</v>
      </c>
      <c r="W105" s="532">
        <v>0</v>
      </c>
      <c r="X105" s="532">
        <v>0</v>
      </c>
      <c r="Y105" s="532">
        <v>0</v>
      </c>
      <c r="Z105" s="532">
        <v>0</v>
      </c>
      <c r="AA105" s="532">
        <v>0</v>
      </c>
      <c r="AB105" s="532">
        <v>0</v>
      </c>
      <c r="AC105" s="532">
        <v>0</v>
      </c>
      <c r="AD105" s="532">
        <v>0</v>
      </c>
      <c r="AE105" s="532">
        <v>0</v>
      </c>
      <c r="AF105" s="532">
        <v>0</v>
      </c>
      <c r="AG105" s="532">
        <v>0</v>
      </c>
      <c r="AH105" s="532">
        <v>0</v>
      </c>
      <c r="AI105" s="532">
        <v>0</v>
      </c>
      <c r="AJ105" s="532">
        <v>0</v>
      </c>
      <c r="AK105" s="532">
        <v>0</v>
      </c>
      <c r="AL105" s="532">
        <v>0</v>
      </c>
      <c r="AM105" s="201"/>
      <c r="AN105" s="201"/>
      <c r="AO105" s="201"/>
      <c r="AP105" s="201"/>
      <c r="AQ105" s="201"/>
      <c r="AR105" s="201"/>
      <c r="AS105" s="201"/>
      <c r="AT105" s="201"/>
      <c r="AU105" s="201"/>
      <c r="AV105" s="201"/>
      <c r="AW105" s="201"/>
      <c r="AX105" s="201"/>
      <c r="AY105" s="201"/>
      <c r="AZ105" s="201"/>
      <c r="BA105" s="201"/>
      <c r="BB105" s="201"/>
      <c r="BC105" s="201"/>
      <c r="BD105" s="201"/>
      <c r="BE105" s="201"/>
      <c r="BF105" s="201"/>
      <c r="BG105" s="201"/>
      <c r="BH105" s="201"/>
      <c r="BI105" s="201"/>
      <c r="BJ105" s="201"/>
      <c r="BK105" s="201"/>
      <c r="BL105" s="201"/>
      <c r="BM105" s="201"/>
      <c r="BN105" s="201"/>
      <c r="BO105" s="201"/>
      <c r="BP105" s="201"/>
      <c r="BQ105" s="201"/>
      <c r="BR105" s="201"/>
      <c r="BS105" s="201"/>
      <c r="BT105" s="201"/>
      <c r="BU105" s="201"/>
      <c r="BV105" s="201"/>
      <c r="BW105" s="201"/>
      <c r="BX105" s="201"/>
      <c r="BY105" s="201"/>
      <c r="BZ105" s="201"/>
      <c r="CA105" s="201"/>
      <c r="CB105" s="201"/>
      <c r="CC105" s="201"/>
      <c r="CD105" s="201"/>
      <c r="CE105" s="201"/>
      <c r="CF105" s="201"/>
      <c r="CG105" s="201"/>
      <c r="CH105" s="201"/>
      <c r="CI105" s="201"/>
      <c r="CJ105" s="201"/>
      <c r="CK105" s="201"/>
      <c r="CL105" s="201"/>
      <c r="CM105" s="201"/>
      <c r="CN105" s="201"/>
      <c r="CO105" s="201"/>
      <c r="CP105" s="201"/>
      <c r="CQ105" s="201"/>
      <c r="CR105" s="201"/>
      <c r="CS105" s="201"/>
      <c r="CT105" s="201"/>
      <c r="CU105" s="201"/>
      <c r="CV105" s="201"/>
      <c r="CW105" s="201"/>
      <c r="CX105" s="201"/>
      <c r="CY105" s="201"/>
      <c r="CZ105" s="201"/>
      <c r="DA105" s="201"/>
      <c r="DB105" s="201"/>
      <c r="DC105" s="201"/>
      <c r="DD105" s="201"/>
      <c r="DE105" s="201"/>
      <c r="DF105" s="201"/>
      <c r="DG105" s="201"/>
      <c r="DH105" s="201"/>
      <c r="DI105" s="201"/>
      <c r="DJ105" s="201"/>
      <c r="DK105" s="201"/>
      <c r="DL105" s="201"/>
      <c r="DM105" s="201"/>
      <c r="DN105" s="201"/>
      <c r="DO105" s="201"/>
      <c r="DP105" s="201"/>
      <c r="DQ105" s="201"/>
      <c r="DR105" s="201"/>
      <c r="DS105" s="201"/>
      <c r="DT105" s="201"/>
      <c r="DU105" s="201"/>
      <c r="DV105" s="201"/>
      <c r="DW105" s="201"/>
      <c r="DX105" s="201"/>
      <c r="DY105" s="201"/>
      <c r="DZ105" s="201"/>
      <c r="EA105" s="201"/>
      <c r="EB105" s="201"/>
      <c r="EC105" s="201"/>
      <c r="ED105" s="201"/>
      <c r="EE105" s="201"/>
      <c r="EF105" s="201"/>
      <c r="EG105" s="201"/>
      <c r="EH105" s="201"/>
      <c r="EI105" s="201"/>
      <c r="EJ105" s="201"/>
      <c r="EK105" s="201"/>
      <c r="EL105" s="201"/>
      <c r="EM105" s="201"/>
      <c r="EN105" s="201"/>
      <c r="EO105" s="201"/>
      <c r="EP105" s="201"/>
      <c r="EQ105" s="201"/>
      <c r="ER105" s="201"/>
      <c r="ES105" s="201"/>
      <c r="ET105" s="201"/>
      <c r="EU105" s="201"/>
      <c r="EV105" s="201"/>
      <c r="EW105" s="201"/>
      <c r="EX105" s="201"/>
      <c r="EY105" s="201"/>
      <c r="EZ105" s="201"/>
      <c r="FA105" s="201"/>
      <c r="FB105" s="201"/>
      <c r="FC105" s="201"/>
      <c r="FD105" s="201"/>
      <c r="FE105" s="201"/>
      <c r="FF105" s="201"/>
      <c r="FG105" s="201"/>
      <c r="FH105" s="201"/>
      <c r="FI105" s="201"/>
      <c r="FJ105" s="201"/>
      <c r="FK105" s="201"/>
      <c r="FL105" s="201"/>
      <c r="FM105" s="201"/>
      <c r="FN105" s="201"/>
      <c r="FO105" s="201"/>
      <c r="FP105" s="201"/>
      <c r="FQ105" s="201"/>
      <c r="FR105" s="201"/>
      <c r="FS105" s="201"/>
      <c r="FT105" s="201"/>
      <c r="FU105" s="201"/>
      <c r="FV105" s="201"/>
      <c r="FW105" s="201"/>
      <c r="FX105" s="201"/>
      <c r="FY105" s="201"/>
      <c r="FZ105" s="201"/>
      <c r="GA105" s="201"/>
      <c r="GB105" s="201"/>
      <c r="GC105" s="201"/>
      <c r="GD105" s="201"/>
      <c r="GE105" s="201"/>
      <c r="GF105" s="201"/>
      <c r="GG105" s="201"/>
      <c r="GH105" s="201"/>
      <c r="GI105" s="201"/>
      <c r="GJ105" s="201"/>
      <c r="GK105" s="201"/>
      <c r="GL105" s="201"/>
      <c r="GM105" s="201"/>
      <c r="GN105" s="201"/>
      <c r="GO105" s="201"/>
      <c r="GP105" s="201"/>
      <c r="GQ105" s="201"/>
      <c r="GR105" s="201"/>
      <c r="GS105" s="201"/>
      <c r="GT105" s="201"/>
      <c r="GU105" s="201"/>
      <c r="GV105" s="201"/>
      <c r="GW105" s="201"/>
      <c r="GX105" s="201"/>
      <c r="GY105" s="201"/>
      <c r="GZ105" s="201"/>
    </row>
    <row r="106" spans="7:208" s="5" customFormat="1">
      <c r="G106" s="145"/>
      <c r="H106" s="146"/>
      <c r="I106" s="152" t="s">
        <v>38</v>
      </c>
      <c r="J106" s="669"/>
      <c r="K106" s="669"/>
      <c r="L106" s="494"/>
      <c r="M106" s="488">
        <v>0</v>
      </c>
      <c r="N106" s="488">
        <v>0</v>
      </c>
      <c r="O106" s="488">
        <v>0</v>
      </c>
      <c r="P106" s="488">
        <v>0</v>
      </c>
      <c r="Q106" s="488">
        <v>0</v>
      </c>
      <c r="R106" s="488">
        <v>0</v>
      </c>
      <c r="S106" s="488">
        <v>0</v>
      </c>
      <c r="T106" s="488">
        <v>0</v>
      </c>
      <c r="U106" s="488">
        <v>0</v>
      </c>
      <c r="V106" s="488">
        <v>482309180.99999994</v>
      </c>
      <c r="W106" s="488">
        <v>491303180.02691966</v>
      </c>
      <c r="X106" s="488">
        <v>509687934.5370968</v>
      </c>
      <c r="Y106" s="488">
        <v>547109025.54864872</v>
      </c>
      <c r="Z106" s="488">
        <v>567008225.7520442</v>
      </c>
      <c r="AA106" s="488">
        <v>593450067.89810419</v>
      </c>
      <c r="AB106" s="488">
        <v>656912724.29995537</v>
      </c>
      <c r="AC106" s="488">
        <v>730667674.07544494</v>
      </c>
      <c r="AD106" s="488">
        <v>793820280.36617756</v>
      </c>
      <c r="AE106" s="488">
        <v>866951669.99687922</v>
      </c>
      <c r="AF106" s="488">
        <v>933391373.81844831</v>
      </c>
      <c r="AG106" s="488">
        <v>996958859.74752975</v>
      </c>
      <c r="AH106" s="488">
        <v>1054889737.9470643</v>
      </c>
      <c r="AI106" s="488">
        <v>1101359391.5183864</v>
      </c>
      <c r="AJ106" s="488">
        <v>1139023181.2583835</v>
      </c>
      <c r="AK106" s="488">
        <v>1152418370.2131431</v>
      </c>
      <c r="AL106" s="488">
        <v>1167029536.2429924</v>
      </c>
      <c r="AM106" s="201"/>
      <c r="AN106" s="201"/>
      <c r="AO106" s="201"/>
      <c r="AP106" s="201"/>
      <c r="AQ106" s="201"/>
      <c r="AR106" s="201"/>
      <c r="AS106" s="201"/>
      <c r="AT106" s="201"/>
      <c r="AU106" s="201"/>
      <c r="AV106" s="201"/>
      <c r="AW106" s="201"/>
      <c r="AX106" s="201"/>
      <c r="AY106" s="201"/>
      <c r="AZ106" s="201"/>
      <c r="BA106" s="201"/>
      <c r="BB106" s="201"/>
      <c r="BC106" s="201"/>
      <c r="BD106" s="201"/>
      <c r="BE106" s="201"/>
      <c r="BF106" s="201"/>
      <c r="BG106" s="201"/>
      <c r="BH106" s="201"/>
      <c r="BI106" s="201"/>
      <c r="BJ106" s="201"/>
      <c r="BK106" s="201"/>
      <c r="BL106" s="201"/>
      <c r="BM106" s="201"/>
      <c r="BN106" s="201"/>
      <c r="BO106" s="201"/>
      <c r="BP106" s="201"/>
      <c r="BQ106" s="201"/>
      <c r="BR106" s="201"/>
      <c r="BS106" s="201"/>
      <c r="BT106" s="201"/>
      <c r="BU106" s="201"/>
      <c r="BV106" s="201"/>
      <c r="BW106" s="201"/>
      <c r="BX106" s="201"/>
      <c r="BY106" s="201"/>
      <c r="BZ106" s="201"/>
      <c r="CA106" s="201"/>
      <c r="CB106" s="201"/>
      <c r="CC106" s="201"/>
      <c r="CD106" s="201"/>
      <c r="CE106" s="201"/>
      <c r="CF106" s="201"/>
      <c r="CG106" s="201"/>
      <c r="CH106" s="201"/>
      <c r="CI106" s="201"/>
      <c r="CJ106" s="201"/>
      <c r="CK106" s="201"/>
      <c r="CL106" s="201"/>
      <c r="CM106" s="201"/>
      <c r="CN106" s="201"/>
      <c r="CO106" s="201"/>
      <c r="CP106" s="201"/>
      <c r="CQ106" s="201"/>
      <c r="CR106" s="201"/>
      <c r="CS106" s="201"/>
      <c r="CT106" s="201"/>
      <c r="CU106" s="201"/>
      <c r="CV106" s="201"/>
      <c r="CW106" s="201"/>
      <c r="CX106" s="201"/>
      <c r="CY106" s="201"/>
      <c r="CZ106" s="201"/>
      <c r="DA106" s="201"/>
      <c r="DB106" s="201"/>
      <c r="DC106" s="201"/>
      <c r="DD106" s="201"/>
      <c r="DE106" s="201"/>
      <c r="DF106" s="201"/>
      <c r="DG106" s="201"/>
      <c r="DH106" s="201"/>
      <c r="DI106" s="201"/>
      <c r="DJ106" s="201"/>
      <c r="DK106" s="201"/>
      <c r="DL106" s="201"/>
      <c r="DM106" s="201"/>
      <c r="DN106" s="201"/>
      <c r="DO106" s="201"/>
      <c r="DP106" s="201"/>
      <c r="DQ106" s="201"/>
      <c r="DR106" s="201"/>
      <c r="DS106" s="201"/>
      <c r="DT106" s="201"/>
      <c r="DU106" s="201"/>
      <c r="DV106" s="201"/>
      <c r="DW106" s="201"/>
      <c r="DX106" s="201"/>
      <c r="DY106" s="201"/>
      <c r="DZ106" s="201"/>
      <c r="EA106" s="201"/>
      <c r="EB106" s="201"/>
      <c r="EC106" s="201"/>
      <c r="ED106" s="201"/>
      <c r="EE106" s="201"/>
      <c r="EF106" s="201"/>
      <c r="EG106" s="201"/>
      <c r="EH106" s="201"/>
      <c r="EI106" s="201"/>
      <c r="EJ106" s="201"/>
      <c r="EK106" s="201"/>
      <c r="EL106" s="201"/>
      <c r="EM106" s="201"/>
      <c r="EN106" s="201"/>
      <c r="EO106" s="201"/>
      <c r="EP106" s="201"/>
      <c r="EQ106" s="201"/>
      <c r="ER106" s="201"/>
      <c r="ES106" s="201"/>
      <c r="ET106" s="201"/>
      <c r="EU106" s="201"/>
      <c r="EV106" s="201"/>
      <c r="EW106" s="201"/>
      <c r="EX106" s="201"/>
      <c r="EY106" s="201"/>
      <c r="EZ106" s="201"/>
      <c r="FA106" s="201"/>
      <c r="FB106" s="201"/>
      <c r="FC106" s="201"/>
      <c r="FD106" s="201"/>
      <c r="FE106" s="201"/>
      <c r="FF106" s="201"/>
      <c r="FG106" s="201"/>
      <c r="FH106" s="201"/>
      <c r="FI106" s="201"/>
      <c r="FJ106" s="201"/>
      <c r="FK106" s="201"/>
      <c r="FL106" s="201"/>
      <c r="FM106" s="201"/>
      <c r="FN106" s="201"/>
      <c r="FO106" s="201"/>
      <c r="FP106" s="201"/>
      <c r="FQ106" s="201"/>
      <c r="FR106" s="201"/>
      <c r="FS106" s="201"/>
      <c r="FT106" s="201"/>
      <c r="FU106" s="201"/>
      <c r="FV106" s="201"/>
      <c r="FW106" s="201"/>
      <c r="FX106" s="201"/>
      <c r="FY106" s="201"/>
      <c r="FZ106" s="201"/>
      <c r="GA106" s="201"/>
      <c r="GB106" s="201"/>
      <c r="GC106" s="201"/>
      <c r="GD106" s="201"/>
      <c r="GE106" s="201"/>
      <c r="GF106" s="201"/>
      <c r="GG106" s="201"/>
      <c r="GH106" s="201"/>
      <c r="GI106" s="201"/>
      <c r="GJ106" s="201"/>
      <c r="GK106" s="201"/>
      <c r="GL106" s="201"/>
      <c r="GM106" s="201"/>
      <c r="GN106" s="201"/>
      <c r="GO106" s="201"/>
      <c r="GP106" s="201"/>
      <c r="GQ106" s="201"/>
      <c r="GR106" s="201"/>
      <c r="GS106" s="201"/>
      <c r="GT106" s="201"/>
      <c r="GU106" s="201"/>
      <c r="GV106" s="201"/>
      <c r="GW106" s="201"/>
      <c r="GX106" s="201"/>
      <c r="GY106" s="201"/>
      <c r="GZ106" s="201"/>
    </row>
    <row r="107" spans="7:208" s="5" customFormat="1">
      <c r="G107" s="131"/>
      <c r="H107" s="82"/>
      <c r="I107" s="152"/>
      <c r="J107" s="152"/>
      <c r="K107" s="152"/>
      <c r="L107" s="494"/>
      <c r="M107" s="454"/>
      <c r="N107" s="454"/>
      <c r="O107" s="454"/>
      <c r="P107" s="454"/>
      <c r="Q107" s="454"/>
      <c r="R107" s="454"/>
      <c r="S107" s="454"/>
      <c r="T107" s="454"/>
      <c r="U107" s="454"/>
      <c r="V107" s="454"/>
      <c r="W107" s="454"/>
      <c r="X107" s="454"/>
      <c r="Y107" s="454"/>
      <c r="Z107" s="454"/>
      <c r="AA107" s="454"/>
      <c r="AB107" s="454"/>
      <c r="AC107" s="454"/>
      <c r="AD107" s="454"/>
      <c r="AE107" s="454"/>
      <c r="AF107" s="454"/>
      <c r="AG107" s="454"/>
      <c r="AH107" s="454"/>
      <c r="AI107" s="454"/>
      <c r="AJ107" s="454"/>
      <c r="AK107" s="454"/>
      <c r="AL107" s="550"/>
      <c r="AM107" s="201"/>
      <c r="AN107" s="201"/>
      <c r="AO107" s="201"/>
      <c r="AP107" s="201"/>
      <c r="AQ107" s="201"/>
      <c r="AR107" s="201"/>
      <c r="AS107" s="201"/>
      <c r="AT107" s="201"/>
      <c r="AU107" s="201"/>
      <c r="AV107" s="201"/>
      <c r="AW107" s="201"/>
      <c r="AX107" s="201"/>
      <c r="AY107" s="201"/>
      <c r="AZ107" s="201"/>
      <c r="BA107" s="201"/>
      <c r="BB107" s="201"/>
      <c r="BC107" s="201"/>
      <c r="BD107" s="201"/>
      <c r="BE107" s="201"/>
      <c r="BF107" s="201"/>
      <c r="BG107" s="201"/>
      <c r="BH107" s="201"/>
      <c r="BI107" s="201"/>
      <c r="BJ107" s="201"/>
      <c r="BK107" s="201"/>
      <c r="BL107" s="201"/>
      <c r="BM107" s="201"/>
      <c r="BN107" s="201"/>
      <c r="BO107" s="201"/>
      <c r="BP107" s="201"/>
      <c r="BQ107" s="201"/>
      <c r="BR107" s="201"/>
      <c r="BS107" s="201"/>
      <c r="BT107" s="201"/>
      <c r="BU107" s="201"/>
      <c r="BV107" s="201"/>
      <c r="BW107" s="201"/>
      <c r="BX107" s="201"/>
      <c r="BY107" s="201"/>
      <c r="BZ107" s="201"/>
      <c r="CA107" s="201"/>
      <c r="CB107" s="201"/>
      <c r="CC107" s="201"/>
      <c r="CD107" s="201"/>
      <c r="CE107" s="201"/>
      <c r="CF107" s="201"/>
      <c r="CG107" s="201"/>
      <c r="CH107" s="201"/>
      <c r="CI107" s="201"/>
      <c r="CJ107" s="201"/>
      <c r="CK107" s="201"/>
      <c r="CL107" s="201"/>
      <c r="CM107" s="201"/>
      <c r="CN107" s="201"/>
      <c r="CO107" s="201"/>
      <c r="CP107" s="201"/>
      <c r="CQ107" s="201"/>
      <c r="CR107" s="201"/>
      <c r="CS107" s="201"/>
      <c r="CT107" s="201"/>
      <c r="CU107" s="201"/>
      <c r="CV107" s="201"/>
      <c r="CW107" s="201"/>
      <c r="CX107" s="201"/>
      <c r="CY107" s="201"/>
      <c r="CZ107" s="201"/>
      <c r="DA107" s="201"/>
      <c r="DB107" s="201"/>
      <c r="DC107" s="201"/>
      <c r="DD107" s="201"/>
      <c r="DE107" s="201"/>
      <c r="DF107" s="201"/>
      <c r="DG107" s="201"/>
      <c r="DH107" s="201"/>
      <c r="DI107" s="201"/>
      <c r="DJ107" s="201"/>
      <c r="DK107" s="201"/>
      <c r="DL107" s="201"/>
      <c r="DM107" s="201"/>
      <c r="DN107" s="201"/>
      <c r="DO107" s="201"/>
      <c r="DP107" s="201"/>
      <c r="DQ107" s="201"/>
      <c r="DR107" s="201"/>
      <c r="DS107" s="201"/>
      <c r="DT107" s="201"/>
      <c r="DU107" s="201"/>
      <c r="DV107" s="201"/>
      <c r="DW107" s="201"/>
      <c r="DX107" s="201"/>
      <c r="DY107" s="201"/>
      <c r="DZ107" s="201"/>
      <c r="EA107" s="201"/>
      <c r="EB107" s="201"/>
      <c r="EC107" s="201"/>
      <c r="ED107" s="201"/>
      <c r="EE107" s="201"/>
      <c r="EF107" s="201"/>
      <c r="EG107" s="201"/>
      <c r="EH107" s="201"/>
      <c r="EI107" s="201"/>
      <c r="EJ107" s="201"/>
      <c r="EK107" s="201"/>
      <c r="EL107" s="201"/>
      <c r="EM107" s="201"/>
      <c r="EN107" s="201"/>
      <c r="EO107" s="201"/>
      <c r="EP107" s="201"/>
      <c r="EQ107" s="201"/>
      <c r="ER107" s="201"/>
      <c r="ES107" s="201"/>
      <c r="ET107" s="201"/>
      <c r="EU107" s="201"/>
      <c r="EV107" s="201"/>
      <c r="EW107" s="201"/>
      <c r="EX107" s="201"/>
      <c r="EY107" s="201"/>
      <c r="EZ107" s="201"/>
      <c r="FA107" s="201"/>
      <c r="FB107" s="201"/>
      <c r="FC107" s="201"/>
      <c r="FD107" s="201"/>
      <c r="FE107" s="201"/>
      <c r="FF107" s="201"/>
      <c r="FG107" s="201"/>
      <c r="FH107" s="201"/>
      <c r="FI107" s="201"/>
      <c r="FJ107" s="201"/>
      <c r="FK107" s="201"/>
      <c r="FL107" s="201"/>
      <c r="FM107" s="201"/>
      <c r="FN107" s="201"/>
      <c r="FO107" s="201"/>
      <c r="FP107" s="201"/>
      <c r="FQ107" s="201"/>
      <c r="FR107" s="201"/>
      <c r="FS107" s="201"/>
      <c r="FT107" s="201"/>
      <c r="FU107" s="201"/>
      <c r="FV107" s="201"/>
      <c r="FW107" s="201"/>
      <c r="FX107" s="201"/>
      <c r="FY107" s="201"/>
      <c r="FZ107" s="201"/>
      <c r="GA107" s="201"/>
      <c r="GB107" s="201"/>
      <c r="GC107" s="201"/>
      <c r="GD107" s="201"/>
      <c r="GE107" s="201"/>
      <c r="GF107" s="201"/>
      <c r="GG107" s="201"/>
      <c r="GH107" s="201"/>
      <c r="GI107" s="201"/>
      <c r="GJ107" s="201"/>
      <c r="GK107" s="201"/>
      <c r="GL107" s="201"/>
      <c r="GM107" s="201"/>
      <c r="GN107" s="201"/>
      <c r="GO107" s="201"/>
      <c r="GP107" s="201"/>
      <c r="GQ107" s="201"/>
      <c r="GR107" s="201"/>
      <c r="GS107" s="201"/>
      <c r="GT107" s="201"/>
      <c r="GU107" s="201"/>
      <c r="GV107" s="201"/>
      <c r="GW107" s="201"/>
      <c r="GX107" s="201"/>
      <c r="GY107" s="201"/>
      <c r="GZ107" s="201"/>
    </row>
    <row r="108" spans="7:208" s="5" customFormat="1">
      <c r="G108" s="131"/>
      <c r="H108" s="82" t="s">
        <v>659</v>
      </c>
      <c r="I108" s="152"/>
      <c r="J108" s="152"/>
      <c r="K108" s="152"/>
      <c r="L108" s="494"/>
      <c r="M108" s="454"/>
      <c r="N108" s="454"/>
      <c r="O108" s="454"/>
      <c r="P108" s="454"/>
      <c r="Q108" s="454"/>
      <c r="R108" s="454"/>
      <c r="S108" s="454"/>
      <c r="T108" s="454"/>
      <c r="U108" s="454"/>
      <c r="V108" s="454"/>
      <c r="W108" s="454"/>
      <c r="X108" s="454"/>
      <c r="Y108" s="454"/>
      <c r="Z108" s="454"/>
      <c r="AA108" s="454"/>
      <c r="AB108" s="454"/>
      <c r="AC108" s="454"/>
      <c r="AD108" s="454"/>
      <c r="AE108" s="454"/>
      <c r="AF108" s="454"/>
      <c r="AG108" s="454"/>
      <c r="AH108" s="454"/>
      <c r="AI108" s="454"/>
      <c r="AJ108" s="454"/>
      <c r="AK108" s="454"/>
      <c r="AL108" s="550"/>
      <c r="AM108" s="201"/>
      <c r="AN108" s="201"/>
      <c r="AO108" s="201"/>
      <c r="AP108" s="201"/>
      <c r="AQ108" s="201"/>
      <c r="AR108" s="201"/>
      <c r="AS108" s="201"/>
      <c r="AT108" s="201"/>
      <c r="AU108" s="201"/>
      <c r="AV108" s="201"/>
      <c r="AW108" s="201"/>
      <c r="AX108" s="201"/>
      <c r="AY108" s="201"/>
      <c r="AZ108" s="201"/>
      <c r="BA108" s="201"/>
      <c r="BB108" s="201"/>
      <c r="BC108" s="201"/>
      <c r="BD108" s="201"/>
      <c r="BE108" s="201"/>
      <c r="BF108" s="201"/>
      <c r="BG108" s="201"/>
      <c r="BH108" s="201"/>
      <c r="BI108" s="201"/>
      <c r="BJ108" s="201"/>
      <c r="BK108" s="201"/>
      <c r="BL108" s="201"/>
      <c r="BM108" s="201"/>
      <c r="BN108" s="201"/>
      <c r="BO108" s="201"/>
      <c r="BP108" s="201"/>
      <c r="BQ108" s="201"/>
      <c r="BR108" s="201"/>
      <c r="BS108" s="201"/>
      <c r="BT108" s="201"/>
      <c r="BU108" s="201"/>
      <c r="BV108" s="201"/>
      <c r="BW108" s="201"/>
      <c r="BX108" s="201"/>
      <c r="BY108" s="201"/>
      <c r="BZ108" s="201"/>
      <c r="CA108" s="201"/>
      <c r="CB108" s="201"/>
      <c r="CC108" s="201"/>
      <c r="CD108" s="201"/>
      <c r="CE108" s="201"/>
      <c r="CF108" s="201"/>
      <c r="CG108" s="201"/>
      <c r="CH108" s="201"/>
      <c r="CI108" s="201"/>
      <c r="CJ108" s="201"/>
      <c r="CK108" s="201"/>
      <c r="CL108" s="201"/>
      <c r="CM108" s="201"/>
      <c r="CN108" s="201"/>
      <c r="CO108" s="201"/>
      <c r="CP108" s="201"/>
      <c r="CQ108" s="201"/>
      <c r="CR108" s="201"/>
      <c r="CS108" s="201"/>
      <c r="CT108" s="201"/>
      <c r="CU108" s="201"/>
      <c r="CV108" s="201"/>
      <c r="CW108" s="201"/>
      <c r="CX108" s="201"/>
      <c r="CY108" s="201"/>
      <c r="CZ108" s="201"/>
      <c r="DA108" s="201"/>
      <c r="DB108" s="201"/>
      <c r="DC108" s="201"/>
      <c r="DD108" s="201"/>
      <c r="DE108" s="201"/>
      <c r="DF108" s="201"/>
      <c r="DG108" s="201"/>
      <c r="DH108" s="201"/>
      <c r="DI108" s="201"/>
      <c r="DJ108" s="201"/>
      <c r="DK108" s="201"/>
      <c r="DL108" s="201"/>
      <c r="DM108" s="201"/>
      <c r="DN108" s="201"/>
      <c r="DO108" s="201"/>
      <c r="DP108" s="201"/>
      <c r="DQ108" s="201"/>
      <c r="DR108" s="201"/>
      <c r="DS108" s="201"/>
      <c r="DT108" s="201"/>
      <c r="DU108" s="201"/>
      <c r="DV108" s="201"/>
      <c r="DW108" s="201"/>
      <c r="DX108" s="201"/>
      <c r="DY108" s="201"/>
      <c r="DZ108" s="201"/>
      <c r="EA108" s="201"/>
      <c r="EB108" s="201"/>
      <c r="EC108" s="201"/>
      <c r="ED108" s="201"/>
      <c r="EE108" s="201"/>
      <c r="EF108" s="201"/>
      <c r="EG108" s="201"/>
      <c r="EH108" s="201"/>
      <c r="EI108" s="201"/>
      <c r="EJ108" s="201"/>
      <c r="EK108" s="201"/>
      <c r="EL108" s="201"/>
      <c r="EM108" s="201"/>
      <c r="EN108" s="201"/>
      <c r="EO108" s="201"/>
      <c r="EP108" s="201"/>
      <c r="EQ108" s="201"/>
      <c r="ER108" s="201"/>
      <c r="ES108" s="201"/>
      <c r="ET108" s="201"/>
      <c r="EU108" s="201"/>
      <c r="EV108" s="201"/>
      <c r="EW108" s="201"/>
      <c r="EX108" s="201"/>
      <c r="EY108" s="201"/>
      <c r="EZ108" s="201"/>
      <c r="FA108" s="201"/>
      <c r="FB108" s="201"/>
      <c r="FC108" s="201"/>
      <c r="FD108" s="201"/>
      <c r="FE108" s="201"/>
      <c r="FF108" s="201"/>
      <c r="FG108" s="201"/>
      <c r="FH108" s="201"/>
      <c r="FI108" s="201"/>
      <c r="FJ108" s="201"/>
      <c r="FK108" s="201"/>
      <c r="FL108" s="201"/>
      <c r="FM108" s="201"/>
      <c r="FN108" s="201"/>
      <c r="FO108" s="201"/>
      <c r="FP108" s="201"/>
      <c r="FQ108" s="201"/>
      <c r="FR108" s="201"/>
      <c r="FS108" s="201"/>
      <c r="FT108" s="201"/>
      <c r="FU108" s="201"/>
      <c r="FV108" s="201"/>
      <c r="FW108" s="201"/>
      <c r="FX108" s="201"/>
      <c r="FY108" s="201"/>
      <c r="FZ108" s="201"/>
      <c r="GA108" s="201"/>
      <c r="GB108" s="201"/>
      <c r="GC108" s="201"/>
      <c r="GD108" s="201"/>
      <c r="GE108" s="201"/>
      <c r="GF108" s="201"/>
      <c r="GG108" s="201"/>
      <c r="GH108" s="201"/>
      <c r="GI108" s="201"/>
      <c r="GJ108" s="201"/>
      <c r="GK108" s="201"/>
      <c r="GL108" s="201"/>
      <c r="GM108" s="201"/>
      <c r="GN108" s="201"/>
      <c r="GO108" s="201"/>
      <c r="GP108" s="201"/>
      <c r="GQ108" s="201"/>
      <c r="GR108" s="201"/>
      <c r="GS108" s="201"/>
      <c r="GT108" s="201"/>
      <c r="GU108" s="201"/>
      <c r="GV108" s="201"/>
      <c r="GW108" s="201"/>
      <c r="GX108" s="201"/>
      <c r="GY108" s="201"/>
      <c r="GZ108" s="201"/>
    </row>
    <row r="109" spans="7:208" s="5" customFormat="1">
      <c r="G109" s="131"/>
      <c r="H109" s="82"/>
      <c r="I109" s="152" t="s">
        <v>662</v>
      </c>
      <c r="J109" s="152"/>
      <c r="K109" s="152"/>
      <c r="L109" s="494">
        <v>0</v>
      </c>
      <c r="M109" s="454">
        <v>0</v>
      </c>
      <c r="N109" s="454">
        <v>0</v>
      </c>
      <c r="O109" s="454">
        <v>0</v>
      </c>
      <c r="P109" s="454">
        <v>0</v>
      </c>
      <c r="Q109" s="454">
        <v>0</v>
      </c>
      <c r="R109" s="454">
        <v>0</v>
      </c>
      <c r="S109" s="454">
        <v>0</v>
      </c>
      <c r="T109" s="454">
        <v>0</v>
      </c>
      <c r="U109" s="454">
        <v>0</v>
      </c>
      <c r="V109" s="454">
        <v>24054957.9863756</v>
      </c>
      <c r="W109" s="454">
        <v>26800113.002058778</v>
      </c>
      <c r="X109" s="454">
        <v>35630044.350754753</v>
      </c>
      <c r="Y109" s="454">
        <v>39881733.004238963</v>
      </c>
      <c r="Z109" s="454">
        <v>50132783.614179187</v>
      </c>
      <c r="AA109" s="454">
        <v>58906494.234051302</v>
      </c>
      <c r="AB109" s="454">
        <v>68809174.097457156</v>
      </c>
      <c r="AC109" s="454">
        <v>75929666.738033935</v>
      </c>
      <c r="AD109" s="454">
        <v>80745936.548726097</v>
      </c>
      <c r="AE109" s="454">
        <v>85749910.270343766</v>
      </c>
      <c r="AF109" s="454">
        <v>89433881.817635193</v>
      </c>
      <c r="AG109" s="454">
        <v>93154747.852680519</v>
      </c>
      <c r="AH109" s="454">
        <v>100941690.7029638</v>
      </c>
      <c r="AI109" s="454">
        <v>103619288.49645995</v>
      </c>
      <c r="AJ109" s="454">
        <v>108340673.28316857</v>
      </c>
      <c r="AK109" s="454">
        <v>113654955.74129006</v>
      </c>
      <c r="AL109" s="550">
        <v>119264299.42894846</v>
      </c>
      <c r="AM109" s="201"/>
      <c r="AN109" s="201"/>
      <c r="AO109" s="201"/>
      <c r="AP109" s="201"/>
      <c r="AQ109" s="201"/>
      <c r="AR109" s="201"/>
      <c r="AS109" s="201"/>
      <c r="AT109" s="201"/>
      <c r="AU109" s="201"/>
      <c r="AV109" s="201"/>
      <c r="AW109" s="201"/>
      <c r="AX109" s="201"/>
      <c r="AY109" s="201"/>
      <c r="AZ109" s="201"/>
      <c r="BA109" s="201"/>
      <c r="BB109" s="201"/>
      <c r="BC109" s="201"/>
      <c r="BD109" s="201"/>
      <c r="BE109" s="201"/>
      <c r="BF109" s="201"/>
      <c r="BG109" s="201"/>
      <c r="BH109" s="201"/>
      <c r="BI109" s="201"/>
      <c r="BJ109" s="201"/>
      <c r="BK109" s="201"/>
      <c r="BL109" s="201"/>
      <c r="BM109" s="201"/>
      <c r="BN109" s="201"/>
      <c r="BO109" s="201"/>
      <c r="BP109" s="201"/>
      <c r="BQ109" s="201"/>
      <c r="BR109" s="201"/>
      <c r="BS109" s="201"/>
      <c r="BT109" s="201"/>
      <c r="BU109" s="201"/>
      <c r="BV109" s="201"/>
      <c r="BW109" s="201"/>
      <c r="BX109" s="201"/>
      <c r="BY109" s="201"/>
      <c r="BZ109" s="201"/>
      <c r="CA109" s="201"/>
      <c r="CB109" s="201"/>
      <c r="CC109" s="201"/>
      <c r="CD109" s="201"/>
      <c r="CE109" s="201"/>
      <c r="CF109" s="201"/>
      <c r="CG109" s="201"/>
      <c r="CH109" s="201"/>
      <c r="CI109" s="201"/>
      <c r="CJ109" s="201"/>
      <c r="CK109" s="201"/>
      <c r="CL109" s="201"/>
      <c r="CM109" s="201"/>
      <c r="CN109" s="201"/>
      <c r="CO109" s="201"/>
      <c r="CP109" s="201"/>
      <c r="CQ109" s="201"/>
      <c r="CR109" s="201"/>
      <c r="CS109" s="201"/>
      <c r="CT109" s="201"/>
      <c r="CU109" s="201"/>
      <c r="CV109" s="201"/>
      <c r="CW109" s="201"/>
      <c r="CX109" s="201"/>
      <c r="CY109" s="201"/>
      <c r="CZ109" s="201"/>
      <c r="DA109" s="201"/>
      <c r="DB109" s="201"/>
      <c r="DC109" s="201"/>
      <c r="DD109" s="201"/>
      <c r="DE109" s="201"/>
      <c r="DF109" s="201"/>
      <c r="DG109" s="201"/>
      <c r="DH109" s="201"/>
      <c r="DI109" s="201"/>
      <c r="DJ109" s="201"/>
      <c r="DK109" s="201"/>
      <c r="DL109" s="201"/>
      <c r="DM109" s="201"/>
      <c r="DN109" s="201"/>
      <c r="DO109" s="201"/>
      <c r="DP109" s="201"/>
      <c r="DQ109" s="201"/>
      <c r="DR109" s="201"/>
      <c r="DS109" s="201"/>
      <c r="DT109" s="201"/>
      <c r="DU109" s="201"/>
      <c r="DV109" s="201"/>
      <c r="DW109" s="201"/>
      <c r="DX109" s="201"/>
      <c r="DY109" s="201"/>
      <c r="DZ109" s="201"/>
      <c r="EA109" s="201"/>
      <c r="EB109" s="201"/>
      <c r="EC109" s="201"/>
      <c r="ED109" s="201"/>
      <c r="EE109" s="201"/>
      <c r="EF109" s="201"/>
      <c r="EG109" s="201"/>
      <c r="EH109" s="201"/>
      <c r="EI109" s="201"/>
      <c r="EJ109" s="201"/>
      <c r="EK109" s="201"/>
      <c r="EL109" s="201"/>
      <c r="EM109" s="201"/>
      <c r="EN109" s="201"/>
      <c r="EO109" s="201"/>
      <c r="EP109" s="201"/>
      <c r="EQ109" s="201"/>
      <c r="ER109" s="201"/>
      <c r="ES109" s="201"/>
      <c r="ET109" s="201"/>
      <c r="EU109" s="201"/>
      <c r="EV109" s="201"/>
      <c r="EW109" s="201"/>
      <c r="EX109" s="201"/>
      <c r="EY109" s="201"/>
      <c r="EZ109" s="201"/>
      <c r="FA109" s="201"/>
      <c r="FB109" s="201"/>
      <c r="FC109" s="201"/>
      <c r="FD109" s="201"/>
      <c r="FE109" s="201"/>
      <c r="FF109" s="201"/>
      <c r="FG109" s="201"/>
      <c r="FH109" s="201"/>
      <c r="FI109" s="201"/>
      <c r="FJ109" s="201"/>
      <c r="FK109" s="201"/>
      <c r="FL109" s="201"/>
      <c r="FM109" s="201"/>
      <c r="FN109" s="201"/>
      <c r="FO109" s="201"/>
      <c r="FP109" s="201"/>
      <c r="FQ109" s="201"/>
      <c r="FR109" s="201"/>
      <c r="FS109" s="201"/>
      <c r="FT109" s="201"/>
      <c r="FU109" s="201"/>
      <c r="FV109" s="201"/>
      <c r="FW109" s="201"/>
      <c r="FX109" s="201"/>
      <c r="FY109" s="201"/>
      <c r="FZ109" s="201"/>
      <c r="GA109" s="201"/>
      <c r="GB109" s="201"/>
      <c r="GC109" s="201"/>
      <c r="GD109" s="201"/>
      <c r="GE109" s="201"/>
      <c r="GF109" s="201"/>
      <c r="GG109" s="201"/>
      <c r="GH109" s="201"/>
      <c r="GI109" s="201"/>
      <c r="GJ109" s="201"/>
      <c r="GK109" s="201"/>
      <c r="GL109" s="201"/>
      <c r="GM109" s="201"/>
      <c r="GN109" s="201"/>
      <c r="GO109" s="201"/>
      <c r="GP109" s="201"/>
      <c r="GQ109" s="201"/>
      <c r="GR109" s="201"/>
      <c r="GS109" s="201"/>
      <c r="GT109" s="201"/>
      <c r="GU109" s="201"/>
      <c r="GV109" s="201"/>
      <c r="GW109" s="201"/>
      <c r="GX109" s="201"/>
      <c r="GY109" s="201"/>
      <c r="GZ109" s="201"/>
    </row>
    <row r="110" spans="7:208" s="5" customFormat="1">
      <c r="G110" s="131"/>
      <c r="H110" s="82"/>
      <c r="I110" s="152"/>
      <c r="J110" s="152"/>
      <c r="K110" s="152"/>
      <c r="L110" s="494"/>
      <c r="M110" s="454"/>
      <c r="N110" s="454"/>
      <c r="O110" s="454"/>
      <c r="P110" s="454"/>
      <c r="Q110" s="454"/>
      <c r="R110" s="454"/>
      <c r="S110" s="454"/>
      <c r="T110" s="454"/>
      <c r="U110" s="454"/>
      <c r="V110" s="454"/>
      <c r="W110" s="454"/>
      <c r="X110" s="454"/>
      <c r="Y110" s="454"/>
      <c r="Z110" s="454"/>
      <c r="AA110" s="454"/>
      <c r="AB110" s="454"/>
      <c r="AC110" s="454"/>
      <c r="AD110" s="454"/>
      <c r="AE110" s="454"/>
      <c r="AF110" s="454"/>
      <c r="AG110" s="454"/>
      <c r="AH110" s="454"/>
      <c r="AI110" s="454"/>
      <c r="AJ110" s="454"/>
      <c r="AK110" s="454"/>
      <c r="AL110" s="550"/>
      <c r="AM110" s="201"/>
      <c r="AN110" s="201"/>
      <c r="AO110" s="201"/>
      <c r="AP110" s="201"/>
      <c r="AQ110" s="201"/>
      <c r="AR110" s="201"/>
      <c r="AS110" s="201"/>
      <c r="AT110" s="201"/>
      <c r="AU110" s="201"/>
      <c r="AV110" s="201"/>
      <c r="AW110" s="201"/>
      <c r="AX110" s="201"/>
      <c r="AY110" s="201"/>
      <c r="AZ110" s="201"/>
      <c r="BA110" s="201"/>
      <c r="BB110" s="201"/>
      <c r="BC110" s="201"/>
      <c r="BD110" s="201"/>
      <c r="BE110" s="201"/>
      <c r="BF110" s="201"/>
      <c r="BG110" s="201"/>
      <c r="BH110" s="201"/>
      <c r="BI110" s="201"/>
      <c r="BJ110" s="201"/>
      <c r="BK110" s="201"/>
      <c r="BL110" s="201"/>
      <c r="BM110" s="201"/>
      <c r="BN110" s="201"/>
      <c r="BO110" s="201"/>
      <c r="BP110" s="201"/>
      <c r="BQ110" s="201"/>
      <c r="BR110" s="201"/>
      <c r="BS110" s="201"/>
      <c r="BT110" s="201"/>
      <c r="BU110" s="201"/>
      <c r="BV110" s="201"/>
      <c r="BW110" s="201"/>
      <c r="BX110" s="201"/>
      <c r="BY110" s="201"/>
      <c r="BZ110" s="201"/>
      <c r="CA110" s="201"/>
      <c r="CB110" s="201"/>
      <c r="CC110" s="201"/>
      <c r="CD110" s="201"/>
      <c r="CE110" s="201"/>
      <c r="CF110" s="201"/>
      <c r="CG110" s="201"/>
      <c r="CH110" s="201"/>
      <c r="CI110" s="201"/>
      <c r="CJ110" s="201"/>
      <c r="CK110" s="201"/>
      <c r="CL110" s="201"/>
      <c r="CM110" s="201"/>
      <c r="CN110" s="201"/>
      <c r="CO110" s="201"/>
      <c r="CP110" s="201"/>
      <c r="CQ110" s="201"/>
      <c r="CR110" s="201"/>
      <c r="CS110" s="201"/>
      <c r="CT110" s="201"/>
      <c r="CU110" s="201"/>
      <c r="CV110" s="201"/>
      <c r="CW110" s="201"/>
      <c r="CX110" s="201"/>
      <c r="CY110" s="201"/>
      <c r="CZ110" s="201"/>
      <c r="DA110" s="201"/>
      <c r="DB110" s="201"/>
      <c r="DC110" s="201"/>
      <c r="DD110" s="201"/>
      <c r="DE110" s="201"/>
      <c r="DF110" s="201"/>
      <c r="DG110" s="201"/>
      <c r="DH110" s="201"/>
      <c r="DI110" s="201"/>
      <c r="DJ110" s="201"/>
      <c r="DK110" s="201"/>
      <c r="DL110" s="201"/>
      <c r="DM110" s="201"/>
      <c r="DN110" s="201"/>
      <c r="DO110" s="201"/>
      <c r="DP110" s="201"/>
      <c r="DQ110" s="201"/>
      <c r="DR110" s="201"/>
      <c r="DS110" s="201"/>
      <c r="DT110" s="201"/>
      <c r="DU110" s="201"/>
      <c r="DV110" s="201"/>
      <c r="DW110" s="201"/>
      <c r="DX110" s="201"/>
      <c r="DY110" s="201"/>
      <c r="DZ110" s="201"/>
      <c r="EA110" s="201"/>
      <c r="EB110" s="201"/>
      <c r="EC110" s="201"/>
      <c r="ED110" s="201"/>
      <c r="EE110" s="201"/>
      <c r="EF110" s="201"/>
      <c r="EG110" s="201"/>
      <c r="EH110" s="201"/>
      <c r="EI110" s="201"/>
      <c r="EJ110" s="201"/>
      <c r="EK110" s="201"/>
      <c r="EL110" s="201"/>
      <c r="EM110" s="201"/>
      <c r="EN110" s="201"/>
      <c r="EO110" s="201"/>
      <c r="EP110" s="201"/>
      <c r="EQ110" s="201"/>
      <c r="ER110" s="201"/>
      <c r="ES110" s="201"/>
      <c r="ET110" s="201"/>
      <c r="EU110" s="201"/>
      <c r="EV110" s="201"/>
      <c r="EW110" s="201"/>
      <c r="EX110" s="201"/>
      <c r="EY110" s="201"/>
      <c r="EZ110" s="201"/>
      <c r="FA110" s="201"/>
      <c r="FB110" s="201"/>
      <c r="FC110" s="201"/>
      <c r="FD110" s="201"/>
      <c r="FE110" s="201"/>
      <c r="FF110" s="201"/>
      <c r="FG110" s="201"/>
      <c r="FH110" s="201"/>
      <c r="FI110" s="201"/>
      <c r="FJ110" s="201"/>
      <c r="FK110" s="201"/>
      <c r="FL110" s="201"/>
      <c r="FM110" s="201"/>
      <c r="FN110" s="201"/>
      <c r="FO110" s="201"/>
      <c r="FP110" s="201"/>
      <c r="FQ110" s="201"/>
      <c r="FR110" s="201"/>
      <c r="FS110" s="201"/>
      <c r="FT110" s="201"/>
      <c r="FU110" s="201"/>
      <c r="FV110" s="201"/>
      <c r="FW110" s="201"/>
      <c r="FX110" s="201"/>
      <c r="FY110" s="201"/>
      <c r="FZ110" s="201"/>
      <c r="GA110" s="201"/>
      <c r="GB110" s="201"/>
      <c r="GC110" s="201"/>
      <c r="GD110" s="201"/>
      <c r="GE110" s="201"/>
      <c r="GF110" s="201"/>
      <c r="GG110" s="201"/>
      <c r="GH110" s="201"/>
      <c r="GI110" s="201"/>
      <c r="GJ110" s="201"/>
      <c r="GK110" s="201"/>
      <c r="GL110" s="201"/>
      <c r="GM110" s="201"/>
      <c r="GN110" s="201"/>
      <c r="GO110" s="201"/>
      <c r="GP110" s="201"/>
      <c r="GQ110" s="201"/>
      <c r="GR110" s="201"/>
      <c r="GS110" s="201"/>
      <c r="GT110" s="201"/>
      <c r="GU110" s="201"/>
      <c r="GV110" s="201"/>
      <c r="GW110" s="201"/>
      <c r="GX110" s="201"/>
      <c r="GY110" s="201"/>
      <c r="GZ110" s="201"/>
    </row>
    <row r="111" spans="7:208" s="5" customFormat="1">
      <c r="G111" s="145"/>
      <c r="H111" s="146" t="s">
        <v>32</v>
      </c>
      <c r="I111" s="152"/>
      <c r="J111" s="152"/>
      <c r="K111" s="152"/>
      <c r="L111" s="494">
        <v>0</v>
      </c>
      <c r="M111" s="454">
        <v>0</v>
      </c>
      <c r="N111" s="454">
        <v>0</v>
      </c>
      <c r="O111" s="454">
        <v>0</v>
      </c>
      <c r="P111" s="454">
        <v>0</v>
      </c>
      <c r="Q111" s="454">
        <v>0</v>
      </c>
      <c r="R111" s="454">
        <v>0</v>
      </c>
      <c r="S111" s="454">
        <v>0</v>
      </c>
      <c r="T111" s="454">
        <v>0</v>
      </c>
      <c r="U111" s="454">
        <v>0</v>
      </c>
      <c r="V111" s="454">
        <v>36463714.81000001</v>
      </c>
      <c r="W111" s="454">
        <v>69269619.860991254</v>
      </c>
      <c r="X111" s="454">
        <v>64587105.919792987</v>
      </c>
      <c r="Y111" s="454">
        <v>57735006.808225192</v>
      </c>
      <c r="Z111" s="454">
        <v>54915360.292394809</v>
      </c>
      <c r="AA111" s="454">
        <v>56467329.908845074</v>
      </c>
      <c r="AB111" s="454">
        <v>57858047.408728547</v>
      </c>
      <c r="AC111" s="454">
        <v>58917307.30513455</v>
      </c>
      <c r="AD111" s="454">
        <v>60234397.662097163</v>
      </c>
      <c r="AE111" s="454">
        <v>61709807.541812427</v>
      </c>
      <c r="AF111" s="454">
        <v>63228322.036678903</v>
      </c>
      <c r="AG111" s="454">
        <v>64791388.088608086</v>
      </c>
      <c r="AH111" s="454">
        <v>64297887.764040865</v>
      </c>
      <c r="AI111" s="454">
        <v>65220508.775802337</v>
      </c>
      <c r="AJ111" s="454">
        <v>66882067.212633133</v>
      </c>
      <c r="AK111" s="454">
        <v>68594720.689839393</v>
      </c>
      <c r="AL111" s="550">
        <v>70360228.853639141</v>
      </c>
      <c r="AM111" s="201"/>
      <c r="AN111" s="201"/>
      <c r="AO111" s="201"/>
      <c r="AP111" s="201"/>
      <c r="AQ111" s="201"/>
      <c r="AR111" s="201"/>
      <c r="AS111" s="201"/>
      <c r="AT111" s="201"/>
      <c r="AU111" s="201"/>
      <c r="AV111" s="201"/>
      <c r="AW111" s="201"/>
      <c r="AX111" s="201"/>
      <c r="AY111" s="201"/>
      <c r="AZ111" s="201"/>
      <c r="BA111" s="201"/>
      <c r="BB111" s="201"/>
      <c r="BC111" s="201"/>
      <c r="BD111" s="201"/>
      <c r="BE111" s="201"/>
      <c r="BF111" s="201"/>
      <c r="BG111" s="201"/>
      <c r="BH111" s="201"/>
      <c r="BI111" s="201"/>
      <c r="BJ111" s="201"/>
      <c r="BK111" s="201"/>
      <c r="BL111" s="201"/>
      <c r="BM111" s="201"/>
      <c r="BN111" s="201"/>
      <c r="BO111" s="201"/>
      <c r="BP111" s="201"/>
      <c r="BQ111" s="201"/>
      <c r="BR111" s="201"/>
      <c r="BS111" s="201"/>
      <c r="BT111" s="201"/>
      <c r="BU111" s="201"/>
      <c r="BV111" s="201"/>
      <c r="BW111" s="201"/>
      <c r="BX111" s="201"/>
      <c r="BY111" s="201"/>
      <c r="BZ111" s="201"/>
      <c r="CA111" s="201"/>
      <c r="CB111" s="201"/>
      <c r="CC111" s="201"/>
      <c r="CD111" s="201"/>
      <c r="CE111" s="201"/>
      <c r="CF111" s="201"/>
      <c r="CG111" s="201"/>
      <c r="CH111" s="201"/>
      <c r="CI111" s="201"/>
      <c r="CJ111" s="201"/>
      <c r="CK111" s="201"/>
      <c r="CL111" s="201"/>
      <c r="CM111" s="201"/>
      <c r="CN111" s="201"/>
      <c r="CO111" s="201"/>
      <c r="CP111" s="201"/>
      <c r="CQ111" s="201"/>
      <c r="CR111" s="201"/>
      <c r="CS111" s="201"/>
      <c r="CT111" s="201"/>
      <c r="CU111" s="201"/>
      <c r="CV111" s="201"/>
      <c r="CW111" s="201"/>
      <c r="CX111" s="201"/>
      <c r="CY111" s="201"/>
      <c r="CZ111" s="201"/>
      <c r="DA111" s="201"/>
      <c r="DB111" s="201"/>
      <c r="DC111" s="201"/>
      <c r="DD111" s="201"/>
      <c r="DE111" s="201"/>
      <c r="DF111" s="201"/>
      <c r="DG111" s="201"/>
      <c r="DH111" s="201"/>
      <c r="DI111" s="201"/>
      <c r="DJ111" s="201"/>
      <c r="DK111" s="201"/>
      <c r="DL111" s="201"/>
      <c r="DM111" s="201"/>
      <c r="DN111" s="201"/>
      <c r="DO111" s="201"/>
      <c r="DP111" s="201"/>
      <c r="DQ111" s="201"/>
      <c r="DR111" s="201"/>
      <c r="DS111" s="201"/>
      <c r="DT111" s="201"/>
      <c r="DU111" s="201"/>
      <c r="DV111" s="201"/>
      <c r="DW111" s="201"/>
      <c r="DX111" s="201"/>
      <c r="DY111" s="201"/>
      <c r="DZ111" s="201"/>
      <c r="EA111" s="201"/>
      <c r="EB111" s="201"/>
      <c r="EC111" s="201"/>
      <c r="ED111" s="201"/>
      <c r="EE111" s="201"/>
      <c r="EF111" s="201"/>
      <c r="EG111" s="201"/>
      <c r="EH111" s="201"/>
      <c r="EI111" s="201"/>
      <c r="EJ111" s="201"/>
      <c r="EK111" s="201"/>
      <c r="EL111" s="201"/>
      <c r="EM111" s="201"/>
      <c r="EN111" s="201"/>
      <c r="EO111" s="201"/>
      <c r="EP111" s="201"/>
      <c r="EQ111" s="201"/>
      <c r="ER111" s="201"/>
      <c r="ES111" s="201"/>
      <c r="ET111" s="201"/>
      <c r="EU111" s="201"/>
      <c r="EV111" s="201"/>
      <c r="EW111" s="201"/>
      <c r="EX111" s="201"/>
      <c r="EY111" s="201"/>
      <c r="EZ111" s="201"/>
      <c r="FA111" s="201"/>
      <c r="FB111" s="201"/>
      <c r="FC111" s="201"/>
      <c r="FD111" s="201"/>
      <c r="FE111" s="201"/>
      <c r="FF111" s="201"/>
      <c r="FG111" s="201"/>
      <c r="FH111" s="201"/>
      <c r="FI111" s="201"/>
      <c r="FJ111" s="201"/>
      <c r="FK111" s="201"/>
      <c r="FL111" s="201"/>
      <c r="FM111" s="201"/>
      <c r="FN111" s="201"/>
      <c r="FO111" s="201"/>
      <c r="FP111" s="201"/>
      <c r="FQ111" s="201"/>
      <c r="FR111" s="201"/>
      <c r="FS111" s="201"/>
      <c r="FT111" s="201"/>
      <c r="FU111" s="201"/>
      <c r="FV111" s="201"/>
      <c r="FW111" s="201"/>
      <c r="FX111" s="201"/>
      <c r="FY111" s="201"/>
      <c r="FZ111" s="201"/>
      <c r="GA111" s="201"/>
      <c r="GB111" s="201"/>
      <c r="GC111" s="201"/>
      <c r="GD111" s="201"/>
      <c r="GE111" s="201"/>
      <c r="GF111" s="201"/>
      <c r="GG111" s="201"/>
      <c r="GH111" s="201"/>
      <c r="GI111" s="201"/>
      <c r="GJ111" s="201"/>
      <c r="GK111" s="201"/>
      <c r="GL111" s="201"/>
      <c r="GM111" s="201"/>
      <c r="GN111" s="201"/>
      <c r="GO111" s="201"/>
      <c r="GP111" s="201"/>
      <c r="GQ111" s="201"/>
      <c r="GR111" s="201"/>
      <c r="GS111" s="201"/>
      <c r="GT111" s="201"/>
      <c r="GU111" s="201"/>
      <c r="GV111" s="201"/>
      <c r="GW111" s="201"/>
      <c r="GX111" s="201"/>
      <c r="GY111" s="201"/>
      <c r="GZ111" s="201"/>
    </row>
    <row r="112" spans="7:208" s="5" customFormat="1">
      <c r="G112" s="131"/>
      <c r="H112" s="82"/>
      <c r="I112" s="152"/>
      <c r="J112" s="152"/>
      <c r="K112" s="152"/>
      <c r="L112" s="494"/>
      <c r="M112" s="454"/>
      <c r="N112" s="454"/>
      <c r="O112" s="454"/>
      <c r="P112" s="454"/>
      <c r="Q112" s="454"/>
      <c r="R112" s="454"/>
      <c r="S112" s="454"/>
      <c r="T112" s="454"/>
      <c r="U112" s="454"/>
      <c r="V112" s="454"/>
      <c r="W112" s="454"/>
      <c r="X112" s="454"/>
      <c r="Y112" s="454"/>
      <c r="Z112" s="454"/>
      <c r="AA112" s="454"/>
      <c r="AB112" s="454"/>
      <c r="AC112" s="454"/>
      <c r="AD112" s="454"/>
      <c r="AE112" s="454"/>
      <c r="AF112" s="454"/>
      <c r="AG112" s="454"/>
      <c r="AH112" s="454"/>
      <c r="AI112" s="454"/>
      <c r="AJ112" s="454"/>
      <c r="AK112" s="454"/>
      <c r="AL112" s="550"/>
      <c r="AM112" s="201"/>
      <c r="AN112" s="201"/>
      <c r="AO112" s="201"/>
      <c r="AP112" s="201"/>
      <c r="AQ112" s="201"/>
      <c r="AR112" s="201"/>
      <c r="AS112" s="201"/>
      <c r="AT112" s="201"/>
      <c r="AU112" s="201"/>
      <c r="AV112" s="201"/>
      <c r="AW112" s="201"/>
      <c r="AX112" s="201"/>
      <c r="AY112" s="201"/>
      <c r="AZ112" s="201"/>
      <c r="BA112" s="201"/>
      <c r="BB112" s="201"/>
      <c r="BC112" s="201"/>
      <c r="BD112" s="201"/>
      <c r="BE112" s="201"/>
      <c r="BF112" s="201"/>
      <c r="BG112" s="201"/>
      <c r="BH112" s="201"/>
      <c r="BI112" s="201"/>
      <c r="BJ112" s="201"/>
      <c r="BK112" s="201"/>
      <c r="BL112" s="201"/>
      <c r="BM112" s="201"/>
      <c r="BN112" s="201"/>
      <c r="BO112" s="201"/>
      <c r="BP112" s="201"/>
      <c r="BQ112" s="201"/>
      <c r="BR112" s="201"/>
      <c r="BS112" s="201"/>
      <c r="BT112" s="201"/>
      <c r="BU112" s="201"/>
      <c r="BV112" s="201"/>
      <c r="BW112" s="201"/>
      <c r="BX112" s="201"/>
      <c r="BY112" s="201"/>
      <c r="BZ112" s="201"/>
      <c r="CA112" s="201"/>
      <c r="CB112" s="201"/>
      <c r="CC112" s="201"/>
      <c r="CD112" s="201"/>
      <c r="CE112" s="201"/>
      <c r="CF112" s="201"/>
      <c r="CG112" s="201"/>
      <c r="CH112" s="201"/>
      <c r="CI112" s="201"/>
      <c r="CJ112" s="201"/>
      <c r="CK112" s="201"/>
      <c r="CL112" s="201"/>
      <c r="CM112" s="201"/>
      <c r="CN112" s="201"/>
      <c r="CO112" s="201"/>
      <c r="CP112" s="201"/>
      <c r="CQ112" s="201"/>
      <c r="CR112" s="201"/>
      <c r="CS112" s="201"/>
      <c r="CT112" s="201"/>
      <c r="CU112" s="201"/>
      <c r="CV112" s="201"/>
      <c r="CW112" s="201"/>
      <c r="CX112" s="201"/>
      <c r="CY112" s="201"/>
      <c r="CZ112" s="201"/>
      <c r="DA112" s="201"/>
      <c r="DB112" s="201"/>
      <c r="DC112" s="201"/>
      <c r="DD112" s="201"/>
      <c r="DE112" s="201"/>
      <c r="DF112" s="201"/>
      <c r="DG112" s="201"/>
      <c r="DH112" s="201"/>
      <c r="DI112" s="201"/>
      <c r="DJ112" s="201"/>
      <c r="DK112" s="201"/>
      <c r="DL112" s="201"/>
      <c r="DM112" s="201"/>
      <c r="DN112" s="201"/>
      <c r="DO112" s="201"/>
      <c r="DP112" s="201"/>
      <c r="DQ112" s="201"/>
      <c r="DR112" s="201"/>
      <c r="DS112" s="201"/>
      <c r="DT112" s="201"/>
      <c r="DU112" s="201"/>
      <c r="DV112" s="201"/>
      <c r="DW112" s="201"/>
      <c r="DX112" s="201"/>
      <c r="DY112" s="201"/>
      <c r="DZ112" s="201"/>
      <c r="EA112" s="201"/>
      <c r="EB112" s="201"/>
      <c r="EC112" s="201"/>
      <c r="ED112" s="201"/>
      <c r="EE112" s="201"/>
      <c r="EF112" s="201"/>
      <c r="EG112" s="201"/>
      <c r="EH112" s="201"/>
      <c r="EI112" s="201"/>
      <c r="EJ112" s="201"/>
      <c r="EK112" s="201"/>
      <c r="EL112" s="201"/>
      <c r="EM112" s="201"/>
      <c r="EN112" s="201"/>
      <c r="EO112" s="201"/>
      <c r="EP112" s="201"/>
      <c r="EQ112" s="201"/>
      <c r="ER112" s="201"/>
      <c r="ES112" s="201"/>
      <c r="ET112" s="201"/>
      <c r="EU112" s="201"/>
      <c r="EV112" s="201"/>
      <c r="EW112" s="201"/>
      <c r="EX112" s="201"/>
      <c r="EY112" s="201"/>
      <c r="EZ112" s="201"/>
      <c r="FA112" s="201"/>
      <c r="FB112" s="201"/>
      <c r="FC112" s="201"/>
      <c r="FD112" s="201"/>
      <c r="FE112" s="201"/>
      <c r="FF112" s="201"/>
      <c r="FG112" s="201"/>
      <c r="FH112" s="201"/>
      <c r="FI112" s="201"/>
      <c r="FJ112" s="201"/>
      <c r="FK112" s="201"/>
      <c r="FL112" s="201"/>
      <c r="FM112" s="201"/>
      <c r="FN112" s="201"/>
      <c r="FO112" s="201"/>
      <c r="FP112" s="201"/>
      <c r="FQ112" s="201"/>
      <c r="FR112" s="201"/>
      <c r="FS112" s="201"/>
      <c r="FT112" s="201"/>
      <c r="FU112" s="201"/>
      <c r="FV112" s="201"/>
      <c r="FW112" s="201"/>
      <c r="FX112" s="201"/>
      <c r="FY112" s="201"/>
      <c r="FZ112" s="201"/>
      <c r="GA112" s="201"/>
      <c r="GB112" s="201"/>
      <c r="GC112" s="201"/>
      <c r="GD112" s="201"/>
      <c r="GE112" s="201"/>
      <c r="GF112" s="201"/>
      <c r="GG112" s="201"/>
      <c r="GH112" s="201"/>
      <c r="GI112" s="201"/>
      <c r="GJ112" s="201"/>
      <c r="GK112" s="201"/>
      <c r="GL112" s="201"/>
      <c r="GM112" s="201"/>
      <c r="GN112" s="201"/>
      <c r="GO112" s="201"/>
      <c r="GP112" s="201"/>
      <c r="GQ112" s="201"/>
      <c r="GR112" s="201"/>
      <c r="GS112" s="201"/>
      <c r="GT112" s="201"/>
      <c r="GU112" s="201"/>
      <c r="GV112" s="201"/>
      <c r="GW112" s="201"/>
      <c r="GX112" s="201"/>
      <c r="GY112" s="201"/>
      <c r="GZ112" s="201"/>
    </row>
    <row r="113" spans="3:208" s="5" customFormat="1">
      <c r="C113" s="201"/>
      <c r="D113" s="29"/>
      <c r="G113" s="131"/>
      <c r="H113" s="82" t="s">
        <v>670</v>
      </c>
      <c r="I113" s="152"/>
      <c r="J113" s="152"/>
      <c r="K113" s="152"/>
      <c r="L113" s="494"/>
      <c r="M113" s="454"/>
      <c r="N113" s="454"/>
      <c r="O113" s="454"/>
      <c r="P113" s="454"/>
      <c r="Q113" s="454"/>
      <c r="R113" s="454"/>
      <c r="S113" s="454"/>
      <c r="T113" s="454"/>
      <c r="U113" s="454"/>
      <c r="V113" s="454"/>
      <c r="W113" s="454"/>
      <c r="X113" s="454"/>
      <c r="Y113" s="454"/>
      <c r="Z113" s="454"/>
      <c r="AA113" s="454"/>
      <c r="AB113" s="454"/>
      <c r="AC113" s="454"/>
      <c r="AD113" s="454"/>
      <c r="AE113" s="454"/>
      <c r="AF113" s="454"/>
      <c r="AG113" s="454"/>
      <c r="AH113" s="454"/>
      <c r="AI113" s="454"/>
      <c r="AJ113" s="454"/>
      <c r="AK113" s="454"/>
      <c r="AL113" s="550"/>
      <c r="AM113" s="201"/>
      <c r="AN113" s="201"/>
      <c r="AO113" s="201"/>
      <c r="AP113" s="201"/>
      <c r="AQ113" s="201"/>
      <c r="AR113" s="201"/>
      <c r="AS113" s="201"/>
      <c r="AT113" s="201"/>
      <c r="AU113" s="201"/>
      <c r="AV113" s="201"/>
      <c r="AW113" s="201"/>
      <c r="AX113" s="201"/>
      <c r="AY113" s="201"/>
      <c r="AZ113" s="201"/>
      <c r="BA113" s="201"/>
      <c r="BB113" s="201"/>
      <c r="BC113" s="201"/>
      <c r="BD113" s="201"/>
      <c r="BE113" s="201"/>
      <c r="BF113" s="201"/>
      <c r="BG113" s="201"/>
      <c r="BH113" s="201"/>
      <c r="BI113" s="201"/>
      <c r="BJ113" s="201"/>
      <c r="BK113" s="201"/>
      <c r="BL113" s="201"/>
      <c r="BM113" s="201"/>
      <c r="BN113" s="201"/>
      <c r="BO113" s="201"/>
      <c r="BP113" s="201"/>
      <c r="BQ113" s="201"/>
      <c r="BR113" s="201"/>
      <c r="BS113" s="201"/>
      <c r="BT113" s="201"/>
      <c r="BU113" s="201"/>
      <c r="BV113" s="201"/>
      <c r="BW113" s="201"/>
      <c r="BX113" s="201"/>
      <c r="BY113" s="201"/>
      <c r="BZ113" s="201"/>
      <c r="CA113" s="201"/>
      <c r="CB113" s="201"/>
      <c r="CC113" s="201"/>
      <c r="CD113" s="201"/>
      <c r="CE113" s="201"/>
      <c r="CF113" s="201"/>
      <c r="CG113" s="201"/>
      <c r="CH113" s="201"/>
      <c r="CI113" s="201"/>
      <c r="CJ113" s="201"/>
      <c r="CK113" s="201"/>
      <c r="CL113" s="201"/>
      <c r="CM113" s="201"/>
      <c r="CN113" s="201"/>
      <c r="CO113" s="201"/>
      <c r="CP113" s="201"/>
      <c r="CQ113" s="201"/>
      <c r="CR113" s="201"/>
      <c r="CS113" s="201"/>
      <c r="CT113" s="201"/>
      <c r="CU113" s="201"/>
      <c r="CV113" s="201"/>
      <c r="CW113" s="201"/>
      <c r="CX113" s="201"/>
      <c r="CY113" s="201"/>
      <c r="CZ113" s="201"/>
      <c r="DA113" s="201"/>
      <c r="DB113" s="201"/>
      <c r="DC113" s="201"/>
      <c r="DD113" s="201"/>
      <c r="DE113" s="201"/>
      <c r="DF113" s="201"/>
      <c r="DG113" s="201"/>
      <c r="DH113" s="201"/>
      <c r="DI113" s="201"/>
      <c r="DJ113" s="201"/>
      <c r="DK113" s="201"/>
      <c r="DL113" s="201"/>
      <c r="DM113" s="201"/>
      <c r="DN113" s="201"/>
      <c r="DO113" s="201"/>
      <c r="DP113" s="201"/>
      <c r="DQ113" s="201"/>
      <c r="DR113" s="201"/>
      <c r="DS113" s="201"/>
      <c r="DT113" s="201"/>
      <c r="DU113" s="201"/>
      <c r="DV113" s="201"/>
      <c r="DW113" s="201"/>
      <c r="DX113" s="201"/>
      <c r="DY113" s="201"/>
      <c r="DZ113" s="201"/>
      <c r="EA113" s="201"/>
      <c r="EB113" s="201"/>
      <c r="EC113" s="201"/>
      <c r="ED113" s="201"/>
      <c r="EE113" s="201"/>
      <c r="EF113" s="201"/>
      <c r="EG113" s="201"/>
      <c r="EH113" s="201"/>
      <c r="EI113" s="201"/>
      <c r="EJ113" s="201"/>
      <c r="EK113" s="201"/>
      <c r="EL113" s="201"/>
      <c r="EM113" s="201"/>
      <c r="EN113" s="201"/>
      <c r="EO113" s="201"/>
      <c r="EP113" s="201"/>
      <c r="EQ113" s="201"/>
      <c r="ER113" s="201"/>
      <c r="ES113" s="201"/>
      <c r="ET113" s="201"/>
      <c r="EU113" s="201"/>
      <c r="EV113" s="201"/>
      <c r="EW113" s="201"/>
      <c r="EX113" s="201"/>
      <c r="EY113" s="201"/>
      <c r="EZ113" s="201"/>
      <c r="FA113" s="201"/>
      <c r="FB113" s="201"/>
      <c r="FC113" s="201"/>
      <c r="FD113" s="201"/>
      <c r="FE113" s="201"/>
      <c r="FF113" s="201"/>
      <c r="FG113" s="201"/>
      <c r="FH113" s="201"/>
      <c r="FI113" s="201"/>
      <c r="FJ113" s="201"/>
      <c r="FK113" s="201"/>
      <c r="FL113" s="201"/>
      <c r="FM113" s="201"/>
      <c r="FN113" s="201"/>
      <c r="FO113" s="201"/>
      <c r="FP113" s="201"/>
      <c r="FQ113" s="201"/>
      <c r="FR113" s="201"/>
      <c r="FS113" s="201"/>
      <c r="FT113" s="201"/>
      <c r="FU113" s="201"/>
      <c r="FV113" s="201"/>
      <c r="FW113" s="201"/>
      <c r="FX113" s="201"/>
      <c r="FY113" s="201"/>
      <c r="FZ113" s="201"/>
      <c r="GA113" s="201"/>
      <c r="GB113" s="201"/>
      <c r="GC113" s="201"/>
      <c r="GD113" s="201"/>
      <c r="GE113" s="201"/>
      <c r="GF113" s="201"/>
      <c r="GG113" s="201"/>
      <c r="GH113" s="201"/>
      <c r="GI113" s="201"/>
      <c r="GJ113" s="201"/>
      <c r="GK113" s="201"/>
      <c r="GL113" s="201"/>
      <c r="GM113" s="201"/>
      <c r="GN113" s="201"/>
      <c r="GO113" s="201"/>
      <c r="GP113" s="201"/>
      <c r="GQ113" s="201"/>
      <c r="GR113" s="201"/>
      <c r="GS113" s="201"/>
      <c r="GT113" s="201"/>
      <c r="GU113" s="201"/>
      <c r="GV113" s="201"/>
      <c r="GW113" s="201"/>
      <c r="GX113" s="201"/>
      <c r="GY113" s="201"/>
      <c r="GZ113" s="201"/>
    </row>
    <row r="114" spans="3:208" s="5" customFormat="1">
      <c r="C114" s="201"/>
      <c r="D114" s="29"/>
      <c r="G114" s="131"/>
      <c r="H114" s="82"/>
      <c r="I114" s="152" t="s">
        <v>3057</v>
      </c>
      <c r="J114" s="152"/>
      <c r="K114" s="152"/>
      <c r="L114" s="494">
        <v>0</v>
      </c>
      <c r="M114" s="1757">
        <v>0</v>
      </c>
      <c r="N114" s="1757">
        <v>0</v>
      </c>
      <c r="O114" s="1757">
        <v>0</v>
      </c>
      <c r="P114" s="1757">
        <v>0</v>
      </c>
      <c r="Q114" s="1757">
        <v>0</v>
      </c>
      <c r="R114" s="1757">
        <v>0</v>
      </c>
      <c r="S114" s="1757">
        <v>0</v>
      </c>
      <c r="T114" s="1757">
        <v>0</v>
      </c>
      <c r="U114" s="1757">
        <v>0</v>
      </c>
      <c r="V114" s="1757">
        <v>34602299.899999999</v>
      </c>
      <c r="W114" s="1757">
        <v>42160117.654461436</v>
      </c>
      <c r="X114" s="1757">
        <v>41654767.594064496</v>
      </c>
      <c r="Y114" s="1757">
        <v>39834359.596676081</v>
      </c>
      <c r="Z114" s="1757">
        <v>39293306.308930919</v>
      </c>
      <c r="AA114" s="1757">
        <v>38549791.054911748</v>
      </c>
      <c r="AB114" s="1757">
        <v>28657631.562348261</v>
      </c>
      <c r="AC114" s="1757">
        <v>28199555.430457182</v>
      </c>
      <c r="AD114" s="1757">
        <v>28414991.677122608</v>
      </c>
      <c r="AE114" s="1757">
        <v>25816664.172261734</v>
      </c>
      <c r="AF114" s="1757">
        <v>25946291.942715116</v>
      </c>
      <c r="AG114" s="1757">
        <v>31494692.033627808</v>
      </c>
      <c r="AH114" s="1757">
        <v>34532714.793614194</v>
      </c>
      <c r="AI114" s="1757">
        <v>31805374.273919027</v>
      </c>
      <c r="AJ114" s="1757">
        <v>32097744.5372058</v>
      </c>
      <c r="AK114" s="1757">
        <v>27201285.059797361</v>
      </c>
      <c r="AL114" s="1758">
        <v>15772339.269069605</v>
      </c>
      <c r="AM114" s="201"/>
      <c r="AN114" s="201"/>
      <c r="AO114" s="201"/>
      <c r="AP114" s="201"/>
      <c r="AQ114" s="201"/>
      <c r="AR114" s="201"/>
      <c r="AS114" s="201"/>
      <c r="AT114" s="201"/>
      <c r="AU114" s="201"/>
      <c r="AV114" s="201"/>
      <c r="AW114" s="201"/>
      <c r="AX114" s="201"/>
      <c r="AY114" s="201"/>
      <c r="AZ114" s="201"/>
      <c r="BA114" s="201"/>
      <c r="BB114" s="201"/>
      <c r="BC114" s="201"/>
      <c r="BD114" s="201"/>
      <c r="BE114" s="201"/>
      <c r="BF114" s="201"/>
      <c r="BG114" s="201"/>
      <c r="BH114" s="201"/>
      <c r="BI114" s="201"/>
      <c r="BJ114" s="201"/>
      <c r="BK114" s="201"/>
      <c r="BL114" s="201"/>
      <c r="BM114" s="201"/>
      <c r="BN114" s="201"/>
      <c r="BO114" s="201"/>
      <c r="BP114" s="201"/>
      <c r="BQ114" s="201"/>
      <c r="BR114" s="201"/>
      <c r="BS114" s="201"/>
      <c r="BT114" s="201"/>
      <c r="BU114" s="201"/>
      <c r="BV114" s="201"/>
      <c r="BW114" s="201"/>
      <c r="BX114" s="201"/>
      <c r="BY114" s="201"/>
      <c r="BZ114" s="201"/>
      <c r="CA114" s="201"/>
      <c r="CB114" s="201"/>
      <c r="CC114" s="201"/>
      <c r="CD114" s="201"/>
      <c r="CE114" s="201"/>
      <c r="CF114" s="201"/>
      <c r="CG114" s="201"/>
      <c r="CH114" s="201"/>
      <c r="CI114" s="201"/>
      <c r="CJ114" s="201"/>
      <c r="CK114" s="201"/>
      <c r="CL114" s="201"/>
      <c r="CM114" s="201"/>
      <c r="CN114" s="201"/>
      <c r="CO114" s="201"/>
      <c r="CP114" s="201"/>
      <c r="CQ114" s="201"/>
      <c r="CR114" s="201"/>
      <c r="CS114" s="201"/>
      <c r="CT114" s="201"/>
      <c r="CU114" s="201"/>
      <c r="CV114" s="201"/>
      <c r="CW114" s="201"/>
      <c r="CX114" s="201"/>
      <c r="CY114" s="201"/>
      <c r="CZ114" s="201"/>
      <c r="DA114" s="201"/>
      <c r="DB114" s="201"/>
      <c r="DC114" s="201"/>
      <c r="DD114" s="201"/>
      <c r="DE114" s="201"/>
      <c r="DF114" s="201"/>
      <c r="DG114" s="201"/>
      <c r="DH114" s="201"/>
      <c r="DI114" s="201"/>
      <c r="DJ114" s="201"/>
      <c r="DK114" s="201"/>
      <c r="DL114" s="201"/>
      <c r="DM114" s="201"/>
      <c r="DN114" s="201"/>
      <c r="DO114" s="201"/>
      <c r="DP114" s="201"/>
      <c r="DQ114" s="201"/>
      <c r="DR114" s="201"/>
      <c r="DS114" s="201"/>
      <c r="DT114" s="201"/>
      <c r="DU114" s="201"/>
      <c r="DV114" s="201"/>
      <c r="DW114" s="201"/>
      <c r="DX114" s="201"/>
      <c r="DY114" s="201"/>
      <c r="DZ114" s="201"/>
      <c r="EA114" s="201"/>
      <c r="EB114" s="201"/>
      <c r="EC114" s="201"/>
      <c r="ED114" s="201"/>
      <c r="EE114" s="201"/>
      <c r="EF114" s="201"/>
      <c r="EG114" s="201"/>
      <c r="EH114" s="201"/>
      <c r="EI114" s="201"/>
      <c r="EJ114" s="201"/>
      <c r="EK114" s="201"/>
      <c r="EL114" s="201"/>
      <c r="EM114" s="201"/>
      <c r="EN114" s="201"/>
      <c r="EO114" s="201"/>
      <c r="EP114" s="201"/>
      <c r="EQ114" s="201"/>
      <c r="ER114" s="201"/>
      <c r="ES114" s="201"/>
      <c r="ET114" s="201"/>
      <c r="EU114" s="201"/>
      <c r="EV114" s="201"/>
      <c r="EW114" s="201"/>
      <c r="EX114" s="201"/>
      <c r="EY114" s="201"/>
      <c r="EZ114" s="201"/>
      <c r="FA114" s="201"/>
      <c r="FB114" s="201"/>
      <c r="FC114" s="201"/>
      <c r="FD114" s="201"/>
      <c r="FE114" s="201"/>
      <c r="FF114" s="201"/>
      <c r="FG114" s="201"/>
      <c r="FH114" s="201"/>
      <c r="FI114" s="201"/>
      <c r="FJ114" s="201"/>
      <c r="FK114" s="201"/>
      <c r="FL114" s="201"/>
      <c r="FM114" s="201"/>
      <c r="FN114" s="201"/>
      <c r="FO114" s="201"/>
      <c r="FP114" s="201"/>
      <c r="FQ114" s="201"/>
      <c r="FR114" s="201"/>
      <c r="FS114" s="201"/>
      <c r="FT114" s="201"/>
      <c r="FU114" s="201"/>
      <c r="FV114" s="201"/>
      <c r="FW114" s="201"/>
      <c r="FX114" s="201"/>
      <c r="FY114" s="201"/>
      <c r="FZ114" s="201"/>
      <c r="GA114" s="201"/>
      <c r="GB114" s="201"/>
      <c r="GC114" s="201"/>
      <c r="GD114" s="201"/>
      <c r="GE114" s="201"/>
      <c r="GF114" s="201"/>
      <c r="GG114" s="201"/>
      <c r="GH114" s="201"/>
      <c r="GI114" s="201"/>
      <c r="GJ114" s="201"/>
      <c r="GK114" s="201"/>
      <c r="GL114" s="201"/>
      <c r="GM114" s="201"/>
      <c r="GN114" s="201"/>
      <c r="GO114" s="201"/>
      <c r="GP114" s="201"/>
      <c r="GQ114" s="201"/>
      <c r="GR114" s="201"/>
      <c r="GS114" s="201"/>
      <c r="GT114" s="201"/>
      <c r="GU114" s="201"/>
      <c r="GV114" s="201"/>
      <c r="GW114" s="201"/>
      <c r="GX114" s="201"/>
      <c r="GY114" s="201"/>
      <c r="GZ114" s="201"/>
    </row>
    <row r="115" spans="3:208" s="5" customFormat="1">
      <c r="C115" s="201"/>
      <c r="D115" s="29"/>
      <c r="G115" s="131"/>
      <c r="H115" s="82"/>
      <c r="I115" s="152" t="s">
        <v>3058</v>
      </c>
      <c r="J115" s="152"/>
      <c r="K115" s="152"/>
      <c r="L115" s="494">
        <v>0</v>
      </c>
      <c r="M115" s="1757">
        <v>0</v>
      </c>
      <c r="N115" s="1757">
        <v>0</v>
      </c>
      <c r="O115" s="1757">
        <v>0</v>
      </c>
      <c r="P115" s="1757">
        <v>0</v>
      </c>
      <c r="Q115" s="1757">
        <v>0</v>
      </c>
      <c r="R115" s="1757">
        <v>0</v>
      </c>
      <c r="S115" s="1757">
        <v>0</v>
      </c>
      <c r="T115" s="1757">
        <v>0</v>
      </c>
      <c r="U115" s="1757">
        <v>0</v>
      </c>
      <c r="V115" s="1757">
        <v>0</v>
      </c>
      <c r="W115" s="1757">
        <v>0</v>
      </c>
      <c r="X115" s="1757">
        <v>0</v>
      </c>
      <c r="Y115" s="1757">
        <v>0</v>
      </c>
      <c r="Z115" s="1757">
        <v>0</v>
      </c>
      <c r="AA115" s="1757">
        <v>0</v>
      </c>
      <c r="AB115" s="1757">
        <v>0</v>
      </c>
      <c r="AC115" s="1757">
        <v>0</v>
      </c>
      <c r="AD115" s="1757">
        <v>0</v>
      </c>
      <c r="AE115" s="1757">
        <v>0</v>
      </c>
      <c r="AF115" s="1757">
        <v>0</v>
      </c>
      <c r="AG115" s="1757">
        <v>0</v>
      </c>
      <c r="AH115" s="1757">
        <v>0</v>
      </c>
      <c r="AI115" s="1757">
        <v>0</v>
      </c>
      <c r="AJ115" s="1757">
        <v>0</v>
      </c>
      <c r="AK115" s="1757">
        <v>0</v>
      </c>
      <c r="AL115" s="1758">
        <v>0</v>
      </c>
      <c r="AM115" s="201"/>
      <c r="AN115" s="201"/>
      <c r="AO115" s="201"/>
      <c r="AP115" s="201"/>
      <c r="AQ115" s="201"/>
      <c r="AR115" s="201"/>
      <c r="AS115" s="201"/>
      <c r="AT115" s="201"/>
      <c r="AU115" s="201"/>
      <c r="AV115" s="201"/>
      <c r="AW115" s="201"/>
      <c r="AX115" s="201"/>
      <c r="AY115" s="201"/>
      <c r="AZ115" s="201"/>
      <c r="BA115" s="201"/>
      <c r="BB115" s="201"/>
      <c r="BC115" s="201"/>
      <c r="BD115" s="201"/>
      <c r="BE115" s="201"/>
      <c r="BF115" s="201"/>
      <c r="BG115" s="201"/>
      <c r="BH115" s="201"/>
      <c r="BI115" s="201"/>
      <c r="BJ115" s="201"/>
      <c r="BK115" s="201"/>
      <c r="BL115" s="201"/>
      <c r="BM115" s="201"/>
      <c r="BN115" s="201"/>
      <c r="BO115" s="201"/>
      <c r="BP115" s="201"/>
      <c r="BQ115" s="201"/>
      <c r="BR115" s="201"/>
      <c r="BS115" s="201"/>
      <c r="BT115" s="201"/>
      <c r="BU115" s="201"/>
      <c r="BV115" s="201"/>
      <c r="BW115" s="201"/>
      <c r="BX115" s="201"/>
      <c r="BY115" s="201"/>
      <c r="BZ115" s="201"/>
      <c r="CA115" s="201"/>
      <c r="CB115" s="201"/>
      <c r="CC115" s="201"/>
      <c r="CD115" s="201"/>
      <c r="CE115" s="201"/>
      <c r="CF115" s="201"/>
      <c r="CG115" s="201"/>
      <c r="CH115" s="201"/>
      <c r="CI115" s="201"/>
      <c r="CJ115" s="201"/>
      <c r="CK115" s="201"/>
      <c r="CL115" s="201"/>
      <c r="CM115" s="201"/>
      <c r="CN115" s="201"/>
      <c r="CO115" s="201"/>
      <c r="CP115" s="201"/>
      <c r="CQ115" s="201"/>
      <c r="CR115" s="201"/>
      <c r="CS115" s="201"/>
      <c r="CT115" s="201"/>
      <c r="CU115" s="201"/>
      <c r="CV115" s="201"/>
      <c r="CW115" s="201"/>
      <c r="CX115" s="201"/>
      <c r="CY115" s="201"/>
      <c r="CZ115" s="201"/>
      <c r="DA115" s="201"/>
      <c r="DB115" s="201"/>
      <c r="DC115" s="201"/>
      <c r="DD115" s="201"/>
      <c r="DE115" s="201"/>
      <c r="DF115" s="201"/>
      <c r="DG115" s="201"/>
      <c r="DH115" s="201"/>
      <c r="DI115" s="201"/>
      <c r="DJ115" s="201"/>
      <c r="DK115" s="201"/>
      <c r="DL115" s="201"/>
      <c r="DM115" s="201"/>
      <c r="DN115" s="201"/>
      <c r="DO115" s="201"/>
      <c r="DP115" s="201"/>
      <c r="DQ115" s="201"/>
      <c r="DR115" s="201"/>
      <c r="DS115" s="201"/>
      <c r="DT115" s="201"/>
      <c r="DU115" s="201"/>
      <c r="DV115" s="201"/>
      <c r="DW115" s="201"/>
      <c r="DX115" s="201"/>
      <c r="DY115" s="201"/>
      <c r="DZ115" s="201"/>
      <c r="EA115" s="201"/>
      <c r="EB115" s="201"/>
      <c r="EC115" s="201"/>
      <c r="ED115" s="201"/>
      <c r="EE115" s="201"/>
      <c r="EF115" s="201"/>
      <c r="EG115" s="201"/>
      <c r="EH115" s="201"/>
      <c r="EI115" s="201"/>
      <c r="EJ115" s="201"/>
      <c r="EK115" s="201"/>
      <c r="EL115" s="201"/>
      <c r="EM115" s="201"/>
      <c r="EN115" s="201"/>
      <c r="EO115" s="201"/>
      <c r="EP115" s="201"/>
      <c r="EQ115" s="201"/>
      <c r="ER115" s="201"/>
      <c r="ES115" s="201"/>
      <c r="ET115" s="201"/>
      <c r="EU115" s="201"/>
      <c r="EV115" s="201"/>
      <c r="EW115" s="201"/>
      <c r="EX115" s="201"/>
      <c r="EY115" s="201"/>
      <c r="EZ115" s="201"/>
      <c r="FA115" s="201"/>
      <c r="FB115" s="201"/>
      <c r="FC115" s="201"/>
      <c r="FD115" s="201"/>
      <c r="FE115" s="201"/>
      <c r="FF115" s="201"/>
      <c r="FG115" s="201"/>
      <c r="FH115" s="201"/>
      <c r="FI115" s="201"/>
      <c r="FJ115" s="201"/>
      <c r="FK115" s="201"/>
      <c r="FL115" s="201"/>
      <c r="FM115" s="201"/>
      <c r="FN115" s="201"/>
      <c r="FO115" s="201"/>
      <c r="FP115" s="201"/>
      <c r="FQ115" s="201"/>
      <c r="FR115" s="201"/>
      <c r="FS115" s="201"/>
      <c r="FT115" s="201"/>
      <c r="FU115" s="201"/>
      <c r="FV115" s="201"/>
      <c r="FW115" s="201"/>
      <c r="FX115" s="201"/>
      <c r="FY115" s="201"/>
      <c r="FZ115" s="201"/>
      <c r="GA115" s="201"/>
      <c r="GB115" s="201"/>
      <c r="GC115" s="201"/>
      <c r="GD115" s="201"/>
      <c r="GE115" s="201"/>
      <c r="GF115" s="201"/>
      <c r="GG115" s="201"/>
      <c r="GH115" s="201"/>
      <c r="GI115" s="201"/>
      <c r="GJ115" s="201"/>
      <c r="GK115" s="201"/>
      <c r="GL115" s="201"/>
      <c r="GM115" s="201"/>
      <c r="GN115" s="201"/>
      <c r="GO115" s="201"/>
      <c r="GP115" s="201"/>
      <c r="GQ115" s="201"/>
      <c r="GR115" s="201"/>
      <c r="GS115" s="201"/>
      <c r="GT115" s="201"/>
      <c r="GU115" s="201"/>
      <c r="GV115" s="201"/>
      <c r="GW115" s="201"/>
      <c r="GX115" s="201"/>
      <c r="GY115" s="201"/>
      <c r="GZ115" s="201"/>
    </row>
    <row r="116" spans="3:208" s="5" customFormat="1">
      <c r="C116" s="201"/>
      <c r="D116" s="29"/>
      <c r="G116" s="131"/>
      <c r="H116" s="82"/>
      <c r="I116" s="545" t="s">
        <v>485</v>
      </c>
      <c r="J116" s="545"/>
      <c r="K116" s="545"/>
      <c r="L116" s="1333">
        <v>0</v>
      </c>
      <c r="M116" s="1759">
        <v>0</v>
      </c>
      <c r="N116" s="1759">
        <v>0</v>
      </c>
      <c r="O116" s="1759">
        <v>0</v>
      </c>
      <c r="P116" s="1759">
        <v>0</v>
      </c>
      <c r="Q116" s="1759">
        <v>0</v>
      </c>
      <c r="R116" s="1759">
        <v>0</v>
      </c>
      <c r="S116" s="1759">
        <v>0</v>
      </c>
      <c r="T116" s="1759">
        <v>0</v>
      </c>
      <c r="U116" s="1759">
        <v>0</v>
      </c>
      <c r="V116" s="1759">
        <v>17829772.16</v>
      </c>
      <c r="W116" s="1759">
        <v>20000000</v>
      </c>
      <c r="X116" s="1759">
        <v>20000000</v>
      </c>
      <c r="Y116" s="1759">
        <v>20000000</v>
      </c>
      <c r="Z116" s="1759">
        <v>20000000</v>
      </c>
      <c r="AA116" s="1759">
        <v>20000000</v>
      </c>
      <c r="AB116" s="1759">
        <v>20000000</v>
      </c>
      <c r="AC116" s="1759">
        <v>20000000</v>
      </c>
      <c r="AD116" s="1759">
        <v>20000000</v>
      </c>
      <c r="AE116" s="1759">
        <v>20000000</v>
      </c>
      <c r="AF116" s="1759">
        <v>20000000</v>
      </c>
      <c r="AG116" s="1759">
        <v>20000000</v>
      </c>
      <c r="AH116" s="1759">
        <v>20000000</v>
      </c>
      <c r="AI116" s="1759">
        <v>20000000</v>
      </c>
      <c r="AJ116" s="1759">
        <v>20000000</v>
      </c>
      <c r="AK116" s="1759">
        <v>20000000</v>
      </c>
      <c r="AL116" s="1760">
        <v>20000000</v>
      </c>
      <c r="AM116" s="201"/>
      <c r="AN116" s="201"/>
      <c r="AO116" s="201"/>
      <c r="AP116" s="201"/>
      <c r="AQ116" s="201"/>
      <c r="AR116" s="201"/>
      <c r="AS116" s="201"/>
      <c r="AT116" s="201"/>
      <c r="AU116" s="201"/>
      <c r="AV116" s="201"/>
      <c r="AW116" s="201"/>
      <c r="AX116" s="201"/>
      <c r="AY116" s="201"/>
      <c r="AZ116" s="201"/>
      <c r="BA116" s="201"/>
      <c r="BB116" s="201"/>
      <c r="BC116" s="201"/>
      <c r="BD116" s="201"/>
      <c r="BE116" s="201"/>
      <c r="BF116" s="201"/>
      <c r="BG116" s="201"/>
      <c r="BH116" s="201"/>
      <c r="BI116" s="201"/>
      <c r="BJ116" s="201"/>
      <c r="BK116" s="201"/>
      <c r="BL116" s="201"/>
      <c r="BM116" s="201"/>
      <c r="BN116" s="201"/>
      <c r="BO116" s="201"/>
      <c r="BP116" s="201"/>
      <c r="BQ116" s="201"/>
      <c r="BR116" s="201"/>
      <c r="BS116" s="201"/>
      <c r="BT116" s="201"/>
      <c r="BU116" s="201"/>
      <c r="BV116" s="201"/>
      <c r="BW116" s="201"/>
      <c r="BX116" s="201"/>
      <c r="BY116" s="201"/>
      <c r="BZ116" s="201"/>
      <c r="CA116" s="201"/>
      <c r="CB116" s="201"/>
      <c r="CC116" s="201"/>
      <c r="CD116" s="201"/>
      <c r="CE116" s="201"/>
      <c r="CF116" s="201"/>
      <c r="CG116" s="201"/>
      <c r="CH116" s="201"/>
      <c r="CI116" s="201"/>
      <c r="CJ116" s="201"/>
      <c r="CK116" s="201"/>
      <c r="CL116" s="201"/>
      <c r="CM116" s="201"/>
      <c r="CN116" s="201"/>
      <c r="CO116" s="201"/>
      <c r="CP116" s="201"/>
      <c r="CQ116" s="201"/>
      <c r="CR116" s="201"/>
      <c r="CS116" s="201"/>
      <c r="CT116" s="201"/>
      <c r="CU116" s="201"/>
      <c r="CV116" s="201"/>
      <c r="CW116" s="201"/>
      <c r="CX116" s="201"/>
      <c r="CY116" s="201"/>
      <c r="CZ116" s="201"/>
      <c r="DA116" s="201"/>
      <c r="DB116" s="201"/>
      <c r="DC116" s="201"/>
      <c r="DD116" s="201"/>
      <c r="DE116" s="201"/>
      <c r="DF116" s="201"/>
      <c r="DG116" s="201"/>
      <c r="DH116" s="201"/>
      <c r="DI116" s="201"/>
      <c r="DJ116" s="201"/>
      <c r="DK116" s="201"/>
      <c r="DL116" s="201"/>
      <c r="DM116" s="201"/>
      <c r="DN116" s="201"/>
      <c r="DO116" s="201"/>
      <c r="DP116" s="201"/>
      <c r="DQ116" s="201"/>
      <c r="DR116" s="201"/>
      <c r="DS116" s="201"/>
      <c r="DT116" s="201"/>
      <c r="DU116" s="201"/>
      <c r="DV116" s="201"/>
      <c r="DW116" s="201"/>
      <c r="DX116" s="201"/>
      <c r="DY116" s="201"/>
      <c r="DZ116" s="201"/>
      <c r="EA116" s="201"/>
      <c r="EB116" s="201"/>
      <c r="EC116" s="201"/>
      <c r="ED116" s="201"/>
      <c r="EE116" s="201"/>
      <c r="EF116" s="201"/>
      <c r="EG116" s="201"/>
      <c r="EH116" s="201"/>
      <c r="EI116" s="201"/>
      <c r="EJ116" s="201"/>
      <c r="EK116" s="201"/>
      <c r="EL116" s="201"/>
      <c r="EM116" s="201"/>
      <c r="EN116" s="201"/>
      <c r="EO116" s="201"/>
      <c r="EP116" s="201"/>
      <c r="EQ116" s="201"/>
      <c r="ER116" s="201"/>
      <c r="ES116" s="201"/>
      <c r="ET116" s="201"/>
      <c r="EU116" s="201"/>
      <c r="EV116" s="201"/>
      <c r="EW116" s="201"/>
      <c r="EX116" s="201"/>
      <c r="EY116" s="201"/>
      <c r="EZ116" s="201"/>
      <c r="FA116" s="201"/>
      <c r="FB116" s="201"/>
      <c r="FC116" s="201"/>
      <c r="FD116" s="201"/>
      <c r="FE116" s="201"/>
      <c r="FF116" s="201"/>
      <c r="FG116" s="201"/>
      <c r="FH116" s="201"/>
      <c r="FI116" s="201"/>
      <c r="FJ116" s="201"/>
      <c r="FK116" s="201"/>
      <c r="FL116" s="201"/>
      <c r="FM116" s="201"/>
      <c r="FN116" s="201"/>
      <c r="FO116" s="201"/>
      <c r="FP116" s="201"/>
      <c r="FQ116" s="201"/>
      <c r="FR116" s="201"/>
      <c r="FS116" s="201"/>
      <c r="FT116" s="201"/>
      <c r="FU116" s="201"/>
      <c r="FV116" s="201"/>
      <c r="FW116" s="201"/>
      <c r="FX116" s="201"/>
      <c r="FY116" s="201"/>
      <c r="FZ116" s="201"/>
      <c r="GA116" s="201"/>
      <c r="GB116" s="201"/>
      <c r="GC116" s="201"/>
      <c r="GD116" s="201"/>
      <c r="GE116" s="201"/>
      <c r="GF116" s="201"/>
      <c r="GG116" s="201"/>
      <c r="GH116" s="201"/>
      <c r="GI116" s="201"/>
      <c r="GJ116" s="201"/>
      <c r="GK116" s="201"/>
      <c r="GL116" s="201"/>
      <c r="GM116" s="201"/>
      <c r="GN116" s="201"/>
      <c r="GO116" s="201"/>
      <c r="GP116" s="201"/>
      <c r="GQ116" s="201"/>
      <c r="GR116" s="201"/>
      <c r="GS116" s="201"/>
      <c r="GT116" s="201"/>
      <c r="GU116" s="201"/>
      <c r="GV116" s="201"/>
      <c r="GW116" s="201"/>
      <c r="GX116" s="201"/>
      <c r="GY116" s="201"/>
      <c r="GZ116" s="201"/>
    </row>
    <row r="117" spans="3:208" s="5" customFormat="1">
      <c r="C117" s="201"/>
      <c r="D117" s="29"/>
      <c r="G117" s="487"/>
      <c r="H117" s="82"/>
      <c r="I117" s="146" t="s">
        <v>38</v>
      </c>
      <c r="J117" s="146"/>
      <c r="K117" s="146"/>
      <c r="L117" s="468">
        <v>0</v>
      </c>
      <c r="M117" s="488">
        <v>0</v>
      </c>
      <c r="N117" s="488">
        <v>0</v>
      </c>
      <c r="O117" s="488">
        <v>0</v>
      </c>
      <c r="P117" s="488">
        <v>0</v>
      </c>
      <c r="Q117" s="488">
        <v>0</v>
      </c>
      <c r="R117" s="488">
        <v>0</v>
      </c>
      <c r="S117" s="488">
        <v>0</v>
      </c>
      <c r="T117" s="488">
        <v>0</v>
      </c>
      <c r="U117" s="488">
        <v>0</v>
      </c>
      <c r="V117" s="488">
        <v>52432072.060000002</v>
      </c>
      <c r="W117" s="488">
        <v>62160117.654461436</v>
      </c>
      <c r="X117" s="488">
        <v>61654767.594064496</v>
      </c>
      <c r="Y117" s="488">
        <v>59834359.596676081</v>
      </c>
      <c r="Z117" s="488">
        <v>59293306.308930919</v>
      </c>
      <c r="AA117" s="488">
        <v>58549791.054911748</v>
      </c>
      <c r="AB117" s="488">
        <v>48657631.562348261</v>
      </c>
      <c r="AC117" s="488">
        <v>48199555.430457182</v>
      </c>
      <c r="AD117" s="488">
        <v>48414991.677122608</v>
      </c>
      <c r="AE117" s="488">
        <v>45816664.17226173</v>
      </c>
      <c r="AF117" s="488">
        <v>45946291.942715116</v>
      </c>
      <c r="AG117" s="488">
        <v>51494692.033627808</v>
      </c>
      <c r="AH117" s="488">
        <v>54532714.793614194</v>
      </c>
      <c r="AI117" s="488">
        <v>51805374.273919031</v>
      </c>
      <c r="AJ117" s="488">
        <v>52097744.5372058</v>
      </c>
      <c r="AK117" s="488">
        <v>47201285.059797361</v>
      </c>
      <c r="AL117" s="489">
        <v>35772339.269069605</v>
      </c>
      <c r="AM117" s="201"/>
      <c r="AN117" s="201"/>
      <c r="AO117" s="201"/>
      <c r="AP117" s="201"/>
      <c r="AQ117" s="201"/>
      <c r="AR117" s="201"/>
      <c r="AS117" s="201"/>
      <c r="AT117" s="201"/>
      <c r="AU117" s="201"/>
      <c r="AV117" s="201"/>
      <c r="AW117" s="201"/>
      <c r="AX117" s="201"/>
      <c r="AY117" s="201"/>
      <c r="AZ117" s="201"/>
      <c r="BA117" s="201"/>
      <c r="BB117" s="201"/>
      <c r="BC117" s="201"/>
      <c r="BD117" s="201"/>
      <c r="BE117" s="201"/>
      <c r="BF117" s="201"/>
      <c r="BG117" s="201"/>
      <c r="BH117" s="201"/>
      <c r="BI117" s="201"/>
      <c r="BJ117" s="201"/>
      <c r="BK117" s="201"/>
      <c r="BL117" s="201"/>
      <c r="BM117" s="201"/>
      <c r="BN117" s="201"/>
      <c r="BO117" s="201"/>
      <c r="BP117" s="201"/>
      <c r="BQ117" s="201"/>
      <c r="BR117" s="201"/>
      <c r="BS117" s="201"/>
      <c r="BT117" s="201"/>
      <c r="BU117" s="201"/>
      <c r="BV117" s="201"/>
      <c r="BW117" s="201"/>
      <c r="BX117" s="201"/>
      <c r="BY117" s="201"/>
      <c r="BZ117" s="201"/>
      <c r="CA117" s="201"/>
      <c r="CB117" s="201"/>
      <c r="CC117" s="201"/>
      <c r="CD117" s="201"/>
      <c r="CE117" s="201"/>
      <c r="CF117" s="201"/>
      <c r="CG117" s="201"/>
      <c r="CH117" s="201"/>
      <c r="CI117" s="201"/>
      <c r="CJ117" s="201"/>
      <c r="CK117" s="201"/>
      <c r="CL117" s="201"/>
      <c r="CM117" s="201"/>
      <c r="CN117" s="201"/>
      <c r="CO117" s="201"/>
      <c r="CP117" s="201"/>
      <c r="CQ117" s="201"/>
      <c r="CR117" s="201"/>
      <c r="CS117" s="201"/>
      <c r="CT117" s="201"/>
      <c r="CU117" s="201"/>
      <c r="CV117" s="201"/>
      <c r="CW117" s="201"/>
      <c r="CX117" s="201"/>
      <c r="CY117" s="201"/>
      <c r="CZ117" s="201"/>
      <c r="DA117" s="201"/>
      <c r="DB117" s="201"/>
      <c r="DC117" s="201"/>
      <c r="DD117" s="201"/>
      <c r="DE117" s="201"/>
      <c r="DF117" s="201"/>
      <c r="DG117" s="201"/>
      <c r="DH117" s="201"/>
      <c r="DI117" s="201"/>
      <c r="DJ117" s="201"/>
      <c r="DK117" s="201"/>
      <c r="DL117" s="201"/>
      <c r="DM117" s="201"/>
      <c r="DN117" s="201"/>
      <c r="DO117" s="201"/>
      <c r="DP117" s="201"/>
      <c r="DQ117" s="201"/>
      <c r="DR117" s="201"/>
      <c r="DS117" s="201"/>
      <c r="DT117" s="201"/>
      <c r="DU117" s="201"/>
      <c r="DV117" s="201"/>
      <c r="DW117" s="201"/>
      <c r="DX117" s="201"/>
      <c r="DY117" s="201"/>
      <c r="DZ117" s="201"/>
      <c r="EA117" s="201"/>
      <c r="EB117" s="201"/>
      <c r="EC117" s="201"/>
      <c r="ED117" s="201"/>
      <c r="EE117" s="201"/>
      <c r="EF117" s="201"/>
      <c r="EG117" s="201"/>
      <c r="EH117" s="201"/>
      <c r="EI117" s="201"/>
      <c r="EJ117" s="201"/>
      <c r="EK117" s="201"/>
      <c r="EL117" s="201"/>
      <c r="EM117" s="201"/>
      <c r="EN117" s="201"/>
      <c r="EO117" s="201"/>
      <c r="EP117" s="201"/>
      <c r="EQ117" s="201"/>
      <c r="ER117" s="201"/>
      <c r="ES117" s="201"/>
      <c r="ET117" s="201"/>
      <c r="EU117" s="201"/>
      <c r="EV117" s="201"/>
      <c r="EW117" s="201"/>
      <c r="EX117" s="201"/>
      <c r="EY117" s="201"/>
      <c r="EZ117" s="201"/>
      <c r="FA117" s="201"/>
      <c r="FB117" s="201"/>
      <c r="FC117" s="201"/>
      <c r="FD117" s="201"/>
      <c r="FE117" s="201"/>
      <c r="FF117" s="201"/>
      <c r="FG117" s="201"/>
      <c r="FH117" s="201"/>
      <c r="FI117" s="201"/>
      <c r="FJ117" s="201"/>
      <c r="FK117" s="201"/>
      <c r="FL117" s="201"/>
      <c r="FM117" s="201"/>
      <c r="FN117" s="201"/>
      <c r="FO117" s="201"/>
      <c r="FP117" s="201"/>
      <c r="FQ117" s="201"/>
      <c r="FR117" s="201"/>
      <c r="FS117" s="201"/>
      <c r="FT117" s="201"/>
      <c r="FU117" s="201"/>
      <c r="FV117" s="201"/>
      <c r="FW117" s="201"/>
      <c r="FX117" s="201"/>
      <c r="FY117" s="201"/>
      <c r="FZ117" s="201"/>
      <c r="GA117" s="201"/>
      <c r="GB117" s="201"/>
      <c r="GC117" s="201"/>
      <c r="GD117" s="201"/>
      <c r="GE117" s="201"/>
      <c r="GF117" s="201"/>
      <c r="GG117" s="201"/>
      <c r="GH117" s="201"/>
      <c r="GI117" s="201"/>
      <c r="GJ117" s="201"/>
      <c r="GK117" s="201"/>
      <c r="GL117" s="201"/>
      <c r="GM117" s="201"/>
      <c r="GN117" s="201"/>
      <c r="GO117" s="201"/>
      <c r="GP117" s="201"/>
      <c r="GQ117" s="201"/>
      <c r="GR117" s="201"/>
      <c r="GS117" s="201"/>
      <c r="GT117" s="201"/>
      <c r="GU117" s="201"/>
      <c r="GV117" s="201"/>
      <c r="GW117" s="201"/>
      <c r="GX117" s="201"/>
      <c r="GY117" s="201"/>
      <c r="GZ117" s="201"/>
    </row>
    <row r="118" spans="3:208" s="5" customFormat="1">
      <c r="D118" s="29"/>
      <c r="G118" s="131"/>
      <c r="H118" s="82"/>
      <c r="I118" s="152"/>
      <c r="J118" s="152"/>
      <c r="K118" s="152"/>
      <c r="L118" s="494"/>
      <c r="M118" s="454"/>
      <c r="N118" s="454"/>
      <c r="O118" s="454"/>
      <c r="P118" s="454"/>
      <c r="Q118" s="454"/>
      <c r="R118" s="454"/>
      <c r="S118" s="454"/>
      <c r="T118" s="454"/>
      <c r="U118" s="454"/>
      <c r="V118" s="454"/>
      <c r="W118" s="454"/>
      <c r="X118" s="454"/>
      <c r="Y118" s="454"/>
      <c r="Z118" s="454"/>
      <c r="AA118" s="454"/>
      <c r="AB118" s="454"/>
      <c r="AC118" s="454"/>
      <c r="AD118" s="454"/>
      <c r="AE118" s="454"/>
      <c r="AF118" s="454"/>
      <c r="AG118" s="454"/>
      <c r="AH118" s="454"/>
      <c r="AI118" s="454"/>
      <c r="AJ118" s="454"/>
      <c r="AK118" s="454"/>
      <c r="AL118" s="550"/>
      <c r="AM118" s="201"/>
      <c r="AN118" s="201"/>
      <c r="AO118" s="201"/>
      <c r="AP118" s="201"/>
      <c r="AQ118" s="201"/>
      <c r="AR118" s="201"/>
      <c r="AS118" s="201"/>
      <c r="AT118" s="201"/>
      <c r="AU118" s="201"/>
      <c r="AV118" s="201"/>
      <c r="AW118" s="201"/>
      <c r="AX118" s="201"/>
      <c r="AY118" s="201"/>
      <c r="AZ118" s="201"/>
      <c r="BA118" s="201"/>
      <c r="BB118" s="201"/>
      <c r="BC118" s="201"/>
      <c r="BD118" s="201"/>
      <c r="BE118" s="201"/>
      <c r="BF118" s="201"/>
      <c r="BG118" s="201"/>
      <c r="BH118" s="201"/>
      <c r="BI118" s="201"/>
      <c r="BJ118" s="201"/>
      <c r="BK118" s="201"/>
      <c r="BL118" s="201"/>
      <c r="BM118" s="201"/>
      <c r="BN118" s="201"/>
      <c r="BO118" s="201"/>
      <c r="BP118" s="201"/>
      <c r="BQ118" s="201"/>
      <c r="BR118" s="201"/>
      <c r="BS118" s="201"/>
      <c r="BT118" s="201"/>
      <c r="BU118" s="201"/>
      <c r="BV118" s="201"/>
      <c r="BW118" s="201"/>
      <c r="BX118" s="201"/>
      <c r="BY118" s="201"/>
      <c r="BZ118" s="201"/>
      <c r="CA118" s="201"/>
      <c r="CB118" s="201"/>
      <c r="CC118" s="201"/>
      <c r="CD118" s="201"/>
      <c r="CE118" s="201"/>
      <c r="CF118" s="201"/>
      <c r="CG118" s="201"/>
      <c r="CH118" s="201"/>
      <c r="CI118" s="201"/>
      <c r="CJ118" s="201"/>
      <c r="CK118" s="201"/>
      <c r="CL118" s="201"/>
      <c r="CM118" s="201"/>
      <c r="CN118" s="201"/>
      <c r="CO118" s="201"/>
      <c r="CP118" s="201"/>
      <c r="CQ118" s="201"/>
      <c r="CR118" s="201"/>
      <c r="CS118" s="201"/>
      <c r="CT118" s="201"/>
      <c r="CU118" s="201"/>
      <c r="CV118" s="201"/>
      <c r="CW118" s="201"/>
      <c r="CX118" s="201"/>
      <c r="CY118" s="201"/>
      <c r="CZ118" s="201"/>
      <c r="DA118" s="201"/>
      <c r="DB118" s="201"/>
      <c r="DC118" s="201"/>
      <c r="DD118" s="201"/>
      <c r="DE118" s="201"/>
      <c r="DF118" s="201"/>
      <c r="DG118" s="201"/>
      <c r="DH118" s="201"/>
      <c r="DI118" s="201"/>
      <c r="DJ118" s="201"/>
      <c r="DK118" s="201"/>
      <c r="DL118" s="201"/>
      <c r="DM118" s="201"/>
      <c r="DN118" s="201"/>
      <c r="DO118" s="201"/>
      <c r="DP118" s="201"/>
      <c r="DQ118" s="201"/>
      <c r="DR118" s="201"/>
      <c r="DS118" s="201"/>
      <c r="DT118" s="201"/>
      <c r="DU118" s="201"/>
      <c r="DV118" s="201"/>
      <c r="DW118" s="201"/>
      <c r="DX118" s="201"/>
      <c r="DY118" s="201"/>
      <c r="DZ118" s="201"/>
      <c r="EA118" s="201"/>
      <c r="EB118" s="201"/>
      <c r="EC118" s="201"/>
      <c r="ED118" s="201"/>
      <c r="EE118" s="201"/>
      <c r="EF118" s="201"/>
      <c r="EG118" s="201"/>
      <c r="EH118" s="201"/>
      <c r="EI118" s="201"/>
      <c r="EJ118" s="201"/>
      <c r="EK118" s="201"/>
      <c r="EL118" s="201"/>
      <c r="EM118" s="201"/>
      <c r="EN118" s="201"/>
      <c r="EO118" s="201"/>
      <c r="EP118" s="201"/>
      <c r="EQ118" s="201"/>
      <c r="ER118" s="201"/>
      <c r="ES118" s="201"/>
      <c r="ET118" s="201"/>
      <c r="EU118" s="201"/>
      <c r="EV118" s="201"/>
      <c r="EW118" s="201"/>
      <c r="EX118" s="201"/>
      <c r="EY118" s="201"/>
      <c r="EZ118" s="201"/>
      <c r="FA118" s="201"/>
      <c r="FB118" s="201"/>
      <c r="FC118" s="201"/>
      <c r="FD118" s="201"/>
      <c r="FE118" s="201"/>
      <c r="FF118" s="201"/>
      <c r="FG118" s="201"/>
      <c r="FH118" s="201"/>
      <c r="FI118" s="201"/>
      <c r="FJ118" s="201"/>
      <c r="FK118" s="201"/>
      <c r="FL118" s="201"/>
      <c r="FM118" s="201"/>
      <c r="FN118" s="201"/>
      <c r="FO118" s="201"/>
      <c r="FP118" s="201"/>
      <c r="FQ118" s="201"/>
      <c r="FR118" s="201"/>
      <c r="FS118" s="201"/>
      <c r="FT118" s="201"/>
      <c r="FU118" s="201"/>
      <c r="FV118" s="201"/>
      <c r="FW118" s="201"/>
      <c r="FX118" s="201"/>
      <c r="FY118" s="201"/>
      <c r="FZ118" s="201"/>
      <c r="GA118" s="201"/>
      <c r="GB118" s="201"/>
      <c r="GC118" s="201"/>
      <c r="GD118" s="201"/>
      <c r="GE118" s="201"/>
      <c r="GF118" s="201"/>
      <c r="GG118" s="201"/>
      <c r="GH118" s="201"/>
      <c r="GI118" s="201"/>
      <c r="GJ118" s="201"/>
      <c r="GK118" s="201"/>
      <c r="GL118" s="201"/>
      <c r="GM118" s="201"/>
      <c r="GN118" s="201"/>
      <c r="GO118" s="201"/>
      <c r="GP118" s="201"/>
      <c r="GQ118" s="201"/>
      <c r="GR118" s="201"/>
      <c r="GS118" s="201"/>
      <c r="GT118" s="201"/>
      <c r="GU118" s="201"/>
      <c r="GV118" s="201"/>
      <c r="GW118" s="201"/>
      <c r="GX118" s="201"/>
      <c r="GY118" s="201"/>
      <c r="GZ118" s="201"/>
    </row>
    <row r="119" spans="3:208" s="5" customFormat="1">
      <c r="C119" s="201"/>
      <c r="D119" s="29"/>
      <c r="G119" s="131"/>
      <c r="H119" s="146" t="s">
        <v>682</v>
      </c>
      <c r="I119" s="152"/>
      <c r="J119" s="152"/>
      <c r="K119" s="152"/>
      <c r="L119" s="494"/>
      <c r="M119" s="454"/>
      <c r="N119" s="454"/>
      <c r="O119" s="454"/>
      <c r="P119" s="454"/>
      <c r="Q119" s="454"/>
      <c r="R119" s="454"/>
      <c r="S119" s="454"/>
      <c r="T119" s="454"/>
      <c r="U119" s="454"/>
      <c r="V119" s="454"/>
      <c r="W119" s="454"/>
      <c r="X119" s="454"/>
      <c r="Y119" s="454"/>
      <c r="Z119" s="454"/>
      <c r="AA119" s="454"/>
      <c r="AB119" s="454"/>
      <c r="AC119" s="454"/>
      <c r="AD119" s="454"/>
      <c r="AE119" s="454"/>
      <c r="AF119" s="454"/>
      <c r="AG119" s="454"/>
      <c r="AH119" s="454"/>
      <c r="AI119" s="454"/>
      <c r="AJ119" s="454"/>
      <c r="AK119" s="454"/>
      <c r="AL119" s="550"/>
      <c r="AM119" s="201"/>
      <c r="AN119" s="201"/>
      <c r="AO119" s="201"/>
      <c r="AP119" s="201"/>
      <c r="AQ119" s="201"/>
      <c r="AR119" s="201"/>
      <c r="AS119" s="201"/>
      <c r="AT119" s="201"/>
      <c r="AU119" s="201"/>
      <c r="AV119" s="201"/>
      <c r="AW119" s="201"/>
      <c r="AX119" s="201"/>
      <c r="AY119" s="201"/>
      <c r="AZ119" s="201"/>
      <c r="BA119" s="201"/>
      <c r="BB119" s="201"/>
      <c r="BC119" s="201"/>
      <c r="BD119" s="201"/>
      <c r="BE119" s="201"/>
      <c r="BF119" s="201"/>
      <c r="BG119" s="201"/>
      <c r="BH119" s="201"/>
      <c r="BI119" s="201"/>
      <c r="BJ119" s="201"/>
      <c r="BK119" s="201"/>
      <c r="BL119" s="201"/>
      <c r="BM119" s="201"/>
      <c r="BN119" s="201"/>
      <c r="BO119" s="201"/>
      <c r="BP119" s="201"/>
      <c r="BQ119" s="201"/>
      <c r="BR119" s="201"/>
      <c r="BS119" s="201"/>
      <c r="BT119" s="201"/>
      <c r="BU119" s="201"/>
      <c r="BV119" s="201"/>
      <c r="BW119" s="201"/>
      <c r="BX119" s="201"/>
      <c r="BY119" s="201"/>
      <c r="BZ119" s="201"/>
      <c r="CA119" s="201"/>
      <c r="CB119" s="201"/>
      <c r="CC119" s="201"/>
      <c r="CD119" s="201"/>
      <c r="CE119" s="201"/>
      <c r="CF119" s="201"/>
      <c r="CG119" s="201"/>
      <c r="CH119" s="201"/>
      <c r="CI119" s="201"/>
      <c r="CJ119" s="201"/>
      <c r="CK119" s="201"/>
      <c r="CL119" s="201"/>
      <c r="CM119" s="201"/>
      <c r="CN119" s="201"/>
      <c r="CO119" s="201"/>
      <c r="CP119" s="201"/>
      <c r="CQ119" s="201"/>
      <c r="CR119" s="201"/>
      <c r="CS119" s="201"/>
      <c r="CT119" s="201"/>
      <c r="CU119" s="201"/>
      <c r="CV119" s="201"/>
      <c r="CW119" s="201"/>
      <c r="CX119" s="201"/>
      <c r="CY119" s="201"/>
      <c r="CZ119" s="201"/>
      <c r="DA119" s="201"/>
      <c r="DB119" s="201"/>
      <c r="DC119" s="201"/>
      <c r="DD119" s="201"/>
      <c r="DE119" s="201"/>
      <c r="DF119" s="201"/>
      <c r="DG119" s="201"/>
      <c r="DH119" s="201"/>
      <c r="DI119" s="201"/>
      <c r="DJ119" s="201"/>
      <c r="DK119" s="201"/>
      <c r="DL119" s="201"/>
      <c r="DM119" s="201"/>
      <c r="DN119" s="201"/>
      <c r="DO119" s="201"/>
      <c r="DP119" s="201"/>
      <c r="DQ119" s="201"/>
      <c r="DR119" s="201"/>
      <c r="DS119" s="201"/>
      <c r="DT119" s="201"/>
      <c r="DU119" s="201"/>
      <c r="DV119" s="201"/>
      <c r="DW119" s="201"/>
      <c r="DX119" s="201"/>
      <c r="DY119" s="201"/>
      <c r="DZ119" s="201"/>
      <c r="EA119" s="201"/>
      <c r="EB119" s="201"/>
      <c r="EC119" s="201"/>
      <c r="ED119" s="201"/>
      <c r="EE119" s="201"/>
      <c r="EF119" s="201"/>
      <c r="EG119" s="201"/>
      <c r="EH119" s="201"/>
      <c r="EI119" s="201"/>
      <c r="EJ119" s="201"/>
      <c r="EK119" s="201"/>
      <c r="EL119" s="201"/>
      <c r="EM119" s="201"/>
      <c r="EN119" s="201"/>
      <c r="EO119" s="201"/>
      <c r="EP119" s="201"/>
      <c r="EQ119" s="201"/>
      <c r="ER119" s="201"/>
      <c r="ES119" s="201"/>
      <c r="ET119" s="201"/>
      <c r="EU119" s="201"/>
      <c r="EV119" s="201"/>
      <c r="EW119" s="201"/>
      <c r="EX119" s="201"/>
      <c r="EY119" s="201"/>
      <c r="EZ119" s="201"/>
      <c r="FA119" s="201"/>
      <c r="FB119" s="201"/>
      <c r="FC119" s="201"/>
      <c r="FD119" s="201"/>
      <c r="FE119" s="201"/>
      <c r="FF119" s="201"/>
      <c r="FG119" s="201"/>
      <c r="FH119" s="201"/>
      <c r="FI119" s="201"/>
      <c r="FJ119" s="201"/>
      <c r="FK119" s="201"/>
      <c r="FL119" s="201"/>
      <c r="FM119" s="201"/>
      <c r="FN119" s="201"/>
      <c r="FO119" s="201"/>
      <c r="FP119" s="201"/>
      <c r="FQ119" s="201"/>
      <c r="FR119" s="201"/>
      <c r="FS119" s="201"/>
      <c r="FT119" s="201"/>
      <c r="FU119" s="201"/>
      <c r="FV119" s="201"/>
      <c r="FW119" s="201"/>
      <c r="FX119" s="201"/>
      <c r="FY119" s="201"/>
      <c r="FZ119" s="201"/>
      <c r="GA119" s="201"/>
      <c r="GB119" s="201"/>
      <c r="GC119" s="201"/>
      <c r="GD119" s="201"/>
      <c r="GE119" s="201"/>
      <c r="GF119" s="201"/>
      <c r="GG119" s="201"/>
      <c r="GH119" s="201"/>
      <c r="GI119" s="201"/>
      <c r="GJ119" s="201"/>
      <c r="GK119" s="201"/>
      <c r="GL119" s="201"/>
      <c r="GM119" s="201"/>
      <c r="GN119" s="201"/>
      <c r="GO119" s="201"/>
      <c r="GP119" s="201"/>
      <c r="GQ119" s="201"/>
      <c r="GR119" s="201"/>
      <c r="GS119" s="201"/>
      <c r="GT119" s="201"/>
      <c r="GU119" s="201"/>
      <c r="GV119" s="201"/>
      <c r="GW119" s="201"/>
      <c r="GX119" s="201"/>
      <c r="GY119" s="201"/>
      <c r="GZ119" s="201"/>
    </row>
    <row r="120" spans="3:208" s="5" customFormat="1">
      <c r="C120" s="201"/>
      <c r="D120" s="29"/>
      <c r="G120" s="145"/>
      <c r="H120" s="152"/>
      <c r="I120" s="152" t="s">
        <v>94</v>
      </c>
      <c r="J120" s="152"/>
      <c r="K120" s="152"/>
      <c r="L120" s="494">
        <v>0</v>
      </c>
      <c r="M120" s="454">
        <v>0</v>
      </c>
      <c r="N120" s="454">
        <v>0</v>
      </c>
      <c r="O120" s="454">
        <v>0</v>
      </c>
      <c r="P120" s="454">
        <v>0</v>
      </c>
      <c r="Q120" s="454">
        <v>0</v>
      </c>
      <c r="R120" s="454">
        <v>0</v>
      </c>
      <c r="S120" s="454">
        <v>0</v>
      </c>
      <c r="T120" s="454">
        <v>0</v>
      </c>
      <c r="U120" s="454">
        <v>0</v>
      </c>
      <c r="V120" s="454">
        <v>311407740.09999996</v>
      </c>
      <c r="W120" s="454">
        <v>309930065.84325355</v>
      </c>
      <c r="X120" s="454">
        <v>309047109.45891738</v>
      </c>
      <c r="Y120" s="454">
        <v>310504546.13575327</v>
      </c>
      <c r="Z120" s="454">
        <v>314285739.87833875</v>
      </c>
      <c r="AA120" s="454">
        <v>307704951.03231859</v>
      </c>
      <c r="AB120" s="454">
        <v>302283369.55410218</v>
      </c>
      <c r="AC120" s="454">
        <v>294144644.41468346</v>
      </c>
      <c r="AD120" s="454">
        <v>299055380.52734911</v>
      </c>
      <c r="AE120" s="454">
        <v>305537535.71377456</v>
      </c>
      <c r="AF120" s="454">
        <v>307583144.73678643</v>
      </c>
      <c r="AG120" s="454">
        <v>298316916.46091127</v>
      </c>
      <c r="AH120" s="454">
        <v>306040608.26621056</v>
      </c>
      <c r="AI120" s="454">
        <v>315030702.5031898</v>
      </c>
      <c r="AJ120" s="454">
        <v>321080155.41459996</v>
      </c>
      <c r="AK120" s="454">
        <v>270380912.3096019</v>
      </c>
      <c r="AL120" s="550">
        <v>341756905.52420843</v>
      </c>
      <c r="AM120" s="201"/>
      <c r="AN120" s="201"/>
      <c r="AO120" s="201"/>
      <c r="AP120" s="201"/>
      <c r="AQ120" s="201"/>
      <c r="AR120" s="201"/>
      <c r="AS120" s="201"/>
      <c r="AT120" s="201"/>
      <c r="AU120" s="201"/>
      <c r="AV120" s="201"/>
      <c r="AW120" s="201"/>
      <c r="AX120" s="201"/>
      <c r="AY120" s="201"/>
      <c r="AZ120" s="201"/>
      <c r="BA120" s="201"/>
      <c r="BB120" s="201"/>
      <c r="BC120" s="201"/>
      <c r="BD120" s="201"/>
      <c r="BE120" s="201"/>
      <c r="BF120" s="201"/>
      <c r="BG120" s="201"/>
      <c r="BH120" s="201"/>
      <c r="BI120" s="201"/>
      <c r="BJ120" s="201"/>
      <c r="BK120" s="201"/>
      <c r="BL120" s="201"/>
      <c r="BM120" s="201"/>
      <c r="BN120" s="201"/>
      <c r="BO120" s="201"/>
      <c r="BP120" s="201"/>
      <c r="BQ120" s="201"/>
      <c r="BR120" s="201"/>
      <c r="BS120" s="201"/>
      <c r="BT120" s="201"/>
      <c r="BU120" s="201"/>
      <c r="BV120" s="201"/>
      <c r="BW120" s="201"/>
      <c r="BX120" s="201"/>
      <c r="BY120" s="201"/>
      <c r="BZ120" s="201"/>
      <c r="CA120" s="201"/>
      <c r="CB120" s="201"/>
      <c r="CC120" s="201"/>
      <c r="CD120" s="201"/>
      <c r="CE120" s="201"/>
      <c r="CF120" s="201"/>
      <c r="CG120" s="201"/>
      <c r="CH120" s="201"/>
      <c r="CI120" s="201"/>
      <c r="CJ120" s="201"/>
      <c r="CK120" s="201"/>
      <c r="CL120" s="201"/>
      <c r="CM120" s="201"/>
      <c r="CN120" s="201"/>
      <c r="CO120" s="201"/>
      <c r="CP120" s="201"/>
      <c r="CQ120" s="201"/>
      <c r="CR120" s="201"/>
      <c r="CS120" s="201"/>
      <c r="CT120" s="201"/>
      <c r="CU120" s="201"/>
      <c r="CV120" s="201"/>
      <c r="CW120" s="201"/>
      <c r="CX120" s="201"/>
      <c r="CY120" s="201"/>
      <c r="CZ120" s="201"/>
      <c r="DA120" s="201"/>
      <c r="DB120" s="201"/>
      <c r="DC120" s="201"/>
      <c r="DD120" s="201"/>
      <c r="DE120" s="201"/>
      <c r="DF120" s="201"/>
      <c r="DG120" s="201"/>
      <c r="DH120" s="201"/>
      <c r="DI120" s="201"/>
      <c r="DJ120" s="201"/>
      <c r="DK120" s="201"/>
      <c r="DL120" s="201"/>
      <c r="DM120" s="201"/>
      <c r="DN120" s="201"/>
      <c r="DO120" s="201"/>
      <c r="DP120" s="201"/>
      <c r="DQ120" s="201"/>
      <c r="DR120" s="201"/>
      <c r="DS120" s="201"/>
      <c r="DT120" s="201"/>
      <c r="DU120" s="201"/>
      <c r="DV120" s="201"/>
      <c r="DW120" s="201"/>
      <c r="DX120" s="201"/>
      <c r="DY120" s="201"/>
      <c r="DZ120" s="201"/>
      <c r="EA120" s="201"/>
      <c r="EB120" s="201"/>
      <c r="EC120" s="201"/>
      <c r="ED120" s="201"/>
      <c r="EE120" s="201"/>
      <c r="EF120" s="201"/>
      <c r="EG120" s="201"/>
      <c r="EH120" s="201"/>
      <c r="EI120" s="201"/>
      <c r="EJ120" s="201"/>
      <c r="EK120" s="201"/>
      <c r="EL120" s="201"/>
      <c r="EM120" s="201"/>
      <c r="EN120" s="201"/>
      <c r="EO120" s="201"/>
      <c r="EP120" s="201"/>
      <c r="EQ120" s="201"/>
      <c r="ER120" s="201"/>
      <c r="ES120" s="201"/>
      <c r="ET120" s="201"/>
      <c r="EU120" s="201"/>
      <c r="EV120" s="201"/>
      <c r="EW120" s="201"/>
      <c r="EX120" s="201"/>
      <c r="EY120" s="201"/>
      <c r="EZ120" s="201"/>
      <c r="FA120" s="201"/>
      <c r="FB120" s="201"/>
      <c r="FC120" s="201"/>
      <c r="FD120" s="201"/>
      <c r="FE120" s="201"/>
      <c r="FF120" s="201"/>
      <c r="FG120" s="201"/>
      <c r="FH120" s="201"/>
      <c r="FI120" s="201"/>
      <c r="FJ120" s="201"/>
      <c r="FK120" s="201"/>
      <c r="FL120" s="201"/>
      <c r="FM120" s="201"/>
      <c r="FN120" s="201"/>
      <c r="FO120" s="201"/>
      <c r="FP120" s="201"/>
      <c r="FQ120" s="201"/>
      <c r="FR120" s="201"/>
      <c r="FS120" s="201"/>
      <c r="FT120" s="201"/>
      <c r="FU120" s="201"/>
      <c r="FV120" s="201"/>
      <c r="FW120" s="201"/>
      <c r="FX120" s="201"/>
      <c r="FY120" s="201"/>
      <c r="FZ120" s="201"/>
      <c r="GA120" s="201"/>
      <c r="GB120" s="201"/>
      <c r="GC120" s="201"/>
      <c r="GD120" s="201"/>
      <c r="GE120" s="201"/>
      <c r="GF120" s="201"/>
      <c r="GG120" s="201"/>
      <c r="GH120" s="201"/>
      <c r="GI120" s="201"/>
      <c r="GJ120" s="201"/>
      <c r="GK120" s="201"/>
      <c r="GL120" s="201"/>
      <c r="GM120" s="201"/>
      <c r="GN120" s="201"/>
      <c r="GO120" s="201"/>
      <c r="GP120" s="201"/>
      <c r="GQ120" s="201"/>
      <c r="GR120" s="201"/>
      <c r="GS120" s="201"/>
      <c r="GT120" s="201"/>
      <c r="GU120" s="201"/>
      <c r="GV120" s="201"/>
      <c r="GW120" s="201"/>
      <c r="GX120" s="201"/>
      <c r="GY120" s="201"/>
      <c r="GZ120" s="201"/>
    </row>
    <row r="121" spans="3:208" s="5" customFormat="1">
      <c r="C121" s="201"/>
      <c r="D121" s="29"/>
      <c r="G121" s="145"/>
      <c r="H121" s="152"/>
      <c r="I121" s="152" t="s">
        <v>686</v>
      </c>
      <c r="J121" s="152"/>
      <c r="K121" s="152"/>
      <c r="L121" s="494">
        <v>0</v>
      </c>
      <c r="M121" s="454">
        <v>0</v>
      </c>
      <c r="N121" s="454">
        <v>0</v>
      </c>
      <c r="O121" s="454">
        <v>0</v>
      </c>
      <c r="P121" s="454">
        <v>0</v>
      </c>
      <c r="Q121" s="454">
        <v>0</v>
      </c>
      <c r="R121" s="454">
        <v>0</v>
      </c>
      <c r="S121" s="454">
        <v>0</v>
      </c>
      <c r="T121" s="454">
        <v>0</v>
      </c>
      <c r="U121" s="454">
        <v>0</v>
      </c>
      <c r="V121" s="454">
        <v>40393976.259999998</v>
      </c>
      <c r="W121" s="454">
        <v>23162001.259999998</v>
      </c>
      <c r="X121" s="454">
        <v>23322213.759999998</v>
      </c>
      <c r="Y121" s="454">
        <v>23272676.259999998</v>
      </c>
      <c r="Z121" s="454">
        <v>18825801.259999998</v>
      </c>
      <c r="AA121" s="454">
        <v>14358651.26</v>
      </c>
      <c r="AB121" s="454">
        <v>14340420</v>
      </c>
      <c r="AC121" s="454">
        <v>8378595</v>
      </c>
      <c r="AD121" s="454">
        <v>8519925</v>
      </c>
      <c r="AE121" s="454">
        <v>2487175</v>
      </c>
      <c r="AF121" s="454">
        <v>2488925</v>
      </c>
      <c r="AG121" s="454">
        <v>2487675</v>
      </c>
      <c r="AH121" s="454">
        <v>2488425</v>
      </c>
      <c r="AI121" s="454">
        <v>2485925</v>
      </c>
      <c r="AJ121" s="454">
        <v>2485175</v>
      </c>
      <c r="AK121" s="454">
        <v>2635925</v>
      </c>
      <c r="AL121" s="550">
        <v>2630425</v>
      </c>
      <c r="AM121" s="201"/>
      <c r="AN121" s="201"/>
      <c r="AO121" s="201"/>
      <c r="AP121" s="201"/>
      <c r="AQ121" s="201"/>
      <c r="AR121" s="201"/>
      <c r="AS121" s="201"/>
      <c r="AT121" s="201"/>
      <c r="AU121" s="201"/>
      <c r="AV121" s="201"/>
      <c r="AW121" s="201"/>
      <c r="AX121" s="201"/>
      <c r="AY121" s="201"/>
      <c r="AZ121" s="201"/>
      <c r="BA121" s="201"/>
      <c r="BB121" s="201"/>
      <c r="BC121" s="201"/>
      <c r="BD121" s="201"/>
      <c r="BE121" s="201"/>
      <c r="BF121" s="201"/>
      <c r="BG121" s="201"/>
      <c r="BH121" s="201"/>
      <c r="BI121" s="201"/>
      <c r="BJ121" s="201"/>
      <c r="BK121" s="201"/>
      <c r="BL121" s="201"/>
      <c r="BM121" s="201"/>
      <c r="BN121" s="201"/>
      <c r="BO121" s="201"/>
      <c r="BP121" s="201"/>
      <c r="BQ121" s="201"/>
      <c r="BR121" s="201"/>
      <c r="BS121" s="201"/>
      <c r="BT121" s="201"/>
      <c r="BU121" s="201"/>
      <c r="BV121" s="201"/>
      <c r="BW121" s="201"/>
      <c r="BX121" s="201"/>
      <c r="BY121" s="201"/>
      <c r="BZ121" s="201"/>
      <c r="CA121" s="201"/>
      <c r="CB121" s="201"/>
      <c r="CC121" s="201"/>
      <c r="CD121" s="201"/>
      <c r="CE121" s="201"/>
      <c r="CF121" s="201"/>
      <c r="CG121" s="201"/>
      <c r="CH121" s="201"/>
      <c r="CI121" s="201"/>
      <c r="CJ121" s="201"/>
      <c r="CK121" s="201"/>
      <c r="CL121" s="201"/>
      <c r="CM121" s="201"/>
      <c r="CN121" s="201"/>
      <c r="CO121" s="201"/>
      <c r="CP121" s="201"/>
      <c r="CQ121" s="201"/>
      <c r="CR121" s="201"/>
      <c r="CS121" s="201"/>
      <c r="CT121" s="201"/>
      <c r="CU121" s="201"/>
      <c r="CV121" s="201"/>
      <c r="CW121" s="201"/>
      <c r="CX121" s="201"/>
      <c r="CY121" s="201"/>
      <c r="CZ121" s="201"/>
      <c r="DA121" s="201"/>
      <c r="DB121" s="201"/>
      <c r="DC121" s="201"/>
      <c r="DD121" s="201"/>
      <c r="DE121" s="201"/>
      <c r="DF121" s="201"/>
      <c r="DG121" s="201"/>
      <c r="DH121" s="201"/>
      <c r="DI121" s="201"/>
      <c r="DJ121" s="201"/>
      <c r="DK121" s="201"/>
      <c r="DL121" s="201"/>
      <c r="DM121" s="201"/>
      <c r="DN121" s="201"/>
      <c r="DO121" s="201"/>
      <c r="DP121" s="201"/>
      <c r="DQ121" s="201"/>
      <c r="DR121" s="201"/>
      <c r="DS121" s="201"/>
      <c r="DT121" s="201"/>
      <c r="DU121" s="201"/>
      <c r="DV121" s="201"/>
      <c r="DW121" s="201"/>
      <c r="DX121" s="201"/>
      <c r="DY121" s="201"/>
      <c r="DZ121" s="201"/>
      <c r="EA121" s="201"/>
      <c r="EB121" s="201"/>
      <c r="EC121" s="201"/>
      <c r="ED121" s="201"/>
      <c r="EE121" s="201"/>
      <c r="EF121" s="201"/>
      <c r="EG121" s="201"/>
      <c r="EH121" s="201"/>
      <c r="EI121" s="201"/>
      <c r="EJ121" s="201"/>
      <c r="EK121" s="201"/>
      <c r="EL121" s="201"/>
      <c r="EM121" s="201"/>
      <c r="EN121" s="201"/>
      <c r="EO121" s="201"/>
      <c r="EP121" s="201"/>
      <c r="EQ121" s="201"/>
      <c r="ER121" s="201"/>
      <c r="ES121" s="201"/>
      <c r="ET121" s="201"/>
      <c r="EU121" s="201"/>
      <c r="EV121" s="201"/>
      <c r="EW121" s="201"/>
      <c r="EX121" s="201"/>
      <c r="EY121" s="201"/>
      <c r="EZ121" s="201"/>
      <c r="FA121" s="201"/>
      <c r="FB121" s="201"/>
      <c r="FC121" s="201"/>
      <c r="FD121" s="201"/>
      <c r="FE121" s="201"/>
      <c r="FF121" s="201"/>
      <c r="FG121" s="201"/>
      <c r="FH121" s="201"/>
      <c r="FI121" s="201"/>
      <c r="FJ121" s="201"/>
      <c r="FK121" s="201"/>
      <c r="FL121" s="201"/>
      <c r="FM121" s="201"/>
      <c r="FN121" s="201"/>
      <c r="FO121" s="201"/>
      <c r="FP121" s="201"/>
      <c r="FQ121" s="201"/>
      <c r="FR121" s="201"/>
      <c r="FS121" s="201"/>
      <c r="FT121" s="201"/>
      <c r="FU121" s="201"/>
      <c r="FV121" s="201"/>
      <c r="FW121" s="201"/>
      <c r="FX121" s="201"/>
      <c r="FY121" s="201"/>
      <c r="FZ121" s="201"/>
      <c r="GA121" s="201"/>
      <c r="GB121" s="201"/>
      <c r="GC121" s="201"/>
      <c r="GD121" s="201"/>
      <c r="GE121" s="201"/>
      <c r="GF121" s="201"/>
      <c r="GG121" s="201"/>
      <c r="GH121" s="201"/>
      <c r="GI121" s="201"/>
      <c r="GJ121" s="201"/>
      <c r="GK121" s="201"/>
      <c r="GL121" s="201"/>
      <c r="GM121" s="201"/>
      <c r="GN121" s="201"/>
      <c r="GO121" s="201"/>
      <c r="GP121" s="201"/>
      <c r="GQ121" s="201"/>
      <c r="GR121" s="201"/>
      <c r="GS121" s="201"/>
      <c r="GT121" s="201"/>
      <c r="GU121" s="201"/>
      <c r="GV121" s="201"/>
      <c r="GW121" s="201"/>
      <c r="GX121" s="201"/>
      <c r="GY121" s="201"/>
      <c r="GZ121" s="201"/>
    </row>
    <row r="122" spans="3:208" s="5" customFormat="1">
      <c r="C122" s="201"/>
      <c r="D122" s="29"/>
      <c r="G122" s="145"/>
      <c r="H122" s="152"/>
      <c r="I122" s="152" t="s">
        <v>688</v>
      </c>
      <c r="J122" s="152"/>
      <c r="K122" s="152"/>
      <c r="L122" s="494">
        <v>0</v>
      </c>
      <c r="M122" s="454">
        <v>0</v>
      </c>
      <c r="N122" s="454">
        <v>0</v>
      </c>
      <c r="O122" s="454">
        <v>0</v>
      </c>
      <c r="P122" s="454">
        <v>0</v>
      </c>
      <c r="Q122" s="454">
        <v>0</v>
      </c>
      <c r="R122" s="454">
        <v>0</v>
      </c>
      <c r="S122" s="454">
        <v>0</v>
      </c>
      <c r="T122" s="454">
        <v>0</v>
      </c>
      <c r="U122" s="454">
        <v>0</v>
      </c>
      <c r="V122" s="454">
        <v>26390100.899999999</v>
      </c>
      <c r="W122" s="454">
        <v>1263820</v>
      </c>
      <c r="X122" s="454">
        <v>1263820</v>
      </c>
      <c r="Y122" s="454">
        <v>1263820</v>
      </c>
      <c r="Z122" s="454">
        <v>1263820</v>
      </c>
      <c r="AA122" s="454">
        <v>1263820</v>
      </c>
      <c r="AB122" s="454">
        <v>1263820</v>
      </c>
      <c r="AC122" s="454">
        <v>1263820</v>
      </c>
      <c r="AD122" s="454">
        <v>1263820</v>
      </c>
      <c r="AE122" s="454">
        <v>1263820</v>
      </c>
      <c r="AF122" s="454">
        <v>1263820</v>
      </c>
      <c r="AG122" s="454">
        <v>0</v>
      </c>
      <c r="AH122" s="454">
        <v>0</v>
      </c>
      <c r="AI122" s="454">
        <v>0</v>
      </c>
      <c r="AJ122" s="454">
        <v>0</v>
      </c>
      <c r="AK122" s="454">
        <v>0</v>
      </c>
      <c r="AL122" s="550">
        <v>0</v>
      </c>
      <c r="AM122" s="201"/>
      <c r="AN122" s="201"/>
      <c r="AO122" s="201"/>
      <c r="AP122" s="201"/>
      <c r="AQ122" s="201"/>
      <c r="AR122" s="201"/>
      <c r="AS122" s="201"/>
      <c r="AT122" s="201"/>
      <c r="AU122" s="201"/>
      <c r="AV122" s="201"/>
      <c r="AW122" s="201"/>
      <c r="AX122" s="201"/>
      <c r="AY122" s="201"/>
      <c r="AZ122" s="201"/>
      <c r="BA122" s="201"/>
      <c r="BB122" s="201"/>
      <c r="BC122" s="201"/>
      <c r="BD122" s="201"/>
      <c r="BE122" s="201"/>
      <c r="BF122" s="201"/>
      <c r="BG122" s="201"/>
      <c r="BH122" s="201"/>
      <c r="BI122" s="201"/>
      <c r="BJ122" s="201"/>
      <c r="BK122" s="201"/>
      <c r="BL122" s="201"/>
      <c r="BM122" s="201"/>
      <c r="BN122" s="201"/>
      <c r="BO122" s="201"/>
      <c r="BP122" s="201"/>
      <c r="BQ122" s="201"/>
      <c r="BR122" s="201"/>
      <c r="BS122" s="201"/>
      <c r="BT122" s="201"/>
      <c r="BU122" s="201"/>
      <c r="BV122" s="201"/>
      <c r="BW122" s="201"/>
      <c r="BX122" s="201"/>
      <c r="BY122" s="201"/>
      <c r="BZ122" s="201"/>
      <c r="CA122" s="201"/>
      <c r="CB122" s="201"/>
      <c r="CC122" s="201"/>
      <c r="CD122" s="201"/>
      <c r="CE122" s="201"/>
      <c r="CF122" s="201"/>
      <c r="CG122" s="201"/>
      <c r="CH122" s="201"/>
      <c r="CI122" s="201"/>
      <c r="CJ122" s="201"/>
      <c r="CK122" s="201"/>
      <c r="CL122" s="201"/>
      <c r="CM122" s="201"/>
      <c r="CN122" s="201"/>
      <c r="CO122" s="201"/>
      <c r="CP122" s="201"/>
      <c r="CQ122" s="201"/>
      <c r="CR122" s="201"/>
      <c r="CS122" s="201"/>
      <c r="CT122" s="201"/>
      <c r="CU122" s="201"/>
      <c r="CV122" s="201"/>
      <c r="CW122" s="201"/>
      <c r="CX122" s="201"/>
      <c r="CY122" s="201"/>
      <c r="CZ122" s="201"/>
      <c r="DA122" s="201"/>
      <c r="DB122" s="201"/>
      <c r="DC122" s="201"/>
      <c r="DD122" s="201"/>
      <c r="DE122" s="201"/>
      <c r="DF122" s="201"/>
      <c r="DG122" s="201"/>
      <c r="DH122" s="201"/>
      <c r="DI122" s="201"/>
      <c r="DJ122" s="201"/>
      <c r="DK122" s="201"/>
      <c r="DL122" s="201"/>
      <c r="DM122" s="201"/>
      <c r="DN122" s="201"/>
      <c r="DO122" s="201"/>
      <c r="DP122" s="201"/>
      <c r="DQ122" s="201"/>
      <c r="DR122" s="201"/>
      <c r="DS122" s="201"/>
      <c r="DT122" s="201"/>
      <c r="DU122" s="201"/>
      <c r="DV122" s="201"/>
      <c r="DW122" s="201"/>
      <c r="DX122" s="201"/>
      <c r="DY122" s="201"/>
      <c r="DZ122" s="201"/>
      <c r="EA122" s="201"/>
      <c r="EB122" s="201"/>
      <c r="EC122" s="201"/>
      <c r="ED122" s="201"/>
      <c r="EE122" s="201"/>
      <c r="EF122" s="201"/>
      <c r="EG122" s="201"/>
      <c r="EH122" s="201"/>
      <c r="EI122" s="201"/>
      <c r="EJ122" s="201"/>
      <c r="EK122" s="201"/>
      <c r="EL122" s="201"/>
      <c r="EM122" s="201"/>
      <c r="EN122" s="201"/>
      <c r="EO122" s="201"/>
      <c r="EP122" s="201"/>
      <c r="EQ122" s="201"/>
      <c r="ER122" s="201"/>
      <c r="ES122" s="201"/>
      <c r="ET122" s="201"/>
      <c r="EU122" s="201"/>
      <c r="EV122" s="201"/>
      <c r="EW122" s="201"/>
      <c r="EX122" s="201"/>
      <c r="EY122" s="201"/>
      <c r="EZ122" s="201"/>
      <c r="FA122" s="201"/>
      <c r="FB122" s="201"/>
      <c r="FC122" s="201"/>
      <c r="FD122" s="201"/>
      <c r="FE122" s="201"/>
      <c r="FF122" s="201"/>
      <c r="FG122" s="201"/>
      <c r="FH122" s="201"/>
      <c r="FI122" s="201"/>
      <c r="FJ122" s="201"/>
      <c r="FK122" s="201"/>
      <c r="FL122" s="201"/>
      <c r="FM122" s="201"/>
      <c r="FN122" s="201"/>
      <c r="FO122" s="201"/>
      <c r="FP122" s="201"/>
      <c r="FQ122" s="201"/>
      <c r="FR122" s="201"/>
      <c r="FS122" s="201"/>
      <c r="FT122" s="201"/>
      <c r="FU122" s="201"/>
      <c r="FV122" s="201"/>
      <c r="FW122" s="201"/>
      <c r="FX122" s="201"/>
      <c r="FY122" s="201"/>
      <c r="FZ122" s="201"/>
      <c r="GA122" s="201"/>
      <c r="GB122" s="201"/>
      <c r="GC122" s="201"/>
      <c r="GD122" s="201"/>
      <c r="GE122" s="201"/>
      <c r="GF122" s="201"/>
      <c r="GG122" s="201"/>
      <c r="GH122" s="201"/>
      <c r="GI122" s="201"/>
      <c r="GJ122" s="201"/>
      <c r="GK122" s="201"/>
      <c r="GL122" s="201"/>
      <c r="GM122" s="201"/>
      <c r="GN122" s="201"/>
      <c r="GO122" s="201"/>
      <c r="GP122" s="201"/>
      <c r="GQ122" s="201"/>
      <c r="GR122" s="201"/>
      <c r="GS122" s="201"/>
      <c r="GT122" s="201"/>
      <c r="GU122" s="201"/>
      <c r="GV122" s="201"/>
      <c r="GW122" s="201"/>
      <c r="GX122" s="201"/>
      <c r="GY122" s="201"/>
      <c r="GZ122" s="201"/>
    </row>
    <row r="123" spans="3:208" s="5" customFormat="1">
      <c r="C123" s="201"/>
      <c r="D123" s="29"/>
      <c r="G123" s="145"/>
      <c r="H123" s="152"/>
      <c r="I123" s="152" t="s">
        <v>479</v>
      </c>
      <c r="J123" s="152"/>
      <c r="K123" s="152"/>
      <c r="L123" s="494">
        <v>0</v>
      </c>
      <c r="M123" s="454">
        <v>0</v>
      </c>
      <c r="N123" s="454">
        <v>0</v>
      </c>
      <c r="O123" s="454">
        <v>0</v>
      </c>
      <c r="P123" s="454">
        <v>0</v>
      </c>
      <c r="Q123" s="454">
        <v>0</v>
      </c>
      <c r="R123" s="454">
        <v>0</v>
      </c>
      <c r="S123" s="454">
        <v>0</v>
      </c>
      <c r="T123" s="454">
        <v>0</v>
      </c>
      <c r="U123" s="454">
        <v>0</v>
      </c>
      <c r="V123" s="454">
        <v>-12080000</v>
      </c>
      <c r="W123" s="454">
        <v>-12320582.274559997</v>
      </c>
      <c r="X123" s="454">
        <v>-12320582.274559997</v>
      </c>
      <c r="Y123" s="454">
        <v>-12320582.274559997</v>
      </c>
      <c r="Z123" s="454">
        <v>-12320582.274559997</v>
      </c>
      <c r="AA123" s="454">
        <v>-12320582.274559997</v>
      </c>
      <c r="AB123" s="454">
        <v>-12320582.274559997</v>
      </c>
      <c r="AC123" s="454">
        <v>-12320582.274559997</v>
      </c>
      <c r="AD123" s="454">
        <v>-12283021.834159998</v>
      </c>
      <c r="AE123" s="454">
        <v>-12014183.315119999</v>
      </c>
      <c r="AF123" s="454">
        <v>-11541343.973599998</v>
      </c>
      <c r="AG123" s="454">
        <v>-11047365.283919999</v>
      </c>
      <c r="AH123" s="454">
        <v>-10526255.157039998</v>
      </c>
      <c r="AI123" s="454">
        <v>-10136320.430879999</v>
      </c>
      <c r="AJ123" s="454">
        <v>-9885824.7319999989</v>
      </c>
      <c r="AK123" s="454">
        <v>-9621760.1558400001</v>
      </c>
      <c r="AL123" s="550">
        <v>-9346421.8528799992</v>
      </c>
      <c r="AM123" s="201"/>
      <c r="AN123" s="201"/>
      <c r="AO123" s="201"/>
      <c r="AP123" s="201"/>
      <c r="AQ123" s="201"/>
      <c r="AR123" s="201"/>
      <c r="AS123" s="201"/>
      <c r="AT123" s="201"/>
      <c r="AU123" s="201"/>
      <c r="AV123" s="201"/>
      <c r="AW123" s="201"/>
      <c r="AX123" s="201"/>
      <c r="AY123" s="201"/>
      <c r="AZ123" s="201"/>
      <c r="BA123" s="201"/>
      <c r="BB123" s="201"/>
      <c r="BC123" s="201"/>
      <c r="BD123" s="201"/>
      <c r="BE123" s="201"/>
      <c r="BF123" s="201"/>
      <c r="BG123" s="201"/>
      <c r="BH123" s="201"/>
      <c r="BI123" s="201"/>
      <c r="BJ123" s="201"/>
      <c r="BK123" s="201"/>
      <c r="BL123" s="201"/>
      <c r="BM123" s="201"/>
      <c r="BN123" s="201"/>
      <c r="BO123" s="201"/>
      <c r="BP123" s="201"/>
      <c r="BQ123" s="201"/>
      <c r="BR123" s="201"/>
      <c r="BS123" s="201"/>
      <c r="BT123" s="201"/>
      <c r="BU123" s="201"/>
      <c r="BV123" s="201"/>
      <c r="BW123" s="201"/>
      <c r="BX123" s="201"/>
      <c r="BY123" s="201"/>
      <c r="BZ123" s="201"/>
      <c r="CA123" s="201"/>
      <c r="CB123" s="201"/>
      <c r="CC123" s="201"/>
      <c r="CD123" s="201"/>
      <c r="CE123" s="201"/>
      <c r="CF123" s="201"/>
      <c r="CG123" s="201"/>
      <c r="CH123" s="201"/>
      <c r="CI123" s="201"/>
      <c r="CJ123" s="201"/>
      <c r="CK123" s="201"/>
      <c r="CL123" s="201"/>
      <c r="CM123" s="201"/>
      <c r="CN123" s="201"/>
      <c r="CO123" s="201"/>
      <c r="CP123" s="201"/>
      <c r="CQ123" s="201"/>
      <c r="CR123" s="201"/>
      <c r="CS123" s="201"/>
      <c r="CT123" s="201"/>
      <c r="CU123" s="201"/>
      <c r="CV123" s="201"/>
      <c r="CW123" s="201"/>
      <c r="CX123" s="201"/>
      <c r="CY123" s="201"/>
      <c r="CZ123" s="201"/>
      <c r="DA123" s="201"/>
      <c r="DB123" s="201"/>
      <c r="DC123" s="201"/>
      <c r="DD123" s="201"/>
      <c r="DE123" s="201"/>
      <c r="DF123" s="201"/>
      <c r="DG123" s="201"/>
      <c r="DH123" s="201"/>
      <c r="DI123" s="201"/>
      <c r="DJ123" s="201"/>
      <c r="DK123" s="201"/>
      <c r="DL123" s="201"/>
      <c r="DM123" s="201"/>
      <c r="DN123" s="201"/>
      <c r="DO123" s="201"/>
      <c r="DP123" s="201"/>
      <c r="DQ123" s="201"/>
      <c r="DR123" s="201"/>
      <c r="DS123" s="201"/>
      <c r="DT123" s="201"/>
      <c r="DU123" s="201"/>
      <c r="DV123" s="201"/>
      <c r="DW123" s="201"/>
      <c r="DX123" s="201"/>
      <c r="DY123" s="201"/>
      <c r="DZ123" s="201"/>
      <c r="EA123" s="201"/>
      <c r="EB123" s="201"/>
      <c r="EC123" s="201"/>
      <c r="ED123" s="201"/>
      <c r="EE123" s="201"/>
      <c r="EF123" s="201"/>
      <c r="EG123" s="201"/>
      <c r="EH123" s="201"/>
      <c r="EI123" s="201"/>
      <c r="EJ123" s="201"/>
      <c r="EK123" s="201"/>
      <c r="EL123" s="201"/>
      <c r="EM123" s="201"/>
      <c r="EN123" s="201"/>
      <c r="EO123" s="201"/>
      <c r="EP123" s="201"/>
      <c r="EQ123" s="201"/>
      <c r="ER123" s="201"/>
      <c r="ES123" s="201"/>
      <c r="ET123" s="201"/>
      <c r="EU123" s="201"/>
      <c r="EV123" s="201"/>
      <c r="EW123" s="201"/>
      <c r="EX123" s="201"/>
      <c r="EY123" s="201"/>
      <c r="EZ123" s="201"/>
      <c r="FA123" s="201"/>
      <c r="FB123" s="201"/>
      <c r="FC123" s="201"/>
      <c r="FD123" s="201"/>
      <c r="FE123" s="201"/>
      <c r="FF123" s="201"/>
      <c r="FG123" s="201"/>
      <c r="FH123" s="201"/>
      <c r="FI123" s="201"/>
      <c r="FJ123" s="201"/>
      <c r="FK123" s="201"/>
      <c r="FL123" s="201"/>
      <c r="FM123" s="201"/>
      <c r="FN123" s="201"/>
      <c r="FO123" s="201"/>
      <c r="FP123" s="201"/>
      <c r="FQ123" s="201"/>
      <c r="FR123" s="201"/>
      <c r="FS123" s="201"/>
      <c r="FT123" s="201"/>
      <c r="FU123" s="201"/>
      <c r="FV123" s="201"/>
      <c r="FW123" s="201"/>
      <c r="FX123" s="201"/>
      <c r="FY123" s="201"/>
      <c r="FZ123" s="201"/>
      <c r="GA123" s="201"/>
      <c r="GB123" s="201"/>
      <c r="GC123" s="201"/>
      <c r="GD123" s="201"/>
      <c r="GE123" s="201"/>
      <c r="GF123" s="201"/>
      <c r="GG123" s="201"/>
      <c r="GH123" s="201"/>
      <c r="GI123" s="201"/>
      <c r="GJ123" s="201"/>
      <c r="GK123" s="201"/>
      <c r="GL123" s="201"/>
      <c r="GM123" s="201"/>
      <c r="GN123" s="201"/>
      <c r="GO123" s="201"/>
      <c r="GP123" s="201"/>
      <c r="GQ123" s="201"/>
      <c r="GR123" s="201"/>
      <c r="GS123" s="201"/>
      <c r="GT123" s="201"/>
      <c r="GU123" s="201"/>
      <c r="GV123" s="201"/>
      <c r="GW123" s="201"/>
      <c r="GX123" s="201"/>
      <c r="GY123" s="201"/>
      <c r="GZ123" s="201"/>
    </row>
    <row r="124" spans="3:208" s="5" customFormat="1">
      <c r="C124" s="201"/>
      <c r="D124" s="29"/>
      <c r="G124" s="145"/>
      <c r="H124" s="152"/>
      <c r="I124" s="152" t="s">
        <v>692</v>
      </c>
      <c r="J124" s="152"/>
      <c r="K124" s="152"/>
      <c r="L124" s="494">
        <v>0</v>
      </c>
      <c r="M124" s="454">
        <v>0</v>
      </c>
      <c r="N124" s="454">
        <v>0</v>
      </c>
      <c r="O124" s="454">
        <v>0</v>
      </c>
      <c r="P124" s="454">
        <v>0</v>
      </c>
      <c r="Q124" s="454">
        <v>0</v>
      </c>
      <c r="R124" s="454">
        <v>0</v>
      </c>
      <c r="S124" s="454">
        <v>0</v>
      </c>
      <c r="T124" s="454">
        <v>0</v>
      </c>
      <c r="U124" s="454">
        <v>0</v>
      </c>
      <c r="V124" s="454">
        <v>3436418.1100000008</v>
      </c>
      <c r="W124" s="454">
        <v>3958186.6494246577</v>
      </c>
      <c r="X124" s="454">
        <v>3890809.2469589049</v>
      </c>
      <c r="Y124" s="454">
        <v>6693414.0646575345</v>
      </c>
      <c r="Z124" s="454">
        <v>7832736.1945753423</v>
      </c>
      <c r="AA124" s="454">
        <v>8549799.9445753396</v>
      </c>
      <c r="AB124" s="454">
        <v>8867357.5158219188</v>
      </c>
      <c r="AC124" s="454">
        <v>9402870.2005136982</v>
      </c>
      <c r="AD124" s="454">
        <v>8588405.5272123292</v>
      </c>
      <c r="AE124" s="454">
        <v>8595678.3575342465</v>
      </c>
      <c r="AF124" s="454">
        <v>8212281.6539178062</v>
      </c>
      <c r="AG124" s="454">
        <v>8121142.9409862999</v>
      </c>
      <c r="AH124" s="454">
        <v>7686299.0150410961</v>
      </c>
      <c r="AI124" s="454">
        <v>7894634.2297808211</v>
      </c>
      <c r="AJ124" s="454">
        <v>7372738.4815068487</v>
      </c>
      <c r="AK124" s="454">
        <v>7620892.8565068487</v>
      </c>
      <c r="AL124" s="550">
        <v>7148910.2535616439</v>
      </c>
      <c r="AM124" s="201"/>
      <c r="AN124" s="201"/>
      <c r="AO124" s="201"/>
      <c r="AP124" s="201"/>
      <c r="AQ124" s="201"/>
      <c r="AR124" s="201"/>
      <c r="AS124" s="201"/>
      <c r="AT124" s="201"/>
      <c r="AU124" s="201"/>
      <c r="AV124" s="201"/>
      <c r="AW124" s="201"/>
      <c r="AX124" s="201"/>
      <c r="AY124" s="201"/>
      <c r="AZ124" s="201"/>
      <c r="BA124" s="201"/>
      <c r="BB124" s="201"/>
      <c r="BC124" s="201"/>
      <c r="BD124" s="201"/>
      <c r="BE124" s="201"/>
      <c r="BF124" s="201"/>
      <c r="BG124" s="201"/>
      <c r="BH124" s="201"/>
      <c r="BI124" s="201"/>
      <c r="BJ124" s="201"/>
      <c r="BK124" s="201"/>
      <c r="BL124" s="201"/>
      <c r="BM124" s="201"/>
      <c r="BN124" s="201"/>
      <c r="BO124" s="201"/>
      <c r="BP124" s="201"/>
      <c r="BQ124" s="201"/>
      <c r="BR124" s="201"/>
      <c r="BS124" s="201"/>
      <c r="BT124" s="201"/>
      <c r="BU124" s="201"/>
      <c r="BV124" s="201"/>
      <c r="BW124" s="201"/>
      <c r="BX124" s="201"/>
      <c r="BY124" s="201"/>
      <c r="BZ124" s="201"/>
      <c r="CA124" s="201"/>
      <c r="CB124" s="201"/>
      <c r="CC124" s="201"/>
      <c r="CD124" s="201"/>
      <c r="CE124" s="201"/>
      <c r="CF124" s="201"/>
      <c r="CG124" s="201"/>
      <c r="CH124" s="201"/>
      <c r="CI124" s="201"/>
      <c r="CJ124" s="201"/>
      <c r="CK124" s="201"/>
      <c r="CL124" s="201"/>
      <c r="CM124" s="201"/>
      <c r="CN124" s="201"/>
      <c r="CO124" s="201"/>
      <c r="CP124" s="201"/>
      <c r="CQ124" s="201"/>
      <c r="CR124" s="201"/>
      <c r="CS124" s="201"/>
      <c r="CT124" s="201"/>
      <c r="CU124" s="201"/>
      <c r="CV124" s="201"/>
      <c r="CW124" s="201"/>
      <c r="CX124" s="201"/>
      <c r="CY124" s="201"/>
      <c r="CZ124" s="201"/>
      <c r="DA124" s="201"/>
      <c r="DB124" s="201"/>
      <c r="DC124" s="201"/>
      <c r="DD124" s="201"/>
      <c r="DE124" s="201"/>
      <c r="DF124" s="201"/>
      <c r="DG124" s="201"/>
      <c r="DH124" s="201"/>
      <c r="DI124" s="201"/>
      <c r="DJ124" s="201"/>
      <c r="DK124" s="201"/>
      <c r="DL124" s="201"/>
      <c r="DM124" s="201"/>
      <c r="DN124" s="201"/>
      <c r="DO124" s="201"/>
      <c r="DP124" s="201"/>
      <c r="DQ124" s="201"/>
      <c r="DR124" s="201"/>
      <c r="DS124" s="201"/>
      <c r="DT124" s="201"/>
      <c r="DU124" s="201"/>
      <c r="DV124" s="201"/>
      <c r="DW124" s="201"/>
      <c r="DX124" s="201"/>
      <c r="DY124" s="201"/>
      <c r="DZ124" s="201"/>
      <c r="EA124" s="201"/>
      <c r="EB124" s="201"/>
      <c r="EC124" s="201"/>
      <c r="ED124" s="201"/>
      <c r="EE124" s="201"/>
      <c r="EF124" s="201"/>
      <c r="EG124" s="201"/>
      <c r="EH124" s="201"/>
      <c r="EI124" s="201"/>
      <c r="EJ124" s="201"/>
      <c r="EK124" s="201"/>
      <c r="EL124" s="201"/>
      <c r="EM124" s="201"/>
      <c r="EN124" s="201"/>
      <c r="EO124" s="201"/>
      <c r="EP124" s="201"/>
      <c r="EQ124" s="201"/>
      <c r="ER124" s="201"/>
      <c r="ES124" s="201"/>
      <c r="ET124" s="201"/>
      <c r="EU124" s="201"/>
      <c r="EV124" s="201"/>
      <c r="EW124" s="201"/>
      <c r="EX124" s="201"/>
      <c r="EY124" s="201"/>
      <c r="EZ124" s="201"/>
      <c r="FA124" s="201"/>
      <c r="FB124" s="201"/>
      <c r="FC124" s="201"/>
      <c r="FD124" s="201"/>
      <c r="FE124" s="201"/>
      <c r="FF124" s="201"/>
      <c r="FG124" s="201"/>
      <c r="FH124" s="201"/>
      <c r="FI124" s="201"/>
      <c r="FJ124" s="201"/>
      <c r="FK124" s="201"/>
      <c r="FL124" s="201"/>
      <c r="FM124" s="201"/>
      <c r="FN124" s="201"/>
      <c r="FO124" s="201"/>
      <c r="FP124" s="201"/>
      <c r="FQ124" s="201"/>
      <c r="FR124" s="201"/>
      <c r="FS124" s="201"/>
      <c r="FT124" s="201"/>
      <c r="FU124" s="201"/>
      <c r="FV124" s="201"/>
      <c r="FW124" s="201"/>
      <c r="FX124" s="201"/>
      <c r="FY124" s="201"/>
      <c r="FZ124" s="201"/>
      <c r="GA124" s="201"/>
      <c r="GB124" s="201"/>
      <c r="GC124" s="201"/>
      <c r="GD124" s="201"/>
      <c r="GE124" s="201"/>
      <c r="GF124" s="201"/>
      <c r="GG124" s="201"/>
      <c r="GH124" s="201"/>
      <c r="GI124" s="201"/>
      <c r="GJ124" s="201"/>
      <c r="GK124" s="201"/>
      <c r="GL124" s="201"/>
      <c r="GM124" s="201"/>
      <c r="GN124" s="201"/>
      <c r="GO124" s="201"/>
      <c r="GP124" s="201"/>
      <c r="GQ124" s="201"/>
      <c r="GR124" s="201"/>
      <c r="GS124" s="201"/>
      <c r="GT124" s="201"/>
      <c r="GU124" s="201"/>
      <c r="GV124" s="201"/>
      <c r="GW124" s="201"/>
      <c r="GX124" s="201"/>
      <c r="GY124" s="201"/>
      <c r="GZ124" s="201"/>
    </row>
    <row r="125" spans="3:208" s="5" customFormat="1">
      <c r="C125" s="201"/>
      <c r="D125" s="29"/>
      <c r="G125" s="145"/>
      <c r="H125" s="152"/>
      <c r="I125" s="152" t="s">
        <v>1480</v>
      </c>
      <c r="J125" s="152"/>
      <c r="K125" s="152"/>
      <c r="L125" s="494">
        <v>0</v>
      </c>
      <c r="M125" s="454">
        <v>0</v>
      </c>
      <c r="N125" s="454">
        <v>0</v>
      </c>
      <c r="O125" s="454">
        <v>0</v>
      </c>
      <c r="P125" s="454">
        <v>0</v>
      </c>
      <c r="Q125" s="454">
        <v>0</v>
      </c>
      <c r="R125" s="454">
        <v>0</v>
      </c>
      <c r="S125" s="454">
        <v>0</v>
      </c>
      <c r="T125" s="454">
        <v>0</v>
      </c>
      <c r="U125" s="454">
        <v>0</v>
      </c>
      <c r="V125" s="454">
        <v>0</v>
      </c>
      <c r="W125" s="454">
        <v>0</v>
      </c>
      <c r="X125" s="454">
        <v>0</v>
      </c>
      <c r="Y125" s="454">
        <v>0</v>
      </c>
      <c r="Z125" s="454">
        <v>0</v>
      </c>
      <c r="AA125" s="454">
        <v>0</v>
      </c>
      <c r="AB125" s="454">
        <v>0</v>
      </c>
      <c r="AC125" s="454">
        <v>0</v>
      </c>
      <c r="AD125" s="454">
        <v>0</v>
      </c>
      <c r="AE125" s="454">
        <v>0</v>
      </c>
      <c r="AF125" s="454">
        <v>0</v>
      </c>
      <c r="AG125" s="454">
        <v>0</v>
      </c>
      <c r="AH125" s="454">
        <v>0</v>
      </c>
      <c r="AI125" s="454">
        <v>0</v>
      </c>
      <c r="AJ125" s="454">
        <v>0</v>
      </c>
      <c r="AK125" s="454">
        <v>0</v>
      </c>
      <c r="AL125" s="550">
        <v>0</v>
      </c>
      <c r="AM125" s="201"/>
      <c r="AN125" s="201"/>
      <c r="AO125" s="201"/>
      <c r="AP125" s="201"/>
      <c r="AQ125" s="201"/>
      <c r="AR125" s="201"/>
      <c r="AS125" s="201"/>
      <c r="AT125" s="201"/>
      <c r="AU125" s="201"/>
      <c r="AV125" s="201"/>
      <c r="AW125" s="201"/>
      <c r="AX125" s="201"/>
      <c r="AY125" s="201"/>
      <c r="AZ125" s="201"/>
      <c r="BA125" s="201"/>
      <c r="BB125" s="201"/>
      <c r="BC125" s="201"/>
      <c r="BD125" s="201"/>
      <c r="BE125" s="201"/>
      <c r="BF125" s="201"/>
      <c r="BG125" s="201"/>
      <c r="BH125" s="201"/>
      <c r="BI125" s="201"/>
      <c r="BJ125" s="201"/>
      <c r="BK125" s="201"/>
      <c r="BL125" s="201"/>
      <c r="BM125" s="201"/>
      <c r="BN125" s="201"/>
      <c r="BO125" s="201"/>
      <c r="BP125" s="201"/>
      <c r="BQ125" s="201"/>
      <c r="BR125" s="201"/>
      <c r="BS125" s="201"/>
      <c r="BT125" s="201"/>
      <c r="BU125" s="201"/>
      <c r="BV125" s="201"/>
      <c r="BW125" s="201"/>
      <c r="BX125" s="201"/>
      <c r="BY125" s="201"/>
      <c r="BZ125" s="201"/>
      <c r="CA125" s="201"/>
      <c r="CB125" s="201"/>
      <c r="CC125" s="201"/>
      <c r="CD125" s="201"/>
      <c r="CE125" s="201"/>
      <c r="CF125" s="201"/>
      <c r="CG125" s="201"/>
      <c r="CH125" s="201"/>
      <c r="CI125" s="201"/>
      <c r="CJ125" s="201"/>
      <c r="CK125" s="201"/>
      <c r="CL125" s="201"/>
      <c r="CM125" s="201"/>
      <c r="CN125" s="201"/>
      <c r="CO125" s="201"/>
      <c r="CP125" s="201"/>
      <c r="CQ125" s="201"/>
      <c r="CR125" s="201"/>
      <c r="CS125" s="201"/>
      <c r="CT125" s="201"/>
      <c r="CU125" s="201"/>
      <c r="CV125" s="201"/>
      <c r="CW125" s="201"/>
      <c r="CX125" s="201"/>
      <c r="CY125" s="201"/>
      <c r="CZ125" s="201"/>
      <c r="DA125" s="201"/>
      <c r="DB125" s="201"/>
      <c r="DC125" s="201"/>
      <c r="DD125" s="201"/>
      <c r="DE125" s="201"/>
      <c r="DF125" s="201"/>
      <c r="DG125" s="201"/>
      <c r="DH125" s="201"/>
      <c r="DI125" s="201"/>
      <c r="DJ125" s="201"/>
      <c r="DK125" s="201"/>
      <c r="DL125" s="201"/>
      <c r="DM125" s="201"/>
      <c r="DN125" s="201"/>
      <c r="DO125" s="201"/>
      <c r="DP125" s="201"/>
      <c r="DQ125" s="201"/>
      <c r="DR125" s="201"/>
      <c r="DS125" s="201"/>
      <c r="DT125" s="201"/>
      <c r="DU125" s="201"/>
      <c r="DV125" s="201"/>
      <c r="DW125" s="201"/>
      <c r="DX125" s="201"/>
      <c r="DY125" s="201"/>
      <c r="DZ125" s="201"/>
      <c r="EA125" s="201"/>
      <c r="EB125" s="201"/>
      <c r="EC125" s="201"/>
      <c r="ED125" s="201"/>
      <c r="EE125" s="201"/>
      <c r="EF125" s="201"/>
      <c r="EG125" s="201"/>
      <c r="EH125" s="201"/>
      <c r="EI125" s="201"/>
      <c r="EJ125" s="201"/>
      <c r="EK125" s="201"/>
      <c r="EL125" s="201"/>
      <c r="EM125" s="201"/>
      <c r="EN125" s="201"/>
      <c r="EO125" s="201"/>
      <c r="EP125" s="201"/>
      <c r="EQ125" s="201"/>
      <c r="ER125" s="201"/>
      <c r="ES125" s="201"/>
      <c r="ET125" s="201"/>
      <c r="EU125" s="201"/>
      <c r="EV125" s="201"/>
      <c r="EW125" s="201"/>
      <c r="EX125" s="201"/>
      <c r="EY125" s="201"/>
      <c r="EZ125" s="201"/>
      <c r="FA125" s="201"/>
      <c r="FB125" s="201"/>
      <c r="FC125" s="201"/>
      <c r="FD125" s="201"/>
      <c r="FE125" s="201"/>
      <c r="FF125" s="201"/>
      <c r="FG125" s="201"/>
      <c r="FH125" s="201"/>
      <c r="FI125" s="201"/>
      <c r="FJ125" s="201"/>
      <c r="FK125" s="201"/>
      <c r="FL125" s="201"/>
      <c r="FM125" s="201"/>
      <c r="FN125" s="201"/>
      <c r="FO125" s="201"/>
      <c r="FP125" s="201"/>
      <c r="FQ125" s="201"/>
      <c r="FR125" s="201"/>
      <c r="FS125" s="201"/>
      <c r="FT125" s="201"/>
      <c r="FU125" s="201"/>
      <c r="FV125" s="201"/>
      <c r="FW125" s="201"/>
      <c r="FX125" s="201"/>
      <c r="FY125" s="201"/>
      <c r="FZ125" s="201"/>
      <c r="GA125" s="201"/>
      <c r="GB125" s="201"/>
      <c r="GC125" s="201"/>
      <c r="GD125" s="201"/>
      <c r="GE125" s="201"/>
      <c r="GF125" s="201"/>
      <c r="GG125" s="201"/>
      <c r="GH125" s="201"/>
      <c r="GI125" s="201"/>
      <c r="GJ125" s="201"/>
      <c r="GK125" s="201"/>
      <c r="GL125" s="201"/>
      <c r="GM125" s="201"/>
      <c r="GN125" s="201"/>
      <c r="GO125" s="201"/>
      <c r="GP125" s="201"/>
      <c r="GQ125" s="201"/>
      <c r="GR125" s="201"/>
      <c r="GS125" s="201"/>
      <c r="GT125" s="201"/>
      <c r="GU125" s="201"/>
      <c r="GV125" s="201"/>
      <c r="GW125" s="201"/>
      <c r="GX125" s="201"/>
      <c r="GY125" s="201"/>
      <c r="GZ125" s="201"/>
    </row>
    <row r="126" spans="3:208" s="5" customFormat="1">
      <c r="C126" s="201"/>
      <c r="D126" s="29"/>
      <c r="G126" s="145"/>
      <c r="H126" s="152"/>
      <c r="I126" s="152" t="s">
        <v>36</v>
      </c>
      <c r="J126" s="545"/>
      <c r="K126" s="545"/>
      <c r="L126" s="1333">
        <v>0</v>
      </c>
      <c r="M126" s="532">
        <v>0</v>
      </c>
      <c r="N126" s="532">
        <v>0</v>
      </c>
      <c r="O126" s="532">
        <v>0</v>
      </c>
      <c r="P126" s="532">
        <v>0</v>
      </c>
      <c r="Q126" s="532">
        <v>0</v>
      </c>
      <c r="R126" s="532">
        <v>0</v>
      </c>
      <c r="S126" s="532">
        <v>0</v>
      </c>
      <c r="T126" s="532">
        <v>0</v>
      </c>
      <c r="U126" s="532">
        <v>0</v>
      </c>
      <c r="V126" s="532">
        <v>125000000</v>
      </c>
      <c r="W126" s="532">
        <v>225000000.00000009</v>
      </c>
      <c r="X126" s="532">
        <v>190000000</v>
      </c>
      <c r="Y126" s="532">
        <v>154050000.00000009</v>
      </c>
      <c r="Z126" s="532">
        <v>158209200.00000003</v>
      </c>
      <c r="AA126" s="532">
        <v>162480600</v>
      </c>
      <c r="AB126" s="532">
        <v>166867800</v>
      </c>
      <c r="AC126" s="532">
        <v>171373199.99999991</v>
      </c>
      <c r="AD126" s="532">
        <v>176000276.39999992</v>
      </c>
      <c r="AE126" s="532">
        <v>180752283.86279991</v>
      </c>
      <c r="AF126" s="532">
        <v>185632595.52709547</v>
      </c>
      <c r="AG126" s="532">
        <v>190644675.60632703</v>
      </c>
      <c r="AH126" s="532">
        <v>225327911.1532928</v>
      </c>
      <c r="AI126" s="532">
        <v>241570340.66109806</v>
      </c>
      <c r="AJ126" s="532">
        <v>254805543.87001842</v>
      </c>
      <c r="AK126" s="532">
        <v>234903771.22014585</v>
      </c>
      <c r="AL126" s="1761">
        <v>230545464.86829248</v>
      </c>
      <c r="AM126" s="201"/>
      <c r="AN126" s="201"/>
      <c r="AO126" s="201"/>
      <c r="AP126" s="201"/>
      <c r="AQ126" s="201"/>
      <c r="AR126" s="201"/>
      <c r="AS126" s="201"/>
      <c r="AT126" s="201"/>
      <c r="AU126" s="201"/>
      <c r="AV126" s="201"/>
      <c r="AW126" s="201"/>
      <c r="AX126" s="201"/>
      <c r="AY126" s="201"/>
      <c r="AZ126" s="201"/>
      <c r="BA126" s="201"/>
      <c r="BB126" s="201"/>
      <c r="BC126" s="201"/>
      <c r="BD126" s="201"/>
      <c r="BE126" s="201"/>
      <c r="BF126" s="201"/>
      <c r="BG126" s="201"/>
      <c r="BH126" s="201"/>
      <c r="BI126" s="201"/>
      <c r="BJ126" s="201"/>
      <c r="BK126" s="201"/>
      <c r="BL126" s="201"/>
      <c r="BM126" s="201"/>
      <c r="BN126" s="201"/>
      <c r="BO126" s="201"/>
      <c r="BP126" s="201"/>
      <c r="BQ126" s="201"/>
      <c r="BR126" s="201"/>
      <c r="BS126" s="201"/>
      <c r="BT126" s="201"/>
      <c r="BU126" s="201"/>
      <c r="BV126" s="201"/>
      <c r="BW126" s="201"/>
      <c r="BX126" s="201"/>
      <c r="BY126" s="201"/>
      <c r="BZ126" s="201"/>
      <c r="CA126" s="201"/>
      <c r="CB126" s="201"/>
      <c r="CC126" s="201"/>
      <c r="CD126" s="201"/>
      <c r="CE126" s="201"/>
      <c r="CF126" s="201"/>
      <c r="CG126" s="201"/>
      <c r="CH126" s="201"/>
      <c r="CI126" s="201"/>
      <c r="CJ126" s="201"/>
      <c r="CK126" s="201"/>
      <c r="CL126" s="201"/>
      <c r="CM126" s="201"/>
      <c r="CN126" s="201"/>
      <c r="CO126" s="201"/>
      <c r="CP126" s="201"/>
      <c r="CQ126" s="201"/>
      <c r="CR126" s="201"/>
      <c r="CS126" s="201"/>
      <c r="CT126" s="201"/>
      <c r="CU126" s="201"/>
      <c r="CV126" s="201"/>
      <c r="CW126" s="201"/>
      <c r="CX126" s="201"/>
      <c r="CY126" s="201"/>
      <c r="CZ126" s="201"/>
      <c r="DA126" s="201"/>
      <c r="DB126" s="201"/>
      <c r="DC126" s="201"/>
      <c r="DD126" s="201"/>
      <c r="DE126" s="201"/>
      <c r="DF126" s="201"/>
      <c r="DG126" s="201"/>
      <c r="DH126" s="201"/>
      <c r="DI126" s="201"/>
      <c r="DJ126" s="201"/>
      <c r="DK126" s="201"/>
      <c r="DL126" s="201"/>
      <c r="DM126" s="201"/>
      <c r="DN126" s="201"/>
      <c r="DO126" s="201"/>
      <c r="DP126" s="201"/>
      <c r="DQ126" s="201"/>
      <c r="DR126" s="201"/>
      <c r="DS126" s="201"/>
      <c r="DT126" s="201"/>
      <c r="DU126" s="201"/>
      <c r="DV126" s="201"/>
      <c r="DW126" s="201"/>
      <c r="DX126" s="201"/>
      <c r="DY126" s="201"/>
      <c r="DZ126" s="201"/>
      <c r="EA126" s="201"/>
      <c r="EB126" s="201"/>
      <c r="EC126" s="201"/>
      <c r="ED126" s="201"/>
      <c r="EE126" s="201"/>
      <c r="EF126" s="201"/>
      <c r="EG126" s="201"/>
      <c r="EH126" s="201"/>
      <c r="EI126" s="201"/>
      <c r="EJ126" s="201"/>
      <c r="EK126" s="201"/>
      <c r="EL126" s="201"/>
      <c r="EM126" s="201"/>
      <c r="EN126" s="201"/>
      <c r="EO126" s="201"/>
      <c r="EP126" s="201"/>
      <c r="EQ126" s="201"/>
      <c r="ER126" s="201"/>
      <c r="ES126" s="201"/>
      <c r="ET126" s="201"/>
      <c r="EU126" s="201"/>
      <c r="EV126" s="201"/>
      <c r="EW126" s="201"/>
      <c r="EX126" s="201"/>
      <c r="EY126" s="201"/>
      <c r="EZ126" s="201"/>
      <c r="FA126" s="201"/>
      <c r="FB126" s="201"/>
      <c r="FC126" s="201"/>
      <c r="FD126" s="201"/>
      <c r="FE126" s="201"/>
      <c r="FF126" s="201"/>
      <c r="FG126" s="201"/>
      <c r="FH126" s="201"/>
      <c r="FI126" s="201"/>
      <c r="FJ126" s="201"/>
      <c r="FK126" s="201"/>
      <c r="FL126" s="201"/>
      <c r="FM126" s="201"/>
      <c r="FN126" s="201"/>
      <c r="FO126" s="201"/>
      <c r="FP126" s="201"/>
      <c r="FQ126" s="201"/>
      <c r="FR126" s="201"/>
      <c r="FS126" s="201"/>
      <c r="FT126" s="201"/>
      <c r="FU126" s="201"/>
      <c r="FV126" s="201"/>
      <c r="FW126" s="201"/>
      <c r="FX126" s="201"/>
      <c r="FY126" s="201"/>
      <c r="FZ126" s="201"/>
      <c r="GA126" s="201"/>
      <c r="GB126" s="201"/>
      <c r="GC126" s="201"/>
      <c r="GD126" s="201"/>
      <c r="GE126" s="201"/>
      <c r="GF126" s="201"/>
      <c r="GG126" s="201"/>
      <c r="GH126" s="201"/>
      <c r="GI126" s="201"/>
      <c r="GJ126" s="201"/>
      <c r="GK126" s="201"/>
      <c r="GL126" s="201"/>
      <c r="GM126" s="201"/>
      <c r="GN126" s="201"/>
      <c r="GO126" s="201"/>
      <c r="GP126" s="201"/>
      <c r="GQ126" s="201"/>
      <c r="GR126" s="201"/>
      <c r="GS126" s="201"/>
      <c r="GT126" s="201"/>
      <c r="GU126" s="201"/>
      <c r="GV126" s="201"/>
      <c r="GW126" s="201"/>
      <c r="GX126" s="201"/>
      <c r="GY126" s="201"/>
      <c r="GZ126" s="201"/>
    </row>
    <row r="127" spans="3:208" s="5" customFormat="1">
      <c r="C127" s="201"/>
      <c r="D127" s="29"/>
      <c r="G127" s="553"/>
      <c r="H127" s="146"/>
      <c r="I127" s="146" t="s">
        <v>38</v>
      </c>
      <c r="J127" s="146"/>
      <c r="K127" s="146"/>
      <c r="L127" s="468">
        <v>0</v>
      </c>
      <c r="M127" s="488">
        <v>0</v>
      </c>
      <c r="N127" s="488">
        <v>0</v>
      </c>
      <c r="O127" s="488">
        <v>0</v>
      </c>
      <c r="P127" s="488">
        <v>0</v>
      </c>
      <c r="Q127" s="488">
        <v>0</v>
      </c>
      <c r="R127" s="488">
        <v>0</v>
      </c>
      <c r="S127" s="488">
        <v>0</v>
      </c>
      <c r="T127" s="488">
        <v>0</v>
      </c>
      <c r="U127" s="488">
        <v>0</v>
      </c>
      <c r="V127" s="488">
        <v>494548235.36999995</v>
      </c>
      <c r="W127" s="488">
        <v>550993491.4781183</v>
      </c>
      <c r="X127" s="488">
        <v>515203370.19131631</v>
      </c>
      <c r="Y127" s="488">
        <v>483463874.18585086</v>
      </c>
      <c r="Z127" s="488">
        <v>488096715.05835414</v>
      </c>
      <c r="AA127" s="488">
        <v>482037239.96233392</v>
      </c>
      <c r="AB127" s="488">
        <v>481302184.79536414</v>
      </c>
      <c r="AC127" s="488">
        <v>472242547.34063709</v>
      </c>
      <c r="AD127" s="488">
        <v>481144785.62040138</v>
      </c>
      <c r="AE127" s="488">
        <v>486622309.61898875</v>
      </c>
      <c r="AF127" s="488">
        <v>493639422.94419968</v>
      </c>
      <c r="AG127" s="488">
        <v>488523044.72430456</v>
      </c>
      <c r="AH127" s="488">
        <v>531016988.27750444</v>
      </c>
      <c r="AI127" s="488">
        <v>556845281.96318865</v>
      </c>
      <c r="AJ127" s="488">
        <v>575857788.03412521</v>
      </c>
      <c r="AK127" s="488">
        <v>505919741.23041463</v>
      </c>
      <c r="AL127" s="489">
        <v>572735283.79318249</v>
      </c>
      <c r="AM127" s="201"/>
      <c r="AN127" s="201"/>
      <c r="AO127" s="201"/>
      <c r="AP127" s="201"/>
      <c r="AQ127" s="201"/>
      <c r="AR127" s="201"/>
      <c r="AS127" s="201"/>
      <c r="AT127" s="201"/>
      <c r="AU127" s="201"/>
      <c r="AV127" s="201"/>
      <c r="AW127" s="201"/>
      <c r="AX127" s="201"/>
      <c r="AY127" s="201"/>
      <c r="AZ127" s="201"/>
      <c r="BA127" s="201"/>
      <c r="BB127" s="201"/>
      <c r="BC127" s="201"/>
      <c r="BD127" s="201"/>
      <c r="BE127" s="201"/>
      <c r="BF127" s="201"/>
      <c r="BG127" s="201"/>
      <c r="BH127" s="201"/>
      <c r="BI127" s="201"/>
      <c r="BJ127" s="201"/>
      <c r="BK127" s="201"/>
      <c r="BL127" s="201"/>
      <c r="BM127" s="201"/>
      <c r="BN127" s="201"/>
      <c r="BO127" s="201"/>
      <c r="BP127" s="201"/>
      <c r="BQ127" s="201"/>
      <c r="BR127" s="201"/>
      <c r="BS127" s="201"/>
      <c r="BT127" s="201"/>
      <c r="BU127" s="201"/>
      <c r="BV127" s="201"/>
      <c r="BW127" s="201"/>
      <c r="BX127" s="201"/>
      <c r="BY127" s="201"/>
      <c r="BZ127" s="201"/>
      <c r="CA127" s="201"/>
      <c r="CB127" s="201"/>
      <c r="CC127" s="201"/>
      <c r="CD127" s="201"/>
      <c r="CE127" s="201"/>
      <c r="CF127" s="201"/>
      <c r="CG127" s="201"/>
      <c r="CH127" s="201"/>
      <c r="CI127" s="201"/>
      <c r="CJ127" s="201"/>
      <c r="CK127" s="201"/>
      <c r="CL127" s="201"/>
      <c r="CM127" s="201"/>
      <c r="CN127" s="201"/>
      <c r="CO127" s="201"/>
      <c r="CP127" s="201"/>
      <c r="CQ127" s="201"/>
      <c r="CR127" s="201"/>
      <c r="CS127" s="201"/>
      <c r="CT127" s="201"/>
      <c r="CU127" s="201"/>
      <c r="CV127" s="201"/>
      <c r="CW127" s="201"/>
      <c r="CX127" s="201"/>
      <c r="CY127" s="201"/>
      <c r="CZ127" s="201"/>
      <c r="DA127" s="201"/>
      <c r="DB127" s="201"/>
      <c r="DC127" s="201"/>
      <c r="DD127" s="201"/>
      <c r="DE127" s="201"/>
      <c r="DF127" s="201"/>
      <c r="DG127" s="201"/>
      <c r="DH127" s="201"/>
      <c r="DI127" s="201"/>
      <c r="DJ127" s="201"/>
      <c r="DK127" s="201"/>
      <c r="DL127" s="201"/>
      <c r="DM127" s="201"/>
      <c r="DN127" s="201"/>
      <c r="DO127" s="201"/>
      <c r="DP127" s="201"/>
      <c r="DQ127" s="201"/>
      <c r="DR127" s="201"/>
      <c r="DS127" s="201"/>
      <c r="DT127" s="201"/>
      <c r="DU127" s="201"/>
      <c r="DV127" s="201"/>
      <c r="DW127" s="201"/>
      <c r="DX127" s="201"/>
      <c r="DY127" s="201"/>
      <c r="DZ127" s="201"/>
      <c r="EA127" s="201"/>
      <c r="EB127" s="201"/>
      <c r="EC127" s="201"/>
      <c r="ED127" s="201"/>
      <c r="EE127" s="201"/>
      <c r="EF127" s="201"/>
      <c r="EG127" s="201"/>
      <c r="EH127" s="201"/>
      <c r="EI127" s="201"/>
      <c r="EJ127" s="201"/>
      <c r="EK127" s="201"/>
      <c r="EL127" s="201"/>
      <c r="EM127" s="201"/>
      <c r="EN127" s="201"/>
      <c r="EO127" s="201"/>
      <c r="EP127" s="201"/>
      <c r="EQ127" s="201"/>
      <c r="ER127" s="201"/>
      <c r="ES127" s="201"/>
      <c r="ET127" s="201"/>
      <c r="EU127" s="201"/>
      <c r="EV127" s="201"/>
      <c r="EW127" s="201"/>
      <c r="EX127" s="201"/>
      <c r="EY127" s="201"/>
      <c r="EZ127" s="201"/>
      <c r="FA127" s="201"/>
      <c r="FB127" s="201"/>
      <c r="FC127" s="201"/>
      <c r="FD127" s="201"/>
      <c r="FE127" s="201"/>
      <c r="FF127" s="201"/>
      <c r="FG127" s="201"/>
      <c r="FH127" s="201"/>
      <c r="FI127" s="201"/>
      <c r="FJ127" s="201"/>
      <c r="FK127" s="201"/>
      <c r="FL127" s="201"/>
      <c r="FM127" s="201"/>
      <c r="FN127" s="201"/>
      <c r="FO127" s="201"/>
      <c r="FP127" s="201"/>
      <c r="FQ127" s="201"/>
      <c r="FR127" s="201"/>
      <c r="FS127" s="201"/>
      <c r="FT127" s="201"/>
      <c r="FU127" s="201"/>
      <c r="FV127" s="201"/>
      <c r="FW127" s="201"/>
      <c r="FX127" s="201"/>
      <c r="FY127" s="201"/>
      <c r="FZ127" s="201"/>
      <c r="GA127" s="201"/>
      <c r="GB127" s="201"/>
      <c r="GC127" s="201"/>
      <c r="GD127" s="201"/>
      <c r="GE127" s="201"/>
      <c r="GF127" s="201"/>
      <c r="GG127" s="201"/>
      <c r="GH127" s="201"/>
      <c r="GI127" s="201"/>
      <c r="GJ127" s="201"/>
      <c r="GK127" s="201"/>
      <c r="GL127" s="201"/>
      <c r="GM127" s="201"/>
      <c r="GN127" s="201"/>
      <c r="GO127" s="201"/>
      <c r="GP127" s="201"/>
      <c r="GQ127" s="201"/>
      <c r="GR127" s="201"/>
      <c r="GS127" s="201"/>
      <c r="GT127" s="201"/>
      <c r="GU127" s="201"/>
      <c r="GV127" s="201"/>
      <c r="GW127" s="201"/>
      <c r="GX127" s="201"/>
      <c r="GY127" s="201"/>
      <c r="GZ127" s="201"/>
    </row>
    <row r="128" spans="3:208" s="5" customFormat="1">
      <c r="C128" s="201"/>
      <c r="D128" s="29"/>
      <c r="G128" s="131"/>
      <c r="H128" s="82"/>
      <c r="I128" s="152"/>
      <c r="J128" s="152"/>
      <c r="K128" s="152"/>
      <c r="L128" s="494"/>
      <c r="M128" s="454"/>
      <c r="N128" s="454"/>
      <c r="O128" s="454"/>
      <c r="P128" s="454"/>
      <c r="Q128" s="454"/>
      <c r="R128" s="454"/>
      <c r="S128" s="454"/>
      <c r="T128" s="454"/>
      <c r="U128" s="454"/>
      <c r="V128" s="454"/>
      <c r="W128" s="454"/>
      <c r="X128" s="454"/>
      <c r="Y128" s="454"/>
      <c r="Z128" s="454"/>
      <c r="AA128" s="454"/>
      <c r="AB128" s="454"/>
      <c r="AC128" s="454"/>
      <c r="AD128" s="454"/>
      <c r="AE128" s="454"/>
      <c r="AF128" s="454"/>
      <c r="AG128" s="454"/>
      <c r="AH128" s="454"/>
      <c r="AI128" s="454"/>
      <c r="AJ128" s="454"/>
      <c r="AK128" s="454"/>
      <c r="AL128" s="550"/>
      <c r="AM128" s="201"/>
      <c r="AN128" s="201"/>
      <c r="AO128" s="201"/>
      <c r="AP128" s="201"/>
      <c r="AQ128" s="201"/>
      <c r="AR128" s="201"/>
      <c r="AS128" s="201"/>
      <c r="AT128" s="201"/>
      <c r="AU128" s="201"/>
      <c r="AV128" s="201"/>
      <c r="AW128" s="201"/>
      <c r="AX128" s="201"/>
      <c r="AY128" s="201"/>
      <c r="AZ128" s="201"/>
      <c r="BA128" s="201"/>
      <c r="BB128" s="201"/>
      <c r="BC128" s="201"/>
      <c r="BD128" s="201"/>
      <c r="BE128" s="201"/>
      <c r="BF128" s="201"/>
      <c r="BG128" s="201"/>
      <c r="BH128" s="201"/>
      <c r="BI128" s="201"/>
      <c r="BJ128" s="201"/>
      <c r="BK128" s="201"/>
      <c r="BL128" s="201"/>
      <c r="BM128" s="201"/>
      <c r="BN128" s="201"/>
      <c r="BO128" s="201"/>
      <c r="BP128" s="201"/>
      <c r="BQ128" s="201"/>
      <c r="BR128" s="201"/>
      <c r="BS128" s="201"/>
      <c r="BT128" s="201"/>
      <c r="BU128" s="201"/>
      <c r="BV128" s="201"/>
      <c r="BW128" s="201"/>
      <c r="BX128" s="201"/>
      <c r="BY128" s="201"/>
      <c r="BZ128" s="201"/>
      <c r="CA128" s="201"/>
      <c r="CB128" s="201"/>
      <c r="CC128" s="201"/>
      <c r="CD128" s="201"/>
      <c r="CE128" s="201"/>
      <c r="CF128" s="201"/>
      <c r="CG128" s="201"/>
      <c r="CH128" s="201"/>
      <c r="CI128" s="201"/>
      <c r="CJ128" s="201"/>
      <c r="CK128" s="201"/>
      <c r="CL128" s="201"/>
      <c r="CM128" s="201"/>
      <c r="CN128" s="201"/>
      <c r="CO128" s="201"/>
      <c r="CP128" s="201"/>
      <c r="CQ128" s="201"/>
      <c r="CR128" s="201"/>
      <c r="CS128" s="201"/>
      <c r="CT128" s="201"/>
      <c r="CU128" s="201"/>
      <c r="CV128" s="201"/>
      <c r="CW128" s="201"/>
      <c r="CX128" s="201"/>
      <c r="CY128" s="201"/>
      <c r="CZ128" s="201"/>
      <c r="DA128" s="201"/>
      <c r="DB128" s="201"/>
      <c r="DC128" s="201"/>
      <c r="DD128" s="201"/>
      <c r="DE128" s="201"/>
      <c r="DF128" s="201"/>
      <c r="DG128" s="201"/>
      <c r="DH128" s="201"/>
      <c r="DI128" s="201"/>
      <c r="DJ128" s="201"/>
      <c r="DK128" s="201"/>
      <c r="DL128" s="201"/>
      <c r="DM128" s="201"/>
      <c r="DN128" s="201"/>
      <c r="DO128" s="201"/>
      <c r="DP128" s="201"/>
      <c r="DQ128" s="201"/>
      <c r="DR128" s="201"/>
      <c r="DS128" s="201"/>
      <c r="DT128" s="201"/>
      <c r="DU128" s="201"/>
      <c r="DV128" s="201"/>
      <c r="DW128" s="201"/>
      <c r="DX128" s="201"/>
      <c r="DY128" s="201"/>
      <c r="DZ128" s="201"/>
      <c r="EA128" s="201"/>
      <c r="EB128" s="201"/>
      <c r="EC128" s="201"/>
      <c r="ED128" s="201"/>
      <c r="EE128" s="201"/>
      <c r="EF128" s="201"/>
      <c r="EG128" s="201"/>
      <c r="EH128" s="201"/>
      <c r="EI128" s="201"/>
      <c r="EJ128" s="201"/>
      <c r="EK128" s="201"/>
      <c r="EL128" s="201"/>
      <c r="EM128" s="201"/>
      <c r="EN128" s="201"/>
      <c r="EO128" s="201"/>
      <c r="EP128" s="201"/>
      <c r="EQ128" s="201"/>
      <c r="ER128" s="201"/>
      <c r="ES128" s="201"/>
      <c r="ET128" s="201"/>
      <c r="EU128" s="201"/>
      <c r="EV128" s="201"/>
      <c r="EW128" s="201"/>
      <c r="EX128" s="201"/>
      <c r="EY128" s="201"/>
      <c r="EZ128" s="201"/>
      <c r="FA128" s="201"/>
      <c r="FB128" s="201"/>
      <c r="FC128" s="201"/>
      <c r="FD128" s="201"/>
      <c r="FE128" s="201"/>
      <c r="FF128" s="201"/>
      <c r="FG128" s="201"/>
      <c r="FH128" s="201"/>
      <c r="FI128" s="201"/>
      <c r="FJ128" s="201"/>
      <c r="FK128" s="201"/>
      <c r="FL128" s="201"/>
      <c r="FM128" s="201"/>
      <c r="FN128" s="201"/>
      <c r="FO128" s="201"/>
      <c r="FP128" s="201"/>
      <c r="FQ128" s="201"/>
      <c r="FR128" s="201"/>
      <c r="FS128" s="201"/>
      <c r="FT128" s="201"/>
      <c r="FU128" s="201"/>
      <c r="FV128" s="201"/>
      <c r="FW128" s="201"/>
      <c r="FX128" s="201"/>
      <c r="FY128" s="201"/>
      <c r="FZ128" s="201"/>
      <c r="GA128" s="201"/>
      <c r="GB128" s="201"/>
      <c r="GC128" s="201"/>
      <c r="GD128" s="201"/>
      <c r="GE128" s="201"/>
      <c r="GF128" s="201"/>
      <c r="GG128" s="201"/>
      <c r="GH128" s="201"/>
      <c r="GI128" s="201"/>
      <c r="GJ128" s="201"/>
      <c r="GK128" s="201"/>
      <c r="GL128" s="201"/>
      <c r="GM128" s="201"/>
      <c r="GN128" s="201"/>
      <c r="GO128" s="201"/>
      <c r="GP128" s="201"/>
      <c r="GQ128" s="201"/>
      <c r="GR128" s="201"/>
      <c r="GS128" s="201"/>
      <c r="GT128" s="201"/>
      <c r="GU128" s="201"/>
      <c r="GV128" s="201"/>
      <c r="GW128" s="201"/>
      <c r="GX128" s="201"/>
      <c r="GY128" s="201"/>
      <c r="GZ128" s="201"/>
    </row>
    <row r="129" spans="7:208" s="5" customFormat="1">
      <c r="G129" s="131"/>
      <c r="H129" s="82" t="s">
        <v>698</v>
      </c>
      <c r="I129" s="152"/>
      <c r="J129" s="152"/>
      <c r="K129" s="152"/>
      <c r="L129" s="494"/>
      <c r="M129" s="454"/>
      <c r="N129" s="454"/>
      <c r="O129" s="454"/>
      <c r="P129" s="454"/>
      <c r="Q129" s="454"/>
      <c r="R129" s="454"/>
      <c r="S129" s="454"/>
      <c r="T129" s="454"/>
      <c r="U129" s="454"/>
      <c r="V129" s="454"/>
      <c r="W129" s="454"/>
      <c r="X129" s="454"/>
      <c r="Y129" s="454"/>
      <c r="Z129" s="454"/>
      <c r="AA129" s="454"/>
      <c r="AB129" s="454"/>
      <c r="AC129" s="454"/>
      <c r="AD129" s="454"/>
      <c r="AE129" s="454"/>
      <c r="AF129" s="454"/>
      <c r="AG129" s="454"/>
      <c r="AH129" s="454"/>
      <c r="AI129" s="454"/>
      <c r="AJ129" s="454"/>
      <c r="AK129" s="454"/>
      <c r="AL129" s="550"/>
      <c r="AM129" s="201"/>
      <c r="AN129" s="201"/>
      <c r="AO129" s="201"/>
      <c r="AP129" s="201"/>
      <c r="AQ129" s="201"/>
      <c r="AR129" s="201"/>
      <c r="AS129" s="201"/>
      <c r="AT129" s="201"/>
      <c r="AU129" s="201"/>
      <c r="AV129" s="201"/>
      <c r="AW129" s="201"/>
      <c r="AX129" s="201"/>
      <c r="AY129" s="201"/>
      <c r="AZ129" s="201"/>
      <c r="BA129" s="201"/>
      <c r="BB129" s="201"/>
      <c r="BC129" s="201"/>
      <c r="BD129" s="201"/>
      <c r="BE129" s="201"/>
      <c r="BF129" s="201"/>
      <c r="BG129" s="201"/>
      <c r="BH129" s="201"/>
      <c r="BI129" s="201"/>
      <c r="BJ129" s="201"/>
      <c r="BK129" s="201"/>
      <c r="BL129" s="201"/>
      <c r="BM129" s="201"/>
      <c r="BN129" s="201"/>
      <c r="BO129" s="201"/>
      <c r="BP129" s="201"/>
      <c r="BQ129" s="201"/>
      <c r="BR129" s="201"/>
      <c r="BS129" s="201"/>
      <c r="BT129" s="201"/>
      <c r="BU129" s="201"/>
      <c r="BV129" s="201"/>
      <c r="BW129" s="201"/>
      <c r="BX129" s="201"/>
      <c r="BY129" s="201"/>
      <c r="BZ129" s="201"/>
      <c r="CA129" s="201"/>
      <c r="CB129" s="201"/>
      <c r="CC129" s="201"/>
      <c r="CD129" s="201"/>
      <c r="CE129" s="201"/>
      <c r="CF129" s="201"/>
      <c r="CG129" s="201"/>
      <c r="CH129" s="201"/>
      <c r="CI129" s="201"/>
      <c r="CJ129" s="201"/>
      <c r="CK129" s="201"/>
      <c r="CL129" s="201"/>
      <c r="CM129" s="201"/>
      <c r="CN129" s="201"/>
      <c r="CO129" s="201"/>
      <c r="CP129" s="201"/>
      <c r="CQ129" s="201"/>
      <c r="CR129" s="201"/>
      <c r="CS129" s="201"/>
      <c r="CT129" s="201"/>
      <c r="CU129" s="201"/>
      <c r="CV129" s="201"/>
      <c r="CW129" s="201"/>
      <c r="CX129" s="201"/>
      <c r="CY129" s="201"/>
      <c r="CZ129" s="201"/>
      <c r="DA129" s="201"/>
      <c r="DB129" s="201"/>
      <c r="DC129" s="201"/>
      <c r="DD129" s="201"/>
      <c r="DE129" s="201"/>
      <c r="DF129" s="201"/>
      <c r="DG129" s="201"/>
      <c r="DH129" s="201"/>
      <c r="DI129" s="201"/>
      <c r="DJ129" s="201"/>
      <c r="DK129" s="201"/>
      <c r="DL129" s="201"/>
      <c r="DM129" s="201"/>
      <c r="DN129" s="201"/>
      <c r="DO129" s="201"/>
      <c r="DP129" s="201"/>
      <c r="DQ129" s="201"/>
      <c r="DR129" s="201"/>
      <c r="DS129" s="201"/>
      <c r="DT129" s="201"/>
      <c r="DU129" s="201"/>
      <c r="DV129" s="201"/>
      <c r="DW129" s="201"/>
      <c r="DX129" s="201"/>
      <c r="DY129" s="201"/>
      <c r="DZ129" s="201"/>
      <c r="EA129" s="201"/>
      <c r="EB129" s="201"/>
      <c r="EC129" s="201"/>
      <c r="ED129" s="201"/>
      <c r="EE129" s="201"/>
      <c r="EF129" s="201"/>
      <c r="EG129" s="201"/>
      <c r="EH129" s="201"/>
      <c r="EI129" s="201"/>
      <c r="EJ129" s="201"/>
      <c r="EK129" s="201"/>
      <c r="EL129" s="201"/>
      <c r="EM129" s="201"/>
      <c r="EN129" s="201"/>
      <c r="EO129" s="201"/>
      <c r="EP129" s="201"/>
      <c r="EQ129" s="201"/>
      <c r="ER129" s="201"/>
      <c r="ES129" s="201"/>
      <c r="ET129" s="201"/>
      <c r="EU129" s="201"/>
      <c r="EV129" s="201"/>
      <c r="EW129" s="201"/>
      <c r="EX129" s="201"/>
      <c r="EY129" s="201"/>
      <c r="EZ129" s="201"/>
      <c r="FA129" s="201"/>
      <c r="FB129" s="201"/>
      <c r="FC129" s="201"/>
      <c r="FD129" s="201"/>
      <c r="FE129" s="201"/>
      <c r="FF129" s="201"/>
      <c r="FG129" s="201"/>
      <c r="FH129" s="201"/>
      <c r="FI129" s="201"/>
      <c r="FJ129" s="201"/>
      <c r="FK129" s="201"/>
      <c r="FL129" s="201"/>
      <c r="FM129" s="201"/>
      <c r="FN129" s="201"/>
      <c r="FO129" s="201"/>
      <c r="FP129" s="201"/>
      <c r="FQ129" s="201"/>
      <c r="FR129" s="201"/>
      <c r="FS129" s="201"/>
      <c r="FT129" s="201"/>
      <c r="FU129" s="201"/>
      <c r="FV129" s="201"/>
      <c r="FW129" s="201"/>
      <c r="FX129" s="201"/>
      <c r="FY129" s="201"/>
      <c r="FZ129" s="201"/>
      <c r="GA129" s="201"/>
      <c r="GB129" s="201"/>
      <c r="GC129" s="201"/>
      <c r="GD129" s="201"/>
      <c r="GE129" s="201"/>
      <c r="GF129" s="201"/>
      <c r="GG129" s="201"/>
      <c r="GH129" s="201"/>
      <c r="GI129" s="201"/>
      <c r="GJ129" s="201"/>
      <c r="GK129" s="201"/>
      <c r="GL129" s="201"/>
      <c r="GM129" s="201"/>
      <c r="GN129" s="201"/>
      <c r="GO129" s="201"/>
      <c r="GP129" s="201"/>
      <c r="GQ129" s="201"/>
      <c r="GR129" s="201"/>
      <c r="GS129" s="201"/>
      <c r="GT129" s="201"/>
      <c r="GU129" s="201"/>
      <c r="GV129" s="201"/>
      <c r="GW129" s="201"/>
      <c r="GX129" s="201"/>
      <c r="GY129" s="201"/>
      <c r="GZ129" s="201"/>
    </row>
    <row r="130" spans="7:208" s="5" customFormat="1">
      <c r="G130" s="131"/>
      <c r="H130" s="82"/>
      <c r="I130" s="20" t="s">
        <v>475</v>
      </c>
      <c r="J130" s="20"/>
      <c r="K130" s="152"/>
      <c r="L130" s="494">
        <v>0</v>
      </c>
      <c r="M130" s="454">
        <v>0</v>
      </c>
      <c r="N130" s="454">
        <v>0</v>
      </c>
      <c r="O130" s="454">
        <v>0</v>
      </c>
      <c r="P130" s="454">
        <v>0</v>
      </c>
      <c r="Q130" s="454">
        <v>0</v>
      </c>
      <c r="R130" s="454">
        <v>0</v>
      </c>
      <c r="S130" s="454">
        <v>0</v>
      </c>
      <c r="T130" s="454">
        <v>0</v>
      </c>
      <c r="U130" s="454">
        <v>0</v>
      </c>
      <c r="V130" s="454">
        <v>6041001.3300000001</v>
      </c>
      <c r="W130" s="454">
        <v>7640898.3699999992</v>
      </c>
      <c r="X130" s="454">
        <v>8670334.5800000001</v>
      </c>
      <c r="Y130" s="454">
        <v>6500000</v>
      </c>
      <c r="Z130" s="454">
        <v>6662499.9999999991</v>
      </c>
      <c r="AA130" s="454">
        <v>6829062.4999999981</v>
      </c>
      <c r="AB130" s="454">
        <v>6999789.0624999972</v>
      </c>
      <c r="AC130" s="454">
        <v>7174783.7890624963</v>
      </c>
      <c r="AD130" s="454">
        <v>7354153.3837890578</v>
      </c>
      <c r="AE130" s="454">
        <v>7538007.2183837835</v>
      </c>
      <c r="AF130" s="454">
        <v>7726457.3988433778</v>
      </c>
      <c r="AG130" s="454">
        <v>7919618.8338144617</v>
      </c>
      <c r="AH130" s="454">
        <v>8117609.304659823</v>
      </c>
      <c r="AI130" s="454">
        <v>8320549.5372763174</v>
      </c>
      <c r="AJ130" s="454">
        <v>8528563.2757082246</v>
      </c>
      <c r="AK130" s="454">
        <v>8741777.3576009292</v>
      </c>
      <c r="AL130" s="550">
        <v>8960321.7915409524</v>
      </c>
      <c r="AM130" s="201"/>
      <c r="AN130" s="201"/>
      <c r="AO130" s="201"/>
      <c r="AP130" s="201"/>
      <c r="AQ130" s="201"/>
      <c r="AR130" s="201"/>
      <c r="AS130" s="201"/>
      <c r="AT130" s="201"/>
      <c r="AU130" s="201"/>
      <c r="AV130" s="201"/>
      <c r="AW130" s="201"/>
      <c r="AX130" s="201"/>
      <c r="AY130" s="201"/>
      <c r="AZ130" s="201"/>
      <c r="BA130" s="201"/>
      <c r="BB130" s="201"/>
      <c r="BC130" s="201"/>
      <c r="BD130" s="201"/>
      <c r="BE130" s="201"/>
      <c r="BF130" s="201"/>
      <c r="BG130" s="201"/>
      <c r="BH130" s="201"/>
      <c r="BI130" s="201"/>
      <c r="BJ130" s="201"/>
      <c r="BK130" s="201"/>
      <c r="BL130" s="201"/>
      <c r="BM130" s="201"/>
      <c r="BN130" s="201"/>
      <c r="BO130" s="201"/>
      <c r="BP130" s="201"/>
      <c r="BQ130" s="201"/>
      <c r="BR130" s="201"/>
      <c r="BS130" s="201"/>
      <c r="BT130" s="201"/>
      <c r="BU130" s="201"/>
      <c r="BV130" s="201"/>
      <c r="BW130" s="201"/>
      <c r="BX130" s="201"/>
      <c r="BY130" s="201"/>
      <c r="BZ130" s="201"/>
      <c r="CA130" s="201"/>
      <c r="CB130" s="201"/>
      <c r="CC130" s="201"/>
      <c r="CD130" s="201"/>
      <c r="CE130" s="201"/>
      <c r="CF130" s="201"/>
      <c r="CG130" s="201"/>
      <c r="CH130" s="201"/>
      <c r="CI130" s="201"/>
      <c r="CJ130" s="201"/>
      <c r="CK130" s="201"/>
      <c r="CL130" s="201"/>
      <c r="CM130" s="201"/>
      <c r="CN130" s="201"/>
      <c r="CO130" s="201"/>
      <c r="CP130" s="201"/>
      <c r="CQ130" s="201"/>
      <c r="CR130" s="201"/>
      <c r="CS130" s="201"/>
      <c r="CT130" s="201"/>
      <c r="CU130" s="201"/>
      <c r="CV130" s="201"/>
      <c r="CW130" s="201"/>
      <c r="CX130" s="201"/>
      <c r="CY130" s="201"/>
      <c r="CZ130" s="201"/>
      <c r="DA130" s="201"/>
      <c r="DB130" s="201"/>
      <c r="DC130" s="201"/>
      <c r="DD130" s="201"/>
      <c r="DE130" s="201"/>
      <c r="DF130" s="201"/>
      <c r="DG130" s="201"/>
      <c r="DH130" s="201"/>
      <c r="DI130" s="201"/>
      <c r="DJ130" s="201"/>
      <c r="DK130" s="201"/>
      <c r="DL130" s="201"/>
      <c r="DM130" s="201"/>
      <c r="DN130" s="201"/>
      <c r="DO130" s="201"/>
      <c r="DP130" s="201"/>
      <c r="DQ130" s="201"/>
      <c r="DR130" s="201"/>
      <c r="DS130" s="201"/>
      <c r="DT130" s="201"/>
      <c r="DU130" s="201"/>
      <c r="DV130" s="201"/>
      <c r="DW130" s="201"/>
      <c r="DX130" s="201"/>
      <c r="DY130" s="201"/>
      <c r="DZ130" s="201"/>
      <c r="EA130" s="201"/>
      <c r="EB130" s="201"/>
      <c r="EC130" s="201"/>
      <c r="ED130" s="201"/>
      <c r="EE130" s="201"/>
      <c r="EF130" s="201"/>
      <c r="EG130" s="201"/>
      <c r="EH130" s="201"/>
      <c r="EI130" s="201"/>
      <c r="EJ130" s="201"/>
      <c r="EK130" s="201"/>
      <c r="EL130" s="201"/>
      <c r="EM130" s="201"/>
      <c r="EN130" s="201"/>
      <c r="EO130" s="201"/>
      <c r="EP130" s="201"/>
      <c r="EQ130" s="201"/>
      <c r="ER130" s="201"/>
      <c r="ES130" s="201"/>
      <c r="ET130" s="201"/>
      <c r="EU130" s="201"/>
      <c r="EV130" s="201"/>
      <c r="EW130" s="201"/>
      <c r="EX130" s="201"/>
      <c r="EY130" s="201"/>
      <c r="EZ130" s="201"/>
      <c r="FA130" s="201"/>
      <c r="FB130" s="201"/>
      <c r="FC130" s="201"/>
      <c r="FD130" s="201"/>
      <c r="FE130" s="201"/>
      <c r="FF130" s="201"/>
      <c r="FG130" s="201"/>
      <c r="FH130" s="201"/>
      <c r="FI130" s="201"/>
      <c r="FJ130" s="201"/>
      <c r="FK130" s="201"/>
      <c r="FL130" s="201"/>
      <c r="FM130" s="201"/>
      <c r="FN130" s="201"/>
      <c r="FO130" s="201"/>
      <c r="FP130" s="201"/>
      <c r="FQ130" s="201"/>
      <c r="FR130" s="201"/>
      <c r="FS130" s="201"/>
      <c r="FT130" s="201"/>
      <c r="FU130" s="201"/>
      <c r="FV130" s="201"/>
      <c r="FW130" s="201"/>
      <c r="FX130" s="201"/>
      <c r="FY130" s="201"/>
      <c r="FZ130" s="201"/>
      <c r="GA130" s="201"/>
      <c r="GB130" s="201"/>
      <c r="GC130" s="201"/>
      <c r="GD130" s="201"/>
      <c r="GE130" s="201"/>
      <c r="GF130" s="201"/>
      <c r="GG130" s="201"/>
      <c r="GH130" s="201"/>
      <c r="GI130" s="201"/>
      <c r="GJ130" s="201"/>
      <c r="GK130" s="201"/>
      <c r="GL130" s="201"/>
      <c r="GM130" s="201"/>
      <c r="GN130" s="201"/>
      <c r="GO130" s="201"/>
      <c r="GP130" s="201"/>
      <c r="GQ130" s="201"/>
      <c r="GR130" s="201"/>
      <c r="GS130" s="201"/>
      <c r="GT130" s="201"/>
      <c r="GU130" s="201"/>
      <c r="GV130" s="201"/>
      <c r="GW130" s="201"/>
      <c r="GX130" s="201"/>
      <c r="GY130" s="201"/>
      <c r="GZ130" s="201"/>
    </row>
    <row r="131" spans="7:208" s="5" customFormat="1">
      <c r="G131" s="131"/>
      <c r="H131" s="146"/>
      <c r="I131" s="20" t="s">
        <v>700</v>
      </c>
      <c r="J131" s="152"/>
      <c r="K131" s="152"/>
      <c r="L131" s="494">
        <v>0</v>
      </c>
      <c r="M131" s="454">
        <v>0</v>
      </c>
      <c r="N131" s="454">
        <v>0</v>
      </c>
      <c r="O131" s="454">
        <v>0</v>
      </c>
      <c r="P131" s="454">
        <v>0</v>
      </c>
      <c r="Q131" s="454">
        <v>0</v>
      </c>
      <c r="R131" s="454">
        <v>0</v>
      </c>
      <c r="S131" s="454">
        <v>0</v>
      </c>
      <c r="T131" s="454">
        <v>0</v>
      </c>
      <c r="U131" s="454">
        <v>0</v>
      </c>
      <c r="V131" s="454">
        <v>0</v>
      </c>
      <c r="W131" s="454">
        <v>0</v>
      </c>
      <c r="X131" s="454">
        <v>0</v>
      </c>
      <c r="Y131" s="454">
        <v>0</v>
      </c>
      <c r="Z131" s="454">
        <v>0</v>
      </c>
      <c r="AA131" s="454">
        <v>0</v>
      </c>
      <c r="AB131" s="454">
        <v>0</v>
      </c>
      <c r="AC131" s="454">
        <v>0</v>
      </c>
      <c r="AD131" s="454">
        <v>0</v>
      </c>
      <c r="AE131" s="454">
        <v>0</v>
      </c>
      <c r="AF131" s="454">
        <v>0</v>
      </c>
      <c r="AG131" s="454">
        <v>0</v>
      </c>
      <c r="AH131" s="454">
        <v>0</v>
      </c>
      <c r="AI131" s="454">
        <v>0</v>
      </c>
      <c r="AJ131" s="454">
        <v>0</v>
      </c>
      <c r="AK131" s="454">
        <v>0</v>
      </c>
      <c r="AL131" s="550">
        <v>0</v>
      </c>
      <c r="AM131" s="201"/>
      <c r="AN131" s="201"/>
      <c r="AO131" s="201"/>
      <c r="AP131" s="201"/>
      <c r="AQ131" s="201"/>
      <c r="AR131" s="201"/>
      <c r="AS131" s="201"/>
      <c r="AT131" s="201"/>
      <c r="AU131" s="201"/>
      <c r="AV131" s="201"/>
      <c r="AW131" s="201"/>
      <c r="AX131" s="201"/>
      <c r="AY131" s="201"/>
      <c r="AZ131" s="201"/>
      <c r="BA131" s="201"/>
      <c r="BB131" s="201"/>
      <c r="BC131" s="201"/>
      <c r="BD131" s="201"/>
      <c r="BE131" s="201"/>
      <c r="BF131" s="201"/>
      <c r="BG131" s="201"/>
      <c r="BH131" s="201"/>
      <c r="BI131" s="201"/>
      <c r="BJ131" s="201"/>
      <c r="BK131" s="201"/>
      <c r="BL131" s="201"/>
      <c r="BM131" s="201"/>
      <c r="BN131" s="201"/>
      <c r="BO131" s="201"/>
      <c r="BP131" s="201"/>
      <c r="BQ131" s="201"/>
      <c r="BR131" s="201"/>
      <c r="BS131" s="201"/>
      <c r="BT131" s="201"/>
      <c r="BU131" s="201"/>
      <c r="BV131" s="201"/>
      <c r="BW131" s="201"/>
      <c r="BX131" s="201"/>
      <c r="BY131" s="201"/>
      <c r="BZ131" s="201"/>
      <c r="CA131" s="201"/>
      <c r="CB131" s="201"/>
      <c r="CC131" s="201"/>
      <c r="CD131" s="201"/>
      <c r="CE131" s="201"/>
      <c r="CF131" s="201"/>
      <c r="CG131" s="201"/>
      <c r="CH131" s="201"/>
      <c r="CI131" s="201"/>
      <c r="CJ131" s="201"/>
      <c r="CK131" s="201"/>
      <c r="CL131" s="201"/>
      <c r="CM131" s="201"/>
      <c r="CN131" s="201"/>
      <c r="CO131" s="201"/>
      <c r="CP131" s="201"/>
      <c r="CQ131" s="201"/>
      <c r="CR131" s="201"/>
      <c r="CS131" s="201"/>
      <c r="CT131" s="201"/>
      <c r="CU131" s="201"/>
      <c r="CV131" s="201"/>
      <c r="CW131" s="201"/>
      <c r="CX131" s="201"/>
      <c r="CY131" s="201"/>
      <c r="CZ131" s="201"/>
      <c r="DA131" s="201"/>
      <c r="DB131" s="201"/>
      <c r="DC131" s="201"/>
      <c r="DD131" s="201"/>
      <c r="DE131" s="201"/>
      <c r="DF131" s="201"/>
      <c r="DG131" s="201"/>
      <c r="DH131" s="201"/>
      <c r="DI131" s="201"/>
      <c r="DJ131" s="201"/>
      <c r="DK131" s="201"/>
      <c r="DL131" s="201"/>
      <c r="DM131" s="201"/>
      <c r="DN131" s="201"/>
      <c r="DO131" s="201"/>
      <c r="DP131" s="201"/>
      <c r="DQ131" s="201"/>
      <c r="DR131" s="201"/>
      <c r="DS131" s="201"/>
      <c r="DT131" s="201"/>
      <c r="DU131" s="201"/>
      <c r="DV131" s="201"/>
      <c r="DW131" s="201"/>
      <c r="DX131" s="201"/>
      <c r="DY131" s="201"/>
      <c r="DZ131" s="201"/>
      <c r="EA131" s="201"/>
      <c r="EB131" s="201"/>
      <c r="EC131" s="201"/>
      <c r="ED131" s="201"/>
      <c r="EE131" s="201"/>
      <c r="EF131" s="201"/>
      <c r="EG131" s="201"/>
      <c r="EH131" s="201"/>
      <c r="EI131" s="201"/>
      <c r="EJ131" s="201"/>
      <c r="EK131" s="201"/>
      <c r="EL131" s="201"/>
      <c r="EM131" s="201"/>
      <c r="EN131" s="201"/>
      <c r="EO131" s="201"/>
      <c r="EP131" s="201"/>
      <c r="EQ131" s="201"/>
      <c r="ER131" s="201"/>
      <c r="ES131" s="201"/>
      <c r="ET131" s="201"/>
      <c r="EU131" s="201"/>
      <c r="EV131" s="201"/>
      <c r="EW131" s="201"/>
      <c r="EX131" s="201"/>
      <c r="EY131" s="201"/>
      <c r="EZ131" s="201"/>
      <c r="FA131" s="201"/>
      <c r="FB131" s="201"/>
      <c r="FC131" s="201"/>
      <c r="FD131" s="201"/>
      <c r="FE131" s="201"/>
      <c r="FF131" s="201"/>
      <c r="FG131" s="201"/>
      <c r="FH131" s="201"/>
      <c r="FI131" s="201"/>
      <c r="FJ131" s="201"/>
      <c r="FK131" s="201"/>
      <c r="FL131" s="201"/>
      <c r="FM131" s="201"/>
      <c r="FN131" s="201"/>
      <c r="FO131" s="201"/>
      <c r="FP131" s="201"/>
      <c r="FQ131" s="201"/>
      <c r="FR131" s="201"/>
      <c r="FS131" s="201"/>
      <c r="FT131" s="201"/>
      <c r="FU131" s="201"/>
      <c r="FV131" s="201"/>
      <c r="FW131" s="201"/>
      <c r="FX131" s="201"/>
      <c r="FY131" s="201"/>
      <c r="FZ131" s="201"/>
      <c r="GA131" s="201"/>
      <c r="GB131" s="201"/>
      <c r="GC131" s="201"/>
      <c r="GD131" s="201"/>
      <c r="GE131" s="201"/>
      <c r="GF131" s="201"/>
      <c r="GG131" s="201"/>
      <c r="GH131" s="201"/>
      <c r="GI131" s="201"/>
      <c r="GJ131" s="201"/>
      <c r="GK131" s="201"/>
      <c r="GL131" s="201"/>
      <c r="GM131" s="201"/>
      <c r="GN131" s="201"/>
      <c r="GO131" s="201"/>
      <c r="GP131" s="201"/>
      <c r="GQ131" s="201"/>
      <c r="GR131" s="201"/>
      <c r="GS131" s="201"/>
      <c r="GT131" s="201"/>
      <c r="GU131" s="201"/>
      <c r="GV131" s="201"/>
      <c r="GW131" s="201"/>
      <c r="GX131" s="201"/>
      <c r="GY131" s="201"/>
      <c r="GZ131" s="201"/>
    </row>
    <row r="132" spans="7:208" s="5" customFormat="1">
      <c r="G132" s="131"/>
      <c r="H132" s="82"/>
      <c r="I132" s="20" t="s">
        <v>701</v>
      </c>
      <c r="J132" s="20"/>
      <c r="K132" s="152"/>
      <c r="L132" s="494">
        <v>0</v>
      </c>
      <c r="M132" s="454">
        <v>0</v>
      </c>
      <c r="N132" s="454">
        <v>0</v>
      </c>
      <c r="O132" s="454">
        <v>0</v>
      </c>
      <c r="P132" s="454">
        <v>0</v>
      </c>
      <c r="Q132" s="454">
        <v>0</v>
      </c>
      <c r="R132" s="454">
        <v>0</v>
      </c>
      <c r="S132" s="454">
        <v>0</v>
      </c>
      <c r="T132" s="454">
        <v>0</v>
      </c>
      <c r="U132" s="454">
        <v>0</v>
      </c>
      <c r="V132" s="454">
        <v>0</v>
      </c>
      <c r="W132" s="454">
        <v>0</v>
      </c>
      <c r="X132" s="454">
        <v>0</v>
      </c>
      <c r="Y132" s="454">
        <v>0</v>
      </c>
      <c r="Z132" s="454">
        <v>0</v>
      </c>
      <c r="AA132" s="454">
        <v>0</v>
      </c>
      <c r="AB132" s="454">
        <v>0</v>
      </c>
      <c r="AC132" s="454">
        <v>0</v>
      </c>
      <c r="AD132" s="454">
        <v>0</v>
      </c>
      <c r="AE132" s="454">
        <v>0</v>
      </c>
      <c r="AF132" s="454">
        <v>0</v>
      </c>
      <c r="AG132" s="454">
        <v>0</v>
      </c>
      <c r="AH132" s="454">
        <v>0</v>
      </c>
      <c r="AI132" s="454">
        <v>0</v>
      </c>
      <c r="AJ132" s="454">
        <v>0</v>
      </c>
      <c r="AK132" s="454">
        <v>0</v>
      </c>
      <c r="AL132" s="550">
        <v>0</v>
      </c>
      <c r="AM132" s="201"/>
      <c r="AN132" s="201"/>
      <c r="AO132" s="201"/>
      <c r="AP132" s="201"/>
      <c r="AQ132" s="201"/>
      <c r="AR132" s="201"/>
      <c r="AS132" s="201"/>
      <c r="AT132" s="201"/>
      <c r="AU132" s="201"/>
      <c r="AV132" s="201"/>
      <c r="AW132" s="201"/>
      <c r="AX132" s="201"/>
      <c r="AY132" s="201"/>
      <c r="AZ132" s="201"/>
      <c r="BA132" s="201"/>
      <c r="BB132" s="201"/>
      <c r="BC132" s="201"/>
      <c r="BD132" s="201"/>
      <c r="BE132" s="201"/>
      <c r="BF132" s="201"/>
      <c r="BG132" s="201"/>
      <c r="BH132" s="201"/>
      <c r="BI132" s="201"/>
      <c r="BJ132" s="201"/>
      <c r="BK132" s="201"/>
      <c r="BL132" s="201"/>
      <c r="BM132" s="201"/>
      <c r="BN132" s="201"/>
      <c r="BO132" s="201"/>
      <c r="BP132" s="201"/>
      <c r="BQ132" s="201"/>
      <c r="BR132" s="201"/>
      <c r="BS132" s="201"/>
      <c r="BT132" s="201"/>
      <c r="BU132" s="201"/>
      <c r="BV132" s="201"/>
      <c r="BW132" s="201"/>
      <c r="BX132" s="201"/>
      <c r="BY132" s="201"/>
      <c r="BZ132" s="201"/>
      <c r="CA132" s="201"/>
      <c r="CB132" s="201"/>
      <c r="CC132" s="201"/>
      <c r="CD132" s="201"/>
      <c r="CE132" s="201"/>
      <c r="CF132" s="201"/>
      <c r="CG132" s="201"/>
      <c r="CH132" s="201"/>
      <c r="CI132" s="201"/>
      <c r="CJ132" s="201"/>
      <c r="CK132" s="201"/>
      <c r="CL132" s="201"/>
      <c r="CM132" s="201"/>
      <c r="CN132" s="201"/>
      <c r="CO132" s="201"/>
      <c r="CP132" s="201"/>
      <c r="CQ132" s="201"/>
      <c r="CR132" s="201"/>
      <c r="CS132" s="201"/>
      <c r="CT132" s="201"/>
      <c r="CU132" s="201"/>
      <c r="CV132" s="201"/>
      <c r="CW132" s="201"/>
      <c r="CX132" s="201"/>
      <c r="CY132" s="201"/>
      <c r="CZ132" s="201"/>
      <c r="DA132" s="201"/>
      <c r="DB132" s="201"/>
      <c r="DC132" s="201"/>
      <c r="DD132" s="201"/>
      <c r="DE132" s="201"/>
      <c r="DF132" s="201"/>
      <c r="DG132" s="201"/>
      <c r="DH132" s="201"/>
      <c r="DI132" s="201"/>
      <c r="DJ132" s="201"/>
      <c r="DK132" s="201"/>
      <c r="DL132" s="201"/>
      <c r="DM132" s="201"/>
      <c r="DN132" s="201"/>
      <c r="DO132" s="201"/>
      <c r="DP132" s="201"/>
      <c r="DQ132" s="201"/>
      <c r="DR132" s="201"/>
      <c r="DS132" s="201"/>
      <c r="DT132" s="201"/>
      <c r="DU132" s="201"/>
      <c r="DV132" s="201"/>
      <c r="DW132" s="201"/>
      <c r="DX132" s="201"/>
      <c r="DY132" s="201"/>
      <c r="DZ132" s="201"/>
      <c r="EA132" s="201"/>
      <c r="EB132" s="201"/>
      <c r="EC132" s="201"/>
      <c r="ED132" s="201"/>
      <c r="EE132" s="201"/>
      <c r="EF132" s="201"/>
      <c r="EG132" s="201"/>
      <c r="EH132" s="201"/>
      <c r="EI132" s="201"/>
      <c r="EJ132" s="201"/>
      <c r="EK132" s="201"/>
      <c r="EL132" s="201"/>
      <c r="EM132" s="201"/>
      <c r="EN132" s="201"/>
      <c r="EO132" s="201"/>
      <c r="EP132" s="201"/>
      <c r="EQ132" s="201"/>
      <c r="ER132" s="201"/>
      <c r="ES132" s="201"/>
      <c r="ET132" s="201"/>
      <c r="EU132" s="201"/>
      <c r="EV132" s="201"/>
      <c r="EW132" s="201"/>
      <c r="EX132" s="201"/>
      <c r="EY132" s="201"/>
      <c r="EZ132" s="201"/>
      <c r="FA132" s="201"/>
      <c r="FB132" s="201"/>
      <c r="FC132" s="201"/>
      <c r="FD132" s="201"/>
      <c r="FE132" s="201"/>
      <c r="FF132" s="201"/>
      <c r="FG132" s="201"/>
      <c r="FH132" s="201"/>
      <c r="FI132" s="201"/>
      <c r="FJ132" s="201"/>
      <c r="FK132" s="201"/>
      <c r="FL132" s="201"/>
      <c r="FM132" s="201"/>
      <c r="FN132" s="201"/>
      <c r="FO132" s="201"/>
      <c r="FP132" s="201"/>
      <c r="FQ132" s="201"/>
      <c r="FR132" s="201"/>
      <c r="FS132" s="201"/>
      <c r="FT132" s="201"/>
      <c r="FU132" s="201"/>
      <c r="FV132" s="201"/>
      <c r="FW132" s="201"/>
      <c r="FX132" s="201"/>
      <c r="FY132" s="201"/>
      <c r="FZ132" s="201"/>
      <c r="GA132" s="201"/>
      <c r="GB132" s="201"/>
      <c r="GC132" s="201"/>
      <c r="GD132" s="201"/>
      <c r="GE132" s="201"/>
      <c r="GF132" s="201"/>
      <c r="GG132" s="201"/>
      <c r="GH132" s="201"/>
      <c r="GI132" s="201"/>
      <c r="GJ132" s="201"/>
      <c r="GK132" s="201"/>
      <c r="GL132" s="201"/>
      <c r="GM132" s="201"/>
      <c r="GN132" s="201"/>
      <c r="GO132" s="201"/>
      <c r="GP132" s="201"/>
      <c r="GQ132" s="201"/>
      <c r="GR132" s="201"/>
      <c r="GS132" s="201"/>
      <c r="GT132" s="201"/>
      <c r="GU132" s="201"/>
      <c r="GV132" s="201"/>
      <c r="GW132" s="201"/>
      <c r="GX132" s="201"/>
      <c r="GY132" s="201"/>
      <c r="GZ132" s="201"/>
    </row>
    <row r="133" spans="7:208" s="5" customFormat="1">
      <c r="G133" s="131"/>
      <c r="H133" s="82"/>
      <c r="I133" s="20" t="s">
        <v>674</v>
      </c>
      <c r="J133" s="20"/>
      <c r="K133" s="152"/>
      <c r="L133" s="494">
        <v>0</v>
      </c>
      <c r="M133" s="454">
        <v>0</v>
      </c>
      <c r="N133" s="454">
        <v>0</v>
      </c>
      <c r="O133" s="454">
        <v>0</v>
      </c>
      <c r="P133" s="454">
        <v>0</v>
      </c>
      <c r="Q133" s="454">
        <v>0</v>
      </c>
      <c r="R133" s="454">
        <v>0</v>
      </c>
      <c r="S133" s="454">
        <v>0</v>
      </c>
      <c r="T133" s="454">
        <v>0</v>
      </c>
      <c r="U133" s="454">
        <v>0</v>
      </c>
      <c r="V133" s="454">
        <v>0</v>
      </c>
      <c r="W133" s="454">
        <v>0</v>
      </c>
      <c r="X133" s="454">
        <v>0</v>
      </c>
      <c r="Y133" s="454">
        <v>0</v>
      </c>
      <c r="Z133" s="454">
        <v>0</v>
      </c>
      <c r="AA133" s="454">
        <v>0</v>
      </c>
      <c r="AB133" s="454">
        <v>0</v>
      </c>
      <c r="AC133" s="454">
        <v>0</v>
      </c>
      <c r="AD133" s="454">
        <v>0</v>
      </c>
      <c r="AE133" s="454">
        <v>0</v>
      </c>
      <c r="AF133" s="454">
        <v>0</v>
      </c>
      <c r="AG133" s="454">
        <v>0</v>
      </c>
      <c r="AH133" s="454">
        <v>0</v>
      </c>
      <c r="AI133" s="454">
        <v>0</v>
      </c>
      <c r="AJ133" s="454">
        <v>0</v>
      </c>
      <c r="AK133" s="454">
        <v>0</v>
      </c>
      <c r="AL133" s="550">
        <v>0</v>
      </c>
      <c r="AM133" s="201"/>
      <c r="AN133" s="201"/>
      <c r="AO133" s="201"/>
      <c r="AP133" s="201"/>
      <c r="AQ133" s="201"/>
      <c r="AR133" s="201"/>
      <c r="AS133" s="201"/>
      <c r="AT133" s="201"/>
      <c r="AU133" s="201"/>
      <c r="AV133" s="201"/>
      <c r="AW133" s="201"/>
      <c r="AX133" s="201"/>
      <c r="AY133" s="201"/>
      <c r="AZ133" s="201"/>
      <c r="BA133" s="201"/>
      <c r="BB133" s="201"/>
      <c r="BC133" s="201"/>
      <c r="BD133" s="201"/>
      <c r="BE133" s="201"/>
      <c r="BF133" s="201"/>
      <c r="BG133" s="201"/>
      <c r="BH133" s="201"/>
      <c r="BI133" s="201"/>
      <c r="BJ133" s="201"/>
      <c r="BK133" s="201"/>
      <c r="BL133" s="201"/>
      <c r="BM133" s="201"/>
      <c r="BN133" s="201"/>
      <c r="BO133" s="201"/>
      <c r="BP133" s="201"/>
      <c r="BQ133" s="201"/>
      <c r="BR133" s="201"/>
      <c r="BS133" s="201"/>
      <c r="BT133" s="201"/>
      <c r="BU133" s="201"/>
      <c r="BV133" s="201"/>
      <c r="BW133" s="201"/>
      <c r="BX133" s="201"/>
      <c r="BY133" s="201"/>
      <c r="BZ133" s="201"/>
      <c r="CA133" s="201"/>
      <c r="CB133" s="201"/>
      <c r="CC133" s="201"/>
      <c r="CD133" s="201"/>
      <c r="CE133" s="201"/>
      <c r="CF133" s="201"/>
      <c r="CG133" s="201"/>
      <c r="CH133" s="201"/>
      <c r="CI133" s="201"/>
      <c r="CJ133" s="201"/>
      <c r="CK133" s="201"/>
      <c r="CL133" s="201"/>
      <c r="CM133" s="201"/>
      <c r="CN133" s="201"/>
      <c r="CO133" s="201"/>
      <c r="CP133" s="201"/>
      <c r="CQ133" s="201"/>
      <c r="CR133" s="201"/>
      <c r="CS133" s="201"/>
      <c r="CT133" s="201"/>
      <c r="CU133" s="201"/>
      <c r="CV133" s="201"/>
      <c r="CW133" s="201"/>
      <c r="CX133" s="201"/>
      <c r="CY133" s="201"/>
      <c r="CZ133" s="201"/>
      <c r="DA133" s="201"/>
      <c r="DB133" s="201"/>
      <c r="DC133" s="201"/>
      <c r="DD133" s="201"/>
      <c r="DE133" s="201"/>
      <c r="DF133" s="201"/>
      <c r="DG133" s="201"/>
      <c r="DH133" s="201"/>
      <c r="DI133" s="201"/>
      <c r="DJ133" s="201"/>
      <c r="DK133" s="201"/>
      <c r="DL133" s="201"/>
      <c r="DM133" s="201"/>
      <c r="DN133" s="201"/>
      <c r="DO133" s="201"/>
      <c r="DP133" s="201"/>
      <c r="DQ133" s="201"/>
      <c r="DR133" s="201"/>
      <c r="DS133" s="201"/>
      <c r="DT133" s="201"/>
      <c r="DU133" s="201"/>
      <c r="DV133" s="201"/>
      <c r="DW133" s="201"/>
      <c r="DX133" s="201"/>
      <c r="DY133" s="201"/>
      <c r="DZ133" s="201"/>
      <c r="EA133" s="201"/>
      <c r="EB133" s="201"/>
      <c r="EC133" s="201"/>
      <c r="ED133" s="201"/>
      <c r="EE133" s="201"/>
      <c r="EF133" s="201"/>
      <c r="EG133" s="201"/>
      <c r="EH133" s="201"/>
      <c r="EI133" s="201"/>
      <c r="EJ133" s="201"/>
      <c r="EK133" s="201"/>
      <c r="EL133" s="201"/>
      <c r="EM133" s="201"/>
      <c r="EN133" s="201"/>
      <c r="EO133" s="201"/>
      <c r="EP133" s="201"/>
      <c r="EQ133" s="201"/>
      <c r="ER133" s="201"/>
      <c r="ES133" s="201"/>
      <c r="ET133" s="201"/>
      <c r="EU133" s="201"/>
      <c r="EV133" s="201"/>
      <c r="EW133" s="201"/>
      <c r="EX133" s="201"/>
      <c r="EY133" s="201"/>
      <c r="EZ133" s="201"/>
      <c r="FA133" s="201"/>
      <c r="FB133" s="201"/>
      <c r="FC133" s="201"/>
      <c r="FD133" s="201"/>
      <c r="FE133" s="201"/>
      <c r="FF133" s="201"/>
      <c r="FG133" s="201"/>
      <c r="FH133" s="201"/>
      <c r="FI133" s="201"/>
      <c r="FJ133" s="201"/>
      <c r="FK133" s="201"/>
      <c r="FL133" s="201"/>
      <c r="FM133" s="201"/>
      <c r="FN133" s="201"/>
      <c r="FO133" s="201"/>
      <c r="FP133" s="201"/>
      <c r="FQ133" s="201"/>
      <c r="FR133" s="201"/>
      <c r="FS133" s="201"/>
      <c r="FT133" s="201"/>
      <c r="FU133" s="201"/>
      <c r="FV133" s="201"/>
      <c r="FW133" s="201"/>
      <c r="FX133" s="201"/>
      <c r="FY133" s="201"/>
      <c r="FZ133" s="201"/>
      <c r="GA133" s="201"/>
      <c r="GB133" s="201"/>
      <c r="GC133" s="201"/>
      <c r="GD133" s="201"/>
      <c r="GE133" s="201"/>
      <c r="GF133" s="201"/>
      <c r="GG133" s="201"/>
      <c r="GH133" s="201"/>
      <c r="GI133" s="201"/>
      <c r="GJ133" s="201"/>
      <c r="GK133" s="201"/>
      <c r="GL133" s="201"/>
      <c r="GM133" s="201"/>
      <c r="GN133" s="201"/>
      <c r="GO133" s="201"/>
      <c r="GP133" s="201"/>
      <c r="GQ133" s="201"/>
      <c r="GR133" s="201"/>
      <c r="GS133" s="201"/>
      <c r="GT133" s="201"/>
      <c r="GU133" s="201"/>
      <c r="GV133" s="201"/>
      <c r="GW133" s="201"/>
      <c r="GX133" s="201"/>
      <c r="GY133" s="201"/>
      <c r="GZ133" s="201"/>
    </row>
    <row r="134" spans="7:208" s="5" customFormat="1">
      <c r="G134" s="131"/>
      <c r="H134" s="82"/>
      <c r="I134" s="20" t="s">
        <v>702</v>
      </c>
      <c r="J134" s="20"/>
      <c r="K134" s="152"/>
      <c r="L134" s="494">
        <v>0</v>
      </c>
      <c r="M134" s="454">
        <v>0</v>
      </c>
      <c r="N134" s="454">
        <v>0</v>
      </c>
      <c r="O134" s="454">
        <v>0</v>
      </c>
      <c r="P134" s="454">
        <v>0</v>
      </c>
      <c r="Q134" s="454">
        <v>0</v>
      </c>
      <c r="R134" s="454">
        <v>0</v>
      </c>
      <c r="S134" s="454">
        <v>0</v>
      </c>
      <c r="T134" s="454">
        <v>0</v>
      </c>
      <c r="U134" s="454">
        <v>0</v>
      </c>
      <c r="V134" s="454">
        <v>673000</v>
      </c>
      <c r="W134" s="454">
        <v>673000</v>
      </c>
      <c r="X134" s="454">
        <v>673000</v>
      </c>
      <c r="Y134" s="454">
        <v>689824.99999999988</v>
      </c>
      <c r="Z134" s="454">
        <v>707070.62499999977</v>
      </c>
      <c r="AA134" s="454">
        <v>724747.39062499965</v>
      </c>
      <c r="AB134" s="454">
        <v>742866.07539062458</v>
      </c>
      <c r="AC134" s="454">
        <v>761437.72727539018</v>
      </c>
      <c r="AD134" s="454">
        <v>780473.67045727489</v>
      </c>
      <c r="AE134" s="454">
        <v>799985.51221870666</v>
      </c>
      <c r="AF134" s="454">
        <v>819985.15002417425</v>
      </c>
      <c r="AG134" s="454">
        <v>840484.77877477848</v>
      </c>
      <c r="AH134" s="454">
        <v>861496.89824414789</v>
      </c>
      <c r="AI134" s="454">
        <v>883034.3207002515</v>
      </c>
      <c r="AJ134" s="454">
        <v>905110.17871775769</v>
      </c>
      <c r="AK134" s="454">
        <v>927737.93318570161</v>
      </c>
      <c r="AL134" s="550">
        <v>950931.38151534402</v>
      </c>
      <c r="AM134" s="201"/>
      <c r="AN134" s="201"/>
      <c r="AO134" s="201"/>
      <c r="AP134" s="201"/>
      <c r="AQ134" s="201"/>
      <c r="AR134" s="201"/>
      <c r="AS134" s="201"/>
      <c r="AT134" s="201"/>
      <c r="AU134" s="201"/>
      <c r="AV134" s="201"/>
      <c r="AW134" s="201"/>
      <c r="AX134" s="201"/>
      <c r="AY134" s="201"/>
      <c r="AZ134" s="201"/>
      <c r="BA134" s="201"/>
      <c r="BB134" s="201"/>
      <c r="BC134" s="201"/>
      <c r="BD134" s="201"/>
      <c r="BE134" s="201"/>
      <c r="BF134" s="201"/>
      <c r="BG134" s="201"/>
      <c r="BH134" s="201"/>
      <c r="BI134" s="201"/>
      <c r="BJ134" s="201"/>
      <c r="BK134" s="201"/>
      <c r="BL134" s="201"/>
      <c r="BM134" s="201"/>
      <c r="BN134" s="201"/>
      <c r="BO134" s="201"/>
      <c r="BP134" s="201"/>
      <c r="BQ134" s="201"/>
      <c r="BR134" s="201"/>
      <c r="BS134" s="201"/>
      <c r="BT134" s="201"/>
      <c r="BU134" s="201"/>
      <c r="BV134" s="201"/>
      <c r="BW134" s="201"/>
      <c r="BX134" s="201"/>
      <c r="BY134" s="201"/>
      <c r="BZ134" s="201"/>
      <c r="CA134" s="201"/>
      <c r="CB134" s="201"/>
      <c r="CC134" s="201"/>
      <c r="CD134" s="201"/>
      <c r="CE134" s="201"/>
      <c r="CF134" s="201"/>
      <c r="CG134" s="201"/>
      <c r="CH134" s="201"/>
      <c r="CI134" s="201"/>
      <c r="CJ134" s="201"/>
      <c r="CK134" s="201"/>
      <c r="CL134" s="201"/>
      <c r="CM134" s="201"/>
      <c r="CN134" s="201"/>
      <c r="CO134" s="201"/>
      <c r="CP134" s="201"/>
      <c r="CQ134" s="201"/>
      <c r="CR134" s="201"/>
      <c r="CS134" s="201"/>
      <c r="CT134" s="201"/>
      <c r="CU134" s="201"/>
      <c r="CV134" s="201"/>
      <c r="CW134" s="201"/>
      <c r="CX134" s="201"/>
      <c r="CY134" s="201"/>
      <c r="CZ134" s="201"/>
      <c r="DA134" s="201"/>
      <c r="DB134" s="201"/>
      <c r="DC134" s="201"/>
      <c r="DD134" s="201"/>
      <c r="DE134" s="201"/>
      <c r="DF134" s="201"/>
      <c r="DG134" s="201"/>
      <c r="DH134" s="201"/>
      <c r="DI134" s="201"/>
      <c r="DJ134" s="201"/>
      <c r="DK134" s="201"/>
      <c r="DL134" s="201"/>
      <c r="DM134" s="201"/>
      <c r="DN134" s="201"/>
      <c r="DO134" s="201"/>
      <c r="DP134" s="201"/>
      <c r="DQ134" s="201"/>
      <c r="DR134" s="201"/>
      <c r="DS134" s="201"/>
      <c r="DT134" s="201"/>
      <c r="DU134" s="201"/>
      <c r="DV134" s="201"/>
      <c r="DW134" s="201"/>
      <c r="DX134" s="201"/>
      <c r="DY134" s="201"/>
      <c r="DZ134" s="201"/>
      <c r="EA134" s="201"/>
      <c r="EB134" s="201"/>
      <c r="EC134" s="201"/>
      <c r="ED134" s="201"/>
      <c r="EE134" s="201"/>
      <c r="EF134" s="201"/>
      <c r="EG134" s="201"/>
      <c r="EH134" s="201"/>
      <c r="EI134" s="201"/>
      <c r="EJ134" s="201"/>
      <c r="EK134" s="201"/>
      <c r="EL134" s="201"/>
      <c r="EM134" s="201"/>
      <c r="EN134" s="201"/>
      <c r="EO134" s="201"/>
      <c r="EP134" s="201"/>
      <c r="EQ134" s="201"/>
      <c r="ER134" s="201"/>
      <c r="ES134" s="201"/>
      <c r="ET134" s="201"/>
      <c r="EU134" s="201"/>
      <c r="EV134" s="201"/>
      <c r="EW134" s="201"/>
      <c r="EX134" s="201"/>
      <c r="EY134" s="201"/>
      <c r="EZ134" s="201"/>
      <c r="FA134" s="201"/>
      <c r="FB134" s="201"/>
      <c r="FC134" s="201"/>
      <c r="FD134" s="201"/>
      <c r="FE134" s="201"/>
      <c r="FF134" s="201"/>
      <c r="FG134" s="201"/>
      <c r="FH134" s="201"/>
      <c r="FI134" s="201"/>
      <c r="FJ134" s="201"/>
      <c r="FK134" s="201"/>
      <c r="FL134" s="201"/>
      <c r="FM134" s="201"/>
      <c r="FN134" s="201"/>
      <c r="FO134" s="201"/>
      <c r="FP134" s="201"/>
      <c r="FQ134" s="201"/>
      <c r="FR134" s="201"/>
      <c r="FS134" s="201"/>
      <c r="FT134" s="201"/>
      <c r="FU134" s="201"/>
      <c r="FV134" s="201"/>
      <c r="FW134" s="201"/>
      <c r="FX134" s="201"/>
      <c r="FY134" s="201"/>
      <c r="FZ134" s="201"/>
      <c r="GA134" s="201"/>
      <c r="GB134" s="201"/>
      <c r="GC134" s="201"/>
      <c r="GD134" s="201"/>
      <c r="GE134" s="201"/>
      <c r="GF134" s="201"/>
      <c r="GG134" s="201"/>
      <c r="GH134" s="201"/>
      <c r="GI134" s="201"/>
      <c r="GJ134" s="201"/>
      <c r="GK134" s="201"/>
      <c r="GL134" s="201"/>
      <c r="GM134" s="201"/>
      <c r="GN134" s="201"/>
      <c r="GO134" s="201"/>
      <c r="GP134" s="201"/>
      <c r="GQ134" s="201"/>
      <c r="GR134" s="201"/>
      <c r="GS134" s="201"/>
      <c r="GT134" s="201"/>
      <c r="GU134" s="201"/>
      <c r="GV134" s="201"/>
      <c r="GW134" s="201"/>
      <c r="GX134" s="201"/>
      <c r="GY134" s="201"/>
      <c r="GZ134" s="201"/>
    </row>
    <row r="135" spans="7:208" s="5" customFormat="1">
      <c r="G135" s="131"/>
      <c r="H135" s="82"/>
      <c r="I135" s="20" t="s">
        <v>705</v>
      </c>
      <c r="J135" s="20"/>
      <c r="K135" s="152"/>
      <c r="L135" s="494">
        <v>0</v>
      </c>
      <c r="M135" s="454">
        <v>0</v>
      </c>
      <c r="N135" s="454">
        <v>0</v>
      </c>
      <c r="O135" s="454">
        <v>0</v>
      </c>
      <c r="P135" s="454">
        <v>0</v>
      </c>
      <c r="Q135" s="454">
        <v>0</v>
      </c>
      <c r="R135" s="454">
        <v>0</v>
      </c>
      <c r="S135" s="454">
        <v>0</v>
      </c>
      <c r="T135" s="454">
        <v>0</v>
      </c>
      <c r="U135" s="454">
        <v>0</v>
      </c>
      <c r="V135" s="454">
        <v>9566000</v>
      </c>
      <c r="W135" s="454">
        <v>11344000</v>
      </c>
      <c r="X135" s="454">
        <v>9880000</v>
      </c>
      <c r="Y135" s="454">
        <v>10127000</v>
      </c>
      <c r="Z135" s="454">
        <v>10380175</v>
      </c>
      <c r="AA135" s="454">
        <v>10639679.375</v>
      </c>
      <c r="AB135" s="454">
        <v>10905671.359374998</v>
      </c>
      <c r="AC135" s="454">
        <v>11178313.143359372</v>
      </c>
      <c r="AD135" s="454">
        <v>11457770.971943356</v>
      </c>
      <c r="AE135" s="454">
        <v>11744215.246241938</v>
      </c>
      <c r="AF135" s="454">
        <v>12037820.627397986</v>
      </c>
      <c r="AG135" s="454">
        <v>12338766.143082935</v>
      </c>
      <c r="AH135" s="454">
        <v>12647235.296660008</v>
      </c>
      <c r="AI135" s="454">
        <v>12963416.179076508</v>
      </c>
      <c r="AJ135" s="454">
        <v>13287501.583553419</v>
      </c>
      <c r="AK135" s="454">
        <v>13619689.123142254</v>
      </c>
      <c r="AL135" s="550">
        <v>13960181.351220809</v>
      </c>
      <c r="AM135" s="201"/>
      <c r="AN135" s="201"/>
      <c r="AO135" s="201"/>
      <c r="AP135" s="201"/>
      <c r="AQ135" s="201"/>
      <c r="AR135" s="201"/>
      <c r="AS135" s="201"/>
      <c r="AT135" s="201"/>
      <c r="AU135" s="201"/>
      <c r="AV135" s="201"/>
      <c r="AW135" s="201"/>
      <c r="AX135" s="201"/>
      <c r="AY135" s="201"/>
      <c r="AZ135" s="201"/>
      <c r="BA135" s="201"/>
      <c r="BB135" s="201"/>
      <c r="BC135" s="201"/>
      <c r="BD135" s="201"/>
      <c r="BE135" s="201"/>
      <c r="BF135" s="201"/>
      <c r="BG135" s="201"/>
      <c r="BH135" s="201"/>
      <c r="BI135" s="201"/>
      <c r="BJ135" s="201"/>
      <c r="BK135" s="201"/>
      <c r="BL135" s="201"/>
      <c r="BM135" s="201"/>
      <c r="BN135" s="201"/>
      <c r="BO135" s="201"/>
      <c r="BP135" s="201"/>
      <c r="BQ135" s="201"/>
      <c r="BR135" s="201"/>
      <c r="BS135" s="201"/>
      <c r="BT135" s="201"/>
      <c r="BU135" s="201"/>
      <c r="BV135" s="201"/>
      <c r="BW135" s="201"/>
      <c r="BX135" s="201"/>
      <c r="BY135" s="201"/>
      <c r="BZ135" s="201"/>
      <c r="CA135" s="201"/>
      <c r="CB135" s="201"/>
      <c r="CC135" s="201"/>
      <c r="CD135" s="201"/>
      <c r="CE135" s="201"/>
      <c r="CF135" s="201"/>
      <c r="CG135" s="201"/>
      <c r="CH135" s="201"/>
      <c r="CI135" s="201"/>
      <c r="CJ135" s="201"/>
      <c r="CK135" s="201"/>
      <c r="CL135" s="201"/>
      <c r="CM135" s="201"/>
      <c r="CN135" s="201"/>
      <c r="CO135" s="201"/>
      <c r="CP135" s="201"/>
      <c r="CQ135" s="201"/>
      <c r="CR135" s="201"/>
      <c r="CS135" s="201"/>
      <c r="CT135" s="201"/>
      <c r="CU135" s="201"/>
      <c r="CV135" s="201"/>
      <c r="CW135" s="201"/>
      <c r="CX135" s="201"/>
      <c r="CY135" s="201"/>
      <c r="CZ135" s="201"/>
      <c r="DA135" s="201"/>
      <c r="DB135" s="201"/>
      <c r="DC135" s="201"/>
      <c r="DD135" s="201"/>
      <c r="DE135" s="201"/>
      <c r="DF135" s="201"/>
      <c r="DG135" s="201"/>
      <c r="DH135" s="201"/>
      <c r="DI135" s="201"/>
      <c r="DJ135" s="201"/>
      <c r="DK135" s="201"/>
      <c r="DL135" s="201"/>
      <c r="DM135" s="201"/>
      <c r="DN135" s="201"/>
      <c r="DO135" s="201"/>
      <c r="DP135" s="201"/>
      <c r="DQ135" s="201"/>
      <c r="DR135" s="201"/>
      <c r="DS135" s="201"/>
      <c r="DT135" s="201"/>
      <c r="DU135" s="201"/>
      <c r="DV135" s="201"/>
      <c r="DW135" s="201"/>
      <c r="DX135" s="201"/>
      <c r="DY135" s="201"/>
      <c r="DZ135" s="201"/>
      <c r="EA135" s="201"/>
      <c r="EB135" s="201"/>
      <c r="EC135" s="201"/>
      <c r="ED135" s="201"/>
      <c r="EE135" s="201"/>
      <c r="EF135" s="201"/>
      <c r="EG135" s="201"/>
      <c r="EH135" s="201"/>
      <c r="EI135" s="201"/>
      <c r="EJ135" s="201"/>
      <c r="EK135" s="201"/>
      <c r="EL135" s="201"/>
      <c r="EM135" s="201"/>
      <c r="EN135" s="201"/>
      <c r="EO135" s="201"/>
      <c r="EP135" s="201"/>
      <c r="EQ135" s="201"/>
      <c r="ER135" s="201"/>
      <c r="ES135" s="201"/>
      <c r="ET135" s="201"/>
      <c r="EU135" s="201"/>
      <c r="EV135" s="201"/>
      <c r="EW135" s="201"/>
      <c r="EX135" s="201"/>
      <c r="EY135" s="201"/>
      <c r="EZ135" s="201"/>
      <c r="FA135" s="201"/>
      <c r="FB135" s="201"/>
      <c r="FC135" s="201"/>
      <c r="FD135" s="201"/>
      <c r="FE135" s="201"/>
      <c r="FF135" s="201"/>
      <c r="FG135" s="201"/>
      <c r="FH135" s="201"/>
      <c r="FI135" s="201"/>
      <c r="FJ135" s="201"/>
      <c r="FK135" s="201"/>
      <c r="FL135" s="201"/>
      <c r="FM135" s="201"/>
      <c r="FN135" s="201"/>
      <c r="FO135" s="201"/>
      <c r="FP135" s="201"/>
      <c r="FQ135" s="201"/>
      <c r="FR135" s="201"/>
      <c r="FS135" s="201"/>
      <c r="FT135" s="201"/>
      <c r="FU135" s="201"/>
      <c r="FV135" s="201"/>
      <c r="FW135" s="201"/>
      <c r="FX135" s="201"/>
      <c r="FY135" s="201"/>
      <c r="FZ135" s="201"/>
      <c r="GA135" s="201"/>
      <c r="GB135" s="201"/>
      <c r="GC135" s="201"/>
      <c r="GD135" s="201"/>
      <c r="GE135" s="201"/>
      <c r="GF135" s="201"/>
      <c r="GG135" s="201"/>
      <c r="GH135" s="201"/>
      <c r="GI135" s="201"/>
      <c r="GJ135" s="201"/>
      <c r="GK135" s="201"/>
      <c r="GL135" s="201"/>
      <c r="GM135" s="201"/>
      <c r="GN135" s="201"/>
      <c r="GO135" s="201"/>
      <c r="GP135" s="201"/>
      <c r="GQ135" s="201"/>
      <c r="GR135" s="201"/>
      <c r="GS135" s="201"/>
      <c r="GT135" s="201"/>
      <c r="GU135" s="201"/>
      <c r="GV135" s="201"/>
      <c r="GW135" s="201"/>
      <c r="GX135" s="201"/>
      <c r="GY135" s="201"/>
      <c r="GZ135" s="201"/>
    </row>
    <row r="136" spans="7:208" s="5" customFormat="1">
      <c r="G136" s="131"/>
      <c r="H136" s="82"/>
      <c r="I136" s="20" t="s">
        <v>632</v>
      </c>
      <c r="J136" s="152"/>
      <c r="K136" s="152"/>
      <c r="L136" s="494">
        <v>0</v>
      </c>
      <c r="M136" s="454">
        <v>0</v>
      </c>
      <c r="N136" s="454">
        <v>0</v>
      </c>
      <c r="O136" s="454">
        <v>0</v>
      </c>
      <c r="P136" s="454">
        <v>0</v>
      </c>
      <c r="Q136" s="454">
        <v>0</v>
      </c>
      <c r="R136" s="454">
        <v>0</v>
      </c>
      <c r="S136" s="454">
        <v>0</v>
      </c>
      <c r="T136" s="454">
        <v>0</v>
      </c>
      <c r="U136" s="454">
        <v>0</v>
      </c>
      <c r="V136" s="454">
        <v>0</v>
      </c>
      <c r="W136" s="454">
        <v>0</v>
      </c>
      <c r="X136" s="454">
        <v>0</v>
      </c>
      <c r="Y136" s="454">
        <v>0</v>
      </c>
      <c r="Z136" s="454">
        <v>0</v>
      </c>
      <c r="AA136" s="454">
        <v>0</v>
      </c>
      <c r="AB136" s="454">
        <v>0</v>
      </c>
      <c r="AC136" s="454">
        <v>0</v>
      </c>
      <c r="AD136" s="454">
        <v>0</v>
      </c>
      <c r="AE136" s="454">
        <v>0</v>
      </c>
      <c r="AF136" s="454">
        <v>0</v>
      </c>
      <c r="AG136" s="454">
        <v>0</v>
      </c>
      <c r="AH136" s="454">
        <v>0</v>
      </c>
      <c r="AI136" s="454">
        <v>0</v>
      </c>
      <c r="AJ136" s="454">
        <v>0</v>
      </c>
      <c r="AK136" s="454">
        <v>0</v>
      </c>
      <c r="AL136" s="550">
        <v>0</v>
      </c>
      <c r="AM136" s="201"/>
      <c r="AN136" s="201"/>
      <c r="AO136" s="201"/>
      <c r="AP136" s="201"/>
      <c r="AQ136" s="201"/>
      <c r="AR136" s="201"/>
      <c r="AS136" s="201"/>
      <c r="AT136" s="201"/>
      <c r="AU136" s="201"/>
      <c r="AV136" s="201"/>
      <c r="AW136" s="201"/>
      <c r="AX136" s="201"/>
      <c r="AY136" s="201"/>
      <c r="AZ136" s="201"/>
      <c r="BA136" s="201"/>
      <c r="BB136" s="201"/>
      <c r="BC136" s="201"/>
      <c r="BD136" s="201"/>
      <c r="BE136" s="201"/>
      <c r="BF136" s="201"/>
      <c r="BG136" s="201"/>
      <c r="BH136" s="201"/>
      <c r="BI136" s="201"/>
      <c r="BJ136" s="201"/>
      <c r="BK136" s="201"/>
      <c r="BL136" s="201"/>
      <c r="BM136" s="201"/>
      <c r="BN136" s="201"/>
      <c r="BO136" s="201"/>
      <c r="BP136" s="201"/>
      <c r="BQ136" s="201"/>
      <c r="BR136" s="201"/>
      <c r="BS136" s="201"/>
      <c r="BT136" s="201"/>
      <c r="BU136" s="201"/>
      <c r="BV136" s="201"/>
      <c r="BW136" s="201"/>
      <c r="BX136" s="201"/>
      <c r="BY136" s="201"/>
      <c r="BZ136" s="201"/>
      <c r="CA136" s="201"/>
      <c r="CB136" s="201"/>
      <c r="CC136" s="201"/>
      <c r="CD136" s="201"/>
      <c r="CE136" s="201"/>
      <c r="CF136" s="201"/>
      <c r="CG136" s="201"/>
      <c r="CH136" s="201"/>
      <c r="CI136" s="201"/>
      <c r="CJ136" s="201"/>
      <c r="CK136" s="201"/>
      <c r="CL136" s="201"/>
      <c r="CM136" s="201"/>
      <c r="CN136" s="201"/>
      <c r="CO136" s="201"/>
      <c r="CP136" s="201"/>
      <c r="CQ136" s="201"/>
      <c r="CR136" s="201"/>
      <c r="CS136" s="201"/>
      <c r="CT136" s="201"/>
      <c r="CU136" s="201"/>
      <c r="CV136" s="201"/>
      <c r="CW136" s="201"/>
      <c r="CX136" s="201"/>
      <c r="CY136" s="201"/>
      <c r="CZ136" s="201"/>
      <c r="DA136" s="201"/>
      <c r="DB136" s="201"/>
      <c r="DC136" s="201"/>
      <c r="DD136" s="201"/>
      <c r="DE136" s="201"/>
      <c r="DF136" s="201"/>
      <c r="DG136" s="201"/>
      <c r="DH136" s="201"/>
      <c r="DI136" s="201"/>
      <c r="DJ136" s="201"/>
      <c r="DK136" s="201"/>
      <c r="DL136" s="201"/>
      <c r="DM136" s="201"/>
      <c r="DN136" s="201"/>
      <c r="DO136" s="201"/>
      <c r="DP136" s="201"/>
      <c r="DQ136" s="201"/>
      <c r="DR136" s="201"/>
      <c r="DS136" s="201"/>
      <c r="DT136" s="201"/>
      <c r="DU136" s="201"/>
      <c r="DV136" s="201"/>
      <c r="DW136" s="201"/>
      <c r="DX136" s="201"/>
      <c r="DY136" s="201"/>
      <c r="DZ136" s="201"/>
      <c r="EA136" s="201"/>
      <c r="EB136" s="201"/>
      <c r="EC136" s="201"/>
      <c r="ED136" s="201"/>
      <c r="EE136" s="201"/>
      <c r="EF136" s="201"/>
      <c r="EG136" s="201"/>
      <c r="EH136" s="201"/>
      <c r="EI136" s="201"/>
      <c r="EJ136" s="201"/>
      <c r="EK136" s="201"/>
      <c r="EL136" s="201"/>
      <c r="EM136" s="201"/>
      <c r="EN136" s="201"/>
      <c r="EO136" s="201"/>
      <c r="EP136" s="201"/>
      <c r="EQ136" s="201"/>
      <c r="ER136" s="201"/>
      <c r="ES136" s="201"/>
      <c r="ET136" s="201"/>
      <c r="EU136" s="201"/>
      <c r="EV136" s="201"/>
      <c r="EW136" s="201"/>
      <c r="EX136" s="201"/>
      <c r="EY136" s="201"/>
      <c r="EZ136" s="201"/>
      <c r="FA136" s="201"/>
      <c r="FB136" s="201"/>
      <c r="FC136" s="201"/>
      <c r="FD136" s="201"/>
      <c r="FE136" s="201"/>
      <c r="FF136" s="201"/>
      <c r="FG136" s="201"/>
      <c r="FH136" s="201"/>
      <c r="FI136" s="201"/>
      <c r="FJ136" s="201"/>
      <c r="FK136" s="201"/>
      <c r="FL136" s="201"/>
      <c r="FM136" s="201"/>
      <c r="FN136" s="201"/>
      <c r="FO136" s="201"/>
      <c r="FP136" s="201"/>
      <c r="FQ136" s="201"/>
      <c r="FR136" s="201"/>
      <c r="FS136" s="201"/>
      <c r="FT136" s="201"/>
      <c r="FU136" s="201"/>
      <c r="FV136" s="201"/>
      <c r="FW136" s="201"/>
      <c r="FX136" s="201"/>
      <c r="FY136" s="201"/>
      <c r="FZ136" s="201"/>
      <c r="GA136" s="201"/>
      <c r="GB136" s="201"/>
      <c r="GC136" s="201"/>
      <c r="GD136" s="201"/>
      <c r="GE136" s="201"/>
      <c r="GF136" s="201"/>
      <c r="GG136" s="201"/>
      <c r="GH136" s="201"/>
      <c r="GI136" s="201"/>
      <c r="GJ136" s="201"/>
      <c r="GK136" s="201"/>
      <c r="GL136" s="201"/>
      <c r="GM136" s="201"/>
      <c r="GN136" s="201"/>
      <c r="GO136" s="201"/>
      <c r="GP136" s="201"/>
      <c r="GQ136" s="201"/>
      <c r="GR136" s="201"/>
      <c r="GS136" s="201"/>
      <c r="GT136" s="201"/>
      <c r="GU136" s="201"/>
      <c r="GV136" s="201"/>
      <c r="GW136" s="201"/>
      <c r="GX136" s="201"/>
      <c r="GY136" s="201"/>
      <c r="GZ136" s="201"/>
    </row>
    <row r="137" spans="7:208" s="5" customFormat="1">
      <c r="G137" s="131"/>
      <c r="H137" s="82"/>
      <c r="I137" s="20" t="s">
        <v>709</v>
      </c>
      <c r="J137" s="152"/>
      <c r="K137" s="152"/>
      <c r="L137" s="494">
        <v>0</v>
      </c>
      <c r="M137" s="454">
        <v>0</v>
      </c>
      <c r="N137" s="454">
        <v>0</v>
      </c>
      <c r="O137" s="454">
        <v>0</v>
      </c>
      <c r="P137" s="454">
        <v>0</v>
      </c>
      <c r="Q137" s="454">
        <v>0</v>
      </c>
      <c r="R137" s="454">
        <v>0</v>
      </c>
      <c r="S137" s="454">
        <v>0</v>
      </c>
      <c r="T137" s="454">
        <v>0</v>
      </c>
      <c r="U137" s="454">
        <v>0</v>
      </c>
      <c r="V137" s="454">
        <v>532600</v>
      </c>
      <c r="W137" s="454">
        <v>565000</v>
      </c>
      <c r="X137" s="454">
        <v>600000</v>
      </c>
      <c r="Y137" s="454">
        <v>615000</v>
      </c>
      <c r="Z137" s="454">
        <v>630375</v>
      </c>
      <c r="AA137" s="454">
        <v>646134.375</v>
      </c>
      <c r="AB137" s="454">
        <v>662287.734375</v>
      </c>
      <c r="AC137" s="454">
        <v>678844.92773437488</v>
      </c>
      <c r="AD137" s="454">
        <v>695816.05092773424</v>
      </c>
      <c r="AE137" s="454">
        <v>713211.45220092754</v>
      </c>
      <c r="AF137" s="454">
        <v>731041.73850595066</v>
      </c>
      <c r="AG137" s="454">
        <v>749317.78196859942</v>
      </c>
      <c r="AH137" s="454">
        <v>768050.72651781433</v>
      </c>
      <c r="AI137" s="454">
        <v>787251.99468075961</v>
      </c>
      <c r="AJ137" s="454">
        <v>806933.29454777855</v>
      </c>
      <c r="AK137" s="454">
        <v>827106.62691147299</v>
      </c>
      <c r="AL137" s="550">
        <v>847784.29258425976</v>
      </c>
      <c r="AM137" s="201"/>
      <c r="AN137" s="201"/>
      <c r="AO137" s="201"/>
      <c r="AP137" s="201"/>
      <c r="AQ137" s="201"/>
      <c r="AR137" s="201"/>
      <c r="AS137" s="201"/>
      <c r="AT137" s="201"/>
      <c r="AU137" s="201"/>
      <c r="AV137" s="201"/>
      <c r="AW137" s="201"/>
      <c r="AX137" s="201"/>
      <c r="AY137" s="201"/>
      <c r="AZ137" s="201"/>
      <c r="BA137" s="201"/>
      <c r="BB137" s="201"/>
      <c r="BC137" s="201"/>
      <c r="BD137" s="201"/>
      <c r="BE137" s="201"/>
      <c r="BF137" s="201"/>
      <c r="BG137" s="201"/>
      <c r="BH137" s="201"/>
      <c r="BI137" s="201"/>
      <c r="BJ137" s="201"/>
      <c r="BK137" s="201"/>
      <c r="BL137" s="201"/>
      <c r="BM137" s="201"/>
      <c r="BN137" s="201"/>
      <c r="BO137" s="201"/>
      <c r="BP137" s="201"/>
      <c r="BQ137" s="201"/>
      <c r="BR137" s="201"/>
      <c r="BS137" s="201"/>
      <c r="BT137" s="201"/>
      <c r="BU137" s="201"/>
      <c r="BV137" s="201"/>
      <c r="BW137" s="201"/>
      <c r="BX137" s="201"/>
      <c r="BY137" s="201"/>
      <c r="BZ137" s="201"/>
      <c r="CA137" s="201"/>
      <c r="CB137" s="201"/>
      <c r="CC137" s="201"/>
      <c r="CD137" s="201"/>
      <c r="CE137" s="201"/>
      <c r="CF137" s="201"/>
      <c r="CG137" s="201"/>
      <c r="CH137" s="201"/>
      <c r="CI137" s="201"/>
      <c r="CJ137" s="201"/>
      <c r="CK137" s="201"/>
      <c r="CL137" s="201"/>
      <c r="CM137" s="201"/>
      <c r="CN137" s="201"/>
      <c r="CO137" s="201"/>
      <c r="CP137" s="201"/>
      <c r="CQ137" s="201"/>
      <c r="CR137" s="201"/>
      <c r="CS137" s="201"/>
      <c r="CT137" s="201"/>
      <c r="CU137" s="201"/>
      <c r="CV137" s="201"/>
      <c r="CW137" s="201"/>
      <c r="CX137" s="201"/>
      <c r="CY137" s="201"/>
      <c r="CZ137" s="201"/>
      <c r="DA137" s="201"/>
      <c r="DB137" s="201"/>
      <c r="DC137" s="201"/>
      <c r="DD137" s="201"/>
      <c r="DE137" s="201"/>
      <c r="DF137" s="201"/>
      <c r="DG137" s="201"/>
      <c r="DH137" s="201"/>
      <c r="DI137" s="201"/>
      <c r="DJ137" s="201"/>
      <c r="DK137" s="201"/>
      <c r="DL137" s="201"/>
      <c r="DM137" s="201"/>
      <c r="DN137" s="201"/>
      <c r="DO137" s="201"/>
      <c r="DP137" s="201"/>
      <c r="DQ137" s="201"/>
      <c r="DR137" s="201"/>
      <c r="DS137" s="201"/>
      <c r="DT137" s="201"/>
      <c r="DU137" s="201"/>
      <c r="DV137" s="201"/>
      <c r="DW137" s="201"/>
      <c r="DX137" s="201"/>
      <c r="DY137" s="201"/>
      <c r="DZ137" s="201"/>
      <c r="EA137" s="201"/>
      <c r="EB137" s="201"/>
      <c r="EC137" s="201"/>
      <c r="ED137" s="201"/>
      <c r="EE137" s="201"/>
      <c r="EF137" s="201"/>
      <c r="EG137" s="201"/>
      <c r="EH137" s="201"/>
      <c r="EI137" s="201"/>
      <c r="EJ137" s="201"/>
      <c r="EK137" s="201"/>
      <c r="EL137" s="201"/>
      <c r="EM137" s="201"/>
      <c r="EN137" s="201"/>
      <c r="EO137" s="201"/>
      <c r="EP137" s="201"/>
      <c r="EQ137" s="201"/>
      <c r="ER137" s="201"/>
      <c r="ES137" s="201"/>
      <c r="ET137" s="201"/>
      <c r="EU137" s="201"/>
      <c r="EV137" s="201"/>
      <c r="EW137" s="201"/>
      <c r="EX137" s="201"/>
      <c r="EY137" s="201"/>
      <c r="EZ137" s="201"/>
      <c r="FA137" s="201"/>
      <c r="FB137" s="201"/>
      <c r="FC137" s="201"/>
      <c r="FD137" s="201"/>
      <c r="FE137" s="201"/>
      <c r="FF137" s="201"/>
      <c r="FG137" s="201"/>
      <c r="FH137" s="201"/>
      <c r="FI137" s="201"/>
      <c r="FJ137" s="201"/>
      <c r="FK137" s="201"/>
      <c r="FL137" s="201"/>
      <c r="FM137" s="201"/>
      <c r="FN137" s="201"/>
      <c r="FO137" s="201"/>
      <c r="FP137" s="201"/>
      <c r="FQ137" s="201"/>
      <c r="FR137" s="201"/>
      <c r="FS137" s="201"/>
      <c r="FT137" s="201"/>
      <c r="FU137" s="201"/>
      <c r="FV137" s="201"/>
      <c r="FW137" s="201"/>
      <c r="FX137" s="201"/>
      <c r="FY137" s="201"/>
      <c r="FZ137" s="201"/>
      <c r="GA137" s="201"/>
      <c r="GB137" s="201"/>
      <c r="GC137" s="201"/>
      <c r="GD137" s="201"/>
      <c r="GE137" s="201"/>
      <c r="GF137" s="201"/>
      <c r="GG137" s="201"/>
      <c r="GH137" s="201"/>
      <c r="GI137" s="201"/>
      <c r="GJ137" s="201"/>
      <c r="GK137" s="201"/>
      <c r="GL137" s="201"/>
      <c r="GM137" s="201"/>
      <c r="GN137" s="201"/>
      <c r="GO137" s="201"/>
      <c r="GP137" s="201"/>
      <c r="GQ137" s="201"/>
      <c r="GR137" s="201"/>
      <c r="GS137" s="201"/>
      <c r="GT137" s="201"/>
      <c r="GU137" s="201"/>
      <c r="GV137" s="201"/>
      <c r="GW137" s="201"/>
      <c r="GX137" s="201"/>
      <c r="GY137" s="201"/>
      <c r="GZ137" s="201"/>
    </row>
    <row r="138" spans="7:208" s="5" customFormat="1">
      <c r="G138" s="131"/>
      <c r="H138" s="82"/>
      <c r="I138" s="20" t="s">
        <v>711</v>
      </c>
      <c r="J138" s="152"/>
      <c r="K138" s="152"/>
      <c r="L138" s="494">
        <v>0</v>
      </c>
      <c r="M138" s="454">
        <v>0</v>
      </c>
      <c r="N138" s="454">
        <v>0</v>
      </c>
      <c r="O138" s="454">
        <v>0</v>
      </c>
      <c r="P138" s="454">
        <v>0</v>
      </c>
      <c r="Q138" s="454">
        <v>0</v>
      </c>
      <c r="R138" s="454">
        <v>0</v>
      </c>
      <c r="S138" s="454">
        <v>0</v>
      </c>
      <c r="T138" s="454">
        <v>0</v>
      </c>
      <c r="U138" s="454">
        <v>0</v>
      </c>
      <c r="V138" s="454">
        <v>3525000</v>
      </c>
      <c r="W138" s="454">
        <v>0</v>
      </c>
      <c r="X138" s="454">
        <v>0</v>
      </c>
      <c r="Y138" s="454">
        <v>0</v>
      </c>
      <c r="Z138" s="454">
        <v>0</v>
      </c>
      <c r="AA138" s="454">
        <v>0</v>
      </c>
      <c r="AB138" s="454">
        <v>0</v>
      </c>
      <c r="AC138" s="454">
        <v>0</v>
      </c>
      <c r="AD138" s="454">
        <v>0</v>
      </c>
      <c r="AE138" s="454">
        <v>0</v>
      </c>
      <c r="AF138" s="454">
        <v>0</v>
      </c>
      <c r="AG138" s="454">
        <v>0</v>
      </c>
      <c r="AH138" s="454">
        <v>0</v>
      </c>
      <c r="AI138" s="454">
        <v>0</v>
      </c>
      <c r="AJ138" s="454">
        <v>0</v>
      </c>
      <c r="AK138" s="454">
        <v>0</v>
      </c>
      <c r="AL138" s="550">
        <v>0</v>
      </c>
      <c r="AM138" s="201"/>
      <c r="AN138" s="201"/>
      <c r="AO138" s="201"/>
      <c r="AP138" s="201"/>
      <c r="AQ138" s="201"/>
      <c r="AR138" s="201"/>
      <c r="AS138" s="201"/>
      <c r="AT138" s="201"/>
      <c r="AU138" s="201"/>
      <c r="AV138" s="201"/>
      <c r="AW138" s="201"/>
      <c r="AX138" s="201"/>
      <c r="AY138" s="201"/>
      <c r="AZ138" s="201"/>
      <c r="BA138" s="201"/>
      <c r="BB138" s="201"/>
      <c r="BC138" s="201"/>
      <c r="BD138" s="201"/>
      <c r="BE138" s="201"/>
      <c r="BF138" s="201"/>
      <c r="BG138" s="201"/>
      <c r="BH138" s="201"/>
      <c r="BI138" s="201"/>
      <c r="BJ138" s="201"/>
      <c r="BK138" s="201"/>
      <c r="BL138" s="201"/>
      <c r="BM138" s="201"/>
      <c r="BN138" s="201"/>
      <c r="BO138" s="201"/>
      <c r="BP138" s="201"/>
      <c r="BQ138" s="201"/>
      <c r="BR138" s="201"/>
      <c r="BS138" s="201"/>
      <c r="BT138" s="201"/>
      <c r="BU138" s="201"/>
      <c r="BV138" s="201"/>
      <c r="BW138" s="201"/>
      <c r="BX138" s="201"/>
      <c r="BY138" s="201"/>
      <c r="BZ138" s="201"/>
      <c r="CA138" s="201"/>
      <c r="CB138" s="201"/>
      <c r="CC138" s="201"/>
      <c r="CD138" s="201"/>
      <c r="CE138" s="201"/>
      <c r="CF138" s="201"/>
      <c r="CG138" s="201"/>
      <c r="CH138" s="201"/>
      <c r="CI138" s="201"/>
      <c r="CJ138" s="201"/>
      <c r="CK138" s="201"/>
      <c r="CL138" s="201"/>
      <c r="CM138" s="201"/>
      <c r="CN138" s="201"/>
      <c r="CO138" s="201"/>
      <c r="CP138" s="201"/>
      <c r="CQ138" s="201"/>
      <c r="CR138" s="201"/>
      <c r="CS138" s="201"/>
      <c r="CT138" s="201"/>
      <c r="CU138" s="201"/>
      <c r="CV138" s="201"/>
      <c r="CW138" s="201"/>
      <c r="CX138" s="201"/>
      <c r="CY138" s="201"/>
      <c r="CZ138" s="201"/>
      <c r="DA138" s="201"/>
      <c r="DB138" s="201"/>
      <c r="DC138" s="201"/>
      <c r="DD138" s="201"/>
      <c r="DE138" s="201"/>
      <c r="DF138" s="201"/>
      <c r="DG138" s="201"/>
      <c r="DH138" s="201"/>
      <c r="DI138" s="201"/>
      <c r="DJ138" s="201"/>
      <c r="DK138" s="201"/>
      <c r="DL138" s="201"/>
      <c r="DM138" s="201"/>
      <c r="DN138" s="201"/>
      <c r="DO138" s="201"/>
      <c r="DP138" s="201"/>
      <c r="DQ138" s="201"/>
      <c r="DR138" s="201"/>
      <c r="DS138" s="201"/>
      <c r="DT138" s="201"/>
      <c r="DU138" s="201"/>
      <c r="DV138" s="201"/>
      <c r="DW138" s="201"/>
      <c r="DX138" s="201"/>
      <c r="DY138" s="201"/>
      <c r="DZ138" s="201"/>
      <c r="EA138" s="201"/>
      <c r="EB138" s="201"/>
      <c r="EC138" s="201"/>
      <c r="ED138" s="201"/>
      <c r="EE138" s="201"/>
      <c r="EF138" s="201"/>
      <c r="EG138" s="201"/>
      <c r="EH138" s="201"/>
      <c r="EI138" s="201"/>
      <c r="EJ138" s="201"/>
      <c r="EK138" s="201"/>
      <c r="EL138" s="201"/>
      <c r="EM138" s="201"/>
      <c r="EN138" s="201"/>
      <c r="EO138" s="201"/>
      <c r="EP138" s="201"/>
      <c r="EQ138" s="201"/>
      <c r="ER138" s="201"/>
      <c r="ES138" s="201"/>
      <c r="ET138" s="201"/>
      <c r="EU138" s="201"/>
      <c r="EV138" s="201"/>
      <c r="EW138" s="201"/>
      <c r="EX138" s="201"/>
      <c r="EY138" s="201"/>
      <c r="EZ138" s="201"/>
      <c r="FA138" s="201"/>
      <c r="FB138" s="201"/>
      <c r="FC138" s="201"/>
      <c r="FD138" s="201"/>
      <c r="FE138" s="201"/>
      <c r="FF138" s="201"/>
      <c r="FG138" s="201"/>
      <c r="FH138" s="201"/>
      <c r="FI138" s="201"/>
      <c r="FJ138" s="201"/>
      <c r="FK138" s="201"/>
      <c r="FL138" s="201"/>
      <c r="FM138" s="201"/>
      <c r="FN138" s="201"/>
      <c r="FO138" s="201"/>
      <c r="FP138" s="201"/>
      <c r="FQ138" s="201"/>
      <c r="FR138" s="201"/>
      <c r="FS138" s="201"/>
      <c r="FT138" s="201"/>
      <c r="FU138" s="201"/>
      <c r="FV138" s="201"/>
      <c r="FW138" s="201"/>
      <c r="FX138" s="201"/>
      <c r="FY138" s="201"/>
      <c r="FZ138" s="201"/>
      <c r="GA138" s="201"/>
      <c r="GB138" s="201"/>
      <c r="GC138" s="201"/>
      <c r="GD138" s="201"/>
      <c r="GE138" s="201"/>
      <c r="GF138" s="201"/>
      <c r="GG138" s="201"/>
      <c r="GH138" s="201"/>
      <c r="GI138" s="201"/>
      <c r="GJ138" s="201"/>
      <c r="GK138" s="201"/>
      <c r="GL138" s="201"/>
      <c r="GM138" s="201"/>
      <c r="GN138" s="201"/>
      <c r="GO138" s="201"/>
      <c r="GP138" s="201"/>
      <c r="GQ138" s="201"/>
      <c r="GR138" s="201"/>
      <c r="GS138" s="201"/>
      <c r="GT138" s="201"/>
      <c r="GU138" s="201"/>
      <c r="GV138" s="201"/>
      <c r="GW138" s="201"/>
      <c r="GX138" s="201"/>
      <c r="GY138" s="201"/>
      <c r="GZ138" s="201"/>
    </row>
    <row r="139" spans="7:208" s="5" customFormat="1">
      <c r="G139" s="131"/>
      <c r="H139" s="82"/>
      <c r="I139" s="20" t="s">
        <v>713</v>
      </c>
      <c r="J139" s="152"/>
      <c r="K139" s="152"/>
      <c r="L139" s="494">
        <v>0</v>
      </c>
      <c r="M139" s="454">
        <v>0</v>
      </c>
      <c r="N139" s="454">
        <v>0</v>
      </c>
      <c r="O139" s="454">
        <v>0</v>
      </c>
      <c r="P139" s="454">
        <v>0</v>
      </c>
      <c r="Q139" s="454">
        <v>0</v>
      </c>
      <c r="R139" s="454">
        <v>0</v>
      </c>
      <c r="S139" s="454">
        <v>0</v>
      </c>
      <c r="T139" s="454">
        <v>0</v>
      </c>
      <c r="U139" s="454">
        <v>0</v>
      </c>
      <c r="V139" s="454">
        <v>4981000</v>
      </c>
      <c r="W139" s="454">
        <v>5065900</v>
      </c>
      <c r="X139" s="454">
        <v>5184800</v>
      </c>
      <c r="Y139" s="454">
        <v>5314420</v>
      </c>
      <c r="Z139" s="454">
        <v>5447280.4999999991</v>
      </c>
      <c r="AA139" s="454">
        <v>5583462.5124999983</v>
      </c>
      <c r="AB139" s="454">
        <v>5723049.075312498</v>
      </c>
      <c r="AC139" s="454">
        <v>5866125.3021953097</v>
      </c>
      <c r="AD139" s="454">
        <v>6012778.4347501919</v>
      </c>
      <c r="AE139" s="454">
        <v>6163097.8956189463</v>
      </c>
      <c r="AF139" s="454">
        <v>6317175.3430094197</v>
      </c>
      <c r="AG139" s="454">
        <v>6475104.7265846543</v>
      </c>
      <c r="AH139" s="454">
        <v>6636982.34474927</v>
      </c>
      <c r="AI139" s="454">
        <v>6802906.9033680009</v>
      </c>
      <c r="AJ139" s="454">
        <v>6972979.5759522002</v>
      </c>
      <c r="AK139" s="454">
        <v>7147304.0653510047</v>
      </c>
      <c r="AL139" s="550">
        <v>7325986.6669847788</v>
      </c>
      <c r="AM139" s="201"/>
      <c r="AN139" s="201"/>
      <c r="AO139" s="201"/>
      <c r="AP139" s="201"/>
      <c r="AQ139" s="201"/>
      <c r="AR139" s="201"/>
      <c r="AS139" s="201"/>
      <c r="AT139" s="201"/>
      <c r="AU139" s="201"/>
      <c r="AV139" s="201"/>
      <c r="AW139" s="201"/>
      <c r="AX139" s="201"/>
      <c r="AY139" s="201"/>
      <c r="AZ139" s="201"/>
      <c r="BA139" s="201"/>
      <c r="BB139" s="201"/>
      <c r="BC139" s="201"/>
      <c r="BD139" s="201"/>
      <c r="BE139" s="201"/>
      <c r="BF139" s="201"/>
      <c r="BG139" s="201"/>
      <c r="BH139" s="201"/>
      <c r="BI139" s="201"/>
      <c r="BJ139" s="201"/>
      <c r="BK139" s="201"/>
      <c r="BL139" s="201"/>
      <c r="BM139" s="201"/>
      <c r="BN139" s="201"/>
      <c r="BO139" s="201"/>
      <c r="BP139" s="201"/>
      <c r="BQ139" s="201"/>
      <c r="BR139" s="201"/>
      <c r="BS139" s="201"/>
      <c r="BT139" s="201"/>
      <c r="BU139" s="201"/>
      <c r="BV139" s="201"/>
      <c r="BW139" s="201"/>
      <c r="BX139" s="201"/>
      <c r="BY139" s="201"/>
      <c r="BZ139" s="201"/>
      <c r="CA139" s="201"/>
      <c r="CB139" s="201"/>
      <c r="CC139" s="201"/>
      <c r="CD139" s="201"/>
      <c r="CE139" s="201"/>
      <c r="CF139" s="201"/>
      <c r="CG139" s="201"/>
      <c r="CH139" s="201"/>
      <c r="CI139" s="201"/>
      <c r="CJ139" s="201"/>
      <c r="CK139" s="201"/>
      <c r="CL139" s="201"/>
      <c r="CM139" s="201"/>
      <c r="CN139" s="201"/>
      <c r="CO139" s="201"/>
      <c r="CP139" s="201"/>
      <c r="CQ139" s="201"/>
      <c r="CR139" s="201"/>
      <c r="CS139" s="201"/>
      <c r="CT139" s="201"/>
      <c r="CU139" s="201"/>
      <c r="CV139" s="201"/>
      <c r="CW139" s="201"/>
      <c r="CX139" s="201"/>
      <c r="CY139" s="201"/>
      <c r="CZ139" s="201"/>
      <c r="DA139" s="201"/>
      <c r="DB139" s="201"/>
      <c r="DC139" s="201"/>
      <c r="DD139" s="201"/>
      <c r="DE139" s="201"/>
      <c r="DF139" s="201"/>
      <c r="DG139" s="201"/>
      <c r="DH139" s="201"/>
      <c r="DI139" s="201"/>
      <c r="DJ139" s="201"/>
      <c r="DK139" s="201"/>
      <c r="DL139" s="201"/>
      <c r="DM139" s="201"/>
      <c r="DN139" s="201"/>
      <c r="DO139" s="201"/>
      <c r="DP139" s="201"/>
      <c r="DQ139" s="201"/>
      <c r="DR139" s="201"/>
      <c r="DS139" s="201"/>
      <c r="DT139" s="201"/>
      <c r="DU139" s="201"/>
      <c r="DV139" s="201"/>
      <c r="DW139" s="201"/>
      <c r="DX139" s="201"/>
      <c r="DY139" s="201"/>
      <c r="DZ139" s="201"/>
      <c r="EA139" s="201"/>
      <c r="EB139" s="201"/>
      <c r="EC139" s="201"/>
      <c r="ED139" s="201"/>
      <c r="EE139" s="201"/>
      <c r="EF139" s="201"/>
      <c r="EG139" s="201"/>
      <c r="EH139" s="201"/>
      <c r="EI139" s="201"/>
      <c r="EJ139" s="201"/>
      <c r="EK139" s="201"/>
      <c r="EL139" s="201"/>
      <c r="EM139" s="201"/>
      <c r="EN139" s="201"/>
      <c r="EO139" s="201"/>
      <c r="EP139" s="201"/>
      <c r="EQ139" s="201"/>
      <c r="ER139" s="201"/>
      <c r="ES139" s="201"/>
      <c r="ET139" s="201"/>
      <c r="EU139" s="201"/>
      <c r="EV139" s="201"/>
      <c r="EW139" s="201"/>
      <c r="EX139" s="201"/>
      <c r="EY139" s="201"/>
      <c r="EZ139" s="201"/>
      <c r="FA139" s="201"/>
      <c r="FB139" s="201"/>
      <c r="FC139" s="201"/>
      <c r="FD139" s="201"/>
      <c r="FE139" s="201"/>
      <c r="FF139" s="201"/>
      <c r="FG139" s="201"/>
      <c r="FH139" s="201"/>
      <c r="FI139" s="201"/>
      <c r="FJ139" s="201"/>
      <c r="FK139" s="201"/>
      <c r="FL139" s="201"/>
      <c r="FM139" s="201"/>
      <c r="FN139" s="201"/>
      <c r="FO139" s="201"/>
      <c r="FP139" s="201"/>
      <c r="FQ139" s="201"/>
      <c r="FR139" s="201"/>
      <c r="FS139" s="201"/>
      <c r="FT139" s="201"/>
      <c r="FU139" s="201"/>
      <c r="FV139" s="201"/>
      <c r="FW139" s="201"/>
      <c r="FX139" s="201"/>
      <c r="FY139" s="201"/>
      <c r="FZ139" s="201"/>
      <c r="GA139" s="201"/>
      <c r="GB139" s="201"/>
      <c r="GC139" s="201"/>
      <c r="GD139" s="201"/>
      <c r="GE139" s="201"/>
      <c r="GF139" s="201"/>
      <c r="GG139" s="201"/>
      <c r="GH139" s="201"/>
      <c r="GI139" s="201"/>
      <c r="GJ139" s="201"/>
      <c r="GK139" s="201"/>
      <c r="GL139" s="201"/>
      <c r="GM139" s="201"/>
      <c r="GN139" s="201"/>
      <c r="GO139" s="201"/>
      <c r="GP139" s="201"/>
      <c r="GQ139" s="201"/>
      <c r="GR139" s="201"/>
      <c r="GS139" s="201"/>
      <c r="GT139" s="201"/>
      <c r="GU139" s="201"/>
      <c r="GV139" s="201"/>
      <c r="GW139" s="201"/>
      <c r="GX139" s="201"/>
      <c r="GY139" s="201"/>
      <c r="GZ139" s="201"/>
    </row>
    <row r="140" spans="7:208" s="5" customFormat="1">
      <c r="G140" s="131"/>
      <c r="H140" s="82"/>
      <c r="I140" s="20" t="s">
        <v>716</v>
      </c>
      <c r="J140" s="152"/>
      <c r="K140" s="152"/>
      <c r="L140" s="494">
        <v>0</v>
      </c>
      <c r="M140" s="454">
        <v>0</v>
      </c>
      <c r="N140" s="454">
        <v>0</v>
      </c>
      <c r="O140" s="454">
        <v>0</v>
      </c>
      <c r="P140" s="454">
        <v>0</v>
      </c>
      <c r="Q140" s="454">
        <v>0</v>
      </c>
      <c r="R140" s="454">
        <v>0</v>
      </c>
      <c r="S140" s="454">
        <v>0</v>
      </c>
      <c r="T140" s="454">
        <v>0</v>
      </c>
      <c r="U140" s="454">
        <v>0</v>
      </c>
      <c r="V140" s="454">
        <v>1589100</v>
      </c>
      <c r="W140" s="454">
        <v>1550000</v>
      </c>
      <c r="X140" s="454">
        <v>1550000</v>
      </c>
      <c r="Y140" s="454">
        <v>1588749.9999999998</v>
      </c>
      <c r="Z140" s="454">
        <v>1628468.7499999995</v>
      </c>
      <c r="AA140" s="454">
        <v>1669180.4687499993</v>
      </c>
      <c r="AB140" s="454">
        <v>1710909.9804687491</v>
      </c>
      <c r="AC140" s="454">
        <v>1753682.7299804676</v>
      </c>
      <c r="AD140" s="454">
        <v>1797524.7982299791</v>
      </c>
      <c r="AE140" s="454">
        <v>1842462.9181857284</v>
      </c>
      <c r="AF140" s="454">
        <v>1888524.4911403714</v>
      </c>
      <c r="AG140" s="454">
        <v>1935737.6034188806</v>
      </c>
      <c r="AH140" s="454">
        <v>1984131.0435043524</v>
      </c>
      <c r="AI140" s="454">
        <v>2033734.3195919611</v>
      </c>
      <c r="AJ140" s="454">
        <v>2084577.6775817599</v>
      </c>
      <c r="AK140" s="454">
        <v>2136692.1195213036</v>
      </c>
      <c r="AL140" s="550">
        <v>2190109.4225093359</v>
      </c>
      <c r="AM140" s="201"/>
      <c r="AN140" s="201"/>
      <c r="AO140" s="201"/>
      <c r="AP140" s="201"/>
      <c r="AQ140" s="201"/>
      <c r="AR140" s="201"/>
      <c r="AS140" s="201"/>
      <c r="AT140" s="201"/>
      <c r="AU140" s="201"/>
      <c r="AV140" s="201"/>
      <c r="AW140" s="201"/>
      <c r="AX140" s="201"/>
      <c r="AY140" s="201"/>
      <c r="AZ140" s="201"/>
      <c r="BA140" s="201"/>
      <c r="BB140" s="201"/>
      <c r="BC140" s="201"/>
      <c r="BD140" s="201"/>
      <c r="BE140" s="201"/>
      <c r="BF140" s="201"/>
      <c r="BG140" s="201"/>
      <c r="BH140" s="201"/>
      <c r="BI140" s="201"/>
      <c r="BJ140" s="201"/>
      <c r="BK140" s="201"/>
      <c r="BL140" s="201"/>
      <c r="BM140" s="201"/>
      <c r="BN140" s="201"/>
      <c r="BO140" s="201"/>
      <c r="BP140" s="201"/>
      <c r="BQ140" s="201"/>
      <c r="BR140" s="201"/>
      <c r="BS140" s="201"/>
      <c r="BT140" s="201"/>
      <c r="BU140" s="201"/>
      <c r="BV140" s="201"/>
      <c r="BW140" s="201"/>
      <c r="BX140" s="201"/>
      <c r="BY140" s="201"/>
      <c r="BZ140" s="201"/>
      <c r="CA140" s="201"/>
      <c r="CB140" s="201"/>
      <c r="CC140" s="201"/>
      <c r="CD140" s="201"/>
      <c r="CE140" s="201"/>
      <c r="CF140" s="201"/>
      <c r="CG140" s="201"/>
      <c r="CH140" s="201"/>
      <c r="CI140" s="201"/>
      <c r="CJ140" s="201"/>
      <c r="CK140" s="201"/>
      <c r="CL140" s="201"/>
      <c r="CM140" s="201"/>
      <c r="CN140" s="201"/>
      <c r="CO140" s="201"/>
      <c r="CP140" s="201"/>
      <c r="CQ140" s="201"/>
      <c r="CR140" s="201"/>
      <c r="CS140" s="201"/>
      <c r="CT140" s="201"/>
      <c r="CU140" s="201"/>
      <c r="CV140" s="201"/>
      <c r="CW140" s="201"/>
      <c r="CX140" s="201"/>
      <c r="CY140" s="201"/>
      <c r="CZ140" s="201"/>
      <c r="DA140" s="201"/>
      <c r="DB140" s="201"/>
      <c r="DC140" s="201"/>
      <c r="DD140" s="201"/>
      <c r="DE140" s="201"/>
      <c r="DF140" s="201"/>
      <c r="DG140" s="201"/>
      <c r="DH140" s="201"/>
      <c r="DI140" s="201"/>
      <c r="DJ140" s="201"/>
      <c r="DK140" s="201"/>
      <c r="DL140" s="201"/>
      <c r="DM140" s="201"/>
      <c r="DN140" s="201"/>
      <c r="DO140" s="201"/>
      <c r="DP140" s="201"/>
      <c r="DQ140" s="201"/>
      <c r="DR140" s="201"/>
      <c r="DS140" s="201"/>
      <c r="DT140" s="201"/>
      <c r="DU140" s="201"/>
      <c r="DV140" s="201"/>
      <c r="DW140" s="201"/>
      <c r="DX140" s="201"/>
      <c r="DY140" s="201"/>
      <c r="DZ140" s="201"/>
      <c r="EA140" s="201"/>
      <c r="EB140" s="201"/>
      <c r="EC140" s="201"/>
      <c r="ED140" s="201"/>
      <c r="EE140" s="201"/>
      <c r="EF140" s="201"/>
      <c r="EG140" s="201"/>
      <c r="EH140" s="201"/>
      <c r="EI140" s="201"/>
      <c r="EJ140" s="201"/>
      <c r="EK140" s="201"/>
      <c r="EL140" s="201"/>
      <c r="EM140" s="201"/>
      <c r="EN140" s="201"/>
      <c r="EO140" s="201"/>
      <c r="EP140" s="201"/>
      <c r="EQ140" s="201"/>
      <c r="ER140" s="201"/>
      <c r="ES140" s="201"/>
      <c r="ET140" s="201"/>
      <c r="EU140" s="201"/>
      <c r="EV140" s="201"/>
      <c r="EW140" s="201"/>
      <c r="EX140" s="201"/>
      <c r="EY140" s="201"/>
      <c r="EZ140" s="201"/>
      <c r="FA140" s="201"/>
      <c r="FB140" s="201"/>
      <c r="FC140" s="201"/>
      <c r="FD140" s="201"/>
      <c r="FE140" s="201"/>
      <c r="FF140" s="201"/>
      <c r="FG140" s="201"/>
      <c r="FH140" s="201"/>
      <c r="FI140" s="201"/>
      <c r="FJ140" s="201"/>
      <c r="FK140" s="201"/>
      <c r="FL140" s="201"/>
      <c r="FM140" s="201"/>
      <c r="FN140" s="201"/>
      <c r="FO140" s="201"/>
      <c r="FP140" s="201"/>
      <c r="FQ140" s="201"/>
      <c r="FR140" s="201"/>
      <c r="FS140" s="201"/>
      <c r="FT140" s="201"/>
      <c r="FU140" s="201"/>
      <c r="FV140" s="201"/>
      <c r="FW140" s="201"/>
      <c r="FX140" s="201"/>
      <c r="FY140" s="201"/>
      <c r="FZ140" s="201"/>
      <c r="GA140" s="201"/>
      <c r="GB140" s="201"/>
      <c r="GC140" s="201"/>
      <c r="GD140" s="201"/>
      <c r="GE140" s="201"/>
      <c r="GF140" s="201"/>
      <c r="GG140" s="201"/>
      <c r="GH140" s="201"/>
      <c r="GI140" s="201"/>
      <c r="GJ140" s="201"/>
      <c r="GK140" s="201"/>
      <c r="GL140" s="201"/>
      <c r="GM140" s="201"/>
      <c r="GN140" s="201"/>
      <c r="GO140" s="201"/>
      <c r="GP140" s="201"/>
      <c r="GQ140" s="201"/>
      <c r="GR140" s="201"/>
      <c r="GS140" s="201"/>
      <c r="GT140" s="201"/>
      <c r="GU140" s="201"/>
      <c r="GV140" s="201"/>
      <c r="GW140" s="201"/>
      <c r="GX140" s="201"/>
      <c r="GY140" s="201"/>
      <c r="GZ140" s="201"/>
    </row>
    <row r="141" spans="7:208" s="5" customFormat="1">
      <c r="G141" s="131"/>
      <c r="H141" s="82"/>
      <c r="I141" s="20" t="s">
        <v>632</v>
      </c>
      <c r="J141" s="152"/>
      <c r="K141" s="152"/>
      <c r="L141" s="494">
        <v>0</v>
      </c>
      <c r="M141" s="454">
        <v>0</v>
      </c>
      <c r="N141" s="454">
        <v>0</v>
      </c>
      <c r="O141" s="454">
        <v>0</v>
      </c>
      <c r="P141" s="454">
        <v>0</v>
      </c>
      <c r="Q141" s="454">
        <v>0</v>
      </c>
      <c r="R141" s="454">
        <v>0</v>
      </c>
      <c r="S141" s="454">
        <v>0</v>
      </c>
      <c r="T141" s="454">
        <v>0</v>
      </c>
      <c r="U141" s="454">
        <v>0</v>
      </c>
      <c r="V141" s="454">
        <v>0</v>
      </c>
      <c r="W141" s="454">
        <v>0</v>
      </c>
      <c r="X141" s="454">
        <v>0</v>
      </c>
      <c r="Y141" s="454">
        <v>0</v>
      </c>
      <c r="Z141" s="454">
        <v>0</v>
      </c>
      <c r="AA141" s="454">
        <v>0</v>
      </c>
      <c r="AB141" s="454">
        <v>0</v>
      </c>
      <c r="AC141" s="454">
        <v>0</v>
      </c>
      <c r="AD141" s="454">
        <v>0</v>
      </c>
      <c r="AE141" s="454">
        <v>0</v>
      </c>
      <c r="AF141" s="454">
        <v>0</v>
      </c>
      <c r="AG141" s="454">
        <v>0</v>
      </c>
      <c r="AH141" s="454">
        <v>0</v>
      </c>
      <c r="AI141" s="454">
        <v>0</v>
      </c>
      <c r="AJ141" s="454">
        <v>0</v>
      </c>
      <c r="AK141" s="454">
        <v>0</v>
      </c>
      <c r="AL141" s="550">
        <v>0</v>
      </c>
      <c r="AM141" s="201"/>
      <c r="AN141" s="201"/>
      <c r="AO141" s="201"/>
      <c r="AP141" s="201"/>
      <c r="AQ141" s="201"/>
      <c r="AR141" s="201"/>
      <c r="AS141" s="201"/>
      <c r="AT141" s="201"/>
      <c r="AU141" s="201"/>
      <c r="AV141" s="201"/>
      <c r="AW141" s="201"/>
      <c r="AX141" s="201"/>
      <c r="AY141" s="201"/>
      <c r="AZ141" s="201"/>
      <c r="BA141" s="201"/>
      <c r="BB141" s="201"/>
      <c r="BC141" s="201"/>
      <c r="BD141" s="201"/>
      <c r="BE141" s="201"/>
      <c r="BF141" s="201"/>
      <c r="BG141" s="201"/>
      <c r="BH141" s="201"/>
      <c r="BI141" s="201"/>
      <c r="BJ141" s="201"/>
      <c r="BK141" s="201"/>
      <c r="BL141" s="201"/>
      <c r="BM141" s="201"/>
      <c r="BN141" s="201"/>
      <c r="BO141" s="201"/>
      <c r="BP141" s="201"/>
      <c r="BQ141" s="201"/>
      <c r="BR141" s="201"/>
      <c r="BS141" s="201"/>
      <c r="BT141" s="201"/>
      <c r="BU141" s="201"/>
      <c r="BV141" s="201"/>
      <c r="BW141" s="201"/>
      <c r="BX141" s="201"/>
      <c r="BY141" s="201"/>
      <c r="BZ141" s="201"/>
      <c r="CA141" s="201"/>
      <c r="CB141" s="201"/>
      <c r="CC141" s="201"/>
      <c r="CD141" s="201"/>
      <c r="CE141" s="201"/>
      <c r="CF141" s="201"/>
      <c r="CG141" s="201"/>
      <c r="CH141" s="201"/>
      <c r="CI141" s="201"/>
      <c r="CJ141" s="201"/>
      <c r="CK141" s="201"/>
      <c r="CL141" s="201"/>
      <c r="CM141" s="201"/>
      <c r="CN141" s="201"/>
      <c r="CO141" s="201"/>
      <c r="CP141" s="201"/>
      <c r="CQ141" s="201"/>
      <c r="CR141" s="201"/>
      <c r="CS141" s="201"/>
      <c r="CT141" s="201"/>
      <c r="CU141" s="201"/>
      <c r="CV141" s="201"/>
      <c r="CW141" s="201"/>
      <c r="CX141" s="201"/>
      <c r="CY141" s="201"/>
      <c r="CZ141" s="201"/>
      <c r="DA141" s="201"/>
      <c r="DB141" s="201"/>
      <c r="DC141" s="201"/>
      <c r="DD141" s="201"/>
      <c r="DE141" s="201"/>
      <c r="DF141" s="201"/>
      <c r="DG141" s="201"/>
      <c r="DH141" s="201"/>
      <c r="DI141" s="201"/>
      <c r="DJ141" s="201"/>
      <c r="DK141" s="201"/>
      <c r="DL141" s="201"/>
      <c r="DM141" s="201"/>
      <c r="DN141" s="201"/>
      <c r="DO141" s="201"/>
      <c r="DP141" s="201"/>
      <c r="DQ141" s="201"/>
      <c r="DR141" s="201"/>
      <c r="DS141" s="201"/>
      <c r="DT141" s="201"/>
      <c r="DU141" s="201"/>
      <c r="DV141" s="201"/>
      <c r="DW141" s="201"/>
      <c r="DX141" s="201"/>
      <c r="DY141" s="201"/>
      <c r="DZ141" s="201"/>
      <c r="EA141" s="201"/>
      <c r="EB141" s="201"/>
      <c r="EC141" s="201"/>
      <c r="ED141" s="201"/>
      <c r="EE141" s="201"/>
      <c r="EF141" s="201"/>
      <c r="EG141" s="201"/>
      <c r="EH141" s="201"/>
      <c r="EI141" s="201"/>
      <c r="EJ141" s="201"/>
      <c r="EK141" s="201"/>
      <c r="EL141" s="201"/>
      <c r="EM141" s="201"/>
      <c r="EN141" s="201"/>
      <c r="EO141" s="201"/>
      <c r="EP141" s="201"/>
      <c r="EQ141" s="201"/>
      <c r="ER141" s="201"/>
      <c r="ES141" s="201"/>
      <c r="ET141" s="201"/>
      <c r="EU141" s="201"/>
      <c r="EV141" s="201"/>
      <c r="EW141" s="201"/>
      <c r="EX141" s="201"/>
      <c r="EY141" s="201"/>
      <c r="EZ141" s="201"/>
      <c r="FA141" s="201"/>
      <c r="FB141" s="201"/>
      <c r="FC141" s="201"/>
      <c r="FD141" s="201"/>
      <c r="FE141" s="201"/>
      <c r="FF141" s="201"/>
      <c r="FG141" s="201"/>
      <c r="FH141" s="201"/>
      <c r="FI141" s="201"/>
      <c r="FJ141" s="201"/>
      <c r="FK141" s="201"/>
      <c r="FL141" s="201"/>
      <c r="FM141" s="201"/>
      <c r="FN141" s="201"/>
      <c r="FO141" s="201"/>
      <c r="FP141" s="201"/>
      <c r="FQ141" s="201"/>
      <c r="FR141" s="201"/>
      <c r="FS141" s="201"/>
      <c r="FT141" s="201"/>
      <c r="FU141" s="201"/>
      <c r="FV141" s="201"/>
      <c r="FW141" s="201"/>
      <c r="FX141" s="201"/>
      <c r="FY141" s="201"/>
      <c r="FZ141" s="201"/>
      <c r="GA141" s="201"/>
      <c r="GB141" s="201"/>
      <c r="GC141" s="201"/>
      <c r="GD141" s="201"/>
      <c r="GE141" s="201"/>
      <c r="GF141" s="201"/>
      <c r="GG141" s="201"/>
      <c r="GH141" s="201"/>
      <c r="GI141" s="201"/>
      <c r="GJ141" s="201"/>
      <c r="GK141" s="201"/>
      <c r="GL141" s="201"/>
      <c r="GM141" s="201"/>
      <c r="GN141" s="201"/>
      <c r="GO141" s="201"/>
      <c r="GP141" s="201"/>
      <c r="GQ141" s="201"/>
      <c r="GR141" s="201"/>
      <c r="GS141" s="201"/>
      <c r="GT141" s="201"/>
      <c r="GU141" s="201"/>
      <c r="GV141" s="201"/>
      <c r="GW141" s="201"/>
      <c r="GX141" s="201"/>
      <c r="GY141" s="201"/>
      <c r="GZ141" s="201"/>
    </row>
    <row r="142" spans="7:208" s="5" customFormat="1">
      <c r="G142" s="131"/>
      <c r="H142" s="82"/>
      <c r="I142" s="20" t="s">
        <v>719</v>
      </c>
      <c r="J142" s="152"/>
      <c r="K142" s="152"/>
      <c r="L142" s="494">
        <v>0</v>
      </c>
      <c r="M142" s="454">
        <v>0</v>
      </c>
      <c r="N142" s="454">
        <v>0</v>
      </c>
      <c r="O142" s="454">
        <v>0</v>
      </c>
      <c r="P142" s="454">
        <v>0</v>
      </c>
      <c r="Q142" s="454">
        <v>0</v>
      </c>
      <c r="R142" s="454">
        <v>0</v>
      </c>
      <c r="S142" s="454">
        <v>0</v>
      </c>
      <c r="T142" s="454">
        <v>0</v>
      </c>
      <c r="U142" s="454">
        <v>0</v>
      </c>
      <c r="V142" s="454">
        <v>0</v>
      </c>
      <c r="W142" s="454">
        <v>624200</v>
      </c>
      <c r="X142" s="454">
        <v>636700</v>
      </c>
      <c r="Y142" s="454">
        <v>652617.5</v>
      </c>
      <c r="Z142" s="454">
        <v>668932.9375</v>
      </c>
      <c r="AA142" s="454">
        <v>685656.26093749993</v>
      </c>
      <c r="AB142" s="454">
        <v>702797.6674609374</v>
      </c>
      <c r="AC142" s="454">
        <v>720367.60914746078</v>
      </c>
      <c r="AD142" s="454">
        <v>738376.79937614722</v>
      </c>
      <c r="AE142" s="454">
        <v>756836.21936055087</v>
      </c>
      <c r="AF142" s="454">
        <v>775757.12484456459</v>
      </c>
      <c r="AG142" s="454">
        <v>795151.05296567862</v>
      </c>
      <c r="AH142" s="454">
        <v>815029.82928982051</v>
      </c>
      <c r="AI142" s="454">
        <v>835405.5750220659</v>
      </c>
      <c r="AJ142" s="454">
        <v>856290.7143976175</v>
      </c>
      <c r="AK142" s="454">
        <v>877697.98225755792</v>
      </c>
      <c r="AL142" s="550">
        <v>899640.43181399675</v>
      </c>
      <c r="AM142" s="201"/>
      <c r="AN142" s="201"/>
      <c r="AO142" s="201"/>
      <c r="AP142" s="201"/>
      <c r="AQ142" s="201"/>
      <c r="AR142" s="201"/>
      <c r="AS142" s="201"/>
      <c r="AT142" s="201"/>
      <c r="AU142" s="201"/>
      <c r="AV142" s="201"/>
      <c r="AW142" s="201"/>
      <c r="AX142" s="201"/>
      <c r="AY142" s="201"/>
      <c r="AZ142" s="201"/>
      <c r="BA142" s="201"/>
      <c r="BB142" s="201"/>
      <c r="BC142" s="201"/>
      <c r="BD142" s="201"/>
      <c r="BE142" s="201"/>
      <c r="BF142" s="201"/>
      <c r="BG142" s="201"/>
      <c r="BH142" s="201"/>
      <c r="BI142" s="201"/>
      <c r="BJ142" s="201"/>
      <c r="BK142" s="201"/>
      <c r="BL142" s="201"/>
      <c r="BM142" s="201"/>
      <c r="BN142" s="201"/>
      <c r="BO142" s="201"/>
      <c r="BP142" s="201"/>
      <c r="BQ142" s="201"/>
      <c r="BR142" s="201"/>
      <c r="BS142" s="201"/>
      <c r="BT142" s="201"/>
      <c r="BU142" s="201"/>
      <c r="BV142" s="201"/>
      <c r="BW142" s="201"/>
      <c r="BX142" s="201"/>
      <c r="BY142" s="201"/>
      <c r="BZ142" s="201"/>
      <c r="CA142" s="201"/>
      <c r="CB142" s="201"/>
      <c r="CC142" s="201"/>
      <c r="CD142" s="201"/>
      <c r="CE142" s="201"/>
      <c r="CF142" s="201"/>
      <c r="CG142" s="201"/>
      <c r="CH142" s="201"/>
      <c r="CI142" s="201"/>
      <c r="CJ142" s="201"/>
      <c r="CK142" s="201"/>
      <c r="CL142" s="201"/>
      <c r="CM142" s="201"/>
      <c r="CN142" s="201"/>
      <c r="CO142" s="201"/>
      <c r="CP142" s="201"/>
      <c r="CQ142" s="201"/>
      <c r="CR142" s="201"/>
      <c r="CS142" s="201"/>
      <c r="CT142" s="201"/>
      <c r="CU142" s="201"/>
      <c r="CV142" s="201"/>
      <c r="CW142" s="201"/>
      <c r="CX142" s="201"/>
      <c r="CY142" s="201"/>
      <c r="CZ142" s="201"/>
      <c r="DA142" s="201"/>
      <c r="DB142" s="201"/>
      <c r="DC142" s="201"/>
      <c r="DD142" s="201"/>
      <c r="DE142" s="201"/>
      <c r="DF142" s="201"/>
      <c r="DG142" s="201"/>
      <c r="DH142" s="201"/>
      <c r="DI142" s="201"/>
      <c r="DJ142" s="201"/>
      <c r="DK142" s="201"/>
      <c r="DL142" s="201"/>
      <c r="DM142" s="201"/>
      <c r="DN142" s="201"/>
      <c r="DO142" s="201"/>
      <c r="DP142" s="201"/>
      <c r="DQ142" s="201"/>
      <c r="DR142" s="201"/>
      <c r="DS142" s="201"/>
      <c r="DT142" s="201"/>
      <c r="DU142" s="201"/>
      <c r="DV142" s="201"/>
      <c r="DW142" s="201"/>
      <c r="DX142" s="201"/>
      <c r="DY142" s="201"/>
      <c r="DZ142" s="201"/>
      <c r="EA142" s="201"/>
      <c r="EB142" s="201"/>
      <c r="EC142" s="201"/>
      <c r="ED142" s="201"/>
      <c r="EE142" s="201"/>
      <c r="EF142" s="201"/>
      <c r="EG142" s="201"/>
      <c r="EH142" s="201"/>
      <c r="EI142" s="201"/>
      <c r="EJ142" s="201"/>
      <c r="EK142" s="201"/>
      <c r="EL142" s="201"/>
      <c r="EM142" s="201"/>
      <c r="EN142" s="201"/>
      <c r="EO142" s="201"/>
      <c r="EP142" s="201"/>
      <c r="EQ142" s="201"/>
      <c r="ER142" s="201"/>
      <c r="ES142" s="201"/>
      <c r="ET142" s="201"/>
      <c r="EU142" s="201"/>
      <c r="EV142" s="201"/>
      <c r="EW142" s="201"/>
      <c r="EX142" s="201"/>
      <c r="EY142" s="201"/>
      <c r="EZ142" s="201"/>
      <c r="FA142" s="201"/>
      <c r="FB142" s="201"/>
      <c r="FC142" s="201"/>
      <c r="FD142" s="201"/>
      <c r="FE142" s="201"/>
      <c r="FF142" s="201"/>
      <c r="FG142" s="201"/>
      <c r="FH142" s="201"/>
      <c r="FI142" s="201"/>
      <c r="FJ142" s="201"/>
      <c r="FK142" s="201"/>
      <c r="FL142" s="201"/>
      <c r="FM142" s="201"/>
      <c r="FN142" s="201"/>
      <c r="FO142" s="201"/>
      <c r="FP142" s="201"/>
      <c r="FQ142" s="201"/>
      <c r="FR142" s="201"/>
      <c r="FS142" s="201"/>
      <c r="FT142" s="201"/>
      <c r="FU142" s="201"/>
      <c r="FV142" s="201"/>
      <c r="FW142" s="201"/>
      <c r="FX142" s="201"/>
      <c r="FY142" s="201"/>
      <c r="FZ142" s="201"/>
      <c r="GA142" s="201"/>
      <c r="GB142" s="201"/>
      <c r="GC142" s="201"/>
      <c r="GD142" s="201"/>
      <c r="GE142" s="201"/>
      <c r="GF142" s="201"/>
      <c r="GG142" s="201"/>
      <c r="GH142" s="201"/>
      <c r="GI142" s="201"/>
      <c r="GJ142" s="201"/>
      <c r="GK142" s="201"/>
      <c r="GL142" s="201"/>
      <c r="GM142" s="201"/>
      <c r="GN142" s="201"/>
      <c r="GO142" s="201"/>
      <c r="GP142" s="201"/>
      <c r="GQ142" s="201"/>
      <c r="GR142" s="201"/>
      <c r="GS142" s="201"/>
      <c r="GT142" s="201"/>
      <c r="GU142" s="201"/>
      <c r="GV142" s="201"/>
      <c r="GW142" s="201"/>
      <c r="GX142" s="201"/>
      <c r="GY142" s="201"/>
      <c r="GZ142" s="201"/>
    </row>
    <row r="143" spans="7:208" s="5" customFormat="1">
      <c r="G143" s="131"/>
      <c r="H143" s="82"/>
      <c r="I143" s="20" t="s">
        <v>720</v>
      </c>
      <c r="J143" s="152"/>
      <c r="K143" s="152"/>
      <c r="L143" s="494">
        <v>0</v>
      </c>
      <c r="M143" s="454">
        <v>0</v>
      </c>
      <c r="N143" s="454">
        <v>0</v>
      </c>
      <c r="O143" s="454">
        <v>0</v>
      </c>
      <c r="P143" s="454">
        <v>0</v>
      </c>
      <c r="Q143" s="454">
        <v>0</v>
      </c>
      <c r="R143" s="454">
        <v>0</v>
      </c>
      <c r="S143" s="454">
        <v>0</v>
      </c>
      <c r="T143" s="454">
        <v>0</v>
      </c>
      <c r="U143" s="454">
        <v>0</v>
      </c>
      <c r="V143" s="454">
        <v>0</v>
      </c>
      <c r="W143" s="454">
        <v>0</v>
      </c>
      <c r="X143" s="454">
        <v>0</v>
      </c>
      <c r="Y143" s="454">
        <v>0</v>
      </c>
      <c r="Z143" s="454">
        <v>0</v>
      </c>
      <c r="AA143" s="454">
        <v>0</v>
      </c>
      <c r="AB143" s="454">
        <v>0</v>
      </c>
      <c r="AC143" s="454">
        <v>0</v>
      </c>
      <c r="AD143" s="454">
        <v>0</v>
      </c>
      <c r="AE143" s="454">
        <v>0</v>
      </c>
      <c r="AF143" s="454">
        <v>0</v>
      </c>
      <c r="AG143" s="454">
        <v>0</v>
      </c>
      <c r="AH143" s="454">
        <v>0</v>
      </c>
      <c r="AI143" s="454">
        <v>0</v>
      </c>
      <c r="AJ143" s="454">
        <v>0</v>
      </c>
      <c r="AK143" s="454">
        <v>0</v>
      </c>
      <c r="AL143" s="550">
        <v>0</v>
      </c>
      <c r="AM143" s="201"/>
      <c r="AN143" s="201"/>
      <c r="AO143" s="201"/>
      <c r="AP143" s="201"/>
      <c r="AQ143" s="201"/>
      <c r="AR143" s="201"/>
      <c r="AS143" s="201"/>
      <c r="AT143" s="201"/>
      <c r="AU143" s="201"/>
      <c r="AV143" s="201"/>
      <c r="AW143" s="201"/>
      <c r="AX143" s="201"/>
      <c r="AY143" s="201"/>
      <c r="AZ143" s="201"/>
      <c r="BA143" s="201"/>
      <c r="BB143" s="201"/>
      <c r="BC143" s="201"/>
      <c r="BD143" s="201"/>
      <c r="BE143" s="201"/>
      <c r="BF143" s="201"/>
      <c r="BG143" s="201"/>
      <c r="BH143" s="201"/>
      <c r="BI143" s="201"/>
      <c r="BJ143" s="201"/>
      <c r="BK143" s="201"/>
      <c r="BL143" s="201"/>
      <c r="BM143" s="201"/>
      <c r="BN143" s="201"/>
      <c r="BO143" s="201"/>
      <c r="BP143" s="201"/>
      <c r="BQ143" s="201"/>
      <c r="BR143" s="201"/>
      <c r="BS143" s="201"/>
      <c r="BT143" s="201"/>
      <c r="BU143" s="201"/>
      <c r="BV143" s="201"/>
      <c r="BW143" s="201"/>
      <c r="BX143" s="201"/>
      <c r="BY143" s="201"/>
      <c r="BZ143" s="201"/>
      <c r="CA143" s="201"/>
      <c r="CB143" s="201"/>
      <c r="CC143" s="201"/>
      <c r="CD143" s="201"/>
      <c r="CE143" s="201"/>
      <c r="CF143" s="201"/>
      <c r="CG143" s="201"/>
      <c r="CH143" s="201"/>
      <c r="CI143" s="201"/>
      <c r="CJ143" s="201"/>
      <c r="CK143" s="201"/>
      <c r="CL143" s="201"/>
      <c r="CM143" s="201"/>
      <c r="CN143" s="201"/>
      <c r="CO143" s="201"/>
      <c r="CP143" s="201"/>
      <c r="CQ143" s="201"/>
      <c r="CR143" s="201"/>
      <c r="CS143" s="201"/>
      <c r="CT143" s="201"/>
      <c r="CU143" s="201"/>
      <c r="CV143" s="201"/>
      <c r="CW143" s="201"/>
      <c r="CX143" s="201"/>
      <c r="CY143" s="201"/>
      <c r="CZ143" s="201"/>
      <c r="DA143" s="201"/>
      <c r="DB143" s="201"/>
      <c r="DC143" s="201"/>
      <c r="DD143" s="201"/>
      <c r="DE143" s="201"/>
      <c r="DF143" s="201"/>
      <c r="DG143" s="201"/>
      <c r="DH143" s="201"/>
      <c r="DI143" s="201"/>
      <c r="DJ143" s="201"/>
      <c r="DK143" s="201"/>
      <c r="DL143" s="201"/>
      <c r="DM143" s="201"/>
      <c r="DN143" s="201"/>
      <c r="DO143" s="201"/>
      <c r="DP143" s="201"/>
      <c r="DQ143" s="201"/>
      <c r="DR143" s="201"/>
      <c r="DS143" s="201"/>
      <c r="DT143" s="201"/>
      <c r="DU143" s="201"/>
      <c r="DV143" s="201"/>
      <c r="DW143" s="201"/>
      <c r="DX143" s="201"/>
      <c r="DY143" s="201"/>
      <c r="DZ143" s="201"/>
      <c r="EA143" s="201"/>
      <c r="EB143" s="201"/>
      <c r="EC143" s="201"/>
      <c r="ED143" s="201"/>
      <c r="EE143" s="201"/>
      <c r="EF143" s="201"/>
      <c r="EG143" s="201"/>
      <c r="EH143" s="201"/>
      <c r="EI143" s="201"/>
      <c r="EJ143" s="201"/>
      <c r="EK143" s="201"/>
      <c r="EL143" s="201"/>
      <c r="EM143" s="201"/>
      <c r="EN143" s="201"/>
      <c r="EO143" s="201"/>
      <c r="EP143" s="201"/>
      <c r="EQ143" s="201"/>
      <c r="ER143" s="201"/>
      <c r="ES143" s="201"/>
      <c r="ET143" s="201"/>
      <c r="EU143" s="201"/>
      <c r="EV143" s="201"/>
      <c r="EW143" s="201"/>
      <c r="EX143" s="201"/>
      <c r="EY143" s="201"/>
      <c r="EZ143" s="201"/>
      <c r="FA143" s="201"/>
      <c r="FB143" s="201"/>
      <c r="FC143" s="201"/>
      <c r="FD143" s="201"/>
      <c r="FE143" s="201"/>
      <c r="FF143" s="201"/>
      <c r="FG143" s="201"/>
      <c r="FH143" s="201"/>
      <c r="FI143" s="201"/>
      <c r="FJ143" s="201"/>
      <c r="FK143" s="201"/>
      <c r="FL143" s="201"/>
      <c r="FM143" s="201"/>
      <c r="FN143" s="201"/>
      <c r="FO143" s="201"/>
      <c r="FP143" s="201"/>
      <c r="FQ143" s="201"/>
      <c r="FR143" s="201"/>
      <c r="FS143" s="201"/>
      <c r="FT143" s="201"/>
      <c r="FU143" s="201"/>
      <c r="FV143" s="201"/>
      <c r="FW143" s="201"/>
      <c r="FX143" s="201"/>
      <c r="FY143" s="201"/>
      <c r="FZ143" s="201"/>
      <c r="GA143" s="201"/>
      <c r="GB143" s="201"/>
      <c r="GC143" s="201"/>
      <c r="GD143" s="201"/>
      <c r="GE143" s="201"/>
      <c r="GF143" s="201"/>
      <c r="GG143" s="201"/>
      <c r="GH143" s="201"/>
      <c r="GI143" s="201"/>
      <c r="GJ143" s="201"/>
      <c r="GK143" s="201"/>
      <c r="GL143" s="201"/>
      <c r="GM143" s="201"/>
      <c r="GN143" s="201"/>
      <c r="GO143" s="201"/>
      <c r="GP143" s="201"/>
      <c r="GQ143" s="201"/>
      <c r="GR143" s="201"/>
      <c r="GS143" s="201"/>
      <c r="GT143" s="201"/>
      <c r="GU143" s="201"/>
      <c r="GV143" s="201"/>
      <c r="GW143" s="201"/>
      <c r="GX143" s="201"/>
      <c r="GY143" s="201"/>
      <c r="GZ143" s="201"/>
    </row>
    <row r="144" spans="7:208" s="5" customFormat="1">
      <c r="G144" s="131"/>
      <c r="H144" s="82"/>
      <c r="I144" s="20" t="s">
        <v>171</v>
      </c>
      <c r="J144" s="545"/>
      <c r="K144" s="545"/>
      <c r="L144" s="1333">
        <v>0</v>
      </c>
      <c r="M144" s="532">
        <v>0</v>
      </c>
      <c r="N144" s="532">
        <v>0</v>
      </c>
      <c r="O144" s="532">
        <v>0</v>
      </c>
      <c r="P144" s="532">
        <v>0</v>
      </c>
      <c r="Q144" s="532">
        <v>0</v>
      </c>
      <c r="R144" s="532">
        <v>0</v>
      </c>
      <c r="S144" s="532">
        <v>0</v>
      </c>
      <c r="T144" s="532">
        <v>0</v>
      </c>
      <c r="U144" s="532">
        <v>0</v>
      </c>
      <c r="V144" s="532">
        <v>220000000</v>
      </c>
      <c r="W144" s="532">
        <v>0</v>
      </c>
      <c r="X144" s="532">
        <v>0</v>
      </c>
      <c r="Y144" s="532">
        <v>0</v>
      </c>
      <c r="Z144" s="532">
        <v>0</v>
      </c>
      <c r="AA144" s="532">
        <v>0</v>
      </c>
      <c r="AB144" s="532">
        <v>0</v>
      </c>
      <c r="AC144" s="532">
        <v>0</v>
      </c>
      <c r="AD144" s="532">
        <v>0</v>
      </c>
      <c r="AE144" s="532">
        <v>0</v>
      </c>
      <c r="AF144" s="532">
        <v>0</v>
      </c>
      <c r="AG144" s="532">
        <v>0</v>
      </c>
      <c r="AH144" s="532">
        <v>0</v>
      </c>
      <c r="AI144" s="532">
        <v>0</v>
      </c>
      <c r="AJ144" s="532">
        <v>0</v>
      </c>
      <c r="AK144" s="532">
        <v>0</v>
      </c>
      <c r="AL144" s="1761">
        <v>0</v>
      </c>
      <c r="AM144" s="201"/>
      <c r="AN144" s="201"/>
      <c r="AO144" s="201"/>
      <c r="AP144" s="201"/>
      <c r="AQ144" s="201"/>
      <c r="AR144" s="201"/>
      <c r="AS144" s="201"/>
      <c r="AT144" s="201"/>
      <c r="AU144" s="201"/>
      <c r="AV144" s="201"/>
      <c r="AW144" s="201"/>
      <c r="AX144" s="201"/>
      <c r="AY144" s="201"/>
      <c r="AZ144" s="201"/>
      <c r="BA144" s="201"/>
      <c r="BB144" s="201"/>
      <c r="BC144" s="201"/>
      <c r="BD144" s="201"/>
      <c r="BE144" s="201"/>
      <c r="BF144" s="201"/>
      <c r="BG144" s="201"/>
      <c r="BH144" s="201"/>
      <c r="BI144" s="201"/>
      <c r="BJ144" s="201"/>
      <c r="BK144" s="201"/>
      <c r="BL144" s="201"/>
      <c r="BM144" s="201"/>
      <c r="BN144" s="201"/>
      <c r="BO144" s="201"/>
      <c r="BP144" s="201"/>
      <c r="BQ144" s="201"/>
      <c r="BR144" s="201"/>
      <c r="BS144" s="201"/>
      <c r="BT144" s="201"/>
      <c r="BU144" s="201"/>
      <c r="BV144" s="201"/>
      <c r="BW144" s="201"/>
      <c r="BX144" s="201"/>
      <c r="BY144" s="201"/>
      <c r="BZ144" s="201"/>
      <c r="CA144" s="201"/>
      <c r="CB144" s="201"/>
      <c r="CC144" s="201"/>
      <c r="CD144" s="201"/>
      <c r="CE144" s="201"/>
      <c r="CF144" s="201"/>
      <c r="CG144" s="201"/>
      <c r="CH144" s="201"/>
      <c r="CI144" s="201"/>
      <c r="CJ144" s="201"/>
      <c r="CK144" s="201"/>
      <c r="CL144" s="201"/>
      <c r="CM144" s="201"/>
      <c r="CN144" s="201"/>
      <c r="CO144" s="201"/>
      <c r="CP144" s="201"/>
      <c r="CQ144" s="201"/>
      <c r="CR144" s="201"/>
      <c r="CS144" s="201"/>
      <c r="CT144" s="201"/>
      <c r="CU144" s="201"/>
      <c r="CV144" s="201"/>
      <c r="CW144" s="201"/>
      <c r="CX144" s="201"/>
      <c r="CY144" s="201"/>
      <c r="CZ144" s="201"/>
      <c r="DA144" s="201"/>
      <c r="DB144" s="201"/>
      <c r="DC144" s="201"/>
      <c r="DD144" s="201"/>
      <c r="DE144" s="201"/>
      <c r="DF144" s="201"/>
      <c r="DG144" s="201"/>
      <c r="DH144" s="201"/>
      <c r="DI144" s="201"/>
      <c r="DJ144" s="201"/>
      <c r="DK144" s="201"/>
      <c r="DL144" s="201"/>
      <c r="DM144" s="201"/>
      <c r="DN144" s="201"/>
      <c r="DO144" s="201"/>
      <c r="DP144" s="201"/>
      <c r="DQ144" s="201"/>
      <c r="DR144" s="201"/>
      <c r="DS144" s="201"/>
      <c r="DT144" s="201"/>
      <c r="DU144" s="201"/>
      <c r="DV144" s="201"/>
      <c r="DW144" s="201"/>
      <c r="DX144" s="201"/>
      <c r="DY144" s="201"/>
      <c r="DZ144" s="201"/>
      <c r="EA144" s="201"/>
      <c r="EB144" s="201"/>
      <c r="EC144" s="201"/>
      <c r="ED144" s="201"/>
      <c r="EE144" s="201"/>
      <c r="EF144" s="201"/>
      <c r="EG144" s="201"/>
      <c r="EH144" s="201"/>
      <c r="EI144" s="201"/>
      <c r="EJ144" s="201"/>
      <c r="EK144" s="201"/>
      <c r="EL144" s="201"/>
      <c r="EM144" s="201"/>
      <c r="EN144" s="201"/>
      <c r="EO144" s="201"/>
      <c r="EP144" s="201"/>
      <c r="EQ144" s="201"/>
      <c r="ER144" s="201"/>
      <c r="ES144" s="201"/>
      <c r="ET144" s="201"/>
      <c r="EU144" s="201"/>
      <c r="EV144" s="201"/>
      <c r="EW144" s="201"/>
      <c r="EX144" s="201"/>
      <c r="EY144" s="201"/>
      <c r="EZ144" s="201"/>
      <c r="FA144" s="201"/>
      <c r="FB144" s="201"/>
      <c r="FC144" s="201"/>
      <c r="FD144" s="201"/>
      <c r="FE144" s="201"/>
      <c r="FF144" s="201"/>
      <c r="FG144" s="201"/>
      <c r="FH144" s="201"/>
      <c r="FI144" s="201"/>
      <c r="FJ144" s="201"/>
      <c r="FK144" s="201"/>
      <c r="FL144" s="201"/>
      <c r="FM144" s="201"/>
      <c r="FN144" s="201"/>
      <c r="FO144" s="201"/>
      <c r="FP144" s="201"/>
      <c r="FQ144" s="201"/>
      <c r="FR144" s="201"/>
      <c r="FS144" s="201"/>
      <c r="FT144" s="201"/>
      <c r="FU144" s="201"/>
      <c r="FV144" s="201"/>
      <c r="FW144" s="201"/>
      <c r="FX144" s="201"/>
      <c r="FY144" s="201"/>
      <c r="FZ144" s="201"/>
      <c r="GA144" s="201"/>
      <c r="GB144" s="201"/>
      <c r="GC144" s="201"/>
      <c r="GD144" s="201"/>
      <c r="GE144" s="201"/>
      <c r="GF144" s="201"/>
      <c r="GG144" s="201"/>
      <c r="GH144" s="201"/>
      <c r="GI144" s="201"/>
      <c r="GJ144" s="201"/>
      <c r="GK144" s="201"/>
      <c r="GL144" s="201"/>
      <c r="GM144" s="201"/>
      <c r="GN144" s="201"/>
      <c r="GO144" s="201"/>
      <c r="GP144" s="201"/>
      <c r="GQ144" s="201"/>
      <c r="GR144" s="201"/>
      <c r="GS144" s="201"/>
      <c r="GT144" s="201"/>
      <c r="GU144" s="201"/>
      <c r="GV144" s="201"/>
      <c r="GW144" s="201"/>
      <c r="GX144" s="201"/>
      <c r="GY144" s="201"/>
      <c r="GZ144" s="201"/>
    </row>
    <row r="145" spans="7:208" s="5" customFormat="1">
      <c r="G145" s="487"/>
      <c r="H145" s="82"/>
      <c r="I145" s="146" t="s">
        <v>38</v>
      </c>
      <c r="J145" s="146"/>
      <c r="K145" s="146"/>
      <c r="L145" s="468">
        <v>0</v>
      </c>
      <c r="M145" s="488">
        <v>0</v>
      </c>
      <c r="N145" s="488">
        <v>0</v>
      </c>
      <c r="O145" s="488">
        <v>0</v>
      </c>
      <c r="P145" s="488">
        <v>0</v>
      </c>
      <c r="Q145" s="488">
        <v>0</v>
      </c>
      <c r="R145" s="488">
        <v>0</v>
      </c>
      <c r="S145" s="488">
        <v>0</v>
      </c>
      <c r="T145" s="488">
        <v>0</v>
      </c>
      <c r="U145" s="488">
        <v>0</v>
      </c>
      <c r="V145" s="488">
        <v>246907701.32999998</v>
      </c>
      <c r="W145" s="488">
        <v>27462998.369999997</v>
      </c>
      <c r="X145" s="488">
        <v>27194834.579999998</v>
      </c>
      <c r="Y145" s="488">
        <v>25487612.5</v>
      </c>
      <c r="Z145" s="488">
        <v>26124802.8125</v>
      </c>
      <c r="AA145" s="488">
        <v>26777922.8828125</v>
      </c>
      <c r="AB145" s="488">
        <v>27447370.954882808</v>
      </c>
      <c r="AC145" s="488">
        <v>28133555.228754871</v>
      </c>
      <c r="AD145" s="488">
        <v>28836894.109473743</v>
      </c>
      <c r="AE145" s="488">
        <v>29557816.462210581</v>
      </c>
      <c r="AF145" s="488">
        <v>30296761.873765849</v>
      </c>
      <c r="AG145" s="488">
        <v>31054180.920609988</v>
      </c>
      <c r="AH145" s="488">
        <v>31830535.443625234</v>
      </c>
      <c r="AI145" s="488">
        <v>32626298.829715863</v>
      </c>
      <c r="AJ145" s="488">
        <v>33441956.300458755</v>
      </c>
      <c r="AK145" s="488">
        <v>34278005.207970224</v>
      </c>
      <c r="AL145" s="489">
        <v>35134955.338169478</v>
      </c>
      <c r="AM145" s="201"/>
      <c r="AN145" s="201"/>
      <c r="AO145" s="201"/>
      <c r="AP145" s="201"/>
      <c r="AQ145" s="201"/>
      <c r="AR145" s="201"/>
      <c r="AS145" s="201"/>
      <c r="AT145" s="201"/>
      <c r="AU145" s="201"/>
      <c r="AV145" s="201"/>
      <c r="AW145" s="201"/>
      <c r="AX145" s="201"/>
      <c r="AY145" s="201"/>
      <c r="AZ145" s="201"/>
      <c r="BA145" s="201"/>
      <c r="BB145" s="201"/>
      <c r="BC145" s="201"/>
      <c r="BD145" s="201"/>
      <c r="BE145" s="201"/>
      <c r="BF145" s="201"/>
      <c r="BG145" s="201"/>
      <c r="BH145" s="201"/>
      <c r="BI145" s="201"/>
      <c r="BJ145" s="201"/>
      <c r="BK145" s="201"/>
      <c r="BL145" s="201"/>
      <c r="BM145" s="201"/>
      <c r="BN145" s="201"/>
      <c r="BO145" s="201"/>
      <c r="BP145" s="201"/>
      <c r="BQ145" s="201"/>
      <c r="BR145" s="201"/>
      <c r="BS145" s="201"/>
      <c r="BT145" s="201"/>
      <c r="BU145" s="201"/>
      <c r="BV145" s="201"/>
      <c r="BW145" s="201"/>
      <c r="BX145" s="201"/>
      <c r="BY145" s="201"/>
      <c r="BZ145" s="201"/>
      <c r="CA145" s="201"/>
      <c r="CB145" s="201"/>
      <c r="CC145" s="201"/>
      <c r="CD145" s="201"/>
      <c r="CE145" s="201"/>
      <c r="CF145" s="201"/>
      <c r="CG145" s="201"/>
      <c r="CH145" s="201"/>
      <c r="CI145" s="201"/>
      <c r="CJ145" s="201"/>
      <c r="CK145" s="201"/>
      <c r="CL145" s="201"/>
      <c r="CM145" s="201"/>
      <c r="CN145" s="201"/>
      <c r="CO145" s="201"/>
      <c r="CP145" s="201"/>
      <c r="CQ145" s="201"/>
      <c r="CR145" s="201"/>
      <c r="CS145" s="201"/>
      <c r="CT145" s="201"/>
      <c r="CU145" s="201"/>
      <c r="CV145" s="201"/>
      <c r="CW145" s="201"/>
      <c r="CX145" s="201"/>
      <c r="CY145" s="201"/>
      <c r="CZ145" s="201"/>
      <c r="DA145" s="201"/>
      <c r="DB145" s="201"/>
      <c r="DC145" s="201"/>
      <c r="DD145" s="201"/>
      <c r="DE145" s="201"/>
      <c r="DF145" s="201"/>
      <c r="DG145" s="201"/>
      <c r="DH145" s="201"/>
      <c r="DI145" s="201"/>
      <c r="DJ145" s="201"/>
      <c r="DK145" s="201"/>
      <c r="DL145" s="201"/>
      <c r="DM145" s="201"/>
      <c r="DN145" s="201"/>
      <c r="DO145" s="201"/>
      <c r="DP145" s="201"/>
      <c r="DQ145" s="201"/>
      <c r="DR145" s="201"/>
      <c r="DS145" s="201"/>
      <c r="DT145" s="201"/>
      <c r="DU145" s="201"/>
      <c r="DV145" s="201"/>
      <c r="DW145" s="201"/>
      <c r="DX145" s="201"/>
      <c r="DY145" s="201"/>
      <c r="DZ145" s="201"/>
      <c r="EA145" s="201"/>
      <c r="EB145" s="201"/>
      <c r="EC145" s="201"/>
      <c r="ED145" s="201"/>
      <c r="EE145" s="201"/>
      <c r="EF145" s="201"/>
      <c r="EG145" s="201"/>
      <c r="EH145" s="201"/>
      <c r="EI145" s="201"/>
      <c r="EJ145" s="201"/>
      <c r="EK145" s="201"/>
      <c r="EL145" s="201"/>
      <c r="EM145" s="201"/>
      <c r="EN145" s="201"/>
      <c r="EO145" s="201"/>
      <c r="EP145" s="201"/>
      <c r="EQ145" s="201"/>
      <c r="ER145" s="201"/>
      <c r="ES145" s="201"/>
      <c r="ET145" s="201"/>
      <c r="EU145" s="201"/>
      <c r="EV145" s="201"/>
      <c r="EW145" s="201"/>
      <c r="EX145" s="201"/>
      <c r="EY145" s="201"/>
      <c r="EZ145" s="201"/>
      <c r="FA145" s="201"/>
      <c r="FB145" s="201"/>
      <c r="FC145" s="201"/>
      <c r="FD145" s="201"/>
      <c r="FE145" s="201"/>
      <c r="FF145" s="201"/>
      <c r="FG145" s="201"/>
      <c r="FH145" s="201"/>
      <c r="FI145" s="201"/>
      <c r="FJ145" s="201"/>
      <c r="FK145" s="201"/>
      <c r="FL145" s="201"/>
      <c r="FM145" s="201"/>
      <c r="FN145" s="201"/>
      <c r="FO145" s="201"/>
      <c r="FP145" s="201"/>
      <c r="FQ145" s="201"/>
      <c r="FR145" s="201"/>
      <c r="FS145" s="201"/>
      <c r="FT145" s="201"/>
      <c r="FU145" s="201"/>
      <c r="FV145" s="201"/>
      <c r="FW145" s="201"/>
      <c r="FX145" s="201"/>
      <c r="FY145" s="201"/>
      <c r="FZ145" s="201"/>
      <c r="GA145" s="201"/>
      <c r="GB145" s="201"/>
      <c r="GC145" s="201"/>
      <c r="GD145" s="201"/>
      <c r="GE145" s="201"/>
      <c r="GF145" s="201"/>
      <c r="GG145" s="201"/>
      <c r="GH145" s="201"/>
      <c r="GI145" s="201"/>
      <c r="GJ145" s="201"/>
      <c r="GK145" s="201"/>
      <c r="GL145" s="201"/>
      <c r="GM145" s="201"/>
      <c r="GN145" s="201"/>
      <c r="GO145" s="201"/>
      <c r="GP145" s="201"/>
      <c r="GQ145" s="201"/>
      <c r="GR145" s="201"/>
      <c r="GS145" s="201"/>
      <c r="GT145" s="201"/>
      <c r="GU145" s="201"/>
      <c r="GV145" s="201"/>
      <c r="GW145" s="201"/>
      <c r="GX145" s="201"/>
      <c r="GY145" s="201"/>
      <c r="GZ145" s="201"/>
    </row>
    <row r="146" spans="7:208" s="5" customFormat="1">
      <c r="G146" s="131"/>
      <c r="H146" s="82"/>
      <c r="I146" s="152"/>
      <c r="J146" s="152"/>
      <c r="K146" s="152"/>
      <c r="L146" s="494"/>
      <c r="M146" s="454"/>
      <c r="N146" s="454"/>
      <c r="O146" s="454"/>
      <c r="P146" s="454"/>
      <c r="Q146" s="454"/>
      <c r="R146" s="454"/>
      <c r="S146" s="454"/>
      <c r="T146" s="454"/>
      <c r="U146" s="454"/>
      <c r="V146" s="454"/>
      <c r="W146" s="454"/>
      <c r="X146" s="454"/>
      <c r="Y146" s="454"/>
      <c r="Z146" s="454"/>
      <c r="AA146" s="454"/>
      <c r="AB146" s="454"/>
      <c r="AC146" s="454"/>
      <c r="AD146" s="454"/>
      <c r="AE146" s="454"/>
      <c r="AF146" s="454"/>
      <c r="AG146" s="454"/>
      <c r="AH146" s="454"/>
      <c r="AI146" s="454"/>
      <c r="AJ146" s="454"/>
      <c r="AK146" s="454"/>
      <c r="AL146" s="550"/>
      <c r="AM146" s="201"/>
      <c r="AN146" s="201"/>
      <c r="AO146" s="201"/>
      <c r="AP146" s="201"/>
      <c r="AQ146" s="201"/>
      <c r="AR146" s="201"/>
      <c r="AS146" s="201"/>
      <c r="AT146" s="201"/>
      <c r="AU146" s="201"/>
      <c r="AV146" s="201"/>
      <c r="AW146" s="201"/>
      <c r="AX146" s="201"/>
      <c r="AY146" s="201"/>
      <c r="AZ146" s="201"/>
      <c r="BA146" s="201"/>
      <c r="BB146" s="201"/>
      <c r="BC146" s="201"/>
      <c r="BD146" s="201"/>
      <c r="BE146" s="201"/>
      <c r="BF146" s="201"/>
      <c r="BG146" s="201"/>
      <c r="BH146" s="201"/>
      <c r="BI146" s="201"/>
      <c r="BJ146" s="201"/>
      <c r="BK146" s="201"/>
      <c r="BL146" s="201"/>
      <c r="BM146" s="201"/>
      <c r="BN146" s="201"/>
      <c r="BO146" s="201"/>
      <c r="BP146" s="201"/>
      <c r="BQ146" s="201"/>
      <c r="BR146" s="201"/>
      <c r="BS146" s="201"/>
      <c r="BT146" s="201"/>
      <c r="BU146" s="201"/>
      <c r="BV146" s="201"/>
      <c r="BW146" s="201"/>
      <c r="BX146" s="201"/>
      <c r="BY146" s="201"/>
      <c r="BZ146" s="201"/>
      <c r="CA146" s="201"/>
      <c r="CB146" s="201"/>
      <c r="CC146" s="201"/>
      <c r="CD146" s="201"/>
      <c r="CE146" s="201"/>
      <c r="CF146" s="201"/>
      <c r="CG146" s="201"/>
      <c r="CH146" s="201"/>
      <c r="CI146" s="201"/>
      <c r="CJ146" s="201"/>
      <c r="CK146" s="201"/>
      <c r="CL146" s="201"/>
      <c r="CM146" s="201"/>
      <c r="CN146" s="201"/>
      <c r="CO146" s="201"/>
      <c r="CP146" s="201"/>
      <c r="CQ146" s="201"/>
      <c r="CR146" s="201"/>
      <c r="CS146" s="201"/>
      <c r="CT146" s="201"/>
      <c r="CU146" s="201"/>
      <c r="CV146" s="201"/>
      <c r="CW146" s="201"/>
      <c r="CX146" s="201"/>
      <c r="CY146" s="201"/>
      <c r="CZ146" s="201"/>
      <c r="DA146" s="201"/>
      <c r="DB146" s="201"/>
      <c r="DC146" s="201"/>
      <c r="DD146" s="201"/>
      <c r="DE146" s="201"/>
      <c r="DF146" s="201"/>
      <c r="DG146" s="201"/>
      <c r="DH146" s="201"/>
      <c r="DI146" s="201"/>
      <c r="DJ146" s="201"/>
      <c r="DK146" s="201"/>
      <c r="DL146" s="201"/>
      <c r="DM146" s="201"/>
      <c r="DN146" s="201"/>
      <c r="DO146" s="201"/>
      <c r="DP146" s="201"/>
      <c r="DQ146" s="201"/>
      <c r="DR146" s="201"/>
      <c r="DS146" s="201"/>
      <c r="DT146" s="201"/>
      <c r="DU146" s="201"/>
      <c r="DV146" s="201"/>
      <c r="DW146" s="201"/>
      <c r="DX146" s="201"/>
      <c r="DY146" s="201"/>
      <c r="DZ146" s="201"/>
      <c r="EA146" s="201"/>
      <c r="EB146" s="201"/>
      <c r="EC146" s="201"/>
      <c r="ED146" s="201"/>
      <c r="EE146" s="201"/>
      <c r="EF146" s="201"/>
      <c r="EG146" s="201"/>
      <c r="EH146" s="201"/>
      <c r="EI146" s="201"/>
      <c r="EJ146" s="201"/>
      <c r="EK146" s="201"/>
      <c r="EL146" s="201"/>
      <c r="EM146" s="201"/>
      <c r="EN146" s="201"/>
      <c r="EO146" s="201"/>
      <c r="EP146" s="201"/>
      <c r="EQ146" s="201"/>
      <c r="ER146" s="201"/>
      <c r="ES146" s="201"/>
      <c r="ET146" s="201"/>
      <c r="EU146" s="201"/>
      <c r="EV146" s="201"/>
      <c r="EW146" s="201"/>
      <c r="EX146" s="201"/>
      <c r="EY146" s="201"/>
      <c r="EZ146" s="201"/>
      <c r="FA146" s="201"/>
      <c r="FB146" s="201"/>
      <c r="FC146" s="201"/>
      <c r="FD146" s="201"/>
      <c r="FE146" s="201"/>
      <c r="FF146" s="201"/>
      <c r="FG146" s="201"/>
      <c r="FH146" s="201"/>
      <c r="FI146" s="201"/>
      <c r="FJ146" s="201"/>
      <c r="FK146" s="201"/>
      <c r="FL146" s="201"/>
      <c r="FM146" s="201"/>
      <c r="FN146" s="201"/>
      <c r="FO146" s="201"/>
      <c r="FP146" s="201"/>
      <c r="FQ146" s="201"/>
      <c r="FR146" s="201"/>
      <c r="FS146" s="201"/>
      <c r="FT146" s="201"/>
      <c r="FU146" s="201"/>
      <c r="FV146" s="201"/>
      <c r="FW146" s="201"/>
      <c r="FX146" s="201"/>
      <c r="FY146" s="201"/>
      <c r="FZ146" s="201"/>
      <c r="GA146" s="201"/>
      <c r="GB146" s="201"/>
      <c r="GC146" s="201"/>
      <c r="GD146" s="201"/>
      <c r="GE146" s="201"/>
      <c r="GF146" s="201"/>
      <c r="GG146" s="201"/>
      <c r="GH146" s="201"/>
      <c r="GI146" s="201"/>
      <c r="GJ146" s="201"/>
      <c r="GK146" s="201"/>
      <c r="GL146" s="201"/>
      <c r="GM146" s="201"/>
      <c r="GN146" s="201"/>
      <c r="GO146" s="201"/>
      <c r="GP146" s="201"/>
      <c r="GQ146" s="201"/>
      <c r="GR146" s="201"/>
      <c r="GS146" s="201"/>
      <c r="GT146" s="201"/>
      <c r="GU146" s="201"/>
      <c r="GV146" s="201"/>
      <c r="GW146" s="201"/>
      <c r="GX146" s="201"/>
      <c r="GY146" s="201"/>
      <c r="GZ146" s="201"/>
    </row>
    <row r="147" spans="7:208" s="5" customFormat="1">
      <c r="G147" s="145"/>
      <c r="H147" s="488" t="s">
        <v>724</v>
      </c>
      <c r="I147" s="152"/>
      <c r="J147" s="152"/>
      <c r="K147" s="152"/>
      <c r="L147" s="494">
        <v>0</v>
      </c>
      <c r="M147" s="454">
        <v>0</v>
      </c>
      <c r="N147" s="454">
        <v>0</v>
      </c>
      <c r="O147" s="454">
        <v>0</v>
      </c>
      <c r="P147" s="454">
        <v>0</v>
      </c>
      <c r="Q147" s="454">
        <v>0</v>
      </c>
      <c r="R147" s="454">
        <v>0</v>
      </c>
      <c r="S147" s="454">
        <v>0</v>
      </c>
      <c r="T147" s="454">
        <v>0</v>
      </c>
      <c r="U147" s="454">
        <v>0</v>
      </c>
      <c r="V147" s="454">
        <v>9596132.6400001515</v>
      </c>
      <c r="W147" s="454">
        <v>6600000</v>
      </c>
      <c r="X147" s="454">
        <v>16600000</v>
      </c>
      <c r="Y147" s="454">
        <v>19800000</v>
      </c>
      <c r="Z147" s="454">
        <v>13100000</v>
      </c>
      <c r="AA147" s="454">
        <v>37100000</v>
      </c>
      <c r="AB147" s="454">
        <v>43600000</v>
      </c>
      <c r="AC147" s="454">
        <v>53300000</v>
      </c>
      <c r="AD147" s="454">
        <v>51300000</v>
      </c>
      <c r="AE147" s="454">
        <v>41800000</v>
      </c>
      <c r="AF147" s="454">
        <v>35800000</v>
      </c>
      <c r="AG147" s="454">
        <v>44600000</v>
      </c>
      <c r="AH147" s="454">
        <v>31000000</v>
      </c>
      <c r="AI147" s="454">
        <v>30000000</v>
      </c>
      <c r="AJ147" s="454">
        <v>-35700000</v>
      </c>
      <c r="AK147" s="454">
        <v>61700000</v>
      </c>
      <c r="AL147" s="550">
        <v>8100000</v>
      </c>
      <c r="AM147" s="201"/>
      <c r="AN147" s="201"/>
      <c r="AO147" s="201"/>
      <c r="AP147" s="201"/>
      <c r="AQ147" s="201"/>
      <c r="AR147" s="201"/>
      <c r="AS147" s="201"/>
      <c r="AT147" s="201"/>
      <c r="AU147" s="201"/>
      <c r="AV147" s="201"/>
      <c r="AW147" s="201"/>
      <c r="AX147" s="201"/>
      <c r="AY147" s="201"/>
      <c r="AZ147" s="201"/>
      <c r="BA147" s="201"/>
      <c r="BB147" s="201"/>
      <c r="BC147" s="201"/>
      <c r="BD147" s="201"/>
      <c r="BE147" s="201"/>
      <c r="BF147" s="201"/>
      <c r="BG147" s="201"/>
      <c r="BH147" s="201"/>
      <c r="BI147" s="201"/>
      <c r="BJ147" s="201"/>
      <c r="BK147" s="201"/>
      <c r="BL147" s="201"/>
      <c r="BM147" s="201"/>
      <c r="BN147" s="201"/>
      <c r="BO147" s="201"/>
      <c r="BP147" s="201"/>
      <c r="BQ147" s="201"/>
      <c r="BR147" s="201"/>
      <c r="BS147" s="201"/>
      <c r="BT147" s="201"/>
      <c r="BU147" s="201"/>
      <c r="BV147" s="201"/>
      <c r="BW147" s="201"/>
      <c r="BX147" s="201"/>
      <c r="BY147" s="201"/>
      <c r="BZ147" s="201"/>
      <c r="CA147" s="201"/>
      <c r="CB147" s="201"/>
      <c r="CC147" s="201"/>
      <c r="CD147" s="201"/>
      <c r="CE147" s="201"/>
      <c r="CF147" s="201"/>
      <c r="CG147" s="201"/>
      <c r="CH147" s="201"/>
      <c r="CI147" s="201"/>
      <c r="CJ147" s="201"/>
      <c r="CK147" s="201"/>
      <c r="CL147" s="201"/>
      <c r="CM147" s="201"/>
      <c r="CN147" s="201"/>
      <c r="CO147" s="201"/>
      <c r="CP147" s="201"/>
      <c r="CQ147" s="201"/>
      <c r="CR147" s="201"/>
      <c r="CS147" s="201"/>
      <c r="CT147" s="201"/>
      <c r="CU147" s="201"/>
      <c r="CV147" s="201"/>
      <c r="CW147" s="201"/>
      <c r="CX147" s="201"/>
      <c r="CY147" s="201"/>
      <c r="CZ147" s="201"/>
      <c r="DA147" s="201"/>
      <c r="DB147" s="201"/>
      <c r="DC147" s="201"/>
      <c r="DD147" s="201"/>
      <c r="DE147" s="201"/>
      <c r="DF147" s="201"/>
      <c r="DG147" s="201"/>
      <c r="DH147" s="201"/>
      <c r="DI147" s="201"/>
      <c r="DJ147" s="201"/>
      <c r="DK147" s="201"/>
      <c r="DL147" s="201"/>
      <c r="DM147" s="201"/>
      <c r="DN147" s="201"/>
      <c r="DO147" s="201"/>
      <c r="DP147" s="201"/>
      <c r="DQ147" s="201"/>
      <c r="DR147" s="201"/>
      <c r="DS147" s="201"/>
      <c r="DT147" s="201"/>
      <c r="DU147" s="201"/>
      <c r="DV147" s="201"/>
      <c r="DW147" s="201"/>
      <c r="DX147" s="201"/>
      <c r="DY147" s="201"/>
      <c r="DZ147" s="201"/>
      <c r="EA147" s="201"/>
      <c r="EB147" s="201"/>
      <c r="EC147" s="201"/>
      <c r="ED147" s="201"/>
      <c r="EE147" s="201"/>
      <c r="EF147" s="201"/>
      <c r="EG147" s="201"/>
      <c r="EH147" s="201"/>
      <c r="EI147" s="201"/>
      <c r="EJ147" s="201"/>
      <c r="EK147" s="201"/>
      <c r="EL147" s="201"/>
      <c r="EM147" s="201"/>
      <c r="EN147" s="201"/>
      <c r="EO147" s="201"/>
      <c r="EP147" s="201"/>
      <c r="EQ147" s="201"/>
      <c r="ER147" s="201"/>
      <c r="ES147" s="201"/>
      <c r="ET147" s="201"/>
      <c r="EU147" s="201"/>
      <c r="EV147" s="201"/>
      <c r="EW147" s="201"/>
      <c r="EX147" s="201"/>
      <c r="EY147" s="201"/>
      <c r="EZ147" s="201"/>
      <c r="FA147" s="201"/>
      <c r="FB147" s="201"/>
      <c r="FC147" s="201"/>
      <c r="FD147" s="201"/>
      <c r="FE147" s="201"/>
      <c r="FF147" s="201"/>
      <c r="FG147" s="201"/>
      <c r="FH147" s="201"/>
      <c r="FI147" s="201"/>
      <c r="FJ147" s="201"/>
      <c r="FK147" s="201"/>
      <c r="FL147" s="201"/>
      <c r="FM147" s="201"/>
      <c r="FN147" s="201"/>
      <c r="FO147" s="201"/>
      <c r="FP147" s="201"/>
      <c r="FQ147" s="201"/>
      <c r="FR147" s="201"/>
      <c r="FS147" s="201"/>
      <c r="FT147" s="201"/>
      <c r="FU147" s="201"/>
      <c r="FV147" s="201"/>
      <c r="FW147" s="201"/>
      <c r="FX147" s="201"/>
      <c r="FY147" s="201"/>
      <c r="FZ147" s="201"/>
      <c r="GA147" s="201"/>
      <c r="GB147" s="201"/>
      <c r="GC147" s="201"/>
      <c r="GD147" s="201"/>
      <c r="GE147" s="201"/>
      <c r="GF147" s="201"/>
      <c r="GG147" s="201"/>
      <c r="GH147" s="201"/>
      <c r="GI147" s="201"/>
      <c r="GJ147" s="201"/>
      <c r="GK147" s="201"/>
      <c r="GL147" s="201"/>
      <c r="GM147" s="201"/>
      <c r="GN147" s="201"/>
      <c r="GO147" s="201"/>
      <c r="GP147" s="201"/>
      <c r="GQ147" s="201"/>
      <c r="GR147" s="201"/>
      <c r="GS147" s="201"/>
      <c r="GT147" s="201"/>
      <c r="GU147" s="201"/>
      <c r="GV147" s="201"/>
      <c r="GW147" s="201"/>
      <c r="GX147" s="201"/>
      <c r="GY147" s="201"/>
      <c r="GZ147" s="201"/>
    </row>
    <row r="148" spans="7:208" s="5" customFormat="1">
      <c r="G148" s="131"/>
      <c r="H148" s="82"/>
      <c r="I148" s="152"/>
      <c r="J148" s="152"/>
      <c r="K148" s="152"/>
      <c r="L148" s="494"/>
      <c r="M148" s="454"/>
      <c r="N148" s="454"/>
      <c r="O148" s="454"/>
      <c r="P148" s="454"/>
      <c r="Q148" s="454"/>
      <c r="R148" s="454"/>
      <c r="S148" s="454"/>
      <c r="T148" s="454"/>
      <c r="U148" s="454"/>
      <c r="V148" s="454"/>
      <c r="W148" s="454"/>
      <c r="X148" s="454"/>
      <c r="Y148" s="454"/>
      <c r="Z148" s="454"/>
      <c r="AA148" s="454"/>
      <c r="AB148" s="454"/>
      <c r="AC148" s="454"/>
      <c r="AD148" s="454"/>
      <c r="AE148" s="454"/>
      <c r="AF148" s="454"/>
      <c r="AG148" s="454"/>
      <c r="AH148" s="454"/>
      <c r="AI148" s="454"/>
      <c r="AJ148" s="454"/>
      <c r="AK148" s="454"/>
      <c r="AL148" s="550"/>
      <c r="AM148" s="201"/>
      <c r="AN148" s="201"/>
      <c r="AO148" s="201"/>
      <c r="AP148" s="201"/>
      <c r="AQ148" s="201"/>
      <c r="AR148" s="201"/>
      <c r="AS148" s="201"/>
      <c r="AT148" s="201"/>
      <c r="AU148" s="201"/>
      <c r="AV148" s="201"/>
      <c r="AW148" s="201"/>
      <c r="AX148" s="201"/>
      <c r="AY148" s="201"/>
      <c r="AZ148" s="201"/>
      <c r="BA148" s="201"/>
      <c r="BB148" s="201"/>
      <c r="BC148" s="201"/>
      <c r="BD148" s="201"/>
      <c r="BE148" s="201"/>
      <c r="BF148" s="201"/>
      <c r="BG148" s="201"/>
      <c r="BH148" s="201"/>
      <c r="BI148" s="201"/>
      <c r="BJ148" s="201"/>
      <c r="BK148" s="201"/>
      <c r="BL148" s="201"/>
      <c r="BM148" s="201"/>
      <c r="BN148" s="201"/>
      <c r="BO148" s="201"/>
      <c r="BP148" s="201"/>
      <c r="BQ148" s="201"/>
      <c r="BR148" s="201"/>
      <c r="BS148" s="201"/>
      <c r="BT148" s="201"/>
      <c r="BU148" s="201"/>
      <c r="BV148" s="201"/>
      <c r="BW148" s="201"/>
      <c r="BX148" s="201"/>
      <c r="BY148" s="201"/>
      <c r="BZ148" s="201"/>
      <c r="CA148" s="201"/>
      <c r="CB148" s="201"/>
      <c r="CC148" s="201"/>
      <c r="CD148" s="201"/>
      <c r="CE148" s="201"/>
      <c r="CF148" s="201"/>
      <c r="CG148" s="201"/>
      <c r="CH148" s="201"/>
      <c r="CI148" s="201"/>
      <c r="CJ148" s="201"/>
      <c r="CK148" s="201"/>
      <c r="CL148" s="201"/>
      <c r="CM148" s="201"/>
      <c r="CN148" s="201"/>
      <c r="CO148" s="201"/>
      <c r="CP148" s="201"/>
      <c r="CQ148" s="201"/>
      <c r="CR148" s="201"/>
      <c r="CS148" s="201"/>
      <c r="CT148" s="201"/>
      <c r="CU148" s="201"/>
      <c r="CV148" s="201"/>
      <c r="CW148" s="201"/>
      <c r="CX148" s="201"/>
      <c r="CY148" s="201"/>
      <c r="CZ148" s="201"/>
      <c r="DA148" s="201"/>
      <c r="DB148" s="201"/>
      <c r="DC148" s="201"/>
      <c r="DD148" s="201"/>
      <c r="DE148" s="201"/>
      <c r="DF148" s="201"/>
      <c r="DG148" s="201"/>
      <c r="DH148" s="201"/>
      <c r="DI148" s="201"/>
      <c r="DJ148" s="201"/>
      <c r="DK148" s="201"/>
      <c r="DL148" s="201"/>
      <c r="DM148" s="201"/>
      <c r="DN148" s="201"/>
      <c r="DO148" s="201"/>
      <c r="DP148" s="201"/>
      <c r="DQ148" s="201"/>
      <c r="DR148" s="201"/>
      <c r="DS148" s="201"/>
      <c r="DT148" s="201"/>
      <c r="DU148" s="201"/>
      <c r="DV148" s="201"/>
      <c r="DW148" s="201"/>
      <c r="DX148" s="201"/>
      <c r="DY148" s="201"/>
      <c r="DZ148" s="201"/>
      <c r="EA148" s="201"/>
      <c r="EB148" s="201"/>
      <c r="EC148" s="201"/>
      <c r="ED148" s="201"/>
      <c r="EE148" s="201"/>
      <c r="EF148" s="201"/>
      <c r="EG148" s="201"/>
      <c r="EH148" s="201"/>
      <c r="EI148" s="201"/>
      <c r="EJ148" s="201"/>
      <c r="EK148" s="201"/>
      <c r="EL148" s="201"/>
      <c r="EM148" s="201"/>
      <c r="EN148" s="201"/>
      <c r="EO148" s="201"/>
      <c r="EP148" s="201"/>
      <c r="EQ148" s="201"/>
      <c r="ER148" s="201"/>
      <c r="ES148" s="201"/>
      <c r="ET148" s="201"/>
      <c r="EU148" s="201"/>
      <c r="EV148" s="201"/>
      <c r="EW148" s="201"/>
      <c r="EX148" s="201"/>
      <c r="EY148" s="201"/>
      <c r="EZ148" s="201"/>
      <c r="FA148" s="201"/>
      <c r="FB148" s="201"/>
      <c r="FC148" s="201"/>
      <c r="FD148" s="201"/>
      <c r="FE148" s="201"/>
      <c r="FF148" s="201"/>
      <c r="FG148" s="201"/>
      <c r="FH148" s="201"/>
      <c r="FI148" s="201"/>
      <c r="FJ148" s="201"/>
      <c r="FK148" s="201"/>
      <c r="FL148" s="201"/>
      <c r="FM148" s="201"/>
      <c r="FN148" s="201"/>
      <c r="FO148" s="201"/>
      <c r="FP148" s="201"/>
      <c r="FQ148" s="201"/>
      <c r="FR148" s="201"/>
      <c r="FS148" s="201"/>
      <c r="FT148" s="201"/>
      <c r="FU148" s="201"/>
      <c r="FV148" s="201"/>
      <c r="FW148" s="201"/>
      <c r="FX148" s="201"/>
      <c r="FY148" s="201"/>
      <c r="FZ148" s="201"/>
      <c r="GA148" s="201"/>
      <c r="GB148" s="201"/>
      <c r="GC148" s="201"/>
      <c r="GD148" s="201"/>
      <c r="GE148" s="201"/>
      <c r="GF148" s="201"/>
      <c r="GG148" s="201"/>
      <c r="GH148" s="201"/>
      <c r="GI148" s="201"/>
      <c r="GJ148" s="201"/>
      <c r="GK148" s="201"/>
      <c r="GL148" s="201"/>
      <c r="GM148" s="201"/>
      <c r="GN148" s="201"/>
      <c r="GO148" s="201"/>
      <c r="GP148" s="201"/>
      <c r="GQ148" s="201"/>
      <c r="GR148" s="201"/>
      <c r="GS148" s="201"/>
      <c r="GT148" s="201"/>
      <c r="GU148" s="201"/>
      <c r="GV148" s="201"/>
      <c r="GW148" s="201"/>
      <c r="GX148" s="201"/>
      <c r="GY148" s="201"/>
      <c r="GZ148" s="201"/>
    </row>
    <row r="149" spans="7:208" s="5" customFormat="1">
      <c r="G149" s="573" t="s">
        <v>725</v>
      </c>
      <c r="H149" s="133"/>
      <c r="I149" s="574"/>
      <c r="J149" s="574"/>
      <c r="K149" s="133"/>
      <c r="L149" s="557">
        <v>0</v>
      </c>
      <c r="M149" s="575">
        <v>0</v>
      </c>
      <c r="N149" s="575">
        <v>0</v>
      </c>
      <c r="O149" s="575">
        <v>0</v>
      </c>
      <c r="P149" s="575">
        <v>0</v>
      </c>
      <c r="Q149" s="575">
        <v>0</v>
      </c>
      <c r="R149" s="575">
        <v>0</v>
      </c>
      <c r="S149" s="575">
        <v>0</v>
      </c>
      <c r="T149" s="575">
        <v>0</v>
      </c>
      <c r="U149" s="575">
        <v>0</v>
      </c>
      <c r="V149" s="575">
        <v>1346311995.1963754</v>
      </c>
      <c r="W149" s="575">
        <v>1234589520.3925493</v>
      </c>
      <c r="X149" s="575">
        <v>1230558057.1730251</v>
      </c>
      <c r="Y149" s="575">
        <v>1233311611.64364</v>
      </c>
      <c r="Z149" s="575">
        <v>1258671193.8384032</v>
      </c>
      <c r="AA149" s="575">
        <v>1313288845.9410586</v>
      </c>
      <c r="AB149" s="575">
        <v>1384587133.1187363</v>
      </c>
      <c r="AC149" s="575">
        <v>1467390306.1184626</v>
      </c>
      <c r="AD149" s="575">
        <v>1544497285.9839985</v>
      </c>
      <c r="AE149" s="575">
        <v>1618208178.0624967</v>
      </c>
      <c r="AF149" s="575">
        <v>1691736054.4334433</v>
      </c>
      <c r="AG149" s="575">
        <v>1770576913.3673604</v>
      </c>
      <c r="AH149" s="575">
        <v>1868509554.9288127</v>
      </c>
      <c r="AI149" s="575">
        <v>1941476143.8574724</v>
      </c>
      <c r="AJ149" s="575">
        <v>1939943410.6259747</v>
      </c>
      <c r="AK149" s="575">
        <v>1983767078.1424546</v>
      </c>
      <c r="AL149" s="576">
        <v>2008396642.9260015</v>
      </c>
      <c r="AM149" s="201"/>
      <c r="AN149" s="201"/>
      <c r="AO149" s="201"/>
      <c r="AP149" s="201"/>
      <c r="AQ149" s="201"/>
      <c r="AR149" s="201"/>
      <c r="AS149" s="201"/>
      <c r="AT149" s="201"/>
      <c r="AU149" s="201"/>
      <c r="AV149" s="201"/>
      <c r="AW149" s="201"/>
      <c r="AX149" s="201"/>
      <c r="AY149" s="201"/>
      <c r="AZ149" s="201"/>
      <c r="BA149" s="201"/>
      <c r="BB149" s="201"/>
      <c r="BC149" s="201"/>
      <c r="BD149" s="201"/>
      <c r="BE149" s="201"/>
      <c r="BF149" s="201"/>
      <c r="BG149" s="201"/>
      <c r="BH149" s="201"/>
      <c r="BI149" s="201"/>
      <c r="BJ149" s="201"/>
      <c r="BK149" s="201"/>
      <c r="BL149" s="201"/>
      <c r="BM149" s="201"/>
      <c r="BN149" s="201"/>
      <c r="BO149" s="201"/>
      <c r="BP149" s="201"/>
      <c r="BQ149" s="201"/>
      <c r="BR149" s="201"/>
      <c r="BS149" s="201"/>
      <c r="BT149" s="201"/>
      <c r="BU149" s="201"/>
      <c r="BV149" s="201"/>
      <c r="BW149" s="201"/>
      <c r="BX149" s="201"/>
      <c r="BY149" s="201"/>
      <c r="BZ149" s="201"/>
      <c r="CA149" s="201"/>
      <c r="CB149" s="201"/>
      <c r="CC149" s="201"/>
      <c r="CD149" s="201"/>
      <c r="CE149" s="201"/>
      <c r="CF149" s="201"/>
      <c r="CG149" s="201"/>
      <c r="CH149" s="201"/>
      <c r="CI149" s="201"/>
      <c r="CJ149" s="201"/>
      <c r="CK149" s="201"/>
      <c r="CL149" s="201"/>
      <c r="CM149" s="201"/>
      <c r="CN149" s="201"/>
      <c r="CO149" s="201"/>
      <c r="CP149" s="201"/>
      <c r="CQ149" s="201"/>
      <c r="CR149" s="201"/>
      <c r="CS149" s="201"/>
      <c r="CT149" s="201"/>
      <c r="CU149" s="201"/>
      <c r="CV149" s="201"/>
      <c r="CW149" s="201"/>
      <c r="CX149" s="201"/>
      <c r="CY149" s="201"/>
      <c r="CZ149" s="201"/>
      <c r="DA149" s="201"/>
      <c r="DB149" s="201"/>
      <c r="DC149" s="201"/>
      <c r="DD149" s="201"/>
      <c r="DE149" s="201"/>
      <c r="DF149" s="201"/>
      <c r="DG149" s="201"/>
      <c r="DH149" s="201"/>
      <c r="DI149" s="201"/>
      <c r="DJ149" s="201"/>
      <c r="DK149" s="201"/>
      <c r="DL149" s="201"/>
      <c r="DM149" s="201"/>
      <c r="DN149" s="201"/>
      <c r="DO149" s="201"/>
      <c r="DP149" s="201"/>
      <c r="DQ149" s="201"/>
      <c r="DR149" s="201"/>
      <c r="DS149" s="201"/>
      <c r="DT149" s="201"/>
      <c r="DU149" s="201"/>
      <c r="DV149" s="201"/>
      <c r="DW149" s="201"/>
      <c r="DX149" s="201"/>
      <c r="DY149" s="201"/>
      <c r="DZ149" s="201"/>
      <c r="EA149" s="201"/>
      <c r="EB149" s="201"/>
      <c r="EC149" s="201"/>
      <c r="ED149" s="201"/>
      <c r="EE149" s="201"/>
      <c r="EF149" s="201"/>
      <c r="EG149" s="201"/>
      <c r="EH149" s="201"/>
      <c r="EI149" s="201"/>
      <c r="EJ149" s="201"/>
      <c r="EK149" s="201"/>
      <c r="EL149" s="201"/>
      <c r="EM149" s="201"/>
      <c r="EN149" s="201"/>
      <c r="EO149" s="201"/>
      <c r="EP149" s="201"/>
      <c r="EQ149" s="201"/>
      <c r="ER149" s="201"/>
      <c r="ES149" s="201"/>
      <c r="ET149" s="201"/>
      <c r="EU149" s="201"/>
      <c r="EV149" s="201"/>
      <c r="EW149" s="201"/>
      <c r="EX149" s="201"/>
      <c r="EY149" s="201"/>
      <c r="EZ149" s="201"/>
      <c r="FA149" s="201"/>
      <c r="FB149" s="201"/>
      <c r="FC149" s="201"/>
      <c r="FD149" s="201"/>
      <c r="FE149" s="201"/>
      <c r="FF149" s="201"/>
      <c r="FG149" s="201"/>
      <c r="FH149" s="201"/>
      <c r="FI149" s="201"/>
      <c r="FJ149" s="201"/>
      <c r="FK149" s="201"/>
      <c r="FL149" s="201"/>
      <c r="FM149" s="201"/>
      <c r="FN149" s="201"/>
      <c r="FO149" s="201"/>
      <c r="FP149" s="201"/>
      <c r="FQ149" s="201"/>
      <c r="FR149" s="201"/>
      <c r="FS149" s="201"/>
      <c r="FT149" s="201"/>
      <c r="FU149" s="201"/>
      <c r="FV149" s="201"/>
      <c r="FW149" s="201"/>
      <c r="FX149" s="201"/>
      <c r="FY149" s="201"/>
      <c r="FZ149" s="201"/>
      <c r="GA149" s="201"/>
      <c r="GB149" s="201"/>
      <c r="GC149" s="201"/>
      <c r="GD149" s="201"/>
      <c r="GE149" s="201"/>
      <c r="GF149" s="201"/>
      <c r="GG149" s="201"/>
      <c r="GH149" s="201"/>
      <c r="GI149" s="201"/>
      <c r="GJ149" s="201"/>
      <c r="GK149" s="201"/>
      <c r="GL149" s="201"/>
      <c r="GM149" s="201"/>
      <c r="GN149" s="201"/>
      <c r="GO149" s="201"/>
      <c r="GP149" s="201"/>
      <c r="GQ149" s="201"/>
      <c r="GR149" s="201"/>
      <c r="GS149" s="201"/>
      <c r="GT149" s="201"/>
      <c r="GU149" s="201"/>
      <c r="GV149" s="201"/>
      <c r="GW149" s="201"/>
      <c r="GX149" s="201"/>
      <c r="GY149" s="201"/>
      <c r="GZ149" s="201"/>
    </row>
    <row r="150" spans="7:208" s="5" customFormat="1">
      <c r="G150" s="487"/>
      <c r="H150" s="152"/>
      <c r="I150" s="152"/>
      <c r="J150" s="152"/>
      <c r="K150" s="130"/>
      <c r="L150" s="494"/>
      <c r="M150" s="454"/>
      <c r="N150" s="454"/>
      <c r="O150" s="454"/>
      <c r="P150" s="454"/>
      <c r="Q150" s="454"/>
      <c r="R150" s="454"/>
      <c r="S150" s="454"/>
      <c r="T150" s="454"/>
      <c r="U150" s="454"/>
      <c r="V150" s="454"/>
      <c r="W150" s="454"/>
      <c r="X150" s="454"/>
      <c r="Y150" s="454"/>
      <c r="Z150" s="454"/>
      <c r="AA150" s="454"/>
      <c r="AB150" s="454"/>
      <c r="AC150" s="454"/>
      <c r="AD150" s="454"/>
      <c r="AE150" s="454"/>
      <c r="AF150" s="454"/>
      <c r="AG150" s="454"/>
      <c r="AH150" s="454"/>
      <c r="AI150" s="454"/>
      <c r="AJ150" s="454"/>
      <c r="AK150" s="454"/>
      <c r="AL150" s="550"/>
      <c r="AM150" s="201"/>
      <c r="AN150" s="201"/>
      <c r="AO150" s="201"/>
      <c r="AP150" s="201"/>
      <c r="AQ150" s="201"/>
      <c r="AR150" s="201"/>
      <c r="AS150" s="201"/>
      <c r="AT150" s="201"/>
      <c r="AU150" s="201"/>
      <c r="AV150" s="201"/>
      <c r="AW150" s="201"/>
      <c r="AX150" s="201"/>
      <c r="AY150" s="201"/>
      <c r="AZ150" s="201"/>
      <c r="BA150" s="201"/>
      <c r="BB150" s="201"/>
      <c r="BC150" s="201"/>
      <c r="BD150" s="201"/>
      <c r="BE150" s="201"/>
      <c r="BF150" s="201"/>
      <c r="BG150" s="201"/>
      <c r="BH150" s="201"/>
      <c r="BI150" s="201"/>
      <c r="BJ150" s="201"/>
      <c r="BK150" s="201"/>
      <c r="BL150" s="201"/>
      <c r="BM150" s="201"/>
      <c r="BN150" s="201"/>
      <c r="BO150" s="201"/>
      <c r="BP150" s="201"/>
      <c r="BQ150" s="201"/>
      <c r="BR150" s="201"/>
      <c r="BS150" s="201"/>
      <c r="BT150" s="201"/>
      <c r="BU150" s="201"/>
      <c r="BV150" s="201"/>
      <c r="BW150" s="201"/>
      <c r="BX150" s="201"/>
      <c r="BY150" s="201"/>
      <c r="BZ150" s="201"/>
      <c r="CA150" s="201"/>
      <c r="CB150" s="201"/>
      <c r="CC150" s="201"/>
      <c r="CD150" s="201"/>
      <c r="CE150" s="201"/>
      <c r="CF150" s="201"/>
      <c r="CG150" s="201"/>
      <c r="CH150" s="201"/>
      <c r="CI150" s="201"/>
      <c r="CJ150" s="201"/>
      <c r="CK150" s="201"/>
      <c r="CL150" s="201"/>
      <c r="CM150" s="201"/>
      <c r="CN150" s="201"/>
      <c r="CO150" s="201"/>
      <c r="CP150" s="201"/>
      <c r="CQ150" s="201"/>
      <c r="CR150" s="201"/>
      <c r="CS150" s="201"/>
      <c r="CT150" s="201"/>
      <c r="CU150" s="201"/>
      <c r="CV150" s="201"/>
      <c r="CW150" s="201"/>
      <c r="CX150" s="201"/>
      <c r="CY150" s="201"/>
      <c r="CZ150" s="201"/>
      <c r="DA150" s="201"/>
      <c r="DB150" s="201"/>
      <c r="DC150" s="201"/>
      <c r="DD150" s="201"/>
      <c r="DE150" s="201"/>
      <c r="DF150" s="201"/>
      <c r="DG150" s="201"/>
      <c r="DH150" s="201"/>
      <c r="DI150" s="201"/>
      <c r="DJ150" s="201"/>
      <c r="DK150" s="201"/>
      <c r="DL150" s="201"/>
      <c r="DM150" s="201"/>
      <c r="DN150" s="201"/>
      <c r="DO150" s="201"/>
      <c r="DP150" s="201"/>
      <c r="DQ150" s="201"/>
      <c r="DR150" s="201"/>
      <c r="DS150" s="201"/>
      <c r="DT150" s="201"/>
      <c r="DU150" s="201"/>
      <c r="DV150" s="201"/>
      <c r="DW150" s="201"/>
      <c r="DX150" s="201"/>
      <c r="DY150" s="201"/>
      <c r="DZ150" s="201"/>
      <c r="EA150" s="201"/>
      <c r="EB150" s="201"/>
      <c r="EC150" s="201"/>
      <c r="ED150" s="201"/>
      <c r="EE150" s="201"/>
      <c r="EF150" s="201"/>
      <c r="EG150" s="201"/>
      <c r="EH150" s="201"/>
      <c r="EI150" s="201"/>
      <c r="EJ150" s="201"/>
      <c r="EK150" s="201"/>
      <c r="EL150" s="201"/>
      <c r="EM150" s="201"/>
      <c r="EN150" s="201"/>
      <c r="EO150" s="201"/>
      <c r="EP150" s="201"/>
      <c r="EQ150" s="201"/>
      <c r="ER150" s="201"/>
      <c r="ES150" s="201"/>
      <c r="ET150" s="201"/>
      <c r="EU150" s="201"/>
      <c r="EV150" s="201"/>
      <c r="EW150" s="201"/>
      <c r="EX150" s="201"/>
      <c r="EY150" s="201"/>
      <c r="EZ150" s="201"/>
      <c r="FA150" s="201"/>
      <c r="FB150" s="201"/>
      <c r="FC150" s="201"/>
      <c r="FD150" s="201"/>
      <c r="FE150" s="201"/>
      <c r="FF150" s="201"/>
      <c r="FG150" s="201"/>
      <c r="FH150" s="201"/>
      <c r="FI150" s="201"/>
      <c r="FJ150" s="201"/>
      <c r="FK150" s="201"/>
      <c r="FL150" s="201"/>
      <c r="FM150" s="201"/>
      <c r="FN150" s="201"/>
      <c r="FO150" s="201"/>
      <c r="FP150" s="201"/>
      <c r="FQ150" s="201"/>
      <c r="FR150" s="201"/>
      <c r="FS150" s="201"/>
      <c r="FT150" s="201"/>
      <c r="FU150" s="201"/>
      <c r="FV150" s="201"/>
      <c r="FW150" s="201"/>
      <c r="FX150" s="201"/>
      <c r="FY150" s="201"/>
      <c r="FZ150" s="201"/>
      <c r="GA150" s="201"/>
      <c r="GB150" s="201"/>
      <c r="GC150" s="201"/>
      <c r="GD150" s="201"/>
      <c r="GE150" s="201"/>
      <c r="GF150" s="201"/>
      <c r="GG150" s="201"/>
      <c r="GH150" s="201"/>
      <c r="GI150" s="201"/>
      <c r="GJ150" s="201"/>
      <c r="GK150" s="201"/>
      <c r="GL150" s="201"/>
      <c r="GM150" s="201"/>
      <c r="GN150" s="201"/>
      <c r="GO150" s="201"/>
      <c r="GP150" s="201"/>
      <c r="GQ150" s="201"/>
      <c r="GR150" s="201"/>
      <c r="GS150" s="201"/>
      <c r="GT150" s="201"/>
      <c r="GU150" s="201"/>
      <c r="GV150" s="201"/>
      <c r="GW150" s="201"/>
      <c r="GX150" s="201"/>
      <c r="GY150" s="201"/>
      <c r="GZ150" s="201"/>
    </row>
    <row r="151" spans="7:208" s="5" customFormat="1">
      <c r="G151" s="525" t="s">
        <v>727</v>
      </c>
      <c r="H151" s="139"/>
      <c r="I151" s="139"/>
      <c r="J151" s="139"/>
      <c r="K151" s="133"/>
      <c r="L151" s="557">
        <v>0</v>
      </c>
      <c r="M151" s="575">
        <v>0</v>
      </c>
      <c r="N151" s="575">
        <v>0</v>
      </c>
      <c r="O151" s="575">
        <v>0</v>
      </c>
      <c r="P151" s="575">
        <v>0</v>
      </c>
      <c r="Q151" s="575">
        <v>0</v>
      </c>
      <c r="R151" s="575">
        <v>0</v>
      </c>
      <c r="S151" s="575">
        <v>0</v>
      </c>
      <c r="T151" s="575">
        <v>0</v>
      </c>
      <c r="U151" s="575">
        <v>0</v>
      </c>
      <c r="V151" s="575">
        <v>1696456551.5763755</v>
      </c>
      <c r="W151" s="575">
        <v>1629795598.6673198</v>
      </c>
      <c r="X151" s="575">
        <v>1637576218.1878333</v>
      </c>
      <c r="Y151" s="575">
        <v>1652988211.64364</v>
      </c>
      <c r="Z151" s="575">
        <v>1695167293.8384032</v>
      </c>
      <c r="AA151" s="575">
        <v>1767780345.9410586</v>
      </c>
      <c r="AB151" s="575">
        <v>1857883233.1187363</v>
      </c>
      <c r="AC151" s="575">
        <v>1957011606.1184626</v>
      </c>
      <c r="AD151" s="575">
        <v>2050215485.9839985</v>
      </c>
      <c r="AE151" s="575">
        <v>2140528878.0624967</v>
      </c>
      <c r="AF151" s="575">
        <v>2231317954.4334431</v>
      </c>
      <c r="AG151" s="575">
        <v>2328185413.3673601</v>
      </c>
      <c r="AH151" s="575">
        <v>2444910954.928813</v>
      </c>
      <c r="AI151" s="575">
        <v>2537312743.8574724</v>
      </c>
      <c r="AJ151" s="575">
        <v>2555989610.6259747</v>
      </c>
      <c r="AK151" s="575">
        <v>2620826278.1424546</v>
      </c>
      <c r="AL151" s="576">
        <v>2667306442.9260015</v>
      </c>
      <c r="AM151" s="201"/>
      <c r="AN151" s="201"/>
      <c r="AO151" s="201"/>
      <c r="AP151" s="201"/>
      <c r="AQ151" s="201"/>
      <c r="AR151" s="201"/>
      <c r="AS151" s="201"/>
      <c r="AT151" s="201"/>
      <c r="AU151" s="201"/>
      <c r="AV151" s="201"/>
      <c r="AW151" s="201"/>
      <c r="AX151" s="201"/>
      <c r="AY151" s="201"/>
      <c r="AZ151" s="201"/>
      <c r="BA151" s="201"/>
      <c r="BB151" s="201"/>
      <c r="BC151" s="201"/>
      <c r="BD151" s="201"/>
      <c r="BE151" s="201"/>
      <c r="BF151" s="201"/>
      <c r="BG151" s="201"/>
      <c r="BH151" s="201"/>
      <c r="BI151" s="201"/>
      <c r="BJ151" s="201"/>
      <c r="BK151" s="201"/>
      <c r="BL151" s="201"/>
      <c r="BM151" s="201"/>
      <c r="BN151" s="201"/>
      <c r="BO151" s="201"/>
      <c r="BP151" s="201"/>
      <c r="BQ151" s="201"/>
      <c r="BR151" s="201"/>
      <c r="BS151" s="201"/>
      <c r="BT151" s="201"/>
      <c r="BU151" s="201"/>
      <c r="BV151" s="201"/>
      <c r="BW151" s="201"/>
      <c r="BX151" s="201"/>
      <c r="BY151" s="201"/>
      <c r="BZ151" s="201"/>
      <c r="CA151" s="201"/>
      <c r="CB151" s="201"/>
      <c r="CC151" s="201"/>
      <c r="CD151" s="201"/>
      <c r="CE151" s="201"/>
      <c r="CF151" s="201"/>
      <c r="CG151" s="201"/>
      <c r="CH151" s="201"/>
      <c r="CI151" s="201"/>
      <c r="CJ151" s="201"/>
      <c r="CK151" s="201"/>
      <c r="CL151" s="201"/>
      <c r="CM151" s="201"/>
      <c r="CN151" s="201"/>
      <c r="CO151" s="201"/>
      <c r="CP151" s="201"/>
      <c r="CQ151" s="201"/>
      <c r="CR151" s="201"/>
      <c r="CS151" s="201"/>
      <c r="CT151" s="201"/>
      <c r="CU151" s="201"/>
      <c r="CV151" s="201"/>
      <c r="CW151" s="201"/>
      <c r="CX151" s="201"/>
      <c r="CY151" s="201"/>
      <c r="CZ151" s="201"/>
      <c r="DA151" s="201"/>
      <c r="DB151" s="201"/>
      <c r="DC151" s="201"/>
      <c r="DD151" s="201"/>
      <c r="DE151" s="201"/>
      <c r="DF151" s="201"/>
      <c r="DG151" s="201"/>
      <c r="DH151" s="201"/>
      <c r="DI151" s="201"/>
      <c r="DJ151" s="201"/>
      <c r="DK151" s="201"/>
      <c r="DL151" s="201"/>
      <c r="DM151" s="201"/>
      <c r="DN151" s="201"/>
      <c r="DO151" s="201"/>
      <c r="DP151" s="201"/>
      <c r="DQ151" s="201"/>
      <c r="DR151" s="201"/>
      <c r="DS151" s="201"/>
      <c r="DT151" s="201"/>
      <c r="DU151" s="201"/>
      <c r="DV151" s="201"/>
      <c r="DW151" s="201"/>
      <c r="DX151" s="201"/>
      <c r="DY151" s="201"/>
      <c r="DZ151" s="201"/>
      <c r="EA151" s="201"/>
      <c r="EB151" s="201"/>
      <c r="EC151" s="201"/>
      <c r="ED151" s="201"/>
      <c r="EE151" s="201"/>
      <c r="EF151" s="201"/>
      <c r="EG151" s="201"/>
      <c r="EH151" s="201"/>
      <c r="EI151" s="201"/>
      <c r="EJ151" s="201"/>
      <c r="EK151" s="201"/>
      <c r="EL151" s="201"/>
      <c r="EM151" s="201"/>
      <c r="EN151" s="201"/>
      <c r="EO151" s="201"/>
      <c r="EP151" s="201"/>
      <c r="EQ151" s="201"/>
      <c r="ER151" s="201"/>
      <c r="ES151" s="201"/>
      <c r="ET151" s="201"/>
      <c r="EU151" s="201"/>
      <c r="EV151" s="201"/>
      <c r="EW151" s="201"/>
      <c r="EX151" s="201"/>
      <c r="EY151" s="201"/>
      <c r="EZ151" s="201"/>
      <c r="FA151" s="201"/>
      <c r="FB151" s="201"/>
      <c r="FC151" s="201"/>
      <c r="FD151" s="201"/>
      <c r="FE151" s="201"/>
      <c r="FF151" s="201"/>
      <c r="FG151" s="201"/>
      <c r="FH151" s="201"/>
      <c r="FI151" s="201"/>
      <c r="FJ151" s="201"/>
      <c r="FK151" s="201"/>
      <c r="FL151" s="201"/>
      <c r="FM151" s="201"/>
      <c r="FN151" s="201"/>
      <c r="FO151" s="201"/>
      <c r="FP151" s="201"/>
      <c r="FQ151" s="201"/>
      <c r="FR151" s="201"/>
      <c r="FS151" s="201"/>
      <c r="FT151" s="201"/>
      <c r="FU151" s="201"/>
      <c r="FV151" s="201"/>
      <c r="FW151" s="201"/>
      <c r="FX151" s="201"/>
      <c r="FY151" s="201"/>
      <c r="FZ151" s="201"/>
      <c r="GA151" s="201"/>
      <c r="GB151" s="201"/>
      <c r="GC151" s="201"/>
      <c r="GD151" s="201"/>
      <c r="GE151" s="201"/>
      <c r="GF151" s="201"/>
      <c r="GG151" s="201"/>
      <c r="GH151" s="201"/>
      <c r="GI151" s="201"/>
      <c r="GJ151" s="201"/>
      <c r="GK151" s="201"/>
      <c r="GL151" s="201"/>
      <c r="GM151" s="201"/>
      <c r="GN151" s="201"/>
      <c r="GO151" s="201"/>
      <c r="GP151" s="201"/>
      <c r="GQ151" s="201"/>
      <c r="GR151" s="201"/>
      <c r="GS151" s="201"/>
      <c r="GT151" s="201"/>
      <c r="GU151" s="201"/>
      <c r="GV151" s="201"/>
      <c r="GW151" s="201"/>
      <c r="GX151" s="201"/>
      <c r="GY151" s="201"/>
      <c r="GZ151" s="201"/>
    </row>
    <row r="152" spans="7:208" s="5" customFormat="1">
      <c r="G152" s="487"/>
      <c r="H152" s="152"/>
      <c r="I152" s="152"/>
      <c r="J152" s="152"/>
      <c r="K152" s="20"/>
      <c r="L152" s="494"/>
      <c r="M152" s="454"/>
      <c r="N152" s="454"/>
      <c r="O152" s="454"/>
      <c r="P152" s="454"/>
      <c r="Q152" s="454"/>
      <c r="R152" s="454"/>
      <c r="S152" s="454"/>
      <c r="T152" s="454"/>
      <c r="U152" s="454"/>
      <c r="V152" s="454"/>
      <c r="W152" s="454"/>
      <c r="X152" s="454"/>
      <c r="Y152" s="454"/>
      <c r="Z152" s="454"/>
      <c r="AA152" s="454"/>
      <c r="AB152" s="454"/>
      <c r="AC152" s="454"/>
      <c r="AD152" s="454"/>
      <c r="AE152" s="454"/>
      <c r="AF152" s="454"/>
      <c r="AG152" s="454"/>
      <c r="AH152" s="454"/>
      <c r="AI152" s="454"/>
      <c r="AJ152" s="454"/>
      <c r="AK152" s="454"/>
      <c r="AL152" s="550"/>
      <c r="AM152" s="201"/>
      <c r="AN152" s="201"/>
      <c r="AO152" s="201"/>
      <c r="AP152" s="201"/>
      <c r="AQ152" s="201"/>
      <c r="AR152" s="201"/>
      <c r="AS152" s="201"/>
      <c r="AT152" s="201"/>
      <c r="AU152" s="201"/>
      <c r="AV152" s="201"/>
      <c r="AW152" s="201"/>
      <c r="AX152" s="201"/>
      <c r="AY152" s="201"/>
      <c r="AZ152" s="201"/>
      <c r="BA152" s="201"/>
      <c r="BB152" s="201"/>
      <c r="BC152" s="201"/>
      <c r="BD152" s="201"/>
      <c r="BE152" s="201"/>
      <c r="BF152" s="201"/>
      <c r="BG152" s="201"/>
      <c r="BH152" s="201"/>
      <c r="BI152" s="201"/>
      <c r="BJ152" s="201"/>
      <c r="BK152" s="201"/>
      <c r="BL152" s="201"/>
      <c r="BM152" s="201"/>
      <c r="BN152" s="201"/>
      <c r="BO152" s="201"/>
      <c r="BP152" s="201"/>
      <c r="BQ152" s="201"/>
      <c r="BR152" s="201"/>
      <c r="BS152" s="201"/>
      <c r="BT152" s="201"/>
      <c r="BU152" s="201"/>
      <c r="BV152" s="201"/>
      <c r="BW152" s="201"/>
      <c r="BX152" s="201"/>
      <c r="BY152" s="201"/>
      <c r="BZ152" s="201"/>
      <c r="CA152" s="201"/>
      <c r="CB152" s="201"/>
      <c r="CC152" s="201"/>
      <c r="CD152" s="201"/>
      <c r="CE152" s="201"/>
      <c r="CF152" s="201"/>
      <c r="CG152" s="201"/>
      <c r="CH152" s="201"/>
      <c r="CI152" s="201"/>
      <c r="CJ152" s="201"/>
      <c r="CK152" s="201"/>
      <c r="CL152" s="201"/>
      <c r="CM152" s="201"/>
      <c r="CN152" s="201"/>
      <c r="CO152" s="201"/>
      <c r="CP152" s="201"/>
      <c r="CQ152" s="201"/>
      <c r="CR152" s="201"/>
      <c r="CS152" s="201"/>
      <c r="CT152" s="201"/>
      <c r="CU152" s="201"/>
      <c r="CV152" s="201"/>
      <c r="CW152" s="201"/>
      <c r="CX152" s="201"/>
      <c r="CY152" s="201"/>
      <c r="CZ152" s="201"/>
      <c r="DA152" s="201"/>
      <c r="DB152" s="201"/>
      <c r="DC152" s="201"/>
      <c r="DD152" s="201"/>
      <c r="DE152" s="201"/>
      <c r="DF152" s="201"/>
      <c r="DG152" s="201"/>
      <c r="DH152" s="201"/>
      <c r="DI152" s="201"/>
      <c r="DJ152" s="201"/>
      <c r="DK152" s="201"/>
      <c r="DL152" s="201"/>
      <c r="DM152" s="201"/>
      <c r="DN152" s="201"/>
      <c r="DO152" s="201"/>
      <c r="DP152" s="201"/>
      <c r="DQ152" s="201"/>
      <c r="DR152" s="201"/>
      <c r="DS152" s="201"/>
      <c r="DT152" s="201"/>
      <c r="DU152" s="201"/>
      <c r="DV152" s="201"/>
      <c r="DW152" s="201"/>
      <c r="DX152" s="201"/>
      <c r="DY152" s="201"/>
      <c r="DZ152" s="201"/>
      <c r="EA152" s="201"/>
      <c r="EB152" s="201"/>
      <c r="EC152" s="201"/>
      <c r="ED152" s="201"/>
      <c r="EE152" s="201"/>
      <c r="EF152" s="201"/>
      <c r="EG152" s="201"/>
      <c r="EH152" s="201"/>
      <c r="EI152" s="201"/>
      <c r="EJ152" s="201"/>
      <c r="EK152" s="201"/>
      <c r="EL152" s="201"/>
      <c r="EM152" s="201"/>
      <c r="EN152" s="201"/>
      <c r="EO152" s="201"/>
      <c r="EP152" s="201"/>
      <c r="EQ152" s="201"/>
      <c r="ER152" s="201"/>
      <c r="ES152" s="201"/>
      <c r="ET152" s="201"/>
      <c r="EU152" s="201"/>
      <c r="EV152" s="201"/>
      <c r="EW152" s="201"/>
      <c r="EX152" s="201"/>
      <c r="EY152" s="201"/>
      <c r="EZ152" s="201"/>
      <c r="FA152" s="201"/>
      <c r="FB152" s="201"/>
      <c r="FC152" s="201"/>
      <c r="FD152" s="201"/>
      <c r="FE152" s="201"/>
      <c r="FF152" s="201"/>
      <c r="FG152" s="201"/>
      <c r="FH152" s="201"/>
      <c r="FI152" s="201"/>
      <c r="FJ152" s="201"/>
      <c r="FK152" s="201"/>
      <c r="FL152" s="201"/>
      <c r="FM152" s="201"/>
      <c r="FN152" s="201"/>
      <c r="FO152" s="201"/>
      <c r="FP152" s="201"/>
      <c r="FQ152" s="201"/>
      <c r="FR152" s="201"/>
      <c r="FS152" s="201"/>
      <c r="FT152" s="201"/>
      <c r="FU152" s="201"/>
      <c r="FV152" s="201"/>
      <c r="FW152" s="201"/>
      <c r="FX152" s="201"/>
      <c r="FY152" s="201"/>
      <c r="FZ152" s="201"/>
      <c r="GA152" s="201"/>
      <c r="GB152" s="201"/>
      <c r="GC152" s="201"/>
      <c r="GD152" s="201"/>
      <c r="GE152" s="201"/>
      <c r="GF152" s="201"/>
      <c r="GG152" s="201"/>
      <c r="GH152" s="201"/>
      <c r="GI152" s="201"/>
      <c r="GJ152" s="201"/>
      <c r="GK152" s="201"/>
      <c r="GL152" s="201"/>
      <c r="GM152" s="201"/>
      <c r="GN152" s="201"/>
      <c r="GO152" s="201"/>
      <c r="GP152" s="201"/>
      <c r="GQ152" s="201"/>
      <c r="GR152" s="201"/>
      <c r="GS152" s="201"/>
      <c r="GT152" s="201"/>
      <c r="GU152" s="201"/>
      <c r="GV152" s="201"/>
      <c r="GW152" s="201"/>
      <c r="GX152" s="201"/>
      <c r="GY152" s="201"/>
      <c r="GZ152" s="201"/>
    </row>
    <row r="153" spans="7:208" s="5" customFormat="1">
      <c r="G153" s="487" t="s">
        <v>729</v>
      </c>
      <c r="H153" s="152"/>
      <c r="I153" s="152"/>
      <c r="J153" s="152"/>
      <c r="K153" s="20"/>
      <c r="L153" s="494"/>
      <c r="M153" s="454"/>
      <c r="N153" s="454"/>
      <c r="O153" s="454"/>
      <c r="P153" s="454"/>
      <c r="Q153" s="454"/>
      <c r="R153" s="454"/>
      <c r="S153" s="454"/>
      <c r="T153" s="454"/>
      <c r="U153" s="454"/>
      <c r="V153" s="454"/>
      <c r="W153" s="454"/>
      <c r="X153" s="454"/>
      <c r="Y153" s="454"/>
      <c r="Z153" s="454"/>
      <c r="AA153" s="454"/>
      <c r="AB153" s="454"/>
      <c r="AC153" s="454"/>
      <c r="AD153" s="454"/>
      <c r="AE153" s="454"/>
      <c r="AF153" s="454"/>
      <c r="AG153" s="454"/>
      <c r="AH153" s="454"/>
      <c r="AI153" s="454"/>
      <c r="AJ153" s="454"/>
      <c r="AK153" s="454"/>
      <c r="AL153" s="550"/>
      <c r="AM153" s="201"/>
      <c r="AN153" s="201"/>
      <c r="AO153" s="201"/>
      <c r="AP153" s="201"/>
      <c r="AQ153" s="201"/>
      <c r="AR153" s="201"/>
      <c r="AS153" s="201"/>
      <c r="AT153" s="201"/>
      <c r="AU153" s="201"/>
      <c r="AV153" s="201"/>
      <c r="AW153" s="201"/>
      <c r="AX153" s="201"/>
      <c r="AY153" s="201"/>
      <c r="AZ153" s="201"/>
      <c r="BA153" s="201"/>
      <c r="BB153" s="201"/>
      <c r="BC153" s="201"/>
      <c r="BD153" s="201"/>
      <c r="BE153" s="201"/>
      <c r="BF153" s="201"/>
      <c r="BG153" s="201"/>
      <c r="BH153" s="201"/>
      <c r="BI153" s="201"/>
      <c r="BJ153" s="201"/>
      <c r="BK153" s="201"/>
      <c r="BL153" s="201"/>
      <c r="BM153" s="201"/>
      <c r="BN153" s="201"/>
      <c r="BO153" s="201"/>
      <c r="BP153" s="201"/>
      <c r="BQ153" s="201"/>
      <c r="BR153" s="201"/>
      <c r="BS153" s="201"/>
      <c r="BT153" s="201"/>
      <c r="BU153" s="201"/>
      <c r="BV153" s="201"/>
      <c r="BW153" s="201"/>
      <c r="BX153" s="201"/>
      <c r="BY153" s="201"/>
      <c r="BZ153" s="201"/>
      <c r="CA153" s="201"/>
      <c r="CB153" s="201"/>
      <c r="CC153" s="201"/>
      <c r="CD153" s="201"/>
      <c r="CE153" s="201"/>
      <c r="CF153" s="201"/>
      <c r="CG153" s="201"/>
      <c r="CH153" s="201"/>
      <c r="CI153" s="201"/>
      <c r="CJ153" s="201"/>
      <c r="CK153" s="201"/>
      <c r="CL153" s="201"/>
      <c r="CM153" s="201"/>
      <c r="CN153" s="201"/>
      <c r="CO153" s="201"/>
      <c r="CP153" s="201"/>
      <c r="CQ153" s="201"/>
      <c r="CR153" s="201"/>
      <c r="CS153" s="201"/>
      <c r="CT153" s="201"/>
      <c r="CU153" s="201"/>
      <c r="CV153" s="201"/>
      <c r="CW153" s="201"/>
      <c r="CX153" s="201"/>
      <c r="CY153" s="201"/>
      <c r="CZ153" s="201"/>
      <c r="DA153" s="201"/>
      <c r="DB153" s="201"/>
      <c r="DC153" s="201"/>
      <c r="DD153" s="201"/>
      <c r="DE153" s="201"/>
      <c r="DF153" s="201"/>
      <c r="DG153" s="201"/>
      <c r="DH153" s="201"/>
      <c r="DI153" s="201"/>
      <c r="DJ153" s="201"/>
      <c r="DK153" s="201"/>
      <c r="DL153" s="201"/>
      <c r="DM153" s="201"/>
      <c r="DN153" s="201"/>
      <c r="DO153" s="201"/>
      <c r="DP153" s="201"/>
      <c r="DQ153" s="201"/>
      <c r="DR153" s="201"/>
      <c r="DS153" s="201"/>
      <c r="DT153" s="201"/>
      <c r="DU153" s="201"/>
      <c r="DV153" s="201"/>
      <c r="DW153" s="201"/>
      <c r="DX153" s="201"/>
      <c r="DY153" s="201"/>
      <c r="DZ153" s="201"/>
      <c r="EA153" s="201"/>
      <c r="EB153" s="201"/>
      <c r="EC153" s="201"/>
      <c r="ED153" s="201"/>
      <c r="EE153" s="201"/>
      <c r="EF153" s="201"/>
      <c r="EG153" s="201"/>
      <c r="EH153" s="201"/>
      <c r="EI153" s="201"/>
      <c r="EJ153" s="201"/>
      <c r="EK153" s="201"/>
      <c r="EL153" s="201"/>
      <c r="EM153" s="201"/>
      <c r="EN153" s="201"/>
      <c r="EO153" s="201"/>
      <c r="EP153" s="201"/>
      <c r="EQ153" s="201"/>
      <c r="ER153" s="201"/>
      <c r="ES153" s="201"/>
      <c r="ET153" s="201"/>
      <c r="EU153" s="201"/>
      <c r="EV153" s="201"/>
      <c r="EW153" s="201"/>
      <c r="EX153" s="201"/>
      <c r="EY153" s="201"/>
      <c r="EZ153" s="201"/>
      <c r="FA153" s="201"/>
      <c r="FB153" s="201"/>
      <c r="FC153" s="201"/>
      <c r="FD153" s="201"/>
      <c r="FE153" s="201"/>
      <c r="FF153" s="201"/>
      <c r="FG153" s="201"/>
      <c r="FH153" s="201"/>
      <c r="FI153" s="201"/>
      <c r="FJ153" s="201"/>
      <c r="FK153" s="201"/>
      <c r="FL153" s="201"/>
      <c r="FM153" s="201"/>
      <c r="FN153" s="201"/>
      <c r="FO153" s="201"/>
      <c r="FP153" s="201"/>
      <c r="FQ153" s="201"/>
      <c r="FR153" s="201"/>
      <c r="FS153" s="201"/>
      <c r="FT153" s="201"/>
      <c r="FU153" s="201"/>
      <c r="FV153" s="201"/>
      <c r="FW153" s="201"/>
      <c r="FX153" s="201"/>
      <c r="FY153" s="201"/>
      <c r="FZ153" s="201"/>
      <c r="GA153" s="201"/>
      <c r="GB153" s="201"/>
      <c r="GC153" s="201"/>
      <c r="GD153" s="201"/>
      <c r="GE153" s="201"/>
      <c r="GF153" s="201"/>
      <c r="GG153" s="201"/>
      <c r="GH153" s="201"/>
      <c r="GI153" s="201"/>
      <c r="GJ153" s="201"/>
      <c r="GK153" s="201"/>
      <c r="GL153" s="201"/>
      <c r="GM153" s="201"/>
      <c r="GN153" s="201"/>
      <c r="GO153" s="201"/>
      <c r="GP153" s="201"/>
      <c r="GQ153" s="201"/>
      <c r="GR153" s="201"/>
      <c r="GS153" s="201"/>
      <c r="GT153" s="201"/>
      <c r="GU153" s="201"/>
      <c r="GV153" s="201"/>
      <c r="GW153" s="201"/>
      <c r="GX153" s="201"/>
      <c r="GY153" s="201"/>
      <c r="GZ153" s="201"/>
    </row>
    <row r="154" spans="7:208" s="5" customFormat="1">
      <c r="G154" s="487"/>
      <c r="H154" s="20" t="s">
        <v>678</v>
      </c>
      <c r="I154" s="20"/>
      <c r="J154" s="20"/>
      <c r="K154" s="20"/>
      <c r="L154" s="494">
        <v>0</v>
      </c>
      <c r="M154" s="454">
        <v>0</v>
      </c>
      <c r="N154" s="454">
        <v>0</v>
      </c>
      <c r="O154" s="454">
        <v>0</v>
      </c>
      <c r="P154" s="454">
        <v>0</v>
      </c>
      <c r="Q154" s="454">
        <v>0</v>
      </c>
      <c r="R154" s="454">
        <v>0</v>
      </c>
      <c r="S154" s="454">
        <v>0</v>
      </c>
      <c r="T154" s="454">
        <v>0</v>
      </c>
      <c r="U154" s="454">
        <v>0</v>
      </c>
      <c r="V154" s="454">
        <v>39697424</v>
      </c>
      <c r="W154" s="454">
        <v>36505276</v>
      </c>
      <c r="X154" s="454">
        <v>31961368.000000004</v>
      </c>
      <c r="Y154" s="454">
        <v>26481200.000000004</v>
      </c>
      <c r="Z154" s="454">
        <v>19734311</v>
      </c>
      <c r="AA154" s="454">
        <v>13081325.000000002</v>
      </c>
      <c r="AB154" s="454">
        <v>10287780</v>
      </c>
      <c r="AC154" s="454">
        <v>7554898.0000000009</v>
      </c>
      <c r="AD154" s="454">
        <v>3007666.0000000005</v>
      </c>
      <c r="AE154" s="454">
        <v>564249</v>
      </c>
      <c r="AF154" s="454">
        <v>36010</v>
      </c>
      <c r="AG154" s="454">
        <v>21052.000000000004</v>
      </c>
      <c r="AH154" s="454">
        <v>0</v>
      </c>
      <c r="AI154" s="454">
        <v>0</v>
      </c>
      <c r="AJ154" s="454">
        <v>0</v>
      </c>
      <c r="AK154" s="454">
        <v>0</v>
      </c>
      <c r="AL154" s="550">
        <v>0</v>
      </c>
      <c r="AM154" s="201"/>
      <c r="AN154" s="201"/>
      <c r="AO154" s="201"/>
      <c r="AP154" s="201"/>
      <c r="AQ154" s="201"/>
      <c r="AR154" s="201"/>
      <c r="AS154" s="201"/>
      <c r="AT154" s="201"/>
      <c r="AU154" s="201"/>
      <c r="AV154" s="201"/>
      <c r="AW154" s="201"/>
      <c r="AX154" s="201"/>
      <c r="AY154" s="201"/>
      <c r="AZ154" s="201"/>
      <c r="BA154" s="201"/>
      <c r="BB154" s="201"/>
      <c r="BC154" s="201"/>
      <c r="BD154" s="201"/>
      <c r="BE154" s="201"/>
      <c r="BF154" s="201"/>
      <c r="BG154" s="201"/>
      <c r="BH154" s="201"/>
      <c r="BI154" s="201"/>
      <c r="BJ154" s="201"/>
      <c r="BK154" s="201"/>
      <c r="BL154" s="201"/>
      <c r="BM154" s="201"/>
      <c r="BN154" s="201"/>
      <c r="BO154" s="201"/>
      <c r="BP154" s="201"/>
      <c r="BQ154" s="201"/>
      <c r="BR154" s="201"/>
      <c r="BS154" s="201"/>
      <c r="BT154" s="201"/>
      <c r="BU154" s="201"/>
      <c r="BV154" s="201"/>
      <c r="BW154" s="201"/>
      <c r="BX154" s="201"/>
      <c r="BY154" s="201"/>
      <c r="BZ154" s="201"/>
      <c r="CA154" s="201"/>
      <c r="CB154" s="201"/>
      <c r="CC154" s="201"/>
      <c r="CD154" s="201"/>
      <c r="CE154" s="201"/>
      <c r="CF154" s="201"/>
      <c r="CG154" s="201"/>
      <c r="CH154" s="201"/>
      <c r="CI154" s="201"/>
      <c r="CJ154" s="201"/>
      <c r="CK154" s="201"/>
      <c r="CL154" s="201"/>
      <c r="CM154" s="201"/>
      <c r="CN154" s="201"/>
      <c r="CO154" s="201"/>
      <c r="CP154" s="201"/>
      <c r="CQ154" s="201"/>
      <c r="CR154" s="201"/>
      <c r="CS154" s="201"/>
      <c r="CT154" s="201"/>
      <c r="CU154" s="201"/>
      <c r="CV154" s="201"/>
      <c r="CW154" s="201"/>
      <c r="CX154" s="201"/>
      <c r="CY154" s="201"/>
      <c r="CZ154" s="201"/>
      <c r="DA154" s="201"/>
      <c r="DB154" s="201"/>
      <c r="DC154" s="201"/>
      <c r="DD154" s="201"/>
      <c r="DE154" s="201"/>
      <c r="DF154" s="201"/>
      <c r="DG154" s="201"/>
      <c r="DH154" s="201"/>
      <c r="DI154" s="201"/>
      <c r="DJ154" s="201"/>
      <c r="DK154" s="201"/>
      <c r="DL154" s="201"/>
      <c r="DM154" s="201"/>
      <c r="DN154" s="201"/>
      <c r="DO154" s="201"/>
      <c r="DP154" s="201"/>
      <c r="DQ154" s="201"/>
      <c r="DR154" s="201"/>
      <c r="DS154" s="201"/>
      <c r="DT154" s="201"/>
      <c r="DU154" s="201"/>
      <c r="DV154" s="201"/>
      <c r="DW154" s="201"/>
      <c r="DX154" s="201"/>
      <c r="DY154" s="201"/>
      <c r="DZ154" s="201"/>
      <c r="EA154" s="201"/>
      <c r="EB154" s="201"/>
      <c r="EC154" s="201"/>
      <c r="ED154" s="201"/>
      <c r="EE154" s="201"/>
      <c r="EF154" s="201"/>
      <c r="EG154" s="201"/>
      <c r="EH154" s="201"/>
      <c r="EI154" s="201"/>
      <c r="EJ154" s="201"/>
      <c r="EK154" s="201"/>
      <c r="EL154" s="201"/>
      <c r="EM154" s="201"/>
      <c r="EN154" s="201"/>
      <c r="EO154" s="201"/>
      <c r="EP154" s="201"/>
      <c r="EQ154" s="201"/>
      <c r="ER154" s="201"/>
      <c r="ES154" s="201"/>
      <c r="ET154" s="201"/>
      <c r="EU154" s="201"/>
      <c r="EV154" s="201"/>
      <c r="EW154" s="201"/>
      <c r="EX154" s="201"/>
      <c r="EY154" s="201"/>
      <c r="EZ154" s="201"/>
      <c r="FA154" s="201"/>
      <c r="FB154" s="201"/>
      <c r="FC154" s="201"/>
      <c r="FD154" s="201"/>
      <c r="FE154" s="201"/>
      <c r="FF154" s="201"/>
      <c r="FG154" s="201"/>
      <c r="FH154" s="201"/>
      <c r="FI154" s="201"/>
      <c r="FJ154" s="201"/>
      <c r="FK154" s="201"/>
      <c r="FL154" s="201"/>
      <c r="FM154" s="201"/>
      <c r="FN154" s="201"/>
      <c r="FO154" s="201"/>
      <c r="FP154" s="201"/>
      <c r="FQ154" s="201"/>
      <c r="FR154" s="201"/>
      <c r="FS154" s="201"/>
      <c r="FT154" s="201"/>
      <c r="FU154" s="201"/>
      <c r="FV154" s="201"/>
      <c r="FW154" s="201"/>
      <c r="FX154" s="201"/>
      <c r="FY154" s="201"/>
      <c r="FZ154" s="201"/>
      <c r="GA154" s="201"/>
      <c r="GB154" s="201"/>
      <c r="GC154" s="201"/>
      <c r="GD154" s="201"/>
      <c r="GE154" s="201"/>
      <c r="GF154" s="201"/>
      <c r="GG154" s="201"/>
      <c r="GH154" s="201"/>
      <c r="GI154" s="201"/>
      <c r="GJ154" s="201"/>
      <c r="GK154" s="201"/>
      <c r="GL154" s="201"/>
      <c r="GM154" s="201"/>
      <c r="GN154" s="201"/>
      <c r="GO154" s="201"/>
      <c r="GP154" s="201"/>
      <c r="GQ154" s="201"/>
      <c r="GR154" s="201"/>
      <c r="GS154" s="201"/>
      <c r="GT154" s="201"/>
      <c r="GU154" s="201"/>
      <c r="GV154" s="201"/>
      <c r="GW154" s="201"/>
      <c r="GX154" s="201"/>
      <c r="GY154" s="201"/>
      <c r="GZ154" s="201"/>
    </row>
    <row r="155" spans="7:208" s="5" customFormat="1">
      <c r="G155" s="487"/>
      <c r="H155" s="20" t="s">
        <v>679</v>
      </c>
      <c r="I155" s="20"/>
      <c r="J155" s="20"/>
      <c r="K155" s="20"/>
      <c r="L155" s="494">
        <v>0</v>
      </c>
      <c r="M155" s="454">
        <v>0</v>
      </c>
      <c r="N155" s="454">
        <v>0</v>
      </c>
      <c r="O155" s="454">
        <v>0</v>
      </c>
      <c r="P155" s="454">
        <v>0</v>
      </c>
      <c r="Q155" s="454">
        <v>0</v>
      </c>
      <c r="R155" s="454">
        <v>0</v>
      </c>
      <c r="S155" s="454">
        <v>0</v>
      </c>
      <c r="T155" s="454">
        <v>0</v>
      </c>
      <c r="U155" s="454">
        <v>0</v>
      </c>
      <c r="V155" s="454">
        <v>40393976.259999998</v>
      </c>
      <c r="W155" s="454">
        <v>23162001.259999998</v>
      </c>
      <c r="X155" s="454">
        <v>23322213.759999998</v>
      </c>
      <c r="Y155" s="454">
        <v>23272676.259999998</v>
      </c>
      <c r="Z155" s="454">
        <v>18825801.259999998</v>
      </c>
      <c r="AA155" s="454">
        <v>14358651.26</v>
      </c>
      <c r="AB155" s="454">
        <v>14340420</v>
      </c>
      <c r="AC155" s="454">
        <v>8378595</v>
      </c>
      <c r="AD155" s="454">
        <v>8519925</v>
      </c>
      <c r="AE155" s="454">
        <v>2487175</v>
      </c>
      <c r="AF155" s="454">
        <v>2488925</v>
      </c>
      <c r="AG155" s="454">
        <v>2487675</v>
      </c>
      <c r="AH155" s="454">
        <v>2488425</v>
      </c>
      <c r="AI155" s="454">
        <v>2485925</v>
      </c>
      <c r="AJ155" s="454">
        <v>2485175</v>
      </c>
      <c r="AK155" s="454">
        <v>2635925</v>
      </c>
      <c r="AL155" s="550">
        <v>2630425</v>
      </c>
      <c r="AM155" s="201"/>
      <c r="AN155" s="201"/>
      <c r="AO155" s="201"/>
      <c r="AP155" s="201"/>
      <c r="AQ155" s="201"/>
      <c r="AR155" s="201"/>
      <c r="AS155" s="201"/>
      <c r="AT155" s="201"/>
      <c r="AU155" s="201"/>
      <c r="AV155" s="201"/>
      <c r="AW155" s="201"/>
      <c r="AX155" s="201"/>
      <c r="AY155" s="201"/>
      <c r="AZ155" s="201"/>
      <c r="BA155" s="201"/>
      <c r="BB155" s="201"/>
      <c r="BC155" s="201"/>
      <c r="BD155" s="201"/>
      <c r="BE155" s="201"/>
      <c r="BF155" s="201"/>
      <c r="BG155" s="201"/>
      <c r="BH155" s="201"/>
      <c r="BI155" s="201"/>
      <c r="BJ155" s="201"/>
      <c r="BK155" s="201"/>
      <c r="BL155" s="201"/>
      <c r="BM155" s="201"/>
      <c r="BN155" s="201"/>
      <c r="BO155" s="201"/>
      <c r="BP155" s="201"/>
      <c r="BQ155" s="201"/>
      <c r="BR155" s="201"/>
      <c r="BS155" s="201"/>
      <c r="BT155" s="201"/>
      <c r="BU155" s="201"/>
      <c r="BV155" s="201"/>
      <c r="BW155" s="201"/>
      <c r="BX155" s="201"/>
      <c r="BY155" s="201"/>
      <c r="BZ155" s="201"/>
      <c r="CA155" s="201"/>
      <c r="CB155" s="201"/>
      <c r="CC155" s="201"/>
      <c r="CD155" s="201"/>
      <c r="CE155" s="201"/>
      <c r="CF155" s="201"/>
      <c r="CG155" s="201"/>
      <c r="CH155" s="201"/>
      <c r="CI155" s="201"/>
      <c r="CJ155" s="201"/>
      <c r="CK155" s="201"/>
      <c r="CL155" s="201"/>
      <c r="CM155" s="201"/>
      <c r="CN155" s="201"/>
      <c r="CO155" s="201"/>
      <c r="CP155" s="201"/>
      <c r="CQ155" s="201"/>
      <c r="CR155" s="201"/>
      <c r="CS155" s="201"/>
      <c r="CT155" s="201"/>
      <c r="CU155" s="201"/>
      <c r="CV155" s="201"/>
      <c r="CW155" s="201"/>
      <c r="CX155" s="201"/>
      <c r="CY155" s="201"/>
      <c r="CZ155" s="201"/>
      <c r="DA155" s="201"/>
      <c r="DB155" s="201"/>
      <c r="DC155" s="201"/>
      <c r="DD155" s="201"/>
      <c r="DE155" s="201"/>
      <c r="DF155" s="201"/>
      <c r="DG155" s="201"/>
      <c r="DH155" s="201"/>
      <c r="DI155" s="201"/>
      <c r="DJ155" s="201"/>
      <c r="DK155" s="201"/>
      <c r="DL155" s="201"/>
      <c r="DM155" s="201"/>
      <c r="DN155" s="201"/>
      <c r="DO155" s="201"/>
      <c r="DP155" s="201"/>
      <c r="DQ155" s="201"/>
      <c r="DR155" s="201"/>
      <c r="DS155" s="201"/>
      <c r="DT155" s="201"/>
      <c r="DU155" s="201"/>
      <c r="DV155" s="201"/>
      <c r="DW155" s="201"/>
      <c r="DX155" s="201"/>
      <c r="DY155" s="201"/>
      <c r="DZ155" s="201"/>
      <c r="EA155" s="201"/>
      <c r="EB155" s="201"/>
      <c r="EC155" s="201"/>
      <c r="ED155" s="201"/>
      <c r="EE155" s="201"/>
      <c r="EF155" s="201"/>
      <c r="EG155" s="201"/>
      <c r="EH155" s="201"/>
      <c r="EI155" s="201"/>
      <c r="EJ155" s="201"/>
      <c r="EK155" s="201"/>
      <c r="EL155" s="201"/>
      <c r="EM155" s="201"/>
      <c r="EN155" s="201"/>
      <c r="EO155" s="201"/>
      <c r="EP155" s="201"/>
      <c r="EQ155" s="201"/>
      <c r="ER155" s="201"/>
      <c r="ES155" s="201"/>
      <c r="ET155" s="201"/>
      <c r="EU155" s="201"/>
      <c r="EV155" s="201"/>
      <c r="EW155" s="201"/>
      <c r="EX155" s="201"/>
      <c r="EY155" s="201"/>
      <c r="EZ155" s="201"/>
      <c r="FA155" s="201"/>
      <c r="FB155" s="201"/>
      <c r="FC155" s="201"/>
      <c r="FD155" s="201"/>
      <c r="FE155" s="201"/>
      <c r="FF155" s="201"/>
      <c r="FG155" s="201"/>
      <c r="FH155" s="201"/>
      <c r="FI155" s="201"/>
      <c r="FJ155" s="201"/>
      <c r="FK155" s="201"/>
      <c r="FL155" s="201"/>
      <c r="FM155" s="201"/>
      <c r="FN155" s="201"/>
      <c r="FO155" s="201"/>
      <c r="FP155" s="201"/>
      <c r="FQ155" s="201"/>
      <c r="FR155" s="201"/>
      <c r="FS155" s="201"/>
      <c r="FT155" s="201"/>
      <c r="FU155" s="201"/>
      <c r="FV155" s="201"/>
      <c r="FW155" s="201"/>
      <c r="FX155" s="201"/>
      <c r="FY155" s="201"/>
      <c r="FZ155" s="201"/>
      <c r="GA155" s="201"/>
      <c r="GB155" s="201"/>
      <c r="GC155" s="201"/>
      <c r="GD155" s="201"/>
      <c r="GE155" s="201"/>
      <c r="GF155" s="201"/>
      <c r="GG155" s="201"/>
      <c r="GH155" s="201"/>
      <c r="GI155" s="201"/>
      <c r="GJ155" s="201"/>
      <c r="GK155" s="201"/>
      <c r="GL155" s="201"/>
      <c r="GM155" s="201"/>
      <c r="GN155" s="201"/>
      <c r="GO155" s="201"/>
      <c r="GP155" s="201"/>
      <c r="GQ155" s="201"/>
      <c r="GR155" s="201"/>
      <c r="GS155" s="201"/>
      <c r="GT155" s="201"/>
      <c r="GU155" s="201"/>
      <c r="GV155" s="201"/>
      <c r="GW155" s="201"/>
      <c r="GX155" s="201"/>
      <c r="GY155" s="201"/>
      <c r="GZ155" s="201"/>
    </row>
    <row r="156" spans="7:208" s="5" customFormat="1">
      <c r="G156" s="553"/>
      <c r="H156" s="20" t="s">
        <v>683</v>
      </c>
      <c r="I156" s="152"/>
      <c r="J156" s="152"/>
      <c r="K156" s="152"/>
      <c r="L156" s="494">
        <v>0</v>
      </c>
      <c r="M156" s="454">
        <v>0</v>
      </c>
      <c r="N156" s="454">
        <v>0</v>
      </c>
      <c r="O156" s="454">
        <v>0</v>
      </c>
      <c r="P156" s="454">
        <v>0</v>
      </c>
      <c r="Q156" s="454">
        <v>0</v>
      </c>
      <c r="R156" s="454">
        <v>0</v>
      </c>
      <c r="S156" s="454">
        <v>0</v>
      </c>
      <c r="T156" s="454">
        <v>0</v>
      </c>
      <c r="U156" s="454">
        <v>0</v>
      </c>
      <c r="V156" s="454">
        <v>12501871.137259366</v>
      </c>
      <c r="W156" s="454">
        <v>13403888.810297132</v>
      </c>
      <c r="X156" s="454">
        <v>23492440.559918929</v>
      </c>
      <c r="Y156" s="454">
        <v>29796685.134594265</v>
      </c>
      <c r="Z156" s="454">
        <v>30062070.437033128</v>
      </c>
      <c r="AA156" s="454">
        <v>30533180.009621818</v>
      </c>
      <c r="AB156" s="454">
        <v>31173866.014685582</v>
      </c>
      <c r="AC156" s="454">
        <v>31824702.495586317</v>
      </c>
      <c r="AD156" s="454">
        <v>32458685.987390015</v>
      </c>
      <c r="AE156" s="454">
        <v>33010101.917451549</v>
      </c>
      <c r="AF156" s="454">
        <v>33380915.396332432</v>
      </c>
      <c r="AG156" s="454">
        <v>33754355.789971083</v>
      </c>
      <c r="AH156" s="454">
        <v>35796285.414425045</v>
      </c>
      <c r="AI156" s="454">
        <v>48891374.358027197</v>
      </c>
      <c r="AJ156" s="454">
        <v>76777221.401914269</v>
      </c>
      <c r="AK156" s="454">
        <v>112030639.50866187</v>
      </c>
      <c r="AL156" s="550">
        <v>142639786.88158309</v>
      </c>
      <c r="AM156" s="201"/>
      <c r="AN156" s="201"/>
      <c r="AO156" s="201"/>
      <c r="AP156" s="201"/>
      <c r="AQ156" s="201"/>
      <c r="AR156" s="201"/>
      <c r="AS156" s="201"/>
      <c r="AT156" s="201"/>
      <c r="AU156" s="201"/>
      <c r="AV156" s="201"/>
      <c r="AW156" s="201"/>
      <c r="AX156" s="201"/>
      <c r="AY156" s="201"/>
      <c r="AZ156" s="201"/>
      <c r="BA156" s="201"/>
      <c r="BB156" s="201"/>
      <c r="BC156" s="201"/>
      <c r="BD156" s="201"/>
      <c r="BE156" s="201"/>
      <c r="BF156" s="201"/>
      <c r="BG156" s="201"/>
      <c r="BH156" s="201"/>
      <c r="BI156" s="201"/>
      <c r="BJ156" s="201"/>
      <c r="BK156" s="201"/>
      <c r="BL156" s="201"/>
      <c r="BM156" s="201"/>
      <c r="BN156" s="201"/>
      <c r="BO156" s="201"/>
      <c r="BP156" s="201"/>
      <c r="BQ156" s="201"/>
      <c r="BR156" s="201"/>
      <c r="BS156" s="201"/>
      <c r="BT156" s="201"/>
      <c r="BU156" s="201"/>
      <c r="BV156" s="201"/>
      <c r="BW156" s="201"/>
      <c r="BX156" s="201"/>
      <c r="BY156" s="201"/>
      <c r="BZ156" s="201"/>
      <c r="CA156" s="201"/>
      <c r="CB156" s="201"/>
      <c r="CC156" s="201"/>
      <c r="CD156" s="201"/>
      <c r="CE156" s="201"/>
      <c r="CF156" s="201"/>
      <c r="CG156" s="201"/>
      <c r="CH156" s="201"/>
      <c r="CI156" s="201"/>
      <c r="CJ156" s="201"/>
      <c r="CK156" s="201"/>
      <c r="CL156" s="201"/>
      <c r="CM156" s="201"/>
      <c r="CN156" s="201"/>
      <c r="CO156" s="201"/>
      <c r="CP156" s="201"/>
      <c r="CQ156" s="201"/>
      <c r="CR156" s="201"/>
      <c r="CS156" s="201"/>
      <c r="CT156" s="201"/>
      <c r="CU156" s="201"/>
      <c r="CV156" s="201"/>
      <c r="CW156" s="201"/>
      <c r="CX156" s="201"/>
      <c r="CY156" s="201"/>
      <c r="CZ156" s="201"/>
      <c r="DA156" s="201"/>
      <c r="DB156" s="201"/>
      <c r="DC156" s="201"/>
      <c r="DD156" s="201"/>
      <c r="DE156" s="201"/>
      <c r="DF156" s="201"/>
      <c r="DG156" s="201"/>
      <c r="DH156" s="201"/>
      <c r="DI156" s="201"/>
      <c r="DJ156" s="201"/>
      <c r="DK156" s="201"/>
      <c r="DL156" s="201"/>
      <c r="DM156" s="201"/>
      <c r="DN156" s="201"/>
      <c r="DO156" s="201"/>
      <c r="DP156" s="201"/>
      <c r="DQ156" s="201"/>
      <c r="DR156" s="201"/>
      <c r="DS156" s="201"/>
      <c r="DT156" s="201"/>
      <c r="DU156" s="201"/>
      <c r="DV156" s="201"/>
      <c r="DW156" s="201"/>
      <c r="DX156" s="201"/>
      <c r="DY156" s="201"/>
      <c r="DZ156" s="201"/>
      <c r="EA156" s="201"/>
      <c r="EB156" s="201"/>
      <c r="EC156" s="201"/>
      <c r="ED156" s="201"/>
      <c r="EE156" s="201"/>
      <c r="EF156" s="201"/>
      <c r="EG156" s="201"/>
      <c r="EH156" s="201"/>
      <c r="EI156" s="201"/>
      <c r="EJ156" s="201"/>
      <c r="EK156" s="201"/>
      <c r="EL156" s="201"/>
      <c r="EM156" s="201"/>
      <c r="EN156" s="201"/>
      <c r="EO156" s="201"/>
      <c r="EP156" s="201"/>
      <c r="EQ156" s="201"/>
      <c r="ER156" s="201"/>
      <c r="ES156" s="201"/>
      <c r="ET156" s="201"/>
      <c r="EU156" s="201"/>
      <c r="EV156" s="201"/>
      <c r="EW156" s="201"/>
      <c r="EX156" s="201"/>
      <c r="EY156" s="201"/>
      <c r="EZ156" s="201"/>
      <c r="FA156" s="201"/>
      <c r="FB156" s="201"/>
      <c r="FC156" s="201"/>
      <c r="FD156" s="201"/>
      <c r="FE156" s="201"/>
      <c r="FF156" s="201"/>
      <c r="FG156" s="201"/>
      <c r="FH156" s="201"/>
      <c r="FI156" s="201"/>
      <c r="FJ156" s="201"/>
      <c r="FK156" s="201"/>
      <c r="FL156" s="201"/>
      <c r="FM156" s="201"/>
      <c r="FN156" s="201"/>
      <c r="FO156" s="201"/>
      <c r="FP156" s="201"/>
      <c r="FQ156" s="201"/>
      <c r="FR156" s="201"/>
      <c r="FS156" s="201"/>
      <c r="FT156" s="201"/>
      <c r="FU156" s="201"/>
      <c r="FV156" s="201"/>
      <c r="FW156" s="201"/>
      <c r="FX156" s="201"/>
      <c r="FY156" s="201"/>
      <c r="FZ156" s="201"/>
      <c r="GA156" s="201"/>
      <c r="GB156" s="201"/>
      <c r="GC156" s="201"/>
      <c r="GD156" s="201"/>
      <c r="GE156" s="201"/>
      <c r="GF156" s="201"/>
      <c r="GG156" s="201"/>
      <c r="GH156" s="201"/>
      <c r="GI156" s="201"/>
      <c r="GJ156" s="201"/>
      <c r="GK156" s="201"/>
      <c r="GL156" s="201"/>
      <c r="GM156" s="201"/>
      <c r="GN156" s="201"/>
      <c r="GO156" s="201"/>
      <c r="GP156" s="201"/>
      <c r="GQ156" s="201"/>
      <c r="GR156" s="201"/>
      <c r="GS156" s="201"/>
      <c r="GT156" s="201"/>
      <c r="GU156" s="201"/>
      <c r="GV156" s="201"/>
      <c r="GW156" s="201"/>
      <c r="GX156" s="201"/>
      <c r="GY156" s="201"/>
      <c r="GZ156" s="201"/>
    </row>
    <row r="157" spans="7:208" s="5" customFormat="1">
      <c r="G157" s="487"/>
      <c r="H157" s="20" t="s">
        <v>685</v>
      </c>
      <c r="I157" s="20"/>
      <c r="J157" s="20"/>
      <c r="K157" s="152"/>
      <c r="L157" s="494">
        <v>0</v>
      </c>
      <c r="M157" s="454">
        <v>0</v>
      </c>
      <c r="N157" s="454">
        <v>0</v>
      </c>
      <c r="O157" s="454">
        <v>0</v>
      </c>
      <c r="P157" s="454">
        <v>0</v>
      </c>
      <c r="Q157" s="454">
        <v>0</v>
      </c>
      <c r="R157" s="454">
        <v>0</v>
      </c>
      <c r="S157" s="454">
        <v>0</v>
      </c>
      <c r="T157" s="454">
        <v>0</v>
      </c>
      <c r="U157" s="454">
        <v>0</v>
      </c>
      <c r="V157" s="454">
        <v>18024714.010397069</v>
      </c>
      <c r="W157" s="454">
        <v>17868970.102012791</v>
      </c>
      <c r="X157" s="454">
        <v>17345626.433942426</v>
      </c>
      <c r="Y157" s="454">
        <v>18432493.275103644</v>
      </c>
      <c r="Z157" s="454">
        <v>18800952.279378265</v>
      </c>
      <c r="AA157" s="454">
        <v>18852821.653259907</v>
      </c>
      <c r="AB157" s="454">
        <v>19394738.955391858</v>
      </c>
      <c r="AC157" s="454">
        <v>18909650.257348184</v>
      </c>
      <c r="AD157" s="454">
        <v>19496427.16578031</v>
      </c>
      <c r="AE157" s="454">
        <v>19873850.99719879</v>
      </c>
      <c r="AF157" s="454">
        <v>20227564.264495026</v>
      </c>
      <c r="AG157" s="454">
        <v>20638416.081730064</v>
      </c>
      <c r="AH157" s="454">
        <v>20920569.821343422</v>
      </c>
      <c r="AI157" s="454">
        <v>21331109.407933559</v>
      </c>
      <c r="AJ157" s="454">
        <v>21695057.402730703</v>
      </c>
      <c r="AK157" s="454">
        <v>22061881.950522799</v>
      </c>
      <c r="AL157" s="550">
        <v>22425953.314029735</v>
      </c>
      <c r="AM157" s="201"/>
      <c r="AN157" s="201"/>
      <c r="AO157" s="201"/>
      <c r="AP157" s="201"/>
      <c r="AQ157" s="201"/>
      <c r="AR157" s="201"/>
      <c r="AS157" s="201"/>
      <c r="AT157" s="201"/>
      <c r="AU157" s="201"/>
      <c r="AV157" s="201"/>
      <c r="AW157" s="201"/>
      <c r="AX157" s="201"/>
      <c r="AY157" s="201"/>
      <c r="AZ157" s="201"/>
      <c r="BA157" s="201"/>
      <c r="BB157" s="201"/>
      <c r="BC157" s="201"/>
      <c r="BD157" s="201"/>
      <c r="BE157" s="201"/>
      <c r="BF157" s="201"/>
      <c r="BG157" s="201"/>
      <c r="BH157" s="201"/>
      <c r="BI157" s="201"/>
      <c r="BJ157" s="201"/>
      <c r="BK157" s="201"/>
      <c r="BL157" s="201"/>
      <c r="BM157" s="201"/>
      <c r="BN157" s="201"/>
      <c r="BO157" s="201"/>
      <c r="BP157" s="201"/>
      <c r="BQ157" s="201"/>
      <c r="BR157" s="201"/>
      <c r="BS157" s="201"/>
      <c r="BT157" s="201"/>
      <c r="BU157" s="201"/>
      <c r="BV157" s="201"/>
      <c r="BW157" s="201"/>
      <c r="BX157" s="201"/>
      <c r="BY157" s="201"/>
      <c r="BZ157" s="201"/>
      <c r="CA157" s="201"/>
      <c r="CB157" s="201"/>
      <c r="CC157" s="201"/>
      <c r="CD157" s="201"/>
      <c r="CE157" s="201"/>
      <c r="CF157" s="201"/>
      <c r="CG157" s="201"/>
      <c r="CH157" s="201"/>
      <c r="CI157" s="201"/>
      <c r="CJ157" s="201"/>
      <c r="CK157" s="201"/>
      <c r="CL157" s="201"/>
      <c r="CM157" s="201"/>
      <c r="CN157" s="201"/>
      <c r="CO157" s="201"/>
      <c r="CP157" s="201"/>
      <c r="CQ157" s="201"/>
      <c r="CR157" s="201"/>
      <c r="CS157" s="201"/>
      <c r="CT157" s="201"/>
      <c r="CU157" s="201"/>
      <c r="CV157" s="201"/>
      <c r="CW157" s="201"/>
      <c r="CX157" s="201"/>
      <c r="CY157" s="201"/>
      <c r="CZ157" s="201"/>
      <c r="DA157" s="201"/>
      <c r="DB157" s="201"/>
      <c r="DC157" s="201"/>
      <c r="DD157" s="201"/>
      <c r="DE157" s="201"/>
      <c r="DF157" s="201"/>
      <c r="DG157" s="201"/>
      <c r="DH157" s="201"/>
      <c r="DI157" s="201"/>
      <c r="DJ157" s="201"/>
      <c r="DK157" s="201"/>
      <c r="DL157" s="201"/>
      <c r="DM157" s="201"/>
      <c r="DN157" s="201"/>
      <c r="DO157" s="201"/>
      <c r="DP157" s="201"/>
      <c r="DQ157" s="201"/>
      <c r="DR157" s="201"/>
      <c r="DS157" s="201"/>
      <c r="DT157" s="201"/>
      <c r="DU157" s="201"/>
      <c r="DV157" s="201"/>
      <c r="DW157" s="201"/>
      <c r="DX157" s="201"/>
      <c r="DY157" s="201"/>
      <c r="DZ157" s="201"/>
      <c r="EA157" s="201"/>
      <c r="EB157" s="201"/>
      <c r="EC157" s="201"/>
      <c r="ED157" s="201"/>
      <c r="EE157" s="201"/>
      <c r="EF157" s="201"/>
      <c r="EG157" s="201"/>
      <c r="EH157" s="201"/>
      <c r="EI157" s="201"/>
      <c r="EJ157" s="201"/>
      <c r="EK157" s="201"/>
      <c r="EL157" s="201"/>
      <c r="EM157" s="201"/>
      <c r="EN157" s="201"/>
      <c r="EO157" s="201"/>
      <c r="EP157" s="201"/>
      <c r="EQ157" s="201"/>
      <c r="ER157" s="201"/>
      <c r="ES157" s="201"/>
      <c r="ET157" s="201"/>
      <c r="EU157" s="201"/>
      <c r="EV157" s="201"/>
      <c r="EW157" s="201"/>
      <c r="EX157" s="201"/>
      <c r="EY157" s="201"/>
      <c r="EZ157" s="201"/>
      <c r="FA157" s="201"/>
      <c r="FB157" s="201"/>
      <c r="FC157" s="201"/>
      <c r="FD157" s="201"/>
      <c r="FE157" s="201"/>
      <c r="FF157" s="201"/>
      <c r="FG157" s="201"/>
      <c r="FH157" s="201"/>
      <c r="FI157" s="201"/>
      <c r="FJ157" s="201"/>
      <c r="FK157" s="201"/>
      <c r="FL157" s="201"/>
      <c r="FM157" s="201"/>
      <c r="FN157" s="201"/>
      <c r="FO157" s="201"/>
      <c r="FP157" s="201"/>
      <c r="FQ157" s="201"/>
      <c r="FR157" s="201"/>
      <c r="FS157" s="201"/>
      <c r="FT157" s="201"/>
      <c r="FU157" s="201"/>
      <c r="FV157" s="201"/>
      <c r="FW157" s="201"/>
      <c r="FX157" s="201"/>
      <c r="FY157" s="201"/>
      <c r="FZ157" s="201"/>
      <c r="GA157" s="201"/>
      <c r="GB157" s="201"/>
      <c r="GC157" s="201"/>
      <c r="GD157" s="201"/>
      <c r="GE157" s="201"/>
      <c r="GF157" s="201"/>
      <c r="GG157" s="201"/>
      <c r="GH157" s="201"/>
      <c r="GI157" s="201"/>
      <c r="GJ157" s="201"/>
      <c r="GK157" s="201"/>
      <c r="GL157" s="201"/>
      <c r="GM157" s="201"/>
      <c r="GN157" s="201"/>
      <c r="GO157" s="201"/>
      <c r="GP157" s="201"/>
      <c r="GQ157" s="201"/>
      <c r="GR157" s="201"/>
      <c r="GS157" s="201"/>
      <c r="GT157" s="201"/>
      <c r="GU157" s="201"/>
      <c r="GV157" s="201"/>
      <c r="GW157" s="201"/>
      <c r="GX157" s="201"/>
      <c r="GY157" s="201"/>
      <c r="GZ157" s="201"/>
    </row>
    <row r="158" spans="7:208" s="5" customFormat="1">
      <c r="G158" s="487"/>
      <c r="H158" s="20" t="s">
        <v>687</v>
      </c>
      <c r="I158" s="20"/>
      <c r="J158" s="584"/>
      <c r="K158" s="152"/>
      <c r="L158" s="494">
        <v>0</v>
      </c>
      <c r="M158" s="454">
        <v>0</v>
      </c>
      <c r="N158" s="454">
        <v>0</v>
      </c>
      <c r="O158" s="454">
        <v>0</v>
      </c>
      <c r="P158" s="454">
        <v>0</v>
      </c>
      <c r="Q158" s="454">
        <v>0</v>
      </c>
      <c r="R158" s="454">
        <v>0</v>
      </c>
      <c r="S158" s="454">
        <v>0</v>
      </c>
      <c r="T158" s="454">
        <v>0</v>
      </c>
      <c r="U158" s="454">
        <v>0</v>
      </c>
      <c r="V158" s="454">
        <v>0</v>
      </c>
      <c r="W158" s="454">
        <v>5.5886244611022776E-2</v>
      </c>
      <c r="X158" s="454">
        <v>4.0785487128567562E-2</v>
      </c>
      <c r="Y158" s="454">
        <v>2.1725459324783186E-2</v>
      </c>
      <c r="Z158" s="454">
        <v>6.2065489046475263E-3</v>
      </c>
      <c r="AA158" s="454">
        <v>46574.821283496967</v>
      </c>
      <c r="AB158" s="454">
        <v>233177.76620470337</v>
      </c>
      <c r="AC158" s="454">
        <v>0</v>
      </c>
      <c r="AD158" s="454">
        <v>0</v>
      </c>
      <c r="AE158" s="454">
        <v>0</v>
      </c>
      <c r="AF158" s="454">
        <v>0</v>
      </c>
      <c r="AG158" s="454">
        <v>0</v>
      </c>
      <c r="AH158" s="454">
        <v>0</v>
      </c>
      <c r="AI158" s="454">
        <v>873943.50086497306</v>
      </c>
      <c r="AJ158" s="454">
        <v>924078.45279619703</v>
      </c>
      <c r="AK158" s="454">
        <v>977170.71510250506</v>
      </c>
      <c r="AL158" s="550">
        <v>1033399.8609023649</v>
      </c>
      <c r="AM158" s="201"/>
      <c r="AN158" s="201"/>
      <c r="AO158" s="201"/>
      <c r="AP158" s="201"/>
      <c r="AQ158" s="201"/>
      <c r="AR158" s="201"/>
      <c r="AS158" s="201"/>
      <c r="AT158" s="201"/>
      <c r="AU158" s="201"/>
      <c r="AV158" s="201"/>
      <c r="AW158" s="201"/>
      <c r="AX158" s="201"/>
      <c r="AY158" s="201"/>
      <c r="AZ158" s="201"/>
      <c r="BA158" s="201"/>
      <c r="BB158" s="201"/>
      <c r="BC158" s="201"/>
      <c r="BD158" s="201"/>
      <c r="BE158" s="201"/>
      <c r="BF158" s="201"/>
      <c r="BG158" s="201"/>
      <c r="BH158" s="201"/>
      <c r="BI158" s="201"/>
      <c r="BJ158" s="201"/>
      <c r="BK158" s="201"/>
      <c r="BL158" s="201"/>
      <c r="BM158" s="201"/>
      <c r="BN158" s="201"/>
      <c r="BO158" s="201"/>
      <c r="BP158" s="201"/>
      <c r="BQ158" s="201"/>
      <c r="BR158" s="201"/>
      <c r="BS158" s="201"/>
      <c r="BT158" s="201"/>
      <c r="BU158" s="201"/>
      <c r="BV158" s="201"/>
      <c r="BW158" s="201"/>
      <c r="BX158" s="201"/>
      <c r="BY158" s="201"/>
      <c r="BZ158" s="201"/>
      <c r="CA158" s="201"/>
      <c r="CB158" s="201"/>
      <c r="CC158" s="201"/>
      <c r="CD158" s="201"/>
      <c r="CE158" s="201"/>
      <c r="CF158" s="201"/>
      <c r="CG158" s="201"/>
      <c r="CH158" s="201"/>
      <c r="CI158" s="201"/>
      <c r="CJ158" s="201"/>
      <c r="CK158" s="201"/>
      <c r="CL158" s="201"/>
      <c r="CM158" s="201"/>
      <c r="CN158" s="201"/>
      <c r="CO158" s="201"/>
      <c r="CP158" s="201"/>
      <c r="CQ158" s="201"/>
      <c r="CR158" s="201"/>
      <c r="CS158" s="201"/>
      <c r="CT158" s="201"/>
      <c r="CU158" s="201"/>
      <c r="CV158" s="201"/>
      <c r="CW158" s="201"/>
      <c r="CX158" s="201"/>
      <c r="CY158" s="201"/>
      <c r="CZ158" s="201"/>
      <c r="DA158" s="201"/>
      <c r="DB158" s="201"/>
      <c r="DC158" s="201"/>
      <c r="DD158" s="201"/>
      <c r="DE158" s="201"/>
      <c r="DF158" s="201"/>
      <c r="DG158" s="201"/>
      <c r="DH158" s="201"/>
      <c r="DI158" s="201"/>
      <c r="DJ158" s="201"/>
      <c r="DK158" s="201"/>
      <c r="DL158" s="201"/>
      <c r="DM158" s="201"/>
      <c r="DN158" s="201"/>
      <c r="DO158" s="201"/>
      <c r="DP158" s="201"/>
      <c r="DQ158" s="201"/>
      <c r="DR158" s="201"/>
      <c r="DS158" s="201"/>
      <c r="DT158" s="201"/>
      <c r="DU158" s="201"/>
      <c r="DV158" s="201"/>
      <c r="DW158" s="201"/>
      <c r="DX158" s="201"/>
      <c r="DY158" s="201"/>
      <c r="DZ158" s="201"/>
      <c r="EA158" s="201"/>
      <c r="EB158" s="201"/>
      <c r="EC158" s="201"/>
      <c r="ED158" s="201"/>
      <c r="EE158" s="201"/>
      <c r="EF158" s="201"/>
      <c r="EG158" s="201"/>
      <c r="EH158" s="201"/>
      <c r="EI158" s="201"/>
      <c r="EJ158" s="201"/>
      <c r="EK158" s="201"/>
      <c r="EL158" s="201"/>
      <c r="EM158" s="201"/>
      <c r="EN158" s="201"/>
      <c r="EO158" s="201"/>
      <c r="EP158" s="201"/>
      <c r="EQ158" s="201"/>
      <c r="ER158" s="201"/>
      <c r="ES158" s="201"/>
      <c r="ET158" s="201"/>
      <c r="EU158" s="201"/>
      <c r="EV158" s="201"/>
      <c r="EW158" s="201"/>
      <c r="EX158" s="201"/>
      <c r="EY158" s="201"/>
      <c r="EZ158" s="201"/>
      <c r="FA158" s="201"/>
      <c r="FB158" s="201"/>
      <c r="FC158" s="201"/>
      <c r="FD158" s="201"/>
      <c r="FE158" s="201"/>
      <c r="FF158" s="201"/>
      <c r="FG158" s="201"/>
      <c r="FH158" s="201"/>
      <c r="FI158" s="201"/>
      <c r="FJ158" s="201"/>
      <c r="FK158" s="201"/>
      <c r="FL158" s="201"/>
      <c r="FM158" s="201"/>
      <c r="FN158" s="201"/>
      <c r="FO158" s="201"/>
      <c r="FP158" s="201"/>
      <c r="FQ158" s="201"/>
      <c r="FR158" s="201"/>
      <c r="FS158" s="201"/>
      <c r="FT158" s="201"/>
      <c r="FU158" s="201"/>
      <c r="FV158" s="201"/>
      <c r="FW158" s="201"/>
      <c r="FX158" s="201"/>
      <c r="FY158" s="201"/>
      <c r="FZ158" s="201"/>
      <c r="GA158" s="201"/>
      <c r="GB158" s="201"/>
      <c r="GC158" s="201"/>
      <c r="GD158" s="201"/>
      <c r="GE158" s="201"/>
      <c r="GF158" s="201"/>
      <c r="GG158" s="201"/>
      <c r="GH158" s="201"/>
      <c r="GI158" s="201"/>
      <c r="GJ158" s="201"/>
      <c r="GK158" s="201"/>
      <c r="GL158" s="201"/>
      <c r="GM158" s="201"/>
      <c r="GN158" s="201"/>
      <c r="GO158" s="201"/>
      <c r="GP158" s="201"/>
      <c r="GQ158" s="201"/>
      <c r="GR158" s="201"/>
      <c r="GS158" s="201"/>
      <c r="GT158" s="201"/>
      <c r="GU158" s="201"/>
      <c r="GV158" s="201"/>
      <c r="GW158" s="201"/>
      <c r="GX158" s="201"/>
      <c r="GY158" s="201"/>
      <c r="GZ158" s="201"/>
    </row>
    <row r="159" spans="7:208" s="5" customFormat="1">
      <c r="G159" s="553"/>
      <c r="H159" s="20" t="s">
        <v>689</v>
      </c>
      <c r="I159" s="152"/>
      <c r="J159" s="152"/>
      <c r="K159" s="152"/>
      <c r="L159" s="494">
        <v>0</v>
      </c>
      <c r="M159" s="454">
        <v>0</v>
      </c>
      <c r="N159" s="454">
        <v>0</v>
      </c>
      <c r="O159" s="454">
        <v>0</v>
      </c>
      <c r="P159" s="454">
        <v>0</v>
      </c>
      <c r="Q159" s="454">
        <v>0</v>
      </c>
      <c r="R159" s="454">
        <v>0</v>
      </c>
      <c r="S159" s="454">
        <v>0</v>
      </c>
      <c r="T159" s="454">
        <v>0</v>
      </c>
      <c r="U159" s="454">
        <v>0</v>
      </c>
      <c r="V159" s="454">
        <v>1524316.7610000002</v>
      </c>
      <c r="W159" s="454">
        <v>1404418.6599299998</v>
      </c>
      <c r="X159" s="454">
        <v>1483323.9982208998</v>
      </c>
      <c r="Y159" s="454">
        <v>1578167.155489617</v>
      </c>
      <c r="Z159" s="454">
        <v>1685923.2503269159</v>
      </c>
      <c r="AA159" s="454">
        <v>1793689.0403661458</v>
      </c>
      <c r="AB159" s="454">
        <v>1926422.6502100839</v>
      </c>
      <c r="AC159" s="454">
        <v>2062379.7243987885</v>
      </c>
      <c r="AD159" s="454">
        <v>2186607.0194131914</v>
      </c>
      <c r="AE159" s="454">
        <v>2318734.343881872</v>
      </c>
      <c r="AF159" s="454">
        <v>2459291.7924538283</v>
      </c>
      <c r="AG159" s="454">
        <v>2608846.7719646115</v>
      </c>
      <c r="AH159" s="454">
        <v>2766306.3461833466</v>
      </c>
      <c r="AI159" s="454">
        <v>2925264.3429603223</v>
      </c>
      <c r="AJ159" s="454">
        <v>3093615.2271388914</v>
      </c>
      <c r="AK159" s="454">
        <v>3271929.7922185287</v>
      </c>
      <c r="AL159" s="550">
        <v>3460814.4518127367</v>
      </c>
      <c r="AM159" s="201"/>
      <c r="AN159" s="201"/>
      <c r="AO159" s="201"/>
      <c r="AP159" s="201"/>
      <c r="AQ159" s="201"/>
      <c r="AR159" s="201"/>
      <c r="AS159" s="201"/>
      <c r="AT159" s="201"/>
      <c r="AU159" s="201"/>
      <c r="AV159" s="201"/>
      <c r="AW159" s="201"/>
      <c r="AX159" s="201"/>
      <c r="AY159" s="201"/>
      <c r="AZ159" s="201"/>
      <c r="BA159" s="201"/>
      <c r="BB159" s="201"/>
      <c r="BC159" s="201"/>
      <c r="BD159" s="201"/>
      <c r="BE159" s="201"/>
      <c r="BF159" s="201"/>
      <c r="BG159" s="201"/>
      <c r="BH159" s="201"/>
      <c r="BI159" s="201"/>
      <c r="BJ159" s="201"/>
      <c r="BK159" s="201"/>
      <c r="BL159" s="201"/>
      <c r="BM159" s="201"/>
      <c r="BN159" s="201"/>
      <c r="BO159" s="201"/>
      <c r="BP159" s="201"/>
      <c r="BQ159" s="201"/>
      <c r="BR159" s="201"/>
      <c r="BS159" s="201"/>
      <c r="BT159" s="201"/>
      <c r="BU159" s="201"/>
      <c r="BV159" s="201"/>
      <c r="BW159" s="201"/>
      <c r="BX159" s="201"/>
      <c r="BY159" s="201"/>
      <c r="BZ159" s="201"/>
      <c r="CA159" s="201"/>
      <c r="CB159" s="201"/>
      <c r="CC159" s="201"/>
      <c r="CD159" s="201"/>
      <c r="CE159" s="201"/>
      <c r="CF159" s="201"/>
      <c r="CG159" s="201"/>
      <c r="CH159" s="201"/>
      <c r="CI159" s="201"/>
      <c r="CJ159" s="201"/>
      <c r="CK159" s="201"/>
      <c r="CL159" s="201"/>
      <c r="CM159" s="201"/>
      <c r="CN159" s="201"/>
      <c r="CO159" s="201"/>
      <c r="CP159" s="201"/>
      <c r="CQ159" s="201"/>
      <c r="CR159" s="201"/>
      <c r="CS159" s="201"/>
      <c r="CT159" s="201"/>
      <c r="CU159" s="201"/>
      <c r="CV159" s="201"/>
      <c r="CW159" s="201"/>
      <c r="CX159" s="201"/>
      <c r="CY159" s="201"/>
      <c r="CZ159" s="201"/>
      <c r="DA159" s="201"/>
      <c r="DB159" s="201"/>
      <c r="DC159" s="201"/>
      <c r="DD159" s="201"/>
      <c r="DE159" s="201"/>
      <c r="DF159" s="201"/>
      <c r="DG159" s="201"/>
      <c r="DH159" s="201"/>
      <c r="DI159" s="201"/>
      <c r="DJ159" s="201"/>
      <c r="DK159" s="201"/>
      <c r="DL159" s="201"/>
      <c r="DM159" s="201"/>
      <c r="DN159" s="201"/>
      <c r="DO159" s="201"/>
      <c r="DP159" s="201"/>
      <c r="DQ159" s="201"/>
      <c r="DR159" s="201"/>
      <c r="DS159" s="201"/>
      <c r="DT159" s="201"/>
      <c r="DU159" s="201"/>
      <c r="DV159" s="201"/>
      <c r="DW159" s="201"/>
      <c r="DX159" s="201"/>
      <c r="DY159" s="201"/>
      <c r="DZ159" s="201"/>
      <c r="EA159" s="201"/>
      <c r="EB159" s="201"/>
      <c r="EC159" s="201"/>
      <c r="ED159" s="201"/>
      <c r="EE159" s="201"/>
      <c r="EF159" s="201"/>
      <c r="EG159" s="201"/>
      <c r="EH159" s="201"/>
      <c r="EI159" s="201"/>
      <c r="EJ159" s="201"/>
      <c r="EK159" s="201"/>
      <c r="EL159" s="201"/>
      <c r="EM159" s="201"/>
      <c r="EN159" s="201"/>
      <c r="EO159" s="201"/>
      <c r="EP159" s="201"/>
      <c r="EQ159" s="201"/>
      <c r="ER159" s="201"/>
      <c r="ES159" s="201"/>
      <c r="ET159" s="201"/>
      <c r="EU159" s="201"/>
      <c r="EV159" s="201"/>
      <c r="EW159" s="201"/>
      <c r="EX159" s="201"/>
      <c r="EY159" s="201"/>
      <c r="EZ159" s="201"/>
      <c r="FA159" s="201"/>
      <c r="FB159" s="201"/>
      <c r="FC159" s="201"/>
      <c r="FD159" s="201"/>
      <c r="FE159" s="201"/>
      <c r="FF159" s="201"/>
      <c r="FG159" s="201"/>
      <c r="FH159" s="201"/>
      <c r="FI159" s="201"/>
      <c r="FJ159" s="201"/>
      <c r="FK159" s="201"/>
      <c r="FL159" s="201"/>
      <c r="FM159" s="201"/>
      <c r="FN159" s="201"/>
      <c r="FO159" s="201"/>
      <c r="FP159" s="201"/>
      <c r="FQ159" s="201"/>
      <c r="FR159" s="201"/>
      <c r="FS159" s="201"/>
      <c r="FT159" s="201"/>
      <c r="FU159" s="201"/>
      <c r="FV159" s="201"/>
      <c r="FW159" s="201"/>
      <c r="FX159" s="201"/>
      <c r="FY159" s="201"/>
      <c r="FZ159" s="201"/>
      <c r="GA159" s="201"/>
      <c r="GB159" s="201"/>
      <c r="GC159" s="201"/>
      <c r="GD159" s="201"/>
      <c r="GE159" s="201"/>
      <c r="GF159" s="201"/>
      <c r="GG159" s="201"/>
      <c r="GH159" s="201"/>
      <c r="GI159" s="201"/>
      <c r="GJ159" s="201"/>
      <c r="GK159" s="201"/>
      <c r="GL159" s="201"/>
      <c r="GM159" s="201"/>
      <c r="GN159" s="201"/>
      <c r="GO159" s="201"/>
      <c r="GP159" s="201"/>
      <c r="GQ159" s="201"/>
      <c r="GR159" s="201"/>
      <c r="GS159" s="201"/>
      <c r="GT159" s="201"/>
      <c r="GU159" s="201"/>
      <c r="GV159" s="201"/>
      <c r="GW159" s="201"/>
      <c r="GX159" s="201"/>
      <c r="GY159" s="201"/>
      <c r="GZ159" s="201"/>
    </row>
    <row r="160" spans="7:208" s="5" customFormat="1">
      <c r="G160" s="553"/>
      <c r="H160" s="20" t="s">
        <v>691</v>
      </c>
      <c r="I160" s="152"/>
      <c r="J160" s="152"/>
      <c r="K160" s="152"/>
      <c r="L160" s="494">
        <v>0</v>
      </c>
      <c r="M160" s="454">
        <v>0</v>
      </c>
      <c r="N160" s="454">
        <v>0</v>
      </c>
      <c r="O160" s="454">
        <v>0</v>
      </c>
      <c r="P160" s="454">
        <v>0</v>
      </c>
      <c r="Q160" s="454">
        <v>0</v>
      </c>
      <c r="R160" s="454">
        <v>0</v>
      </c>
      <c r="S160" s="454">
        <v>0</v>
      </c>
      <c r="T160" s="454">
        <v>0</v>
      </c>
      <c r="U160" s="454">
        <v>0</v>
      </c>
      <c r="V160" s="454">
        <v>6052353.29</v>
      </c>
      <c r="W160" s="454">
        <v>5100000</v>
      </c>
      <c r="X160" s="454">
        <v>5202000</v>
      </c>
      <c r="Y160" s="454">
        <v>5306040</v>
      </c>
      <c r="Z160" s="454">
        <v>5412160.8000000007</v>
      </c>
      <c r="AA160" s="454">
        <v>5520404.0160000008</v>
      </c>
      <c r="AB160" s="454">
        <v>5630812.0963200005</v>
      </c>
      <c r="AC160" s="454">
        <v>5743428.3382464005</v>
      </c>
      <c r="AD160" s="454">
        <v>5858296.9050113279</v>
      </c>
      <c r="AE160" s="454">
        <v>5975462.8431115551</v>
      </c>
      <c r="AF160" s="454">
        <v>6094972.0999737857</v>
      </c>
      <c r="AG160" s="454">
        <v>6216871.5419732621</v>
      </c>
      <c r="AH160" s="454">
        <v>6341208.9728127271</v>
      </c>
      <c r="AI160" s="454">
        <v>6468033.1522689816</v>
      </c>
      <c r="AJ160" s="454">
        <v>6597393.8153143609</v>
      </c>
      <c r="AK160" s="454">
        <v>6729341.6916206488</v>
      </c>
      <c r="AL160" s="550">
        <v>6863928.5254530618</v>
      </c>
      <c r="AM160" s="201"/>
      <c r="AN160" s="201"/>
      <c r="AO160" s="201"/>
      <c r="AP160" s="201"/>
      <c r="AQ160" s="201"/>
      <c r="AR160" s="201"/>
      <c r="AS160" s="201"/>
      <c r="AT160" s="201"/>
      <c r="AU160" s="201"/>
      <c r="AV160" s="201"/>
      <c r="AW160" s="201"/>
      <c r="AX160" s="201"/>
      <c r="AY160" s="201"/>
      <c r="AZ160" s="201"/>
      <c r="BA160" s="201"/>
      <c r="BB160" s="201"/>
      <c r="BC160" s="201"/>
      <c r="BD160" s="201"/>
      <c r="BE160" s="201"/>
      <c r="BF160" s="201"/>
      <c r="BG160" s="201"/>
      <c r="BH160" s="201"/>
      <c r="BI160" s="201"/>
      <c r="BJ160" s="201"/>
      <c r="BK160" s="201"/>
      <c r="BL160" s="201"/>
      <c r="BM160" s="201"/>
      <c r="BN160" s="201"/>
      <c r="BO160" s="201"/>
      <c r="BP160" s="201"/>
      <c r="BQ160" s="201"/>
      <c r="BR160" s="201"/>
      <c r="BS160" s="201"/>
      <c r="BT160" s="201"/>
      <c r="BU160" s="201"/>
      <c r="BV160" s="201"/>
      <c r="BW160" s="201"/>
      <c r="BX160" s="201"/>
      <c r="BY160" s="201"/>
      <c r="BZ160" s="201"/>
      <c r="CA160" s="201"/>
      <c r="CB160" s="201"/>
      <c r="CC160" s="201"/>
      <c r="CD160" s="201"/>
      <c r="CE160" s="201"/>
      <c r="CF160" s="201"/>
      <c r="CG160" s="201"/>
      <c r="CH160" s="201"/>
      <c r="CI160" s="201"/>
      <c r="CJ160" s="201"/>
      <c r="CK160" s="201"/>
      <c r="CL160" s="201"/>
      <c r="CM160" s="201"/>
      <c r="CN160" s="201"/>
      <c r="CO160" s="201"/>
      <c r="CP160" s="201"/>
      <c r="CQ160" s="201"/>
      <c r="CR160" s="201"/>
      <c r="CS160" s="201"/>
      <c r="CT160" s="201"/>
      <c r="CU160" s="201"/>
      <c r="CV160" s="201"/>
      <c r="CW160" s="201"/>
      <c r="CX160" s="201"/>
      <c r="CY160" s="201"/>
      <c r="CZ160" s="201"/>
      <c r="DA160" s="201"/>
      <c r="DB160" s="201"/>
      <c r="DC160" s="201"/>
      <c r="DD160" s="201"/>
      <c r="DE160" s="201"/>
      <c r="DF160" s="201"/>
      <c r="DG160" s="201"/>
      <c r="DH160" s="201"/>
      <c r="DI160" s="201"/>
      <c r="DJ160" s="201"/>
      <c r="DK160" s="201"/>
      <c r="DL160" s="201"/>
      <c r="DM160" s="201"/>
      <c r="DN160" s="201"/>
      <c r="DO160" s="201"/>
      <c r="DP160" s="201"/>
      <c r="DQ160" s="201"/>
      <c r="DR160" s="201"/>
      <c r="DS160" s="201"/>
      <c r="DT160" s="201"/>
      <c r="DU160" s="201"/>
      <c r="DV160" s="201"/>
      <c r="DW160" s="201"/>
      <c r="DX160" s="201"/>
      <c r="DY160" s="201"/>
      <c r="DZ160" s="201"/>
      <c r="EA160" s="201"/>
      <c r="EB160" s="201"/>
      <c r="EC160" s="201"/>
      <c r="ED160" s="201"/>
      <c r="EE160" s="201"/>
      <c r="EF160" s="201"/>
      <c r="EG160" s="201"/>
      <c r="EH160" s="201"/>
      <c r="EI160" s="201"/>
      <c r="EJ160" s="201"/>
      <c r="EK160" s="201"/>
      <c r="EL160" s="201"/>
      <c r="EM160" s="201"/>
      <c r="EN160" s="201"/>
      <c r="EO160" s="201"/>
      <c r="EP160" s="201"/>
      <c r="EQ160" s="201"/>
      <c r="ER160" s="201"/>
      <c r="ES160" s="201"/>
      <c r="ET160" s="201"/>
      <c r="EU160" s="201"/>
      <c r="EV160" s="201"/>
      <c r="EW160" s="201"/>
      <c r="EX160" s="201"/>
      <c r="EY160" s="201"/>
      <c r="EZ160" s="201"/>
      <c r="FA160" s="201"/>
      <c r="FB160" s="201"/>
      <c r="FC160" s="201"/>
      <c r="FD160" s="201"/>
      <c r="FE160" s="201"/>
      <c r="FF160" s="201"/>
      <c r="FG160" s="201"/>
      <c r="FH160" s="201"/>
      <c r="FI160" s="201"/>
      <c r="FJ160" s="201"/>
      <c r="FK160" s="201"/>
      <c r="FL160" s="201"/>
      <c r="FM160" s="201"/>
      <c r="FN160" s="201"/>
      <c r="FO160" s="201"/>
      <c r="FP160" s="201"/>
      <c r="FQ160" s="201"/>
      <c r="FR160" s="201"/>
      <c r="FS160" s="201"/>
      <c r="FT160" s="201"/>
      <c r="FU160" s="201"/>
      <c r="FV160" s="201"/>
      <c r="FW160" s="201"/>
      <c r="FX160" s="201"/>
      <c r="FY160" s="201"/>
      <c r="FZ160" s="201"/>
      <c r="GA160" s="201"/>
      <c r="GB160" s="201"/>
      <c r="GC160" s="201"/>
      <c r="GD160" s="201"/>
      <c r="GE160" s="201"/>
      <c r="GF160" s="201"/>
      <c r="GG160" s="201"/>
      <c r="GH160" s="201"/>
      <c r="GI160" s="201"/>
      <c r="GJ160" s="201"/>
      <c r="GK160" s="201"/>
      <c r="GL160" s="201"/>
      <c r="GM160" s="201"/>
      <c r="GN160" s="201"/>
      <c r="GO160" s="201"/>
      <c r="GP160" s="201"/>
      <c r="GQ160" s="201"/>
      <c r="GR160" s="201"/>
      <c r="GS160" s="201"/>
      <c r="GT160" s="201"/>
      <c r="GU160" s="201"/>
      <c r="GV160" s="201"/>
      <c r="GW160" s="201"/>
      <c r="GX160" s="201"/>
      <c r="GY160" s="201"/>
      <c r="GZ160" s="201"/>
    </row>
    <row r="161" spans="7:208" s="5" customFormat="1">
      <c r="G161" s="487"/>
      <c r="H161" s="20" t="s">
        <v>693</v>
      </c>
      <c r="I161" s="152"/>
      <c r="J161" s="152"/>
      <c r="K161" s="152"/>
      <c r="L161" s="494">
        <v>0</v>
      </c>
      <c r="M161" s="454">
        <v>0</v>
      </c>
      <c r="N161" s="454">
        <v>0</v>
      </c>
      <c r="O161" s="454">
        <v>0</v>
      </c>
      <c r="P161" s="454">
        <v>0</v>
      </c>
      <c r="Q161" s="454">
        <v>0</v>
      </c>
      <c r="R161" s="454">
        <v>0</v>
      </c>
      <c r="S161" s="454">
        <v>0</v>
      </c>
      <c r="T161" s="454">
        <v>0</v>
      </c>
      <c r="U161" s="454">
        <v>0</v>
      </c>
      <c r="V161" s="454">
        <v>0</v>
      </c>
      <c r="W161" s="454">
        <v>5113238.7310638828</v>
      </c>
      <c r="X161" s="454">
        <v>6075432.6151714241</v>
      </c>
      <c r="Y161" s="454">
        <v>6703653.5305570988</v>
      </c>
      <c r="Z161" s="454">
        <v>6890825.5431844499</v>
      </c>
      <c r="AA161" s="454">
        <v>7220687.4592921082</v>
      </c>
      <c r="AB161" s="454">
        <v>7785387.9292549929</v>
      </c>
      <c r="AC161" s="454">
        <v>8488099.4400610421</v>
      </c>
      <c r="AD161" s="454">
        <v>8761934.0637679603</v>
      </c>
      <c r="AE161" s="454">
        <v>9139806.4280392472</v>
      </c>
      <c r="AF161" s="454">
        <v>9863469.0062100235</v>
      </c>
      <c r="AG161" s="454">
        <v>10043781.007595785</v>
      </c>
      <c r="AH161" s="454">
        <v>10191251.134464838</v>
      </c>
      <c r="AI161" s="454">
        <v>10396272.486043239</v>
      </c>
      <c r="AJ161" s="454">
        <v>10598075.725789718</v>
      </c>
      <c r="AK161" s="454">
        <v>10777653.025871111</v>
      </c>
      <c r="AL161" s="550">
        <v>11216453.437113235</v>
      </c>
      <c r="AM161" s="201"/>
      <c r="AN161" s="201"/>
      <c r="AO161" s="201"/>
      <c r="AP161" s="201"/>
      <c r="AQ161" s="201"/>
      <c r="AR161" s="201"/>
      <c r="AS161" s="201"/>
      <c r="AT161" s="201"/>
      <c r="AU161" s="201"/>
      <c r="AV161" s="201"/>
      <c r="AW161" s="201"/>
      <c r="AX161" s="201"/>
      <c r="AY161" s="201"/>
      <c r="AZ161" s="201"/>
      <c r="BA161" s="201"/>
      <c r="BB161" s="201"/>
      <c r="BC161" s="201"/>
      <c r="BD161" s="201"/>
      <c r="BE161" s="201"/>
      <c r="BF161" s="201"/>
      <c r="BG161" s="201"/>
      <c r="BH161" s="201"/>
      <c r="BI161" s="201"/>
      <c r="BJ161" s="201"/>
      <c r="BK161" s="201"/>
      <c r="BL161" s="201"/>
      <c r="BM161" s="201"/>
      <c r="BN161" s="201"/>
      <c r="BO161" s="201"/>
      <c r="BP161" s="201"/>
      <c r="BQ161" s="201"/>
      <c r="BR161" s="201"/>
      <c r="BS161" s="201"/>
      <c r="BT161" s="201"/>
      <c r="BU161" s="201"/>
      <c r="BV161" s="201"/>
      <c r="BW161" s="201"/>
      <c r="BX161" s="201"/>
      <c r="BY161" s="201"/>
      <c r="BZ161" s="201"/>
      <c r="CA161" s="201"/>
      <c r="CB161" s="201"/>
      <c r="CC161" s="201"/>
      <c r="CD161" s="201"/>
      <c r="CE161" s="201"/>
      <c r="CF161" s="201"/>
      <c r="CG161" s="201"/>
      <c r="CH161" s="201"/>
      <c r="CI161" s="201"/>
      <c r="CJ161" s="201"/>
      <c r="CK161" s="201"/>
      <c r="CL161" s="201"/>
      <c r="CM161" s="201"/>
      <c r="CN161" s="201"/>
      <c r="CO161" s="201"/>
      <c r="CP161" s="201"/>
      <c r="CQ161" s="201"/>
      <c r="CR161" s="201"/>
      <c r="CS161" s="201"/>
      <c r="CT161" s="201"/>
      <c r="CU161" s="201"/>
      <c r="CV161" s="201"/>
      <c r="CW161" s="201"/>
      <c r="CX161" s="201"/>
      <c r="CY161" s="201"/>
      <c r="CZ161" s="201"/>
      <c r="DA161" s="201"/>
      <c r="DB161" s="201"/>
      <c r="DC161" s="201"/>
      <c r="DD161" s="201"/>
      <c r="DE161" s="201"/>
      <c r="DF161" s="201"/>
      <c r="DG161" s="201"/>
      <c r="DH161" s="201"/>
      <c r="DI161" s="201"/>
      <c r="DJ161" s="201"/>
      <c r="DK161" s="201"/>
      <c r="DL161" s="201"/>
      <c r="DM161" s="201"/>
      <c r="DN161" s="201"/>
      <c r="DO161" s="201"/>
      <c r="DP161" s="201"/>
      <c r="DQ161" s="201"/>
      <c r="DR161" s="201"/>
      <c r="DS161" s="201"/>
      <c r="DT161" s="201"/>
      <c r="DU161" s="201"/>
      <c r="DV161" s="201"/>
      <c r="DW161" s="201"/>
      <c r="DX161" s="201"/>
      <c r="DY161" s="201"/>
      <c r="DZ161" s="201"/>
      <c r="EA161" s="201"/>
      <c r="EB161" s="201"/>
      <c r="EC161" s="201"/>
      <c r="ED161" s="201"/>
      <c r="EE161" s="201"/>
      <c r="EF161" s="201"/>
      <c r="EG161" s="201"/>
      <c r="EH161" s="201"/>
      <c r="EI161" s="201"/>
      <c r="EJ161" s="201"/>
      <c r="EK161" s="201"/>
      <c r="EL161" s="201"/>
      <c r="EM161" s="201"/>
      <c r="EN161" s="201"/>
      <c r="EO161" s="201"/>
      <c r="EP161" s="201"/>
      <c r="EQ161" s="201"/>
      <c r="ER161" s="201"/>
      <c r="ES161" s="201"/>
      <c r="ET161" s="201"/>
      <c r="EU161" s="201"/>
      <c r="EV161" s="201"/>
      <c r="EW161" s="201"/>
      <c r="EX161" s="201"/>
      <c r="EY161" s="201"/>
      <c r="EZ161" s="201"/>
      <c r="FA161" s="201"/>
      <c r="FB161" s="201"/>
      <c r="FC161" s="201"/>
      <c r="FD161" s="201"/>
      <c r="FE161" s="201"/>
      <c r="FF161" s="201"/>
      <c r="FG161" s="201"/>
      <c r="FH161" s="201"/>
      <c r="FI161" s="201"/>
      <c r="FJ161" s="201"/>
      <c r="FK161" s="201"/>
      <c r="FL161" s="201"/>
      <c r="FM161" s="201"/>
      <c r="FN161" s="201"/>
      <c r="FO161" s="201"/>
      <c r="FP161" s="201"/>
      <c r="FQ161" s="201"/>
      <c r="FR161" s="201"/>
      <c r="FS161" s="201"/>
      <c r="FT161" s="201"/>
      <c r="FU161" s="201"/>
      <c r="FV161" s="201"/>
      <c r="FW161" s="201"/>
      <c r="FX161" s="201"/>
      <c r="FY161" s="201"/>
      <c r="FZ161" s="201"/>
      <c r="GA161" s="201"/>
      <c r="GB161" s="201"/>
      <c r="GC161" s="201"/>
      <c r="GD161" s="201"/>
      <c r="GE161" s="201"/>
      <c r="GF161" s="201"/>
      <c r="GG161" s="201"/>
      <c r="GH161" s="201"/>
      <c r="GI161" s="201"/>
      <c r="GJ161" s="201"/>
      <c r="GK161" s="201"/>
      <c r="GL161" s="201"/>
      <c r="GM161" s="201"/>
      <c r="GN161" s="201"/>
      <c r="GO161" s="201"/>
      <c r="GP161" s="201"/>
      <c r="GQ161" s="201"/>
      <c r="GR161" s="201"/>
      <c r="GS161" s="201"/>
      <c r="GT161" s="201"/>
      <c r="GU161" s="201"/>
      <c r="GV161" s="201"/>
      <c r="GW161" s="201"/>
      <c r="GX161" s="201"/>
      <c r="GY161" s="201"/>
      <c r="GZ161" s="201"/>
    </row>
    <row r="162" spans="7:208" s="5" customFormat="1">
      <c r="G162" s="553"/>
      <c r="H162" s="20" t="s">
        <v>695</v>
      </c>
      <c r="I162" s="152"/>
      <c r="J162" s="152"/>
      <c r="K162" s="152"/>
      <c r="L162" s="494">
        <v>0</v>
      </c>
      <c r="M162" s="454">
        <v>0</v>
      </c>
      <c r="N162" s="454">
        <v>0</v>
      </c>
      <c r="O162" s="454">
        <v>0</v>
      </c>
      <c r="P162" s="454">
        <v>0</v>
      </c>
      <c r="Q162" s="454">
        <v>0</v>
      </c>
      <c r="R162" s="454">
        <v>0</v>
      </c>
      <c r="S162" s="454">
        <v>0</v>
      </c>
      <c r="T162" s="454">
        <v>0</v>
      </c>
      <c r="U162" s="454">
        <v>0</v>
      </c>
      <c r="V162" s="454">
        <v>0</v>
      </c>
      <c r="W162" s="454">
        <v>30532367.557299949</v>
      </c>
      <c r="X162" s="454">
        <v>36938311.535314165</v>
      </c>
      <c r="Y162" s="454">
        <v>44538220.602855079</v>
      </c>
      <c r="Z162" s="454">
        <v>57851313.067121096</v>
      </c>
      <c r="AA162" s="454">
        <v>71141101.155605063</v>
      </c>
      <c r="AB162" s="454">
        <v>76174081.495470554</v>
      </c>
      <c r="AC162" s="454">
        <v>87142803.310872272</v>
      </c>
      <c r="AD162" s="454">
        <v>93876820.738668337</v>
      </c>
      <c r="AE162" s="454">
        <v>104736525.56298369</v>
      </c>
      <c r="AF162" s="454">
        <v>107703329.26909597</v>
      </c>
      <c r="AG162" s="454">
        <v>110218016.85712591</v>
      </c>
      <c r="AH162" s="454">
        <v>112796385.67602703</v>
      </c>
      <c r="AI162" s="454">
        <v>115417997.2783819</v>
      </c>
      <c r="AJ162" s="454">
        <v>118100397.29652429</v>
      </c>
      <c r="AK162" s="454">
        <v>120695366.3405201</v>
      </c>
      <c r="AL162" s="550">
        <v>123512222.91855292</v>
      </c>
      <c r="AM162" s="201"/>
      <c r="AN162" s="201"/>
      <c r="AO162" s="201"/>
      <c r="AP162" s="201"/>
      <c r="AQ162" s="201"/>
      <c r="AR162" s="201"/>
      <c r="AS162" s="201"/>
      <c r="AT162" s="201"/>
      <c r="AU162" s="201"/>
      <c r="AV162" s="201"/>
      <c r="AW162" s="201"/>
      <c r="AX162" s="201"/>
      <c r="AY162" s="201"/>
      <c r="AZ162" s="201"/>
      <c r="BA162" s="201"/>
      <c r="BB162" s="201"/>
      <c r="BC162" s="201"/>
      <c r="BD162" s="201"/>
      <c r="BE162" s="201"/>
      <c r="BF162" s="201"/>
      <c r="BG162" s="201"/>
      <c r="BH162" s="201"/>
      <c r="BI162" s="201"/>
      <c r="BJ162" s="201"/>
      <c r="BK162" s="201"/>
      <c r="BL162" s="201"/>
      <c r="BM162" s="201"/>
      <c r="BN162" s="201"/>
      <c r="BO162" s="201"/>
      <c r="BP162" s="201"/>
      <c r="BQ162" s="201"/>
      <c r="BR162" s="201"/>
      <c r="BS162" s="201"/>
      <c r="BT162" s="201"/>
      <c r="BU162" s="201"/>
      <c r="BV162" s="201"/>
      <c r="BW162" s="201"/>
      <c r="BX162" s="201"/>
      <c r="BY162" s="201"/>
      <c r="BZ162" s="201"/>
      <c r="CA162" s="201"/>
      <c r="CB162" s="201"/>
      <c r="CC162" s="201"/>
      <c r="CD162" s="201"/>
      <c r="CE162" s="201"/>
      <c r="CF162" s="201"/>
      <c r="CG162" s="201"/>
      <c r="CH162" s="201"/>
      <c r="CI162" s="201"/>
      <c r="CJ162" s="201"/>
      <c r="CK162" s="201"/>
      <c r="CL162" s="201"/>
      <c r="CM162" s="201"/>
      <c r="CN162" s="201"/>
      <c r="CO162" s="201"/>
      <c r="CP162" s="201"/>
      <c r="CQ162" s="201"/>
      <c r="CR162" s="201"/>
      <c r="CS162" s="201"/>
      <c r="CT162" s="201"/>
      <c r="CU162" s="201"/>
      <c r="CV162" s="201"/>
      <c r="CW162" s="201"/>
      <c r="CX162" s="201"/>
      <c r="CY162" s="201"/>
      <c r="CZ162" s="201"/>
      <c r="DA162" s="201"/>
      <c r="DB162" s="201"/>
      <c r="DC162" s="201"/>
      <c r="DD162" s="201"/>
      <c r="DE162" s="201"/>
      <c r="DF162" s="201"/>
      <c r="DG162" s="201"/>
      <c r="DH162" s="201"/>
      <c r="DI162" s="201"/>
      <c r="DJ162" s="201"/>
      <c r="DK162" s="201"/>
      <c r="DL162" s="201"/>
      <c r="DM162" s="201"/>
      <c r="DN162" s="201"/>
      <c r="DO162" s="201"/>
      <c r="DP162" s="201"/>
      <c r="DQ162" s="201"/>
      <c r="DR162" s="201"/>
      <c r="DS162" s="201"/>
      <c r="DT162" s="201"/>
      <c r="DU162" s="201"/>
      <c r="DV162" s="201"/>
      <c r="DW162" s="201"/>
      <c r="DX162" s="201"/>
      <c r="DY162" s="201"/>
      <c r="DZ162" s="201"/>
      <c r="EA162" s="201"/>
      <c r="EB162" s="201"/>
      <c r="EC162" s="201"/>
      <c r="ED162" s="201"/>
      <c r="EE162" s="201"/>
      <c r="EF162" s="201"/>
      <c r="EG162" s="201"/>
      <c r="EH162" s="201"/>
      <c r="EI162" s="201"/>
      <c r="EJ162" s="201"/>
      <c r="EK162" s="201"/>
      <c r="EL162" s="201"/>
      <c r="EM162" s="201"/>
      <c r="EN162" s="201"/>
      <c r="EO162" s="201"/>
      <c r="EP162" s="201"/>
      <c r="EQ162" s="201"/>
      <c r="ER162" s="201"/>
      <c r="ES162" s="201"/>
      <c r="ET162" s="201"/>
      <c r="EU162" s="201"/>
      <c r="EV162" s="201"/>
      <c r="EW162" s="201"/>
      <c r="EX162" s="201"/>
      <c r="EY162" s="201"/>
      <c r="EZ162" s="201"/>
      <c r="FA162" s="201"/>
      <c r="FB162" s="201"/>
      <c r="FC162" s="201"/>
      <c r="FD162" s="201"/>
      <c r="FE162" s="201"/>
      <c r="FF162" s="201"/>
      <c r="FG162" s="201"/>
      <c r="FH162" s="201"/>
      <c r="FI162" s="201"/>
      <c r="FJ162" s="201"/>
      <c r="FK162" s="201"/>
      <c r="FL162" s="201"/>
      <c r="FM162" s="201"/>
      <c r="FN162" s="201"/>
      <c r="FO162" s="201"/>
      <c r="FP162" s="201"/>
      <c r="FQ162" s="201"/>
      <c r="FR162" s="201"/>
      <c r="FS162" s="201"/>
      <c r="FT162" s="201"/>
      <c r="FU162" s="201"/>
      <c r="FV162" s="201"/>
      <c r="FW162" s="201"/>
      <c r="FX162" s="201"/>
      <c r="FY162" s="201"/>
      <c r="FZ162" s="201"/>
      <c r="GA162" s="201"/>
      <c r="GB162" s="201"/>
      <c r="GC162" s="201"/>
      <c r="GD162" s="201"/>
      <c r="GE162" s="201"/>
      <c r="GF162" s="201"/>
      <c r="GG162" s="201"/>
      <c r="GH162" s="201"/>
      <c r="GI162" s="201"/>
      <c r="GJ162" s="201"/>
      <c r="GK162" s="201"/>
      <c r="GL162" s="201"/>
      <c r="GM162" s="201"/>
      <c r="GN162" s="201"/>
      <c r="GO162" s="201"/>
      <c r="GP162" s="201"/>
      <c r="GQ162" s="201"/>
      <c r="GR162" s="201"/>
      <c r="GS162" s="201"/>
      <c r="GT162" s="201"/>
      <c r="GU162" s="201"/>
      <c r="GV162" s="201"/>
      <c r="GW162" s="201"/>
      <c r="GX162" s="201"/>
      <c r="GY162" s="201"/>
      <c r="GZ162" s="201"/>
    </row>
    <row r="163" spans="7:208" s="5" customFormat="1" ht="15">
      <c r="G163" s="145"/>
      <c r="H163" s="20" t="s">
        <v>478</v>
      </c>
      <c r="I163" s="152"/>
      <c r="J163" s="152"/>
      <c r="K163" s="152"/>
      <c r="L163" s="494">
        <v>0</v>
      </c>
      <c r="M163" s="454">
        <v>0</v>
      </c>
      <c r="N163" s="454">
        <v>0</v>
      </c>
      <c r="O163" s="454">
        <v>0</v>
      </c>
      <c r="P163" s="454">
        <v>0</v>
      </c>
      <c r="Q163" s="454">
        <v>0</v>
      </c>
      <c r="R163" s="454">
        <v>0</v>
      </c>
      <c r="S163" s="454">
        <v>0</v>
      </c>
      <c r="T163" s="454">
        <v>0</v>
      </c>
      <c r="U163" s="454">
        <v>0</v>
      </c>
      <c r="V163" s="454">
        <v>0</v>
      </c>
      <c r="W163" s="454">
        <v>0</v>
      </c>
      <c r="X163" s="454">
        <v>0</v>
      </c>
      <c r="Y163" s="454">
        <v>0</v>
      </c>
      <c r="Z163" s="454">
        <v>0</v>
      </c>
      <c r="AA163" s="454">
        <v>0</v>
      </c>
      <c r="AB163" s="454">
        <v>0</v>
      </c>
      <c r="AC163" s="454">
        <v>0</v>
      </c>
      <c r="AD163" s="454">
        <v>0</v>
      </c>
      <c r="AE163" s="454">
        <v>0</v>
      </c>
      <c r="AF163" s="454">
        <v>0</v>
      </c>
      <c r="AG163" s="454">
        <v>0</v>
      </c>
      <c r="AH163" s="454">
        <v>0</v>
      </c>
      <c r="AI163" s="454">
        <v>0</v>
      </c>
      <c r="AJ163" s="454">
        <v>0</v>
      </c>
      <c r="AK163" s="454">
        <v>0</v>
      </c>
      <c r="AL163" s="550">
        <v>0</v>
      </c>
      <c r="AM163" s="201"/>
      <c r="AN163" s="201"/>
      <c r="AO163" s="201"/>
      <c r="AP163" s="201"/>
      <c r="AQ163" s="201"/>
      <c r="AR163" s="201"/>
      <c r="AS163" s="201"/>
      <c r="AT163" s="201"/>
      <c r="AU163" s="201"/>
      <c r="AV163" s="201"/>
      <c r="AW163" s="201"/>
      <c r="AX163" s="201"/>
      <c r="AY163" s="201"/>
      <c r="AZ163" s="201"/>
      <c r="BA163" s="201"/>
      <c r="BB163" s="201"/>
      <c r="BC163" s="201"/>
      <c r="BD163" s="201"/>
      <c r="BE163" s="201"/>
      <c r="BF163" s="201"/>
      <c r="BG163" s="201"/>
      <c r="BH163" s="201"/>
      <c r="BI163" s="201"/>
      <c r="BJ163" s="201"/>
      <c r="BK163" s="201"/>
      <c r="BL163" s="201"/>
      <c r="BM163" s="201"/>
      <c r="BN163" s="201"/>
      <c r="BO163" s="201"/>
      <c r="BP163" s="201"/>
      <c r="BQ163" s="201"/>
      <c r="BR163" s="201"/>
      <c r="BS163" s="201"/>
      <c r="BT163" s="201"/>
      <c r="BU163" s="201"/>
      <c r="BV163" s="201"/>
      <c r="BW163" s="201"/>
      <c r="BX163" s="201"/>
      <c r="BY163" s="201"/>
      <c r="BZ163" s="201"/>
      <c r="CA163" s="201"/>
      <c r="CB163" s="201"/>
      <c r="CC163" s="201"/>
      <c r="CD163" s="201"/>
      <c r="CE163" s="201"/>
      <c r="CF163" s="201"/>
      <c r="CG163" s="201"/>
      <c r="CH163" s="201"/>
      <c r="CI163" s="201"/>
      <c r="CJ163" s="201"/>
      <c r="CK163" s="201"/>
      <c r="CL163" s="201"/>
      <c r="CM163" s="201"/>
      <c r="CN163" s="201"/>
      <c r="CO163" s="201"/>
      <c r="CP163" s="201"/>
      <c r="CQ163" s="201"/>
      <c r="CR163" s="201"/>
      <c r="CS163" s="201"/>
      <c r="CT163" s="201"/>
      <c r="CU163" s="201"/>
      <c r="CV163" s="201"/>
      <c r="CW163" s="201"/>
      <c r="CX163" s="201"/>
      <c r="CY163" s="201"/>
      <c r="CZ163" s="201"/>
      <c r="DA163" s="201"/>
      <c r="DB163" s="201"/>
      <c r="DC163" s="201"/>
      <c r="DD163" s="201"/>
      <c r="DE163" s="201"/>
      <c r="DF163" s="201"/>
      <c r="DG163" s="201"/>
      <c r="DH163" s="201"/>
      <c r="DI163" s="201"/>
      <c r="DJ163" s="201"/>
      <c r="DK163" s="201"/>
      <c r="DL163" s="201"/>
      <c r="DM163" s="201"/>
      <c r="DN163" s="201"/>
      <c r="DO163" s="201"/>
      <c r="DP163" s="201"/>
      <c r="DQ163" s="201"/>
      <c r="DR163" s="201"/>
      <c r="DS163" s="201"/>
      <c r="DT163" s="201"/>
      <c r="DU163" s="201"/>
      <c r="DV163" s="201"/>
      <c r="DW163" s="201"/>
      <c r="DX163" s="201"/>
      <c r="DY163" s="201"/>
      <c r="DZ163" s="201"/>
      <c r="EA163" s="201"/>
      <c r="EB163" s="201"/>
      <c r="EC163" s="201"/>
      <c r="ED163" s="201"/>
      <c r="EE163" s="201"/>
      <c r="EF163" s="201"/>
      <c r="EG163" s="201"/>
      <c r="EH163" s="201"/>
      <c r="EI163" s="201"/>
      <c r="EJ163" s="201"/>
      <c r="EK163" s="201"/>
      <c r="EL163" s="201"/>
      <c r="EM163" s="201"/>
      <c r="EN163" s="201"/>
      <c r="EO163" s="201"/>
      <c r="EP163" s="201"/>
      <c r="EQ163" s="201"/>
      <c r="ER163" s="201"/>
      <c r="ES163" s="201"/>
      <c r="ET163" s="201"/>
      <c r="EU163" s="201"/>
      <c r="EV163" s="201"/>
      <c r="EW163" s="201"/>
      <c r="EX163" s="201"/>
      <c r="EY163" s="201"/>
      <c r="EZ163" s="201"/>
      <c r="FA163" s="201"/>
      <c r="FB163" s="201"/>
      <c r="FC163" s="201"/>
      <c r="FD163" s="201"/>
      <c r="FE163" s="201"/>
      <c r="FF163" s="201"/>
      <c r="FG163" s="201"/>
      <c r="FH163" s="201"/>
      <c r="FI163" s="201"/>
      <c r="FJ163" s="201"/>
      <c r="FK163" s="201"/>
      <c r="FL163" s="201"/>
      <c r="FM163" s="201"/>
      <c r="FN163" s="201"/>
      <c r="FO163" s="201"/>
      <c r="FP163" s="201"/>
      <c r="FQ163" s="201"/>
      <c r="FR163" s="201"/>
      <c r="FS163" s="201"/>
      <c r="FT163" s="201"/>
      <c r="FU163" s="201"/>
      <c r="FV163" s="201"/>
      <c r="FW163" s="201"/>
      <c r="FX163" s="201"/>
      <c r="FY163" s="201"/>
      <c r="FZ163" s="201"/>
      <c r="GA163" s="201"/>
      <c r="GB163" s="201"/>
      <c r="GC163" s="201"/>
      <c r="GD163" s="201"/>
      <c r="GE163" s="201"/>
      <c r="GF163" s="201"/>
      <c r="GG163" s="201"/>
      <c r="GH163" s="201"/>
      <c r="GI163" s="201"/>
      <c r="GJ163" s="201"/>
      <c r="GK163" s="201"/>
      <c r="GL163" s="201"/>
      <c r="GM163" s="201"/>
      <c r="GN163" s="201"/>
      <c r="GO163" s="201"/>
      <c r="GP163" s="201"/>
      <c r="GQ163" s="201"/>
      <c r="GR163" s="201"/>
      <c r="GS163" s="201"/>
      <c r="GT163" s="201"/>
      <c r="GU163" s="201"/>
      <c r="GV163" s="201"/>
      <c r="GW163" s="201"/>
      <c r="GX163" s="201"/>
      <c r="GY163" s="201"/>
      <c r="GZ163" s="201"/>
    </row>
    <row r="164" spans="7:208" s="5" customFormat="1" ht="15">
      <c r="G164" s="145"/>
      <c r="H164" s="20" t="s">
        <v>632</v>
      </c>
      <c r="I164" s="152"/>
      <c r="J164" s="152"/>
      <c r="K164" s="152"/>
      <c r="L164" s="494">
        <v>0</v>
      </c>
      <c r="M164" s="454">
        <v>0</v>
      </c>
      <c r="N164" s="454">
        <v>0</v>
      </c>
      <c r="O164" s="454">
        <v>0</v>
      </c>
      <c r="P164" s="454">
        <v>0</v>
      </c>
      <c r="Q164" s="454">
        <v>0</v>
      </c>
      <c r="R164" s="454">
        <v>0</v>
      </c>
      <c r="S164" s="454">
        <v>0</v>
      </c>
      <c r="T164" s="454">
        <v>0</v>
      </c>
      <c r="U164" s="454">
        <v>0</v>
      </c>
      <c r="V164" s="454">
        <v>0</v>
      </c>
      <c r="W164" s="454">
        <v>0</v>
      </c>
      <c r="X164" s="454">
        <v>0</v>
      </c>
      <c r="Y164" s="454">
        <v>0</v>
      </c>
      <c r="Z164" s="454">
        <v>0</v>
      </c>
      <c r="AA164" s="454">
        <v>0</v>
      </c>
      <c r="AB164" s="454">
        <v>0</v>
      </c>
      <c r="AC164" s="454">
        <v>0</v>
      </c>
      <c r="AD164" s="454">
        <v>0</v>
      </c>
      <c r="AE164" s="454">
        <v>0</v>
      </c>
      <c r="AF164" s="454">
        <v>0</v>
      </c>
      <c r="AG164" s="454">
        <v>0</v>
      </c>
      <c r="AH164" s="454">
        <v>0</v>
      </c>
      <c r="AI164" s="454">
        <v>0</v>
      </c>
      <c r="AJ164" s="454">
        <v>0</v>
      </c>
      <c r="AK164" s="454">
        <v>0</v>
      </c>
      <c r="AL164" s="550">
        <v>0</v>
      </c>
      <c r="AM164" s="201"/>
      <c r="AN164" s="201"/>
      <c r="AO164" s="201"/>
      <c r="AP164" s="201"/>
      <c r="AQ164" s="201"/>
      <c r="AR164" s="201"/>
      <c r="AS164" s="201"/>
      <c r="AT164" s="201"/>
      <c r="AU164" s="201"/>
      <c r="AV164" s="201"/>
      <c r="AW164" s="201"/>
      <c r="AX164" s="201"/>
      <c r="AY164" s="201"/>
      <c r="AZ164" s="201"/>
      <c r="BA164" s="201"/>
      <c r="BB164" s="201"/>
      <c r="BC164" s="201"/>
      <c r="BD164" s="201"/>
      <c r="BE164" s="201"/>
      <c r="BF164" s="201"/>
      <c r="BG164" s="201"/>
      <c r="BH164" s="201"/>
      <c r="BI164" s="201"/>
      <c r="BJ164" s="201"/>
      <c r="BK164" s="201"/>
      <c r="BL164" s="201"/>
      <c r="BM164" s="201"/>
      <c r="BN164" s="201"/>
      <c r="BO164" s="201"/>
      <c r="BP164" s="201"/>
      <c r="BQ164" s="201"/>
      <c r="BR164" s="201"/>
      <c r="BS164" s="201"/>
      <c r="BT164" s="201"/>
      <c r="BU164" s="201"/>
      <c r="BV164" s="201"/>
      <c r="BW164" s="201"/>
      <c r="BX164" s="201"/>
      <c r="BY164" s="201"/>
      <c r="BZ164" s="201"/>
      <c r="CA164" s="201"/>
      <c r="CB164" s="201"/>
      <c r="CC164" s="201"/>
      <c r="CD164" s="201"/>
      <c r="CE164" s="201"/>
      <c r="CF164" s="201"/>
      <c r="CG164" s="201"/>
      <c r="CH164" s="201"/>
      <c r="CI164" s="201"/>
      <c r="CJ164" s="201"/>
      <c r="CK164" s="201"/>
      <c r="CL164" s="201"/>
      <c r="CM164" s="201"/>
      <c r="CN164" s="201"/>
      <c r="CO164" s="201"/>
      <c r="CP164" s="201"/>
      <c r="CQ164" s="201"/>
      <c r="CR164" s="201"/>
      <c r="CS164" s="201"/>
      <c r="CT164" s="201"/>
      <c r="CU164" s="201"/>
      <c r="CV164" s="201"/>
      <c r="CW164" s="201"/>
      <c r="CX164" s="201"/>
      <c r="CY164" s="201"/>
      <c r="CZ164" s="201"/>
      <c r="DA164" s="201"/>
      <c r="DB164" s="201"/>
      <c r="DC164" s="201"/>
      <c r="DD164" s="201"/>
      <c r="DE164" s="201"/>
      <c r="DF164" s="201"/>
      <c r="DG164" s="201"/>
      <c r="DH164" s="201"/>
      <c r="DI164" s="201"/>
      <c r="DJ164" s="201"/>
      <c r="DK164" s="201"/>
      <c r="DL164" s="201"/>
      <c r="DM164" s="201"/>
      <c r="DN164" s="201"/>
      <c r="DO164" s="201"/>
      <c r="DP164" s="201"/>
      <c r="DQ164" s="201"/>
      <c r="DR164" s="201"/>
      <c r="DS164" s="201"/>
      <c r="DT164" s="201"/>
      <c r="DU164" s="201"/>
      <c r="DV164" s="201"/>
      <c r="DW164" s="201"/>
      <c r="DX164" s="201"/>
      <c r="DY164" s="201"/>
      <c r="DZ164" s="201"/>
      <c r="EA164" s="201"/>
      <c r="EB164" s="201"/>
      <c r="EC164" s="201"/>
      <c r="ED164" s="201"/>
      <c r="EE164" s="201"/>
      <c r="EF164" s="201"/>
      <c r="EG164" s="201"/>
      <c r="EH164" s="201"/>
      <c r="EI164" s="201"/>
      <c r="EJ164" s="201"/>
      <c r="EK164" s="201"/>
      <c r="EL164" s="201"/>
      <c r="EM164" s="201"/>
      <c r="EN164" s="201"/>
      <c r="EO164" s="201"/>
      <c r="EP164" s="201"/>
      <c r="EQ164" s="201"/>
      <c r="ER164" s="201"/>
      <c r="ES164" s="201"/>
      <c r="ET164" s="201"/>
      <c r="EU164" s="201"/>
      <c r="EV164" s="201"/>
      <c r="EW164" s="201"/>
      <c r="EX164" s="201"/>
      <c r="EY164" s="201"/>
      <c r="EZ164" s="201"/>
      <c r="FA164" s="201"/>
      <c r="FB164" s="201"/>
      <c r="FC164" s="201"/>
      <c r="FD164" s="201"/>
      <c r="FE164" s="201"/>
      <c r="FF164" s="201"/>
      <c r="FG164" s="201"/>
      <c r="FH164" s="201"/>
      <c r="FI164" s="201"/>
      <c r="FJ164" s="201"/>
      <c r="FK164" s="201"/>
      <c r="FL164" s="201"/>
      <c r="FM164" s="201"/>
      <c r="FN164" s="201"/>
      <c r="FO164" s="201"/>
      <c r="FP164" s="201"/>
      <c r="FQ164" s="201"/>
      <c r="FR164" s="201"/>
      <c r="FS164" s="201"/>
      <c r="FT164" s="201"/>
      <c r="FU164" s="201"/>
      <c r="FV164" s="201"/>
      <c r="FW164" s="201"/>
      <c r="FX164" s="201"/>
      <c r="FY164" s="201"/>
      <c r="FZ164" s="201"/>
      <c r="GA164" s="201"/>
      <c r="GB164" s="201"/>
      <c r="GC164" s="201"/>
      <c r="GD164" s="201"/>
      <c r="GE164" s="201"/>
      <c r="GF164" s="201"/>
      <c r="GG164" s="201"/>
      <c r="GH164" s="201"/>
      <c r="GI164" s="201"/>
      <c r="GJ164" s="201"/>
      <c r="GK164" s="201"/>
      <c r="GL164" s="201"/>
      <c r="GM164" s="201"/>
      <c r="GN164" s="201"/>
      <c r="GO164" s="201"/>
      <c r="GP164" s="201"/>
      <c r="GQ164" s="201"/>
      <c r="GR164" s="201"/>
      <c r="GS164" s="201"/>
      <c r="GT164" s="201"/>
      <c r="GU164" s="201"/>
      <c r="GV164" s="201"/>
      <c r="GW164" s="201"/>
      <c r="GX164" s="201"/>
      <c r="GY164" s="201"/>
      <c r="GZ164" s="201"/>
    </row>
    <row r="165" spans="7:208" s="5" customFormat="1">
      <c r="G165" s="487"/>
      <c r="H165" s="20" t="s">
        <v>632</v>
      </c>
      <c r="I165" s="152"/>
      <c r="J165" s="152"/>
      <c r="K165" s="20"/>
      <c r="L165" s="494">
        <v>0</v>
      </c>
      <c r="M165" s="454">
        <v>0</v>
      </c>
      <c r="N165" s="454">
        <v>0</v>
      </c>
      <c r="O165" s="454">
        <v>0</v>
      </c>
      <c r="P165" s="454">
        <v>0</v>
      </c>
      <c r="Q165" s="454">
        <v>0</v>
      </c>
      <c r="R165" s="454">
        <v>0</v>
      </c>
      <c r="S165" s="454">
        <v>0</v>
      </c>
      <c r="T165" s="454">
        <v>0</v>
      </c>
      <c r="U165" s="454">
        <v>0</v>
      </c>
      <c r="V165" s="454">
        <v>0</v>
      </c>
      <c r="W165" s="454">
        <v>0</v>
      </c>
      <c r="X165" s="454">
        <v>0</v>
      </c>
      <c r="Y165" s="454">
        <v>0</v>
      </c>
      <c r="Z165" s="454">
        <v>0</v>
      </c>
      <c r="AA165" s="454">
        <v>0</v>
      </c>
      <c r="AB165" s="454">
        <v>0</v>
      </c>
      <c r="AC165" s="454">
        <v>0</v>
      </c>
      <c r="AD165" s="454">
        <v>0</v>
      </c>
      <c r="AE165" s="454">
        <v>0</v>
      </c>
      <c r="AF165" s="454">
        <v>0</v>
      </c>
      <c r="AG165" s="454">
        <v>0</v>
      </c>
      <c r="AH165" s="454">
        <v>0</v>
      </c>
      <c r="AI165" s="454">
        <v>0</v>
      </c>
      <c r="AJ165" s="454">
        <v>0</v>
      </c>
      <c r="AK165" s="454">
        <v>0</v>
      </c>
      <c r="AL165" s="550">
        <v>0</v>
      </c>
      <c r="AM165" s="201"/>
      <c r="AN165" s="201"/>
      <c r="AO165" s="201"/>
      <c r="AP165" s="201"/>
      <c r="AQ165" s="201"/>
      <c r="AR165" s="201"/>
      <c r="AS165" s="201"/>
      <c r="AT165" s="201"/>
      <c r="AU165" s="201"/>
      <c r="AV165" s="201"/>
      <c r="AW165" s="201"/>
      <c r="AX165" s="201"/>
      <c r="AY165" s="201"/>
      <c r="AZ165" s="201"/>
      <c r="BA165" s="201"/>
      <c r="BB165" s="201"/>
      <c r="BC165" s="201"/>
      <c r="BD165" s="201"/>
      <c r="BE165" s="201"/>
      <c r="BF165" s="201"/>
      <c r="BG165" s="201"/>
      <c r="BH165" s="201"/>
      <c r="BI165" s="201"/>
      <c r="BJ165" s="201"/>
      <c r="BK165" s="201"/>
      <c r="BL165" s="201"/>
      <c r="BM165" s="201"/>
      <c r="BN165" s="201"/>
      <c r="BO165" s="201"/>
      <c r="BP165" s="201"/>
      <c r="BQ165" s="201"/>
      <c r="BR165" s="201"/>
      <c r="BS165" s="201"/>
      <c r="BT165" s="201"/>
      <c r="BU165" s="201"/>
      <c r="BV165" s="201"/>
      <c r="BW165" s="201"/>
      <c r="BX165" s="201"/>
      <c r="BY165" s="201"/>
      <c r="BZ165" s="201"/>
      <c r="CA165" s="201"/>
      <c r="CB165" s="201"/>
      <c r="CC165" s="201"/>
      <c r="CD165" s="201"/>
      <c r="CE165" s="201"/>
      <c r="CF165" s="201"/>
      <c r="CG165" s="201"/>
      <c r="CH165" s="201"/>
      <c r="CI165" s="201"/>
      <c r="CJ165" s="201"/>
      <c r="CK165" s="201"/>
      <c r="CL165" s="201"/>
      <c r="CM165" s="201"/>
      <c r="CN165" s="201"/>
      <c r="CO165" s="201"/>
      <c r="CP165" s="201"/>
      <c r="CQ165" s="201"/>
      <c r="CR165" s="201"/>
      <c r="CS165" s="201"/>
      <c r="CT165" s="201"/>
      <c r="CU165" s="201"/>
      <c r="CV165" s="201"/>
      <c r="CW165" s="201"/>
      <c r="CX165" s="201"/>
      <c r="CY165" s="201"/>
      <c r="CZ165" s="201"/>
      <c r="DA165" s="201"/>
      <c r="DB165" s="201"/>
      <c r="DC165" s="201"/>
      <c r="DD165" s="201"/>
      <c r="DE165" s="201"/>
      <c r="DF165" s="201"/>
      <c r="DG165" s="201"/>
      <c r="DH165" s="201"/>
      <c r="DI165" s="201"/>
      <c r="DJ165" s="201"/>
      <c r="DK165" s="201"/>
      <c r="DL165" s="201"/>
      <c r="DM165" s="201"/>
      <c r="DN165" s="201"/>
      <c r="DO165" s="201"/>
      <c r="DP165" s="201"/>
      <c r="DQ165" s="201"/>
      <c r="DR165" s="201"/>
      <c r="DS165" s="201"/>
      <c r="DT165" s="201"/>
      <c r="DU165" s="201"/>
      <c r="DV165" s="201"/>
      <c r="DW165" s="201"/>
      <c r="DX165" s="201"/>
      <c r="DY165" s="201"/>
      <c r="DZ165" s="201"/>
      <c r="EA165" s="201"/>
      <c r="EB165" s="201"/>
      <c r="EC165" s="201"/>
      <c r="ED165" s="201"/>
      <c r="EE165" s="201"/>
      <c r="EF165" s="201"/>
      <c r="EG165" s="201"/>
      <c r="EH165" s="201"/>
      <c r="EI165" s="201"/>
      <c r="EJ165" s="201"/>
      <c r="EK165" s="201"/>
      <c r="EL165" s="201"/>
      <c r="EM165" s="201"/>
      <c r="EN165" s="201"/>
      <c r="EO165" s="201"/>
      <c r="EP165" s="201"/>
      <c r="EQ165" s="201"/>
      <c r="ER165" s="201"/>
      <c r="ES165" s="201"/>
      <c r="ET165" s="201"/>
      <c r="EU165" s="201"/>
      <c r="EV165" s="201"/>
      <c r="EW165" s="201"/>
      <c r="EX165" s="201"/>
      <c r="EY165" s="201"/>
      <c r="EZ165" s="201"/>
      <c r="FA165" s="201"/>
      <c r="FB165" s="201"/>
      <c r="FC165" s="201"/>
      <c r="FD165" s="201"/>
      <c r="FE165" s="201"/>
      <c r="FF165" s="201"/>
      <c r="FG165" s="201"/>
      <c r="FH165" s="201"/>
      <c r="FI165" s="201"/>
      <c r="FJ165" s="201"/>
      <c r="FK165" s="201"/>
      <c r="FL165" s="201"/>
      <c r="FM165" s="201"/>
      <c r="FN165" s="201"/>
      <c r="FO165" s="201"/>
      <c r="FP165" s="201"/>
      <c r="FQ165" s="201"/>
      <c r="FR165" s="201"/>
      <c r="FS165" s="201"/>
      <c r="FT165" s="201"/>
      <c r="FU165" s="201"/>
      <c r="FV165" s="201"/>
      <c r="FW165" s="201"/>
      <c r="FX165" s="201"/>
      <c r="FY165" s="201"/>
      <c r="FZ165" s="201"/>
      <c r="GA165" s="201"/>
      <c r="GB165" s="201"/>
      <c r="GC165" s="201"/>
      <c r="GD165" s="201"/>
      <c r="GE165" s="201"/>
      <c r="GF165" s="201"/>
      <c r="GG165" s="201"/>
      <c r="GH165" s="201"/>
      <c r="GI165" s="201"/>
      <c r="GJ165" s="201"/>
      <c r="GK165" s="201"/>
      <c r="GL165" s="201"/>
      <c r="GM165" s="201"/>
      <c r="GN165" s="201"/>
      <c r="GO165" s="201"/>
      <c r="GP165" s="201"/>
      <c r="GQ165" s="201"/>
      <c r="GR165" s="201"/>
      <c r="GS165" s="201"/>
      <c r="GT165" s="201"/>
      <c r="GU165" s="201"/>
      <c r="GV165" s="201"/>
      <c r="GW165" s="201"/>
      <c r="GX165" s="201"/>
      <c r="GY165" s="201"/>
      <c r="GZ165" s="201"/>
    </row>
    <row r="166" spans="7:208" s="5" customFormat="1">
      <c r="G166" s="487"/>
      <c r="H166" s="20" t="s">
        <v>632</v>
      </c>
      <c r="I166" s="152"/>
      <c r="J166" s="152"/>
      <c r="K166" s="20"/>
      <c r="L166" s="494">
        <v>0</v>
      </c>
      <c r="M166" s="454">
        <v>0</v>
      </c>
      <c r="N166" s="454">
        <v>0</v>
      </c>
      <c r="O166" s="454">
        <v>0</v>
      </c>
      <c r="P166" s="454">
        <v>0</v>
      </c>
      <c r="Q166" s="454">
        <v>0</v>
      </c>
      <c r="R166" s="454">
        <v>0</v>
      </c>
      <c r="S166" s="454">
        <v>0</v>
      </c>
      <c r="T166" s="454">
        <v>0</v>
      </c>
      <c r="U166" s="454">
        <v>0</v>
      </c>
      <c r="V166" s="454">
        <v>0</v>
      </c>
      <c r="W166" s="454">
        <v>0</v>
      </c>
      <c r="X166" s="454">
        <v>0</v>
      </c>
      <c r="Y166" s="454">
        <v>0</v>
      </c>
      <c r="Z166" s="454">
        <v>0</v>
      </c>
      <c r="AA166" s="454">
        <v>0</v>
      </c>
      <c r="AB166" s="454">
        <v>0</v>
      </c>
      <c r="AC166" s="454">
        <v>0</v>
      </c>
      <c r="AD166" s="454">
        <v>0</v>
      </c>
      <c r="AE166" s="454">
        <v>0</v>
      </c>
      <c r="AF166" s="454">
        <v>0</v>
      </c>
      <c r="AG166" s="454">
        <v>0</v>
      </c>
      <c r="AH166" s="454">
        <v>0</v>
      </c>
      <c r="AI166" s="454">
        <v>0</v>
      </c>
      <c r="AJ166" s="454">
        <v>0</v>
      </c>
      <c r="AK166" s="454">
        <v>0</v>
      </c>
      <c r="AL166" s="550">
        <v>0</v>
      </c>
      <c r="AM166" s="201"/>
      <c r="AN166" s="201"/>
      <c r="AO166" s="201"/>
      <c r="AP166" s="201"/>
      <c r="AQ166" s="201"/>
      <c r="AR166" s="201"/>
      <c r="AS166" s="201"/>
      <c r="AT166" s="201"/>
      <c r="AU166" s="201"/>
      <c r="AV166" s="201"/>
      <c r="AW166" s="201"/>
      <c r="AX166" s="201"/>
      <c r="AY166" s="201"/>
      <c r="AZ166" s="201"/>
      <c r="BA166" s="201"/>
      <c r="BB166" s="201"/>
      <c r="BC166" s="201"/>
      <c r="BD166" s="201"/>
      <c r="BE166" s="201"/>
      <c r="BF166" s="201"/>
      <c r="BG166" s="201"/>
      <c r="BH166" s="201"/>
      <c r="BI166" s="201"/>
      <c r="BJ166" s="201"/>
      <c r="BK166" s="201"/>
      <c r="BL166" s="201"/>
      <c r="BM166" s="201"/>
      <c r="BN166" s="201"/>
      <c r="BO166" s="201"/>
      <c r="BP166" s="201"/>
      <c r="BQ166" s="201"/>
      <c r="BR166" s="201"/>
      <c r="BS166" s="201"/>
      <c r="BT166" s="201"/>
      <c r="BU166" s="201"/>
      <c r="BV166" s="201"/>
      <c r="BW166" s="201"/>
      <c r="BX166" s="201"/>
      <c r="BY166" s="201"/>
      <c r="BZ166" s="201"/>
      <c r="CA166" s="201"/>
      <c r="CB166" s="201"/>
      <c r="CC166" s="201"/>
      <c r="CD166" s="201"/>
      <c r="CE166" s="201"/>
      <c r="CF166" s="201"/>
      <c r="CG166" s="201"/>
      <c r="CH166" s="201"/>
      <c r="CI166" s="201"/>
      <c r="CJ166" s="201"/>
      <c r="CK166" s="201"/>
      <c r="CL166" s="201"/>
      <c r="CM166" s="201"/>
      <c r="CN166" s="201"/>
      <c r="CO166" s="201"/>
      <c r="CP166" s="201"/>
      <c r="CQ166" s="201"/>
      <c r="CR166" s="201"/>
      <c r="CS166" s="201"/>
      <c r="CT166" s="201"/>
      <c r="CU166" s="201"/>
      <c r="CV166" s="201"/>
      <c r="CW166" s="201"/>
      <c r="CX166" s="201"/>
      <c r="CY166" s="201"/>
      <c r="CZ166" s="201"/>
      <c r="DA166" s="201"/>
      <c r="DB166" s="201"/>
      <c r="DC166" s="201"/>
      <c r="DD166" s="201"/>
      <c r="DE166" s="201"/>
      <c r="DF166" s="201"/>
      <c r="DG166" s="201"/>
      <c r="DH166" s="201"/>
      <c r="DI166" s="201"/>
      <c r="DJ166" s="201"/>
      <c r="DK166" s="201"/>
      <c r="DL166" s="201"/>
      <c r="DM166" s="201"/>
      <c r="DN166" s="201"/>
      <c r="DO166" s="201"/>
      <c r="DP166" s="201"/>
      <c r="DQ166" s="201"/>
      <c r="DR166" s="201"/>
      <c r="DS166" s="201"/>
      <c r="DT166" s="201"/>
      <c r="DU166" s="201"/>
      <c r="DV166" s="201"/>
      <c r="DW166" s="201"/>
      <c r="DX166" s="201"/>
      <c r="DY166" s="201"/>
      <c r="DZ166" s="201"/>
      <c r="EA166" s="201"/>
      <c r="EB166" s="201"/>
      <c r="EC166" s="201"/>
      <c r="ED166" s="201"/>
      <c r="EE166" s="201"/>
      <c r="EF166" s="201"/>
      <c r="EG166" s="201"/>
      <c r="EH166" s="201"/>
      <c r="EI166" s="201"/>
      <c r="EJ166" s="201"/>
      <c r="EK166" s="201"/>
      <c r="EL166" s="201"/>
      <c r="EM166" s="201"/>
      <c r="EN166" s="201"/>
      <c r="EO166" s="201"/>
      <c r="EP166" s="201"/>
      <c r="EQ166" s="201"/>
      <c r="ER166" s="201"/>
      <c r="ES166" s="201"/>
      <c r="ET166" s="201"/>
      <c r="EU166" s="201"/>
      <c r="EV166" s="201"/>
      <c r="EW166" s="201"/>
      <c r="EX166" s="201"/>
      <c r="EY166" s="201"/>
      <c r="EZ166" s="201"/>
      <c r="FA166" s="201"/>
      <c r="FB166" s="201"/>
      <c r="FC166" s="201"/>
      <c r="FD166" s="201"/>
      <c r="FE166" s="201"/>
      <c r="FF166" s="201"/>
      <c r="FG166" s="201"/>
      <c r="FH166" s="201"/>
      <c r="FI166" s="201"/>
      <c r="FJ166" s="201"/>
      <c r="FK166" s="201"/>
      <c r="FL166" s="201"/>
      <c r="FM166" s="201"/>
      <c r="FN166" s="201"/>
      <c r="FO166" s="201"/>
      <c r="FP166" s="201"/>
      <c r="FQ166" s="201"/>
      <c r="FR166" s="201"/>
      <c r="FS166" s="201"/>
      <c r="FT166" s="201"/>
      <c r="FU166" s="201"/>
      <c r="FV166" s="201"/>
      <c r="FW166" s="201"/>
      <c r="FX166" s="201"/>
      <c r="FY166" s="201"/>
      <c r="FZ166" s="201"/>
      <c r="GA166" s="201"/>
      <c r="GB166" s="201"/>
      <c r="GC166" s="201"/>
      <c r="GD166" s="201"/>
      <c r="GE166" s="201"/>
      <c r="GF166" s="201"/>
      <c r="GG166" s="201"/>
      <c r="GH166" s="201"/>
      <c r="GI166" s="201"/>
      <c r="GJ166" s="201"/>
      <c r="GK166" s="201"/>
      <c r="GL166" s="201"/>
      <c r="GM166" s="201"/>
      <c r="GN166" s="201"/>
      <c r="GO166" s="201"/>
      <c r="GP166" s="201"/>
      <c r="GQ166" s="201"/>
      <c r="GR166" s="201"/>
      <c r="GS166" s="201"/>
      <c r="GT166" s="201"/>
      <c r="GU166" s="201"/>
      <c r="GV166" s="201"/>
      <c r="GW166" s="201"/>
      <c r="GX166" s="201"/>
      <c r="GY166" s="201"/>
      <c r="GZ166" s="201"/>
    </row>
    <row r="167" spans="7:208" s="5" customFormat="1">
      <c r="G167" s="553"/>
      <c r="H167" s="20" t="s">
        <v>699</v>
      </c>
      <c r="I167" s="545"/>
      <c r="J167" s="545"/>
      <c r="K167" s="94"/>
      <c r="L167" s="1333">
        <v>0</v>
      </c>
      <c r="M167" s="532">
        <v>0</v>
      </c>
      <c r="N167" s="532">
        <v>0</v>
      </c>
      <c r="O167" s="532">
        <v>0</v>
      </c>
      <c r="P167" s="532">
        <v>0</v>
      </c>
      <c r="Q167" s="532">
        <v>0</v>
      </c>
      <c r="R167" s="532">
        <v>0</v>
      </c>
      <c r="S167" s="532">
        <v>0</v>
      </c>
      <c r="T167" s="532">
        <v>0</v>
      </c>
      <c r="U167" s="532">
        <v>0</v>
      </c>
      <c r="V167" s="532">
        <v>0</v>
      </c>
      <c r="W167" s="532">
        <v>0</v>
      </c>
      <c r="X167" s="532">
        <v>0</v>
      </c>
      <c r="Y167" s="532">
        <v>0</v>
      </c>
      <c r="Z167" s="532">
        <v>0</v>
      </c>
      <c r="AA167" s="532">
        <v>0</v>
      </c>
      <c r="AB167" s="532">
        <v>0</v>
      </c>
      <c r="AC167" s="532">
        <v>0</v>
      </c>
      <c r="AD167" s="532">
        <v>0</v>
      </c>
      <c r="AE167" s="532">
        <v>0</v>
      </c>
      <c r="AF167" s="532">
        <v>0</v>
      </c>
      <c r="AG167" s="532">
        <v>0</v>
      </c>
      <c r="AH167" s="532">
        <v>0</v>
      </c>
      <c r="AI167" s="532">
        <v>0</v>
      </c>
      <c r="AJ167" s="532">
        <v>0</v>
      </c>
      <c r="AK167" s="532">
        <v>0</v>
      </c>
      <c r="AL167" s="1761">
        <v>0</v>
      </c>
      <c r="AM167" s="201"/>
      <c r="AN167" s="201"/>
      <c r="AO167" s="201"/>
      <c r="AP167" s="201"/>
      <c r="AQ167" s="201"/>
      <c r="AR167" s="201"/>
      <c r="AS167" s="201"/>
      <c r="AT167" s="201"/>
      <c r="AU167" s="201"/>
      <c r="AV167" s="201"/>
      <c r="AW167" s="201"/>
      <c r="AX167" s="201"/>
      <c r="AY167" s="201"/>
      <c r="AZ167" s="201"/>
      <c r="BA167" s="201"/>
      <c r="BB167" s="201"/>
      <c r="BC167" s="201"/>
      <c r="BD167" s="201"/>
      <c r="BE167" s="201"/>
      <c r="BF167" s="201"/>
      <c r="BG167" s="201"/>
      <c r="BH167" s="201"/>
      <c r="BI167" s="201"/>
      <c r="BJ167" s="201"/>
      <c r="BK167" s="201"/>
      <c r="BL167" s="201"/>
      <c r="BM167" s="201"/>
      <c r="BN167" s="201"/>
      <c r="BO167" s="201"/>
      <c r="BP167" s="201"/>
      <c r="BQ167" s="201"/>
      <c r="BR167" s="201"/>
      <c r="BS167" s="201"/>
      <c r="BT167" s="201"/>
      <c r="BU167" s="201"/>
      <c r="BV167" s="201"/>
      <c r="BW167" s="201"/>
      <c r="BX167" s="201"/>
      <c r="BY167" s="201"/>
      <c r="BZ167" s="201"/>
      <c r="CA167" s="201"/>
      <c r="CB167" s="201"/>
      <c r="CC167" s="201"/>
      <c r="CD167" s="201"/>
      <c r="CE167" s="201"/>
      <c r="CF167" s="201"/>
      <c r="CG167" s="201"/>
      <c r="CH167" s="201"/>
      <c r="CI167" s="201"/>
      <c r="CJ167" s="201"/>
      <c r="CK167" s="201"/>
      <c r="CL167" s="201"/>
      <c r="CM167" s="201"/>
      <c r="CN167" s="201"/>
      <c r="CO167" s="201"/>
      <c r="CP167" s="201"/>
      <c r="CQ167" s="201"/>
      <c r="CR167" s="201"/>
      <c r="CS167" s="201"/>
      <c r="CT167" s="201"/>
      <c r="CU167" s="201"/>
      <c r="CV167" s="201"/>
      <c r="CW167" s="201"/>
      <c r="CX167" s="201"/>
      <c r="CY167" s="201"/>
      <c r="CZ167" s="201"/>
      <c r="DA167" s="201"/>
      <c r="DB167" s="201"/>
      <c r="DC167" s="201"/>
      <c r="DD167" s="201"/>
      <c r="DE167" s="201"/>
      <c r="DF167" s="201"/>
      <c r="DG167" s="201"/>
      <c r="DH167" s="201"/>
      <c r="DI167" s="201"/>
      <c r="DJ167" s="201"/>
      <c r="DK167" s="201"/>
      <c r="DL167" s="201"/>
      <c r="DM167" s="201"/>
      <c r="DN167" s="201"/>
      <c r="DO167" s="201"/>
      <c r="DP167" s="201"/>
      <c r="DQ167" s="201"/>
      <c r="DR167" s="201"/>
      <c r="DS167" s="201"/>
      <c r="DT167" s="201"/>
      <c r="DU167" s="201"/>
      <c r="DV167" s="201"/>
      <c r="DW167" s="201"/>
      <c r="DX167" s="201"/>
      <c r="DY167" s="201"/>
      <c r="DZ167" s="201"/>
      <c r="EA167" s="201"/>
      <c r="EB167" s="201"/>
      <c r="EC167" s="201"/>
      <c r="ED167" s="201"/>
      <c r="EE167" s="201"/>
      <c r="EF167" s="201"/>
      <c r="EG167" s="201"/>
      <c r="EH167" s="201"/>
      <c r="EI167" s="201"/>
      <c r="EJ167" s="201"/>
      <c r="EK167" s="201"/>
      <c r="EL167" s="201"/>
      <c r="EM167" s="201"/>
      <c r="EN167" s="201"/>
      <c r="EO167" s="201"/>
      <c r="EP167" s="201"/>
      <c r="EQ167" s="201"/>
      <c r="ER167" s="201"/>
      <c r="ES167" s="201"/>
      <c r="ET167" s="201"/>
      <c r="EU167" s="201"/>
      <c r="EV167" s="201"/>
      <c r="EW167" s="201"/>
      <c r="EX167" s="201"/>
      <c r="EY167" s="201"/>
      <c r="EZ167" s="201"/>
      <c r="FA167" s="201"/>
      <c r="FB167" s="201"/>
      <c r="FC167" s="201"/>
      <c r="FD167" s="201"/>
      <c r="FE167" s="201"/>
      <c r="FF167" s="201"/>
      <c r="FG167" s="201"/>
      <c r="FH167" s="201"/>
      <c r="FI167" s="201"/>
      <c r="FJ167" s="201"/>
      <c r="FK167" s="201"/>
      <c r="FL167" s="201"/>
      <c r="FM167" s="201"/>
      <c r="FN167" s="201"/>
      <c r="FO167" s="201"/>
      <c r="FP167" s="201"/>
      <c r="FQ167" s="201"/>
      <c r="FR167" s="201"/>
      <c r="FS167" s="201"/>
      <c r="FT167" s="201"/>
      <c r="FU167" s="201"/>
      <c r="FV167" s="201"/>
      <c r="FW167" s="201"/>
      <c r="FX167" s="201"/>
      <c r="FY167" s="201"/>
      <c r="FZ167" s="201"/>
      <c r="GA167" s="201"/>
      <c r="GB167" s="201"/>
      <c r="GC167" s="201"/>
      <c r="GD167" s="201"/>
      <c r="GE167" s="201"/>
      <c r="GF167" s="201"/>
      <c r="GG167" s="201"/>
      <c r="GH167" s="201"/>
      <c r="GI167" s="201"/>
      <c r="GJ167" s="201"/>
      <c r="GK167" s="201"/>
      <c r="GL167" s="201"/>
      <c r="GM167" s="201"/>
      <c r="GN167" s="201"/>
      <c r="GO167" s="201"/>
      <c r="GP167" s="201"/>
      <c r="GQ167" s="201"/>
      <c r="GR167" s="201"/>
      <c r="GS167" s="201"/>
      <c r="GT167" s="201"/>
      <c r="GU167" s="201"/>
      <c r="GV167" s="201"/>
      <c r="GW167" s="201"/>
      <c r="GX167" s="201"/>
      <c r="GY167" s="201"/>
      <c r="GZ167" s="201"/>
    </row>
    <row r="168" spans="7:208" s="5" customFormat="1">
      <c r="G168" s="487"/>
      <c r="H168" s="146" t="s">
        <v>38</v>
      </c>
      <c r="I168" s="146"/>
      <c r="J168" s="146"/>
      <c r="K168" s="82"/>
      <c r="L168" s="468">
        <v>0</v>
      </c>
      <c r="M168" s="488">
        <v>0</v>
      </c>
      <c r="N168" s="488">
        <v>0</v>
      </c>
      <c r="O168" s="488">
        <v>0</v>
      </c>
      <c r="P168" s="488">
        <v>0</v>
      </c>
      <c r="Q168" s="488">
        <v>0</v>
      </c>
      <c r="R168" s="488">
        <v>0</v>
      </c>
      <c r="S168" s="488">
        <v>0</v>
      </c>
      <c r="T168" s="488">
        <v>0</v>
      </c>
      <c r="U168" s="488">
        <v>0</v>
      </c>
      <c r="V168" s="488">
        <v>118194655.45865645</v>
      </c>
      <c r="W168" s="488">
        <v>133090161.17648998</v>
      </c>
      <c r="X168" s="488">
        <v>145820716.94335333</v>
      </c>
      <c r="Y168" s="488">
        <v>156109135.98032516</v>
      </c>
      <c r="Z168" s="488">
        <v>159263357.64325038</v>
      </c>
      <c r="AA168" s="488">
        <v>162548434.41542855</v>
      </c>
      <c r="AB168" s="488">
        <v>166946686.90753776</v>
      </c>
      <c r="AC168" s="488">
        <v>170104556.566513</v>
      </c>
      <c r="AD168" s="488">
        <v>174166362.88003111</v>
      </c>
      <c r="AE168" s="488">
        <v>178105906.09266669</v>
      </c>
      <c r="AF168" s="488">
        <v>182254476.82856107</v>
      </c>
      <c r="AG168" s="488">
        <v>185989015.05036071</v>
      </c>
      <c r="AH168" s="488">
        <v>191300432.3652564</v>
      </c>
      <c r="AI168" s="488">
        <v>208789919.52648017</v>
      </c>
      <c r="AJ168" s="488">
        <v>240271014.32220843</v>
      </c>
      <c r="AK168" s="488">
        <v>279179908.02451754</v>
      </c>
      <c r="AL168" s="489">
        <v>313782984.38944715</v>
      </c>
      <c r="AM168" s="201"/>
      <c r="AN168" s="201"/>
      <c r="AO168" s="201"/>
      <c r="AP168" s="201"/>
      <c r="AQ168" s="201"/>
      <c r="AR168" s="201"/>
      <c r="AS168" s="201"/>
      <c r="AT168" s="201"/>
      <c r="AU168" s="201"/>
      <c r="AV168" s="201"/>
      <c r="AW168" s="201"/>
      <c r="AX168" s="201"/>
      <c r="AY168" s="201"/>
      <c r="AZ168" s="201"/>
      <c r="BA168" s="201"/>
      <c r="BB168" s="201"/>
      <c r="BC168" s="201"/>
      <c r="BD168" s="201"/>
      <c r="BE168" s="201"/>
      <c r="BF168" s="201"/>
      <c r="BG168" s="201"/>
      <c r="BH168" s="201"/>
      <c r="BI168" s="201"/>
      <c r="BJ168" s="201"/>
      <c r="BK168" s="201"/>
      <c r="BL168" s="201"/>
      <c r="BM168" s="201"/>
      <c r="BN168" s="201"/>
      <c r="BO168" s="201"/>
      <c r="BP168" s="201"/>
      <c r="BQ168" s="201"/>
      <c r="BR168" s="201"/>
      <c r="BS168" s="201"/>
      <c r="BT168" s="201"/>
      <c r="BU168" s="201"/>
      <c r="BV168" s="201"/>
      <c r="BW168" s="201"/>
      <c r="BX168" s="201"/>
      <c r="BY168" s="201"/>
      <c r="BZ168" s="201"/>
      <c r="CA168" s="201"/>
      <c r="CB168" s="201"/>
      <c r="CC168" s="201"/>
      <c r="CD168" s="201"/>
      <c r="CE168" s="201"/>
      <c r="CF168" s="201"/>
      <c r="CG168" s="201"/>
      <c r="CH168" s="201"/>
      <c r="CI168" s="201"/>
      <c r="CJ168" s="201"/>
      <c r="CK168" s="201"/>
      <c r="CL168" s="201"/>
      <c r="CM168" s="201"/>
      <c r="CN168" s="201"/>
      <c r="CO168" s="201"/>
      <c r="CP168" s="201"/>
      <c r="CQ168" s="201"/>
      <c r="CR168" s="201"/>
      <c r="CS168" s="201"/>
      <c r="CT168" s="201"/>
      <c r="CU168" s="201"/>
      <c r="CV168" s="201"/>
      <c r="CW168" s="201"/>
      <c r="CX168" s="201"/>
      <c r="CY168" s="201"/>
      <c r="CZ168" s="201"/>
      <c r="DA168" s="201"/>
      <c r="DB168" s="201"/>
      <c r="DC168" s="201"/>
      <c r="DD168" s="201"/>
      <c r="DE168" s="201"/>
      <c r="DF168" s="201"/>
      <c r="DG168" s="201"/>
      <c r="DH168" s="201"/>
      <c r="DI168" s="201"/>
      <c r="DJ168" s="201"/>
      <c r="DK168" s="201"/>
      <c r="DL168" s="201"/>
      <c r="DM168" s="201"/>
      <c r="DN168" s="201"/>
      <c r="DO168" s="201"/>
      <c r="DP168" s="201"/>
      <c r="DQ168" s="201"/>
      <c r="DR168" s="201"/>
      <c r="DS168" s="201"/>
      <c r="DT168" s="201"/>
      <c r="DU168" s="201"/>
      <c r="DV168" s="201"/>
      <c r="DW168" s="201"/>
      <c r="DX168" s="201"/>
      <c r="DY168" s="201"/>
      <c r="DZ168" s="201"/>
      <c r="EA168" s="201"/>
      <c r="EB168" s="201"/>
      <c r="EC168" s="201"/>
      <c r="ED168" s="201"/>
      <c r="EE168" s="201"/>
      <c r="EF168" s="201"/>
      <c r="EG168" s="201"/>
      <c r="EH168" s="201"/>
      <c r="EI168" s="201"/>
      <c r="EJ168" s="201"/>
      <c r="EK168" s="201"/>
      <c r="EL168" s="201"/>
      <c r="EM168" s="201"/>
      <c r="EN168" s="201"/>
      <c r="EO168" s="201"/>
      <c r="EP168" s="201"/>
      <c r="EQ168" s="201"/>
      <c r="ER168" s="201"/>
      <c r="ES168" s="201"/>
      <c r="ET168" s="201"/>
      <c r="EU168" s="201"/>
      <c r="EV168" s="201"/>
      <c r="EW168" s="201"/>
      <c r="EX168" s="201"/>
      <c r="EY168" s="201"/>
      <c r="EZ168" s="201"/>
      <c r="FA168" s="201"/>
      <c r="FB168" s="201"/>
      <c r="FC168" s="201"/>
      <c r="FD168" s="201"/>
      <c r="FE168" s="201"/>
      <c r="FF168" s="201"/>
      <c r="FG168" s="201"/>
      <c r="FH168" s="201"/>
      <c r="FI168" s="201"/>
      <c r="FJ168" s="201"/>
      <c r="FK168" s="201"/>
      <c r="FL168" s="201"/>
      <c r="FM168" s="201"/>
      <c r="FN168" s="201"/>
      <c r="FO168" s="201"/>
      <c r="FP168" s="201"/>
      <c r="FQ168" s="201"/>
      <c r="FR168" s="201"/>
      <c r="FS168" s="201"/>
      <c r="FT168" s="201"/>
      <c r="FU168" s="201"/>
      <c r="FV168" s="201"/>
      <c r="FW168" s="201"/>
      <c r="FX168" s="201"/>
      <c r="FY168" s="201"/>
      <c r="FZ168" s="201"/>
      <c r="GA168" s="201"/>
      <c r="GB168" s="201"/>
      <c r="GC168" s="201"/>
      <c r="GD168" s="201"/>
      <c r="GE168" s="201"/>
      <c r="GF168" s="201"/>
      <c r="GG168" s="201"/>
      <c r="GH168" s="201"/>
      <c r="GI168" s="201"/>
      <c r="GJ168" s="201"/>
      <c r="GK168" s="201"/>
      <c r="GL168" s="201"/>
      <c r="GM168" s="201"/>
      <c r="GN168" s="201"/>
      <c r="GO168" s="201"/>
      <c r="GP168" s="201"/>
      <c r="GQ168" s="201"/>
      <c r="GR168" s="201"/>
      <c r="GS168" s="201"/>
      <c r="GT168" s="201"/>
      <c r="GU168" s="201"/>
      <c r="GV168" s="201"/>
      <c r="GW168" s="201"/>
      <c r="GX168" s="201"/>
      <c r="GY168" s="201"/>
      <c r="GZ168" s="201"/>
    </row>
    <row r="169" spans="7:208" s="5" customFormat="1">
      <c r="G169" s="487"/>
      <c r="H169" s="152"/>
      <c r="I169" s="152"/>
      <c r="J169" s="152"/>
      <c r="K169" s="20"/>
      <c r="L169" s="494"/>
      <c r="M169" s="454"/>
      <c r="N169" s="454"/>
      <c r="O169" s="454"/>
      <c r="P169" s="454"/>
      <c r="Q169" s="454"/>
      <c r="R169" s="454"/>
      <c r="S169" s="454"/>
      <c r="T169" s="454"/>
      <c r="U169" s="454"/>
      <c r="V169" s="454"/>
      <c r="W169" s="454"/>
      <c r="X169" s="454"/>
      <c r="Y169" s="454"/>
      <c r="Z169" s="454"/>
      <c r="AA169" s="454"/>
      <c r="AB169" s="454"/>
      <c r="AC169" s="454"/>
      <c r="AD169" s="454"/>
      <c r="AE169" s="454"/>
      <c r="AF169" s="454"/>
      <c r="AG169" s="454"/>
      <c r="AH169" s="454"/>
      <c r="AI169" s="454"/>
      <c r="AJ169" s="454"/>
      <c r="AK169" s="454"/>
      <c r="AL169" s="550"/>
      <c r="AM169" s="201"/>
      <c r="AN169" s="201"/>
      <c r="AO169" s="201"/>
      <c r="AP169" s="201"/>
      <c r="AQ169" s="201"/>
      <c r="AR169" s="201"/>
      <c r="AS169" s="201"/>
      <c r="AT169" s="201"/>
      <c r="AU169" s="201"/>
      <c r="AV169" s="201"/>
      <c r="AW169" s="201"/>
      <c r="AX169" s="201"/>
      <c r="AY169" s="201"/>
      <c r="AZ169" s="201"/>
      <c r="BA169" s="201"/>
      <c r="BB169" s="201"/>
      <c r="BC169" s="201"/>
      <c r="BD169" s="201"/>
      <c r="BE169" s="201"/>
      <c r="BF169" s="201"/>
      <c r="BG169" s="201"/>
      <c r="BH169" s="201"/>
      <c r="BI169" s="201"/>
      <c r="BJ169" s="201"/>
      <c r="BK169" s="201"/>
      <c r="BL169" s="201"/>
      <c r="BM169" s="201"/>
      <c r="BN169" s="201"/>
      <c r="BO169" s="201"/>
      <c r="BP169" s="201"/>
      <c r="BQ169" s="201"/>
      <c r="BR169" s="201"/>
      <c r="BS169" s="201"/>
      <c r="BT169" s="201"/>
      <c r="BU169" s="201"/>
      <c r="BV169" s="201"/>
      <c r="BW169" s="201"/>
      <c r="BX169" s="201"/>
      <c r="BY169" s="201"/>
      <c r="BZ169" s="201"/>
      <c r="CA169" s="201"/>
      <c r="CB169" s="201"/>
      <c r="CC169" s="201"/>
      <c r="CD169" s="201"/>
      <c r="CE169" s="201"/>
      <c r="CF169" s="201"/>
      <c r="CG169" s="201"/>
      <c r="CH169" s="201"/>
      <c r="CI169" s="201"/>
      <c r="CJ169" s="201"/>
      <c r="CK169" s="201"/>
      <c r="CL169" s="201"/>
      <c r="CM169" s="201"/>
      <c r="CN169" s="201"/>
      <c r="CO169" s="201"/>
      <c r="CP169" s="201"/>
      <c r="CQ169" s="201"/>
      <c r="CR169" s="201"/>
      <c r="CS169" s="201"/>
      <c r="CT169" s="201"/>
      <c r="CU169" s="201"/>
      <c r="CV169" s="201"/>
      <c r="CW169" s="201"/>
      <c r="CX169" s="201"/>
      <c r="CY169" s="201"/>
      <c r="CZ169" s="201"/>
      <c r="DA169" s="201"/>
      <c r="DB169" s="201"/>
      <c r="DC169" s="201"/>
      <c r="DD169" s="201"/>
      <c r="DE169" s="201"/>
      <c r="DF169" s="201"/>
      <c r="DG169" s="201"/>
      <c r="DH169" s="201"/>
      <c r="DI169" s="201"/>
      <c r="DJ169" s="201"/>
      <c r="DK169" s="201"/>
      <c r="DL169" s="201"/>
      <c r="DM169" s="201"/>
      <c r="DN169" s="201"/>
      <c r="DO169" s="201"/>
      <c r="DP169" s="201"/>
      <c r="DQ169" s="201"/>
      <c r="DR169" s="201"/>
      <c r="DS169" s="201"/>
      <c r="DT169" s="201"/>
      <c r="DU169" s="201"/>
      <c r="DV169" s="201"/>
      <c r="DW169" s="201"/>
      <c r="DX169" s="201"/>
      <c r="DY169" s="201"/>
      <c r="DZ169" s="201"/>
      <c r="EA169" s="201"/>
      <c r="EB169" s="201"/>
      <c r="EC169" s="201"/>
      <c r="ED169" s="201"/>
      <c r="EE169" s="201"/>
      <c r="EF169" s="201"/>
      <c r="EG169" s="201"/>
      <c r="EH169" s="201"/>
      <c r="EI169" s="201"/>
      <c r="EJ169" s="201"/>
      <c r="EK169" s="201"/>
      <c r="EL169" s="201"/>
      <c r="EM169" s="201"/>
      <c r="EN169" s="201"/>
      <c r="EO169" s="201"/>
      <c r="EP169" s="201"/>
      <c r="EQ169" s="201"/>
      <c r="ER169" s="201"/>
      <c r="ES169" s="201"/>
      <c r="ET169" s="201"/>
      <c r="EU169" s="201"/>
      <c r="EV169" s="201"/>
      <c r="EW169" s="201"/>
      <c r="EX169" s="201"/>
      <c r="EY169" s="201"/>
      <c r="EZ169" s="201"/>
      <c r="FA169" s="201"/>
      <c r="FB169" s="201"/>
      <c r="FC169" s="201"/>
      <c r="FD169" s="201"/>
      <c r="FE169" s="201"/>
      <c r="FF169" s="201"/>
      <c r="FG169" s="201"/>
      <c r="FH169" s="201"/>
      <c r="FI169" s="201"/>
      <c r="FJ169" s="201"/>
      <c r="FK169" s="201"/>
      <c r="FL169" s="201"/>
      <c r="FM169" s="201"/>
      <c r="FN169" s="201"/>
      <c r="FO169" s="201"/>
      <c r="FP169" s="201"/>
      <c r="FQ169" s="201"/>
      <c r="FR169" s="201"/>
      <c r="FS169" s="201"/>
      <c r="FT169" s="201"/>
      <c r="FU169" s="201"/>
      <c r="FV169" s="201"/>
      <c r="FW169" s="201"/>
      <c r="FX169" s="201"/>
      <c r="FY169" s="201"/>
      <c r="FZ169" s="201"/>
      <c r="GA169" s="201"/>
      <c r="GB169" s="201"/>
      <c r="GC169" s="201"/>
      <c r="GD169" s="201"/>
      <c r="GE169" s="201"/>
      <c r="GF169" s="201"/>
      <c r="GG169" s="201"/>
      <c r="GH169" s="201"/>
      <c r="GI169" s="201"/>
      <c r="GJ169" s="201"/>
      <c r="GK169" s="201"/>
      <c r="GL169" s="201"/>
      <c r="GM169" s="201"/>
      <c r="GN169" s="201"/>
      <c r="GO169" s="201"/>
      <c r="GP169" s="201"/>
      <c r="GQ169" s="201"/>
      <c r="GR169" s="201"/>
      <c r="GS169" s="201"/>
      <c r="GT169" s="201"/>
      <c r="GU169" s="201"/>
      <c r="GV169" s="201"/>
      <c r="GW169" s="201"/>
      <c r="GX169" s="201"/>
      <c r="GY169" s="201"/>
      <c r="GZ169" s="201"/>
    </row>
    <row r="170" spans="7:208" s="5" customFormat="1">
      <c r="G170" s="525" t="s">
        <v>744</v>
      </c>
      <c r="H170" s="574"/>
      <c r="I170" s="574"/>
      <c r="J170" s="574"/>
      <c r="K170" s="133"/>
      <c r="L170" s="557">
        <v>0</v>
      </c>
      <c r="M170" s="575">
        <v>0</v>
      </c>
      <c r="N170" s="575">
        <v>0</v>
      </c>
      <c r="O170" s="575">
        <v>0</v>
      </c>
      <c r="P170" s="575">
        <v>0</v>
      </c>
      <c r="Q170" s="575">
        <v>0</v>
      </c>
      <c r="R170" s="575">
        <v>0</v>
      </c>
      <c r="S170" s="575">
        <v>0</v>
      </c>
      <c r="T170" s="575">
        <v>0</v>
      </c>
      <c r="U170" s="575">
        <v>0</v>
      </c>
      <c r="V170" s="575">
        <v>1578261896.1177189</v>
      </c>
      <c r="W170" s="575">
        <v>1496705437.4908297</v>
      </c>
      <c r="X170" s="575">
        <v>1491755501.2444799</v>
      </c>
      <c r="Y170" s="575">
        <v>1496879075.6633148</v>
      </c>
      <c r="Z170" s="575">
        <v>1535903936.1951528</v>
      </c>
      <c r="AA170" s="575">
        <v>1605231911.52563</v>
      </c>
      <c r="AB170" s="575">
        <v>1690936546.2111986</v>
      </c>
      <c r="AC170" s="575">
        <v>1786907049.5519495</v>
      </c>
      <c r="AD170" s="575">
        <v>1876049123.1039674</v>
      </c>
      <c r="AE170" s="575">
        <v>1962422971.96983</v>
      </c>
      <c r="AF170" s="575">
        <v>2049063477.604882</v>
      </c>
      <c r="AG170" s="575">
        <v>2142196398.3169994</v>
      </c>
      <c r="AH170" s="575">
        <v>2253610522.5635567</v>
      </c>
      <c r="AI170" s="575">
        <v>2328522824.3309922</v>
      </c>
      <c r="AJ170" s="575">
        <v>2315718596.3037663</v>
      </c>
      <c r="AK170" s="575">
        <v>2341646370.1179371</v>
      </c>
      <c r="AL170" s="576">
        <v>2353523458.5365543</v>
      </c>
      <c r="AM170" s="201"/>
      <c r="AN170" s="201"/>
      <c r="AO170" s="201"/>
      <c r="AP170" s="201"/>
      <c r="AQ170" s="201"/>
      <c r="AR170" s="201"/>
      <c r="AS170" s="201"/>
      <c r="AT170" s="201"/>
      <c r="AU170" s="201"/>
      <c r="AV170" s="201"/>
      <c r="AW170" s="201"/>
      <c r="AX170" s="201"/>
      <c r="AY170" s="201"/>
      <c r="AZ170" s="201"/>
      <c r="BA170" s="201"/>
      <c r="BB170" s="201"/>
      <c r="BC170" s="201"/>
      <c r="BD170" s="201"/>
      <c r="BE170" s="201"/>
      <c r="BF170" s="201"/>
      <c r="BG170" s="201"/>
      <c r="BH170" s="201"/>
      <c r="BI170" s="201"/>
      <c r="BJ170" s="201"/>
      <c r="BK170" s="201"/>
      <c r="BL170" s="201"/>
      <c r="BM170" s="201"/>
      <c r="BN170" s="201"/>
      <c r="BO170" s="201"/>
      <c r="BP170" s="201"/>
      <c r="BQ170" s="201"/>
      <c r="BR170" s="201"/>
      <c r="BS170" s="201"/>
      <c r="BT170" s="201"/>
      <c r="BU170" s="201"/>
      <c r="BV170" s="201"/>
      <c r="BW170" s="201"/>
      <c r="BX170" s="201"/>
      <c r="BY170" s="201"/>
      <c r="BZ170" s="201"/>
      <c r="CA170" s="201"/>
      <c r="CB170" s="201"/>
      <c r="CC170" s="201"/>
      <c r="CD170" s="201"/>
      <c r="CE170" s="201"/>
      <c r="CF170" s="201"/>
      <c r="CG170" s="201"/>
      <c r="CH170" s="201"/>
      <c r="CI170" s="201"/>
      <c r="CJ170" s="201"/>
      <c r="CK170" s="201"/>
      <c r="CL170" s="201"/>
      <c r="CM170" s="201"/>
      <c r="CN170" s="201"/>
      <c r="CO170" s="201"/>
      <c r="CP170" s="201"/>
      <c r="CQ170" s="201"/>
      <c r="CR170" s="201"/>
      <c r="CS170" s="201"/>
      <c r="CT170" s="201"/>
      <c r="CU170" s="201"/>
      <c r="CV170" s="201"/>
      <c r="CW170" s="201"/>
      <c r="CX170" s="201"/>
      <c r="CY170" s="201"/>
      <c r="CZ170" s="201"/>
      <c r="DA170" s="201"/>
      <c r="DB170" s="201"/>
      <c r="DC170" s="201"/>
      <c r="DD170" s="201"/>
      <c r="DE170" s="201"/>
      <c r="DF170" s="201"/>
      <c r="DG170" s="201"/>
      <c r="DH170" s="201"/>
      <c r="DI170" s="201"/>
      <c r="DJ170" s="201"/>
      <c r="DK170" s="201"/>
      <c r="DL170" s="201"/>
      <c r="DM170" s="201"/>
      <c r="DN170" s="201"/>
      <c r="DO170" s="201"/>
      <c r="DP170" s="201"/>
      <c r="DQ170" s="201"/>
      <c r="DR170" s="201"/>
      <c r="DS170" s="201"/>
      <c r="DT170" s="201"/>
      <c r="DU170" s="201"/>
      <c r="DV170" s="201"/>
      <c r="DW170" s="201"/>
      <c r="DX170" s="201"/>
      <c r="DY170" s="201"/>
      <c r="DZ170" s="201"/>
      <c r="EA170" s="201"/>
      <c r="EB170" s="201"/>
      <c r="EC170" s="201"/>
      <c r="ED170" s="201"/>
      <c r="EE170" s="201"/>
      <c r="EF170" s="201"/>
      <c r="EG170" s="201"/>
      <c r="EH170" s="201"/>
      <c r="EI170" s="201"/>
      <c r="EJ170" s="201"/>
      <c r="EK170" s="201"/>
      <c r="EL170" s="201"/>
      <c r="EM170" s="201"/>
      <c r="EN170" s="201"/>
      <c r="EO170" s="201"/>
      <c r="EP170" s="201"/>
      <c r="EQ170" s="201"/>
      <c r="ER170" s="201"/>
      <c r="ES170" s="201"/>
      <c r="ET170" s="201"/>
      <c r="EU170" s="201"/>
      <c r="EV170" s="201"/>
      <c r="EW170" s="201"/>
      <c r="EX170" s="201"/>
      <c r="EY170" s="201"/>
      <c r="EZ170" s="201"/>
      <c r="FA170" s="201"/>
      <c r="FB170" s="201"/>
      <c r="FC170" s="201"/>
      <c r="FD170" s="201"/>
      <c r="FE170" s="201"/>
      <c r="FF170" s="201"/>
      <c r="FG170" s="201"/>
      <c r="FH170" s="201"/>
      <c r="FI170" s="201"/>
      <c r="FJ170" s="201"/>
      <c r="FK170" s="201"/>
      <c r="FL170" s="201"/>
      <c r="FM170" s="201"/>
      <c r="FN170" s="201"/>
      <c r="FO170" s="201"/>
      <c r="FP170" s="201"/>
      <c r="FQ170" s="201"/>
      <c r="FR170" s="201"/>
      <c r="FS170" s="201"/>
      <c r="FT170" s="201"/>
      <c r="FU170" s="201"/>
      <c r="FV170" s="201"/>
      <c r="FW170" s="201"/>
      <c r="FX170" s="201"/>
      <c r="FY170" s="201"/>
      <c r="FZ170" s="201"/>
      <c r="GA170" s="201"/>
      <c r="GB170" s="201"/>
      <c r="GC170" s="201"/>
      <c r="GD170" s="201"/>
      <c r="GE170" s="201"/>
      <c r="GF170" s="201"/>
      <c r="GG170" s="201"/>
      <c r="GH170" s="201"/>
      <c r="GI170" s="201"/>
      <c r="GJ170" s="201"/>
      <c r="GK170" s="201"/>
      <c r="GL170" s="201"/>
      <c r="GM170" s="201"/>
      <c r="GN170" s="201"/>
      <c r="GO170" s="201"/>
      <c r="GP170" s="201"/>
      <c r="GQ170" s="201"/>
      <c r="GR170" s="201"/>
      <c r="GS170" s="201"/>
      <c r="GT170" s="201"/>
      <c r="GU170" s="201"/>
      <c r="GV170" s="201"/>
      <c r="GW170" s="201"/>
      <c r="GX170" s="201"/>
      <c r="GY170" s="201"/>
      <c r="GZ170" s="201"/>
    </row>
    <row r="171" spans="7:208" s="5" customFormat="1" ht="15">
      <c r="G171" s="131"/>
      <c r="H171" s="152"/>
      <c r="I171" s="152"/>
      <c r="J171" s="152"/>
      <c r="K171" s="20"/>
      <c r="L171" s="494"/>
      <c r="M171" s="454"/>
      <c r="N171" s="454"/>
      <c r="O171" s="454"/>
      <c r="P171" s="454"/>
      <c r="Q171" s="454"/>
      <c r="R171" s="454"/>
      <c r="S171" s="454"/>
      <c r="T171" s="454"/>
      <c r="U171" s="454"/>
      <c r="V171" s="454"/>
      <c r="W171" s="454"/>
      <c r="X171" s="454"/>
      <c r="Y171" s="454"/>
      <c r="Z171" s="454"/>
      <c r="AA171" s="454"/>
      <c r="AB171" s="454"/>
      <c r="AC171" s="454"/>
      <c r="AD171" s="454"/>
      <c r="AE171" s="454"/>
      <c r="AF171" s="454"/>
      <c r="AG171" s="454"/>
      <c r="AH171" s="454"/>
      <c r="AI171" s="454"/>
      <c r="AJ171" s="454"/>
      <c r="AK171" s="454"/>
      <c r="AL171" s="550"/>
      <c r="AM171" s="201"/>
      <c r="AN171" s="201"/>
      <c r="AO171" s="201"/>
      <c r="AP171" s="201"/>
      <c r="AQ171" s="201"/>
      <c r="AR171" s="201"/>
      <c r="AS171" s="201"/>
      <c r="AT171" s="201"/>
      <c r="AU171" s="201"/>
      <c r="AV171" s="201"/>
      <c r="AW171" s="201"/>
      <c r="AX171" s="201"/>
      <c r="AY171" s="201"/>
      <c r="AZ171" s="201"/>
      <c r="BA171" s="201"/>
      <c r="BB171" s="201"/>
      <c r="BC171" s="201"/>
      <c r="BD171" s="201"/>
      <c r="BE171" s="201"/>
      <c r="BF171" s="201"/>
      <c r="BG171" s="201"/>
      <c r="BH171" s="201"/>
      <c r="BI171" s="201"/>
      <c r="BJ171" s="201"/>
      <c r="BK171" s="201"/>
      <c r="BL171" s="201"/>
      <c r="BM171" s="201"/>
      <c r="BN171" s="201"/>
      <c r="BO171" s="201"/>
      <c r="BP171" s="201"/>
      <c r="BQ171" s="201"/>
      <c r="BR171" s="201"/>
      <c r="BS171" s="201"/>
      <c r="BT171" s="201"/>
      <c r="BU171" s="201"/>
      <c r="BV171" s="201"/>
      <c r="BW171" s="201"/>
      <c r="BX171" s="201"/>
      <c r="BY171" s="201"/>
      <c r="BZ171" s="201"/>
      <c r="CA171" s="201"/>
      <c r="CB171" s="201"/>
      <c r="CC171" s="201"/>
      <c r="CD171" s="201"/>
      <c r="CE171" s="201"/>
      <c r="CF171" s="201"/>
      <c r="CG171" s="201"/>
      <c r="CH171" s="201"/>
      <c r="CI171" s="201"/>
      <c r="CJ171" s="201"/>
      <c r="CK171" s="201"/>
      <c r="CL171" s="201"/>
      <c r="CM171" s="201"/>
      <c r="CN171" s="201"/>
      <c r="CO171" s="201"/>
      <c r="CP171" s="201"/>
      <c r="CQ171" s="201"/>
      <c r="CR171" s="201"/>
      <c r="CS171" s="201"/>
      <c r="CT171" s="201"/>
      <c r="CU171" s="201"/>
      <c r="CV171" s="201"/>
      <c r="CW171" s="201"/>
      <c r="CX171" s="201"/>
      <c r="CY171" s="201"/>
      <c r="CZ171" s="201"/>
      <c r="DA171" s="201"/>
      <c r="DB171" s="201"/>
      <c r="DC171" s="201"/>
      <c r="DD171" s="201"/>
      <c r="DE171" s="201"/>
      <c r="DF171" s="201"/>
      <c r="DG171" s="201"/>
      <c r="DH171" s="201"/>
      <c r="DI171" s="201"/>
      <c r="DJ171" s="201"/>
      <c r="DK171" s="201"/>
      <c r="DL171" s="201"/>
      <c r="DM171" s="201"/>
      <c r="DN171" s="201"/>
      <c r="DO171" s="201"/>
      <c r="DP171" s="201"/>
      <c r="DQ171" s="201"/>
      <c r="DR171" s="201"/>
      <c r="DS171" s="201"/>
      <c r="DT171" s="201"/>
      <c r="DU171" s="201"/>
      <c r="DV171" s="201"/>
      <c r="DW171" s="201"/>
      <c r="DX171" s="201"/>
      <c r="DY171" s="201"/>
      <c r="DZ171" s="201"/>
      <c r="EA171" s="201"/>
      <c r="EB171" s="201"/>
      <c r="EC171" s="201"/>
      <c r="ED171" s="201"/>
      <c r="EE171" s="201"/>
      <c r="EF171" s="201"/>
      <c r="EG171" s="201"/>
      <c r="EH171" s="201"/>
      <c r="EI171" s="201"/>
      <c r="EJ171" s="201"/>
      <c r="EK171" s="201"/>
      <c r="EL171" s="201"/>
      <c r="EM171" s="201"/>
      <c r="EN171" s="201"/>
      <c r="EO171" s="201"/>
      <c r="EP171" s="201"/>
      <c r="EQ171" s="201"/>
      <c r="ER171" s="201"/>
      <c r="ES171" s="201"/>
      <c r="ET171" s="201"/>
      <c r="EU171" s="201"/>
      <c r="EV171" s="201"/>
      <c r="EW171" s="201"/>
      <c r="EX171" s="201"/>
      <c r="EY171" s="201"/>
      <c r="EZ171" s="201"/>
      <c r="FA171" s="201"/>
      <c r="FB171" s="201"/>
      <c r="FC171" s="201"/>
      <c r="FD171" s="201"/>
      <c r="FE171" s="201"/>
      <c r="FF171" s="201"/>
      <c r="FG171" s="201"/>
      <c r="FH171" s="201"/>
      <c r="FI171" s="201"/>
      <c r="FJ171" s="201"/>
      <c r="FK171" s="201"/>
      <c r="FL171" s="201"/>
      <c r="FM171" s="201"/>
      <c r="FN171" s="201"/>
      <c r="FO171" s="201"/>
      <c r="FP171" s="201"/>
      <c r="FQ171" s="201"/>
      <c r="FR171" s="201"/>
      <c r="FS171" s="201"/>
      <c r="FT171" s="201"/>
      <c r="FU171" s="201"/>
      <c r="FV171" s="201"/>
      <c r="FW171" s="201"/>
      <c r="FX171" s="201"/>
      <c r="FY171" s="201"/>
      <c r="FZ171" s="201"/>
      <c r="GA171" s="201"/>
      <c r="GB171" s="201"/>
      <c r="GC171" s="201"/>
      <c r="GD171" s="201"/>
      <c r="GE171" s="201"/>
      <c r="GF171" s="201"/>
      <c r="GG171" s="201"/>
      <c r="GH171" s="201"/>
      <c r="GI171" s="201"/>
      <c r="GJ171" s="201"/>
      <c r="GK171" s="201"/>
      <c r="GL171" s="201"/>
      <c r="GM171" s="201"/>
      <c r="GN171" s="201"/>
      <c r="GO171" s="201"/>
      <c r="GP171" s="201"/>
      <c r="GQ171" s="201"/>
      <c r="GR171" s="201"/>
      <c r="GS171" s="201"/>
      <c r="GT171" s="201"/>
      <c r="GU171" s="201"/>
      <c r="GV171" s="201"/>
      <c r="GW171" s="201"/>
      <c r="GX171" s="201"/>
      <c r="GY171" s="201"/>
      <c r="GZ171" s="201"/>
    </row>
    <row r="172" spans="7:208" s="5" customFormat="1" ht="15">
      <c r="G172" s="1342" t="s">
        <v>1300</v>
      </c>
      <c r="H172" s="545"/>
      <c r="I172" s="545"/>
      <c r="J172" s="545"/>
      <c r="K172" s="545"/>
      <c r="L172" s="1333" t="e">
        <v>#REF!</v>
      </c>
      <c r="M172" s="532" t="e">
        <v>#REF!</v>
      </c>
      <c r="N172" s="532" t="e">
        <v>#REF!</v>
      </c>
      <c r="O172" s="532" t="e">
        <v>#REF!</v>
      </c>
      <c r="P172" s="532" t="e">
        <v>#REF!</v>
      </c>
      <c r="Q172" s="532" t="e">
        <v>#REF!</v>
      </c>
      <c r="R172" s="532" t="e">
        <v>#REF!</v>
      </c>
      <c r="S172" s="532" t="e">
        <v>#REF!</v>
      </c>
      <c r="T172" s="532" t="e">
        <v>#REF!</v>
      </c>
      <c r="U172" s="532" t="e">
        <v>#REF!</v>
      </c>
      <c r="V172" s="532" t="e">
        <v>#REF!</v>
      </c>
      <c r="W172" s="532" t="e">
        <v>#REF!</v>
      </c>
      <c r="X172" s="532" t="e">
        <v>#REF!</v>
      </c>
      <c r="Y172" s="532" t="e">
        <v>#REF!</v>
      </c>
      <c r="Z172" s="532" t="e">
        <v>#REF!</v>
      </c>
      <c r="AA172" s="532" t="e">
        <v>#REF!</v>
      </c>
      <c r="AB172" s="532" t="e">
        <v>#REF!</v>
      </c>
      <c r="AC172" s="532" t="e">
        <v>#REF!</v>
      </c>
      <c r="AD172" s="532" t="e">
        <v>#REF!</v>
      </c>
      <c r="AE172" s="532" t="e">
        <v>#REF!</v>
      </c>
      <c r="AF172" s="532" t="e">
        <v>#REF!</v>
      </c>
      <c r="AG172" s="532" t="e">
        <v>#REF!</v>
      </c>
      <c r="AH172" s="532" t="e">
        <v>#REF!</v>
      </c>
      <c r="AI172" s="532" t="e">
        <v>#REF!</v>
      </c>
      <c r="AJ172" s="532" t="e">
        <v>#REF!</v>
      </c>
      <c r="AK172" s="532" t="e">
        <v>#REF!</v>
      </c>
      <c r="AL172" s="1761" t="e">
        <v>#REF!</v>
      </c>
      <c r="AM172" s="201"/>
      <c r="AN172" s="201"/>
      <c r="AO172" s="201"/>
      <c r="AP172" s="201"/>
      <c r="AQ172" s="201"/>
      <c r="AR172" s="201"/>
      <c r="AS172" s="201"/>
      <c r="AT172" s="201"/>
      <c r="AU172" s="201"/>
      <c r="AV172" s="201"/>
      <c r="AW172" s="201"/>
      <c r="AX172" s="201"/>
      <c r="AY172" s="201"/>
      <c r="AZ172" s="201"/>
      <c r="BA172" s="201"/>
      <c r="BB172" s="201"/>
      <c r="BC172" s="201"/>
      <c r="BD172" s="201"/>
      <c r="BE172" s="201"/>
      <c r="BF172" s="201"/>
      <c r="BG172" s="201"/>
      <c r="BH172" s="201"/>
      <c r="BI172" s="201"/>
      <c r="BJ172" s="201"/>
      <c r="BK172" s="201"/>
      <c r="BL172" s="201"/>
      <c r="BM172" s="201"/>
      <c r="BN172" s="201"/>
      <c r="BO172" s="201"/>
      <c r="BP172" s="201"/>
      <c r="BQ172" s="201"/>
      <c r="BR172" s="201"/>
      <c r="BS172" s="201"/>
      <c r="BT172" s="201"/>
      <c r="BU172" s="201"/>
      <c r="BV172" s="201"/>
      <c r="BW172" s="201"/>
      <c r="BX172" s="201"/>
      <c r="BY172" s="201"/>
      <c r="BZ172" s="201"/>
      <c r="CA172" s="201"/>
      <c r="CB172" s="201"/>
      <c r="CC172" s="201"/>
      <c r="CD172" s="201"/>
      <c r="CE172" s="201"/>
      <c r="CF172" s="201"/>
      <c r="CG172" s="201"/>
      <c r="CH172" s="201"/>
      <c r="CI172" s="201"/>
      <c r="CJ172" s="201"/>
      <c r="CK172" s="201"/>
      <c r="CL172" s="201"/>
      <c r="CM172" s="201"/>
      <c r="CN172" s="201"/>
      <c r="CO172" s="201"/>
      <c r="CP172" s="201"/>
      <c r="CQ172" s="201"/>
      <c r="CR172" s="201"/>
      <c r="CS172" s="201"/>
      <c r="CT172" s="201"/>
      <c r="CU172" s="201"/>
      <c r="CV172" s="201"/>
      <c r="CW172" s="201"/>
      <c r="CX172" s="201"/>
      <c r="CY172" s="201"/>
      <c r="CZ172" s="201"/>
      <c r="DA172" s="201"/>
      <c r="DB172" s="201"/>
      <c r="DC172" s="201"/>
      <c r="DD172" s="201"/>
      <c r="DE172" s="201"/>
      <c r="DF172" s="201"/>
      <c r="DG172" s="201"/>
      <c r="DH172" s="201"/>
      <c r="DI172" s="201"/>
      <c r="DJ172" s="201"/>
      <c r="DK172" s="201"/>
      <c r="DL172" s="201"/>
      <c r="DM172" s="201"/>
      <c r="DN172" s="201"/>
      <c r="DO172" s="201"/>
      <c r="DP172" s="201"/>
      <c r="DQ172" s="201"/>
      <c r="DR172" s="201"/>
      <c r="DS172" s="201"/>
      <c r="DT172" s="201"/>
      <c r="DU172" s="201"/>
      <c r="DV172" s="201"/>
      <c r="DW172" s="201"/>
      <c r="DX172" s="201"/>
      <c r="DY172" s="201"/>
      <c r="DZ172" s="201"/>
      <c r="EA172" s="201"/>
      <c r="EB172" s="201"/>
      <c r="EC172" s="201"/>
      <c r="ED172" s="201"/>
      <c r="EE172" s="201"/>
      <c r="EF172" s="201"/>
      <c r="EG172" s="201"/>
      <c r="EH172" s="201"/>
      <c r="EI172" s="201"/>
      <c r="EJ172" s="201"/>
      <c r="EK172" s="201"/>
      <c r="EL172" s="201"/>
      <c r="EM172" s="201"/>
      <c r="EN172" s="201"/>
      <c r="EO172" s="201"/>
      <c r="EP172" s="201"/>
      <c r="EQ172" s="201"/>
      <c r="ER172" s="201"/>
      <c r="ES172" s="201"/>
      <c r="ET172" s="201"/>
      <c r="EU172" s="201"/>
      <c r="EV172" s="201"/>
      <c r="EW172" s="201"/>
      <c r="EX172" s="201"/>
      <c r="EY172" s="201"/>
      <c r="EZ172" s="201"/>
      <c r="FA172" s="201"/>
      <c r="FB172" s="201"/>
      <c r="FC172" s="201"/>
      <c r="FD172" s="201"/>
      <c r="FE172" s="201"/>
      <c r="FF172" s="201"/>
      <c r="FG172" s="201"/>
      <c r="FH172" s="201"/>
      <c r="FI172" s="201"/>
      <c r="FJ172" s="201"/>
      <c r="FK172" s="201"/>
      <c r="FL172" s="201"/>
      <c r="FM172" s="201"/>
      <c r="FN172" s="201"/>
      <c r="FO172" s="201"/>
      <c r="FP172" s="201"/>
      <c r="FQ172" s="201"/>
      <c r="FR172" s="201"/>
      <c r="FS172" s="201"/>
      <c r="FT172" s="201"/>
      <c r="FU172" s="201"/>
      <c r="FV172" s="201"/>
      <c r="FW172" s="201"/>
      <c r="FX172" s="201"/>
      <c r="FY172" s="201"/>
      <c r="FZ172" s="201"/>
      <c r="GA172" s="201"/>
      <c r="GB172" s="201"/>
      <c r="GC172" s="201"/>
      <c r="GD172" s="201"/>
      <c r="GE172" s="201"/>
      <c r="GF172" s="201"/>
      <c r="GG172" s="201"/>
      <c r="GH172" s="201"/>
      <c r="GI172" s="201"/>
      <c r="GJ172" s="201"/>
      <c r="GK172" s="201"/>
      <c r="GL172" s="201"/>
      <c r="GM172" s="201"/>
      <c r="GN172" s="201"/>
      <c r="GO172" s="201"/>
      <c r="GP172" s="201"/>
      <c r="GQ172" s="201"/>
      <c r="GR172" s="201"/>
      <c r="GS172" s="201"/>
      <c r="GT172" s="201"/>
      <c r="GU172" s="201"/>
      <c r="GV172" s="201"/>
      <c r="GW172" s="201"/>
      <c r="GX172" s="201"/>
      <c r="GY172" s="201"/>
      <c r="GZ172" s="201"/>
    </row>
    <row r="173" spans="7:208" s="5" customFormat="1" ht="15">
      <c r="G173" s="120"/>
      <c r="L173" s="454"/>
      <c r="M173" s="454"/>
      <c r="N173" s="454"/>
      <c r="O173" s="454"/>
      <c r="P173" s="454"/>
      <c r="Q173" s="454"/>
      <c r="R173" s="454"/>
      <c r="S173" s="454"/>
      <c r="T173" s="454"/>
      <c r="U173" s="454"/>
      <c r="V173" s="454"/>
      <c r="W173" s="454"/>
      <c r="X173" s="454"/>
      <c r="Y173" s="454"/>
      <c r="Z173" s="454"/>
      <c r="AA173" s="454"/>
      <c r="AB173" s="454"/>
      <c r="AC173" s="201"/>
      <c r="AD173" s="201"/>
      <c r="AE173" s="201"/>
      <c r="AF173" s="201"/>
      <c r="AG173" s="201"/>
      <c r="AH173" s="201"/>
      <c r="AI173" s="201"/>
      <c r="AJ173" s="201"/>
      <c r="AK173" s="201"/>
      <c r="AL173" s="201"/>
      <c r="AM173" s="201"/>
      <c r="AN173" s="201"/>
      <c r="AO173" s="201"/>
      <c r="AP173" s="201"/>
      <c r="AQ173" s="201"/>
      <c r="AR173" s="201"/>
      <c r="AS173" s="201"/>
      <c r="AT173" s="201"/>
      <c r="AU173" s="201"/>
      <c r="AV173" s="201"/>
      <c r="AW173" s="201"/>
      <c r="AX173" s="201"/>
      <c r="AY173" s="201"/>
      <c r="AZ173" s="201"/>
      <c r="BA173" s="201"/>
      <c r="BB173" s="201"/>
      <c r="BC173" s="201"/>
      <c r="BD173" s="201"/>
      <c r="BE173" s="201"/>
      <c r="BF173" s="201"/>
      <c r="BG173" s="201"/>
      <c r="BH173" s="201"/>
      <c r="BI173" s="201"/>
      <c r="BJ173" s="201"/>
      <c r="BK173" s="201"/>
      <c r="BL173" s="201"/>
      <c r="BM173" s="201"/>
      <c r="BN173" s="201"/>
      <c r="BO173" s="201"/>
      <c r="BP173" s="201"/>
      <c r="BQ173" s="201"/>
      <c r="BR173" s="201"/>
      <c r="BS173" s="201"/>
      <c r="BT173" s="201"/>
      <c r="BU173" s="201"/>
      <c r="BV173" s="201"/>
      <c r="BW173" s="201"/>
      <c r="BX173" s="201"/>
      <c r="BY173" s="201"/>
      <c r="BZ173" s="201"/>
      <c r="CA173" s="201"/>
      <c r="CB173" s="201"/>
      <c r="CC173" s="201"/>
      <c r="CD173" s="201"/>
      <c r="CE173" s="201"/>
      <c r="CF173" s="201"/>
      <c r="CG173" s="201"/>
      <c r="CH173" s="201"/>
      <c r="CI173" s="201"/>
      <c r="CJ173" s="201"/>
      <c r="CK173" s="201"/>
      <c r="CL173" s="201"/>
      <c r="CM173" s="201"/>
      <c r="CN173" s="201"/>
      <c r="CO173" s="201"/>
      <c r="CP173" s="201"/>
      <c r="CQ173" s="201"/>
      <c r="CR173" s="201"/>
      <c r="CS173" s="201"/>
      <c r="CT173" s="201"/>
      <c r="CU173" s="201"/>
      <c r="CV173" s="201"/>
      <c r="CW173" s="201"/>
      <c r="CX173" s="201"/>
      <c r="CY173" s="201"/>
      <c r="CZ173" s="201"/>
      <c r="DA173" s="201"/>
      <c r="DB173" s="201"/>
      <c r="DC173" s="201"/>
      <c r="DD173" s="201"/>
      <c r="DE173" s="201"/>
      <c r="DF173" s="201"/>
      <c r="DG173" s="201"/>
      <c r="DH173" s="201"/>
      <c r="DI173" s="201"/>
      <c r="DJ173" s="201"/>
      <c r="DK173" s="201"/>
      <c r="DL173" s="201"/>
      <c r="DM173" s="201"/>
      <c r="DN173" s="201"/>
      <c r="DO173" s="201"/>
      <c r="DP173" s="201"/>
      <c r="DQ173" s="201"/>
      <c r="DR173" s="201"/>
      <c r="DS173" s="201"/>
      <c r="DT173" s="201"/>
      <c r="DU173" s="201"/>
      <c r="DV173" s="201"/>
      <c r="DW173" s="201"/>
      <c r="DX173" s="201"/>
      <c r="DY173" s="201"/>
      <c r="DZ173" s="201"/>
      <c r="EA173" s="201"/>
      <c r="EB173" s="201"/>
      <c r="EC173" s="201"/>
      <c r="ED173" s="201"/>
      <c r="EE173" s="201"/>
      <c r="EF173" s="201"/>
      <c r="EG173" s="201"/>
      <c r="EH173" s="201"/>
      <c r="EI173" s="201"/>
      <c r="EJ173" s="201"/>
      <c r="EK173" s="201"/>
      <c r="EL173" s="201"/>
      <c r="EM173" s="201"/>
      <c r="EN173" s="201"/>
      <c r="EO173" s="201"/>
      <c r="EP173" s="201"/>
      <c r="EQ173" s="201"/>
      <c r="ER173" s="201"/>
      <c r="ES173" s="201"/>
      <c r="ET173" s="201"/>
      <c r="EU173" s="201"/>
      <c r="EV173" s="201"/>
      <c r="EW173" s="201"/>
      <c r="EX173" s="201"/>
      <c r="EY173" s="201"/>
      <c r="EZ173" s="201"/>
      <c r="FA173" s="201"/>
      <c r="FB173" s="201"/>
      <c r="FC173" s="201"/>
      <c r="FD173" s="201"/>
      <c r="FE173" s="201"/>
      <c r="FF173" s="201"/>
      <c r="FG173" s="201"/>
      <c r="FH173" s="201"/>
      <c r="FI173" s="201"/>
      <c r="FJ173" s="201"/>
      <c r="FK173" s="201"/>
      <c r="FL173" s="201"/>
      <c r="FM173" s="201"/>
      <c r="FN173" s="201"/>
      <c r="FO173" s="201"/>
      <c r="FP173" s="201"/>
      <c r="FQ173" s="201"/>
      <c r="FR173" s="201"/>
      <c r="FS173" s="201"/>
      <c r="FT173" s="201"/>
      <c r="FU173" s="201"/>
      <c r="FV173" s="201"/>
      <c r="FW173" s="201"/>
      <c r="FX173" s="201"/>
      <c r="FY173" s="201"/>
      <c r="FZ173" s="201"/>
      <c r="GA173" s="201"/>
      <c r="GB173" s="201"/>
      <c r="GC173" s="201"/>
      <c r="GD173" s="201"/>
      <c r="GE173" s="201"/>
      <c r="GF173" s="201"/>
      <c r="GG173" s="201"/>
      <c r="GH173" s="201"/>
      <c r="GI173" s="201"/>
      <c r="GJ173" s="201"/>
      <c r="GK173" s="201"/>
      <c r="GL173" s="201"/>
      <c r="GM173" s="201"/>
      <c r="GN173" s="201"/>
      <c r="GO173" s="201"/>
      <c r="GP173" s="201"/>
      <c r="GQ173" s="201"/>
      <c r="GR173" s="201"/>
      <c r="GS173" s="201"/>
      <c r="GT173" s="201"/>
      <c r="GU173" s="201"/>
      <c r="GV173" s="201"/>
      <c r="GW173" s="201"/>
      <c r="GX173" s="201"/>
      <c r="GY173" s="201"/>
      <c r="GZ173" s="201"/>
    </row>
    <row r="174" spans="7:208" s="5" customFormat="1" ht="15">
      <c r="G174" s="120"/>
      <c r="L174" s="454"/>
      <c r="M174" s="454"/>
      <c r="N174" s="454"/>
      <c r="O174" s="454"/>
      <c r="P174" s="454"/>
      <c r="Q174" s="454"/>
      <c r="R174" s="454"/>
      <c r="S174" s="454"/>
      <c r="T174" s="454"/>
      <c r="U174" s="454"/>
      <c r="V174" s="454"/>
      <c r="W174" s="454"/>
      <c r="X174" s="454"/>
      <c r="Y174" s="454"/>
      <c r="Z174" s="454"/>
      <c r="AA174" s="454"/>
      <c r="AB174" s="454"/>
      <c r="AC174" s="454"/>
      <c r="AD174" s="454"/>
      <c r="AE174" s="454"/>
      <c r="AF174" s="454"/>
      <c r="AG174" s="454"/>
      <c r="AH174" s="454"/>
      <c r="AI174" s="454"/>
      <c r="AJ174" s="454"/>
      <c r="AK174" s="454"/>
      <c r="AL174" s="454"/>
      <c r="AM174" s="201"/>
      <c r="AN174" s="201"/>
      <c r="AO174" s="201"/>
      <c r="AP174" s="201"/>
      <c r="AQ174" s="201"/>
      <c r="AR174" s="201"/>
      <c r="AS174" s="201"/>
      <c r="AT174" s="201"/>
      <c r="AU174" s="201"/>
      <c r="AV174" s="201"/>
      <c r="AW174" s="201"/>
      <c r="AX174" s="201"/>
      <c r="AY174" s="201"/>
      <c r="AZ174" s="201"/>
      <c r="BA174" s="201"/>
      <c r="BB174" s="201"/>
      <c r="BC174" s="201"/>
      <c r="BD174" s="201"/>
      <c r="BE174" s="201"/>
      <c r="BF174" s="201"/>
      <c r="BG174" s="201"/>
      <c r="BH174" s="201"/>
      <c r="BI174" s="201"/>
      <c r="BJ174" s="201"/>
      <c r="BK174" s="201"/>
      <c r="BL174" s="201"/>
      <c r="BM174" s="201"/>
      <c r="BN174" s="201"/>
      <c r="BO174" s="201"/>
      <c r="BP174" s="201"/>
      <c r="BQ174" s="201"/>
      <c r="BR174" s="201"/>
      <c r="BS174" s="201"/>
      <c r="BT174" s="201"/>
      <c r="BU174" s="201"/>
      <c r="BV174" s="201"/>
      <c r="BW174" s="201"/>
      <c r="BX174" s="201"/>
      <c r="BY174" s="201"/>
      <c r="BZ174" s="201"/>
      <c r="CA174" s="201"/>
      <c r="CB174" s="201"/>
      <c r="CC174" s="201"/>
      <c r="CD174" s="201"/>
      <c r="CE174" s="201"/>
      <c r="CF174" s="201"/>
      <c r="CG174" s="201"/>
      <c r="CH174" s="201"/>
      <c r="CI174" s="201"/>
      <c r="CJ174" s="201"/>
      <c r="CK174" s="201"/>
      <c r="CL174" s="201"/>
      <c r="CM174" s="201"/>
      <c r="CN174" s="201"/>
      <c r="CO174" s="201"/>
      <c r="CP174" s="201"/>
      <c r="CQ174" s="201"/>
      <c r="CR174" s="201"/>
      <c r="CS174" s="201"/>
      <c r="CT174" s="201"/>
      <c r="CU174" s="201"/>
      <c r="CV174" s="201"/>
      <c r="CW174" s="201"/>
      <c r="CX174" s="201"/>
      <c r="CY174" s="201"/>
      <c r="CZ174" s="201"/>
      <c r="DA174" s="201"/>
      <c r="DB174" s="201"/>
      <c r="DC174" s="201"/>
      <c r="DD174" s="201"/>
      <c r="DE174" s="201"/>
      <c r="DF174" s="201"/>
      <c r="DG174" s="201"/>
      <c r="DH174" s="201"/>
      <c r="DI174" s="201"/>
      <c r="DJ174" s="201"/>
      <c r="DK174" s="201"/>
      <c r="DL174" s="201"/>
      <c r="DM174" s="201"/>
      <c r="DN174" s="201"/>
      <c r="DO174" s="201"/>
      <c r="DP174" s="201"/>
      <c r="DQ174" s="201"/>
      <c r="DR174" s="201"/>
      <c r="DS174" s="201"/>
      <c r="DT174" s="201"/>
      <c r="DU174" s="201"/>
      <c r="DV174" s="201"/>
      <c r="DW174" s="201"/>
      <c r="DX174" s="201"/>
      <c r="DY174" s="201"/>
      <c r="DZ174" s="201"/>
      <c r="EA174" s="201"/>
      <c r="EB174" s="201"/>
      <c r="EC174" s="201"/>
      <c r="ED174" s="201"/>
      <c r="EE174" s="201"/>
      <c r="EF174" s="201"/>
      <c r="EG174" s="201"/>
      <c r="EH174" s="201"/>
      <c r="EI174" s="201"/>
      <c r="EJ174" s="201"/>
      <c r="EK174" s="201"/>
      <c r="EL174" s="201"/>
      <c r="EM174" s="201"/>
      <c r="EN174" s="201"/>
      <c r="EO174" s="201"/>
      <c r="EP174" s="201"/>
      <c r="EQ174" s="201"/>
      <c r="ER174" s="201"/>
      <c r="ES174" s="201"/>
      <c r="ET174" s="201"/>
      <c r="EU174" s="201"/>
      <c r="EV174" s="201"/>
      <c r="EW174" s="201"/>
      <c r="EX174" s="201"/>
      <c r="EY174" s="201"/>
      <c r="EZ174" s="201"/>
      <c r="FA174" s="201"/>
      <c r="FB174" s="201"/>
      <c r="FC174" s="201"/>
      <c r="FD174" s="201"/>
      <c r="FE174" s="201"/>
      <c r="FF174" s="201"/>
      <c r="FG174" s="201"/>
      <c r="FH174" s="201"/>
      <c r="FI174" s="201"/>
      <c r="FJ174" s="201"/>
      <c r="FK174" s="201"/>
      <c r="FL174" s="201"/>
      <c r="FM174" s="201"/>
      <c r="FN174" s="201"/>
      <c r="FO174" s="201"/>
      <c r="FP174" s="201"/>
      <c r="FQ174" s="201"/>
      <c r="FR174" s="201"/>
      <c r="FS174" s="201"/>
      <c r="FT174" s="201"/>
      <c r="FU174" s="201"/>
      <c r="FV174" s="201"/>
      <c r="FW174" s="201"/>
      <c r="FX174" s="201"/>
      <c r="FY174" s="201"/>
      <c r="FZ174" s="201"/>
      <c r="GA174" s="201"/>
      <c r="GB174" s="201"/>
      <c r="GC174" s="201"/>
      <c r="GD174" s="201"/>
      <c r="GE174" s="201"/>
      <c r="GF174" s="201"/>
      <c r="GG174" s="201"/>
      <c r="GH174" s="201"/>
      <c r="GI174" s="201"/>
      <c r="GJ174" s="201"/>
      <c r="GK174" s="201"/>
      <c r="GL174" s="201"/>
      <c r="GM174" s="201"/>
      <c r="GN174" s="201"/>
      <c r="GO174" s="201"/>
      <c r="GP174" s="201"/>
      <c r="GQ174" s="201"/>
      <c r="GR174" s="201"/>
      <c r="GS174" s="201"/>
      <c r="GT174" s="201"/>
      <c r="GU174" s="201"/>
      <c r="GV174" s="201"/>
      <c r="GW174" s="201"/>
      <c r="GX174" s="201"/>
      <c r="GY174" s="201"/>
      <c r="GZ174" s="201"/>
    </row>
    <row r="175" spans="7:208" s="5" customFormat="1" ht="15">
      <c r="G175" s="120" t="s">
        <v>28</v>
      </c>
      <c r="L175" s="454"/>
      <c r="M175" s="454"/>
      <c r="N175" s="454"/>
      <c r="O175" s="454"/>
      <c r="P175" s="454"/>
      <c r="Q175" s="454"/>
      <c r="R175" s="454"/>
      <c r="S175" s="454"/>
      <c r="T175" s="454"/>
      <c r="U175" s="454"/>
      <c r="V175" s="454"/>
      <c r="W175" s="454"/>
      <c r="X175" s="454"/>
      <c r="Y175" s="454"/>
      <c r="Z175" s="454"/>
      <c r="AA175" s="454"/>
      <c r="AB175" s="454"/>
      <c r="AC175" s="454"/>
      <c r="AD175" s="454"/>
      <c r="AE175" s="454"/>
      <c r="AF175" s="454"/>
      <c r="AG175" s="454"/>
      <c r="AH175" s="454"/>
      <c r="AI175" s="454"/>
      <c r="AJ175" s="454"/>
      <c r="AK175" s="454"/>
      <c r="AL175" s="454"/>
      <c r="AM175" s="201"/>
      <c r="AN175" s="201"/>
      <c r="AO175" s="201"/>
      <c r="AP175" s="201"/>
      <c r="AQ175" s="201"/>
      <c r="AR175" s="201"/>
      <c r="AS175" s="201"/>
      <c r="AT175" s="201"/>
      <c r="AU175" s="201"/>
      <c r="AV175" s="201"/>
      <c r="AW175" s="201"/>
      <c r="AX175" s="201"/>
      <c r="AY175" s="201"/>
      <c r="AZ175" s="201"/>
      <c r="BA175" s="201"/>
      <c r="BB175" s="201"/>
      <c r="BC175" s="201"/>
      <c r="BD175" s="201"/>
      <c r="BE175" s="201"/>
      <c r="BF175" s="201"/>
      <c r="BG175" s="201"/>
      <c r="BH175" s="201"/>
      <c r="BI175" s="201"/>
      <c r="BJ175" s="201"/>
      <c r="BK175" s="201"/>
      <c r="BL175" s="201"/>
      <c r="BM175" s="201"/>
      <c r="BN175" s="201"/>
      <c r="BO175" s="201"/>
      <c r="BP175" s="201"/>
      <c r="BQ175" s="201"/>
      <c r="BR175" s="201"/>
      <c r="BS175" s="201"/>
      <c r="BT175" s="201"/>
      <c r="BU175" s="201"/>
      <c r="BV175" s="201"/>
      <c r="BW175" s="201"/>
      <c r="BX175" s="201"/>
      <c r="BY175" s="201"/>
      <c r="BZ175" s="201"/>
      <c r="CA175" s="201"/>
      <c r="CB175" s="201"/>
      <c r="CC175" s="201"/>
      <c r="CD175" s="201"/>
      <c r="CE175" s="201"/>
      <c r="CF175" s="201"/>
      <c r="CG175" s="201"/>
      <c r="CH175" s="201"/>
      <c r="CI175" s="201"/>
      <c r="CJ175" s="201"/>
      <c r="CK175" s="201"/>
      <c r="CL175" s="201"/>
      <c r="CM175" s="201"/>
      <c r="CN175" s="201"/>
      <c r="CO175" s="201"/>
      <c r="CP175" s="201"/>
      <c r="CQ175" s="201"/>
      <c r="CR175" s="201"/>
      <c r="CS175" s="201"/>
      <c r="CT175" s="201"/>
      <c r="CU175" s="201"/>
      <c r="CV175" s="201"/>
      <c r="CW175" s="201"/>
      <c r="CX175" s="201"/>
      <c r="CY175" s="201"/>
      <c r="CZ175" s="201"/>
      <c r="DA175" s="201"/>
      <c r="DB175" s="201"/>
      <c r="DC175" s="201"/>
      <c r="DD175" s="201"/>
      <c r="DE175" s="201"/>
      <c r="DF175" s="201"/>
      <c r="DG175" s="201"/>
      <c r="DH175" s="201"/>
      <c r="DI175" s="201"/>
      <c r="DJ175" s="201"/>
      <c r="DK175" s="201"/>
      <c r="DL175" s="201"/>
      <c r="DM175" s="201"/>
      <c r="DN175" s="201"/>
      <c r="DO175" s="201"/>
      <c r="DP175" s="201"/>
      <c r="DQ175" s="201"/>
      <c r="DR175" s="201"/>
      <c r="DS175" s="201"/>
      <c r="DT175" s="201"/>
      <c r="DU175" s="201"/>
      <c r="DV175" s="201"/>
      <c r="DW175" s="201"/>
      <c r="DX175" s="201"/>
      <c r="DY175" s="201"/>
      <c r="DZ175" s="201"/>
      <c r="EA175" s="201"/>
      <c r="EB175" s="201"/>
      <c r="EC175" s="201"/>
      <c r="ED175" s="201"/>
      <c r="EE175" s="201"/>
      <c r="EF175" s="201"/>
      <c r="EG175" s="201"/>
      <c r="EH175" s="201"/>
      <c r="EI175" s="201"/>
      <c r="EJ175" s="201"/>
      <c r="EK175" s="201"/>
      <c r="EL175" s="201"/>
      <c r="EM175" s="201"/>
      <c r="EN175" s="201"/>
      <c r="EO175" s="201"/>
      <c r="EP175" s="201"/>
      <c r="EQ175" s="201"/>
      <c r="ER175" s="201"/>
      <c r="ES175" s="201"/>
      <c r="ET175" s="201"/>
      <c r="EU175" s="201"/>
      <c r="EV175" s="201"/>
      <c r="EW175" s="201"/>
      <c r="EX175" s="201"/>
      <c r="EY175" s="201"/>
      <c r="EZ175" s="201"/>
      <c r="FA175" s="201"/>
      <c r="FB175" s="201"/>
      <c r="FC175" s="201"/>
      <c r="FD175" s="201"/>
      <c r="FE175" s="201"/>
      <c r="FF175" s="201"/>
      <c r="FG175" s="201"/>
      <c r="FH175" s="201"/>
      <c r="FI175" s="201"/>
      <c r="FJ175" s="201"/>
      <c r="FK175" s="201"/>
      <c r="FL175" s="201"/>
      <c r="FM175" s="201"/>
      <c r="FN175" s="201"/>
      <c r="FO175" s="201"/>
      <c r="FP175" s="201"/>
      <c r="FQ175" s="201"/>
      <c r="FR175" s="201"/>
      <c r="FS175" s="201"/>
      <c r="FT175" s="201"/>
      <c r="FU175" s="201"/>
      <c r="FV175" s="201"/>
      <c r="FW175" s="201"/>
      <c r="FX175" s="201"/>
      <c r="FY175" s="201"/>
      <c r="FZ175" s="201"/>
      <c r="GA175" s="201"/>
      <c r="GB175" s="201"/>
      <c r="GC175" s="201"/>
      <c r="GD175" s="201"/>
      <c r="GE175" s="201"/>
      <c r="GF175" s="201"/>
      <c r="GG175" s="201"/>
      <c r="GH175" s="201"/>
      <c r="GI175" s="201"/>
      <c r="GJ175" s="201"/>
      <c r="GK175" s="201"/>
      <c r="GL175" s="201"/>
      <c r="GM175" s="201"/>
      <c r="GN175" s="201"/>
      <c r="GO175" s="201"/>
      <c r="GP175" s="201"/>
      <c r="GQ175" s="201"/>
      <c r="GR175" s="201"/>
      <c r="GS175" s="201"/>
      <c r="GT175" s="201"/>
      <c r="GU175" s="201"/>
      <c r="GV175" s="201"/>
      <c r="GW175" s="201"/>
      <c r="GX175" s="201"/>
      <c r="GY175" s="201"/>
      <c r="GZ175" s="201"/>
    </row>
    <row r="176" spans="7:208" s="5" customFormat="1" ht="15">
      <c r="G176" s="120"/>
      <c r="H176" s="120" t="s">
        <v>662</v>
      </c>
      <c r="L176" s="454"/>
      <c r="M176" s="454">
        <v>0</v>
      </c>
      <c r="N176" s="454">
        <v>0</v>
      </c>
      <c r="O176" s="454">
        <v>0</v>
      </c>
      <c r="P176" s="454">
        <v>0</v>
      </c>
      <c r="Q176" s="454">
        <v>0</v>
      </c>
      <c r="R176" s="454">
        <v>0</v>
      </c>
      <c r="S176" s="454">
        <v>0</v>
      </c>
      <c r="T176" s="454">
        <v>0</v>
      </c>
      <c r="U176" s="454">
        <v>0</v>
      </c>
      <c r="V176" s="454">
        <v>194070097.95111483</v>
      </c>
      <c r="W176" s="454">
        <v>206196829.47259468</v>
      </c>
      <c r="X176" s="454">
        <v>224283123.13960108</v>
      </c>
      <c r="Y176" s="454">
        <v>247993949.97568357</v>
      </c>
      <c r="Z176" s="454">
        <v>267415530.51304066</v>
      </c>
      <c r="AA176" s="454">
        <v>287863651.29066825</v>
      </c>
      <c r="AB176" s="454">
        <v>319454043.2786302</v>
      </c>
      <c r="AC176" s="454">
        <v>348124057.80980641</v>
      </c>
      <c r="AD176" s="454">
        <v>363485853.44213468</v>
      </c>
      <c r="AE176" s="454">
        <v>388716604.50491512</v>
      </c>
      <c r="AF176" s="454">
        <v>412419847.35499579</v>
      </c>
      <c r="AG176" s="454">
        <v>421297510.76555383</v>
      </c>
      <c r="AH176" s="454">
        <v>434174726.87150609</v>
      </c>
      <c r="AI176" s="454">
        <v>444430002.36774462</v>
      </c>
      <c r="AJ176" s="454">
        <v>456226500.8346464</v>
      </c>
      <c r="AK176" s="454">
        <v>468473313.13609231</v>
      </c>
      <c r="AL176" s="454">
        <v>494824874.96321177</v>
      </c>
      <c r="AM176" s="201"/>
      <c r="AN176" s="201"/>
      <c r="AO176" s="201"/>
      <c r="AP176" s="201"/>
      <c r="AQ176" s="201"/>
      <c r="AR176" s="201"/>
      <c r="AS176" s="201"/>
      <c r="AT176" s="201"/>
      <c r="AU176" s="201"/>
      <c r="AV176" s="201"/>
      <c r="AW176" s="201"/>
      <c r="AX176" s="201"/>
      <c r="AY176" s="201"/>
      <c r="AZ176" s="201"/>
      <c r="BA176" s="201"/>
      <c r="BB176" s="201"/>
      <c r="BC176" s="201"/>
      <c r="BD176" s="201"/>
      <c r="BE176" s="201"/>
      <c r="BF176" s="201"/>
      <c r="BG176" s="201"/>
      <c r="BH176" s="201"/>
      <c r="BI176" s="201"/>
      <c r="BJ176" s="201"/>
      <c r="BK176" s="201"/>
      <c r="BL176" s="201"/>
      <c r="BM176" s="201"/>
      <c r="BN176" s="201"/>
      <c r="BO176" s="201"/>
      <c r="BP176" s="201"/>
      <c r="BQ176" s="201"/>
      <c r="BR176" s="201"/>
      <c r="BS176" s="201"/>
      <c r="BT176" s="201"/>
      <c r="BU176" s="201"/>
      <c r="BV176" s="201"/>
      <c r="BW176" s="201"/>
      <c r="BX176" s="201"/>
      <c r="BY176" s="201"/>
      <c r="BZ176" s="201"/>
      <c r="CA176" s="201"/>
      <c r="CB176" s="201"/>
      <c r="CC176" s="201"/>
      <c r="CD176" s="201"/>
      <c r="CE176" s="201"/>
      <c r="CF176" s="201"/>
      <c r="CG176" s="201"/>
      <c r="CH176" s="201"/>
      <c r="CI176" s="201"/>
      <c r="CJ176" s="201"/>
      <c r="CK176" s="201"/>
      <c r="CL176" s="201"/>
      <c r="CM176" s="201"/>
      <c r="CN176" s="201"/>
      <c r="CO176" s="201"/>
      <c r="CP176" s="201"/>
      <c r="CQ176" s="201"/>
      <c r="CR176" s="201"/>
      <c r="CS176" s="201"/>
      <c r="CT176" s="201"/>
      <c r="CU176" s="201"/>
      <c r="CV176" s="201"/>
      <c r="CW176" s="201"/>
      <c r="CX176" s="201"/>
      <c r="CY176" s="201"/>
      <c r="CZ176" s="201"/>
      <c r="DA176" s="201"/>
      <c r="DB176" s="201"/>
      <c r="DC176" s="201"/>
      <c r="DD176" s="201"/>
      <c r="DE176" s="201"/>
      <c r="DF176" s="201"/>
      <c r="DG176" s="201"/>
      <c r="DH176" s="201"/>
      <c r="DI176" s="201"/>
      <c r="DJ176" s="201"/>
      <c r="DK176" s="201"/>
      <c r="DL176" s="201"/>
      <c r="DM176" s="201"/>
      <c r="DN176" s="201"/>
      <c r="DO176" s="201"/>
      <c r="DP176" s="201"/>
      <c r="DQ176" s="201"/>
      <c r="DR176" s="201"/>
      <c r="DS176" s="201"/>
      <c r="DT176" s="201"/>
      <c r="DU176" s="201"/>
      <c r="DV176" s="201"/>
      <c r="DW176" s="201"/>
      <c r="DX176" s="201"/>
      <c r="DY176" s="201"/>
      <c r="DZ176" s="201"/>
      <c r="EA176" s="201"/>
      <c r="EB176" s="201"/>
      <c r="EC176" s="201"/>
      <c r="ED176" s="201"/>
      <c r="EE176" s="201"/>
      <c r="EF176" s="201"/>
      <c r="EG176" s="201"/>
      <c r="EH176" s="201"/>
      <c r="EI176" s="201"/>
      <c r="EJ176" s="201"/>
      <c r="EK176" s="201"/>
      <c r="EL176" s="201"/>
      <c r="EM176" s="201"/>
      <c r="EN176" s="201"/>
      <c r="EO176" s="201"/>
      <c r="EP176" s="201"/>
      <c r="EQ176" s="201"/>
      <c r="ER176" s="201"/>
      <c r="ES176" s="201"/>
      <c r="ET176" s="201"/>
      <c r="EU176" s="201"/>
      <c r="EV176" s="201"/>
      <c r="EW176" s="201"/>
      <c r="EX176" s="201"/>
      <c r="EY176" s="201"/>
      <c r="EZ176" s="201"/>
      <c r="FA176" s="201"/>
      <c r="FB176" s="201"/>
      <c r="FC176" s="201"/>
      <c r="FD176" s="201"/>
      <c r="FE176" s="201"/>
      <c r="FF176" s="201"/>
      <c r="FG176" s="201"/>
      <c r="FH176" s="201"/>
      <c r="FI176" s="201"/>
      <c r="FJ176" s="201"/>
      <c r="FK176" s="201"/>
      <c r="FL176" s="201"/>
      <c r="FM176" s="201"/>
      <c r="FN176" s="201"/>
      <c r="FO176" s="201"/>
      <c r="FP176" s="201"/>
      <c r="FQ176" s="201"/>
      <c r="FR176" s="201"/>
      <c r="FS176" s="201"/>
      <c r="FT176" s="201"/>
      <c r="FU176" s="201"/>
      <c r="FV176" s="201"/>
      <c r="FW176" s="201"/>
      <c r="FX176" s="201"/>
      <c r="FY176" s="201"/>
      <c r="FZ176" s="201"/>
      <c r="GA176" s="201"/>
      <c r="GB176" s="201"/>
      <c r="GC176" s="201"/>
      <c r="GD176" s="201"/>
      <c r="GE176" s="201"/>
      <c r="GF176" s="201"/>
      <c r="GG176" s="201"/>
      <c r="GH176" s="201"/>
      <c r="GI176" s="201"/>
      <c r="GJ176" s="201"/>
      <c r="GK176" s="201"/>
      <c r="GL176" s="201"/>
      <c r="GM176" s="201"/>
      <c r="GN176" s="201"/>
      <c r="GO176" s="201"/>
      <c r="GP176" s="201"/>
      <c r="GQ176" s="201"/>
      <c r="GR176" s="201"/>
      <c r="GS176" s="201"/>
      <c r="GT176" s="201"/>
      <c r="GU176" s="201"/>
      <c r="GV176" s="201"/>
      <c r="GW176" s="201"/>
      <c r="GX176" s="201"/>
      <c r="GY176" s="201"/>
      <c r="GZ176" s="201"/>
    </row>
    <row r="177" spans="1:208">
      <c r="H177" s="120" t="s">
        <v>1858</v>
      </c>
      <c r="L177" s="454"/>
      <c r="M177" s="454">
        <v>0</v>
      </c>
      <c r="N177" s="454">
        <v>0</v>
      </c>
      <c r="O177" s="454">
        <v>0</v>
      </c>
      <c r="P177" s="454">
        <v>0</v>
      </c>
      <c r="Q177" s="454">
        <v>0</v>
      </c>
      <c r="R177" s="454">
        <v>0</v>
      </c>
      <c r="S177" s="454">
        <v>0</v>
      </c>
      <c r="T177" s="454">
        <v>0</v>
      </c>
      <c r="U177" s="454">
        <v>0</v>
      </c>
      <c r="V177" s="454">
        <v>52432072.060000002</v>
      </c>
      <c r="W177" s="454">
        <v>62160117.654461436</v>
      </c>
      <c r="X177" s="454">
        <v>61654767.594064496</v>
      </c>
      <c r="Y177" s="454">
        <v>59834359.596676081</v>
      </c>
      <c r="Z177" s="454">
        <v>59293306.308930919</v>
      </c>
      <c r="AA177" s="454">
        <v>58549791.054911748</v>
      </c>
      <c r="AB177" s="454">
        <v>48657631.562348261</v>
      </c>
      <c r="AC177" s="454">
        <v>48199555.430457182</v>
      </c>
      <c r="AD177" s="454">
        <v>48414991.677122608</v>
      </c>
      <c r="AE177" s="454">
        <v>45816664.17226173</v>
      </c>
      <c r="AF177" s="454">
        <v>45946291.942715116</v>
      </c>
      <c r="AG177" s="454">
        <v>51494692.033627808</v>
      </c>
      <c r="AH177" s="454">
        <v>54532714.793614194</v>
      </c>
      <c r="AI177" s="454">
        <v>51805374.273919031</v>
      </c>
      <c r="AJ177" s="454">
        <v>52097744.5372058</v>
      </c>
      <c r="AK177" s="454">
        <v>47201285.059797361</v>
      </c>
      <c r="AL177" s="454">
        <v>35772339.269069605</v>
      </c>
      <c r="AM177" s="201"/>
      <c r="AN177" s="201"/>
      <c r="AO177" s="201"/>
      <c r="AP177" s="201"/>
      <c r="AQ177" s="201"/>
      <c r="AR177" s="201"/>
      <c r="AS177" s="201"/>
      <c r="AT177" s="201"/>
      <c r="AU177" s="201"/>
      <c r="AV177" s="201"/>
      <c r="AW177" s="201"/>
      <c r="AX177" s="201"/>
      <c r="AY177" s="201"/>
      <c r="AZ177" s="201"/>
      <c r="BA177" s="201"/>
      <c r="BB177" s="201"/>
      <c r="BC177" s="201"/>
      <c r="BD177" s="201"/>
      <c r="BE177" s="201"/>
      <c r="BF177" s="201"/>
      <c r="BG177" s="201"/>
      <c r="BH177" s="201"/>
      <c r="BI177" s="201"/>
      <c r="BJ177" s="201"/>
      <c r="BK177" s="201"/>
      <c r="BL177" s="201"/>
      <c r="BM177" s="201"/>
      <c r="BN177" s="201"/>
      <c r="BO177" s="201"/>
      <c r="BP177" s="201"/>
      <c r="BQ177" s="201"/>
      <c r="BR177" s="201"/>
      <c r="BS177" s="201"/>
      <c r="BT177" s="201"/>
      <c r="BU177" s="201"/>
      <c r="BV177" s="201"/>
      <c r="BW177" s="201"/>
      <c r="BX177" s="201"/>
      <c r="BY177" s="201"/>
      <c r="BZ177" s="201"/>
      <c r="CA177" s="201"/>
      <c r="CB177" s="201"/>
      <c r="CC177" s="201"/>
      <c r="CD177" s="201"/>
      <c r="CE177" s="201"/>
      <c r="CF177" s="201"/>
      <c r="CG177" s="201"/>
      <c r="CH177" s="201"/>
      <c r="CI177" s="201"/>
      <c r="CJ177" s="201"/>
      <c r="CK177" s="201"/>
      <c r="CL177" s="201"/>
      <c r="CM177" s="201"/>
      <c r="CN177" s="201"/>
      <c r="CO177" s="201"/>
      <c r="CP177" s="201"/>
      <c r="CQ177" s="201"/>
      <c r="CR177" s="201"/>
      <c r="CS177" s="201"/>
      <c r="CT177" s="201"/>
      <c r="CU177" s="201"/>
      <c r="CV177" s="201"/>
      <c r="CW177" s="201"/>
      <c r="CX177" s="201"/>
      <c r="CY177" s="201"/>
      <c r="CZ177" s="201"/>
      <c r="DA177" s="201"/>
      <c r="DB177" s="201"/>
      <c r="DC177" s="201"/>
      <c r="DD177" s="201"/>
      <c r="DE177" s="201"/>
      <c r="DF177" s="201"/>
      <c r="DG177" s="201"/>
      <c r="DH177" s="201"/>
      <c r="DI177" s="201"/>
      <c r="DJ177" s="201"/>
      <c r="DK177" s="201"/>
      <c r="DL177" s="201"/>
      <c r="DM177" s="201"/>
      <c r="DN177" s="201"/>
      <c r="DO177" s="201"/>
      <c r="DP177" s="201"/>
      <c r="DQ177" s="201"/>
      <c r="DR177" s="201"/>
      <c r="DS177" s="201"/>
      <c r="DT177" s="201"/>
      <c r="DU177" s="201"/>
      <c r="DV177" s="201"/>
      <c r="DW177" s="201"/>
      <c r="DX177" s="201"/>
      <c r="DY177" s="201"/>
      <c r="DZ177" s="201"/>
      <c r="EA177" s="201"/>
      <c r="EB177" s="201"/>
      <c r="EC177" s="201"/>
      <c r="ED177" s="201"/>
      <c r="EE177" s="201"/>
      <c r="EF177" s="201"/>
      <c r="EG177" s="201"/>
      <c r="EH177" s="201"/>
      <c r="EI177" s="201"/>
      <c r="EJ177" s="201"/>
      <c r="EK177" s="201"/>
      <c r="EL177" s="201"/>
      <c r="EM177" s="201"/>
      <c r="EN177" s="201"/>
      <c r="EO177" s="201"/>
      <c r="EP177" s="201"/>
      <c r="EQ177" s="201"/>
      <c r="ER177" s="201"/>
      <c r="ES177" s="201"/>
      <c r="ET177" s="201"/>
      <c r="EU177" s="201"/>
      <c r="EV177" s="201"/>
      <c r="EW177" s="201"/>
      <c r="EX177" s="201"/>
      <c r="EY177" s="201"/>
      <c r="EZ177" s="201"/>
      <c r="FA177" s="201"/>
      <c r="FB177" s="201"/>
      <c r="FC177" s="201"/>
      <c r="FD177" s="201"/>
      <c r="FE177" s="201"/>
      <c r="FF177" s="201"/>
      <c r="FG177" s="201"/>
      <c r="FH177" s="201"/>
      <c r="FI177" s="201"/>
      <c r="FJ177" s="201"/>
      <c r="FK177" s="201"/>
      <c r="FL177" s="201"/>
      <c r="FM177" s="201"/>
      <c r="FN177" s="201"/>
      <c r="FO177" s="201"/>
      <c r="FP177" s="201"/>
      <c r="FQ177" s="201"/>
      <c r="FR177" s="201"/>
      <c r="FS177" s="201"/>
      <c r="FT177" s="201"/>
      <c r="FU177" s="201"/>
      <c r="FV177" s="201"/>
      <c r="FW177" s="201"/>
      <c r="FX177" s="201"/>
      <c r="FY177" s="201"/>
      <c r="FZ177" s="201"/>
      <c r="GA177" s="201"/>
      <c r="GB177" s="201"/>
      <c r="GC177" s="201"/>
      <c r="GD177" s="201"/>
      <c r="GE177" s="201"/>
      <c r="GF177" s="201"/>
      <c r="GG177" s="201"/>
      <c r="GH177" s="201"/>
      <c r="GI177" s="201"/>
      <c r="GJ177" s="201"/>
      <c r="GK177" s="201"/>
      <c r="GL177" s="201"/>
      <c r="GM177" s="201"/>
      <c r="GN177" s="201"/>
      <c r="GO177" s="201"/>
      <c r="GP177" s="201"/>
      <c r="GQ177" s="201"/>
      <c r="GR177" s="201"/>
      <c r="GS177" s="201"/>
      <c r="GT177" s="201"/>
      <c r="GU177" s="201"/>
      <c r="GV177" s="201"/>
      <c r="GW177" s="201"/>
      <c r="GX177" s="201"/>
      <c r="GY177" s="201"/>
      <c r="GZ177" s="201"/>
    </row>
    <row r="178" spans="1:208">
      <c r="H178" s="120" t="s">
        <v>32</v>
      </c>
      <c r="L178" s="454"/>
      <c r="M178" s="454">
        <v>0</v>
      </c>
      <c r="N178" s="454">
        <v>0</v>
      </c>
      <c r="O178" s="454">
        <v>0</v>
      </c>
      <c r="P178" s="454">
        <v>0</v>
      </c>
      <c r="Q178" s="454">
        <v>0</v>
      </c>
      <c r="R178" s="454">
        <v>0</v>
      </c>
      <c r="S178" s="454">
        <v>0</v>
      </c>
      <c r="T178" s="454">
        <v>0</v>
      </c>
      <c r="U178" s="454">
        <v>0</v>
      </c>
      <c r="V178" s="454">
        <v>36463714.81000001</v>
      </c>
      <c r="W178" s="454">
        <v>69269619.860991254</v>
      </c>
      <c r="X178" s="454">
        <v>64587105.919792987</v>
      </c>
      <c r="Y178" s="454">
        <v>57735006.808225192</v>
      </c>
      <c r="Z178" s="454">
        <v>54915360.292394809</v>
      </c>
      <c r="AA178" s="454">
        <v>56467329.908845074</v>
      </c>
      <c r="AB178" s="454">
        <v>57858047.408728547</v>
      </c>
      <c r="AC178" s="454">
        <v>58917307.30513455</v>
      </c>
      <c r="AD178" s="454">
        <v>60234397.662097163</v>
      </c>
      <c r="AE178" s="454">
        <v>61709807.541812427</v>
      </c>
      <c r="AF178" s="454">
        <v>63228322.036678903</v>
      </c>
      <c r="AG178" s="454">
        <v>64791388.088608086</v>
      </c>
      <c r="AH178" s="454">
        <v>64297887.764040865</v>
      </c>
      <c r="AI178" s="454">
        <v>65220508.775802337</v>
      </c>
      <c r="AJ178" s="454">
        <v>66882067.212633133</v>
      </c>
      <c r="AK178" s="454">
        <v>68594720.689839393</v>
      </c>
      <c r="AL178" s="454">
        <v>70360228.853639141</v>
      </c>
      <c r="AM178" s="201"/>
      <c r="AN178" s="201"/>
      <c r="AO178" s="201"/>
      <c r="AP178" s="201"/>
      <c r="AQ178" s="201"/>
      <c r="AR178" s="201"/>
      <c r="AS178" s="201"/>
      <c r="AT178" s="201"/>
      <c r="AU178" s="201"/>
      <c r="AV178" s="201"/>
      <c r="AW178" s="201"/>
      <c r="AX178" s="201"/>
      <c r="AY178" s="201"/>
      <c r="AZ178" s="201"/>
      <c r="BA178" s="201"/>
      <c r="BB178" s="201"/>
      <c r="BC178" s="201"/>
      <c r="BD178" s="201"/>
      <c r="BE178" s="201"/>
      <c r="BF178" s="201"/>
      <c r="BG178" s="201"/>
      <c r="BH178" s="201"/>
      <c r="BI178" s="201"/>
      <c r="BJ178" s="201"/>
      <c r="BK178" s="201"/>
      <c r="BL178" s="201"/>
      <c r="BM178" s="201"/>
      <c r="BN178" s="201"/>
      <c r="BO178" s="201"/>
      <c r="BP178" s="201"/>
      <c r="BQ178" s="201"/>
      <c r="BR178" s="201"/>
      <c r="BS178" s="201"/>
      <c r="BT178" s="201"/>
      <c r="BU178" s="201"/>
      <c r="BV178" s="201"/>
      <c r="BW178" s="201"/>
      <c r="BX178" s="201"/>
      <c r="BY178" s="201"/>
      <c r="BZ178" s="201"/>
      <c r="CA178" s="201"/>
      <c r="CB178" s="201"/>
      <c r="CC178" s="201"/>
      <c r="CD178" s="201"/>
      <c r="CE178" s="201"/>
      <c r="CF178" s="201"/>
      <c r="CG178" s="201"/>
      <c r="CH178" s="201"/>
      <c r="CI178" s="201"/>
      <c r="CJ178" s="201"/>
      <c r="CK178" s="201"/>
      <c r="CL178" s="201"/>
      <c r="CM178" s="201"/>
      <c r="CN178" s="201"/>
      <c r="CO178" s="201"/>
      <c r="CP178" s="201"/>
      <c r="CQ178" s="201"/>
      <c r="CR178" s="201"/>
      <c r="CS178" s="201"/>
      <c r="CT178" s="201"/>
      <c r="CU178" s="201"/>
      <c r="CV178" s="201"/>
      <c r="CW178" s="201"/>
      <c r="CX178" s="201"/>
      <c r="CY178" s="201"/>
      <c r="CZ178" s="201"/>
      <c r="DA178" s="201"/>
      <c r="DB178" s="201"/>
      <c r="DC178" s="201"/>
      <c r="DD178" s="201"/>
      <c r="DE178" s="201"/>
      <c r="DF178" s="201"/>
      <c r="DG178" s="201"/>
      <c r="DH178" s="201"/>
      <c r="DI178" s="201"/>
      <c r="DJ178" s="201"/>
      <c r="DK178" s="201"/>
      <c r="DL178" s="201"/>
      <c r="DM178" s="201"/>
      <c r="DN178" s="201"/>
      <c r="DO178" s="201"/>
      <c r="DP178" s="201"/>
      <c r="DQ178" s="201"/>
      <c r="DR178" s="201"/>
      <c r="DS178" s="201"/>
      <c r="DT178" s="201"/>
      <c r="DU178" s="201"/>
      <c r="DV178" s="201"/>
      <c r="DW178" s="201"/>
      <c r="DX178" s="201"/>
      <c r="DY178" s="201"/>
      <c r="DZ178" s="201"/>
      <c r="EA178" s="201"/>
      <c r="EB178" s="201"/>
      <c r="EC178" s="201"/>
      <c r="ED178" s="201"/>
      <c r="EE178" s="201"/>
      <c r="EF178" s="201"/>
      <c r="EG178" s="201"/>
      <c r="EH178" s="201"/>
      <c r="EI178" s="201"/>
      <c r="EJ178" s="201"/>
      <c r="EK178" s="201"/>
      <c r="EL178" s="201"/>
      <c r="EM178" s="201"/>
      <c r="EN178" s="201"/>
      <c r="EO178" s="201"/>
      <c r="EP178" s="201"/>
      <c r="EQ178" s="201"/>
      <c r="ER178" s="201"/>
      <c r="ES178" s="201"/>
      <c r="ET178" s="201"/>
      <c r="EU178" s="201"/>
      <c r="EV178" s="201"/>
      <c r="EW178" s="201"/>
      <c r="EX178" s="201"/>
      <c r="EY178" s="201"/>
      <c r="EZ178" s="201"/>
      <c r="FA178" s="201"/>
      <c r="FB178" s="201"/>
      <c r="FC178" s="201"/>
      <c r="FD178" s="201"/>
      <c r="FE178" s="201"/>
      <c r="FF178" s="201"/>
      <c r="FG178" s="201"/>
      <c r="FH178" s="201"/>
      <c r="FI178" s="201"/>
      <c r="FJ178" s="201"/>
      <c r="FK178" s="201"/>
      <c r="FL178" s="201"/>
      <c r="FM178" s="201"/>
      <c r="FN178" s="201"/>
      <c r="FO178" s="201"/>
      <c r="FP178" s="201"/>
      <c r="FQ178" s="201"/>
      <c r="FR178" s="201"/>
      <c r="FS178" s="201"/>
      <c r="FT178" s="201"/>
      <c r="FU178" s="201"/>
      <c r="FV178" s="201"/>
      <c r="FW178" s="201"/>
      <c r="FX178" s="201"/>
      <c r="FY178" s="201"/>
      <c r="FZ178" s="201"/>
      <c r="GA178" s="201"/>
      <c r="GB178" s="201"/>
      <c r="GC178" s="201"/>
      <c r="GD178" s="201"/>
      <c r="GE178" s="201"/>
      <c r="GF178" s="201"/>
      <c r="GG178" s="201"/>
      <c r="GH178" s="201"/>
      <c r="GI178" s="201"/>
      <c r="GJ178" s="201"/>
      <c r="GK178" s="201"/>
      <c r="GL178" s="201"/>
      <c r="GM178" s="201"/>
      <c r="GN178" s="201"/>
      <c r="GO178" s="201"/>
      <c r="GP178" s="201"/>
      <c r="GQ178" s="201"/>
      <c r="GR178" s="201"/>
      <c r="GS178" s="201"/>
      <c r="GT178" s="201"/>
      <c r="GU178" s="201"/>
      <c r="GV178" s="201"/>
      <c r="GW178" s="201"/>
      <c r="GX178" s="201"/>
      <c r="GY178" s="201"/>
      <c r="GZ178" s="201"/>
    </row>
    <row r="179" spans="1:208">
      <c r="H179" s="120" t="s">
        <v>33</v>
      </c>
      <c r="L179" s="454"/>
      <c r="M179" s="454">
        <v>0</v>
      </c>
      <c r="N179" s="454">
        <v>0</v>
      </c>
      <c r="O179" s="454">
        <v>0</v>
      </c>
      <c r="P179" s="454">
        <v>0</v>
      </c>
      <c r="Q179" s="454">
        <v>0</v>
      </c>
      <c r="R179" s="454">
        <v>0</v>
      </c>
      <c r="S179" s="454">
        <v>0</v>
      </c>
      <c r="T179" s="454">
        <v>0</v>
      </c>
      <c r="U179" s="454">
        <v>0</v>
      </c>
      <c r="V179" s="454">
        <v>597052257.71000004</v>
      </c>
      <c r="W179" s="454">
        <v>422669076.64477044</v>
      </c>
      <c r="X179" s="454">
        <v>434212995.59480822</v>
      </c>
      <c r="Y179" s="454">
        <v>445164212.5</v>
      </c>
      <c r="Z179" s="454">
        <v>462620902.8125</v>
      </c>
      <c r="AA179" s="454">
        <v>481269422.8828125</v>
      </c>
      <c r="AB179" s="454">
        <v>500743470.9548828</v>
      </c>
      <c r="AC179" s="454">
        <v>517754855.22875488</v>
      </c>
      <c r="AD179" s="454">
        <v>534555094.10947376</v>
      </c>
      <c r="AE179" s="454">
        <v>551878516.46221054</v>
      </c>
      <c r="AF179" s="454">
        <v>569878661.87376583</v>
      </c>
      <c r="AG179" s="454">
        <v>588662680.92060995</v>
      </c>
      <c r="AH179" s="454">
        <v>608231935.44362521</v>
      </c>
      <c r="AI179" s="454">
        <v>628462898.82971585</v>
      </c>
      <c r="AJ179" s="454">
        <v>649488156.30045879</v>
      </c>
      <c r="AK179" s="454">
        <v>671337205.20797026</v>
      </c>
      <c r="AL179" s="454">
        <v>694044755.33816946</v>
      </c>
      <c r="AM179" s="201"/>
      <c r="AN179" s="201"/>
      <c r="AO179" s="201"/>
      <c r="AP179" s="201"/>
      <c r="AQ179" s="201"/>
      <c r="AR179" s="201"/>
      <c r="AS179" s="201"/>
      <c r="AT179" s="201"/>
      <c r="AU179" s="201"/>
      <c r="AV179" s="201"/>
      <c r="AW179" s="201"/>
      <c r="AX179" s="201"/>
      <c r="AY179" s="201"/>
      <c r="AZ179" s="201"/>
      <c r="BA179" s="201"/>
      <c r="BB179" s="201"/>
      <c r="BC179" s="201"/>
      <c r="BD179" s="201"/>
      <c r="BE179" s="201"/>
      <c r="BF179" s="201"/>
      <c r="BG179" s="201"/>
      <c r="BH179" s="201"/>
      <c r="BI179" s="201"/>
      <c r="BJ179" s="201"/>
      <c r="BK179" s="201"/>
      <c r="BL179" s="201"/>
      <c r="BM179" s="201"/>
      <c r="BN179" s="201"/>
      <c r="BO179" s="201"/>
      <c r="BP179" s="201"/>
      <c r="BQ179" s="201"/>
      <c r="BR179" s="201"/>
      <c r="BS179" s="201"/>
      <c r="BT179" s="201"/>
      <c r="BU179" s="201"/>
      <c r="BV179" s="201"/>
      <c r="BW179" s="201"/>
      <c r="BX179" s="201"/>
      <c r="BY179" s="201"/>
      <c r="BZ179" s="201"/>
      <c r="CA179" s="201"/>
      <c r="CB179" s="201"/>
      <c r="CC179" s="201"/>
      <c r="CD179" s="201"/>
      <c r="CE179" s="201"/>
      <c r="CF179" s="201"/>
      <c r="CG179" s="201"/>
      <c r="CH179" s="201"/>
      <c r="CI179" s="201"/>
      <c r="CJ179" s="201"/>
      <c r="CK179" s="201"/>
      <c r="CL179" s="201"/>
      <c r="CM179" s="201"/>
      <c r="CN179" s="201"/>
      <c r="CO179" s="201"/>
      <c r="CP179" s="201"/>
      <c r="CQ179" s="201"/>
      <c r="CR179" s="201"/>
      <c r="CS179" s="201"/>
      <c r="CT179" s="201"/>
      <c r="CU179" s="201"/>
      <c r="CV179" s="201"/>
      <c r="CW179" s="201"/>
      <c r="CX179" s="201"/>
      <c r="CY179" s="201"/>
      <c r="CZ179" s="201"/>
      <c r="DA179" s="201"/>
      <c r="DB179" s="201"/>
      <c r="DC179" s="201"/>
      <c r="DD179" s="201"/>
      <c r="DE179" s="201"/>
      <c r="DF179" s="201"/>
      <c r="DG179" s="201"/>
      <c r="DH179" s="201"/>
      <c r="DI179" s="201"/>
      <c r="DJ179" s="201"/>
      <c r="DK179" s="201"/>
      <c r="DL179" s="201"/>
      <c r="DM179" s="201"/>
      <c r="DN179" s="201"/>
      <c r="DO179" s="201"/>
      <c r="DP179" s="201"/>
      <c r="DQ179" s="201"/>
      <c r="DR179" s="201"/>
      <c r="DS179" s="201"/>
      <c r="DT179" s="201"/>
      <c r="DU179" s="201"/>
      <c r="DV179" s="201"/>
      <c r="DW179" s="201"/>
      <c r="DX179" s="201"/>
      <c r="DY179" s="201"/>
      <c r="DZ179" s="201"/>
      <c r="EA179" s="201"/>
      <c r="EB179" s="201"/>
      <c r="EC179" s="201"/>
      <c r="ED179" s="201"/>
      <c r="EE179" s="201"/>
      <c r="EF179" s="201"/>
      <c r="EG179" s="201"/>
      <c r="EH179" s="201"/>
      <c r="EI179" s="201"/>
      <c r="EJ179" s="201"/>
      <c r="EK179" s="201"/>
      <c r="EL179" s="201"/>
      <c r="EM179" s="201"/>
      <c r="EN179" s="201"/>
      <c r="EO179" s="201"/>
      <c r="EP179" s="201"/>
      <c r="EQ179" s="201"/>
      <c r="ER179" s="201"/>
      <c r="ES179" s="201"/>
      <c r="ET179" s="201"/>
      <c r="EU179" s="201"/>
      <c r="EV179" s="201"/>
      <c r="EW179" s="201"/>
      <c r="EX179" s="201"/>
      <c r="EY179" s="201"/>
      <c r="EZ179" s="201"/>
      <c r="FA179" s="201"/>
      <c r="FB179" s="201"/>
      <c r="FC179" s="201"/>
      <c r="FD179" s="201"/>
      <c r="FE179" s="201"/>
      <c r="FF179" s="201"/>
      <c r="FG179" s="201"/>
      <c r="FH179" s="201"/>
      <c r="FI179" s="201"/>
      <c r="FJ179" s="201"/>
      <c r="FK179" s="201"/>
      <c r="FL179" s="201"/>
      <c r="FM179" s="201"/>
      <c r="FN179" s="201"/>
      <c r="FO179" s="201"/>
      <c r="FP179" s="201"/>
      <c r="FQ179" s="201"/>
      <c r="FR179" s="201"/>
      <c r="FS179" s="201"/>
      <c r="FT179" s="201"/>
      <c r="FU179" s="201"/>
      <c r="FV179" s="201"/>
      <c r="FW179" s="201"/>
      <c r="FX179" s="201"/>
      <c r="FY179" s="201"/>
      <c r="FZ179" s="201"/>
      <c r="GA179" s="201"/>
      <c r="GB179" s="201"/>
      <c r="GC179" s="201"/>
      <c r="GD179" s="201"/>
      <c r="GE179" s="201"/>
      <c r="GF179" s="201"/>
      <c r="GG179" s="201"/>
      <c r="GH179" s="201"/>
      <c r="GI179" s="201"/>
      <c r="GJ179" s="201"/>
      <c r="GK179" s="201"/>
      <c r="GL179" s="201"/>
      <c r="GM179" s="201"/>
      <c r="GN179" s="201"/>
      <c r="GO179" s="201"/>
      <c r="GP179" s="201"/>
      <c r="GQ179" s="201"/>
      <c r="GR179" s="201"/>
      <c r="GS179" s="201"/>
      <c r="GT179" s="201"/>
      <c r="GU179" s="201"/>
      <c r="GV179" s="201"/>
      <c r="GW179" s="201"/>
      <c r="GX179" s="201"/>
      <c r="GY179" s="201"/>
      <c r="GZ179" s="201"/>
    </row>
    <row r="180" spans="1:208">
      <c r="H180" s="120" t="s">
        <v>34</v>
      </c>
      <c r="L180" s="454"/>
      <c r="M180" s="454">
        <v>0</v>
      </c>
      <c r="N180" s="454">
        <v>0</v>
      </c>
      <c r="O180" s="454">
        <v>0</v>
      </c>
      <c r="P180" s="454">
        <v>0</v>
      </c>
      <c r="Q180" s="454">
        <v>0</v>
      </c>
      <c r="R180" s="454">
        <v>0</v>
      </c>
      <c r="S180" s="454">
        <v>0</v>
      </c>
      <c r="T180" s="454">
        <v>0</v>
      </c>
      <c r="U180" s="454">
        <v>0</v>
      </c>
      <c r="V180" s="454">
        <v>312294041.03526074</v>
      </c>
      <c r="W180" s="454">
        <v>311906463.55638379</v>
      </c>
      <c r="X180" s="454">
        <v>321034855.74825048</v>
      </c>
      <c r="Y180" s="454">
        <v>338996808.57720411</v>
      </c>
      <c r="Z180" s="454">
        <v>349725478.85318267</v>
      </c>
      <c r="AA180" s="454">
        <v>364492910.84148729</v>
      </c>
      <c r="AB180" s="454">
        <v>406267855.11878228</v>
      </c>
      <c r="AC180" s="454">
        <v>458473283.00367248</v>
      </c>
      <c r="AD180" s="454">
        <v>511080363.47276896</v>
      </c>
      <c r="AE180" s="454">
        <v>563984975.76230788</v>
      </c>
      <c r="AF180" s="454">
        <v>610405408.28108764</v>
      </c>
      <c r="AG180" s="454">
        <v>668816096.83465648</v>
      </c>
      <c r="AH180" s="454">
        <v>721656701.77852201</v>
      </c>
      <c r="AI180" s="454">
        <v>760548677.64710164</v>
      </c>
      <c r="AJ180" s="454">
        <v>791137353.7069056</v>
      </c>
      <c r="AK180" s="454">
        <v>797600012.8183409</v>
      </c>
      <c r="AL180" s="454">
        <v>791468960.70872903</v>
      </c>
      <c r="AM180" s="201"/>
      <c r="AN180" s="201"/>
      <c r="AO180" s="201"/>
      <c r="AP180" s="201"/>
      <c r="AQ180" s="201"/>
      <c r="AR180" s="201"/>
      <c r="AS180" s="201"/>
      <c r="AT180" s="201"/>
      <c r="AU180" s="201"/>
      <c r="AV180" s="201"/>
      <c r="AW180" s="201"/>
      <c r="AX180" s="201"/>
      <c r="AY180" s="201"/>
      <c r="AZ180" s="201"/>
      <c r="BA180" s="201"/>
      <c r="BB180" s="201"/>
      <c r="BC180" s="201"/>
      <c r="BD180" s="201"/>
      <c r="BE180" s="201"/>
      <c r="BF180" s="201"/>
      <c r="BG180" s="201"/>
      <c r="BH180" s="201"/>
      <c r="BI180" s="201"/>
      <c r="BJ180" s="201"/>
      <c r="BK180" s="201"/>
      <c r="BL180" s="201"/>
      <c r="BM180" s="201"/>
      <c r="BN180" s="201"/>
      <c r="BO180" s="201"/>
      <c r="BP180" s="201"/>
      <c r="BQ180" s="201"/>
      <c r="BR180" s="201"/>
      <c r="BS180" s="201"/>
      <c r="BT180" s="201"/>
      <c r="BU180" s="201"/>
      <c r="BV180" s="201"/>
      <c r="BW180" s="201"/>
      <c r="BX180" s="201"/>
      <c r="BY180" s="201"/>
      <c r="BZ180" s="201"/>
      <c r="CA180" s="201"/>
      <c r="CB180" s="201"/>
      <c r="CC180" s="201"/>
      <c r="CD180" s="201"/>
      <c r="CE180" s="201"/>
      <c r="CF180" s="201"/>
      <c r="CG180" s="201"/>
      <c r="CH180" s="201"/>
      <c r="CI180" s="201"/>
      <c r="CJ180" s="201"/>
      <c r="CK180" s="201"/>
      <c r="CL180" s="201"/>
      <c r="CM180" s="201"/>
      <c r="CN180" s="201"/>
      <c r="CO180" s="201"/>
      <c r="CP180" s="201"/>
      <c r="CQ180" s="201"/>
      <c r="CR180" s="201"/>
      <c r="CS180" s="201"/>
      <c r="CT180" s="201"/>
      <c r="CU180" s="201"/>
      <c r="CV180" s="201"/>
      <c r="CW180" s="201"/>
      <c r="CX180" s="201"/>
      <c r="CY180" s="201"/>
      <c r="CZ180" s="201"/>
      <c r="DA180" s="201"/>
      <c r="DB180" s="201"/>
      <c r="DC180" s="201"/>
      <c r="DD180" s="201"/>
      <c r="DE180" s="201"/>
      <c r="DF180" s="201"/>
      <c r="DG180" s="201"/>
      <c r="DH180" s="201"/>
      <c r="DI180" s="201"/>
      <c r="DJ180" s="201"/>
      <c r="DK180" s="201"/>
      <c r="DL180" s="201"/>
      <c r="DM180" s="201"/>
      <c r="DN180" s="201"/>
      <c r="DO180" s="201"/>
      <c r="DP180" s="201"/>
      <c r="DQ180" s="201"/>
      <c r="DR180" s="201"/>
      <c r="DS180" s="201"/>
      <c r="DT180" s="201"/>
      <c r="DU180" s="201"/>
      <c r="DV180" s="201"/>
      <c r="DW180" s="201"/>
      <c r="DX180" s="201"/>
      <c r="DY180" s="201"/>
      <c r="DZ180" s="201"/>
      <c r="EA180" s="201"/>
      <c r="EB180" s="201"/>
      <c r="EC180" s="201"/>
      <c r="ED180" s="201"/>
      <c r="EE180" s="201"/>
      <c r="EF180" s="201"/>
      <c r="EG180" s="201"/>
      <c r="EH180" s="201"/>
      <c r="EI180" s="201"/>
      <c r="EJ180" s="201"/>
      <c r="EK180" s="201"/>
      <c r="EL180" s="201"/>
      <c r="EM180" s="201"/>
      <c r="EN180" s="201"/>
      <c r="EO180" s="201"/>
      <c r="EP180" s="201"/>
      <c r="EQ180" s="201"/>
      <c r="ER180" s="201"/>
      <c r="ES180" s="201"/>
      <c r="ET180" s="201"/>
      <c r="EU180" s="201"/>
      <c r="EV180" s="201"/>
      <c r="EW180" s="201"/>
      <c r="EX180" s="201"/>
      <c r="EY180" s="201"/>
      <c r="EZ180" s="201"/>
      <c r="FA180" s="201"/>
      <c r="FB180" s="201"/>
      <c r="FC180" s="201"/>
      <c r="FD180" s="201"/>
      <c r="FE180" s="201"/>
      <c r="FF180" s="201"/>
      <c r="FG180" s="201"/>
      <c r="FH180" s="201"/>
      <c r="FI180" s="201"/>
      <c r="FJ180" s="201"/>
      <c r="FK180" s="201"/>
      <c r="FL180" s="201"/>
      <c r="FM180" s="201"/>
      <c r="FN180" s="201"/>
      <c r="FO180" s="201"/>
      <c r="FP180" s="201"/>
      <c r="FQ180" s="201"/>
      <c r="FR180" s="201"/>
      <c r="FS180" s="201"/>
      <c r="FT180" s="201"/>
      <c r="FU180" s="201"/>
      <c r="FV180" s="201"/>
      <c r="FW180" s="201"/>
      <c r="FX180" s="201"/>
      <c r="FY180" s="201"/>
      <c r="FZ180" s="201"/>
      <c r="GA180" s="201"/>
      <c r="GB180" s="201"/>
      <c r="GC180" s="201"/>
      <c r="GD180" s="201"/>
      <c r="GE180" s="201"/>
      <c r="GF180" s="201"/>
      <c r="GG180" s="201"/>
      <c r="GH180" s="201"/>
      <c r="GI180" s="201"/>
      <c r="GJ180" s="201"/>
      <c r="GK180" s="201"/>
      <c r="GL180" s="201"/>
      <c r="GM180" s="201"/>
      <c r="GN180" s="201"/>
      <c r="GO180" s="201"/>
      <c r="GP180" s="201"/>
      <c r="GQ180" s="201"/>
      <c r="GR180" s="201"/>
      <c r="GS180" s="201"/>
      <c r="GT180" s="201"/>
      <c r="GU180" s="201"/>
      <c r="GV180" s="201"/>
      <c r="GW180" s="201"/>
      <c r="GX180" s="201"/>
      <c r="GY180" s="201"/>
      <c r="GZ180" s="201"/>
    </row>
    <row r="181" spans="1:208">
      <c r="H181" s="120" t="s">
        <v>1860</v>
      </c>
      <c r="L181" s="454"/>
      <c r="M181" s="454">
        <v>0</v>
      </c>
      <c r="N181" s="454">
        <v>0</v>
      </c>
      <c r="O181" s="454">
        <v>0</v>
      </c>
      <c r="P181" s="454">
        <v>0</v>
      </c>
      <c r="Q181" s="454">
        <v>0</v>
      </c>
      <c r="R181" s="454">
        <v>0</v>
      </c>
      <c r="S181" s="454">
        <v>0</v>
      </c>
      <c r="T181" s="454">
        <v>0</v>
      </c>
      <c r="U181" s="454">
        <v>0</v>
      </c>
      <c r="V181" s="454">
        <v>494548235.36999995</v>
      </c>
      <c r="W181" s="454">
        <v>550993491.4781183</v>
      </c>
      <c r="X181" s="454">
        <v>515203370.19131631</v>
      </c>
      <c r="Y181" s="454">
        <v>483463874.18585086</v>
      </c>
      <c r="Z181" s="454">
        <v>488096715.05835414</v>
      </c>
      <c r="AA181" s="454">
        <v>482037239.96233392</v>
      </c>
      <c r="AB181" s="454">
        <v>481302184.79536414</v>
      </c>
      <c r="AC181" s="454">
        <v>472242547.34063709</v>
      </c>
      <c r="AD181" s="454">
        <v>481144785.62040138</v>
      </c>
      <c r="AE181" s="454">
        <v>486622309.61898875</v>
      </c>
      <c r="AF181" s="454">
        <v>493639422.94419968</v>
      </c>
      <c r="AG181" s="454">
        <v>488523044.72430456</v>
      </c>
      <c r="AH181" s="454">
        <v>531016988.27750444</v>
      </c>
      <c r="AI181" s="454">
        <v>556845281.96318865</v>
      </c>
      <c r="AJ181" s="454">
        <v>575857788.03412521</v>
      </c>
      <c r="AK181" s="454">
        <v>505919741.23041463</v>
      </c>
      <c r="AL181" s="454">
        <v>572735283.79318249</v>
      </c>
      <c r="AM181" s="201"/>
      <c r="AN181" s="201"/>
      <c r="AO181" s="201"/>
      <c r="AP181" s="201"/>
      <c r="AQ181" s="201"/>
      <c r="AR181" s="201"/>
      <c r="AS181" s="201"/>
      <c r="AT181" s="201"/>
      <c r="AU181" s="201"/>
      <c r="AV181" s="201"/>
      <c r="AW181" s="201"/>
      <c r="AX181" s="201"/>
      <c r="AY181" s="201"/>
      <c r="AZ181" s="201"/>
      <c r="BA181" s="201"/>
      <c r="BB181" s="201"/>
      <c r="BC181" s="201"/>
      <c r="BD181" s="201"/>
      <c r="BE181" s="201"/>
      <c r="BF181" s="201"/>
      <c r="BG181" s="201"/>
      <c r="BH181" s="201"/>
      <c r="BI181" s="201"/>
      <c r="BJ181" s="201"/>
      <c r="BK181" s="201"/>
      <c r="BL181" s="201"/>
      <c r="BM181" s="201"/>
      <c r="BN181" s="201"/>
      <c r="BO181" s="201"/>
      <c r="BP181" s="201"/>
      <c r="BQ181" s="201"/>
      <c r="BR181" s="201"/>
      <c r="BS181" s="201"/>
      <c r="BT181" s="201"/>
      <c r="BU181" s="201"/>
      <c r="BV181" s="201"/>
      <c r="BW181" s="201"/>
      <c r="BX181" s="201"/>
      <c r="BY181" s="201"/>
      <c r="BZ181" s="201"/>
      <c r="CA181" s="201"/>
      <c r="CB181" s="201"/>
      <c r="CC181" s="201"/>
      <c r="CD181" s="201"/>
      <c r="CE181" s="201"/>
      <c r="CF181" s="201"/>
      <c r="CG181" s="201"/>
      <c r="CH181" s="201"/>
      <c r="CI181" s="201"/>
      <c r="CJ181" s="201"/>
      <c r="CK181" s="201"/>
      <c r="CL181" s="201"/>
      <c r="CM181" s="201"/>
      <c r="CN181" s="201"/>
      <c r="CO181" s="201"/>
      <c r="CP181" s="201"/>
      <c r="CQ181" s="201"/>
      <c r="CR181" s="201"/>
      <c r="CS181" s="201"/>
      <c r="CT181" s="201"/>
      <c r="CU181" s="201"/>
      <c r="CV181" s="201"/>
      <c r="CW181" s="201"/>
      <c r="CX181" s="201"/>
      <c r="CY181" s="201"/>
      <c r="CZ181" s="201"/>
      <c r="DA181" s="201"/>
      <c r="DB181" s="201"/>
      <c r="DC181" s="201"/>
      <c r="DD181" s="201"/>
      <c r="DE181" s="201"/>
      <c r="DF181" s="201"/>
      <c r="DG181" s="201"/>
      <c r="DH181" s="201"/>
      <c r="DI181" s="201"/>
      <c r="DJ181" s="201"/>
      <c r="DK181" s="201"/>
      <c r="DL181" s="201"/>
      <c r="DM181" s="201"/>
      <c r="DN181" s="201"/>
      <c r="DO181" s="201"/>
      <c r="DP181" s="201"/>
      <c r="DQ181" s="201"/>
      <c r="DR181" s="201"/>
      <c r="DS181" s="201"/>
      <c r="DT181" s="201"/>
      <c r="DU181" s="201"/>
      <c r="DV181" s="201"/>
      <c r="DW181" s="201"/>
      <c r="DX181" s="201"/>
      <c r="DY181" s="201"/>
      <c r="DZ181" s="201"/>
      <c r="EA181" s="201"/>
      <c r="EB181" s="201"/>
      <c r="EC181" s="201"/>
      <c r="ED181" s="201"/>
      <c r="EE181" s="201"/>
      <c r="EF181" s="201"/>
      <c r="EG181" s="201"/>
      <c r="EH181" s="201"/>
      <c r="EI181" s="201"/>
      <c r="EJ181" s="201"/>
      <c r="EK181" s="201"/>
      <c r="EL181" s="201"/>
      <c r="EM181" s="201"/>
      <c r="EN181" s="201"/>
      <c r="EO181" s="201"/>
      <c r="EP181" s="201"/>
      <c r="EQ181" s="201"/>
      <c r="ER181" s="201"/>
      <c r="ES181" s="201"/>
      <c r="ET181" s="201"/>
      <c r="EU181" s="201"/>
      <c r="EV181" s="201"/>
      <c r="EW181" s="201"/>
      <c r="EX181" s="201"/>
      <c r="EY181" s="201"/>
      <c r="EZ181" s="201"/>
      <c r="FA181" s="201"/>
      <c r="FB181" s="201"/>
      <c r="FC181" s="201"/>
      <c r="FD181" s="201"/>
      <c r="FE181" s="201"/>
      <c r="FF181" s="201"/>
      <c r="FG181" s="201"/>
      <c r="FH181" s="201"/>
      <c r="FI181" s="201"/>
      <c r="FJ181" s="201"/>
      <c r="FK181" s="201"/>
      <c r="FL181" s="201"/>
      <c r="FM181" s="201"/>
      <c r="FN181" s="201"/>
      <c r="FO181" s="201"/>
      <c r="FP181" s="201"/>
      <c r="FQ181" s="201"/>
      <c r="FR181" s="201"/>
      <c r="FS181" s="201"/>
      <c r="FT181" s="201"/>
      <c r="FU181" s="201"/>
      <c r="FV181" s="201"/>
      <c r="FW181" s="201"/>
      <c r="FX181" s="201"/>
      <c r="FY181" s="201"/>
      <c r="FZ181" s="201"/>
      <c r="GA181" s="201"/>
      <c r="GB181" s="201"/>
      <c r="GC181" s="201"/>
      <c r="GD181" s="201"/>
      <c r="GE181" s="201"/>
      <c r="GF181" s="201"/>
      <c r="GG181" s="201"/>
      <c r="GH181" s="201"/>
      <c r="GI181" s="201"/>
      <c r="GJ181" s="201"/>
      <c r="GK181" s="201"/>
      <c r="GL181" s="201"/>
      <c r="GM181" s="201"/>
      <c r="GN181" s="201"/>
      <c r="GO181" s="201"/>
      <c r="GP181" s="201"/>
      <c r="GQ181" s="201"/>
      <c r="GR181" s="201"/>
      <c r="GS181" s="201"/>
      <c r="GT181" s="201"/>
      <c r="GU181" s="201"/>
      <c r="GV181" s="201"/>
      <c r="GW181" s="201"/>
      <c r="GX181" s="201"/>
      <c r="GY181" s="201"/>
      <c r="GZ181" s="201"/>
    </row>
    <row r="182" spans="1:208" s="29" customFormat="1">
      <c r="A182" s="398"/>
      <c r="B182" s="398"/>
      <c r="C182" s="452"/>
      <c r="G182" s="277"/>
      <c r="H182" s="277" t="s">
        <v>38</v>
      </c>
      <c r="L182" s="488"/>
      <c r="M182" s="488">
        <v>0</v>
      </c>
      <c r="N182" s="488">
        <v>0</v>
      </c>
      <c r="O182" s="488">
        <v>0</v>
      </c>
      <c r="P182" s="488">
        <v>0</v>
      </c>
      <c r="Q182" s="488">
        <v>0</v>
      </c>
      <c r="R182" s="488">
        <v>0</v>
      </c>
      <c r="S182" s="488">
        <v>0</v>
      </c>
      <c r="T182" s="488">
        <v>0</v>
      </c>
      <c r="U182" s="488">
        <v>0</v>
      </c>
      <c r="V182" s="488">
        <v>1686860418.9363754</v>
      </c>
      <c r="W182" s="488">
        <v>1623195598.6673198</v>
      </c>
      <c r="X182" s="488">
        <v>1620976218.1878335</v>
      </c>
      <c r="Y182" s="488">
        <v>1633188211.6436398</v>
      </c>
      <c r="Z182" s="488">
        <v>1682067293.8384032</v>
      </c>
      <c r="AA182" s="488">
        <v>1730680345.9410589</v>
      </c>
      <c r="AB182" s="488">
        <v>1814283233.1187363</v>
      </c>
      <c r="AC182" s="488">
        <v>1903711606.1184626</v>
      </c>
      <c r="AD182" s="488">
        <v>1998915485.9839985</v>
      </c>
      <c r="AE182" s="488">
        <v>2098728878.0624964</v>
      </c>
      <c r="AF182" s="488">
        <v>2195517954.4334431</v>
      </c>
      <c r="AG182" s="488">
        <v>2283585413.3673606</v>
      </c>
      <c r="AH182" s="488">
        <v>2413910954.928813</v>
      </c>
      <c r="AI182" s="488">
        <v>2507312743.8574724</v>
      </c>
      <c r="AJ182" s="488">
        <v>2591689610.6259747</v>
      </c>
      <c r="AK182" s="488">
        <v>2559126278.1424551</v>
      </c>
      <c r="AL182" s="488">
        <v>2659206442.9260015</v>
      </c>
      <c r="AM182" s="452"/>
      <c r="AN182" s="452"/>
      <c r="AO182" s="452"/>
      <c r="AP182" s="452"/>
      <c r="AQ182" s="452"/>
      <c r="AR182" s="452"/>
      <c r="AS182" s="452"/>
      <c r="AT182" s="452"/>
      <c r="AU182" s="452"/>
      <c r="AV182" s="452"/>
      <c r="AW182" s="452"/>
      <c r="AX182" s="452"/>
      <c r="AY182" s="452"/>
      <c r="AZ182" s="452"/>
      <c r="BA182" s="452"/>
      <c r="BB182" s="452"/>
      <c r="BC182" s="452"/>
      <c r="BD182" s="452"/>
      <c r="BE182" s="452"/>
      <c r="BF182" s="452"/>
      <c r="BG182" s="452"/>
      <c r="BH182" s="452"/>
      <c r="BI182" s="452"/>
      <c r="BJ182" s="452"/>
      <c r="BK182" s="452"/>
      <c r="BL182" s="452"/>
      <c r="BM182" s="452"/>
      <c r="BN182" s="452"/>
      <c r="BO182" s="452"/>
      <c r="BP182" s="452"/>
      <c r="BQ182" s="452"/>
      <c r="BR182" s="452"/>
      <c r="BS182" s="452"/>
      <c r="BT182" s="452"/>
      <c r="BU182" s="452"/>
      <c r="BV182" s="452"/>
      <c r="BW182" s="452"/>
      <c r="BX182" s="452"/>
      <c r="BY182" s="452"/>
      <c r="BZ182" s="452"/>
      <c r="CA182" s="452"/>
      <c r="CB182" s="452"/>
      <c r="CC182" s="452"/>
      <c r="CD182" s="452"/>
      <c r="CE182" s="452"/>
      <c r="CF182" s="452"/>
      <c r="CG182" s="452"/>
      <c r="CH182" s="452"/>
      <c r="CI182" s="452"/>
      <c r="CJ182" s="452"/>
      <c r="CK182" s="452"/>
      <c r="CL182" s="452"/>
      <c r="CM182" s="452"/>
      <c r="CN182" s="452"/>
      <c r="CO182" s="452"/>
      <c r="CP182" s="452"/>
      <c r="CQ182" s="452"/>
      <c r="CR182" s="452"/>
      <c r="CS182" s="452"/>
      <c r="CT182" s="452"/>
      <c r="CU182" s="452"/>
      <c r="CV182" s="452"/>
      <c r="CW182" s="452"/>
      <c r="CX182" s="452"/>
      <c r="CY182" s="452"/>
      <c r="CZ182" s="452"/>
      <c r="DA182" s="452"/>
      <c r="DB182" s="452"/>
      <c r="DC182" s="452"/>
      <c r="DD182" s="452"/>
      <c r="DE182" s="452"/>
      <c r="DF182" s="452"/>
      <c r="DG182" s="452"/>
      <c r="DH182" s="452"/>
      <c r="DI182" s="452"/>
      <c r="DJ182" s="452"/>
      <c r="DK182" s="452"/>
      <c r="DL182" s="452"/>
      <c r="DM182" s="452"/>
      <c r="DN182" s="452"/>
      <c r="DO182" s="452"/>
      <c r="DP182" s="452"/>
      <c r="DQ182" s="452"/>
      <c r="DR182" s="452"/>
      <c r="DS182" s="452"/>
      <c r="DT182" s="452"/>
      <c r="DU182" s="452"/>
      <c r="DV182" s="452"/>
      <c r="DW182" s="452"/>
      <c r="DX182" s="452"/>
      <c r="DY182" s="452"/>
      <c r="DZ182" s="452"/>
      <c r="EA182" s="452"/>
      <c r="EB182" s="452"/>
      <c r="EC182" s="452"/>
      <c r="ED182" s="452"/>
      <c r="EE182" s="452"/>
      <c r="EF182" s="452"/>
      <c r="EG182" s="452"/>
      <c r="EH182" s="452"/>
      <c r="EI182" s="452"/>
      <c r="EJ182" s="452"/>
      <c r="EK182" s="452"/>
      <c r="EL182" s="452"/>
      <c r="EM182" s="452"/>
      <c r="EN182" s="452"/>
      <c r="EO182" s="452"/>
      <c r="EP182" s="452"/>
      <c r="EQ182" s="452"/>
      <c r="ER182" s="452"/>
      <c r="ES182" s="452"/>
      <c r="ET182" s="452"/>
      <c r="EU182" s="452"/>
      <c r="EV182" s="452"/>
      <c r="EW182" s="452"/>
      <c r="EX182" s="452"/>
      <c r="EY182" s="452"/>
      <c r="EZ182" s="452"/>
      <c r="FA182" s="452"/>
      <c r="FB182" s="452"/>
      <c r="FC182" s="452"/>
      <c r="FD182" s="452"/>
      <c r="FE182" s="452"/>
      <c r="FF182" s="452"/>
      <c r="FG182" s="452"/>
      <c r="FH182" s="452"/>
      <c r="FI182" s="452"/>
      <c r="FJ182" s="452"/>
      <c r="FK182" s="452"/>
      <c r="FL182" s="452"/>
      <c r="FM182" s="452"/>
      <c r="FN182" s="452"/>
      <c r="FO182" s="452"/>
      <c r="FP182" s="452"/>
      <c r="FQ182" s="452"/>
      <c r="FR182" s="452"/>
      <c r="FS182" s="452"/>
      <c r="FT182" s="452"/>
      <c r="FU182" s="452"/>
      <c r="FV182" s="452"/>
      <c r="FW182" s="452"/>
      <c r="FX182" s="452"/>
      <c r="FY182" s="452"/>
      <c r="FZ182" s="452"/>
      <c r="GA182" s="452"/>
      <c r="GB182" s="452"/>
      <c r="GC182" s="452"/>
      <c r="GD182" s="452"/>
      <c r="GE182" s="452"/>
      <c r="GF182" s="452"/>
      <c r="GG182" s="452"/>
      <c r="GH182" s="452"/>
      <c r="GI182" s="452"/>
      <c r="GJ182" s="452"/>
      <c r="GK182" s="452"/>
      <c r="GL182" s="452"/>
      <c r="GM182" s="452"/>
      <c r="GN182" s="452"/>
      <c r="GO182" s="452"/>
      <c r="GP182" s="452"/>
      <c r="GQ182" s="452"/>
      <c r="GR182" s="452"/>
      <c r="GS182" s="452"/>
      <c r="GT182" s="452"/>
      <c r="GU182" s="452"/>
      <c r="GV182" s="452"/>
      <c r="GW182" s="452"/>
      <c r="GX182" s="452"/>
      <c r="GY182" s="452"/>
      <c r="GZ182" s="452"/>
    </row>
    <row r="183" spans="1:208">
      <c r="H183" s="120"/>
      <c r="L183" s="454"/>
      <c r="M183" s="454"/>
      <c r="N183" s="454"/>
      <c r="O183" s="454"/>
      <c r="P183" s="454"/>
      <c r="Q183" s="454"/>
      <c r="R183" s="454"/>
      <c r="S183" s="454"/>
      <c r="T183" s="454"/>
      <c r="U183" s="454"/>
      <c r="V183" s="454"/>
      <c r="W183" s="454"/>
      <c r="X183" s="454"/>
      <c r="Y183" s="454"/>
      <c r="Z183" s="454"/>
      <c r="AA183" s="454"/>
      <c r="AB183" s="454"/>
      <c r="AC183" s="454"/>
      <c r="AD183" s="454"/>
      <c r="AE183" s="454"/>
      <c r="AF183" s="454"/>
      <c r="AG183" s="454"/>
      <c r="AH183" s="454"/>
      <c r="AI183" s="454"/>
      <c r="AJ183" s="454"/>
      <c r="AK183" s="454"/>
      <c r="AL183" s="454"/>
      <c r="AM183" s="201"/>
      <c r="AN183" s="201"/>
      <c r="AO183" s="201"/>
      <c r="AP183" s="201"/>
      <c r="AQ183" s="201"/>
      <c r="AR183" s="201"/>
      <c r="AS183" s="201"/>
      <c r="AT183" s="201"/>
      <c r="AU183" s="201"/>
      <c r="AV183" s="201"/>
      <c r="AW183" s="201"/>
      <c r="AX183" s="201"/>
      <c r="AY183" s="201"/>
      <c r="AZ183" s="201"/>
      <c r="BA183" s="201"/>
      <c r="BB183" s="201"/>
      <c r="BC183" s="201"/>
      <c r="BD183" s="201"/>
      <c r="BE183" s="201"/>
      <c r="BF183" s="201"/>
      <c r="BG183" s="201"/>
      <c r="BH183" s="201"/>
      <c r="BI183" s="201"/>
      <c r="BJ183" s="201"/>
      <c r="BK183" s="201"/>
      <c r="BL183" s="201"/>
      <c r="BM183" s="201"/>
      <c r="BN183" s="201"/>
      <c r="BO183" s="201"/>
      <c r="BP183" s="201"/>
      <c r="BQ183" s="201"/>
      <c r="BR183" s="201"/>
      <c r="BS183" s="201"/>
      <c r="BT183" s="201"/>
      <c r="BU183" s="201"/>
      <c r="BV183" s="201"/>
      <c r="BW183" s="201"/>
      <c r="BX183" s="201"/>
      <c r="BY183" s="201"/>
      <c r="BZ183" s="201"/>
      <c r="CA183" s="201"/>
      <c r="CB183" s="201"/>
      <c r="CC183" s="201"/>
      <c r="CD183" s="201"/>
      <c r="CE183" s="201"/>
      <c r="CF183" s="201"/>
      <c r="CG183" s="201"/>
      <c r="CH183" s="201"/>
      <c r="CI183" s="201"/>
      <c r="CJ183" s="201"/>
      <c r="CK183" s="201"/>
      <c r="CL183" s="201"/>
      <c r="CM183" s="201"/>
      <c r="CN183" s="201"/>
      <c r="CO183" s="201"/>
      <c r="CP183" s="201"/>
      <c r="CQ183" s="201"/>
      <c r="CR183" s="201"/>
      <c r="CS183" s="201"/>
      <c r="CT183" s="201"/>
      <c r="CU183" s="201"/>
      <c r="CV183" s="201"/>
      <c r="CW183" s="201"/>
      <c r="CX183" s="201"/>
      <c r="CY183" s="201"/>
      <c r="CZ183" s="201"/>
      <c r="DA183" s="201"/>
      <c r="DB183" s="201"/>
      <c r="DC183" s="201"/>
      <c r="DD183" s="201"/>
      <c r="DE183" s="201"/>
      <c r="DF183" s="201"/>
      <c r="DG183" s="201"/>
      <c r="DH183" s="201"/>
      <c r="DI183" s="201"/>
      <c r="DJ183" s="201"/>
      <c r="DK183" s="201"/>
      <c r="DL183" s="201"/>
      <c r="DM183" s="201"/>
      <c r="DN183" s="201"/>
      <c r="DO183" s="201"/>
      <c r="DP183" s="201"/>
      <c r="DQ183" s="201"/>
      <c r="DR183" s="201"/>
      <c r="DS183" s="201"/>
      <c r="DT183" s="201"/>
      <c r="DU183" s="201"/>
      <c r="DV183" s="201"/>
      <c r="DW183" s="201"/>
      <c r="DX183" s="201"/>
      <c r="DY183" s="201"/>
      <c r="DZ183" s="201"/>
      <c r="EA183" s="201"/>
      <c r="EB183" s="201"/>
      <c r="EC183" s="201"/>
      <c r="ED183" s="201"/>
      <c r="EE183" s="201"/>
      <c r="EF183" s="201"/>
      <c r="EG183" s="201"/>
      <c r="EH183" s="201"/>
      <c r="EI183" s="201"/>
      <c r="EJ183" s="201"/>
      <c r="EK183" s="201"/>
      <c r="EL183" s="201"/>
      <c r="EM183" s="201"/>
      <c r="EN183" s="201"/>
      <c r="EO183" s="201"/>
      <c r="EP183" s="201"/>
      <c r="EQ183" s="201"/>
      <c r="ER183" s="201"/>
      <c r="ES183" s="201"/>
      <c r="ET183" s="201"/>
      <c r="EU183" s="201"/>
      <c r="EV183" s="201"/>
      <c r="EW183" s="201"/>
      <c r="EX183" s="201"/>
      <c r="EY183" s="201"/>
      <c r="EZ183" s="201"/>
      <c r="FA183" s="201"/>
      <c r="FB183" s="201"/>
      <c r="FC183" s="201"/>
      <c r="FD183" s="201"/>
      <c r="FE183" s="201"/>
      <c r="FF183" s="201"/>
      <c r="FG183" s="201"/>
      <c r="FH183" s="201"/>
      <c r="FI183" s="201"/>
      <c r="FJ183" s="201"/>
      <c r="FK183" s="201"/>
      <c r="FL183" s="201"/>
      <c r="FM183" s="201"/>
      <c r="FN183" s="201"/>
      <c r="FO183" s="201"/>
      <c r="FP183" s="201"/>
      <c r="FQ183" s="201"/>
      <c r="FR183" s="201"/>
      <c r="FS183" s="201"/>
      <c r="FT183" s="201"/>
      <c r="FU183" s="201"/>
      <c r="FV183" s="201"/>
      <c r="FW183" s="201"/>
      <c r="FX183" s="201"/>
      <c r="FY183" s="201"/>
      <c r="FZ183" s="201"/>
      <c r="GA183" s="201"/>
      <c r="GB183" s="201"/>
      <c r="GC183" s="201"/>
      <c r="GD183" s="201"/>
      <c r="GE183" s="201"/>
      <c r="GF183" s="201"/>
      <c r="GG183" s="201"/>
      <c r="GH183" s="201"/>
      <c r="GI183" s="201"/>
      <c r="GJ183" s="201"/>
      <c r="GK183" s="201"/>
      <c r="GL183" s="201"/>
      <c r="GM183" s="201"/>
      <c r="GN183" s="201"/>
      <c r="GO183" s="201"/>
      <c r="GP183" s="201"/>
      <c r="GQ183" s="201"/>
      <c r="GR183" s="201"/>
      <c r="GS183" s="201"/>
      <c r="GT183" s="201"/>
      <c r="GU183" s="201"/>
      <c r="GV183" s="201"/>
      <c r="GW183" s="201"/>
      <c r="GX183" s="201"/>
      <c r="GY183" s="201"/>
      <c r="GZ183" s="201"/>
    </row>
    <row r="184" spans="1:208">
      <c r="G184" s="28" t="s">
        <v>1837</v>
      </c>
      <c r="M184" s="201">
        <v>0</v>
      </c>
      <c r="N184" s="201">
        <v>0</v>
      </c>
      <c r="O184" s="201">
        <v>0</v>
      </c>
      <c r="P184" s="201">
        <v>0</v>
      </c>
      <c r="Q184" s="201">
        <v>0</v>
      </c>
      <c r="R184" s="201">
        <v>0</v>
      </c>
      <c r="S184" s="201">
        <v>0</v>
      </c>
      <c r="T184" s="201">
        <v>0</v>
      </c>
      <c r="U184" s="201">
        <v>0</v>
      </c>
      <c r="V184" s="201">
        <v>124330031.03526075</v>
      </c>
      <c r="W184" s="201">
        <v>129666403.47174874</v>
      </c>
      <c r="X184" s="201">
        <v>136408741.65143239</v>
      </c>
      <c r="Y184" s="201">
        <v>148886002.12400725</v>
      </c>
      <c r="Z184" s="201">
        <v>158693819.3139675</v>
      </c>
      <c r="AA184" s="201">
        <v>171938829.4740327</v>
      </c>
      <c r="AB184" s="201">
        <v>212197625.74067721</v>
      </c>
      <c r="AC184" s="201">
        <v>262688844.67060626</v>
      </c>
      <c r="AD184" s="201">
        <v>312722297.46904266</v>
      </c>
      <c r="AE184" s="201">
        <v>363196972.79681408</v>
      </c>
      <c r="AF184" s="201">
        <v>407961399.9726761</v>
      </c>
      <c r="AG184" s="201">
        <v>452963834.08343172</v>
      </c>
      <c r="AH184" s="201">
        <v>487115067.56258017</v>
      </c>
      <c r="AI184" s="201">
        <v>518887666.93987286</v>
      </c>
      <c r="AJ184" s="201">
        <v>547450880.44915783</v>
      </c>
      <c r="AK184" s="201">
        <v>551944072.82947969</v>
      </c>
      <c r="AL184" s="201">
        <v>543805951.15359747</v>
      </c>
      <c r="AM184" s="201"/>
      <c r="AN184" s="201"/>
      <c r="AO184" s="201"/>
      <c r="AP184" s="201"/>
      <c r="AQ184" s="201"/>
      <c r="AR184" s="201"/>
      <c r="AS184" s="201"/>
      <c r="AT184" s="201"/>
      <c r="AU184" s="201"/>
      <c r="AV184" s="201"/>
      <c r="AW184" s="201"/>
      <c r="AX184" s="201"/>
      <c r="AY184" s="201"/>
      <c r="AZ184" s="201"/>
      <c r="BA184" s="201"/>
      <c r="BB184" s="201"/>
      <c r="BC184" s="201"/>
      <c r="BD184" s="201"/>
      <c r="BE184" s="201"/>
      <c r="BF184" s="201"/>
      <c r="BG184" s="201"/>
      <c r="BH184" s="201"/>
      <c r="BI184" s="201"/>
      <c r="BJ184" s="201"/>
      <c r="BK184" s="201"/>
      <c r="BL184" s="201"/>
      <c r="BM184" s="201"/>
      <c r="BN184" s="201"/>
      <c r="BO184" s="201"/>
      <c r="BP184" s="201"/>
      <c r="BQ184" s="201"/>
      <c r="BR184" s="201"/>
      <c r="BS184" s="201"/>
      <c r="BT184" s="201"/>
      <c r="BU184" s="201"/>
      <c r="BV184" s="201"/>
      <c r="BW184" s="201"/>
      <c r="BX184" s="201"/>
      <c r="BY184" s="201"/>
      <c r="BZ184" s="201"/>
      <c r="CA184" s="201"/>
      <c r="CB184" s="201"/>
      <c r="CC184" s="201"/>
      <c r="CD184" s="201"/>
      <c r="CE184" s="201"/>
      <c r="CF184" s="201"/>
      <c r="CG184" s="201"/>
      <c r="CH184" s="201"/>
      <c r="CI184" s="201"/>
      <c r="CJ184" s="201"/>
      <c r="CK184" s="201"/>
      <c r="CL184" s="201"/>
      <c r="CM184" s="201"/>
      <c r="CN184" s="201"/>
      <c r="CO184" s="201"/>
      <c r="CP184" s="201"/>
      <c r="CQ184" s="201"/>
      <c r="CR184" s="201"/>
      <c r="CS184" s="201"/>
      <c r="CT184" s="201"/>
      <c r="CU184" s="201"/>
      <c r="CV184" s="201"/>
      <c r="CW184" s="201"/>
      <c r="CX184" s="201"/>
      <c r="CY184" s="201"/>
      <c r="CZ184" s="201"/>
      <c r="DA184" s="201"/>
      <c r="DB184" s="201"/>
      <c r="DC184" s="201"/>
      <c r="DD184" s="201"/>
      <c r="DE184" s="201"/>
      <c r="DF184" s="201"/>
      <c r="DG184" s="201"/>
      <c r="DH184" s="201"/>
      <c r="DI184" s="201"/>
      <c r="DJ184" s="201"/>
      <c r="DK184" s="201"/>
      <c r="DL184" s="201"/>
      <c r="DM184" s="201"/>
      <c r="DN184" s="201"/>
      <c r="DO184" s="201"/>
      <c r="DP184" s="201"/>
      <c r="DQ184" s="201"/>
      <c r="DR184" s="201"/>
      <c r="DS184" s="201"/>
      <c r="DT184" s="201"/>
      <c r="DU184" s="201"/>
      <c r="DV184" s="201"/>
      <c r="DW184" s="201"/>
      <c r="DX184" s="201"/>
      <c r="DY184" s="201"/>
      <c r="DZ184" s="201"/>
      <c r="EA184" s="201"/>
      <c r="EB184" s="201"/>
      <c r="EC184" s="201"/>
      <c r="ED184" s="201"/>
      <c r="EE184" s="201"/>
      <c r="EF184" s="201"/>
      <c r="EG184" s="201"/>
      <c r="EH184" s="201"/>
      <c r="EI184" s="201"/>
      <c r="EJ184" s="201"/>
      <c r="EK184" s="201"/>
      <c r="EL184" s="201"/>
      <c r="EM184" s="201"/>
      <c r="EN184" s="201"/>
      <c r="EO184" s="201"/>
      <c r="EP184" s="201"/>
      <c r="EQ184" s="201"/>
      <c r="ER184" s="201"/>
      <c r="ES184" s="201"/>
      <c r="ET184" s="201"/>
      <c r="EU184" s="201"/>
      <c r="EV184" s="201"/>
      <c r="EW184" s="201"/>
      <c r="EX184" s="201"/>
      <c r="EY184" s="201"/>
      <c r="EZ184" s="201"/>
      <c r="FA184" s="201"/>
      <c r="FB184" s="201"/>
      <c r="FC184" s="201"/>
      <c r="FD184" s="201"/>
      <c r="FE184" s="201"/>
      <c r="FF184" s="201"/>
      <c r="FG184" s="201"/>
      <c r="FH184" s="201"/>
      <c r="FI184" s="201"/>
      <c r="FJ184" s="201"/>
      <c r="FK184" s="201"/>
      <c r="FL184" s="201"/>
      <c r="FM184" s="201"/>
      <c r="FN184" s="201"/>
      <c r="FO184" s="201"/>
      <c r="FP184" s="201"/>
      <c r="FQ184" s="201"/>
      <c r="FR184" s="201"/>
      <c r="FS184" s="201"/>
      <c r="FT184" s="201"/>
      <c r="FU184" s="201"/>
      <c r="FV184" s="201"/>
      <c r="FW184" s="201"/>
      <c r="FX184" s="201"/>
      <c r="FY184" s="201"/>
      <c r="FZ184" s="201"/>
      <c r="GA184" s="201"/>
      <c r="GB184" s="201"/>
      <c r="GC184" s="201"/>
      <c r="GD184" s="201"/>
      <c r="GE184" s="201"/>
      <c r="GF184" s="201"/>
      <c r="GG184" s="201"/>
      <c r="GH184" s="201"/>
      <c r="GI184" s="201"/>
      <c r="GJ184" s="201"/>
      <c r="GK184" s="201"/>
      <c r="GL184" s="201"/>
      <c r="GM184" s="201"/>
      <c r="GN184" s="201"/>
      <c r="GO184" s="201"/>
      <c r="GP184" s="201"/>
      <c r="GQ184" s="201"/>
      <c r="GR184" s="201"/>
      <c r="GS184" s="201"/>
      <c r="GT184" s="201"/>
      <c r="GU184" s="201"/>
      <c r="GV184" s="201"/>
      <c r="GW184" s="201"/>
      <c r="GX184" s="201"/>
      <c r="GY184" s="201"/>
      <c r="GZ184" s="201"/>
    </row>
    <row r="185" spans="1:208">
      <c r="G185" s="28" t="s">
        <v>1838</v>
      </c>
      <c r="L185" s="201"/>
      <c r="M185" s="201">
        <v>0</v>
      </c>
      <c r="N185" s="201">
        <v>0</v>
      </c>
      <c r="O185" s="201">
        <v>0</v>
      </c>
      <c r="P185" s="201">
        <v>0</v>
      </c>
      <c r="Q185" s="201">
        <v>0</v>
      </c>
      <c r="R185" s="201">
        <v>0</v>
      </c>
      <c r="S185" s="201">
        <v>0</v>
      </c>
      <c r="T185" s="201">
        <v>0</v>
      </c>
      <c r="U185" s="201">
        <v>0</v>
      </c>
      <c r="V185" s="201">
        <v>187964010.00000003</v>
      </c>
      <c r="W185" s="201">
        <v>182240060.08463502</v>
      </c>
      <c r="X185" s="201">
        <v>184626114.09681806</v>
      </c>
      <c r="Y185" s="201">
        <v>190110806.45319691</v>
      </c>
      <c r="Z185" s="201">
        <v>191031659.53921527</v>
      </c>
      <c r="AA185" s="201">
        <v>192554081.36745459</v>
      </c>
      <c r="AB185" s="201">
        <v>194070229.37810522</v>
      </c>
      <c r="AC185" s="201">
        <v>195784438.33306611</v>
      </c>
      <c r="AD185" s="201">
        <v>198358066.00372633</v>
      </c>
      <c r="AE185" s="201">
        <v>200788002.96549374</v>
      </c>
      <c r="AF185" s="201">
        <v>202444008.30841163</v>
      </c>
      <c r="AG185" s="201">
        <v>215852262.75122473</v>
      </c>
      <c r="AH185" s="201">
        <v>234541634.21594191</v>
      </c>
      <c r="AI185" s="201">
        <v>241661010.7072289</v>
      </c>
      <c r="AJ185" s="201">
        <v>243686473.25774789</v>
      </c>
      <c r="AK185" s="201">
        <v>245655939.98886144</v>
      </c>
      <c r="AL185" s="201">
        <v>247663009.55513149</v>
      </c>
      <c r="AM185" s="201"/>
      <c r="AN185" s="201"/>
      <c r="AO185" s="201"/>
      <c r="AP185" s="201"/>
      <c r="AQ185" s="201"/>
      <c r="AR185" s="201"/>
      <c r="AS185" s="201"/>
      <c r="AT185" s="201"/>
      <c r="AU185" s="201"/>
      <c r="AV185" s="201"/>
      <c r="AW185" s="201"/>
      <c r="AX185" s="201"/>
      <c r="AY185" s="201"/>
      <c r="AZ185" s="201"/>
      <c r="BA185" s="201"/>
      <c r="BB185" s="201"/>
      <c r="BC185" s="201"/>
      <c r="BD185" s="201"/>
      <c r="BE185" s="201"/>
      <c r="BF185" s="201"/>
      <c r="BG185" s="201"/>
      <c r="BH185" s="201"/>
      <c r="BI185" s="201"/>
      <c r="BJ185" s="201"/>
      <c r="BK185" s="201"/>
      <c r="BL185" s="201"/>
      <c r="BM185" s="201"/>
      <c r="BN185" s="201"/>
      <c r="BO185" s="201"/>
      <c r="BP185" s="201"/>
      <c r="BQ185" s="201"/>
      <c r="BR185" s="201"/>
      <c r="BS185" s="201"/>
      <c r="BT185" s="201"/>
      <c r="BU185" s="201"/>
      <c r="BV185" s="201"/>
      <c r="BW185" s="201"/>
      <c r="BX185" s="201"/>
      <c r="BY185" s="201"/>
      <c r="BZ185" s="201"/>
      <c r="CA185" s="201"/>
      <c r="CB185" s="201"/>
      <c r="CC185" s="201"/>
      <c r="CD185" s="201"/>
      <c r="CE185" s="201"/>
      <c r="CF185" s="201"/>
      <c r="CG185" s="201"/>
      <c r="CH185" s="201"/>
      <c r="CI185" s="201"/>
      <c r="CJ185" s="201"/>
      <c r="CK185" s="201"/>
      <c r="CL185" s="201"/>
      <c r="CM185" s="201"/>
      <c r="CN185" s="201"/>
      <c r="CO185" s="201"/>
      <c r="CP185" s="201"/>
      <c r="CQ185" s="201"/>
      <c r="CR185" s="201"/>
      <c r="CS185" s="201"/>
      <c r="CT185" s="201"/>
      <c r="CU185" s="201"/>
      <c r="CV185" s="201"/>
      <c r="CW185" s="201"/>
      <c r="CX185" s="201"/>
      <c r="CY185" s="201"/>
      <c r="CZ185" s="201"/>
      <c r="DA185" s="201"/>
      <c r="DB185" s="201"/>
      <c r="DC185" s="201"/>
      <c r="DD185" s="201"/>
      <c r="DE185" s="201"/>
      <c r="DF185" s="201"/>
      <c r="DG185" s="201"/>
      <c r="DH185" s="201"/>
      <c r="DI185" s="201"/>
      <c r="DJ185" s="201"/>
      <c r="DK185" s="201"/>
      <c r="DL185" s="201"/>
      <c r="DM185" s="201"/>
      <c r="DN185" s="201"/>
      <c r="DO185" s="201"/>
      <c r="DP185" s="201"/>
      <c r="DQ185" s="201"/>
      <c r="DR185" s="201"/>
      <c r="DS185" s="201"/>
      <c r="DT185" s="201"/>
      <c r="DU185" s="201"/>
      <c r="DV185" s="201"/>
      <c r="DW185" s="201"/>
      <c r="DX185" s="201"/>
      <c r="DY185" s="201"/>
      <c r="DZ185" s="201"/>
      <c r="EA185" s="201"/>
      <c r="EB185" s="201"/>
      <c r="EC185" s="201"/>
      <c r="ED185" s="201"/>
      <c r="EE185" s="201"/>
      <c r="EF185" s="201"/>
      <c r="EG185" s="201"/>
      <c r="EH185" s="201"/>
      <c r="EI185" s="201"/>
      <c r="EJ185" s="201"/>
      <c r="EK185" s="201"/>
      <c r="EL185" s="201"/>
      <c r="EM185" s="201"/>
      <c r="EN185" s="201"/>
      <c r="EO185" s="201"/>
      <c r="EP185" s="201"/>
      <c r="EQ185" s="201"/>
      <c r="ER185" s="201"/>
      <c r="ES185" s="201"/>
      <c r="ET185" s="201"/>
      <c r="EU185" s="201"/>
      <c r="EV185" s="201"/>
      <c r="EW185" s="201"/>
      <c r="EX185" s="201"/>
      <c r="EY185" s="201"/>
      <c r="EZ185" s="201"/>
      <c r="FA185" s="201"/>
      <c r="FB185" s="201"/>
      <c r="FC185" s="201"/>
      <c r="FD185" s="201"/>
      <c r="FE185" s="201"/>
      <c r="FF185" s="201"/>
      <c r="FG185" s="201"/>
      <c r="FH185" s="201"/>
      <c r="FI185" s="201"/>
      <c r="FJ185" s="201"/>
      <c r="FK185" s="201"/>
      <c r="FL185" s="201"/>
      <c r="FM185" s="201"/>
      <c r="FN185" s="201"/>
      <c r="FO185" s="201"/>
      <c r="FP185" s="201"/>
      <c r="FQ185" s="201"/>
      <c r="FR185" s="201"/>
      <c r="FS185" s="201"/>
      <c r="FT185" s="201"/>
      <c r="FU185" s="201"/>
      <c r="FV185" s="201"/>
      <c r="FW185" s="201"/>
      <c r="FX185" s="201"/>
      <c r="FY185" s="201"/>
      <c r="FZ185" s="201"/>
      <c r="GA185" s="201"/>
      <c r="GB185" s="201"/>
      <c r="GC185" s="201"/>
      <c r="GD185" s="201"/>
      <c r="GE185" s="201"/>
      <c r="GF185" s="201"/>
      <c r="GG185" s="201"/>
      <c r="GH185" s="201"/>
      <c r="GI185" s="201"/>
      <c r="GJ185" s="201"/>
      <c r="GK185" s="201"/>
      <c r="GL185" s="201"/>
      <c r="GM185" s="201"/>
      <c r="GN185" s="201"/>
      <c r="GO185" s="201"/>
      <c r="GP185" s="201"/>
      <c r="GQ185" s="201"/>
      <c r="GR185" s="201"/>
      <c r="GS185" s="201"/>
      <c r="GT185" s="201"/>
      <c r="GU185" s="201"/>
      <c r="GV185" s="201"/>
      <c r="GW185" s="201"/>
      <c r="GX185" s="201"/>
      <c r="GY185" s="201"/>
      <c r="GZ185" s="201"/>
    </row>
    <row r="186" spans="1:208">
      <c r="G186" s="28" t="s">
        <v>1839</v>
      </c>
      <c r="L186" s="201"/>
      <c r="M186" s="201">
        <v>0</v>
      </c>
      <c r="N186" s="201">
        <v>0</v>
      </c>
      <c r="O186" s="201">
        <v>0</v>
      </c>
      <c r="P186" s="201">
        <v>0</v>
      </c>
      <c r="Q186" s="201">
        <v>0</v>
      </c>
      <c r="R186" s="201">
        <v>0</v>
      </c>
      <c r="S186" s="201">
        <v>0</v>
      </c>
      <c r="T186" s="201">
        <v>0</v>
      </c>
      <c r="U186" s="201">
        <v>0</v>
      </c>
      <c r="V186" s="201">
        <v>170015139.96473923</v>
      </c>
      <c r="W186" s="201">
        <v>179396716.4705359</v>
      </c>
      <c r="X186" s="201">
        <v>188653078.78884634</v>
      </c>
      <c r="Y186" s="201">
        <v>208112216.97144461</v>
      </c>
      <c r="Z186" s="201">
        <v>217282746.8988615</v>
      </c>
      <c r="AA186" s="201">
        <v>228957157.05661696</v>
      </c>
      <c r="AB186" s="201">
        <v>250644869.18117303</v>
      </c>
      <c r="AC186" s="201">
        <v>272194391.07177246</v>
      </c>
      <c r="AD186" s="201">
        <v>282739916.8934086</v>
      </c>
      <c r="AE186" s="201">
        <v>302966694.23457134</v>
      </c>
      <c r="AF186" s="201">
        <v>322985965.53736061</v>
      </c>
      <c r="AG186" s="201">
        <v>328142762.91287333</v>
      </c>
      <c r="AH186" s="201">
        <v>333233036.16854233</v>
      </c>
      <c r="AI186" s="201">
        <v>340810713.87128466</v>
      </c>
      <c r="AJ186" s="201">
        <v>347885827.55147785</v>
      </c>
      <c r="AK186" s="201">
        <v>354818357.39480221</v>
      </c>
      <c r="AL186" s="201">
        <v>375560575.53426331</v>
      </c>
      <c r="AM186" s="201"/>
      <c r="AN186" s="201"/>
      <c r="AO186" s="201"/>
      <c r="AP186" s="201"/>
      <c r="AQ186" s="201"/>
      <c r="AR186" s="201"/>
      <c r="AS186" s="201"/>
      <c r="AT186" s="201"/>
      <c r="AU186" s="201"/>
      <c r="AV186" s="201"/>
      <c r="AW186" s="201"/>
      <c r="AX186" s="201"/>
      <c r="AY186" s="201"/>
      <c r="AZ186" s="201"/>
      <c r="BA186" s="201"/>
      <c r="BB186" s="201"/>
      <c r="BC186" s="201"/>
      <c r="BD186" s="201"/>
      <c r="BE186" s="201"/>
      <c r="BF186" s="201"/>
      <c r="BG186" s="201"/>
      <c r="BH186" s="201"/>
      <c r="BI186" s="201"/>
      <c r="BJ186" s="201"/>
      <c r="BK186" s="201"/>
      <c r="BL186" s="201"/>
      <c r="BM186" s="201"/>
      <c r="BN186" s="201"/>
      <c r="BO186" s="201"/>
      <c r="BP186" s="201"/>
      <c r="BQ186" s="201"/>
      <c r="BR186" s="201"/>
      <c r="BS186" s="201"/>
      <c r="BT186" s="201"/>
      <c r="BU186" s="201"/>
      <c r="BV186" s="201"/>
      <c r="BW186" s="201"/>
      <c r="BX186" s="201"/>
      <c r="BY186" s="201"/>
      <c r="BZ186" s="201"/>
      <c r="CA186" s="201"/>
      <c r="CB186" s="201"/>
      <c r="CC186" s="201"/>
      <c r="CD186" s="201"/>
      <c r="CE186" s="201"/>
      <c r="CF186" s="201"/>
      <c r="CG186" s="201"/>
      <c r="CH186" s="201"/>
      <c r="CI186" s="201"/>
      <c r="CJ186" s="201"/>
      <c r="CK186" s="201"/>
      <c r="CL186" s="201"/>
      <c r="CM186" s="201"/>
      <c r="CN186" s="201"/>
      <c r="CO186" s="201"/>
      <c r="CP186" s="201"/>
      <c r="CQ186" s="201"/>
      <c r="CR186" s="201"/>
      <c r="CS186" s="201"/>
      <c r="CT186" s="201"/>
      <c r="CU186" s="201"/>
      <c r="CV186" s="201"/>
      <c r="CW186" s="201"/>
      <c r="CX186" s="201"/>
      <c r="CY186" s="201"/>
      <c r="CZ186" s="201"/>
      <c r="DA186" s="201"/>
      <c r="DB186" s="201"/>
      <c r="DC186" s="201"/>
      <c r="DD186" s="201"/>
      <c r="DE186" s="201"/>
      <c r="DF186" s="201"/>
      <c r="DG186" s="201"/>
      <c r="DH186" s="201"/>
      <c r="DI186" s="201"/>
      <c r="DJ186" s="201"/>
      <c r="DK186" s="201"/>
      <c r="DL186" s="201"/>
      <c r="DM186" s="201"/>
      <c r="DN186" s="201"/>
      <c r="DO186" s="201"/>
      <c r="DP186" s="201"/>
      <c r="DQ186" s="201"/>
      <c r="DR186" s="201"/>
      <c r="DS186" s="201"/>
      <c r="DT186" s="201"/>
      <c r="DU186" s="201"/>
      <c r="DV186" s="201"/>
      <c r="DW186" s="201"/>
      <c r="DX186" s="201"/>
      <c r="DY186" s="201"/>
      <c r="DZ186" s="201"/>
      <c r="EA186" s="201"/>
      <c r="EB186" s="201"/>
      <c r="EC186" s="201"/>
      <c r="ED186" s="201"/>
      <c r="EE186" s="201"/>
      <c r="EF186" s="201"/>
      <c r="EG186" s="201"/>
      <c r="EH186" s="201"/>
      <c r="EI186" s="201"/>
      <c r="EJ186" s="201"/>
      <c r="EK186" s="201"/>
      <c r="EL186" s="201"/>
      <c r="EM186" s="201"/>
      <c r="EN186" s="201"/>
      <c r="EO186" s="201"/>
      <c r="EP186" s="201"/>
      <c r="EQ186" s="201"/>
      <c r="ER186" s="201"/>
      <c r="ES186" s="201"/>
      <c r="ET186" s="201"/>
      <c r="EU186" s="201"/>
      <c r="EV186" s="201"/>
      <c r="EW186" s="201"/>
      <c r="EX186" s="201"/>
      <c r="EY186" s="201"/>
      <c r="EZ186" s="201"/>
      <c r="FA186" s="201"/>
      <c r="FB186" s="201"/>
      <c r="FC186" s="201"/>
      <c r="FD186" s="201"/>
      <c r="FE186" s="201"/>
      <c r="FF186" s="201"/>
      <c r="FG186" s="201"/>
      <c r="FH186" s="201"/>
      <c r="FI186" s="201"/>
      <c r="FJ186" s="201"/>
      <c r="FK186" s="201"/>
      <c r="FL186" s="201"/>
      <c r="FM186" s="201"/>
      <c r="FN186" s="201"/>
      <c r="FO186" s="201"/>
      <c r="FP186" s="201"/>
      <c r="FQ186" s="201"/>
      <c r="FR186" s="201"/>
      <c r="FS186" s="201"/>
      <c r="FT186" s="201"/>
      <c r="FU186" s="201"/>
      <c r="FV186" s="201"/>
      <c r="FW186" s="201"/>
      <c r="FX186" s="201"/>
      <c r="FY186" s="201"/>
      <c r="FZ186" s="201"/>
      <c r="GA186" s="201"/>
      <c r="GB186" s="201"/>
      <c r="GC186" s="201"/>
      <c r="GD186" s="201"/>
      <c r="GE186" s="201"/>
      <c r="GF186" s="201"/>
      <c r="GG186" s="201"/>
      <c r="GH186" s="201"/>
      <c r="GI186" s="201"/>
      <c r="GJ186" s="201"/>
      <c r="GK186" s="201"/>
      <c r="GL186" s="201"/>
      <c r="GM186" s="201"/>
      <c r="GN186" s="201"/>
      <c r="GO186" s="201"/>
      <c r="GP186" s="201"/>
      <c r="GQ186" s="201"/>
      <c r="GR186" s="201"/>
      <c r="GS186" s="201"/>
      <c r="GT186" s="201"/>
      <c r="GU186" s="201"/>
      <c r="GV186" s="201"/>
      <c r="GW186" s="201"/>
      <c r="GX186" s="201"/>
      <c r="GY186" s="201"/>
      <c r="GZ186" s="201"/>
    </row>
    <row r="187" spans="1:208">
      <c r="G187" s="28"/>
      <c r="L187" s="201"/>
      <c r="M187" s="201"/>
      <c r="N187" s="201"/>
      <c r="O187" s="201"/>
      <c r="P187" s="201"/>
      <c r="Q187" s="201"/>
      <c r="R187" s="201"/>
      <c r="S187" s="201"/>
      <c r="T187" s="201"/>
      <c r="U187" s="201"/>
      <c r="V187" s="201"/>
      <c r="W187" s="201"/>
      <c r="X187" s="201"/>
      <c r="Y187" s="201"/>
      <c r="Z187" s="201"/>
      <c r="AA187" s="201"/>
      <c r="AB187" s="201"/>
      <c r="AC187" s="201"/>
      <c r="AD187" s="201"/>
      <c r="AE187" s="201"/>
      <c r="AF187" s="201"/>
      <c r="AG187" s="201"/>
      <c r="AH187" s="201"/>
      <c r="AI187" s="201"/>
      <c r="AJ187" s="201"/>
      <c r="AK187" s="201"/>
      <c r="AL187" s="201"/>
      <c r="AM187" s="201"/>
      <c r="AN187" s="201"/>
      <c r="AO187" s="201"/>
      <c r="AP187" s="201"/>
      <c r="AQ187" s="201"/>
      <c r="AR187" s="201"/>
      <c r="AS187" s="201"/>
      <c r="AT187" s="201"/>
      <c r="AU187" s="201"/>
      <c r="AV187" s="201"/>
      <c r="AW187" s="201"/>
      <c r="AX187" s="201"/>
      <c r="AY187" s="201"/>
      <c r="AZ187" s="201"/>
      <c r="BA187" s="201"/>
      <c r="BB187" s="201"/>
      <c r="BC187" s="201"/>
      <c r="BD187" s="201"/>
      <c r="BE187" s="201"/>
      <c r="BF187" s="201"/>
      <c r="BG187" s="201"/>
      <c r="BH187" s="201"/>
      <c r="BI187" s="201"/>
      <c r="BJ187" s="201"/>
      <c r="BK187" s="201"/>
      <c r="BL187" s="201"/>
      <c r="BM187" s="201"/>
      <c r="BN187" s="201"/>
      <c r="BO187" s="201"/>
      <c r="BP187" s="201"/>
      <c r="BQ187" s="201"/>
      <c r="BR187" s="201"/>
      <c r="BS187" s="201"/>
      <c r="BT187" s="201"/>
      <c r="BU187" s="201"/>
      <c r="BV187" s="201"/>
      <c r="BW187" s="201"/>
      <c r="BX187" s="201"/>
      <c r="BY187" s="201"/>
      <c r="BZ187" s="201"/>
      <c r="CA187" s="201"/>
      <c r="CB187" s="201"/>
      <c r="CC187" s="201"/>
      <c r="CD187" s="201"/>
      <c r="CE187" s="201"/>
      <c r="CF187" s="201"/>
      <c r="CG187" s="201"/>
      <c r="CH187" s="201"/>
      <c r="CI187" s="201"/>
      <c r="CJ187" s="201"/>
      <c r="CK187" s="201"/>
      <c r="CL187" s="201"/>
      <c r="CM187" s="201"/>
      <c r="CN187" s="201"/>
      <c r="CO187" s="201"/>
      <c r="CP187" s="201"/>
      <c r="CQ187" s="201"/>
      <c r="CR187" s="201"/>
      <c r="CS187" s="201"/>
      <c r="CT187" s="201"/>
      <c r="CU187" s="201"/>
      <c r="CV187" s="201"/>
      <c r="CW187" s="201"/>
      <c r="CX187" s="201"/>
      <c r="CY187" s="201"/>
      <c r="CZ187" s="201"/>
      <c r="DA187" s="201"/>
      <c r="DB187" s="201"/>
      <c r="DC187" s="201"/>
      <c r="DD187" s="201"/>
      <c r="DE187" s="201"/>
      <c r="DF187" s="201"/>
      <c r="DG187" s="201"/>
      <c r="DH187" s="201"/>
      <c r="DI187" s="201"/>
      <c r="DJ187" s="201"/>
      <c r="DK187" s="201"/>
      <c r="DL187" s="201"/>
      <c r="DM187" s="201"/>
      <c r="DN187" s="201"/>
      <c r="DO187" s="201"/>
      <c r="DP187" s="201"/>
      <c r="DQ187" s="201"/>
      <c r="DR187" s="201"/>
      <c r="DS187" s="201"/>
      <c r="DT187" s="201"/>
      <c r="DU187" s="201"/>
      <c r="DV187" s="201"/>
      <c r="DW187" s="201"/>
      <c r="DX187" s="201"/>
      <c r="DY187" s="201"/>
      <c r="DZ187" s="201"/>
      <c r="EA187" s="201"/>
      <c r="EB187" s="201"/>
      <c r="EC187" s="201"/>
      <c r="ED187" s="201"/>
      <c r="EE187" s="201"/>
      <c r="EF187" s="201"/>
      <c r="EG187" s="201"/>
      <c r="EH187" s="201"/>
      <c r="EI187" s="201"/>
      <c r="EJ187" s="201"/>
      <c r="EK187" s="201"/>
      <c r="EL187" s="201"/>
      <c r="EM187" s="201"/>
      <c r="EN187" s="201"/>
      <c r="EO187" s="201"/>
      <c r="EP187" s="201"/>
      <c r="EQ187" s="201"/>
      <c r="ER187" s="201"/>
      <c r="ES187" s="201"/>
      <c r="ET187" s="201"/>
      <c r="EU187" s="201"/>
      <c r="EV187" s="201"/>
      <c r="EW187" s="201"/>
      <c r="EX187" s="201"/>
      <c r="EY187" s="201"/>
      <c r="EZ187" s="201"/>
      <c r="FA187" s="201"/>
      <c r="FB187" s="201"/>
      <c r="FC187" s="201"/>
      <c r="FD187" s="201"/>
      <c r="FE187" s="201"/>
      <c r="FF187" s="201"/>
      <c r="FG187" s="201"/>
      <c r="FH187" s="201"/>
      <c r="FI187" s="201"/>
      <c r="FJ187" s="201"/>
      <c r="FK187" s="201"/>
      <c r="FL187" s="201"/>
      <c r="FM187" s="201"/>
      <c r="FN187" s="201"/>
      <c r="FO187" s="201"/>
      <c r="FP187" s="201"/>
      <c r="FQ187" s="201"/>
      <c r="FR187" s="201"/>
      <c r="FS187" s="201"/>
      <c r="FT187" s="201"/>
      <c r="FU187" s="201"/>
      <c r="FV187" s="201"/>
      <c r="FW187" s="201"/>
      <c r="FX187" s="201"/>
      <c r="FY187" s="201"/>
      <c r="FZ187" s="201"/>
      <c r="GA187" s="201"/>
      <c r="GB187" s="201"/>
      <c r="GC187" s="201"/>
      <c r="GD187" s="201"/>
      <c r="GE187" s="201"/>
      <c r="GF187" s="201"/>
      <c r="GG187" s="201"/>
      <c r="GH187" s="201"/>
      <c r="GI187" s="201"/>
      <c r="GJ187" s="201"/>
      <c r="GK187" s="201"/>
      <c r="GL187" s="201"/>
      <c r="GM187" s="201"/>
      <c r="GN187" s="201"/>
      <c r="GO187" s="201"/>
      <c r="GP187" s="201"/>
      <c r="GQ187" s="201"/>
      <c r="GR187" s="201"/>
      <c r="GS187" s="201"/>
      <c r="GT187" s="201"/>
      <c r="GU187" s="201"/>
      <c r="GV187" s="201"/>
      <c r="GW187" s="201"/>
      <c r="GX187" s="201"/>
      <c r="GY187" s="201"/>
      <c r="GZ187" s="201"/>
    </row>
    <row r="188" spans="1:208" ht="33">
      <c r="G188" s="1396" t="s">
        <v>606</v>
      </c>
      <c r="L188" s="201"/>
      <c r="M188" s="201"/>
      <c r="N188" s="201"/>
      <c r="O188" s="201"/>
      <c r="P188" s="201"/>
      <c r="Q188" s="201"/>
      <c r="R188" s="201"/>
      <c r="S188" s="201"/>
      <c r="T188" s="201"/>
      <c r="U188" s="201"/>
      <c r="V188" s="201"/>
      <c r="W188" s="201"/>
      <c r="X188" s="201"/>
      <c r="Y188" s="201"/>
      <c r="Z188" s="201"/>
      <c r="AA188" s="201"/>
      <c r="AB188" s="201"/>
      <c r="AC188" s="201"/>
      <c r="AD188" s="201"/>
      <c r="AE188" s="201"/>
      <c r="AF188" s="201"/>
      <c r="AG188" s="201"/>
      <c r="AH188" s="201"/>
      <c r="AI188" s="201"/>
      <c r="AJ188" s="201"/>
      <c r="AK188" s="201"/>
      <c r="AL188" s="201"/>
      <c r="AM188" s="201"/>
      <c r="AN188" s="201"/>
      <c r="AO188" s="201"/>
      <c r="AP188" s="201"/>
      <c r="AQ188" s="201"/>
      <c r="AR188" s="201"/>
      <c r="AS188" s="201"/>
      <c r="AT188" s="201"/>
      <c r="AU188" s="201"/>
      <c r="AV188" s="201"/>
      <c r="AW188" s="201"/>
      <c r="AX188" s="201"/>
      <c r="AY188" s="201"/>
      <c r="AZ188" s="201"/>
      <c r="BA188" s="201"/>
      <c r="BB188" s="201"/>
      <c r="BC188" s="201"/>
      <c r="BD188" s="201"/>
      <c r="BE188" s="201"/>
      <c r="BF188" s="201"/>
      <c r="BG188" s="201"/>
      <c r="BH188" s="201"/>
      <c r="BI188" s="201"/>
      <c r="BJ188" s="201"/>
      <c r="BK188" s="201"/>
      <c r="BL188" s="201"/>
      <c r="BM188" s="201"/>
      <c r="BN188" s="201"/>
      <c r="BO188" s="201"/>
      <c r="BP188" s="201"/>
      <c r="BQ188" s="201"/>
      <c r="BR188" s="201"/>
      <c r="BS188" s="201"/>
      <c r="BT188" s="201"/>
      <c r="BU188" s="201"/>
      <c r="BV188" s="201"/>
      <c r="BW188" s="201"/>
      <c r="BX188" s="201"/>
      <c r="BY188" s="201"/>
      <c r="BZ188" s="201"/>
      <c r="CA188" s="201"/>
      <c r="CB188" s="201"/>
      <c r="CC188" s="201"/>
      <c r="CD188" s="201"/>
      <c r="CE188" s="201"/>
      <c r="CF188" s="201"/>
      <c r="CG188" s="201"/>
      <c r="CH188" s="201"/>
      <c r="CI188" s="201"/>
      <c r="CJ188" s="201"/>
      <c r="CK188" s="201"/>
      <c r="CL188" s="201"/>
      <c r="CM188" s="201"/>
      <c r="CN188" s="201"/>
      <c r="CO188" s="201"/>
      <c r="CP188" s="201"/>
      <c r="CQ188" s="201"/>
      <c r="CR188" s="201"/>
      <c r="CS188" s="201"/>
      <c r="CT188" s="201"/>
      <c r="CU188" s="201"/>
      <c r="CV188" s="201"/>
      <c r="CW188" s="201"/>
      <c r="CX188" s="201"/>
      <c r="CY188" s="201"/>
      <c r="CZ188" s="201"/>
      <c r="DA188" s="201"/>
      <c r="DB188" s="201"/>
      <c r="DC188" s="201"/>
      <c r="DD188" s="201"/>
      <c r="DE188" s="201"/>
      <c r="DF188" s="201"/>
      <c r="DG188" s="201"/>
      <c r="DH188" s="201"/>
      <c r="DI188" s="201"/>
      <c r="DJ188" s="201"/>
      <c r="DK188" s="201"/>
      <c r="DL188" s="201"/>
      <c r="DM188" s="201"/>
      <c r="DN188" s="201"/>
      <c r="DO188" s="201"/>
      <c r="DP188" s="201"/>
      <c r="DQ188" s="201"/>
      <c r="DR188" s="201"/>
      <c r="DS188" s="201"/>
      <c r="DT188" s="201"/>
      <c r="DU188" s="201"/>
      <c r="DV188" s="201"/>
      <c r="DW188" s="201"/>
      <c r="DX188" s="201"/>
      <c r="DY188" s="201"/>
      <c r="DZ188" s="201"/>
      <c r="EA188" s="201"/>
      <c r="EB188" s="201"/>
      <c r="EC188" s="201"/>
      <c r="ED188" s="201"/>
      <c r="EE188" s="201"/>
      <c r="EF188" s="201"/>
      <c r="EG188" s="201"/>
      <c r="EH188" s="201"/>
      <c r="EI188" s="201"/>
      <c r="EJ188" s="201"/>
      <c r="EK188" s="201"/>
      <c r="EL188" s="201"/>
      <c r="EM188" s="201"/>
      <c r="EN188" s="201"/>
      <c r="EO188" s="201"/>
      <c r="EP188" s="201"/>
      <c r="EQ188" s="201"/>
      <c r="ER188" s="201"/>
      <c r="ES188" s="201"/>
      <c r="ET188" s="201"/>
      <c r="EU188" s="201"/>
      <c r="EV188" s="201"/>
      <c r="EW188" s="201"/>
      <c r="EX188" s="201"/>
      <c r="EY188" s="201"/>
      <c r="EZ188" s="201"/>
      <c r="FA188" s="201"/>
      <c r="FB188" s="201"/>
      <c r="FC188" s="201"/>
      <c r="FD188" s="201"/>
      <c r="FE188" s="201"/>
      <c r="FF188" s="201"/>
      <c r="FG188" s="201"/>
      <c r="FH188" s="201"/>
      <c r="FI188" s="201"/>
      <c r="FJ188" s="201"/>
      <c r="FK188" s="201"/>
      <c r="FL188" s="201"/>
      <c r="FM188" s="201"/>
      <c r="FN188" s="201"/>
      <c r="FO188" s="201"/>
      <c r="FP188" s="201"/>
      <c r="FQ188" s="201"/>
      <c r="FR188" s="201"/>
      <c r="FS188" s="201"/>
      <c r="FT188" s="201"/>
      <c r="FU188" s="201"/>
      <c r="FV188" s="201"/>
      <c r="FW188" s="201"/>
      <c r="FX188" s="201"/>
      <c r="FY188" s="201"/>
      <c r="FZ188" s="201"/>
      <c r="GA188" s="201"/>
      <c r="GB188" s="201"/>
      <c r="GC188" s="201"/>
      <c r="GD188" s="201"/>
      <c r="GE188" s="201"/>
      <c r="GF188" s="201"/>
      <c r="GG188" s="201"/>
      <c r="GH188" s="201"/>
      <c r="GI188" s="201"/>
      <c r="GJ188" s="201"/>
      <c r="GK188" s="201"/>
      <c r="GL188" s="201"/>
      <c r="GM188" s="201"/>
      <c r="GN188" s="201"/>
      <c r="GO188" s="201"/>
      <c r="GP188" s="201"/>
      <c r="GQ188" s="201"/>
      <c r="GR188" s="201"/>
      <c r="GS188" s="201"/>
      <c r="GT188" s="201"/>
      <c r="GU188" s="201"/>
      <c r="GV188" s="201"/>
      <c r="GW188" s="201"/>
      <c r="GX188" s="201"/>
      <c r="GY188" s="201"/>
      <c r="GZ188" s="201"/>
    </row>
    <row r="189" spans="1:208">
      <c r="G189" s="201"/>
      <c r="L189" s="201"/>
      <c r="M189" s="201"/>
      <c r="N189" s="201"/>
      <c r="O189" s="201"/>
      <c r="P189" s="201"/>
      <c r="Q189" s="201"/>
      <c r="R189" s="201"/>
      <c r="S189" s="201"/>
      <c r="T189" s="201"/>
      <c r="U189" s="201"/>
      <c r="V189" s="201"/>
      <c r="W189" s="201"/>
      <c r="X189" s="201"/>
      <c r="Y189" s="201"/>
      <c r="Z189" s="201"/>
      <c r="AA189" s="201"/>
      <c r="AB189" s="201"/>
      <c r="AC189" s="201"/>
      <c r="AD189" s="201"/>
      <c r="AE189" s="201"/>
      <c r="AF189" s="201"/>
      <c r="AG189" s="201"/>
      <c r="AH189" s="201"/>
      <c r="AI189" s="201"/>
      <c r="AJ189" s="201"/>
      <c r="AK189" s="201"/>
      <c r="AL189" s="201"/>
      <c r="AM189" s="201"/>
      <c r="AN189" s="201"/>
      <c r="AO189" s="201"/>
      <c r="AP189" s="201"/>
      <c r="AQ189" s="201"/>
      <c r="AR189" s="201"/>
      <c r="AS189" s="201"/>
      <c r="AT189" s="201"/>
      <c r="AU189" s="201"/>
      <c r="AV189" s="201"/>
      <c r="AW189" s="201"/>
      <c r="AX189" s="201"/>
      <c r="AY189" s="201"/>
      <c r="AZ189" s="201"/>
      <c r="BA189" s="201"/>
      <c r="BB189" s="201"/>
      <c r="BC189" s="201"/>
      <c r="BD189" s="201"/>
      <c r="BE189" s="201"/>
      <c r="BF189" s="201"/>
      <c r="BG189" s="201"/>
      <c r="BH189" s="201"/>
      <c r="BI189" s="201"/>
      <c r="BJ189" s="201"/>
      <c r="BK189" s="201"/>
      <c r="BL189" s="201"/>
      <c r="BM189" s="201"/>
      <c r="BN189" s="201"/>
      <c r="BO189" s="201"/>
      <c r="BP189" s="201"/>
      <c r="BQ189" s="201"/>
      <c r="BR189" s="201"/>
      <c r="BS189" s="201"/>
      <c r="BT189" s="201"/>
      <c r="BU189" s="201"/>
      <c r="BV189" s="201"/>
      <c r="BW189" s="201"/>
      <c r="BX189" s="201"/>
      <c r="BY189" s="201"/>
      <c r="BZ189" s="201"/>
      <c r="CA189" s="201"/>
      <c r="CB189" s="201"/>
      <c r="CC189" s="201"/>
      <c r="CD189" s="201"/>
      <c r="CE189" s="201"/>
      <c r="CF189" s="201"/>
      <c r="CG189" s="201"/>
      <c r="CH189" s="201"/>
      <c r="CI189" s="201"/>
      <c r="CJ189" s="201"/>
      <c r="CK189" s="201"/>
      <c r="CL189" s="201"/>
      <c r="CM189" s="201"/>
      <c r="CN189" s="201"/>
      <c r="CO189" s="201"/>
      <c r="CP189" s="201"/>
      <c r="CQ189" s="201"/>
      <c r="CR189" s="201"/>
      <c r="CS189" s="201"/>
      <c r="CT189" s="201"/>
      <c r="CU189" s="201"/>
      <c r="CV189" s="201"/>
      <c r="CW189" s="201"/>
      <c r="CX189" s="201"/>
      <c r="CY189" s="201"/>
      <c r="CZ189" s="201"/>
      <c r="DA189" s="201"/>
      <c r="DB189" s="201"/>
      <c r="DC189" s="201"/>
      <c r="DD189" s="201"/>
      <c r="DE189" s="201"/>
      <c r="DF189" s="201"/>
      <c r="DG189" s="201"/>
      <c r="DH189" s="201"/>
      <c r="DI189" s="201"/>
      <c r="DJ189" s="201"/>
      <c r="DK189" s="201"/>
      <c r="DL189" s="201"/>
      <c r="DM189" s="201"/>
      <c r="DN189" s="201"/>
      <c r="DO189" s="201"/>
      <c r="DP189" s="201"/>
      <c r="DQ189" s="201"/>
      <c r="DR189" s="201"/>
      <c r="DS189" s="201"/>
      <c r="DT189" s="201"/>
      <c r="DU189" s="201"/>
      <c r="DV189" s="201"/>
      <c r="DW189" s="201"/>
      <c r="DX189" s="201"/>
      <c r="DY189" s="201"/>
      <c r="DZ189" s="201"/>
      <c r="EA189" s="201"/>
      <c r="EB189" s="201"/>
      <c r="EC189" s="201"/>
      <c r="ED189" s="201"/>
      <c r="EE189" s="201"/>
      <c r="EF189" s="201"/>
      <c r="EG189" s="201"/>
      <c r="EH189" s="201"/>
      <c r="EI189" s="201"/>
      <c r="EJ189" s="201"/>
      <c r="EK189" s="201"/>
      <c r="EL189" s="201"/>
      <c r="EM189" s="201"/>
      <c r="EN189" s="201"/>
      <c r="EO189" s="201"/>
      <c r="EP189" s="201"/>
      <c r="EQ189" s="201"/>
      <c r="ER189" s="201"/>
      <c r="ES189" s="201"/>
      <c r="ET189" s="201"/>
      <c r="EU189" s="201"/>
      <c r="EV189" s="201"/>
      <c r="EW189" s="201"/>
      <c r="EX189" s="201"/>
      <c r="EY189" s="201"/>
      <c r="EZ189" s="201"/>
      <c r="FA189" s="201"/>
      <c r="FB189" s="201"/>
      <c r="FC189" s="201"/>
      <c r="FD189" s="201"/>
      <c r="FE189" s="201"/>
      <c r="FF189" s="201"/>
      <c r="FG189" s="201"/>
      <c r="FH189" s="201"/>
      <c r="FI189" s="201"/>
      <c r="FJ189" s="201"/>
      <c r="FK189" s="201"/>
      <c r="FL189" s="201"/>
      <c r="FM189" s="201"/>
      <c r="FN189" s="201"/>
      <c r="FO189" s="201"/>
      <c r="FP189" s="201"/>
      <c r="FQ189" s="201"/>
      <c r="FR189" s="201"/>
      <c r="FS189" s="201"/>
      <c r="FT189" s="201"/>
      <c r="FU189" s="201"/>
      <c r="FV189" s="201"/>
      <c r="FW189" s="201"/>
      <c r="FX189" s="201"/>
      <c r="FY189" s="201"/>
      <c r="FZ189" s="201"/>
      <c r="GA189" s="201"/>
      <c r="GB189" s="201"/>
      <c r="GC189" s="201"/>
      <c r="GD189" s="201"/>
      <c r="GE189" s="201"/>
      <c r="GF189" s="201"/>
      <c r="GG189" s="201"/>
      <c r="GH189" s="201"/>
      <c r="GI189" s="201"/>
      <c r="GJ189" s="201"/>
      <c r="GK189" s="201"/>
      <c r="GL189" s="201"/>
      <c r="GM189" s="201"/>
      <c r="GN189" s="201"/>
      <c r="GO189" s="201"/>
      <c r="GP189" s="201"/>
      <c r="GQ189" s="201"/>
      <c r="GR189" s="201"/>
      <c r="GS189" s="201"/>
      <c r="GT189" s="201"/>
      <c r="GU189" s="201"/>
      <c r="GV189" s="201"/>
      <c r="GW189" s="201"/>
      <c r="GX189" s="201"/>
      <c r="GY189" s="201"/>
      <c r="GZ189" s="201"/>
    </row>
    <row r="190" spans="1:208">
      <c r="G190" s="452" t="s">
        <v>1868</v>
      </c>
      <c r="L190" s="201"/>
      <c r="M190" s="201"/>
      <c r="N190" s="201"/>
      <c r="O190" s="201"/>
      <c r="P190" s="201"/>
      <c r="Q190" s="201"/>
      <c r="R190" s="201"/>
      <c r="S190" s="201"/>
      <c r="T190" s="201"/>
      <c r="U190" s="201"/>
      <c r="V190" s="201"/>
      <c r="W190" s="201"/>
      <c r="X190" s="201"/>
      <c r="Y190" s="201"/>
      <c r="Z190" s="201"/>
      <c r="AA190" s="201"/>
      <c r="AB190" s="201"/>
      <c r="AC190" s="201"/>
      <c r="AD190" s="201"/>
      <c r="AE190" s="201"/>
      <c r="AF190" s="201"/>
      <c r="AG190" s="201"/>
      <c r="AH190" s="201"/>
      <c r="AI190" s="201"/>
      <c r="AJ190" s="201"/>
      <c r="AK190" s="201"/>
      <c r="AL190" s="201"/>
      <c r="AM190" s="201"/>
      <c r="AN190" s="201"/>
      <c r="AO190" s="201"/>
      <c r="AP190" s="201"/>
      <c r="AQ190" s="201"/>
      <c r="AR190" s="201"/>
      <c r="AS190" s="201"/>
      <c r="AT190" s="201"/>
      <c r="AU190" s="201"/>
      <c r="AV190" s="201"/>
      <c r="AW190" s="201"/>
      <c r="AX190" s="201"/>
      <c r="AY190" s="201"/>
      <c r="AZ190" s="201"/>
      <c r="BA190" s="201"/>
      <c r="BB190" s="201"/>
      <c r="BC190" s="201"/>
      <c r="BD190" s="201"/>
      <c r="BE190" s="201"/>
      <c r="BF190" s="201"/>
      <c r="BG190" s="201"/>
      <c r="BH190" s="201"/>
      <c r="BI190" s="201"/>
      <c r="BJ190" s="201"/>
      <c r="BK190" s="201"/>
      <c r="BL190" s="201"/>
      <c r="BM190" s="201"/>
      <c r="BN190" s="201"/>
      <c r="BO190" s="201"/>
      <c r="BP190" s="201"/>
      <c r="BQ190" s="201"/>
      <c r="BR190" s="201"/>
      <c r="BS190" s="201"/>
      <c r="BT190" s="201"/>
      <c r="BU190" s="201"/>
      <c r="BV190" s="201"/>
      <c r="BW190" s="201"/>
      <c r="BX190" s="201"/>
      <c r="BY190" s="201"/>
      <c r="BZ190" s="201"/>
      <c r="CA190" s="201"/>
      <c r="CB190" s="201"/>
      <c r="CC190" s="201"/>
      <c r="CD190" s="201"/>
      <c r="CE190" s="201"/>
      <c r="CF190" s="201"/>
      <c r="CG190" s="201"/>
      <c r="CH190" s="201"/>
      <c r="CI190" s="201"/>
      <c r="CJ190" s="201"/>
      <c r="CK190" s="201"/>
      <c r="CL190" s="201"/>
      <c r="CM190" s="201"/>
      <c r="CN190" s="201"/>
      <c r="CO190" s="201"/>
      <c r="CP190" s="201"/>
      <c r="CQ190" s="201"/>
      <c r="CR190" s="201"/>
      <c r="CS190" s="201"/>
      <c r="CT190" s="201"/>
      <c r="CU190" s="201"/>
      <c r="CV190" s="201"/>
      <c r="CW190" s="201"/>
      <c r="CX190" s="201"/>
      <c r="CY190" s="201"/>
      <c r="CZ190" s="201"/>
      <c r="DA190" s="201"/>
      <c r="DB190" s="201"/>
      <c r="DC190" s="201"/>
      <c r="DD190" s="201"/>
      <c r="DE190" s="201"/>
      <c r="DF190" s="201"/>
      <c r="DG190" s="201"/>
      <c r="DH190" s="201"/>
      <c r="DI190" s="201"/>
      <c r="DJ190" s="201"/>
      <c r="DK190" s="201"/>
      <c r="DL190" s="201"/>
      <c r="DM190" s="201"/>
      <c r="DN190" s="201"/>
      <c r="DO190" s="201"/>
      <c r="DP190" s="201"/>
      <c r="DQ190" s="201"/>
      <c r="DR190" s="201"/>
      <c r="DS190" s="201"/>
      <c r="DT190" s="201"/>
      <c r="DU190" s="201"/>
      <c r="DV190" s="201"/>
      <c r="DW190" s="201"/>
      <c r="DX190" s="201"/>
      <c r="DY190" s="201"/>
      <c r="DZ190" s="201"/>
      <c r="EA190" s="201"/>
      <c r="EB190" s="201"/>
      <c r="EC190" s="201"/>
      <c r="ED190" s="201"/>
      <c r="EE190" s="201"/>
      <c r="EF190" s="201"/>
      <c r="EG190" s="201"/>
      <c r="EH190" s="201"/>
      <c r="EI190" s="201"/>
      <c r="EJ190" s="201"/>
      <c r="EK190" s="201"/>
      <c r="EL190" s="201"/>
      <c r="EM190" s="201"/>
      <c r="EN190" s="201"/>
      <c r="EO190" s="201"/>
      <c r="EP190" s="201"/>
      <c r="EQ190" s="201"/>
      <c r="ER190" s="201"/>
      <c r="ES190" s="201"/>
      <c r="ET190" s="201"/>
      <c r="EU190" s="201"/>
      <c r="EV190" s="201"/>
      <c r="EW190" s="201"/>
      <c r="EX190" s="201"/>
      <c r="EY190" s="201"/>
      <c r="EZ190" s="201"/>
      <c r="FA190" s="201"/>
      <c r="FB190" s="201"/>
      <c r="FC190" s="201"/>
      <c r="FD190" s="201"/>
      <c r="FE190" s="201"/>
      <c r="FF190" s="201"/>
      <c r="FG190" s="201"/>
      <c r="FH190" s="201"/>
      <c r="FI190" s="201"/>
      <c r="FJ190" s="201"/>
      <c r="FK190" s="201"/>
      <c r="FL190" s="201"/>
      <c r="FM190" s="201"/>
      <c r="FN190" s="201"/>
      <c r="FO190" s="201"/>
      <c r="FP190" s="201"/>
      <c r="FQ190" s="201"/>
      <c r="FR190" s="201"/>
      <c r="FS190" s="201"/>
      <c r="FT190" s="201"/>
      <c r="FU190" s="201"/>
      <c r="FV190" s="201"/>
      <c r="FW190" s="201"/>
      <c r="FX190" s="201"/>
      <c r="FY190" s="201"/>
      <c r="FZ190" s="201"/>
      <c r="GA190" s="201"/>
      <c r="GB190" s="201"/>
      <c r="GC190" s="201"/>
      <c r="GD190" s="201"/>
      <c r="GE190" s="201"/>
      <c r="GF190" s="201"/>
      <c r="GG190" s="201"/>
      <c r="GH190" s="201"/>
      <c r="GI190" s="201"/>
      <c r="GJ190" s="201"/>
      <c r="GK190" s="201"/>
      <c r="GL190" s="201"/>
      <c r="GM190" s="201"/>
      <c r="GN190" s="201"/>
      <c r="GO190" s="201"/>
      <c r="GP190" s="201"/>
      <c r="GQ190" s="201"/>
      <c r="GR190" s="201"/>
      <c r="GS190" s="201"/>
      <c r="GT190" s="201"/>
      <c r="GU190" s="201"/>
      <c r="GV190" s="201"/>
      <c r="GW190" s="201"/>
      <c r="GX190" s="201"/>
      <c r="GY190" s="201"/>
      <c r="GZ190" s="201"/>
    </row>
    <row r="191" spans="1:208">
      <c r="G191" s="1762"/>
      <c r="H191" s="1763"/>
      <c r="I191" s="1763"/>
      <c r="J191" s="1763"/>
      <c r="K191" s="1764" t="s">
        <v>23</v>
      </c>
      <c r="L191" s="1751">
        <v>2004</v>
      </c>
      <c r="M191" s="1752">
        <v>2005</v>
      </c>
      <c r="N191" s="1752">
        <v>2006</v>
      </c>
      <c r="O191" s="1752">
        <v>2007</v>
      </c>
      <c r="P191" s="1752">
        <v>2008</v>
      </c>
      <c r="Q191" s="1752">
        <v>2009</v>
      </c>
      <c r="R191" s="1752">
        <v>2010</v>
      </c>
      <c r="S191" s="1752">
        <v>2011</v>
      </c>
      <c r="T191" s="1752">
        <v>2012</v>
      </c>
      <c r="U191" s="1753">
        <v>2013</v>
      </c>
      <c r="V191" s="1053">
        <v>2014</v>
      </c>
      <c r="W191" s="1053">
        <v>2015</v>
      </c>
      <c r="X191" s="1053">
        <v>2016</v>
      </c>
      <c r="Y191" s="1053">
        <v>2017</v>
      </c>
      <c r="Z191" s="1053">
        <v>2018</v>
      </c>
      <c r="AA191" s="1053">
        <v>2019</v>
      </c>
      <c r="AB191" s="1053">
        <v>2020</v>
      </c>
      <c r="AC191" s="1053">
        <v>2021</v>
      </c>
      <c r="AD191" s="1053">
        <v>2022</v>
      </c>
      <c r="AE191" s="1053">
        <v>2023</v>
      </c>
      <c r="AF191" s="1053">
        <v>2024</v>
      </c>
      <c r="AG191" s="1053">
        <v>2025</v>
      </c>
      <c r="AH191" s="1053">
        <v>2026</v>
      </c>
      <c r="AI191" s="1053">
        <v>2027</v>
      </c>
      <c r="AJ191" s="1053">
        <v>2028</v>
      </c>
      <c r="AK191" s="1053">
        <v>2029</v>
      </c>
      <c r="AL191" s="1754">
        <v>2030</v>
      </c>
      <c r="AM191" s="122"/>
      <c r="AN191" s="122"/>
      <c r="AO191" s="122"/>
      <c r="AP191" s="122"/>
      <c r="AQ191" s="122"/>
      <c r="AR191" s="122"/>
      <c r="AS191" s="122"/>
      <c r="AT191" s="122"/>
      <c r="AU191" s="122"/>
      <c r="AV191" s="122"/>
      <c r="AW191" s="122"/>
      <c r="AX191" s="122"/>
      <c r="AY191" s="122"/>
      <c r="AZ191" s="122"/>
      <c r="BA191" s="122"/>
      <c r="BB191" s="122"/>
      <c r="BC191" s="122"/>
      <c r="BD191" s="122"/>
      <c r="BE191" s="122"/>
      <c r="BF191" s="122"/>
      <c r="BG191" s="122"/>
      <c r="BH191" s="122"/>
      <c r="BI191" s="122"/>
      <c r="BJ191" s="122"/>
      <c r="BK191" s="122"/>
      <c r="BL191" s="122"/>
      <c r="BM191" s="122"/>
      <c r="BN191" s="122"/>
      <c r="BO191" s="122"/>
      <c r="BP191" s="122"/>
      <c r="BQ191" s="122"/>
      <c r="BR191" s="122"/>
      <c r="BS191" s="122"/>
      <c r="BT191" s="122"/>
      <c r="BU191" s="122"/>
      <c r="BV191" s="122"/>
      <c r="BW191" s="122"/>
      <c r="BX191" s="122"/>
      <c r="BY191" s="122"/>
      <c r="BZ191" s="122"/>
      <c r="CA191" s="122"/>
      <c r="CB191" s="122"/>
      <c r="CC191" s="122"/>
      <c r="CD191" s="122"/>
      <c r="CE191" s="122"/>
      <c r="CF191" s="122"/>
      <c r="CG191" s="122"/>
      <c r="CH191" s="122"/>
      <c r="CI191" s="122"/>
      <c r="CJ191" s="122"/>
      <c r="CK191" s="122"/>
      <c r="CL191" s="122"/>
      <c r="CM191" s="122"/>
      <c r="CN191" s="122"/>
      <c r="CO191" s="122"/>
      <c r="CP191" s="122"/>
      <c r="CQ191" s="122"/>
      <c r="CR191" s="122"/>
      <c r="CS191" s="122"/>
      <c r="CT191" s="122"/>
      <c r="CU191" s="122"/>
      <c r="CV191" s="122"/>
      <c r="CW191" s="122"/>
      <c r="CX191" s="122"/>
      <c r="CY191" s="122"/>
      <c r="CZ191" s="122"/>
      <c r="DA191" s="122"/>
      <c r="DB191" s="122"/>
      <c r="DC191" s="122"/>
      <c r="DD191" s="122"/>
      <c r="DE191" s="122"/>
      <c r="DF191" s="122"/>
      <c r="DG191" s="122"/>
      <c r="DH191" s="122"/>
      <c r="DI191" s="122"/>
      <c r="DJ191" s="122"/>
      <c r="DK191" s="122"/>
      <c r="DL191" s="122"/>
      <c r="DM191" s="122"/>
      <c r="DN191" s="122"/>
      <c r="DO191" s="122"/>
      <c r="DP191" s="122"/>
      <c r="DQ191" s="122"/>
      <c r="DR191" s="122"/>
      <c r="DS191" s="122"/>
      <c r="DT191" s="122"/>
      <c r="DU191" s="122"/>
      <c r="DV191" s="122"/>
      <c r="DW191" s="122"/>
      <c r="DX191" s="122"/>
      <c r="DY191" s="122"/>
      <c r="DZ191" s="122"/>
      <c r="EA191" s="122"/>
      <c r="EB191" s="122"/>
      <c r="EC191" s="122"/>
      <c r="ED191" s="122"/>
      <c r="EE191" s="122"/>
      <c r="EF191" s="122"/>
      <c r="EG191" s="122"/>
      <c r="EH191" s="122"/>
      <c r="EI191" s="122"/>
      <c r="EJ191" s="122"/>
      <c r="EK191" s="122"/>
      <c r="EL191" s="122"/>
      <c r="EM191" s="122"/>
      <c r="EN191" s="122"/>
      <c r="EO191" s="122"/>
      <c r="EP191" s="122"/>
      <c r="EQ191" s="122"/>
      <c r="ER191" s="122"/>
      <c r="ES191" s="122"/>
      <c r="ET191" s="122"/>
      <c r="EU191" s="122"/>
      <c r="EV191" s="122"/>
      <c r="EW191" s="122"/>
      <c r="EX191" s="122"/>
      <c r="EY191" s="122"/>
      <c r="EZ191" s="122"/>
      <c r="FA191" s="122"/>
      <c r="FB191" s="122"/>
      <c r="FC191" s="122"/>
      <c r="FD191" s="122"/>
      <c r="FE191" s="122"/>
      <c r="FF191" s="122"/>
      <c r="FG191" s="122"/>
      <c r="FH191" s="122"/>
      <c r="FI191" s="122"/>
      <c r="FJ191" s="122"/>
      <c r="FK191" s="122"/>
      <c r="FL191" s="201"/>
      <c r="FM191" s="201"/>
      <c r="FN191" s="201"/>
      <c r="FO191" s="201"/>
      <c r="FP191" s="201"/>
      <c r="FQ191" s="201"/>
      <c r="FR191" s="201"/>
      <c r="FS191" s="201"/>
      <c r="FT191" s="201"/>
      <c r="FU191" s="201"/>
      <c r="FV191" s="201"/>
      <c r="FW191" s="201"/>
      <c r="FX191" s="201"/>
      <c r="FY191" s="201"/>
      <c r="FZ191" s="201"/>
      <c r="GA191" s="201"/>
      <c r="GB191" s="201"/>
      <c r="GC191" s="201"/>
      <c r="GD191" s="201"/>
      <c r="GE191" s="201"/>
      <c r="GF191" s="201"/>
      <c r="GG191" s="201"/>
      <c r="GH191" s="201"/>
      <c r="GI191" s="201"/>
      <c r="GJ191" s="201"/>
      <c r="GK191" s="201"/>
      <c r="GL191" s="201"/>
      <c r="GM191" s="201"/>
      <c r="GN191" s="201"/>
      <c r="GO191" s="201"/>
      <c r="GP191" s="201"/>
      <c r="GQ191" s="201"/>
      <c r="GR191" s="201"/>
      <c r="GS191" s="201"/>
      <c r="GT191" s="201"/>
      <c r="GU191" s="201"/>
      <c r="GV191" s="201"/>
      <c r="GW191" s="201"/>
      <c r="GX191" s="201"/>
      <c r="GY191" s="201"/>
      <c r="GZ191" s="201"/>
    </row>
    <row r="192" spans="1:208">
      <c r="G192" s="1765" t="s">
        <v>612</v>
      </c>
      <c r="H192" s="1766"/>
      <c r="I192" s="1766"/>
      <c r="J192" s="1766"/>
      <c r="K192" s="548"/>
      <c r="L192" s="201"/>
      <c r="M192" s="201"/>
      <c r="N192" s="201"/>
      <c r="O192" s="201"/>
      <c r="P192" s="201"/>
      <c r="Q192" s="201"/>
      <c r="R192" s="201"/>
      <c r="S192" s="201"/>
      <c r="T192" s="201"/>
      <c r="U192" s="201"/>
      <c r="V192" s="201"/>
      <c r="W192" s="201"/>
      <c r="X192" s="201"/>
      <c r="Y192" s="201"/>
      <c r="Z192" s="201"/>
      <c r="AA192" s="201"/>
      <c r="AB192" s="201"/>
      <c r="AC192" s="201"/>
      <c r="AD192" s="201"/>
      <c r="AE192" s="201"/>
      <c r="AF192" s="201"/>
      <c r="AG192" s="201"/>
      <c r="AH192" s="201"/>
      <c r="AI192" s="201"/>
      <c r="AJ192" s="201"/>
      <c r="AK192" s="201"/>
      <c r="AL192" s="201"/>
      <c r="AM192" s="201"/>
      <c r="AN192" s="201"/>
      <c r="AO192" s="201"/>
      <c r="AP192" s="201"/>
      <c r="AQ192" s="201"/>
      <c r="AR192" s="201"/>
      <c r="AS192" s="201"/>
      <c r="AT192" s="201"/>
      <c r="AU192" s="201"/>
      <c r="AV192" s="201"/>
      <c r="AW192" s="201"/>
      <c r="AX192" s="201"/>
      <c r="AY192" s="201"/>
      <c r="AZ192" s="201"/>
      <c r="BA192" s="201"/>
      <c r="BB192" s="201"/>
      <c r="BC192" s="201"/>
      <c r="BD192" s="201"/>
      <c r="BE192" s="201"/>
      <c r="BF192" s="201"/>
      <c r="BG192" s="201"/>
      <c r="BH192" s="201"/>
      <c r="BI192" s="201"/>
      <c r="BJ192" s="201"/>
      <c r="BK192" s="201"/>
      <c r="BL192" s="201"/>
      <c r="BM192" s="201"/>
      <c r="BN192" s="201"/>
      <c r="BO192" s="201"/>
      <c r="BP192" s="201"/>
      <c r="BQ192" s="201"/>
      <c r="BR192" s="201"/>
      <c r="BS192" s="201"/>
      <c r="BT192" s="201"/>
      <c r="BU192" s="201"/>
      <c r="BV192" s="201"/>
      <c r="BW192" s="201"/>
      <c r="BX192" s="201"/>
      <c r="BY192" s="201"/>
      <c r="BZ192" s="201"/>
      <c r="CA192" s="201"/>
      <c r="CB192" s="201"/>
      <c r="CC192" s="201"/>
      <c r="CD192" s="201"/>
      <c r="CE192" s="201"/>
      <c r="CF192" s="201"/>
      <c r="CG192" s="201"/>
      <c r="CH192" s="201"/>
      <c r="CI192" s="201"/>
      <c r="CJ192" s="201"/>
      <c r="CK192" s="201"/>
      <c r="CL192" s="201"/>
      <c r="CM192" s="201"/>
      <c r="CN192" s="201"/>
      <c r="CO192" s="201"/>
      <c r="CP192" s="201"/>
      <c r="CQ192" s="201"/>
      <c r="CR192" s="201"/>
      <c r="CS192" s="201"/>
      <c r="CT192" s="201"/>
      <c r="CU192" s="201"/>
      <c r="CV192" s="201"/>
      <c r="CW192" s="201"/>
      <c r="CX192" s="201"/>
      <c r="CY192" s="201"/>
      <c r="CZ192" s="201"/>
      <c r="DA192" s="201"/>
      <c r="DB192" s="201"/>
      <c r="DC192" s="201"/>
      <c r="DD192" s="201"/>
      <c r="DE192" s="201"/>
      <c r="DF192" s="201"/>
      <c r="DG192" s="201"/>
      <c r="DH192" s="201"/>
      <c r="DI192" s="201"/>
      <c r="DJ192" s="201"/>
      <c r="DK192" s="201"/>
      <c r="DL192" s="201"/>
      <c r="DM192" s="201"/>
      <c r="DN192" s="201"/>
      <c r="DO192" s="201"/>
      <c r="DP192" s="201"/>
      <c r="DQ192" s="201"/>
      <c r="DR192" s="201"/>
      <c r="DS192" s="201"/>
      <c r="DT192" s="201"/>
      <c r="DU192" s="201"/>
      <c r="DV192" s="201"/>
      <c r="DW192" s="201"/>
      <c r="DX192" s="201"/>
      <c r="DY192" s="201"/>
      <c r="DZ192" s="201"/>
      <c r="EA192" s="201"/>
      <c r="EB192" s="201"/>
      <c r="EC192" s="201"/>
      <c r="ED192" s="201"/>
      <c r="EE192" s="201"/>
      <c r="EF192" s="201"/>
      <c r="EG192" s="201"/>
      <c r="EH192" s="201"/>
      <c r="EI192" s="201"/>
      <c r="EJ192" s="201"/>
      <c r="EK192" s="201"/>
      <c r="EL192" s="201"/>
      <c r="EM192" s="201"/>
      <c r="EN192" s="201"/>
      <c r="EO192" s="201"/>
      <c r="EP192" s="201"/>
      <c r="EQ192" s="201"/>
      <c r="ER192" s="201"/>
      <c r="ES192" s="201"/>
      <c r="ET192" s="201"/>
      <c r="EU192" s="201"/>
      <c r="EV192" s="201"/>
      <c r="EW192" s="201"/>
      <c r="EX192" s="201"/>
      <c r="EY192" s="201"/>
      <c r="EZ192" s="201"/>
      <c r="FA192" s="201"/>
      <c r="FB192" s="201"/>
      <c r="FC192" s="201"/>
      <c r="FD192" s="201"/>
      <c r="FE192" s="201"/>
      <c r="FF192" s="201"/>
      <c r="FG192" s="201"/>
      <c r="FH192" s="201"/>
      <c r="FI192" s="201"/>
      <c r="FJ192" s="201"/>
      <c r="FK192" s="201"/>
      <c r="FL192" s="201"/>
      <c r="FM192" s="201"/>
      <c r="FN192" s="201"/>
      <c r="FO192" s="201"/>
      <c r="FP192" s="201"/>
      <c r="FQ192" s="201"/>
      <c r="FR192" s="201"/>
      <c r="FS192" s="201"/>
      <c r="FT192" s="201"/>
      <c r="FU192" s="201"/>
      <c r="FV192" s="201"/>
      <c r="FW192" s="201"/>
      <c r="FX192" s="201"/>
      <c r="FY192" s="201"/>
      <c r="FZ192" s="201"/>
      <c r="GA192" s="201"/>
      <c r="GB192" s="201"/>
      <c r="GC192" s="201"/>
      <c r="GD192" s="201"/>
      <c r="GE192" s="201"/>
      <c r="GF192" s="201"/>
      <c r="GG192" s="201"/>
      <c r="GH192" s="201"/>
      <c r="GI192" s="201"/>
      <c r="GJ192" s="201"/>
      <c r="GK192" s="201"/>
      <c r="GL192" s="201"/>
      <c r="GM192" s="201"/>
      <c r="GN192" s="201"/>
      <c r="GO192" s="201"/>
      <c r="GP192" s="201"/>
      <c r="GQ192" s="201"/>
      <c r="GR192" s="201"/>
      <c r="GS192" s="201"/>
      <c r="GT192" s="201"/>
      <c r="GU192" s="201"/>
      <c r="GV192" s="201"/>
      <c r="GW192" s="201"/>
      <c r="GX192" s="201"/>
      <c r="GY192" s="201"/>
      <c r="GZ192" s="201"/>
    </row>
    <row r="193" spans="7:208" s="5" customFormat="1" ht="15">
      <c r="G193" s="494" t="s">
        <v>615</v>
      </c>
      <c r="H193" s="454"/>
      <c r="I193" s="454"/>
      <c r="J193" s="454"/>
      <c r="K193" s="550"/>
      <c r="L193" s="560">
        <v>0</v>
      </c>
      <c r="M193" s="560">
        <v>0</v>
      </c>
      <c r="N193" s="560">
        <v>0</v>
      </c>
      <c r="O193" s="560">
        <v>0</v>
      </c>
      <c r="P193" s="560">
        <v>0</v>
      </c>
      <c r="Q193" s="560">
        <v>0</v>
      </c>
      <c r="R193" s="560">
        <v>0</v>
      </c>
      <c r="S193" s="560">
        <v>0</v>
      </c>
      <c r="T193" s="560">
        <v>0</v>
      </c>
      <c r="U193" s="560">
        <v>0</v>
      </c>
      <c r="V193" s="560">
        <v>239368480.26706815</v>
      </c>
      <c r="W193" s="560">
        <v>239843294.89607555</v>
      </c>
      <c r="X193" s="560">
        <v>245462708.86168802</v>
      </c>
      <c r="Y193" s="560">
        <v>233593252.95297757</v>
      </c>
      <c r="Z193" s="560">
        <v>227700002.62688944</v>
      </c>
      <c r="AA193" s="560">
        <v>229725567.7230953</v>
      </c>
      <c r="AB193" s="560">
        <v>237115123.95671296</v>
      </c>
      <c r="AC193" s="560">
        <v>239100659.68081164</v>
      </c>
      <c r="AD193" s="560">
        <v>240899416.47631997</v>
      </c>
      <c r="AE193" s="560">
        <v>245666879.02086514</v>
      </c>
      <c r="AF193" s="560">
        <v>250251930.62311462</v>
      </c>
      <c r="AG193" s="560">
        <v>250809575.06096512</v>
      </c>
      <c r="AH193" s="560">
        <v>311793759.84147954</v>
      </c>
      <c r="AI193" s="560">
        <v>414490787.84141552</v>
      </c>
      <c r="AJ193" s="560">
        <v>449100477.23321694</v>
      </c>
      <c r="AK193" s="560">
        <v>395677906.8826229</v>
      </c>
      <c r="AL193" s="1415">
        <v>316226766.07127535</v>
      </c>
      <c r="AM193" s="201"/>
      <c r="AN193" s="201"/>
      <c r="AO193" s="201"/>
      <c r="AP193" s="201"/>
      <c r="AQ193" s="201"/>
      <c r="AR193" s="201"/>
      <c r="AS193" s="201"/>
      <c r="AT193" s="201"/>
      <c r="AU193" s="201"/>
      <c r="AV193" s="201"/>
      <c r="AW193" s="201"/>
      <c r="AX193" s="201"/>
      <c r="AY193" s="201"/>
      <c r="AZ193" s="201"/>
      <c r="BA193" s="201"/>
      <c r="BB193" s="201"/>
      <c r="BC193" s="201"/>
      <c r="BD193" s="201"/>
      <c r="BE193" s="201"/>
      <c r="BF193" s="201"/>
      <c r="BG193" s="201"/>
      <c r="BH193" s="201"/>
      <c r="BI193" s="201"/>
      <c r="BJ193" s="201"/>
      <c r="BK193" s="201"/>
      <c r="BL193" s="201"/>
      <c r="BM193" s="201"/>
      <c r="BN193" s="201"/>
      <c r="BO193" s="201"/>
      <c r="BP193" s="201"/>
      <c r="BQ193" s="201"/>
      <c r="BR193" s="201"/>
      <c r="BS193" s="201"/>
      <c r="BT193" s="201"/>
      <c r="BU193" s="201"/>
      <c r="BV193" s="201"/>
      <c r="BW193" s="201"/>
      <c r="BX193" s="201"/>
      <c r="BY193" s="201"/>
      <c r="BZ193" s="201"/>
      <c r="CA193" s="201"/>
      <c r="CB193" s="201"/>
      <c r="CC193" s="201"/>
      <c r="CD193" s="201"/>
      <c r="CE193" s="201"/>
      <c r="CF193" s="201"/>
      <c r="CG193" s="201"/>
      <c r="CH193" s="201"/>
      <c r="CI193" s="201"/>
      <c r="CJ193" s="201"/>
      <c r="CK193" s="201"/>
      <c r="CL193" s="201"/>
      <c r="CM193" s="201"/>
      <c r="CN193" s="201"/>
      <c r="CO193" s="201"/>
      <c r="CP193" s="201"/>
      <c r="CQ193" s="201"/>
      <c r="CR193" s="201"/>
      <c r="CS193" s="201"/>
      <c r="CT193" s="201"/>
      <c r="CU193" s="201"/>
      <c r="CV193" s="201"/>
      <c r="CW193" s="201"/>
      <c r="CX193" s="201"/>
      <c r="CY193" s="201"/>
      <c r="CZ193" s="201"/>
      <c r="DA193" s="201"/>
      <c r="DB193" s="201"/>
      <c r="DC193" s="201"/>
      <c r="DD193" s="201"/>
      <c r="DE193" s="201"/>
      <c r="DF193" s="201"/>
      <c r="DG193" s="201"/>
      <c r="DH193" s="201"/>
      <c r="DI193" s="201"/>
      <c r="DJ193" s="201"/>
      <c r="DK193" s="201"/>
      <c r="DL193" s="201"/>
      <c r="DM193" s="201"/>
      <c r="DN193" s="201"/>
      <c r="DO193" s="201"/>
      <c r="DP193" s="201"/>
      <c r="DQ193" s="201"/>
      <c r="DR193" s="201"/>
      <c r="DS193" s="201"/>
      <c r="DT193" s="201"/>
      <c r="DU193" s="201"/>
      <c r="DV193" s="201"/>
      <c r="DW193" s="201"/>
      <c r="DX193" s="201"/>
      <c r="DY193" s="201"/>
      <c r="DZ193" s="201"/>
      <c r="EA193" s="201"/>
      <c r="EB193" s="201"/>
      <c r="EC193" s="201"/>
      <c r="ED193" s="201"/>
      <c r="EE193" s="201"/>
      <c r="EF193" s="201"/>
      <c r="EG193" s="201"/>
      <c r="EH193" s="201"/>
      <c r="EI193" s="201"/>
      <c r="EJ193" s="201"/>
      <c r="EK193" s="201"/>
      <c r="EL193" s="201"/>
      <c r="EM193" s="201"/>
      <c r="EN193" s="201"/>
      <c r="EO193" s="201"/>
      <c r="EP193" s="201"/>
      <c r="EQ193" s="201"/>
      <c r="ER193" s="201"/>
      <c r="ES193" s="201"/>
      <c r="ET193" s="201"/>
      <c r="EU193" s="201"/>
      <c r="EV193" s="201"/>
      <c r="EW193" s="201"/>
      <c r="EX193" s="201"/>
      <c r="EY193" s="201"/>
      <c r="EZ193" s="201"/>
      <c r="FA193" s="201"/>
      <c r="FB193" s="201"/>
      <c r="FC193" s="201"/>
      <c r="FD193" s="201"/>
      <c r="FE193" s="201"/>
      <c r="FF193" s="201"/>
      <c r="FG193" s="201"/>
      <c r="FH193" s="201"/>
      <c r="FI193" s="201"/>
      <c r="FJ193" s="201"/>
      <c r="FK193" s="201"/>
      <c r="FL193" s="201"/>
      <c r="FM193" s="201"/>
      <c r="FN193" s="201"/>
      <c r="FO193" s="201"/>
      <c r="FP193" s="201"/>
      <c r="FQ193" s="201"/>
      <c r="FR193" s="201"/>
      <c r="FS193" s="201"/>
      <c r="FT193" s="201"/>
      <c r="FU193" s="201"/>
      <c r="FV193" s="201"/>
      <c r="FW193" s="201"/>
      <c r="FX193" s="201"/>
      <c r="FY193" s="201"/>
      <c r="FZ193" s="201"/>
      <c r="GA193" s="201"/>
      <c r="GB193" s="201"/>
      <c r="GC193" s="201"/>
      <c r="GD193" s="201"/>
      <c r="GE193" s="201"/>
      <c r="GF193" s="201"/>
      <c r="GG193" s="201"/>
      <c r="GH193" s="201"/>
      <c r="GI193" s="201"/>
      <c r="GJ193" s="201"/>
      <c r="GK193" s="201"/>
      <c r="GL193" s="201"/>
      <c r="GM193" s="201"/>
      <c r="GN193" s="201"/>
      <c r="GO193" s="201"/>
      <c r="GP193" s="201"/>
      <c r="GQ193" s="201"/>
      <c r="GR193" s="201"/>
      <c r="GS193" s="201"/>
      <c r="GT193" s="201"/>
      <c r="GU193" s="201"/>
      <c r="GV193" s="201"/>
      <c r="GW193" s="201"/>
      <c r="GX193" s="201"/>
      <c r="GY193" s="201"/>
      <c r="GZ193" s="201"/>
    </row>
    <row r="194" spans="7:208" s="5" customFormat="1" ht="15">
      <c r="G194" s="494" t="s">
        <v>618</v>
      </c>
      <c r="H194" s="454"/>
      <c r="I194" s="454"/>
      <c r="J194" s="454"/>
      <c r="K194" s="550"/>
      <c r="L194" s="560">
        <v>0</v>
      </c>
      <c r="M194" s="560">
        <v>0</v>
      </c>
      <c r="N194" s="560">
        <v>0</v>
      </c>
      <c r="O194" s="560">
        <v>0</v>
      </c>
      <c r="P194" s="560">
        <v>0</v>
      </c>
      <c r="Q194" s="560">
        <v>0</v>
      </c>
      <c r="R194" s="560">
        <v>0</v>
      </c>
      <c r="S194" s="560">
        <v>0</v>
      </c>
      <c r="T194" s="560">
        <v>0</v>
      </c>
      <c r="U194" s="560">
        <v>0</v>
      </c>
      <c r="V194" s="560">
        <v>318703966.77420712</v>
      </c>
      <c r="W194" s="560">
        <v>310915579.12752497</v>
      </c>
      <c r="X194" s="560">
        <v>309512224.47841042</v>
      </c>
      <c r="Y194" s="560">
        <v>315073213.7310496</v>
      </c>
      <c r="Z194" s="560">
        <v>323594304.17490095</v>
      </c>
      <c r="AA194" s="560">
        <v>337594068.52250063</v>
      </c>
      <c r="AB194" s="560">
        <v>361183671.455809</v>
      </c>
      <c r="AC194" s="560">
        <v>387772991.09163153</v>
      </c>
      <c r="AD194" s="560">
        <v>416669737.62574506</v>
      </c>
      <c r="AE194" s="560">
        <v>449848177.96077937</v>
      </c>
      <c r="AF194" s="560">
        <v>481860076.14683151</v>
      </c>
      <c r="AG194" s="560">
        <v>509437243.40342093</v>
      </c>
      <c r="AH194" s="560">
        <v>597494327.86320138</v>
      </c>
      <c r="AI194" s="560">
        <v>770814342.72795868</v>
      </c>
      <c r="AJ194" s="560">
        <v>944218025.10451508</v>
      </c>
      <c r="AK194" s="560">
        <v>965236281.75896227</v>
      </c>
      <c r="AL194" s="1415">
        <v>791865209.91212392</v>
      </c>
      <c r="AM194" s="201"/>
      <c r="AN194" s="201"/>
      <c r="AO194" s="201"/>
      <c r="AP194" s="201"/>
      <c r="AQ194" s="201"/>
      <c r="AR194" s="201"/>
      <c r="AS194" s="201"/>
      <c r="AT194" s="201"/>
      <c r="AU194" s="201"/>
      <c r="AV194" s="201"/>
      <c r="AW194" s="201"/>
      <c r="AX194" s="201"/>
      <c r="AY194" s="201"/>
      <c r="AZ194" s="201"/>
      <c r="BA194" s="201"/>
      <c r="BB194" s="201"/>
      <c r="BC194" s="201"/>
      <c r="BD194" s="201"/>
      <c r="BE194" s="201"/>
      <c r="BF194" s="201"/>
      <c r="BG194" s="201"/>
      <c r="BH194" s="201"/>
      <c r="BI194" s="201"/>
      <c r="BJ194" s="201"/>
      <c r="BK194" s="201"/>
      <c r="BL194" s="201"/>
      <c r="BM194" s="201"/>
      <c r="BN194" s="201"/>
      <c r="BO194" s="201"/>
      <c r="BP194" s="201"/>
      <c r="BQ194" s="201"/>
      <c r="BR194" s="201"/>
      <c r="BS194" s="201"/>
      <c r="BT194" s="201"/>
      <c r="BU194" s="201"/>
      <c r="BV194" s="201"/>
      <c r="BW194" s="201"/>
      <c r="BX194" s="201"/>
      <c r="BY194" s="201"/>
      <c r="BZ194" s="201"/>
      <c r="CA194" s="201"/>
      <c r="CB194" s="201"/>
      <c r="CC194" s="201"/>
      <c r="CD194" s="201"/>
      <c r="CE194" s="201"/>
      <c r="CF194" s="201"/>
      <c r="CG194" s="201"/>
      <c r="CH194" s="201"/>
      <c r="CI194" s="201"/>
      <c r="CJ194" s="201"/>
      <c r="CK194" s="201"/>
      <c r="CL194" s="201"/>
      <c r="CM194" s="201"/>
      <c r="CN194" s="201"/>
      <c r="CO194" s="201"/>
      <c r="CP194" s="201"/>
      <c r="CQ194" s="201"/>
      <c r="CR194" s="201"/>
      <c r="CS194" s="201"/>
      <c r="CT194" s="201"/>
      <c r="CU194" s="201"/>
      <c r="CV194" s="201"/>
      <c r="CW194" s="201"/>
      <c r="CX194" s="201"/>
      <c r="CY194" s="201"/>
      <c r="CZ194" s="201"/>
      <c r="DA194" s="201"/>
      <c r="DB194" s="201"/>
      <c r="DC194" s="201"/>
      <c r="DD194" s="201"/>
      <c r="DE194" s="201"/>
      <c r="DF194" s="201"/>
      <c r="DG194" s="201"/>
      <c r="DH194" s="201"/>
      <c r="DI194" s="201"/>
      <c r="DJ194" s="201"/>
      <c r="DK194" s="201"/>
      <c r="DL194" s="201"/>
      <c r="DM194" s="201"/>
      <c r="DN194" s="201"/>
      <c r="DO194" s="201"/>
      <c r="DP194" s="201"/>
      <c r="DQ194" s="201"/>
      <c r="DR194" s="201"/>
      <c r="DS194" s="201"/>
      <c r="DT194" s="201"/>
      <c r="DU194" s="201"/>
      <c r="DV194" s="201"/>
      <c r="DW194" s="201"/>
      <c r="DX194" s="201"/>
      <c r="DY194" s="201"/>
      <c r="DZ194" s="201"/>
      <c r="EA194" s="201"/>
      <c r="EB194" s="201"/>
      <c r="EC194" s="201"/>
      <c r="ED194" s="201"/>
      <c r="EE194" s="201"/>
      <c r="EF194" s="201"/>
      <c r="EG194" s="201"/>
      <c r="EH194" s="201"/>
      <c r="EI194" s="201"/>
      <c r="EJ194" s="201"/>
      <c r="EK194" s="201"/>
      <c r="EL194" s="201"/>
      <c r="EM194" s="201"/>
      <c r="EN194" s="201"/>
      <c r="EO194" s="201"/>
      <c r="EP194" s="201"/>
      <c r="EQ194" s="201"/>
      <c r="ER194" s="201"/>
      <c r="ES194" s="201"/>
      <c r="ET194" s="201"/>
      <c r="EU194" s="201"/>
      <c r="EV194" s="201"/>
      <c r="EW194" s="201"/>
      <c r="EX194" s="201"/>
      <c r="EY194" s="201"/>
      <c r="EZ194" s="201"/>
      <c r="FA194" s="201"/>
      <c r="FB194" s="201"/>
      <c r="FC194" s="201"/>
      <c r="FD194" s="201"/>
      <c r="FE194" s="201"/>
      <c r="FF194" s="201"/>
      <c r="FG194" s="201"/>
      <c r="FH194" s="201"/>
      <c r="FI194" s="201"/>
      <c r="FJ194" s="201"/>
      <c r="FK194" s="201"/>
      <c r="FL194" s="201"/>
      <c r="FM194" s="201"/>
      <c r="FN194" s="201"/>
      <c r="FO194" s="201"/>
      <c r="FP194" s="201"/>
      <c r="FQ194" s="201"/>
      <c r="FR194" s="201"/>
      <c r="FS194" s="201"/>
      <c r="FT194" s="201"/>
      <c r="FU194" s="201"/>
      <c r="FV194" s="201"/>
      <c r="FW194" s="201"/>
      <c r="FX194" s="201"/>
      <c r="FY194" s="201"/>
      <c r="FZ194" s="201"/>
      <c r="GA194" s="201"/>
      <c r="GB194" s="201"/>
      <c r="GC194" s="201"/>
      <c r="GD194" s="201"/>
      <c r="GE194" s="201"/>
      <c r="GF194" s="201"/>
      <c r="GG194" s="201"/>
      <c r="GH194" s="201"/>
      <c r="GI194" s="201"/>
      <c r="GJ194" s="201"/>
      <c r="GK194" s="201"/>
      <c r="GL194" s="201"/>
      <c r="GM194" s="201"/>
      <c r="GN194" s="201"/>
      <c r="GO194" s="201"/>
      <c r="GP194" s="201"/>
      <c r="GQ194" s="201"/>
      <c r="GR194" s="201"/>
      <c r="GS194" s="201"/>
      <c r="GT194" s="201"/>
      <c r="GU194" s="201"/>
      <c r="GV194" s="201"/>
      <c r="GW194" s="201"/>
      <c r="GX194" s="201"/>
      <c r="GY194" s="201"/>
      <c r="GZ194" s="201"/>
    </row>
    <row r="195" spans="7:208" s="5" customFormat="1" ht="15">
      <c r="G195" s="494" t="s">
        <v>620</v>
      </c>
      <c r="H195" s="454"/>
      <c r="I195" s="454"/>
      <c r="J195" s="454"/>
      <c r="K195" s="550"/>
      <c r="L195" s="560">
        <v>0</v>
      </c>
      <c r="M195" s="560">
        <v>0</v>
      </c>
      <c r="N195" s="560">
        <v>0</v>
      </c>
      <c r="O195" s="560">
        <v>0</v>
      </c>
      <c r="P195" s="560">
        <v>0</v>
      </c>
      <c r="Q195" s="560">
        <v>0</v>
      </c>
      <c r="R195" s="560">
        <v>0</v>
      </c>
      <c r="S195" s="560">
        <v>0</v>
      </c>
      <c r="T195" s="560">
        <v>0</v>
      </c>
      <c r="U195" s="560">
        <v>0</v>
      </c>
      <c r="V195" s="560">
        <v>110086922.77789855</v>
      </c>
      <c r="W195" s="560">
        <v>126784665.52567588</v>
      </c>
      <c r="X195" s="560">
        <v>144493887.76079485</v>
      </c>
      <c r="Y195" s="560">
        <v>143056097.07902089</v>
      </c>
      <c r="Z195" s="560">
        <v>145547499.47968253</v>
      </c>
      <c r="AA195" s="560">
        <v>155542879.20192015</v>
      </c>
      <c r="AB195" s="560">
        <v>167066987.55530486</v>
      </c>
      <c r="AC195" s="560">
        <v>173551984.99069771</v>
      </c>
      <c r="AD195" s="560">
        <v>177778560.64090008</v>
      </c>
      <c r="AE195" s="560">
        <v>183743092.68827495</v>
      </c>
      <c r="AF195" s="560">
        <v>189149226.20404261</v>
      </c>
      <c r="AG195" s="560">
        <v>186512948.51574475</v>
      </c>
      <c r="AH195" s="560">
        <v>238743579.25596833</v>
      </c>
      <c r="AI195" s="560">
        <v>320128762.34974456</v>
      </c>
      <c r="AJ195" s="560">
        <v>336668614.24978858</v>
      </c>
      <c r="AK195" s="560">
        <v>335518505.40744704</v>
      </c>
      <c r="AL195" s="1415">
        <v>329030742.23185849</v>
      </c>
      <c r="AM195" s="201"/>
      <c r="AN195" s="201"/>
      <c r="AO195" s="201"/>
      <c r="AP195" s="201"/>
      <c r="AQ195" s="201"/>
      <c r="AR195" s="201"/>
      <c r="AS195" s="201"/>
      <c r="AT195" s="201"/>
      <c r="AU195" s="201"/>
      <c r="AV195" s="201"/>
      <c r="AW195" s="201"/>
      <c r="AX195" s="201"/>
      <c r="AY195" s="201"/>
      <c r="AZ195" s="201"/>
      <c r="BA195" s="201"/>
      <c r="BB195" s="201"/>
      <c r="BC195" s="201"/>
      <c r="BD195" s="201"/>
      <c r="BE195" s="201"/>
      <c r="BF195" s="201"/>
      <c r="BG195" s="201"/>
      <c r="BH195" s="201"/>
      <c r="BI195" s="201"/>
      <c r="BJ195" s="201"/>
      <c r="BK195" s="201"/>
      <c r="BL195" s="201"/>
      <c r="BM195" s="201"/>
      <c r="BN195" s="201"/>
      <c r="BO195" s="201"/>
      <c r="BP195" s="201"/>
      <c r="BQ195" s="201"/>
      <c r="BR195" s="201"/>
      <c r="BS195" s="201"/>
      <c r="BT195" s="201"/>
      <c r="BU195" s="201"/>
      <c r="BV195" s="201"/>
      <c r="BW195" s="201"/>
      <c r="BX195" s="201"/>
      <c r="BY195" s="201"/>
      <c r="BZ195" s="201"/>
      <c r="CA195" s="201"/>
      <c r="CB195" s="201"/>
      <c r="CC195" s="201"/>
      <c r="CD195" s="201"/>
      <c r="CE195" s="201"/>
      <c r="CF195" s="201"/>
      <c r="CG195" s="201"/>
      <c r="CH195" s="201"/>
      <c r="CI195" s="201"/>
      <c r="CJ195" s="201"/>
      <c r="CK195" s="201"/>
      <c r="CL195" s="201"/>
      <c r="CM195" s="201"/>
      <c r="CN195" s="201"/>
      <c r="CO195" s="201"/>
      <c r="CP195" s="201"/>
      <c r="CQ195" s="201"/>
      <c r="CR195" s="201"/>
      <c r="CS195" s="201"/>
      <c r="CT195" s="201"/>
      <c r="CU195" s="201"/>
      <c r="CV195" s="201"/>
      <c r="CW195" s="201"/>
      <c r="CX195" s="201"/>
      <c r="CY195" s="201"/>
      <c r="CZ195" s="201"/>
      <c r="DA195" s="201"/>
      <c r="DB195" s="201"/>
      <c r="DC195" s="201"/>
      <c r="DD195" s="201"/>
      <c r="DE195" s="201"/>
      <c r="DF195" s="201"/>
      <c r="DG195" s="201"/>
      <c r="DH195" s="201"/>
      <c r="DI195" s="201"/>
      <c r="DJ195" s="201"/>
      <c r="DK195" s="201"/>
      <c r="DL195" s="201"/>
      <c r="DM195" s="201"/>
      <c r="DN195" s="201"/>
      <c r="DO195" s="201"/>
      <c r="DP195" s="201"/>
      <c r="DQ195" s="201"/>
      <c r="DR195" s="201"/>
      <c r="DS195" s="201"/>
      <c r="DT195" s="201"/>
      <c r="DU195" s="201"/>
      <c r="DV195" s="201"/>
      <c r="DW195" s="201"/>
      <c r="DX195" s="201"/>
      <c r="DY195" s="201"/>
      <c r="DZ195" s="201"/>
      <c r="EA195" s="201"/>
      <c r="EB195" s="201"/>
      <c r="EC195" s="201"/>
      <c r="ED195" s="201"/>
      <c r="EE195" s="201"/>
      <c r="EF195" s="201"/>
      <c r="EG195" s="201"/>
      <c r="EH195" s="201"/>
      <c r="EI195" s="201"/>
      <c r="EJ195" s="201"/>
      <c r="EK195" s="201"/>
      <c r="EL195" s="201"/>
      <c r="EM195" s="201"/>
      <c r="EN195" s="201"/>
      <c r="EO195" s="201"/>
      <c r="EP195" s="201"/>
      <c r="EQ195" s="201"/>
      <c r="ER195" s="201"/>
      <c r="ES195" s="201"/>
      <c r="ET195" s="201"/>
      <c r="EU195" s="201"/>
      <c r="EV195" s="201"/>
      <c r="EW195" s="201"/>
      <c r="EX195" s="201"/>
      <c r="EY195" s="201"/>
      <c r="EZ195" s="201"/>
      <c r="FA195" s="201"/>
      <c r="FB195" s="201"/>
      <c r="FC195" s="201"/>
      <c r="FD195" s="201"/>
      <c r="FE195" s="201"/>
      <c r="FF195" s="201"/>
      <c r="FG195" s="201"/>
      <c r="FH195" s="201"/>
      <c r="FI195" s="201"/>
      <c r="FJ195" s="201"/>
      <c r="FK195" s="201"/>
      <c r="FL195" s="201"/>
      <c r="FM195" s="201"/>
      <c r="FN195" s="201"/>
      <c r="FO195" s="201"/>
      <c r="FP195" s="201"/>
      <c r="FQ195" s="201"/>
      <c r="FR195" s="201"/>
      <c r="FS195" s="201"/>
      <c r="FT195" s="201"/>
      <c r="FU195" s="201"/>
      <c r="FV195" s="201"/>
      <c r="FW195" s="201"/>
      <c r="FX195" s="201"/>
      <c r="FY195" s="201"/>
      <c r="FZ195" s="201"/>
      <c r="GA195" s="201"/>
      <c r="GB195" s="201"/>
      <c r="GC195" s="201"/>
      <c r="GD195" s="201"/>
      <c r="GE195" s="201"/>
      <c r="GF195" s="201"/>
      <c r="GG195" s="201"/>
      <c r="GH195" s="201"/>
      <c r="GI195" s="201"/>
      <c r="GJ195" s="201"/>
      <c r="GK195" s="201"/>
      <c r="GL195" s="201"/>
      <c r="GM195" s="201"/>
      <c r="GN195" s="201"/>
      <c r="GO195" s="201"/>
      <c r="GP195" s="201"/>
      <c r="GQ195" s="201"/>
      <c r="GR195" s="201"/>
      <c r="GS195" s="201"/>
      <c r="GT195" s="201"/>
      <c r="GU195" s="201"/>
      <c r="GV195" s="201"/>
      <c r="GW195" s="201"/>
      <c r="GX195" s="201"/>
      <c r="GY195" s="201"/>
      <c r="GZ195" s="201"/>
    </row>
    <row r="196" spans="7:208" s="5" customFormat="1" ht="15">
      <c r="G196" s="494" t="s">
        <v>622</v>
      </c>
      <c r="H196" s="454"/>
      <c r="I196" s="454"/>
      <c r="J196" s="454"/>
      <c r="K196" s="550"/>
      <c r="L196" s="560">
        <v>0</v>
      </c>
      <c r="M196" s="560">
        <v>0</v>
      </c>
      <c r="N196" s="560">
        <v>0</v>
      </c>
      <c r="O196" s="560">
        <v>0</v>
      </c>
      <c r="P196" s="560">
        <v>0</v>
      </c>
      <c r="Q196" s="560">
        <v>0</v>
      </c>
      <c r="R196" s="560">
        <v>0</v>
      </c>
      <c r="S196" s="560">
        <v>0</v>
      </c>
      <c r="T196" s="560">
        <v>0</v>
      </c>
      <c r="U196" s="560">
        <v>0</v>
      </c>
      <c r="V196" s="560">
        <v>327055159.48016685</v>
      </c>
      <c r="W196" s="560">
        <v>250624388.3669982</v>
      </c>
      <c r="X196" s="560">
        <v>220067234.631257</v>
      </c>
      <c r="Y196" s="560">
        <v>240871309.61160448</v>
      </c>
      <c r="Z196" s="560">
        <v>262072011.04015553</v>
      </c>
      <c r="AA196" s="560">
        <v>288812844.68464196</v>
      </c>
      <c r="AB196" s="560">
        <v>324930112.11355388</v>
      </c>
      <c r="AC196" s="560">
        <v>358792910.82578421</v>
      </c>
      <c r="AD196" s="560">
        <v>382179770.84896499</v>
      </c>
      <c r="AE196" s="560">
        <v>401615074.45519429</v>
      </c>
      <c r="AF196" s="560">
        <v>425914114.29587638</v>
      </c>
      <c r="AG196" s="560">
        <v>441780232.93494731</v>
      </c>
      <c r="AH196" s="560">
        <v>521079063.05285585</v>
      </c>
      <c r="AI196" s="560">
        <v>694428039.61806059</v>
      </c>
      <c r="AJ196" s="560">
        <v>807546724.5038389</v>
      </c>
      <c r="AK196" s="560">
        <v>751726793.99210119</v>
      </c>
      <c r="AL196" s="1415">
        <v>603469860.0174185</v>
      </c>
      <c r="AM196" s="201"/>
      <c r="AN196" s="201"/>
      <c r="AO196" s="201"/>
      <c r="AP196" s="201"/>
      <c r="AQ196" s="201"/>
      <c r="AR196" s="201"/>
      <c r="AS196" s="201"/>
      <c r="AT196" s="201"/>
      <c r="AU196" s="201"/>
      <c r="AV196" s="201"/>
      <c r="AW196" s="201"/>
      <c r="AX196" s="201"/>
      <c r="AY196" s="201"/>
      <c r="AZ196" s="201"/>
      <c r="BA196" s="201"/>
      <c r="BB196" s="201"/>
      <c r="BC196" s="201"/>
      <c r="BD196" s="201"/>
      <c r="BE196" s="201"/>
      <c r="BF196" s="201"/>
      <c r="BG196" s="201"/>
      <c r="BH196" s="201"/>
      <c r="BI196" s="201"/>
      <c r="BJ196" s="201"/>
      <c r="BK196" s="201"/>
      <c r="BL196" s="201"/>
      <c r="BM196" s="201"/>
      <c r="BN196" s="201"/>
      <c r="BO196" s="201"/>
      <c r="BP196" s="201"/>
      <c r="BQ196" s="201"/>
      <c r="BR196" s="201"/>
      <c r="BS196" s="201"/>
      <c r="BT196" s="201"/>
      <c r="BU196" s="201"/>
      <c r="BV196" s="201"/>
      <c r="BW196" s="201"/>
      <c r="BX196" s="201"/>
      <c r="BY196" s="201"/>
      <c r="BZ196" s="201"/>
      <c r="CA196" s="201"/>
      <c r="CB196" s="201"/>
      <c r="CC196" s="201"/>
      <c r="CD196" s="201"/>
      <c r="CE196" s="201"/>
      <c r="CF196" s="201"/>
      <c r="CG196" s="201"/>
      <c r="CH196" s="201"/>
      <c r="CI196" s="201"/>
      <c r="CJ196" s="201"/>
      <c r="CK196" s="201"/>
      <c r="CL196" s="201"/>
      <c r="CM196" s="201"/>
      <c r="CN196" s="201"/>
      <c r="CO196" s="201"/>
      <c r="CP196" s="201"/>
      <c r="CQ196" s="201"/>
      <c r="CR196" s="201"/>
      <c r="CS196" s="201"/>
      <c r="CT196" s="201"/>
      <c r="CU196" s="201"/>
      <c r="CV196" s="201"/>
      <c r="CW196" s="201"/>
      <c r="CX196" s="201"/>
      <c r="CY196" s="201"/>
      <c r="CZ196" s="201"/>
      <c r="DA196" s="201"/>
      <c r="DB196" s="201"/>
      <c r="DC196" s="201"/>
      <c r="DD196" s="201"/>
      <c r="DE196" s="201"/>
      <c r="DF196" s="201"/>
      <c r="DG196" s="201"/>
      <c r="DH196" s="201"/>
      <c r="DI196" s="201"/>
      <c r="DJ196" s="201"/>
      <c r="DK196" s="201"/>
      <c r="DL196" s="201"/>
      <c r="DM196" s="201"/>
      <c r="DN196" s="201"/>
      <c r="DO196" s="201"/>
      <c r="DP196" s="201"/>
      <c r="DQ196" s="201"/>
      <c r="DR196" s="201"/>
      <c r="DS196" s="201"/>
      <c r="DT196" s="201"/>
      <c r="DU196" s="201"/>
      <c r="DV196" s="201"/>
      <c r="DW196" s="201"/>
      <c r="DX196" s="201"/>
      <c r="DY196" s="201"/>
      <c r="DZ196" s="201"/>
      <c r="EA196" s="201"/>
      <c r="EB196" s="201"/>
      <c r="EC196" s="201"/>
      <c r="ED196" s="201"/>
      <c r="EE196" s="201"/>
      <c r="EF196" s="201"/>
      <c r="EG196" s="201"/>
      <c r="EH196" s="201"/>
      <c r="EI196" s="201"/>
      <c r="EJ196" s="201"/>
      <c r="EK196" s="201"/>
      <c r="EL196" s="201"/>
      <c r="EM196" s="201"/>
      <c r="EN196" s="201"/>
      <c r="EO196" s="201"/>
      <c r="EP196" s="201"/>
      <c r="EQ196" s="201"/>
      <c r="ER196" s="201"/>
      <c r="ES196" s="201"/>
      <c r="ET196" s="201"/>
      <c r="EU196" s="201"/>
      <c r="EV196" s="201"/>
      <c r="EW196" s="201"/>
      <c r="EX196" s="201"/>
      <c r="EY196" s="201"/>
      <c r="EZ196" s="201"/>
      <c r="FA196" s="201"/>
      <c r="FB196" s="201"/>
      <c r="FC196" s="201"/>
      <c r="FD196" s="201"/>
      <c r="FE196" s="201"/>
      <c r="FF196" s="201"/>
      <c r="FG196" s="201"/>
      <c r="FH196" s="201"/>
      <c r="FI196" s="201"/>
      <c r="FJ196" s="201"/>
      <c r="FK196" s="201"/>
      <c r="FL196" s="201"/>
      <c r="FM196" s="201"/>
      <c r="FN196" s="201"/>
      <c r="FO196" s="201"/>
      <c r="FP196" s="201"/>
      <c r="FQ196" s="201"/>
      <c r="FR196" s="201"/>
      <c r="FS196" s="201"/>
      <c r="FT196" s="201"/>
      <c r="FU196" s="201"/>
      <c r="FV196" s="201"/>
      <c r="FW196" s="201"/>
      <c r="FX196" s="201"/>
      <c r="FY196" s="201"/>
      <c r="FZ196" s="201"/>
      <c r="GA196" s="201"/>
      <c r="GB196" s="201"/>
      <c r="GC196" s="201"/>
      <c r="GD196" s="201"/>
      <c r="GE196" s="201"/>
      <c r="GF196" s="201"/>
      <c r="GG196" s="201"/>
      <c r="GH196" s="201"/>
      <c r="GI196" s="201"/>
      <c r="GJ196" s="201"/>
      <c r="GK196" s="201"/>
      <c r="GL196" s="201"/>
      <c r="GM196" s="201"/>
      <c r="GN196" s="201"/>
      <c r="GO196" s="201"/>
      <c r="GP196" s="201"/>
      <c r="GQ196" s="201"/>
      <c r="GR196" s="201"/>
      <c r="GS196" s="201"/>
      <c r="GT196" s="201"/>
      <c r="GU196" s="201"/>
      <c r="GV196" s="201"/>
      <c r="GW196" s="201"/>
      <c r="GX196" s="201"/>
      <c r="GY196" s="201"/>
      <c r="GZ196" s="201"/>
    </row>
    <row r="197" spans="7:208" s="5" customFormat="1" ht="15">
      <c r="G197" s="494" t="s">
        <v>551</v>
      </c>
      <c r="H197" s="454"/>
      <c r="I197" s="454"/>
      <c r="J197" s="454"/>
      <c r="K197" s="550"/>
      <c r="L197" s="560">
        <v>0</v>
      </c>
      <c r="M197" s="560">
        <v>0</v>
      </c>
      <c r="N197" s="560">
        <v>0</v>
      </c>
      <c r="O197" s="560">
        <v>0</v>
      </c>
      <c r="P197" s="560">
        <v>0</v>
      </c>
      <c r="Q197" s="560">
        <v>0</v>
      </c>
      <c r="R197" s="560">
        <v>0</v>
      </c>
      <c r="S197" s="560">
        <v>0</v>
      </c>
      <c r="T197" s="560">
        <v>0</v>
      </c>
      <c r="U197" s="560">
        <v>0</v>
      </c>
      <c r="V197" s="560">
        <v>75861649.239779934</v>
      </c>
      <c r="W197" s="560">
        <v>76418841.74495028</v>
      </c>
      <c r="X197" s="560">
        <v>82250000</v>
      </c>
      <c r="Y197" s="560">
        <v>81239433.191877112</v>
      </c>
      <c r="Z197" s="560">
        <v>79955297.81550552</v>
      </c>
      <c r="AA197" s="560">
        <v>75391379.665527567</v>
      </c>
      <c r="AB197" s="560">
        <v>65795861.028225414</v>
      </c>
      <c r="AC197" s="560">
        <v>65408440.671815567</v>
      </c>
      <c r="AD197" s="560">
        <v>71234394.873829275</v>
      </c>
      <c r="AE197" s="560">
        <v>70463832.920754671</v>
      </c>
      <c r="AF197" s="560">
        <v>70253865.388570786</v>
      </c>
      <c r="AG197" s="560">
        <v>71984350.442529455</v>
      </c>
      <c r="AH197" s="560">
        <v>97415814.46716401</v>
      </c>
      <c r="AI197" s="560">
        <v>126176071.25114402</v>
      </c>
      <c r="AJ197" s="560">
        <v>133163060.17353384</v>
      </c>
      <c r="AK197" s="560">
        <v>148862294.08590975</v>
      </c>
      <c r="AL197" s="1415">
        <v>155834398.57113212</v>
      </c>
      <c r="AM197" s="201"/>
      <c r="AN197" s="201"/>
      <c r="AO197" s="201"/>
      <c r="AP197" s="201"/>
      <c r="AQ197" s="201"/>
      <c r="AR197" s="201"/>
      <c r="AS197" s="201"/>
      <c r="AT197" s="201"/>
      <c r="AU197" s="201"/>
      <c r="AV197" s="201"/>
      <c r="AW197" s="201"/>
      <c r="AX197" s="201"/>
      <c r="AY197" s="201"/>
      <c r="AZ197" s="201"/>
      <c r="BA197" s="201"/>
      <c r="BB197" s="201"/>
      <c r="BC197" s="201"/>
      <c r="BD197" s="201"/>
      <c r="BE197" s="201"/>
      <c r="BF197" s="201"/>
      <c r="BG197" s="201"/>
      <c r="BH197" s="201"/>
      <c r="BI197" s="201"/>
      <c r="BJ197" s="201"/>
      <c r="BK197" s="201"/>
      <c r="BL197" s="201"/>
      <c r="BM197" s="201"/>
      <c r="BN197" s="201"/>
      <c r="BO197" s="201"/>
      <c r="BP197" s="201"/>
      <c r="BQ197" s="201"/>
      <c r="BR197" s="201"/>
      <c r="BS197" s="201"/>
      <c r="BT197" s="201"/>
      <c r="BU197" s="201"/>
      <c r="BV197" s="201"/>
      <c r="BW197" s="201"/>
      <c r="BX197" s="201"/>
      <c r="BY197" s="201"/>
      <c r="BZ197" s="201"/>
      <c r="CA197" s="201"/>
      <c r="CB197" s="201"/>
      <c r="CC197" s="201"/>
      <c r="CD197" s="201"/>
      <c r="CE197" s="201"/>
      <c r="CF197" s="201"/>
      <c r="CG197" s="201"/>
      <c r="CH197" s="201"/>
      <c r="CI197" s="201"/>
      <c r="CJ197" s="201"/>
      <c r="CK197" s="201"/>
      <c r="CL197" s="201"/>
      <c r="CM197" s="201"/>
      <c r="CN197" s="201"/>
      <c r="CO197" s="201"/>
      <c r="CP197" s="201"/>
      <c r="CQ197" s="201"/>
      <c r="CR197" s="201"/>
      <c r="CS197" s="201"/>
      <c r="CT197" s="201"/>
      <c r="CU197" s="201"/>
      <c r="CV197" s="201"/>
      <c r="CW197" s="201"/>
      <c r="CX197" s="201"/>
      <c r="CY197" s="201"/>
      <c r="CZ197" s="201"/>
      <c r="DA197" s="201"/>
      <c r="DB197" s="201"/>
      <c r="DC197" s="201"/>
      <c r="DD197" s="201"/>
      <c r="DE197" s="201"/>
      <c r="DF197" s="201"/>
      <c r="DG197" s="201"/>
      <c r="DH197" s="201"/>
      <c r="DI197" s="201"/>
      <c r="DJ197" s="201"/>
      <c r="DK197" s="201"/>
      <c r="DL197" s="201"/>
      <c r="DM197" s="201"/>
      <c r="DN197" s="201"/>
      <c r="DO197" s="201"/>
      <c r="DP197" s="201"/>
      <c r="DQ197" s="201"/>
      <c r="DR197" s="201"/>
      <c r="DS197" s="201"/>
      <c r="DT197" s="201"/>
      <c r="DU197" s="201"/>
      <c r="DV197" s="201"/>
      <c r="DW197" s="201"/>
      <c r="DX197" s="201"/>
      <c r="DY197" s="201"/>
      <c r="DZ197" s="201"/>
      <c r="EA197" s="201"/>
      <c r="EB197" s="201"/>
      <c r="EC197" s="201"/>
      <c r="ED197" s="201"/>
      <c r="EE197" s="201"/>
      <c r="EF197" s="201"/>
      <c r="EG197" s="201"/>
      <c r="EH197" s="201"/>
      <c r="EI197" s="201"/>
      <c r="EJ197" s="201"/>
      <c r="EK197" s="201"/>
      <c r="EL197" s="201"/>
      <c r="EM197" s="201"/>
      <c r="EN197" s="201"/>
      <c r="EO197" s="201"/>
      <c r="EP197" s="201"/>
      <c r="EQ197" s="201"/>
      <c r="ER197" s="201"/>
      <c r="ES197" s="201"/>
      <c r="ET197" s="201"/>
      <c r="EU197" s="201"/>
      <c r="EV197" s="201"/>
      <c r="EW197" s="201"/>
      <c r="EX197" s="201"/>
      <c r="EY197" s="201"/>
      <c r="EZ197" s="201"/>
      <c r="FA197" s="201"/>
      <c r="FB197" s="201"/>
      <c r="FC197" s="201"/>
      <c r="FD197" s="201"/>
      <c r="FE197" s="201"/>
      <c r="FF197" s="201"/>
      <c r="FG197" s="201"/>
      <c r="FH197" s="201"/>
      <c r="FI197" s="201"/>
      <c r="FJ197" s="201"/>
      <c r="FK197" s="201"/>
      <c r="FL197" s="201"/>
      <c r="FM197" s="201"/>
      <c r="FN197" s="201"/>
      <c r="FO197" s="201"/>
      <c r="FP197" s="201"/>
      <c r="FQ197" s="201"/>
      <c r="FR197" s="201"/>
      <c r="FS197" s="201"/>
      <c r="FT197" s="201"/>
      <c r="FU197" s="201"/>
      <c r="FV197" s="201"/>
      <c r="FW197" s="201"/>
      <c r="FX197" s="201"/>
      <c r="FY197" s="201"/>
      <c r="FZ197" s="201"/>
      <c r="GA197" s="201"/>
      <c r="GB197" s="201"/>
      <c r="GC197" s="201"/>
      <c r="GD197" s="201"/>
      <c r="GE197" s="201"/>
      <c r="GF197" s="201"/>
      <c r="GG197" s="201"/>
      <c r="GH197" s="201"/>
      <c r="GI197" s="201"/>
      <c r="GJ197" s="201"/>
      <c r="GK197" s="201"/>
      <c r="GL197" s="201"/>
      <c r="GM197" s="201"/>
      <c r="GN197" s="201"/>
      <c r="GO197" s="201"/>
      <c r="GP197" s="201"/>
      <c r="GQ197" s="201"/>
      <c r="GR197" s="201"/>
      <c r="GS197" s="201"/>
      <c r="GT197" s="201"/>
      <c r="GU197" s="201"/>
      <c r="GV197" s="201"/>
      <c r="GW197" s="201"/>
      <c r="GX197" s="201"/>
      <c r="GY197" s="201"/>
      <c r="GZ197" s="201"/>
    </row>
    <row r="198" spans="7:208" s="5" customFormat="1">
      <c r="G198" s="468" t="s">
        <v>38</v>
      </c>
      <c r="H198" s="454"/>
      <c r="I198" s="454"/>
      <c r="J198" s="454"/>
      <c r="K198" s="550"/>
      <c r="L198" s="755">
        <v>0</v>
      </c>
      <c r="M198" s="755">
        <v>0</v>
      </c>
      <c r="N198" s="755">
        <v>0</v>
      </c>
      <c r="O198" s="755">
        <v>0</v>
      </c>
      <c r="P198" s="755">
        <v>0</v>
      </c>
      <c r="Q198" s="755">
        <v>0</v>
      </c>
      <c r="R198" s="755">
        <v>0</v>
      </c>
      <c r="S198" s="755">
        <v>0</v>
      </c>
      <c r="T198" s="755">
        <v>0</v>
      </c>
      <c r="U198" s="755">
        <v>0</v>
      </c>
      <c r="V198" s="755">
        <v>1071076178.5391207</v>
      </c>
      <c r="W198" s="755">
        <v>1004586769.661225</v>
      </c>
      <c r="X198" s="755">
        <v>1001786055.7321503</v>
      </c>
      <c r="Y198" s="755">
        <v>1013833306.5665296</v>
      </c>
      <c r="Z198" s="755">
        <v>1038869115.137134</v>
      </c>
      <c r="AA198" s="755">
        <v>1087066739.7976856</v>
      </c>
      <c r="AB198" s="755">
        <v>1156091756.1096063</v>
      </c>
      <c r="AC198" s="755">
        <v>1224626987.2607408</v>
      </c>
      <c r="AD198" s="755">
        <v>1288761880.4657595</v>
      </c>
      <c r="AE198" s="755">
        <v>1351337057.0458684</v>
      </c>
      <c r="AF198" s="755">
        <v>1417429212.6584358</v>
      </c>
      <c r="AG198" s="755">
        <v>1460524350.3576074</v>
      </c>
      <c r="AH198" s="755">
        <v>1766526544.480669</v>
      </c>
      <c r="AI198" s="755">
        <v>2326038003.7883229</v>
      </c>
      <c r="AJ198" s="755">
        <v>2670696901.2648935</v>
      </c>
      <c r="AK198" s="755">
        <v>2597021782.1270432</v>
      </c>
      <c r="AL198" s="535">
        <v>2196426976.8038087</v>
      </c>
      <c r="AM198" s="201"/>
      <c r="AN198" s="201"/>
      <c r="AO198" s="201"/>
      <c r="AP198" s="201"/>
      <c r="AQ198" s="201"/>
      <c r="AR198" s="201"/>
      <c r="AS198" s="201"/>
      <c r="AT198" s="201"/>
      <c r="AU198" s="201"/>
      <c r="AV198" s="201"/>
      <c r="AW198" s="201"/>
      <c r="AX198" s="201"/>
      <c r="AY198" s="201"/>
      <c r="AZ198" s="201"/>
      <c r="BA198" s="201"/>
      <c r="BB198" s="201"/>
      <c r="BC198" s="201"/>
      <c r="BD198" s="201"/>
      <c r="BE198" s="201"/>
      <c r="BF198" s="201"/>
      <c r="BG198" s="201"/>
      <c r="BH198" s="201"/>
      <c r="BI198" s="201"/>
      <c r="BJ198" s="201"/>
      <c r="BK198" s="201"/>
      <c r="BL198" s="201"/>
      <c r="BM198" s="201"/>
      <c r="BN198" s="201"/>
      <c r="BO198" s="201"/>
      <c r="BP198" s="201"/>
      <c r="BQ198" s="201"/>
      <c r="BR198" s="201"/>
      <c r="BS198" s="201"/>
      <c r="BT198" s="201"/>
      <c r="BU198" s="201"/>
      <c r="BV198" s="201"/>
      <c r="BW198" s="201"/>
      <c r="BX198" s="201"/>
      <c r="BY198" s="201"/>
      <c r="BZ198" s="201"/>
      <c r="CA198" s="201"/>
      <c r="CB198" s="201"/>
      <c r="CC198" s="201"/>
      <c r="CD198" s="201"/>
      <c r="CE198" s="201"/>
      <c r="CF198" s="201"/>
      <c r="CG198" s="201"/>
      <c r="CH198" s="201"/>
      <c r="CI198" s="201"/>
      <c r="CJ198" s="201"/>
      <c r="CK198" s="201"/>
      <c r="CL198" s="201"/>
      <c r="CM198" s="201"/>
      <c r="CN198" s="201"/>
      <c r="CO198" s="201"/>
      <c r="CP198" s="201"/>
      <c r="CQ198" s="201"/>
      <c r="CR198" s="201"/>
      <c r="CS198" s="201"/>
      <c r="CT198" s="201"/>
      <c r="CU198" s="201"/>
      <c r="CV198" s="201"/>
      <c r="CW198" s="201"/>
      <c r="CX198" s="201"/>
      <c r="CY198" s="201"/>
      <c r="CZ198" s="201"/>
      <c r="DA198" s="201"/>
      <c r="DB198" s="201"/>
      <c r="DC198" s="201"/>
      <c r="DD198" s="201"/>
      <c r="DE198" s="201"/>
      <c r="DF198" s="201"/>
      <c r="DG198" s="201"/>
      <c r="DH198" s="201"/>
      <c r="DI198" s="201"/>
      <c r="DJ198" s="201"/>
      <c r="DK198" s="201"/>
      <c r="DL198" s="201"/>
      <c r="DM198" s="201"/>
      <c r="DN198" s="201"/>
      <c r="DO198" s="201"/>
      <c r="DP198" s="201"/>
      <c r="DQ198" s="201"/>
      <c r="DR198" s="201"/>
      <c r="DS198" s="201"/>
      <c r="DT198" s="201"/>
      <c r="DU198" s="201"/>
      <c r="DV198" s="201"/>
      <c r="DW198" s="201"/>
      <c r="DX198" s="201"/>
      <c r="DY198" s="201"/>
      <c r="DZ198" s="201"/>
      <c r="EA198" s="201"/>
      <c r="EB198" s="201"/>
      <c r="EC198" s="201"/>
      <c r="ED198" s="201"/>
      <c r="EE198" s="201"/>
      <c r="EF198" s="201"/>
      <c r="EG198" s="201"/>
      <c r="EH198" s="201"/>
      <c r="EI198" s="201"/>
      <c r="EJ198" s="201"/>
      <c r="EK198" s="201"/>
      <c r="EL198" s="201"/>
      <c r="EM198" s="201"/>
      <c r="EN198" s="201"/>
      <c r="EO198" s="201"/>
      <c r="EP198" s="201"/>
      <c r="EQ198" s="201"/>
      <c r="ER198" s="201"/>
      <c r="ES198" s="201"/>
      <c r="ET198" s="201"/>
      <c r="EU198" s="201"/>
      <c r="EV198" s="201"/>
      <c r="EW198" s="201"/>
      <c r="EX198" s="201"/>
      <c r="EY198" s="201"/>
      <c r="EZ198" s="201"/>
      <c r="FA198" s="201"/>
      <c r="FB198" s="201"/>
      <c r="FC198" s="201"/>
      <c r="FD198" s="201"/>
      <c r="FE198" s="201"/>
      <c r="FF198" s="201"/>
      <c r="FG198" s="201"/>
      <c r="FH198" s="201"/>
      <c r="FI198" s="201"/>
      <c r="FJ198" s="201"/>
      <c r="FK198" s="201"/>
      <c r="FL198" s="201"/>
      <c r="FM198" s="201"/>
      <c r="FN198" s="201"/>
      <c r="FO198" s="201"/>
      <c r="FP198" s="201"/>
      <c r="FQ198" s="201"/>
      <c r="FR198" s="201"/>
      <c r="FS198" s="201"/>
      <c r="FT198" s="201"/>
      <c r="FU198" s="201"/>
      <c r="FV198" s="201"/>
      <c r="FW198" s="201"/>
      <c r="FX198" s="201"/>
      <c r="FY198" s="201"/>
      <c r="FZ198" s="201"/>
      <c r="GA198" s="201"/>
      <c r="GB198" s="201"/>
      <c r="GC198" s="201"/>
      <c r="GD198" s="201"/>
      <c r="GE198" s="201"/>
      <c r="GF198" s="201"/>
      <c r="GG198" s="201"/>
      <c r="GH198" s="201"/>
      <c r="GI198" s="201"/>
      <c r="GJ198" s="201"/>
      <c r="GK198" s="201"/>
      <c r="GL198" s="201"/>
      <c r="GM198" s="201"/>
      <c r="GN198" s="201"/>
      <c r="GO198" s="201"/>
      <c r="GP198" s="201"/>
      <c r="GQ198" s="201"/>
      <c r="GR198" s="201"/>
      <c r="GS198" s="201"/>
      <c r="GT198" s="201"/>
      <c r="GU198" s="201"/>
      <c r="GV198" s="201"/>
      <c r="GW198" s="201"/>
      <c r="GX198" s="201"/>
      <c r="GY198" s="201"/>
      <c r="GZ198" s="201"/>
    </row>
    <row r="199" spans="7:208" s="5" customFormat="1">
      <c r="G199" s="468"/>
      <c r="H199" s="755"/>
      <c r="I199" s="755"/>
      <c r="J199" s="755"/>
      <c r="K199" s="535"/>
      <c r="L199" s="755"/>
      <c r="M199" s="755"/>
      <c r="N199" s="755"/>
      <c r="O199" s="755"/>
      <c r="P199" s="755"/>
      <c r="Q199" s="755"/>
      <c r="R199" s="755"/>
      <c r="S199" s="755"/>
      <c r="T199" s="755"/>
      <c r="U199" s="755"/>
      <c r="V199" s="755"/>
      <c r="W199" s="755"/>
      <c r="X199" s="755"/>
      <c r="Y199" s="755"/>
      <c r="Z199" s="755"/>
      <c r="AA199" s="755"/>
      <c r="AB199" s="755"/>
      <c r="AC199" s="755"/>
      <c r="AD199" s="755"/>
      <c r="AE199" s="755"/>
      <c r="AF199" s="755"/>
      <c r="AG199" s="755"/>
      <c r="AH199" s="755"/>
      <c r="AI199" s="755"/>
      <c r="AJ199" s="755"/>
      <c r="AK199" s="755"/>
      <c r="AL199" s="535"/>
    </row>
    <row r="200" spans="7:208" s="5" customFormat="1">
      <c r="G200" s="468" t="s">
        <v>1039</v>
      </c>
      <c r="H200" s="488"/>
      <c r="I200" s="488"/>
      <c r="J200" s="488"/>
      <c r="K200" s="489"/>
      <c r="L200" s="560">
        <v>0</v>
      </c>
      <c r="M200" s="560">
        <v>0</v>
      </c>
      <c r="N200" s="560">
        <v>0</v>
      </c>
      <c r="O200" s="560">
        <v>0</v>
      </c>
      <c r="P200" s="560">
        <v>0</v>
      </c>
      <c r="Q200" s="560">
        <v>0</v>
      </c>
      <c r="R200" s="560">
        <v>0</v>
      </c>
      <c r="S200" s="560">
        <v>0</v>
      </c>
      <c r="T200" s="560">
        <v>0</v>
      </c>
      <c r="U200" s="560">
        <v>0</v>
      </c>
      <c r="V200" s="560">
        <v>270978382.72087955</v>
      </c>
      <c r="W200" s="560">
        <v>287183025.50190425</v>
      </c>
      <c r="X200" s="560">
        <v>307448293.27089763</v>
      </c>
      <c r="Y200" s="560">
        <v>304819217.00539547</v>
      </c>
      <c r="Z200" s="560">
        <v>319057952.1440506</v>
      </c>
      <c r="AA200" s="560">
        <v>323157156.31793344</v>
      </c>
      <c r="AB200" s="560">
        <v>322102944.8966704</v>
      </c>
      <c r="AC200" s="560">
        <v>327294252.06887817</v>
      </c>
      <c r="AD200" s="560">
        <v>329103630.01485372</v>
      </c>
      <c r="AE200" s="560">
        <v>334280601.89670104</v>
      </c>
      <c r="AF200" s="560">
        <v>340586350.90327364</v>
      </c>
      <c r="AG200" s="560">
        <v>338207744.89706886</v>
      </c>
      <c r="AH200" s="560">
        <v>402412567.93444788</v>
      </c>
      <c r="AI200" s="560">
        <v>531323689.04647183</v>
      </c>
      <c r="AJ200" s="560">
        <v>569245776.62225497</v>
      </c>
      <c r="AK200" s="560">
        <v>507480650.26935422</v>
      </c>
      <c r="AL200" s="1415">
        <v>461286188.59650111</v>
      </c>
    </row>
    <row r="201" spans="7:208" s="5" customFormat="1">
      <c r="G201" s="468"/>
      <c r="H201" s="454"/>
      <c r="I201" s="454"/>
      <c r="J201" s="454"/>
      <c r="K201" s="550"/>
      <c r="L201" s="755"/>
      <c r="M201" s="755"/>
      <c r="N201" s="755"/>
      <c r="O201" s="755"/>
      <c r="P201" s="755"/>
      <c r="Q201" s="755"/>
      <c r="R201" s="755"/>
      <c r="S201" s="755"/>
      <c r="T201" s="755"/>
      <c r="U201" s="755"/>
      <c r="V201" s="755"/>
      <c r="W201" s="755"/>
      <c r="X201" s="755"/>
      <c r="Y201" s="755"/>
      <c r="Z201" s="755"/>
      <c r="AA201" s="755"/>
      <c r="AB201" s="755"/>
      <c r="AC201" s="755"/>
      <c r="AD201" s="755"/>
      <c r="AE201" s="755"/>
      <c r="AF201" s="755"/>
      <c r="AG201" s="755"/>
      <c r="AH201" s="755"/>
      <c r="AI201" s="755"/>
      <c r="AJ201" s="755"/>
      <c r="AK201" s="755"/>
      <c r="AL201" s="535"/>
    </row>
    <row r="202" spans="7:208" s="5" customFormat="1">
      <c r="G202" s="468" t="s">
        <v>631</v>
      </c>
      <c r="H202" s="454"/>
      <c r="I202" s="454"/>
      <c r="J202" s="454"/>
      <c r="K202" s="550"/>
      <c r="L202" s="755"/>
      <c r="M202" s="755"/>
      <c r="N202" s="755"/>
      <c r="O202" s="755"/>
      <c r="P202" s="755"/>
      <c r="Q202" s="755"/>
      <c r="R202" s="755"/>
      <c r="S202" s="755"/>
      <c r="T202" s="755"/>
      <c r="U202" s="755"/>
      <c r="V202" s="755"/>
      <c r="W202" s="755"/>
      <c r="X202" s="755"/>
      <c r="Y202" s="755"/>
      <c r="Z202" s="755"/>
      <c r="AA202" s="755"/>
      <c r="AB202" s="755"/>
      <c r="AC202" s="755"/>
      <c r="AD202" s="755"/>
      <c r="AE202" s="755"/>
      <c r="AF202" s="755"/>
      <c r="AG202" s="755"/>
      <c r="AH202" s="755"/>
      <c r="AI202" s="755"/>
      <c r="AJ202" s="755"/>
      <c r="AK202" s="755"/>
      <c r="AL202" s="535"/>
    </row>
    <row r="203" spans="7:208" s="5" customFormat="1" ht="15">
      <c r="G203" s="494" t="s">
        <v>634</v>
      </c>
      <c r="H203" s="454"/>
      <c r="I203" s="454"/>
      <c r="J203" s="454"/>
      <c r="K203" s="550"/>
      <c r="L203" s="560">
        <v>0</v>
      </c>
      <c r="M203" s="560">
        <v>0</v>
      </c>
      <c r="N203" s="560">
        <v>0</v>
      </c>
      <c r="O203" s="560">
        <v>0</v>
      </c>
      <c r="P203" s="560">
        <v>0</v>
      </c>
      <c r="Q203" s="560">
        <v>0</v>
      </c>
      <c r="R203" s="560">
        <v>0</v>
      </c>
      <c r="S203" s="560">
        <v>0</v>
      </c>
      <c r="T203" s="560">
        <v>0</v>
      </c>
      <c r="U203" s="560">
        <v>0</v>
      </c>
      <c r="V203" s="560">
        <v>0</v>
      </c>
      <c r="W203" s="560">
        <v>0</v>
      </c>
      <c r="X203" s="560">
        <v>0</v>
      </c>
      <c r="Y203" s="560">
        <v>0</v>
      </c>
      <c r="Z203" s="560">
        <v>0</v>
      </c>
      <c r="AA203" s="560">
        <v>0</v>
      </c>
      <c r="AB203" s="560">
        <v>0</v>
      </c>
      <c r="AC203" s="560">
        <v>0</v>
      </c>
      <c r="AD203" s="560">
        <v>0</v>
      </c>
      <c r="AE203" s="560">
        <v>0</v>
      </c>
      <c r="AF203" s="560">
        <v>0</v>
      </c>
      <c r="AG203" s="560">
        <v>0</v>
      </c>
      <c r="AH203" s="560">
        <v>0</v>
      </c>
      <c r="AI203" s="560">
        <v>0</v>
      </c>
      <c r="AJ203" s="560">
        <v>0</v>
      </c>
      <c r="AK203" s="560">
        <v>0</v>
      </c>
      <c r="AL203" s="1415">
        <v>0</v>
      </c>
    </row>
    <row r="204" spans="7:208" s="5" customFormat="1" ht="15">
      <c r="G204" s="494" t="s">
        <v>650</v>
      </c>
      <c r="H204" s="454"/>
      <c r="I204" s="454"/>
      <c r="J204" s="454"/>
      <c r="K204" s="550"/>
      <c r="L204" s="560">
        <v>0</v>
      </c>
      <c r="M204" s="560">
        <v>0</v>
      </c>
      <c r="N204" s="560">
        <v>0</v>
      </c>
      <c r="O204" s="560">
        <v>0</v>
      </c>
      <c r="P204" s="560">
        <v>0</v>
      </c>
      <c r="Q204" s="560">
        <v>0</v>
      </c>
      <c r="R204" s="560">
        <v>0</v>
      </c>
      <c r="S204" s="560">
        <v>0</v>
      </c>
      <c r="T204" s="560">
        <v>0</v>
      </c>
      <c r="U204" s="560">
        <v>0</v>
      </c>
      <c r="V204" s="560">
        <v>0</v>
      </c>
      <c r="W204" s="560">
        <v>0</v>
      </c>
      <c r="X204" s="560">
        <v>0</v>
      </c>
      <c r="Y204" s="560">
        <v>0</v>
      </c>
      <c r="Z204" s="560">
        <v>0</v>
      </c>
      <c r="AA204" s="560">
        <v>0</v>
      </c>
      <c r="AB204" s="560">
        <v>0</v>
      </c>
      <c r="AC204" s="560">
        <v>0</v>
      </c>
      <c r="AD204" s="560">
        <v>0</v>
      </c>
      <c r="AE204" s="560">
        <v>0</v>
      </c>
      <c r="AF204" s="560">
        <v>0</v>
      </c>
      <c r="AG204" s="560">
        <v>0</v>
      </c>
      <c r="AH204" s="560">
        <v>0</v>
      </c>
      <c r="AI204" s="560">
        <v>0</v>
      </c>
      <c r="AJ204" s="560">
        <v>0</v>
      </c>
      <c r="AK204" s="560">
        <v>0</v>
      </c>
      <c r="AL204" s="1415">
        <v>0</v>
      </c>
    </row>
    <row r="205" spans="7:208" s="5" customFormat="1" ht="15">
      <c r="G205" s="494" t="s">
        <v>652</v>
      </c>
      <c r="H205" s="454"/>
      <c r="I205" s="454"/>
      <c r="J205" s="454"/>
      <c r="K205" s="550"/>
      <c r="L205" s="560">
        <v>0</v>
      </c>
      <c r="M205" s="560">
        <v>0</v>
      </c>
      <c r="N205" s="560">
        <v>0</v>
      </c>
      <c r="O205" s="560">
        <v>0</v>
      </c>
      <c r="P205" s="560">
        <v>0</v>
      </c>
      <c r="Q205" s="560">
        <v>0</v>
      </c>
      <c r="R205" s="560">
        <v>0</v>
      </c>
      <c r="S205" s="560">
        <v>0</v>
      </c>
      <c r="T205" s="560">
        <v>0</v>
      </c>
      <c r="U205" s="560">
        <v>0</v>
      </c>
      <c r="V205" s="560">
        <v>0</v>
      </c>
      <c r="W205" s="560">
        <v>0</v>
      </c>
      <c r="X205" s="560">
        <v>0</v>
      </c>
      <c r="Y205" s="560">
        <v>0</v>
      </c>
      <c r="Z205" s="560">
        <v>0</v>
      </c>
      <c r="AA205" s="560">
        <v>0</v>
      </c>
      <c r="AB205" s="560">
        <v>0</v>
      </c>
      <c r="AC205" s="560">
        <v>0</v>
      </c>
      <c r="AD205" s="560">
        <v>0</v>
      </c>
      <c r="AE205" s="560">
        <v>0</v>
      </c>
      <c r="AF205" s="560">
        <v>0</v>
      </c>
      <c r="AG205" s="560">
        <v>0</v>
      </c>
      <c r="AH205" s="560">
        <v>0</v>
      </c>
      <c r="AI205" s="560">
        <v>0</v>
      </c>
      <c r="AJ205" s="560">
        <v>0</v>
      </c>
      <c r="AK205" s="560">
        <v>0</v>
      </c>
      <c r="AL205" s="1415">
        <v>0</v>
      </c>
    </row>
    <row r="206" spans="7:208" s="5" customFormat="1" ht="15">
      <c r="G206" s="494" t="s">
        <v>653</v>
      </c>
      <c r="H206" s="454"/>
      <c r="I206" s="454"/>
      <c r="J206" s="454"/>
      <c r="K206" s="550"/>
      <c r="L206" s="560">
        <v>0</v>
      </c>
      <c r="M206" s="560">
        <v>0</v>
      </c>
      <c r="N206" s="560">
        <v>0</v>
      </c>
      <c r="O206" s="560">
        <v>0</v>
      </c>
      <c r="P206" s="560">
        <v>0</v>
      </c>
      <c r="Q206" s="560">
        <v>0</v>
      </c>
      <c r="R206" s="560">
        <v>0</v>
      </c>
      <c r="S206" s="560">
        <v>0</v>
      </c>
      <c r="T206" s="560">
        <v>0</v>
      </c>
      <c r="U206" s="560">
        <v>0</v>
      </c>
      <c r="V206" s="560">
        <v>0</v>
      </c>
      <c r="W206" s="560">
        <v>0</v>
      </c>
      <c r="X206" s="560">
        <v>0</v>
      </c>
      <c r="Y206" s="560">
        <v>0</v>
      </c>
      <c r="Z206" s="560">
        <v>0</v>
      </c>
      <c r="AA206" s="560">
        <v>0</v>
      </c>
      <c r="AB206" s="560">
        <v>0</v>
      </c>
      <c r="AC206" s="560">
        <v>0</v>
      </c>
      <c r="AD206" s="560">
        <v>0</v>
      </c>
      <c r="AE206" s="560">
        <v>0</v>
      </c>
      <c r="AF206" s="560">
        <v>0</v>
      </c>
      <c r="AG206" s="560">
        <v>0</v>
      </c>
      <c r="AH206" s="560">
        <v>0</v>
      </c>
      <c r="AI206" s="560">
        <v>0</v>
      </c>
      <c r="AJ206" s="560">
        <v>0</v>
      </c>
      <c r="AK206" s="560">
        <v>0</v>
      </c>
      <c r="AL206" s="1415">
        <v>0</v>
      </c>
    </row>
    <row r="207" spans="7:208" s="5" customFormat="1" ht="15">
      <c r="G207" s="494" t="s">
        <v>632</v>
      </c>
      <c r="H207" s="454"/>
      <c r="I207" s="454"/>
      <c r="J207" s="454"/>
      <c r="K207" s="550"/>
      <c r="L207" s="560">
        <v>0</v>
      </c>
      <c r="M207" s="560">
        <v>0</v>
      </c>
      <c r="N207" s="560">
        <v>0</v>
      </c>
      <c r="O207" s="560">
        <v>0</v>
      </c>
      <c r="P207" s="560">
        <v>0</v>
      </c>
      <c r="Q207" s="560">
        <v>0</v>
      </c>
      <c r="R207" s="560">
        <v>0</v>
      </c>
      <c r="S207" s="560">
        <v>0</v>
      </c>
      <c r="T207" s="560">
        <v>0</v>
      </c>
      <c r="U207" s="560">
        <v>0</v>
      </c>
      <c r="V207" s="560">
        <v>0</v>
      </c>
      <c r="W207" s="560">
        <v>0</v>
      </c>
      <c r="X207" s="560">
        <v>0</v>
      </c>
      <c r="Y207" s="560">
        <v>0</v>
      </c>
      <c r="Z207" s="560">
        <v>0</v>
      </c>
      <c r="AA207" s="560">
        <v>0</v>
      </c>
      <c r="AB207" s="560">
        <v>0</v>
      </c>
      <c r="AC207" s="560">
        <v>0</v>
      </c>
      <c r="AD207" s="560">
        <v>0</v>
      </c>
      <c r="AE207" s="560">
        <v>0</v>
      </c>
      <c r="AF207" s="560">
        <v>0</v>
      </c>
      <c r="AG207" s="560">
        <v>0</v>
      </c>
      <c r="AH207" s="560">
        <v>0</v>
      </c>
      <c r="AI207" s="560">
        <v>0</v>
      </c>
      <c r="AJ207" s="560">
        <v>0</v>
      </c>
      <c r="AK207" s="560">
        <v>0</v>
      </c>
      <c r="AL207" s="1415">
        <v>0</v>
      </c>
    </row>
    <row r="208" spans="7:208" s="5" customFormat="1" ht="15">
      <c r="G208" s="494" t="s">
        <v>632</v>
      </c>
      <c r="H208" s="454"/>
      <c r="I208" s="454"/>
      <c r="J208" s="454"/>
      <c r="K208" s="550"/>
      <c r="L208" s="560">
        <v>0</v>
      </c>
      <c r="M208" s="560">
        <v>0</v>
      </c>
      <c r="N208" s="560">
        <v>0</v>
      </c>
      <c r="O208" s="560">
        <v>0</v>
      </c>
      <c r="P208" s="560">
        <v>0</v>
      </c>
      <c r="Q208" s="560">
        <v>0</v>
      </c>
      <c r="R208" s="560">
        <v>0</v>
      </c>
      <c r="S208" s="560">
        <v>0</v>
      </c>
      <c r="T208" s="560">
        <v>0</v>
      </c>
      <c r="U208" s="560">
        <v>0</v>
      </c>
      <c r="V208" s="560">
        <v>0</v>
      </c>
      <c r="W208" s="560">
        <v>0</v>
      </c>
      <c r="X208" s="560">
        <v>0</v>
      </c>
      <c r="Y208" s="560">
        <v>0</v>
      </c>
      <c r="Z208" s="560">
        <v>0</v>
      </c>
      <c r="AA208" s="560">
        <v>0</v>
      </c>
      <c r="AB208" s="560">
        <v>0</v>
      </c>
      <c r="AC208" s="560">
        <v>0</v>
      </c>
      <c r="AD208" s="560">
        <v>0</v>
      </c>
      <c r="AE208" s="560">
        <v>0</v>
      </c>
      <c r="AF208" s="560">
        <v>0</v>
      </c>
      <c r="AG208" s="560">
        <v>0</v>
      </c>
      <c r="AH208" s="560">
        <v>0</v>
      </c>
      <c r="AI208" s="560">
        <v>0</v>
      </c>
      <c r="AJ208" s="560">
        <v>0</v>
      </c>
      <c r="AK208" s="560">
        <v>0</v>
      </c>
      <c r="AL208" s="1415">
        <v>0</v>
      </c>
    </row>
    <row r="209" spans="7:38" s="5" customFormat="1" ht="15">
      <c r="G209" s="494" t="s">
        <v>632</v>
      </c>
      <c r="H209" s="454"/>
      <c r="I209" s="454"/>
      <c r="J209" s="454"/>
      <c r="K209" s="550"/>
      <c r="L209" s="1403">
        <v>0</v>
      </c>
      <c r="M209" s="1403">
        <v>0</v>
      </c>
      <c r="N209" s="1403">
        <v>0</v>
      </c>
      <c r="O209" s="1403">
        <v>0</v>
      </c>
      <c r="P209" s="1403">
        <v>0</v>
      </c>
      <c r="Q209" s="1403">
        <v>0</v>
      </c>
      <c r="R209" s="1403">
        <v>0</v>
      </c>
      <c r="S209" s="1403">
        <v>0</v>
      </c>
      <c r="T209" s="1403">
        <v>0</v>
      </c>
      <c r="U209" s="1403">
        <v>0</v>
      </c>
      <c r="V209" s="1403">
        <v>0</v>
      </c>
      <c r="W209" s="1403">
        <v>0</v>
      </c>
      <c r="X209" s="1403">
        <v>0</v>
      </c>
      <c r="Y209" s="1403">
        <v>0</v>
      </c>
      <c r="Z209" s="1403">
        <v>0</v>
      </c>
      <c r="AA209" s="1403">
        <v>0</v>
      </c>
      <c r="AB209" s="1403">
        <v>0</v>
      </c>
      <c r="AC209" s="1403">
        <v>0</v>
      </c>
      <c r="AD209" s="1403">
        <v>0</v>
      </c>
      <c r="AE209" s="1403">
        <v>0</v>
      </c>
      <c r="AF209" s="1403">
        <v>0</v>
      </c>
      <c r="AG209" s="1403">
        <v>0</v>
      </c>
      <c r="AH209" s="1403">
        <v>0</v>
      </c>
      <c r="AI209" s="1403">
        <v>0</v>
      </c>
      <c r="AJ209" s="1403">
        <v>0</v>
      </c>
      <c r="AK209" s="1403">
        <v>0</v>
      </c>
      <c r="AL209" s="1767">
        <v>0</v>
      </c>
    </row>
    <row r="210" spans="7:38" s="5" customFormat="1">
      <c r="G210" s="468" t="s">
        <v>38</v>
      </c>
      <c r="H210" s="454"/>
      <c r="I210" s="454"/>
      <c r="J210" s="454"/>
      <c r="K210" s="550"/>
      <c r="L210" s="755">
        <v>0</v>
      </c>
      <c r="M210" s="755">
        <v>0</v>
      </c>
      <c r="N210" s="755">
        <v>0</v>
      </c>
      <c r="O210" s="755">
        <v>0</v>
      </c>
      <c r="P210" s="755">
        <v>0</v>
      </c>
      <c r="Q210" s="755">
        <v>0</v>
      </c>
      <c r="R210" s="755">
        <v>0</v>
      </c>
      <c r="S210" s="755">
        <v>0</v>
      </c>
      <c r="T210" s="755">
        <v>0</v>
      </c>
      <c r="U210" s="755">
        <v>0</v>
      </c>
      <c r="V210" s="755">
        <v>0</v>
      </c>
      <c r="W210" s="755">
        <v>0</v>
      </c>
      <c r="X210" s="755">
        <v>0</v>
      </c>
      <c r="Y210" s="755">
        <v>0</v>
      </c>
      <c r="Z210" s="755">
        <v>0</v>
      </c>
      <c r="AA210" s="755">
        <v>0</v>
      </c>
      <c r="AB210" s="755">
        <v>0</v>
      </c>
      <c r="AC210" s="755">
        <v>0</v>
      </c>
      <c r="AD210" s="755">
        <v>0</v>
      </c>
      <c r="AE210" s="755">
        <v>0</v>
      </c>
      <c r="AF210" s="755">
        <v>0</v>
      </c>
      <c r="AG210" s="755">
        <v>0</v>
      </c>
      <c r="AH210" s="755">
        <v>0</v>
      </c>
      <c r="AI210" s="755">
        <v>0</v>
      </c>
      <c r="AJ210" s="755">
        <v>0</v>
      </c>
      <c r="AK210" s="755">
        <v>0</v>
      </c>
      <c r="AL210" s="535">
        <v>0</v>
      </c>
    </row>
    <row r="211" spans="7:38" s="5" customFormat="1">
      <c r="G211" s="468"/>
      <c r="H211" s="454"/>
      <c r="I211" s="454"/>
      <c r="J211" s="454"/>
      <c r="K211" s="550"/>
      <c r="L211" s="755"/>
      <c r="M211" s="755"/>
      <c r="N211" s="755"/>
      <c r="O211" s="755"/>
      <c r="P211" s="755"/>
      <c r="Q211" s="755"/>
      <c r="R211" s="755"/>
      <c r="S211" s="755"/>
      <c r="T211" s="755"/>
      <c r="U211" s="755"/>
      <c r="V211" s="755"/>
      <c r="W211" s="755"/>
      <c r="X211" s="755"/>
      <c r="Y211" s="755"/>
      <c r="Z211" s="755"/>
      <c r="AA211" s="755"/>
      <c r="AB211" s="755"/>
      <c r="AC211" s="755"/>
      <c r="AD211" s="755"/>
      <c r="AE211" s="755"/>
      <c r="AF211" s="755"/>
      <c r="AG211" s="755"/>
      <c r="AH211" s="755"/>
      <c r="AI211" s="755"/>
      <c r="AJ211" s="755"/>
      <c r="AK211" s="755"/>
      <c r="AL211" s="535"/>
    </row>
    <row r="212" spans="7:38" s="5" customFormat="1">
      <c r="G212" s="468" t="s">
        <v>1865</v>
      </c>
      <c r="H212" s="454"/>
      <c r="I212" s="454"/>
      <c r="J212" s="454"/>
      <c r="K212" s="550"/>
      <c r="L212" s="755">
        <v>0</v>
      </c>
      <c r="M212" s="755">
        <v>0</v>
      </c>
      <c r="N212" s="755">
        <v>0</v>
      </c>
      <c r="O212" s="755">
        <v>0</v>
      </c>
      <c r="P212" s="755">
        <v>0</v>
      </c>
      <c r="Q212" s="755">
        <v>0</v>
      </c>
      <c r="R212" s="755">
        <v>0</v>
      </c>
      <c r="S212" s="755">
        <v>0</v>
      </c>
      <c r="T212" s="755">
        <v>0</v>
      </c>
      <c r="U212" s="755">
        <v>0</v>
      </c>
      <c r="V212" s="755">
        <v>1342054561.2600002</v>
      </c>
      <c r="W212" s="755">
        <v>1291769795.1631293</v>
      </c>
      <c r="X212" s="755">
        <v>1309234349.0030479</v>
      </c>
      <c r="Y212" s="755">
        <v>1318652523.5719252</v>
      </c>
      <c r="Z212" s="755">
        <v>1357927067.2811847</v>
      </c>
      <c r="AA212" s="755">
        <v>1410223896.1156192</v>
      </c>
      <c r="AB212" s="755">
        <v>1478194701.0062766</v>
      </c>
      <c r="AC212" s="755">
        <v>1551921239.3296189</v>
      </c>
      <c r="AD212" s="755">
        <v>1617865510.4806132</v>
      </c>
      <c r="AE212" s="755">
        <v>1685617658.9425695</v>
      </c>
      <c r="AF212" s="755">
        <v>1758015563.5617094</v>
      </c>
      <c r="AG212" s="755">
        <v>1798732095.2546763</v>
      </c>
      <c r="AH212" s="755">
        <v>2168939112.4151168</v>
      </c>
      <c r="AI212" s="755">
        <v>2857361692.834795</v>
      </c>
      <c r="AJ212" s="755">
        <v>3239942677.8871484</v>
      </c>
      <c r="AK212" s="755">
        <v>3104502432.3963976</v>
      </c>
      <c r="AL212" s="535">
        <v>2657713165.4003096</v>
      </c>
    </row>
    <row r="213" spans="7:38" s="5" customFormat="1">
      <c r="G213" s="468"/>
      <c r="H213" s="454"/>
      <c r="I213" s="454"/>
      <c r="J213" s="454"/>
      <c r="K213" s="550"/>
      <c r="L213" s="755"/>
      <c r="M213" s="755"/>
      <c r="N213" s="755"/>
      <c r="O213" s="755"/>
      <c r="P213" s="755"/>
      <c r="Q213" s="755"/>
      <c r="R213" s="755"/>
      <c r="S213" s="755"/>
      <c r="T213" s="755"/>
      <c r="U213" s="755"/>
      <c r="V213" s="755"/>
      <c r="W213" s="755"/>
      <c r="X213" s="755"/>
      <c r="Y213" s="755"/>
      <c r="Z213" s="755"/>
      <c r="AA213" s="755"/>
      <c r="AB213" s="755"/>
      <c r="AC213" s="755"/>
      <c r="AD213" s="755"/>
      <c r="AE213" s="755"/>
      <c r="AF213" s="755"/>
      <c r="AG213" s="755"/>
      <c r="AH213" s="755"/>
      <c r="AI213" s="755"/>
      <c r="AJ213" s="755"/>
      <c r="AK213" s="755"/>
      <c r="AL213" s="535"/>
    </row>
    <row r="214" spans="7:38" s="5" customFormat="1">
      <c r="G214" s="468" t="s">
        <v>663</v>
      </c>
      <c r="H214" s="488"/>
      <c r="I214" s="488"/>
      <c r="J214" s="488"/>
      <c r="K214" s="489"/>
      <c r="L214" s="755"/>
      <c r="M214" s="755"/>
      <c r="N214" s="755"/>
      <c r="O214" s="755"/>
      <c r="P214" s="755"/>
      <c r="Q214" s="755"/>
      <c r="R214" s="755"/>
      <c r="S214" s="755"/>
      <c r="T214" s="755"/>
      <c r="U214" s="755"/>
      <c r="V214" s="755"/>
      <c r="W214" s="755"/>
      <c r="X214" s="755"/>
      <c r="Y214" s="755"/>
      <c r="Z214" s="755"/>
      <c r="AA214" s="755"/>
      <c r="AB214" s="755"/>
      <c r="AC214" s="755"/>
      <c r="AD214" s="755"/>
      <c r="AE214" s="755"/>
      <c r="AF214" s="755"/>
      <c r="AG214" s="755"/>
      <c r="AH214" s="755"/>
      <c r="AI214" s="755"/>
      <c r="AJ214" s="755"/>
      <c r="AK214" s="755"/>
      <c r="AL214" s="535"/>
    </row>
    <row r="215" spans="7:38" s="5" customFormat="1" ht="15">
      <c r="G215" s="494" t="s">
        <v>665</v>
      </c>
      <c r="H215" s="951"/>
      <c r="I215" s="951"/>
      <c r="J215" s="951"/>
      <c r="K215" s="1768"/>
      <c r="L215" s="560">
        <v>0</v>
      </c>
      <c r="M215" s="560">
        <v>0</v>
      </c>
      <c r="N215" s="560">
        <v>0</v>
      </c>
      <c r="O215" s="560">
        <v>0</v>
      </c>
      <c r="P215" s="560">
        <v>0</v>
      </c>
      <c r="Q215" s="560">
        <v>0</v>
      </c>
      <c r="R215" s="560">
        <v>0</v>
      </c>
      <c r="S215" s="560">
        <v>0</v>
      </c>
      <c r="T215" s="560">
        <v>0</v>
      </c>
      <c r="U215" s="560">
        <v>0</v>
      </c>
      <c r="V215" s="560">
        <v>154000018.23999998</v>
      </c>
      <c r="W215" s="560">
        <v>158500000</v>
      </c>
      <c r="X215" s="560">
        <v>149000000</v>
      </c>
      <c r="Y215" s="560">
        <v>146500000</v>
      </c>
      <c r="Z215" s="560">
        <v>146500000</v>
      </c>
      <c r="AA215" s="560">
        <v>151500000</v>
      </c>
      <c r="AB215" s="560">
        <v>162500000</v>
      </c>
      <c r="AC215" s="560">
        <v>177500000.00000003</v>
      </c>
      <c r="AD215" s="560">
        <v>197500000</v>
      </c>
      <c r="AE215" s="560">
        <v>220499999.99999994</v>
      </c>
      <c r="AF215" s="560">
        <v>243500000.00000006</v>
      </c>
      <c r="AG215" s="560">
        <v>262500000</v>
      </c>
      <c r="AH215" s="560">
        <v>295000000</v>
      </c>
      <c r="AI215" s="560">
        <v>345000000</v>
      </c>
      <c r="AJ215" s="560">
        <v>394999999.99999994</v>
      </c>
      <c r="AK215" s="560">
        <v>445000000</v>
      </c>
      <c r="AL215" s="1415">
        <v>495000000.00000012</v>
      </c>
    </row>
    <row r="216" spans="7:38" s="5" customFormat="1" ht="15">
      <c r="G216" s="494" t="s">
        <v>80</v>
      </c>
      <c r="H216" s="951"/>
      <c r="I216" s="951"/>
      <c r="J216" s="951"/>
      <c r="K216" s="1768"/>
      <c r="L216" s="560">
        <v>0</v>
      </c>
      <c r="M216" s="560">
        <v>0</v>
      </c>
      <c r="N216" s="560">
        <v>0</v>
      </c>
      <c r="O216" s="560">
        <v>0</v>
      </c>
      <c r="P216" s="560">
        <v>0</v>
      </c>
      <c r="Q216" s="560">
        <v>0</v>
      </c>
      <c r="R216" s="560">
        <v>0</v>
      </c>
      <c r="S216" s="560">
        <v>0</v>
      </c>
      <c r="T216" s="560">
        <v>0</v>
      </c>
      <c r="U216" s="560">
        <v>0</v>
      </c>
      <c r="V216" s="560">
        <v>28143443.999999996</v>
      </c>
      <c r="W216" s="560">
        <v>35120370</v>
      </c>
      <c r="X216" s="560">
        <v>38779449.999999993</v>
      </c>
      <c r="Y216" s="560">
        <v>38779449.999999985</v>
      </c>
      <c r="Z216" s="560">
        <v>39566849.999999993</v>
      </c>
      <c r="AA216" s="560">
        <v>41929049.999999993</v>
      </c>
      <c r="AB216" s="560">
        <v>44094399.999999993</v>
      </c>
      <c r="AC216" s="560">
        <v>44488099.999999978</v>
      </c>
      <c r="AD216" s="560">
        <v>45078649.999999978</v>
      </c>
      <c r="AE216" s="560">
        <v>46062899.999999985</v>
      </c>
      <c r="AF216" s="560">
        <v>46850300</v>
      </c>
      <c r="AG216" s="560">
        <v>46456599.999999993</v>
      </c>
      <c r="AH216" s="560">
        <v>64763649.999999978</v>
      </c>
      <c r="AI216" s="560">
        <v>86417149.999999985</v>
      </c>
      <c r="AJ216" s="560">
        <v>91141549.99999997</v>
      </c>
      <c r="AK216" s="560">
        <v>92322649.999999985</v>
      </c>
      <c r="AL216" s="1415">
        <v>98031299.999999955</v>
      </c>
    </row>
    <row r="217" spans="7:38" s="5" customFormat="1" ht="15">
      <c r="G217" s="494" t="s">
        <v>671</v>
      </c>
      <c r="H217" s="951"/>
      <c r="I217" s="951"/>
      <c r="J217" s="951"/>
      <c r="K217" s="1768"/>
      <c r="L217" s="560">
        <v>0</v>
      </c>
      <c r="M217" s="1403">
        <v>0</v>
      </c>
      <c r="N217" s="1403">
        <v>0</v>
      </c>
      <c r="O217" s="1403">
        <v>0</v>
      </c>
      <c r="P217" s="1403">
        <v>0</v>
      </c>
      <c r="Q217" s="1403">
        <v>0</v>
      </c>
      <c r="R217" s="1403">
        <v>0</v>
      </c>
      <c r="S217" s="1403">
        <v>0</v>
      </c>
      <c r="T217" s="1403">
        <v>0</v>
      </c>
      <c r="U217" s="1403">
        <v>0</v>
      </c>
      <c r="V217" s="1403">
        <v>0</v>
      </c>
      <c r="W217" s="1403">
        <v>0</v>
      </c>
      <c r="X217" s="1403">
        <v>0</v>
      </c>
      <c r="Y217" s="1403">
        <v>0</v>
      </c>
      <c r="Z217" s="1403">
        <v>0</v>
      </c>
      <c r="AA217" s="1403">
        <v>0</v>
      </c>
      <c r="AB217" s="1403">
        <v>0</v>
      </c>
      <c r="AC217" s="1403">
        <v>0</v>
      </c>
      <c r="AD217" s="1403">
        <v>0</v>
      </c>
      <c r="AE217" s="1403">
        <v>0</v>
      </c>
      <c r="AF217" s="1403">
        <v>0</v>
      </c>
      <c r="AG217" s="1403">
        <v>0</v>
      </c>
      <c r="AH217" s="1403">
        <v>0</v>
      </c>
      <c r="AI217" s="1403">
        <v>0</v>
      </c>
      <c r="AJ217" s="1403">
        <v>0</v>
      </c>
      <c r="AK217" s="1403">
        <v>0</v>
      </c>
      <c r="AL217" s="1767">
        <v>0</v>
      </c>
    </row>
    <row r="218" spans="7:38" s="5" customFormat="1">
      <c r="G218" s="468" t="s">
        <v>38</v>
      </c>
      <c r="H218" s="755"/>
      <c r="I218" s="755"/>
      <c r="J218" s="755"/>
      <c r="K218" s="535"/>
      <c r="L218" s="1402">
        <v>0</v>
      </c>
      <c r="M218" s="1402">
        <v>0</v>
      </c>
      <c r="N218" s="1402">
        <v>0</v>
      </c>
      <c r="O218" s="1402">
        <v>0</v>
      </c>
      <c r="P218" s="1402">
        <v>0</v>
      </c>
      <c r="Q218" s="1402">
        <v>0</v>
      </c>
      <c r="R218" s="1402">
        <v>0</v>
      </c>
      <c r="S218" s="1402">
        <v>0</v>
      </c>
      <c r="T218" s="1402">
        <v>0</v>
      </c>
      <c r="U218" s="1402">
        <v>0</v>
      </c>
      <c r="V218" s="1402">
        <v>182143462.23999998</v>
      </c>
      <c r="W218" s="1402">
        <v>193620370</v>
      </c>
      <c r="X218" s="1402">
        <v>187779450</v>
      </c>
      <c r="Y218" s="1402">
        <v>185279450</v>
      </c>
      <c r="Z218" s="1402">
        <v>186066850</v>
      </c>
      <c r="AA218" s="1402">
        <v>193429050</v>
      </c>
      <c r="AB218" s="1402">
        <v>206594400</v>
      </c>
      <c r="AC218" s="1402">
        <v>221988100</v>
      </c>
      <c r="AD218" s="1402">
        <v>242578649.99999997</v>
      </c>
      <c r="AE218" s="1402">
        <v>266562899.99999994</v>
      </c>
      <c r="AF218" s="1402">
        <v>290350300.00000006</v>
      </c>
      <c r="AG218" s="1402">
        <v>308956600</v>
      </c>
      <c r="AH218" s="1402">
        <v>359763650</v>
      </c>
      <c r="AI218" s="1402">
        <v>431417150</v>
      </c>
      <c r="AJ218" s="1402">
        <v>486141549.99999988</v>
      </c>
      <c r="AK218" s="1402">
        <v>537322650</v>
      </c>
      <c r="AL218" s="1427">
        <v>593031300.00000012</v>
      </c>
    </row>
    <row r="219" spans="7:38" s="5" customFormat="1">
      <c r="G219" s="468"/>
      <c r="H219" s="488"/>
      <c r="I219" s="488"/>
      <c r="J219" s="488"/>
      <c r="K219" s="489"/>
      <c r="L219" s="755"/>
      <c r="M219" s="755"/>
      <c r="N219" s="755"/>
      <c r="O219" s="755"/>
      <c r="P219" s="755"/>
      <c r="Q219" s="755"/>
      <c r="R219" s="755"/>
      <c r="S219" s="755"/>
      <c r="T219" s="755"/>
      <c r="U219" s="755"/>
      <c r="V219" s="755"/>
      <c r="W219" s="755"/>
      <c r="X219" s="755"/>
      <c r="Y219" s="755"/>
      <c r="Z219" s="755"/>
      <c r="AA219" s="755"/>
      <c r="AB219" s="755"/>
      <c r="AC219" s="755"/>
      <c r="AD219" s="755"/>
      <c r="AE219" s="755"/>
      <c r="AF219" s="755"/>
      <c r="AG219" s="755"/>
      <c r="AH219" s="755"/>
      <c r="AI219" s="755"/>
      <c r="AJ219" s="755"/>
      <c r="AK219" s="755"/>
      <c r="AL219" s="535"/>
    </row>
    <row r="220" spans="7:38" s="5" customFormat="1">
      <c r="G220" s="468" t="s">
        <v>249</v>
      </c>
      <c r="H220" s="488"/>
      <c r="I220" s="488"/>
      <c r="J220" s="488"/>
      <c r="K220" s="489"/>
      <c r="L220" s="755">
        <v>0</v>
      </c>
      <c r="M220" s="755">
        <v>0</v>
      </c>
      <c r="N220" s="755">
        <v>0</v>
      </c>
      <c r="O220" s="755">
        <v>0</v>
      </c>
      <c r="P220" s="755">
        <v>0</v>
      </c>
      <c r="Q220" s="755">
        <v>0</v>
      </c>
      <c r="R220" s="755">
        <v>0</v>
      </c>
      <c r="S220" s="755">
        <v>0</v>
      </c>
      <c r="T220" s="755">
        <v>0</v>
      </c>
      <c r="U220" s="755">
        <v>0</v>
      </c>
      <c r="V220" s="755">
        <v>1524198023.5000002</v>
      </c>
      <c r="W220" s="755">
        <v>1485390165.1631293</v>
      </c>
      <c r="X220" s="755">
        <v>1497013799.0030479</v>
      </c>
      <c r="Y220" s="755">
        <v>1503931973.5719252</v>
      </c>
      <c r="Z220" s="755">
        <v>1543993917.2811847</v>
      </c>
      <c r="AA220" s="755">
        <v>1603652946.1156192</v>
      </c>
      <c r="AB220" s="755">
        <v>1684789101.0062766</v>
      </c>
      <c r="AC220" s="755">
        <v>1773909339.3296189</v>
      </c>
      <c r="AD220" s="755">
        <v>1860444160.4806132</v>
      </c>
      <c r="AE220" s="755">
        <v>1952180558.9425695</v>
      </c>
      <c r="AF220" s="755">
        <v>2048365863.5617094</v>
      </c>
      <c r="AG220" s="755">
        <v>2107688695.2546763</v>
      </c>
      <c r="AH220" s="755">
        <v>2528702762.4151168</v>
      </c>
      <c r="AI220" s="755">
        <v>3288778842.834795</v>
      </c>
      <c r="AJ220" s="755">
        <v>3726084227.8871484</v>
      </c>
      <c r="AK220" s="755">
        <v>3641825082.3963976</v>
      </c>
      <c r="AL220" s="535">
        <v>3250744465.4003096</v>
      </c>
    </row>
    <row r="221" spans="7:38" s="5" customFormat="1">
      <c r="G221" s="468"/>
      <c r="H221" s="488"/>
      <c r="I221" s="488"/>
      <c r="J221" s="488"/>
      <c r="K221" s="489"/>
      <c r="L221" s="755"/>
      <c r="M221" s="755"/>
      <c r="N221" s="755"/>
      <c r="O221" s="755"/>
      <c r="P221" s="755"/>
      <c r="Q221" s="755"/>
      <c r="R221" s="755"/>
      <c r="S221" s="755"/>
      <c r="T221" s="755"/>
      <c r="U221" s="755"/>
      <c r="V221" s="755"/>
      <c r="W221" s="755"/>
      <c r="X221" s="755"/>
      <c r="Y221" s="755"/>
      <c r="Z221" s="755"/>
      <c r="AA221" s="755"/>
      <c r="AB221" s="755"/>
      <c r="AC221" s="755"/>
      <c r="AD221" s="755"/>
      <c r="AE221" s="755"/>
      <c r="AF221" s="755"/>
      <c r="AG221" s="755"/>
      <c r="AH221" s="755"/>
      <c r="AI221" s="755"/>
      <c r="AJ221" s="755"/>
      <c r="AK221" s="755"/>
      <c r="AL221" s="535"/>
    </row>
    <row r="222" spans="7:38" s="5" customFormat="1">
      <c r="G222" s="468" t="s">
        <v>676</v>
      </c>
      <c r="H222" s="454"/>
      <c r="I222" s="454"/>
      <c r="J222" s="454"/>
      <c r="K222" s="550"/>
      <c r="L222" s="755"/>
      <c r="M222" s="755"/>
      <c r="N222" s="755"/>
      <c r="O222" s="755"/>
      <c r="P222" s="755"/>
      <c r="Q222" s="755"/>
      <c r="R222" s="755"/>
      <c r="S222" s="755"/>
      <c r="T222" s="755"/>
      <c r="U222" s="755"/>
      <c r="V222" s="755"/>
      <c r="W222" s="755"/>
      <c r="X222" s="755"/>
      <c r="Y222" s="755"/>
      <c r="Z222" s="755"/>
      <c r="AA222" s="755"/>
      <c r="AB222" s="755"/>
      <c r="AC222" s="755"/>
      <c r="AD222" s="755"/>
      <c r="AE222" s="755"/>
      <c r="AF222" s="755"/>
      <c r="AG222" s="755"/>
      <c r="AH222" s="755"/>
      <c r="AI222" s="755"/>
      <c r="AJ222" s="755"/>
      <c r="AK222" s="755"/>
      <c r="AL222" s="535"/>
    </row>
    <row r="223" spans="7:38" s="5" customFormat="1" ht="15">
      <c r="G223" s="494" t="s">
        <v>678</v>
      </c>
      <c r="H223" s="951"/>
      <c r="I223" s="951"/>
      <c r="J223" s="951"/>
      <c r="K223" s="1768"/>
      <c r="L223" s="560">
        <v>0</v>
      </c>
      <c r="M223" s="560">
        <v>0</v>
      </c>
      <c r="N223" s="560">
        <v>0</v>
      </c>
      <c r="O223" s="560">
        <v>0</v>
      </c>
      <c r="P223" s="560">
        <v>0</v>
      </c>
      <c r="Q223" s="560">
        <v>0</v>
      </c>
      <c r="R223" s="560">
        <v>0</v>
      </c>
      <c r="S223" s="560">
        <v>0</v>
      </c>
      <c r="T223" s="560">
        <v>0</v>
      </c>
      <c r="U223" s="560">
        <v>0</v>
      </c>
      <c r="V223" s="560">
        <v>39697424</v>
      </c>
      <c r="W223" s="560">
        <v>36505276</v>
      </c>
      <c r="X223" s="560">
        <v>31961368.000000004</v>
      </c>
      <c r="Y223" s="560">
        <v>26481200.000000004</v>
      </c>
      <c r="Z223" s="560">
        <v>19734311</v>
      </c>
      <c r="AA223" s="560">
        <v>13081325.000000002</v>
      </c>
      <c r="AB223" s="560">
        <v>10287780</v>
      </c>
      <c r="AC223" s="560">
        <v>7554898.0000000009</v>
      </c>
      <c r="AD223" s="560">
        <v>3007666.0000000005</v>
      </c>
      <c r="AE223" s="560">
        <v>564249</v>
      </c>
      <c r="AF223" s="560">
        <v>36010</v>
      </c>
      <c r="AG223" s="560">
        <v>21052.000000000004</v>
      </c>
      <c r="AH223" s="560">
        <v>0</v>
      </c>
      <c r="AI223" s="560">
        <v>0</v>
      </c>
      <c r="AJ223" s="560">
        <v>0</v>
      </c>
      <c r="AK223" s="560">
        <v>0</v>
      </c>
      <c r="AL223" s="1415">
        <v>0</v>
      </c>
    </row>
    <row r="224" spans="7:38" s="5" customFormat="1" ht="15">
      <c r="G224" s="494" t="s">
        <v>679</v>
      </c>
      <c r="H224" s="951"/>
      <c r="I224" s="951"/>
      <c r="J224" s="951"/>
      <c r="K224" s="1768"/>
      <c r="L224" s="560">
        <v>0</v>
      </c>
      <c r="M224" s="560">
        <v>0</v>
      </c>
      <c r="N224" s="560">
        <v>0</v>
      </c>
      <c r="O224" s="560">
        <v>0</v>
      </c>
      <c r="P224" s="560">
        <v>0</v>
      </c>
      <c r="Q224" s="560">
        <v>0</v>
      </c>
      <c r="R224" s="560">
        <v>0</v>
      </c>
      <c r="S224" s="560">
        <v>0</v>
      </c>
      <c r="T224" s="560">
        <v>0</v>
      </c>
      <c r="U224" s="560">
        <v>0</v>
      </c>
      <c r="V224" s="560">
        <v>40393976.259999998</v>
      </c>
      <c r="W224" s="560">
        <v>23162001.259999998</v>
      </c>
      <c r="X224" s="560">
        <v>23322213.759999998</v>
      </c>
      <c r="Y224" s="560">
        <v>23272676.259999998</v>
      </c>
      <c r="Z224" s="560">
        <v>18825801.259999998</v>
      </c>
      <c r="AA224" s="560">
        <v>14358651.26</v>
      </c>
      <c r="AB224" s="560">
        <v>14340420</v>
      </c>
      <c r="AC224" s="560">
        <v>8378595</v>
      </c>
      <c r="AD224" s="560">
        <v>8519925</v>
      </c>
      <c r="AE224" s="560">
        <v>2487175</v>
      </c>
      <c r="AF224" s="560">
        <v>2488925</v>
      </c>
      <c r="AG224" s="560">
        <v>2487675</v>
      </c>
      <c r="AH224" s="560">
        <v>2488425</v>
      </c>
      <c r="AI224" s="560">
        <v>2485925</v>
      </c>
      <c r="AJ224" s="560">
        <v>2485175</v>
      </c>
      <c r="AK224" s="560">
        <v>2635925</v>
      </c>
      <c r="AL224" s="1415">
        <v>2630425</v>
      </c>
    </row>
    <row r="225" spans="3:38" s="5" customFormat="1">
      <c r="C225" s="201"/>
      <c r="D225" s="29"/>
      <c r="G225" s="494" t="s">
        <v>683</v>
      </c>
      <c r="H225" s="951"/>
      <c r="I225" s="951"/>
      <c r="J225" s="951"/>
      <c r="K225" s="1768"/>
      <c r="L225" s="560">
        <v>0</v>
      </c>
      <c r="M225" s="560">
        <v>0</v>
      </c>
      <c r="N225" s="560">
        <v>0</v>
      </c>
      <c r="O225" s="560">
        <v>0</v>
      </c>
      <c r="P225" s="560">
        <v>0</v>
      </c>
      <c r="Q225" s="560">
        <v>0</v>
      </c>
      <c r="R225" s="560">
        <v>0</v>
      </c>
      <c r="S225" s="560">
        <v>0</v>
      </c>
      <c r="T225" s="560">
        <v>0</v>
      </c>
      <c r="U225" s="560">
        <v>0</v>
      </c>
      <c r="V225" s="560">
        <v>12501871.137259366</v>
      </c>
      <c r="W225" s="560">
        <v>13403888.810297132</v>
      </c>
      <c r="X225" s="560">
        <v>23492440.559918929</v>
      </c>
      <c r="Y225" s="560">
        <v>29796685.134594265</v>
      </c>
      <c r="Z225" s="560">
        <v>30062070.437033128</v>
      </c>
      <c r="AA225" s="560">
        <v>30533180.009621818</v>
      </c>
      <c r="AB225" s="560">
        <v>31173866.014685582</v>
      </c>
      <c r="AC225" s="560">
        <v>31824702.495586317</v>
      </c>
      <c r="AD225" s="560">
        <v>32458685.987390015</v>
      </c>
      <c r="AE225" s="560">
        <v>33010101.917451549</v>
      </c>
      <c r="AF225" s="560">
        <v>33380915.396332432</v>
      </c>
      <c r="AG225" s="560">
        <v>33754355.789971083</v>
      </c>
      <c r="AH225" s="560">
        <v>35796285.414425045</v>
      </c>
      <c r="AI225" s="560">
        <v>48891374.358027197</v>
      </c>
      <c r="AJ225" s="560">
        <v>76777221.401914269</v>
      </c>
      <c r="AK225" s="560">
        <v>112030639.50866187</v>
      </c>
      <c r="AL225" s="1415">
        <v>142639786.88158309</v>
      </c>
    </row>
    <row r="226" spans="3:38" s="5" customFormat="1">
      <c r="C226" s="454"/>
      <c r="D226" s="29"/>
      <c r="G226" s="494" t="s">
        <v>685</v>
      </c>
      <c r="H226" s="951"/>
      <c r="I226" s="951"/>
      <c r="J226" s="951"/>
      <c r="K226" s="1768"/>
      <c r="L226" s="560">
        <v>0</v>
      </c>
      <c r="M226" s="560">
        <v>0</v>
      </c>
      <c r="N226" s="560">
        <v>0</v>
      </c>
      <c r="O226" s="560">
        <v>0</v>
      </c>
      <c r="P226" s="560">
        <v>0</v>
      </c>
      <c r="Q226" s="560">
        <v>0</v>
      </c>
      <c r="R226" s="560">
        <v>0</v>
      </c>
      <c r="S226" s="560">
        <v>0</v>
      </c>
      <c r="T226" s="560">
        <v>0</v>
      </c>
      <c r="U226" s="560">
        <v>0</v>
      </c>
      <c r="V226" s="560">
        <v>18024714.010397069</v>
      </c>
      <c r="W226" s="560">
        <v>17868970.102012791</v>
      </c>
      <c r="X226" s="560">
        <v>17345626.433942426</v>
      </c>
      <c r="Y226" s="560">
        <v>18432493.275103644</v>
      </c>
      <c r="Z226" s="560">
        <v>18800952.279378265</v>
      </c>
      <c r="AA226" s="560">
        <v>18852821.653259907</v>
      </c>
      <c r="AB226" s="560">
        <v>19394738.955391858</v>
      </c>
      <c r="AC226" s="560">
        <v>18909650.257348184</v>
      </c>
      <c r="AD226" s="560">
        <v>19496427.16578031</v>
      </c>
      <c r="AE226" s="560">
        <v>19873850.99719879</v>
      </c>
      <c r="AF226" s="560">
        <v>20227564.264495026</v>
      </c>
      <c r="AG226" s="560">
        <v>20638416.081730064</v>
      </c>
      <c r="AH226" s="560">
        <v>20920569.821343422</v>
      </c>
      <c r="AI226" s="560">
        <v>21331109.407933559</v>
      </c>
      <c r="AJ226" s="560">
        <v>21695057.402730703</v>
      </c>
      <c r="AK226" s="560">
        <v>22061881.950522799</v>
      </c>
      <c r="AL226" s="1415">
        <v>22425953.314029735</v>
      </c>
    </row>
    <row r="227" spans="3:38" s="5" customFormat="1">
      <c r="C227" s="454"/>
      <c r="D227" s="29"/>
      <c r="G227" s="494" t="s">
        <v>687</v>
      </c>
      <c r="H227" s="951"/>
      <c r="I227" s="951"/>
      <c r="J227" s="951"/>
      <c r="K227" s="1768"/>
      <c r="L227" s="560">
        <v>0</v>
      </c>
      <c r="M227" s="560">
        <v>0</v>
      </c>
      <c r="N227" s="560">
        <v>0</v>
      </c>
      <c r="O227" s="560">
        <v>0</v>
      </c>
      <c r="P227" s="560">
        <v>0</v>
      </c>
      <c r="Q227" s="560">
        <v>0</v>
      </c>
      <c r="R227" s="560">
        <v>0</v>
      </c>
      <c r="S227" s="560">
        <v>0</v>
      </c>
      <c r="T227" s="560">
        <v>0</v>
      </c>
      <c r="U227" s="560">
        <v>0</v>
      </c>
      <c r="V227" s="560">
        <v>0</v>
      </c>
      <c r="W227" s="560">
        <v>5.5886244611022776E-2</v>
      </c>
      <c r="X227" s="560">
        <v>4.0785487128567562E-2</v>
      </c>
      <c r="Y227" s="560">
        <v>2.1725459324783186E-2</v>
      </c>
      <c r="Z227" s="560">
        <v>6.2065489046475263E-3</v>
      </c>
      <c r="AA227" s="560">
        <v>46574.821283496967</v>
      </c>
      <c r="AB227" s="560">
        <v>233177.76620470337</v>
      </c>
      <c r="AC227" s="560">
        <v>0</v>
      </c>
      <c r="AD227" s="560">
        <v>0</v>
      </c>
      <c r="AE227" s="560">
        <v>0</v>
      </c>
      <c r="AF227" s="560">
        <v>0</v>
      </c>
      <c r="AG227" s="560">
        <v>0</v>
      </c>
      <c r="AH227" s="560">
        <v>0</v>
      </c>
      <c r="AI227" s="560">
        <v>873943.50086497306</v>
      </c>
      <c r="AJ227" s="560">
        <v>924078.45279619703</v>
      </c>
      <c r="AK227" s="560">
        <v>977170.71510250506</v>
      </c>
      <c r="AL227" s="1415">
        <v>1033399.8609023649</v>
      </c>
    </row>
    <row r="228" spans="3:38" s="5" customFormat="1">
      <c r="C228" s="454"/>
      <c r="D228" s="29"/>
      <c r="G228" s="494" t="s">
        <v>689</v>
      </c>
      <c r="H228" s="951"/>
      <c r="I228" s="951"/>
      <c r="J228" s="951"/>
      <c r="K228" s="1768"/>
      <c r="L228" s="560">
        <v>0</v>
      </c>
      <c r="M228" s="560">
        <v>0</v>
      </c>
      <c r="N228" s="560">
        <v>0</v>
      </c>
      <c r="O228" s="560">
        <v>0</v>
      </c>
      <c r="P228" s="560">
        <v>0</v>
      </c>
      <c r="Q228" s="560">
        <v>0</v>
      </c>
      <c r="R228" s="560">
        <v>0</v>
      </c>
      <c r="S228" s="560">
        <v>0</v>
      </c>
      <c r="T228" s="560">
        <v>0</v>
      </c>
      <c r="U228" s="560">
        <v>0</v>
      </c>
      <c r="V228" s="560">
        <v>1524316.7610000002</v>
      </c>
      <c r="W228" s="560">
        <v>1404418.6599299998</v>
      </c>
      <c r="X228" s="560">
        <v>1483323.9982208998</v>
      </c>
      <c r="Y228" s="560">
        <v>1578167.155489617</v>
      </c>
      <c r="Z228" s="560">
        <v>1685923.2503269159</v>
      </c>
      <c r="AA228" s="560">
        <v>1793689.0403661458</v>
      </c>
      <c r="AB228" s="560">
        <v>1926422.6502100839</v>
      </c>
      <c r="AC228" s="560">
        <v>2062379.7243987885</v>
      </c>
      <c r="AD228" s="560">
        <v>2186607.0194131914</v>
      </c>
      <c r="AE228" s="560">
        <v>2318734.343881872</v>
      </c>
      <c r="AF228" s="560">
        <v>2459291.7924538283</v>
      </c>
      <c r="AG228" s="560">
        <v>2608846.7719646115</v>
      </c>
      <c r="AH228" s="560">
        <v>2766306.3461833466</v>
      </c>
      <c r="AI228" s="560">
        <v>2925264.3429603223</v>
      </c>
      <c r="AJ228" s="560">
        <v>3093615.2271388914</v>
      </c>
      <c r="AK228" s="560">
        <v>3271929.7922185287</v>
      </c>
      <c r="AL228" s="1415">
        <v>3460814.4518127367</v>
      </c>
    </row>
    <row r="229" spans="3:38" s="5" customFormat="1">
      <c r="C229" s="454"/>
      <c r="D229" s="29"/>
      <c r="G229" s="494" t="s">
        <v>691</v>
      </c>
      <c r="H229" s="951"/>
      <c r="I229" s="951"/>
      <c r="J229" s="951"/>
      <c r="K229" s="1768"/>
      <c r="L229" s="560">
        <v>0</v>
      </c>
      <c r="M229" s="560">
        <v>0</v>
      </c>
      <c r="N229" s="560">
        <v>0</v>
      </c>
      <c r="O229" s="560">
        <v>0</v>
      </c>
      <c r="P229" s="560">
        <v>0</v>
      </c>
      <c r="Q229" s="560">
        <v>0</v>
      </c>
      <c r="R229" s="560">
        <v>0</v>
      </c>
      <c r="S229" s="560">
        <v>0</v>
      </c>
      <c r="T229" s="560">
        <v>0</v>
      </c>
      <c r="U229" s="560">
        <v>0</v>
      </c>
      <c r="V229" s="560">
        <v>6052353.29</v>
      </c>
      <c r="W229" s="560">
        <v>5100000</v>
      </c>
      <c r="X229" s="560">
        <v>5202000</v>
      </c>
      <c r="Y229" s="560">
        <v>5306040</v>
      </c>
      <c r="Z229" s="560">
        <v>5412160.8000000007</v>
      </c>
      <c r="AA229" s="560">
        <v>5520404.0160000008</v>
      </c>
      <c r="AB229" s="560">
        <v>5630812.0963200005</v>
      </c>
      <c r="AC229" s="560">
        <v>5743428.3382464005</v>
      </c>
      <c r="AD229" s="560">
        <v>5858296.9050113279</v>
      </c>
      <c r="AE229" s="560">
        <v>5975462.8431115551</v>
      </c>
      <c r="AF229" s="560">
        <v>6094972.0999737857</v>
      </c>
      <c r="AG229" s="560">
        <v>6216871.5419732621</v>
      </c>
      <c r="AH229" s="560">
        <v>6341208.9728127271</v>
      </c>
      <c r="AI229" s="560">
        <v>6468033.1522689816</v>
      </c>
      <c r="AJ229" s="560">
        <v>6597393.8153143609</v>
      </c>
      <c r="AK229" s="560">
        <v>6729341.6916206488</v>
      </c>
      <c r="AL229" s="1415">
        <v>6863928.5254530618</v>
      </c>
    </row>
    <row r="230" spans="3:38" s="5" customFormat="1">
      <c r="C230" s="201"/>
      <c r="D230" s="29"/>
      <c r="G230" s="494" t="s">
        <v>693</v>
      </c>
      <c r="H230" s="951"/>
      <c r="I230" s="951"/>
      <c r="J230" s="951"/>
      <c r="K230" s="1768"/>
      <c r="L230" s="560">
        <v>0</v>
      </c>
      <c r="M230" s="560">
        <v>0</v>
      </c>
      <c r="N230" s="560">
        <v>0</v>
      </c>
      <c r="O230" s="560">
        <v>0</v>
      </c>
      <c r="P230" s="560">
        <v>0</v>
      </c>
      <c r="Q230" s="560">
        <v>0</v>
      </c>
      <c r="R230" s="560">
        <v>0</v>
      </c>
      <c r="S230" s="560">
        <v>0</v>
      </c>
      <c r="T230" s="560">
        <v>0</v>
      </c>
      <c r="U230" s="560">
        <v>0</v>
      </c>
      <c r="V230" s="560">
        <v>0</v>
      </c>
      <c r="W230" s="560">
        <v>5113238.7310638828</v>
      </c>
      <c r="X230" s="560">
        <v>6075432.6151714241</v>
      </c>
      <c r="Y230" s="560">
        <v>6703653.5305570988</v>
      </c>
      <c r="Z230" s="560">
        <v>6890825.5431844499</v>
      </c>
      <c r="AA230" s="560">
        <v>7220687.4592921082</v>
      </c>
      <c r="AB230" s="560">
        <v>7785387.9292549929</v>
      </c>
      <c r="AC230" s="560">
        <v>8488099.4400610421</v>
      </c>
      <c r="AD230" s="560">
        <v>8761934.0637679603</v>
      </c>
      <c r="AE230" s="560">
        <v>9139806.4280392472</v>
      </c>
      <c r="AF230" s="560">
        <v>9863469.0062100235</v>
      </c>
      <c r="AG230" s="560">
        <v>10043781.007595785</v>
      </c>
      <c r="AH230" s="560">
        <v>10191251.134464838</v>
      </c>
      <c r="AI230" s="560">
        <v>10396272.486043239</v>
      </c>
      <c r="AJ230" s="560">
        <v>10598075.725789718</v>
      </c>
      <c r="AK230" s="560">
        <v>10777653.025871111</v>
      </c>
      <c r="AL230" s="1415">
        <v>11216453.437113235</v>
      </c>
    </row>
    <row r="231" spans="3:38" s="5" customFormat="1">
      <c r="C231" s="454"/>
      <c r="D231" s="29"/>
      <c r="G231" s="494" t="s">
        <v>695</v>
      </c>
      <c r="H231" s="951"/>
      <c r="I231" s="951"/>
      <c r="J231" s="951"/>
      <c r="K231" s="1768"/>
      <c r="L231" s="560">
        <v>0</v>
      </c>
      <c r="M231" s="560">
        <v>0</v>
      </c>
      <c r="N231" s="560">
        <v>0</v>
      </c>
      <c r="O231" s="560">
        <v>0</v>
      </c>
      <c r="P231" s="560">
        <v>0</v>
      </c>
      <c r="Q231" s="560">
        <v>0</v>
      </c>
      <c r="R231" s="560">
        <v>0</v>
      </c>
      <c r="S231" s="560">
        <v>0</v>
      </c>
      <c r="T231" s="560">
        <v>0</v>
      </c>
      <c r="U231" s="560">
        <v>0</v>
      </c>
      <c r="V231" s="560">
        <v>0</v>
      </c>
      <c r="W231" s="560">
        <v>30532367.557299949</v>
      </c>
      <c r="X231" s="560">
        <v>36938311.535314165</v>
      </c>
      <c r="Y231" s="560">
        <v>44538220.602855079</v>
      </c>
      <c r="Z231" s="560">
        <v>57851313.067121096</v>
      </c>
      <c r="AA231" s="560">
        <v>71141101.155605063</v>
      </c>
      <c r="AB231" s="560">
        <v>76174081.495470554</v>
      </c>
      <c r="AC231" s="560">
        <v>87142803.310872272</v>
      </c>
      <c r="AD231" s="560">
        <v>93876820.738668337</v>
      </c>
      <c r="AE231" s="560">
        <v>104736525.56298369</v>
      </c>
      <c r="AF231" s="560">
        <v>107703329.26909597</v>
      </c>
      <c r="AG231" s="560">
        <v>110218016.85712591</v>
      </c>
      <c r="AH231" s="560">
        <v>112796385.67602703</v>
      </c>
      <c r="AI231" s="560">
        <v>115417997.2783819</v>
      </c>
      <c r="AJ231" s="560">
        <v>118100397.29652429</v>
      </c>
      <c r="AK231" s="560">
        <v>120695366.3405201</v>
      </c>
      <c r="AL231" s="1415">
        <v>123512222.91855292</v>
      </c>
    </row>
    <row r="232" spans="3:38" s="5" customFormat="1">
      <c r="C232" s="454"/>
      <c r="D232" s="29"/>
      <c r="G232" s="494" t="s">
        <v>478</v>
      </c>
      <c r="H232" s="951"/>
      <c r="I232" s="951"/>
      <c r="J232" s="951"/>
      <c r="K232" s="1768"/>
      <c r="L232" s="560">
        <v>0</v>
      </c>
      <c r="M232" s="560">
        <v>0</v>
      </c>
      <c r="N232" s="560">
        <v>0</v>
      </c>
      <c r="O232" s="560">
        <v>0</v>
      </c>
      <c r="P232" s="560">
        <v>0</v>
      </c>
      <c r="Q232" s="560">
        <v>0</v>
      </c>
      <c r="R232" s="560">
        <v>0</v>
      </c>
      <c r="S232" s="560">
        <v>0</v>
      </c>
      <c r="T232" s="560">
        <v>0</v>
      </c>
      <c r="U232" s="560">
        <v>0</v>
      </c>
      <c r="V232" s="560">
        <v>0</v>
      </c>
      <c r="W232" s="560">
        <v>0</v>
      </c>
      <c r="X232" s="560">
        <v>0</v>
      </c>
      <c r="Y232" s="560">
        <v>0</v>
      </c>
      <c r="Z232" s="560">
        <v>0</v>
      </c>
      <c r="AA232" s="560">
        <v>0</v>
      </c>
      <c r="AB232" s="560">
        <v>0</v>
      </c>
      <c r="AC232" s="560">
        <v>0</v>
      </c>
      <c r="AD232" s="560">
        <v>0</v>
      </c>
      <c r="AE232" s="560">
        <v>0</v>
      </c>
      <c r="AF232" s="560">
        <v>0</v>
      </c>
      <c r="AG232" s="560">
        <v>0</v>
      </c>
      <c r="AH232" s="560">
        <v>0</v>
      </c>
      <c r="AI232" s="560">
        <v>0</v>
      </c>
      <c r="AJ232" s="560">
        <v>0</v>
      </c>
      <c r="AK232" s="560">
        <v>0</v>
      </c>
      <c r="AL232" s="1415">
        <v>0</v>
      </c>
    </row>
    <row r="233" spans="3:38" s="5" customFormat="1">
      <c r="C233" s="201"/>
      <c r="D233" s="29"/>
      <c r="G233" s="494" t="s">
        <v>632</v>
      </c>
      <c r="H233" s="951"/>
      <c r="I233" s="951"/>
      <c r="J233" s="951"/>
      <c r="K233" s="1768"/>
      <c r="L233" s="560">
        <v>0</v>
      </c>
      <c r="M233" s="560">
        <v>0</v>
      </c>
      <c r="N233" s="560">
        <v>0</v>
      </c>
      <c r="O233" s="560">
        <v>0</v>
      </c>
      <c r="P233" s="560">
        <v>0</v>
      </c>
      <c r="Q233" s="560">
        <v>0</v>
      </c>
      <c r="R233" s="560">
        <v>0</v>
      </c>
      <c r="S233" s="560">
        <v>0</v>
      </c>
      <c r="T233" s="560">
        <v>0</v>
      </c>
      <c r="U233" s="560">
        <v>0</v>
      </c>
      <c r="V233" s="560">
        <v>0</v>
      </c>
      <c r="W233" s="560">
        <v>0</v>
      </c>
      <c r="X233" s="560">
        <v>0</v>
      </c>
      <c r="Y233" s="560">
        <v>0</v>
      </c>
      <c r="Z233" s="560">
        <v>0</v>
      </c>
      <c r="AA233" s="560">
        <v>0</v>
      </c>
      <c r="AB233" s="560">
        <v>0</v>
      </c>
      <c r="AC233" s="560">
        <v>0</v>
      </c>
      <c r="AD233" s="560">
        <v>0</v>
      </c>
      <c r="AE233" s="560">
        <v>0</v>
      </c>
      <c r="AF233" s="560">
        <v>0</v>
      </c>
      <c r="AG233" s="560">
        <v>0</v>
      </c>
      <c r="AH233" s="560">
        <v>0</v>
      </c>
      <c r="AI233" s="560">
        <v>0</v>
      </c>
      <c r="AJ233" s="560">
        <v>0</v>
      </c>
      <c r="AK233" s="560">
        <v>0</v>
      </c>
      <c r="AL233" s="1415">
        <v>0</v>
      </c>
    </row>
    <row r="234" spans="3:38" s="5" customFormat="1">
      <c r="C234" s="201"/>
      <c r="D234" s="29"/>
      <c r="G234" s="494" t="s">
        <v>632</v>
      </c>
      <c r="H234" s="951"/>
      <c r="I234" s="951"/>
      <c r="J234" s="951"/>
      <c r="K234" s="1768"/>
      <c r="L234" s="560">
        <v>0</v>
      </c>
      <c r="M234" s="560">
        <v>0</v>
      </c>
      <c r="N234" s="560">
        <v>0</v>
      </c>
      <c r="O234" s="560">
        <v>0</v>
      </c>
      <c r="P234" s="560">
        <v>0</v>
      </c>
      <c r="Q234" s="560">
        <v>0</v>
      </c>
      <c r="R234" s="560">
        <v>0</v>
      </c>
      <c r="S234" s="560">
        <v>0</v>
      </c>
      <c r="T234" s="560">
        <v>0</v>
      </c>
      <c r="U234" s="560">
        <v>0</v>
      </c>
      <c r="V234" s="560">
        <v>0</v>
      </c>
      <c r="W234" s="560">
        <v>0</v>
      </c>
      <c r="X234" s="560">
        <v>0</v>
      </c>
      <c r="Y234" s="560">
        <v>0</v>
      </c>
      <c r="Z234" s="560">
        <v>0</v>
      </c>
      <c r="AA234" s="560">
        <v>0</v>
      </c>
      <c r="AB234" s="560">
        <v>0</v>
      </c>
      <c r="AC234" s="560">
        <v>0</v>
      </c>
      <c r="AD234" s="560">
        <v>0</v>
      </c>
      <c r="AE234" s="560">
        <v>0</v>
      </c>
      <c r="AF234" s="560">
        <v>0</v>
      </c>
      <c r="AG234" s="560">
        <v>0</v>
      </c>
      <c r="AH234" s="560">
        <v>0</v>
      </c>
      <c r="AI234" s="560">
        <v>0</v>
      </c>
      <c r="AJ234" s="560">
        <v>0</v>
      </c>
      <c r="AK234" s="560">
        <v>0</v>
      </c>
      <c r="AL234" s="1415">
        <v>0</v>
      </c>
    </row>
    <row r="235" spans="3:38" s="5" customFormat="1">
      <c r="C235" s="201"/>
      <c r="D235" s="29"/>
      <c r="G235" s="494" t="s">
        <v>632</v>
      </c>
      <c r="H235" s="951"/>
      <c r="I235" s="951"/>
      <c r="J235" s="951"/>
      <c r="K235" s="1768"/>
      <c r="L235" s="560">
        <v>0</v>
      </c>
      <c r="M235" s="560">
        <v>0</v>
      </c>
      <c r="N235" s="560">
        <v>0</v>
      </c>
      <c r="O235" s="560">
        <v>0</v>
      </c>
      <c r="P235" s="560">
        <v>0</v>
      </c>
      <c r="Q235" s="560">
        <v>0</v>
      </c>
      <c r="R235" s="560">
        <v>0</v>
      </c>
      <c r="S235" s="560">
        <v>0</v>
      </c>
      <c r="T235" s="560">
        <v>0</v>
      </c>
      <c r="U235" s="560">
        <v>0</v>
      </c>
      <c r="V235" s="560">
        <v>0</v>
      </c>
      <c r="W235" s="560">
        <v>0</v>
      </c>
      <c r="X235" s="560">
        <v>0</v>
      </c>
      <c r="Y235" s="560">
        <v>0</v>
      </c>
      <c r="Z235" s="560">
        <v>0</v>
      </c>
      <c r="AA235" s="560">
        <v>0</v>
      </c>
      <c r="AB235" s="560">
        <v>0</v>
      </c>
      <c r="AC235" s="560">
        <v>0</v>
      </c>
      <c r="AD235" s="560">
        <v>0</v>
      </c>
      <c r="AE235" s="560">
        <v>0</v>
      </c>
      <c r="AF235" s="560">
        <v>0</v>
      </c>
      <c r="AG235" s="560">
        <v>0</v>
      </c>
      <c r="AH235" s="560">
        <v>0</v>
      </c>
      <c r="AI235" s="560">
        <v>0</v>
      </c>
      <c r="AJ235" s="560">
        <v>0</v>
      </c>
      <c r="AK235" s="560">
        <v>0</v>
      </c>
      <c r="AL235" s="1415">
        <v>0</v>
      </c>
    </row>
    <row r="236" spans="3:38" s="5" customFormat="1">
      <c r="C236" s="201"/>
      <c r="D236" s="29"/>
      <c r="G236" s="494" t="s">
        <v>699</v>
      </c>
      <c r="H236" s="951"/>
      <c r="I236" s="951"/>
      <c r="J236" s="951"/>
      <c r="K236" s="1768"/>
      <c r="L236" s="560">
        <v>0</v>
      </c>
      <c r="M236" s="560">
        <v>0</v>
      </c>
      <c r="N236" s="560">
        <v>0</v>
      </c>
      <c r="O236" s="560">
        <v>0</v>
      </c>
      <c r="P236" s="560">
        <v>0</v>
      </c>
      <c r="Q236" s="560">
        <v>0</v>
      </c>
      <c r="R236" s="560">
        <v>0</v>
      </c>
      <c r="S236" s="560">
        <v>0</v>
      </c>
      <c r="T236" s="560">
        <v>0</v>
      </c>
      <c r="U236" s="560">
        <v>0</v>
      </c>
      <c r="V236" s="560">
        <v>0</v>
      </c>
      <c r="W236" s="560">
        <v>0</v>
      </c>
      <c r="X236" s="560">
        <v>0</v>
      </c>
      <c r="Y236" s="560">
        <v>0</v>
      </c>
      <c r="Z236" s="560">
        <v>0</v>
      </c>
      <c r="AA236" s="560">
        <v>0</v>
      </c>
      <c r="AB236" s="560">
        <v>0</v>
      </c>
      <c r="AC236" s="560">
        <v>0</v>
      </c>
      <c r="AD236" s="560">
        <v>0</v>
      </c>
      <c r="AE236" s="560">
        <v>0</v>
      </c>
      <c r="AF236" s="560">
        <v>0</v>
      </c>
      <c r="AG236" s="560">
        <v>0</v>
      </c>
      <c r="AH236" s="560">
        <v>0</v>
      </c>
      <c r="AI236" s="560">
        <v>0</v>
      </c>
      <c r="AJ236" s="560">
        <v>0</v>
      </c>
      <c r="AK236" s="560">
        <v>0</v>
      </c>
      <c r="AL236" s="1415">
        <v>0</v>
      </c>
    </row>
    <row r="237" spans="3:38" s="5" customFormat="1">
      <c r="C237" s="201"/>
      <c r="D237" s="29"/>
      <c r="G237" s="495" t="s">
        <v>38</v>
      </c>
      <c r="H237" s="816"/>
      <c r="I237" s="816"/>
      <c r="J237" s="816"/>
      <c r="K237" s="1769"/>
      <c r="L237" s="1405">
        <v>0</v>
      </c>
      <c r="M237" s="1405">
        <v>0</v>
      </c>
      <c r="N237" s="1405">
        <v>0</v>
      </c>
      <c r="O237" s="1405">
        <v>0</v>
      </c>
      <c r="P237" s="1405">
        <v>0</v>
      </c>
      <c r="Q237" s="1405">
        <v>0</v>
      </c>
      <c r="R237" s="1405">
        <v>0</v>
      </c>
      <c r="S237" s="1405">
        <v>0</v>
      </c>
      <c r="T237" s="1405">
        <v>0</v>
      </c>
      <c r="U237" s="1405">
        <v>0</v>
      </c>
      <c r="V237" s="1405">
        <v>118194655.45865645</v>
      </c>
      <c r="W237" s="1405">
        <v>133090161.17648998</v>
      </c>
      <c r="X237" s="1405">
        <v>145820716.94335333</v>
      </c>
      <c r="Y237" s="1405">
        <v>156109135.98032516</v>
      </c>
      <c r="Z237" s="1405">
        <v>159263357.64325038</v>
      </c>
      <c r="AA237" s="1405">
        <v>162548434.41542855</v>
      </c>
      <c r="AB237" s="1405">
        <v>166946686.90753776</v>
      </c>
      <c r="AC237" s="1405">
        <v>170104556.566513</v>
      </c>
      <c r="AD237" s="1405">
        <v>174166362.88003111</v>
      </c>
      <c r="AE237" s="1405">
        <v>178105906.09266669</v>
      </c>
      <c r="AF237" s="1405">
        <v>182254476.82856107</v>
      </c>
      <c r="AG237" s="1405">
        <v>185989015.05036071</v>
      </c>
      <c r="AH237" s="1405">
        <v>191300432.3652564</v>
      </c>
      <c r="AI237" s="1405">
        <v>208789919.52648017</v>
      </c>
      <c r="AJ237" s="1405">
        <v>240271014.32220843</v>
      </c>
      <c r="AK237" s="1405">
        <v>279179908.02451754</v>
      </c>
      <c r="AL237" s="556">
        <v>313782984.38944715</v>
      </c>
    </row>
    <row r="238" spans="3:38" s="5" customFormat="1">
      <c r="C238" s="201"/>
      <c r="D238" s="29"/>
      <c r="G238" s="1770" t="s">
        <v>24</v>
      </c>
      <c r="H238" s="1294"/>
      <c r="I238" s="1294"/>
      <c r="J238" s="1294"/>
      <c r="K238" s="1771"/>
      <c r="L238" s="1409">
        <v>0</v>
      </c>
      <c r="M238" s="1409">
        <v>0</v>
      </c>
      <c r="N238" s="1409">
        <v>0</v>
      </c>
      <c r="O238" s="1409">
        <v>0</v>
      </c>
      <c r="P238" s="1409">
        <v>0</v>
      </c>
      <c r="Q238" s="1409">
        <v>0</v>
      </c>
      <c r="R238" s="1409">
        <v>0</v>
      </c>
      <c r="S238" s="1409">
        <v>0</v>
      </c>
      <c r="T238" s="1409">
        <v>0</v>
      </c>
      <c r="U238" s="1409">
        <v>0</v>
      </c>
      <c r="V238" s="1409">
        <v>1642392678.9586568</v>
      </c>
      <c r="W238" s="1409">
        <v>1618480326.3396194</v>
      </c>
      <c r="X238" s="1409">
        <v>1642834515.9464014</v>
      </c>
      <c r="Y238" s="1409">
        <v>1660041109.5522504</v>
      </c>
      <c r="Z238" s="1409">
        <v>1703257274.9244351</v>
      </c>
      <c r="AA238" s="1409">
        <v>1766201380.5310478</v>
      </c>
      <c r="AB238" s="1409">
        <v>1851735787.9138143</v>
      </c>
      <c r="AC238" s="1409">
        <v>1944013895.896132</v>
      </c>
      <c r="AD238" s="1409">
        <v>2034610523.3606443</v>
      </c>
      <c r="AE238" s="1409">
        <v>2130286465.0352361</v>
      </c>
      <c r="AF238" s="1409">
        <v>2230620340.3902702</v>
      </c>
      <c r="AG238" s="1409">
        <v>2293677710.305037</v>
      </c>
      <c r="AH238" s="1409">
        <v>2720003194.7803731</v>
      </c>
      <c r="AI238" s="1409">
        <v>3497568762.3612752</v>
      </c>
      <c r="AJ238" s="1409">
        <v>3966355242.2093568</v>
      </c>
      <c r="AK238" s="1409">
        <v>3921004990.4209151</v>
      </c>
      <c r="AL238" s="559">
        <v>3564527449.7897568</v>
      </c>
    </row>
    <row r="241" spans="7:38" s="5" customFormat="1">
      <c r="G241" s="1762"/>
      <c r="H241" s="1763"/>
      <c r="I241" s="1763"/>
      <c r="J241" s="1763"/>
      <c r="K241" s="1764" t="s">
        <v>23</v>
      </c>
      <c r="L241" s="1751">
        <v>2004</v>
      </c>
      <c r="M241" s="1752">
        <v>2005</v>
      </c>
      <c r="N241" s="1752">
        <v>2006</v>
      </c>
      <c r="O241" s="1752">
        <v>2007</v>
      </c>
      <c r="P241" s="1752">
        <v>2008</v>
      </c>
      <c r="Q241" s="1752">
        <v>2009</v>
      </c>
      <c r="R241" s="1752">
        <v>2010</v>
      </c>
      <c r="S241" s="1752">
        <v>2011</v>
      </c>
      <c r="T241" s="1752">
        <v>2012</v>
      </c>
      <c r="U241" s="1753">
        <v>2013</v>
      </c>
      <c r="V241" s="1053">
        <v>2014</v>
      </c>
      <c r="W241" s="1053">
        <v>2015</v>
      </c>
      <c r="X241" s="1053">
        <v>2016</v>
      </c>
      <c r="Y241" s="1053">
        <v>2017</v>
      </c>
      <c r="Z241" s="1053">
        <v>2018</v>
      </c>
      <c r="AA241" s="1053">
        <v>2019</v>
      </c>
      <c r="AB241" s="1053">
        <v>2020</v>
      </c>
      <c r="AC241" s="1053">
        <v>2021</v>
      </c>
      <c r="AD241" s="1053">
        <v>2022</v>
      </c>
      <c r="AE241" s="1053">
        <v>2023</v>
      </c>
      <c r="AF241" s="1053">
        <v>2024</v>
      </c>
      <c r="AG241" s="1053">
        <v>2025</v>
      </c>
      <c r="AH241" s="1053">
        <v>2026</v>
      </c>
      <c r="AI241" s="1053">
        <v>2027</v>
      </c>
      <c r="AJ241" s="1053">
        <v>2028</v>
      </c>
      <c r="AK241" s="1053">
        <v>2029</v>
      </c>
      <c r="AL241" s="1754">
        <v>2030</v>
      </c>
    </row>
    <row r="242" spans="7:38" s="5" customFormat="1" ht="15">
      <c r="H242" s="120" t="s">
        <v>2922</v>
      </c>
    </row>
    <row r="243" spans="7:38" s="5" customFormat="1" ht="15">
      <c r="H243" s="120"/>
      <c r="I243" s="5" t="s">
        <v>2923</v>
      </c>
    </row>
    <row r="244" spans="7:38" s="5" customFormat="1" ht="15">
      <c r="H244" s="120"/>
      <c r="J244" s="5" t="s">
        <v>3059</v>
      </c>
      <c r="L244" s="5">
        <v>0</v>
      </c>
      <c r="M244" s="5">
        <v>0</v>
      </c>
      <c r="N244" s="5">
        <v>0</v>
      </c>
      <c r="O244" s="5">
        <v>0</v>
      </c>
      <c r="P244" s="5">
        <v>0</v>
      </c>
      <c r="Q244" s="5">
        <v>0</v>
      </c>
      <c r="R244" s="5">
        <v>0</v>
      </c>
      <c r="S244" s="5">
        <v>0</v>
      </c>
      <c r="T244" s="5">
        <v>0</v>
      </c>
      <c r="U244" s="5">
        <v>95095000</v>
      </c>
      <c r="V244" s="5">
        <v>123335000</v>
      </c>
      <c r="W244" s="5">
        <v>127200000</v>
      </c>
      <c r="X244" s="5">
        <v>131440000</v>
      </c>
      <c r="Y244" s="5">
        <v>138870000</v>
      </c>
      <c r="Z244" s="5">
        <v>149820000</v>
      </c>
      <c r="AA244" s="5">
        <v>150125000</v>
      </c>
      <c r="AB244" s="5">
        <v>151580000</v>
      </c>
      <c r="AC244" s="5">
        <v>149535000</v>
      </c>
      <c r="AD244" s="5">
        <v>156960000</v>
      </c>
      <c r="AE244" s="5">
        <v>165160235.99903318</v>
      </c>
      <c r="AF244" s="5">
        <v>168769850.85900876</v>
      </c>
      <c r="AG244" s="5">
        <v>161117917.78637555</v>
      </c>
      <c r="AH244" s="5">
        <v>170019431.251854</v>
      </c>
      <c r="AI244" s="5">
        <v>179115465.39697269</v>
      </c>
      <c r="AJ244" s="5">
        <v>185138732.01308361</v>
      </c>
      <c r="AK244" s="5">
        <v>133064638.60789678</v>
      </c>
      <c r="AL244" s="5">
        <v>205675432.36452901</v>
      </c>
    </row>
    <row r="245" spans="7:38" s="5" customFormat="1" ht="15">
      <c r="H245" s="120"/>
      <c r="J245" s="5" t="s">
        <v>1225</v>
      </c>
      <c r="L245" s="5">
        <v>0</v>
      </c>
      <c r="M245" s="5">
        <v>0</v>
      </c>
      <c r="N245" s="5">
        <v>0</v>
      </c>
      <c r="O245" s="5">
        <v>0</v>
      </c>
      <c r="P245" s="5">
        <v>0</v>
      </c>
      <c r="Q245" s="5">
        <v>0</v>
      </c>
      <c r="R245" s="5">
        <v>0</v>
      </c>
      <c r="S245" s="5">
        <v>0</v>
      </c>
      <c r="T245" s="5">
        <v>0</v>
      </c>
      <c r="U245" s="5">
        <v>190893225.34345722</v>
      </c>
      <c r="V245" s="5">
        <v>187107712.79049551</v>
      </c>
      <c r="W245" s="5">
        <v>182730065.84325352</v>
      </c>
      <c r="X245" s="5">
        <v>177607109.45891735</v>
      </c>
      <c r="Y245" s="5">
        <v>171634546.13575327</v>
      </c>
      <c r="Z245" s="5">
        <v>164465739.87833875</v>
      </c>
      <c r="AA245" s="5">
        <v>157579951.03231862</v>
      </c>
      <c r="AB245" s="5">
        <v>150703369.55410221</v>
      </c>
      <c r="AC245" s="5">
        <v>144609644.41468346</v>
      </c>
      <c r="AD245" s="5">
        <v>142095380.52734908</v>
      </c>
      <c r="AE245" s="5">
        <v>140377299.71474141</v>
      </c>
      <c r="AF245" s="5">
        <v>138813293.87777767</v>
      </c>
      <c r="AG245" s="5">
        <v>137198998.67453572</v>
      </c>
      <c r="AH245" s="5">
        <v>136021177.01435661</v>
      </c>
      <c r="AI245" s="5">
        <v>135915237.10621712</v>
      </c>
      <c r="AJ245" s="5">
        <v>135941423.40151632</v>
      </c>
      <c r="AK245" s="5">
        <v>137316273.70170516</v>
      </c>
      <c r="AL245" s="5">
        <v>136081473.15967941</v>
      </c>
    </row>
    <row r="246" spans="7:38" s="5" customFormat="1">
      <c r="G246" s="120"/>
      <c r="H246" s="120"/>
      <c r="I246" s="29"/>
      <c r="J246" s="29" t="s">
        <v>38</v>
      </c>
      <c r="L246" s="29">
        <v>0</v>
      </c>
      <c r="M246" s="29">
        <v>0</v>
      </c>
      <c r="N246" s="29">
        <v>0</v>
      </c>
      <c r="O246" s="29">
        <v>0</v>
      </c>
      <c r="P246" s="29">
        <v>0</v>
      </c>
      <c r="Q246" s="29">
        <v>0</v>
      </c>
      <c r="R246" s="29">
        <v>0</v>
      </c>
      <c r="S246" s="29">
        <v>0</v>
      </c>
      <c r="T246" s="29">
        <v>0</v>
      </c>
      <c r="U246" s="29">
        <v>285988225.34345722</v>
      </c>
      <c r="V246" s="29">
        <v>310442712.79049551</v>
      </c>
      <c r="W246" s="29">
        <v>309930065.84325349</v>
      </c>
      <c r="X246" s="29">
        <v>309047109.45891738</v>
      </c>
      <c r="Y246" s="29">
        <v>310504546.13575327</v>
      </c>
      <c r="Z246" s="29">
        <v>314285739.87833875</v>
      </c>
      <c r="AA246" s="29">
        <v>307704951.03231859</v>
      </c>
      <c r="AB246" s="29">
        <v>302283369.55410218</v>
      </c>
      <c r="AC246" s="29">
        <v>294144644.41468346</v>
      </c>
      <c r="AD246" s="29">
        <v>299055380.52734911</v>
      </c>
      <c r="AE246" s="29">
        <v>305537535.71377456</v>
      </c>
      <c r="AF246" s="29">
        <v>307583144.73678643</v>
      </c>
      <c r="AG246" s="29">
        <v>298316916.46091127</v>
      </c>
      <c r="AH246" s="29">
        <v>306040608.26621062</v>
      </c>
      <c r="AI246" s="29">
        <v>315030702.5031898</v>
      </c>
      <c r="AJ246" s="29">
        <v>321080155.4145999</v>
      </c>
      <c r="AK246" s="29">
        <v>270380912.3096019</v>
      </c>
      <c r="AL246" s="29">
        <v>341756905.52420843</v>
      </c>
    </row>
    <row r="250" spans="7:38" s="5" customFormat="1">
      <c r="G250" s="1762"/>
      <c r="H250" s="1763"/>
      <c r="I250" s="1763"/>
      <c r="J250" s="1763"/>
      <c r="K250" s="1764" t="s">
        <v>1918</v>
      </c>
      <c r="L250" s="1751">
        <v>2004</v>
      </c>
      <c r="M250" s="1752">
        <v>2005</v>
      </c>
      <c r="N250" s="1752">
        <v>2006</v>
      </c>
      <c r="O250" s="1752">
        <v>2007</v>
      </c>
      <c r="P250" s="1752">
        <v>2008</v>
      </c>
      <c r="Q250" s="1752">
        <v>2009</v>
      </c>
      <c r="R250" s="1752">
        <v>2010</v>
      </c>
      <c r="S250" s="1752">
        <v>2011</v>
      </c>
      <c r="T250" s="1752">
        <v>2012</v>
      </c>
      <c r="U250" s="1753">
        <v>2013</v>
      </c>
      <c r="V250" s="1053">
        <v>2014</v>
      </c>
      <c r="W250" s="1053">
        <v>2015</v>
      </c>
      <c r="X250" s="1053">
        <v>2016</v>
      </c>
      <c r="Y250" s="1053">
        <v>2017</v>
      </c>
      <c r="Z250" s="1053">
        <v>2018</v>
      </c>
      <c r="AA250" s="1053">
        <v>2019</v>
      </c>
      <c r="AB250" s="1053">
        <v>2020</v>
      </c>
      <c r="AC250" s="1053">
        <v>2021</v>
      </c>
      <c r="AD250" s="1053">
        <v>2022</v>
      </c>
      <c r="AE250" s="1053">
        <v>2023</v>
      </c>
      <c r="AF250" s="1053">
        <v>2024</v>
      </c>
      <c r="AG250" s="1053">
        <v>2025</v>
      </c>
      <c r="AH250" s="1053">
        <v>2026</v>
      </c>
      <c r="AI250" s="1053">
        <v>2027</v>
      </c>
      <c r="AJ250" s="1053">
        <v>2028</v>
      </c>
      <c r="AK250" s="1053">
        <v>2029</v>
      </c>
      <c r="AL250" s="1754">
        <v>2030</v>
      </c>
    </row>
    <row r="251" spans="7:38" s="5" customFormat="1" ht="15">
      <c r="G251" s="120" t="s">
        <v>3060</v>
      </c>
      <c r="N251" s="5" t="e">
        <v>#REF!</v>
      </c>
      <c r="O251" s="5" t="e">
        <v>#REF!</v>
      </c>
      <c r="P251" s="5" t="e">
        <v>#REF!</v>
      </c>
      <c r="Q251" s="5" t="e">
        <v>#REF!</v>
      </c>
      <c r="R251" s="5" t="e">
        <v>#REF!</v>
      </c>
      <c r="S251" s="5" t="e">
        <v>#REF!</v>
      </c>
      <c r="T251" s="5" t="e">
        <v>#REF!</v>
      </c>
      <c r="U251" s="5" t="e">
        <v>#REF!</v>
      </c>
      <c r="V251" s="5" t="e">
        <v>#REF!</v>
      </c>
      <c r="W251" s="5" t="e">
        <v>#REF!</v>
      </c>
      <c r="X251" s="5" t="e">
        <v>#REF!</v>
      </c>
      <c r="Y251" s="5" t="e">
        <v>#REF!</v>
      </c>
      <c r="Z251" s="5" t="e">
        <v>#REF!</v>
      </c>
      <c r="AA251" s="5" t="e">
        <v>#REF!</v>
      </c>
      <c r="AB251" s="5" t="e">
        <v>#REF!</v>
      </c>
      <c r="AC251" s="5" t="e">
        <v>#REF!</v>
      </c>
      <c r="AD251" s="5" t="e">
        <v>#REF!</v>
      </c>
      <c r="AE251" s="5" t="e">
        <v>#REF!</v>
      </c>
      <c r="AF251" s="5" t="e">
        <v>#REF!</v>
      </c>
      <c r="AG251" s="5" t="e">
        <v>#REF!</v>
      </c>
      <c r="AH251" s="5" t="e">
        <v>#REF!</v>
      </c>
      <c r="AI251" s="5" t="e">
        <v>#REF!</v>
      </c>
      <c r="AJ251" s="5" t="e">
        <v>#REF!</v>
      </c>
      <c r="AK251" s="5" t="e">
        <v>#REF!</v>
      </c>
      <c r="AL251" s="5" t="e">
        <v>#REF!</v>
      </c>
    </row>
    <row r="344" spans="1:2" s="5" customFormat="1" ht="15">
      <c r="A344" s="1047"/>
      <c r="B344" s="1047"/>
    </row>
    <row r="345" spans="1:2" s="5" customFormat="1" ht="15">
      <c r="A345" s="1047"/>
      <c r="B345" s="1047"/>
    </row>
    <row r="346" spans="1:2" s="5" customFormat="1" ht="15">
      <c r="A346" s="1047"/>
      <c r="B346" s="1047"/>
    </row>
    <row r="347" spans="1:2" s="5" customFormat="1" ht="15">
      <c r="A347" s="1047"/>
      <c r="B347" s="1047"/>
    </row>
    <row r="348" spans="1:2" s="5" customFormat="1" ht="15">
      <c r="A348" s="1047"/>
      <c r="B348" s="954"/>
    </row>
    <row r="349" spans="1:2" s="5" customFormat="1" ht="15">
      <c r="A349" s="1047"/>
      <c r="B349" s="1047"/>
    </row>
    <row r="350" spans="1:2" s="5" customFormat="1" ht="15">
      <c r="A350" s="1047"/>
      <c r="B350" s="1047"/>
    </row>
    <row r="366" spans="1:2" s="5" customFormat="1" ht="15">
      <c r="A366" s="1047"/>
      <c r="B366" s="1047"/>
    </row>
    <row r="367" spans="1:2" s="5" customFormat="1" ht="15">
      <c r="A367" s="1047"/>
      <c r="B367" s="1047"/>
    </row>
    <row r="368" spans="1:2" s="5" customFormat="1" ht="15">
      <c r="A368" s="1047"/>
      <c r="B368" s="1047"/>
    </row>
    <row r="369" spans="1:2" s="5" customFormat="1" ht="15">
      <c r="A369" s="1047"/>
      <c r="B369" s="1047"/>
    </row>
  </sheetData>
  <conditionalFormatting sqref="C266 C239 B395 B357 B290:B350 C119:C232 C3:C117 A13:A350">
    <cfRule type="cellIs" dxfId="127" priority="1" stopIfTrue="1" operator="greaterThan">
      <formula>0</formula>
    </cfRule>
  </conditionalFormatting>
  <conditionalFormatting sqref="B7:B10 B12:B289">
    <cfRule type="cellIs" dxfId="126" priority="2" stopIfTrue="1" operator="notEqual">
      <formula>0</formula>
    </cfRule>
  </conditionalFormatting>
  <printOptions horizontalCentered="1" gridLines="1"/>
  <pageMargins left="0.2" right="0.2" top="1" bottom="0.5" header="0.2" footer="0.2"/>
  <pageSetup paperSize="17" scale="70" orientation="portrait" r:id="rId1"/>
  <headerFooter alignWithMargins="0">
    <oddFooter>&amp;F</oddFooter>
  </headerFooter>
</worksheet>
</file>

<file path=xl/worksheets/sheet58.xml><?xml version="1.0" encoding="utf-8"?>
<worksheet xmlns="http://schemas.openxmlformats.org/spreadsheetml/2006/main" xmlns:r="http://schemas.openxmlformats.org/officeDocument/2006/relationships">
  <sheetPr codeName="Sheet441">
    <pageSetUpPr fitToPage="1"/>
  </sheetPr>
  <dimension ref="D1:AG130"/>
  <sheetViews>
    <sheetView workbookViewId="0"/>
  </sheetViews>
  <sheetFormatPr defaultColWidth="8.88671875" defaultRowHeight="15" customHeight="1"/>
  <cols>
    <col min="1" max="2" width="2.33203125" style="20" customWidth="1"/>
    <col min="3" max="3" width="3.33203125" style="20" customWidth="1"/>
    <col min="4" max="4" width="2.33203125" style="120" customWidth="1"/>
    <col min="5" max="5" width="45.33203125" style="120" customWidth="1"/>
    <col min="6" max="7" width="7.33203125" style="20" bestFit="1" customWidth="1"/>
    <col min="8" max="22" width="7.6640625" style="20" bestFit="1" customWidth="1"/>
    <col min="23" max="24" width="7.33203125" style="20" bestFit="1" customWidth="1"/>
    <col min="25" max="28" width="7.77734375" style="20" bestFit="1" customWidth="1"/>
    <col min="29" max="30" width="8.21875" style="20" bestFit="1" customWidth="1"/>
    <col min="31" max="33" width="8.77734375" style="20" bestFit="1" customWidth="1"/>
    <col min="34" max="16384" width="8.88671875" style="20"/>
  </cols>
  <sheetData>
    <row r="1" spans="4:33" ht="33">
      <c r="D1" s="675" t="s">
        <v>817</v>
      </c>
    </row>
    <row r="3" spans="4:33" ht="15" customHeight="1">
      <c r="D3" s="277" t="s">
        <v>3061</v>
      </c>
      <c r="E3" s="277"/>
      <c r="M3" s="79"/>
    </row>
    <row r="4" spans="4:33" ht="15" customHeight="1">
      <c r="D4" s="678" t="s">
        <v>3062</v>
      </c>
      <c r="E4" s="678"/>
      <c r="F4" s="678"/>
      <c r="G4" s="678"/>
      <c r="H4" s="678"/>
      <c r="I4" s="678"/>
      <c r="J4" s="678"/>
      <c r="K4" s="678"/>
      <c r="L4" s="678"/>
      <c r="M4" s="678"/>
      <c r="N4" s="678"/>
      <c r="O4" s="678"/>
      <c r="P4" s="678"/>
      <c r="Q4" s="678"/>
      <c r="R4" s="678"/>
      <c r="S4" s="678"/>
      <c r="T4" s="678"/>
      <c r="U4" s="678"/>
      <c r="V4" s="678"/>
      <c r="W4" s="678"/>
      <c r="X4" s="678"/>
      <c r="Y4" s="678"/>
      <c r="Z4" s="678"/>
      <c r="AA4" s="678"/>
      <c r="AB4" s="678"/>
      <c r="AC4" s="678"/>
      <c r="AD4" s="678"/>
      <c r="AE4" s="678"/>
      <c r="AF4" s="678"/>
      <c r="AG4" s="678"/>
    </row>
    <row r="5" spans="4:33" ht="15" customHeight="1">
      <c r="D5" s="679" t="s">
        <v>3063</v>
      </c>
      <c r="E5" s="679"/>
      <c r="F5" s="680">
        <v>2003</v>
      </c>
      <c r="G5" s="680">
        <v>2004</v>
      </c>
      <c r="H5" s="680">
        <v>2005</v>
      </c>
      <c r="I5" s="680">
        <v>2006</v>
      </c>
      <c r="J5" s="680">
        <v>2007</v>
      </c>
      <c r="K5" s="680">
        <v>2008</v>
      </c>
      <c r="L5" s="680">
        <v>2009</v>
      </c>
      <c r="M5" s="680" t="s">
        <v>3064</v>
      </c>
      <c r="N5" s="680">
        <v>2011</v>
      </c>
      <c r="O5" s="680">
        <v>2012</v>
      </c>
      <c r="P5" s="680">
        <v>2013</v>
      </c>
      <c r="Q5" s="680">
        <v>2014</v>
      </c>
      <c r="R5" s="680">
        <v>2015</v>
      </c>
      <c r="S5" s="680">
        <v>2016</v>
      </c>
      <c r="T5" s="680">
        <v>2017</v>
      </c>
      <c r="U5" s="680">
        <v>2018</v>
      </c>
      <c r="V5" s="680">
        <v>2019</v>
      </c>
      <c r="W5" s="680">
        <v>2020</v>
      </c>
      <c r="X5" s="680">
        <v>2021</v>
      </c>
      <c r="Y5" s="680">
        <v>2022</v>
      </c>
      <c r="Z5" s="680">
        <v>2023</v>
      </c>
      <c r="AA5" s="680">
        <v>2024</v>
      </c>
      <c r="AB5" s="680">
        <v>2025</v>
      </c>
      <c r="AC5" s="680">
        <v>2026</v>
      </c>
      <c r="AD5" s="680">
        <v>2027</v>
      </c>
      <c r="AE5" s="680">
        <v>2028</v>
      </c>
      <c r="AF5" s="680">
        <v>2029</v>
      </c>
      <c r="AG5" s="680">
        <v>2030</v>
      </c>
    </row>
    <row r="6" spans="4:33" ht="15" customHeight="1">
      <c r="D6" s="120" t="s">
        <v>3065</v>
      </c>
      <c r="F6" s="684">
        <v>73</v>
      </c>
      <c r="G6" s="684">
        <v>73</v>
      </c>
      <c r="H6" s="684">
        <v>73</v>
      </c>
      <c r="I6" s="684">
        <v>73</v>
      </c>
      <c r="J6" s="684">
        <v>73</v>
      </c>
      <c r="K6" s="684">
        <v>73</v>
      </c>
      <c r="L6" s="684">
        <v>134</v>
      </c>
      <c r="M6" s="684">
        <v>170</v>
      </c>
      <c r="N6" s="684">
        <v>155</v>
      </c>
      <c r="O6" s="684">
        <v>164</v>
      </c>
      <c r="P6" s="684">
        <v>140</v>
      </c>
      <c r="Q6" s="684">
        <v>148</v>
      </c>
      <c r="R6" s="684">
        <v>159</v>
      </c>
      <c r="S6" s="684">
        <v>152</v>
      </c>
      <c r="T6" s="684">
        <v>148</v>
      </c>
      <c r="U6" s="684">
        <v>148</v>
      </c>
      <c r="V6" s="684">
        <v>158</v>
      </c>
      <c r="W6" s="684">
        <v>164</v>
      </c>
      <c r="X6" s="684">
        <v>165</v>
      </c>
      <c r="Y6" s="684">
        <v>168</v>
      </c>
      <c r="Z6" s="684">
        <v>171</v>
      </c>
      <c r="AA6" s="684">
        <v>174</v>
      </c>
      <c r="AB6" s="684">
        <v>171</v>
      </c>
      <c r="AC6" s="684">
        <v>271</v>
      </c>
      <c r="AD6" s="684">
        <v>304</v>
      </c>
      <c r="AE6" s="684">
        <v>316</v>
      </c>
      <c r="AF6" s="684">
        <v>216</v>
      </c>
      <c r="AG6" s="684">
        <v>220</v>
      </c>
    </row>
    <row r="7" spans="4:33" ht="15" customHeight="1">
      <c r="D7" s="120" t="s">
        <v>3066</v>
      </c>
      <c r="F7" s="684">
        <v>154</v>
      </c>
      <c r="G7" s="684">
        <v>154</v>
      </c>
      <c r="H7" s="684">
        <v>154</v>
      </c>
      <c r="I7" s="684">
        <v>169</v>
      </c>
      <c r="J7" s="684">
        <v>169</v>
      </c>
      <c r="K7" s="684">
        <v>171</v>
      </c>
      <c r="L7" s="684">
        <v>250</v>
      </c>
      <c r="M7" s="684">
        <v>280</v>
      </c>
      <c r="N7" s="684">
        <v>280</v>
      </c>
      <c r="O7" s="684">
        <v>290</v>
      </c>
      <c r="P7" s="684">
        <v>290</v>
      </c>
      <c r="Q7" s="684">
        <v>290</v>
      </c>
      <c r="R7" s="684">
        <v>290</v>
      </c>
      <c r="S7" s="684">
        <v>290</v>
      </c>
      <c r="T7" s="684">
        <v>290</v>
      </c>
      <c r="U7" s="684">
        <v>290</v>
      </c>
      <c r="V7" s="684">
        <v>290</v>
      </c>
      <c r="W7" s="684">
        <v>290</v>
      </c>
      <c r="X7" s="684">
        <v>290</v>
      </c>
      <c r="Y7" s="684">
        <v>290</v>
      </c>
      <c r="Z7" s="684">
        <v>290</v>
      </c>
      <c r="AA7" s="684">
        <v>290</v>
      </c>
      <c r="AB7" s="684">
        <v>297</v>
      </c>
      <c r="AC7" s="684">
        <v>304</v>
      </c>
      <c r="AD7" s="684">
        <v>312</v>
      </c>
      <c r="AE7" s="684">
        <v>320</v>
      </c>
      <c r="AF7" s="684">
        <v>328</v>
      </c>
      <c r="AG7" s="684">
        <v>336</v>
      </c>
    </row>
    <row r="8" spans="4:33" ht="15" customHeight="1">
      <c r="F8" s="684"/>
      <c r="G8" s="684"/>
      <c r="H8" s="684"/>
      <c r="I8" s="684"/>
      <c r="J8" s="684"/>
      <c r="K8" s="684"/>
      <c r="L8" s="684"/>
      <c r="M8" s="684"/>
      <c r="N8" s="684"/>
      <c r="O8" s="684"/>
      <c r="P8" s="684"/>
      <c r="Q8" s="684"/>
      <c r="R8" s="684"/>
      <c r="S8" s="684"/>
      <c r="T8" s="684"/>
      <c r="U8" s="684"/>
      <c r="V8" s="684"/>
      <c r="W8" s="684"/>
      <c r="X8" s="684"/>
      <c r="Y8" s="684"/>
      <c r="Z8" s="684"/>
      <c r="AA8" s="684"/>
      <c r="AB8" s="684"/>
      <c r="AC8" s="684"/>
      <c r="AD8" s="684"/>
      <c r="AE8" s="684"/>
      <c r="AF8" s="684"/>
      <c r="AG8" s="684"/>
    </row>
    <row r="9" spans="4:33" ht="15" customHeight="1">
      <c r="D9" s="120" t="s">
        <v>3067</v>
      </c>
      <c r="F9" s="684">
        <v>141</v>
      </c>
      <c r="G9" s="684">
        <v>163</v>
      </c>
      <c r="H9" s="684">
        <v>152</v>
      </c>
      <c r="I9" s="684">
        <v>152</v>
      </c>
      <c r="J9" s="684">
        <v>143</v>
      </c>
      <c r="K9" s="684">
        <v>143</v>
      </c>
      <c r="L9" s="684">
        <v>143</v>
      </c>
      <c r="M9" s="684">
        <v>154</v>
      </c>
      <c r="N9" s="684">
        <v>204</v>
      </c>
      <c r="O9" s="684">
        <v>217</v>
      </c>
      <c r="P9" s="684">
        <v>223</v>
      </c>
      <c r="Q9" s="684">
        <v>243</v>
      </c>
      <c r="R9" s="684">
        <v>259</v>
      </c>
      <c r="S9" s="684">
        <v>260</v>
      </c>
      <c r="T9" s="684">
        <v>266</v>
      </c>
      <c r="U9" s="684">
        <v>275</v>
      </c>
      <c r="V9" s="684">
        <v>295</v>
      </c>
      <c r="W9" s="684">
        <v>316</v>
      </c>
      <c r="X9" s="684">
        <v>332</v>
      </c>
      <c r="Y9" s="684">
        <v>355</v>
      </c>
      <c r="Z9" s="684">
        <v>377</v>
      </c>
      <c r="AA9" s="684">
        <v>398</v>
      </c>
      <c r="AB9" s="684">
        <v>404</v>
      </c>
      <c r="AC9" s="684">
        <v>580</v>
      </c>
      <c r="AD9" s="684">
        <v>690</v>
      </c>
      <c r="AE9" s="684">
        <v>799</v>
      </c>
      <c r="AF9" s="684">
        <v>686</v>
      </c>
      <c r="AG9" s="684">
        <v>594</v>
      </c>
    </row>
    <row r="10" spans="4:33" ht="15" customHeight="1">
      <c r="F10" s="684"/>
      <c r="G10" s="684"/>
      <c r="H10" s="684"/>
      <c r="I10" s="684"/>
      <c r="J10" s="684"/>
      <c r="K10" s="684"/>
      <c r="L10" s="684"/>
      <c r="M10" s="684"/>
      <c r="N10" s="684"/>
      <c r="O10" s="684"/>
      <c r="P10" s="684"/>
      <c r="Q10" s="684"/>
      <c r="R10" s="684"/>
      <c r="S10" s="684"/>
      <c r="T10" s="684"/>
      <c r="U10" s="684"/>
      <c r="V10" s="684"/>
      <c r="W10" s="684"/>
      <c r="X10" s="684"/>
      <c r="Y10" s="684"/>
      <c r="Z10" s="684"/>
      <c r="AA10" s="684"/>
      <c r="AB10" s="684"/>
      <c r="AC10" s="684"/>
      <c r="AD10" s="684"/>
      <c r="AE10" s="684"/>
      <c r="AF10" s="684"/>
      <c r="AG10" s="684"/>
    </row>
    <row r="11" spans="4:33" ht="15" customHeight="1">
      <c r="D11" s="120" t="s">
        <v>3068</v>
      </c>
      <c r="F11" s="684">
        <v>23</v>
      </c>
      <c r="G11" s="684">
        <v>30</v>
      </c>
      <c r="H11" s="684">
        <v>25</v>
      </c>
      <c r="I11" s="684">
        <v>25</v>
      </c>
      <c r="J11" s="684">
        <v>25</v>
      </c>
      <c r="K11" s="684">
        <v>25</v>
      </c>
      <c r="L11" s="684">
        <v>25</v>
      </c>
      <c r="M11" s="684">
        <v>41</v>
      </c>
      <c r="N11" s="684">
        <v>41</v>
      </c>
      <c r="O11" s="684">
        <v>43</v>
      </c>
      <c r="P11" s="684">
        <v>41</v>
      </c>
      <c r="Q11" s="684">
        <v>41</v>
      </c>
      <c r="R11" s="684">
        <v>47</v>
      </c>
      <c r="S11" s="684">
        <v>47</v>
      </c>
      <c r="T11" s="684">
        <v>46</v>
      </c>
      <c r="U11" s="684">
        <v>46</v>
      </c>
      <c r="V11" s="684">
        <v>40</v>
      </c>
      <c r="W11" s="684">
        <v>35</v>
      </c>
      <c r="X11" s="684">
        <v>41</v>
      </c>
      <c r="Y11" s="684">
        <v>41</v>
      </c>
      <c r="Z11" s="684">
        <v>40</v>
      </c>
      <c r="AA11" s="684">
        <v>41</v>
      </c>
      <c r="AB11" s="684">
        <v>42</v>
      </c>
      <c r="AC11" s="684">
        <v>74</v>
      </c>
      <c r="AD11" s="684">
        <v>71</v>
      </c>
      <c r="AE11" s="684">
        <v>84</v>
      </c>
      <c r="AF11" s="684">
        <v>88</v>
      </c>
      <c r="AG11" s="684">
        <v>92</v>
      </c>
    </row>
    <row r="12" spans="4:33" ht="15" customHeight="1">
      <c r="F12" s="684"/>
      <c r="G12" s="684"/>
      <c r="H12" s="684"/>
      <c r="I12" s="684"/>
      <c r="J12" s="684"/>
      <c r="K12" s="684"/>
      <c r="L12" s="684"/>
      <c r="M12" s="684"/>
      <c r="N12" s="684"/>
      <c r="O12" s="684"/>
      <c r="P12" s="684"/>
      <c r="Q12" s="684"/>
      <c r="R12" s="684"/>
      <c r="S12" s="684"/>
      <c r="T12" s="684"/>
      <c r="U12" s="684"/>
      <c r="V12" s="684"/>
      <c r="W12" s="684"/>
      <c r="X12" s="684"/>
      <c r="Y12" s="684"/>
      <c r="Z12" s="684"/>
      <c r="AA12" s="684"/>
      <c r="AB12" s="684"/>
      <c r="AC12" s="684"/>
      <c r="AD12" s="684"/>
      <c r="AE12" s="684"/>
      <c r="AF12" s="684"/>
      <c r="AG12" s="684"/>
    </row>
    <row r="13" spans="4:33" ht="15" customHeight="1">
      <c r="D13" s="120" t="s">
        <v>3069</v>
      </c>
      <c r="F13" s="684">
        <v>89</v>
      </c>
      <c r="G13" s="684">
        <v>60</v>
      </c>
      <c r="H13" s="684">
        <v>81</v>
      </c>
      <c r="I13" s="684">
        <v>81</v>
      </c>
      <c r="J13" s="684">
        <v>90</v>
      </c>
      <c r="K13" s="684">
        <v>110</v>
      </c>
      <c r="L13" s="684">
        <v>110</v>
      </c>
      <c r="M13" s="684">
        <v>119</v>
      </c>
      <c r="N13" s="684">
        <v>127</v>
      </c>
      <c r="O13" s="684">
        <v>136</v>
      </c>
      <c r="P13" s="684">
        <v>189</v>
      </c>
      <c r="Q13" s="684">
        <v>161</v>
      </c>
      <c r="R13" s="684">
        <v>121</v>
      </c>
      <c r="S13" s="684">
        <v>132</v>
      </c>
      <c r="T13" s="684">
        <v>146</v>
      </c>
      <c r="U13" s="684">
        <v>157</v>
      </c>
      <c r="V13" s="684">
        <v>178</v>
      </c>
      <c r="W13" s="684">
        <v>199</v>
      </c>
      <c r="X13" s="684">
        <v>216</v>
      </c>
      <c r="Y13" s="684">
        <v>225</v>
      </c>
      <c r="Z13" s="684">
        <v>239</v>
      </c>
      <c r="AA13" s="684">
        <v>253</v>
      </c>
      <c r="AB13" s="684">
        <v>256</v>
      </c>
      <c r="AC13" s="684">
        <v>356</v>
      </c>
      <c r="AD13" s="684">
        <v>456</v>
      </c>
      <c r="AE13" s="684">
        <v>477</v>
      </c>
      <c r="AF13" s="684">
        <v>377</v>
      </c>
      <c r="AG13" s="684">
        <v>310</v>
      </c>
    </row>
    <row r="15" spans="4:33" ht="15" customHeight="1">
      <c r="D15" s="120" t="s">
        <v>824</v>
      </c>
      <c r="F15" s="684"/>
      <c r="G15" s="684"/>
      <c r="H15" s="684"/>
      <c r="I15" s="684"/>
      <c r="J15" s="684"/>
      <c r="K15" s="684"/>
      <c r="L15" s="684"/>
      <c r="M15" s="684"/>
      <c r="N15" s="684"/>
      <c r="O15" s="684"/>
      <c r="P15" s="1772"/>
      <c r="Q15" s="684"/>
      <c r="R15" s="684"/>
      <c r="S15" s="684"/>
      <c r="T15" s="684"/>
      <c r="U15" s="684"/>
      <c r="V15" s="684"/>
      <c r="W15" s="684"/>
      <c r="X15" s="684"/>
      <c r="Y15" s="684"/>
      <c r="Z15" s="684"/>
      <c r="AA15" s="684"/>
      <c r="AB15" s="684"/>
      <c r="AC15" s="684"/>
      <c r="AD15" s="684"/>
      <c r="AE15" s="684"/>
      <c r="AF15" s="684"/>
      <c r="AG15" s="684"/>
    </row>
    <row r="16" spans="4:33" ht="15" customHeight="1">
      <c r="E16" s="120" t="s">
        <v>530</v>
      </c>
      <c r="F16" s="1772">
        <v>326</v>
      </c>
      <c r="G16" s="684">
        <v>326</v>
      </c>
      <c r="H16" s="684">
        <v>331</v>
      </c>
      <c r="I16" s="684">
        <v>331</v>
      </c>
      <c r="J16" s="684">
        <v>331</v>
      </c>
      <c r="K16" s="684">
        <v>351</v>
      </c>
      <c r="L16" s="684">
        <v>412</v>
      </c>
      <c r="M16" s="684">
        <v>484</v>
      </c>
      <c r="N16" s="684">
        <v>527</v>
      </c>
      <c r="O16" s="684">
        <v>560</v>
      </c>
      <c r="P16" s="1772">
        <v>593</v>
      </c>
      <c r="Q16" s="684">
        <v>593</v>
      </c>
      <c r="R16" s="684">
        <v>586</v>
      </c>
      <c r="S16" s="684">
        <v>591</v>
      </c>
      <c r="T16" s="684">
        <v>606</v>
      </c>
      <c r="U16" s="684">
        <v>626</v>
      </c>
      <c r="V16" s="684">
        <v>671</v>
      </c>
      <c r="W16" s="684">
        <v>714</v>
      </c>
      <c r="X16" s="684">
        <v>754</v>
      </c>
      <c r="Y16" s="684">
        <v>789</v>
      </c>
      <c r="Z16" s="684">
        <v>827</v>
      </c>
      <c r="AA16" s="684">
        <v>866</v>
      </c>
      <c r="AB16" s="684">
        <v>873</v>
      </c>
      <c r="AC16" s="684">
        <v>1281</v>
      </c>
      <c r="AD16" s="684">
        <v>1521</v>
      </c>
      <c r="AE16" s="684">
        <v>1676</v>
      </c>
      <c r="AF16" s="684">
        <v>1367</v>
      </c>
      <c r="AG16" s="684">
        <v>1216</v>
      </c>
    </row>
    <row r="17" spans="4:33" ht="15" customHeight="1">
      <c r="E17" s="120" t="s">
        <v>825</v>
      </c>
      <c r="F17" s="1772">
        <v>407</v>
      </c>
      <c r="G17" s="684">
        <v>407</v>
      </c>
      <c r="H17" s="684">
        <v>412</v>
      </c>
      <c r="I17" s="684">
        <v>427</v>
      </c>
      <c r="J17" s="684">
        <v>427</v>
      </c>
      <c r="K17" s="684">
        <v>449</v>
      </c>
      <c r="L17" s="684">
        <v>528</v>
      </c>
      <c r="M17" s="684">
        <v>594</v>
      </c>
      <c r="N17" s="684">
        <v>652</v>
      </c>
      <c r="O17" s="684">
        <v>686</v>
      </c>
      <c r="P17" s="1772">
        <v>743</v>
      </c>
      <c r="Q17" s="684">
        <v>735</v>
      </c>
      <c r="R17" s="684">
        <v>717</v>
      </c>
      <c r="S17" s="684">
        <v>729</v>
      </c>
      <c r="T17" s="684">
        <v>748</v>
      </c>
      <c r="U17" s="684">
        <v>768</v>
      </c>
      <c r="V17" s="684">
        <v>803</v>
      </c>
      <c r="W17" s="684">
        <v>840</v>
      </c>
      <c r="X17" s="684">
        <v>879</v>
      </c>
      <c r="Y17" s="684">
        <v>911</v>
      </c>
      <c r="Z17" s="684">
        <v>946</v>
      </c>
      <c r="AA17" s="684">
        <v>982</v>
      </c>
      <c r="AB17" s="684">
        <v>999</v>
      </c>
      <c r="AC17" s="684">
        <v>1314</v>
      </c>
      <c r="AD17" s="684">
        <v>1529</v>
      </c>
      <c r="AE17" s="684">
        <v>1680</v>
      </c>
      <c r="AF17" s="684">
        <v>1479</v>
      </c>
      <c r="AG17" s="684">
        <v>1332</v>
      </c>
    </row>
    <row r="18" spans="4:33" ht="15" customHeight="1">
      <c r="F18" s="684"/>
      <c r="G18" s="684"/>
      <c r="H18" s="684"/>
      <c r="I18" s="684"/>
      <c r="J18" s="684"/>
      <c r="K18" s="684"/>
      <c r="L18" s="684"/>
      <c r="M18" s="684"/>
      <c r="N18" s="684"/>
      <c r="O18" s="684"/>
      <c r="P18" s="684"/>
      <c r="Q18" s="684"/>
      <c r="R18" s="684"/>
      <c r="S18" s="684"/>
      <c r="T18" s="684"/>
      <c r="U18" s="684"/>
      <c r="V18" s="684"/>
      <c r="W18" s="684"/>
      <c r="X18" s="684"/>
      <c r="Y18" s="684"/>
      <c r="Z18" s="684"/>
      <c r="AA18" s="684"/>
      <c r="AB18" s="684"/>
      <c r="AC18" s="684"/>
      <c r="AD18" s="684"/>
      <c r="AE18" s="684"/>
      <c r="AF18" s="684"/>
      <c r="AG18" s="684"/>
    </row>
    <row r="19" spans="4:33" ht="15" customHeight="1">
      <c r="D19" s="120" t="s">
        <v>3070</v>
      </c>
      <c r="F19" s="684">
        <v>233</v>
      </c>
      <c r="G19" s="684">
        <v>233</v>
      </c>
      <c r="H19" s="684">
        <v>238</v>
      </c>
      <c r="I19" s="684">
        <v>238</v>
      </c>
      <c r="J19" s="684">
        <v>238</v>
      </c>
      <c r="K19" s="684">
        <v>258</v>
      </c>
      <c r="L19" s="684">
        <v>294</v>
      </c>
      <c r="M19" s="684">
        <v>366</v>
      </c>
      <c r="N19" s="684">
        <v>409</v>
      </c>
      <c r="O19" s="684">
        <v>442</v>
      </c>
      <c r="P19" s="684">
        <v>475</v>
      </c>
      <c r="Q19" s="684">
        <v>475</v>
      </c>
      <c r="R19" s="684">
        <v>475</v>
      </c>
      <c r="S19" s="684">
        <v>480</v>
      </c>
      <c r="T19" s="684">
        <v>495</v>
      </c>
      <c r="U19" s="684">
        <v>515</v>
      </c>
      <c r="V19" s="684">
        <v>560</v>
      </c>
      <c r="W19" s="684">
        <v>603</v>
      </c>
      <c r="X19" s="684">
        <v>643</v>
      </c>
      <c r="Y19" s="684">
        <v>678</v>
      </c>
      <c r="Z19" s="684">
        <v>716</v>
      </c>
      <c r="AA19" s="684">
        <v>755</v>
      </c>
      <c r="AB19" s="684">
        <v>762</v>
      </c>
      <c r="AC19" s="684">
        <v>1170</v>
      </c>
      <c r="AD19" s="684">
        <v>1410</v>
      </c>
      <c r="AE19" s="684">
        <v>1565</v>
      </c>
      <c r="AF19" s="684">
        <v>1565</v>
      </c>
      <c r="AG19" s="684">
        <v>1565</v>
      </c>
    </row>
    <row r="20" spans="4:33" ht="15" customHeight="1">
      <c r="D20" s="120" t="s">
        <v>3071</v>
      </c>
      <c r="F20" s="684">
        <v>236</v>
      </c>
      <c r="G20" s="684">
        <v>236</v>
      </c>
      <c r="H20" s="684">
        <v>241</v>
      </c>
      <c r="I20" s="684">
        <v>241</v>
      </c>
      <c r="J20" s="684">
        <v>241</v>
      </c>
      <c r="K20" s="684">
        <v>261</v>
      </c>
      <c r="L20" s="684">
        <v>322</v>
      </c>
      <c r="M20" s="684">
        <v>416</v>
      </c>
      <c r="N20" s="684">
        <v>482</v>
      </c>
      <c r="O20" s="684">
        <v>537</v>
      </c>
      <c r="P20" s="1773"/>
      <c r="Q20" s="1773"/>
      <c r="R20" s="1773"/>
      <c r="S20" s="1773"/>
      <c r="T20" s="1773"/>
      <c r="U20" s="1773"/>
      <c r="V20" s="1773"/>
      <c r="W20" s="1773"/>
      <c r="X20" s="1773"/>
      <c r="Y20" s="1773"/>
      <c r="Z20" s="1773"/>
      <c r="AA20" s="1773"/>
      <c r="AB20" s="1773"/>
      <c r="AC20" s="1773"/>
      <c r="AD20" s="1773"/>
      <c r="AE20" s="1773"/>
      <c r="AF20" s="1773"/>
      <c r="AG20" s="1773"/>
    </row>
    <row r="21" spans="4:33" ht="15" customHeight="1">
      <c r="F21" s="684"/>
      <c r="G21" s="684"/>
      <c r="H21" s="684"/>
      <c r="I21" s="684"/>
      <c r="J21" s="684"/>
      <c r="K21" s="684"/>
      <c r="L21" s="684"/>
      <c r="M21" s="684"/>
      <c r="N21" s="684"/>
      <c r="O21" s="684"/>
      <c r="P21" s="684"/>
      <c r="Q21" s="684"/>
      <c r="R21" s="684"/>
      <c r="S21" s="684"/>
      <c r="T21" s="684"/>
      <c r="U21" s="684"/>
      <c r="V21" s="684"/>
      <c r="W21" s="684"/>
      <c r="X21" s="684"/>
      <c r="Y21" s="684"/>
      <c r="Z21" s="684"/>
      <c r="AA21" s="684"/>
      <c r="AB21" s="684"/>
      <c r="AC21" s="684"/>
      <c r="AD21" s="684"/>
      <c r="AE21" s="684"/>
      <c r="AF21" s="684"/>
      <c r="AG21" s="684"/>
    </row>
    <row r="22" spans="4:33" ht="14.25" customHeight="1">
      <c r="D22" s="120" t="s">
        <v>828</v>
      </c>
      <c r="F22" s="684">
        <v>82</v>
      </c>
      <c r="G22" s="684">
        <v>92</v>
      </c>
      <c r="H22" s="684">
        <v>112</v>
      </c>
      <c r="I22" s="684">
        <v>122</v>
      </c>
      <c r="J22" s="684">
        <v>147</v>
      </c>
      <c r="K22" s="684">
        <v>157</v>
      </c>
      <c r="L22" s="684">
        <v>167</v>
      </c>
      <c r="M22" s="684">
        <v>217</v>
      </c>
      <c r="N22" s="684">
        <v>217</v>
      </c>
      <c r="O22" s="684">
        <v>234</v>
      </c>
      <c r="P22" s="684">
        <v>254</v>
      </c>
      <c r="Q22" s="684">
        <v>297</v>
      </c>
      <c r="R22" s="684">
        <v>338</v>
      </c>
      <c r="S22" s="684">
        <v>348</v>
      </c>
      <c r="T22" s="684">
        <v>369</v>
      </c>
      <c r="U22" s="684">
        <v>380</v>
      </c>
      <c r="V22" s="684">
        <v>369</v>
      </c>
      <c r="W22" s="684">
        <v>365</v>
      </c>
      <c r="X22" s="684">
        <v>365</v>
      </c>
      <c r="Y22" s="684">
        <v>372</v>
      </c>
      <c r="Z22" s="684">
        <v>380</v>
      </c>
      <c r="AA22" s="684">
        <v>390</v>
      </c>
      <c r="AB22" s="684">
        <v>374</v>
      </c>
      <c r="AC22" s="684">
        <v>556</v>
      </c>
      <c r="AD22" s="684">
        <v>664</v>
      </c>
      <c r="AE22" s="684">
        <v>634</v>
      </c>
      <c r="AF22" s="684">
        <v>519</v>
      </c>
      <c r="AG22" s="684">
        <v>546</v>
      </c>
    </row>
    <row r="23" spans="4:33" ht="15" customHeight="1">
      <c r="D23" s="120" t="s">
        <v>829</v>
      </c>
      <c r="F23" s="684"/>
      <c r="G23" s="684"/>
      <c r="H23" s="684"/>
      <c r="I23" s="684"/>
      <c r="J23" s="684"/>
      <c r="K23" s="684"/>
      <c r="L23" s="684"/>
      <c r="M23" s="684"/>
      <c r="N23" s="684"/>
      <c r="O23" s="684"/>
      <c r="P23" s="684"/>
      <c r="Q23" s="684"/>
      <c r="R23" s="684"/>
      <c r="S23" s="684"/>
      <c r="T23" s="684"/>
      <c r="U23" s="684"/>
      <c r="V23" s="684"/>
      <c r="W23" s="684"/>
      <c r="X23" s="684"/>
      <c r="Y23" s="684"/>
      <c r="Z23" s="684"/>
      <c r="AA23" s="684"/>
      <c r="AB23" s="684"/>
      <c r="AC23" s="684"/>
      <c r="AD23" s="684"/>
      <c r="AE23" s="684"/>
      <c r="AF23" s="684"/>
      <c r="AG23" s="684"/>
    </row>
    <row r="24" spans="4:33" ht="15" customHeight="1">
      <c r="D24" s="20"/>
      <c r="E24" s="120" t="s">
        <v>530</v>
      </c>
      <c r="F24" s="684">
        <v>408</v>
      </c>
      <c r="G24" s="684">
        <v>418</v>
      </c>
      <c r="H24" s="684">
        <v>443</v>
      </c>
      <c r="I24" s="684">
        <v>453</v>
      </c>
      <c r="J24" s="684">
        <v>478</v>
      </c>
      <c r="K24" s="684">
        <v>508</v>
      </c>
      <c r="L24" s="684">
        <v>579</v>
      </c>
      <c r="M24" s="684">
        <v>701</v>
      </c>
      <c r="N24" s="684">
        <v>744</v>
      </c>
      <c r="O24" s="684">
        <v>794</v>
      </c>
      <c r="P24" s="684">
        <v>847</v>
      </c>
      <c r="Q24" s="684">
        <v>890</v>
      </c>
      <c r="R24" s="684">
        <v>924</v>
      </c>
      <c r="S24" s="684">
        <v>939</v>
      </c>
      <c r="T24" s="684">
        <v>975</v>
      </c>
      <c r="U24" s="684">
        <v>1006</v>
      </c>
      <c r="V24" s="684">
        <v>1040</v>
      </c>
      <c r="W24" s="684">
        <v>1079</v>
      </c>
      <c r="X24" s="684">
        <v>1119</v>
      </c>
      <c r="Y24" s="684">
        <v>1161</v>
      </c>
      <c r="Z24" s="684">
        <v>1207</v>
      </c>
      <c r="AA24" s="684">
        <v>1256</v>
      </c>
      <c r="AB24" s="684">
        <v>1247</v>
      </c>
      <c r="AC24" s="684">
        <v>1837</v>
      </c>
      <c r="AD24" s="684">
        <v>2185</v>
      </c>
      <c r="AE24" s="684">
        <v>2310</v>
      </c>
      <c r="AF24" s="684">
        <v>1886</v>
      </c>
      <c r="AG24" s="684">
        <v>1762</v>
      </c>
    </row>
    <row r="25" spans="4:33" ht="15" customHeight="1">
      <c r="D25" s="20"/>
      <c r="E25" s="120" t="s">
        <v>531</v>
      </c>
      <c r="F25" s="684">
        <v>489</v>
      </c>
      <c r="G25" s="684">
        <v>499</v>
      </c>
      <c r="H25" s="684">
        <v>524</v>
      </c>
      <c r="I25" s="684">
        <v>549</v>
      </c>
      <c r="J25" s="684">
        <v>574</v>
      </c>
      <c r="K25" s="684">
        <v>606</v>
      </c>
      <c r="L25" s="684">
        <v>695</v>
      </c>
      <c r="M25" s="684">
        <v>811</v>
      </c>
      <c r="N25" s="684">
        <v>869</v>
      </c>
      <c r="O25" s="684">
        <v>920</v>
      </c>
      <c r="P25" s="684">
        <v>997</v>
      </c>
      <c r="Q25" s="684">
        <v>1032</v>
      </c>
      <c r="R25" s="684">
        <v>1055</v>
      </c>
      <c r="S25" s="684">
        <v>1077</v>
      </c>
      <c r="T25" s="684">
        <v>1117</v>
      </c>
      <c r="U25" s="684">
        <v>1148</v>
      </c>
      <c r="V25" s="684">
        <v>1172</v>
      </c>
      <c r="W25" s="684">
        <v>1205</v>
      </c>
      <c r="X25" s="684">
        <v>1244</v>
      </c>
      <c r="Y25" s="684">
        <v>1283</v>
      </c>
      <c r="Z25" s="684">
        <v>1326</v>
      </c>
      <c r="AA25" s="684">
        <v>1372</v>
      </c>
      <c r="AB25" s="684">
        <v>1373</v>
      </c>
      <c r="AC25" s="684">
        <v>1870</v>
      </c>
      <c r="AD25" s="684">
        <v>2193</v>
      </c>
      <c r="AE25" s="684">
        <v>2314</v>
      </c>
      <c r="AF25" s="684">
        <v>1998</v>
      </c>
      <c r="AG25" s="684">
        <v>1878</v>
      </c>
    </row>
    <row r="26" spans="4:33" ht="15" customHeight="1">
      <c r="F26" s="684"/>
      <c r="G26" s="684"/>
      <c r="H26" s="684"/>
      <c r="I26" s="684"/>
      <c r="J26" s="684"/>
      <c r="K26" s="684"/>
      <c r="L26" s="684"/>
      <c r="M26" s="684"/>
      <c r="N26" s="684"/>
      <c r="O26" s="684"/>
      <c r="P26" s="684"/>
      <c r="Q26" s="684"/>
      <c r="R26" s="684"/>
      <c r="S26" s="684"/>
      <c r="T26" s="684"/>
      <c r="U26" s="684"/>
      <c r="V26" s="684"/>
      <c r="W26" s="684"/>
      <c r="X26" s="684"/>
      <c r="Y26" s="684"/>
      <c r="Z26" s="684"/>
      <c r="AA26" s="684"/>
      <c r="AB26" s="684"/>
      <c r="AC26" s="684"/>
      <c r="AD26" s="684"/>
      <c r="AE26" s="684"/>
      <c r="AF26" s="684"/>
      <c r="AG26" s="684"/>
    </row>
    <row r="27" spans="4:33" ht="15" customHeight="1">
      <c r="D27" s="120" t="s">
        <v>3072</v>
      </c>
      <c r="F27" s="684">
        <v>290</v>
      </c>
      <c r="G27" s="684">
        <v>300</v>
      </c>
      <c r="H27" s="684">
        <v>325</v>
      </c>
      <c r="I27" s="684">
        <v>335</v>
      </c>
      <c r="J27" s="684">
        <v>360</v>
      </c>
      <c r="K27" s="684">
        <v>390</v>
      </c>
      <c r="L27" s="684">
        <v>436</v>
      </c>
      <c r="M27" s="684">
        <v>558</v>
      </c>
      <c r="N27" s="684">
        <v>601</v>
      </c>
      <c r="O27" s="684">
        <v>651</v>
      </c>
      <c r="P27" s="684">
        <v>704</v>
      </c>
      <c r="Q27" s="684">
        <v>747</v>
      </c>
      <c r="R27" s="684">
        <v>788</v>
      </c>
      <c r="S27" s="684">
        <v>803</v>
      </c>
      <c r="T27" s="684">
        <v>839</v>
      </c>
      <c r="U27" s="684">
        <v>870</v>
      </c>
      <c r="V27" s="684">
        <v>904</v>
      </c>
      <c r="W27" s="684">
        <v>943</v>
      </c>
      <c r="X27" s="684">
        <v>983</v>
      </c>
      <c r="Y27" s="684">
        <v>1025</v>
      </c>
      <c r="Z27" s="684">
        <v>1071</v>
      </c>
      <c r="AA27" s="684">
        <v>1120</v>
      </c>
      <c r="AB27" s="684">
        <v>1111</v>
      </c>
      <c r="AC27" s="684">
        <v>1701</v>
      </c>
      <c r="AD27" s="684">
        <v>2049</v>
      </c>
      <c r="AE27" s="684">
        <v>2174</v>
      </c>
      <c r="AF27" s="684">
        <v>2059</v>
      </c>
      <c r="AG27" s="684">
        <v>2086</v>
      </c>
    </row>
    <row r="28" spans="4:33" ht="15" customHeight="1">
      <c r="D28" s="120" t="s">
        <v>3073</v>
      </c>
      <c r="F28" s="684">
        <v>294</v>
      </c>
      <c r="G28" s="684">
        <v>304</v>
      </c>
      <c r="H28" s="684">
        <v>329</v>
      </c>
      <c r="I28" s="684">
        <v>339</v>
      </c>
      <c r="J28" s="684">
        <v>364</v>
      </c>
      <c r="K28" s="684">
        <v>394</v>
      </c>
      <c r="L28" s="684">
        <v>465</v>
      </c>
      <c r="M28" s="684">
        <v>615</v>
      </c>
      <c r="N28" s="684">
        <v>687</v>
      </c>
      <c r="O28" s="684">
        <v>765</v>
      </c>
      <c r="P28" s="1773"/>
      <c r="Q28" s="1773"/>
      <c r="R28" s="1773"/>
      <c r="S28" s="1773"/>
      <c r="T28" s="1773"/>
      <c r="U28" s="1773"/>
      <c r="V28" s="1773"/>
      <c r="W28" s="1773"/>
      <c r="X28" s="1773"/>
      <c r="Y28" s="1773"/>
      <c r="Z28" s="1773"/>
      <c r="AA28" s="1773"/>
      <c r="AB28" s="1773"/>
      <c r="AC28" s="1773"/>
      <c r="AD28" s="1773"/>
      <c r="AE28" s="1773"/>
      <c r="AF28" s="1773"/>
      <c r="AG28" s="1773"/>
    </row>
    <row r="29" spans="4:33" ht="15" customHeight="1">
      <c r="F29" s="684"/>
      <c r="G29" s="684"/>
      <c r="H29" s="684"/>
      <c r="I29" s="684"/>
      <c r="J29" s="684"/>
      <c r="K29" s="684"/>
      <c r="L29" s="684"/>
      <c r="M29" s="684"/>
      <c r="N29" s="684"/>
      <c r="O29" s="684"/>
      <c r="P29" s="684"/>
      <c r="Q29" s="684"/>
      <c r="R29" s="684"/>
      <c r="S29" s="684"/>
      <c r="T29" s="684"/>
      <c r="U29" s="684"/>
      <c r="V29" s="684"/>
      <c r="W29" s="684"/>
      <c r="X29" s="684"/>
      <c r="Y29" s="684"/>
      <c r="Z29" s="684"/>
      <c r="AA29" s="684"/>
      <c r="AB29" s="684"/>
      <c r="AC29" s="684"/>
      <c r="AD29" s="684"/>
      <c r="AE29" s="684"/>
      <c r="AF29" s="684"/>
      <c r="AG29" s="684"/>
    </row>
    <row r="30" spans="4:33" ht="15" customHeight="1">
      <c r="D30" s="120" t="s">
        <v>832</v>
      </c>
      <c r="F30" s="684">
        <v>80</v>
      </c>
      <c r="G30" s="684">
        <v>80</v>
      </c>
      <c r="H30" s="684">
        <v>80</v>
      </c>
      <c r="I30" s="684">
        <v>80</v>
      </c>
      <c r="J30" s="684">
        <v>80</v>
      </c>
      <c r="K30" s="684">
        <v>82</v>
      </c>
      <c r="L30" s="684">
        <v>92</v>
      </c>
      <c r="M30" s="684">
        <v>114</v>
      </c>
      <c r="N30" s="684">
        <v>125</v>
      </c>
      <c r="O30" s="684">
        <v>146</v>
      </c>
      <c r="P30" s="684">
        <v>142</v>
      </c>
      <c r="Q30" s="684">
        <v>166</v>
      </c>
      <c r="R30" s="684">
        <v>151</v>
      </c>
      <c r="S30" s="684">
        <v>147</v>
      </c>
      <c r="T30" s="684">
        <v>146</v>
      </c>
      <c r="U30" s="684">
        <v>147</v>
      </c>
      <c r="V30" s="684">
        <v>156</v>
      </c>
      <c r="W30" s="684">
        <v>169</v>
      </c>
      <c r="X30" s="684">
        <v>186</v>
      </c>
      <c r="Y30" s="684">
        <v>209</v>
      </c>
      <c r="Z30" s="684">
        <v>232</v>
      </c>
      <c r="AA30" s="684">
        <v>255</v>
      </c>
      <c r="AB30" s="684">
        <v>270</v>
      </c>
      <c r="AC30" s="684">
        <v>320</v>
      </c>
      <c r="AD30" s="684">
        <v>370</v>
      </c>
      <c r="AE30" s="684">
        <v>420</v>
      </c>
      <c r="AF30" s="684">
        <v>470</v>
      </c>
      <c r="AG30" s="684">
        <v>520</v>
      </c>
    </row>
    <row r="31" spans="4:33" ht="15" customHeight="1">
      <c r="F31" s="684"/>
      <c r="G31" s="684"/>
      <c r="H31" s="684"/>
      <c r="I31" s="684"/>
      <c r="J31" s="684"/>
      <c r="K31" s="684"/>
      <c r="L31" s="684"/>
      <c r="M31" s="684"/>
      <c r="N31" s="684"/>
      <c r="O31" s="684"/>
      <c r="P31" s="684"/>
      <c r="Q31" s="684"/>
      <c r="R31" s="684"/>
      <c r="S31" s="684"/>
      <c r="T31" s="684"/>
      <c r="U31" s="684"/>
      <c r="V31" s="684"/>
      <c r="W31" s="684"/>
      <c r="X31" s="684"/>
      <c r="Y31" s="684"/>
      <c r="Z31" s="684"/>
      <c r="AA31" s="684"/>
      <c r="AB31" s="684"/>
      <c r="AC31" s="684"/>
      <c r="AD31" s="684"/>
      <c r="AE31" s="684"/>
      <c r="AF31" s="684"/>
      <c r="AG31" s="684"/>
    </row>
    <row r="32" spans="4:33" ht="15" customHeight="1">
      <c r="D32" s="120" t="s">
        <v>833</v>
      </c>
      <c r="F32" s="684">
        <v>6100</v>
      </c>
      <c r="G32" s="684">
        <v>6100</v>
      </c>
      <c r="H32" s="684">
        <v>6800</v>
      </c>
      <c r="I32" s="684">
        <v>6800</v>
      </c>
      <c r="J32" s="684">
        <v>6800</v>
      </c>
      <c r="K32" s="684">
        <v>6800</v>
      </c>
      <c r="L32" s="684">
        <v>6800</v>
      </c>
      <c r="M32" s="684">
        <v>7200</v>
      </c>
      <c r="N32" s="684">
        <v>7200</v>
      </c>
      <c r="O32" s="684">
        <v>7400</v>
      </c>
      <c r="P32" s="684">
        <v>6400</v>
      </c>
      <c r="Q32" s="684">
        <v>8600</v>
      </c>
      <c r="R32" s="684">
        <v>9900</v>
      </c>
      <c r="S32" s="684">
        <v>9800</v>
      </c>
      <c r="T32" s="684">
        <v>9900</v>
      </c>
      <c r="U32" s="684">
        <v>10200</v>
      </c>
      <c r="V32" s="684">
        <v>11100</v>
      </c>
      <c r="W32" s="684">
        <v>11300</v>
      </c>
      <c r="X32" s="684">
        <v>11300</v>
      </c>
      <c r="Y32" s="684">
        <v>11600</v>
      </c>
      <c r="Z32" s="684">
        <v>11800</v>
      </c>
      <c r="AA32" s="684">
        <v>12000</v>
      </c>
      <c r="AB32" s="684">
        <v>11600</v>
      </c>
      <c r="AC32" s="684">
        <v>21300</v>
      </c>
      <c r="AD32" s="684">
        <v>22600</v>
      </c>
      <c r="AE32" s="684">
        <v>23700</v>
      </c>
      <c r="AF32" s="684">
        <v>23200</v>
      </c>
      <c r="AG32" s="684">
        <v>26600</v>
      </c>
    </row>
    <row r="33" spans="4:33" ht="15" customHeight="1">
      <c r="F33" s="684"/>
      <c r="G33" s="684"/>
      <c r="H33" s="684"/>
      <c r="I33" s="684"/>
      <c r="J33" s="684"/>
      <c r="K33" s="684"/>
      <c r="L33" s="684"/>
      <c r="M33" s="684"/>
      <c r="N33" s="684"/>
      <c r="O33" s="684"/>
      <c r="P33" s="684"/>
      <c r="Q33" s="684"/>
      <c r="R33" s="684"/>
      <c r="S33" s="684"/>
      <c r="T33" s="684"/>
      <c r="U33" s="684"/>
      <c r="V33" s="684"/>
      <c r="W33" s="684"/>
      <c r="X33" s="684"/>
      <c r="Y33" s="684"/>
      <c r="Z33" s="684"/>
      <c r="AA33" s="684"/>
      <c r="AB33" s="684"/>
      <c r="AC33" s="684"/>
      <c r="AD33" s="684"/>
      <c r="AE33" s="684"/>
      <c r="AF33" s="684"/>
      <c r="AG33" s="684"/>
    </row>
    <row r="34" spans="4:33" ht="15" customHeight="1">
      <c r="D34" s="120" t="s">
        <v>879</v>
      </c>
      <c r="F34" s="684">
        <v>253</v>
      </c>
      <c r="G34" s="684">
        <v>253</v>
      </c>
      <c r="H34" s="684">
        <v>258</v>
      </c>
      <c r="I34" s="684">
        <v>258</v>
      </c>
      <c r="J34" s="684">
        <v>258</v>
      </c>
      <c r="K34" s="684">
        <v>278</v>
      </c>
      <c r="L34" s="684">
        <v>278</v>
      </c>
      <c r="M34" s="684">
        <v>314</v>
      </c>
      <c r="N34" s="684">
        <v>372</v>
      </c>
      <c r="O34" s="684">
        <v>396</v>
      </c>
      <c r="P34" s="684">
        <v>453</v>
      </c>
      <c r="Q34" s="684">
        <v>445</v>
      </c>
      <c r="R34" s="684">
        <v>427</v>
      </c>
      <c r="S34" s="684">
        <v>439</v>
      </c>
      <c r="T34" s="684">
        <v>458</v>
      </c>
      <c r="U34" s="684">
        <v>478</v>
      </c>
      <c r="V34" s="684">
        <v>513</v>
      </c>
      <c r="W34" s="684">
        <v>550</v>
      </c>
      <c r="X34" s="684">
        <v>589</v>
      </c>
      <c r="Y34" s="684">
        <v>621</v>
      </c>
      <c r="Z34" s="684">
        <v>656</v>
      </c>
      <c r="AA34" s="684">
        <v>692</v>
      </c>
      <c r="AB34" s="684">
        <v>702</v>
      </c>
      <c r="AC34" s="684">
        <v>1010</v>
      </c>
      <c r="AD34" s="684">
        <v>1217</v>
      </c>
      <c r="AE34" s="684">
        <v>1360</v>
      </c>
      <c r="AF34" s="684">
        <v>1151</v>
      </c>
      <c r="AG34" s="684">
        <v>996</v>
      </c>
    </row>
    <row r="35" spans="4:33" ht="15" customHeight="1">
      <c r="F35" s="685"/>
      <c r="G35" s="685"/>
      <c r="H35" s="685"/>
      <c r="I35" s="685"/>
      <c r="J35" s="685"/>
      <c r="K35" s="685"/>
      <c r="L35" s="685"/>
      <c r="M35" s="685"/>
      <c r="N35" s="685"/>
      <c r="O35" s="685"/>
      <c r="P35" s="685"/>
      <c r="Q35" s="685"/>
      <c r="R35" s="685"/>
      <c r="S35" s="685"/>
      <c r="T35" s="685"/>
      <c r="U35" s="685"/>
      <c r="V35" s="685"/>
      <c r="W35" s="685"/>
      <c r="X35" s="685"/>
      <c r="Y35" s="685"/>
      <c r="Z35" s="685"/>
      <c r="AA35" s="685"/>
      <c r="AB35" s="685"/>
      <c r="AC35" s="685"/>
      <c r="AD35" s="685"/>
      <c r="AE35" s="685"/>
      <c r="AF35" s="685"/>
      <c r="AG35" s="685"/>
    </row>
    <row r="36" spans="4:33" ht="15" customHeight="1">
      <c r="D36" s="120" t="s">
        <v>3074</v>
      </c>
      <c r="F36" s="682">
        <v>57</v>
      </c>
      <c r="G36" s="682">
        <v>67</v>
      </c>
      <c r="H36" s="682">
        <v>87</v>
      </c>
      <c r="I36" s="682">
        <v>97</v>
      </c>
      <c r="J36" s="682">
        <v>122</v>
      </c>
      <c r="K36" s="682">
        <v>132</v>
      </c>
      <c r="L36" s="682">
        <v>142</v>
      </c>
      <c r="M36" s="682">
        <v>192</v>
      </c>
      <c r="N36" s="682">
        <v>192</v>
      </c>
      <c r="O36" s="682">
        <v>209</v>
      </c>
      <c r="P36" s="682">
        <v>229</v>
      </c>
      <c r="Q36" s="682">
        <v>272</v>
      </c>
      <c r="R36" s="682">
        <v>313</v>
      </c>
      <c r="S36" s="682">
        <v>323</v>
      </c>
      <c r="T36" s="682">
        <v>344</v>
      </c>
      <c r="U36" s="682">
        <v>355</v>
      </c>
      <c r="V36" s="682">
        <v>344</v>
      </c>
      <c r="W36" s="682">
        <v>340</v>
      </c>
      <c r="X36" s="682">
        <v>340</v>
      </c>
      <c r="Y36" s="682">
        <v>347</v>
      </c>
      <c r="Z36" s="682">
        <v>355</v>
      </c>
      <c r="AA36" s="682">
        <v>365</v>
      </c>
      <c r="AB36" s="682">
        <v>349</v>
      </c>
      <c r="AC36" s="682">
        <v>531</v>
      </c>
      <c r="AD36" s="682">
        <v>639</v>
      </c>
      <c r="AE36" s="682">
        <v>609</v>
      </c>
      <c r="AF36" s="682">
        <v>494</v>
      </c>
      <c r="AG36" s="682">
        <v>521</v>
      </c>
    </row>
    <row r="37" spans="4:33" ht="15" customHeight="1">
      <c r="D37" s="120" t="s">
        <v>3075</v>
      </c>
      <c r="F37" s="682">
        <v>58</v>
      </c>
      <c r="G37" s="682">
        <v>68</v>
      </c>
      <c r="H37" s="682">
        <v>88</v>
      </c>
      <c r="I37" s="682">
        <v>98</v>
      </c>
      <c r="J37" s="682">
        <v>123</v>
      </c>
      <c r="K37" s="682">
        <v>133</v>
      </c>
      <c r="L37" s="682">
        <v>143</v>
      </c>
      <c r="M37" s="682">
        <v>199</v>
      </c>
      <c r="N37" s="682">
        <v>205</v>
      </c>
      <c r="O37" s="682">
        <v>228</v>
      </c>
      <c r="P37" s="682">
        <v>254</v>
      </c>
      <c r="Q37" s="682">
        <v>297</v>
      </c>
      <c r="R37" s="682">
        <v>338</v>
      </c>
      <c r="S37" s="682">
        <v>348</v>
      </c>
      <c r="T37" s="682">
        <v>369</v>
      </c>
      <c r="U37" s="682">
        <v>380</v>
      </c>
      <c r="V37" s="682">
        <v>369</v>
      </c>
      <c r="W37" s="682">
        <v>365</v>
      </c>
      <c r="X37" s="682">
        <v>365</v>
      </c>
      <c r="Y37" s="682">
        <v>372</v>
      </c>
      <c r="Z37" s="682">
        <v>380</v>
      </c>
      <c r="AA37" s="682">
        <v>390</v>
      </c>
      <c r="AB37" s="682">
        <v>374</v>
      </c>
      <c r="AC37" s="682">
        <v>556</v>
      </c>
      <c r="AD37" s="682">
        <v>664</v>
      </c>
      <c r="AE37" s="682">
        <v>634</v>
      </c>
      <c r="AF37" s="682">
        <v>519</v>
      </c>
      <c r="AG37" s="682">
        <v>546</v>
      </c>
    </row>
    <row r="38" spans="4:33" ht="15" customHeight="1">
      <c r="D38" s="686" t="s">
        <v>836</v>
      </c>
      <c r="E38" s="686"/>
      <c r="F38" s="682">
        <v>81</v>
      </c>
      <c r="G38" s="682">
        <v>81</v>
      </c>
      <c r="H38" s="682">
        <v>81</v>
      </c>
      <c r="I38" s="682">
        <v>96</v>
      </c>
      <c r="J38" s="682">
        <v>96</v>
      </c>
      <c r="K38" s="682">
        <v>98</v>
      </c>
      <c r="L38" s="682">
        <v>116</v>
      </c>
      <c r="M38" s="682">
        <v>110</v>
      </c>
      <c r="N38" s="682">
        <v>125</v>
      </c>
      <c r="O38" s="682">
        <v>126</v>
      </c>
      <c r="P38" s="682">
        <v>150</v>
      </c>
      <c r="Q38" s="682">
        <v>142</v>
      </c>
      <c r="R38" s="682">
        <v>131</v>
      </c>
      <c r="S38" s="682">
        <v>138</v>
      </c>
      <c r="T38" s="682">
        <v>142</v>
      </c>
      <c r="U38" s="682">
        <v>142</v>
      </c>
      <c r="V38" s="682">
        <v>132</v>
      </c>
      <c r="W38" s="682">
        <v>126</v>
      </c>
      <c r="X38" s="682">
        <v>125</v>
      </c>
      <c r="Y38" s="682">
        <v>122</v>
      </c>
      <c r="Z38" s="682">
        <v>119</v>
      </c>
      <c r="AA38" s="682">
        <v>116</v>
      </c>
      <c r="AB38" s="682">
        <v>126</v>
      </c>
      <c r="AC38" s="682">
        <v>33</v>
      </c>
      <c r="AD38" s="682">
        <v>8</v>
      </c>
      <c r="AE38" s="682">
        <v>4</v>
      </c>
      <c r="AF38" s="682">
        <v>112</v>
      </c>
      <c r="AG38" s="682">
        <v>116</v>
      </c>
    </row>
    <row r="39" spans="4:33">
      <c r="D39" s="686" t="s">
        <v>837</v>
      </c>
      <c r="E39" s="687"/>
      <c r="F39" s="688"/>
      <c r="G39" s="682">
        <v>0</v>
      </c>
      <c r="H39" s="682">
        <v>5</v>
      </c>
      <c r="I39" s="682">
        <v>0</v>
      </c>
      <c r="J39" s="682">
        <v>0</v>
      </c>
      <c r="K39" s="682">
        <v>20</v>
      </c>
      <c r="L39" s="682">
        <v>61</v>
      </c>
      <c r="M39" s="682">
        <v>72</v>
      </c>
      <c r="N39" s="682">
        <v>43</v>
      </c>
      <c r="O39" s="682">
        <v>33</v>
      </c>
      <c r="P39" s="682">
        <v>33</v>
      </c>
      <c r="Q39" s="682">
        <v>0</v>
      </c>
      <c r="R39" s="682">
        <v>-7</v>
      </c>
      <c r="S39" s="682">
        <v>5</v>
      </c>
      <c r="T39" s="682">
        <v>15</v>
      </c>
      <c r="U39" s="682">
        <v>20</v>
      </c>
      <c r="V39" s="682">
        <v>45</v>
      </c>
      <c r="W39" s="682">
        <v>43</v>
      </c>
      <c r="X39" s="682">
        <v>40</v>
      </c>
      <c r="Y39" s="682">
        <v>35</v>
      </c>
      <c r="Z39" s="682">
        <v>38</v>
      </c>
      <c r="AA39" s="682">
        <v>39</v>
      </c>
      <c r="AB39" s="682">
        <v>7</v>
      </c>
      <c r="AC39" s="682">
        <v>408</v>
      </c>
      <c r="AD39" s="682">
        <v>240</v>
      </c>
      <c r="AE39" s="682">
        <v>155</v>
      </c>
      <c r="AF39" s="682">
        <v>-309</v>
      </c>
      <c r="AG39" s="682">
        <v>-151</v>
      </c>
    </row>
    <row r="40" spans="4:33" ht="15" customHeight="1">
      <c r="D40" s="120" t="s">
        <v>838</v>
      </c>
      <c r="F40" s="684"/>
      <c r="G40" s="682">
        <v>10</v>
      </c>
      <c r="H40" s="682">
        <v>20</v>
      </c>
      <c r="I40" s="682">
        <v>10</v>
      </c>
      <c r="J40" s="682">
        <v>25</v>
      </c>
      <c r="K40" s="682">
        <v>10</v>
      </c>
      <c r="L40" s="682">
        <v>10</v>
      </c>
      <c r="M40" s="682">
        <v>50</v>
      </c>
      <c r="N40" s="682">
        <v>0</v>
      </c>
      <c r="O40" s="682">
        <v>17</v>
      </c>
      <c r="P40" s="682">
        <v>20</v>
      </c>
      <c r="Q40" s="682">
        <v>43</v>
      </c>
      <c r="R40" s="682">
        <v>41</v>
      </c>
      <c r="S40" s="682">
        <v>10</v>
      </c>
      <c r="T40" s="682">
        <v>21</v>
      </c>
      <c r="U40" s="682">
        <v>11</v>
      </c>
      <c r="V40" s="682">
        <v>-11</v>
      </c>
      <c r="W40" s="682">
        <v>-4</v>
      </c>
      <c r="X40" s="682">
        <v>0</v>
      </c>
      <c r="Y40" s="682">
        <v>7</v>
      </c>
      <c r="Z40" s="682">
        <v>8</v>
      </c>
      <c r="AA40" s="682">
        <v>10</v>
      </c>
      <c r="AB40" s="682">
        <v>-16</v>
      </c>
      <c r="AC40" s="682">
        <v>182</v>
      </c>
      <c r="AD40" s="682">
        <v>108</v>
      </c>
      <c r="AE40" s="682">
        <v>-30</v>
      </c>
      <c r="AF40" s="682">
        <v>-115</v>
      </c>
      <c r="AG40" s="682">
        <v>27</v>
      </c>
    </row>
    <row r="41" spans="4:33" ht="15" customHeight="1">
      <c r="D41" s="120" t="s">
        <v>839</v>
      </c>
      <c r="F41" s="685"/>
      <c r="G41" s="689">
        <v>10</v>
      </c>
      <c r="H41" s="689">
        <v>25</v>
      </c>
      <c r="I41" s="689">
        <v>10</v>
      </c>
      <c r="J41" s="689">
        <v>25</v>
      </c>
      <c r="K41" s="689">
        <v>30</v>
      </c>
      <c r="L41" s="689">
        <v>71</v>
      </c>
      <c r="M41" s="689">
        <v>122</v>
      </c>
      <c r="N41" s="689">
        <v>43</v>
      </c>
      <c r="O41" s="689">
        <v>50</v>
      </c>
      <c r="P41" s="689">
        <v>53</v>
      </c>
      <c r="Q41" s="689">
        <v>43</v>
      </c>
      <c r="R41" s="689">
        <v>34</v>
      </c>
      <c r="S41" s="689">
        <v>15</v>
      </c>
      <c r="T41" s="689">
        <v>36</v>
      </c>
      <c r="U41" s="689">
        <v>31</v>
      </c>
      <c r="V41" s="689">
        <v>34</v>
      </c>
      <c r="W41" s="689">
        <v>39</v>
      </c>
      <c r="X41" s="689">
        <v>40</v>
      </c>
      <c r="Y41" s="689">
        <v>42</v>
      </c>
      <c r="Z41" s="689">
        <v>46</v>
      </c>
      <c r="AA41" s="689">
        <v>49</v>
      </c>
      <c r="AB41" s="689">
        <v>-9</v>
      </c>
      <c r="AC41" s="689">
        <v>590</v>
      </c>
      <c r="AD41" s="689">
        <v>348</v>
      </c>
      <c r="AE41" s="689">
        <v>125</v>
      </c>
      <c r="AF41" s="689">
        <v>-424</v>
      </c>
      <c r="AG41" s="689">
        <v>-124</v>
      </c>
    </row>
    <row r="42" spans="4:33" ht="15" customHeight="1">
      <c r="D42" s="120" t="s">
        <v>3076</v>
      </c>
    </row>
    <row r="44" spans="4:33" ht="15" customHeight="1">
      <c r="D44" s="277" t="s">
        <v>348</v>
      </c>
      <c r="E44" s="277"/>
    </row>
    <row r="45" spans="4:33" ht="15" customHeight="1">
      <c r="D45" s="678" t="s">
        <v>3062</v>
      </c>
      <c r="E45" s="678"/>
      <c r="F45" s="678"/>
      <c r="G45" s="678"/>
      <c r="H45" s="678"/>
      <c r="I45" s="678"/>
      <c r="J45" s="678"/>
      <c r="K45" s="678"/>
      <c r="L45" s="678"/>
      <c r="M45" s="678"/>
      <c r="N45" s="678"/>
      <c r="O45" s="678"/>
      <c r="P45" s="678"/>
      <c r="Q45" s="678"/>
      <c r="R45" s="678"/>
      <c r="S45" s="678"/>
      <c r="T45" s="678"/>
      <c r="U45" s="678"/>
      <c r="V45" s="678"/>
      <c r="W45" s="678"/>
      <c r="X45" s="678"/>
      <c r="Y45" s="678"/>
      <c r="Z45" s="678"/>
      <c r="AA45" s="678"/>
      <c r="AB45" s="678"/>
      <c r="AC45" s="678"/>
      <c r="AD45" s="678"/>
      <c r="AE45" s="678"/>
      <c r="AF45" s="678"/>
      <c r="AG45" s="678"/>
    </row>
    <row r="46" spans="4:33" ht="15" customHeight="1">
      <c r="D46" s="679" t="s">
        <v>3063</v>
      </c>
      <c r="E46" s="679"/>
      <c r="F46" s="680">
        <v>2003</v>
      </c>
      <c r="G46" s="680">
        <v>2004</v>
      </c>
      <c r="H46" s="680">
        <v>2005</v>
      </c>
      <c r="I46" s="680">
        <v>2006</v>
      </c>
      <c r="J46" s="680">
        <v>2007</v>
      </c>
      <c r="K46" s="680">
        <v>2008</v>
      </c>
      <c r="L46" s="680">
        <v>2009</v>
      </c>
      <c r="M46" s="680">
        <v>2010</v>
      </c>
      <c r="N46" s="680">
        <v>2011</v>
      </c>
      <c r="O46" s="680">
        <v>2012</v>
      </c>
      <c r="P46" s="680">
        <v>2013</v>
      </c>
      <c r="Q46" s="680">
        <v>2014</v>
      </c>
      <c r="R46" s="680">
        <v>2015</v>
      </c>
      <c r="S46" s="680">
        <v>2016</v>
      </c>
      <c r="T46" s="680">
        <v>2017</v>
      </c>
      <c r="U46" s="680">
        <v>2018</v>
      </c>
      <c r="V46" s="680">
        <v>2019</v>
      </c>
      <c r="W46" s="680">
        <v>2020</v>
      </c>
      <c r="X46" s="680">
        <v>2021</v>
      </c>
      <c r="Y46" s="680">
        <v>2022</v>
      </c>
      <c r="Z46" s="680">
        <v>2023</v>
      </c>
      <c r="AA46" s="680">
        <v>2024</v>
      </c>
      <c r="AB46" s="680">
        <v>2025</v>
      </c>
      <c r="AC46" s="680">
        <v>2026</v>
      </c>
      <c r="AD46" s="680">
        <v>2027</v>
      </c>
      <c r="AE46" s="680">
        <v>2028</v>
      </c>
      <c r="AF46" s="680">
        <v>2029</v>
      </c>
      <c r="AG46" s="680">
        <v>2030</v>
      </c>
    </row>
    <row r="47" spans="4:33" ht="15" customHeight="1">
      <c r="D47" s="120" t="s">
        <v>3065</v>
      </c>
      <c r="F47" s="684">
        <v>73</v>
      </c>
      <c r="G47" s="684">
        <v>73</v>
      </c>
      <c r="H47" s="684">
        <v>73</v>
      </c>
      <c r="I47" s="684">
        <v>73</v>
      </c>
      <c r="J47" s="684">
        <v>73</v>
      </c>
      <c r="K47" s="684">
        <v>73</v>
      </c>
      <c r="L47" s="684">
        <v>134</v>
      </c>
      <c r="M47" s="684">
        <v>142</v>
      </c>
      <c r="N47" s="684">
        <v>142</v>
      </c>
      <c r="O47" s="684">
        <v>143</v>
      </c>
      <c r="P47" s="684">
        <v>144</v>
      </c>
      <c r="Q47" s="684">
        <v>153</v>
      </c>
      <c r="R47" s="684">
        <v>155</v>
      </c>
      <c r="S47" s="684">
        <v>178</v>
      </c>
      <c r="T47" s="684">
        <v>203</v>
      </c>
      <c r="U47" s="684">
        <v>203</v>
      </c>
      <c r="V47" s="684">
        <v>203</v>
      </c>
      <c r="W47" s="684">
        <v>207</v>
      </c>
      <c r="X47" s="684">
        <v>207</v>
      </c>
      <c r="Y47" s="684">
        <v>209</v>
      </c>
      <c r="Z47" s="684">
        <v>211</v>
      </c>
      <c r="AA47" s="684">
        <v>213</v>
      </c>
      <c r="AB47" s="684">
        <v>215</v>
      </c>
      <c r="AC47" s="684">
        <v>218</v>
      </c>
      <c r="AD47" s="684">
        <v>218</v>
      </c>
      <c r="AE47" s="684">
        <v>218</v>
      </c>
      <c r="AF47" s="684">
        <v>218</v>
      </c>
      <c r="AG47" s="684">
        <v>240</v>
      </c>
    </row>
    <row r="48" spans="4:33" ht="15" customHeight="1">
      <c r="D48" s="120" t="s">
        <v>3066</v>
      </c>
      <c r="F48" s="684">
        <v>154</v>
      </c>
      <c r="G48" s="684">
        <v>154</v>
      </c>
      <c r="H48" s="684">
        <v>154</v>
      </c>
      <c r="I48" s="684">
        <v>169</v>
      </c>
      <c r="J48" s="684">
        <v>169</v>
      </c>
      <c r="K48" s="684">
        <v>171</v>
      </c>
      <c r="L48" s="684">
        <v>250</v>
      </c>
      <c r="M48" s="684">
        <v>280</v>
      </c>
      <c r="N48" s="684">
        <v>280</v>
      </c>
      <c r="O48" s="684">
        <v>290</v>
      </c>
      <c r="P48" s="684">
        <v>290</v>
      </c>
      <c r="Q48" s="684">
        <v>290</v>
      </c>
      <c r="R48" s="684">
        <v>290</v>
      </c>
      <c r="S48" s="684">
        <v>290</v>
      </c>
      <c r="T48" s="684">
        <v>290</v>
      </c>
      <c r="U48" s="684">
        <v>290</v>
      </c>
      <c r="V48" s="684">
        <v>290</v>
      </c>
      <c r="W48" s="684">
        <v>290</v>
      </c>
      <c r="X48" s="684">
        <v>290</v>
      </c>
      <c r="Y48" s="684">
        <v>290</v>
      </c>
      <c r="Z48" s="684">
        <v>290</v>
      </c>
      <c r="AA48" s="684">
        <v>290</v>
      </c>
      <c r="AB48" s="684">
        <v>297</v>
      </c>
      <c r="AC48" s="684">
        <v>304</v>
      </c>
      <c r="AD48" s="684">
        <v>312</v>
      </c>
      <c r="AE48" s="684">
        <v>320</v>
      </c>
      <c r="AF48" s="684">
        <v>328</v>
      </c>
      <c r="AG48" s="684">
        <v>336</v>
      </c>
    </row>
    <row r="49" spans="4:33" ht="15" customHeight="1">
      <c r="F49" s="684"/>
      <c r="G49" s="684"/>
      <c r="H49" s="684"/>
      <c r="I49" s="684"/>
      <c r="J49" s="684"/>
      <c r="K49" s="684"/>
      <c r="L49" s="684"/>
      <c r="M49" s="684"/>
      <c r="N49" s="684"/>
      <c r="O49" s="684"/>
      <c r="P49" s="684"/>
      <c r="Q49" s="684"/>
      <c r="R49" s="684"/>
      <c r="S49" s="684"/>
      <c r="T49" s="684"/>
      <c r="U49" s="684"/>
      <c r="V49" s="684"/>
      <c r="W49" s="684"/>
      <c r="X49" s="684"/>
      <c r="Y49" s="684"/>
      <c r="Z49" s="684"/>
      <c r="AA49" s="684"/>
      <c r="AB49" s="684"/>
      <c r="AC49" s="684"/>
      <c r="AD49" s="684"/>
      <c r="AE49" s="684"/>
      <c r="AF49" s="684"/>
      <c r="AG49" s="684"/>
    </row>
    <row r="50" spans="4:33" ht="15" customHeight="1">
      <c r="D50" s="120" t="s">
        <v>3067</v>
      </c>
      <c r="F50" s="684">
        <v>141</v>
      </c>
      <c r="G50" s="684">
        <v>163</v>
      </c>
      <c r="H50" s="684">
        <v>152</v>
      </c>
      <c r="I50" s="684">
        <v>152</v>
      </c>
      <c r="J50" s="684">
        <v>143</v>
      </c>
      <c r="K50" s="684">
        <v>143</v>
      </c>
      <c r="L50" s="684">
        <v>143</v>
      </c>
      <c r="M50" s="684">
        <v>147</v>
      </c>
      <c r="N50" s="684">
        <v>153</v>
      </c>
      <c r="O50" s="684">
        <v>161</v>
      </c>
      <c r="P50" s="684">
        <v>169</v>
      </c>
      <c r="Q50" s="684">
        <v>177</v>
      </c>
      <c r="R50" s="684">
        <v>189</v>
      </c>
      <c r="S50" s="684">
        <v>190</v>
      </c>
      <c r="T50" s="684">
        <v>191</v>
      </c>
      <c r="U50" s="684">
        <v>191</v>
      </c>
      <c r="V50" s="684">
        <v>199</v>
      </c>
      <c r="W50" s="684">
        <v>199</v>
      </c>
      <c r="X50" s="684">
        <v>199</v>
      </c>
      <c r="Y50" s="684">
        <v>200</v>
      </c>
      <c r="Z50" s="684">
        <v>203</v>
      </c>
      <c r="AA50" s="684">
        <v>204</v>
      </c>
      <c r="AB50" s="684">
        <v>206</v>
      </c>
      <c r="AC50" s="684">
        <v>206</v>
      </c>
      <c r="AD50" s="684">
        <v>206</v>
      </c>
      <c r="AE50" s="684">
        <v>206</v>
      </c>
      <c r="AF50" s="684">
        <v>206</v>
      </c>
      <c r="AG50" s="684">
        <v>206</v>
      </c>
    </row>
    <row r="51" spans="4:33" ht="15" customHeight="1">
      <c r="F51" s="684"/>
      <c r="G51" s="684"/>
      <c r="H51" s="684"/>
      <c r="I51" s="684"/>
      <c r="J51" s="684"/>
      <c r="K51" s="684"/>
      <c r="L51" s="684"/>
      <c r="M51" s="684"/>
      <c r="N51" s="684"/>
      <c r="O51" s="684"/>
      <c r="P51" s="684"/>
      <c r="Q51" s="684"/>
      <c r="R51" s="684"/>
      <c r="S51" s="684"/>
      <c r="T51" s="684"/>
      <c r="U51" s="684"/>
      <c r="V51" s="684"/>
      <c r="W51" s="684"/>
      <c r="X51" s="684"/>
      <c r="Y51" s="684"/>
      <c r="Z51" s="684"/>
      <c r="AA51" s="684"/>
      <c r="AB51" s="684"/>
      <c r="AC51" s="684"/>
      <c r="AD51" s="684"/>
      <c r="AE51" s="684"/>
      <c r="AF51" s="684"/>
      <c r="AG51" s="684"/>
    </row>
    <row r="52" spans="4:33" ht="15" customHeight="1">
      <c r="D52" s="120" t="s">
        <v>3068</v>
      </c>
      <c r="F52" s="684">
        <v>23</v>
      </c>
      <c r="G52" s="684">
        <v>30</v>
      </c>
      <c r="H52" s="684">
        <v>25</v>
      </c>
      <c r="I52" s="684">
        <v>25</v>
      </c>
      <c r="J52" s="684">
        <v>25</v>
      </c>
      <c r="K52" s="684">
        <v>25</v>
      </c>
      <c r="L52" s="684">
        <v>25</v>
      </c>
      <c r="M52" s="684">
        <v>30</v>
      </c>
      <c r="N52" s="684">
        <v>32</v>
      </c>
      <c r="O52" s="684">
        <v>36</v>
      </c>
      <c r="P52" s="684">
        <v>37</v>
      </c>
      <c r="Q52" s="684">
        <v>37</v>
      </c>
      <c r="R52" s="684">
        <v>40</v>
      </c>
      <c r="S52" s="684">
        <v>40</v>
      </c>
      <c r="T52" s="684">
        <v>40</v>
      </c>
      <c r="U52" s="684">
        <v>40</v>
      </c>
      <c r="V52" s="684">
        <v>40</v>
      </c>
      <c r="W52" s="684">
        <v>40</v>
      </c>
      <c r="X52" s="684">
        <v>40</v>
      </c>
      <c r="Y52" s="684">
        <v>40</v>
      </c>
      <c r="Z52" s="684">
        <v>40</v>
      </c>
      <c r="AA52" s="684">
        <v>40</v>
      </c>
      <c r="AB52" s="684">
        <v>40</v>
      </c>
      <c r="AC52" s="684">
        <v>40</v>
      </c>
      <c r="AD52" s="684">
        <v>40</v>
      </c>
      <c r="AE52" s="684">
        <v>40</v>
      </c>
      <c r="AF52" s="684">
        <v>40</v>
      </c>
      <c r="AG52" s="684">
        <v>41</v>
      </c>
    </row>
    <row r="53" spans="4:33" ht="15" customHeight="1">
      <c r="F53" s="684"/>
      <c r="G53" s="684"/>
      <c r="H53" s="684"/>
      <c r="I53" s="684"/>
      <c r="J53" s="684"/>
      <c r="K53" s="684"/>
      <c r="L53" s="684"/>
      <c r="M53" s="684"/>
      <c r="N53" s="684"/>
      <c r="O53" s="684"/>
      <c r="P53" s="684"/>
      <c r="Q53" s="684"/>
      <c r="R53" s="684"/>
      <c r="S53" s="684"/>
      <c r="T53" s="684"/>
      <c r="U53" s="684"/>
      <c r="V53" s="684"/>
      <c r="W53" s="684"/>
      <c r="X53" s="684"/>
      <c r="Y53" s="684"/>
      <c r="Z53" s="684"/>
      <c r="AA53" s="684"/>
      <c r="AB53" s="684"/>
      <c r="AC53" s="684"/>
      <c r="AD53" s="684"/>
      <c r="AE53" s="684"/>
      <c r="AF53" s="684"/>
      <c r="AG53" s="684"/>
    </row>
    <row r="54" spans="4:33" ht="15" customHeight="1">
      <c r="D54" s="120" t="s">
        <v>3069</v>
      </c>
      <c r="F54" s="684">
        <v>89</v>
      </c>
      <c r="G54" s="684">
        <v>60</v>
      </c>
      <c r="H54" s="684">
        <v>81</v>
      </c>
      <c r="I54" s="684">
        <v>81</v>
      </c>
      <c r="J54" s="684">
        <v>90</v>
      </c>
      <c r="K54" s="684">
        <v>110</v>
      </c>
      <c r="L54" s="684">
        <v>110</v>
      </c>
      <c r="M54" s="684">
        <v>124</v>
      </c>
      <c r="N54" s="684">
        <v>135</v>
      </c>
      <c r="O54" s="684">
        <v>135</v>
      </c>
      <c r="P54" s="684">
        <v>137</v>
      </c>
      <c r="Q54" s="684">
        <v>139</v>
      </c>
      <c r="R54" s="684">
        <v>140</v>
      </c>
      <c r="S54" s="684">
        <v>141</v>
      </c>
      <c r="T54" s="684">
        <v>141</v>
      </c>
      <c r="U54" s="684">
        <v>141</v>
      </c>
      <c r="V54" s="684">
        <v>149</v>
      </c>
      <c r="W54" s="684">
        <v>149</v>
      </c>
      <c r="X54" s="684">
        <v>149</v>
      </c>
      <c r="Y54" s="684">
        <v>153</v>
      </c>
      <c r="Z54" s="684">
        <v>155</v>
      </c>
      <c r="AA54" s="684">
        <v>160</v>
      </c>
      <c r="AB54" s="684">
        <v>160</v>
      </c>
      <c r="AC54" s="684">
        <v>160</v>
      </c>
      <c r="AD54" s="684">
        <v>165</v>
      </c>
      <c r="AE54" s="684">
        <v>177</v>
      </c>
      <c r="AF54" s="684">
        <v>177</v>
      </c>
      <c r="AG54" s="684">
        <v>225</v>
      </c>
    </row>
    <row r="56" spans="4:33" ht="15" customHeight="1">
      <c r="D56" s="120" t="s">
        <v>824</v>
      </c>
      <c r="F56" s="1772"/>
      <c r="G56" s="1772"/>
      <c r="H56" s="1772"/>
      <c r="I56" s="1772"/>
      <c r="J56" s="1772"/>
      <c r="K56" s="1772"/>
      <c r="L56" s="1772"/>
      <c r="M56" s="1772"/>
      <c r="N56" s="1772"/>
      <c r="O56" s="1772"/>
      <c r="P56" s="1772"/>
      <c r="Q56" s="1772"/>
      <c r="R56" s="1772"/>
      <c r="S56" s="1772"/>
      <c r="T56" s="1772"/>
      <c r="U56" s="1772"/>
      <c r="V56" s="1772"/>
      <c r="W56" s="1772"/>
      <c r="X56" s="1772"/>
      <c r="Y56" s="1772"/>
      <c r="Z56" s="1772"/>
      <c r="AA56" s="1772"/>
      <c r="AB56" s="1772"/>
      <c r="AC56" s="1772"/>
      <c r="AD56" s="1772"/>
      <c r="AE56" s="1772"/>
      <c r="AF56" s="1772"/>
      <c r="AG56" s="1772"/>
    </row>
    <row r="57" spans="4:33" ht="15" customHeight="1">
      <c r="D57" s="20"/>
      <c r="E57" s="120" t="s">
        <v>530</v>
      </c>
      <c r="F57" s="1772">
        <v>326</v>
      </c>
      <c r="G57" s="1772">
        <v>326</v>
      </c>
      <c r="H57" s="1772">
        <v>331</v>
      </c>
      <c r="I57" s="1772">
        <v>331</v>
      </c>
      <c r="J57" s="1772">
        <v>331</v>
      </c>
      <c r="K57" s="1772">
        <v>351</v>
      </c>
      <c r="L57" s="1772">
        <v>412</v>
      </c>
      <c r="M57" s="1772">
        <v>443</v>
      </c>
      <c r="N57" s="1772">
        <v>462</v>
      </c>
      <c r="O57" s="1772">
        <v>475</v>
      </c>
      <c r="P57" s="1772">
        <v>487</v>
      </c>
      <c r="Q57" s="1772">
        <v>506</v>
      </c>
      <c r="R57" s="1772">
        <v>524</v>
      </c>
      <c r="S57" s="1772">
        <v>549</v>
      </c>
      <c r="T57" s="1772">
        <v>575</v>
      </c>
      <c r="U57" s="1772">
        <v>575</v>
      </c>
      <c r="V57" s="1772">
        <v>591</v>
      </c>
      <c r="W57" s="1772">
        <v>595</v>
      </c>
      <c r="X57" s="1772">
        <v>595</v>
      </c>
      <c r="Y57" s="1772">
        <v>602</v>
      </c>
      <c r="Z57" s="1772">
        <v>609</v>
      </c>
      <c r="AA57" s="1772">
        <v>617</v>
      </c>
      <c r="AB57" s="1772">
        <v>621</v>
      </c>
      <c r="AC57" s="1772">
        <v>624</v>
      </c>
      <c r="AD57" s="1772">
        <v>629</v>
      </c>
      <c r="AE57" s="1772">
        <v>641</v>
      </c>
      <c r="AF57" s="1772">
        <v>641</v>
      </c>
      <c r="AG57" s="1772">
        <v>712</v>
      </c>
    </row>
    <row r="58" spans="4:33" ht="15" customHeight="1">
      <c r="D58" s="20"/>
      <c r="E58" s="120" t="s">
        <v>825</v>
      </c>
      <c r="F58" s="1772">
        <v>407</v>
      </c>
      <c r="G58" s="1772">
        <v>407</v>
      </c>
      <c r="H58" s="1772">
        <v>412</v>
      </c>
      <c r="I58" s="1772">
        <v>427</v>
      </c>
      <c r="J58" s="1772">
        <v>427</v>
      </c>
      <c r="K58" s="1772">
        <v>449</v>
      </c>
      <c r="L58" s="1772">
        <v>528</v>
      </c>
      <c r="M58" s="1772">
        <v>581</v>
      </c>
      <c r="N58" s="1772">
        <v>600</v>
      </c>
      <c r="O58" s="1772">
        <v>622</v>
      </c>
      <c r="P58" s="1772">
        <v>633</v>
      </c>
      <c r="Q58" s="1772">
        <v>643</v>
      </c>
      <c r="R58" s="1772">
        <v>659</v>
      </c>
      <c r="S58" s="1772">
        <v>661</v>
      </c>
      <c r="T58" s="1772">
        <v>662</v>
      </c>
      <c r="U58" s="1772">
        <v>662</v>
      </c>
      <c r="V58" s="1772">
        <v>678</v>
      </c>
      <c r="W58" s="1772">
        <v>678</v>
      </c>
      <c r="X58" s="1772">
        <v>678</v>
      </c>
      <c r="Y58" s="1772">
        <v>683</v>
      </c>
      <c r="Z58" s="1772">
        <v>688</v>
      </c>
      <c r="AA58" s="1772">
        <v>694</v>
      </c>
      <c r="AB58" s="1772">
        <v>703</v>
      </c>
      <c r="AC58" s="1772">
        <v>710</v>
      </c>
      <c r="AD58" s="1772">
        <v>723</v>
      </c>
      <c r="AE58" s="1772">
        <v>743</v>
      </c>
      <c r="AF58" s="1772">
        <v>751</v>
      </c>
      <c r="AG58" s="1772">
        <v>808</v>
      </c>
    </row>
    <row r="59" spans="4:33" ht="15" customHeight="1">
      <c r="F59" s="684"/>
      <c r="G59" s="684"/>
      <c r="H59" s="684"/>
      <c r="I59" s="684"/>
      <c r="J59" s="684"/>
      <c r="K59" s="684"/>
      <c r="L59" s="684"/>
      <c r="M59" s="684"/>
      <c r="N59" s="684"/>
      <c r="O59" s="684"/>
      <c r="P59" s="684"/>
      <c r="Q59" s="684"/>
      <c r="R59" s="684"/>
      <c r="S59" s="684"/>
      <c r="T59" s="684"/>
      <c r="U59" s="684"/>
      <c r="V59" s="684"/>
      <c r="W59" s="684"/>
      <c r="X59" s="684"/>
      <c r="Y59" s="684"/>
      <c r="Z59" s="684"/>
      <c r="AA59" s="684"/>
      <c r="AB59" s="684"/>
      <c r="AC59" s="684"/>
      <c r="AD59" s="684"/>
      <c r="AE59" s="684"/>
      <c r="AF59" s="684"/>
      <c r="AG59" s="684"/>
    </row>
    <row r="60" spans="4:33" ht="15" customHeight="1">
      <c r="D60" s="120" t="s">
        <v>3070</v>
      </c>
      <c r="F60" s="684">
        <v>233</v>
      </c>
      <c r="G60" s="684">
        <v>233</v>
      </c>
      <c r="H60" s="684">
        <v>238</v>
      </c>
      <c r="I60" s="684">
        <v>238</v>
      </c>
      <c r="J60" s="684">
        <v>238</v>
      </c>
      <c r="K60" s="684">
        <v>258</v>
      </c>
      <c r="L60" s="684">
        <v>294</v>
      </c>
      <c r="M60" s="684">
        <v>325</v>
      </c>
      <c r="N60" s="684">
        <v>344</v>
      </c>
      <c r="O60" s="684">
        <v>357</v>
      </c>
      <c r="P60" s="684">
        <v>369</v>
      </c>
      <c r="Q60" s="684">
        <v>388</v>
      </c>
      <c r="R60" s="684">
        <v>406</v>
      </c>
      <c r="S60" s="684">
        <v>431</v>
      </c>
      <c r="T60" s="684">
        <v>457</v>
      </c>
      <c r="U60" s="684">
        <v>457</v>
      </c>
      <c r="V60" s="684">
        <v>473</v>
      </c>
      <c r="W60" s="684">
        <v>477</v>
      </c>
      <c r="X60" s="684">
        <v>477</v>
      </c>
      <c r="Y60" s="684">
        <v>484</v>
      </c>
      <c r="Z60" s="684">
        <v>491</v>
      </c>
      <c r="AA60" s="684">
        <v>499</v>
      </c>
      <c r="AB60" s="684">
        <v>503</v>
      </c>
      <c r="AC60" s="684">
        <v>506</v>
      </c>
      <c r="AD60" s="684">
        <v>511</v>
      </c>
      <c r="AE60" s="684">
        <v>523</v>
      </c>
      <c r="AF60" s="684">
        <v>523</v>
      </c>
      <c r="AG60" s="684">
        <v>594</v>
      </c>
    </row>
    <row r="61" spans="4:33" ht="15" customHeight="1">
      <c r="D61" s="120" t="s">
        <v>3071</v>
      </c>
      <c r="F61" s="684">
        <v>236</v>
      </c>
      <c r="G61" s="684">
        <v>236</v>
      </c>
      <c r="H61" s="684">
        <v>241</v>
      </c>
      <c r="I61" s="684">
        <v>241</v>
      </c>
      <c r="J61" s="684">
        <v>241</v>
      </c>
      <c r="K61" s="684">
        <v>261</v>
      </c>
      <c r="L61" s="684">
        <v>322</v>
      </c>
      <c r="M61" s="684">
        <v>353</v>
      </c>
      <c r="N61" s="684">
        <v>372</v>
      </c>
      <c r="O61" s="684">
        <v>385</v>
      </c>
      <c r="P61" s="684">
        <v>397</v>
      </c>
      <c r="Q61" s="684">
        <v>416</v>
      </c>
      <c r="R61" s="684">
        <v>434</v>
      </c>
      <c r="S61" s="684">
        <v>459</v>
      </c>
      <c r="T61" s="684">
        <v>485</v>
      </c>
      <c r="U61" s="684">
        <v>485</v>
      </c>
      <c r="V61" s="684">
        <v>501</v>
      </c>
      <c r="W61" s="684">
        <v>505</v>
      </c>
      <c r="X61" s="684">
        <v>505</v>
      </c>
      <c r="Y61" s="684">
        <v>512</v>
      </c>
      <c r="Z61" s="684">
        <v>519</v>
      </c>
      <c r="AA61" s="684">
        <v>527</v>
      </c>
      <c r="AB61" s="684">
        <v>531</v>
      </c>
      <c r="AC61" s="684">
        <v>534</v>
      </c>
      <c r="AD61" s="684">
        <v>539</v>
      </c>
      <c r="AE61" s="684">
        <v>551</v>
      </c>
      <c r="AF61" s="684">
        <v>551</v>
      </c>
      <c r="AG61" s="684">
        <v>622</v>
      </c>
    </row>
    <row r="62" spans="4:33" ht="15" customHeight="1">
      <c r="F62" s="684"/>
      <c r="G62" s="684"/>
      <c r="H62" s="684"/>
      <c r="I62" s="684"/>
      <c r="J62" s="684"/>
      <c r="K62" s="684"/>
      <c r="L62" s="684"/>
      <c r="M62" s="684"/>
      <c r="N62" s="684"/>
      <c r="O62" s="684"/>
      <c r="P62" s="684"/>
      <c r="Q62" s="684"/>
      <c r="R62" s="684"/>
      <c r="S62" s="684"/>
      <c r="T62" s="684"/>
      <c r="U62" s="684"/>
      <c r="V62" s="684"/>
      <c r="W62" s="684"/>
      <c r="X62" s="684"/>
      <c r="Y62" s="684"/>
      <c r="Z62" s="684"/>
      <c r="AA62" s="684"/>
      <c r="AB62" s="684"/>
      <c r="AC62" s="684"/>
      <c r="AD62" s="684"/>
      <c r="AE62" s="684"/>
      <c r="AF62" s="684"/>
      <c r="AG62" s="684"/>
    </row>
    <row r="63" spans="4:33" ht="15" customHeight="1">
      <c r="D63" s="120" t="s">
        <v>828</v>
      </c>
      <c r="F63" s="684">
        <v>82</v>
      </c>
      <c r="G63" s="684">
        <v>92</v>
      </c>
      <c r="H63" s="684">
        <v>112</v>
      </c>
      <c r="I63" s="684">
        <v>122</v>
      </c>
      <c r="J63" s="684">
        <v>147</v>
      </c>
      <c r="K63" s="684">
        <v>157</v>
      </c>
      <c r="L63" s="684">
        <v>167</v>
      </c>
      <c r="M63" s="684">
        <v>171</v>
      </c>
      <c r="N63" s="684">
        <v>180</v>
      </c>
      <c r="O63" s="684">
        <v>185</v>
      </c>
      <c r="P63" s="684">
        <v>193</v>
      </c>
      <c r="Q63" s="684">
        <v>197</v>
      </c>
      <c r="R63" s="684">
        <v>199</v>
      </c>
      <c r="S63" s="684">
        <v>199</v>
      </c>
      <c r="T63" s="684">
        <v>199</v>
      </c>
      <c r="U63" s="684">
        <v>199</v>
      </c>
      <c r="V63" s="684">
        <v>203</v>
      </c>
      <c r="W63" s="684">
        <v>203</v>
      </c>
      <c r="X63" s="684">
        <v>203</v>
      </c>
      <c r="Y63" s="684">
        <v>203</v>
      </c>
      <c r="Z63" s="684">
        <v>203</v>
      </c>
      <c r="AA63" s="684">
        <v>203</v>
      </c>
      <c r="AB63" s="684">
        <v>203</v>
      </c>
      <c r="AC63" s="684">
        <v>205</v>
      </c>
      <c r="AD63" s="684">
        <v>206</v>
      </c>
      <c r="AE63" s="684">
        <v>233</v>
      </c>
      <c r="AF63" s="684">
        <v>233</v>
      </c>
      <c r="AG63" s="684">
        <v>258</v>
      </c>
    </row>
    <row r="64" spans="4:33" ht="15" customHeight="1">
      <c r="D64" s="120" t="s">
        <v>829</v>
      </c>
      <c r="F64" s="684"/>
      <c r="G64" s="684"/>
      <c r="H64" s="684"/>
      <c r="I64" s="684"/>
      <c r="J64" s="684"/>
      <c r="K64" s="684"/>
      <c r="L64" s="684"/>
      <c r="M64" s="684"/>
      <c r="N64" s="684"/>
      <c r="O64" s="684"/>
      <c r="P64" s="684"/>
      <c r="Q64" s="684"/>
      <c r="R64" s="684"/>
      <c r="S64" s="684"/>
      <c r="T64" s="684"/>
      <c r="U64" s="684"/>
      <c r="V64" s="684"/>
      <c r="W64" s="684"/>
      <c r="X64" s="684"/>
      <c r="Y64" s="684"/>
      <c r="Z64" s="684"/>
      <c r="AA64" s="684"/>
      <c r="AB64" s="684"/>
      <c r="AC64" s="684"/>
      <c r="AD64" s="684"/>
      <c r="AE64" s="684"/>
      <c r="AF64" s="684"/>
      <c r="AG64" s="684"/>
    </row>
    <row r="65" spans="4:33" ht="15" customHeight="1">
      <c r="D65" s="20"/>
      <c r="E65" s="120" t="s">
        <v>530</v>
      </c>
      <c r="F65" s="684">
        <v>408</v>
      </c>
      <c r="G65" s="684">
        <v>418</v>
      </c>
      <c r="H65" s="684">
        <v>443</v>
      </c>
      <c r="I65" s="684">
        <v>453</v>
      </c>
      <c r="J65" s="684">
        <v>478</v>
      </c>
      <c r="K65" s="684">
        <v>508</v>
      </c>
      <c r="L65" s="684">
        <v>579</v>
      </c>
      <c r="M65" s="684">
        <v>614</v>
      </c>
      <c r="N65" s="684">
        <v>642</v>
      </c>
      <c r="O65" s="684">
        <v>660</v>
      </c>
      <c r="P65" s="684">
        <v>680</v>
      </c>
      <c r="Q65" s="684">
        <v>703</v>
      </c>
      <c r="R65" s="684">
        <v>723</v>
      </c>
      <c r="S65" s="684">
        <v>748</v>
      </c>
      <c r="T65" s="684">
        <v>774</v>
      </c>
      <c r="U65" s="684">
        <v>774</v>
      </c>
      <c r="V65" s="684">
        <v>794</v>
      </c>
      <c r="W65" s="684">
        <v>798</v>
      </c>
      <c r="X65" s="684">
        <v>798</v>
      </c>
      <c r="Y65" s="684">
        <v>805</v>
      </c>
      <c r="Z65" s="684">
        <v>812</v>
      </c>
      <c r="AA65" s="684">
        <v>820</v>
      </c>
      <c r="AB65" s="684">
        <v>824</v>
      </c>
      <c r="AC65" s="684">
        <v>829</v>
      </c>
      <c r="AD65" s="684">
        <v>835</v>
      </c>
      <c r="AE65" s="684">
        <v>874</v>
      </c>
      <c r="AF65" s="684">
        <v>874</v>
      </c>
      <c r="AG65" s="684">
        <v>970</v>
      </c>
    </row>
    <row r="66" spans="4:33" ht="15" customHeight="1">
      <c r="D66" s="20"/>
      <c r="E66" s="120" t="s">
        <v>531</v>
      </c>
      <c r="F66" s="684">
        <v>489</v>
      </c>
      <c r="G66" s="684">
        <v>499</v>
      </c>
      <c r="H66" s="684">
        <v>524</v>
      </c>
      <c r="I66" s="684">
        <v>549</v>
      </c>
      <c r="J66" s="684">
        <v>574</v>
      </c>
      <c r="K66" s="684">
        <v>606</v>
      </c>
      <c r="L66" s="684">
        <v>695</v>
      </c>
      <c r="M66" s="684">
        <v>752</v>
      </c>
      <c r="N66" s="684">
        <v>780</v>
      </c>
      <c r="O66" s="684">
        <v>807</v>
      </c>
      <c r="P66" s="684">
        <v>826</v>
      </c>
      <c r="Q66" s="684">
        <v>840</v>
      </c>
      <c r="R66" s="684">
        <v>858</v>
      </c>
      <c r="S66" s="684">
        <v>860</v>
      </c>
      <c r="T66" s="684">
        <v>861</v>
      </c>
      <c r="U66" s="684">
        <v>861</v>
      </c>
      <c r="V66" s="684">
        <v>881</v>
      </c>
      <c r="W66" s="684">
        <v>881</v>
      </c>
      <c r="X66" s="684">
        <v>881</v>
      </c>
      <c r="Y66" s="684">
        <v>886</v>
      </c>
      <c r="Z66" s="684">
        <v>891</v>
      </c>
      <c r="AA66" s="684">
        <v>897</v>
      </c>
      <c r="AB66" s="684">
        <v>906</v>
      </c>
      <c r="AC66" s="684">
        <v>915</v>
      </c>
      <c r="AD66" s="684">
        <v>929</v>
      </c>
      <c r="AE66" s="684">
        <v>976</v>
      </c>
      <c r="AF66" s="684">
        <v>984</v>
      </c>
      <c r="AG66" s="684">
        <v>1066</v>
      </c>
    </row>
    <row r="67" spans="4:33" ht="15" customHeight="1">
      <c r="F67" s="684"/>
      <c r="G67" s="684"/>
      <c r="H67" s="684"/>
      <c r="I67" s="684"/>
      <c r="J67" s="684"/>
      <c r="K67" s="684"/>
      <c r="L67" s="684"/>
      <c r="M67" s="684"/>
      <c r="N67" s="684"/>
      <c r="O67" s="684"/>
      <c r="P67" s="684"/>
      <c r="Q67" s="684"/>
      <c r="R67" s="684"/>
      <c r="S67" s="684"/>
      <c r="T67" s="684"/>
      <c r="U67" s="684"/>
      <c r="V67" s="684"/>
      <c r="W67" s="684"/>
      <c r="X67" s="684"/>
      <c r="Y67" s="684"/>
      <c r="Z67" s="684"/>
      <c r="AA67" s="684"/>
      <c r="AB67" s="684"/>
      <c r="AC67" s="684"/>
      <c r="AD67" s="684"/>
      <c r="AE67" s="684"/>
      <c r="AF67" s="684"/>
      <c r="AG67" s="684"/>
    </row>
    <row r="68" spans="4:33" ht="15" customHeight="1">
      <c r="D68" s="120" t="s">
        <v>3072</v>
      </c>
      <c r="F68" s="684">
        <v>290</v>
      </c>
      <c r="G68" s="684">
        <v>300</v>
      </c>
      <c r="H68" s="684">
        <v>325</v>
      </c>
      <c r="I68" s="684">
        <v>335</v>
      </c>
      <c r="J68" s="684">
        <v>360</v>
      </c>
      <c r="K68" s="684">
        <v>390</v>
      </c>
      <c r="L68" s="684">
        <v>436</v>
      </c>
      <c r="M68" s="684">
        <v>471</v>
      </c>
      <c r="N68" s="684">
        <v>499</v>
      </c>
      <c r="O68" s="684">
        <v>517</v>
      </c>
      <c r="P68" s="684">
        <v>537</v>
      </c>
      <c r="Q68" s="684">
        <v>560</v>
      </c>
      <c r="R68" s="684">
        <v>580</v>
      </c>
      <c r="S68" s="684">
        <v>605</v>
      </c>
      <c r="T68" s="684">
        <v>631</v>
      </c>
      <c r="U68" s="684">
        <v>631</v>
      </c>
      <c r="V68" s="684">
        <v>651</v>
      </c>
      <c r="W68" s="684">
        <v>655</v>
      </c>
      <c r="X68" s="684">
        <v>655</v>
      </c>
      <c r="Y68" s="684">
        <v>662</v>
      </c>
      <c r="Z68" s="684">
        <v>669</v>
      </c>
      <c r="AA68" s="684">
        <v>677</v>
      </c>
      <c r="AB68" s="684">
        <v>681</v>
      </c>
      <c r="AC68" s="684">
        <v>686</v>
      </c>
      <c r="AD68" s="684">
        <v>692</v>
      </c>
      <c r="AE68" s="684">
        <v>731</v>
      </c>
      <c r="AF68" s="684">
        <v>731</v>
      </c>
      <c r="AG68" s="684">
        <v>827</v>
      </c>
    </row>
    <row r="69" spans="4:33" ht="15" customHeight="1">
      <c r="D69" s="120" t="s">
        <v>3073</v>
      </c>
      <c r="F69" s="684">
        <v>294</v>
      </c>
      <c r="G69" s="684">
        <v>304</v>
      </c>
      <c r="H69" s="684">
        <v>329</v>
      </c>
      <c r="I69" s="684">
        <v>339</v>
      </c>
      <c r="J69" s="684">
        <v>364</v>
      </c>
      <c r="K69" s="684">
        <v>394</v>
      </c>
      <c r="L69" s="684">
        <v>465</v>
      </c>
      <c r="M69" s="684">
        <v>500</v>
      </c>
      <c r="N69" s="684">
        <v>528</v>
      </c>
      <c r="O69" s="684">
        <v>546</v>
      </c>
      <c r="P69" s="684">
        <v>566</v>
      </c>
      <c r="Q69" s="684">
        <v>589</v>
      </c>
      <c r="R69" s="684">
        <v>609</v>
      </c>
      <c r="S69" s="684">
        <v>634</v>
      </c>
      <c r="T69" s="684">
        <v>660</v>
      </c>
      <c r="U69" s="684">
        <v>660</v>
      </c>
      <c r="V69" s="684">
        <v>680</v>
      </c>
      <c r="W69" s="684">
        <v>684</v>
      </c>
      <c r="X69" s="684">
        <v>684</v>
      </c>
      <c r="Y69" s="684">
        <v>691</v>
      </c>
      <c r="Z69" s="684">
        <v>698</v>
      </c>
      <c r="AA69" s="684">
        <v>706</v>
      </c>
      <c r="AB69" s="684">
        <v>710</v>
      </c>
      <c r="AC69" s="684">
        <v>715</v>
      </c>
      <c r="AD69" s="684">
        <v>721</v>
      </c>
      <c r="AE69" s="684">
        <v>760</v>
      </c>
      <c r="AF69" s="684">
        <v>760</v>
      </c>
      <c r="AG69" s="684">
        <v>856</v>
      </c>
    </row>
    <row r="70" spans="4:33" ht="15" customHeight="1">
      <c r="F70" s="684"/>
      <c r="G70" s="684"/>
      <c r="H70" s="684"/>
      <c r="I70" s="684"/>
      <c r="J70" s="684"/>
      <c r="K70" s="684"/>
      <c r="L70" s="684"/>
      <c r="M70" s="684"/>
      <c r="N70" s="684"/>
      <c r="O70" s="684"/>
      <c r="P70" s="684"/>
      <c r="Q70" s="684"/>
      <c r="R70" s="684"/>
      <c r="S70" s="684"/>
      <c r="T70" s="684"/>
      <c r="U70" s="684"/>
      <c r="V70" s="684"/>
      <c r="W70" s="684"/>
      <c r="X70" s="684"/>
      <c r="Y70" s="684"/>
      <c r="Z70" s="684"/>
      <c r="AA70" s="684"/>
      <c r="AB70" s="684"/>
      <c r="AC70" s="684"/>
      <c r="AD70" s="684"/>
      <c r="AE70" s="684"/>
      <c r="AF70" s="684"/>
      <c r="AG70" s="684"/>
    </row>
    <row r="71" spans="4:33" ht="15" customHeight="1">
      <c r="D71" s="120" t="s">
        <v>832</v>
      </c>
      <c r="F71" s="684">
        <v>80</v>
      </c>
      <c r="G71" s="684">
        <v>80</v>
      </c>
      <c r="H71" s="684">
        <v>80</v>
      </c>
      <c r="I71" s="684">
        <v>80</v>
      </c>
      <c r="J71" s="684">
        <v>80</v>
      </c>
      <c r="K71" s="684">
        <v>82</v>
      </c>
      <c r="L71" s="684">
        <v>92</v>
      </c>
      <c r="M71" s="684">
        <v>114</v>
      </c>
      <c r="N71" s="684">
        <v>125</v>
      </c>
      <c r="O71" s="684">
        <v>146</v>
      </c>
      <c r="P71" s="684">
        <v>142</v>
      </c>
      <c r="Q71" s="684">
        <v>166</v>
      </c>
      <c r="R71" s="684">
        <v>151</v>
      </c>
      <c r="S71" s="684">
        <v>147</v>
      </c>
      <c r="T71" s="684">
        <v>146</v>
      </c>
      <c r="U71" s="684">
        <v>147</v>
      </c>
      <c r="V71" s="684">
        <v>156</v>
      </c>
      <c r="W71" s="684">
        <v>169</v>
      </c>
      <c r="X71" s="684">
        <v>186</v>
      </c>
      <c r="Y71" s="684">
        <v>209</v>
      </c>
      <c r="Z71" s="684">
        <v>232</v>
      </c>
      <c r="AA71" s="684">
        <v>255</v>
      </c>
      <c r="AB71" s="684">
        <v>270</v>
      </c>
      <c r="AC71" s="684">
        <v>320</v>
      </c>
      <c r="AD71" s="684">
        <v>370</v>
      </c>
      <c r="AE71" s="684">
        <v>420</v>
      </c>
      <c r="AF71" s="684">
        <v>470</v>
      </c>
      <c r="AG71" s="684">
        <v>520</v>
      </c>
    </row>
    <row r="72" spans="4:33" ht="15" customHeight="1">
      <c r="F72" s="684"/>
      <c r="G72" s="684"/>
      <c r="H72" s="684"/>
      <c r="I72" s="684"/>
      <c r="J72" s="684"/>
      <c r="K72" s="684"/>
      <c r="L72" s="684"/>
      <c r="M72" s="684"/>
      <c r="N72" s="684"/>
      <c r="O72" s="684"/>
      <c r="P72" s="684"/>
      <c r="Q72" s="684"/>
      <c r="R72" s="684"/>
      <c r="S72" s="684"/>
      <c r="T72" s="684"/>
      <c r="U72" s="684"/>
      <c r="V72" s="684"/>
      <c r="W72" s="684"/>
      <c r="X72" s="684"/>
      <c r="Y72" s="684"/>
      <c r="Z72" s="684"/>
      <c r="AA72" s="684"/>
      <c r="AB72" s="684"/>
      <c r="AC72" s="684"/>
      <c r="AD72" s="684"/>
      <c r="AE72" s="684"/>
      <c r="AF72" s="684"/>
      <c r="AG72" s="684"/>
    </row>
    <row r="73" spans="4:33" ht="15" customHeight="1">
      <c r="D73" s="120" t="s">
        <v>833</v>
      </c>
      <c r="F73" s="684">
        <v>6100</v>
      </c>
      <c r="G73" s="684">
        <v>6100</v>
      </c>
      <c r="H73" s="684">
        <v>6800</v>
      </c>
      <c r="I73" s="684">
        <v>6800</v>
      </c>
      <c r="J73" s="684">
        <v>6800</v>
      </c>
      <c r="K73" s="684">
        <v>6800</v>
      </c>
      <c r="L73" s="684">
        <v>6800</v>
      </c>
      <c r="M73" s="684">
        <v>7200</v>
      </c>
      <c r="N73" s="684">
        <v>7200</v>
      </c>
      <c r="O73" s="684">
        <v>7400</v>
      </c>
      <c r="P73" s="684">
        <v>6400</v>
      </c>
      <c r="Q73" s="684">
        <v>8600</v>
      </c>
      <c r="R73" s="684">
        <v>9900</v>
      </c>
      <c r="S73" s="684">
        <v>9800</v>
      </c>
      <c r="T73" s="684">
        <v>9900</v>
      </c>
      <c r="U73" s="684">
        <v>10200</v>
      </c>
      <c r="V73" s="684">
        <v>11100</v>
      </c>
      <c r="W73" s="684">
        <v>11300</v>
      </c>
      <c r="X73" s="684">
        <v>11300</v>
      </c>
      <c r="Y73" s="684">
        <v>11600</v>
      </c>
      <c r="Z73" s="684">
        <v>11800</v>
      </c>
      <c r="AA73" s="684">
        <v>12000</v>
      </c>
      <c r="AB73" s="684">
        <v>11600</v>
      </c>
      <c r="AC73" s="684">
        <v>21300</v>
      </c>
      <c r="AD73" s="684">
        <v>22600</v>
      </c>
      <c r="AE73" s="684">
        <v>23700</v>
      </c>
      <c r="AF73" s="684">
        <v>23200</v>
      </c>
      <c r="AG73" s="684">
        <v>26600</v>
      </c>
    </row>
    <row r="74" spans="4:33" ht="15" customHeight="1">
      <c r="F74" s="685"/>
      <c r="G74" s="685"/>
      <c r="H74" s="685"/>
      <c r="I74" s="685"/>
      <c r="J74" s="685"/>
      <c r="K74" s="685"/>
      <c r="L74" s="685"/>
      <c r="M74" s="685"/>
      <c r="N74" s="685"/>
      <c r="O74" s="685"/>
      <c r="P74" s="685"/>
      <c r="Q74" s="685"/>
      <c r="R74" s="685"/>
      <c r="S74" s="685"/>
      <c r="T74" s="685"/>
      <c r="U74" s="685"/>
      <c r="V74" s="685"/>
      <c r="W74" s="685"/>
      <c r="X74" s="685"/>
      <c r="Y74" s="685"/>
      <c r="Z74" s="685"/>
      <c r="AA74" s="685"/>
      <c r="AB74" s="685"/>
      <c r="AC74" s="685"/>
      <c r="AD74" s="685"/>
      <c r="AE74" s="685"/>
      <c r="AF74" s="685"/>
      <c r="AG74" s="685"/>
    </row>
    <row r="75" spans="4:33" ht="15" customHeight="1">
      <c r="F75" s="685"/>
      <c r="G75" s="685"/>
      <c r="H75" s="685"/>
      <c r="I75" s="685"/>
      <c r="J75" s="685"/>
      <c r="K75" s="685"/>
      <c r="L75" s="685"/>
      <c r="M75" s="685"/>
      <c r="N75" s="685"/>
      <c r="O75" s="685"/>
      <c r="P75" s="685"/>
      <c r="Q75" s="685"/>
      <c r="R75" s="685"/>
      <c r="S75" s="685"/>
      <c r="T75" s="685"/>
      <c r="U75" s="685"/>
      <c r="V75" s="685"/>
      <c r="W75" s="685"/>
      <c r="X75" s="685"/>
      <c r="Y75" s="685"/>
      <c r="Z75" s="685"/>
      <c r="AA75" s="685"/>
      <c r="AB75" s="685"/>
      <c r="AC75" s="685"/>
      <c r="AD75" s="685"/>
      <c r="AE75" s="685"/>
      <c r="AF75" s="685"/>
      <c r="AG75" s="685"/>
    </row>
    <row r="76" spans="4:33" ht="15" customHeight="1">
      <c r="F76" s="685"/>
      <c r="G76" s="685"/>
      <c r="H76" s="685"/>
      <c r="I76" s="685"/>
      <c r="J76" s="685"/>
      <c r="K76" s="685"/>
      <c r="L76" s="685"/>
      <c r="M76" s="685"/>
      <c r="N76" s="685"/>
      <c r="O76" s="685"/>
      <c r="P76" s="685"/>
      <c r="Q76" s="685"/>
      <c r="R76" s="685"/>
      <c r="S76" s="685"/>
      <c r="T76" s="685"/>
      <c r="U76" s="685"/>
      <c r="V76" s="685"/>
      <c r="W76" s="685"/>
      <c r="X76" s="685"/>
      <c r="Y76" s="685"/>
      <c r="Z76" s="685"/>
      <c r="AA76" s="685"/>
      <c r="AB76" s="685"/>
      <c r="AC76" s="685"/>
      <c r="AD76" s="685"/>
      <c r="AE76" s="685"/>
      <c r="AF76" s="685"/>
      <c r="AG76" s="685"/>
    </row>
    <row r="77" spans="4:33" ht="15" customHeight="1">
      <c r="D77" s="120" t="s">
        <v>3074</v>
      </c>
      <c r="F77" s="682">
        <v>57</v>
      </c>
      <c r="G77" s="682">
        <v>67</v>
      </c>
      <c r="H77" s="682">
        <v>87</v>
      </c>
      <c r="I77" s="682">
        <v>97</v>
      </c>
      <c r="J77" s="682">
        <v>122</v>
      </c>
      <c r="K77" s="682">
        <v>132</v>
      </c>
      <c r="L77" s="682">
        <v>142</v>
      </c>
      <c r="M77" s="682">
        <v>146</v>
      </c>
      <c r="N77" s="682">
        <v>155</v>
      </c>
      <c r="O77" s="682">
        <v>160</v>
      </c>
      <c r="P77" s="682">
        <v>168</v>
      </c>
      <c r="Q77" s="682">
        <v>172</v>
      </c>
      <c r="R77" s="682">
        <v>174</v>
      </c>
      <c r="S77" s="682">
        <v>174</v>
      </c>
      <c r="T77" s="682">
        <v>174</v>
      </c>
      <c r="U77" s="682">
        <v>174</v>
      </c>
      <c r="V77" s="682">
        <v>178</v>
      </c>
      <c r="W77" s="682">
        <v>178</v>
      </c>
      <c r="X77" s="682">
        <v>178</v>
      </c>
      <c r="Y77" s="682">
        <v>178</v>
      </c>
      <c r="Z77" s="682">
        <v>178</v>
      </c>
      <c r="AA77" s="682">
        <v>178</v>
      </c>
      <c r="AB77" s="682">
        <v>178</v>
      </c>
      <c r="AC77" s="682">
        <v>180</v>
      </c>
      <c r="AD77" s="682">
        <v>181</v>
      </c>
      <c r="AE77" s="682">
        <v>208</v>
      </c>
      <c r="AF77" s="682">
        <v>208</v>
      </c>
      <c r="AG77" s="682">
        <v>233</v>
      </c>
    </row>
    <row r="78" spans="4:33" ht="15" customHeight="1">
      <c r="D78" s="120" t="s">
        <v>3075</v>
      </c>
      <c r="F78" s="682">
        <v>58</v>
      </c>
      <c r="G78" s="682">
        <v>68</v>
      </c>
      <c r="H78" s="682">
        <v>88</v>
      </c>
      <c r="I78" s="682">
        <v>98</v>
      </c>
      <c r="J78" s="682">
        <v>123</v>
      </c>
      <c r="K78" s="682">
        <v>133</v>
      </c>
      <c r="L78" s="682">
        <v>143</v>
      </c>
      <c r="M78" s="682">
        <v>147</v>
      </c>
      <c r="N78" s="682">
        <v>156</v>
      </c>
      <c r="O78" s="682">
        <v>161</v>
      </c>
      <c r="P78" s="682">
        <v>169</v>
      </c>
      <c r="Q78" s="682">
        <v>173</v>
      </c>
      <c r="R78" s="682">
        <v>175</v>
      </c>
      <c r="S78" s="682">
        <v>175</v>
      </c>
      <c r="T78" s="682">
        <v>175</v>
      </c>
      <c r="U78" s="682">
        <v>175</v>
      </c>
      <c r="V78" s="682">
        <v>179</v>
      </c>
      <c r="W78" s="682">
        <v>179</v>
      </c>
      <c r="X78" s="682">
        <v>179</v>
      </c>
      <c r="Y78" s="682">
        <v>179</v>
      </c>
      <c r="Z78" s="682">
        <v>179</v>
      </c>
      <c r="AA78" s="682">
        <v>179</v>
      </c>
      <c r="AB78" s="682">
        <v>179</v>
      </c>
      <c r="AC78" s="682">
        <v>181</v>
      </c>
      <c r="AD78" s="682">
        <v>182</v>
      </c>
      <c r="AE78" s="682">
        <v>209</v>
      </c>
      <c r="AF78" s="682">
        <v>209</v>
      </c>
      <c r="AG78" s="682">
        <v>234</v>
      </c>
    </row>
    <row r="79" spans="4:33" ht="15" customHeight="1">
      <c r="D79" s="686" t="s">
        <v>836</v>
      </c>
      <c r="E79" s="686"/>
      <c r="F79" s="682">
        <v>81</v>
      </c>
      <c r="G79" s="682">
        <v>81</v>
      </c>
      <c r="H79" s="682">
        <v>81</v>
      </c>
      <c r="I79" s="682">
        <v>96</v>
      </c>
      <c r="J79" s="682">
        <v>96</v>
      </c>
      <c r="K79" s="682">
        <v>98</v>
      </c>
      <c r="L79" s="682">
        <v>116</v>
      </c>
      <c r="M79" s="682">
        <v>138</v>
      </c>
      <c r="N79" s="682">
        <v>138</v>
      </c>
      <c r="O79" s="682">
        <v>147</v>
      </c>
      <c r="P79" s="682">
        <v>146</v>
      </c>
      <c r="Q79" s="682">
        <v>137</v>
      </c>
      <c r="R79" s="682">
        <v>135</v>
      </c>
      <c r="S79" s="682">
        <v>112</v>
      </c>
      <c r="T79" s="682">
        <v>87</v>
      </c>
      <c r="U79" s="682">
        <v>87</v>
      </c>
      <c r="V79" s="682">
        <v>87</v>
      </c>
      <c r="W79" s="682">
        <v>83</v>
      </c>
      <c r="X79" s="682">
        <v>83</v>
      </c>
      <c r="Y79" s="682">
        <v>81</v>
      </c>
      <c r="Z79" s="682">
        <v>79</v>
      </c>
      <c r="AA79" s="682">
        <v>77</v>
      </c>
      <c r="AB79" s="682">
        <v>82</v>
      </c>
      <c r="AC79" s="682">
        <v>86</v>
      </c>
      <c r="AD79" s="682">
        <v>94</v>
      </c>
      <c r="AE79" s="682">
        <v>102</v>
      </c>
      <c r="AF79" s="682">
        <v>110</v>
      </c>
      <c r="AG79" s="682">
        <v>96</v>
      </c>
    </row>
    <row r="80" spans="4:33">
      <c r="D80" s="686" t="s">
        <v>837</v>
      </c>
      <c r="E80" s="687"/>
      <c r="F80" s="688"/>
      <c r="G80" s="682">
        <v>0</v>
      </c>
      <c r="H80" s="682">
        <v>5</v>
      </c>
      <c r="I80" s="682">
        <v>0</v>
      </c>
      <c r="J80" s="682">
        <v>0</v>
      </c>
      <c r="K80" s="682">
        <v>20</v>
      </c>
      <c r="L80" s="682">
        <v>61</v>
      </c>
      <c r="M80" s="682">
        <v>31</v>
      </c>
      <c r="N80" s="682">
        <v>19</v>
      </c>
      <c r="O80" s="682">
        <v>13</v>
      </c>
      <c r="P80" s="682">
        <v>12</v>
      </c>
      <c r="Q80" s="682">
        <v>19</v>
      </c>
      <c r="R80" s="682">
        <v>18</v>
      </c>
      <c r="S80" s="682">
        <v>25</v>
      </c>
      <c r="T80" s="682">
        <v>26</v>
      </c>
      <c r="U80" s="682">
        <v>0</v>
      </c>
      <c r="V80" s="682">
        <v>16</v>
      </c>
      <c r="W80" s="682">
        <v>4</v>
      </c>
      <c r="X80" s="682">
        <v>0</v>
      </c>
      <c r="Y80" s="682">
        <v>7</v>
      </c>
      <c r="Z80" s="682">
        <v>7</v>
      </c>
      <c r="AA80" s="682">
        <v>8</v>
      </c>
      <c r="AB80" s="682">
        <v>4</v>
      </c>
      <c r="AC80" s="682">
        <v>3</v>
      </c>
      <c r="AD80" s="682">
        <v>5</v>
      </c>
      <c r="AE80" s="682">
        <v>12</v>
      </c>
      <c r="AF80" s="682">
        <v>0</v>
      </c>
      <c r="AG80" s="682">
        <v>71</v>
      </c>
    </row>
    <row r="81" spans="4:33" ht="15" customHeight="1">
      <c r="D81" s="120" t="s">
        <v>838</v>
      </c>
      <c r="F81" s="684"/>
      <c r="G81" s="682">
        <v>10</v>
      </c>
      <c r="H81" s="682">
        <v>20</v>
      </c>
      <c r="I81" s="682">
        <v>10</v>
      </c>
      <c r="J81" s="682">
        <v>25</v>
      </c>
      <c r="K81" s="682">
        <v>10</v>
      </c>
      <c r="L81" s="682">
        <v>10</v>
      </c>
      <c r="M81" s="682">
        <v>4</v>
      </c>
      <c r="N81" s="682">
        <v>9</v>
      </c>
      <c r="O81" s="682">
        <v>5</v>
      </c>
      <c r="P81" s="682">
        <v>8</v>
      </c>
      <c r="Q81" s="682">
        <v>4</v>
      </c>
      <c r="R81" s="682">
        <v>2</v>
      </c>
      <c r="S81" s="682">
        <v>0</v>
      </c>
      <c r="T81" s="682">
        <v>0</v>
      </c>
      <c r="U81" s="682">
        <v>0</v>
      </c>
      <c r="V81" s="682">
        <v>4</v>
      </c>
      <c r="W81" s="682">
        <v>0</v>
      </c>
      <c r="X81" s="682">
        <v>0</v>
      </c>
      <c r="Y81" s="682">
        <v>0</v>
      </c>
      <c r="Z81" s="682">
        <v>0</v>
      </c>
      <c r="AA81" s="682">
        <v>0</v>
      </c>
      <c r="AB81" s="682">
        <v>0</v>
      </c>
      <c r="AC81" s="682">
        <v>2</v>
      </c>
      <c r="AD81" s="682">
        <v>1</v>
      </c>
      <c r="AE81" s="682">
        <v>27</v>
      </c>
      <c r="AF81" s="682">
        <v>0</v>
      </c>
      <c r="AG81" s="682">
        <v>25</v>
      </c>
    </row>
    <row r="82" spans="4:33" ht="15" customHeight="1">
      <c r="D82" s="120" t="s">
        <v>839</v>
      </c>
      <c r="F82" s="685"/>
      <c r="G82" s="689">
        <v>10</v>
      </c>
      <c r="H82" s="689">
        <v>25</v>
      </c>
      <c r="I82" s="689">
        <v>10</v>
      </c>
      <c r="J82" s="689">
        <v>25</v>
      </c>
      <c r="K82" s="689">
        <v>30</v>
      </c>
      <c r="L82" s="689">
        <v>71</v>
      </c>
      <c r="M82" s="689">
        <v>35</v>
      </c>
      <c r="N82" s="689">
        <v>28</v>
      </c>
      <c r="O82" s="689">
        <v>18</v>
      </c>
      <c r="P82" s="689">
        <v>20</v>
      </c>
      <c r="Q82" s="689">
        <v>23</v>
      </c>
      <c r="R82" s="689">
        <v>20</v>
      </c>
      <c r="S82" s="689">
        <v>25</v>
      </c>
      <c r="T82" s="689">
        <v>26</v>
      </c>
      <c r="U82" s="689">
        <v>0</v>
      </c>
      <c r="V82" s="689">
        <v>20</v>
      </c>
      <c r="W82" s="689">
        <v>4</v>
      </c>
      <c r="X82" s="689">
        <v>0</v>
      </c>
      <c r="Y82" s="689">
        <v>7</v>
      </c>
      <c r="Z82" s="689">
        <v>7</v>
      </c>
      <c r="AA82" s="689">
        <v>8</v>
      </c>
      <c r="AB82" s="689">
        <v>4</v>
      </c>
      <c r="AC82" s="689">
        <v>5</v>
      </c>
      <c r="AD82" s="689">
        <v>6</v>
      </c>
      <c r="AE82" s="689">
        <v>39</v>
      </c>
      <c r="AF82" s="689">
        <v>0</v>
      </c>
      <c r="AG82" s="689">
        <v>96</v>
      </c>
    </row>
    <row r="85" spans="4:33" ht="15" customHeight="1">
      <c r="D85" s="277" t="s">
        <v>346</v>
      </c>
      <c r="E85" s="277"/>
    </row>
    <row r="86" spans="4:33" ht="15" customHeight="1">
      <c r="D86" s="678" t="s">
        <v>3062</v>
      </c>
      <c r="E86" s="678"/>
      <c r="F86" s="678"/>
      <c r="G86" s="678"/>
      <c r="H86" s="678"/>
      <c r="I86" s="678"/>
      <c r="J86" s="678"/>
      <c r="K86" s="678"/>
      <c r="L86" s="678"/>
      <c r="M86" s="678"/>
      <c r="N86" s="678"/>
      <c r="O86" s="678"/>
      <c r="P86" s="678"/>
      <c r="Q86" s="678"/>
      <c r="R86" s="678"/>
      <c r="S86" s="678"/>
      <c r="T86" s="678"/>
      <c r="U86" s="678"/>
      <c r="V86" s="678"/>
      <c r="W86" s="678"/>
      <c r="X86" s="678"/>
      <c r="Y86" s="678"/>
      <c r="Z86" s="678"/>
      <c r="AA86" s="678"/>
      <c r="AB86" s="678"/>
      <c r="AC86" s="678"/>
      <c r="AD86" s="678"/>
      <c r="AE86" s="678"/>
      <c r="AF86" s="678"/>
      <c r="AG86" s="678"/>
    </row>
    <row r="87" spans="4:33" ht="15" customHeight="1">
      <c r="D87" s="679" t="s">
        <v>3063</v>
      </c>
      <c r="E87" s="679"/>
      <c r="F87" s="680">
        <v>2003</v>
      </c>
      <c r="G87" s="680">
        <v>2004</v>
      </c>
      <c r="H87" s="680">
        <v>2005</v>
      </c>
      <c r="I87" s="680">
        <v>2006</v>
      </c>
      <c r="J87" s="680">
        <v>2007</v>
      </c>
      <c r="K87" s="680">
        <v>2008</v>
      </c>
      <c r="L87" s="680">
        <v>2009</v>
      </c>
      <c r="M87" s="680">
        <v>2010</v>
      </c>
      <c r="N87" s="680">
        <v>2011</v>
      </c>
      <c r="O87" s="680">
        <v>2012</v>
      </c>
      <c r="P87" s="680">
        <v>2013</v>
      </c>
      <c r="Q87" s="680">
        <v>2014</v>
      </c>
      <c r="R87" s="680">
        <v>2015</v>
      </c>
      <c r="S87" s="680">
        <v>2016</v>
      </c>
      <c r="T87" s="680">
        <v>2017</v>
      </c>
      <c r="U87" s="680">
        <v>2018</v>
      </c>
      <c r="V87" s="680">
        <v>2019</v>
      </c>
      <c r="W87" s="680">
        <v>2020</v>
      </c>
      <c r="X87" s="680">
        <v>2021</v>
      </c>
      <c r="Y87" s="680">
        <v>2022</v>
      </c>
      <c r="Z87" s="680">
        <v>2023</v>
      </c>
      <c r="AA87" s="680">
        <v>2024</v>
      </c>
      <c r="AB87" s="680">
        <v>2025</v>
      </c>
      <c r="AC87" s="680">
        <v>2026</v>
      </c>
      <c r="AD87" s="680">
        <v>2027</v>
      </c>
      <c r="AE87" s="680">
        <v>2028</v>
      </c>
      <c r="AF87" s="680">
        <v>2029</v>
      </c>
      <c r="AG87" s="680">
        <v>2030</v>
      </c>
    </row>
    <row r="88" spans="4:33" ht="15" customHeight="1">
      <c r="D88" s="120" t="s">
        <v>3065</v>
      </c>
      <c r="F88" s="684">
        <v>73</v>
      </c>
      <c r="G88" s="684">
        <v>73</v>
      </c>
      <c r="H88" s="684">
        <v>73</v>
      </c>
      <c r="I88" s="684">
        <v>73</v>
      </c>
      <c r="J88" s="684">
        <v>73</v>
      </c>
      <c r="K88" s="684">
        <v>73</v>
      </c>
      <c r="L88" s="684">
        <v>134</v>
      </c>
      <c r="M88" s="684">
        <v>132</v>
      </c>
      <c r="N88" s="684">
        <v>132</v>
      </c>
      <c r="O88" s="684">
        <v>132</v>
      </c>
      <c r="P88" s="684">
        <v>132</v>
      </c>
      <c r="Q88" s="684">
        <v>132</v>
      </c>
      <c r="R88" s="684">
        <v>142</v>
      </c>
      <c r="S88" s="684">
        <v>164</v>
      </c>
      <c r="T88" s="684">
        <v>186</v>
      </c>
      <c r="U88" s="684">
        <v>186</v>
      </c>
      <c r="V88" s="684">
        <v>186</v>
      </c>
      <c r="W88" s="684">
        <v>192</v>
      </c>
      <c r="X88" s="684">
        <v>192</v>
      </c>
      <c r="Y88" s="684">
        <v>192</v>
      </c>
      <c r="Z88" s="684">
        <v>196</v>
      </c>
      <c r="AA88" s="684">
        <v>198</v>
      </c>
      <c r="AB88" s="684">
        <v>200</v>
      </c>
      <c r="AC88" s="684">
        <v>202</v>
      </c>
      <c r="AD88" s="684">
        <v>202</v>
      </c>
      <c r="AE88" s="684">
        <v>202</v>
      </c>
      <c r="AF88" s="684">
        <v>202</v>
      </c>
      <c r="AG88" s="684">
        <v>218</v>
      </c>
    </row>
    <row r="89" spans="4:33" ht="15" customHeight="1">
      <c r="D89" s="120" t="s">
        <v>3066</v>
      </c>
      <c r="F89" s="684">
        <v>154</v>
      </c>
      <c r="G89" s="684">
        <v>154</v>
      </c>
      <c r="H89" s="684">
        <v>154</v>
      </c>
      <c r="I89" s="684">
        <v>169</v>
      </c>
      <c r="J89" s="684">
        <v>169</v>
      </c>
      <c r="K89" s="684">
        <v>171</v>
      </c>
      <c r="L89" s="684">
        <v>250</v>
      </c>
      <c r="M89" s="684">
        <v>280</v>
      </c>
      <c r="N89" s="684">
        <v>280</v>
      </c>
      <c r="O89" s="684">
        <v>290</v>
      </c>
      <c r="P89" s="684">
        <v>290</v>
      </c>
      <c r="Q89" s="684">
        <v>290</v>
      </c>
      <c r="R89" s="684">
        <v>290</v>
      </c>
      <c r="S89" s="684">
        <v>290</v>
      </c>
      <c r="T89" s="684">
        <v>290</v>
      </c>
      <c r="U89" s="684">
        <v>290</v>
      </c>
      <c r="V89" s="684">
        <v>290</v>
      </c>
      <c r="W89" s="684">
        <v>290</v>
      </c>
      <c r="X89" s="684">
        <v>290</v>
      </c>
      <c r="Y89" s="684">
        <v>290</v>
      </c>
      <c r="Z89" s="684">
        <v>290</v>
      </c>
      <c r="AA89" s="684">
        <v>290</v>
      </c>
      <c r="AB89" s="684">
        <v>297</v>
      </c>
      <c r="AC89" s="684">
        <v>304</v>
      </c>
      <c r="AD89" s="684">
        <v>312</v>
      </c>
      <c r="AE89" s="684">
        <v>320</v>
      </c>
      <c r="AF89" s="684">
        <v>328</v>
      </c>
      <c r="AG89" s="684">
        <v>336</v>
      </c>
    </row>
    <row r="90" spans="4:33" ht="15" customHeight="1">
      <c r="F90" s="684"/>
      <c r="G90" s="684"/>
      <c r="H90" s="684"/>
      <c r="I90" s="684"/>
      <c r="J90" s="684"/>
      <c r="K90" s="684"/>
      <c r="L90" s="684"/>
      <c r="M90" s="684"/>
      <c r="N90" s="684"/>
      <c r="O90" s="684"/>
      <c r="P90" s="684"/>
      <c r="Q90" s="684"/>
      <c r="R90" s="684"/>
      <c r="S90" s="684"/>
      <c r="T90" s="684"/>
      <c r="U90" s="684"/>
      <c r="V90" s="684"/>
      <c r="W90" s="684"/>
      <c r="X90" s="684"/>
      <c r="Y90" s="684"/>
      <c r="Z90" s="684"/>
      <c r="AA90" s="684"/>
      <c r="AB90" s="684"/>
      <c r="AC90" s="684"/>
      <c r="AD90" s="684"/>
      <c r="AE90" s="684"/>
      <c r="AF90" s="684"/>
      <c r="AG90" s="684"/>
    </row>
    <row r="91" spans="4:33" ht="15" customHeight="1">
      <c r="D91" s="120" t="s">
        <v>3067</v>
      </c>
      <c r="F91" s="684">
        <v>141</v>
      </c>
      <c r="G91" s="684">
        <v>163</v>
      </c>
      <c r="H91" s="684">
        <v>152</v>
      </c>
      <c r="I91" s="684">
        <v>152</v>
      </c>
      <c r="J91" s="684">
        <v>143</v>
      </c>
      <c r="K91" s="684">
        <v>143</v>
      </c>
      <c r="L91" s="684">
        <v>143</v>
      </c>
      <c r="M91" s="684">
        <v>171</v>
      </c>
      <c r="N91" s="684">
        <v>178</v>
      </c>
      <c r="O91" s="684">
        <v>189</v>
      </c>
      <c r="P91" s="684">
        <v>197</v>
      </c>
      <c r="Q91" s="684">
        <v>203</v>
      </c>
      <c r="R91" s="684">
        <v>216</v>
      </c>
      <c r="S91" s="684">
        <v>218</v>
      </c>
      <c r="T91" s="684">
        <v>218</v>
      </c>
      <c r="U91" s="684">
        <v>218</v>
      </c>
      <c r="V91" s="684">
        <v>225</v>
      </c>
      <c r="W91" s="684">
        <v>225</v>
      </c>
      <c r="X91" s="684">
        <v>225</v>
      </c>
      <c r="Y91" s="684">
        <v>226</v>
      </c>
      <c r="Z91" s="684">
        <v>229</v>
      </c>
      <c r="AA91" s="684">
        <v>232</v>
      </c>
      <c r="AB91" s="684">
        <v>234</v>
      </c>
      <c r="AC91" s="684">
        <v>234</v>
      </c>
      <c r="AD91" s="684">
        <v>234</v>
      </c>
      <c r="AE91" s="684">
        <v>234</v>
      </c>
      <c r="AF91" s="684">
        <v>234</v>
      </c>
      <c r="AG91" s="684">
        <v>234</v>
      </c>
    </row>
    <row r="92" spans="4:33" ht="15" customHeight="1">
      <c r="F92" s="684"/>
      <c r="G92" s="684"/>
      <c r="H92" s="684"/>
      <c r="I92" s="684"/>
      <c r="J92" s="684"/>
      <c r="K92" s="684"/>
      <c r="L92" s="684"/>
      <c r="M92" s="684"/>
      <c r="N92" s="684"/>
      <c r="O92" s="684"/>
      <c r="P92" s="684"/>
      <c r="Q92" s="684"/>
      <c r="R92" s="684"/>
      <c r="S92" s="684"/>
      <c r="T92" s="684"/>
      <c r="U92" s="684"/>
      <c r="V92" s="684"/>
      <c r="W92" s="684"/>
      <c r="X92" s="684"/>
      <c r="Y92" s="684"/>
      <c r="Z92" s="684"/>
      <c r="AA92" s="684"/>
      <c r="AB92" s="684"/>
      <c r="AC92" s="684"/>
      <c r="AD92" s="684"/>
      <c r="AE92" s="684"/>
      <c r="AF92" s="684"/>
      <c r="AG92" s="684"/>
    </row>
    <row r="93" spans="4:33" ht="15" customHeight="1">
      <c r="D93" s="120" t="s">
        <v>3068</v>
      </c>
      <c r="F93" s="684">
        <v>23</v>
      </c>
      <c r="G93" s="684">
        <v>30</v>
      </c>
      <c r="H93" s="684">
        <v>25</v>
      </c>
      <c r="I93" s="684">
        <v>25</v>
      </c>
      <c r="J93" s="684">
        <v>25</v>
      </c>
      <c r="K93" s="684">
        <v>25</v>
      </c>
      <c r="L93" s="684">
        <v>25</v>
      </c>
      <c r="M93" s="684">
        <v>34</v>
      </c>
      <c r="N93" s="684">
        <v>38</v>
      </c>
      <c r="O93" s="684">
        <v>39</v>
      </c>
      <c r="P93" s="684">
        <v>41</v>
      </c>
      <c r="Q93" s="684">
        <v>43</v>
      </c>
      <c r="R93" s="684">
        <v>44</v>
      </c>
      <c r="S93" s="684">
        <v>45</v>
      </c>
      <c r="T93" s="684">
        <v>45</v>
      </c>
      <c r="U93" s="684">
        <v>45</v>
      </c>
      <c r="V93" s="684">
        <v>45</v>
      </c>
      <c r="W93" s="684">
        <v>45</v>
      </c>
      <c r="X93" s="684">
        <v>45</v>
      </c>
      <c r="Y93" s="684">
        <v>45</v>
      </c>
      <c r="Z93" s="684">
        <v>45</v>
      </c>
      <c r="AA93" s="684">
        <v>45</v>
      </c>
      <c r="AB93" s="684">
        <v>46</v>
      </c>
      <c r="AC93" s="684">
        <v>46</v>
      </c>
      <c r="AD93" s="684">
        <v>46</v>
      </c>
      <c r="AE93" s="684">
        <v>46</v>
      </c>
      <c r="AF93" s="684">
        <v>46</v>
      </c>
      <c r="AG93" s="684">
        <v>51</v>
      </c>
    </row>
    <row r="94" spans="4:33" ht="15" customHeight="1">
      <c r="F94" s="684"/>
      <c r="G94" s="684"/>
      <c r="H94" s="684"/>
      <c r="I94" s="684"/>
      <c r="J94" s="684"/>
      <c r="K94" s="684"/>
      <c r="L94" s="684"/>
      <c r="M94" s="684"/>
      <c r="N94" s="684"/>
      <c r="O94" s="684"/>
      <c r="P94" s="684"/>
      <c r="Q94" s="684"/>
      <c r="R94" s="684"/>
      <c r="S94" s="684"/>
      <c r="T94" s="684"/>
      <c r="U94" s="684"/>
      <c r="V94" s="684"/>
      <c r="W94" s="684"/>
      <c r="X94" s="684"/>
      <c r="Y94" s="684"/>
      <c r="Z94" s="684"/>
      <c r="AA94" s="684"/>
      <c r="AB94" s="684"/>
      <c r="AC94" s="684"/>
      <c r="AD94" s="684"/>
      <c r="AE94" s="684"/>
      <c r="AF94" s="684"/>
      <c r="AG94" s="684"/>
    </row>
    <row r="95" spans="4:33" ht="15" customHeight="1">
      <c r="D95" s="120" t="s">
        <v>3069</v>
      </c>
      <c r="F95" s="684">
        <v>89</v>
      </c>
      <c r="G95" s="684">
        <v>60</v>
      </c>
      <c r="H95" s="684">
        <v>81</v>
      </c>
      <c r="I95" s="684">
        <v>81</v>
      </c>
      <c r="J95" s="684">
        <v>90</v>
      </c>
      <c r="K95" s="684">
        <v>110</v>
      </c>
      <c r="L95" s="684">
        <v>110</v>
      </c>
      <c r="M95" s="684">
        <v>126</v>
      </c>
      <c r="N95" s="684">
        <v>138</v>
      </c>
      <c r="O95" s="684">
        <v>138</v>
      </c>
      <c r="P95" s="684">
        <v>138</v>
      </c>
      <c r="Q95" s="684">
        <v>138</v>
      </c>
      <c r="R95" s="684">
        <v>138</v>
      </c>
      <c r="S95" s="684">
        <v>138</v>
      </c>
      <c r="T95" s="684">
        <v>138</v>
      </c>
      <c r="U95" s="684">
        <v>138</v>
      </c>
      <c r="V95" s="684">
        <v>150</v>
      </c>
      <c r="W95" s="684">
        <v>150</v>
      </c>
      <c r="X95" s="684">
        <v>150</v>
      </c>
      <c r="Y95" s="684">
        <v>155</v>
      </c>
      <c r="Z95" s="684">
        <v>157</v>
      </c>
      <c r="AA95" s="684">
        <v>161</v>
      </c>
      <c r="AB95" s="684">
        <v>161</v>
      </c>
      <c r="AC95" s="684">
        <v>163</v>
      </c>
      <c r="AD95" s="684">
        <v>168</v>
      </c>
      <c r="AE95" s="684">
        <v>180</v>
      </c>
      <c r="AF95" s="684">
        <v>180</v>
      </c>
      <c r="AG95" s="684">
        <v>230</v>
      </c>
    </row>
    <row r="97" spans="4:33" ht="15" customHeight="1">
      <c r="D97" s="120" t="s">
        <v>824</v>
      </c>
      <c r="F97" s="1772"/>
      <c r="G97" s="1772"/>
      <c r="H97" s="1772"/>
      <c r="I97" s="1772"/>
      <c r="J97" s="1772"/>
      <c r="K97" s="1772"/>
      <c r="L97" s="1772"/>
      <c r="M97" s="1772"/>
      <c r="N97" s="1772"/>
      <c r="O97" s="1772"/>
      <c r="P97" s="1772"/>
      <c r="Q97" s="1772"/>
      <c r="R97" s="1772"/>
      <c r="S97" s="1772"/>
      <c r="T97" s="1772"/>
      <c r="U97" s="1772"/>
      <c r="V97" s="1772"/>
      <c r="W97" s="1772"/>
      <c r="X97" s="1772"/>
      <c r="Y97" s="1772"/>
      <c r="Z97" s="1772"/>
      <c r="AA97" s="1772"/>
      <c r="AB97" s="1772"/>
      <c r="AC97" s="1772"/>
      <c r="AD97" s="1772"/>
      <c r="AE97" s="1772"/>
      <c r="AF97" s="1772"/>
      <c r="AG97" s="1772"/>
    </row>
    <row r="98" spans="4:33" ht="15" customHeight="1">
      <c r="D98" s="20"/>
      <c r="E98" s="120" t="s">
        <v>530</v>
      </c>
      <c r="F98" s="1772">
        <v>326</v>
      </c>
      <c r="G98" s="1772">
        <v>326</v>
      </c>
      <c r="H98" s="1772">
        <v>331</v>
      </c>
      <c r="I98" s="1772">
        <v>331</v>
      </c>
      <c r="J98" s="1772">
        <v>331</v>
      </c>
      <c r="K98" s="1772">
        <v>351</v>
      </c>
      <c r="L98" s="1772">
        <v>412</v>
      </c>
      <c r="M98" s="1772">
        <v>463</v>
      </c>
      <c r="N98" s="1772">
        <v>486</v>
      </c>
      <c r="O98" s="1772">
        <v>498</v>
      </c>
      <c r="P98" s="1772">
        <v>508</v>
      </c>
      <c r="Q98" s="1772">
        <v>516</v>
      </c>
      <c r="R98" s="1772">
        <v>540</v>
      </c>
      <c r="S98" s="1772">
        <v>565</v>
      </c>
      <c r="T98" s="1772">
        <v>587</v>
      </c>
      <c r="U98" s="1772">
        <v>587</v>
      </c>
      <c r="V98" s="1772">
        <v>606</v>
      </c>
      <c r="W98" s="1772">
        <v>612</v>
      </c>
      <c r="X98" s="1772">
        <v>612</v>
      </c>
      <c r="Y98" s="1772">
        <v>618</v>
      </c>
      <c r="Z98" s="1772">
        <v>627</v>
      </c>
      <c r="AA98" s="1772">
        <v>636</v>
      </c>
      <c r="AB98" s="1772">
        <v>641</v>
      </c>
      <c r="AC98" s="1772">
        <v>645</v>
      </c>
      <c r="AD98" s="1772">
        <v>650</v>
      </c>
      <c r="AE98" s="1772">
        <v>662</v>
      </c>
      <c r="AF98" s="1772">
        <v>662</v>
      </c>
      <c r="AG98" s="1772">
        <v>733</v>
      </c>
    </row>
    <row r="99" spans="4:33" ht="15" customHeight="1">
      <c r="D99" s="20"/>
      <c r="E99" s="120" t="s">
        <v>825</v>
      </c>
      <c r="F99" s="1772">
        <v>407</v>
      </c>
      <c r="G99" s="1772">
        <v>407</v>
      </c>
      <c r="H99" s="1772">
        <v>412</v>
      </c>
      <c r="I99" s="1772">
        <v>427</v>
      </c>
      <c r="J99" s="1772">
        <v>427</v>
      </c>
      <c r="K99" s="1772">
        <v>449</v>
      </c>
      <c r="L99" s="1772">
        <v>528</v>
      </c>
      <c r="M99" s="1772">
        <v>611</v>
      </c>
      <c r="N99" s="1772">
        <v>634</v>
      </c>
      <c r="O99" s="1772">
        <v>656</v>
      </c>
      <c r="P99" s="1772">
        <v>666</v>
      </c>
      <c r="Q99" s="1772">
        <v>674</v>
      </c>
      <c r="R99" s="1772">
        <v>688</v>
      </c>
      <c r="S99" s="1772">
        <v>691</v>
      </c>
      <c r="T99" s="1772">
        <v>691</v>
      </c>
      <c r="U99" s="1772">
        <v>691</v>
      </c>
      <c r="V99" s="1772">
        <v>710</v>
      </c>
      <c r="W99" s="1772">
        <v>710</v>
      </c>
      <c r="X99" s="1772">
        <v>710</v>
      </c>
      <c r="Y99" s="1772">
        <v>716</v>
      </c>
      <c r="Z99" s="1772">
        <v>721</v>
      </c>
      <c r="AA99" s="1772">
        <v>728</v>
      </c>
      <c r="AB99" s="1772">
        <v>738</v>
      </c>
      <c r="AC99" s="1772">
        <v>747</v>
      </c>
      <c r="AD99" s="1772">
        <v>760</v>
      </c>
      <c r="AE99" s="1772">
        <v>780</v>
      </c>
      <c r="AF99" s="1772">
        <v>788</v>
      </c>
      <c r="AG99" s="1772">
        <v>851</v>
      </c>
    </row>
    <row r="100" spans="4:33" ht="15" customHeight="1">
      <c r="F100" s="684"/>
      <c r="G100" s="684"/>
      <c r="H100" s="684"/>
      <c r="I100" s="684"/>
      <c r="J100" s="684"/>
      <c r="K100" s="684"/>
      <c r="L100" s="684"/>
      <c r="M100" s="684"/>
      <c r="N100" s="684"/>
      <c r="O100" s="684"/>
      <c r="P100" s="684"/>
      <c r="Q100" s="684"/>
      <c r="R100" s="684"/>
      <c r="S100" s="684"/>
      <c r="T100" s="684"/>
      <c r="U100" s="684"/>
      <c r="V100" s="684"/>
      <c r="W100" s="684"/>
      <c r="X100" s="684"/>
      <c r="Y100" s="684"/>
      <c r="Z100" s="684"/>
      <c r="AA100" s="684"/>
      <c r="AB100" s="684"/>
      <c r="AC100" s="684"/>
      <c r="AD100" s="684"/>
      <c r="AE100" s="684"/>
      <c r="AF100" s="684"/>
      <c r="AG100" s="684"/>
    </row>
    <row r="101" spans="4:33" ht="15" customHeight="1">
      <c r="D101" s="120" t="s">
        <v>3070</v>
      </c>
      <c r="F101" s="684">
        <v>233</v>
      </c>
      <c r="G101" s="684">
        <v>233</v>
      </c>
      <c r="H101" s="684">
        <v>238</v>
      </c>
      <c r="I101" s="684">
        <v>238</v>
      </c>
      <c r="J101" s="684">
        <v>238</v>
      </c>
      <c r="K101" s="684">
        <v>258</v>
      </c>
      <c r="L101" s="684">
        <v>294</v>
      </c>
      <c r="M101" s="684">
        <v>345</v>
      </c>
      <c r="N101" s="684">
        <v>368</v>
      </c>
      <c r="O101" s="684">
        <v>380</v>
      </c>
      <c r="P101" s="684">
        <v>390</v>
      </c>
      <c r="Q101" s="684">
        <v>398</v>
      </c>
      <c r="R101" s="684">
        <v>422</v>
      </c>
      <c r="S101" s="684">
        <v>447</v>
      </c>
      <c r="T101" s="684">
        <v>469</v>
      </c>
      <c r="U101" s="684">
        <v>469</v>
      </c>
      <c r="V101" s="684">
        <v>488</v>
      </c>
      <c r="W101" s="684">
        <v>494</v>
      </c>
      <c r="X101" s="684">
        <v>494</v>
      </c>
      <c r="Y101" s="684">
        <v>500</v>
      </c>
      <c r="Z101" s="684">
        <v>509</v>
      </c>
      <c r="AA101" s="684">
        <v>518</v>
      </c>
      <c r="AB101" s="684">
        <v>523</v>
      </c>
      <c r="AC101" s="684">
        <v>527</v>
      </c>
      <c r="AD101" s="684">
        <v>532</v>
      </c>
      <c r="AE101" s="684">
        <v>544</v>
      </c>
      <c r="AF101" s="684">
        <v>544</v>
      </c>
      <c r="AG101" s="684">
        <v>615</v>
      </c>
    </row>
    <row r="102" spans="4:33" ht="15" customHeight="1">
      <c r="D102" s="120" t="s">
        <v>3071</v>
      </c>
      <c r="F102" s="684">
        <v>236</v>
      </c>
      <c r="G102" s="684">
        <v>236</v>
      </c>
      <c r="H102" s="684">
        <v>241</v>
      </c>
      <c r="I102" s="684">
        <v>241</v>
      </c>
      <c r="J102" s="684">
        <v>241</v>
      </c>
      <c r="K102" s="684">
        <v>261</v>
      </c>
      <c r="L102" s="684">
        <v>322</v>
      </c>
      <c r="M102" s="684">
        <v>373</v>
      </c>
      <c r="N102" s="684">
        <v>396</v>
      </c>
      <c r="O102" s="684">
        <v>408</v>
      </c>
      <c r="P102" s="684">
        <v>418</v>
      </c>
      <c r="Q102" s="684">
        <v>426</v>
      </c>
      <c r="R102" s="684">
        <v>450</v>
      </c>
      <c r="S102" s="684">
        <v>475</v>
      </c>
      <c r="T102" s="684">
        <v>497</v>
      </c>
      <c r="U102" s="684">
        <v>497</v>
      </c>
      <c r="V102" s="684">
        <v>516</v>
      </c>
      <c r="W102" s="684">
        <v>522</v>
      </c>
      <c r="X102" s="684">
        <v>522</v>
      </c>
      <c r="Y102" s="684">
        <v>528</v>
      </c>
      <c r="Z102" s="684">
        <v>537</v>
      </c>
      <c r="AA102" s="684">
        <v>546</v>
      </c>
      <c r="AB102" s="684">
        <v>551</v>
      </c>
      <c r="AC102" s="684">
        <v>555</v>
      </c>
      <c r="AD102" s="684">
        <v>560</v>
      </c>
      <c r="AE102" s="684">
        <v>572</v>
      </c>
      <c r="AF102" s="684">
        <v>572</v>
      </c>
      <c r="AG102" s="684">
        <v>643</v>
      </c>
    </row>
    <row r="103" spans="4:33" ht="15" customHeight="1">
      <c r="F103" s="684"/>
      <c r="G103" s="684"/>
      <c r="H103" s="684"/>
      <c r="I103" s="684"/>
      <c r="J103" s="684"/>
      <c r="K103" s="684"/>
      <c r="L103" s="684"/>
      <c r="M103" s="684"/>
      <c r="N103" s="684"/>
      <c r="O103" s="684"/>
      <c r="P103" s="684"/>
      <c r="Q103" s="684"/>
      <c r="R103" s="684"/>
      <c r="S103" s="684"/>
      <c r="T103" s="684"/>
      <c r="U103" s="684"/>
      <c r="V103" s="684"/>
      <c r="W103" s="684"/>
      <c r="X103" s="684"/>
      <c r="Y103" s="684"/>
      <c r="Z103" s="684"/>
      <c r="AA103" s="684"/>
      <c r="AB103" s="684"/>
      <c r="AC103" s="684"/>
      <c r="AD103" s="684"/>
      <c r="AE103" s="684"/>
      <c r="AF103" s="684"/>
      <c r="AG103" s="684"/>
    </row>
    <row r="104" spans="4:33" ht="15" customHeight="1">
      <c r="D104" s="120" t="s">
        <v>828</v>
      </c>
      <c r="F104" s="684">
        <v>82</v>
      </c>
      <c r="G104" s="684">
        <v>92</v>
      </c>
      <c r="H104" s="684">
        <v>112</v>
      </c>
      <c r="I104" s="684">
        <v>122</v>
      </c>
      <c r="J104" s="684">
        <v>147</v>
      </c>
      <c r="K104" s="684">
        <v>157</v>
      </c>
      <c r="L104" s="684">
        <v>167</v>
      </c>
      <c r="M104" s="684">
        <v>202</v>
      </c>
      <c r="N104" s="684">
        <v>205</v>
      </c>
      <c r="O104" s="684">
        <v>216</v>
      </c>
      <c r="P104" s="684">
        <v>222</v>
      </c>
      <c r="Q104" s="684">
        <v>229</v>
      </c>
      <c r="R104" s="684">
        <v>229</v>
      </c>
      <c r="S104" s="684">
        <v>229</v>
      </c>
      <c r="T104" s="684">
        <v>229</v>
      </c>
      <c r="U104" s="684">
        <v>229</v>
      </c>
      <c r="V104" s="684">
        <v>234</v>
      </c>
      <c r="W104" s="684">
        <v>234</v>
      </c>
      <c r="X104" s="684">
        <v>234</v>
      </c>
      <c r="Y104" s="684">
        <v>234</v>
      </c>
      <c r="Z104" s="684">
        <v>234</v>
      </c>
      <c r="AA104" s="684">
        <v>234</v>
      </c>
      <c r="AB104" s="684">
        <v>234</v>
      </c>
      <c r="AC104" s="684">
        <v>235</v>
      </c>
      <c r="AD104" s="684">
        <v>235</v>
      </c>
      <c r="AE104" s="684">
        <v>268</v>
      </c>
      <c r="AF104" s="684">
        <v>268</v>
      </c>
      <c r="AG104" s="684">
        <v>295</v>
      </c>
    </row>
    <row r="105" spans="4:33" ht="15" customHeight="1">
      <c r="D105" s="120" t="s">
        <v>829</v>
      </c>
      <c r="F105" s="684"/>
      <c r="G105" s="684"/>
      <c r="H105" s="684"/>
      <c r="I105" s="684"/>
      <c r="J105" s="684"/>
      <c r="K105" s="684"/>
      <c r="L105" s="684"/>
      <c r="M105" s="684"/>
      <c r="N105" s="684"/>
      <c r="O105" s="684"/>
      <c r="P105" s="684"/>
      <c r="Q105" s="684"/>
      <c r="R105" s="684"/>
      <c r="S105" s="684"/>
      <c r="T105" s="684"/>
      <c r="U105" s="684"/>
      <c r="V105" s="684"/>
      <c r="W105" s="684"/>
      <c r="X105" s="684"/>
      <c r="Y105" s="684"/>
      <c r="Z105" s="684"/>
      <c r="AA105" s="684"/>
      <c r="AB105" s="684"/>
      <c r="AC105" s="684"/>
      <c r="AD105" s="684"/>
      <c r="AE105" s="684"/>
      <c r="AF105" s="684"/>
      <c r="AG105" s="684"/>
    </row>
    <row r="106" spans="4:33" ht="15" customHeight="1">
      <c r="D106" s="20"/>
      <c r="E106" s="120" t="s">
        <v>530</v>
      </c>
      <c r="F106" s="684">
        <v>408</v>
      </c>
      <c r="G106" s="684">
        <v>418</v>
      </c>
      <c r="H106" s="684">
        <v>443</v>
      </c>
      <c r="I106" s="684">
        <v>453</v>
      </c>
      <c r="J106" s="684">
        <v>478</v>
      </c>
      <c r="K106" s="684">
        <v>508</v>
      </c>
      <c r="L106" s="684">
        <v>579</v>
      </c>
      <c r="M106" s="684">
        <v>665</v>
      </c>
      <c r="N106" s="684">
        <v>691</v>
      </c>
      <c r="O106" s="684">
        <v>714</v>
      </c>
      <c r="P106" s="684">
        <v>730</v>
      </c>
      <c r="Q106" s="684">
        <v>745</v>
      </c>
      <c r="R106" s="684">
        <v>769</v>
      </c>
      <c r="S106" s="684">
        <v>794</v>
      </c>
      <c r="T106" s="684">
        <v>816</v>
      </c>
      <c r="U106" s="684">
        <v>816</v>
      </c>
      <c r="V106" s="684">
        <v>840</v>
      </c>
      <c r="W106" s="684">
        <v>846</v>
      </c>
      <c r="X106" s="684">
        <v>846</v>
      </c>
      <c r="Y106" s="684">
        <v>852</v>
      </c>
      <c r="Z106" s="684">
        <v>861</v>
      </c>
      <c r="AA106" s="684">
        <v>870</v>
      </c>
      <c r="AB106" s="684">
        <v>875</v>
      </c>
      <c r="AC106" s="684">
        <v>880</v>
      </c>
      <c r="AD106" s="684">
        <v>885</v>
      </c>
      <c r="AE106" s="684">
        <v>930</v>
      </c>
      <c r="AF106" s="684">
        <v>930</v>
      </c>
      <c r="AG106" s="684">
        <v>1028</v>
      </c>
    </row>
    <row r="107" spans="4:33" ht="15" customHeight="1">
      <c r="D107" s="20"/>
      <c r="E107" s="120" t="s">
        <v>531</v>
      </c>
      <c r="F107" s="684">
        <v>489</v>
      </c>
      <c r="G107" s="684">
        <v>499</v>
      </c>
      <c r="H107" s="684">
        <v>524</v>
      </c>
      <c r="I107" s="684">
        <v>549</v>
      </c>
      <c r="J107" s="684">
        <v>574</v>
      </c>
      <c r="K107" s="684">
        <v>606</v>
      </c>
      <c r="L107" s="684">
        <v>695</v>
      </c>
      <c r="M107" s="684">
        <v>813</v>
      </c>
      <c r="N107" s="684">
        <v>839</v>
      </c>
      <c r="O107" s="684">
        <v>872</v>
      </c>
      <c r="P107" s="684">
        <v>888</v>
      </c>
      <c r="Q107" s="684">
        <v>903</v>
      </c>
      <c r="R107" s="684">
        <v>917</v>
      </c>
      <c r="S107" s="684">
        <v>920</v>
      </c>
      <c r="T107" s="684">
        <v>920</v>
      </c>
      <c r="U107" s="684">
        <v>920</v>
      </c>
      <c r="V107" s="684">
        <v>944</v>
      </c>
      <c r="W107" s="684">
        <v>944</v>
      </c>
      <c r="X107" s="684">
        <v>944</v>
      </c>
      <c r="Y107" s="684">
        <v>950</v>
      </c>
      <c r="Z107" s="684">
        <v>955</v>
      </c>
      <c r="AA107" s="684">
        <v>962</v>
      </c>
      <c r="AB107" s="684">
        <v>972</v>
      </c>
      <c r="AC107" s="684">
        <v>982</v>
      </c>
      <c r="AD107" s="684">
        <v>995</v>
      </c>
      <c r="AE107" s="684">
        <v>1048</v>
      </c>
      <c r="AF107" s="684">
        <v>1056</v>
      </c>
      <c r="AG107" s="684">
        <v>1146</v>
      </c>
    </row>
    <row r="108" spans="4:33" ht="15" customHeight="1">
      <c r="F108" s="684"/>
      <c r="G108" s="684"/>
      <c r="H108" s="684"/>
      <c r="I108" s="684"/>
      <c r="J108" s="684"/>
      <c r="K108" s="684"/>
      <c r="L108" s="684"/>
      <c r="M108" s="684"/>
      <c r="N108" s="684"/>
      <c r="O108" s="684"/>
      <c r="P108" s="684"/>
      <c r="Q108" s="684"/>
      <c r="R108" s="684"/>
      <c r="S108" s="684"/>
      <c r="T108" s="684"/>
      <c r="U108" s="684"/>
      <c r="V108" s="684"/>
      <c r="W108" s="684"/>
      <c r="X108" s="684"/>
      <c r="Y108" s="684"/>
      <c r="Z108" s="684"/>
      <c r="AA108" s="684"/>
      <c r="AB108" s="684"/>
      <c r="AC108" s="684"/>
      <c r="AD108" s="684"/>
      <c r="AE108" s="684"/>
      <c r="AF108" s="684"/>
      <c r="AG108" s="684"/>
    </row>
    <row r="109" spans="4:33" ht="15" customHeight="1">
      <c r="D109" s="120" t="s">
        <v>3072</v>
      </c>
      <c r="F109" s="684">
        <v>290</v>
      </c>
      <c r="G109" s="684">
        <v>300</v>
      </c>
      <c r="H109" s="684">
        <v>325</v>
      </c>
      <c r="I109" s="684">
        <v>335</v>
      </c>
      <c r="J109" s="684">
        <v>360</v>
      </c>
      <c r="K109" s="684">
        <v>390</v>
      </c>
      <c r="L109" s="684">
        <v>436</v>
      </c>
      <c r="M109" s="684">
        <v>522</v>
      </c>
      <c r="N109" s="684">
        <v>548</v>
      </c>
      <c r="O109" s="684">
        <v>571</v>
      </c>
      <c r="P109" s="684">
        <v>587</v>
      </c>
      <c r="Q109" s="684">
        <v>602</v>
      </c>
      <c r="R109" s="684">
        <v>626</v>
      </c>
      <c r="S109" s="684">
        <v>651</v>
      </c>
      <c r="T109" s="684">
        <v>673</v>
      </c>
      <c r="U109" s="684">
        <v>673</v>
      </c>
      <c r="V109" s="684">
        <v>697</v>
      </c>
      <c r="W109" s="684">
        <v>703</v>
      </c>
      <c r="X109" s="684">
        <v>703</v>
      </c>
      <c r="Y109" s="684">
        <v>709</v>
      </c>
      <c r="Z109" s="684">
        <v>718</v>
      </c>
      <c r="AA109" s="684">
        <v>727</v>
      </c>
      <c r="AB109" s="684">
        <v>732</v>
      </c>
      <c r="AC109" s="684">
        <v>737</v>
      </c>
      <c r="AD109" s="684">
        <v>742</v>
      </c>
      <c r="AE109" s="684">
        <v>787</v>
      </c>
      <c r="AF109" s="684">
        <v>787</v>
      </c>
      <c r="AG109" s="684">
        <v>885</v>
      </c>
    </row>
    <row r="110" spans="4:33" ht="15" customHeight="1">
      <c r="D110" s="120" t="s">
        <v>3073</v>
      </c>
      <c r="F110" s="684">
        <v>294</v>
      </c>
      <c r="G110" s="684">
        <v>304</v>
      </c>
      <c r="H110" s="684">
        <v>329</v>
      </c>
      <c r="I110" s="684">
        <v>339</v>
      </c>
      <c r="J110" s="684">
        <v>364</v>
      </c>
      <c r="K110" s="684">
        <v>394</v>
      </c>
      <c r="L110" s="684">
        <v>465</v>
      </c>
      <c r="M110" s="684">
        <v>551</v>
      </c>
      <c r="N110" s="684">
        <v>577</v>
      </c>
      <c r="O110" s="684">
        <v>600</v>
      </c>
      <c r="P110" s="684">
        <v>616</v>
      </c>
      <c r="Q110" s="684">
        <v>631</v>
      </c>
      <c r="R110" s="684">
        <v>655</v>
      </c>
      <c r="S110" s="684">
        <v>680</v>
      </c>
      <c r="T110" s="684">
        <v>702</v>
      </c>
      <c r="U110" s="684">
        <v>702</v>
      </c>
      <c r="V110" s="684">
        <v>726</v>
      </c>
      <c r="W110" s="684">
        <v>732</v>
      </c>
      <c r="X110" s="684">
        <v>732</v>
      </c>
      <c r="Y110" s="684">
        <v>738</v>
      </c>
      <c r="Z110" s="684">
        <v>747</v>
      </c>
      <c r="AA110" s="684">
        <v>756</v>
      </c>
      <c r="AB110" s="684">
        <v>761</v>
      </c>
      <c r="AC110" s="684">
        <v>766</v>
      </c>
      <c r="AD110" s="684">
        <v>771</v>
      </c>
      <c r="AE110" s="684">
        <v>816</v>
      </c>
      <c r="AF110" s="684">
        <v>816</v>
      </c>
      <c r="AG110" s="684">
        <v>914</v>
      </c>
    </row>
    <row r="111" spans="4:33" ht="15" customHeight="1">
      <c r="F111" s="684"/>
      <c r="G111" s="684"/>
      <c r="H111" s="684"/>
      <c r="I111" s="684"/>
      <c r="J111" s="684"/>
      <c r="K111" s="684"/>
      <c r="L111" s="684"/>
      <c r="M111" s="684"/>
      <c r="N111" s="684"/>
      <c r="O111" s="684"/>
      <c r="P111" s="684"/>
      <c r="Q111" s="684"/>
      <c r="R111" s="684"/>
      <c r="S111" s="684"/>
      <c r="T111" s="684"/>
      <c r="U111" s="684"/>
      <c r="V111" s="684"/>
      <c r="W111" s="684"/>
      <c r="X111" s="684"/>
      <c r="Y111" s="684"/>
      <c r="Z111" s="684"/>
      <c r="AA111" s="684"/>
      <c r="AB111" s="684"/>
      <c r="AC111" s="684"/>
      <c r="AD111" s="684"/>
      <c r="AE111" s="684"/>
      <c r="AF111" s="684"/>
      <c r="AG111" s="684"/>
    </row>
    <row r="112" spans="4:33" ht="15" customHeight="1">
      <c r="D112" s="120" t="s">
        <v>832</v>
      </c>
      <c r="F112" s="684">
        <v>80</v>
      </c>
      <c r="G112" s="684">
        <v>80</v>
      </c>
      <c r="H112" s="684">
        <v>80</v>
      </c>
      <c r="I112" s="684">
        <v>80</v>
      </c>
      <c r="J112" s="684">
        <v>80</v>
      </c>
      <c r="K112" s="684">
        <v>82</v>
      </c>
      <c r="L112" s="684">
        <v>92</v>
      </c>
      <c r="M112" s="684">
        <v>114</v>
      </c>
      <c r="N112" s="684">
        <v>125</v>
      </c>
      <c r="O112" s="684">
        <v>146</v>
      </c>
      <c r="P112" s="684">
        <v>142</v>
      </c>
      <c r="Q112" s="684">
        <v>166</v>
      </c>
      <c r="R112" s="684">
        <v>151</v>
      </c>
      <c r="S112" s="684">
        <v>147</v>
      </c>
      <c r="T112" s="684">
        <v>146</v>
      </c>
      <c r="U112" s="684">
        <v>147</v>
      </c>
      <c r="V112" s="684">
        <v>156</v>
      </c>
      <c r="W112" s="684">
        <v>169</v>
      </c>
      <c r="X112" s="684">
        <v>186</v>
      </c>
      <c r="Y112" s="684">
        <v>209</v>
      </c>
      <c r="Z112" s="684">
        <v>232</v>
      </c>
      <c r="AA112" s="684">
        <v>255</v>
      </c>
      <c r="AB112" s="684">
        <v>270</v>
      </c>
      <c r="AC112" s="684">
        <v>320</v>
      </c>
      <c r="AD112" s="684">
        <v>370</v>
      </c>
      <c r="AE112" s="684">
        <v>420</v>
      </c>
      <c r="AF112" s="684">
        <v>470</v>
      </c>
      <c r="AG112" s="684">
        <v>520</v>
      </c>
    </row>
    <row r="113" spans="4:33" ht="15" customHeight="1">
      <c r="F113" s="684"/>
      <c r="G113" s="684"/>
      <c r="H113" s="684"/>
      <c r="I113" s="684"/>
      <c r="J113" s="684"/>
      <c r="K113" s="684"/>
      <c r="L113" s="684"/>
      <c r="M113" s="684"/>
      <c r="N113" s="684"/>
      <c r="O113" s="684"/>
      <c r="P113" s="684"/>
      <c r="Q113" s="684"/>
      <c r="R113" s="684"/>
      <c r="S113" s="684"/>
      <c r="T113" s="684"/>
      <c r="U113" s="684"/>
      <c r="V113" s="684"/>
      <c r="W113" s="684"/>
      <c r="X113" s="684"/>
      <c r="Y113" s="684"/>
      <c r="Z113" s="684"/>
      <c r="AA113" s="684"/>
      <c r="AB113" s="684"/>
      <c r="AC113" s="684"/>
      <c r="AD113" s="684"/>
      <c r="AE113" s="684"/>
      <c r="AF113" s="684"/>
      <c r="AG113" s="684"/>
    </row>
    <row r="114" spans="4:33" ht="15" customHeight="1">
      <c r="D114" s="120" t="s">
        <v>833</v>
      </c>
      <c r="F114" s="684">
        <v>6100</v>
      </c>
      <c r="G114" s="684">
        <v>6100</v>
      </c>
      <c r="H114" s="684">
        <v>6800</v>
      </c>
      <c r="I114" s="684">
        <v>6800</v>
      </c>
      <c r="J114" s="684">
        <v>6800</v>
      </c>
      <c r="K114" s="684">
        <v>6800</v>
      </c>
      <c r="L114" s="684">
        <v>6800</v>
      </c>
      <c r="M114" s="684">
        <v>7200</v>
      </c>
      <c r="N114" s="684">
        <v>7200</v>
      </c>
      <c r="O114" s="684">
        <v>7400</v>
      </c>
      <c r="P114" s="684">
        <v>6400</v>
      </c>
      <c r="Q114" s="684">
        <v>8600</v>
      </c>
      <c r="R114" s="684">
        <v>9900</v>
      </c>
      <c r="S114" s="684">
        <v>9800</v>
      </c>
      <c r="T114" s="684">
        <v>9900</v>
      </c>
      <c r="U114" s="684">
        <v>10200</v>
      </c>
      <c r="V114" s="684">
        <v>11100</v>
      </c>
      <c r="W114" s="684">
        <v>11300</v>
      </c>
      <c r="X114" s="684">
        <v>11300</v>
      </c>
      <c r="Y114" s="684">
        <v>11600</v>
      </c>
      <c r="Z114" s="684">
        <v>11800</v>
      </c>
      <c r="AA114" s="684">
        <v>12000</v>
      </c>
      <c r="AB114" s="684">
        <v>11600</v>
      </c>
      <c r="AC114" s="684">
        <v>21300</v>
      </c>
      <c r="AD114" s="684">
        <v>22600</v>
      </c>
      <c r="AE114" s="684">
        <v>23700</v>
      </c>
      <c r="AF114" s="684">
        <v>23200</v>
      </c>
      <c r="AG114" s="684">
        <v>26600</v>
      </c>
    </row>
    <row r="115" spans="4:33" ht="15" customHeight="1">
      <c r="F115" s="685"/>
      <c r="G115" s="685"/>
      <c r="H115" s="685"/>
      <c r="I115" s="685"/>
      <c r="J115" s="685"/>
      <c r="K115" s="685"/>
      <c r="L115" s="685"/>
      <c r="M115" s="685"/>
      <c r="N115" s="685"/>
      <c r="O115" s="685"/>
      <c r="P115" s="685"/>
      <c r="Q115" s="685"/>
      <c r="R115" s="685"/>
      <c r="S115" s="685"/>
      <c r="T115" s="685"/>
      <c r="U115" s="685"/>
      <c r="V115" s="685"/>
      <c r="W115" s="685"/>
      <c r="X115" s="685"/>
      <c r="Y115" s="685"/>
      <c r="Z115" s="685"/>
      <c r="AA115" s="685"/>
      <c r="AB115" s="685"/>
      <c r="AC115" s="685"/>
      <c r="AD115" s="685"/>
      <c r="AE115" s="685"/>
      <c r="AF115" s="685"/>
      <c r="AG115" s="685"/>
    </row>
    <row r="116" spans="4:33" ht="15" customHeight="1">
      <c r="F116" s="685"/>
      <c r="G116" s="685"/>
      <c r="H116" s="685"/>
      <c r="I116" s="685"/>
      <c r="J116" s="685"/>
      <c r="K116" s="685"/>
      <c r="L116" s="685"/>
      <c r="M116" s="685"/>
      <c r="N116" s="685"/>
      <c r="O116" s="685"/>
      <c r="P116" s="685"/>
      <c r="Q116" s="685"/>
      <c r="R116" s="685"/>
      <c r="S116" s="685"/>
      <c r="T116" s="685"/>
      <c r="U116" s="685"/>
      <c r="V116" s="685"/>
      <c r="W116" s="685"/>
      <c r="X116" s="685"/>
      <c r="Y116" s="685"/>
      <c r="Z116" s="685"/>
      <c r="AA116" s="685"/>
      <c r="AB116" s="685"/>
      <c r="AC116" s="685"/>
      <c r="AD116" s="685"/>
      <c r="AE116" s="685"/>
      <c r="AF116" s="685"/>
      <c r="AG116" s="685"/>
    </row>
    <row r="117" spans="4:33" ht="15" customHeight="1">
      <c r="F117" s="685"/>
      <c r="G117" s="685"/>
      <c r="H117" s="685"/>
      <c r="I117" s="685"/>
      <c r="J117" s="685"/>
      <c r="K117" s="685"/>
      <c r="L117" s="685"/>
      <c r="M117" s="685"/>
      <c r="N117" s="685"/>
      <c r="O117" s="685"/>
      <c r="P117" s="685"/>
      <c r="Q117" s="685"/>
      <c r="R117" s="685"/>
      <c r="S117" s="685"/>
      <c r="T117" s="685"/>
      <c r="U117" s="685"/>
      <c r="V117" s="685"/>
      <c r="W117" s="685"/>
      <c r="X117" s="685"/>
      <c r="Y117" s="685"/>
      <c r="Z117" s="685"/>
      <c r="AA117" s="685"/>
      <c r="AB117" s="685"/>
      <c r="AC117" s="685"/>
      <c r="AD117" s="685"/>
      <c r="AE117" s="685"/>
      <c r="AF117" s="685"/>
      <c r="AG117" s="685"/>
    </row>
    <row r="118" spans="4:33" ht="15" customHeight="1">
      <c r="D118" s="120" t="s">
        <v>3074</v>
      </c>
      <c r="F118" s="682">
        <v>57</v>
      </c>
      <c r="G118" s="682">
        <v>67</v>
      </c>
      <c r="H118" s="682">
        <v>87</v>
      </c>
      <c r="I118" s="682">
        <v>97</v>
      </c>
      <c r="J118" s="682">
        <v>122</v>
      </c>
      <c r="K118" s="682">
        <v>132</v>
      </c>
      <c r="L118" s="682">
        <v>142</v>
      </c>
      <c r="M118" s="682">
        <v>177</v>
      </c>
      <c r="N118" s="682">
        <v>180</v>
      </c>
      <c r="O118" s="682">
        <v>191</v>
      </c>
      <c r="P118" s="682">
        <v>197</v>
      </c>
      <c r="Q118" s="682">
        <v>204</v>
      </c>
      <c r="R118" s="682">
        <v>204</v>
      </c>
      <c r="S118" s="682">
        <v>204</v>
      </c>
      <c r="T118" s="682">
        <v>204</v>
      </c>
      <c r="U118" s="682">
        <v>204</v>
      </c>
      <c r="V118" s="682">
        <v>209</v>
      </c>
      <c r="W118" s="682">
        <v>209</v>
      </c>
      <c r="X118" s="682">
        <v>209</v>
      </c>
      <c r="Y118" s="682">
        <v>209</v>
      </c>
      <c r="Z118" s="682">
        <v>209</v>
      </c>
      <c r="AA118" s="682">
        <v>209</v>
      </c>
      <c r="AB118" s="682">
        <v>209</v>
      </c>
      <c r="AC118" s="682">
        <v>210</v>
      </c>
      <c r="AD118" s="682">
        <v>210</v>
      </c>
      <c r="AE118" s="682">
        <v>243</v>
      </c>
      <c r="AF118" s="682">
        <v>243</v>
      </c>
      <c r="AG118" s="682">
        <v>270</v>
      </c>
    </row>
    <row r="119" spans="4:33" ht="15" customHeight="1">
      <c r="D119" s="120" t="s">
        <v>3075</v>
      </c>
      <c r="F119" s="682">
        <v>58</v>
      </c>
      <c r="G119" s="682">
        <v>68</v>
      </c>
      <c r="H119" s="682">
        <v>88</v>
      </c>
      <c r="I119" s="682">
        <v>98</v>
      </c>
      <c r="J119" s="682">
        <v>123</v>
      </c>
      <c r="K119" s="682">
        <v>133</v>
      </c>
      <c r="L119" s="682">
        <v>143</v>
      </c>
      <c r="M119" s="682">
        <v>178</v>
      </c>
      <c r="N119" s="682">
        <v>181</v>
      </c>
      <c r="O119" s="682">
        <v>192</v>
      </c>
      <c r="P119" s="682">
        <v>198</v>
      </c>
      <c r="Q119" s="682">
        <v>205</v>
      </c>
      <c r="R119" s="682">
        <v>205</v>
      </c>
      <c r="S119" s="682">
        <v>205</v>
      </c>
      <c r="T119" s="682">
        <v>205</v>
      </c>
      <c r="U119" s="682">
        <v>205</v>
      </c>
      <c r="V119" s="682">
        <v>210</v>
      </c>
      <c r="W119" s="682">
        <v>210</v>
      </c>
      <c r="X119" s="682">
        <v>210</v>
      </c>
      <c r="Y119" s="682">
        <v>210</v>
      </c>
      <c r="Z119" s="682">
        <v>210</v>
      </c>
      <c r="AA119" s="682">
        <v>210</v>
      </c>
      <c r="AB119" s="682">
        <v>210</v>
      </c>
      <c r="AC119" s="682">
        <v>211</v>
      </c>
      <c r="AD119" s="682">
        <v>211</v>
      </c>
      <c r="AE119" s="682">
        <v>244</v>
      </c>
      <c r="AF119" s="682">
        <v>244</v>
      </c>
      <c r="AG119" s="682">
        <v>271</v>
      </c>
    </row>
    <row r="120" spans="4:33" ht="15" customHeight="1">
      <c r="D120" s="686" t="s">
        <v>836</v>
      </c>
      <c r="E120" s="686"/>
      <c r="F120" s="682">
        <v>81</v>
      </c>
      <c r="G120" s="682">
        <v>81</v>
      </c>
      <c r="H120" s="682">
        <v>81</v>
      </c>
      <c r="I120" s="682">
        <v>96</v>
      </c>
      <c r="J120" s="682">
        <v>96</v>
      </c>
      <c r="K120" s="682">
        <v>98</v>
      </c>
      <c r="L120" s="682">
        <v>116</v>
      </c>
      <c r="M120" s="682">
        <v>148</v>
      </c>
      <c r="N120" s="682">
        <v>148</v>
      </c>
      <c r="O120" s="682">
        <v>158</v>
      </c>
      <c r="P120" s="682">
        <v>158</v>
      </c>
      <c r="Q120" s="682">
        <v>158</v>
      </c>
      <c r="R120" s="682">
        <v>148</v>
      </c>
      <c r="S120" s="682">
        <v>126</v>
      </c>
      <c r="T120" s="682">
        <v>104</v>
      </c>
      <c r="U120" s="682">
        <v>104</v>
      </c>
      <c r="V120" s="682">
        <v>104</v>
      </c>
      <c r="W120" s="682">
        <v>98</v>
      </c>
      <c r="X120" s="682">
        <v>98</v>
      </c>
      <c r="Y120" s="682">
        <v>98</v>
      </c>
      <c r="Z120" s="682">
        <v>94</v>
      </c>
      <c r="AA120" s="682">
        <v>92</v>
      </c>
      <c r="AB120" s="682">
        <v>97</v>
      </c>
      <c r="AC120" s="682">
        <v>102</v>
      </c>
      <c r="AD120" s="682">
        <v>110</v>
      </c>
      <c r="AE120" s="682">
        <v>118</v>
      </c>
      <c r="AF120" s="682">
        <v>126</v>
      </c>
      <c r="AG120" s="682">
        <v>118</v>
      </c>
    </row>
    <row r="121" spans="4:33" ht="15" customHeight="1">
      <c r="D121" s="686" t="s">
        <v>837</v>
      </c>
      <c r="E121" s="687"/>
      <c r="F121" s="688"/>
      <c r="G121" s="682">
        <v>0</v>
      </c>
      <c r="H121" s="682">
        <v>5</v>
      </c>
      <c r="I121" s="682">
        <v>0</v>
      </c>
      <c r="J121" s="682">
        <v>0</v>
      </c>
      <c r="K121" s="682">
        <v>20</v>
      </c>
      <c r="L121" s="682">
        <v>61</v>
      </c>
      <c r="M121" s="682">
        <v>51</v>
      </c>
      <c r="N121" s="682">
        <v>23</v>
      </c>
      <c r="O121" s="682">
        <v>12</v>
      </c>
      <c r="P121" s="682">
        <v>10</v>
      </c>
      <c r="Q121" s="682">
        <v>8</v>
      </c>
      <c r="R121" s="682">
        <v>24</v>
      </c>
      <c r="S121" s="682">
        <v>25</v>
      </c>
      <c r="T121" s="682">
        <v>22</v>
      </c>
      <c r="U121" s="682">
        <v>0</v>
      </c>
      <c r="V121" s="682">
        <v>19</v>
      </c>
      <c r="W121" s="682">
        <v>6</v>
      </c>
      <c r="X121" s="682">
        <v>0</v>
      </c>
      <c r="Y121" s="682">
        <v>6</v>
      </c>
      <c r="Z121" s="682">
        <v>9</v>
      </c>
      <c r="AA121" s="682">
        <v>9</v>
      </c>
      <c r="AB121" s="682">
        <v>5</v>
      </c>
      <c r="AC121" s="682">
        <v>4</v>
      </c>
      <c r="AD121" s="682">
        <v>5</v>
      </c>
      <c r="AE121" s="682">
        <v>12</v>
      </c>
      <c r="AF121" s="682">
        <v>0</v>
      </c>
      <c r="AG121" s="682">
        <v>71</v>
      </c>
    </row>
    <row r="122" spans="4:33" ht="15" customHeight="1">
      <c r="D122" s="120" t="s">
        <v>838</v>
      </c>
      <c r="F122" s="684"/>
      <c r="G122" s="682">
        <v>10</v>
      </c>
      <c r="H122" s="682">
        <v>20</v>
      </c>
      <c r="I122" s="682">
        <v>10</v>
      </c>
      <c r="J122" s="682">
        <v>25</v>
      </c>
      <c r="K122" s="682">
        <v>10</v>
      </c>
      <c r="L122" s="682">
        <v>10</v>
      </c>
      <c r="M122" s="682">
        <v>35</v>
      </c>
      <c r="N122" s="682">
        <v>3</v>
      </c>
      <c r="O122" s="682">
        <v>11</v>
      </c>
      <c r="P122" s="682">
        <v>6</v>
      </c>
      <c r="Q122" s="682">
        <v>7</v>
      </c>
      <c r="R122" s="682">
        <v>0</v>
      </c>
      <c r="S122" s="682">
        <v>0</v>
      </c>
      <c r="T122" s="682">
        <v>0</v>
      </c>
      <c r="U122" s="682">
        <v>0</v>
      </c>
      <c r="V122" s="682">
        <v>5</v>
      </c>
      <c r="W122" s="682">
        <v>0</v>
      </c>
      <c r="X122" s="682">
        <v>0</v>
      </c>
      <c r="Y122" s="682">
        <v>0</v>
      </c>
      <c r="Z122" s="682">
        <v>0</v>
      </c>
      <c r="AA122" s="682">
        <v>0</v>
      </c>
      <c r="AB122" s="682">
        <v>0</v>
      </c>
      <c r="AC122" s="682">
        <v>1</v>
      </c>
      <c r="AD122" s="682">
        <v>0</v>
      </c>
      <c r="AE122" s="682">
        <v>33</v>
      </c>
      <c r="AF122" s="682">
        <v>0</v>
      </c>
      <c r="AG122" s="682">
        <v>27</v>
      </c>
    </row>
    <row r="123" spans="4:33" ht="15" customHeight="1">
      <c r="D123" s="120" t="s">
        <v>839</v>
      </c>
      <c r="G123" s="23">
        <v>10</v>
      </c>
      <c r="H123" s="23">
        <v>25</v>
      </c>
      <c r="I123" s="23">
        <v>10</v>
      </c>
      <c r="J123" s="23">
        <v>25</v>
      </c>
      <c r="K123" s="23">
        <v>30</v>
      </c>
      <c r="L123" s="23">
        <v>71</v>
      </c>
      <c r="M123" s="23">
        <v>86</v>
      </c>
      <c r="N123" s="23">
        <v>26</v>
      </c>
      <c r="O123" s="23">
        <v>23</v>
      </c>
      <c r="P123" s="23">
        <v>16</v>
      </c>
      <c r="Q123" s="23">
        <v>15</v>
      </c>
      <c r="R123" s="23">
        <v>24</v>
      </c>
      <c r="S123" s="23">
        <v>25</v>
      </c>
      <c r="T123" s="23">
        <v>22</v>
      </c>
      <c r="U123" s="23">
        <v>0</v>
      </c>
      <c r="V123" s="23">
        <v>24</v>
      </c>
      <c r="W123" s="23">
        <v>6</v>
      </c>
      <c r="X123" s="23">
        <v>0</v>
      </c>
      <c r="Y123" s="23">
        <v>6</v>
      </c>
      <c r="Z123" s="23">
        <v>9</v>
      </c>
      <c r="AA123" s="23">
        <v>9</v>
      </c>
      <c r="AB123" s="23">
        <v>5</v>
      </c>
      <c r="AC123" s="23">
        <v>5</v>
      </c>
      <c r="AD123" s="23">
        <v>5</v>
      </c>
      <c r="AE123" s="23">
        <v>45</v>
      </c>
      <c r="AF123" s="23">
        <v>0</v>
      </c>
      <c r="AG123" s="23">
        <v>98</v>
      </c>
    </row>
    <row r="127" spans="4:33" ht="15" customHeight="1">
      <c r="D127" s="120" t="s">
        <v>839</v>
      </c>
    </row>
    <row r="128" spans="4:33" ht="15" customHeight="1">
      <c r="E128" s="120" t="s">
        <v>3077</v>
      </c>
      <c r="G128" s="23">
        <v>10</v>
      </c>
      <c r="H128" s="23">
        <v>25</v>
      </c>
      <c r="I128" s="23">
        <v>10</v>
      </c>
      <c r="J128" s="23">
        <v>25</v>
      </c>
      <c r="K128" s="23">
        <v>30</v>
      </c>
      <c r="L128" s="23">
        <v>71</v>
      </c>
      <c r="M128" s="23">
        <v>35</v>
      </c>
      <c r="N128" s="23">
        <v>28</v>
      </c>
      <c r="O128" s="23">
        <v>18</v>
      </c>
      <c r="P128" s="23">
        <v>20</v>
      </c>
      <c r="Q128" s="23">
        <v>23</v>
      </c>
      <c r="R128" s="23">
        <v>20</v>
      </c>
      <c r="S128" s="23">
        <v>25</v>
      </c>
      <c r="T128" s="23">
        <v>26</v>
      </c>
      <c r="U128" s="23">
        <v>0</v>
      </c>
      <c r="V128" s="23">
        <v>20</v>
      </c>
      <c r="W128" s="23">
        <v>4</v>
      </c>
      <c r="X128" s="23">
        <v>0</v>
      </c>
      <c r="Y128" s="23">
        <v>7</v>
      </c>
      <c r="Z128" s="23">
        <v>7</v>
      </c>
      <c r="AA128" s="23">
        <v>8</v>
      </c>
      <c r="AB128" s="23">
        <v>4</v>
      </c>
      <c r="AC128" s="23">
        <v>5</v>
      </c>
      <c r="AD128" s="23">
        <v>6</v>
      </c>
      <c r="AE128" s="23">
        <v>39</v>
      </c>
      <c r="AF128" s="23">
        <v>0</v>
      </c>
      <c r="AG128" s="23">
        <v>96</v>
      </c>
    </row>
    <row r="129" spans="5:33" ht="15" customHeight="1">
      <c r="E129" s="120" t="s">
        <v>3078</v>
      </c>
      <c r="G129" s="23">
        <v>10</v>
      </c>
      <c r="H129" s="23">
        <v>25</v>
      </c>
      <c r="I129" s="23">
        <v>10</v>
      </c>
      <c r="J129" s="23">
        <v>25</v>
      </c>
      <c r="K129" s="23">
        <v>30</v>
      </c>
      <c r="L129" s="23">
        <v>71</v>
      </c>
      <c r="M129" s="23">
        <v>122</v>
      </c>
      <c r="N129" s="23">
        <v>43</v>
      </c>
      <c r="O129" s="23">
        <v>50</v>
      </c>
      <c r="P129" s="23">
        <v>53</v>
      </c>
      <c r="Q129" s="23">
        <v>43</v>
      </c>
      <c r="R129" s="23">
        <v>34</v>
      </c>
      <c r="S129" s="23">
        <v>15</v>
      </c>
      <c r="T129" s="23">
        <v>36</v>
      </c>
      <c r="U129" s="23">
        <v>31</v>
      </c>
      <c r="V129" s="23">
        <v>34</v>
      </c>
      <c r="W129" s="23">
        <v>39</v>
      </c>
      <c r="X129" s="23">
        <v>40</v>
      </c>
      <c r="Y129" s="23">
        <v>42</v>
      </c>
      <c r="Z129" s="23">
        <v>46</v>
      </c>
      <c r="AA129" s="23">
        <v>49</v>
      </c>
      <c r="AB129" s="23">
        <v>-9</v>
      </c>
      <c r="AC129" s="23">
        <v>590</v>
      </c>
      <c r="AD129" s="23">
        <v>348</v>
      </c>
      <c r="AE129" s="23">
        <v>125</v>
      </c>
      <c r="AF129" s="23">
        <v>-424</v>
      </c>
      <c r="AG129" s="23">
        <v>-124</v>
      </c>
    </row>
    <row r="130" spans="5:33" ht="15" customHeight="1">
      <c r="E130" s="120" t="s">
        <v>3079</v>
      </c>
      <c r="G130" s="23">
        <v>10</v>
      </c>
      <c r="H130" s="23">
        <v>25</v>
      </c>
      <c r="I130" s="23">
        <v>10</v>
      </c>
      <c r="J130" s="23">
        <v>25</v>
      </c>
      <c r="K130" s="23">
        <v>30</v>
      </c>
      <c r="L130" s="23">
        <v>71</v>
      </c>
      <c r="M130" s="23">
        <v>86</v>
      </c>
      <c r="N130" s="23">
        <v>26</v>
      </c>
      <c r="O130" s="23">
        <v>23</v>
      </c>
      <c r="P130" s="23">
        <v>16</v>
      </c>
      <c r="Q130" s="23">
        <v>15</v>
      </c>
      <c r="R130" s="23">
        <v>24</v>
      </c>
      <c r="S130" s="23">
        <v>25</v>
      </c>
      <c r="T130" s="23">
        <v>22</v>
      </c>
      <c r="U130" s="23">
        <v>0</v>
      </c>
      <c r="V130" s="23">
        <v>24</v>
      </c>
      <c r="W130" s="23">
        <v>6</v>
      </c>
      <c r="X130" s="23">
        <v>0</v>
      </c>
      <c r="Y130" s="23">
        <v>6</v>
      </c>
      <c r="Z130" s="23">
        <v>9</v>
      </c>
      <c r="AA130" s="23">
        <v>9</v>
      </c>
      <c r="AB130" s="23">
        <v>5</v>
      </c>
      <c r="AC130" s="23">
        <v>5</v>
      </c>
      <c r="AD130" s="23">
        <v>5</v>
      </c>
      <c r="AE130" s="23">
        <v>45</v>
      </c>
      <c r="AF130" s="23">
        <v>0</v>
      </c>
      <c r="AG130" s="23">
        <v>98</v>
      </c>
    </row>
  </sheetData>
  <printOptions horizontalCentered="1" gridLines="1"/>
  <pageMargins left="0.2" right="0.2" top="1.52" bottom="0.5" header="0.2" footer="0.2"/>
  <pageSetup scale="61" orientation="landscape" r:id="rId1"/>
  <headerFooter alignWithMargins="0">
    <oddFooter>&amp;F</oddFooter>
  </headerFooter>
  <colBreaks count="1" manualBreakCount="1">
    <brk id="11" max="1048575" man="1"/>
  </colBreaks>
</worksheet>
</file>

<file path=xl/worksheets/sheet59.xml><?xml version="1.0" encoding="utf-8"?>
<worksheet xmlns="http://schemas.openxmlformats.org/spreadsheetml/2006/main" xmlns:r="http://schemas.openxmlformats.org/officeDocument/2006/relationships">
  <sheetPr codeName="Sheet109">
    <pageSetUpPr fitToPage="1"/>
  </sheetPr>
  <dimension ref="A1:IV322"/>
  <sheetViews>
    <sheetView workbookViewId="0"/>
  </sheetViews>
  <sheetFormatPr defaultRowHeight="15"/>
  <cols>
    <col min="1" max="2" width="6.6640625" style="1776" customWidth="1"/>
    <col min="3" max="4" width="8.33203125" customWidth="1"/>
    <col min="5" max="5" width="5.88671875" customWidth="1"/>
    <col min="6" max="6" width="4.21875" customWidth="1"/>
    <col min="7" max="7" width="37.33203125" bestFit="1" customWidth="1"/>
    <col min="8" max="12" width="9.6640625" customWidth="1"/>
    <col min="13" max="18" width="1.33203125" customWidth="1"/>
    <col min="19" max="19" width="12.33203125" customWidth="1"/>
    <col min="20" max="20" width="15.21875" customWidth="1"/>
    <col min="21" max="21" width="14.77734375" customWidth="1"/>
    <col min="22" max="22" width="13.33203125" customWidth="1"/>
    <col min="23" max="23" width="15.21875" customWidth="1"/>
    <col min="24" max="27" width="13.33203125" customWidth="1"/>
    <col min="28" max="28" width="16.109375" customWidth="1"/>
    <col min="29" max="29" width="15.77734375" customWidth="1"/>
    <col min="30" max="30" width="13.77734375" customWidth="1"/>
    <col min="31" max="48" width="13.33203125" customWidth="1"/>
  </cols>
  <sheetData>
    <row r="1" spans="1:48" ht="33">
      <c r="A1" s="1774" t="s">
        <v>14</v>
      </c>
      <c r="B1" s="1775" t="s">
        <v>15</v>
      </c>
      <c r="D1" s="675" t="s">
        <v>817</v>
      </c>
    </row>
    <row r="3" spans="1:48">
      <c r="A3" s="1776" t="s">
        <v>18</v>
      </c>
    </row>
    <row r="4" spans="1:48" ht="15.75">
      <c r="A4" s="1777">
        <v>0</v>
      </c>
      <c r="B4" s="1778" t="s">
        <v>20</v>
      </c>
      <c r="C4" s="836"/>
      <c r="D4" s="836"/>
      <c r="E4" s="836"/>
      <c r="F4" s="836"/>
      <c r="G4" s="1779" t="s">
        <v>1418</v>
      </c>
      <c r="H4" s="1780">
        <v>1990</v>
      </c>
      <c r="I4" s="1780">
        <v>1991</v>
      </c>
      <c r="J4" s="1780">
        <v>1992</v>
      </c>
      <c r="K4" s="1780">
        <v>1993</v>
      </c>
      <c r="L4" s="1780">
        <v>1994</v>
      </c>
      <c r="M4" s="1780">
        <v>1995</v>
      </c>
      <c r="N4" s="1780">
        <v>1996</v>
      </c>
      <c r="O4" s="1780">
        <v>1997</v>
      </c>
      <c r="P4" s="1780">
        <v>1998</v>
      </c>
      <c r="Q4" s="1780">
        <v>1999</v>
      </c>
      <c r="R4" s="1780">
        <v>2000</v>
      </c>
      <c r="S4" s="1780">
        <v>2001</v>
      </c>
      <c r="T4" s="1780">
        <v>2002</v>
      </c>
      <c r="U4" s="1780">
        <v>2003</v>
      </c>
      <c r="V4" s="1780">
        <v>2004</v>
      </c>
      <c r="W4" s="1780">
        <v>2005</v>
      </c>
      <c r="X4" s="1780">
        <v>2006</v>
      </c>
      <c r="Y4" s="1780">
        <v>2007</v>
      </c>
      <c r="Z4" s="1780">
        <v>2008</v>
      </c>
      <c r="AA4" s="1780">
        <v>2009</v>
      </c>
      <c r="AB4" s="1780">
        <v>2010</v>
      </c>
      <c r="AC4" s="1780">
        <v>2011</v>
      </c>
      <c r="AD4" s="1780">
        <v>2012</v>
      </c>
      <c r="AE4" s="1780">
        <v>2013</v>
      </c>
      <c r="AF4" s="1780">
        <v>2014</v>
      </c>
      <c r="AG4" s="1780">
        <v>2015</v>
      </c>
      <c r="AH4" s="1780">
        <v>2016</v>
      </c>
      <c r="AI4" s="1780">
        <v>2017</v>
      </c>
      <c r="AJ4" s="1780">
        <v>2018</v>
      </c>
      <c r="AK4" s="1780">
        <v>2019</v>
      </c>
      <c r="AL4" s="1780">
        <v>2020</v>
      </c>
      <c r="AM4" s="1780">
        <v>2021</v>
      </c>
      <c r="AN4" s="1780">
        <v>2022</v>
      </c>
      <c r="AO4" s="1780">
        <v>2023</v>
      </c>
      <c r="AP4" s="1780">
        <v>2024</v>
      </c>
      <c r="AQ4" s="1780">
        <v>2025</v>
      </c>
      <c r="AR4" s="1780">
        <v>2026</v>
      </c>
      <c r="AS4" s="1780">
        <v>2027</v>
      </c>
      <c r="AT4" s="1780">
        <v>2028</v>
      </c>
      <c r="AU4" s="1780">
        <v>2029</v>
      </c>
      <c r="AV4" s="1780">
        <v>2030</v>
      </c>
    </row>
    <row r="5" spans="1:48" ht="15.75">
      <c r="A5" s="1774"/>
      <c r="B5" s="1781"/>
      <c r="E5" s="2" t="s">
        <v>3080</v>
      </c>
    </row>
    <row r="6" spans="1:48" ht="15.75">
      <c r="A6" s="1774"/>
      <c r="B6" s="1781"/>
      <c r="F6" s="29" t="s">
        <v>1663</v>
      </c>
    </row>
    <row r="7" spans="1:48" ht="15.75">
      <c r="A7" s="1774"/>
      <c r="B7" s="1781"/>
      <c r="C7" s="19"/>
      <c r="F7" s="8">
        <v>1</v>
      </c>
      <c r="G7" s="8" t="s">
        <v>1619</v>
      </c>
      <c r="V7" s="8">
        <v>0</v>
      </c>
      <c r="W7" s="8">
        <v>0</v>
      </c>
      <c r="X7" s="8">
        <v>0</v>
      </c>
      <c r="Y7" s="8">
        <v>0</v>
      </c>
      <c r="Z7" s="8">
        <v>0</v>
      </c>
      <c r="AA7" s="8">
        <v>0</v>
      </c>
      <c r="AB7" s="8">
        <v>0</v>
      </c>
      <c r="AC7" s="8">
        <v>0</v>
      </c>
      <c r="AD7" s="8">
        <v>0</v>
      </c>
      <c r="AE7" s="8">
        <v>12197927.09</v>
      </c>
      <c r="AF7" s="8">
        <v>11957255.960000001</v>
      </c>
      <c r="AG7" s="8">
        <v>12246219.46325</v>
      </c>
      <c r="AH7" s="8">
        <v>12552374.949831249</v>
      </c>
      <c r="AI7" s="8">
        <v>12866184.323577028</v>
      </c>
      <c r="AJ7" s="8">
        <v>13187838.931666452</v>
      </c>
      <c r="AK7" s="8">
        <v>13517534.904958112</v>
      </c>
      <c r="AL7" s="8">
        <v>13855473.277582064</v>
      </c>
      <c r="AM7" s="8">
        <v>14201860.109521613</v>
      </c>
      <c r="AN7" s="8">
        <v>14556906.612259652</v>
      </c>
      <c r="AO7" s="8">
        <v>14920829.277566142</v>
      </c>
      <c r="AP7" s="8">
        <v>15293850.009505294</v>
      </c>
      <c r="AQ7" s="8">
        <v>15676196.259742927</v>
      </c>
      <c r="AR7" s="8">
        <v>16068101.166236497</v>
      </c>
      <c r="AS7" s="8">
        <v>16469803.695392409</v>
      </c>
      <c r="AT7" s="8">
        <v>16881548.787777219</v>
      </c>
      <c r="AU7" s="8">
        <v>17303587.507471647</v>
      </c>
      <c r="AV7" s="8">
        <v>17736177.195158437</v>
      </c>
    </row>
    <row r="8" spans="1:48" ht="15.75">
      <c r="A8" s="1774"/>
      <c r="B8" s="1781"/>
      <c r="F8" s="8">
        <v>2</v>
      </c>
      <c r="G8" s="8" t="s">
        <v>1623</v>
      </c>
      <c r="V8" s="8">
        <v>0</v>
      </c>
      <c r="W8" s="8">
        <v>0</v>
      </c>
      <c r="X8" s="8">
        <v>0</v>
      </c>
      <c r="Y8" s="8">
        <v>0</v>
      </c>
      <c r="Z8" s="8">
        <v>0</v>
      </c>
      <c r="AA8" s="8">
        <v>0</v>
      </c>
      <c r="AB8" s="8">
        <v>0</v>
      </c>
      <c r="AC8" s="8">
        <v>0</v>
      </c>
      <c r="AD8" s="8">
        <v>0</v>
      </c>
      <c r="AE8" s="8">
        <v>2425185</v>
      </c>
      <c r="AF8" s="8">
        <v>5885501.8750000019</v>
      </c>
      <c r="AG8" s="8">
        <v>8595539.7916666679</v>
      </c>
      <c r="AH8" s="8">
        <v>9419510.0331442188</v>
      </c>
      <c r="AI8" s="8">
        <v>7202991.4796284065</v>
      </c>
      <c r="AJ8" s="8">
        <v>5921803.9433682756</v>
      </c>
      <c r="AK8" s="8">
        <v>6210577.094439555</v>
      </c>
      <c r="AL8" s="8">
        <v>6513603.6711605676</v>
      </c>
      <c r="AM8" s="8">
        <v>6831591.6556458268</v>
      </c>
      <c r="AN8" s="8">
        <v>7165284.3104087235</v>
      </c>
      <c r="AO8" s="8">
        <v>7515461.9393763933</v>
      </c>
      <c r="AP8" s="8">
        <v>7882943.7368792268</v>
      </c>
      <c r="AQ8" s="8">
        <v>8268589.7290119166</v>
      </c>
      <c r="AR8" s="8">
        <v>8673302.8119825199</v>
      </c>
      <c r="AS8" s="8">
        <v>9098030.892297022</v>
      </c>
      <c r="AT8" s="8">
        <v>9543769.133869011</v>
      </c>
      <c r="AU8" s="8">
        <v>10011562.317398667</v>
      </c>
      <c r="AV8" s="8">
        <v>10502507.317632306</v>
      </c>
    </row>
    <row r="9" spans="1:48" ht="15.75">
      <c r="A9" s="1774"/>
      <c r="B9" s="1781"/>
      <c r="F9" s="8">
        <v>3</v>
      </c>
      <c r="G9" s="8" t="s">
        <v>1625</v>
      </c>
      <c r="V9" s="8">
        <v>0</v>
      </c>
      <c r="W9" s="8">
        <v>0</v>
      </c>
      <c r="X9" s="8">
        <v>0</v>
      </c>
      <c r="Y9" s="8">
        <v>0</v>
      </c>
      <c r="Z9" s="8">
        <v>0</v>
      </c>
      <c r="AA9" s="8">
        <v>0</v>
      </c>
      <c r="AB9" s="8">
        <v>0</v>
      </c>
      <c r="AC9" s="8">
        <v>0</v>
      </c>
      <c r="AD9" s="8">
        <v>0</v>
      </c>
      <c r="AE9" s="8">
        <v>5156305.5599999996</v>
      </c>
      <c r="AF9" s="8">
        <v>3892766.0143593624</v>
      </c>
      <c r="AG9" s="8">
        <v>6103028.11675</v>
      </c>
      <c r="AH9" s="8">
        <v>4471064.0982500007</v>
      </c>
      <c r="AI9" s="8">
        <v>3972647.0024999999</v>
      </c>
      <c r="AJ9" s="8">
        <v>4046501.7525000004</v>
      </c>
      <c r="AK9" s="8">
        <v>4120356.5025000009</v>
      </c>
      <c r="AL9" s="8">
        <v>4194211.2525000004</v>
      </c>
      <c r="AM9" s="8">
        <v>3911287.9738875004</v>
      </c>
      <c r="AN9" s="8">
        <v>3860069.6084125005</v>
      </c>
      <c r="AO9" s="8">
        <v>3925728.2171625011</v>
      </c>
      <c r="AP9" s="8">
        <v>3991386.8259125007</v>
      </c>
      <c r="AQ9" s="8">
        <v>4057045.4346625009</v>
      </c>
      <c r="AR9" s="8">
        <v>2020328.5144125</v>
      </c>
      <c r="AS9" s="8">
        <v>1351845.4145375004</v>
      </c>
      <c r="AT9" s="8">
        <v>1373037.5357875002</v>
      </c>
      <c r="AU9" s="8">
        <v>1394229.6570375003</v>
      </c>
      <c r="AV9" s="8">
        <v>1415421.7782875001</v>
      </c>
    </row>
    <row r="10" spans="1:48" ht="15.75">
      <c r="A10" s="1774"/>
      <c r="B10" s="1781"/>
      <c r="F10" s="8">
        <v>4</v>
      </c>
      <c r="G10" s="8" t="s">
        <v>1626</v>
      </c>
      <c r="V10" s="8">
        <v>0</v>
      </c>
      <c r="W10" s="8">
        <v>0</v>
      </c>
      <c r="X10" s="8">
        <v>0</v>
      </c>
      <c r="Y10" s="8">
        <v>0</v>
      </c>
      <c r="Z10" s="8">
        <v>0</v>
      </c>
      <c r="AA10" s="8">
        <v>0</v>
      </c>
      <c r="AB10" s="8">
        <v>0</v>
      </c>
      <c r="AC10" s="8">
        <v>0</v>
      </c>
      <c r="AD10" s="8">
        <v>0</v>
      </c>
      <c r="AE10" s="8">
        <v>182309.85937499997</v>
      </c>
      <c r="AF10" s="8">
        <v>1034087.807625</v>
      </c>
      <c r="AG10" s="8">
        <v>1523621.15599125</v>
      </c>
      <c r="AH10" s="8">
        <v>1704102.5135652185</v>
      </c>
      <c r="AI10" s="8">
        <v>1728799.9236748982</v>
      </c>
      <c r="AJ10" s="8">
        <v>1753880.2837094448</v>
      </c>
      <c r="AK10" s="8">
        <v>1779243.8313797193</v>
      </c>
      <c r="AL10" s="8">
        <v>1804891.0406098338</v>
      </c>
      <c r="AM10" s="8">
        <v>1815980.0597031908</v>
      </c>
      <c r="AN10" s="8">
        <v>1811981.8346824821</v>
      </c>
      <c r="AO10" s="8">
        <v>1806957.2816219397</v>
      </c>
      <c r="AP10" s="8">
        <v>1800868.2502716428</v>
      </c>
      <c r="AQ10" s="8">
        <v>1793665.0089803003</v>
      </c>
      <c r="AR10" s="8">
        <v>1785179.5914491506</v>
      </c>
      <c r="AS10" s="8">
        <v>1775613.3679966086</v>
      </c>
      <c r="AT10" s="8">
        <v>1764789.9418082549</v>
      </c>
      <c r="AU10" s="8">
        <v>1752664.1898899537</v>
      </c>
      <c r="AV10" s="8">
        <v>1739178.0129288563</v>
      </c>
    </row>
    <row r="11" spans="1:48" ht="15.75">
      <c r="A11" s="1774"/>
      <c r="B11" s="1781"/>
      <c r="F11" s="8">
        <v>5</v>
      </c>
      <c r="G11" s="8" t="s">
        <v>1627</v>
      </c>
      <c r="V11" s="8">
        <v>0</v>
      </c>
      <c r="W11" s="8">
        <v>0</v>
      </c>
      <c r="X11" s="8">
        <v>0</v>
      </c>
      <c r="Y11" s="8">
        <v>0</v>
      </c>
      <c r="Z11" s="8">
        <v>0</v>
      </c>
      <c r="AA11" s="8">
        <v>0</v>
      </c>
      <c r="AB11" s="8">
        <v>0</v>
      </c>
      <c r="AC11" s="8">
        <v>0</v>
      </c>
      <c r="AD11" s="8">
        <v>0</v>
      </c>
      <c r="AE11" s="8">
        <v>1884610</v>
      </c>
      <c r="AF11" s="8">
        <v>1931670</v>
      </c>
      <c r="AG11" s="8">
        <v>1979900.0000000002</v>
      </c>
      <c r="AH11" s="8">
        <v>2029430.0000000002</v>
      </c>
      <c r="AI11" s="8">
        <v>2080129.9999999998</v>
      </c>
      <c r="AJ11" s="8">
        <v>2132130</v>
      </c>
      <c r="AK11" s="8">
        <v>2185430</v>
      </c>
      <c r="AL11" s="8">
        <v>2240030</v>
      </c>
      <c r="AM11" s="8">
        <v>2296060</v>
      </c>
      <c r="AN11" s="8">
        <v>2353520</v>
      </c>
      <c r="AO11" s="8">
        <v>2412280</v>
      </c>
      <c r="AP11" s="8">
        <v>2472600</v>
      </c>
      <c r="AQ11" s="8">
        <v>2534480</v>
      </c>
      <c r="AR11" s="8">
        <v>2597790</v>
      </c>
      <c r="AS11" s="8">
        <v>2662790</v>
      </c>
      <c r="AT11" s="8">
        <v>2729350</v>
      </c>
      <c r="AU11" s="8">
        <v>2797600</v>
      </c>
      <c r="AV11" s="8">
        <v>2867540</v>
      </c>
    </row>
    <row r="12" spans="1:48" ht="15.75">
      <c r="A12" s="1774"/>
      <c r="B12" s="1781"/>
      <c r="F12" s="8">
        <v>6</v>
      </c>
      <c r="G12" s="8" t="s">
        <v>923</v>
      </c>
      <c r="V12" s="8">
        <v>0</v>
      </c>
      <c r="W12" s="8">
        <v>0</v>
      </c>
      <c r="X12" s="8">
        <v>0</v>
      </c>
      <c r="Y12" s="8">
        <v>0</v>
      </c>
      <c r="Z12" s="8">
        <v>0</v>
      </c>
      <c r="AA12" s="8">
        <v>0</v>
      </c>
      <c r="AB12" s="8">
        <v>0</v>
      </c>
      <c r="AC12" s="8">
        <v>0</v>
      </c>
      <c r="AD12" s="8">
        <v>0</v>
      </c>
      <c r="AE12" s="8">
        <v>7921440</v>
      </c>
      <c r="AF12" s="8">
        <v>5678022.8000000007</v>
      </c>
      <c r="AG12" s="8">
        <v>5820800</v>
      </c>
      <c r="AH12" s="8">
        <v>5967242.6666666651</v>
      </c>
      <c r="AI12" s="8">
        <v>0</v>
      </c>
      <c r="AJ12" s="8">
        <v>0</v>
      </c>
      <c r="AK12" s="8">
        <v>0</v>
      </c>
      <c r="AL12" s="8">
        <v>0</v>
      </c>
      <c r="AM12" s="8">
        <v>0</v>
      </c>
      <c r="AN12" s="8">
        <v>0</v>
      </c>
      <c r="AO12" s="8">
        <v>0</v>
      </c>
      <c r="AP12" s="8">
        <v>0</v>
      </c>
      <c r="AQ12" s="8">
        <v>0</v>
      </c>
      <c r="AR12" s="8">
        <v>0</v>
      </c>
      <c r="AS12" s="8">
        <v>0</v>
      </c>
      <c r="AT12" s="8">
        <v>0</v>
      </c>
      <c r="AU12" s="8">
        <v>0</v>
      </c>
      <c r="AV12" s="8">
        <v>0</v>
      </c>
    </row>
    <row r="13" spans="1:48" ht="15.75">
      <c r="A13" s="1774"/>
      <c r="B13" s="1781"/>
      <c r="F13" s="8">
        <v>7</v>
      </c>
      <c r="G13" s="8" t="s">
        <v>1628</v>
      </c>
      <c r="V13" s="8">
        <v>0</v>
      </c>
      <c r="W13" s="8">
        <v>0</v>
      </c>
      <c r="X13" s="8">
        <v>0</v>
      </c>
      <c r="Y13" s="8">
        <v>0</v>
      </c>
      <c r="Z13" s="8">
        <v>0</v>
      </c>
      <c r="AA13" s="8">
        <v>0</v>
      </c>
      <c r="AB13" s="8">
        <v>0</v>
      </c>
      <c r="AC13" s="8">
        <v>0</v>
      </c>
      <c r="AD13" s="8">
        <v>0</v>
      </c>
      <c r="AE13" s="8">
        <v>0</v>
      </c>
      <c r="AF13" s="8">
        <v>0</v>
      </c>
      <c r="AG13" s="8">
        <v>2813700</v>
      </c>
      <c r="AH13" s="8">
        <v>5627400</v>
      </c>
      <c r="AI13" s="8">
        <v>5627400</v>
      </c>
      <c r="AJ13" s="8">
        <v>3481980</v>
      </c>
      <c r="AK13" s="8">
        <v>3570126.7433636505</v>
      </c>
      <c r="AL13" s="8">
        <v>3660504.932159387</v>
      </c>
      <c r="AM13" s="8">
        <v>3753171.0556972702</v>
      </c>
      <c r="AN13" s="8">
        <v>3848183.033321043</v>
      </c>
      <c r="AO13" s="8">
        <v>3945600.2506096284</v>
      </c>
      <c r="AP13" s="8">
        <v>4045483.5964950281</v>
      </c>
      <c r="AQ13" s="8">
        <v>4147895.5013198997</v>
      </c>
      <c r="AR13" s="8">
        <v>4252899.9758585496</v>
      </c>
      <c r="AS13" s="8">
        <v>4360562.6513257483</v>
      </c>
      <c r="AT13" s="8">
        <v>4470950.8203983838</v>
      </c>
      <c r="AU13" s="8">
        <v>4584133.4792755637</v>
      </c>
      <c r="AV13" s="8">
        <v>4700181.3708034931</v>
      </c>
    </row>
    <row r="14" spans="1:48" ht="15.75">
      <c r="A14" s="1774"/>
      <c r="B14" s="1781"/>
      <c r="C14" s="28"/>
      <c r="F14" s="8">
        <v>8</v>
      </c>
      <c r="G14" s="8" t="s">
        <v>1629</v>
      </c>
      <c r="V14" s="8">
        <v>0</v>
      </c>
      <c r="W14" s="8">
        <v>0</v>
      </c>
      <c r="X14" s="8">
        <v>0</v>
      </c>
      <c r="Y14" s="8">
        <v>0</v>
      </c>
      <c r="Z14" s="8">
        <v>0</v>
      </c>
      <c r="AA14" s="8">
        <v>0</v>
      </c>
      <c r="AB14" s="8">
        <v>0</v>
      </c>
      <c r="AC14" s="8">
        <v>0</v>
      </c>
      <c r="AD14" s="8">
        <v>0</v>
      </c>
      <c r="AE14" s="8">
        <v>0</v>
      </c>
      <c r="AF14" s="8">
        <v>0</v>
      </c>
      <c r="AG14" s="8">
        <v>1333333.3333333333</v>
      </c>
      <c r="AH14" s="8">
        <v>1333333.3333333333</v>
      </c>
      <c r="AI14" s="8">
        <v>1333333.3333333333</v>
      </c>
      <c r="AJ14" s="8">
        <v>0</v>
      </c>
      <c r="AK14" s="8">
        <v>0</v>
      </c>
      <c r="AL14" s="8">
        <v>0</v>
      </c>
      <c r="AM14" s="8">
        <v>0</v>
      </c>
      <c r="AN14" s="8">
        <v>0</v>
      </c>
      <c r="AO14" s="8">
        <v>0</v>
      </c>
      <c r="AP14" s="8">
        <v>0</v>
      </c>
      <c r="AQ14" s="8">
        <v>0</v>
      </c>
      <c r="AR14" s="8">
        <v>0</v>
      </c>
      <c r="AS14" s="8">
        <v>0</v>
      </c>
      <c r="AT14" s="8">
        <v>0</v>
      </c>
      <c r="AU14" s="8">
        <v>0</v>
      </c>
      <c r="AV14" s="8">
        <v>0</v>
      </c>
    </row>
    <row r="15" spans="1:48" ht="15.75">
      <c r="A15" s="1774"/>
      <c r="B15" s="1781"/>
      <c r="C15" s="28"/>
      <c r="F15" s="8">
        <v>9</v>
      </c>
      <c r="G15" s="8" t="s">
        <v>1646</v>
      </c>
      <c r="V15" s="8">
        <v>0</v>
      </c>
      <c r="W15" s="8">
        <v>0</v>
      </c>
      <c r="X15" s="8">
        <v>0</v>
      </c>
      <c r="Y15" s="8">
        <v>0</v>
      </c>
      <c r="Z15" s="8">
        <v>0</v>
      </c>
      <c r="AA15" s="8">
        <v>0</v>
      </c>
      <c r="AB15" s="8">
        <v>0</v>
      </c>
      <c r="AC15" s="8">
        <v>0</v>
      </c>
      <c r="AD15" s="8">
        <v>0</v>
      </c>
      <c r="AE15" s="8">
        <v>4300504.4289604733</v>
      </c>
      <c r="AF15" s="8">
        <v>8416165.7384483404</v>
      </c>
      <c r="AG15" s="8">
        <v>8020000.0000000019</v>
      </c>
      <c r="AH15" s="8">
        <v>7466179.4982189396</v>
      </c>
      <c r="AI15" s="8">
        <v>7655186.7320733713</v>
      </c>
      <c r="AJ15" s="8">
        <v>7848978.7068328187</v>
      </c>
      <c r="AK15" s="8">
        <v>8047676.548789965</v>
      </c>
      <c r="AL15" s="8">
        <v>8251404.4505642056</v>
      </c>
      <c r="AM15" s="8">
        <v>8460289.7487260476</v>
      </c>
      <c r="AN15" s="8">
        <v>8674463.0033866353</v>
      </c>
      <c r="AO15" s="8">
        <v>8894058.0798020698</v>
      </c>
      <c r="AP15" s="8">
        <v>9119212.2320435271</v>
      </c>
      <c r="AQ15" s="8">
        <v>9350066.1887855548</v>
      </c>
      <c r="AR15" s="8">
        <v>9586764.2412660476</v>
      </c>
      <c r="AS15" s="8">
        <v>9829454.3334729839</v>
      </c>
      <c r="AT15" s="8">
        <v>10078288.154614223</v>
      </c>
      <c r="AU15" s="8">
        <v>10333421.233928204</v>
      </c>
      <c r="AV15" s="8">
        <v>10595013.037894789</v>
      </c>
    </row>
    <row r="16" spans="1:48" ht="15.75">
      <c r="A16" s="1774"/>
      <c r="B16" s="1781"/>
      <c r="F16" s="8">
        <v>10</v>
      </c>
      <c r="G16" s="8" t="s">
        <v>1648</v>
      </c>
      <c r="V16" s="8">
        <v>0</v>
      </c>
      <c r="W16" s="8">
        <v>0</v>
      </c>
      <c r="X16" s="8">
        <v>0</v>
      </c>
      <c r="Y16" s="8">
        <v>0</v>
      </c>
      <c r="Z16" s="8">
        <v>0</v>
      </c>
      <c r="AA16" s="8">
        <v>0</v>
      </c>
      <c r="AB16" s="8">
        <v>0</v>
      </c>
      <c r="AC16" s="8">
        <v>0</v>
      </c>
      <c r="AD16" s="8">
        <v>0</v>
      </c>
      <c r="AE16" s="8">
        <v>1505288.8011234193</v>
      </c>
      <c r="AF16" s="8">
        <v>3528868.9259024481</v>
      </c>
      <c r="AG16" s="8">
        <v>5900000.0000000009</v>
      </c>
      <c r="AH16" s="8">
        <v>6049359.2110941308</v>
      </c>
      <c r="AI16" s="8">
        <v>6202499.4686185429</v>
      </c>
      <c r="AJ16" s="8">
        <v>6359516.4902193286</v>
      </c>
      <c r="AK16" s="8">
        <v>6520508.4166463204</v>
      </c>
      <c r="AL16" s="8">
        <v>6685575.8730942793</v>
      </c>
      <c r="AM16" s="8">
        <v>6854822.0320968712</v>
      </c>
      <c r="AN16" s="8">
        <v>7028352.6780129159</v>
      </c>
      <c r="AO16" s="8">
        <v>7206276.2731450023</v>
      </c>
      <c r="AP16" s="8">
        <v>7388704.0255320007</v>
      </c>
      <c r="AQ16" s="8">
        <v>7575749.9584576776</v>
      </c>
      <c r="AR16" s="8">
        <v>7767530.9817189686</v>
      </c>
      <c r="AS16" s="8">
        <v>7964166.9646984227</v>
      </c>
      <c r="AT16" s="8">
        <v>8165780.8112864355</v>
      </c>
      <c r="AU16" s="8">
        <v>8372498.5367002226</v>
      </c>
      <c r="AV16" s="8">
        <v>8584449.3462473899</v>
      </c>
    </row>
    <row r="17" spans="1:48" ht="15.75">
      <c r="A17" s="1774"/>
      <c r="B17" s="1781"/>
      <c r="F17" s="8">
        <v>11</v>
      </c>
      <c r="G17" s="8" t="s">
        <v>1649</v>
      </c>
      <c r="V17" s="8">
        <v>0</v>
      </c>
      <c r="W17" s="8">
        <v>0</v>
      </c>
      <c r="X17" s="8">
        <v>0</v>
      </c>
      <c r="Y17" s="8">
        <v>0</v>
      </c>
      <c r="Z17" s="8">
        <v>0</v>
      </c>
      <c r="AA17" s="8">
        <v>0</v>
      </c>
      <c r="AB17" s="8">
        <v>0</v>
      </c>
      <c r="AC17" s="8">
        <v>0</v>
      </c>
      <c r="AD17" s="8">
        <v>0</v>
      </c>
      <c r="AE17" s="8">
        <v>0</v>
      </c>
      <c r="AF17" s="8">
        <v>943600.00000000023</v>
      </c>
      <c r="AG17" s="8">
        <v>1887200.0000000007</v>
      </c>
      <c r="AH17" s="8">
        <v>1887200.0000000007</v>
      </c>
      <c r="AI17" s="8">
        <v>1887200.0000000007</v>
      </c>
      <c r="AJ17" s="8">
        <v>1887200.0000000007</v>
      </c>
      <c r="AK17" s="8">
        <v>1887200.0000000007</v>
      </c>
      <c r="AL17" s="8">
        <v>1887200.0000000007</v>
      </c>
      <c r="AM17" s="8">
        <v>1887200.0000000007</v>
      </c>
      <c r="AN17" s="8">
        <v>1887200.0000000007</v>
      </c>
      <c r="AO17" s="8">
        <v>1887200.0000000007</v>
      </c>
      <c r="AP17" s="8">
        <v>1887200.0000000007</v>
      </c>
      <c r="AQ17" s="8">
        <v>1887200.0000000007</v>
      </c>
      <c r="AR17" s="8">
        <v>1887200.0000000007</v>
      </c>
      <c r="AS17" s="8">
        <v>1887200.0000000007</v>
      </c>
      <c r="AT17" s="8">
        <v>1887200.0000000007</v>
      </c>
      <c r="AU17" s="8">
        <v>1887200.0000000007</v>
      </c>
      <c r="AV17" s="8">
        <v>1887200.0000000007</v>
      </c>
    </row>
    <row r="18" spans="1:48" ht="15.75">
      <c r="A18" s="1774"/>
      <c r="B18" s="1781"/>
      <c r="F18" s="8">
        <v>12</v>
      </c>
      <c r="G18" s="8" t="s">
        <v>1650</v>
      </c>
      <c r="V18" s="8">
        <v>0</v>
      </c>
      <c r="W18" s="8">
        <v>0</v>
      </c>
      <c r="X18" s="8">
        <v>0</v>
      </c>
      <c r="Y18" s="8">
        <v>0</v>
      </c>
      <c r="Z18" s="8">
        <v>0</v>
      </c>
      <c r="AA18" s="8">
        <v>0</v>
      </c>
      <c r="AB18" s="8">
        <v>0</v>
      </c>
      <c r="AC18" s="8">
        <v>0</v>
      </c>
      <c r="AD18" s="8">
        <v>0</v>
      </c>
      <c r="AE18" s="8">
        <v>3019496.2499999995</v>
      </c>
      <c r="AF18" s="8">
        <v>4871853.1874999991</v>
      </c>
      <c r="AG18" s="8">
        <v>4124999.9999999995</v>
      </c>
      <c r="AH18" s="8">
        <v>4740625</v>
      </c>
      <c r="AI18" s="8">
        <v>4859140.6249999991</v>
      </c>
      <c r="AJ18" s="8">
        <v>4980619.1406249981</v>
      </c>
      <c r="AK18" s="8">
        <v>5105134.6191406231</v>
      </c>
      <c r="AL18" s="8">
        <v>5232762.9846191378</v>
      </c>
      <c r="AM18" s="8">
        <v>5363582.0592346154</v>
      </c>
      <c r="AN18" s="8">
        <v>5497671.6107154805</v>
      </c>
      <c r="AO18" s="8">
        <v>5635113.400983368</v>
      </c>
      <c r="AP18" s="8">
        <v>5775991.2360079503</v>
      </c>
      <c r="AQ18" s="8">
        <v>5920391.0169081502</v>
      </c>
      <c r="AR18" s="8">
        <v>6068400.7923308508</v>
      </c>
      <c r="AS18" s="8">
        <v>6220110.8121391218</v>
      </c>
      <c r="AT18" s="8">
        <v>6375613.5824426012</v>
      </c>
      <c r="AU18" s="8">
        <v>6535003.9220036631</v>
      </c>
      <c r="AV18" s="8">
        <v>6698379.0200537546</v>
      </c>
    </row>
    <row r="19" spans="1:48" ht="15.75">
      <c r="A19" s="1774"/>
      <c r="B19" s="1781"/>
      <c r="F19" s="8">
        <v>13</v>
      </c>
      <c r="G19" s="8" t="s">
        <v>1651</v>
      </c>
      <c r="V19" s="8">
        <v>0</v>
      </c>
      <c r="W19" s="8">
        <v>0</v>
      </c>
      <c r="X19" s="8">
        <v>0</v>
      </c>
      <c r="Y19" s="8">
        <v>0</v>
      </c>
      <c r="Z19" s="8">
        <v>0</v>
      </c>
      <c r="AA19" s="8">
        <v>0</v>
      </c>
      <c r="AB19" s="8">
        <v>0</v>
      </c>
      <c r="AC19" s="8">
        <v>0</v>
      </c>
      <c r="AD19" s="8">
        <v>0</v>
      </c>
      <c r="AE19" s="8">
        <v>62000</v>
      </c>
      <c r="AF19" s="8">
        <v>62000</v>
      </c>
      <c r="AG19" s="8">
        <v>15000</v>
      </c>
      <c r="AH19" s="8">
        <v>15000</v>
      </c>
      <c r="AI19" s="8">
        <v>987000</v>
      </c>
      <c r="AJ19" s="8">
        <v>1974000</v>
      </c>
      <c r="AK19" s="8">
        <v>1974000</v>
      </c>
      <c r="AL19" s="8">
        <v>1974000</v>
      </c>
      <c r="AM19" s="8">
        <v>1974000</v>
      </c>
      <c r="AN19" s="8">
        <v>1974000</v>
      </c>
      <c r="AO19" s="8">
        <v>1974000</v>
      </c>
      <c r="AP19" s="8">
        <v>1974000</v>
      </c>
      <c r="AQ19" s="8">
        <v>1974000</v>
      </c>
      <c r="AR19" s="8">
        <v>1974000</v>
      </c>
      <c r="AS19" s="8">
        <v>1974000</v>
      </c>
      <c r="AT19" s="8">
        <v>1974000</v>
      </c>
      <c r="AU19" s="8">
        <v>1974000</v>
      </c>
      <c r="AV19" s="8">
        <v>1974000</v>
      </c>
    </row>
    <row r="20" spans="1:48" ht="15.75">
      <c r="A20" s="1774"/>
      <c r="B20" s="1781"/>
      <c r="F20" s="8">
        <v>14</v>
      </c>
      <c r="G20" s="8" t="s">
        <v>1653</v>
      </c>
      <c r="V20" s="8">
        <v>0</v>
      </c>
      <c r="W20" s="8">
        <v>0</v>
      </c>
      <c r="X20" s="8">
        <v>0</v>
      </c>
      <c r="Y20" s="8">
        <v>0</v>
      </c>
      <c r="Z20" s="8">
        <v>0</v>
      </c>
      <c r="AA20" s="8">
        <v>0</v>
      </c>
      <c r="AB20" s="8">
        <v>0</v>
      </c>
      <c r="AC20" s="8">
        <v>0</v>
      </c>
      <c r="AD20" s="8">
        <v>0</v>
      </c>
      <c r="AE20" s="8">
        <v>0</v>
      </c>
      <c r="AF20" s="8">
        <v>7590000</v>
      </c>
      <c r="AG20" s="8">
        <v>7590000</v>
      </c>
      <c r="AH20" s="8">
        <v>0</v>
      </c>
      <c r="AI20" s="8">
        <v>0</v>
      </c>
      <c r="AJ20" s="8">
        <v>0</v>
      </c>
      <c r="AK20" s="8">
        <v>0</v>
      </c>
      <c r="AL20" s="8">
        <v>0</v>
      </c>
      <c r="AM20" s="8">
        <v>0</v>
      </c>
      <c r="AN20" s="8">
        <v>0</v>
      </c>
      <c r="AO20" s="8">
        <v>0</v>
      </c>
      <c r="AP20" s="8">
        <v>0</v>
      </c>
      <c r="AQ20" s="8">
        <v>0</v>
      </c>
      <c r="AR20" s="8">
        <v>0</v>
      </c>
      <c r="AS20" s="8">
        <v>0</v>
      </c>
      <c r="AT20" s="8">
        <v>0</v>
      </c>
      <c r="AU20" s="8">
        <v>0</v>
      </c>
      <c r="AV20" s="8">
        <v>0</v>
      </c>
    </row>
    <row r="21" spans="1:48" ht="15.75">
      <c r="A21" s="1774"/>
      <c r="B21" s="1781"/>
      <c r="F21" s="8">
        <v>15</v>
      </c>
      <c r="G21" s="8" t="s">
        <v>1661</v>
      </c>
      <c r="V21" s="8">
        <v>0</v>
      </c>
      <c r="W21" s="8">
        <v>0</v>
      </c>
      <c r="X21" s="8">
        <v>0</v>
      </c>
      <c r="Y21" s="8">
        <v>0</v>
      </c>
      <c r="Z21" s="8">
        <v>0</v>
      </c>
      <c r="AA21" s="8">
        <v>0</v>
      </c>
      <c r="AB21" s="8">
        <v>0</v>
      </c>
      <c r="AC21" s="8">
        <v>0</v>
      </c>
      <c r="AD21" s="8">
        <v>0</v>
      </c>
      <c r="AE21" s="8">
        <v>312999.99747273343</v>
      </c>
      <c r="AF21" s="8">
        <v>320923.6301329016</v>
      </c>
      <c r="AG21" s="8">
        <v>316278</v>
      </c>
      <c r="AH21" s="8">
        <v>324284.61568922532</v>
      </c>
      <c r="AI21" s="8">
        <v>332493.91981961613</v>
      </c>
      <c r="AJ21" s="8">
        <v>340911.04347348952</v>
      </c>
      <c r="AK21" s="8">
        <v>349541.24762712972</v>
      </c>
      <c r="AL21" s="8">
        <v>358389.92643906974</v>
      </c>
      <c r="AM21" s="8">
        <v>367462.61062161595</v>
      </c>
      <c r="AN21" s="8">
        <v>376764.97089772345</v>
      </c>
      <c r="AO21" s="8">
        <v>386302.82154538226</v>
      </c>
      <c r="AP21" s="8">
        <v>396082.12403173052</v>
      </c>
      <c r="AQ21" s="8">
        <v>406108.99073916557</v>
      </c>
      <c r="AR21" s="8">
        <v>416389.68878578173</v>
      </c>
      <c r="AS21" s="8">
        <v>426930.64394252322</v>
      </c>
      <c r="AT21" s="8">
        <v>437738.44464950025</v>
      </c>
      <c r="AU21" s="8">
        <v>448819.8461339784</v>
      </c>
      <c r="AV21" s="8">
        <v>460181.77463261568</v>
      </c>
    </row>
    <row r="22" spans="1:48" ht="15.75">
      <c r="A22" s="1774"/>
      <c r="B22" s="1781"/>
      <c r="F22" s="8">
        <v>16</v>
      </c>
      <c r="G22" s="8" t="s">
        <v>1662</v>
      </c>
      <c r="V22" s="8">
        <v>0</v>
      </c>
      <c r="W22" s="8">
        <v>0</v>
      </c>
      <c r="X22" s="8">
        <v>0</v>
      </c>
      <c r="Y22" s="8">
        <v>0</v>
      </c>
      <c r="Z22" s="8">
        <v>0</v>
      </c>
      <c r="AA22" s="8">
        <v>0</v>
      </c>
      <c r="AB22" s="8">
        <v>0</v>
      </c>
      <c r="AC22" s="8">
        <v>0</v>
      </c>
      <c r="AD22" s="8">
        <v>0</v>
      </c>
      <c r="AE22" s="8">
        <v>0</v>
      </c>
      <c r="AF22" s="8">
        <v>0</v>
      </c>
      <c r="AG22" s="8">
        <v>1000000.0000000001</v>
      </c>
      <c r="AH22" s="8">
        <v>1000000.0000000001</v>
      </c>
      <c r="AI22" s="8">
        <v>1000000.0000000001</v>
      </c>
      <c r="AJ22" s="8">
        <v>1000000.0000000001</v>
      </c>
      <c r="AK22" s="8">
        <v>1200000</v>
      </c>
      <c r="AL22" s="8">
        <v>1200000</v>
      </c>
      <c r="AM22" s="8">
        <v>1200000</v>
      </c>
      <c r="AN22" s="8">
        <v>1200000</v>
      </c>
      <c r="AO22" s="8">
        <v>1200000</v>
      </c>
      <c r="AP22" s="8">
        <v>1200000</v>
      </c>
      <c r="AQ22" s="8">
        <v>1200000</v>
      </c>
      <c r="AR22" s="8">
        <v>1200000</v>
      </c>
      <c r="AS22" s="8">
        <v>1200000</v>
      </c>
      <c r="AT22" s="8">
        <v>1200000</v>
      </c>
      <c r="AU22" s="8">
        <v>1200000</v>
      </c>
      <c r="AV22" s="8">
        <v>1200000</v>
      </c>
    </row>
    <row r="23" spans="1:48" ht="15.75">
      <c r="A23" s="1774"/>
      <c r="B23" s="1781"/>
      <c r="F23" s="8">
        <v>17</v>
      </c>
      <c r="G23" s="8" t="s">
        <v>541</v>
      </c>
      <c r="V23" s="8">
        <v>0</v>
      </c>
      <c r="W23" s="8">
        <v>0</v>
      </c>
      <c r="X23" s="8">
        <v>0</v>
      </c>
      <c r="Y23" s="8">
        <v>0</v>
      </c>
      <c r="Z23" s="8">
        <v>0</v>
      </c>
      <c r="AA23" s="8">
        <v>0</v>
      </c>
      <c r="AB23" s="8">
        <v>0</v>
      </c>
      <c r="AC23" s="8">
        <v>0</v>
      </c>
      <c r="AD23" s="8">
        <v>0</v>
      </c>
      <c r="AE23" s="8" t="s">
        <v>541</v>
      </c>
      <c r="AF23" s="8" t="s">
        <v>541</v>
      </c>
      <c r="AG23" s="8" t="s">
        <v>541</v>
      </c>
      <c r="AH23" s="8" t="s">
        <v>541</v>
      </c>
      <c r="AI23" s="8" t="s">
        <v>541</v>
      </c>
      <c r="AJ23" s="8" t="s">
        <v>541</v>
      </c>
      <c r="AK23" s="8" t="s">
        <v>541</v>
      </c>
      <c r="AL23" s="8" t="s">
        <v>541</v>
      </c>
      <c r="AM23" s="8" t="s">
        <v>541</v>
      </c>
      <c r="AN23" s="8" t="s">
        <v>541</v>
      </c>
      <c r="AO23" s="8" t="s">
        <v>541</v>
      </c>
      <c r="AP23" s="8" t="s">
        <v>541</v>
      </c>
      <c r="AQ23" s="8" t="s">
        <v>541</v>
      </c>
      <c r="AR23" s="8" t="s">
        <v>541</v>
      </c>
      <c r="AS23" s="8" t="s">
        <v>541</v>
      </c>
      <c r="AT23" s="8" t="s">
        <v>541</v>
      </c>
      <c r="AU23" s="8" t="s">
        <v>541</v>
      </c>
      <c r="AV23" s="8" t="s">
        <v>541</v>
      </c>
    </row>
    <row r="24" spans="1:48" ht="15.75">
      <c r="A24" s="1774"/>
      <c r="B24" s="1781"/>
      <c r="F24" s="8">
        <v>18</v>
      </c>
      <c r="G24" s="8" t="s">
        <v>541</v>
      </c>
      <c r="V24" s="8">
        <v>0</v>
      </c>
      <c r="W24" s="8">
        <v>0</v>
      </c>
      <c r="X24" s="8">
        <v>0</v>
      </c>
      <c r="Y24" s="8">
        <v>0</v>
      </c>
      <c r="Z24" s="8">
        <v>0</v>
      </c>
      <c r="AA24" s="8">
        <v>0</v>
      </c>
      <c r="AB24" s="8">
        <v>0</v>
      </c>
      <c r="AC24" s="8">
        <v>0</v>
      </c>
      <c r="AD24" s="8">
        <v>0</v>
      </c>
      <c r="AE24" s="8" t="s">
        <v>541</v>
      </c>
      <c r="AF24" s="8" t="s">
        <v>541</v>
      </c>
      <c r="AG24" s="8" t="s">
        <v>541</v>
      </c>
      <c r="AH24" s="8" t="s">
        <v>541</v>
      </c>
      <c r="AI24" s="8" t="s">
        <v>541</v>
      </c>
      <c r="AJ24" s="8" t="s">
        <v>541</v>
      </c>
      <c r="AK24" s="8" t="s">
        <v>541</v>
      </c>
      <c r="AL24" s="8" t="s">
        <v>541</v>
      </c>
      <c r="AM24" s="8" t="s">
        <v>541</v>
      </c>
      <c r="AN24" s="8" t="s">
        <v>541</v>
      </c>
      <c r="AO24" s="8" t="s">
        <v>541</v>
      </c>
      <c r="AP24" s="8" t="s">
        <v>541</v>
      </c>
      <c r="AQ24" s="8" t="s">
        <v>541</v>
      </c>
      <c r="AR24" s="8" t="s">
        <v>541</v>
      </c>
      <c r="AS24" s="8" t="s">
        <v>541</v>
      </c>
      <c r="AT24" s="8" t="s">
        <v>541</v>
      </c>
      <c r="AU24" s="8" t="s">
        <v>541</v>
      </c>
      <c r="AV24" s="8" t="s">
        <v>541</v>
      </c>
    </row>
    <row r="25" spans="1:48" ht="15.75">
      <c r="A25" s="1774"/>
      <c r="B25" s="1781"/>
      <c r="F25" s="8">
        <v>19</v>
      </c>
      <c r="G25" s="8" t="s">
        <v>541</v>
      </c>
      <c r="V25" s="8">
        <v>0</v>
      </c>
      <c r="W25" s="8">
        <v>0</v>
      </c>
      <c r="X25" s="8">
        <v>0</v>
      </c>
      <c r="Y25" s="8">
        <v>0</v>
      </c>
      <c r="Z25" s="8">
        <v>0</v>
      </c>
      <c r="AA25" s="8">
        <v>0</v>
      </c>
      <c r="AB25" s="8">
        <v>0</v>
      </c>
      <c r="AC25" s="8">
        <v>0</v>
      </c>
      <c r="AD25" s="8">
        <v>0</v>
      </c>
      <c r="AE25" s="8" t="s">
        <v>541</v>
      </c>
      <c r="AF25" s="8" t="s">
        <v>541</v>
      </c>
      <c r="AG25" s="8" t="s">
        <v>541</v>
      </c>
      <c r="AH25" s="8" t="s">
        <v>541</v>
      </c>
      <c r="AI25" s="8" t="s">
        <v>541</v>
      </c>
      <c r="AJ25" s="8" t="s">
        <v>541</v>
      </c>
      <c r="AK25" s="8" t="s">
        <v>541</v>
      </c>
      <c r="AL25" s="8" t="s">
        <v>541</v>
      </c>
      <c r="AM25" s="8" t="s">
        <v>541</v>
      </c>
      <c r="AN25" s="8" t="s">
        <v>541</v>
      </c>
      <c r="AO25" s="8" t="s">
        <v>541</v>
      </c>
      <c r="AP25" s="8" t="s">
        <v>541</v>
      </c>
      <c r="AQ25" s="8" t="s">
        <v>541</v>
      </c>
      <c r="AR25" s="8" t="s">
        <v>541</v>
      </c>
      <c r="AS25" s="8" t="s">
        <v>541</v>
      </c>
      <c r="AT25" s="8" t="s">
        <v>541</v>
      </c>
      <c r="AU25" s="8" t="s">
        <v>541</v>
      </c>
      <c r="AV25" s="8" t="s">
        <v>541</v>
      </c>
    </row>
    <row r="26" spans="1:48" ht="15.75">
      <c r="A26" s="1774"/>
      <c r="B26" s="1781"/>
      <c r="F26" s="8">
        <v>20</v>
      </c>
      <c r="G26" s="8" t="s">
        <v>541</v>
      </c>
      <c r="V26" s="8">
        <v>0</v>
      </c>
      <c r="W26" s="8">
        <v>0</v>
      </c>
      <c r="X26" s="8">
        <v>0</v>
      </c>
      <c r="Y26" s="8">
        <v>0</v>
      </c>
      <c r="Z26" s="8">
        <v>0</v>
      </c>
      <c r="AA26" s="8">
        <v>0</v>
      </c>
      <c r="AB26" s="8">
        <v>0</v>
      </c>
      <c r="AC26" s="8">
        <v>0</v>
      </c>
      <c r="AD26" s="8">
        <v>0</v>
      </c>
      <c r="AE26" s="8" t="s">
        <v>541</v>
      </c>
      <c r="AF26" s="8" t="s">
        <v>541</v>
      </c>
      <c r="AG26" s="8" t="s">
        <v>541</v>
      </c>
      <c r="AH26" s="8" t="s">
        <v>541</v>
      </c>
      <c r="AI26" s="8" t="s">
        <v>541</v>
      </c>
      <c r="AJ26" s="8" t="s">
        <v>541</v>
      </c>
      <c r="AK26" s="8" t="s">
        <v>541</v>
      </c>
      <c r="AL26" s="8" t="s">
        <v>541</v>
      </c>
      <c r="AM26" s="8" t="s">
        <v>541</v>
      </c>
      <c r="AN26" s="8" t="s">
        <v>541</v>
      </c>
      <c r="AO26" s="8" t="s">
        <v>541</v>
      </c>
      <c r="AP26" s="8" t="s">
        <v>541</v>
      </c>
      <c r="AQ26" s="8" t="s">
        <v>541</v>
      </c>
      <c r="AR26" s="8" t="s">
        <v>541</v>
      </c>
      <c r="AS26" s="8" t="s">
        <v>541</v>
      </c>
      <c r="AT26" s="8" t="s">
        <v>541</v>
      </c>
      <c r="AU26" s="8" t="s">
        <v>541</v>
      </c>
      <c r="AV26" s="8" t="s">
        <v>541</v>
      </c>
    </row>
    <row r="27" spans="1:48" ht="15.75">
      <c r="A27" s="1774"/>
      <c r="B27" s="1782"/>
      <c r="F27" s="8">
        <v>21</v>
      </c>
      <c r="G27" s="8" t="s">
        <v>541</v>
      </c>
      <c r="V27" s="8">
        <v>0</v>
      </c>
      <c r="W27" s="8">
        <v>0</v>
      </c>
      <c r="X27" s="8">
        <v>0</v>
      </c>
      <c r="Y27" s="8">
        <v>0</v>
      </c>
      <c r="Z27" s="8">
        <v>0</v>
      </c>
      <c r="AA27" s="8">
        <v>0</v>
      </c>
      <c r="AB27" s="8">
        <v>0</v>
      </c>
      <c r="AC27" s="8">
        <v>0</v>
      </c>
      <c r="AD27" s="8">
        <v>0</v>
      </c>
      <c r="AE27" s="8" t="s">
        <v>541</v>
      </c>
      <c r="AF27" s="8" t="s">
        <v>541</v>
      </c>
      <c r="AG27" s="8" t="s">
        <v>541</v>
      </c>
      <c r="AH27" s="8" t="s">
        <v>541</v>
      </c>
      <c r="AI27" s="8" t="s">
        <v>541</v>
      </c>
      <c r="AJ27" s="8" t="s">
        <v>541</v>
      </c>
      <c r="AK27" s="8" t="s">
        <v>541</v>
      </c>
      <c r="AL27" s="8" t="s">
        <v>541</v>
      </c>
      <c r="AM27" s="8" t="s">
        <v>541</v>
      </c>
      <c r="AN27" s="8" t="s">
        <v>541</v>
      </c>
      <c r="AO27" s="8" t="s">
        <v>541</v>
      </c>
      <c r="AP27" s="8" t="s">
        <v>541</v>
      </c>
      <c r="AQ27" s="8" t="s">
        <v>541</v>
      </c>
      <c r="AR27" s="8" t="s">
        <v>541</v>
      </c>
      <c r="AS27" s="8" t="s">
        <v>541</v>
      </c>
      <c r="AT27" s="8" t="s">
        <v>541</v>
      </c>
      <c r="AU27" s="8" t="s">
        <v>541</v>
      </c>
      <c r="AV27" s="8" t="s">
        <v>541</v>
      </c>
    </row>
    <row r="28" spans="1:48" ht="15.75">
      <c r="A28" s="1774"/>
      <c r="B28" s="1781"/>
      <c r="F28" s="8">
        <v>22</v>
      </c>
      <c r="G28" s="8" t="s">
        <v>541</v>
      </c>
      <c r="V28" s="8">
        <v>0</v>
      </c>
      <c r="W28" s="8">
        <v>0</v>
      </c>
      <c r="X28" s="8">
        <v>0</v>
      </c>
      <c r="Y28" s="8">
        <v>0</v>
      </c>
      <c r="Z28" s="8">
        <v>0</v>
      </c>
      <c r="AA28" s="8">
        <v>0</v>
      </c>
      <c r="AB28" s="8">
        <v>0</v>
      </c>
      <c r="AC28" s="8">
        <v>0</v>
      </c>
      <c r="AD28" s="8">
        <v>0</v>
      </c>
      <c r="AE28" s="8" t="s">
        <v>541</v>
      </c>
      <c r="AF28" s="8" t="s">
        <v>541</v>
      </c>
      <c r="AG28" s="8" t="s">
        <v>541</v>
      </c>
      <c r="AH28" s="8" t="s">
        <v>541</v>
      </c>
      <c r="AI28" s="8" t="s">
        <v>541</v>
      </c>
      <c r="AJ28" s="8" t="s">
        <v>541</v>
      </c>
      <c r="AK28" s="8" t="s">
        <v>541</v>
      </c>
      <c r="AL28" s="8" t="s">
        <v>541</v>
      </c>
      <c r="AM28" s="8" t="s">
        <v>541</v>
      </c>
      <c r="AN28" s="8" t="s">
        <v>541</v>
      </c>
      <c r="AO28" s="8" t="s">
        <v>541</v>
      </c>
      <c r="AP28" s="8" t="s">
        <v>541</v>
      </c>
      <c r="AQ28" s="8" t="s">
        <v>541</v>
      </c>
      <c r="AR28" s="8" t="s">
        <v>541</v>
      </c>
      <c r="AS28" s="8" t="s">
        <v>541</v>
      </c>
      <c r="AT28" s="8" t="s">
        <v>541</v>
      </c>
      <c r="AU28" s="8" t="s">
        <v>541</v>
      </c>
      <c r="AV28" s="8" t="s">
        <v>541</v>
      </c>
    </row>
    <row r="29" spans="1:48" ht="15.75">
      <c r="A29" s="1774"/>
      <c r="B29" s="1781"/>
      <c r="F29" s="8">
        <v>23</v>
      </c>
      <c r="G29" s="8" t="s">
        <v>541</v>
      </c>
      <c r="V29" s="8">
        <v>0</v>
      </c>
      <c r="W29" s="8">
        <v>0</v>
      </c>
      <c r="X29" s="8">
        <v>0</v>
      </c>
      <c r="Y29" s="8">
        <v>0</v>
      </c>
      <c r="Z29" s="8">
        <v>0</v>
      </c>
      <c r="AA29" s="8">
        <v>0</v>
      </c>
      <c r="AB29" s="8">
        <v>0</v>
      </c>
      <c r="AC29" s="8">
        <v>0</v>
      </c>
      <c r="AD29" s="8">
        <v>0</v>
      </c>
      <c r="AE29" s="8" t="s">
        <v>541</v>
      </c>
      <c r="AF29" s="8" t="s">
        <v>541</v>
      </c>
      <c r="AG29" s="8" t="s">
        <v>541</v>
      </c>
      <c r="AH29" s="8" t="s">
        <v>541</v>
      </c>
      <c r="AI29" s="8" t="s">
        <v>541</v>
      </c>
      <c r="AJ29" s="8" t="s">
        <v>541</v>
      </c>
      <c r="AK29" s="8" t="s">
        <v>541</v>
      </c>
      <c r="AL29" s="8" t="s">
        <v>541</v>
      </c>
      <c r="AM29" s="8" t="s">
        <v>541</v>
      </c>
      <c r="AN29" s="8" t="s">
        <v>541</v>
      </c>
      <c r="AO29" s="8" t="s">
        <v>541</v>
      </c>
      <c r="AP29" s="8" t="s">
        <v>541</v>
      </c>
      <c r="AQ29" s="8" t="s">
        <v>541</v>
      </c>
      <c r="AR29" s="8" t="s">
        <v>541</v>
      </c>
      <c r="AS29" s="8" t="s">
        <v>541</v>
      </c>
      <c r="AT29" s="8" t="s">
        <v>541</v>
      </c>
      <c r="AU29" s="8" t="s">
        <v>541</v>
      </c>
      <c r="AV29" s="8" t="s">
        <v>541</v>
      </c>
    </row>
    <row r="30" spans="1:48" ht="15.75">
      <c r="A30" s="1774"/>
      <c r="B30" s="1781"/>
      <c r="F30" s="8">
        <v>24</v>
      </c>
      <c r="G30" s="8" t="s">
        <v>541</v>
      </c>
      <c r="V30" s="8">
        <v>0</v>
      </c>
      <c r="W30" s="8">
        <v>0</v>
      </c>
      <c r="X30" s="8">
        <v>0</v>
      </c>
      <c r="Y30" s="8">
        <v>0</v>
      </c>
      <c r="Z30" s="8">
        <v>0</v>
      </c>
      <c r="AA30" s="8">
        <v>0</v>
      </c>
      <c r="AB30" s="8">
        <v>0</v>
      </c>
      <c r="AC30" s="8">
        <v>0</v>
      </c>
      <c r="AD30" s="8">
        <v>0</v>
      </c>
      <c r="AE30" s="8" t="s">
        <v>541</v>
      </c>
      <c r="AF30" s="8" t="s">
        <v>541</v>
      </c>
      <c r="AG30" s="8" t="s">
        <v>541</v>
      </c>
      <c r="AH30" s="8" t="s">
        <v>541</v>
      </c>
      <c r="AI30" s="8" t="s">
        <v>541</v>
      </c>
      <c r="AJ30" s="8" t="s">
        <v>541</v>
      </c>
      <c r="AK30" s="8" t="s">
        <v>541</v>
      </c>
      <c r="AL30" s="8" t="s">
        <v>541</v>
      </c>
      <c r="AM30" s="8" t="s">
        <v>541</v>
      </c>
      <c r="AN30" s="8" t="s">
        <v>541</v>
      </c>
      <c r="AO30" s="8" t="s">
        <v>541</v>
      </c>
      <c r="AP30" s="8" t="s">
        <v>541</v>
      </c>
      <c r="AQ30" s="8" t="s">
        <v>541</v>
      </c>
      <c r="AR30" s="8" t="s">
        <v>541</v>
      </c>
      <c r="AS30" s="8" t="s">
        <v>541</v>
      </c>
      <c r="AT30" s="8" t="s">
        <v>541</v>
      </c>
      <c r="AU30" s="8" t="s">
        <v>541</v>
      </c>
      <c r="AV30" s="8" t="s">
        <v>541</v>
      </c>
    </row>
    <row r="31" spans="1:48" ht="15.75">
      <c r="A31" s="1774"/>
      <c r="B31" s="1781"/>
      <c r="F31" s="8">
        <v>25</v>
      </c>
      <c r="G31" s="8" t="s">
        <v>541</v>
      </c>
      <c r="V31" s="8">
        <v>0</v>
      </c>
      <c r="W31" s="8">
        <v>0</v>
      </c>
      <c r="X31" s="8">
        <v>0</v>
      </c>
      <c r="Y31" s="8">
        <v>0</v>
      </c>
      <c r="Z31" s="8">
        <v>0</v>
      </c>
      <c r="AA31" s="8">
        <v>0</v>
      </c>
      <c r="AB31" s="8">
        <v>0</v>
      </c>
      <c r="AC31" s="8">
        <v>0</v>
      </c>
      <c r="AD31" s="8">
        <v>0</v>
      </c>
      <c r="AE31" s="8" t="s">
        <v>541</v>
      </c>
      <c r="AF31" s="8" t="s">
        <v>541</v>
      </c>
      <c r="AG31" s="8" t="s">
        <v>541</v>
      </c>
      <c r="AH31" s="8" t="s">
        <v>541</v>
      </c>
      <c r="AI31" s="8" t="s">
        <v>541</v>
      </c>
      <c r="AJ31" s="8" t="s">
        <v>541</v>
      </c>
      <c r="AK31" s="8" t="s">
        <v>541</v>
      </c>
      <c r="AL31" s="8" t="s">
        <v>541</v>
      </c>
      <c r="AM31" s="8" t="s">
        <v>541</v>
      </c>
      <c r="AN31" s="8" t="s">
        <v>541</v>
      </c>
      <c r="AO31" s="8" t="s">
        <v>541</v>
      </c>
      <c r="AP31" s="8" t="s">
        <v>541</v>
      </c>
      <c r="AQ31" s="8" t="s">
        <v>541</v>
      </c>
      <c r="AR31" s="8" t="s">
        <v>541</v>
      </c>
      <c r="AS31" s="8" t="s">
        <v>541</v>
      </c>
      <c r="AT31" s="8" t="s">
        <v>541</v>
      </c>
      <c r="AU31" s="8" t="s">
        <v>541</v>
      </c>
      <c r="AV31" s="8" t="s">
        <v>541</v>
      </c>
    </row>
    <row r="32" spans="1:48" ht="15.75">
      <c r="A32" s="1774"/>
      <c r="B32" s="1781"/>
      <c r="F32" s="8">
        <v>26</v>
      </c>
      <c r="G32" s="8" t="s">
        <v>541</v>
      </c>
      <c r="V32" s="8">
        <v>0</v>
      </c>
      <c r="W32" s="8">
        <v>0</v>
      </c>
      <c r="X32" s="8">
        <v>0</v>
      </c>
      <c r="Y32" s="8">
        <v>0</v>
      </c>
      <c r="Z32" s="8">
        <v>0</v>
      </c>
      <c r="AA32" s="8">
        <v>0</v>
      </c>
      <c r="AB32" s="8">
        <v>0</v>
      </c>
      <c r="AC32" s="8">
        <v>0</v>
      </c>
      <c r="AD32" s="8">
        <v>0</v>
      </c>
      <c r="AE32" s="8" t="s">
        <v>541</v>
      </c>
      <c r="AF32" s="8" t="s">
        <v>541</v>
      </c>
      <c r="AG32" s="8" t="s">
        <v>541</v>
      </c>
      <c r="AH32" s="8" t="s">
        <v>541</v>
      </c>
      <c r="AI32" s="8" t="s">
        <v>541</v>
      </c>
      <c r="AJ32" s="8" t="s">
        <v>541</v>
      </c>
      <c r="AK32" s="8" t="s">
        <v>541</v>
      </c>
      <c r="AL32" s="8" t="s">
        <v>541</v>
      </c>
      <c r="AM32" s="8" t="s">
        <v>541</v>
      </c>
      <c r="AN32" s="8" t="s">
        <v>541</v>
      </c>
      <c r="AO32" s="8" t="s">
        <v>541</v>
      </c>
      <c r="AP32" s="8" t="s">
        <v>541</v>
      </c>
      <c r="AQ32" s="8" t="s">
        <v>541</v>
      </c>
      <c r="AR32" s="8" t="s">
        <v>541</v>
      </c>
      <c r="AS32" s="8" t="s">
        <v>541</v>
      </c>
      <c r="AT32" s="8" t="s">
        <v>541</v>
      </c>
      <c r="AU32" s="8" t="s">
        <v>541</v>
      </c>
      <c r="AV32" s="8" t="s">
        <v>541</v>
      </c>
    </row>
    <row r="33" spans="1:48">
      <c r="A33" s="1783"/>
      <c r="B33" s="1783"/>
      <c r="C33" s="952"/>
      <c r="F33" s="8">
        <v>27</v>
      </c>
      <c r="G33" s="8" t="s">
        <v>541</v>
      </c>
      <c r="V33" s="8">
        <v>0</v>
      </c>
      <c r="W33" s="8">
        <v>0</v>
      </c>
      <c r="X33" s="8">
        <v>0</v>
      </c>
      <c r="Y33" s="8">
        <v>0</v>
      </c>
      <c r="Z33" s="8">
        <v>0</v>
      </c>
      <c r="AA33" s="8">
        <v>0</v>
      </c>
      <c r="AB33" s="8">
        <v>0</v>
      </c>
      <c r="AC33" s="8">
        <v>0</v>
      </c>
      <c r="AD33" s="8">
        <v>0</v>
      </c>
      <c r="AE33" s="8" t="s">
        <v>541</v>
      </c>
      <c r="AF33" s="8" t="s">
        <v>541</v>
      </c>
      <c r="AG33" s="8" t="s">
        <v>541</v>
      </c>
      <c r="AH33" s="8" t="s">
        <v>541</v>
      </c>
      <c r="AI33" s="8" t="s">
        <v>541</v>
      </c>
      <c r="AJ33" s="8" t="s">
        <v>541</v>
      </c>
      <c r="AK33" s="8" t="s">
        <v>541</v>
      </c>
      <c r="AL33" s="8" t="s">
        <v>541</v>
      </c>
      <c r="AM33" s="8" t="s">
        <v>541</v>
      </c>
      <c r="AN33" s="8" t="s">
        <v>541</v>
      </c>
      <c r="AO33" s="8" t="s">
        <v>541</v>
      </c>
      <c r="AP33" s="8" t="s">
        <v>541</v>
      </c>
      <c r="AQ33" s="8" t="s">
        <v>541</v>
      </c>
      <c r="AR33" s="8" t="s">
        <v>541</v>
      </c>
      <c r="AS33" s="8" t="s">
        <v>541</v>
      </c>
      <c r="AT33" s="8" t="s">
        <v>541</v>
      </c>
      <c r="AU33" s="8" t="s">
        <v>541</v>
      </c>
      <c r="AV33" s="8" t="s">
        <v>541</v>
      </c>
    </row>
    <row r="34" spans="1:48">
      <c r="A34" s="1783"/>
      <c r="B34" s="1783"/>
      <c r="C34" s="952"/>
      <c r="F34" s="8">
        <v>28</v>
      </c>
      <c r="G34" s="8" t="s">
        <v>541</v>
      </c>
      <c r="V34" s="8">
        <v>0</v>
      </c>
      <c r="W34" s="8">
        <v>0</v>
      </c>
      <c r="X34" s="8">
        <v>0</v>
      </c>
      <c r="Y34" s="8">
        <v>0</v>
      </c>
      <c r="Z34" s="8">
        <v>0</v>
      </c>
      <c r="AA34" s="8">
        <v>0</v>
      </c>
      <c r="AB34" s="8">
        <v>0</v>
      </c>
      <c r="AC34" s="8">
        <v>0</v>
      </c>
      <c r="AD34" s="8">
        <v>0</v>
      </c>
      <c r="AE34" s="8" t="s">
        <v>541</v>
      </c>
      <c r="AF34" s="8" t="s">
        <v>541</v>
      </c>
      <c r="AG34" s="8" t="s">
        <v>541</v>
      </c>
      <c r="AH34" s="8" t="s">
        <v>541</v>
      </c>
      <c r="AI34" s="8" t="s">
        <v>541</v>
      </c>
      <c r="AJ34" s="8" t="s">
        <v>541</v>
      </c>
      <c r="AK34" s="8" t="s">
        <v>541</v>
      </c>
      <c r="AL34" s="8" t="s">
        <v>541</v>
      </c>
      <c r="AM34" s="8" t="s">
        <v>541</v>
      </c>
      <c r="AN34" s="8" t="s">
        <v>541</v>
      </c>
      <c r="AO34" s="8" t="s">
        <v>541</v>
      </c>
      <c r="AP34" s="8" t="s">
        <v>541</v>
      </c>
      <c r="AQ34" s="8" t="s">
        <v>541</v>
      </c>
      <c r="AR34" s="8" t="s">
        <v>541</v>
      </c>
      <c r="AS34" s="8" t="s">
        <v>541</v>
      </c>
      <c r="AT34" s="8" t="s">
        <v>541</v>
      </c>
      <c r="AU34" s="8" t="s">
        <v>541</v>
      </c>
      <c r="AV34" s="8" t="s">
        <v>541</v>
      </c>
    </row>
    <row r="35" spans="1:48">
      <c r="A35" s="1783"/>
      <c r="B35" s="1783"/>
      <c r="C35" s="952"/>
      <c r="F35" s="8">
        <v>29</v>
      </c>
      <c r="G35" s="8" t="s">
        <v>541</v>
      </c>
      <c r="V35" s="8">
        <v>0</v>
      </c>
      <c r="W35" s="8">
        <v>0</v>
      </c>
      <c r="X35" s="8">
        <v>0</v>
      </c>
      <c r="Y35" s="8">
        <v>0</v>
      </c>
      <c r="Z35" s="8">
        <v>0</v>
      </c>
      <c r="AA35" s="8">
        <v>0</v>
      </c>
      <c r="AB35" s="8">
        <v>0</v>
      </c>
      <c r="AC35" s="8">
        <v>0</v>
      </c>
      <c r="AD35" s="8">
        <v>0</v>
      </c>
      <c r="AE35" s="8" t="s">
        <v>541</v>
      </c>
      <c r="AF35" s="8" t="s">
        <v>541</v>
      </c>
      <c r="AG35" s="8" t="s">
        <v>541</v>
      </c>
      <c r="AH35" s="8" t="s">
        <v>541</v>
      </c>
      <c r="AI35" s="8" t="s">
        <v>541</v>
      </c>
      <c r="AJ35" s="8" t="s">
        <v>541</v>
      </c>
      <c r="AK35" s="8" t="s">
        <v>541</v>
      </c>
      <c r="AL35" s="8" t="s">
        <v>541</v>
      </c>
      <c r="AM35" s="8" t="s">
        <v>541</v>
      </c>
      <c r="AN35" s="8" t="s">
        <v>541</v>
      </c>
      <c r="AO35" s="8" t="s">
        <v>541</v>
      </c>
      <c r="AP35" s="8" t="s">
        <v>541</v>
      </c>
      <c r="AQ35" s="8" t="s">
        <v>541</v>
      </c>
      <c r="AR35" s="8" t="s">
        <v>541</v>
      </c>
      <c r="AS35" s="8" t="s">
        <v>541</v>
      </c>
      <c r="AT35" s="8" t="s">
        <v>541</v>
      </c>
      <c r="AU35" s="8" t="s">
        <v>541</v>
      </c>
      <c r="AV35" s="8" t="s">
        <v>541</v>
      </c>
    </row>
    <row r="36" spans="1:48">
      <c r="A36" s="1783"/>
      <c r="B36" s="1783"/>
      <c r="F36" s="8">
        <v>30</v>
      </c>
      <c r="G36" s="8" t="s">
        <v>541</v>
      </c>
      <c r="V36" s="8">
        <v>0</v>
      </c>
      <c r="W36" s="8">
        <v>0</v>
      </c>
      <c r="X36" s="8">
        <v>0</v>
      </c>
      <c r="Y36" s="8">
        <v>0</v>
      </c>
      <c r="Z36" s="8">
        <v>0</v>
      </c>
      <c r="AA36" s="8">
        <v>0</v>
      </c>
      <c r="AB36" s="8">
        <v>0</v>
      </c>
      <c r="AC36" s="8">
        <v>0</v>
      </c>
      <c r="AD36" s="8">
        <v>0</v>
      </c>
      <c r="AE36" s="8" t="s">
        <v>541</v>
      </c>
      <c r="AF36" s="8" t="s">
        <v>541</v>
      </c>
      <c r="AG36" s="8" t="s">
        <v>541</v>
      </c>
      <c r="AH36" s="8" t="s">
        <v>541</v>
      </c>
      <c r="AI36" s="8" t="s">
        <v>541</v>
      </c>
      <c r="AJ36" s="8" t="s">
        <v>541</v>
      </c>
      <c r="AK36" s="8" t="s">
        <v>541</v>
      </c>
      <c r="AL36" s="8" t="s">
        <v>541</v>
      </c>
      <c r="AM36" s="8" t="s">
        <v>541</v>
      </c>
      <c r="AN36" s="8" t="s">
        <v>541</v>
      </c>
      <c r="AO36" s="8" t="s">
        <v>541</v>
      </c>
      <c r="AP36" s="8" t="s">
        <v>541</v>
      </c>
      <c r="AQ36" s="8" t="s">
        <v>541</v>
      </c>
      <c r="AR36" s="8" t="s">
        <v>541</v>
      </c>
      <c r="AS36" s="8" t="s">
        <v>541</v>
      </c>
      <c r="AT36" s="8" t="s">
        <v>541</v>
      </c>
      <c r="AU36" s="8" t="s">
        <v>541</v>
      </c>
      <c r="AV36" s="8" t="s">
        <v>541</v>
      </c>
    </row>
    <row r="37" spans="1:48">
      <c r="A37" s="1783"/>
      <c r="B37" s="1783"/>
      <c r="F37" s="8">
        <v>31</v>
      </c>
      <c r="G37" s="8" t="s">
        <v>541</v>
      </c>
      <c r="V37" s="8">
        <v>0</v>
      </c>
      <c r="W37" s="8">
        <v>0</v>
      </c>
      <c r="X37" s="8">
        <v>0</v>
      </c>
      <c r="Y37" s="8">
        <v>0</v>
      </c>
      <c r="Z37" s="8">
        <v>0</v>
      </c>
      <c r="AA37" s="8">
        <v>0</v>
      </c>
      <c r="AB37" s="8">
        <v>0</v>
      </c>
      <c r="AC37" s="8">
        <v>0</v>
      </c>
      <c r="AD37" s="8">
        <v>0</v>
      </c>
      <c r="AE37" s="8" t="s">
        <v>541</v>
      </c>
      <c r="AF37" s="8" t="s">
        <v>541</v>
      </c>
      <c r="AG37" s="8" t="s">
        <v>541</v>
      </c>
      <c r="AH37" s="8" t="s">
        <v>541</v>
      </c>
      <c r="AI37" s="8" t="s">
        <v>541</v>
      </c>
      <c r="AJ37" s="8" t="s">
        <v>541</v>
      </c>
      <c r="AK37" s="8" t="s">
        <v>541</v>
      </c>
      <c r="AL37" s="8" t="s">
        <v>541</v>
      </c>
      <c r="AM37" s="8" t="s">
        <v>541</v>
      </c>
      <c r="AN37" s="8" t="s">
        <v>541</v>
      </c>
      <c r="AO37" s="8" t="s">
        <v>541</v>
      </c>
      <c r="AP37" s="8" t="s">
        <v>541</v>
      </c>
      <c r="AQ37" s="8" t="s">
        <v>541</v>
      </c>
      <c r="AR37" s="8" t="s">
        <v>541</v>
      </c>
      <c r="AS37" s="8" t="s">
        <v>541</v>
      </c>
      <c r="AT37" s="8" t="s">
        <v>541</v>
      </c>
      <c r="AU37" s="8" t="s">
        <v>541</v>
      </c>
      <c r="AV37" s="8" t="s">
        <v>541</v>
      </c>
    </row>
    <row r="38" spans="1:48">
      <c r="A38" s="1783"/>
      <c r="B38" s="1783"/>
      <c r="F38" s="8">
        <v>32</v>
      </c>
      <c r="G38" s="8" t="s">
        <v>541</v>
      </c>
      <c r="V38" s="8">
        <v>0</v>
      </c>
      <c r="W38" s="8">
        <v>0</v>
      </c>
      <c r="X38" s="8">
        <v>0</v>
      </c>
      <c r="Y38" s="8">
        <v>0</v>
      </c>
      <c r="Z38" s="8">
        <v>0</v>
      </c>
      <c r="AA38" s="8">
        <v>0</v>
      </c>
      <c r="AB38" s="8">
        <v>0</v>
      </c>
      <c r="AC38" s="8">
        <v>0</v>
      </c>
      <c r="AD38" s="8">
        <v>0</v>
      </c>
      <c r="AE38" s="8" t="s">
        <v>541</v>
      </c>
      <c r="AF38" s="8" t="s">
        <v>541</v>
      </c>
      <c r="AG38" s="8" t="s">
        <v>541</v>
      </c>
      <c r="AH38" s="8" t="s">
        <v>541</v>
      </c>
      <c r="AI38" s="8" t="s">
        <v>541</v>
      </c>
      <c r="AJ38" s="8" t="s">
        <v>541</v>
      </c>
      <c r="AK38" s="8" t="s">
        <v>541</v>
      </c>
      <c r="AL38" s="8" t="s">
        <v>541</v>
      </c>
      <c r="AM38" s="8" t="s">
        <v>541</v>
      </c>
      <c r="AN38" s="8" t="s">
        <v>541</v>
      </c>
      <c r="AO38" s="8" t="s">
        <v>541</v>
      </c>
      <c r="AP38" s="8" t="s">
        <v>541</v>
      </c>
      <c r="AQ38" s="8" t="s">
        <v>541</v>
      </c>
      <c r="AR38" s="8" t="s">
        <v>541</v>
      </c>
      <c r="AS38" s="8" t="s">
        <v>541</v>
      </c>
      <c r="AT38" s="8" t="s">
        <v>541</v>
      </c>
      <c r="AU38" s="8" t="s">
        <v>541</v>
      </c>
      <c r="AV38" s="8" t="s">
        <v>541</v>
      </c>
    </row>
    <row r="39" spans="1:48">
      <c r="A39" s="1783"/>
      <c r="B39" s="1783"/>
      <c r="F39" s="8">
        <v>33</v>
      </c>
      <c r="G39" s="8" t="s">
        <v>541</v>
      </c>
      <c r="V39" s="8">
        <v>0</v>
      </c>
      <c r="W39" s="8">
        <v>0</v>
      </c>
      <c r="X39" s="8">
        <v>0</v>
      </c>
      <c r="Y39" s="8">
        <v>0</v>
      </c>
      <c r="Z39" s="8">
        <v>0</v>
      </c>
      <c r="AA39" s="8">
        <v>0</v>
      </c>
      <c r="AB39" s="8">
        <v>0</v>
      </c>
      <c r="AC39" s="8">
        <v>0</v>
      </c>
      <c r="AD39" s="8">
        <v>0</v>
      </c>
      <c r="AE39" s="8" t="s">
        <v>541</v>
      </c>
      <c r="AF39" s="8" t="s">
        <v>541</v>
      </c>
      <c r="AG39" s="8" t="s">
        <v>541</v>
      </c>
      <c r="AH39" s="8" t="s">
        <v>541</v>
      </c>
      <c r="AI39" s="8" t="s">
        <v>541</v>
      </c>
      <c r="AJ39" s="8" t="s">
        <v>541</v>
      </c>
      <c r="AK39" s="8" t="s">
        <v>541</v>
      </c>
      <c r="AL39" s="8" t="s">
        <v>541</v>
      </c>
      <c r="AM39" s="8" t="s">
        <v>541</v>
      </c>
      <c r="AN39" s="8" t="s">
        <v>541</v>
      </c>
      <c r="AO39" s="8" t="s">
        <v>541</v>
      </c>
      <c r="AP39" s="8" t="s">
        <v>541</v>
      </c>
      <c r="AQ39" s="8" t="s">
        <v>541</v>
      </c>
      <c r="AR39" s="8" t="s">
        <v>541</v>
      </c>
      <c r="AS39" s="8" t="s">
        <v>541</v>
      </c>
      <c r="AT39" s="8" t="s">
        <v>541</v>
      </c>
      <c r="AU39" s="8" t="s">
        <v>541</v>
      </c>
      <c r="AV39" s="8" t="s">
        <v>541</v>
      </c>
    </row>
    <row r="40" spans="1:48">
      <c r="A40" s="1783"/>
      <c r="B40" s="1783"/>
      <c r="F40" s="8">
        <v>34</v>
      </c>
      <c r="G40" s="8" t="s">
        <v>541</v>
      </c>
      <c r="V40" s="8">
        <v>0</v>
      </c>
      <c r="W40" s="8">
        <v>0</v>
      </c>
      <c r="X40" s="8">
        <v>0</v>
      </c>
      <c r="Y40" s="8">
        <v>0</v>
      </c>
      <c r="Z40" s="8">
        <v>0</v>
      </c>
      <c r="AA40" s="8">
        <v>0</v>
      </c>
      <c r="AB40" s="8">
        <v>0</v>
      </c>
      <c r="AC40" s="8">
        <v>0</v>
      </c>
      <c r="AD40" s="8">
        <v>0</v>
      </c>
      <c r="AE40" s="8" t="s">
        <v>541</v>
      </c>
      <c r="AF40" s="8" t="s">
        <v>541</v>
      </c>
      <c r="AG40" s="8" t="s">
        <v>541</v>
      </c>
      <c r="AH40" s="8" t="s">
        <v>541</v>
      </c>
      <c r="AI40" s="8" t="s">
        <v>541</v>
      </c>
      <c r="AJ40" s="8" t="s">
        <v>541</v>
      </c>
      <c r="AK40" s="8" t="s">
        <v>541</v>
      </c>
      <c r="AL40" s="8" t="s">
        <v>541</v>
      </c>
      <c r="AM40" s="8" t="s">
        <v>541</v>
      </c>
      <c r="AN40" s="8" t="s">
        <v>541</v>
      </c>
      <c r="AO40" s="8" t="s">
        <v>541</v>
      </c>
      <c r="AP40" s="8" t="s">
        <v>541</v>
      </c>
      <c r="AQ40" s="8" t="s">
        <v>541</v>
      </c>
      <c r="AR40" s="8" t="s">
        <v>541</v>
      </c>
      <c r="AS40" s="8" t="s">
        <v>541</v>
      </c>
      <c r="AT40" s="8" t="s">
        <v>541</v>
      </c>
      <c r="AU40" s="8" t="s">
        <v>541</v>
      </c>
      <c r="AV40" s="8" t="s">
        <v>541</v>
      </c>
    </row>
    <row r="41" spans="1:48">
      <c r="A41" s="1783"/>
      <c r="B41" s="1783"/>
      <c r="F41" s="8">
        <v>35</v>
      </c>
      <c r="G41" s="8" t="s">
        <v>541</v>
      </c>
      <c r="V41" s="8">
        <v>0</v>
      </c>
      <c r="W41" s="8">
        <v>0</v>
      </c>
      <c r="X41" s="8">
        <v>0</v>
      </c>
      <c r="Y41" s="8">
        <v>0</v>
      </c>
      <c r="Z41" s="8">
        <v>0</v>
      </c>
      <c r="AA41" s="8">
        <v>0</v>
      </c>
      <c r="AB41" s="8">
        <v>0</v>
      </c>
      <c r="AC41" s="8">
        <v>0</v>
      </c>
      <c r="AD41" s="8">
        <v>0</v>
      </c>
      <c r="AE41" s="8" t="s">
        <v>541</v>
      </c>
      <c r="AF41" s="8" t="s">
        <v>541</v>
      </c>
      <c r="AG41" s="8" t="s">
        <v>541</v>
      </c>
      <c r="AH41" s="8" t="s">
        <v>541</v>
      </c>
      <c r="AI41" s="8" t="s">
        <v>541</v>
      </c>
      <c r="AJ41" s="8" t="s">
        <v>541</v>
      </c>
      <c r="AK41" s="8" t="s">
        <v>541</v>
      </c>
      <c r="AL41" s="8" t="s">
        <v>541</v>
      </c>
      <c r="AM41" s="8" t="s">
        <v>541</v>
      </c>
      <c r="AN41" s="8" t="s">
        <v>541</v>
      </c>
      <c r="AO41" s="8" t="s">
        <v>541</v>
      </c>
      <c r="AP41" s="8" t="s">
        <v>541</v>
      </c>
      <c r="AQ41" s="8" t="s">
        <v>541</v>
      </c>
      <c r="AR41" s="8" t="s">
        <v>541</v>
      </c>
      <c r="AS41" s="8" t="s">
        <v>541</v>
      </c>
      <c r="AT41" s="8" t="s">
        <v>541</v>
      </c>
      <c r="AU41" s="8" t="s">
        <v>541</v>
      </c>
      <c r="AV41" s="8" t="s">
        <v>541</v>
      </c>
    </row>
    <row r="42" spans="1:48">
      <c r="A42" s="1783"/>
      <c r="B42" s="1783"/>
      <c r="F42" s="8">
        <v>36</v>
      </c>
      <c r="G42" s="8" t="s">
        <v>541</v>
      </c>
      <c r="V42" s="8">
        <v>0</v>
      </c>
      <c r="W42" s="8">
        <v>0</v>
      </c>
      <c r="X42" s="8">
        <v>0</v>
      </c>
      <c r="Y42" s="8">
        <v>0</v>
      </c>
      <c r="Z42" s="8">
        <v>0</v>
      </c>
      <c r="AA42" s="8">
        <v>0</v>
      </c>
      <c r="AB42" s="8">
        <v>0</v>
      </c>
      <c r="AC42" s="8">
        <v>0</v>
      </c>
      <c r="AD42" s="8">
        <v>0</v>
      </c>
      <c r="AE42" s="8" t="s">
        <v>541</v>
      </c>
      <c r="AF42" s="8" t="s">
        <v>541</v>
      </c>
      <c r="AG42" s="8" t="s">
        <v>541</v>
      </c>
      <c r="AH42" s="8" t="s">
        <v>541</v>
      </c>
      <c r="AI42" s="8" t="s">
        <v>541</v>
      </c>
      <c r="AJ42" s="8" t="s">
        <v>541</v>
      </c>
      <c r="AK42" s="8" t="s">
        <v>541</v>
      </c>
      <c r="AL42" s="8" t="s">
        <v>541</v>
      </c>
      <c r="AM42" s="8" t="s">
        <v>541</v>
      </c>
      <c r="AN42" s="8" t="s">
        <v>541</v>
      </c>
      <c r="AO42" s="8" t="s">
        <v>541</v>
      </c>
      <c r="AP42" s="8" t="s">
        <v>541</v>
      </c>
      <c r="AQ42" s="8" t="s">
        <v>541</v>
      </c>
      <c r="AR42" s="8" t="s">
        <v>541</v>
      </c>
      <c r="AS42" s="8" t="s">
        <v>541</v>
      </c>
      <c r="AT42" s="8" t="s">
        <v>541</v>
      </c>
      <c r="AU42" s="8" t="s">
        <v>541</v>
      </c>
      <c r="AV42" s="8" t="s">
        <v>541</v>
      </c>
    </row>
    <row r="43" spans="1:48">
      <c r="A43" s="1783"/>
      <c r="B43" s="1783"/>
      <c r="F43" s="8">
        <v>37</v>
      </c>
      <c r="G43" s="8" t="s">
        <v>541</v>
      </c>
      <c r="V43" s="8">
        <v>0</v>
      </c>
      <c r="W43" s="8">
        <v>0</v>
      </c>
      <c r="X43" s="8">
        <v>0</v>
      </c>
      <c r="Y43" s="8">
        <v>0</v>
      </c>
      <c r="Z43" s="8">
        <v>0</v>
      </c>
      <c r="AA43" s="8">
        <v>0</v>
      </c>
      <c r="AB43" s="8">
        <v>0</v>
      </c>
      <c r="AC43" s="8">
        <v>0</v>
      </c>
      <c r="AD43" s="8">
        <v>0</v>
      </c>
      <c r="AE43" s="8" t="s">
        <v>541</v>
      </c>
      <c r="AF43" s="8" t="s">
        <v>541</v>
      </c>
      <c r="AG43" s="8" t="s">
        <v>541</v>
      </c>
      <c r="AH43" s="8" t="s">
        <v>541</v>
      </c>
      <c r="AI43" s="8" t="s">
        <v>541</v>
      </c>
      <c r="AJ43" s="8" t="s">
        <v>541</v>
      </c>
      <c r="AK43" s="8" t="s">
        <v>541</v>
      </c>
      <c r="AL43" s="8" t="s">
        <v>541</v>
      </c>
      <c r="AM43" s="8" t="s">
        <v>541</v>
      </c>
      <c r="AN43" s="8" t="s">
        <v>541</v>
      </c>
      <c r="AO43" s="8" t="s">
        <v>541</v>
      </c>
      <c r="AP43" s="8" t="s">
        <v>541</v>
      </c>
      <c r="AQ43" s="8" t="s">
        <v>541</v>
      </c>
      <c r="AR43" s="8" t="s">
        <v>541</v>
      </c>
      <c r="AS43" s="8" t="s">
        <v>541</v>
      </c>
      <c r="AT43" s="8" t="s">
        <v>541</v>
      </c>
      <c r="AU43" s="8" t="s">
        <v>541</v>
      </c>
      <c r="AV43" s="8" t="s">
        <v>541</v>
      </c>
    </row>
    <row r="44" spans="1:48">
      <c r="A44" s="1783"/>
      <c r="B44" s="1783"/>
      <c r="F44" s="8">
        <v>38</v>
      </c>
      <c r="G44" s="8" t="s">
        <v>541</v>
      </c>
      <c r="V44" s="8">
        <v>0</v>
      </c>
      <c r="W44" s="8">
        <v>0</v>
      </c>
      <c r="X44" s="8">
        <v>0</v>
      </c>
      <c r="Y44" s="8">
        <v>0</v>
      </c>
      <c r="Z44" s="8">
        <v>0</v>
      </c>
      <c r="AA44" s="8">
        <v>0</v>
      </c>
      <c r="AB44" s="8">
        <v>0</v>
      </c>
      <c r="AC44" s="8">
        <v>0</v>
      </c>
      <c r="AD44" s="8">
        <v>0</v>
      </c>
      <c r="AE44" s="8" t="s">
        <v>541</v>
      </c>
      <c r="AF44" s="8" t="s">
        <v>541</v>
      </c>
      <c r="AG44" s="8" t="s">
        <v>541</v>
      </c>
      <c r="AH44" s="8" t="s">
        <v>541</v>
      </c>
      <c r="AI44" s="8" t="s">
        <v>541</v>
      </c>
      <c r="AJ44" s="8" t="s">
        <v>541</v>
      </c>
      <c r="AK44" s="8" t="s">
        <v>541</v>
      </c>
      <c r="AL44" s="8" t="s">
        <v>541</v>
      </c>
      <c r="AM44" s="8" t="s">
        <v>541</v>
      </c>
      <c r="AN44" s="8" t="s">
        <v>541</v>
      </c>
      <c r="AO44" s="8" t="s">
        <v>541</v>
      </c>
      <c r="AP44" s="8" t="s">
        <v>541</v>
      </c>
      <c r="AQ44" s="8" t="s">
        <v>541</v>
      </c>
      <c r="AR44" s="8" t="s">
        <v>541</v>
      </c>
      <c r="AS44" s="8" t="s">
        <v>541</v>
      </c>
      <c r="AT44" s="8" t="s">
        <v>541</v>
      </c>
      <c r="AU44" s="8" t="s">
        <v>541</v>
      </c>
      <c r="AV44" s="8" t="s">
        <v>541</v>
      </c>
    </row>
    <row r="45" spans="1:48">
      <c r="A45" s="1783"/>
      <c r="B45" s="1783"/>
      <c r="F45" s="8">
        <v>39</v>
      </c>
      <c r="G45" s="8" t="s">
        <v>541</v>
      </c>
      <c r="V45" s="8">
        <v>0</v>
      </c>
      <c r="W45" s="8">
        <v>0</v>
      </c>
      <c r="X45" s="8">
        <v>0</v>
      </c>
      <c r="Y45" s="8">
        <v>0</v>
      </c>
      <c r="Z45" s="8">
        <v>0</v>
      </c>
      <c r="AA45" s="8">
        <v>0</v>
      </c>
      <c r="AB45" s="8">
        <v>0</v>
      </c>
      <c r="AC45" s="8">
        <v>0</v>
      </c>
      <c r="AD45" s="8">
        <v>0</v>
      </c>
      <c r="AE45" s="8" t="s">
        <v>541</v>
      </c>
      <c r="AF45" s="8" t="s">
        <v>541</v>
      </c>
      <c r="AG45" s="8" t="s">
        <v>541</v>
      </c>
      <c r="AH45" s="8" t="s">
        <v>541</v>
      </c>
      <c r="AI45" s="8" t="s">
        <v>541</v>
      </c>
      <c r="AJ45" s="8" t="s">
        <v>541</v>
      </c>
      <c r="AK45" s="8" t="s">
        <v>541</v>
      </c>
      <c r="AL45" s="8" t="s">
        <v>541</v>
      </c>
      <c r="AM45" s="8" t="s">
        <v>541</v>
      </c>
      <c r="AN45" s="8" t="s">
        <v>541</v>
      </c>
      <c r="AO45" s="8" t="s">
        <v>541</v>
      </c>
      <c r="AP45" s="8" t="s">
        <v>541</v>
      </c>
      <c r="AQ45" s="8" t="s">
        <v>541</v>
      </c>
      <c r="AR45" s="8" t="s">
        <v>541</v>
      </c>
      <c r="AS45" s="8" t="s">
        <v>541</v>
      </c>
      <c r="AT45" s="8" t="s">
        <v>541</v>
      </c>
      <c r="AU45" s="8" t="s">
        <v>541</v>
      </c>
      <c r="AV45" s="8" t="s">
        <v>541</v>
      </c>
    </row>
    <row r="46" spans="1:48">
      <c r="A46" s="1783"/>
      <c r="B46" s="1783"/>
      <c r="F46" s="8">
        <v>40</v>
      </c>
      <c r="G46" s="8" t="s">
        <v>541</v>
      </c>
      <c r="V46" s="8">
        <v>0</v>
      </c>
      <c r="W46" s="8">
        <v>0</v>
      </c>
      <c r="X46" s="8">
        <v>0</v>
      </c>
      <c r="Y46" s="8">
        <v>0</v>
      </c>
      <c r="Z46" s="8">
        <v>0</v>
      </c>
      <c r="AA46" s="8">
        <v>0</v>
      </c>
      <c r="AB46" s="8">
        <v>0</v>
      </c>
      <c r="AC46" s="8">
        <v>0</v>
      </c>
      <c r="AD46" s="8">
        <v>0</v>
      </c>
      <c r="AE46" s="8" t="s">
        <v>541</v>
      </c>
      <c r="AF46" s="8" t="s">
        <v>541</v>
      </c>
      <c r="AG46" s="8" t="s">
        <v>541</v>
      </c>
      <c r="AH46" s="8" t="s">
        <v>541</v>
      </c>
      <c r="AI46" s="8" t="s">
        <v>541</v>
      </c>
      <c r="AJ46" s="8" t="s">
        <v>541</v>
      </c>
      <c r="AK46" s="8" t="s">
        <v>541</v>
      </c>
      <c r="AL46" s="8" t="s">
        <v>541</v>
      </c>
      <c r="AM46" s="8" t="s">
        <v>541</v>
      </c>
      <c r="AN46" s="8" t="s">
        <v>541</v>
      </c>
      <c r="AO46" s="8" t="s">
        <v>541</v>
      </c>
      <c r="AP46" s="8" t="s">
        <v>541</v>
      </c>
      <c r="AQ46" s="8" t="s">
        <v>541</v>
      </c>
      <c r="AR46" s="8" t="s">
        <v>541</v>
      </c>
      <c r="AS46" s="8" t="s">
        <v>541</v>
      </c>
      <c r="AT46" s="8" t="s">
        <v>541</v>
      </c>
      <c r="AU46" s="8" t="s">
        <v>541</v>
      </c>
      <c r="AV46" s="8" t="s">
        <v>541</v>
      </c>
    </row>
    <row r="47" spans="1:48">
      <c r="F47" s="8">
        <v>41</v>
      </c>
      <c r="G47" s="8" t="s">
        <v>541</v>
      </c>
      <c r="V47" s="8">
        <v>0</v>
      </c>
      <c r="W47" s="8">
        <v>0</v>
      </c>
      <c r="X47" s="8">
        <v>0</v>
      </c>
      <c r="Y47" s="8">
        <v>0</v>
      </c>
      <c r="Z47" s="8">
        <v>0</v>
      </c>
      <c r="AA47" s="8">
        <v>0</v>
      </c>
      <c r="AB47" s="8">
        <v>0</v>
      </c>
      <c r="AC47" s="8">
        <v>0</v>
      </c>
      <c r="AD47" s="8">
        <v>0</v>
      </c>
      <c r="AE47" s="8" t="s">
        <v>541</v>
      </c>
      <c r="AF47" s="8" t="s">
        <v>541</v>
      </c>
      <c r="AG47" s="8" t="s">
        <v>541</v>
      </c>
      <c r="AH47" s="8" t="s">
        <v>541</v>
      </c>
      <c r="AI47" s="8" t="s">
        <v>541</v>
      </c>
      <c r="AJ47" s="8" t="s">
        <v>541</v>
      </c>
      <c r="AK47" s="8" t="s">
        <v>541</v>
      </c>
      <c r="AL47" s="8" t="s">
        <v>541</v>
      </c>
      <c r="AM47" s="8" t="s">
        <v>541</v>
      </c>
      <c r="AN47" s="8" t="s">
        <v>541</v>
      </c>
      <c r="AO47" s="8" t="s">
        <v>541</v>
      </c>
      <c r="AP47" s="8" t="s">
        <v>541</v>
      </c>
      <c r="AQ47" s="8" t="s">
        <v>541</v>
      </c>
      <c r="AR47" s="8" t="s">
        <v>541</v>
      </c>
      <c r="AS47" s="8" t="s">
        <v>541</v>
      </c>
      <c r="AT47" s="8" t="s">
        <v>541</v>
      </c>
      <c r="AU47" s="8" t="s">
        <v>541</v>
      </c>
      <c r="AV47" s="8" t="s">
        <v>541</v>
      </c>
    </row>
    <row r="49" spans="1:48" s="2" customFormat="1" ht="15.75">
      <c r="A49" s="1784"/>
      <c r="B49" s="1784"/>
      <c r="F49" s="2" t="s">
        <v>3081</v>
      </c>
      <c r="V49" s="24">
        <v>0</v>
      </c>
      <c r="W49" s="24">
        <v>0</v>
      </c>
      <c r="X49" s="24">
        <v>0</v>
      </c>
      <c r="Y49" s="24">
        <v>0</v>
      </c>
      <c r="Z49" s="24">
        <v>0</v>
      </c>
      <c r="AA49" s="24">
        <v>0</v>
      </c>
      <c r="AB49" s="24">
        <v>0</v>
      </c>
      <c r="AC49" s="24">
        <v>0</v>
      </c>
      <c r="AD49" s="24">
        <v>36463714.81000001</v>
      </c>
      <c r="AE49" s="24">
        <v>38968066.986931622</v>
      </c>
      <c r="AF49" s="24">
        <v>56112715.938968047</v>
      </c>
      <c r="AG49" s="24">
        <v>69269619.860991254</v>
      </c>
      <c r="AH49" s="24">
        <v>64587105.919792987</v>
      </c>
      <c r="AI49" s="24">
        <v>57735006.808225192</v>
      </c>
      <c r="AJ49" s="24">
        <v>54915360.292394809</v>
      </c>
      <c r="AK49" s="24">
        <v>56467329.908845074</v>
      </c>
      <c r="AL49" s="24">
        <v>57858047.408728547</v>
      </c>
      <c r="AM49" s="24">
        <v>58917307.30513455</v>
      </c>
      <c r="AN49" s="24">
        <v>60234397.662097163</v>
      </c>
      <c r="AO49" s="24">
        <v>61709807.541812427</v>
      </c>
      <c r="AP49" s="24">
        <v>63228322.036678903</v>
      </c>
      <c r="AQ49" s="24">
        <v>64791388.088608086</v>
      </c>
      <c r="AR49" s="24">
        <v>64297887.764040865</v>
      </c>
      <c r="AS49" s="24">
        <v>65220508.775802337</v>
      </c>
      <c r="AT49" s="24">
        <v>66882067.212633133</v>
      </c>
      <c r="AU49" s="24">
        <v>68594720.689839393</v>
      </c>
      <c r="AV49" s="24">
        <v>70360228.853639141</v>
      </c>
    </row>
    <row r="50" spans="1:48">
      <c r="V50" s="8"/>
      <c r="W50" s="8"/>
      <c r="X50" s="8"/>
      <c r="Y50" s="8"/>
      <c r="Z50" s="8"/>
      <c r="AA50" s="8"/>
      <c r="AB50" s="8"/>
      <c r="AC50" s="8"/>
      <c r="AD50" s="8"/>
      <c r="AE50" s="8"/>
      <c r="AF50" s="8"/>
      <c r="AG50" s="8"/>
      <c r="AH50" s="8"/>
      <c r="AI50" s="8"/>
      <c r="AJ50" s="8"/>
      <c r="AK50" s="8"/>
      <c r="AL50" s="8"/>
      <c r="AM50" s="8"/>
      <c r="AN50" s="8"/>
      <c r="AO50" s="8"/>
      <c r="AP50" s="8"/>
      <c r="AQ50" s="8"/>
      <c r="AR50" s="8"/>
      <c r="AS50" s="8"/>
      <c r="AT50" s="8"/>
      <c r="AU50" s="8"/>
      <c r="AV50" s="8"/>
    </row>
    <row r="53" spans="1:48" ht="15.75">
      <c r="F53" s="29" t="s">
        <v>1664</v>
      </c>
      <c r="V53" s="8">
        <v>0</v>
      </c>
      <c r="W53" s="8">
        <v>0</v>
      </c>
      <c r="X53" s="8">
        <v>0</v>
      </c>
      <c r="Y53" s="8">
        <v>0</v>
      </c>
      <c r="Z53" s="8">
        <v>0</v>
      </c>
      <c r="AA53" s="8">
        <v>0</v>
      </c>
      <c r="AB53" s="8">
        <v>0</v>
      </c>
      <c r="AC53" s="8">
        <v>0</v>
      </c>
      <c r="AD53" s="8">
        <v>0</v>
      </c>
      <c r="AE53" s="8">
        <v>38968066.986931622</v>
      </c>
      <c r="AF53" s="8">
        <v>56112715.938968055</v>
      </c>
      <c r="AG53" s="8">
        <v>69269619.860991254</v>
      </c>
      <c r="AH53" s="8">
        <v>64587105.919792987</v>
      </c>
      <c r="AI53" s="8">
        <v>57735006.8082252</v>
      </c>
      <c r="AJ53" s="8">
        <v>54915360.292394809</v>
      </c>
      <c r="AK53" s="8">
        <v>56467329.908845074</v>
      </c>
      <c r="AL53" s="8">
        <v>57858047.408728547</v>
      </c>
      <c r="AM53" s="8">
        <v>58917307.30513455</v>
      </c>
      <c r="AN53" s="8">
        <v>60234397.662097156</v>
      </c>
      <c r="AO53" s="8">
        <v>61709807.541812435</v>
      </c>
      <c r="AP53" s="8">
        <v>63228322.036678903</v>
      </c>
      <c r="AQ53" s="8">
        <v>64791388.088608086</v>
      </c>
      <c r="AR53" s="8">
        <v>64297887.764040872</v>
      </c>
      <c r="AS53" s="8">
        <v>65220508.775802329</v>
      </c>
      <c r="AT53" s="8">
        <v>66882067.212633133</v>
      </c>
      <c r="AU53" s="8">
        <v>68594720.689839408</v>
      </c>
      <c r="AV53" s="8">
        <v>70360228.853639141</v>
      </c>
    </row>
    <row r="54" spans="1:48" ht="15.75">
      <c r="C54" s="952"/>
      <c r="F54" s="29" t="s">
        <v>1665</v>
      </c>
      <c r="V54" s="8">
        <v>0</v>
      </c>
      <c r="W54" s="8">
        <v>0</v>
      </c>
      <c r="X54" s="8">
        <v>0</v>
      </c>
      <c r="Y54" s="8">
        <v>0</v>
      </c>
      <c r="Z54" s="8">
        <v>0</v>
      </c>
      <c r="AA54" s="8">
        <v>0</v>
      </c>
      <c r="AB54" s="8">
        <v>0</v>
      </c>
      <c r="AC54" s="8">
        <v>0</v>
      </c>
      <c r="AD54" s="8">
        <v>0</v>
      </c>
      <c r="AE54" s="8">
        <v>0</v>
      </c>
      <c r="AF54" s="8">
        <v>0</v>
      </c>
      <c r="AG54" s="8">
        <v>0</v>
      </c>
      <c r="AH54" s="8">
        <v>0</v>
      </c>
      <c r="AI54" s="8">
        <v>0</v>
      </c>
      <c r="AJ54" s="8">
        <v>0</v>
      </c>
      <c r="AK54" s="8">
        <v>0</v>
      </c>
      <c r="AL54" s="8">
        <v>0</v>
      </c>
      <c r="AM54" s="8">
        <v>0</v>
      </c>
      <c r="AN54" s="8">
        <v>0</v>
      </c>
      <c r="AO54" s="8">
        <v>0</v>
      </c>
      <c r="AP54" s="8">
        <v>0</v>
      </c>
      <c r="AQ54" s="8">
        <v>0</v>
      </c>
      <c r="AR54" s="8">
        <v>0</v>
      </c>
      <c r="AS54" s="8">
        <v>0</v>
      </c>
      <c r="AT54" s="8">
        <v>0</v>
      </c>
      <c r="AU54" s="8">
        <v>0</v>
      </c>
      <c r="AV54" s="8">
        <v>0</v>
      </c>
    </row>
    <row r="55" spans="1:48" ht="15.75">
      <c r="F55" s="29" t="s">
        <v>1666</v>
      </c>
      <c r="V55" s="8">
        <v>0</v>
      </c>
      <c r="W55" s="8">
        <v>0</v>
      </c>
      <c r="X55" s="8">
        <v>0</v>
      </c>
      <c r="Y55" s="8">
        <v>0</v>
      </c>
      <c r="Z55" s="8">
        <v>0</v>
      </c>
      <c r="AA55" s="8">
        <v>0</v>
      </c>
      <c r="AB55" s="8">
        <v>0</v>
      </c>
      <c r="AC55" s="8">
        <v>0</v>
      </c>
      <c r="AD55" s="8">
        <v>0</v>
      </c>
      <c r="AE55" s="8">
        <v>0</v>
      </c>
      <c r="AF55" s="8">
        <v>0</v>
      </c>
      <c r="AG55" s="8">
        <v>0</v>
      </c>
      <c r="AH55" s="8">
        <v>0</v>
      </c>
      <c r="AI55" s="8">
        <v>0</v>
      </c>
      <c r="AJ55" s="8">
        <v>0</v>
      </c>
      <c r="AK55" s="8">
        <v>0</v>
      </c>
      <c r="AL55" s="8">
        <v>0</v>
      </c>
      <c r="AM55" s="8">
        <v>0</v>
      </c>
      <c r="AN55" s="8">
        <v>0</v>
      </c>
      <c r="AO55" s="8">
        <v>0</v>
      </c>
      <c r="AP55" s="8">
        <v>0</v>
      </c>
      <c r="AQ55" s="8">
        <v>0</v>
      </c>
      <c r="AR55" s="8">
        <v>0</v>
      </c>
      <c r="AS55" s="8">
        <v>0</v>
      </c>
      <c r="AT55" s="8">
        <v>0</v>
      </c>
      <c r="AU55" s="8">
        <v>0</v>
      </c>
      <c r="AV55" s="8">
        <v>0</v>
      </c>
    </row>
    <row r="56" spans="1:48" ht="15.75">
      <c r="F56" s="29" t="s">
        <v>1667</v>
      </c>
      <c r="V56" s="8">
        <v>0</v>
      </c>
      <c r="W56" s="8">
        <v>0</v>
      </c>
      <c r="X56" s="8">
        <v>0</v>
      </c>
      <c r="Y56" s="8">
        <v>0</v>
      </c>
      <c r="Z56" s="8">
        <v>0</v>
      </c>
      <c r="AA56" s="8">
        <v>0</v>
      </c>
      <c r="AB56" s="8">
        <v>0</v>
      </c>
      <c r="AC56" s="8">
        <v>0</v>
      </c>
      <c r="AD56" s="8">
        <v>0</v>
      </c>
      <c r="AE56" s="8">
        <v>0</v>
      </c>
      <c r="AF56" s="8">
        <v>0</v>
      </c>
      <c r="AG56" s="8">
        <v>0</v>
      </c>
      <c r="AH56" s="8">
        <v>0</v>
      </c>
      <c r="AI56" s="8">
        <v>0</v>
      </c>
      <c r="AJ56" s="8">
        <v>0</v>
      </c>
      <c r="AK56" s="8">
        <v>0</v>
      </c>
      <c r="AL56" s="8">
        <v>0</v>
      </c>
      <c r="AM56" s="8">
        <v>0</v>
      </c>
      <c r="AN56" s="8">
        <v>0</v>
      </c>
      <c r="AO56" s="8">
        <v>0</v>
      </c>
      <c r="AP56" s="8">
        <v>0</v>
      </c>
      <c r="AQ56" s="8">
        <v>0</v>
      </c>
      <c r="AR56" s="8">
        <v>0</v>
      </c>
      <c r="AS56" s="8">
        <v>0</v>
      </c>
      <c r="AT56" s="8">
        <v>0</v>
      </c>
      <c r="AU56" s="8">
        <v>0</v>
      </c>
      <c r="AV56" s="8">
        <v>0</v>
      </c>
    </row>
    <row r="59" spans="1:48" ht="15.75">
      <c r="F59" s="29" t="s">
        <v>3082</v>
      </c>
      <c r="V59" s="8">
        <v>0</v>
      </c>
      <c r="W59" s="8">
        <v>0</v>
      </c>
      <c r="X59" s="8">
        <v>0</v>
      </c>
      <c r="Y59" s="8">
        <v>0</v>
      </c>
      <c r="Z59" s="8">
        <v>0</v>
      </c>
      <c r="AA59" s="8">
        <v>0</v>
      </c>
      <c r="AB59" s="8">
        <v>0</v>
      </c>
      <c r="AC59" s="8">
        <v>0</v>
      </c>
      <c r="AD59" s="8">
        <v>0</v>
      </c>
      <c r="AE59" s="8">
        <v>0</v>
      </c>
      <c r="AF59" s="8">
        <v>0</v>
      </c>
      <c r="AG59" s="8">
        <v>0</v>
      </c>
      <c r="AH59" s="8">
        <v>0</v>
      </c>
      <c r="AI59" s="8">
        <v>0</v>
      </c>
      <c r="AJ59" s="8">
        <v>0</v>
      </c>
      <c r="AK59" s="8">
        <v>0</v>
      </c>
      <c r="AL59" s="8">
        <v>0</v>
      </c>
      <c r="AM59" s="8">
        <v>0</v>
      </c>
      <c r="AN59" s="8">
        <v>0</v>
      </c>
      <c r="AO59" s="8">
        <v>0</v>
      </c>
      <c r="AP59" s="8">
        <v>0</v>
      </c>
      <c r="AQ59" s="8">
        <v>0</v>
      </c>
      <c r="AR59" s="8">
        <v>0</v>
      </c>
      <c r="AS59" s="8">
        <v>0</v>
      </c>
      <c r="AT59" s="8">
        <v>0</v>
      </c>
      <c r="AU59" s="8">
        <v>0</v>
      </c>
      <c r="AV59" s="8">
        <v>0</v>
      </c>
    </row>
    <row r="67" spans="1:2">
      <c r="A67" s="1785"/>
      <c r="B67" s="1786"/>
    </row>
    <row r="137" spans="1:48">
      <c r="A137" s="1785"/>
      <c r="B137" s="1785"/>
    </row>
    <row r="138" spans="1:48" ht="15.75">
      <c r="A138" s="1785"/>
      <c r="B138" s="1785"/>
      <c r="D138" s="666" t="s">
        <v>1478</v>
      </c>
      <c r="E138" s="1787"/>
      <c r="F138" s="1788"/>
      <c r="G138" s="1788"/>
    </row>
    <row r="139" spans="1:48">
      <c r="A139" s="1785"/>
      <c r="B139" s="1785"/>
      <c r="D139" s="454"/>
      <c r="E139" s="1789" t="s">
        <v>3083</v>
      </c>
      <c r="F139" s="473"/>
      <c r="G139" s="454"/>
      <c r="AB139" s="8"/>
      <c r="AC139" s="8"/>
      <c r="AF139" s="8"/>
      <c r="AG139" s="8">
        <v>16527005.992978543</v>
      </c>
      <c r="AH139" s="8">
        <v>7000517.3437499991</v>
      </c>
      <c r="AI139" s="8">
        <v>7056147.902999999</v>
      </c>
      <c r="AJ139" s="8">
        <v>5444188.3935833331</v>
      </c>
      <c r="AK139" s="8">
        <v>3568720.8004583335</v>
      </c>
      <c r="AL139" s="8">
        <v>4243696.7997083329</v>
      </c>
      <c r="AM139" s="8">
        <v>4910830.7785833329</v>
      </c>
      <c r="AN139" s="8">
        <v>3330774.7835833333</v>
      </c>
      <c r="AO139" s="8">
        <v>2570170.2287916662</v>
      </c>
      <c r="AP139" s="8">
        <v>1773232.7334166667</v>
      </c>
      <c r="AQ139" s="8">
        <v>784665.45266666671</v>
      </c>
      <c r="AR139" s="8">
        <v>36390.497500000056</v>
      </c>
      <c r="AS139" s="8">
        <v>458461.73683333333</v>
      </c>
      <c r="AT139" s="8">
        <v>463015.02012500004</v>
      </c>
      <c r="AU139" s="8">
        <v>322230.88945833337</v>
      </c>
      <c r="AV139" s="8">
        <v>215264.65741666665</v>
      </c>
    </row>
    <row r="140" spans="1:48">
      <c r="A140" s="1785"/>
      <c r="B140" s="1785"/>
      <c r="D140" s="1788"/>
      <c r="E140" s="1789" t="s">
        <v>638</v>
      </c>
      <c r="F140" s="473"/>
      <c r="G140" s="1788"/>
      <c r="AB140" s="8"/>
      <c r="AC140" s="8"/>
      <c r="AF140" s="8"/>
      <c r="AG140" s="8">
        <v>162869710.47755736</v>
      </c>
      <c r="AH140" s="8">
        <v>181652561.44509634</v>
      </c>
      <c r="AI140" s="8">
        <v>201056069.06844461</v>
      </c>
      <c r="AJ140" s="8">
        <v>211838558.50527817</v>
      </c>
      <c r="AK140" s="8">
        <v>225388436.25615862</v>
      </c>
      <c r="AL140" s="8">
        <v>246401172.38146469</v>
      </c>
      <c r="AM140" s="8">
        <v>267283560.29318911</v>
      </c>
      <c r="AN140" s="8">
        <v>279409142.10982525</v>
      </c>
      <c r="AO140" s="8">
        <v>300396524.00577968</v>
      </c>
      <c r="AP140" s="8">
        <v>321212732.80394399</v>
      </c>
      <c r="AQ140" s="8">
        <v>327358097.46020663</v>
      </c>
      <c r="AR140" s="8">
        <v>333196645.67104232</v>
      </c>
      <c r="AS140" s="8">
        <v>340352252.13445133</v>
      </c>
      <c r="AT140" s="8">
        <v>347422812.53135288</v>
      </c>
      <c r="AU140" s="8">
        <v>354496126.50534385</v>
      </c>
      <c r="AV140" s="8">
        <v>375345310.87684667</v>
      </c>
    </row>
    <row r="141" spans="1:48">
      <c r="A141" s="1785"/>
      <c r="B141" s="1785"/>
      <c r="D141" s="1788"/>
      <c r="E141" s="454" t="s">
        <v>3084</v>
      </c>
      <c r="F141" s="454"/>
      <c r="G141" s="1788"/>
      <c r="AB141" s="8"/>
      <c r="AC141" s="8"/>
      <c r="AF141" s="8"/>
      <c r="AG141" s="8">
        <v>0</v>
      </c>
      <c r="AH141" s="8">
        <v>5120214.4532535039</v>
      </c>
      <c r="AI141" s="8">
        <v>14758475.972556997</v>
      </c>
      <c r="AJ141" s="8">
        <v>24344683.811806489</v>
      </c>
      <c r="AK141" s="8">
        <v>45611782.838416994</v>
      </c>
      <c r="AL141" s="8">
        <v>91179276.967832223</v>
      </c>
      <c r="AM141" s="8">
        <v>147629544.03531849</v>
      </c>
      <c r="AN141" s="8">
        <v>203789131.59919989</v>
      </c>
      <c r="AO141" s="8">
        <v>259493448.87826025</v>
      </c>
      <c r="AP141" s="8">
        <v>301973282.33017927</v>
      </c>
      <c r="AQ141" s="8">
        <v>339809672.52596664</v>
      </c>
      <c r="AR141" s="8">
        <v>382213784.97590935</v>
      </c>
      <c r="AS141" s="8">
        <v>424434466.89983124</v>
      </c>
      <c r="AT141" s="8">
        <v>451920751.03590119</v>
      </c>
      <c r="AU141" s="8">
        <v>461912285.77651304</v>
      </c>
      <c r="AV141" s="8">
        <v>460899803.4787696</v>
      </c>
    </row>
    <row r="142" spans="1:48">
      <c r="A142" s="1785"/>
      <c r="B142" s="1785"/>
      <c r="D142" s="1788"/>
      <c r="E142" s="454" t="s">
        <v>3085</v>
      </c>
      <c r="F142" s="1790"/>
      <c r="G142" s="1788"/>
      <c r="AB142" s="8"/>
      <c r="AC142" s="8"/>
      <c r="AF142" s="8"/>
      <c r="AG142" s="8">
        <v>311906463.55638373</v>
      </c>
      <c r="AH142" s="8">
        <v>315914641.29499698</v>
      </c>
      <c r="AI142" s="8">
        <v>324238332.60464716</v>
      </c>
      <c r="AJ142" s="8">
        <v>325380795.04137629</v>
      </c>
      <c r="AK142" s="8">
        <v>318881128.00307029</v>
      </c>
      <c r="AL142" s="8">
        <v>315088578.15095019</v>
      </c>
      <c r="AM142" s="8">
        <v>310843738.96835387</v>
      </c>
      <c r="AN142" s="8">
        <v>307291231.87356913</v>
      </c>
      <c r="AO142" s="8">
        <v>304491526.88404763</v>
      </c>
      <c r="AP142" s="8">
        <v>308432125.95090848</v>
      </c>
      <c r="AQ142" s="8">
        <v>329006424.30868983</v>
      </c>
      <c r="AR142" s="8">
        <v>339442916.80261266</v>
      </c>
      <c r="AS142" s="8">
        <v>336114210.74727041</v>
      </c>
      <c r="AT142" s="8">
        <v>339216602.67100441</v>
      </c>
      <c r="AU142" s="8">
        <v>335687727.0418281</v>
      </c>
      <c r="AV142" s="8">
        <v>330569157.22995943</v>
      </c>
    </row>
    <row r="143" spans="1:48" ht="15.75">
      <c r="A143" s="1785"/>
      <c r="B143" s="1785"/>
      <c r="D143" s="1788"/>
      <c r="E143" s="488" t="s">
        <v>38</v>
      </c>
      <c r="F143" s="1788"/>
      <c r="G143" s="1788"/>
      <c r="AB143" s="24"/>
      <c r="AC143" s="24"/>
      <c r="AF143" s="24"/>
      <c r="AG143" s="24">
        <v>491303180.0269196</v>
      </c>
      <c r="AH143" s="24">
        <v>509687934.53709686</v>
      </c>
      <c r="AI143" s="24">
        <v>547109025.54864883</v>
      </c>
      <c r="AJ143" s="24">
        <v>567008225.75204432</v>
      </c>
      <c r="AK143" s="24">
        <v>593450067.89810419</v>
      </c>
      <c r="AL143" s="24">
        <v>656912724.29995537</v>
      </c>
      <c r="AM143" s="24">
        <v>730667674.07544482</v>
      </c>
      <c r="AN143" s="24">
        <v>793820280.36617756</v>
      </c>
      <c r="AO143" s="24">
        <v>866951669.99687922</v>
      </c>
      <c r="AP143" s="24">
        <v>933391373.81844831</v>
      </c>
      <c r="AQ143" s="24">
        <v>996958859.74752975</v>
      </c>
      <c r="AR143" s="24">
        <v>1054889737.9470643</v>
      </c>
      <c r="AS143" s="24">
        <v>1101359391.5183864</v>
      </c>
      <c r="AT143" s="24">
        <v>1139023181.2583833</v>
      </c>
      <c r="AU143" s="24">
        <v>1152418370.2131433</v>
      </c>
      <c r="AV143" s="24">
        <v>1167029536.2429924</v>
      </c>
    </row>
    <row r="144" spans="1:48">
      <c r="A144" s="1785"/>
      <c r="B144" s="1785"/>
    </row>
    <row r="145" spans="1:48">
      <c r="A145" s="1785"/>
      <c r="B145" s="1786">
        <v>0</v>
      </c>
      <c r="E145" t="s">
        <v>42</v>
      </c>
      <c r="AB145" s="8"/>
      <c r="AC145" s="8"/>
      <c r="AF145" s="8"/>
      <c r="AG145" s="8">
        <v>0</v>
      </c>
      <c r="AH145" s="8">
        <v>0</v>
      </c>
      <c r="AI145" s="8">
        <v>0</v>
      </c>
      <c r="AJ145" s="8">
        <v>0</v>
      </c>
      <c r="AK145" s="8">
        <v>0</v>
      </c>
      <c r="AL145" s="8">
        <v>0</v>
      </c>
      <c r="AM145" s="8">
        <v>0</v>
      </c>
      <c r="AN145" s="8">
        <v>0</v>
      </c>
      <c r="AO145" s="8">
        <v>0</v>
      </c>
      <c r="AP145" s="8">
        <v>0</v>
      </c>
      <c r="AQ145" s="8">
        <v>0</v>
      </c>
      <c r="AR145" s="8">
        <v>0</v>
      </c>
      <c r="AS145" s="8">
        <v>0</v>
      </c>
      <c r="AT145" s="8">
        <v>0</v>
      </c>
      <c r="AU145" s="8">
        <v>0</v>
      </c>
      <c r="AV145" s="8">
        <v>0</v>
      </c>
    </row>
    <row r="146" spans="1:48">
      <c r="A146" s="1785"/>
    </row>
    <row r="151" spans="1:48" ht="15.75">
      <c r="A151" s="1785"/>
      <c r="D151" s="29" t="s">
        <v>947</v>
      </c>
      <c r="S151" s="8">
        <v>120224000</v>
      </c>
      <c r="T151" s="8">
        <v>132714000</v>
      </c>
      <c r="U151" s="8">
        <v>148497000</v>
      </c>
      <c r="V151" s="8">
        <v>159100000</v>
      </c>
      <c r="W151" s="8">
        <v>153000000</v>
      </c>
      <c r="X151" s="8">
        <v>158900000</v>
      </c>
      <c r="Y151" s="8">
        <v>167000000</v>
      </c>
      <c r="Z151" s="8">
        <v>209000000</v>
      </c>
      <c r="AA151" s="8">
        <v>216400000</v>
      </c>
      <c r="AB151" s="8">
        <v>218100000</v>
      </c>
      <c r="AC151" s="8">
        <v>190900000</v>
      </c>
      <c r="AD151" s="8">
        <v>190430000</v>
      </c>
      <c r="AE151" s="8">
        <v>198000000</v>
      </c>
      <c r="AF151" s="8">
        <v>202100000</v>
      </c>
      <c r="AG151" s="8">
        <v>201300000</v>
      </c>
      <c r="AH151" s="8">
        <v>199300000</v>
      </c>
      <c r="AI151" s="8">
        <v>203500000</v>
      </c>
      <c r="AJ151" s="8">
        <v>212800000</v>
      </c>
      <c r="AK151" s="8">
        <v>224500000</v>
      </c>
      <c r="AL151" s="8">
        <v>237400000</v>
      </c>
      <c r="AM151" s="8">
        <v>248000000</v>
      </c>
      <c r="AN151" s="8">
        <v>256300000</v>
      </c>
      <c r="AO151" s="8">
        <v>267500000</v>
      </c>
      <c r="AP151" s="8">
        <v>280900000</v>
      </c>
      <c r="AQ151" s="8">
        <v>284800000</v>
      </c>
      <c r="AR151" s="8">
        <v>284800000</v>
      </c>
      <c r="AS151" s="8">
        <v>284800000</v>
      </c>
      <c r="AT151" s="8">
        <v>284800000</v>
      </c>
      <c r="AU151" s="8">
        <v>284800000</v>
      </c>
      <c r="AV151" s="8">
        <v>284800000</v>
      </c>
    </row>
    <row r="152" spans="1:48" ht="15.75">
      <c r="A152" s="1785"/>
      <c r="D152" s="29" t="s">
        <v>948</v>
      </c>
      <c r="S152" s="8">
        <v>288100000</v>
      </c>
      <c r="T152" s="8">
        <v>318478000</v>
      </c>
      <c r="U152" s="8">
        <v>353000000</v>
      </c>
      <c r="V152" s="8">
        <v>377400000</v>
      </c>
      <c r="W152" s="8">
        <v>382800000</v>
      </c>
      <c r="X152" s="8">
        <v>390100000</v>
      </c>
      <c r="Y152" s="8">
        <v>411000000</v>
      </c>
      <c r="Z152" s="8">
        <v>479300000</v>
      </c>
      <c r="AA152" s="8">
        <v>534700000</v>
      </c>
      <c r="AB152" s="8">
        <v>541800000</v>
      </c>
      <c r="AC152" s="8">
        <v>483100000</v>
      </c>
      <c r="AD152" s="8">
        <v>458300000</v>
      </c>
      <c r="AE152" s="8">
        <v>473500000</v>
      </c>
      <c r="AF152" s="8">
        <v>487000000</v>
      </c>
      <c r="AG152" s="8">
        <v>471100000</v>
      </c>
      <c r="AH152" s="8">
        <v>479000000</v>
      </c>
      <c r="AI152" s="8">
        <v>497800000</v>
      </c>
      <c r="AJ152" s="8">
        <v>523500000</v>
      </c>
      <c r="AK152" s="8">
        <v>550400000</v>
      </c>
      <c r="AL152" s="8">
        <v>575500000</v>
      </c>
      <c r="AM152" s="8">
        <v>600000000</v>
      </c>
      <c r="AN152" s="8">
        <v>624600000</v>
      </c>
      <c r="AO152" s="8">
        <v>645000000</v>
      </c>
      <c r="AP152" s="8">
        <v>651400000</v>
      </c>
      <c r="AQ152" s="8">
        <v>651400000</v>
      </c>
      <c r="AR152" s="8">
        <v>651400000</v>
      </c>
      <c r="AS152" s="8">
        <v>651400000</v>
      </c>
      <c r="AT152" s="8">
        <v>651400000</v>
      </c>
      <c r="AU152" s="8">
        <v>651400000</v>
      </c>
      <c r="AV152" s="8">
        <v>651400000</v>
      </c>
    </row>
    <row r="153" spans="1:48" ht="15.75">
      <c r="A153" s="1785"/>
      <c r="D153" s="29" t="s">
        <v>3086</v>
      </c>
      <c r="S153" s="8">
        <v>0</v>
      </c>
      <c r="T153" s="8">
        <v>0</v>
      </c>
      <c r="U153" s="8">
        <v>0</v>
      </c>
      <c r="V153" s="8">
        <v>0</v>
      </c>
      <c r="W153" s="8">
        <v>0</v>
      </c>
      <c r="X153" s="8">
        <v>0</v>
      </c>
      <c r="Y153" s="8">
        <v>0</v>
      </c>
      <c r="Z153" s="8">
        <v>0</v>
      </c>
      <c r="AA153" s="8">
        <v>0</v>
      </c>
      <c r="AB153" s="8">
        <v>0</v>
      </c>
      <c r="AC153" s="8">
        <v>0</v>
      </c>
      <c r="AD153" s="8">
        <v>0</v>
      </c>
      <c r="AE153" s="8">
        <v>0</v>
      </c>
      <c r="AF153" s="8">
        <v>0</v>
      </c>
      <c r="AG153" s="8">
        <v>0</v>
      </c>
      <c r="AH153" s="8">
        <v>0</v>
      </c>
      <c r="AI153" s="8">
        <v>0</v>
      </c>
      <c r="AJ153" s="8">
        <v>0</v>
      </c>
      <c r="AK153" s="8">
        <v>0</v>
      </c>
      <c r="AL153" s="8">
        <v>0</v>
      </c>
      <c r="AM153" s="8">
        <v>0</v>
      </c>
      <c r="AN153" s="8">
        <v>0</v>
      </c>
      <c r="AO153" s="8">
        <v>0</v>
      </c>
      <c r="AP153" s="8">
        <v>0</v>
      </c>
      <c r="AQ153" s="8">
        <v>0</v>
      </c>
      <c r="AR153" s="8">
        <v>0</v>
      </c>
      <c r="AS153" s="8">
        <v>0</v>
      </c>
      <c r="AT153" s="8">
        <v>0</v>
      </c>
      <c r="AU153" s="8">
        <v>0</v>
      </c>
      <c r="AV153" s="8">
        <v>0</v>
      </c>
    </row>
    <row r="154" spans="1:48" ht="15.75">
      <c r="A154" s="1785"/>
      <c r="D154" s="29" t="s">
        <v>983</v>
      </c>
      <c r="S154" s="8">
        <v>33400000</v>
      </c>
      <c r="T154" s="8">
        <v>0</v>
      </c>
      <c r="U154" s="8">
        <v>36300000</v>
      </c>
      <c r="V154" s="8">
        <v>0</v>
      </c>
      <c r="W154" s="8">
        <v>0</v>
      </c>
      <c r="X154" s="8">
        <v>0</v>
      </c>
      <c r="Y154" s="8">
        <v>0</v>
      </c>
      <c r="Z154" s="8">
        <v>0</v>
      </c>
      <c r="AA154" s="8">
        <v>0</v>
      </c>
      <c r="AB154" s="8">
        <v>0</v>
      </c>
      <c r="AC154" s="8">
        <v>0</v>
      </c>
      <c r="AD154" s="8">
        <v>0</v>
      </c>
      <c r="AE154" s="8">
        <v>0</v>
      </c>
      <c r="AF154" s="8">
        <v>0</v>
      </c>
      <c r="AG154" s="8">
        <v>0</v>
      </c>
      <c r="AH154" s="8">
        <v>0</v>
      </c>
      <c r="AI154" s="8">
        <v>0</v>
      </c>
      <c r="AJ154" s="8">
        <v>0</v>
      </c>
      <c r="AK154" s="8">
        <v>0</v>
      </c>
      <c r="AL154" s="8">
        <v>0</v>
      </c>
      <c r="AM154" s="8">
        <v>0</v>
      </c>
      <c r="AN154" s="8">
        <v>0</v>
      </c>
      <c r="AO154" s="8">
        <v>0</v>
      </c>
      <c r="AP154" s="8">
        <v>0</v>
      </c>
      <c r="AQ154" s="8">
        <v>0</v>
      </c>
      <c r="AR154" s="8">
        <v>0</v>
      </c>
      <c r="AS154" s="8">
        <v>0</v>
      </c>
      <c r="AT154" s="8">
        <v>0</v>
      </c>
      <c r="AU154" s="8">
        <v>0</v>
      </c>
      <c r="AV154" s="8">
        <v>0</v>
      </c>
    </row>
    <row r="155" spans="1:48" ht="15.75">
      <c r="A155" s="1785"/>
      <c r="D155" s="2" t="s">
        <v>1008</v>
      </c>
      <c r="S155" s="8">
        <v>50100000</v>
      </c>
      <c r="T155" s="8">
        <v>0</v>
      </c>
      <c r="U155" s="8">
        <v>0</v>
      </c>
      <c r="V155" s="8">
        <v>0</v>
      </c>
      <c r="W155" s="8">
        <v>0</v>
      </c>
      <c r="X155" s="8">
        <v>0</v>
      </c>
      <c r="Y155" s="8">
        <v>0</v>
      </c>
      <c r="Z155" s="8">
        <v>0</v>
      </c>
      <c r="AA155" s="8">
        <v>0</v>
      </c>
      <c r="AB155" s="8">
        <v>0</v>
      </c>
      <c r="AC155" s="8">
        <v>0</v>
      </c>
      <c r="AD155" s="8">
        <v>0</v>
      </c>
      <c r="AE155" s="8">
        <v>0</v>
      </c>
      <c r="AF155" s="8">
        <v>0</v>
      </c>
      <c r="AG155" s="8">
        <v>0</v>
      </c>
      <c r="AH155" s="8">
        <v>0</v>
      </c>
      <c r="AI155" s="8">
        <v>0</v>
      </c>
      <c r="AJ155" s="8">
        <v>0</v>
      </c>
      <c r="AK155" s="8">
        <v>0</v>
      </c>
      <c r="AL155" s="8">
        <v>0</v>
      </c>
      <c r="AM155" s="8">
        <v>0</v>
      </c>
      <c r="AN155" s="8">
        <v>0</v>
      </c>
      <c r="AO155" s="8">
        <v>0</v>
      </c>
      <c r="AP155" s="8">
        <v>0</v>
      </c>
      <c r="AQ155" s="8">
        <v>0</v>
      </c>
      <c r="AR155" s="8">
        <v>0</v>
      </c>
      <c r="AS155" s="8">
        <v>0</v>
      </c>
      <c r="AT155" s="8">
        <v>0</v>
      </c>
      <c r="AU155" s="8">
        <v>0</v>
      </c>
      <c r="AV155" s="8">
        <v>0</v>
      </c>
    </row>
    <row r="162" spans="1:48" ht="15.75">
      <c r="A162" s="1785"/>
      <c r="B162" s="1785"/>
      <c r="C162" s="2"/>
      <c r="D162" s="2" t="s">
        <v>3087</v>
      </c>
      <c r="G162" s="8"/>
      <c r="H162" s="8"/>
      <c r="I162" s="8"/>
      <c r="J162" s="8"/>
      <c r="K162" s="8"/>
      <c r="L162" s="8"/>
      <c r="M162" s="8"/>
      <c r="N162" s="8"/>
      <c r="O162" s="8"/>
      <c r="P162" s="8"/>
      <c r="Q162" s="8"/>
      <c r="R162" s="8"/>
      <c r="S162" s="8"/>
      <c r="T162" s="8"/>
      <c r="U162" s="8"/>
      <c r="V162" s="8"/>
    </row>
    <row r="163" spans="1:48">
      <c r="A163" s="1785"/>
      <c r="B163" s="1785"/>
      <c r="F163" s="39" t="s">
        <v>1763</v>
      </c>
      <c r="G163" s="39"/>
      <c r="H163" s="39"/>
      <c r="I163" s="39"/>
      <c r="J163" s="39"/>
      <c r="K163" s="39"/>
      <c r="L163" s="39"/>
      <c r="M163" s="39"/>
      <c r="N163" s="39"/>
      <c r="O163" s="39"/>
      <c r="P163" s="39"/>
      <c r="Q163" s="39"/>
      <c r="R163" s="39"/>
      <c r="S163" s="39"/>
      <c r="T163" s="39"/>
      <c r="U163" s="39"/>
      <c r="V163" s="39"/>
    </row>
    <row r="164" spans="1:48">
      <c r="A164" s="1785"/>
      <c r="B164" s="1785"/>
      <c r="F164" s="39"/>
      <c r="G164" s="39" t="s">
        <v>122</v>
      </c>
      <c r="H164" s="39"/>
      <c r="I164" s="39"/>
      <c r="J164" s="39"/>
      <c r="K164" s="39"/>
      <c r="L164" s="39"/>
      <c r="M164" s="39"/>
      <c r="N164" s="39"/>
      <c r="O164" s="39"/>
      <c r="P164" s="39"/>
      <c r="Q164" s="39"/>
      <c r="R164" s="39"/>
      <c r="S164" s="39"/>
      <c r="T164" s="39"/>
      <c r="U164" s="39"/>
      <c r="V164" s="39"/>
      <c r="W164" s="39"/>
      <c r="X164" s="39"/>
      <c r="Y164" s="39"/>
      <c r="Z164" s="39"/>
      <c r="AA164" s="39"/>
      <c r="AB164" s="39"/>
      <c r="AC164" s="39"/>
      <c r="AD164" s="39"/>
      <c r="AE164" s="39"/>
      <c r="AF164" s="39"/>
      <c r="AG164" s="39"/>
      <c r="AH164" s="39"/>
      <c r="AI164" s="39"/>
      <c r="AJ164" s="39"/>
      <c r="AK164" s="39"/>
      <c r="AL164" s="39"/>
      <c r="AM164" s="39"/>
      <c r="AN164" s="39"/>
      <c r="AO164" s="39"/>
      <c r="AP164" s="39"/>
      <c r="AQ164" s="39"/>
      <c r="AR164" s="39"/>
      <c r="AS164" s="39"/>
      <c r="AT164" s="39"/>
      <c r="AU164" s="39"/>
      <c r="AV164" s="39"/>
    </row>
    <row r="165" spans="1:48">
      <c r="A165" s="1785"/>
      <c r="B165" s="1785"/>
      <c r="G165" s="39" t="s">
        <v>115</v>
      </c>
      <c r="H165" s="39"/>
      <c r="I165" s="39"/>
      <c r="J165" s="39"/>
      <c r="K165" s="39"/>
      <c r="L165" s="39"/>
      <c r="M165" s="39"/>
      <c r="N165" s="39"/>
      <c r="O165" s="39"/>
      <c r="P165" s="39"/>
      <c r="Q165" s="39"/>
      <c r="R165" s="39"/>
      <c r="S165" s="39"/>
      <c r="T165" s="39"/>
      <c r="U165" s="39"/>
      <c r="V165" s="39"/>
      <c r="W165" s="39"/>
      <c r="X165" s="39"/>
      <c r="Y165" s="39"/>
      <c r="Z165" s="39"/>
      <c r="AA165" s="39"/>
      <c r="AB165" s="39"/>
      <c r="AC165" s="39"/>
      <c r="AD165" s="39"/>
      <c r="AE165" s="39"/>
      <c r="AF165" s="39"/>
      <c r="AG165" s="39"/>
      <c r="AH165" s="39"/>
      <c r="AI165" s="39"/>
      <c r="AJ165" s="39"/>
      <c r="AK165" s="39"/>
      <c r="AL165" s="39"/>
      <c r="AM165" s="39"/>
      <c r="AN165" s="39"/>
      <c r="AO165" s="39"/>
      <c r="AP165" s="39"/>
      <c r="AQ165" s="39"/>
      <c r="AR165" s="39"/>
      <c r="AS165" s="39"/>
      <c r="AT165" s="39"/>
      <c r="AU165" s="39"/>
      <c r="AV165" s="39"/>
    </row>
    <row r="166" spans="1:48">
      <c r="A166" s="1785"/>
      <c r="B166" s="1785"/>
      <c r="G166" s="39" t="s">
        <v>1731</v>
      </c>
      <c r="H166" s="39"/>
      <c r="I166" s="39"/>
      <c r="J166" s="39"/>
      <c r="K166" s="39"/>
      <c r="L166" s="39"/>
      <c r="M166" s="39"/>
      <c r="N166" s="39"/>
      <c r="O166" s="39"/>
      <c r="P166" s="39"/>
      <c r="Q166" s="39"/>
      <c r="R166" s="39"/>
      <c r="S166" s="39"/>
      <c r="T166" s="39"/>
      <c r="U166" s="39"/>
      <c r="V166" s="39"/>
      <c r="W166" s="39"/>
      <c r="X166" s="39"/>
      <c r="Y166" s="39"/>
      <c r="Z166" s="39"/>
      <c r="AA166" s="39"/>
      <c r="AB166" s="39"/>
      <c r="AC166" s="39"/>
      <c r="AD166" s="39"/>
      <c r="AE166" s="39"/>
      <c r="AF166" s="39"/>
      <c r="AG166" s="39"/>
      <c r="AH166" s="39"/>
      <c r="AI166" s="39"/>
      <c r="AJ166" s="39"/>
      <c r="AK166" s="39"/>
      <c r="AL166" s="39"/>
      <c r="AM166" s="39"/>
      <c r="AN166" s="39"/>
      <c r="AO166" s="39"/>
      <c r="AP166" s="39"/>
      <c r="AQ166" s="39"/>
      <c r="AR166" s="39"/>
      <c r="AS166" s="39"/>
      <c r="AT166" s="39"/>
      <c r="AU166" s="39"/>
      <c r="AV166" s="39"/>
    </row>
    <row r="167" spans="1:48">
      <c r="A167" s="1785"/>
      <c r="B167" s="1785"/>
      <c r="G167" s="39" t="s">
        <v>1563</v>
      </c>
      <c r="H167" s="39"/>
      <c r="I167" s="39"/>
      <c r="J167" s="39"/>
      <c r="K167" s="39"/>
      <c r="L167" s="39"/>
      <c r="M167" s="39"/>
      <c r="N167" s="39"/>
      <c r="O167" s="39"/>
      <c r="P167" s="39"/>
      <c r="Q167" s="39"/>
      <c r="R167" s="39"/>
      <c r="S167" s="39"/>
      <c r="T167" s="39"/>
      <c r="U167" s="39"/>
      <c r="V167" s="39"/>
      <c r="W167" s="39"/>
      <c r="X167" s="39"/>
      <c r="Y167" s="39"/>
      <c r="Z167" s="39"/>
      <c r="AA167" s="39"/>
      <c r="AB167" s="39"/>
      <c r="AC167" s="39"/>
      <c r="AD167" s="39"/>
      <c r="AE167" s="39"/>
      <c r="AF167" s="39"/>
      <c r="AG167" s="39"/>
      <c r="AH167" s="39"/>
      <c r="AI167" s="39"/>
      <c r="AJ167" s="39"/>
      <c r="AK167" s="39"/>
      <c r="AL167" s="39"/>
      <c r="AM167" s="39"/>
      <c r="AN167" s="39"/>
      <c r="AO167" s="39"/>
      <c r="AP167" s="39"/>
      <c r="AQ167" s="39"/>
      <c r="AR167" s="39"/>
      <c r="AS167" s="39"/>
      <c r="AT167" s="39"/>
      <c r="AU167" s="39"/>
      <c r="AV167" s="39"/>
    </row>
    <row r="168" spans="1:48">
      <c r="A168" s="1785"/>
      <c r="B168" s="1785"/>
      <c r="G168" s="39" t="s">
        <v>1387</v>
      </c>
      <c r="H168" s="39"/>
      <c r="I168" s="39"/>
      <c r="J168" s="39"/>
      <c r="K168" s="39"/>
      <c r="L168" s="39"/>
      <c r="M168" s="39"/>
      <c r="N168" s="39"/>
      <c r="O168" s="39"/>
      <c r="P168" s="39"/>
      <c r="Q168" s="39"/>
      <c r="R168" s="39"/>
      <c r="S168" s="39"/>
      <c r="T168" s="39"/>
      <c r="U168" s="39"/>
      <c r="V168" s="39"/>
      <c r="W168" s="39"/>
      <c r="X168" s="39"/>
      <c r="Y168" s="39"/>
      <c r="Z168" s="39"/>
      <c r="AA168" s="39"/>
      <c r="AB168" s="39"/>
      <c r="AC168" s="39"/>
      <c r="AD168" s="39"/>
      <c r="AE168" s="39"/>
      <c r="AF168" s="39"/>
      <c r="AG168" s="39"/>
      <c r="AH168" s="39"/>
      <c r="AI168" s="39"/>
      <c r="AJ168" s="39"/>
      <c r="AK168" s="39"/>
      <c r="AL168" s="39"/>
      <c r="AM168" s="39"/>
      <c r="AN168" s="39"/>
      <c r="AO168" s="39"/>
      <c r="AP168" s="39"/>
      <c r="AQ168" s="39"/>
      <c r="AR168" s="39"/>
      <c r="AS168" s="39"/>
      <c r="AT168" s="39"/>
      <c r="AU168" s="39"/>
      <c r="AV168" s="39"/>
    </row>
    <row r="169" spans="1:48">
      <c r="A169" s="1785"/>
      <c r="B169" s="1785"/>
      <c r="G169" s="39" t="s">
        <v>1403</v>
      </c>
      <c r="H169" s="39"/>
      <c r="I169" s="39"/>
      <c r="J169" s="39"/>
      <c r="K169" s="39"/>
      <c r="L169" s="39"/>
      <c r="M169" s="39"/>
      <c r="N169" s="39"/>
      <c r="O169" s="39"/>
      <c r="P169" s="39"/>
      <c r="Q169" s="39"/>
      <c r="R169" s="39"/>
      <c r="S169" s="39"/>
      <c r="T169" s="39"/>
      <c r="U169" s="39"/>
      <c r="V169" s="39"/>
      <c r="W169" s="39"/>
      <c r="X169" s="39"/>
      <c r="Y169" s="39"/>
      <c r="Z169" s="39"/>
      <c r="AA169" s="39"/>
      <c r="AB169" s="39"/>
      <c r="AC169" s="39"/>
      <c r="AD169" s="39"/>
      <c r="AE169" s="39"/>
      <c r="AF169" s="39"/>
      <c r="AG169" s="39"/>
      <c r="AH169" s="39"/>
      <c r="AI169" s="39"/>
      <c r="AJ169" s="39"/>
      <c r="AK169" s="39"/>
      <c r="AL169" s="39"/>
      <c r="AM169" s="39"/>
      <c r="AN169" s="39"/>
      <c r="AO169" s="39"/>
      <c r="AP169" s="39"/>
      <c r="AQ169" s="39"/>
      <c r="AR169" s="39"/>
      <c r="AS169" s="39"/>
      <c r="AT169" s="39"/>
      <c r="AU169" s="39"/>
      <c r="AV169" s="39"/>
    </row>
    <row r="170" spans="1:48">
      <c r="A170" s="1785"/>
      <c r="B170" s="1785"/>
      <c r="G170" s="39"/>
      <c r="H170" s="39"/>
      <c r="I170" s="39"/>
      <c r="J170" s="39"/>
      <c r="K170" s="39"/>
      <c r="L170" s="39"/>
      <c r="M170" s="39"/>
      <c r="N170" s="39"/>
      <c r="O170" s="39"/>
      <c r="P170" s="39"/>
      <c r="Q170" s="39"/>
      <c r="R170" s="39"/>
      <c r="S170" s="39"/>
      <c r="T170" s="39"/>
      <c r="U170" s="39"/>
      <c r="V170" s="39"/>
      <c r="W170" s="39"/>
      <c r="X170" s="39"/>
      <c r="Y170" s="39"/>
      <c r="Z170" s="39"/>
      <c r="AA170" s="39"/>
      <c r="AB170" s="39"/>
      <c r="AC170" s="39"/>
      <c r="AD170" s="39"/>
      <c r="AE170" s="39"/>
      <c r="AF170" s="39"/>
      <c r="AG170" s="39"/>
      <c r="AH170" s="39"/>
      <c r="AI170" s="39"/>
      <c r="AJ170" s="39"/>
      <c r="AK170" s="39"/>
      <c r="AL170" s="39"/>
      <c r="AM170" s="39"/>
      <c r="AN170" s="39"/>
      <c r="AO170" s="39"/>
      <c r="AP170" s="39"/>
      <c r="AQ170" s="39"/>
      <c r="AR170" s="39"/>
      <c r="AS170" s="39"/>
      <c r="AT170" s="39"/>
      <c r="AU170" s="39"/>
      <c r="AV170" s="39"/>
    </row>
    <row r="171" spans="1:48" ht="15.75">
      <c r="A171" s="1785"/>
      <c r="B171" s="1785"/>
      <c r="C171" s="2"/>
      <c r="D171" s="2"/>
      <c r="F171" s="39" t="s">
        <v>942</v>
      </c>
      <c r="G171" s="39"/>
      <c r="H171" s="39">
        <v>2489491</v>
      </c>
      <c r="I171" s="39">
        <v>2255377.6000000006</v>
      </c>
      <c r="J171" s="39">
        <v>1906169.3</v>
      </c>
      <c r="K171" s="39">
        <v>1900373.4</v>
      </c>
      <c r="L171" s="39">
        <v>1908155.1</v>
      </c>
      <c r="M171" s="39">
        <v>1569760.9000000001</v>
      </c>
      <c r="N171" s="39">
        <v>1605439.5</v>
      </c>
      <c r="O171" s="39">
        <v>1726883.5</v>
      </c>
      <c r="P171" s="39">
        <v>1517280.7000000002</v>
      </c>
      <c r="Q171" s="39">
        <v>1534399.8</v>
      </c>
      <c r="R171" s="39">
        <v>2076186.7000000002</v>
      </c>
      <c r="S171" s="39">
        <v>2165273</v>
      </c>
      <c r="T171" s="39">
        <v>2326298.9000000004</v>
      </c>
      <c r="U171" s="39">
        <v>2270892.7000000002</v>
      </c>
      <c r="V171" s="39">
        <v>2439826.6000000006</v>
      </c>
      <c r="W171" s="39">
        <v>2088925.6000000003</v>
      </c>
      <c r="X171" s="39">
        <v>2115632.4</v>
      </c>
      <c r="Y171" s="39">
        <v>2355347.2999999998</v>
      </c>
      <c r="Z171" s="39">
        <v>2262888.2999999998</v>
      </c>
      <c r="AA171" s="39">
        <v>2156488.8000000003</v>
      </c>
      <c r="AB171" s="39">
        <v>1758435.6</v>
      </c>
      <c r="AC171" s="39">
        <v>1608864.3</v>
      </c>
      <c r="AD171" s="39">
        <v>0</v>
      </c>
      <c r="AE171" s="39">
        <v>1864401.9999999998</v>
      </c>
      <c r="AF171" s="39">
        <v>1845415.6188336147</v>
      </c>
      <c r="AG171" s="39">
        <v>1750000</v>
      </c>
      <c r="AH171" s="39">
        <v>1750000.0000000002</v>
      </c>
      <c r="AI171" s="39">
        <v>1749999.9999999998</v>
      </c>
      <c r="AJ171" s="39">
        <v>1750000.0000000002</v>
      </c>
      <c r="AK171" s="39">
        <v>1750000.0000000002</v>
      </c>
      <c r="AL171" s="39">
        <v>1750000.0000000002</v>
      </c>
      <c r="AM171" s="39">
        <v>1750000</v>
      </c>
      <c r="AN171" s="39">
        <v>1749999.9999999998</v>
      </c>
      <c r="AO171" s="39">
        <v>1750000</v>
      </c>
      <c r="AP171" s="39">
        <v>1750000.0000000002</v>
      </c>
      <c r="AQ171" s="39">
        <v>1749999.9999999995</v>
      </c>
      <c r="AR171" s="39">
        <v>1750000</v>
      </c>
      <c r="AS171" s="39">
        <v>1749999.9999999995</v>
      </c>
      <c r="AT171" s="39">
        <v>1750000.0000000005</v>
      </c>
      <c r="AU171" s="39">
        <v>1750000.0000000002</v>
      </c>
      <c r="AV171" s="39">
        <v>1749999.9999999995</v>
      </c>
    </row>
    <row r="172" spans="1:48">
      <c r="A172" s="1785"/>
      <c r="B172" s="1785"/>
      <c r="G172" s="39"/>
      <c r="H172" s="39"/>
      <c r="I172" s="39"/>
      <c r="J172" s="39"/>
      <c r="K172" s="39"/>
      <c r="L172" s="39"/>
      <c r="M172" s="39"/>
      <c r="N172" s="39"/>
      <c r="O172" s="39"/>
      <c r="P172" s="39"/>
      <c r="Q172" s="39"/>
      <c r="R172" s="8"/>
      <c r="S172" s="8"/>
      <c r="T172" s="8"/>
      <c r="U172" s="8"/>
      <c r="V172" s="8"/>
      <c r="W172" s="8"/>
      <c r="X172" s="8"/>
      <c r="Y172" s="8"/>
      <c r="Z172" s="8"/>
      <c r="AA172" s="8"/>
      <c r="AB172" s="8"/>
      <c r="AC172" s="8"/>
      <c r="AD172" s="8"/>
      <c r="AE172" s="8"/>
      <c r="AF172" s="8"/>
      <c r="AG172" s="8"/>
      <c r="AH172" s="8"/>
      <c r="AI172" s="8"/>
      <c r="AJ172" s="8"/>
      <c r="AK172" s="8"/>
      <c r="AL172" s="8"/>
      <c r="AM172" s="8"/>
      <c r="AN172" s="8"/>
      <c r="AO172" s="8"/>
      <c r="AP172" s="8"/>
      <c r="AQ172" s="8"/>
      <c r="AR172" s="8"/>
      <c r="AS172" s="8"/>
      <c r="AT172" s="8"/>
      <c r="AU172" s="8"/>
      <c r="AV172" s="8"/>
    </row>
    <row r="173" spans="1:48">
      <c r="A173" s="1785"/>
      <c r="B173" s="1785"/>
      <c r="G173" s="39"/>
      <c r="H173" s="39"/>
      <c r="I173" s="39"/>
      <c r="J173" s="39"/>
      <c r="K173" s="39"/>
      <c r="L173" s="39"/>
      <c r="M173" s="39"/>
      <c r="N173" s="39"/>
      <c r="O173" s="39"/>
      <c r="P173" s="39"/>
      <c r="Q173" s="39"/>
      <c r="R173" s="39"/>
      <c r="S173" s="39"/>
      <c r="T173" s="39"/>
      <c r="U173" s="39"/>
      <c r="V173" s="39"/>
    </row>
    <row r="174" spans="1:48" ht="15.75">
      <c r="A174" s="1785"/>
      <c r="B174" s="1785"/>
      <c r="D174" s="2" t="s">
        <v>3088</v>
      </c>
      <c r="G174" s="39"/>
      <c r="H174" s="39"/>
      <c r="I174" s="39"/>
      <c r="J174" s="39"/>
      <c r="K174" s="39"/>
      <c r="L174" s="39"/>
      <c r="M174" s="39"/>
      <c r="N174" s="39"/>
      <c r="O174" s="39"/>
      <c r="P174" s="39"/>
      <c r="Q174" s="39"/>
      <c r="R174" s="39"/>
      <c r="S174" s="39"/>
      <c r="T174" s="39"/>
      <c r="U174" s="39"/>
      <c r="V174" s="39"/>
      <c r="W174" s="39">
        <v>0</v>
      </c>
      <c r="X174" s="39">
        <v>0</v>
      </c>
      <c r="Y174" s="39">
        <v>0</v>
      </c>
      <c r="Z174" s="39">
        <v>0</v>
      </c>
      <c r="AA174" s="39">
        <v>0</v>
      </c>
      <c r="AB174" s="39"/>
      <c r="AC174" s="39"/>
      <c r="AD174" s="39"/>
      <c r="AE174" s="39">
        <v>347425.67999999993</v>
      </c>
      <c r="AF174" s="39">
        <v>1008977.32</v>
      </c>
      <c r="AG174" s="39">
        <v>882283.33333333326</v>
      </c>
      <c r="AH174" s="39">
        <v>882129.99999999988</v>
      </c>
      <c r="AI174" s="39">
        <v>869361.66666666651</v>
      </c>
      <c r="AJ174" s="39">
        <v>871510.99999999988</v>
      </c>
      <c r="AK174" s="39">
        <v>874451.99999999988</v>
      </c>
      <c r="AL174" s="39">
        <v>904393</v>
      </c>
      <c r="AM174" s="39">
        <v>936833.99999999988</v>
      </c>
      <c r="AN174" s="39">
        <v>949144.99999999988</v>
      </c>
      <c r="AO174" s="39">
        <v>946456.99999999988</v>
      </c>
      <c r="AP174" s="39">
        <v>943768</v>
      </c>
      <c r="AQ174" s="39">
        <v>943579.99999999988</v>
      </c>
      <c r="AR174" s="39">
        <v>943390.99999999988</v>
      </c>
      <c r="AS174" s="39">
        <v>913201.99999999977</v>
      </c>
      <c r="AT174" s="39">
        <v>913013.99999999988</v>
      </c>
      <c r="AU174" s="39">
        <v>912825</v>
      </c>
      <c r="AV174" s="39">
        <v>912637</v>
      </c>
    </row>
    <row r="175" spans="1:48" ht="15.75">
      <c r="A175" s="1785"/>
      <c r="B175" s="1785"/>
      <c r="D175" s="2" t="s">
        <v>3089</v>
      </c>
      <c r="G175" s="39"/>
      <c r="H175" s="39"/>
      <c r="I175" s="39"/>
      <c r="J175" s="39"/>
      <c r="K175" s="39"/>
      <c r="L175" s="39"/>
      <c r="M175" s="39"/>
      <c r="N175" s="39"/>
      <c r="O175" s="39"/>
      <c r="P175" s="39"/>
      <c r="Q175" s="39"/>
      <c r="R175" s="39"/>
      <c r="S175" s="39"/>
      <c r="T175" s="39"/>
      <c r="U175" s="39"/>
      <c r="V175" s="39"/>
      <c r="W175" s="39">
        <v>0</v>
      </c>
      <c r="X175" s="39">
        <v>0</v>
      </c>
      <c r="Y175" s="39">
        <v>0</v>
      </c>
      <c r="Z175" s="39">
        <v>0</v>
      </c>
      <c r="AA175" s="39">
        <v>0</v>
      </c>
      <c r="AB175" s="39"/>
      <c r="AC175" s="39"/>
      <c r="AD175" s="39"/>
      <c r="AE175" s="39">
        <v>136766</v>
      </c>
      <c r="AF175" s="39">
        <v>538579.75</v>
      </c>
      <c r="AG175" s="39">
        <v>511447.5</v>
      </c>
      <c r="AH175" s="39">
        <v>506409</v>
      </c>
      <c r="AI175" s="39">
        <v>509943</v>
      </c>
      <c r="AJ175" s="39">
        <v>520545</v>
      </c>
      <c r="AK175" s="39">
        <v>520545</v>
      </c>
      <c r="AL175" s="39">
        <v>520545</v>
      </c>
      <c r="AM175" s="39">
        <v>520545</v>
      </c>
      <c r="AN175" s="39">
        <v>520545</v>
      </c>
      <c r="AO175" s="39">
        <v>520545</v>
      </c>
      <c r="AP175" s="39">
        <v>520545</v>
      </c>
      <c r="AQ175" s="39">
        <v>520545</v>
      </c>
      <c r="AR175" s="39">
        <v>520545</v>
      </c>
      <c r="AS175" s="39">
        <v>520545</v>
      </c>
      <c r="AT175" s="39">
        <v>520545</v>
      </c>
      <c r="AU175" s="39">
        <v>520545</v>
      </c>
      <c r="AV175" s="39">
        <v>520545</v>
      </c>
    </row>
    <row r="176" spans="1:48" ht="15.75">
      <c r="A176" s="1785"/>
      <c r="B176" s="1785"/>
      <c r="D176" s="2" t="s">
        <v>3090</v>
      </c>
      <c r="V176" s="39"/>
      <c r="W176" s="39">
        <v>0</v>
      </c>
      <c r="X176" s="39">
        <v>0</v>
      </c>
      <c r="Y176" s="39">
        <v>0</v>
      </c>
      <c r="Z176" s="39">
        <v>0</v>
      </c>
      <c r="AA176" s="39">
        <v>0</v>
      </c>
      <c r="AB176" s="39"/>
      <c r="AC176" s="39"/>
      <c r="AD176" s="39"/>
      <c r="AE176" s="39">
        <v>133446.5</v>
      </c>
      <c r="AF176" s="39">
        <v>529770.25</v>
      </c>
      <c r="AG176" s="39">
        <v>516902.49999999994</v>
      </c>
      <c r="AH176" s="39">
        <v>514440.99999999994</v>
      </c>
      <c r="AI176" s="39">
        <v>516156.99999999994</v>
      </c>
      <c r="AJ176" s="39">
        <v>521304.99999999994</v>
      </c>
      <c r="AK176" s="39">
        <v>521304.99999999994</v>
      </c>
      <c r="AL176" s="39">
        <v>521304.99999999994</v>
      </c>
      <c r="AM176" s="39">
        <v>521304.99999999994</v>
      </c>
      <c r="AN176" s="39">
        <v>521304.99999999994</v>
      </c>
      <c r="AO176" s="39">
        <v>521304.99999999994</v>
      </c>
      <c r="AP176" s="39">
        <v>521304.99999999994</v>
      </c>
      <c r="AQ176" s="39">
        <v>521304.99999999994</v>
      </c>
      <c r="AR176" s="39">
        <v>521304.99999999994</v>
      </c>
      <c r="AS176" s="39">
        <v>521304.99999999994</v>
      </c>
      <c r="AT176" s="39">
        <v>521304.99999999994</v>
      </c>
      <c r="AU176" s="39">
        <v>521304.99999999994</v>
      </c>
      <c r="AV176" s="39">
        <v>521304.99999999994</v>
      </c>
    </row>
    <row r="177" spans="1:48" ht="15.75">
      <c r="A177" s="1785"/>
      <c r="B177" s="1785"/>
      <c r="C177" s="24"/>
      <c r="D177" s="2" t="s">
        <v>3091</v>
      </c>
      <c r="W177" s="39">
        <v>0</v>
      </c>
      <c r="X177" s="39">
        <v>0</v>
      </c>
      <c r="Y177" s="39">
        <v>0</v>
      </c>
      <c r="Z177" s="39">
        <v>0</v>
      </c>
      <c r="AA177" s="39">
        <v>0</v>
      </c>
      <c r="AB177" s="39"/>
      <c r="AC177" s="39"/>
      <c r="AD177" s="39"/>
      <c r="AE177" s="39">
        <v>246668.74999999997</v>
      </c>
      <c r="AF177" s="39">
        <v>969174.99999999988</v>
      </c>
      <c r="AG177" s="39">
        <v>914175</v>
      </c>
      <c r="AH177" s="39">
        <v>906675</v>
      </c>
      <c r="AI177" s="39">
        <v>911925</v>
      </c>
      <c r="AJ177" s="39">
        <v>927675</v>
      </c>
      <c r="AK177" s="39">
        <v>927675</v>
      </c>
      <c r="AL177" s="39">
        <v>927675</v>
      </c>
      <c r="AM177" s="39">
        <v>927675</v>
      </c>
      <c r="AN177" s="39">
        <v>927675</v>
      </c>
      <c r="AO177" s="39">
        <v>927675</v>
      </c>
      <c r="AP177" s="39">
        <v>927675</v>
      </c>
      <c r="AQ177" s="39">
        <v>927675</v>
      </c>
      <c r="AR177" s="39">
        <v>927675</v>
      </c>
      <c r="AS177" s="39">
        <v>927675</v>
      </c>
      <c r="AT177" s="39">
        <v>927675</v>
      </c>
      <c r="AU177" s="39">
        <v>927675</v>
      </c>
      <c r="AV177" s="39">
        <v>927675</v>
      </c>
    </row>
    <row r="178" spans="1:48" ht="15.75">
      <c r="A178" s="1785"/>
      <c r="B178" s="1785"/>
      <c r="D178" s="2" t="s">
        <v>3092</v>
      </c>
      <c r="W178" s="39">
        <v>0</v>
      </c>
      <c r="X178" s="39">
        <v>0</v>
      </c>
      <c r="Y178" s="39">
        <v>0</v>
      </c>
      <c r="Z178" s="39">
        <v>0</v>
      </c>
      <c r="AA178" s="39">
        <v>0</v>
      </c>
      <c r="AB178" s="39"/>
      <c r="AC178" s="39"/>
      <c r="AD178" s="39"/>
      <c r="AE178" s="39" t="e">
        <v>#DIV/0!</v>
      </c>
      <c r="AF178" s="39">
        <v>165.61227826256393</v>
      </c>
      <c r="AG178" s="39">
        <v>178.16031993607064</v>
      </c>
      <c r="AH178" s="39">
        <v>200.35024837466165</v>
      </c>
      <c r="AI178" s="39">
        <v>220.47434719789962</v>
      </c>
      <c r="AJ178" s="39">
        <v>228.35428194710235</v>
      </c>
      <c r="AK178" s="39">
        <v>242.96055866134003</v>
      </c>
      <c r="AL178" s="39">
        <v>265.61152599936906</v>
      </c>
      <c r="AM178" s="39">
        <v>288.12198269134029</v>
      </c>
      <c r="AN178" s="39">
        <v>299.53057109936981</v>
      </c>
      <c r="AO178" s="39">
        <v>317.1021313045556</v>
      </c>
      <c r="AP178" s="39">
        <v>339.28100016243093</v>
      </c>
      <c r="AQ178" s="39">
        <v>345.68512361829085</v>
      </c>
      <c r="AR178" s="39">
        <v>351.87923383858072</v>
      </c>
      <c r="AS178" s="39">
        <v>359.49252151024797</v>
      </c>
      <c r="AT178" s="39">
        <v>367.01355212940723</v>
      </c>
      <c r="AU178" s="39">
        <v>374.51674129285328</v>
      </c>
      <c r="AV178" s="39">
        <v>396.82877957749815</v>
      </c>
    </row>
    <row r="181" spans="1:48" ht="15.75">
      <c r="A181" s="1785"/>
      <c r="B181" s="1785"/>
      <c r="D181" s="24" t="s">
        <v>3093</v>
      </c>
      <c r="V181" t="s">
        <v>3094</v>
      </c>
    </row>
    <row r="182" spans="1:48">
      <c r="A182" s="1785"/>
      <c r="B182" s="1785"/>
      <c r="E182" t="s">
        <v>115</v>
      </c>
      <c r="V182" s="39">
        <v>0</v>
      </c>
      <c r="W182" s="39">
        <v>0</v>
      </c>
      <c r="X182" s="39">
        <v>0</v>
      </c>
      <c r="Y182" s="39">
        <v>0</v>
      </c>
      <c r="Z182" s="39">
        <v>0</v>
      </c>
      <c r="AA182" s="39">
        <v>0</v>
      </c>
      <c r="AB182" s="39">
        <v>0</v>
      </c>
      <c r="AC182" s="39">
        <v>0</v>
      </c>
      <c r="AD182" s="39">
        <v>0</v>
      </c>
      <c r="AE182" s="39">
        <v>0</v>
      </c>
      <c r="AF182" s="39">
        <v>845.30696820628862</v>
      </c>
      <c r="AG182" s="39">
        <v>849.91461903728521</v>
      </c>
      <c r="AH182" s="39">
        <v>856.07625546100348</v>
      </c>
      <c r="AI182" s="39">
        <v>871.08752552598401</v>
      </c>
      <c r="AJ182" s="39">
        <v>897.49343038756956</v>
      </c>
      <c r="AK182" s="39">
        <v>939.71480044829457</v>
      </c>
      <c r="AL182" s="39">
        <v>992.80150058747211</v>
      </c>
      <c r="AM182" s="39">
        <v>1039.8039580449986</v>
      </c>
      <c r="AN182" s="39">
        <v>1090.7491139613878</v>
      </c>
      <c r="AO182" s="39">
        <v>1145.0648397286252</v>
      </c>
      <c r="AP182" s="39">
        <v>1200.5264194247682</v>
      </c>
      <c r="AQ182" s="39">
        <v>1208.2117804039383</v>
      </c>
      <c r="AR182" s="39">
        <v>1737.2681893264485</v>
      </c>
      <c r="AS182" s="39">
        <v>2054.2364144547391</v>
      </c>
      <c r="AT182" s="39">
        <v>2220.622133167436</v>
      </c>
      <c r="AU182" s="39">
        <v>1899.6702824057256</v>
      </c>
      <c r="AV182" s="39">
        <v>1801.5207017092105</v>
      </c>
    </row>
    <row r="183" spans="1:48">
      <c r="A183" s="1785"/>
      <c r="B183" s="1785"/>
      <c r="V183" s="39"/>
      <c r="W183" s="39"/>
      <c r="X183" s="39"/>
      <c r="Y183" s="39"/>
      <c r="Z183" s="39"/>
      <c r="AA183" s="39"/>
      <c r="AB183" s="39"/>
      <c r="AC183" s="39"/>
      <c r="AD183" s="39"/>
      <c r="AE183" s="39"/>
      <c r="AF183" s="39"/>
      <c r="AG183" s="39"/>
      <c r="AH183" s="39"/>
      <c r="AI183" s="39"/>
      <c r="AJ183" s="39"/>
      <c r="AK183" s="39"/>
      <c r="AL183" s="39"/>
      <c r="AM183" s="39"/>
      <c r="AN183" s="39"/>
      <c r="AO183" s="39"/>
      <c r="AP183" s="39"/>
      <c r="AQ183" s="39"/>
      <c r="AR183" s="39"/>
      <c r="AS183" s="39"/>
      <c r="AT183" s="39"/>
      <c r="AU183" s="39"/>
      <c r="AV183" s="39"/>
    </row>
    <row r="184" spans="1:48">
      <c r="A184" s="1785"/>
      <c r="B184" s="1785"/>
      <c r="V184" s="39"/>
      <c r="W184" s="39"/>
      <c r="X184" s="39"/>
      <c r="Y184" s="39"/>
      <c r="Z184" s="39"/>
      <c r="AA184" s="39"/>
      <c r="AB184" s="39"/>
      <c r="AC184" s="39"/>
      <c r="AD184" s="39"/>
      <c r="AE184" s="39"/>
      <c r="AF184" s="39"/>
      <c r="AG184" s="39"/>
      <c r="AH184" s="39"/>
      <c r="AI184" s="39"/>
      <c r="AJ184" s="39"/>
      <c r="AK184" s="39"/>
      <c r="AL184" s="39"/>
      <c r="AM184" s="39"/>
      <c r="AN184" s="39"/>
      <c r="AO184" s="39"/>
      <c r="AP184" s="39"/>
      <c r="AQ184" s="39"/>
      <c r="AR184" s="39"/>
      <c r="AS184" s="39"/>
      <c r="AT184" s="39"/>
      <c r="AU184" s="39"/>
      <c r="AV184" s="39"/>
    </row>
    <row r="185" spans="1:48">
      <c r="A185" s="1785"/>
      <c r="B185" s="1785"/>
      <c r="W185" s="39"/>
      <c r="X185" s="39"/>
      <c r="Y185" s="39"/>
      <c r="Z185" s="39"/>
      <c r="AA185" s="39"/>
      <c r="AB185" s="39"/>
      <c r="AC185" s="39"/>
      <c r="AD185" s="39"/>
      <c r="AE185" s="39"/>
      <c r="AF185" s="39"/>
      <c r="AG185" s="39"/>
      <c r="AH185" s="39"/>
      <c r="AI185" s="39"/>
      <c r="AJ185" s="39"/>
      <c r="AK185" s="39"/>
      <c r="AL185" s="39"/>
      <c r="AM185" s="39"/>
      <c r="AN185" s="39"/>
      <c r="AO185" s="39"/>
      <c r="AP185" s="39"/>
      <c r="AQ185" s="39"/>
      <c r="AR185" s="39"/>
      <c r="AS185" s="39"/>
      <c r="AT185" s="39"/>
      <c r="AU185" s="39"/>
      <c r="AV185" s="39"/>
    </row>
    <row r="186" spans="1:48" ht="15.75">
      <c r="A186" s="1785"/>
      <c r="B186" s="1785"/>
      <c r="D186" s="2" t="s">
        <v>3095</v>
      </c>
      <c r="G186" s="28"/>
      <c r="H186" s="28"/>
      <c r="I186" s="28"/>
      <c r="J186" s="28"/>
      <c r="K186" s="28"/>
      <c r="L186" s="28"/>
      <c r="M186" s="28"/>
      <c r="N186" s="28"/>
      <c r="O186" s="28"/>
      <c r="P186" s="28"/>
      <c r="Q186" s="28"/>
      <c r="W186" s="39"/>
      <c r="X186" s="39"/>
      <c r="Y186" s="39"/>
      <c r="Z186" s="39"/>
      <c r="AA186" s="39"/>
      <c r="AB186" s="39"/>
      <c r="AC186" s="39"/>
      <c r="AD186" s="39"/>
      <c r="AE186" s="39"/>
      <c r="AF186" s="39"/>
      <c r="AG186" s="39"/>
      <c r="AH186" s="39"/>
      <c r="AI186" s="39"/>
      <c r="AJ186" s="39"/>
      <c r="AK186" s="39"/>
      <c r="AL186" s="39"/>
      <c r="AM186" s="39"/>
      <c r="AN186" s="39"/>
      <c r="AO186" s="39"/>
      <c r="AP186" s="39"/>
      <c r="AQ186" s="39"/>
      <c r="AR186" s="39"/>
      <c r="AS186" s="39"/>
      <c r="AT186" s="39"/>
      <c r="AU186" s="39"/>
      <c r="AV186" s="39"/>
    </row>
    <row r="187" spans="1:48">
      <c r="A187" s="1785"/>
      <c r="B187" s="1785"/>
      <c r="D187" t="s">
        <v>1988</v>
      </c>
      <c r="H187" s="28"/>
      <c r="I187" s="28"/>
      <c r="J187" s="28"/>
      <c r="K187" s="28"/>
      <c r="L187" s="28"/>
      <c r="M187" s="28"/>
      <c r="N187" s="28"/>
      <c r="O187" s="28"/>
      <c r="P187" s="28"/>
      <c r="Q187" s="28"/>
      <c r="W187" s="39"/>
      <c r="X187" s="39"/>
      <c r="Y187" s="39"/>
      <c r="Z187" s="39"/>
      <c r="AA187" s="39"/>
      <c r="AB187" s="39"/>
      <c r="AC187" s="39"/>
      <c r="AD187" s="39"/>
      <c r="AE187" s="39"/>
      <c r="AF187" s="39"/>
      <c r="AG187" s="39"/>
      <c r="AH187" s="39"/>
      <c r="AI187" s="39"/>
      <c r="AJ187" s="39"/>
      <c r="AK187" s="39"/>
      <c r="AL187" s="39"/>
      <c r="AM187" s="39"/>
      <c r="AN187" s="39"/>
      <c r="AO187" s="39"/>
      <c r="AP187" s="39"/>
      <c r="AQ187" s="39"/>
      <c r="AR187" s="39"/>
      <c r="AS187" s="39"/>
      <c r="AT187" s="39"/>
      <c r="AU187" s="39"/>
      <c r="AV187" s="39"/>
    </row>
    <row r="188" spans="1:48" ht="15.75">
      <c r="A188" s="1785"/>
      <c r="B188" s="1785"/>
      <c r="E188" t="s">
        <v>2923</v>
      </c>
      <c r="H188" s="19"/>
      <c r="I188" s="19"/>
      <c r="J188" s="19"/>
      <c r="K188" s="19"/>
      <c r="L188" s="19"/>
      <c r="M188" s="19"/>
      <c r="N188" s="19"/>
      <c r="O188" s="19"/>
      <c r="P188" s="19"/>
      <c r="Q188" s="19"/>
      <c r="W188" s="39"/>
      <c r="X188" s="39"/>
      <c r="Y188" s="39"/>
      <c r="Z188" s="39"/>
      <c r="AA188" s="39"/>
      <c r="AB188" s="39"/>
      <c r="AC188" s="39"/>
      <c r="AD188" s="39"/>
      <c r="AE188" s="39"/>
      <c r="AF188" s="39"/>
      <c r="AG188" s="39"/>
      <c r="AH188" s="39"/>
      <c r="AI188" s="39"/>
      <c r="AJ188" s="39"/>
      <c r="AK188" s="39"/>
      <c r="AL188" s="39"/>
      <c r="AM188" s="39"/>
      <c r="AN188" s="39"/>
      <c r="AO188" s="39"/>
      <c r="AP188" s="39"/>
      <c r="AQ188" s="39"/>
      <c r="AR188" s="39"/>
      <c r="AS188" s="39"/>
      <c r="AT188" s="39"/>
      <c r="AU188" s="39"/>
      <c r="AV188" s="39"/>
    </row>
    <row r="189" spans="1:48">
      <c r="A189" s="1785"/>
      <c r="B189" s="1785"/>
      <c r="F189" t="s">
        <v>2928</v>
      </c>
    </row>
    <row r="190" spans="1:48">
      <c r="A190" s="1785"/>
      <c r="B190" s="1785"/>
      <c r="G190" s="28" t="s">
        <v>128</v>
      </c>
      <c r="V190" s="39">
        <v>0</v>
      </c>
      <c r="W190" s="39">
        <v>0</v>
      </c>
      <c r="X190" s="39">
        <v>0</v>
      </c>
      <c r="Y190" s="39">
        <v>0</v>
      </c>
      <c r="Z190" s="39">
        <v>0</v>
      </c>
      <c r="AA190" s="39">
        <v>0</v>
      </c>
      <c r="AB190" s="39">
        <v>0</v>
      </c>
      <c r="AC190" s="39">
        <v>0</v>
      </c>
      <c r="AD190" s="39">
        <v>4171935000</v>
      </c>
      <c r="AE190" s="39">
        <v>4075025000</v>
      </c>
      <c r="AF190" s="39">
        <v>3949765000</v>
      </c>
      <c r="AG190" s="39">
        <v>3792165000</v>
      </c>
      <c r="AH190" s="39">
        <v>3623340000</v>
      </c>
      <c r="AI190" s="39">
        <v>3442715000</v>
      </c>
      <c r="AJ190" s="39">
        <v>3281890000</v>
      </c>
      <c r="AK190" s="39">
        <v>3120350000</v>
      </c>
      <c r="AL190" s="39">
        <v>2943380000</v>
      </c>
      <c r="AM190" s="39">
        <v>2727055000</v>
      </c>
      <c r="AN190" s="39">
        <v>2546570000</v>
      </c>
      <c r="AO190" s="39">
        <v>2368735000</v>
      </c>
      <c r="AP190" s="39">
        <v>2208625000</v>
      </c>
      <c r="AQ190" s="39">
        <v>2048295000</v>
      </c>
      <c r="AR190" s="39">
        <v>1885250000</v>
      </c>
      <c r="AS190" s="39">
        <v>1732355000</v>
      </c>
      <c r="AT190" s="39">
        <v>1576210000</v>
      </c>
      <c r="AU190" s="39">
        <v>1455775000</v>
      </c>
      <c r="AV190" s="39">
        <v>1307515000</v>
      </c>
    </row>
    <row r="191" spans="1:48">
      <c r="A191" s="1785"/>
      <c r="B191" s="1785"/>
      <c r="G191" s="28" t="s">
        <v>2884</v>
      </c>
      <c r="V191" s="39">
        <v>0</v>
      </c>
      <c r="W191" s="39">
        <v>0</v>
      </c>
      <c r="X191" s="39">
        <v>0</v>
      </c>
      <c r="Y191" s="39">
        <v>0</v>
      </c>
      <c r="Z191" s="39">
        <v>0</v>
      </c>
      <c r="AA191" s="39">
        <v>0</v>
      </c>
      <c r="AB191" s="39">
        <v>0</v>
      </c>
      <c r="AC191" s="39">
        <v>0</v>
      </c>
      <c r="AD191" s="39">
        <v>470995000</v>
      </c>
      <c r="AE191" s="39">
        <v>472810000</v>
      </c>
      <c r="AF191" s="39">
        <v>474735000</v>
      </c>
      <c r="AG191" s="39">
        <v>505135000</v>
      </c>
      <c r="AH191" s="39">
        <v>542520000</v>
      </c>
      <c r="AI191" s="39">
        <v>584275000</v>
      </c>
      <c r="AJ191" s="39">
        <v>595280000</v>
      </c>
      <c r="AK191" s="39">
        <v>606695000</v>
      </c>
      <c r="AL191" s="39">
        <v>632085000</v>
      </c>
      <c r="AM191" s="39">
        <v>698875000</v>
      </c>
      <c r="AN191" s="39">
        <v>722400000</v>
      </c>
      <c r="AO191" s="39">
        <v>736165000</v>
      </c>
      <c r="AP191" s="39">
        <v>730850000</v>
      </c>
      <c r="AQ191" s="39">
        <v>735855000</v>
      </c>
      <c r="AR191" s="39">
        <v>737235000</v>
      </c>
      <c r="AS191" s="39">
        <v>722045000</v>
      </c>
      <c r="AT191" s="39">
        <v>707245000</v>
      </c>
      <c r="AU191" s="39">
        <v>712395000</v>
      </c>
      <c r="AV191" s="39">
        <v>676690000</v>
      </c>
    </row>
    <row r="192" spans="1:48" ht="15.75">
      <c r="A192" s="1785"/>
      <c r="B192" s="1785"/>
      <c r="G192" s="2" t="s">
        <v>38</v>
      </c>
      <c r="V192" s="29">
        <v>0</v>
      </c>
      <c r="W192" s="29">
        <v>0</v>
      </c>
      <c r="X192" s="29">
        <v>0</v>
      </c>
      <c r="Y192" s="29">
        <v>0</v>
      </c>
      <c r="Z192" s="29">
        <v>0</v>
      </c>
      <c r="AA192" s="29">
        <v>0</v>
      </c>
      <c r="AB192" s="29">
        <v>0</v>
      </c>
      <c r="AC192" s="29">
        <v>0</v>
      </c>
      <c r="AD192" s="29">
        <v>4642930000</v>
      </c>
      <c r="AE192" s="29">
        <v>4547835000</v>
      </c>
      <c r="AF192" s="29">
        <v>4424500000</v>
      </c>
      <c r="AG192" s="29">
        <v>4297300000</v>
      </c>
      <c r="AH192" s="29">
        <v>4165860000</v>
      </c>
      <c r="AI192" s="29">
        <v>4026990000</v>
      </c>
      <c r="AJ192" s="29">
        <v>3877170000</v>
      </c>
      <c r="AK192" s="29">
        <v>3727045000</v>
      </c>
      <c r="AL192" s="29">
        <v>3575465000</v>
      </c>
      <c r="AM192" s="29">
        <v>3425930000</v>
      </c>
      <c r="AN192" s="29">
        <v>3268970000</v>
      </c>
      <c r="AO192" s="29">
        <v>3104900000</v>
      </c>
      <c r="AP192" s="29">
        <v>2939475000</v>
      </c>
      <c r="AQ192" s="29">
        <v>2784150000</v>
      </c>
      <c r="AR192" s="29">
        <v>2622485000</v>
      </c>
      <c r="AS192" s="29">
        <v>2454400000</v>
      </c>
      <c r="AT192" s="29">
        <v>2283455000</v>
      </c>
      <c r="AU192" s="29">
        <v>2168170000</v>
      </c>
      <c r="AV192" s="29">
        <v>1984205000</v>
      </c>
    </row>
    <row r="193" spans="1:48">
      <c r="A193" s="1785"/>
      <c r="B193" s="1785"/>
      <c r="F193" t="s">
        <v>2929</v>
      </c>
      <c r="V193" s="39"/>
      <c r="W193" s="39"/>
      <c r="X193" s="39"/>
      <c r="Y193" s="39"/>
      <c r="Z193" s="39"/>
      <c r="AA193" s="39"/>
      <c r="AB193" s="39"/>
      <c r="AC193" s="39"/>
      <c r="AD193" s="39"/>
      <c r="AE193" s="39"/>
      <c r="AF193" s="39"/>
      <c r="AG193" s="39"/>
      <c r="AH193" s="39"/>
      <c r="AI193" s="39"/>
      <c r="AJ193" s="39"/>
      <c r="AK193" s="39"/>
      <c r="AL193" s="39"/>
      <c r="AM193" s="39"/>
      <c r="AN193" s="39"/>
      <c r="AO193" s="39"/>
      <c r="AP193" s="39"/>
      <c r="AQ193" s="39"/>
      <c r="AR193" s="39"/>
      <c r="AS193" s="39"/>
      <c r="AT193" s="39"/>
      <c r="AU193" s="39"/>
      <c r="AV193" s="39"/>
    </row>
    <row r="194" spans="1:48">
      <c r="A194" s="1785"/>
      <c r="B194" s="1785"/>
      <c r="G194" t="s">
        <v>128</v>
      </c>
      <c r="V194" s="39">
        <v>0</v>
      </c>
      <c r="W194" s="39">
        <v>0</v>
      </c>
      <c r="X194" s="39">
        <v>0</v>
      </c>
      <c r="Y194" s="39">
        <v>0</v>
      </c>
      <c r="Z194" s="39">
        <v>0</v>
      </c>
      <c r="AA194" s="39">
        <v>0</v>
      </c>
      <c r="AB194" s="39">
        <v>0</v>
      </c>
      <c r="AC194" s="39">
        <v>0</v>
      </c>
      <c r="AD194" s="39">
        <v>0</v>
      </c>
      <c r="AE194" s="39">
        <v>0</v>
      </c>
      <c r="AF194" s="39">
        <v>0</v>
      </c>
      <c r="AG194" s="39">
        <v>0</v>
      </c>
      <c r="AH194" s="39">
        <v>0</v>
      </c>
      <c r="AI194" s="39">
        <v>0</v>
      </c>
      <c r="AJ194" s="39">
        <v>0</v>
      </c>
      <c r="AK194" s="39">
        <v>0</v>
      </c>
      <c r="AL194" s="39">
        <v>0</v>
      </c>
      <c r="AM194" s="39">
        <v>120000000</v>
      </c>
      <c r="AN194" s="39">
        <v>240000000</v>
      </c>
      <c r="AO194" s="39">
        <v>368909764.00096685</v>
      </c>
      <c r="AP194" s="39">
        <v>485564913.14195812</v>
      </c>
      <c r="AQ194" s="39">
        <v>609771995.35558271</v>
      </c>
      <c r="AR194" s="39">
        <v>761417564.10372877</v>
      </c>
      <c r="AS194" s="39">
        <v>910387098.70675611</v>
      </c>
      <c r="AT194" s="39">
        <v>1076193366.6936724</v>
      </c>
      <c r="AU194" s="39">
        <v>1208413728.0857756</v>
      </c>
      <c r="AV194" s="39">
        <v>1296703295.7212467</v>
      </c>
    </row>
    <row r="195" spans="1:48">
      <c r="A195" s="1785"/>
      <c r="B195" s="1785"/>
      <c r="G195" t="s">
        <v>2884</v>
      </c>
      <c r="V195" s="39">
        <v>0</v>
      </c>
      <c r="W195" s="39">
        <v>0</v>
      </c>
      <c r="X195" s="39">
        <v>0</v>
      </c>
      <c r="Y195" s="39">
        <v>0</v>
      </c>
      <c r="Z195" s="39">
        <v>0</v>
      </c>
      <c r="AA195" s="39">
        <v>0</v>
      </c>
      <c r="AB195" s="39">
        <v>0</v>
      </c>
      <c r="AC195" s="39">
        <v>0</v>
      </c>
      <c r="AD195" s="39">
        <v>0</v>
      </c>
      <c r="AE195" s="39">
        <v>0</v>
      </c>
      <c r="AF195" s="39">
        <v>0</v>
      </c>
      <c r="AG195" s="39">
        <v>50000000</v>
      </c>
      <c r="AH195" s="39">
        <v>110000000</v>
      </c>
      <c r="AI195" s="39">
        <v>210000000</v>
      </c>
      <c r="AJ195" s="39">
        <v>300000000</v>
      </c>
      <c r="AK195" s="39">
        <v>410000000</v>
      </c>
      <c r="AL195" s="39">
        <v>520000000</v>
      </c>
      <c r="AM195" s="39">
        <v>520000000</v>
      </c>
      <c r="AN195" s="39">
        <v>520000000</v>
      </c>
      <c r="AO195" s="39">
        <v>520000000</v>
      </c>
      <c r="AP195" s="39">
        <v>520000000</v>
      </c>
      <c r="AQ195" s="39">
        <v>520000000</v>
      </c>
      <c r="AR195" s="39">
        <v>520000000</v>
      </c>
      <c r="AS195" s="39">
        <v>520000000</v>
      </c>
      <c r="AT195" s="39">
        <v>520000000</v>
      </c>
      <c r="AU195" s="39">
        <v>520000000</v>
      </c>
      <c r="AV195" s="39">
        <v>520000000</v>
      </c>
    </row>
    <row r="196" spans="1:48" ht="15.75">
      <c r="A196" s="1785"/>
      <c r="B196" s="1785"/>
      <c r="G196" s="2" t="s">
        <v>38</v>
      </c>
      <c r="V196" s="29">
        <v>0</v>
      </c>
      <c r="W196" s="29">
        <v>0</v>
      </c>
      <c r="X196" s="29">
        <v>0</v>
      </c>
      <c r="Y196" s="29">
        <v>0</v>
      </c>
      <c r="Z196" s="29">
        <v>0</v>
      </c>
      <c r="AA196" s="29">
        <v>0</v>
      </c>
      <c r="AB196" s="29">
        <v>0</v>
      </c>
      <c r="AC196" s="29">
        <v>0</v>
      </c>
      <c r="AD196" s="29">
        <v>0</v>
      </c>
      <c r="AE196" s="29">
        <v>0</v>
      </c>
      <c r="AF196" s="29">
        <v>0</v>
      </c>
      <c r="AG196" s="29">
        <v>50000000</v>
      </c>
      <c r="AH196" s="29">
        <v>110000000</v>
      </c>
      <c r="AI196" s="29">
        <v>210000000</v>
      </c>
      <c r="AJ196" s="29">
        <v>300000000</v>
      </c>
      <c r="AK196" s="29">
        <v>410000000</v>
      </c>
      <c r="AL196" s="29">
        <v>520000000</v>
      </c>
      <c r="AM196" s="29">
        <v>640000000</v>
      </c>
      <c r="AN196" s="29">
        <v>760000000</v>
      </c>
      <c r="AO196" s="29">
        <v>888909764.00096679</v>
      </c>
      <c r="AP196" s="29">
        <v>1005564913.1419581</v>
      </c>
      <c r="AQ196" s="29">
        <v>1129771995.3555827</v>
      </c>
      <c r="AR196" s="29">
        <v>1281417564.1037288</v>
      </c>
      <c r="AS196" s="29">
        <v>1430387098.7067561</v>
      </c>
      <c r="AT196" s="29">
        <v>1596193366.6936724</v>
      </c>
      <c r="AU196" s="29">
        <v>1728413728.0857756</v>
      </c>
      <c r="AV196" s="29">
        <v>1816703295.7212467</v>
      </c>
    </row>
    <row r="197" spans="1:48">
      <c r="A197" s="1785"/>
      <c r="B197" s="1785"/>
      <c r="F197" t="s">
        <v>2930</v>
      </c>
      <c r="V197" s="39"/>
      <c r="W197" s="39"/>
      <c r="X197" s="39"/>
      <c r="Y197" s="39"/>
      <c r="Z197" s="39"/>
      <c r="AA197" s="39"/>
      <c r="AB197" s="39"/>
      <c r="AC197" s="39"/>
      <c r="AD197" s="39"/>
      <c r="AE197" s="39"/>
      <c r="AF197" s="39"/>
      <c r="AG197" s="39"/>
      <c r="AH197" s="39"/>
      <c r="AI197" s="39"/>
      <c r="AJ197" s="39"/>
      <c r="AK197" s="39"/>
      <c r="AL197" s="39"/>
      <c r="AM197" s="39"/>
      <c r="AN197" s="39"/>
      <c r="AO197" s="39"/>
      <c r="AP197" s="39"/>
      <c r="AQ197" s="39"/>
      <c r="AR197" s="39"/>
      <c r="AS197" s="39"/>
      <c r="AT197" s="39"/>
      <c r="AU197" s="39"/>
      <c r="AV197" s="39"/>
    </row>
    <row r="198" spans="1:48">
      <c r="A198" s="1785"/>
      <c r="B198" s="1785"/>
      <c r="G198" t="s">
        <v>128</v>
      </c>
      <c r="V198" s="39">
        <v>0</v>
      </c>
      <c r="W198" s="39">
        <v>0</v>
      </c>
      <c r="X198" s="39">
        <v>0</v>
      </c>
      <c r="Y198" s="39">
        <v>0</v>
      </c>
      <c r="Z198" s="39">
        <v>0</v>
      </c>
      <c r="AA198" s="39">
        <v>0</v>
      </c>
      <c r="AB198" s="39">
        <v>0</v>
      </c>
      <c r="AC198" s="39">
        <v>0</v>
      </c>
      <c r="AD198" s="39">
        <v>4171935000</v>
      </c>
      <c r="AE198" s="39">
        <v>4075025000</v>
      </c>
      <c r="AF198" s="39">
        <v>3949765000</v>
      </c>
      <c r="AG198" s="39">
        <v>3792165000</v>
      </c>
      <c r="AH198" s="39">
        <v>3623340000</v>
      </c>
      <c r="AI198" s="39">
        <v>3442715000</v>
      </c>
      <c r="AJ198" s="39">
        <v>3281890000</v>
      </c>
      <c r="AK198" s="39">
        <v>3120350000</v>
      </c>
      <c r="AL198" s="39">
        <v>2943380000</v>
      </c>
      <c r="AM198" s="39">
        <v>2847055000</v>
      </c>
      <c r="AN198" s="39">
        <v>2786570000</v>
      </c>
      <c r="AO198" s="39">
        <v>2737644764.000967</v>
      </c>
      <c r="AP198" s="39">
        <v>2694189913.1419582</v>
      </c>
      <c r="AQ198" s="39">
        <v>2658066995.3555827</v>
      </c>
      <c r="AR198" s="39">
        <v>2646667564.1037288</v>
      </c>
      <c r="AS198" s="39">
        <v>2642742098.7067561</v>
      </c>
      <c r="AT198" s="39">
        <v>2652403366.6936722</v>
      </c>
      <c r="AU198" s="39">
        <v>2664188728.0857754</v>
      </c>
      <c r="AV198" s="39">
        <v>2604218295.7212467</v>
      </c>
    </row>
    <row r="199" spans="1:48">
      <c r="A199" s="1785"/>
      <c r="B199" s="1785"/>
      <c r="G199" t="s">
        <v>2884</v>
      </c>
      <c r="V199" s="39">
        <v>0</v>
      </c>
      <c r="W199" s="39">
        <v>0</v>
      </c>
      <c r="X199" s="39">
        <v>0</v>
      </c>
      <c r="Y199" s="39">
        <v>0</v>
      </c>
      <c r="Z199" s="39">
        <v>0</v>
      </c>
      <c r="AA199" s="39">
        <v>0</v>
      </c>
      <c r="AB199" s="39">
        <v>0</v>
      </c>
      <c r="AC199" s="39">
        <v>0</v>
      </c>
      <c r="AD199" s="39">
        <v>470995000</v>
      </c>
      <c r="AE199" s="39">
        <v>472810000</v>
      </c>
      <c r="AF199" s="39">
        <v>474735000</v>
      </c>
      <c r="AG199" s="39">
        <v>555135000</v>
      </c>
      <c r="AH199" s="39">
        <v>652520000</v>
      </c>
      <c r="AI199" s="39">
        <v>794275000</v>
      </c>
      <c r="AJ199" s="39">
        <v>895280000</v>
      </c>
      <c r="AK199" s="39">
        <v>1016695000</v>
      </c>
      <c r="AL199" s="39">
        <v>1152085000</v>
      </c>
      <c r="AM199" s="39">
        <v>1218875000</v>
      </c>
      <c r="AN199" s="39">
        <v>1242400000</v>
      </c>
      <c r="AO199" s="39">
        <v>1256165000</v>
      </c>
      <c r="AP199" s="39">
        <v>1250850000</v>
      </c>
      <c r="AQ199" s="39">
        <v>1255855000</v>
      </c>
      <c r="AR199" s="39">
        <v>1257235000</v>
      </c>
      <c r="AS199" s="39">
        <v>1242045000</v>
      </c>
      <c r="AT199" s="39">
        <v>1227245000</v>
      </c>
      <c r="AU199" s="39">
        <v>1232395000</v>
      </c>
      <c r="AV199" s="39">
        <v>1196690000</v>
      </c>
    </row>
    <row r="200" spans="1:48" ht="15.75">
      <c r="A200" s="1785"/>
      <c r="B200" s="1785"/>
      <c r="G200" s="2" t="s">
        <v>38</v>
      </c>
      <c r="V200" s="29">
        <v>0</v>
      </c>
      <c r="W200" s="29">
        <v>0</v>
      </c>
      <c r="X200" s="29">
        <v>0</v>
      </c>
      <c r="Y200" s="29">
        <v>0</v>
      </c>
      <c r="Z200" s="29">
        <v>0</v>
      </c>
      <c r="AA200" s="29">
        <v>0</v>
      </c>
      <c r="AB200" s="29">
        <v>0</v>
      </c>
      <c r="AC200" s="29">
        <v>0</v>
      </c>
      <c r="AD200" s="29">
        <v>4642930000</v>
      </c>
      <c r="AE200" s="29">
        <v>4547835000</v>
      </c>
      <c r="AF200" s="29">
        <v>4424500000</v>
      </c>
      <c r="AG200" s="29">
        <v>4347300000</v>
      </c>
      <c r="AH200" s="29">
        <v>4275860000</v>
      </c>
      <c r="AI200" s="29">
        <v>4236990000</v>
      </c>
      <c r="AJ200" s="29">
        <v>4177170000</v>
      </c>
      <c r="AK200" s="29">
        <v>4137045000</v>
      </c>
      <c r="AL200" s="29">
        <v>4095465000</v>
      </c>
      <c r="AM200" s="29">
        <v>4065930000</v>
      </c>
      <c r="AN200" s="29">
        <v>4028970000</v>
      </c>
      <c r="AO200" s="29">
        <v>3993809764.000967</v>
      </c>
      <c r="AP200" s="29">
        <v>3945039913.1419582</v>
      </c>
      <c r="AQ200" s="29">
        <v>3913921995.3555827</v>
      </c>
      <c r="AR200" s="29">
        <v>3903902564.1037288</v>
      </c>
      <c r="AS200" s="29">
        <v>3884787098.7067561</v>
      </c>
      <c r="AT200" s="29">
        <v>3879648366.6936722</v>
      </c>
      <c r="AU200" s="29">
        <v>3896583728.0857754</v>
      </c>
      <c r="AV200" s="29">
        <v>3800908295.7212467</v>
      </c>
    </row>
    <row r="201" spans="1:48" ht="15.75">
      <c r="A201" s="1785"/>
      <c r="B201" s="1785"/>
      <c r="E201" t="s">
        <v>2924</v>
      </c>
      <c r="V201" s="29">
        <v>0</v>
      </c>
      <c r="W201" s="29">
        <v>0</v>
      </c>
      <c r="X201" s="29">
        <v>0</v>
      </c>
      <c r="Y201" s="29">
        <v>0</v>
      </c>
      <c r="Z201" s="29">
        <v>0</v>
      </c>
      <c r="AA201" s="29">
        <v>0</v>
      </c>
      <c r="AB201" s="29">
        <v>0</v>
      </c>
      <c r="AC201" s="29">
        <v>0</v>
      </c>
      <c r="AD201" s="29">
        <v>0</v>
      </c>
      <c r="AE201" s="29">
        <v>165085000</v>
      </c>
      <c r="AF201" s="29">
        <v>132275000</v>
      </c>
      <c r="AG201" s="29">
        <v>115210000</v>
      </c>
      <c r="AH201" s="29">
        <v>97175000</v>
      </c>
      <c r="AI201" s="29">
        <v>78390000</v>
      </c>
      <c r="AJ201" s="29">
        <v>63220000</v>
      </c>
      <c r="AK201" s="29">
        <v>51820000</v>
      </c>
      <c r="AL201" s="29">
        <v>39950000</v>
      </c>
      <c r="AM201" s="29">
        <v>33515000</v>
      </c>
      <c r="AN201" s="29">
        <v>26660000</v>
      </c>
      <c r="AO201" s="29">
        <v>25495000</v>
      </c>
      <c r="AP201" s="29">
        <v>24270000</v>
      </c>
      <c r="AQ201" s="29">
        <v>22985000</v>
      </c>
      <c r="AR201" s="29">
        <v>21635000</v>
      </c>
      <c r="AS201" s="29">
        <v>20220000</v>
      </c>
      <c r="AT201" s="29">
        <v>18735000</v>
      </c>
      <c r="AU201" s="29">
        <v>17025000</v>
      </c>
      <c r="AV201" s="29">
        <v>15235000</v>
      </c>
    </row>
    <row r="202" spans="1:48" ht="15.75">
      <c r="A202" s="1785"/>
      <c r="B202" s="1785"/>
      <c r="D202" s="2" t="s">
        <v>38</v>
      </c>
      <c r="V202" s="29">
        <v>0</v>
      </c>
      <c r="W202" s="29">
        <v>0</v>
      </c>
      <c r="X202" s="29">
        <v>0</v>
      </c>
      <c r="Y202" s="29">
        <v>0</v>
      </c>
      <c r="Z202" s="29">
        <v>0</v>
      </c>
      <c r="AA202" s="29">
        <v>0</v>
      </c>
      <c r="AB202" s="29">
        <v>0</v>
      </c>
      <c r="AC202" s="29">
        <v>0</v>
      </c>
      <c r="AD202" s="29">
        <v>4642930000</v>
      </c>
      <c r="AE202" s="29">
        <v>4712920000</v>
      </c>
      <c r="AF202" s="29">
        <v>4556775000</v>
      </c>
      <c r="AG202" s="29">
        <v>4462510000</v>
      </c>
      <c r="AH202" s="29">
        <v>4373035000</v>
      </c>
      <c r="AI202" s="29">
        <v>4315380000</v>
      </c>
      <c r="AJ202" s="29">
        <v>4240390000</v>
      </c>
      <c r="AK202" s="29">
        <v>4188865000</v>
      </c>
      <c r="AL202" s="29">
        <v>4135415000</v>
      </c>
      <c r="AM202" s="29">
        <v>4099445000</v>
      </c>
      <c r="AN202" s="29">
        <v>4055630000</v>
      </c>
      <c r="AO202" s="29">
        <v>4019304764.000967</v>
      </c>
      <c r="AP202" s="29">
        <v>3969309913.1419582</v>
      </c>
      <c r="AQ202" s="29">
        <v>3936906995.3555827</v>
      </c>
      <c r="AR202" s="29">
        <v>3925537564.1037288</v>
      </c>
      <c r="AS202" s="29">
        <v>3905007098.7067561</v>
      </c>
      <c r="AT202" s="29">
        <v>3898383366.6936722</v>
      </c>
      <c r="AU202" s="29">
        <v>3913608728.0857754</v>
      </c>
      <c r="AV202" s="29">
        <v>3816143295.7212467</v>
      </c>
    </row>
    <row r="203" spans="1:48" ht="15.75">
      <c r="A203" s="1785"/>
      <c r="B203" s="1785"/>
      <c r="D203" s="2"/>
    </row>
    <row r="204" spans="1:48">
      <c r="A204" s="1785"/>
      <c r="B204" s="1785"/>
      <c r="D204" t="s">
        <v>3096</v>
      </c>
      <c r="E204" t="s">
        <v>1985</v>
      </c>
      <c r="V204" s="39">
        <v>0</v>
      </c>
      <c r="W204" s="39">
        <v>0</v>
      </c>
      <c r="X204" s="39">
        <v>0</v>
      </c>
      <c r="Y204" s="39">
        <v>0</v>
      </c>
      <c r="Z204" s="39">
        <v>0</v>
      </c>
      <c r="AA204" s="39">
        <v>0</v>
      </c>
      <c r="AB204" s="39">
        <v>0</v>
      </c>
      <c r="AC204" s="39">
        <v>0</v>
      </c>
      <c r="AD204" s="39">
        <v>0</v>
      </c>
      <c r="AE204" s="39">
        <v>95095000</v>
      </c>
      <c r="AF204" s="39">
        <v>123335000</v>
      </c>
      <c r="AG204" s="39">
        <v>127200000</v>
      </c>
      <c r="AH204" s="39">
        <v>131440000</v>
      </c>
      <c r="AI204" s="39">
        <v>138870000</v>
      </c>
      <c r="AJ204" s="39">
        <v>149820000</v>
      </c>
      <c r="AK204" s="39">
        <v>150125000</v>
      </c>
      <c r="AL204" s="39">
        <v>151580000</v>
      </c>
      <c r="AM204" s="39">
        <v>149535000</v>
      </c>
      <c r="AN204" s="39">
        <v>156960000</v>
      </c>
      <c r="AO204" s="39">
        <v>165160235.99903318</v>
      </c>
      <c r="AP204" s="39">
        <v>168769850.85900876</v>
      </c>
      <c r="AQ204" s="39">
        <v>161117917.78637555</v>
      </c>
      <c r="AR204" s="39">
        <v>170019431.251854</v>
      </c>
      <c r="AS204" s="39">
        <v>179115465.39697269</v>
      </c>
      <c r="AT204" s="39">
        <v>185138732.01308361</v>
      </c>
      <c r="AU204" s="39">
        <v>133064638.60789678</v>
      </c>
      <c r="AV204" s="39">
        <v>205675432.36452901</v>
      </c>
    </row>
    <row r="205" spans="1:48">
      <c r="A205" s="1785"/>
      <c r="B205" s="1785"/>
      <c r="E205" t="s">
        <v>1986</v>
      </c>
      <c r="V205" s="39">
        <v>0</v>
      </c>
      <c r="W205" s="39">
        <v>0</v>
      </c>
      <c r="X205" s="39">
        <v>0</v>
      </c>
      <c r="Y205" s="39">
        <v>0</v>
      </c>
      <c r="Z205" s="39">
        <v>0</v>
      </c>
      <c r="AA205" s="39">
        <v>0</v>
      </c>
      <c r="AB205" s="39">
        <v>0</v>
      </c>
      <c r="AC205" s="39">
        <v>0</v>
      </c>
      <c r="AD205" s="39">
        <v>0</v>
      </c>
      <c r="AE205" s="39">
        <v>190893225.34345722</v>
      </c>
      <c r="AF205" s="39">
        <v>187107712.79049551</v>
      </c>
      <c r="AG205" s="39">
        <v>182730065.84325352</v>
      </c>
      <c r="AH205" s="39">
        <v>177607109.45891735</v>
      </c>
      <c r="AI205" s="39">
        <v>171634546.13575327</v>
      </c>
      <c r="AJ205" s="39">
        <v>164465739.87833875</v>
      </c>
      <c r="AK205" s="39">
        <v>157579951.03231862</v>
      </c>
      <c r="AL205" s="39">
        <v>150703369.55410221</v>
      </c>
      <c r="AM205" s="39">
        <v>144609644.41468346</v>
      </c>
      <c r="AN205" s="39">
        <v>142095380.52734908</v>
      </c>
      <c r="AO205" s="39">
        <v>140377299.71474141</v>
      </c>
      <c r="AP205" s="39">
        <v>138813293.87777767</v>
      </c>
      <c r="AQ205" s="39">
        <v>137198998.67453572</v>
      </c>
      <c r="AR205" s="39">
        <v>136021177.01435661</v>
      </c>
      <c r="AS205" s="39">
        <v>135915237.10621712</v>
      </c>
      <c r="AT205" s="39">
        <v>135941423.40151632</v>
      </c>
      <c r="AU205" s="39">
        <v>137316273.70170516</v>
      </c>
      <c r="AV205" s="39">
        <v>136081473.15967941</v>
      </c>
    </row>
    <row r="206" spans="1:48">
      <c r="A206" s="1785"/>
      <c r="B206" s="1785"/>
      <c r="D206" t="s">
        <v>3097</v>
      </c>
      <c r="E206" t="s">
        <v>1985</v>
      </c>
      <c r="V206" s="39">
        <v>0</v>
      </c>
      <c r="W206" s="39">
        <v>0</v>
      </c>
      <c r="X206" s="39">
        <v>0</v>
      </c>
      <c r="Y206" s="39">
        <v>0</v>
      </c>
      <c r="Z206" s="39">
        <v>0</v>
      </c>
      <c r="AA206" s="39">
        <v>0</v>
      </c>
      <c r="AB206" s="39">
        <v>0</v>
      </c>
      <c r="AC206" s="39">
        <v>0</v>
      </c>
      <c r="AD206" s="39">
        <v>0</v>
      </c>
      <c r="AE206" s="39">
        <v>31460000</v>
      </c>
      <c r="AF206" s="39">
        <v>32810000</v>
      </c>
      <c r="AG206" s="39">
        <v>17065000</v>
      </c>
      <c r="AH206" s="39">
        <v>18035000</v>
      </c>
      <c r="AI206" s="39">
        <v>18785000</v>
      </c>
      <c r="AJ206" s="39">
        <v>15170000</v>
      </c>
      <c r="AK206" s="39">
        <v>11400000</v>
      </c>
      <c r="AL206" s="39">
        <v>11870000</v>
      </c>
      <c r="AM206" s="39">
        <v>6435000</v>
      </c>
      <c r="AN206" s="39">
        <v>6855000</v>
      </c>
      <c r="AO206" s="39">
        <v>1165000</v>
      </c>
      <c r="AP206" s="39">
        <v>1225000</v>
      </c>
      <c r="AQ206" s="39">
        <v>1285000</v>
      </c>
      <c r="AR206" s="39">
        <v>1350000</v>
      </c>
      <c r="AS206" s="39">
        <v>1415000</v>
      </c>
      <c r="AT206" s="39">
        <v>1485000</v>
      </c>
      <c r="AU206" s="39">
        <v>1710000</v>
      </c>
      <c r="AV206" s="39">
        <v>1790000</v>
      </c>
    </row>
    <row r="207" spans="1:48">
      <c r="A207" s="1785"/>
      <c r="B207" s="1785"/>
      <c r="E207" t="s">
        <v>1986</v>
      </c>
      <c r="V207" s="39">
        <v>0</v>
      </c>
      <c r="W207" s="39">
        <v>0</v>
      </c>
      <c r="X207" s="39">
        <v>0</v>
      </c>
      <c r="Y207" s="39">
        <v>0</v>
      </c>
      <c r="Z207" s="39">
        <v>0</v>
      </c>
      <c r="AA207" s="39">
        <v>0</v>
      </c>
      <c r="AB207" s="39">
        <v>0</v>
      </c>
      <c r="AC207" s="39">
        <v>0</v>
      </c>
      <c r="AD207" s="39">
        <v>0</v>
      </c>
      <c r="AE207" s="39">
        <v>8915526.2599999998</v>
      </c>
      <c r="AF207" s="39">
        <v>7583976.2599999998</v>
      </c>
      <c r="AG207" s="39">
        <v>6097001.2599999998</v>
      </c>
      <c r="AH207" s="39">
        <v>5287213.76</v>
      </c>
      <c r="AI207" s="39">
        <v>4487676.26</v>
      </c>
      <c r="AJ207" s="39">
        <v>3655801.26</v>
      </c>
      <c r="AK207" s="39">
        <v>2958651.26</v>
      </c>
      <c r="AL207" s="39">
        <v>2470420</v>
      </c>
      <c r="AM207" s="39">
        <v>1943595</v>
      </c>
      <c r="AN207" s="39">
        <v>1664925</v>
      </c>
      <c r="AO207" s="39">
        <v>1322175</v>
      </c>
      <c r="AP207" s="39">
        <v>1263925</v>
      </c>
      <c r="AQ207" s="39">
        <v>1202675</v>
      </c>
      <c r="AR207" s="39">
        <v>1138425</v>
      </c>
      <c r="AS207" s="39">
        <v>1070925</v>
      </c>
      <c r="AT207" s="39">
        <v>1000175</v>
      </c>
      <c r="AU207" s="39">
        <v>925925</v>
      </c>
      <c r="AV207" s="39">
        <v>840425</v>
      </c>
    </row>
    <row r="208" spans="1:48" ht="15.75">
      <c r="A208" s="1785"/>
      <c r="B208" s="1785"/>
      <c r="D208" t="s">
        <v>38</v>
      </c>
      <c r="E208" t="s">
        <v>1985</v>
      </c>
      <c r="G208" s="2"/>
      <c r="H208" s="2"/>
      <c r="I208" s="2"/>
      <c r="J208" s="2"/>
      <c r="K208" s="2"/>
      <c r="L208" s="2"/>
      <c r="M208" s="2"/>
      <c r="N208" s="2"/>
      <c r="O208" s="2"/>
      <c r="P208" s="2"/>
      <c r="Q208" s="2"/>
      <c r="V208" s="39">
        <v>0</v>
      </c>
      <c r="W208" s="39">
        <v>0</v>
      </c>
      <c r="X208" s="39">
        <v>0</v>
      </c>
      <c r="Y208" s="39">
        <v>0</v>
      </c>
      <c r="Z208" s="39">
        <v>0</v>
      </c>
      <c r="AA208" s="39">
        <v>0</v>
      </c>
      <c r="AB208" s="39">
        <v>0</v>
      </c>
      <c r="AC208" s="39">
        <v>0</v>
      </c>
      <c r="AD208" s="39">
        <v>0</v>
      </c>
      <c r="AE208" s="39">
        <v>126555000</v>
      </c>
      <c r="AF208" s="39">
        <v>156145000</v>
      </c>
      <c r="AG208" s="39">
        <v>144265000</v>
      </c>
      <c r="AH208" s="39">
        <v>149475000</v>
      </c>
      <c r="AI208" s="39">
        <v>157655000</v>
      </c>
      <c r="AJ208" s="39">
        <v>164990000</v>
      </c>
      <c r="AK208" s="39">
        <v>161525000</v>
      </c>
      <c r="AL208" s="39">
        <v>163450000</v>
      </c>
      <c r="AM208" s="39">
        <v>155970000</v>
      </c>
      <c r="AN208" s="39">
        <v>163815000</v>
      </c>
      <c r="AO208" s="39">
        <v>166325235.99903318</v>
      </c>
      <c r="AP208" s="39">
        <v>169994850.85900876</v>
      </c>
      <c r="AQ208" s="39">
        <v>162402917.78637555</v>
      </c>
      <c r="AR208" s="39">
        <v>171369431.251854</v>
      </c>
      <c r="AS208" s="39">
        <v>180530465.39697269</v>
      </c>
      <c r="AT208" s="39">
        <v>186623732.01308361</v>
      </c>
      <c r="AU208" s="39">
        <v>134774638.60789678</v>
      </c>
      <c r="AV208" s="39">
        <v>207465432.36452901</v>
      </c>
    </row>
    <row r="209" spans="3:48">
      <c r="E209" t="s">
        <v>1986</v>
      </c>
      <c r="V209" s="39">
        <v>0</v>
      </c>
      <c r="W209" s="39">
        <v>0</v>
      </c>
      <c r="X209" s="39">
        <v>0</v>
      </c>
      <c r="Y209" s="39">
        <v>0</v>
      </c>
      <c r="Z209" s="39">
        <v>0</v>
      </c>
      <c r="AA209" s="39">
        <v>0</v>
      </c>
      <c r="AB209" s="39">
        <v>0</v>
      </c>
      <c r="AC209" s="39">
        <v>0</v>
      </c>
      <c r="AD209" s="39">
        <v>0</v>
      </c>
      <c r="AE209" s="39">
        <v>199808751.60345721</v>
      </c>
      <c r="AF209" s="39">
        <v>194691689.05049551</v>
      </c>
      <c r="AG209" s="39">
        <v>188827067.10325351</v>
      </c>
      <c r="AH209" s="39">
        <v>182894323.21891734</v>
      </c>
      <c r="AI209" s="39">
        <v>176122222.39575326</v>
      </c>
      <c r="AJ209" s="39">
        <v>168121541.13833874</v>
      </c>
      <c r="AK209" s="39">
        <v>160538602.29231861</v>
      </c>
      <c r="AL209" s="39">
        <v>153173789.55410221</v>
      </c>
      <c r="AM209" s="39">
        <v>146553239.41468346</v>
      </c>
      <c r="AN209" s="39">
        <v>143760305.52734908</v>
      </c>
      <c r="AO209" s="39">
        <v>141699474.71474141</v>
      </c>
      <c r="AP209" s="39">
        <v>140077218.87777767</v>
      </c>
      <c r="AQ209" s="39">
        <v>138401673.67453572</v>
      </c>
      <c r="AR209" s="39">
        <v>137159602.01435661</v>
      </c>
      <c r="AS209" s="39">
        <v>136986162.10621712</v>
      </c>
      <c r="AT209" s="39">
        <v>136941598.40151632</v>
      </c>
      <c r="AU209" s="39">
        <v>138242198.70170516</v>
      </c>
      <c r="AV209" s="39">
        <v>136921898.15967941</v>
      </c>
    </row>
    <row r="210" spans="3:48">
      <c r="E210" t="s">
        <v>38</v>
      </c>
      <c r="V210" s="8">
        <v>0</v>
      </c>
      <c r="W210" s="8">
        <v>0</v>
      </c>
      <c r="X210" s="8">
        <v>0</v>
      </c>
      <c r="Y210" s="8">
        <v>0</v>
      </c>
      <c r="Z210" s="8">
        <v>0</v>
      </c>
      <c r="AA210" s="8">
        <v>0</v>
      </c>
      <c r="AB210" s="8">
        <v>0</v>
      </c>
      <c r="AC210" s="8">
        <v>0</v>
      </c>
      <c r="AD210" s="8">
        <v>0</v>
      </c>
      <c r="AE210" s="8">
        <v>326363751.60345721</v>
      </c>
      <c r="AF210" s="8">
        <v>350836689.05049551</v>
      </c>
      <c r="AG210" s="8">
        <v>333092067.10325348</v>
      </c>
      <c r="AH210" s="8">
        <v>332369323.21891737</v>
      </c>
      <c r="AI210" s="8">
        <v>333777222.39575326</v>
      </c>
      <c r="AJ210" s="8">
        <v>333111541.13833874</v>
      </c>
      <c r="AK210" s="8">
        <v>322063602.29231858</v>
      </c>
      <c r="AL210" s="8">
        <v>316623789.55410218</v>
      </c>
      <c r="AM210" s="8">
        <v>302523239.41468346</v>
      </c>
      <c r="AN210" s="8">
        <v>307575305.52734911</v>
      </c>
      <c r="AO210" s="8">
        <v>308024710.71377456</v>
      </c>
      <c r="AP210" s="8">
        <v>310072069.73678643</v>
      </c>
      <c r="AQ210" s="8">
        <v>300804591.46091127</v>
      </c>
      <c r="AR210" s="8">
        <v>308529033.26621062</v>
      </c>
      <c r="AS210" s="8">
        <v>317516627.5031898</v>
      </c>
      <c r="AT210" s="8">
        <v>323565330.4145999</v>
      </c>
      <c r="AU210" s="8">
        <v>273016837.3096019</v>
      </c>
      <c r="AV210" s="8">
        <v>344387330.52420843</v>
      </c>
    </row>
    <row r="211" spans="3:48" ht="15.75">
      <c r="G211" s="2"/>
      <c r="H211" s="2"/>
      <c r="I211" s="2"/>
      <c r="J211" s="2"/>
      <c r="K211" s="2"/>
      <c r="L211" s="2"/>
      <c r="M211" s="2"/>
      <c r="N211" s="2"/>
      <c r="O211" s="2"/>
      <c r="P211" s="2"/>
      <c r="Q211" s="2"/>
      <c r="V211" s="39"/>
      <c r="W211" s="29"/>
      <c r="X211" s="29"/>
      <c r="Y211" s="29"/>
      <c r="Z211" s="29"/>
      <c r="AA211" s="29"/>
      <c r="AB211" s="29"/>
      <c r="AC211" s="29"/>
      <c r="AD211" s="29"/>
      <c r="AE211" s="29"/>
      <c r="AF211" s="29"/>
      <c r="AG211" s="29"/>
      <c r="AH211" s="29"/>
      <c r="AI211" s="29"/>
      <c r="AJ211" s="29"/>
      <c r="AK211" s="29"/>
      <c r="AL211" s="29"/>
      <c r="AM211" s="29"/>
      <c r="AN211" s="29"/>
      <c r="AO211" s="29"/>
      <c r="AP211" s="29"/>
      <c r="AQ211" s="29"/>
      <c r="AR211" s="29"/>
      <c r="AS211" s="29"/>
      <c r="AT211" s="29"/>
      <c r="AU211" s="29"/>
      <c r="AV211" s="29"/>
    </row>
    <row r="212" spans="3:48" ht="15.75">
      <c r="C212" s="2"/>
      <c r="D212" s="2" t="s">
        <v>3098</v>
      </c>
    </row>
    <row r="213" spans="3:48">
      <c r="F213" s="8" t="s">
        <v>1380</v>
      </c>
      <c r="G213" s="8" t="s">
        <v>1363</v>
      </c>
      <c r="H213" s="5"/>
      <c r="I213" s="5"/>
      <c r="J213" s="5"/>
      <c r="K213" s="5"/>
      <c r="L213" s="5"/>
      <c r="M213" s="5"/>
      <c r="N213" s="5"/>
      <c r="O213" s="5"/>
      <c r="P213" s="5"/>
      <c r="Q213" s="5"/>
      <c r="R213" s="5"/>
      <c r="S213" s="5"/>
      <c r="T213" s="5">
        <v>0</v>
      </c>
      <c r="U213" s="5">
        <v>0</v>
      </c>
      <c r="V213" s="5">
        <v>0</v>
      </c>
      <c r="W213" s="5">
        <v>0</v>
      </c>
      <c r="X213" s="5">
        <v>0</v>
      </c>
      <c r="Y213" s="5">
        <v>0</v>
      </c>
      <c r="Z213" s="5">
        <v>0</v>
      </c>
      <c r="AA213" s="5">
        <v>0</v>
      </c>
      <c r="AB213" s="5">
        <v>0</v>
      </c>
      <c r="AC213" s="5">
        <v>0</v>
      </c>
      <c r="AD213" s="5">
        <v>0</v>
      </c>
      <c r="AE213" s="5">
        <v>0</v>
      </c>
      <c r="AF213" s="5">
        <v>0</v>
      </c>
      <c r="AG213" s="5">
        <v>0</v>
      </c>
      <c r="AH213" s="5">
        <v>0</v>
      </c>
      <c r="AI213" s="5">
        <v>0</v>
      </c>
      <c r="AJ213" s="5">
        <v>0</v>
      </c>
      <c r="AK213" s="5">
        <v>0</v>
      </c>
      <c r="AL213" s="5">
        <v>0</v>
      </c>
      <c r="AM213" s="5">
        <v>0</v>
      </c>
      <c r="AN213" s="5">
        <v>0</v>
      </c>
      <c r="AO213" s="5">
        <v>0</v>
      </c>
      <c r="AP213" s="5">
        <v>0</v>
      </c>
      <c r="AQ213" s="5">
        <v>0</v>
      </c>
      <c r="AR213" s="5">
        <v>0</v>
      </c>
      <c r="AS213" s="5">
        <v>0</v>
      </c>
      <c r="AT213" s="5">
        <v>0</v>
      </c>
      <c r="AU213" s="5">
        <v>0</v>
      </c>
      <c r="AV213" s="5">
        <v>0</v>
      </c>
    </row>
    <row r="214" spans="3:48">
      <c r="F214" s="8" t="s">
        <v>1380</v>
      </c>
      <c r="G214" s="8" t="s">
        <v>495</v>
      </c>
      <c r="H214" s="5"/>
      <c r="I214" s="5"/>
      <c r="J214" s="5"/>
      <c r="K214" s="5"/>
      <c r="L214" s="5"/>
      <c r="M214" s="5"/>
      <c r="N214" s="5"/>
      <c r="O214" s="5"/>
      <c r="P214" s="5"/>
      <c r="Q214" s="5"/>
      <c r="R214" s="5"/>
      <c r="S214" s="5"/>
      <c r="T214" s="5">
        <v>0</v>
      </c>
      <c r="U214" s="5">
        <v>0</v>
      </c>
      <c r="V214" s="5">
        <v>0</v>
      </c>
      <c r="W214" s="5">
        <v>0</v>
      </c>
      <c r="X214" s="5">
        <v>0</v>
      </c>
      <c r="Y214" s="5">
        <v>0</v>
      </c>
      <c r="Z214" s="5">
        <v>0</v>
      </c>
      <c r="AA214" s="5">
        <v>0</v>
      </c>
      <c r="AB214" s="5">
        <v>0</v>
      </c>
      <c r="AC214" s="5">
        <v>0</v>
      </c>
      <c r="AD214" s="5">
        <v>0</v>
      </c>
      <c r="AE214" s="5">
        <v>346008343.63503575</v>
      </c>
      <c r="AF214" s="5">
        <v>288254734.06231034</v>
      </c>
      <c r="AG214" s="5">
        <v>282060264.8946799</v>
      </c>
      <c r="AH214" s="5">
        <v>286477834.42513359</v>
      </c>
      <c r="AI214" s="5">
        <v>291821862.59306133</v>
      </c>
      <c r="AJ214" s="5">
        <v>299206873.08614194</v>
      </c>
      <c r="AK214" s="5">
        <v>302177196.54827297</v>
      </c>
      <c r="AL214" s="5">
        <v>299842440.7687484</v>
      </c>
      <c r="AM214" s="5">
        <v>291231801.51878798</v>
      </c>
      <c r="AN214" s="5">
        <v>274735087.81199539</v>
      </c>
      <c r="AO214" s="5">
        <v>261622802.38824737</v>
      </c>
      <c r="AP214" s="5">
        <v>258758442.83371127</v>
      </c>
      <c r="AQ214" s="5">
        <v>227275964.18514907</v>
      </c>
      <c r="AR214" s="5">
        <v>450021824.46039426</v>
      </c>
      <c r="AS214" s="5">
        <v>1208288002.8262873</v>
      </c>
      <c r="AT214" s="5">
        <v>2365903235.0387673</v>
      </c>
      <c r="AU214" s="5">
        <v>3449821011.8917756</v>
      </c>
      <c r="AV214" s="5">
        <v>4169898376.3824315</v>
      </c>
    </row>
    <row r="215" spans="3:48">
      <c r="C215" s="1791" t="s">
        <v>3099</v>
      </c>
      <c r="F215" s="5" t="s">
        <v>1380</v>
      </c>
      <c r="G215" s="5" t="s">
        <v>1378</v>
      </c>
      <c r="H215" s="5"/>
      <c r="I215" s="5"/>
      <c r="J215" s="5"/>
      <c r="K215" s="5"/>
      <c r="L215" s="5"/>
      <c r="M215" s="5"/>
      <c r="N215" s="5"/>
      <c r="O215" s="5"/>
      <c r="P215" s="5"/>
      <c r="Q215" s="5"/>
      <c r="R215" s="5"/>
      <c r="S215" s="5"/>
      <c r="T215" s="5">
        <v>0</v>
      </c>
      <c r="U215" s="5">
        <v>0</v>
      </c>
      <c r="V215" s="5">
        <v>0</v>
      </c>
      <c r="W215" s="5">
        <v>0</v>
      </c>
      <c r="X215" s="5">
        <v>0</v>
      </c>
      <c r="Y215" s="5">
        <v>0</v>
      </c>
      <c r="Z215" s="5">
        <v>0</v>
      </c>
      <c r="AA215" s="5">
        <v>0</v>
      </c>
      <c r="AB215" s="5">
        <v>0</v>
      </c>
      <c r="AC215" s="5">
        <v>0</v>
      </c>
      <c r="AD215" s="5">
        <v>0</v>
      </c>
      <c r="AE215" s="5">
        <v>4862500</v>
      </c>
      <c r="AF215" s="5">
        <v>4862500</v>
      </c>
      <c r="AG215" s="5">
        <v>4862500</v>
      </c>
      <c r="AH215" s="5">
        <v>4862500</v>
      </c>
      <c r="AI215" s="5">
        <v>4862500</v>
      </c>
      <c r="AJ215" s="5">
        <v>4862500</v>
      </c>
      <c r="AK215" s="5">
        <v>4862500</v>
      </c>
      <c r="AL215" s="5">
        <v>4862500</v>
      </c>
      <c r="AM215" s="5">
        <v>4862500</v>
      </c>
      <c r="AN215" s="5">
        <v>4862500</v>
      </c>
      <c r="AO215" s="5">
        <v>4862500</v>
      </c>
      <c r="AP215" s="5">
        <v>4862500</v>
      </c>
      <c r="AQ215" s="5">
        <v>4862500</v>
      </c>
      <c r="AR215" s="5">
        <v>38180787.447649598</v>
      </c>
      <c r="AS215" s="5">
        <v>189504275.87086999</v>
      </c>
      <c r="AT215" s="5">
        <v>383036908.63896602</v>
      </c>
      <c r="AU215" s="5">
        <v>521336046.70543891</v>
      </c>
      <c r="AV215" s="5">
        <v>600108920.43571901</v>
      </c>
    </row>
    <row r="216" spans="3:48">
      <c r="F216" s="8" t="s">
        <v>1380</v>
      </c>
      <c r="G216" s="8" t="s">
        <v>1312</v>
      </c>
      <c r="H216" s="5"/>
      <c r="I216" s="5"/>
      <c r="J216" s="5"/>
      <c r="K216" s="5"/>
      <c r="L216" s="5"/>
      <c r="M216" s="5"/>
      <c r="N216" s="5"/>
      <c r="O216" s="5"/>
      <c r="P216" s="5"/>
      <c r="Q216" s="5"/>
      <c r="R216" s="5"/>
      <c r="S216" s="5"/>
      <c r="T216" s="5">
        <v>0</v>
      </c>
      <c r="U216" s="5">
        <v>0</v>
      </c>
      <c r="V216" s="5">
        <v>0</v>
      </c>
      <c r="W216" s="5">
        <v>0</v>
      </c>
      <c r="X216" s="5">
        <v>0</v>
      </c>
      <c r="Y216" s="5">
        <v>0</v>
      </c>
      <c r="Z216" s="5">
        <v>0</v>
      </c>
      <c r="AA216" s="5">
        <v>0</v>
      </c>
      <c r="AB216" s="5">
        <v>0</v>
      </c>
      <c r="AC216" s="5">
        <v>0</v>
      </c>
      <c r="AD216" s="5">
        <v>0</v>
      </c>
      <c r="AE216" s="5">
        <v>197284000.50601479</v>
      </c>
      <c r="AF216" s="5">
        <v>201384000.50601479</v>
      </c>
      <c r="AG216" s="5">
        <v>200584000.50601482</v>
      </c>
      <c r="AH216" s="5">
        <v>198584000.50601482</v>
      </c>
      <c r="AI216" s="5">
        <v>202784000.50601482</v>
      </c>
      <c r="AJ216" s="5">
        <v>212084000.50601482</v>
      </c>
      <c r="AK216" s="5">
        <v>223784000.50601482</v>
      </c>
      <c r="AL216" s="5">
        <v>236684000.50601482</v>
      </c>
      <c r="AM216" s="5">
        <v>247284000.50601482</v>
      </c>
      <c r="AN216" s="5">
        <v>255584000.50601482</v>
      </c>
      <c r="AO216" s="5">
        <v>266784000.50601482</v>
      </c>
      <c r="AP216" s="5">
        <v>280184000.50601482</v>
      </c>
      <c r="AQ216" s="5">
        <v>284084000.50601482</v>
      </c>
      <c r="AR216" s="5">
        <v>284084000.50601482</v>
      </c>
      <c r="AS216" s="5">
        <v>284084000.50601482</v>
      </c>
      <c r="AT216" s="5">
        <v>284084000.50601482</v>
      </c>
      <c r="AU216" s="5">
        <v>284084000.50601482</v>
      </c>
      <c r="AV216" s="5">
        <v>284084000.50601482</v>
      </c>
    </row>
    <row r="217" spans="3:48">
      <c r="F217" s="8" t="s">
        <v>1380</v>
      </c>
      <c r="G217" s="8" t="s">
        <v>251</v>
      </c>
      <c r="H217" s="5"/>
      <c r="I217" s="5"/>
      <c r="J217" s="5"/>
      <c r="K217" s="5"/>
      <c r="L217" s="5"/>
      <c r="M217" s="5"/>
      <c r="N217" s="5"/>
      <c r="O217" s="5"/>
      <c r="P217" s="5"/>
      <c r="Q217" s="5"/>
      <c r="R217" s="5"/>
      <c r="S217" s="5"/>
      <c r="T217" s="5">
        <v>0</v>
      </c>
      <c r="U217" s="5">
        <v>0</v>
      </c>
      <c r="V217" s="5">
        <v>0</v>
      </c>
      <c r="W217" s="5">
        <v>0</v>
      </c>
      <c r="X217" s="5">
        <v>0</v>
      </c>
      <c r="Y217" s="5">
        <v>0</v>
      </c>
      <c r="Z217" s="5">
        <v>0</v>
      </c>
      <c r="AA217" s="5">
        <v>0</v>
      </c>
      <c r="AB217" s="5">
        <v>0</v>
      </c>
      <c r="AC217" s="5">
        <v>0</v>
      </c>
      <c r="AD217" s="5">
        <v>0</v>
      </c>
      <c r="AE217" s="5">
        <v>24909600</v>
      </c>
      <c r="AF217" s="5">
        <v>24909600</v>
      </c>
      <c r="AG217" s="5">
        <v>24909600</v>
      </c>
      <c r="AH217" s="5">
        <v>24909600</v>
      </c>
      <c r="AI217" s="5">
        <v>24909600</v>
      </c>
      <c r="AJ217" s="5">
        <v>24909600</v>
      </c>
      <c r="AK217" s="5">
        <v>24909600</v>
      </c>
      <c r="AL217" s="5">
        <v>24909600</v>
      </c>
      <c r="AM217" s="5">
        <v>24909600</v>
      </c>
      <c r="AN217" s="5">
        <v>24909600</v>
      </c>
      <c r="AO217" s="5">
        <v>24909600</v>
      </c>
      <c r="AP217" s="5">
        <v>24909600</v>
      </c>
      <c r="AQ217" s="5">
        <v>24909600</v>
      </c>
      <c r="AR217" s="5">
        <v>24909600</v>
      </c>
      <c r="AS217" s="5">
        <v>24909600</v>
      </c>
      <c r="AT217" s="5">
        <v>24909600</v>
      </c>
      <c r="AU217" s="5">
        <v>24909600</v>
      </c>
      <c r="AV217" s="5">
        <v>24909600</v>
      </c>
    </row>
    <row r="218" spans="3:48">
      <c r="F218" s="8" t="s">
        <v>1380</v>
      </c>
      <c r="G218" s="8" t="s">
        <v>1369</v>
      </c>
      <c r="H218" s="5"/>
      <c r="I218" s="5"/>
      <c r="J218" s="5"/>
      <c r="K218" s="5"/>
      <c r="L218" s="5"/>
      <c r="M218" s="5"/>
      <c r="N218" s="5"/>
      <c r="O218" s="5"/>
      <c r="P218" s="5"/>
      <c r="Q218" s="5"/>
      <c r="R218" s="5"/>
      <c r="S218" s="5"/>
      <c r="T218" s="5">
        <v>0</v>
      </c>
      <c r="U218" s="5">
        <v>0</v>
      </c>
      <c r="V218" s="5">
        <v>0</v>
      </c>
      <c r="W218" s="5">
        <v>0</v>
      </c>
      <c r="X218" s="5">
        <v>0</v>
      </c>
      <c r="Y218" s="5">
        <v>0</v>
      </c>
      <c r="Z218" s="5">
        <v>0</v>
      </c>
      <c r="AA218" s="5">
        <v>0</v>
      </c>
      <c r="AB218" s="5">
        <v>0</v>
      </c>
      <c r="AC218" s="5">
        <v>0</v>
      </c>
      <c r="AD218" s="5">
        <v>0</v>
      </c>
      <c r="AE218" s="5">
        <v>34162824.307263263</v>
      </c>
      <c r="AF218" s="5">
        <v>37852561.262269408</v>
      </c>
      <c r="AG218" s="5">
        <v>32731758.102199078</v>
      </c>
      <c r="AH218" s="5">
        <v>33572486.330312937</v>
      </c>
      <c r="AI218" s="5">
        <v>35281356.07099542</v>
      </c>
      <c r="AJ218" s="5">
        <v>35986326.663946643</v>
      </c>
      <c r="AK218" s="5">
        <v>31437037.791804507</v>
      </c>
      <c r="AL218" s="5">
        <v>27624348.36640691</v>
      </c>
      <c r="AM218" s="5">
        <v>23237277.394036993</v>
      </c>
      <c r="AN218" s="5">
        <v>24129028.477474511</v>
      </c>
      <c r="AO218" s="5">
        <v>26998900.873962522</v>
      </c>
      <c r="AP218" s="5">
        <v>29165646.3853257</v>
      </c>
      <c r="AQ218" s="5">
        <v>26140421.971563846</v>
      </c>
      <c r="AR218" s="5">
        <v>45168514.100229084</v>
      </c>
      <c r="AS218" s="5">
        <v>95834865.814918101</v>
      </c>
      <c r="AT218" s="5">
        <v>155052632.41772383</v>
      </c>
      <c r="AU218" s="5">
        <v>233014429.77670315</v>
      </c>
      <c r="AV218" s="5">
        <v>331385198.41952151</v>
      </c>
    </row>
    <row r="219" spans="3:48">
      <c r="F219" s="8" t="s">
        <v>1380</v>
      </c>
      <c r="G219" s="8" t="s">
        <v>260</v>
      </c>
      <c r="H219" s="5"/>
      <c r="I219" s="5"/>
      <c r="J219" s="5"/>
      <c r="K219" s="5"/>
      <c r="L219" s="5"/>
      <c r="M219" s="5"/>
      <c r="N219" s="5"/>
      <c r="O219" s="5"/>
      <c r="P219" s="5"/>
      <c r="Q219" s="5"/>
      <c r="R219" s="5"/>
      <c r="S219" s="5"/>
      <c r="T219" s="5">
        <v>0</v>
      </c>
      <c r="U219" s="5">
        <v>0</v>
      </c>
      <c r="V219" s="5">
        <v>0</v>
      </c>
      <c r="W219" s="5">
        <v>0</v>
      </c>
      <c r="X219" s="5">
        <v>0</v>
      </c>
      <c r="Y219" s="5">
        <v>0</v>
      </c>
      <c r="Z219" s="5">
        <v>0</v>
      </c>
      <c r="AA219" s="5">
        <v>0</v>
      </c>
      <c r="AB219" s="5">
        <v>0</v>
      </c>
      <c r="AC219" s="5">
        <v>0</v>
      </c>
      <c r="AD219" s="5">
        <v>0</v>
      </c>
      <c r="AE219" s="5">
        <v>170012867.92476067</v>
      </c>
      <c r="AF219" s="5">
        <v>170182867.9247607</v>
      </c>
      <c r="AG219" s="5">
        <v>174682867.9247607</v>
      </c>
      <c r="AH219" s="5">
        <v>181282867.92476058</v>
      </c>
      <c r="AI219" s="5">
        <v>187482867.92476058</v>
      </c>
      <c r="AJ219" s="5">
        <v>194882867.92476046</v>
      </c>
      <c r="AK219" s="5">
        <v>202282867.92476034</v>
      </c>
      <c r="AL219" s="5">
        <v>210382867.92476034</v>
      </c>
      <c r="AM219" s="5">
        <v>216382867.92476034</v>
      </c>
      <c r="AN219" s="5">
        <v>223982867.92476034</v>
      </c>
      <c r="AO219" s="5">
        <v>231682867.92476034</v>
      </c>
      <c r="AP219" s="5">
        <v>240982867.9247601</v>
      </c>
      <c r="AQ219" s="5">
        <v>251482867.9247601</v>
      </c>
      <c r="AR219" s="5">
        <v>257982867.9247601</v>
      </c>
      <c r="AS219" s="5">
        <v>264182867.9247601</v>
      </c>
      <c r="AT219" s="5">
        <v>269782867.9247601</v>
      </c>
      <c r="AU219" s="5">
        <v>276782867.9247601</v>
      </c>
      <c r="AV219" s="5">
        <v>276782867.9247601</v>
      </c>
    </row>
    <row r="220" spans="3:48">
      <c r="F220" s="8" t="s">
        <v>1380</v>
      </c>
      <c r="G220" s="8" t="s">
        <v>1331</v>
      </c>
      <c r="H220" s="5"/>
      <c r="I220" s="5"/>
      <c r="J220" s="5"/>
      <c r="K220" s="5"/>
      <c r="L220" s="5"/>
      <c r="M220" s="5"/>
      <c r="N220" s="5"/>
      <c r="O220" s="5"/>
      <c r="P220" s="5"/>
      <c r="Q220" s="5"/>
      <c r="R220" s="5"/>
      <c r="S220" s="5"/>
      <c r="T220" s="5">
        <v>0</v>
      </c>
      <c r="U220" s="5">
        <v>0</v>
      </c>
      <c r="V220" s="5">
        <v>0</v>
      </c>
      <c r="W220" s="5">
        <v>0</v>
      </c>
      <c r="X220" s="5">
        <v>0</v>
      </c>
      <c r="Y220" s="5">
        <v>0</v>
      </c>
      <c r="Z220" s="5">
        <v>0</v>
      </c>
      <c r="AA220" s="5">
        <v>0</v>
      </c>
      <c r="AB220" s="5">
        <v>0</v>
      </c>
      <c r="AC220" s="5">
        <v>0</v>
      </c>
      <c r="AD220" s="5">
        <v>0</v>
      </c>
      <c r="AE220" s="5">
        <v>58546743.172285907</v>
      </c>
      <c r="AF220" s="5">
        <v>33546743.172285914</v>
      </c>
      <c r="AG220" s="5">
        <v>33546743.172285914</v>
      </c>
      <c r="AH220" s="5">
        <v>33546743.172285914</v>
      </c>
      <c r="AI220" s="5">
        <v>33546743.172285914</v>
      </c>
      <c r="AJ220" s="5">
        <v>33546743.172285914</v>
      </c>
      <c r="AK220" s="5">
        <v>33546743.172285914</v>
      </c>
      <c r="AL220" s="5">
        <v>33546743.172285914</v>
      </c>
      <c r="AM220" s="5">
        <v>33546743.172285914</v>
      </c>
      <c r="AN220" s="5">
        <v>33546743.172285914</v>
      </c>
      <c r="AO220" s="5">
        <v>33546743.172285914</v>
      </c>
      <c r="AP220" s="5">
        <v>33546743.172285914</v>
      </c>
      <c r="AQ220" s="5">
        <v>33546743.172285914</v>
      </c>
      <c r="AR220" s="5">
        <v>33546743.172285914</v>
      </c>
      <c r="AS220" s="5">
        <v>33546743.172285914</v>
      </c>
      <c r="AT220" s="5">
        <v>33546743.172285914</v>
      </c>
      <c r="AU220" s="5">
        <v>33546743.172285914</v>
      </c>
      <c r="AV220" s="5">
        <v>33546743.172285914</v>
      </c>
    </row>
    <row r="221" spans="3:48">
      <c r="F221" s="8" t="s">
        <v>1380</v>
      </c>
      <c r="G221" s="8" t="s">
        <v>256</v>
      </c>
      <c r="H221" s="5"/>
      <c r="I221" s="5"/>
      <c r="J221" s="5"/>
      <c r="K221" s="5"/>
      <c r="L221" s="5"/>
      <c r="M221" s="5"/>
      <c r="N221" s="5"/>
      <c r="O221" s="5"/>
      <c r="P221" s="5"/>
      <c r="Q221" s="5"/>
      <c r="R221" s="5"/>
      <c r="S221" s="5"/>
      <c r="T221" s="5">
        <v>0</v>
      </c>
      <c r="U221" s="5">
        <v>0</v>
      </c>
      <c r="V221" s="5">
        <v>0</v>
      </c>
      <c r="W221" s="5">
        <v>0</v>
      </c>
      <c r="X221" s="5">
        <v>0</v>
      </c>
      <c r="Y221" s="5">
        <v>0</v>
      </c>
      <c r="Z221" s="5">
        <v>0</v>
      </c>
      <c r="AA221" s="5">
        <v>0</v>
      </c>
      <c r="AB221" s="5">
        <v>0</v>
      </c>
      <c r="AC221" s="5">
        <v>0</v>
      </c>
      <c r="AD221" s="5">
        <v>0</v>
      </c>
      <c r="AE221" s="5">
        <v>196856681.7426329</v>
      </c>
      <c r="AF221" s="5">
        <v>197285456.43263298</v>
      </c>
      <c r="AG221" s="5">
        <v>197785456.43263298</v>
      </c>
      <c r="AH221" s="5">
        <v>204185456.43263304</v>
      </c>
      <c r="AI221" s="5">
        <v>208885456.43263304</v>
      </c>
      <c r="AJ221" s="5">
        <v>199285456.43263298</v>
      </c>
      <c r="AK221" s="5">
        <v>197785456.43263298</v>
      </c>
      <c r="AL221" s="5">
        <v>195485456.43263304</v>
      </c>
      <c r="AM221" s="5">
        <v>207485456.43263304</v>
      </c>
      <c r="AN221" s="5">
        <v>216485456.43263304</v>
      </c>
      <c r="AO221" s="5">
        <v>216185456.43263304</v>
      </c>
      <c r="AP221" s="5">
        <v>208285456.43263304</v>
      </c>
      <c r="AQ221" s="5">
        <v>218185456.4326331</v>
      </c>
      <c r="AR221" s="5">
        <v>223085456.43263304</v>
      </c>
      <c r="AS221" s="5">
        <v>232185456.43263298</v>
      </c>
      <c r="AT221" s="5">
        <v>187585456.43263298</v>
      </c>
      <c r="AU221" s="5">
        <v>245085456.43263295</v>
      </c>
      <c r="AV221" s="5">
        <v>253185456.43263304</v>
      </c>
    </row>
    <row r="222" spans="3:48">
      <c r="F222" s="8" t="s">
        <v>1380</v>
      </c>
      <c r="G222" s="8" t="s">
        <v>257</v>
      </c>
      <c r="H222" s="5"/>
      <c r="I222" s="5"/>
      <c r="J222" s="5"/>
      <c r="K222" s="5"/>
      <c r="L222" s="5"/>
      <c r="M222" s="5"/>
      <c r="N222" s="5"/>
      <c r="O222" s="5"/>
      <c r="P222" s="5"/>
      <c r="Q222" s="5"/>
      <c r="R222" s="5"/>
      <c r="S222" s="5"/>
      <c r="T222" s="5">
        <v>0</v>
      </c>
      <c r="U222" s="5">
        <v>0</v>
      </c>
      <c r="V222" s="5">
        <v>0</v>
      </c>
      <c r="W222" s="5">
        <v>0</v>
      </c>
      <c r="X222" s="5">
        <v>0</v>
      </c>
      <c r="Y222" s="5">
        <v>0</v>
      </c>
      <c r="Z222" s="5">
        <v>0</v>
      </c>
      <c r="AA222" s="5">
        <v>0</v>
      </c>
      <c r="AB222" s="5">
        <v>0</v>
      </c>
      <c r="AC222" s="5">
        <v>0</v>
      </c>
      <c r="AD222" s="5">
        <v>0</v>
      </c>
      <c r="AE222" s="5">
        <v>60779409.894871011</v>
      </c>
      <c r="AF222" s="5">
        <v>68179409.894871026</v>
      </c>
      <c r="AG222" s="5">
        <v>70979409.894871026</v>
      </c>
      <c r="AH222" s="5">
        <v>76979409.894871026</v>
      </c>
      <c r="AI222" s="5">
        <v>82079409.894871026</v>
      </c>
      <c r="AJ222" s="5">
        <v>88379409.894871026</v>
      </c>
      <c r="AK222" s="5">
        <v>108179409.89487103</v>
      </c>
      <c r="AL222" s="5">
        <v>133279409.894871</v>
      </c>
      <c r="AM222" s="5">
        <v>158179409.89487103</v>
      </c>
      <c r="AN222" s="5">
        <v>184679409.89487106</v>
      </c>
      <c r="AO222" s="5">
        <v>207979409.89487112</v>
      </c>
      <c r="AP222" s="5">
        <v>228979409.89487112</v>
      </c>
      <c r="AQ222" s="5">
        <v>249279409.89487106</v>
      </c>
      <c r="AR222" s="5">
        <v>268979409.894871</v>
      </c>
      <c r="AS222" s="5">
        <v>283679409.89487094</v>
      </c>
      <c r="AT222" s="5">
        <v>286979409.89487088</v>
      </c>
      <c r="AU222" s="5">
        <v>284279409.89487088</v>
      </c>
      <c r="AV222" s="5">
        <v>284279409.89487088</v>
      </c>
    </row>
    <row r="223" spans="3:48">
      <c r="F223" s="8" t="s">
        <v>1380</v>
      </c>
      <c r="G223" s="25" t="s">
        <v>253</v>
      </c>
      <c r="H223" s="5"/>
      <c r="I223" s="5"/>
      <c r="J223" s="5"/>
      <c r="K223" s="5"/>
      <c r="L223" s="5"/>
      <c r="M223" s="5"/>
      <c r="N223" s="5"/>
      <c r="O223" s="5"/>
      <c r="P223" s="5"/>
      <c r="Q223" s="5"/>
      <c r="R223" s="5"/>
      <c r="S223" s="5"/>
      <c r="T223" s="5"/>
      <c r="U223" s="5"/>
      <c r="V223" s="5"/>
      <c r="W223" s="5"/>
      <c r="X223" s="5"/>
      <c r="Y223" s="5"/>
      <c r="Z223" s="5"/>
      <c r="AA223" s="5"/>
      <c r="AB223" s="5"/>
      <c r="AC223" s="5"/>
      <c r="AD223" s="5"/>
      <c r="AE223" s="5">
        <v>5482732.309639019</v>
      </c>
      <c r="AF223" s="5">
        <v>2980090.2596390173</v>
      </c>
      <c r="AG223" s="5">
        <v>2580090.2596390173</v>
      </c>
      <c r="AH223" s="5">
        <v>2180090.2596390173</v>
      </c>
      <c r="AI223" s="5">
        <v>1780090.2596390173</v>
      </c>
      <c r="AJ223" s="5">
        <v>1480090.2596390173</v>
      </c>
      <c r="AK223" s="5">
        <v>1180090.2596390173</v>
      </c>
      <c r="AL223" s="5">
        <v>980090.25963901728</v>
      </c>
      <c r="AM223" s="5">
        <v>780090.25963901728</v>
      </c>
      <c r="AN223" s="5">
        <v>680090.25963901728</v>
      </c>
      <c r="AO223" s="5">
        <v>580090.25963901728</v>
      </c>
      <c r="AP223" s="5">
        <v>580090.25963901728</v>
      </c>
      <c r="AQ223" s="5">
        <v>580090.25963901728</v>
      </c>
      <c r="AR223" s="5">
        <v>480090.25963901728</v>
      </c>
      <c r="AS223" s="5">
        <v>480090.25963901728</v>
      </c>
      <c r="AT223" s="5">
        <v>480090.25963901728</v>
      </c>
      <c r="AU223" s="5">
        <v>380090.25963901728</v>
      </c>
      <c r="AV223" s="5">
        <v>380090.25963901728</v>
      </c>
    </row>
    <row r="224" spans="3:48">
      <c r="F224" s="8" t="s">
        <v>1380</v>
      </c>
      <c r="G224" s="8" t="s">
        <v>1228</v>
      </c>
      <c r="H224" s="5"/>
      <c r="I224" s="5"/>
      <c r="J224" s="5"/>
      <c r="K224" s="5"/>
      <c r="L224" s="5"/>
      <c r="M224" s="5"/>
      <c r="N224" s="5"/>
      <c r="O224" s="5"/>
      <c r="P224" s="5"/>
      <c r="Q224" s="5"/>
      <c r="R224" s="5"/>
      <c r="S224" s="5"/>
      <c r="T224" s="5">
        <v>0</v>
      </c>
      <c r="U224" s="5">
        <v>0</v>
      </c>
      <c r="V224" s="5">
        <v>0</v>
      </c>
      <c r="W224" s="5">
        <v>0</v>
      </c>
      <c r="X224" s="5">
        <v>0</v>
      </c>
      <c r="Y224" s="5">
        <v>0</v>
      </c>
      <c r="Z224" s="5">
        <v>0</v>
      </c>
      <c r="AA224" s="5">
        <v>0</v>
      </c>
      <c r="AB224" s="5">
        <v>0</v>
      </c>
      <c r="AC224" s="5">
        <v>0</v>
      </c>
      <c r="AD224" s="5">
        <v>0</v>
      </c>
      <c r="AE224" s="5">
        <v>74027885.57218416</v>
      </c>
      <c r="AF224" s="5">
        <v>4225022.6246422231</v>
      </c>
      <c r="AG224" s="5">
        <v>43522812.533314437</v>
      </c>
      <c r="AH224" s="5">
        <v>44395489.194886819</v>
      </c>
      <c r="AI224" s="5">
        <v>58332788.456168354</v>
      </c>
      <c r="AJ224" s="5">
        <v>44333631.614414215</v>
      </c>
      <c r="AK224" s="5">
        <v>46985666.121536374</v>
      </c>
      <c r="AL224" s="5">
        <v>46602254.199724376</v>
      </c>
      <c r="AM224" s="5">
        <v>48364830.054847181</v>
      </c>
      <c r="AN224" s="5">
        <v>46654628.105952352</v>
      </c>
      <c r="AO224" s="5">
        <v>58231450.369431689</v>
      </c>
      <c r="AP224" s="5">
        <v>62088938.498718113</v>
      </c>
      <c r="AQ224" s="5">
        <v>60830032.348395452</v>
      </c>
      <c r="AR224" s="5">
        <v>65108520.547079355</v>
      </c>
      <c r="AS224" s="5">
        <v>58543340.244568199</v>
      </c>
      <c r="AT224" s="5">
        <v>69342216.722893298</v>
      </c>
      <c r="AU224" s="5">
        <v>57368041.163526982</v>
      </c>
      <c r="AV224" s="5">
        <v>9405015.7518155575</v>
      </c>
    </row>
    <row r="225" spans="1:48">
      <c r="A225" s="1785"/>
      <c r="F225" s="8" t="s">
        <v>1380</v>
      </c>
      <c r="G225" s="8" t="s">
        <v>271</v>
      </c>
      <c r="H225" s="5" t="s">
        <v>1349</v>
      </c>
      <c r="I225" s="5"/>
      <c r="J225" s="5"/>
      <c r="K225" s="5"/>
      <c r="L225" s="5"/>
      <c r="M225" s="5"/>
      <c r="N225" s="5"/>
      <c r="O225" s="5"/>
      <c r="P225" s="5"/>
      <c r="Q225" s="5"/>
      <c r="R225" s="5"/>
      <c r="S225" s="5"/>
      <c r="T225" s="5">
        <v>0</v>
      </c>
      <c r="U225" s="5">
        <v>0</v>
      </c>
      <c r="V225" s="5">
        <v>0</v>
      </c>
      <c r="W225" s="5">
        <v>0</v>
      </c>
      <c r="X225" s="5">
        <v>0</v>
      </c>
      <c r="Y225" s="5">
        <v>0</v>
      </c>
      <c r="Z225" s="5">
        <v>0</v>
      </c>
      <c r="AA225" s="5">
        <v>0</v>
      </c>
      <c r="AB225" s="5">
        <v>0</v>
      </c>
      <c r="AC225" s="5">
        <v>0</v>
      </c>
      <c r="AD225" s="5">
        <v>0</v>
      </c>
      <c r="AE225" s="5">
        <v>66040025.682803847</v>
      </c>
      <c r="AF225" s="5">
        <v>66040025.682803847</v>
      </c>
      <c r="AG225" s="5">
        <v>66040025.682803847</v>
      </c>
      <c r="AH225" s="5">
        <v>66040025.682803847</v>
      </c>
      <c r="AI225" s="5">
        <v>66040025.682803847</v>
      </c>
      <c r="AJ225" s="5">
        <v>66040025.682803847</v>
      </c>
      <c r="AK225" s="5">
        <v>66040025.682803847</v>
      </c>
      <c r="AL225" s="5">
        <v>66040025.682803847</v>
      </c>
      <c r="AM225" s="5">
        <v>66040025.682803847</v>
      </c>
      <c r="AN225" s="5">
        <v>66040025.682803847</v>
      </c>
      <c r="AO225" s="5">
        <v>66040025.682803847</v>
      </c>
      <c r="AP225" s="5">
        <v>66040025.682803847</v>
      </c>
      <c r="AQ225" s="5">
        <v>66040025.682803847</v>
      </c>
      <c r="AR225" s="5">
        <v>66040025.682803847</v>
      </c>
      <c r="AS225" s="5">
        <v>66040025.682803847</v>
      </c>
      <c r="AT225" s="5">
        <v>66040025.682803847</v>
      </c>
      <c r="AU225" s="5">
        <v>66040025.682803847</v>
      </c>
      <c r="AV225" s="5">
        <v>66040025.682803847</v>
      </c>
    </row>
    <row r="226" spans="1:48">
      <c r="A226" s="1785"/>
      <c r="C226" s="1792"/>
      <c r="F226" s="8" t="s">
        <v>1380</v>
      </c>
      <c r="G226" s="8" t="s">
        <v>271</v>
      </c>
      <c r="H226" s="5" t="s">
        <v>1350</v>
      </c>
      <c r="I226" s="5"/>
      <c r="J226" s="5"/>
      <c r="K226" s="5"/>
      <c r="L226" s="5"/>
      <c r="M226" s="5"/>
      <c r="N226" s="5"/>
      <c r="O226" s="5"/>
      <c r="P226" s="5"/>
      <c r="Q226" s="5"/>
      <c r="R226" s="5"/>
      <c r="S226" s="5"/>
      <c r="T226" s="5"/>
      <c r="U226" s="5"/>
      <c r="V226" s="5"/>
      <c r="W226" s="5"/>
      <c r="X226" s="5"/>
      <c r="Y226" s="5"/>
      <c r="Z226" s="5"/>
      <c r="AA226" s="5"/>
      <c r="AB226" s="5"/>
      <c r="AC226" s="5"/>
      <c r="AD226" s="5"/>
      <c r="AE226" s="5">
        <v>50052481.131980598</v>
      </c>
      <c r="AF226" s="5">
        <v>50052481.131980598</v>
      </c>
      <c r="AG226" s="5">
        <v>50052481.131980598</v>
      </c>
      <c r="AH226" s="5">
        <v>50052481.131980598</v>
      </c>
      <c r="AI226" s="5">
        <v>50052481.131980598</v>
      </c>
      <c r="AJ226" s="5">
        <v>50052481.131980598</v>
      </c>
      <c r="AK226" s="5">
        <v>50052481.131980598</v>
      </c>
      <c r="AL226" s="5">
        <v>50052481.131980598</v>
      </c>
      <c r="AM226" s="5">
        <v>50052481.131980598</v>
      </c>
      <c r="AN226" s="5">
        <v>50052481.131980598</v>
      </c>
      <c r="AO226" s="5">
        <v>50052481.131980598</v>
      </c>
      <c r="AP226" s="5">
        <v>50052481.131980598</v>
      </c>
      <c r="AQ226" s="5">
        <v>50052481.131980598</v>
      </c>
      <c r="AR226" s="5">
        <v>50052481.131980598</v>
      </c>
      <c r="AS226" s="5">
        <v>50052481.131980598</v>
      </c>
      <c r="AT226" s="5">
        <v>50052481.131980598</v>
      </c>
      <c r="AU226" s="5">
        <v>50052481.131980598</v>
      </c>
      <c r="AV226" s="5">
        <v>50052481.131980598</v>
      </c>
    </row>
    <row r="227" spans="1:48">
      <c r="A227" s="1785"/>
      <c r="C227" s="1792"/>
      <c r="F227" s="8" t="s">
        <v>1380</v>
      </c>
      <c r="G227" s="8" t="s">
        <v>271</v>
      </c>
      <c r="H227" s="5" t="s">
        <v>1351</v>
      </c>
      <c r="I227" s="5"/>
      <c r="J227" s="5"/>
      <c r="K227" s="5"/>
      <c r="L227" s="5"/>
      <c r="M227" s="5"/>
      <c r="N227" s="5"/>
      <c r="O227" s="5"/>
      <c r="P227" s="5"/>
      <c r="Q227" s="5"/>
      <c r="R227" s="5"/>
      <c r="S227" s="5"/>
      <c r="T227" s="5"/>
      <c r="U227" s="5"/>
      <c r="V227" s="5"/>
      <c r="W227" s="5"/>
      <c r="X227" s="5"/>
      <c r="Y227" s="5"/>
      <c r="Z227" s="5"/>
      <c r="AA227" s="5"/>
      <c r="AB227" s="5"/>
      <c r="AC227" s="5"/>
      <c r="AD227" s="5"/>
      <c r="AE227" s="5">
        <v>932330.37500411912</v>
      </c>
      <c r="AF227" s="5">
        <v>932330.37500407547</v>
      </c>
      <c r="AG227" s="5">
        <v>932330.37500407547</v>
      </c>
      <c r="AH227" s="5">
        <v>932330.37500409037</v>
      </c>
      <c r="AI227" s="5">
        <v>932330.37500407547</v>
      </c>
      <c r="AJ227" s="5">
        <v>932330.37500407547</v>
      </c>
      <c r="AK227" s="5">
        <v>932330.37500407547</v>
      </c>
      <c r="AL227" s="5">
        <v>932330.37500407547</v>
      </c>
      <c r="AM227" s="5">
        <v>932330.37500407547</v>
      </c>
      <c r="AN227" s="5">
        <v>932330.37500407547</v>
      </c>
      <c r="AO227" s="5">
        <v>932330.37500407547</v>
      </c>
      <c r="AP227" s="5">
        <v>932330.37500404567</v>
      </c>
      <c r="AQ227" s="5">
        <v>932330.37500404567</v>
      </c>
      <c r="AR227" s="5">
        <v>932330.37500404567</v>
      </c>
      <c r="AS227" s="5">
        <v>932330.37500404567</v>
      </c>
      <c r="AT227" s="5">
        <v>932330.37500404567</v>
      </c>
      <c r="AU227" s="5">
        <v>932330.37500401586</v>
      </c>
      <c r="AV227" s="5">
        <v>932330.37500401586</v>
      </c>
    </row>
    <row r="228" spans="1:48">
      <c r="A228" s="1785"/>
      <c r="F228" s="8" t="s">
        <v>1380</v>
      </c>
      <c r="G228" s="8" t="s">
        <v>1253</v>
      </c>
      <c r="H228" s="5"/>
      <c r="I228" s="5"/>
      <c r="J228" s="5"/>
      <c r="K228" s="5"/>
      <c r="L228" s="5"/>
      <c r="M228" s="5"/>
      <c r="N228" s="5"/>
      <c r="O228" s="5"/>
      <c r="P228" s="5"/>
      <c r="Q228" s="5"/>
      <c r="R228" s="5"/>
      <c r="S228" s="5"/>
      <c r="T228" s="5">
        <v>0</v>
      </c>
      <c r="U228" s="5">
        <v>0</v>
      </c>
      <c r="V228" s="5">
        <v>0</v>
      </c>
      <c r="W228" s="5">
        <v>0</v>
      </c>
      <c r="X228" s="5">
        <v>0</v>
      </c>
      <c r="Y228" s="5">
        <v>0</v>
      </c>
      <c r="Z228" s="5">
        <v>0</v>
      </c>
      <c r="AA228" s="5">
        <v>0</v>
      </c>
      <c r="AB228" s="5">
        <v>0</v>
      </c>
      <c r="AC228" s="5">
        <v>0</v>
      </c>
      <c r="AD228" s="5">
        <v>0</v>
      </c>
      <c r="AE228" s="5">
        <v>24909588.201258086</v>
      </c>
      <c r="AF228" s="5">
        <v>24909588.201258086</v>
      </c>
      <c r="AG228" s="5">
        <v>24909588.201258086</v>
      </c>
      <c r="AH228" s="5">
        <v>24909588.201258086</v>
      </c>
      <c r="AI228" s="5">
        <v>24909588.201258086</v>
      </c>
      <c r="AJ228" s="5">
        <v>24909588.201258086</v>
      </c>
      <c r="AK228" s="5">
        <v>24909588.201258086</v>
      </c>
      <c r="AL228" s="5">
        <v>24909588.201258086</v>
      </c>
      <c r="AM228" s="5">
        <v>24909588.201258086</v>
      </c>
      <c r="AN228" s="5">
        <v>24909588.201258086</v>
      </c>
      <c r="AO228" s="5">
        <v>24909588.201258086</v>
      </c>
      <c r="AP228" s="5">
        <v>24909588.201258086</v>
      </c>
      <c r="AQ228" s="5">
        <v>24909588.201258086</v>
      </c>
      <c r="AR228" s="5">
        <v>24909588.201258086</v>
      </c>
      <c r="AS228" s="5">
        <v>24909588.201258086</v>
      </c>
      <c r="AT228" s="5">
        <v>24909588.201258086</v>
      </c>
      <c r="AU228" s="5">
        <v>24909588.201258086</v>
      </c>
      <c r="AV228" s="5">
        <v>24909588.201258086</v>
      </c>
    </row>
    <row r="229" spans="1:48">
      <c r="A229" s="1785"/>
      <c r="F229" s="8" t="s">
        <v>1380</v>
      </c>
      <c r="G229" s="8" t="s">
        <v>1232</v>
      </c>
      <c r="H229" s="5"/>
      <c r="I229" s="5"/>
      <c r="J229" s="5"/>
      <c r="K229" s="5"/>
      <c r="L229" s="5"/>
      <c r="M229" s="5"/>
      <c r="N229" s="5"/>
      <c r="O229" s="5"/>
      <c r="P229" s="5"/>
      <c r="Q229" s="5"/>
      <c r="R229" s="5"/>
      <c r="S229" s="5"/>
      <c r="T229" s="5">
        <v>0</v>
      </c>
      <c r="U229" s="5">
        <v>0</v>
      </c>
      <c r="V229" s="5">
        <v>0</v>
      </c>
      <c r="W229" s="5">
        <v>0</v>
      </c>
      <c r="X229" s="5">
        <v>0</v>
      </c>
      <c r="Y229" s="5">
        <v>0</v>
      </c>
      <c r="Z229" s="5">
        <v>0</v>
      </c>
      <c r="AA229" s="5">
        <v>0</v>
      </c>
      <c r="AB229" s="5">
        <v>0</v>
      </c>
      <c r="AC229" s="5">
        <v>0</v>
      </c>
      <c r="AD229" s="5">
        <v>0</v>
      </c>
      <c r="AE229" s="5">
        <v>78693.484873143418</v>
      </c>
      <c r="AF229" s="5">
        <v>79511.360932319061</v>
      </c>
      <c r="AG229" s="5">
        <v>80429.063553244559</v>
      </c>
      <c r="AH229" s="5">
        <v>82050.422269074654</v>
      </c>
      <c r="AI229" s="5">
        <v>84123.257687651669</v>
      </c>
      <c r="AJ229" s="5">
        <v>86248.56718467726</v>
      </c>
      <c r="AK229" s="5">
        <v>88427.679147771778</v>
      </c>
      <c r="AL229" s="5">
        <v>90661.955592848244</v>
      </c>
      <c r="AM229" s="5">
        <v>92952.793015416726</v>
      </c>
      <c r="AN229" s="5">
        <v>95301.623263439396</v>
      </c>
      <c r="AO229" s="5">
        <v>97709.914432282181</v>
      </c>
      <c r="AP229" s="5">
        <v>100179.17178232214</v>
      </c>
      <c r="AQ229" s="5">
        <v>102710.9386797842</v>
      </c>
      <c r="AR229" s="5">
        <v>105306.79756139527</v>
      </c>
      <c r="AS229" s="5">
        <v>107968.37092345873</v>
      </c>
      <c r="AT229" s="5">
        <v>110697.32233596743</v>
      </c>
      <c r="AU229" s="5">
        <v>113495.3574823891</v>
      </c>
      <c r="AV229" s="5">
        <v>116364.22522577402</v>
      </c>
    </row>
    <row r="230" spans="1:48">
      <c r="A230" s="1785"/>
      <c r="F230" s="8" t="s">
        <v>1380</v>
      </c>
      <c r="G230" s="8" t="s">
        <v>1254</v>
      </c>
      <c r="H230" s="5"/>
      <c r="I230" s="5"/>
      <c r="J230" s="5"/>
      <c r="K230" s="5"/>
      <c r="L230" s="5"/>
      <c r="M230" s="5"/>
      <c r="N230" s="5"/>
      <c r="O230" s="5"/>
      <c r="P230" s="5"/>
      <c r="Q230" s="5"/>
      <c r="R230" s="5"/>
      <c r="S230" s="5"/>
      <c r="T230" s="5">
        <v>0</v>
      </c>
      <c r="U230" s="5">
        <v>0</v>
      </c>
      <c r="V230" s="5">
        <v>0</v>
      </c>
      <c r="W230" s="5">
        <v>0</v>
      </c>
      <c r="X230" s="5">
        <v>0</v>
      </c>
      <c r="Y230" s="5">
        <v>0</v>
      </c>
      <c r="Z230" s="5">
        <v>0</v>
      </c>
      <c r="AA230" s="5">
        <v>0</v>
      </c>
      <c r="AB230" s="5">
        <v>0</v>
      </c>
      <c r="AC230" s="5">
        <v>0</v>
      </c>
      <c r="AD230" s="5">
        <v>0</v>
      </c>
      <c r="AE230" s="5">
        <v>624717.10601575614</v>
      </c>
      <c r="AF230" s="5">
        <v>624717.10601575614</v>
      </c>
      <c r="AG230" s="5">
        <v>624717.10601575614</v>
      </c>
      <c r="AH230" s="5">
        <v>624717.10601575614</v>
      </c>
      <c r="AI230" s="5">
        <v>624717.10601575614</v>
      </c>
      <c r="AJ230" s="5">
        <v>624717.10601575614</v>
      </c>
      <c r="AK230" s="5">
        <v>624717.10601575614</v>
      </c>
      <c r="AL230" s="5">
        <v>624717.10601575614</v>
      </c>
      <c r="AM230" s="5">
        <v>624717.10601575614</v>
      </c>
      <c r="AN230" s="5">
        <v>624717.10601575614</v>
      </c>
      <c r="AO230" s="5">
        <v>624717.10601575614</v>
      </c>
      <c r="AP230" s="5">
        <v>624717.10601575614</v>
      </c>
      <c r="AQ230" s="5">
        <v>624717.10601575614</v>
      </c>
      <c r="AR230" s="5">
        <v>624717.10601575614</v>
      </c>
      <c r="AS230" s="5">
        <v>624717.10601575614</v>
      </c>
      <c r="AT230" s="5">
        <v>624717.10601575614</v>
      </c>
      <c r="AU230" s="5">
        <v>624717.10601575614</v>
      </c>
      <c r="AV230" s="5">
        <v>624717.10601575614</v>
      </c>
    </row>
    <row r="231" spans="1:48">
      <c r="A231" s="1785"/>
      <c r="F231" s="8" t="s">
        <v>1380</v>
      </c>
      <c r="G231" s="8" t="s">
        <v>1256</v>
      </c>
      <c r="H231" s="5"/>
      <c r="I231" s="5"/>
      <c r="J231" s="5"/>
      <c r="K231" s="5"/>
      <c r="L231" s="5"/>
      <c r="M231" s="5"/>
      <c r="N231" s="5"/>
      <c r="O231" s="5"/>
      <c r="P231" s="5"/>
      <c r="Q231" s="5"/>
      <c r="R231" s="5"/>
      <c r="S231" s="5"/>
      <c r="T231" s="5">
        <v>0</v>
      </c>
      <c r="U231" s="5">
        <v>0</v>
      </c>
      <c r="V231" s="5">
        <v>0</v>
      </c>
      <c r="W231" s="5">
        <v>0</v>
      </c>
      <c r="X231" s="5">
        <v>0</v>
      </c>
      <c r="Y231" s="5">
        <v>0</v>
      </c>
      <c r="Z231" s="5">
        <v>0</v>
      </c>
      <c r="AA231" s="5">
        <v>0</v>
      </c>
      <c r="AB231" s="5">
        <v>0</v>
      </c>
      <c r="AC231" s="5">
        <v>0</v>
      </c>
      <c r="AD231" s="5">
        <v>0</v>
      </c>
      <c r="AE231" s="5">
        <v>122665760.99731797</v>
      </c>
      <c r="AF231" s="5">
        <v>122665760.99731797</v>
      </c>
      <c r="AG231" s="5">
        <v>108442518.11507365</v>
      </c>
      <c r="AH231" s="5">
        <v>108280995.1658549</v>
      </c>
      <c r="AI231" s="5">
        <v>92647732.499002218</v>
      </c>
      <c r="AJ231" s="5">
        <v>92205352.755698651</v>
      </c>
      <c r="AK231" s="5">
        <v>92066350.021323651</v>
      </c>
      <c r="AL231" s="5">
        <v>92066350.021323651</v>
      </c>
      <c r="AM231" s="5">
        <v>96282000.895718142</v>
      </c>
      <c r="AN231" s="5">
        <v>100886366.61386263</v>
      </c>
      <c r="AO231" s="5">
        <v>99079029.475185826</v>
      </c>
      <c r="AP231" s="5">
        <v>92010404.193330318</v>
      </c>
      <c r="AQ231" s="5">
        <v>96669267.05465351</v>
      </c>
      <c r="AR231" s="5">
        <v>102466321.34551282</v>
      </c>
      <c r="AS231" s="5">
        <v>108250175.63637213</v>
      </c>
      <c r="AT231" s="5">
        <v>107739422.78650552</v>
      </c>
      <c r="AU231" s="5">
        <v>113494879.93418613</v>
      </c>
      <c r="AV231" s="5">
        <v>117715548.50915191</v>
      </c>
    </row>
    <row r="232" spans="1:48">
      <c r="A232" s="1785"/>
      <c r="F232" s="8">
        <v>0</v>
      </c>
      <c r="G232" s="8" t="s">
        <v>1233</v>
      </c>
      <c r="H232" s="5"/>
      <c r="I232" s="5"/>
      <c r="J232" s="5"/>
      <c r="K232" s="5"/>
      <c r="L232" s="5"/>
      <c r="M232" s="5"/>
      <c r="N232" s="5"/>
      <c r="O232" s="5"/>
      <c r="P232" s="5"/>
      <c r="Q232" s="5"/>
      <c r="R232" s="5"/>
      <c r="S232" s="5"/>
      <c r="T232" s="5">
        <v>0</v>
      </c>
      <c r="U232" s="5">
        <v>0</v>
      </c>
      <c r="V232" s="5">
        <v>0</v>
      </c>
      <c r="W232" s="5">
        <v>0</v>
      </c>
      <c r="X232" s="5">
        <v>0</v>
      </c>
      <c r="Y232" s="5">
        <v>0</v>
      </c>
      <c r="Z232" s="5">
        <v>0</v>
      </c>
      <c r="AA232" s="5">
        <v>0</v>
      </c>
      <c r="AB232" s="5">
        <v>0</v>
      </c>
      <c r="AC232" s="5">
        <v>0</v>
      </c>
      <c r="AD232" s="5">
        <v>0</v>
      </c>
      <c r="AE232" s="5">
        <v>840322.52839489572</v>
      </c>
      <c r="AF232" s="5">
        <v>849050.77480179747</v>
      </c>
      <c r="AG232" s="5">
        <v>858844.35478721815</v>
      </c>
      <c r="AH232" s="5">
        <v>876147.24344250734</v>
      </c>
      <c r="AI232" s="5">
        <v>898268.22142116237</v>
      </c>
      <c r="AJ232" s="5">
        <v>920949.1946234653</v>
      </c>
      <c r="AK232" s="5">
        <v>944204.33939599583</v>
      </c>
      <c r="AL232" s="5">
        <v>968048.19096125604</v>
      </c>
      <c r="AM232" s="5">
        <v>992495.65250265738</v>
      </c>
      <c r="AN232" s="5">
        <v>1017562.0044794956</v>
      </c>
      <c r="AO232" s="5">
        <v>1043262.9141777352</v>
      </c>
      <c r="AP232" s="5">
        <v>1069614.4455025732</v>
      </c>
      <c r="AQ232" s="5">
        <v>1096633.0690189027</v>
      </c>
      <c r="AR232" s="5">
        <v>1124335.6722459523</v>
      </c>
      <c r="AS232" s="5">
        <v>1152739.5702125351</v>
      </c>
      <c r="AT232" s="5">
        <v>1181862.5162795056</v>
      </c>
      <c r="AU232" s="5">
        <v>1211722.7132361878</v>
      </c>
      <c r="AV232" s="5">
        <v>1242338.8246777116</v>
      </c>
    </row>
    <row r="233" spans="1:48">
      <c r="A233" s="1785"/>
      <c r="F233" s="8">
        <v>0</v>
      </c>
      <c r="G233" s="8" t="s">
        <v>1356</v>
      </c>
      <c r="H233" s="5"/>
      <c r="I233" s="5"/>
      <c r="J233" s="5"/>
      <c r="K233" s="5"/>
      <c r="L233" s="5"/>
      <c r="M233" s="5"/>
      <c r="N233" s="5"/>
      <c r="O233" s="5"/>
      <c r="P233" s="5"/>
      <c r="Q233" s="5"/>
      <c r="R233" s="5"/>
      <c r="S233" s="5"/>
      <c r="T233" s="5">
        <v>0</v>
      </c>
      <c r="U233" s="5">
        <v>0</v>
      </c>
      <c r="V233" s="5">
        <v>0</v>
      </c>
      <c r="W233" s="5">
        <v>0</v>
      </c>
      <c r="X233" s="5">
        <v>0</v>
      </c>
      <c r="Y233" s="5">
        <v>0</v>
      </c>
      <c r="Z233" s="5">
        <v>0</v>
      </c>
      <c r="AA233" s="5">
        <v>0</v>
      </c>
      <c r="AB233" s="5">
        <v>0</v>
      </c>
      <c r="AC233" s="5">
        <v>0</v>
      </c>
      <c r="AD233" s="5">
        <v>0</v>
      </c>
      <c r="AE233" s="5">
        <v>0</v>
      </c>
      <c r="AF233" s="5">
        <v>0</v>
      </c>
      <c r="AG233" s="5">
        <v>0</v>
      </c>
      <c r="AH233" s="5">
        <v>0</v>
      </c>
      <c r="AI233" s="5">
        <v>0</v>
      </c>
      <c r="AJ233" s="5">
        <v>0</v>
      </c>
      <c r="AK233" s="5">
        <v>0</v>
      </c>
      <c r="AL233" s="5">
        <v>0</v>
      </c>
      <c r="AM233" s="5">
        <v>0</v>
      </c>
      <c r="AN233" s="5">
        <v>0</v>
      </c>
      <c r="AO233" s="5">
        <v>0</v>
      </c>
      <c r="AP233" s="5">
        <v>0</v>
      </c>
      <c r="AQ233" s="5">
        <v>0</v>
      </c>
      <c r="AR233" s="5">
        <v>0</v>
      </c>
      <c r="AS233" s="5">
        <v>0</v>
      </c>
      <c r="AT233" s="5">
        <v>0</v>
      </c>
      <c r="AU233" s="5">
        <v>0</v>
      </c>
      <c r="AV233" s="5">
        <v>0</v>
      </c>
    </row>
    <row r="234" spans="1:48">
      <c r="A234" s="1785"/>
      <c r="F234" s="8" t="s">
        <v>1380</v>
      </c>
      <c r="G234" s="8" t="s">
        <v>1255</v>
      </c>
      <c r="H234" s="5"/>
      <c r="I234" s="5"/>
      <c r="J234" s="5"/>
      <c r="K234" s="5"/>
      <c r="L234" s="5"/>
      <c r="M234" s="5"/>
      <c r="N234" s="5"/>
      <c r="O234" s="5"/>
      <c r="P234" s="5"/>
      <c r="Q234" s="5"/>
      <c r="R234" s="5"/>
      <c r="S234" s="5"/>
      <c r="T234" s="5">
        <v>0</v>
      </c>
      <c r="U234" s="5">
        <v>0</v>
      </c>
      <c r="V234" s="5">
        <v>0</v>
      </c>
      <c r="W234" s="5">
        <v>0</v>
      </c>
      <c r="X234" s="5">
        <v>0</v>
      </c>
      <c r="Y234" s="5">
        <v>0</v>
      </c>
      <c r="Z234" s="5">
        <v>0</v>
      </c>
      <c r="AA234" s="5">
        <v>0</v>
      </c>
      <c r="AB234" s="5">
        <v>0</v>
      </c>
      <c r="AC234" s="5">
        <v>0</v>
      </c>
      <c r="AD234" s="5">
        <v>0</v>
      </c>
      <c r="AE234" s="5">
        <v>173707.9678446195</v>
      </c>
      <c r="AF234" s="5">
        <v>173707.9678446195</v>
      </c>
      <c r="AG234" s="5">
        <v>173707.9678446195</v>
      </c>
      <c r="AH234" s="5">
        <v>173707.9678446195</v>
      </c>
      <c r="AI234" s="5">
        <v>173707.9678446195</v>
      </c>
      <c r="AJ234" s="5">
        <v>173707.9678446195</v>
      </c>
      <c r="AK234" s="5">
        <v>173707.9678446195</v>
      </c>
      <c r="AL234" s="5">
        <v>173707.9678446195</v>
      </c>
      <c r="AM234" s="5">
        <v>173707.9678446195</v>
      </c>
      <c r="AN234" s="5">
        <v>173707.9678446195</v>
      </c>
      <c r="AO234" s="5">
        <v>173707.9678446195</v>
      </c>
      <c r="AP234" s="5">
        <v>173707.9678446195</v>
      </c>
      <c r="AQ234" s="5">
        <v>173707.9678446195</v>
      </c>
      <c r="AR234" s="5">
        <v>173707.9678446195</v>
      </c>
      <c r="AS234" s="5">
        <v>173707.9678446195</v>
      </c>
      <c r="AT234" s="5">
        <v>173707.9678446195</v>
      </c>
      <c r="AU234" s="5">
        <v>173707.9678446195</v>
      </c>
      <c r="AV234" s="5">
        <v>173707.9678446195</v>
      </c>
    </row>
    <row r="235" spans="1:48">
      <c r="A235" s="1785"/>
      <c r="F235" s="8">
        <v>0</v>
      </c>
      <c r="G235" s="8" t="s">
        <v>1360</v>
      </c>
      <c r="H235" s="5"/>
      <c r="I235" s="5"/>
      <c r="J235" s="5"/>
      <c r="K235" s="5"/>
      <c r="L235" s="5"/>
      <c r="M235" s="5"/>
      <c r="N235" s="5"/>
      <c r="O235" s="5"/>
      <c r="P235" s="5"/>
      <c r="Q235" s="5"/>
      <c r="R235" s="5"/>
      <c r="S235" s="5"/>
      <c r="T235" s="5">
        <v>0</v>
      </c>
      <c r="U235" s="5">
        <v>0</v>
      </c>
      <c r="V235" s="5">
        <v>0</v>
      </c>
      <c r="W235" s="5">
        <v>0</v>
      </c>
      <c r="X235" s="5">
        <v>0</v>
      </c>
      <c r="Y235" s="5">
        <v>0</v>
      </c>
      <c r="Z235" s="5">
        <v>0</v>
      </c>
      <c r="AA235" s="5">
        <v>0</v>
      </c>
      <c r="AB235" s="5">
        <v>0</v>
      </c>
      <c r="AC235" s="5">
        <v>0</v>
      </c>
      <c r="AD235" s="5">
        <v>0</v>
      </c>
      <c r="AE235" s="5">
        <v>0</v>
      </c>
      <c r="AF235" s="5">
        <v>0</v>
      </c>
      <c r="AG235" s="5">
        <v>0</v>
      </c>
      <c r="AH235" s="5">
        <v>0</v>
      </c>
      <c r="AI235" s="5">
        <v>0</v>
      </c>
      <c r="AJ235" s="5">
        <v>0</v>
      </c>
      <c r="AK235" s="5">
        <v>0</v>
      </c>
      <c r="AL235" s="5">
        <v>0</v>
      </c>
      <c r="AM235" s="5">
        <v>0</v>
      </c>
      <c r="AN235" s="5">
        <v>0</v>
      </c>
      <c r="AO235" s="5">
        <v>0</v>
      </c>
      <c r="AP235" s="5">
        <v>0</v>
      </c>
      <c r="AQ235" s="5">
        <v>0</v>
      </c>
      <c r="AR235" s="5">
        <v>0</v>
      </c>
      <c r="AS235" s="5">
        <v>0</v>
      </c>
      <c r="AT235" s="5">
        <v>0</v>
      </c>
      <c r="AU235" s="5">
        <v>0</v>
      </c>
      <c r="AV235" s="5">
        <v>0</v>
      </c>
    </row>
    <row r="236" spans="1:48">
      <c r="A236" s="1785"/>
      <c r="F236" s="8">
        <v>0</v>
      </c>
      <c r="G236" s="8" t="s">
        <v>24</v>
      </c>
      <c r="H236" s="5"/>
      <c r="I236" s="5"/>
      <c r="J236" s="5"/>
      <c r="K236" s="5"/>
      <c r="L236" s="5"/>
      <c r="M236" s="5"/>
      <c r="N236" s="5"/>
      <c r="O236" s="5"/>
      <c r="P236" s="5"/>
      <c r="Q236" s="5"/>
      <c r="R236" s="5"/>
      <c r="S236" s="5"/>
      <c r="T236" s="5">
        <v>0</v>
      </c>
      <c r="U236" s="5">
        <v>0</v>
      </c>
      <c r="V236" s="5">
        <v>0</v>
      </c>
      <c r="W236" s="5">
        <v>0</v>
      </c>
      <c r="X236" s="5">
        <v>0</v>
      </c>
      <c r="Y236" s="5">
        <v>0</v>
      </c>
      <c r="Z236" s="5">
        <v>0</v>
      </c>
      <c r="AA236" s="5">
        <v>0</v>
      </c>
      <c r="AB236" s="5">
        <v>0</v>
      </c>
      <c r="AC236" s="5">
        <v>0</v>
      </c>
      <c r="AD236" s="5">
        <v>0</v>
      </c>
      <c r="AE236" s="5">
        <v>1439251216.5401807</v>
      </c>
      <c r="AF236" s="5">
        <v>1299990159.7373855</v>
      </c>
      <c r="AG236" s="5">
        <v>1320360145.7187192</v>
      </c>
      <c r="AH236" s="5">
        <v>1342948521.4370115</v>
      </c>
      <c r="AI236" s="5">
        <v>1368129649.7534478</v>
      </c>
      <c r="AJ236" s="5">
        <v>1374902900.5371211</v>
      </c>
      <c r="AK236" s="5">
        <v>1412962401.1565924</v>
      </c>
      <c r="AL236" s="5">
        <v>1450057622.1578691</v>
      </c>
      <c r="AM236" s="5">
        <v>1496364876.96402</v>
      </c>
      <c r="AN236" s="5">
        <v>1534981493.2921388</v>
      </c>
      <c r="AO236" s="5">
        <v>1576336674.590549</v>
      </c>
      <c r="AP236" s="5">
        <v>1608256744.1834812</v>
      </c>
      <c r="AQ236" s="5">
        <v>1621778548.2225714</v>
      </c>
      <c r="AR236" s="5">
        <v>1937976629.0257835</v>
      </c>
      <c r="AS236" s="5">
        <v>2927482386.9892616</v>
      </c>
      <c r="AT236" s="5">
        <v>4312467994.0985813</v>
      </c>
      <c r="AU236" s="5">
        <v>5668160646.1974592</v>
      </c>
      <c r="AV236" s="5">
        <v>6529772781.2036533</v>
      </c>
    </row>
    <row r="237" spans="1:48">
      <c r="A237" s="1785"/>
      <c r="F237" s="8">
        <v>0</v>
      </c>
      <c r="G237" s="8" t="s">
        <v>1361</v>
      </c>
      <c r="H237" s="5"/>
      <c r="I237" s="5"/>
      <c r="J237" s="5"/>
      <c r="K237" s="5"/>
      <c r="L237" s="5"/>
      <c r="M237" s="5"/>
      <c r="N237" s="5"/>
      <c r="O237" s="5"/>
      <c r="P237" s="5"/>
      <c r="Q237" s="5"/>
      <c r="R237" s="5"/>
      <c r="S237" s="5"/>
      <c r="T237" s="5">
        <v>0</v>
      </c>
      <c r="U237" s="5">
        <v>0</v>
      </c>
      <c r="V237" s="5">
        <v>0</v>
      </c>
      <c r="W237" s="5">
        <v>0</v>
      </c>
      <c r="X237" s="5">
        <v>0</v>
      </c>
      <c r="Y237" s="5">
        <v>0</v>
      </c>
      <c r="Z237" s="5">
        <v>0</v>
      </c>
      <c r="AA237" s="5">
        <v>0</v>
      </c>
      <c r="AB237" s="5">
        <v>0</v>
      </c>
      <c r="AC237" s="5">
        <v>0</v>
      </c>
      <c r="AD237" s="5">
        <v>0</v>
      </c>
      <c r="AE237" s="5">
        <v>1364304314.9547286</v>
      </c>
      <c r="AF237" s="5">
        <v>1294836574.9770093</v>
      </c>
      <c r="AG237" s="5">
        <v>1275898059.7670643</v>
      </c>
      <c r="AH237" s="5">
        <v>1297594834.5764129</v>
      </c>
      <c r="AI237" s="5">
        <v>1308814469.8181705</v>
      </c>
      <c r="AJ237" s="5">
        <v>1329562071.1608987</v>
      </c>
      <c r="AK237" s="5">
        <v>1364944103.0165124</v>
      </c>
      <c r="AL237" s="5">
        <v>1402396657.8115904</v>
      </c>
      <c r="AM237" s="5">
        <v>1446914598.4636545</v>
      </c>
      <c r="AN237" s="5">
        <v>1487214001.5584438</v>
      </c>
      <c r="AO237" s="5">
        <v>1516964251.3925073</v>
      </c>
      <c r="AP237" s="5">
        <v>1544998012.0674784</v>
      </c>
      <c r="AQ237" s="5">
        <v>1559749171.8664775</v>
      </c>
      <c r="AR237" s="5">
        <v>1871638466.0088968</v>
      </c>
      <c r="AS237" s="5">
        <v>2867678338.8035574</v>
      </c>
      <c r="AT237" s="5">
        <v>4241833217.5370727</v>
      </c>
      <c r="AU237" s="5">
        <v>5609467386.9632149</v>
      </c>
      <c r="AV237" s="5">
        <v>6519009062.4019346</v>
      </c>
    </row>
    <row r="238" spans="1:48">
      <c r="A238" s="1785"/>
      <c r="F238" s="8">
        <v>0</v>
      </c>
      <c r="G238" s="8" t="s">
        <v>1381</v>
      </c>
      <c r="H238" s="5"/>
      <c r="I238" s="5"/>
      <c r="J238" s="5"/>
      <c r="K238" s="5"/>
      <c r="L238" s="5"/>
      <c r="M238" s="5"/>
      <c r="N238" s="5"/>
      <c r="O238" s="5"/>
      <c r="P238" s="5"/>
      <c r="Q238" s="5"/>
      <c r="R238" s="5"/>
      <c r="S238" s="5"/>
      <c r="T238" s="5">
        <v>0</v>
      </c>
      <c r="U238" s="5">
        <v>0</v>
      </c>
      <c r="V238" s="5">
        <v>0</v>
      </c>
      <c r="W238" s="5">
        <v>0</v>
      </c>
      <c r="X238" s="5">
        <v>0</v>
      </c>
      <c r="Y238" s="5">
        <v>0</v>
      </c>
      <c r="Z238" s="5">
        <v>0</v>
      </c>
      <c r="AA238" s="5">
        <v>0</v>
      </c>
      <c r="AB238" s="5">
        <v>0</v>
      </c>
      <c r="AC238" s="5">
        <v>0</v>
      </c>
      <c r="AD238" s="5">
        <v>0</v>
      </c>
      <c r="AE238" s="5">
        <v>1438410894.0117857</v>
      </c>
      <c r="AF238" s="5">
        <v>1299141108.9625838</v>
      </c>
      <c r="AG238" s="5">
        <v>1319501301.3639321</v>
      </c>
      <c r="AH238" s="5">
        <v>1342072374.1935689</v>
      </c>
      <c r="AI238" s="5">
        <v>1367231381.5320265</v>
      </c>
      <c r="AJ238" s="5">
        <v>1373981951.3424976</v>
      </c>
      <c r="AK238" s="5">
        <v>1412018196.8171964</v>
      </c>
      <c r="AL238" s="5">
        <v>1449089573.9669077</v>
      </c>
      <c r="AM238" s="5">
        <v>1495372381.3115172</v>
      </c>
      <c r="AN238" s="5">
        <v>1533963931.2876594</v>
      </c>
      <c r="AO238" s="5">
        <v>1575293411.6763713</v>
      </c>
      <c r="AP238" s="5">
        <v>1607187129.7379787</v>
      </c>
      <c r="AQ238" s="5">
        <v>1620681915.1535525</v>
      </c>
      <c r="AR238" s="5">
        <v>1936852293.3535376</v>
      </c>
      <c r="AS238" s="5">
        <v>2926329647.4190493</v>
      </c>
      <c r="AT238" s="5">
        <v>4311286131.5823021</v>
      </c>
      <c r="AU238" s="5">
        <v>5666948923.4842234</v>
      </c>
      <c r="AV238" s="5">
        <v>6528530442.3789759</v>
      </c>
    </row>
    <row r="239" spans="1:48">
      <c r="A239" s="1785"/>
      <c r="G239" s="8"/>
      <c r="H239" s="5"/>
      <c r="I239" s="5"/>
      <c r="J239" s="5"/>
    </row>
    <row r="240" spans="1:48">
      <c r="A240" s="1785"/>
      <c r="G240" s="8"/>
      <c r="H240" s="5"/>
      <c r="I240" s="5"/>
      <c r="J240" s="5"/>
    </row>
    <row r="241" spans="1:256">
      <c r="A241" s="1785"/>
      <c r="B241" s="1786">
        <v>0</v>
      </c>
      <c r="G241" s="8" t="s">
        <v>842</v>
      </c>
      <c r="H241" s="5">
        <v>0</v>
      </c>
      <c r="I241" s="5">
        <v>0</v>
      </c>
      <c r="J241" s="5">
        <v>0</v>
      </c>
      <c r="K241" s="5">
        <v>0</v>
      </c>
      <c r="L241" s="5">
        <v>0</v>
      </c>
      <c r="M241" s="5">
        <v>0</v>
      </c>
      <c r="N241" s="5">
        <v>0</v>
      </c>
      <c r="O241" s="5">
        <v>0</v>
      </c>
      <c r="P241" s="5">
        <v>0</v>
      </c>
      <c r="Q241" s="5">
        <v>0</v>
      </c>
      <c r="R241" s="5">
        <v>0</v>
      </c>
      <c r="S241" s="5">
        <v>0</v>
      </c>
      <c r="T241" s="5">
        <v>0</v>
      </c>
      <c r="U241" s="5">
        <v>0</v>
      </c>
      <c r="V241" s="5">
        <v>0</v>
      </c>
      <c r="W241" s="5">
        <v>0</v>
      </c>
      <c r="X241" s="5">
        <v>0</v>
      </c>
      <c r="Y241" s="5">
        <v>0</v>
      </c>
      <c r="Z241" s="5">
        <v>0</v>
      </c>
      <c r="AA241" s="5">
        <v>0</v>
      </c>
      <c r="AB241" s="5">
        <v>0</v>
      </c>
      <c r="AC241" s="5">
        <v>0</v>
      </c>
      <c r="AD241" s="5">
        <v>0</v>
      </c>
      <c r="AE241" s="5">
        <v>0</v>
      </c>
      <c r="AF241" s="5">
        <v>0</v>
      </c>
      <c r="AG241" s="5">
        <v>0</v>
      </c>
      <c r="AH241" s="5">
        <v>0</v>
      </c>
      <c r="AI241" s="5">
        <v>0</v>
      </c>
      <c r="AJ241" s="5">
        <v>0</v>
      </c>
      <c r="AK241" s="5">
        <v>0</v>
      </c>
      <c r="AL241" s="5">
        <v>0</v>
      </c>
      <c r="AM241" s="5">
        <v>0</v>
      </c>
      <c r="AN241" s="5">
        <v>0</v>
      </c>
      <c r="AO241" s="5">
        <v>0</v>
      </c>
      <c r="AP241" s="5">
        <v>0</v>
      </c>
      <c r="AQ241" s="5">
        <v>0</v>
      </c>
      <c r="AR241" s="5">
        <v>0</v>
      </c>
      <c r="AS241" s="5">
        <v>0</v>
      </c>
      <c r="AT241" s="5">
        <v>0</v>
      </c>
      <c r="AU241" s="5">
        <v>0</v>
      </c>
      <c r="AV241" s="5">
        <v>0</v>
      </c>
    </row>
    <row r="243" spans="1:256">
      <c r="A243" s="1785"/>
      <c r="B243" s="1785"/>
    </row>
    <row r="244" spans="1:256" ht="15.75">
      <c r="A244" s="1785"/>
      <c r="B244" s="1785"/>
      <c r="D244" s="2"/>
      <c r="V244" s="1793"/>
      <c r="W244" s="1793"/>
      <c r="X244" s="1793"/>
      <c r="Y244" s="1793"/>
      <c r="Z244" s="1793"/>
      <c r="AA244" s="1793"/>
      <c r="AB244" s="1793"/>
      <c r="AC244" s="1793"/>
      <c r="AD244" s="1793"/>
      <c r="AE244" s="1793"/>
      <c r="AF244" s="1793"/>
      <c r="AG244" s="1793"/>
      <c r="AH244" s="1793"/>
      <c r="AI244" s="1793"/>
      <c r="AJ244" s="1793"/>
      <c r="AK244" s="1793"/>
      <c r="AL244" s="1793"/>
      <c r="AM244" s="1793"/>
      <c r="AN244" s="1793"/>
      <c r="AO244" s="1793"/>
      <c r="AP244" s="1793"/>
      <c r="AQ244" s="1793"/>
      <c r="AR244" s="1793"/>
      <c r="AS244" s="1793"/>
      <c r="AT244" s="1793"/>
      <c r="AU244" s="1793"/>
      <c r="AV244" s="1793"/>
    </row>
    <row r="245" spans="1:256" ht="15.75">
      <c r="A245" s="1785"/>
      <c r="B245" s="1785"/>
      <c r="C245" s="2"/>
      <c r="D245" s="2" t="s">
        <v>3100</v>
      </c>
      <c r="E245" s="2"/>
      <c r="F245" s="2"/>
      <c r="H245" s="2"/>
      <c r="I245" s="2"/>
      <c r="J245" s="2"/>
      <c r="K245" s="2"/>
      <c r="L245" s="2"/>
      <c r="M245" s="2"/>
      <c r="N245" s="2"/>
      <c r="O245" s="2"/>
      <c r="P245" s="2"/>
      <c r="Q245" s="2"/>
      <c r="R245" s="2"/>
      <c r="S245" s="2"/>
      <c r="T245" s="2"/>
      <c r="U245" s="2"/>
      <c r="V245" s="1793">
        <v>27199255.390000004</v>
      </c>
      <c r="W245" s="1793">
        <v>32418157.229999997</v>
      </c>
      <c r="X245" s="1793">
        <v>34533827.789999999</v>
      </c>
      <c r="Y245" s="1793">
        <v>39435384.199999996</v>
      </c>
      <c r="Z245" s="1793">
        <v>64786955.179999992</v>
      </c>
      <c r="AA245" s="1793">
        <v>36402446.460000001</v>
      </c>
      <c r="AB245" s="1793">
        <v>23857246.509999998</v>
      </c>
      <c r="AC245" s="1793">
        <v>3418110.07</v>
      </c>
      <c r="AD245" s="1793">
        <v>3128666.9699999997</v>
      </c>
      <c r="AE245" s="1793">
        <v>855220.93</v>
      </c>
      <c r="AF245" s="1793">
        <v>12906210.621901581</v>
      </c>
      <c r="AG245" s="1793">
        <v>13678435.83672503</v>
      </c>
      <c r="AH245" s="1793">
        <v>24371594.272272561</v>
      </c>
      <c r="AI245" s="1793">
        <v>31080721.729023118</v>
      </c>
      <c r="AJ245" s="1793">
        <v>31345333.851975422</v>
      </c>
      <c r="AK245" s="1793">
        <v>31674611.782368962</v>
      </c>
      <c r="AL245" s="1793">
        <v>32343654.092873577</v>
      </c>
      <c r="AM245" s="1793">
        <v>33011729.225103628</v>
      </c>
      <c r="AN245" s="1793">
        <v>33646367.356639713</v>
      </c>
      <c r="AO245" s="1793">
        <v>34321109.617454067</v>
      </c>
      <c r="AP245" s="1793">
        <v>34884841.928493336</v>
      </c>
      <c r="AQ245" s="1793">
        <v>35290762.905189626</v>
      </c>
      <c r="AR245" s="1793">
        <v>37370435.339497238</v>
      </c>
      <c r="AS245" s="1793">
        <v>50436942.120440349</v>
      </c>
      <c r="AT245" s="1793">
        <v>78375707.610384732</v>
      </c>
      <c r="AU245" s="1793">
        <v>113614435.24374017</v>
      </c>
      <c r="AV245" s="1793">
        <v>143474406.62369943</v>
      </c>
      <c r="AW245" s="2"/>
      <c r="AX245" s="2"/>
      <c r="AY245" s="2"/>
      <c r="AZ245" s="2"/>
      <c r="BA245" s="2"/>
      <c r="BB245" s="2"/>
      <c r="BC245" s="2"/>
      <c r="BD245" s="2"/>
      <c r="BE245" s="2"/>
      <c r="BF245" s="2"/>
      <c r="BG245" s="2"/>
      <c r="BH245" s="2"/>
      <c r="BI245" s="2"/>
      <c r="BJ245" s="2"/>
      <c r="BK245" s="2"/>
      <c r="BL245" s="2"/>
      <c r="BM245" s="2"/>
      <c r="BN245" s="2"/>
      <c r="BO245" s="2"/>
      <c r="BP245" s="2"/>
      <c r="BQ245" s="2"/>
      <c r="BR245" s="2"/>
      <c r="BS245" s="2"/>
      <c r="BT245" s="2"/>
      <c r="BU245" s="2"/>
      <c r="BV245" s="2"/>
      <c r="BW245" s="2"/>
      <c r="BX245" s="2"/>
      <c r="BY245" s="2"/>
      <c r="BZ245" s="2"/>
      <c r="CA245" s="2"/>
      <c r="CB245" s="2"/>
      <c r="CC245" s="2"/>
      <c r="CD245" s="2"/>
      <c r="CE245" s="2"/>
      <c r="CF245" s="2"/>
      <c r="CG245" s="2"/>
      <c r="CH245" s="2"/>
      <c r="CI245" s="2"/>
      <c r="CJ245" s="2"/>
      <c r="CK245" s="2"/>
      <c r="CL245" s="2"/>
      <c r="CM245" s="2"/>
      <c r="CN245" s="2"/>
      <c r="CO245" s="2"/>
      <c r="CP245" s="2"/>
      <c r="CQ245" s="2"/>
      <c r="CR245" s="2"/>
      <c r="CS245" s="2"/>
      <c r="CT245" s="2"/>
      <c r="CU245" s="2"/>
      <c r="CV245" s="2"/>
      <c r="CW245" s="2"/>
      <c r="CX245" s="2"/>
      <c r="CY245" s="2"/>
      <c r="CZ245" s="2"/>
      <c r="DA245" s="2"/>
      <c r="DB245" s="2"/>
      <c r="DC245" s="2"/>
      <c r="DD245" s="2"/>
      <c r="DE245" s="2"/>
      <c r="DF245" s="2"/>
      <c r="DG245" s="2"/>
      <c r="DH245" s="2"/>
      <c r="DI245" s="2"/>
      <c r="DJ245" s="2"/>
      <c r="DK245" s="2"/>
      <c r="DL245" s="2"/>
      <c r="DM245" s="2"/>
      <c r="DN245" s="2"/>
      <c r="DO245" s="2"/>
      <c r="DP245" s="2"/>
      <c r="DQ245" s="2"/>
      <c r="DR245" s="2"/>
      <c r="DS245" s="2"/>
      <c r="DT245" s="2"/>
      <c r="DU245" s="2"/>
      <c r="DV245" s="2"/>
      <c r="DW245" s="2"/>
      <c r="DX245" s="2"/>
      <c r="DY245" s="2"/>
      <c r="DZ245" s="2"/>
      <c r="EA245" s="2"/>
      <c r="EB245" s="2"/>
      <c r="EC245" s="2"/>
      <c r="ED245" s="2"/>
      <c r="EE245" s="2"/>
      <c r="EF245" s="2"/>
      <c r="EG245" s="2"/>
      <c r="EH245" s="2"/>
      <c r="EI245" s="2"/>
      <c r="EJ245" s="2"/>
      <c r="EK245" s="2"/>
      <c r="EL245" s="2"/>
      <c r="EM245" s="2"/>
      <c r="EN245" s="2"/>
      <c r="EO245" s="2"/>
      <c r="EP245" s="2"/>
      <c r="EQ245" s="2"/>
      <c r="ER245" s="2"/>
      <c r="ES245" s="2"/>
      <c r="ET245" s="2"/>
      <c r="EU245" s="2"/>
      <c r="EV245" s="2"/>
      <c r="EW245" s="2"/>
      <c r="EX245" s="2"/>
      <c r="EY245" s="2"/>
      <c r="EZ245" s="2"/>
      <c r="FA245" s="2"/>
      <c r="FB245" s="2"/>
      <c r="FC245" s="2"/>
      <c r="FD245" s="2"/>
      <c r="FE245" s="2"/>
      <c r="FF245" s="2"/>
      <c r="FG245" s="2"/>
      <c r="FH245" s="2"/>
      <c r="FI245" s="2"/>
      <c r="FJ245" s="2"/>
      <c r="FK245" s="2"/>
      <c r="FL245" s="2"/>
      <c r="FM245" s="2"/>
      <c r="FN245" s="2"/>
      <c r="FO245" s="2"/>
      <c r="FP245" s="2"/>
      <c r="FQ245" s="2"/>
      <c r="FR245" s="2"/>
      <c r="FS245" s="2"/>
      <c r="FT245" s="2"/>
      <c r="FU245" s="2"/>
      <c r="FV245" s="2"/>
      <c r="FW245" s="2"/>
      <c r="FX245" s="2"/>
      <c r="FY245" s="2"/>
      <c r="FZ245" s="2"/>
      <c r="GA245" s="2"/>
      <c r="GB245" s="2"/>
      <c r="GC245" s="2"/>
      <c r="GD245" s="2"/>
      <c r="GE245" s="2"/>
      <c r="GF245" s="2"/>
      <c r="GG245" s="2"/>
      <c r="GH245" s="2"/>
      <c r="GI245" s="2"/>
      <c r="GJ245" s="2"/>
      <c r="GK245" s="2"/>
      <c r="GL245" s="2"/>
      <c r="GM245" s="2"/>
      <c r="GN245" s="2"/>
      <c r="GO245" s="2"/>
      <c r="GP245" s="2"/>
      <c r="GQ245" s="2"/>
      <c r="GR245" s="2"/>
      <c r="GS245" s="2"/>
      <c r="GT245" s="2"/>
      <c r="GU245" s="2"/>
      <c r="GV245" s="2"/>
      <c r="GW245" s="2"/>
      <c r="GX245" s="2"/>
      <c r="GY245" s="2"/>
      <c r="GZ245" s="2"/>
      <c r="HA245" s="2"/>
      <c r="HB245" s="2"/>
      <c r="HC245" s="2"/>
      <c r="HD245" s="2"/>
      <c r="HE245" s="2"/>
      <c r="HF245" s="2"/>
      <c r="HG245" s="2"/>
      <c r="HH245" s="2"/>
      <c r="HI245" s="2"/>
      <c r="HJ245" s="2"/>
      <c r="HK245" s="2"/>
      <c r="HL245" s="2"/>
      <c r="HM245" s="2"/>
      <c r="HN245" s="2"/>
      <c r="HO245" s="2"/>
      <c r="HP245" s="2"/>
      <c r="HQ245" s="2"/>
      <c r="HR245" s="2"/>
      <c r="HS245" s="2"/>
      <c r="HT245" s="2"/>
      <c r="HU245" s="2"/>
      <c r="HV245" s="2"/>
      <c r="HW245" s="2"/>
      <c r="HX245" s="2"/>
      <c r="HY245" s="2"/>
      <c r="HZ245" s="2"/>
      <c r="IA245" s="2"/>
      <c r="IB245" s="2"/>
      <c r="IC245" s="2"/>
      <c r="ID245" s="2"/>
      <c r="IE245" s="2"/>
      <c r="IF245" s="2"/>
      <c r="IG245" s="2"/>
      <c r="IH245" s="2"/>
      <c r="II245" s="2"/>
      <c r="IJ245" s="2"/>
      <c r="IK245" s="2"/>
      <c r="IL245" s="2"/>
      <c r="IM245" s="2"/>
      <c r="IN245" s="2"/>
      <c r="IO245" s="2"/>
      <c r="IP245" s="2"/>
      <c r="IQ245" s="2"/>
      <c r="IR245" s="2"/>
      <c r="IS245" s="2"/>
      <c r="IT245" s="2"/>
      <c r="IU245" s="2"/>
      <c r="IV245" s="2"/>
    </row>
    <row r="246" spans="1:256">
      <c r="A246" s="1785"/>
      <c r="B246" s="1785"/>
    </row>
    <row r="247" spans="1:256" ht="15.75">
      <c r="A247" s="1785"/>
      <c r="B247" s="1785"/>
      <c r="D247" s="277" t="s">
        <v>3101</v>
      </c>
      <c r="E247" s="120"/>
    </row>
    <row r="248" spans="1:256" ht="15.75">
      <c r="A248" s="1785"/>
      <c r="B248" s="1785"/>
      <c r="D248" s="488" t="s">
        <v>1143</v>
      </c>
      <c r="E248" s="120"/>
    </row>
    <row r="249" spans="1:256">
      <c r="A249" s="1785"/>
      <c r="B249" s="1785"/>
      <c r="D249" s="120"/>
      <c r="E249" s="454" t="s">
        <v>530</v>
      </c>
      <c r="V249" s="8">
        <v>1970410.1000000003</v>
      </c>
      <c r="W249" s="8">
        <v>1512155.4000000001</v>
      </c>
      <c r="X249" s="8">
        <v>1624227.9</v>
      </c>
      <c r="Y249" s="8">
        <v>1896300.5</v>
      </c>
      <c r="Z249" s="8">
        <v>1734084.3</v>
      </c>
      <c r="AA249" s="8">
        <v>1720028.2000000002</v>
      </c>
      <c r="AB249" s="8">
        <v>1493279.7</v>
      </c>
      <c r="AC249" s="8">
        <v>1340766.3</v>
      </c>
      <c r="AD249" s="8">
        <v>1344827.7</v>
      </c>
      <c r="AE249" s="8">
        <v>1646652.3092386355</v>
      </c>
      <c r="AF249" s="8">
        <v>1663854.6465949791</v>
      </c>
      <c r="AG249" s="8">
        <v>1568846.9100000001</v>
      </c>
      <c r="AH249" s="8">
        <v>1573691.508981081</v>
      </c>
      <c r="AI249" s="8">
        <v>1554449.3619075564</v>
      </c>
      <c r="AJ249" s="8">
        <v>1538513.5312627666</v>
      </c>
      <c r="AK249" s="8">
        <v>1508509.8742586626</v>
      </c>
      <c r="AL249" s="8">
        <v>1477357.2936879117</v>
      </c>
      <c r="AM249" s="8">
        <v>1454075.9181199376</v>
      </c>
      <c r="AN249" s="8">
        <v>1448465.8992281621</v>
      </c>
      <c r="AO249" s="8">
        <v>1450964.7712074621</v>
      </c>
      <c r="AP249" s="8">
        <v>1452316.9787338246</v>
      </c>
      <c r="AQ249" s="8">
        <v>1452316.644421753</v>
      </c>
      <c r="AR249" s="8">
        <v>1452310.4407096198</v>
      </c>
      <c r="AS249" s="8">
        <v>1452310.3032452003</v>
      </c>
      <c r="AT249" s="8">
        <v>1452310.1808258572</v>
      </c>
      <c r="AU249" s="8">
        <v>1452310.060609546</v>
      </c>
      <c r="AV249" s="8">
        <v>1452309.9422606826</v>
      </c>
    </row>
    <row r="250" spans="1:256">
      <c r="A250" s="1785"/>
      <c r="B250" s="1785"/>
      <c r="D250" s="120"/>
      <c r="E250" s="454" t="s">
        <v>531</v>
      </c>
      <c r="V250" s="8">
        <v>89373</v>
      </c>
      <c r="W250" s="8">
        <v>212494</v>
      </c>
      <c r="X250" s="8">
        <v>39765.4</v>
      </c>
      <c r="Y250" s="8">
        <v>72354</v>
      </c>
      <c r="Z250" s="8">
        <v>291724.79999999999</v>
      </c>
      <c r="AA250" s="8">
        <v>236660.09999999998</v>
      </c>
      <c r="AB250" s="8">
        <v>86978.599999999991</v>
      </c>
      <c r="AC250" s="8">
        <v>34279.699999999997</v>
      </c>
      <c r="AD250" s="8">
        <v>660.1</v>
      </c>
      <c r="AE250" s="8">
        <v>23133.8</v>
      </c>
      <c r="AF250" s="8">
        <v>0</v>
      </c>
      <c r="AG250" s="8">
        <v>0</v>
      </c>
      <c r="AH250" s="8">
        <v>0</v>
      </c>
      <c r="AI250" s="8">
        <v>0</v>
      </c>
      <c r="AJ250" s="8">
        <v>0</v>
      </c>
      <c r="AK250" s="8">
        <v>0</v>
      </c>
      <c r="AL250" s="8">
        <v>0</v>
      </c>
      <c r="AM250" s="8">
        <v>0</v>
      </c>
      <c r="AN250" s="8">
        <v>0</v>
      </c>
      <c r="AO250" s="8">
        <v>0</v>
      </c>
      <c r="AP250" s="8">
        <v>0</v>
      </c>
      <c r="AQ250" s="8">
        <v>0</v>
      </c>
      <c r="AR250" s="8">
        <v>0</v>
      </c>
      <c r="AS250" s="8">
        <v>0</v>
      </c>
      <c r="AT250" s="8">
        <v>0</v>
      </c>
      <c r="AU250" s="8">
        <v>0</v>
      </c>
      <c r="AV250" s="8">
        <v>0</v>
      </c>
    </row>
    <row r="251" spans="1:256">
      <c r="A251" s="1785"/>
      <c r="B251" s="1785"/>
      <c r="D251" s="120"/>
      <c r="E251" s="454" t="s">
        <v>1123</v>
      </c>
      <c r="V251" s="8">
        <v>1309711.2000000002</v>
      </c>
      <c r="W251" s="8">
        <v>1179705.4000000001</v>
      </c>
      <c r="X251" s="8">
        <v>1185823.8999999999</v>
      </c>
      <c r="Y251" s="8">
        <v>1296371.7</v>
      </c>
      <c r="Z251" s="8">
        <v>1218192.1000000001</v>
      </c>
      <c r="AA251" s="8">
        <v>1108596</v>
      </c>
      <c r="AB251" s="8">
        <v>971024.4</v>
      </c>
      <c r="AC251" s="8">
        <v>952678.70000000007</v>
      </c>
      <c r="AD251" s="8">
        <v>915446.60000000009</v>
      </c>
      <c r="AE251" s="8">
        <v>985609.32899999991</v>
      </c>
      <c r="AF251" s="8">
        <v>989891.27602593857</v>
      </c>
      <c r="AG251" s="8">
        <v>910164.00744132709</v>
      </c>
      <c r="AH251" s="8">
        <v>897716.67778312112</v>
      </c>
      <c r="AI251" s="8">
        <v>852983.17446775956</v>
      </c>
      <c r="AJ251" s="8">
        <v>853255.2765839966</v>
      </c>
      <c r="AK251" s="8">
        <v>861589.48398617934</v>
      </c>
      <c r="AL251" s="8">
        <v>877146.34853082942</v>
      </c>
      <c r="AM251" s="8">
        <v>896696.58101062512</v>
      </c>
      <c r="AN251" s="8">
        <v>893928.74777941662</v>
      </c>
      <c r="AO251" s="8">
        <v>889983.45253027137</v>
      </c>
      <c r="AP251" s="8">
        <v>885782.31722244807</v>
      </c>
      <c r="AQ251" s="8">
        <v>883492.41695339396</v>
      </c>
      <c r="AR251" s="8">
        <v>882401.65652179893</v>
      </c>
      <c r="AS251" s="8">
        <v>878697.76949789759</v>
      </c>
      <c r="AT251" s="8">
        <v>875111.62352133822</v>
      </c>
      <c r="AU251" s="8">
        <v>871661.30079980229</v>
      </c>
      <c r="AV251" s="8">
        <v>868451.83583045122</v>
      </c>
    </row>
    <row r="252" spans="1:256">
      <c r="A252" s="1785"/>
      <c r="B252" s="1785"/>
      <c r="D252" s="120"/>
      <c r="E252" s="454" t="s">
        <v>1144</v>
      </c>
      <c r="V252" s="8">
        <v>750071.90000000014</v>
      </c>
      <c r="W252" s="8">
        <v>544944</v>
      </c>
      <c r="X252" s="8">
        <v>478169.39999999997</v>
      </c>
      <c r="Y252" s="8">
        <v>672282.79999999993</v>
      </c>
      <c r="Z252" s="8">
        <v>807616.99999999988</v>
      </c>
      <c r="AA252" s="8">
        <v>848092.3</v>
      </c>
      <c r="AB252" s="8">
        <v>609233.9</v>
      </c>
      <c r="AC252" s="8">
        <v>422367.29999999993</v>
      </c>
      <c r="AD252" s="8">
        <v>430041.2</v>
      </c>
      <c r="AE252" s="8">
        <v>684176.78023863561</v>
      </c>
      <c r="AF252" s="8">
        <v>673963.37056904053</v>
      </c>
      <c r="AG252" s="8">
        <v>658682.90255867306</v>
      </c>
      <c r="AH252" s="8">
        <v>675974.83119795984</v>
      </c>
      <c r="AI252" s="8">
        <v>701466.18743979686</v>
      </c>
      <c r="AJ252" s="8">
        <v>685258.25467877008</v>
      </c>
      <c r="AK252" s="8">
        <v>646920.39027248335</v>
      </c>
      <c r="AL252" s="8">
        <v>600210.94515708217</v>
      </c>
      <c r="AM252" s="8">
        <v>557379.33710931242</v>
      </c>
      <c r="AN252" s="8">
        <v>554537.15144874551</v>
      </c>
      <c r="AO252" s="8">
        <v>560981.31867719081</v>
      </c>
      <c r="AP252" s="8">
        <v>566534.66151137662</v>
      </c>
      <c r="AQ252" s="8">
        <v>568824.22746835905</v>
      </c>
      <c r="AR252" s="8">
        <v>569908.78418782086</v>
      </c>
      <c r="AS252" s="8">
        <v>573612.53374730283</v>
      </c>
      <c r="AT252" s="8">
        <v>577198.557304519</v>
      </c>
      <c r="AU252" s="8">
        <v>580648.75980974373</v>
      </c>
      <c r="AV252" s="8">
        <v>583858.10643023148</v>
      </c>
    </row>
    <row r="253" spans="1:256" ht="15.75">
      <c r="A253" s="1785"/>
      <c r="B253" s="1785"/>
      <c r="D253" s="120"/>
      <c r="E253" s="488" t="s">
        <v>38</v>
      </c>
      <c r="V253" s="24">
        <v>2059783.1000000003</v>
      </c>
      <c r="W253" s="24">
        <v>1724649.4000000001</v>
      </c>
      <c r="X253" s="24">
        <v>1663993.2999999998</v>
      </c>
      <c r="Y253" s="24">
        <v>1968654.5</v>
      </c>
      <c r="Z253" s="24">
        <v>2025809.1</v>
      </c>
      <c r="AA253" s="24">
        <v>1956688.3</v>
      </c>
      <c r="AB253" s="24">
        <v>1580258.3</v>
      </c>
      <c r="AC253" s="24">
        <v>1375046</v>
      </c>
      <c r="AD253" s="24">
        <v>1345487.8</v>
      </c>
      <c r="AE253" s="24">
        <v>1669786.1092386355</v>
      </c>
      <c r="AF253" s="24">
        <v>1663854.6465949791</v>
      </c>
      <c r="AG253" s="24">
        <v>1568846.9100000001</v>
      </c>
      <c r="AH253" s="24">
        <v>1573691.508981081</v>
      </c>
      <c r="AI253" s="24">
        <v>1554449.3619075564</v>
      </c>
      <c r="AJ253" s="24">
        <v>1538513.5312627666</v>
      </c>
      <c r="AK253" s="24">
        <v>1508509.8742586626</v>
      </c>
      <c r="AL253" s="24">
        <v>1477357.2936879117</v>
      </c>
      <c r="AM253" s="24">
        <v>1454075.9181199376</v>
      </c>
      <c r="AN253" s="24">
        <v>1448465.8992281621</v>
      </c>
      <c r="AO253" s="24">
        <v>1450964.7712074621</v>
      </c>
      <c r="AP253" s="24">
        <v>1452316.9787338246</v>
      </c>
      <c r="AQ253" s="24">
        <v>1452316.644421753</v>
      </c>
      <c r="AR253" s="24">
        <v>1452310.4407096198</v>
      </c>
      <c r="AS253" s="24">
        <v>1452310.3032452003</v>
      </c>
      <c r="AT253" s="24">
        <v>1452310.1808258572</v>
      </c>
      <c r="AU253" s="24">
        <v>1452310.060609546</v>
      </c>
      <c r="AV253" s="24">
        <v>1452309.9422606826</v>
      </c>
    </row>
    <row r="254" spans="1:256" ht="15.75">
      <c r="A254" s="1785"/>
      <c r="B254" s="1785"/>
      <c r="D254" s="277" t="s">
        <v>533</v>
      </c>
      <c r="E254" s="120"/>
      <c r="V254" s="8"/>
      <c r="W254" s="8"/>
      <c r="X254" s="8"/>
      <c r="Y254" s="8"/>
      <c r="Z254" s="8"/>
      <c r="AA254" s="8"/>
      <c r="AB254" s="8"/>
      <c r="AC254" s="8"/>
      <c r="AD254" s="8"/>
      <c r="AE254" s="8"/>
      <c r="AF254" s="8"/>
      <c r="AG254" s="8"/>
      <c r="AH254" s="8"/>
      <c r="AI254" s="8"/>
      <c r="AJ254" s="8"/>
      <c r="AK254" s="8"/>
      <c r="AL254" s="8"/>
      <c r="AM254" s="8"/>
      <c r="AN254" s="8"/>
      <c r="AO254" s="8"/>
      <c r="AP254" s="8"/>
      <c r="AQ254" s="8"/>
      <c r="AR254" s="8"/>
      <c r="AS254" s="8"/>
      <c r="AT254" s="8"/>
      <c r="AU254" s="8"/>
      <c r="AV254" s="8"/>
    </row>
    <row r="255" spans="1:256">
      <c r="A255" s="1785"/>
      <c r="B255" s="1785"/>
      <c r="D255" s="120"/>
      <c r="E255" s="454" t="s">
        <v>1123</v>
      </c>
      <c r="V255" s="8">
        <v>60107.1</v>
      </c>
      <c r="W255" s="8">
        <v>82377.100000000006</v>
      </c>
      <c r="X255" s="8">
        <v>79528.5</v>
      </c>
      <c r="Y255" s="8">
        <v>47801.5</v>
      </c>
      <c r="Z255" s="8">
        <v>0</v>
      </c>
      <c r="AA255" s="8">
        <v>0</v>
      </c>
      <c r="AB255" s="8">
        <v>0</v>
      </c>
      <c r="AC255" s="8">
        <v>14214.8</v>
      </c>
      <c r="AD255" s="8">
        <v>39065</v>
      </c>
      <c r="AE255" s="8">
        <v>0</v>
      </c>
      <c r="AF255" s="8">
        <v>0</v>
      </c>
      <c r="AG255" s="8">
        <v>0</v>
      </c>
      <c r="AH255" s="8">
        <v>0</v>
      </c>
      <c r="AI255" s="8">
        <v>0</v>
      </c>
      <c r="AJ255" s="8">
        <v>0</v>
      </c>
      <c r="AK255" s="8">
        <v>0</v>
      </c>
      <c r="AL255" s="8">
        <v>0</v>
      </c>
      <c r="AM255" s="8">
        <v>0</v>
      </c>
      <c r="AN255" s="8">
        <v>0</v>
      </c>
      <c r="AO255" s="8">
        <v>0</v>
      </c>
      <c r="AP255" s="8">
        <v>0</v>
      </c>
      <c r="AQ255" s="8">
        <v>0</v>
      </c>
      <c r="AR255" s="8">
        <v>0</v>
      </c>
      <c r="AS255" s="8">
        <v>0</v>
      </c>
      <c r="AT255" s="8">
        <v>0</v>
      </c>
      <c r="AU255" s="8">
        <v>0</v>
      </c>
      <c r="AV255" s="8">
        <v>0</v>
      </c>
    </row>
    <row r="256" spans="1:256">
      <c r="A256" s="1785"/>
      <c r="B256" s="1785"/>
      <c r="D256" s="120"/>
      <c r="E256" s="454" t="s">
        <v>1144</v>
      </c>
      <c r="V256" s="8">
        <v>88829.5</v>
      </c>
      <c r="W256" s="8">
        <v>87760.3</v>
      </c>
      <c r="X256" s="8">
        <v>179692.59999999998</v>
      </c>
      <c r="Y256" s="8">
        <v>140912.59999999998</v>
      </c>
      <c r="Z256" s="8">
        <v>0</v>
      </c>
      <c r="AA256" s="8">
        <v>-0.1</v>
      </c>
      <c r="AB256" s="8">
        <v>0</v>
      </c>
      <c r="AC256" s="8">
        <v>36156.200000000004</v>
      </c>
      <c r="AD256" s="8">
        <v>134024.20000000001</v>
      </c>
      <c r="AE256" s="8">
        <v>0</v>
      </c>
      <c r="AF256" s="8">
        <v>0</v>
      </c>
      <c r="AG256" s="8">
        <v>0</v>
      </c>
      <c r="AH256" s="8">
        <v>0</v>
      </c>
      <c r="AI256" s="8">
        <v>0</v>
      </c>
      <c r="AJ256" s="8">
        <v>0</v>
      </c>
      <c r="AK256" s="8">
        <v>0</v>
      </c>
      <c r="AL256" s="8">
        <v>0</v>
      </c>
      <c r="AM256" s="8">
        <v>0</v>
      </c>
      <c r="AN256" s="8">
        <v>0</v>
      </c>
      <c r="AO256" s="8">
        <v>0</v>
      </c>
      <c r="AP256" s="8">
        <v>0</v>
      </c>
      <c r="AQ256" s="8">
        <v>0</v>
      </c>
      <c r="AR256" s="8">
        <v>0</v>
      </c>
      <c r="AS256" s="8">
        <v>0</v>
      </c>
      <c r="AT256" s="8">
        <v>0</v>
      </c>
      <c r="AU256" s="8">
        <v>0</v>
      </c>
      <c r="AV256" s="8">
        <v>0</v>
      </c>
    </row>
    <row r="257" spans="1:48" ht="15.75">
      <c r="A257" s="1785"/>
      <c r="B257" s="1785"/>
      <c r="D257" s="120"/>
      <c r="E257" s="488" t="s">
        <v>38</v>
      </c>
      <c r="V257" s="24">
        <v>148936.6</v>
      </c>
      <c r="W257" s="24">
        <v>170137.40000000002</v>
      </c>
      <c r="X257" s="24">
        <v>259221.09999999998</v>
      </c>
      <c r="Y257" s="24">
        <v>188714.09999999998</v>
      </c>
      <c r="Z257" s="24">
        <v>0</v>
      </c>
      <c r="AA257" s="24">
        <v>-0.1</v>
      </c>
      <c r="AB257" s="24">
        <v>0</v>
      </c>
      <c r="AC257" s="24">
        <v>50371</v>
      </c>
      <c r="AD257" s="24">
        <v>173089.2</v>
      </c>
      <c r="AE257" s="24">
        <v>0</v>
      </c>
      <c r="AF257" s="24">
        <v>0</v>
      </c>
      <c r="AG257" s="24">
        <v>0</v>
      </c>
      <c r="AH257" s="24">
        <v>0</v>
      </c>
      <c r="AI257" s="24">
        <v>0</v>
      </c>
      <c r="AJ257" s="24">
        <v>0</v>
      </c>
      <c r="AK257" s="24">
        <v>0</v>
      </c>
      <c r="AL257" s="24">
        <v>0</v>
      </c>
      <c r="AM257" s="24">
        <v>0</v>
      </c>
      <c r="AN257" s="24">
        <v>0</v>
      </c>
      <c r="AO257" s="24">
        <v>0</v>
      </c>
      <c r="AP257" s="24">
        <v>0</v>
      </c>
      <c r="AQ257" s="24">
        <v>0</v>
      </c>
      <c r="AR257" s="24">
        <v>0</v>
      </c>
      <c r="AS257" s="24">
        <v>0</v>
      </c>
      <c r="AT257" s="24">
        <v>0</v>
      </c>
      <c r="AU257" s="24">
        <v>0</v>
      </c>
      <c r="AV257" s="24">
        <v>0</v>
      </c>
    </row>
    <row r="258" spans="1:48" ht="15.75">
      <c r="A258" s="1785"/>
      <c r="B258" s="1785"/>
      <c r="D258" s="277" t="s">
        <v>1145</v>
      </c>
      <c r="E258" s="120"/>
      <c r="V258" s="8"/>
      <c r="W258" s="8"/>
      <c r="X258" s="8"/>
      <c r="Y258" s="8"/>
      <c r="Z258" s="8"/>
      <c r="AA258" s="8"/>
      <c r="AB258" s="8"/>
      <c r="AC258" s="8"/>
      <c r="AD258" s="8"/>
      <c r="AE258" s="8"/>
      <c r="AF258" s="8"/>
      <c r="AG258" s="8"/>
      <c r="AH258" s="8"/>
      <c r="AI258" s="8"/>
      <c r="AJ258" s="8"/>
      <c r="AK258" s="8"/>
      <c r="AL258" s="8"/>
      <c r="AM258" s="8"/>
      <c r="AN258" s="8"/>
      <c r="AO258" s="8"/>
      <c r="AP258" s="8"/>
      <c r="AQ258" s="8"/>
      <c r="AR258" s="8"/>
      <c r="AS258" s="8"/>
      <c r="AT258" s="8"/>
      <c r="AU258" s="8"/>
      <c r="AV258" s="8"/>
    </row>
    <row r="259" spans="1:48">
      <c r="A259" s="1785"/>
      <c r="B259" s="1785"/>
      <c r="D259" s="120"/>
      <c r="E259" s="454" t="s">
        <v>1123</v>
      </c>
      <c r="V259" s="8">
        <v>119757.50000000001</v>
      </c>
      <c r="W259" s="8">
        <v>85451</v>
      </c>
      <c r="X259" s="8">
        <v>100724</v>
      </c>
      <c r="Y259" s="8">
        <v>117083.40000000001</v>
      </c>
      <c r="Z259" s="8">
        <v>89630.299999999988</v>
      </c>
      <c r="AA259" s="8">
        <v>55815.100000000006</v>
      </c>
      <c r="AB259" s="8">
        <v>27179.000000000004</v>
      </c>
      <c r="AC259" s="8">
        <v>21291.599999999999</v>
      </c>
      <c r="AD259" s="8">
        <v>23064.300000000003</v>
      </c>
      <c r="AE259" s="8">
        <v>15970.699999999999</v>
      </c>
      <c r="AF259" s="8">
        <v>0</v>
      </c>
      <c r="AG259" s="8">
        <v>0</v>
      </c>
      <c r="AH259" s="8">
        <v>0</v>
      </c>
      <c r="AI259" s="8">
        <v>0</v>
      </c>
      <c r="AJ259" s="8">
        <v>0</v>
      </c>
      <c r="AK259" s="8">
        <v>0</v>
      </c>
      <c r="AL259" s="8">
        <v>0</v>
      </c>
      <c r="AM259" s="8">
        <v>0</v>
      </c>
      <c r="AN259" s="8">
        <v>0</v>
      </c>
      <c r="AO259" s="8">
        <v>0</v>
      </c>
      <c r="AP259" s="8">
        <v>0</v>
      </c>
      <c r="AQ259" s="8">
        <v>0</v>
      </c>
      <c r="AR259" s="8">
        <v>0</v>
      </c>
      <c r="AS259" s="8">
        <v>0</v>
      </c>
      <c r="AT259" s="8">
        <v>0</v>
      </c>
      <c r="AU259" s="8">
        <v>0</v>
      </c>
      <c r="AV259" s="8">
        <v>0</v>
      </c>
    </row>
    <row r="260" spans="1:48">
      <c r="A260" s="1785"/>
      <c r="B260" s="1785"/>
      <c r="D260" s="120"/>
      <c r="E260" s="454" t="s">
        <v>1144</v>
      </c>
      <c r="V260" s="8">
        <v>29910.200000000004</v>
      </c>
      <c r="W260" s="8">
        <v>18675.5</v>
      </c>
      <c r="X260" s="8">
        <v>19033.600000000002</v>
      </c>
      <c r="Y260" s="8">
        <v>24458.3</v>
      </c>
      <c r="Z260" s="8">
        <v>24121.200000000001</v>
      </c>
      <c r="AA260" s="8">
        <v>16353.300000000001</v>
      </c>
      <c r="AB260" s="8">
        <v>6372.3</v>
      </c>
      <c r="AC260" s="8">
        <v>5648.7</v>
      </c>
      <c r="AD260" s="8">
        <v>6136.8999999999987</v>
      </c>
      <c r="AE260" s="8">
        <v>3482.7999999999997</v>
      </c>
      <c r="AF260" s="8">
        <v>0</v>
      </c>
      <c r="AG260" s="8">
        <v>0</v>
      </c>
      <c r="AH260" s="8">
        <v>0</v>
      </c>
      <c r="AI260" s="8">
        <v>0</v>
      </c>
      <c r="AJ260" s="8">
        <v>0</v>
      </c>
      <c r="AK260" s="8">
        <v>0</v>
      </c>
      <c r="AL260" s="8">
        <v>0</v>
      </c>
      <c r="AM260" s="8">
        <v>0</v>
      </c>
      <c r="AN260" s="8">
        <v>0</v>
      </c>
      <c r="AO260" s="8">
        <v>0</v>
      </c>
      <c r="AP260" s="8">
        <v>0</v>
      </c>
      <c r="AQ260" s="8">
        <v>0</v>
      </c>
      <c r="AR260" s="8">
        <v>0</v>
      </c>
      <c r="AS260" s="8">
        <v>0</v>
      </c>
      <c r="AT260" s="8">
        <v>0</v>
      </c>
      <c r="AU260" s="8">
        <v>0</v>
      </c>
      <c r="AV260" s="8">
        <v>0</v>
      </c>
    </row>
    <row r="261" spans="1:48" ht="15.75">
      <c r="A261" s="1785"/>
      <c r="B261" s="1785"/>
      <c r="D261" s="120"/>
      <c r="E261" s="488" t="s">
        <v>38</v>
      </c>
      <c r="V261" s="24">
        <v>149667.70000000001</v>
      </c>
      <c r="W261" s="24">
        <v>104126.5</v>
      </c>
      <c r="X261" s="24">
        <v>119757.6</v>
      </c>
      <c r="Y261" s="24">
        <v>141541.70000000001</v>
      </c>
      <c r="Z261" s="24">
        <v>113751.49999999999</v>
      </c>
      <c r="AA261" s="24">
        <v>72168.400000000009</v>
      </c>
      <c r="AB261" s="24">
        <v>33551.300000000003</v>
      </c>
      <c r="AC261" s="24">
        <v>26940.3</v>
      </c>
      <c r="AD261" s="24">
        <v>29201.200000000001</v>
      </c>
      <c r="AE261" s="24">
        <v>19453.5</v>
      </c>
      <c r="AF261" s="24">
        <v>0</v>
      </c>
      <c r="AG261" s="24">
        <v>0</v>
      </c>
      <c r="AH261" s="24">
        <v>0</v>
      </c>
      <c r="AI261" s="24">
        <v>0</v>
      </c>
      <c r="AJ261" s="24">
        <v>0</v>
      </c>
      <c r="AK261" s="24">
        <v>0</v>
      </c>
      <c r="AL261" s="24">
        <v>0</v>
      </c>
      <c r="AM261" s="24">
        <v>0</v>
      </c>
      <c r="AN261" s="24">
        <v>0</v>
      </c>
      <c r="AO261" s="24">
        <v>0</v>
      </c>
      <c r="AP261" s="24">
        <v>0</v>
      </c>
      <c r="AQ261" s="24">
        <v>0</v>
      </c>
      <c r="AR261" s="24">
        <v>0</v>
      </c>
      <c r="AS261" s="24">
        <v>0</v>
      </c>
      <c r="AT261" s="24">
        <v>0</v>
      </c>
      <c r="AU261" s="24">
        <v>0</v>
      </c>
      <c r="AV261" s="24">
        <v>0</v>
      </c>
    </row>
    <row r="262" spans="1:48" ht="15.75">
      <c r="A262" s="1785"/>
      <c r="B262" s="1785"/>
      <c r="D262" s="277" t="s">
        <v>1146</v>
      </c>
      <c r="E262" s="277"/>
      <c r="V262" s="8"/>
      <c r="W262" s="8"/>
      <c r="X262" s="8"/>
      <c r="Y262" s="8"/>
      <c r="Z262" s="8"/>
      <c r="AA262" s="8"/>
      <c r="AB262" s="8"/>
      <c r="AC262" s="8"/>
      <c r="AD262" s="8"/>
      <c r="AE262" s="8"/>
      <c r="AF262" s="8"/>
      <c r="AG262" s="8"/>
      <c r="AH262" s="8"/>
      <c r="AI262" s="8"/>
      <c r="AJ262" s="8"/>
      <c r="AK262" s="8"/>
      <c r="AL262" s="8"/>
      <c r="AM262" s="8"/>
      <c r="AN262" s="8"/>
      <c r="AO262" s="8"/>
      <c r="AP262" s="8"/>
      <c r="AQ262" s="8"/>
      <c r="AR262" s="8"/>
      <c r="AS262" s="8"/>
      <c r="AT262" s="8"/>
      <c r="AU262" s="8"/>
      <c r="AV262" s="8"/>
    </row>
    <row r="263" spans="1:48">
      <c r="A263" s="1785"/>
      <c r="B263" s="1785"/>
      <c r="D263" s="5"/>
      <c r="E263" s="120" t="s">
        <v>1123</v>
      </c>
      <c r="V263" s="8">
        <v>49646.6</v>
      </c>
      <c r="W263" s="8">
        <v>0</v>
      </c>
      <c r="X263" s="8">
        <v>36000</v>
      </c>
      <c r="Y263" s="8">
        <v>0</v>
      </c>
      <c r="Z263" s="8">
        <v>0</v>
      </c>
      <c r="AA263" s="8">
        <v>0</v>
      </c>
      <c r="AB263" s="8">
        <v>0</v>
      </c>
      <c r="AC263" s="8">
        <v>0</v>
      </c>
      <c r="AD263" s="8">
        <v>0</v>
      </c>
      <c r="AE263" s="8">
        <v>0</v>
      </c>
      <c r="AF263" s="8">
        <v>0</v>
      </c>
      <c r="AG263" s="8">
        <v>0</v>
      </c>
      <c r="AH263" s="8">
        <v>0</v>
      </c>
      <c r="AI263" s="8">
        <v>0</v>
      </c>
      <c r="AJ263" s="8">
        <v>0</v>
      </c>
      <c r="AK263" s="8">
        <v>0</v>
      </c>
      <c r="AL263" s="8">
        <v>0</v>
      </c>
      <c r="AM263" s="8">
        <v>0</v>
      </c>
      <c r="AN263" s="8">
        <v>0</v>
      </c>
      <c r="AO263" s="8">
        <v>0</v>
      </c>
      <c r="AP263" s="8">
        <v>0</v>
      </c>
      <c r="AQ263" s="8">
        <v>0</v>
      </c>
      <c r="AR263" s="8">
        <v>0</v>
      </c>
      <c r="AS263" s="8">
        <v>0</v>
      </c>
      <c r="AT263" s="8">
        <v>0</v>
      </c>
      <c r="AU263" s="8">
        <v>0</v>
      </c>
      <c r="AV263" s="8">
        <v>0</v>
      </c>
    </row>
    <row r="264" spans="1:48">
      <c r="A264" s="1785"/>
      <c r="B264" s="1785"/>
      <c r="D264" s="5"/>
      <c r="E264" s="120" t="s">
        <v>1144</v>
      </c>
      <c r="V264" s="8">
        <v>11792.6</v>
      </c>
      <c r="W264" s="8">
        <v>65012.3</v>
      </c>
      <c r="X264" s="8">
        <v>1660.4</v>
      </c>
      <c r="Y264" s="8">
        <v>0</v>
      </c>
      <c r="Z264" s="8">
        <v>50202.8</v>
      </c>
      <c r="AA264" s="8">
        <v>13388.1</v>
      </c>
      <c r="AB264" s="8">
        <v>0</v>
      </c>
      <c r="AC264" s="8">
        <v>0</v>
      </c>
      <c r="AD264" s="8">
        <v>0</v>
      </c>
      <c r="AE264" s="8">
        <v>0</v>
      </c>
      <c r="AF264" s="8">
        <v>0</v>
      </c>
      <c r="AG264" s="8">
        <v>0</v>
      </c>
      <c r="AH264" s="8">
        <v>0</v>
      </c>
      <c r="AI264" s="8">
        <v>0</v>
      </c>
      <c r="AJ264" s="8">
        <v>0</v>
      </c>
      <c r="AK264" s="8">
        <v>0</v>
      </c>
      <c r="AL264" s="8">
        <v>0</v>
      </c>
      <c r="AM264" s="8">
        <v>0</v>
      </c>
      <c r="AN264" s="8">
        <v>0</v>
      </c>
      <c r="AO264" s="8">
        <v>0</v>
      </c>
      <c r="AP264" s="8">
        <v>0</v>
      </c>
      <c r="AQ264" s="8">
        <v>0</v>
      </c>
      <c r="AR264" s="8">
        <v>0</v>
      </c>
      <c r="AS264" s="8">
        <v>0</v>
      </c>
      <c r="AT264" s="8">
        <v>0</v>
      </c>
      <c r="AU264" s="8">
        <v>0</v>
      </c>
      <c r="AV264" s="8">
        <v>0</v>
      </c>
    </row>
    <row r="265" spans="1:48" ht="15.75">
      <c r="A265" s="1785"/>
      <c r="B265" s="1785"/>
      <c r="D265" s="5"/>
      <c r="E265" s="277" t="s">
        <v>38</v>
      </c>
      <c r="V265" s="24">
        <v>61439.199999999997</v>
      </c>
      <c r="W265" s="24">
        <v>65012.3</v>
      </c>
      <c r="X265" s="24">
        <v>37660.400000000001</v>
      </c>
      <c r="Y265" s="24">
        <v>0</v>
      </c>
      <c r="Z265" s="24">
        <v>50202.8</v>
      </c>
      <c r="AA265" s="24">
        <v>13388.1</v>
      </c>
      <c r="AB265" s="24">
        <v>0</v>
      </c>
      <c r="AC265" s="24">
        <v>0</v>
      </c>
      <c r="AD265" s="24">
        <v>0</v>
      </c>
      <c r="AE265" s="24">
        <v>0</v>
      </c>
      <c r="AF265" s="24">
        <v>0</v>
      </c>
      <c r="AG265" s="24">
        <v>0</v>
      </c>
      <c r="AH265" s="24">
        <v>0</v>
      </c>
      <c r="AI265" s="24">
        <v>0</v>
      </c>
      <c r="AJ265" s="24">
        <v>0</v>
      </c>
      <c r="AK265" s="24">
        <v>0</v>
      </c>
      <c r="AL265" s="24">
        <v>0</v>
      </c>
      <c r="AM265" s="24">
        <v>0</v>
      </c>
      <c r="AN265" s="24">
        <v>0</v>
      </c>
      <c r="AO265" s="24">
        <v>0</v>
      </c>
      <c r="AP265" s="24">
        <v>0</v>
      </c>
      <c r="AQ265" s="24">
        <v>0</v>
      </c>
      <c r="AR265" s="24">
        <v>0</v>
      </c>
      <c r="AS265" s="24">
        <v>0</v>
      </c>
      <c r="AT265" s="24">
        <v>0</v>
      </c>
      <c r="AU265" s="24">
        <v>0</v>
      </c>
      <c r="AV265" s="24">
        <v>0</v>
      </c>
    </row>
    <row r="266" spans="1:48" ht="15.75">
      <c r="A266" s="1785"/>
      <c r="B266" s="1785"/>
      <c r="D266" s="277" t="s">
        <v>1147</v>
      </c>
      <c r="E266" s="120"/>
      <c r="V266" s="8"/>
      <c r="W266" s="8"/>
      <c r="X266" s="8"/>
      <c r="Y266" s="8"/>
      <c r="Z266" s="8"/>
      <c r="AA266" s="8"/>
      <c r="AB266" s="8"/>
      <c r="AC266" s="8"/>
      <c r="AD266" s="8"/>
      <c r="AE266" s="8"/>
      <c r="AF266" s="8"/>
      <c r="AG266" s="8"/>
      <c r="AH266" s="8"/>
      <c r="AI266" s="8"/>
      <c r="AJ266" s="8"/>
      <c r="AK266" s="8"/>
      <c r="AL266" s="8"/>
      <c r="AM266" s="8"/>
      <c r="AN266" s="8"/>
      <c r="AO266" s="8"/>
      <c r="AP266" s="8"/>
      <c r="AQ266" s="8"/>
      <c r="AR266" s="8"/>
      <c r="AS266" s="8"/>
      <c r="AT266" s="8"/>
      <c r="AU266" s="8"/>
      <c r="AV266" s="8"/>
    </row>
    <row r="267" spans="1:48">
      <c r="A267" s="1785"/>
      <c r="B267" s="1785"/>
      <c r="D267" s="120"/>
      <c r="E267" s="454" t="s">
        <v>1123</v>
      </c>
      <c r="V267" s="8">
        <v>1539222.4000000004</v>
      </c>
      <c r="W267" s="8">
        <v>1347533.5000000002</v>
      </c>
      <c r="X267" s="8">
        <v>1402076.4</v>
      </c>
      <c r="Y267" s="8">
        <v>1461256.5999999999</v>
      </c>
      <c r="Z267" s="8">
        <v>1307822.4000000001</v>
      </c>
      <c r="AA267" s="8">
        <v>1164411.1000000001</v>
      </c>
      <c r="AB267" s="8">
        <v>998203.4</v>
      </c>
      <c r="AC267" s="8">
        <v>988185.10000000009</v>
      </c>
      <c r="AD267" s="8">
        <v>977575.90000000014</v>
      </c>
      <c r="AE267" s="8">
        <v>1001580.0289999999</v>
      </c>
      <c r="AF267" s="8">
        <v>989891.27602593857</v>
      </c>
      <c r="AG267" s="8">
        <v>910164.00744132709</v>
      </c>
      <c r="AH267" s="8">
        <v>897716.67778312112</v>
      </c>
      <c r="AI267" s="8">
        <v>852983.17446775956</v>
      </c>
      <c r="AJ267" s="8">
        <v>853255.2765839966</v>
      </c>
      <c r="AK267" s="8">
        <v>861589.48398617934</v>
      </c>
      <c r="AL267" s="8">
        <v>877146.34853082942</v>
      </c>
      <c r="AM267" s="8">
        <v>896696.58101062512</v>
      </c>
      <c r="AN267" s="8">
        <v>893928.74777941662</v>
      </c>
      <c r="AO267" s="8">
        <v>889983.45253027137</v>
      </c>
      <c r="AP267" s="8">
        <v>885782.31722244807</v>
      </c>
      <c r="AQ267" s="8">
        <v>883492.41695339396</v>
      </c>
      <c r="AR267" s="8">
        <v>882401.65652179893</v>
      </c>
      <c r="AS267" s="8">
        <v>878697.76949789759</v>
      </c>
      <c r="AT267" s="8">
        <v>875111.62352133822</v>
      </c>
      <c r="AU267" s="8">
        <v>871661.30079980229</v>
      </c>
      <c r="AV267" s="8">
        <v>868451.83583045122</v>
      </c>
    </row>
    <row r="268" spans="1:48">
      <c r="A268" s="1785"/>
      <c r="B268" s="1785"/>
      <c r="D268" s="120"/>
      <c r="E268" s="454" t="s">
        <v>1144</v>
      </c>
      <c r="V268" s="8">
        <v>880604.20000000007</v>
      </c>
      <c r="W268" s="8">
        <v>716392.10000000009</v>
      </c>
      <c r="X268" s="8">
        <v>678556</v>
      </c>
      <c r="Y268" s="8">
        <v>837653.7</v>
      </c>
      <c r="Z268" s="8">
        <v>881940.99999999988</v>
      </c>
      <c r="AA268" s="8">
        <v>877833.60000000009</v>
      </c>
      <c r="AB268" s="8">
        <v>615606.20000000007</v>
      </c>
      <c r="AC268" s="8">
        <v>464172.19999999995</v>
      </c>
      <c r="AD268" s="8">
        <v>570202.30000000005</v>
      </c>
      <c r="AE268" s="8">
        <v>687659.58023863565</v>
      </c>
      <c r="AF268" s="8">
        <v>673963.37056904053</v>
      </c>
      <c r="AG268" s="8">
        <v>658682.90255867306</v>
      </c>
      <c r="AH268" s="8">
        <v>675974.83119795984</v>
      </c>
      <c r="AI268" s="8">
        <v>701466.18743979686</v>
      </c>
      <c r="AJ268" s="8">
        <v>685258.25467877008</v>
      </c>
      <c r="AK268" s="8">
        <v>646920.39027248335</v>
      </c>
      <c r="AL268" s="8">
        <v>600210.94515708217</v>
      </c>
      <c r="AM268" s="8">
        <v>557379.33710931242</v>
      </c>
      <c r="AN268" s="8">
        <v>554537.15144874551</v>
      </c>
      <c r="AO268" s="8">
        <v>560981.31867719081</v>
      </c>
      <c r="AP268" s="8">
        <v>566534.66151137662</v>
      </c>
      <c r="AQ268" s="8">
        <v>568824.22746835905</v>
      </c>
      <c r="AR268" s="8">
        <v>569908.78418782086</v>
      </c>
      <c r="AS268" s="8">
        <v>573612.53374730283</v>
      </c>
      <c r="AT268" s="8">
        <v>577198.557304519</v>
      </c>
      <c r="AU268" s="8">
        <v>580648.75980974373</v>
      </c>
      <c r="AV268" s="8">
        <v>583858.10643023148</v>
      </c>
    </row>
    <row r="269" spans="1:48" ht="15.75">
      <c r="A269" s="1785"/>
      <c r="B269" s="1785"/>
      <c r="D269" s="120"/>
      <c r="E269" s="488" t="s">
        <v>38</v>
      </c>
      <c r="V269" s="24">
        <v>2419826.6000000006</v>
      </c>
      <c r="W269" s="24">
        <v>2063925.6000000003</v>
      </c>
      <c r="X269" s="24">
        <v>2080632.4</v>
      </c>
      <c r="Y269" s="24">
        <v>2298910.3000000003</v>
      </c>
      <c r="Z269" s="24">
        <v>2189763.4</v>
      </c>
      <c r="AA269" s="24">
        <v>2042244.7</v>
      </c>
      <c r="AB269" s="24">
        <v>1613809.6</v>
      </c>
      <c r="AC269" s="24">
        <v>1452357.3</v>
      </c>
      <c r="AD269" s="24">
        <v>1547778.2</v>
      </c>
      <c r="AE269" s="24">
        <v>1689239.6092386355</v>
      </c>
      <c r="AF269" s="24">
        <v>1663854.6465949791</v>
      </c>
      <c r="AG269" s="24">
        <v>1568846.9100000001</v>
      </c>
      <c r="AH269" s="24">
        <v>1573691.508981081</v>
      </c>
      <c r="AI269" s="24">
        <v>1554449.3619075564</v>
      </c>
      <c r="AJ269" s="24">
        <v>1538513.5312627666</v>
      </c>
      <c r="AK269" s="24">
        <v>1508509.8742586626</v>
      </c>
      <c r="AL269" s="24">
        <v>1477357.2936879117</v>
      </c>
      <c r="AM269" s="24">
        <v>1454075.9181199376</v>
      </c>
      <c r="AN269" s="24">
        <v>1448465.8992281621</v>
      </c>
      <c r="AO269" s="24">
        <v>1450964.7712074621</v>
      </c>
      <c r="AP269" s="24">
        <v>1452316.9787338246</v>
      </c>
      <c r="AQ269" s="24">
        <v>1452316.644421753</v>
      </c>
      <c r="AR269" s="24">
        <v>1452310.4407096198</v>
      </c>
      <c r="AS269" s="24">
        <v>1452310.3032452003</v>
      </c>
      <c r="AT269" s="24">
        <v>1452310.1808258572</v>
      </c>
      <c r="AU269" s="24">
        <v>1452310.060609546</v>
      </c>
      <c r="AV269" s="24">
        <v>1452309.9422606826</v>
      </c>
    </row>
    <row r="270" spans="1:48" ht="15.75">
      <c r="A270" s="1785"/>
      <c r="B270" s="1785"/>
      <c r="D270" s="277" t="s">
        <v>1148</v>
      </c>
      <c r="E270" s="277"/>
      <c r="V270" s="8"/>
      <c r="W270" s="8"/>
      <c r="X270" s="8"/>
      <c r="Y270" s="8"/>
      <c r="Z270" s="8"/>
      <c r="AA270" s="8"/>
      <c r="AB270" s="8"/>
      <c r="AC270" s="8"/>
      <c r="AD270" s="8"/>
      <c r="AE270" s="8"/>
      <c r="AF270" s="8"/>
      <c r="AG270" s="8"/>
      <c r="AH270" s="8"/>
      <c r="AI270" s="8"/>
      <c r="AJ270" s="8"/>
      <c r="AK270" s="8"/>
      <c r="AL270" s="8"/>
      <c r="AM270" s="8"/>
      <c r="AN270" s="8"/>
      <c r="AO270" s="8"/>
      <c r="AP270" s="8"/>
      <c r="AQ270" s="8"/>
      <c r="AR270" s="8"/>
      <c r="AS270" s="8"/>
      <c r="AT270" s="8"/>
      <c r="AU270" s="8"/>
      <c r="AV270" s="8"/>
    </row>
    <row r="271" spans="1:48" ht="15.75">
      <c r="A271" s="1785"/>
      <c r="B271" s="1785"/>
      <c r="D271" s="277" t="s">
        <v>1149</v>
      </c>
      <c r="E271" s="277"/>
      <c r="V271" s="8"/>
      <c r="W271" s="8"/>
      <c r="X271" s="8"/>
      <c r="Y271" s="8"/>
      <c r="Z271" s="8"/>
      <c r="AA271" s="8"/>
      <c r="AB271" s="8"/>
      <c r="AC271" s="8"/>
      <c r="AD271" s="8"/>
      <c r="AE271" s="8"/>
      <c r="AF271" s="8"/>
      <c r="AG271" s="8"/>
      <c r="AH271" s="8"/>
      <c r="AI271" s="8"/>
      <c r="AJ271" s="8"/>
      <c r="AK271" s="8"/>
      <c r="AL271" s="8"/>
      <c r="AM271" s="8"/>
      <c r="AN271" s="8"/>
      <c r="AO271" s="8"/>
      <c r="AP271" s="8"/>
      <c r="AQ271" s="8"/>
      <c r="AR271" s="8"/>
      <c r="AS271" s="8"/>
      <c r="AT271" s="8"/>
      <c r="AU271" s="8"/>
      <c r="AV271" s="8"/>
    </row>
    <row r="272" spans="1:48">
      <c r="A272" s="1785"/>
      <c r="B272" s="1785"/>
      <c r="D272" s="5"/>
      <c r="E272" s="120" t="s">
        <v>1123</v>
      </c>
      <c r="V272" s="8">
        <v>0</v>
      </c>
      <c r="W272" s="8">
        <v>0</v>
      </c>
      <c r="X272" s="8">
        <v>0</v>
      </c>
      <c r="Y272" s="8">
        <v>0</v>
      </c>
      <c r="Z272" s="8">
        <v>0</v>
      </c>
      <c r="AA272" s="8">
        <v>0</v>
      </c>
      <c r="AB272" s="8">
        <v>0</v>
      </c>
      <c r="AC272" s="8">
        <v>0</v>
      </c>
      <c r="AD272" s="8">
        <v>0</v>
      </c>
      <c r="AE272" s="8">
        <v>0</v>
      </c>
      <c r="AF272" s="8">
        <v>0</v>
      </c>
      <c r="AG272" s="8">
        <v>0</v>
      </c>
      <c r="AH272" s="8">
        <v>0</v>
      </c>
      <c r="AI272" s="8">
        <v>0</v>
      </c>
      <c r="AJ272" s="8">
        <v>0</v>
      </c>
      <c r="AK272" s="8">
        <v>0</v>
      </c>
      <c r="AL272" s="8">
        <v>0</v>
      </c>
      <c r="AM272" s="8">
        <v>0</v>
      </c>
      <c r="AN272" s="8">
        <v>0</v>
      </c>
      <c r="AO272" s="8">
        <v>0</v>
      </c>
      <c r="AP272" s="8">
        <v>0</v>
      </c>
      <c r="AQ272" s="8">
        <v>0</v>
      </c>
      <c r="AR272" s="8">
        <v>0</v>
      </c>
      <c r="AS272" s="8">
        <v>0</v>
      </c>
      <c r="AT272" s="8">
        <v>0</v>
      </c>
      <c r="AU272" s="8">
        <v>0</v>
      </c>
      <c r="AV272" s="8">
        <v>0</v>
      </c>
    </row>
    <row r="273" spans="1:48">
      <c r="A273" s="1785"/>
      <c r="B273" s="1785"/>
      <c r="D273" s="5"/>
      <c r="E273" s="120" t="s">
        <v>1144</v>
      </c>
      <c r="V273" s="8">
        <v>0</v>
      </c>
      <c r="W273" s="8">
        <v>0</v>
      </c>
      <c r="X273" s="8">
        <v>0</v>
      </c>
      <c r="Y273" s="8">
        <v>0</v>
      </c>
      <c r="Z273" s="8">
        <v>0</v>
      </c>
      <c r="AA273" s="8">
        <v>0</v>
      </c>
      <c r="AB273" s="8">
        <v>0</v>
      </c>
      <c r="AC273" s="8">
        <v>0</v>
      </c>
      <c r="AD273" s="8">
        <v>0</v>
      </c>
      <c r="AE273" s="8">
        <v>0</v>
      </c>
      <c r="AF273" s="8">
        <v>0</v>
      </c>
      <c r="AG273" s="8">
        <v>0</v>
      </c>
      <c r="AH273" s="8">
        <v>0</v>
      </c>
      <c r="AI273" s="8">
        <v>7347.3409902974308</v>
      </c>
      <c r="AJ273" s="8">
        <v>16000.71704034612</v>
      </c>
      <c r="AK273" s="8">
        <v>16000.77714762162</v>
      </c>
      <c r="AL273" s="8">
        <v>16000.848234665049</v>
      </c>
      <c r="AM273" s="8">
        <v>15999.056053582321</v>
      </c>
      <c r="AN273" s="8">
        <v>15999.058830831731</v>
      </c>
      <c r="AO273" s="8">
        <v>15999.103649391891</v>
      </c>
      <c r="AP273" s="8">
        <v>15999.087471477371</v>
      </c>
      <c r="AQ273" s="8">
        <v>15999.105439207058</v>
      </c>
      <c r="AR273" s="8">
        <v>15999.438860080882</v>
      </c>
      <c r="AS273" s="8">
        <v>15999.44624815852</v>
      </c>
      <c r="AT273" s="8">
        <v>15999.4528276328</v>
      </c>
      <c r="AU273" s="8">
        <v>15999.45928870428</v>
      </c>
      <c r="AV273" s="8">
        <v>15999.46564940903</v>
      </c>
    </row>
    <row r="274" spans="1:48" ht="15.75">
      <c r="A274" s="1785"/>
      <c r="B274" s="1785"/>
      <c r="D274" s="5"/>
      <c r="E274" s="277" t="s">
        <v>38</v>
      </c>
      <c r="V274" s="24">
        <v>0</v>
      </c>
      <c r="W274" s="24">
        <v>0</v>
      </c>
      <c r="X274" s="24">
        <v>0</v>
      </c>
      <c r="Y274" s="24">
        <v>0</v>
      </c>
      <c r="Z274" s="24">
        <v>0</v>
      </c>
      <c r="AA274" s="24">
        <v>0</v>
      </c>
      <c r="AB274" s="24">
        <v>0</v>
      </c>
      <c r="AC274" s="24">
        <v>0</v>
      </c>
      <c r="AD274" s="24">
        <v>0</v>
      </c>
      <c r="AE274" s="24">
        <v>0</v>
      </c>
      <c r="AF274" s="24">
        <v>0</v>
      </c>
      <c r="AG274" s="24">
        <v>0</v>
      </c>
      <c r="AH274" s="24">
        <v>0</v>
      </c>
      <c r="AI274" s="24">
        <v>7347.3409902974308</v>
      </c>
      <c r="AJ274" s="24">
        <v>16000.71704034612</v>
      </c>
      <c r="AK274" s="24">
        <v>16000.77714762162</v>
      </c>
      <c r="AL274" s="24">
        <v>16000.848234665049</v>
      </c>
      <c r="AM274" s="24">
        <v>15999.056053582321</v>
      </c>
      <c r="AN274" s="24">
        <v>15999.058830831731</v>
      </c>
      <c r="AO274" s="24">
        <v>15999.103649391891</v>
      </c>
      <c r="AP274" s="24">
        <v>15999.087471477371</v>
      </c>
      <c r="AQ274" s="24">
        <v>15999.105439207058</v>
      </c>
      <c r="AR274" s="24">
        <v>15999.438860080882</v>
      </c>
      <c r="AS274" s="24">
        <v>15999.44624815852</v>
      </c>
      <c r="AT274" s="24">
        <v>15999.4528276328</v>
      </c>
      <c r="AU274" s="24">
        <v>15999.45928870428</v>
      </c>
      <c r="AV274" s="24">
        <v>15999.46564940903</v>
      </c>
    </row>
    <row r="275" spans="1:48" ht="15.75">
      <c r="A275" s="1785"/>
      <c r="B275" s="1785"/>
      <c r="D275" s="277" t="s">
        <v>1150</v>
      </c>
      <c r="E275" s="277"/>
      <c r="V275" s="8"/>
      <c r="W275" s="8"/>
      <c r="X275" s="8"/>
      <c r="Y275" s="8"/>
      <c r="Z275" s="8"/>
      <c r="AA275" s="8"/>
      <c r="AB275" s="8"/>
      <c r="AC275" s="8"/>
      <c r="AD275" s="8"/>
      <c r="AE275" s="8"/>
      <c r="AF275" s="8"/>
      <c r="AG275" s="8"/>
      <c r="AH275" s="8"/>
      <c r="AI275" s="8"/>
      <c r="AJ275" s="8"/>
      <c r="AK275" s="8"/>
      <c r="AL275" s="8"/>
      <c r="AM275" s="8"/>
      <c r="AN275" s="8"/>
      <c r="AO275" s="8"/>
      <c r="AP275" s="8"/>
      <c r="AQ275" s="8"/>
      <c r="AR275" s="8"/>
      <c r="AS275" s="8"/>
      <c r="AT275" s="8"/>
      <c r="AU275" s="8"/>
      <c r="AV275" s="8"/>
    </row>
    <row r="276" spans="1:48">
      <c r="A276" s="1785"/>
      <c r="B276" s="1785"/>
      <c r="D276" s="5"/>
      <c r="E276" s="120" t="s">
        <v>1123</v>
      </c>
      <c r="V276" s="8">
        <v>0</v>
      </c>
      <c r="W276" s="8">
        <v>0</v>
      </c>
      <c r="X276" s="8">
        <v>0</v>
      </c>
      <c r="Y276" s="8">
        <v>0</v>
      </c>
      <c r="Z276" s="8">
        <v>0</v>
      </c>
      <c r="AA276" s="8">
        <v>0</v>
      </c>
      <c r="AB276" s="8">
        <v>0</v>
      </c>
      <c r="AC276" s="8">
        <v>0</v>
      </c>
      <c r="AD276" s="8">
        <v>0</v>
      </c>
      <c r="AE276" s="8">
        <v>0</v>
      </c>
      <c r="AF276" s="8">
        <v>0</v>
      </c>
      <c r="AG276" s="8">
        <v>0</v>
      </c>
      <c r="AH276" s="8">
        <v>0</v>
      </c>
      <c r="AI276" s="8">
        <v>0</v>
      </c>
      <c r="AJ276" s="8">
        <v>0</v>
      </c>
      <c r="AK276" s="8">
        <v>0</v>
      </c>
      <c r="AL276" s="8">
        <v>0</v>
      </c>
      <c r="AM276" s="8">
        <v>0</v>
      </c>
      <c r="AN276" s="8">
        <v>0</v>
      </c>
      <c r="AO276" s="8">
        <v>0</v>
      </c>
      <c r="AP276" s="8">
        <v>0</v>
      </c>
      <c r="AQ276" s="8">
        <v>0</v>
      </c>
      <c r="AR276" s="8">
        <v>0</v>
      </c>
      <c r="AS276" s="8">
        <v>0</v>
      </c>
      <c r="AT276" s="8">
        <v>0</v>
      </c>
      <c r="AU276" s="8">
        <v>0</v>
      </c>
      <c r="AV276" s="8">
        <v>0</v>
      </c>
    </row>
    <row r="277" spans="1:48">
      <c r="A277" s="1785"/>
      <c r="B277" s="1785"/>
      <c r="D277" s="5"/>
      <c r="E277" s="120" t="s">
        <v>1144</v>
      </c>
      <c r="V277" s="8">
        <v>0</v>
      </c>
      <c r="W277" s="8">
        <v>0</v>
      </c>
      <c r="X277" s="8">
        <v>0</v>
      </c>
      <c r="Y277" s="8">
        <v>0</v>
      </c>
      <c r="Z277" s="8">
        <v>0</v>
      </c>
      <c r="AA277" s="8">
        <v>0</v>
      </c>
      <c r="AB277" s="8">
        <v>0</v>
      </c>
      <c r="AC277" s="8">
        <v>0</v>
      </c>
      <c r="AD277" s="8">
        <v>0</v>
      </c>
      <c r="AE277" s="8">
        <v>25109.857718028168</v>
      </c>
      <c r="AF277" s="8">
        <v>56553.800281971831</v>
      </c>
      <c r="AG277" s="8">
        <v>56199.999999999993</v>
      </c>
      <c r="AH277" s="8">
        <v>54532.400634360245</v>
      </c>
      <c r="AI277" s="8">
        <v>58211.476594059481</v>
      </c>
      <c r="AJ277" s="8">
        <v>56202.518604215729</v>
      </c>
      <c r="AK277" s="8">
        <v>56202.729731020991</v>
      </c>
      <c r="AL277" s="8">
        <v>56202.97942426103</v>
      </c>
      <c r="AM277" s="8">
        <v>56196.68438820797</v>
      </c>
      <c r="AN277" s="8">
        <v>56196.694143296445</v>
      </c>
      <c r="AO277" s="8">
        <v>56196.851568488972</v>
      </c>
      <c r="AP277" s="8">
        <v>56196.794743564198</v>
      </c>
      <c r="AQ277" s="8">
        <v>56196.857855214861</v>
      </c>
      <c r="AR277" s="8">
        <v>56198.028996034132</v>
      </c>
      <c r="AS277" s="8">
        <v>56198.054946656761</v>
      </c>
      <c r="AT277" s="8">
        <v>56198.078057060273</v>
      </c>
      <c r="AU277" s="8">
        <v>56198.100751573802</v>
      </c>
      <c r="AV277" s="8">
        <v>56198.123093549242</v>
      </c>
    </row>
    <row r="278" spans="1:48" ht="15.75">
      <c r="A278" s="1785"/>
      <c r="B278" s="1785"/>
      <c r="D278" s="5"/>
      <c r="E278" s="120" t="s">
        <v>38</v>
      </c>
      <c r="V278" s="24">
        <v>0</v>
      </c>
      <c r="W278" s="24">
        <v>0</v>
      </c>
      <c r="X278" s="24">
        <v>0</v>
      </c>
      <c r="Y278" s="24">
        <v>0</v>
      </c>
      <c r="Z278" s="24">
        <v>0</v>
      </c>
      <c r="AA278" s="24">
        <v>0</v>
      </c>
      <c r="AB278" s="24">
        <v>0</v>
      </c>
      <c r="AC278" s="24">
        <v>0</v>
      </c>
      <c r="AD278" s="24">
        <v>0</v>
      </c>
      <c r="AE278" s="24">
        <v>25109.857718028168</v>
      </c>
      <c r="AF278" s="24">
        <v>56553.800281971831</v>
      </c>
      <c r="AG278" s="24">
        <v>56199.999999999993</v>
      </c>
      <c r="AH278" s="24">
        <v>54532.400634360245</v>
      </c>
      <c r="AI278" s="24">
        <v>58211.476594059481</v>
      </c>
      <c r="AJ278" s="24">
        <v>56202.518604215729</v>
      </c>
      <c r="AK278" s="24">
        <v>56202.729731020991</v>
      </c>
      <c r="AL278" s="24">
        <v>56202.97942426103</v>
      </c>
      <c r="AM278" s="24">
        <v>56196.68438820797</v>
      </c>
      <c r="AN278" s="24">
        <v>56196.694143296445</v>
      </c>
      <c r="AO278" s="24">
        <v>56196.851568488972</v>
      </c>
      <c r="AP278" s="24">
        <v>56196.794743564198</v>
      </c>
      <c r="AQ278" s="24">
        <v>56196.857855214861</v>
      </c>
      <c r="AR278" s="24">
        <v>56198.028996034132</v>
      </c>
      <c r="AS278" s="24">
        <v>56198.054946656761</v>
      </c>
      <c r="AT278" s="24">
        <v>56198.078057060273</v>
      </c>
      <c r="AU278" s="24">
        <v>56198.100751573802</v>
      </c>
      <c r="AV278" s="24">
        <v>56198.123093549242</v>
      </c>
    </row>
    <row r="279" spans="1:48" ht="15.75">
      <c r="A279" s="1785"/>
      <c r="B279" s="1785"/>
      <c r="D279" s="277" t="s">
        <v>1151</v>
      </c>
      <c r="E279" s="277"/>
      <c r="V279" s="8"/>
      <c r="W279" s="8"/>
      <c r="X279" s="8"/>
      <c r="Y279" s="8"/>
      <c r="Z279" s="8"/>
      <c r="AA279" s="8"/>
      <c r="AB279" s="8"/>
      <c r="AC279" s="8"/>
      <c r="AD279" s="8"/>
      <c r="AE279" s="8"/>
      <c r="AF279" s="8"/>
      <c r="AG279" s="8"/>
      <c r="AH279" s="8"/>
      <c r="AI279" s="8"/>
      <c r="AJ279" s="8"/>
      <c r="AK279" s="8"/>
      <c r="AL279" s="8"/>
      <c r="AM279" s="8"/>
      <c r="AN279" s="8"/>
      <c r="AO279" s="8"/>
      <c r="AP279" s="8"/>
      <c r="AQ279" s="8"/>
      <c r="AR279" s="8"/>
      <c r="AS279" s="8"/>
      <c r="AT279" s="8"/>
      <c r="AU279" s="8"/>
      <c r="AV279" s="8"/>
    </row>
    <row r="280" spans="1:48">
      <c r="A280" s="1785"/>
      <c r="B280" s="1785"/>
      <c r="D280" s="5"/>
      <c r="E280" s="120" t="s">
        <v>1123</v>
      </c>
      <c r="V280" s="8">
        <v>0</v>
      </c>
      <c r="W280" s="8">
        <v>0</v>
      </c>
      <c r="X280" s="8">
        <v>0</v>
      </c>
      <c r="Y280" s="8">
        <v>0</v>
      </c>
      <c r="Z280" s="8">
        <v>0</v>
      </c>
      <c r="AA280" s="8">
        <v>0</v>
      </c>
      <c r="AB280" s="8">
        <v>0</v>
      </c>
      <c r="AC280" s="8">
        <v>0</v>
      </c>
      <c r="AD280" s="8">
        <v>0</v>
      </c>
      <c r="AE280" s="8">
        <v>0</v>
      </c>
      <c r="AF280" s="8">
        <v>0</v>
      </c>
      <c r="AG280" s="8">
        <v>0</v>
      </c>
      <c r="AH280" s="8">
        <v>0</v>
      </c>
      <c r="AI280" s="8">
        <v>0</v>
      </c>
      <c r="AJ280" s="8">
        <v>0</v>
      </c>
      <c r="AK280" s="8">
        <v>0</v>
      </c>
      <c r="AL280" s="8">
        <v>0</v>
      </c>
      <c r="AM280" s="8">
        <v>0</v>
      </c>
      <c r="AN280" s="8">
        <v>0</v>
      </c>
      <c r="AO280" s="8">
        <v>0</v>
      </c>
      <c r="AP280" s="8">
        <v>0</v>
      </c>
      <c r="AQ280" s="8">
        <v>0</v>
      </c>
      <c r="AR280" s="8">
        <v>0</v>
      </c>
      <c r="AS280" s="8">
        <v>0</v>
      </c>
      <c r="AT280" s="8">
        <v>0</v>
      </c>
      <c r="AU280" s="8">
        <v>0</v>
      </c>
      <c r="AV280" s="8">
        <v>0</v>
      </c>
    </row>
    <row r="281" spans="1:48">
      <c r="A281" s="1785"/>
      <c r="B281" s="1785"/>
      <c r="D281" s="5"/>
      <c r="E281" s="120" t="s">
        <v>1144</v>
      </c>
      <c r="V281" s="8">
        <v>0</v>
      </c>
      <c r="W281" s="8">
        <v>0</v>
      </c>
      <c r="X281" s="8">
        <v>0</v>
      </c>
      <c r="Y281" s="8">
        <v>0</v>
      </c>
      <c r="Z281" s="8">
        <v>0</v>
      </c>
      <c r="AA281" s="8">
        <v>0</v>
      </c>
      <c r="AB281" s="8">
        <v>0</v>
      </c>
      <c r="AC281" s="8">
        <v>0</v>
      </c>
      <c r="AD281" s="8">
        <v>0</v>
      </c>
      <c r="AE281" s="8">
        <v>10723.07091161344</v>
      </c>
      <c r="AF281" s="8">
        <v>24377.634088386549</v>
      </c>
      <c r="AG281" s="8">
        <v>24953.09</v>
      </c>
      <c r="AH281" s="8">
        <v>24743.349042280908</v>
      </c>
      <c r="AI281" s="8">
        <v>26412.680661005637</v>
      </c>
      <c r="AJ281" s="8">
        <v>25501.14278305164</v>
      </c>
      <c r="AK281" s="8">
        <v>25501.238579021967</v>
      </c>
      <c r="AL281" s="8">
        <v>25501.35187399745</v>
      </c>
      <c r="AM281" s="8">
        <v>25498.495585396857</v>
      </c>
      <c r="AN281" s="8">
        <v>25498.500011638051</v>
      </c>
      <c r="AO281" s="8">
        <v>25498.571441218308</v>
      </c>
      <c r="AP281" s="8">
        <v>25498.545657667051</v>
      </c>
      <c r="AQ281" s="8">
        <v>25498.574293736288</v>
      </c>
      <c r="AR281" s="8">
        <v>25499.105683253914</v>
      </c>
      <c r="AS281" s="8">
        <v>25499.117458002642</v>
      </c>
      <c r="AT281" s="8">
        <v>25499.127944039799</v>
      </c>
      <c r="AU281" s="8">
        <v>25499.13824137246</v>
      </c>
      <c r="AV281" s="8">
        <v>25499.148378745645</v>
      </c>
    </row>
    <row r="282" spans="1:48" ht="15.75">
      <c r="A282" s="1785"/>
      <c r="B282" s="1785"/>
      <c r="D282" s="5"/>
      <c r="E282" s="277" t="s">
        <v>38</v>
      </c>
      <c r="V282" s="24">
        <v>0</v>
      </c>
      <c r="W282" s="24">
        <v>0</v>
      </c>
      <c r="X282" s="24">
        <v>0</v>
      </c>
      <c r="Y282" s="24">
        <v>0</v>
      </c>
      <c r="Z282" s="24">
        <v>0</v>
      </c>
      <c r="AA282" s="24">
        <v>0</v>
      </c>
      <c r="AB282" s="24">
        <v>0</v>
      </c>
      <c r="AC282" s="24">
        <v>0</v>
      </c>
      <c r="AD282" s="24">
        <v>0</v>
      </c>
      <c r="AE282" s="24">
        <v>10723.07091161344</v>
      </c>
      <c r="AF282" s="24">
        <v>24377.634088386549</v>
      </c>
      <c r="AG282" s="24">
        <v>24953.09</v>
      </c>
      <c r="AH282" s="24">
        <v>24743.349042280908</v>
      </c>
      <c r="AI282" s="24">
        <v>26412.680661005637</v>
      </c>
      <c r="AJ282" s="24">
        <v>25501.14278305164</v>
      </c>
      <c r="AK282" s="24">
        <v>25501.238579021967</v>
      </c>
      <c r="AL282" s="24">
        <v>25501.35187399745</v>
      </c>
      <c r="AM282" s="24">
        <v>25498.495585396857</v>
      </c>
      <c r="AN282" s="24">
        <v>25498.500011638051</v>
      </c>
      <c r="AO282" s="24">
        <v>25498.571441218308</v>
      </c>
      <c r="AP282" s="24">
        <v>25498.545657667051</v>
      </c>
      <c r="AQ282" s="24">
        <v>25498.574293736288</v>
      </c>
      <c r="AR282" s="24">
        <v>25499.105683253914</v>
      </c>
      <c r="AS282" s="24">
        <v>25499.117458002642</v>
      </c>
      <c r="AT282" s="24">
        <v>25499.127944039799</v>
      </c>
      <c r="AU282" s="24">
        <v>25499.13824137246</v>
      </c>
      <c r="AV282" s="24">
        <v>25499.148378745645</v>
      </c>
    </row>
    <row r="283" spans="1:48" ht="15.75">
      <c r="A283" s="1785"/>
      <c r="B283" s="1785"/>
      <c r="D283" s="277" t="s">
        <v>1152</v>
      </c>
      <c r="E283" s="277"/>
      <c r="H283" s="39"/>
      <c r="I283" s="39"/>
      <c r="J283" s="39"/>
      <c r="K283" s="39"/>
      <c r="L283" s="39"/>
      <c r="M283" s="39"/>
      <c r="N283" s="39"/>
      <c r="O283" s="39"/>
      <c r="P283" s="39"/>
      <c r="Q283" s="39"/>
      <c r="R283" s="39"/>
      <c r="S283" s="39"/>
      <c r="T283" s="39"/>
      <c r="U283" s="39"/>
      <c r="V283" s="8">
        <v>0</v>
      </c>
      <c r="W283" s="8">
        <v>0</v>
      </c>
      <c r="X283" s="8">
        <v>0</v>
      </c>
      <c r="Y283" s="8">
        <v>0</v>
      </c>
      <c r="Z283" s="8">
        <v>0</v>
      </c>
      <c r="AA283" s="8">
        <v>0</v>
      </c>
      <c r="AB283" s="8">
        <v>0</v>
      </c>
      <c r="AC283" s="8">
        <v>0</v>
      </c>
      <c r="AD283" s="8">
        <v>0</v>
      </c>
      <c r="AE283" s="8">
        <v>0</v>
      </c>
      <c r="AF283" s="8">
        <v>0</v>
      </c>
      <c r="AG283" s="8">
        <v>0</v>
      </c>
      <c r="AH283" s="8">
        <v>0</v>
      </c>
      <c r="AI283" s="8">
        <v>0</v>
      </c>
      <c r="AJ283" s="8">
        <v>0</v>
      </c>
      <c r="AK283" s="8">
        <v>0</v>
      </c>
      <c r="AL283" s="8">
        <v>0</v>
      </c>
      <c r="AM283" s="8">
        <v>0</v>
      </c>
      <c r="AN283" s="8">
        <v>0</v>
      </c>
      <c r="AO283" s="8">
        <v>0</v>
      </c>
      <c r="AP283" s="8">
        <v>0</v>
      </c>
      <c r="AQ283" s="8">
        <v>0</v>
      </c>
      <c r="AR283" s="8">
        <v>0</v>
      </c>
      <c r="AS283" s="8">
        <v>0</v>
      </c>
      <c r="AT283" s="8">
        <v>0</v>
      </c>
      <c r="AU283" s="8">
        <v>0</v>
      </c>
      <c r="AV283" s="8">
        <v>0</v>
      </c>
    </row>
    <row r="284" spans="1:48">
      <c r="A284" s="1785"/>
      <c r="B284" s="1785"/>
      <c r="D284" s="5"/>
      <c r="E284" s="120" t="s">
        <v>1123</v>
      </c>
      <c r="H284" s="39"/>
      <c r="I284" s="39"/>
      <c r="J284" s="39"/>
      <c r="K284" s="39"/>
      <c r="L284" s="39"/>
      <c r="M284" s="39"/>
      <c r="N284" s="39"/>
      <c r="O284" s="39"/>
      <c r="P284" s="39"/>
      <c r="Q284" s="39"/>
      <c r="R284" s="39"/>
      <c r="S284" s="39"/>
      <c r="T284" s="39"/>
      <c r="U284" s="39"/>
      <c r="V284" s="8"/>
      <c r="W284" s="8"/>
      <c r="X284" s="8"/>
      <c r="Y284" s="8"/>
      <c r="Z284" s="8"/>
      <c r="AA284" s="8"/>
      <c r="AB284" s="8"/>
      <c r="AC284" s="8"/>
      <c r="AD284" s="8"/>
      <c r="AE284" s="8"/>
      <c r="AF284" s="8"/>
      <c r="AG284" s="8"/>
      <c r="AH284" s="8"/>
      <c r="AI284" s="8"/>
      <c r="AJ284" s="8"/>
      <c r="AK284" s="8"/>
      <c r="AL284" s="8"/>
      <c r="AM284" s="8"/>
      <c r="AN284" s="8"/>
      <c r="AO284" s="8"/>
      <c r="AP284" s="8"/>
      <c r="AQ284" s="8"/>
      <c r="AR284" s="8"/>
      <c r="AS284" s="8"/>
      <c r="AT284" s="8"/>
      <c r="AU284" s="8"/>
      <c r="AV284" s="8"/>
    </row>
    <row r="285" spans="1:48">
      <c r="A285" s="1785"/>
      <c r="B285" s="1785"/>
      <c r="D285" s="5"/>
      <c r="E285" s="120" t="s">
        <v>1144</v>
      </c>
      <c r="H285" s="39"/>
      <c r="I285" s="39"/>
      <c r="J285" s="39"/>
      <c r="K285" s="39"/>
      <c r="L285" s="39"/>
      <c r="M285" s="39"/>
      <c r="N285" s="39"/>
      <c r="O285" s="39"/>
      <c r="P285" s="39"/>
      <c r="Q285" s="39"/>
      <c r="R285" s="39"/>
      <c r="S285" s="39"/>
      <c r="T285" s="39"/>
      <c r="U285" s="39"/>
      <c r="V285" s="8">
        <v>20000.000000000004</v>
      </c>
      <c r="W285" s="8">
        <v>25000</v>
      </c>
      <c r="X285" s="8">
        <v>35000</v>
      </c>
      <c r="Y285" s="8">
        <v>56437.000000000007</v>
      </c>
      <c r="Z285" s="8">
        <v>73124.900000000009</v>
      </c>
      <c r="AA285" s="8">
        <v>114244.1</v>
      </c>
      <c r="AB285" s="8">
        <v>144626</v>
      </c>
      <c r="AC285" s="8">
        <v>156507</v>
      </c>
      <c r="AD285" s="8">
        <v>156603.9</v>
      </c>
      <c r="AE285" s="8">
        <v>139329.46213172271</v>
      </c>
      <c r="AF285" s="8">
        <v>100629.53786827726</v>
      </c>
      <c r="AG285" s="8">
        <v>99999.999999999985</v>
      </c>
      <c r="AH285" s="8">
        <v>97032.741342278052</v>
      </c>
      <c r="AI285" s="8">
        <v>103579.13984708083</v>
      </c>
      <c r="AJ285" s="8">
        <v>113782.09030961998</v>
      </c>
      <c r="AK285" s="8">
        <v>143785.38028367292</v>
      </c>
      <c r="AL285" s="8">
        <v>174937.52677916511</v>
      </c>
      <c r="AM285" s="8">
        <v>198229.84585287538</v>
      </c>
      <c r="AN285" s="8">
        <v>203839.84778607142</v>
      </c>
      <c r="AO285" s="8">
        <v>201340.70213343849</v>
      </c>
      <c r="AP285" s="8">
        <v>199988.5933934669</v>
      </c>
      <c r="AQ285" s="8">
        <v>199988.8179900884</v>
      </c>
      <c r="AR285" s="8">
        <v>199992.98575101126</v>
      </c>
      <c r="AS285" s="8">
        <v>199993.07810198137</v>
      </c>
      <c r="AT285" s="8">
        <v>199993.16034541023</v>
      </c>
      <c r="AU285" s="8">
        <v>199993.24110880363</v>
      </c>
      <c r="AV285" s="8">
        <v>199993.32061761289</v>
      </c>
    </row>
    <row r="286" spans="1:48" ht="15.75">
      <c r="A286" s="1785"/>
      <c r="B286" s="1785"/>
      <c r="D286" s="5"/>
      <c r="E286" s="120" t="s">
        <v>38</v>
      </c>
      <c r="V286" s="24">
        <v>20000.000000000004</v>
      </c>
      <c r="W286" s="24">
        <v>25000</v>
      </c>
      <c r="X286" s="24">
        <v>35000</v>
      </c>
      <c r="Y286" s="24">
        <v>56437.000000000007</v>
      </c>
      <c r="Z286" s="24">
        <v>73124.900000000009</v>
      </c>
      <c r="AA286" s="24">
        <v>114244.1</v>
      </c>
      <c r="AB286" s="24">
        <v>144626</v>
      </c>
      <c r="AC286" s="24">
        <v>156507</v>
      </c>
      <c r="AD286" s="24">
        <v>156603.9</v>
      </c>
      <c r="AE286" s="24">
        <v>139329.46213172271</v>
      </c>
      <c r="AF286" s="24">
        <v>100629.53786827726</v>
      </c>
      <c r="AG286" s="24">
        <v>99999.999999999985</v>
      </c>
      <c r="AH286" s="24">
        <v>97032.741342278052</v>
      </c>
      <c r="AI286" s="24">
        <v>103579.13984708083</v>
      </c>
      <c r="AJ286" s="24">
        <v>113782.09030961998</v>
      </c>
      <c r="AK286" s="24">
        <v>143785.38028367292</v>
      </c>
      <c r="AL286" s="24">
        <v>174937.52677916511</v>
      </c>
      <c r="AM286" s="24">
        <v>198229.84585287538</v>
      </c>
      <c r="AN286" s="24">
        <v>203839.84778607142</v>
      </c>
      <c r="AO286" s="24">
        <v>201340.70213343849</v>
      </c>
      <c r="AP286" s="24">
        <v>199988.5933934669</v>
      </c>
      <c r="AQ286" s="24">
        <v>199988.8179900884</v>
      </c>
      <c r="AR286" s="24">
        <v>199992.98575101126</v>
      </c>
      <c r="AS286" s="24">
        <v>199993.07810198137</v>
      </c>
      <c r="AT286" s="24">
        <v>199993.16034541023</v>
      </c>
      <c r="AU286" s="24">
        <v>199993.24110880363</v>
      </c>
      <c r="AV286" s="24">
        <v>199993.32061761289</v>
      </c>
    </row>
    <row r="287" spans="1:48" ht="15.75">
      <c r="A287" s="1785"/>
      <c r="B287" s="1785"/>
      <c r="D287" s="277" t="s">
        <v>1153</v>
      </c>
      <c r="E287" s="277"/>
      <c r="V287" s="8"/>
      <c r="W287" s="8"/>
      <c r="X287" s="8"/>
      <c r="Y287" s="8"/>
      <c r="Z287" s="8"/>
      <c r="AA287" s="8"/>
      <c r="AB287" s="8"/>
      <c r="AC287" s="8"/>
      <c r="AD287" s="8"/>
      <c r="AE287" s="8"/>
      <c r="AF287" s="8"/>
      <c r="AG287" s="8"/>
      <c r="AH287" s="8"/>
      <c r="AI287" s="8"/>
      <c r="AJ287" s="8"/>
      <c r="AK287" s="8"/>
      <c r="AL287" s="8"/>
      <c r="AM287" s="8"/>
      <c r="AN287" s="8"/>
      <c r="AO287" s="8"/>
      <c r="AP287" s="8"/>
      <c r="AQ287" s="8"/>
      <c r="AR287" s="8"/>
      <c r="AS287" s="8"/>
      <c r="AT287" s="8"/>
      <c r="AU287" s="8"/>
      <c r="AV287" s="8"/>
    </row>
    <row r="288" spans="1:48">
      <c r="A288" s="1785"/>
      <c r="B288" s="1785"/>
      <c r="D288" s="5"/>
      <c r="E288" s="120" t="s">
        <v>1123</v>
      </c>
      <c r="V288" s="8">
        <v>0</v>
      </c>
      <c r="W288" s="8">
        <v>0</v>
      </c>
      <c r="X288" s="8">
        <v>0</v>
      </c>
      <c r="Y288" s="8">
        <v>0</v>
      </c>
      <c r="Z288" s="8">
        <v>0</v>
      </c>
      <c r="AA288" s="8">
        <v>0</v>
      </c>
      <c r="AB288" s="8">
        <v>0</v>
      </c>
      <c r="AC288" s="8">
        <v>0</v>
      </c>
      <c r="AD288" s="8">
        <v>0</v>
      </c>
      <c r="AE288" s="8">
        <v>0</v>
      </c>
      <c r="AF288" s="8">
        <v>0</v>
      </c>
      <c r="AG288" s="8">
        <v>0</v>
      </c>
      <c r="AH288" s="8">
        <v>0</v>
      </c>
      <c r="AI288" s="8">
        <v>0</v>
      </c>
      <c r="AJ288" s="8">
        <v>0</v>
      </c>
      <c r="AK288" s="8">
        <v>0</v>
      </c>
      <c r="AL288" s="8">
        <v>0</v>
      </c>
      <c r="AM288" s="8">
        <v>0</v>
      </c>
      <c r="AN288" s="8">
        <v>0</v>
      </c>
      <c r="AO288" s="8">
        <v>0</v>
      </c>
      <c r="AP288" s="8">
        <v>0</v>
      </c>
      <c r="AQ288" s="8">
        <v>0</v>
      </c>
      <c r="AR288" s="8">
        <v>0</v>
      </c>
      <c r="AS288" s="8">
        <v>0</v>
      </c>
      <c r="AT288" s="8">
        <v>0</v>
      </c>
      <c r="AU288" s="8">
        <v>0</v>
      </c>
      <c r="AV288" s="8">
        <v>0</v>
      </c>
    </row>
    <row r="289" spans="1:48">
      <c r="A289" s="1785"/>
      <c r="B289" s="1785"/>
      <c r="D289" s="5"/>
      <c r="E289" s="120" t="s">
        <v>1144</v>
      </c>
      <c r="V289" s="8">
        <v>20000.000000000004</v>
      </c>
      <c r="W289" s="8">
        <v>25000</v>
      </c>
      <c r="X289" s="8">
        <v>35000</v>
      </c>
      <c r="Y289" s="8">
        <v>56437.000000000007</v>
      </c>
      <c r="Z289" s="8">
        <v>73124.900000000009</v>
      </c>
      <c r="AA289" s="8">
        <v>114244.1</v>
      </c>
      <c r="AB289" s="8">
        <v>144626</v>
      </c>
      <c r="AC289" s="8">
        <v>156507</v>
      </c>
      <c r="AD289" s="8">
        <v>156603.9</v>
      </c>
      <c r="AE289" s="8">
        <v>175162.39076136431</v>
      </c>
      <c r="AF289" s="8">
        <v>181560.97223863564</v>
      </c>
      <c r="AG289" s="8">
        <v>181153.08999999997</v>
      </c>
      <c r="AH289" s="8">
        <v>176308.49101891922</v>
      </c>
      <c r="AI289" s="8">
        <v>195550.63809244338</v>
      </c>
      <c r="AJ289" s="8">
        <v>211486.46873723349</v>
      </c>
      <c r="AK289" s="8">
        <v>241490.12574133748</v>
      </c>
      <c r="AL289" s="8">
        <v>272642.70631208865</v>
      </c>
      <c r="AM289" s="8">
        <v>295924.08188006253</v>
      </c>
      <c r="AN289" s="8">
        <v>301534.10077183763</v>
      </c>
      <c r="AO289" s="8">
        <v>299035.2287925377</v>
      </c>
      <c r="AP289" s="8">
        <v>297683.02126617555</v>
      </c>
      <c r="AQ289" s="8">
        <v>297683.35557824664</v>
      </c>
      <c r="AR289" s="8">
        <v>297689.55929038022</v>
      </c>
      <c r="AS289" s="8">
        <v>297689.69675479928</v>
      </c>
      <c r="AT289" s="8">
        <v>297689.81917414314</v>
      </c>
      <c r="AU289" s="8">
        <v>297689.93939045421</v>
      </c>
      <c r="AV289" s="8">
        <v>297690.05773931684</v>
      </c>
    </row>
    <row r="290" spans="1:48" ht="15.75">
      <c r="A290" s="1785"/>
      <c r="B290" s="1785"/>
      <c r="D290" s="5"/>
      <c r="E290" s="277" t="s">
        <v>38</v>
      </c>
      <c r="V290" s="24">
        <v>20000.000000000004</v>
      </c>
      <c r="W290" s="24">
        <v>25000</v>
      </c>
      <c r="X290" s="24">
        <v>35000</v>
      </c>
      <c r="Y290" s="24">
        <v>56437.000000000007</v>
      </c>
      <c r="Z290" s="24">
        <v>73124.900000000009</v>
      </c>
      <c r="AA290" s="24">
        <v>114244.1</v>
      </c>
      <c r="AB290" s="24">
        <v>144626</v>
      </c>
      <c r="AC290" s="24">
        <v>156507</v>
      </c>
      <c r="AD290" s="24">
        <v>156603.9</v>
      </c>
      <c r="AE290" s="24">
        <v>175162.39076136431</v>
      </c>
      <c r="AF290" s="24">
        <v>181560.97223863564</v>
      </c>
      <c r="AG290" s="24">
        <v>181153.08999999997</v>
      </c>
      <c r="AH290" s="24">
        <v>176308.49101891922</v>
      </c>
      <c r="AI290" s="24">
        <v>195550.63809244338</v>
      </c>
      <c r="AJ290" s="24">
        <v>211486.46873723349</v>
      </c>
      <c r="AK290" s="24">
        <v>241490.12574133748</v>
      </c>
      <c r="AL290" s="24">
        <v>272642.70631208865</v>
      </c>
      <c r="AM290" s="24">
        <v>295924.08188006253</v>
      </c>
      <c r="AN290" s="24">
        <v>301534.10077183763</v>
      </c>
      <c r="AO290" s="24">
        <v>299035.2287925377</v>
      </c>
      <c r="AP290" s="24">
        <v>297683.02126617555</v>
      </c>
      <c r="AQ290" s="24">
        <v>297683.35557824664</v>
      </c>
      <c r="AR290" s="24">
        <v>297689.55929038022</v>
      </c>
      <c r="AS290" s="24">
        <v>297689.69675479928</v>
      </c>
      <c r="AT290" s="24">
        <v>297689.81917414314</v>
      </c>
      <c r="AU290" s="24">
        <v>297689.93939045421</v>
      </c>
      <c r="AV290" s="24">
        <v>297690.05773931684</v>
      </c>
    </row>
    <row r="291" spans="1:48" ht="15.75">
      <c r="A291" s="1785"/>
      <c r="D291" s="277" t="s">
        <v>1154</v>
      </c>
      <c r="E291" s="277"/>
      <c r="V291" s="8"/>
      <c r="W291" s="8"/>
      <c r="X291" s="8"/>
      <c r="Y291" s="8"/>
      <c r="Z291" s="8"/>
      <c r="AA291" s="8"/>
      <c r="AB291" s="8"/>
      <c r="AC291" s="8"/>
      <c r="AD291" s="8"/>
      <c r="AE291" s="8"/>
      <c r="AF291" s="8"/>
      <c r="AG291" s="8"/>
      <c r="AH291" s="8"/>
      <c r="AI291" s="8"/>
      <c r="AJ291" s="8"/>
      <c r="AK291" s="8"/>
      <c r="AL291" s="8"/>
      <c r="AM291" s="8"/>
      <c r="AN291" s="8"/>
      <c r="AO291" s="8"/>
      <c r="AP291" s="8"/>
      <c r="AQ291" s="8"/>
      <c r="AR291" s="8"/>
      <c r="AS291" s="8"/>
      <c r="AT291" s="8"/>
      <c r="AU291" s="8"/>
      <c r="AV291" s="8"/>
    </row>
    <row r="292" spans="1:48">
      <c r="A292" s="1785"/>
      <c r="B292" s="1786"/>
      <c r="D292" s="5"/>
      <c r="E292" s="120" t="s">
        <v>1123</v>
      </c>
      <c r="V292" s="8">
        <v>1539222.4000000004</v>
      </c>
      <c r="W292" s="8">
        <v>1347533.5000000002</v>
      </c>
      <c r="X292" s="8">
        <v>1402076.4</v>
      </c>
      <c r="Y292" s="8">
        <v>1461256.5999999999</v>
      </c>
      <c r="Z292" s="8">
        <v>1307822.4000000001</v>
      </c>
      <c r="AA292" s="8">
        <v>1164411.1000000001</v>
      </c>
      <c r="AB292" s="8">
        <v>998203.4</v>
      </c>
      <c r="AC292" s="8">
        <v>988185.10000000009</v>
      </c>
      <c r="AD292" s="8">
        <v>977575.90000000014</v>
      </c>
      <c r="AE292" s="8">
        <v>1001580.0289999999</v>
      </c>
      <c r="AF292" s="8">
        <v>989891.27602593857</v>
      </c>
      <c r="AG292" s="8">
        <v>910164.00744132709</v>
      </c>
      <c r="AH292" s="8">
        <v>897716.67778312112</v>
      </c>
      <c r="AI292" s="8">
        <v>852983.17446775956</v>
      </c>
      <c r="AJ292" s="8">
        <v>853255.2765839966</v>
      </c>
      <c r="AK292" s="8">
        <v>861589.48398617934</v>
      </c>
      <c r="AL292" s="8">
        <v>877146.34853082942</v>
      </c>
      <c r="AM292" s="8">
        <v>896696.58101062512</v>
      </c>
      <c r="AN292" s="8">
        <v>893928.74777941662</v>
      </c>
      <c r="AO292" s="8">
        <v>889983.45253027137</v>
      </c>
      <c r="AP292" s="8">
        <v>885782.31722244807</v>
      </c>
      <c r="AQ292" s="8">
        <v>883492.41695339396</v>
      </c>
      <c r="AR292" s="8">
        <v>882401.65652179893</v>
      </c>
      <c r="AS292" s="8">
        <v>878697.76949789759</v>
      </c>
      <c r="AT292" s="8">
        <v>875111.62352133822</v>
      </c>
      <c r="AU292" s="8">
        <v>871661.30079980229</v>
      </c>
      <c r="AV292" s="8">
        <v>868451.83583045122</v>
      </c>
    </row>
    <row r="293" spans="1:48">
      <c r="A293" s="1785"/>
      <c r="D293" s="5"/>
      <c r="E293" s="120" t="s">
        <v>1144</v>
      </c>
      <c r="V293" s="8">
        <v>900604.20000000007</v>
      </c>
      <c r="W293" s="8">
        <v>741392.10000000009</v>
      </c>
      <c r="X293" s="8">
        <v>713556</v>
      </c>
      <c r="Y293" s="8">
        <v>894090.7</v>
      </c>
      <c r="Z293" s="8">
        <v>955065.89999999991</v>
      </c>
      <c r="AA293" s="8">
        <v>992077.70000000007</v>
      </c>
      <c r="AB293" s="8">
        <v>760232.20000000007</v>
      </c>
      <c r="AC293" s="8">
        <v>620679.19999999995</v>
      </c>
      <c r="AD293" s="8">
        <v>726806.20000000007</v>
      </c>
      <c r="AE293" s="8">
        <v>862821.9709999999</v>
      </c>
      <c r="AF293" s="8">
        <v>855524.34280767618</v>
      </c>
      <c r="AG293" s="8">
        <v>839835.99255867302</v>
      </c>
      <c r="AH293" s="8">
        <v>852283.32221687911</v>
      </c>
      <c r="AI293" s="8">
        <v>897016.82553224021</v>
      </c>
      <c r="AJ293" s="8">
        <v>896744.72341600363</v>
      </c>
      <c r="AK293" s="8">
        <v>888410.51601382089</v>
      </c>
      <c r="AL293" s="8">
        <v>872853.65146917081</v>
      </c>
      <c r="AM293" s="8">
        <v>853303.418989375</v>
      </c>
      <c r="AN293" s="8">
        <v>856071.25222058315</v>
      </c>
      <c r="AO293" s="8">
        <v>860016.54746972851</v>
      </c>
      <c r="AP293" s="8">
        <v>864217.68277755217</v>
      </c>
      <c r="AQ293" s="8">
        <v>866507.58304660569</v>
      </c>
      <c r="AR293" s="8">
        <v>867598.34347820107</v>
      </c>
      <c r="AS293" s="8">
        <v>871302.23050210206</v>
      </c>
      <c r="AT293" s="8">
        <v>874888.37647866213</v>
      </c>
      <c r="AU293" s="8">
        <v>878338.69920019794</v>
      </c>
      <c r="AV293" s="8">
        <v>881548.16416954831</v>
      </c>
    </row>
    <row r="294" spans="1:48" ht="15.75">
      <c r="A294" s="1785"/>
      <c r="D294" s="5"/>
      <c r="E294" s="277" t="s">
        <v>38</v>
      </c>
      <c r="V294" s="24">
        <v>2439826.6000000006</v>
      </c>
      <c r="W294" s="24">
        <v>2088925.6000000003</v>
      </c>
      <c r="X294" s="24">
        <v>2115632.4</v>
      </c>
      <c r="Y294" s="24">
        <v>2355347.2999999998</v>
      </c>
      <c r="Z294" s="24">
        <v>2262888.2999999998</v>
      </c>
      <c r="AA294" s="24">
        <v>2156488.8000000003</v>
      </c>
      <c r="AB294" s="24">
        <v>1758435.6</v>
      </c>
      <c r="AC294" s="24">
        <v>1608864.3</v>
      </c>
      <c r="AD294" s="24">
        <v>1704382.1</v>
      </c>
      <c r="AE294" s="24">
        <v>1864401.9999999998</v>
      </c>
      <c r="AF294" s="24">
        <v>1845415.6188336147</v>
      </c>
      <c r="AG294" s="24">
        <v>1750000</v>
      </c>
      <c r="AH294" s="24">
        <v>1750000.0000000002</v>
      </c>
      <c r="AI294" s="24">
        <v>1749999.9999999998</v>
      </c>
      <c r="AJ294" s="24">
        <v>1750000.0000000002</v>
      </c>
      <c r="AK294" s="24">
        <v>1750000.0000000002</v>
      </c>
      <c r="AL294" s="24">
        <v>1750000.0000000002</v>
      </c>
      <c r="AM294" s="24">
        <v>1750000</v>
      </c>
      <c r="AN294" s="24">
        <v>1749999.9999999998</v>
      </c>
      <c r="AO294" s="24">
        <v>1750000</v>
      </c>
      <c r="AP294" s="24">
        <v>1750000.0000000002</v>
      </c>
      <c r="AQ294" s="24">
        <v>1749999.9999999995</v>
      </c>
      <c r="AR294" s="24">
        <v>1750000</v>
      </c>
      <c r="AS294" s="24">
        <v>1749999.9999999995</v>
      </c>
      <c r="AT294" s="24">
        <v>1750000.0000000005</v>
      </c>
      <c r="AU294" s="24">
        <v>1750000.0000000002</v>
      </c>
      <c r="AV294" s="24">
        <v>1749999.9999999995</v>
      </c>
    </row>
    <row r="296" spans="1:48">
      <c r="A296" s="1785"/>
    </row>
    <row r="297" spans="1:48">
      <c r="A297" s="1785"/>
      <c r="B297" s="1786">
        <v>0</v>
      </c>
      <c r="D297" t="s">
        <v>42</v>
      </c>
      <c r="V297" s="8">
        <v>0</v>
      </c>
      <c r="W297" s="8">
        <v>0</v>
      </c>
      <c r="X297" s="8">
        <v>0</v>
      </c>
      <c r="Y297" s="8">
        <v>0</v>
      </c>
      <c r="Z297" s="8">
        <v>0</v>
      </c>
      <c r="AA297" s="8">
        <v>0</v>
      </c>
      <c r="AB297" s="8">
        <v>0</v>
      </c>
      <c r="AC297" s="8">
        <v>0</v>
      </c>
      <c r="AD297" s="1794"/>
      <c r="AE297" s="8">
        <v>0</v>
      </c>
      <c r="AF297" s="8">
        <v>0</v>
      </c>
      <c r="AG297" s="8">
        <v>0</v>
      </c>
      <c r="AH297" s="8">
        <v>0</v>
      </c>
      <c r="AI297" s="8">
        <v>0</v>
      </c>
      <c r="AJ297" s="8">
        <v>0</v>
      </c>
      <c r="AK297" s="8">
        <v>0</v>
      </c>
      <c r="AL297" s="8">
        <v>0</v>
      </c>
      <c r="AM297" s="8">
        <v>0</v>
      </c>
      <c r="AN297" s="8">
        <v>0</v>
      </c>
      <c r="AO297" s="8">
        <v>0</v>
      </c>
      <c r="AP297" s="8">
        <v>0</v>
      </c>
      <c r="AQ297" s="8">
        <v>0</v>
      </c>
      <c r="AR297" s="8">
        <v>0</v>
      </c>
      <c r="AS297" s="8">
        <v>0</v>
      </c>
      <c r="AT297" s="8">
        <v>0</v>
      </c>
      <c r="AU297" s="8">
        <v>0</v>
      </c>
      <c r="AV297" s="8">
        <v>0</v>
      </c>
    </row>
    <row r="300" spans="1:48">
      <c r="A300" s="1785"/>
    </row>
    <row r="301" spans="1:48">
      <c r="A301" s="1785"/>
      <c r="D301" t="s">
        <v>538</v>
      </c>
      <c r="V301">
        <v>2.5</v>
      </c>
      <c r="W301">
        <v>2.5099999999999998</v>
      </c>
      <c r="X301">
        <v>1.84</v>
      </c>
      <c r="Y301">
        <v>2.21</v>
      </c>
      <c r="Z301">
        <v>1.75906645931482</v>
      </c>
      <c r="AA301">
        <v>1.79</v>
      </c>
      <c r="AB301">
        <v>1.6052198960536461</v>
      </c>
      <c r="AC301">
        <v>1.4781337485054165</v>
      </c>
      <c r="AD301">
        <v>1.8084683795801964</v>
      </c>
      <c r="AE301">
        <v>2.2997186441694262</v>
      </c>
      <c r="AF301">
        <v>1.7</v>
      </c>
      <c r="AG301">
        <v>1.96</v>
      </c>
      <c r="AH301">
        <v>1.95</v>
      </c>
      <c r="AI301">
        <v>1.87</v>
      </c>
      <c r="AJ301">
        <v>1.86</v>
      </c>
      <c r="AK301">
        <v>1.96</v>
      </c>
      <c r="AL301">
        <v>2.13</v>
      </c>
      <c r="AM301">
        <v>2.33</v>
      </c>
      <c r="AN301">
        <v>2.4700000000000002</v>
      </c>
      <c r="AO301">
        <v>2.58</v>
      </c>
      <c r="AP301">
        <v>2.73</v>
      </c>
      <c r="AQ301">
        <v>2.85</v>
      </c>
      <c r="AR301">
        <v>3.99</v>
      </c>
      <c r="AS301">
        <v>6.22</v>
      </c>
      <c r="AT301">
        <v>7.44</v>
      </c>
      <c r="AU301">
        <v>8.5299999999999994</v>
      </c>
      <c r="AV301">
        <v>5.58</v>
      </c>
    </row>
    <row r="302" spans="1:48">
      <c r="A302" s="1785"/>
      <c r="D302" t="s">
        <v>3102</v>
      </c>
      <c r="V302">
        <v>2</v>
      </c>
      <c r="W302">
        <v>2</v>
      </c>
      <c r="X302">
        <v>2</v>
      </c>
      <c r="Y302">
        <v>2</v>
      </c>
      <c r="Z302">
        <v>2</v>
      </c>
      <c r="AA302">
        <v>2</v>
      </c>
      <c r="AB302">
        <v>2</v>
      </c>
      <c r="AC302">
        <v>2</v>
      </c>
      <c r="AD302">
        <v>2</v>
      </c>
      <c r="AE302">
        <v>2</v>
      </c>
      <c r="AF302">
        <v>2</v>
      </c>
      <c r="AG302">
        <v>2</v>
      </c>
      <c r="AH302">
        <v>2</v>
      </c>
      <c r="AI302">
        <v>2</v>
      </c>
      <c r="AJ302">
        <v>2</v>
      </c>
      <c r="AK302">
        <v>2</v>
      </c>
      <c r="AL302">
        <v>2</v>
      </c>
      <c r="AM302">
        <v>2</v>
      </c>
      <c r="AN302">
        <v>2</v>
      </c>
      <c r="AO302">
        <v>2</v>
      </c>
      <c r="AP302">
        <v>2</v>
      </c>
      <c r="AQ302">
        <v>2</v>
      </c>
      <c r="AR302">
        <v>2</v>
      </c>
      <c r="AS302">
        <v>2</v>
      </c>
      <c r="AT302">
        <v>2</v>
      </c>
      <c r="AU302">
        <v>2</v>
      </c>
      <c r="AV302">
        <v>2</v>
      </c>
    </row>
    <row r="303" spans="1:48">
      <c r="A303" s="1785"/>
      <c r="D303" t="s">
        <v>537</v>
      </c>
      <c r="V303">
        <v>1.61</v>
      </c>
      <c r="W303">
        <v>1.54</v>
      </c>
      <c r="X303">
        <v>1.25</v>
      </c>
      <c r="Y303">
        <v>1.69</v>
      </c>
      <c r="Z303">
        <v>1.26749850306624</v>
      </c>
      <c r="AA303">
        <v>1.29</v>
      </c>
      <c r="AB303">
        <v>1.0861838696573942</v>
      </c>
      <c r="AC303">
        <v>1.0303964746616303</v>
      </c>
      <c r="AD303">
        <v>1.3061069801379774</v>
      </c>
      <c r="AE303">
        <v>1.7677178784247245</v>
      </c>
      <c r="AF303">
        <v>1.21</v>
      </c>
      <c r="AG303">
        <v>1.6</v>
      </c>
      <c r="AH303">
        <v>1.58</v>
      </c>
      <c r="AI303">
        <v>1.47</v>
      </c>
      <c r="AJ303">
        <v>1.47</v>
      </c>
      <c r="AK303">
        <v>1.51</v>
      </c>
      <c r="AL303">
        <v>1.49</v>
      </c>
      <c r="AM303">
        <v>1.47</v>
      </c>
      <c r="AN303">
        <v>1.42</v>
      </c>
      <c r="AO303">
        <v>1.39</v>
      </c>
      <c r="AP303">
        <v>1.37</v>
      </c>
      <c r="AQ303">
        <v>1.33</v>
      </c>
      <c r="AR303">
        <v>1.79</v>
      </c>
      <c r="AS303">
        <v>2.72</v>
      </c>
      <c r="AT303">
        <v>3.18</v>
      </c>
      <c r="AU303">
        <v>3.29</v>
      </c>
      <c r="AV303">
        <v>2.5</v>
      </c>
    </row>
    <row r="304" spans="1:48">
      <c r="A304" s="1785"/>
      <c r="D304" t="s">
        <v>3102</v>
      </c>
      <c r="V304">
        <v>1.2</v>
      </c>
      <c r="W304">
        <v>1.2</v>
      </c>
      <c r="X304">
        <v>1.2</v>
      </c>
      <c r="Y304">
        <v>1.2</v>
      </c>
      <c r="Z304">
        <v>1.2</v>
      </c>
      <c r="AA304">
        <v>1.2</v>
      </c>
      <c r="AB304">
        <v>1.2</v>
      </c>
      <c r="AC304">
        <v>1.2</v>
      </c>
      <c r="AD304">
        <v>1.2</v>
      </c>
      <c r="AE304">
        <v>1.2</v>
      </c>
      <c r="AF304">
        <v>1.2</v>
      </c>
      <c r="AG304">
        <v>1.2</v>
      </c>
      <c r="AH304">
        <v>1.2</v>
      </c>
      <c r="AI304">
        <v>1.2</v>
      </c>
      <c r="AJ304">
        <v>1.2</v>
      </c>
      <c r="AK304">
        <v>1.2</v>
      </c>
      <c r="AL304">
        <v>1.2</v>
      </c>
      <c r="AM304">
        <v>1.2</v>
      </c>
      <c r="AN304">
        <v>1.2</v>
      </c>
      <c r="AO304">
        <v>1.2</v>
      </c>
      <c r="AP304">
        <v>1.2</v>
      </c>
      <c r="AQ304">
        <v>1.2</v>
      </c>
      <c r="AR304">
        <v>1.2</v>
      </c>
      <c r="AS304">
        <v>1.2</v>
      </c>
      <c r="AT304">
        <v>1.2</v>
      </c>
      <c r="AU304">
        <v>1.2</v>
      </c>
      <c r="AV304">
        <v>1.2</v>
      </c>
    </row>
    <row r="308" spans="1:48">
      <c r="A308" s="1785"/>
      <c r="B308" s="1785"/>
    </row>
    <row r="309" spans="1:48" ht="15.75">
      <c r="A309" s="1785"/>
      <c r="B309" s="1785"/>
      <c r="D309" s="2" t="s">
        <v>1571</v>
      </c>
    </row>
    <row r="310" spans="1:48">
      <c r="A310" s="1785"/>
      <c r="B310" s="1785"/>
      <c r="E310" s="28" t="s">
        <v>1572</v>
      </c>
      <c r="F310" s="5"/>
      <c r="G310" s="120"/>
    </row>
    <row r="311" spans="1:48">
      <c r="A311" s="1785"/>
      <c r="B311" s="1785"/>
      <c r="E311" s="5"/>
      <c r="F311" s="5" t="s">
        <v>1573</v>
      </c>
      <c r="G311" s="120"/>
      <c r="AD311" s="39"/>
      <c r="AE311" s="39"/>
      <c r="AF311" s="39"/>
      <c r="AG311" s="39">
        <v>0</v>
      </c>
      <c r="AH311" s="39">
        <v>0</v>
      </c>
      <c r="AI311" s="39">
        <v>0</v>
      </c>
      <c r="AJ311" s="39">
        <v>0</v>
      </c>
      <c r="AK311" s="39">
        <v>0</v>
      </c>
      <c r="AL311" s="39">
        <v>0</v>
      </c>
      <c r="AM311" s="39">
        <v>1350000</v>
      </c>
      <c r="AN311" s="39">
        <v>6750000</v>
      </c>
      <c r="AO311" s="39">
        <v>13352735.99903317</v>
      </c>
      <c r="AP311" s="39">
        <v>21270707.997099511</v>
      </c>
      <c r="AQ311" s="39">
        <v>29054532.99508528</v>
      </c>
      <c r="AR311" s="39">
        <v>37513357.993071042</v>
      </c>
      <c r="AS311" s="39">
        <v>46984682.991056815</v>
      </c>
      <c r="AT311" s="39">
        <v>57044419.988720305</v>
      </c>
      <c r="AU311" s="39">
        <v>67714215.986142099</v>
      </c>
      <c r="AV311" s="39">
        <v>77103217.983402729</v>
      </c>
    </row>
    <row r="312" spans="1:48">
      <c r="A312" s="1785"/>
      <c r="B312" s="1785"/>
      <c r="E312" s="5"/>
      <c r="F312" s="5" t="s">
        <v>1574</v>
      </c>
      <c r="G312" s="120"/>
      <c r="AD312" s="39"/>
      <c r="AE312" s="39"/>
      <c r="AF312" s="39"/>
      <c r="AG312" s="39">
        <v>283263367.58999997</v>
      </c>
      <c r="AH312" s="39">
        <v>281562744.88999999</v>
      </c>
      <c r="AI312" s="39">
        <v>281796230.75</v>
      </c>
      <c r="AJ312" s="39">
        <v>285437557.81</v>
      </c>
      <c r="AK312" s="39">
        <v>255342284.18000001</v>
      </c>
      <c r="AL312" s="39">
        <v>227519221.63</v>
      </c>
      <c r="AM312" s="39">
        <v>225771899.75</v>
      </c>
      <c r="AN312" s="39">
        <v>220407921.75</v>
      </c>
      <c r="AO312" s="39">
        <v>220207552.56999999</v>
      </c>
      <c r="AP312" s="39">
        <v>194925013.29000002</v>
      </c>
      <c r="AQ312" s="39">
        <v>187078583.56</v>
      </c>
      <c r="AR312" s="39">
        <v>181785096.07999998</v>
      </c>
      <c r="AS312" s="39">
        <v>181684408.12</v>
      </c>
      <c r="AT312" s="39">
        <v>177878402.51999998</v>
      </c>
      <c r="AU312" s="39">
        <v>182694870.81999999</v>
      </c>
      <c r="AV312" s="39">
        <v>199058591.87</v>
      </c>
    </row>
    <row r="313" spans="1:48">
      <c r="A313" s="1785"/>
      <c r="B313" s="1785"/>
      <c r="E313" s="28" t="s">
        <v>1575</v>
      </c>
      <c r="F313" s="5"/>
      <c r="G313" s="120"/>
    </row>
    <row r="314" spans="1:48">
      <c r="A314" s="1785"/>
      <c r="B314" s="1785"/>
      <c r="E314" s="5"/>
      <c r="F314" s="5" t="s">
        <v>1573</v>
      </c>
      <c r="G314" s="120"/>
      <c r="AD314" s="39"/>
      <c r="AE314" s="39"/>
      <c r="AF314" s="39"/>
      <c r="AG314" s="39">
        <v>66666.666666666672</v>
      </c>
      <c r="AH314" s="39">
        <v>315000</v>
      </c>
      <c r="AI314" s="39">
        <v>816200</v>
      </c>
      <c r="AJ314" s="39">
        <v>1247400</v>
      </c>
      <c r="AK314" s="39">
        <v>1724800</v>
      </c>
      <c r="AL314" s="39">
        <v>2233000</v>
      </c>
      <c r="AM314" s="39">
        <v>2402400</v>
      </c>
      <c r="AN314" s="39">
        <v>2402400</v>
      </c>
      <c r="AO314" s="39">
        <v>2402400</v>
      </c>
      <c r="AP314" s="39">
        <v>2402400</v>
      </c>
      <c r="AQ314" s="39">
        <v>2402400</v>
      </c>
      <c r="AR314" s="39">
        <v>2402400</v>
      </c>
      <c r="AS314" s="39">
        <v>2402400</v>
      </c>
      <c r="AT314" s="39">
        <v>2402400</v>
      </c>
      <c r="AU314" s="39">
        <v>2402400</v>
      </c>
      <c r="AV314" s="39">
        <v>2402400</v>
      </c>
    </row>
    <row r="315" spans="1:48">
      <c r="A315" s="1785"/>
      <c r="B315" s="1785"/>
      <c r="E315" s="5"/>
      <c r="F315" s="5" t="s">
        <v>1574</v>
      </c>
      <c r="G315" s="120"/>
      <c r="AD315" s="39"/>
      <c r="AE315" s="39"/>
      <c r="AF315" s="39"/>
      <c r="AG315" s="39">
        <v>2913830.8333333335</v>
      </c>
      <c r="AH315" s="39">
        <v>4831880.0000000009</v>
      </c>
      <c r="AI315" s="39">
        <v>6791322.7499999991</v>
      </c>
      <c r="AJ315" s="39">
        <v>6811073.4999999981</v>
      </c>
      <c r="AK315" s="39">
        <v>30565379</v>
      </c>
      <c r="AL315" s="39">
        <v>54187180.875</v>
      </c>
      <c r="AM315" s="39">
        <v>48708431.149999999</v>
      </c>
      <c r="AN315" s="39">
        <v>56160215.774999999</v>
      </c>
      <c r="AO315" s="39">
        <v>57926478.325000003</v>
      </c>
      <c r="AP315" s="39">
        <v>79148607.641666666</v>
      </c>
      <c r="AQ315" s="39">
        <v>71930606.566666663</v>
      </c>
      <c r="AR315" s="39">
        <v>78577147.866666675</v>
      </c>
      <c r="AS315" s="39">
        <v>80122285.408333331</v>
      </c>
      <c r="AT315" s="39">
        <v>81668249.200000003</v>
      </c>
      <c r="AU315" s="39">
        <v>16056114.350000001</v>
      </c>
      <c r="AV315" s="39">
        <v>62257430.549999997</v>
      </c>
    </row>
    <row r="316" spans="1:48">
      <c r="A316" s="1785"/>
      <c r="B316" s="1785"/>
      <c r="E316" s="28" t="s">
        <v>1576</v>
      </c>
      <c r="F316" s="5"/>
      <c r="G316" s="120"/>
      <c r="AD316" s="39"/>
      <c r="AE316" s="39"/>
      <c r="AF316" s="39"/>
      <c r="AG316" s="39">
        <v>23686200.753253557</v>
      </c>
      <c r="AH316" s="39">
        <v>22337484.568917356</v>
      </c>
      <c r="AI316" s="39">
        <v>21100792.635753259</v>
      </c>
      <c r="AJ316" s="39">
        <v>20789708.568338741</v>
      </c>
      <c r="AK316" s="39">
        <v>20072487.852318607</v>
      </c>
      <c r="AL316" s="39">
        <v>18343967.049102195</v>
      </c>
      <c r="AM316" s="39">
        <v>15911913.514683455</v>
      </c>
      <c r="AN316" s="39">
        <v>13334843.002349064</v>
      </c>
      <c r="AO316" s="39">
        <v>11648368.819741391</v>
      </c>
      <c r="AP316" s="39">
        <v>9836415.8080202471</v>
      </c>
      <c r="AQ316" s="39">
        <v>7850793.3391593201</v>
      </c>
      <c r="AR316" s="39">
        <v>5762606.3264728989</v>
      </c>
      <c r="AS316" s="39">
        <v>3836925.9837996578</v>
      </c>
      <c r="AT316" s="39">
        <v>2086683.7058796235</v>
      </c>
      <c r="AU316" s="39">
        <v>1513311.1534598165</v>
      </c>
      <c r="AV316" s="39">
        <v>935265.12080570788</v>
      </c>
    </row>
    <row r="317" spans="1:48">
      <c r="A317" s="1785"/>
      <c r="B317" s="1785"/>
      <c r="E317" s="1144" t="s">
        <v>1577</v>
      </c>
      <c r="F317" s="5"/>
      <c r="G317" s="120"/>
      <c r="AD317" s="39"/>
      <c r="AE317" s="39"/>
      <c r="AF317" s="39"/>
      <c r="AG317" s="39">
        <v>23162001.259999998</v>
      </c>
      <c r="AH317" s="39">
        <v>23322213.759999998</v>
      </c>
      <c r="AI317" s="39">
        <v>23272676.259999998</v>
      </c>
      <c r="AJ317" s="39">
        <v>18825801.259999998</v>
      </c>
      <c r="AK317" s="39">
        <v>14358651.26</v>
      </c>
      <c r="AL317" s="39">
        <v>14340420</v>
      </c>
      <c r="AM317" s="39">
        <v>8378595.0000000009</v>
      </c>
      <c r="AN317" s="39">
        <v>8519925</v>
      </c>
      <c r="AO317" s="39">
        <v>2487175</v>
      </c>
      <c r="AP317" s="39">
        <v>2488925</v>
      </c>
      <c r="AQ317" s="39">
        <v>2487675</v>
      </c>
      <c r="AR317" s="39">
        <v>2488425</v>
      </c>
      <c r="AS317" s="39">
        <v>2485925</v>
      </c>
      <c r="AT317" s="39">
        <v>2485175</v>
      </c>
      <c r="AU317" s="39">
        <v>2635925</v>
      </c>
      <c r="AV317" s="39">
        <v>2630425</v>
      </c>
    </row>
    <row r="318" spans="1:48">
      <c r="A318" s="1785"/>
      <c r="B318" s="1785"/>
      <c r="E318" s="242" t="s">
        <v>1579</v>
      </c>
      <c r="F318" s="5"/>
      <c r="G318" s="120"/>
      <c r="AD318" s="39"/>
      <c r="AE318" s="39"/>
      <c r="AF318" s="39"/>
      <c r="AG318" s="39">
        <v>0</v>
      </c>
      <c r="AH318" s="39">
        <v>0</v>
      </c>
      <c r="AI318" s="39">
        <v>0</v>
      </c>
      <c r="AJ318" s="39">
        <v>0</v>
      </c>
      <c r="AK318" s="39">
        <v>0</v>
      </c>
      <c r="AL318" s="39">
        <v>0</v>
      </c>
      <c r="AM318" s="39">
        <v>0</v>
      </c>
      <c r="AN318" s="39">
        <v>0</v>
      </c>
      <c r="AO318" s="39">
        <v>0</v>
      </c>
      <c r="AP318" s="39">
        <v>0</v>
      </c>
      <c r="AQ318" s="39">
        <v>0</v>
      </c>
      <c r="AR318" s="39">
        <v>0</v>
      </c>
      <c r="AS318" s="39">
        <v>0</v>
      </c>
      <c r="AT318" s="39">
        <v>0</v>
      </c>
      <c r="AU318" s="39">
        <v>0</v>
      </c>
      <c r="AV318" s="39">
        <v>0</v>
      </c>
    </row>
    <row r="319" spans="1:48">
      <c r="A319" s="1785"/>
      <c r="B319" s="1785"/>
      <c r="E319" s="28" t="s">
        <v>480</v>
      </c>
      <c r="F319" s="5"/>
      <c r="G319" s="120"/>
      <c r="AD319" s="39"/>
      <c r="AE319" s="39"/>
      <c r="AF319" s="39"/>
      <c r="AG319" s="39">
        <v>3958186.6494246577</v>
      </c>
      <c r="AH319" s="39">
        <v>3890809.2469589049</v>
      </c>
      <c r="AI319" s="39">
        <v>6693414.0646575345</v>
      </c>
      <c r="AJ319" s="39">
        <v>7832736.1945753423</v>
      </c>
      <c r="AK319" s="39">
        <v>8549799.9445753396</v>
      </c>
      <c r="AL319" s="39">
        <v>8867357.5158219188</v>
      </c>
      <c r="AM319" s="39">
        <v>9402870.2005136982</v>
      </c>
      <c r="AN319" s="39">
        <v>8588405.5272123292</v>
      </c>
      <c r="AO319" s="39">
        <v>8595678.3575342465</v>
      </c>
      <c r="AP319" s="39">
        <v>8212281.6539178062</v>
      </c>
      <c r="AQ319" s="39">
        <v>8121142.940986299</v>
      </c>
      <c r="AR319" s="39">
        <v>7686299.0150410961</v>
      </c>
      <c r="AS319" s="39">
        <v>7894634.2297808211</v>
      </c>
      <c r="AT319" s="39">
        <v>7372738.4815068487</v>
      </c>
      <c r="AU319" s="39">
        <v>7620892.8565068487</v>
      </c>
      <c r="AV319" s="39">
        <v>7148910.2535616439</v>
      </c>
    </row>
    <row r="320" spans="1:48">
      <c r="A320" s="1785"/>
      <c r="B320" s="1785"/>
      <c r="E320" s="152" t="s">
        <v>688</v>
      </c>
      <c r="F320" s="5"/>
      <c r="G320" s="120"/>
      <c r="AD320" s="39"/>
      <c r="AE320" s="39"/>
      <c r="AF320" s="39"/>
      <c r="AG320" s="39">
        <v>1263820</v>
      </c>
      <c r="AH320" s="39">
        <v>1263820</v>
      </c>
      <c r="AI320" s="39">
        <v>1263820</v>
      </c>
      <c r="AJ320" s="39">
        <v>1263820</v>
      </c>
      <c r="AK320" s="39">
        <v>1263820</v>
      </c>
      <c r="AL320" s="39">
        <v>1263820</v>
      </c>
      <c r="AM320" s="39">
        <v>1263820</v>
      </c>
      <c r="AN320" s="39">
        <v>1263820</v>
      </c>
      <c r="AO320" s="39">
        <v>1263820</v>
      </c>
      <c r="AP320" s="39">
        <v>1263820</v>
      </c>
      <c r="AQ320" s="39">
        <v>0</v>
      </c>
      <c r="AR320" s="39">
        <v>0</v>
      </c>
      <c r="AS320" s="39">
        <v>0</v>
      </c>
      <c r="AT320" s="39">
        <v>0</v>
      </c>
      <c r="AU320" s="39">
        <v>0</v>
      </c>
      <c r="AV320" s="39">
        <v>0</v>
      </c>
    </row>
    <row r="321" spans="1:48">
      <c r="A321" s="1785"/>
      <c r="B321" s="1785"/>
      <c r="E321" s="152" t="s">
        <v>479</v>
      </c>
      <c r="F321" s="5"/>
      <c r="G321" s="120"/>
      <c r="AD321" s="39"/>
      <c r="AE321" s="39"/>
      <c r="AF321" s="39"/>
      <c r="AG321" s="39">
        <v>-12320582.274559997</v>
      </c>
      <c r="AH321" s="39">
        <v>-12320582.274559997</v>
      </c>
      <c r="AI321" s="39">
        <v>-12320582.274559997</v>
      </c>
      <c r="AJ321" s="39">
        <v>-12320582.274559997</v>
      </c>
      <c r="AK321" s="39">
        <v>-12320582.274559997</v>
      </c>
      <c r="AL321" s="39">
        <v>-12320582.274559997</v>
      </c>
      <c r="AM321" s="39">
        <v>-12320582.274559997</v>
      </c>
      <c r="AN321" s="39">
        <v>-12283021.834159998</v>
      </c>
      <c r="AO321" s="39">
        <v>-12014183.315119999</v>
      </c>
      <c r="AP321" s="39">
        <v>-11541343.973599998</v>
      </c>
      <c r="AQ321" s="39">
        <v>-11047365.283919999</v>
      </c>
      <c r="AR321" s="39">
        <v>-10526255.157039998</v>
      </c>
      <c r="AS321" s="39">
        <v>-10136320.430879999</v>
      </c>
      <c r="AT321" s="39">
        <v>-9885824.7319999989</v>
      </c>
      <c r="AU321" s="39">
        <v>-9621760.1558400001</v>
      </c>
      <c r="AV321" s="39">
        <v>-9346421.8528799992</v>
      </c>
    </row>
    <row r="322" spans="1:48" ht="15.75">
      <c r="A322" s="1785"/>
      <c r="B322" s="1785"/>
      <c r="E322" s="146" t="s">
        <v>1578</v>
      </c>
      <c r="F322" s="5"/>
      <c r="G322" s="120"/>
      <c r="AD322" s="29"/>
      <c r="AE322" s="29"/>
      <c r="AF322" s="29"/>
      <c r="AG322" s="29">
        <v>325993491.47811824</v>
      </c>
      <c r="AH322" s="29">
        <v>325203370.19131625</v>
      </c>
      <c r="AI322" s="29">
        <v>329413874.1858508</v>
      </c>
      <c r="AJ322" s="29">
        <v>329887515.05835414</v>
      </c>
      <c r="AK322" s="29">
        <v>319556639.96233392</v>
      </c>
      <c r="AL322" s="29">
        <v>314434384.79536414</v>
      </c>
      <c r="AM322" s="29">
        <v>300869347.34063721</v>
      </c>
      <c r="AN322" s="29">
        <v>305144509.22040141</v>
      </c>
      <c r="AO322" s="29">
        <v>305870025.75618881</v>
      </c>
      <c r="AP322" s="29">
        <v>308006827.41710424</v>
      </c>
      <c r="AQ322" s="29">
        <v>297878369.1179775</v>
      </c>
      <c r="AR322" s="29">
        <v>305689077.12421167</v>
      </c>
      <c r="AS322" s="29">
        <v>315274941.30209053</v>
      </c>
      <c r="AT322" s="29">
        <v>321052244.16410673</v>
      </c>
      <c r="AU322" s="29">
        <v>271015970.01026875</v>
      </c>
      <c r="AV322" s="29">
        <v>342189818.92489004</v>
      </c>
    </row>
  </sheetData>
  <conditionalFormatting sqref="A33:B46 B61">
    <cfRule type="cellIs" dxfId="125" priority="1" stopIfTrue="1" operator="greaterThan">
      <formula>0</formula>
    </cfRule>
  </conditionalFormatting>
  <printOptions gridLines="1"/>
  <pageMargins left="0.2" right="0.2" top="0.2" bottom="0.2" header="0.2" footer="0.2"/>
  <pageSetup scale="15" orientation="portrait" r:id="rId1"/>
  <headerFooter alignWithMargins="0"/>
</worksheet>
</file>

<file path=xl/worksheets/sheet6.xml><?xml version="1.0" encoding="utf-8"?>
<worksheet xmlns="http://schemas.openxmlformats.org/spreadsheetml/2006/main" xmlns:r="http://schemas.openxmlformats.org/officeDocument/2006/relationships">
  <sheetPr codeName="Sheet89"/>
  <dimension ref="A1:B12"/>
  <sheetViews>
    <sheetView workbookViewId="0">
      <selection sqref="A1:B1"/>
    </sheetView>
  </sheetViews>
  <sheetFormatPr defaultColWidth="8.88671875" defaultRowHeight="360.75" customHeight="1"/>
  <cols>
    <col min="1" max="3" width="85.109375" style="66" customWidth="1"/>
    <col min="4" max="16384" width="8.88671875" style="66"/>
  </cols>
  <sheetData>
    <row r="1" spans="1:2" ht="37.5" customHeight="1">
      <c r="A1" s="3671" t="s">
        <v>100</v>
      </c>
      <c r="B1" s="3671"/>
    </row>
    <row r="2" spans="1:2" ht="26.25">
      <c r="A2" s="65" t="s">
        <v>101</v>
      </c>
      <c r="B2" s="65" t="s">
        <v>102</v>
      </c>
    </row>
    <row r="4" spans="1:2" ht="26.25">
      <c r="A4" s="65" t="s">
        <v>89</v>
      </c>
      <c r="B4" s="65" t="s">
        <v>89</v>
      </c>
    </row>
    <row r="6" spans="1:2" ht="26.25">
      <c r="A6" s="65" t="s">
        <v>103</v>
      </c>
      <c r="B6" s="68" t="s">
        <v>104</v>
      </c>
    </row>
    <row r="8" spans="1:2" ht="26.25">
      <c r="A8" s="65" t="s">
        <v>105</v>
      </c>
      <c r="B8" s="65" t="s">
        <v>80</v>
      </c>
    </row>
    <row r="10" spans="1:2" ht="26.25">
      <c r="A10" s="65" t="s">
        <v>106</v>
      </c>
      <c r="B10" s="65" t="s">
        <v>107</v>
      </c>
    </row>
    <row r="12" spans="1:2" ht="26.25">
      <c r="A12" s="65"/>
      <c r="B12" s="65"/>
    </row>
  </sheetData>
  <mergeCells count="1">
    <mergeCell ref="A1:B1"/>
  </mergeCells>
  <pageMargins left="0.75" right="0.75" top="1" bottom="1" header="0.5" footer="0.5"/>
  <headerFooter alignWithMargins="0"/>
  <drawing r:id="rId1"/>
</worksheet>
</file>

<file path=xl/worksheets/sheet60.xml><?xml version="1.0" encoding="utf-8"?>
<worksheet xmlns="http://schemas.openxmlformats.org/spreadsheetml/2006/main" xmlns:r="http://schemas.openxmlformats.org/officeDocument/2006/relationships">
  <sheetPr codeName="Sheet61">
    <pageSetUpPr fitToPage="1"/>
  </sheetPr>
  <dimension ref="A1:R359"/>
  <sheetViews>
    <sheetView workbookViewId="0"/>
  </sheetViews>
  <sheetFormatPr defaultRowHeight="15"/>
  <cols>
    <col min="1" max="1" width="5.33203125" style="171" customWidth="1"/>
    <col min="2" max="2" width="9.21875" style="171" customWidth="1"/>
    <col min="4" max="4" width="3.77734375" customWidth="1"/>
    <col min="5" max="5" width="2.88671875" customWidth="1"/>
    <col min="6" max="6" width="33.77734375" customWidth="1"/>
    <col min="7" max="7" width="7.6640625" bestFit="1" customWidth="1"/>
    <col min="8" max="8" width="7.77734375" bestFit="1" customWidth="1"/>
    <col min="9" max="12" width="6.6640625" customWidth="1"/>
    <col min="13" max="13" width="5.77734375" customWidth="1"/>
    <col min="14" max="15" width="8.88671875" bestFit="1" customWidth="1"/>
    <col min="16" max="18" width="8.77734375" bestFit="1" customWidth="1"/>
  </cols>
  <sheetData>
    <row r="1" spans="1:18" ht="16.5" thickBot="1">
      <c r="A1" s="166" t="s">
        <v>14</v>
      </c>
      <c r="B1" s="167" t="s">
        <v>15</v>
      </c>
    </row>
    <row r="2" spans="1:18" ht="33.75">
      <c r="D2" s="1795" t="s">
        <v>3103</v>
      </c>
    </row>
    <row r="3" spans="1:18">
      <c r="A3" s="171" t="s">
        <v>18</v>
      </c>
    </row>
    <row r="4" spans="1:18" ht="15.75">
      <c r="A4" s="185">
        <v>0</v>
      </c>
      <c r="B4" s="1054" t="s">
        <v>20</v>
      </c>
      <c r="D4" s="2" t="s">
        <v>21</v>
      </c>
      <c r="E4" s="454"/>
      <c r="F4" s="1796"/>
      <c r="G4" s="454"/>
      <c r="H4" s="454"/>
      <c r="I4" s="454"/>
      <c r="J4" s="454"/>
      <c r="K4" s="454"/>
      <c r="L4" s="454"/>
      <c r="N4" s="2" t="s">
        <v>3104</v>
      </c>
    </row>
    <row r="5" spans="1:18" ht="15.75">
      <c r="A5" s="190"/>
      <c r="B5" s="190"/>
      <c r="D5" s="1797" t="s">
        <v>23</v>
      </c>
      <c r="E5" s="1437"/>
      <c r="F5" s="1437"/>
      <c r="G5" s="1437">
        <v>2012</v>
      </c>
      <c r="H5" s="1437">
        <v>2013</v>
      </c>
      <c r="I5" s="1437">
        <v>2014</v>
      </c>
      <c r="J5" s="1437">
        <v>2015</v>
      </c>
      <c r="K5" s="1437">
        <v>2016</v>
      </c>
      <c r="L5" s="1437">
        <v>2017</v>
      </c>
      <c r="N5" s="1437">
        <v>2013</v>
      </c>
      <c r="O5" s="1437">
        <v>2014</v>
      </c>
      <c r="P5" s="1437">
        <v>2015</v>
      </c>
      <c r="Q5" s="1437">
        <v>2016</v>
      </c>
      <c r="R5" s="1437">
        <v>2017</v>
      </c>
    </row>
    <row r="6" spans="1:18" ht="15.75">
      <c r="A6" s="1055" t="s">
        <v>596</v>
      </c>
      <c r="B6" s="1056"/>
      <c r="D6" s="488" t="s">
        <v>570</v>
      </c>
      <c r="E6" s="454"/>
      <c r="F6" s="1796"/>
      <c r="G6" s="454"/>
      <c r="H6" s="454"/>
      <c r="I6" s="454"/>
      <c r="J6" s="454"/>
      <c r="K6" s="454"/>
      <c r="L6" s="454"/>
    </row>
    <row r="7" spans="1:18">
      <c r="A7" s="1057"/>
      <c r="B7" s="438"/>
      <c r="D7" s="454"/>
      <c r="E7" s="454" t="s">
        <v>3105</v>
      </c>
      <c r="F7" s="1796"/>
      <c r="G7" s="1122">
        <v>0</v>
      </c>
      <c r="H7" s="1122">
        <v>0</v>
      </c>
      <c r="I7" s="1122">
        <v>153.94544400000001</v>
      </c>
      <c r="J7" s="1122">
        <v>161.92535719174873</v>
      </c>
      <c r="K7" s="1122">
        <v>169.95701107143242</v>
      </c>
      <c r="L7" s="1122">
        <v>183.56715801200727</v>
      </c>
      <c r="N7" s="847">
        <v>0</v>
      </c>
      <c r="O7" s="847">
        <v>153.94544400000001</v>
      </c>
      <c r="P7" s="847">
        <v>7.9799131917487216</v>
      </c>
      <c r="Q7" s="847">
        <v>8.031653879683688</v>
      </c>
      <c r="R7" s="847">
        <v>13.61014694057485</v>
      </c>
    </row>
    <row r="8" spans="1:18">
      <c r="A8" s="1058"/>
      <c r="B8" s="438"/>
      <c r="D8" s="454"/>
      <c r="E8" s="454" t="s">
        <v>636</v>
      </c>
      <c r="F8" s="1796"/>
      <c r="G8" s="1122">
        <v>0</v>
      </c>
      <c r="H8" s="1122">
        <v>0</v>
      </c>
      <c r="I8" s="1122">
        <v>187.96401000000003</v>
      </c>
      <c r="J8" s="1122">
        <v>182.24006008463502</v>
      </c>
      <c r="K8" s="1122">
        <v>184.62611409681807</v>
      </c>
      <c r="L8" s="1122">
        <v>190.11080645319691</v>
      </c>
      <c r="N8" s="847">
        <v>0</v>
      </c>
      <c r="O8" s="847">
        <v>187.96401000000003</v>
      </c>
      <c r="P8" s="847">
        <v>-5.7239499153650115</v>
      </c>
      <c r="Q8" s="847">
        <v>2.3860540121830525</v>
      </c>
      <c r="R8" s="847">
        <v>5.4846923563788437</v>
      </c>
    </row>
    <row r="9" spans="1:18">
      <c r="A9" s="1151"/>
      <c r="B9" s="441"/>
      <c r="D9" s="454"/>
      <c r="E9" s="454" t="s">
        <v>3106</v>
      </c>
      <c r="F9" s="1796"/>
      <c r="G9" s="1122">
        <v>0</v>
      </c>
      <c r="H9" s="1122">
        <v>0</v>
      </c>
      <c r="I9" s="1122">
        <v>176.62820199999999</v>
      </c>
      <c r="J9" s="1122">
        <v>185.12501289422403</v>
      </c>
      <c r="K9" s="1122">
        <v>191.45210084509634</v>
      </c>
      <c r="L9" s="1122">
        <v>210.07559951844459</v>
      </c>
      <c r="N9" s="847">
        <v>0</v>
      </c>
      <c r="O9" s="847">
        <v>176.62820199999999</v>
      </c>
      <c r="P9" s="847">
        <v>8.4968108942240406</v>
      </c>
      <c r="Q9" s="847">
        <v>6.3270879508723112</v>
      </c>
      <c r="R9" s="847">
        <v>18.623498673348251</v>
      </c>
    </row>
    <row r="10" spans="1:18">
      <c r="A10" s="1058"/>
      <c r="B10" s="441"/>
      <c r="D10" s="454"/>
      <c r="E10" s="454" t="s">
        <v>3107</v>
      </c>
      <c r="F10" s="1796"/>
      <c r="G10" s="1122">
        <v>0</v>
      </c>
      <c r="H10" s="1122">
        <v>0</v>
      </c>
      <c r="I10" s="1122">
        <v>-36.22847500000001</v>
      </c>
      <c r="J10" s="1122">
        <v>-37.987250143688129</v>
      </c>
      <c r="K10" s="1122">
        <v>-36.34729147625</v>
      </c>
      <c r="L10" s="1122">
        <v>-36.644538435000001</v>
      </c>
      <c r="N10" s="847">
        <v>0</v>
      </c>
      <c r="O10" s="847">
        <v>-36.22847500000001</v>
      </c>
      <c r="P10" s="847">
        <v>-1.7587751436881192</v>
      </c>
      <c r="Q10" s="847">
        <v>1.6399586674381297</v>
      </c>
      <c r="R10" s="847">
        <v>-0.29724695875000151</v>
      </c>
    </row>
    <row r="11" spans="1:18" ht="15.75">
      <c r="A11" s="1058"/>
      <c r="B11" s="1059"/>
      <c r="E11" s="488" t="s">
        <v>38</v>
      </c>
      <c r="G11" s="1031">
        <v>0</v>
      </c>
      <c r="H11" s="1031">
        <v>0</v>
      </c>
      <c r="I11" s="1031">
        <v>482.30918099999997</v>
      </c>
      <c r="J11" s="1031">
        <v>491.30318002691968</v>
      </c>
      <c r="K11" s="1031">
        <v>509.68793453709679</v>
      </c>
      <c r="L11" s="1031">
        <v>547.10902554864879</v>
      </c>
      <c r="N11" s="1031">
        <v>0</v>
      </c>
      <c r="O11" s="1031">
        <v>482.30918099999997</v>
      </c>
      <c r="P11" s="1031">
        <v>8.9939990269196315</v>
      </c>
      <c r="Q11" s="1031">
        <v>18.384754510177181</v>
      </c>
      <c r="R11" s="1031">
        <v>37.421091011551944</v>
      </c>
    </row>
    <row r="12" spans="1:18">
      <c r="A12" s="1058"/>
      <c r="B12" s="1059"/>
    </row>
    <row r="13" spans="1:18" ht="15.75">
      <c r="A13" s="1058"/>
      <c r="B13" s="1059"/>
      <c r="E13" s="2" t="s">
        <v>3108</v>
      </c>
      <c r="G13" s="1798" t="s">
        <v>3109</v>
      </c>
      <c r="H13" s="847">
        <v>0.24666874999999996</v>
      </c>
      <c r="I13" s="847">
        <v>0.9691749999999999</v>
      </c>
      <c r="J13" s="847">
        <v>0.91417499999999996</v>
      </c>
      <c r="K13" s="847">
        <v>0.90667500000000001</v>
      </c>
      <c r="L13" s="847">
        <v>0.91192499999999999</v>
      </c>
      <c r="N13" s="847"/>
      <c r="O13" s="847">
        <v>0.72250624999999991</v>
      </c>
      <c r="P13" s="847">
        <v>-5.4999999999999938E-2</v>
      </c>
      <c r="Q13" s="847">
        <v>-7.4999999999999512E-3</v>
      </c>
      <c r="R13" s="847">
        <v>5.2499999999999769E-3</v>
      </c>
    </row>
    <row r="14" spans="1:18">
      <c r="A14" s="1058"/>
      <c r="B14" s="1059"/>
    </row>
    <row r="15" spans="1:18">
      <c r="A15" s="1060"/>
      <c r="B15" s="1061"/>
      <c r="E15" t="s">
        <v>3084</v>
      </c>
      <c r="G15" s="1798" t="s">
        <v>3109</v>
      </c>
      <c r="H15" s="843">
        <v>0</v>
      </c>
      <c r="I15" s="843">
        <v>0</v>
      </c>
      <c r="J15" s="843">
        <v>0</v>
      </c>
      <c r="K15" s="843">
        <v>5.1202144532535039</v>
      </c>
      <c r="L15" s="843">
        <v>14.758475972556997</v>
      </c>
    </row>
    <row r="16" spans="1:18" ht="15.75">
      <c r="A16" s="1062"/>
      <c r="B16" s="1063"/>
    </row>
    <row r="17" spans="1:12" ht="15.75">
      <c r="A17" s="1435"/>
      <c r="B17" s="1280"/>
      <c r="E17" s="454" t="s">
        <v>42</v>
      </c>
      <c r="G17" s="8">
        <v>0</v>
      </c>
      <c r="H17" s="8">
        <v>0</v>
      </c>
      <c r="I17" s="8">
        <v>0</v>
      </c>
      <c r="J17" s="8">
        <v>0</v>
      </c>
      <c r="K17" s="8">
        <v>0</v>
      </c>
      <c r="L17" s="8">
        <v>0</v>
      </c>
    </row>
    <row r="18" spans="1:12">
      <c r="A18" s="396"/>
      <c r="B18" s="396"/>
    </row>
    <row r="19" spans="1:12">
      <c r="A19" s="396"/>
      <c r="B19" s="396"/>
    </row>
    <row r="20" spans="1:12">
      <c r="A20" s="396"/>
      <c r="B20" s="396"/>
    </row>
    <row r="21" spans="1:12">
      <c r="A21" s="396"/>
      <c r="B21" s="396"/>
    </row>
    <row r="22" spans="1:12">
      <c r="A22" s="396"/>
      <c r="B22" s="396"/>
    </row>
    <row r="23" spans="1:12">
      <c r="A23" s="396"/>
      <c r="B23" s="396"/>
    </row>
    <row r="25" spans="1:12">
      <c r="A25" s="396"/>
      <c r="B25" s="396"/>
    </row>
    <row r="26" spans="1:12">
      <c r="A26" s="396"/>
      <c r="B26" s="396"/>
    </row>
    <row r="27" spans="1:12">
      <c r="A27" s="396"/>
      <c r="B27" s="396"/>
    </row>
    <row r="28" spans="1:12">
      <c r="A28" s="396"/>
      <c r="B28" s="396"/>
    </row>
    <row r="46" spans="1:2" ht="15.75">
      <c r="A46" s="220"/>
      <c r="B46" s="220"/>
    </row>
    <row r="47" spans="1:2" ht="15.75">
      <c r="A47" s="220"/>
      <c r="B47" s="220"/>
    </row>
    <row r="51" spans="1:2" ht="15.75">
      <c r="A51" s="220"/>
      <c r="B51" s="220"/>
    </row>
    <row r="57" spans="1:2" ht="15.75">
      <c r="A57" s="220"/>
      <c r="B57" s="220"/>
    </row>
    <row r="330" spans="1:2">
      <c r="B330" s="229"/>
    </row>
    <row r="331" spans="1:2">
      <c r="B331" s="229"/>
    </row>
    <row r="332" spans="1:2">
      <c r="B332" s="229"/>
    </row>
    <row r="333" spans="1:2">
      <c r="B333" s="229"/>
    </row>
    <row r="334" spans="1:2">
      <c r="A334" s="229"/>
    </row>
    <row r="335" spans="1:2">
      <c r="A335" s="229"/>
      <c r="B335" s="229"/>
    </row>
    <row r="336" spans="1:2">
      <c r="A336" s="229"/>
      <c r="B336" s="229"/>
    </row>
    <row r="337" spans="1:2">
      <c r="A337" s="229"/>
    </row>
    <row r="338" spans="1:2">
      <c r="A338" s="229"/>
    </row>
    <row r="339" spans="1:2">
      <c r="A339" s="229"/>
    </row>
    <row r="340" spans="1:2">
      <c r="A340" s="229"/>
    </row>
    <row r="352" spans="1:2">
      <c r="B352" s="229"/>
    </row>
    <row r="353" spans="1:2">
      <c r="B353" s="229"/>
    </row>
    <row r="354" spans="1:2">
      <c r="B354" s="229"/>
    </row>
    <row r="355" spans="1:2">
      <c r="B355" s="229"/>
    </row>
    <row r="356" spans="1:2">
      <c r="A356" s="229"/>
    </row>
    <row r="357" spans="1:2">
      <c r="A357" s="229"/>
    </row>
    <row r="358" spans="1:2">
      <c r="A358" s="229"/>
    </row>
    <row r="359" spans="1:2">
      <c r="A359" s="229"/>
    </row>
  </sheetData>
  <conditionalFormatting sqref="B7:B15">
    <cfRule type="cellIs" dxfId="124" priority="2" stopIfTrue="1" operator="notEqual">
      <formula>0</formula>
    </cfRule>
  </conditionalFormatting>
  <conditionalFormatting sqref="B393 B355 A18:B352">
    <cfRule type="cellIs" dxfId="123" priority="1" stopIfTrue="1" operator="greaterThan">
      <formula>0</formula>
    </cfRule>
  </conditionalFormatting>
  <pageMargins left="0.7" right="0.7" top="0.75" bottom="0.75" header="0.3" footer="0.3"/>
  <pageSetup orientation="landscape" r:id="rId1"/>
  <headerFooter>
    <oddFooter>&amp;F</oddFooter>
  </headerFooter>
</worksheet>
</file>

<file path=xl/worksheets/sheet61.xml><?xml version="1.0" encoding="utf-8"?>
<worksheet xmlns="http://schemas.openxmlformats.org/spreadsheetml/2006/main" xmlns:r="http://schemas.openxmlformats.org/officeDocument/2006/relationships">
  <sheetPr codeName="Sheet115">
    <pageSetUpPr fitToPage="1"/>
  </sheetPr>
  <dimension ref="A1:IV367"/>
  <sheetViews>
    <sheetView workbookViewId="0"/>
  </sheetViews>
  <sheetFormatPr defaultColWidth="8.88671875" defaultRowHeight="15.75"/>
  <cols>
    <col min="1" max="1" width="5.33203125" style="171" customWidth="1"/>
    <col min="2" max="2" width="9.21875" style="171" customWidth="1"/>
    <col min="3" max="3" width="4.88671875" style="5" customWidth="1"/>
    <col min="4" max="4" width="2.88671875" style="5" customWidth="1"/>
    <col min="5" max="5" width="3.21875" style="29" customWidth="1"/>
    <col min="6" max="6" width="47.109375" style="5" customWidth="1"/>
    <col min="7" max="18" width="6.33203125" style="5" customWidth="1"/>
    <col min="19" max="19" width="10.21875" style="5" customWidth="1"/>
    <col min="20" max="20" width="14.77734375" style="5" customWidth="1"/>
    <col min="21" max="21" width="15.44140625" style="5" customWidth="1"/>
    <col min="22" max="36" width="10.21875" style="5" customWidth="1"/>
    <col min="37" max="16384" width="8.88671875" style="5"/>
  </cols>
  <sheetData>
    <row r="1" spans="1:46" ht="16.5" thickBot="1">
      <c r="A1" s="166" t="s">
        <v>14</v>
      </c>
      <c r="B1" s="167" t="s">
        <v>15</v>
      </c>
    </row>
    <row r="3" spans="1:46">
      <c r="A3" s="171" t="s">
        <v>18</v>
      </c>
      <c r="J3" s="682" t="s">
        <v>1219</v>
      </c>
    </row>
    <row r="4" spans="1:46">
      <c r="A4" s="185">
        <v>0</v>
      </c>
      <c r="B4" s="186" t="s">
        <v>20</v>
      </c>
      <c r="J4" s="835">
        <v>1000</v>
      </c>
      <c r="K4" s="5" t="s">
        <v>608</v>
      </c>
    </row>
    <row r="5" spans="1:46">
      <c r="A5" s="396"/>
      <c r="B5" s="396"/>
    </row>
    <row r="6" spans="1:46" ht="33">
      <c r="A6" s="396"/>
      <c r="B6" s="396"/>
      <c r="E6" s="932" t="s">
        <v>3110</v>
      </c>
      <c r="F6" s="932"/>
      <c r="G6" s="932"/>
      <c r="H6" s="932"/>
      <c r="I6" s="932"/>
    </row>
    <row r="7" spans="1:46">
      <c r="A7" s="396"/>
      <c r="B7" s="396"/>
      <c r="F7" s="5" t="s">
        <v>3111</v>
      </c>
    </row>
    <row r="8" spans="1:46">
      <c r="A8" s="396"/>
      <c r="B8" s="396"/>
      <c r="E8" s="29" t="s">
        <v>541</v>
      </c>
      <c r="F8" s="5" t="s">
        <v>3112</v>
      </c>
    </row>
    <row r="9" spans="1:46">
      <c r="A9" s="396"/>
      <c r="B9" s="396"/>
      <c r="E9" s="1799"/>
      <c r="F9" s="1800" t="s">
        <v>23</v>
      </c>
      <c r="G9" s="188">
        <v>2001</v>
      </c>
      <c r="H9" s="188">
        <v>2002</v>
      </c>
      <c r="I9" s="188">
        <v>2003</v>
      </c>
      <c r="J9" s="188">
        <v>2004</v>
      </c>
      <c r="K9" s="188">
        <v>2005</v>
      </c>
      <c r="L9" s="188">
        <v>2006</v>
      </c>
      <c r="M9" s="188">
        <v>2007</v>
      </c>
      <c r="N9" s="188">
        <v>2008</v>
      </c>
      <c r="O9" s="188">
        <v>2009</v>
      </c>
      <c r="P9" s="188">
        <v>2010</v>
      </c>
      <c r="Q9" s="188">
        <v>2011</v>
      </c>
      <c r="R9" s="188">
        <v>2012</v>
      </c>
      <c r="S9" s="188">
        <v>2013</v>
      </c>
      <c r="T9" s="188">
        <v>2014</v>
      </c>
      <c r="U9" s="188">
        <v>2015</v>
      </c>
      <c r="V9" s="188">
        <v>2016</v>
      </c>
      <c r="W9" s="188">
        <v>2017</v>
      </c>
      <c r="X9" s="188">
        <v>2018</v>
      </c>
      <c r="Y9" s="188">
        <v>2019</v>
      </c>
      <c r="Z9" s="188">
        <v>2020</v>
      </c>
      <c r="AA9" s="188">
        <v>2021</v>
      </c>
      <c r="AB9" s="188">
        <v>2022</v>
      </c>
      <c r="AC9" s="188">
        <v>2023</v>
      </c>
      <c r="AD9" s="188">
        <v>2024</v>
      </c>
      <c r="AE9" s="188">
        <v>2025</v>
      </c>
      <c r="AF9" s="188">
        <v>2026</v>
      </c>
      <c r="AG9" s="188">
        <v>2027</v>
      </c>
      <c r="AH9" s="188">
        <v>2028</v>
      </c>
      <c r="AI9" s="188">
        <v>2029</v>
      </c>
      <c r="AJ9" s="188">
        <v>2030</v>
      </c>
      <c r="AK9" s="221"/>
      <c r="AL9" s="221"/>
      <c r="AM9" s="221"/>
      <c r="AN9" s="221"/>
      <c r="AO9" s="221"/>
      <c r="AP9" s="221"/>
      <c r="AQ9" s="221"/>
      <c r="AR9" s="221"/>
      <c r="AS9" s="221"/>
      <c r="AT9" s="221"/>
    </row>
    <row r="10" spans="1:46">
      <c r="A10" s="396"/>
      <c r="B10" s="396"/>
      <c r="E10" s="29" t="s">
        <v>3113</v>
      </c>
      <c r="J10" s="215"/>
      <c r="K10" s="215"/>
      <c r="L10" s="215"/>
      <c r="M10" s="215"/>
      <c r="N10" s="215"/>
      <c r="O10" s="215"/>
      <c r="P10" s="215"/>
      <c r="Q10" s="215"/>
      <c r="R10" s="215"/>
      <c r="S10" s="215"/>
      <c r="T10" s="215">
        <v>1.8524095999999999</v>
      </c>
      <c r="U10" s="215">
        <v>1.75</v>
      </c>
      <c r="V10" s="215">
        <v>1.7500000000000002</v>
      </c>
      <c r="W10" s="215">
        <v>1.7499999999999998</v>
      </c>
      <c r="X10" s="215">
        <v>1.7500000000000002</v>
      </c>
      <c r="Y10" s="215">
        <v>1.7500000000000002</v>
      </c>
      <c r="Z10" s="215">
        <v>1.7500000000000002</v>
      </c>
      <c r="AA10" s="215">
        <v>1.75</v>
      </c>
      <c r="AB10" s="215">
        <v>1.7499999999999998</v>
      </c>
      <c r="AC10" s="215">
        <v>1.75</v>
      </c>
      <c r="AD10" s="215">
        <v>1.7500000000000002</v>
      </c>
      <c r="AE10" s="215">
        <v>1.7499999999999996</v>
      </c>
      <c r="AF10" s="215">
        <v>1.75</v>
      </c>
      <c r="AG10" s="215">
        <v>1.7499999999999996</v>
      </c>
      <c r="AH10" s="215">
        <v>1.7500000000000004</v>
      </c>
      <c r="AI10" s="215">
        <v>1.7500000000000002</v>
      </c>
      <c r="AJ10" s="215">
        <v>1.7499999999999996</v>
      </c>
    </row>
    <row r="11" spans="1:46">
      <c r="A11" s="396"/>
      <c r="B11" s="396"/>
      <c r="E11" s="29" t="s">
        <v>541</v>
      </c>
    </row>
    <row r="12" spans="1:46">
      <c r="A12" s="396"/>
      <c r="B12" s="396"/>
      <c r="E12" s="29" t="s">
        <v>3114</v>
      </c>
    </row>
    <row r="13" spans="1:46">
      <c r="A13" s="396"/>
      <c r="B13" s="396"/>
      <c r="F13" s="5" t="s">
        <v>3115</v>
      </c>
      <c r="T13" s="5">
        <v>1071076.1785391206</v>
      </c>
      <c r="U13" s="5">
        <v>1009700.0083922888</v>
      </c>
      <c r="V13" s="5">
        <v>1007861.4883473217</v>
      </c>
      <c r="W13" s="5">
        <v>1020536.9600970867</v>
      </c>
      <c r="X13" s="5">
        <v>1045759.9406803184</v>
      </c>
      <c r="Y13" s="5">
        <v>1094287.4272569777</v>
      </c>
      <c r="Z13" s="5">
        <v>1163877.1440388612</v>
      </c>
      <c r="AA13" s="5">
        <v>1233115.0867008017</v>
      </c>
      <c r="AB13" s="5">
        <v>1297523.8145295274</v>
      </c>
      <c r="AC13" s="5">
        <v>1360476.8634739076</v>
      </c>
      <c r="AD13" s="5">
        <v>1427292.6816646459</v>
      </c>
      <c r="AE13" s="5">
        <v>1470568.1313652033</v>
      </c>
      <c r="AF13" s="5">
        <v>1776717.7956151338</v>
      </c>
      <c r="AG13" s="5">
        <v>2336434.2762743663</v>
      </c>
      <c r="AH13" s="5">
        <v>2681294.976990683</v>
      </c>
      <c r="AI13" s="5">
        <v>2607799.4351529144</v>
      </c>
      <c r="AJ13" s="5">
        <v>2207643.4302409217</v>
      </c>
    </row>
    <row r="14" spans="1:46">
      <c r="A14" s="396"/>
      <c r="B14" s="396"/>
      <c r="F14" s="5" t="s">
        <v>3116</v>
      </c>
      <c r="T14" s="5">
        <v>0</v>
      </c>
      <c r="U14" s="5">
        <v>0</v>
      </c>
      <c r="V14" s="5">
        <v>0</v>
      </c>
      <c r="W14" s="5">
        <v>0</v>
      </c>
      <c r="X14" s="5">
        <v>0</v>
      </c>
      <c r="Y14" s="5">
        <v>0</v>
      </c>
      <c r="Z14" s="5">
        <v>0</v>
      </c>
      <c r="AA14" s="5">
        <v>0</v>
      </c>
      <c r="AB14" s="5">
        <v>0</v>
      </c>
      <c r="AC14" s="5">
        <v>0</v>
      </c>
      <c r="AD14" s="5">
        <v>0</v>
      </c>
      <c r="AE14" s="5">
        <v>0</v>
      </c>
      <c r="AF14" s="5">
        <v>0</v>
      </c>
      <c r="AG14" s="5">
        <v>0</v>
      </c>
      <c r="AH14" s="5">
        <v>0</v>
      </c>
      <c r="AI14" s="5">
        <v>0</v>
      </c>
      <c r="AJ14" s="5">
        <v>0</v>
      </c>
    </row>
    <row r="15" spans="1:46">
      <c r="A15" s="396"/>
      <c r="B15" s="396"/>
      <c r="F15" s="5" t="s">
        <v>1039</v>
      </c>
      <c r="T15" s="5">
        <v>270978.38272087957</v>
      </c>
      <c r="U15" s="5">
        <v>287183.02550190425</v>
      </c>
      <c r="V15" s="5">
        <v>307448.29327089764</v>
      </c>
      <c r="W15" s="5">
        <v>304819.21700539545</v>
      </c>
      <c r="X15" s="5">
        <v>319057.95214405062</v>
      </c>
      <c r="Y15" s="5">
        <v>323157.15631793346</v>
      </c>
      <c r="Z15" s="5">
        <v>322102.94489667041</v>
      </c>
      <c r="AA15" s="5">
        <v>327294.25206887815</v>
      </c>
      <c r="AB15" s="5">
        <v>329103.63001485373</v>
      </c>
      <c r="AC15" s="5">
        <v>334280.60189670103</v>
      </c>
      <c r="AD15" s="5">
        <v>340586.35090327362</v>
      </c>
      <c r="AE15" s="5">
        <v>338207.74489706889</v>
      </c>
      <c r="AF15" s="5">
        <v>402412.5679344479</v>
      </c>
      <c r="AG15" s="5">
        <v>531323.68904647185</v>
      </c>
      <c r="AH15" s="5">
        <v>569245.77662225498</v>
      </c>
      <c r="AI15" s="5">
        <v>507480.65026935423</v>
      </c>
      <c r="AJ15" s="5">
        <v>461286.18859650113</v>
      </c>
    </row>
    <row r="16" spans="1:46">
      <c r="A16" s="396"/>
      <c r="B16" s="396"/>
      <c r="F16" s="454" t="s">
        <v>1041</v>
      </c>
      <c r="G16" s="454"/>
      <c r="H16" s="454"/>
      <c r="I16" s="454"/>
      <c r="T16" s="5">
        <v>154000.01823999998</v>
      </c>
      <c r="U16" s="5">
        <v>158500</v>
      </c>
      <c r="V16" s="5">
        <v>149000</v>
      </c>
      <c r="W16" s="5">
        <v>146500</v>
      </c>
      <c r="X16" s="5">
        <v>146500</v>
      </c>
      <c r="Y16" s="5">
        <v>151500</v>
      </c>
      <c r="Z16" s="5">
        <v>162500</v>
      </c>
      <c r="AA16" s="5">
        <v>177500.00000000003</v>
      </c>
      <c r="AB16" s="5">
        <v>197500</v>
      </c>
      <c r="AC16" s="5">
        <v>220499.99999999994</v>
      </c>
      <c r="AD16" s="5">
        <v>243500.00000000006</v>
      </c>
      <c r="AE16" s="5">
        <v>262500</v>
      </c>
      <c r="AF16" s="5">
        <v>295000</v>
      </c>
      <c r="AG16" s="5">
        <v>345000</v>
      </c>
      <c r="AH16" s="5">
        <v>394999.99999999994</v>
      </c>
      <c r="AI16" s="5">
        <v>445000</v>
      </c>
      <c r="AJ16" s="5">
        <v>495000.00000000012</v>
      </c>
    </row>
    <row r="17" spans="1:256">
      <c r="A17" s="396"/>
      <c r="B17" s="396"/>
      <c r="F17" s="454" t="s">
        <v>80</v>
      </c>
      <c r="G17" s="454"/>
      <c r="H17" s="454"/>
      <c r="I17" s="454"/>
      <c r="T17" s="5">
        <v>28143.443999999996</v>
      </c>
      <c r="U17" s="5">
        <v>35120.370000000003</v>
      </c>
      <c r="V17" s="5">
        <v>38779.44999999999</v>
      </c>
      <c r="W17" s="5">
        <v>38779.449999999983</v>
      </c>
      <c r="X17" s="5">
        <v>39566.849999999991</v>
      </c>
      <c r="Y17" s="5">
        <v>41929.049999999996</v>
      </c>
      <c r="Z17" s="5">
        <v>44094.399999999994</v>
      </c>
      <c r="AA17" s="5">
        <v>44488.099999999977</v>
      </c>
      <c r="AB17" s="5">
        <v>45078.64999999998</v>
      </c>
      <c r="AC17" s="5">
        <v>46062.899999999987</v>
      </c>
      <c r="AD17" s="5">
        <v>46850.3</v>
      </c>
      <c r="AE17" s="5">
        <v>46456.599999999991</v>
      </c>
      <c r="AF17" s="5">
        <v>64763.64999999998</v>
      </c>
      <c r="AG17" s="5">
        <v>86417.14999999998</v>
      </c>
      <c r="AH17" s="5">
        <v>91141.549999999974</v>
      </c>
      <c r="AI17" s="5">
        <v>92322.64999999998</v>
      </c>
      <c r="AJ17" s="5">
        <v>98031.299999999959</v>
      </c>
    </row>
    <row r="18" spans="1:256">
      <c r="A18" s="396"/>
      <c r="B18" s="396"/>
      <c r="F18" s="454" t="s">
        <v>671</v>
      </c>
      <c r="G18" s="454"/>
      <c r="H18" s="454"/>
      <c r="I18" s="454"/>
      <c r="T18" s="5">
        <v>0</v>
      </c>
      <c r="U18" s="5">
        <v>0</v>
      </c>
      <c r="V18" s="5">
        <v>0</v>
      </c>
      <c r="W18" s="5">
        <v>0</v>
      </c>
      <c r="X18" s="5">
        <v>0</v>
      </c>
      <c r="Y18" s="5">
        <v>0</v>
      </c>
      <c r="Z18" s="5">
        <v>0</v>
      </c>
      <c r="AA18" s="5">
        <v>0</v>
      </c>
      <c r="AB18" s="5">
        <v>0</v>
      </c>
      <c r="AC18" s="5">
        <v>0</v>
      </c>
      <c r="AD18" s="5">
        <v>0</v>
      </c>
      <c r="AE18" s="5">
        <v>0</v>
      </c>
      <c r="AF18" s="5">
        <v>0</v>
      </c>
      <c r="AG18" s="5">
        <v>0</v>
      </c>
      <c r="AH18" s="5">
        <v>0</v>
      </c>
      <c r="AI18" s="5">
        <v>0</v>
      </c>
      <c r="AJ18" s="5">
        <v>0</v>
      </c>
    </row>
    <row r="19" spans="1:256">
      <c r="A19" s="396"/>
      <c r="B19" s="396"/>
      <c r="F19" s="5" t="s">
        <v>479</v>
      </c>
      <c r="G19" s="454"/>
      <c r="H19" s="454"/>
      <c r="I19" s="454"/>
      <c r="T19" s="5">
        <v>12080</v>
      </c>
      <c r="U19" s="5">
        <v>12320.582274559996</v>
      </c>
      <c r="V19" s="5">
        <v>12320.582274559996</v>
      </c>
      <c r="W19" s="5">
        <v>12320.582274559996</v>
      </c>
      <c r="X19" s="5">
        <v>12320.582274559996</v>
      </c>
      <c r="Y19" s="5">
        <v>12320.582274559996</v>
      </c>
      <c r="Z19" s="5">
        <v>12320.582274559996</v>
      </c>
      <c r="AA19" s="5">
        <v>12320.582274559996</v>
      </c>
      <c r="AB19" s="5">
        <v>12283.021834159998</v>
      </c>
      <c r="AC19" s="5">
        <v>12014.183315119999</v>
      </c>
      <c r="AD19" s="5">
        <v>11541.343973599998</v>
      </c>
      <c r="AE19" s="5">
        <v>11047.365283919999</v>
      </c>
      <c r="AF19" s="5">
        <v>10526.255157039997</v>
      </c>
      <c r="AG19" s="5">
        <v>10136.32043088</v>
      </c>
      <c r="AH19" s="5">
        <v>9885.8247319999991</v>
      </c>
      <c r="AI19" s="5">
        <v>9621.7601558400002</v>
      </c>
      <c r="AJ19" s="5">
        <v>9346.4218528799993</v>
      </c>
    </row>
    <row r="20" spans="1:256">
      <c r="A20" s="396"/>
      <c r="B20" s="396"/>
      <c r="C20" s="29"/>
      <c r="F20" s="454" t="s">
        <v>683</v>
      </c>
      <c r="G20" s="454"/>
      <c r="H20" s="454"/>
      <c r="I20" s="454"/>
      <c r="T20" s="5">
        <v>12501.871137259366</v>
      </c>
      <c r="U20" s="5">
        <v>13403.888810297132</v>
      </c>
      <c r="V20" s="5">
        <v>23492.44055991893</v>
      </c>
      <c r="W20" s="5">
        <v>29796.685134594267</v>
      </c>
      <c r="X20" s="5">
        <v>30062.07043703313</v>
      </c>
      <c r="Y20" s="5">
        <v>30533.180009621818</v>
      </c>
      <c r="Z20" s="5">
        <v>31173.866014685584</v>
      </c>
      <c r="AA20" s="5">
        <v>31824.702495586316</v>
      </c>
      <c r="AB20" s="5">
        <v>32458.685987390014</v>
      </c>
      <c r="AC20" s="5">
        <v>33010.101917451546</v>
      </c>
      <c r="AD20" s="5">
        <v>33380.915396332435</v>
      </c>
      <c r="AE20" s="5">
        <v>33754.355789971087</v>
      </c>
      <c r="AF20" s="5">
        <v>35796.285414425045</v>
      </c>
      <c r="AG20" s="5">
        <v>48891.374358027198</v>
      </c>
      <c r="AH20" s="5">
        <v>76777.22140191427</v>
      </c>
      <c r="AI20" s="5">
        <v>112030.63950866187</v>
      </c>
      <c r="AJ20" s="5">
        <v>142639.7868815831</v>
      </c>
    </row>
    <row r="21" spans="1:256">
      <c r="A21" s="396"/>
      <c r="B21" s="396"/>
      <c r="F21" s="454" t="s">
        <v>1250</v>
      </c>
      <c r="G21" s="454"/>
      <c r="H21" s="454"/>
      <c r="I21" s="454"/>
      <c r="T21" s="5">
        <v>18024.714010397071</v>
      </c>
      <c r="U21" s="5">
        <v>17868.97010201279</v>
      </c>
      <c r="V21" s="5">
        <v>17345.626433942427</v>
      </c>
      <c r="W21" s="5">
        <v>18432.493275103643</v>
      </c>
      <c r="X21" s="5">
        <v>18800.952279378263</v>
      </c>
      <c r="Y21" s="5">
        <v>18852.821653259907</v>
      </c>
      <c r="Z21" s="5">
        <v>19394.738955391858</v>
      </c>
      <c r="AA21" s="5">
        <v>18909.650257348185</v>
      </c>
      <c r="AB21" s="5">
        <v>19496.427165780311</v>
      </c>
      <c r="AC21" s="5">
        <v>19873.850997198791</v>
      </c>
      <c r="AD21" s="5">
        <v>20227.564264495028</v>
      </c>
      <c r="AE21" s="5">
        <v>20638.416081730065</v>
      </c>
      <c r="AF21" s="5">
        <v>20920.569821343423</v>
      </c>
      <c r="AG21" s="5">
        <v>21331.10940793356</v>
      </c>
      <c r="AH21" s="5">
        <v>21695.057402730705</v>
      </c>
      <c r="AI21" s="5">
        <v>22061.881950522798</v>
      </c>
      <c r="AJ21" s="5">
        <v>22425.953314029735</v>
      </c>
    </row>
    <row r="22" spans="1:256">
      <c r="A22" s="396"/>
      <c r="B22" s="396"/>
      <c r="F22" s="454" t="s">
        <v>691</v>
      </c>
      <c r="G22" s="454"/>
      <c r="H22" s="454"/>
      <c r="I22" s="454"/>
      <c r="T22" s="5">
        <v>6052.35329</v>
      </c>
      <c r="U22" s="5">
        <v>5100</v>
      </c>
      <c r="V22" s="5">
        <v>5202</v>
      </c>
      <c r="W22" s="5">
        <v>5306.04</v>
      </c>
      <c r="X22" s="5">
        <v>5412.1608000000006</v>
      </c>
      <c r="Y22" s="5">
        <v>5520.4040160000004</v>
      </c>
      <c r="Z22" s="5">
        <v>5630.8120963200008</v>
      </c>
      <c r="AA22" s="5">
        <v>5743.4283382464</v>
      </c>
      <c r="AB22" s="5">
        <v>5858.2969050113279</v>
      </c>
      <c r="AC22" s="5">
        <v>5975.4628431115552</v>
      </c>
      <c r="AD22" s="5">
        <v>6094.9720999737856</v>
      </c>
      <c r="AE22" s="5">
        <v>6216.8715419732625</v>
      </c>
      <c r="AF22" s="5">
        <v>6341.2089728127266</v>
      </c>
      <c r="AG22" s="5">
        <v>6468.0331522689812</v>
      </c>
      <c r="AH22" s="5">
        <v>6597.3938153143608</v>
      </c>
      <c r="AI22" s="5">
        <v>6729.3416916206488</v>
      </c>
      <c r="AJ22" s="5">
        <v>6863.9285254530614</v>
      </c>
    </row>
    <row r="23" spans="1:256">
      <c r="A23" s="396"/>
      <c r="B23" s="396"/>
      <c r="F23" s="120" t="s">
        <v>687</v>
      </c>
      <c r="G23" s="120"/>
      <c r="H23" s="120"/>
      <c r="I23" s="120"/>
      <c r="T23" s="5">
        <v>0</v>
      </c>
      <c r="U23" s="5">
        <v>5.5886244611022776E-5</v>
      </c>
      <c r="V23" s="5">
        <v>4.0785487128567562E-5</v>
      </c>
      <c r="W23" s="5">
        <v>2.1725459324783184E-5</v>
      </c>
      <c r="X23" s="5">
        <v>6.2065489046475263E-6</v>
      </c>
      <c r="Y23" s="5">
        <v>46.574821283496966</v>
      </c>
      <c r="Z23" s="5">
        <v>233.17776620470337</v>
      </c>
      <c r="AA23" s="5">
        <v>0</v>
      </c>
      <c r="AB23" s="5">
        <v>0</v>
      </c>
      <c r="AC23" s="5">
        <v>0</v>
      </c>
      <c r="AD23" s="5">
        <v>0</v>
      </c>
      <c r="AE23" s="5">
        <v>0</v>
      </c>
      <c r="AF23" s="5">
        <v>0</v>
      </c>
      <c r="AG23" s="5">
        <v>873.94350086497309</v>
      </c>
      <c r="AH23" s="5">
        <v>924.07845279619698</v>
      </c>
      <c r="AI23" s="5">
        <v>977.17071510250503</v>
      </c>
      <c r="AJ23" s="5">
        <v>1033.3998609023649</v>
      </c>
    </row>
    <row r="24" spans="1:256">
      <c r="A24" s="396"/>
      <c r="B24" s="396"/>
      <c r="F24" s="120" t="s">
        <v>478</v>
      </c>
      <c r="G24" s="120"/>
      <c r="H24" s="120"/>
      <c r="I24" s="120"/>
      <c r="T24" s="5">
        <v>0</v>
      </c>
      <c r="U24" s="5">
        <v>0</v>
      </c>
      <c r="V24" s="5">
        <v>0</v>
      </c>
      <c r="W24" s="5">
        <v>0</v>
      </c>
      <c r="X24" s="5">
        <v>0</v>
      </c>
      <c r="Y24" s="5">
        <v>0</v>
      </c>
      <c r="Z24" s="5">
        <v>0</v>
      </c>
      <c r="AA24" s="5">
        <v>0</v>
      </c>
      <c r="AB24" s="5">
        <v>0</v>
      </c>
      <c r="AC24" s="5">
        <v>0</v>
      </c>
      <c r="AD24" s="5">
        <v>0</v>
      </c>
      <c r="AE24" s="5">
        <v>0</v>
      </c>
      <c r="AF24" s="5">
        <v>0</v>
      </c>
      <c r="AG24" s="5">
        <v>0</v>
      </c>
      <c r="AH24" s="5">
        <v>0</v>
      </c>
      <c r="AI24" s="5">
        <v>0</v>
      </c>
      <c r="AJ24" s="5">
        <v>0</v>
      </c>
    </row>
    <row r="25" spans="1:256">
      <c r="F25" s="120" t="s">
        <v>1503</v>
      </c>
      <c r="G25" s="120"/>
      <c r="H25" s="120"/>
      <c r="I25" s="120"/>
      <c r="T25" s="5">
        <v>1524.3167610000003</v>
      </c>
      <c r="U25" s="5">
        <v>1404.4186599299999</v>
      </c>
      <c r="V25" s="5">
        <v>1483.3239982208997</v>
      </c>
      <c r="W25" s="5">
        <v>1578.167155489617</v>
      </c>
      <c r="X25" s="5">
        <v>1685.9232503269159</v>
      </c>
      <c r="Y25" s="5">
        <v>1793.6890403661457</v>
      </c>
      <c r="Z25" s="5">
        <v>1926.4226502100839</v>
      </c>
      <c r="AA25" s="5">
        <v>2062.3797243987883</v>
      </c>
      <c r="AB25" s="5">
        <v>2186.6070194131912</v>
      </c>
      <c r="AC25" s="5">
        <v>2318.7343438818721</v>
      </c>
      <c r="AD25" s="5">
        <v>2459.2917924538283</v>
      </c>
      <c r="AE25" s="5">
        <v>2608.8467719646114</v>
      </c>
      <c r="AF25" s="5">
        <v>2766.3063461833467</v>
      </c>
      <c r="AG25" s="5">
        <v>2925.2643429603222</v>
      </c>
      <c r="AH25" s="5">
        <v>3093.6152271388914</v>
      </c>
      <c r="AI25" s="5">
        <v>3271.9297922185287</v>
      </c>
      <c r="AJ25" s="5">
        <v>3460.8144518127365</v>
      </c>
    </row>
    <row r="26" spans="1:256">
      <c r="D26" s="29"/>
      <c r="F26" s="277" t="s">
        <v>1060</v>
      </c>
      <c r="G26" s="277"/>
      <c r="H26" s="277"/>
      <c r="I26" s="277"/>
      <c r="J26" s="29"/>
      <c r="K26" s="29"/>
      <c r="L26" s="29"/>
      <c r="M26" s="29"/>
      <c r="N26" s="29"/>
      <c r="O26" s="29"/>
      <c r="P26" s="29"/>
      <c r="Q26" s="29"/>
      <c r="R26" s="29"/>
      <c r="S26" s="29"/>
      <c r="T26" s="29">
        <v>1574381.2786986562</v>
      </c>
      <c r="U26" s="29">
        <v>1540601.2637968794</v>
      </c>
      <c r="V26" s="29">
        <v>1562933.204925647</v>
      </c>
      <c r="W26" s="29">
        <v>1578069.594963955</v>
      </c>
      <c r="X26" s="29">
        <v>1619166.4318718738</v>
      </c>
      <c r="Y26" s="29">
        <v>1679940.8853900025</v>
      </c>
      <c r="Z26" s="29">
        <v>1763254.0886929038</v>
      </c>
      <c r="AA26" s="29">
        <v>1853258.1818598195</v>
      </c>
      <c r="AB26" s="29">
        <v>1941489.1334561361</v>
      </c>
      <c r="AC26" s="29">
        <v>2034512.6987873721</v>
      </c>
      <c r="AD26" s="29">
        <v>2131933.4200947746</v>
      </c>
      <c r="AE26" s="29">
        <v>2191998.3317318317</v>
      </c>
      <c r="AF26" s="29">
        <v>2615244.6392613859</v>
      </c>
      <c r="AG26" s="29">
        <v>3389801.1605137731</v>
      </c>
      <c r="AH26" s="29">
        <v>3855655.4946448328</v>
      </c>
      <c r="AI26" s="29">
        <v>3807295.4592362344</v>
      </c>
      <c r="AJ26" s="29">
        <v>3447731.2237240835</v>
      </c>
      <c r="AK26" s="29"/>
      <c r="AL26" s="29"/>
      <c r="AM26" s="29"/>
      <c r="AN26" s="29"/>
      <c r="AO26" s="29"/>
      <c r="AP26" s="29"/>
      <c r="AQ26" s="29"/>
      <c r="AR26" s="29"/>
      <c r="AS26" s="29"/>
      <c r="AT26" s="29"/>
      <c r="AU26" s="29"/>
      <c r="AV26" s="29"/>
      <c r="AW26" s="29"/>
      <c r="AX26" s="29"/>
      <c r="AY26" s="29"/>
      <c r="AZ26" s="29"/>
      <c r="BA26" s="29"/>
      <c r="BB26" s="29"/>
      <c r="BC26" s="29"/>
      <c r="BD26" s="29"/>
      <c r="BE26" s="29"/>
      <c r="BF26" s="29"/>
      <c r="BG26" s="29"/>
      <c r="BH26" s="29"/>
      <c r="BI26" s="29"/>
      <c r="BJ26" s="29"/>
      <c r="BK26" s="29"/>
      <c r="BL26" s="29"/>
      <c r="BM26" s="29"/>
      <c r="BN26" s="29"/>
      <c r="BO26" s="29"/>
      <c r="BP26" s="29"/>
      <c r="BQ26" s="29"/>
      <c r="BR26" s="29"/>
      <c r="BS26" s="29"/>
      <c r="BT26" s="29"/>
      <c r="BU26" s="29"/>
      <c r="BV26" s="29"/>
      <c r="BW26" s="29"/>
      <c r="BX26" s="29"/>
      <c r="BY26" s="29"/>
      <c r="BZ26" s="29"/>
      <c r="CA26" s="29"/>
      <c r="CB26" s="29"/>
      <c r="CC26" s="29"/>
      <c r="CD26" s="29"/>
      <c r="CE26" s="29"/>
      <c r="CF26" s="29"/>
      <c r="CG26" s="29"/>
      <c r="CH26" s="29"/>
      <c r="CI26" s="29"/>
      <c r="CJ26" s="29"/>
      <c r="CK26" s="29"/>
      <c r="CL26" s="29"/>
      <c r="CM26" s="29"/>
      <c r="CN26" s="29"/>
      <c r="CO26" s="29"/>
      <c r="CP26" s="29"/>
      <c r="CQ26" s="29"/>
      <c r="CR26" s="29"/>
      <c r="CS26" s="29"/>
      <c r="CT26" s="29"/>
      <c r="CU26" s="29"/>
      <c r="CV26" s="29"/>
      <c r="CW26" s="29"/>
      <c r="CX26" s="29"/>
      <c r="CY26" s="29"/>
      <c r="CZ26" s="29"/>
      <c r="DA26" s="29"/>
      <c r="DB26" s="29"/>
      <c r="DC26" s="29"/>
      <c r="DD26" s="29"/>
      <c r="DE26" s="29"/>
      <c r="DF26" s="29"/>
      <c r="DG26" s="29"/>
      <c r="DH26" s="29"/>
      <c r="DI26" s="29"/>
      <c r="DJ26" s="29"/>
      <c r="DK26" s="29"/>
      <c r="DL26" s="29"/>
      <c r="DM26" s="29"/>
      <c r="DN26" s="29"/>
      <c r="DO26" s="29"/>
      <c r="DP26" s="29"/>
      <c r="DQ26" s="29"/>
      <c r="DR26" s="29"/>
      <c r="DS26" s="29"/>
      <c r="DT26" s="29"/>
      <c r="DU26" s="29"/>
      <c r="DV26" s="29"/>
      <c r="DW26" s="29"/>
      <c r="DX26" s="29"/>
      <c r="DY26" s="29"/>
      <c r="DZ26" s="29"/>
      <c r="EA26" s="29"/>
      <c r="EB26" s="29"/>
      <c r="EC26" s="29"/>
      <c r="ED26" s="29"/>
      <c r="EE26" s="29"/>
      <c r="EF26" s="29"/>
      <c r="EG26" s="29"/>
      <c r="EH26" s="29"/>
      <c r="EI26" s="29"/>
      <c r="EJ26" s="29"/>
      <c r="EK26" s="29"/>
      <c r="EL26" s="29"/>
      <c r="EM26" s="29"/>
      <c r="EN26" s="29"/>
      <c r="EO26" s="29"/>
      <c r="EP26" s="29"/>
      <c r="EQ26" s="29"/>
      <c r="ER26" s="29"/>
      <c r="ES26" s="29"/>
      <c r="ET26" s="29"/>
      <c r="EU26" s="29"/>
      <c r="EV26" s="29"/>
      <c r="EW26" s="29"/>
      <c r="EX26" s="29"/>
      <c r="EY26" s="29"/>
      <c r="EZ26" s="29"/>
      <c r="FA26" s="29"/>
      <c r="FB26" s="29"/>
      <c r="FC26" s="29"/>
      <c r="FD26" s="29"/>
      <c r="FE26" s="29"/>
      <c r="FF26" s="29"/>
      <c r="FG26" s="29"/>
      <c r="FH26" s="29"/>
      <c r="FI26" s="29"/>
      <c r="FJ26" s="29"/>
      <c r="FK26" s="29"/>
      <c r="FL26" s="29"/>
      <c r="FM26" s="29"/>
      <c r="FN26" s="29"/>
      <c r="FO26" s="29"/>
      <c r="FP26" s="29"/>
      <c r="FQ26" s="29"/>
      <c r="FR26" s="29"/>
      <c r="FS26" s="29"/>
      <c r="FT26" s="29"/>
      <c r="FU26" s="29"/>
      <c r="FV26" s="29"/>
      <c r="FW26" s="29"/>
      <c r="FX26" s="29"/>
      <c r="FY26" s="29"/>
      <c r="FZ26" s="29"/>
      <c r="GA26" s="29"/>
      <c r="GB26" s="29"/>
      <c r="GC26" s="29"/>
      <c r="GD26" s="29"/>
      <c r="GE26" s="29"/>
      <c r="GF26" s="29"/>
      <c r="GG26" s="29"/>
      <c r="GH26" s="29"/>
      <c r="GI26" s="29"/>
      <c r="GJ26" s="29"/>
      <c r="GK26" s="29"/>
      <c r="GL26" s="29"/>
      <c r="GM26" s="29"/>
      <c r="GN26" s="29"/>
      <c r="GO26" s="29"/>
      <c r="GP26" s="29"/>
      <c r="GQ26" s="29"/>
      <c r="GR26" s="29"/>
      <c r="GS26" s="29"/>
      <c r="GT26" s="29"/>
      <c r="GU26" s="29"/>
      <c r="GV26" s="29"/>
      <c r="GW26" s="29"/>
      <c r="GX26" s="29"/>
      <c r="GY26" s="29"/>
      <c r="GZ26" s="29"/>
      <c r="HA26" s="29"/>
      <c r="HB26" s="29"/>
      <c r="HC26" s="29"/>
      <c r="HD26" s="29"/>
      <c r="HE26" s="29"/>
      <c r="HF26" s="29"/>
      <c r="HG26" s="29"/>
      <c r="HH26" s="29"/>
      <c r="HI26" s="29"/>
      <c r="HJ26" s="29"/>
      <c r="HK26" s="29"/>
      <c r="HL26" s="29"/>
      <c r="HM26" s="29"/>
      <c r="HN26" s="29"/>
      <c r="HO26" s="29"/>
      <c r="HP26" s="29"/>
      <c r="HQ26" s="29"/>
      <c r="HR26" s="29"/>
      <c r="HS26" s="29"/>
      <c r="HT26" s="29"/>
      <c r="HU26" s="29"/>
      <c r="HV26" s="29"/>
      <c r="HW26" s="29"/>
      <c r="HX26" s="29"/>
      <c r="HY26" s="29"/>
      <c r="HZ26" s="29"/>
      <c r="IA26" s="29"/>
      <c r="IB26" s="29"/>
      <c r="IC26" s="29"/>
      <c r="ID26" s="29"/>
      <c r="IE26" s="29"/>
      <c r="IF26" s="29"/>
      <c r="IG26" s="29"/>
      <c r="IH26" s="29"/>
      <c r="II26" s="29"/>
      <c r="IJ26" s="29"/>
      <c r="IK26" s="29"/>
      <c r="IL26" s="29"/>
      <c r="IM26" s="29"/>
      <c r="IN26" s="29"/>
      <c r="IO26" s="29"/>
      <c r="IP26" s="29"/>
      <c r="IQ26" s="29"/>
      <c r="IR26" s="29"/>
      <c r="IS26" s="29"/>
      <c r="IT26" s="29"/>
      <c r="IU26" s="29"/>
      <c r="IV26" s="29"/>
    </row>
    <row r="27" spans="1:256">
      <c r="E27" s="29" t="s">
        <v>541</v>
      </c>
    </row>
    <row r="28" spans="1:256">
      <c r="E28" s="29" t="s">
        <v>3117</v>
      </c>
    </row>
    <row r="29" spans="1:256">
      <c r="F29" s="5" t="s">
        <v>3118</v>
      </c>
      <c r="T29" s="5">
        <v>350144.55638000002</v>
      </c>
      <c r="U29" s="5">
        <v>395206.07827477047</v>
      </c>
      <c r="V29" s="5">
        <v>407018.16101480823</v>
      </c>
      <c r="W29" s="5">
        <v>419676.6</v>
      </c>
      <c r="X29" s="5">
        <v>436496.1</v>
      </c>
      <c r="Y29" s="5">
        <v>454491.5</v>
      </c>
      <c r="Z29" s="5">
        <v>473296.1</v>
      </c>
      <c r="AA29" s="5">
        <v>489621.3</v>
      </c>
      <c r="AB29" s="5">
        <v>505718.2</v>
      </c>
      <c r="AC29" s="5">
        <v>522320.7</v>
      </c>
      <c r="AD29" s="5">
        <v>539581.9</v>
      </c>
      <c r="AE29" s="5">
        <v>557608.5</v>
      </c>
      <c r="AF29" s="5">
        <v>576401.4</v>
      </c>
      <c r="AG29" s="5">
        <v>595836.6</v>
      </c>
      <c r="AH29" s="5">
        <v>616046.19999999995</v>
      </c>
      <c r="AI29" s="5">
        <v>637059.19999999995</v>
      </c>
      <c r="AJ29" s="5">
        <v>658909.80000000005</v>
      </c>
    </row>
    <row r="30" spans="1:256">
      <c r="F30" s="5" t="s">
        <v>692</v>
      </c>
      <c r="T30" s="5">
        <v>3436.418110000001</v>
      </c>
      <c r="U30" s="5">
        <v>3958.1866494246578</v>
      </c>
      <c r="V30" s="5">
        <v>3890.8092469589051</v>
      </c>
      <c r="W30" s="5">
        <v>6693.4140646575343</v>
      </c>
      <c r="X30" s="5">
        <v>7832.7361945753428</v>
      </c>
      <c r="Y30" s="5">
        <v>8549.7999445753394</v>
      </c>
      <c r="Z30" s="5">
        <v>8867.3575158219192</v>
      </c>
      <c r="AA30" s="5">
        <v>9402.8702005136984</v>
      </c>
      <c r="AB30" s="5">
        <v>8588.4055272123296</v>
      </c>
      <c r="AC30" s="5">
        <v>8595.678357534247</v>
      </c>
      <c r="AD30" s="5">
        <v>8212.2816539178057</v>
      </c>
      <c r="AE30" s="5">
        <v>8121.1429409862994</v>
      </c>
      <c r="AF30" s="5">
        <v>7686.299015041096</v>
      </c>
      <c r="AG30" s="5">
        <v>7894.6342297808214</v>
      </c>
      <c r="AH30" s="5">
        <v>7372.738481506849</v>
      </c>
      <c r="AI30" s="5">
        <v>7620.8928565068491</v>
      </c>
      <c r="AJ30" s="5">
        <v>7148.9102535616439</v>
      </c>
    </row>
    <row r="31" spans="1:256" s="29" customFormat="1">
      <c r="A31" s="171"/>
      <c r="B31" s="171"/>
      <c r="C31" s="5"/>
      <c r="D31" s="5"/>
      <c r="F31" s="5" t="s">
        <v>3119</v>
      </c>
      <c r="G31" s="5"/>
      <c r="H31" s="5"/>
      <c r="I31" s="5"/>
      <c r="J31" s="5"/>
      <c r="K31" s="5"/>
      <c r="L31" s="5"/>
      <c r="M31" s="5"/>
      <c r="N31" s="5"/>
      <c r="O31" s="5"/>
      <c r="P31" s="5"/>
      <c r="Q31" s="5"/>
      <c r="R31" s="5"/>
      <c r="S31" s="5"/>
      <c r="T31" s="5">
        <v>237341.69999999998</v>
      </c>
      <c r="U31" s="5">
        <v>19822.099999999999</v>
      </c>
      <c r="V31" s="5">
        <v>18524.5</v>
      </c>
      <c r="W31" s="5">
        <v>18987.612499999999</v>
      </c>
      <c r="X31" s="5">
        <v>19462.302812499998</v>
      </c>
      <c r="Y31" s="5">
        <v>19948.860382812505</v>
      </c>
      <c r="Z31" s="5">
        <v>20447.581892382812</v>
      </c>
      <c r="AA31" s="5">
        <v>20958.771439692377</v>
      </c>
      <c r="AB31" s="5">
        <v>21482.740725684685</v>
      </c>
      <c r="AC31" s="5">
        <v>22019.809243826796</v>
      </c>
      <c r="AD31" s="5">
        <v>22570.304474922472</v>
      </c>
      <c r="AE31" s="5">
        <v>23134.562086795529</v>
      </c>
      <c r="AF31" s="5">
        <v>23712.926138965413</v>
      </c>
      <c r="AG31" s="5">
        <v>24305.749292439545</v>
      </c>
      <c r="AH31" s="5">
        <v>24913.39302475053</v>
      </c>
      <c r="AI31" s="5">
        <v>25536.227850369294</v>
      </c>
      <c r="AJ31" s="5">
        <v>26174.633546628524</v>
      </c>
      <c r="AK31" s="5"/>
      <c r="AL31" s="5"/>
      <c r="AM31" s="5"/>
      <c r="AN31" s="5"/>
      <c r="AO31" s="5"/>
      <c r="AP31" s="5"/>
      <c r="AQ31" s="5"/>
      <c r="AR31" s="5"/>
      <c r="AS31" s="5"/>
      <c r="AT31" s="5"/>
      <c r="AU31" s="5"/>
      <c r="AV31" s="5"/>
      <c r="AW31" s="5"/>
      <c r="AX31" s="5"/>
      <c r="AY31" s="5"/>
      <c r="AZ31" s="5"/>
      <c r="BA31" s="5"/>
      <c r="BB31" s="5"/>
      <c r="BC31" s="5"/>
      <c r="BD31" s="5"/>
      <c r="BE31" s="5"/>
      <c r="BF31" s="5"/>
      <c r="BG31" s="5"/>
      <c r="BH31" s="5"/>
      <c r="BI31" s="5"/>
      <c r="BJ31" s="5"/>
      <c r="BK31" s="5"/>
      <c r="BL31" s="5"/>
      <c r="BM31" s="5"/>
      <c r="BN31" s="5"/>
      <c r="BO31" s="5"/>
      <c r="BP31" s="5"/>
      <c r="BQ31" s="5"/>
      <c r="BR31" s="5"/>
      <c r="BS31" s="5"/>
      <c r="BT31" s="5"/>
      <c r="BU31" s="5"/>
      <c r="BV31" s="5"/>
      <c r="BW31" s="5"/>
      <c r="BX31" s="5"/>
      <c r="BY31" s="5"/>
      <c r="BZ31" s="5"/>
      <c r="CA31" s="5"/>
      <c r="CB31" s="5"/>
      <c r="CC31" s="5"/>
      <c r="CD31" s="5"/>
      <c r="CE31" s="5"/>
      <c r="CF31" s="5"/>
      <c r="CG31" s="5"/>
      <c r="CH31" s="5"/>
      <c r="CI31" s="5"/>
      <c r="CJ31" s="5"/>
      <c r="CK31" s="5"/>
      <c r="CL31" s="5"/>
      <c r="CM31" s="5"/>
      <c r="CN31" s="5"/>
      <c r="CO31" s="5"/>
      <c r="CP31" s="5"/>
      <c r="CQ31" s="5"/>
      <c r="CR31" s="5"/>
      <c r="CS31" s="5"/>
      <c r="CT31" s="5"/>
      <c r="CU31" s="5"/>
      <c r="CV31" s="5"/>
      <c r="CW31" s="5"/>
      <c r="CX31" s="5"/>
      <c r="CY31" s="5"/>
      <c r="CZ31" s="5"/>
      <c r="DA31" s="5"/>
      <c r="DB31" s="5"/>
      <c r="DC31" s="5"/>
      <c r="DD31" s="5"/>
      <c r="DE31" s="5"/>
      <c r="DF31" s="5"/>
      <c r="DG31" s="5"/>
      <c r="DH31" s="5"/>
      <c r="DI31" s="5"/>
      <c r="DJ31" s="5"/>
      <c r="DK31" s="5"/>
      <c r="DL31" s="5"/>
      <c r="DM31" s="5"/>
      <c r="DN31" s="5"/>
      <c r="DO31" s="5"/>
      <c r="DP31" s="5"/>
      <c r="DQ31" s="5"/>
      <c r="DR31" s="5"/>
      <c r="DS31" s="5"/>
      <c r="DT31" s="5"/>
      <c r="DU31" s="5"/>
      <c r="DV31" s="5"/>
      <c r="DW31" s="5"/>
      <c r="DX31" s="5"/>
      <c r="DY31" s="5"/>
      <c r="DZ31" s="5"/>
      <c r="EA31" s="5"/>
      <c r="EB31" s="5"/>
      <c r="EC31" s="5"/>
      <c r="ED31" s="5"/>
      <c r="EE31" s="5"/>
      <c r="EF31" s="5"/>
      <c r="EG31" s="5"/>
      <c r="EH31" s="5"/>
      <c r="EI31" s="5"/>
      <c r="EJ31" s="5"/>
      <c r="EK31" s="5"/>
      <c r="EL31" s="5"/>
      <c r="EM31" s="5"/>
      <c r="EN31" s="5"/>
      <c r="EO31" s="5"/>
      <c r="EP31" s="5"/>
      <c r="EQ31" s="5"/>
      <c r="ER31" s="5"/>
      <c r="ES31" s="5"/>
      <c r="ET31" s="5"/>
      <c r="EU31" s="5"/>
      <c r="EV31" s="5"/>
      <c r="EW31" s="5"/>
      <c r="EX31" s="5"/>
      <c r="EY31" s="5"/>
      <c r="EZ31" s="5"/>
      <c r="FA31" s="5"/>
      <c r="FB31" s="5"/>
      <c r="FC31" s="5"/>
      <c r="FD31" s="5"/>
      <c r="FE31" s="5"/>
      <c r="FF31" s="5"/>
      <c r="FG31" s="5"/>
      <c r="FH31" s="5"/>
      <c r="FI31" s="5"/>
      <c r="FJ31" s="5"/>
      <c r="FK31" s="5"/>
      <c r="FL31" s="5"/>
      <c r="FM31" s="5"/>
      <c r="FN31" s="5"/>
      <c r="FO31" s="5"/>
      <c r="FP31" s="5"/>
      <c r="FQ31" s="5"/>
      <c r="FR31" s="5"/>
      <c r="FS31" s="5"/>
      <c r="FT31" s="5"/>
      <c r="FU31" s="5"/>
      <c r="FV31" s="5"/>
      <c r="FW31" s="5"/>
      <c r="FX31" s="5"/>
      <c r="FY31" s="5"/>
      <c r="FZ31" s="5"/>
      <c r="GA31" s="5"/>
      <c r="GB31" s="5"/>
      <c r="GC31" s="5"/>
      <c r="GD31" s="5"/>
      <c r="GE31" s="5"/>
      <c r="GF31" s="5"/>
      <c r="GG31" s="5"/>
      <c r="GH31" s="5"/>
      <c r="GI31" s="5"/>
      <c r="GJ31" s="5"/>
      <c r="GK31" s="5"/>
      <c r="GL31" s="5"/>
      <c r="GM31" s="5"/>
      <c r="GN31" s="5"/>
      <c r="GO31" s="5"/>
      <c r="GP31" s="5"/>
      <c r="GQ31" s="5"/>
      <c r="GR31" s="5"/>
      <c r="GS31" s="5"/>
      <c r="GT31" s="5"/>
      <c r="GU31" s="5"/>
      <c r="GV31" s="5"/>
      <c r="GW31" s="5"/>
      <c r="GX31" s="5"/>
      <c r="GY31" s="5"/>
      <c r="GZ31" s="5"/>
      <c r="HA31" s="5"/>
      <c r="HB31" s="5"/>
      <c r="HC31" s="5"/>
      <c r="HD31" s="5"/>
      <c r="HE31" s="5"/>
      <c r="HF31" s="5"/>
      <c r="HG31" s="5"/>
      <c r="HH31" s="5"/>
      <c r="HI31" s="5"/>
      <c r="HJ31" s="5"/>
      <c r="HK31" s="5"/>
      <c r="HL31" s="5"/>
      <c r="HM31" s="5"/>
      <c r="HN31" s="5"/>
      <c r="HO31" s="5"/>
      <c r="HP31" s="5"/>
      <c r="HQ31" s="5"/>
      <c r="HR31" s="5"/>
      <c r="HS31" s="5"/>
      <c r="HT31" s="5"/>
      <c r="HU31" s="5"/>
      <c r="HV31" s="5"/>
      <c r="HW31" s="5"/>
      <c r="HX31" s="5"/>
      <c r="HY31" s="5"/>
      <c r="HZ31" s="5"/>
      <c r="IA31" s="5"/>
      <c r="IB31" s="5"/>
      <c r="IC31" s="5"/>
      <c r="ID31" s="5"/>
      <c r="IE31" s="5"/>
      <c r="IF31" s="5"/>
      <c r="IG31" s="5"/>
      <c r="IH31" s="5"/>
      <c r="II31" s="5"/>
      <c r="IJ31" s="5"/>
      <c r="IK31" s="5"/>
      <c r="IL31" s="5"/>
      <c r="IM31" s="5"/>
      <c r="IN31" s="5"/>
      <c r="IO31" s="5"/>
      <c r="IP31" s="5"/>
      <c r="IQ31" s="5"/>
      <c r="IR31" s="5"/>
      <c r="IS31" s="5"/>
      <c r="IT31" s="5"/>
      <c r="IU31" s="5"/>
      <c r="IV31" s="5"/>
    </row>
    <row r="32" spans="1:256">
      <c r="A32" s="396"/>
      <c r="B32" s="396"/>
      <c r="F32" s="120" t="s">
        <v>3120</v>
      </c>
      <c r="G32" s="120"/>
      <c r="H32" s="120"/>
      <c r="I32" s="120"/>
      <c r="T32" s="5">
        <v>342371.62157518149</v>
      </c>
      <c r="U32" s="5">
        <v>356388.51589552569</v>
      </c>
      <c r="V32" s="5">
        <v>368378.67554191442</v>
      </c>
      <c r="W32" s="5">
        <v>393266.87552164152</v>
      </c>
      <c r="X32" s="5">
        <v>404970.21804449346</v>
      </c>
      <c r="Y32" s="5">
        <v>420042.51762361324</v>
      </c>
      <c r="Z32" s="5">
        <v>442571.40175956988</v>
      </c>
      <c r="AA32" s="5">
        <v>465167.9986262552</v>
      </c>
      <c r="AB32" s="5">
        <v>477767.20811355161</v>
      </c>
      <c r="AC32" s="5">
        <v>501184.52697127342</v>
      </c>
      <c r="AD32" s="5">
        <v>523656.74111235561</v>
      </c>
      <c r="AE32" s="5">
        <v>543210.3602114314</v>
      </c>
      <c r="AF32" s="5">
        <v>567738.27988698427</v>
      </c>
      <c r="AG32" s="5">
        <v>582013.26284168032</v>
      </c>
      <c r="AH32" s="5">
        <v>591109.2857891008</v>
      </c>
      <c r="AI32" s="5">
        <v>600152.06649420527</v>
      </c>
      <c r="AJ32" s="5">
        <v>623008.32043197821</v>
      </c>
    </row>
    <row r="33" spans="1:256">
      <c r="A33" s="396"/>
      <c r="B33" s="396"/>
      <c r="F33" s="5" t="s">
        <v>29</v>
      </c>
      <c r="T33" s="5">
        <v>24054.957986375601</v>
      </c>
      <c r="U33" s="5">
        <v>26800.113002058777</v>
      </c>
      <c r="V33" s="5">
        <v>35630.044350754753</v>
      </c>
      <c r="W33" s="5">
        <v>39881.733004238966</v>
      </c>
      <c r="X33" s="5">
        <v>50132.783614179185</v>
      </c>
      <c r="Y33" s="5">
        <v>58906.494234051301</v>
      </c>
      <c r="Z33" s="5">
        <v>68809.174097457158</v>
      </c>
      <c r="AA33" s="5">
        <v>75929.666738033935</v>
      </c>
      <c r="AB33" s="5">
        <v>80745.936548726095</v>
      </c>
      <c r="AC33" s="5">
        <v>85749.910270343767</v>
      </c>
      <c r="AD33" s="5">
        <v>89433.881817635192</v>
      </c>
      <c r="AE33" s="5">
        <v>93154.747852680521</v>
      </c>
      <c r="AF33" s="5">
        <v>100941.6907029638</v>
      </c>
      <c r="AG33" s="5">
        <v>103619.28849645995</v>
      </c>
      <c r="AH33" s="5">
        <v>108340.67328316857</v>
      </c>
      <c r="AI33" s="5">
        <v>113654.95574129006</v>
      </c>
      <c r="AJ33" s="5">
        <v>119264.29942894846</v>
      </c>
    </row>
    <row r="34" spans="1:256">
      <c r="A34" s="396"/>
      <c r="B34" s="396"/>
      <c r="F34" s="5" t="s">
        <v>3121</v>
      </c>
      <c r="P34" s="29"/>
      <c r="Q34" s="29"/>
      <c r="R34" s="29"/>
      <c r="S34" s="29"/>
      <c r="T34" s="5">
        <v>36463.714810000012</v>
      </c>
      <c r="U34" s="5">
        <v>69269.619860991254</v>
      </c>
      <c r="V34" s="5">
        <v>64587.105919792986</v>
      </c>
      <c r="W34" s="5">
        <v>57735.006808225189</v>
      </c>
      <c r="X34" s="5">
        <v>54915.360292394813</v>
      </c>
      <c r="Y34" s="5">
        <v>56467.329908845073</v>
      </c>
      <c r="Z34" s="5">
        <v>57858.047408728547</v>
      </c>
      <c r="AA34" s="5">
        <v>58917.307305134549</v>
      </c>
      <c r="AB34" s="5">
        <v>60234.397662097166</v>
      </c>
      <c r="AC34" s="5">
        <v>61709.807541812428</v>
      </c>
      <c r="AD34" s="5">
        <v>63228.322036678903</v>
      </c>
      <c r="AE34" s="5">
        <v>64791.388088608088</v>
      </c>
      <c r="AF34" s="5">
        <v>64297.887764040868</v>
      </c>
      <c r="AG34" s="5">
        <v>65220.508775802336</v>
      </c>
      <c r="AH34" s="5">
        <v>66882.067212633134</v>
      </c>
      <c r="AI34" s="5">
        <v>68594.720689839392</v>
      </c>
      <c r="AJ34" s="5">
        <v>70360.228853639142</v>
      </c>
    </row>
    <row r="35" spans="1:256">
      <c r="F35" s="5" t="s">
        <v>670</v>
      </c>
      <c r="P35" s="29"/>
      <c r="Q35" s="29"/>
      <c r="R35" s="29"/>
      <c r="S35" s="29"/>
      <c r="T35" s="5">
        <v>52432.072060000006</v>
      </c>
      <c r="U35" s="5">
        <v>62160.117654461435</v>
      </c>
      <c r="V35" s="5">
        <v>61654.767594064499</v>
      </c>
      <c r="W35" s="5">
        <v>59834.359596676084</v>
      </c>
      <c r="X35" s="5">
        <v>59293.306308930922</v>
      </c>
      <c r="Y35" s="5">
        <v>58549.791054911744</v>
      </c>
      <c r="Z35" s="5">
        <v>48657.631562348259</v>
      </c>
      <c r="AA35" s="5">
        <v>48199.555430457185</v>
      </c>
      <c r="AB35" s="5">
        <v>48414.991677122605</v>
      </c>
      <c r="AC35" s="5">
        <v>45816.664172261728</v>
      </c>
      <c r="AD35" s="5">
        <v>45946.291942715114</v>
      </c>
      <c r="AE35" s="5">
        <v>51494.692033627805</v>
      </c>
      <c r="AF35" s="5">
        <v>54532.714793614192</v>
      </c>
      <c r="AG35" s="5">
        <v>51805.374273919027</v>
      </c>
      <c r="AH35" s="5">
        <v>52097.744537205799</v>
      </c>
      <c r="AI35" s="5">
        <v>47201.285059797359</v>
      </c>
      <c r="AJ35" s="5">
        <v>35772.339269069606</v>
      </c>
    </row>
    <row r="36" spans="1:256">
      <c r="F36" s="5" t="s">
        <v>505</v>
      </c>
      <c r="P36" s="29"/>
      <c r="Q36" s="29"/>
      <c r="R36" s="29"/>
      <c r="S36" s="29"/>
      <c r="T36" s="5">
        <v>0</v>
      </c>
      <c r="U36" s="5">
        <v>0</v>
      </c>
      <c r="V36" s="5">
        <v>0</v>
      </c>
      <c r="W36" s="5">
        <v>0</v>
      </c>
      <c r="X36" s="5">
        <v>0</v>
      </c>
      <c r="Y36" s="5">
        <v>0</v>
      </c>
      <c r="Z36" s="5">
        <v>0</v>
      </c>
      <c r="AA36" s="5">
        <v>0</v>
      </c>
      <c r="AB36" s="5">
        <v>0</v>
      </c>
      <c r="AC36" s="5">
        <v>0</v>
      </c>
      <c r="AD36" s="5">
        <v>0</v>
      </c>
      <c r="AE36" s="5">
        <v>0</v>
      </c>
      <c r="AF36" s="5">
        <v>0</v>
      </c>
      <c r="AG36" s="5">
        <v>0</v>
      </c>
      <c r="AH36" s="5">
        <v>0</v>
      </c>
      <c r="AI36" s="5">
        <v>0</v>
      </c>
      <c r="AJ36" s="5">
        <v>0</v>
      </c>
    </row>
    <row r="37" spans="1:256">
      <c r="C37" s="29"/>
      <c r="D37" s="29"/>
      <c r="F37" s="29" t="s">
        <v>1835</v>
      </c>
      <c r="G37" s="29"/>
      <c r="H37" s="29"/>
      <c r="I37" s="29"/>
      <c r="J37" s="29"/>
      <c r="K37" s="29"/>
      <c r="L37" s="29"/>
      <c r="M37" s="29"/>
      <c r="N37" s="29"/>
      <c r="O37" s="29"/>
      <c r="P37" s="29"/>
      <c r="Q37" s="29"/>
      <c r="R37" s="29"/>
      <c r="S37" s="29"/>
      <c r="T37" s="29">
        <v>1046245.0409215571</v>
      </c>
      <c r="U37" s="29">
        <v>933604.73133723228</v>
      </c>
      <c r="V37" s="29">
        <v>959684.06366829376</v>
      </c>
      <c r="W37" s="29">
        <v>996075.60149543919</v>
      </c>
      <c r="X37" s="29">
        <v>1033102.8072670738</v>
      </c>
      <c r="Y37" s="29">
        <v>1076956.2931488091</v>
      </c>
      <c r="Z37" s="29">
        <v>1120507.2942363087</v>
      </c>
      <c r="AA37" s="29">
        <v>1168197.4697400869</v>
      </c>
      <c r="AB37" s="29">
        <v>1202951.8802543946</v>
      </c>
      <c r="AC37" s="29">
        <v>1247397.0965570526</v>
      </c>
      <c r="AD37" s="29">
        <v>1292629.7230382252</v>
      </c>
      <c r="AE37" s="29">
        <v>1341515.3932141298</v>
      </c>
      <c r="AF37" s="29">
        <v>1395311.1983016096</v>
      </c>
      <c r="AG37" s="29">
        <v>1430695.4179100818</v>
      </c>
      <c r="AH37" s="29">
        <v>1466762.1023283657</v>
      </c>
      <c r="AI37" s="29">
        <v>1499819.3486920083</v>
      </c>
      <c r="AJ37" s="29">
        <v>1540638.5317838257</v>
      </c>
      <c r="AK37" s="29"/>
      <c r="AL37" s="29"/>
      <c r="AM37" s="29"/>
      <c r="AN37" s="29"/>
      <c r="AO37" s="29"/>
      <c r="AP37" s="29"/>
      <c r="AQ37" s="29"/>
      <c r="AR37" s="29"/>
      <c r="AS37" s="29"/>
      <c r="AT37" s="29"/>
      <c r="AU37" s="29"/>
      <c r="AV37" s="29"/>
      <c r="AW37" s="29"/>
      <c r="AX37" s="29"/>
      <c r="AY37" s="29"/>
      <c r="AZ37" s="29"/>
      <c r="BA37" s="29"/>
      <c r="BB37" s="29"/>
      <c r="BC37" s="29"/>
      <c r="BD37" s="29"/>
      <c r="BE37" s="29"/>
      <c r="BF37" s="29"/>
      <c r="BG37" s="29"/>
      <c r="BH37" s="29"/>
      <c r="BI37" s="29"/>
      <c r="BJ37" s="29"/>
      <c r="BK37" s="29"/>
      <c r="BL37" s="29"/>
      <c r="BM37" s="29"/>
      <c r="BN37" s="29"/>
      <c r="BO37" s="29"/>
      <c r="BP37" s="29"/>
      <c r="BQ37" s="29"/>
      <c r="BR37" s="29"/>
      <c r="BS37" s="29"/>
      <c r="BT37" s="29"/>
      <c r="BU37" s="29"/>
      <c r="BV37" s="29"/>
      <c r="BW37" s="29"/>
      <c r="BX37" s="29"/>
      <c r="BY37" s="29"/>
      <c r="BZ37" s="29"/>
      <c r="CA37" s="29"/>
      <c r="CB37" s="29"/>
      <c r="CC37" s="29"/>
      <c r="CD37" s="29"/>
      <c r="CE37" s="29"/>
      <c r="CF37" s="29"/>
      <c r="CG37" s="29"/>
      <c r="CH37" s="29"/>
      <c r="CI37" s="29"/>
      <c r="CJ37" s="29"/>
      <c r="CK37" s="29"/>
      <c r="CL37" s="29"/>
      <c r="CM37" s="29"/>
      <c r="CN37" s="29"/>
      <c r="CO37" s="29"/>
      <c r="CP37" s="29"/>
      <c r="CQ37" s="29"/>
      <c r="CR37" s="29"/>
      <c r="CS37" s="29"/>
      <c r="CT37" s="29"/>
      <c r="CU37" s="29"/>
      <c r="CV37" s="29"/>
      <c r="CW37" s="29"/>
      <c r="CX37" s="29"/>
      <c r="CY37" s="29"/>
      <c r="CZ37" s="29"/>
      <c r="DA37" s="29"/>
      <c r="DB37" s="29"/>
      <c r="DC37" s="29"/>
      <c r="DD37" s="29"/>
      <c r="DE37" s="29"/>
      <c r="DF37" s="29"/>
      <c r="DG37" s="29"/>
      <c r="DH37" s="29"/>
      <c r="DI37" s="29"/>
      <c r="DJ37" s="29"/>
      <c r="DK37" s="29"/>
      <c r="DL37" s="29"/>
      <c r="DM37" s="29"/>
      <c r="DN37" s="29"/>
      <c r="DO37" s="29"/>
      <c r="DP37" s="29"/>
      <c r="DQ37" s="29"/>
      <c r="DR37" s="29"/>
      <c r="DS37" s="29"/>
      <c r="DT37" s="29"/>
      <c r="DU37" s="29"/>
      <c r="DV37" s="29"/>
      <c r="DW37" s="29"/>
      <c r="DX37" s="29"/>
      <c r="DY37" s="29"/>
      <c r="DZ37" s="29"/>
      <c r="EA37" s="29"/>
      <c r="EB37" s="29"/>
      <c r="EC37" s="29"/>
      <c r="ED37" s="29"/>
      <c r="EE37" s="29"/>
      <c r="EF37" s="29"/>
      <c r="EG37" s="29"/>
      <c r="EH37" s="29"/>
      <c r="EI37" s="29"/>
      <c r="EJ37" s="29"/>
      <c r="EK37" s="29"/>
      <c r="EL37" s="29"/>
      <c r="EM37" s="29"/>
      <c r="EN37" s="29"/>
      <c r="EO37" s="29"/>
      <c r="EP37" s="29"/>
      <c r="EQ37" s="29"/>
      <c r="ER37" s="29"/>
      <c r="ES37" s="29"/>
      <c r="ET37" s="29"/>
      <c r="EU37" s="29"/>
      <c r="EV37" s="29"/>
      <c r="EW37" s="29"/>
      <c r="EX37" s="29"/>
      <c r="EY37" s="29"/>
      <c r="EZ37" s="29"/>
      <c r="FA37" s="29"/>
      <c r="FB37" s="29"/>
      <c r="FC37" s="29"/>
      <c r="FD37" s="29"/>
      <c r="FE37" s="29"/>
      <c r="FF37" s="29"/>
      <c r="FG37" s="29"/>
      <c r="FH37" s="29"/>
      <c r="FI37" s="29"/>
      <c r="FJ37" s="29"/>
      <c r="FK37" s="29"/>
      <c r="FL37" s="29"/>
      <c r="FM37" s="29"/>
      <c r="FN37" s="29"/>
      <c r="FO37" s="29"/>
      <c r="FP37" s="29"/>
      <c r="FQ37" s="29"/>
      <c r="FR37" s="29"/>
      <c r="FS37" s="29"/>
      <c r="FT37" s="29"/>
      <c r="FU37" s="29"/>
      <c r="FV37" s="29"/>
      <c r="FW37" s="29"/>
      <c r="FX37" s="29"/>
      <c r="FY37" s="29"/>
      <c r="FZ37" s="29"/>
      <c r="GA37" s="29"/>
      <c r="GB37" s="29"/>
      <c r="GC37" s="29"/>
      <c r="GD37" s="29"/>
      <c r="GE37" s="29"/>
      <c r="GF37" s="29"/>
      <c r="GG37" s="29"/>
      <c r="GH37" s="29"/>
      <c r="GI37" s="29"/>
      <c r="GJ37" s="29"/>
      <c r="GK37" s="29"/>
      <c r="GL37" s="29"/>
      <c r="GM37" s="29"/>
      <c r="GN37" s="29"/>
      <c r="GO37" s="29"/>
      <c r="GP37" s="29"/>
      <c r="GQ37" s="29"/>
      <c r="GR37" s="29"/>
      <c r="GS37" s="29"/>
      <c r="GT37" s="29"/>
      <c r="GU37" s="29"/>
      <c r="GV37" s="29"/>
      <c r="GW37" s="29"/>
      <c r="GX37" s="29"/>
      <c r="GY37" s="29"/>
      <c r="GZ37" s="29"/>
      <c r="HA37" s="29"/>
      <c r="HB37" s="29"/>
      <c r="HC37" s="29"/>
      <c r="HD37" s="29"/>
      <c r="HE37" s="29"/>
      <c r="HF37" s="29"/>
      <c r="HG37" s="29"/>
      <c r="HH37" s="29"/>
      <c r="HI37" s="29"/>
      <c r="HJ37" s="29"/>
      <c r="HK37" s="29"/>
      <c r="HL37" s="29"/>
      <c r="HM37" s="29"/>
      <c r="HN37" s="29"/>
      <c r="HO37" s="29"/>
      <c r="HP37" s="29"/>
      <c r="HQ37" s="29"/>
      <c r="HR37" s="29"/>
      <c r="HS37" s="29"/>
      <c r="HT37" s="29"/>
      <c r="HU37" s="29"/>
      <c r="HV37" s="29"/>
      <c r="HW37" s="29"/>
      <c r="HX37" s="29"/>
      <c r="HY37" s="29"/>
      <c r="HZ37" s="29"/>
      <c r="IA37" s="29"/>
      <c r="IB37" s="29"/>
      <c r="IC37" s="29"/>
      <c r="ID37" s="29"/>
      <c r="IE37" s="29"/>
      <c r="IF37" s="29"/>
      <c r="IG37" s="29"/>
      <c r="IH37" s="29"/>
      <c r="II37" s="29"/>
      <c r="IJ37" s="29"/>
      <c r="IK37" s="29"/>
      <c r="IL37" s="29"/>
      <c r="IM37" s="29"/>
      <c r="IN37" s="29"/>
      <c r="IO37" s="29"/>
      <c r="IP37" s="29"/>
      <c r="IQ37" s="29"/>
      <c r="IR37" s="29"/>
      <c r="IS37" s="29"/>
      <c r="IT37" s="29"/>
      <c r="IU37" s="29"/>
      <c r="IV37" s="29"/>
    </row>
    <row r="38" spans="1:256">
      <c r="E38" s="29" t="s">
        <v>541</v>
      </c>
    </row>
    <row r="39" spans="1:256">
      <c r="E39" s="29" t="s">
        <v>3122</v>
      </c>
      <c r="J39" s="835" t="s">
        <v>3123</v>
      </c>
      <c r="T39" s="5">
        <v>0</v>
      </c>
      <c r="U39" s="5">
        <v>0</v>
      </c>
      <c r="V39" s="5">
        <v>0</v>
      </c>
      <c r="W39" s="5">
        <v>0</v>
      </c>
      <c r="X39" s="5">
        <v>0</v>
      </c>
      <c r="Y39" s="5">
        <v>0</v>
      </c>
      <c r="Z39" s="5">
        <v>0</v>
      </c>
      <c r="AA39" s="5">
        <v>0</v>
      </c>
      <c r="AB39" s="5">
        <v>0</v>
      </c>
      <c r="AC39" s="5">
        <v>0</v>
      </c>
      <c r="AD39" s="5">
        <v>0</v>
      </c>
      <c r="AE39" s="5">
        <v>0</v>
      </c>
      <c r="AF39" s="5">
        <v>0</v>
      </c>
      <c r="AG39" s="5">
        <v>0</v>
      </c>
      <c r="AH39" s="5">
        <v>0</v>
      </c>
      <c r="AI39" s="5">
        <v>0</v>
      </c>
      <c r="AJ39" s="5">
        <v>0</v>
      </c>
    </row>
    <row r="41" spans="1:256">
      <c r="C41" s="29"/>
      <c r="D41" s="29"/>
      <c r="E41" s="29" t="s">
        <v>3124</v>
      </c>
      <c r="F41" s="29"/>
      <c r="G41" s="29"/>
      <c r="H41" s="29"/>
      <c r="I41" s="29"/>
      <c r="J41" s="29"/>
      <c r="K41" s="29"/>
      <c r="L41" s="29"/>
      <c r="M41" s="29"/>
      <c r="N41" s="29"/>
      <c r="O41" s="29"/>
      <c r="P41" s="29"/>
      <c r="Q41" s="29"/>
      <c r="R41" s="29"/>
      <c r="S41" s="29"/>
      <c r="T41" s="29">
        <v>528136.23777709913</v>
      </c>
      <c r="U41" s="29">
        <v>606996.53245964716</v>
      </c>
      <c r="V41" s="29">
        <v>603249.14125735324</v>
      </c>
      <c r="W41" s="29">
        <v>581993.99346851581</v>
      </c>
      <c r="X41" s="29">
        <v>586063.62460480002</v>
      </c>
      <c r="Y41" s="29">
        <v>602984.5922411934</v>
      </c>
      <c r="Z41" s="29">
        <v>642746.79445659509</v>
      </c>
      <c r="AA41" s="29">
        <v>685060.71211973252</v>
      </c>
      <c r="AB41" s="29">
        <v>738537.25320174149</v>
      </c>
      <c r="AC41" s="29">
        <v>787115.60223031952</v>
      </c>
      <c r="AD41" s="29">
        <v>839303.69705654937</v>
      </c>
      <c r="AE41" s="29">
        <v>850482.93851770181</v>
      </c>
      <c r="AF41" s="29">
        <v>1219933.4409597763</v>
      </c>
      <c r="AG41" s="29">
        <v>1959105.7426036913</v>
      </c>
      <c r="AH41" s="29">
        <v>2388893.3923164671</v>
      </c>
      <c r="AI41" s="29">
        <v>2307476.1105442261</v>
      </c>
      <c r="AJ41" s="29">
        <v>1907092.6919402578</v>
      </c>
      <c r="AK41" s="29"/>
      <c r="AL41" s="29"/>
      <c r="AM41" s="29"/>
      <c r="AN41" s="29"/>
      <c r="AO41" s="29"/>
      <c r="AP41" s="29"/>
      <c r="AQ41" s="29"/>
      <c r="AR41" s="29"/>
      <c r="AS41" s="29"/>
      <c r="AT41" s="29"/>
      <c r="AU41" s="29"/>
      <c r="AV41" s="29"/>
      <c r="AW41" s="29"/>
      <c r="AX41" s="29"/>
      <c r="AY41" s="29"/>
      <c r="AZ41" s="29"/>
      <c r="BA41" s="29"/>
      <c r="BB41" s="29"/>
      <c r="BC41" s="29"/>
      <c r="BD41" s="29"/>
      <c r="BE41" s="29"/>
      <c r="BF41" s="29"/>
      <c r="BG41" s="29"/>
      <c r="BH41" s="29"/>
      <c r="BI41" s="29"/>
      <c r="BJ41" s="29"/>
      <c r="BK41" s="29"/>
      <c r="BL41" s="29"/>
      <c r="BM41" s="29"/>
      <c r="BN41" s="29"/>
      <c r="BO41" s="29"/>
      <c r="BP41" s="29"/>
      <c r="BQ41" s="29"/>
      <c r="BR41" s="29"/>
      <c r="BS41" s="29"/>
      <c r="BT41" s="29"/>
      <c r="BU41" s="29"/>
      <c r="BV41" s="29"/>
      <c r="BW41" s="29"/>
      <c r="BX41" s="29"/>
      <c r="BY41" s="29"/>
      <c r="BZ41" s="29"/>
      <c r="CA41" s="29"/>
      <c r="CB41" s="29"/>
      <c r="CC41" s="29"/>
      <c r="CD41" s="29"/>
      <c r="CE41" s="29"/>
      <c r="CF41" s="29"/>
      <c r="CG41" s="29"/>
      <c r="CH41" s="29"/>
      <c r="CI41" s="29"/>
      <c r="CJ41" s="29"/>
      <c r="CK41" s="29"/>
      <c r="CL41" s="29"/>
      <c r="CM41" s="29"/>
      <c r="CN41" s="29"/>
      <c r="CO41" s="29"/>
      <c r="CP41" s="29"/>
      <c r="CQ41" s="29"/>
      <c r="CR41" s="29"/>
      <c r="CS41" s="29"/>
      <c r="CT41" s="29"/>
      <c r="CU41" s="29"/>
      <c r="CV41" s="29"/>
      <c r="CW41" s="29"/>
      <c r="CX41" s="29"/>
      <c r="CY41" s="29"/>
      <c r="CZ41" s="29"/>
      <c r="DA41" s="29"/>
      <c r="DB41" s="29"/>
      <c r="DC41" s="29"/>
      <c r="DD41" s="29"/>
      <c r="DE41" s="29"/>
      <c r="DF41" s="29"/>
      <c r="DG41" s="29"/>
      <c r="DH41" s="29"/>
      <c r="DI41" s="29"/>
      <c r="DJ41" s="29"/>
      <c r="DK41" s="29"/>
      <c r="DL41" s="29"/>
      <c r="DM41" s="29"/>
      <c r="DN41" s="29"/>
      <c r="DO41" s="29"/>
      <c r="DP41" s="29"/>
      <c r="DQ41" s="29"/>
      <c r="DR41" s="29"/>
      <c r="DS41" s="29"/>
      <c r="DT41" s="29"/>
      <c r="DU41" s="29"/>
      <c r="DV41" s="29"/>
      <c r="DW41" s="29"/>
      <c r="DX41" s="29"/>
      <c r="DY41" s="29"/>
      <c r="DZ41" s="29"/>
      <c r="EA41" s="29"/>
      <c r="EB41" s="29"/>
      <c r="EC41" s="29"/>
      <c r="ED41" s="29"/>
      <c r="EE41" s="29"/>
      <c r="EF41" s="29"/>
      <c r="EG41" s="29"/>
      <c r="EH41" s="29"/>
      <c r="EI41" s="29"/>
      <c r="EJ41" s="29"/>
      <c r="EK41" s="29"/>
      <c r="EL41" s="29"/>
      <c r="EM41" s="29"/>
      <c r="EN41" s="29"/>
      <c r="EO41" s="29"/>
      <c r="EP41" s="29"/>
      <c r="EQ41" s="29"/>
      <c r="ER41" s="29"/>
      <c r="ES41" s="29"/>
      <c r="ET41" s="29"/>
      <c r="EU41" s="29"/>
      <c r="EV41" s="29"/>
      <c r="EW41" s="29"/>
      <c r="EX41" s="29"/>
      <c r="EY41" s="29"/>
      <c r="EZ41" s="29"/>
      <c r="FA41" s="29"/>
      <c r="FB41" s="29"/>
      <c r="FC41" s="29"/>
      <c r="FD41" s="29"/>
      <c r="FE41" s="29"/>
      <c r="FF41" s="29"/>
      <c r="FG41" s="29"/>
      <c r="FH41" s="29"/>
      <c r="FI41" s="29"/>
      <c r="FJ41" s="29"/>
      <c r="FK41" s="29"/>
      <c r="FL41" s="29"/>
      <c r="FM41" s="29"/>
      <c r="FN41" s="29"/>
      <c r="FO41" s="29"/>
      <c r="FP41" s="29"/>
      <c r="FQ41" s="29"/>
      <c r="FR41" s="29"/>
      <c r="FS41" s="29"/>
      <c r="FT41" s="29"/>
      <c r="FU41" s="29"/>
      <c r="FV41" s="29"/>
      <c r="FW41" s="29"/>
      <c r="FX41" s="29"/>
      <c r="FY41" s="29"/>
      <c r="FZ41" s="29"/>
      <c r="GA41" s="29"/>
      <c r="GB41" s="29"/>
      <c r="GC41" s="29"/>
      <c r="GD41" s="29"/>
      <c r="GE41" s="29"/>
      <c r="GF41" s="29"/>
      <c r="GG41" s="29"/>
      <c r="GH41" s="29"/>
      <c r="GI41" s="29"/>
      <c r="GJ41" s="29"/>
      <c r="GK41" s="29"/>
      <c r="GL41" s="29"/>
      <c r="GM41" s="29"/>
      <c r="GN41" s="29"/>
      <c r="GO41" s="29"/>
      <c r="GP41" s="29"/>
      <c r="GQ41" s="29"/>
      <c r="GR41" s="29"/>
      <c r="GS41" s="29"/>
      <c r="GT41" s="29"/>
      <c r="GU41" s="29"/>
      <c r="GV41" s="29"/>
      <c r="GW41" s="29"/>
      <c r="GX41" s="29"/>
      <c r="GY41" s="29"/>
      <c r="GZ41" s="29"/>
      <c r="HA41" s="29"/>
      <c r="HB41" s="29"/>
      <c r="HC41" s="29"/>
      <c r="HD41" s="29"/>
      <c r="HE41" s="29"/>
      <c r="HF41" s="29"/>
      <c r="HG41" s="29"/>
      <c r="HH41" s="29"/>
      <c r="HI41" s="29"/>
      <c r="HJ41" s="29"/>
      <c r="HK41" s="29"/>
      <c r="HL41" s="29"/>
      <c r="HM41" s="29"/>
      <c r="HN41" s="29"/>
      <c r="HO41" s="29"/>
      <c r="HP41" s="29"/>
      <c r="HQ41" s="29"/>
      <c r="HR41" s="29"/>
      <c r="HS41" s="29"/>
      <c r="HT41" s="29"/>
      <c r="HU41" s="29"/>
      <c r="HV41" s="29"/>
      <c r="HW41" s="29"/>
      <c r="HX41" s="29"/>
      <c r="HY41" s="29"/>
      <c r="HZ41" s="29"/>
      <c r="IA41" s="29"/>
      <c r="IB41" s="29"/>
      <c r="IC41" s="29"/>
      <c r="ID41" s="29"/>
      <c r="IE41" s="29"/>
      <c r="IF41" s="29"/>
      <c r="IG41" s="29"/>
      <c r="IH41" s="29"/>
      <c r="II41" s="29"/>
      <c r="IJ41" s="29"/>
      <c r="IK41" s="29"/>
      <c r="IL41" s="29"/>
      <c r="IM41" s="29"/>
      <c r="IN41" s="29"/>
      <c r="IO41" s="29"/>
      <c r="IP41" s="29"/>
      <c r="IQ41" s="29"/>
      <c r="IR41" s="29"/>
      <c r="IS41" s="29"/>
      <c r="IT41" s="29"/>
      <c r="IU41" s="29"/>
      <c r="IV41" s="29"/>
    </row>
    <row r="43" spans="1:256">
      <c r="E43" s="452" t="s">
        <v>538</v>
      </c>
      <c r="F43" s="201"/>
      <c r="G43" s="201"/>
      <c r="H43" s="201"/>
      <c r="I43" s="201"/>
    </row>
    <row r="44" spans="1:256">
      <c r="E44" s="452"/>
      <c r="F44" s="201" t="s">
        <v>3125</v>
      </c>
      <c r="G44" s="201"/>
      <c r="H44" s="201"/>
      <c r="I44" s="201"/>
      <c r="T44" s="5">
        <v>0</v>
      </c>
      <c r="U44" s="5">
        <v>0</v>
      </c>
      <c r="V44" s="5">
        <v>0</v>
      </c>
      <c r="W44" s="5">
        <v>0</v>
      </c>
      <c r="X44" s="5">
        <v>0</v>
      </c>
      <c r="Y44" s="5">
        <v>0</v>
      </c>
      <c r="Z44" s="5">
        <v>0</v>
      </c>
      <c r="AA44" s="5">
        <v>0</v>
      </c>
      <c r="AB44" s="5">
        <v>0</v>
      </c>
      <c r="AC44" s="5">
        <v>0</v>
      </c>
      <c r="AD44" s="5">
        <v>0</v>
      </c>
      <c r="AE44" s="5">
        <v>0</v>
      </c>
      <c r="AF44" s="5">
        <v>0</v>
      </c>
      <c r="AG44" s="5">
        <v>0</v>
      </c>
      <c r="AH44" s="5">
        <v>0</v>
      </c>
      <c r="AI44" s="5">
        <v>0</v>
      </c>
      <c r="AJ44" s="5">
        <v>0</v>
      </c>
    </row>
    <row r="45" spans="1:256">
      <c r="E45" s="452"/>
      <c r="F45" s="201" t="s">
        <v>3126</v>
      </c>
      <c r="G45" s="201"/>
      <c r="H45" s="201"/>
      <c r="I45" s="201"/>
      <c r="T45" s="5">
        <v>311407.74009999994</v>
      </c>
      <c r="U45" s="5">
        <v>309930.06584325357</v>
      </c>
      <c r="V45" s="5">
        <v>309047.1094589174</v>
      </c>
      <c r="W45" s="5">
        <v>310504.54613575328</v>
      </c>
      <c r="X45" s="5">
        <v>314285.73987833876</v>
      </c>
      <c r="Y45" s="5">
        <v>307704.95103231858</v>
      </c>
      <c r="Z45" s="5">
        <v>302283.36955410219</v>
      </c>
      <c r="AA45" s="5">
        <v>294144.64441468345</v>
      </c>
      <c r="AB45" s="5">
        <v>299055.38052734913</v>
      </c>
      <c r="AC45" s="5">
        <v>305537.53571377456</v>
      </c>
      <c r="AD45" s="5">
        <v>307583.14473678643</v>
      </c>
      <c r="AE45" s="5">
        <v>298316.91646091128</v>
      </c>
      <c r="AF45" s="5">
        <v>306040.60826621053</v>
      </c>
      <c r="AG45" s="5">
        <v>315030.70250318979</v>
      </c>
      <c r="AH45" s="5">
        <v>321080.15541459998</v>
      </c>
      <c r="AI45" s="5">
        <v>270380.9123096019</v>
      </c>
      <c r="AJ45" s="5">
        <v>341756.90552420844</v>
      </c>
    </row>
    <row r="46" spans="1:256">
      <c r="E46" s="452"/>
      <c r="F46" s="452" t="s">
        <v>3127</v>
      </c>
      <c r="G46" s="452"/>
      <c r="H46" s="452"/>
      <c r="I46" s="452"/>
      <c r="K46" s="29"/>
      <c r="L46" s="29"/>
      <c r="M46" s="29"/>
      <c r="N46" s="29"/>
      <c r="O46" s="29"/>
      <c r="P46" s="29"/>
      <c r="Q46" s="29"/>
      <c r="R46" s="29"/>
      <c r="S46" s="29"/>
      <c r="T46" s="29">
        <v>311407.74009999994</v>
      </c>
      <c r="U46" s="29">
        <v>309930.06584325357</v>
      </c>
      <c r="V46" s="29">
        <v>309047.1094589174</v>
      </c>
      <c r="W46" s="29">
        <v>310504.54613575328</v>
      </c>
      <c r="X46" s="29">
        <v>314285.73987833876</v>
      </c>
      <c r="Y46" s="29">
        <v>307704.95103231858</v>
      </c>
      <c r="Z46" s="29">
        <v>302283.36955410219</v>
      </c>
      <c r="AA46" s="29">
        <v>294144.64441468345</v>
      </c>
      <c r="AB46" s="29">
        <v>299055.38052734913</v>
      </c>
      <c r="AC46" s="29">
        <v>305537.53571377456</v>
      </c>
      <c r="AD46" s="29">
        <v>307583.14473678643</v>
      </c>
      <c r="AE46" s="29">
        <v>298316.91646091128</v>
      </c>
      <c r="AF46" s="29">
        <v>306040.60826621053</v>
      </c>
      <c r="AG46" s="29">
        <v>315030.70250318979</v>
      </c>
      <c r="AH46" s="29">
        <v>321080.15541459998</v>
      </c>
      <c r="AI46" s="29">
        <v>270380.9123096019</v>
      </c>
      <c r="AJ46" s="29">
        <v>341756.90552420844</v>
      </c>
    </row>
    <row r="47" spans="1:256">
      <c r="E47" s="452" t="s">
        <v>541</v>
      </c>
      <c r="F47" s="201"/>
      <c r="G47" s="201"/>
      <c r="H47" s="201"/>
      <c r="I47" s="201"/>
    </row>
    <row r="48" spans="1:256">
      <c r="C48" s="476" t="s">
        <v>3128</v>
      </c>
      <c r="D48" s="29"/>
      <c r="E48" s="5"/>
      <c r="F48" s="452" t="s">
        <v>538</v>
      </c>
      <c r="G48" s="1801">
        <v>2.4300000000000002</v>
      </c>
      <c r="H48" s="1801">
        <v>2.4500000000000002</v>
      </c>
      <c r="I48" s="1801">
        <v>3.29</v>
      </c>
      <c r="J48" s="1801">
        <v>2.5</v>
      </c>
      <c r="K48" s="1801">
        <v>2.5099999999999998</v>
      </c>
      <c r="L48" s="1801">
        <v>1.84</v>
      </c>
      <c r="M48" s="1801">
        <v>2.21</v>
      </c>
      <c r="N48" s="1801">
        <v>1.75906645931482</v>
      </c>
      <c r="O48" s="1801">
        <v>1.79</v>
      </c>
      <c r="P48" s="1802">
        <v>1.6052198960536461</v>
      </c>
      <c r="Q48" s="1802">
        <v>1.4781337485054165</v>
      </c>
      <c r="R48" s="1802">
        <v>1.8084683795801964</v>
      </c>
      <c r="S48" s="1803">
        <v>2.2997186441694262</v>
      </c>
      <c r="T48" s="257">
        <v>1.7</v>
      </c>
      <c r="U48" s="257">
        <v>1.96</v>
      </c>
      <c r="V48" s="257">
        <v>1.95</v>
      </c>
      <c r="W48" s="257">
        <v>1.87</v>
      </c>
      <c r="X48" s="257">
        <v>1.86</v>
      </c>
      <c r="Y48" s="257">
        <v>1.96</v>
      </c>
      <c r="Z48" s="257">
        <v>2.13</v>
      </c>
      <c r="AA48" s="257">
        <v>2.33</v>
      </c>
      <c r="AB48" s="257">
        <v>2.4700000000000002</v>
      </c>
      <c r="AC48" s="257">
        <v>2.58</v>
      </c>
      <c r="AD48" s="257">
        <v>2.73</v>
      </c>
      <c r="AE48" s="257">
        <v>2.85</v>
      </c>
      <c r="AF48" s="257">
        <v>3.99</v>
      </c>
      <c r="AG48" s="257">
        <v>6.22</v>
      </c>
      <c r="AH48" s="257">
        <v>7.44</v>
      </c>
      <c r="AI48" s="257">
        <v>8.5299999999999994</v>
      </c>
      <c r="AJ48" s="257">
        <v>5.58</v>
      </c>
      <c r="AK48" s="29"/>
      <c r="AL48" s="29"/>
      <c r="AM48" s="29"/>
      <c r="AN48" s="29"/>
      <c r="AO48" s="29"/>
      <c r="AP48" s="29"/>
      <c r="AQ48" s="29"/>
      <c r="AR48" s="29"/>
      <c r="AS48" s="29"/>
      <c r="AT48" s="29"/>
      <c r="AU48" s="29"/>
      <c r="AV48" s="29"/>
      <c r="AW48" s="29"/>
      <c r="AX48" s="29"/>
      <c r="AY48" s="29"/>
      <c r="AZ48" s="29"/>
      <c r="BA48" s="29"/>
      <c r="BB48" s="29"/>
      <c r="BC48" s="29"/>
      <c r="BD48" s="29"/>
      <c r="BE48" s="29"/>
      <c r="BF48" s="29"/>
      <c r="BG48" s="29"/>
      <c r="BH48" s="29"/>
      <c r="BI48" s="29"/>
      <c r="BJ48" s="29"/>
      <c r="BK48" s="29"/>
      <c r="BL48" s="29"/>
      <c r="BM48" s="29"/>
      <c r="BN48" s="29"/>
      <c r="BO48" s="29"/>
      <c r="BP48" s="29"/>
      <c r="BQ48" s="29"/>
      <c r="BR48" s="29"/>
      <c r="BS48" s="29"/>
      <c r="BT48" s="29"/>
      <c r="BU48" s="29"/>
      <c r="BV48" s="29"/>
      <c r="BW48" s="29"/>
      <c r="BX48" s="29"/>
      <c r="BY48" s="29"/>
      <c r="BZ48" s="29"/>
      <c r="CA48" s="29"/>
      <c r="CB48" s="29"/>
      <c r="CC48" s="29"/>
      <c r="CD48" s="29"/>
      <c r="CE48" s="29"/>
      <c r="CF48" s="29"/>
      <c r="CG48" s="29"/>
      <c r="CH48" s="29"/>
      <c r="CI48" s="29"/>
      <c r="CJ48" s="29"/>
      <c r="CK48" s="29"/>
      <c r="CL48" s="29"/>
      <c r="CM48" s="29"/>
      <c r="CN48" s="29"/>
      <c r="CO48" s="29"/>
      <c r="CP48" s="29"/>
      <c r="CQ48" s="29"/>
      <c r="CR48" s="29"/>
      <c r="CS48" s="29"/>
      <c r="CT48" s="29"/>
      <c r="CU48" s="29"/>
      <c r="CV48" s="29"/>
      <c r="CW48" s="29"/>
      <c r="CX48" s="29"/>
      <c r="CY48" s="29"/>
      <c r="CZ48" s="29"/>
      <c r="DA48" s="29"/>
      <c r="DB48" s="29"/>
      <c r="DC48" s="29"/>
      <c r="DD48" s="29"/>
      <c r="DE48" s="29"/>
      <c r="DF48" s="29"/>
      <c r="DG48" s="29"/>
      <c r="DH48" s="29"/>
      <c r="DI48" s="29"/>
      <c r="DJ48" s="29"/>
      <c r="DK48" s="29"/>
      <c r="DL48" s="29"/>
      <c r="DM48" s="29"/>
      <c r="DN48" s="29"/>
      <c r="DO48" s="29"/>
      <c r="DP48" s="29"/>
      <c r="DQ48" s="29"/>
      <c r="DR48" s="29"/>
      <c r="DS48" s="29"/>
      <c r="DT48" s="29"/>
      <c r="DU48" s="29"/>
      <c r="DV48" s="29"/>
      <c r="DW48" s="29"/>
      <c r="DX48" s="29"/>
      <c r="DY48" s="29"/>
      <c r="DZ48" s="29"/>
      <c r="EA48" s="29"/>
      <c r="EB48" s="29"/>
      <c r="EC48" s="29"/>
      <c r="ED48" s="29"/>
      <c r="EE48" s="29"/>
      <c r="EF48" s="29"/>
      <c r="EG48" s="29"/>
      <c r="EH48" s="29"/>
      <c r="EI48" s="29"/>
      <c r="EJ48" s="29"/>
      <c r="EK48" s="29"/>
      <c r="EL48" s="29"/>
      <c r="EM48" s="29"/>
      <c r="EN48" s="29"/>
      <c r="EO48" s="29"/>
      <c r="EP48" s="29"/>
      <c r="EQ48" s="29"/>
      <c r="ER48" s="29"/>
      <c r="ES48" s="29"/>
      <c r="ET48" s="29"/>
      <c r="EU48" s="29"/>
      <c r="EV48" s="29"/>
      <c r="EW48" s="29"/>
      <c r="EX48" s="29"/>
      <c r="EY48" s="29"/>
      <c r="EZ48" s="29"/>
      <c r="FA48" s="29"/>
      <c r="FB48" s="29"/>
      <c r="FC48" s="29"/>
      <c r="FD48" s="29"/>
      <c r="FE48" s="29"/>
      <c r="FF48" s="29"/>
      <c r="FG48" s="29"/>
      <c r="FH48" s="29"/>
      <c r="FI48" s="29"/>
      <c r="FJ48" s="29"/>
      <c r="FK48" s="29"/>
      <c r="FL48" s="29"/>
      <c r="FM48" s="29"/>
      <c r="FN48" s="29"/>
      <c r="FO48" s="29"/>
      <c r="FP48" s="29"/>
      <c r="FQ48" s="29"/>
      <c r="FR48" s="29"/>
      <c r="FS48" s="29"/>
      <c r="FT48" s="29"/>
      <c r="FU48" s="29"/>
      <c r="FV48" s="29"/>
      <c r="FW48" s="29"/>
      <c r="FX48" s="29"/>
      <c r="FY48" s="29"/>
      <c r="FZ48" s="29"/>
      <c r="GA48" s="29"/>
      <c r="GB48" s="29"/>
      <c r="GC48" s="29"/>
      <c r="GD48" s="29"/>
      <c r="GE48" s="29"/>
      <c r="GF48" s="29"/>
      <c r="GG48" s="29"/>
      <c r="GH48" s="29"/>
      <c r="GI48" s="29"/>
      <c r="GJ48" s="29"/>
      <c r="GK48" s="29"/>
      <c r="GL48" s="29"/>
      <c r="GM48" s="29"/>
      <c r="GN48" s="29"/>
      <c r="GO48" s="29"/>
      <c r="GP48" s="29"/>
      <c r="GQ48" s="29"/>
      <c r="GR48" s="29"/>
      <c r="GS48" s="29"/>
      <c r="GT48" s="29"/>
      <c r="GU48" s="29"/>
      <c r="GV48" s="29"/>
      <c r="GW48" s="29"/>
      <c r="GX48" s="29"/>
      <c r="GY48" s="29"/>
      <c r="GZ48" s="29"/>
      <c r="HA48" s="29"/>
      <c r="HB48" s="29"/>
      <c r="HC48" s="29"/>
      <c r="HD48" s="29"/>
      <c r="HE48" s="29"/>
      <c r="HF48" s="29"/>
      <c r="HG48" s="29"/>
      <c r="HH48" s="29"/>
      <c r="HI48" s="29"/>
      <c r="HJ48" s="29"/>
      <c r="HK48" s="29"/>
      <c r="HL48" s="29"/>
      <c r="HM48" s="29"/>
      <c r="HN48" s="29"/>
      <c r="HO48" s="29"/>
      <c r="HP48" s="29"/>
      <c r="HQ48" s="29"/>
      <c r="HR48" s="29"/>
      <c r="HS48" s="29"/>
      <c r="HT48" s="29"/>
      <c r="HU48" s="29"/>
      <c r="HV48" s="29"/>
      <c r="HW48" s="29"/>
      <c r="HX48" s="29"/>
      <c r="HY48" s="29"/>
      <c r="HZ48" s="29"/>
      <c r="IA48" s="29"/>
      <c r="IB48" s="29"/>
      <c r="IC48" s="29"/>
      <c r="ID48" s="29"/>
      <c r="IE48" s="29"/>
      <c r="IF48" s="29"/>
      <c r="IG48" s="29"/>
      <c r="IH48" s="29"/>
      <c r="II48" s="29"/>
      <c r="IJ48" s="29"/>
      <c r="IK48" s="29"/>
      <c r="IL48" s="29"/>
      <c r="IM48" s="29"/>
      <c r="IN48" s="29"/>
      <c r="IO48" s="29"/>
      <c r="IP48" s="29"/>
      <c r="IQ48" s="29"/>
      <c r="IR48" s="29"/>
      <c r="IS48" s="29"/>
      <c r="IT48" s="29"/>
      <c r="IU48" s="29"/>
      <c r="IV48" s="29"/>
    </row>
    <row r="49" spans="1:256" ht="15">
      <c r="E49" s="5"/>
      <c r="F49" s="5" t="s">
        <v>3102</v>
      </c>
      <c r="G49" s="215">
        <v>2</v>
      </c>
      <c r="H49" s="215">
        <v>2</v>
      </c>
      <c r="I49" s="215">
        <v>2</v>
      </c>
      <c r="J49" s="215">
        <v>2</v>
      </c>
      <c r="K49" s="215">
        <v>2</v>
      </c>
      <c r="L49" s="215">
        <v>2</v>
      </c>
      <c r="M49" s="215">
        <v>2</v>
      </c>
      <c r="N49" s="215">
        <v>2</v>
      </c>
      <c r="O49" s="215">
        <v>2</v>
      </c>
      <c r="P49" s="215">
        <v>2</v>
      </c>
      <c r="Q49" s="215">
        <v>2</v>
      </c>
      <c r="R49" s="215">
        <v>2</v>
      </c>
      <c r="S49" s="215">
        <v>2</v>
      </c>
      <c r="T49" s="215">
        <v>2</v>
      </c>
      <c r="U49" s="215">
        <v>2</v>
      </c>
      <c r="V49" s="215">
        <v>2</v>
      </c>
      <c r="W49" s="215">
        <v>2</v>
      </c>
      <c r="X49" s="215">
        <v>2</v>
      </c>
      <c r="Y49" s="215">
        <v>2</v>
      </c>
      <c r="Z49" s="215">
        <v>2</v>
      </c>
      <c r="AA49" s="215">
        <v>2</v>
      </c>
      <c r="AB49" s="215">
        <v>2</v>
      </c>
      <c r="AC49" s="215">
        <v>2</v>
      </c>
      <c r="AD49" s="215">
        <v>2</v>
      </c>
      <c r="AE49" s="215">
        <v>2</v>
      </c>
      <c r="AF49" s="215">
        <v>2</v>
      </c>
      <c r="AG49" s="215">
        <v>2</v>
      </c>
      <c r="AH49" s="215">
        <v>2</v>
      </c>
      <c r="AI49" s="215">
        <v>2</v>
      </c>
      <c r="AJ49" s="215">
        <v>2</v>
      </c>
    </row>
    <row r="50" spans="1:256">
      <c r="E50" s="29" t="s">
        <v>541</v>
      </c>
    </row>
    <row r="51" spans="1:256" s="29" customFormat="1">
      <c r="A51" s="171"/>
      <c r="B51" s="171"/>
      <c r="C51" s="5"/>
      <c r="D51" s="5"/>
      <c r="E51" s="29" t="s">
        <v>663</v>
      </c>
      <c r="F51" s="5"/>
      <c r="G51" s="5"/>
      <c r="H51" s="5"/>
      <c r="I51" s="5"/>
      <c r="J51" s="5"/>
      <c r="K51" s="5"/>
      <c r="L51" s="5"/>
      <c r="M51" s="5"/>
      <c r="N51" s="5"/>
      <c r="O51" s="5"/>
      <c r="P51" s="5"/>
      <c r="Q51" s="5"/>
      <c r="R51" s="5"/>
      <c r="S51" s="5"/>
      <c r="T51" s="5"/>
      <c r="U51" s="5"/>
      <c r="V51" s="5"/>
      <c r="W51" s="5"/>
      <c r="X51" s="5"/>
      <c r="Y51" s="5"/>
      <c r="Z51" s="5"/>
      <c r="AA51" s="5"/>
      <c r="AB51" s="5"/>
      <c r="AC51" s="5"/>
      <c r="AD51" s="5"/>
      <c r="AE51" s="5"/>
      <c r="AF51" s="5"/>
      <c r="AG51" s="5"/>
      <c r="AH51" s="5"/>
      <c r="AI51" s="5"/>
      <c r="AJ51" s="5"/>
      <c r="AK51" s="5"/>
      <c r="AL51" s="5"/>
      <c r="AM51" s="5"/>
      <c r="AN51" s="5"/>
      <c r="AO51" s="5"/>
      <c r="AP51" s="5"/>
      <c r="AQ51" s="5"/>
      <c r="AR51" s="5"/>
      <c r="AS51" s="5"/>
      <c r="AT51" s="5"/>
      <c r="AU51" s="5"/>
      <c r="AV51" s="5"/>
      <c r="AW51" s="5"/>
      <c r="AX51" s="5"/>
      <c r="AY51" s="5"/>
      <c r="AZ51" s="5"/>
      <c r="BA51" s="5"/>
      <c r="BB51" s="5"/>
      <c r="BC51" s="5"/>
      <c r="BD51" s="5"/>
      <c r="BE51" s="5"/>
      <c r="BF51" s="5"/>
      <c r="BG51" s="5"/>
      <c r="BH51" s="5"/>
      <c r="BI51" s="5"/>
      <c r="BJ51" s="5"/>
      <c r="BK51" s="5"/>
      <c r="BL51" s="5"/>
      <c r="BM51" s="5"/>
      <c r="BN51" s="5"/>
      <c r="BO51" s="5"/>
      <c r="BP51" s="5"/>
      <c r="BQ51" s="5"/>
      <c r="BR51" s="5"/>
      <c r="BS51" s="5"/>
      <c r="BT51" s="5"/>
      <c r="BU51" s="5"/>
      <c r="BV51" s="5"/>
      <c r="BW51" s="5"/>
      <c r="BX51" s="5"/>
      <c r="BY51" s="5"/>
      <c r="BZ51" s="5"/>
      <c r="CA51" s="5"/>
      <c r="CB51" s="5"/>
      <c r="CC51" s="5"/>
      <c r="CD51" s="5"/>
      <c r="CE51" s="5"/>
      <c r="CF51" s="5"/>
      <c r="CG51" s="5"/>
      <c r="CH51" s="5"/>
      <c r="CI51" s="5"/>
      <c r="CJ51" s="5"/>
      <c r="CK51" s="5"/>
      <c r="CL51" s="5"/>
      <c r="CM51" s="5"/>
      <c r="CN51" s="5"/>
      <c r="CO51" s="5"/>
      <c r="CP51" s="5"/>
      <c r="CQ51" s="5"/>
      <c r="CR51" s="5"/>
      <c r="CS51" s="5"/>
      <c r="CT51" s="5"/>
      <c r="CU51" s="5"/>
      <c r="CV51" s="5"/>
      <c r="CW51" s="5"/>
      <c r="CX51" s="5"/>
      <c r="CY51" s="5"/>
      <c r="CZ51" s="5"/>
      <c r="DA51" s="5"/>
      <c r="DB51" s="5"/>
      <c r="DC51" s="5"/>
      <c r="DD51" s="5"/>
      <c r="DE51" s="5"/>
      <c r="DF51" s="5"/>
      <c r="DG51" s="5"/>
      <c r="DH51" s="5"/>
      <c r="DI51" s="5"/>
      <c r="DJ51" s="5"/>
      <c r="DK51" s="5"/>
      <c r="DL51" s="5"/>
      <c r="DM51" s="5"/>
      <c r="DN51" s="5"/>
      <c r="DO51" s="5"/>
      <c r="DP51" s="5"/>
      <c r="DQ51" s="5"/>
      <c r="DR51" s="5"/>
      <c r="DS51" s="5"/>
      <c r="DT51" s="5"/>
      <c r="DU51" s="5"/>
      <c r="DV51" s="5"/>
      <c r="DW51" s="5"/>
      <c r="DX51" s="5"/>
      <c r="DY51" s="5"/>
      <c r="DZ51" s="5"/>
      <c r="EA51" s="5"/>
      <c r="EB51" s="5"/>
      <c r="EC51" s="5"/>
      <c r="ED51" s="5"/>
      <c r="EE51" s="5"/>
      <c r="EF51" s="5"/>
      <c r="EG51" s="5"/>
      <c r="EH51" s="5"/>
      <c r="EI51" s="5"/>
      <c r="EJ51" s="5"/>
      <c r="EK51" s="5"/>
      <c r="EL51" s="5"/>
      <c r="EM51" s="5"/>
      <c r="EN51" s="5"/>
      <c r="EO51" s="5"/>
      <c r="EP51" s="5"/>
      <c r="EQ51" s="5"/>
      <c r="ER51" s="5"/>
      <c r="ES51" s="5"/>
      <c r="ET51" s="5"/>
      <c r="EU51" s="5"/>
      <c r="EV51" s="5"/>
      <c r="EW51" s="5"/>
      <c r="EX51" s="5"/>
      <c r="EY51" s="5"/>
      <c r="EZ51" s="5"/>
      <c r="FA51" s="5"/>
      <c r="FB51" s="5"/>
      <c r="FC51" s="5"/>
      <c r="FD51" s="5"/>
      <c r="FE51" s="5"/>
      <c r="FF51" s="5"/>
      <c r="FG51" s="5"/>
      <c r="FH51" s="5"/>
      <c r="FI51" s="5"/>
      <c r="FJ51" s="5"/>
      <c r="FK51" s="5"/>
      <c r="FL51" s="5"/>
      <c r="FM51" s="5"/>
      <c r="FN51" s="5"/>
      <c r="FO51" s="5"/>
      <c r="FP51" s="5"/>
      <c r="FQ51" s="5"/>
      <c r="FR51" s="5"/>
      <c r="FS51" s="5"/>
      <c r="FT51" s="5"/>
      <c r="FU51" s="5"/>
      <c r="FV51" s="5"/>
      <c r="FW51" s="5"/>
      <c r="FX51" s="5"/>
      <c r="FY51" s="5"/>
      <c r="FZ51" s="5"/>
      <c r="GA51" s="5"/>
      <c r="GB51" s="5"/>
      <c r="GC51" s="5"/>
      <c r="GD51" s="5"/>
      <c r="GE51" s="5"/>
      <c r="GF51" s="5"/>
      <c r="GG51" s="5"/>
      <c r="GH51" s="5"/>
      <c r="GI51" s="5"/>
      <c r="GJ51" s="5"/>
      <c r="GK51" s="5"/>
      <c r="GL51" s="5"/>
      <c r="GM51" s="5"/>
      <c r="GN51" s="5"/>
      <c r="GO51" s="5"/>
      <c r="GP51" s="5"/>
      <c r="GQ51" s="5"/>
      <c r="GR51" s="5"/>
      <c r="GS51" s="5"/>
      <c r="GT51" s="5"/>
      <c r="GU51" s="5"/>
      <c r="GV51" s="5"/>
      <c r="GW51" s="5"/>
      <c r="GX51" s="5"/>
      <c r="GY51" s="5"/>
      <c r="GZ51" s="5"/>
      <c r="HA51" s="5"/>
      <c r="HB51" s="5"/>
      <c r="HC51" s="5"/>
      <c r="HD51" s="5"/>
      <c r="HE51" s="5"/>
      <c r="HF51" s="5"/>
      <c r="HG51" s="5"/>
      <c r="HH51" s="5"/>
      <c r="HI51" s="5"/>
      <c r="HJ51" s="5"/>
      <c r="HK51" s="5"/>
      <c r="HL51" s="5"/>
      <c r="HM51" s="5"/>
      <c r="HN51" s="5"/>
      <c r="HO51" s="5"/>
      <c r="HP51" s="5"/>
      <c r="HQ51" s="5"/>
      <c r="HR51" s="5"/>
      <c r="HS51" s="5"/>
      <c r="HT51" s="5"/>
      <c r="HU51" s="5"/>
      <c r="HV51" s="5"/>
      <c r="HW51" s="5"/>
      <c r="HX51" s="5"/>
      <c r="HY51" s="5"/>
      <c r="HZ51" s="5"/>
      <c r="IA51" s="5"/>
      <c r="IB51" s="5"/>
      <c r="IC51" s="5"/>
      <c r="ID51" s="5"/>
      <c r="IE51" s="5"/>
      <c r="IF51" s="5"/>
      <c r="IG51" s="5"/>
      <c r="IH51" s="5"/>
      <c r="II51" s="5"/>
      <c r="IJ51" s="5"/>
      <c r="IK51" s="5"/>
      <c r="IL51" s="5"/>
      <c r="IM51" s="5"/>
      <c r="IN51" s="5"/>
      <c r="IO51" s="5"/>
      <c r="IP51" s="5"/>
      <c r="IQ51" s="5"/>
      <c r="IR51" s="5"/>
      <c r="IS51" s="5"/>
      <c r="IT51" s="5"/>
      <c r="IU51" s="5"/>
      <c r="IV51" s="5"/>
    </row>
    <row r="52" spans="1:256">
      <c r="F52" s="5" t="s">
        <v>94</v>
      </c>
      <c r="T52" s="5">
        <v>311407.74009999994</v>
      </c>
      <c r="U52" s="5">
        <v>309930.06584325357</v>
      </c>
      <c r="V52" s="5">
        <v>309047.1094589174</v>
      </c>
      <c r="W52" s="5">
        <v>310504.54613575328</v>
      </c>
      <c r="X52" s="5">
        <v>314285.73987833876</v>
      </c>
      <c r="Y52" s="5">
        <v>307704.95103231858</v>
      </c>
      <c r="Z52" s="5">
        <v>302283.36955410219</v>
      </c>
      <c r="AA52" s="5">
        <v>294144.64441468345</v>
      </c>
      <c r="AB52" s="5">
        <v>299055.38052734913</v>
      </c>
      <c r="AC52" s="5">
        <v>305537.53571377456</v>
      </c>
      <c r="AD52" s="5">
        <v>307583.14473678643</v>
      </c>
      <c r="AE52" s="5">
        <v>298316.91646091128</v>
      </c>
      <c r="AF52" s="5">
        <v>306040.60826621053</v>
      </c>
      <c r="AG52" s="5">
        <v>315030.70250318979</v>
      </c>
      <c r="AH52" s="5">
        <v>321080.15541459998</v>
      </c>
      <c r="AI52" s="5">
        <v>270380.9123096019</v>
      </c>
      <c r="AJ52" s="5">
        <v>341756.90552420844</v>
      </c>
    </row>
    <row r="53" spans="1:256" s="29" customFormat="1">
      <c r="A53" s="220"/>
      <c r="B53" s="220"/>
      <c r="C53" s="201"/>
      <c r="D53" s="201"/>
      <c r="E53" s="452"/>
      <c r="F53" s="201" t="s">
        <v>3129</v>
      </c>
      <c r="G53" s="201"/>
      <c r="H53" s="201"/>
      <c r="I53" s="201"/>
      <c r="J53" s="201"/>
      <c r="K53" s="201"/>
      <c r="L53" s="201"/>
      <c r="M53" s="201"/>
      <c r="N53" s="201"/>
      <c r="O53" s="201"/>
      <c r="P53" s="201"/>
      <c r="Q53" s="201"/>
      <c r="R53" s="201"/>
      <c r="S53" s="201"/>
      <c r="T53" s="201">
        <v>0</v>
      </c>
      <c r="U53" s="201">
        <v>0</v>
      </c>
      <c r="V53" s="201">
        <v>0</v>
      </c>
      <c r="W53" s="201">
        <v>0</v>
      </c>
      <c r="X53" s="201">
        <v>0</v>
      </c>
      <c r="Y53" s="201">
        <v>0</v>
      </c>
      <c r="Z53" s="201">
        <v>0</v>
      </c>
      <c r="AA53" s="201">
        <v>0</v>
      </c>
      <c r="AB53" s="201">
        <v>0</v>
      </c>
      <c r="AC53" s="201">
        <v>0</v>
      </c>
      <c r="AD53" s="201">
        <v>0</v>
      </c>
      <c r="AE53" s="201">
        <v>0</v>
      </c>
      <c r="AF53" s="201">
        <v>0</v>
      </c>
      <c r="AG53" s="201">
        <v>0</v>
      </c>
      <c r="AH53" s="201">
        <v>0</v>
      </c>
      <c r="AI53" s="201">
        <v>0</v>
      </c>
      <c r="AJ53" s="201">
        <v>0</v>
      </c>
      <c r="AK53" s="201"/>
      <c r="AL53" s="201"/>
      <c r="AM53" s="201"/>
      <c r="AN53" s="201"/>
      <c r="AO53" s="201"/>
      <c r="AP53" s="201"/>
      <c r="AQ53" s="201"/>
      <c r="AR53" s="201"/>
      <c r="AS53" s="201"/>
      <c r="AT53" s="201"/>
      <c r="AU53" s="201"/>
      <c r="AV53" s="201"/>
      <c r="AW53" s="201"/>
      <c r="AX53" s="201"/>
      <c r="AY53" s="201"/>
      <c r="AZ53" s="201"/>
      <c r="BA53" s="201"/>
      <c r="BB53" s="201"/>
      <c r="BC53" s="201"/>
      <c r="BD53" s="201"/>
      <c r="BE53" s="201"/>
      <c r="BF53" s="201"/>
      <c r="BG53" s="201"/>
      <c r="BH53" s="201"/>
      <c r="BI53" s="201"/>
      <c r="BJ53" s="201"/>
      <c r="BK53" s="201"/>
      <c r="BL53" s="201"/>
      <c r="BM53" s="201"/>
      <c r="BN53" s="201"/>
      <c r="BO53" s="201"/>
      <c r="BP53" s="201"/>
      <c r="BQ53" s="201"/>
      <c r="BR53" s="201"/>
      <c r="BS53" s="201"/>
      <c r="BT53" s="201"/>
      <c r="BU53" s="201"/>
      <c r="BV53" s="201"/>
      <c r="BW53" s="201"/>
      <c r="BX53" s="201"/>
      <c r="BY53" s="201"/>
      <c r="BZ53" s="201"/>
      <c r="CA53" s="201"/>
      <c r="CB53" s="201"/>
      <c r="CC53" s="201"/>
      <c r="CD53" s="201"/>
      <c r="CE53" s="201"/>
      <c r="CF53" s="201"/>
      <c r="CG53" s="201"/>
      <c r="CH53" s="201"/>
      <c r="CI53" s="201"/>
      <c r="CJ53" s="201"/>
      <c r="CK53" s="201"/>
      <c r="CL53" s="201"/>
      <c r="CM53" s="201"/>
      <c r="CN53" s="201"/>
      <c r="CO53" s="201"/>
      <c r="CP53" s="201"/>
      <c r="CQ53" s="201"/>
      <c r="CR53" s="201"/>
      <c r="CS53" s="201"/>
      <c r="CT53" s="201"/>
      <c r="CU53" s="201"/>
      <c r="CV53" s="201"/>
      <c r="CW53" s="201"/>
      <c r="CX53" s="201"/>
      <c r="CY53" s="201"/>
      <c r="CZ53" s="201"/>
      <c r="DA53" s="201"/>
      <c r="DB53" s="201"/>
      <c r="DC53" s="201"/>
      <c r="DD53" s="201"/>
      <c r="DE53" s="201"/>
      <c r="DF53" s="201"/>
      <c r="DG53" s="201"/>
      <c r="DH53" s="201"/>
      <c r="DI53" s="201"/>
      <c r="DJ53" s="201"/>
      <c r="DK53" s="201"/>
      <c r="DL53" s="201"/>
      <c r="DM53" s="201"/>
      <c r="DN53" s="201"/>
      <c r="DO53" s="201"/>
      <c r="DP53" s="201"/>
      <c r="DQ53" s="201"/>
      <c r="DR53" s="201"/>
      <c r="DS53" s="201"/>
      <c r="DT53" s="201"/>
      <c r="DU53" s="201"/>
      <c r="DV53" s="201"/>
      <c r="DW53" s="201"/>
      <c r="DX53" s="201"/>
      <c r="DY53" s="201"/>
      <c r="DZ53" s="201"/>
      <c r="EA53" s="201"/>
      <c r="EB53" s="201"/>
      <c r="EC53" s="201"/>
      <c r="ED53" s="201"/>
      <c r="EE53" s="201"/>
      <c r="EF53" s="201"/>
      <c r="EG53" s="201"/>
      <c r="EH53" s="201"/>
      <c r="EI53" s="201"/>
      <c r="EJ53" s="201"/>
      <c r="EK53" s="201"/>
      <c r="EL53" s="201"/>
      <c r="EM53" s="201"/>
      <c r="EN53" s="201"/>
      <c r="EO53" s="201"/>
      <c r="EP53" s="201"/>
      <c r="EQ53" s="201"/>
      <c r="ER53" s="201"/>
      <c r="ES53" s="201"/>
      <c r="ET53" s="201"/>
      <c r="EU53" s="201"/>
      <c r="EV53" s="201"/>
      <c r="EW53" s="201"/>
      <c r="EX53" s="201"/>
      <c r="EY53" s="201"/>
      <c r="EZ53" s="201"/>
      <c r="FA53" s="201"/>
      <c r="FB53" s="201"/>
      <c r="FC53" s="201"/>
      <c r="FD53" s="201"/>
      <c r="FE53" s="201"/>
      <c r="FF53" s="201"/>
      <c r="FG53" s="201"/>
      <c r="FH53" s="201"/>
      <c r="FI53" s="201"/>
      <c r="FJ53" s="201"/>
      <c r="FK53" s="201"/>
      <c r="FL53" s="201"/>
      <c r="FM53" s="201"/>
      <c r="FN53" s="201"/>
      <c r="FO53" s="201"/>
      <c r="FP53" s="201"/>
      <c r="FQ53" s="201"/>
      <c r="FR53" s="201"/>
      <c r="FS53" s="201"/>
      <c r="FT53" s="201"/>
      <c r="FU53" s="201"/>
      <c r="FV53" s="201"/>
      <c r="FW53" s="201"/>
      <c r="FX53" s="201"/>
      <c r="FY53" s="201"/>
      <c r="FZ53" s="201"/>
      <c r="GA53" s="201"/>
      <c r="GB53" s="201"/>
      <c r="GC53" s="201"/>
      <c r="GD53" s="201"/>
      <c r="GE53" s="201"/>
      <c r="GF53" s="201"/>
      <c r="GG53" s="201"/>
      <c r="GH53" s="201"/>
      <c r="GI53" s="201"/>
      <c r="GJ53" s="201"/>
      <c r="GK53" s="201"/>
      <c r="GL53" s="201"/>
      <c r="GM53" s="201"/>
      <c r="GN53" s="201"/>
      <c r="GO53" s="201"/>
      <c r="GP53" s="201"/>
      <c r="GQ53" s="201"/>
      <c r="GR53" s="201"/>
      <c r="GS53" s="201"/>
      <c r="GT53" s="201"/>
      <c r="GU53" s="201"/>
      <c r="GV53" s="201"/>
      <c r="GW53" s="201"/>
      <c r="GX53" s="201"/>
      <c r="GY53" s="201"/>
      <c r="GZ53" s="201"/>
      <c r="HA53" s="201"/>
      <c r="HB53" s="201"/>
      <c r="HC53" s="201"/>
      <c r="HD53" s="201"/>
      <c r="HE53" s="201"/>
      <c r="HF53" s="201"/>
      <c r="HG53" s="201"/>
      <c r="HH53" s="201"/>
      <c r="HI53" s="201"/>
      <c r="HJ53" s="201"/>
      <c r="HK53" s="201"/>
      <c r="HL53" s="201"/>
      <c r="HM53" s="201"/>
      <c r="HN53" s="201"/>
      <c r="HO53" s="201"/>
      <c r="HP53" s="201"/>
      <c r="HQ53" s="201"/>
      <c r="HR53" s="201"/>
      <c r="HS53" s="201"/>
      <c r="HT53" s="201"/>
      <c r="HU53" s="201"/>
      <c r="HV53" s="201"/>
      <c r="HW53" s="201"/>
      <c r="HX53" s="201"/>
      <c r="HY53" s="201"/>
      <c r="HZ53" s="201"/>
      <c r="IA53" s="201"/>
      <c r="IB53" s="201"/>
      <c r="IC53" s="201"/>
      <c r="ID53" s="201"/>
      <c r="IE53" s="201"/>
      <c r="IF53" s="201"/>
      <c r="IG53" s="201"/>
      <c r="IH53" s="201"/>
      <c r="II53" s="201"/>
      <c r="IJ53" s="201"/>
      <c r="IK53" s="201"/>
      <c r="IL53" s="201"/>
      <c r="IM53" s="201"/>
      <c r="IN53" s="201"/>
      <c r="IO53" s="201"/>
      <c r="IP53" s="201"/>
      <c r="IQ53" s="201"/>
      <c r="IR53" s="201"/>
      <c r="IS53" s="201"/>
      <c r="IT53" s="201"/>
      <c r="IU53" s="201"/>
      <c r="IV53" s="201"/>
    </row>
    <row r="54" spans="1:256" s="29" customFormat="1">
      <c r="A54" s="220"/>
      <c r="B54" s="220"/>
      <c r="D54" s="201"/>
      <c r="E54" s="452"/>
      <c r="F54" s="201" t="s">
        <v>3130</v>
      </c>
      <c r="G54" s="201"/>
      <c r="H54" s="201"/>
      <c r="I54" s="201"/>
      <c r="J54" s="201"/>
      <c r="K54" s="201"/>
      <c r="L54" s="201"/>
      <c r="M54" s="201"/>
      <c r="N54" s="201"/>
      <c r="O54" s="201"/>
      <c r="P54" s="201"/>
      <c r="Q54" s="201"/>
      <c r="R54" s="201"/>
      <c r="S54" s="201"/>
      <c r="T54" s="201">
        <v>26390.100899999998</v>
      </c>
      <c r="U54" s="201">
        <v>1263.82</v>
      </c>
      <c r="V54" s="201">
        <v>1263.82</v>
      </c>
      <c r="W54" s="201">
        <v>1263.82</v>
      </c>
      <c r="X54" s="201">
        <v>1263.82</v>
      </c>
      <c r="Y54" s="201">
        <v>1263.82</v>
      </c>
      <c r="Z54" s="201">
        <v>1263.82</v>
      </c>
      <c r="AA54" s="201">
        <v>1263.82</v>
      </c>
      <c r="AB54" s="201">
        <v>1263.82</v>
      </c>
      <c r="AC54" s="201">
        <v>1263.82</v>
      </c>
      <c r="AD54" s="201">
        <v>1263.82</v>
      </c>
      <c r="AE54" s="201">
        <v>0</v>
      </c>
      <c r="AF54" s="201">
        <v>0</v>
      </c>
      <c r="AG54" s="201">
        <v>0</v>
      </c>
      <c r="AH54" s="201">
        <v>0</v>
      </c>
      <c r="AI54" s="201">
        <v>0</v>
      </c>
      <c r="AJ54" s="201">
        <v>0</v>
      </c>
      <c r="AK54" s="201"/>
      <c r="AL54" s="201"/>
      <c r="AM54" s="201"/>
      <c r="AN54" s="201"/>
      <c r="AO54" s="201"/>
      <c r="AP54" s="201"/>
      <c r="AQ54" s="201"/>
      <c r="AR54" s="201"/>
      <c r="AS54" s="201"/>
      <c r="AT54" s="201"/>
      <c r="AU54" s="201"/>
      <c r="AV54" s="201"/>
      <c r="AW54" s="201"/>
      <c r="AX54" s="201"/>
      <c r="AY54" s="201"/>
      <c r="AZ54" s="201"/>
      <c r="BA54" s="201"/>
      <c r="BB54" s="201"/>
      <c r="BC54" s="201"/>
      <c r="BD54" s="201"/>
      <c r="BE54" s="201"/>
      <c r="BF54" s="201"/>
      <c r="BG54" s="201"/>
      <c r="BH54" s="201"/>
      <c r="BI54" s="201"/>
      <c r="BJ54" s="201"/>
      <c r="BK54" s="201"/>
      <c r="BL54" s="201"/>
      <c r="BM54" s="201"/>
      <c r="BN54" s="201"/>
      <c r="BO54" s="201"/>
      <c r="BP54" s="201"/>
      <c r="BQ54" s="201"/>
      <c r="BR54" s="201"/>
      <c r="BS54" s="201"/>
      <c r="BT54" s="201"/>
      <c r="BU54" s="201"/>
      <c r="BV54" s="201"/>
      <c r="BW54" s="201"/>
      <c r="BX54" s="201"/>
      <c r="BY54" s="201"/>
      <c r="BZ54" s="201"/>
      <c r="CA54" s="201"/>
      <c r="CB54" s="201"/>
      <c r="CC54" s="201"/>
      <c r="CD54" s="201"/>
      <c r="CE54" s="201"/>
      <c r="CF54" s="201"/>
      <c r="CG54" s="201"/>
      <c r="CH54" s="201"/>
      <c r="CI54" s="201"/>
      <c r="CJ54" s="201"/>
      <c r="CK54" s="201"/>
      <c r="CL54" s="201"/>
      <c r="CM54" s="201"/>
      <c r="CN54" s="201"/>
      <c r="CO54" s="201"/>
      <c r="CP54" s="201"/>
      <c r="CQ54" s="201"/>
      <c r="CR54" s="201"/>
      <c r="CS54" s="201"/>
      <c r="CT54" s="201"/>
      <c r="CU54" s="201"/>
      <c r="CV54" s="201"/>
      <c r="CW54" s="201"/>
      <c r="CX54" s="201"/>
      <c r="CY54" s="201"/>
      <c r="CZ54" s="201"/>
      <c r="DA54" s="201"/>
      <c r="DB54" s="201"/>
      <c r="DC54" s="201"/>
      <c r="DD54" s="201"/>
      <c r="DE54" s="201"/>
      <c r="DF54" s="201"/>
      <c r="DG54" s="201"/>
      <c r="DH54" s="201"/>
      <c r="DI54" s="201"/>
      <c r="DJ54" s="201"/>
      <c r="DK54" s="201"/>
      <c r="DL54" s="201"/>
      <c r="DM54" s="201"/>
      <c r="DN54" s="201"/>
      <c r="DO54" s="201"/>
      <c r="DP54" s="201"/>
      <c r="DQ54" s="201"/>
      <c r="DR54" s="201"/>
      <c r="DS54" s="201"/>
      <c r="DT54" s="201"/>
      <c r="DU54" s="201"/>
      <c r="DV54" s="201"/>
      <c r="DW54" s="201"/>
      <c r="DX54" s="201"/>
      <c r="DY54" s="201"/>
      <c r="DZ54" s="201"/>
      <c r="EA54" s="201"/>
      <c r="EB54" s="201"/>
      <c r="EC54" s="201"/>
      <c r="ED54" s="201"/>
      <c r="EE54" s="201"/>
      <c r="EF54" s="201"/>
      <c r="EG54" s="201"/>
      <c r="EH54" s="201"/>
      <c r="EI54" s="201"/>
      <c r="EJ54" s="201"/>
      <c r="EK54" s="201"/>
      <c r="EL54" s="201"/>
      <c r="EM54" s="201"/>
      <c r="EN54" s="201"/>
      <c r="EO54" s="201"/>
      <c r="EP54" s="201"/>
      <c r="EQ54" s="201"/>
      <c r="ER54" s="201"/>
      <c r="ES54" s="201"/>
      <c r="ET54" s="201"/>
      <c r="EU54" s="201"/>
      <c r="EV54" s="201"/>
      <c r="EW54" s="201"/>
      <c r="EX54" s="201"/>
      <c r="EY54" s="201"/>
      <c r="EZ54" s="201"/>
      <c r="FA54" s="201"/>
      <c r="FB54" s="201"/>
      <c r="FC54" s="201"/>
      <c r="FD54" s="201"/>
      <c r="FE54" s="201"/>
      <c r="FF54" s="201"/>
      <c r="FG54" s="201"/>
      <c r="FH54" s="201"/>
      <c r="FI54" s="201"/>
      <c r="FJ54" s="201"/>
      <c r="FK54" s="201"/>
      <c r="FL54" s="201"/>
      <c r="FM54" s="201"/>
      <c r="FN54" s="201"/>
      <c r="FO54" s="201"/>
      <c r="FP54" s="201"/>
      <c r="FQ54" s="201"/>
      <c r="FR54" s="201"/>
      <c r="FS54" s="201"/>
      <c r="FT54" s="201"/>
      <c r="FU54" s="201"/>
      <c r="FV54" s="201"/>
      <c r="FW54" s="201"/>
      <c r="FX54" s="201"/>
      <c r="FY54" s="201"/>
      <c r="FZ54" s="201"/>
      <c r="GA54" s="201"/>
      <c r="GB54" s="201"/>
      <c r="GC54" s="201"/>
      <c r="GD54" s="201"/>
      <c r="GE54" s="201"/>
      <c r="GF54" s="201"/>
      <c r="GG54" s="201"/>
      <c r="GH54" s="201"/>
      <c r="GI54" s="201"/>
      <c r="GJ54" s="201"/>
      <c r="GK54" s="201"/>
      <c r="GL54" s="201"/>
      <c r="GM54" s="201"/>
      <c r="GN54" s="201"/>
      <c r="GO54" s="201"/>
      <c r="GP54" s="201"/>
      <c r="GQ54" s="201"/>
      <c r="GR54" s="201"/>
      <c r="GS54" s="201"/>
      <c r="GT54" s="201"/>
      <c r="GU54" s="201"/>
      <c r="GV54" s="201"/>
      <c r="GW54" s="201"/>
      <c r="GX54" s="201"/>
      <c r="GY54" s="201"/>
      <c r="GZ54" s="201"/>
      <c r="HA54" s="201"/>
      <c r="HB54" s="201"/>
      <c r="HC54" s="201"/>
      <c r="HD54" s="201"/>
      <c r="HE54" s="201"/>
      <c r="HF54" s="201"/>
      <c r="HG54" s="201"/>
      <c r="HH54" s="201"/>
      <c r="HI54" s="201"/>
      <c r="HJ54" s="201"/>
      <c r="HK54" s="201"/>
      <c r="HL54" s="201"/>
      <c r="HM54" s="201"/>
      <c r="HN54" s="201"/>
      <c r="HO54" s="201"/>
      <c r="HP54" s="201"/>
      <c r="HQ54" s="201"/>
      <c r="HR54" s="201"/>
      <c r="HS54" s="201"/>
      <c r="HT54" s="201"/>
      <c r="HU54" s="201"/>
      <c r="HV54" s="201"/>
      <c r="HW54" s="201"/>
      <c r="HX54" s="201"/>
      <c r="HY54" s="201"/>
      <c r="HZ54" s="201"/>
      <c r="IA54" s="201"/>
      <c r="IB54" s="201"/>
      <c r="IC54" s="201"/>
      <c r="ID54" s="201"/>
      <c r="IE54" s="201"/>
      <c r="IF54" s="201"/>
      <c r="IG54" s="201"/>
      <c r="IH54" s="201"/>
      <c r="II54" s="201"/>
      <c r="IJ54" s="201"/>
      <c r="IK54" s="201"/>
      <c r="IL54" s="201"/>
      <c r="IM54" s="201"/>
      <c r="IN54" s="201"/>
      <c r="IO54" s="201"/>
      <c r="IP54" s="201"/>
      <c r="IQ54" s="201"/>
      <c r="IR54" s="201"/>
      <c r="IS54" s="201"/>
      <c r="IT54" s="201"/>
      <c r="IU54" s="201"/>
      <c r="IV54" s="201"/>
    </row>
    <row r="55" spans="1:256">
      <c r="C55" s="201"/>
      <c r="D55" s="29"/>
      <c r="F55" s="5" t="s">
        <v>3131</v>
      </c>
      <c r="T55" s="1141">
        <v>100240.13542481852</v>
      </c>
      <c r="U55" s="1141">
        <v>67877.020574094029</v>
      </c>
      <c r="V55" s="1141">
        <v>72409.57945986827</v>
      </c>
      <c r="W55" s="1141">
        <v>82822.729424152159</v>
      </c>
      <c r="X55" s="1141">
        <v>84452.383640429733</v>
      </c>
      <c r="Y55" s="1141">
        <v>89185.124118885986</v>
      </c>
      <c r="Z55" s="1141">
        <v>127879.46104491498</v>
      </c>
      <c r="AA55" s="1141">
        <v>170801.97413831734</v>
      </c>
      <c r="AB55" s="1141">
        <v>219168.58551395766</v>
      </c>
      <c r="AC55" s="1141">
        <v>260466.36846262208</v>
      </c>
      <c r="AD55" s="1141">
        <v>301995.29343699676</v>
      </c>
      <c r="AE55" s="1141">
        <v>343509.43067897251</v>
      </c>
      <c r="AF55" s="1141">
        <v>374355.07238405314</v>
      </c>
      <c r="AG55" s="1141">
        <v>403928.13139832421</v>
      </c>
      <c r="AH55" s="1141">
        <v>429813.49817275861</v>
      </c>
      <c r="AI55" s="1141">
        <v>431570.93737841793</v>
      </c>
      <c r="AJ55" s="1141">
        <v>420508.99289246125</v>
      </c>
    </row>
    <row r="56" spans="1:256">
      <c r="C56" s="29"/>
      <c r="D56" s="29"/>
      <c r="F56" s="29" t="s">
        <v>3132</v>
      </c>
      <c r="G56" s="29"/>
      <c r="H56" s="29"/>
      <c r="I56" s="29"/>
      <c r="J56" s="29"/>
      <c r="K56" s="29"/>
      <c r="L56" s="29"/>
      <c r="M56" s="29"/>
      <c r="N56" s="29"/>
      <c r="O56" s="29"/>
      <c r="P56" s="29"/>
      <c r="Q56" s="29"/>
      <c r="R56" s="29"/>
      <c r="S56" s="29"/>
      <c r="T56" s="29">
        <v>438037.97642481851</v>
      </c>
      <c r="U56" s="29">
        <v>379070.90641734761</v>
      </c>
      <c r="V56" s="29">
        <v>382720.50891878566</v>
      </c>
      <c r="W56" s="29">
        <v>394591.09555990546</v>
      </c>
      <c r="X56" s="29">
        <v>400001.94351876853</v>
      </c>
      <c r="Y56" s="29">
        <v>398153.89515120455</v>
      </c>
      <c r="Z56" s="29">
        <v>431426.65059901716</v>
      </c>
      <c r="AA56" s="29">
        <v>466210.4385530008</v>
      </c>
      <c r="AB56" s="29">
        <v>519487.7860413068</v>
      </c>
      <c r="AC56" s="29">
        <v>567267.72417639662</v>
      </c>
      <c r="AD56" s="29">
        <v>610842.25817378319</v>
      </c>
      <c r="AE56" s="29">
        <v>641826.34713988379</v>
      </c>
      <c r="AF56" s="29">
        <v>680395.68065026368</v>
      </c>
      <c r="AG56" s="29">
        <v>718958.83390151407</v>
      </c>
      <c r="AH56" s="29">
        <v>750893.65358735854</v>
      </c>
      <c r="AI56" s="29">
        <v>701951.84968801984</v>
      </c>
      <c r="AJ56" s="29">
        <v>762265.89841666969</v>
      </c>
      <c r="AK56" s="29"/>
      <c r="AL56" s="29"/>
      <c r="AM56" s="29"/>
      <c r="AN56" s="29"/>
      <c r="AO56" s="29"/>
      <c r="AP56" s="29"/>
      <c r="AQ56" s="29"/>
      <c r="AR56" s="29"/>
      <c r="AS56" s="29"/>
      <c r="AT56" s="29"/>
      <c r="AU56" s="29"/>
      <c r="AV56" s="29"/>
      <c r="AW56" s="29"/>
      <c r="AX56" s="29"/>
      <c r="AY56" s="29"/>
      <c r="AZ56" s="29"/>
      <c r="BA56" s="29"/>
      <c r="BB56" s="29"/>
      <c r="BC56" s="29"/>
      <c r="BD56" s="29"/>
      <c r="BE56" s="29"/>
      <c r="BF56" s="29"/>
      <c r="BG56" s="29"/>
      <c r="BH56" s="29"/>
      <c r="BI56" s="29"/>
      <c r="BJ56" s="29"/>
      <c r="BK56" s="29"/>
      <c r="BL56" s="29"/>
      <c r="BM56" s="29"/>
      <c r="BN56" s="29"/>
      <c r="BO56" s="29"/>
      <c r="BP56" s="29"/>
      <c r="BQ56" s="29"/>
      <c r="BR56" s="29"/>
      <c r="BS56" s="29"/>
      <c r="BT56" s="29"/>
      <c r="BU56" s="29"/>
      <c r="BV56" s="29"/>
      <c r="BW56" s="29"/>
      <c r="BX56" s="29"/>
      <c r="BY56" s="29"/>
      <c r="BZ56" s="29"/>
      <c r="CA56" s="29"/>
      <c r="CB56" s="29"/>
      <c r="CC56" s="29"/>
      <c r="CD56" s="29"/>
      <c r="CE56" s="29"/>
      <c r="CF56" s="29"/>
      <c r="CG56" s="29"/>
      <c r="CH56" s="29"/>
      <c r="CI56" s="29"/>
      <c r="CJ56" s="29"/>
      <c r="CK56" s="29"/>
      <c r="CL56" s="29"/>
      <c r="CM56" s="29"/>
      <c r="CN56" s="29"/>
      <c r="CO56" s="29"/>
      <c r="CP56" s="29"/>
      <c r="CQ56" s="29"/>
      <c r="CR56" s="29"/>
      <c r="CS56" s="29"/>
      <c r="CT56" s="29"/>
      <c r="CU56" s="29"/>
      <c r="CV56" s="29"/>
      <c r="CW56" s="29"/>
      <c r="CX56" s="29"/>
      <c r="CY56" s="29"/>
      <c r="CZ56" s="29"/>
      <c r="DA56" s="29"/>
      <c r="DB56" s="29"/>
      <c r="DC56" s="29"/>
      <c r="DD56" s="29"/>
      <c r="DE56" s="29"/>
      <c r="DF56" s="29"/>
      <c r="DG56" s="29"/>
      <c r="DH56" s="29"/>
      <c r="DI56" s="29"/>
      <c r="DJ56" s="29"/>
      <c r="DK56" s="29"/>
      <c r="DL56" s="29"/>
      <c r="DM56" s="29"/>
      <c r="DN56" s="29"/>
      <c r="DO56" s="29"/>
      <c r="DP56" s="29"/>
      <c r="DQ56" s="29"/>
      <c r="DR56" s="29"/>
      <c r="DS56" s="29"/>
      <c r="DT56" s="29"/>
      <c r="DU56" s="29"/>
      <c r="DV56" s="29"/>
      <c r="DW56" s="29"/>
      <c r="DX56" s="29"/>
      <c r="DY56" s="29"/>
      <c r="DZ56" s="29"/>
      <c r="EA56" s="29"/>
      <c r="EB56" s="29"/>
      <c r="EC56" s="29"/>
      <c r="ED56" s="29"/>
      <c r="EE56" s="29"/>
      <c r="EF56" s="29"/>
      <c r="EG56" s="29"/>
      <c r="EH56" s="29"/>
      <c r="EI56" s="29"/>
      <c r="EJ56" s="29"/>
      <c r="EK56" s="29"/>
      <c r="EL56" s="29"/>
      <c r="EM56" s="29"/>
      <c r="EN56" s="29"/>
      <c r="EO56" s="29"/>
      <c r="EP56" s="29"/>
      <c r="EQ56" s="29"/>
      <c r="ER56" s="29"/>
      <c r="ES56" s="29"/>
      <c r="ET56" s="29"/>
      <c r="EU56" s="29"/>
      <c r="EV56" s="29"/>
      <c r="EW56" s="29"/>
      <c r="EX56" s="29"/>
      <c r="EY56" s="29"/>
      <c r="EZ56" s="29"/>
      <c r="FA56" s="29"/>
      <c r="FB56" s="29"/>
      <c r="FC56" s="29"/>
      <c r="FD56" s="29"/>
      <c r="FE56" s="29"/>
      <c r="FF56" s="29"/>
      <c r="FG56" s="29"/>
      <c r="FH56" s="29"/>
      <c r="FI56" s="29"/>
      <c r="FJ56" s="29"/>
      <c r="FK56" s="29"/>
      <c r="FL56" s="29"/>
      <c r="FM56" s="29"/>
      <c r="FN56" s="29"/>
      <c r="FO56" s="29"/>
      <c r="FP56" s="29"/>
      <c r="FQ56" s="29"/>
      <c r="FR56" s="29"/>
      <c r="FS56" s="29"/>
      <c r="FT56" s="29"/>
      <c r="FU56" s="29"/>
      <c r="FV56" s="29"/>
      <c r="FW56" s="29"/>
      <c r="FX56" s="29"/>
      <c r="FY56" s="29"/>
      <c r="FZ56" s="29"/>
      <c r="GA56" s="29"/>
      <c r="GB56" s="29"/>
      <c r="GC56" s="29"/>
      <c r="GD56" s="29"/>
      <c r="GE56" s="29"/>
      <c r="GF56" s="29"/>
      <c r="GG56" s="29"/>
      <c r="GH56" s="29"/>
      <c r="GI56" s="29"/>
      <c r="GJ56" s="29"/>
      <c r="GK56" s="29"/>
      <c r="GL56" s="29"/>
      <c r="GM56" s="29"/>
      <c r="GN56" s="29"/>
      <c r="GO56" s="29"/>
      <c r="GP56" s="29"/>
      <c r="GQ56" s="29"/>
      <c r="GR56" s="29"/>
      <c r="GS56" s="29"/>
      <c r="GT56" s="29"/>
      <c r="GU56" s="29"/>
      <c r="GV56" s="29"/>
      <c r="GW56" s="29"/>
      <c r="GX56" s="29"/>
      <c r="GY56" s="29"/>
      <c r="GZ56" s="29"/>
      <c r="HA56" s="29"/>
      <c r="HB56" s="29"/>
      <c r="HC56" s="29"/>
      <c r="HD56" s="29"/>
      <c r="HE56" s="29"/>
      <c r="HF56" s="29"/>
      <c r="HG56" s="29"/>
      <c r="HH56" s="29"/>
      <c r="HI56" s="29"/>
      <c r="HJ56" s="29"/>
      <c r="HK56" s="29"/>
      <c r="HL56" s="29"/>
      <c r="HM56" s="29"/>
      <c r="HN56" s="29"/>
      <c r="HO56" s="29"/>
      <c r="HP56" s="29"/>
      <c r="HQ56" s="29"/>
      <c r="HR56" s="29"/>
      <c r="HS56" s="29"/>
      <c r="HT56" s="29"/>
      <c r="HU56" s="29"/>
      <c r="HV56" s="29"/>
      <c r="HW56" s="29"/>
      <c r="HX56" s="29"/>
      <c r="HY56" s="29"/>
      <c r="HZ56" s="29"/>
      <c r="IA56" s="29"/>
      <c r="IB56" s="29"/>
      <c r="IC56" s="29"/>
      <c r="ID56" s="29"/>
      <c r="IE56" s="29"/>
      <c r="IF56" s="29"/>
      <c r="IG56" s="29"/>
      <c r="IH56" s="29"/>
      <c r="II56" s="29"/>
      <c r="IJ56" s="29"/>
      <c r="IK56" s="29"/>
      <c r="IL56" s="29"/>
      <c r="IM56" s="29"/>
      <c r="IN56" s="29"/>
      <c r="IO56" s="29"/>
      <c r="IP56" s="29"/>
      <c r="IQ56" s="29"/>
      <c r="IR56" s="29"/>
      <c r="IS56" s="29"/>
      <c r="IT56" s="29"/>
      <c r="IU56" s="29"/>
      <c r="IV56" s="29"/>
    </row>
    <row r="57" spans="1:256">
      <c r="E57" s="29" t="s">
        <v>541</v>
      </c>
    </row>
    <row r="58" spans="1:256" s="29" customFormat="1">
      <c r="A58" s="220"/>
      <c r="B58" s="220"/>
      <c r="F58" s="29" t="s">
        <v>537</v>
      </c>
      <c r="G58" s="1801">
        <v>1.38</v>
      </c>
      <c r="H58" s="1801">
        <v>1.92</v>
      </c>
      <c r="I58" s="1801">
        <v>2.0099999999999998</v>
      </c>
      <c r="J58" s="1801">
        <v>1.61</v>
      </c>
      <c r="K58" s="1801">
        <v>1.54</v>
      </c>
      <c r="L58" s="1801">
        <v>1.25</v>
      </c>
      <c r="M58" s="1801">
        <v>1.69</v>
      </c>
      <c r="N58" s="1801">
        <v>1.26749850306624</v>
      </c>
      <c r="O58" s="1801">
        <v>1.29</v>
      </c>
      <c r="P58" s="1801">
        <v>1.0861838696573942</v>
      </c>
      <c r="Q58" s="1801">
        <v>1.0303964746616303</v>
      </c>
      <c r="R58" s="1801">
        <v>1.3061069801379774</v>
      </c>
      <c r="S58" s="1803">
        <v>1.7677178784247245</v>
      </c>
      <c r="T58" s="257">
        <v>1.21</v>
      </c>
      <c r="U58" s="257">
        <v>1.6</v>
      </c>
      <c r="V58" s="257">
        <v>1.58</v>
      </c>
      <c r="W58" s="257">
        <v>1.47</v>
      </c>
      <c r="X58" s="257">
        <v>1.47</v>
      </c>
      <c r="Y58" s="257">
        <v>1.51</v>
      </c>
      <c r="Z58" s="257">
        <v>1.49</v>
      </c>
      <c r="AA58" s="257">
        <v>1.47</v>
      </c>
      <c r="AB58" s="257">
        <v>1.42</v>
      </c>
      <c r="AC58" s="257">
        <v>1.39</v>
      </c>
      <c r="AD58" s="257">
        <v>1.37</v>
      </c>
      <c r="AE58" s="257">
        <v>1.33</v>
      </c>
      <c r="AF58" s="257">
        <v>1.79</v>
      </c>
      <c r="AG58" s="257">
        <v>2.72</v>
      </c>
      <c r="AH58" s="257">
        <v>3.18</v>
      </c>
      <c r="AI58" s="257">
        <v>3.29</v>
      </c>
      <c r="AJ58" s="257">
        <v>2.5</v>
      </c>
    </row>
    <row r="59" spans="1:256">
      <c r="F59" s="5" t="s">
        <v>3102</v>
      </c>
      <c r="G59" s="215">
        <v>1.2</v>
      </c>
      <c r="H59" s="215">
        <v>1.2</v>
      </c>
      <c r="I59" s="215">
        <v>1.2</v>
      </c>
      <c r="J59" s="215">
        <v>1.2</v>
      </c>
      <c r="K59" s="215">
        <v>1.2</v>
      </c>
      <c r="L59" s="215">
        <v>1.2</v>
      </c>
      <c r="M59" s="215">
        <v>1.2</v>
      </c>
      <c r="N59" s="215">
        <v>1.2</v>
      </c>
      <c r="O59" s="215">
        <v>1.2</v>
      </c>
      <c r="P59" s="215">
        <v>1.2</v>
      </c>
      <c r="Q59" s="215">
        <v>1.2</v>
      </c>
      <c r="R59" s="215">
        <v>1.2</v>
      </c>
      <c r="S59" s="215">
        <v>1.2</v>
      </c>
      <c r="T59" s="215">
        <v>1.2</v>
      </c>
      <c r="U59" s="215">
        <v>1.2</v>
      </c>
      <c r="V59" s="215">
        <v>1.2</v>
      </c>
      <c r="W59" s="215">
        <v>1.2</v>
      </c>
      <c r="X59" s="215">
        <v>1.2</v>
      </c>
      <c r="Y59" s="215">
        <v>1.2</v>
      </c>
      <c r="Z59" s="215">
        <v>1.2</v>
      </c>
      <c r="AA59" s="215">
        <v>1.2</v>
      </c>
      <c r="AB59" s="215">
        <v>1.2</v>
      </c>
      <c r="AC59" s="215">
        <v>1.2</v>
      </c>
      <c r="AD59" s="215">
        <v>1.2</v>
      </c>
      <c r="AE59" s="215">
        <v>1.2</v>
      </c>
      <c r="AF59" s="215">
        <v>1.2</v>
      </c>
      <c r="AG59" s="215">
        <v>1.2</v>
      </c>
      <c r="AH59" s="215">
        <v>1.2</v>
      </c>
      <c r="AI59" s="215">
        <v>1.2</v>
      </c>
      <c r="AJ59" s="215">
        <v>1.2</v>
      </c>
    </row>
    <row r="60" spans="1:256">
      <c r="E60" s="29" t="s">
        <v>541</v>
      </c>
    </row>
    <row r="61" spans="1:256">
      <c r="E61" s="29" t="s">
        <v>1470</v>
      </c>
      <c r="T61" s="5">
        <v>90098.26135228062</v>
      </c>
      <c r="U61" s="5">
        <v>227925.62604229955</v>
      </c>
      <c r="V61" s="5">
        <v>220528.63233856758</v>
      </c>
      <c r="W61" s="5">
        <v>187402.89790861035</v>
      </c>
      <c r="X61" s="5">
        <v>186061.68108603149</v>
      </c>
      <c r="Y61" s="5">
        <v>204830.69708998885</v>
      </c>
      <c r="Z61" s="5">
        <v>211320.14385757793</v>
      </c>
      <c r="AA61" s="5">
        <v>218850.27356673172</v>
      </c>
      <c r="AB61" s="5">
        <v>219049.46716043469</v>
      </c>
      <c r="AC61" s="5">
        <v>219847.8780539229</v>
      </c>
      <c r="AD61" s="5">
        <v>228461.43888276618</v>
      </c>
      <c r="AE61" s="5">
        <v>208656.59137781803</v>
      </c>
      <c r="AF61" s="5">
        <v>539537.76030951261</v>
      </c>
      <c r="AG61" s="5">
        <v>1240146.9087021772</v>
      </c>
      <c r="AH61" s="5">
        <v>1637999.7387291086</v>
      </c>
      <c r="AI61" s="5">
        <v>1605524.2608562063</v>
      </c>
      <c r="AJ61" s="5">
        <v>1144826.7935235882</v>
      </c>
    </row>
    <row r="62" spans="1:256" ht="15">
      <c r="E62" s="5"/>
    </row>
    <row r="63" spans="1:256">
      <c r="E63" s="29" t="s">
        <v>541</v>
      </c>
    </row>
    <row r="64" spans="1:256" s="29" customFormat="1">
      <c r="A64" s="220"/>
      <c r="B64" s="220"/>
      <c r="C64" s="5"/>
      <c r="D64" s="5"/>
      <c r="E64" s="29" t="s">
        <v>3133</v>
      </c>
      <c r="F64" s="5"/>
      <c r="G64" s="5"/>
      <c r="H64" s="5"/>
      <c r="I64" s="5"/>
      <c r="J64" s="5"/>
      <c r="K64" s="5"/>
      <c r="L64" s="5"/>
      <c r="M64" s="5"/>
      <c r="N64" s="5"/>
      <c r="O64" s="5"/>
      <c r="P64" s="5"/>
      <c r="Q64" s="5"/>
      <c r="R64" s="5"/>
      <c r="S64" s="5"/>
      <c r="T64" s="5"/>
      <c r="U64" s="5"/>
      <c r="V64" s="5"/>
      <c r="W64" s="5"/>
      <c r="X64" s="5"/>
      <c r="Y64" s="5"/>
      <c r="Z64" s="5"/>
      <c r="AA64" s="5"/>
      <c r="AB64" s="5"/>
      <c r="AC64" s="5"/>
      <c r="AD64" s="5"/>
      <c r="AE64" s="5"/>
      <c r="AF64" s="5"/>
      <c r="AG64" s="5"/>
      <c r="AH64" s="5"/>
      <c r="AI64" s="5"/>
      <c r="AJ64" s="5"/>
      <c r="AK64" s="5"/>
      <c r="AL64" s="5"/>
      <c r="AM64" s="5"/>
      <c r="AN64" s="5"/>
      <c r="AO64" s="5"/>
      <c r="AP64" s="5"/>
      <c r="AQ64" s="5"/>
      <c r="AR64" s="5"/>
      <c r="AS64" s="5"/>
      <c r="AT64" s="5"/>
      <c r="AU64" s="5"/>
      <c r="AV64" s="5"/>
      <c r="AW64" s="5"/>
      <c r="AX64" s="5"/>
      <c r="AY64" s="5"/>
      <c r="AZ64" s="5"/>
      <c r="BA64" s="5"/>
      <c r="BB64" s="5"/>
      <c r="BC64" s="5"/>
      <c r="BD64" s="5"/>
      <c r="BE64" s="5"/>
      <c r="BF64" s="5"/>
      <c r="BG64" s="5"/>
      <c r="BH64" s="5"/>
      <c r="BI64" s="5"/>
      <c r="BJ64" s="5"/>
      <c r="BK64" s="5"/>
      <c r="BL64" s="5"/>
      <c r="BM64" s="5"/>
      <c r="BN64" s="5"/>
      <c r="BO64" s="5"/>
      <c r="BP64" s="5"/>
      <c r="BQ64" s="5"/>
      <c r="BR64" s="5"/>
      <c r="BS64" s="5"/>
      <c r="BT64" s="5"/>
      <c r="BU64" s="5"/>
      <c r="BV64" s="5"/>
      <c r="BW64" s="5"/>
      <c r="BX64" s="5"/>
      <c r="BY64" s="5"/>
      <c r="BZ64" s="5"/>
      <c r="CA64" s="5"/>
      <c r="CB64" s="5"/>
      <c r="CC64" s="5"/>
      <c r="CD64" s="5"/>
      <c r="CE64" s="5"/>
      <c r="CF64" s="5"/>
      <c r="CG64" s="5"/>
      <c r="CH64" s="5"/>
      <c r="CI64" s="5"/>
      <c r="CJ64" s="5"/>
      <c r="CK64" s="5"/>
      <c r="CL64" s="5"/>
      <c r="CM64" s="5"/>
      <c r="CN64" s="5"/>
      <c r="CO64" s="5"/>
      <c r="CP64" s="5"/>
      <c r="CQ64" s="5"/>
      <c r="CR64" s="5"/>
      <c r="CS64" s="5"/>
      <c r="CT64" s="5"/>
      <c r="CU64" s="5"/>
      <c r="CV64" s="5"/>
      <c r="CW64" s="5"/>
      <c r="CX64" s="5"/>
      <c r="CY64" s="5"/>
      <c r="CZ64" s="5"/>
      <c r="DA64" s="5"/>
      <c r="DB64" s="5"/>
      <c r="DC64" s="5"/>
      <c r="DD64" s="5"/>
      <c r="DE64" s="5"/>
      <c r="DF64" s="5"/>
      <c r="DG64" s="5"/>
      <c r="DH64" s="5"/>
      <c r="DI64" s="5"/>
      <c r="DJ64" s="5"/>
      <c r="DK64" s="5"/>
      <c r="DL64" s="5"/>
      <c r="DM64" s="5"/>
      <c r="DN64" s="5"/>
      <c r="DO64" s="5"/>
      <c r="DP64" s="5"/>
      <c r="DQ64" s="5"/>
      <c r="DR64" s="5"/>
      <c r="DS64" s="5"/>
      <c r="DT64" s="5"/>
      <c r="DU64" s="5"/>
      <c r="DV64" s="5"/>
      <c r="DW64" s="5"/>
      <c r="DX64" s="5"/>
      <c r="DY64" s="5"/>
      <c r="DZ64" s="5"/>
      <c r="EA64" s="5"/>
      <c r="EB64" s="5"/>
      <c r="EC64" s="5"/>
      <c r="ED64" s="5"/>
      <c r="EE64" s="5"/>
      <c r="EF64" s="5"/>
      <c r="EG64" s="5"/>
      <c r="EH64" s="5"/>
      <c r="EI64" s="5"/>
      <c r="EJ64" s="5"/>
      <c r="EK64" s="5"/>
      <c r="EL64" s="5"/>
      <c r="EM64" s="5"/>
      <c r="EN64" s="5"/>
      <c r="EO64" s="5"/>
      <c r="EP64" s="5"/>
      <c r="EQ64" s="5"/>
      <c r="ER64" s="5"/>
      <c r="ES64" s="5"/>
      <c r="ET64" s="5"/>
      <c r="EU64" s="5"/>
      <c r="EV64" s="5"/>
      <c r="EW64" s="5"/>
      <c r="EX64" s="5"/>
      <c r="EY64" s="5"/>
      <c r="EZ64" s="5"/>
      <c r="FA64" s="5"/>
      <c r="FB64" s="5"/>
      <c r="FC64" s="5"/>
      <c r="FD64" s="5"/>
      <c r="FE64" s="5"/>
      <c r="FF64" s="5"/>
      <c r="FG64" s="5"/>
      <c r="FH64" s="5"/>
      <c r="FI64" s="5"/>
      <c r="FJ64" s="5"/>
      <c r="FK64" s="5"/>
      <c r="FL64" s="5"/>
      <c r="FM64" s="5"/>
      <c r="FN64" s="5"/>
      <c r="FO64" s="5"/>
      <c r="FP64" s="5"/>
      <c r="FQ64" s="5"/>
      <c r="FR64" s="5"/>
      <c r="FS64" s="5"/>
      <c r="FT64" s="5"/>
      <c r="FU64" s="5"/>
      <c r="FV64" s="5"/>
      <c r="FW64" s="5"/>
      <c r="FX64" s="5"/>
      <c r="FY64" s="5"/>
      <c r="FZ64" s="5"/>
      <c r="GA64" s="5"/>
      <c r="GB64" s="5"/>
      <c r="GC64" s="5"/>
      <c r="GD64" s="5"/>
      <c r="GE64" s="5"/>
      <c r="GF64" s="5"/>
      <c r="GG64" s="5"/>
      <c r="GH64" s="5"/>
      <c r="GI64" s="5"/>
      <c r="GJ64" s="5"/>
      <c r="GK64" s="5"/>
      <c r="GL64" s="5"/>
      <c r="GM64" s="5"/>
      <c r="GN64" s="5"/>
      <c r="GO64" s="5"/>
      <c r="GP64" s="5"/>
      <c r="GQ64" s="5"/>
      <c r="GR64" s="5"/>
      <c r="GS64" s="5"/>
      <c r="GT64" s="5"/>
      <c r="GU64" s="5"/>
      <c r="GV64" s="5"/>
      <c r="GW64" s="5"/>
      <c r="GX64" s="5"/>
      <c r="GY64" s="5"/>
      <c r="GZ64" s="5"/>
      <c r="HA64" s="5"/>
      <c r="HB64" s="5"/>
      <c r="HC64" s="5"/>
      <c r="HD64" s="5"/>
      <c r="HE64" s="5"/>
      <c r="HF64" s="5"/>
      <c r="HG64" s="5"/>
      <c r="HH64" s="5"/>
      <c r="HI64" s="5"/>
      <c r="HJ64" s="5"/>
      <c r="HK64" s="5"/>
      <c r="HL64" s="5"/>
      <c r="HM64" s="5"/>
      <c r="HN64" s="5"/>
      <c r="HO64" s="5"/>
      <c r="HP64" s="5"/>
      <c r="HQ64" s="5"/>
      <c r="HR64" s="5"/>
      <c r="HS64" s="5"/>
      <c r="HT64" s="5"/>
      <c r="HU64" s="5"/>
      <c r="HV64" s="5"/>
      <c r="HW64" s="5"/>
      <c r="HX64" s="5"/>
      <c r="HY64" s="5"/>
      <c r="HZ64" s="5"/>
      <c r="IA64" s="5"/>
      <c r="IB64" s="5"/>
      <c r="IC64" s="5"/>
      <c r="ID64" s="5"/>
      <c r="IE64" s="5"/>
      <c r="IF64" s="5"/>
      <c r="IG64" s="5"/>
      <c r="IH64" s="5"/>
      <c r="II64" s="5"/>
      <c r="IJ64" s="5"/>
      <c r="IK64" s="5"/>
      <c r="IL64" s="5"/>
      <c r="IM64" s="5"/>
      <c r="IN64" s="5"/>
      <c r="IO64" s="5"/>
      <c r="IP64" s="5"/>
      <c r="IQ64" s="5"/>
      <c r="IR64" s="5"/>
      <c r="IS64" s="5"/>
      <c r="IT64" s="5"/>
      <c r="IU64" s="5"/>
      <c r="IV64" s="5"/>
    </row>
    <row r="65" spans="2:36">
      <c r="F65" s="5" t="s">
        <v>3134</v>
      </c>
      <c r="T65" s="5">
        <v>40393.976259999996</v>
      </c>
      <c r="U65" s="5">
        <v>23162.001259999997</v>
      </c>
      <c r="V65" s="5">
        <v>23322.213759999999</v>
      </c>
      <c r="W65" s="5">
        <v>23272.676259999997</v>
      </c>
      <c r="X65" s="5">
        <v>18825.801259999997</v>
      </c>
      <c r="Y65" s="5">
        <v>14358.651260000001</v>
      </c>
      <c r="Z65" s="5">
        <v>14340.42</v>
      </c>
      <c r="AA65" s="5">
        <v>8378.5949999999993</v>
      </c>
      <c r="AB65" s="5">
        <v>8519.9249999999993</v>
      </c>
      <c r="AC65" s="5">
        <v>2487.1750000000002</v>
      </c>
      <c r="AD65" s="5">
        <v>2488.9250000000002</v>
      </c>
      <c r="AE65" s="5">
        <v>2487.6750000000002</v>
      </c>
      <c r="AF65" s="5">
        <v>2488.4250000000002</v>
      </c>
      <c r="AG65" s="5">
        <v>2485.9250000000002</v>
      </c>
      <c r="AH65" s="5">
        <v>2485.1750000000002</v>
      </c>
      <c r="AI65" s="5">
        <v>2635.9250000000002</v>
      </c>
      <c r="AJ65" s="5">
        <v>2630.4250000000002</v>
      </c>
    </row>
    <row r="66" spans="2:36">
      <c r="F66" s="5" t="s">
        <v>3135</v>
      </c>
      <c r="T66" s="5">
        <v>39697.423999999999</v>
      </c>
      <c r="U66" s="5">
        <v>67037.643557299947</v>
      </c>
      <c r="V66" s="5">
        <v>68899.679535314164</v>
      </c>
      <c r="W66" s="5">
        <v>71019.420602855083</v>
      </c>
      <c r="X66" s="5">
        <v>77585.624067121098</v>
      </c>
      <c r="Y66" s="5">
        <v>84222.426155605062</v>
      </c>
      <c r="Z66" s="5">
        <v>86461.861495470555</v>
      </c>
      <c r="AA66" s="5">
        <v>94697.701310872275</v>
      </c>
      <c r="AB66" s="5">
        <v>96884.486738668333</v>
      </c>
      <c r="AC66" s="5">
        <v>105300.77456298369</v>
      </c>
      <c r="AD66" s="5">
        <v>107739.33926909597</v>
      </c>
      <c r="AE66" s="5">
        <v>110239.06885712591</v>
      </c>
      <c r="AF66" s="5">
        <v>112796.38567602703</v>
      </c>
      <c r="AG66" s="5">
        <v>115417.9972783819</v>
      </c>
      <c r="AH66" s="5">
        <v>118100.39729652429</v>
      </c>
      <c r="AI66" s="5">
        <v>120695.36634052009</v>
      </c>
      <c r="AJ66" s="5">
        <v>123512.22291855291</v>
      </c>
    </row>
    <row r="67" spans="2:36">
      <c r="E67" s="29" t="s">
        <v>541</v>
      </c>
      <c r="F67" s="5" t="s">
        <v>3136</v>
      </c>
      <c r="T67" s="5">
        <v>0</v>
      </c>
      <c r="U67" s="5">
        <v>0</v>
      </c>
      <c r="V67" s="5">
        <v>0</v>
      </c>
      <c r="W67" s="5">
        <v>0</v>
      </c>
      <c r="X67" s="5">
        <v>0</v>
      </c>
      <c r="Y67" s="5">
        <v>0</v>
      </c>
      <c r="Z67" s="5">
        <v>0</v>
      </c>
      <c r="AA67" s="5">
        <v>0</v>
      </c>
      <c r="AB67" s="5">
        <v>0</v>
      </c>
      <c r="AC67" s="5">
        <v>0</v>
      </c>
      <c r="AD67" s="5">
        <v>0</v>
      </c>
      <c r="AE67" s="5">
        <v>0</v>
      </c>
      <c r="AF67" s="5">
        <v>0</v>
      </c>
      <c r="AG67" s="5">
        <v>0</v>
      </c>
      <c r="AH67" s="5">
        <v>0</v>
      </c>
      <c r="AI67" s="5">
        <v>0</v>
      </c>
      <c r="AJ67" s="5">
        <v>0</v>
      </c>
    </row>
    <row r="69" spans="2:36">
      <c r="E69" s="29" t="s">
        <v>573</v>
      </c>
    </row>
    <row r="70" spans="2:36">
      <c r="F70" s="5" t="s">
        <v>3137</v>
      </c>
      <c r="T70" s="5">
        <v>1642392678.9586568</v>
      </c>
      <c r="U70" s="5">
        <v>1618480326.3396194</v>
      </c>
      <c r="V70" s="5">
        <v>1642834515.9464014</v>
      </c>
      <c r="W70" s="5">
        <v>1660041109.5522504</v>
      </c>
      <c r="X70" s="5">
        <v>1703257274.9244351</v>
      </c>
      <c r="Y70" s="5">
        <v>1766201380.5310478</v>
      </c>
      <c r="Z70" s="5">
        <v>1851735787.9138143</v>
      </c>
      <c r="AA70" s="5">
        <v>1944013895.896132</v>
      </c>
      <c r="AB70" s="5">
        <v>2034610523.3606443</v>
      </c>
      <c r="AC70" s="5">
        <v>2130286465.0352361</v>
      </c>
      <c r="AD70" s="5">
        <v>2230620340.3902702</v>
      </c>
      <c r="AE70" s="5">
        <v>2293677710.305037</v>
      </c>
      <c r="AF70" s="5">
        <v>2720003194.7803731</v>
      </c>
      <c r="AG70" s="5">
        <v>3497568762.3612752</v>
      </c>
      <c r="AH70" s="5">
        <v>3966355242.2093568</v>
      </c>
      <c r="AI70" s="5">
        <v>3921004990.4209151</v>
      </c>
      <c r="AJ70" s="5">
        <v>3564527449.7897568</v>
      </c>
    </row>
    <row r="71" spans="2:36">
      <c r="F71" s="5" t="s">
        <v>3138</v>
      </c>
      <c r="T71" s="5">
        <v>1562301278.6986563</v>
      </c>
      <c r="U71" s="5">
        <v>1528280681.5223196</v>
      </c>
      <c r="V71" s="5">
        <v>1550612622.651087</v>
      </c>
      <c r="W71" s="5">
        <v>1565749012.6893952</v>
      </c>
      <c r="X71" s="5">
        <v>1606845849.5973139</v>
      </c>
      <c r="Y71" s="5">
        <v>1667620303.1154425</v>
      </c>
      <c r="Z71" s="5">
        <v>1750933506.4183438</v>
      </c>
      <c r="AA71" s="5">
        <v>1840937599.5852597</v>
      </c>
      <c r="AB71" s="5">
        <v>1929206111.6219761</v>
      </c>
      <c r="AC71" s="5">
        <v>2022498515.4722521</v>
      </c>
      <c r="AD71" s="5">
        <v>2120392076.1211748</v>
      </c>
      <c r="AE71" s="5">
        <v>2180950966.4479117</v>
      </c>
      <c r="AF71" s="5">
        <v>2604718384.1043458</v>
      </c>
      <c r="AG71" s="5">
        <v>3379664840.0828934</v>
      </c>
      <c r="AH71" s="5">
        <v>3845769669.9128327</v>
      </c>
      <c r="AI71" s="5">
        <v>3797673699.0803947</v>
      </c>
      <c r="AJ71" s="5">
        <v>3438384801.8712034</v>
      </c>
    </row>
    <row r="72" spans="2:36">
      <c r="F72" s="454" t="s">
        <v>3139</v>
      </c>
      <c r="G72" s="454"/>
      <c r="H72" s="454"/>
      <c r="I72" s="454"/>
      <c r="T72" s="5">
        <v>80091400.25999999</v>
      </c>
      <c r="U72" s="5">
        <v>90199644.817299947</v>
      </c>
      <c r="V72" s="5">
        <v>92221893.295314163</v>
      </c>
      <c r="W72" s="5">
        <v>94292096.862855077</v>
      </c>
      <c r="X72" s="5">
        <v>96411425.327121094</v>
      </c>
      <c r="Y72" s="5">
        <v>98581077.415605068</v>
      </c>
      <c r="Z72" s="5">
        <v>100802281.49547055</v>
      </c>
      <c r="AA72" s="5">
        <v>103076296.31087227</v>
      </c>
      <c r="AB72" s="5">
        <v>105404411.73866834</v>
      </c>
      <c r="AC72" s="5">
        <v>107787949.56298369</v>
      </c>
      <c r="AD72" s="5">
        <v>110228264.26909597</v>
      </c>
      <c r="AE72" s="5">
        <v>112726743.85712591</v>
      </c>
      <c r="AF72" s="5">
        <v>115284810.67602703</v>
      </c>
      <c r="AG72" s="5">
        <v>117903922.2783819</v>
      </c>
      <c r="AH72" s="5">
        <v>120585572.29652429</v>
      </c>
      <c r="AI72" s="5">
        <v>123331291.3405201</v>
      </c>
      <c r="AJ72" s="5">
        <v>126142647.91855292</v>
      </c>
    </row>
    <row r="73" spans="2:36">
      <c r="F73" s="454" t="s">
        <v>3140</v>
      </c>
      <c r="G73" s="454"/>
      <c r="H73" s="454"/>
      <c r="I73" s="454"/>
      <c r="T73" s="5">
        <v>0</v>
      </c>
      <c r="U73" s="5">
        <v>0</v>
      </c>
      <c r="V73" s="5">
        <v>0</v>
      </c>
      <c r="W73" s="5">
        <v>0</v>
      </c>
      <c r="X73" s="5">
        <v>0</v>
      </c>
      <c r="Y73" s="5">
        <v>0</v>
      </c>
      <c r="Z73" s="5">
        <v>0</v>
      </c>
      <c r="AA73" s="5">
        <v>0</v>
      </c>
      <c r="AB73" s="5">
        <v>0</v>
      </c>
      <c r="AC73" s="5">
        <v>0</v>
      </c>
      <c r="AD73" s="5">
        <v>0</v>
      </c>
      <c r="AE73" s="5">
        <v>0</v>
      </c>
      <c r="AF73" s="5">
        <v>0</v>
      </c>
      <c r="AG73" s="5">
        <v>0</v>
      </c>
      <c r="AH73" s="5">
        <v>0</v>
      </c>
      <c r="AI73" s="5">
        <v>0</v>
      </c>
      <c r="AJ73" s="5">
        <v>0</v>
      </c>
    </row>
    <row r="74" spans="2:36">
      <c r="F74" s="5" t="s">
        <v>38</v>
      </c>
      <c r="T74" s="5">
        <v>1642392678.9586563</v>
      </c>
      <c r="U74" s="5">
        <v>1618480326.3396194</v>
      </c>
      <c r="V74" s="5">
        <v>1642834515.9464011</v>
      </c>
      <c r="W74" s="5">
        <v>1660041109.5522504</v>
      </c>
      <c r="X74" s="5">
        <v>1703257274.9244349</v>
      </c>
      <c r="Y74" s="5">
        <v>1766201380.5310476</v>
      </c>
      <c r="Z74" s="5">
        <v>1851735787.9138143</v>
      </c>
      <c r="AA74" s="5">
        <v>1944013895.896132</v>
      </c>
      <c r="AB74" s="5">
        <v>2034610523.3606446</v>
      </c>
      <c r="AC74" s="5">
        <v>2130286465.0352359</v>
      </c>
      <c r="AD74" s="5">
        <v>2230620340.3902707</v>
      </c>
      <c r="AE74" s="5">
        <v>2293677710.3050375</v>
      </c>
      <c r="AF74" s="5">
        <v>2720003194.7803726</v>
      </c>
      <c r="AG74" s="5">
        <v>3497568762.3612752</v>
      </c>
      <c r="AH74" s="5">
        <v>3966355242.2093573</v>
      </c>
      <c r="AI74" s="5">
        <v>3921004990.4209146</v>
      </c>
      <c r="AJ74" s="5">
        <v>3564527449.7897563</v>
      </c>
    </row>
    <row r="75" spans="2:36">
      <c r="B75" s="171">
        <v>0</v>
      </c>
      <c r="F75" s="5" t="s">
        <v>3141</v>
      </c>
      <c r="T75" s="5">
        <v>0</v>
      </c>
      <c r="U75" s="5">
        <v>0</v>
      </c>
      <c r="V75" s="5">
        <v>0</v>
      </c>
      <c r="W75" s="5">
        <v>0</v>
      </c>
      <c r="X75" s="5">
        <v>0</v>
      </c>
      <c r="Y75" s="5">
        <v>0</v>
      </c>
      <c r="Z75" s="5">
        <v>0</v>
      </c>
      <c r="AA75" s="5">
        <v>0</v>
      </c>
      <c r="AB75" s="5">
        <v>0</v>
      </c>
      <c r="AC75" s="5">
        <v>0</v>
      </c>
      <c r="AD75" s="5">
        <v>0</v>
      </c>
      <c r="AE75" s="5">
        <v>0</v>
      </c>
      <c r="AF75" s="5">
        <v>0</v>
      </c>
      <c r="AG75" s="5">
        <v>0</v>
      </c>
      <c r="AH75" s="5">
        <v>0</v>
      </c>
      <c r="AI75" s="5">
        <v>0</v>
      </c>
      <c r="AJ75" s="5">
        <v>0</v>
      </c>
    </row>
    <row r="76" spans="2:36">
      <c r="F76" s="5" t="s">
        <v>541</v>
      </c>
    </row>
    <row r="77" spans="2:36">
      <c r="F77" s="5" t="s">
        <v>3142</v>
      </c>
      <c r="T77" s="5">
        <v>1484283017.3463757</v>
      </c>
      <c r="U77" s="5">
        <v>1312675637.75458</v>
      </c>
      <c r="V77" s="5">
        <v>1342404572.5870793</v>
      </c>
      <c r="W77" s="5">
        <v>1390666697.0553448</v>
      </c>
      <c r="X77" s="5">
        <v>1433104750.7858424</v>
      </c>
      <c r="Y77" s="5">
        <v>1475110188.3000135</v>
      </c>
      <c r="Z77" s="5">
        <v>1551933944.8353257</v>
      </c>
      <c r="AA77" s="5">
        <v>1634407908.2930877</v>
      </c>
      <c r="AB77" s="5">
        <v>1722439666.2957015</v>
      </c>
      <c r="AC77" s="5">
        <v>1814664820.7334492</v>
      </c>
      <c r="AD77" s="5">
        <v>1903471981.2120082</v>
      </c>
      <c r="AE77" s="5">
        <v>1983341740.3540137</v>
      </c>
      <c r="AF77" s="5">
        <v>2075706878.9518731</v>
      </c>
      <c r="AG77" s="5">
        <v>2149654251.8115954</v>
      </c>
      <c r="AH77" s="5">
        <v>2217655755.9157243</v>
      </c>
      <c r="AI77" s="5">
        <v>2201771198.3800278</v>
      </c>
      <c r="AJ77" s="5">
        <v>2302904430.2004952</v>
      </c>
    </row>
    <row r="78" spans="2:36">
      <c r="F78" s="243"/>
      <c r="G78" s="243"/>
      <c r="H78" s="243"/>
      <c r="I78" s="243"/>
    </row>
    <row r="79" spans="2:36">
      <c r="F79" s="5" t="s">
        <v>3143</v>
      </c>
    </row>
    <row r="80" spans="2:36">
      <c r="F80" s="5" t="s">
        <v>3144</v>
      </c>
      <c r="T80" s="5">
        <v>1696456551.5763755</v>
      </c>
      <c r="U80" s="5">
        <v>1629795598.6673198</v>
      </c>
      <c r="V80" s="5">
        <v>1637576218.1878333</v>
      </c>
      <c r="W80" s="5">
        <v>1652988211.64364</v>
      </c>
      <c r="X80" s="5">
        <v>1695167293.8384032</v>
      </c>
      <c r="Y80" s="5">
        <v>1767780345.9410586</v>
      </c>
      <c r="Z80" s="5">
        <v>1857883233.1187363</v>
      </c>
      <c r="AA80" s="5">
        <v>1957011606.1184626</v>
      </c>
      <c r="AB80" s="5">
        <v>2050215485.9839985</v>
      </c>
      <c r="AC80" s="5">
        <v>2140528878.0624967</v>
      </c>
      <c r="AD80" s="5">
        <v>2231317954.4334431</v>
      </c>
      <c r="AE80" s="5">
        <v>2328185413.3673601</v>
      </c>
      <c r="AF80" s="5">
        <v>2444910954.928813</v>
      </c>
      <c r="AG80" s="5">
        <v>2537312743.8574724</v>
      </c>
      <c r="AH80" s="5">
        <v>2555989610.6259747</v>
      </c>
      <c r="AI80" s="5">
        <v>2620826278.1424546</v>
      </c>
      <c r="AJ80" s="5">
        <v>2667306442.9260015</v>
      </c>
    </row>
    <row r="81" spans="2:36">
      <c r="E81" s="29" t="s">
        <v>3145</v>
      </c>
      <c r="F81" s="5" t="s">
        <v>479</v>
      </c>
      <c r="T81" s="5">
        <v>12080000</v>
      </c>
      <c r="U81" s="5">
        <v>12320582.274559997</v>
      </c>
      <c r="V81" s="5">
        <v>12320582.274559997</v>
      </c>
      <c r="W81" s="5">
        <v>12320582.274559997</v>
      </c>
      <c r="X81" s="5">
        <v>12320582.274559997</v>
      </c>
      <c r="Y81" s="5">
        <v>12320582.274559997</v>
      </c>
      <c r="Z81" s="5">
        <v>12320582.274559997</v>
      </c>
      <c r="AA81" s="5">
        <v>12320582.274559997</v>
      </c>
      <c r="AB81" s="5">
        <v>12283021.834159998</v>
      </c>
      <c r="AC81" s="5">
        <v>12014183.315119999</v>
      </c>
      <c r="AD81" s="5">
        <v>11541343.973599998</v>
      </c>
      <c r="AE81" s="5">
        <v>11047365.283919999</v>
      </c>
      <c r="AF81" s="5">
        <v>10526255.157039998</v>
      </c>
      <c r="AG81" s="5">
        <v>10136320.430879999</v>
      </c>
      <c r="AH81" s="5">
        <v>9885824.7319999989</v>
      </c>
      <c r="AI81" s="5">
        <v>9621760.1558400001</v>
      </c>
      <c r="AJ81" s="5">
        <v>9346421.8528799992</v>
      </c>
    </row>
    <row r="82" spans="2:36">
      <c r="E82" s="29" t="s">
        <v>3146</v>
      </c>
      <c r="F82" s="5" t="s">
        <v>673</v>
      </c>
      <c r="T82" s="5">
        <v>-36463714.81000001</v>
      </c>
      <c r="U82" s="5">
        <v>-69269619.860991254</v>
      </c>
      <c r="V82" s="5">
        <v>-64587105.919792987</v>
      </c>
      <c r="W82" s="5">
        <v>-57735006.808225192</v>
      </c>
      <c r="X82" s="5">
        <v>-54915360.292394809</v>
      </c>
      <c r="Y82" s="5">
        <v>-56467329.908845074</v>
      </c>
      <c r="Z82" s="5">
        <v>-57858047.408728547</v>
      </c>
      <c r="AA82" s="5">
        <v>-58917307.30513455</v>
      </c>
      <c r="AB82" s="5">
        <v>-60234397.662097163</v>
      </c>
      <c r="AC82" s="5">
        <v>-61709807.541812427</v>
      </c>
      <c r="AD82" s="5">
        <v>-63228322.036678903</v>
      </c>
      <c r="AE82" s="5">
        <v>-64791388.088608086</v>
      </c>
      <c r="AF82" s="5">
        <v>-64297887.764040865</v>
      </c>
      <c r="AG82" s="5">
        <v>-65220508.775802337</v>
      </c>
      <c r="AH82" s="5">
        <v>-66882067.212633133</v>
      </c>
      <c r="AI82" s="5">
        <v>-68594720.689839393</v>
      </c>
      <c r="AJ82" s="5">
        <v>-70360228.853639141</v>
      </c>
    </row>
    <row r="83" spans="2:36">
      <c r="E83" s="29" t="s">
        <v>3145</v>
      </c>
      <c r="F83" s="5" t="s">
        <v>3147</v>
      </c>
      <c r="T83" s="5">
        <v>36463714.81000001</v>
      </c>
      <c r="U83" s="5">
        <v>69269619.860991254</v>
      </c>
      <c r="V83" s="5">
        <v>64587105.919792987</v>
      </c>
      <c r="W83" s="5">
        <v>57735006.808225192</v>
      </c>
      <c r="X83" s="5">
        <v>54915360.292394809</v>
      </c>
      <c r="Y83" s="5">
        <v>56467329.908845074</v>
      </c>
      <c r="Z83" s="5">
        <v>57858047.408728547</v>
      </c>
      <c r="AA83" s="5">
        <v>58917307.30513455</v>
      </c>
      <c r="AB83" s="5">
        <v>60234397.662097163</v>
      </c>
      <c r="AC83" s="5">
        <v>61709807.541812427</v>
      </c>
      <c r="AD83" s="5">
        <v>63228322.036678903</v>
      </c>
      <c r="AE83" s="5">
        <v>64791388.088608086</v>
      </c>
      <c r="AF83" s="5">
        <v>64297887.764040865</v>
      </c>
      <c r="AG83" s="5">
        <v>65220508.775802337</v>
      </c>
      <c r="AH83" s="5">
        <v>66882067.212633133</v>
      </c>
      <c r="AI83" s="5">
        <v>68594720.689839393</v>
      </c>
      <c r="AJ83" s="5">
        <v>70360228.853639141</v>
      </c>
    </row>
    <row r="84" spans="2:36">
      <c r="E84" s="29" t="s">
        <v>3146</v>
      </c>
      <c r="F84" s="5" t="s">
        <v>3148</v>
      </c>
      <c r="T84" s="5">
        <v>-9596132.6400001515</v>
      </c>
      <c r="U84" s="5">
        <v>-6600000</v>
      </c>
      <c r="V84" s="5">
        <v>-16600000</v>
      </c>
      <c r="W84" s="5">
        <v>-19800000</v>
      </c>
      <c r="X84" s="5">
        <v>-13100000</v>
      </c>
      <c r="Y84" s="5">
        <v>-37100000</v>
      </c>
      <c r="Z84" s="5">
        <v>-43600000</v>
      </c>
      <c r="AA84" s="5">
        <v>-53300000</v>
      </c>
      <c r="AB84" s="5">
        <v>-51300000</v>
      </c>
      <c r="AC84" s="5">
        <v>-41800000</v>
      </c>
      <c r="AD84" s="5">
        <v>-35800000</v>
      </c>
      <c r="AE84" s="5">
        <v>-44600000</v>
      </c>
      <c r="AF84" s="5">
        <v>-31000000</v>
      </c>
      <c r="AG84" s="5">
        <v>-30000000</v>
      </c>
      <c r="AH84" s="5">
        <v>35700000</v>
      </c>
      <c r="AI84" s="5">
        <v>-61700000</v>
      </c>
      <c r="AJ84" s="5">
        <v>-8100000</v>
      </c>
    </row>
    <row r="85" spans="2:36">
      <c r="E85" s="29" t="s">
        <v>3146</v>
      </c>
      <c r="F85" s="5" t="s">
        <v>694</v>
      </c>
      <c r="T85" s="5">
        <v>0</v>
      </c>
      <c r="U85" s="5">
        <v>0</v>
      </c>
      <c r="V85" s="5">
        <v>0</v>
      </c>
      <c r="W85" s="5">
        <v>0</v>
      </c>
      <c r="X85" s="5">
        <v>0</v>
      </c>
      <c r="Y85" s="5">
        <v>0</v>
      </c>
      <c r="Z85" s="5">
        <v>0</v>
      </c>
      <c r="AA85" s="5">
        <v>0</v>
      </c>
      <c r="AB85" s="5">
        <v>0</v>
      </c>
      <c r="AC85" s="5">
        <v>0</v>
      </c>
      <c r="AD85" s="5">
        <v>0</v>
      </c>
      <c r="AE85" s="5">
        <v>0</v>
      </c>
      <c r="AF85" s="5">
        <v>0</v>
      </c>
      <c r="AG85" s="5">
        <v>0</v>
      </c>
      <c r="AH85" s="5">
        <v>0</v>
      </c>
      <c r="AI85" s="5">
        <v>0</v>
      </c>
      <c r="AJ85" s="5">
        <v>0</v>
      </c>
    </row>
    <row r="86" spans="2:36">
      <c r="E86" s="29" t="s">
        <v>3146</v>
      </c>
      <c r="F86" s="5" t="s">
        <v>3149</v>
      </c>
      <c r="T86" s="5">
        <v>-125000000</v>
      </c>
      <c r="U86" s="5">
        <v>-225000000.00000009</v>
      </c>
      <c r="V86" s="5">
        <v>-190000000</v>
      </c>
      <c r="W86" s="5">
        <v>-154050000.00000009</v>
      </c>
      <c r="X86" s="5">
        <v>-158209200.00000003</v>
      </c>
      <c r="Y86" s="5">
        <v>-162480600</v>
      </c>
      <c r="Z86" s="5">
        <v>-166867800</v>
      </c>
      <c r="AA86" s="5">
        <v>-171373199.99999991</v>
      </c>
      <c r="AB86" s="5">
        <v>-176000276.39999992</v>
      </c>
      <c r="AC86" s="5">
        <v>-180752283.86279991</v>
      </c>
      <c r="AD86" s="5">
        <v>-185632595.52709547</v>
      </c>
      <c r="AE86" s="5">
        <v>-190644675.60632703</v>
      </c>
      <c r="AF86" s="5">
        <v>-225327911.1532928</v>
      </c>
      <c r="AG86" s="5">
        <v>-241570340.66109806</v>
      </c>
      <c r="AH86" s="5">
        <v>-254805543.87001842</v>
      </c>
      <c r="AI86" s="5">
        <v>-234903771.22014585</v>
      </c>
      <c r="AJ86" s="5">
        <v>-230545464.86829248</v>
      </c>
    </row>
    <row r="87" spans="2:36">
      <c r="E87" s="29" t="s">
        <v>3146</v>
      </c>
      <c r="F87" s="5" t="s">
        <v>475</v>
      </c>
      <c r="T87" s="5">
        <v>-6041001.3300000001</v>
      </c>
      <c r="U87" s="5">
        <v>-7640898.3699999992</v>
      </c>
      <c r="V87" s="5">
        <v>-8670334.5800000001</v>
      </c>
      <c r="W87" s="5">
        <v>-6500000</v>
      </c>
      <c r="X87" s="5">
        <v>-6662499.9999999991</v>
      </c>
      <c r="Y87" s="5">
        <v>-6829062.4999999981</v>
      </c>
      <c r="Z87" s="5">
        <v>-6999789.0624999972</v>
      </c>
      <c r="AA87" s="5">
        <v>-7174783.7890624963</v>
      </c>
      <c r="AB87" s="5">
        <v>-7354153.3837890578</v>
      </c>
      <c r="AC87" s="5">
        <v>-7538007.2183837835</v>
      </c>
      <c r="AD87" s="5">
        <v>-7726457.3988433778</v>
      </c>
      <c r="AE87" s="5">
        <v>-7919618.8338144617</v>
      </c>
      <c r="AF87" s="5">
        <v>-8117609.304659823</v>
      </c>
      <c r="AG87" s="5">
        <v>-8320549.5372763174</v>
      </c>
      <c r="AH87" s="5">
        <v>-8528563.2757082246</v>
      </c>
      <c r="AI87" s="5">
        <v>-8741777.3576009292</v>
      </c>
      <c r="AJ87" s="5">
        <v>-8960321.7915409524</v>
      </c>
    </row>
    <row r="88" spans="2:36">
      <c r="E88" s="29" t="s">
        <v>3146</v>
      </c>
      <c r="F88" s="5" t="s">
        <v>711</v>
      </c>
      <c r="T88" s="5">
        <v>-3525000</v>
      </c>
      <c r="U88" s="5">
        <v>0</v>
      </c>
      <c r="V88" s="5">
        <v>0</v>
      </c>
      <c r="W88" s="5">
        <v>0</v>
      </c>
      <c r="X88" s="5">
        <v>0</v>
      </c>
      <c r="Y88" s="5">
        <v>0</v>
      </c>
      <c r="Z88" s="5">
        <v>0</v>
      </c>
      <c r="AA88" s="5">
        <v>0</v>
      </c>
      <c r="AB88" s="5">
        <v>0</v>
      </c>
      <c r="AC88" s="5">
        <v>0</v>
      </c>
      <c r="AD88" s="5">
        <v>0</v>
      </c>
      <c r="AE88" s="5">
        <v>0</v>
      </c>
      <c r="AF88" s="5">
        <v>0</v>
      </c>
      <c r="AG88" s="5">
        <v>0</v>
      </c>
      <c r="AH88" s="5">
        <v>0</v>
      </c>
      <c r="AI88" s="5">
        <v>0</v>
      </c>
      <c r="AJ88" s="5">
        <v>0</v>
      </c>
    </row>
    <row r="89" spans="2:36">
      <c r="D89" s="1086" t="s">
        <v>3150</v>
      </c>
      <c r="E89" s="29" t="s">
        <v>3145</v>
      </c>
      <c r="F89" s="5" t="s">
        <v>3151</v>
      </c>
      <c r="T89" s="5">
        <v>0</v>
      </c>
      <c r="U89" s="5">
        <v>0</v>
      </c>
      <c r="V89" s="5">
        <v>0</v>
      </c>
      <c r="W89" s="5">
        <v>0</v>
      </c>
      <c r="X89" s="5">
        <v>0</v>
      </c>
      <c r="Y89" s="5">
        <v>0</v>
      </c>
      <c r="Z89" s="5">
        <v>0</v>
      </c>
      <c r="AA89" s="5">
        <v>0</v>
      </c>
      <c r="AB89" s="5">
        <v>0</v>
      </c>
      <c r="AC89" s="5">
        <v>0</v>
      </c>
      <c r="AD89" s="5">
        <v>0</v>
      </c>
      <c r="AE89" s="5">
        <v>0</v>
      </c>
      <c r="AF89" s="5">
        <v>0</v>
      </c>
      <c r="AG89" s="5">
        <v>0</v>
      </c>
      <c r="AH89" s="5">
        <v>0</v>
      </c>
      <c r="AI89" s="5">
        <v>0</v>
      </c>
      <c r="AJ89" s="5">
        <v>0</v>
      </c>
    </row>
    <row r="90" spans="2:36">
      <c r="E90" s="29" t="s">
        <v>3146</v>
      </c>
      <c r="F90" s="5" t="s">
        <v>3135</v>
      </c>
      <c r="T90" s="5">
        <v>-39697424</v>
      </c>
      <c r="U90" s="5">
        <v>-67037643.557299949</v>
      </c>
      <c r="V90" s="5">
        <v>-68899679.535314158</v>
      </c>
      <c r="W90" s="5">
        <v>-71019420.602855086</v>
      </c>
      <c r="X90" s="5">
        <v>-77585624.067121103</v>
      </c>
      <c r="Y90" s="5">
        <v>-84222426.155605063</v>
      </c>
      <c r="Z90" s="5">
        <v>-86461861.495470554</v>
      </c>
      <c r="AA90" s="5">
        <v>-94697701.310872272</v>
      </c>
      <c r="AB90" s="5">
        <v>-96884486.738668337</v>
      </c>
      <c r="AC90" s="5">
        <v>-105300774.56298369</v>
      </c>
      <c r="AD90" s="5">
        <v>-107739339.26909597</v>
      </c>
      <c r="AE90" s="5">
        <v>-110239068.85712591</v>
      </c>
      <c r="AF90" s="5">
        <v>-112796385.67602703</v>
      </c>
      <c r="AG90" s="5">
        <v>-115417997.2783819</v>
      </c>
      <c r="AH90" s="5">
        <v>-118100397.29652429</v>
      </c>
      <c r="AI90" s="5">
        <v>-120695366.3405201</v>
      </c>
      <c r="AJ90" s="5">
        <v>-123512222.91855292</v>
      </c>
    </row>
    <row r="91" spans="2:36">
      <c r="E91" s="29" t="s">
        <v>3146</v>
      </c>
      <c r="F91" s="5" t="s">
        <v>3152</v>
      </c>
      <c r="T91" s="5">
        <v>0</v>
      </c>
      <c r="U91" s="5">
        <v>0</v>
      </c>
      <c r="V91" s="5">
        <v>0</v>
      </c>
      <c r="W91" s="5">
        <v>0</v>
      </c>
      <c r="X91" s="5">
        <v>0</v>
      </c>
      <c r="Y91" s="5">
        <v>0</v>
      </c>
      <c r="Z91" s="5">
        <v>0</v>
      </c>
      <c r="AA91" s="5">
        <v>0</v>
      </c>
      <c r="AB91" s="5">
        <v>0</v>
      </c>
      <c r="AC91" s="5">
        <v>0</v>
      </c>
      <c r="AD91" s="5">
        <v>0</v>
      </c>
      <c r="AE91" s="5">
        <v>0</v>
      </c>
      <c r="AF91" s="5">
        <v>0</v>
      </c>
      <c r="AG91" s="5">
        <v>0</v>
      </c>
      <c r="AH91" s="5">
        <v>0</v>
      </c>
      <c r="AI91" s="5">
        <v>0</v>
      </c>
      <c r="AJ91" s="5">
        <v>0</v>
      </c>
    </row>
    <row r="92" spans="2:36">
      <c r="E92" s="29" t="s">
        <v>3146</v>
      </c>
      <c r="F92" s="5" t="s">
        <v>3134</v>
      </c>
      <c r="T92" s="5">
        <v>-40393976.259999998</v>
      </c>
      <c r="U92" s="5">
        <v>-23162001.259999998</v>
      </c>
      <c r="V92" s="5">
        <v>-23322213.759999998</v>
      </c>
      <c r="W92" s="5">
        <v>-23272676.259999998</v>
      </c>
      <c r="X92" s="5">
        <v>-18825801.259999998</v>
      </c>
      <c r="Y92" s="5">
        <v>-14358651.26</v>
      </c>
      <c r="Z92" s="5">
        <v>-14340420</v>
      </c>
      <c r="AA92" s="5">
        <v>-8378594.9999999991</v>
      </c>
      <c r="AB92" s="5">
        <v>-8519925</v>
      </c>
      <c r="AC92" s="5">
        <v>-2487175</v>
      </c>
      <c r="AD92" s="5">
        <v>-2488925</v>
      </c>
      <c r="AE92" s="5">
        <v>-2487675</v>
      </c>
      <c r="AF92" s="5">
        <v>-2488425</v>
      </c>
      <c r="AG92" s="5">
        <v>-2485925</v>
      </c>
      <c r="AH92" s="5">
        <v>-2485175</v>
      </c>
      <c r="AI92" s="5">
        <v>-2635925</v>
      </c>
      <c r="AJ92" s="5">
        <v>-2630425</v>
      </c>
    </row>
    <row r="93" spans="2:36">
      <c r="F93" s="5" t="s">
        <v>3153</v>
      </c>
      <c r="T93" s="5">
        <v>1484283017.3463755</v>
      </c>
      <c r="U93" s="5">
        <v>1312675637.75458</v>
      </c>
      <c r="V93" s="5">
        <v>1342404572.5870793</v>
      </c>
      <c r="W93" s="5">
        <v>1390666697.0553448</v>
      </c>
      <c r="X93" s="5">
        <v>1433104750.7858422</v>
      </c>
      <c r="Y93" s="5">
        <v>1475110188.3000135</v>
      </c>
      <c r="Z93" s="5">
        <v>1551933944.8353257</v>
      </c>
      <c r="AA93" s="5">
        <v>1634407908.2930877</v>
      </c>
      <c r="AB93" s="5">
        <v>1722439666.2957013</v>
      </c>
      <c r="AC93" s="5">
        <v>1814664820.7334495</v>
      </c>
      <c r="AD93" s="5">
        <v>1903471981.2120082</v>
      </c>
      <c r="AE93" s="5">
        <v>1983341740.3540125</v>
      </c>
      <c r="AF93" s="5">
        <v>2075706878.9518735</v>
      </c>
      <c r="AG93" s="5">
        <v>2149654251.8115964</v>
      </c>
      <c r="AH93" s="5">
        <v>2217655755.9157238</v>
      </c>
      <c r="AI93" s="5">
        <v>2201771198.3800278</v>
      </c>
      <c r="AJ93" s="5">
        <v>2302904430.2004952</v>
      </c>
    </row>
    <row r="95" spans="2:36">
      <c r="B95" s="171">
        <v>0</v>
      </c>
      <c r="F95" s="5" t="s">
        <v>842</v>
      </c>
      <c r="T95" s="5">
        <v>0</v>
      </c>
      <c r="U95" s="5">
        <v>0</v>
      </c>
      <c r="V95" s="5">
        <v>0</v>
      </c>
      <c r="W95" s="5">
        <v>0</v>
      </c>
      <c r="X95" s="5">
        <v>0</v>
      </c>
      <c r="Y95" s="5">
        <v>0</v>
      </c>
      <c r="Z95" s="5">
        <v>0</v>
      </c>
      <c r="AA95" s="5">
        <v>0</v>
      </c>
      <c r="AB95" s="5">
        <v>0</v>
      </c>
      <c r="AC95" s="5">
        <v>0</v>
      </c>
      <c r="AD95" s="5">
        <v>0</v>
      </c>
      <c r="AE95" s="5">
        <v>0</v>
      </c>
      <c r="AF95" s="5">
        <v>0</v>
      </c>
      <c r="AG95" s="5">
        <v>0</v>
      </c>
      <c r="AH95" s="5">
        <v>0</v>
      </c>
      <c r="AI95" s="5">
        <v>0</v>
      </c>
      <c r="AJ95" s="5">
        <v>0</v>
      </c>
    </row>
    <row r="96" spans="2:36">
      <c r="E96" s="29" t="s">
        <v>541</v>
      </c>
    </row>
    <row r="97" spans="5:5">
      <c r="E97" s="29" t="s">
        <v>541</v>
      </c>
    </row>
    <row r="98" spans="5:5">
      <c r="E98" s="29" t="s">
        <v>541</v>
      </c>
    </row>
    <row r="99" spans="5:5">
      <c r="E99" s="29" t="s">
        <v>541</v>
      </c>
    </row>
    <row r="100" spans="5:5">
      <c r="E100" s="29" t="s">
        <v>541</v>
      </c>
    </row>
    <row r="101" spans="5:5">
      <c r="E101" s="29" t="s">
        <v>541</v>
      </c>
    </row>
    <row r="102" spans="5:5">
      <c r="E102" s="29" t="s">
        <v>541</v>
      </c>
    </row>
    <row r="103" spans="5:5">
      <c r="E103" s="29" t="s">
        <v>541</v>
      </c>
    </row>
    <row r="104" spans="5:5">
      <c r="E104" s="29" t="s">
        <v>541</v>
      </c>
    </row>
    <row r="105" spans="5:5">
      <c r="E105" s="29" t="s">
        <v>541</v>
      </c>
    </row>
    <row r="106" spans="5:5">
      <c r="E106" s="29" t="s">
        <v>541</v>
      </c>
    </row>
    <row r="107" spans="5:5">
      <c r="E107" s="29" t="s">
        <v>541</v>
      </c>
    </row>
    <row r="108" spans="5:5">
      <c r="E108" s="29" t="s">
        <v>541</v>
      </c>
    </row>
    <row r="109" spans="5:5">
      <c r="E109" s="29" t="s">
        <v>541</v>
      </c>
    </row>
    <row r="110" spans="5:5">
      <c r="E110" s="29" t="s">
        <v>541</v>
      </c>
    </row>
    <row r="111" spans="5:5">
      <c r="E111" s="29" t="s">
        <v>541</v>
      </c>
    </row>
    <row r="112" spans="5:5">
      <c r="E112" s="29" t="s">
        <v>541</v>
      </c>
    </row>
    <row r="113" spans="5:5">
      <c r="E113" s="29" t="s">
        <v>541</v>
      </c>
    </row>
    <row r="114" spans="5:5">
      <c r="E114" s="29" t="s">
        <v>541</v>
      </c>
    </row>
    <row r="115" spans="5:5">
      <c r="E115" s="29" t="s">
        <v>541</v>
      </c>
    </row>
    <row r="116" spans="5:5">
      <c r="E116" s="29" t="s">
        <v>541</v>
      </c>
    </row>
    <row r="117" spans="5:5">
      <c r="E117" s="29" t="s">
        <v>541</v>
      </c>
    </row>
    <row r="118" spans="5:5">
      <c r="E118" s="29" t="s">
        <v>541</v>
      </c>
    </row>
    <row r="119" spans="5:5">
      <c r="E119" s="29" t="s">
        <v>541</v>
      </c>
    </row>
    <row r="120" spans="5:5">
      <c r="E120" s="29" t="s">
        <v>541</v>
      </c>
    </row>
    <row r="121" spans="5:5">
      <c r="E121" s="29" t="s">
        <v>541</v>
      </c>
    </row>
    <row r="122" spans="5:5">
      <c r="E122" s="29" t="s">
        <v>541</v>
      </c>
    </row>
    <row r="123" spans="5:5">
      <c r="E123" s="29" t="s">
        <v>541</v>
      </c>
    </row>
    <row r="124" spans="5:5">
      <c r="E124" s="29" t="s">
        <v>541</v>
      </c>
    </row>
    <row r="125" spans="5:5">
      <c r="E125" s="29" t="s">
        <v>541</v>
      </c>
    </row>
    <row r="126" spans="5:5">
      <c r="E126" s="29" t="s">
        <v>541</v>
      </c>
    </row>
    <row r="127" spans="5:5">
      <c r="E127" s="29" t="s">
        <v>541</v>
      </c>
    </row>
    <row r="338" spans="1:2">
      <c r="B338" s="229"/>
    </row>
    <row r="339" spans="1:2">
      <c r="B339" s="229"/>
    </row>
    <row r="340" spans="1:2">
      <c r="B340" s="229"/>
    </row>
    <row r="341" spans="1:2">
      <c r="B341" s="229"/>
    </row>
    <row r="342" spans="1:2">
      <c r="A342" s="229"/>
    </row>
    <row r="343" spans="1:2">
      <c r="A343" s="229"/>
      <c r="B343" s="229"/>
    </row>
    <row r="344" spans="1:2">
      <c r="A344" s="229"/>
      <c r="B344" s="229"/>
    </row>
    <row r="345" spans="1:2">
      <c r="A345" s="229"/>
    </row>
    <row r="346" spans="1:2">
      <c r="A346" s="229"/>
    </row>
    <row r="347" spans="1:2">
      <c r="A347" s="229"/>
    </row>
    <row r="348" spans="1:2">
      <c r="A348" s="229"/>
    </row>
    <row r="360" spans="1:2">
      <c r="B360" s="229"/>
    </row>
    <row r="361" spans="1:2">
      <c r="B361" s="229"/>
    </row>
    <row r="362" spans="1:2">
      <c r="B362" s="229"/>
    </row>
    <row r="363" spans="1:2">
      <c r="B363" s="229"/>
    </row>
    <row r="364" spans="1:2">
      <c r="A364" s="229"/>
    </row>
    <row r="365" spans="1:2">
      <c r="A365" s="229"/>
    </row>
    <row r="366" spans="1:2">
      <c r="A366" s="229"/>
    </row>
    <row r="367" spans="1:2">
      <c r="A367" s="229"/>
    </row>
  </sheetData>
  <conditionalFormatting sqref="J116:AJ116">
    <cfRule type="cellIs" dxfId="122" priority="1" stopIfTrue="1" operator="notEqual">
      <formula>0</formula>
    </cfRule>
  </conditionalFormatting>
  <conditionalFormatting sqref="B7:B15">
    <cfRule type="cellIs" dxfId="121" priority="2" stopIfTrue="1" operator="notEqual">
      <formula>0</formula>
    </cfRule>
  </conditionalFormatting>
  <conditionalFormatting sqref="B401 B363 A5:B360">
    <cfRule type="cellIs" dxfId="120" priority="3" stopIfTrue="1" operator="greaterThan">
      <formula>0</formula>
    </cfRule>
  </conditionalFormatting>
  <conditionalFormatting sqref="T48:AJ48 J48:R48">
    <cfRule type="cellIs" dxfId="119" priority="4" stopIfTrue="1" operator="lessThan">
      <formula>1.2</formula>
    </cfRule>
  </conditionalFormatting>
  <conditionalFormatting sqref="T74:AJ74">
    <cfRule type="cellIs" dxfId="118" priority="5" stopIfTrue="1" operator="lessThan">
      <formula>2</formula>
    </cfRule>
  </conditionalFormatting>
  <dataValidations count="1">
    <dataValidation type="list" allowBlank="1" showInputMessage="1" showErrorMessage="1" sqref="J39">
      <formula1>"Yes, No"</formula1>
    </dataValidation>
  </dataValidations>
  <printOptions horizontalCentered="1" gridLines="1"/>
  <pageMargins left="0.2" right="0.2" top="0.5" bottom="0.5" header="0.2" footer="0.2"/>
  <pageSetup paperSize="5" scale="62" orientation="landscape" r:id="rId1"/>
  <headerFooter alignWithMargins="0">
    <oddFooter>&amp;F</oddFooter>
  </headerFooter>
  <legacyDrawing r:id="rId2"/>
</worksheet>
</file>

<file path=xl/worksheets/sheet62.xml><?xml version="1.0" encoding="utf-8"?>
<worksheet xmlns="http://schemas.openxmlformats.org/spreadsheetml/2006/main" xmlns:r="http://schemas.openxmlformats.org/officeDocument/2006/relationships">
  <sheetPr codeName="Sheet64">
    <pageSetUpPr fitToPage="1"/>
  </sheetPr>
  <dimension ref="A1:IN327"/>
  <sheetViews>
    <sheetView workbookViewId="0"/>
  </sheetViews>
  <sheetFormatPr defaultColWidth="8.88671875" defaultRowHeight="15"/>
  <cols>
    <col min="1" max="2" width="6" style="171" customWidth="1"/>
    <col min="3" max="3" width="8.88671875" style="5" customWidth="1"/>
    <col min="4" max="4" width="2.33203125" style="5" customWidth="1"/>
    <col min="5" max="5" width="40.33203125" style="5" customWidth="1"/>
    <col min="6" max="9" width="12.33203125" hidden="1" customWidth="1"/>
    <col min="10" max="10" width="8.88671875" hidden="1" customWidth="1"/>
    <col min="11" max="11" width="8.6640625" hidden="1" customWidth="1"/>
    <col min="12" max="12" width="9.109375" hidden="1" customWidth="1"/>
    <col min="13" max="13" width="12.109375" hidden="1" customWidth="1"/>
    <col min="14" max="15" width="12.33203125" hidden="1" customWidth="1"/>
    <col min="16" max="18" width="12.33203125" style="5" hidden="1" customWidth="1"/>
    <col min="19" max="39" width="12.33203125" style="5" customWidth="1"/>
    <col min="40" max="16384" width="8.88671875" style="5"/>
  </cols>
  <sheetData>
    <row r="1" spans="1:248" ht="33.75" thickBot="1">
      <c r="A1" s="166" t="s">
        <v>14</v>
      </c>
      <c r="B1" s="167" t="s">
        <v>15</v>
      </c>
      <c r="D1" s="932" t="s">
        <v>3154</v>
      </c>
    </row>
    <row r="3" spans="1:248">
      <c r="A3" s="171" t="s">
        <v>18</v>
      </c>
    </row>
    <row r="4" spans="1:248" ht="15.75">
      <c r="A4" s="185">
        <v>0</v>
      </c>
      <c r="B4" s="1054" t="s">
        <v>20</v>
      </c>
      <c r="D4" s="1105" t="s">
        <v>1219</v>
      </c>
      <c r="E4" s="835">
        <v>1000000</v>
      </c>
    </row>
    <row r="5" spans="1:248" ht="15.75">
      <c r="A5" s="190"/>
      <c r="B5" s="190"/>
      <c r="D5" s="1107" t="s">
        <v>1419</v>
      </c>
      <c r="E5" s="1105" t="s">
        <v>1420</v>
      </c>
    </row>
    <row r="6" spans="1:248" ht="15.75">
      <c r="A6" s="1055" t="s">
        <v>596</v>
      </c>
      <c r="B6" s="1056"/>
      <c r="E6" s="120"/>
    </row>
    <row r="7" spans="1:248">
      <c r="A7" s="1057"/>
      <c r="B7" s="438"/>
      <c r="D7" s="120"/>
      <c r="E7" s="1804"/>
      <c r="P7" s="1805">
        <v>2007</v>
      </c>
      <c r="Q7" s="1805">
        <v>2008</v>
      </c>
      <c r="R7" s="1805">
        <v>2009</v>
      </c>
      <c r="S7" s="1805">
        <v>2010</v>
      </c>
      <c r="T7" s="1805">
        <v>2011</v>
      </c>
      <c r="U7" s="1805">
        <v>2012</v>
      </c>
      <c r="V7" s="1805">
        <v>2013</v>
      </c>
      <c r="W7" s="1805">
        <v>2014</v>
      </c>
      <c r="X7" s="1805">
        <v>2015</v>
      </c>
      <c r="Y7" s="1805">
        <v>2016</v>
      </c>
      <c r="Z7" s="1805">
        <v>2017</v>
      </c>
      <c r="AA7" s="1805">
        <v>2018</v>
      </c>
      <c r="AB7" s="1805">
        <v>2019</v>
      </c>
      <c r="AC7" s="1805">
        <v>2020</v>
      </c>
      <c r="AD7" s="1805">
        <v>2021</v>
      </c>
      <c r="AE7" s="1805">
        <v>2022</v>
      </c>
      <c r="AF7" s="1805">
        <v>2023</v>
      </c>
      <c r="AG7" s="1805">
        <v>2024</v>
      </c>
      <c r="AH7" s="1805">
        <v>2025</v>
      </c>
      <c r="AI7" s="1805">
        <v>2026</v>
      </c>
      <c r="AJ7" s="1805">
        <v>2027</v>
      </c>
      <c r="AK7" s="1805">
        <v>2028</v>
      </c>
      <c r="AL7" s="1805">
        <v>2029</v>
      </c>
      <c r="AM7" s="1805">
        <v>2030</v>
      </c>
    </row>
    <row r="8" spans="1:248" ht="15.75">
      <c r="A8" s="1151"/>
      <c r="B8" s="441"/>
      <c r="D8" s="1806" t="s">
        <v>3155</v>
      </c>
      <c r="E8" s="1130"/>
      <c r="P8" s="1807"/>
      <c r="Q8" s="1807"/>
      <c r="R8" s="1807"/>
      <c r="S8" s="1807"/>
      <c r="T8" s="1807"/>
      <c r="U8" s="1807"/>
      <c r="V8" s="1807"/>
      <c r="W8" s="1807"/>
      <c r="X8" s="1807"/>
      <c r="Y8" s="1807"/>
      <c r="Z8" s="1807"/>
      <c r="AA8" s="1807"/>
      <c r="AB8" s="1807"/>
      <c r="AC8" s="1807"/>
      <c r="AD8" s="1807"/>
      <c r="AE8" s="1807"/>
      <c r="AF8" s="1807"/>
      <c r="AG8" s="1807"/>
      <c r="AH8" s="1807"/>
      <c r="AI8" s="1807"/>
      <c r="AJ8" s="1807"/>
      <c r="AK8" s="1807"/>
      <c r="AL8" s="1807"/>
      <c r="AM8" s="1807"/>
    </row>
    <row r="9" spans="1:248" ht="15.75">
      <c r="A9" s="1058"/>
      <c r="B9" s="441"/>
      <c r="D9" s="1808" t="s">
        <v>3156</v>
      </c>
      <c r="E9" s="1809"/>
      <c r="P9" s="1810"/>
      <c r="Q9" s="1810"/>
      <c r="R9" s="1810"/>
      <c r="S9" s="1810"/>
      <c r="T9" s="1810"/>
      <c r="U9" s="1810"/>
      <c r="V9" s="1810"/>
      <c r="W9" s="1810"/>
      <c r="X9" s="1810"/>
      <c r="Y9" s="1810"/>
      <c r="Z9" s="1810"/>
      <c r="AA9" s="1810"/>
      <c r="AB9" s="1810"/>
      <c r="AC9" s="1810"/>
      <c r="AD9" s="1810"/>
      <c r="AE9" s="1810"/>
      <c r="AF9" s="1810"/>
      <c r="AG9" s="1810"/>
      <c r="AH9" s="1810"/>
      <c r="AI9" s="1810"/>
      <c r="AJ9" s="1810"/>
      <c r="AK9" s="1810"/>
      <c r="AL9" s="1810"/>
      <c r="AM9" s="1810"/>
    </row>
    <row r="10" spans="1:248">
      <c r="A10" s="1058"/>
      <c r="B10" s="1059"/>
      <c r="D10" s="1295"/>
      <c r="E10" s="364"/>
      <c r="P10" s="364"/>
      <c r="Q10" s="364"/>
      <c r="R10" s="364"/>
      <c r="S10" s="364"/>
      <c r="T10" s="364"/>
      <c r="U10" s="364"/>
      <c r="V10" s="364"/>
      <c r="W10" s="364"/>
      <c r="X10" s="364"/>
      <c r="Y10" s="364"/>
      <c r="Z10" s="364"/>
      <c r="AA10" s="364"/>
      <c r="AB10" s="364"/>
      <c r="AC10" s="364"/>
      <c r="AD10" s="364"/>
      <c r="AE10" s="364"/>
      <c r="AF10" s="364"/>
      <c r="AG10" s="364"/>
      <c r="AH10" s="364"/>
      <c r="AI10" s="364"/>
      <c r="AJ10" s="364"/>
      <c r="AK10" s="364"/>
      <c r="AL10" s="364"/>
      <c r="AM10" s="364"/>
      <c r="AN10" s="120"/>
      <c r="AO10" s="120"/>
      <c r="AP10" s="120"/>
      <c r="AQ10" s="120"/>
      <c r="AR10" s="120"/>
      <c r="AS10" s="120"/>
      <c r="AT10" s="120"/>
      <c r="AU10" s="120"/>
      <c r="AV10" s="120"/>
      <c r="AW10" s="120"/>
      <c r="AX10" s="120"/>
      <c r="AY10" s="120"/>
      <c r="AZ10" s="120"/>
      <c r="BA10" s="120"/>
      <c r="BB10" s="120"/>
      <c r="BC10" s="120"/>
      <c r="BD10" s="120"/>
      <c r="BE10" s="120"/>
      <c r="BF10" s="120"/>
      <c r="BG10" s="120"/>
      <c r="BH10" s="120"/>
      <c r="BI10" s="120"/>
      <c r="BJ10" s="120"/>
      <c r="BK10" s="120"/>
      <c r="BL10" s="120"/>
      <c r="BM10" s="120"/>
      <c r="BN10" s="120"/>
      <c r="BO10" s="120"/>
      <c r="BP10" s="120"/>
      <c r="BQ10" s="120"/>
      <c r="BR10" s="120"/>
      <c r="BS10" s="120"/>
      <c r="BT10" s="120"/>
      <c r="BU10" s="120"/>
      <c r="BV10" s="120"/>
      <c r="BW10" s="120"/>
      <c r="BX10" s="120"/>
      <c r="BY10" s="120"/>
      <c r="BZ10" s="120"/>
      <c r="CA10" s="120"/>
      <c r="CB10" s="120"/>
      <c r="CC10" s="120"/>
      <c r="CD10" s="120"/>
      <c r="CE10" s="120"/>
      <c r="CF10" s="120"/>
      <c r="CG10" s="120"/>
      <c r="CH10" s="120"/>
      <c r="CI10" s="120"/>
      <c r="CJ10" s="120"/>
      <c r="CK10" s="120"/>
      <c r="CL10" s="120"/>
      <c r="CM10" s="120"/>
      <c r="CN10" s="120"/>
      <c r="CO10" s="120"/>
      <c r="CP10" s="120"/>
      <c r="CQ10" s="120"/>
      <c r="CR10" s="120"/>
      <c r="CS10" s="120"/>
      <c r="CT10" s="120"/>
      <c r="CU10" s="120"/>
      <c r="CV10" s="120"/>
      <c r="CW10" s="120"/>
      <c r="CX10" s="120"/>
      <c r="CY10" s="120"/>
      <c r="CZ10" s="120"/>
      <c r="DA10" s="120"/>
      <c r="DB10" s="120"/>
      <c r="DC10" s="120"/>
      <c r="DD10" s="120"/>
      <c r="DE10" s="120"/>
      <c r="DF10" s="120"/>
      <c r="DG10" s="120"/>
      <c r="DH10" s="120"/>
      <c r="DI10" s="120"/>
      <c r="DJ10" s="120"/>
      <c r="DK10" s="120"/>
      <c r="DL10" s="120"/>
      <c r="DM10" s="120"/>
      <c r="DN10" s="120"/>
      <c r="DO10" s="120"/>
      <c r="DP10" s="120"/>
      <c r="DQ10" s="120"/>
      <c r="DR10" s="120"/>
      <c r="DS10" s="120"/>
      <c r="DT10" s="120"/>
      <c r="DU10" s="120"/>
      <c r="DV10" s="120"/>
      <c r="DW10" s="120"/>
      <c r="DX10" s="120"/>
      <c r="DY10" s="120"/>
      <c r="DZ10" s="120"/>
      <c r="EA10" s="120"/>
      <c r="EB10" s="120"/>
      <c r="EC10" s="120"/>
      <c r="ED10" s="120"/>
      <c r="EE10" s="120"/>
      <c r="EF10" s="120"/>
      <c r="EG10" s="120"/>
      <c r="EH10" s="120"/>
      <c r="EI10" s="120"/>
      <c r="EJ10" s="120"/>
      <c r="EK10" s="120"/>
      <c r="EL10" s="120"/>
      <c r="EM10" s="120"/>
      <c r="EN10" s="120"/>
      <c r="EO10" s="120"/>
      <c r="EP10" s="120"/>
      <c r="EQ10" s="120"/>
      <c r="ER10" s="120"/>
      <c r="ES10" s="120"/>
      <c r="ET10" s="120"/>
      <c r="EU10" s="120"/>
      <c r="EV10" s="120"/>
      <c r="EW10" s="120"/>
      <c r="EX10" s="120"/>
      <c r="EY10" s="120"/>
      <c r="EZ10" s="120"/>
      <c r="FA10" s="120"/>
      <c r="FB10" s="120"/>
      <c r="FC10" s="120"/>
      <c r="FD10" s="120"/>
      <c r="FE10" s="120"/>
      <c r="FF10" s="120"/>
      <c r="FG10" s="120"/>
      <c r="FH10" s="120"/>
      <c r="FI10" s="120"/>
      <c r="FJ10" s="120"/>
      <c r="FK10" s="120"/>
      <c r="FL10" s="120"/>
      <c r="FM10" s="120"/>
      <c r="FN10" s="120"/>
      <c r="FO10" s="120"/>
      <c r="FP10" s="120"/>
      <c r="FQ10" s="120"/>
      <c r="FR10" s="120"/>
      <c r="FS10" s="120"/>
      <c r="FT10" s="120"/>
      <c r="FU10" s="120"/>
      <c r="FV10" s="120"/>
      <c r="FW10" s="120"/>
      <c r="FX10" s="120"/>
      <c r="FY10" s="120"/>
      <c r="FZ10" s="120"/>
      <c r="GA10" s="120"/>
      <c r="GB10" s="120"/>
      <c r="GC10" s="120"/>
      <c r="GD10" s="120"/>
      <c r="GE10" s="120"/>
      <c r="GF10" s="120"/>
      <c r="GG10" s="120"/>
      <c r="GH10" s="120"/>
      <c r="GI10" s="120"/>
      <c r="GJ10" s="120"/>
      <c r="GK10" s="120"/>
      <c r="GL10" s="120"/>
      <c r="GM10" s="120"/>
      <c r="GN10" s="120"/>
      <c r="GO10" s="120"/>
      <c r="GP10" s="120"/>
      <c r="GQ10" s="120"/>
      <c r="GR10" s="120"/>
      <c r="GS10" s="120"/>
      <c r="GT10" s="120"/>
      <c r="GU10" s="120"/>
      <c r="GV10" s="120"/>
      <c r="GW10" s="120"/>
      <c r="GX10" s="120"/>
      <c r="GY10" s="120"/>
      <c r="GZ10" s="120"/>
      <c r="HA10" s="120"/>
      <c r="HB10" s="120"/>
      <c r="HC10" s="120"/>
      <c r="HD10" s="120"/>
      <c r="HE10" s="120"/>
      <c r="HF10" s="120"/>
      <c r="HG10" s="120"/>
      <c r="HH10" s="120"/>
      <c r="HI10" s="120"/>
      <c r="HJ10" s="120"/>
      <c r="HK10" s="120"/>
      <c r="HL10" s="120"/>
      <c r="HM10" s="120"/>
      <c r="HN10" s="120"/>
      <c r="HO10" s="120"/>
      <c r="HP10" s="120"/>
      <c r="HQ10" s="120"/>
      <c r="HR10" s="120"/>
      <c r="HS10" s="120"/>
      <c r="HT10" s="120"/>
      <c r="HU10" s="120"/>
      <c r="HV10" s="120"/>
      <c r="HW10" s="120"/>
      <c r="HX10" s="120"/>
      <c r="HY10" s="120"/>
      <c r="HZ10" s="120"/>
      <c r="IA10" s="120"/>
      <c r="IB10" s="120"/>
      <c r="IC10" s="120"/>
      <c r="ID10" s="120"/>
      <c r="IE10" s="120"/>
      <c r="IF10" s="120"/>
      <c r="IG10" s="120"/>
      <c r="IH10" s="120"/>
      <c r="II10" s="120"/>
      <c r="IJ10" s="120"/>
      <c r="IK10" s="120"/>
      <c r="IL10" s="120"/>
      <c r="IM10" s="120"/>
      <c r="IN10" s="120"/>
    </row>
    <row r="11" spans="1:248">
      <c r="A11" s="1058"/>
      <c r="B11" s="1059"/>
      <c r="D11" s="1291"/>
      <c r="E11" s="120"/>
      <c r="P11" s="120"/>
      <c r="Q11" s="120"/>
      <c r="R11" s="120"/>
      <c r="S11" s="120"/>
      <c r="T11" s="120"/>
      <c r="U11" s="120"/>
      <c r="V11" s="120"/>
      <c r="W11" s="120"/>
      <c r="X11" s="120"/>
      <c r="Y11" s="120"/>
      <c r="Z11" s="120"/>
      <c r="AA11" s="120"/>
      <c r="AB11" s="120"/>
      <c r="AC11" s="120"/>
      <c r="AD11" s="120"/>
      <c r="AE11" s="120"/>
      <c r="AF11" s="120"/>
      <c r="AG11" s="120"/>
      <c r="AH11" s="120"/>
      <c r="AI11" s="120"/>
      <c r="AJ11" s="120"/>
      <c r="AK11" s="120"/>
      <c r="AL11" s="120"/>
      <c r="AM11" s="120"/>
      <c r="AN11" s="120"/>
      <c r="AO11" s="120"/>
      <c r="AP11" s="120"/>
      <c r="AQ11" s="120"/>
      <c r="AR11" s="120"/>
      <c r="AS11" s="120"/>
      <c r="AT11" s="120"/>
      <c r="AU11" s="120"/>
      <c r="AV11" s="120"/>
      <c r="AW11" s="120"/>
      <c r="AX11" s="120"/>
      <c r="AY11" s="120"/>
      <c r="AZ11" s="120"/>
      <c r="BA11" s="120"/>
      <c r="BB11" s="120"/>
      <c r="BC11" s="120"/>
      <c r="BD11" s="120"/>
      <c r="BE11" s="120"/>
      <c r="BF11" s="120"/>
      <c r="BG11" s="120"/>
      <c r="BH11" s="120"/>
      <c r="BI11" s="120"/>
      <c r="BJ11" s="120"/>
      <c r="BK11" s="120"/>
      <c r="BL11" s="120"/>
      <c r="BM11" s="120"/>
      <c r="BN11" s="120"/>
      <c r="BO11" s="120"/>
      <c r="BP11" s="120"/>
      <c r="BQ11" s="120"/>
      <c r="BR11" s="120"/>
      <c r="BS11" s="120"/>
      <c r="BT11" s="120"/>
      <c r="BU11" s="120"/>
      <c r="BV11" s="120"/>
      <c r="BW11" s="120"/>
      <c r="BX11" s="120"/>
      <c r="BY11" s="120"/>
      <c r="BZ11" s="120"/>
      <c r="CA11" s="120"/>
      <c r="CB11" s="120"/>
      <c r="CC11" s="120"/>
      <c r="CD11" s="120"/>
      <c r="CE11" s="120"/>
      <c r="CF11" s="120"/>
      <c r="CG11" s="120"/>
      <c r="CH11" s="120"/>
      <c r="CI11" s="120"/>
      <c r="CJ11" s="120"/>
      <c r="CK11" s="120"/>
      <c r="CL11" s="120"/>
      <c r="CM11" s="120"/>
      <c r="CN11" s="120"/>
      <c r="CO11" s="120"/>
      <c r="CP11" s="120"/>
      <c r="CQ11" s="120"/>
      <c r="CR11" s="120"/>
      <c r="CS11" s="120"/>
      <c r="CT11" s="120"/>
      <c r="CU11" s="120"/>
      <c r="CV11" s="120"/>
      <c r="CW11" s="120"/>
      <c r="CX11" s="120"/>
      <c r="CY11" s="120"/>
      <c r="CZ11" s="120"/>
      <c r="DA11" s="120"/>
      <c r="DB11" s="120"/>
      <c r="DC11" s="120"/>
      <c r="DD11" s="120"/>
      <c r="DE11" s="120"/>
      <c r="DF11" s="120"/>
      <c r="DG11" s="120"/>
      <c r="DH11" s="120"/>
      <c r="DI11" s="120"/>
      <c r="DJ11" s="120"/>
      <c r="DK11" s="120"/>
      <c r="DL11" s="120"/>
      <c r="DM11" s="120"/>
      <c r="DN11" s="120"/>
      <c r="DO11" s="120"/>
      <c r="DP11" s="120"/>
      <c r="DQ11" s="120"/>
      <c r="DR11" s="120"/>
      <c r="DS11" s="120"/>
      <c r="DT11" s="120"/>
      <c r="DU11" s="120"/>
      <c r="DV11" s="120"/>
      <c r="DW11" s="120"/>
      <c r="DX11" s="120"/>
      <c r="DY11" s="120"/>
      <c r="DZ11" s="120"/>
      <c r="EA11" s="120"/>
      <c r="EB11" s="120"/>
      <c r="EC11" s="120"/>
      <c r="ED11" s="120"/>
      <c r="EE11" s="120"/>
      <c r="EF11" s="120"/>
      <c r="EG11" s="120"/>
      <c r="EH11" s="120"/>
      <c r="EI11" s="120"/>
      <c r="EJ11" s="120"/>
      <c r="EK11" s="120"/>
      <c r="EL11" s="120"/>
      <c r="EM11" s="120"/>
      <c r="EN11" s="120"/>
      <c r="EO11" s="120"/>
      <c r="EP11" s="120"/>
      <c r="EQ11" s="120"/>
      <c r="ER11" s="120"/>
      <c r="ES11" s="120"/>
      <c r="ET11" s="120"/>
      <c r="EU11" s="120"/>
      <c r="EV11" s="120"/>
      <c r="EW11" s="120"/>
      <c r="EX11" s="120"/>
      <c r="EY11" s="120"/>
      <c r="EZ11" s="120"/>
      <c r="FA11" s="120"/>
      <c r="FB11" s="120"/>
      <c r="FC11" s="120"/>
      <c r="FD11" s="120"/>
      <c r="FE11" s="120"/>
      <c r="FF11" s="120"/>
      <c r="FG11" s="120"/>
      <c r="FH11" s="120"/>
      <c r="FI11" s="120"/>
      <c r="FJ11" s="120"/>
      <c r="FK11" s="120"/>
      <c r="FL11" s="120"/>
      <c r="FM11" s="120"/>
      <c r="FN11" s="120"/>
      <c r="FO11" s="120"/>
      <c r="FP11" s="120"/>
      <c r="FQ11" s="120"/>
      <c r="FR11" s="120"/>
      <c r="FS11" s="120"/>
      <c r="FT11" s="120"/>
      <c r="FU11" s="120"/>
      <c r="FV11" s="120"/>
      <c r="FW11" s="120"/>
      <c r="FX11" s="120"/>
      <c r="FY11" s="120"/>
      <c r="FZ11" s="120"/>
      <c r="GA11" s="120"/>
      <c r="GB11" s="120"/>
      <c r="GC11" s="120"/>
      <c r="GD11" s="120"/>
      <c r="GE11" s="120"/>
      <c r="GF11" s="120"/>
      <c r="GG11" s="120"/>
      <c r="GH11" s="120"/>
      <c r="GI11" s="120"/>
      <c r="GJ11" s="120"/>
      <c r="GK11" s="120"/>
      <c r="GL11" s="120"/>
      <c r="GM11" s="120"/>
      <c r="GN11" s="120"/>
      <c r="GO11" s="120"/>
      <c r="GP11" s="120"/>
      <c r="GQ11" s="120"/>
      <c r="GR11" s="120"/>
      <c r="GS11" s="120"/>
      <c r="GT11" s="120"/>
      <c r="GU11" s="120"/>
      <c r="GV11" s="120"/>
      <c r="GW11" s="120"/>
      <c r="GX11" s="120"/>
      <c r="GY11" s="120"/>
      <c r="GZ11" s="120"/>
      <c r="HA11" s="120"/>
      <c r="HB11" s="120"/>
      <c r="HC11" s="120"/>
      <c r="HD11" s="120"/>
      <c r="HE11" s="120"/>
      <c r="HF11" s="120"/>
      <c r="HG11" s="120"/>
      <c r="HH11" s="120"/>
      <c r="HI11" s="120"/>
      <c r="HJ11" s="120"/>
      <c r="HK11" s="120"/>
      <c r="HL11" s="120"/>
      <c r="HM11" s="120"/>
      <c r="HN11" s="120"/>
      <c r="HO11" s="120"/>
      <c r="HP11" s="120"/>
      <c r="HQ11" s="120"/>
      <c r="HR11" s="120"/>
      <c r="HS11" s="120"/>
      <c r="HT11" s="120"/>
      <c r="HU11" s="120"/>
      <c r="HV11" s="120"/>
      <c r="HW11" s="120"/>
      <c r="HX11" s="120"/>
      <c r="HY11" s="120"/>
      <c r="HZ11" s="120"/>
      <c r="IA11" s="120"/>
      <c r="IB11" s="120"/>
      <c r="IC11" s="120"/>
      <c r="ID11" s="120"/>
      <c r="IE11" s="120"/>
      <c r="IF11" s="120"/>
      <c r="IG11" s="120"/>
      <c r="IH11" s="120"/>
      <c r="II11" s="120"/>
      <c r="IJ11" s="120"/>
      <c r="IK11" s="120"/>
      <c r="IL11" s="120"/>
      <c r="IM11" s="120"/>
      <c r="IN11" s="120"/>
    </row>
    <row r="12" spans="1:248" ht="15.75">
      <c r="A12" s="1058"/>
      <c r="B12" s="1059"/>
      <c r="D12" s="1292" t="s">
        <v>23</v>
      </c>
      <c r="E12" s="295"/>
      <c r="P12" s="1811">
        <v>2007</v>
      </c>
      <c r="Q12" s="1811">
        <v>2008</v>
      </c>
      <c r="R12" s="1811">
        <v>2009</v>
      </c>
      <c r="S12" s="1811">
        <v>2010</v>
      </c>
      <c r="T12" s="1811">
        <v>2011</v>
      </c>
      <c r="U12" s="1811">
        <v>2012</v>
      </c>
      <c r="V12" s="1811">
        <v>2013</v>
      </c>
      <c r="W12" s="1811">
        <v>2014</v>
      </c>
      <c r="X12" s="1811">
        <v>2015</v>
      </c>
      <c r="Y12" s="1811">
        <v>2016</v>
      </c>
      <c r="Z12" s="1811">
        <v>2017</v>
      </c>
      <c r="AA12" s="1811">
        <v>2018</v>
      </c>
      <c r="AB12" s="1811">
        <v>2019</v>
      </c>
      <c r="AC12" s="1811">
        <v>2020</v>
      </c>
      <c r="AD12" s="1811">
        <v>2021</v>
      </c>
      <c r="AE12" s="1811">
        <v>2022</v>
      </c>
      <c r="AF12" s="1811">
        <v>2023</v>
      </c>
      <c r="AG12" s="1811">
        <v>2024</v>
      </c>
      <c r="AH12" s="1811">
        <v>2025</v>
      </c>
      <c r="AI12" s="1811">
        <v>2026</v>
      </c>
      <c r="AJ12" s="1811">
        <v>2027</v>
      </c>
      <c r="AK12" s="1811">
        <v>2028</v>
      </c>
      <c r="AL12" s="1811">
        <v>2029</v>
      </c>
      <c r="AM12" s="1811">
        <v>2030</v>
      </c>
      <c r="AN12" s="120"/>
      <c r="AO12" s="120"/>
      <c r="AP12" s="120"/>
      <c r="AQ12" s="120"/>
      <c r="AR12" s="120"/>
      <c r="AS12" s="120"/>
      <c r="AT12" s="120"/>
      <c r="AU12" s="120"/>
      <c r="AV12" s="120"/>
      <c r="AW12" s="120"/>
      <c r="AX12" s="120"/>
      <c r="AY12" s="120"/>
      <c r="AZ12" s="120"/>
      <c r="BA12" s="120"/>
      <c r="BB12" s="120"/>
      <c r="BC12" s="120"/>
      <c r="BD12" s="120"/>
      <c r="BE12" s="120"/>
      <c r="BF12" s="120"/>
      <c r="BG12" s="120"/>
      <c r="BH12" s="120"/>
      <c r="BI12" s="120"/>
      <c r="BJ12" s="120"/>
      <c r="BK12" s="120"/>
      <c r="BL12" s="120"/>
      <c r="BM12" s="120"/>
      <c r="BN12" s="120"/>
      <c r="BO12" s="120"/>
      <c r="BP12" s="120"/>
      <c r="BQ12" s="120"/>
      <c r="BR12" s="120"/>
      <c r="BS12" s="120"/>
      <c r="BT12" s="120"/>
      <c r="BU12" s="120"/>
      <c r="BV12" s="120"/>
      <c r="BW12" s="120"/>
      <c r="BX12" s="120"/>
      <c r="BY12" s="120"/>
      <c r="BZ12" s="120"/>
      <c r="CA12" s="120"/>
      <c r="CB12" s="120"/>
      <c r="CC12" s="120"/>
      <c r="CD12" s="120"/>
      <c r="CE12" s="120"/>
      <c r="CF12" s="120"/>
      <c r="CG12" s="120"/>
      <c r="CH12" s="120"/>
      <c r="CI12" s="120"/>
      <c r="CJ12" s="120"/>
      <c r="CK12" s="120"/>
      <c r="CL12" s="120"/>
      <c r="CM12" s="120"/>
      <c r="CN12" s="120"/>
      <c r="CO12" s="120"/>
      <c r="CP12" s="120"/>
      <c r="CQ12" s="120"/>
      <c r="CR12" s="120"/>
      <c r="CS12" s="120"/>
      <c r="CT12" s="120"/>
      <c r="CU12" s="120"/>
      <c r="CV12" s="120"/>
      <c r="CW12" s="120"/>
      <c r="CX12" s="120"/>
      <c r="CY12" s="120"/>
      <c r="CZ12" s="120"/>
      <c r="DA12" s="120"/>
      <c r="DB12" s="120"/>
      <c r="DC12" s="120"/>
      <c r="DD12" s="120"/>
      <c r="DE12" s="120"/>
      <c r="DF12" s="120"/>
      <c r="DG12" s="120"/>
      <c r="DH12" s="120"/>
      <c r="DI12" s="120"/>
      <c r="DJ12" s="120"/>
      <c r="DK12" s="120"/>
      <c r="DL12" s="120"/>
      <c r="DM12" s="120"/>
      <c r="DN12" s="120"/>
      <c r="DO12" s="120"/>
      <c r="DP12" s="120"/>
      <c r="DQ12" s="120"/>
      <c r="DR12" s="120"/>
      <c r="DS12" s="120"/>
      <c r="DT12" s="120"/>
      <c r="DU12" s="120"/>
      <c r="DV12" s="120"/>
      <c r="DW12" s="120"/>
      <c r="DX12" s="120"/>
      <c r="DY12" s="120"/>
      <c r="DZ12" s="120"/>
      <c r="EA12" s="120"/>
      <c r="EB12" s="120"/>
      <c r="EC12" s="120"/>
      <c r="ED12" s="120"/>
      <c r="EE12" s="120"/>
      <c r="EF12" s="120"/>
      <c r="EG12" s="120"/>
      <c r="EH12" s="120"/>
      <c r="EI12" s="120"/>
      <c r="EJ12" s="120"/>
      <c r="EK12" s="120"/>
      <c r="EL12" s="120"/>
      <c r="EM12" s="120"/>
      <c r="EN12" s="120"/>
      <c r="EO12" s="120"/>
      <c r="EP12" s="120"/>
      <c r="EQ12" s="120"/>
      <c r="ER12" s="120"/>
      <c r="ES12" s="120"/>
      <c r="ET12" s="120"/>
      <c r="EU12" s="120"/>
      <c r="EV12" s="120"/>
      <c r="EW12" s="120"/>
      <c r="EX12" s="120"/>
      <c r="EY12" s="120"/>
      <c r="EZ12" s="120"/>
      <c r="FA12" s="120"/>
      <c r="FB12" s="120"/>
      <c r="FC12" s="120"/>
      <c r="FD12" s="120"/>
      <c r="FE12" s="120"/>
      <c r="FF12" s="120"/>
      <c r="FG12" s="120"/>
      <c r="FH12" s="120"/>
      <c r="FI12" s="120"/>
      <c r="FJ12" s="120"/>
      <c r="FK12" s="120"/>
      <c r="FL12" s="120"/>
      <c r="FM12" s="120"/>
      <c r="FN12" s="120"/>
      <c r="FO12" s="120"/>
      <c r="FP12" s="120"/>
      <c r="FQ12" s="120"/>
      <c r="FR12" s="120"/>
      <c r="FS12" s="120"/>
      <c r="FT12" s="120"/>
      <c r="FU12" s="120"/>
      <c r="FV12" s="120"/>
      <c r="FW12" s="120"/>
      <c r="FX12" s="120"/>
      <c r="FY12" s="120"/>
      <c r="FZ12" s="120"/>
      <c r="GA12" s="120"/>
      <c r="GB12" s="120"/>
      <c r="GC12" s="120"/>
      <c r="GD12" s="120"/>
      <c r="GE12" s="120"/>
      <c r="GF12" s="120"/>
      <c r="GG12" s="120"/>
      <c r="GH12" s="120"/>
      <c r="GI12" s="120"/>
      <c r="GJ12" s="120"/>
      <c r="GK12" s="120"/>
      <c r="GL12" s="120"/>
      <c r="GM12" s="120"/>
      <c r="GN12" s="120"/>
      <c r="GO12" s="120"/>
      <c r="GP12" s="120"/>
      <c r="GQ12" s="120"/>
      <c r="GR12" s="120"/>
      <c r="GS12" s="120"/>
      <c r="GT12" s="120"/>
      <c r="GU12" s="120"/>
      <c r="GV12" s="120"/>
      <c r="GW12" s="120"/>
      <c r="GX12" s="120"/>
      <c r="GY12" s="120"/>
      <c r="GZ12" s="120"/>
      <c r="HA12" s="120"/>
      <c r="HB12" s="120"/>
      <c r="HC12" s="120"/>
      <c r="HD12" s="120"/>
      <c r="HE12" s="120"/>
      <c r="HF12" s="120"/>
      <c r="HG12" s="120"/>
      <c r="HH12" s="120"/>
      <c r="HI12" s="120"/>
      <c r="HJ12" s="120"/>
      <c r="HK12" s="120"/>
      <c r="HL12" s="120"/>
      <c r="HM12" s="120"/>
      <c r="HN12" s="120"/>
      <c r="HO12" s="120"/>
      <c r="HP12" s="120"/>
      <c r="HQ12" s="120"/>
      <c r="HR12" s="120"/>
      <c r="HS12" s="120"/>
      <c r="HT12" s="120"/>
      <c r="HU12" s="120"/>
      <c r="HV12" s="120"/>
      <c r="HW12" s="120"/>
      <c r="HX12" s="120"/>
      <c r="HY12" s="120"/>
      <c r="HZ12" s="120"/>
      <c r="IA12" s="120"/>
      <c r="IB12" s="120"/>
      <c r="IC12" s="120"/>
      <c r="ID12" s="120"/>
      <c r="IE12" s="120"/>
      <c r="IF12" s="120"/>
      <c r="IG12" s="120"/>
      <c r="IH12" s="120"/>
      <c r="II12" s="120"/>
      <c r="IJ12" s="120"/>
      <c r="IK12" s="120"/>
      <c r="IL12" s="120"/>
      <c r="IM12" s="120"/>
      <c r="IN12" s="120"/>
    </row>
    <row r="13" spans="1:248" ht="15.75">
      <c r="A13" s="1060"/>
      <c r="B13" s="1061"/>
      <c r="D13" s="1298" t="s">
        <v>1477</v>
      </c>
      <c r="E13" s="277"/>
      <c r="P13" s="120"/>
      <c r="Q13" s="120"/>
      <c r="R13" s="120"/>
      <c r="S13" s="120"/>
      <c r="T13" s="120"/>
      <c r="U13" s="120"/>
      <c r="V13" s="120"/>
      <c r="W13" s="120"/>
      <c r="X13" s="120"/>
      <c r="Y13" s="120"/>
      <c r="Z13" s="120"/>
      <c r="AA13" s="120"/>
      <c r="AB13" s="120"/>
      <c r="AC13" s="120"/>
      <c r="AD13" s="120"/>
      <c r="AE13" s="120"/>
      <c r="AF13" s="120"/>
      <c r="AG13" s="120"/>
      <c r="AH13" s="120"/>
      <c r="AI13" s="120"/>
      <c r="AJ13" s="120"/>
      <c r="AK13" s="120"/>
      <c r="AL13" s="120"/>
      <c r="AM13" s="120"/>
      <c r="AN13" s="120"/>
      <c r="AO13" s="120"/>
      <c r="AP13" s="120"/>
      <c r="AQ13" s="120"/>
      <c r="AR13" s="120"/>
      <c r="AS13" s="120"/>
      <c r="AT13" s="120"/>
      <c r="AU13" s="120"/>
      <c r="AV13" s="120"/>
      <c r="AW13" s="120"/>
      <c r="AX13" s="120"/>
      <c r="AY13" s="120"/>
      <c r="AZ13" s="120"/>
      <c r="BA13" s="120"/>
      <c r="BB13" s="120"/>
      <c r="BC13" s="120"/>
      <c r="BD13" s="120"/>
      <c r="BE13" s="120"/>
      <c r="BF13" s="120"/>
      <c r="BG13" s="120"/>
      <c r="BH13" s="120"/>
      <c r="BI13" s="120"/>
      <c r="BJ13" s="120"/>
      <c r="BK13" s="120"/>
      <c r="BL13" s="120"/>
      <c r="BM13" s="120"/>
      <c r="BN13" s="120"/>
      <c r="BO13" s="120"/>
      <c r="BP13" s="120"/>
      <c r="BQ13" s="120"/>
      <c r="BR13" s="120"/>
      <c r="BS13" s="120"/>
      <c r="BT13" s="120"/>
      <c r="BU13" s="120"/>
      <c r="BV13" s="120"/>
      <c r="BW13" s="120"/>
      <c r="BX13" s="120"/>
      <c r="BY13" s="120"/>
      <c r="BZ13" s="120"/>
      <c r="CA13" s="120"/>
      <c r="CB13" s="120"/>
      <c r="CC13" s="120"/>
      <c r="CD13" s="120"/>
      <c r="CE13" s="120"/>
      <c r="CF13" s="120"/>
      <c r="CG13" s="120"/>
      <c r="CH13" s="120"/>
      <c r="CI13" s="120"/>
      <c r="CJ13" s="120"/>
      <c r="CK13" s="120"/>
      <c r="CL13" s="120"/>
      <c r="CM13" s="120"/>
      <c r="CN13" s="120"/>
      <c r="CO13" s="120"/>
      <c r="CP13" s="120"/>
      <c r="CQ13" s="120"/>
      <c r="CR13" s="120"/>
      <c r="CS13" s="120"/>
      <c r="CT13" s="120"/>
      <c r="CU13" s="120"/>
      <c r="CV13" s="120"/>
      <c r="CW13" s="120"/>
      <c r="CX13" s="120"/>
      <c r="CY13" s="120"/>
      <c r="CZ13" s="120"/>
      <c r="DA13" s="120"/>
      <c r="DB13" s="120"/>
      <c r="DC13" s="120"/>
      <c r="DD13" s="120"/>
      <c r="DE13" s="120"/>
      <c r="DF13" s="120"/>
      <c r="DG13" s="120"/>
      <c r="DH13" s="120"/>
      <c r="DI13" s="120"/>
      <c r="DJ13" s="120"/>
      <c r="DK13" s="120"/>
      <c r="DL13" s="120"/>
      <c r="DM13" s="120"/>
      <c r="DN13" s="120"/>
      <c r="DO13" s="120"/>
      <c r="DP13" s="120"/>
      <c r="DQ13" s="120"/>
      <c r="DR13" s="120"/>
      <c r="DS13" s="120"/>
      <c r="DT13" s="120"/>
      <c r="DU13" s="120"/>
      <c r="DV13" s="120"/>
      <c r="DW13" s="120"/>
      <c r="DX13" s="120"/>
      <c r="DY13" s="120"/>
      <c r="DZ13" s="120"/>
      <c r="EA13" s="120"/>
      <c r="EB13" s="120"/>
      <c r="EC13" s="120"/>
      <c r="ED13" s="120"/>
      <c r="EE13" s="120"/>
      <c r="EF13" s="120"/>
      <c r="EG13" s="120"/>
      <c r="EH13" s="120"/>
      <c r="EI13" s="120"/>
      <c r="EJ13" s="120"/>
      <c r="EK13" s="120"/>
      <c r="EL13" s="120"/>
      <c r="EM13" s="120"/>
      <c r="EN13" s="120"/>
      <c r="EO13" s="120"/>
      <c r="EP13" s="120"/>
      <c r="EQ13" s="120"/>
      <c r="ER13" s="120"/>
      <c r="ES13" s="120"/>
      <c r="ET13" s="120"/>
      <c r="EU13" s="120"/>
      <c r="EV13" s="120"/>
      <c r="EW13" s="120"/>
      <c r="EX13" s="120"/>
      <c r="EY13" s="120"/>
      <c r="EZ13" s="120"/>
      <c r="FA13" s="120"/>
      <c r="FB13" s="120"/>
      <c r="FC13" s="120"/>
      <c r="FD13" s="120"/>
      <c r="FE13" s="120"/>
      <c r="FF13" s="120"/>
      <c r="FG13" s="120"/>
      <c r="FH13" s="120"/>
      <c r="FI13" s="120"/>
      <c r="FJ13" s="120"/>
      <c r="FK13" s="120"/>
      <c r="FL13" s="120"/>
      <c r="FM13" s="120"/>
      <c r="FN13" s="120"/>
      <c r="FO13" s="120"/>
      <c r="FP13" s="120"/>
      <c r="FQ13" s="120"/>
      <c r="FR13" s="120"/>
      <c r="FS13" s="120"/>
      <c r="FT13" s="120"/>
      <c r="FU13" s="120"/>
      <c r="FV13" s="120"/>
      <c r="FW13" s="120"/>
      <c r="FX13" s="120"/>
      <c r="FY13" s="120"/>
      <c r="FZ13" s="120"/>
      <c r="GA13" s="120"/>
      <c r="GB13" s="120"/>
      <c r="GC13" s="120"/>
      <c r="GD13" s="120"/>
      <c r="GE13" s="120"/>
      <c r="GF13" s="120"/>
      <c r="GG13" s="120"/>
      <c r="GH13" s="120"/>
      <c r="GI13" s="120"/>
      <c r="GJ13" s="120"/>
      <c r="GK13" s="120"/>
      <c r="GL13" s="120"/>
      <c r="GM13" s="120"/>
      <c r="GN13" s="120"/>
      <c r="GO13" s="120"/>
      <c r="GP13" s="120"/>
      <c r="GQ13" s="120"/>
      <c r="GR13" s="120"/>
      <c r="GS13" s="120"/>
      <c r="GT13" s="120"/>
      <c r="GU13" s="120"/>
      <c r="GV13" s="120"/>
      <c r="GW13" s="120"/>
      <c r="GX13" s="120"/>
      <c r="GY13" s="120"/>
      <c r="GZ13" s="120"/>
      <c r="HA13" s="120"/>
      <c r="HB13" s="120"/>
      <c r="HC13" s="120"/>
      <c r="HD13" s="120"/>
      <c r="HE13" s="120"/>
      <c r="HF13" s="120"/>
      <c r="HG13" s="120"/>
      <c r="HH13" s="120"/>
      <c r="HI13" s="120"/>
      <c r="HJ13" s="120"/>
      <c r="HK13" s="120"/>
      <c r="HL13" s="120"/>
      <c r="HM13" s="120"/>
      <c r="HN13" s="120"/>
      <c r="HO13" s="120"/>
      <c r="HP13" s="120"/>
      <c r="HQ13" s="120"/>
      <c r="HR13" s="120"/>
      <c r="HS13" s="120"/>
      <c r="HT13" s="120"/>
      <c r="HU13" s="120"/>
      <c r="HV13" s="120"/>
      <c r="HW13" s="120"/>
      <c r="HX13" s="120"/>
      <c r="HY13" s="120"/>
      <c r="HZ13" s="120"/>
      <c r="IA13" s="120"/>
      <c r="IB13" s="120"/>
      <c r="IC13" s="120"/>
      <c r="ID13" s="120"/>
      <c r="IE13" s="120"/>
      <c r="IF13" s="120"/>
      <c r="IG13" s="120"/>
      <c r="IH13" s="120"/>
      <c r="II13" s="120"/>
      <c r="IJ13" s="120"/>
      <c r="IK13" s="120"/>
      <c r="IL13" s="120"/>
      <c r="IM13" s="120"/>
      <c r="IN13" s="120"/>
    </row>
    <row r="14" spans="1:248" ht="15.75">
      <c r="A14" s="1062"/>
      <c r="B14" s="1063"/>
      <c r="D14" s="1812"/>
      <c r="E14" s="120" t="s">
        <v>3157</v>
      </c>
      <c r="P14" s="682">
        <v>0</v>
      </c>
      <c r="Q14" s="682">
        <v>0</v>
      </c>
      <c r="R14" s="682">
        <v>0</v>
      </c>
      <c r="S14" s="682">
        <v>0</v>
      </c>
      <c r="T14" s="682">
        <v>0</v>
      </c>
      <c r="U14" s="682">
        <v>0</v>
      </c>
      <c r="V14" s="682">
        <v>0</v>
      </c>
      <c r="W14" s="682">
        <v>570.64275770999996</v>
      </c>
      <c r="X14" s="682">
        <v>396.10337664477044</v>
      </c>
      <c r="Y14" s="682">
        <v>406.56878259480828</v>
      </c>
      <c r="Z14" s="682">
        <v>418.2408125</v>
      </c>
      <c r="AA14" s="682">
        <v>435.01570281249997</v>
      </c>
      <c r="AB14" s="682">
        <v>452.69762288281248</v>
      </c>
      <c r="AC14" s="682">
        <v>470.92867095488276</v>
      </c>
      <c r="AD14" s="682">
        <v>486.51355522875485</v>
      </c>
      <c r="AE14" s="682">
        <v>502.63159410947372</v>
      </c>
      <c r="AF14" s="682">
        <v>519.30131646221059</v>
      </c>
      <c r="AG14" s="682">
        <v>536.64466187376581</v>
      </c>
      <c r="AH14" s="682">
        <v>554.68588092060997</v>
      </c>
      <c r="AI14" s="682">
        <v>573.4487354436252</v>
      </c>
      <c r="AJ14" s="682">
        <v>592.95969882971588</v>
      </c>
      <c r="AK14" s="682">
        <v>613.24595630045872</v>
      </c>
      <c r="AL14" s="682">
        <v>634.33540520797021</v>
      </c>
      <c r="AM14" s="682">
        <v>656.25755533816948</v>
      </c>
    </row>
    <row r="15" spans="1:248" s="476" customFormat="1">
      <c r="A15" s="396"/>
      <c r="B15" s="396"/>
      <c r="D15" s="1812"/>
      <c r="E15" s="120" t="s">
        <v>3158</v>
      </c>
      <c r="F15" s="871"/>
      <c r="G15" s="871"/>
      <c r="H15" s="871"/>
      <c r="I15" s="871"/>
      <c r="J15" s="871"/>
      <c r="K15" s="871"/>
      <c r="L15" s="871"/>
      <c r="M15" s="871"/>
      <c r="N15" s="871"/>
      <c r="O15" s="871"/>
      <c r="P15" s="682">
        <v>0</v>
      </c>
      <c r="Q15" s="682">
        <v>0</v>
      </c>
      <c r="R15" s="682">
        <v>0</v>
      </c>
      <c r="S15" s="682">
        <v>0</v>
      </c>
      <c r="T15" s="682">
        <v>0</v>
      </c>
      <c r="U15" s="682">
        <v>0</v>
      </c>
      <c r="V15" s="682">
        <v>0</v>
      </c>
      <c r="W15" s="682">
        <v>26.409500000000001</v>
      </c>
      <c r="X15" s="682">
        <v>26.5657</v>
      </c>
      <c r="Y15" s="682">
        <v>27.644213000000001</v>
      </c>
      <c r="Z15" s="682">
        <v>26.923400000000001</v>
      </c>
      <c r="AA15" s="682">
        <v>27.6052</v>
      </c>
      <c r="AB15" s="682">
        <v>28.5718</v>
      </c>
      <c r="AC15" s="682">
        <v>29.814800000000002</v>
      </c>
      <c r="AD15" s="682">
        <v>31.241299999999999</v>
      </c>
      <c r="AE15" s="682">
        <v>31.923500000000001</v>
      </c>
      <c r="AF15" s="682">
        <v>32.577199999999998</v>
      </c>
      <c r="AG15" s="682">
        <v>33.234000000000002</v>
      </c>
      <c r="AH15" s="682">
        <v>33.976799999999997</v>
      </c>
      <c r="AI15" s="682">
        <v>34.783200000000001</v>
      </c>
      <c r="AJ15" s="682">
        <v>35.5032</v>
      </c>
      <c r="AK15" s="682">
        <v>36.242199999999997</v>
      </c>
      <c r="AL15" s="682">
        <v>37.001800000000003</v>
      </c>
      <c r="AM15" s="682">
        <v>37.787199999999999</v>
      </c>
    </row>
    <row r="16" spans="1:248" s="476" customFormat="1">
      <c r="A16" s="396"/>
      <c r="B16" s="396"/>
      <c r="D16" s="1291"/>
      <c r="E16" s="120" t="s">
        <v>3159</v>
      </c>
      <c r="F16" s="871"/>
      <c r="G16" s="871"/>
      <c r="H16" s="871"/>
      <c r="I16" s="871"/>
      <c r="J16" s="871"/>
      <c r="K16" s="871"/>
      <c r="L16" s="871"/>
      <c r="M16" s="871"/>
      <c r="N16" s="871"/>
      <c r="O16" s="871"/>
      <c r="P16" s="120">
        <v>0</v>
      </c>
      <c r="Q16" s="120">
        <v>0</v>
      </c>
      <c r="R16" s="120">
        <v>0</v>
      </c>
      <c r="S16" s="120">
        <v>0</v>
      </c>
      <c r="T16" s="120">
        <v>0</v>
      </c>
      <c r="U16" s="120">
        <v>0</v>
      </c>
      <c r="V16" s="120">
        <v>0</v>
      </c>
      <c r="W16" s="120">
        <v>353.17003899999997</v>
      </c>
      <c r="X16" s="120">
        <v>328.43346954936231</v>
      </c>
      <c r="Y16" s="120">
        <v>328.03537309200044</v>
      </c>
      <c r="Z16" s="120">
        <v>346.0529564802041</v>
      </c>
      <c r="AA16" s="120">
        <v>355.16966724676598</v>
      </c>
      <c r="AB16" s="120">
        <v>368.06163164194555</v>
      </c>
      <c r="AC16" s="120">
        <v>410.51155191849068</v>
      </c>
      <c r="AD16" s="120">
        <v>463.38411378225578</v>
      </c>
      <c r="AE16" s="120">
        <v>514.41113825635239</v>
      </c>
      <c r="AF16" s="120">
        <v>566.55514599109961</v>
      </c>
      <c r="AG16" s="120">
        <v>612.17864101450436</v>
      </c>
      <c r="AH16" s="120">
        <v>669.60076228732316</v>
      </c>
      <c r="AI16" s="120">
        <v>721.69309227602196</v>
      </c>
      <c r="AJ16" s="120">
        <v>761.00713938393517</v>
      </c>
      <c r="AK16" s="120">
        <v>791.60036872703074</v>
      </c>
      <c r="AL16" s="120">
        <v>797.92224370779923</v>
      </c>
      <c r="AM16" s="120">
        <v>791.68422536614571</v>
      </c>
    </row>
    <row r="17" spans="1:39" s="476" customFormat="1">
      <c r="A17" s="396"/>
      <c r="B17" s="396"/>
      <c r="D17" s="1812"/>
      <c r="E17" s="120" t="s">
        <v>3160</v>
      </c>
      <c r="F17" s="871"/>
      <c r="G17" s="871"/>
      <c r="H17" s="871"/>
      <c r="I17" s="871"/>
      <c r="J17" s="871"/>
      <c r="K17" s="871"/>
      <c r="L17" s="871"/>
      <c r="M17" s="871"/>
      <c r="N17" s="871"/>
      <c r="O17" s="871"/>
      <c r="P17" s="682">
        <v>0</v>
      </c>
      <c r="Q17" s="682">
        <v>0</v>
      </c>
      <c r="R17" s="682">
        <v>0</v>
      </c>
      <c r="S17" s="682">
        <v>0</v>
      </c>
      <c r="T17" s="682">
        <v>0</v>
      </c>
      <c r="U17" s="682">
        <v>0</v>
      </c>
      <c r="V17" s="682">
        <v>0</v>
      </c>
      <c r="W17" s="682">
        <v>129.13914199999999</v>
      </c>
      <c r="X17" s="682">
        <v>162.86971047755736</v>
      </c>
      <c r="Y17" s="682">
        <v>181.65256144509635</v>
      </c>
      <c r="Z17" s="682">
        <v>201.0560690684446</v>
      </c>
      <c r="AA17" s="682">
        <v>211.83855850527817</v>
      </c>
      <c r="AB17" s="682">
        <v>225.38843625615863</v>
      </c>
      <c r="AC17" s="682">
        <v>246.4011723814647</v>
      </c>
      <c r="AD17" s="682">
        <v>267.28356029318911</v>
      </c>
      <c r="AE17" s="682">
        <v>279.40914210982527</v>
      </c>
      <c r="AF17" s="682">
        <v>300.39652400577967</v>
      </c>
      <c r="AG17" s="682">
        <v>321.21273280394399</v>
      </c>
      <c r="AH17" s="682">
        <v>327.35809746020664</v>
      </c>
      <c r="AI17" s="682">
        <v>333.19664567104235</v>
      </c>
      <c r="AJ17" s="682">
        <v>340.35225213445131</v>
      </c>
      <c r="AK17" s="682">
        <v>347.42281253135286</v>
      </c>
      <c r="AL17" s="682">
        <v>354.49612650534385</v>
      </c>
      <c r="AM17" s="682">
        <v>375.34531087684667</v>
      </c>
    </row>
    <row r="18" spans="1:39" s="476" customFormat="1">
      <c r="A18" s="396"/>
      <c r="B18" s="396"/>
      <c r="D18" s="1812"/>
      <c r="E18" s="120" t="s">
        <v>29</v>
      </c>
      <c r="F18" s="871"/>
      <c r="G18" s="871"/>
      <c r="H18" s="871"/>
      <c r="I18" s="871"/>
      <c r="J18" s="871"/>
      <c r="K18" s="871"/>
      <c r="L18" s="871"/>
      <c r="M18" s="871"/>
      <c r="N18" s="871"/>
      <c r="O18" s="871"/>
      <c r="P18" s="682">
        <v>0</v>
      </c>
      <c r="Q18" s="682">
        <v>0</v>
      </c>
      <c r="R18" s="682">
        <v>0</v>
      </c>
      <c r="S18" s="682">
        <v>0</v>
      </c>
      <c r="T18" s="682">
        <v>0</v>
      </c>
      <c r="U18" s="682">
        <v>0</v>
      </c>
      <c r="V18" s="682">
        <v>0</v>
      </c>
      <c r="W18" s="682">
        <v>24.054957986375602</v>
      </c>
      <c r="X18" s="682">
        <v>26.800113002058779</v>
      </c>
      <c r="Y18" s="682">
        <v>35.630044350754751</v>
      </c>
      <c r="Z18" s="682">
        <v>39.88173300423896</v>
      </c>
      <c r="AA18" s="682">
        <v>50.132783614179189</v>
      </c>
      <c r="AB18" s="682">
        <v>58.906494234051301</v>
      </c>
      <c r="AC18" s="682">
        <v>68.809174097457159</v>
      </c>
      <c r="AD18" s="682">
        <v>75.92966673803393</v>
      </c>
      <c r="AE18" s="682">
        <v>80.745936548726092</v>
      </c>
      <c r="AF18" s="682">
        <v>85.749910270343761</v>
      </c>
      <c r="AG18" s="682">
        <v>89.433881817635196</v>
      </c>
      <c r="AH18" s="682">
        <v>93.154747852680515</v>
      </c>
      <c r="AI18" s="682">
        <v>100.9416907029638</v>
      </c>
      <c r="AJ18" s="682">
        <v>103.61928849645994</v>
      </c>
      <c r="AK18" s="682">
        <v>108.34067328316857</v>
      </c>
      <c r="AL18" s="682">
        <v>113.65495574129007</v>
      </c>
      <c r="AM18" s="682">
        <v>119.26429942894846</v>
      </c>
    </row>
    <row r="19" spans="1:39" s="476" customFormat="1">
      <c r="A19" s="396"/>
      <c r="B19" s="396"/>
      <c r="D19" s="1812"/>
      <c r="E19" s="120" t="s">
        <v>32</v>
      </c>
      <c r="F19" s="871"/>
      <c r="G19" s="871"/>
      <c r="H19" s="871"/>
      <c r="I19" s="871"/>
      <c r="J19" s="871"/>
      <c r="K19" s="871"/>
      <c r="L19" s="871"/>
      <c r="M19" s="871"/>
      <c r="N19" s="871"/>
      <c r="O19" s="871"/>
      <c r="P19" s="682">
        <v>0</v>
      </c>
      <c r="Q19" s="682">
        <v>0</v>
      </c>
      <c r="R19" s="682">
        <v>0</v>
      </c>
      <c r="S19" s="682">
        <v>0</v>
      </c>
      <c r="T19" s="682">
        <v>0</v>
      </c>
      <c r="U19" s="682">
        <v>0</v>
      </c>
      <c r="V19" s="682">
        <v>0</v>
      </c>
      <c r="W19" s="682">
        <v>36.463714810000013</v>
      </c>
      <c r="X19" s="682">
        <v>69.269619860991256</v>
      </c>
      <c r="Y19" s="682">
        <v>64.58710591979299</v>
      </c>
      <c r="Z19" s="682">
        <v>57.735006808225194</v>
      </c>
      <c r="AA19" s="682">
        <v>54.915360292394809</v>
      </c>
      <c r="AB19" s="682">
        <v>56.467329908845073</v>
      </c>
      <c r="AC19" s="682">
        <v>57.858047408728545</v>
      </c>
      <c r="AD19" s="682">
        <v>58.91730730513455</v>
      </c>
      <c r="AE19" s="682">
        <v>60.234397662097166</v>
      </c>
      <c r="AF19" s="682">
        <v>61.709807541812424</v>
      </c>
      <c r="AG19" s="682">
        <v>63.228322036678904</v>
      </c>
      <c r="AH19" s="682">
        <v>64.791388088608088</v>
      </c>
      <c r="AI19" s="682">
        <v>64.297887764040865</v>
      </c>
      <c r="AJ19" s="682">
        <v>65.22050877580233</v>
      </c>
      <c r="AK19" s="682">
        <v>66.882067212633132</v>
      </c>
      <c r="AL19" s="682">
        <v>68.594720689839392</v>
      </c>
      <c r="AM19" s="682">
        <v>70.360228853639143</v>
      </c>
    </row>
    <row r="20" spans="1:39" s="476" customFormat="1">
      <c r="A20" s="396"/>
      <c r="B20" s="396"/>
      <c r="D20" s="1812"/>
      <c r="E20" s="120" t="s">
        <v>31</v>
      </c>
      <c r="F20" s="871"/>
      <c r="G20" s="871"/>
      <c r="H20" s="871"/>
      <c r="I20" s="871"/>
      <c r="J20" s="871"/>
      <c r="K20" s="871"/>
      <c r="L20" s="871"/>
      <c r="M20" s="871"/>
      <c r="N20" s="871"/>
      <c r="O20" s="871"/>
      <c r="P20" s="682">
        <v>0</v>
      </c>
      <c r="Q20" s="682">
        <v>0</v>
      </c>
      <c r="R20" s="682">
        <v>0</v>
      </c>
      <c r="S20" s="682">
        <v>0</v>
      </c>
      <c r="T20" s="682">
        <v>0</v>
      </c>
      <c r="U20" s="682">
        <v>0</v>
      </c>
      <c r="V20" s="682">
        <v>0</v>
      </c>
      <c r="W20" s="682">
        <v>52.432072060000003</v>
      </c>
      <c r="X20" s="682">
        <v>62.160117654461438</v>
      </c>
      <c r="Y20" s="682">
        <v>61.654767594064495</v>
      </c>
      <c r="Z20" s="682">
        <v>59.83435959667608</v>
      </c>
      <c r="AA20" s="682">
        <v>59.293306308930916</v>
      </c>
      <c r="AB20" s="682">
        <v>58.549791054911751</v>
      </c>
      <c r="AC20" s="682">
        <v>48.657631562348264</v>
      </c>
      <c r="AD20" s="682">
        <v>48.199555430457181</v>
      </c>
      <c r="AE20" s="682">
        <v>48.414991677122607</v>
      </c>
      <c r="AF20" s="682">
        <v>45.816664172261731</v>
      </c>
      <c r="AG20" s="682">
        <v>45.946291942715114</v>
      </c>
      <c r="AH20" s="682">
        <v>51.494692033627807</v>
      </c>
      <c r="AI20" s="682">
        <v>54.532714793614197</v>
      </c>
      <c r="AJ20" s="682">
        <v>51.805374273919028</v>
      </c>
      <c r="AK20" s="682">
        <v>52.097744537205799</v>
      </c>
      <c r="AL20" s="682">
        <v>47.201285059797364</v>
      </c>
      <c r="AM20" s="682">
        <v>35.772339269069604</v>
      </c>
    </row>
    <row r="21" spans="1:39" s="476" customFormat="1">
      <c r="A21" s="396"/>
      <c r="B21" s="396"/>
      <c r="D21" s="1812"/>
      <c r="E21" s="120" t="s">
        <v>505</v>
      </c>
      <c r="F21" s="871"/>
      <c r="G21" s="871"/>
      <c r="H21" s="871"/>
      <c r="I21" s="871"/>
      <c r="J21" s="871"/>
      <c r="K21" s="871"/>
      <c r="L21" s="871"/>
      <c r="M21" s="871"/>
      <c r="N21" s="871"/>
      <c r="O21" s="871"/>
      <c r="P21" s="682"/>
      <c r="Q21" s="682"/>
      <c r="R21" s="682"/>
      <c r="S21" s="682">
        <v>0</v>
      </c>
      <c r="T21" s="682">
        <v>0</v>
      </c>
      <c r="U21" s="682">
        <v>0</v>
      </c>
      <c r="V21" s="682">
        <v>0</v>
      </c>
      <c r="W21" s="682">
        <v>0</v>
      </c>
      <c r="X21" s="682">
        <v>0</v>
      </c>
      <c r="Y21" s="682">
        <v>0</v>
      </c>
      <c r="Z21" s="682">
        <v>0</v>
      </c>
      <c r="AA21" s="682">
        <v>0</v>
      </c>
      <c r="AB21" s="682">
        <v>0</v>
      </c>
      <c r="AC21" s="682">
        <v>0</v>
      </c>
      <c r="AD21" s="682">
        <v>0</v>
      </c>
      <c r="AE21" s="682">
        <v>0</v>
      </c>
      <c r="AF21" s="682">
        <v>0</v>
      </c>
      <c r="AG21" s="682">
        <v>0</v>
      </c>
      <c r="AH21" s="682">
        <v>0</v>
      </c>
      <c r="AI21" s="682">
        <v>0</v>
      </c>
      <c r="AJ21" s="682">
        <v>0</v>
      </c>
      <c r="AK21" s="682">
        <v>0</v>
      </c>
      <c r="AL21" s="682">
        <v>0</v>
      </c>
      <c r="AM21" s="682">
        <v>0</v>
      </c>
    </row>
    <row r="22" spans="1:39" s="476" customFormat="1">
      <c r="A22" s="396"/>
      <c r="B22" s="396"/>
      <c r="D22" s="1812"/>
      <c r="E22" s="120" t="s">
        <v>3161</v>
      </c>
      <c r="F22" s="871"/>
      <c r="G22" s="871"/>
      <c r="H22" s="871"/>
      <c r="I22" s="871"/>
      <c r="J22" s="871"/>
      <c r="K22" s="871"/>
      <c r="L22" s="871"/>
      <c r="M22" s="871"/>
      <c r="N22" s="871"/>
      <c r="O22" s="871"/>
      <c r="P22" s="682">
        <v>0</v>
      </c>
      <c r="Q22" s="682">
        <v>0</v>
      </c>
      <c r="R22" s="682">
        <v>0</v>
      </c>
      <c r="S22" s="682">
        <v>0</v>
      </c>
      <c r="T22" s="682">
        <v>0</v>
      </c>
      <c r="U22" s="682">
        <v>0</v>
      </c>
      <c r="V22" s="682">
        <v>0</v>
      </c>
      <c r="W22" s="682">
        <v>494.54823536999993</v>
      </c>
      <c r="X22" s="682">
        <v>550.99349147811824</v>
      </c>
      <c r="Y22" s="682">
        <v>515.20337019131625</v>
      </c>
      <c r="Z22" s="682">
        <v>483.46387418585084</v>
      </c>
      <c r="AA22" s="682">
        <v>488.09671505835416</v>
      </c>
      <c r="AB22" s="682">
        <v>482.0372399623339</v>
      </c>
      <c r="AC22" s="682">
        <v>481.30218479536416</v>
      </c>
      <c r="AD22" s="682">
        <v>472.24254734063709</v>
      </c>
      <c r="AE22" s="682">
        <v>481.14478562040136</v>
      </c>
      <c r="AF22" s="682">
        <v>486.62230961898877</v>
      </c>
      <c r="AG22" s="682">
        <v>493.63942294419968</v>
      </c>
      <c r="AH22" s="682">
        <v>488.52304472430455</v>
      </c>
      <c r="AI22" s="682">
        <v>531.01698827750442</v>
      </c>
      <c r="AJ22" s="682">
        <v>556.84528196318865</v>
      </c>
      <c r="AK22" s="682">
        <v>575.85778803412518</v>
      </c>
      <c r="AL22" s="682">
        <v>505.91974123041462</v>
      </c>
      <c r="AM22" s="682">
        <v>572.73528379318248</v>
      </c>
    </row>
    <row r="23" spans="1:39" s="476" customFormat="1">
      <c r="A23" s="396"/>
      <c r="B23" s="396"/>
      <c r="D23" s="1812"/>
      <c r="E23" s="120" t="s">
        <v>3162</v>
      </c>
      <c r="F23"/>
      <c r="G23"/>
      <c r="H23"/>
      <c r="I23"/>
      <c r="J23"/>
      <c r="K23"/>
      <c r="L23"/>
      <c r="M23"/>
      <c r="N23"/>
      <c r="O23"/>
      <c r="P23" s="682">
        <v>0</v>
      </c>
      <c r="Q23" s="682">
        <v>0</v>
      </c>
      <c r="R23" s="682">
        <v>0</v>
      </c>
      <c r="S23" s="682">
        <v>0</v>
      </c>
      <c r="T23" s="682">
        <v>0</v>
      </c>
      <c r="U23" s="682">
        <v>0</v>
      </c>
      <c r="V23" s="682">
        <v>0</v>
      </c>
      <c r="W23" s="682">
        <v>9.5961326400001514</v>
      </c>
      <c r="X23" s="682">
        <v>6.6</v>
      </c>
      <c r="Y23" s="682">
        <v>16.600000000000001</v>
      </c>
      <c r="Z23" s="682">
        <v>19.8</v>
      </c>
      <c r="AA23" s="682">
        <v>13.1</v>
      </c>
      <c r="AB23" s="682">
        <v>37.1</v>
      </c>
      <c r="AC23" s="682">
        <v>43.6</v>
      </c>
      <c r="AD23" s="682">
        <v>53.3</v>
      </c>
      <c r="AE23" s="682">
        <v>51.3</v>
      </c>
      <c r="AF23" s="682">
        <v>41.8</v>
      </c>
      <c r="AG23" s="682">
        <v>35.799999999999997</v>
      </c>
      <c r="AH23" s="682">
        <v>44.6</v>
      </c>
      <c r="AI23" s="682">
        <v>31</v>
      </c>
      <c r="AJ23" s="682">
        <v>30</v>
      </c>
      <c r="AK23" s="682">
        <v>-35.700000000000003</v>
      </c>
      <c r="AL23" s="682">
        <v>61.7</v>
      </c>
      <c r="AM23" s="682">
        <v>8.1</v>
      </c>
    </row>
    <row r="24" spans="1:39" s="476" customFormat="1" ht="15.75">
      <c r="A24" s="396"/>
      <c r="B24" s="396"/>
      <c r="D24" s="1812"/>
      <c r="E24" s="664" t="s">
        <v>3144</v>
      </c>
      <c r="F24"/>
      <c r="G24"/>
      <c r="H24"/>
      <c r="I24"/>
      <c r="J24"/>
      <c r="K24"/>
      <c r="L24"/>
      <c r="M24"/>
      <c r="N24"/>
      <c r="O24"/>
      <c r="P24" s="1813">
        <v>0</v>
      </c>
      <c r="Q24" s="1813">
        <v>0</v>
      </c>
      <c r="R24" s="1813">
        <v>0</v>
      </c>
      <c r="S24" s="1813">
        <v>0</v>
      </c>
      <c r="T24" s="1813">
        <v>0</v>
      </c>
      <c r="U24" s="1813">
        <v>0</v>
      </c>
      <c r="V24" s="1813">
        <v>0</v>
      </c>
      <c r="W24" s="1813">
        <v>1696.4565515763759</v>
      </c>
      <c r="X24" s="1813">
        <v>1629.7955986673196</v>
      </c>
      <c r="Y24" s="1813">
        <v>1637.5762181878333</v>
      </c>
      <c r="Z24" s="1813">
        <v>1652.9882116436399</v>
      </c>
      <c r="AA24" s="1813">
        <v>1695.1672938384031</v>
      </c>
      <c r="AB24" s="1813">
        <v>1767.7803459410586</v>
      </c>
      <c r="AC24" s="1813">
        <v>1857.8832331187361</v>
      </c>
      <c r="AD24" s="1813">
        <v>1957.0116061184624</v>
      </c>
      <c r="AE24" s="1813">
        <v>2050.2154859839989</v>
      </c>
      <c r="AF24" s="1813">
        <v>2140.5288780624965</v>
      </c>
      <c r="AG24" s="1813">
        <v>2231.3179544334434</v>
      </c>
      <c r="AH24" s="1813">
        <v>2328.1854133673605</v>
      </c>
      <c r="AI24" s="1813">
        <v>2444.9109549288128</v>
      </c>
      <c r="AJ24" s="1813">
        <v>2537.312743857472</v>
      </c>
      <c r="AK24" s="1813">
        <v>2555.9896106259753</v>
      </c>
      <c r="AL24" s="1813">
        <v>2620.8262781424551</v>
      </c>
      <c r="AM24" s="1813">
        <v>2667.3064429260016</v>
      </c>
    </row>
    <row r="25" spans="1:39">
      <c r="D25" s="1291"/>
      <c r="E25" s="120"/>
      <c r="P25" s="120"/>
      <c r="Q25" s="120"/>
      <c r="R25" s="120"/>
      <c r="S25" s="120"/>
      <c r="T25" s="120"/>
      <c r="U25" s="120"/>
      <c r="V25" s="120"/>
      <c r="W25" s="120"/>
      <c r="X25" s="120"/>
      <c r="Y25" s="120"/>
      <c r="Z25" s="120"/>
      <c r="AA25" s="120"/>
      <c r="AB25" s="120"/>
      <c r="AC25" s="120"/>
      <c r="AD25" s="120"/>
      <c r="AE25" s="120"/>
      <c r="AF25" s="120"/>
      <c r="AG25" s="120"/>
      <c r="AH25" s="120"/>
      <c r="AI25" s="120"/>
      <c r="AJ25" s="120"/>
      <c r="AK25" s="120"/>
      <c r="AL25" s="120"/>
      <c r="AM25" s="120"/>
    </row>
    <row r="26" spans="1:39" ht="15.75">
      <c r="D26" s="1298" t="s">
        <v>3163</v>
      </c>
      <c r="E26" s="277"/>
      <c r="P26" s="277"/>
      <c r="Q26" s="277"/>
      <c r="R26" s="277"/>
      <c r="S26" s="277"/>
      <c r="T26" s="277"/>
      <c r="U26" s="277"/>
      <c r="V26" s="277"/>
      <c r="W26" s="277"/>
      <c r="X26" s="277"/>
      <c r="Y26" s="277"/>
      <c r="Z26" s="277"/>
      <c r="AA26" s="277"/>
      <c r="AB26" s="277"/>
      <c r="AC26" s="277"/>
      <c r="AD26" s="277"/>
      <c r="AE26" s="277"/>
      <c r="AF26" s="277"/>
      <c r="AG26" s="277"/>
      <c r="AH26" s="277"/>
      <c r="AI26" s="277"/>
      <c r="AJ26" s="277"/>
      <c r="AK26" s="277"/>
      <c r="AL26" s="277"/>
      <c r="AM26" s="277"/>
    </row>
    <row r="27" spans="1:39" ht="15.75">
      <c r="D27" s="1298"/>
      <c r="E27" s="120" t="s">
        <v>3164</v>
      </c>
      <c r="P27" s="120">
        <v>0</v>
      </c>
      <c r="Q27" s="120">
        <v>0</v>
      </c>
      <c r="R27" s="120">
        <v>0</v>
      </c>
      <c r="S27" s="120">
        <v>0</v>
      </c>
      <c r="T27" s="120">
        <v>0</v>
      </c>
      <c r="U27" s="120">
        <v>0</v>
      </c>
      <c r="V27" s="120">
        <v>0</v>
      </c>
      <c r="W27" s="120">
        <v>-80.09140026</v>
      </c>
      <c r="X27" s="120">
        <v>-59.667277259999999</v>
      </c>
      <c r="Y27" s="120">
        <v>-55.283581760000004</v>
      </c>
      <c r="Z27" s="120">
        <v>-49.753876259999998</v>
      </c>
      <c r="AA27" s="120">
        <v>-38.560112259999997</v>
      </c>
      <c r="AB27" s="120">
        <v>-27.439976260000002</v>
      </c>
      <c r="AC27" s="120">
        <v>-24.6282</v>
      </c>
      <c r="AD27" s="120">
        <v>-15.933493000000002</v>
      </c>
      <c r="AE27" s="120">
        <v>-11.527591000000001</v>
      </c>
      <c r="AF27" s="120">
        <v>-3.0514239999999999</v>
      </c>
      <c r="AG27" s="120">
        <v>-2.5249350000000002</v>
      </c>
      <c r="AH27" s="120">
        <v>-2.5087269999999999</v>
      </c>
      <c r="AI27" s="120">
        <v>-2.4884249999999999</v>
      </c>
      <c r="AJ27" s="120">
        <v>-2.4859249999999999</v>
      </c>
      <c r="AK27" s="120">
        <v>-2.4851749999999999</v>
      </c>
      <c r="AL27" s="120">
        <v>-2.6359249999999999</v>
      </c>
      <c r="AM27" s="120">
        <v>-2.6304249999999998</v>
      </c>
    </row>
    <row r="28" spans="1:39" ht="15.75">
      <c r="D28" s="1298"/>
      <c r="E28" s="120" t="s">
        <v>691</v>
      </c>
      <c r="P28" s="120">
        <v>0</v>
      </c>
      <c r="Q28" s="120">
        <v>0</v>
      </c>
      <c r="R28" s="120">
        <v>0</v>
      </c>
      <c r="S28" s="120">
        <v>0</v>
      </c>
      <c r="T28" s="120">
        <v>0</v>
      </c>
      <c r="U28" s="120">
        <v>0</v>
      </c>
      <c r="V28" s="120">
        <v>0</v>
      </c>
      <c r="W28" s="120">
        <v>-6.0523532900000001</v>
      </c>
      <c r="X28" s="120">
        <v>-5.0999999999999996</v>
      </c>
      <c r="Y28" s="120">
        <v>-5.202</v>
      </c>
      <c r="Z28" s="120">
        <v>-5.3060400000000003</v>
      </c>
      <c r="AA28" s="120">
        <v>-5.4121608000000005</v>
      </c>
      <c r="AB28" s="120">
        <v>-5.5204040160000005</v>
      </c>
      <c r="AC28" s="120">
        <v>-5.6308120963200006</v>
      </c>
      <c r="AD28" s="120">
        <v>-5.7434283382464004</v>
      </c>
      <c r="AE28" s="120">
        <v>-5.8582969050113283</v>
      </c>
      <c r="AF28" s="120">
        <v>-5.9754628431115551</v>
      </c>
      <c r="AG28" s="120">
        <v>-6.094972099973786</v>
      </c>
      <c r="AH28" s="120">
        <v>-6.2168715419732621</v>
      </c>
      <c r="AI28" s="120">
        <v>-6.3412089728127272</v>
      </c>
      <c r="AJ28" s="120">
        <v>-6.4680331522689816</v>
      </c>
      <c r="AK28" s="120">
        <v>-6.5973938153143612</v>
      </c>
      <c r="AL28" s="120">
        <v>-6.7293416916206485</v>
      </c>
      <c r="AM28" s="120">
        <v>-6.863928525453062</v>
      </c>
    </row>
    <row r="29" spans="1:39" ht="15.75">
      <c r="D29" s="1298"/>
      <c r="E29" s="120" t="s">
        <v>3165</v>
      </c>
      <c r="P29" s="120">
        <v>0</v>
      </c>
      <c r="Q29" s="120">
        <v>0</v>
      </c>
      <c r="R29" s="120">
        <v>0</v>
      </c>
      <c r="S29" s="120">
        <v>0</v>
      </c>
      <c r="T29" s="120">
        <v>0</v>
      </c>
      <c r="U29" s="120">
        <v>0</v>
      </c>
      <c r="V29" s="120">
        <v>0</v>
      </c>
      <c r="W29" s="120">
        <v>0</v>
      </c>
      <c r="X29" s="120">
        <v>-5.1132387310638832</v>
      </c>
      <c r="Y29" s="120">
        <v>-6.0754326151714242</v>
      </c>
      <c r="Z29" s="120">
        <v>-6.7036535305570988</v>
      </c>
      <c r="AA29" s="120">
        <v>-6.8908255431844498</v>
      </c>
      <c r="AB29" s="120">
        <v>-7.2206874592921082</v>
      </c>
      <c r="AC29" s="120">
        <v>-7.785387929254993</v>
      </c>
      <c r="AD29" s="120">
        <v>-8.4880994400610419</v>
      </c>
      <c r="AE29" s="120">
        <v>-8.7619340637679599</v>
      </c>
      <c r="AF29" s="120">
        <v>-9.1398064280392468</v>
      </c>
      <c r="AG29" s="120">
        <v>-9.863469006210023</v>
      </c>
      <c r="AH29" s="120">
        <v>-10.043781007595785</v>
      </c>
      <c r="AI29" s="120">
        <v>-10.191251134464837</v>
      </c>
      <c r="AJ29" s="120">
        <v>-10.396272486043239</v>
      </c>
      <c r="AK29" s="120">
        <v>-10.598075725789718</v>
      </c>
      <c r="AL29" s="120">
        <v>-10.777653025871111</v>
      </c>
      <c r="AM29" s="120">
        <v>-11.216453437113234</v>
      </c>
    </row>
    <row r="30" spans="1:39" ht="15.75">
      <c r="D30" s="1298"/>
      <c r="E30" s="120" t="s">
        <v>479</v>
      </c>
      <c r="P30" s="120">
        <v>0</v>
      </c>
      <c r="Q30" s="120">
        <v>0</v>
      </c>
      <c r="R30" s="120">
        <v>0</v>
      </c>
      <c r="S30" s="120">
        <v>0</v>
      </c>
      <c r="T30" s="120">
        <v>0</v>
      </c>
      <c r="U30" s="120">
        <v>0</v>
      </c>
      <c r="V30" s="120">
        <v>0</v>
      </c>
      <c r="W30" s="120">
        <v>0</v>
      </c>
      <c r="X30" s="120">
        <v>-30.532367557299949</v>
      </c>
      <c r="Y30" s="120">
        <v>-36.938311535314163</v>
      </c>
      <c r="Z30" s="120">
        <v>-44.538220602855077</v>
      </c>
      <c r="AA30" s="120">
        <v>-57.851313067121097</v>
      </c>
      <c r="AB30" s="120">
        <v>-71.141101155605057</v>
      </c>
      <c r="AC30" s="120">
        <v>-76.17408149547056</v>
      </c>
      <c r="AD30" s="120">
        <v>-87.142803310872267</v>
      </c>
      <c r="AE30" s="120">
        <v>-93.876820738668343</v>
      </c>
      <c r="AF30" s="120">
        <v>-104.73652556298369</v>
      </c>
      <c r="AG30" s="120">
        <v>-107.70332926909597</v>
      </c>
      <c r="AH30" s="120">
        <v>-110.2180168571259</v>
      </c>
      <c r="AI30" s="120">
        <v>-112.79638567602703</v>
      </c>
      <c r="AJ30" s="120">
        <v>-115.4179972783819</v>
      </c>
      <c r="AK30" s="120">
        <v>-118.10039729652429</v>
      </c>
      <c r="AL30" s="120">
        <v>-120.6953663405201</v>
      </c>
      <c r="AM30" s="120">
        <v>-123.51222291855292</v>
      </c>
    </row>
    <row r="31" spans="1:39" ht="15.75">
      <c r="D31" s="1298"/>
      <c r="E31" s="120" t="s">
        <v>182</v>
      </c>
      <c r="P31" s="120">
        <v>0</v>
      </c>
      <c r="Q31" s="120">
        <v>0</v>
      </c>
      <c r="R31" s="120">
        <v>0</v>
      </c>
      <c r="S31" s="120">
        <v>0</v>
      </c>
      <c r="T31" s="120">
        <v>0</v>
      </c>
      <c r="U31" s="120">
        <v>0</v>
      </c>
      <c r="V31" s="120">
        <v>0</v>
      </c>
      <c r="W31" s="120">
        <v>-12.501871137259366</v>
      </c>
      <c r="X31" s="120">
        <v>-13.403888810297131</v>
      </c>
      <c r="Y31" s="120">
        <v>-23.492440559918929</v>
      </c>
      <c r="Z31" s="120">
        <v>-29.796685134594266</v>
      </c>
      <c r="AA31" s="120">
        <v>-30.062070437033128</v>
      </c>
      <c r="AB31" s="120">
        <v>-30.533180009621816</v>
      </c>
      <c r="AC31" s="120">
        <v>-31.173866014685583</v>
      </c>
      <c r="AD31" s="120">
        <v>-31.824702495586315</v>
      </c>
      <c r="AE31" s="120">
        <v>-32.458685987390012</v>
      </c>
      <c r="AF31" s="120">
        <v>-33.01010191745155</v>
      </c>
      <c r="AG31" s="120">
        <v>-33.380915396332433</v>
      </c>
      <c r="AH31" s="120">
        <v>-33.754355789971086</v>
      </c>
      <c r="AI31" s="120">
        <v>-35.796285414425043</v>
      </c>
      <c r="AJ31" s="120">
        <v>-48.8913743580272</v>
      </c>
      <c r="AK31" s="120">
        <v>-76.777221401914275</v>
      </c>
      <c r="AL31" s="120">
        <v>-112.03063950866186</v>
      </c>
      <c r="AM31" s="120">
        <v>-142.63978688158309</v>
      </c>
    </row>
    <row r="32" spans="1:39" ht="15.75">
      <c r="D32" s="1298"/>
      <c r="E32" s="295" t="s">
        <v>3166</v>
      </c>
      <c r="P32" s="295">
        <v>0</v>
      </c>
      <c r="Q32" s="295">
        <v>0</v>
      </c>
      <c r="R32" s="295">
        <v>0</v>
      </c>
      <c r="S32" s="295">
        <v>0</v>
      </c>
      <c r="T32" s="295">
        <v>0</v>
      </c>
      <c r="U32" s="295">
        <v>0</v>
      </c>
      <c r="V32" s="295">
        <v>0</v>
      </c>
      <c r="W32" s="295">
        <v>-19.549030771397071</v>
      </c>
      <c r="X32" s="295">
        <v>-19.273388817829034</v>
      </c>
      <c r="Y32" s="295">
        <v>-18.828950472948812</v>
      </c>
      <c r="Z32" s="295">
        <v>-20.010660452318717</v>
      </c>
      <c r="AA32" s="295">
        <v>-20.486875535911729</v>
      </c>
      <c r="AB32" s="295">
        <v>-20.693085514909548</v>
      </c>
      <c r="AC32" s="295">
        <v>-21.554339371806648</v>
      </c>
      <c r="AD32" s="295">
        <v>-20.972029981746971</v>
      </c>
      <c r="AE32" s="295">
        <v>-21.683034185193502</v>
      </c>
      <c r="AF32" s="295">
        <v>-22.192585341080662</v>
      </c>
      <c r="AG32" s="295">
        <v>-22.686856056948855</v>
      </c>
      <c r="AH32" s="295">
        <v>-23.247262853694675</v>
      </c>
      <c r="AI32" s="295">
        <v>-23.686876167526766</v>
      </c>
      <c r="AJ32" s="295">
        <v>-25.130317251758854</v>
      </c>
      <c r="AK32" s="295">
        <v>-25.712751082665793</v>
      </c>
      <c r="AL32" s="295">
        <v>-26.310982457843835</v>
      </c>
      <c r="AM32" s="295">
        <v>-26.920167626744835</v>
      </c>
    </row>
    <row r="33" spans="1:41" ht="15.75">
      <c r="D33" s="1298"/>
      <c r="E33" s="277" t="s">
        <v>3167</v>
      </c>
      <c r="P33" s="519">
        <v>0</v>
      </c>
      <c r="Q33" s="519">
        <v>0</v>
      </c>
      <c r="R33" s="519">
        <v>0</v>
      </c>
      <c r="S33" s="519">
        <v>0</v>
      </c>
      <c r="T33" s="519">
        <v>0</v>
      </c>
      <c r="U33" s="519">
        <v>0</v>
      </c>
      <c r="V33" s="519">
        <v>0</v>
      </c>
      <c r="W33" s="519">
        <v>-118.19465545865644</v>
      </c>
      <c r="X33" s="519">
        <v>-133.09016117649</v>
      </c>
      <c r="Y33" s="519">
        <v>-145.82071694335335</v>
      </c>
      <c r="Z33" s="519">
        <v>-156.10913598032516</v>
      </c>
      <c r="AA33" s="519">
        <v>-159.2633576432504</v>
      </c>
      <c r="AB33" s="519">
        <v>-162.54843441542852</v>
      </c>
      <c r="AC33" s="519">
        <v>-166.94668690753781</v>
      </c>
      <c r="AD33" s="519">
        <v>-170.104556566513</v>
      </c>
      <c r="AE33" s="519">
        <v>-174.16636288003116</v>
      </c>
      <c r="AF33" s="519">
        <v>-178.10590609266671</v>
      </c>
      <c r="AG33" s="519">
        <v>-182.25447682856105</v>
      </c>
      <c r="AH33" s="519">
        <v>-185.98901505036071</v>
      </c>
      <c r="AI33" s="519">
        <v>-191.3004323652564</v>
      </c>
      <c r="AJ33" s="519">
        <v>-208.78991952648016</v>
      </c>
      <c r="AK33" s="519">
        <v>-240.27101432220846</v>
      </c>
      <c r="AL33" s="519">
        <v>-279.17990802451754</v>
      </c>
      <c r="AM33" s="519">
        <v>-313.78298438944717</v>
      </c>
    </row>
    <row r="34" spans="1:41" ht="15.75">
      <c r="D34" s="1298"/>
      <c r="E34" s="277"/>
      <c r="P34" s="277"/>
      <c r="Q34" s="277"/>
      <c r="R34" s="277"/>
      <c r="S34" s="277"/>
      <c r="T34" s="277"/>
      <c r="U34" s="277"/>
      <c r="V34" s="277"/>
      <c r="W34" s="277"/>
      <c r="X34" s="277"/>
      <c r="Y34" s="277"/>
      <c r="Z34" s="277"/>
      <c r="AA34" s="277"/>
      <c r="AB34" s="277"/>
      <c r="AC34" s="277"/>
      <c r="AD34" s="277"/>
      <c r="AE34" s="277"/>
      <c r="AF34" s="277"/>
      <c r="AG34" s="277"/>
      <c r="AH34" s="277"/>
      <c r="AI34" s="277"/>
      <c r="AJ34" s="277"/>
      <c r="AK34" s="277"/>
      <c r="AL34" s="277"/>
      <c r="AM34" s="277"/>
    </row>
    <row r="35" spans="1:41" ht="15.75">
      <c r="D35" s="663" t="s">
        <v>3168</v>
      </c>
      <c r="E35" s="664"/>
      <c r="P35" s="528">
        <v>0</v>
      </c>
      <c r="Q35" s="528">
        <v>0</v>
      </c>
      <c r="R35" s="528">
        <v>0</v>
      </c>
      <c r="S35" s="528">
        <v>0</v>
      </c>
      <c r="T35" s="528">
        <v>0</v>
      </c>
      <c r="U35" s="528">
        <v>0</v>
      </c>
      <c r="V35" s="528">
        <v>0</v>
      </c>
      <c r="W35" s="528">
        <v>1578.2618961177195</v>
      </c>
      <c r="X35" s="528">
        <v>1496.7054374908296</v>
      </c>
      <c r="Y35" s="528">
        <v>1491.75550124448</v>
      </c>
      <c r="Z35" s="528">
        <v>1496.8790756633148</v>
      </c>
      <c r="AA35" s="528">
        <v>1535.9039361951527</v>
      </c>
      <c r="AB35" s="528">
        <v>1605.23191152563</v>
      </c>
      <c r="AC35" s="528">
        <v>1690.9365462111982</v>
      </c>
      <c r="AD35" s="528">
        <v>1786.9070495519495</v>
      </c>
      <c r="AE35" s="528">
        <v>1876.0491231039678</v>
      </c>
      <c r="AF35" s="528">
        <v>1962.4229719698296</v>
      </c>
      <c r="AG35" s="528">
        <v>2049.0634776048823</v>
      </c>
      <c r="AH35" s="528">
        <v>2142.1963983169999</v>
      </c>
      <c r="AI35" s="528">
        <v>2253.6105225635565</v>
      </c>
      <c r="AJ35" s="528">
        <v>2328.5228243309921</v>
      </c>
      <c r="AK35" s="528">
        <v>2315.7185963037668</v>
      </c>
      <c r="AL35" s="528">
        <v>2341.6463701179373</v>
      </c>
      <c r="AM35" s="528">
        <v>2353.5234585365542</v>
      </c>
    </row>
    <row r="36" spans="1:41" ht="15.75">
      <c r="D36" s="1298"/>
      <c r="E36" s="277"/>
      <c r="P36" s="666"/>
      <c r="Q36" s="666"/>
      <c r="R36" s="666"/>
      <c r="S36" s="666"/>
      <c r="T36" s="666"/>
      <c r="U36" s="666"/>
      <c r="V36" s="666"/>
      <c r="W36" s="666"/>
      <c r="X36" s="666"/>
      <c r="Y36" s="666"/>
      <c r="Z36" s="666"/>
      <c r="AA36" s="666"/>
      <c r="AB36" s="666"/>
      <c r="AC36" s="666"/>
      <c r="AD36" s="666"/>
      <c r="AE36" s="666"/>
      <c r="AF36" s="666"/>
      <c r="AG36" s="666"/>
      <c r="AH36" s="666"/>
      <c r="AI36" s="666"/>
      <c r="AJ36" s="666"/>
      <c r="AK36" s="666"/>
      <c r="AL36" s="666"/>
      <c r="AM36" s="666"/>
      <c r="AN36" s="120"/>
      <c r="AO36" s="120"/>
    </row>
    <row r="37" spans="1:41" s="29" customFormat="1" ht="15.75">
      <c r="A37" s="220"/>
      <c r="B37" s="220"/>
      <c r="D37" s="1287" t="s">
        <v>3169</v>
      </c>
      <c r="E37" s="277"/>
      <c r="F37"/>
      <c r="G37"/>
      <c r="H37"/>
      <c r="I37"/>
      <c r="J37"/>
      <c r="K37"/>
      <c r="L37"/>
      <c r="M37"/>
      <c r="N37"/>
      <c r="O37"/>
      <c r="P37" s="277">
        <v>0</v>
      </c>
      <c r="Q37" s="277">
        <v>0</v>
      </c>
      <c r="R37" s="277">
        <v>0</v>
      </c>
      <c r="S37" s="277">
        <v>0</v>
      </c>
      <c r="T37" s="277">
        <v>0</v>
      </c>
      <c r="U37" s="277">
        <v>0</v>
      </c>
      <c r="V37" s="277">
        <v>0</v>
      </c>
      <c r="W37" s="277">
        <v>1524.1980235000003</v>
      </c>
      <c r="X37" s="277">
        <v>1485.3901651631293</v>
      </c>
      <c r="Y37" s="277">
        <v>1497.013799003048</v>
      </c>
      <c r="Z37" s="277">
        <v>1503.9319735719253</v>
      </c>
      <c r="AA37" s="277">
        <v>1543.9939172811846</v>
      </c>
      <c r="AB37" s="277">
        <v>1603.6529461156192</v>
      </c>
      <c r="AC37" s="277">
        <v>1684.7891010062765</v>
      </c>
      <c r="AD37" s="277">
        <v>1773.9093393296189</v>
      </c>
      <c r="AE37" s="277">
        <v>1860.4441604806132</v>
      </c>
      <c r="AF37" s="277">
        <v>1952.1805589425694</v>
      </c>
      <c r="AG37" s="277">
        <v>2048.3658635617094</v>
      </c>
      <c r="AH37" s="277">
        <v>2107.6886952546765</v>
      </c>
      <c r="AI37" s="277">
        <v>2528.7027624151169</v>
      </c>
      <c r="AJ37" s="277">
        <v>3288.7788428347949</v>
      </c>
      <c r="AK37" s="277">
        <v>3726.0842278871482</v>
      </c>
      <c r="AL37" s="277">
        <v>3641.8250823963976</v>
      </c>
      <c r="AM37" s="277">
        <v>3250.7444654003098</v>
      </c>
      <c r="AN37" s="277"/>
      <c r="AO37" s="277"/>
    </row>
    <row r="38" spans="1:41" ht="15.75">
      <c r="D38" s="1298"/>
      <c r="E38" s="277"/>
      <c r="P38" s="519"/>
      <c r="Q38" s="519"/>
      <c r="R38" s="519"/>
      <c r="S38" s="519"/>
      <c r="T38" s="519"/>
      <c r="U38" s="519"/>
      <c r="V38" s="519"/>
      <c r="W38" s="519"/>
      <c r="X38" s="519"/>
      <c r="Y38" s="519"/>
      <c r="Z38" s="519"/>
      <c r="AA38" s="519"/>
      <c r="AB38" s="519"/>
      <c r="AC38" s="519"/>
      <c r="AD38" s="519"/>
      <c r="AE38" s="519"/>
      <c r="AF38" s="519"/>
      <c r="AG38" s="519"/>
      <c r="AH38" s="519"/>
      <c r="AI38" s="519"/>
      <c r="AJ38" s="519"/>
      <c r="AK38" s="519"/>
      <c r="AL38" s="519"/>
      <c r="AM38" s="519"/>
      <c r="AN38" s="120"/>
      <c r="AO38" s="120"/>
    </row>
    <row r="39" spans="1:41" ht="15.75">
      <c r="D39" s="1298" t="s">
        <v>1673</v>
      </c>
      <c r="E39" s="1136"/>
      <c r="P39" s="666"/>
      <c r="Q39" s="666"/>
      <c r="R39" s="666"/>
      <c r="S39" s="666"/>
      <c r="T39" s="666"/>
      <c r="U39" s="666"/>
      <c r="V39" s="666"/>
      <c r="W39" s="666"/>
      <c r="X39" s="666"/>
      <c r="Y39" s="666"/>
      <c r="Z39" s="666"/>
      <c r="AA39" s="666"/>
      <c r="AB39" s="666"/>
      <c r="AC39" s="666"/>
      <c r="AD39" s="666"/>
      <c r="AE39" s="666"/>
      <c r="AF39" s="666"/>
      <c r="AG39" s="666"/>
      <c r="AH39" s="666"/>
      <c r="AI39" s="666"/>
      <c r="AJ39" s="666"/>
      <c r="AK39" s="666"/>
      <c r="AL39" s="666"/>
      <c r="AM39" s="666"/>
      <c r="AN39" s="120"/>
      <c r="AO39" s="120"/>
    </row>
    <row r="40" spans="1:41" ht="15.75">
      <c r="D40" s="1298"/>
      <c r="E40" s="277" t="s">
        <v>948</v>
      </c>
      <c r="P40" s="666">
        <v>411</v>
      </c>
      <c r="Q40" s="666">
        <v>479.3</v>
      </c>
      <c r="R40" s="666">
        <v>534.70000000000005</v>
      </c>
      <c r="S40" s="666">
        <v>541.79999999999995</v>
      </c>
      <c r="T40" s="666">
        <v>483.1</v>
      </c>
      <c r="U40" s="666">
        <v>458.3</v>
      </c>
      <c r="V40" s="666">
        <v>473.5</v>
      </c>
      <c r="W40" s="666">
        <v>487</v>
      </c>
      <c r="X40" s="666">
        <v>471.1</v>
      </c>
      <c r="Y40" s="666">
        <v>479</v>
      </c>
      <c r="Z40" s="666">
        <v>497.8</v>
      </c>
      <c r="AA40" s="666">
        <v>523.5</v>
      </c>
      <c r="AB40" s="666">
        <v>550.4</v>
      </c>
      <c r="AC40" s="666">
        <v>575.5</v>
      </c>
      <c r="AD40" s="666">
        <v>600</v>
      </c>
      <c r="AE40" s="666">
        <v>624.6</v>
      </c>
      <c r="AF40" s="666">
        <v>645</v>
      </c>
      <c r="AG40" s="666">
        <v>651.4</v>
      </c>
      <c r="AH40" s="666">
        <v>651.4</v>
      </c>
      <c r="AI40" s="666">
        <v>651.4</v>
      </c>
      <c r="AJ40" s="666">
        <v>651.4</v>
      </c>
      <c r="AK40" s="666">
        <v>651.4</v>
      </c>
      <c r="AL40" s="666">
        <v>651.4</v>
      </c>
      <c r="AM40" s="666">
        <v>651.4</v>
      </c>
      <c r="AN40" s="120"/>
      <c r="AO40" s="120"/>
    </row>
    <row r="41" spans="1:41" ht="15.75">
      <c r="D41" s="1298"/>
      <c r="E41" s="277" t="s">
        <v>3170</v>
      </c>
      <c r="P41" s="666">
        <v>290.35811852</v>
      </c>
      <c r="Q41" s="666">
        <v>285.41195819000006</v>
      </c>
      <c r="R41" s="666">
        <v>324.14233889999997</v>
      </c>
      <c r="S41" s="666">
        <v>296.54230779</v>
      </c>
      <c r="T41" s="666">
        <v>246.17700482999999</v>
      </c>
      <c r="U41" s="666">
        <v>317.83024114</v>
      </c>
      <c r="V41" s="666">
        <v>427.11534215</v>
      </c>
      <c r="W41" s="666">
        <v>373.46173257727457</v>
      </c>
      <c r="X41" s="666">
        <v>372.13357156922433</v>
      </c>
      <c r="Y41" s="666">
        <v>377.43187590117407</v>
      </c>
      <c r="Z41" s="666">
        <v>381.40062094615075</v>
      </c>
      <c r="AA41" s="666">
        <v>392.85297634736634</v>
      </c>
      <c r="AB41" s="666">
        <v>394.00346826060058</v>
      </c>
      <c r="AC41" s="666">
        <v>395.90901983058217</v>
      </c>
      <c r="AD41" s="666">
        <v>375.77857222958971</v>
      </c>
      <c r="AE41" s="666">
        <v>354.45349345776032</v>
      </c>
      <c r="AF41" s="666">
        <v>338.72087914858724</v>
      </c>
      <c r="AG41" s="666">
        <v>334.33720736161592</v>
      </c>
      <c r="AH41" s="666">
        <v>308.00858385699365</v>
      </c>
      <c r="AI41" s="666">
        <v>364.55883398875238</v>
      </c>
      <c r="AJ41" s="666">
        <v>1024.6151600993057</v>
      </c>
      <c r="AK41" s="666">
        <v>2135.4789478779653</v>
      </c>
      <c r="AL41" s="666">
        <v>3338.4474362956139</v>
      </c>
      <c r="AM41" s="666">
        <v>4105.1682577062884</v>
      </c>
      <c r="AN41" s="120"/>
      <c r="AO41" s="120"/>
    </row>
    <row r="42" spans="1:41" ht="15.75">
      <c r="D42" s="1298"/>
      <c r="E42" s="277" t="s">
        <v>947</v>
      </c>
      <c r="P42" s="666">
        <v>167</v>
      </c>
      <c r="Q42" s="666">
        <v>209</v>
      </c>
      <c r="R42" s="666">
        <v>216.4</v>
      </c>
      <c r="S42" s="666">
        <v>218.1</v>
      </c>
      <c r="T42" s="666">
        <v>190.9</v>
      </c>
      <c r="U42" s="666">
        <v>190.43</v>
      </c>
      <c r="V42" s="666">
        <v>198</v>
      </c>
      <c r="W42" s="666">
        <v>202.1</v>
      </c>
      <c r="X42" s="666">
        <v>201.3</v>
      </c>
      <c r="Y42" s="666">
        <v>199.3</v>
      </c>
      <c r="Z42" s="666">
        <v>203.5</v>
      </c>
      <c r="AA42" s="666">
        <v>212.8</v>
      </c>
      <c r="AB42" s="666">
        <v>224.5</v>
      </c>
      <c r="AC42" s="666">
        <v>237.4</v>
      </c>
      <c r="AD42" s="666">
        <v>248</v>
      </c>
      <c r="AE42" s="666">
        <v>256.3</v>
      </c>
      <c r="AF42" s="666">
        <v>267.5</v>
      </c>
      <c r="AG42" s="666">
        <v>280.89999999999998</v>
      </c>
      <c r="AH42" s="666">
        <v>284.8</v>
      </c>
      <c r="AI42" s="666">
        <v>284.8</v>
      </c>
      <c r="AJ42" s="666">
        <v>284.8</v>
      </c>
      <c r="AK42" s="666">
        <v>284.8</v>
      </c>
      <c r="AL42" s="666">
        <v>284.8</v>
      </c>
      <c r="AM42" s="666">
        <v>284.8</v>
      </c>
      <c r="AN42" s="120"/>
      <c r="AO42" s="120"/>
    </row>
    <row r="43" spans="1:41" ht="15.75">
      <c r="D43" s="468"/>
      <c r="E43" s="488"/>
      <c r="P43" s="519"/>
      <c r="Q43" s="519"/>
      <c r="R43" s="519"/>
      <c r="S43" s="519"/>
      <c r="T43" s="519"/>
      <c r="U43" s="519"/>
      <c r="V43" s="519"/>
      <c r="W43" s="519"/>
      <c r="X43" s="519"/>
      <c r="Y43" s="519"/>
      <c r="Z43" s="519"/>
      <c r="AA43" s="519"/>
      <c r="AB43" s="519"/>
      <c r="AC43" s="519"/>
      <c r="AD43" s="519"/>
      <c r="AE43" s="519"/>
      <c r="AF43" s="519"/>
      <c r="AG43" s="519"/>
      <c r="AH43" s="519"/>
      <c r="AI43" s="519"/>
      <c r="AJ43" s="519"/>
      <c r="AK43" s="519"/>
      <c r="AL43" s="519"/>
      <c r="AM43" s="519"/>
      <c r="AN43" s="120"/>
      <c r="AO43" s="120"/>
    </row>
    <row r="44" spans="1:41">
      <c r="E44" s="120"/>
      <c r="P44" s="120"/>
      <c r="Q44" s="120"/>
      <c r="R44" s="120"/>
      <c r="S44" s="120"/>
      <c r="T44" s="120"/>
      <c r="U44" s="120"/>
      <c r="V44" s="120"/>
      <c r="W44" s="120"/>
      <c r="X44" s="120"/>
      <c r="Y44" s="120"/>
      <c r="Z44" s="120"/>
      <c r="AA44" s="120"/>
      <c r="AB44" s="120"/>
      <c r="AC44" s="120"/>
      <c r="AD44" s="120"/>
      <c r="AE44" s="120"/>
      <c r="AF44" s="120"/>
      <c r="AG44" s="120"/>
      <c r="AH44" s="120"/>
      <c r="AI44" s="120"/>
      <c r="AJ44" s="120"/>
      <c r="AK44" s="120"/>
      <c r="AL44" s="120"/>
      <c r="AM44" s="120"/>
      <c r="AN44" s="120"/>
      <c r="AO44" s="120"/>
    </row>
    <row r="45" spans="1:41">
      <c r="P45" s="120"/>
      <c r="Q45" s="120"/>
      <c r="R45" s="120"/>
      <c r="S45" s="120"/>
      <c r="T45" s="120"/>
      <c r="U45" s="120"/>
      <c r="V45" s="120"/>
      <c r="W45" s="120"/>
      <c r="X45" s="120"/>
      <c r="Y45" s="120"/>
      <c r="Z45" s="120"/>
      <c r="AA45" s="120"/>
      <c r="AB45" s="120"/>
      <c r="AC45" s="120"/>
      <c r="AD45" s="120"/>
      <c r="AE45" s="120"/>
      <c r="AF45" s="120"/>
      <c r="AG45" s="120"/>
      <c r="AH45" s="120"/>
      <c r="AI45" s="120"/>
      <c r="AJ45" s="120"/>
      <c r="AK45" s="120"/>
      <c r="AL45" s="120"/>
      <c r="AM45" s="120"/>
      <c r="AN45" s="120"/>
      <c r="AO45" s="120"/>
    </row>
    <row r="46" spans="1:41">
      <c r="P46" s="120"/>
      <c r="Q46" s="120"/>
      <c r="R46" s="120"/>
      <c r="S46" s="120"/>
      <c r="T46" s="120"/>
      <c r="U46" s="120"/>
      <c r="V46" s="120"/>
      <c r="W46" s="120"/>
      <c r="X46" s="120"/>
      <c r="Y46" s="120"/>
      <c r="Z46" s="120"/>
      <c r="AA46" s="120"/>
      <c r="AB46" s="120"/>
      <c r="AC46" s="120"/>
      <c r="AD46" s="120"/>
      <c r="AE46" s="120"/>
      <c r="AF46" s="120"/>
      <c r="AG46" s="120"/>
      <c r="AH46" s="120"/>
      <c r="AI46" s="120"/>
      <c r="AJ46" s="120"/>
      <c r="AK46" s="120"/>
      <c r="AL46" s="120"/>
      <c r="AM46" s="120"/>
      <c r="AN46" s="120"/>
      <c r="AO46" s="120"/>
    </row>
    <row r="47" spans="1:41">
      <c r="D47" s="5" t="s">
        <v>573</v>
      </c>
      <c r="P47" s="120"/>
      <c r="Q47" s="120"/>
      <c r="R47" s="120"/>
      <c r="S47" s="120"/>
      <c r="T47" s="120"/>
      <c r="U47" s="120"/>
      <c r="V47" s="120"/>
      <c r="W47" s="120"/>
      <c r="X47" s="120"/>
      <c r="Y47" s="120"/>
      <c r="Z47" s="120"/>
      <c r="AA47" s="120"/>
      <c r="AB47" s="120"/>
      <c r="AC47" s="120"/>
      <c r="AD47" s="120"/>
      <c r="AE47" s="120"/>
      <c r="AF47" s="120"/>
      <c r="AG47" s="120"/>
      <c r="AH47" s="120"/>
      <c r="AI47" s="120"/>
      <c r="AJ47" s="120"/>
      <c r="AK47" s="120"/>
      <c r="AL47" s="120"/>
      <c r="AM47" s="120"/>
      <c r="AN47" s="120"/>
      <c r="AO47" s="120"/>
    </row>
    <row r="48" spans="1:41">
      <c r="D48" s="5" t="s">
        <v>3171</v>
      </c>
      <c r="P48" s="120"/>
      <c r="Q48" s="120"/>
      <c r="R48" s="120"/>
      <c r="S48" s="120"/>
      <c r="T48" s="120"/>
      <c r="U48" s="120"/>
      <c r="V48" s="120"/>
      <c r="W48" s="120"/>
      <c r="X48" s="120"/>
      <c r="Y48" s="120"/>
      <c r="Z48" s="120"/>
      <c r="AA48" s="120"/>
      <c r="AB48" s="120"/>
      <c r="AC48" s="120"/>
      <c r="AD48" s="120"/>
      <c r="AE48" s="120"/>
      <c r="AF48" s="120"/>
      <c r="AG48" s="120"/>
      <c r="AH48" s="120"/>
      <c r="AI48" s="120"/>
      <c r="AJ48" s="120"/>
      <c r="AK48" s="120"/>
      <c r="AL48" s="120"/>
      <c r="AM48" s="120"/>
      <c r="AN48" s="120"/>
      <c r="AO48" s="120"/>
    </row>
    <row r="49" spans="2:41">
      <c r="E49" s="5" t="s">
        <v>1526</v>
      </c>
      <c r="P49" s="120">
        <v>0</v>
      </c>
      <c r="Q49" s="120">
        <v>0</v>
      </c>
      <c r="R49" s="120">
        <v>0</v>
      </c>
      <c r="S49" s="120">
        <v>0</v>
      </c>
      <c r="T49" s="120">
        <v>0</v>
      </c>
      <c r="U49" s="120">
        <v>0</v>
      </c>
      <c r="V49" s="120">
        <v>0</v>
      </c>
      <c r="W49" s="120">
        <v>1696456551.576376</v>
      </c>
      <c r="X49" s="120">
        <v>1629795598.6673195</v>
      </c>
      <c r="Y49" s="120">
        <v>1637576218.1878333</v>
      </c>
      <c r="Z49" s="120">
        <v>1652988211.64364</v>
      </c>
      <c r="AA49" s="120">
        <v>1695167293.8384032</v>
      </c>
      <c r="AB49" s="120">
        <v>1767780345.9410586</v>
      </c>
      <c r="AC49" s="120">
        <v>1857883233.118736</v>
      </c>
      <c r="AD49" s="120">
        <v>1957011606.1184623</v>
      </c>
      <c r="AE49" s="120">
        <v>2050215485.9839988</v>
      </c>
      <c r="AF49" s="120">
        <v>2140528878.0624964</v>
      </c>
      <c r="AG49" s="120">
        <v>2231317954.4334435</v>
      </c>
      <c r="AH49" s="120">
        <v>2328185413.3673606</v>
      </c>
      <c r="AI49" s="120">
        <v>2444910954.928813</v>
      </c>
      <c r="AJ49" s="120">
        <v>2537312743.8574719</v>
      </c>
      <c r="AK49" s="120">
        <v>2555989610.6259751</v>
      </c>
      <c r="AL49" s="120">
        <v>2620826278.1424551</v>
      </c>
      <c r="AM49" s="120">
        <v>2667306442.9260015</v>
      </c>
      <c r="AN49" s="120"/>
      <c r="AO49" s="120"/>
    </row>
    <row r="50" spans="2:41">
      <c r="E50" s="5" t="s">
        <v>3172</v>
      </c>
      <c r="P50" s="120">
        <v>0</v>
      </c>
      <c r="Q50" s="120">
        <v>0</v>
      </c>
      <c r="R50" s="120">
        <v>0</v>
      </c>
      <c r="S50" s="120">
        <v>0</v>
      </c>
      <c r="T50" s="120">
        <v>0</v>
      </c>
      <c r="U50" s="120">
        <v>0</v>
      </c>
      <c r="V50" s="120">
        <v>0</v>
      </c>
      <c r="W50" s="120">
        <v>1696456551.5763755</v>
      </c>
      <c r="X50" s="120">
        <v>1629795598.6673198</v>
      </c>
      <c r="Y50" s="120">
        <v>1637576218.1878333</v>
      </c>
      <c r="Z50" s="120">
        <v>1652988211.64364</v>
      </c>
      <c r="AA50" s="120">
        <v>1695167293.8384032</v>
      </c>
      <c r="AB50" s="120">
        <v>1767780345.9410586</v>
      </c>
      <c r="AC50" s="120">
        <v>1857883233.1187363</v>
      </c>
      <c r="AD50" s="120">
        <v>1957011606.1184626</v>
      </c>
      <c r="AE50" s="120">
        <v>2050215485.9839985</v>
      </c>
      <c r="AF50" s="120">
        <v>2140528878.0624967</v>
      </c>
      <c r="AG50" s="120">
        <v>2231317954.4334431</v>
      </c>
      <c r="AH50" s="120">
        <v>2328185413.3673601</v>
      </c>
      <c r="AI50" s="120">
        <v>2444910954.928813</v>
      </c>
      <c r="AJ50" s="120">
        <v>2537312743.8574724</v>
      </c>
      <c r="AK50" s="120">
        <v>2555989610.6259747</v>
      </c>
      <c r="AL50" s="120">
        <v>2620826278.1424546</v>
      </c>
      <c r="AM50" s="120">
        <v>2667306442.9260015</v>
      </c>
      <c r="AN50" s="120"/>
      <c r="AO50" s="120"/>
    </row>
    <row r="51" spans="2:41">
      <c r="B51" s="171">
        <v>0</v>
      </c>
      <c r="E51" s="5" t="s">
        <v>42</v>
      </c>
      <c r="P51" s="5">
        <v>0</v>
      </c>
      <c r="Q51" s="5">
        <v>0</v>
      </c>
      <c r="R51" s="5">
        <v>0</v>
      </c>
      <c r="S51" s="5">
        <v>0</v>
      </c>
      <c r="T51" s="5">
        <v>0</v>
      </c>
      <c r="U51" s="5">
        <v>0</v>
      </c>
      <c r="V51" s="5">
        <v>0</v>
      </c>
      <c r="W51" s="5">
        <v>0</v>
      </c>
      <c r="X51" s="5">
        <v>0</v>
      </c>
      <c r="Y51" s="5">
        <v>0</v>
      </c>
      <c r="Z51" s="5">
        <v>0</v>
      </c>
      <c r="AA51" s="5">
        <v>0</v>
      </c>
      <c r="AB51" s="5">
        <v>0</v>
      </c>
      <c r="AC51" s="5">
        <v>0</v>
      </c>
      <c r="AD51" s="5">
        <v>0</v>
      </c>
      <c r="AE51" s="5">
        <v>0</v>
      </c>
      <c r="AF51" s="5">
        <v>0</v>
      </c>
      <c r="AG51" s="5">
        <v>0</v>
      </c>
      <c r="AH51" s="5">
        <v>0</v>
      </c>
      <c r="AI51" s="5">
        <v>0</v>
      </c>
      <c r="AJ51" s="5">
        <v>0</v>
      </c>
      <c r="AK51" s="5">
        <v>0</v>
      </c>
      <c r="AL51" s="5">
        <v>0</v>
      </c>
      <c r="AM51" s="120">
        <v>0</v>
      </c>
      <c r="AN51" s="120"/>
      <c r="AO51" s="120"/>
    </row>
    <row r="52" spans="2:41">
      <c r="B52" s="171">
        <v>0</v>
      </c>
      <c r="E52" s="5" t="s">
        <v>3173</v>
      </c>
      <c r="P52" s="120">
        <v>0</v>
      </c>
      <c r="Q52" s="120">
        <v>0</v>
      </c>
      <c r="R52" s="120">
        <v>0</v>
      </c>
      <c r="S52" s="120">
        <v>0</v>
      </c>
      <c r="T52" s="120">
        <v>0</v>
      </c>
      <c r="U52" s="120">
        <v>0</v>
      </c>
      <c r="V52" s="120">
        <v>0</v>
      </c>
      <c r="W52" s="120">
        <v>0</v>
      </c>
      <c r="X52" s="120">
        <v>0</v>
      </c>
      <c r="Y52" s="120">
        <v>0</v>
      </c>
      <c r="Z52" s="120">
        <v>0</v>
      </c>
      <c r="AA52" s="120">
        <v>0</v>
      </c>
      <c r="AB52" s="120">
        <v>0</v>
      </c>
      <c r="AC52" s="120">
        <v>0</v>
      </c>
      <c r="AD52" s="120">
        <v>0</v>
      </c>
      <c r="AE52" s="120">
        <v>0</v>
      </c>
      <c r="AF52" s="120">
        <v>0</v>
      </c>
      <c r="AG52" s="120">
        <v>0</v>
      </c>
      <c r="AH52" s="120">
        <v>0</v>
      </c>
      <c r="AI52" s="120">
        <v>0</v>
      </c>
      <c r="AJ52" s="120">
        <v>0</v>
      </c>
      <c r="AK52" s="120">
        <v>0</v>
      </c>
      <c r="AL52" s="120">
        <v>0</v>
      </c>
      <c r="AM52" s="120">
        <v>0</v>
      </c>
      <c r="AN52" s="120"/>
      <c r="AO52" s="120"/>
    </row>
    <row r="53" spans="2:41">
      <c r="D53" s="5" t="s">
        <v>3174</v>
      </c>
      <c r="P53" s="120"/>
      <c r="Q53" s="120"/>
      <c r="R53" s="120"/>
      <c r="S53" s="120"/>
      <c r="T53" s="120"/>
      <c r="U53" s="120"/>
      <c r="V53" s="120"/>
      <c r="W53" s="120"/>
      <c r="X53" s="120"/>
      <c r="Y53" s="120"/>
      <c r="Z53" s="120"/>
      <c r="AA53" s="120"/>
      <c r="AB53" s="120"/>
      <c r="AC53" s="120"/>
      <c r="AD53" s="120"/>
      <c r="AE53" s="120"/>
      <c r="AF53" s="120"/>
      <c r="AG53" s="120"/>
      <c r="AH53" s="120"/>
      <c r="AI53" s="120"/>
      <c r="AJ53" s="120"/>
      <c r="AK53" s="120"/>
      <c r="AL53" s="120"/>
      <c r="AM53" s="120"/>
      <c r="AN53" s="120"/>
      <c r="AO53" s="120"/>
    </row>
    <row r="54" spans="2:41">
      <c r="E54" s="5" t="s">
        <v>1526</v>
      </c>
      <c r="P54" s="120">
        <v>0</v>
      </c>
      <c r="Q54" s="120">
        <v>0</v>
      </c>
      <c r="R54" s="120">
        <v>0</v>
      </c>
      <c r="S54" s="120">
        <v>0</v>
      </c>
      <c r="T54" s="120">
        <v>0</v>
      </c>
      <c r="U54" s="120">
        <v>0</v>
      </c>
      <c r="V54" s="120">
        <v>0</v>
      </c>
      <c r="W54" s="120">
        <v>1578261896.1177194</v>
      </c>
      <c r="X54" s="120">
        <v>1496705437.4908295</v>
      </c>
      <c r="Y54" s="120">
        <v>1491755501.2444799</v>
      </c>
      <c r="Z54" s="120">
        <v>1496879075.6633148</v>
      </c>
      <c r="AA54" s="120">
        <v>1535903936.1951528</v>
      </c>
      <c r="AB54" s="120">
        <v>1605231911.52563</v>
      </c>
      <c r="AC54" s="120">
        <v>1690936546.2111983</v>
      </c>
      <c r="AD54" s="120">
        <v>1786907049.5519495</v>
      </c>
      <c r="AE54" s="120">
        <v>1876049123.1039677</v>
      </c>
      <c r="AF54" s="120">
        <v>1962422971.9698296</v>
      </c>
      <c r="AG54" s="120">
        <v>2049063477.6048822</v>
      </c>
      <c r="AH54" s="120">
        <v>2142196398.3169999</v>
      </c>
      <c r="AI54" s="120">
        <v>2253610522.5635567</v>
      </c>
      <c r="AJ54" s="120">
        <v>2328522824.3309922</v>
      </c>
      <c r="AK54" s="120">
        <v>2315718596.3037667</v>
      </c>
      <c r="AL54" s="120">
        <v>2341646370.1179371</v>
      </c>
      <c r="AM54" s="120">
        <v>2353523458.5365543</v>
      </c>
      <c r="AN54" s="120"/>
      <c r="AO54" s="120"/>
    </row>
    <row r="55" spans="2:41">
      <c r="E55" s="5" t="s">
        <v>3175</v>
      </c>
      <c r="P55" s="5">
        <v>0</v>
      </c>
      <c r="Q55" s="5">
        <v>0</v>
      </c>
      <c r="R55" s="5">
        <v>0</v>
      </c>
      <c r="S55" s="5">
        <v>0</v>
      </c>
      <c r="T55" s="5">
        <v>0</v>
      </c>
      <c r="U55" s="5">
        <v>0</v>
      </c>
      <c r="V55" s="5">
        <v>0</v>
      </c>
      <c r="W55" s="5">
        <v>1578261896.1177189</v>
      </c>
      <c r="X55" s="5">
        <v>1496705437.4908297</v>
      </c>
      <c r="Y55" s="5">
        <v>1491755501.2444799</v>
      </c>
      <c r="Z55" s="5">
        <v>1496879075.6633148</v>
      </c>
      <c r="AA55" s="5">
        <v>1535903936.1951528</v>
      </c>
      <c r="AB55" s="5">
        <v>1605231911.52563</v>
      </c>
      <c r="AC55" s="5">
        <v>1690936546.2111986</v>
      </c>
      <c r="AD55" s="5">
        <v>1786907049.5519495</v>
      </c>
      <c r="AE55" s="5">
        <v>1876049123.1039674</v>
      </c>
      <c r="AF55" s="5">
        <v>1962422971.96983</v>
      </c>
      <c r="AG55" s="5">
        <v>2049063477.604882</v>
      </c>
      <c r="AH55" s="5">
        <v>2142196398.3169994</v>
      </c>
      <c r="AI55" s="5">
        <v>2253610522.5635567</v>
      </c>
      <c r="AJ55" s="5">
        <v>2328522824.3309922</v>
      </c>
      <c r="AK55" s="5">
        <v>2315718596.3037663</v>
      </c>
      <c r="AL55" s="5">
        <v>2341646370.1179371</v>
      </c>
      <c r="AM55" s="120">
        <v>2353523458.5365543</v>
      </c>
    </row>
    <row r="56" spans="2:41">
      <c r="B56" s="171">
        <v>0</v>
      </c>
      <c r="E56" s="5" t="s">
        <v>42</v>
      </c>
      <c r="P56" s="5">
        <v>0</v>
      </c>
      <c r="Q56" s="5">
        <v>0</v>
      </c>
      <c r="R56" s="5">
        <v>0</v>
      </c>
      <c r="S56" s="5">
        <v>0</v>
      </c>
      <c r="T56" s="5">
        <v>0</v>
      </c>
      <c r="U56" s="5">
        <v>0</v>
      </c>
      <c r="V56" s="5">
        <v>0</v>
      </c>
      <c r="W56" s="5">
        <v>0</v>
      </c>
      <c r="X56" s="5">
        <v>0</v>
      </c>
      <c r="Y56" s="5">
        <v>0</v>
      </c>
      <c r="Z56" s="5">
        <v>0</v>
      </c>
      <c r="AA56" s="5">
        <v>0</v>
      </c>
      <c r="AB56" s="5">
        <v>0</v>
      </c>
      <c r="AC56" s="5">
        <v>0</v>
      </c>
      <c r="AD56" s="5">
        <v>0</v>
      </c>
      <c r="AE56" s="5">
        <v>0</v>
      </c>
      <c r="AF56" s="5">
        <v>0</v>
      </c>
      <c r="AG56" s="5">
        <v>0</v>
      </c>
      <c r="AH56" s="5">
        <v>0</v>
      </c>
      <c r="AI56" s="5">
        <v>0</v>
      </c>
      <c r="AJ56" s="5">
        <v>0</v>
      </c>
      <c r="AK56" s="5">
        <v>0</v>
      </c>
      <c r="AL56" s="5">
        <v>0</v>
      </c>
      <c r="AM56" s="120">
        <v>0</v>
      </c>
    </row>
    <row r="57" spans="2:41">
      <c r="AM57" s="120"/>
    </row>
    <row r="58" spans="2:41">
      <c r="AM58" s="120"/>
    </row>
    <row r="59" spans="2:41">
      <c r="AM59" s="120"/>
    </row>
    <row r="60" spans="2:41">
      <c r="AM60" s="120"/>
    </row>
    <row r="61" spans="2:41">
      <c r="AM61" s="120"/>
    </row>
    <row r="62" spans="2:41">
      <c r="AM62" s="120"/>
    </row>
    <row r="63" spans="2:41">
      <c r="AM63" s="120"/>
    </row>
    <row r="64" spans="2:41">
      <c r="AM64" s="120"/>
    </row>
    <row r="65" spans="39:39">
      <c r="AM65" s="120"/>
    </row>
    <row r="66" spans="39:39">
      <c r="AM66" s="120"/>
    </row>
    <row r="67" spans="39:39">
      <c r="AM67" s="120"/>
    </row>
    <row r="68" spans="39:39">
      <c r="AM68" s="120"/>
    </row>
    <row r="69" spans="39:39">
      <c r="AM69" s="120"/>
    </row>
    <row r="70" spans="39:39">
      <c r="AM70" s="120"/>
    </row>
    <row r="71" spans="39:39">
      <c r="AM71" s="120"/>
    </row>
    <row r="72" spans="39:39">
      <c r="AM72" s="120"/>
    </row>
    <row r="302" spans="1:2">
      <c r="A302" s="229"/>
      <c r="B302" s="229"/>
    </row>
    <row r="303" spans="1:2">
      <c r="A303" s="229"/>
      <c r="B303" s="229"/>
    </row>
    <row r="304" spans="1:2">
      <c r="A304" s="229"/>
      <c r="B304" s="229"/>
    </row>
    <row r="305" spans="1:2">
      <c r="A305" s="229"/>
      <c r="B305" s="229"/>
    </row>
    <row r="306" spans="1:2">
      <c r="A306" s="229"/>
    </row>
    <row r="307" spans="1:2">
      <c r="A307" s="229"/>
      <c r="B307" s="229"/>
    </row>
    <row r="308" spans="1:2">
      <c r="A308" s="229"/>
      <c r="B308" s="229"/>
    </row>
    <row r="324" spans="1:2">
      <c r="A324" s="229"/>
      <c r="B324" s="229"/>
    </row>
    <row r="325" spans="1:2">
      <c r="A325" s="229"/>
      <c r="B325" s="229"/>
    </row>
    <row r="326" spans="1:2">
      <c r="A326" s="229"/>
      <c r="B326" s="229"/>
    </row>
    <row r="327" spans="1:2">
      <c r="A327" s="229"/>
      <c r="B327" s="229"/>
    </row>
  </sheetData>
  <conditionalFormatting sqref="B7:B13">
    <cfRule type="cellIs" dxfId="117" priority="1" stopIfTrue="1" operator="notEqual">
      <formula>0</formula>
    </cfRule>
  </conditionalFormatting>
  <conditionalFormatting sqref="B345 B307 A15:B300">
    <cfRule type="cellIs" dxfId="116" priority="2" stopIfTrue="1" operator="greaterThan">
      <formula>0</formula>
    </cfRule>
  </conditionalFormatting>
  <pageMargins left="0.75" right="0.75" top="0.49" bottom="0.46" header="0.5" footer="0.5"/>
  <pageSetup paperSize="17" fitToWidth="2" orientation="portrait" r:id="rId1"/>
  <headerFooter alignWithMargins="0"/>
</worksheet>
</file>

<file path=xl/worksheets/sheet63.xml><?xml version="1.0" encoding="utf-8"?>
<worksheet xmlns="http://schemas.openxmlformats.org/spreadsheetml/2006/main" xmlns:r="http://schemas.openxmlformats.org/officeDocument/2006/relationships">
  <sheetPr codeName="Sheet50">
    <pageSetUpPr fitToPage="1"/>
  </sheetPr>
  <dimension ref="A1:BF407"/>
  <sheetViews>
    <sheetView workbookViewId="0"/>
  </sheetViews>
  <sheetFormatPr defaultColWidth="7.88671875" defaultRowHeight="15"/>
  <cols>
    <col min="1" max="1" width="3.33203125" style="383" customWidth="1"/>
    <col min="2" max="2" width="5" style="383" customWidth="1"/>
    <col min="3" max="4" width="3.77734375" style="1814" customWidth="1"/>
    <col min="5" max="6" width="10.21875" style="1814" customWidth="1"/>
    <col min="7" max="7" width="19.21875" style="1814" customWidth="1"/>
    <col min="8" max="8" width="15.21875" style="1814" customWidth="1"/>
    <col min="9" max="9" width="22.109375" style="1814" customWidth="1"/>
    <col min="10" max="10" width="20.21875" style="1814" customWidth="1"/>
    <col min="11" max="11" width="9.33203125" style="1814" bestFit="1" customWidth="1"/>
    <col min="12" max="12" width="13.44140625" style="1814" customWidth="1"/>
    <col min="13" max="13" width="11" style="1814" customWidth="1"/>
    <col min="14" max="14" width="9.21875" style="1814" bestFit="1" customWidth="1"/>
    <col min="15" max="15" width="13.21875" style="1814" bestFit="1" customWidth="1"/>
    <col min="16" max="16" width="23.5546875" style="1814" bestFit="1" customWidth="1"/>
    <col min="17" max="17" width="12.77734375" style="1814" customWidth="1"/>
    <col min="18" max="18" width="12.44140625" style="1814" customWidth="1"/>
    <col min="19" max="19" width="16.77734375" style="1816" customWidth="1"/>
    <col min="20" max="20" width="3.21875" style="1814" bestFit="1" customWidth="1"/>
    <col min="21" max="21" width="17.77734375" style="1814" bestFit="1" customWidth="1"/>
    <col min="22" max="22" width="15.21875" style="1814" bestFit="1" customWidth="1"/>
    <col min="23" max="23" width="11.77734375" style="1814" customWidth="1"/>
    <col min="24" max="24" width="15.21875" style="1814" customWidth="1"/>
    <col min="25" max="25" width="10.77734375" style="1814" customWidth="1"/>
    <col min="26" max="26" width="13.21875" style="1814" customWidth="1"/>
    <col min="27" max="27" width="14.21875" style="1814" customWidth="1"/>
    <col min="28" max="29" width="11.88671875" style="1814" customWidth="1"/>
    <col min="30" max="16384" width="7.88671875" style="1814"/>
  </cols>
  <sheetData>
    <row r="1" spans="1:58" ht="33">
      <c r="A1" s="1243" t="s">
        <v>14</v>
      </c>
      <c r="B1" s="1244" t="s">
        <v>15</v>
      </c>
      <c r="E1" s="1815" t="s">
        <v>143</v>
      </c>
      <c r="F1" s="1815"/>
    </row>
    <row r="2" spans="1:58">
      <c r="E2" s="1817"/>
      <c r="F2" s="1817"/>
    </row>
    <row r="3" spans="1:58" ht="15.75">
      <c r="A3" s="383" t="s">
        <v>18</v>
      </c>
      <c r="E3" s="1817"/>
      <c r="F3" s="1818" t="s">
        <v>595</v>
      </c>
      <c r="G3" s="1814" t="s">
        <v>3176</v>
      </c>
    </row>
    <row r="4" spans="1:58" ht="15.75">
      <c r="A4" s="1246">
        <v>0</v>
      </c>
      <c r="B4" s="1819" t="s">
        <v>20</v>
      </c>
      <c r="E4" s="1817"/>
      <c r="F4" s="1818" t="s">
        <v>726</v>
      </c>
      <c r="G4" s="1820">
        <v>41592</v>
      </c>
    </row>
    <row r="5" spans="1:58" ht="15.75">
      <c r="A5" s="1249"/>
      <c r="B5" s="1249"/>
      <c r="E5" s="1817"/>
      <c r="F5" s="1817"/>
    </row>
    <row r="6" spans="1:58">
      <c r="E6" s="1817"/>
      <c r="F6" s="1817"/>
    </row>
    <row r="7" spans="1:58" s="1822" customFormat="1" ht="15.75">
      <c r="A7" s="383"/>
      <c r="B7" s="383"/>
      <c r="C7" s="1814"/>
      <c r="D7" s="1814"/>
      <c r="E7" s="1821" t="s">
        <v>218</v>
      </c>
      <c r="F7" s="1814"/>
      <c r="G7" s="1814"/>
      <c r="H7" s="1821" t="s">
        <v>3177</v>
      </c>
      <c r="I7" s="1814"/>
      <c r="J7" s="1814"/>
      <c r="K7" s="1814"/>
      <c r="L7" s="1814"/>
      <c r="M7" s="1814"/>
      <c r="N7" s="1814"/>
      <c r="O7" s="1814"/>
      <c r="P7" s="1814"/>
      <c r="Q7" s="1814"/>
      <c r="R7" s="1814"/>
      <c r="S7" s="1816"/>
      <c r="T7" s="1814"/>
      <c r="U7" s="1814"/>
      <c r="V7" s="1814"/>
      <c r="W7" s="1814"/>
      <c r="X7" s="1814"/>
      <c r="Y7" s="1814"/>
      <c r="Z7" s="1814"/>
      <c r="AA7" s="1814"/>
      <c r="AB7" s="1814"/>
      <c r="AC7" s="1814"/>
      <c r="AD7" s="1814"/>
      <c r="AE7" s="1814"/>
      <c r="AF7" s="1814"/>
      <c r="AG7" s="1814"/>
      <c r="AH7" s="1814"/>
      <c r="AI7" s="1814"/>
      <c r="AJ7" s="1814"/>
      <c r="AK7" s="1814"/>
      <c r="AL7" s="1814"/>
      <c r="AM7" s="1814"/>
      <c r="AN7" s="1814"/>
      <c r="AO7" s="1814"/>
      <c r="AP7" s="1814"/>
      <c r="AQ7" s="1814"/>
      <c r="AR7" s="1814"/>
      <c r="AS7" s="1814"/>
      <c r="AT7" s="1814"/>
      <c r="AU7" s="1814"/>
      <c r="AV7" s="1814"/>
      <c r="AW7" s="1814"/>
      <c r="AX7" s="1814"/>
      <c r="AY7" s="1814"/>
      <c r="AZ7" s="1814"/>
      <c r="BA7" s="1814"/>
      <c r="BB7" s="1814"/>
      <c r="BC7" s="1814"/>
      <c r="BD7" s="1814"/>
      <c r="BE7" s="1814"/>
      <c r="BF7" s="1814"/>
    </row>
    <row r="8" spans="1:58" ht="15.75">
      <c r="E8" s="1823"/>
      <c r="F8" s="159" t="s">
        <v>3178</v>
      </c>
      <c r="H8" s="1821" t="s">
        <v>3179</v>
      </c>
    </row>
    <row r="9" spans="1:58" ht="18">
      <c r="E9" s="1824"/>
      <c r="F9" s="1825" t="s">
        <v>3180</v>
      </c>
      <c r="J9" s="1826">
        <v>41592</v>
      </c>
      <c r="K9" s="1826">
        <v>41592</v>
      </c>
      <c r="L9" s="1826">
        <v>41592</v>
      </c>
      <c r="M9" s="1826">
        <v>41592</v>
      </c>
      <c r="N9" s="1826">
        <v>41592</v>
      </c>
      <c r="Q9" s="1826">
        <v>41592</v>
      </c>
      <c r="R9" s="1826">
        <v>41592</v>
      </c>
      <c r="S9" s="1827"/>
      <c r="W9" s="1826">
        <v>40078</v>
      </c>
      <c r="Z9" s="1828">
        <v>41592</v>
      </c>
    </row>
    <row r="10" spans="1:58" ht="18">
      <c r="E10" s="1829"/>
      <c r="F10" s="1825" t="s">
        <v>3181</v>
      </c>
      <c r="Z10" s="1830" t="s">
        <v>3182</v>
      </c>
    </row>
    <row r="11" spans="1:58">
      <c r="J11" s="1814" t="s">
        <v>3183</v>
      </c>
      <c r="Z11" s="1814" t="s">
        <v>3184</v>
      </c>
    </row>
    <row r="12" spans="1:58">
      <c r="J12" s="1816" t="s">
        <v>3185</v>
      </c>
      <c r="Z12" s="1830" t="s">
        <v>3186</v>
      </c>
    </row>
    <row r="13" spans="1:58" ht="15.75">
      <c r="C13" s="1822"/>
      <c r="D13" s="1822"/>
      <c r="E13" s="1822"/>
      <c r="F13" s="1822"/>
      <c r="G13" s="1822"/>
      <c r="H13" s="1822"/>
      <c r="I13" s="1831" t="s">
        <v>3187</v>
      </c>
      <c r="J13" s="1816" t="s">
        <v>3188</v>
      </c>
      <c r="Q13" s="1822"/>
      <c r="S13" s="1832"/>
      <c r="T13" s="1822"/>
      <c r="U13" s="1822"/>
      <c r="V13" s="1822"/>
      <c r="W13" s="1822"/>
      <c r="X13" s="1822" t="s">
        <v>3189</v>
      </c>
      <c r="Z13" s="1833"/>
      <c r="AB13" s="1830" t="s">
        <v>3190</v>
      </c>
      <c r="AC13" s="1830"/>
      <c r="AE13" s="1822"/>
      <c r="AF13" s="1822"/>
      <c r="AG13" s="1822"/>
      <c r="AH13" s="1822"/>
      <c r="AI13" s="1822"/>
      <c r="AJ13" s="1822"/>
      <c r="AK13" s="1822"/>
      <c r="AL13" s="1822"/>
      <c r="AM13" s="1822"/>
      <c r="AN13" s="1822"/>
      <c r="AO13" s="1822"/>
      <c r="AP13" s="1822"/>
      <c r="AQ13" s="1822"/>
      <c r="AR13" s="1822"/>
      <c r="AS13" s="1822"/>
      <c r="AT13" s="1822"/>
      <c r="AU13" s="1822"/>
      <c r="AV13" s="1822"/>
      <c r="AW13" s="1822"/>
      <c r="AX13" s="1822"/>
      <c r="AY13" s="1822"/>
      <c r="AZ13" s="1822"/>
      <c r="BA13" s="1822"/>
      <c r="BB13" s="1822"/>
      <c r="BC13" s="1822"/>
      <c r="BD13" s="1822"/>
      <c r="BE13" s="1822"/>
      <c r="BF13" s="1822"/>
    </row>
    <row r="14" spans="1:58" ht="15.75">
      <c r="E14" s="1834" t="s">
        <v>1089</v>
      </c>
      <c r="F14" s="1835" t="s">
        <v>1018</v>
      </c>
      <c r="G14" s="1834" t="s">
        <v>23</v>
      </c>
      <c r="H14" s="1835" t="s">
        <v>23</v>
      </c>
      <c r="I14" s="1836"/>
      <c r="J14" s="1837"/>
      <c r="K14" s="1837"/>
      <c r="L14" s="1837"/>
      <c r="M14" s="1837"/>
      <c r="N14" s="1837"/>
      <c r="O14" s="1837"/>
      <c r="P14" s="1838"/>
      <c r="S14" s="1839"/>
      <c r="T14" s="1840"/>
      <c r="U14" s="1841"/>
      <c r="V14" s="1842" t="s">
        <v>3191</v>
      </c>
      <c r="W14" s="1843"/>
      <c r="X14" s="1844"/>
      <c r="Z14" s="1845"/>
      <c r="AB14" s="1846" t="s">
        <v>3192</v>
      </c>
      <c r="AC14" s="1847"/>
      <c r="AD14" s="1848"/>
    </row>
    <row r="15" spans="1:58" ht="15.75">
      <c r="E15" s="1849"/>
      <c r="F15" s="1850"/>
      <c r="G15" s="1849" t="s">
        <v>1863</v>
      </c>
      <c r="H15" s="1850" t="s">
        <v>1868</v>
      </c>
      <c r="I15" s="1851" t="s">
        <v>3193</v>
      </c>
      <c r="J15" s="1852" t="s">
        <v>3194</v>
      </c>
      <c r="K15" s="1852" t="s">
        <v>106</v>
      </c>
      <c r="L15" s="1852" t="s">
        <v>3195</v>
      </c>
      <c r="M15" s="1852" t="s">
        <v>3196</v>
      </c>
      <c r="N15" s="1852"/>
      <c r="O15" s="1852" t="s">
        <v>3197</v>
      </c>
      <c r="P15" s="1852" t="s">
        <v>3198</v>
      </c>
      <c r="Q15" s="1853" t="s">
        <v>3199</v>
      </c>
      <c r="R15" s="1853" t="s">
        <v>3200</v>
      </c>
      <c r="S15" s="1854"/>
      <c r="T15" s="1855"/>
      <c r="U15" s="1856" t="s">
        <v>3201</v>
      </c>
      <c r="V15" s="1857" t="s">
        <v>3202</v>
      </c>
      <c r="W15" s="1858" t="s">
        <v>3203</v>
      </c>
      <c r="X15" s="1859" t="s">
        <v>3203</v>
      </c>
      <c r="Z15" s="1845"/>
      <c r="AB15" s="1860" t="s">
        <v>3202</v>
      </c>
      <c r="AC15" s="1861" t="s">
        <v>3203</v>
      </c>
      <c r="AD15" s="1862" t="s">
        <v>3203</v>
      </c>
    </row>
    <row r="16" spans="1:58" ht="15.75">
      <c r="E16" s="1849"/>
      <c r="F16" s="1850"/>
      <c r="G16" s="1849"/>
      <c r="H16" s="1850"/>
      <c r="I16" s="1852"/>
      <c r="J16" s="1852" t="s">
        <v>3204</v>
      </c>
      <c r="K16" s="1852" t="s">
        <v>3205</v>
      </c>
      <c r="L16" s="1852" t="s">
        <v>3206</v>
      </c>
      <c r="M16" s="1852" t="s">
        <v>3206</v>
      </c>
      <c r="N16" s="1852" t="s">
        <v>3207</v>
      </c>
      <c r="O16" s="1852"/>
      <c r="P16" s="1852"/>
      <c r="Q16" s="1853" t="s">
        <v>3208</v>
      </c>
      <c r="R16" s="1853" t="s">
        <v>3209</v>
      </c>
      <c r="S16" s="1863" t="s">
        <v>3205</v>
      </c>
      <c r="T16" s="1864">
        <v>1</v>
      </c>
      <c r="U16" s="1865" t="s">
        <v>3210</v>
      </c>
      <c r="V16" s="1866">
        <v>54800</v>
      </c>
      <c r="W16" s="1867">
        <v>1.6455025958293495E-3</v>
      </c>
      <c r="X16" s="1868"/>
      <c r="Z16" s="1845"/>
      <c r="AB16" s="1869">
        <v>190400</v>
      </c>
      <c r="AC16" s="1870">
        <v>7.6759785782940394E-4</v>
      </c>
      <c r="AD16" s="1871"/>
    </row>
    <row r="17" spans="4:31" ht="15.75">
      <c r="E17" s="1849"/>
      <c r="F17" s="1850"/>
      <c r="G17" s="1849"/>
      <c r="H17" s="1872" t="s">
        <v>3211</v>
      </c>
      <c r="I17" s="1873"/>
      <c r="J17" s="1852"/>
      <c r="K17" s="1874" t="s">
        <v>3212</v>
      </c>
      <c r="L17" s="1874" t="s">
        <v>3212</v>
      </c>
      <c r="M17" s="1874" t="s">
        <v>3213</v>
      </c>
      <c r="N17" s="1874"/>
      <c r="O17" s="1874"/>
      <c r="P17" s="1852"/>
      <c r="Q17" s="1853" t="s">
        <v>3214</v>
      </c>
      <c r="R17" s="1853" t="s">
        <v>3215</v>
      </c>
      <c r="S17" s="1875"/>
      <c r="T17" s="1864">
        <v>2</v>
      </c>
      <c r="U17" s="1865" t="s">
        <v>3216</v>
      </c>
      <c r="V17" s="1866">
        <v>1862499.8282604164</v>
      </c>
      <c r="W17" s="1867">
        <v>5.5926063907558991E-2</v>
      </c>
      <c r="X17" s="1876"/>
      <c r="Z17" s="1845"/>
      <c r="AB17" s="1869">
        <v>34260306.666666664</v>
      </c>
      <c r="AC17" s="1870">
        <v>0.13812047272012487</v>
      </c>
      <c r="AD17" s="1877"/>
    </row>
    <row r="18" spans="4:31" ht="15.75">
      <c r="E18" s="1878"/>
      <c r="F18" s="1879"/>
      <c r="G18" s="1878"/>
      <c r="H18" s="1879"/>
      <c r="I18" s="1874" t="s">
        <v>3217</v>
      </c>
      <c r="J18" s="1852" t="s">
        <v>3218</v>
      </c>
      <c r="K18" s="1852" t="s">
        <v>3219</v>
      </c>
      <c r="L18" s="1852" t="s">
        <v>3219</v>
      </c>
      <c r="M18" s="1852"/>
      <c r="N18" s="1852" t="s">
        <v>3219</v>
      </c>
      <c r="O18" s="1852" t="s">
        <v>3219</v>
      </c>
      <c r="P18" s="1852" t="s">
        <v>3220</v>
      </c>
      <c r="Q18" s="1853" t="s">
        <v>3221</v>
      </c>
      <c r="R18" s="1853" t="s">
        <v>3222</v>
      </c>
      <c r="S18" s="1875"/>
      <c r="T18" s="1864">
        <v>3</v>
      </c>
      <c r="U18" s="1865" t="s">
        <v>3223</v>
      </c>
      <c r="V18" s="1866">
        <v>4505492.3371041669</v>
      </c>
      <c r="W18" s="1867">
        <v>0.13528830905463776</v>
      </c>
      <c r="X18" s="1876"/>
      <c r="Z18" s="1845"/>
      <c r="AB18" s="1869">
        <v>41116653</v>
      </c>
      <c r="AC18" s="1870">
        <v>0.16576184224745238</v>
      </c>
      <c r="AD18" s="1877"/>
    </row>
    <row r="19" spans="4:31" ht="15.75">
      <c r="D19" s="1814" t="s">
        <v>820</v>
      </c>
      <c r="E19" s="1875">
        <v>1</v>
      </c>
      <c r="F19" s="1880">
        <v>2009</v>
      </c>
      <c r="G19" s="1880">
        <v>2009</v>
      </c>
      <c r="H19" s="1881">
        <v>2009</v>
      </c>
      <c r="I19" s="1882">
        <v>121119.29999999999</v>
      </c>
      <c r="J19" s="1883">
        <v>13929353.789000001</v>
      </c>
      <c r="K19" s="1884">
        <v>56.87</v>
      </c>
      <c r="L19" s="1885">
        <v>93</v>
      </c>
      <c r="M19" s="1886">
        <v>80</v>
      </c>
      <c r="N19" s="1887">
        <v>0</v>
      </c>
      <c r="O19" s="1888">
        <v>57.654344281202818</v>
      </c>
      <c r="P19" s="1889">
        <v>803087.75896568294</v>
      </c>
      <c r="Q19" s="1890">
        <v>7.2953025277714092</v>
      </c>
      <c r="R19" s="1891"/>
      <c r="S19" s="1875"/>
      <c r="T19" s="1864">
        <v>4</v>
      </c>
      <c r="U19" s="1865" t="s">
        <v>3224</v>
      </c>
      <c r="V19" s="1866">
        <v>3723834.4065729175</v>
      </c>
      <c r="W19" s="1867">
        <v>0.11181713836595585</v>
      </c>
      <c r="X19" s="1876"/>
      <c r="Z19" s="1845"/>
      <c r="AA19" s="1892">
        <v>42186</v>
      </c>
      <c r="AB19" s="1869">
        <v>16700165.333333334</v>
      </c>
      <c r="AC19" s="1870">
        <v>6.7326739155795901E-2</v>
      </c>
      <c r="AD19" s="1877"/>
    </row>
    <row r="20" spans="4:31" ht="15.75">
      <c r="D20" s="1814" t="s">
        <v>3225</v>
      </c>
      <c r="E20" s="1875">
        <v>2</v>
      </c>
      <c r="F20" s="1880">
        <v>2009</v>
      </c>
      <c r="G20" s="1880">
        <v>2009</v>
      </c>
      <c r="H20" s="1881">
        <v>2009</v>
      </c>
      <c r="I20" s="1893">
        <v>88208.900000000009</v>
      </c>
      <c r="J20" s="1883">
        <v>11141140</v>
      </c>
      <c r="K20" s="1884">
        <v>56.87</v>
      </c>
      <c r="L20" s="1894">
        <v>93</v>
      </c>
      <c r="M20" s="1886">
        <v>80</v>
      </c>
      <c r="N20" s="1887">
        <v>0</v>
      </c>
      <c r="O20" s="1895">
        <v>57.654344281202818</v>
      </c>
      <c r="P20" s="1896">
        <v>642335.12124508002</v>
      </c>
      <c r="Q20" s="1890">
        <v>7.2953025277714092</v>
      </c>
      <c r="R20" s="1891"/>
      <c r="S20" s="1875"/>
      <c r="T20" s="1864">
        <v>5</v>
      </c>
      <c r="U20" s="1865" t="s">
        <v>3226</v>
      </c>
      <c r="V20" s="1866">
        <v>2099914.291697917</v>
      </c>
      <c r="W20" s="1867">
        <v>6.3055007627884532E-2</v>
      </c>
      <c r="X20" s="1897">
        <v>0.36773202155186652</v>
      </c>
      <c r="Y20" s="1898" t="s">
        <v>3227</v>
      </c>
      <c r="Z20" s="1899">
        <v>0.3587777303289405</v>
      </c>
      <c r="AA20" s="1899">
        <v>0.32569534979994347</v>
      </c>
      <c r="AB20" s="1869">
        <v>27040230.333333332</v>
      </c>
      <c r="AC20" s="1870">
        <v>0.10901272520525386</v>
      </c>
      <c r="AD20" s="1900">
        <v>0.4809893771864564</v>
      </c>
      <c r="AE20" s="1814" t="s">
        <v>3228</v>
      </c>
    </row>
    <row r="21" spans="4:31" ht="15.75">
      <c r="D21" s="1814" t="s">
        <v>3229</v>
      </c>
      <c r="E21" s="1875">
        <v>3</v>
      </c>
      <c r="F21" s="1880">
        <v>2009</v>
      </c>
      <c r="G21" s="1880">
        <v>2009</v>
      </c>
      <c r="H21" s="1881">
        <v>2009</v>
      </c>
      <c r="I21" s="1893">
        <v>135686.90000000002</v>
      </c>
      <c r="J21" s="1883">
        <v>14524361.91</v>
      </c>
      <c r="K21" s="1884">
        <v>56.87</v>
      </c>
      <c r="L21" s="1894">
        <v>93</v>
      </c>
      <c r="M21" s="1886">
        <v>80</v>
      </c>
      <c r="N21" s="1887">
        <v>0</v>
      </c>
      <c r="O21" s="1895">
        <v>57.654344281202818</v>
      </c>
      <c r="P21" s="1896">
        <v>837392.56202392851</v>
      </c>
      <c r="Q21" s="1890">
        <v>7.2953025277714092</v>
      </c>
      <c r="R21" s="1891"/>
      <c r="S21" s="1901" t="s">
        <v>3230</v>
      </c>
      <c r="T21" s="1864">
        <v>6</v>
      </c>
      <c r="U21" s="1865" t="s">
        <v>3231</v>
      </c>
      <c r="V21" s="1866">
        <v>3288431.5</v>
      </c>
      <c r="W21" s="1867">
        <v>9.8743112581332143E-2</v>
      </c>
      <c r="X21" s="1902">
        <v>9.8743112581332143E-2</v>
      </c>
      <c r="Y21" s="1814" t="s">
        <v>3232</v>
      </c>
      <c r="Z21" s="1903">
        <v>9.8743112581332143E-2</v>
      </c>
      <c r="AB21" s="1869">
        <v>6808734</v>
      </c>
      <c r="AC21" s="1870">
        <v>2.744942034102011E-2</v>
      </c>
      <c r="AD21" s="1877"/>
    </row>
    <row r="22" spans="4:31" ht="15.75">
      <c r="D22" s="1814" t="s">
        <v>3233</v>
      </c>
      <c r="E22" s="1875">
        <v>4</v>
      </c>
      <c r="F22" s="1880">
        <v>2009</v>
      </c>
      <c r="G22" s="1880">
        <v>2009</v>
      </c>
      <c r="H22" s="1881">
        <v>2010</v>
      </c>
      <c r="I22" s="1893">
        <v>179166.69999999995</v>
      </c>
      <c r="J22" s="1883">
        <v>17917449</v>
      </c>
      <c r="K22" s="1884">
        <v>56.87</v>
      </c>
      <c r="L22" s="1894">
        <v>93</v>
      </c>
      <c r="M22" s="1886">
        <v>80</v>
      </c>
      <c r="N22" s="1887">
        <v>0</v>
      </c>
      <c r="O22" s="1895">
        <v>57.654344281202818</v>
      </c>
      <c r="P22" s="1896">
        <v>1033018.7732868931</v>
      </c>
      <c r="Q22" s="1890">
        <v>7.2953025277714092</v>
      </c>
      <c r="R22" s="1891"/>
      <c r="S22" s="1904" t="s">
        <v>3234</v>
      </c>
      <c r="T22" s="1864">
        <v>7</v>
      </c>
      <c r="U22" s="1865" t="s">
        <v>3235</v>
      </c>
      <c r="V22" s="1866">
        <v>1819676.7708333333</v>
      </c>
      <c r="W22" s="1867">
        <v>5.4640197992274049E-2</v>
      </c>
      <c r="X22" s="1876"/>
      <c r="Z22" s="1845"/>
      <c r="AB22" s="1869">
        <v>1321724</v>
      </c>
      <c r="AC22" s="1870">
        <v>5.3285320958073061E-3</v>
      </c>
      <c r="AD22" s="1877"/>
    </row>
    <row r="23" spans="4:31" ht="15.75">
      <c r="D23" s="1814" t="s">
        <v>3236</v>
      </c>
      <c r="E23" s="1875">
        <v>5</v>
      </c>
      <c r="F23" s="1880">
        <v>2009</v>
      </c>
      <c r="G23" s="1880">
        <v>2009</v>
      </c>
      <c r="H23" s="1881">
        <v>2010</v>
      </c>
      <c r="I23" s="1893">
        <v>204442.6</v>
      </c>
      <c r="J23" s="1883">
        <v>21238940</v>
      </c>
      <c r="K23" s="1884">
        <v>56.87</v>
      </c>
      <c r="L23" s="1894">
        <v>93</v>
      </c>
      <c r="M23" s="1886">
        <v>80</v>
      </c>
      <c r="N23" s="1887">
        <v>0</v>
      </c>
      <c r="O23" s="1895">
        <v>57.654344281202818</v>
      </c>
      <c r="P23" s="1896">
        <v>1224517.1589278097</v>
      </c>
      <c r="Q23" s="1890">
        <v>3.3753000000000002</v>
      </c>
      <c r="R23" s="1891"/>
      <c r="S23" s="1904" t="s">
        <v>3234</v>
      </c>
      <c r="T23" s="1864">
        <v>8</v>
      </c>
      <c r="U23" s="1865" t="s">
        <v>3237</v>
      </c>
      <c r="V23" s="1866">
        <v>1147172.7916666667</v>
      </c>
      <c r="W23" s="1867">
        <v>3.4446638805698933E-2</v>
      </c>
      <c r="X23" s="1876"/>
      <c r="Z23" s="1845"/>
      <c r="AB23" s="1869">
        <v>18684320</v>
      </c>
      <c r="AC23" s="1870">
        <v>7.5325861381297737E-2</v>
      </c>
      <c r="AD23" s="1877"/>
    </row>
    <row r="24" spans="4:31" ht="15.75">
      <c r="D24" s="1814" t="s">
        <v>3238</v>
      </c>
      <c r="E24" s="1875">
        <v>6</v>
      </c>
      <c r="F24" s="1880">
        <v>2009</v>
      </c>
      <c r="G24" s="1880">
        <v>2009</v>
      </c>
      <c r="H24" s="1881">
        <v>2010</v>
      </c>
      <c r="I24" s="1893">
        <v>199961</v>
      </c>
      <c r="J24" s="1883">
        <v>25683827</v>
      </c>
      <c r="K24" s="1884">
        <v>56.87</v>
      </c>
      <c r="L24" s="1894">
        <v>93</v>
      </c>
      <c r="M24" s="1886">
        <v>120</v>
      </c>
      <c r="N24" s="1887">
        <v>51.785089999999997</v>
      </c>
      <c r="O24" s="1895">
        <v>77.735791028271024</v>
      </c>
      <c r="P24" s="1896">
        <v>1996552.6084782651</v>
      </c>
      <c r="Q24" s="1890">
        <v>3.5171000000000001</v>
      </c>
      <c r="R24" s="1891"/>
      <c r="S24" s="1904" t="s">
        <v>3234</v>
      </c>
      <c r="T24" s="1864">
        <v>9</v>
      </c>
      <c r="U24" s="1865" t="s">
        <v>3239</v>
      </c>
      <c r="V24" s="1866">
        <v>1101739.0416666667</v>
      </c>
      <c r="W24" s="1867">
        <v>3.3082380528997077E-2</v>
      </c>
      <c r="X24" s="1900">
        <v>0.23802774655697753</v>
      </c>
      <c r="Y24" s="1814" t="s">
        <v>3240</v>
      </c>
      <c r="Z24" s="1905">
        <v>0.20494536602798044</v>
      </c>
      <c r="AA24" s="1892">
        <v>42736</v>
      </c>
      <c r="AB24" s="1869">
        <v>19045204.333333332</v>
      </c>
      <c r="AC24" s="1870">
        <v>7.6780767059821148E-2</v>
      </c>
      <c r="AD24" s="1900"/>
    </row>
    <row r="25" spans="4:31" ht="15.75">
      <c r="D25" s="1814" t="s">
        <v>3241</v>
      </c>
      <c r="E25" s="1875">
        <v>7</v>
      </c>
      <c r="F25" s="1880">
        <v>2009</v>
      </c>
      <c r="G25" s="1880">
        <v>2010</v>
      </c>
      <c r="H25" s="1881">
        <v>2010</v>
      </c>
      <c r="I25" s="1893">
        <v>206943.00000000003</v>
      </c>
      <c r="J25" s="1906">
        <v>33808968.730000004</v>
      </c>
      <c r="K25" s="1884">
        <v>56.87</v>
      </c>
      <c r="L25" s="1894">
        <v>93</v>
      </c>
      <c r="M25" s="1886">
        <v>120</v>
      </c>
      <c r="N25" s="1887">
        <v>54.677279999999996</v>
      </c>
      <c r="O25" s="1895">
        <v>78.325584359417462</v>
      </c>
      <c r="P25" s="1896">
        <v>2648107.2323665223</v>
      </c>
      <c r="Q25" s="1890">
        <v>3.8832</v>
      </c>
      <c r="R25" s="1891"/>
      <c r="S25" s="1907" t="s">
        <v>3242</v>
      </c>
      <c r="T25" s="1864">
        <v>10</v>
      </c>
      <c r="U25" s="1865" t="s">
        <v>3243</v>
      </c>
      <c r="V25" s="1866">
        <v>1910035.5208333333</v>
      </c>
      <c r="W25" s="1867">
        <v>5.7353438095940026E-2</v>
      </c>
      <c r="X25" s="1876"/>
      <c r="Z25" s="1845"/>
      <c r="AB25" s="1869">
        <v>7990952</v>
      </c>
      <c r="AC25" s="1870">
        <v>3.2215533808915918E-2</v>
      </c>
      <c r="AD25" s="1877"/>
    </row>
    <row r="26" spans="4:31" ht="15.75">
      <c r="D26" s="1814" t="s">
        <v>3244</v>
      </c>
      <c r="E26" s="1875">
        <v>8</v>
      </c>
      <c r="F26" s="1880">
        <v>2009</v>
      </c>
      <c r="G26" s="1880">
        <v>2010</v>
      </c>
      <c r="H26" s="1881">
        <v>2010</v>
      </c>
      <c r="I26" s="1893">
        <v>202426.40000000002</v>
      </c>
      <c r="J26" s="1906">
        <v>33879743</v>
      </c>
      <c r="K26" s="1884">
        <v>56.87</v>
      </c>
      <c r="L26" s="1894">
        <v>93</v>
      </c>
      <c r="M26" s="1886">
        <v>120</v>
      </c>
      <c r="N26" s="1887">
        <v>52.398920000000004</v>
      </c>
      <c r="O26" s="1895">
        <v>77.860967050751441</v>
      </c>
      <c r="P26" s="1896">
        <v>2637909.5534109268</v>
      </c>
      <c r="Q26" s="1890">
        <v>3.5948000000000002</v>
      </c>
      <c r="R26" s="1891"/>
      <c r="S26" s="1907" t="s">
        <v>3242</v>
      </c>
      <c r="T26" s="1864">
        <v>11</v>
      </c>
      <c r="U26" s="1865" t="s">
        <v>3245</v>
      </c>
      <c r="V26" s="1866">
        <v>388133.79166666669</v>
      </c>
      <c r="W26" s="1867">
        <v>1.1654656235704159E-2</v>
      </c>
      <c r="X26" s="1876"/>
      <c r="Z26" s="1845"/>
      <c r="AB26" s="1869">
        <v>3509622</v>
      </c>
      <c r="AC26" s="1870">
        <v>1.4149045845540695E-2</v>
      </c>
      <c r="AD26" s="1877"/>
    </row>
    <row r="27" spans="4:31" ht="15.75">
      <c r="D27" s="1814" t="s">
        <v>3246</v>
      </c>
      <c r="E27" s="1875">
        <v>9</v>
      </c>
      <c r="F27" s="1880">
        <v>2009</v>
      </c>
      <c r="G27" s="1880">
        <v>2010</v>
      </c>
      <c r="H27" s="1881">
        <v>2010</v>
      </c>
      <c r="I27" s="1893">
        <v>176351.5</v>
      </c>
      <c r="J27" s="1906">
        <v>28553849</v>
      </c>
      <c r="K27" s="1884">
        <v>56.87</v>
      </c>
      <c r="L27" s="1894">
        <v>93</v>
      </c>
      <c r="M27" s="1886">
        <v>120</v>
      </c>
      <c r="N27" s="1887">
        <v>49.325029999999998</v>
      </c>
      <c r="O27" s="1895">
        <v>77.23412032813718</v>
      </c>
      <c r="P27" s="1896">
        <v>2205331.4094974594</v>
      </c>
      <c r="Q27" s="1890">
        <v>3.2057000000000002</v>
      </c>
      <c r="R27" s="1891"/>
      <c r="S27" s="1907" t="s">
        <v>3242</v>
      </c>
      <c r="T27" s="1864">
        <v>12</v>
      </c>
      <c r="U27" s="1865" t="s">
        <v>3247</v>
      </c>
      <c r="V27" s="1866">
        <v>444546.51041666669</v>
      </c>
      <c r="W27" s="1867">
        <v>1.3348584614188029E-2</v>
      </c>
      <c r="X27" s="1908"/>
      <c r="Z27" s="1845"/>
      <c r="AB27" s="1869">
        <v>15686598.333333334</v>
      </c>
      <c r="AC27" s="1870">
        <v>6.3240542422778184E-2</v>
      </c>
      <c r="AD27" s="1900"/>
    </row>
    <row r="28" spans="4:31" ht="15.75">
      <c r="D28" s="1814" t="s">
        <v>3248</v>
      </c>
      <c r="E28" s="1875">
        <v>10</v>
      </c>
      <c r="F28" s="1880">
        <v>2009</v>
      </c>
      <c r="G28" s="1880">
        <v>2010</v>
      </c>
      <c r="H28" s="1881">
        <v>2010</v>
      </c>
      <c r="I28" s="1893">
        <v>161908.09999999998</v>
      </c>
      <c r="J28" s="1906">
        <v>28597429</v>
      </c>
      <c r="K28" s="1884">
        <v>56.87</v>
      </c>
      <c r="L28" s="1894">
        <v>93</v>
      </c>
      <c r="M28" s="1886">
        <v>80</v>
      </c>
      <c r="N28" s="1887">
        <v>51.790612902291265</v>
      </c>
      <c r="O28" s="1895">
        <v>68.215807430497364</v>
      </c>
      <c r="P28" s="1896">
        <v>1950796.7096713209</v>
      </c>
      <c r="Q28" s="1890">
        <v>3.5177991015558567</v>
      </c>
      <c r="R28" s="1891"/>
      <c r="S28" s="1909" t="s">
        <v>3234</v>
      </c>
      <c r="T28" s="1864">
        <v>13</v>
      </c>
      <c r="U28" s="1865" t="s">
        <v>3249</v>
      </c>
      <c r="V28" s="1866">
        <v>1875046.28125</v>
      </c>
      <c r="W28" s="1867">
        <v>5.6302801516369405E-2</v>
      </c>
      <c r="X28" s="1876"/>
      <c r="Z28" s="1845"/>
      <c r="AB28" s="1869">
        <v>26458875</v>
      </c>
      <c r="AC28" s="1870">
        <v>0.10666899039168051</v>
      </c>
      <c r="AD28" s="1877"/>
    </row>
    <row r="29" spans="4:31" ht="15.75">
      <c r="D29" s="1814" t="s">
        <v>3250</v>
      </c>
      <c r="E29" s="1875">
        <v>11</v>
      </c>
      <c r="F29" s="1880">
        <v>2009</v>
      </c>
      <c r="G29" s="1880">
        <v>2010</v>
      </c>
      <c r="H29" s="1881">
        <v>2010</v>
      </c>
      <c r="I29" s="1893">
        <v>140377.20000000001</v>
      </c>
      <c r="J29" s="1906">
        <v>13665605</v>
      </c>
      <c r="K29" s="1884">
        <v>56.87</v>
      </c>
      <c r="L29" s="1894">
        <v>93</v>
      </c>
      <c r="M29" s="1886">
        <v>80</v>
      </c>
      <c r="N29" s="1887">
        <v>60.620016125778768</v>
      </c>
      <c r="O29" s="1895">
        <v>70.016354123216658</v>
      </c>
      <c r="P29" s="1896">
        <v>956815.83898800018</v>
      </c>
      <c r="Q29" s="1890">
        <v>4.6354450792125022</v>
      </c>
      <c r="R29" s="1891"/>
      <c r="S29" s="1907" t="s">
        <v>3242</v>
      </c>
      <c r="T29" s="1910">
        <v>14</v>
      </c>
      <c r="U29" s="1865" t="s">
        <v>3251</v>
      </c>
      <c r="V29" s="1866">
        <v>306860.70833333331</v>
      </c>
      <c r="W29" s="1911">
        <v>9.2142352576739563E-3</v>
      </c>
      <c r="X29" s="1912">
        <v>9.1570914203506174E-2</v>
      </c>
      <c r="Y29" s="1814" t="s">
        <v>3252</v>
      </c>
      <c r="Z29" s="1905">
        <v>9.1570914203506174E-2</v>
      </c>
      <c r="AB29" s="1869">
        <v>1691161</v>
      </c>
      <c r="AC29" s="1870">
        <v>6.8179178615789529E-3</v>
      </c>
      <c r="AD29" s="1900">
        <v>0.40797661120844053</v>
      </c>
      <c r="AE29" s="1814" t="s">
        <v>3253</v>
      </c>
    </row>
    <row r="30" spans="4:31" ht="15.75">
      <c r="D30" s="1814" t="s">
        <v>3254</v>
      </c>
      <c r="E30" s="1875">
        <v>12</v>
      </c>
      <c r="F30" s="1880">
        <v>2009</v>
      </c>
      <c r="G30" s="1880">
        <v>2010</v>
      </c>
      <c r="H30" s="1881">
        <v>2010</v>
      </c>
      <c r="I30" s="1893">
        <v>104559.4</v>
      </c>
      <c r="J30" s="1906">
        <v>13291577</v>
      </c>
      <c r="K30" s="1884">
        <v>56.87</v>
      </c>
      <c r="L30" s="1894">
        <v>93</v>
      </c>
      <c r="M30" s="1886">
        <v>80</v>
      </c>
      <c r="N30" s="1887">
        <v>65.837801938559736</v>
      </c>
      <c r="O30" s="1895">
        <v>71.080397383074668</v>
      </c>
      <c r="P30" s="1896">
        <v>944770.57500773552</v>
      </c>
      <c r="Q30" s="1890">
        <v>5.2959242960202193</v>
      </c>
      <c r="R30" s="1891"/>
      <c r="S30" s="1875" t="s">
        <v>3207</v>
      </c>
      <c r="T30" s="1910">
        <v>15</v>
      </c>
      <c r="U30" s="1865" t="s">
        <v>3207</v>
      </c>
      <c r="V30" s="1866">
        <v>6791332.9751958335</v>
      </c>
      <c r="W30" s="1911">
        <v>0.20392620510631757</v>
      </c>
      <c r="X30" s="1897">
        <v>0.20392620510631757</v>
      </c>
      <c r="Y30" s="1814" t="s">
        <v>3255</v>
      </c>
      <c r="Z30" s="1903">
        <v>0.20392620510631757</v>
      </c>
      <c r="AB30" s="1860">
        <v>27541603.45026667</v>
      </c>
      <c r="AC30" s="1913">
        <v>0.11103401160510303</v>
      </c>
      <c r="AD30" s="1900">
        <v>0.11103401160510303</v>
      </c>
      <c r="AE30" s="1814" t="s">
        <v>3256</v>
      </c>
    </row>
    <row r="31" spans="4:31" ht="15.75">
      <c r="D31" s="1814" t="s">
        <v>820</v>
      </c>
      <c r="E31" s="1875">
        <v>1</v>
      </c>
      <c r="F31" s="1880">
        <v>2010</v>
      </c>
      <c r="G31" s="1880">
        <v>2010</v>
      </c>
      <c r="H31" s="1881">
        <v>2010</v>
      </c>
      <c r="I31" s="1893">
        <v>114863.7</v>
      </c>
      <c r="J31" s="1906">
        <v>14936042</v>
      </c>
      <c r="K31" s="1884">
        <v>56.91</v>
      </c>
      <c r="L31" s="1894">
        <v>93</v>
      </c>
      <c r="M31" s="1886">
        <v>80</v>
      </c>
      <c r="N31" s="1887">
        <v>68.14081612577877</v>
      </c>
      <c r="O31" s="1895">
        <v>71.564751607442318</v>
      </c>
      <c r="P31" s="1896">
        <v>1068894.1357283259</v>
      </c>
      <c r="Q31" s="1890">
        <v>5.587445079212503</v>
      </c>
      <c r="R31" s="1891"/>
      <c r="S31" s="1904" t="s">
        <v>3234</v>
      </c>
      <c r="T31" s="1855">
        <v>16</v>
      </c>
      <c r="U31" s="1856" t="s">
        <v>3257</v>
      </c>
      <c r="V31" s="1857">
        <v>1983378.1405020833</v>
      </c>
      <c r="W31" s="1914">
        <v>5.9555727713638068E-2</v>
      </c>
      <c r="X31" s="1908"/>
      <c r="Z31" s="1903"/>
      <c r="AB31" s="1860">
        <v>248046549.45026666</v>
      </c>
      <c r="AC31" s="1913">
        <v>1</v>
      </c>
      <c r="AD31" s="1900">
        <v>1</v>
      </c>
    </row>
    <row r="32" spans="4:31" ht="15.75">
      <c r="D32" s="1814" t="s">
        <v>3225</v>
      </c>
      <c r="E32" s="1875">
        <v>2</v>
      </c>
      <c r="F32" s="1880">
        <v>2010</v>
      </c>
      <c r="G32" s="1880">
        <v>2010</v>
      </c>
      <c r="H32" s="1881">
        <v>2010</v>
      </c>
      <c r="I32" s="1893">
        <v>66894.7</v>
      </c>
      <c r="J32" s="1906">
        <v>9728810</v>
      </c>
      <c r="K32" s="1884">
        <v>56.91</v>
      </c>
      <c r="L32" s="1894">
        <v>93</v>
      </c>
      <c r="M32" s="1886">
        <v>80</v>
      </c>
      <c r="N32" s="1887">
        <v>68.417316125778768</v>
      </c>
      <c r="O32" s="1895">
        <v>71.621137203154206</v>
      </c>
      <c r="P32" s="1896">
        <v>696788.43583341863</v>
      </c>
      <c r="Q32" s="1890">
        <v>5.6224450792125023</v>
      </c>
      <c r="R32" s="1891"/>
      <c r="S32" s="1915"/>
      <c r="T32" s="1916"/>
      <c r="U32" s="1917" t="s">
        <v>24</v>
      </c>
      <c r="V32" s="1918">
        <v>33302894.896000005</v>
      </c>
      <c r="W32" s="1919">
        <v>0.99999999999999989</v>
      </c>
      <c r="X32" s="1919">
        <v>0.99999999999999989</v>
      </c>
      <c r="Z32" s="1903">
        <v>0.95796332824807673</v>
      </c>
      <c r="AB32" s="1920"/>
      <c r="AC32" s="1921"/>
      <c r="AD32" s="1921"/>
    </row>
    <row r="33" spans="4:26" ht="15.75">
      <c r="D33" s="1814" t="s">
        <v>3229</v>
      </c>
      <c r="E33" s="1875">
        <v>3</v>
      </c>
      <c r="F33" s="1880">
        <v>2010</v>
      </c>
      <c r="G33" s="1880">
        <v>2010</v>
      </c>
      <c r="H33" s="1881">
        <v>2010</v>
      </c>
      <c r="I33" s="1893">
        <v>115683.30000000002</v>
      </c>
      <c r="J33" s="1906">
        <v>15822362</v>
      </c>
      <c r="K33" s="1884">
        <v>56.91</v>
      </c>
      <c r="L33" s="1894">
        <v>93</v>
      </c>
      <c r="M33" s="1886">
        <v>80</v>
      </c>
      <c r="N33" s="1887">
        <v>68.14081612577877</v>
      </c>
      <c r="O33" s="1895">
        <v>71.564751607442318</v>
      </c>
      <c r="P33" s="1896">
        <v>1132323.4063730342</v>
      </c>
      <c r="Q33" s="1890">
        <v>5.587445079212503</v>
      </c>
      <c r="R33" s="1891"/>
      <c r="Z33" s="1814" t="s">
        <v>3258</v>
      </c>
    </row>
    <row r="34" spans="4:26" ht="15.75">
      <c r="D34" s="1814" t="s">
        <v>3233</v>
      </c>
      <c r="E34" s="1875">
        <v>4</v>
      </c>
      <c r="F34" s="1880">
        <v>2010</v>
      </c>
      <c r="G34" s="1880">
        <v>2010</v>
      </c>
      <c r="H34" s="1881">
        <v>2011</v>
      </c>
      <c r="I34" s="1893">
        <v>145681.5</v>
      </c>
      <c r="J34" s="1906">
        <v>24751374</v>
      </c>
      <c r="K34" s="1884">
        <v>56.91</v>
      </c>
      <c r="L34" s="1894">
        <v>93</v>
      </c>
      <c r="M34" s="1886">
        <v>80</v>
      </c>
      <c r="N34" s="1887">
        <v>68.022316125778772</v>
      </c>
      <c r="O34" s="1895">
        <v>71.540586352137211</v>
      </c>
      <c r="P34" s="1896">
        <v>1770727.8089810438</v>
      </c>
      <c r="Q34" s="1890">
        <v>5.5724450792125024</v>
      </c>
      <c r="R34" s="1891"/>
      <c r="S34" s="1890"/>
    </row>
    <row r="35" spans="4:26" ht="15.75">
      <c r="D35" s="1814" t="s">
        <v>3236</v>
      </c>
      <c r="E35" s="1875">
        <v>5</v>
      </c>
      <c r="F35" s="1880">
        <v>2010</v>
      </c>
      <c r="G35" s="1880">
        <v>2010</v>
      </c>
      <c r="H35" s="1881">
        <v>2011</v>
      </c>
      <c r="I35" s="1893">
        <v>162925</v>
      </c>
      <c r="J35" s="1906">
        <v>19988140</v>
      </c>
      <c r="K35" s="1884">
        <v>56.91</v>
      </c>
      <c r="L35" s="1894">
        <v>93</v>
      </c>
      <c r="M35" s="1886">
        <v>80</v>
      </c>
      <c r="N35" s="1887">
        <v>68.31461612577877</v>
      </c>
      <c r="O35" s="1895">
        <v>71.600193981889788</v>
      </c>
      <c r="P35" s="1896">
        <v>1431154.7013371706</v>
      </c>
      <c r="Q35" s="1890">
        <v>5.6094450792125023</v>
      </c>
      <c r="R35" s="1891"/>
      <c r="S35" s="1890"/>
      <c r="V35" s="159"/>
    </row>
    <row r="36" spans="4:26" ht="15.75">
      <c r="D36" s="1814" t="s">
        <v>3238</v>
      </c>
      <c r="E36" s="1875">
        <v>6</v>
      </c>
      <c r="F36" s="1880">
        <v>2010</v>
      </c>
      <c r="G36" s="1880">
        <v>2010</v>
      </c>
      <c r="H36" s="1881">
        <v>2011</v>
      </c>
      <c r="I36" s="1893">
        <v>159821.79999999999</v>
      </c>
      <c r="J36" s="1906">
        <v>23612349.969000001</v>
      </c>
      <c r="K36" s="1884">
        <v>56.91</v>
      </c>
      <c r="L36" s="1894">
        <v>93</v>
      </c>
      <c r="M36" s="1886">
        <v>120</v>
      </c>
      <c r="N36" s="1887">
        <v>68.907116125778771</v>
      </c>
      <c r="O36" s="1895">
        <v>81.242130120694384</v>
      </c>
      <c r="P36" s="1896">
        <v>1918317.6086368721</v>
      </c>
      <c r="Q36" s="1890">
        <v>5.6844450792125025</v>
      </c>
      <c r="R36" s="1891"/>
      <c r="S36" s="1890"/>
      <c r="V36" s="159"/>
    </row>
    <row r="37" spans="4:26" ht="15.75">
      <c r="D37" s="1814" t="s">
        <v>3241</v>
      </c>
      <c r="E37" s="1875">
        <v>7</v>
      </c>
      <c r="F37" s="1880">
        <v>2010</v>
      </c>
      <c r="G37" s="1880">
        <v>2011</v>
      </c>
      <c r="H37" s="1881">
        <v>2011</v>
      </c>
      <c r="I37" s="1893">
        <v>165825.5</v>
      </c>
      <c r="J37" s="1906">
        <v>31634724</v>
      </c>
      <c r="K37" s="1884">
        <v>56.91</v>
      </c>
      <c r="L37" s="1894">
        <v>93</v>
      </c>
      <c r="M37" s="1886">
        <v>120</v>
      </c>
      <c r="N37" s="1887">
        <v>69.657616125778773</v>
      </c>
      <c r="O37" s="1895">
        <v>81.39517673762667</v>
      </c>
      <c r="P37" s="1896">
        <v>2574913.9510260401</v>
      </c>
      <c r="Q37" s="1890">
        <v>5.7794450792125023</v>
      </c>
      <c r="R37" s="1891"/>
      <c r="S37" s="1890"/>
      <c r="V37" s="159"/>
    </row>
    <row r="38" spans="4:26" ht="15.75">
      <c r="D38" s="1814" t="s">
        <v>3244</v>
      </c>
      <c r="E38" s="1875">
        <v>8</v>
      </c>
      <c r="F38" s="1880">
        <v>2010</v>
      </c>
      <c r="G38" s="1880">
        <v>2011</v>
      </c>
      <c r="H38" s="1881">
        <v>2011</v>
      </c>
      <c r="I38" s="1893">
        <v>176042.5</v>
      </c>
      <c r="J38" s="1906">
        <v>34321277</v>
      </c>
      <c r="K38" s="1884">
        <v>56.91</v>
      </c>
      <c r="L38" s="1894">
        <v>93</v>
      </c>
      <c r="M38" s="1886">
        <v>120</v>
      </c>
      <c r="N38" s="1887">
        <v>70.376516125778764</v>
      </c>
      <c r="O38" s="1895">
        <v>81.541779286477606</v>
      </c>
      <c r="P38" s="1896">
        <v>2798617.9939640602</v>
      </c>
      <c r="Q38" s="1890">
        <v>5.8704450792125025</v>
      </c>
      <c r="R38" s="1891"/>
      <c r="S38" s="1890"/>
      <c r="V38" s="159"/>
    </row>
    <row r="39" spans="4:26" ht="15.75">
      <c r="D39" s="1814" t="s">
        <v>3246</v>
      </c>
      <c r="E39" s="1875">
        <v>9</v>
      </c>
      <c r="F39" s="1880">
        <v>2010</v>
      </c>
      <c r="G39" s="1880">
        <v>2011</v>
      </c>
      <c r="H39" s="1881">
        <v>2011</v>
      </c>
      <c r="I39" s="1893">
        <v>172086.80000000002</v>
      </c>
      <c r="J39" s="1906">
        <v>34311516.467</v>
      </c>
      <c r="K39" s="1884">
        <v>56.91</v>
      </c>
      <c r="L39" s="1894">
        <v>93</v>
      </c>
      <c r="M39" s="1886">
        <v>120</v>
      </c>
      <c r="N39" s="1887">
        <v>71.008516125778769</v>
      </c>
      <c r="O39" s="1895">
        <v>81.6706606481048</v>
      </c>
      <c r="P39" s="1896">
        <v>2802244.2176982169</v>
      </c>
      <c r="Q39" s="1890">
        <v>5.9504450792125025</v>
      </c>
      <c r="R39" s="1891"/>
      <c r="S39" s="1890"/>
      <c r="V39" s="159"/>
    </row>
    <row r="40" spans="4:26" ht="15.75">
      <c r="D40" s="1814" t="s">
        <v>3248</v>
      </c>
      <c r="E40" s="1875">
        <v>10</v>
      </c>
      <c r="F40" s="1880">
        <v>2010</v>
      </c>
      <c r="G40" s="1880">
        <v>2011</v>
      </c>
      <c r="H40" s="1881">
        <v>2011</v>
      </c>
      <c r="I40" s="1893">
        <v>131537.60000000001</v>
      </c>
      <c r="J40" s="1906">
        <v>27000532.004000001</v>
      </c>
      <c r="K40" s="1884">
        <v>56.91</v>
      </c>
      <c r="L40" s="1894">
        <v>93</v>
      </c>
      <c r="M40" s="1886">
        <v>80</v>
      </c>
      <c r="N40" s="1887">
        <v>72.272516125778765</v>
      </c>
      <c r="O40" s="1895">
        <v>72.407313509080083</v>
      </c>
      <c r="P40" s="1896">
        <v>1955035.9857255784</v>
      </c>
      <c r="Q40" s="1890">
        <v>6.1104450792125027</v>
      </c>
      <c r="R40" s="1891"/>
      <c r="S40" s="1890"/>
      <c r="V40" s="159"/>
    </row>
    <row r="41" spans="4:26" ht="15.75">
      <c r="D41" s="1814" t="s">
        <v>3250</v>
      </c>
      <c r="E41" s="1875">
        <v>11</v>
      </c>
      <c r="F41" s="1880">
        <v>2010</v>
      </c>
      <c r="G41" s="1880">
        <v>2011</v>
      </c>
      <c r="H41" s="1881">
        <v>2011</v>
      </c>
      <c r="I41" s="1893">
        <v>139624.9</v>
      </c>
      <c r="J41" s="1906">
        <v>30846639</v>
      </c>
      <c r="K41" s="1884">
        <v>56.91</v>
      </c>
      <c r="L41" s="1894">
        <v>93</v>
      </c>
      <c r="M41" s="1886">
        <v>80</v>
      </c>
      <c r="N41" s="1887">
        <v>75.140216125778764</v>
      </c>
      <c r="O41" s="1895">
        <v>72.992112687463475</v>
      </c>
      <c r="P41" s="1896">
        <v>2251561.3499175059</v>
      </c>
      <c r="Q41" s="1890">
        <v>6.4734450792125022</v>
      </c>
      <c r="R41" s="1891"/>
      <c r="S41" s="1890"/>
      <c r="V41" s="159"/>
    </row>
    <row r="42" spans="4:26" ht="15.75">
      <c r="D42" s="1814" t="s">
        <v>3254</v>
      </c>
      <c r="E42" s="1875">
        <v>12</v>
      </c>
      <c r="F42" s="1880">
        <v>2010</v>
      </c>
      <c r="G42" s="1880">
        <v>2011</v>
      </c>
      <c r="H42" s="1881">
        <v>2011</v>
      </c>
      <c r="I42" s="1893">
        <v>107833.2</v>
      </c>
      <c r="J42" s="1906">
        <v>20470286</v>
      </c>
      <c r="K42" s="1884">
        <v>56.91</v>
      </c>
      <c r="L42" s="1894">
        <v>93</v>
      </c>
      <c r="M42" s="1886">
        <v>80</v>
      </c>
      <c r="N42" s="1887">
        <v>77.921016125778777</v>
      </c>
      <c r="O42" s="1895">
        <v>73.559190678623125</v>
      </c>
      <c r="P42" s="1896">
        <v>1505777.6711199493</v>
      </c>
      <c r="Q42" s="1890">
        <v>6.8254450792125025</v>
      </c>
      <c r="R42" s="1891"/>
      <c r="S42" s="1890"/>
      <c r="V42" s="159"/>
    </row>
    <row r="43" spans="4:26" ht="15.75">
      <c r="D43" s="1814" t="s">
        <v>820</v>
      </c>
      <c r="E43" s="1875">
        <v>1</v>
      </c>
      <c r="F43" s="1880">
        <v>2011</v>
      </c>
      <c r="G43" s="1880">
        <v>2011</v>
      </c>
      <c r="H43" s="1881">
        <v>2011</v>
      </c>
      <c r="I43" s="1893">
        <v>93082.60000000002</v>
      </c>
      <c r="J43" s="1906">
        <v>19018813</v>
      </c>
      <c r="K43" s="1884">
        <v>56.94</v>
      </c>
      <c r="L43" s="1894">
        <v>93</v>
      </c>
      <c r="M43" s="1886">
        <v>80</v>
      </c>
      <c r="N43" s="1887">
        <v>79.489001938559738</v>
      </c>
      <c r="O43" s="1895">
        <v>73.889976035730655</v>
      </c>
      <c r="P43" s="1896">
        <v>1405299.6367980426</v>
      </c>
      <c r="Q43" s="1890">
        <v>7.0239242960202199</v>
      </c>
      <c r="R43" s="1891"/>
      <c r="S43" s="1922"/>
      <c r="V43" s="159"/>
    </row>
    <row r="44" spans="4:26" ht="15.75">
      <c r="D44" s="1814" t="s">
        <v>3225</v>
      </c>
      <c r="E44" s="1875">
        <v>2</v>
      </c>
      <c r="F44" s="1880">
        <v>2011</v>
      </c>
      <c r="G44" s="1880">
        <v>2011</v>
      </c>
      <c r="H44" s="1881">
        <v>2011</v>
      </c>
      <c r="I44" s="1893">
        <v>103436.90000000001</v>
      </c>
      <c r="J44" s="1906">
        <v>21831145</v>
      </c>
      <c r="K44" s="1884">
        <v>56.94</v>
      </c>
      <c r="L44" s="1894">
        <v>93</v>
      </c>
      <c r="M44" s="1886">
        <v>80</v>
      </c>
      <c r="N44" s="1887">
        <v>79.410001938559731</v>
      </c>
      <c r="O44" s="1895">
        <v>73.87386586552725</v>
      </c>
      <c r="P44" s="1896">
        <v>1612751.0774208759</v>
      </c>
      <c r="Q44" s="1890">
        <v>7.0139242960202193</v>
      </c>
      <c r="R44" s="1891"/>
      <c r="S44" s="1890"/>
      <c r="V44" s="159"/>
    </row>
    <row r="45" spans="4:26" ht="15.75">
      <c r="D45" s="1814" t="s">
        <v>3229</v>
      </c>
      <c r="E45" s="1875">
        <v>3</v>
      </c>
      <c r="F45" s="1880">
        <v>2011</v>
      </c>
      <c r="G45" s="1880">
        <v>2011</v>
      </c>
      <c r="H45" s="1881">
        <v>2011</v>
      </c>
      <c r="I45" s="1893">
        <v>81935.7</v>
      </c>
      <c r="J45" s="1906">
        <v>15726465.4</v>
      </c>
      <c r="K45" s="1884">
        <v>56.94</v>
      </c>
      <c r="L45" s="1894">
        <v>93</v>
      </c>
      <c r="M45" s="1886">
        <v>80</v>
      </c>
      <c r="N45" s="1887">
        <v>78.027501938559737</v>
      </c>
      <c r="O45" s="1895">
        <v>73.59193788696777</v>
      </c>
      <c r="P45" s="1896">
        <v>1157341.0648983479</v>
      </c>
      <c r="Q45" s="1890">
        <v>6.8389242960202195</v>
      </c>
      <c r="R45" s="1891"/>
      <c r="S45" s="1890"/>
      <c r="V45" s="159"/>
    </row>
    <row r="46" spans="4:26" ht="15.75">
      <c r="D46" s="1814" t="s">
        <v>3233</v>
      </c>
      <c r="E46" s="1875">
        <v>4</v>
      </c>
      <c r="F46" s="1880">
        <v>2011</v>
      </c>
      <c r="G46" s="1880">
        <v>2011</v>
      </c>
      <c r="H46" s="1881">
        <v>2012</v>
      </c>
      <c r="I46" s="1893">
        <v>98933.799999999988</v>
      </c>
      <c r="J46" s="1906">
        <v>21550651</v>
      </c>
      <c r="K46" s="1884">
        <v>56.94</v>
      </c>
      <c r="L46" s="1894">
        <v>93</v>
      </c>
      <c r="M46" s="1886">
        <v>80</v>
      </c>
      <c r="N46" s="1887">
        <v>73.761501938559732</v>
      </c>
      <c r="O46" s="1895">
        <v>72.721988695984223</v>
      </c>
      <c r="P46" s="1896">
        <v>1567206.1984131013</v>
      </c>
      <c r="Q46" s="1890">
        <v>6.2989242960202194</v>
      </c>
      <c r="R46" s="1891"/>
      <c r="S46" s="1890"/>
      <c r="V46" s="159"/>
    </row>
    <row r="47" spans="4:26" ht="15.75">
      <c r="D47" s="1814" t="s">
        <v>3236</v>
      </c>
      <c r="E47" s="1875">
        <v>5</v>
      </c>
      <c r="F47" s="1880">
        <v>2011</v>
      </c>
      <c r="G47" s="1880">
        <v>2011</v>
      </c>
      <c r="H47" s="1881">
        <v>2012</v>
      </c>
      <c r="I47" s="1893">
        <v>129571.7</v>
      </c>
      <c r="J47" s="1906">
        <v>26809174</v>
      </c>
      <c r="K47" s="1884">
        <v>56.94</v>
      </c>
      <c r="L47" s="1894">
        <v>93</v>
      </c>
      <c r="M47" s="1886">
        <v>80</v>
      </c>
      <c r="N47" s="1887">
        <v>73.40600193855974</v>
      </c>
      <c r="O47" s="1895">
        <v>72.649492930068917</v>
      </c>
      <c r="P47" s="1896">
        <v>1947672.8969739873</v>
      </c>
      <c r="Q47" s="1890">
        <v>6.2539242960202195</v>
      </c>
      <c r="R47" s="1891"/>
      <c r="S47" s="1890"/>
      <c r="V47" s="159"/>
    </row>
    <row r="48" spans="4:26" ht="15.75">
      <c r="D48" s="1814" t="s">
        <v>3238</v>
      </c>
      <c r="E48" s="1875">
        <v>6</v>
      </c>
      <c r="F48" s="1880">
        <v>2011</v>
      </c>
      <c r="G48" s="1880">
        <v>2011</v>
      </c>
      <c r="H48" s="1881">
        <v>2012</v>
      </c>
      <c r="I48" s="1893">
        <v>208953.1</v>
      </c>
      <c r="J48" s="1906">
        <v>44126025</v>
      </c>
      <c r="K48" s="1884">
        <v>56.94</v>
      </c>
      <c r="L48" s="1894">
        <v>93</v>
      </c>
      <c r="M48" s="1886">
        <v>120</v>
      </c>
      <c r="N48" s="1887">
        <v>73.959001938559737</v>
      </c>
      <c r="O48" s="1895">
        <v>82.28337398377181</v>
      </c>
      <c r="P48" s="1896">
        <v>3630838.2174922642</v>
      </c>
      <c r="Q48" s="1890">
        <v>6.3239242960202198</v>
      </c>
      <c r="R48" s="1891"/>
      <c r="S48" s="1890"/>
      <c r="V48" s="159"/>
    </row>
    <row r="49" spans="4:22" ht="15.75">
      <c r="D49" s="1814" t="s">
        <v>3241</v>
      </c>
      <c r="E49" s="1875">
        <v>7</v>
      </c>
      <c r="F49" s="1880">
        <v>2011</v>
      </c>
      <c r="G49" s="1880">
        <v>2012</v>
      </c>
      <c r="H49" s="1881">
        <v>2012</v>
      </c>
      <c r="I49" s="1893">
        <v>206083.4</v>
      </c>
      <c r="J49" s="1906">
        <v>52341595</v>
      </c>
      <c r="K49" s="1884">
        <v>56.94</v>
      </c>
      <c r="L49" s="1894">
        <v>93</v>
      </c>
      <c r="M49" s="1886">
        <v>120</v>
      </c>
      <c r="N49" s="1887">
        <v>64.033249999999995</v>
      </c>
      <c r="O49" s="1895">
        <v>80.259253058114652</v>
      </c>
      <c r="P49" s="1896">
        <v>4200897.3185703484</v>
      </c>
      <c r="Q49" s="1890">
        <v>5.0674999999999999</v>
      </c>
      <c r="R49" s="1891"/>
      <c r="S49" s="1890"/>
      <c r="V49" s="159"/>
    </row>
    <row r="50" spans="4:22" ht="15.75">
      <c r="D50" s="1814" t="s">
        <v>3244</v>
      </c>
      <c r="E50" s="1875">
        <v>8</v>
      </c>
      <c r="F50" s="1880">
        <v>2011</v>
      </c>
      <c r="G50" s="1880">
        <v>2012</v>
      </c>
      <c r="H50" s="1881">
        <v>2012</v>
      </c>
      <c r="I50" s="1893">
        <v>209507.50000000003</v>
      </c>
      <c r="J50" s="1906">
        <v>54435487.872000001</v>
      </c>
      <c r="K50" s="1884">
        <v>56.94</v>
      </c>
      <c r="L50" s="1894">
        <v>93</v>
      </c>
      <c r="M50" s="1886">
        <v>120</v>
      </c>
      <c r="N50" s="1887">
        <v>63.591639999999998</v>
      </c>
      <c r="O50" s="1895">
        <v>80.169197206677651</v>
      </c>
      <c r="P50" s="1896">
        <v>4364049.362252078</v>
      </c>
      <c r="Q50" s="1890">
        <v>5.0115999999999996</v>
      </c>
      <c r="R50" s="1891"/>
      <c r="S50" s="1890"/>
      <c r="V50" s="159"/>
    </row>
    <row r="51" spans="4:22" ht="15.75">
      <c r="D51" s="1814" t="s">
        <v>3246</v>
      </c>
      <c r="E51" s="1875">
        <v>9</v>
      </c>
      <c r="F51" s="1880">
        <v>2011</v>
      </c>
      <c r="G51" s="1880">
        <v>2012</v>
      </c>
      <c r="H51" s="1881">
        <v>2012</v>
      </c>
      <c r="I51" s="1893">
        <v>196779.99999999997</v>
      </c>
      <c r="J51" s="1906">
        <v>49327513.298</v>
      </c>
      <c r="K51" s="1884">
        <v>56.94</v>
      </c>
      <c r="L51" s="1894">
        <v>93</v>
      </c>
      <c r="M51" s="1886">
        <v>120</v>
      </c>
      <c r="N51" s="1887">
        <v>60.600700000000003</v>
      </c>
      <c r="O51" s="1895">
        <v>79.559266162776964</v>
      </c>
      <c r="P51" s="1896">
        <v>3924460.7596235024</v>
      </c>
      <c r="Q51" s="1890">
        <v>4.633</v>
      </c>
      <c r="R51" s="1891"/>
      <c r="S51" s="1890"/>
      <c r="V51" s="159"/>
    </row>
    <row r="52" spans="4:22" ht="15.75">
      <c r="E52" s="1875">
        <v>10</v>
      </c>
      <c r="F52" s="1880">
        <v>2011</v>
      </c>
      <c r="G52" s="1880">
        <v>2012</v>
      </c>
      <c r="H52" s="1881">
        <v>2012</v>
      </c>
      <c r="I52" s="1893">
        <v>134195.30000000002</v>
      </c>
      <c r="J52" s="1923">
        <v>22195214.433333337</v>
      </c>
      <c r="K52" s="1884">
        <v>56.94</v>
      </c>
      <c r="L52" s="1894">
        <v>93</v>
      </c>
      <c r="M52" s="1886">
        <v>80</v>
      </c>
      <c r="N52" s="1887">
        <v>59.950530000000001</v>
      </c>
      <c r="O52" s="1895">
        <v>69.90556959972389</v>
      </c>
      <c r="P52" s="1896">
        <v>1551569.1073501799</v>
      </c>
      <c r="Q52" s="1890">
        <v>4.5507</v>
      </c>
      <c r="R52" s="1891"/>
      <c r="S52" s="1890"/>
    </row>
    <row r="53" spans="4:22" ht="15.75">
      <c r="E53" s="1875">
        <v>11</v>
      </c>
      <c r="F53" s="1880">
        <v>2011</v>
      </c>
      <c r="G53" s="1880">
        <v>2012</v>
      </c>
      <c r="H53" s="1881">
        <v>2012</v>
      </c>
      <c r="I53" s="1893">
        <v>93090.400000000009</v>
      </c>
      <c r="J53" s="1923">
        <v>11220206.133333335</v>
      </c>
      <c r="K53" s="1884">
        <v>56.94</v>
      </c>
      <c r="L53" s="1894">
        <v>93</v>
      </c>
      <c r="M53" s="1886">
        <v>80</v>
      </c>
      <c r="N53" s="1887">
        <v>59.739599999999996</v>
      </c>
      <c r="O53" s="1895">
        <v>69.862555445280805</v>
      </c>
      <c r="P53" s="1896">
        <v>783872.27309747983</v>
      </c>
      <c r="Q53" s="1890">
        <v>4.524</v>
      </c>
      <c r="R53" s="1891"/>
      <c r="S53" s="1890"/>
    </row>
    <row r="54" spans="4:22" ht="15.75">
      <c r="E54" s="1875">
        <v>12</v>
      </c>
      <c r="F54" s="1880">
        <v>2011</v>
      </c>
      <c r="G54" s="1880">
        <v>2012</v>
      </c>
      <c r="H54" s="1881">
        <v>2012</v>
      </c>
      <c r="I54" s="1893">
        <v>97598.2</v>
      </c>
      <c r="J54" s="1923">
        <v>12423788.733333329</v>
      </c>
      <c r="K54" s="1884">
        <v>56.94</v>
      </c>
      <c r="L54" s="1894">
        <v>93</v>
      </c>
      <c r="M54" s="1886">
        <v>80</v>
      </c>
      <c r="N54" s="1887">
        <v>61.635599999999997</v>
      </c>
      <c r="O54" s="1895">
        <v>70.249199530162386</v>
      </c>
      <c r="P54" s="1896">
        <v>872761.21364851645</v>
      </c>
      <c r="Q54" s="1890">
        <v>4.7639999999999993</v>
      </c>
      <c r="R54" s="1891"/>
      <c r="S54" s="1890"/>
    </row>
    <row r="55" spans="4:22" ht="15.75">
      <c r="E55" s="1875">
        <v>1</v>
      </c>
      <c r="F55" s="1880">
        <v>2012</v>
      </c>
      <c r="G55" s="1880">
        <v>2012</v>
      </c>
      <c r="H55" s="1881">
        <v>2012</v>
      </c>
      <c r="I55" s="1893">
        <v>98204.5</v>
      </c>
      <c r="J55" s="1924">
        <v>11792081.262935456</v>
      </c>
      <c r="K55" s="1884">
        <v>57.02</v>
      </c>
      <c r="L55" s="1894">
        <v>93</v>
      </c>
      <c r="M55" s="1886">
        <v>80</v>
      </c>
      <c r="N55" s="1887">
        <v>62.678399999999996</v>
      </c>
      <c r="O55" s="1895">
        <v>70.491272338571406</v>
      </c>
      <c r="P55" s="1896">
        <v>831238.81174414826</v>
      </c>
      <c r="Q55" s="1890">
        <v>4.8959999999999999</v>
      </c>
      <c r="R55" s="1891"/>
      <c r="S55" s="1890"/>
    </row>
    <row r="56" spans="4:22" ht="15.75">
      <c r="E56" s="1875">
        <v>2</v>
      </c>
      <c r="F56" s="1880">
        <v>2012</v>
      </c>
      <c r="G56" s="1880">
        <v>2012</v>
      </c>
      <c r="H56" s="1881">
        <v>2012</v>
      </c>
      <c r="I56" s="1893">
        <v>90881.1</v>
      </c>
      <c r="J56" s="1924">
        <v>9960027.9333796259</v>
      </c>
      <c r="K56" s="1884">
        <v>57.02</v>
      </c>
      <c r="L56" s="1894">
        <v>93</v>
      </c>
      <c r="M56" s="1886">
        <v>80</v>
      </c>
      <c r="N56" s="1887">
        <v>62.796899999999994</v>
      </c>
      <c r="O56" s="1895">
        <v>70.515437593876499</v>
      </c>
      <c r="P56" s="1896">
        <v>702335.72816949768</v>
      </c>
      <c r="Q56" s="1890">
        <v>4.9109999999999996</v>
      </c>
      <c r="R56" s="1891"/>
      <c r="S56" s="1890"/>
    </row>
    <row r="57" spans="4:22" ht="15.75">
      <c r="E57" s="1875">
        <v>3</v>
      </c>
      <c r="F57" s="1880">
        <v>2012</v>
      </c>
      <c r="G57" s="1880">
        <v>2012</v>
      </c>
      <c r="H57" s="1881">
        <v>2012</v>
      </c>
      <c r="I57" s="1893">
        <v>114827.89999999998</v>
      </c>
      <c r="J57" s="1924">
        <v>15950662.703050481</v>
      </c>
      <c r="K57" s="1884">
        <v>57.02</v>
      </c>
      <c r="L57" s="1894">
        <v>93</v>
      </c>
      <c r="M57" s="1886">
        <v>80</v>
      </c>
      <c r="N57" s="1887">
        <v>62.567799999999991</v>
      </c>
      <c r="O57" s="1895">
        <v>70.468718100286651</v>
      </c>
      <c r="P57" s="1896">
        <v>1124022.7535340206</v>
      </c>
      <c r="Q57" s="1890">
        <v>4.8819999999999997</v>
      </c>
      <c r="R57" s="1891"/>
      <c r="S57" s="1890"/>
    </row>
    <row r="58" spans="4:22" ht="15.75">
      <c r="E58" s="1875">
        <v>4</v>
      </c>
      <c r="F58" s="1880">
        <v>2012</v>
      </c>
      <c r="G58" s="1880">
        <v>2012</v>
      </c>
      <c r="H58" s="1881">
        <v>2013</v>
      </c>
      <c r="I58" s="1893">
        <v>132146.5</v>
      </c>
      <c r="J58" s="1924">
        <v>20283158.373537645</v>
      </c>
      <c r="K58" s="1884">
        <v>57.02</v>
      </c>
      <c r="L58" s="1894">
        <v>93</v>
      </c>
      <c r="M58" s="1886">
        <v>80</v>
      </c>
      <c r="N58" s="1887">
        <v>62.512500000000003</v>
      </c>
      <c r="O58" s="1895">
        <v>70.457440981144273</v>
      </c>
      <c r="P58" s="1896">
        <v>1429099.4340147309</v>
      </c>
      <c r="Q58" s="1890">
        <v>4.875</v>
      </c>
      <c r="R58" s="1891"/>
      <c r="S58" s="1890"/>
    </row>
    <row r="59" spans="4:22" ht="15.75">
      <c r="E59" s="1875">
        <v>5</v>
      </c>
      <c r="F59" s="1880">
        <v>2012</v>
      </c>
      <c r="G59" s="1880">
        <v>2012</v>
      </c>
      <c r="H59" s="1881">
        <v>2013</v>
      </c>
      <c r="I59" s="1893">
        <v>156583.80000000002</v>
      </c>
      <c r="J59" s="1924">
        <v>26396498.738717042</v>
      </c>
      <c r="K59" s="1884">
        <v>57.02</v>
      </c>
      <c r="L59" s="1894">
        <v>93</v>
      </c>
      <c r="M59" s="1886">
        <v>80</v>
      </c>
      <c r="N59" s="1887">
        <v>62.8048</v>
      </c>
      <c r="O59" s="1895">
        <v>70.51704861089685</v>
      </c>
      <c r="P59" s="1896">
        <v>1861403.1847155872</v>
      </c>
      <c r="Q59" s="1890">
        <v>4.9119999999999999</v>
      </c>
      <c r="R59" s="1891"/>
      <c r="S59" s="1890"/>
    </row>
    <row r="60" spans="4:22" ht="15.75">
      <c r="E60" s="1875">
        <v>6</v>
      </c>
      <c r="F60" s="1880">
        <v>2012</v>
      </c>
      <c r="G60" s="1880">
        <v>2012</v>
      </c>
      <c r="H60" s="1881">
        <v>2013</v>
      </c>
      <c r="I60" s="1893">
        <v>174483.5</v>
      </c>
      <c r="J60" s="1924">
        <v>30874364.891467199</v>
      </c>
      <c r="K60" s="1884">
        <v>57.02</v>
      </c>
      <c r="L60" s="1894">
        <v>93</v>
      </c>
      <c r="M60" s="1886">
        <v>120</v>
      </c>
      <c r="N60" s="1887">
        <v>63.128699999999995</v>
      </c>
      <c r="O60" s="1895">
        <v>80.104210171009882</v>
      </c>
      <c r="P60" s="1896">
        <v>2473166.6141625373</v>
      </c>
      <c r="Q60" s="1890">
        <v>4.9529999999999994</v>
      </c>
      <c r="R60" s="1891"/>
      <c r="S60" s="1890"/>
    </row>
    <row r="61" spans="4:22" ht="15.75">
      <c r="E61" s="1875">
        <v>7</v>
      </c>
      <c r="F61" s="1880">
        <v>2012</v>
      </c>
      <c r="G61" s="1880">
        <v>2013</v>
      </c>
      <c r="H61" s="1881">
        <v>2013</v>
      </c>
      <c r="I61" s="1893">
        <v>179259.1</v>
      </c>
      <c r="J61" s="1924">
        <v>32069049.584455002</v>
      </c>
      <c r="K61" s="1884">
        <v>57.02</v>
      </c>
      <c r="L61" s="1894">
        <v>93</v>
      </c>
      <c r="M61" s="1886">
        <v>120</v>
      </c>
      <c r="N61" s="1887">
        <v>63.5</v>
      </c>
      <c r="O61" s="1895">
        <v>80.179927970965863</v>
      </c>
      <c r="P61" s="1896">
        <v>2571294.0857789349</v>
      </c>
      <c r="Q61" s="1890">
        <v>5</v>
      </c>
      <c r="R61" s="1891"/>
      <c r="S61" s="1890"/>
    </row>
    <row r="62" spans="4:22" ht="15.75">
      <c r="E62" s="1875">
        <v>8</v>
      </c>
      <c r="F62" s="1880">
        <v>2012</v>
      </c>
      <c r="G62" s="1880">
        <v>2013</v>
      </c>
      <c r="H62" s="1881">
        <v>2013</v>
      </c>
      <c r="I62" s="1893">
        <v>189877.1</v>
      </c>
      <c r="J62" s="1924">
        <v>34725294.2594999</v>
      </c>
      <c r="K62" s="1884">
        <v>57.02</v>
      </c>
      <c r="L62" s="1894">
        <v>93</v>
      </c>
      <c r="M62" s="1886">
        <v>120</v>
      </c>
      <c r="N62" s="1887">
        <v>63.713300000000004</v>
      </c>
      <c r="O62" s="1895">
        <v>80.223425430515036</v>
      </c>
      <c r="P62" s="1896">
        <v>2785782.0545796817</v>
      </c>
      <c r="Q62" s="1890">
        <v>5.0270000000000001</v>
      </c>
      <c r="R62" s="1891"/>
      <c r="S62" s="1890"/>
    </row>
    <row r="63" spans="4:22" ht="15.75">
      <c r="E63" s="1875">
        <v>9</v>
      </c>
      <c r="F63" s="1880">
        <v>2012</v>
      </c>
      <c r="G63" s="1880">
        <v>2013</v>
      </c>
      <c r="H63" s="1881">
        <v>2013</v>
      </c>
      <c r="I63" s="1893">
        <v>178210.79999999996</v>
      </c>
      <c r="J63" s="1924">
        <v>31806802.335175496</v>
      </c>
      <c r="K63" s="1884">
        <v>57.02</v>
      </c>
      <c r="L63" s="1894">
        <v>93</v>
      </c>
      <c r="M63" s="1886">
        <v>120</v>
      </c>
      <c r="N63" s="1887">
        <v>63.729100000000003</v>
      </c>
      <c r="O63" s="1895">
        <v>80.226647464555725</v>
      </c>
      <c r="P63" s="1896">
        <v>2551753.1179189323</v>
      </c>
      <c r="Q63" s="1890">
        <v>5.0289999999999999</v>
      </c>
      <c r="R63" s="1891"/>
      <c r="S63" s="1890"/>
    </row>
    <row r="64" spans="4:22" ht="15.75">
      <c r="E64" s="1875">
        <v>10</v>
      </c>
      <c r="F64" s="1880">
        <v>2012</v>
      </c>
      <c r="G64" s="1880">
        <v>2013</v>
      </c>
      <c r="H64" s="1881">
        <v>2013</v>
      </c>
      <c r="I64" s="1893">
        <v>191743.89999999997</v>
      </c>
      <c r="J64" s="1924">
        <v>35192300.998939879</v>
      </c>
      <c r="K64" s="1884">
        <v>57.02</v>
      </c>
      <c r="L64" s="1894">
        <v>93</v>
      </c>
      <c r="M64" s="1886">
        <v>80</v>
      </c>
      <c r="N64" s="1887">
        <v>64.045099999999991</v>
      </c>
      <c r="O64" s="1895">
        <v>70.769978283090211</v>
      </c>
      <c r="P64" s="1896">
        <v>2490558.3774269489</v>
      </c>
      <c r="Q64" s="1890">
        <v>5.069</v>
      </c>
      <c r="R64" s="1891"/>
      <c r="S64" s="1890"/>
    </row>
    <row r="65" spans="5:19" ht="15.75">
      <c r="E65" s="1875">
        <v>11</v>
      </c>
      <c r="F65" s="1880">
        <v>2012</v>
      </c>
      <c r="G65" s="1880">
        <v>2013</v>
      </c>
      <c r="H65" s="1881">
        <v>2013</v>
      </c>
      <c r="I65" s="1893">
        <v>149522</v>
      </c>
      <c r="J65" s="1924">
        <v>24629888.393432416</v>
      </c>
      <c r="K65" s="1884">
        <v>57.02</v>
      </c>
      <c r="L65" s="1894">
        <v>93</v>
      </c>
      <c r="M65" s="1886">
        <v>80</v>
      </c>
      <c r="N65" s="1887">
        <v>65.214299999999994</v>
      </c>
      <c r="O65" s="1895">
        <v>71.008408802100519</v>
      </c>
      <c r="P65" s="1896">
        <v>1748929.1837909599</v>
      </c>
      <c r="Q65" s="1890">
        <v>5.2169999999999996</v>
      </c>
      <c r="R65" s="1891"/>
      <c r="S65" s="1890"/>
    </row>
    <row r="66" spans="5:19" ht="15.75">
      <c r="E66" s="1875">
        <v>12</v>
      </c>
      <c r="F66" s="1880">
        <v>2012</v>
      </c>
      <c r="G66" s="1880">
        <v>2013</v>
      </c>
      <c r="H66" s="1881">
        <v>2013</v>
      </c>
      <c r="I66" s="1893">
        <v>89901.2</v>
      </c>
      <c r="J66" s="1924">
        <v>9714891.9231068268</v>
      </c>
      <c r="K66" s="1884">
        <v>57.02</v>
      </c>
      <c r="L66" s="1894">
        <v>93</v>
      </c>
      <c r="M66" s="1886">
        <v>80</v>
      </c>
      <c r="N66" s="1887">
        <v>67.244600000000005</v>
      </c>
      <c r="O66" s="1895">
        <v>71.422440176327882</v>
      </c>
      <c r="P66" s="1896">
        <v>693861.28719758836</v>
      </c>
      <c r="Q66" s="1890">
        <v>5.4740000000000002</v>
      </c>
      <c r="R66" s="1891"/>
      <c r="S66" s="1890"/>
    </row>
    <row r="67" spans="5:19" ht="15.75">
      <c r="E67" s="1875">
        <v>1</v>
      </c>
      <c r="F67" s="1880">
        <v>2013</v>
      </c>
      <c r="G67" s="1880">
        <v>2013</v>
      </c>
      <c r="H67" s="1881">
        <v>2013</v>
      </c>
      <c r="I67" s="1893">
        <v>103553.1</v>
      </c>
      <c r="J67" s="1924">
        <v>13130110.107251259</v>
      </c>
      <c r="K67" s="1884">
        <v>57.07</v>
      </c>
      <c r="L67" s="1894">
        <v>93</v>
      </c>
      <c r="M67" s="1886">
        <v>80</v>
      </c>
      <c r="N67" s="1887">
        <v>68.366399999999999</v>
      </c>
      <c r="O67" s="1895">
        <v>71.66959119429373</v>
      </c>
      <c r="P67" s="1896">
        <v>941029.62372276187</v>
      </c>
      <c r="Q67" s="1890">
        <v>5.6159999999999997</v>
      </c>
      <c r="R67" s="1891"/>
      <c r="S67" s="1890"/>
    </row>
    <row r="68" spans="5:19" ht="15.75">
      <c r="E68" s="1875">
        <v>2</v>
      </c>
      <c r="F68" s="1880">
        <v>2013</v>
      </c>
      <c r="G68" s="1880">
        <v>2013</v>
      </c>
      <c r="H68" s="1881">
        <v>2013</v>
      </c>
      <c r="I68" s="1893">
        <v>99617.700000000012</v>
      </c>
      <c r="J68" s="1924">
        <v>12145613.470015271</v>
      </c>
      <c r="K68" s="1884">
        <v>57.07</v>
      </c>
      <c r="L68" s="1894">
        <v>93</v>
      </c>
      <c r="M68" s="1886">
        <v>80</v>
      </c>
      <c r="N68" s="1887">
        <v>68.255799999999994</v>
      </c>
      <c r="O68" s="1895">
        <v>71.647036956008975</v>
      </c>
      <c r="P68" s="1896">
        <v>870197.21713958459</v>
      </c>
      <c r="Q68" s="1890">
        <v>5.6020000000000003</v>
      </c>
      <c r="R68" s="1891"/>
      <c r="S68" s="1890"/>
    </row>
    <row r="69" spans="5:19" ht="15.75">
      <c r="E69" s="1875">
        <v>3</v>
      </c>
      <c r="F69" s="1880">
        <v>2013</v>
      </c>
      <c r="G69" s="1880">
        <v>2013</v>
      </c>
      <c r="H69" s="1881">
        <v>2013</v>
      </c>
      <c r="I69" s="1893">
        <v>141504.50000000003</v>
      </c>
      <c r="J69" s="1924">
        <v>22624196.014248729</v>
      </c>
      <c r="K69" s="1884">
        <v>57.07</v>
      </c>
      <c r="L69" s="1894">
        <v>93</v>
      </c>
      <c r="M69" s="1886">
        <v>80</v>
      </c>
      <c r="N69" s="1887">
        <v>67.821299999999994</v>
      </c>
      <c r="O69" s="1895">
        <v>71.558431019890278</v>
      </c>
      <c r="P69" s="1896">
        <v>1618951.9698660942</v>
      </c>
      <c r="Q69" s="1890">
        <v>5.5469999999999997</v>
      </c>
      <c r="R69" s="1891"/>
      <c r="S69" s="1890"/>
    </row>
    <row r="70" spans="5:19" ht="15.75">
      <c r="E70" s="1875">
        <v>4</v>
      </c>
      <c r="F70" s="1880">
        <v>2013</v>
      </c>
      <c r="G70" s="1880">
        <v>2013</v>
      </c>
      <c r="H70" s="1881">
        <v>2014</v>
      </c>
      <c r="I70" s="1893">
        <v>174873.49999999997</v>
      </c>
      <c r="J70" s="1924">
        <v>30971928.973522898</v>
      </c>
      <c r="K70" s="1884">
        <v>57.07</v>
      </c>
      <c r="L70" s="1894">
        <v>93</v>
      </c>
      <c r="M70" s="1886">
        <v>80</v>
      </c>
      <c r="N70" s="1887">
        <v>66.991799999999998</v>
      </c>
      <c r="O70" s="1895">
        <v>71.389274232754588</v>
      </c>
      <c r="P70" s="1896">
        <v>2211063.5310082235</v>
      </c>
      <c r="Q70" s="1890">
        <v>5.4420000000000002</v>
      </c>
      <c r="R70" s="1891"/>
      <c r="S70" s="1890"/>
    </row>
    <row r="71" spans="5:19" ht="15.75">
      <c r="E71" s="1875">
        <v>5</v>
      </c>
      <c r="F71" s="1880">
        <v>2013</v>
      </c>
      <c r="G71" s="1880">
        <v>2013</v>
      </c>
      <c r="H71" s="1881">
        <v>2014</v>
      </c>
      <c r="I71" s="1893">
        <v>179006.19999999998</v>
      </c>
      <c r="J71" s="1924">
        <v>32005783.029706556</v>
      </c>
      <c r="K71" s="1884">
        <v>57.07</v>
      </c>
      <c r="L71" s="1894">
        <v>93</v>
      </c>
      <c r="M71" s="1886">
        <v>80</v>
      </c>
      <c r="N71" s="1887">
        <v>67.134</v>
      </c>
      <c r="O71" s="1895">
        <v>71.418272539120707</v>
      </c>
      <c r="P71" s="1896">
        <v>2285797.7352435472</v>
      </c>
      <c r="Q71" s="1890">
        <v>5.46</v>
      </c>
      <c r="R71" s="1891"/>
      <c r="S71" s="1890"/>
    </row>
    <row r="72" spans="5:19" ht="15.75">
      <c r="E72" s="1875">
        <v>6</v>
      </c>
      <c r="F72" s="1880">
        <v>2013</v>
      </c>
      <c r="G72" s="1880">
        <v>2013</v>
      </c>
      <c r="H72" s="1881">
        <v>2014</v>
      </c>
      <c r="I72" s="1893">
        <v>187332.90000000002</v>
      </c>
      <c r="J72" s="1924">
        <v>34088826.214458533</v>
      </c>
      <c r="K72" s="1884">
        <v>57.07</v>
      </c>
      <c r="L72" s="1894">
        <v>93</v>
      </c>
      <c r="M72" s="1886">
        <v>120</v>
      </c>
      <c r="N72" s="1887">
        <v>67.371000000000009</v>
      </c>
      <c r="O72" s="1895">
        <v>80.987712912010011</v>
      </c>
      <c r="P72" s="1896">
        <v>2760776.0709639685</v>
      </c>
      <c r="Q72" s="1890">
        <v>5.49</v>
      </c>
      <c r="R72" s="1891"/>
      <c r="S72" s="1890"/>
    </row>
    <row r="73" spans="5:19" ht="15.75">
      <c r="E73" s="1875">
        <v>7</v>
      </c>
      <c r="F73" s="1880">
        <v>2013</v>
      </c>
      <c r="G73" s="1880">
        <v>2014</v>
      </c>
      <c r="H73" s="1881">
        <v>2014</v>
      </c>
      <c r="I73" s="1893">
        <v>196594.10000000003</v>
      </c>
      <c r="J73" s="1924">
        <v>36405647.949674755</v>
      </c>
      <c r="K73" s="1884">
        <v>57.07</v>
      </c>
      <c r="L73" s="1894">
        <v>93</v>
      </c>
      <c r="M73" s="1886">
        <v>120</v>
      </c>
      <c r="N73" s="1887">
        <v>67.663299999999992</v>
      </c>
      <c r="O73" s="1895">
        <v>81.047320541762588</v>
      </c>
      <c r="P73" s="1896">
        <v>2950580.2189078517</v>
      </c>
      <c r="Q73" s="1890">
        <v>5.5270000000000001</v>
      </c>
      <c r="R73" s="1891"/>
      <c r="S73" s="1890"/>
    </row>
    <row r="74" spans="5:19" ht="15.75">
      <c r="E74" s="1875">
        <v>8</v>
      </c>
      <c r="F74" s="1880">
        <v>2013</v>
      </c>
      <c r="G74" s="1880">
        <v>2014</v>
      </c>
      <c r="H74" s="1881">
        <v>2014</v>
      </c>
      <c r="I74" s="1893">
        <v>194729.19999999998</v>
      </c>
      <c r="J74" s="1924">
        <v>35939116.522429384</v>
      </c>
      <c r="K74" s="1884">
        <v>57.07</v>
      </c>
      <c r="L74" s="1894">
        <v>93</v>
      </c>
      <c r="M74" s="1886">
        <v>120</v>
      </c>
      <c r="N74" s="1887">
        <v>67.821299999999994</v>
      </c>
      <c r="O74" s="1895">
        <v>81.079540882169383</v>
      </c>
      <c r="P74" s="1896">
        <v>2913927.0673493622</v>
      </c>
      <c r="Q74" s="1890">
        <v>5.5469999999999997</v>
      </c>
      <c r="R74" s="1891"/>
      <c r="S74" s="1890"/>
    </row>
    <row r="75" spans="5:19" ht="15.75">
      <c r="E75" s="1875">
        <v>9</v>
      </c>
      <c r="F75" s="1880">
        <v>2013</v>
      </c>
      <c r="G75" s="1880">
        <v>2014</v>
      </c>
      <c r="H75" s="1881">
        <v>2014</v>
      </c>
      <c r="I75" s="1893">
        <v>194641.19999999998</v>
      </c>
      <c r="J75" s="1924">
        <v>35917102.062888607</v>
      </c>
      <c r="K75" s="1884">
        <v>57.07</v>
      </c>
      <c r="L75" s="1894">
        <v>93</v>
      </c>
      <c r="M75" s="1886">
        <v>120</v>
      </c>
      <c r="N75" s="1887">
        <v>67.852900000000005</v>
      </c>
      <c r="O75" s="1895">
        <v>81.085984950250747</v>
      </c>
      <c r="P75" s="1896">
        <v>2912373.5973280058</v>
      </c>
      <c r="Q75" s="1890">
        <v>5.5510000000000002</v>
      </c>
      <c r="R75" s="1925">
        <v>43.31</v>
      </c>
      <c r="S75" s="1890"/>
    </row>
    <row r="76" spans="5:19" ht="15.75">
      <c r="E76" s="1875">
        <v>10</v>
      </c>
      <c r="F76" s="1880">
        <v>2013</v>
      </c>
      <c r="G76" s="1880">
        <v>2014</v>
      </c>
      <c r="H76" s="1881">
        <v>2014</v>
      </c>
      <c r="I76" s="1893">
        <v>180277.00000000006</v>
      </c>
      <c r="J76" s="1924">
        <v>32323691.838620413</v>
      </c>
      <c r="K76" s="1884">
        <v>57.07</v>
      </c>
      <c r="L76" s="1894">
        <v>93</v>
      </c>
      <c r="M76" s="1886">
        <v>80</v>
      </c>
      <c r="N76" s="1887">
        <v>68.121499999999997</v>
      </c>
      <c r="O76" s="1895">
        <v>71.619649666663207</v>
      </c>
      <c r="P76" s="1896">
        <v>2315011.4854151746</v>
      </c>
      <c r="Q76" s="1890">
        <v>5.585</v>
      </c>
      <c r="R76" s="1925">
        <v>39.225000000000001</v>
      </c>
      <c r="S76" s="1890"/>
    </row>
    <row r="77" spans="5:19" ht="15.75">
      <c r="E77" s="1875">
        <v>11</v>
      </c>
      <c r="F77" s="1880">
        <v>2013</v>
      </c>
      <c r="G77" s="1880">
        <v>2014</v>
      </c>
      <c r="H77" s="1881">
        <v>2014</v>
      </c>
      <c r="I77" s="1893">
        <v>154264</v>
      </c>
      <c r="J77" s="1924">
        <v>25816167.565504644</v>
      </c>
      <c r="K77" s="1884">
        <v>57.07</v>
      </c>
      <c r="L77" s="1894">
        <v>93</v>
      </c>
      <c r="M77" s="1926">
        <v>79.509999999999991</v>
      </c>
      <c r="N77" s="1887">
        <v>58.095610000000001</v>
      </c>
      <c r="O77" s="1895">
        <v>69.458474370336901</v>
      </c>
      <c r="P77" s="1896">
        <v>1793151.6131889271</v>
      </c>
      <c r="Q77" s="1890">
        <v>4.3159000000000001</v>
      </c>
      <c r="R77" s="1925">
        <v>39.525000000000006</v>
      </c>
      <c r="S77" s="1890"/>
    </row>
    <row r="78" spans="5:19" ht="15.75">
      <c r="E78" s="1875">
        <v>12</v>
      </c>
      <c r="F78" s="1880">
        <v>2013</v>
      </c>
      <c r="G78" s="1880">
        <v>2014</v>
      </c>
      <c r="H78" s="1881">
        <v>2014</v>
      </c>
      <c r="I78" s="1893">
        <v>118162.00000000001</v>
      </c>
      <c r="J78" s="1924">
        <v>16784735.538901616</v>
      </c>
      <c r="K78" s="1884">
        <v>57.07</v>
      </c>
      <c r="L78" s="1894">
        <v>93</v>
      </c>
      <c r="M78" s="1926">
        <v>79.509999999999991</v>
      </c>
      <c r="N78" s="1887">
        <v>56.121400000000001</v>
      </c>
      <c r="O78" s="1895">
        <v>69.055881216953964</v>
      </c>
      <c r="P78" s="1896">
        <v>1159084.7036323757</v>
      </c>
      <c r="Q78" s="1927">
        <v>4.0659999999999998</v>
      </c>
      <c r="R78" s="1925">
        <v>39.275000000000006</v>
      </c>
      <c r="S78" s="1890"/>
    </row>
    <row r="79" spans="5:19" ht="15.75">
      <c r="E79" s="1875">
        <v>1</v>
      </c>
      <c r="F79" s="1880">
        <v>2014</v>
      </c>
      <c r="G79" s="1880">
        <v>2014</v>
      </c>
      <c r="H79" s="1881">
        <v>2014</v>
      </c>
      <c r="I79" s="1893">
        <v>103152.91382397599</v>
      </c>
      <c r="J79" s="1924">
        <v>13029997.807468779</v>
      </c>
      <c r="K79" s="1884">
        <v>57.12</v>
      </c>
      <c r="L79" s="1894">
        <v>93</v>
      </c>
      <c r="M79" s="1928">
        <v>39.325000000000003</v>
      </c>
      <c r="N79" s="1887">
        <v>56.532200000000003</v>
      </c>
      <c r="O79" s="1895">
        <v>59.592895707697082</v>
      </c>
      <c r="P79" s="1896">
        <v>776495.30041200866</v>
      </c>
      <c r="Q79" s="1927">
        <v>4.1180000000000003</v>
      </c>
      <c r="R79" s="1925">
        <v>39.325000000000003</v>
      </c>
      <c r="S79" s="1890"/>
    </row>
    <row r="80" spans="5:19" ht="15.75">
      <c r="E80" s="1875">
        <v>2</v>
      </c>
      <c r="F80" s="1880">
        <v>2014</v>
      </c>
      <c r="G80" s="1880">
        <v>2014</v>
      </c>
      <c r="H80" s="1881">
        <v>2014</v>
      </c>
      <c r="I80" s="1893">
        <v>84064.599422530111</v>
      </c>
      <c r="J80" s="1924">
        <v>8254782.7496025553</v>
      </c>
      <c r="K80" s="1884">
        <v>57.12</v>
      </c>
      <c r="L80" s="1894">
        <v>93</v>
      </c>
      <c r="M80" s="1928">
        <v>39.325000000000003</v>
      </c>
      <c r="N80" s="1887">
        <v>56.555900000000001</v>
      </c>
      <c r="O80" s="1895">
        <v>59.597728758758102</v>
      </c>
      <c r="P80" s="1896">
        <v>491966.30327328847</v>
      </c>
      <c r="Q80" s="1927">
        <v>4.1210000000000004</v>
      </c>
      <c r="R80" s="1925">
        <v>39.325000000000003</v>
      </c>
      <c r="S80" s="1890"/>
    </row>
    <row r="81" spans="5:19" ht="15.75">
      <c r="E81" s="1875">
        <v>3</v>
      </c>
      <c r="F81" s="1880">
        <v>2014</v>
      </c>
      <c r="G81" s="1880">
        <v>2014</v>
      </c>
      <c r="H81" s="1881">
        <v>2014</v>
      </c>
      <c r="I81" s="1893">
        <v>120746.8955284338</v>
      </c>
      <c r="J81" s="1924">
        <v>17431384.152854297</v>
      </c>
      <c r="K81" s="1884">
        <v>57.12</v>
      </c>
      <c r="L81" s="1894">
        <v>93</v>
      </c>
      <c r="M81" s="1928">
        <v>39.774999999999999</v>
      </c>
      <c r="N81" s="1887">
        <v>56.500599999999999</v>
      </c>
      <c r="O81" s="1895">
        <v>59.693564125566361</v>
      </c>
      <c r="P81" s="1896">
        <v>1040541.4477257893</v>
      </c>
      <c r="Q81" s="1927">
        <v>4.1139999999999999</v>
      </c>
      <c r="R81" s="1925">
        <v>39.774999999999999</v>
      </c>
      <c r="S81" s="1890"/>
    </row>
    <row r="82" spans="5:19" ht="15.75">
      <c r="E82" s="1875">
        <v>4</v>
      </c>
      <c r="F82" s="1880">
        <v>2014</v>
      </c>
      <c r="G82" s="1880">
        <v>2014</v>
      </c>
      <c r="H82" s="1881">
        <v>2015</v>
      </c>
      <c r="I82" s="1893">
        <v>142853.34049313253</v>
      </c>
      <c r="J82" s="1924">
        <v>22961627.769510373</v>
      </c>
      <c r="K82" s="1884">
        <v>57.12</v>
      </c>
      <c r="L82" s="1894">
        <v>93</v>
      </c>
      <c r="M82" s="1928">
        <v>37.274999999999999</v>
      </c>
      <c r="N82" s="1887">
        <v>56.413699999999999</v>
      </c>
      <c r="O82" s="1895">
        <v>59.080773571950175</v>
      </c>
      <c r="P82" s="1896">
        <v>1356590.7310938456</v>
      </c>
      <c r="Q82" s="1927">
        <v>4.1029999999999998</v>
      </c>
      <c r="R82" s="1925">
        <v>37.274999999999999</v>
      </c>
      <c r="S82" s="1890"/>
    </row>
    <row r="83" spans="5:19" ht="15.75">
      <c r="E83" s="1875">
        <v>5</v>
      </c>
      <c r="F83" s="1880">
        <v>2014</v>
      </c>
      <c r="G83" s="1880">
        <v>2014</v>
      </c>
      <c r="H83" s="1881">
        <v>2015</v>
      </c>
      <c r="I83" s="1893">
        <v>164842.04288698806</v>
      </c>
      <c r="J83" s="1924">
        <v>28462416.396824915</v>
      </c>
      <c r="K83" s="1884">
        <v>57.12</v>
      </c>
      <c r="L83" s="1894">
        <v>93</v>
      </c>
      <c r="M83" s="1928">
        <v>36.450000000000003</v>
      </c>
      <c r="N83" s="1887">
        <v>56.642800000000001</v>
      </c>
      <c r="O83" s="1895">
        <v>58.931120174630536</v>
      </c>
      <c r="P83" s="1896">
        <v>1677322.0811416637</v>
      </c>
      <c r="Q83" s="1927">
        <v>4.1319999999999997</v>
      </c>
      <c r="R83" s="1925">
        <v>36.450000000000003</v>
      </c>
      <c r="S83" s="1890"/>
    </row>
    <row r="84" spans="5:19" ht="15.75">
      <c r="E84" s="1875">
        <v>6</v>
      </c>
      <c r="F84" s="1880">
        <v>2014</v>
      </c>
      <c r="G84" s="1880">
        <v>2014</v>
      </c>
      <c r="H84" s="1881">
        <v>2015</v>
      </c>
      <c r="I84" s="1893">
        <v>191088.32667855424</v>
      </c>
      <c r="J84" s="1929">
        <v>36599868.354132652</v>
      </c>
      <c r="K84" s="1884">
        <v>57.12</v>
      </c>
      <c r="L84" s="1894">
        <v>93</v>
      </c>
      <c r="M84" s="1928">
        <v>36.049999999999997</v>
      </c>
      <c r="N84" s="1887">
        <v>56.9193</v>
      </c>
      <c r="O84" s="1895">
        <v>58.892294671719633</v>
      </c>
      <c r="P84" s="1896">
        <v>2155450.2320577265</v>
      </c>
      <c r="Q84" s="1927">
        <v>4.1669999999999998</v>
      </c>
      <c r="R84" s="1925">
        <v>36.049999999999997</v>
      </c>
      <c r="S84" s="1890"/>
    </row>
    <row r="85" spans="5:19" ht="15.75">
      <c r="E85" s="1875">
        <v>7</v>
      </c>
      <c r="F85" s="1880">
        <v>2014</v>
      </c>
      <c r="G85" s="1880">
        <v>2015</v>
      </c>
      <c r="H85" s="1881">
        <v>2015</v>
      </c>
      <c r="I85" s="1893">
        <v>196736.8571857897</v>
      </c>
      <c r="J85" s="1929">
        <v>38076327.035618931</v>
      </c>
      <c r="K85" s="1884">
        <v>57.12</v>
      </c>
      <c r="L85" s="1894">
        <v>93</v>
      </c>
      <c r="M85" s="1928">
        <v>43.35</v>
      </c>
      <c r="N85" s="1887">
        <v>57.235299999999995</v>
      </c>
      <c r="O85" s="1895">
        <v>60.69433790239917</v>
      </c>
      <c r="P85" s="1896">
        <v>2311017.459182112</v>
      </c>
      <c r="Q85" s="1927">
        <v>4.2069999999999999</v>
      </c>
      <c r="R85" s="1925">
        <v>43.35</v>
      </c>
      <c r="S85" s="1890"/>
    </row>
    <row r="86" spans="5:19" ht="15.75">
      <c r="E86" s="1875">
        <v>8</v>
      </c>
      <c r="F86" s="1880">
        <v>2014</v>
      </c>
      <c r="G86" s="1880">
        <v>2015</v>
      </c>
      <c r="H86" s="1881">
        <v>2015</v>
      </c>
      <c r="I86" s="1893">
        <v>207493.04442469982</v>
      </c>
      <c r="J86" s="1929">
        <v>40887866.427720651</v>
      </c>
      <c r="K86" s="1884">
        <v>57.12</v>
      </c>
      <c r="L86" s="1894">
        <v>93</v>
      </c>
      <c r="M86" s="1928">
        <v>43.35</v>
      </c>
      <c r="N86" s="1887">
        <v>57.353799999999993</v>
      </c>
      <c r="O86" s="1895">
        <v>60.718503157704262</v>
      </c>
      <c r="P86" s="1896">
        <v>2482650.0468033468</v>
      </c>
      <c r="Q86" s="1927">
        <v>4.2219999999999995</v>
      </c>
      <c r="R86" s="1925">
        <v>43.35</v>
      </c>
      <c r="S86" s="1890"/>
    </row>
    <row r="87" spans="5:19" ht="15.75">
      <c r="E87" s="1875">
        <v>9</v>
      </c>
      <c r="F87" s="1880">
        <v>2014</v>
      </c>
      <c r="G87" s="1880">
        <v>2015</v>
      </c>
      <c r="H87" s="1881">
        <v>2015</v>
      </c>
      <c r="I87" s="1893">
        <v>186402.91349615497</v>
      </c>
      <c r="J87" s="1929">
        <v>35375157.084424123</v>
      </c>
      <c r="K87" s="1884">
        <v>57.12</v>
      </c>
      <c r="L87" s="1894">
        <v>93</v>
      </c>
      <c r="M87" s="1928">
        <v>42.975000000000001</v>
      </c>
      <c r="N87" s="1887">
        <v>57.282699999999998</v>
      </c>
      <c r="O87" s="1895">
        <v>60.614743599562345</v>
      </c>
      <c r="P87" s="1896">
        <v>2144256.0764666097</v>
      </c>
      <c r="Q87" s="1927">
        <v>4.2130000000000001</v>
      </c>
      <c r="R87" s="1925">
        <v>42.975000000000001</v>
      </c>
      <c r="S87" s="1890"/>
    </row>
    <row r="88" spans="5:19" ht="15.75">
      <c r="E88" s="1875">
        <v>10</v>
      </c>
      <c r="F88" s="1880">
        <v>2014</v>
      </c>
      <c r="G88" s="1880">
        <v>2015</v>
      </c>
      <c r="H88" s="1881">
        <v>2015</v>
      </c>
      <c r="I88" s="1893">
        <v>155957.72904861244</v>
      </c>
      <c r="J88" s="1929">
        <v>27417148.03597419</v>
      </c>
      <c r="K88" s="1884">
        <v>57.12</v>
      </c>
      <c r="L88" s="1894">
        <v>93</v>
      </c>
      <c r="M88" s="1928">
        <v>41.3</v>
      </c>
      <c r="N88" s="1887">
        <v>57.377499999999998</v>
      </c>
      <c r="O88" s="1895">
        <v>60.235379328323475</v>
      </c>
      <c r="P88" s="1896">
        <v>1651482.3120477041</v>
      </c>
      <c r="Q88" s="1927">
        <v>4.2249999999999996</v>
      </c>
      <c r="R88" s="1925">
        <v>41.3</v>
      </c>
      <c r="S88" s="1890"/>
    </row>
    <row r="89" spans="5:19" ht="15.75">
      <c r="E89" s="1875">
        <v>11</v>
      </c>
      <c r="F89" s="1880">
        <v>2014</v>
      </c>
      <c r="G89" s="1880">
        <v>2015</v>
      </c>
      <c r="H89" s="1881">
        <v>2015</v>
      </c>
      <c r="I89" s="1893">
        <v>127816.09930194617</v>
      </c>
      <c r="J89" s="1929">
        <v>20061260.783986304</v>
      </c>
      <c r="K89" s="1884">
        <v>57.12</v>
      </c>
      <c r="L89" s="1894">
        <v>93</v>
      </c>
      <c r="M89" s="1928">
        <v>41.3</v>
      </c>
      <c r="N89" s="1887">
        <v>57.8752</v>
      </c>
      <c r="O89" s="1895">
        <v>60.336873400604894</v>
      </c>
      <c r="P89" s="1896">
        <v>1210433.7521799013</v>
      </c>
      <c r="Q89" s="1927">
        <v>4.2880000000000003</v>
      </c>
      <c r="R89" s="1925">
        <v>41.3</v>
      </c>
      <c r="S89" s="1890"/>
    </row>
    <row r="90" spans="5:19" ht="15.75">
      <c r="E90" s="1875">
        <v>12</v>
      </c>
      <c r="F90" s="1880">
        <v>2014</v>
      </c>
      <c r="G90" s="1880">
        <v>2015</v>
      </c>
      <c r="H90" s="1881">
        <v>2015</v>
      </c>
      <c r="I90" s="1893">
        <v>97453.065717751146</v>
      </c>
      <c r="J90" s="1929">
        <v>12124724.993975108</v>
      </c>
      <c r="K90" s="1884">
        <v>57.12</v>
      </c>
      <c r="L90" s="1894">
        <v>93</v>
      </c>
      <c r="M90" s="1928">
        <v>41.3</v>
      </c>
      <c r="N90" s="1887">
        <v>58.886400000000002</v>
      </c>
      <c r="O90" s="1895">
        <v>60.5430835792084</v>
      </c>
      <c r="P90" s="1896">
        <v>734068.23868515203</v>
      </c>
      <c r="Q90" s="1927">
        <v>4.4160000000000004</v>
      </c>
      <c r="R90" s="1925">
        <v>41.3</v>
      </c>
      <c r="S90" s="1890"/>
    </row>
    <row r="91" spans="5:19" ht="15.75">
      <c r="E91" s="1875">
        <v>1</v>
      </c>
      <c r="F91" s="1880">
        <v>2015</v>
      </c>
      <c r="G91" s="1880">
        <v>2015</v>
      </c>
      <c r="H91" s="1881">
        <v>2015</v>
      </c>
      <c r="I91" s="1893">
        <v>99429.04415620667</v>
      </c>
      <c r="J91" s="1929">
        <v>12641222.252182404</v>
      </c>
      <c r="K91" s="1884">
        <v>57.17</v>
      </c>
      <c r="L91" s="1894">
        <v>93</v>
      </c>
      <c r="M91" s="1928">
        <v>42.1</v>
      </c>
      <c r="N91" s="1930">
        <v>42.1</v>
      </c>
      <c r="O91" s="1895">
        <v>57.328705528134897</v>
      </c>
      <c r="P91" s="1896">
        <v>724704.90801107115</v>
      </c>
      <c r="Q91" s="1927">
        <v>4.4960000000000004</v>
      </c>
      <c r="R91" s="1925">
        <v>42.1</v>
      </c>
      <c r="S91" s="1890"/>
    </row>
    <row r="92" spans="5:19" ht="15.75">
      <c r="E92" s="1875">
        <v>2</v>
      </c>
      <c r="F92" s="1880">
        <v>2015</v>
      </c>
      <c r="G92" s="1880">
        <v>2015</v>
      </c>
      <c r="H92" s="1881">
        <v>2015</v>
      </c>
      <c r="I92" s="1893">
        <v>80721.129829708647</v>
      </c>
      <c r="J92" s="1929">
        <v>7751195.9905771948</v>
      </c>
      <c r="K92" s="1884">
        <v>57.17</v>
      </c>
      <c r="L92" s="1894">
        <v>93</v>
      </c>
      <c r="M92" s="1928">
        <v>42.1</v>
      </c>
      <c r="N92" s="1930">
        <v>42.1</v>
      </c>
      <c r="O92" s="1895">
        <v>57.328705528134897</v>
      </c>
      <c r="P92" s="1896">
        <v>444366.03243465989</v>
      </c>
      <c r="Q92" s="1927">
        <v>4.492</v>
      </c>
      <c r="R92" s="1925">
        <v>42.1</v>
      </c>
      <c r="S92" s="1890"/>
    </row>
    <row r="93" spans="5:19" ht="15.75">
      <c r="E93" s="1875">
        <v>3</v>
      </c>
      <c r="F93" s="1880">
        <v>2015</v>
      </c>
      <c r="G93" s="1880">
        <v>2015</v>
      </c>
      <c r="H93" s="1881">
        <v>2015</v>
      </c>
      <c r="I93" s="1893">
        <v>116240.69737639818</v>
      </c>
      <c r="J93" s="1929">
        <v>17035588.41791229</v>
      </c>
      <c r="K93" s="1884">
        <v>57.17</v>
      </c>
      <c r="L93" s="1894">
        <v>93</v>
      </c>
      <c r="M93" s="1928">
        <v>42.1</v>
      </c>
      <c r="N93" s="1930">
        <v>42.1</v>
      </c>
      <c r="O93" s="1895">
        <v>57.328705528134897</v>
      </c>
      <c r="P93" s="1896">
        <v>976628.23190899903</v>
      </c>
      <c r="Q93" s="1927">
        <v>4.4540000000000006</v>
      </c>
      <c r="R93" s="1925">
        <v>42.1</v>
      </c>
      <c r="S93" s="1890"/>
    </row>
    <row r="94" spans="5:19" ht="15.75">
      <c r="E94" s="1875">
        <v>4</v>
      </c>
      <c r="F94" s="1880">
        <v>2015</v>
      </c>
      <c r="G94" s="1880">
        <v>2015</v>
      </c>
      <c r="H94" s="1881">
        <v>2016</v>
      </c>
      <c r="I94" s="1893">
        <v>136956.23412295931</v>
      </c>
      <c r="J94" s="1929">
        <v>22450383.298090365</v>
      </c>
      <c r="K94" s="1884">
        <v>57.17</v>
      </c>
      <c r="L94" s="1894">
        <v>93</v>
      </c>
      <c r="M94" s="1928">
        <v>37.700000000000003</v>
      </c>
      <c r="N94" s="1930">
        <v>37.700000000000003</v>
      </c>
      <c r="O94" s="1895">
        <v>55.384108140816394</v>
      </c>
      <c r="P94" s="1896">
        <v>1243394.4563842148</v>
      </c>
      <c r="Q94" s="1927">
        <v>4.3079999999999998</v>
      </c>
      <c r="R94" s="1925">
        <v>37.700000000000003</v>
      </c>
      <c r="S94" s="1890"/>
    </row>
    <row r="95" spans="5:19" ht="15.75">
      <c r="E95" s="1875">
        <v>5</v>
      </c>
      <c r="F95" s="1880">
        <v>2015</v>
      </c>
      <c r="G95" s="1880">
        <v>2015</v>
      </c>
      <c r="H95" s="1881">
        <v>2016</v>
      </c>
      <c r="I95" s="1893">
        <v>159100.13676151418</v>
      </c>
      <c r="J95" s="1929">
        <v>28238536.031053632</v>
      </c>
      <c r="K95" s="1884">
        <v>57.17</v>
      </c>
      <c r="L95" s="1894">
        <v>93</v>
      </c>
      <c r="M95" s="1928">
        <v>37.849999999999994</v>
      </c>
      <c r="N95" s="1930">
        <v>37.849999999999994</v>
      </c>
      <c r="O95" s="1895">
        <v>55.450401233565884</v>
      </c>
      <c r="P95" s="1896">
        <v>1565838.1531704308</v>
      </c>
      <c r="Q95" s="1927">
        <v>4.32</v>
      </c>
      <c r="R95" s="1925">
        <v>37.849999999999994</v>
      </c>
      <c r="S95" s="1890"/>
    </row>
    <row r="96" spans="5:19" ht="15.75">
      <c r="E96" s="1875">
        <v>6</v>
      </c>
      <c r="F96" s="1880">
        <v>2015</v>
      </c>
      <c r="G96" s="1880">
        <v>2015</v>
      </c>
      <c r="H96" s="1881">
        <v>2016</v>
      </c>
      <c r="I96" s="1893">
        <v>185693.04857825889</v>
      </c>
      <c r="J96" s="1929">
        <v>35189606.839211203</v>
      </c>
      <c r="K96" s="1884">
        <v>57.17</v>
      </c>
      <c r="L96" s="1894">
        <v>93</v>
      </c>
      <c r="M96" s="1928">
        <v>37.849999999999994</v>
      </c>
      <c r="N96" s="1930">
        <v>37.849999999999994</v>
      </c>
      <c r="O96" s="1895">
        <v>55.450401233565884</v>
      </c>
      <c r="P96" s="1896">
        <v>1951277.8184856954</v>
      </c>
      <c r="Q96" s="1927">
        <v>4.3450000000000006</v>
      </c>
      <c r="R96" s="1925">
        <v>37.849999999999994</v>
      </c>
      <c r="S96" s="1890"/>
    </row>
    <row r="97" spans="5:19" ht="15.75">
      <c r="E97" s="1875">
        <v>7</v>
      </c>
      <c r="F97" s="1880">
        <v>2015</v>
      </c>
      <c r="G97" s="1880">
        <v>2016</v>
      </c>
      <c r="H97" s="1881">
        <v>2016</v>
      </c>
      <c r="I97" s="1893">
        <v>202877.21610735173</v>
      </c>
      <c r="J97" s="1929">
        <v>39681343.813977294</v>
      </c>
      <c r="K97" s="1884">
        <v>57.17</v>
      </c>
      <c r="L97" s="1894">
        <v>93</v>
      </c>
      <c r="M97" s="1928">
        <v>43.725000000000001</v>
      </c>
      <c r="N97" s="1930">
        <v>43.725000000000001</v>
      </c>
      <c r="O97" s="1895">
        <v>58.046880699587746</v>
      </c>
      <c r="P97" s="1896">
        <v>2303378.2303692643</v>
      </c>
      <c r="Q97" s="1927">
        <v>4.37</v>
      </c>
      <c r="R97" s="1925">
        <v>43.725000000000001</v>
      </c>
      <c r="S97" s="1890"/>
    </row>
    <row r="98" spans="5:19" ht="15.75">
      <c r="E98" s="1875">
        <v>8</v>
      </c>
      <c r="F98" s="1880">
        <v>2015</v>
      </c>
      <c r="G98" s="1880">
        <v>2016</v>
      </c>
      <c r="H98" s="1881">
        <v>2016</v>
      </c>
      <c r="I98" s="1893">
        <v>212417.04699543086</v>
      </c>
      <c r="J98" s="1929">
        <v>42174942.125356354</v>
      </c>
      <c r="K98" s="1884">
        <v>57.17</v>
      </c>
      <c r="L98" s="1894">
        <v>93</v>
      </c>
      <c r="M98" s="1928">
        <v>43.725000000000001</v>
      </c>
      <c r="N98" s="1930">
        <v>43.725000000000001</v>
      </c>
      <c r="O98" s="1895">
        <v>58.046880699587746</v>
      </c>
      <c r="P98" s="1896">
        <v>2448123.8340625777</v>
      </c>
      <c r="Q98" s="1927">
        <v>4.3819999999999997</v>
      </c>
      <c r="R98" s="1925">
        <v>43.725000000000001</v>
      </c>
      <c r="S98" s="1890"/>
    </row>
    <row r="99" spans="5:19" ht="15.75">
      <c r="E99" s="1875">
        <v>9</v>
      </c>
      <c r="F99" s="1880">
        <v>2015</v>
      </c>
      <c r="G99" s="1880">
        <v>2016</v>
      </c>
      <c r="H99" s="1881">
        <v>2016</v>
      </c>
      <c r="I99" s="1893">
        <v>192482.77801070912</v>
      </c>
      <c r="J99" s="1929">
        <v>36964361.34441267</v>
      </c>
      <c r="K99" s="1884">
        <v>57.17</v>
      </c>
      <c r="L99" s="1894">
        <v>93</v>
      </c>
      <c r="M99" s="1928">
        <v>43.725000000000001</v>
      </c>
      <c r="N99" s="1930">
        <v>43.725000000000001</v>
      </c>
      <c r="O99" s="1895">
        <v>58.046880699587746</v>
      </c>
      <c r="P99" s="1896">
        <v>2145665.8730955753</v>
      </c>
      <c r="Q99" s="1927">
        <v>4.38</v>
      </c>
      <c r="R99" s="1925">
        <v>43.725000000000001</v>
      </c>
      <c r="S99" s="1890"/>
    </row>
    <row r="100" spans="5:19" ht="15.75">
      <c r="E100" s="1875">
        <v>10</v>
      </c>
      <c r="F100" s="1880">
        <v>2015</v>
      </c>
      <c r="G100" s="1880">
        <v>2016</v>
      </c>
      <c r="H100" s="1881">
        <v>2016</v>
      </c>
      <c r="I100" s="1893">
        <v>157960.27760876477</v>
      </c>
      <c r="J100" s="1929">
        <v>27940590.407923386</v>
      </c>
      <c r="K100" s="1884">
        <v>57.17</v>
      </c>
      <c r="L100" s="1894">
        <v>93</v>
      </c>
      <c r="M100" s="1928">
        <v>42.95</v>
      </c>
      <c r="N100" s="1930">
        <v>42.95</v>
      </c>
      <c r="O100" s="1895">
        <v>57.704366387048694</v>
      </c>
      <c r="P100" s="1896">
        <v>1612294.0659692693</v>
      </c>
      <c r="Q100" s="1927">
        <v>4.3979999999999997</v>
      </c>
      <c r="R100" s="1925">
        <v>42.95</v>
      </c>
      <c r="S100" s="1890"/>
    </row>
    <row r="101" spans="5:19" ht="15.75">
      <c r="E101" s="1875">
        <v>11</v>
      </c>
      <c r="F101" s="1880">
        <v>2015</v>
      </c>
      <c r="G101" s="1880">
        <v>2016</v>
      </c>
      <c r="H101" s="1881">
        <v>2016</v>
      </c>
      <c r="I101" s="1893">
        <v>129392.90610740829</v>
      </c>
      <c r="J101" s="1929">
        <v>20473419.325746678</v>
      </c>
      <c r="K101" s="1884">
        <v>57.17</v>
      </c>
      <c r="L101" s="1894">
        <v>93</v>
      </c>
      <c r="M101" s="1928">
        <v>42.95</v>
      </c>
      <c r="N101" s="1930">
        <v>42.95</v>
      </c>
      <c r="O101" s="1895">
        <v>57.704366387048694</v>
      </c>
      <c r="P101" s="1896">
        <v>1181405.6899685697</v>
      </c>
      <c r="Q101" s="1927">
        <v>4.4630000000000001</v>
      </c>
      <c r="R101" s="1925">
        <v>42.95</v>
      </c>
      <c r="S101" s="1890"/>
    </row>
    <row r="102" spans="5:19" ht="15.75">
      <c r="E102" s="1875">
        <v>12</v>
      </c>
      <c r="F102" s="1880">
        <v>2015</v>
      </c>
      <c r="G102" s="1880">
        <v>2016</v>
      </c>
      <c r="H102" s="1881">
        <v>2016</v>
      </c>
      <c r="I102" s="1893">
        <v>98757.535965153191</v>
      </c>
      <c r="J102" s="1929">
        <v>12465697.999086833</v>
      </c>
      <c r="K102" s="1884">
        <v>57.17</v>
      </c>
      <c r="L102" s="1894">
        <v>93</v>
      </c>
      <c r="M102" s="1928">
        <v>42.75</v>
      </c>
      <c r="N102" s="1930">
        <v>42.75</v>
      </c>
      <c r="O102" s="1895">
        <v>57.615975596716041</v>
      </c>
      <c r="P102" s="1896">
        <v>718223.35171141883</v>
      </c>
      <c r="Q102" s="1927">
        <v>4.6020000000000003</v>
      </c>
      <c r="R102" s="1925">
        <v>42.75</v>
      </c>
      <c r="S102" s="1890"/>
    </row>
    <row r="103" spans="5:19" ht="15.75">
      <c r="E103" s="1875">
        <v>1</v>
      </c>
      <c r="F103" s="1880">
        <v>2016</v>
      </c>
      <c r="G103" s="1880">
        <v>2016</v>
      </c>
      <c r="H103" s="1881">
        <v>2016</v>
      </c>
      <c r="I103" s="1893">
        <v>95967.082029565936</v>
      </c>
      <c r="J103" s="1929">
        <v>11736306.534668274</v>
      </c>
      <c r="K103" s="1884">
        <v>57.22</v>
      </c>
      <c r="L103" s="1894">
        <v>93</v>
      </c>
      <c r="M103" s="1931">
        <v>53.025000000000006</v>
      </c>
      <c r="N103" s="1930">
        <v>53.025000000000006</v>
      </c>
      <c r="O103" s="1895">
        <v>62.175439051133985</v>
      </c>
      <c r="P103" s="1896">
        <v>729710.01163169276</v>
      </c>
      <c r="Q103" s="1927">
        <v>4.6840000000000002</v>
      </c>
      <c r="R103" s="1925">
        <v>43.025000000000006</v>
      </c>
      <c r="S103" s="1890"/>
    </row>
    <row r="104" spans="5:19" ht="15.75">
      <c r="E104" s="1875">
        <v>2</v>
      </c>
      <c r="F104" s="1880">
        <v>2016</v>
      </c>
      <c r="G104" s="1880">
        <v>2016</v>
      </c>
      <c r="H104" s="1881">
        <v>2016</v>
      </c>
      <c r="I104" s="1893">
        <v>77877.26261515441</v>
      </c>
      <c r="J104" s="1929">
        <v>7007842.9304238865</v>
      </c>
      <c r="K104" s="1884">
        <v>57.22</v>
      </c>
      <c r="L104" s="1894">
        <v>93</v>
      </c>
      <c r="M104" s="1931">
        <v>53.025000000000006</v>
      </c>
      <c r="N104" s="1930">
        <v>53.025000000000006</v>
      </c>
      <c r="O104" s="1895">
        <v>62.175439051133985</v>
      </c>
      <c r="P104" s="1896">
        <v>435715.71100049053</v>
      </c>
      <c r="Q104" s="1927">
        <v>4.6740000000000004</v>
      </c>
      <c r="R104" s="1925">
        <v>43.025000000000006</v>
      </c>
      <c r="S104" s="1890"/>
    </row>
    <row r="105" spans="5:19" ht="15.75">
      <c r="E105" s="1875">
        <v>3</v>
      </c>
      <c r="F105" s="1880">
        <v>2016</v>
      </c>
      <c r="G105" s="1880">
        <v>2016</v>
      </c>
      <c r="H105" s="1881">
        <v>2016</v>
      </c>
      <c r="I105" s="1893">
        <v>113250.53062443165</v>
      </c>
      <c r="J105" s="1929">
        <v>16253994.399011722</v>
      </c>
      <c r="K105" s="1884">
        <v>57.22</v>
      </c>
      <c r="L105" s="1894">
        <v>93</v>
      </c>
      <c r="M105" s="1931">
        <v>53.025000000000006</v>
      </c>
      <c r="N105" s="1930">
        <v>53.025000000000006</v>
      </c>
      <c r="O105" s="1895">
        <v>62.175439051133985</v>
      </c>
      <c r="P105" s="1896">
        <v>1010599.2380932264</v>
      </c>
      <c r="Q105" s="1927">
        <v>4.6150000000000002</v>
      </c>
      <c r="R105" s="1925">
        <v>43.025000000000006</v>
      </c>
      <c r="S105" s="1890"/>
    </row>
    <row r="106" spans="5:19" ht="15.75">
      <c r="E106" s="1875">
        <v>4</v>
      </c>
      <c r="F106" s="1880">
        <v>2016</v>
      </c>
      <c r="G106" s="1880">
        <v>2016</v>
      </c>
      <c r="H106" s="1881">
        <v>2017</v>
      </c>
      <c r="I106" s="1893">
        <v>133658.41337254862</v>
      </c>
      <c r="J106" s="1929">
        <v>21588372.183749665</v>
      </c>
      <c r="K106" s="1884">
        <v>57.22</v>
      </c>
      <c r="L106" s="1894">
        <v>93</v>
      </c>
      <c r="M106" s="1931">
        <v>50.575000000000003</v>
      </c>
      <c r="N106" s="1930">
        <v>50.575000000000003</v>
      </c>
      <c r="O106" s="1895">
        <v>61.092651869558921</v>
      </c>
      <c r="P106" s="1896">
        <v>1318890.9062522878</v>
      </c>
      <c r="Q106" s="1927">
        <v>4.4249999999999998</v>
      </c>
      <c r="R106" s="1925">
        <v>40.575000000000003</v>
      </c>
      <c r="S106" s="1890"/>
    </row>
    <row r="107" spans="5:19" ht="15.75">
      <c r="E107" s="1875">
        <v>5</v>
      </c>
      <c r="F107" s="1880">
        <v>2016</v>
      </c>
      <c r="G107" s="1880">
        <v>2016</v>
      </c>
      <c r="H107" s="1881">
        <v>2017</v>
      </c>
      <c r="I107" s="1893">
        <v>154716.52956960272</v>
      </c>
      <c r="J107" s="1929">
        <v>27092713.257071476</v>
      </c>
      <c r="K107" s="1884">
        <v>57.22</v>
      </c>
      <c r="L107" s="1894">
        <v>93</v>
      </c>
      <c r="M107" s="1931">
        <v>50.575000000000003</v>
      </c>
      <c r="N107" s="1930">
        <v>50.575000000000003</v>
      </c>
      <c r="O107" s="1895">
        <v>61.092651869558921</v>
      </c>
      <c r="P107" s="1896">
        <v>1655165.6992160515</v>
      </c>
      <c r="Q107" s="1927">
        <v>4.4369999999999994</v>
      </c>
      <c r="R107" s="1925">
        <v>40.575000000000003</v>
      </c>
      <c r="S107" s="1890"/>
    </row>
    <row r="108" spans="5:19" ht="15.75">
      <c r="E108" s="1875">
        <v>6</v>
      </c>
      <c r="F108" s="1880">
        <v>2016</v>
      </c>
      <c r="G108" s="1880">
        <v>2016</v>
      </c>
      <c r="H108" s="1881">
        <v>2017</v>
      </c>
      <c r="I108" s="1893">
        <v>180642.42099387891</v>
      </c>
      <c r="J108" s="1929">
        <v>33869432.86929816</v>
      </c>
      <c r="K108" s="1884">
        <v>57.22</v>
      </c>
      <c r="L108" s="1894">
        <v>93</v>
      </c>
      <c r="M108" s="1931">
        <v>50.575000000000003</v>
      </c>
      <c r="N108" s="1930">
        <v>50.575000000000003</v>
      </c>
      <c r="O108" s="1895">
        <v>61.092651869558921</v>
      </c>
      <c r="P108" s="1896">
        <v>2069173.4713034288</v>
      </c>
      <c r="Q108" s="1927">
        <v>4.4619999999999997</v>
      </c>
      <c r="R108" s="1925">
        <v>40.575000000000003</v>
      </c>
      <c r="S108" s="1890"/>
    </row>
    <row r="109" spans="5:19" ht="15.75">
      <c r="E109" s="1875">
        <v>7</v>
      </c>
      <c r="F109" s="1880">
        <v>2016</v>
      </c>
      <c r="G109" s="1880">
        <v>2017</v>
      </c>
      <c r="H109" s="1881">
        <v>2017</v>
      </c>
      <c r="I109" s="1893">
        <v>202016.51338611016</v>
      </c>
      <c r="J109" s="1929">
        <v>39456366.361287929</v>
      </c>
      <c r="K109" s="1884">
        <v>57.22</v>
      </c>
      <c r="L109" s="1894">
        <v>93</v>
      </c>
      <c r="M109" s="1931">
        <v>53.674999999999997</v>
      </c>
      <c r="N109" s="1930">
        <v>53.674999999999997</v>
      </c>
      <c r="O109" s="1895">
        <v>62.462709119715129</v>
      </c>
      <c r="P109" s="1896">
        <v>2464551.5349460407</v>
      </c>
      <c r="Q109" s="1927">
        <v>4.49</v>
      </c>
      <c r="R109" s="1925">
        <v>43.674999999999997</v>
      </c>
      <c r="S109" s="1890"/>
    </row>
    <row r="110" spans="5:19" ht="15.75">
      <c r="E110" s="1875">
        <v>8</v>
      </c>
      <c r="F110" s="1880">
        <v>2016</v>
      </c>
      <c r="G110" s="1880">
        <v>2017</v>
      </c>
      <c r="H110" s="1881">
        <v>2017</v>
      </c>
      <c r="I110" s="1893">
        <v>211462.55519644893</v>
      </c>
      <c r="J110" s="1929">
        <v>41925449.323430412</v>
      </c>
      <c r="K110" s="1884">
        <v>57.22</v>
      </c>
      <c r="L110" s="1894">
        <v>93</v>
      </c>
      <c r="M110" s="1931">
        <v>53.674999999999997</v>
      </c>
      <c r="N110" s="1930">
        <v>53.674999999999997</v>
      </c>
      <c r="O110" s="1895">
        <v>62.462709119715129</v>
      </c>
      <c r="P110" s="1896">
        <v>2618777.1458027912</v>
      </c>
      <c r="Q110" s="1927">
        <v>4.5030000000000001</v>
      </c>
      <c r="R110" s="1925">
        <v>43.674999999999997</v>
      </c>
      <c r="S110" s="1890"/>
    </row>
    <row r="111" spans="5:19" ht="15.75">
      <c r="E111" s="1875">
        <v>9</v>
      </c>
      <c r="F111" s="1880">
        <v>2016</v>
      </c>
      <c r="G111" s="1880">
        <v>2017</v>
      </c>
      <c r="H111" s="1881">
        <v>2017</v>
      </c>
      <c r="I111" s="1893">
        <v>191170.10253065353</v>
      </c>
      <c r="J111" s="1929">
        <v>36621243.589092121</v>
      </c>
      <c r="K111" s="1884">
        <v>57.22</v>
      </c>
      <c r="L111" s="1894">
        <v>93</v>
      </c>
      <c r="M111" s="1931">
        <v>53.674999999999997</v>
      </c>
      <c r="N111" s="1930">
        <v>53.674999999999997</v>
      </c>
      <c r="O111" s="1895">
        <v>62.462709119715129</v>
      </c>
      <c r="P111" s="1896">
        <v>2287462.0859076935</v>
      </c>
      <c r="Q111" s="1927">
        <v>4.5010000000000003</v>
      </c>
      <c r="R111" s="1925">
        <v>43.674999999999997</v>
      </c>
      <c r="S111" s="1890"/>
    </row>
    <row r="112" spans="5:19" ht="15.75">
      <c r="E112" s="1875">
        <v>10</v>
      </c>
      <c r="F112" s="1880">
        <v>2016</v>
      </c>
      <c r="G112" s="1880">
        <v>2017</v>
      </c>
      <c r="H112" s="1881">
        <v>2017</v>
      </c>
      <c r="I112" s="1893">
        <v>156880.22327674765</v>
      </c>
      <c r="J112" s="1929">
        <v>27658277.053513631</v>
      </c>
      <c r="K112" s="1884">
        <v>57.22</v>
      </c>
      <c r="L112" s="1894">
        <v>93</v>
      </c>
      <c r="M112" s="1931">
        <v>54.275000000000006</v>
      </c>
      <c r="N112" s="1930">
        <v>54.275000000000006</v>
      </c>
      <c r="O112" s="1895">
        <v>62.727881490713109</v>
      </c>
      <c r="P112" s="1896">
        <v>1734945.1252501127</v>
      </c>
      <c r="Q112" s="1927">
        <v>4.5250000000000004</v>
      </c>
      <c r="R112" s="1925">
        <v>44.275000000000006</v>
      </c>
      <c r="S112" s="1890"/>
    </row>
    <row r="113" spans="5:19" ht="15.75">
      <c r="E113" s="1875">
        <v>11</v>
      </c>
      <c r="F113" s="1880">
        <v>2016</v>
      </c>
      <c r="G113" s="1880">
        <v>2017</v>
      </c>
      <c r="H113" s="1881">
        <v>2017</v>
      </c>
      <c r="I113" s="1893">
        <v>128671.29976632698</v>
      </c>
      <c r="J113" s="1929">
        <v>20284800.012185335</v>
      </c>
      <c r="K113" s="1884">
        <v>57.22</v>
      </c>
      <c r="L113" s="1894">
        <v>93</v>
      </c>
      <c r="M113" s="1931">
        <v>54.275000000000006</v>
      </c>
      <c r="N113" s="1930">
        <v>54.275000000000006</v>
      </c>
      <c r="O113" s="1895">
        <v>62.727881490713109</v>
      </c>
      <c r="P113" s="1896">
        <v>1272422.5312271777</v>
      </c>
      <c r="Q113" s="1927">
        <v>4.5880000000000001</v>
      </c>
      <c r="R113" s="1925">
        <v>44.275000000000006</v>
      </c>
      <c r="S113" s="1890"/>
    </row>
    <row r="114" spans="5:19" ht="15.75">
      <c r="E114" s="1875">
        <v>12</v>
      </c>
      <c r="F114" s="1880">
        <v>2016</v>
      </c>
      <c r="G114" s="1880">
        <v>2017</v>
      </c>
      <c r="H114" s="1881">
        <v>2017</v>
      </c>
      <c r="I114" s="1893">
        <v>98251.209489601228</v>
      </c>
      <c r="J114" s="1929">
        <v>12333350.281474713</v>
      </c>
      <c r="K114" s="1884">
        <v>57.22</v>
      </c>
      <c r="L114" s="1894">
        <v>93</v>
      </c>
      <c r="M114" s="1931">
        <v>54.275000000000006</v>
      </c>
      <c r="N114" s="1930">
        <v>54.275000000000006</v>
      </c>
      <c r="O114" s="1895">
        <v>62.727881490713109</v>
      </c>
      <c r="P114" s="1896">
        <v>773644.93483979895</v>
      </c>
      <c r="Q114" s="1927">
        <v>4.7430000000000003</v>
      </c>
      <c r="R114" s="1925">
        <v>44.275000000000006</v>
      </c>
      <c r="S114" s="1890"/>
    </row>
    <row r="115" spans="5:19" ht="15.75">
      <c r="E115" s="1875">
        <v>1</v>
      </c>
      <c r="F115" s="1880">
        <v>2017</v>
      </c>
      <c r="G115" s="1880">
        <v>2017</v>
      </c>
      <c r="H115" s="1881">
        <v>2017</v>
      </c>
      <c r="I115" s="1893">
        <v>96853.058227787405</v>
      </c>
      <c r="J115" s="1929">
        <v>11967890.173595017</v>
      </c>
      <c r="K115" s="1884">
        <v>57.27</v>
      </c>
      <c r="L115" s="1894">
        <v>93</v>
      </c>
      <c r="M115" s="1931">
        <v>54.3</v>
      </c>
      <c r="N115" s="1930">
        <v>54.3</v>
      </c>
      <c r="O115" s="1895">
        <v>62.757316940582278</v>
      </c>
      <c r="P115" s="1896">
        <v>751072.67673438275</v>
      </c>
      <c r="Q115" s="1927">
        <v>4.819</v>
      </c>
      <c r="R115" s="1925">
        <v>44.3</v>
      </c>
      <c r="S115" s="1890"/>
    </row>
    <row r="116" spans="5:19" ht="15.75">
      <c r="E116" s="1875">
        <v>2</v>
      </c>
      <c r="F116" s="1880">
        <v>2017</v>
      </c>
      <c r="G116" s="1880">
        <v>2017</v>
      </c>
      <c r="H116" s="1881">
        <v>2017</v>
      </c>
      <c r="I116" s="1893">
        <v>78625.439992262953</v>
      </c>
      <c r="J116" s="1929">
        <v>7203407.5967222331</v>
      </c>
      <c r="K116" s="1884">
        <v>57.32</v>
      </c>
      <c r="L116" s="1894">
        <v>93</v>
      </c>
      <c r="M116" s="1931">
        <v>54.3</v>
      </c>
      <c r="N116" s="1930">
        <v>54.3</v>
      </c>
      <c r="O116" s="1895">
        <v>62.775703541659873</v>
      </c>
      <c r="P116" s="1896">
        <v>452198.9797815755</v>
      </c>
      <c r="Q116" s="1927">
        <v>4.8040000000000003</v>
      </c>
      <c r="R116" s="1925">
        <v>44.3</v>
      </c>
      <c r="S116" s="1890"/>
    </row>
    <row r="117" spans="5:19" ht="15.75">
      <c r="E117" s="1875">
        <v>3</v>
      </c>
      <c r="F117" s="1880">
        <v>2017</v>
      </c>
      <c r="G117" s="1880">
        <v>2017</v>
      </c>
      <c r="H117" s="1881">
        <v>2017</v>
      </c>
      <c r="I117" s="1893">
        <v>114093.50704034467</v>
      </c>
      <c r="J117" s="1929">
        <v>16474338.406354638</v>
      </c>
      <c r="K117" s="1884">
        <v>57.32</v>
      </c>
      <c r="L117" s="1894">
        <v>93</v>
      </c>
      <c r="M117" s="1931">
        <v>54.3</v>
      </c>
      <c r="N117" s="1930">
        <v>54.3</v>
      </c>
      <c r="O117" s="1895">
        <v>62.775703541659873</v>
      </c>
      <c r="P117" s="1896">
        <v>1034188.1838423001</v>
      </c>
      <c r="Q117" s="1927">
        <v>4.7389999999999999</v>
      </c>
      <c r="R117" s="1925">
        <v>44.3</v>
      </c>
      <c r="S117" s="1890"/>
    </row>
    <row r="118" spans="5:19" ht="15.75">
      <c r="E118" s="1875">
        <v>4</v>
      </c>
      <c r="F118" s="1880">
        <v>2017</v>
      </c>
      <c r="G118" s="1880">
        <v>2017</v>
      </c>
      <c r="H118" s="1881">
        <v>2018</v>
      </c>
      <c r="I118" s="1893">
        <v>134567.54070816693</v>
      </c>
      <c r="J118" s="1929">
        <v>21826007.254593443</v>
      </c>
      <c r="K118" s="1884">
        <v>57.32</v>
      </c>
      <c r="L118" s="1894">
        <v>93</v>
      </c>
      <c r="M118" s="1931">
        <v>50.8</v>
      </c>
      <c r="N118" s="1930">
        <v>50.8</v>
      </c>
      <c r="O118" s="1895">
        <v>61.228864710838344</v>
      </c>
      <c r="P118" s="1896">
        <v>1336381.6453692783</v>
      </c>
      <c r="Q118" s="1927">
        <v>4.5110000000000001</v>
      </c>
      <c r="R118" s="1925">
        <v>40.799999999999997</v>
      </c>
      <c r="S118" s="1890"/>
    </row>
    <row r="119" spans="5:19" ht="15.75">
      <c r="E119" s="1875">
        <v>5</v>
      </c>
      <c r="F119" s="1880">
        <v>2017</v>
      </c>
      <c r="G119" s="1880">
        <v>2017</v>
      </c>
      <c r="H119" s="1881">
        <v>2018</v>
      </c>
      <c r="I119" s="1893">
        <v>155619.11393102552</v>
      </c>
      <c r="J119" s="1929">
        <v>27328638.072293669</v>
      </c>
      <c r="K119" s="1884">
        <v>57.32</v>
      </c>
      <c r="L119" s="1894">
        <v>93</v>
      </c>
      <c r="M119" s="1931">
        <v>50.8</v>
      </c>
      <c r="N119" s="1930">
        <v>50.8</v>
      </c>
      <c r="O119" s="1895">
        <v>61.228864710838344</v>
      </c>
      <c r="P119" s="1896">
        <v>1673301.4832599352</v>
      </c>
      <c r="Q119" s="1927">
        <v>4.5229999999999997</v>
      </c>
      <c r="R119" s="1925">
        <v>40.799999999999997</v>
      </c>
      <c r="S119" s="1890"/>
    </row>
    <row r="120" spans="5:19" ht="15.75">
      <c r="E120" s="1875">
        <v>6</v>
      </c>
      <c r="F120" s="1880">
        <v>2017</v>
      </c>
      <c r="G120" s="1880">
        <v>2017</v>
      </c>
      <c r="H120" s="1881">
        <v>2018</v>
      </c>
      <c r="I120" s="1893">
        <v>181789.43645452394</v>
      </c>
      <c r="J120" s="1929">
        <v>34169249.066183187</v>
      </c>
      <c r="K120" s="1884">
        <v>57.32</v>
      </c>
      <c r="L120" s="1894">
        <v>93</v>
      </c>
      <c r="M120" s="1931">
        <v>50.8</v>
      </c>
      <c r="N120" s="1930">
        <v>50.8</v>
      </c>
      <c r="O120" s="1895">
        <v>61.228864710838344</v>
      </c>
      <c r="P120" s="1896">
        <v>2092144.3283442697</v>
      </c>
      <c r="Q120" s="1927">
        <v>4.5460000000000003</v>
      </c>
      <c r="R120" s="1925">
        <v>40.799999999999997</v>
      </c>
      <c r="S120" s="1890"/>
    </row>
    <row r="121" spans="5:19" ht="15.75">
      <c r="E121" s="1875">
        <v>7</v>
      </c>
      <c r="F121" s="1880">
        <v>2017</v>
      </c>
      <c r="G121" s="1880">
        <v>2018</v>
      </c>
      <c r="H121" s="1881">
        <v>2018</v>
      </c>
      <c r="I121" s="1893">
        <v>202195.8479777532</v>
      </c>
      <c r="J121" s="1929">
        <v>39503242.290236712</v>
      </c>
      <c r="K121" s="1884">
        <v>57.32</v>
      </c>
      <c r="L121" s="1894">
        <v>93</v>
      </c>
      <c r="M121" s="1931">
        <v>57.75</v>
      </c>
      <c r="N121" s="1930">
        <v>57.75</v>
      </c>
      <c r="O121" s="1895">
        <v>64.300444674898245</v>
      </c>
      <c r="P121" s="1896">
        <v>2540076.0453624665</v>
      </c>
      <c r="Q121" s="1927">
        <v>4.5780000000000003</v>
      </c>
      <c r="R121" s="1925">
        <v>47.75</v>
      </c>
      <c r="S121" s="1890"/>
    </row>
    <row r="122" spans="5:19" ht="15.75">
      <c r="E122" s="1875">
        <v>8</v>
      </c>
      <c r="F122" s="1880">
        <v>2017</v>
      </c>
      <c r="G122" s="1880">
        <v>2018</v>
      </c>
      <c r="H122" s="1881">
        <v>2018</v>
      </c>
      <c r="I122" s="1893">
        <v>211916.40920568694</v>
      </c>
      <c r="J122" s="1929">
        <v>42044081.362543657</v>
      </c>
      <c r="K122" s="1884">
        <v>57.32</v>
      </c>
      <c r="L122" s="1894">
        <v>93</v>
      </c>
      <c r="M122" s="1931">
        <v>57.75</v>
      </c>
      <c r="N122" s="1930">
        <v>57.75</v>
      </c>
      <c r="O122" s="1895">
        <v>64.300444674898245</v>
      </c>
      <c r="P122" s="1896">
        <v>2703453.127559159</v>
      </c>
      <c r="Q122" s="1927">
        <v>4.593</v>
      </c>
      <c r="R122" s="1925">
        <v>47.75</v>
      </c>
      <c r="S122" s="1890"/>
    </row>
    <row r="123" spans="5:19" ht="15.75">
      <c r="E123" s="1875">
        <v>9</v>
      </c>
      <c r="F123" s="1880">
        <v>2017</v>
      </c>
      <c r="G123" s="1880">
        <v>2018</v>
      </c>
      <c r="H123" s="1881">
        <v>2018</v>
      </c>
      <c r="I123" s="1893">
        <v>191296.30058938946</v>
      </c>
      <c r="J123" s="1929">
        <v>36654230.260434113</v>
      </c>
      <c r="K123" s="1884">
        <v>57.32</v>
      </c>
      <c r="L123" s="1894">
        <v>93</v>
      </c>
      <c r="M123" s="1931">
        <v>57.75</v>
      </c>
      <c r="N123" s="1930">
        <v>57.75</v>
      </c>
      <c r="O123" s="1895">
        <v>64.300444674898245</v>
      </c>
      <c r="P123" s="1896">
        <v>2356883.3049620246</v>
      </c>
      <c r="Q123" s="1927">
        <v>4.593</v>
      </c>
      <c r="R123" s="1925">
        <v>47.75</v>
      </c>
      <c r="S123" s="1890"/>
    </row>
    <row r="124" spans="5:19" ht="15.75">
      <c r="E124" s="1875">
        <v>10</v>
      </c>
      <c r="F124" s="1880">
        <v>2017</v>
      </c>
      <c r="G124" s="1880">
        <v>2018</v>
      </c>
      <c r="H124" s="1881">
        <v>2018</v>
      </c>
      <c r="I124" s="1893">
        <v>157134.68625007532</v>
      </c>
      <c r="J124" s="1929">
        <v>27724790.647731654</v>
      </c>
      <c r="K124" s="1884">
        <v>57.32</v>
      </c>
      <c r="L124" s="1894">
        <v>93</v>
      </c>
      <c r="M124" s="1931">
        <v>54.424999999999997</v>
      </c>
      <c r="N124" s="1930">
        <v>54.424999999999997</v>
      </c>
      <c r="O124" s="1895">
        <v>62.830947785617788</v>
      </c>
      <c r="P124" s="1896">
        <v>1741974.873554812</v>
      </c>
      <c r="Q124" s="1927">
        <v>4.6210000000000004</v>
      </c>
      <c r="R124" s="1925">
        <v>44.424999999999997</v>
      </c>
      <c r="S124" s="1890"/>
    </row>
    <row r="125" spans="5:19" ht="15.75">
      <c r="E125" s="1875">
        <v>11</v>
      </c>
      <c r="F125" s="1880">
        <v>2017</v>
      </c>
      <c r="G125" s="1880">
        <v>2018</v>
      </c>
      <c r="H125" s="1881">
        <v>2018</v>
      </c>
      <c r="I125" s="1893">
        <v>128838.44485560751</v>
      </c>
      <c r="J125" s="1929">
        <v>20328489.750218961</v>
      </c>
      <c r="K125" s="1884">
        <v>57.32</v>
      </c>
      <c r="L125" s="1894">
        <v>93</v>
      </c>
      <c r="M125" s="1931">
        <v>54.424999999999997</v>
      </c>
      <c r="N125" s="1930">
        <v>54.424999999999997</v>
      </c>
      <c r="O125" s="1895">
        <v>62.830947785617788</v>
      </c>
      <c r="P125" s="1896">
        <v>1277258.2780564739</v>
      </c>
      <c r="Q125" s="1927">
        <v>4.6900000000000004</v>
      </c>
      <c r="R125" s="1925">
        <v>44.424999999999997</v>
      </c>
      <c r="S125" s="1890"/>
    </row>
    <row r="126" spans="5:19" ht="15.75">
      <c r="E126" s="1875">
        <v>12</v>
      </c>
      <c r="F126" s="1880">
        <v>2017</v>
      </c>
      <c r="G126" s="1880">
        <v>2018</v>
      </c>
      <c r="H126" s="1881">
        <v>2018</v>
      </c>
      <c r="I126" s="1893">
        <v>98529.572741238138</v>
      </c>
      <c r="J126" s="1929">
        <v>12406111.124132749</v>
      </c>
      <c r="K126" s="1884">
        <v>57.32</v>
      </c>
      <c r="L126" s="1894">
        <v>93</v>
      </c>
      <c r="M126" s="1931">
        <v>54.424999999999997</v>
      </c>
      <c r="N126" s="1930">
        <v>54.424999999999997</v>
      </c>
      <c r="O126" s="1895">
        <v>62.830947785617788</v>
      </c>
      <c r="P126" s="1896">
        <v>779487.72026295669</v>
      </c>
      <c r="Q126" s="1927">
        <v>4.8570000000000002</v>
      </c>
      <c r="R126" s="1925">
        <v>44.424999999999997</v>
      </c>
      <c r="S126" s="1890"/>
    </row>
    <row r="127" spans="5:19" ht="15.75">
      <c r="E127" s="1875">
        <v>1</v>
      </c>
      <c r="F127" s="1880">
        <v>2018</v>
      </c>
      <c r="G127" s="1880">
        <v>2018</v>
      </c>
      <c r="H127" s="1881">
        <v>2018</v>
      </c>
      <c r="I127" s="1893">
        <v>97560.90404507042</v>
      </c>
      <c r="J127" s="1929">
        <v>12152912.649926256</v>
      </c>
      <c r="K127" s="1884">
        <v>57.37</v>
      </c>
      <c r="L127" s="1894">
        <v>93</v>
      </c>
      <c r="M127" s="1931">
        <v>56.025000000000006</v>
      </c>
      <c r="N127" s="1930">
        <v>56.025000000000006</v>
      </c>
      <c r="O127" s="1895">
        <v>63.556460709356656</v>
      </c>
      <c r="P127" s="1896">
        <v>772396.1153392815</v>
      </c>
      <c r="Q127" s="1927">
        <v>4.9340000000000002</v>
      </c>
      <c r="R127" s="1925">
        <v>46.025000000000006</v>
      </c>
      <c r="S127" s="1890"/>
    </row>
    <row r="128" spans="5:19" ht="15.75">
      <c r="E128" s="1875">
        <v>2</v>
      </c>
      <c r="F128" s="1880">
        <v>2018</v>
      </c>
      <c r="G128" s="1880">
        <v>2018</v>
      </c>
      <c r="H128" s="1881">
        <v>2018</v>
      </c>
      <c r="I128" s="1893">
        <v>79287.69680108389</v>
      </c>
      <c r="J128" s="1929">
        <v>7376513.6485536937</v>
      </c>
      <c r="K128" s="1884">
        <v>57.37</v>
      </c>
      <c r="L128" s="1894">
        <v>93</v>
      </c>
      <c r="M128" s="1931">
        <v>56.025000000000006</v>
      </c>
      <c r="N128" s="1930">
        <v>56.025000000000006</v>
      </c>
      <c r="O128" s="1895">
        <v>63.556460709356656</v>
      </c>
      <c r="P128" s="1896">
        <v>468825.09987633594</v>
      </c>
      <c r="Q128" s="1927">
        <v>4.9180000000000001</v>
      </c>
      <c r="R128" s="1925">
        <v>46.025000000000006</v>
      </c>
      <c r="S128" s="1890"/>
    </row>
    <row r="129" spans="5:19" ht="15.75">
      <c r="E129" s="1875">
        <v>3</v>
      </c>
      <c r="F129" s="1880">
        <v>2018</v>
      </c>
      <c r="G129" s="1880">
        <v>2018</v>
      </c>
      <c r="H129" s="1881">
        <v>2018</v>
      </c>
      <c r="I129" s="1893">
        <v>114798.95966044442</v>
      </c>
      <c r="J129" s="1929">
        <v>16658735.329410875</v>
      </c>
      <c r="K129" s="1884">
        <v>57.37</v>
      </c>
      <c r="L129" s="1894">
        <v>93</v>
      </c>
      <c r="M129" s="1931">
        <v>56.025000000000006</v>
      </c>
      <c r="N129" s="1930">
        <v>56.025000000000006</v>
      </c>
      <c r="O129" s="1895">
        <v>63.556460709356656</v>
      </c>
      <c r="P129" s="1896">
        <v>1058770.257431274</v>
      </c>
      <c r="Q129" s="1927">
        <v>4.851</v>
      </c>
      <c r="R129" s="1925">
        <v>46.025000000000006</v>
      </c>
      <c r="S129" s="1890"/>
    </row>
    <row r="130" spans="5:19" ht="15.75">
      <c r="E130" s="1875">
        <v>4</v>
      </c>
      <c r="F130" s="1880">
        <v>2018</v>
      </c>
      <c r="G130" s="1880">
        <v>2018</v>
      </c>
      <c r="H130" s="1881">
        <v>2019</v>
      </c>
      <c r="I130" s="1893">
        <v>135524.0933806448</v>
      </c>
      <c r="J130" s="1929">
        <v>22076038.744335741</v>
      </c>
      <c r="K130" s="1884">
        <v>57.37</v>
      </c>
      <c r="L130" s="1894">
        <v>93</v>
      </c>
      <c r="M130" s="1931">
        <v>52.25</v>
      </c>
      <c r="N130" s="1930">
        <v>52.25</v>
      </c>
      <c r="O130" s="1895">
        <v>61.888084541827716</v>
      </c>
      <c r="P130" s="1896">
        <v>1366243.7521581145</v>
      </c>
      <c r="Q130" s="1927">
        <v>4.601</v>
      </c>
      <c r="R130" s="1925">
        <v>42.25</v>
      </c>
      <c r="S130" s="1890"/>
    </row>
    <row r="131" spans="5:19" ht="15.75">
      <c r="E131" s="1875">
        <v>5</v>
      </c>
      <c r="F131" s="1880">
        <v>2018</v>
      </c>
      <c r="G131" s="1880">
        <v>2018</v>
      </c>
      <c r="H131" s="1881">
        <v>2019</v>
      </c>
      <c r="I131" s="1893">
        <v>156581.24649313383</v>
      </c>
      <c r="J131" s="1929">
        <v>27580128.078808781</v>
      </c>
      <c r="K131" s="1884">
        <v>57.37</v>
      </c>
      <c r="L131" s="1894">
        <v>93</v>
      </c>
      <c r="M131" s="1931">
        <v>52.25</v>
      </c>
      <c r="N131" s="1930">
        <v>52.25</v>
      </c>
      <c r="O131" s="1895">
        <v>61.888084541827716</v>
      </c>
      <c r="P131" s="1896">
        <v>1706881.2982157543</v>
      </c>
      <c r="Q131" s="1927">
        <v>4.6139999999999999</v>
      </c>
      <c r="R131" s="1925">
        <v>42.25</v>
      </c>
      <c r="S131" s="1890"/>
    </row>
    <row r="132" spans="5:19" ht="15.75">
      <c r="E132" s="1875">
        <v>6</v>
      </c>
      <c r="F132" s="1880">
        <v>2018</v>
      </c>
      <c r="G132" s="1880">
        <v>2018</v>
      </c>
      <c r="H132" s="1881">
        <v>2019</v>
      </c>
      <c r="I132" s="1893">
        <v>176335.83799987211</v>
      </c>
      <c r="J132" s="1929">
        <v>32743743.304393172</v>
      </c>
      <c r="K132" s="1884">
        <v>57.37</v>
      </c>
      <c r="L132" s="1894">
        <v>93</v>
      </c>
      <c r="M132" s="1931">
        <v>52.25</v>
      </c>
      <c r="N132" s="1930">
        <v>52.25</v>
      </c>
      <c r="O132" s="1895">
        <v>61.888084541827716</v>
      </c>
      <c r="P132" s="1896">
        <v>2026447.5538381899</v>
      </c>
      <c r="Q132" s="1927">
        <v>4.6379999999999999</v>
      </c>
      <c r="R132" s="1925">
        <v>42.25</v>
      </c>
      <c r="S132" s="1890"/>
    </row>
    <row r="133" spans="5:19" ht="15.75">
      <c r="E133" s="1875">
        <v>7</v>
      </c>
      <c r="F133" s="1880">
        <v>2018</v>
      </c>
      <c r="G133" s="1880">
        <v>2019</v>
      </c>
      <c r="H133" s="1881">
        <v>2019</v>
      </c>
      <c r="I133" s="1893">
        <v>202277.23777588425</v>
      </c>
      <c r="J133" s="1929">
        <v>39524516.615281262</v>
      </c>
      <c r="K133" s="1884">
        <v>57.37</v>
      </c>
      <c r="L133" s="1894">
        <v>93</v>
      </c>
      <c r="M133" s="1931">
        <v>59.325000000000003</v>
      </c>
      <c r="N133" s="1930">
        <v>59.325000000000003</v>
      </c>
      <c r="O133" s="1895">
        <v>65.014908749845532</v>
      </c>
      <c r="P133" s="1896">
        <v>2569682.8411242645</v>
      </c>
      <c r="Q133" s="1927">
        <v>4.67</v>
      </c>
      <c r="R133" s="1925">
        <v>49.325000000000003</v>
      </c>
      <c r="S133" s="1890"/>
    </row>
    <row r="134" spans="5:19" ht="15.75">
      <c r="E134" s="1875">
        <v>8</v>
      </c>
      <c r="F134" s="1880">
        <v>2018</v>
      </c>
      <c r="G134" s="1880">
        <v>2019</v>
      </c>
      <c r="H134" s="1881">
        <v>2019</v>
      </c>
      <c r="I134" s="1893">
        <v>201700.04856590903</v>
      </c>
      <c r="J134" s="1929">
        <v>39373646.221851237</v>
      </c>
      <c r="K134" s="1884">
        <v>57.37</v>
      </c>
      <c r="L134" s="1894">
        <v>93</v>
      </c>
      <c r="M134" s="1931">
        <v>59.325000000000003</v>
      </c>
      <c r="N134" s="1930">
        <v>59.325000000000003</v>
      </c>
      <c r="O134" s="1895">
        <v>65.014908749845532</v>
      </c>
      <c r="P134" s="1896">
        <v>2559874.0162623585</v>
      </c>
      <c r="Q134" s="1927">
        <v>4.6879999999999997</v>
      </c>
      <c r="R134" s="1925">
        <v>49.325000000000003</v>
      </c>
      <c r="S134" s="1890"/>
    </row>
    <row r="135" spans="5:19" ht="15.75">
      <c r="E135" s="1875">
        <v>9</v>
      </c>
      <c r="F135" s="1880">
        <v>2018</v>
      </c>
      <c r="G135" s="1880">
        <v>2019</v>
      </c>
      <c r="H135" s="1881">
        <v>2019</v>
      </c>
      <c r="I135" s="1893">
        <v>192874.51664128253</v>
      </c>
      <c r="J135" s="1929">
        <v>37066757.162447602</v>
      </c>
      <c r="K135" s="1884">
        <v>57.37</v>
      </c>
      <c r="L135" s="1894">
        <v>93</v>
      </c>
      <c r="M135" s="1931">
        <v>59.325000000000003</v>
      </c>
      <c r="N135" s="1930">
        <v>59.325000000000003</v>
      </c>
      <c r="O135" s="1895">
        <v>65.014908749845532</v>
      </c>
      <c r="P135" s="1896">
        <v>2409891.8345692139</v>
      </c>
      <c r="Q135" s="1927">
        <v>4.6890000000000001</v>
      </c>
      <c r="R135" s="1925">
        <v>49.325000000000003</v>
      </c>
      <c r="S135" s="1890"/>
    </row>
    <row r="136" spans="5:19" ht="15.75">
      <c r="E136" s="1875">
        <v>10</v>
      </c>
      <c r="F136" s="1880">
        <v>2018</v>
      </c>
      <c r="G136" s="1880">
        <v>2019</v>
      </c>
      <c r="H136" s="1881">
        <v>2019</v>
      </c>
      <c r="I136" s="1893">
        <v>158613.27623624809</v>
      </c>
      <c r="J136" s="1929">
        <v>28111276.481285546</v>
      </c>
      <c r="K136" s="1932">
        <v>56.275000000000006</v>
      </c>
      <c r="L136" s="1894">
        <v>93</v>
      </c>
      <c r="M136" s="1931">
        <v>56.275000000000006</v>
      </c>
      <c r="N136" s="1930">
        <v>56.275000000000006</v>
      </c>
      <c r="O136" s="1895">
        <v>62.760379895103021</v>
      </c>
      <c r="P136" s="1896">
        <v>1764274.3913017558</v>
      </c>
      <c r="Q136" s="1927">
        <v>4.7240000000000002</v>
      </c>
      <c r="R136" s="1925">
        <v>46.275000000000006</v>
      </c>
      <c r="S136" s="1890"/>
    </row>
    <row r="137" spans="5:19" ht="15.75">
      <c r="E137" s="1875">
        <v>11</v>
      </c>
      <c r="F137" s="1880">
        <v>2018</v>
      </c>
      <c r="G137" s="1880">
        <v>2019</v>
      </c>
      <c r="H137" s="1881">
        <v>2019</v>
      </c>
      <c r="I137" s="1893">
        <v>130012.38074457202</v>
      </c>
      <c r="J137" s="1923">
        <v>20635342.626829922</v>
      </c>
      <c r="K137" s="1932">
        <v>56.275000000000006</v>
      </c>
      <c r="L137" s="1894">
        <v>93</v>
      </c>
      <c r="M137" s="1931">
        <v>56.275000000000006</v>
      </c>
      <c r="N137" s="1930">
        <v>56.275000000000006</v>
      </c>
      <c r="O137" s="1895">
        <v>62.760379895103021</v>
      </c>
      <c r="P137" s="1896">
        <v>1295081.942525459</v>
      </c>
      <c r="Q137" s="1927">
        <v>4.8109999999999999</v>
      </c>
      <c r="R137" s="1925">
        <v>46.275000000000006</v>
      </c>
      <c r="S137" s="1890"/>
    </row>
    <row r="138" spans="5:19" ht="15.75">
      <c r="E138" s="1875">
        <v>12</v>
      </c>
      <c r="F138" s="1880">
        <v>2018</v>
      </c>
      <c r="G138" s="1880">
        <v>2019</v>
      </c>
      <c r="H138" s="1881">
        <v>2019</v>
      </c>
      <c r="I138" s="1893">
        <v>99549.73016484869</v>
      </c>
      <c r="J138" s="1923">
        <v>12672768.139199425</v>
      </c>
      <c r="K138" s="1932">
        <v>56.275000000000006</v>
      </c>
      <c r="L138" s="1894">
        <v>93</v>
      </c>
      <c r="M138" s="1931">
        <v>56.275000000000006</v>
      </c>
      <c r="N138" s="1930">
        <v>56.275000000000006</v>
      </c>
      <c r="O138" s="1895">
        <v>62.760379895103021</v>
      </c>
      <c r="P138" s="1896">
        <v>795347.74273871374</v>
      </c>
      <c r="Q138" s="1927">
        <v>4.992</v>
      </c>
      <c r="R138" s="1925">
        <v>46.275000000000006</v>
      </c>
      <c r="S138" s="1890"/>
    </row>
    <row r="139" spans="5:19" ht="15.75">
      <c r="E139" s="1875">
        <v>1</v>
      </c>
      <c r="F139" s="1880">
        <v>2019</v>
      </c>
      <c r="G139" s="1880">
        <v>2019</v>
      </c>
      <c r="H139" s="1881">
        <v>2019</v>
      </c>
      <c r="I139" s="1893">
        <v>98210.880864382867</v>
      </c>
      <c r="J139" s="1923">
        <v>12322808.858579008</v>
      </c>
      <c r="K139" s="1932">
        <v>58.099999999999994</v>
      </c>
      <c r="L139" s="1894">
        <v>93</v>
      </c>
      <c r="M139" s="1931">
        <v>58.099999999999994</v>
      </c>
      <c r="N139" s="1930">
        <v>58.099999999999994</v>
      </c>
      <c r="O139" s="1895">
        <v>64.22171521473885</v>
      </c>
      <c r="P139" s="1896">
        <v>791391.92116132216</v>
      </c>
      <c r="Q139" s="1927">
        <v>5.0830000000000002</v>
      </c>
      <c r="R139" s="1925">
        <v>48.099999999999994</v>
      </c>
      <c r="S139" s="1890"/>
    </row>
    <row r="140" spans="5:19" ht="15.75">
      <c r="E140" s="1875">
        <v>2</v>
      </c>
      <c r="F140" s="1880">
        <v>2019</v>
      </c>
      <c r="G140" s="1880">
        <v>2019</v>
      </c>
      <c r="H140" s="1881">
        <v>2019</v>
      </c>
      <c r="I140" s="1893">
        <v>79967.797399318981</v>
      </c>
      <c r="J140" s="1923">
        <v>7554283.8546740217</v>
      </c>
      <c r="K140" s="1932">
        <v>58.099999999999994</v>
      </c>
      <c r="L140" s="1894">
        <v>93</v>
      </c>
      <c r="M140" s="1931">
        <v>58.099999999999994</v>
      </c>
      <c r="N140" s="1930">
        <v>58.099999999999994</v>
      </c>
      <c r="O140" s="1895">
        <v>64.22171521473885</v>
      </c>
      <c r="P140" s="1896">
        <v>485149.06636617472</v>
      </c>
      <c r="Q140" s="1927">
        <v>5.0640000000000001</v>
      </c>
      <c r="R140" s="1925">
        <v>48.099999999999994</v>
      </c>
      <c r="S140" s="1890"/>
    </row>
    <row r="141" spans="5:19" ht="15.75">
      <c r="E141" s="1875">
        <v>3</v>
      </c>
      <c r="F141" s="1880">
        <v>2019</v>
      </c>
      <c r="G141" s="1880">
        <v>2019</v>
      </c>
      <c r="H141" s="1881">
        <v>2019</v>
      </c>
      <c r="I141" s="1893">
        <v>115555.66984876501</v>
      </c>
      <c r="J141" s="1923">
        <v>16856530.371056475</v>
      </c>
      <c r="K141" s="1932">
        <v>58.099999999999994</v>
      </c>
      <c r="L141" s="1894">
        <v>93</v>
      </c>
      <c r="M141" s="1931">
        <v>58.099999999999994</v>
      </c>
      <c r="N141" s="1930">
        <v>58.099999999999994</v>
      </c>
      <c r="O141" s="1895">
        <v>64.22171521473885</v>
      </c>
      <c r="P141" s="1896">
        <v>1082555.2929985852</v>
      </c>
      <c r="Q141" s="1927">
        <v>4.9950000000000001</v>
      </c>
      <c r="R141" s="1925">
        <v>48.099999999999994</v>
      </c>
      <c r="S141" s="1890"/>
    </row>
    <row r="142" spans="5:19" ht="15.75">
      <c r="E142" s="1875">
        <v>4</v>
      </c>
      <c r="F142" s="1880">
        <v>2019</v>
      </c>
      <c r="G142" s="1880">
        <v>2019</v>
      </c>
      <c r="H142" s="1881">
        <v>2020</v>
      </c>
      <c r="I142" s="1893">
        <v>136473.23335684143</v>
      </c>
      <c r="J142" s="1923">
        <v>22324132.643449169</v>
      </c>
      <c r="K142" s="1932">
        <v>54.475000000000001</v>
      </c>
      <c r="L142" s="1894">
        <v>93</v>
      </c>
      <c r="M142" s="1931">
        <v>54.475000000000001</v>
      </c>
      <c r="N142" s="1930">
        <v>54.475000000000001</v>
      </c>
      <c r="O142" s="1895">
        <v>61.319062867516998</v>
      </c>
      <c r="P142" s="1896">
        <v>1368894.8930264481</v>
      </c>
      <c r="Q142" s="1927">
        <v>4.7450000000000001</v>
      </c>
      <c r="R142" s="1925">
        <v>44.475000000000001</v>
      </c>
      <c r="S142" s="1890"/>
    </row>
    <row r="143" spans="5:19" ht="15.75">
      <c r="E143" s="1875">
        <v>5</v>
      </c>
      <c r="F143" s="1880">
        <v>2019</v>
      </c>
      <c r="G143" s="1880">
        <v>2019</v>
      </c>
      <c r="H143" s="1881">
        <v>2020</v>
      </c>
      <c r="I143" s="1893">
        <v>157485.75537693501</v>
      </c>
      <c r="J143" s="1923">
        <v>27816555.941287182</v>
      </c>
      <c r="K143" s="1932">
        <v>54.475000000000001</v>
      </c>
      <c r="L143" s="1894">
        <v>93</v>
      </c>
      <c r="M143" s="1931">
        <v>54.475000000000001</v>
      </c>
      <c r="N143" s="1930">
        <v>54.475000000000001</v>
      </c>
      <c r="O143" s="1895">
        <v>61.319062867516998</v>
      </c>
      <c r="P143" s="1896">
        <v>1705685.1425215921</v>
      </c>
      <c r="Q143" s="1927">
        <v>4.7649999999999997</v>
      </c>
      <c r="R143" s="1925">
        <v>44.475000000000001</v>
      </c>
      <c r="S143" s="1890"/>
    </row>
    <row r="144" spans="5:19" ht="15.75">
      <c r="E144" s="1875">
        <v>6</v>
      </c>
      <c r="F144" s="1880">
        <v>2019</v>
      </c>
      <c r="G144" s="1880">
        <v>2019</v>
      </c>
      <c r="H144" s="1881">
        <v>2020</v>
      </c>
      <c r="I144" s="1893">
        <v>177279.47302501218</v>
      </c>
      <c r="J144" s="1923">
        <v>32990398.274785537</v>
      </c>
      <c r="K144" s="1932">
        <v>54.475000000000001</v>
      </c>
      <c r="L144" s="1894">
        <v>93</v>
      </c>
      <c r="M144" s="1931">
        <v>54.475000000000001</v>
      </c>
      <c r="N144" s="1930">
        <v>54.475000000000001</v>
      </c>
      <c r="O144" s="1895">
        <v>61.319062867516998</v>
      </c>
      <c r="P144" s="1896">
        <v>2022940.3058359988</v>
      </c>
      <c r="Q144" s="1927">
        <v>4.7939999999999996</v>
      </c>
      <c r="R144" s="1925">
        <v>44.475000000000001</v>
      </c>
      <c r="S144" s="1890"/>
    </row>
    <row r="145" spans="5:19" ht="15.75">
      <c r="E145" s="1875">
        <v>7</v>
      </c>
      <c r="F145" s="1880">
        <v>2019</v>
      </c>
      <c r="G145" s="1880">
        <v>2020</v>
      </c>
      <c r="H145" s="1881">
        <v>2020</v>
      </c>
      <c r="I145" s="1893">
        <v>205603.80086185766</v>
      </c>
      <c r="J145" s="1923">
        <v>40394040.634228453</v>
      </c>
      <c r="K145" s="1932">
        <v>62.05</v>
      </c>
      <c r="L145" s="1894">
        <v>93</v>
      </c>
      <c r="M145" s="1931">
        <v>62.05</v>
      </c>
      <c r="N145" s="1930">
        <v>62.05</v>
      </c>
      <c r="O145" s="1895">
        <v>67.384605358608184</v>
      </c>
      <c r="P145" s="1896">
        <v>2721936.4869770673</v>
      </c>
      <c r="Q145" s="1927">
        <v>4.83</v>
      </c>
      <c r="R145" s="1925">
        <v>52.05</v>
      </c>
      <c r="S145" s="1890"/>
    </row>
    <row r="146" spans="5:19" ht="15.75">
      <c r="E146" s="1875">
        <v>8</v>
      </c>
      <c r="F146" s="1880">
        <v>2019</v>
      </c>
      <c r="G146" s="1880">
        <v>2020</v>
      </c>
      <c r="H146" s="1881">
        <v>2020</v>
      </c>
      <c r="I146" s="1893">
        <v>205092.67357840907</v>
      </c>
      <c r="J146" s="1923">
        <v>40260438.042541027</v>
      </c>
      <c r="K146" s="1932">
        <v>62.05</v>
      </c>
      <c r="L146" s="1894">
        <v>93</v>
      </c>
      <c r="M146" s="1931">
        <v>62.05</v>
      </c>
      <c r="N146" s="1930">
        <v>62.05</v>
      </c>
      <c r="O146" s="1895">
        <v>67.384605358608184</v>
      </c>
      <c r="P146" s="1896">
        <v>2712933.7290613228</v>
      </c>
      <c r="Q146" s="1927">
        <v>4.8529999999999998</v>
      </c>
      <c r="R146" s="1925">
        <v>52.05</v>
      </c>
      <c r="S146" s="1890"/>
    </row>
    <row r="147" spans="5:19" ht="15.75">
      <c r="E147" s="1875">
        <v>9</v>
      </c>
      <c r="F147" s="1880">
        <v>2019</v>
      </c>
      <c r="G147" s="1880">
        <v>2020</v>
      </c>
      <c r="H147" s="1881">
        <v>2020</v>
      </c>
      <c r="I147" s="1893">
        <v>195844.9067761022</v>
      </c>
      <c r="J147" s="1923">
        <v>37843181.808882274</v>
      </c>
      <c r="K147" s="1932">
        <v>62.05</v>
      </c>
      <c r="L147" s="1894">
        <v>93</v>
      </c>
      <c r="M147" s="1931">
        <v>62.05</v>
      </c>
      <c r="N147" s="1930">
        <v>62.05</v>
      </c>
      <c r="O147" s="1895">
        <v>67.384605358608184</v>
      </c>
      <c r="P147" s="1896">
        <v>2550047.8717055921</v>
      </c>
      <c r="Q147" s="1927">
        <v>4.8550000000000004</v>
      </c>
      <c r="R147" s="1925">
        <v>52.05</v>
      </c>
      <c r="S147" s="1890"/>
    </row>
    <row r="148" spans="5:19" ht="15.75">
      <c r="E148" s="1875">
        <v>10</v>
      </c>
      <c r="F148" s="1880">
        <v>2019</v>
      </c>
      <c r="G148" s="1880">
        <v>2020</v>
      </c>
      <c r="H148" s="1881">
        <v>2020</v>
      </c>
      <c r="I148" s="1893">
        <v>161256.67232212515</v>
      </c>
      <c r="J148" s="1923">
        <v>28802228.773142811</v>
      </c>
      <c r="K148" s="1932">
        <v>58.55</v>
      </c>
      <c r="L148" s="1894">
        <v>93</v>
      </c>
      <c r="M148" s="1931">
        <v>58.55</v>
      </c>
      <c r="N148" s="1930">
        <v>58.55</v>
      </c>
      <c r="O148" s="1895">
        <v>64.582044471635356</v>
      </c>
      <c r="P148" s="1896">
        <v>1860106.8195093246</v>
      </c>
      <c r="Q148" s="1927">
        <v>4.8899999999999997</v>
      </c>
      <c r="R148" s="1925">
        <v>48.55</v>
      </c>
      <c r="S148" s="1890"/>
    </row>
    <row r="149" spans="5:19" ht="15.75">
      <c r="E149" s="1875">
        <v>11</v>
      </c>
      <c r="F149" s="1880">
        <v>2019</v>
      </c>
      <c r="G149" s="1880">
        <v>2020</v>
      </c>
      <c r="H149" s="1881">
        <v>2020</v>
      </c>
      <c r="I149" s="1893">
        <v>132169.89076689095</v>
      </c>
      <c r="J149" s="1923">
        <v>21199290.081617679</v>
      </c>
      <c r="K149" s="1932">
        <v>58.55</v>
      </c>
      <c r="L149" s="1894">
        <v>93</v>
      </c>
      <c r="M149" s="1931">
        <v>58.55</v>
      </c>
      <c r="N149" s="1930">
        <v>58.55</v>
      </c>
      <c r="O149" s="1895">
        <v>64.582044471635356</v>
      </c>
      <c r="P149" s="1896">
        <v>1369093.4948181312</v>
      </c>
      <c r="Q149" s="1927">
        <v>4.9870000000000001</v>
      </c>
      <c r="R149" s="1925">
        <v>48.55</v>
      </c>
      <c r="S149" s="1890"/>
    </row>
    <row r="150" spans="5:19" ht="15.75">
      <c r="E150" s="1875">
        <v>12</v>
      </c>
      <c r="F150" s="1880">
        <v>2019</v>
      </c>
      <c r="G150" s="1880">
        <v>2020</v>
      </c>
      <c r="H150" s="1881">
        <v>2020</v>
      </c>
      <c r="I150" s="1893">
        <v>101281.91378876372</v>
      </c>
      <c r="J150" s="1923">
        <v>13125540.332990659</v>
      </c>
      <c r="K150" s="1932">
        <v>58.55</v>
      </c>
      <c r="L150" s="1894">
        <v>93</v>
      </c>
      <c r="M150" s="1931">
        <v>58.55</v>
      </c>
      <c r="N150" s="1930">
        <v>58.55</v>
      </c>
      <c r="O150" s="1895">
        <v>64.582044471635356</v>
      </c>
      <c r="P150" s="1896">
        <v>847674.22949944623</v>
      </c>
      <c r="Q150" s="1927">
        <v>5.1849999999999996</v>
      </c>
      <c r="R150" s="1925">
        <v>48.55</v>
      </c>
      <c r="S150" s="1890"/>
    </row>
    <row r="151" spans="5:19" ht="15.75">
      <c r="E151" s="1875">
        <v>1</v>
      </c>
      <c r="F151" s="1880">
        <v>2020</v>
      </c>
      <c r="G151" s="1880">
        <v>2020</v>
      </c>
      <c r="H151" s="1881">
        <v>2020</v>
      </c>
      <c r="I151" s="1893">
        <v>96463.180843496288</v>
      </c>
      <c r="J151" s="1923">
        <v>11865980.863197489</v>
      </c>
      <c r="K151" s="1932">
        <v>57.360199999999992</v>
      </c>
      <c r="L151" s="1894">
        <v>93</v>
      </c>
      <c r="M151" s="1931">
        <v>57.360199999999992</v>
      </c>
      <c r="N151" s="1930">
        <v>57.360199999999992</v>
      </c>
      <c r="O151" s="1895">
        <v>63.629333916400988</v>
      </c>
      <c r="P151" s="1896">
        <v>755024.45859001705</v>
      </c>
      <c r="Q151" s="1927">
        <v>5.2850000000000001</v>
      </c>
      <c r="R151" s="1925">
        <v>47.360199999999992</v>
      </c>
      <c r="S151" s="1890"/>
    </row>
    <row r="152" spans="5:19" ht="15.75">
      <c r="E152" s="1875">
        <v>2</v>
      </c>
      <c r="F152" s="1880">
        <v>2020</v>
      </c>
      <c r="G152" s="1880">
        <v>2020</v>
      </c>
      <c r="H152" s="1881">
        <v>2020</v>
      </c>
      <c r="I152" s="1893">
        <v>79085.073681808091</v>
      </c>
      <c r="J152" s="1923">
        <v>7323550.3755145585</v>
      </c>
      <c r="K152" s="1932">
        <v>57.490399999999994</v>
      </c>
      <c r="L152" s="1894">
        <v>93</v>
      </c>
      <c r="M152" s="1931">
        <v>57.490399999999994</v>
      </c>
      <c r="N152" s="1930">
        <v>57.490399999999994</v>
      </c>
      <c r="O152" s="1895">
        <v>63.733589181396383</v>
      </c>
      <c r="P152" s="1896">
        <v>466756.15098230605</v>
      </c>
      <c r="Q152" s="1927">
        <v>5.266</v>
      </c>
      <c r="R152" s="1925">
        <v>47.490399999999994</v>
      </c>
      <c r="S152" s="1890"/>
    </row>
    <row r="153" spans="5:19" ht="15.75">
      <c r="E153" s="1875">
        <v>3</v>
      </c>
      <c r="F153" s="1880">
        <v>2020</v>
      </c>
      <c r="G153" s="1880">
        <v>2020</v>
      </c>
      <c r="H153" s="1881">
        <v>2020</v>
      </c>
      <c r="I153" s="1893">
        <v>111820.1618668756</v>
      </c>
      <c r="J153" s="1923">
        <v>15880113.020993989</v>
      </c>
      <c r="K153" s="1932">
        <v>57.612200000000001</v>
      </c>
      <c r="L153" s="1894">
        <v>93</v>
      </c>
      <c r="M153" s="1931">
        <v>57.612200000000001</v>
      </c>
      <c r="N153" s="1930">
        <v>57.612200000000001</v>
      </c>
      <c r="O153" s="1895">
        <v>63.831118300263043</v>
      </c>
      <c r="P153" s="1896">
        <v>1013645.3728646148</v>
      </c>
      <c r="Q153" s="1927">
        <v>5.1970000000000001</v>
      </c>
      <c r="R153" s="1925">
        <v>47.612200000000001</v>
      </c>
      <c r="S153" s="1890"/>
    </row>
    <row r="154" spans="5:19" ht="15.75">
      <c r="E154" s="1875">
        <v>4</v>
      </c>
      <c r="F154" s="1880">
        <v>2020</v>
      </c>
      <c r="G154" s="1880">
        <v>2020</v>
      </c>
      <c r="H154" s="1881">
        <v>2021</v>
      </c>
      <c r="I154" s="1893">
        <v>132812.57241320907</v>
      </c>
      <c r="J154" s="1923">
        <v>21367279.418830745</v>
      </c>
      <c r="K154" s="1932">
        <v>57.742400000000004</v>
      </c>
      <c r="L154" s="1894">
        <v>93</v>
      </c>
      <c r="M154" s="1931">
        <v>57.742400000000004</v>
      </c>
      <c r="N154" s="1930">
        <v>57.742400000000004</v>
      </c>
      <c r="O154" s="1895">
        <v>63.935373565258431</v>
      </c>
      <c r="P154" s="1896">
        <v>1366124.9917162019</v>
      </c>
      <c r="Q154" s="1927">
        <v>4.952</v>
      </c>
      <c r="R154" s="1925">
        <v>47.742400000000004</v>
      </c>
      <c r="S154" s="1890"/>
    </row>
    <row r="155" spans="5:19" ht="15.75">
      <c r="E155" s="1875">
        <v>5</v>
      </c>
      <c r="F155" s="1880">
        <v>2020</v>
      </c>
      <c r="G155" s="1880">
        <v>2020</v>
      </c>
      <c r="H155" s="1881">
        <v>2021</v>
      </c>
      <c r="I155" s="1893">
        <v>154518.93788174851</v>
      </c>
      <c r="J155" s="1923">
        <v>27041065.140353657</v>
      </c>
      <c r="K155" s="1932">
        <v>57.868400000000008</v>
      </c>
      <c r="L155" s="1894">
        <v>93</v>
      </c>
      <c r="M155" s="1931">
        <v>57.868400000000008</v>
      </c>
      <c r="N155" s="1930">
        <v>57.868400000000008</v>
      </c>
      <c r="O155" s="1895">
        <v>64.036265757189454</v>
      </c>
      <c r="P155" s="1896">
        <v>1731608.8336851583</v>
      </c>
      <c r="Q155" s="1927">
        <v>4.9720000000000004</v>
      </c>
      <c r="R155" s="1925">
        <v>47.868400000000008</v>
      </c>
      <c r="S155" s="1890"/>
    </row>
    <row r="156" spans="5:19" ht="15.75">
      <c r="E156" s="1875">
        <v>6</v>
      </c>
      <c r="F156" s="1880">
        <v>2020</v>
      </c>
      <c r="G156" s="1880">
        <v>2020</v>
      </c>
      <c r="H156" s="1881">
        <v>2021</v>
      </c>
      <c r="I156" s="1893">
        <v>174050.21521871386</v>
      </c>
      <c r="J156" s="1923">
        <v>32146308.698433045</v>
      </c>
      <c r="K156" s="1932">
        <v>57.99860000000001</v>
      </c>
      <c r="L156" s="1894">
        <v>93</v>
      </c>
      <c r="M156" s="1931">
        <v>57.99860000000001</v>
      </c>
      <c r="N156" s="1930">
        <v>57.99860000000001</v>
      </c>
      <c r="O156" s="1895">
        <v>64.140521022184856</v>
      </c>
      <c r="P156" s="1896">
        <v>2061880.9888574886</v>
      </c>
      <c r="Q156" s="1927">
        <v>5.0010000000000003</v>
      </c>
      <c r="R156" s="1925">
        <v>47.99860000000001</v>
      </c>
      <c r="S156" s="1890"/>
    </row>
    <row r="157" spans="5:19" ht="15.75">
      <c r="E157" s="1875">
        <v>7</v>
      </c>
      <c r="F157" s="1880">
        <v>2020</v>
      </c>
      <c r="G157" s="1880">
        <v>2021</v>
      </c>
      <c r="H157" s="1881">
        <v>2021</v>
      </c>
      <c r="I157" s="1893">
        <v>202360.93687630343</v>
      </c>
      <c r="J157" s="1923">
        <v>39546394.564473204</v>
      </c>
      <c r="K157" s="1932">
        <v>58.124599999999987</v>
      </c>
      <c r="L157" s="1894">
        <v>93</v>
      </c>
      <c r="M157" s="1931">
        <v>58.124599999999987</v>
      </c>
      <c r="N157" s="1930">
        <v>58.124599999999987</v>
      </c>
      <c r="O157" s="1895">
        <v>64.241413214115852</v>
      </c>
      <c r="P157" s="1896">
        <v>2540516.2743447879</v>
      </c>
      <c r="Q157" s="1927">
        <v>5.04</v>
      </c>
      <c r="R157" s="1925">
        <v>48.124599999999987</v>
      </c>
      <c r="S157" s="1890"/>
    </row>
    <row r="158" spans="5:19" ht="15.75">
      <c r="E158" s="1875">
        <v>8</v>
      </c>
      <c r="F158" s="1880">
        <v>2020</v>
      </c>
      <c r="G158" s="1880">
        <v>2021</v>
      </c>
      <c r="H158" s="1881">
        <v>2021</v>
      </c>
      <c r="I158" s="1893">
        <v>201666.00263381333</v>
      </c>
      <c r="J158" s="1923">
        <v>39364747.020200893</v>
      </c>
      <c r="K158" s="1932">
        <v>58.254799999999989</v>
      </c>
      <c r="L158" s="1894">
        <v>93</v>
      </c>
      <c r="M158" s="1931">
        <v>58.254799999999989</v>
      </c>
      <c r="N158" s="1930">
        <v>58.254799999999989</v>
      </c>
      <c r="O158" s="1895">
        <v>64.345668479111239</v>
      </c>
      <c r="P158" s="1896">
        <v>2532950.9615259287</v>
      </c>
      <c r="Q158" s="1927">
        <v>5.0650000000000004</v>
      </c>
      <c r="R158" s="1925">
        <v>48.254799999999989</v>
      </c>
      <c r="S158" s="1890"/>
    </row>
    <row r="159" spans="5:19" ht="15.75">
      <c r="E159" s="1875">
        <v>9</v>
      </c>
      <c r="F159" s="1880">
        <v>2020</v>
      </c>
      <c r="G159" s="1880">
        <v>2021</v>
      </c>
      <c r="H159" s="1881">
        <v>2021</v>
      </c>
      <c r="I159" s="1893">
        <v>191326.28867812193</v>
      </c>
      <c r="J159" s="1923">
        <v>36662068.790100105</v>
      </c>
      <c r="K159" s="1932">
        <v>58.384999999999991</v>
      </c>
      <c r="L159" s="1894">
        <v>93</v>
      </c>
      <c r="M159" s="1931">
        <v>58.384999999999991</v>
      </c>
      <c r="N159" s="1930">
        <v>58.384999999999991</v>
      </c>
      <c r="O159" s="1895">
        <v>64.449923744106627</v>
      </c>
      <c r="P159" s="1896">
        <v>2362867.5378231434</v>
      </c>
      <c r="Q159" s="1927">
        <v>5.069</v>
      </c>
      <c r="R159" s="1925">
        <v>48.384999999999991</v>
      </c>
      <c r="S159" s="1890"/>
    </row>
    <row r="160" spans="5:19" ht="15.75">
      <c r="E160" s="1875">
        <v>10</v>
      </c>
      <c r="F160" s="1880">
        <v>2020</v>
      </c>
      <c r="G160" s="1880">
        <v>2021</v>
      </c>
      <c r="H160" s="1881">
        <v>2021</v>
      </c>
      <c r="I160" s="1893">
        <v>156380.13178629978</v>
      </c>
      <c r="J160" s="1923">
        <v>27527559.086838331</v>
      </c>
      <c r="K160" s="1932">
        <v>58.510999999999996</v>
      </c>
      <c r="L160" s="1894">
        <v>93</v>
      </c>
      <c r="M160" s="1931">
        <v>58.510999999999996</v>
      </c>
      <c r="N160" s="1930">
        <v>58.510999999999996</v>
      </c>
      <c r="O160" s="1895">
        <v>64.550815936037651</v>
      </c>
      <c r="P160" s="1896">
        <v>1776926.3997829019</v>
      </c>
      <c r="Q160" s="1927">
        <v>5.1059999999999999</v>
      </c>
      <c r="R160" s="1925">
        <v>48.510999999999996</v>
      </c>
      <c r="S160" s="1890"/>
    </row>
    <row r="161" spans="5:19" ht="15.75">
      <c r="E161" s="1875">
        <v>11</v>
      </c>
      <c r="F161" s="1880">
        <v>2020</v>
      </c>
      <c r="G161" s="1880">
        <v>2021</v>
      </c>
      <c r="H161" s="1881">
        <v>2021</v>
      </c>
      <c r="I161" s="1893">
        <v>128145.16016851536</v>
      </c>
      <c r="J161" s="1923">
        <v>20147273.380105082</v>
      </c>
      <c r="K161" s="1932">
        <v>58.641199999999998</v>
      </c>
      <c r="L161" s="1894">
        <v>93</v>
      </c>
      <c r="M161" s="1931">
        <v>58.641199999999998</v>
      </c>
      <c r="N161" s="1930">
        <v>58.641199999999998</v>
      </c>
      <c r="O161" s="1895">
        <v>64.655071201033053</v>
      </c>
      <c r="P161" s="1896">
        <v>1302623.394897372</v>
      </c>
      <c r="Q161" s="1927">
        <v>5.2130000000000001</v>
      </c>
      <c r="R161" s="1925">
        <v>48.641199999999998</v>
      </c>
      <c r="S161" s="1890"/>
    </row>
    <row r="162" spans="5:19" ht="15.75">
      <c r="E162" s="1875">
        <v>12</v>
      </c>
      <c r="F162" s="1880">
        <v>2020</v>
      </c>
      <c r="G162" s="1880">
        <v>2021</v>
      </c>
      <c r="H162" s="1881">
        <v>2021</v>
      </c>
      <c r="I162" s="1893">
        <v>98883.405932980007</v>
      </c>
      <c r="J162" s="1923">
        <v>12498598.911368046</v>
      </c>
      <c r="K162" s="1932">
        <v>58.767200000000003</v>
      </c>
      <c r="L162" s="1894">
        <v>93</v>
      </c>
      <c r="M162" s="1931">
        <v>58.767200000000003</v>
      </c>
      <c r="N162" s="1930">
        <v>58.767200000000003</v>
      </c>
      <c r="O162" s="1895">
        <v>64.755963392964077</v>
      </c>
      <c r="P162" s="1896">
        <v>809358.81356788985</v>
      </c>
      <c r="Q162" s="1927">
        <v>5.43</v>
      </c>
      <c r="R162" s="1925">
        <v>48.767200000000003</v>
      </c>
      <c r="S162" s="1890"/>
    </row>
    <row r="163" spans="5:19" ht="15.75">
      <c r="E163" s="1875">
        <v>1</v>
      </c>
      <c r="F163" s="1880">
        <v>2021</v>
      </c>
      <c r="G163" s="1880">
        <v>2021</v>
      </c>
      <c r="H163" s="1881">
        <v>2021</v>
      </c>
      <c r="I163" s="1893">
        <v>99368.175844298225</v>
      </c>
      <c r="J163" s="1923">
        <v>12625311.99951943</v>
      </c>
      <c r="K163" s="1932">
        <v>58.897400000000005</v>
      </c>
      <c r="L163" s="1894">
        <v>93</v>
      </c>
      <c r="M163" s="1931">
        <v>58.897400000000005</v>
      </c>
      <c r="N163" s="1930">
        <v>58.897400000000005</v>
      </c>
      <c r="O163" s="1895">
        <v>64.860218657959464</v>
      </c>
      <c r="P163" s="1896">
        <v>818880.49691378966</v>
      </c>
      <c r="Q163" s="1927">
        <v>5.5410000000000004</v>
      </c>
      <c r="R163" s="1925">
        <v>48.897400000000005</v>
      </c>
      <c r="S163" s="1890"/>
    </row>
    <row r="164" spans="5:19" ht="15.75">
      <c r="E164" s="1875">
        <v>2</v>
      </c>
      <c r="F164" s="1880">
        <v>2021</v>
      </c>
      <c r="G164" s="1880">
        <v>2021</v>
      </c>
      <c r="H164" s="1881">
        <v>2021</v>
      </c>
      <c r="I164" s="1893">
        <v>81397.277366204158</v>
      </c>
      <c r="J164" s="1923">
        <v>7927932.9133831514</v>
      </c>
      <c r="K164" s="1932">
        <v>59.027600000000007</v>
      </c>
      <c r="L164" s="1894">
        <v>93</v>
      </c>
      <c r="M164" s="1931">
        <v>59.027600000000007</v>
      </c>
      <c r="N164" s="1930">
        <v>59.027600000000007</v>
      </c>
      <c r="O164" s="1895">
        <v>64.964473922954852</v>
      </c>
      <c r="P164" s="1896">
        <v>515033.99101441522</v>
      </c>
      <c r="Q164" s="1927">
        <v>5.5220000000000002</v>
      </c>
      <c r="R164" s="1925">
        <v>49.027600000000007</v>
      </c>
      <c r="S164" s="1890"/>
    </row>
    <row r="165" spans="5:19" ht="15.75">
      <c r="E165" s="1875">
        <v>3</v>
      </c>
      <c r="F165" s="1880">
        <v>2021</v>
      </c>
      <c r="G165" s="1880">
        <v>2021</v>
      </c>
      <c r="H165" s="1881">
        <v>2021</v>
      </c>
      <c r="I165" s="1893">
        <v>115215.46528268195</v>
      </c>
      <c r="J165" s="1923">
        <v>16767604.944446631</v>
      </c>
      <c r="K165" s="1932">
        <v>59.145199999999988</v>
      </c>
      <c r="L165" s="1894">
        <v>93</v>
      </c>
      <c r="M165" s="1931">
        <v>59.145199999999988</v>
      </c>
      <c r="N165" s="1930">
        <v>59.145199999999988</v>
      </c>
      <c r="O165" s="1895">
        <v>65.058639968757134</v>
      </c>
      <c r="P165" s="1896">
        <v>1090877.5732191051</v>
      </c>
      <c r="Q165" s="1927">
        <v>5.4530000000000003</v>
      </c>
      <c r="R165" s="1925">
        <v>49.145199999999988</v>
      </c>
      <c r="S165" s="1890"/>
    </row>
    <row r="166" spans="5:19" ht="15.75">
      <c r="E166" s="1875">
        <v>4</v>
      </c>
      <c r="F166" s="1880">
        <v>2021</v>
      </c>
      <c r="G166" s="1880">
        <v>2021</v>
      </c>
      <c r="H166" s="1881">
        <v>2022</v>
      </c>
      <c r="I166" s="1893">
        <v>136848.23035203791</v>
      </c>
      <c r="J166" s="1923">
        <v>22422152.397149689</v>
      </c>
      <c r="K166" s="1932">
        <v>59.275399999999991</v>
      </c>
      <c r="L166" s="1894">
        <v>93</v>
      </c>
      <c r="M166" s="1931">
        <v>59.275399999999991</v>
      </c>
      <c r="N166" s="1930">
        <v>59.275399999999991</v>
      </c>
      <c r="O166" s="1895">
        <v>65.162895233752522</v>
      </c>
      <c r="P166" s="1896">
        <v>1461092.3675706983</v>
      </c>
      <c r="Q166" s="1927">
        <v>5.2080000000000002</v>
      </c>
      <c r="R166" s="1925">
        <v>49.275399999999991</v>
      </c>
      <c r="S166" s="1890"/>
    </row>
    <row r="167" spans="5:19" ht="15.75">
      <c r="E167" s="1875">
        <v>5</v>
      </c>
      <c r="F167" s="1880">
        <v>2021</v>
      </c>
      <c r="G167" s="1880">
        <v>2021</v>
      </c>
      <c r="H167" s="1881">
        <v>2022</v>
      </c>
      <c r="I167" s="1893">
        <v>159194.94272254061</v>
      </c>
      <c r="J167" s="1923">
        <v>28263317.181484673</v>
      </c>
      <c r="K167" s="1932">
        <v>59.401399999999995</v>
      </c>
      <c r="L167" s="1894">
        <v>93</v>
      </c>
      <c r="M167" s="1931">
        <v>59.401399999999995</v>
      </c>
      <c r="N167" s="1930">
        <v>59.401399999999995</v>
      </c>
      <c r="O167" s="1895">
        <v>65.263787425683546</v>
      </c>
      <c r="P167" s="1896">
        <v>1844571.1244770852</v>
      </c>
      <c r="Q167" s="1927">
        <v>5.2309999999999999</v>
      </c>
      <c r="R167" s="1925">
        <v>49.401399999999995</v>
      </c>
      <c r="S167" s="1890"/>
    </row>
    <row r="168" spans="5:19" ht="15.75">
      <c r="E168" s="1875">
        <v>6</v>
      </c>
      <c r="F168" s="1880">
        <v>2021</v>
      </c>
      <c r="G168" s="1880">
        <v>2021</v>
      </c>
      <c r="H168" s="1881">
        <v>2022</v>
      </c>
      <c r="I168" s="1893">
        <v>179213.98235620349</v>
      </c>
      <c r="J168" s="1923">
        <v>33496056.001657143</v>
      </c>
      <c r="K168" s="1932">
        <v>59.531599999999997</v>
      </c>
      <c r="L168" s="1894">
        <v>93</v>
      </c>
      <c r="M168" s="1931">
        <v>59.531599999999997</v>
      </c>
      <c r="N168" s="1930">
        <v>59.531599999999997</v>
      </c>
      <c r="O168" s="1895">
        <v>65.368042690678934</v>
      </c>
      <c r="P168" s="1896">
        <v>2189571.6186856967</v>
      </c>
      <c r="Q168" s="1927">
        <v>5.2640000000000002</v>
      </c>
      <c r="R168" s="1925">
        <v>49.531599999999997</v>
      </c>
      <c r="S168" s="1890"/>
    </row>
    <row r="169" spans="5:19" ht="15.75">
      <c r="E169" s="1875">
        <v>7</v>
      </c>
      <c r="F169" s="1880">
        <v>2021</v>
      </c>
      <c r="G169" s="1880">
        <v>2022</v>
      </c>
      <c r="H169" s="1881">
        <v>2022</v>
      </c>
      <c r="I169" s="1893">
        <v>201919.15932387969</v>
      </c>
      <c r="J169" s="1923">
        <v>39430919.167513549</v>
      </c>
      <c r="K169" s="1932">
        <v>59.657600000000002</v>
      </c>
      <c r="L169" s="1894">
        <v>93</v>
      </c>
      <c r="M169" s="1931">
        <v>59.657600000000002</v>
      </c>
      <c r="N169" s="1930">
        <v>59.657600000000002</v>
      </c>
      <c r="O169" s="1895">
        <v>65.468934882609958</v>
      </c>
      <c r="P169" s="1896">
        <v>2581500.2793394011</v>
      </c>
      <c r="Q169" s="1927">
        <v>5.3049999999999997</v>
      </c>
      <c r="R169" s="1925">
        <v>49.657600000000002</v>
      </c>
      <c r="S169" s="1890"/>
    </row>
    <row r="170" spans="5:19" ht="15.75">
      <c r="E170" s="1875">
        <v>8</v>
      </c>
      <c r="F170" s="1880">
        <v>2021</v>
      </c>
      <c r="G170" s="1880">
        <v>2022</v>
      </c>
      <c r="H170" s="1881">
        <v>2022</v>
      </c>
      <c r="I170" s="1893">
        <v>201484.90858248889</v>
      </c>
      <c r="J170" s="1923">
        <v>39317411.189421363</v>
      </c>
      <c r="K170" s="1932">
        <v>59.787800000000004</v>
      </c>
      <c r="L170" s="1894">
        <v>93</v>
      </c>
      <c r="M170" s="1931">
        <v>59.787800000000004</v>
      </c>
      <c r="N170" s="1930">
        <v>59.787800000000004</v>
      </c>
      <c r="O170" s="1895">
        <v>65.573190147605359</v>
      </c>
      <c r="P170" s="1896">
        <v>2578168.0800355137</v>
      </c>
      <c r="Q170" s="1927">
        <v>5.3319999999999999</v>
      </c>
      <c r="R170" s="1925">
        <v>49.787800000000004</v>
      </c>
      <c r="S170" s="1890"/>
    </row>
    <row r="171" spans="5:19" ht="15.75">
      <c r="E171" s="1875">
        <v>9</v>
      </c>
      <c r="F171" s="1880">
        <v>2021</v>
      </c>
      <c r="G171" s="1880">
        <v>2022</v>
      </c>
      <c r="H171" s="1881">
        <v>2022</v>
      </c>
      <c r="I171" s="1893">
        <v>191015.6919573058</v>
      </c>
      <c r="J171" s="1923">
        <v>36580882.502037622</v>
      </c>
      <c r="K171" s="1932">
        <v>59.918000000000006</v>
      </c>
      <c r="L171" s="1894">
        <v>93</v>
      </c>
      <c r="M171" s="1931">
        <v>59.918000000000006</v>
      </c>
      <c r="N171" s="1930">
        <v>59.918000000000006</v>
      </c>
      <c r="O171" s="1895">
        <v>65.677445412600747</v>
      </c>
      <c r="P171" s="1896">
        <v>2402538.9136723373</v>
      </c>
      <c r="Q171" s="1927">
        <v>5.3380000000000001</v>
      </c>
      <c r="R171" s="1925">
        <v>49.918000000000006</v>
      </c>
      <c r="S171" s="1890"/>
    </row>
    <row r="172" spans="5:19" ht="15.75">
      <c r="E172" s="1875">
        <v>10</v>
      </c>
      <c r="F172" s="1880">
        <v>2021</v>
      </c>
      <c r="G172" s="1880">
        <v>2022</v>
      </c>
      <c r="H172" s="1881">
        <v>2022</v>
      </c>
      <c r="I172" s="1893">
        <v>156488.00797183852</v>
      </c>
      <c r="J172" s="1923">
        <v>27555756.638477702</v>
      </c>
      <c r="K172" s="1932">
        <v>60.044000000000011</v>
      </c>
      <c r="L172" s="1894">
        <v>93</v>
      </c>
      <c r="M172" s="1931">
        <v>60.044000000000011</v>
      </c>
      <c r="N172" s="1930">
        <v>60.044000000000011</v>
      </c>
      <c r="O172" s="1895">
        <v>65.778337604531771</v>
      </c>
      <c r="P172" s="1896">
        <v>1812571.8631141039</v>
      </c>
      <c r="Q172" s="1927">
        <v>5.3769999999999998</v>
      </c>
      <c r="R172" s="1925">
        <v>50.044000000000011</v>
      </c>
      <c r="S172" s="1890"/>
    </row>
    <row r="173" spans="5:19" ht="15.75">
      <c r="E173" s="1875">
        <v>11</v>
      </c>
      <c r="F173" s="1880">
        <v>2021</v>
      </c>
      <c r="G173" s="1880">
        <v>2022</v>
      </c>
      <c r="H173" s="1881">
        <v>2022</v>
      </c>
      <c r="I173" s="1893">
        <v>128174.17080045302</v>
      </c>
      <c r="J173" s="1923">
        <v>20154856.414192427</v>
      </c>
      <c r="K173" s="1932">
        <v>60.174199999999985</v>
      </c>
      <c r="L173" s="1894">
        <v>93</v>
      </c>
      <c r="M173" s="1931">
        <v>60.174199999999985</v>
      </c>
      <c r="N173" s="1930">
        <v>60.174199999999985</v>
      </c>
      <c r="O173" s="1895">
        <v>65.88259286952713</v>
      </c>
      <c r="P173" s="1896">
        <v>1327854.1994800172</v>
      </c>
      <c r="Q173" s="1927">
        <v>5.492</v>
      </c>
      <c r="R173" s="1925">
        <v>50.174199999999985</v>
      </c>
      <c r="S173" s="1890"/>
    </row>
    <row r="174" spans="5:19" ht="15.75">
      <c r="E174" s="1875">
        <v>12</v>
      </c>
      <c r="F174" s="1880">
        <v>2021</v>
      </c>
      <c r="G174" s="1880">
        <v>2022</v>
      </c>
      <c r="H174" s="1881">
        <v>2022</v>
      </c>
      <c r="I174" s="1893">
        <v>98873.961252375986</v>
      </c>
      <c r="J174" s="1923">
        <v>12496130.184209043</v>
      </c>
      <c r="K174" s="1932">
        <v>60.30019999999999</v>
      </c>
      <c r="L174" s="1894">
        <v>93</v>
      </c>
      <c r="M174" s="1931">
        <v>60.30019999999999</v>
      </c>
      <c r="N174" s="1930">
        <v>60.30019999999999</v>
      </c>
      <c r="O174" s="1895">
        <v>65.983485061458154</v>
      </c>
      <c r="P174" s="1896">
        <v>824538.21933579375</v>
      </c>
      <c r="Q174" s="1927">
        <v>5.7169999999999996</v>
      </c>
      <c r="R174" s="1925">
        <v>50.30019999999999</v>
      </c>
      <c r="S174" s="1890"/>
    </row>
    <row r="175" spans="5:19" ht="15.75">
      <c r="E175" s="1875">
        <v>1</v>
      </c>
      <c r="F175" s="1880">
        <v>2022</v>
      </c>
      <c r="G175" s="1880">
        <v>2022</v>
      </c>
      <c r="H175" s="1881">
        <v>2022</v>
      </c>
      <c r="I175" s="1893">
        <v>99425.122914322696</v>
      </c>
      <c r="J175" s="1923">
        <v>12640197.286199771</v>
      </c>
      <c r="K175" s="1932">
        <v>60.430399999999992</v>
      </c>
      <c r="L175" s="1894">
        <v>93</v>
      </c>
      <c r="M175" s="1931">
        <v>60.430399999999992</v>
      </c>
      <c r="N175" s="1930">
        <v>60.430399999999992</v>
      </c>
      <c r="O175" s="1895">
        <v>66.087740326453542</v>
      </c>
      <c r="P175" s="1896">
        <v>835362.07592551329</v>
      </c>
      <c r="Q175" s="1927">
        <v>5.8390000000000004</v>
      </c>
      <c r="R175" s="1925">
        <v>50.430399999999992</v>
      </c>
      <c r="S175" s="1890"/>
    </row>
    <row r="176" spans="5:19" ht="15.75">
      <c r="E176" s="1875">
        <v>2</v>
      </c>
      <c r="F176" s="1880">
        <v>2022</v>
      </c>
      <c r="G176" s="1880">
        <v>2022</v>
      </c>
      <c r="H176" s="1881">
        <v>2022</v>
      </c>
      <c r="I176" s="1893">
        <v>81432.03695865495</v>
      </c>
      <c r="J176" s="1923">
        <v>7937018.6573608387</v>
      </c>
      <c r="K176" s="1932">
        <v>60.560599999999994</v>
      </c>
      <c r="L176" s="1894">
        <v>93</v>
      </c>
      <c r="M176" s="1931">
        <v>60.560599999999994</v>
      </c>
      <c r="N176" s="1930">
        <v>60.560599999999994</v>
      </c>
      <c r="O176" s="1895">
        <v>66.191995591448944</v>
      </c>
      <c r="P176" s="1896">
        <v>525367.10397727659</v>
      </c>
      <c r="Q176" s="1927">
        <v>5.819</v>
      </c>
      <c r="R176" s="1925">
        <v>50.560599999999994</v>
      </c>
      <c r="S176" s="1890"/>
    </row>
    <row r="177" spans="5:19" ht="15.75">
      <c r="E177" s="1875">
        <v>3</v>
      </c>
      <c r="F177" s="1880">
        <v>2022</v>
      </c>
      <c r="G177" s="1880">
        <v>2022</v>
      </c>
      <c r="H177" s="1881">
        <v>2022</v>
      </c>
      <c r="I177" s="1893">
        <v>115321.15065621873</v>
      </c>
      <c r="J177" s="1923">
        <v>16795229.843889885</v>
      </c>
      <c r="K177" s="1932">
        <v>60.678200000000004</v>
      </c>
      <c r="L177" s="1894">
        <v>93</v>
      </c>
      <c r="M177" s="1931">
        <v>60.678200000000004</v>
      </c>
      <c r="N177" s="1930">
        <v>60.678200000000004</v>
      </c>
      <c r="O177" s="1895">
        <v>66.28616163725124</v>
      </c>
      <c r="P177" s="1896">
        <v>1113291.3201668707</v>
      </c>
      <c r="Q177" s="1927">
        <v>5.7489999999999997</v>
      </c>
      <c r="R177" s="1925">
        <v>50.678200000000004</v>
      </c>
      <c r="S177" s="1890"/>
    </row>
    <row r="178" spans="5:19" ht="15.75">
      <c r="E178" s="1875">
        <v>4</v>
      </c>
      <c r="F178" s="1880">
        <v>2022</v>
      </c>
      <c r="G178" s="1880">
        <v>2022</v>
      </c>
      <c r="H178" s="1881">
        <v>2023</v>
      </c>
      <c r="I178" s="1893">
        <v>136940.82201764084</v>
      </c>
      <c r="J178" s="1923">
        <v>22446354.757097572</v>
      </c>
      <c r="K178" s="1932">
        <v>60.808400000000006</v>
      </c>
      <c r="L178" s="1894">
        <v>93</v>
      </c>
      <c r="M178" s="1931">
        <v>60.808400000000006</v>
      </c>
      <c r="N178" s="1930">
        <v>60.808400000000006</v>
      </c>
      <c r="O178" s="1895">
        <v>66.390416902246628</v>
      </c>
      <c r="P178" s="1896">
        <v>1490222.8502594347</v>
      </c>
      <c r="Q178" s="1927">
        <v>5.4989999999999997</v>
      </c>
      <c r="R178" s="1925">
        <v>50.808400000000006</v>
      </c>
      <c r="S178" s="1890"/>
    </row>
    <row r="179" spans="5:19" ht="15.75">
      <c r="E179" s="1875">
        <v>5</v>
      </c>
      <c r="F179" s="1880">
        <v>2022</v>
      </c>
      <c r="G179" s="1880">
        <v>2022</v>
      </c>
      <c r="H179" s="1881">
        <v>2023</v>
      </c>
      <c r="I179" s="1893">
        <v>159408.25335984607</v>
      </c>
      <c r="J179" s="1923">
        <v>28319074.044601478</v>
      </c>
      <c r="K179" s="1932">
        <v>60.934400000000011</v>
      </c>
      <c r="L179" s="1894">
        <v>93</v>
      </c>
      <c r="M179" s="1931">
        <v>60.934400000000011</v>
      </c>
      <c r="N179" s="1930">
        <v>60.934400000000011</v>
      </c>
      <c r="O179" s="1895">
        <v>66.491309094177652</v>
      </c>
      <c r="P179" s="1896">
        <v>1882972.3055605006</v>
      </c>
      <c r="Q179" s="1927">
        <v>5.4950000000000001</v>
      </c>
      <c r="R179" s="1925">
        <v>50.934400000000011</v>
      </c>
      <c r="S179" s="1890"/>
    </row>
    <row r="180" spans="5:19" ht="15.75">
      <c r="E180" s="1875">
        <v>6</v>
      </c>
      <c r="F180" s="1880">
        <v>2022</v>
      </c>
      <c r="G180" s="1880">
        <v>2022</v>
      </c>
      <c r="H180" s="1881">
        <v>2023</v>
      </c>
      <c r="I180" s="1893">
        <v>179516.71420497479</v>
      </c>
      <c r="J180" s="1923">
        <v>33575186.505725101</v>
      </c>
      <c r="K180" s="1932">
        <v>61.064599999999984</v>
      </c>
      <c r="L180" s="1894">
        <v>93</v>
      </c>
      <c r="M180" s="1931">
        <v>61.064599999999984</v>
      </c>
      <c r="N180" s="1930">
        <v>61.064599999999984</v>
      </c>
      <c r="O180" s="1895">
        <v>66.595564359173025</v>
      </c>
      <c r="P180" s="1896">
        <v>2235958.4938132535</v>
      </c>
      <c r="Q180" s="1927">
        <v>5.5250000000000004</v>
      </c>
      <c r="R180" s="1925">
        <v>51.064599999999984</v>
      </c>
      <c r="S180" s="1890"/>
    </row>
    <row r="181" spans="5:19" ht="15.75">
      <c r="E181" s="1875">
        <v>7</v>
      </c>
      <c r="F181" s="1880">
        <v>2022</v>
      </c>
      <c r="G181" s="1880">
        <v>2023</v>
      </c>
      <c r="H181" s="1881">
        <v>2023</v>
      </c>
      <c r="I181" s="1893">
        <v>202092.86335383542</v>
      </c>
      <c r="J181" s="1923">
        <v>39476323.334616616</v>
      </c>
      <c r="K181" s="1932">
        <v>61.190599999999989</v>
      </c>
      <c r="L181" s="1894">
        <v>93</v>
      </c>
      <c r="M181" s="1931">
        <v>61.190599999999989</v>
      </c>
      <c r="N181" s="1930">
        <v>61.190599999999989</v>
      </c>
      <c r="O181" s="1895">
        <v>66.696456551104049</v>
      </c>
      <c r="P181" s="1896">
        <v>2632930.8840845916</v>
      </c>
      <c r="Q181" s="1927">
        <v>5.5659999999999998</v>
      </c>
      <c r="R181" s="1925">
        <v>51.190599999999989</v>
      </c>
      <c r="S181" s="1890"/>
    </row>
    <row r="182" spans="5:19" ht="15.75">
      <c r="E182" s="1875">
        <v>8</v>
      </c>
      <c r="F182" s="1880">
        <v>2022</v>
      </c>
      <c r="G182" s="1880">
        <v>2023</v>
      </c>
      <c r="H182" s="1881">
        <v>2023</v>
      </c>
      <c r="I182" s="1893">
        <v>201588.49465315291</v>
      </c>
      <c r="J182" s="1923">
        <v>39344487.356066309</v>
      </c>
      <c r="K182" s="1932">
        <v>61.320799999999991</v>
      </c>
      <c r="L182" s="1894">
        <v>93</v>
      </c>
      <c r="M182" s="1931">
        <v>61.320799999999991</v>
      </c>
      <c r="N182" s="1930">
        <v>61.320799999999991</v>
      </c>
      <c r="O182" s="1895">
        <v>66.800711816099437</v>
      </c>
      <c r="P182" s="1896">
        <v>2628239.7614247538</v>
      </c>
      <c r="Q182" s="1927">
        <v>5.6059999999999999</v>
      </c>
      <c r="R182" s="1925">
        <v>51.320799999999991</v>
      </c>
      <c r="S182" s="1890"/>
    </row>
    <row r="183" spans="5:19" ht="15.75">
      <c r="E183" s="1875">
        <v>9</v>
      </c>
      <c r="F183" s="1880">
        <v>2022</v>
      </c>
      <c r="G183" s="1880">
        <v>2023</v>
      </c>
      <c r="H183" s="1881">
        <v>2023</v>
      </c>
      <c r="I183" s="1893">
        <v>191189.94798420751</v>
      </c>
      <c r="J183" s="1923">
        <v>36626430.954575986</v>
      </c>
      <c r="K183" s="1932">
        <v>61.450999999999993</v>
      </c>
      <c r="L183" s="1894">
        <v>93</v>
      </c>
      <c r="M183" s="1931">
        <v>61.450999999999993</v>
      </c>
      <c r="N183" s="1930">
        <v>61.450999999999993</v>
      </c>
      <c r="O183" s="1895">
        <v>66.904967081094824</v>
      </c>
      <c r="P183" s="1896">
        <v>2450490.1573138991</v>
      </c>
      <c r="Q183" s="1927">
        <v>5.6150000000000002</v>
      </c>
      <c r="R183" s="1925">
        <v>51.450999999999993</v>
      </c>
      <c r="S183" s="1890"/>
    </row>
    <row r="184" spans="5:19" ht="15.75">
      <c r="E184" s="1875">
        <v>10</v>
      </c>
      <c r="F184" s="1880">
        <v>2022</v>
      </c>
      <c r="G184" s="1880">
        <v>2023</v>
      </c>
      <c r="H184" s="1881">
        <v>2023</v>
      </c>
      <c r="I184" s="1893">
        <v>156537.18799921154</v>
      </c>
      <c r="J184" s="1923">
        <v>27568611.712603189</v>
      </c>
      <c r="K184" s="1932">
        <v>61.576999999999998</v>
      </c>
      <c r="L184" s="1894">
        <v>93</v>
      </c>
      <c r="M184" s="1931">
        <v>61.576999999999998</v>
      </c>
      <c r="N184" s="1930">
        <v>61.576999999999998</v>
      </c>
      <c r="O184" s="1895">
        <v>67.005859273025862</v>
      </c>
      <c r="P184" s="1896">
        <v>1847258.5167673819</v>
      </c>
      <c r="Q184" s="1927">
        <v>5.6630000000000003</v>
      </c>
      <c r="R184" s="1925">
        <v>51.576999999999998</v>
      </c>
      <c r="S184" s="1890"/>
    </row>
    <row r="185" spans="5:19" ht="15.75">
      <c r="E185" s="1875">
        <v>11</v>
      </c>
      <c r="F185" s="1880">
        <v>2022</v>
      </c>
      <c r="G185" s="1880">
        <v>2023</v>
      </c>
      <c r="H185" s="1881">
        <v>2023</v>
      </c>
      <c r="I185" s="1893">
        <v>128146.40746821316</v>
      </c>
      <c r="J185" s="1923">
        <v>20147599.409408614</v>
      </c>
      <c r="K185" s="1932">
        <v>61.7072</v>
      </c>
      <c r="L185" s="1894">
        <v>93</v>
      </c>
      <c r="M185" s="1931">
        <v>61.7072</v>
      </c>
      <c r="N185" s="1930">
        <v>61.7072</v>
      </c>
      <c r="O185" s="1895">
        <v>67.110114538021236</v>
      </c>
      <c r="P185" s="1896">
        <v>1352107.7040315811</v>
      </c>
      <c r="Q185" s="1927">
        <v>5.7779999999999996</v>
      </c>
      <c r="R185" s="1925">
        <v>51.7072</v>
      </c>
      <c r="S185" s="1890"/>
    </row>
    <row r="186" spans="5:19" ht="15.75">
      <c r="E186" s="1875">
        <v>12</v>
      </c>
      <c r="F186" s="1880">
        <v>2022</v>
      </c>
      <c r="G186" s="1880">
        <v>2023</v>
      </c>
      <c r="H186" s="1881">
        <v>2023</v>
      </c>
      <c r="I186" s="1893">
        <v>98814.31819109722</v>
      </c>
      <c r="J186" s="1923">
        <v>12480540.197485473</v>
      </c>
      <c r="K186" s="1932">
        <v>61.833200000000005</v>
      </c>
      <c r="L186" s="1894">
        <v>93</v>
      </c>
      <c r="M186" s="1931">
        <v>61.833200000000005</v>
      </c>
      <c r="N186" s="1930">
        <v>61.833200000000005</v>
      </c>
      <c r="O186" s="1895">
        <v>67.211006729952274</v>
      </c>
      <c r="P186" s="1896">
        <v>838829.67120663601</v>
      </c>
      <c r="Q186" s="1927">
        <v>6.0030000000000001</v>
      </c>
      <c r="R186" s="1925">
        <v>51.833200000000005</v>
      </c>
      <c r="S186" s="1890"/>
    </row>
    <row r="187" spans="5:19" ht="15.75">
      <c r="E187" s="1875">
        <v>1</v>
      </c>
      <c r="F187" s="1880">
        <v>2023</v>
      </c>
      <c r="G187" s="1880">
        <v>2023</v>
      </c>
      <c r="H187" s="1881">
        <v>2023</v>
      </c>
      <c r="I187" s="1893">
        <v>99323.0204011389</v>
      </c>
      <c r="J187" s="1923">
        <v>12613508.903832234</v>
      </c>
      <c r="K187" s="1932">
        <v>61.963400000000007</v>
      </c>
      <c r="L187" s="1894">
        <v>93</v>
      </c>
      <c r="M187" s="1931">
        <v>61.963400000000007</v>
      </c>
      <c r="N187" s="1930">
        <v>61.963400000000007</v>
      </c>
      <c r="O187" s="1895">
        <v>67.315261994947662</v>
      </c>
      <c r="P187" s="1896">
        <v>849081.65653707192</v>
      </c>
      <c r="Q187" s="1927">
        <v>6.1230000000000002</v>
      </c>
      <c r="R187" s="1925">
        <v>51.963400000000007</v>
      </c>
      <c r="S187" s="1890"/>
    </row>
    <row r="188" spans="5:19" ht="15.75">
      <c r="E188" s="1875">
        <v>2</v>
      </c>
      <c r="F188" s="1880">
        <v>2023</v>
      </c>
      <c r="G188" s="1880">
        <v>2023</v>
      </c>
      <c r="H188" s="1881">
        <v>2023</v>
      </c>
      <c r="I188" s="1893">
        <v>81340.205882229799</v>
      </c>
      <c r="J188" s="1923">
        <v>7913015.1063763034</v>
      </c>
      <c r="K188" s="1932">
        <v>62.093600000000009</v>
      </c>
      <c r="L188" s="1894">
        <v>93</v>
      </c>
      <c r="M188" s="1931">
        <v>62.093600000000009</v>
      </c>
      <c r="N188" s="1930">
        <v>62.093600000000009</v>
      </c>
      <c r="O188" s="1895">
        <v>67.419517259943049</v>
      </c>
      <c r="P188" s="1896">
        <v>533491.65854252724</v>
      </c>
      <c r="Q188" s="1927">
        <v>6.1029999999999998</v>
      </c>
      <c r="R188" s="1925">
        <v>52.093600000000009</v>
      </c>
      <c r="S188" s="1890"/>
    </row>
    <row r="189" spans="5:19" ht="15.75">
      <c r="E189" s="1875">
        <v>3</v>
      </c>
      <c r="F189" s="1880">
        <v>2023</v>
      </c>
      <c r="G189" s="1880">
        <v>2023</v>
      </c>
      <c r="H189" s="1881">
        <v>2023</v>
      </c>
      <c r="I189" s="1893">
        <v>115228.19062744727</v>
      </c>
      <c r="J189" s="1923">
        <v>16770931.198191671</v>
      </c>
      <c r="K189" s="1932">
        <v>62.211199999999991</v>
      </c>
      <c r="L189" s="1894">
        <v>93</v>
      </c>
      <c r="M189" s="1931">
        <v>62.211199999999991</v>
      </c>
      <c r="N189" s="1930">
        <v>62.211199999999991</v>
      </c>
      <c r="O189" s="1895">
        <v>67.513683305745332</v>
      </c>
      <c r="P189" s="1896">
        <v>1132267.3376571564</v>
      </c>
      <c r="Q189" s="1927">
        <v>6.0330000000000004</v>
      </c>
      <c r="R189" s="1925">
        <v>52.211199999999991</v>
      </c>
      <c r="S189" s="1890"/>
    </row>
    <row r="190" spans="5:19" ht="15.75">
      <c r="E190" s="1875">
        <v>4</v>
      </c>
      <c r="F190" s="1880">
        <v>2023</v>
      </c>
      <c r="G190" s="1880">
        <v>2023</v>
      </c>
      <c r="H190" s="1881">
        <v>2024</v>
      </c>
      <c r="I190" s="1893">
        <v>136811.30307382738</v>
      </c>
      <c r="J190" s="1923">
        <v>22412500.045900505</v>
      </c>
      <c r="K190" s="1932">
        <v>62.341399999999993</v>
      </c>
      <c r="L190" s="1894">
        <v>93</v>
      </c>
      <c r="M190" s="1931">
        <v>62.341399999999993</v>
      </c>
      <c r="N190" s="1930">
        <v>62.341399999999993</v>
      </c>
      <c r="O190" s="1895">
        <v>67.617938570740705</v>
      </c>
      <c r="P190" s="1896">
        <v>1515487.0513204236</v>
      </c>
      <c r="Q190" s="1927">
        <v>5.7830000000000004</v>
      </c>
      <c r="R190" s="1925">
        <v>52.341399999999993</v>
      </c>
      <c r="S190" s="1890"/>
    </row>
    <row r="191" spans="5:19" ht="15.75">
      <c r="E191" s="1875">
        <v>5</v>
      </c>
      <c r="F191" s="1880">
        <v>2023</v>
      </c>
      <c r="G191" s="1880">
        <v>2023</v>
      </c>
      <c r="H191" s="1881">
        <v>2024</v>
      </c>
      <c r="I191" s="1893">
        <v>159377.73991528348</v>
      </c>
      <c r="J191" s="1923">
        <v>28311098.193170957</v>
      </c>
      <c r="K191" s="1932">
        <v>62.467399999999998</v>
      </c>
      <c r="L191" s="1894">
        <v>93</v>
      </c>
      <c r="M191" s="1931">
        <v>62.467399999999998</v>
      </c>
      <c r="N191" s="1930">
        <v>62.467399999999998</v>
      </c>
      <c r="O191" s="1895">
        <v>67.718830762671743</v>
      </c>
      <c r="P191" s="1896">
        <v>1917194.4672487259</v>
      </c>
      <c r="Q191" s="1927">
        <v>5.7679999999999998</v>
      </c>
      <c r="R191" s="1925">
        <v>52.467399999999998</v>
      </c>
      <c r="S191" s="1890"/>
    </row>
    <row r="192" spans="5:19" ht="15.75">
      <c r="E192" s="1875">
        <v>6</v>
      </c>
      <c r="F192" s="1880">
        <v>2023</v>
      </c>
      <c r="G192" s="1880">
        <v>2023</v>
      </c>
      <c r="H192" s="1881">
        <v>2024</v>
      </c>
      <c r="I192" s="1893">
        <v>179550.32045035504</v>
      </c>
      <c r="J192" s="1923">
        <v>33583970.778498389</v>
      </c>
      <c r="K192" s="1932">
        <v>62.5976</v>
      </c>
      <c r="L192" s="1894">
        <v>93</v>
      </c>
      <c r="M192" s="1931">
        <v>62.5976</v>
      </c>
      <c r="N192" s="1930">
        <v>62.5976</v>
      </c>
      <c r="O192" s="1895">
        <v>67.823086027667131</v>
      </c>
      <c r="P192" s="1896">
        <v>2277768.5392607553</v>
      </c>
      <c r="Q192" s="1927">
        <v>5.798</v>
      </c>
      <c r="R192" s="1925">
        <v>52.5976</v>
      </c>
      <c r="S192" s="1890"/>
    </row>
    <row r="193" spans="5:19" ht="15.75">
      <c r="E193" s="1875">
        <v>7</v>
      </c>
      <c r="F193" s="1880">
        <v>2023</v>
      </c>
      <c r="G193" s="1880">
        <v>2024</v>
      </c>
      <c r="H193" s="1881">
        <v>2024</v>
      </c>
      <c r="I193" s="1893">
        <v>202139.76985840406</v>
      </c>
      <c r="J193" s="1923">
        <v>39488584.136926144</v>
      </c>
      <c r="K193" s="1932">
        <v>62.723600000000005</v>
      </c>
      <c r="L193" s="1894">
        <v>93</v>
      </c>
      <c r="M193" s="1931">
        <v>62.723600000000005</v>
      </c>
      <c r="N193" s="1930">
        <v>62.723600000000005</v>
      </c>
      <c r="O193" s="1895">
        <v>67.923978219598155</v>
      </c>
      <c r="P193" s="1896">
        <v>2682221.7288393406</v>
      </c>
      <c r="Q193" s="1927">
        <v>5.84</v>
      </c>
      <c r="R193" s="1925">
        <v>52.723600000000005</v>
      </c>
      <c r="S193" s="1890"/>
    </row>
    <row r="194" spans="5:19" ht="15.75">
      <c r="E194" s="1875">
        <v>8</v>
      </c>
      <c r="F194" s="1880">
        <v>2023</v>
      </c>
      <c r="G194" s="1880">
        <v>2024</v>
      </c>
      <c r="H194" s="1881">
        <v>2024</v>
      </c>
      <c r="I194" s="1893">
        <v>201563.25721668149</v>
      </c>
      <c r="J194" s="1923">
        <v>39337890.590389125</v>
      </c>
      <c r="K194" s="1932">
        <v>62.853800000000007</v>
      </c>
      <c r="L194" s="1894">
        <v>93</v>
      </c>
      <c r="M194" s="1931">
        <v>62.853800000000007</v>
      </c>
      <c r="N194" s="1930">
        <v>62.853800000000007</v>
      </c>
      <c r="O194" s="1895">
        <v>68.028233484593542</v>
      </c>
      <c r="P194" s="1896">
        <v>2676087.2058743867</v>
      </c>
      <c r="Q194" s="1927">
        <v>5.8789999999999996</v>
      </c>
      <c r="R194" s="1925">
        <v>52.853800000000007</v>
      </c>
      <c r="S194" s="1890"/>
    </row>
    <row r="195" spans="5:19" ht="15.75">
      <c r="E195" s="1875">
        <v>9</v>
      </c>
      <c r="F195" s="1880">
        <v>2023</v>
      </c>
      <c r="G195" s="1880">
        <v>2024</v>
      </c>
      <c r="H195" s="1881">
        <v>2024</v>
      </c>
      <c r="I195" s="1893">
        <v>191230.91138542193</v>
      </c>
      <c r="J195" s="1923">
        <v>36637138.300365977</v>
      </c>
      <c r="K195" s="1932">
        <v>62.984000000000009</v>
      </c>
      <c r="L195" s="1894">
        <v>93</v>
      </c>
      <c r="M195" s="1931">
        <v>62.984000000000009</v>
      </c>
      <c r="N195" s="1930">
        <v>62.984000000000009</v>
      </c>
      <c r="O195" s="1895">
        <v>68.132488749588944</v>
      </c>
      <c r="P195" s="1896">
        <v>2496179.4130668193</v>
      </c>
      <c r="Q195" s="1927">
        <v>5.891</v>
      </c>
      <c r="R195" s="1925">
        <v>52.984000000000009</v>
      </c>
      <c r="S195" s="1890"/>
    </row>
    <row r="196" spans="5:19" ht="15.75">
      <c r="E196" s="1875">
        <v>10</v>
      </c>
      <c r="F196" s="1880">
        <v>2023</v>
      </c>
      <c r="G196" s="1880">
        <v>2024</v>
      </c>
      <c r="H196" s="1881">
        <v>2024</v>
      </c>
      <c r="I196" s="1893">
        <v>156457.658066976</v>
      </c>
      <c r="J196" s="1923">
        <v>27547823.534379352</v>
      </c>
      <c r="K196" s="1932">
        <v>63.109999999999985</v>
      </c>
      <c r="L196" s="1894">
        <v>93</v>
      </c>
      <c r="M196" s="1931">
        <v>63.109999999999985</v>
      </c>
      <c r="N196" s="1930">
        <v>63.109999999999985</v>
      </c>
      <c r="O196" s="1895">
        <v>68.23338094151994</v>
      </c>
      <c r="P196" s="1896">
        <v>1879681.1373310746</v>
      </c>
      <c r="Q196" s="1927">
        <v>5.9480000000000004</v>
      </c>
      <c r="R196" s="1925">
        <v>53.109999999999985</v>
      </c>
      <c r="S196" s="1890"/>
    </row>
    <row r="197" spans="5:19" ht="15.75">
      <c r="E197" s="1875">
        <v>11</v>
      </c>
      <c r="F197" s="1880">
        <v>2023</v>
      </c>
      <c r="G197" s="1880">
        <v>2024</v>
      </c>
      <c r="H197" s="1881">
        <v>2024</v>
      </c>
      <c r="I197" s="1893">
        <v>128011.23556883873</v>
      </c>
      <c r="J197" s="1923">
        <v>20112267.082873646</v>
      </c>
      <c r="K197" s="1932">
        <v>63.240199999999987</v>
      </c>
      <c r="L197" s="1894">
        <v>93</v>
      </c>
      <c r="M197" s="1931">
        <v>63.240199999999987</v>
      </c>
      <c r="N197" s="1930">
        <v>63.240199999999987</v>
      </c>
      <c r="O197" s="1895">
        <v>68.337636206515342</v>
      </c>
      <c r="P197" s="1896">
        <v>1374424.791197693</v>
      </c>
      <c r="Q197" s="1927">
        <v>6.0679999999999996</v>
      </c>
      <c r="R197" s="1925">
        <v>53.240199999999987</v>
      </c>
      <c r="S197" s="1890"/>
    </row>
    <row r="198" spans="5:19" ht="15.75">
      <c r="E198" s="1875">
        <v>12</v>
      </c>
      <c r="F198" s="1880">
        <v>2023</v>
      </c>
      <c r="G198" s="1880">
        <v>2024</v>
      </c>
      <c r="H198" s="1881">
        <v>2024</v>
      </c>
      <c r="I198" s="1893">
        <v>98673.43241416417</v>
      </c>
      <c r="J198" s="1923">
        <v>12443714.331327142</v>
      </c>
      <c r="K198" s="1932">
        <v>63.366199999999992</v>
      </c>
      <c r="L198" s="1894">
        <v>93</v>
      </c>
      <c r="M198" s="1931">
        <v>63.366199999999992</v>
      </c>
      <c r="N198" s="1930">
        <v>63.366199999999992</v>
      </c>
      <c r="O198" s="1895">
        <v>68.438528398446351</v>
      </c>
      <c r="P198" s="1896">
        <v>851629.49664668646</v>
      </c>
      <c r="Q198" s="1927">
        <v>6.298</v>
      </c>
      <c r="R198" s="1925">
        <v>53.366199999999992</v>
      </c>
      <c r="S198" s="1890"/>
    </row>
    <row r="199" spans="5:19" ht="15.75">
      <c r="E199" s="1875">
        <v>1</v>
      </c>
      <c r="F199" s="1880">
        <v>2024</v>
      </c>
      <c r="G199" s="1880">
        <v>2024</v>
      </c>
      <c r="H199" s="1881">
        <v>2024</v>
      </c>
      <c r="I199" s="1893">
        <v>99240.563848381105</v>
      </c>
      <c r="J199" s="1923">
        <v>12591955.741818022</v>
      </c>
      <c r="K199" s="1932">
        <v>63.496399999999994</v>
      </c>
      <c r="L199" s="1894">
        <v>93</v>
      </c>
      <c r="M199" s="1931">
        <v>63.496399999999994</v>
      </c>
      <c r="N199" s="1930">
        <v>63.496399999999994</v>
      </c>
      <c r="O199" s="1895">
        <v>68.542783663441739</v>
      </c>
      <c r="P199" s="1896">
        <v>863087.69831106567</v>
      </c>
      <c r="Q199" s="1927">
        <v>6.423</v>
      </c>
      <c r="R199" s="1925">
        <v>53.496399999999994</v>
      </c>
      <c r="S199" s="1890"/>
    </row>
    <row r="200" spans="5:19" ht="15.75">
      <c r="E200" s="1875">
        <v>2</v>
      </c>
      <c r="F200" s="1880">
        <v>2024</v>
      </c>
      <c r="G200" s="1880">
        <v>2024</v>
      </c>
      <c r="H200" s="1881">
        <v>2024</v>
      </c>
      <c r="I200" s="1893">
        <v>81260.282415146357</v>
      </c>
      <c r="J200" s="1923">
        <v>7892124.0628245939</v>
      </c>
      <c r="K200" s="1932">
        <v>63.626599999999996</v>
      </c>
      <c r="L200" s="1894">
        <v>93</v>
      </c>
      <c r="M200" s="1931">
        <v>63.626599999999996</v>
      </c>
      <c r="N200" s="1930">
        <v>63.626599999999996</v>
      </c>
      <c r="O200" s="1895">
        <v>68.647038928437141</v>
      </c>
      <c r="P200" s="1896">
        <v>541770.9477687754</v>
      </c>
      <c r="Q200" s="1927">
        <v>6.4029999999999996</v>
      </c>
      <c r="R200" s="1925">
        <v>53.626599999999996</v>
      </c>
      <c r="S200" s="1890"/>
    </row>
    <row r="201" spans="5:19" ht="15.75">
      <c r="E201" s="1875">
        <v>3</v>
      </c>
      <c r="F201" s="1880">
        <v>2024</v>
      </c>
      <c r="G201" s="1880">
        <v>2024</v>
      </c>
      <c r="H201" s="1881">
        <v>2024</v>
      </c>
      <c r="I201" s="1893">
        <v>115179.29348576792</v>
      </c>
      <c r="J201" s="1923">
        <v>16758150.067021383</v>
      </c>
      <c r="K201" s="1932">
        <v>63.748400000000004</v>
      </c>
      <c r="L201" s="1894">
        <v>93</v>
      </c>
      <c r="M201" s="1931">
        <v>63.748400000000004</v>
      </c>
      <c r="N201" s="1930">
        <v>63.748400000000004</v>
      </c>
      <c r="O201" s="1895">
        <v>68.744568047303801</v>
      </c>
      <c r="P201" s="1896">
        <v>1152031.7876292802</v>
      </c>
      <c r="Q201" s="1927">
        <v>6.3330000000000002</v>
      </c>
      <c r="R201" s="1925">
        <v>53.748400000000004</v>
      </c>
      <c r="S201" s="1890"/>
    </row>
    <row r="202" spans="5:19" ht="15.75">
      <c r="E202" s="1875">
        <v>4</v>
      </c>
      <c r="F202" s="1880">
        <v>2024</v>
      </c>
      <c r="G202" s="1880">
        <v>2024</v>
      </c>
      <c r="H202" s="1881">
        <v>2025</v>
      </c>
      <c r="I202" s="1893">
        <v>136734.84780985257</v>
      </c>
      <c r="J202" s="1923">
        <v>22392515.549384754</v>
      </c>
      <c r="K202" s="1932">
        <v>63.878600000000006</v>
      </c>
      <c r="L202" s="1894">
        <v>93</v>
      </c>
      <c r="M202" s="1931">
        <v>63.878600000000006</v>
      </c>
      <c r="N202" s="1930">
        <v>63.878600000000006</v>
      </c>
      <c r="O202" s="1895">
        <v>68.848823312299189</v>
      </c>
      <c r="P202" s="1896">
        <v>1541698.3465775033</v>
      </c>
      <c r="Q202" s="1927">
        <v>6.1029999999999998</v>
      </c>
      <c r="R202" s="1925">
        <v>53.878600000000006</v>
      </c>
      <c r="S202" s="1890"/>
    </row>
    <row r="203" spans="5:19" ht="15.75">
      <c r="E203" s="1875">
        <v>5</v>
      </c>
      <c r="F203" s="1880">
        <v>2024</v>
      </c>
      <c r="G203" s="1880">
        <v>2024</v>
      </c>
      <c r="H203" s="1881">
        <v>2025</v>
      </c>
      <c r="I203" s="1893">
        <v>159580.04519143995</v>
      </c>
      <c r="J203" s="1923">
        <v>28363978.385799654</v>
      </c>
      <c r="K203" s="1932">
        <v>64.004600000000011</v>
      </c>
      <c r="L203" s="1894">
        <v>93</v>
      </c>
      <c r="M203" s="1931">
        <v>64.004600000000011</v>
      </c>
      <c r="N203" s="1930">
        <v>64.004600000000011</v>
      </c>
      <c r="O203" s="1895">
        <v>68.949715504230213</v>
      </c>
      <c r="P203" s="1896">
        <v>1955688.2402690211</v>
      </c>
      <c r="Q203" s="1927">
        <v>6.0880000000000001</v>
      </c>
      <c r="R203" s="1925">
        <v>54.004600000000011</v>
      </c>
      <c r="S203" s="1890"/>
    </row>
    <row r="204" spans="5:19" ht="15.75">
      <c r="E204" s="1875">
        <v>6</v>
      </c>
      <c r="F204" s="1880">
        <v>2024</v>
      </c>
      <c r="G204" s="1880">
        <v>2024</v>
      </c>
      <c r="H204" s="1881">
        <v>2025</v>
      </c>
      <c r="I204" s="1893">
        <v>179928.70273892581</v>
      </c>
      <c r="J204" s="1923">
        <v>33682875.4076166</v>
      </c>
      <c r="K204" s="1932">
        <v>64.134799999999984</v>
      </c>
      <c r="L204" s="1894">
        <v>93</v>
      </c>
      <c r="M204" s="1931">
        <v>64.134799999999984</v>
      </c>
      <c r="N204" s="1930">
        <v>64.134799999999984</v>
      </c>
      <c r="O204" s="1895">
        <v>69.053970769225586</v>
      </c>
      <c r="P204" s="1896">
        <v>2325936.2938210238</v>
      </c>
      <c r="Q204" s="1927">
        <v>6.12</v>
      </c>
      <c r="R204" s="1925">
        <v>54.134799999999984</v>
      </c>
      <c r="S204" s="1890"/>
    </row>
    <row r="205" spans="5:19" ht="15.75">
      <c r="E205" s="1875">
        <v>7</v>
      </c>
      <c r="F205" s="1880">
        <v>2024</v>
      </c>
      <c r="G205" s="1880">
        <v>2025</v>
      </c>
      <c r="H205" s="1881">
        <v>2025</v>
      </c>
      <c r="I205" s="1893">
        <v>203261.93666330076</v>
      </c>
      <c r="J205" s="1923">
        <v>39781905.190790169</v>
      </c>
      <c r="K205" s="1932">
        <v>64.260799999999989</v>
      </c>
      <c r="L205" s="1894">
        <v>93</v>
      </c>
      <c r="M205" s="1931">
        <v>64.260799999999989</v>
      </c>
      <c r="N205" s="1930">
        <v>64.260799999999989</v>
      </c>
      <c r="O205" s="1895">
        <v>69.15486296115661</v>
      </c>
      <c r="P205" s="1896">
        <v>2751112.2018028186</v>
      </c>
      <c r="Q205" s="1927">
        <v>6.165</v>
      </c>
      <c r="R205" s="1925">
        <v>54.260799999999989</v>
      </c>
      <c r="S205" s="1890"/>
    </row>
    <row r="206" spans="5:19" ht="15.75">
      <c r="E206" s="1875">
        <v>8</v>
      </c>
      <c r="F206" s="1880">
        <v>2024</v>
      </c>
      <c r="G206" s="1880">
        <v>2025</v>
      </c>
      <c r="H206" s="1881">
        <v>2025</v>
      </c>
      <c r="I206" s="1893">
        <v>202555.02555349097</v>
      </c>
      <c r="J206" s="1923">
        <v>39597127.03587345</v>
      </c>
      <c r="K206" s="1932">
        <v>64.390999999999991</v>
      </c>
      <c r="L206" s="1894">
        <v>93</v>
      </c>
      <c r="M206" s="1931">
        <v>64.390999999999991</v>
      </c>
      <c r="N206" s="1930">
        <v>64.390999999999991</v>
      </c>
      <c r="O206" s="1895">
        <v>69.259118226152012</v>
      </c>
      <c r="P206" s="1896">
        <v>2742462.1027935194</v>
      </c>
      <c r="Q206" s="1927">
        <v>6.2069999999999999</v>
      </c>
      <c r="R206" s="1925">
        <v>54.390999999999991</v>
      </c>
      <c r="S206" s="1890"/>
    </row>
    <row r="207" spans="5:19" ht="15.75">
      <c r="E207" s="1875">
        <v>9</v>
      </c>
      <c r="F207" s="1880">
        <v>2024</v>
      </c>
      <c r="G207" s="1880">
        <v>2025</v>
      </c>
      <c r="H207" s="1881">
        <v>2025</v>
      </c>
      <c r="I207" s="1893">
        <v>192328.44008981012</v>
      </c>
      <c r="J207" s="1923">
        <v>36924019.247844018</v>
      </c>
      <c r="K207" s="1932">
        <v>64.521199999999993</v>
      </c>
      <c r="L207" s="1894">
        <v>93</v>
      </c>
      <c r="M207" s="1931">
        <v>64.521199999999993</v>
      </c>
      <c r="N207" s="1930">
        <v>64.521199999999993</v>
      </c>
      <c r="O207" s="1895">
        <v>69.363373491147399</v>
      </c>
      <c r="P207" s="1896">
        <v>2561174.5378825204</v>
      </c>
      <c r="Q207" s="1927">
        <v>6.2220000000000004</v>
      </c>
      <c r="R207" s="1925">
        <v>54.521199999999993</v>
      </c>
      <c r="S207" s="1890"/>
    </row>
    <row r="208" spans="5:19" ht="15.75">
      <c r="E208" s="1875">
        <v>10</v>
      </c>
      <c r="F208" s="1880">
        <v>2024</v>
      </c>
      <c r="G208" s="1880">
        <v>2025</v>
      </c>
      <c r="H208" s="1881">
        <v>2025</v>
      </c>
      <c r="I208" s="1893">
        <v>156889.28227455774</v>
      </c>
      <c r="J208" s="1923">
        <v>27660644.967778251</v>
      </c>
      <c r="K208" s="1932">
        <v>64.647199999999998</v>
      </c>
      <c r="L208" s="1894">
        <v>93</v>
      </c>
      <c r="M208" s="1931">
        <v>64.647199999999998</v>
      </c>
      <c r="N208" s="1930">
        <v>64.647199999999998</v>
      </c>
      <c r="O208" s="1895">
        <v>69.464265683078409</v>
      </c>
      <c r="P208" s="1896">
        <v>1921426.3910070544</v>
      </c>
      <c r="Q208" s="1927">
        <v>6.282</v>
      </c>
      <c r="R208" s="1925">
        <v>54.647199999999998</v>
      </c>
      <c r="S208" s="1890"/>
    </row>
    <row r="209" spans="5:19" ht="15.75">
      <c r="E209" s="1875">
        <v>11</v>
      </c>
      <c r="F209" s="1880">
        <v>2024</v>
      </c>
      <c r="G209" s="1880">
        <v>2025</v>
      </c>
      <c r="H209" s="1881">
        <v>2025</v>
      </c>
      <c r="I209" s="1893">
        <v>128289.25383002989</v>
      </c>
      <c r="J209" s="1923">
        <v>20184937.749133054</v>
      </c>
      <c r="K209" s="1932">
        <v>64.7774</v>
      </c>
      <c r="L209" s="1894">
        <v>93</v>
      </c>
      <c r="M209" s="1931">
        <v>64.7774</v>
      </c>
      <c r="N209" s="1930">
        <v>64.7774</v>
      </c>
      <c r="O209" s="1895">
        <v>69.568520948073797</v>
      </c>
      <c r="P209" s="1896">
        <v>1404236.2646361284</v>
      </c>
      <c r="Q209" s="1927">
        <v>6.4020000000000001</v>
      </c>
      <c r="R209" s="1925">
        <v>54.7774</v>
      </c>
      <c r="S209" s="1890"/>
    </row>
    <row r="210" spans="5:19" ht="15.75">
      <c r="E210" s="1875">
        <v>12</v>
      </c>
      <c r="F210" s="1880">
        <v>2024</v>
      </c>
      <c r="G210" s="1880">
        <v>2025</v>
      </c>
      <c r="H210" s="1881">
        <v>2025</v>
      </c>
      <c r="I210" s="1893">
        <v>98837.70092461686</v>
      </c>
      <c r="J210" s="1923">
        <v>12486652.165874023</v>
      </c>
      <c r="K210" s="1932">
        <v>64.903400000000005</v>
      </c>
      <c r="L210" s="1894">
        <v>93</v>
      </c>
      <c r="M210" s="1931">
        <v>64.903400000000005</v>
      </c>
      <c r="N210" s="1930">
        <v>64.903400000000005</v>
      </c>
      <c r="O210" s="1895">
        <v>69.669413140004835</v>
      </c>
      <c r="P210" s="1896">
        <v>869937.72847981344</v>
      </c>
      <c r="Q210" s="1927">
        <v>6.6319999999999997</v>
      </c>
      <c r="R210" s="1925">
        <v>54.903400000000005</v>
      </c>
      <c r="S210" s="1890"/>
    </row>
    <row r="211" spans="5:19" ht="15.75">
      <c r="E211" s="1875">
        <v>1</v>
      </c>
      <c r="F211" s="1880">
        <v>2025</v>
      </c>
      <c r="G211" s="1880">
        <v>2025</v>
      </c>
      <c r="H211" s="1881">
        <v>2025</v>
      </c>
      <c r="I211" s="1893">
        <v>98650.839228804121</v>
      </c>
      <c r="J211" s="1923">
        <v>12437808.741435299</v>
      </c>
      <c r="K211" s="1932">
        <v>65.033600000000007</v>
      </c>
      <c r="L211" s="1894">
        <v>93</v>
      </c>
      <c r="M211" s="1931">
        <v>65.033600000000007</v>
      </c>
      <c r="N211" s="1930">
        <v>65.033600000000007</v>
      </c>
      <c r="O211" s="1895">
        <v>69.773668405000222</v>
      </c>
      <c r="P211" s="1896">
        <v>867831.54280971969</v>
      </c>
      <c r="Q211" s="1927">
        <v>6.7569999999999997</v>
      </c>
      <c r="R211" s="1925">
        <v>55.033600000000007</v>
      </c>
      <c r="S211" s="1890"/>
    </row>
    <row r="212" spans="5:19" ht="15.75">
      <c r="E212" s="1875">
        <v>2</v>
      </c>
      <c r="F212" s="1880">
        <v>2025</v>
      </c>
      <c r="G212" s="1880">
        <v>2025</v>
      </c>
      <c r="H212" s="1881">
        <v>2025</v>
      </c>
      <c r="I212" s="1893">
        <v>80867.027580320544</v>
      </c>
      <c r="J212" s="1923">
        <v>7789331.9270343548</v>
      </c>
      <c r="K212" s="1932">
        <v>65.163800000000009</v>
      </c>
      <c r="L212" s="1894">
        <v>93</v>
      </c>
      <c r="M212" s="1931">
        <v>65.163800000000009</v>
      </c>
      <c r="N212" s="1930">
        <v>65.163800000000009</v>
      </c>
      <c r="O212" s="1895">
        <v>69.87792366999561</v>
      </c>
      <c r="P212" s="1896">
        <v>544302.34183756646</v>
      </c>
      <c r="Q212" s="1927">
        <v>6.7370000000000001</v>
      </c>
      <c r="R212" s="1925">
        <v>55.163800000000009</v>
      </c>
      <c r="S212" s="1890"/>
    </row>
    <row r="213" spans="5:19" ht="15.75">
      <c r="E213" s="1875">
        <v>3</v>
      </c>
      <c r="F213" s="1880">
        <v>2025</v>
      </c>
      <c r="G213" s="1880">
        <v>2025</v>
      </c>
      <c r="H213" s="1881">
        <v>2025</v>
      </c>
      <c r="I213" s="1893">
        <v>114086.19178054837</v>
      </c>
      <c r="J213" s="1923">
        <v>16472426.284463862</v>
      </c>
      <c r="K213" s="1932">
        <v>65.281399999999991</v>
      </c>
      <c r="L213" s="1894">
        <v>93</v>
      </c>
      <c r="M213" s="1931">
        <v>65.281399999999991</v>
      </c>
      <c r="N213" s="1930">
        <v>65.281399999999991</v>
      </c>
      <c r="O213" s="1895">
        <v>69.972089715797878</v>
      </c>
      <c r="P213" s="1896">
        <v>1152610.0898133724</v>
      </c>
      <c r="Q213" s="1927">
        <v>6.6669999999999998</v>
      </c>
      <c r="R213" s="1925">
        <v>55.281399999999991</v>
      </c>
      <c r="S213" s="1890"/>
    </row>
    <row r="214" spans="5:19" ht="15.75">
      <c r="E214" s="1875">
        <v>4</v>
      </c>
      <c r="F214" s="1880">
        <v>2025</v>
      </c>
      <c r="G214" s="1880">
        <v>2025</v>
      </c>
      <c r="H214" s="1881">
        <v>2026</v>
      </c>
      <c r="I214" s="1893">
        <v>135571.21039263491</v>
      </c>
      <c r="J214" s="1923">
        <v>22088354.570781108</v>
      </c>
      <c r="K214" s="1932">
        <v>65.411599999999993</v>
      </c>
      <c r="L214" s="1894">
        <v>93</v>
      </c>
      <c r="M214" s="1931">
        <v>65.411599999999993</v>
      </c>
      <c r="N214" s="1930">
        <v>65.411599999999993</v>
      </c>
      <c r="O214" s="1895">
        <v>70.076344980793266</v>
      </c>
      <c r="P214" s="1896">
        <v>1547871.1549601387</v>
      </c>
      <c r="Q214" s="1927">
        <v>6.4370000000000003</v>
      </c>
      <c r="R214" s="1925">
        <v>55.411599999999993</v>
      </c>
      <c r="S214" s="1890"/>
    </row>
    <row r="215" spans="5:19" ht="15.75">
      <c r="E215" s="1875">
        <v>5</v>
      </c>
      <c r="F215" s="1880">
        <v>2025</v>
      </c>
      <c r="G215" s="1880">
        <v>2025</v>
      </c>
      <c r="H215" s="1881">
        <v>2026</v>
      </c>
      <c r="I215" s="1893">
        <v>159044.14536378789</v>
      </c>
      <c r="J215" s="1923">
        <v>28223900.54574367</v>
      </c>
      <c r="K215" s="1932">
        <v>65.537599999999998</v>
      </c>
      <c r="L215" s="1894">
        <v>93</v>
      </c>
      <c r="M215" s="1931">
        <v>65.537599999999998</v>
      </c>
      <c r="N215" s="1930">
        <v>65.537599999999998</v>
      </c>
      <c r="O215" s="1895">
        <v>70.177237172724304</v>
      </c>
      <c r="P215" s="1896">
        <v>1980675.3625380367</v>
      </c>
      <c r="Q215" s="1927">
        <v>6.4219999999999997</v>
      </c>
      <c r="R215" s="1925">
        <v>55.537599999999998</v>
      </c>
      <c r="S215" s="1890"/>
    </row>
    <row r="216" spans="5:19" ht="15.75">
      <c r="E216" s="1875">
        <v>6</v>
      </c>
      <c r="F216" s="1880">
        <v>2025</v>
      </c>
      <c r="G216" s="1880">
        <v>2025</v>
      </c>
      <c r="H216" s="1881">
        <v>2026</v>
      </c>
      <c r="I216" s="1893">
        <v>179618.94631809753</v>
      </c>
      <c r="J216" s="1923">
        <v>33601908.763974994</v>
      </c>
      <c r="K216" s="1932">
        <v>65.6678</v>
      </c>
      <c r="L216" s="1894">
        <v>93</v>
      </c>
      <c r="M216" s="1931">
        <v>65.6678</v>
      </c>
      <c r="N216" s="1930">
        <v>65.6678</v>
      </c>
      <c r="O216" s="1895">
        <v>70.281492437719692</v>
      </c>
      <c r="P216" s="1896">
        <v>2361592.2966882559</v>
      </c>
      <c r="Q216" s="1927">
        <v>6.46</v>
      </c>
      <c r="R216" s="1925">
        <v>55.6678</v>
      </c>
      <c r="S216" s="1890"/>
    </row>
    <row r="217" spans="5:19" ht="15.75">
      <c r="E217" s="1875">
        <v>7</v>
      </c>
      <c r="F217" s="1880">
        <v>2025</v>
      </c>
      <c r="G217" s="1880">
        <v>2026</v>
      </c>
      <c r="H217" s="1881">
        <v>2026</v>
      </c>
      <c r="I217" s="1893">
        <v>203346.76396418872</v>
      </c>
      <c r="J217" s="1923">
        <v>39804078.03816396</v>
      </c>
      <c r="K217" s="1932">
        <v>65.793800000000005</v>
      </c>
      <c r="L217" s="1894">
        <v>93</v>
      </c>
      <c r="M217" s="1931">
        <v>65.793800000000005</v>
      </c>
      <c r="N217" s="1930">
        <v>65.793800000000005</v>
      </c>
      <c r="O217" s="1895">
        <v>70.382384629650716</v>
      </c>
      <c r="P217" s="1896">
        <v>2801505.9303106884</v>
      </c>
      <c r="Q217" s="1927">
        <v>6.508</v>
      </c>
      <c r="R217" s="1925">
        <v>55.793800000000005</v>
      </c>
      <c r="S217" s="1890"/>
    </row>
    <row r="218" spans="5:19" ht="15.75">
      <c r="E218" s="1875">
        <v>8</v>
      </c>
      <c r="F218" s="1880">
        <v>2025</v>
      </c>
      <c r="G218" s="1880">
        <v>2026</v>
      </c>
      <c r="H218" s="1881">
        <v>2026</v>
      </c>
      <c r="I218" s="1893">
        <v>202394.55777688985</v>
      </c>
      <c r="J218" s="1923">
        <v>39555182.66794306</v>
      </c>
      <c r="K218" s="1932">
        <v>65.924000000000007</v>
      </c>
      <c r="L218" s="1894">
        <v>93</v>
      </c>
      <c r="M218" s="1931">
        <v>65.924000000000007</v>
      </c>
      <c r="N218" s="1930">
        <v>65.924000000000007</v>
      </c>
      <c r="O218" s="1895">
        <v>70.486639894646117</v>
      </c>
      <c r="P218" s="1896">
        <v>2788111.9166822499</v>
      </c>
      <c r="Q218" s="1927">
        <v>6.5519999999999996</v>
      </c>
      <c r="R218" s="1925">
        <v>55.924000000000007</v>
      </c>
      <c r="S218" s="1890"/>
    </row>
    <row r="219" spans="5:19" ht="15.75">
      <c r="E219" s="1875">
        <v>9</v>
      </c>
      <c r="F219" s="1880">
        <v>2025</v>
      </c>
      <c r="G219" s="1880">
        <v>2026</v>
      </c>
      <c r="H219" s="1881">
        <v>2026</v>
      </c>
      <c r="I219" s="1893">
        <v>192186.77757787574</v>
      </c>
      <c r="J219" s="1923">
        <v>36886990.352396123</v>
      </c>
      <c r="K219" s="1932">
        <v>66.054200000000009</v>
      </c>
      <c r="L219" s="1894">
        <v>93</v>
      </c>
      <c r="M219" s="1931">
        <v>66.054200000000009</v>
      </c>
      <c r="N219" s="1930">
        <v>66.054200000000009</v>
      </c>
      <c r="O219" s="1895">
        <v>70.590895159641491</v>
      </c>
      <c r="P219" s="1896">
        <v>2603885.6687207017</v>
      </c>
      <c r="Q219" s="1927">
        <v>6.5670000000000002</v>
      </c>
      <c r="R219" s="1925">
        <v>56.054200000000009</v>
      </c>
      <c r="S219" s="1890"/>
    </row>
    <row r="220" spans="5:19" ht="15.75">
      <c r="E220" s="1875">
        <v>10</v>
      </c>
      <c r="F220" s="1880">
        <v>2025</v>
      </c>
      <c r="G220" s="1880">
        <v>2026</v>
      </c>
      <c r="H220" s="1881">
        <v>2026</v>
      </c>
      <c r="I220" s="1893">
        <v>155636.09907195211</v>
      </c>
      <c r="J220" s="1923">
        <v>27333077.7860821</v>
      </c>
      <c r="K220" s="1932">
        <v>66.180199999999985</v>
      </c>
      <c r="L220" s="1894">
        <v>93</v>
      </c>
      <c r="M220" s="1931">
        <v>66.180199999999985</v>
      </c>
      <c r="N220" s="1930">
        <v>66.180199999999985</v>
      </c>
      <c r="O220" s="1895">
        <v>70.691787351572501</v>
      </c>
      <c r="P220" s="1896">
        <v>1932224.1225177059</v>
      </c>
      <c r="Q220" s="1927">
        <v>6.6289999999999996</v>
      </c>
      <c r="R220" s="1925">
        <v>56.180199999999985</v>
      </c>
      <c r="S220" s="1890"/>
    </row>
    <row r="221" spans="5:19" ht="15.75">
      <c r="E221" s="1875">
        <v>11</v>
      </c>
      <c r="F221" s="1880">
        <v>2025</v>
      </c>
      <c r="G221" s="1880">
        <v>2026</v>
      </c>
      <c r="H221" s="1881">
        <v>2026</v>
      </c>
      <c r="I221" s="1893">
        <v>127182.64949001791</v>
      </c>
      <c r="J221" s="1923">
        <v>19895684.538463801</v>
      </c>
      <c r="K221" s="1932">
        <v>66.310399999999987</v>
      </c>
      <c r="L221" s="1894">
        <v>93</v>
      </c>
      <c r="M221" s="1931">
        <v>66.310399999999987</v>
      </c>
      <c r="N221" s="1930">
        <v>66.310399999999987</v>
      </c>
      <c r="O221" s="1895">
        <v>70.796042616567888</v>
      </c>
      <c r="P221" s="1896">
        <v>1408535.7304708741</v>
      </c>
      <c r="Q221" s="1927">
        <v>6.7489999999999997</v>
      </c>
      <c r="R221" s="1925">
        <v>56.310399999999987</v>
      </c>
      <c r="S221" s="1890"/>
    </row>
    <row r="222" spans="5:19" ht="15.75">
      <c r="E222" s="1875">
        <v>12</v>
      </c>
      <c r="F222" s="1880">
        <v>2025</v>
      </c>
      <c r="G222" s="1880">
        <v>2026</v>
      </c>
      <c r="H222" s="1881">
        <v>2026</v>
      </c>
      <c r="I222" s="1893">
        <v>98112.176836468061</v>
      </c>
      <c r="J222" s="1923">
        <v>12297008.799833495</v>
      </c>
      <c r="K222" s="1932">
        <v>66.436399999999992</v>
      </c>
      <c r="L222" s="1894">
        <v>93</v>
      </c>
      <c r="M222" s="1931">
        <v>66.436399999999992</v>
      </c>
      <c r="N222" s="1930">
        <v>66.436399999999992</v>
      </c>
      <c r="O222" s="1895">
        <v>70.896934808498912</v>
      </c>
      <c r="P222" s="1896">
        <v>871820.2312213328</v>
      </c>
      <c r="Q222" s="1927">
        <v>6.9790000000000001</v>
      </c>
      <c r="R222" s="1925">
        <v>56.436399999999992</v>
      </c>
      <c r="S222" s="1890"/>
    </row>
    <row r="223" spans="5:19" ht="15.75">
      <c r="E223" s="1875">
        <v>1</v>
      </c>
      <c r="F223" s="1880">
        <v>2026</v>
      </c>
      <c r="G223" s="1880">
        <v>2026</v>
      </c>
      <c r="H223" s="1881">
        <v>2026</v>
      </c>
      <c r="I223" s="1893">
        <v>98902.332333880448</v>
      </c>
      <c r="J223" s="1923">
        <v>12503546.047421034</v>
      </c>
      <c r="K223" s="1932">
        <v>66.566599999999994</v>
      </c>
      <c r="L223" s="1894">
        <v>93</v>
      </c>
      <c r="M223" s="1931">
        <v>66.566599999999994</v>
      </c>
      <c r="N223" s="1930">
        <v>66.566599999999994</v>
      </c>
      <c r="O223" s="1895">
        <v>71.001190073494314</v>
      </c>
      <c r="P223" s="1896">
        <v>887766.64950562944</v>
      </c>
      <c r="Q223" s="1890">
        <v>6.9790000000000001</v>
      </c>
      <c r="R223" s="1925">
        <v>56.566599999999994</v>
      </c>
      <c r="S223" s="1890"/>
    </row>
    <row r="224" spans="5:19" ht="15.75">
      <c r="E224" s="1875">
        <v>2</v>
      </c>
      <c r="F224" s="1880">
        <v>2026</v>
      </c>
      <c r="G224" s="1880">
        <v>2026</v>
      </c>
      <c r="H224" s="1881">
        <v>2026</v>
      </c>
      <c r="I224" s="1893">
        <v>81070.667512336848</v>
      </c>
      <c r="J224" s="1923">
        <v>7842560.9828281794</v>
      </c>
      <c r="K224" s="1932">
        <v>66.696799999999996</v>
      </c>
      <c r="L224" s="1894">
        <v>93</v>
      </c>
      <c r="M224" s="1931">
        <v>66.696799999999996</v>
      </c>
      <c r="N224" s="1930">
        <v>66.696799999999996</v>
      </c>
      <c r="O224" s="1895">
        <v>71.105445338489702</v>
      </c>
      <c r="P224" s="1896">
        <v>557648.79127826123</v>
      </c>
      <c r="Q224" s="1890">
        <v>6.9790000000000001</v>
      </c>
      <c r="R224" s="1925">
        <v>56.696799999999996</v>
      </c>
      <c r="S224" s="1890"/>
    </row>
    <row r="225" spans="5:19" ht="15.75">
      <c r="E225" s="1875">
        <v>3</v>
      </c>
      <c r="F225" s="1880">
        <v>2026</v>
      </c>
      <c r="G225" s="1880">
        <v>2026</v>
      </c>
      <c r="H225" s="1881">
        <v>2026</v>
      </c>
      <c r="I225" s="1893">
        <v>114414.04651620577</v>
      </c>
      <c r="J225" s="1923">
        <v>16558123.612310052</v>
      </c>
      <c r="K225" s="1932">
        <v>66.814400000000006</v>
      </c>
      <c r="L225" s="1894">
        <v>93</v>
      </c>
      <c r="M225" s="1931">
        <v>66.814400000000006</v>
      </c>
      <c r="N225" s="1930">
        <v>66.814400000000006</v>
      </c>
      <c r="O225" s="1895">
        <v>71.199611384291998</v>
      </c>
      <c r="P225" s="1896">
        <v>1178931.966449545</v>
      </c>
      <c r="Q225" s="1890">
        <v>6.9790000000000001</v>
      </c>
      <c r="R225" s="1925">
        <v>56.814400000000006</v>
      </c>
      <c r="S225" s="1890"/>
    </row>
    <row r="226" spans="5:19" ht="15.75">
      <c r="E226" s="1875">
        <v>4</v>
      </c>
      <c r="F226" s="1880">
        <v>2026</v>
      </c>
      <c r="G226" s="1880">
        <v>2026</v>
      </c>
      <c r="H226" s="1881">
        <v>2027</v>
      </c>
      <c r="I226" s="1893">
        <v>135971.56438331475</v>
      </c>
      <c r="J226" s="1923">
        <v>22193002.341462303</v>
      </c>
      <c r="K226" s="1932">
        <v>66.944600000000008</v>
      </c>
      <c r="L226" s="1894">
        <v>93</v>
      </c>
      <c r="M226" s="1931">
        <v>66.944600000000008</v>
      </c>
      <c r="N226" s="1930">
        <v>66.944600000000008</v>
      </c>
      <c r="O226" s="1895">
        <v>71.303866649287386</v>
      </c>
      <c r="P226" s="1896">
        <v>1582446.8795029507</v>
      </c>
      <c r="Q226" s="1890">
        <v>6.9790000000000001</v>
      </c>
      <c r="R226" s="1925">
        <v>56.944600000000008</v>
      </c>
      <c r="S226" s="1890"/>
    </row>
    <row r="227" spans="5:19" ht="15.75">
      <c r="E227" s="1875">
        <v>5</v>
      </c>
      <c r="F227" s="1880">
        <v>2026</v>
      </c>
      <c r="G227" s="1880">
        <v>2026</v>
      </c>
      <c r="H227" s="1881">
        <v>2027</v>
      </c>
      <c r="I227" s="1893">
        <v>159936.17530277616</v>
      </c>
      <c r="J227" s="1923">
        <v>28457066.560493499</v>
      </c>
      <c r="K227" s="1932">
        <v>67.070599999999985</v>
      </c>
      <c r="L227" s="1894">
        <v>93</v>
      </c>
      <c r="M227" s="1931">
        <v>67.070599999999985</v>
      </c>
      <c r="N227" s="1930">
        <v>67.070599999999985</v>
      </c>
      <c r="O227" s="1895">
        <v>71.404758841218381</v>
      </c>
      <c r="P227" s="1896">
        <v>2031969.9750805381</v>
      </c>
      <c r="Q227" s="1890">
        <v>6.9790000000000001</v>
      </c>
      <c r="R227" s="1925">
        <v>57.070599999999985</v>
      </c>
      <c r="S227" s="1890"/>
    </row>
    <row r="228" spans="5:19" ht="15.75">
      <c r="E228" s="1875">
        <v>6</v>
      </c>
      <c r="F228" s="1880">
        <v>2026</v>
      </c>
      <c r="G228" s="1880">
        <v>2026</v>
      </c>
      <c r="H228" s="1881">
        <v>2027</v>
      </c>
      <c r="I228" s="1893">
        <v>180846.18923409359</v>
      </c>
      <c r="J228" s="1923">
        <v>33922695.463328734</v>
      </c>
      <c r="K228" s="1932">
        <v>67.200799999999987</v>
      </c>
      <c r="L228" s="1894">
        <v>93</v>
      </c>
      <c r="M228" s="1931">
        <v>67.200799999999987</v>
      </c>
      <c r="N228" s="1930">
        <v>67.200799999999987</v>
      </c>
      <c r="O228" s="1895">
        <v>71.509014106213783</v>
      </c>
      <c r="P228" s="1896">
        <v>2425778.5084079686</v>
      </c>
      <c r="Q228" s="1890">
        <v>6.9790000000000001</v>
      </c>
      <c r="R228" s="1925">
        <v>57.200799999999987</v>
      </c>
      <c r="S228" s="1890"/>
    </row>
    <row r="229" spans="5:19" ht="15.75">
      <c r="E229" s="1875">
        <v>7</v>
      </c>
      <c r="F229" s="1880">
        <v>2026</v>
      </c>
      <c r="G229" s="1880">
        <v>2027</v>
      </c>
      <c r="H229" s="1881">
        <v>2027</v>
      </c>
      <c r="I229" s="1893">
        <v>203891.65466290936</v>
      </c>
      <c r="J229" s="1923">
        <v>39946505.984964758</v>
      </c>
      <c r="K229" s="1932">
        <v>67.326799999999992</v>
      </c>
      <c r="L229" s="1894">
        <v>93</v>
      </c>
      <c r="M229" s="1931">
        <v>67.326799999999992</v>
      </c>
      <c r="N229" s="1930">
        <v>67.326799999999992</v>
      </c>
      <c r="O229" s="1895">
        <v>71.609906298144807</v>
      </c>
      <c r="P229" s="1896">
        <v>2860565.550521607</v>
      </c>
      <c r="Q229" s="1890">
        <v>6.9790000000000001</v>
      </c>
      <c r="R229" s="1925">
        <v>57.326799999999992</v>
      </c>
      <c r="S229" s="1890"/>
    </row>
    <row r="230" spans="5:19" ht="15.75">
      <c r="E230" s="1875">
        <v>8</v>
      </c>
      <c r="F230" s="1880">
        <v>2026</v>
      </c>
      <c r="G230" s="1880">
        <v>2027</v>
      </c>
      <c r="H230" s="1881">
        <v>2027</v>
      </c>
      <c r="I230" s="1893">
        <v>202758.98386349453</v>
      </c>
      <c r="J230" s="1923">
        <v>39650439.311885826</v>
      </c>
      <c r="K230" s="1932">
        <v>67.456999999999994</v>
      </c>
      <c r="L230" s="1894">
        <v>93</v>
      </c>
      <c r="M230" s="1931">
        <v>67.456999999999994</v>
      </c>
      <c r="N230" s="1930">
        <v>67.456999999999994</v>
      </c>
      <c r="O230" s="1895">
        <v>71.714161563140195</v>
      </c>
      <c r="P230" s="1896">
        <v>2843498.0108620655</v>
      </c>
      <c r="Q230" s="1890">
        <v>6.9790000000000001</v>
      </c>
      <c r="R230" s="1925">
        <v>57.456999999999994</v>
      </c>
      <c r="S230" s="1890"/>
    </row>
    <row r="231" spans="5:19" ht="15.75">
      <c r="E231" s="1875">
        <v>9</v>
      </c>
      <c r="F231" s="1880">
        <v>2026</v>
      </c>
      <c r="G231" s="1880">
        <v>2027</v>
      </c>
      <c r="H231" s="1881">
        <v>2027</v>
      </c>
      <c r="I231" s="1893">
        <v>192741.15949112622</v>
      </c>
      <c r="J231" s="1923">
        <v>37031899.189770587</v>
      </c>
      <c r="K231" s="1932">
        <v>67.587199999999996</v>
      </c>
      <c r="L231" s="1894">
        <v>93</v>
      </c>
      <c r="M231" s="1931">
        <v>67.587199999999996</v>
      </c>
      <c r="N231" s="1930">
        <v>67.587199999999996</v>
      </c>
      <c r="O231" s="1895">
        <v>71.818416828135582</v>
      </c>
      <c r="P231" s="1896">
        <v>2659572.3719484406</v>
      </c>
      <c r="Q231" s="1890">
        <v>6.9790000000000001</v>
      </c>
      <c r="R231" s="1925">
        <v>57.587199999999996</v>
      </c>
      <c r="S231" s="1890"/>
    </row>
    <row r="232" spans="5:19" ht="15.75">
      <c r="E232" s="1875">
        <v>10</v>
      </c>
      <c r="F232" s="1880">
        <v>2026</v>
      </c>
      <c r="G232" s="1880">
        <v>2027</v>
      </c>
      <c r="H232" s="1881">
        <v>2027</v>
      </c>
      <c r="I232" s="1893">
        <v>155380.80396110358</v>
      </c>
      <c r="J232" s="1923">
        <v>27266346.681014955</v>
      </c>
      <c r="K232" s="1932">
        <v>67.713200000000001</v>
      </c>
      <c r="L232" s="1894">
        <v>93</v>
      </c>
      <c r="M232" s="1931">
        <v>67.713200000000001</v>
      </c>
      <c r="N232" s="1930">
        <v>67.713200000000001</v>
      </c>
      <c r="O232" s="1895">
        <v>71.919309020066621</v>
      </c>
      <c r="P232" s="1896">
        <v>1960976.8128001823</v>
      </c>
      <c r="Q232" s="1890">
        <v>6.9790000000000001</v>
      </c>
      <c r="R232" s="1925">
        <v>57.713200000000001</v>
      </c>
      <c r="S232" s="1890"/>
    </row>
    <row r="233" spans="5:19" ht="15.75">
      <c r="E233" s="1875">
        <v>11</v>
      </c>
      <c r="F233" s="1880">
        <v>2026</v>
      </c>
      <c r="G233" s="1880">
        <v>2027</v>
      </c>
      <c r="H233" s="1881">
        <v>2027</v>
      </c>
      <c r="I233" s="1893">
        <v>126927.94974140117</v>
      </c>
      <c r="J233" s="1923">
        <v>19829109.054001808</v>
      </c>
      <c r="K233" s="1932">
        <v>67.843400000000003</v>
      </c>
      <c r="L233" s="1894">
        <v>93</v>
      </c>
      <c r="M233" s="1931">
        <v>67.843400000000003</v>
      </c>
      <c r="N233" s="1930">
        <v>67.843400000000003</v>
      </c>
      <c r="O233" s="1895">
        <v>72.023564285062008</v>
      </c>
      <c r="P233" s="1896">
        <v>1428163.1106664042</v>
      </c>
      <c r="Q233" s="1890">
        <v>6.9790000000000001</v>
      </c>
      <c r="R233" s="1925">
        <v>57.843400000000003</v>
      </c>
      <c r="S233" s="1890"/>
    </row>
    <row r="234" spans="5:19" ht="15.75">
      <c r="E234" s="1875">
        <v>12</v>
      </c>
      <c r="F234" s="1880">
        <v>2026</v>
      </c>
      <c r="G234" s="1880">
        <v>2027</v>
      </c>
      <c r="H234" s="1881">
        <v>2027</v>
      </c>
      <c r="I234" s="1893">
        <v>97876.864620683424</v>
      </c>
      <c r="J234" s="1923">
        <v>12235500.985825948</v>
      </c>
      <c r="K234" s="1932">
        <v>67.969400000000007</v>
      </c>
      <c r="L234" s="1894">
        <v>93</v>
      </c>
      <c r="M234" s="1931">
        <v>67.969400000000007</v>
      </c>
      <c r="N234" s="1930">
        <v>67.969400000000007</v>
      </c>
      <c r="O234" s="1895">
        <v>72.124456476993032</v>
      </c>
      <c r="P234" s="1896">
        <v>882478.85832640901</v>
      </c>
      <c r="Q234" s="1890">
        <v>6.9790000000000001</v>
      </c>
      <c r="R234" s="1925">
        <v>57.969400000000007</v>
      </c>
      <c r="S234" s="1890"/>
    </row>
    <row r="235" spans="5:19" ht="15.75">
      <c r="E235" s="1875">
        <v>1</v>
      </c>
      <c r="F235" s="1880">
        <v>2027</v>
      </c>
      <c r="G235" s="1880">
        <v>2027</v>
      </c>
      <c r="H235" s="1881">
        <v>2027</v>
      </c>
      <c r="I235" s="1893">
        <v>98642.347544961493</v>
      </c>
      <c r="J235" s="1923">
        <v>12435589.116293181</v>
      </c>
      <c r="K235" s="1932">
        <v>68.099600000000009</v>
      </c>
      <c r="L235" s="1894">
        <v>93</v>
      </c>
      <c r="M235" s="1931">
        <v>68.099600000000009</v>
      </c>
      <c r="N235" s="1930">
        <v>68.099600000000009</v>
      </c>
      <c r="O235" s="1895">
        <v>72.22871174198842</v>
      </c>
      <c r="P235" s="1896">
        <v>898206.58162254875</v>
      </c>
      <c r="Q235" s="1890">
        <v>6.9790000000000001</v>
      </c>
      <c r="R235" s="1925">
        <v>58.099600000000009</v>
      </c>
      <c r="S235" s="1890"/>
    </row>
    <row r="236" spans="5:19" ht="15.75">
      <c r="E236" s="1875">
        <v>2</v>
      </c>
      <c r="F236" s="1880">
        <v>2027</v>
      </c>
      <c r="G236" s="1880">
        <v>2027</v>
      </c>
      <c r="H236" s="1881">
        <v>2027</v>
      </c>
      <c r="I236" s="1893">
        <v>80869.105918803834</v>
      </c>
      <c r="J236" s="1923">
        <v>7789875.179990639</v>
      </c>
      <c r="K236" s="1932">
        <v>68.229800000000012</v>
      </c>
      <c r="L236" s="1894">
        <v>93</v>
      </c>
      <c r="M236" s="1931">
        <v>68.229800000000012</v>
      </c>
      <c r="N236" s="1930">
        <v>68.229800000000012</v>
      </c>
      <c r="O236" s="1895">
        <v>72.332967006983807</v>
      </c>
      <c r="P236" s="1896">
        <v>563464.78438278497</v>
      </c>
      <c r="Q236" s="1890">
        <v>6.9790000000000001</v>
      </c>
      <c r="R236" s="1925">
        <v>58.229800000000012</v>
      </c>
      <c r="S236" s="1890"/>
    </row>
    <row r="237" spans="5:19" ht="15.75">
      <c r="E237" s="1875">
        <v>3</v>
      </c>
      <c r="F237" s="1880">
        <v>2027</v>
      </c>
      <c r="G237" s="1880">
        <v>2027</v>
      </c>
      <c r="H237" s="1881">
        <v>2027</v>
      </c>
      <c r="I237" s="1893">
        <v>114135.70444982608</v>
      </c>
      <c r="J237" s="1923">
        <v>16485368.307226242</v>
      </c>
      <c r="K237" s="1932">
        <v>68.347399999999993</v>
      </c>
      <c r="L237" s="1894">
        <v>93</v>
      </c>
      <c r="M237" s="1931">
        <v>68.347399999999993</v>
      </c>
      <c r="N237" s="1930">
        <v>68.347399999999993</v>
      </c>
      <c r="O237" s="1895">
        <v>72.42713305278609</v>
      </c>
      <c r="P237" s="1896">
        <v>1193987.9638116581</v>
      </c>
      <c r="Q237" s="1890">
        <v>6.9790000000000001</v>
      </c>
      <c r="R237" s="1925">
        <v>58.347399999999993</v>
      </c>
      <c r="S237" s="1890"/>
    </row>
    <row r="238" spans="5:19" ht="15.75">
      <c r="E238" s="1875">
        <v>4</v>
      </c>
      <c r="F238" s="1880">
        <v>2027</v>
      </c>
      <c r="G238" s="1880">
        <v>2027</v>
      </c>
      <c r="H238" s="1881">
        <v>2028</v>
      </c>
      <c r="I238" s="1893">
        <v>135652.81093427839</v>
      </c>
      <c r="J238" s="1923">
        <v>22109683.981672868</v>
      </c>
      <c r="K238" s="1932">
        <v>68.477599999999995</v>
      </c>
      <c r="L238" s="1894">
        <v>93</v>
      </c>
      <c r="M238" s="1931">
        <v>68.477599999999995</v>
      </c>
      <c r="N238" s="1930">
        <v>68.477599999999995</v>
      </c>
      <c r="O238" s="1895">
        <v>72.531388317781477</v>
      </c>
      <c r="P238" s="1896">
        <v>1603646.0744581479</v>
      </c>
      <c r="Q238" s="1890">
        <v>6.9790000000000001</v>
      </c>
      <c r="R238" s="1925">
        <v>58.477599999999995</v>
      </c>
      <c r="S238" s="1890"/>
    </row>
    <row r="239" spans="5:19" ht="15.75">
      <c r="E239" s="1875">
        <v>5</v>
      </c>
      <c r="F239" s="1880">
        <v>2027</v>
      </c>
      <c r="G239" s="1880">
        <v>2027</v>
      </c>
      <c r="H239" s="1881">
        <v>2028</v>
      </c>
      <c r="I239" s="1893">
        <v>159990.21277466314</v>
      </c>
      <c r="J239" s="1923">
        <v>28471191.312832337</v>
      </c>
      <c r="K239" s="1932">
        <v>68.6036</v>
      </c>
      <c r="L239" s="1894">
        <v>93</v>
      </c>
      <c r="M239" s="1931">
        <v>68.6036</v>
      </c>
      <c r="N239" s="1930">
        <v>68.6036</v>
      </c>
      <c r="O239" s="1895">
        <v>72.632280509712501</v>
      </c>
      <c r="P239" s="1896">
        <v>2067927.5538793281</v>
      </c>
      <c r="Q239" s="1890">
        <v>6.9790000000000001</v>
      </c>
      <c r="R239" s="1925">
        <v>58.6036</v>
      </c>
      <c r="S239" s="1890"/>
    </row>
    <row r="240" spans="5:19" ht="15.75">
      <c r="E240" s="1875">
        <v>6</v>
      </c>
      <c r="F240" s="1880">
        <v>2027</v>
      </c>
      <c r="G240" s="1880">
        <v>2027</v>
      </c>
      <c r="H240" s="1881">
        <v>2028</v>
      </c>
      <c r="I240" s="1893">
        <v>181132.40203674842</v>
      </c>
      <c r="J240" s="1923">
        <v>33997508.085247114</v>
      </c>
      <c r="K240" s="1932">
        <v>68.733800000000002</v>
      </c>
      <c r="L240" s="1894">
        <v>93</v>
      </c>
      <c r="M240" s="1931">
        <v>68.733800000000002</v>
      </c>
      <c r="N240" s="1930">
        <v>68.733800000000002</v>
      </c>
      <c r="O240" s="1895">
        <v>72.736535774707889</v>
      </c>
      <c r="P240" s="1896">
        <v>2472860.9630934973</v>
      </c>
      <c r="Q240" s="1890">
        <v>6.9790000000000001</v>
      </c>
      <c r="R240" s="1925">
        <v>58.733800000000002</v>
      </c>
      <c r="S240" s="1890"/>
    </row>
    <row r="241" spans="5:19" ht="15.75">
      <c r="E241" s="1875">
        <v>7</v>
      </c>
      <c r="F241" s="1880">
        <v>2027</v>
      </c>
      <c r="G241" s="1880">
        <v>2028</v>
      </c>
      <c r="H241" s="1881">
        <v>2028</v>
      </c>
      <c r="I241" s="1893">
        <v>204447.54357341395</v>
      </c>
      <c r="J241" s="1923">
        <v>40091808.733494684</v>
      </c>
      <c r="K241" s="1932">
        <v>68.859800000000007</v>
      </c>
      <c r="L241" s="1894">
        <v>93</v>
      </c>
      <c r="M241" s="1931">
        <v>68.859800000000007</v>
      </c>
      <c r="N241" s="1930">
        <v>68.859800000000007</v>
      </c>
      <c r="O241" s="1895">
        <v>72.837427966638913</v>
      </c>
      <c r="P241" s="1896">
        <v>2920184.230678184</v>
      </c>
      <c r="Q241" s="1890">
        <v>6.9790000000000001</v>
      </c>
      <c r="R241" s="1925">
        <v>58.859800000000007</v>
      </c>
      <c r="S241" s="1890"/>
    </row>
    <row r="242" spans="5:19" ht="15.75">
      <c r="E242" s="1875">
        <v>8</v>
      </c>
      <c r="F242" s="1880">
        <v>2027</v>
      </c>
      <c r="G242" s="1880">
        <v>2028</v>
      </c>
      <c r="H242" s="1881">
        <v>2028</v>
      </c>
      <c r="I242" s="1893">
        <v>203106.36322685439</v>
      </c>
      <c r="J242" s="1923">
        <v>39741240.145154744</v>
      </c>
      <c r="K242" s="1932">
        <v>68.990000000000009</v>
      </c>
      <c r="L242" s="1894">
        <v>93</v>
      </c>
      <c r="M242" s="1931">
        <v>68.990000000000009</v>
      </c>
      <c r="N242" s="1930">
        <v>68.990000000000009</v>
      </c>
      <c r="O242" s="1895">
        <v>72.9416832316343</v>
      </c>
      <c r="P242" s="1896">
        <v>2898792.9499001857</v>
      </c>
      <c r="Q242" s="1890">
        <v>6.9790000000000001</v>
      </c>
      <c r="R242" s="1925">
        <v>58.990000000000009</v>
      </c>
      <c r="S242" s="1890"/>
    </row>
    <row r="243" spans="5:19" ht="15.75">
      <c r="E243" s="1875">
        <v>9</v>
      </c>
      <c r="F243" s="1880">
        <v>2027</v>
      </c>
      <c r="G243" s="1880">
        <v>2028</v>
      </c>
      <c r="H243" s="1881">
        <v>2028</v>
      </c>
      <c r="I243" s="1893">
        <v>193283.87085660495</v>
      </c>
      <c r="J243" s="1923">
        <v>37173757.484786578</v>
      </c>
      <c r="K243" s="1932">
        <v>69.120200000000011</v>
      </c>
      <c r="L243" s="1894">
        <v>93</v>
      </c>
      <c r="M243" s="1931">
        <v>69.120200000000011</v>
      </c>
      <c r="N243" s="1930">
        <v>69.120200000000011</v>
      </c>
      <c r="O243" s="1895">
        <v>73.045938496629688</v>
      </c>
      <c r="P243" s="1896">
        <v>2715392.0029223482</v>
      </c>
      <c r="Q243" s="1890">
        <v>6.9790000000000001</v>
      </c>
      <c r="R243" s="1925">
        <v>59.120200000000011</v>
      </c>
      <c r="S243" s="1890"/>
    </row>
    <row r="244" spans="5:19" ht="15.75">
      <c r="E244" s="1875">
        <v>10</v>
      </c>
      <c r="F244" s="1880">
        <v>2027</v>
      </c>
      <c r="G244" s="1880">
        <v>2028</v>
      </c>
      <c r="H244" s="1881">
        <v>2028</v>
      </c>
      <c r="I244" s="1893">
        <v>155083.61545383831</v>
      </c>
      <c r="J244" s="1923">
        <v>27188665.140474867</v>
      </c>
      <c r="K244" s="1932">
        <v>69.246199999999988</v>
      </c>
      <c r="L244" s="1894">
        <v>93</v>
      </c>
      <c r="M244" s="1931">
        <v>69.246199999999988</v>
      </c>
      <c r="N244" s="1930">
        <v>69.246199999999988</v>
      </c>
      <c r="O244" s="1895">
        <v>73.146830688560698</v>
      </c>
      <c r="P244" s="1896">
        <v>1988764.6856782874</v>
      </c>
      <c r="Q244" s="1890">
        <v>6.9790000000000001</v>
      </c>
      <c r="R244" s="1925">
        <v>59.246199999999988</v>
      </c>
      <c r="S244" s="1890"/>
    </row>
    <row r="245" spans="5:19" ht="15.75">
      <c r="E245" s="1875">
        <v>11</v>
      </c>
      <c r="F245" s="1880">
        <v>2027</v>
      </c>
      <c r="G245" s="1880">
        <v>2028</v>
      </c>
      <c r="H245" s="1881">
        <v>2028</v>
      </c>
      <c r="I245" s="1893">
        <v>126639.87807154268</v>
      </c>
      <c r="J245" s="1923">
        <v>19753810.546308879</v>
      </c>
      <c r="K245" s="1932">
        <v>69.37639999999999</v>
      </c>
      <c r="L245" s="1894">
        <v>93</v>
      </c>
      <c r="M245" s="1931">
        <v>69.37639999999999</v>
      </c>
      <c r="N245" s="1930">
        <v>69.37639999999999</v>
      </c>
      <c r="O245" s="1895">
        <v>73.251085953556085</v>
      </c>
      <c r="P245" s="1896">
        <v>1446988.0742379343</v>
      </c>
      <c r="Q245" s="1890">
        <v>6.9790000000000001</v>
      </c>
      <c r="R245" s="1925">
        <v>59.37639999999999</v>
      </c>
      <c r="S245" s="1890"/>
    </row>
    <row r="246" spans="5:19" ht="15.75">
      <c r="E246" s="1875">
        <v>12</v>
      </c>
      <c r="F246" s="1880">
        <v>2027</v>
      </c>
      <c r="G246" s="1880">
        <v>2028</v>
      </c>
      <c r="H246" s="1881">
        <v>2028</v>
      </c>
      <c r="I246" s="1893">
        <v>97623.127227845034</v>
      </c>
      <c r="J246" s="1923">
        <v>12169177.049716543</v>
      </c>
      <c r="K246" s="1932">
        <v>69.502399999999994</v>
      </c>
      <c r="L246" s="1894">
        <v>93</v>
      </c>
      <c r="M246" s="1931">
        <v>69.502399999999994</v>
      </c>
      <c r="N246" s="1930">
        <v>69.502399999999994</v>
      </c>
      <c r="O246" s="1895">
        <v>73.351978145487124</v>
      </c>
      <c r="P246" s="1896">
        <v>892633.20899937139</v>
      </c>
      <c r="Q246" s="1890">
        <v>6.9790000000000001</v>
      </c>
      <c r="R246" s="1925">
        <v>59.502399999999994</v>
      </c>
      <c r="S246" s="1890"/>
    </row>
    <row r="247" spans="5:19" ht="15.75">
      <c r="E247" s="1875">
        <v>1</v>
      </c>
      <c r="F247" s="1880">
        <v>2028</v>
      </c>
      <c r="G247" s="1880">
        <v>2028</v>
      </c>
      <c r="H247" s="1881">
        <v>2028</v>
      </c>
      <c r="I247" s="1893">
        <v>98403.503764899564</v>
      </c>
      <c r="J247" s="1923">
        <v>12373158.193393901</v>
      </c>
      <c r="K247" s="1932">
        <v>69.632599999999996</v>
      </c>
      <c r="L247" s="1894">
        <v>93</v>
      </c>
      <c r="M247" s="1931">
        <v>69.632599999999996</v>
      </c>
      <c r="N247" s="1930">
        <v>69.632599999999996</v>
      </c>
      <c r="O247" s="1895">
        <v>73.456233410482497</v>
      </c>
      <c r="P247" s="1896">
        <v>908885.59627876629</v>
      </c>
      <c r="Q247" s="1890">
        <v>6.9790000000000001</v>
      </c>
      <c r="R247" s="1925">
        <v>59.632599999999996</v>
      </c>
      <c r="S247" s="1890"/>
    </row>
    <row r="248" spans="5:19" ht="15.75">
      <c r="E248" s="1875">
        <v>2</v>
      </c>
      <c r="F248" s="1880">
        <v>2028</v>
      </c>
      <c r="G248" s="1880">
        <v>2028</v>
      </c>
      <c r="H248" s="1881">
        <v>2028</v>
      </c>
      <c r="I248" s="1893">
        <v>80682.170397681912</v>
      </c>
      <c r="J248" s="1923">
        <v>7741012.4584943019</v>
      </c>
      <c r="K248" s="1932">
        <v>69.762799999999999</v>
      </c>
      <c r="L248" s="1894">
        <v>93</v>
      </c>
      <c r="M248" s="1931">
        <v>69.762799999999999</v>
      </c>
      <c r="N248" s="1930">
        <v>69.762799999999999</v>
      </c>
      <c r="O248" s="1895">
        <v>73.560488675477885</v>
      </c>
      <c r="P248" s="1896">
        <v>569432.65928980324</v>
      </c>
      <c r="Q248" s="1890">
        <v>6.9790000000000001</v>
      </c>
      <c r="R248" s="1925">
        <v>59.762799999999999</v>
      </c>
      <c r="S248" s="1890"/>
    </row>
    <row r="249" spans="5:19" ht="15.75">
      <c r="E249" s="1875">
        <v>3</v>
      </c>
      <c r="F249" s="1880">
        <v>2028</v>
      </c>
      <c r="G249" s="1880">
        <v>2028</v>
      </c>
      <c r="H249" s="1881">
        <v>2028</v>
      </c>
      <c r="I249" s="1893">
        <v>113890.02492873736</v>
      </c>
      <c r="J249" s="1923">
        <v>16421150.602938347</v>
      </c>
      <c r="K249" s="1932">
        <v>69.884600000000006</v>
      </c>
      <c r="L249" s="1894">
        <v>93</v>
      </c>
      <c r="M249" s="1931">
        <v>69.884600000000006</v>
      </c>
      <c r="N249" s="1930">
        <v>69.884600000000006</v>
      </c>
      <c r="O249" s="1895">
        <v>73.658017794344559</v>
      </c>
      <c r="P249" s="1896">
        <v>1209549.4033148447</v>
      </c>
      <c r="Q249" s="1890">
        <v>6.9790000000000001</v>
      </c>
      <c r="R249" s="1925">
        <v>59.884600000000006</v>
      </c>
      <c r="S249" s="1890"/>
    </row>
    <row r="250" spans="5:19" ht="15.75">
      <c r="E250" s="1875">
        <v>4</v>
      </c>
      <c r="F250" s="1880">
        <v>2028</v>
      </c>
      <c r="G250" s="1880">
        <v>2028</v>
      </c>
      <c r="H250" s="1881">
        <v>2029</v>
      </c>
      <c r="I250" s="1893">
        <v>135369.07720845347</v>
      </c>
      <c r="J250" s="1923">
        <v>22035519.360947527</v>
      </c>
      <c r="K250" s="1932">
        <v>70.014800000000008</v>
      </c>
      <c r="L250" s="1894">
        <v>93</v>
      </c>
      <c r="M250" s="1931">
        <v>70.014800000000008</v>
      </c>
      <c r="N250" s="1930">
        <v>70.014800000000008</v>
      </c>
      <c r="O250" s="1895">
        <v>73.762273059339947</v>
      </c>
      <c r="P250" s="1896">
        <v>1625389.9961065836</v>
      </c>
      <c r="Q250" s="1890">
        <v>6.9790000000000001</v>
      </c>
      <c r="R250" s="1925">
        <v>60.014800000000008</v>
      </c>
      <c r="S250" s="1890"/>
    </row>
    <row r="251" spans="5:19" ht="15.75">
      <c r="E251" s="1875">
        <v>5</v>
      </c>
      <c r="F251" s="1880">
        <v>2028</v>
      </c>
      <c r="G251" s="1880">
        <v>2028</v>
      </c>
      <c r="H251" s="1881">
        <v>2029</v>
      </c>
      <c r="I251" s="1893">
        <v>160053.85673611797</v>
      </c>
      <c r="J251" s="1923">
        <v>28487827.087268505</v>
      </c>
      <c r="K251" s="1932">
        <v>70.140799999999984</v>
      </c>
      <c r="L251" s="1894">
        <v>93</v>
      </c>
      <c r="M251" s="1931">
        <v>70.140799999999984</v>
      </c>
      <c r="N251" s="1930">
        <v>70.140799999999984</v>
      </c>
      <c r="O251" s="1895">
        <v>73.863165251270942</v>
      </c>
      <c r="P251" s="1896">
        <v>2104201.0797965461</v>
      </c>
      <c r="Q251" s="1890">
        <v>6.9790000000000001</v>
      </c>
      <c r="R251" s="1925">
        <v>60.140799999999984</v>
      </c>
      <c r="S251" s="1890"/>
    </row>
    <row r="252" spans="5:19" ht="15.75">
      <c r="E252" s="1875">
        <v>6</v>
      </c>
      <c r="F252" s="1880">
        <v>2028</v>
      </c>
      <c r="G252" s="1880">
        <v>2028</v>
      </c>
      <c r="H252" s="1881">
        <v>2029</v>
      </c>
      <c r="I252" s="1893">
        <v>181416.96855401064</v>
      </c>
      <c r="J252" s="1923">
        <v>34071890.387747541</v>
      </c>
      <c r="K252" s="1932">
        <v>70.270999999999987</v>
      </c>
      <c r="L252" s="1894">
        <v>93</v>
      </c>
      <c r="M252" s="1931">
        <v>70.270999999999987</v>
      </c>
      <c r="N252" s="1930">
        <v>70.270999999999987</v>
      </c>
      <c r="O252" s="1895">
        <v>73.967420516266344</v>
      </c>
      <c r="P252" s="1896">
        <v>2520209.8440946555</v>
      </c>
      <c r="Q252" s="1890">
        <v>6.9790000000000001</v>
      </c>
      <c r="R252" s="1925">
        <v>60.270999999999987</v>
      </c>
      <c r="S252" s="1890"/>
    </row>
    <row r="253" spans="5:19" ht="15.75">
      <c r="E253" s="1875">
        <v>7</v>
      </c>
      <c r="F253" s="1880">
        <v>2028</v>
      </c>
      <c r="G253" s="1880">
        <v>2029</v>
      </c>
      <c r="H253" s="1881">
        <v>2029</v>
      </c>
      <c r="I253" s="1893">
        <v>204987.44549122485</v>
      </c>
      <c r="J253" s="1923">
        <v>40232932.672310598</v>
      </c>
      <c r="K253" s="1932">
        <v>70.396999999999991</v>
      </c>
      <c r="L253" s="1894">
        <v>93</v>
      </c>
      <c r="M253" s="1931">
        <v>70.396999999999991</v>
      </c>
      <c r="N253" s="1930">
        <v>70.396999999999991</v>
      </c>
      <c r="O253" s="1895">
        <v>74.068312708197368</v>
      </c>
      <c r="P253" s="1896">
        <v>2979985.4383405522</v>
      </c>
      <c r="Q253" s="1890">
        <v>6.9790000000000001</v>
      </c>
      <c r="R253" s="1925">
        <v>60.396999999999991</v>
      </c>
      <c r="S253" s="1890"/>
    </row>
    <row r="254" spans="5:19" ht="15.75">
      <c r="E254" s="1875">
        <v>8</v>
      </c>
      <c r="F254" s="1880">
        <v>2028</v>
      </c>
      <c r="G254" s="1880">
        <v>2029</v>
      </c>
      <c r="H254" s="1881">
        <v>2029</v>
      </c>
      <c r="I254" s="1893">
        <v>203447.30771664844</v>
      </c>
      <c r="J254" s="1923">
        <v>39830358.979020745</v>
      </c>
      <c r="K254" s="1932">
        <v>70.527199999999993</v>
      </c>
      <c r="L254" s="1894">
        <v>93</v>
      </c>
      <c r="M254" s="1931">
        <v>70.527199999999993</v>
      </c>
      <c r="N254" s="1930">
        <v>70.527199999999993</v>
      </c>
      <c r="O254" s="1895">
        <v>74.172567973192756</v>
      </c>
      <c r="P254" s="1896">
        <v>2954320.0087680845</v>
      </c>
      <c r="Q254" s="1890">
        <v>6.9790000000000001</v>
      </c>
      <c r="R254" s="1925">
        <v>60.527199999999993</v>
      </c>
      <c r="S254" s="1890"/>
    </row>
    <row r="255" spans="5:19" ht="15.75">
      <c r="E255" s="1875">
        <v>9</v>
      </c>
      <c r="F255" s="1880">
        <v>2028</v>
      </c>
      <c r="G255" s="1880">
        <v>2029</v>
      </c>
      <c r="H255" s="1881">
        <v>2029</v>
      </c>
      <c r="I255" s="1893">
        <v>193813.22471681284</v>
      </c>
      <c r="J255" s="1923">
        <v>37312124.286821403</v>
      </c>
      <c r="K255" s="1932">
        <v>70.657399999999996</v>
      </c>
      <c r="L255" s="1894">
        <v>93</v>
      </c>
      <c r="M255" s="1931">
        <v>70.657399999999996</v>
      </c>
      <c r="N255" s="1930">
        <v>70.657399999999996</v>
      </c>
      <c r="O255" s="1895">
        <v>74.276823238188143</v>
      </c>
      <c r="P255" s="1896">
        <v>2771426.0602935399</v>
      </c>
      <c r="Q255" s="1890">
        <v>6.9790000000000001</v>
      </c>
      <c r="R255" s="1925">
        <v>60.657399999999996</v>
      </c>
      <c r="S255" s="1890"/>
    </row>
    <row r="256" spans="5:19" ht="15.75">
      <c r="E256" s="1875">
        <v>10</v>
      </c>
      <c r="F256" s="1880">
        <v>2028</v>
      </c>
      <c r="G256" s="1880">
        <v>2029</v>
      </c>
      <c r="H256" s="1881">
        <v>2029</v>
      </c>
      <c r="I256" s="1893">
        <v>154828.39092477664</v>
      </c>
      <c r="J256" s="1923">
        <v>27121952.484647181</v>
      </c>
      <c r="K256" s="1932">
        <v>70.7834</v>
      </c>
      <c r="L256" s="1894">
        <v>93</v>
      </c>
      <c r="M256" s="1931">
        <v>70.7834</v>
      </c>
      <c r="N256" s="1930">
        <v>70.7834</v>
      </c>
      <c r="O256" s="1895">
        <v>74.377715430119181</v>
      </c>
      <c r="P256" s="1896">
        <v>2017268.8638123018</v>
      </c>
      <c r="Q256" s="1890">
        <v>6.9790000000000001</v>
      </c>
      <c r="R256" s="1925">
        <v>60.7834</v>
      </c>
      <c r="S256" s="1890"/>
    </row>
    <row r="257" spans="5:19" ht="15.75">
      <c r="E257" s="1875">
        <v>11</v>
      </c>
      <c r="F257" s="1880">
        <v>2028</v>
      </c>
      <c r="G257" s="1880">
        <v>2029</v>
      </c>
      <c r="H257" s="1881">
        <v>2029</v>
      </c>
      <c r="I257" s="1893">
        <v>126386.3896525349</v>
      </c>
      <c r="J257" s="1923">
        <v>19687551.688997075</v>
      </c>
      <c r="K257" s="1932">
        <v>70.913600000000002</v>
      </c>
      <c r="L257" s="1894">
        <v>93</v>
      </c>
      <c r="M257" s="1931">
        <v>70.913600000000002</v>
      </c>
      <c r="N257" s="1930">
        <v>70.913600000000002</v>
      </c>
      <c r="O257" s="1895">
        <v>74.481970695114569</v>
      </c>
      <c r="P257" s="1896">
        <v>1466367.6479584335</v>
      </c>
      <c r="Q257" s="1890">
        <v>6.9790000000000001</v>
      </c>
      <c r="R257" s="1925">
        <v>60.913600000000002</v>
      </c>
      <c r="S257" s="1890"/>
    </row>
    <row r="258" spans="5:19" ht="15.75">
      <c r="E258" s="1875">
        <v>12</v>
      </c>
      <c r="F258" s="1880">
        <v>2028</v>
      </c>
      <c r="G258" s="1880">
        <v>2029</v>
      </c>
      <c r="H258" s="1881">
        <v>2029</v>
      </c>
      <c r="I258" s="1893">
        <v>97392.832997406978</v>
      </c>
      <c r="J258" s="1923">
        <v>12108980.877386248</v>
      </c>
      <c r="K258" s="1932">
        <v>71.039600000000007</v>
      </c>
      <c r="L258" s="1894">
        <v>93</v>
      </c>
      <c r="M258" s="1931">
        <v>71.039600000000007</v>
      </c>
      <c r="N258" s="1930">
        <v>71.039600000000007</v>
      </c>
      <c r="O258" s="1895">
        <v>74.582862887045593</v>
      </c>
      <c r="P258" s="1896">
        <v>903122.46047995554</v>
      </c>
      <c r="Q258" s="1890">
        <v>6.9790000000000001</v>
      </c>
      <c r="R258" s="1925">
        <v>61.039600000000007</v>
      </c>
      <c r="S258" s="1890"/>
    </row>
    <row r="259" spans="5:19" ht="15.75">
      <c r="E259" s="1875">
        <v>1</v>
      </c>
      <c r="F259" s="1880">
        <v>2029</v>
      </c>
      <c r="G259" s="1880">
        <v>2029</v>
      </c>
      <c r="H259" s="1881">
        <v>2029</v>
      </c>
      <c r="I259" s="1893">
        <v>98165.537936116307</v>
      </c>
      <c r="J259" s="1923">
        <v>12310956.756515041</v>
      </c>
      <c r="K259" s="1932">
        <v>71.169800000000009</v>
      </c>
      <c r="L259" s="1894">
        <v>93</v>
      </c>
      <c r="M259" s="1931">
        <v>71.169800000000009</v>
      </c>
      <c r="N259" s="1930">
        <v>71.169800000000009</v>
      </c>
      <c r="O259" s="1895">
        <v>74.687118152040981</v>
      </c>
      <c r="P259" s="1896">
        <v>919469.88183850609</v>
      </c>
      <c r="Q259" s="1890">
        <v>6.9790000000000001</v>
      </c>
      <c r="R259" s="1925">
        <v>61.169800000000009</v>
      </c>
      <c r="S259" s="1890"/>
    </row>
    <row r="260" spans="5:19" ht="15.75">
      <c r="E260" s="1875">
        <v>2</v>
      </c>
      <c r="F260" s="1880">
        <v>2029</v>
      </c>
      <c r="G260" s="1880">
        <v>2029</v>
      </c>
      <c r="H260" s="1881">
        <v>2029</v>
      </c>
      <c r="I260" s="1893">
        <v>80498.149613144793</v>
      </c>
      <c r="J260" s="1923">
        <v>7692911.6144684572</v>
      </c>
      <c r="K260" s="1932">
        <v>71.300000000000011</v>
      </c>
      <c r="L260" s="1894">
        <v>93</v>
      </c>
      <c r="M260" s="1931">
        <v>71.300000000000011</v>
      </c>
      <c r="N260" s="1930">
        <v>71.300000000000011</v>
      </c>
      <c r="O260" s="1895">
        <v>74.791373417036368</v>
      </c>
      <c r="P260" s="1896">
        <v>575363.42522196646</v>
      </c>
      <c r="Q260" s="1890">
        <v>6.9790000000000001</v>
      </c>
      <c r="R260" s="1925">
        <v>61.300000000000011</v>
      </c>
      <c r="S260" s="1890"/>
    </row>
    <row r="261" spans="5:19" ht="15.75">
      <c r="E261" s="1875">
        <v>3</v>
      </c>
      <c r="F261" s="1880">
        <v>2029</v>
      </c>
      <c r="G261" s="1880">
        <v>2029</v>
      </c>
      <c r="H261" s="1881">
        <v>2029</v>
      </c>
      <c r="I261" s="1893">
        <v>113637.16757464745</v>
      </c>
      <c r="J261" s="1923">
        <v>16355056.69848913</v>
      </c>
      <c r="K261" s="1932">
        <v>71.417599999999993</v>
      </c>
      <c r="L261" s="1894">
        <v>93</v>
      </c>
      <c r="M261" s="1931">
        <v>71.417599999999993</v>
      </c>
      <c r="N261" s="1930">
        <v>71.417599999999993</v>
      </c>
      <c r="O261" s="1895">
        <v>74.885539462838651</v>
      </c>
      <c r="P261" s="1896">
        <v>1224757.2438116712</v>
      </c>
      <c r="Q261" s="1890">
        <v>6.9790000000000001</v>
      </c>
      <c r="R261" s="1925">
        <v>61.417599999999993</v>
      </c>
      <c r="S261" s="1890"/>
    </row>
    <row r="262" spans="5:19" ht="15.75">
      <c r="E262" s="1875">
        <v>4</v>
      </c>
      <c r="F262" s="1880">
        <v>2029</v>
      </c>
      <c r="G262" s="1880">
        <v>2029</v>
      </c>
      <c r="H262" s="1881">
        <v>2030</v>
      </c>
      <c r="I262" s="1893">
        <v>135080.67770155382</v>
      </c>
      <c r="J262" s="1923">
        <v>21960135.160551887</v>
      </c>
      <c r="K262" s="1932">
        <v>71.547799999999995</v>
      </c>
      <c r="L262" s="1894">
        <v>93</v>
      </c>
      <c r="M262" s="1931">
        <v>71.547799999999995</v>
      </c>
      <c r="N262" s="1930">
        <v>71.547799999999995</v>
      </c>
      <c r="O262" s="1895">
        <v>74.989794727834038</v>
      </c>
      <c r="P262" s="1896">
        <v>1646786.0278852768</v>
      </c>
      <c r="Q262" s="1890">
        <v>6.9790000000000001</v>
      </c>
      <c r="R262" s="1925">
        <v>61.547799999999995</v>
      </c>
      <c r="S262" s="1890"/>
    </row>
    <row r="263" spans="5:19" ht="15.75">
      <c r="E263" s="1875">
        <v>5</v>
      </c>
      <c r="F263" s="1880">
        <v>2029</v>
      </c>
      <c r="G263" s="1880">
        <v>2029</v>
      </c>
      <c r="H263" s="1881">
        <v>2030</v>
      </c>
      <c r="I263" s="1893">
        <v>160096.02287102968</v>
      </c>
      <c r="J263" s="1923">
        <v>28498848.813339625</v>
      </c>
      <c r="K263" s="1932">
        <v>71.6738</v>
      </c>
      <c r="L263" s="1894">
        <v>93</v>
      </c>
      <c r="M263" s="1931">
        <v>71.6738</v>
      </c>
      <c r="N263" s="1930">
        <v>71.6738</v>
      </c>
      <c r="O263" s="1895">
        <v>75.090686919765062</v>
      </c>
      <c r="P263" s="1896">
        <v>2139998.133816204</v>
      </c>
      <c r="Q263" s="1890">
        <v>6.9790000000000001</v>
      </c>
      <c r="R263" s="1925">
        <v>61.6738</v>
      </c>
      <c r="S263" s="1890"/>
    </row>
    <row r="264" spans="5:19" ht="15.75">
      <c r="E264" s="1875">
        <v>6</v>
      </c>
      <c r="F264" s="1880">
        <v>2029</v>
      </c>
      <c r="G264" s="1880">
        <v>2029</v>
      </c>
      <c r="H264" s="1881">
        <v>2030</v>
      </c>
      <c r="I264" s="1893">
        <v>181666.85280410375</v>
      </c>
      <c r="J264" s="1923">
        <v>34137207.158179089</v>
      </c>
      <c r="K264" s="1932">
        <v>71.804000000000002</v>
      </c>
      <c r="L264" s="1894">
        <v>93</v>
      </c>
      <c r="M264" s="1931">
        <v>71.804000000000002</v>
      </c>
      <c r="N264" s="1930">
        <v>71.804000000000002</v>
      </c>
      <c r="O264" s="1895">
        <v>75.19494218476045</v>
      </c>
      <c r="P264" s="1896">
        <v>2566945.318608467</v>
      </c>
      <c r="Q264" s="1890">
        <v>6.9790000000000001</v>
      </c>
      <c r="R264" s="1925">
        <v>61.804000000000002</v>
      </c>
      <c r="S264" s="1890"/>
    </row>
    <row r="265" spans="5:19" ht="15.75">
      <c r="E265" s="1875">
        <v>7</v>
      </c>
      <c r="F265" s="1880">
        <v>2029</v>
      </c>
      <c r="G265" s="1880">
        <v>2030</v>
      </c>
      <c r="H265" s="1881">
        <v>2030</v>
      </c>
      <c r="I265" s="1893">
        <v>205493.19266419939</v>
      </c>
      <c r="J265" s="1923">
        <v>40365128.967120193</v>
      </c>
      <c r="K265" s="1932">
        <v>71.930000000000007</v>
      </c>
      <c r="L265" s="1894">
        <v>93</v>
      </c>
      <c r="M265" s="1931">
        <v>71.930000000000007</v>
      </c>
      <c r="N265" s="1930">
        <v>71.930000000000007</v>
      </c>
      <c r="O265" s="1895">
        <v>75.295834376691474</v>
      </c>
      <c r="P265" s="1896">
        <v>3039326.0653020735</v>
      </c>
      <c r="Q265" s="1890">
        <v>6.9790000000000001</v>
      </c>
      <c r="R265" s="1925">
        <v>61.930000000000007</v>
      </c>
      <c r="S265" s="1890"/>
    </row>
    <row r="266" spans="5:19" ht="15.75">
      <c r="E266" s="1875">
        <v>8</v>
      </c>
      <c r="F266" s="1880">
        <v>2029</v>
      </c>
      <c r="G266" s="1880">
        <v>2030</v>
      </c>
      <c r="H266" s="1881">
        <v>2030</v>
      </c>
      <c r="I266" s="1893">
        <v>203760.95881061372</v>
      </c>
      <c r="J266" s="1923">
        <v>39912343.643890567</v>
      </c>
      <c r="K266" s="1932">
        <v>72.060200000000009</v>
      </c>
      <c r="L266" s="1894">
        <v>93</v>
      </c>
      <c r="M266" s="1931">
        <v>72.060200000000009</v>
      </c>
      <c r="N266" s="1930">
        <v>72.060200000000009</v>
      </c>
      <c r="O266" s="1895">
        <v>75.400089641686861</v>
      </c>
      <c r="P266" s="1896">
        <v>3009394.2885591597</v>
      </c>
      <c r="Q266" s="1890">
        <v>6.9790000000000001</v>
      </c>
      <c r="R266" s="1925">
        <v>62.060200000000009</v>
      </c>
      <c r="S266" s="1890"/>
    </row>
    <row r="267" spans="5:19" ht="15.75">
      <c r="E267" s="1875">
        <v>9</v>
      </c>
      <c r="F267" s="1880">
        <v>2029</v>
      </c>
      <c r="G267" s="1880">
        <v>2030</v>
      </c>
      <c r="H267" s="1881">
        <v>2030</v>
      </c>
      <c r="I267" s="1893">
        <v>194300.55602647908</v>
      </c>
      <c r="J267" s="1923">
        <v>37439506.894031383</v>
      </c>
      <c r="K267" s="1932">
        <v>72.190400000000011</v>
      </c>
      <c r="L267" s="1894">
        <v>93</v>
      </c>
      <c r="M267" s="1931">
        <v>72.190400000000011</v>
      </c>
      <c r="N267" s="1930">
        <v>72.190400000000011</v>
      </c>
      <c r="O267" s="1895">
        <v>75.504344906682263</v>
      </c>
      <c r="P267" s="1896">
        <v>2826845.4416630538</v>
      </c>
      <c r="Q267" s="1890">
        <v>6.9790000000000001</v>
      </c>
      <c r="R267" s="1925">
        <v>62.190400000000011</v>
      </c>
      <c r="S267" s="1890"/>
    </row>
    <row r="268" spans="5:19" ht="15.75">
      <c r="E268" s="1875">
        <v>10</v>
      </c>
      <c r="F268" s="1880">
        <v>2029</v>
      </c>
      <c r="G268" s="1880">
        <v>2030</v>
      </c>
      <c r="H268" s="1881">
        <v>2030</v>
      </c>
      <c r="I268" s="1893">
        <v>154575.14970381709</v>
      </c>
      <c r="J268" s="1923">
        <v>27055758.241964594</v>
      </c>
      <c r="K268" s="1932">
        <v>72.316399999999987</v>
      </c>
      <c r="L268" s="1894">
        <v>93</v>
      </c>
      <c r="M268" s="1931">
        <v>72.316399999999987</v>
      </c>
      <c r="N268" s="1930">
        <v>72.316399999999987</v>
      </c>
      <c r="O268" s="1895">
        <v>75.605237098613259</v>
      </c>
      <c r="P268" s="1896">
        <v>2045557.0167664927</v>
      </c>
      <c r="Q268" s="1890">
        <v>6.9790000000000001</v>
      </c>
      <c r="R268" s="1925">
        <v>62.316399999999987</v>
      </c>
      <c r="S268" s="1890"/>
    </row>
    <row r="269" spans="5:19" ht="15.75">
      <c r="E269" s="1875">
        <v>11</v>
      </c>
      <c r="F269" s="1880">
        <v>2029</v>
      </c>
      <c r="G269" s="1880">
        <v>2030</v>
      </c>
      <c r="H269" s="1881">
        <v>2030</v>
      </c>
      <c r="I269" s="1893">
        <v>126134.55211720806</v>
      </c>
      <c r="J269" s="1923">
        <v>19621724.35304109</v>
      </c>
      <c r="K269" s="1932">
        <v>72.446599999999989</v>
      </c>
      <c r="L269" s="1894">
        <v>93</v>
      </c>
      <c r="M269" s="1931">
        <v>72.446599999999989</v>
      </c>
      <c r="N269" s="1930">
        <v>72.446599999999989</v>
      </c>
      <c r="O269" s="1895">
        <v>75.709492363608646</v>
      </c>
      <c r="P269" s="1896">
        <v>1485550.7900673982</v>
      </c>
      <c r="Q269" s="1890">
        <v>6.9790000000000001</v>
      </c>
      <c r="R269" s="1925">
        <v>62.446599999999989</v>
      </c>
      <c r="S269" s="1890"/>
    </row>
    <row r="270" spans="5:19" ht="15.75">
      <c r="E270" s="1875">
        <v>12</v>
      </c>
      <c r="F270" s="1880">
        <v>2029</v>
      </c>
      <c r="G270" s="1880">
        <v>2030</v>
      </c>
      <c r="H270" s="1881">
        <v>2030</v>
      </c>
      <c r="I270" s="1893">
        <v>97167.211395732826</v>
      </c>
      <c r="J270" s="1923">
        <v>12050006.074630745</v>
      </c>
      <c r="K270" s="1932">
        <v>72.572599999999994</v>
      </c>
      <c r="L270" s="1894">
        <v>93</v>
      </c>
      <c r="M270" s="1931">
        <v>72.572599999999994</v>
      </c>
      <c r="N270" s="1930">
        <v>72.572599999999994</v>
      </c>
      <c r="O270" s="1895">
        <v>75.81038455553967</v>
      </c>
      <c r="P270" s="1896">
        <v>913515.5944143458</v>
      </c>
      <c r="Q270" s="1890">
        <v>6.9790000000000001</v>
      </c>
      <c r="R270" s="1925">
        <v>62.572599999999994</v>
      </c>
      <c r="S270" s="1890"/>
    </row>
    <row r="271" spans="5:19" ht="15.75">
      <c r="E271" s="1875">
        <v>1</v>
      </c>
      <c r="F271" s="1880">
        <v>2030</v>
      </c>
      <c r="G271" s="1880">
        <v>2030</v>
      </c>
      <c r="H271" s="1881">
        <v>2030</v>
      </c>
      <c r="I271" s="1893">
        <v>97948.044675929181</v>
      </c>
      <c r="J271" s="1923">
        <v>12254106.605532115</v>
      </c>
      <c r="K271" s="1932">
        <v>72.702799999999996</v>
      </c>
      <c r="L271" s="1894">
        <v>93</v>
      </c>
      <c r="M271" s="1931">
        <v>72.702799999999996</v>
      </c>
      <c r="N271" s="1930">
        <v>72.702799999999996</v>
      </c>
      <c r="O271" s="1895">
        <v>75.914639820535058</v>
      </c>
      <c r="P271" s="1896">
        <v>930266.08928140998</v>
      </c>
      <c r="Q271" s="1890">
        <v>6.9790000000000001</v>
      </c>
      <c r="R271" s="1925">
        <v>62.702799999999996</v>
      </c>
      <c r="S271" s="1890"/>
    </row>
    <row r="272" spans="5:19" ht="15.75">
      <c r="E272" s="1875">
        <v>2</v>
      </c>
      <c r="F272" s="1880">
        <v>2030</v>
      </c>
      <c r="G272" s="1880">
        <v>2030</v>
      </c>
      <c r="H272" s="1881">
        <v>2030</v>
      </c>
      <c r="I272" s="1893">
        <v>80330.72088052491</v>
      </c>
      <c r="J272" s="1923">
        <v>7649147.7354400614</v>
      </c>
      <c r="K272" s="1932">
        <v>72.832999999999998</v>
      </c>
      <c r="L272" s="1894">
        <v>93</v>
      </c>
      <c r="M272" s="1931">
        <v>72.832999999999998</v>
      </c>
      <c r="N272" s="1930">
        <v>72.832999999999998</v>
      </c>
      <c r="O272" s="1895">
        <v>76.018895085530445</v>
      </c>
      <c r="P272" s="1896">
        <v>581479.75919414079</v>
      </c>
      <c r="Q272" s="1890">
        <v>6.9790000000000001</v>
      </c>
      <c r="R272" s="1925">
        <v>62.832999999999998</v>
      </c>
      <c r="S272" s="1890"/>
    </row>
    <row r="273" spans="5:19" ht="15.75">
      <c r="E273" s="1875">
        <v>3</v>
      </c>
      <c r="F273" s="1880">
        <v>2030</v>
      </c>
      <c r="G273" s="1880">
        <v>2030</v>
      </c>
      <c r="H273" s="1881">
        <v>2030</v>
      </c>
      <c r="I273" s="1893">
        <v>113408.73677857869</v>
      </c>
      <c r="J273" s="1923">
        <v>16295347.605736151</v>
      </c>
      <c r="K273" s="1932">
        <v>72.950600000000009</v>
      </c>
      <c r="L273" s="1894">
        <v>93</v>
      </c>
      <c r="M273" s="1931">
        <v>72.950600000000009</v>
      </c>
      <c r="N273" s="1930">
        <v>72.950600000000009</v>
      </c>
      <c r="O273" s="1895">
        <v>76.113061131332756</v>
      </c>
      <c r="P273" s="1896">
        <v>1240288.7884717125</v>
      </c>
      <c r="Q273" s="1890">
        <v>6.9790000000000001</v>
      </c>
      <c r="R273" s="1925">
        <v>62.950600000000009</v>
      </c>
      <c r="S273" s="1890"/>
    </row>
    <row r="274" spans="5:19" ht="15.75">
      <c r="E274" s="1875">
        <v>4</v>
      </c>
      <c r="F274" s="1880">
        <v>2030</v>
      </c>
      <c r="G274" s="1880">
        <v>2030</v>
      </c>
      <c r="H274" s="1881">
        <v>2031</v>
      </c>
      <c r="I274" s="1893">
        <v>134822.16520658467</v>
      </c>
      <c r="J274" s="1923">
        <v>21892563.069548577</v>
      </c>
      <c r="K274" s="1932">
        <v>73.080800000000011</v>
      </c>
      <c r="L274" s="1894">
        <v>93</v>
      </c>
      <c r="M274" s="1931">
        <v>73.080800000000011</v>
      </c>
      <c r="N274" s="1930">
        <v>73.080800000000011</v>
      </c>
      <c r="O274" s="1895">
        <v>76.217316396328144</v>
      </c>
      <c r="P274" s="1896">
        <v>1668592.4061983528</v>
      </c>
      <c r="Q274" s="1890">
        <v>6.9790000000000001</v>
      </c>
      <c r="R274" s="1925">
        <v>63.080800000000011</v>
      </c>
      <c r="S274" s="1890"/>
    </row>
    <row r="275" spans="5:19" ht="15.75">
      <c r="E275" s="1875">
        <v>5</v>
      </c>
      <c r="F275" s="1880">
        <v>2030</v>
      </c>
      <c r="G275" s="1880">
        <v>2030</v>
      </c>
      <c r="H275" s="1933">
        <v>2031</v>
      </c>
      <c r="I275" s="1893">
        <v>160146.06264931787</v>
      </c>
      <c r="J275" s="1923">
        <v>28511928.616127022</v>
      </c>
      <c r="K275" s="1932">
        <v>73.206799999999987</v>
      </c>
      <c r="L275" s="1894">
        <v>93</v>
      </c>
      <c r="M275" s="1931">
        <v>73.206799999999987</v>
      </c>
      <c r="N275" s="1930">
        <v>73.206799999999987</v>
      </c>
      <c r="O275" s="1895">
        <v>76.318208588259139</v>
      </c>
      <c r="P275" s="1896">
        <v>2175979.3153791367</v>
      </c>
      <c r="Q275" s="1890">
        <v>6.9790000000000001</v>
      </c>
      <c r="R275" s="1925">
        <v>63.206799999999987</v>
      </c>
      <c r="S275" s="1890"/>
    </row>
    <row r="276" spans="5:19" ht="15.75">
      <c r="E276" s="1875">
        <v>6</v>
      </c>
      <c r="F276" s="1880">
        <v>2030</v>
      </c>
      <c r="G276" s="1880">
        <v>2030</v>
      </c>
      <c r="H276" s="1933">
        <v>2031</v>
      </c>
      <c r="I276" s="1893">
        <v>181912.64909101406</v>
      </c>
      <c r="J276" s="1923">
        <v>34201455.383663751</v>
      </c>
      <c r="K276" s="1932">
        <v>73.336999999999989</v>
      </c>
      <c r="L276" s="1894">
        <v>93</v>
      </c>
      <c r="M276" s="1931">
        <v>73.336999999999989</v>
      </c>
      <c r="N276" s="1930">
        <v>73.336999999999989</v>
      </c>
      <c r="O276" s="1895">
        <v>76.422463853254541</v>
      </c>
      <c r="P276" s="1896">
        <v>2613759.487786741</v>
      </c>
      <c r="Q276" s="1890">
        <v>6.9790000000000001</v>
      </c>
      <c r="R276" s="1925">
        <v>63.336999999999989</v>
      </c>
      <c r="S276" s="1890"/>
    </row>
    <row r="277" spans="5:19" ht="15.75">
      <c r="E277" s="1875">
        <v>7</v>
      </c>
      <c r="F277" s="1880">
        <v>2030</v>
      </c>
      <c r="G277" s="1880">
        <v>2031</v>
      </c>
      <c r="H277" s="1933">
        <v>2031</v>
      </c>
      <c r="I277" s="1893">
        <v>206369.71283172697</v>
      </c>
      <c r="J277" s="1923">
        <v>40594240.91210945</v>
      </c>
      <c r="K277" s="1932">
        <v>73.462999999999994</v>
      </c>
      <c r="L277" s="1894">
        <v>93</v>
      </c>
      <c r="M277" s="1931">
        <v>73.462999999999994</v>
      </c>
      <c r="N277" s="1930">
        <v>73.462999999999994</v>
      </c>
      <c r="O277" s="1895">
        <v>76.523356045185565</v>
      </c>
      <c r="P277" s="1896">
        <v>3106407.55070139</v>
      </c>
      <c r="Q277" s="1890">
        <v>6.9790000000000001</v>
      </c>
      <c r="R277" s="1925">
        <v>63.462999999999994</v>
      </c>
      <c r="S277" s="1890"/>
    </row>
    <row r="278" spans="5:19" ht="15.75">
      <c r="E278" s="1875">
        <v>8</v>
      </c>
      <c r="F278" s="1880">
        <v>2030</v>
      </c>
      <c r="G278" s="1880">
        <v>2031</v>
      </c>
      <c r="H278" s="1933">
        <v>2031</v>
      </c>
      <c r="I278" s="1893">
        <v>204447.988814257</v>
      </c>
      <c r="J278" s="1923">
        <v>40091925.114154607</v>
      </c>
      <c r="K278" s="1932">
        <v>73.593199999999996</v>
      </c>
      <c r="L278" s="1894">
        <v>93</v>
      </c>
      <c r="M278" s="1931">
        <v>73.593199999999996</v>
      </c>
      <c r="N278" s="1930">
        <v>73.593199999999996</v>
      </c>
      <c r="O278" s="1895">
        <v>76.627611310180953</v>
      </c>
      <c r="P278" s="1896">
        <v>3072148.4543243214</v>
      </c>
      <c r="Q278" s="1890">
        <v>6.9790000000000001</v>
      </c>
      <c r="R278" s="1925">
        <v>63.593199999999996</v>
      </c>
      <c r="S278" s="1890"/>
    </row>
    <row r="279" spans="5:19" ht="15.75">
      <c r="E279" s="1875">
        <v>9</v>
      </c>
      <c r="F279" s="1880">
        <v>2030</v>
      </c>
      <c r="G279" s="1880">
        <v>2031</v>
      </c>
      <c r="H279" s="1933">
        <v>2031</v>
      </c>
      <c r="I279" s="1893">
        <v>195130.40355546185</v>
      </c>
      <c r="J279" s="1923">
        <v>37656419.166507743</v>
      </c>
      <c r="K279" s="1932">
        <v>73.723399999999998</v>
      </c>
      <c r="L279" s="1894">
        <v>93</v>
      </c>
      <c r="M279" s="1931">
        <v>73.723399999999998</v>
      </c>
      <c r="N279" s="1930">
        <v>73.723399999999998</v>
      </c>
      <c r="O279" s="1895">
        <v>76.73186657517634</v>
      </c>
      <c r="P279" s="1896">
        <v>2889447.3311833856</v>
      </c>
      <c r="Q279" s="1890">
        <v>6.9790000000000001</v>
      </c>
      <c r="R279" s="1925">
        <v>63.723399999999998</v>
      </c>
      <c r="S279" s="1890"/>
    </row>
    <row r="280" spans="5:19" ht="15.75">
      <c r="E280" s="1875">
        <v>10</v>
      </c>
      <c r="F280" s="1880">
        <v>2030</v>
      </c>
      <c r="G280" s="1880">
        <v>2031</v>
      </c>
      <c r="H280" s="1933">
        <v>2031</v>
      </c>
      <c r="I280" s="1893">
        <v>154634.51854582335</v>
      </c>
      <c r="J280" s="1923">
        <v>27071276.551032353</v>
      </c>
      <c r="K280" s="1932">
        <v>73.849400000000003</v>
      </c>
      <c r="L280" s="1894">
        <v>93</v>
      </c>
      <c r="M280" s="1931">
        <v>73.849400000000003</v>
      </c>
      <c r="N280" s="1930">
        <v>73.849400000000003</v>
      </c>
      <c r="O280" s="1895">
        <v>76.832758767107379</v>
      </c>
      <c r="P280" s="1896">
        <v>2079960.8607631195</v>
      </c>
      <c r="Q280" s="1890">
        <v>6.9790000000000001</v>
      </c>
      <c r="R280" s="1925">
        <v>63.849400000000003</v>
      </c>
      <c r="S280" s="1890"/>
    </row>
    <row r="281" spans="5:19" ht="15.75">
      <c r="E281" s="1875">
        <v>11</v>
      </c>
      <c r="F281" s="1880">
        <v>2030</v>
      </c>
      <c r="G281" s="1880">
        <v>2031</v>
      </c>
      <c r="H281" s="1933">
        <v>2031</v>
      </c>
      <c r="I281" s="1893">
        <v>126135.75420353415</v>
      </c>
      <c r="J281" s="1923">
        <v>19622038.564107094</v>
      </c>
      <c r="K281" s="1932">
        <v>73.979600000000005</v>
      </c>
      <c r="L281" s="1894">
        <v>93</v>
      </c>
      <c r="M281" s="1931">
        <v>73.979600000000005</v>
      </c>
      <c r="N281" s="1930">
        <v>73.979600000000005</v>
      </c>
      <c r="O281" s="1895">
        <v>76.937014032102752</v>
      </c>
      <c r="P281" s="1896">
        <v>1509661.0563451687</v>
      </c>
      <c r="Q281" s="1890">
        <v>6.9790000000000001</v>
      </c>
      <c r="R281" s="1925">
        <v>63.979600000000005</v>
      </c>
      <c r="S281" s="1890"/>
    </row>
    <row r="282" spans="5:19" ht="15.75">
      <c r="E282" s="1934">
        <v>12</v>
      </c>
      <c r="F282" s="1935">
        <v>2030</v>
      </c>
      <c r="G282" s="1934">
        <v>2031</v>
      </c>
      <c r="H282" s="1854">
        <v>2031</v>
      </c>
      <c r="I282" s="1936">
        <v>97134.962325582339</v>
      </c>
      <c r="J282" s="1923">
        <v>12041576.551317994</v>
      </c>
      <c r="K282" s="1932">
        <v>74.10560000000001</v>
      </c>
      <c r="L282" s="1937">
        <v>93</v>
      </c>
      <c r="M282" s="1931">
        <v>74.10560000000001</v>
      </c>
      <c r="N282" s="1938">
        <v>74.10560000000001</v>
      </c>
      <c r="O282" s="1939">
        <v>77.03790622403379</v>
      </c>
      <c r="P282" s="1940">
        <v>927657.84514995979</v>
      </c>
      <c r="Q282" s="1890">
        <v>6.9790000000000001</v>
      </c>
      <c r="R282" s="1925">
        <v>64.10560000000001</v>
      </c>
      <c r="S282" s="1890"/>
    </row>
    <row r="283" spans="5:19">
      <c r="S283" s="1890"/>
    </row>
    <row r="284" spans="5:19">
      <c r="S284" s="1890"/>
    </row>
    <row r="285" spans="5:19">
      <c r="S285" s="1890"/>
    </row>
    <row r="286" spans="5:19">
      <c r="S286" s="1890"/>
    </row>
    <row r="287" spans="5:19">
      <c r="S287" s="1890"/>
    </row>
    <row r="288" spans="5:19" ht="15.75">
      <c r="E288" s="1941" t="s">
        <v>1582</v>
      </c>
      <c r="F288" s="1941"/>
      <c r="G288" s="1941"/>
      <c r="H288" s="1941"/>
      <c r="I288" s="1941"/>
      <c r="J288" s="1941"/>
      <c r="K288" s="1941"/>
      <c r="L288" s="1941"/>
      <c r="M288" s="1941"/>
      <c r="N288" s="1941"/>
      <c r="O288" s="1941"/>
      <c r="P288" s="1941"/>
      <c r="S288" s="1890"/>
    </row>
    <row r="289" spans="5:19" ht="15.75">
      <c r="E289" s="1821" t="s">
        <v>1889</v>
      </c>
      <c r="O289" s="1821"/>
      <c r="P289" s="1821"/>
      <c r="S289" s="1890"/>
    </row>
    <row r="290" spans="5:19" ht="15.75" hidden="1">
      <c r="E290" s="1821">
        <v>2009</v>
      </c>
      <c r="I290" s="159">
        <v>928585.4</v>
      </c>
      <c r="J290" s="159">
        <v>104435071.699</v>
      </c>
      <c r="K290" s="159"/>
      <c r="L290" s="159"/>
      <c r="M290" s="159"/>
      <c r="N290" s="222"/>
      <c r="O290" s="1942">
        <v>30.500626036190425</v>
      </c>
      <c r="P290" s="159">
        <v>6536903.9829276586</v>
      </c>
      <c r="S290" s="1890"/>
    </row>
    <row r="291" spans="5:19" ht="15.75">
      <c r="E291" s="1821">
        <v>2010</v>
      </c>
      <c r="I291" s="159">
        <v>1758435.6</v>
      </c>
      <c r="J291" s="159">
        <v>260636249.69900003</v>
      </c>
      <c r="K291" s="159"/>
      <c r="L291" s="159"/>
      <c r="M291" s="159"/>
      <c r="N291" s="222"/>
      <c r="O291" s="1942">
        <v>73.488898462321259</v>
      </c>
      <c r="P291" s="159">
        <v>19361937.41583183</v>
      </c>
      <c r="Q291" s="1943"/>
      <c r="S291" s="1890"/>
    </row>
    <row r="292" spans="5:19" ht="15.75">
      <c r="E292" s="1821">
        <v>2011</v>
      </c>
      <c r="I292" s="159">
        <v>1608864.3</v>
      </c>
      <c r="J292" s="159">
        <v>327647247.87100005</v>
      </c>
      <c r="K292" s="159"/>
      <c r="L292" s="159"/>
      <c r="M292" s="159"/>
      <c r="N292" s="222"/>
      <c r="O292" s="1942">
        <v>76.04807241211887</v>
      </c>
      <c r="P292" s="159">
        <v>25209260.26144797</v>
      </c>
      <c r="Q292" s="1943"/>
      <c r="S292" s="1890"/>
    </row>
    <row r="293" spans="5:19" ht="15.75">
      <c r="E293" s="1821">
        <v>2012</v>
      </c>
      <c r="I293" s="159">
        <v>1704382.1</v>
      </c>
      <c r="J293" s="159">
        <v>317200599.37308747</v>
      </c>
      <c r="K293" s="159"/>
      <c r="L293" s="159"/>
      <c r="M293" s="159"/>
      <c r="N293" s="222"/>
      <c r="O293" s="1942">
        <v>73.546597399876831</v>
      </c>
      <c r="P293" s="159">
        <v>24118876.560882628</v>
      </c>
      <c r="Q293" s="1943"/>
      <c r="S293" s="1890"/>
    </row>
    <row r="294" spans="5:19" ht="15.75">
      <c r="E294" s="1821">
        <v>2013</v>
      </c>
      <c r="I294" s="159">
        <v>1864402</v>
      </c>
      <c r="J294" s="159">
        <v>313104685.30381274</v>
      </c>
      <c r="K294" s="159"/>
      <c r="L294" s="159"/>
      <c r="M294" s="159"/>
      <c r="N294" s="222"/>
      <c r="O294" s="1942">
        <v>74.375095581802796</v>
      </c>
      <c r="P294" s="159">
        <v>23529994.254637226</v>
      </c>
      <c r="Q294" s="1943"/>
      <c r="S294" s="1890"/>
    </row>
    <row r="295" spans="5:19" ht="15.75">
      <c r="E295" s="1821">
        <v>2014</v>
      </c>
      <c r="I295" s="159">
        <v>1845415.6188336147</v>
      </c>
      <c r="J295" s="159">
        <v>309926538.70841295</v>
      </c>
      <c r="K295" s="159"/>
      <c r="L295" s="159"/>
      <c r="M295" s="159"/>
      <c r="N295" s="222"/>
      <c r="O295" s="1942">
        <v>67.427935719871556</v>
      </c>
      <c r="P295" s="159">
        <v>21542494.781526022</v>
      </c>
      <c r="Q295" s="1943"/>
      <c r="S295" s="1890"/>
    </row>
    <row r="296" spans="5:19" ht="15.75">
      <c r="E296" s="1821">
        <v>2015</v>
      </c>
      <c r="I296" s="159">
        <v>1750000.0000000005</v>
      </c>
      <c r="J296" s="159">
        <v>297249017.1907264</v>
      </c>
      <c r="K296" s="159"/>
      <c r="L296" s="159"/>
      <c r="M296" s="159"/>
      <c r="N296" s="222"/>
      <c r="O296" s="1942">
        <v>58.451162346679617</v>
      </c>
      <c r="P296" s="159">
        <v>17440117.485759899</v>
      </c>
      <c r="Q296" s="1943"/>
      <c r="S296" s="1890"/>
    </row>
    <row r="297" spans="5:19" ht="15.75">
      <c r="E297" s="1821">
        <v>2016</v>
      </c>
      <c r="I297" s="159">
        <v>1750000.0000000002</v>
      </c>
      <c r="J297" s="159">
        <v>297249017.1907264</v>
      </c>
      <c r="K297" s="159"/>
      <c r="L297" s="159"/>
      <c r="M297" s="159"/>
      <c r="N297" s="222"/>
      <c r="O297" s="1942">
        <v>59.747468602637959</v>
      </c>
      <c r="P297" s="159">
        <v>17628346.082673851</v>
      </c>
      <c r="Q297" s="1943"/>
      <c r="S297" s="1890"/>
    </row>
    <row r="298" spans="5:19" ht="15.75">
      <c r="E298" s="1821">
        <v>2017</v>
      </c>
      <c r="I298" s="159">
        <v>1750000</v>
      </c>
      <c r="J298" s="159">
        <v>297249017.19072634</v>
      </c>
      <c r="K298" s="159"/>
      <c r="L298" s="159"/>
      <c r="M298" s="159"/>
      <c r="N298" s="222"/>
      <c r="O298" s="1942">
        <v>62.297257498975149</v>
      </c>
      <c r="P298" s="159">
        <v>18491090.655305352</v>
      </c>
      <c r="Q298" s="1943"/>
      <c r="S298" s="1890"/>
    </row>
    <row r="299" spans="5:19" ht="15.75">
      <c r="E299" s="1821">
        <v>2018</v>
      </c>
      <c r="I299" s="159">
        <v>1750000.0000000002</v>
      </c>
      <c r="J299" s="159">
        <v>297249017.1907264</v>
      </c>
      <c r="K299" s="159"/>
      <c r="L299" s="159"/>
      <c r="M299" s="159"/>
      <c r="N299" s="222"/>
      <c r="O299" s="1942">
        <v>63.143984427925112</v>
      </c>
      <c r="P299" s="159">
        <v>18798697.426616844</v>
      </c>
      <c r="Q299" s="1943"/>
      <c r="S299" s="1890"/>
    </row>
    <row r="300" spans="5:19" ht="15.75">
      <c r="E300" s="1821">
        <v>2019</v>
      </c>
      <c r="I300" s="159">
        <v>1750000</v>
      </c>
      <c r="J300" s="159">
        <v>297249017.1907264</v>
      </c>
      <c r="K300" s="159"/>
      <c r="L300" s="159"/>
      <c r="M300" s="159"/>
      <c r="N300" s="222"/>
      <c r="O300" s="1942">
        <v>63.329016681801107</v>
      </c>
      <c r="P300" s="159">
        <v>18850769.390431892</v>
      </c>
      <c r="Q300" s="1943"/>
      <c r="S300" s="1890"/>
    </row>
    <row r="301" spans="5:19" ht="15.75">
      <c r="E301" s="1821">
        <v>2020</v>
      </c>
      <c r="I301" s="159">
        <v>1750000</v>
      </c>
      <c r="J301" s="159">
        <v>297249017.1907264</v>
      </c>
      <c r="K301" s="159"/>
      <c r="L301" s="159"/>
      <c r="M301" s="159"/>
      <c r="N301" s="222"/>
      <c r="O301" s="1942">
        <v>64.93384593611863</v>
      </c>
      <c r="P301" s="159">
        <v>19456833.428266671</v>
      </c>
      <c r="Q301" s="1943"/>
      <c r="S301" s="1890"/>
    </row>
    <row r="302" spans="5:19" ht="15.75">
      <c r="E302" s="1821">
        <v>2021</v>
      </c>
      <c r="I302" s="159">
        <v>1750000</v>
      </c>
      <c r="J302" s="159">
        <v>297249017.19072634</v>
      </c>
      <c r="K302" s="159"/>
      <c r="L302" s="159"/>
      <c r="M302" s="159"/>
      <c r="N302" s="222"/>
      <c r="O302" s="1942">
        <v>64.806409488929575</v>
      </c>
      <c r="P302" s="159">
        <v>19245270.553822815</v>
      </c>
      <c r="Q302" s="1943"/>
      <c r="S302" s="1890"/>
    </row>
    <row r="303" spans="5:19" ht="15.75">
      <c r="E303" s="1821">
        <v>2022</v>
      </c>
      <c r="I303" s="159">
        <v>1749999.9999999998</v>
      </c>
      <c r="J303" s="159">
        <v>297249017.1907264</v>
      </c>
      <c r="K303" s="159"/>
      <c r="L303" s="159"/>
      <c r="M303" s="159"/>
      <c r="N303" s="222"/>
      <c r="O303" s="1942">
        <v>66.03393115742368</v>
      </c>
      <c r="P303" s="159">
        <v>19610345.704680018</v>
      </c>
      <c r="Q303" s="1943"/>
      <c r="S303" s="1890"/>
    </row>
    <row r="304" spans="5:19" ht="15.75">
      <c r="E304" s="1821">
        <v>2023</v>
      </c>
      <c r="I304" s="159">
        <v>1749999.9999999995</v>
      </c>
      <c r="J304" s="159">
        <v>297249017.19072622</v>
      </c>
      <c r="K304" s="159"/>
      <c r="L304" s="159"/>
      <c r="M304" s="159"/>
      <c r="N304" s="222"/>
      <c r="O304" s="1942">
        <v>67.261452825917758</v>
      </c>
      <c r="P304" s="159">
        <v>19975147.405395504</v>
      </c>
      <c r="Q304" s="1943"/>
      <c r="S304" s="1890"/>
    </row>
    <row r="305" spans="4:19" ht="15.75">
      <c r="E305" s="1821">
        <v>2024</v>
      </c>
      <c r="I305" s="159">
        <v>1750000</v>
      </c>
      <c r="J305" s="159">
        <v>297249017.1907264</v>
      </c>
      <c r="K305" s="159"/>
      <c r="L305" s="159"/>
      <c r="M305" s="159"/>
      <c r="N305" s="222"/>
      <c r="O305" s="1942">
        <v>68.490095518766665</v>
      </c>
      <c r="P305" s="159">
        <v>20340437.087332666</v>
      </c>
      <c r="Q305" s="1943"/>
      <c r="S305" s="1890"/>
    </row>
    <row r="306" spans="4:19" ht="15.75">
      <c r="E306" s="1821">
        <v>2025</v>
      </c>
      <c r="I306" s="159">
        <v>1749999.9999999995</v>
      </c>
      <c r="J306" s="159">
        <v>297249017.19072628</v>
      </c>
      <c r="K306" s="159"/>
      <c r="L306" s="159"/>
      <c r="M306" s="159"/>
      <c r="N306" s="222"/>
      <c r="O306" s="1942">
        <v>69.719859235970333</v>
      </c>
      <c r="P306" s="159">
        <v>20705232.015248943</v>
      </c>
      <c r="Q306" s="1943"/>
      <c r="S306" s="1890"/>
    </row>
    <row r="307" spans="4:19" ht="15.75">
      <c r="E307" s="1821">
        <v>2026</v>
      </c>
      <c r="I307" s="159">
        <v>1749999.9999999998</v>
      </c>
      <c r="J307" s="159">
        <v>297249017.19072634</v>
      </c>
      <c r="K307" s="159"/>
      <c r="L307" s="159"/>
      <c r="M307" s="159"/>
      <c r="N307" s="222"/>
      <c r="O307" s="1942">
        <v>70.947380904464424</v>
      </c>
      <c r="P307" s="159">
        <v>21070626.370148446</v>
      </c>
      <c r="Q307" s="1943"/>
      <c r="S307" s="1890"/>
    </row>
    <row r="308" spans="4:19" ht="15.75">
      <c r="E308" s="1821">
        <v>2027</v>
      </c>
      <c r="I308" s="159">
        <v>1749999.9999999995</v>
      </c>
      <c r="J308" s="159">
        <v>297249017.19072628</v>
      </c>
      <c r="K308" s="159"/>
      <c r="L308" s="159"/>
      <c r="M308" s="159"/>
      <c r="N308" s="222"/>
      <c r="O308" s="1942">
        <v>72.17490257295853</v>
      </c>
      <c r="P308" s="159">
        <v>21435348.636373073</v>
      </c>
      <c r="Q308" s="1943"/>
      <c r="S308" s="1890"/>
    </row>
    <row r="309" spans="4:19" ht="15" customHeight="1">
      <c r="E309" s="1821">
        <v>2028</v>
      </c>
      <c r="I309" s="159">
        <v>1750000.0000000005</v>
      </c>
      <c r="J309" s="159">
        <v>297249017.1907264</v>
      </c>
      <c r="K309" s="159"/>
      <c r="L309" s="159"/>
      <c r="M309" s="159"/>
      <c r="N309" s="222"/>
      <c r="O309" s="1942">
        <v>73.403545265807409</v>
      </c>
      <c r="P309" s="159">
        <v>21800423.731297512</v>
      </c>
      <c r="Q309" s="1943"/>
      <c r="S309" s="1890"/>
    </row>
    <row r="310" spans="4:19" ht="15" customHeight="1">
      <c r="E310" s="1821">
        <v>2029</v>
      </c>
      <c r="I310" s="159">
        <v>1750000.0000000005</v>
      </c>
      <c r="J310" s="159">
        <v>297249017.19072646</v>
      </c>
      <c r="K310" s="159"/>
      <c r="L310" s="159"/>
      <c r="M310" s="159"/>
      <c r="N310" s="222"/>
      <c r="O310" s="1942">
        <v>74.633308983011091</v>
      </c>
      <c r="P310" s="159">
        <v>22165810.510834958</v>
      </c>
      <c r="Q310" s="1943"/>
      <c r="S310" s="1890"/>
    </row>
    <row r="311" spans="4:19" ht="15" customHeight="1">
      <c r="E311" s="1821">
        <v>2030</v>
      </c>
      <c r="I311" s="159">
        <v>1749999.9999999995</v>
      </c>
      <c r="J311" s="159">
        <v>297249017.19072622</v>
      </c>
      <c r="K311" s="159"/>
      <c r="L311" s="159"/>
      <c r="M311" s="159"/>
      <c r="N311" s="222"/>
      <c r="O311" s="1942">
        <v>75.860830651505182</v>
      </c>
      <c r="P311" s="159">
        <v>22530555.043084018</v>
      </c>
      <c r="Q311" s="1943"/>
      <c r="S311" s="1890"/>
    </row>
    <row r="312" spans="4:19" ht="15" customHeight="1">
      <c r="Q312" s="1943"/>
    </row>
    <row r="313" spans="4:19" ht="15" customHeight="1">
      <c r="E313" s="1821" t="s">
        <v>1890</v>
      </c>
      <c r="O313" s="1821"/>
      <c r="Q313" s="1944" t="s">
        <v>3259</v>
      </c>
    </row>
    <row r="314" spans="4:19" ht="15" hidden="1" customHeight="1">
      <c r="E314" s="1821">
        <v>2009</v>
      </c>
      <c r="I314" s="159">
        <v>345015.10000000003</v>
      </c>
      <c r="J314" s="159">
        <v>39594855.699000001</v>
      </c>
      <c r="K314" s="1942">
        <v>14.217499999999999</v>
      </c>
      <c r="L314" s="1942">
        <v>23.25</v>
      </c>
      <c r="M314" s="1942"/>
      <c r="N314" s="1942">
        <v>0</v>
      </c>
      <c r="O314" s="1942">
        <v>14.413586070300704</v>
      </c>
      <c r="P314" s="178">
        <v>2282815.4422346912</v>
      </c>
      <c r="Q314" s="1944"/>
    </row>
    <row r="315" spans="4:19" ht="15" customHeight="1">
      <c r="E315" s="1821">
        <v>2010</v>
      </c>
      <c r="I315" s="159">
        <v>1873577.5999999996</v>
      </c>
      <c r="J315" s="159">
        <v>257124601.73000002</v>
      </c>
      <c r="K315" s="1942">
        <v>56.879999999999995</v>
      </c>
      <c r="L315" s="1942">
        <v>93</v>
      </c>
      <c r="M315" s="1942">
        <v>93.333333333333329</v>
      </c>
      <c r="N315" s="1942">
        <v>49.261141611997168</v>
      </c>
      <c r="O315" s="1942">
        <v>70.877362556984181</v>
      </c>
      <c r="P315" s="178">
        <v>18495825.837569714</v>
      </c>
      <c r="Q315" s="209"/>
    </row>
    <row r="316" spans="4:19" ht="15" customHeight="1">
      <c r="E316" s="1821">
        <v>2011</v>
      </c>
      <c r="I316" s="159">
        <v>1639834</v>
      </c>
      <c r="J316" s="159">
        <v>303513261.83999997</v>
      </c>
      <c r="K316" s="1942">
        <v>56.917499999999997</v>
      </c>
      <c r="L316" s="1942">
        <v>93</v>
      </c>
      <c r="M316" s="1942">
        <v>93.333333333333329</v>
      </c>
      <c r="N316" s="1942">
        <v>73.212245912307353</v>
      </c>
      <c r="O316" s="1942">
        <v>75.775410315860242</v>
      </c>
      <c r="P316" s="1945">
        <v>23183743.067523703</v>
      </c>
      <c r="Q316" s="209">
        <v>6.9105954033463285E-2</v>
      </c>
    </row>
    <row r="317" spans="4:19" ht="15" customHeight="1">
      <c r="E317" s="1821">
        <v>2012</v>
      </c>
      <c r="I317" s="159">
        <v>1678626.9</v>
      </c>
      <c r="J317" s="159">
        <v>332132427.36936563</v>
      </c>
      <c r="K317" s="1942">
        <v>56.96</v>
      </c>
      <c r="L317" s="1942">
        <v>93</v>
      </c>
      <c r="M317" s="1942">
        <v>93.333333333333329</v>
      </c>
      <c r="N317" s="1942">
        <v>64.893410484639944</v>
      </c>
      <c r="O317" s="1942">
        <v>74.094610387107991</v>
      </c>
      <c r="P317" s="159">
        <v>25500924.640869126</v>
      </c>
      <c r="Q317" s="209">
        <v>-2.2181337214091591E-2</v>
      </c>
    </row>
    <row r="318" spans="4:19" ht="15" customHeight="1">
      <c r="D318" s="159"/>
      <c r="E318" s="1821">
        <v>2013</v>
      </c>
      <c r="I318" s="159">
        <v>1786403.2</v>
      </c>
      <c r="J318" s="159">
        <v>293592169.08984661</v>
      </c>
      <c r="K318" s="1942">
        <v>57.032500000000006</v>
      </c>
      <c r="L318" s="1942">
        <v>93</v>
      </c>
      <c r="M318" s="1942">
        <v>93.333333333333329</v>
      </c>
      <c r="N318" s="1942">
        <v>65.027991666666665</v>
      </c>
      <c r="O318" s="1942">
        <v>74.148715588399938</v>
      </c>
      <c r="P318" s="159">
        <v>22036026.150314342</v>
      </c>
      <c r="Q318" s="209">
        <v>7.3021777170125305E-4</v>
      </c>
    </row>
    <row r="319" spans="4:19" ht="15" customHeight="1">
      <c r="D319" s="159"/>
      <c r="E319" s="1821">
        <v>2014</v>
      </c>
      <c r="I319" s="159">
        <v>1887844.5087749397</v>
      </c>
      <c r="J319" s="159">
        <v>318969164.40563303</v>
      </c>
      <c r="K319" s="1942">
        <v>57.082500000000003</v>
      </c>
      <c r="L319" s="1942">
        <v>93</v>
      </c>
      <c r="M319" s="1942">
        <v>83.120416666666671</v>
      </c>
      <c r="N319" s="1942">
        <v>63.063459166666654</v>
      </c>
      <c r="O319" s="1942">
        <v>71.335524992003641</v>
      </c>
      <c r="P319" s="159">
        <v>23610769.074448522</v>
      </c>
      <c r="Q319" s="209">
        <v>-3.7939842572760639E-2</v>
      </c>
    </row>
    <row r="320" spans="4:19" ht="15" customHeight="1">
      <c r="D320" s="159"/>
      <c r="E320" s="1821">
        <v>2015</v>
      </c>
      <c r="I320" s="159">
        <v>1767034.2905959429</v>
      </c>
      <c r="J320" s="159">
        <v>299394403.54283917</v>
      </c>
      <c r="K320" s="1942">
        <v>57.132499999999986</v>
      </c>
      <c r="L320" s="1942">
        <v>93</v>
      </c>
      <c r="M320" s="1942">
        <v>40.804166666666674</v>
      </c>
      <c r="N320" s="1942">
        <v>53.523891666666664</v>
      </c>
      <c r="O320" s="1942">
        <v>59.336102164208974</v>
      </c>
      <c r="P320" s="159">
        <v>17868970.102012791</v>
      </c>
      <c r="Q320" s="209">
        <v>-0.16821103971884616</v>
      </c>
    </row>
    <row r="321" spans="4:17" ht="15" customHeight="1">
      <c r="D321" s="159"/>
      <c r="E321" s="1821">
        <v>2016</v>
      </c>
      <c r="I321" s="159">
        <v>1762732.0555267024</v>
      </c>
      <c r="J321" s="159">
        <v>300577025.04896235</v>
      </c>
      <c r="K321" s="1942">
        <v>57.182500000000012</v>
      </c>
      <c r="L321" s="1942">
        <v>93</v>
      </c>
      <c r="M321" s="1942">
        <v>44.358333333333327</v>
      </c>
      <c r="N321" s="1942">
        <v>44.358333333333327</v>
      </c>
      <c r="O321" s="1942">
        <v>58.331381519243884</v>
      </c>
      <c r="P321" s="159">
        <v>17345626.433942426</v>
      </c>
      <c r="Q321" s="209">
        <v>-1.6932703839975673E-2</v>
      </c>
    </row>
    <row r="322" spans="4:17" ht="15" customHeight="1">
      <c r="D322" s="159"/>
      <c r="E322" s="1821">
        <v>2017</v>
      </c>
      <c r="I322" s="159">
        <v>1747041.2728423139</v>
      </c>
      <c r="J322" s="159">
        <v>296475641.10777539</v>
      </c>
      <c r="K322" s="1942">
        <v>57.240833333333349</v>
      </c>
      <c r="L322" s="1942">
        <v>93</v>
      </c>
      <c r="M322" s="1942">
        <v>53.20624999999999</v>
      </c>
      <c r="N322" s="1942">
        <v>53.20624999999999</v>
      </c>
      <c r="O322" s="1942">
        <v>62.263204288655288</v>
      </c>
      <c r="P322" s="159">
        <v>18432493.275103644</v>
      </c>
      <c r="Q322" s="209">
        <v>6.7404931393820519E-2</v>
      </c>
    </row>
    <row r="323" spans="4:17" ht="15" customHeight="1">
      <c r="D323" s="159"/>
      <c r="E323" s="1821">
        <v>2018</v>
      </c>
      <c r="I323" s="159">
        <v>1753534.9132200656</v>
      </c>
      <c r="J323" s="159">
        <v>298173001.45625895</v>
      </c>
      <c r="K323" s="1942">
        <v>57.332500000000003</v>
      </c>
      <c r="L323" s="1942">
        <v>93</v>
      </c>
      <c r="M323" s="1942">
        <v>54.75</v>
      </c>
      <c r="N323" s="1942">
        <v>54.75</v>
      </c>
      <c r="O323" s="1942">
        <v>62.979179470177762</v>
      </c>
      <c r="P323" s="159">
        <v>18800952.279378265</v>
      </c>
      <c r="Q323" s="209">
        <v>1.1499170171248775E-2</v>
      </c>
    </row>
    <row r="324" spans="4:17" ht="15" customHeight="1">
      <c r="D324" s="159"/>
      <c r="E324" s="1821">
        <v>2019</v>
      </c>
      <c r="I324" s="159">
        <v>1747202.7161148624</v>
      </c>
      <c r="J324" s="159">
        <v>296517840.4587422</v>
      </c>
      <c r="K324" s="1942">
        <v>57.278750000000002</v>
      </c>
      <c r="L324" s="1942">
        <v>93</v>
      </c>
      <c r="M324" s="1942">
        <v>56.487500000000004</v>
      </c>
      <c r="N324" s="1942">
        <v>56.487500000000004</v>
      </c>
      <c r="O324" s="1942">
        <v>63.471272100378791</v>
      </c>
      <c r="P324" s="159">
        <v>18852821.653259907</v>
      </c>
      <c r="Q324" s="209">
        <v>7.8135763968478975E-3</v>
      </c>
    </row>
    <row r="325" spans="4:17" ht="15" customHeight="1">
      <c r="D325" s="159"/>
      <c r="E325" s="1821">
        <v>2020</v>
      </c>
      <c r="I325" s="159">
        <v>1759856.7362451174</v>
      </c>
      <c r="J325" s="159">
        <v>299825450.79263085</v>
      </c>
      <c r="K325" s="1942">
        <v>58.140650000000001</v>
      </c>
      <c r="L325" s="1942">
        <v>93</v>
      </c>
      <c r="M325" s="1942">
        <v>58.140650000000001</v>
      </c>
      <c r="N325" s="1942">
        <v>58.140650000000001</v>
      </c>
      <c r="O325" s="1942">
        <v>64.254264957611824</v>
      </c>
      <c r="P325" s="159">
        <v>19394738.955391858</v>
      </c>
      <c r="Q325" s="209">
        <v>1.2336177160507238E-2</v>
      </c>
    </row>
    <row r="326" spans="4:17" ht="15" customHeight="1">
      <c r="D326" s="159"/>
      <c r="E326" s="1821">
        <v>2021</v>
      </c>
      <c r="I326" s="159">
        <v>1736124.5700828894</v>
      </c>
      <c r="J326" s="159">
        <v>293622144.86805224</v>
      </c>
      <c r="K326" s="1942">
        <v>58.446949999999994</v>
      </c>
      <c r="L326" s="1942">
        <v>93</v>
      </c>
      <c r="M326" s="1942">
        <v>58.446949999999994</v>
      </c>
      <c r="N326" s="1942">
        <v>58.446949999999994</v>
      </c>
      <c r="O326" s="1942">
        <v>64.499529071806052</v>
      </c>
      <c r="P326" s="159">
        <v>18909650.257348184</v>
      </c>
      <c r="Q326" s="209">
        <v>3.817086917981668E-3</v>
      </c>
    </row>
    <row r="327" spans="4:17" ht="15" customHeight="1">
      <c r="D327" s="159"/>
      <c r="E327" s="1821">
        <v>2022</v>
      </c>
      <c r="I327" s="159">
        <v>1749391.3658483201</v>
      </c>
      <c r="J327" s="159">
        <v>297089927.46359372</v>
      </c>
      <c r="K327" s="1942">
        <v>59.979949999999995</v>
      </c>
      <c r="L327" s="1942">
        <v>93</v>
      </c>
      <c r="M327" s="1942">
        <v>59.979949999999995</v>
      </c>
      <c r="N327" s="1942">
        <v>59.979949999999995</v>
      </c>
      <c r="O327" s="1942">
        <v>65.727050740300157</v>
      </c>
      <c r="P327" s="159">
        <v>19496427.16578031</v>
      </c>
      <c r="Q327" s="209">
        <v>1.9031482650478427E-2</v>
      </c>
    </row>
    <row r="328" spans="4:17" ht="15" customHeight="1">
      <c r="D328" s="159"/>
      <c r="E328" s="1821">
        <v>2023</v>
      </c>
      <c r="I328" s="159">
        <v>1750126.4261429952</v>
      </c>
      <c r="J328" s="159">
        <v>297282063.48058051</v>
      </c>
      <c r="K328" s="1942">
        <v>61.512949999999996</v>
      </c>
      <c r="L328" s="1942">
        <v>93</v>
      </c>
      <c r="M328" s="1942">
        <v>61.512949999999996</v>
      </c>
      <c r="N328" s="1942">
        <v>61.512949999999996</v>
      </c>
      <c r="O328" s="1942">
        <v>66.954572408794249</v>
      </c>
      <c r="P328" s="159">
        <v>19873850.99719879</v>
      </c>
      <c r="Q328" s="209">
        <v>1.8676049733986372E-2</v>
      </c>
    </row>
    <row r="329" spans="4:17" ht="15" customHeight="1">
      <c r="D329" s="159"/>
      <c r="E329" s="1821">
        <v>2024</v>
      </c>
      <c r="I329" s="159">
        <v>1749495.7676992475</v>
      </c>
      <c r="J329" s="159">
        <v>297117216.86549526</v>
      </c>
      <c r="K329" s="1942">
        <v>63.046299999999995</v>
      </c>
      <c r="L329" s="1942">
        <v>93</v>
      </c>
      <c r="M329" s="1942">
        <v>63.046299999999995</v>
      </c>
      <c r="N329" s="1942">
        <v>63.046299999999995</v>
      </c>
      <c r="O329" s="1942">
        <v>68.182374333377041</v>
      </c>
      <c r="P329" s="159">
        <v>20227564.264495026</v>
      </c>
      <c r="Q329" s="209">
        <v>1.833783534732162E-2</v>
      </c>
    </row>
    <row r="330" spans="4:17" ht="15" customHeight="1">
      <c r="D330" s="159"/>
      <c r="E330" s="1821">
        <v>2025</v>
      </c>
      <c r="I330" s="159">
        <v>1752009.2936656976</v>
      </c>
      <c r="J330" s="159">
        <v>297774222.65302753</v>
      </c>
      <c r="K330" s="1942">
        <v>64.583150000000003</v>
      </c>
      <c r="L330" s="1942">
        <v>93</v>
      </c>
      <c r="M330" s="1942">
        <v>64.583150000000003</v>
      </c>
      <c r="N330" s="1942">
        <v>64.583150000000003</v>
      </c>
      <c r="O330" s="1942">
        <v>69.41297881884681</v>
      </c>
      <c r="P330" s="159">
        <v>20638416.081730064</v>
      </c>
      <c r="Q330" s="209">
        <v>1.8048718565486448E-2</v>
      </c>
    </row>
    <row r="331" spans="4:17" ht="15" customHeight="1">
      <c r="D331" s="159"/>
      <c r="E331" s="1821">
        <v>2026</v>
      </c>
      <c r="I331" s="159">
        <v>1747480.3731543357</v>
      </c>
      <c r="J331" s="159">
        <v>296590416.70594162</v>
      </c>
      <c r="K331" s="1942">
        <v>66.116150000000005</v>
      </c>
      <c r="L331" s="1942">
        <v>93</v>
      </c>
      <c r="M331" s="1942">
        <v>66.116150000000005</v>
      </c>
      <c r="N331" s="1942">
        <v>66.116150000000005</v>
      </c>
      <c r="O331" s="1942">
        <v>70.640500487340901</v>
      </c>
      <c r="P331" s="159">
        <v>20920569.821343422</v>
      </c>
      <c r="Q331" s="209">
        <v>1.768432488249299E-2</v>
      </c>
    </row>
    <row r="332" spans="4:17" ht="15" customHeight="1">
      <c r="D332" s="159"/>
      <c r="E332" s="1821">
        <v>2027</v>
      </c>
      <c r="I332" s="159">
        <v>1749978.5031744943</v>
      </c>
      <c r="J332" s="159">
        <v>297243398.1762585</v>
      </c>
      <c r="K332" s="1942">
        <v>67.649149999999992</v>
      </c>
      <c r="L332" s="1942">
        <v>93</v>
      </c>
      <c r="M332" s="1942">
        <v>67.649149999999992</v>
      </c>
      <c r="N332" s="1942">
        <v>67.649149999999992</v>
      </c>
      <c r="O332" s="1942">
        <v>71.868022155835007</v>
      </c>
      <c r="P332" s="159">
        <v>21331109.407933559</v>
      </c>
      <c r="Q332" s="209">
        <v>1.7377023945549241E-2</v>
      </c>
    </row>
    <row r="333" spans="4:17" ht="15" customHeight="1">
      <c r="D333" s="159"/>
      <c r="E333" s="1821">
        <v>2028</v>
      </c>
      <c r="I333" s="159">
        <v>1749935.5232471081</v>
      </c>
      <c r="J333" s="159">
        <v>297232163.73451513</v>
      </c>
      <c r="K333" s="1942">
        <v>69.18249999999999</v>
      </c>
      <c r="L333" s="1942">
        <v>93</v>
      </c>
      <c r="M333" s="1942">
        <v>69.18249999999999</v>
      </c>
      <c r="N333" s="1942">
        <v>69.18249999999999</v>
      </c>
      <c r="O333" s="1942">
        <v>73.095824080417813</v>
      </c>
      <c r="P333" s="159">
        <v>21695057.402730703</v>
      </c>
      <c r="Q333" s="209">
        <v>1.7084120137889732E-2</v>
      </c>
    </row>
    <row r="334" spans="4:17" ht="15" customHeight="1">
      <c r="D334" s="159"/>
      <c r="E334" s="1821">
        <v>2029</v>
      </c>
      <c r="I334" s="159">
        <v>1749996.3491218954</v>
      </c>
      <c r="J334" s="159">
        <v>297248062.89461946</v>
      </c>
      <c r="K334" s="1942">
        <v>70.719350000000006</v>
      </c>
      <c r="L334" s="1942">
        <v>93</v>
      </c>
      <c r="M334" s="1942">
        <v>70.719350000000006</v>
      </c>
      <c r="N334" s="1942">
        <v>70.719350000000006</v>
      </c>
      <c r="O334" s="1942">
        <v>74.326428565887582</v>
      </c>
      <c r="P334" s="159">
        <v>22061881.950522799</v>
      </c>
      <c r="Q334" s="209">
        <v>1.6835496431586775E-2</v>
      </c>
    </row>
    <row r="335" spans="4:17" ht="15" customHeight="1">
      <c r="D335" s="159"/>
      <c r="E335" s="1821">
        <v>2030</v>
      </c>
      <c r="I335" s="159">
        <v>1749962.6764297702</v>
      </c>
      <c r="J335" s="159">
        <v>297239261.25345749</v>
      </c>
      <c r="K335" s="1942">
        <v>72.252349999999993</v>
      </c>
      <c r="L335" s="1942">
        <v>93</v>
      </c>
      <c r="M335" s="1942">
        <v>72.252349999999993</v>
      </c>
      <c r="N335" s="1942">
        <v>72.252349999999993</v>
      </c>
      <c r="O335" s="1942">
        <v>75.553950234381674</v>
      </c>
      <c r="P335" s="159">
        <v>22425953.314029735</v>
      </c>
      <c r="Q335" s="209">
        <v>1.6515278511006884E-2</v>
      </c>
    </row>
    <row r="336" spans="4:17" ht="15" customHeight="1">
      <c r="D336" s="159"/>
      <c r="Q336" s="1943"/>
    </row>
    <row r="337" spans="2:17" ht="15" customHeight="1">
      <c r="C337" s="1814" t="s">
        <v>42</v>
      </c>
      <c r="D337" s="159"/>
      <c r="E337" s="1821" t="s">
        <v>1888</v>
      </c>
      <c r="J337" s="159">
        <v>256232243.42900002</v>
      </c>
      <c r="O337" s="1821"/>
      <c r="P337" s="159">
        <v>17880635.301869623</v>
      </c>
      <c r="Q337" s="1943"/>
    </row>
    <row r="338" spans="2:17" ht="15" hidden="1" customHeight="1">
      <c r="C338" s="1943"/>
      <c r="E338" s="1821">
        <v>2009</v>
      </c>
      <c r="I338" s="159">
        <v>1921151.0000000002</v>
      </c>
      <c r="J338" s="159">
        <v>256232243.42900002</v>
      </c>
      <c r="K338" s="159"/>
      <c r="L338" s="159"/>
      <c r="M338" s="159"/>
      <c r="N338" s="222"/>
      <c r="O338" s="1942">
        <v>67.395061925781661</v>
      </c>
      <c r="P338" s="159">
        <v>17880635.301869623</v>
      </c>
      <c r="Q338" s="1943"/>
    </row>
    <row r="339" spans="2:17" ht="15" customHeight="1">
      <c r="B339" s="383">
        <v>0</v>
      </c>
      <c r="C339" s="1943">
        <v>0</v>
      </c>
      <c r="E339" s="1821">
        <v>2010</v>
      </c>
      <c r="I339" s="159">
        <v>1658820.5</v>
      </c>
      <c r="J339" s="159">
        <v>287424052.44</v>
      </c>
      <c r="K339" s="159"/>
      <c r="L339" s="159"/>
      <c r="M339" s="159"/>
      <c r="N339" s="222"/>
      <c r="O339" s="1942">
        <v>75.224982035011337</v>
      </c>
      <c r="P339" s="159">
        <v>21906357.266341217</v>
      </c>
      <c r="Q339" s="1943"/>
    </row>
    <row r="340" spans="2:17" ht="15" customHeight="1">
      <c r="B340" s="383">
        <v>0</v>
      </c>
      <c r="C340" s="1943">
        <v>0</v>
      </c>
      <c r="E340" s="1821">
        <v>2011</v>
      </c>
      <c r="I340" s="159">
        <v>1653168.6</v>
      </c>
      <c r="J340" s="159">
        <v>351006078.87</v>
      </c>
      <c r="K340" s="159"/>
      <c r="L340" s="159"/>
      <c r="M340" s="159"/>
      <c r="N340" s="222"/>
      <c r="O340" s="1942">
        <v>74.917973033398923</v>
      </c>
      <c r="P340" s="159">
        <v>27018719.126538724</v>
      </c>
      <c r="Q340" s="1943"/>
    </row>
    <row r="341" spans="2:17" ht="15" customHeight="1">
      <c r="B341" s="383">
        <v>0</v>
      </c>
      <c r="C341" s="1943">
        <v>0</v>
      </c>
      <c r="E341" s="1821">
        <v>2012</v>
      </c>
      <c r="I341" s="159">
        <v>1745641.4</v>
      </c>
      <c r="J341" s="159">
        <v>283395021.39769697</v>
      </c>
      <c r="K341" s="159"/>
      <c r="L341" s="159"/>
      <c r="M341" s="159"/>
      <c r="N341" s="222"/>
      <c r="O341" s="1942">
        <v>73.865412993611741</v>
      </c>
      <c r="P341" s="159">
        <v>21263444.63303357</v>
      </c>
      <c r="Q341" s="1943"/>
    </row>
    <row r="342" spans="2:17" ht="15" customHeight="1">
      <c r="B342" s="383">
        <v>0</v>
      </c>
      <c r="C342" s="1943">
        <v>0</v>
      </c>
      <c r="D342" s="159"/>
      <c r="E342" s="1821">
        <v>2013</v>
      </c>
      <c r="I342" s="159">
        <v>1924555.4</v>
      </c>
      <c r="J342" s="159">
        <v>328152919.28722268</v>
      </c>
      <c r="K342" s="159"/>
      <c r="L342" s="159"/>
      <c r="M342" s="159"/>
      <c r="N342" s="222"/>
      <c r="O342" s="1942">
        <v>74.334764206851261</v>
      </c>
      <c r="P342" s="159">
        <v>24731944.833765879</v>
      </c>
      <c r="Q342" s="1943"/>
    </row>
    <row r="343" spans="2:17" ht="15" customHeight="1">
      <c r="B343" s="383">
        <v>0</v>
      </c>
      <c r="C343" s="1943">
        <v>0</v>
      </c>
      <c r="D343" s="159"/>
      <c r="E343" s="1821">
        <v>2014</v>
      </c>
      <c r="I343" s="159">
        <v>1778607.8280085691</v>
      </c>
      <c r="J343" s="159">
        <v>300682561.59209293</v>
      </c>
      <c r="K343" s="159"/>
      <c r="L343" s="159"/>
      <c r="M343" s="159"/>
      <c r="N343" s="222"/>
      <c r="O343" s="1942">
        <v>59.910941498177039</v>
      </c>
      <c r="P343" s="159">
        <v>18032273.981069151</v>
      </c>
      <c r="Q343" s="1943"/>
    </row>
    <row r="344" spans="2:17" ht="15" customHeight="1">
      <c r="B344" s="383">
        <v>0</v>
      </c>
      <c r="C344" s="1943">
        <v>0</v>
      </c>
      <c r="D344" s="159"/>
      <c r="E344" s="1821">
        <v>2015</v>
      </c>
      <c r="I344" s="159">
        <v>1772028.0516198641</v>
      </c>
      <c r="J344" s="159">
        <v>303006887.84553033</v>
      </c>
      <c r="K344" s="159"/>
      <c r="L344" s="159"/>
      <c r="M344" s="159"/>
      <c r="N344" s="222"/>
      <c r="O344" s="1942">
        <v>57.11969813849413</v>
      </c>
      <c r="P344" s="159">
        <v>17315300.645571746</v>
      </c>
      <c r="Q344" s="1943"/>
    </row>
    <row r="345" spans="2:17" ht="15" customHeight="1">
      <c r="B345" s="383">
        <v>0</v>
      </c>
      <c r="C345" s="1943">
        <v>0</v>
      </c>
      <c r="D345" s="159"/>
      <c r="E345" s="1821">
        <v>2016</v>
      </c>
      <c r="I345" s="159">
        <v>1744564.142851071</v>
      </c>
      <c r="J345" s="159">
        <v>295828148.79520732</v>
      </c>
      <c r="K345" s="159"/>
      <c r="L345" s="159"/>
      <c r="M345" s="159"/>
      <c r="N345" s="222"/>
      <c r="O345" s="1942">
        <v>62.114670382780282</v>
      </c>
      <c r="P345" s="159">
        <v>18371058.395470794</v>
      </c>
      <c r="Q345" s="1943"/>
    </row>
    <row r="346" spans="2:17" ht="15" customHeight="1">
      <c r="B346" s="383">
        <v>0</v>
      </c>
      <c r="C346" s="1943">
        <v>0</v>
      </c>
      <c r="D346" s="159"/>
      <c r="E346" s="1821">
        <v>2017</v>
      </c>
      <c r="I346" s="159">
        <v>1751459.357973862</v>
      </c>
      <c r="J346" s="159">
        <v>297630476.00504005</v>
      </c>
      <c r="K346" s="159"/>
      <c r="L346" s="159"/>
      <c r="M346" s="159"/>
      <c r="N346" s="222"/>
      <c r="O346" s="1942">
        <v>62.782457961497101</v>
      </c>
      <c r="P346" s="159">
        <v>18738420.647089634</v>
      </c>
      <c r="Q346" s="1943"/>
    </row>
    <row r="347" spans="2:17" ht="15" customHeight="1">
      <c r="B347" s="383">
        <v>0</v>
      </c>
      <c r="C347" s="1943">
        <v>0</v>
      </c>
      <c r="D347" s="159"/>
      <c r="E347" s="1821">
        <v>2018</v>
      </c>
      <c r="I347" s="159">
        <v>1745115.9285089944</v>
      </c>
      <c r="J347" s="159">
        <v>295972379.00232351</v>
      </c>
      <c r="K347" s="159"/>
      <c r="L347" s="159"/>
      <c r="M347" s="159"/>
      <c r="N347" s="222"/>
      <c r="O347" s="1942">
        <v>63.304958474033235</v>
      </c>
      <c r="P347" s="159">
        <v>18793716.845380712</v>
      </c>
      <c r="Q347" s="1943"/>
    </row>
    <row r="348" spans="2:17" ht="15" customHeight="1">
      <c r="B348" s="383">
        <v>0</v>
      </c>
      <c r="C348" s="1943">
        <v>0</v>
      </c>
      <c r="D348" s="159"/>
      <c r="E348" s="1821">
        <v>2019</v>
      </c>
      <c r="I348" s="159">
        <v>1766222.6679654045</v>
      </c>
      <c r="J348" s="159">
        <v>301489429.61723429</v>
      </c>
      <c r="K348" s="159"/>
      <c r="L348" s="159"/>
      <c r="M348" s="159"/>
      <c r="N348" s="222"/>
      <c r="O348" s="1942">
        <v>64.37685697812482</v>
      </c>
      <c r="P348" s="159">
        <v>19518409.253481008</v>
      </c>
      <c r="Q348" s="1943"/>
    </row>
    <row r="349" spans="2:17" ht="15" customHeight="1">
      <c r="B349" s="383">
        <v>0</v>
      </c>
      <c r="C349" s="1943">
        <v>0</v>
      </c>
      <c r="D349" s="159"/>
      <c r="E349" s="1821">
        <v>2020</v>
      </c>
      <c r="I349" s="159">
        <v>1727512.0679818853</v>
      </c>
      <c r="J349" s="159">
        <v>291370939.27040917</v>
      </c>
      <c r="K349" s="159"/>
      <c r="L349" s="159"/>
      <c r="M349" s="159"/>
      <c r="N349" s="222"/>
      <c r="O349" s="1942">
        <v>64.192088142505142</v>
      </c>
      <c r="P349" s="159">
        <v>18720284.17863781</v>
      </c>
      <c r="Q349" s="1943"/>
    </row>
    <row r="350" spans="2:17" ht="15" customHeight="1">
      <c r="B350" s="383">
        <v>0</v>
      </c>
      <c r="C350" s="1943">
        <v>0</v>
      </c>
      <c r="D350" s="159"/>
      <c r="E350" s="1821">
        <v>2021</v>
      </c>
      <c r="I350" s="159">
        <v>1749193.9738123084</v>
      </c>
      <c r="J350" s="159">
        <v>297038331.53349245</v>
      </c>
      <c r="K350" s="159"/>
      <c r="L350" s="159"/>
      <c r="M350" s="159"/>
      <c r="N350" s="222"/>
      <c r="O350" s="1942">
        <v>65.420170323176634</v>
      </c>
      <c r="P350" s="159">
        <v>19447198.726857956</v>
      </c>
      <c r="Q350" s="1943"/>
    </row>
    <row r="351" spans="2:17" ht="15" customHeight="1">
      <c r="B351" s="383">
        <v>0</v>
      </c>
      <c r="C351" s="1943">
        <v>0</v>
      </c>
      <c r="D351" s="159"/>
      <c r="E351" s="1821">
        <v>2022</v>
      </c>
      <c r="I351" s="159">
        <v>1750413.3197613757</v>
      </c>
      <c r="J351" s="159">
        <v>297357054.05963081</v>
      </c>
      <c r="K351" s="159"/>
      <c r="L351" s="159"/>
      <c r="M351" s="159"/>
      <c r="N351" s="222"/>
      <c r="O351" s="1942">
        <v>66.647691991670726</v>
      </c>
      <c r="P351" s="159">
        <v>19833030.844531689</v>
      </c>
      <c r="Q351" s="1943"/>
    </row>
    <row r="352" spans="2:17" ht="15" customHeight="1">
      <c r="B352" s="383">
        <v>0</v>
      </c>
      <c r="C352" s="1943">
        <v>0</v>
      </c>
      <c r="D352" s="159"/>
      <c r="E352" s="1821">
        <v>2023</v>
      </c>
      <c r="I352" s="159">
        <v>1749707.0448607684</v>
      </c>
      <c r="J352" s="159">
        <v>297172442.20223147</v>
      </c>
      <c r="K352" s="159"/>
      <c r="L352" s="159"/>
      <c r="M352" s="159"/>
      <c r="N352" s="222"/>
      <c r="O352" s="1942">
        <v>67.875213660164817</v>
      </c>
      <c r="P352" s="159">
        <v>20185514.483522661</v>
      </c>
      <c r="Q352" s="1943"/>
    </row>
    <row r="353" spans="2:17" ht="15" customHeight="1">
      <c r="B353" s="383">
        <v>0</v>
      </c>
      <c r="C353" s="1943">
        <v>0</v>
      </c>
      <c r="D353" s="159"/>
      <c r="E353" s="1821">
        <v>2024</v>
      </c>
      <c r="I353" s="159">
        <v>1754085.37482532</v>
      </c>
      <c r="J353" s="159">
        <v>298316885.57175791</v>
      </c>
      <c r="K353" s="159"/>
      <c r="L353" s="159"/>
      <c r="M353" s="159"/>
      <c r="N353" s="222"/>
      <c r="O353" s="1942">
        <v>69.1055378895459</v>
      </c>
      <c r="P353" s="159">
        <v>20630562.540978521</v>
      </c>
      <c r="Q353" s="1943"/>
    </row>
    <row r="354" spans="2:17" ht="15" customHeight="1">
      <c r="B354" s="383">
        <v>0</v>
      </c>
      <c r="C354" s="1943">
        <v>0</v>
      </c>
      <c r="D354" s="159"/>
      <c r="E354" s="1821">
        <v>2025</v>
      </c>
      <c r="I354" s="159">
        <v>1746697.3853815857</v>
      </c>
      <c r="J354" s="159">
        <v>296385753.01631576</v>
      </c>
      <c r="K354" s="159"/>
      <c r="L354" s="159"/>
      <c r="M354" s="159"/>
      <c r="N354" s="222"/>
      <c r="O354" s="1942">
        <v>70.333620070217393</v>
      </c>
      <c r="P354" s="159">
        <v>20860966.388570644</v>
      </c>
      <c r="Q354" s="1943"/>
    </row>
    <row r="355" spans="2:17" ht="15" customHeight="1">
      <c r="B355" s="383">
        <v>0</v>
      </c>
      <c r="C355" s="1943">
        <v>0</v>
      </c>
      <c r="D355" s="159"/>
      <c r="E355" s="1821">
        <v>2026</v>
      </c>
      <c r="I355" s="159">
        <v>1750718.3916233259</v>
      </c>
      <c r="J355" s="159">
        <v>297436796.21530771</v>
      </c>
      <c r="K355" s="159"/>
      <c r="L355" s="159"/>
      <c r="M355" s="159"/>
      <c r="N355" s="222"/>
      <c r="O355" s="1942">
        <v>71.561141738711484</v>
      </c>
      <c r="P355" s="159">
        <v>21299797.485350005</v>
      </c>
      <c r="Q355" s="1943"/>
    </row>
    <row r="356" spans="2:17" ht="15" customHeight="1">
      <c r="B356" s="383">
        <v>0</v>
      </c>
      <c r="C356" s="1943">
        <v>0</v>
      </c>
      <c r="D356" s="159"/>
      <c r="E356" s="1821">
        <v>2027</v>
      </c>
      <c r="I356" s="159">
        <v>1750606.9820693808</v>
      </c>
      <c r="J356" s="159">
        <v>297407675.08319867</v>
      </c>
      <c r="K356" s="159"/>
      <c r="L356" s="159"/>
      <c r="M356" s="159"/>
      <c r="N356" s="222"/>
      <c r="O356" s="1942">
        <v>72.78866340720559</v>
      </c>
      <c r="P356" s="159">
        <v>21662849.073664278</v>
      </c>
      <c r="Q356" s="1943"/>
    </row>
    <row r="357" spans="2:17" ht="15" customHeight="1">
      <c r="B357" s="383">
        <v>0</v>
      </c>
      <c r="C357" s="1943">
        <v>0</v>
      </c>
      <c r="D357" s="159"/>
      <c r="E357" s="1821">
        <v>2028</v>
      </c>
      <c r="I357" s="159">
        <v>1750671.1930893057</v>
      </c>
      <c r="J357" s="159">
        <v>297424459.0799734</v>
      </c>
      <c r="K357" s="159"/>
      <c r="L357" s="159"/>
      <c r="M357" s="159"/>
      <c r="N357" s="222"/>
      <c r="O357" s="1942">
        <v>74.018987636586658</v>
      </c>
      <c r="P357" s="159">
        <v>22030159.058534071</v>
      </c>
      <c r="Q357" s="1943"/>
    </row>
    <row r="358" spans="2:17" ht="15" customHeight="1">
      <c r="B358" s="383">
        <v>0</v>
      </c>
      <c r="C358" s="1943">
        <v>0</v>
      </c>
      <c r="D358" s="159"/>
      <c r="E358" s="1821">
        <v>2029</v>
      </c>
      <c r="I358" s="159">
        <v>1750576.029218646</v>
      </c>
      <c r="J358" s="159">
        <v>297399584.37622178</v>
      </c>
      <c r="K358" s="159"/>
      <c r="L358" s="159"/>
      <c r="M358" s="159"/>
      <c r="N358" s="222"/>
      <c r="O358" s="1942">
        <v>75.247069817258151</v>
      </c>
      <c r="P358" s="159">
        <v>22393509.227954615</v>
      </c>
      <c r="Q358" s="1943"/>
    </row>
    <row r="359" spans="2:17" ht="15" customHeight="1">
      <c r="B359" s="383">
        <v>0</v>
      </c>
      <c r="C359" s="1943">
        <v>0</v>
      </c>
      <c r="D359" s="159"/>
      <c r="E359" s="1821">
        <v>2030</v>
      </c>
      <c r="I359" s="159">
        <v>1752421.7195583351</v>
      </c>
      <c r="J359" s="159">
        <v>297882025.87527698</v>
      </c>
      <c r="K359" s="159"/>
      <c r="L359" s="159"/>
      <c r="M359" s="159"/>
      <c r="N359" s="222"/>
      <c r="O359" s="1942">
        <v>76.474591485752242</v>
      </c>
      <c r="P359" s="159">
        <v>22795648.944778845</v>
      </c>
      <c r="Q359" s="1943"/>
    </row>
    <row r="360" spans="2:17">
      <c r="D360" s="159"/>
      <c r="Q360" s="1943"/>
    </row>
    <row r="361" spans="2:17" ht="15" customHeight="1">
      <c r="D361" s="159"/>
    </row>
    <row r="362" spans="2:17" ht="15" customHeight="1">
      <c r="D362" s="159"/>
    </row>
    <row r="363" spans="2:17" ht="15" customHeight="1">
      <c r="D363" s="159"/>
    </row>
    <row r="364" spans="2:17" ht="15" customHeight="1">
      <c r="D364" s="159"/>
    </row>
    <row r="365" spans="2:17" ht="15" customHeight="1"/>
    <row r="366" spans="2:17" ht="15" customHeight="1"/>
    <row r="367" spans="2:17" ht="15" customHeight="1"/>
    <row r="368" spans="2:17" ht="15" customHeight="1"/>
    <row r="369" ht="15" customHeight="1"/>
    <row r="370" ht="15" customHeight="1"/>
    <row r="371" ht="15" customHeight="1"/>
    <row r="372" ht="15" customHeight="1"/>
    <row r="373" ht="15" customHeight="1"/>
    <row r="374" ht="15" customHeight="1"/>
    <row r="375" ht="15" customHeight="1"/>
    <row r="376" ht="15" customHeight="1"/>
    <row r="377" ht="15" customHeight="1"/>
    <row r="378" ht="15" customHeight="1"/>
    <row r="379" ht="15" customHeight="1"/>
    <row r="380" ht="15" customHeight="1"/>
    <row r="381" ht="15" customHeight="1"/>
    <row r="382" ht="15" customHeight="1"/>
    <row r="383" ht="15" customHeight="1"/>
    <row r="384" ht="15" customHeight="1"/>
    <row r="385" spans="4:4" ht="15" customHeight="1">
      <c r="D385" s="159"/>
    </row>
    <row r="386" spans="4:4" ht="15" customHeight="1">
      <c r="D386" s="159"/>
    </row>
    <row r="387" spans="4:4" ht="15" customHeight="1">
      <c r="D387" s="159"/>
    </row>
    <row r="388" spans="4:4" ht="15" customHeight="1">
      <c r="D388" s="159"/>
    </row>
    <row r="389" spans="4:4" ht="15" customHeight="1">
      <c r="D389" s="159"/>
    </row>
    <row r="390" spans="4:4" ht="15" customHeight="1">
      <c r="D390" s="159"/>
    </row>
    <row r="391" spans="4:4" ht="15" customHeight="1">
      <c r="D391" s="159"/>
    </row>
    <row r="392" spans="4:4" ht="15" customHeight="1">
      <c r="D392" s="159"/>
    </row>
    <row r="393" spans="4:4" ht="15" customHeight="1">
      <c r="D393" s="159"/>
    </row>
    <row r="394" spans="4:4" ht="15" customHeight="1">
      <c r="D394" s="159"/>
    </row>
    <row r="395" spans="4:4" ht="15" customHeight="1">
      <c r="D395" s="159"/>
    </row>
    <row r="396" spans="4:4" ht="15" customHeight="1">
      <c r="D396" s="159"/>
    </row>
    <row r="397" spans="4:4" ht="15" customHeight="1">
      <c r="D397" s="159"/>
    </row>
    <row r="398" spans="4:4" ht="15" customHeight="1">
      <c r="D398" s="159"/>
    </row>
    <row r="399" spans="4:4" ht="15" customHeight="1">
      <c r="D399" s="159"/>
    </row>
    <row r="400" spans="4:4" ht="15" customHeight="1">
      <c r="D400" s="159"/>
    </row>
    <row r="401" spans="4:4" ht="15" customHeight="1">
      <c r="D401" s="159"/>
    </row>
    <row r="402" spans="4:4" ht="15" customHeight="1">
      <c r="D402" s="159"/>
    </row>
    <row r="403" spans="4:4">
      <c r="D403" s="159"/>
    </row>
    <row r="404" spans="4:4">
      <c r="D404" s="159"/>
    </row>
    <row r="405" spans="4:4">
      <c r="D405" s="159"/>
    </row>
    <row r="406" spans="4:4">
      <c r="D406" s="159"/>
    </row>
    <row r="407" spans="4:4">
      <c r="D407" s="159"/>
    </row>
  </sheetData>
  <conditionalFormatting sqref="A6:A307 B2:B3 B5:B307 A308:B65536">
    <cfRule type="cellIs" dxfId="115" priority="4" stopIfTrue="1" operator="notEqual">
      <formula>0</formula>
    </cfRule>
  </conditionalFormatting>
  <conditionalFormatting sqref="B7:B15">
    <cfRule type="cellIs" dxfId="114" priority="3" stopIfTrue="1" operator="notEqual">
      <formula>0</formula>
    </cfRule>
  </conditionalFormatting>
  <conditionalFormatting sqref="A6:A308 B2:B3 B5:B308 A309:B65537">
    <cfRule type="cellIs" dxfId="113" priority="2" stopIfTrue="1" operator="notEqual">
      <formula>0</formula>
    </cfRule>
  </conditionalFormatting>
  <conditionalFormatting sqref="B7:B16">
    <cfRule type="cellIs" dxfId="112" priority="1" stopIfTrue="1" operator="notEqual">
      <formula>0</formula>
    </cfRule>
  </conditionalFormatting>
  <printOptions horizontalCentered="1"/>
  <pageMargins left="0.25" right="0.25" top="1" bottom="1" header="0.5" footer="0.5"/>
  <pageSetup paperSize="17" scale="69" fitToWidth="2" orientation="landscape" r:id="rId1"/>
  <headerFooter alignWithMargins="0">
    <oddFooter>&amp;F</oddFooter>
  </headerFooter>
  <drawing r:id="rId2"/>
  <legacyDrawing r:id="rId3"/>
</worksheet>
</file>

<file path=xl/worksheets/sheet64.xml><?xml version="1.0" encoding="utf-8"?>
<worksheet xmlns="http://schemas.openxmlformats.org/spreadsheetml/2006/main" xmlns:r="http://schemas.openxmlformats.org/officeDocument/2006/relationships">
  <sheetPr codeName="Sheet88">
    <pageSetUpPr autoPageBreaks="0"/>
  </sheetPr>
  <dimension ref="A1:ID42"/>
  <sheetViews>
    <sheetView topLeftCell="F1" zoomScale="85" zoomScaleNormal="85" workbookViewId="0">
      <selection activeCell="N14" sqref="N14"/>
    </sheetView>
  </sheetViews>
  <sheetFormatPr defaultColWidth="8.88671875" defaultRowHeight="15.75"/>
  <cols>
    <col min="1" max="1" width="8.88671875" style="171" customWidth="1"/>
    <col min="2" max="2" width="5" style="171" customWidth="1"/>
    <col min="3" max="3" width="4.33203125" style="412" customWidth="1"/>
    <col min="4" max="4" width="6.21875" style="28" customWidth="1"/>
    <col min="5" max="5" width="25.5546875" style="20" bestFit="1" customWidth="1"/>
    <col min="6" max="6" width="11.21875" style="20" bestFit="1" customWidth="1"/>
    <col min="7" max="7" width="13.21875" style="20" customWidth="1"/>
    <col min="8" max="8" width="12.33203125" style="20" customWidth="1"/>
    <col min="9" max="9" width="12.33203125" style="20" bestFit="1" customWidth="1"/>
    <col min="10" max="10" width="12.44140625" style="20" bestFit="1" customWidth="1"/>
    <col min="11" max="11" width="12.21875" style="20" bestFit="1" customWidth="1"/>
    <col min="12" max="13" width="12" style="20" customWidth="1"/>
    <col min="14" max="14" width="12.33203125" style="20" customWidth="1"/>
    <col min="15" max="17" width="11.21875" style="20" bestFit="1" customWidth="1"/>
    <col min="18" max="21" width="11.21875" style="28" bestFit="1" customWidth="1"/>
    <col min="22" max="27" width="12.21875" style="28" bestFit="1" customWidth="1"/>
    <col min="28" max="16384" width="8.88671875" style="28"/>
  </cols>
  <sheetData>
    <row r="1" spans="1:238" s="1282" customFormat="1" ht="15.6" customHeight="1">
      <c r="A1" s="1280" t="s">
        <v>14</v>
      </c>
      <c r="B1" s="230" t="s">
        <v>15</v>
      </c>
      <c r="C1" s="420"/>
      <c r="D1" s="453"/>
      <c r="E1" s="453"/>
      <c r="F1" s="453"/>
      <c r="G1" s="453"/>
      <c r="H1" s="453"/>
      <c r="I1" s="453"/>
      <c r="J1" s="453"/>
      <c r="K1" s="453"/>
      <c r="L1" s="453"/>
      <c r="M1" s="453"/>
      <c r="N1" s="453"/>
      <c r="O1" s="453"/>
      <c r="P1" s="453"/>
      <c r="Q1" s="453"/>
      <c r="R1" s="453"/>
      <c r="S1" s="453"/>
      <c r="T1" s="453"/>
      <c r="U1" s="453"/>
      <c r="V1" s="453"/>
    </row>
    <row r="2" spans="1:238" s="1282" customFormat="1" ht="33">
      <c r="A2" s="171"/>
      <c r="B2" s="171"/>
      <c r="C2" s="420"/>
      <c r="D2" s="453"/>
      <c r="E2" s="413" t="s">
        <v>3260</v>
      </c>
      <c r="F2" s="453"/>
      <c r="G2" s="453"/>
      <c r="H2" s="453"/>
      <c r="I2" s="453"/>
      <c r="J2" s="453"/>
      <c r="K2" s="453"/>
      <c r="L2" s="453"/>
      <c r="M2" s="453"/>
      <c r="N2" s="453"/>
      <c r="O2" s="453"/>
      <c r="P2" s="453"/>
      <c r="Q2" s="453"/>
      <c r="R2" s="453"/>
      <c r="S2" s="453"/>
      <c r="T2" s="453"/>
      <c r="U2" s="453"/>
      <c r="V2" s="453"/>
    </row>
    <row r="3" spans="1:238" s="1282" customFormat="1" ht="14.25" customHeight="1">
      <c r="A3" s="171" t="s">
        <v>18</v>
      </c>
      <c r="B3" s="171"/>
      <c r="C3" s="420"/>
      <c r="D3" s="453"/>
      <c r="E3" s="453"/>
      <c r="F3" s="453"/>
      <c r="G3" s="453"/>
      <c r="H3" s="453"/>
      <c r="I3" s="453"/>
      <c r="J3" s="453"/>
      <c r="K3" s="453"/>
      <c r="L3" s="453"/>
      <c r="M3" s="453"/>
      <c r="N3" s="453"/>
      <c r="O3" s="453"/>
      <c r="P3" s="453"/>
      <c r="Q3" s="453"/>
      <c r="R3" s="453"/>
      <c r="S3" s="453"/>
      <c r="T3" s="453"/>
      <c r="U3" s="453"/>
      <c r="V3" s="453"/>
    </row>
    <row r="4" spans="1:238" s="420" customFormat="1" ht="15.6" customHeight="1">
      <c r="A4" s="185">
        <v>0</v>
      </c>
      <c r="B4" s="186" t="s">
        <v>20</v>
      </c>
      <c r="D4" s="453"/>
      <c r="E4" s="453"/>
      <c r="F4" s="453"/>
      <c r="G4" s="453"/>
      <c r="H4" s="453"/>
      <c r="I4" s="453"/>
      <c r="J4" s="453"/>
      <c r="K4" s="453"/>
      <c r="L4" s="453"/>
      <c r="M4" s="453"/>
      <c r="N4" s="453"/>
      <c r="O4" s="453"/>
      <c r="P4" s="453"/>
      <c r="Q4" s="453"/>
      <c r="R4" s="453"/>
      <c r="S4" s="453"/>
      <c r="T4" s="453"/>
      <c r="U4" s="453"/>
      <c r="V4" s="453"/>
      <c r="W4" s="1282"/>
      <c r="X4" s="1282"/>
      <c r="Y4" s="1282"/>
      <c r="Z4" s="1282"/>
      <c r="AA4" s="1282"/>
      <c r="AB4" s="1282"/>
      <c r="AC4" s="1282"/>
      <c r="AD4" s="1282"/>
      <c r="AE4" s="1282"/>
      <c r="AF4" s="1282"/>
      <c r="AG4" s="1282"/>
      <c r="AH4" s="1282"/>
      <c r="AI4" s="1282"/>
      <c r="AJ4" s="1282"/>
      <c r="AK4" s="1282"/>
      <c r="AL4" s="1282"/>
      <c r="AM4" s="1282"/>
      <c r="AN4" s="1282"/>
      <c r="AO4" s="1282"/>
      <c r="AP4" s="1282"/>
      <c r="AQ4" s="1282"/>
      <c r="AR4" s="1282"/>
      <c r="AS4" s="1282"/>
      <c r="AT4" s="1282"/>
      <c r="AU4" s="1282"/>
      <c r="AV4" s="1282"/>
      <c r="AW4" s="1282"/>
      <c r="AX4" s="1282"/>
      <c r="AY4" s="1282"/>
      <c r="AZ4" s="1282"/>
      <c r="BA4" s="1282"/>
      <c r="BB4" s="1282"/>
      <c r="BC4" s="1282"/>
      <c r="BD4" s="1282"/>
      <c r="BE4" s="1282"/>
      <c r="BF4" s="1282"/>
      <c r="BG4" s="1282"/>
      <c r="BH4" s="1282"/>
      <c r="BI4" s="1282"/>
      <c r="BJ4" s="1282"/>
      <c r="BK4" s="1282"/>
      <c r="BL4" s="1282"/>
      <c r="BM4" s="1282"/>
      <c r="BN4" s="1282"/>
      <c r="BO4" s="1282"/>
      <c r="BP4" s="1282"/>
      <c r="BQ4" s="1282"/>
      <c r="BR4" s="1282"/>
      <c r="BS4" s="1282"/>
      <c r="BT4" s="1282"/>
      <c r="BU4" s="1282"/>
      <c r="BV4" s="1282"/>
      <c r="BW4" s="1282"/>
      <c r="BX4" s="1282"/>
      <c r="BY4" s="1282"/>
      <c r="BZ4" s="1282"/>
      <c r="CA4" s="1282"/>
      <c r="CB4" s="1282"/>
      <c r="CC4" s="1282"/>
      <c r="CD4" s="1282"/>
      <c r="CE4" s="1282"/>
      <c r="CF4" s="1282"/>
      <c r="CG4" s="1282"/>
      <c r="CH4" s="1282"/>
      <c r="CI4" s="1282"/>
      <c r="CJ4" s="1282"/>
      <c r="CK4" s="1282"/>
      <c r="CL4" s="1282"/>
      <c r="CM4" s="1282"/>
      <c r="CN4" s="1282"/>
      <c r="CO4" s="1282"/>
      <c r="CP4" s="1282"/>
      <c r="CQ4" s="1282"/>
      <c r="CR4" s="1282"/>
      <c r="CS4" s="1282"/>
      <c r="CT4" s="1282"/>
      <c r="CU4" s="1282"/>
      <c r="CV4" s="1282"/>
      <c r="CW4" s="1282"/>
      <c r="CX4" s="1282"/>
      <c r="CY4" s="1282"/>
      <c r="CZ4" s="1282"/>
      <c r="DA4" s="1282"/>
      <c r="DB4" s="1282"/>
      <c r="DC4" s="1282"/>
      <c r="DD4" s="1282"/>
      <c r="DE4" s="1282"/>
      <c r="DF4" s="1282"/>
      <c r="DG4" s="1282"/>
      <c r="DH4" s="1282"/>
      <c r="DI4" s="1282"/>
      <c r="DJ4" s="1282"/>
      <c r="DK4" s="1282"/>
      <c r="DL4" s="1282"/>
      <c r="DM4" s="1282"/>
      <c r="DN4" s="1282"/>
      <c r="DO4" s="1282"/>
      <c r="DP4" s="1282"/>
      <c r="DQ4" s="1282"/>
      <c r="DR4" s="1282"/>
      <c r="DS4" s="1282"/>
      <c r="DT4" s="1282"/>
      <c r="DU4" s="1282"/>
      <c r="DV4" s="1282"/>
      <c r="DW4" s="1282"/>
      <c r="DX4" s="1282"/>
      <c r="DY4" s="1282"/>
      <c r="DZ4" s="1282"/>
      <c r="EA4" s="1282"/>
      <c r="EB4" s="1282"/>
      <c r="EC4" s="1282"/>
      <c r="ED4" s="1282"/>
      <c r="EE4" s="1282"/>
      <c r="EF4" s="1282"/>
      <c r="EG4" s="1282"/>
      <c r="EH4" s="1282"/>
      <c r="EI4" s="1282"/>
      <c r="EJ4" s="1282"/>
      <c r="EK4" s="1282"/>
      <c r="EL4" s="1282"/>
      <c r="EM4" s="1282"/>
      <c r="EN4" s="1282"/>
      <c r="EO4" s="1282"/>
      <c r="EP4" s="1282"/>
      <c r="EQ4" s="1282"/>
      <c r="ER4" s="1282"/>
      <c r="ES4" s="1282"/>
      <c r="ET4" s="1282"/>
      <c r="EU4" s="1282"/>
      <c r="EV4" s="1282"/>
      <c r="EW4" s="1282"/>
      <c r="EX4" s="1282"/>
      <c r="EY4" s="1282"/>
      <c r="EZ4" s="1282"/>
      <c r="FA4" s="1282"/>
      <c r="FB4" s="1282"/>
      <c r="FC4" s="1282"/>
      <c r="FD4" s="1282"/>
      <c r="FE4" s="1282"/>
      <c r="FF4" s="1282"/>
      <c r="FG4" s="1282"/>
      <c r="FH4" s="1282"/>
      <c r="FI4" s="1282"/>
      <c r="FJ4" s="1282"/>
      <c r="FK4" s="1282"/>
      <c r="FL4" s="1282"/>
      <c r="FM4" s="1282"/>
      <c r="FN4" s="1282"/>
      <c r="FO4" s="1282"/>
      <c r="FP4" s="1282"/>
      <c r="FQ4" s="1282"/>
      <c r="FR4" s="1282"/>
      <c r="FS4" s="1282"/>
      <c r="FT4" s="1282"/>
      <c r="FU4" s="1282"/>
      <c r="FV4" s="1282"/>
      <c r="FW4" s="1282"/>
      <c r="FX4" s="1282"/>
      <c r="FY4" s="1282"/>
      <c r="FZ4" s="1282"/>
      <c r="GA4" s="1282"/>
      <c r="GB4" s="1282"/>
      <c r="GC4" s="1282"/>
      <c r="GD4" s="1282"/>
      <c r="GE4" s="1282"/>
      <c r="GF4" s="1282"/>
      <c r="GG4" s="1282"/>
      <c r="GH4" s="1282"/>
      <c r="GI4" s="1282"/>
      <c r="GJ4" s="1282"/>
      <c r="GK4" s="1282"/>
      <c r="GL4" s="1282"/>
      <c r="GM4" s="1282"/>
      <c r="GN4" s="1282"/>
      <c r="GO4" s="1282"/>
      <c r="GP4" s="1282"/>
      <c r="GQ4" s="1282"/>
      <c r="GR4" s="1282"/>
      <c r="GS4" s="1282"/>
      <c r="GT4" s="1282"/>
      <c r="GU4" s="1282"/>
      <c r="GV4" s="1282"/>
      <c r="GW4" s="1282"/>
      <c r="GX4" s="1282"/>
      <c r="GY4" s="1282"/>
      <c r="GZ4" s="1282"/>
      <c r="HA4" s="1282"/>
      <c r="HB4" s="1282"/>
      <c r="HC4" s="1282"/>
      <c r="HD4" s="1282"/>
      <c r="HE4" s="1282"/>
      <c r="HF4" s="1282"/>
      <c r="HG4" s="1282"/>
      <c r="HH4" s="1282"/>
      <c r="HI4" s="1282"/>
      <c r="HJ4" s="1282"/>
      <c r="HK4" s="1282"/>
      <c r="HL4" s="1282"/>
      <c r="HM4" s="1282"/>
      <c r="HN4" s="1282"/>
      <c r="HO4" s="1282"/>
      <c r="HP4" s="1282"/>
      <c r="HQ4" s="1282"/>
      <c r="HR4" s="1282"/>
      <c r="HS4" s="1282"/>
      <c r="HT4" s="1282"/>
      <c r="HU4" s="1282"/>
      <c r="HV4" s="1282"/>
      <c r="HW4" s="1282"/>
      <c r="HX4" s="1282"/>
      <c r="HY4" s="1282"/>
      <c r="HZ4" s="1282"/>
      <c r="IA4" s="1282"/>
      <c r="IB4" s="1282"/>
      <c r="IC4" s="1282"/>
      <c r="ID4" s="1282"/>
    </row>
    <row r="5" spans="1:238" s="247" customFormat="1" ht="15.6" customHeight="1">
      <c r="A5" s="190"/>
      <c r="B5" s="190"/>
      <c r="D5" s="420"/>
      <c r="F5" s="247" t="s">
        <v>3261</v>
      </c>
      <c r="H5" s="618" t="s">
        <v>3262</v>
      </c>
      <c r="J5" s="1946" t="s">
        <v>3263</v>
      </c>
      <c r="K5" s="1946"/>
      <c r="L5" s="1946"/>
      <c r="M5" s="1946"/>
      <c r="AD5" s="420"/>
      <c r="AE5" s="420"/>
      <c r="AF5" s="420"/>
      <c r="AG5" s="420"/>
      <c r="AH5" s="420"/>
      <c r="AI5" s="420"/>
      <c r="AJ5" s="420"/>
      <c r="AK5" s="420"/>
      <c r="AL5" s="420"/>
      <c r="AM5" s="420"/>
      <c r="AN5" s="420"/>
      <c r="AO5" s="420"/>
      <c r="AP5" s="420"/>
      <c r="AQ5" s="420"/>
      <c r="AR5" s="420"/>
      <c r="AS5" s="1282"/>
      <c r="AT5" s="1282"/>
      <c r="AU5" s="1282"/>
      <c r="AV5" s="1282"/>
      <c r="AW5" s="1282"/>
      <c r="AX5" s="1282"/>
      <c r="AY5" s="1282"/>
      <c r="AZ5" s="1282"/>
      <c r="BA5" s="1282"/>
      <c r="BB5" s="1282"/>
      <c r="BC5" s="1282"/>
      <c r="BD5" s="1282"/>
      <c r="BE5" s="1282"/>
      <c r="BF5" s="1282"/>
      <c r="BG5" s="1282"/>
      <c r="BH5" s="1282"/>
      <c r="BI5" s="1282"/>
      <c r="BJ5" s="1282"/>
      <c r="BK5" s="1282"/>
      <c r="BL5" s="1282"/>
      <c r="BM5" s="1282"/>
      <c r="BN5" s="1282"/>
      <c r="BO5" s="1282"/>
      <c r="BP5" s="1282"/>
      <c r="BQ5" s="1282"/>
      <c r="BR5" s="1282"/>
      <c r="BS5" s="1282"/>
      <c r="BT5" s="1282"/>
      <c r="BU5" s="1282"/>
      <c r="BV5" s="1282"/>
      <c r="BW5" s="1282"/>
      <c r="BX5" s="1282"/>
      <c r="BY5" s="1282"/>
      <c r="BZ5" s="1282"/>
      <c r="CA5" s="1282"/>
      <c r="CB5" s="1282"/>
      <c r="CC5" s="1282"/>
      <c r="CD5" s="1282"/>
      <c r="CE5" s="1282"/>
      <c r="CF5" s="1282"/>
      <c r="CG5" s="1282"/>
      <c r="CH5" s="1282"/>
      <c r="CI5" s="1282"/>
      <c r="CJ5" s="1282"/>
      <c r="CK5" s="1282"/>
      <c r="CL5" s="1282"/>
      <c r="CM5" s="1282"/>
      <c r="CN5" s="1282"/>
      <c r="CO5" s="1282"/>
      <c r="CP5" s="1282"/>
      <c r="CQ5" s="1282"/>
      <c r="CR5" s="1282"/>
      <c r="CS5" s="1282"/>
      <c r="CT5" s="1282"/>
      <c r="CU5" s="1282"/>
      <c r="CV5" s="1282"/>
      <c r="CW5" s="1282"/>
      <c r="CX5" s="1282"/>
      <c r="CY5" s="1282"/>
      <c r="CZ5" s="1282"/>
      <c r="DA5" s="1282"/>
      <c r="DB5" s="1282"/>
      <c r="DC5" s="1282"/>
      <c r="DD5" s="1282"/>
      <c r="DE5" s="1282"/>
      <c r="DF5" s="1282"/>
      <c r="DG5" s="1282"/>
      <c r="DH5" s="1282"/>
      <c r="DI5" s="1282"/>
      <c r="DJ5" s="1282"/>
      <c r="DK5" s="1282"/>
      <c r="DL5" s="1282"/>
      <c r="DM5" s="1282"/>
      <c r="DN5" s="1282"/>
      <c r="DO5" s="1282"/>
      <c r="DP5" s="1282"/>
      <c r="DQ5" s="1282"/>
      <c r="DR5" s="1282"/>
      <c r="DS5" s="1282"/>
      <c r="DT5" s="1282"/>
      <c r="DU5" s="1282"/>
      <c r="DV5" s="1282"/>
      <c r="DW5" s="1282"/>
      <c r="DX5" s="1282"/>
      <c r="DY5" s="1282"/>
      <c r="DZ5" s="1282"/>
      <c r="EA5" s="1282"/>
      <c r="EB5" s="1282"/>
      <c r="EC5" s="1282"/>
      <c r="ED5" s="1282"/>
      <c r="EE5" s="1282"/>
      <c r="EF5" s="1282"/>
      <c r="EG5" s="1282"/>
      <c r="EH5" s="1282"/>
      <c r="EI5" s="1282"/>
      <c r="EJ5" s="1282"/>
      <c r="EK5" s="1282"/>
      <c r="EL5" s="1282"/>
      <c r="EM5" s="1282"/>
      <c r="EN5" s="1282"/>
      <c r="EO5" s="1282"/>
      <c r="EP5" s="1282"/>
      <c r="EQ5" s="1282"/>
      <c r="ER5" s="1282"/>
      <c r="ES5" s="1282"/>
      <c r="ET5" s="1282"/>
      <c r="EU5" s="1282"/>
      <c r="EV5" s="1282"/>
      <c r="EW5" s="1282"/>
      <c r="EX5" s="1282"/>
      <c r="EY5" s="1282"/>
      <c r="EZ5" s="1282"/>
      <c r="FA5" s="1282"/>
      <c r="FB5" s="1282"/>
      <c r="FC5" s="1282"/>
      <c r="FD5" s="1282"/>
      <c r="FE5" s="1282"/>
      <c r="FF5" s="1282"/>
      <c r="FG5" s="1282"/>
      <c r="FH5" s="1282"/>
      <c r="FI5" s="1282"/>
      <c r="FJ5" s="1282"/>
      <c r="FK5" s="1282"/>
      <c r="FL5" s="1282"/>
      <c r="FM5" s="1282"/>
      <c r="FN5" s="1282"/>
      <c r="FO5" s="1282"/>
      <c r="FP5" s="1282"/>
      <c r="FQ5" s="1282"/>
      <c r="FR5" s="1282"/>
      <c r="FS5" s="1282"/>
      <c r="FT5" s="1282"/>
      <c r="FU5" s="1282"/>
      <c r="FV5" s="1282"/>
      <c r="FW5" s="1282"/>
      <c r="FX5" s="1282"/>
      <c r="FY5" s="1282"/>
      <c r="FZ5" s="1282"/>
      <c r="GA5" s="1282"/>
      <c r="GB5" s="1282"/>
      <c r="GC5" s="1282"/>
      <c r="GD5" s="1282"/>
      <c r="GE5" s="1282"/>
      <c r="GF5" s="1282"/>
      <c r="GG5" s="1282"/>
      <c r="GH5" s="1282"/>
      <c r="GI5" s="1282"/>
      <c r="GJ5" s="1282"/>
      <c r="GK5" s="1282"/>
      <c r="GL5" s="1282"/>
      <c r="GM5" s="1282"/>
      <c r="GN5" s="1282"/>
      <c r="GO5" s="1282"/>
      <c r="GP5" s="1282"/>
      <c r="GQ5" s="1282"/>
      <c r="GR5" s="1282"/>
      <c r="GS5" s="1282"/>
      <c r="GT5" s="1282"/>
      <c r="GU5" s="1282"/>
      <c r="GV5" s="1282"/>
      <c r="GW5" s="1282"/>
      <c r="GX5" s="1282"/>
      <c r="GY5" s="1282"/>
      <c r="GZ5" s="1282"/>
      <c r="HA5" s="1282"/>
      <c r="HB5" s="1282"/>
      <c r="HC5" s="1282"/>
      <c r="HD5" s="1282"/>
      <c r="HE5" s="1282"/>
      <c r="HF5" s="1282"/>
      <c r="HG5" s="1282"/>
      <c r="HH5" s="1282"/>
      <c r="HI5" s="1282"/>
      <c r="HJ5" s="1282"/>
      <c r="HK5" s="1282"/>
      <c r="HL5" s="1282"/>
      <c r="HM5" s="1282"/>
      <c r="HN5" s="1282"/>
      <c r="HO5" s="1282"/>
      <c r="HP5" s="1282"/>
      <c r="HQ5" s="1282"/>
      <c r="HR5" s="1282"/>
      <c r="HS5" s="1282"/>
      <c r="HT5" s="1282"/>
      <c r="HU5" s="1282"/>
      <c r="HV5" s="1282"/>
      <c r="HW5" s="1282"/>
      <c r="HX5" s="1282"/>
      <c r="HY5" s="1282"/>
      <c r="HZ5" s="1282"/>
      <c r="IA5" s="1282"/>
      <c r="IB5" s="1282"/>
      <c r="IC5" s="1282"/>
      <c r="ID5" s="1282"/>
    </row>
    <row r="6" spans="1:238" s="247" customFormat="1" ht="15.6" customHeight="1">
      <c r="A6" s="171"/>
      <c r="B6" s="171"/>
      <c r="D6" s="420"/>
      <c r="F6" s="1947">
        <v>2.5000000000000001E-2</v>
      </c>
      <c r="H6" s="618" t="s">
        <v>3264</v>
      </c>
      <c r="I6" s="1948"/>
      <c r="AD6" s="420"/>
      <c r="AE6" s="420"/>
      <c r="AF6" s="420"/>
      <c r="AG6" s="420"/>
      <c r="AH6" s="420"/>
      <c r="AI6" s="420"/>
      <c r="AJ6" s="420"/>
      <c r="AK6" s="420"/>
      <c r="AL6" s="420"/>
      <c r="AM6" s="420"/>
      <c r="AN6" s="420"/>
      <c r="AO6" s="420"/>
      <c r="AP6" s="420"/>
      <c r="AQ6" s="420"/>
      <c r="AR6" s="420"/>
      <c r="AS6" s="1282"/>
      <c r="AT6" s="1282"/>
      <c r="AU6" s="1282"/>
      <c r="AV6" s="1282"/>
      <c r="AW6" s="1282"/>
      <c r="AX6" s="1282"/>
      <c r="AY6" s="1282"/>
      <c r="AZ6" s="1282"/>
      <c r="BA6" s="1282"/>
      <c r="BB6" s="1282"/>
      <c r="BC6" s="1282"/>
      <c r="BD6" s="1282"/>
      <c r="BE6" s="1282"/>
      <c r="BF6" s="1282"/>
      <c r="BG6" s="1282"/>
      <c r="BH6" s="1282"/>
      <c r="BI6" s="1282"/>
      <c r="BJ6" s="1282"/>
      <c r="BK6" s="1282"/>
      <c r="BL6" s="1282"/>
      <c r="BM6" s="1282"/>
      <c r="BN6" s="1282"/>
      <c r="BO6" s="1282"/>
      <c r="BP6" s="1282"/>
      <c r="BQ6" s="1282"/>
      <c r="BR6" s="1282"/>
      <c r="BS6" s="1282"/>
      <c r="BT6" s="1282"/>
      <c r="BU6" s="1282"/>
      <c r="BV6" s="1282"/>
      <c r="BW6" s="1282"/>
      <c r="BX6" s="1282"/>
      <c r="BY6" s="1282"/>
      <c r="BZ6" s="1282"/>
      <c r="CA6" s="1282"/>
      <c r="CB6" s="1282"/>
      <c r="CC6" s="1282"/>
      <c r="CD6" s="1282"/>
      <c r="CE6" s="1282"/>
      <c r="CF6" s="1282"/>
      <c r="CG6" s="1282"/>
      <c r="CH6" s="1282"/>
      <c r="CI6" s="1282"/>
      <c r="CJ6" s="1282"/>
      <c r="CK6" s="1282"/>
      <c r="CL6" s="1282"/>
      <c r="CM6" s="1282"/>
      <c r="CN6" s="1282"/>
      <c r="CO6" s="1282"/>
      <c r="CP6" s="1282"/>
      <c r="CQ6" s="1282"/>
      <c r="CR6" s="1282"/>
      <c r="CS6" s="1282"/>
      <c r="CT6" s="1282"/>
      <c r="CU6" s="1282"/>
      <c r="CV6" s="1282"/>
      <c r="CW6" s="1282"/>
      <c r="CX6" s="1282"/>
      <c r="CY6" s="1282"/>
      <c r="CZ6" s="1282"/>
      <c r="DA6" s="1282"/>
      <c r="DB6" s="1282"/>
      <c r="DC6" s="1282"/>
      <c r="DD6" s="1282"/>
      <c r="DE6" s="1282"/>
      <c r="DF6" s="1282"/>
      <c r="DG6" s="1282"/>
      <c r="DH6" s="1282"/>
      <c r="DI6" s="1282"/>
      <c r="DJ6" s="1282"/>
      <c r="DK6" s="1282"/>
      <c r="DL6" s="1282"/>
      <c r="DM6" s="1282"/>
      <c r="DN6" s="1282"/>
      <c r="DO6" s="1282"/>
      <c r="DP6" s="1282"/>
      <c r="DQ6" s="1282"/>
      <c r="DR6" s="1282"/>
      <c r="DS6" s="1282"/>
      <c r="DT6" s="1282"/>
      <c r="DU6" s="1282"/>
      <c r="DV6" s="1282"/>
      <c r="DW6" s="1282"/>
      <c r="DX6" s="1282"/>
      <c r="DY6" s="1282"/>
      <c r="DZ6" s="1282"/>
      <c r="EA6" s="1282"/>
      <c r="EB6" s="1282"/>
      <c r="EC6" s="1282"/>
      <c r="ED6" s="1282"/>
      <c r="EE6" s="1282"/>
      <c r="EF6" s="1282"/>
      <c r="EG6" s="1282"/>
      <c r="EH6" s="1282"/>
      <c r="EI6" s="1282"/>
      <c r="EJ6" s="1282"/>
      <c r="EK6" s="1282"/>
      <c r="EL6" s="1282"/>
      <c r="EM6" s="1282"/>
      <c r="EN6" s="1282"/>
      <c r="EO6" s="1282"/>
      <c r="EP6" s="1282"/>
      <c r="EQ6" s="1282"/>
      <c r="ER6" s="1282"/>
      <c r="ES6" s="1282"/>
      <c r="ET6" s="1282"/>
      <c r="EU6" s="1282"/>
      <c r="EV6" s="1282"/>
      <c r="EW6" s="1282"/>
      <c r="EX6" s="1282"/>
      <c r="EY6" s="1282"/>
      <c r="EZ6" s="1282"/>
      <c r="FA6" s="1282"/>
      <c r="FB6" s="1282"/>
      <c r="FC6" s="1282"/>
      <c r="FD6" s="1282"/>
      <c r="FE6" s="1282"/>
      <c r="FF6" s="1282"/>
      <c r="FG6" s="1282"/>
      <c r="FH6" s="1282"/>
      <c r="FI6" s="1282"/>
      <c r="FJ6" s="1282"/>
      <c r="FK6" s="1282"/>
      <c r="FL6" s="1282"/>
      <c r="FM6" s="1282"/>
      <c r="FN6" s="1282"/>
      <c r="FO6" s="1282"/>
      <c r="FP6" s="1282"/>
      <c r="FQ6" s="1282"/>
      <c r="FR6" s="1282"/>
      <c r="FS6" s="1282"/>
      <c r="FT6" s="1282"/>
      <c r="FU6" s="1282"/>
      <c r="FV6" s="1282"/>
      <c r="FW6" s="1282"/>
      <c r="FX6" s="1282"/>
      <c r="FY6" s="1282"/>
      <c r="FZ6" s="1282"/>
      <c r="GA6" s="1282"/>
      <c r="GB6" s="1282"/>
      <c r="GC6" s="1282"/>
      <c r="GD6" s="1282"/>
      <c r="GE6" s="1282"/>
      <c r="GF6" s="1282"/>
      <c r="GG6" s="1282"/>
      <c r="GH6" s="1282"/>
      <c r="GI6" s="1282"/>
      <c r="GJ6" s="1282"/>
      <c r="GK6" s="1282"/>
      <c r="GL6" s="1282"/>
      <c r="GM6" s="1282"/>
      <c r="GN6" s="1282"/>
      <c r="GO6" s="1282"/>
      <c r="GP6" s="1282"/>
      <c r="GQ6" s="1282"/>
      <c r="GR6" s="1282"/>
      <c r="GS6" s="1282"/>
      <c r="GT6" s="1282"/>
      <c r="GU6" s="1282"/>
      <c r="GV6" s="1282"/>
      <c r="GW6" s="1282"/>
      <c r="GX6" s="1282"/>
      <c r="GY6" s="1282"/>
      <c r="GZ6" s="1282"/>
      <c r="HA6" s="1282"/>
      <c r="HB6" s="1282"/>
      <c r="HC6" s="1282"/>
      <c r="HD6" s="1282"/>
      <c r="HE6" s="1282"/>
      <c r="HF6" s="1282"/>
      <c r="HG6" s="1282"/>
      <c r="HH6" s="1282"/>
      <c r="HI6" s="1282"/>
      <c r="HJ6" s="1282"/>
      <c r="HK6" s="1282"/>
      <c r="HL6" s="1282"/>
      <c r="HM6" s="1282"/>
      <c r="HN6" s="1282"/>
      <c r="HO6" s="1282"/>
      <c r="HP6" s="1282"/>
      <c r="HQ6" s="1282"/>
      <c r="HR6" s="1282"/>
      <c r="HS6" s="1282"/>
      <c r="HT6" s="1282"/>
      <c r="HU6" s="1282"/>
      <c r="HV6" s="1282"/>
      <c r="HW6" s="1282"/>
      <c r="HX6" s="1282"/>
      <c r="HY6" s="1282"/>
      <c r="HZ6" s="1282"/>
      <c r="IA6" s="1282"/>
      <c r="IB6" s="1282"/>
      <c r="IC6" s="1282"/>
      <c r="ID6" s="1282"/>
    </row>
    <row r="7" spans="1:238" s="247" customFormat="1" ht="15.6" customHeight="1">
      <c r="A7" s="171"/>
      <c r="B7" s="171"/>
      <c r="D7" s="420"/>
      <c r="AD7" s="420"/>
      <c r="AE7" s="420"/>
      <c r="AF7" s="420"/>
      <c r="AG7" s="420"/>
      <c r="AH7" s="420"/>
      <c r="AI7" s="420"/>
      <c r="AJ7" s="420"/>
      <c r="AK7" s="420"/>
      <c r="AL7" s="420"/>
      <c r="AM7" s="420"/>
      <c r="AN7" s="420"/>
      <c r="AO7" s="420"/>
      <c r="AP7" s="420"/>
      <c r="AQ7" s="420"/>
      <c r="AR7" s="420"/>
      <c r="AS7" s="1282"/>
      <c r="AT7" s="1282"/>
      <c r="AU7" s="1282"/>
      <c r="AV7" s="1282"/>
      <c r="AW7" s="1282"/>
      <c r="AX7" s="1282"/>
      <c r="AY7" s="1282"/>
      <c r="AZ7" s="1282"/>
      <c r="BA7" s="1282"/>
      <c r="BB7" s="1282"/>
      <c r="BC7" s="1282"/>
      <c r="BD7" s="1282"/>
      <c r="BE7" s="1282"/>
      <c r="BF7" s="1282"/>
      <c r="BG7" s="1282"/>
      <c r="BH7" s="1282"/>
      <c r="BI7" s="1282"/>
      <c r="BJ7" s="1282"/>
      <c r="BK7" s="1282"/>
      <c r="BL7" s="1282"/>
      <c r="BM7" s="1282"/>
      <c r="BN7" s="1282"/>
      <c r="BO7" s="1282"/>
      <c r="BP7" s="1282"/>
      <c r="BQ7" s="1282"/>
      <c r="BR7" s="1282"/>
      <c r="BS7" s="1282"/>
      <c r="BT7" s="1282"/>
      <c r="BU7" s="1282"/>
      <c r="BV7" s="1282"/>
      <c r="BW7" s="1282"/>
      <c r="BX7" s="1282"/>
      <c r="BY7" s="1282"/>
      <c r="BZ7" s="1282"/>
      <c r="CA7" s="1282"/>
      <c r="CB7" s="1282"/>
      <c r="CC7" s="1282"/>
      <c r="CD7" s="1282"/>
      <c r="CE7" s="1282"/>
      <c r="CF7" s="1282"/>
      <c r="CG7" s="1282"/>
      <c r="CH7" s="1282"/>
      <c r="CI7" s="1282"/>
      <c r="CJ7" s="1282"/>
      <c r="CK7" s="1282"/>
      <c r="CL7" s="1282"/>
      <c r="CM7" s="1282"/>
      <c r="CN7" s="1282"/>
      <c r="CO7" s="1282"/>
      <c r="CP7" s="1282"/>
      <c r="CQ7" s="1282"/>
      <c r="CR7" s="1282"/>
      <c r="CS7" s="1282"/>
      <c r="CT7" s="1282"/>
      <c r="CU7" s="1282"/>
      <c r="CV7" s="1282"/>
      <c r="CW7" s="1282"/>
      <c r="CX7" s="1282"/>
      <c r="CY7" s="1282"/>
      <c r="CZ7" s="1282"/>
      <c r="DA7" s="1282"/>
      <c r="DB7" s="1282"/>
      <c r="DC7" s="1282"/>
      <c r="DD7" s="1282"/>
      <c r="DE7" s="1282"/>
      <c r="DF7" s="1282"/>
      <c r="DG7" s="1282"/>
      <c r="DH7" s="1282"/>
      <c r="DI7" s="1282"/>
      <c r="DJ7" s="1282"/>
      <c r="DK7" s="1282"/>
      <c r="DL7" s="1282"/>
      <c r="DM7" s="1282"/>
      <c r="DN7" s="1282"/>
      <c r="DO7" s="1282"/>
      <c r="DP7" s="1282"/>
      <c r="DQ7" s="1282"/>
      <c r="DR7" s="1282"/>
      <c r="DS7" s="1282"/>
      <c r="DT7" s="1282"/>
      <c r="DU7" s="1282"/>
      <c r="DV7" s="1282"/>
      <c r="DW7" s="1282"/>
      <c r="DX7" s="1282"/>
      <c r="DY7" s="1282"/>
      <c r="DZ7" s="1282"/>
      <c r="EA7" s="1282"/>
      <c r="EB7" s="1282"/>
      <c r="EC7" s="1282"/>
      <c r="ED7" s="1282"/>
      <c r="EE7" s="1282"/>
      <c r="EF7" s="1282"/>
      <c r="EG7" s="1282"/>
      <c r="EH7" s="1282"/>
      <c r="EI7" s="1282"/>
      <c r="EJ7" s="1282"/>
      <c r="EK7" s="1282"/>
      <c r="EL7" s="1282"/>
      <c r="EM7" s="1282"/>
      <c r="EN7" s="1282"/>
      <c r="EO7" s="1282"/>
      <c r="EP7" s="1282"/>
      <c r="EQ7" s="1282"/>
      <c r="ER7" s="1282"/>
      <c r="ES7" s="1282"/>
      <c r="ET7" s="1282"/>
      <c r="EU7" s="1282"/>
      <c r="EV7" s="1282"/>
      <c r="EW7" s="1282"/>
      <c r="EX7" s="1282"/>
      <c r="EY7" s="1282"/>
      <c r="EZ7" s="1282"/>
      <c r="FA7" s="1282"/>
      <c r="FB7" s="1282"/>
      <c r="FC7" s="1282"/>
      <c r="FD7" s="1282"/>
      <c r="FE7" s="1282"/>
      <c r="FF7" s="1282"/>
      <c r="FG7" s="1282"/>
      <c r="FH7" s="1282"/>
      <c r="FI7" s="1282"/>
      <c r="FJ7" s="1282"/>
      <c r="FK7" s="1282"/>
      <c r="FL7" s="1282"/>
      <c r="FM7" s="1282"/>
      <c r="FN7" s="1282"/>
      <c r="FO7" s="1282"/>
      <c r="FP7" s="1282"/>
      <c r="FQ7" s="1282"/>
      <c r="FR7" s="1282"/>
      <c r="FS7" s="1282"/>
      <c r="FT7" s="1282"/>
      <c r="FU7" s="1282"/>
      <c r="FV7" s="1282"/>
      <c r="FW7" s="1282"/>
      <c r="FX7" s="1282"/>
      <c r="FY7" s="1282"/>
      <c r="FZ7" s="1282"/>
      <c r="GA7" s="1282"/>
      <c r="GB7" s="1282"/>
      <c r="GC7" s="1282"/>
      <c r="GD7" s="1282"/>
      <c r="GE7" s="1282"/>
      <c r="GF7" s="1282"/>
      <c r="GG7" s="1282"/>
      <c r="GH7" s="1282"/>
      <c r="GI7" s="1282"/>
      <c r="GJ7" s="1282"/>
      <c r="GK7" s="1282"/>
      <c r="GL7" s="1282"/>
      <c r="GM7" s="1282"/>
      <c r="GN7" s="1282"/>
      <c r="GO7" s="1282"/>
      <c r="GP7" s="1282"/>
      <c r="GQ7" s="1282"/>
      <c r="GR7" s="1282"/>
      <c r="GS7" s="1282"/>
      <c r="GT7" s="1282"/>
      <c r="GU7" s="1282"/>
      <c r="GV7" s="1282"/>
      <c r="GW7" s="1282"/>
      <c r="GX7" s="1282"/>
      <c r="GY7" s="1282"/>
      <c r="GZ7" s="1282"/>
      <c r="HA7" s="1282"/>
      <c r="HB7" s="1282"/>
      <c r="HC7" s="1282"/>
      <c r="HD7" s="1282"/>
      <c r="HE7" s="1282"/>
      <c r="HF7" s="1282"/>
      <c r="HG7" s="1282"/>
      <c r="HH7" s="1282"/>
      <c r="HI7" s="1282"/>
      <c r="HJ7" s="1282"/>
      <c r="HK7" s="1282"/>
      <c r="HL7" s="1282"/>
      <c r="HM7" s="1282"/>
      <c r="HN7" s="1282"/>
      <c r="HO7" s="1282"/>
      <c r="HP7" s="1282"/>
      <c r="HQ7" s="1282"/>
      <c r="HR7" s="1282"/>
      <c r="HS7" s="1282"/>
      <c r="HT7" s="1282"/>
      <c r="HU7" s="1282"/>
      <c r="HV7" s="1282"/>
      <c r="HW7" s="1282"/>
      <c r="HX7" s="1282"/>
      <c r="HY7" s="1282"/>
      <c r="HZ7" s="1282"/>
      <c r="IA7" s="1282"/>
      <c r="IB7" s="1282"/>
      <c r="IC7" s="1282"/>
      <c r="ID7" s="1282"/>
    </row>
    <row r="8" spans="1:238" s="247" customFormat="1" ht="15.6" customHeight="1">
      <c r="A8" s="171"/>
      <c r="B8" s="171"/>
      <c r="D8" s="420"/>
      <c r="E8" s="1285" t="s">
        <v>23</v>
      </c>
      <c r="F8" s="1315">
        <v>2009</v>
      </c>
      <c r="G8" s="1315">
        <v>2010</v>
      </c>
      <c r="H8" s="1315">
        <v>2011</v>
      </c>
      <c r="I8" s="1315">
        <v>2012</v>
      </c>
      <c r="J8" s="1315">
        <v>2013</v>
      </c>
      <c r="K8" s="1315">
        <v>2014</v>
      </c>
      <c r="L8" s="1315">
        <v>2015</v>
      </c>
      <c r="M8" s="1315">
        <v>2016</v>
      </c>
      <c r="N8" s="1315">
        <v>2017</v>
      </c>
      <c r="O8" s="1315">
        <v>2018</v>
      </c>
      <c r="P8" s="1315">
        <v>2019</v>
      </c>
      <c r="Q8" s="1315">
        <v>2020</v>
      </c>
      <c r="R8" s="1315">
        <v>2021</v>
      </c>
      <c r="S8" s="1315">
        <v>2022</v>
      </c>
      <c r="T8" s="1315">
        <v>2023</v>
      </c>
      <c r="U8" s="1315">
        <v>2024</v>
      </c>
      <c r="V8" s="1315">
        <v>2025</v>
      </c>
      <c r="W8" s="1315">
        <v>2026</v>
      </c>
      <c r="X8" s="1315">
        <v>2027</v>
      </c>
      <c r="Y8" s="1315">
        <v>2028</v>
      </c>
      <c r="Z8" s="1315">
        <v>2029</v>
      </c>
      <c r="AA8" s="1315">
        <v>2030</v>
      </c>
      <c r="AD8" s="420"/>
      <c r="AE8" s="420"/>
      <c r="AF8" s="420"/>
      <c r="AG8" s="420"/>
      <c r="AH8" s="420"/>
      <c r="AI8" s="420"/>
      <c r="AJ8" s="420"/>
      <c r="AK8" s="420"/>
      <c r="AL8" s="420"/>
      <c r="AM8" s="420"/>
      <c r="AN8" s="420"/>
      <c r="AO8" s="420"/>
      <c r="AP8" s="420"/>
      <c r="AQ8" s="420"/>
      <c r="AR8" s="420"/>
      <c r="AS8" s="1282"/>
      <c r="AT8" s="1282"/>
      <c r="AU8" s="1282"/>
      <c r="AV8" s="1282"/>
      <c r="AW8" s="1282"/>
      <c r="AX8" s="1282"/>
      <c r="AY8" s="1282"/>
      <c r="AZ8" s="1282"/>
      <c r="BA8" s="1282"/>
      <c r="BB8" s="1282"/>
      <c r="BC8" s="1282"/>
      <c r="BD8" s="1282"/>
      <c r="BE8" s="1282"/>
      <c r="BF8" s="1282"/>
      <c r="BG8" s="1282"/>
      <c r="BH8" s="1282"/>
      <c r="BI8" s="1282"/>
      <c r="BJ8" s="1282"/>
      <c r="BK8" s="1282"/>
      <c r="BL8" s="1282"/>
      <c r="BM8" s="1282"/>
      <c r="BN8" s="1282"/>
      <c r="BO8" s="1282"/>
      <c r="BP8" s="1282"/>
      <c r="BQ8" s="1282"/>
      <c r="BR8" s="1282"/>
      <c r="BS8" s="1282"/>
      <c r="BT8" s="1282"/>
      <c r="BU8" s="1282"/>
      <c r="BV8" s="1282"/>
      <c r="BW8" s="1282"/>
      <c r="BX8" s="1282"/>
      <c r="BY8" s="1282"/>
      <c r="BZ8" s="1282"/>
      <c r="CA8" s="1282"/>
      <c r="CB8" s="1282"/>
      <c r="CC8" s="1282"/>
      <c r="CD8" s="1282"/>
      <c r="CE8" s="1282"/>
      <c r="CF8" s="1282"/>
      <c r="CG8" s="1282"/>
      <c r="CH8" s="1282"/>
      <c r="CI8" s="1282"/>
      <c r="CJ8" s="1282"/>
      <c r="CK8" s="1282"/>
      <c r="CL8" s="1282"/>
      <c r="CM8" s="1282"/>
      <c r="CN8" s="1282"/>
      <c r="CO8" s="1282"/>
      <c r="CP8" s="1282"/>
      <c r="CQ8" s="1282"/>
      <c r="CR8" s="1282"/>
      <c r="CS8" s="1282"/>
      <c r="CT8" s="1282"/>
      <c r="CU8" s="1282"/>
      <c r="CV8" s="1282"/>
      <c r="CW8" s="1282"/>
      <c r="CX8" s="1282"/>
      <c r="CY8" s="1282"/>
      <c r="CZ8" s="1282"/>
      <c r="DA8" s="1282"/>
      <c r="DB8" s="1282"/>
      <c r="DC8" s="1282"/>
      <c r="DD8" s="1282"/>
      <c r="DE8" s="1282"/>
      <c r="DF8" s="1282"/>
      <c r="DG8" s="1282"/>
      <c r="DH8" s="1282"/>
      <c r="DI8" s="1282"/>
      <c r="DJ8" s="1282"/>
      <c r="DK8" s="1282"/>
      <c r="DL8" s="1282"/>
      <c r="DM8" s="1282"/>
      <c r="DN8" s="1282"/>
      <c r="DO8" s="1282"/>
      <c r="DP8" s="1282"/>
      <c r="DQ8" s="1282"/>
      <c r="DR8" s="1282"/>
      <c r="DS8" s="1282"/>
      <c r="DT8" s="1282"/>
      <c r="DU8" s="1282"/>
      <c r="DV8" s="1282"/>
      <c r="DW8" s="1282"/>
      <c r="DX8" s="1282"/>
      <c r="DY8" s="1282"/>
      <c r="DZ8" s="1282"/>
      <c r="EA8" s="1282"/>
      <c r="EB8" s="1282"/>
      <c r="EC8" s="1282"/>
      <c r="ED8" s="1282"/>
      <c r="EE8" s="1282"/>
      <c r="EF8" s="1282"/>
      <c r="EG8" s="1282"/>
      <c r="EH8" s="1282"/>
      <c r="EI8" s="1282"/>
      <c r="EJ8" s="1282"/>
      <c r="EK8" s="1282"/>
      <c r="EL8" s="1282"/>
      <c r="EM8" s="1282"/>
      <c r="EN8" s="1282"/>
      <c r="EO8" s="1282"/>
      <c r="EP8" s="1282"/>
      <c r="EQ8" s="1282"/>
      <c r="ER8" s="1282"/>
      <c r="ES8" s="1282"/>
      <c r="ET8" s="1282"/>
      <c r="EU8" s="1282"/>
      <c r="EV8" s="1282"/>
      <c r="EW8" s="1282"/>
      <c r="EX8" s="1282"/>
      <c r="EY8" s="1282"/>
      <c r="EZ8" s="1282"/>
      <c r="FA8" s="1282"/>
      <c r="FB8" s="1282"/>
      <c r="FC8" s="1282"/>
      <c r="FD8" s="1282"/>
      <c r="FE8" s="1282"/>
      <c r="FF8" s="1282"/>
      <c r="FG8" s="1282"/>
      <c r="FH8" s="1282"/>
      <c r="FI8" s="1282"/>
      <c r="FJ8" s="1282"/>
      <c r="FK8" s="1282"/>
      <c r="FL8" s="1282"/>
      <c r="FM8" s="1282"/>
      <c r="FN8" s="1282"/>
      <c r="FO8" s="1282"/>
      <c r="FP8" s="1282"/>
      <c r="FQ8" s="1282"/>
      <c r="FR8" s="1282"/>
      <c r="FS8" s="1282"/>
      <c r="FT8" s="1282"/>
      <c r="FU8" s="1282"/>
      <c r="FV8" s="1282"/>
      <c r="FW8" s="1282"/>
      <c r="FX8" s="1282"/>
      <c r="FY8" s="1282"/>
      <c r="FZ8" s="1282"/>
      <c r="GA8" s="1282"/>
      <c r="GB8" s="1282"/>
      <c r="GC8" s="1282"/>
      <c r="GD8" s="1282"/>
      <c r="GE8" s="1282"/>
      <c r="GF8" s="1282"/>
      <c r="GG8" s="1282"/>
      <c r="GH8" s="1282"/>
      <c r="GI8" s="1282"/>
      <c r="GJ8" s="1282"/>
      <c r="GK8" s="1282"/>
      <c r="GL8" s="1282"/>
      <c r="GM8" s="1282"/>
      <c r="GN8" s="1282"/>
      <c r="GO8" s="1282"/>
      <c r="GP8" s="1282"/>
      <c r="GQ8" s="1282"/>
      <c r="GR8" s="1282"/>
      <c r="GS8" s="1282"/>
      <c r="GT8" s="1282"/>
      <c r="GU8" s="1282"/>
      <c r="GV8" s="1282"/>
      <c r="GW8" s="1282"/>
      <c r="GX8" s="1282"/>
      <c r="GY8" s="1282"/>
      <c r="GZ8" s="1282"/>
      <c r="HA8" s="1282"/>
      <c r="HB8" s="1282"/>
      <c r="HC8" s="1282"/>
      <c r="HD8" s="1282"/>
      <c r="HE8" s="1282"/>
      <c r="HF8" s="1282"/>
      <c r="HG8" s="1282"/>
      <c r="HH8" s="1282"/>
      <c r="HI8" s="1282"/>
      <c r="HJ8" s="1282"/>
      <c r="HK8" s="1282"/>
      <c r="HL8" s="1282"/>
      <c r="HM8" s="1282"/>
      <c r="HN8" s="1282"/>
      <c r="HO8" s="1282"/>
      <c r="HP8" s="1282"/>
      <c r="HQ8" s="1282"/>
      <c r="HR8" s="1282"/>
      <c r="HS8" s="1282"/>
      <c r="HT8" s="1282"/>
      <c r="HU8" s="1282"/>
      <c r="HV8" s="1282"/>
      <c r="HW8" s="1282"/>
      <c r="HX8" s="1282"/>
      <c r="HY8" s="1282"/>
      <c r="HZ8" s="1282"/>
      <c r="IA8" s="1282"/>
      <c r="IB8" s="1282"/>
      <c r="IC8" s="1282"/>
      <c r="ID8" s="1282"/>
    </row>
    <row r="9" spans="1:238" s="247" customFormat="1" ht="15.6" customHeight="1">
      <c r="A9" s="171"/>
      <c r="B9" s="171"/>
      <c r="C9" s="1310"/>
      <c r="D9" s="420"/>
      <c r="E9" s="122" t="s">
        <v>3265</v>
      </c>
      <c r="F9" s="1949"/>
      <c r="G9" s="20"/>
      <c r="H9" s="20"/>
      <c r="J9" s="1949">
        <v>1864401.9999999998</v>
      </c>
      <c r="K9" s="1949">
        <v>1845415.6188336147</v>
      </c>
      <c r="L9" s="1949">
        <v>1750000</v>
      </c>
      <c r="M9" s="1949">
        <v>1750000.0000000002</v>
      </c>
      <c r="N9" s="1949">
        <v>1749999.9999999998</v>
      </c>
      <c r="O9" s="1949">
        <v>1750000.0000000002</v>
      </c>
      <c r="P9" s="1949">
        <v>1750000.0000000002</v>
      </c>
      <c r="Q9" s="1949">
        <v>1750000.0000000002</v>
      </c>
      <c r="R9" s="1949">
        <v>1750000</v>
      </c>
      <c r="S9" s="1949">
        <v>1749999.9999999998</v>
      </c>
      <c r="T9" s="1949">
        <v>1750000</v>
      </c>
      <c r="U9" s="1949">
        <v>1750000.0000000002</v>
      </c>
      <c r="V9" s="1949">
        <v>1749999.9999999995</v>
      </c>
      <c r="W9" s="1949">
        <v>1750000</v>
      </c>
      <c r="X9" s="1949">
        <v>1749999.9999999995</v>
      </c>
      <c r="Y9" s="1949">
        <v>1750000.0000000005</v>
      </c>
      <c r="Z9" s="1949">
        <v>1750000.0000000002</v>
      </c>
      <c r="AA9" s="1949">
        <v>1749999.9999999995</v>
      </c>
      <c r="AB9" s="419"/>
      <c r="AC9" s="419"/>
      <c r="AD9" s="420"/>
      <c r="AE9" s="420"/>
      <c r="AF9" s="420"/>
      <c r="AG9" s="420"/>
      <c r="AH9" s="420"/>
      <c r="AI9" s="420"/>
      <c r="AJ9" s="420"/>
      <c r="AK9" s="420"/>
      <c r="AL9" s="420"/>
      <c r="AM9" s="420"/>
      <c r="AN9" s="420"/>
      <c r="AO9" s="420"/>
      <c r="AP9" s="420"/>
      <c r="AQ9" s="420"/>
      <c r="AR9" s="420"/>
      <c r="AS9" s="420"/>
      <c r="AT9" s="420"/>
      <c r="AU9" s="420"/>
      <c r="AV9" s="420"/>
      <c r="AW9" s="420"/>
      <c r="AX9" s="420"/>
      <c r="AY9" s="420"/>
      <c r="AZ9" s="420"/>
      <c r="BA9" s="420"/>
      <c r="BB9" s="420"/>
      <c r="BC9" s="420"/>
      <c r="BD9" s="420"/>
      <c r="BE9" s="420"/>
      <c r="BF9" s="420"/>
      <c r="BG9" s="420"/>
      <c r="BH9" s="420"/>
      <c r="BI9" s="420"/>
      <c r="BJ9" s="420"/>
      <c r="BK9" s="420"/>
      <c r="BL9" s="420"/>
      <c r="BM9" s="420"/>
      <c r="BN9" s="420"/>
      <c r="BO9" s="420"/>
      <c r="BP9" s="420"/>
      <c r="BQ9" s="420"/>
      <c r="BR9" s="420"/>
      <c r="BS9" s="420"/>
      <c r="BT9" s="420"/>
      <c r="BU9" s="420"/>
      <c r="BV9" s="420"/>
      <c r="BW9" s="420"/>
      <c r="BX9" s="420"/>
      <c r="BY9" s="420"/>
      <c r="BZ9" s="420"/>
      <c r="CA9" s="420"/>
      <c r="CB9" s="420"/>
      <c r="CC9" s="420"/>
      <c r="CD9" s="420"/>
      <c r="CE9" s="420"/>
      <c r="CF9" s="420"/>
      <c r="CG9" s="420"/>
      <c r="CH9" s="420"/>
      <c r="CI9" s="420"/>
      <c r="CJ9" s="420"/>
      <c r="CK9" s="420"/>
      <c r="CL9" s="420"/>
      <c r="CM9" s="420"/>
      <c r="CN9" s="420"/>
      <c r="CO9" s="420"/>
      <c r="CP9" s="420"/>
      <c r="CQ9" s="420"/>
      <c r="CR9" s="420"/>
      <c r="CS9" s="420"/>
      <c r="CT9" s="420"/>
      <c r="CU9" s="420"/>
      <c r="CV9" s="420"/>
      <c r="CW9" s="420"/>
      <c r="CX9" s="420"/>
      <c r="CY9" s="420"/>
      <c r="CZ9" s="420"/>
      <c r="DA9" s="420"/>
      <c r="DB9" s="420"/>
      <c r="DC9" s="420"/>
      <c r="DD9" s="420"/>
      <c r="DE9" s="420"/>
      <c r="DF9" s="420"/>
      <c r="DG9" s="420"/>
      <c r="DH9" s="420"/>
      <c r="DI9" s="420"/>
      <c r="DJ9" s="420"/>
      <c r="DK9" s="420"/>
      <c r="DL9" s="420"/>
      <c r="DM9" s="420"/>
      <c r="DN9" s="420"/>
      <c r="DO9" s="420"/>
      <c r="DP9" s="420"/>
      <c r="DQ9" s="420"/>
      <c r="DR9" s="420"/>
      <c r="DS9" s="420"/>
      <c r="DT9" s="420"/>
      <c r="DU9" s="420"/>
      <c r="DV9" s="420"/>
      <c r="DW9" s="420"/>
      <c r="DX9" s="420"/>
      <c r="DY9" s="420"/>
      <c r="DZ9" s="420"/>
      <c r="EA9" s="420"/>
      <c r="EB9" s="420"/>
      <c r="EC9" s="420"/>
      <c r="ED9" s="420"/>
      <c r="EE9" s="420"/>
      <c r="EF9" s="420"/>
      <c r="EG9" s="420"/>
      <c r="EH9" s="420"/>
      <c r="EI9" s="420"/>
      <c r="EJ9" s="420"/>
      <c r="EK9" s="420"/>
      <c r="EL9" s="420"/>
      <c r="EM9" s="420"/>
      <c r="EN9" s="420"/>
      <c r="EO9" s="420"/>
      <c r="EP9" s="420"/>
      <c r="EQ9" s="420"/>
      <c r="ER9" s="420"/>
      <c r="ES9" s="420"/>
      <c r="ET9" s="420"/>
      <c r="EU9" s="420"/>
      <c r="EV9" s="420"/>
      <c r="EW9" s="420"/>
      <c r="EX9" s="420"/>
      <c r="EY9" s="420"/>
      <c r="EZ9" s="420"/>
      <c r="FA9" s="420"/>
      <c r="FB9" s="420"/>
      <c r="FC9" s="420"/>
      <c r="FD9" s="420"/>
      <c r="FE9" s="420"/>
      <c r="FF9" s="420"/>
      <c r="FG9" s="420"/>
      <c r="FH9" s="420"/>
      <c r="FI9" s="420"/>
      <c r="FJ9" s="420"/>
      <c r="FK9" s="420"/>
      <c r="FL9" s="420"/>
      <c r="FM9" s="420"/>
      <c r="FN9" s="420"/>
      <c r="FO9" s="420"/>
      <c r="FP9" s="420"/>
      <c r="FQ9" s="420"/>
      <c r="FR9" s="420"/>
      <c r="FS9" s="420"/>
      <c r="FT9" s="420"/>
      <c r="FU9" s="420"/>
      <c r="FV9" s="420"/>
      <c r="FW9" s="420"/>
      <c r="FX9" s="420"/>
      <c r="FY9" s="420"/>
      <c r="FZ9" s="420"/>
      <c r="GA9" s="420"/>
      <c r="GB9" s="420"/>
      <c r="GC9" s="420"/>
      <c r="GD9" s="420"/>
      <c r="GE9" s="420"/>
      <c r="GF9" s="420"/>
      <c r="GG9" s="420"/>
      <c r="GH9" s="420"/>
      <c r="GI9" s="420"/>
      <c r="GJ9" s="420"/>
      <c r="GK9" s="420"/>
      <c r="GL9" s="420"/>
      <c r="GM9" s="420"/>
      <c r="GN9" s="420"/>
      <c r="GO9" s="420"/>
      <c r="GP9" s="420"/>
      <c r="GQ9" s="420"/>
      <c r="GR9" s="420"/>
      <c r="GS9" s="420"/>
      <c r="GT9" s="420"/>
      <c r="GU9" s="420"/>
      <c r="GV9" s="420"/>
      <c r="GW9" s="420"/>
      <c r="GX9" s="420"/>
      <c r="GY9" s="420"/>
      <c r="GZ9" s="420"/>
      <c r="HA9" s="420"/>
      <c r="HB9" s="420"/>
      <c r="HC9" s="420"/>
      <c r="HD9" s="420"/>
      <c r="HE9" s="420"/>
      <c r="HF9" s="420"/>
      <c r="HG9" s="420"/>
      <c r="HH9" s="420"/>
      <c r="HI9" s="420"/>
      <c r="HJ9" s="420"/>
      <c r="HK9" s="420"/>
      <c r="HL9" s="420"/>
      <c r="HM9" s="420"/>
      <c r="HN9" s="420"/>
      <c r="HO9" s="420"/>
      <c r="HP9" s="420"/>
      <c r="HQ9" s="420"/>
      <c r="HR9" s="420"/>
      <c r="HS9" s="420"/>
      <c r="HT9" s="420"/>
      <c r="HU9" s="420"/>
      <c r="HV9" s="420"/>
      <c r="HW9" s="420"/>
      <c r="HX9" s="420"/>
      <c r="HY9" s="420"/>
      <c r="HZ9" s="420"/>
      <c r="IA9" s="420"/>
      <c r="IB9" s="420"/>
      <c r="IC9" s="420"/>
      <c r="ID9" s="420"/>
    </row>
    <row r="10" spans="1:238" s="247" customFormat="1" ht="15.6" customHeight="1">
      <c r="A10" s="171"/>
      <c r="B10" s="171"/>
      <c r="C10" s="1310"/>
      <c r="D10" s="420"/>
      <c r="E10" s="122" t="s">
        <v>3266</v>
      </c>
      <c r="F10" s="1949"/>
      <c r="G10" s="20"/>
      <c r="H10" s="20"/>
      <c r="J10" s="1949">
        <v>1001580.0289999999</v>
      </c>
      <c r="K10" s="1949">
        <v>989891.27602593857</v>
      </c>
      <c r="L10" s="1949">
        <v>910164.00744132709</v>
      </c>
      <c r="M10" s="1949">
        <v>897716.67778312112</v>
      </c>
      <c r="N10" s="1949">
        <v>852983.17446775956</v>
      </c>
      <c r="O10" s="1949">
        <v>853255.2765839966</v>
      </c>
      <c r="P10" s="1949">
        <v>861589.48398617934</v>
      </c>
      <c r="Q10" s="1949">
        <v>877146.34853082942</v>
      </c>
      <c r="R10" s="1949">
        <v>896696.58101062512</v>
      </c>
      <c r="S10" s="1949">
        <v>893928.74777941662</v>
      </c>
      <c r="T10" s="1949">
        <v>889983.45253027137</v>
      </c>
      <c r="U10" s="1949">
        <v>885782.31722244807</v>
      </c>
      <c r="V10" s="1949">
        <v>883492.41695339396</v>
      </c>
      <c r="W10" s="1949">
        <v>882401.65652179893</v>
      </c>
      <c r="X10" s="1949">
        <v>878697.76949789759</v>
      </c>
      <c r="Y10" s="1949">
        <v>875111.62352133822</v>
      </c>
      <c r="Z10" s="1949">
        <v>871661.30079980229</v>
      </c>
      <c r="AA10" s="1949">
        <v>868451.83583045122</v>
      </c>
      <c r="AB10" s="419"/>
      <c r="AC10" s="419"/>
      <c r="AD10" s="420"/>
      <c r="AE10" s="420"/>
      <c r="AF10" s="420"/>
      <c r="AG10" s="420"/>
      <c r="AH10" s="420"/>
      <c r="AI10" s="420"/>
      <c r="AJ10" s="420"/>
      <c r="AK10" s="420"/>
      <c r="AL10" s="420"/>
      <c r="AM10" s="420"/>
      <c r="AN10" s="420"/>
      <c r="AO10" s="420"/>
      <c r="AP10" s="420"/>
      <c r="AQ10" s="420"/>
      <c r="AR10" s="420"/>
      <c r="AS10" s="420"/>
      <c r="AT10" s="420"/>
      <c r="AU10" s="420"/>
      <c r="AV10" s="420"/>
      <c r="AW10" s="420"/>
      <c r="AX10" s="420"/>
      <c r="AY10" s="420"/>
      <c r="AZ10" s="420"/>
      <c r="BA10" s="420"/>
      <c r="BB10" s="420"/>
      <c r="BC10" s="420"/>
      <c r="BD10" s="420"/>
      <c r="BE10" s="420"/>
      <c r="BF10" s="420"/>
      <c r="BG10" s="420"/>
      <c r="BH10" s="420"/>
      <c r="BI10" s="420"/>
      <c r="BJ10" s="420"/>
      <c r="BK10" s="420"/>
      <c r="BL10" s="420"/>
      <c r="BM10" s="420"/>
      <c r="BN10" s="420"/>
      <c r="BO10" s="420"/>
      <c r="BP10" s="420"/>
      <c r="BQ10" s="420"/>
      <c r="BR10" s="420"/>
      <c r="BS10" s="420"/>
      <c r="BT10" s="420"/>
      <c r="BU10" s="420"/>
      <c r="BV10" s="420"/>
      <c r="BW10" s="420"/>
      <c r="BX10" s="420"/>
      <c r="BY10" s="420"/>
      <c r="BZ10" s="420"/>
      <c r="CA10" s="420"/>
      <c r="CB10" s="420"/>
      <c r="CC10" s="420"/>
      <c r="CD10" s="420"/>
      <c r="CE10" s="420"/>
      <c r="CF10" s="420"/>
      <c r="CG10" s="420"/>
      <c r="CH10" s="420"/>
      <c r="CI10" s="420"/>
      <c r="CJ10" s="420"/>
      <c r="CK10" s="420"/>
      <c r="CL10" s="420"/>
      <c r="CM10" s="420"/>
      <c r="CN10" s="420"/>
      <c r="CO10" s="420"/>
      <c r="CP10" s="420"/>
      <c r="CQ10" s="420"/>
      <c r="CR10" s="420"/>
      <c r="CS10" s="420"/>
      <c r="CT10" s="420"/>
      <c r="CU10" s="420"/>
      <c r="CV10" s="420"/>
      <c r="CW10" s="420"/>
      <c r="CX10" s="420"/>
      <c r="CY10" s="420"/>
      <c r="CZ10" s="420"/>
      <c r="DA10" s="420"/>
      <c r="DB10" s="420"/>
      <c r="DC10" s="420"/>
      <c r="DD10" s="420"/>
      <c r="DE10" s="420"/>
      <c r="DF10" s="420"/>
      <c r="DG10" s="420"/>
      <c r="DH10" s="420"/>
      <c r="DI10" s="420"/>
      <c r="DJ10" s="420"/>
      <c r="DK10" s="420"/>
      <c r="DL10" s="420"/>
      <c r="DM10" s="420"/>
      <c r="DN10" s="420"/>
      <c r="DO10" s="420"/>
      <c r="DP10" s="420"/>
      <c r="DQ10" s="420"/>
      <c r="DR10" s="420"/>
      <c r="DS10" s="420"/>
      <c r="DT10" s="420"/>
      <c r="DU10" s="420"/>
      <c r="DV10" s="420"/>
      <c r="DW10" s="420"/>
      <c r="DX10" s="420"/>
      <c r="DY10" s="420"/>
      <c r="DZ10" s="420"/>
      <c r="EA10" s="420"/>
      <c r="EB10" s="420"/>
      <c r="EC10" s="420"/>
      <c r="ED10" s="420"/>
      <c r="EE10" s="420"/>
      <c r="EF10" s="420"/>
      <c r="EG10" s="420"/>
      <c r="EH10" s="420"/>
      <c r="EI10" s="420"/>
      <c r="EJ10" s="420"/>
      <c r="EK10" s="420"/>
      <c r="EL10" s="420"/>
      <c r="EM10" s="420"/>
      <c r="EN10" s="420"/>
      <c r="EO10" s="420"/>
      <c r="EP10" s="420"/>
      <c r="EQ10" s="420"/>
      <c r="ER10" s="420"/>
      <c r="ES10" s="420"/>
      <c r="ET10" s="420"/>
      <c r="EU10" s="420"/>
      <c r="EV10" s="420"/>
      <c r="EW10" s="420"/>
      <c r="EX10" s="420"/>
      <c r="EY10" s="420"/>
      <c r="EZ10" s="420"/>
      <c r="FA10" s="420"/>
      <c r="FB10" s="420"/>
      <c r="FC10" s="420"/>
      <c r="FD10" s="420"/>
      <c r="FE10" s="420"/>
      <c r="FF10" s="420"/>
      <c r="FG10" s="420"/>
      <c r="FH10" s="420"/>
      <c r="FI10" s="420"/>
      <c r="FJ10" s="420"/>
      <c r="FK10" s="420"/>
      <c r="FL10" s="420"/>
      <c r="FM10" s="420"/>
      <c r="FN10" s="420"/>
      <c r="FO10" s="420"/>
      <c r="FP10" s="420"/>
      <c r="FQ10" s="420"/>
      <c r="FR10" s="420"/>
      <c r="FS10" s="420"/>
      <c r="FT10" s="420"/>
      <c r="FU10" s="420"/>
      <c r="FV10" s="420"/>
      <c r="FW10" s="420"/>
      <c r="FX10" s="420"/>
      <c r="FY10" s="420"/>
      <c r="FZ10" s="420"/>
      <c r="GA10" s="420"/>
      <c r="GB10" s="420"/>
      <c r="GC10" s="420"/>
      <c r="GD10" s="420"/>
      <c r="GE10" s="420"/>
      <c r="GF10" s="420"/>
      <c r="GG10" s="420"/>
      <c r="GH10" s="420"/>
      <c r="GI10" s="420"/>
      <c r="GJ10" s="420"/>
      <c r="GK10" s="420"/>
      <c r="GL10" s="420"/>
      <c r="GM10" s="420"/>
      <c r="GN10" s="420"/>
      <c r="GO10" s="420"/>
      <c r="GP10" s="420"/>
      <c r="GQ10" s="420"/>
      <c r="GR10" s="420"/>
      <c r="GS10" s="420"/>
      <c r="GT10" s="420"/>
      <c r="GU10" s="420"/>
      <c r="GV10" s="420"/>
      <c r="GW10" s="420"/>
      <c r="GX10" s="420"/>
      <c r="GY10" s="420"/>
      <c r="GZ10" s="420"/>
      <c r="HA10" s="420"/>
      <c r="HB10" s="420"/>
      <c r="HC10" s="420"/>
      <c r="HD10" s="420"/>
      <c r="HE10" s="420"/>
      <c r="HF10" s="420"/>
      <c r="HG10" s="420"/>
      <c r="HH10" s="420"/>
      <c r="HI10" s="420"/>
      <c r="HJ10" s="420"/>
      <c r="HK10" s="420"/>
      <c r="HL10" s="420"/>
      <c r="HM10" s="420"/>
      <c r="HN10" s="420"/>
      <c r="HO10" s="420"/>
      <c r="HP10" s="420"/>
      <c r="HQ10" s="420"/>
      <c r="HR10" s="420"/>
      <c r="HS10" s="420"/>
      <c r="HT10" s="420"/>
      <c r="HU10" s="420"/>
      <c r="HV10" s="420"/>
      <c r="HW10" s="420"/>
      <c r="HX10" s="420"/>
      <c r="HY10" s="420"/>
      <c r="HZ10" s="420"/>
      <c r="IA10" s="420"/>
      <c r="IB10" s="420"/>
      <c r="IC10" s="420"/>
      <c r="ID10" s="420"/>
    </row>
    <row r="11" spans="1:238" s="247" customFormat="1" ht="15.6" customHeight="1">
      <c r="A11" s="171"/>
      <c r="B11" s="171"/>
      <c r="C11" s="1310"/>
      <c r="D11" s="420"/>
      <c r="E11" s="122" t="s">
        <v>536</v>
      </c>
      <c r="F11" s="1949"/>
      <c r="G11" s="20"/>
      <c r="H11" s="20"/>
      <c r="J11" s="1950">
        <v>0.53721248368109453</v>
      </c>
      <c r="K11" s="1950">
        <v>0.53640560203538001</v>
      </c>
      <c r="L11" s="1950">
        <v>0.52009371853790121</v>
      </c>
      <c r="M11" s="1950">
        <v>0.51298095873321203</v>
      </c>
      <c r="N11" s="1950">
        <v>0.48741895683871983</v>
      </c>
      <c r="O11" s="1950">
        <v>0.4875744437622837</v>
      </c>
      <c r="P11" s="1950">
        <v>0.49233684799210242</v>
      </c>
      <c r="Q11" s="1950">
        <v>0.50122648487475963</v>
      </c>
      <c r="R11" s="1950">
        <v>0.51239804629178576</v>
      </c>
      <c r="S11" s="1950">
        <v>0.51081642730252386</v>
      </c>
      <c r="T11" s="1950">
        <v>0.50856197287444083</v>
      </c>
      <c r="U11" s="1950">
        <v>0.50616132412711312</v>
      </c>
      <c r="V11" s="1950">
        <v>0.50485280968765378</v>
      </c>
      <c r="W11" s="1950">
        <v>0.50422951801245652</v>
      </c>
      <c r="X11" s="1950">
        <v>0.50211301114165585</v>
      </c>
      <c r="Y11" s="1950">
        <v>0.500063784869336</v>
      </c>
      <c r="Z11" s="1950">
        <v>0.49809217188560123</v>
      </c>
      <c r="AA11" s="1950">
        <v>0.4962581919031151</v>
      </c>
      <c r="AB11" s="419"/>
      <c r="AC11" s="419"/>
      <c r="AD11" s="420"/>
      <c r="AE11" s="420"/>
      <c r="AF11" s="420"/>
      <c r="AG11" s="420"/>
      <c r="AH11" s="420"/>
      <c r="AI11" s="420"/>
      <c r="AJ11" s="420"/>
      <c r="AK11" s="420"/>
      <c r="AL11" s="420"/>
      <c r="AM11" s="420"/>
      <c r="AN11" s="420"/>
      <c r="AO11" s="420"/>
      <c r="AP11" s="420"/>
      <c r="AQ11" s="420"/>
      <c r="AR11" s="420"/>
      <c r="AS11" s="420"/>
      <c r="AT11" s="420"/>
      <c r="AU11" s="420"/>
      <c r="AV11" s="420"/>
      <c r="AW11" s="420"/>
      <c r="AX11" s="420"/>
      <c r="AY11" s="420"/>
      <c r="AZ11" s="420"/>
      <c r="BA11" s="420"/>
      <c r="BB11" s="420"/>
      <c r="BC11" s="420"/>
      <c r="BD11" s="420"/>
      <c r="BE11" s="420"/>
      <c r="BF11" s="420"/>
      <c r="BG11" s="420"/>
      <c r="BH11" s="420"/>
      <c r="BI11" s="420"/>
      <c r="BJ11" s="420"/>
      <c r="BK11" s="420"/>
      <c r="BL11" s="420"/>
      <c r="BM11" s="420"/>
      <c r="BN11" s="420"/>
      <c r="BO11" s="420"/>
      <c r="BP11" s="420"/>
      <c r="BQ11" s="420"/>
      <c r="BR11" s="420"/>
      <c r="BS11" s="420"/>
      <c r="BT11" s="420"/>
      <c r="BU11" s="420"/>
      <c r="BV11" s="420"/>
      <c r="BW11" s="420"/>
      <c r="BX11" s="420"/>
      <c r="BY11" s="420"/>
      <c r="BZ11" s="420"/>
      <c r="CA11" s="420"/>
      <c r="CB11" s="420"/>
      <c r="CC11" s="420"/>
      <c r="CD11" s="420"/>
      <c r="CE11" s="420"/>
      <c r="CF11" s="420"/>
      <c r="CG11" s="420"/>
      <c r="CH11" s="420"/>
      <c r="CI11" s="420"/>
      <c r="CJ11" s="420"/>
      <c r="CK11" s="420"/>
      <c r="CL11" s="420"/>
      <c r="CM11" s="420"/>
      <c r="CN11" s="420"/>
      <c r="CO11" s="420"/>
      <c r="CP11" s="420"/>
      <c r="CQ11" s="420"/>
      <c r="CR11" s="420"/>
      <c r="CS11" s="420"/>
      <c r="CT11" s="420"/>
      <c r="CU11" s="420"/>
      <c r="CV11" s="420"/>
      <c r="CW11" s="420"/>
      <c r="CX11" s="420"/>
      <c r="CY11" s="420"/>
      <c r="CZ11" s="420"/>
      <c r="DA11" s="420"/>
      <c r="DB11" s="420"/>
      <c r="DC11" s="420"/>
      <c r="DD11" s="420"/>
      <c r="DE11" s="420"/>
      <c r="DF11" s="420"/>
      <c r="DG11" s="420"/>
      <c r="DH11" s="420"/>
      <c r="DI11" s="420"/>
      <c r="DJ11" s="420"/>
      <c r="DK11" s="420"/>
      <c r="DL11" s="420"/>
      <c r="DM11" s="420"/>
      <c r="DN11" s="420"/>
      <c r="DO11" s="420"/>
      <c r="DP11" s="420"/>
      <c r="DQ11" s="420"/>
      <c r="DR11" s="420"/>
      <c r="DS11" s="420"/>
      <c r="DT11" s="420"/>
      <c r="DU11" s="420"/>
      <c r="DV11" s="420"/>
      <c r="DW11" s="420"/>
      <c r="DX11" s="420"/>
      <c r="DY11" s="420"/>
      <c r="DZ11" s="420"/>
      <c r="EA11" s="420"/>
      <c r="EB11" s="420"/>
      <c r="EC11" s="420"/>
      <c r="ED11" s="420"/>
      <c r="EE11" s="420"/>
      <c r="EF11" s="420"/>
      <c r="EG11" s="420"/>
      <c r="EH11" s="420"/>
      <c r="EI11" s="420"/>
      <c r="EJ11" s="420"/>
      <c r="EK11" s="420"/>
      <c r="EL11" s="420"/>
      <c r="EM11" s="420"/>
      <c r="EN11" s="420"/>
      <c r="EO11" s="420"/>
      <c r="EP11" s="420"/>
      <c r="EQ11" s="420"/>
      <c r="ER11" s="420"/>
      <c r="ES11" s="420"/>
      <c r="ET11" s="420"/>
      <c r="EU11" s="420"/>
      <c r="EV11" s="420"/>
      <c r="EW11" s="420"/>
      <c r="EX11" s="420"/>
      <c r="EY11" s="420"/>
      <c r="EZ11" s="420"/>
      <c r="FA11" s="420"/>
      <c r="FB11" s="420"/>
      <c r="FC11" s="420"/>
      <c r="FD11" s="420"/>
      <c r="FE11" s="420"/>
      <c r="FF11" s="420"/>
      <c r="FG11" s="420"/>
      <c r="FH11" s="420"/>
      <c r="FI11" s="420"/>
      <c r="FJ11" s="420"/>
      <c r="FK11" s="420"/>
      <c r="FL11" s="420"/>
      <c r="FM11" s="420"/>
      <c r="FN11" s="420"/>
      <c r="FO11" s="420"/>
      <c r="FP11" s="420"/>
      <c r="FQ11" s="420"/>
      <c r="FR11" s="420"/>
      <c r="FS11" s="420"/>
      <c r="FT11" s="420"/>
      <c r="FU11" s="420"/>
      <c r="FV11" s="420"/>
      <c r="FW11" s="420"/>
      <c r="FX11" s="420"/>
      <c r="FY11" s="420"/>
      <c r="FZ11" s="420"/>
      <c r="GA11" s="420"/>
      <c r="GB11" s="420"/>
      <c r="GC11" s="420"/>
      <c r="GD11" s="420"/>
      <c r="GE11" s="420"/>
      <c r="GF11" s="420"/>
      <c r="GG11" s="420"/>
      <c r="GH11" s="420"/>
      <c r="GI11" s="420"/>
      <c r="GJ11" s="420"/>
      <c r="GK11" s="420"/>
      <c r="GL11" s="420"/>
      <c r="GM11" s="420"/>
      <c r="GN11" s="420"/>
      <c r="GO11" s="420"/>
      <c r="GP11" s="420"/>
      <c r="GQ11" s="420"/>
      <c r="GR11" s="420"/>
      <c r="GS11" s="420"/>
      <c r="GT11" s="420"/>
      <c r="GU11" s="420"/>
      <c r="GV11" s="420"/>
      <c r="GW11" s="420"/>
      <c r="GX11" s="420"/>
      <c r="GY11" s="420"/>
      <c r="GZ11" s="420"/>
      <c r="HA11" s="420"/>
      <c r="HB11" s="420"/>
      <c r="HC11" s="420"/>
      <c r="HD11" s="420"/>
      <c r="HE11" s="420"/>
      <c r="HF11" s="420"/>
      <c r="HG11" s="420"/>
      <c r="HH11" s="420"/>
      <c r="HI11" s="420"/>
      <c r="HJ11" s="420"/>
      <c r="HK11" s="420"/>
      <c r="HL11" s="420"/>
      <c r="HM11" s="420"/>
      <c r="HN11" s="420"/>
      <c r="HO11" s="420"/>
      <c r="HP11" s="420"/>
      <c r="HQ11" s="420"/>
      <c r="HR11" s="420"/>
      <c r="HS11" s="420"/>
      <c r="HT11" s="420"/>
      <c r="HU11" s="420"/>
      <c r="HV11" s="420"/>
      <c r="HW11" s="420"/>
      <c r="HX11" s="420"/>
      <c r="HY11" s="420"/>
      <c r="HZ11" s="420"/>
      <c r="IA11" s="420"/>
      <c r="IB11" s="420"/>
      <c r="IC11" s="420"/>
      <c r="ID11" s="420"/>
    </row>
    <row r="12" spans="1:238" s="247" customFormat="1" ht="15.6" customHeight="1">
      <c r="A12" s="171"/>
      <c r="B12" s="171"/>
      <c r="C12" s="1310"/>
      <c r="D12" s="420"/>
      <c r="E12" s="122"/>
      <c r="F12" s="1949"/>
      <c r="G12" s="20"/>
      <c r="H12" s="20"/>
      <c r="J12" s="1949"/>
      <c r="K12" s="1949"/>
      <c r="L12" s="1949"/>
      <c r="M12" s="1949"/>
      <c r="N12" s="1949"/>
      <c r="O12" s="1949"/>
      <c r="P12" s="1949"/>
      <c r="Q12" s="1949"/>
      <c r="R12" s="1949"/>
      <c r="S12" s="1949"/>
      <c r="T12" s="1949"/>
      <c r="U12" s="1949"/>
      <c r="V12" s="1949"/>
      <c r="W12" s="1949"/>
      <c r="X12" s="1949"/>
      <c r="Y12" s="1949"/>
      <c r="Z12" s="1949"/>
      <c r="AA12" s="1949"/>
      <c r="AB12" s="419"/>
      <c r="AC12" s="419"/>
      <c r="AD12" s="420"/>
      <c r="AE12" s="420"/>
      <c r="AF12" s="420"/>
      <c r="AG12" s="420"/>
      <c r="AH12" s="420"/>
      <c r="AI12" s="420"/>
      <c r="AJ12" s="420"/>
      <c r="AK12" s="420"/>
      <c r="AL12" s="420"/>
      <c r="AM12" s="420"/>
      <c r="AN12" s="420"/>
      <c r="AO12" s="420"/>
      <c r="AP12" s="420"/>
      <c r="AQ12" s="420"/>
      <c r="AR12" s="420"/>
      <c r="AS12" s="420"/>
      <c r="AT12" s="420"/>
      <c r="AU12" s="420"/>
      <c r="AV12" s="420"/>
      <c r="AW12" s="420"/>
      <c r="AX12" s="420"/>
      <c r="AY12" s="420"/>
      <c r="AZ12" s="420"/>
      <c r="BA12" s="420"/>
      <c r="BB12" s="420"/>
      <c r="BC12" s="420"/>
      <c r="BD12" s="420"/>
      <c r="BE12" s="420"/>
      <c r="BF12" s="420"/>
      <c r="BG12" s="420"/>
      <c r="BH12" s="420"/>
      <c r="BI12" s="420"/>
      <c r="BJ12" s="420"/>
      <c r="BK12" s="420"/>
      <c r="BL12" s="420"/>
      <c r="BM12" s="420"/>
      <c r="BN12" s="420"/>
      <c r="BO12" s="420"/>
      <c r="BP12" s="420"/>
      <c r="BQ12" s="420"/>
      <c r="BR12" s="420"/>
      <c r="BS12" s="420"/>
      <c r="BT12" s="420"/>
      <c r="BU12" s="420"/>
      <c r="BV12" s="420"/>
      <c r="BW12" s="420"/>
      <c r="BX12" s="420"/>
      <c r="BY12" s="420"/>
      <c r="BZ12" s="420"/>
      <c r="CA12" s="420"/>
      <c r="CB12" s="420"/>
      <c r="CC12" s="420"/>
      <c r="CD12" s="420"/>
      <c r="CE12" s="420"/>
      <c r="CF12" s="420"/>
      <c r="CG12" s="420"/>
      <c r="CH12" s="420"/>
      <c r="CI12" s="420"/>
      <c r="CJ12" s="420"/>
      <c r="CK12" s="420"/>
      <c r="CL12" s="420"/>
      <c r="CM12" s="420"/>
      <c r="CN12" s="420"/>
      <c r="CO12" s="420"/>
      <c r="CP12" s="420"/>
      <c r="CQ12" s="420"/>
      <c r="CR12" s="420"/>
      <c r="CS12" s="420"/>
      <c r="CT12" s="420"/>
      <c r="CU12" s="420"/>
      <c r="CV12" s="420"/>
      <c r="CW12" s="420"/>
      <c r="CX12" s="420"/>
      <c r="CY12" s="420"/>
      <c r="CZ12" s="420"/>
      <c r="DA12" s="420"/>
      <c r="DB12" s="420"/>
      <c r="DC12" s="420"/>
      <c r="DD12" s="420"/>
      <c r="DE12" s="420"/>
      <c r="DF12" s="420"/>
      <c r="DG12" s="420"/>
      <c r="DH12" s="420"/>
      <c r="DI12" s="420"/>
      <c r="DJ12" s="420"/>
      <c r="DK12" s="420"/>
      <c r="DL12" s="420"/>
      <c r="DM12" s="420"/>
      <c r="DN12" s="420"/>
      <c r="DO12" s="420"/>
      <c r="DP12" s="420"/>
      <c r="DQ12" s="420"/>
      <c r="DR12" s="420"/>
      <c r="DS12" s="420"/>
      <c r="DT12" s="420"/>
      <c r="DU12" s="420"/>
      <c r="DV12" s="420"/>
      <c r="DW12" s="420"/>
      <c r="DX12" s="420"/>
      <c r="DY12" s="420"/>
      <c r="DZ12" s="420"/>
      <c r="EA12" s="420"/>
      <c r="EB12" s="420"/>
      <c r="EC12" s="420"/>
      <c r="ED12" s="420"/>
      <c r="EE12" s="420"/>
      <c r="EF12" s="420"/>
      <c r="EG12" s="420"/>
      <c r="EH12" s="420"/>
      <c r="EI12" s="420"/>
      <c r="EJ12" s="420"/>
      <c r="EK12" s="420"/>
      <c r="EL12" s="420"/>
      <c r="EM12" s="420"/>
      <c r="EN12" s="420"/>
      <c r="EO12" s="420"/>
      <c r="EP12" s="420"/>
      <c r="EQ12" s="420"/>
      <c r="ER12" s="420"/>
      <c r="ES12" s="420"/>
      <c r="ET12" s="420"/>
      <c r="EU12" s="420"/>
      <c r="EV12" s="420"/>
      <c r="EW12" s="420"/>
      <c r="EX12" s="420"/>
      <c r="EY12" s="420"/>
      <c r="EZ12" s="420"/>
      <c r="FA12" s="420"/>
      <c r="FB12" s="420"/>
      <c r="FC12" s="420"/>
      <c r="FD12" s="420"/>
      <c r="FE12" s="420"/>
      <c r="FF12" s="420"/>
      <c r="FG12" s="420"/>
      <c r="FH12" s="420"/>
      <c r="FI12" s="420"/>
      <c r="FJ12" s="420"/>
      <c r="FK12" s="420"/>
      <c r="FL12" s="420"/>
      <c r="FM12" s="420"/>
      <c r="FN12" s="420"/>
      <c r="FO12" s="420"/>
      <c r="FP12" s="420"/>
      <c r="FQ12" s="420"/>
      <c r="FR12" s="420"/>
      <c r="FS12" s="420"/>
      <c r="FT12" s="420"/>
      <c r="FU12" s="420"/>
      <c r="FV12" s="420"/>
      <c r="FW12" s="420"/>
      <c r="FX12" s="420"/>
      <c r="FY12" s="420"/>
      <c r="FZ12" s="420"/>
      <c r="GA12" s="420"/>
      <c r="GB12" s="420"/>
      <c r="GC12" s="420"/>
      <c r="GD12" s="420"/>
      <c r="GE12" s="420"/>
      <c r="GF12" s="420"/>
      <c r="GG12" s="420"/>
      <c r="GH12" s="420"/>
      <c r="GI12" s="420"/>
      <c r="GJ12" s="420"/>
      <c r="GK12" s="420"/>
      <c r="GL12" s="420"/>
      <c r="GM12" s="420"/>
      <c r="GN12" s="420"/>
      <c r="GO12" s="420"/>
      <c r="GP12" s="420"/>
      <c r="GQ12" s="420"/>
      <c r="GR12" s="420"/>
      <c r="GS12" s="420"/>
      <c r="GT12" s="420"/>
      <c r="GU12" s="420"/>
      <c r="GV12" s="420"/>
      <c r="GW12" s="420"/>
      <c r="GX12" s="420"/>
      <c r="GY12" s="420"/>
      <c r="GZ12" s="420"/>
      <c r="HA12" s="420"/>
      <c r="HB12" s="420"/>
      <c r="HC12" s="420"/>
      <c r="HD12" s="420"/>
      <c r="HE12" s="420"/>
      <c r="HF12" s="420"/>
      <c r="HG12" s="420"/>
      <c r="HH12" s="420"/>
      <c r="HI12" s="420"/>
      <c r="HJ12" s="420"/>
      <c r="HK12" s="420"/>
      <c r="HL12" s="420"/>
      <c r="HM12" s="420"/>
      <c r="HN12" s="420"/>
      <c r="HO12" s="420"/>
      <c r="HP12" s="420"/>
      <c r="HQ12" s="420"/>
      <c r="HR12" s="420"/>
      <c r="HS12" s="420"/>
      <c r="HT12" s="420"/>
      <c r="HU12" s="420"/>
      <c r="HV12" s="420"/>
      <c r="HW12" s="420"/>
      <c r="HX12" s="420"/>
      <c r="HY12" s="420"/>
      <c r="HZ12" s="420"/>
      <c r="IA12" s="420"/>
      <c r="IB12" s="420"/>
      <c r="IC12" s="420"/>
      <c r="ID12" s="420"/>
    </row>
    <row r="13" spans="1:238" s="247" customFormat="1" ht="15.6" customHeight="1">
      <c r="A13" s="171"/>
      <c r="B13" s="171"/>
      <c r="C13" s="1312"/>
      <c r="D13" s="419"/>
      <c r="E13" s="122" t="s">
        <v>3267</v>
      </c>
      <c r="F13" s="669"/>
      <c r="G13" s="20"/>
      <c r="H13" s="20"/>
      <c r="J13" s="1523"/>
      <c r="K13" s="1523"/>
      <c r="L13" s="1523"/>
      <c r="M13" s="1523"/>
      <c r="N13" s="1523"/>
      <c r="O13" s="1523"/>
      <c r="P13" s="1523"/>
      <c r="Q13" s="1523"/>
      <c r="R13" s="1523"/>
      <c r="S13" s="1523"/>
      <c r="T13" s="1523"/>
      <c r="U13" s="1523"/>
      <c r="V13" s="1523"/>
      <c r="W13" s="1523"/>
      <c r="X13" s="1523"/>
      <c r="Y13" s="1523"/>
      <c r="Z13" s="1523"/>
      <c r="AA13" s="454"/>
      <c r="AB13" s="419"/>
      <c r="AC13" s="419"/>
    </row>
    <row r="14" spans="1:238" s="247" customFormat="1" ht="15.6" customHeight="1">
      <c r="A14" s="171"/>
      <c r="B14" s="171"/>
      <c r="C14" s="1310"/>
      <c r="D14" s="419"/>
      <c r="E14" s="152" t="s">
        <v>1931</v>
      </c>
      <c r="F14" s="669"/>
      <c r="G14" s="20"/>
      <c r="H14" s="20"/>
      <c r="J14" s="1951">
        <v>25.472452785897154</v>
      </c>
      <c r="K14" s="1951">
        <v>26.679192593781359</v>
      </c>
      <c r="L14" s="1951">
        <v>29.187816462531931</v>
      </c>
      <c r="M14" s="1951">
        <v>30.793917150193071</v>
      </c>
      <c r="N14" s="669">
        <v>31.563765078947895</v>
      </c>
      <c r="O14" s="669">
        <v>32.35285920592159</v>
      </c>
      <c r="P14" s="669">
        <v>33.161680686069623</v>
      </c>
      <c r="Q14" s="669">
        <v>33.990722703221358</v>
      </c>
      <c r="R14" s="669">
        <v>34.840490770801892</v>
      </c>
      <c r="S14" s="669">
        <v>35.711503040071939</v>
      </c>
      <c r="T14" s="669">
        <v>36.604290616073733</v>
      </c>
      <c r="U14" s="669">
        <v>37.519397881475577</v>
      </c>
      <c r="V14" s="669">
        <v>38.457382828512465</v>
      </c>
      <c r="W14" s="669">
        <v>39.418817399225276</v>
      </c>
      <c r="X14" s="669">
        <v>40.404287834205903</v>
      </c>
      <c r="Y14" s="669">
        <v>41.414395030061044</v>
      </c>
      <c r="Z14" s="669">
        <v>42.449754905812568</v>
      </c>
      <c r="AA14" s="669">
        <v>43.510998778457882</v>
      </c>
      <c r="AB14" s="152"/>
      <c r="AC14" s="152"/>
    </row>
    <row r="15" spans="1:238" s="247" customFormat="1" ht="15.6" customHeight="1">
      <c r="A15" s="171"/>
      <c r="B15" s="171"/>
      <c r="C15" s="1310"/>
      <c r="D15" s="28"/>
      <c r="E15" s="152" t="s">
        <v>3268</v>
      </c>
      <c r="F15" s="454"/>
      <c r="G15" s="20"/>
      <c r="H15" s="20"/>
      <c r="J15" s="1952">
        <v>25512700</v>
      </c>
      <c r="K15" s="1952">
        <v>26409500</v>
      </c>
      <c r="L15" s="1952">
        <v>26565700</v>
      </c>
      <c r="M15" s="1952">
        <v>27644213</v>
      </c>
      <c r="N15" s="454">
        <v>26923400</v>
      </c>
      <c r="O15" s="454">
        <v>27605200</v>
      </c>
      <c r="P15" s="454">
        <v>28571800</v>
      </c>
      <c r="Q15" s="454">
        <v>29814800</v>
      </c>
      <c r="R15" s="454">
        <v>31241300</v>
      </c>
      <c r="S15" s="454">
        <v>31923500</v>
      </c>
      <c r="T15" s="454">
        <v>32577200</v>
      </c>
      <c r="U15" s="454">
        <v>33234000</v>
      </c>
      <c r="V15" s="454">
        <v>33976800</v>
      </c>
      <c r="W15" s="454">
        <v>34783200</v>
      </c>
      <c r="X15" s="454">
        <v>35503200</v>
      </c>
      <c r="Y15" s="454">
        <v>36242200</v>
      </c>
      <c r="Z15" s="454">
        <v>37001800</v>
      </c>
      <c r="AA15" s="454">
        <v>37787200</v>
      </c>
      <c r="AB15" s="152"/>
      <c r="AC15" s="152"/>
    </row>
    <row r="16" spans="1:238" s="247" customFormat="1" ht="15.6" customHeight="1">
      <c r="A16" s="171"/>
      <c r="B16" s="171"/>
      <c r="C16" s="412"/>
      <c r="D16" s="28"/>
      <c r="E16" s="20"/>
      <c r="F16" s="20"/>
      <c r="G16" s="20"/>
      <c r="H16" s="20"/>
      <c r="J16" s="20"/>
      <c r="K16" s="20"/>
      <c r="L16" s="20"/>
      <c r="M16" s="20"/>
      <c r="N16" s="20"/>
      <c r="O16" s="20"/>
      <c r="P16" s="20"/>
      <c r="Q16" s="20"/>
      <c r="R16" s="28"/>
      <c r="S16" s="28"/>
      <c r="T16" s="28"/>
      <c r="U16" s="28"/>
      <c r="V16" s="28"/>
      <c r="W16" s="28"/>
      <c r="X16" s="28"/>
      <c r="Y16" s="28"/>
      <c r="Z16" s="28"/>
      <c r="AA16" s="28"/>
      <c r="AB16" s="28"/>
      <c r="AC16" s="28"/>
    </row>
    <row r="17" spans="1:238" s="247" customFormat="1" ht="15.6" customHeight="1">
      <c r="A17" s="171"/>
      <c r="B17" s="171"/>
      <c r="C17" s="412"/>
      <c r="D17" s="28"/>
      <c r="E17" s="20"/>
      <c r="F17" s="20"/>
      <c r="G17" s="20"/>
      <c r="H17" s="20"/>
      <c r="L17" s="20"/>
      <c r="M17" s="20"/>
      <c r="N17" s="20"/>
      <c r="O17" s="20"/>
      <c r="P17" s="20"/>
      <c r="Q17" s="20"/>
      <c r="R17" s="28"/>
      <c r="S17" s="28"/>
      <c r="T17" s="28"/>
      <c r="U17" s="28"/>
      <c r="V17" s="28"/>
      <c r="W17" s="28"/>
      <c r="X17" s="28"/>
      <c r="Y17" s="28"/>
      <c r="Z17" s="28"/>
      <c r="AA17" s="28"/>
      <c r="AB17" s="28"/>
      <c r="AC17" s="28"/>
    </row>
    <row r="18" spans="1:238" s="247" customFormat="1" ht="15.6" customHeight="1">
      <c r="A18" s="171"/>
      <c r="B18" s="171"/>
      <c r="C18" s="412"/>
      <c r="D18" s="28"/>
      <c r="E18" s="20"/>
      <c r="F18" s="20"/>
      <c r="G18" s="20"/>
      <c r="H18" s="20"/>
      <c r="L18" s="20"/>
      <c r="M18" s="20"/>
      <c r="N18" s="20"/>
      <c r="O18" s="20"/>
      <c r="P18" s="20"/>
      <c r="Q18" s="20"/>
      <c r="R18" s="28"/>
      <c r="S18" s="28"/>
      <c r="T18" s="28"/>
      <c r="U18" s="28"/>
      <c r="V18" s="28"/>
      <c r="W18" s="28"/>
      <c r="X18" s="28"/>
      <c r="Y18" s="28"/>
      <c r="Z18" s="28"/>
      <c r="AA18" s="28"/>
      <c r="AB18" s="28"/>
      <c r="AC18" s="28"/>
    </row>
    <row r="19" spans="1:238" s="241" customFormat="1" ht="15.6" customHeight="1">
      <c r="A19" s="171"/>
      <c r="B19" s="171"/>
      <c r="C19" s="412"/>
      <c r="D19" s="28"/>
      <c r="E19" s="20"/>
      <c r="F19" s="20"/>
      <c r="G19" s="20"/>
      <c r="H19" s="20"/>
      <c r="I19" s="247"/>
      <c r="J19" s="247"/>
      <c r="K19" s="247"/>
      <c r="L19" s="20"/>
      <c r="M19" s="20"/>
      <c r="N19" s="20"/>
      <c r="O19" s="20"/>
      <c r="P19" s="20"/>
      <c r="Q19" s="20"/>
      <c r="R19" s="28"/>
      <c r="S19" s="28"/>
      <c r="T19" s="28"/>
      <c r="U19" s="28"/>
      <c r="V19" s="28"/>
      <c r="W19" s="28"/>
      <c r="X19" s="28"/>
      <c r="Y19" s="28"/>
      <c r="Z19" s="28"/>
      <c r="AA19" s="28"/>
      <c r="AB19" s="28"/>
      <c r="AC19" s="28"/>
      <c r="AD19" s="247"/>
      <c r="AE19" s="247"/>
      <c r="AF19" s="247"/>
      <c r="AG19" s="247"/>
      <c r="AH19" s="247"/>
      <c r="AI19" s="247"/>
      <c r="AJ19" s="247"/>
      <c r="AK19" s="247"/>
      <c r="AL19" s="247"/>
      <c r="AM19" s="247"/>
      <c r="AN19" s="247"/>
      <c r="AO19" s="247"/>
      <c r="AP19" s="247"/>
      <c r="AQ19" s="247"/>
      <c r="AR19" s="247"/>
      <c r="AS19" s="247"/>
      <c r="AT19" s="247"/>
      <c r="AU19" s="247"/>
      <c r="AV19" s="247"/>
      <c r="AW19" s="247"/>
      <c r="AX19" s="247"/>
      <c r="AY19" s="247"/>
      <c r="AZ19" s="247"/>
      <c r="BA19" s="247"/>
      <c r="BB19" s="247"/>
      <c r="BC19" s="247"/>
      <c r="BD19" s="247"/>
      <c r="BE19" s="247"/>
      <c r="BF19" s="247"/>
      <c r="BG19" s="247"/>
      <c r="BH19" s="247"/>
      <c r="BI19" s="247"/>
      <c r="BJ19" s="247"/>
      <c r="BK19" s="247"/>
      <c r="BL19" s="247"/>
      <c r="BM19" s="247"/>
      <c r="BN19" s="247"/>
      <c r="BO19" s="247"/>
      <c r="BP19" s="247"/>
      <c r="BQ19" s="247"/>
      <c r="BR19" s="247"/>
      <c r="BS19" s="247"/>
      <c r="BT19" s="247"/>
      <c r="BU19" s="247"/>
      <c r="BV19" s="247"/>
      <c r="BW19" s="247"/>
      <c r="BX19" s="247"/>
      <c r="BY19" s="247"/>
      <c r="BZ19" s="247"/>
      <c r="CA19" s="247"/>
      <c r="CB19" s="247"/>
      <c r="CC19" s="247"/>
      <c r="CD19" s="247"/>
      <c r="CE19" s="247"/>
      <c r="CF19" s="247"/>
      <c r="CG19" s="247"/>
      <c r="CH19" s="247"/>
      <c r="CI19" s="247"/>
      <c r="CJ19" s="247"/>
      <c r="CK19" s="247"/>
      <c r="CL19" s="247"/>
      <c r="CM19" s="247"/>
      <c r="CN19" s="247"/>
      <c r="CO19" s="247"/>
      <c r="CP19" s="247"/>
      <c r="CQ19" s="247"/>
      <c r="CR19" s="247"/>
      <c r="CS19" s="247"/>
      <c r="CT19" s="247"/>
      <c r="CU19" s="247"/>
      <c r="CV19" s="247"/>
      <c r="CW19" s="247"/>
      <c r="CX19" s="247"/>
      <c r="CY19" s="247"/>
      <c r="CZ19" s="247"/>
      <c r="DA19" s="247"/>
      <c r="DB19" s="247"/>
      <c r="DC19" s="247"/>
      <c r="DD19" s="247"/>
      <c r="DE19" s="247"/>
      <c r="DF19" s="247"/>
      <c r="DG19" s="247"/>
      <c r="DH19" s="247"/>
      <c r="DI19" s="247"/>
      <c r="DJ19" s="247"/>
      <c r="DK19" s="247"/>
      <c r="DL19" s="247"/>
      <c r="DM19" s="247"/>
      <c r="DN19" s="247"/>
      <c r="DO19" s="247"/>
      <c r="DP19" s="247"/>
      <c r="DQ19" s="247"/>
      <c r="DR19" s="247"/>
      <c r="DS19" s="247"/>
      <c r="DT19" s="247"/>
      <c r="DU19" s="247"/>
      <c r="DV19" s="247"/>
      <c r="DW19" s="247"/>
      <c r="DX19" s="247"/>
      <c r="DY19" s="247"/>
      <c r="DZ19" s="247"/>
      <c r="EA19" s="247"/>
      <c r="EB19" s="247"/>
      <c r="EC19" s="247"/>
      <c r="ED19" s="247"/>
      <c r="EE19" s="247"/>
      <c r="EF19" s="247"/>
      <c r="EG19" s="247"/>
      <c r="EH19" s="247"/>
      <c r="EI19" s="247"/>
      <c r="EJ19" s="247"/>
      <c r="EK19" s="247"/>
      <c r="EL19" s="247"/>
      <c r="EM19" s="247"/>
      <c r="EN19" s="247"/>
      <c r="EO19" s="247"/>
      <c r="EP19" s="247"/>
      <c r="EQ19" s="247"/>
      <c r="ER19" s="247"/>
      <c r="ES19" s="247"/>
      <c r="ET19" s="247"/>
      <c r="EU19" s="247"/>
      <c r="EV19" s="247"/>
      <c r="EW19" s="247"/>
      <c r="EX19" s="247"/>
      <c r="EY19" s="247"/>
      <c r="EZ19" s="247"/>
      <c r="FA19" s="247"/>
      <c r="FB19" s="247"/>
      <c r="FC19" s="247"/>
      <c r="FD19" s="247"/>
      <c r="FE19" s="247"/>
      <c r="FF19" s="247"/>
      <c r="FG19" s="247"/>
      <c r="FH19" s="247"/>
      <c r="FI19" s="247"/>
      <c r="FJ19" s="247"/>
      <c r="FK19" s="247"/>
      <c r="FL19" s="247"/>
      <c r="FM19" s="247"/>
      <c r="FN19" s="247"/>
      <c r="FO19" s="247"/>
      <c r="FP19" s="247"/>
      <c r="FQ19" s="247"/>
      <c r="FR19" s="247"/>
      <c r="FS19" s="247"/>
      <c r="FT19" s="247"/>
      <c r="FU19" s="247"/>
      <c r="FV19" s="247"/>
      <c r="FW19" s="247"/>
      <c r="FX19" s="247"/>
      <c r="FY19" s="247"/>
      <c r="FZ19" s="247"/>
      <c r="GA19" s="247"/>
      <c r="GB19" s="247"/>
      <c r="GC19" s="247"/>
      <c r="GD19" s="247"/>
      <c r="GE19" s="247"/>
      <c r="GF19" s="247"/>
      <c r="GG19" s="247"/>
      <c r="GH19" s="247"/>
      <c r="GI19" s="247"/>
      <c r="GJ19" s="247"/>
      <c r="GK19" s="247"/>
      <c r="GL19" s="247"/>
      <c r="GM19" s="247"/>
      <c r="GN19" s="247"/>
      <c r="GO19" s="247"/>
      <c r="GP19" s="247"/>
      <c r="GQ19" s="247"/>
      <c r="GR19" s="247"/>
      <c r="GS19" s="247"/>
      <c r="GT19" s="247"/>
      <c r="GU19" s="247"/>
      <c r="GV19" s="247"/>
      <c r="GW19" s="247"/>
      <c r="GX19" s="247"/>
      <c r="GY19" s="247"/>
      <c r="GZ19" s="247"/>
      <c r="HA19" s="247"/>
      <c r="HB19" s="247"/>
      <c r="HC19" s="247"/>
      <c r="HD19" s="247"/>
      <c r="HE19" s="247"/>
      <c r="HF19" s="247"/>
      <c r="HG19" s="247"/>
      <c r="HH19" s="247"/>
      <c r="HI19" s="247"/>
      <c r="HJ19" s="247"/>
      <c r="HK19" s="247"/>
      <c r="HL19" s="247"/>
      <c r="HM19" s="247"/>
      <c r="HN19" s="247"/>
      <c r="HO19" s="247"/>
      <c r="HP19" s="247"/>
      <c r="HQ19" s="247"/>
      <c r="HR19" s="247"/>
      <c r="HS19" s="247"/>
      <c r="HT19" s="247"/>
      <c r="HU19" s="247"/>
      <c r="HV19" s="247"/>
      <c r="HW19" s="247"/>
      <c r="HX19" s="247"/>
      <c r="HY19" s="247"/>
      <c r="HZ19" s="247"/>
      <c r="IA19" s="247"/>
      <c r="IB19" s="247"/>
      <c r="IC19" s="247"/>
      <c r="ID19" s="247"/>
    </row>
    <row r="20" spans="1:238" s="152" customFormat="1">
      <c r="A20" s="171"/>
      <c r="B20" s="171"/>
      <c r="C20" s="412"/>
      <c r="D20" s="28"/>
      <c r="E20" s="20"/>
      <c r="F20" s="20"/>
      <c r="G20" s="20"/>
      <c r="H20" s="20"/>
      <c r="I20" s="247"/>
      <c r="J20" s="247"/>
      <c r="K20" s="247"/>
      <c r="L20" s="20"/>
      <c r="M20" s="20"/>
      <c r="N20" s="20"/>
      <c r="O20" s="20"/>
      <c r="P20" s="20"/>
      <c r="Q20" s="20"/>
      <c r="R20" s="28"/>
      <c r="S20" s="28"/>
      <c r="T20" s="28"/>
      <c r="U20" s="28"/>
      <c r="V20" s="28"/>
      <c r="W20" s="28"/>
      <c r="X20" s="28"/>
      <c r="Y20" s="28"/>
      <c r="Z20" s="28"/>
      <c r="AA20" s="28"/>
      <c r="AB20" s="28"/>
      <c r="AC20" s="28"/>
      <c r="AD20" s="419"/>
      <c r="AE20" s="419"/>
      <c r="AF20" s="419"/>
      <c r="AG20" s="419"/>
      <c r="AH20" s="419"/>
      <c r="AI20" s="419"/>
      <c r="AJ20" s="419"/>
      <c r="AK20" s="419"/>
      <c r="AL20" s="419"/>
      <c r="AM20" s="419"/>
      <c r="AN20" s="419"/>
      <c r="AO20" s="419"/>
      <c r="AP20" s="419"/>
      <c r="AQ20" s="419"/>
    </row>
    <row r="21" spans="1:238" s="152" customFormat="1">
      <c r="A21" s="171"/>
      <c r="B21" s="171"/>
      <c r="C21" s="412"/>
      <c r="D21" s="28"/>
      <c r="E21" s="20"/>
      <c r="F21" s="20"/>
      <c r="G21" s="20"/>
      <c r="H21" s="20"/>
      <c r="I21" s="247"/>
      <c r="J21" s="247"/>
      <c r="K21" s="247"/>
      <c r="L21" s="20"/>
      <c r="M21" s="20"/>
      <c r="N21" s="20"/>
      <c r="O21" s="20"/>
      <c r="P21" s="20"/>
      <c r="Q21" s="20"/>
      <c r="R21" s="28"/>
      <c r="S21" s="28"/>
      <c r="T21" s="28"/>
      <c r="U21" s="28"/>
      <c r="V21" s="28"/>
      <c r="W21" s="28"/>
      <c r="X21" s="28"/>
      <c r="Y21" s="28"/>
      <c r="Z21" s="28"/>
      <c r="AA21" s="28"/>
      <c r="AB21" s="28"/>
      <c r="AC21" s="28"/>
      <c r="AD21" s="419"/>
      <c r="AE21" s="419"/>
      <c r="AF21" s="419"/>
      <c r="AG21" s="419"/>
      <c r="AH21" s="419"/>
      <c r="AI21" s="419"/>
      <c r="AJ21" s="419"/>
      <c r="AK21" s="419"/>
      <c r="AL21" s="419"/>
      <c r="AM21" s="419"/>
      <c r="AN21" s="419"/>
      <c r="AO21" s="419"/>
      <c r="AP21" s="419"/>
      <c r="AQ21" s="419"/>
    </row>
    <row r="22" spans="1:238" s="152" customFormat="1">
      <c r="A22" s="171"/>
      <c r="B22" s="171"/>
      <c r="C22" s="412"/>
      <c r="D22" s="28"/>
      <c r="E22" s="20"/>
      <c r="F22" s="20"/>
      <c r="G22" s="20"/>
      <c r="H22" s="20"/>
      <c r="I22" s="247"/>
      <c r="J22" s="247"/>
      <c r="K22" s="247"/>
      <c r="L22" s="20"/>
      <c r="M22" s="20"/>
      <c r="N22" s="20"/>
      <c r="O22" s="20"/>
      <c r="P22" s="20"/>
      <c r="Q22" s="20"/>
      <c r="R22" s="28"/>
      <c r="S22" s="28"/>
      <c r="T22" s="28"/>
      <c r="U22" s="28"/>
      <c r="V22" s="28"/>
      <c r="W22" s="28"/>
      <c r="X22" s="28"/>
      <c r="Y22" s="28"/>
      <c r="Z22" s="28"/>
      <c r="AA22" s="28"/>
      <c r="AB22" s="28"/>
      <c r="AC22" s="28"/>
    </row>
    <row r="23" spans="1:238" s="146" customFormat="1">
      <c r="A23" s="171"/>
      <c r="B23" s="171"/>
      <c r="C23" s="412"/>
      <c r="D23" s="28"/>
      <c r="E23" s="20"/>
      <c r="F23" s="20"/>
      <c r="G23" s="20"/>
      <c r="H23" s="1638"/>
      <c r="I23" s="247"/>
      <c r="J23" s="247"/>
      <c r="K23" s="247"/>
      <c r="L23" s="20"/>
      <c r="M23" s="20"/>
      <c r="N23" s="20"/>
      <c r="O23" s="20"/>
      <c r="P23" s="20"/>
      <c r="Q23" s="20"/>
      <c r="R23" s="28"/>
      <c r="S23" s="28"/>
      <c r="T23" s="28"/>
      <c r="U23" s="28"/>
      <c r="V23" s="28"/>
      <c r="W23" s="28"/>
      <c r="X23" s="28"/>
      <c r="Y23" s="28"/>
      <c r="Z23" s="28"/>
      <c r="AA23" s="28"/>
      <c r="AB23" s="28"/>
      <c r="AC23" s="28"/>
      <c r="AD23" s="152"/>
      <c r="AE23" s="152"/>
      <c r="AF23" s="152"/>
      <c r="AG23" s="152"/>
      <c r="AH23" s="152"/>
      <c r="AI23" s="152"/>
      <c r="AJ23" s="152"/>
      <c r="AK23" s="152"/>
      <c r="AL23" s="152"/>
      <c r="AM23" s="152"/>
      <c r="AN23" s="152"/>
      <c r="AO23" s="152"/>
      <c r="AP23" s="152"/>
      <c r="AQ23" s="152"/>
      <c r="AR23" s="152"/>
      <c r="AS23" s="152"/>
      <c r="AT23" s="152"/>
      <c r="AU23" s="152"/>
      <c r="AV23" s="152"/>
      <c r="AW23" s="152"/>
      <c r="AX23" s="152"/>
      <c r="AY23" s="152"/>
      <c r="AZ23" s="152"/>
      <c r="BA23" s="152"/>
      <c r="BB23" s="152"/>
      <c r="BC23" s="152"/>
      <c r="BD23" s="152"/>
      <c r="BE23" s="152"/>
      <c r="BF23" s="152"/>
      <c r="BG23" s="152"/>
      <c r="BH23" s="152"/>
      <c r="BI23" s="152"/>
      <c r="BJ23" s="152"/>
      <c r="BK23" s="152"/>
      <c r="BL23" s="152"/>
      <c r="BM23" s="152"/>
      <c r="BN23" s="152"/>
      <c r="BO23" s="152"/>
      <c r="BP23" s="152"/>
      <c r="BQ23" s="152"/>
      <c r="BR23" s="152"/>
      <c r="BS23" s="152"/>
      <c r="BT23" s="152"/>
      <c r="BU23" s="152"/>
      <c r="BV23" s="152"/>
      <c r="BW23" s="152"/>
      <c r="BX23" s="152"/>
      <c r="BY23" s="152"/>
      <c r="BZ23" s="152"/>
      <c r="CA23" s="152"/>
      <c r="CB23" s="152"/>
      <c r="CC23" s="152"/>
      <c r="CD23" s="152"/>
      <c r="CE23" s="152"/>
      <c r="CF23" s="152"/>
      <c r="CG23" s="152"/>
      <c r="CH23" s="152"/>
      <c r="CI23" s="152"/>
      <c r="CJ23" s="152"/>
      <c r="CK23" s="152"/>
      <c r="CL23" s="152"/>
      <c r="CM23" s="152"/>
      <c r="CN23" s="152"/>
      <c r="CO23" s="152"/>
      <c r="CP23" s="152"/>
      <c r="CQ23" s="152"/>
      <c r="CR23" s="152"/>
      <c r="CS23" s="152"/>
      <c r="CT23" s="152"/>
      <c r="CU23" s="152"/>
      <c r="CV23" s="152"/>
      <c r="CW23" s="152"/>
      <c r="CX23" s="152"/>
      <c r="CY23" s="152"/>
      <c r="CZ23" s="152"/>
      <c r="DA23" s="152"/>
      <c r="DB23" s="152"/>
      <c r="DC23" s="152"/>
      <c r="DD23" s="152"/>
      <c r="DE23" s="152"/>
      <c r="DF23" s="152"/>
      <c r="DG23" s="152"/>
      <c r="DH23" s="152"/>
      <c r="DI23" s="152"/>
      <c r="DJ23" s="152"/>
      <c r="DK23" s="152"/>
      <c r="DL23" s="152"/>
      <c r="DM23" s="152"/>
      <c r="DN23" s="152"/>
      <c r="DO23" s="152"/>
      <c r="DP23" s="152"/>
      <c r="DQ23" s="152"/>
      <c r="DR23" s="152"/>
      <c r="DS23" s="152"/>
      <c r="DT23" s="152"/>
      <c r="DU23" s="152"/>
      <c r="DV23" s="152"/>
      <c r="DW23" s="152"/>
      <c r="DX23" s="152"/>
      <c r="DY23" s="152"/>
      <c r="DZ23" s="152"/>
      <c r="EA23" s="152"/>
      <c r="EB23" s="152"/>
      <c r="EC23" s="152"/>
      <c r="ED23" s="152"/>
      <c r="EE23" s="152"/>
      <c r="EF23" s="152"/>
      <c r="EG23" s="152"/>
      <c r="EH23" s="152"/>
      <c r="EI23" s="152"/>
      <c r="EJ23" s="152"/>
      <c r="EK23" s="152"/>
      <c r="EL23" s="152"/>
      <c r="EM23" s="152"/>
      <c r="EN23" s="152"/>
      <c r="EO23" s="152"/>
      <c r="EP23" s="152"/>
      <c r="EQ23" s="152"/>
      <c r="ER23" s="152"/>
      <c r="ES23" s="152"/>
      <c r="ET23" s="152"/>
      <c r="EU23" s="152"/>
      <c r="EV23" s="152"/>
      <c r="EW23" s="152"/>
      <c r="EX23" s="152"/>
      <c r="EY23" s="152"/>
      <c r="EZ23" s="152"/>
      <c r="FA23" s="152"/>
      <c r="FB23" s="152"/>
      <c r="FC23" s="152"/>
      <c r="FD23" s="152"/>
      <c r="FE23" s="152"/>
      <c r="FF23" s="152"/>
      <c r="FG23" s="152"/>
      <c r="FH23" s="152"/>
      <c r="FI23" s="152"/>
      <c r="FJ23" s="152"/>
      <c r="FK23" s="152"/>
      <c r="FL23" s="152"/>
      <c r="FM23" s="152"/>
      <c r="FN23" s="152"/>
      <c r="FO23" s="152"/>
      <c r="FP23" s="152"/>
      <c r="FQ23" s="152"/>
      <c r="FR23" s="152"/>
      <c r="FS23" s="152"/>
      <c r="FT23" s="152"/>
      <c r="FU23" s="152"/>
      <c r="FV23" s="152"/>
      <c r="FW23" s="152"/>
      <c r="FX23" s="152"/>
      <c r="FY23" s="152"/>
      <c r="FZ23" s="152"/>
      <c r="GA23" s="152"/>
      <c r="GB23" s="152"/>
      <c r="GC23" s="152"/>
      <c r="GD23" s="152"/>
      <c r="GE23" s="152"/>
      <c r="GF23" s="152"/>
      <c r="GG23" s="152"/>
      <c r="GH23" s="152"/>
      <c r="GI23" s="152"/>
      <c r="GJ23" s="152"/>
      <c r="GK23" s="152"/>
      <c r="GL23" s="152"/>
      <c r="GM23" s="152"/>
      <c r="GN23" s="152"/>
      <c r="GO23" s="152"/>
      <c r="GP23" s="152"/>
      <c r="GQ23" s="152"/>
      <c r="GR23" s="152"/>
      <c r="GS23" s="152"/>
      <c r="GT23" s="152"/>
      <c r="GU23" s="152"/>
      <c r="GV23" s="152"/>
      <c r="GW23" s="152"/>
      <c r="GX23" s="152"/>
      <c r="GY23" s="152"/>
      <c r="GZ23" s="152"/>
      <c r="HA23" s="152"/>
      <c r="HB23" s="152"/>
      <c r="HC23" s="152"/>
      <c r="HD23" s="152"/>
      <c r="HE23" s="152"/>
      <c r="HF23" s="152"/>
      <c r="HG23" s="152"/>
      <c r="HH23" s="152"/>
      <c r="HI23" s="152"/>
      <c r="HJ23" s="152"/>
      <c r="HK23" s="152"/>
      <c r="HL23" s="152"/>
      <c r="HM23" s="152"/>
      <c r="HN23" s="152"/>
      <c r="HO23" s="152"/>
      <c r="HP23" s="152"/>
      <c r="HQ23" s="152"/>
      <c r="HR23" s="152"/>
      <c r="HS23" s="152"/>
      <c r="HT23" s="152"/>
      <c r="HU23" s="152"/>
      <c r="HV23" s="152"/>
      <c r="HW23" s="152"/>
      <c r="HX23" s="152"/>
      <c r="HY23" s="152"/>
      <c r="HZ23" s="152"/>
      <c r="IA23" s="152"/>
      <c r="IB23" s="152"/>
      <c r="IC23" s="152"/>
      <c r="ID23" s="152"/>
    </row>
    <row r="24" spans="1:238">
      <c r="I24" s="247"/>
      <c r="J24" s="247"/>
      <c r="K24" s="247"/>
    </row>
    <row r="25" spans="1:238">
      <c r="I25" s="247"/>
      <c r="J25" s="247"/>
      <c r="K25" s="247"/>
    </row>
    <row r="26" spans="1:238">
      <c r="I26" s="247"/>
      <c r="J26" s="247"/>
      <c r="K26" s="247"/>
    </row>
    <row r="27" spans="1:238">
      <c r="I27" s="247"/>
      <c r="J27" s="247"/>
      <c r="K27" s="247"/>
    </row>
    <row r="28" spans="1:238">
      <c r="I28" s="247"/>
      <c r="J28" s="247"/>
      <c r="K28" s="247"/>
    </row>
    <row r="29" spans="1:238">
      <c r="I29" s="247"/>
      <c r="J29" s="247"/>
      <c r="K29" s="247"/>
    </row>
    <row r="30" spans="1:238">
      <c r="I30" s="247"/>
      <c r="J30" s="247"/>
      <c r="K30" s="247"/>
    </row>
    <row r="31" spans="1:238">
      <c r="I31" s="247"/>
      <c r="J31" s="247"/>
      <c r="K31" s="247"/>
    </row>
    <row r="32" spans="1:238">
      <c r="I32" s="247"/>
      <c r="J32" s="247"/>
    </row>
    <row r="33" spans="9:10">
      <c r="I33" s="247"/>
      <c r="J33" s="247"/>
    </row>
    <row r="34" spans="9:10">
      <c r="I34" s="247"/>
      <c r="J34" s="247"/>
    </row>
    <row r="35" spans="9:10">
      <c r="I35" s="247"/>
      <c r="J35" s="247"/>
    </row>
    <row r="36" spans="9:10">
      <c r="I36" s="247"/>
      <c r="J36" s="247"/>
    </row>
    <row r="37" spans="9:10">
      <c r="I37" s="247"/>
      <c r="J37" s="247"/>
    </row>
    <row r="38" spans="9:10">
      <c r="I38" s="247"/>
      <c r="J38" s="247"/>
    </row>
    <row r="39" spans="9:10">
      <c r="I39" s="247"/>
      <c r="J39" s="247"/>
    </row>
    <row r="40" spans="9:10">
      <c r="I40" s="247"/>
      <c r="J40" s="247"/>
    </row>
    <row r="41" spans="9:10">
      <c r="I41" s="247"/>
      <c r="J41" s="247"/>
    </row>
    <row r="42" spans="9:10">
      <c r="I42" s="247"/>
      <c r="J42" s="247"/>
    </row>
  </sheetData>
  <printOptions headings="1" gridLines="1"/>
  <pageMargins left="0.2" right="0.2" top="0.5" bottom="0.5" header="0.2" footer="2"/>
  <pageSetup paperSize="17" scale="70" orientation="portrait" blackAndWhite="1" r:id="rId1"/>
  <headerFooter alignWithMargins="0">
    <oddFooter>&amp;L&amp;D&amp;C&amp;F</oddFooter>
  </headerFooter>
</worksheet>
</file>

<file path=xl/worksheets/sheet65.xml><?xml version="1.0" encoding="utf-8"?>
<worksheet xmlns="http://schemas.openxmlformats.org/spreadsheetml/2006/main" xmlns:r="http://schemas.openxmlformats.org/officeDocument/2006/relationships">
  <sheetPr codeName="Sheet73">
    <pageSetUpPr fitToPage="1"/>
  </sheetPr>
  <dimension ref="A1:BL1860"/>
  <sheetViews>
    <sheetView workbookViewId="0"/>
  </sheetViews>
  <sheetFormatPr defaultColWidth="8.88671875" defaultRowHeight="15"/>
  <cols>
    <col min="1" max="1" width="15.6640625" style="5" bestFit="1" customWidth="1"/>
    <col min="2" max="2" width="3.6640625" style="5" customWidth="1"/>
    <col min="3" max="3" width="38.88671875" style="5" bestFit="1" customWidth="1"/>
    <col min="4" max="44" width="13" style="5" customWidth="1"/>
    <col min="45" max="64" width="16.6640625" style="28" bestFit="1" customWidth="1"/>
    <col min="65" max="16384" width="8.88671875" style="28"/>
  </cols>
  <sheetData>
    <row r="1" spans="1:44" ht="33">
      <c r="A1" s="120"/>
      <c r="B1" s="71" t="s">
        <v>3269</v>
      </c>
      <c r="C1" s="120"/>
      <c r="D1" s="120"/>
      <c r="E1" s="120"/>
      <c r="F1" s="120"/>
      <c r="G1" s="120"/>
      <c r="H1" s="120"/>
      <c r="I1" s="120"/>
      <c r="J1" s="120"/>
      <c r="K1" s="120"/>
      <c r="L1" s="120"/>
      <c r="M1" s="120"/>
      <c r="N1" s="120"/>
      <c r="O1" s="120"/>
      <c r="P1" s="120"/>
      <c r="Q1" s="120"/>
      <c r="R1" s="120"/>
      <c r="S1" s="120"/>
      <c r="T1" s="120"/>
      <c r="U1" s="120"/>
      <c r="V1" s="120"/>
      <c r="W1" s="120"/>
      <c r="X1" s="120"/>
      <c r="Y1" s="120"/>
      <c r="Z1" s="120"/>
      <c r="AA1" s="120"/>
      <c r="AB1" s="120"/>
      <c r="AC1" s="120"/>
      <c r="AD1" s="120"/>
      <c r="AE1" s="120"/>
      <c r="AF1" s="120"/>
      <c r="AG1" s="120"/>
      <c r="AH1" s="120"/>
      <c r="AI1" s="120"/>
      <c r="AJ1" s="120"/>
      <c r="AK1" s="120"/>
      <c r="AL1" s="120"/>
      <c r="AM1" s="120"/>
      <c r="AN1" s="120"/>
      <c r="AO1" s="120"/>
      <c r="AP1" s="120"/>
      <c r="AQ1" s="120"/>
      <c r="AR1" s="120"/>
    </row>
    <row r="2" spans="1:44">
      <c r="A2" s="120"/>
      <c r="B2" s="120"/>
      <c r="C2" s="120"/>
      <c r="D2" s="120"/>
      <c r="E2" s="120"/>
      <c r="F2" s="120"/>
      <c r="G2" s="120">
        <v>0</v>
      </c>
      <c r="H2" s="120"/>
      <c r="I2" s="120"/>
      <c r="J2" s="120"/>
      <c r="K2" s="120"/>
      <c r="L2" s="120"/>
      <c r="M2" s="120"/>
      <c r="N2" s="120"/>
      <c r="O2" s="120"/>
      <c r="P2" s="120"/>
      <c r="Q2" s="120"/>
      <c r="R2" s="120"/>
      <c r="S2" s="120"/>
      <c r="T2" s="120"/>
      <c r="U2" s="120"/>
      <c r="V2" s="120"/>
      <c r="W2" s="120"/>
      <c r="X2" s="120"/>
      <c r="Y2" s="120"/>
      <c r="Z2" s="120"/>
      <c r="AA2" s="120"/>
      <c r="AB2" s="120"/>
      <c r="AC2" s="120"/>
      <c r="AD2" s="120"/>
      <c r="AE2" s="120"/>
      <c r="AF2" s="120"/>
      <c r="AG2" s="120"/>
      <c r="AH2" s="120"/>
      <c r="AI2" s="120"/>
      <c r="AJ2" s="120"/>
      <c r="AK2" s="120"/>
      <c r="AL2" s="120"/>
      <c r="AM2" s="120"/>
      <c r="AN2" s="120"/>
      <c r="AO2" s="120"/>
      <c r="AP2" s="120"/>
      <c r="AQ2" s="120"/>
      <c r="AR2" s="120"/>
    </row>
    <row r="3" spans="1:44" ht="15.75">
      <c r="A3" s="120"/>
      <c r="B3" s="277" t="s">
        <v>3270</v>
      </c>
      <c r="D3" s="120"/>
      <c r="E3" s="120"/>
      <c r="F3" s="120"/>
      <c r="G3" s="120"/>
      <c r="H3" s="120"/>
      <c r="I3" s="120"/>
      <c r="J3" s="120"/>
      <c r="K3" s="120"/>
      <c r="L3" s="120"/>
      <c r="M3" s="120"/>
      <c r="N3" s="120"/>
      <c r="O3" s="120"/>
      <c r="P3" s="120"/>
      <c r="Q3" s="120"/>
      <c r="R3" s="120"/>
      <c r="S3" s="120"/>
      <c r="T3" s="120"/>
      <c r="U3" s="120"/>
      <c r="V3" s="120"/>
      <c r="W3" s="120"/>
      <c r="X3" s="120"/>
      <c r="Y3" s="120"/>
      <c r="Z3" s="120"/>
      <c r="AA3" s="120"/>
      <c r="AB3" s="120"/>
      <c r="AC3" s="120"/>
      <c r="AD3" s="120"/>
      <c r="AE3" s="120"/>
      <c r="AF3" s="120"/>
      <c r="AG3" s="120"/>
      <c r="AH3" s="120"/>
      <c r="AI3" s="120"/>
      <c r="AJ3" s="120"/>
      <c r="AK3" s="120"/>
      <c r="AL3" s="120"/>
      <c r="AM3" s="120"/>
      <c r="AN3" s="120"/>
      <c r="AO3" s="120"/>
      <c r="AP3" s="120"/>
      <c r="AQ3" s="120"/>
      <c r="AR3" s="120"/>
    </row>
    <row r="4" spans="1:44" ht="15.75">
      <c r="A4" s="120"/>
      <c r="B4" s="1953"/>
      <c r="C4" s="679" t="s">
        <v>1894</v>
      </c>
      <c r="D4" s="1797">
        <v>1990</v>
      </c>
      <c r="E4" s="1797">
        <v>1991</v>
      </c>
      <c r="F4" s="1797">
        <v>1992</v>
      </c>
      <c r="G4" s="1797">
        <v>1993</v>
      </c>
      <c r="H4" s="1797">
        <v>1994</v>
      </c>
      <c r="I4" s="1797">
        <v>1995</v>
      </c>
      <c r="J4" s="1797">
        <v>1996</v>
      </c>
      <c r="K4" s="1797">
        <v>1997</v>
      </c>
      <c r="L4" s="1797">
        <v>1998</v>
      </c>
      <c r="M4" s="1797">
        <v>1999</v>
      </c>
      <c r="N4" s="1797">
        <v>2000</v>
      </c>
      <c r="O4" s="1797">
        <v>2001</v>
      </c>
      <c r="P4" s="1797">
        <v>2002</v>
      </c>
      <c r="Q4" s="1797">
        <v>2003</v>
      </c>
      <c r="R4" s="1797">
        <v>2004</v>
      </c>
      <c r="S4" s="1797">
        <v>2005</v>
      </c>
      <c r="T4" s="1797">
        <v>2006</v>
      </c>
      <c r="U4" s="1797">
        <v>2007</v>
      </c>
      <c r="V4" s="1797">
        <v>2008</v>
      </c>
      <c r="W4" s="1797">
        <v>2009</v>
      </c>
      <c r="X4" s="1797">
        <v>2010</v>
      </c>
      <c r="Y4" s="1797">
        <v>2011</v>
      </c>
      <c r="Z4" s="1797">
        <v>2012</v>
      </c>
      <c r="AA4" s="1797">
        <v>2013</v>
      </c>
      <c r="AB4" s="1797">
        <v>2014</v>
      </c>
      <c r="AC4" s="1797">
        <v>2015</v>
      </c>
      <c r="AD4" s="1797">
        <v>2016</v>
      </c>
      <c r="AE4" s="1797">
        <v>2017</v>
      </c>
      <c r="AF4" s="1797">
        <v>2018</v>
      </c>
      <c r="AG4" s="1797">
        <v>2019</v>
      </c>
      <c r="AH4" s="1797">
        <v>2020</v>
      </c>
      <c r="AI4" s="1797">
        <v>2021</v>
      </c>
      <c r="AJ4" s="1797">
        <v>2022</v>
      </c>
      <c r="AK4" s="1797">
        <v>2023</v>
      </c>
      <c r="AL4" s="1797">
        <v>2024</v>
      </c>
      <c r="AM4" s="1797">
        <v>2025</v>
      </c>
      <c r="AN4" s="1797">
        <v>2026</v>
      </c>
      <c r="AO4" s="1797">
        <v>2027</v>
      </c>
      <c r="AP4" s="1797">
        <v>2028</v>
      </c>
      <c r="AQ4" s="1797">
        <v>2029</v>
      </c>
      <c r="AR4" s="1797">
        <v>2030</v>
      </c>
    </row>
    <row r="5" spans="1:44" ht="15.75">
      <c r="A5" s="454"/>
      <c r="B5" s="277" t="s">
        <v>1895</v>
      </c>
      <c r="C5" s="454"/>
      <c r="D5" s="454"/>
      <c r="E5" s="454"/>
      <c r="F5" s="454"/>
      <c r="G5" s="454"/>
      <c r="H5" s="454"/>
      <c r="I5" s="454"/>
      <c r="J5" s="454"/>
      <c r="K5" s="454"/>
      <c r="L5" s="454"/>
      <c r="M5" s="454"/>
      <c r="N5" s="454"/>
      <c r="O5" s="454"/>
      <c r="P5" s="454"/>
      <c r="Q5" s="454"/>
      <c r="R5" s="454"/>
      <c r="S5" s="454"/>
      <c r="T5" s="454"/>
      <c r="U5" s="454"/>
      <c r="V5" s="454"/>
      <c r="W5" s="454"/>
      <c r="X5" s="454"/>
      <c r="Y5" s="454"/>
      <c r="Z5" s="454"/>
      <c r="AA5" s="454"/>
      <c r="AB5" s="454"/>
      <c r="AC5" s="454"/>
      <c r="AD5" s="454"/>
      <c r="AE5" s="454"/>
      <c r="AF5" s="454"/>
      <c r="AG5" s="454"/>
      <c r="AH5" s="454"/>
      <c r="AI5" s="454"/>
      <c r="AJ5" s="454"/>
      <c r="AK5" s="454"/>
      <c r="AL5" s="454"/>
      <c r="AM5" s="454"/>
      <c r="AN5" s="454"/>
      <c r="AO5" s="454"/>
      <c r="AP5" s="454"/>
      <c r="AQ5" s="454"/>
      <c r="AR5" s="454"/>
    </row>
    <row r="6" spans="1:44">
      <c r="A6" s="454"/>
      <c r="B6" s="454"/>
      <c r="C6" s="120">
        <v>1</v>
      </c>
      <c r="D6" s="454">
        <v>134579.70768740869</v>
      </c>
      <c r="E6" s="454">
        <v>145939.50973294824</v>
      </c>
      <c r="F6" s="454">
        <v>92115.390805039555</v>
      </c>
      <c r="G6" s="454">
        <v>87486.715532863833</v>
      </c>
      <c r="H6" s="454">
        <v>113432.58418784448</v>
      </c>
      <c r="I6" s="454">
        <v>78691.975098946888</v>
      </c>
      <c r="J6" s="454">
        <v>92411.879294737795</v>
      </c>
      <c r="K6" s="454">
        <v>80078.199999999983</v>
      </c>
      <c r="L6" s="454">
        <v>95099</v>
      </c>
      <c r="M6" s="454">
        <v>93781.699999999983</v>
      </c>
      <c r="N6" s="454">
        <v>118693.00000000003</v>
      </c>
      <c r="O6" s="454">
        <v>121089.00000000003</v>
      </c>
      <c r="P6" s="454">
        <v>130401.20000000001</v>
      </c>
      <c r="Q6" s="454">
        <v>139645.5</v>
      </c>
      <c r="R6" s="454">
        <v>136434.50000000003</v>
      </c>
      <c r="S6" s="454">
        <v>103415.1</v>
      </c>
      <c r="T6" s="454">
        <v>115362.79999999999</v>
      </c>
      <c r="U6" s="454">
        <v>122570.8</v>
      </c>
      <c r="V6" s="454">
        <v>107664.90000000001</v>
      </c>
      <c r="W6" s="454">
        <v>108909.2</v>
      </c>
      <c r="X6" s="454">
        <v>101574.1</v>
      </c>
      <c r="Y6" s="454">
        <v>79275.300000000017</v>
      </c>
      <c r="Z6" s="454">
        <v>81110.5</v>
      </c>
      <c r="AA6" s="454">
        <v>93994.186048166186</v>
      </c>
      <c r="AB6" s="454">
        <v>92406.684823975986</v>
      </c>
      <c r="AC6" s="454">
        <v>88623.345156206662</v>
      </c>
      <c r="AD6" s="454">
        <v>86120.291554449286</v>
      </c>
      <c r="AE6" s="454">
        <v>84756.956381767843</v>
      </c>
      <c r="AF6" s="454">
        <v>83623.737522059528</v>
      </c>
      <c r="AG6" s="454">
        <v>82430.663947774505</v>
      </c>
      <c r="AH6" s="454">
        <v>78684.477974451205</v>
      </c>
      <c r="AI6" s="454">
        <v>80833.374581007418</v>
      </c>
      <c r="AJ6" s="454">
        <v>81052.989107468165</v>
      </c>
      <c r="AK6" s="454">
        <v>81112.941546777118</v>
      </c>
      <c r="AL6" s="454">
        <v>81039.70427645577</v>
      </c>
      <c r="AM6" s="454">
        <v>80459.017411208537</v>
      </c>
      <c r="AN6" s="454">
        <v>80716.179717052</v>
      </c>
      <c r="AO6" s="454">
        <v>80461.78948709715</v>
      </c>
      <c r="AP6" s="454">
        <v>80228.473793521698</v>
      </c>
      <c r="AQ6" s="454">
        <v>79995.970774971851</v>
      </c>
      <c r="AR6" s="454">
        <v>79783.876062770738</v>
      </c>
    </row>
    <row r="7" spans="1:44">
      <c r="A7" s="454"/>
      <c r="B7" s="454"/>
      <c r="C7" s="120">
        <v>2</v>
      </c>
      <c r="D7" s="454">
        <v>123255.14759402251</v>
      </c>
      <c r="E7" s="454">
        <v>113635.34125679592</v>
      </c>
      <c r="F7" s="454">
        <v>83640.375399541153</v>
      </c>
      <c r="G7" s="454">
        <v>78791.583388116065</v>
      </c>
      <c r="H7" s="454">
        <v>80684.75268632661</v>
      </c>
      <c r="I7" s="454">
        <v>67358.194604090822</v>
      </c>
      <c r="J7" s="454">
        <v>73992.02829517622</v>
      </c>
      <c r="K7" s="454">
        <v>81320.5</v>
      </c>
      <c r="L7" s="454">
        <v>69413.600000000006</v>
      </c>
      <c r="M7" s="454">
        <v>78398.099999999991</v>
      </c>
      <c r="N7" s="454">
        <v>95453.700000000012</v>
      </c>
      <c r="O7" s="454">
        <v>96465.600000000006</v>
      </c>
      <c r="P7" s="454">
        <v>139652.6</v>
      </c>
      <c r="Q7" s="454">
        <v>121779.4</v>
      </c>
      <c r="R7" s="454">
        <v>109668.3</v>
      </c>
      <c r="S7" s="454">
        <v>83383.300000000017</v>
      </c>
      <c r="T7" s="454">
        <v>124716.80000000002</v>
      </c>
      <c r="U7" s="454">
        <v>114442.50000000003</v>
      </c>
      <c r="V7" s="454">
        <v>90910.799999999988</v>
      </c>
      <c r="W7" s="454">
        <v>75508.600000000006</v>
      </c>
      <c r="X7" s="454">
        <v>54338.600000000006</v>
      </c>
      <c r="Y7" s="454">
        <v>89315.7</v>
      </c>
      <c r="Z7" s="454">
        <v>74048.100000000006</v>
      </c>
      <c r="AA7" s="454">
        <v>90360.077415134729</v>
      </c>
      <c r="AB7" s="454">
        <v>74601.340422530106</v>
      </c>
      <c r="AC7" s="454">
        <v>71205.500829708646</v>
      </c>
      <c r="AD7" s="454">
        <v>69148.692874675355</v>
      </c>
      <c r="AE7" s="454">
        <v>67669.778358391864</v>
      </c>
      <c r="AF7" s="454">
        <v>66662.583602273677</v>
      </c>
      <c r="AG7" s="454">
        <v>65670.729758941015</v>
      </c>
      <c r="AH7" s="454">
        <v>62974.392737133719</v>
      </c>
      <c r="AI7" s="454">
        <v>64604.871426648519</v>
      </c>
      <c r="AJ7" s="454">
        <v>64790.405254797253</v>
      </c>
      <c r="AK7" s="454">
        <v>64848.576389602546</v>
      </c>
      <c r="AL7" s="454">
        <v>64780.273274824649</v>
      </c>
      <c r="AM7" s="454">
        <v>64398.409987018633</v>
      </c>
      <c r="AN7" s="454">
        <v>64609.19560642002</v>
      </c>
      <c r="AO7" s="454">
        <v>64414.685618758303</v>
      </c>
      <c r="AP7" s="454">
        <v>64234.717918938208</v>
      </c>
      <c r="AQ7" s="454">
        <v>64057.582678902902</v>
      </c>
      <c r="AR7" s="454">
        <v>63896.958492078091</v>
      </c>
    </row>
    <row r="8" spans="1:44">
      <c r="A8" s="454"/>
      <c r="B8" s="454"/>
      <c r="C8" s="120">
        <v>3</v>
      </c>
      <c r="D8" s="454">
        <v>158908.17949926434</v>
      </c>
      <c r="E8" s="454">
        <v>77767.237817734829</v>
      </c>
      <c r="F8" s="454">
        <v>81854.303068551686</v>
      </c>
      <c r="G8" s="454">
        <v>83403.187778364241</v>
      </c>
      <c r="H8" s="454">
        <v>105219.59144701141</v>
      </c>
      <c r="I8" s="454">
        <v>66208.277570196093</v>
      </c>
      <c r="J8" s="454">
        <v>75232.908952709215</v>
      </c>
      <c r="K8" s="454">
        <v>124374.40000000001</v>
      </c>
      <c r="L8" s="454">
        <v>76945.3</v>
      </c>
      <c r="M8" s="454">
        <v>105579.4</v>
      </c>
      <c r="N8" s="454">
        <v>115530.40000000001</v>
      </c>
      <c r="O8" s="454">
        <v>113359.69999999998</v>
      </c>
      <c r="P8" s="454">
        <v>176740.39999999997</v>
      </c>
      <c r="Q8" s="454">
        <v>137103.4</v>
      </c>
      <c r="R8" s="454">
        <v>149344</v>
      </c>
      <c r="S8" s="454">
        <v>78228.800000000003</v>
      </c>
      <c r="T8" s="454">
        <v>75699.700000000012</v>
      </c>
      <c r="U8" s="454">
        <v>151017.9</v>
      </c>
      <c r="V8" s="454">
        <v>150398.5</v>
      </c>
      <c r="W8" s="454">
        <v>121733.40000000002</v>
      </c>
      <c r="X8" s="454">
        <v>102699.20000000001</v>
      </c>
      <c r="Y8" s="454">
        <v>68304.400000000009</v>
      </c>
      <c r="Z8" s="454">
        <v>98112.299999999988</v>
      </c>
      <c r="AA8" s="454">
        <v>129746.78454973479</v>
      </c>
      <c r="AB8" s="454">
        <v>108211.7365284338</v>
      </c>
      <c r="AC8" s="454">
        <v>103636.16837639819</v>
      </c>
      <c r="AD8" s="454">
        <v>101343.77054104488</v>
      </c>
      <c r="AE8" s="454">
        <v>99896.503195010533</v>
      </c>
      <c r="AF8" s="454">
        <v>98444.748015157908</v>
      </c>
      <c r="AG8" s="454">
        <v>97043.217391422513</v>
      </c>
      <c r="AH8" s="454">
        <v>90968.653813936675</v>
      </c>
      <c r="AI8" s="454">
        <v>93470.849265196099</v>
      </c>
      <c r="AJ8" s="454">
        <v>93761.111609549203</v>
      </c>
      <c r="AK8" s="454">
        <v>93852.409913987271</v>
      </c>
      <c r="AL8" s="454">
        <v>93808.308839537756</v>
      </c>
      <c r="AM8" s="454">
        <v>92719.908766757668</v>
      </c>
      <c r="AN8" s="454">
        <v>93050.712741491559</v>
      </c>
      <c r="AO8" s="454">
        <v>92775.281083931419</v>
      </c>
      <c r="AP8" s="454">
        <v>92532.477391262568</v>
      </c>
      <c r="AQ8" s="454">
        <v>92282.461907494348</v>
      </c>
      <c r="AR8" s="454">
        <v>92056.839551156358</v>
      </c>
    </row>
    <row r="9" spans="1:44">
      <c r="A9" s="454"/>
      <c r="B9" s="454"/>
      <c r="C9" s="120">
        <v>4</v>
      </c>
      <c r="D9" s="454">
        <v>166839.37422310811</v>
      </c>
      <c r="E9" s="454">
        <v>101682.03974509216</v>
      </c>
      <c r="F9" s="454">
        <v>128005.64256892679</v>
      </c>
      <c r="G9" s="454">
        <v>114326.58676658446</v>
      </c>
      <c r="H9" s="454">
        <v>132667.98628076876</v>
      </c>
      <c r="I9" s="454">
        <v>97786.13751138901</v>
      </c>
      <c r="J9" s="454">
        <v>114136.9931060776</v>
      </c>
      <c r="K9" s="454">
        <v>136512.69999999998</v>
      </c>
      <c r="L9" s="454">
        <v>83620.899999999994</v>
      </c>
      <c r="M9" s="454">
        <v>113440.5</v>
      </c>
      <c r="N9" s="454">
        <v>168816.59999999998</v>
      </c>
      <c r="O9" s="454">
        <v>139838.40000000002</v>
      </c>
      <c r="P9" s="454">
        <v>187815.09999999998</v>
      </c>
      <c r="Q9" s="454">
        <v>173813.2</v>
      </c>
      <c r="R9" s="454">
        <v>183653.69999999998</v>
      </c>
      <c r="S9" s="454">
        <v>115048.90000000001</v>
      </c>
      <c r="T9" s="454">
        <v>90781.700000000012</v>
      </c>
      <c r="U9" s="454">
        <v>172141</v>
      </c>
      <c r="V9" s="454">
        <v>162289.70000000001</v>
      </c>
      <c r="W9" s="454">
        <v>164075.59999999998</v>
      </c>
      <c r="X9" s="454">
        <v>132201.20000000001</v>
      </c>
      <c r="Y9" s="454">
        <v>84319.299999999988</v>
      </c>
      <c r="Z9" s="454">
        <v>115481.20000000001</v>
      </c>
      <c r="AA9" s="454">
        <v>160315.05871782819</v>
      </c>
      <c r="AB9" s="454">
        <v>128321.44649313253</v>
      </c>
      <c r="AC9" s="454">
        <v>122343.9201229593</v>
      </c>
      <c r="AD9" s="454">
        <v>119756.16378395123</v>
      </c>
      <c r="AE9" s="454">
        <v>118335.39621110802</v>
      </c>
      <c r="AF9" s="454">
        <v>116828.493709167</v>
      </c>
      <c r="AG9" s="454">
        <v>115314.0683822805</v>
      </c>
      <c r="AH9" s="454">
        <v>108984.44253468608</v>
      </c>
      <c r="AI9" s="454">
        <v>111994.27154136135</v>
      </c>
      <c r="AJ9" s="454">
        <v>112292.66389187536</v>
      </c>
      <c r="AK9" s="454">
        <v>112368.91166325088</v>
      </c>
      <c r="AL9" s="454">
        <v>112292.96770449348</v>
      </c>
      <c r="AM9" s="454">
        <v>111129.83152486946</v>
      </c>
      <c r="AN9" s="454">
        <v>111530.49993176883</v>
      </c>
      <c r="AO9" s="454">
        <v>111212.05675928685</v>
      </c>
      <c r="AP9" s="454">
        <v>110928.62962342516</v>
      </c>
      <c r="AQ9" s="454">
        <v>110640.53308624067</v>
      </c>
      <c r="AR9" s="454">
        <v>110382.31999697594</v>
      </c>
    </row>
    <row r="10" spans="1:44">
      <c r="A10" s="454"/>
      <c r="B10" s="454"/>
      <c r="C10" s="120">
        <v>5</v>
      </c>
      <c r="D10" s="454">
        <v>174381.2</v>
      </c>
      <c r="E10" s="454">
        <v>126485.7</v>
      </c>
      <c r="F10" s="454">
        <v>136629.9</v>
      </c>
      <c r="G10" s="454">
        <v>119061.76114332324</v>
      </c>
      <c r="H10" s="454">
        <v>98771.139479901452</v>
      </c>
      <c r="I10" s="454">
        <v>97710.200000000012</v>
      </c>
      <c r="J10" s="454">
        <v>130677.90520381201</v>
      </c>
      <c r="K10" s="454">
        <v>137268.6</v>
      </c>
      <c r="L10" s="454">
        <v>82827.900000000009</v>
      </c>
      <c r="M10" s="454">
        <v>107764.50000000001</v>
      </c>
      <c r="N10" s="454">
        <v>146910.69999999998</v>
      </c>
      <c r="O10" s="454">
        <v>149876.70000000001</v>
      </c>
      <c r="P10" s="454">
        <v>184443.1</v>
      </c>
      <c r="Q10" s="454">
        <v>153414.89999999997</v>
      </c>
      <c r="R10" s="454">
        <v>217152.90000000002</v>
      </c>
      <c r="S10" s="454">
        <v>127309.50000000001</v>
      </c>
      <c r="T10" s="454">
        <v>120692.9</v>
      </c>
      <c r="U10" s="454">
        <v>193061.8</v>
      </c>
      <c r="V10" s="454">
        <v>155896</v>
      </c>
      <c r="W10" s="454">
        <v>188632.80000000002</v>
      </c>
      <c r="X10" s="454">
        <v>148376.80000000002</v>
      </c>
      <c r="Y10" s="454">
        <v>102545.1</v>
      </c>
      <c r="Z10" s="454">
        <v>138588.70000000001</v>
      </c>
      <c r="AA10" s="454">
        <v>161553.1010866774</v>
      </c>
      <c r="AB10" s="454">
        <v>148199.57288698805</v>
      </c>
      <c r="AC10" s="454">
        <v>142365.5667615142</v>
      </c>
      <c r="AD10" s="454">
        <v>138971.50650935678</v>
      </c>
      <c r="AE10" s="454">
        <v>137507.5793423228</v>
      </c>
      <c r="AF10" s="454">
        <v>135723.4466546122</v>
      </c>
      <c r="AG10" s="454">
        <v>133882.4324145345</v>
      </c>
      <c r="AH10" s="454">
        <v>127941.98886837497</v>
      </c>
      <c r="AI10" s="454">
        <v>131469.60102631571</v>
      </c>
      <c r="AJ10" s="454">
        <v>131908.31179879297</v>
      </c>
      <c r="AK10" s="454">
        <v>132103.42740175754</v>
      </c>
      <c r="AL10" s="454">
        <v>132302.28713657922</v>
      </c>
      <c r="AM10" s="454">
        <v>131763.0096104641</v>
      </c>
      <c r="AN10" s="454">
        <v>132652.92078742146</v>
      </c>
      <c r="AO10" s="454">
        <v>132704.8673933117</v>
      </c>
      <c r="AP10" s="454">
        <v>132766.44533166516</v>
      </c>
      <c r="AQ10" s="454">
        <v>132806.56983930353</v>
      </c>
      <c r="AR10" s="454">
        <v>132854.59200717992</v>
      </c>
    </row>
    <row r="11" spans="1:44">
      <c r="A11" s="454"/>
      <c r="B11" s="454"/>
      <c r="C11" s="120">
        <v>6</v>
      </c>
      <c r="D11" s="454">
        <v>170482.80000000002</v>
      </c>
      <c r="E11" s="454">
        <v>118071.7</v>
      </c>
      <c r="F11" s="454">
        <v>163927.1</v>
      </c>
      <c r="G11" s="454">
        <v>116164.63362773451</v>
      </c>
      <c r="H11" s="454">
        <v>150269.28990317357</v>
      </c>
      <c r="I11" s="454">
        <v>110468.7</v>
      </c>
      <c r="J11" s="454">
        <v>137075.50593397199</v>
      </c>
      <c r="K11" s="454">
        <v>138986.6</v>
      </c>
      <c r="L11" s="454">
        <v>109573.7</v>
      </c>
      <c r="M11" s="454">
        <v>122484.59999999998</v>
      </c>
      <c r="N11" s="454">
        <v>172627.7</v>
      </c>
      <c r="O11" s="454">
        <v>165887</v>
      </c>
      <c r="P11" s="454">
        <v>190457.9</v>
      </c>
      <c r="Q11" s="454">
        <v>150052.6</v>
      </c>
      <c r="R11" s="454">
        <v>214631.7</v>
      </c>
      <c r="S11" s="454">
        <v>164395.4</v>
      </c>
      <c r="T11" s="454">
        <v>165809.59999999998</v>
      </c>
      <c r="U11" s="454">
        <v>214976.8</v>
      </c>
      <c r="V11" s="454">
        <v>200328.09999999998</v>
      </c>
      <c r="W11" s="454">
        <v>171209.09999999998</v>
      </c>
      <c r="X11" s="454">
        <v>143789</v>
      </c>
      <c r="Y11" s="454">
        <v>153347.30000000002</v>
      </c>
      <c r="Z11" s="454">
        <v>155315.29999999999</v>
      </c>
      <c r="AA11" s="454">
        <v>169406.30142109439</v>
      </c>
      <c r="AB11" s="454">
        <v>173133.97467855422</v>
      </c>
      <c r="AC11" s="454">
        <v>167639.3365782589</v>
      </c>
      <c r="AD11" s="454">
        <v>163836.8699227855</v>
      </c>
      <c r="AE11" s="454">
        <v>162596.30075414776</v>
      </c>
      <c r="AF11" s="454">
        <v>154233.67802838318</v>
      </c>
      <c r="AG11" s="454">
        <v>152269.52138636884</v>
      </c>
      <c r="AH11" s="454">
        <v>145891.30307524663</v>
      </c>
      <c r="AI11" s="454">
        <v>149836.1413013525</v>
      </c>
      <c r="AJ11" s="454">
        <v>150375.55289525253</v>
      </c>
      <c r="AK11" s="454">
        <v>150646.21908844655</v>
      </c>
      <c r="AL11" s="454">
        <v>151018.87864498724</v>
      </c>
      <c r="AM11" s="454">
        <v>150703.51217299289</v>
      </c>
      <c r="AN11" s="454">
        <v>151927.2360171914</v>
      </c>
      <c r="AO11" s="454">
        <v>152209.9760808344</v>
      </c>
      <c r="AP11" s="454">
        <v>152491.11112088358</v>
      </c>
      <c r="AQ11" s="454">
        <v>152737.60441302383</v>
      </c>
      <c r="AR11" s="454">
        <v>152980.04963181273</v>
      </c>
    </row>
    <row r="12" spans="1:44">
      <c r="A12" s="454"/>
      <c r="B12" s="454"/>
      <c r="C12" s="120">
        <v>7</v>
      </c>
      <c r="D12" s="454">
        <v>110688.40000000001</v>
      </c>
      <c r="E12" s="454">
        <v>126014.00000000003</v>
      </c>
      <c r="F12" s="454">
        <v>151589.30423423744</v>
      </c>
      <c r="G12" s="454">
        <v>145664.12004778025</v>
      </c>
      <c r="H12" s="454">
        <v>161255.63910553203</v>
      </c>
      <c r="I12" s="454">
        <v>134858.30000000002</v>
      </c>
      <c r="J12" s="454">
        <v>153894.59999999998</v>
      </c>
      <c r="K12" s="454">
        <v>155788.30000000002</v>
      </c>
      <c r="L12" s="454">
        <v>146403.5</v>
      </c>
      <c r="M12" s="454">
        <v>155691.69999999998</v>
      </c>
      <c r="N12" s="454">
        <v>185800.3</v>
      </c>
      <c r="O12" s="454">
        <v>182324.99999999997</v>
      </c>
      <c r="P12" s="454">
        <v>212500.89999999997</v>
      </c>
      <c r="Q12" s="454">
        <v>205371.8</v>
      </c>
      <c r="R12" s="454">
        <v>222026.70000000004</v>
      </c>
      <c r="S12" s="454">
        <v>194760.3</v>
      </c>
      <c r="T12" s="454">
        <v>206240.7</v>
      </c>
      <c r="U12" s="454">
        <v>237995.00000000006</v>
      </c>
      <c r="V12" s="454">
        <v>225701.40000000002</v>
      </c>
      <c r="W12" s="454">
        <v>189981.40000000002</v>
      </c>
      <c r="X12" s="454">
        <v>148848.70000000001</v>
      </c>
      <c r="Y12" s="454">
        <v>131587.70000000001</v>
      </c>
      <c r="Z12" s="454">
        <v>159626.70000000001</v>
      </c>
      <c r="AA12" s="454">
        <v>178102.6304025081</v>
      </c>
      <c r="AB12" s="454">
        <v>178097.65218578972</v>
      </c>
      <c r="AC12" s="454">
        <v>184134.86110735172</v>
      </c>
      <c r="AD12" s="454">
        <v>182577.14966555964</v>
      </c>
      <c r="AE12" s="454">
        <v>182358.94329570894</v>
      </c>
      <c r="AF12" s="454">
        <v>179434.43465325321</v>
      </c>
      <c r="AG12" s="454">
        <v>179756.62383511465</v>
      </c>
      <c r="AH12" s="454">
        <v>173260.4402778045</v>
      </c>
      <c r="AI12" s="454">
        <v>171557.75065077454</v>
      </c>
      <c r="AJ12" s="454">
        <v>171974.84804970527</v>
      </c>
      <c r="AK12" s="454">
        <v>172265.6181739383</v>
      </c>
      <c r="AL12" s="454">
        <v>173380.70686290303</v>
      </c>
      <c r="AM12" s="454">
        <v>173458.59541629613</v>
      </c>
      <c r="AN12" s="454">
        <v>173999.13357884617</v>
      </c>
      <c r="AO12" s="454">
        <v>174550.72725952027</v>
      </c>
      <c r="AP12" s="454">
        <v>175086.38498183087</v>
      </c>
      <c r="AQ12" s="454">
        <v>175587.93807523223</v>
      </c>
      <c r="AR12" s="454">
        <v>176460.31350060945</v>
      </c>
    </row>
    <row r="13" spans="1:44">
      <c r="A13" s="454"/>
      <c r="B13" s="454"/>
      <c r="C13" s="120">
        <v>8</v>
      </c>
      <c r="D13" s="454">
        <v>122695.1</v>
      </c>
      <c r="E13" s="454">
        <v>112636.59080060065</v>
      </c>
      <c r="F13" s="454">
        <v>170558.21245263494</v>
      </c>
      <c r="G13" s="454">
        <v>153725.41870814227</v>
      </c>
      <c r="H13" s="454">
        <v>168004.59999999998</v>
      </c>
      <c r="I13" s="454">
        <v>145720.70000000001</v>
      </c>
      <c r="J13" s="454">
        <v>156883.1</v>
      </c>
      <c r="K13" s="454">
        <v>159258.5</v>
      </c>
      <c r="L13" s="454">
        <v>152845.1</v>
      </c>
      <c r="M13" s="454">
        <v>159487.70000000001</v>
      </c>
      <c r="N13" s="454">
        <v>196962.90000000005</v>
      </c>
      <c r="O13" s="454">
        <v>189338</v>
      </c>
      <c r="P13" s="454">
        <v>198154.39999999997</v>
      </c>
      <c r="Q13" s="454">
        <v>216579.20000000004</v>
      </c>
      <c r="R13" s="454">
        <v>216214.2</v>
      </c>
      <c r="S13" s="454">
        <v>192190.2</v>
      </c>
      <c r="T13" s="454">
        <v>186902.40000000005</v>
      </c>
      <c r="U13" s="454">
        <v>236336.40000000002</v>
      </c>
      <c r="V13" s="454">
        <v>220011.1</v>
      </c>
      <c r="W13" s="454">
        <v>185448.00000000003</v>
      </c>
      <c r="X13" s="454">
        <v>158663</v>
      </c>
      <c r="Y13" s="454">
        <v>129256.70000000001</v>
      </c>
      <c r="Z13" s="454">
        <v>169923.4</v>
      </c>
      <c r="AA13" s="454">
        <v>175796.45578175917</v>
      </c>
      <c r="AB13" s="454">
        <v>187982.86542469982</v>
      </c>
      <c r="AC13" s="454">
        <v>192798.89799543089</v>
      </c>
      <c r="AD13" s="454">
        <v>191291.85135961801</v>
      </c>
      <c r="AE13" s="454">
        <v>191333.63239703263</v>
      </c>
      <c r="AF13" s="454">
        <v>177999.13469558378</v>
      </c>
      <c r="AG13" s="454">
        <v>178275.485416529</v>
      </c>
      <c r="AH13" s="454">
        <v>171474.58426080184</v>
      </c>
      <c r="AI13" s="454">
        <v>169983.93635167531</v>
      </c>
      <c r="AJ13" s="454">
        <v>170338.69421034047</v>
      </c>
      <c r="AK13" s="454">
        <v>170565.20314237115</v>
      </c>
      <c r="AL13" s="454">
        <v>171548.32301254515</v>
      </c>
      <c r="AM13" s="454">
        <v>171379.37705802513</v>
      </c>
      <c r="AN13" s="454">
        <v>171738.48495484417</v>
      </c>
      <c r="AO13" s="454">
        <v>172080.61614874244</v>
      </c>
      <c r="AP13" s="454">
        <v>172416.37482588069</v>
      </c>
      <c r="AQ13" s="454">
        <v>172724.9013418362</v>
      </c>
      <c r="AR13" s="454">
        <v>173406.86705089273</v>
      </c>
    </row>
    <row r="14" spans="1:44">
      <c r="A14" s="454"/>
      <c r="B14" s="454"/>
      <c r="C14" s="120">
        <v>9</v>
      </c>
      <c r="D14" s="454">
        <v>140696.63890533449</v>
      </c>
      <c r="E14" s="454">
        <v>107518.43352564611</v>
      </c>
      <c r="F14" s="454">
        <v>148330.27279351244</v>
      </c>
      <c r="G14" s="454">
        <v>143615.96596908791</v>
      </c>
      <c r="H14" s="454">
        <v>139950.14309012878</v>
      </c>
      <c r="I14" s="454">
        <v>139171.29999999999</v>
      </c>
      <c r="J14" s="454">
        <v>137610.40000000002</v>
      </c>
      <c r="K14" s="454">
        <v>135657.5</v>
      </c>
      <c r="L14" s="454">
        <v>123946.00000000001</v>
      </c>
      <c r="M14" s="454">
        <v>136503.5</v>
      </c>
      <c r="N14" s="454">
        <v>179326.2</v>
      </c>
      <c r="O14" s="454">
        <v>160579.79999999999</v>
      </c>
      <c r="P14" s="454">
        <v>184719.1</v>
      </c>
      <c r="Q14" s="454">
        <v>192607.3</v>
      </c>
      <c r="R14" s="454">
        <v>209212.6</v>
      </c>
      <c r="S14" s="454">
        <v>179851.3</v>
      </c>
      <c r="T14" s="454">
        <v>186102.8</v>
      </c>
      <c r="U14" s="454">
        <v>203611.89999999997</v>
      </c>
      <c r="V14" s="454">
        <v>201653</v>
      </c>
      <c r="W14" s="454">
        <v>159038.5</v>
      </c>
      <c r="X14" s="454">
        <v>154822.20000000001</v>
      </c>
      <c r="Y14" s="454">
        <v>127478.19999999998</v>
      </c>
      <c r="Z14" s="454">
        <v>158498.89999999997</v>
      </c>
      <c r="AA14" s="454">
        <v>173527.83345163948</v>
      </c>
      <c r="AB14" s="454">
        <v>167816.11149615498</v>
      </c>
      <c r="AC14" s="454">
        <v>173793.11601070914</v>
      </c>
      <c r="AD14" s="454">
        <v>171825.76211987494</v>
      </c>
      <c r="AE14" s="454">
        <v>171556.30736695114</v>
      </c>
      <c r="AF14" s="454">
        <v>170143.20818656532</v>
      </c>
      <c r="AG14" s="454">
        <v>170123.76367875052</v>
      </c>
      <c r="AH14" s="454">
        <v>162367.53597607938</v>
      </c>
      <c r="AI14" s="454">
        <v>160802.34722673357</v>
      </c>
      <c r="AJ14" s="454">
        <v>161218.98596955807</v>
      </c>
      <c r="AK14" s="454">
        <v>161502.78878177126</v>
      </c>
      <c r="AL14" s="454">
        <v>162593.44340651378</v>
      </c>
      <c r="AM14" s="454">
        <v>162445.04216588673</v>
      </c>
      <c r="AN14" s="454">
        <v>162995.19701072166</v>
      </c>
      <c r="AO14" s="454">
        <v>163533.73696219205</v>
      </c>
      <c r="AP14" s="454">
        <v>164058.96897158804</v>
      </c>
      <c r="AQ14" s="454">
        <v>164542.22710171004</v>
      </c>
      <c r="AR14" s="454">
        <v>165368.04936635328</v>
      </c>
    </row>
    <row r="15" spans="1:44">
      <c r="A15" s="454"/>
      <c r="B15" s="454"/>
      <c r="C15" s="120">
        <v>10</v>
      </c>
      <c r="D15" s="454">
        <v>209864.46162851108</v>
      </c>
      <c r="E15" s="454">
        <v>143171.31412606212</v>
      </c>
      <c r="F15" s="454">
        <v>149832.19513190122</v>
      </c>
      <c r="G15" s="454">
        <v>139410.3248696386</v>
      </c>
      <c r="H15" s="454">
        <v>148627.24668206237</v>
      </c>
      <c r="I15" s="454">
        <v>129021.37942322715</v>
      </c>
      <c r="J15" s="454">
        <v>136705.1</v>
      </c>
      <c r="K15" s="454">
        <v>155537.70000000001</v>
      </c>
      <c r="L15" s="454">
        <v>129724.80000000002</v>
      </c>
      <c r="M15" s="454">
        <v>187765.59999999998</v>
      </c>
      <c r="N15" s="454">
        <v>178036.7</v>
      </c>
      <c r="O15" s="454">
        <v>192754.89999999997</v>
      </c>
      <c r="P15" s="454">
        <v>192653</v>
      </c>
      <c r="Q15" s="454">
        <v>187723.7</v>
      </c>
      <c r="R15" s="454">
        <v>154156.4</v>
      </c>
      <c r="S15" s="454">
        <v>148641.59999999998</v>
      </c>
      <c r="T15" s="454">
        <v>164258.29999999999</v>
      </c>
      <c r="U15" s="454">
        <v>193844.8</v>
      </c>
      <c r="V15" s="454">
        <v>210577.50000000003</v>
      </c>
      <c r="W15" s="454">
        <v>145887.4</v>
      </c>
      <c r="X15" s="454">
        <v>116546</v>
      </c>
      <c r="Y15" s="454">
        <v>121558.00000000001</v>
      </c>
      <c r="Z15" s="454">
        <v>173076.09999999998</v>
      </c>
      <c r="AA15" s="454">
        <v>163634.09943296289</v>
      </c>
      <c r="AB15" s="454">
        <v>138802.07104861244</v>
      </c>
      <c r="AC15" s="454">
        <v>140709.67960876477</v>
      </c>
      <c r="AD15" s="454">
        <v>138698.22156585791</v>
      </c>
      <c r="AE15" s="454">
        <v>138580.12784603116</v>
      </c>
      <c r="AF15" s="454">
        <v>137245.78648726305</v>
      </c>
      <c r="AG15" s="454">
        <v>137077.1942539356</v>
      </c>
      <c r="AH15" s="454">
        <v>129155.21067483979</v>
      </c>
      <c r="AI15" s="454">
        <v>128085.80253832031</v>
      </c>
      <c r="AJ15" s="454">
        <v>128365.00282910359</v>
      </c>
      <c r="AK15" s="454">
        <v>128515.7840411526</v>
      </c>
      <c r="AL15" s="454">
        <v>128943.02997009079</v>
      </c>
      <c r="AM15" s="454">
        <v>127685.55469735485</v>
      </c>
      <c r="AN15" s="454">
        <v>127427.56725759504</v>
      </c>
      <c r="AO15" s="454">
        <v>127127.72186914599</v>
      </c>
      <c r="AP15" s="454">
        <v>126869.8720269789</v>
      </c>
      <c r="AQ15" s="454">
        <v>126614.03649289973</v>
      </c>
      <c r="AR15" s="454">
        <v>126670.84154021621</v>
      </c>
    </row>
    <row r="16" spans="1:44">
      <c r="A16" s="454"/>
      <c r="B16" s="454"/>
      <c r="C16" s="120">
        <v>11</v>
      </c>
      <c r="D16" s="454">
        <v>199912.24794399797</v>
      </c>
      <c r="E16" s="454">
        <v>125340.33878591546</v>
      </c>
      <c r="F16" s="454">
        <v>131932.23504212045</v>
      </c>
      <c r="G16" s="454">
        <v>123883.77642606621</v>
      </c>
      <c r="H16" s="454">
        <v>135778.63741013873</v>
      </c>
      <c r="I16" s="454">
        <v>100742.74375998529</v>
      </c>
      <c r="J16" s="454">
        <v>112230.19999999998</v>
      </c>
      <c r="K16" s="454">
        <v>121293.19999999998</v>
      </c>
      <c r="L16" s="454">
        <v>96696.39999999998</v>
      </c>
      <c r="M16" s="454">
        <v>149851.19999999998</v>
      </c>
      <c r="N16" s="454">
        <v>145205.29999999999</v>
      </c>
      <c r="O16" s="454">
        <v>147902.20000000001</v>
      </c>
      <c r="P16" s="454">
        <v>157032.80000000002</v>
      </c>
      <c r="Q16" s="454">
        <v>138030.40000000002</v>
      </c>
      <c r="R16" s="454">
        <v>119309.80000000002</v>
      </c>
      <c r="S16" s="454">
        <v>122824.70000000003</v>
      </c>
      <c r="T16" s="454">
        <v>140158.59999999998</v>
      </c>
      <c r="U16" s="454">
        <v>169874</v>
      </c>
      <c r="V16" s="454">
        <v>162022.20000000001</v>
      </c>
      <c r="W16" s="454">
        <v>125235.9</v>
      </c>
      <c r="X16" s="454">
        <v>125285.59999999999</v>
      </c>
      <c r="Y16" s="454">
        <v>85342.700000000012</v>
      </c>
      <c r="Z16" s="454">
        <v>132122.4</v>
      </c>
      <c r="AA16" s="454">
        <v>140364.43469126569</v>
      </c>
      <c r="AB16" s="454">
        <v>113701.62230194616</v>
      </c>
      <c r="AC16" s="454">
        <v>115200.31910740829</v>
      </c>
      <c r="AD16" s="454">
        <v>113282.30462480514</v>
      </c>
      <c r="AE16" s="454">
        <v>113132.39113926658</v>
      </c>
      <c r="AF16" s="454">
        <v>111922.03784176956</v>
      </c>
      <c r="AG16" s="454">
        <v>111694.90998045458</v>
      </c>
      <c r="AH16" s="454">
        <v>105086.49715646994</v>
      </c>
      <c r="AI16" s="454">
        <v>104123.9876778122</v>
      </c>
      <c r="AJ16" s="454">
        <v>104296.53862820036</v>
      </c>
      <c r="AK16" s="454">
        <v>104361.57345411551</v>
      </c>
      <c r="AL16" s="454">
        <v>104641.21064607825</v>
      </c>
      <c r="AM16" s="454">
        <v>103536.1933600146</v>
      </c>
      <c r="AN16" s="454">
        <v>103282.48913828802</v>
      </c>
      <c r="AO16" s="454">
        <v>102995.39988801834</v>
      </c>
      <c r="AP16" s="454">
        <v>102742.88221585374</v>
      </c>
      <c r="AQ16" s="454">
        <v>102492.00396468457</v>
      </c>
      <c r="AR16" s="454">
        <v>102494.15405054504</v>
      </c>
    </row>
    <row r="17" spans="1:64">
      <c r="A17" s="454"/>
      <c r="B17" s="454"/>
      <c r="C17" s="120">
        <v>12</v>
      </c>
      <c r="D17" s="454">
        <v>183101.52296958523</v>
      </c>
      <c r="E17" s="454">
        <v>109250.61091971668</v>
      </c>
      <c r="F17" s="454">
        <v>114754.41210860701</v>
      </c>
      <c r="G17" s="454">
        <v>102178.64999425848</v>
      </c>
      <c r="H17" s="454">
        <v>137167.24892751541</v>
      </c>
      <c r="I17" s="454">
        <v>86656.656030302722</v>
      </c>
      <c r="J17" s="454">
        <v>93016.200000000012</v>
      </c>
      <c r="K17" s="454">
        <v>93204.9</v>
      </c>
      <c r="L17" s="454">
        <v>86529.39999999998</v>
      </c>
      <c r="M17" s="454">
        <v>149587.6</v>
      </c>
      <c r="N17" s="454">
        <v>154212.89999999997</v>
      </c>
      <c r="O17" s="454">
        <v>116467</v>
      </c>
      <c r="P17" s="454">
        <v>130386.1</v>
      </c>
      <c r="Q17" s="454">
        <v>108585.59999999999</v>
      </c>
      <c r="R17" s="454">
        <v>131948.70000000001</v>
      </c>
      <c r="S17" s="454">
        <v>132661.70000000001</v>
      </c>
      <c r="T17" s="454">
        <v>116780.89999999998</v>
      </c>
      <c r="U17" s="454">
        <v>116659</v>
      </c>
      <c r="V17" s="454">
        <v>106654.39999999999</v>
      </c>
      <c r="W17" s="454">
        <v>91688.2</v>
      </c>
      <c r="X17" s="454">
        <v>93773.4</v>
      </c>
      <c r="Y17" s="454">
        <v>87608.4</v>
      </c>
      <c r="Z17" s="454">
        <v>71163.100000000006</v>
      </c>
      <c r="AA17" s="454">
        <v>107554.4370012291</v>
      </c>
      <c r="AB17" s="454">
        <v>86632.749717751154</v>
      </c>
      <c r="AC17" s="454">
        <v>87877.339965153194</v>
      </c>
      <c r="AD17" s="454">
        <v>86011.558329092019</v>
      </c>
      <c r="AE17" s="454">
        <v>86035.441686122722</v>
      </c>
      <c r="AF17" s="454">
        <v>85154.639112905832</v>
      </c>
      <c r="AG17" s="454">
        <v>84984.057519297916</v>
      </c>
      <c r="AH17" s="454">
        <v>80522.540632060482</v>
      </c>
      <c r="AI17" s="454">
        <v>79731.040225110832</v>
      </c>
      <c r="AJ17" s="454">
        <v>79838.215516732424</v>
      </c>
      <c r="AK17" s="454">
        <v>79863.591263597598</v>
      </c>
      <c r="AL17" s="454">
        <v>80036.241050310884</v>
      </c>
      <c r="AM17" s="454">
        <v>79318.933210697069</v>
      </c>
      <c r="AN17" s="454">
        <v>79088.774881685473</v>
      </c>
      <c r="AO17" s="454">
        <v>78840.123518541644</v>
      </c>
      <c r="AP17" s="454">
        <v>78614.854887476919</v>
      </c>
      <c r="AQ17" s="454">
        <v>78394.199542346192</v>
      </c>
      <c r="AR17" s="454">
        <v>78366.858307744609</v>
      </c>
    </row>
    <row r="18" spans="1:64" ht="15.75">
      <c r="A18" s="454"/>
      <c r="B18" s="454"/>
      <c r="C18" s="454"/>
      <c r="D18" s="277">
        <v>1895404.7804512323</v>
      </c>
      <c r="E18" s="277">
        <v>1407512.8167105122</v>
      </c>
      <c r="F18" s="277">
        <v>1553169.3436050727</v>
      </c>
      <c r="G18" s="277">
        <v>1407712.7242519599</v>
      </c>
      <c r="H18" s="277">
        <v>1571828.8592004036</v>
      </c>
      <c r="I18" s="277">
        <v>1254394.5639981381</v>
      </c>
      <c r="J18" s="277">
        <v>1413866.8207864847</v>
      </c>
      <c r="K18" s="277">
        <v>1519281.0999999996</v>
      </c>
      <c r="L18" s="277">
        <v>1253625.5999999999</v>
      </c>
      <c r="M18" s="277">
        <v>1560336.0999999999</v>
      </c>
      <c r="N18" s="277">
        <v>1857576.4000000001</v>
      </c>
      <c r="O18" s="277">
        <v>1775883.3</v>
      </c>
      <c r="P18" s="277">
        <v>2084956.6</v>
      </c>
      <c r="Q18" s="277">
        <v>1924707</v>
      </c>
      <c r="R18" s="277">
        <v>2063753.5</v>
      </c>
      <c r="S18" s="277">
        <v>1642710.7999999998</v>
      </c>
      <c r="T18" s="277">
        <v>1693507.2000000002</v>
      </c>
      <c r="U18" s="277">
        <v>2126531.9000000004</v>
      </c>
      <c r="V18" s="277">
        <v>1994107.5999999999</v>
      </c>
      <c r="W18" s="277">
        <v>1727348.0999999999</v>
      </c>
      <c r="X18" s="277">
        <v>1480917.8</v>
      </c>
      <c r="Y18" s="277">
        <v>1259938.7999999998</v>
      </c>
      <c r="Z18" s="277">
        <v>1527066.7000000002</v>
      </c>
      <c r="AA18" s="277">
        <v>1744355.4</v>
      </c>
      <c r="AB18" s="277">
        <v>1597907.8280085688</v>
      </c>
      <c r="AC18" s="277">
        <v>1590328.0516198643</v>
      </c>
      <c r="AD18" s="277">
        <v>1562864.1428510707</v>
      </c>
      <c r="AE18" s="277">
        <v>1553759.357973862</v>
      </c>
      <c r="AF18" s="277">
        <v>1517415.9285089942</v>
      </c>
      <c r="AG18" s="277">
        <v>1508522.667965404</v>
      </c>
      <c r="AH18" s="277">
        <v>1437312.067981885</v>
      </c>
      <c r="AI18" s="277">
        <v>1446493.9738123086</v>
      </c>
      <c r="AJ18" s="277">
        <v>1450213.3197613754</v>
      </c>
      <c r="AK18" s="277">
        <v>1452007.0448607684</v>
      </c>
      <c r="AL18" s="277">
        <v>1456385.37482532</v>
      </c>
      <c r="AM18" s="277">
        <v>1448997.3853815857</v>
      </c>
      <c r="AN18" s="277">
        <v>1453018.3916233256</v>
      </c>
      <c r="AO18" s="277">
        <v>1452906.9820693806</v>
      </c>
      <c r="AP18" s="277">
        <v>1452971.1930893054</v>
      </c>
      <c r="AQ18" s="277">
        <v>1452876.029218646</v>
      </c>
      <c r="AR18" s="277">
        <v>1454721.7195583351</v>
      </c>
    </row>
    <row r="19" spans="1:64" ht="15.75">
      <c r="A19" s="120"/>
      <c r="B19" s="120"/>
      <c r="C19" s="277" t="s">
        <v>3271</v>
      </c>
      <c r="D19" s="120"/>
      <c r="E19" s="120"/>
      <c r="F19" s="120"/>
      <c r="G19" s="120"/>
      <c r="H19" s="120"/>
      <c r="I19" s="120"/>
      <c r="J19" s="120"/>
      <c r="K19" s="120"/>
      <c r="L19" s="120"/>
      <c r="M19" s="120"/>
      <c r="N19" s="120"/>
      <c r="O19" s="120"/>
      <c r="P19" s="120"/>
      <c r="Q19" s="120"/>
      <c r="R19" s="120"/>
      <c r="S19" s="120"/>
      <c r="T19" s="120"/>
      <c r="U19" s="120"/>
      <c r="V19" s="120"/>
      <c r="W19" s="120"/>
      <c r="X19" s="120"/>
      <c r="Y19" s="120"/>
      <c r="Z19" s="120"/>
      <c r="AA19" s="120"/>
      <c r="AB19" s="120"/>
      <c r="AC19" s="120"/>
      <c r="AD19" s="120"/>
      <c r="AE19" s="120"/>
      <c r="AF19" s="120"/>
      <c r="AG19" s="120"/>
      <c r="AH19" s="120"/>
      <c r="AI19" s="120"/>
      <c r="AJ19" s="120"/>
      <c r="AK19" s="120"/>
      <c r="AL19" s="120"/>
      <c r="AM19" s="120"/>
      <c r="AN19" s="120"/>
      <c r="AO19" s="120"/>
      <c r="AP19" s="120"/>
      <c r="AQ19" s="120"/>
      <c r="AR19" s="120"/>
    </row>
    <row r="20" spans="1:64">
      <c r="A20" s="120"/>
      <c r="B20" s="120"/>
      <c r="C20" s="120">
        <v>1</v>
      </c>
      <c r="D20" s="1954">
        <v>81639.778853032709</v>
      </c>
      <c r="E20" s="1954">
        <v>95736.048115352605</v>
      </c>
      <c r="F20" s="1954">
        <v>62730.190805039558</v>
      </c>
      <c r="G20" s="1954">
        <v>53991.258562951793</v>
      </c>
      <c r="H20" s="1954">
        <v>81770.803915527591</v>
      </c>
      <c r="I20" s="1954">
        <v>55379.277153353731</v>
      </c>
      <c r="J20" s="1954">
        <v>71219.924340376718</v>
      </c>
      <c r="K20" s="1954">
        <v>59958.099999999991</v>
      </c>
      <c r="L20" s="1954">
        <v>58635.6</v>
      </c>
      <c r="M20" s="1954">
        <v>73932.199999999983</v>
      </c>
      <c r="N20" s="1954">
        <v>71605.300000000017</v>
      </c>
      <c r="O20" s="1954">
        <v>76703.10000000002</v>
      </c>
      <c r="P20" s="1954">
        <v>84125.5</v>
      </c>
      <c r="Q20" s="1954">
        <v>92469.5</v>
      </c>
      <c r="R20" s="1954">
        <v>92360.700000000026</v>
      </c>
      <c r="S20" s="1954">
        <v>76473.3</v>
      </c>
      <c r="T20" s="1954">
        <v>91347.199999999997</v>
      </c>
      <c r="U20" s="1954">
        <v>88416.3</v>
      </c>
      <c r="V20" s="1954">
        <v>72861.900000000009</v>
      </c>
      <c r="W20" s="1954">
        <v>74698.399999999994</v>
      </c>
      <c r="X20" s="1954">
        <v>69875.400000000009</v>
      </c>
      <c r="Y20" s="1954">
        <v>56395.200000000012</v>
      </c>
      <c r="Z20" s="1954">
        <v>64106.8</v>
      </c>
      <c r="AA20" s="1954">
        <v>59094.437000000005</v>
      </c>
      <c r="AB20" s="1954">
        <v>59785.040990249421</v>
      </c>
      <c r="AC20" s="1954">
        <v>56435.42184142628</v>
      </c>
      <c r="AD20" s="1954">
        <v>55039.213924312411</v>
      </c>
      <c r="AE20" s="1954">
        <v>51453.018497130724</v>
      </c>
      <c r="AF20" s="1954">
        <v>51763.982343178439</v>
      </c>
      <c r="AG20" s="1954">
        <v>52248.104585736888</v>
      </c>
      <c r="AH20" s="1954">
        <v>52916.676595264573</v>
      </c>
      <c r="AI20" s="1954">
        <v>54650.029573354346</v>
      </c>
      <c r="AJ20" s="1954">
        <v>54430.642379999859</v>
      </c>
      <c r="AK20" s="1954">
        <v>54116.165595299019</v>
      </c>
      <c r="AL20" s="1954">
        <v>53799.003163040361</v>
      </c>
      <c r="AM20" s="1954">
        <v>53519.780342225677</v>
      </c>
      <c r="AN20" s="1954">
        <v>53546.101592458297</v>
      </c>
      <c r="AO20" s="1954">
        <v>53249.558230247312</v>
      </c>
      <c r="AP20" s="1954">
        <v>52961.102596424811</v>
      </c>
      <c r="AQ20" s="1954">
        <v>52682.447886897164</v>
      </c>
      <c r="AR20" s="1954">
        <v>52418.944299023671</v>
      </c>
      <c r="AS20" s="456"/>
      <c r="AT20" s="456"/>
      <c r="AU20" s="456"/>
      <c r="AV20" s="456"/>
      <c r="AW20" s="456"/>
      <c r="AX20" s="456"/>
      <c r="AY20" s="456"/>
      <c r="AZ20" s="456"/>
      <c r="BA20" s="456"/>
      <c r="BB20" s="456"/>
      <c r="BC20" s="456"/>
      <c r="BD20" s="456"/>
      <c r="BE20" s="456"/>
      <c r="BF20" s="456"/>
      <c r="BG20" s="456"/>
      <c r="BH20" s="456"/>
      <c r="BI20" s="456"/>
      <c r="BJ20" s="456"/>
      <c r="BK20" s="456"/>
      <c r="BL20" s="456"/>
    </row>
    <row r="21" spans="1:64">
      <c r="A21" s="120"/>
      <c r="B21" s="120"/>
      <c r="C21" s="120">
        <v>2</v>
      </c>
      <c r="D21" s="1954">
        <v>80636.861448208714</v>
      </c>
      <c r="E21" s="1954">
        <v>73701.024595212511</v>
      </c>
      <c r="F21" s="1954">
        <v>55472.675399541156</v>
      </c>
      <c r="G21" s="1954">
        <v>53100.510940387336</v>
      </c>
      <c r="H21" s="1954">
        <v>65663.470643424778</v>
      </c>
      <c r="I21" s="1954">
        <v>51757.737054233272</v>
      </c>
      <c r="J21" s="1954">
        <v>57530.707917933643</v>
      </c>
      <c r="K21" s="1954">
        <v>61966.100000000006</v>
      </c>
      <c r="L21" s="1954">
        <v>47536.600000000006</v>
      </c>
      <c r="M21" s="1954">
        <v>59246.999999999993</v>
      </c>
      <c r="N21" s="1954">
        <v>51404.4</v>
      </c>
      <c r="O21" s="1954">
        <v>58841.5</v>
      </c>
      <c r="P21" s="1954">
        <v>73966.8</v>
      </c>
      <c r="Q21" s="1954">
        <v>68361.7</v>
      </c>
      <c r="R21" s="1954">
        <v>65284.7</v>
      </c>
      <c r="S21" s="1954">
        <v>63359.400000000009</v>
      </c>
      <c r="T21" s="1954">
        <v>84245.400000000009</v>
      </c>
      <c r="U21" s="1954">
        <v>84012.500000000029</v>
      </c>
      <c r="V21" s="1954">
        <v>60617.999999999993</v>
      </c>
      <c r="W21" s="1954">
        <v>54742.9</v>
      </c>
      <c r="X21" s="1954">
        <v>42868.9</v>
      </c>
      <c r="Y21" s="1954">
        <v>64610.999999999993</v>
      </c>
      <c r="Z21" s="1954">
        <v>60058</v>
      </c>
      <c r="AA21" s="1954">
        <v>62855.338000000003</v>
      </c>
      <c r="AB21" s="1954">
        <v>50746.586952165053</v>
      </c>
      <c r="AC21" s="1954">
        <v>47811.193986697253</v>
      </c>
      <c r="AD21" s="1954">
        <v>46687.496669726359</v>
      </c>
      <c r="AE21" s="1954">
        <v>43110.590403175207</v>
      </c>
      <c r="AF21" s="1954">
        <v>43459.220087195376</v>
      </c>
      <c r="AG21" s="1954">
        <v>43951.563061804176</v>
      </c>
      <c r="AH21" s="1954">
        <v>44557.724227703329</v>
      </c>
      <c r="AI21" s="1954">
        <v>46016.492888144778</v>
      </c>
      <c r="AJ21" s="1954">
        <v>45831.696018009723</v>
      </c>
      <c r="AK21" s="1954">
        <v>45564.787134125108</v>
      </c>
      <c r="AL21" s="1954">
        <v>45296.07007021051</v>
      </c>
      <c r="AM21" s="1954">
        <v>45050.778154993292</v>
      </c>
      <c r="AN21" s="1954">
        <v>45073.999595936693</v>
      </c>
      <c r="AO21" s="1954">
        <v>44825.460125849684</v>
      </c>
      <c r="AP21" s="1954">
        <v>44583.74371375909</v>
      </c>
      <c r="AQ21" s="1954">
        <v>44350.38501891277</v>
      </c>
      <c r="AR21" s="1954">
        <v>44130.079814607459</v>
      </c>
      <c r="AS21" s="456"/>
      <c r="AT21" s="456"/>
      <c r="AU21" s="456"/>
      <c r="AV21" s="456"/>
      <c r="AW21" s="456"/>
      <c r="AX21" s="456"/>
      <c r="AY21" s="456"/>
      <c r="AZ21" s="456"/>
      <c r="BA21" s="456"/>
      <c r="BB21" s="456"/>
      <c r="BC21" s="456"/>
      <c r="BD21" s="456"/>
      <c r="BE21" s="456"/>
      <c r="BF21" s="456"/>
      <c r="BG21" s="456"/>
      <c r="BH21" s="456"/>
      <c r="BI21" s="456"/>
      <c r="BJ21" s="456"/>
      <c r="BK21" s="456"/>
      <c r="BL21" s="456"/>
    </row>
    <row r="22" spans="1:64">
      <c r="A22" s="120"/>
      <c r="B22" s="120"/>
      <c r="C22" s="120">
        <v>3</v>
      </c>
      <c r="D22" s="1954">
        <v>101333.03581347868</v>
      </c>
      <c r="E22" s="1954">
        <v>62277.663056108038</v>
      </c>
      <c r="F22" s="1954">
        <v>49537.503068551683</v>
      </c>
      <c r="G22" s="1954">
        <v>67944.884286831715</v>
      </c>
      <c r="H22" s="1954">
        <v>82041.283241482888</v>
      </c>
      <c r="I22" s="1954">
        <v>57018.71637994601</v>
      </c>
      <c r="J22" s="1954">
        <v>59564.740998814581</v>
      </c>
      <c r="K22" s="1954">
        <v>95806.700000000012</v>
      </c>
      <c r="L22" s="1954">
        <v>60627.9</v>
      </c>
      <c r="M22" s="1954">
        <v>64455.299999999988</v>
      </c>
      <c r="N22" s="1954">
        <v>69443.8</v>
      </c>
      <c r="O22" s="1954">
        <v>67289.599999999991</v>
      </c>
      <c r="P22" s="1954">
        <v>99837.799999999988</v>
      </c>
      <c r="Q22" s="1954">
        <v>73308.099999999991</v>
      </c>
      <c r="R22" s="1954">
        <v>95887.4</v>
      </c>
      <c r="S22" s="1954">
        <v>61959.1</v>
      </c>
      <c r="T22" s="1954">
        <v>59526.100000000006</v>
      </c>
      <c r="U22" s="1954">
        <v>99051.599999999991</v>
      </c>
      <c r="V22" s="1954">
        <v>93111.4</v>
      </c>
      <c r="W22" s="1954">
        <v>68941.900000000009</v>
      </c>
      <c r="X22" s="1954">
        <v>61695.3</v>
      </c>
      <c r="Y22" s="1954">
        <v>52934.400000000009</v>
      </c>
      <c r="Z22" s="1954">
        <v>61686.2</v>
      </c>
      <c r="AA22" s="1954">
        <v>72357.687999999995</v>
      </c>
      <c r="AB22" s="1954">
        <v>64153.654835900037</v>
      </c>
      <c r="AC22" s="1954">
        <v>60257.832666142873</v>
      </c>
      <c r="AD22" s="1954">
        <v>58950.568588721115</v>
      </c>
      <c r="AE22" s="1954">
        <v>55288.411563382644</v>
      </c>
      <c r="AF22" s="1954">
        <v>55639.689805486603</v>
      </c>
      <c r="AG22" s="1954">
        <v>56169.382393481472</v>
      </c>
      <c r="AH22" s="1954">
        <v>56883.648707076165</v>
      </c>
      <c r="AI22" s="1954">
        <v>58769.059577660744</v>
      </c>
      <c r="AJ22" s="1954">
        <v>58560.164869023516</v>
      </c>
      <c r="AK22" s="1954">
        <v>58250.537259114892</v>
      </c>
      <c r="AL22" s="1954">
        <v>57942.313693061536</v>
      </c>
      <c r="AM22" s="1954">
        <v>57658.775845708362</v>
      </c>
      <c r="AN22" s="1954">
        <v>57723.006635388738</v>
      </c>
      <c r="AO22" s="1954">
        <v>57438.930006569586</v>
      </c>
      <c r="AP22" s="1954">
        <v>57163.13113961622</v>
      </c>
      <c r="AQ22" s="1954">
        <v>56897.98932441233</v>
      </c>
      <c r="AR22" s="1954">
        <v>56649.589161356278</v>
      </c>
      <c r="AS22" s="456"/>
      <c r="AT22" s="456"/>
      <c r="AU22" s="456"/>
      <c r="AV22" s="456"/>
      <c r="AW22" s="456"/>
      <c r="AX22" s="456"/>
      <c r="AY22" s="456"/>
      <c r="AZ22" s="456"/>
      <c r="BA22" s="456"/>
      <c r="BB22" s="456"/>
      <c r="BC22" s="456"/>
      <c r="BD22" s="456"/>
      <c r="BE22" s="456"/>
      <c r="BF22" s="456"/>
      <c r="BG22" s="456"/>
      <c r="BH22" s="456"/>
      <c r="BI22" s="456"/>
      <c r="BJ22" s="456"/>
      <c r="BK22" s="456"/>
      <c r="BL22" s="456"/>
    </row>
    <row r="23" spans="1:64">
      <c r="A23" s="120"/>
      <c r="B23" s="120"/>
      <c r="C23" s="120">
        <v>4</v>
      </c>
      <c r="D23" s="1954">
        <v>97458.326853101666</v>
      </c>
      <c r="E23" s="1954">
        <v>76048.136344586048</v>
      </c>
      <c r="F23" s="1954">
        <v>68994.139345025251</v>
      </c>
      <c r="G23" s="1954">
        <v>84132.280657860669</v>
      </c>
      <c r="H23" s="1954">
        <v>81311.472398975588</v>
      </c>
      <c r="I23" s="1954">
        <v>81251.937511389013</v>
      </c>
      <c r="J23" s="1954">
        <v>89055.367253193952</v>
      </c>
      <c r="K23" s="1954">
        <v>97922.599999999991</v>
      </c>
      <c r="L23" s="1954">
        <v>66807.3</v>
      </c>
      <c r="M23" s="1954">
        <v>74700.399999999994</v>
      </c>
      <c r="N23" s="1954">
        <v>92644.4</v>
      </c>
      <c r="O23" s="1954">
        <v>83023.900000000009</v>
      </c>
      <c r="P23" s="1954">
        <v>103367.79999999999</v>
      </c>
      <c r="Q23" s="1954">
        <v>88834.8</v>
      </c>
      <c r="R23" s="1954">
        <v>110522.29999999999</v>
      </c>
      <c r="S23" s="1954">
        <v>91889.1</v>
      </c>
      <c r="T23" s="1954">
        <v>71954.900000000009</v>
      </c>
      <c r="U23" s="1954">
        <v>97626.400000000009</v>
      </c>
      <c r="V23" s="1954">
        <v>106921.09999999999</v>
      </c>
      <c r="W23" s="1954">
        <v>85057.799999999988</v>
      </c>
      <c r="X23" s="1954">
        <v>65409.2</v>
      </c>
      <c r="Y23" s="1954">
        <v>66198.2</v>
      </c>
      <c r="Z23" s="1954">
        <v>65161.8</v>
      </c>
      <c r="AA23" s="1954">
        <v>83406.050999999978</v>
      </c>
      <c r="AB23" s="1954">
        <v>74027.985910604766</v>
      </c>
      <c r="AC23" s="1954">
        <v>69382.995363782262</v>
      </c>
      <c r="AD23" s="1954">
        <v>67876.912408394841</v>
      </c>
      <c r="AE23" s="1954">
        <v>64193.255890964203</v>
      </c>
      <c r="AF23" s="1954">
        <v>64611.86773849342</v>
      </c>
      <c r="AG23" s="1954">
        <v>65239.371346078311</v>
      </c>
      <c r="AH23" s="1954">
        <v>66094.317527435676</v>
      </c>
      <c r="AI23" s="1954">
        <v>68307.803961158148</v>
      </c>
      <c r="AJ23" s="1954">
        <v>68090.855752935982</v>
      </c>
      <c r="AK23" s="1954">
        <v>67761.308621387565</v>
      </c>
      <c r="AL23" s="1954">
        <v>67436.793725412921</v>
      </c>
      <c r="AM23" s="1954">
        <v>67134.169836849993</v>
      </c>
      <c r="AN23" s="1954">
        <v>67245.827980910719</v>
      </c>
      <c r="AO23" s="1954">
        <v>66951.46642173572</v>
      </c>
      <c r="AP23" s="1954">
        <v>66666.170501407309</v>
      </c>
      <c r="AQ23" s="1954">
        <v>66393.125236671694</v>
      </c>
      <c r="AR23" s="1954">
        <v>66139.516691767654</v>
      </c>
      <c r="AS23" s="456"/>
      <c r="AT23" s="456"/>
      <c r="AU23" s="456"/>
      <c r="AV23" s="456"/>
      <c r="AW23" s="456"/>
      <c r="AX23" s="456"/>
      <c r="AY23" s="456"/>
      <c r="AZ23" s="456"/>
      <c r="BA23" s="456"/>
      <c r="BB23" s="456"/>
      <c r="BC23" s="456"/>
      <c r="BD23" s="456"/>
      <c r="BE23" s="456"/>
      <c r="BF23" s="456"/>
      <c r="BG23" s="456"/>
      <c r="BH23" s="456"/>
      <c r="BI23" s="456"/>
      <c r="BJ23" s="456"/>
      <c r="BK23" s="456"/>
      <c r="BL23" s="456"/>
    </row>
    <row r="24" spans="1:64">
      <c r="A24" s="120"/>
      <c r="B24" s="120"/>
      <c r="C24" s="120">
        <v>5</v>
      </c>
      <c r="D24" s="1954">
        <v>112820.59999999999</v>
      </c>
      <c r="E24" s="1954">
        <v>84072.099999999991</v>
      </c>
      <c r="F24" s="1954">
        <v>89555.299999999988</v>
      </c>
      <c r="G24" s="1954">
        <v>97022.160478959893</v>
      </c>
      <c r="H24" s="1954">
        <v>66258.924316351855</v>
      </c>
      <c r="I24" s="1954">
        <v>78353.400000000009</v>
      </c>
      <c r="J24" s="1954">
        <v>99154.599999999991</v>
      </c>
      <c r="K24" s="1954">
        <v>104577.2</v>
      </c>
      <c r="L24" s="1954">
        <v>62295.000000000007</v>
      </c>
      <c r="M24" s="1954">
        <v>79456.700000000012</v>
      </c>
      <c r="N24" s="1954">
        <v>100772.09999999998</v>
      </c>
      <c r="O24" s="1954">
        <v>97704.7</v>
      </c>
      <c r="P24" s="1954">
        <v>112898.00000000001</v>
      </c>
      <c r="Q24" s="1954">
        <v>100410.89999999998</v>
      </c>
      <c r="R24" s="1954">
        <v>135325.6</v>
      </c>
      <c r="S24" s="1954">
        <v>102178.70000000001</v>
      </c>
      <c r="T24" s="1954">
        <v>91801.999999999985</v>
      </c>
      <c r="U24" s="1954">
        <v>115128.8</v>
      </c>
      <c r="V24" s="1954">
        <v>112585.59999999999</v>
      </c>
      <c r="W24" s="1954">
        <v>104079.70000000001</v>
      </c>
      <c r="X24" s="1954">
        <v>88057.700000000012</v>
      </c>
      <c r="Y24" s="1954">
        <v>82950.8</v>
      </c>
      <c r="Z24" s="1954">
        <v>84554.9</v>
      </c>
      <c r="AA24" s="1954">
        <v>92655.150000000009</v>
      </c>
      <c r="AB24" s="1954">
        <v>90537.294196277173</v>
      </c>
      <c r="AC24" s="1954">
        <v>84857.85451809084</v>
      </c>
      <c r="AD24" s="1954">
        <v>82958.806839687779</v>
      </c>
      <c r="AE24" s="1954">
        <v>79234.651422318857</v>
      </c>
      <c r="AF24" s="1954">
        <v>79686.423657791922</v>
      </c>
      <c r="AG24" s="1954">
        <v>80402.777818860341</v>
      </c>
      <c r="AH24" s="1954">
        <v>81391.968313080928</v>
      </c>
      <c r="AI24" s="1954">
        <v>84148.698269866087</v>
      </c>
      <c r="AJ24" s="1954">
        <v>83916.777728506524</v>
      </c>
      <c r="AK24" s="1954">
        <v>83551.46255796116</v>
      </c>
      <c r="AL24" s="1954">
        <v>83195.040602147608</v>
      </c>
      <c r="AM24" s="1954">
        <v>82868.946030807027</v>
      </c>
      <c r="AN24" s="1954">
        <v>83049.955802226817</v>
      </c>
      <c r="AO24" s="1954">
        <v>82729.270034107176</v>
      </c>
      <c r="AP24" s="1954">
        <v>82419.203792083776</v>
      </c>
      <c r="AQ24" s="1954">
        <v>82124.355711888071</v>
      </c>
      <c r="AR24" s="1954">
        <v>81853.463236758063</v>
      </c>
      <c r="AS24" s="456"/>
      <c r="AT24" s="456"/>
      <c r="AU24" s="456"/>
      <c r="AV24" s="456"/>
      <c r="AW24" s="456"/>
      <c r="AX24" s="456"/>
      <c r="AY24" s="456"/>
      <c r="AZ24" s="456"/>
      <c r="BA24" s="456"/>
      <c r="BB24" s="456"/>
      <c r="BC24" s="456"/>
      <c r="BD24" s="456"/>
      <c r="BE24" s="456"/>
      <c r="BF24" s="456"/>
      <c r="BG24" s="456"/>
      <c r="BH24" s="456"/>
      <c r="BI24" s="456"/>
      <c r="BJ24" s="456"/>
      <c r="BK24" s="456"/>
      <c r="BL24" s="456"/>
    </row>
    <row r="25" spans="1:64">
      <c r="A25" s="120"/>
      <c r="B25" s="120"/>
      <c r="C25" s="120">
        <v>6</v>
      </c>
      <c r="D25" s="1954">
        <v>107421.20000000001</v>
      </c>
      <c r="E25" s="1954">
        <v>78948.5</v>
      </c>
      <c r="F25" s="1954">
        <v>108617.5</v>
      </c>
      <c r="G25" s="1954">
        <v>91644.385473064685</v>
      </c>
      <c r="H25" s="1954">
        <v>95866.31129856364</v>
      </c>
      <c r="I25" s="1954">
        <v>88090.7</v>
      </c>
      <c r="J25" s="1954">
        <v>103783.40000000002</v>
      </c>
      <c r="K25" s="1954">
        <v>104164.5</v>
      </c>
      <c r="L25" s="1954">
        <v>82890.5</v>
      </c>
      <c r="M25" s="1954">
        <v>91616.999999999985</v>
      </c>
      <c r="N25" s="1954">
        <v>119617.30000000002</v>
      </c>
      <c r="O25" s="1954">
        <v>115631.09999999999</v>
      </c>
      <c r="P25" s="1954">
        <v>128317</v>
      </c>
      <c r="Q25" s="1954">
        <v>106184.7</v>
      </c>
      <c r="R25" s="1954">
        <v>128831.7</v>
      </c>
      <c r="S25" s="1954">
        <v>113544.3</v>
      </c>
      <c r="T25" s="1954">
        <v>116508.09999999999</v>
      </c>
      <c r="U25" s="1954">
        <v>125041.4</v>
      </c>
      <c r="V25" s="1954">
        <v>116864.89999999998</v>
      </c>
      <c r="W25" s="1954">
        <v>90158.699999999968</v>
      </c>
      <c r="X25" s="1954">
        <v>95583.9</v>
      </c>
      <c r="Y25" s="1954">
        <v>125079.50000000003</v>
      </c>
      <c r="Z25" s="1954">
        <v>93751.099999999991</v>
      </c>
      <c r="AA25" s="1954">
        <v>99606.864999999991</v>
      </c>
      <c r="AB25" s="1954">
        <v>98726.047140742201</v>
      </c>
      <c r="AC25" s="1954">
        <v>92579.464839227396</v>
      </c>
      <c r="AD25" s="1954">
        <v>90492.619589422888</v>
      </c>
      <c r="AE25" s="1954">
        <v>86771.133680890809</v>
      </c>
      <c r="AF25" s="1954">
        <v>87271.096782017732</v>
      </c>
      <c r="AG25" s="1954">
        <v>88065.855049920254</v>
      </c>
      <c r="AH25" s="1954">
        <v>89170.092430843622</v>
      </c>
      <c r="AI25" s="1954">
        <v>92208.467456046463</v>
      </c>
      <c r="AJ25" s="1954">
        <v>91975.159732467029</v>
      </c>
      <c r="AK25" s="1954">
        <v>91600.433262125545</v>
      </c>
      <c r="AL25" s="1954">
        <v>91237.814620465098</v>
      </c>
      <c r="AM25" s="1954">
        <v>90911.15696159091</v>
      </c>
      <c r="AN25" s="1954">
        <v>91132.253422172507</v>
      </c>
      <c r="AO25" s="1954">
        <v>90802.807826311589</v>
      </c>
      <c r="AP25" s="1954">
        <v>90484.694787161556</v>
      </c>
      <c r="AQ25" s="1954">
        <v>90183.126714440063</v>
      </c>
      <c r="AR25" s="1954">
        <v>89907.880888965956</v>
      </c>
      <c r="AS25" s="456"/>
      <c r="AT25" s="456"/>
      <c r="AU25" s="456"/>
      <c r="AV25" s="456"/>
      <c r="AW25" s="456"/>
      <c r="AX25" s="456"/>
      <c r="AY25" s="456"/>
      <c r="AZ25" s="456"/>
      <c r="BA25" s="456"/>
      <c r="BB25" s="456"/>
      <c r="BC25" s="456"/>
      <c r="BD25" s="456"/>
      <c r="BE25" s="456"/>
      <c r="BF25" s="456"/>
      <c r="BG25" s="456"/>
      <c r="BH25" s="456"/>
      <c r="BI25" s="456"/>
      <c r="BJ25" s="456"/>
      <c r="BK25" s="456"/>
      <c r="BL25" s="456"/>
    </row>
    <row r="26" spans="1:64">
      <c r="A26" s="120"/>
      <c r="B26" s="120"/>
      <c r="C26" s="120">
        <v>7</v>
      </c>
      <c r="D26" s="1954">
        <v>86944.700000000012</v>
      </c>
      <c r="E26" s="1954">
        <v>78655.400000000023</v>
      </c>
      <c r="F26" s="1954">
        <v>104383</v>
      </c>
      <c r="G26" s="1954">
        <v>114302.82547278091</v>
      </c>
      <c r="H26" s="1954">
        <v>110924.9703501672</v>
      </c>
      <c r="I26" s="1954">
        <v>105547.20000000001</v>
      </c>
      <c r="J26" s="1954">
        <v>118394.09999999999</v>
      </c>
      <c r="K26" s="1954">
        <v>117687.20000000001</v>
      </c>
      <c r="L26" s="1954">
        <v>113635.6</v>
      </c>
      <c r="M26" s="1954">
        <v>115987.79999999999</v>
      </c>
      <c r="N26" s="1954">
        <v>132364.1</v>
      </c>
      <c r="O26" s="1954">
        <v>127545.79999999997</v>
      </c>
      <c r="P26" s="1954">
        <v>140729.29999999999</v>
      </c>
      <c r="Q26" s="1954">
        <v>133878.6</v>
      </c>
      <c r="R26" s="1954">
        <v>143525.30000000005</v>
      </c>
      <c r="S26" s="1954">
        <v>138157.79999999999</v>
      </c>
      <c r="T26" s="1954">
        <v>145881.00000000003</v>
      </c>
      <c r="U26" s="1954">
        <v>137770.00000000003</v>
      </c>
      <c r="V26" s="1954">
        <v>131142.9</v>
      </c>
      <c r="W26" s="1954">
        <v>110379.40000000001</v>
      </c>
      <c r="X26" s="1954">
        <v>102486.40000000002</v>
      </c>
      <c r="Y26" s="1954">
        <v>102258.90000000002</v>
      </c>
      <c r="Z26" s="1954">
        <v>99516.599999999991</v>
      </c>
      <c r="AA26" s="1954">
        <v>107836.526</v>
      </c>
      <c r="AB26" s="1954">
        <v>102403.89322701482</v>
      </c>
      <c r="AC26" s="1954">
        <v>101678.57596399925</v>
      </c>
      <c r="AD26" s="1954">
        <v>98058.04892415808</v>
      </c>
      <c r="AE26" s="1954">
        <v>97633.418435334461</v>
      </c>
      <c r="AF26" s="1954">
        <v>98656.283592278574</v>
      </c>
      <c r="AG26" s="1954">
        <v>100927.56892447262</v>
      </c>
      <c r="AH26" s="1954">
        <v>102329.2019404343</v>
      </c>
      <c r="AI26" s="1954">
        <v>102069.72128688649</v>
      </c>
      <c r="AJ26" s="1954">
        <v>101708.4579589456</v>
      </c>
      <c r="AK26" s="1954">
        <v>101294.84928059517</v>
      </c>
      <c r="AL26" s="1954">
        <v>101246.02186312775</v>
      </c>
      <c r="AM26" s="1954">
        <v>100944.18369564723</v>
      </c>
      <c r="AN26" s="1954">
        <v>100593.70652512094</v>
      </c>
      <c r="AO26" s="1954">
        <v>100255.88420803203</v>
      </c>
      <c r="AP26" s="1954">
        <v>99930.479133887566</v>
      </c>
      <c r="AQ26" s="1954">
        <v>99631.409896895871</v>
      </c>
      <c r="AR26" s="1954">
        <v>99581.016037476293</v>
      </c>
      <c r="AS26" s="456"/>
      <c r="AT26" s="456"/>
      <c r="AU26" s="456"/>
      <c r="AV26" s="456"/>
      <c r="AW26" s="456"/>
      <c r="AX26" s="456"/>
      <c r="AY26" s="456"/>
      <c r="AZ26" s="456"/>
      <c r="BA26" s="456"/>
      <c r="BB26" s="456"/>
      <c r="BC26" s="456"/>
      <c r="BD26" s="456"/>
      <c r="BE26" s="456"/>
      <c r="BF26" s="456"/>
      <c r="BG26" s="456"/>
      <c r="BH26" s="456"/>
      <c r="BI26" s="456"/>
      <c r="BJ26" s="456"/>
      <c r="BK26" s="456"/>
      <c r="BL26" s="456"/>
    </row>
    <row r="27" spans="1:64">
      <c r="A27" s="120"/>
      <c r="B27" s="120"/>
      <c r="C27" s="120">
        <v>8</v>
      </c>
      <c r="D27" s="1954">
        <v>93448.400000000009</v>
      </c>
      <c r="E27" s="1954">
        <v>80861.3</v>
      </c>
      <c r="F27" s="1954">
        <v>116419.2</v>
      </c>
      <c r="G27" s="1954">
        <v>115225.811912131</v>
      </c>
      <c r="H27" s="1954">
        <v>116764.09999999999</v>
      </c>
      <c r="I27" s="1954">
        <v>116640.5</v>
      </c>
      <c r="J27" s="1954">
        <v>122697.2</v>
      </c>
      <c r="K27" s="1954">
        <v>119986.90000000001</v>
      </c>
      <c r="L27" s="1954">
        <v>119885.90000000001</v>
      </c>
      <c r="M27" s="1954">
        <v>121140.5</v>
      </c>
      <c r="N27" s="1954">
        <v>132016.70000000004</v>
      </c>
      <c r="O27" s="1954">
        <v>130460.6</v>
      </c>
      <c r="P27" s="1954">
        <v>131742.59999999998</v>
      </c>
      <c r="Q27" s="1954">
        <v>142359.50000000003</v>
      </c>
      <c r="R27" s="1954">
        <v>142991.90000000002</v>
      </c>
      <c r="S27" s="1954">
        <v>137650.70000000001</v>
      </c>
      <c r="T27" s="1954">
        <v>132295.70000000004</v>
      </c>
      <c r="U27" s="1954">
        <v>135324</v>
      </c>
      <c r="V27" s="1954">
        <v>127451.3</v>
      </c>
      <c r="W27" s="1954">
        <v>111696.50000000001</v>
      </c>
      <c r="X27" s="1954">
        <v>105640.1</v>
      </c>
      <c r="Y27" s="1954">
        <v>99634.500000000015</v>
      </c>
      <c r="Z27" s="1954">
        <v>106992.59999999999</v>
      </c>
      <c r="AA27" s="1954">
        <v>112281.55399999999</v>
      </c>
      <c r="AB27" s="1954">
        <v>103951.48706940359</v>
      </c>
      <c r="AC27" s="1954">
        <v>103208.3830086041</v>
      </c>
      <c r="AD27" s="1954">
        <v>99452.515165469275</v>
      </c>
      <c r="AE27" s="1954">
        <v>98988.72291712671</v>
      </c>
      <c r="AF27" s="1954">
        <v>99982.920833327065</v>
      </c>
      <c r="AG27" s="1954">
        <v>102239.18244911141</v>
      </c>
      <c r="AH27" s="1954">
        <v>103613.35692327385</v>
      </c>
      <c r="AI27" s="1954">
        <v>103342.26416844678</v>
      </c>
      <c r="AJ27" s="1954">
        <v>102967.02851153295</v>
      </c>
      <c r="AK27" s="1954">
        <v>102538.95405708604</v>
      </c>
      <c r="AL27" s="1954">
        <v>102480.10710459606</v>
      </c>
      <c r="AM27" s="1954">
        <v>102164.66951580094</v>
      </c>
      <c r="AN27" s="1954">
        <v>101798.98273378663</v>
      </c>
      <c r="AO27" s="1954">
        <v>101446.27872252987</v>
      </c>
      <c r="AP27" s="1954">
        <v>101106.24981077423</v>
      </c>
      <c r="AQ27" s="1954">
        <v>100792.81749192456</v>
      </c>
      <c r="AR27" s="1954">
        <v>100731.00497215345</v>
      </c>
      <c r="AS27" s="456"/>
      <c r="AT27" s="456"/>
      <c r="AU27" s="456"/>
      <c r="AV27" s="456"/>
      <c r="AW27" s="456"/>
      <c r="AX27" s="456"/>
      <c r="AY27" s="456"/>
      <c r="AZ27" s="456"/>
      <c r="BA27" s="456"/>
      <c r="BB27" s="456"/>
      <c r="BC27" s="456"/>
      <c r="BD27" s="456"/>
      <c r="BE27" s="456"/>
      <c r="BF27" s="456"/>
      <c r="BG27" s="456"/>
      <c r="BH27" s="456"/>
      <c r="BI27" s="456"/>
      <c r="BJ27" s="456"/>
      <c r="BK27" s="456"/>
      <c r="BL27" s="456"/>
    </row>
    <row r="28" spans="1:64">
      <c r="A28" s="120"/>
      <c r="B28" s="120"/>
      <c r="C28" s="120">
        <v>9</v>
      </c>
      <c r="D28" s="1954">
        <v>101526.69999999997</v>
      </c>
      <c r="E28" s="1954">
        <v>76789.000000000015</v>
      </c>
      <c r="F28" s="1954">
        <v>104882.22232861206</v>
      </c>
      <c r="G28" s="1954">
        <v>106022.77198455845</v>
      </c>
      <c r="H28" s="1954">
        <v>102042.20000000003</v>
      </c>
      <c r="I28" s="1954">
        <v>110687.59999999999</v>
      </c>
      <c r="J28" s="1954">
        <v>104145.00000000001</v>
      </c>
      <c r="K28" s="1954">
        <v>102227.2</v>
      </c>
      <c r="L28" s="1954">
        <v>96290.300000000017</v>
      </c>
      <c r="M28" s="1954">
        <v>100194.4</v>
      </c>
      <c r="N28" s="1954">
        <v>113390.5</v>
      </c>
      <c r="O28" s="1954">
        <v>112819.5</v>
      </c>
      <c r="P28" s="1954">
        <v>121191.30000000002</v>
      </c>
      <c r="Q28" s="1954">
        <v>125763.7</v>
      </c>
      <c r="R28" s="1954">
        <v>131195.1</v>
      </c>
      <c r="S28" s="1954">
        <v>119229.29999999999</v>
      </c>
      <c r="T28" s="1954">
        <v>125297.49999999999</v>
      </c>
      <c r="U28" s="1954">
        <v>116983.2</v>
      </c>
      <c r="V28" s="1954">
        <v>115887.90000000001</v>
      </c>
      <c r="W28" s="1954">
        <v>103266.3</v>
      </c>
      <c r="X28" s="1954">
        <v>98181.4</v>
      </c>
      <c r="Y28" s="1954">
        <v>89813.4</v>
      </c>
      <c r="Z28" s="1954">
        <v>98150.099999999977</v>
      </c>
      <c r="AA28" s="1954">
        <v>106572.58599999998</v>
      </c>
      <c r="AB28" s="1954">
        <v>95735.748117796567</v>
      </c>
      <c r="AC28" s="1954">
        <v>95171.67285138469</v>
      </c>
      <c r="AD28" s="1954">
        <v>91313.292190907334</v>
      </c>
      <c r="AE28" s="1954">
        <v>90818.696809775007</v>
      </c>
      <c r="AF28" s="1954">
        <v>91634.438894660576</v>
      </c>
      <c r="AG28" s="1954">
        <v>93604.845969222093</v>
      </c>
      <c r="AH28" s="1954">
        <v>94790.807707327782</v>
      </c>
      <c r="AI28" s="1954">
        <v>94532.985341866835</v>
      </c>
      <c r="AJ28" s="1954">
        <v>94179.706586922592</v>
      </c>
      <c r="AK28" s="1954">
        <v>93777.075872924281</v>
      </c>
      <c r="AL28" s="1954">
        <v>93711.240561035636</v>
      </c>
      <c r="AM28" s="1954">
        <v>93414.669737804434</v>
      </c>
      <c r="AN28" s="1954">
        <v>93066.463828037668</v>
      </c>
      <c r="AO28" s="1954">
        <v>92730.277912156729</v>
      </c>
      <c r="AP28" s="1954">
        <v>92405.878127945369</v>
      </c>
      <c r="AQ28" s="1954">
        <v>92105.790259981353</v>
      </c>
      <c r="AR28" s="1954">
        <v>92035.56006888354</v>
      </c>
      <c r="AS28" s="456"/>
      <c r="AT28" s="456"/>
      <c r="AU28" s="456"/>
      <c r="AV28" s="456"/>
      <c r="AW28" s="456"/>
      <c r="AX28" s="456"/>
      <c r="AY28" s="456"/>
      <c r="AZ28" s="456"/>
      <c r="BA28" s="456"/>
      <c r="BB28" s="456"/>
      <c r="BC28" s="456"/>
      <c r="BD28" s="456"/>
      <c r="BE28" s="456"/>
      <c r="BF28" s="456"/>
      <c r="BG28" s="456"/>
      <c r="BH28" s="456"/>
      <c r="BI28" s="456"/>
      <c r="BJ28" s="456"/>
      <c r="BK28" s="456"/>
      <c r="BL28" s="456"/>
    </row>
    <row r="29" spans="1:64">
      <c r="A29" s="120"/>
      <c r="B29" s="120"/>
      <c r="C29" s="120">
        <v>10</v>
      </c>
      <c r="D29" s="1954">
        <v>151695.38475317179</v>
      </c>
      <c r="E29" s="1954">
        <v>81950.447801870221</v>
      </c>
      <c r="F29" s="1954">
        <v>93608.937288683679</v>
      </c>
      <c r="G29" s="1954">
        <v>97423.560181847395</v>
      </c>
      <c r="H29" s="1954">
        <v>96552.78093843197</v>
      </c>
      <c r="I29" s="1954">
        <v>101362.31669413987</v>
      </c>
      <c r="J29" s="1954">
        <v>102698.9</v>
      </c>
      <c r="K29" s="1954">
        <v>106015.09999999999</v>
      </c>
      <c r="L29" s="1954">
        <v>101671.90000000002</v>
      </c>
      <c r="M29" s="1954">
        <v>116587.99999999999</v>
      </c>
      <c r="N29" s="1954">
        <v>97328.400000000009</v>
      </c>
      <c r="O29" s="1954">
        <v>115273.99999999999</v>
      </c>
      <c r="P29" s="1954">
        <v>115521.9</v>
      </c>
      <c r="Q29" s="1954">
        <v>115411.09999999999</v>
      </c>
      <c r="R29" s="1954">
        <v>95097.3</v>
      </c>
      <c r="S29" s="1954">
        <v>100779.39999999998</v>
      </c>
      <c r="T29" s="1954">
        <v>107778.7</v>
      </c>
      <c r="U29" s="1954">
        <v>109256.6</v>
      </c>
      <c r="V29" s="1954">
        <v>110912.90000000004</v>
      </c>
      <c r="W29" s="1954">
        <v>87263.7</v>
      </c>
      <c r="X29" s="1954">
        <v>69835.3</v>
      </c>
      <c r="Y29" s="1954">
        <v>77354.900000000009</v>
      </c>
      <c r="Z29" s="1954">
        <v>89280.8</v>
      </c>
      <c r="AA29" s="1954">
        <v>89154</v>
      </c>
      <c r="AB29" s="1954">
        <v>79908.698432443678</v>
      </c>
      <c r="AC29" s="1954">
        <v>79366.700635880916</v>
      </c>
      <c r="AD29" s="1954">
        <v>75495.31162829313</v>
      </c>
      <c r="AE29" s="1954">
        <v>75212.719913402019</v>
      </c>
      <c r="AF29" s="1954">
        <v>75989.981855726626</v>
      </c>
      <c r="AG29" s="1954">
        <v>77700.532702094322</v>
      </c>
      <c r="AH29" s="1954">
        <v>78769.78420070307</v>
      </c>
      <c r="AI29" s="1954">
        <v>78527.339299913845</v>
      </c>
      <c r="AJ29" s="1954">
        <v>78203.26131480762</v>
      </c>
      <c r="AK29" s="1954">
        <v>77832.910858452437</v>
      </c>
      <c r="AL29" s="1954">
        <v>77739.289690085177</v>
      </c>
      <c r="AM29" s="1954">
        <v>77468.009029902329</v>
      </c>
      <c r="AN29" s="1954">
        <v>77156.155152473206</v>
      </c>
      <c r="AO29" s="1954">
        <v>76854.412717813044</v>
      </c>
      <c r="AP29" s="1954">
        <v>76562.795800895139</v>
      </c>
      <c r="AQ29" s="1954">
        <v>76291.249383919712</v>
      </c>
      <c r="AR29" s="1954">
        <v>76209.939014702788</v>
      </c>
      <c r="AS29" s="456"/>
      <c r="AT29" s="456"/>
      <c r="AU29" s="456"/>
      <c r="AV29" s="456"/>
      <c r="AW29" s="456"/>
      <c r="AX29" s="456"/>
      <c r="AY29" s="456"/>
      <c r="AZ29" s="456"/>
      <c r="BA29" s="456"/>
      <c r="BB29" s="456"/>
      <c r="BC29" s="456"/>
      <c r="BD29" s="456"/>
      <c r="BE29" s="456"/>
      <c r="BF29" s="456"/>
      <c r="BG29" s="456"/>
      <c r="BH29" s="456"/>
      <c r="BI29" s="456"/>
      <c r="BJ29" s="456"/>
      <c r="BK29" s="456"/>
      <c r="BL29" s="456"/>
    </row>
    <row r="30" spans="1:64">
      <c r="A30" s="120"/>
      <c r="B30" s="120"/>
      <c r="C30" s="120">
        <v>11</v>
      </c>
      <c r="D30" s="1954">
        <v>147374.60202670103</v>
      </c>
      <c r="E30" s="1954">
        <v>72201.877843846392</v>
      </c>
      <c r="F30" s="1954">
        <v>85016.100633131122</v>
      </c>
      <c r="G30" s="1954">
        <v>83091.606138857504</v>
      </c>
      <c r="H30" s="1954">
        <v>82550.78174285221</v>
      </c>
      <c r="I30" s="1954">
        <v>79192.658490155751</v>
      </c>
      <c r="J30" s="1954">
        <v>85266.39999999998</v>
      </c>
      <c r="K30" s="1954">
        <v>78043.999999999985</v>
      </c>
      <c r="L30" s="1954">
        <v>75653.89999999998</v>
      </c>
      <c r="M30" s="1954">
        <v>92926.9</v>
      </c>
      <c r="N30" s="1954">
        <v>84511.39999999998</v>
      </c>
      <c r="O30" s="1954">
        <v>78215.3</v>
      </c>
      <c r="P30" s="1954">
        <v>90614.700000000026</v>
      </c>
      <c r="Q30" s="1954">
        <v>84806.5</v>
      </c>
      <c r="R30" s="1954">
        <v>80799.600000000006</v>
      </c>
      <c r="S30" s="1954">
        <v>89308.400000000023</v>
      </c>
      <c r="T30" s="1954">
        <v>97659.4</v>
      </c>
      <c r="U30" s="1954">
        <v>91400.900000000009</v>
      </c>
      <c r="V30" s="1954">
        <v>85460.3</v>
      </c>
      <c r="W30" s="1954">
        <v>82046.599999999991</v>
      </c>
      <c r="X30" s="1954">
        <v>68804.099999999991</v>
      </c>
      <c r="Y30" s="1954">
        <v>55849.30000000001</v>
      </c>
      <c r="Z30" s="1954">
        <v>69717.7</v>
      </c>
      <c r="AA30" s="1954">
        <v>74781</v>
      </c>
      <c r="AB30" s="1954">
        <v>65632.65515703951</v>
      </c>
      <c r="AC30" s="1954">
        <v>65257.848651812761</v>
      </c>
      <c r="AD30" s="1954">
        <v>61409.075218694226</v>
      </c>
      <c r="AE30" s="1954">
        <v>61138.422302775994</v>
      </c>
      <c r="AF30" s="1954">
        <v>61726.672333874201</v>
      </c>
      <c r="AG30" s="1954">
        <v>63060.655823234498</v>
      </c>
      <c r="AH30" s="1954">
        <v>63869.34697213988</v>
      </c>
      <c r="AI30" s="1954">
        <v>63635.086237496231</v>
      </c>
      <c r="AJ30" s="1954">
        <v>63330.612022792571</v>
      </c>
      <c r="AK30" s="1954">
        <v>62985.693918839628</v>
      </c>
      <c r="AL30" s="1954">
        <v>62862.931931364576</v>
      </c>
      <c r="AM30" s="1954">
        <v>62591.247764609441</v>
      </c>
      <c r="AN30" s="1954">
        <v>62304.003784583154</v>
      </c>
      <c r="AO30" s="1954">
        <v>62025.283675729974</v>
      </c>
      <c r="AP30" s="1954">
        <v>61755.251501159742</v>
      </c>
      <c r="AQ30" s="1954">
        <v>61501.426867473267</v>
      </c>
      <c r="AR30" s="1954">
        <v>61400.906763604049</v>
      </c>
      <c r="AS30" s="456"/>
      <c r="AT30" s="456"/>
      <c r="AU30" s="456"/>
      <c r="AV30" s="456"/>
      <c r="AW30" s="456"/>
      <c r="AX30" s="456"/>
      <c r="AY30" s="456"/>
      <c r="AZ30" s="456"/>
      <c r="BA30" s="456"/>
      <c r="BB30" s="456"/>
      <c r="BC30" s="456"/>
      <c r="BD30" s="456"/>
      <c r="BE30" s="456"/>
      <c r="BF30" s="456"/>
      <c r="BG30" s="456"/>
      <c r="BH30" s="456"/>
      <c r="BI30" s="456"/>
      <c r="BJ30" s="456"/>
      <c r="BK30" s="456"/>
      <c r="BL30" s="456"/>
    </row>
    <row r="31" spans="1:64">
      <c r="A31" s="120"/>
      <c r="B31" s="120"/>
      <c r="C31" s="120">
        <v>12</v>
      </c>
      <c r="D31" s="1954">
        <v>132992.09940140994</v>
      </c>
      <c r="E31" s="1954">
        <v>64681.752158948482</v>
      </c>
      <c r="F31" s="1954">
        <v>70489.526907158055</v>
      </c>
      <c r="G31" s="1954">
        <v>72419.520867951782</v>
      </c>
      <c r="H31" s="1954">
        <v>78096.054408371507</v>
      </c>
      <c r="I31" s="1954">
        <v>70595.618052692473</v>
      </c>
      <c r="J31" s="1954">
        <v>67286.600000000006</v>
      </c>
      <c r="K31" s="1954">
        <v>64212.599999999991</v>
      </c>
      <c r="L31" s="1954">
        <v>65728.799999999988</v>
      </c>
      <c r="M31" s="1954">
        <v>101827.8</v>
      </c>
      <c r="N31" s="1954">
        <v>88304.89999999998</v>
      </c>
      <c r="O31" s="1954">
        <v>70647.899999999994</v>
      </c>
      <c r="P31" s="1954">
        <v>75542.2</v>
      </c>
      <c r="Q31" s="1954">
        <v>79279.399999999994</v>
      </c>
      <c r="R31" s="1954">
        <v>76692.3</v>
      </c>
      <c r="S31" s="1954">
        <v>85314.60000000002</v>
      </c>
      <c r="T31" s="1954">
        <v>78182.39999999998</v>
      </c>
      <c r="U31" s="1954">
        <v>64494.5</v>
      </c>
      <c r="V31" s="1954">
        <v>60061.299999999996</v>
      </c>
      <c r="W31" s="1954">
        <v>52881.499999999993</v>
      </c>
      <c r="X31" s="1954">
        <v>59562.3</v>
      </c>
      <c r="Y31" s="1954">
        <v>61216.799999999996</v>
      </c>
      <c r="Z31" s="1954">
        <v>51976.000000000015</v>
      </c>
      <c r="AA31" s="1954">
        <v>61289</v>
      </c>
      <c r="AB31" s="1954">
        <v>51206.762222262099</v>
      </c>
      <c r="AC31" s="1954">
        <v>51027.878651174084</v>
      </c>
      <c r="AD31" s="1954">
        <v>47203.869882375096</v>
      </c>
      <c r="AE31" s="1954">
        <v>47031.015791418955</v>
      </c>
      <c r="AF31" s="1954">
        <v>47522.132220430838</v>
      </c>
      <c r="AG31" s="1954">
        <v>48599.134861290106</v>
      </c>
      <c r="AH31" s="1954">
        <v>49223.5315405156</v>
      </c>
      <c r="AI31" s="1954">
        <v>49016.05496386384</v>
      </c>
      <c r="AJ31" s="1954">
        <v>48749.691705256701</v>
      </c>
      <c r="AK31" s="1954">
        <v>48445.797360212411</v>
      </c>
      <c r="AL31" s="1954">
        <v>48309.218631009549</v>
      </c>
      <c r="AM31" s="1954">
        <v>48047.731748940801</v>
      </c>
      <c r="AN31" s="1954">
        <v>47780.964829074968</v>
      </c>
      <c r="AO31" s="1954">
        <v>47521.43975462368</v>
      </c>
      <c r="AP31" s="1954">
        <v>47269.216531918333</v>
      </c>
      <c r="AQ31" s="1954">
        <v>47029.667837777401</v>
      </c>
      <c r="AR31" s="1954">
        <v>46907.589847541407</v>
      </c>
      <c r="AS31" s="456"/>
      <c r="AT31" s="456"/>
      <c r="AU31" s="456"/>
      <c r="AV31" s="456"/>
      <c r="AW31" s="456"/>
      <c r="AX31" s="456"/>
      <c r="AY31" s="456"/>
      <c r="AZ31" s="456"/>
      <c r="BA31" s="456"/>
      <c r="BB31" s="456"/>
      <c r="BC31" s="456"/>
      <c r="BD31" s="456"/>
      <c r="BE31" s="456"/>
      <c r="BF31" s="456"/>
      <c r="BG31" s="456"/>
      <c r="BH31" s="456"/>
      <c r="BI31" s="456"/>
      <c r="BJ31" s="456"/>
      <c r="BK31" s="456"/>
      <c r="BL31" s="456"/>
    </row>
    <row r="32" spans="1:64" ht="15.75">
      <c r="A32" s="120"/>
      <c r="B32" s="120"/>
      <c r="C32" s="277"/>
      <c r="D32" s="277">
        <v>1295291.6891491045</v>
      </c>
      <c r="E32" s="277">
        <v>925923.24991592439</v>
      </c>
      <c r="F32" s="277">
        <v>1009706.2957757426</v>
      </c>
      <c r="G32" s="277">
        <v>1036321.5769581833</v>
      </c>
      <c r="H32" s="277">
        <v>1059843.1532541492</v>
      </c>
      <c r="I32" s="277">
        <v>995877.66133591009</v>
      </c>
      <c r="J32" s="277">
        <v>1080796.9405103188</v>
      </c>
      <c r="K32" s="277">
        <v>1112568.2</v>
      </c>
      <c r="L32" s="277">
        <v>951659.3</v>
      </c>
      <c r="M32" s="277">
        <v>1092074</v>
      </c>
      <c r="N32" s="277">
        <v>1153403.3</v>
      </c>
      <c r="O32" s="277">
        <v>1134156.9999999998</v>
      </c>
      <c r="P32" s="277">
        <v>1277854.8999999999</v>
      </c>
      <c r="Q32" s="277">
        <v>1211068.4999999998</v>
      </c>
      <c r="R32" s="277">
        <v>1298513.9000000001</v>
      </c>
      <c r="S32" s="277">
        <v>1179844.1000000001</v>
      </c>
      <c r="T32" s="277">
        <v>1202478.3999999999</v>
      </c>
      <c r="U32" s="277">
        <v>1264506.2</v>
      </c>
      <c r="V32" s="277">
        <v>1193879.5</v>
      </c>
      <c r="W32" s="277">
        <v>1025213.3999999999</v>
      </c>
      <c r="X32" s="277">
        <v>928000.00000000012</v>
      </c>
      <c r="Y32" s="277">
        <v>934296.90000000026</v>
      </c>
      <c r="Z32" s="277">
        <v>944952.59999999986</v>
      </c>
      <c r="AA32" s="277">
        <v>1021890.1949999999</v>
      </c>
      <c r="AB32" s="277">
        <v>936815.85425189906</v>
      </c>
      <c r="AC32" s="277">
        <v>907035.82297822274</v>
      </c>
      <c r="AD32" s="277">
        <v>874937.73103016254</v>
      </c>
      <c r="AE32" s="277">
        <v>850874.05762769561</v>
      </c>
      <c r="AF32" s="277">
        <v>857944.71014446137</v>
      </c>
      <c r="AG32" s="277">
        <v>872208.9749853065</v>
      </c>
      <c r="AH32" s="277">
        <v>883610.45708579873</v>
      </c>
      <c r="AI32" s="277">
        <v>895224.00302470452</v>
      </c>
      <c r="AJ32" s="277">
        <v>891944.0545812007</v>
      </c>
      <c r="AK32" s="277">
        <v>887719.97577812336</v>
      </c>
      <c r="AL32" s="277">
        <v>885255.845655557</v>
      </c>
      <c r="AM32" s="277">
        <v>881774.11866488028</v>
      </c>
      <c r="AN32" s="277">
        <v>880471.42188217037</v>
      </c>
      <c r="AO32" s="277">
        <v>876831.06963570649</v>
      </c>
      <c r="AP32" s="277">
        <v>873307.91743703326</v>
      </c>
      <c r="AQ32" s="277">
        <v>869983.7916311943</v>
      </c>
      <c r="AR32" s="277">
        <v>867965.49079684063</v>
      </c>
    </row>
    <row r="33" spans="1:64" ht="15.75">
      <c r="A33" s="120"/>
      <c r="B33" s="120"/>
      <c r="C33" s="277" t="s">
        <v>3272</v>
      </c>
      <c r="D33" s="120"/>
      <c r="E33" s="120"/>
      <c r="F33" s="120"/>
      <c r="G33" s="120"/>
      <c r="H33" s="120"/>
      <c r="I33" s="120"/>
      <c r="J33" s="120"/>
      <c r="K33" s="120"/>
      <c r="L33" s="120"/>
      <c r="M33" s="120"/>
      <c r="N33" s="120"/>
      <c r="O33" s="120"/>
      <c r="P33" s="120"/>
      <c r="Q33" s="120"/>
      <c r="R33" s="120"/>
      <c r="S33" s="120"/>
      <c r="T33" s="120"/>
      <c r="U33" s="120"/>
      <c r="V33" s="120"/>
      <c r="W33" s="120"/>
      <c r="X33" s="120"/>
      <c r="Y33" s="120"/>
      <c r="Z33" s="120"/>
      <c r="AA33" s="120"/>
      <c r="AB33" s="120"/>
      <c r="AC33" s="120"/>
      <c r="AD33" s="120"/>
      <c r="AE33" s="120"/>
      <c r="AF33" s="120"/>
      <c r="AG33" s="120"/>
      <c r="AH33" s="120"/>
      <c r="AI33" s="120"/>
      <c r="AJ33" s="120"/>
      <c r="AK33" s="120"/>
      <c r="AL33" s="120"/>
      <c r="AM33" s="120"/>
      <c r="AN33" s="120"/>
      <c r="AO33" s="120"/>
      <c r="AP33" s="120"/>
      <c r="AQ33" s="120"/>
      <c r="AR33" s="120"/>
    </row>
    <row r="34" spans="1:64">
      <c r="A34" s="120"/>
      <c r="B34" s="120"/>
      <c r="C34" s="120">
        <v>1</v>
      </c>
      <c r="D34" s="1954">
        <v>52939.928834375984</v>
      </c>
      <c r="E34" s="1954">
        <v>50203.461617595633</v>
      </c>
      <c r="F34" s="1954">
        <v>29385.200000000001</v>
      </c>
      <c r="G34" s="1954">
        <v>33495.456969912047</v>
      </c>
      <c r="H34" s="1954">
        <v>31661.78027231689</v>
      </c>
      <c r="I34" s="1954">
        <v>23312.697945593151</v>
      </c>
      <c r="J34" s="1954">
        <v>21191.95495436107</v>
      </c>
      <c r="K34" s="1954">
        <v>20120.099999999999</v>
      </c>
      <c r="L34" s="1954">
        <v>36463.399999999994</v>
      </c>
      <c r="M34" s="1954">
        <v>19849.5</v>
      </c>
      <c r="N34" s="1954">
        <v>47087.700000000004</v>
      </c>
      <c r="O34" s="1954">
        <v>44385.9</v>
      </c>
      <c r="P34" s="1954">
        <v>46275.700000000004</v>
      </c>
      <c r="Q34" s="1954">
        <v>47176.000000000007</v>
      </c>
      <c r="R34" s="1954">
        <v>44073.799999999996</v>
      </c>
      <c r="S34" s="1954">
        <v>26941.799999999996</v>
      </c>
      <c r="T34" s="1954">
        <v>24015.599999999999</v>
      </c>
      <c r="U34" s="1954">
        <v>34154.5</v>
      </c>
      <c r="V34" s="1954">
        <v>34803</v>
      </c>
      <c r="W34" s="1954">
        <v>34210.800000000003</v>
      </c>
      <c r="X34" s="1954">
        <v>31698.699999999997</v>
      </c>
      <c r="Y34" s="1954">
        <v>22880.1</v>
      </c>
      <c r="Z34" s="1954">
        <v>17003.7</v>
      </c>
      <c r="AA34" s="1954">
        <v>34899.749048166188</v>
      </c>
      <c r="AB34" s="1954">
        <v>32621.643833726572</v>
      </c>
      <c r="AC34" s="1954">
        <v>32187.92331478039</v>
      </c>
      <c r="AD34" s="1954">
        <v>31081.077630136871</v>
      </c>
      <c r="AE34" s="1954">
        <v>33303.937884637118</v>
      </c>
      <c r="AF34" s="1954">
        <v>31859.755178881082</v>
      </c>
      <c r="AG34" s="1954">
        <v>30182.559362037617</v>
      </c>
      <c r="AH34" s="1954">
        <v>25767.801379186629</v>
      </c>
      <c r="AI34" s="1954">
        <v>26183.345007653068</v>
      </c>
      <c r="AJ34" s="1954">
        <v>26622.346727468299</v>
      </c>
      <c r="AK34" s="1954">
        <v>26996.775951478092</v>
      </c>
      <c r="AL34" s="1954">
        <v>27240.701113415413</v>
      </c>
      <c r="AM34" s="1954">
        <v>26939.237068982853</v>
      </c>
      <c r="AN34" s="1954">
        <v>27170.0781245937</v>
      </c>
      <c r="AO34" s="1954">
        <v>27212.231256849838</v>
      </c>
      <c r="AP34" s="1954">
        <v>27267.371197096891</v>
      </c>
      <c r="AQ34" s="1954">
        <v>27313.52288807468</v>
      </c>
      <c r="AR34" s="1954">
        <v>27364.931763747063</v>
      </c>
      <c r="AS34" s="456"/>
      <c r="AT34" s="456"/>
      <c r="AU34" s="456"/>
      <c r="AV34" s="456"/>
      <c r="AW34" s="456"/>
      <c r="AX34" s="456"/>
      <c r="AY34" s="456"/>
      <c r="AZ34" s="456"/>
      <c r="BA34" s="456"/>
      <c r="BB34" s="456"/>
      <c r="BC34" s="456"/>
      <c r="BD34" s="456"/>
      <c r="BE34" s="456"/>
      <c r="BF34" s="456"/>
      <c r="BG34" s="456"/>
      <c r="BH34" s="456"/>
      <c r="BI34" s="456"/>
      <c r="BJ34" s="456"/>
      <c r="BK34" s="456"/>
      <c r="BL34" s="456"/>
    </row>
    <row r="35" spans="1:64">
      <c r="A35" s="120"/>
      <c r="B35" s="120"/>
      <c r="C35" s="120">
        <v>2</v>
      </c>
      <c r="D35" s="1954">
        <v>42618.2861458138</v>
      </c>
      <c r="E35" s="1954">
        <v>39934.316661583405</v>
      </c>
      <c r="F35" s="1954">
        <v>28167.7</v>
      </c>
      <c r="G35" s="1954">
        <v>25691.072447728722</v>
      </c>
      <c r="H35" s="1954">
        <v>15021.282042901828</v>
      </c>
      <c r="I35" s="1954">
        <v>15600.457549857549</v>
      </c>
      <c r="J35" s="1954">
        <v>16461.32037724258</v>
      </c>
      <c r="K35" s="1954">
        <v>19354.400000000001</v>
      </c>
      <c r="L35" s="1954">
        <v>21877</v>
      </c>
      <c r="M35" s="1954">
        <v>19151.100000000002</v>
      </c>
      <c r="N35" s="1954">
        <v>44049.3</v>
      </c>
      <c r="O35" s="1954">
        <v>37624.100000000006</v>
      </c>
      <c r="P35" s="1954">
        <v>65685.8</v>
      </c>
      <c r="Q35" s="1954">
        <v>53417.7</v>
      </c>
      <c r="R35" s="1954">
        <v>44383.600000000006</v>
      </c>
      <c r="S35" s="1954">
        <v>20023.900000000001</v>
      </c>
      <c r="T35" s="1954">
        <v>40471.4</v>
      </c>
      <c r="U35" s="1954">
        <v>30429.999999999996</v>
      </c>
      <c r="V35" s="1954">
        <v>30292.799999999996</v>
      </c>
      <c r="W35" s="1954">
        <v>20765.7</v>
      </c>
      <c r="X35" s="1954">
        <v>11469.7</v>
      </c>
      <c r="Y35" s="1954">
        <v>24704.7</v>
      </c>
      <c r="Z35" s="1954">
        <v>13990.099999999999</v>
      </c>
      <c r="AA35" s="1954">
        <v>27504.739415134725</v>
      </c>
      <c r="AB35" s="1954">
        <v>23854.75347036506</v>
      </c>
      <c r="AC35" s="1954">
        <v>23394.306843011385</v>
      </c>
      <c r="AD35" s="1954">
        <v>22461.196204949003</v>
      </c>
      <c r="AE35" s="1954">
        <v>24559.187955216665</v>
      </c>
      <c r="AF35" s="1954">
        <v>23203.363515078297</v>
      </c>
      <c r="AG35" s="1954">
        <v>21719.166697136843</v>
      </c>
      <c r="AH35" s="1954">
        <v>18416.66850943039</v>
      </c>
      <c r="AI35" s="1954">
        <v>18588.378538503744</v>
      </c>
      <c r="AJ35" s="1954">
        <v>18958.709236787534</v>
      </c>
      <c r="AK35" s="1954">
        <v>19283.789255477441</v>
      </c>
      <c r="AL35" s="1954">
        <v>19484.203204614143</v>
      </c>
      <c r="AM35" s="1954">
        <v>19347.631832025341</v>
      </c>
      <c r="AN35" s="1954">
        <v>19535.196010483331</v>
      </c>
      <c r="AO35" s="1954">
        <v>19589.225492908619</v>
      </c>
      <c r="AP35" s="1954">
        <v>19650.974205179118</v>
      </c>
      <c r="AQ35" s="1954">
        <v>19707.197659990132</v>
      </c>
      <c r="AR35" s="1954">
        <v>19766.878677470628</v>
      </c>
      <c r="AS35" s="456"/>
      <c r="AT35" s="456"/>
      <c r="AU35" s="456"/>
      <c r="AV35" s="456"/>
      <c r="AW35" s="456"/>
      <c r="AX35" s="456"/>
      <c r="AY35" s="456"/>
      <c r="AZ35" s="456"/>
      <c r="BA35" s="456"/>
      <c r="BB35" s="456"/>
      <c r="BC35" s="456"/>
      <c r="BD35" s="456"/>
      <c r="BE35" s="456"/>
      <c r="BF35" s="456"/>
      <c r="BG35" s="456"/>
      <c r="BH35" s="456"/>
      <c r="BI35" s="456"/>
      <c r="BJ35" s="456"/>
      <c r="BK35" s="456"/>
      <c r="BL35" s="456"/>
    </row>
    <row r="36" spans="1:64">
      <c r="A36" s="120"/>
      <c r="B36" s="120"/>
      <c r="C36" s="120">
        <v>3</v>
      </c>
      <c r="D36" s="1954">
        <v>57575.143685785675</v>
      </c>
      <c r="E36" s="1954">
        <v>15489.574761626793</v>
      </c>
      <c r="F36" s="1954">
        <v>32316.800000000003</v>
      </c>
      <c r="G36" s="1954">
        <v>15458.30349153253</v>
      </c>
      <c r="H36" s="1954">
        <v>23178.308205528519</v>
      </c>
      <c r="I36" s="1954">
        <v>9189.5611902500805</v>
      </c>
      <c r="J36" s="1954">
        <v>15668.167953894628</v>
      </c>
      <c r="K36" s="1954">
        <v>28567.7</v>
      </c>
      <c r="L36" s="1954">
        <v>16317.4</v>
      </c>
      <c r="M36" s="1954">
        <v>41124.1</v>
      </c>
      <c r="N36" s="1954">
        <v>46086.600000000006</v>
      </c>
      <c r="O36" s="1954">
        <v>46070.1</v>
      </c>
      <c r="P36" s="1954">
        <v>76902.599999999991</v>
      </c>
      <c r="Q36" s="1954">
        <v>63795.3</v>
      </c>
      <c r="R36" s="1954">
        <v>53456.6</v>
      </c>
      <c r="S36" s="1954">
        <v>16269.699999999999</v>
      </c>
      <c r="T36" s="1954">
        <v>16173.599999999999</v>
      </c>
      <c r="U36" s="1954">
        <v>51966.3</v>
      </c>
      <c r="V36" s="1954">
        <v>57287.100000000006</v>
      </c>
      <c r="W36" s="1954">
        <v>52791.500000000007</v>
      </c>
      <c r="X36" s="1954">
        <v>41003.9</v>
      </c>
      <c r="Y36" s="1954">
        <v>15370.000000000002</v>
      </c>
      <c r="Z36" s="1954">
        <v>36426.1</v>
      </c>
      <c r="AA36" s="1954">
        <v>57389.096549734801</v>
      </c>
      <c r="AB36" s="1954">
        <v>44058.081692533764</v>
      </c>
      <c r="AC36" s="1954">
        <v>43378.335710255305</v>
      </c>
      <c r="AD36" s="1954">
        <v>42393.201952323776</v>
      </c>
      <c r="AE36" s="1954">
        <v>44608.091631627882</v>
      </c>
      <c r="AF36" s="1954">
        <v>42805.058209671304</v>
      </c>
      <c r="AG36" s="1954">
        <v>40873.834997941049</v>
      </c>
      <c r="AH36" s="1954">
        <v>34085.00510686051</v>
      </c>
      <c r="AI36" s="1954">
        <v>34701.789687535362</v>
      </c>
      <c r="AJ36" s="1954">
        <v>35200.946740525695</v>
      </c>
      <c r="AK36" s="1954">
        <v>35601.872654872379</v>
      </c>
      <c r="AL36" s="1954">
        <v>35865.99514647622</v>
      </c>
      <c r="AM36" s="1954">
        <v>35061.132921049299</v>
      </c>
      <c r="AN36" s="1954">
        <v>35327.706106102829</v>
      </c>
      <c r="AO36" s="1954">
        <v>35336.351077361833</v>
      </c>
      <c r="AP36" s="1954">
        <v>35369.346251646348</v>
      </c>
      <c r="AQ36" s="1954">
        <v>35384.472583082017</v>
      </c>
      <c r="AR36" s="1954">
        <v>35407.250389800087</v>
      </c>
      <c r="AS36" s="456"/>
      <c r="AT36" s="456"/>
      <c r="AU36" s="456"/>
      <c r="AV36" s="456"/>
      <c r="AW36" s="456"/>
      <c r="AX36" s="456"/>
      <c r="AY36" s="456"/>
      <c r="AZ36" s="456"/>
      <c r="BA36" s="456"/>
      <c r="BB36" s="456"/>
      <c r="BC36" s="456"/>
      <c r="BD36" s="456"/>
      <c r="BE36" s="456"/>
      <c r="BF36" s="456"/>
      <c r="BG36" s="456"/>
      <c r="BH36" s="456"/>
      <c r="BI36" s="456"/>
      <c r="BJ36" s="456"/>
      <c r="BK36" s="456"/>
      <c r="BL36" s="456"/>
    </row>
    <row r="37" spans="1:64">
      <c r="A37" s="120"/>
      <c r="B37" s="120"/>
      <c r="C37" s="120">
        <v>4</v>
      </c>
      <c r="D37" s="1954">
        <v>69381.047370006461</v>
      </c>
      <c r="E37" s="1954">
        <v>25633.903400506115</v>
      </c>
      <c r="F37" s="1954">
        <v>59011.503223901542</v>
      </c>
      <c r="G37" s="1954">
        <v>30194.306108723787</v>
      </c>
      <c r="H37" s="1954">
        <v>51356.51388179318</v>
      </c>
      <c r="I37" s="1954">
        <v>16534.2</v>
      </c>
      <c r="J37" s="1954">
        <v>25081.625852883648</v>
      </c>
      <c r="K37" s="1954">
        <v>38590.1</v>
      </c>
      <c r="L37" s="1954">
        <v>16813.599999999999</v>
      </c>
      <c r="M37" s="1954">
        <v>38740.100000000006</v>
      </c>
      <c r="N37" s="1954">
        <v>76172.2</v>
      </c>
      <c r="O37" s="1954">
        <v>56814.5</v>
      </c>
      <c r="P37" s="1954">
        <v>84447.3</v>
      </c>
      <c r="Q37" s="1954">
        <v>84978.400000000009</v>
      </c>
      <c r="R37" s="1954">
        <v>73131.399999999994</v>
      </c>
      <c r="S37" s="1954">
        <v>23159.8</v>
      </c>
      <c r="T37" s="1954">
        <v>18826.8</v>
      </c>
      <c r="U37" s="1954">
        <v>74514.599999999991</v>
      </c>
      <c r="V37" s="1954">
        <v>55368.600000000006</v>
      </c>
      <c r="W37" s="1954">
        <v>79017.799999999988</v>
      </c>
      <c r="X37" s="1954">
        <v>66792</v>
      </c>
      <c r="Y37" s="1954">
        <v>18121.099999999999</v>
      </c>
      <c r="Z37" s="1954">
        <v>50319.400000000009</v>
      </c>
      <c r="AA37" s="1954">
        <v>76909.007717828194</v>
      </c>
      <c r="AB37" s="1954">
        <v>54293.460582527769</v>
      </c>
      <c r="AC37" s="1954">
        <v>52960.92475917704</v>
      </c>
      <c r="AD37" s="1954">
        <v>51879.251375556392</v>
      </c>
      <c r="AE37" s="1954">
        <v>54142.140320143808</v>
      </c>
      <c r="AF37" s="1954">
        <v>52216.625970673587</v>
      </c>
      <c r="AG37" s="1954">
        <v>50074.697036202182</v>
      </c>
      <c r="AH37" s="1954">
        <v>42890.125007250404</v>
      </c>
      <c r="AI37" s="1954">
        <v>43686.4675802032</v>
      </c>
      <c r="AJ37" s="1954">
        <v>44201.80813893937</v>
      </c>
      <c r="AK37" s="1954">
        <v>44607.603041863316</v>
      </c>
      <c r="AL37" s="1954">
        <v>44856.173979080559</v>
      </c>
      <c r="AM37" s="1954">
        <v>43995.661688019471</v>
      </c>
      <c r="AN37" s="1954">
        <v>44284.671950858115</v>
      </c>
      <c r="AO37" s="1954">
        <v>44260.590337551126</v>
      </c>
      <c r="AP37" s="1954">
        <v>44262.459122017848</v>
      </c>
      <c r="AQ37" s="1954">
        <v>44247.407849568968</v>
      </c>
      <c r="AR37" s="1954">
        <v>44242.803305208283</v>
      </c>
      <c r="AS37" s="456"/>
      <c r="AT37" s="456"/>
      <c r="AU37" s="456"/>
      <c r="AV37" s="456"/>
      <c r="AW37" s="456"/>
      <c r="AX37" s="456"/>
      <c r="AY37" s="456"/>
      <c r="AZ37" s="456"/>
      <c r="BA37" s="456"/>
      <c r="BB37" s="456"/>
      <c r="BC37" s="456"/>
      <c r="BD37" s="456"/>
      <c r="BE37" s="456"/>
      <c r="BF37" s="456"/>
      <c r="BG37" s="456"/>
      <c r="BH37" s="456"/>
      <c r="BI37" s="456"/>
      <c r="BJ37" s="456"/>
      <c r="BK37" s="456"/>
      <c r="BL37" s="456"/>
    </row>
    <row r="38" spans="1:64">
      <c r="A38" s="120"/>
      <c r="B38" s="120"/>
      <c r="C38" s="120">
        <v>5</v>
      </c>
      <c r="D38" s="1954">
        <v>61560.600000000006</v>
      </c>
      <c r="E38" s="1954">
        <v>42413.600000000006</v>
      </c>
      <c r="F38" s="1954">
        <v>47074.6</v>
      </c>
      <c r="G38" s="1954">
        <v>22039.600664363352</v>
      </c>
      <c r="H38" s="1954">
        <v>32512.215163549601</v>
      </c>
      <c r="I38" s="1954">
        <v>19356.8</v>
      </c>
      <c r="J38" s="1954">
        <v>31523.305203812022</v>
      </c>
      <c r="K38" s="1954">
        <v>32691.4</v>
      </c>
      <c r="L38" s="1954">
        <v>20532.899999999998</v>
      </c>
      <c r="M38" s="1954">
        <v>28307.8</v>
      </c>
      <c r="N38" s="1954">
        <v>46138.600000000006</v>
      </c>
      <c r="O38" s="1954">
        <v>52172</v>
      </c>
      <c r="P38" s="1954">
        <v>71545.099999999991</v>
      </c>
      <c r="Q38" s="1954">
        <v>53003.999999999985</v>
      </c>
      <c r="R38" s="1954">
        <v>81827.3</v>
      </c>
      <c r="S38" s="1954">
        <v>25130.799999999999</v>
      </c>
      <c r="T38" s="1954">
        <v>28890.9</v>
      </c>
      <c r="U38" s="1954">
        <v>77933</v>
      </c>
      <c r="V38" s="1954">
        <v>43310.400000000001</v>
      </c>
      <c r="W38" s="1954">
        <v>84553.1</v>
      </c>
      <c r="X38" s="1954">
        <v>60319.1</v>
      </c>
      <c r="Y38" s="1954">
        <v>19594.3</v>
      </c>
      <c r="Z38" s="1954">
        <v>54033.8</v>
      </c>
      <c r="AA38" s="1954">
        <v>68897.951086677407</v>
      </c>
      <c r="AB38" s="1954">
        <v>57662.278690710875</v>
      </c>
      <c r="AC38" s="1954">
        <v>57507.712243423368</v>
      </c>
      <c r="AD38" s="1954">
        <v>56012.699669669011</v>
      </c>
      <c r="AE38" s="1954">
        <v>58272.927920003953</v>
      </c>
      <c r="AF38" s="1954">
        <v>56037.022996820284</v>
      </c>
      <c r="AG38" s="1954">
        <v>53479.654595674154</v>
      </c>
      <c r="AH38" s="1954">
        <v>46550.020555294046</v>
      </c>
      <c r="AI38" s="1954">
        <v>47320.902756449635</v>
      </c>
      <c r="AJ38" s="1954">
        <v>47991.534070286441</v>
      </c>
      <c r="AK38" s="1954">
        <v>48551.96484379637</v>
      </c>
      <c r="AL38" s="1954">
        <v>49107.246534431615</v>
      </c>
      <c r="AM38" s="1954">
        <v>48894.063579657079</v>
      </c>
      <c r="AN38" s="1954">
        <v>49602.964985194631</v>
      </c>
      <c r="AO38" s="1954">
        <v>49975.597359204534</v>
      </c>
      <c r="AP38" s="1954">
        <v>50347.241539581395</v>
      </c>
      <c r="AQ38" s="1954">
        <v>50682.214127415464</v>
      </c>
      <c r="AR38" s="1954">
        <v>51001.12877042187</v>
      </c>
      <c r="AS38" s="456"/>
      <c r="AT38" s="456"/>
      <c r="AU38" s="456"/>
      <c r="AV38" s="456"/>
      <c r="AW38" s="456"/>
      <c r="AX38" s="456"/>
      <c r="AY38" s="456"/>
      <c r="AZ38" s="456"/>
      <c r="BA38" s="456"/>
      <c r="BB38" s="456"/>
      <c r="BC38" s="456"/>
      <c r="BD38" s="456"/>
      <c r="BE38" s="456"/>
      <c r="BF38" s="456"/>
      <c r="BG38" s="456"/>
      <c r="BH38" s="456"/>
      <c r="BI38" s="456"/>
      <c r="BJ38" s="456"/>
      <c r="BK38" s="456"/>
      <c r="BL38" s="456"/>
    </row>
    <row r="39" spans="1:64">
      <c r="A39" s="120"/>
      <c r="B39" s="120"/>
      <c r="C39" s="120">
        <v>6</v>
      </c>
      <c r="D39" s="1954">
        <v>63061.599999999999</v>
      </c>
      <c r="E39" s="1954">
        <v>39123.199999999997</v>
      </c>
      <c r="F39" s="1954">
        <v>55309.599999999999</v>
      </c>
      <c r="G39" s="1954">
        <v>24520.248154669829</v>
      </c>
      <c r="H39" s="1954">
        <v>54402.978604609925</v>
      </c>
      <c r="I39" s="1954">
        <v>22378</v>
      </c>
      <c r="J39" s="1954">
        <v>33292.105933971972</v>
      </c>
      <c r="K39" s="1954">
        <v>34822.100000000006</v>
      </c>
      <c r="L39" s="1954">
        <v>26683.200000000001</v>
      </c>
      <c r="M39" s="1954">
        <v>30867.599999999999</v>
      </c>
      <c r="N39" s="1954">
        <v>53010.400000000001</v>
      </c>
      <c r="O39" s="1954">
        <v>50255.899999999994</v>
      </c>
      <c r="P39" s="1954">
        <v>62140.9</v>
      </c>
      <c r="Q39" s="1954">
        <v>43867.9</v>
      </c>
      <c r="R39" s="1954">
        <v>85800</v>
      </c>
      <c r="S39" s="1954">
        <v>50851.1</v>
      </c>
      <c r="T39" s="1954">
        <v>49301.5</v>
      </c>
      <c r="U39" s="1954">
        <v>89935.400000000009</v>
      </c>
      <c r="V39" s="1954">
        <v>83463.199999999997</v>
      </c>
      <c r="W39" s="1954">
        <v>81050.400000000009</v>
      </c>
      <c r="X39" s="1954">
        <v>48205.100000000006</v>
      </c>
      <c r="Y39" s="1954">
        <v>28267.8</v>
      </c>
      <c r="Z39" s="1954">
        <v>61564.200000000004</v>
      </c>
      <c r="AA39" s="1954">
        <v>69799.436421094404</v>
      </c>
      <c r="AB39" s="1954">
        <v>74407.927537812036</v>
      </c>
      <c r="AC39" s="1954">
        <v>75059.871739031514</v>
      </c>
      <c r="AD39" s="1954">
        <v>73344.250333362608</v>
      </c>
      <c r="AE39" s="1954">
        <v>75825.167073256962</v>
      </c>
      <c r="AF39" s="1954">
        <v>66962.581246365429</v>
      </c>
      <c r="AG39" s="1954">
        <v>64203.666336448601</v>
      </c>
      <c r="AH39" s="1954">
        <v>56721.210644403</v>
      </c>
      <c r="AI39" s="1954">
        <v>57627.673845306039</v>
      </c>
      <c r="AJ39" s="1954">
        <v>58400.393162785505</v>
      </c>
      <c r="AK39" s="1954">
        <v>59045.785826321</v>
      </c>
      <c r="AL39" s="1954">
        <v>59781.064024522158</v>
      </c>
      <c r="AM39" s="1954">
        <v>59792.355211401991</v>
      </c>
      <c r="AN39" s="1954">
        <v>60794.982595018897</v>
      </c>
      <c r="AO39" s="1954">
        <v>61407.168254522803</v>
      </c>
      <c r="AP39" s="1954">
        <v>62006.416333722031</v>
      </c>
      <c r="AQ39" s="1954">
        <v>62554.477698583767</v>
      </c>
      <c r="AR39" s="1954">
        <v>63072.168742846778</v>
      </c>
      <c r="AS39" s="456"/>
      <c r="AT39" s="456"/>
      <c r="AU39" s="456"/>
      <c r="AV39" s="456"/>
      <c r="AW39" s="456"/>
      <c r="AX39" s="456"/>
      <c r="AY39" s="456"/>
      <c r="AZ39" s="456"/>
      <c r="BA39" s="456"/>
      <c r="BB39" s="456"/>
      <c r="BC39" s="456"/>
      <c r="BD39" s="456"/>
      <c r="BE39" s="456"/>
      <c r="BF39" s="456"/>
      <c r="BG39" s="456"/>
      <c r="BH39" s="456"/>
      <c r="BI39" s="456"/>
      <c r="BJ39" s="456"/>
      <c r="BK39" s="456"/>
      <c r="BL39" s="456"/>
    </row>
    <row r="40" spans="1:64">
      <c r="A40" s="120"/>
      <c r="B40" s="120"/>
      <c r="C40" s="120">
        <v>7</v>
      </c>
      <c r="D40" s="1954">
        <v>23743.7</v>
      </c>
      <c r="E40" s="1954">
        <v>47358.6</v>
      </c>
      <c r="F40" s="1954">
        <v>47206.304234237432</v>
      </c>
      <c r="G40" s="1954">
        <v>31361.294574999349</v>
      </c>
      <c r="H40" s="1954">
        <v>50330.668755364815</v>
      </c>
      <c r="I40" s="1954">
        <v>29311.1</v>
      </c>
      <c r="J40" s="1954">
        <v>35500.5</v>
      </c>
      <c r="K40" s="1954">
        <v>38101.1</v>
      </c>
      <c r="L40" s="1954">
        <v>32767.9</v>
      </c>
      <c r="M40" s="1954">
        <v>39703.9</v>
      </c>
      <c r="N40" s="1954">
        <v>53436.2</v>
      </c>
      <c r="O40" s="1954">
        <v>54779.199999999997</v>
      </c>
      <c r="P40" s="1954">
        <v>71771.599999999991</v>
      </c>
      <c r="Q40" s="1954">
        <v>71493.2</v>
      </c>
      <c r="R40" s="1954">
        <v>78501.399999999994</v>
      </c>
      <c r="S40" s="1954">
        <v>56602.5</v>
      </c>
      <c r="T40" s="1954">
        <v>60359.69999999999</v>
      </c>
      <c r="U40" s="1954">
        <v>100225.00000000001</v>
      </c>
      <c r="V40" s="1954">
        <v>94558.500000000015</v>
      </c>
      <c r="W40" s="1954">
        <v>79602</v>
      </c>
      <c r="X40" s="1954">
        <v>46362.299999999996</v>
      </c>
      <c r="Y40" s="1954">
        <v>29328.799999999999</v>
      </c>
      <c r="Z40" s="1954">
        <v>60110.100000000006</v>
      </c>
      <c r="AA40" s="1954">
        <v>70266.104402508106</v>
      </c>
      <c r="AB40" s="1954">
        <v>75693.758958774895</v>
      </c>
      <c r="AC40" s="1954">
        <v>82456.285143352492</v>
      </c>
      <c r="AD40" s="1954">
        <v>84519.100741401577</v>
      </c>
      <c r="AE40" s="1954">
        <v>84725.524860374484</v>
      </c>
      <c r="AF40" s="1954">
        <v>80778.151060974633</v>
      </c>
      <c r="AG40" s="1954">
        <v>78829.054910642022</v>
      </c>
      <c r="AH40" s="1954">
        <v>70931.238337370189</v>
      </c>
      <c r="AI40" s="1954">
        <v>69488.029363888054</v>
      </c>
      <c r="AJ40" s="1954">
        <v>70266.390090759684</v>
      </c>
      <c r="AK40" s="1954">
        <v>70970.768893343135</v>
      </c>
      <c r="AL40" s="1954">
        <v>72134.684999775258</v>
      </c>
      <c r="AM40" s="1954">
        <v>72514.411720648903</v>
      </c>
      <c r="AN40" s="1954">
        <v>73405.427053725231</v>
      </c>
      <c r="AO40" s="1954">
        <v>74294.843051488235</v>
      </c>
      <c r="AP40" s="1954">
        <v>75155.905847943301</v>
      </c>
      <c r="AQ40" s="1954">
        <v>75956.528178336361</v>
      </c>
      <c r="AR40" s="1954">
        <v>76879.29746313316</v>
      </c>
      <c r="AS40" s="456"/>
      <c r="AT40" s="456"/>
      <c r="AU40" s="456"/>
      <c r="AV40" s="456"/>
      <c r="AW40" s="456"/>
      <c r="AX40" s="456"/>
      <c r="AY40" s="456"/>
      <c r="AZ40" s="456"/>
      <c r="BA40" s="456"/>
      <c r="BB40" s="456"/>
      <c r="BC40" s="456"/>
      <c r="BD40" s="456"/>
      <c r="BE40" s="456"/>
      <c r="BF40" s="456"/>
      <c r="BG40" s="456"/>
      <c r="BH40" s="456"/>
      <c r="BI40" s="456"/>
      <c r="BJ40" s="456"/>
      <c r="BK40" s="456"/>
      <c r="BL40" s="456"/>
    </row>
    <row r="41" spans="1:64">
      <c r="A41" s="120"/>
      <c r="B41" s="120"/>
      <c r="C41" s="120">
        <v>8</v>
      </c>
      <c r="D41" s="1954">
        <v>29246.7</v>
      </c>
      <c r="E41" s="1954">
        <v>31775.290800600651</v>
      </c>
      <c r="F41" s="1954">
        <v>54139.012452634946</v>
      </c>
      <c r="G41" s="1954">
        <v>38499.60679601127</v>
      </c>
      <c r="H41" s="1954">
        <v>51240.5</v>
      </c>
      <c r="I41" s="1954">
        <v>29080.2</v>
      </c>
      <c r="J41" s="1954">
        <v>34185.9</v>
      </c>
      <c r="K41" s="1954">
        <v>39271.599999999999</v>
      </c>
      <c r="L41" s="1954">
        <v>32959.199999999997</v>
      </c>
      <c r="M41" s="1954">
        <v>38347.199999999997</v>
      </c>
      <c r="N41" s="1954">
        <v>64946.200000000004</v>
      </c>
      <c r="O41" s="1954">
        <v>58877.4</v>
      </c>
      <c r="P41" s="1954">
        <v>66411.8</v>
      </c>
      <c r="Q41" s="1954">
        <v>74219.700000000012</v>
      </c>
      <c r="R41" s="1954">
        <v>73222.299999999988</v>
      </c>
      <c r="S41" s="1954">
        <v>54539.5</v>
      </c>
      <c r="T41" s="1954">
        <v>54606.700000000004</v>
      </c>
      <c r="U41" s="1954">
        <v>101012.40000000002</v>
      </c>
      <c r="V41" s="1954">
        <v>92559.8</v>
      </c>
      <c r="W41" s="1954">
        <v>73751.500000000015</v>
      </c>
      <c r="X41" s="1954">
        <v>53022.9</v>
      </c>
      <c r="Y41" s="1954">
        <v>29622.2</v>
      </c>
      <c r="Z41" s="1954">
        <v>62930.8</v>
      </c>
      <c r="AA41" s="1954">
        <v>63514.901781759196</v>
      </c>
      <c r="AB41" s="1954">
        <v>84031.378355296227</v>
      </c>
      <c r="AC41" s="1954">
        <v>89590.514986826791</v>
      </c>
      <c r="AD41" s="1954">
        <v>91839.336194148738</v>
      </c>
      <c r="AE41" s="1954">
        <v>92344.909479905938</v>
      </c>
      <c r="AF41" s="1954">
        <v>78016.213862256729</v>
      </c>
      <c r="AG41" s="1954">
        <v>76036.302967417592</v>
      </c>
      <c r="AH41" s="1954">
        <v>67861.227337527976</v>
      </c>
      <c r="AI41" s="1954">
        <v>66641.672183228526</v>
      </c>
      <c r="AJ41" s="1954">
        <v>67371.665698807526</v>
      </c>
      <c r="AK41" s="1954">
        <v>68026.24908528509</v>
      </c>
      <c r="AL41" s="1954">
        <v>69068.215907949096</v>
      </c>
      <c r="AM41" s="1954">
        <v>69214.707542224191</v>
      </c>
      <c r="AN41" s="1954">
        <v>69939.502221057555</v>
      </c>
      <c r="AO41" s="1954">
        <v>70634.337426212573</v>
      </c>
      <c r="AP41" s="1954">
        <v>71310.125015106445</v>
      </c>
      <c r="AQ41" s="1954">
        <v>71932.083849911622</v>
      </c>
      <c r="AR41" s="1954">
        <v>72675.862078739301</v>
      </c>
      <c r="AS41" s="456"/>
      <c r="AT41" s="456"/>
      <c r="AU41" s="456"/>
      <c r="AV41" s="456"/>
      <c r="AW41" s="456"/>
      <c r="AX41" s="456"/>
      <c r="AY41" s="456"/>
      <c r="AZ41" s="456"/>
      <c r="BA41" s="456"/>
      <c r="BB41" s="456"/>
      <c r="BC41" s="456"/>
      <c r="BD41" s="456"/>
      <c r="BE41" s="456"/>
      <c r="BF41" s="456"/>
      <c r="BG41" s="456"/>
      <c r="BH41" s="456"/>
      <c r="BI41" s="456"/>
      <c r="BJ41" s="456"/>
      <c r="BK41" s="456"/>
      <c r="BL41" s="456"/>
    </row>
    <row r="42" spans="1:64">
      <c r="A42" s="120"/>
      <c r="B42" s="120"/>
      <c r="C42" s="120">
        <v>9</v>
      </c>
      <c r="D42" s="1954">
        <v>39169.938905334529</v>
      </c>
      <c r="E42" s="1954">
        <v>30729.433525646091</v>
      </c>
      <c r="F42" s="1954">
        <v>43448.050464900392</v>
      </c>
      <c r="G42" s="1954">
        <v>37593.193984529455</v>
      </c>
      <c r="H42" s="1954">
        <v>37907.943090128763</v>
      </c>
      <c r="I42" s="1954">
        <v>28483.7</v>
      </c>
      <c r="J42" s="1954">
        <v>33465.4</v>
      </c>
      <c r="K42" s="1954">
        <v>33430.300000000003</v>
      </c>
      <c r="L42" s="1954">
        <v>27655.7</v>
      </c>
      <c r="M42" s="1954">
        <v>36309.1</v>
      </c>
      <c r="N42" s="1954">
        <v>65935.7</v>
      </c>
      <c r="O42" s="1954">
        <v>47760.3</v>
      </c>
      <c r="P42" s="1954">
        <v>63527.799999999996</v>
      </c>
      <c r="Q42" s="1954">
        <v>66843.600000000006</v>
      </c>
      <c r="R42" s="1954">
        <v>78017.5</v>
      </c>
      <c r="S42" s="1954">
        <v>60622</v>
      </c>
      <c r="T42" s="1954">
        <v>60805.3</v>
      </c>
      <c r="U42" s="1954">
        <v>86628.699999999983</v>
      </c>
      <c r="V42" s="1954">
        <v>85765.099999999991</v>
      </c>
      <c r="W42" s="1954">
        <v>55772.2</v>
      </c>
      <c r="X42" s="1954">
        <v>56640.800000000003</v>
      </c>
      <c r="Y42" s="1954">
        <v>37664.799999999996</v>
      </c>
      <c r="Z42" s="1954">
        <v>60348.800000000003</v>
      </c>
      <c r="AA42" s="1954">
        <v>66955.247451639501</v>
      </c>
      <c r="AB42" s="1954">
        <v>72080.363378358394</v>
      </c>
      <c r="AC42" s="1954">
        <v>78621.443159324437</v>
      </c>
      <c r="AD42" s="1954">
        <v>80512.469928967621</v>
      </c>
      <c r="AE42" s="1954">
        <v>80737.610557176129</v>
      </c>
      <c r="AF42" s="1954">
        <v>78508.769291904726</v>
      </c>
      <c r="AG42" s="1954">
        <v>76518.917709528425</v>
      </c>
      <c r="AH42" s="1954">
        <v>67576.728268751598</v>
      </c>
      <c r="AI42" s="1954">
        <v>66269.361884866739</v>
      </c>
      <c r="AJ42" s="1954">
        <v>67039.279382635475</v>
      </c>
      <c r="AK42" s="1954">
        <v>67725.712908846966</v>
      </c>
      <c r="AL42" s="1954">
        <v>68882.202845478154</v>
      </c>
      <c r="AM42" s="1954">
        <v>69030.372428082308</v>
      </c>
      <c r="AN42" s="1954">
        <v>69928.733182684009</v>
      </c>
      <c r="AO42" s="1954">
        <v>70803.459050035322</v>
      </c>
      <c r="AP42" s="1954">
        <v>71653.090843642669</v>
      </c>
      <c r="AQ42" s="1954">
        <v>72436.436841728704</v>
      </c>
      <c r="AR42" s="1954">
        <v>73332.489297469743</v>
      </c>
      <c r="AS42" s="456"/>
      <c r="AT42" s="456"/>
      <c r="AU42" s="456"/>
      <c r="AV42" s="456"/>
      <c r="AW42" s="456"/>
      <c r="AX42" s="456"/>
      <c r="AY42" s="456"/>
      <c r="AZ42" s="456"/>
      <c r="BA42" s="456"/>
      <c r="BB42" s="456"/>
      <c r="BC42" s="456"/>
      <c r="BD42" s="456"/>
      <c r="BE42" s="456"/>
      <c r="BF42" s="456"/>
      <c r="BG42" s="456"/>
      <c r="BH42" s="456"/>
      <c r="BI42" s="456"/>
      <c r="BJ42" s="456"/>
      <c r="BK42" s="456"/>
      <c r="BL42" s="456"/>
    </row>
    <row r="43" spans="1:64">
      <c r="A43" s="120"/>
      <c r="B43" s="120"/>
      <c r="C43" s="120">
        <v>10</v>
      </c>
      <c r="D43" s="1954">
        <v>58169.076875339291</v>
      </c>
      <c r="E43" s="1954">
        <v>61220.866324191891</v>
      </c>
      <c r="F43" s="1954">
        <v>56223.257843217543</v>
      </c>
      <c r="G43" s="1954">
        <v>41986.76468779119</v>
      </c>
      <c r="H43" s="1954">
        <v>52074.465743630397</v>
      </c>
      <c r="I43" s="1954">
        <v>27659.06272908728</v>
      </c>
      <c r="J43" s="1954">
        <v>34006.200000000004</v>
      </c>
      <c r="K43" s="1954">
        <v>49522.600000000006</v>
      </c>
      <c r="L43" s="1954">
        <v>28052.9</v>
      </c>
      <c r="M43" s="1954">
        <v>71177.600000000006</v>
      </c>
      <c r="N43" s="1954">
        <v>80708.3</v>
      </c>
      <c r="O43" s="1954">
        <v>77480.899999999994</v>
      </c>
      <c r="P43" s="1954">
        <v>77131.100000000006</v>
      </c>
      <c r="Q43" s="1954">
        <v>72312.600000000006</v>
      </c>
      <c r="R43" s="1954">
        <v>59059.1</v>
      </c>
      <c r="S43" s="1954">
        <v>47862.200000000004</v>
      </c>
      <c r="T43" s="1954">
        <v>56479.6</v>
      </c>
      <c r="U43" s="1954">
        <v>84588.2</v>
      </c>
      <c r="V43" s="1954">
        <v>99664.599999999991</v>
      </c>
      <c r="W43" s="1954">
        <v>58623.700000000004</v>
      </c>
      <c r="X43" s="1954">
        <v>46710.7</v>
      </c>
      <c r="Y43" s="1954">
        <v>44203.100000000006</v>
      </c>
      <c r="Z43" s="1954">
        <v>83795.299999999988</v>
      </c>
      <c r="AA43" s="1954">
        <v>74480.099432962903</v>
      </c>
      <c r="AB43" s="1954">
        <v>58893.372616168759</v>
      </c>
      <c r="AC43" s="1954">
        <v>61342.978972883844</v>
      </c>
      <c r="AD43" s="1954">
        <v>63202.909937564778</v>
      </c>
      <c r="AE43" s="1954">
        <v>63367.407932629125</v>
      </c>
      <c r="AF43" s="1954">
        <v>61255.804631536426</v>
      </c>
      <c r="AG43" s="1954">
        <v>59376.661551841273</v>
      </c>
      <c r="AH43" s="1954">
        <v>50385.426474136722</v>
      </c>
      <c r="AI43" s="1954">
        <v>49558.463238406461</v>
      </c>
      <c r="AJ43" s="1954">
        <v>50161.741514295973</v>
      </c>
      <c r="AK43" s="1954">
        <v>50682.873182700154</v>
      </c>
      <c r="AL43" s="1954">
        <v>51203.740280005615</v>
      </c>
      <c r="AM43" s="1954">
        <v>50217.545667452527</v>
      </c>
      <c r="AN43" s="1954">
        <v>50271.412105121846</v>
      </c>
      <c r="AO43" s="1954">
        <v>50273.309151332935</v>
      </c>
      <c r="AP43" s="1954">
        <v>50307.076226083766</v>
      </c>
      <c r="AQ43" s="1954">
        <v>50322.78710898001</v>
      </c>
      <c r="AR43" s="1954">
        <v>50460.902525513426</v>
      </c>
      <c r="AS43" s="456"/>
      <c r="AT43" s="456"/>
      <c r="AU43" s="456"/>
      <c r="AV43" s="456"/>
      <c r="AW43" s="456"/>
      <c r="AX43" s="456"/>
      <c r="AY43" s="456"/>
      <c r="AZ43" s="456"/>
      <c r="BA43" s="456"/>
      <c r="BB43" s="456"/>
      <c r="BC43" s="456"/>
      <c r="BD43" s="456"/>
      <c r="BE43" s="456"/>
      <c r="BF43" s="456"/>
      <c r="BG43" s="456"/>
      <c r="BH43" s="456"/>
      <c r="BI43" s="456"/>
      <c r="BJ43" s="456"/>
      <c r="BK43" s="456"/>
      <c r="BL43" s="456"/>
    </row>
    <row r="44" spans="1:64">
      <c r="A44" s="120"/>
      <c r="B44" s="120"/>
      <c r="C44" s="120">
        <v>11</v>
      </c>
      <c r="D44" s="1954">
        <v>52537.645917296926</v>
      </c>
      <c r="E44" s="1954">
        <v>53138.460942069069</v>
      </c>
      <c r="F44" s="1954">
        <v>46916.134408989317</v>
      </c>
      <c r="G44" s="1954">
        <v>40792.170287208697</v>
      </c>
      <c r="H44" s="1954">
        <v>53227.855667286516</v>
      </c>
      <c r="I44" s="1954">
        <v>21550.085269829528</v>
      </c>
      <c r="J44" s="1954">
        <v>26963.800000000003</v>
      </c>
      <c r="K44" s="1954">
        <v>43249.2</v>
      </c>
      <c r="L44" s="1954">
        <v>21042.5</v>
      </c>
      <c r="M44" s="1954">
        <v>56924.299999999996</v>
      </c>
      <c r="N44" s="1954">
        <v>60693.899999999994</v>
      </c>
      <c r="O44" s="1954">
        <v>69686.899999999994</v>
      </c>
      <c r="P44" s="1954">
        <v>66418.099999999991</v>
      </c>
      <c r="Q44" s="1954">
        <v>53223.900000000009</v>
      </c>
      <c r="R44" s="1954">
        <v>38510.200000000004</v>
      </c>
      <c r="S44" s="1954">
        <v>33516.300000000003</v>
      </c>
      <c r="T44" s="1954">
        <v>42499.199999999997</v>
      </c>
      <c r="U44" s="1954">
        <v>78473.099999999991</v>
      </c>
      <c r="V44" s="1954">
        <v>76561.900000000009</v>
      </c>
      <c r="W44" s="1954">
        <v>43189.3</v>
      </c>
      <c r="X44" s="1954">
        <v>56481.5</v>
      </c>
      <c r="Y44" s="1954">
        <v>29493.4</v>
      </c>
      <c r="Z44" s="1954">
        <v>62404.7</v>
      </c>
      <c r="AA44" s="1954">
        <v>65583.434691265691</v>
      </c>
      <c r="AB44" s="1954">
        <v>48068.967144906645</v>
      </c>
      <c r="AC44" s="1954">
        <v>49942.470455595518</v>
      </c>
      <c r="AD44" s="1954">
        <v>51873.229406110906</v>
      </c>
      <c r="AE44" s="1954">
        <v>51993.968836490574</v>
      </c>
      <c r="AF44" s="1954">
        <v>50195.36550789536</v>
      </c>
      <c r="AG44" s="1954">
        <v>48634.254157220086</v>
      </c>
      <c r="AH44" s="1954">
        <v>41217.150184330065</v>
      </c>
      <c r="AI44" s="1954">
        <v>40488.901440315967</v>
      </c>
      <c r="AJ44" s="1954">
        <v>40965.926605407789</v>
      </c>
      <c r="AK44" s="1954">
        <v>41375.87953527589</v>
      </c>
      <c r="AL44" s="1954">
        <v>41778.27871471367</v>
      </c>
      <c r="AM44" s="1954">
        <v>40944.945595405159</v>
      </c>
      <c r="AN44" s="1954">
        <v>40978.485353704862</v>
      </c>
      <c r="AO44" s="1954">
        <v>40970.116212288362</v>
      </c>
      <c r="AP44" s="1954">
        <v>40987.630714693994</v>
      </c>
      <c r="AQ44" s="1954">
        <v>40990.577097211302</v>
      </c>
      <c r="AR44" s="1954">
        <v>41093.247286940983</v>
      </c>
      <c r="AS44" s="456"/>
      <c r="AT44" s="456"/>
      <c r="AU44" s="456"/>
      <c r="AV44" s="456"/>
      <c r="AW44" s="456"/>
      <c r="AX44" s="456"/>
      <c r="AY44" s="456"/>
      <c r="AZ44" s="456"/>
      <c r="BA44" s="456"/>
      <c r="BB44" s="456"/>
      <c r="BC44" s="456"/>
      <c r="BD44" s="456"/>
      <c r="BE44" s="456"/>
      <c r="BF44" s="456"/>
      <c r="BG44" s="456"/>
      <c r="BH44" s="456"/>
      <c r="BI44" s="456"/>
      <c r="BJ44" s="456"/>
      <c r="BK44" s="456"/>
      <c r="BL44" s="456"/>
    </row>
    <row r="45" spans="1:64">
      <c r="A45" s="120"/>
      <c r="B45" s="120"/>
      <c r="C45" s="120">
        <v>12</v>
      </c>
      <c r="D45" s="1954">
        <v>50109.423568175291</v>
      </c>
      <c r="E45" s="1954">
        <v>44568.858760768198</v>
      </c>
      <c r="F45" s="1954">
        <v>44264.885201448946</v>
      </c>
      <c r="G45" s="1954">
        <v>29759.129126306696</v>
      </c>
      <c r="H45" s="1954">
        <v>59071.194519143915</v>
      </c>
      <c r="I45" s="1954">
        <v>16061.037977610251</v>
      </c>
      <c r="J45" s="1954">
        <v>25729.599999999999</v>
      </c>
      <c r="K45" s="1954">
        <v>28992.300000000003</v>
      </c>
      <c r="L45" s="1954">
        <v>20800.599999999995</v>
      </c>
      <c r="M45" s="1954">
        <v>47759.8</v>
      </c>
      <c r="N45" s="1954">
        <v>65907.999999999985</v>
      </c>
      <c r="O45" s="1954">
        <v>45819.1</v>
      </c>
      <c r="P45" s="1954">
        <v>54843.9</v>
      </c>
      <c r="Q45" s="1954">
        <v>29306.2</v>
      </c>
      <c r="R45" s="1954">
        <v>55256.4</v>
      </c>
      <c r="S45" s="1954">
        <v>47347.1</v>
      </c>
      <c r="T45" s="1954">
        <v>38598.5</v>
      </c>
      <c r="U45" s="1954">
        <v>52164.500000000007</v>
      </c>
      <c r="V45" s="1954">
        <v>46593.1</v>
      </c>
      <c r="W45" s="1954">
        <v>38806.700000000004</v>
      </c>
      <c r="X45" s="1954">
        <v>34211.1</v>
      </c>
      <c r="Y45" s="1954">
        <v>26391.600000000002</v>
      </c>
      <c r="Z45" s="1954">
        <v>19187.099999999999</v>
      </c>
      <c r="AA45" s="1954">
        <v>46265.437001229104</v>
      </c>
      <c r="AB45" s="1954">
        <v>35425.987495489055</v>
      </c>
      <c r="AC45" s="1954">
        <v>36849.461313979118</v>
      </c>
      <c r="AD45" s="1954">
        <v>38807.688446716922</v>
      </c>
      <c r="AE45" s="1954">
        <v>39004.425894703767</v>
      </c>
      <c r="AF45" s="1954">
        <v>37632.506892474994</v>
      </c>
      <c r="AG45" s="1954">
        <v>36384.92265800781</v>
      </c>
      <c r="AH45" s="1954">
        <v>31299.009091544878</v>
      </c>
      <c r="AI45" s="1954">
        <v>30714.985261246995</v>
      </c>
      <c r="AJ45" s="1954">
        <v>31088.523811475723</v>
      </c>
      <c r="AK45" s="1954">
        <v>31417.793903385194</v>
      </c>
      <c r="AL45" s="1954">
        <v>31727.022419301331</v>
      </c>
      <c r="AM45" s="1954">
        <v>31271.201461756271</v>
      </c>
      <c r="AN45" s="1954">
        <v>31307.810052610508</v>
      </c>
      <c r="AO45" s="1954">
        <v>31318.683763917961</v>
      </c>
      <c r="AP45" s="1954">
        <v>31345.638355558593</v>
      </c>
      <c r="AQ45" s="1954">
        <v>31364.531704568792</v>
      </c>
      <c r="AR45" s="1954">
        <v>31459.268460203206</v>
      </c>
      <c r="AS45" s="456"/>
      <c r="AT45" s="456"/>
      <c r="AU45" s="456"/>
      <c r="AV45" s="456"/>
      <c r="AW45" s="456"/>
      <c r="AX45" s="456"/>
      <c r="AY45" s="456"/>
      <c r="AZ45" s="456"/>
      <c r="BA45" s="456"/>
      <c r="BB45" s="456"/>
      <c r="BC45" s="456"/>
      <c r="BD45" s="456"/>
      <c r="BE45" s="456"/>
      <c r="BF45" s="456"/>
      <c r="BG45" s="456"/>
      <c r="BH45" s="456"/>
      <c r="BI45" s="456"/>
      <c r="BJ45" s="456"/>
      <c r="BK45" s="456"/>
      <c r="BL45" s="456"/>
    </row>
    <row r="46" spans="1:64" ht="15.75">
      <c r="A46" s="120"/>
      <c r="B46" s="120"/>
      <c r="C46" s="277"/>
      <c r="D46" s="277">
        <v>600113.09130212793</v>
      </c>
      <c r="E46" s="277">
        <v>481589.56679458788</v>
      </c>
      <c r="F46" s="277">
        <v>543463.04782933008</v>
      </c>
      <c r="G46" s="277">
        <v>371391.14729377686</v>
      </c>
      <c r="H46" s="277">
        <v>511985.70594625437</v>
      </c>
      <c r="I46" s="277">
        <v>258516.90266222786</v>
      </c>
      <c r="J46" s="277">
        <v>333069.88027616584</v>
      </c>
      <c r="K46" s="277">
        <v>406712.9</v>
      </c>
      <c r="L46" s="277">
        <v>301966.29999999993</v>
      </c>
      <c r="M46" s="277">
        <v>468262.1</v>
      </c>
      <c r="N46" s="277">
        <v>704173.10000000009</v>
      </c>
      <c r="O46" s="277">
        <v>641726.30000000005</v>
      </c>
      <c r="P46" s="277">
        <v>807101.7</v>
      </c>
      <c r="Q46" s="277">
        <v>713638.5</v>
      </c>
      <c r="R46" s="277">
        <v>765239.59999999986</v>
      </c>
      <c r="S46" s="277">
        <v>462866.69999999995</v>
      </c>
      <c r="T46" s="277">
        <v>491028.8</v>
      </c>
      <c r="U46" s="277">
        <v>862025.7</v>
      </c>
      <c r="V46" s="277">
        <v>800228.1</v>
      </c>
      <c r="W46" s="277">
        <v>702134.7</v>
      </c>
      <c r="X46" s="277">
        <v>552917.80000000005</v>
      </c>
      <c r="Y46" s="277">
        <v>325641.90000000002</v>
      </c>
      <c r="Z46" s="277">
        <v>582114.1</v>
      </c>
      <c r="AA46" s="277">
        <v>722465.20500000031</v>
      </c>
      <c r="AB46" s="277">
        <v>661091.97375667014</v>
      </c>
      <c r="AC46" s="277">
        <v>683292.22864164133</v>
      </c>
      <c r="AD46" s="277">
        <v>687926.41182090819</v>
      </c>
      <c r="AE46" s="277">
        <v>702885.30034616636</v>
      </c>
      <c r="AF46" s="277">
        <v>659471.2183645328</v>
      </c>
      <c r="AG46" s="277">
        <v>636313.69298009772</v>
      </c>
      <c r="AH46" s="277">
        <v>553701.61089608632</v>
      </c>
      <c r="AI46" s="277">
        <v>551269.97078760387</v>
      </c>
      <c r="AJ46" s="277">
        <v>558269.26518017508</v>
      </c>
      <c r="AK46" s="277">
        <v>564287.069082645</v>
      </c>
      <c r="AL46" s="277">
        <v>571129.52916976321</v>
      </c>
      <c r="AM46" s="277">
        <v>567223.2667167054</v>
      </c>
      <c r="AN46" s="277">
        <v>572546.96974115539</v>
      </c>
      <c r="AO46" s="277">
        <v>576075.91243367421</v>
      </c>
      <c r="AP46" s="277">
        <v>579663.27565227251</v>
      </c>
      <c r="AQ46" s="277">
        <v>582892.23758745182</v>
      </c>
      <c r="AR46" s="277">
        <v>586756.22876149463</v>
      </c>
    </row>
    <row r="47" spans="1:64" ht="15.75">
      <c r="A47" s="120"/>
      <c r="B47" s="277" t="s">
        <v>533</v>
      </c>
      <c r="C47" s="120"/>
      <c r="D47" s="277"/>
      <c r="E47" s="277"/>
      <c r="F47" s="277"/>
      <c r="G47" s="277"/>
      <c r="H47" s="277"/>
      <c r="I47" s="277"/>
      <c r="J47" s="277"/>
      <c r="K47" s="277"/>
      <c r="L47" s="277"/>
      <c r="M47" s="277"/>
      <c r="N47" s="277"/>
      <c r="O47" s="277"/>
      <c r="P47" s="277"/>
      <c r="Q47" s="277"/>
      <c r="R47" s="277"/>
      <c r="S47" s="277"/>
      <c r="T47" s="277"/>
      <c r="U47" s="277"/>
      <c r="V47" s="277"/>
      <c r="W47" s="277"/>
      <c r="X47" s="277"/>
      <c r="Y47" s="277"/>
      <c r="Z47" s="277"/>
      <c r="AA47" s="277"/>
      <c r="AB47" s="277"/>
      <c r="AC47" s="277"/>
      <c r="AD47" s="277"/>
      <c r="AE47" s="277"/>
      <c r="AF47" s="277"/>
      <c r="AG47" s="277"/>
      <c r="AH47" s="277"/>
      <c r="AI47" s="277"/>
      <c r="AJ47" s="277"/>
      <c r="AK47" s="277"/>
      <c r="AL47" s="277"/>
      <c r="AM47" s="277"/>
      <c r="AN47" s="277"/>
      <c r="AO47" s="277"/>
      <c r="AP47" s="277"/>
      <c r="AQ47" s="277"/>
      <c r="AR47" s="277"/>
    </row>
    <row r="48" spans="1:64">
      <c r="A48" s="120"/>
      <c r="B48" s="120"/>
      <c r="C48" s="120">
        <v>1</v>
      </c>
      <c r="D48" s="454">
        <v>10210.89231259129</v>
      </c>
      <c r="E48" s="454">
        <v>10805.9902670518</v>
      </c>
      <c r="F48" s="454">
        <v>18411.709194960429</v>
      </c>
      <c r="G48" s="454">
        <v>19549.084467136141</v>
      </c>
      <c r="H48" s="454">
        <v>25138.415812155428</v>
      </c>
      <c r="I48" s="454">
        <v>4621.8249010531199</v>
      </c>
      <c r="J48" s="454">
        <v>6527.020705262189</v>
      </c>
      <c r="K48" s="454">
        <v>5466.2000000000007</v>
      </c>
      <c r="L48" s="454">
        <v>13929.5</v>
      </c>
      <c r="M48" s="454">
        <v>3296.3</v>
      </c>
      <c r="N48" s="454">
        <v>30822.1</v>
      </c>
      <c r="O48" s="454">
        <v>11552.199999999999</v>
      </c>
      <c r="P48" s="454">
        <v>19959.3</v>
      </c>
      <c r="Q48" s="454">
        <v>7845</v>
      </c>
      <c r="R48" s="454">
        <v>16720.099999999999</v>
      </c>
      <c r="S48" s="454">
        <v>10153.5</v>
      </c>
      <c r="T48" s="454">
        <v>28923.799999999996</v>
      </c>
      <c r="U48" s="454">
        <v>11424.8</v>
      </c>
      <c r="V48" s="454">
        <v>0</v>
      </c>
      <c r="W48" s="454">
        <v>0</v>
      </c>
      <c r="X48" s="454">
        <v>0</v>
      </c>
      <c r="Y48" s="454">
        <v>0</v>
      </c>
      <c r="Z48" s="454">
        <v>0</v>
      </c>
      <c r="AA48" s="454">
        <v>0</v>
      </c>
      <c r="AB48" s="454">
        <v>0</v>
      </c>
      <c r="AC48" s="454">
        <v>0</v>
      </c>
      <c r="AD48" s="454">
        <v>0</v>
      </c>
      <c r="AE48" s="454">
        <v>0</v>
      </c>
      <c r="AF48" s="454">
        <v>0</v>
      </c>
      <c r="AG48" s="454">
        <v>0</v>
      </c>
      <c r="AH48" s="454">
        <v>0</v>
      </c>
      <c r="AI48" s="454">
        <v>0</v>
      </c>
      <c r="AJ48" s="454">
        <v>0</v>
      </c>
      <c r="AK48" s="454">
        <v>0</v>
      </c>
      <c r="AL48" s="454">
        <v>0</v>
      </c>
      <c r="AM48" s="454">
        <v>0</v>
      </c>
      <c r="AN48" s="454">
        <v>0</v>
      </c>
      <c r="AO48" s="454">
        <v>0</v>
      </c>
      <c r="AP48" s="454">
        <v>0</v>
      </c>
      <c r="AQ48" s="454">
        <v>0</v>
      </c>
      <c r="AR48" s="454">
        <v>0</v>
      </c>
    </row>
    <row r="49" spans="1:64">
      <c r="A49" s="120"/>
      <c r="B49" s="120"/>
      <c r="C49" s="120">
        <v>2</v>
      </c>
      <c r="D49" s="454">
        <v>19560.05240597752</v>
      </c>
      <c r="E49" s="454">
        <v>3135.8587432040899</v>
      </c>
      <c r="F49" s="454">
        <v>5912.1246004588593</v>
      </c>
      <c r="G49" s="454">
        <v>11818.916611883951</v>
      </c>
      <c r="H49" s="454">
        <v>16119.84731367337</v>
      </c>
      <c r="I49" s="454">
        <v>3123.6053959091701</v>
      </c>
      <c r="J49" s="454">
        <v>5074.2717048237691</v>
      </c>
      <c r="K49" s="454">
        <v>4326</v>
      </c>
      <c r="L49" s="454">
        <v>2883</v>
      </c>
      <c r="M49" s="454">
        <v>5288.6</v>
      </c>
      <c r="N49" s="454">
        <v>21569.7</v>
      </c>
      <c r="O49" s="454">
        <v>5151.8</v>
      </c>
      <c r="P49" s="454">
        <v>6705.9000000000005</v>
      </c>
      <c r="Q49" s="454">
        <v>2421.5999999999995</v>
      </c>
      <c r="R49" s="454">
        <v>14262.6</v>
      </c>
      <c r="S49" s="454">
        <v>8424.5</v>
      </c>
      <c r="T49" s="454">
        <v>25841.9</v>
      </c>
      <c r="U49" s="454">
        <v>2721.1</v>
      </c>
      <c r="V49" s="454">
        <v>0</v>
      </c>
      <c r="W49" s="454">
        <v>0</v>
      </c>
      <c r="X49" s="454">
        <v>0</v>
      </c>
      <c r="Y49" s="454">
        <v>0</v>
      </c>
      <c r="Z49" s="454">
        <v>0</v>
      </c>
      <c r="AA49" s="454">
        <v>0</v>
      </c>
      <c r="AB49" s="454">
        <v>0</v>
      </c>
      <c r="AC49" s="454">
        <v>0</v>
      </c>
      <c r="AD49" s="454">
        <v>0</v>
      </c>
      <c r="AE49" s="454">
        <v>0</v>
      </c>
      <c r="AF49" s="454">
        <v>0</v>
      </c>
      <c r="AG49" s="454">
        <v>0</v>
      </c>
      <c r="AH49" s="454">
        <v>0</v>
      </c>
      <c r="AI49" s="454">
        <v>0</v>
      </c>
      <c r="AJ49" s="454">
        <v>0</v>
      </c>
      <c r="AK49" s="454">
        <v>0</v>
      </c>
      <c r="AL49" s="454">
        <v>0</v>
      </c>
      <c r="AM49" s="454">
        <v>0</v>
      </c>
      <c r="AN49" s="454">
        <v>0</v>
      </c>
      <c r="AO49" s="454">
        <v>0</v>
      </c>
      <c r="AP49" s="454">
        <v>0</v>
      </c>
      <c r="AQ49" s="454">
        <v>0</v>
      </c>
      <c r="AR49" s="454">
        <v>0</v>
      </c>
    </row>
    <row r="50" spans="1:64">
      <c r="A50" s="120"/>
      <c r="B50" s="120"/>
      <c r="C50" s="120">
        <v>3</v>
      </c>
      <c r="D50" s="454">
        <v>34321.820500735659</v>
      </c>
      <c r="E50" s="454">
        <v>13292.562182265161</v>
      </c>
      <c r="F50" s="454">
        <v>5432.59693144833</v>
      </c>
      <c r="G50" s="454">
        <v>10185.112221635722</v>
      </c>
      <c r="H50" s="454">
        <v>27394.208552988712</v>
      </c>
      <c r="I50" s="454">
        <v>3216.8224298039095</v>
      </c>
      <c r="J50" s="454">
        <v>9430.891047290861</v>
      </c>
      <c r="K50" s="454">
        <v>6252.0999999999995</v>
      </c>
      <c r="L50" s="454">
        <v>3317.3</v>
      </c>
      <c r="M50" s="454">
        <v>6373.7</v>
      </c>
      <c r="N50" s="454">
        <v>21432.400000000001</v>
      </c>
      <c r="O50" s="454">
        <v>6778.3</v>
      </c>
      <c r="P50" s="454">
        <v>4828.8</v>
      </c>
      <c r="Q50" s="454">
        <v>4480.6000000000004</v>
      </c>
      <c r="R50" s="454">
        <v>14106.800000000001</v>
      </c>
      <c r="S50" s="454">
        <v>6162.4000000000005</v>
      </c>
      <c r="T50" s="454">
        <v>21376.500000000004</v>
      </c>
      <c r="U50" s="454">
        <v>12882.199999999999</v>
      </c>
      <c r="V50" s="454">
        <v>0</v>
      </c>
      <c r="W50" s="454">
        <v>0</v>
      </c>
      <c r="X50" s="454">
        <v>0</v>
      </c>
      <c r="Y50" s="454">
        <v>0</v>
      </c>
      <c r="Z50" s="454">
        <v>0</v>
      </c>
      <c r="AA50" s="454">
        <v>0</v>
      </c>
      <c r="AB50" s="454">
        <v>0</v>
      </c>
      <c r="AC50" s="454">
        <v>0</v>
      </c>
      <c r="AD50" s="454">
        <v>0</v>
      </c>
      <c r="AE50" s="454">
        <v>0</v>
      </c>
      <c r="AF50" s="454">
        <v>0</v>
      </c>
      <c r="AG50" s="454">
        <v>0</v>
      </c>
      <c r="AH50" s="454">
        <v>0</v>
      </c>
      <c r="AI50" s="454">
        <v>0</v>
      </c>
      <c r="AJ50" s="454">
        <v>0</v>
      </c>
      <c r="AK50" s="454">
        <v>0</v>
      </c>
      <c r="AL50" s="454">
        <v>0</v>
      </c>
      <c r="AM50" s="454">
        <v>0</v>
      </c>
      <c r="AN50" s="454">
        <v>0</v>
      </c>
      <c r="AO50" s="454">
        <v>0</v>
      </c>
      <c r="AP50" s="454">
        <v>0</v>
      </c>
      <c r="AQ50" s="454">
        <v>0</v>
      </c>
      <c r="AR50" s="454">
        <v>0</v>
      </c>
    </row>
    <row r="51" spans="1:64">
      <c r="A51" s="120"/>
      <c r="B51" s="120"/>
      <c r="C51" s="120">
        <v>4</v>
      </c>
      <c r="D51" s="454">
        <v>37739.125776891698</v>
      </c>
      <c r="E51" s="454">
        <v>9287.7602549077892</v>
      </c>
      <c r="F51" s="454">
        <v>28619.657431073243</v>
      </c>
      <c r="G51" s="454">
        <v>15508.313233415547</v>
      </c>
      <c r="H51" s="454">
        <v>38241.613719231245</v>
      </c>
      <c r="I51" s="454">
        <v>3788.7624886110298</v>
      </c>
      <c r="J51" s="454">
        <v>22739.10689392237</v>
      </c>
      <c r="K51" s="454">
        <v>18349.400000000001</v>
      </c>
      <c r="L51" s="454">
        <v>4411.6000000000004</v>
      </c>
      <c r="M51" s="454">
        <v>8278.7999999999993</v>
      </c>
      <c r="N51" s="454">
        <v>13549.5</v>
      </c>
      <c r="O51" s="454">
        <v>30466.3</v>
      </c>
      <c r="P51" s="454">
        <v>4599.5</v>
      </c>
      <c r="Q51" s="454">
        <v>2906.5</v>
      </c>
      <c r="R51" s="454">
        <v>6657.6</v>
      </c>
      <c r="S51" s="454">
        <v>13882.800000000001</v>
      </c>
      <c r="T51" s="454">
        <v>8054.7999999999993</v>
      </c>
      <c r="U51" s="454">
        <v>19359.100000000002</v>
      </c>
      <c r="V51" s="454">
        <v>0</v>
      </c>
      <c r="W51" s="454">
        <v>0</v>
      </c>
      <c r="X51" s="454">
        <v>0</v>
      </c>
      <c r="Y51" s="454">
        <v>0</v>
      </c>
      <c r="Z51" s="454">
        <v>0</v>
      </c>
      <c r="AA51" s="454">
        <v>0</v>
      </c>
      <c r="AB51" s="454">
        <v>0</v>
      </c>
      <c r="AC51" s="454">
        <v>0</v>
      </c>
      <c r="AD51" s="454">
        <v>0</v>
      </c>
      <c r="AE51" s="454">
        <v>0</v>
      </c>
      <c r="AF51" s="454">
        <v>0</v>
      </c>
      <c r="AG51" s="454">
        <v>0</v>
      </c>
      <c r="AH51" s="454">
        <v>0</v>
      </c>
      <c r="AI51" s="454">
        <v>0</v>
      </c>
      <c r="AJ51" s="454">
        <v>0</v>
      </c>
      <c r="AK51" s="454">
        <v>0</v>
      </c>
      <c r="AL51" s="454">
        <v>0</v>
      </c>
      <c r="AM51" s="454">
        <v>0</v>
      </c>
      <c r="AN51" s="454">
        <v>0</v>
      </c>
      <c r="AO51" s="454">
        <v>0</v>
      </c>
      <c r="AP51" s="454">
        <v>0</v>
      </c>
      <c r="AQ51" s="454">
        <v>0</v>
      </c>
      <c r="AR51" s="454">
        <v>0</v>
      </c>
    </row>
    <row r="52" spans="1:64">
      <c r="A52" s="120"/>
      <c r="B52" s="120"/>
      <c r="C52" s="120">
        <v>5</v>
      </c>
      <c r="D52" s="454">
        <v>0</v>
      </c>
      <c r="E52" s="454">
        <v>0</v>
      </c>
      <c r="F52" s="454">
        <v>0</v>
      </c>
      <c r="G52" s="454">
        <v>34827.338856676739</v>
      </c>
      <c r="H52" s="454">
        <v>58912.560520098676</v>
      </c>
      <c r="I52" s="454">
        <v>0</v>
      </c>
      <c r="J52" s="454">
        <v>16119.994796187981</v>
      </c>
      <c r="K52" s="454">
        <v>19552.099999999999</v>
      </c>
      <c r="L52" s="454">
        <v>441.2</v>
      </c>
      <c r="M52" s="454">
        <v>1762.3999999999999</v>
      </c>
      <c r="N52" s="454">
        <v>13230.800000000001</v>
      </c>
      <c r="O52" s="454">
        <v>0</v>
      </c>
      <c r="P52" s="454">
        <v>5033.8</v>
      </c>
      <c r="Q52" s="454">
        <v>6033.5999999999995</v>
      </c>
      <c r="R52" s="454">
        <v>8599.4</v>
      </c>
      <c r="S52" s="454">
        <v>16785.8</v>
      </c>
      <c r="T52" s="454">
        <v>9077</v>
      </c>
      <c r="U52" s="454">
        <v>0</v>
      </c>
      <c r="V52" s="454">
        <v>0</v>
      </c>
      <c r="W52" s="454">
        <v>0</v>
      </c>
      <c r="X52" s="454">
        <v>0</v>
      </c>
      <c r="Y52" s="454">
        <v>11217.3</v>
      </c>
      <c r="Z52" s="454">
        <v>0</v>
      </c>
      <c r="AA52" s="454">
        <v>0</v>
      </c>
      <c r="AB52" s="454">
        <v>0</v>
      </c>
      <c r="AC52" s="454">
        <v>0</v>
      </c>
      <c r="AD52" s="454">
        <v>0</v>
      </c>
      <c r="AE52" s="454">
        <v>0</v>
      </c>
      <c r="AF52" s="454">
        <v>0</v>
      </c>
      <c r="AG52" s="454">
        <v>0</v>
      </c>
      <c r="AH52" s="454">
        <v>0</v>
      </c>
      <c r="AI52" s="454">
        <v>0</v>
      </c>
      <c r="AJ52" s="454">
        <v>0</v>
      </c>
      <c r="AK52" s="454">
        <v>0</v>
      </c>
      <c r="AL52" s="454">
        <v>0</v>
      </c>
      <c r="AM52" s="454">
        <v>0</v>
      </c>
      <c r="AN52" s="454">
        <v>0</v>
      </c>
      <c r="AO52" s="454">
        <v>0</v>
      </c>
      <c r="AP52" s="454">
        <v>0</v>
      </c>
      <c r="AQ52" s="454">
        <v>0</v>
      </c>
      <c r="AR52" s="454">
        <v>0</v>
      </c>
    </row>
    <row r="53" spans="1:64">
      <c r="A53" s="120"/>
      <c r="B53" s="120"/>
      <c r="C53" s="120">
        <v>6</v>
      </c>
      <c r="D53" s="454">
        <v>0</v>
      </c>
      <c r="E53" s="454">
        <v>0</v>
      </c>
      <c r="F53" s="454">
        <v>0</v>
      </c>
      <c r="G53" s="454">
        <v>38072.766372265411</v>
      </c>
      <c r="H53" s="454">
        <v>49534.410096826527</v>
      </c>
      <c r="I53" s="454">
        <v>0</v>
      </c>
      <c r="J53" s="454">
        <v>6178.8940660280205</v>
      </c>
      <c r="K53" s="454">
        <v>11787.8</v>
      </c>
      <c r="L53" s="454">
        <v>908.4</v>
      </c>
      <c r="M53" s="454">
        <v>2716.4</v>
      </c>
      <c r="N53" s="454">
        <v>12320.8</v>
      </c>
      <c r="O53" s="454">
        <v>0</v>
      </c>
      <c r="P53" s="454">
        <v>11950.9</v>
      </c>
      <c r="Q53" s="454">
        <v>6462.5</v>
      </c>
      <c r="R53" s="454">
        <v>7730.9999999999991</v>
      </c>
      <c r="S53" s="454">
        <v>18080.800000000003</v>
      </c>
      <c r="T53" s="454">
        <v>11675.2</v>
      </c>
      <c r="U53" s="454">
        <v>0</v>
      </c>
      <c r="V53" s="454">
        <v>0</v>
      </c>
      <c r="W53" s="454">
        <v>-0.1</v>
      </c>
      <c r="X53" s="454">
        <v>0</v>
      </c>
      <c r="Y53" s="454">
        <v>39153.700000000004</v>
      </c>
      <c r="Z53" s="454">
        <v>0</v>
      </c>
      <c r="AA53" s="454">
        <v>0</v>
      </c>
      <c r="AB53" s="454">
        <v>0</v>
      </c>
      <c r="AC53" s="454">
        <v>0</v>
      </c>
      <c r="AD53" s="454">
        <v>0</v>
      </c>
      <c r="AE53" s="454">
        <v>0</v>
      </c>
      <c r="AF53" s="454">
        <v>0</v>
      </c>
      <c r="AG53" s="454">
        <v>0</v>
      </c>
      <c r="AH53" s="454">
        <v>0</v>
      </c>
      <c r="AI53" s="454">
        <v>0</v>
      </c>
      <c r="AJ53" s="454">
        <v>0</v>
      </c>
      <c r="AK53" s="454">
        <v>0</v>
      </c>
      <c r="AL53" s="454">
        <v>0</v>
      </c>
      <c r="AM53" s="454">
        <v>0</v>
      </c>
      <c r="AN53" s="454">
        <v>0</v>
      </c>
      <c r="AO53" s="454">
        <v>0</v>
      </c>
      <c r="AP53" s="454">
        <v>0</v>
      </c>
      <c r="AQ53" s="454">
        <v>0</v>
      </c>
      <c r="AR53" s="454">
        <v>0</v>
      </c>
    </row>
    <row r="54" spans="1:64">
      <c r="A54" s="120"/>
      <c r="B54" s="120"/>
      <c r="C54" s="120">
        <v>7</v>
      </c>
      <c r="D54" s="454">
        <v>0</v>
      </c>
      <c r="E54" s="454">
        <v>0</v>
      </c>
      <c r="F54" s="454">
        <v>4915.5957657625704</v>
      </c>
      <c r="G54" s="454">
        <v>21271.879952219708</v>
      </c>
      <c r="H54" s="454">
        <v>1154.36089446803</v>
      </c>
      <c r="I54" s="454">
        <v>0</v>
      </c>
      <c r="J54" s="454">
        <v>7529.5</v>
      </c>
      <c r="K54" s="454">
        <v>6302.8</v>
      </c>
      <c r="L54" s="454">
        <v>3765.8</v>
      </c>
      <c r="M54" s="454">
        <v>3338.7000000000003</v>
      </c>
      <c r="N54" s="454">
        <v>9920.7000000000007</v>
      </c>
      <c r="O54" s="454">
        <v>0</v>
      </c>
      <c r="P54" s="454">
        <v>16273.4</v>
      </c>
      <c r="Q54" s="454">
        <v>15897.3</v>
      </c>
      <c r="R54" s="454">
        <v>14643.5</v>
      </c>
      <c r="S54" s="454">
        <v>17783.3</v>
      </c>
      <c r="T54" s="454">
        <v>19436.599999999999</v>
      </c>
      <c r="U54" s="454">
        <v>0</v>
      </c>
      <c r="V54" s="454">
        <v>0</v>
      </c>
      <c r="W54" s="454">
        <v>0</v>
      </c>
      <c r="X54" s="454">
        <v>0</v>
      </c>
      <c r="Y54" s="454">
        <v>57481.3</v>
      </c>
      <c r="Z54" s="454">
        <v>0</v>
      </c>
      <c r="AA54" s="454">
        <v>0</v>
      </c>
      <c r="AB54" s="454">
        <v>0</v>
      </c>
      <c r="AC54" s="454">
        <v>0</v>
      </c>
      <c r="AD54" s="454">
        <v>0</v>
      </c>
      <c r="AE54" s="454">
        <v>0</v>
      </c>
      <c r="AF54" s="454">
        <v>0</v>
      </c>
      <c r="AG54" s="454">
        <v>0</v>
      </c>
      <c r="AH54" s="454">
        <v>0</v>
      </c>
      <c r="AI54" s="454">
        <v>0</v>
      </c>
      <c r="AJ54" s="454">
        <v>0</v>
      </c>
      <c r="AK54" s="454">
        <v>0</v>
      </c>
      <c r="AL54" s="454">
        <v>0</v>
      </c>
      <c r="AM54" s="454">
        <v>0</v>
      </c>
      <c r="AN54" s="454">
        <v>0</v>
      </c>
      <c r="AO54" s="454">
        <v>0</v>
      </c>
      <c r="AP54" s="454">
        <v>0</v>
      </c>
      <c r="AQ54" s="454">
        <v>0</v>
      </c>
      <c r="AR54" s="454">
        <v>0</v>
      </c>
    </row>
    <row r="55" spans="1:64">
      <c r="A55" s="120"/>
      <c r="B55" s="120"/>
      <c r="C55" s="120">
        <v>8</v>
      </c>
      <c r="D55" s="454">
        <v>0</v>
      </c>
      <c r="E55" s="454">
        <v>2440.9091993993497</v>
      </c>
      <c r="F55" s="454">
        <v>9827.3875473650587</v>
      </c>
      <c r="G55" s="454">
        <v>24681.181291857672</v>
      </c>
      <c r="H55" s="454">
        <v>0</v>
      </c>
      <c r="I55" s="454">
        <v>0</v>
      </c>
      <c r="J55" s="454">
        <v>1393.6</v>
      </c>
      <c r="K55" s="454">
        <v>12342.3</v>
      </c>
      <c r="L55" s="454">
        <v>3908.2</v>
      </c>
      <c r="M55" s="454">
        <v>4686.7</v>
      </c>
      <c r="N55" s="454">
        <v>12522.800000000001</v>
      </c>
      <c r="O55" s="454">
        <v>0</v>
      </c>
      <c r="P55" s="454">
        <v>17070.399999999998</v>
      </c>
      <c r="Q55" s="454">
        <v>6396.1</v>
      </c>
      <c r="R55" s="454">
        <v>10997.199999999999</v>
      </c>
      <c r="S55" s="454">
        <v>15960.5</v>
      </c>
      <c r="T55" s="454">
        <v>31154.5</v>
      </c>
      <c r="U55" s="454">
        <v>0</v>
      </c>
      <c r="V55" s="454">
        <v>0</v>
      </c>
      <c r="W55" s="454">
        <v>0</v>
      </c>
      <c r="X55" s="454">
        <v>0</v>
      </c>
      <c r="Y55" s="454">
        <v>63052.100000000006</v>
      </c>
      <c r="Z55" s="454">
        <v>0</v>
      </c>
      <c r="AA55" s="454">
        <v>0</v>
      </c>
      <c r="AB55" s="454">
        <v>0</v>
      </c>
      <c r="AC55" s="454">
        <v>0</v>
      </c>
      <c r="AD55" s="454">
        <v>0</v>
      </c>
      <c r="AE55" s="454">
        <v>0</v>
      </c>
      <c r="AF55" s="454">
        <v>0</v>
      </c>
      <c r="AG55" s="454">
        <v>0</v>
      </c>
      <c r="AH55" s="454">
        <v>0</v>
      </c>
      <c r="AI55" s="454">
        <v>0</v>
      </c>
      <c r="AJ55" s="454">
        <v>0</v>
      </c>
      <c r="AK55" s="454">
        <v>0</v>
      </c>
      <c r="AL55" s="454">
        <v>0</v>
      </c>
      <c r="AM55" s="454">
        <v>0</v>
      </c>
      <c r="AN55" s="454">
        <v>0</v>
      </c>
      <c r="AO55" s="454">
        <v>0</v>
      </c>
      <c r="AP55" s="454">
        <v>0</v>
      </c>
      <c r="AQ55" s="454">
        <v>0</v>
      </c>
      <c r="AR55" s="454">
        <v>0</v>
      </c>
    </row>
    <row r="56" spans="1:64">
      <c r="A56" s="120"/>
      <c r="B56" s="120"/>
      <c r="C56" s="120">
        <v>9</v>
      </c>
      <c r="D56" s="454">
        <v>8114.3610946654899</v>
      </c>
      <c r="E56" s="454">
        <v>22704.76647435391</v>
      </c>
      <c r="F56" s="454">
        <v>4128.1272064875302</v>
      </c>
      <c r="G56" s="454">
        <v>25568.334030912079</v>
      </c>
      <c r="H56" s="454">
        <v>51.656909871240003</v>
      </c>
      <c r="I56" s="454">
        <v>0</v>
      </c>
      <c r="J56" s="454">
        <v>1341.9</v>
      </c>
      <c r="K56" s="454">
        <v>2315.6999999999998</v>
      </c>
      <c r="L56" s="454">
        <v>1664</v>
      </c>
      <c r="M56" s="454">
        <v>4820.6000000000004</v>
      </c>
      <c r="N56" s="454">
        <v>12281.400000000001</v>
      </c>
      <c r="O56" s="454">
        <v>0</v>
      </c>
      <c r="P56" s="454">
        <v>9280.5</v>
      </c>
      <c r="Q56" s="454">
        <v>8396.7000000000007</v>
      </c>
      <c r="R56" s="454">
        <v>13768.2</v>
      </c>
      <c r="S56" s="454">
        <v>20794.599999999999</v>
      </c>
      <c r="T56" s="454">
        <v>25213.799999999996</v>
      </c>
      <c r="U56" s="454">
        <v>0</v>
      </c>
      <c r="V56" s="454">
        <v>0</v>
      </c>
      <c r="W56" s="454">
        <v>0</v>
      </c>
      <c r="X56" s="454">
        <v>0</v>
      </c>
      <c r="Y56" s="454">
        <v>52555.8</v>
      </c>
      <c r="Z56" s="454">
        <v>0</v>
      </c>
      <c r="AA56" s="454">
        <v>0</v>
      </c>
      <c r="AB56" s="454">
        <v>0</v>
      </c>
      <c r="AC56" s="454">
        <v>0</v>
      </c>
      <c r="AD56" s="454">
        <v>0</v>
      </c>
      <c r="AE56" s="454">
        <v>0</v>
      </c>
      <c r="AF56" s="454">
        <v>0</v>
      </c>
      <c r="AG56" s="454">
        <v>0</v>
      </c>
      <c r="AH56" s="454">
        <v>0</v>
      </c>
      <c r="AI56" s="454">
        <v>0</v>
      </c>
      <c r="AJ56" s="454">
        <v>0</v>
      </c>
      <c r="AK56" s="454">
        <v>0</v>
      </c>
      <c r="AL56" s="454">
        <v>0</v>
      </c>
      <c r="AM56" s="454">
        <v>0</v>
      </c>
      <c r="AN56" s="454">
        <v>0</v>
      </c>
      <c r="AO56" s="454">
        <v>0</v>
      </c>
      <c r="AP56" s="454">
        <v>0</v>
      </c>
      <c r="AQ56" s="454">
        <v>0</v>
      </c>
      <c r="AR56" s="454">
        <v>0</v>
      </c>
    </row>
    <row r="57" spans="1:64">
      <c r="A57" s="120"/>
      <c r="B57" s="120"/>
      <c r="C57" s="120">
        <v>10</v>
      </c>
      <c r="D57" s="454">
        <v>23900.338371488899</v>
      </c>
      <c r="E57" s="454">
        <v>51773.985873937912</v>
      </c>
      <c r="F57" s="454">
        <v>35139.104868098832</v>
      </c>
      <c r="G57" s="454">
        <v>25031.77513036137</v>
      </c>
      <c r="H57" s="454">
        <v>23843.653317937671</v>
      </c>
      <c r="I57" s="454">
        <v>5868.3205767727995</v>
      </c>
      <c r="J57" s="454">
        <v>13607.7</v>
      </c>
      <c r="K57" s="454">
        <v>8639.2000000000007</v>
      </c>
      <c r="L57" s="454">
        <v>12215.5</v>
      </c>
      <c r="M57" s="454">
        <v>9595.5</v>
      </c>
      <c r="N57" s="454">
        <v>19381.599999999999</v>
      </c>
      <c r="O57" s="454">
        <v>31055</v>
      </c>
      <c r="P57" s="454">
        <v>21435.7</v>
      </c>
      <c r="Q57" s="454">
        <v>10280.5</v>
      </c>
      <c r="R57" s="454">
        <v>11530.8</v>
      </c>
      <c r="S57" s="454">
        <v>26332.400000000001</v>
      </c>
      <c r="T57" s="454">
        <v>25621.8</v>
      </c>
      <c r="U57" s="454">
        <v>0</v>
      </c>
      <c r="V57" s="454">
        <v>0</v>
      </c>
      <c r="W57" s="454">
        <v>0</v>
      </c>
      <c r="X57" s="454">
        <v>0</v>
      </c>
      <c r="Y57" s="454">
        <v>0</v>
      </c>
      <c r="Z57" s="454">
        <v>0</v>
      </c>
      <c r="AA57" s="454">
        <v>0</v>
      </c>
      <c r="AB57" s="454">
        <v>0</v>
      </c>
      <c r="AC57" s="454">
        <v>0</v>
      </c>
      <c r="AD57" s="454">
        <v>0</v>
      </c>
      <c r="AE57" s="454">
        <v>0</v>
      </c>
      <c r="AF57" s="454">
        <v>0</v>
      </c>
      <c r="AG57" s="454">
        <v>0</v>
      </c>
      <c r="AH57" s="454">
        <v>0</v>
      </c>
      <c r="AI57" s="454">
        <v>0</v>
      </c>
      <c r="AJ57" s="454">
        <v>0</v>
      </c>
      <c r="AK57" s="454">
        <v>0</v>
      </c>
      <c r="AL57" s="454">
        <v>0</v>
      </c>
      <c r="AM57" s="454">
        <v>0</v>
      </c>
      <c r="AN57" s="454">
        <v>0</v>
      </c>
      <c r="AO57" s="454">
        <v>0</v>
      </c>
      <c r="AP57" s="454">
        <v>0</v>
      </c>
      <c r="AQ57" s="454">
        <v>0</v>
      </c>
      <c r="AR57" s="454">
        <v>0</v>
      </c>
    </row>
    <row r="58" spans="1:64">
      <c r="A58" s="120"/>
      <c r="B58" s="120"/>
      <c r="C58" s="120">
        <v>11</v>
      </c>
      <c r="D58" s="454">
        <v>8733.3520560019897</v>
      </c>
      <c r="E58" s="454">
        <v>39691.861214084551</v>
      </c>
      <c r="F58" s="454">
        <v>35156.364957879436</v>
      </c>
      <c r="G58" s="454">
        <v>29477.723573933792</v>
      </c>
      <c r="H58" s="454">
        <v>24422.262589861268</v>
      </c>
      <c r="I58" s="454">
        <v>7033.9562400147197</v>
      </c>
      <c r="J58" s="454">
        <v>6821.4000000000005</v>
      </c>
      <c r="K58" s="454">
        <v>8865.4</v>
      </c>
      <c r="L58" s="454">
        <v>2549</v>
      </c>
      <c r="M58" s="454">
        <v>4978.1000000000004</v>
      </c>
      <c r="N58" s="454">
        <v>24127.700000000004</v>
      </c>
      <c r="O58" s="454">
        <v>42963.7</v>
      </c>
      <c r="P58" s="454">
        <v>30215</v>
      </c>
      <c r="Q58" s="454">
        <v>17639.899999999998</v>
      </c>
      <c r="R58" s="454">
        <v>17987.3</v>
      </c>
      <c r="S58" s="454">
        <v>34495.4</v>
      </c>
      <c r="T58" s="454">
        <v>20445.8</v>
      </c>
      <c r="U58" s="454">
        <v>0</v>
      </c>
      <c r="V58" s="454">
        <v>0</v>
      </c>
      <c r="W58" s="454">
        <v>0</v>
      </c>
      <c r="X58" s="454">
        <v>0</v>
      </c>
      <c r="Y58" s="454">
        <v>0</v>
      </c>
      <c r="Z58" s="454">
        <v>0</v>
      </c>
      <c r="AA58" s="454">
        <v>0</v>
      </c>
      <c r="AB58" s="454">
        <v>0</v>
      </c>
      <c r="AC58" s="454">
        <v>0</v>
      </c>
      <c r="AD58" s="454">
        <v>0</v>
      </c>
      <c r="AE58" s="454">
        <v>0</v>
      </c>
      <c r="AF58" s="454">
        <v>0</v>
      </c>
      <c r="AG58" s="454">
        <v>0</v>
      </c>
      <c r="AH58" s="454">
        <v>0</v>
      </c>
      <c r="AI58" s="454">
        <v>0</v>
      </c>
      <c r="AJ58" s="454">
        <v>0</v>
      </c>
      <c r="AK58" s="454">
        <v>0</v>
      </c>
      <c r="AL58" s="454">
        <v>0</v>
      </c>
      <c r="AM58" s="454">
        <v>0</v>
      </c>
      <c r="AN58" s="454">
        <v>0</v>
      </c>
      <c r="AO58" s="454">
        <v>0</v>
      </c>
      <c r="AP58" s="454">
        <v>0</v>
      </c>
      <c r="AQ58" s="454">
        <v>0</v>
      </c>
      <c r="AR58" s="454">
        <v>0</v>
      </c>
    </row>
    <row r="59" spans="1:64">
      <c r="A59" s="120"/>
      <c r="B59" s="120"/>
      <c r="C59" s="120">
        <v>12</v>
      </c>
      <c r="D59" s="454">
        <v>5116.9770304147896</v>
      </c>
      <c r="E59" s="454">
        <v>41272.289080283357</v>
      </c>
      <c r="F59" s="454">
        <v>38888.087891393028</v>
      </c>
      <c r="G59" s="454">
        <v>23880.85000574146</v>
      </c>
      <c r="H59" s="454">
        <v>11822.251072484571</v>
      </c>
      <c r="I59" s="454">
        <v>7778.7439696973097</v>
      </c>
      <c r="J59" s="454">
        <v>9639.5</v>
      </c>
      <c r="K59" s="454">
        <v>15045.6</v>
      </c>
      <c r="L59" s="454">
        <v>3404.4</v>
      </c>
      <c r="M59" s="454">
        <v>19288</v>
      </c>
      <c r="N59" s="454">
        <v>35206.699999999997</v>
      </c>
      <c r="O59" s="454">
        <v>25415.100000000002</v>
      </c>
      <c r="P59" s="454">
        <v>21623.7</v>
      </c>
      <c r="Q59" s="454">
        <v>22248.600000000002</v>
      </c>
      <c r="R59" s="454">
        <v>27720.600000000002</v>
      </c>
      <c r="S59" s="454">
        <v>38905.699999999997</v>
      </c>
      <c r="T59" s="454">
        <v>20454.399999999998</v>
      </c>
      <c r="U59" s="454">
        <v>0</v>
      </c>
      <c r="V59" s="454">
        <v>0</v>
      </c>
      <c r="W59" s="454">
        <v>0</v>
      </c>
      <c r="X59" s="454">
        <v>0</v>
      </c>
      <c r="Y59" s="454">
        <v>0</v>
      </c>
      <c r="Z59" s="454">
        <v>0</v>
      </c>
      <c r="AA59" s="454">
        <v>0</v>
      </c>
      <c r="AB59" s="454">
        <v>0</v>
      </c>
      <c r="AC59" s="454">
        <v>0</v>
      </c>
      <c r="AD59" s="454">
        <v>0</v>
      </c>
      <c r="AE59" s="454">
        <v>0</v>
      </c>
      <c r="AF59" s="454">
        <v>0</v>
      </c>
      <c r="AG59" s="454">
        <v>0</v>
      </c>
      <c r="AH59" s="454">
        <v>0</v>
      </c>
      <c r="AI59" s="454">
        <v>0</v>
      </c>
      <c r="AJ59" s="454">
        <v>0</v>
      </c>
      <c r="AK59" s="454">
        <v>0</v>
      </c>
      <c r="AL59" s="454">
        <v>0</v>
      </c>
      <c r="AM59" s="454">
        <v>0</v>
      </c>
      <c r="AN59" s="454">
        <v>0</v>
      </c>
      <c r="AO59" s="454">
        <v>0</v>
      </c>
      <c r="AP59" s="454">
        <v>0</v>
      </c>
      <c r="AQ59" s="454">
        <v>0</v>
      </c>
      <c r="AR59" s="454">
        <v>0</v>
      </c>
    </row>
    <row r="60" spans="1:64" ht="15.75">
      <c r="A60" s="120"/>
      <c r="B60" s="120"/>
      <c r="C60" s="454"/>
      <c r="D60" s="277">
        <v>147696.91954876733</v>
      </c>
      <c r="E60" s="277">
        <v>194405.98328948795</v>
      </c>
      <c r="F60" s="277">
        <v>186430.7563949273</v>
      </c>
      <c r="G60" s="277">
        <v>279873.2757480396</v>
      </c>
      <c r="H60" s="277">
        <v>276635.24079959677</v>
      </c>
      <c r="I60" s="277">
        <v>35432.036001862056</v>
      </c>
      <c r="J60" s="277">
        <v>106403.77921351518</v>
      </c>
      <c r="K60" s="277">
        <v>119244.59999999999</v>
      </c>
      <c r="L60" s="277">
        <v>53397.9</v>
      </c>
      <c r="M60" s="277">
        <v>74423.8</v>
      </c>
      <c r="N60" s="277">
        <v>226366.2</v>
      </c>
      <c r="O60" s="277">
        <v>153382.39999999999</v>
      </c>
      <c r="P60" s="277">
        <v>168976.90000000002</v>
      </c>
      <c r="Q60" s="277">
        <v>111008.9</v>
      </c>
      <c r="R60" s="277">
        <v>164725.1</v>
      </c>
      <c r="S60" s="277">
        <v>227761.7</v>
      </c>
      <c r="T60" s="277">
        <v>247276.09999999995</v>
      </c>
      <c r="U60" s="277">
        <v>46387.199999999997</v>
      </c>
      <c r="V60" s="277">
        <v>0</v>
      </c>
      <c r="W60" s="277">
        <v>-0.1</v>
      </c>
      <c r="X60" s="277">
        <v>0</v>
      </c>
      <c r="Y60" s="277">
        <v>223460.2</v>
      </c>
      <c r="Z60" s="277">
        <v>0</v>
      </c>
      <c r="AA60" s="277">
        <v>0</v>
      </c>
      <c r="AB60" s="277">
        <v>0</v>
      </c>
      <c r="AC60" s="277">
        <v>0</v>
      </c>
      <c r="AD60" s="277">
        <v>0</v>
      </c>
      <c r="AE60" s="277">
        <v>0</v>
      </c>
      <c r="AF60" s="277">
        <v>0</v>
      </c>
      <c r="AG60" s="277">
        <v>0</v>
      </c>
      <c r="AH60" s="277">
        <v>0</v>
      </c>
      <c r="AI60" s="277">
        <v>0</v>
      </c>
      <c r="AJ60" s="277">
        <v>0</v>
      </c>
      <c r="AK60" s="277">
        <v>0</v>
      </c>
      <c r="AL60" s="277">
        <v>0</v>
      </c>
      <c r="AM60" s="277">
        <v>0</v>
      </c>
      <c r="AN60" s="277">
        <v>0</v>
      </c>
      <c r="AO60" s="277">
        <v>0</v>
      </c>
      <c r="AP60" s="277">
        <v>0</v>
      </c>
      <c r="AQ60" s="277">
        <v>0</v>
      </c>
      <c r="AR60" s="277">
        <v>0</v>
      </c>
    </row>
    <row r="61" spans="1:64" ht="15.75">
      <c r="A61" s="120"/>
      <c r="B61" s="120"/>
      <c r="C61" s="277" t="s">
        <v>557</v>
      </c>
      <c r="D61" s="277"/>
      <c r="E61" s="277"/>
      <c r="F61" s="277"/>
      <c r="G61" s="277"/>
      <c r="H61" s="277"/>
      <c r="I61" s="277"/>
      <c r="J61" s="277"/>
      <c r="K61" s="277"/>
      <c r="L61" s="277"/>
      <c r="M61" s="277"/>
      <c r="N61" s="277"/>
      <c r="O61" s="277"/>
      <c r="P61" s="277"/>
      <c r="Q61" s="277"/>
      <c r="R61" s="277"/>
      <c r="S61" s="277"/>
      <c r="T61" s="277"/>
      <c r="U61" s="277"/>
      <c r="V61" s="277"/>
      <c r="W61" s="277"/>
      <c r="X61" s="277"/>
      <c r="Y61" s="277"/>
      <c r="Z61" s="277"/>
      <c r="AA61" s="277"/>
      <c r="AB61" s="277"/>
      <c r="AC61" s="277"/>
      <c r="AD61" s="277"/>
      <c r="AE61" s="277"/>
      <c r="AF61" s="277"/>
      <c r="AG61" s="277"/>
      <c r="AH61" s="277"/>
      <c r="AI61" s="277"/>
      <c r="AJ61" s="277"/>
      <c r="AK61" s="277"/>
      <c r="AL61" s="277"/>
      <c r="AM61" s="277"/>
      <c r="AN61" s="277"/>
      <c r="AO61" s="277"/>
      <c r="AP61" s="277"/>
      <c r="AQ61" s="277"/>
      <c r="AR61" s="277"/>
    </row>
    <row r="62" spans="1:64">
      <c r="A62" s="120"/>
      <c r="B62" s="120"/>
      <c r="C62" s="120">
        <v>1</v>
      </c>
      <c r="D62" s="1954">
        <v>6418.42114696728</v>
      </c>
      <c r="E62" s="1954">
        <v>1125.0518846474299</v>
      </c>
      <c r="F62" s="1954">
        <v>10355.009194960428</v>
      </c>
      <c r="G62" s="1954">
        <v>13242.641437048211</v>
      </c>
      <c r="H62" s="1954">
        <v>18374.296084472327</v>
      </c>
      <c r="I62" s="1954">
        <v>3886.9228466462696</v>
      </c>
      <c r="J62" s="1954">
        <v>5049.9756596232592</v>
      </c>
      <c r="K62" s="1954">
        <v>5466.2000000000007</v>
      </c>
      <c r="L62" s="1954">
        <v>3119.2000000000003</v>
      </c>
      <c r="M62" s="1954">
        <v>2221.1</v>
      </c>
      <c r="N62" s="1954">
        <v>8135.3</v>
      </c>
      <c r="O62" s="1954">
        <v>5137</v>
      </c>
      <c r="P62" s="1954">
        <v>6659.7</v>
      </c>
      <c r="Q62" s="1954">
        <v>5361.2</v>
      </c>
      <c r="R62" s="1954">
        <v>7489</v>
      </c>
      <c r="S62" s="1954">
        <v>9215.1</v>
      </c>
      <c r="T62" s="1954">
        <v>8966.6</v>
      </c>
      <c r="U62" s="1954">
        <v>644.40000000000009</v>
      </c>
      <c r="V62" s="1954">
        <v>0</v>
      </c>
      <c r="W62" s="1954">
        <v>0</v>
      </c>
      <c r="X62" s="1954">
        <v>0</v>
      </c>
      <c r="Y62" s="1954">
        <v>0</v>
      </c>
      <c r="Z62" s="1954">
        <v>0</v>
      </c>
      <c r="AA62" s="1954">
        <v>0</v>
      </c>
      <c r="AB62" s="1954">
        <v>0</v>
      </c>
      <c r="AC62" s="1954">
        <v>0</v>
      </c>
      <c r="AD62" s="1954">
        <v>0</v>
      </c>
      <c r="AE62" s="1954">
        <v>0</v>
      </c>
      <c r="AF62" s="1954">
        <v>0</v>
      </c>
      <c r="AG62" s="1954">
        <v>0</v>
      </c>
      <c r="AH62" s="1954">
        <v>0</v>
      </c>
      <c r="AI62" s="1954">
        <v>0</v>
      </c>
      <c r="AJ62" s="1954">
        <v>0</v>
      </c>
      <c r="AK62" s="1954">
        <v>0</v>
      </c>
      <c r="AL62" s="1954">
        <v>0</v>
      </c>
      <c r="AM62" s="1954">
        <v>0</v>
      </c>
      <c r="AN62" s="1954">
        <v>0</v>
      </c>
      <c r="AO62" s="1954">
        <v>0</v>
      </c>
      <c r="AP62" s="1954">
        <v>0</v>
      </c>
      <c r="AQ62" s="1954">
        <v>0</v>
      </c>
      <c r="AR62" s="1954">
        <v>0</v>
      </c>
      <c r="AS62" s="456"/>
      <c r="AT62" s="456"/>
      <c r="AU62" s="456"/>
      <c r="AV62" s="456"/>
      <c r="AW62" s="456"/>
      <c r="AX62" s="456"/>
      <c r="AY62" s="456"/>
      <c r="AZ62" s="456"/>
      <c r="BA62" s="456"/>
      <c r="BB62" s="456"/>
      <c r="BC62" s="456"/>
      <c r="BD62" s="456"/>
      <c r="BE62" s="456"/>
      <c r="BF62" s="456"/>
      <c r="BG62" s="456"/>
      <c r="BH62" s="456"/>
      <c r="BI62" s="456"/>
      <c r="BJ62" s="456"/>
      <c r="BK62" s="456"/>
      <c r="BL62" s="456"/>
    </row>
    <row r="63" spans="1:64">
      <c r="A63" s="120"/>
      <c r="B63" s="120"/>
      <c r="C63" s="120">
        <v>2</v>
      </c>
      <c r="D63" s="1954">
        <v>5176.1385517913195</v>
      </c>
      <c r="E63" s="1954">
        <v>1288.7754047875001</v>
      </c>
      <c r="F63" s="1954">
        <v>4097.9246004588595</v>
      </c>
      <c r="G63" s="1954">
        <v>10567.289059612671</v>
      </c>
      <c r="H63" s="1954">
        <v>14384.329356575199</v>
      </c>
      <c r="I63" s="1954">
        <v>2785.66294576672</v>
      </c>
      <c r="J63" s="1954">
        <v>4486.2920820663394</v>
      </c>
      <c r="K63" s="1954">
        <v>4326</v>
      </c>
      <c r="L63" s="1954">
        <v>2363.9</v>
      </c>
      <c r="M63" s="1954">
        <v>2569.9</v>
      </c>
      <c r="N63" s="1954">
        <v>6945.8</v>
      </c>
      <c r="O63" s="1954">
        <v>1882.3000000000002</v>
      </c>
      <c r="P63" s="1954">
        <v>5065.3</v>
      </c>
      <c r="Q63" s="1954">
        <v>285.2</v>
      </c>
      <c r="R63" s="1954">
        <v>4444</v>
      </c>
      <c r="S63" s="1954">
        <v>7013.4</v>
      </c>
      <c r="T63" s="1954">
        <v>2392.5</v>
      </c>
      <c r="U63" s="1954">
        <v>1084.3</v>
      </c>
      <c r="V63" s="1954">
        <v>0</v>
      </c>
      <c r="W63" s="1954">
        <v>0</v>
      </c>
      <c r="X63" s="1954">
        <v>0</v>
      </c>
      <c r="Y63" s="1954">
        <v>0</v>
      </c>
      <c r="Z63" s="1954">
        <v>0</v>
      </c>
      <c r="AA63" s="1954">
        <v>0</v>
      </c>
      <c r="AB63" s="1954">
        <v>0</v>
      </c>
      <c r="AC63" s="1954">
        <v>0</v>
      </c>
      <c r="AD63" s="1954">
        <v>0</v>
      </c>
      <c r="AE63" s="1954">
        <v>0</v>
      </c>
      <c r="AF63" s="1954">
        <v>0</v>
      </c>
      <c r="AG63" s="1954">
        <v>0</v>
      </c>
      <c r="AH63" s="1954">
        <v>0</v>
      </c>
      <c r="AI63" s="1954">
        <v>0</v>
      </c>
      <c r="AJ63" s="1954">
        <v>0</v>
      </c>
      <c r="AK63" s="1954">
        <v>0</v>
      </c>
      <c r="AL63" s="1954">
        <v>0</v>
      </c>
      <c r="AM63" s="1954">
        <v>0</v>
      </c>
      <c r="AN63" s="1954">
        <v>0</v>
      </c>
      <c r="AO63" s="1954">
        <v>0</v>
      </c>
      <c r="AP63" s="1954">
        <v>0</v>
      </c>
      <c r="AQ63" s="1954">
        <v>0</v>
      </c>
      <c r="AR63" s="1954">
        <v>0</v>
      </c>
      <c r="AS63" s="456"/>
      <c r="AT63" s="456"/>
      <c r="AU63" s="456"/>
      <c r="AV63" s="456"/>
      <c r="AW63" s="456"/>
      <c r="AX63" s="456"/>
      <c r="AY63" s="456"/>
      <c r="AZ63" s="456"/>
      <c r="BA63" s="456"/>
      <c r="BB63" s="456"/>
      <c r="BC63" s="456"/>
      <c r="BD63" s="456"/>
      <c r="BE63" s="456"/>
      <c r="BF63" s="456"/>
      <c r="BG63" s="456"/>
      <c r="BH63" s="456"/>
      <c r="BI63" s="456"/>
      <c r="BJ63" s="456"/>
      <c r="BK63" s="456"/>
      <c r="BL63" s="456"/>
    </row>
    <row r="64" spans="1:64">
      <c r="A64" s="120"/>
      <c r="B64" s="120"/>
      <c r="C64" s="120">
        <v>3</v>
      </c>
      <c r="D64" s="1954">
        <v>4481.1641865213305</v>
      </c>
      <c r="E64" s="1954">
        <v>934.83694389195</v>
      </c>
      <c r="F64" s="1954">
        <v>2796.6969314483299</v>
      </c>
      <c r="G64" s="1954">
        <v>9541.315713168251</v>
      </c>
      <c r="H64" s="1954">
        <v>19354.016758517184</v>
      </c>
      <c r="I64" s="1954">
        <v>2860.8836200539895</v>
      </c>
      <c r="J64" s="1954">
        <v>8706.5590011854802</v>
      </c>
      <c r="K64" s="1954">
        <v>6252.0999999999995</v>
      </c>
      <c r="L64" s="1954">
        <v>2791.8</v>
      </c>
      <c r="M64" s="1954">
        <v>2864.7</v>
      </c>
      <c r="N64" s="1954">
        <v>8579.2000000000007</v>
      </c>
      <c r="O64" s="1954">
        <v>1618.8</v>
      </c>
      <c r="P64" s="1954">
        <v>4115.5</v>
      </c>
      <c r="Q64" s="1954">
        <v>9.3000000000000007</v>
      </c>
      <c r="R64" s="1954">
        <v>6725.1</v>
      </c>
      <c r="S64" s="1954">
        <v>4524.3</v>
      </c>
      <c r="T64" s="1954">
        <v>1531.7</v>
      </c>
      <c r="U64" s="1954">
        <v>1412.5</v>
      </c>
      <c r="V64" s="1954">
        <v>0</v>
      </c>
      <c r="W64" s="1954">
        <v>0</v>
      </c>
      <c r="X64" s="1954">
        <v>0</v>
      </c>
      <c r="Y64" s="1954">
        <v>0</v>
      </c>
      <c r="Z64" s="1954">
        <v>0</v>
      </c>
      <c r="AA64" s="1954">
        <v>0</v>
      </c>
      <c r="AB64" s="1954">
        <v>0</v>
      </c>
      <c r="AC64" s="1954">
        <v>0</v>
      </c>
      <c r="AD64" s="1954">
        <v>0</v>
      </c>
      <c r="AE64" s="1954">
        <v>0</v>
      </c>
      <c r="AF64" s="1954">
        <v>0</v>
      </c>
      <c r="AG64" s="1954">
        <v>0</v>
      </c>
      <c r="AH64" s="1954">
        <v>0</v>
      </c>
      <c r="AI64" s="1954">
        <v>0</v>
      </c>
      <c r="AJ64" s="1954">
        <v>0</v>
      </c>
      <c r="AK64" s="1954">
        <v>0</v>
      </c>
      <c r="AL64" s="1954">
        <v>0</v>
      </c>
      <c r="AM64" s="1954">
        <v>0</v>
      </c>
      <c r="AN64" s="1954">
        <v>0</v>
      </c>
      <c r="AO64" s="1954">
        <v>0</v>
      </c>
      <c r="AP64" s="1954">
        <v>0</v>
      </c>
      <c r="AQ64" s="1954">
        <v>0</v>
      </c>
      <c r="AR64" s="1954">
        <v>0</v>
      </c>
      <c r="AS64" s="456"/>
      <c r="AT64" s="456"/>
      <c r="AU64" s="456"/>
      <c r="AV64" s="456"/>
      <c r="AW64" s="456"/>
      <c r="AX64" s="456"/>
      <c r="AY64" s="456"/>
      <c r="AZ64" s="456"/>
      <c r="BA64" s="456"/>
      <c r="BB64" s="456"/>
      <c r="BC64" s="456"/>
      <c r="BD64" s="456"/>
      <c r="BE64" s="456"/>
      <c r="BF64" s="456"/>
      <c r="BG64" s="456"/>
      <c r="BH64" s="456"/>
      <c r="BI64" s="456"/>
      <c r="BJ64" s="456"/>
      <c r="BK64" s="456"/>
      <c r="BL64" s="456"/>
    </row>
    <row r="65" spans="1:64">
      <c r="A65" s="120"/>
      <c r="B65" s="120"/>
      <c r="C65" s="120">
        <v>4</v>
      </c>
      <c r="D65" s="1954">
        <v>5538.97314689822</v>
      </c>
      <c r="E65" s="1954">
        <v>2315.5636554139101</v>
      </c>
      <c r="F65" s="1954">
        <v>6686.4606549747805</v>
      </c>
      <c r="G65" s="1954">
        <v>10584.319342139288</v>
      </c>
      <c r="H65" s="1954">
        <v>19846.327601024441</v>
      </c>
      <c r="I65" s="1954">
        <v>3788.7624886110298</v>
      </c>
      <c r="J65" s="1954">
        <v>8346.3327468060197</v>
      </c>
      <c r="K65" s="1954">
        <v>6978.4000000000005</v>
      </c>
      <c r="L65" s="1954">
        <v>2653.8</v>
      </c>
      <c r="M65" s="1954">
        <v>3482.7999999999997</v>
      </c>
      <c r="N65" s="1954">
        <v>8726.7999999999993</v>
      </c>
      <c r="O65" s="1954">
        <v>5526.7</v>
      </c>
      <c r="P65" s="1954">
        <v>2748</v>
      </c>
      <c r="Q65" s="1954">
        <v>220.4</v>
      </c>
      <c r="R65" s="1954">
        <v>2424</v>
      </c>
      <c r="S65" s="1954">
        <v>10280.200000000001</v>
      </c>
      <c r="T65" s="1954">
        <v>1756.9</v>
      </c>
      <c r="U65" s="1954">
        <v>7868.9000000000005</v>
      </c>
      <c r="V65" s="1954">
        <v>0</v>
      </c>
      <c r="W65" s="1954">
        <v>0</v>
      </c>
      <c r="X65" s="1954">
        <v>0</v>
      </c>
      <c r="Y65" s="1954">
        <v>0</v>
      </c>
      <c r="Z65" s="1954">
        <v>0</v>
      </c>
      <c r="AA65" s="1954">
        <v>0</v>
      </c>
      <c r="AB65" s="1954">
        <v>0</v>
      </c>
      <c r="AC65" s="1954">
        <v>0</v>
      </c>
      <c r="AD65" s="1954">
        <v>0</v>
      </c>
      <c r="AE65" s="1954">
        <v>0</v>
      </c>
      <c r="AF65" s="1954">
        <v>0</v>
      </c>
      <c r="AG65" s="1954">
        <v>0</v>
      </c>
      <c r="AH65" s="1954">
        <v>0</v>
      </c>
      <c r="AI65" s="1954">
        <v>0</v>
      </c>
      <c r="AJ65" s="1954">
        <v>0</v>
      </c>
      <c r="AK65" s="1954">
        <v>0</v>
      </c>
      <c r="AL65" s="1954">
        <v>0</v>
      </c>
      <c r="AM65" s="1954">
        <v>0</v>
      </c>
      <c r="AN65" s="1954">
        <v>0</v>
      </c>
      <c r="AO65" s="1954">
        <v>0</v>
      </c>
      <c r="AP65" s="1954">
        <v>0</v>
      </c>
      <c r="AQ65" s="1954">
        <v>0</v>
      </c>
      <c r="AR65" s="1954">
        <v>0</v>
      </c>
      <c r="AS65" s="456"/>
      <c r="AT65" s="456"/>
      <c r="AU65" s="456"/>
      <c r="AV65" s="456"/>
      <c r="AW65" s="456"/>
      <c r="AX65" s="456"/>
      <c r="AY65" s="456"/>
      <c r="AZ65" s="456"/>
      <c r="BA65" s="456"/>
      <c r="BB65" s="456"/>
      <c r="BC65" s="456"/>
      <c r="BD65" s="456"/>
      <c r="BE65" s="456"/>
      <c r="BF65" s="456"/>
      <c r="BG65" s="456"/>
      <c r="BH65" s="456"/>
      <c r="BI65" s="456"/>
      <c r="BJ65" s="456"/>
      <c r="BK65" s="456"/>
      <c r="BL65" s="456"/>
    </row>
    <row r="66" spans="1:64">
      <c r="A66" s="120"/>
      <c r="B66" s="120"/>
      <c r="C66" s="120">
        <v>5</v>
      </c>
      <c r="D66" s="1954">
        <v>0</v>
      </c>
      <c r="E66" s="1954">
        <v>0</v>
      </c>
      <c r="F66" s="1954">
        <v>0</v>
      </c>
      <c r="G66" s="1954">
        <v>19634.939521040058</v>
      </c>
      <c r="H66" s="1954">
        <v>14699.275683648219</v>
      </c>
      <c r="I66" s="1954">
        <v>0</v>
      </c>
      <c r="J66" s="1954">
        <v>0</v>
      </c>
      <c r="K66" s="1954">
        <v>0</v>
      </c>
      <c r="L66" s="1954">
        <v>0</v>
      </c>
      <c r="M66" s="1954">
        <v>0</v>
      </c>
      <c r="N66" s="1954">
        <v>0</v>
      </c>
      <c r="O66" s="1954">
        <v>0</v>
      </c>
      <c r="P66" s="1954">
        <v>103.8</v>
      </c>
      <c r="Q66" s="1954">
        <v>0</v>
      </c>
      <c r="R66" s="1954">
        <v>2983.8999999999996</v>
      </c>
      <c r="S66" s="1954">
        <v>11380.3</v>
      </c>
      <c r="T66" s="1954">
        <v>1400.1</v>
      </c>
      <c r="U66" s="1954">
        <v>0</v>
      </c>
      <c r="V66" s="1954">
        <v>0</v>
      </c>
      <c r="W66" s="1954">
        <v>0</v>
      </c>
      <c r="X66" s="1954">
        <v>0</v>
      </c>
      <c r="Y66" s="1954">
        <v>4074.8999999999996</v>
      </c>
      <c r="Z66" s="1954">
        <v>0</v>
      </c>
      <c r="AA66" s="1954">
        <v>0</v>
      </c>
      <c r="AB66" s="1954">
        <v>0</v>
      </c>
      <c r="AC66" s="1954">
        <v>0</v>
      </c>
      <c r="AD66" s="1954">
        <v>0</v>
      </c>
      <c r="AE66" s="1954">
        <v>0</v>
      </c>
      <c r="AF66" s="1954">
        <v>0</v>
      </c>
      <c r="AG66" s="1954">
        <v>0</v>
      </c>
      <c r="AH66" s="1954">
        <v>0</v>
      </c>
      <c r="AI66" s="1954">
        <v>0</v>
      </c>
      <c r="AJ66" s="1954">
        <v>0</v>
      </c>
      <c r="AK66" s="1954">
        <v>0</v>
      </c>
      <c r="AL66" s="1954">
        <v>0</v>
      </c>
      <c r="AM66" s="1954">
        <v>0</v>
      </c>
      <c r="AN66" s="1954">
        <v>0</v>
      </c>
      <c r="AO66" s="1954">
        <v>0</v>
      </c>
      <c r="AP66" s="1954">
        <v>0</v>
      </c>
      <c r="AQ66" s="1954">
        <v>0</v>
      </c>
      <c r="AR66" s="1954">
        <v>0</v>
      </c>
      <c r="AS66" s="456"/>
      <c r="AT66" s="456"/>
      <c r="AU66" s="456"/>
      <c r="AV66" s="456"/>
      <c r="AW66" s="456"/>
      <c r="AX66" s="456"/>
      <c r="AY66" s="456"/>
      <c r="AZ66" s="456"/>
      <c r="BA66" s="456"/>
      <c r="BB66" s="456"/>
      <c r="BC66" s="456"/>
      <c r="BD66" s="456"/>
      <c r="BE66" s="456"/>
      <c r="BF66" s="456"/>
      <c r="BG66" s="456"/>
      <c r="BH66" s="456"/>
      <c r="BI66" s="456"/>
      <c r="BJ66" s="456"/>
      <c r="BK66" s="456"/>
      <c r="BL66" s="456"/>
    </row>
    <row r="67" spans="1:64">
      <c r="A67" s="120"/>
      <c r="B67" s="120"/>
      <c r="C67" s="120">
        <v>6</v>
      </c>
      <c r="D67" s="1954">
        <v>0</v>
      </c>
      <c r="E67" s="1954">
        <v>0</v>
      </c>
      <c r="F67" s="1954">
        <v>0</v>
      </c>
      <c r="G67" s="1954">
        <v>25611.414526935245</v>
      </c>
      <c r="H67" s="1954">
        <v>13955.188701436371</v>
      </c>
      <c r="I67" s="1954">
        <v>0</v>
      </c>
      <c r="J67" s="1954">
        <v>0</v>
      </c>
      <c r="K67" s="1954">
        <v>0</v>
      </c>
      <c r="L67" s="1954">
        <v>0</v>
      </c>
      <c r="M67" s="1954">
        <v>0</v>
      </c>
      <c r="N67" s="1954">
        <v>0</v>
      </c>
      <c r="O67" s="1954">
        <v>0</v>
      </c>
      <c r="P67" s="1954">
        <v>103.4</v>
      </c>
      <c r="Q67" s="1954">
        <v>0</v>
      </c>
      <c r="R67" s="1954">
        <v>2327.6999999999998</v>
      </c>
      <c r="S67" s="1954">
        <v>14783.400000000001</v>
      </c>
      <c r="T67" s="1954">
        <v>2676.7000000000003</v>
      </c>
      <c r="U67" s="1954">
        <v>0</v>
      </c>
      <c r="V67" s="1954">
        <v>0</v>
      </c>
      <c r="W67" s="1954">
        <v>0</v>
      </c>
      <c r="X67" s="1954">
        <v>0</v>
      </c>
      <c r="Y67" s="1954">
        <v>10139.9</v>
      </c>
      <c r="Z67" s="1954">
        <v>0</v>
      </c>
      <c r="AA67" s="1954">
        <v>0</v>
      </c>
      <c r="AB67" s="1954">
        <v>0</v>
      </c>
      <c r="AC67" s="1954">
        <v>0</v>
      </c>
      <c r="AD67" s="1954">
        <v>0</v>
      </c>
      <c r="AE67" s="1954">
        <v>0</v>
      </c>
      <c r="AF67" s="1954">
        <v>0</v>
      </c>
      <c r="AG67" s="1954">
        <v>0</v>
      </c>
      <c r="AH67" s="1954">
        <v>0</v>
      </c>
      <c r="AI67" s="1954">
        <v>0</v>
      </c>
      <c r="AJ67" s="1954">
        <v>0</v>
      </c>
      <c r="AK67" s="1954">
        <v>0</v>
      </c>
      <c r="AL67" s="1954">
        <v>0</v>
      </c>
      <c r="AM67" s="1954">
        <v>0</v>
      </c>
      <c r="AN67" s="1954">
        <v>0</v>
      </c>
      <c r="AO67" s="1954">
        <v>0</v>
      </c>
      <c r="AP67" s="1954">
        <v>0</v>
      </c>
      <c r="AQ67" s="1954">
        <v>0</v>
      </c>
      <c r="AR67" s="1954">
        <v>0</v>
      </c>
      <c r="AS67" s="456"/>
      <c r="AT67" s="456"/>
      <c r="AU67" s="456"/>
      <c r="AV67" s="456"/>
      <c r="AW67" s="456"/>
      <c r="AX67" s="456"/>
      <c r="AY67" s="456"/>
      <c r="AZ67" s="456"/>
      <c r="BA67" s="456"/>
      <c r="BB67" s="456"/>
      <c r="BC67" s="456"/>
      <c r="BD67" s="456"/>
      <c r="BE67" s="456"/>
      <c r="BF67" s="456"/>
      <c r="BG67" s="456"/>
      <c r="BH67" s="456"/>
      <c r="BI67" s="456"/>
      <c r="BJ67" s="456"/>
      <c r="BK67" s="456"/>
      <c r="BL67" s="456"/>
    </row>
    <row r="68" spans="1:64">
      <c r="A68" s="120"/>
      <c r="B68" s="120"/>
      <c r="C68" s="120">
        <v>7</v>
      </c>
      <c r="D68" s="1954">
        <v>0</v>
      </c>
      <c r="E68" s="1954">
        <v>0</v>
      </c>
      <c r="F68" s="1954">
        <v>0</v>
      </c>
      <c r="G68" s="1954">
        <v>12353.37452721903</v>
      </c>
      <c r="H68" s="1954">
        <v>483.12964983284002</v>
      </c>
      <c r="I68" s="1954">
        <v>0</v>
      </c>
      <c r="J68" s="1954">
        <v>0</v>
      </c>
      <c r="K68" s="1954">
        <v>0</v>
      </c>
      <c r="L68" s="1954">
        <v>0</v>
      </c>
      <c r="M68" s="1954">
        <v>0</v>
      </c>
      <c r="N68" s="1954">
        <v>0</v>
      </c>
      <c r="O68" s="1954">
        <v>0</v>
      </c>
      <c r="P68" s="1954">
        <v>101.1</v>
      </c>
      <c r="Q68" s="1954">
        <v>3325.7</v>
      </c>
      <c r="R68" s="1954">
        <v>1817.1</v>
      </c>
      <c r="S68" s="1954">
        <v>12181.5</v>
      </c>
      <c r="T68" s="1954">
        <v>7307.2000000000007</v>
      </c>
      <c r="U68" s="1954">
        <v>0</v>
      </c>
      <c r="V68" s="1954">
        <v>0</v>
      </c>
      <c r="W68" s="1954">
        <v>0</v>
      </c>
      <c r="X68" s="1954">
        <v>0</v>
      </c>
      <c r="Y68" s="1954">
        <v>12796.800000000001</v>
      </c>
      <c r="Z68" s="1954">
        <v>0</v>
      </c>
      <c r="AA68" s="1954">
        <v>0</v>
      </c>
      <c r="AB68" s="1954">
        <v>0</v>
      </c>
      <c r="AC68" s="1954">
        <v>0</v>
      </c>
      <c r="AD68" s="1954">
        <v>0</v>
      </c>
      <c r="AE68" s="1954">
        <v>0</v>
      </c>
      <c r="AF68" s="1954">
        <v>0</v>
      </c>
      <c r="AG68" s="1954">
        <v>0</v>
      </c>
      <c r="AH68" s="1954">
        <v>0</v>
      </c>
      <c r="AI68" s="1954">
        <v>0</v>
      </c>
      <c r="AJ68" s="1954">
        <v>0</v>
      </c>
      <c r="AK68" s="1954">
        <v>0</v>
      </c>
      <c r="AL68" s="1954">
        <v>0</v>
      </c>
      <c r="AM68" s="1954">
        <v>0</v>
      </c>
      <c r="AN68" s="1954">
        <v>0</v>
      </c>
      <c r="AO68" s="1954">
        <v>0</v>
      </c>
      <c r="AP68" s="1954">
        <v>0</v>
      </c>
      <c r="AQ68" s="1954">
        <v>0</v>
      </c>
      <c r="AR68" s="1954">
        <v>0</v>
      </c>
      <c r="AS68" s="456"/>
      <c r="AT68" s="456"/>
      <c r="AU68" s="456"/>
      <c r="AV68" s="456"/>
      <c r="AW68" s="456"/>
      <c r="AX68" s="456"/>
      <c r="AY68" s="456"/>
      <c r="AZ68" s="456"/>
      <c r="BA68" s="456"/>
      <c r="BB68" s="456"/>
      <c r="BC68" s="456"/>
      <c r="BD68" s="456"/>
      <c r="BE68" s="456"/>
      <c r="BF68" s="456"/>
      <c r="BG68" s="456"/>
      <c r="BH68" s="456"/>
      <c r="BI68" s="456"/>
      <c r="BJ68" s="456"/>
      <c r="BK68" s="456"/>
      <c r="BL68" s="456"/>
    </row>
    <row r="69" spans="1:64">
      <c r="A69" s="120"/>
      <c r="B69" s="120"/>
      <c r="C69" s="120">
        <v>8</v>
      </c>
      <c r="D69" s="1954">
        <v>0</v>
      </c>
      <c r="E69" s="1954">
        <v>0</v>
      </c>
      <c r="F69" s="1954">
        <v>0</v>
      </c>
      <c r="G69" s="1954">
        <v>11218.388087869011</v>
      </c>
      <c r="H69" s="1954">
        <v>0</v>
      </c>
      <c r="I69" s="1954">
        <v>0</v>
      </c>
      <c r="J69" s="1954">
        <v>0</v>
      </c>
      <c r="K69" s="1954">
        <v>0</v>
      </c>
      <c r="L69" s="1954">
        <v>0</v>
      </c>
      <c r="M69" s="1954">
        <v>0</v>
      </c>
      <c r="N69" s="1954">
        <v>0</v>
      </c>
      <c r="O69" s="1954">
        <v>0</v>
      </c>
      <c r="P69" s="1954">
        <v>109</v>
      </c>
      <c r="Q69" s="1954">
        <v>3490.1</v>
      </c>
      <c r="R69" s="1954">
        <v>3832.5</v>
      </c>
      <c r="S69" s="1954">
        <v>5675.7</v>
      </c>
      <c r="T69" s="1954">
        <v>6058.7999999999993</v>
      </c>
      <c r="U69" s="1954">
        <v>0</v>
      </c>
      <c r="V69" s="1954">
        <v>0</v>
      </c>
      <c r="W69" s="1954">
        <v>0</v>
      </c>
      <c r="X69" s="1954">
        <v>0</v>
      </c>
      <c r="Y69" s="1954">
        <v>13260.400000000001</v>
      </c>
      <c r="Z69" s="1954">
        <v>0</v>
      </c>
      <c r="AA69" s="1954">
        <v>0</v>
      </c>
      <c r="AB69" s="1954">
        <v>0</v>
      </c>
      <c r="AC69" s="1954">
        <v>0</v>
      </c>
      <c r="AD69" s="1954">
        <v>0</v>
      </c>
      <c r="AE69" s="1954">
        <v>0</v>
      </c>
      <c r="AF69" s="1954">
        <v>0</v>
      </c>
      <c r="AG69" s="1954">
        <v>0</v>
      </c>
      <c r="AH69" s="1954">
        <v>0</v>
      </c>
      <c r="AI69" s="1954">
        <v>0</v>
      </c>
      <c r="AJ69" s="1954">
        <v>0</v>
      </c>
      <c r="AK69" s="1954">
        <v>0</v>
      </c>
      <c r="AL69" s="1954">
        <v>0</v>
      </c>
      <c r="AM69" s="1954">
        <v>0</v>
      </c>
      <c r="AN69" s="1954">
        <v>0</v>
      </c>
      <c r="AO69" s="1954">
        <v>0</v>
      </c>
      <c r="AP69" s="1954">
        <v>0</v>
      </c>
      <c r="AQ69" s="1954">
        <v>0</v>
      </c>
      <c r="AR69" s="1954">
        <v>0</v>
      </c>
      <c r="AS69" s="456"/>
      <c r="AT69" s="456"/>
      <c r="AU69" s="456"/>
      <c r="AV69" s="456"/>
      <c r="AW69" s="456"/>
      <c r="AX69" s="456"/>
      <c r="AY69" s="456"/>
      <c r="AZ69" s="456"/>
      <c r="BA69" s="456"/>
      <c r="BB69" s="456"/>
      <c r="BC69" s="456"/>
      <c r="BD69" s="456"/>
      <c r="BE69" s="456"/>
      <c r="BF69" s="456"/>
      <c r="BG69" s="456"/>
      <c r="BH69" s="456"/>
      <c r="BI69" s="456"/>
      <c r="BJ69" s="456"/>
      <c r="BK69" s="456"/>
      <c r="BL69" s="456"/>
    </row>
    <row r="70" spans="1:64">
      <c r="A70" s="120"/>
      <c r="B70" s="120"/>
      <c r="C70" s="120">
        <v>9</v>
      </c>
      <c r="D70" s="1954">
        <v>0</v>
      </c>
      <c r="E70" s="1954">
        <v>0</v>
      </c>
      <c r="F70" s="1954">
        <v>118.67767138793</v>
      </c>
      <c r="G70" s="1954">
        <v>10549.428015441519</v>
      </c>
      <c r="H70" s="1954">
        <v>0</v>
      </c>
      <c r="I70" s="1954">
        <v>0</v>
      </c>
      <c r="J70" s="1954">
        <v>0</v>
      </c>
      <c r="K70" s="1954">
        <v>0</v>
      </c>
      <c r="L70" s="1954">
        <v>0</v>
      </c>
      <c r="M70" s="1954">
        <v>0</v>
      </c>
      <c r="N70" s="1954">
        <v>0</v>
      </c>
      <c r="O70" s="1954">
        <v>0</v>
      </c>
      <c r="P70" s="1954">
        <v>106.2</v>
      </c>
      <c r="Q70" s="1954">
        <v>3885.2</v>
      </c>
      <c r="R70" s="1954">
        <v>1634.4</v>
      </c>
      <c r="S70" s="1954">
        <v>5125.4999999999991</v>
      </c>
      <c r="T70" s="1954">
        <v>6582.0999999999995</v>
      </c>
      <c r="U70" s="1954">
        <v>0</v>
      </c>
      <c r="V70" s="1954">
        <v>0</v>
      </c>
      <c r="W70" s="1954">
        <v>0</v>
      </c>
      <c r="X70" s="1954">
        <v>0</v>
      </c>
      <c r="Y70" s="1954">
        <v>13007.8</v>
      </c>
      <c r="Z70" s="1954">
        <v>0</v>
      </c>
      <c r="AA70" s="1954">
        <v>0</v>
      </c>
      <c r="AB70" s="1954">
        <v>0</v>
      </c>
      <c r="AC70" s="1954">
        <v>0</v>
      </c>
      <c r="AD70" s="1954">
        <v>0</v>
      </c>
      <c r="AE70" s="1954">
        <v>0</v>
      </c>
      <c r="AF70" s="1954">
        <v>0</v>
      </c>
      <c r="AG70" s="1954">
        <v>0</v>
      </c>
      <c r="AH70" s="1954">
        <v>0</v>
      </c>
      <c r="AI70" s="1954">
        <v>0</v>
      </c>
      <c r="AJ70" s="1954">
        <v>0</v>
      </c>
      <c r="AK70" s="1954">
        <v>0</v>
      </c>
      <c r="AL70" s="1954">
        <v>0</v>
      </c>
      <c r="AM70" s="1954">
        <v>0</v>
      </c>
      <c r="AN70" s="1954">
        <v>0</v>
      </c>
      <c r="AO70" s="1954">
        <v>0</v>
      </c>
      <c r="AP70" s="1954">
        <v>0</v>
      </c>
      <c r="AQ70" s="1954">
        <v>0</v>
      </c>
      <c r="AR70" s="1954">
        <v>0</v>
      </c>
      <c r="AS70" s="456"/>
      <c r="AT70" s="456"/>
      <c r="AU70" s="456"/>
      <c r="AV70" s="456"/>
      <c r="AW70" s="456"/>
      <c r="AX70" s="456"/>
      <c r="AY70" s="456"/>
      <c r="AZ70" s="456"/>
      <c r="BA70" s="456"/>
      <c r="BB70" s="456"/>
      <c r="BC70" s="456"/>
      <c r="BD70" s="456"/>
      <c r="BE70" s="456"/>
      <c r="BF70" s="456"/>
      <c r="BG70" s="456"/>
      <c r="BH70" s="456"/>
      <c r="BI70" s="456"/>
      <c r="BJ70" s="456"/>
      <c r="BK70" s="456"/>
      <c r="BL70" s="456"/>
    </row>
    <row r="71" spans="1:64">
      <c r="A71" s="120"/>
      <c r="B71" s="120"/>
      <c r="C71" s="120">
        <v>10</v>
      </c>
      <c r="D71" s="1954">
        <v>3547.8152468281896</v>
      </c>
      <c r="E71" s="1954">
        <v>20713.052198129808</v>
      </c>
      <c r="F71" s="1954">
        <v>23978.36271131636</v>
      </c>
      <c r="G71" s="1954">
        <v>18286.33981815261</v>
      </c>
      <c r="H71" s="1954">
        <v>14161.21906156807</v>
      </c>
      <c r="I71" s="1954">
        <v>5366.6833058600796</v>
      </c>
      <c r="J71" s="1954">
        <v>5984.9</v>
      </c>
      <c r="K71" s="1954">
        <v>3431</v>
      </c>
      <c r="L71" s="1954">
        <v>1984</v>
      </c>
      <c r="M71" s="1954">
        <v>2257.2999999999997</v>
      </c>
      <c r="N71" s="1954">
        <v>4034.1000000000004</v>
      </c>
      <c r="O71" s="1954">
        <v>5768.5000000000009</v>
      </c>
      <c r="P71" s="1954">
        <v>6118.1</v>
      </c>
      <c r="Q71" s="1954">
        <v>4425</v>
      </c>
      <c r="R71" s="1954">
        <v>3636.1</v>
      </c>
      <c r="S71" s="1954">
        <v>10513.7</v>
      </c>
      <c r="T71" s="1954">
        <v>7341.7999999999993</v>
      </c>
      <c r="U71" s="1954">
        <v>0</v>
      </c>
      <c r="V71" s="1954">
        <v>0</v>
      </c>
      <c r="W71" s="1954">
        <v>0</v>
      </c>
      <c r="X71" s="1954">
        <v>0</v>
      </c>
      <c r="Y71" s="1954">
        <v>0</v>
      </c>
      <c r="Z71" s="1954">
        <v>0</v>
      </c>
      <c r="AA71" s="1954">
        <v>0</v>
      </c>
      <c r="AB71" s="1954">
        <v>0</v>
      </c>
      <c r="AC71" s="1954">
        <v>0</v>
      </c>
      <c r="AD71" s="1954">
        <v>0</v>
      </c>
      <c r="AE71" s="1954">
        <v>0</v>
      </c>
      <c r="AF71" s="1954">
        <v>0</v>
      </c>
      <c r="AG71" s="1954">
        <v>0</v>
      </c>
      <c r="AH71" s="1954">
        <v>0</v>
      </c>
      <c r="AI71" s="1954">
        <v>0</v>
      </c>
      <c r="AJ71" s="1954">
        <v>0</v>
      </c>
      <c r="AK71" s="1954">
        <v>0</v>
      </c>
      <c r="AL71" s="1954">
        <v>0</v>
      </c>
      <c r="AM71" s="1954">
        <v>0</v>
      </c>
      <c r="AN71" s="1954">
        <v>0</v>
      </c>
      <c r="AO71" s="1954">
        <v>0</v>
      </c>
      <c r="AP71" s="1954">
        <v>0</v>
      </c>
      <c r="AQ71" s="1954">
        <v>0</v>
      </c>
      <c r="AR71" s="1954">
        <v>0</v>
      </c>
      <c r="AS71" s="456"/>
      <c r="AT71" s="456"/>
      <c r="AU71" s="456"/>
      <c r="AV71" s="456"/>
      <c r="AW71" s="456"/>
      <c r="AX71" s="456"/>
      <c r="AY71" s="456"/>
      <c r="AZ71" s="456"/>
      <c r="BA71" s="456"/>
      <c r="BB71" s="456"/>
      <c r="BC71" s="456"/>
      <c r="BD71" s="456"/>
      <c r="BE71" s="456"/>
      <c r="BF71" s="456"/>
      <c r="BG71" s="456"/>
      <c r="BH71" s="456"/>
      <c r="BI71" s="456"/>
      <c r="BJ71" s="456"/>
      <c r="BK71" s="456"/>
      <c r="BL71" s="456"/>
    </row>
    <row r="72" spans="1:64">
      <c r="A72" s="120"/>
      <c r="B72" s="120"/>
      <c r="C72" s="120">
        <v>11</v>
      </c>
      <c r="D72" s="1954">
        <v>3311.99797329891</v>
      </c>
      <c r="E72" s="1954">
        <v>21274.322156153619</v>
      </c>
      <c r="F72" s="1954">
        <v>9740.1993668687992</v>
      </c>
      <c r="G72" s="1954">
        <v>18238.193861142499</v>
      </c>
      <c r="H72" s="1954">
        <v>12747.518257147789</v>
      </c>
      <c r="I72" s="1954">
        <v>5528.4415098442496</v>
      </c>
      <c r="J72" s="1954">
        <v>6003.1</v>
      </c>
      <c r="K72" s="1954">
        <v>1945.3</v>
      </c>
      <c r="L72" s="1954">
        <v>1951.7</v>
      </c>
      <c r="M72" s="1954">
        <v>3155.9</v>
      </c>
      <c r="N72" s="1954">
        <v>5524.2000000000007</v>
      </c>
      <c r="O72" s="1954">
        <v>7101.5</v>
      </c>
      <c r="P72" s="1954">
        <v>9540.5</v>
      </c>
      <c r="Q72" s="1954">
        <v>8209.5999999999985</v>
      </c>
      <c r="R72" s="1954">
        <v>6918</v>
      </c>
      <c r="S72" s="1954">
        <v>13804.699999999999</v>
      </c>
      <c r="T72" s="1954">
        <v>5837.5</v>
      </c>
      <c r="U72" s="1954">
        <v>0</v>
      </c>
      <c r="V72" s="1954">
        <v>0</v>
      </c>
      <c r="W72" s="1954">
        <v>0</v>
      </c>
      <c r="X72" s="1954">
        <v>0</v>
      </c>
      <c r="Y72" s="1954">
        <v>0</v>
      </c>
      <c r="Z72" s="1954">
        <v>0</v>
      </c>
      <c r="AA72" s="1954">
        <v>0</v>
      </c>
      <c r="AB72" s="1954">
        <v>0</v>
      </c>
      <c r="AC72" s="1954">
        <v>0</v>
      </c>
      <c r="AD72" s="1954">
        <v>0</v>
      </c>
      <c r="AE72" s="1954">
        <v>0</v>
      </c>
      <c r="AF72" s="1954">
        <v>0</v>
      </c>
      <c r="AG72" s="1954">
        <v>0</v>
      </c>
      <c r="AH72" s="1954">
        <v>0</v>
      </c>
      <c r="AI72" s="1954">
        <v>0</v>
      </c>
      <c r="AJ72" s="1954">
        <v>0</v>
      </c>
      <c r="AK72" s="1954">
        <v>0</v>
      </c>
      <c r="AL72" s="1954">
        <v>0</v>
      </c>
      <c r="AM72" s="1954">
        <v>0</v>
      </c>
      <c r="AN72" s="1954">
        <v>0</v>
      </c>
      <c r="AO72" s="1954">
        <v>0</v>
      </c>
      <c r="AP72" s="1954">
        <v>0</v>
      </c>
      <c r="AQ72" s="1954">
        <v>0</v>
      </c>
      <c r="AR72" s="1954">
        <v>0</v>
      </c>
      <c r="AS72" s="456"/>
      <c r="AT72" s="456"/>
      <c r="AU72" s="456"/>
      <c r="AV72" s="456"/>
      <c r="AW72" s="456"/>
      <c r="AX72" s="456"/>
      <c r="AY72" s="456"/>
      <c r="AZ72" s="456"/>
      <c r="BA72" s="456"/>
      <c r="BB72" s="456"/>
      <c r="BC72" s="456"/>
      <c r="BD72" s="456"/>
      <c r="BE72" s="456"/>
      <c r="BF72" s="456"/>
      <c r="BG72" s="456"/>
      <c r="BH72" s="456"/>
      <c r="BI72" s="456"/>
      <c r="BJ72" s="456"/>
      <c r="BK72" s="456"/>
      <c r="BL72" s="456"/>
    </row>
    <row r="73" spans="1:64">
      <c r="A73" s="120"/>
      <c r="B73" s="120"/>
      <c r="C73" s="120">
        <v>12</v>
      </c>
      <c r="D73" s="1954">
        <v>2890.1005985900802</v>
      </c>
      <c r="E73" s="1954">
        <v>18771.747841051561</v>
      </c>
      <c r="F73" s="1954">
        <v>9142.2730928420096</v>
      </c>
      <c r="G73" s="1954">
        <v>16964.07913204818</v>
      </c>
      <c r="H73" s="1954">
        <v>5802.9455916284805</v>
      </c>
      <c r="I73" s="1954">
        <v>5921.9819473075595</v>
      </c>
      <c r="J73" s="1954">
        <v>5705.4000000000005</v>
      </c>
      <c r="K73" s="1954">
        <v>2586.1</v>
      </c>
      <c r="L73" s="1954">
        <v>2530.4</v>
      </c>
      <c r="M73" s="1954">
        <v>4854.2000000000007</v>
      </c>
      <c r="N73" s="1954">
        <v>6666.5999999999995</v>
      </c>
      <c r="O73" s="1954">
        <v>6470.9000000000005</v>
      </c>
      <c r="P73" s="1954">
        <v>8384.6</v>
      </c>
      <c r="Q73" s="1954">
        <v>10377.800000000001</v>
      </c>
      <c r="R73" s="1954">
        <v>7342.3</v>
      </c>
      <c r="S73" s="1954">
        <v>13502.9</v>
      </c>
      <c r="T73" s="1954">
        <v>3664</v>
      </c>
      <c r="U73" s="1954">
        <v>0</v>
      </c>
      <c r="V73" s="1954">
        <v>0</v>
      </c>
      <c r="W73" s="1954">
        <v>0</v>
      </c>
      <c r="X73" s="1954">
        <v>0</v>
      </c>
      <c r="Y73" s="1954">
        <v>0</v>
      </c>
      <c r="Z73" s="1954">
        <v>0</v>
      </c>
      <c r="AA73" s="1954">
        <v>0</v>
      </c>
      <c r="AB73" s="1954">
        <v>0</v>
      </c>
      <c r="AC73" s="1954">
        <v>0</v>
      </c>
      <c r="AD73" s="1954">
        <v>0</v>
      </c>
      <c r="AE73" s="1954">
        <v>0</v>
      </c>
      <c r="AF73" s="1954">
        <v>0</v>
      </c>
      <c r="AG73" s="1954">
        <v>0</v>
      </c>
      <c r="AH73" s="1954">
        <v>0</v>
      </c>
      <c r="AI73" s="1954">
        <v>0</v>
      </c>
      <c r="AJ73" s="1954">
        <v>0</v>
      </c>
      <c r="AK73" s="1954">
        <v>0</v>
      </c>
      <c r="AL73" s="1954">
        <v>0</v>
      </c>
      <c r="AM73" s="1954">
        <v>0</v>
      </c>
      <c r="AN73" s="1954">
        <v>0</v>
      </c>
      <c r="AO73" s="1954">
        <v>0</v>
      </c>
      <c r="AP73" s="1954">
        <v>0</v>
      </c>
      <c r="AQ73" s="1954">
        <v>0</v>
      </c>
      <c r="AR73" s="1954">
        <v>0</v>
      </c>
      <c r="AS73" s="456"/>
      <c r="AT73" s="456"/>
      <c r="AU73" s="456"/>
      <c r="AV73" s="456"/>
      <c r="AW73" s="456"/>
      <c r="AX73" s="456"/>
      <c r="AY73" s="456"/>
      <c r="AZ73" s="456"/>
      <c r="BA73" s="456"/>
      <c r="BB73" s="456"/>
      <c r="BC73" s="456"/>
      <c r="BD73" s="456"/>
      <c r="BE73" s="456"/>
      <c r="BF73" s="456"/>
      <c r="BG73" s="456"/>
      <c r="BH73" s="456"/>
      <c r="BI73" s="456"/>
      <c r="BJ73" s="456"/>
      <c r="BK73" s="456"/>
      <c r="BL73" s="456"/>
    </row>
    <row r="74" spans="1:64" ht="15.75">
      <c r="A74" s="120"/>
      <c r="B74" s="120"/>
      <c r="C74" s="277"/>
      <c r="D74" s="277">
        <v>31364.610850895329</v>
      </c>
      <c r="E74" s="277">
        <v>66423.350084075777</v>
      </c>
      <c r="F74" s="277">
        <v>66915.604224257506</v>
      </c>
      <c r="G74" s="277">
        <v>176791.72304181656</v>
      </c>
      <c r="H74" s="277">
        <v>133808.24674585095</v>
      </c>
      <c r="I74" s="277">
        <v>30139.338664089893</v>
      </c>
      <c r="J74" s="277">
        <v>44282.559489681094</v>
      </c>
      <c r="K74" s="277">
        <v>30985.1</v>
      </c>
      <c r="L74" s="277">
        <v>17394.800000000003</v>
      </c>
      <c r="M74" s="277">
        <v>21405.9</v>
      </c>
      <c r="N74" s="277">
        <v>48612.000000000007</v>
      </c>
      <c r="O74" s="277">
        <v>33505.699999999997</v>
      </c>
      <c r="P74" s="277">
        <v>43155.199999999997</v>
      </c>
      <c r="Q74" s="277">
        <v>39589.5</v>
      </c>
      <c r="R74" s="277">
        <v>51574.1</v>
      </c>
      <c r="S74" s="277">
        <v>118000.7</v>
      </c>
      <c r="T74" s="277">
        <v>55515.899999999994</v>
      </c>
      <c r="U74" s="277">
        <v>11010.1</v>
      </c>
      <c r="V74" s="277">
        <v>0</v>
      </c>
      <c r="W74" s="277">
        <v>0</v>
      </c>
      <c r="X74" s="277">
        <v>0</v>
      </c>
      <c r="Y74" s="277">
        <v>53279.8</v>
      </c>
      <c r="Z74" s="277">
        <v>0</v>
      </c>
      <c r="AA74" s="277">
        <v>0</v>
      </c>
      <c r="AB74" s="277">
        <v>0</v>
      </c>
      <c r="AC74" s="277">
        <v>0</v>
      </c>
      <c r="AD74" s="277">
        <v>0</v>
      </c>
      <c r="AE74" s="277">
        <v>0</v>
      </c>
      <c r="AF74" s="277">
        <v>0</v>
      </c>
      <c r="AG74" s="277">
        <v>0</v>
      </c>
      <c r="AH74" s="277">
        <v>0</v>
      </c>
      <c r="AI74" s="277">
        <v>0</v>
      </c>
      <c r="AJ74" s="277">
        <v>0</v>
      </c>
      <c r="AK74" s="277">
        <v>0</v>
      </c>
      <c r="AL74" s="277">
        <v>0</v>
      </c>
      <c r="AM74" s="277">
        <v>0</v>
      </c>
      <c r="AN74" s="277">
        <v>0</v>
      </c>
      <c r="AO74" s="277">
        <v>0</v>
      </c>
      <c r="AP74" s="277">
        <v>0</v>
      </c>
      <c r="AQ74" s="277">
        <v>0</v>
      </c>
      <c r="AR74" s="277">
        <v>0</v>
      </c>
    </row>
    <row r="75" spans="1:64" ht="15.75">
      <c r="A75" s="120"/>
      <c r="B75" s="120"/>
      <c r="C75" s="277" t="s">
        <v>555</v>
      </c>
      <c r="D75" s="277"/>
      <c r="E75" s="277"/>
      <c r="F75" s="277"/>
      <c r="G75" s="277"/>
      <c r="H75" s="277"/>
      <c r="I75" s="277"/>
      <c r="J75" s="277"/>
      <c r="K75" s="277"/>
      <c r="L75" s="277"/>
      <c r="M75" s="277"/>
      <c r="N75" s="277"/>
      <c r="O75" s="277"/>
      <c r="P75" s="277"/>
      <c r="Q75" s="277"/>
      <c r="R75" s="277"/>
      <c r="S75" s="277"/>
      <c r="T75" s="277"/>
      <c r="U75" s="277"/>
      <c r="V75" s="277"/>
      <c r="W75" s="277"/>
      <c r="X75" s="277"/>
      <c r="Y75" s="277"/>
      <c r="Z75" s="277"/>
      <c r="AA75" s="277"/>
      <c r="AB75" s="277"/>
      <c r="AC75" s="277"/>
      <c r="AD75" s="277"/>
      <c r="AE75" s="277"/>
      <c r="AF75" s="277"/>
      <c r="AG75" s="277"/>
      <c r="AH75" s="277"/>
      <c r="AI75" s="277"/>
      <c r="AJ75" s="277"/>
      <c r="AK75" s="277"/>
      <c r="AL75" s="277"/>
      <c r="AM75" s="277"/>
      <c r="AN75" s="277"/>
      <c r="AO75" s="277"/>
      <c r="AP75" s="277"/>
      <c r="AQ75" s="277"/>
      <c r="AR75" s="277"/>
    </row>
    <row r="76" spans="1:64">
      <c r="A76" s="120"/>
      <c r="B76" s="120"/>
      <c r="C76" s="120">
        <v>1</v>
      </c>
      <c r="D76" s="1954">
        <v>3792.4711656240102</v>
      </c>
      <c r="E76" s="1954">
        <v>9680.9383824043707</v>
      </c>
      <c r="F76" s="1954">
        <v>8056.7</v>
      </c>
      <c r="G76" s="1954">
        <v>6306.4430300879303</v>
      </c>
      <c r="H76" s="1954">
        <v>6764.1197276831008</v>
      </c>
      <c r="I76" s="1954">
        <v>734.90205440685008</v>
      </c>
      <c r="J76" s="1954">
        <v>1477.0450456389299</v>
      </c>
      <c r="K76" s="1954">
        <v>0</v>
      </c>
      <c r="L76" s="1954">
        <v>10810.3</v>
      </c>
      <c r="M76" s="1954">
        <v>1075.2</v>
      </c>
      <c r="N76" s="1954">
        <v>22686.799999999999</v>
      </c>
      <c r="O76" s="1954">
        <v>6415.1999999999989</v>
      </c>
      <c r="P76" s="1954">
        <v>13299.6</v>
      </c>
      <c r="Q76" s="1954">
        <v>2483.8000000000002</v>
      </c>
      <c r="R76" s="1954">
        <v>9231.0999999999985</v>
      </c>
      <c r="S76" s="1954">
        <v>938.4</v>
      </c>
      <c r="T76" s="1954">
        <v>19957.199999999997</v>
      </c>
      <c r="U76" s="1954">
        <v>10780.4</v>
      </c>
      <c r="V76" s="1954">
        <v>0</v>
      </c>
      <c r="W76" s="1954">
        <v>0</v>
      </c>
      <c r="X76" s="1954">
        <v>0</v>
      </c>
      <c r="Y76" s="1954">
        <v>0</v>
      </c>
      <c r="Z76" s="1954">
        <v>0</v>
      </c>
      <c r="AA76" s="1954">
        <v>0</v>
      </c>
      <c r="AB76" s="1954">
        <v>0</v>
      </c>
      <c r="AC76" s="1954">
        <v>0</v>
      </c>
      <c r="AD76" s="1954">
        <v>0</v>
      </c>
      <c r="AE76" s="1954">
        <v>0</v>
      </c>
      <c r="AF76" s="1954">
        <v>0</v>
      </c>
      <c r="AG76" s="1954">
        <v>0</v>
      </c>
      <c r="AH76" s="1954">
        <v>0</v>
      </c>
      <c r="AI76" s="1954">
        <v>0</v>
      </c>
      <c r="AJ76" s="1954">
        <v>0</v>
      </c>
      <c r="AK76" s="1954">
        <v>0</v>
      </c>
      <c r="AL76" s="1954">
        <v>0</v>
      </c>
      <c r="AM76" s="1954">
        <v>0</v>
      </c>
      <c r="AN76" s="1954">
        <v>0</v>
      </c>
      <c r="AO76" s="1954">
        <v>0</v>
      </c>
      <c r="AP76" s="1954">
        <v>0</v>
      </c>
      <c r="AQ76" s="1954">
        <v>0</v>
      </c>
      <c r="AR76" s="1954">
        <v>0</v>
      </c>
      <c r="AS76" s="456"/>
      <c r="AT76" s="456"/>
      <c r="AU76" s="456"/>
      <c r="AV76" s="456"/>
      <c r="AW76" s="456"/>
      <c r="AX76" s="456"/>
      <c r="AY76" s="456"/>
      <c r="AZ76" s="456"/>
      <c r="BA76" s="456"/>
      <c r="BB76" s="456"/>
      <c r="BC76" s="456"/>
      <c r="BD76" s="456"/>
      <c r="BE76" s="456"/>
      <c r="BF76" s="456"/>
      <c r="BG76" s="456"/>
      <c r="BH76" s="456"/>
      <c r="BI76" s="456"/>
      <c r="BJ76" s="456"/>
      <c r="BK76" s="456"/>
      <c r="BL76" s="456"/>
    </row>
    <row r="77" spans="1:64">
      <c r="A77" s="120"/>
      <c r="B77" s="120"/>
      <c r="C77" s="120">
        <v>2</v>
      </c>
      <c r="D77" s="1954">
        <v>14383.913854186201</v>
      </c>
      <c r="E77" s="1954">
        <v>1847.0833384165899</v>
      </c>
      <c r="F77" s="1954">
        <v>1814.1999999999998</v>
      </c>
      <c r="G77" s="1954">
        <v>1251.6275522712801</v>
      </c>
      <c r="H77" s="1954">
        <v>1735.51795709817</v>
      </c>
      <c r="I77" s="1954">
        <v>337.94245014245001</v>
      </c>
      <c r="J77" s="1954">
        <v>587.97962275742998</v>
      </c>
      <c r="K77" s="1954">
        <v>0</v>
      </c>
      <c r="L77" s="1954">
        <v>519.1</v>
      </c>
      <c r="M77" s="1954">
        <v>2718.7</v>
      </c>
      <c r="N77" s="1954">
        <v>14623.9</v>
      </c>
      <c r="O77" s="1954">
        <v>3269.5</v>
      </c>
      <c r="P77" s="1954">
        <v>1640.6000000000001</v>
      </c>
      <c r="Q77" s="1954">
        <v>2136.3999999999996</v>
      </c>
      <c r="R77" s="1954">
        <v>9818.6</v>
      </c>
      <c r="S77" s="1954">
        <v>1411.1000000000001</v>
      </c>
      <c r="T77" s="1954">
        <v>23449.4</v>
      </c>
      <c r="U77" s="1954">
        <v>1636.8</v>
      </c>
      <c r="V77" s="1954">
        <v>0</v>
      </c>
      <c r="W77" s="1954">
        <v>0</v>
      </c>
      <c r="X77" s="1954">
        <v>0</v>
      </c>
      <c r="Y77" s="1954">
        <v>0</v>
      </c>
      <c r="Z77" s="1954">
        <v>0</v>
      </c>
      <c r="AA77" s="1954">
        <v>0</v>
      </c>
      <c r="AB77" s="1954">
        <v>0</v>
      </c>
      <c r="AC77" s="1954">
        <v>0</v>
      </c>
      <c r="AD77" s="1954">
        <v>0</v>
      </c>
      <c r="AE77" s="1954">
        <v>0</v>
      </c>
      <c r="AF77" s="1954">
        <v>0</v>
      </c>
      <c r="AG77" s="1954">
        <v>0</v>
      </c>
      <c r="AH77" s="1954">
        <v>0</v>
      </c>
      <c r="AI77" s="1954">
        <v>0</v>
      </c>
      <c r="AJ77" s="1954">
        <v>0</v>
      </c>
      <c r="AK77" s="1954">
        <v>0</v>
      </c>
      <c r="AL77" s="1954">
        <v>0</v>
      </c>
      <c r="AM77" s="1954">
        <v>0</v>
      </c>
      <c r="AN77" s="1954">
        <v>0</v>
      </c>
      <c r="AO77" s="1954">
        <v>0</v>
      </c>
      <c r="AP77" s="1954">
        <v>0</v>
      </c>
      <c r="AQ77" s="1954">
        <v>0</v>
      </c>
      <c r="AR77" s="1954">
        <v>0</v>
      </c>
      <c r="AS77" s="456"/>
      <c r="AT77" s="456"/>
      <c r="AU77" s="456"/>
      <c r="AV77" s="456"/>
      <c r="AW77" s="456"/>
      <c r="AX77" s="456"/>
      <c r="AY77" s="456"/>
      <c r="AZ77" s="456"/>
      <c r="BA77" s="456"/>
      <c r="BB77" s="456"/>
      <c r="BC77" s="456"/>
      <c r="BD77" s="456"/>
      <c r="BE77" s="456"/>
      <c r="BF77" s="456"/>
      <c r="BG77" s="456"/>
      <c r="BH77" s="456"/>
      <c r="BI77" s="456"/>
      <c r="BJ77" s="456"/>
      <c r="BK77" s="456"/>
      <c r="BL77" s="456"/>
    </row>
    <row r="78" spans="1:64">
      <c r="A78" s="120"/>
      <c r="B78" s="120"/>
      <c r="C78" s="120">
        <v>3</v>
      </c>
      <c r="D78" s="1954">
        <v>29840.656314214331</v>
      </c>
      <c r="E78" s="1954">
        <v>12357.72523837321</v>
      </c>
      <c r="F78" s="1954">
        <v>2635.8999999999996</v>
      </c>
      <c r="G78" s="1954">
        <v>643.79650846746995</v>
      </c>
      <c r="H78" s="1954">
        <v>8040.1917944715296</v>
      </c>
      <c r="I78" s="1954">
        <v>355.93880974991998</v>
      </c>
      <c r="J78" s="1954">
        <v>724.33204610537996</v>
      </c>
      <c r="K78" s="1954">
        <v>0</v>
      </c>
      <c r="L78" s="1954">
        <v>525.5</v>
      </c>
      <c r="M78" s="1954">
        <v>3509</v>
      </c>
      <c r="N78" s="1954">
        <v>12853.2</v>
      </c>
      <c r="O78" s="1954">
        <v>5159.5</v>
      </c>
      <c r="P78" s="1954">
        <v>713.3</v>
      </c>
      <c r="Q78" s="1954">
        <v>4471.3</v>
      </c>
      <c r="R78" s="1954">
        <v>7381.7000000000007</v>
      </c>
      <c r="S78" s="1954">
        <v>1638.1000000000001</v>
      </c>
      <c r="T78" s="1954">
        <v>19844.800000000003</v>
      </c>
      <c r="U78" s="1954">
        <v>11469.699999999999</v>
      </c>
      <c r="V78" s="1954">
        <v>0</v>
      </c>
      <c r="W78" s="1954">
        <v>0</v>
      </c>
      <c r="X78" s="1954">
        <v>0</v>
      </c>
      <c r="Y78" s="1954">
        <v>0</v>
      </c>
      <c r="Z78" s="1954">
        <v>0</v>
      </c>
      <c r="AA78" s="1954">
        <v>0</v>
      </c>
      <c r="AB78" s="1954">
        <v>0</v>
      </c>
      <c r="AC78" s="1954">
        <v>0</v>
      </c>
      <c r="AD78" s="1954">
        <v>0</v>
      </c>
      <c r="AE78" s="1954">
        <v>0</v>
      </c>
      <c r="AF78" s="1954">
        <v>0</v>
      </c>
      <c r="AG78" s="1954">
        <v>0</v>
      </c>
      <c r="AH78" s="1954">
        <v>0</v>
      </c>
      <c r="AI78" s="1954">
        <v>0</v>
      </c>
      <c r="AJ78" s="1954">
        <v>0</v>
      </c>
      <c r="AK78" s="1954">
        <v>0</v>
      </c>
      <c r="AL78" s="1954">
        <v>0</v>
      </c>
      <c r="AM78" s="1954">
        <v>0</v>
      </c>
      <c r="AN78" s="1954">
        <v>0</v>
      </c>
      <c r="AO78" s="1954">
        <v>0</v>
      </c>
      <c r="AP78" s="1954">
        <v>0</v>
      </c>
      <c r="AQ78" s="1954">
        <v>0</v>
      </c>
      <c r="AR78" s="1954">
        <v>0</v>
      </c>
      <c r="AS78" s="456"/>
      <c r="AT78" s="456"/>
      <c r="AU78" s="456"/>
      <c r="AV78" s="456"/>
      <c r="AW78" s="456"/>
      <c r="AX78" s="456"/>
      <c r="AY78" s="456"/>
      <c r="AZ78" s="456"/>
      <c r="BA78" s="456"/>
      <c r="BB78" s="456"/>
      <c r="BC78" s="456"/>
      <c r="BD78" s="456"/>
      <c r="BE78" s="456"/>
      <c r="BF78" s="456"/>
      <c r="BG78" s="456"/>
      <c r="BH78" s="456"/>
      <c r="BI78" s="456"/>
      <c r="BJ78" s="456"/>
      <c r="BK78" s="456"/>
      <c r="BL78" s="456"/>
    </row>
    <row r="79" spans="1:64">
      <c r="A79" s="120"/>
      <c r="B79" s="120"/>
      <c r="C79" s="120">
        <v>4</v>
      </c>
      <c r="D79" s="1954">
        <v>32200.152629993478</v>
      </c>
      <c r="E79" s="1954">
        <v>6972.1965994938801</v>
      </c>
      <c r="F79" s="1954">
        <v>21933.196776098463</v>
      </c>
      <c r="G79" s="1954">
        <v>4923.9938912762591</v>
      </c>
      <c r="H79" s="1954">
        <v>18395.286118206801</v>
      </c>
      <c r="I79" s="1954">
        <v>0</v>
      </c>
      <c r="J79" s="1954">
        <v>14392.77414711635</v>
      </c>
      <c r="K79" s="1954">
        <v>11371</v>
      </c>
      <c r="L79" s="1954">
        <v>1757.8000000000002</v>
      </c>
      <c r="M79" s="1954">
        <v>4796</v>
      </c>
      <c r="N79" s="1954">
        <v>4822.7000000000007</v>
      </c>
      <c r="O79" s="1954">
        <v>24939.599999999999</v>
      </c>
      <c r="P79" s="1954">
        <v>1851.5</v>
      </c>
      <c r="Q79" s="1954">
        <v>2686.1</v>
      </c>
      <c r="R79" s="1954">
        <v>4233.6000000000004</v>
      </c>
      <c r="S79" s="1954">
        <v>3602.6</v>
      </c>
      <c r="T79" s="1954">
        <v>6297.9</v>
      </c>
      <c r="U79" s="1954">
        <v>11490.2</v>
      </c>
      <c r="V79" s="1954">
        <v>0</v>
      </c>
      <c r="W79" s="1954">
        <v>0</v>
      </c>
      <c r="X79" s="1954">
        <v>0</v>
      </c>
      <c r="Y79" s="1954">
        <v>0</v>
      </c>
      <c r="Z79" s="1954">
        <v>0</v>
      </c>
      <c r="AA79" s="1954">
        <v>0</v>
      </c>
      <c r="AB79" s="1954">
        <v>0</v>
      </c>
      <c r="AC79" s="1954">
        <v>0</v>
      </c>
      <c r="AD79" s="1954">
        <v>0</v>
      </c>
      <c r="AE79" s="1954">
        <v>0</v>
      </c>
      <c r="AF79" s="1954">
        <v>0</v>
      </c>
      <c r="AG79" s="1954">
        <v>0</v>
      </c>
      <c r="AH79" s="1954">
        <v>0</v>
      </c>
      <c r="AI79" s="1954">
        <v>0</v>
      </c>
      <c r="AJ79" s="1954">
        <v>0</v>
      </c>
      <c r="AK79" s="1954">
        <v>0</v>
      </c>
      <c r="AL79" s="1954">
        <v>0</v>
      </c>
      <c r="AM79" s="1954">
        <v>0</v>
      </c>
      <c r="AN79" s="1954">
        <v>0</v>
      </c>
      <c r="AO79" s="1954">
        <v>0</v>
      </c>
      <c r="AP79" s="1954">
        <v>0</v>
      </c>
      <c r="AQ79" s="1954">
        <v>0</v>
      </c>
      <c r="AR79" s="1954">
        <v>0</v>
      </c>
      <c r="AS79" s="456"/>
      <c r="AT79" s="456"/>
      <c r="AU79" s="456"/>
      <c r="AV79" s="456"/>
      <c r="AW79" s="456"/>
      <c r="AX79" s="456"/>
      <c r="AY79" s="456"/>
      <c r="AZ79" s="456"/>
      <c r="BA79" s="456"/>
      <c r="BB79" s="456"/>
      <c r="BC79" s="456"/>
      <c r="BD79" s="456"/>
      <c r="BE79" s="456"/>
      <c r="BF79" s="456"/>
      <c r="BG79" s="456"/>
      <c r="BH79" s="456"/>
      <c r="BI79" s="456"/>
      <c r="BJ79" s="456"/>
      <c r="BK79" s="456"/>
      <c r="BL79" s="456"/>
    </row>
    <row r="80" spans="1:64">
      <c r="A80" s="120"/>
      <c r="B80" s="120"/>
      <c r="C80" s="120">
        <v>5</v>
      </c>
      <c r="D80" s="1954">
        <v>0</v>
      </c>
      <c r="E80" s="1954">
        <v>0</v>
      </c>
      <c r="F80" s="1954">
        <v>0</v>
      </c>
      <c r="G80" s="1954">
        <v>15192.399335636681</v>
      </c>
      <c r="H80" s="1954">
        <v>44213.284836450461</v>
      </c>
      <c r="I80" s="1954">
        <v>0</v>
      </c>
      <c r="J80" s="1954">
        <v>16119.994796187981</v>
      </c>
      <c r="K80" s="1954">
        <v>19552.099999999999</v>
      </c>
      <c r="L80" s="1954">
        <v>441.2</v>
      </c>
      <c r="M80" s="1954">
        <v>1762.3999999999999</v>
      </c>
      <c r="N80" s="1954">
        <v>13230.800000000001</v>
      </c>
      <c r="O80" s="1954">
        <v>0</v>
      </c>
      <c r="P80" s="1954">
        <v>4930</v>
      </c>
      <c r="Q80" s="1954">
        <v>6033.5999999999995</v>
      </c>
      <c r="R80" s="1954">
        <v>5615.5</v>
      </c>
      <c r="S80" s="1954">
        <v>5405.5</v>
      </c>
      <c r="T80" s="1954">
        <v>7676.9</v>
      </c>
      <c r="U80" s="1954">
        <v>0</v>
      </c>
      <c r="V80" s="1954">
        <v>0</v>
      </c>
      <c r="W80" s="1954">
        <v>0</v>
      </c>
      <c r="X80" s="1954">
        <v>0</v>
      </c>
      <c r="Y80" s="1954">
        <v>7142.4</v>
      </c>
      <c r="Z80" s="1954">
        <v>0</v>
      </c>
      <c r="AA80" s="1954">
        <v>0</v>
      </c>
      <c r="AB80" s="1954">
        <v>0</v>
      </c>
      <c r="AC80" s="1954">
        <v>0</v>
      </c>
      <c r="AD80" s="1954">
        <v>0</v>
      </c>
      <c r="AE80" s="1954">
        <v>0</v>
      </c>
      <c r="AF80" s="1954">
        <v>0</v>
      </c>
      <c r="AG80" s="1954">
        <v>0</v>
      </c>
      <c r="AH80" s="1954">
        <v>0</v>
      </c>
      <c r="AI80" s="1954">
        <v>0</v>
      </c>
      <c r="AJ80" s="1954">
        <v>0</v>
      </c>
      <c r="AK80" s="1954">
        <v>0</v>
      </c>
      <c r="AL80" s="1954">
        <v>0</v>
      </c>
      <c r="AM80" s="1954">
        <v>0</v>
      </c>
      <c r="AN80" s="1954">
        <v>0</v>
      </c>
      <c r="AO80" s="1954">
        <v>0</v>
      </c>
      <c r="AP80" s="1954">
        <v>0</v>
      </c>
      <c r="AQ80" s="1954">
        <v>0</v>
      </c>
      <c r="AR80" s="1954">
        <v>0</v>
      </c>
      <c r="AS80" s="456"/>
      <c r="AT80" s="456"/>
      <c r="AU80" s="456"/>
      <c r="AV80" s="456"/>
      <c r="AW80" s="456"/>
      <c r="AX80" s="456"/>
      <c r="AY80" s="456"/>
      <c r="AZ80" s="456"/>
      <c r="BA80" s="456"/>
      <c r="BB80" s="456"/>
      <c r="BC80" s="456"/>
      <c r="BD80" s="456"/>
      <c r="BE80" s="456"/>
      <c r="BF80" s="456"/>
      <c r="BG80" s="456"/>
      <c r="BH80" s="456"/>
      <c r="BI80" s="456"/>
      <c r="BJ80" s="456"/>
      <c r="BK80" s="456"/>
      <c r="BL80" s="456"/>
    </row>
    <row r="81" spans="1:64">
      <c r="A81" s="120"/>
      <c r="B81" s="120"/>
      <c r="C81" s="120">
        <v>6</v>
      </c>
      <c r="D81" s="1954">
        <v>0</v>
      </c>
      <c r="E81" s="1954">
        <v>0</v>
      </c>
      <c r="F81" s="1954">
        <v>0</v>
      </c>
      <c r="G81" s="1954">
        <v>12461.351845330169</v>
      </c>
      <c r="H81" s="1954">
        <v>35579.221395390159</v>
      </c>
      <c r="I81" s="1954">
        <v>0</v>
      </c>
      <c r="J81" s="1954">
        <v>6178.8940660280205</v>
      </c>
      <c r="K81" s="1954">
        <v>11787.8</v>
      </c>
      <c r="L81" s="1954">
        <v>908.4</v>
      </c>
      <c r="M81" s="1954">
        <v>2716.4</v>
      </c>
      <c r="N81" s="1954">
        <v>12320.8</v>
      </c>
      <c r="O81" s="1954">
        <v>0</v>
      </c>
      <c r="P81" s="1954">
        <v>11847.5</v>
      </c>
      <c r="Q81" s="1954">
        <v>6462.5</v>
      </c>
      <c r="R81" s="1954">
        <v>5403.2999999999993</v>
      </c>
      <c r="S81" s="1954">
        <v>3297.3999999999996</v>
      </c>
      <c r="T81" s="1954">
        <v>8998.5</v>
      </c>
      <c r="U81" s="1954">
        <v>0</v>
      </c>
      <c r="V81" s="1954">
        <v>0</v>
      </c>
      <c r="W81" s="1954">
        <v>-0.1</v>
      </c>
      <c r="X81" s="1954">
        <v>0</v>
      </c>
      <c r="Y81" s="1954">
        <v>29013.800000000003</v>
      </c>
      <c r="Z81" s="1954">
        <v>0</v>
      </c>
      <c r="AA81" s="1954">
        <v>0</v>
      </c>
      <c r="AB81" s="1954">
        <v>0</v>
      </c>
      <c r="AC81" s="1954">
        <v>0</v>
      </c>
      <c r="AD81" s="1954">
        <v>0</v>
      </c>
      <c r="AE81" s="1954">
        <v>0</v>
      </c>
      <c r="AF81" s="1954">
        <v>0</v>
      </c>
      <c r="AG81" s="1954">
        <v>0</v>
      </c>
      <c r="AH81" s="1954">
        <v>0</v>
      </c>
      <c r="AI81" s="1954">
        <v>0</v>
      </c>
      <c r="AJ81" s="1954">
        <v>0</v>
      </c>
      <c r="AK81" s="1954">
        <v>0</v>
      </c>
      <c r="AL81" s="1954">
        <v>0</v>
      </c>
      <c r="AM81" s="1954">
        <v>0</v>
      </c>
      <c r="AN81" s="1954">
        <v>0</v>
      </c>
      <c r="AO81" s="1954">
        <v>0</v>
      </c>
      <c r="AP81" s="1954">
        <v>0</v>
      </c>
      <c r="AQ81" s="1954">
        <v>0</v>
      </c>
      <c r="AR81" s="1954">
        <v>0</v>
      </c>
      <c r="AS81" s="456"/>
      <c r="AT81" s="456"/>
      <c r="AU81" s="456"/>
      <c r="AV81" s="456"/>
      <c r="AW81" s="456"/>
      <c r="AX81" s="456"/>
      <c r="AY81" s="456"/>
      <c r="AZ81" s="456"/>
      <c r="BA81" s="456"/>
      <c r="BB81" s="456"/>
      <c r="BC81" s="456"/>
      <c r="BD81" s="456"/>
      <c r="BE81" s="456"/>
      <c r="BF81" s="456"/>
      <c r="BG81" s="456"/>
      <c r="BH81" s="456"/>
      <c r="BI81" s="456"/>
      <c r="BJ81" s="456"/>
      <c r="BK81" s="456"/>
      <c r="BL81" s="456"/>
    </row>
    <row r="82" spans="1:64">
      <c r="A82" s="120"/>
      <c r="B82" s="120"/>
      <c r="C82" s="120">
        <v>7</v>
      </c>
      <c r="D82" s="1954">
        <v>0</v>
      </c>
      <c r="E82" s="1954">
        <v>0</v>
      </c>
      <c r="F82" s="1954">
        <v>4915.5957657625704</v>
      </c>
      <c r="G82" s="1954">
        <v>8918.5054250006797</v>
      </c>
      <c r="H82" s="1954">
        <v>671.23124463519002</v>
      </c>
      <c r="I82" s="1954">
        <v>0</v>
      </c>
      <c r="J82" s="1954">
        <v>7529.5</v>
      </c>
      <c r="K82" s="1954">
        <v>6302.8</v>
      </c>
      <c r="L82" s="1954">
        <v>3765.8</v>
      </c>
      <c r="M82" s="1954">
        <v>3338.7000000000003</v>
      </c>
      <c r="N82" s="1954">
        <v>9920.7000000000007</v>
      </c>
      <c r="O82" s="1954">
        <v>0</v>
      </c>
      <c r="P82" s="1954">
        <v>16172.3</v>
      </c>
      <c r="Q82" s="1954">
        <v>12571.599999999999</v>
      </c>
      <c r="R82" s="1954">
        <v>12826.4</v>
      </c>
      <c r="S82" s="1954">
        <v>5601.8</v>
      </c>
      <c r="T82" s="1954">
        <v>12129.4</v>
      </c>
      <c r="U82" s="1954">
        <v>0</v>
      </c>
      <c r="V82" s="1954">
        <v>0</v>
      </c>
      <c r="W82" s="1954">
        <v>0</v>
      </c>
      <c r="X82" s="1954">
        <v>0</v>
      </c>
      <c r="Y82" s="1954">
        <v>44684.5</v>
      </c>
      <c r="Z82" s="1954">
        <v>0</v>
      </c>
      <c r="AA82" s="1954">
        <v>0</v>
      </c>
      <c r="AB82" s="1954">
        <v>0</v>
      </c>
      <c r="AC82" s="1954">
        <v>0</v>
      </c>
      <c r="AD82" s="1954">
        <v>0</v>
      </c>
      <c r="AE82" s="1954">
        <v>0</v>
      </c>
      <c r="AF82" s="1954">
        <v>0</v>
      </c>
      <c r="AG82" s="1954">
        <v>0</v>
      </c>
      <c r="AH82" s="1954">
        <v>0</v>
      </c>
      <c r="AI82" s="1954">
        <v>0</v>
      </c>
      <c r="AJ82" s="1954">
        <v>0</v>
      </c>
      <c r="AK82" s="1954">
        <v>0</v>
      </c>
      <c r="AL82" s="1954">
        <v>0</v>
      </c>
      <c r="AM82" s="1954">
        <v>0</v>
      </c>
      <c r="AN82" s="1954">
        <v>0</v>
      </c>
      <c r="AO82" s="1954">
        <v>0</v>
      </c>
      <c r="AP82" s="1954">
        <v>0</v>
      </c>
      <c r="AQ82" s="1954">
        <v>0</v>
      </c>
      <c r="AR82" s="1954">
        <v>0</v>
      </c>
      <c r="AS82" s="456"/>
      <c r="AT82" s="456"/>
      <c r="AU82" s="456"/>
      <c r="AV82" s="456"/>
      <c r="AW82" s="456"/>
      <c r="AX82" s="456"/>
      <c r="AY82" s="456"/>
      <c r="AZ82" s="456"/>
      <c r="BA82" s="456"/>
      <c r="BB82" s="456"/>
      <c r="BC82" s="456"/>
      <c r="BD82" s="456"/>
      <c r="BE82" s="456"/>
      <c r="BF82" s="456"/>
      <c r="BG82" s="456"/>
      <c r="BH82" s="456"/>
      <c r="BI82" s="456"/>
      <c r="BJ82" s="456"/>
      <c r="BK82" s="456"/>
      <c r="BL82" s="456"/>
    </row>
    <row r="83" spans="1:64">
      <c r="A83" s="120"/>
      <c r="B83" s="120"/>
      <c r="C83" s="120">
        <v>8</v>
      </c>
      <c r="D83" s="1954">
        <v>0</v>
      </c>
      <c r="E83" s="1954">
        <v>2440.9091993993497</v>
      </c>
      <c r="F83" s="1954">
        <v>9827.3875473650587</v>
      </c>
      <c r="G83" s="1954">
        <v>13462.793203988662</v>
      </c>
      <c r="H83" s="1954">
        <v>0</v>
      </c>
      <c r="I83" s="1954">
        <v>0</v>
      </c>
      <c r="J83" s="1954">
        <v>1393.6</v>
      </c>
      <c r="K83" s="1954">
        <v>12342.3</v>
      </c>
      <c r="L83" s="1954">
        <v>3908.2</v>
      </c>
      <c r="M83" s="1954">
        <v>4686.7</v>
      </c>
      <c r="N83" s="1954">
        <v>12522.800000000001</v>
      </c>
      <c r="O83" s="1954">
        <v>0</v>
      </c>
      <c r="P83" s="1954">
        <v>16961.399999999998</v>
      </c>
      <c r="Q83" s="1954">
        <v>2906</v>
      </c>
      <c r="R83" s="1954">
        <v>7164.6999999999989</v>
      </c>
      <c r="S83" s="1954">
        <v>10284.799999999999</v>
      </c>
      <c r="T83" s="1954">
        <v>25095.7</v>
      </c>
      <c r="U83" s="1954">
        <v>0</v>
      </c>
      <c r="V83" s="1954">
        <v>0</v>
      </c>
      <c r="W83" s="1954">
        <v>0</v>
      </c>
      <c r="X83" s="1954">
        <v>0</v>
      </c>
      <c r="Y83" s="1954">
        <v>49791.700000000004</v>
      </c>
      <c r="Z83" s="1954">
        <v>0</v>
      </c>
      <c r="AA83" s="1954">
        <v>0</v>
      </c>
      <c r="AB83" s="1954">
        <v>0</v>
      </c>
      <c r="AC83" s="1954">
        <v>0</v>
      </c>
      <c r="AD83" s="1954">
        <v>0</v>
      </c>
      <c r="AE83" s="1954">
        <v>0</v>
      </c>
      <c r="AF83" s="1954">
        <v>0</v>
      </c>
      <c r="AG83" s="1954">
        <v>0</v>
      </c>
      <c r="AH83" s="1954">
        <v>0</v>
      </c>
      <c r="AI83" s="1954">
        <v>0</v>
      </c>
      <c r="AJ83" s="1954">
        <v>0</v>
      </c>
      <c r="AK83" s="1954">
        <v>0</v>
      </c>
      <c r="AL83" s="1954">
        <v>0</v>
      </c>
      <c r="AM83" s="1954">
        <v>0</v>
      </c>
      <c r="AN83" s="1954">
        <v>0</v>
      </c>
      <c r="AO83" s="1954">
        <v>0</v>
      </c>
      <c r="AP83" s="1954">
        <v>0</v>
      </c>
      <c r="AQ83" s="1954">
        <v>0</v>
      </c>
      <c r="AR83" s="1954">
        <v>0</v>
      </c>
      <c r="AS83" s="456"/>
      <c r="AT83" s="456"/>
      <c r="AU83" s="456"/>
      <c r="AV83" s="456"/>
      <c r="AW83" s="456"/>
      <c r="AX83" s="456"/>
      <c r="AY83" s="456"/>
      <c r="AZ83" s="456"/>
      <c r="BA83" s="456"/>
      <c r="BB83" s="456"/>
      <c r="BC83" s="456"/>
      <c r="BD83" s="456"/>
      <c r="BE83" s="456"/>
      <c r="BF83" s="456"/>
      <c r="BG83" s="456"/>
      <c r="BH83" s="456"/>
      <c r="BI83" s="456"/>
      <c r="BJ83" s="456"/>
      <c r="BK83" s="456"/>
      <c r="BL83" s="456"/>
    </row>
    <row r="84" spans="1:64">
      <c r="A84" s="120"/>
      <c r="B84" s="120"/>
      <c r="C84" s="120">
        <v>9</v>
      </c>
      <c r="D84" s="1954">
        <v>8114.3610946654899</v>
      </c>
      <c r="E84" s="1954">
        <v>22704.76647435391</v>
      </c>
      <c r="F84" s="1954">
        <v>4009.4495350996003</v>
      </c>
      <c r="G84" s="1954">
        <v>15018.90601547056</v>
      </c>
      <c r="H84" s="1954">
        <v>51.656909871240003</v>
      </c>
      <c r="I84" s="1954">
        <v>0</v>
      </c>
      <c r="J84" s="1954">
        <v>1341.9</v>
      </c>
      <c r="K84" s="1954">
        <v>2315.6999999999998</v>
      </c>
      <c r="L84" s="1954">
        <v>1664</v>
      </c>
      <c r="M84" s="1954">
        <v>4820.6000000000004</v>
      </c>
      <c r="N84" s="1954">
        <v>12281.400000000001</v>
      </c>
      <c r="O84" s="1954">
        <v>0</v>
      </c>
      <c r="P84" s="1954">
        <v>9174.2999999999993</v>
      </c>
      <c r="Q84" s="1954">
        <v>4511.5</v>
      </c>
      <c r="R84" s="1954">
        <v>12133.800000000001</v>
      </c>
      <c r="S84" s="1954">
        <v>15669.099999999999</v>
      </c>
      <c r="T84" s="1954">
        <v>18631.699999999997</v>
      </c>
      <c r="U84" s="1954">
        <v>0</v>
      </c>
      <c r="V84" s="1954">
        <v>0</v>
      </c>
      <c r="W84" s="1954">
        <v>0</v>
      </c>
      <c r="X84" s="1954">
        <v>0</v>
      </c>
      <c r="Y84" s="1954">
        <v>39548</v>
      </c>
      <c r="Z84" s="1954">
        <v>0</v>
      </c>
      <c r="AA84" s="1954">
        <v>0</v>
      </c>
      <c r="AB84" s="1954">
        <v>0</v>
      </c>
      <c r="AC84" s="1954">
        <v>0</v>
      </c>
      <c r="AD84" s="1954">
        <v>0</v>
      </c>
      <c r="AE84" s="1954">
        <v>0</v>
      </c>
      <c r="AF84" s="1954">
        <v>0</v>
      </c>
      <c r="AG84" s="1954">
        <v>0</v>
      </c>
      <c r="AH84" s="1954">
        <v>0</v>
      </c>
      <c r="AI84" s="1954">
        <v>0</v>
      </c>
      <c r="AJ84" s="1954">
        <v>0</v>
      </c>
      <c r="AK84" s="1954">
        <v>0</v>
      </c>
      <c r="AL84" s="1954">
        <v>0</v>
      </c>
      <c r="AM84" s="1954">
        <v>0</v>
      </c>
      <c r="AN84" s="1954">
        <v>0</v>
      </c>
      <c r="AO84" s="1954">
        <v>0</v>
      </c>
      <c r="AP84" s="1954">
        <v>0</v>
      </c>
      <c r="AQ84" s="1954">
        <v>0</v>
      </c>
      <c r="AR84" s="1954">
        <v>0</v>
      </c>
      <c r="AS84" s="456"/>
      <c r="AT84" s="456"/>
      <c r="AU84" s="456"/>
      <c r="AV84" s="456"/>
      <c r="AW84" s="456"/>
      <c r="AX84" s="456"/>
      <c r="AY84" s="456"/>
      <c r="AZ84" s="456"/>
      <c r="BA84" s="456"/>
      <c r="BB84" s="456"/>
      <c r="BC84" s="456"/>
      <c r="BD84" s="456"/>
      <c r="BE84" s="456"/>
      <c r="BF84" s="456"/>
      <c r="BG84" s="456"/>
      <c r="BH84" s="456"/>
      <c r="BI84" s="456"/>
      <c r="BJ84" s="456"/>
      <c r="BK84" s="456"/>
      <c r="BL84" s="456"/>
    </row>
    <row r="85" spans="1:64">
      <c r="A85" s="120"/>
      <c r="B85" s="120"/>
      <c r="C85" s="120">
        <v>10</v>
      </c>
      <c r="D85" s="1954">
        <v>20352.523124660707</v>
      </c>
      <c r="E85" s="1954">
        <v>31060.933675808104</v>
      </c>
      <c r="F85" s="1954">
        <v>11160.742156782471</v>
      </c>
      <c r="G85" s="1954">
        <v>6745.4353122087605</v>
      </c>
      <c r="H85" s="1954">
        <v>9682.4342563696009</v>
      </c>
      <c r="I85" s="1954">
        <v>501.63727091272</v>
      </c>
      <c r="J85" s="1954">
        <v>7622.8</v>
      </c>
      <c r="K85" s="1954">
        <v>5208.2</v>
      </c>
      <c r="L85" s="1954">
        <v>10231.5</v>
      </c>
      <c r="M85" s="1954">
        <v>7338.2</v>
      </c>
      <c r="N85" s="1954">
        <v>15347.499999999998</v>
      </c>
      <c r="O85" s="1954">
        <v>25286.5</v>
      </c>
      <c r="P85" s="1954">
        <v>15317.6</v>
      </c>
      <c r="Q85" s="1954">
        <v>5855.5</v>
      </c>
      <c r="R85" s="1954">
        <v>7894.7</v>
      </c>
      <c r="S85" s="1954">
        <v>15818.7</v>
      </c>
      <c r="T85" s="1954">
        <v>18280</v>
      </c>
      <c r="U85" s="1954">
        <v>0</v>
      </c>
      <c r="V85" s="1954">
        <v>0</v>
      </c>
      <c r="W85" s="1954">
        <v>0</v>
      </c>
      <c r="X85" s="1954">
        <v>0</v>
      </c>
      <c r="Y85" s="1954">
        <v>0</v>
      </c>
      <c r="Z85" s="1954">
        <v>0</v>
      </c>
      <c r="AA85" s="1954">
        <v>0</v>
      </c>
      <c r="AB85" s="1954">
        <v>0</v>
      </c>
      <c r="AC85" s="1954">
        <v>0</v>
      </c>
      <c r="AD85" s="1954">
        <v>0</v>
      </c>
      <c r="AE85" s="1954">
        <v>0</v>
      </c>
      <c r="AF85" s="1954">
        <v>0</v>
      </c>
      <c r="AG85" s="1954">
        <v>0</v>
      </c>
      <c r="AH85" s="1954">
        <v>0</v>
      </c>
      <c r="AI85" s="1954">
        <v>0</v>
      </c>
      <c r="AJ85" s="1954">
        <v>0</v>
      </c>
      <c r="AK85" s="1954">
        <v>0</v>
      </c>
      <c r="AL85" s="1954">
        <v>0</v>
      </c>
      <c r="AM85" s="1954">
        <v>0</v>
      </c>
      <c r="AN85" s="1954">
        <v>0</v>
      </c>
      <c r="AO85" s="1954">
        <v>0</v>
      </c>
      <c r="AP85" s="1954">
        <v>0</v>
      </c>
      <c r="AQ85" s="1954">
        <v>0</v>
      </c>
      <c r="AR85" s="1954">
        <v>0</v>
      </c>
      <c r="AS85" s="456"/>
      <c r="AT85" s="456"/>
      <c r="AU85" s="456"/>
      <c r="AV85" s="456"/>
      <c r="AW85" s="456"/>
      <c r="AX85" s="456"/>
      <c r="AY85" s="456"/>
      <c r="AZ85" s="456"/>
      <c r="BA85" s="456"/>
      <c r="BB85" s="456"/>
      <c r="BC85" s="456"/>
      <c r="BD85" s="456"/>
      <c r="BE85" s="456"/>
      <c r="BF85" s="456"/>
      <c r="BG85" s="456"/>
      <c r="BH85" s="456"/>
      <c r="BI85" s="456"/>
      <c r="BJ85" s="456"/>
      <c r="BK85" s="456"/>
      <c r="BL85" s="456"/>
    </row>
    <row r="86" spans="1:64">
      <c r="A86" s="120"/>
      <c r="B86" s="120"/>
      <c r="C86" s="120">
        <v>11</v>
      </c>
      <c r="D86" s="1954">
        <v>5421.3540827030793</v>
      </c>
      <c r="E86" s="1954">
        <v>18417.539057930931</v>
      </c>
      <c r="F86" s="1954">
        <v>25416.165591010638</v>
      </c>
      <c r="G86" s="1954">
        <v>11239.529712791291</v>
      </c>
      <c r="H86" s="1954">
        <v>11674.744332713481</v>
      </c>
      <c r="I86" s="1954">
        <v>1505.5147301704701</v>
      </c>
      <c r="J86" s="1954">
        <v>818.3</v>
      </c>
      <c r="K86" s="1954">
        <v>6920.1</v>
      </c>
      <c r="L86" s="1954">
        <v>597.29999999999995</v>
      </c>
      <c r="M86" s="1954">
        <v>1822.2</v>
      </c>
      <c r="N86" s="1954">
        <v>18603.500000000004</v>
      </c>
      <c r="O86" s="1954">
        <v>35862.199999999997</v>
      </c>
      <c r="P86" s="1954">
        <v>20674.5</v>
      </c>
      <c r="Q86" s="1954">
        <v>9430.2999999999993</v>
      </c>
      <c r="R86" s="1954">
        <v>11069.3</v>
      </c>
      <c r="S86" s="1954">
        <v>20690.7</v>
      </c>
      <c r="T86" s="1954">
        <v>14608.3</v>
      </c>
      <c r="U86" s="1954">
        <v>0</v>
      </c>
      <c r="V86" s="1954">
        <v>0</v>
      </c>
      <c r="W86" s="1954">
        <v>0</v>
      </c>
      <c r="X86" s="1954">
        <v>0</v>
      </c>
      <c r="Y86" s="1954">
        <v>0</v>
      </c>
      <c r="Z86" s="1954">
        <v>0</v>
      </c>
      <c r="AA86" s="1954">
        <v>0</v>
      </c>
      <c r="AB86" s="1954">
        <v>0</v>
      </c>
      <c r="AC86" s="1954">
        <v>0</v>
      </c>
      <c r="AD86" s="1954">
        <v>0</v>
      </c>
      <c r="AE86" s="1954">
        <v>0</v>
      </c>
      <c r="AF86" s="1954">
        <v>0</v>
      </c>
      <c r="AG86" s="1954">
        <v>0</v>
      </c>
      <c r="AH86" s="1954">
        <v>0</v>
      </c>
      <c r="AI86" s="1954">
        <v>0</v>
      </c>
      <c r="AJ86" s="1954">
        <v>0</v>
      </c>
      <c r="AK86" s="1954">
        <v>0</v>
      </c>
      <c r="AL86" s="1954">
        <v>0</v>
      </c>
      <c r="AM86" s="1954">
        <v>0</v>
      </c>
      <c r="AN86" s="1954">
        <v>0</v>
      </c>
      <c r="AO86" s="1954">
        <v>0</v>
      </c>
      <c r="AP86" s="1954">
        <v>0</v>
      </c>
      <c r="AQ86" s="1954">
        <v>0</v>
      </c>
      <c r="AR86" s="1954">
        <v>0</v>
      </c>
      <c r="AS86" s="456"/>
      <c r="AT86" s="456"/>
      <c r="AU86" s="456"/>
      <c r="AV86" s="456"/>
      <c r="AW86" s="456"/>
      <c r="AX86" s="456"/>
      <c r="AY86" s="456"/>
      <c r="AZ86" s="456"/>
      <c r="BA86" s="456"/>
      <c r="BB86" s="456"/>
      <c r="BC86" s="456"/>
      <c r="BD86" s="456"/>
      <c r="BE86" s="456"/>
      <c r="BF86" s="456"/>
      <c r="BG86" s="456"/>
      <c r="BH86" s="456"/>
      <c r="BI86" s="456"/>
      <c r="BJ86" s="456"/>
      <c r="BK86" s="456"/>
      <c r="BL86" s="456"/>
    </row>
    <row r="87" spans="1:64">
      <c r="A87" s="120"/>
      <c r="B87" s="120"/>
      <c r="C87" s="120">
        <v>12</v>
      </c>
      <c r="D87" s="1954">
        <v>2226.8764318247099</v>
      </c>
      <c r="E87" s="1954">
        <v>22500.541239231799</v>
      </c>
      <c r="F87" s="1954">
        <v>29745.814798551019</v>
      </c>
      <c r="G87" s="1954">
        <v>6916.77087369328</v>
      </c>
      <c r="H87" s="1954">
        <v>6019.3054808560901</v>
      </c>
      <c r="I87" s="1954">
        <v>1856.76202238975</v>
      </c>
      <c r="J87" s="1954">
        <v>3934.1</v>
      </c>
      <c r="K87" s="1954">
        <v>12459.5</v>
      </c>
      <c r="L87" s="1954">
        <v>874</v>
      </c>
      <c r="M87" s="1954">
        <v>14433.800000000001</v>
      </c>
      <c r="N87" s="1954">
        <v>28540.1</v>
      </c>
      <c r="O87" s="1954">
        <v>18944.2</v>
      </c>
      <c r="P87" s="1954">
        <v>13239.1</v>
      </c>
      <c r="Q87" s="1954">
        <v>11870.800000000001</v>
      </c>
      <c r="R87" s="1954">
        <v>20378.300000000003</v>
      </c>
      <c r="S87" s="1954">
        <v>25402.799999999999</v>
      </c>
      <c r="T87" s="1954">
        <v>16790.399999999998</v>
      </c>
      <c r="U87" s="1954">
        <v>0</v>
      </c>
      <c r="V87" s="1954">
        <v>0</v>
      </c>
      <c r="W87" s="1954">
        <v>0</v>
      </c>
      <c r="X87" s="1954">
        <v>0</v>
      </c>
      <c r="Y87" s="1954">
        <v>0</v>
      </c>
      <c r="Z87" s="1954">
        <v>0</v>
      </c>
      <c r="AA87" s="1954">
        <v>0</v>
      </c>
      <c r="AB87" s="1954">
        <v>0</v>
      </c>
      <c r="AC87" s="1954">
        <v>0</v>
      </c>
      <c r="AD87" s="1954">
        <v>0</v>
      </c>
      <c r="AE87" s="1954">
        <v>0</v>
      </c>
      <c r="AF87" s="1954">
        <v>0</v>
      </c>
      <c r="AG87" s="1954">
        <v>0</v>
      </c>
      <c r="AH87" s="1954">
        <v>0</v>
      </c>
      <c r="AI87" s="1954">
        <v>0</v>
      </c>
      <c r="AJ87" s="1954">
        <v>0</v>
      </c>
      <c r="AK87" s="1954">
        <v>0</v>
      </c>
      <c r="AL87" s="1954">
        <v>0</v>
      </c>
      <c r="AM87" s="1954">
        <v>0</v>
      </c>
      <c r="AN87" s="1954">
        <v>0</v>
      </c>
      <c r="AO87" s="1954">
        <v>0</v>
      </c>
      <c r="AP87" s="1954">
        <v>0</v>
      </c>
      <c r="AQ87" s="1954">
        <v>0</v>
      </c>
      <c r="AR87" s="1954">
        <v>0</v>
      </c>
      <c r="AS87" s="456"/>
      <c r="AT87" s="456"/>
      <c r="AU87" s="456"/>
      <c r="AV87" s="456"/>
      <c r="AW87" s="456"/>
      <c r="AX87" s="456"/>
      <c r="AY87" s="456"/>
      <c r="AZ87" s="456"/>
      <c r="BA87" s="456"/>
      <c r="BB87" s="456"/>
      <c r="BC87" s="456"/>
      <c r="BD87" s="456"/>
      <c r="BE87" s="456"/>
      <c r="BF87" s="456"/>
      <c r="BG87" s="456"/>
      <c r="BH87" s="456"/>
      <c r="BI87" s="456"/>
      <c r="BJ87" s="456"/>
      <c r="BK87" s="456"/>
      <c r="BL87" s="456"/>
    </row>
    <row r="88" spans="1:64" ht="15.75">
      <c r="A88" s="120"/>
      <c r="B88" s="120"/>
      <c r="C88" s="277"/>
      <c r="D88" s="277">
        <v>116332.30869787201</v>
      </c>
      <c r="E88" s="277">
        <v>127982.63320541214</v>
      </c>
      <c r="F88" s="277">
        <v>119515.15217066981</v>
      </c>
      <c r="G88" s="277">
        <v>103081.55270622304</v>
      </c>
      <c r="H88" s="277">
        <v>142826.99405374582</v>
      </c>
      <c r="I88" s="277">
        <v>5292.6973377721606</v>
      </c>
      <c r="J88" s="277">
        <v>62121.219723834096</v>
      </c>
      <c r="K88" s="277">
        <v>88259.5</v>
      </c>
      <c r="L88" s="277">
        <v>36003.100000000006</v>
      </c>
      <c r="M88" s="277">
        <v>53017.9</v>
      </c>
      <c r="N88" s="277">
        <v>177754.2</v>
      </c>
      <c r="O88" s="277">
        <v>119876.7</v>
      </c>
      <c r="P88" s="277">
        <v>125821.70000000001</v>
      </c>
      <c r="Q88" s="277">
        <v>71419.400000000009</v>
      </c>
      <c r="R88" s="277">
        <v>113151</v>
      </c>
      <c r="S88" s="277">
        <v>109761</v>
      </c>
      <c r="T88" s="277">
        <v>191760.19999999998</v>
      </c>
      <c r="U88" s="277">
        <v>35377.1</v>
      </c>
      <c r="V88" s="277">
        <v>0</v>
      </c>
      <c r="W88" s="277">
        <v>-0.1</v>
      </c>
      <c r="X88" s="277">
        <v>0</v>
      </c>
      <c r="Y88" s="277">
        <v>170180.40000000002</v>
      </c>
      <c r="Z88" s="277">
        <v>0</v>
      </c>
      <c r="AA88" s="277">
        <v>0</v>
      </c>
      <c r="AB88" s="277">
        <v>0</v>
      </c>
      <c r="AC88" s="277">
        <v>0</v>
      </c>
      <c r="AD88" s="277">
        <v>0</v>
      </c>
      <c r="AE88" s="277">
        <v>0</v>
      </c>
      <c r="AF88" s="277">
        <v>0</v>
      </c>
      <c r="AG88" s="277">
        <v>0</v>
      </c>
      <c r="AH88" s="277">
        <v>0</v>
      </c>
      <c r="AI88" s="277">
        <v>0</v>
      </c>
      <c r="AJ88" s="277">
        <v>0</v>
      </c>
      <c r="AK88" s="277">
        <v>0</v>
      </c>
      <c r="AL88" s="277">
        <v>0</v>
      </c>
      <c r="AM88" s="277">
        <v>0</v>
      </c>
      <c r="AN88" s="277">
        <v>0</v>
      </c>
      <c r="AO88" s="277">
        <v>0</v>
      </c>
      <c r="AP88" s="277">
        <v>0</v>
      </c>
      <c r="AQ88" s="277">
        <v>0</v>
      </c>
      <c r="AR88" s="277">
        <v>0</v>
      </c>
    </row>
    <row r="89" spans="1:64" ht="15.75">
      <c r="A89" s="120"/>
      <c r="B89" s="277" t="s">
        <v>1898</v>
      </c>
      <c r="C89" s="120"/>
      <c r="D89" s="277"/>
      <c r="E89" s="277"/>
      <c r="F89" s="277"/>
      <c r="G89" s="277"/>
      <c r="H89" s="277"/>
      <c r="I89" s="277"/>
      <c r="J89" s="277"/>
      <c r="K89" s="277"/>
      <c r="L89" s="277"/>
      <c r="M89" s="277"/>
      <c r="N89" s="277"/>
      <c r="O89" s="277"/>
      <c r="P89" s="277"/>
      <c r="Q89" s="277"/>
      <c r="R89" s="277"/>
      <c r="S89" s="277"/>
      <c r="T89" s="277"/>
      <c r="U89" s="277"/>
      <c r="V89" s="277"/>
      <c r="W89" s="277"/>
      <c r="X89" s="277"/>
      <c r="Y89" s="277"/>
      <c r="Z89" s="277"/>
      <c r="AA89" s="277"/>
      <c r="AB89" s="277"/>
      <c r="AC89" s="277"/>
      <c r="AD89" s="277"/>
      <c r="AE89" s="277"/>
      <c r="AF89" s="277"/>
      <c r="AG89" s="277"/>
      <c r="AH89" s="277"/>
      <c r="AI89" s="277"/>
      <c r="AJ89" s="277"/>
      <c r="AK89" s="277"/>
      <c r="AL89" s="277"/>
      <c r="AM89" s="277"/>
      <c r="AN89" s="277"/>
      <c r="AO89" s="277"/>
      <c r="AP89" s="277"/>
      <c r="AQ89" s="277"/>
      <c r="AR89" s="277"/>
    </row>
    <row r="90" spans="1:64">
      <c r="A90" s="120"/>
      <c r="B90" s="120"/>
      <c r="C90" s="120">
        <v>1</v>
      </c>
      <c r="D90" s="454">
        <v>6188.2999999999993</v>
      </c>
      <c r="E90" s="454">
        <v>8867.2999999999993</v>
      </c>
      <c r="F90" s="454">
        <v>3795.5</v>
      </c>
      <c r="G90" s="454">
        <v>961.40000000000009</v>
      </c>
      <c r="H90" s="454">
        <v>1842.1</v>
      </c>
      <c r="I90" s="454">
        <v>882.40000000000009</v>
      </c>
      <c r="J90" s="454">
        <v>4882.5</v>
      </c>
      <c r="K90" s="454">
        <v>650.59999999999991</v>
      </c>
      <c r="L90" s="454">
        <v>1850.1</v>
      </c>
      <c r="M90" s="454">
        <v>6078.5999999999995</v>
      </c>
      <c r="N90" s="454">
        <v>8721.7999999999993</v>
      </c>
      <c r="O90" s="454">
        <v>4535.1000000000004</v>
      </c>
      <c r="P90" s="454">
        <v>8479.2000000000007</v>
      </c>
      <c r="Q90" s="454">
        <v>7990.0999999999995</v>
      </c>
      <c r="R90" s="454">
        <v>8212.4</v>
      </c>
      <c r="S90" s="454">
        <v>1242.7</v>
      </c>
      <c r="T90" s="454">
        <v>6692.4</v>
      </c>
      <c r="U90" s="454">
        <v>10349.6</v>
      </c>
      <c r="V90" s="454">
        <v>1509</v>
      </c>
      <c r="W90" s="454">
        <v>1778.1000000000001</v>
      </c>
      <c r="X90" s="454">
        <v>981.3</v>
      </c>
      <c r="Y90" s="454">
        <v>665.6</v>
      </c>
      <c r="Z90" s="454">
        <v>1725.5</v>
      </c>
      <c r="AA90" s="454">
        <v>0</v>
      </c>
      <c r="AB90" s="454">
        <v>0</v>
      </c>
      <c r="AC90" s="454">
        <v>0</v>
      </c>
      <c r="AD90" s="454">
        <v>0</v>
      </c>
      <c r="AE90" s="454">
        <v>0</v>
      </c>
      <c r="AF90" s="454">
        <v>0</v>
      </c>
      <c r="AG90" s="454">
        <v>0</v>
      </c>
      <c r="AH90" s="454">
        <v>0</v>
      </c>
      <c r="AI90" s="454">
        <v>0</v>
      </c>
      <c r="AJ90" s="454">
        <v>0</v>
      </c>
      <c r="AK90" s="454">
        <v>0</v>
      </c>
      <c r="AL90" s="454">
        <v>0</v>
      </c>
      <c r="AM90" s="454">
        <v>0</v>
      </c>
      <c r="AN90" s="454">
        <v>0</v>
      </c>
      <c r="AO90" s="454">
        <v>0</v>
      </c>
      <c r="AP90" s="454">
        <v>0</v>
      </c>
      <c r="AQ90" s="454">
        <v>0</v>
      </c>
      <c r="AR90" s="454">
        <v>0</v>
      </c>
    </row>
    <row r="91" spans="1:64">
      <c r="A91" s="120"/>
      <c r="B91" s="120"/>
      <c r="C91" s="120">
        <v>2</v>
      </c>
      <c r="D91" s="454">
        <v>4852</v>
      </c>
      <c r="E91" s="454">
        <v>8654</v>
      </c>
      <c r="F91" s="454">
        <v>3109.5</v>
      </c>
      <c r="G91" s="454">
        <v>638.1</v>
      </c>
      <c r="H91" s="454">
        <v>352.09999999999997</v>
      </c>
      <c r="I91" s="454">
        <v>1111.9000000000001</v>
      </c>
      <c r="J91" s="454">
        <v>1314.7</v>
      </c>
      <c r="K91" s="454">
        <v>2119.0999999999995</v>
      </c>
      <c r="L91" s="454">
        <v>494.19999999999993</v>
      </c>
      <c r="M91" s="454">
        <v>2712.7999999999997</v>
      </c>
      <c r="N91" s="454">
        <v>3596.1</v>
      </c>
      <c r="O91" s="454">
        <v>2271.6999999999998</v>
      </c>
      <c r="P91" s="454">
        <v>10663.8</v>
      </c>
      <c r="Q91" s="454">
        <v>5069.2</v>
      </c>
      <c r="R91" s="454">
        <v>4795.7</v>
      </c>
      <c r="S91" s="454">
        <v>1314.4</v>
      </c>
      <c r="T91" s="454">
        <v>7204.6</v>
      </c>
      <c r="U91" s="454">
        <v>4781.3999999999996</v>
      </c>
      <c r="V91" s="454">
        <v>883.3</v>
      </c>
      <c r="W91" s="454">
        <v>904.3</v>
      </c>
      <c r="X91" s="454">
        <v>247.7</v>
      </c>
      <c r="Y91" s="454">
        <v>979.60000000000014</v>
      </c>
      <c r="Z91" s="454">
        <v>1464.5</v>
      </c>
      <c r="AA91" s="454">
        <v>0</v>
      </c>
      <c r="AB91" s="454">
        <v>0</v>
      </c>
      <c r="AC91" s="454">
        <v>0</v>
      </c>
      <c r="AD91" s="454">
        <v>0</v>
      </c>
      <c r="AE91" s="454">
        <v>0</v>
      </c>
      <c r="AF91" s="454">
        <v>0</v>
      </c>
      <c r="AG91" s="454">
        <v>0</v>
      </c>
      <c r="AH91" s="454">
        <v>0</v>
      </c>
      <c r="AI91" s="454">
        <v>0</v>
      </c>
      <c r="AJ91" s="454">
        <v>0</v>
      </c>
      <c r="AK91" s="454">
        <v>0</v>
      </c>
      <c r="AL91" s="454">
        <v>0</v>
      </c>
      <c r="AM91" s="454">
        <v>0</v>
      </c>
      <c r="AN91" s="454">
        <v>0</v>
      </c>
      <c r="AO91" s="454">
        <v>0</v>
      </c>
      <c r="AP91" s="454">
        <v>0</v>
      </c>
      <c r="AQ91" s="454">
        <v>0</v>
      </c>
      <c r="AR91" s="454">
        <v>0</v>
      </c>
    </row>
    <row r="92" spans="1:64">
      <c r="A92" s="120"/>
      <c r="B92" s="120"/>
      <c r="C92" s="120">
        <v>3</v>
      </c>
      <c r="D92" s="454">
        <v>9519.9</v>
      </c>
      <c r="E92" s="454">
        <v>2946.6</v>
      </c>
      <c r="F92" s="454">
        <v>1772.2</v>
      </c>
      <c r="G92" s="454">
        <v>2102.6</v>
      </c>
      <c r="H92" s="454">
        <v>577.1</v>
      </c>
      <c r="I92" s="454">
        <v>931.3</v>
      </c>
      <c r="J92" s="454">
        <v>1891.1000000000001</v>
      </c>
      <c r="K92" s="454">
        <v>9470.7999999999993</v>
      </c>
      <c r="L92" s="454">
        <v>1304.0999999999999</v>
      </c>
      <c r="M92" s="454">
        <v>5716</v>
      </c>
      <c r="N92" s="454">
        <v>3966.5</v>
      </c>
      <c r="O92" s="454">
        <v>2502.9</v>
      </c>
      <c r="P92" s="454">
        <v>9982.2000000000007</v>
      </c>
      <c r="Q92" s="454">
        <v>2958.6</v>
      </c>
      <c r="R92" s="454">
        <v>8714.4</v>
      </c>
      <c r="S92" s="454">
        <v>1528.1000000000001</v>
      </c>
      <c r="T92" s="454">
        <v>2994.3999999999996</v>
      </c>
      <c r="U92" s="454">
        <v>8882.7000000000007</v>
      </c>
      <c r="V92" s="454">
        <v>4069.9</v>
      </c>
      <c r="W92" s="454">
        <v>2157.5</v>
      </c>
      <c r="X92" s="454">
        <v>675.8</v>
      </c>
      <c r="Y92" s="454">
        <v>489.6</v>
      </c>
      <c r="Z92" s="454">
        <v>1347.1</v>
      </c>
      <c r="AA92" s="454">
        <v>0</v>
      </c>
      <c r="AB92" s="454">
        <v>0</v>
      </c>
      <c r="AC92" s="454">
        <v>0</v>
      </c>
      <c r="AD92" s="454">
        <v>0</v>
      </c>
      <c r="AE92" s="454">
        <v>0</v>
      </c>
      <c r="AF92" s="454">
        <v>0</v>
      </c>
      <c r="AG92" s="454">
        <v>0</v>
      </c>
      <c r="AH92" s="454">
        <v>0</v>
      </c>
      <c r="AI92" s="454">
        <v>0</v>
      </c>
      <c r="AJ92" s="454">
        <v>0</v>
      </c>
      <c r="AK92" s="454">
        <v>0</v>
      </c>
      <c r="AL92" s="454">
        <v>0</v>
      </c>
      <c r="AM92" s="454">
        <v>0</v>
      </c>
      <c r="AN92" s="454">
        <v>0</v>
      </c>
      <c r="AO92" s="454">
        <v>0</v>
      </c>
      <c r="AP92" s="454">
        <v>0</v>
      </c>
      <c r="AQ92" s="454">
        <v>0</v>
      </c>
      <c r="AR92" s="454">
        <v>0</v>
      </c>
    </row>
    <row r="93" spans="1:64">
      <c r="A93" s="120"/>
      <c r="B93" s="120"/>
      <c r="C93" s="120">
        <v>4</v>
      </c>
      <c r="D93" s="454">
        <v>11573.2</v>
      </c>
      <c r="E93" s="454">
        <v>3872.2999999999993</v>
      </c>
      <c r="F93" s="454">
        <v>6662.9000000000005</v>
      </c>
      <c r="G93" s="454">
        <v>5553.1</v>
      </c>
      <c r="H93" s="454">
        <v>1438.1999999999998</v>
      </c>
      <c r="I93" s="454">
        <v>3843.6000000000004</v>
      </c>
      <c r="J93" s="454">
        <v>8231.3000000000011</v>
      </c>
      <c r="K93" s="454">
        <v>10918.3</v>
      </c>
      <c r="L93" s="454">
        <v>2200.5</v>
      </c>
      <c r="M93" s="454">
        <v>5497.1</v>
      </c>
      <c r="N93" s="454">
        <v>8823.2999999999993</v>
      </c>
      <c r="O93" s="454">
        <v>5548.7999999999993</v>
      </c>
      <c r="P93" s="454">
        <v>11451.4</v>
      </c>
      <c r="Q93" s="454">
        <v>7057.5</v>
      </c>
      <c r="R93" s="454">
        <v>10938.500000000002</v>
      </c>
      <c r="S93" s="454">
        <v>7427.9000000000005</v>
      </c>
      <c r="T93" s="454">
        <v>3081.5</v>
      </c>
      <c r="U93" s="454">
        <v>10774.1</v>
      </c>
      <c r="V93" s="454">
        <v>8804.4</v>
      </c>
      <c r="W93" s="454">
        <v>3295.1000000000004</v>
      </c>
      <c r="X93" s="454">
        <v>1172</v>
      </c>
      <c r="Y93" s="454">
        <v>1472.8</v>
      </c>
      <c r="Z93" s="454">
        <v>1296.8000000000002</v>
      </c>
      <c r="AA93" s="454">
        <v>0</v>
      </c>
      <c r="AB93" s="454">
        <v>0</v>
      </c>
      <c r="AC93" s="454">
        <v>0</v>
      </c>
      <c r="AD93" s="454">
        <v>0</v>
      </c>
      <c r="AE93" s="454">
        <v>0</v>
      </c>
      <c r="AF93" s="454">
        <v>0</v>
      </c>
      <c r="AG93" s="454">
        <v>0</v>
      </c>
      <c r="AH93" s="454">
        <v>0</v>
      </c>
      <c r="AI93" s="454">
        <v>0</v>
      </c>
      <c r="AJ93" s="454">
        <v>0</v>
      </c>
      <c r="AK93" s="454">
        <v>0</v>
      </c>
      <c r="AL93" s="454">
        <v>0</v>
      </c>
      <c r="AM93" s="454">
        <v>0</v>
      </c>
      <c r="AN93" s="454">
        <v>0</v>
      </c>
      <c r="AO93" s="454">
        <v>0</v>
      </c>
      <c r="AP93" s="454">
        <v>0</v>
      </c>
      <c r="AQ93" s="454">
        <v>0</v>
      </c>
      <c r="AR93" s="454">
        <v>0</v>
      </c>
    </row>
    <row r="94" spans="1:64">
      <c r="A94" s="120"/>
      <c r="B94" s="120"/>
      <c r="C94" s="120">
        <v>5</v>
      </c>
      <c r="D94" s="454">
        <v>20551</v>
      </c>
      <c r="E94" s="454">
        <v>9880.6</v>
      </c>
      <c r="F94" s="454">
        <v>11914.2</v>
      </c>
      <c r="G94" s="454">
        <v>11207.099999999999</v>
      </c>
      <c r="H94" s="454">
        <v>4901.3999999999996</v>
      </c>
      <c r="I94" s="454">
        <v>5913.9</v>
      </c>
      <c r="J94" s="454">
        <v>11915.2</v>
      </c>
      <c r="K94" s="454">
        <v>14411.599999999999</v>
      </c>
      <c r="L94" s="454">
        <v>3761.7999999999997</v>
      </c>
      <c r="M94" s="454">
        <v>10532.5</v>
      </c>
      <c r="N94" s="454">
        <v>12442.8</v>
      </c>
      <c r="O94" s="454">
        <v>12236.100000000002</v>
      </c>
      <c r="P94" s="454">
        <v>13982.800000000001</v>
      </c>
      <c r="Q94" s="454">
        <v>9920.9</v>
      </c>
      <c r="R94" s="454">
        <v>17137.300000000003</v>
      </c>
      <c r="S94" s="454">
        <v>9730.9</v>
      </c>
      <c r="T94" s="454">
        <v>10109.4</v>
      </c>
      <c r="U94" s="454">
        <v>14474.1</v>
      </c>
      <c r="V94" s="454">
        <v>8490.4</v>
      </c>
      <c r="W94" s="454">
        <v>4013.7999999999997</v>
      </c>
      <c r="X94" s="454">
        <v>2239.8000000000002</v>
      </c>
      <c r="Y94" s="454">
        <v>2667.7</v>
      </c>
      <c r="Z94" s="454">
        <v>2626.6</v>
      </c>
      <c r="AA94" s="454">
        <v>0</v>
      </c>
      <c r="AB94" s="454">
        <v>0</v>
      </c>
      <c r="AC94" s="454">
        <v>0</v>
      </c>
      <c r="AD94" s="454">
        <v>0</v>
      </c>
      <c r="AE94" s="454">
        <v>0</v>
      </c>
      <c r="AF94" s="454">
        <v>0</v>
      </c>
      <c r="AG94" s="454">
        <v>0</v>
      </c>
      <c r="AH94" s="454">
        <v>0</v>
      </c>
      <c r="AI94" s="454">
        <v>0</v>
      </c>
      <c r="AJ94" s="454">
        <v>0</v>
      </c>
      <c r="AK94" s="454">
        <v>0</v>
      </c>
      <c r="AL94" s="454">
        <v>0</v>
      </c>
      <c r="AM94" s="454">
        <v>0</v>
      </c>
      <c r="AN94" s="454">
        <v>0</v>
      </c>
      <c r="AO94" s="454">
        <v>0</v>
      </c>
      <c r="AP94" s="454">
        <v>0</v>
      </c>
      <c r="AQ94" s="454">
        <v>0</v>
      </c>
      <c r="AR94" s="454">
        <v>0</v>
      </c>
    </row>
    <row r="95" spans="1:64">
      <c r="A95" s="120"/>
      <c r="B95" s="120"/>
      <c r="C95" s="120">
        <v>6</v>
      </c>
      <c r="D95" s="454">
        <v>20153.600000000002</v>
      </c>
      <c r="E95" s="454">
        <v>12070.5</v>
      </c>
      <c r="F95" s="454">
        <v>14923.599999999999</v>
      </c>
      <c r="G95" s="454">
        <v>11969.1</v>
      </c>
      <c r="H95" s="454">
        <v>11280.1</v>
      </c>
      <c r="I95" s="454">
        <v>8975.4</v>
      </c>
      <c r="J95" s="454">
        <v>12862.5</v>
      </c>
      <c r="K95" s="454">
        <v>13085.8</v>
      </c>
      <c r="L95" s="454">
        <v>8724.6</v>
      </c>
      <c r="M95" s="454">
        <v>12054.000000000002</v>
      </c>
      <c r="N95" s="454">
        <v>15323.500000000002</v>
      </c>
      <c r="O95" s="454">
        <v>14294.8</v>
      </c>
      <c r="P95" s="454">
        <v>14540.5</v>
      </c>
      <c r="Q95" s="454">
        <v>12033.599999999999</v>
      </c>
      <c r="R95" s="454">
        <v>15088</v>
      </c>
      <c r="S95" s="454">
        <v>12487.2</v>
      </c>
      <c r="T95" s="454">
        <v>14518.599999999999</v>
      </c>
      <c r="U95" s="454">
        <v>14555.900000000001</v>
      </c>
      <c r="V95" s="454">
        <v>9902.1</v>
      </c>
      <c r="W95" s="454">
        <v>3567.8999999999996</v>
      </c>
      <c r="X95" s="454">
        <v>3724.5</v>
      </c>
      <c r="Y95" s="454">
        <v>3310.4000000000005</v>
      </c>
      <c r="Z95" s="454">
        <v>3799.7</v>
      </c>
      <c r="AA95" s="454">
        <v>0</v>
      </c>
      <c r="AB95" s="454">
        <v>0</v>
      </c>
      <c r="AC95" s="454">
        <v>0</v>
      </c>
      <c r="AD95" s="454">
        <v>0</v>
      </c>
      <c r="AE95" s="454">
        <v>0</v>
      </c>
      <c r="AF95" s="454">
        <v>0</v>
      </c>
      <c r="AG95" s="454">
        <v>0</v>
      </c>
      <c r="AH95" s="454">
        <v>0</v>
      </c>
      <c r="AI95" s="454">
        <v>0</v>
      </c>
      <c r="AJ95" s="454">
        <v>0</v>
      </c>
      <c r="AK95" s="454">
        <v>0</v>
      </c>
      <c r="AL95" s="454">
        <v>0</v>
      </c>
      <c r="AM95" s="454">
        <v>0</v>
      </c>
      <c r="AN95" s="454">
        <v>0</v>
      </c>
      <c r="AO95" s="454">
        <v>0</v>
      </c>
      <c r="AP95" s="454">
        <v>0</v>
      </c>
      <c r="AQ95" s="454">
        <v>0</v>
      </c>
      <c r="AR95" s="454">
        <v>0</v>
      </c>
    </row>
    <row r="96" spans="1:64">
      <c r="A96" s="120"/>
      <c r="B96" s="120"/>
      <c r="C96" s="120">
        <v>7</v>
      </c>
      <c r="D96" s="454">
        <v>26525.9</v>
      </c>
      <c r="E96" s="454">
        <v>23631.200000000001</v>
      </c>
      <c r="F96" s="454">
        <v>17355.100000000002</v>
      </c>
      <c r="G96" s="454">
        <v>4013.5</v>
      </c>
      <c r="H96" s="454">
        <v>13112.7</v>
      </c>
      <c r="I96" s="454">
        <v>12787.5</v>
      </c>
      <c r="J96" s="454">
        <v>15352.800000000001</v>
      </c>
      <c r="K96" s="454">
        <v>14666.399999999998</v>
      </c>
      <c r="L96" s="454">
        <v>14141</v>
      </c>
      <c r="M96" s="454">
        <v>15569.1</v>
      </c>
      <c r="N96" s="454">
        <v>16802.599999999999</v>
      </c>
      <c r="O96" s="454">
        <v>17506.599999999999</v>
      </c>
      <c r="P96" s="454">
        <v>20108.7</v>
      </c>
      <c r="Q96" s="454">
        <v>17848.3</v>
      </c>
      <c r="R96" s="454">
        <v>17745</v>
      </c>
      <c r="S96" s="454">
        <v>15586.6</v>
      </c>
      <c r="T96" s="454">
        <v>17004.3</v>
      </c>
      <c r="U96" s="454">
        <v>17307.599999999999</v>
      </c>
      <c r="V96" s="454">
        <v>10754</v>
      </c>
      <c r="W96" s="454">
        <v>5165.6000000000004</v>
      </c>
      <c r="X96" s="454">
        <v>4034.0000000000005</v>
      </c>
      <c r="Y96" s="454">
        <v>3872.7</v>
      </c>
      <c r="Z96" s="454">
        <v>4263.8999999999996</v>
      </c>
      <c r="AA96" s="454">
        <v>0</v>
      </c>
      <c r="AB96" s="454">
        <v>0</v>
      </c>
      <c r="AC96" s="454">
        <v>0</v>
      </c>
      <c r="AD96" s="454">
        <v>0</v>
      </c>
      <c r="AE96" s="454">
        <v>0</v>
      </c>
      <c r="AF96" s="454">
        <v>0</v>
      </c>
      <c r="AG96" s="454">
        <v>0</v>
      </c>
      <c r="AH96" s="454">
        <v>0</v>
      </c>
      <c r="AI96" s="454">
        <v>0</v>
      </c>
      <c r="AJ96" s="454">
        <v>0</v>
      </c>
      <c r="AK96" s="454">
        <v>0</v>
      </c>
      <c r="AL96" s="454">
        <v>0</v>
      </c>
      <c r="AM96" s="454">
        <v>0</v>
      </c>
      <c r="AN96" s="454">
        <v>0</v>
      </c>
      <c r="AO96" s="454">
        <v>0</v>
      </c>
      <c r="AP96" s="454">
        <v>0</v>
      </c>
      <c r="AQ96" s="454">
        <v>0</v>
      </c>
      <c r="AR96" s="454">
        <v>0</v>
      </c>
    </row>
    <row r="97" spans="1:64">
      <c r="A97" s="120"/>
      <c r="B97" s="120"/>
      <c r="C97" s="120">
        <v>8</v>
      </c>
      <c r="D97" s="454">
        <v>26766.400000000001</v>
      </c>
      <c r="E97" s="454">
        <v>24519</v>
      </c>
      <c r="F97" s="454">
        <v>18325.600000000002</v>
      </c>
      <c r="G97" s="454">
        <v>2763.1000000000004</v>
      </c>
      <c r="H97" s="454">
        <v>14714.000000000002</v>
      </c>
      <c r="I97" s="454">
        <v>15215.6</v>
      </c>
      <c r="J97" s="454">
        <v>15664.5</v>
      </c>
      <c r="K97" s="454">
        <v>16929.8</v>
      </c>
      <c r="L97" s="454">
        <v>15253.199999999999</v>
      </c>
      <c r="M97" s="454">
        <v>16779.400000000001</v>
      </c>
      <c r="N97" s="454">
        <v>21083.699999999997</v>
      </c>
      <c r="O97" s="454">
        <v>17141.599999999999</v>
      </c>
      <c r="P97" s="454">
        <v>20011.900000000001</v>
      </c>
      <c r="Q97" s="454">
        <v>18772.5</v>
      </c>
      <c r="R97" s="454">
        <v>17209.899999999998</v>
      </c>
      <c r="S97" s="454">
        <v>16432.100000000002</v>
      </c>
      <c r="T97" s="454">
        <v>15641.3</v>
      </c>
      <c r="U97" s="454">
        <v>17833.799999999996</v>
      </c>
      <c r="V97" s="454">
        <v>10870.8</v>
      </c>
      <c r="W97" s="454">
        <v>5182.4000000000005</v>
      </c>
      <c r="X97" s="454">
        <v>4436.5999999999995</v>
      </c>
      <c r="Y97" s="454">
        <v>4057.1</v>
      </c>
      <c r="Z97" s="454">
        <v>4585.2000000000007</v>
      </c>
      <c r="AA97" s="454">
        <v>0</v>
      </c>
      <c r="AB97" s="454">
        <v>0</v>
      </c>
      <c r="AC97" s="454">
        <v>0</v>
      </c>
      <c r="AD97" s="454">
        <v>0</v>
      </c>
      <c r="AE97" s="454">
        <v>0</v>
      </c>
      <c r="AF97" s="454">
        <v>0</v>
      </c>
      <c r="AG97" s="454">
        <v>0</v>
      </c>
      <c r="AH97" s="454">
        <v>0</v>
      </c>
      <c r="AI97" s="454">
        <v>0</v>
      </c>
      <c r="AJ97" s="454">
        <v>0</v>
      </c>
      <c r="AK97" s="454">
        <v>0</v>
      </c>
      <c r="AL97" s="454">
        <v>0</v>
      </c>
      <c r="AM97" s="454">
        <v>0</v>
      </c>
      <c r="AN97" s="454">
        <v>0</v>
      </c>
      <c r="AO97" s="454">
        <v>0</v>
      </c>
      <c r="AP97" s="454">
        <v>0</v>
      </c>
      <c r="AQ97" s="454">
        <v>0</v>
      </c>
      <c r="AR97" s="454">
        <v>0</v>
      </c>
    </row>
    <row r="98" spans="1:64">
      <c r="A98" s="120"/>
      <c r="B98" s="120"/>
      <c r="C98" s="120">
        <v>9</v>
      </c>
      <c r="D98" s="454">
        <v>27752</v>
      </c>
      <c r="E98" s="454">
        <v>19442.899999999998</v>
      </c>
      <c r="F98" s="454">
        <v>18157.599999999999</v>
      </c>
      <c r="G98" s="454">
        <v>2679.4</v>
      </c>
      <c r="H98" s="454">
        <v>13131.5</v>
      </c>
      <c r="I98" s="454">
        <v>14919</v>
      </c>
      <c r="J98" s="454">
        <v>13437.500000000002</v>
      </c>
      <c r="K98" s="454">
        <v>13536.9</v>
      </c>
      <c r="L98" s="454">
        <v>12591.899999999998</v>
      </c>
      <c r="M98" s="454">
        <v>16594.8</v>
      </c>
      <c r="N98" s="454">
        <v>18275.099999999999</v>
      </c>
      <c r="O98" s="454">
        <v>14665.5</v>
      </c>
      <c r="P98" s="454">
        <v>18425.3</v>
      </c>
      <c r="Q98" s="454">
        <v>16426.5</v>
      </c>
      <c r="R98" s="454">
        <v>17342.599999999999</v>
      </c>
      <c r="S98" s="454">
        <v>13666.7</v>
      </c>
      <c r="T98" s="454">
        <v>14962.5</v>
      </c>
      <c r="U98" s="454">
        <v>15743.6</v>
      </c>
      <c r="V98" s="454">
        <v>11397.3</v>
      </c>
      <c r="W98" s="454">
        <v>5517</v>
      </c>
      <c r="X98" s="454">
        <v>4321.8</v>
      </c>
      <c r="Y98" s="454">
        <v>3604.4000000000005</v>
      </c>
      <c r="Z98" s="454">
        <v>4343.4000000000005</v>
      </c>
      <c r="AA98" s="454">
        <v>0</v>
      </c>
      <c r="AB98" s="454">
        <v>0</v>
      </c>
      <c r="AC98" s="454">
        <v>0</v>
      </c>
      <c r="AD98" s="454">
        <v>0</v>
      </c>
      <c r="AE98" s="454">
        <v>0</v>
      </c>
      <c r="AF98" s="454">
        <v>0</v>
      </c>
      <c r="AG98" s="454">
        <v>0</v>
      </c>
      <c r="AH98" s="454">
        <v>0</v>
      </c>
      <c r="AI98" s="454">
        <v>0</v>
      </c>
      <c r="AJ98" s="454">
        <v>0</v>
      </c>
      <c r="AK98" s="454">
        <v>0</v>
      </c>
      <c r="AL98" s="454">
        <v>0</v>
      </c>
      <c r="AM98" s="454">
        <v>0</v>
      </c>
      <c r="AN98" s="454">
        <v>0</v>
      </c>
      <c r="AO98" s="454">
        <v>0</v>
      </c>
      <c r="AP98" s="454">
        <v>0</v>
      </c>
      <c r="AQ98" s="454">
        <v>0</v>
      </c>
      <c r="AR98" s="454">
        <v>0</v>
      </c>
    </row>
    <row r="99" spans="1:64">
      <c r="A99" s="120"/>
      <c r="B99" s="120"/>
      <c r="C99" s="120">
        <v>10</v>
      </c>
      <c r="D99" s="454">
        <v>22823.4</v>
      </c>
      <c r="E99" s="454">
        <v>17252</v>
      </c>
      <c r="F99" s="454">
        <v>15814.3</v>
      </c>
      <c r="G99" s="454">
        <v>2407.9</v>
      </c>
      <c r="H99" s="454">
        <v>10412.900000000001</v>
      </c>
      <c r="I99" s="454">
        <v>11400.900000000001</v>
      </c>
      <c r="J99" s="454">
        <v>11667.7</v>
      </c>
      <c r="K99" s="454">
        <v>11494.8</v>
      </c>
      <c r="L99" s="454">
        <v>10813</v>
      </c>
      <c r="M99" s="454">
        <v>17504.8</v>
      </c>
      <c r="N99" s="454">
        <v>10486.099999999999</v>
      </c>
      <c r="O99" s="454">
        <v>15894.199999999999</v>
      </c>
      <c r="P99" s="454">
        <v>14704.1</v>
      </c>
      <c r="Q99" s="454">
        <v>15730.5</v>
      </c>
      <c r="R99" s="454">
        <v>9960.9</v>
      </c>
      <c r="S99" s="454">
        <v>9965.6</v>
      </c>
      <c r="T99" s="454">
        <v>11972.5</v>
      </c>
      <c r="U99" s="454">
        <v>14350.8</v>
      </c>
      <c r="V99" s="454">
        <v>11773.5</v>
      </c>
      <c r="W99" s="454">
        <v>4224.7</v>
      </c>
      <c r="X99" s="454">
        <v>2048.8000000000002</v>
      </c>
      <c r="Y99" s="454">
        <v>2884.2</v>
      </c>
      <c r="Z99" s="454">
        <v>3299.3</v>
      </c>
      <c r="AA99" s="454">
        <v>0</v>
      </c>
      <c r="AB99" s="454">
        <v>0</v>
      </c>
      <c r="AC99" s="454">
        <v>0</v>
      </c>
      <c r="AD99" s="454">
        <v>0</v>
      </c>
      <c r="AE99" s="454">
        <v>0</v>
      </c>
      <c r="AF99" s="454">
        <v>0</v>
      </c>
      <c r="AG99" s="454">
        <v>0</v>
      </c>
      <c r="AH99" s="454">
        <v>0</v>
      </c>
      <c r="AI99" s="454">
        <v>0</v>
      </c>
      <c r="AJ99" s="454">
        <v>0</v>
      </c>
      <c r="AK99" s="454">
        <v>0</v>
      </c>
      <c r="AL99" s="454">
        <v>0</v>
      </c>
      <c r="AM99" s="454">
        <v>0</v>
      </c>
      <c r="AN99" s="454">
        <v>0</v>
      </c>
      <c r="AO99" s="454">
        <v>0</v>
      </c>
      <c r="AP99" s="454">
        <v>0</v>
      </c>
      <c r="AQ99" s="454">
        <v>0</v>
      </c>
      <c r="AR99" s="454">
        <v>0</v>
      </c>
    </row>
    <row r="100" spans="1:64">
      <c r="A100" s="120"/>
      <c r="B100" s="120"/>
      <c r="C100" s="120">
        <v>11</v>
      </c>
      <c r="D100" s="454">
        <v>15520.8</v>
      </c>
      <c r="E100" s="454">
        <v>12263.199999999997</v>
      </c>
      <c r="F100" s="454">
        <v>10716</v>
      </c>
      <c r="G100" s="454">
        <v>2097.6999999999998</v>
      </c>
      <c r="H100" s="454">
        <v>6237.8</v>
      </c>
      <c r="I100" s="454">
        <v>8162.5</v>
      </c>
      <c r="J100" s="454">
        <v>4900.2000000000007</v>
      </c>
      <c r="K100" s="454">
        <v>6338.2000000000007</v>
      </c>
      <c r="L100" s="454">
        <v>6619.5</v>
      </c>
      <c r="M100" s="454">
        <v>11860</v>
      </c>
      <c r="N100" s="454">
        <v>7709.3</v>
      </c>
      <c r="O100" s="454">
        <v>8509</v>
      </c>
      <c r="P100" s="454">
        <v>8747</v>
      </c>
      <c r="Q100" s="454">
        <v>8178.2000000000007</v>
      </c>
      <c r="R100" s="454">
        <v>3432</v>
      </c>
      <c r="S100" s="454">
        <v>10198.9</v>
      </c>
      <c r="T100" s="454">
        <v>11076.9</v>
      </c>
      <c r="U100" s="454">
        <v>11060.900000000001</v>
      </c>
      <c r="V100" s="454">
        <v>8459.1</v>
      </c>
      <c r="W100" s="454">
        <v>3345.2999999999997</v>
      </c>
      <c r="X100" s="454">
        <v>1396.4</v>
      </c>
      <c r="Y100" s="454">
        <v>1272.8</v>
      </c>
      <c r="Z100" s="454">
        <v>2031.1</v>
      </c>
      <c r="AA100" s="454">
        <v>0</v>
      </c>
      <c r="AB100" s="454">
        <v>0</v>
      </c>
      <c r="AC100" s="454">
        <v>0</v>
      </c>
      <c r="AD100" s="454">
        <v>0</v>
      </c>
      <c r="AE100" s="454">
        <v>0</v>
      </c>
      <c r="AF100" s="454">
        <v>0</v>
      </c>
      <c r="AG100" s="454">
        <v>0</v>
      </c>
      <c r="AH100" s="454">
        <v>0</v>
      </c>
      <c r="AI100" s="454">
        <v>0</v>
      </c>
      <c r="AJ100" s="454">
        <v>0</v>
      </c>
      <c r="AK100" s="454">
        <v>0</v>
      </c>
      <c r="AL100" s="454">
        <v>0</v>
      </c>
      <c r="AM100" s="454">
        <v>0</v>
      </c>
      <c r="AN100" s="454">
        <v>0</v>
      </c>
      <c r="AO100" s="454">
        <v>0</v>
      </c>
      <c r="AP100" s="454">
        <v>0</v>
      </c>
      <c r="AQ100" s="454">
        <v>0</v>
      </c>
      <c r="AR100" s="454">
        <v>0</v>
      </c>
    </row>
    <row r="101" spans="1:64">
      <c r="A101" s="120"/>
      <c r="B101" s="120"/>
      <c r="C101" s="120">
        <v>12</v>
      </c>
      <c r="D101" s="454">
        <v>13426.6</v>
      </c>
      <c r="E101" s="454">
        <v>7289.2999999999993</v>
      </c>
      <c r="F101" s="454">
        <v>5340.3</v>
      </c>
      <c r="G101" s="454">
        <v>1474.8000000000002</v>
      </c>
      <c r="H101" s="454">
        <v>5441.3</v>
      </c>
      <c r="I101" s="454">
        <v>5407.2</v>
      </c>
      <c r="J101" s="454">
        <v>1529.5000000000002</v>
      </c>
      <c r="K101" s="454">
        <v>2051.2999999999997</v>
      </c>
      <c r="L101" s="454">
        <v>4317.6000000000004</v>
      </c>
      <c r="M101" s="454">
        <v>11264.8</v>
      </c>
      <c r="N101" s="454">
        <v>9105.5</v>
      </c>
      <c r="O101" s="454">
        <v>4445.5</v>
      </c>
      <c r="P101" s="454">
        <v>5320.4</v>
      </c>
      <c r="Q101" s="454">
        <v>7825.4</v>
      </c>
      <c r="R101" s="454">
        <v>4704.8999999999996</v>
      </c>
      <c r="S101" s="454">
        <v>9306.8000000000011</v>
      </c>
      <c r="T101" s="454">
        <v>7066.4</v>
      </c>
      <c r="U101" s="454">
        <v>3795.7</v>
      </c>
      <c r="V101" s="454">
        <v>3197</v>
      </c>
      <c r="W101" s="454">
        <v>1075.1999999999998</v>
      </c>
      <c r="X101" s="454">
        <v>1117</v>
      </c>
      <c r="Y101" s="454">
        <v>1249.8000000000002</v>
      </c>
      <c r="Z101" s="454">
        <v>930.59999999999991</v>
      </c>
      <c r="AA101" s="454">
        <v>0</v>
      </c>
      <c r="AB101" s="454">
        <v>0</v>
      </c>
      <c r="AC101" s="454">
        <v>0</v>
      </c>
      <c r="AD101" s="454">
        <v>0</v>
      </c>
      <c r="AE101" s="454">
        <v>0</v>
      </c>
      <c r="AF101" s="454">
        <v>0</v>
      </c>
      <c r="AG101" s="454">
        <v>0</v>
      </c>
      <c r="AH101" s="454">
        <v>0</v>
      </c>
      <c r="AI101" s="454">
        <v>0</v>
      </c>
      <c r="AJ101" s="454">
        <v>0</v>
      </c>
      <c r="AK101" s="454">
        <v>0</v>
      </c>
      <c r="AL101" s="454">
        <v>0</v>
      </c>
      <c r="AM101" s="454">
        <v>0</v>
      </c>
      <c r="AN101" s="454">
        <v>0</v>
      </c>
      <c r="AO101" s="454">
        <v>0</v>
      </c>
      <c r="AP101" s="454">
        <v>0</v>
      </c>
      <c r="AQ101" s="454">
        <v>0</v>
      </c>
      <c r="AR101" s="454">
        <v>0</v>
      </c>
    </row>
    <row r="102" spans="1:64" ht="15.75">
      <c r="A102" s="120"/>
      <c r="B102" s="120"/>
      <c r="C102" s="454"/>
      <c r="D102" s="277">
        <v>205653.09999999998</v>
      </c>
      <c r="E102" s="277">
        <v>150688.89999999997</v>
      </c>
      <c r="F102" s="277">
        <v>127886.80000000002</v>
      </c>
      <c r="G102" s="277">
        <v>47867.8</v>
      </c>
      <c r="H102" s="277">
        <v>83441.200000000012</v>
      </c>
      <c r="I102" s="277">
        <v>89551.2</v>
      </c>
      <c r="J102" s="277">
        <v>103649.5</v>
      </c>
      <c r="K102" s="277">
        <v>115673.59999999999</v>
      </c>
      <c r="L102" s="277">
        <v>82071.5</v>
      </c>
      <c r="M102" s="277">
        <v>132163.9</v>
      </c>
      <c r="N102" s="277">
        <v>136336.29999999999</v>
      </c>
      <c r="O102" s="277">
        <v>119551.8</v>
      </c>
      <c r="P102" s="277">
        <v>156417.29999999999</v>
      </c>
      <c r="Q102" s="277">
        <v>129811.29999999999</v>
      </c>
      <c r="R102" s="277">
        <v>135281.59999999998</v>
      </c>
      <c r="S102" s="277">
        <v>108887.9</v>
      </c>
      <c r="T102" s="277">
        <v>122324.79999999999</v>
      </c>
      <c r="U102" s="277">
        <v>143910.20000000001</v>
      </c>
      <c r="V102" s="277">
        <v>90110.8</v>
      </c>
      <c r="W102" s="277">
        <v>40226.9</v>
      </c>
      <c r="X102" s="277">
        <v>26395.7</v>
      </c>
      <c r="Y102" s="277">
        <v>26526.7</v>
      </c>
      <c r="Z102" s="277">
        <v>31713.699999999997</v>
      </c>
      <c r="AA102" s="277">
        <v>0</v>
      </c>
      <c r="AB102" s="277">
        <v>0</v>
      </c>
      <c r="AC102" s="277">
        <v>0</v>
      </c>
      <c r="AD102" s="277">
        <v>0</v>
      </c>
      <c r="AE102" s="277">
        <v>0</v>
      </c>
      <c r="AF102" s="277">
        <v>0</v>
      </c>
      <c r="AG102" s="277">
        <v>0</v>
      </c>
      <c r="AH102" s="277">
        <v>0</v>
      </c>
      <c r="AI102" s="277">
        <v>0</v>
      </c>
      <c r="AJ102" s="277">
        <v>0</v>
      </c>
      <c r="AK102" s="277">
        <v>0</v>
      </c>
      <c r="AL102" s="277">
        <v>0</v>
      </c>
      <c r="AM102" s="277">
        <v>0</v>
      </c>
      <c r="AN102" s="277">
        <v>0</v>
      </c>
      <c r="AO102" s="277">
        <v>0</v>
      </c>
      <c r="AP102" s="277">
        <v>0</v>
      </c>
      <c r="AQ102" s="277">
        <v>0</v>
      </c>
      <c r="AR102" s="277">
        <v>0</v>
      </c>
    </row>
    <row r="103" spans="1:64" ht="15.75">
      <c r="A103" s="120"/>
      <c r="B103" s="120"/>
      <c r="C103" s="277" t="s">
        <v>3273</v>
      </c>
      <c r="D103" s="277"/>
      <c r="E103" s="277"/>
      <c r="F103" s="277"/>
      <c r="G103" s="277"/>
      <c r="H103" s="277"/>
      <c r="I103" s="277"/>
      <c r="J103" s="277"/>
      <c r="K103" s="277"/>
      <c r="L103" s="277"/>
      <c r="M103" s="277"/>
      <c r="N103" s="277"/>
      <c r="O103" s="277"/>
      <c r="P103" s="277"/>
      <c r="Q103" s="277"/>
      <c r="R103" s="277"/>
      <c r="S103" s="277"/>
      <c r="T103" s="277"/>
      <c r="U103" s="277"/>
      <c r="V103" s="277"/>
      <c r="W103" s="277"/>
      <c r="X103" s="277"/>
      <c r="Y103" s="277"/>
      <c r="Z103" s="277"/>
      <c r="AA103" s="277"/>
      <c r="AB103" s="277"/>
      <c r="AC103" s="277"/>
      <c r="AD103" s="277"/>
      <c r="AE103" s="277"/>
      <c r="AF103" s="277"/>
      <c r="AG103" s="277"/>
      <c r="AH103" s="277"/>
      <c r="AI103" s="277"/>
      <c r="AJ103" s="277"/>
      <c r="AK103" s="277"/>
      <c r="AL103" s="277"/>
      <c r="AM103" s="277"/>
      <c r="AN103" s="277"/>
      <c r="AO103" s="277"/>
      <c r="AP103" s="277"/>
      <c r="AQ103" s="277"/>
      <c r="AR103" s="277"/>
    </row>
    <row r="104" spans="1:64">
      <c r="A104" s="120"/>
      <c r="B104" s="120"/>
      <c r="C104" s="120">
        <v>1</v>
      </c>
      <c r="D104" s="1954">
        <v>2521.1999999999998</v>
      </c>
      <c r="E104" s="1954">
        <v>4706.8999999999996</v>
      </c>
      <c r="F104" s="1954">
        <v>3138.7999999999997</v>
      </c>
      <c r="G104" s="1954">
        <v>587.30000000000007</v>
      </c>
      <c r="H104" s="1954">
        <v>1059.8</v>
      </c>
      <c r="I104" s="1954">
        <v>602.1</v>
      </c>
      <c r="J104" s="1954">
        <v>3977.9000000000005</v>
      </c>
      <c r="K104" s="1954">
        <v>475.4</v>
      </c>
      <c r="L104" s="1954">
        <v>1403.1</v>
      </c>
      <c r="M104" s="1954">
        <v>5168.8999999999996</v>
      </c>
      <c r="N104" s="1954">
        <v>6934.3</v>
      </c>
      <c r="O104" s="1954">
        <v>3733.9</v>
      </c>
      <c r="P104" s="1954">
        <v>5598.7000000000007</v>
      </c>
      <c r="Q104" s="1954">
        <v>6165.7999999999993</v>
      </c>
      <c r="R104" s="1954">
        <v>6238</v>
      </c>
      <c r="S104" s="1954">
        <v>1102.4000000000001</v>
      </c>
      <c r="T104" s="1954">
        <v>5634.9</v>
      </c>
      <c r="U104" s="1954">
        <v>7765.5</v>
      </c>
      <c r="V104" s="1954">
        <v>983.90000000000009</v>
      </c>
      <c r="W104" s="1954">
        <v>1144.9000000000001</v>
      </c>
      <c r="X104" s="1954">
        <v>525.9</v>
      </c>
      <c r="Y104" s="1954">
        <v>449.1</v>
      </c>
      <c r="Z104" s="1954">
        <v>1140.8999999999999</v>
      </c>
      <c r="AA104" s="1954">
        <v>0</v>
      </c>
      <c r="AB104" s="1954">
        <v>0</v>
      </c>
      <c r="AC104" s="1954">
        <v>0</v>
      </c>
      <c r="AD104" s="1954">
        <v>0</v>
      </c>
      <c r="AE104" s="1954">
        <v>0</v>
      </c>
      <c r="AF104" s="1954">
        <v>0</v>
      </c>
      <c r="AG104" s="1954">
        <v>0</v>
      </c>
      <c r="AH104" s="1954">
        <v>0</v>
      </c>
      <c r="AI104" s="1954">
        <v>0</v>
      </c>
      <c r="AJ104" s="1954">
        <v>0</v>
      </c>
      <c r="AK104" s="1954">
        <v>0</v>
      </c>
      <c r="AL104" s="1954">
        <v>0</v>
      </c>
      <c r="AM104" s="1954">
        <v>0</v>
      </c>
      <c r="AN104" s="1954">
        <v>0</v>
      </c>
      <c r="AO104" s="1954">
        <v>0</v>
      </c>
      <c r="AP104" s="1954">
        <v>0</v>
      </c>
      <c r="AQ104" s="1954">
        <v>0</v>
      </c>
      <c r="AR104" s="1954">
        <v>0</v>
      </c>
      <c r="AS104" s="456"/>
      <c r="AT104" s="456"/>
      <c r="AU104" s="456"/>
      <c r="AV104" s="456"/>
      <c r="AW104" s="456"/>
      <c r="AX104" s="456"/>
      <c r="AY104" s="456"/>
      <c r="AZ104" s="456"/>
      <c r="BA104" s="456"/>
      <c r="BB104" s="456"/>
      <c r="BC104" s="456"/>
      <c r="BD104" s="456"/>
      <c r="BE104" s="456"/>
      <c r="BF104" s="456"/>
      <c r="BG104" s="456"/>
      <c r="BH104" s="456"/>
      <c r="BI104" s="456"/>
      <c r="BJ104" s="456"/>
      <c r="BK104" s="456"/>
      <c r="BL104" s="456"/>
    </row>
    <row r="105" spans="1:64">
      <c r="A105" s="120"/>
      <c r="B105" s="120"/>
      <c r="C105" s="120">
        <v>2</v>
      </c>
      <c r="D105" s="1954">
        <v>1826.3</v>
      </c>
      <c r="E105" s="1954">
        <v>3920.6</v>
      </c>
      <c r="F105" s="1954">
        <v>2412.8000000000002</v>
      </c>
      <c r="G105" s="1954">
        <v>283.70000000000005</v>
      </c>
      <c r="H105" s="1954">
        <v>124.29999999999997</v>
      </c>
      <c r="I105" s="1954">
        <v>878.6</v>
      </c>
      <c r="J105" s="1954">
        <v>1006.7</v>
      </c>
      <c r="K105" s="1954">
        <v>1772.7999999999997</v>
      </c>
      <c r="L105" s="1954">
        <v>348.4</v>
      </c>
      <c r="M105" s="1954">
        <v>2432.6</v>
      </c>
      <c r="N105" s="1954">
        <v>2828.7</v>
      </c>
      <c r="O105" s="1954">
        <v>1992</v>
      </c>
      <c r="P105" s="1954">
        <v>6776.5999999999995</v>
      </c>
      <c r="Q105" s="1954">
        <v>3592.5</v>
      </c>
      <c r="R105" s="1954">
        <v>3398.6</v>
      </c>
      <c r="S105" s="1954">
        <v>1129.7</v>
      </c>
      <c r="T105" s="1954">
        <v>5766.5</v>
      </c>
      <c r="U105" s="1954">
        <v>3286.4</v>
      </c>
      <c r="V105" s="1954">
        <v>560.79999999999995</v>
      </c>
      <c r="W105" s="1954">
        <v>622</v>
      </c>
      <c r="X105" s="1954">
        <v>121.7</v>
      </c>
      <c r="Y105" s="1954">
        <v>609.80000000000007</v>
      </c>
      <c r="Z105" s="1954">
        <v>993.1</v>
      </c>
      <c r="AA105" s="1954">
        <v>0</v>
      </c>
      <c r="AB105" s="1954">
        <v>0</v>
      </c>
      <c r="AC105" s="1954">
        <v>0</v>
      </c>
      <c r="AD105" s="1954">
        <v>0</v>
      </c>
      <c r="AE105" s="1954">
        <v>0</v>
      </c>
      <c r="AF105" s="1954">
        <v>0</v>
      </c>
      <c r="AG105" s="1954">
        <v>0</v>
      </c>
      <c r="AH105" s="1954">
        <v>0</v>
      </c>
      <c r="AI105" s="1954">
        <v>0</v>
      </c>
      <c r="AJ105" s="1954">
        <v>0</v>
      </c>
      <c r="AK105" s="1954">
        <v>0</v>
      </c>
      <c r="AL105" s="1954">
        <v>0</v>
      </c>
      <c r="AM105" s="1954">
        <v>0</v>
      </c>
      <c r="AN105" s="1954">
        <v>0</v>
      </c>
      <c r="AO105" s="1954">
        <v>0</v>
      </c>
      <c r="AP105" s="1954">
        <v>0</v>
      </c>
      <c r="AQ105" s="1954">
        <v>0</v>
      </c>
      <c r="AR105" s="1954">
        <v>0</v>
      </c>
      <c r="AS105" s="456"/>
      <c r="AT105" s="456"/>
      <c r="AU105" s="456"/>
      <c r="AV105" s="456"/>
      <c r="AW105" s="456"/>
      <c r="AX105" s="456"/>
      <c r="AY105" s="456"/>
      <c r="AZ105" s="456"/>
      <c r="BA105" s="456"/>
      <c r="BB105" s="456"/>
      <c r="BC105" s="456"/>
      <c r="BD105" s="456"/>
      <c r="BE105" s="456"/>
      <c r="BF105" s="456"/>
      <c r="BG105" s="456"/>
      <c r="BH105" s="456"/>
      <c r="BI105" s="456"/>
      <c r="BJ105" s="456"/>
      <c r="BK105" s="456"/>
      <c r="BL105" s="456"/>
    </row>
    <row r="106" spans="1:64">
      <c r="A106" s="120"/>
      <c r="B106" s="120"/>
      <c r="C106" s="120">
        <v>3</v>
      </c>
      <c r="D106" s="1954">
        <v>4010.4999999999995</v>
      </c>
      <c r="E106" s="1954">
        <v>715.6</v>
      </c>
      <c r="F106" s="1954">
        <v>1322.1000000000001</v>
      </c>
      <c r="G106" s="1954">
        <v>1737</v>
      </c>
      <c r="H106" s="1954">
        <v>369.90000000000003</v>
      </c>
      <c r="I106" s="1954">
        <v>682.99999999999989</v>
      </c>
      <c r="J106" s="1954">
        <v>1611.6000000000001</v>
      </c>
      <c r="K106" s="1954">
        <v>6981</v>
      </c>
      <c r="L106" s="1954">
        <v>1160</v>
      </c>
      <c r="M106" s="1954">
        <v>4793.3</v>
      </c>
      <c r="N106" s="1954">
        <v>3101.9</v>
      </c>
      <c r="O106" s="1954">
        <v>2163.9</v>
      </c>
      <c r="P106" s="1954">
        <v>7961.7</v>
      </c>
      <c r="Q106" s="1954">
        <v>2012</v>
      </c>
      <c r="R106" s="1954">
        <v>6572.9</v>
      </c>
      <c r="S106" s="1954">
        <v>1285.5000000000002</v>
      </c>
      <c r="T106" s="1954">
        <v>1438.8999999999999</v>
      </c>
      <c r="U106" s="1954">
        <v>7428.1</v>
      </c>
      <c r="V106" s="1954">
        <v>3224.9</v>
      </c>
      <c r="W106" s="1954">
        <v>1525.8</v>
      </c>
      <c r="X106" s="1954">
        <v>445.69999999999993</v>
      </c>
      <c r="Y106" s="1954">
        <v>311.2</v>
      </c>
      <c r="Z106" s="1954">
        <v>800.2</v>
      </c>
      <c r="AA106" s="1954">
        <v>0</v>
      </c>
      <c r="AB106" s="1954">
        <v>0</v>
      </c>
      <c r="AC106" s="1954">
        <v>0</v>
      </c>
      <c r="AD106" s="1954">
        <v>0</v>
      </c>
      <c r="AE106" s="1954">
        <v>0</v>
      </c>
      <c r="AF106" s="1954">
        <v>0</v>
      </c>
      <c r="AG106" s="1954">
        <v>0</v>
      </c>
      <c r="AH106" s="1954">
        <v>0</v>
      </c>
      <c r="AI106" s="1954">
        <v>0</v>
      </c>
      <c r="AJ106" s="1954">
        <v>0</v>
      </c>
      <c r="AK106" s="1954">
        <v>0</v>
      </c>
      <c r="AL106" s="1954">
        <v>0</v>
      </c>
      <c r="AM106" s="1954">
        <v>0</v>
      </c>
      <c r="AN106" s="1954">
        <v>0</v>
      </c>
      <c r="AO106" s="1954">
        <v>0</v>
      </c>
      <c r="AP106" s="1954">
        <v>0</v>
      </c>
      <c r="AQ106" s="1954">
        <v>0</v>
      </c>
      <c r="AR106" s="1954">
        <v>0</v>
      </c>
      <c r="AS106" s="456"/>
      <c r="AT106" s="456"/>
      <c r="AU106" s="456"/>
      <c r="AV106" s="456"/>
      <c r="AW106" s="456"/>
      <c r="AX106" s="456"/>
      <c r="AY106" s="456"/>
      <c r="AZ106" s="456"/>
      <c r="BA106" s="456"/>
      <c r="BB106" s="456"/>
      <c r="BC106" s="456"/>
      <c r="BD106" s="456"/>
      <c r="BE106" s="456"/>
      <c r="BF106" s="456"/>
      <c r="BG106" s="456"/>
      <c r="BH106" s="456"/>
      <c r="BI106" s="456"/>
      <c r="BJ106" s="456"/>
      <c r="BK106" s="456"/>
      <c r="BL106" s="456"/>
    </row>
    <row r="107" spans="1:64">
      <c r="A107" s="120"/>
      <c r="B107" s="120"/>
      <c r="C107" s="120">
        <v>4</v>
      </c>
      <c r="D107" s="1954">
        <v>4541.3</v>
      </c>
      <c r="E107" s="1954">
        <v>1595.8999999999999</v>
      </c>
      <c r="F107" s="1954">
        <v>5778.1</v>
      </c>
      <c r="G107" s="1954">
        <v>4770.5</v>
      </c>
      <c r="H107" s="1954">
        <v>780.09999999999991</v>
      </c>
      <c r="I107" s="1954">
        <v>3026.2000000000003</v>
      </c>
      <c r="J107" s="1954">
        <v>6980.7000000000007</v>
      </c>
      <c r="K107" s="1954">
        <v>7572</v>
      </c>
      <c r="L107" s="1954">
        <v>1916.8</v>
      </c>
      <c r="M107" s="1954">
        <v>4690.1000000000004</v>
      </c>
      <c r="N107" s="1954">
        <v>7283.4</v>
      </c>
      <c r="O107" s="1954">
        <v>4562.3999999999996</v>
      </c>
      <c r="P107" s="1954">
        <v>9031</v>
      </c>
      <c r="Q107" s="1954">
        <v>5687.2</v>
      </c>
      <c r="R107" s="1954">
        <v>8564.4000000000015</v>
      </c>
      <c r="S107" s="1954">
        <v>6502.9000000000005</v>
      </c>
      <c r="T107" s="1954">
        <v>2131.6</v>
      </c>
      <c r="U107" s="1954">
        <v>8389.2000000000007</v>
      </c>
      <c r="V107" s="1954">
        <v>7171.2</v>
      </c>
      <c r="W107" s="1954">
        <v>2450.3000000000002</v>
      </c>
      <c r="X107" s="1954">
        <v>773.8</v>
      </c>
      <c r="Y107" s="1954">
        <v>1050</v>
      </c>
      <c r="Z107" s="1954">
        <v>848.50000000000011</v>
      </c>
      <c r="AA107" s="1954">
        <v>0</v>
      </c>
      <c r="AB107" s="1954">
        <v>0</v>
      </c>
      <c r="AC107" s="1954">
        <v>0</v>
      </c>
      <c r="AD107" s="1954">
        <v>0</v>
      </c>
      <c r="AE107" s="1954">
        <v>0</v>
      </c>
      <c r="AF107" s="1954">
        <v>0</v>
      </c>
      <c r="AG107" s="1954">
        <v>0</v>
      </c>
      <c r="AH107" s="1954">
        <v>0</v>
      </c>
      <c r="AI107" s="1954">
        <v>0</v>
      </c>
      <c r="AJ107" s="1954">
        <v>0</v>
      </c>
      <c r="AK107" s="1954">
        <v>0</v>
      </c>
      <c r="AL107" s="1954">
        <v>0</v>
      </c>
      <c r="AM107" s="1954">
        <v>0</v>
      </c>
      <c r="AN107" s="1954">
        <v>0</v>
      </c>
      <c r="AO107" s="1954">
        <v>0</v>
      </c>
      <c r="AP107" s="1954">
        <v>0</v>
      </c>
      <c r="AQ107" s="1954">
        <v>0</v>
      </c>
      <c r="AR107" s="1954">
        <v>0</v>
      </c>
      <c r="AS107" s="456"/>
      <c r="AT107" s="456"/>
      <c r="AU107" s="456"/>
      <c r="AV107" s="456"/>
      <c r="AW107" s="456"/>
      <c r="AX107" s="456"/>
      <c r="AY107" s="456"/>
      <c r="AZ107" s="456"/>
      <c r="BA107" s="456"/>
      <c r="BB107" s="456"/>
      <c r="BC107" s="456"/>
      <c r="BD107" s="456"/>
      <c r="BE107" s="456"/>
      <c r="BF107" s="456"/>
      <c r="BG107" s="456"/>
      <c r="BH107" s="456"/>
      <c r="BI107" s="456"/>
      <c r="BJ107" s="456"/>
      <c r="BK107" s="456"/>
      <c r="BL107" s="456"/>
    </row>
    <row r="108" spans="1:64">
      <c r="A108" s="120"/>
      <c r="B108" s="120"/>
      <c r="C108" s="120">
        <v>5</v>
      </c>
      <c r="D108" s="1954">
        <v>8153.8000000000011</v>
      </c>
      <c r="E108" s="1954">
        <v>4443.2000000000007</v>
      </c>
      <c r="F108" s="1954">
        <v>9724.7000000000007</v>
      </c>
      <c r="G108" s="1954">
        <v>9801.2999999999993</v>
      </c>
      <c r="H108" s="1954">
        <v>3457.7</v>
      </c>
      <c r="I108" s="1954">
        <v>4643.5</v>
      </c>
      <c r="J108" s="1954">
        <v>9885.6</v>
      </c>
      <c r="K108" s="1954">
        <v>10514.599999999999</v>
      </c>
      <c r="L108" s="1954">
        <v>3237.2</v>
      </c>
      <c r="M108" s="1954">
        <v>9156.7999999999993</v>
      </c>
      <c r="N108" s="1954">
        <v>10717</v>
      </c>
      <c r="O108" s="1954">
        <v>9905.8000000000011</v>
      </c>
      <c r="P108" s="1954">
        <v>11364.300000000001</v>
      </c>
      <c r="Q108" s="1954">
        <v>8043.5</v>
      </c>
      <c r="R108" s="1954">
        <v>14116.600000000002</v>
      </c>
      <c r="S108" s="1954">
        <v>8310</v>
      </c>
      <c r="T108" s="1954">
        <v>8343.4</v>
      </c>
      <c r="U108" s="1954">
        <v>11537.5</v>
      </c>
      <c r="V108" s="1954">
        <v>6800.5</v>
      </c>
      <c r="W108" s="1954">
        <v>3246.3999999999996</v>
      </c>
      <c r="X108" s="1954">
        <v>1974</v>
      </c>
      <c r="Y108" s="1954">
        <v>1980.3</v>
      </c>
      <c r="Z108" s="1954">
        <v>2022.6999999999998</v>
      </c>
      <c r="AA108" s="1954">
        <v>0</v>
      </c>
      <c r="AB108" s="1954">
        <v>0</v>
      </c>
      <c r="AC108" s="1954">
        <v>0</v>
      </c>
      <c r="AD108" s="1954">
        <v>0</v>
      </c>
      <c r="AE108" s="1954">
        <v>0</v>
      </c>
      <c r="AF108" s="1954">
        <v>0</v>
      </c>
      <c r="AG108" s="1954">
        <v>0</v>
      </c>
      <c r="AH108" s="1954">
        <v>0</v>
      </c>
      <c r="AI108" s="1954">
        <v>0</v>
      </c>
      <c r="AJ108" s="1954">
        <v>0</v>
      </c>
      <c r="AK108" s="1954">
        <v>0</v>
      </c>
      <c r="AL108" s="1954">
        <v>0</v>
      </c>
      <c r="AM108" s="1954">
        <v>0</v>
      </c>
      <c r="AN108" s="1954">
        <v>0</v>
      </c>
      <c r="AO108" s="1954">
        <v>0</v>
      </c>
      <c r="AP108" s="1954">
        <v>0</v>
      </c>
      <c r="AQ108" s="1954">
        <v>0</v>
      </c>
      <c r="AR108" s="1954">
        <v>0</v>
      </c>
      <c r="AS108" s="456"/>
      <c r="AT108" s="456"/>
      <c r="AU108" s="456"/>
      <c r="AV108" s="456"/>
      <c r="AW108" s="456"/>
      <c r="AX108" s="456"/>
      <c r="AY108" s="456"/>
      <c r="AZ108" s="456"/>
      <c r="BA108" s="456"/>
      <c r="BB108" s="456"/>
      <c r="BC108" s="456"/>
      <c r="BD108" s="456"/>
      <c r="BE108" s="456"/>
      <c r="BF108" s="456"/>
      <c r="BG108" s="456"/>
      <c r="BH108" s="456"/>
      <c r="BI108" s="456"/>
      <c r="BJ108" s="456"/>
      <c r="BK108" s="456"/>
      <c r="BL108" s="456"/>
    </row>
    <row r="109" spans="1:64">
      <c r="A109" s="120"/>
      <c r="B109" s="120"/>
      <c r="C109" s="120">
        <v>6</v>
      </c>
      <c r="D109" s="1954">
        <v>8841.7000000000007</v>
      </c>
      <c r="E109" s="1954">
        <v>6331.2</v>
      </c>
      <c r="F109" s="1954">
        <v>12171.3</v>
      </c>
      <c r="G109" s="1954">
        <v>10382.4</v>
      </c>
      <c r="H109" s="1954">
        <v>8904.1</v>
      </c>
      <c r="I109" s="1954">
        <v>7204.1</v>
      </c>
      <c r="J109" s="1954">
        <v>10767.6</v>
      </c>
      <c r="K109" s="1954">
        <v>10047</v>
      </c>
      <c r="L109" s="1954">
        <v>7473.3000000000011</v>
      </c>
      <c r="M109" s="1954">
        <v>10385.400000000001</v>
      </c>
      <c r="N109" s="1954">
        <v>13233.000000000002</v>
      </c>
      <c r="O109" s="1954">
        <v>11799.599999999999</v>
      </c>
      <c r="P109" s="1954">
        <v>11905.9</v>
      </c>
      <c r="Q109" s="1954">
        <v>9757.7999999999993</v>
      </c>
      <c r="R109" s="1954">
        <v>12780.8</v>
      </c>
      <c r="S109" s="1954">
        <v>10738.4</v>
      </c>
      <c r="T109" s="1954">
        <v>12557.3</v>
      </c>
      <c r="U109" s="1954">
        <v>12271.6</v>
      </c>
      <c r="V109" s="1954">
        <v>8307.4</v>
      </c>
      <c r="W109" s="1954">
        <v>2717.2</v>
      </c>
      <c r="X109" s="1954">
        <v>2935.7</v>
      </c>
      <c r="Y109" s="1954">
        <v>2554.1000000000004</v>
      </c>
      <c r="Z109" s="1954">
        <v>3116.5</v>
      </c>
      <c r="AA109" s="1954">
        <v>0</v>
      </c>
      <c r="AB109" s="1954">
        <v>0</v>
      </c>
      <c r="AC109" s="1954">
        <v>0</v>
      </c>
      <c r="AD109" s="1954">
        <v>0</v>
      </c>
      <c r="AE109" s="1954">
        <v>0</v>
      </c>
      <c r="AF109" s="1954">
        <v>0</v>
      </c>
      <c r="AG109" s="1954">
        <v>0</v>
      </c>
      <c r="AH109" s="1954">
        <v>0</v>
      </c>
      <c r="AI109" s="1954">
        <v>0</v>
      </c>
      <c r="AJ109" s="1954">
        <v>0</v>
      </c>
      <c r="AK109" s="1954">
        <v>0</v>
      </c>
      <c r="AL109" s="1954">
        <v>0</v>
      </c>
      <c r="AM109" s="1954">
        <v>0</v>
      </c>
      <c r="AN109" s="1954">
        <v>0</v>
      </c>
      <c r="AO109" s="1954">
        <v>0</v>
      </c>
      <c r="AP109" s="1954">
        <v>0</v>
      </c>
      <c r="AQ109" s="1954">
        <v>0</v>
      </c>
      <c r="AR109" s="1954">
        <v>0</v>
      </c>
      <c r="AS109" s="456"/>
      <c r="AT109" s="456"/>
      <c r="AU109" s="456"/>
      <c r="AV109" s="456"/>
      <c r="AW109" s="456"/>
      <c r="AX109" s="456"/>
      <c r="AY109" s="456"/>
      <c r="AZ109" s="456"/>
      <c r="BA109" s="456"/>
      <c r="BB109" s="456"/>
      <c r="BC109" s="456"/>
      <c r="BD109" s="456"/>
      <c r="BE109" s="456"/>
      <c r="BF109" s="456"/>
      <c r="BG109" s="456"/>
      <c r="BH109" s="456"/>
      <c r="BI109" s="456"/>
      <c r="BJ109" s="456"/>
      <c r="BK109" s="456"/>
      <c r="BL109" s="456"/>
    </row>
    <row r="110" spans="1:64">
      <c r="A110" s="120"/>
      <c r="B110" s="120"/>
      <c r="C110" s="120">
        <v>7</v>
      </c>
      <c r="D110" s="1954">
        <v>11621.599999999999</v>
      </c>
      <c r="E110" s="1954">
        <v>16292.900000000001</v>
      </c>
      <c r="F110" s="1954">
        <v>14381.2</v>
      </c>
      <c r="G110" s="1954">
        <v>2956.5</v>
      </c>
      <c r="H110" s="1954">
        <v>10766.1</v>
      </c>
      <c r="I110" s="1954">
        <v>10465.700000000001</v>
      </c>
      <c r="J110" s="1954">
        <v>12813.2</v>
      </c>
      <c r="K110" s="1954">
        <v>12217.599999999999</v>
      </c>
      <c r="L110" s="1954">
        <v>12517</v>
      </c>
      <c r="M110" s="1954">
        <v>13481.2</v>
      </c>
      <c r="N110" s="1954">
        <v>14417.5</v>
      </c>
      <c r="O110" s="1954">
        <v>14045.3</v>
      </c>
      <c r="P110" s="1954">
        <v>15502.1</v>
      </c>
      <c r="Q110" s="1954">
        <v>14370.5</v>
      </c>
      <c r="R110" s="1954">
        <v>14776.3</v>
      </c>
      <c r="S110" s="1954">
        <v>13646.2</v>
      </c>
      <c r="T110" s="1954">
        <v>15168.5</v>
      </c>
      <c r="U110" s="1954">
        <v>13908.6</v>
      </c>
      <c r="V110" s="1954">
        <v>9228.5</v>
      </c>
      <c r="W110" s="1954">
        <v>4247.5</v>
      </c>
      <c r="X110" s="1954">
        <v>3308.4000000000005</v>
      </c>
      <c r="Y110" s="1954">
        <v>3425.9</v>
      </c>
      <c r="Z110" s="1954">
        <v>3476.8999999999996</v>
      </c>
      <c r="AA110" s="1954">
        <v>0</v>
      </c>
      <c r="AB110" s="1954">
        <v>0</v>
      </c>
      <c r="AC110" s="1954">
        <v>0</v>
      </c>
      <c r="AD110" s="1954">
        <v>0</v>
      </c>
      <c r="AE110" s="1954">
        <v>0</v>
      </c>
      <c r="AF110" s="1954">
        <v>0</v>
      </c>
      <c r="AG110" s="1954">
        <v>0</v>
      </c>
      <c r="AH110" s="1954">
        <v>0</v>
      </c>
      <c r="AI110" s="1954">
        <v>0</v>
      </c>
      <c r="AJ110" s="1954">
        <v>0</v>
      </c>
      <c r="AK110" s="1954">
        <v>0</v>
      </c>
      <c r="AL110" s="1954">
        <v>0</v>
      </c>
      <c r="AM110" s="1954">
        <v>0</v>
      </c>
      <c r="AN110" s="1954">
        <v>0</v>
      </c>
      <c r="AO110" s="1954">
        <v>0</v>
      </c>
      <c r="AP110" s="1954">
        <v>0</v>
      </c>
      <c r="AQ110" s="1954">
        <v>0</v>
      </c>
      <c r="AR110" s="1954">
        <v>0</v>
      </c>
      <c r="AS110" s="456"/>
      <c r="AT110" s="456"/>
      <c r="AU110" s="456"/>
      <c r="AV110" s="456"/>
      <c r="AW110" s="456"/>
      <c r="AX110" s="456"/>
      <c r="AY110" s="456"/>
      <c r="AZ110" s="456"/>
      <c r="BA110" s="456"/>
      <c r="BB110" s="456"/>
      <c r="BC110" s="456"/>
      <c r="BD110" s="456"/>
      <c r="BE110" s="456"/>
      <c r="BF110" s="456"/>
      <c r="BG110" s="456"/>
      <c r="BH110" s="456"/>
      <c r="BI110" s="456"/>
      <c r="BJ110" s="456"/>
      <c r="BK110" s="456"/>
      <c r="BL110" s="456"/>
    </row>
    <row r="111" spans="1:64">
      <c r="A111" s="120"/>
      <c r="B111" s="120"/>
      <c r="C111" s="120">
        <v>8</v>
      </c>
      <c r="D111" s="1954">
        <v>12317.400000000001</v>
      </c>
      <c r="E111" s="1954">
        <v>17145.5</v>
      </c>
      <c r="F111" s="1954">
        <v>15174.2</v>
      </c>
      <c r="G111" s="1954">
        <v>1757.8000000000002</v>
      </c>
      <c r="H111" s="1954">
        <v>12269.400000000001</v>
      </c>
      <c r="I111" s="1954">
        <v>12333.5</v>
      </c>
      <c r="J111" s="1954">
        <v>13096.4</v>
      </c>
      <c r="K111" s="1954">
        <v>14211.2</v>
      </c>
      <c r="L111" s="1954">
        <v>13498.3</v>
      </c>
      <c r="M111" s="1954">
        <v>14167.900000000001</v>
      </c>
      <c r="N111" s="1954">
        <v>15776.9</v>
      </c>
      <c r="O111" s="1954">
        <v>13911.099999999999</v>
      </c>
      <c r="P111" s="1954">
        <v>15272.900000000001</v>
      </c>
      <c r="Q111" s="1954">
        <v>15180.9</v>
      </c>
      <c r="R111" s="1954">
        <v>14304.699999999999</v>
      </c>
      <c r="S111" s="1954">
        <v>14338.7</v>
      </c>
      <c r="T111" s="1954">
        <v>13994.099999999999</v>
      </c>
      <c r="U111" s="1954">
        <v>14496.399999999998</v>
      </c>
      <c r="V111" s="1954">
        <v>9049.5</v>
      </c>
      <c r="W111" s="1954">
        <v>4375.8</v>
      </c>
      <c r="X111" s="1954">
        <v>3795.0999999999995</v>
      </c>
      <c r="Y111" s="1954">
        <v>3621.2</v>
      </c>
      <c r="Z111" s="1954">
        <v>3886.6000000000004</v>
      </c>
      <c r="AA111" s="1954">
        <v>0</v>
      </c>
      <c r="AB111" s="1954">
        <v>0</v>
      </c>
      <c r="AC111" s="1954">
        <v>0</v>
      </c>
      <c r="AD111" s="1954">
        <v>0</v>
      </c>
      <c r="AE111" s="1954">
        <v>0</v>
      </c>
      <c r="AF111" s="1954">
        <v>0</v>
      </c>
      <c r="AG111" s="1954">
        <v>0</v>
      </c>
      <c r="AH111" s="1954">
        <v>0</v>
      </c>
      <c r="AI111" s="1954">
        <v>0</v>
      </c>
      <c r="AJ111" s="1954">
        <v>0</v>
      </c>
      <c r="AK111" s="1954">
        <v>0</v>
      </c>
      <c r="AL111" s="1954">
        <v>0</v>
      </c>
      <c r="AM111" s="1954">
        <v>0</v>
      </c>
      <c r="AN111" s="1954">
        <v>0</v>
      </c>
      <c r="AO111" s="1954">
        <v>0</v>
      </c>
      <c r="AP111" s="1954">
        <v>0</v>
      </c>
      <c r="AQ111" s="1954">
        <v>0</v>
      </c>
      <c r="AR111" s="1954">
        <v>0</v>
      </c>
      <c r="AS111" s="456"/>
      <c r="AT111" s="456"/>
      <c r="AU111" s="456"/>
      <c r="AV111" s="456"/>
      <c r="AW111" s="456"/>
      <c r="AX111" s="456"/>
      <c r="AY111" s="456"/>
      <c r="AZ111" s="456"/>
      <c r="BA111" s="456"/>
      <c r="BB111" s="456"/>
      <c r="BC111" s="456"/>
      <c r="BD111" s="456"/>
      <c r="BE111" s="456"/>
      <c r="BF111" s="456"/>
      <c r="BG111" s="456"/>
      <c r="BH111" s="456"/>
      <c r="BI111" s="456"/>
      <c r="BJ111" s="456"/>
      <c r="BK111" s="456"/>
      <c r="BL111" s="456"/>
    </row>
    <row r="112" spans="1:64">
      <c r="A112" s="120"/>
      <c r="B112" s="120"/>
      <c r="C112" s="120">
        <v>9</v>
      </c>
      <c r="D112" s="1954">
        <v>12691.3</v>
      </c>
      <c r="E112" s="1954">
        <v>15593.3</v>
      </c>
      <c r="F112" s="1954">
        <v>15337.199999999999</v>
      </c>
      <c r="G112" s="1954">
        <v>1718.4</v>
      </c>
      <c r="H112" s="1954">
        <v>10534</v>
      </c>
      <c r="I112" s="1954">
        <v>12179</v>
      </c>
      <c r="J112" s="1954">
        <v>11119.900000000001</v>
      </c>
      <c r="K112" s="1954">
        <v>11205.8</v>
      </c>
      <c r="L112" s="1954">
        <v>11064.099999999999</v>
      </c>
      <c r="M112" s="1954">
        <v>12310</v>
      </c>
      <c r="N112" s="1954">
        <v>13595</v>
      </c>
      <c r="O112" s="1954">
        <v>12078</v>
      </c>
      <c r="P112" s="1954">
        <v>14200.099999999999</v>
      </c>
      <c r="Q112" s="1954">
        <v>13412.7</v>
      </c>
      <c r="R112" s="1954">
        <v>14303.5</v>
      </c>
      <c r="S112" s="1954">
        <v>12094.7</v>
      </c>
      <c r="T112" s="1954">
        <v>13245.2</v>
      </c>
      <c r="U112" s="1954">
        <v>12332.4</v>
      </c>
      <c r="V112" s="1954">
        <v>9078.6</v>
      </c>
      <c r="W112" s="1954">
        <v>4757.7</v>
      </c>
      <c r="X112" s="1954">
        <v>3687.1000000000004</v>
      </c>
      <c r="Y112" s="1954">
        <v>3181.4000000000005</v>
      </c>
      <c r="Z112" s="1954">
        <v>3540.3</v>
      </c>
      <c r="AA112" s="1954">
        <v>0</v>
      </c>
      <c r="AB112" s="1954">
        <v>0</v>
      </c>
      <c r="AC112" s="1954">
        <v>0</v>
      </c>
      <c r="AD112" s="1954">
        <v>0</v>
      </c>
      <c r="AE112" s="1954">
        <v>0</v>
      </c>
      <c r="AF112" s="1954">
        <v>0</v>
      </c>
      <c r="AG112" s="1954">
        <v>0</v>
      </c>
      <c r="AH112" s="1954">
        <v>0</v>
      </c>
      <c r="AI112" s="1954">
        <v>0</v>
      </c>
      <c r="AJ112" s="1954">
        <v>0</v>
      </c>
      <c r="AK112" s="1954">
        <v>0</v>
      </c>
      <c r="AL112" s="1954">
        <v>0</v>
      </c>
      <c r="AM112" s="1954">
        <v>0</v>
      </c>
      <c r="AN112" s="1954">
        <v>0</v>
      </c>
      <c r="AO112" s="1954">
        <v>0</v>
      </c>
      <c r="AP112" s="1954">
        <v>0</v>
      </c>
      <c r="AQ112" s="1954">
        <v>0</v>
      </c>
      <c r="AR112" s="1954">
        <v>0</v>
      </c>
      <c r="AS112" s="456"/>
      <c r="AT112" s="456"/>
      <c r="AU112" s="456"/>
      <c r="AV112" s="456"/>
      <c r="AW112" s="456"/>
      <c r="AX112" s="456"/>
      <c r="AY112" s="456"/>
      <c r="AZ112" s="456"/>
      <c r="BA112" s="456"/>
      <c r="BB112" s="456"/>
      <c r="BC112" s="456"/>
      <c r="BD112" s="456"/>
      <c r="BE112" s="456"/>
      <c r="BF112" s="456"/>
      <c r="BG112" s="456"/>
      <c r="BH112" s="456"/>
      <c r="BI112" s="456"/>
      <c r="BJ112" s="456"/>
      <c r="BK112" s="456"/>
      <c r="BL112" s="456"/>
    </row>
    <row r="113" spans="1:64">
      <c r="A113" s="120"/>
      <c r="B113" s="120"/>
      <c r="C113" s="120">
        <v>10</v>
      </c>
      <c r="D113" s="1954">
        <v>11261.100000000002</v>
      </c>
      <c r="E113" s="1954">
        <v>13434.8</v>
      </c>
      <c r="F113" s="1954">
        <v>13559.1</v>
      </c>
      <c r="G113" s="1954">
        <v>1554.9</v>
      </c>
      <c r="H113" s="1954">
        <v>8549.7000000000007</v>
      </c>
      <c r="I113" s="1954">
        <v>9385.1</v>
      </c>
      <c r="J113" s="1954">
        <v>9701.5</v>
      </c>
      <c r="K113" s="1954">
        <v>9582</v>
      </c>
      <c r="L113" s="1954">
        <v>9470.1</v>
      </c>
      <c r="M113" s="1954">
        <v>13906.2</v>
      </c>
      <c r="N113" s="1954">
        <v>9063.2999999999993</v>
      </c>
      <c r="O113" s="1954">
        <v>11701.099999999999</v>
      </c>
      <c r="P113" s="1954">
        <v>10867.9</v>
      </c>
      <c r="Q113" s="1954">
        <v>12902.3</v>
      </c>
      <c r="R113" s="1954">
        <v>7388.2999999999993</v>
      </c>
      <c r="S113" s="1954">
        <v>8765.1</v>
      </c>
      <c r="T113" s="1954">
        <v>10000.299999999999</v>
      </c>
      <c r="U113" s="1954">
        <v>11322.099999999999</v>
      </c>
      <c r="V113" s="1954">
        <v>8913.2000000000007</v>
      </c>
      <c r="W113" s="1954">
        <v>3543.7999999999997</v>
      </c>
      <c r="X113" s="1954">
        <v>1653.5</v>
      </c>
      <c r="Y113" s="1954">
        <v>2262.6</v>
      </c>
      <c r="Z113" s="1954">
        <v>2654.5</v>
      </c>
      <c r="AA113" s="1954">
        <v>0</v>
      </c>
      <c r="AB113" s="1954">
        <v>0</v>
      </c>
      <c r="AC113" s="1954">
        <v>0</v>
      </c>
      <c r="AD113" s="1954">
        <v>0</v>
      </c>
      <c r="AE113" s="1954">
        <v>0</v>
      </c>
      <c r="AF113" s="1954">
        <v>0</v>
      </c>
      <c r="AG113" s="1954">
        <v>0</v>
      </c>
      <c r="AH113" s="1954">
        <v>0</v>
      </c>
      <c r="AI113" s="1954">
        <v>0</v>
      </c>
      <c r="AJ113" s="1954">
        <v>0</v>
      </c>
      <c r="AK113" s="1954">
        <v>0</v>
      </c>
      <c r="AL113" s="1954">
        <v>0</v>
      </c>
      <c r="AM113" s="1954">
        <v>0</v>
      </c>
      <c r="AN113" s="1954">
        <v>0</v>
      </c>
      <c r="AO113" s="1954">
        <v>0</v>
      </c>
      <c r="AP113" s="1954">
        <v>0</v>
      </c>
      <c r="AQ113" s="1954">
        <v>0</v>
      </c>
      <c r="AR113" s="1954">
        <v>0</v>
      </c>
      <c r="AS113" s="456"/>
      <c r="AT113" s="456"/>
      <c r="AU113" s="456"/>
      <c r="AV113" s="456"/>
      <c r="AW113" s="456"/>
      <c r="AX113" s="456"/>
      <c r="AY113" s="456"/>
      <c r="AZ113" s="456"/>
      <c r="BA113" s="456"/>
      <c r="BB113" s="456"/>
      <c r="BC113" s="456"/>
      <c r="BD113" s="456"/>
      <c r="BE113" s="456"/>
      <c r="BF113" s="456"/>
      <c r="BG113" s="456"/>
      <c r="BH113" s="456"/>
      <c r="BI113" s="456"/>
      <c r="BJ113" s="456"/>
      <c r="BK113" s="456"/>
      <c r="BL113" s="456"/>
    </row>
    <row r="114" spans="1:64">
      <c r="A114" s="120"/>
      <c r="B114" s="120"/>
      <c r="C114" s="120">
        <v>11</v>
      </c>
      <c r="D114" s="1954">
        <v>7317.2999999999993</v>
      </c>
      <c r="E114" s="1954">
        <v>10055.999999999998</v>
      </c>
      <c r="F114" s="1954">
        <v>8819.9</v>
      </c>
      <c r="G114" s="1954">
        <v>1421</v>
      </c>
      <c r="H114" s="1954">
        <v>4546.1000000000004</v>
      </c>
      <c r="I114" s="1954">
        <v>6722.7</v>
      </c>
      <c r="J114" s="1954">
        <v>3975.0000000000005</v>
      </c>
      <c r="K114" s="1954">
        <v>5286.8</v>
      </c>
      <c r="L114" s="1954">
        <v>5503.2</v>
      </c>
      <c r="M114" s="1954">
        <v>10172.9</v>
      </c>
      <c r="N114" s="1954">
        <v>6604.1</v>
      </c>
      <c r="O114" s="1954">
        <v>6168.5999999999995</v>
      </c>
      <c r="P114" s="1954">
        <v>6815.7000000000007</v>
      </c>
      <c r="Q114" s="1954">
        <v>6220.3000000000011</v>
      </c>
      <c r="R114" s="1954">
        <v>2339.8000000000002</v>
      </c>
      <c r="S114" s="1954">
        <v>8214</v>
      </c>
      <c r="T114" s="1954">
        <v>9182.1</v>
      </c>
      <c r="U114" s="1954">
        <v>8313.5</v>
      </c>
      <c r="V114" s="1954">
        <v>6011.5</v>
      </c>
      <c r="W114" s="1954">
        <v>2779.2</v>
      </c>
      <c r="X114" s="1954">
        <v>1131.2</v>
      </c>
      <c r="Y114" s="1954">
        <v>791.69999999999993</v>
      </c>
      <c r="Z114" s="1954">
        <v>1786</v>
      </c>
      <c r="AA114" s="1954">
        <v>0</v>
      </c>
      <c r="AB114" s="1954">
        <v>0</v>
      </c>
      <c r="AC114" s="1954">
        <v>0</v>
      </c>
      <c r="AD114" s="1954">
        <v>0</v>
      </c>
      <c r="AE114" s="1954">
        <v>0</v>
      </c>
      <c r="AF114" s="1954">
        <v>0</v>
      </c>
      <c r="AG114" s="1954">
        <v>0</v>
      </c>
      <c r="AH114" s="1954">
        <v>0</v>
      </c>
      <c r="AI114" s="1954">
        <v>0</v>
      </c>
      <c r="AJ114" s="1954">
        <v>0</v>
      </c>
      <c r="AK114" s="1954">
        <v>0</v>
      </c>
      <c r="AL114" s="1954">
        <v>0</v>
      </c>
      <c r="AM114" s="1954">
        <v>0</v>
      </c>
      <c r="AN114" s="1954">
        <v>0</v>
      </c>
      <c r="AO114" s="1954">
        <v>0</v>
      </c>
      <c r="AP114" s="1954">
        <v>0</v>
      </c>
      <c r="AQ114" s="1954">
        <v>0</v>
      </c>
      <c r="AR114" s="1954">
        <v>0</v>
      </c>
      <c r="AS114" s="456"/>
      <c r="AT114" s="456"/>
      <c r="AU114" s="456"/>
      <c r="AV114" s="456"/>
      <c r="AW114" s="456"/>
      <c r="AX114" s="456"/>
      <c r="AY114" s="456"/>
      <c r="AZ114" s="456"/>
      <c r="BA114" s="456"/>
      <c r="BB114" s="456"/>
      <c r="BC114" s="456"/>
      <c r="BD114" s="456"/>
      <c r="BE114" s="456"/>
      <c r="BF114" s="456"/>
      <c r="BG114" s="456"/>
      <c r="BH114" s="456"/>
      <c r="BI114" s="456"/>
      <c r="BJ114" s="456"/>
      <c r="BK114" s="456"/>
      <c r="BL114" s="456"/>
    </row>
    <row r="115" spans="1:64">
      <c r="A115" s="120"/>
      <c r="B115" s="120"/>
      <c r="C115" s="120">
        <v>12</v>
      </c>
      <c r="D115" s="1954">
        <v>5806.9</v>
      </c>
      <c r="E115" s="1954">
        <v>5521.9</v>
      </c>
      <c r="F115" s="1954">
        <v>4270.7</v>
      </c>
      <c r="G115" s="1954">
        <v>781.30000000000007</v>
      </c>
      <c r="H115" s="1954">
        <v>4092.4</v>
      </c>
      <c r="I115" s="1954">
        <v>4180.3999999999996</v>
      </c>
      <c r="J115" s="1954">
        <v>1226.3000000000002</v>
      </c>
      <c r="K115" s="1954">
        <v>1749.6</v>
      </c>
      <c r="L115" s="1954">
        <v>3553.2000000000003</v>
      </c>
      <c r="M115" s="1954">
        <v>9174.9</v>
      </c>
      <c r="N115" s="1954">
        <v>7906.4</v>
      </c>
      <c r="O115" s="1954">
        <v>2916.3</v>
      </c>
      <c r="P115" s="1954">
        <v>3906.7</v>
      </c>
      <c r="Q115" s="1954">
        <v>5999.5</v>
      </c>
      <c r="R115" s="1954">
        <v>3269.5</v>
      </c>
      <c r="S115" s="1954">
        <v>7792.7000000000007</v>
      </c>
      <c r="T115" s="1954">
        <v>4814.8999999999996</v>
      </c>
      <c r="U115" s="1954">
        <v>2208.6</v>
      </c>
      <c r="V115" s="1954">
        <v>1827.2</v>
      </c>
      <c r="W115" s="1954">
        <v>698.19999999999993</v>
      </c>
      <c r="X115" s="1954">
        <v>761.8</v>
      </c>
      <c r="Y115" s="1954">
        <v>859.6</v>
      </c>
      <c r="Z115" s="1954">
        <v>626.4</v>
      </c>
      <c r="AA115" s="1954">
        <v>0</v>
      </c>
      <c r="AB115" s="1954">
        <v>0</v>
      </c>
      <c r="AC115" s="1954">
        <v>0</v>
      </c>
      <c r="AD115" s="1954">
        <v>0</v>
      </c>
      <c r="AE115" s="1954">
        <v>0</v>
      </c>
      <c r="AF115" s="1954">
        <v>0</v>
      </c>
      <c r="AG115" s="1954">
        <v>0</v>
      </c>
      <c r="AH115" s="1954">
        <v>0</v>
      </c>
      <c r="AI115" s="1954">
        <v>0</v>
      </c>
      <c r="AJ115" s="1954">
        <v>0</v>
      </c>
      <c r="AK115" s="1954">
        <v>0</v>
      </c>
      <c r="AL115" s="1954">
        <v>0</v>
      </c>
      <c r="AM115" s="1954">
        <v>0</v>
      </c>
      <c r="AN115" s="1954">
        <v>0</v>
      </c>
      <c r="AO115" s="1954">
        <v>0</v>
      </c>
      <c r="AP115" s="1954">
        <v>0</v>
      </c>
      <c r="AQ115" s="1954">
        <v>0</v>
      </c>
      <c r="AR115" s="1954">
        <v>0</v>
      </c>
      <c r="AS115" s="456"/>
      <c r="AT115" s="456"/>
      <c r="AU115" s="456"/>
      <c r="AV115" s="456"/>
      <c r="AW115" s="456"/>
      <c r="AX115" s="456"/>
      <c r="AY115" s="456"/>
      <c r="AZ115" s="456"/>
      <c r="BA115" s="456"/>
      <c r="BB115" s="456"/>
      <c r="BC115" s="456"/>
      <c r="BD115" s="456"/>
      <c r="BE115" s="456"/>
      <c r="BF115" s="456"/>
      <c r="BG115" s="456"/>
      <c r="BH115" s="456"/>
      <c r="BI115" s="456"/>
      <c r="BJ115" s="456"/>
      <c r="BK115" s="456"/>
      <c r="BL115" s="456"/>
    </row>
    <row r="116" spans="1:64" ht="15.75">
      <c r="A116" s="120"/>
      <c r="B116" s="120"/>
      <c r="C116" s="277"/>
      <c r="D116" s="277">
        <v>90910.399999999994</v>
      </c>
      <c r="E116" s="277">
        <v>99757.8</v>
      </c>
      <c r="F116" s="277">
        <v>106090.09999999999</v>
      </c>
      <c r="G116" s="277">
        <v>37752.1</v>
      </c>
      <c r="H116" s="277">
        <v>65453.600000000006</v>
      </c>
      <c r="I116" s="277">
        <v>72303.899999999994</v>
      </c>
      <c r="J116" s="277">
        <v>86162.400000000009</v>
      </c>
      <c r="K116" s="277">
        <v>91615.800000000017</v>
      </c>
      <c r="L116" s="277">
        <v>71144.7</v>
      </c>
      <c r="M116" s="277">
        <v>109840.2</v>
      </c>
      <c r="N116" s="277">
        <v>111461.5</v>
      </c>
      <c r="O116" s="277">
        <v>94978.000000000015</v>
      </c>
      <c r="P116" s="277">
        <v>119203.6</v>
      </c>
      <c r="Q116" s="277">
        <v>103345.00000000001</v>
      </c>
      <c r="R116" s="277">
        <v>108053.40000000001</v>
      </c>
      <c r="S116" s="277">
        <v>93920.3</v>
      </c>
      <c r="T116" s="277">
        <v>102277.7</v>
      </c>
      <c r="U116" s="277">
        <v>113259.9</v>
      </c>
      <c r="V116" s="277">
        <v>71157.2</v>
      </c>
      <c r="W116" s="277">
        <v>32108.799999999999</v>
      </c>
      <c r="X116" s="277">
        <v>21113.9</v>
      </c>
      <c r="Y116" s="277">
        <v>21096.9</v>
      </c>
      <c r="Z116" s="277">
        <v>24892.600000000002</v>
      </c>
      <c r="AA116" s="277">
        <v>0</v>
      </c>
      <c r="AB116" s="277">
        <v>0</v>
      </c>
      <c r="AC116" s="277">
        <v>0</v>
      </c>
      <c r="AD116" s="277">
        <v>0</v>
      </c>
      <c r="AE116" s="277">
        <v>0</v>
      </c>
      <c r="AF116" s="277">
        <v>0</v>
      </c>
      <c r="AG116" s="277">
        <v>0</v>
      </c>
      <c r="AH116" s="277">
        <v>0</v>
      </c>
      <c r="AI116" s="277">
        <v>0</v>
      </c>
      <c r="AJ116" s="277">
        <v>0</v>
      </c>
      <c r="AK116" s="277">
        <v>0</v>
      </c>
      <c r="AL116" s="277">
        <v>0</v>
      </c>
      <c r="AM116" s="277">
        <v>0</v>
      </c>
      <c r="AN116" s="277">
        <v>0</v>
      </c>
      <c r="AO116" s="277">
        <v>0</v>
      </c>
      <c r="AP116" s="277">
        <v>0</v>
      </c>
      <c r="AQ116" s="277">
        <v>0</v>
      </c>
      <c r="AR116" s="277">
        <v>0</v>
      </c>
    </row>
    <row r="117" spans="1:64" ht="15.75">
      <c r="A117" s="120"/>
      <c r="B117" s="120"/>
      <c r="C117" s="277" t="s">
        <v>3274</v>
      </c>
      <c r="D117" s="277"/>
      <c r="E117" s="277"/>
      <c r="F117" s="277"/>
      <c r="G117" s="277"/>
      <c r="H117" s="277"/>
      <c r="I117" s="277"/>
      <c r="J117" s="277"/>
      <c r="K117" s="277"/>
      <c r="L117" s="277"/>
      <c r="M117" s="277"/>
      <c r="N117" s="277"/>
      <c r="O117" s="277"/>
      <c r="P117" s="277"/>
      <c r="Q117" s="277"/>
      <c r="R117" s="277"/>
      <c r="S117" s="277"/>
      <c r="T117" s="277"/>
      <c r="U117" s="277"/>
      <c r="V117" s="277"/>
      <c r="W117" s="277"/>
      <c r="X117" s="277"/>
      <c r="Y117" s="277"/>
      <c r="Z117" s="277"/>
      <c r="AA117" s="277"/>
      <c r="AB117" s="277"/>
      <c r="AC117" s="277"/>
      <c r="AD117" s="277"/>
      <c r="AE117" s="277"/>
      <c r="AF117" s="277"/>
      <c r="AG117" s="277"/>
      <c r="AH117" s="277"/>
      <c r="AI117" s="277"/>
      <c r="AJ117" s="277"/>
      <c r="AK117" s="277"/>
      <c r="AL117" s="277"/>
      <c r="AM117" s="277"/>
      <c r="AN117" s="277"/>
      <c r="AO117" s="277"/>
      <c r="AP117" s="277"/>
      <c r="AQ117" s="277"/>
      <c r="AR117" s="277"/>
    </row>
    <row r="118" spans="1:64">
      <c r="A118" s="120"/>
      <c r="B118" s="120"/>
      <c r="C118" s="120">
        <v>1</v>
      </c>
      <c r="D118" s="1954">
        <v>3667.1</v>
      </c>
      <c r="E118" s="1954">
        <v>4160.3999999999996</v>
      </c>
      <c r="F118" s="1954">
        <v>656.7</v>
      </c>
      <c r="G118" s="1954">
        <v>374.1</v>
      </c>
      <c r="H118" s="1954">
        <v>782.3</v>
      </c>
      <c r="I118" s="1954">
        <v>280.3</v>
      </c>
      <c r="J118" s="1954">
        <v>904.59999999999991</v>
      </c>
      <c r="K118" s="1954">
        <v>175.2</v>
      </c>
      <c r="L118" s="1954">
        <v>447</v>
      </c>
      <c r="M118" s="1954">
        <v>909.7</v>
      </c>
      <c r="N118" s="1954">
        <v>1787.5</v>
      </c>
      <c r="O118" s="1954">
        <v>801.2</v>
      </c>
      <c r="P118" s="1954">
        <v>2880.5</v>
      </c>
      <c r="Q118" s="1954">
        <v>1824.3</v>
      </c>
      <c r="R118" s="1954">
        <v>1974.3999999999999</v>
      </c>
      <c r="S118" s="1954">
        <v>140.30000000000001</v>
      </c>
      <c r="T118" s="1954">
        <v>1057.5</v>
      </c>
      <c r="U118" s="1954">
        <v>2584.1</v>
      </c>
      <c r="V118" s="1954">
        <v>525.1</v>
      </c>
      <c r="W118" s="1954">
        <v>633.20000000000005</v>
      </c>
      <c r="X118" s="1954">
        <v>455.4</v>
      </c>
      <c r="Y118" s="1954">
        <v>216.5</v>
      </c>
      <c r="Z118" s="1954">
        <v>584.6</v>
      </c>
      <c r="AA118" s="1954">
        <v>0</v>
      </c>
      <c r="AB118" s="1954">
        <v>0</v>
      </c>
      <c r="AC118" s="1954">
        <v>0</v>
      </c>
      <c r="AD118" s="1954">
        <v>0</v>
      </c>
      <c r="AE118" s="1954">
        <v>0</v>
      </c>
      <c r="AF118" s="1954">
        <v>0</v>
      </c>
      <c r="AG118" s="1954">
        <v>0</v>
      </c>
      <c r="AH118" s="1954">
        <v>0</v>
      </c>
      <c r="AI118" s="1954">
        <v>0</v>
      </c>
      <c r="AJ118" s="1954">
        <v>0</v>
      </c>
      <c r="AK118" s="1954">
        <v>0</v>
      </c>
      <c r="AL118" s="1954">
        <v>0</v>
      </c>
      <c r="AM118" s="1954">
        <v>0</v>
      </c>
      <c r="AN118" s="1954">
        <v>0</v>
      </c>
      <c r="AO118" s="1954">
        <v>0</v>
      </c>
      <c r="AP118" s="1954">
        <v>0</v>
      </c>
      <c r="AQ118" s="1954">
        <v>0</v>
      </c>
      <c r="AR118" s="1954">
        <v>0</v>
      </c>
      <c r="AS118" s="456"/>
      <c r="AT118" s="456"/>
      <c r="AU118" s="456"/>
      <c r="AV118" s="456"/>
      <c r="AW118" s="456"/>
      <c r="AX118" s="456"/>
      <c r="AY118" s="456"/>
      <c r="AZ118" s="456"/>
      <c r="BA118" s="456"/>
      <c r="BB118" s="456"/>
      <c r="BC118" s="456"/>
      <c r="BD118" s="456"/>
      <c r="BE118" s="456"/>
      <c r="BF118" s="456"/>
      <c r="BG118" s="456"/>
      <c r="BH118" s="456"/>
      <c r="BI118" s="456"/>
      <c r="BJ118" s="456"/>
      <c r="BK118" s="456"/>
      <c r="BL118" s="456"/>
    </row>
    <row r="119" spans="1:64">
      <c r="A119" s="120"/>
      <c r="B119" s="120"/>
      <c r="C119" s="120">
        <v>2</v>
      </c>
      <c r="D119" s="1954">
        <v>3025.7</v>
      </c>
      <c r="E119" s="1954">
        <v>4733.3999999999996</v>
      </c>
      <c r="F119" s="1954">
        <v>696.7</v>
      </c>
      <c r="G119" s="1954">
        <v>354.4</v>
      </c>
      <c r="H119" s="1954">
        <v>227.8</v>
      </c>
      <c r="I119" s="1954">
        <v>233.29999999999998</v>
      </c>
      <c r="J119" s="1954">
        <v>308</v>
      </c>
      <c r="K119" s="1954">
        <v>346.29999999999995</v>
      </c>
      <c r="L119" s="1954">
        <v>145.79999999999998</v>
      </c>
      <c r="M119" s="1954">
        <v>280.2</v>
      </c>
      <c r="N119" s="1954">
        <v>767.40000000000009</v>
      </c>
      <c r="O119" s="1954">
        <v>279.7</v>
      </c>
      <c r="P119" s="1954">
        <v>3887.2000000000003</v>
      </c>
      <c r="Q119" s="1954">
        <v>1476.7</v>
      </c>
      <c r="R119" s="1954">
        <v>1397.1</v>
      </c>
      <c r="S119" s="1954">
        <v>184.7</v>
      </c>
      <c r="T119" s="1954">
        <v>1438.1</v>
      </c>
      <c r="U119" s="1954">
        <v>1495</v>
      </c>
      <c r="V119" s="1954">
        <v>322.5</v>
      </c>
      <c r="W119" s="1954">
        <v>282.3</v>
      </c>
      <c r="X119" s="1954">
        <v>126</v>
      </c>
      <c r="Y119" s="1954">
        <v>369.8</v>
      </c>
      <c r="Z119" s="1954">
        <v>471.4</v>
      </c>
      <c r="AA119" s="1954">
        <v>0</v>
      </c>
      <c r="AB119" s="1954">
        <v>0</v>
      </c>
      <c r="AC119" s="1954">
        <v>0</v>
      </c>
      <c r="AD119" s="1954">
        <v>0</v>
      </c>
      <c r="AE119" s="1954">
        <v>0</v>
      </c>
      <c r="AF119" s="1954">
        <v>0</v>
      </c>
      <c r="AG119" s="1954">
        <v>0</v>
      </c>
      <c r="AH119" s="1954">
        <v>0</v>
      </c>
      <c r="AI119" s="1954">
        <v>0</v>
      </c>
      <c r="AJ119" s="1954">
        <v>0</v>
      </c>
      <c r="AK119" s="1954">
        <v>0</v>
      </c>
      <c r="AL119" s="1954">
        <v>0</v>
      </c>
      <c r="AM119" s="1954">
        <v>0</v>
      </c>
      <c r="AN119" s="1954">
        <v>0</v>
      </c>
      <c r="AO119" s="1954">
        <v>0</v>
      </c>
      <c r="AP119" s="1954">
        <v>0</v>
      </c>
      <c r="AQ119" s="1954">
        <v>0</v>
      </c>
      <c r="AR119" s="1954">
        <v>0</v>
      </c>
      <c r="AS119" s="456"/>
      <c r="AT119" s="456"/>
      <c r="AU119" s="456"/>
      <c r="AV119" s="456"/>
      <c r="AW119" s="456"/>
      <c r="AX119" s="456"/>
      <c r="AY119" s="456"/>
      <c r="AZ119" s="456"/>
      <c r="BA119" s="456"/>
      <c r="BB119" s="456"/>
      <c r="BC119" s="456"/>
      <c r="BD119" s="456"/>
      <c r="BE119" s="456"/>
      <c r="BF119" s="456"/>
      <c r="BG119" s="456"/>
      <c r="BH119" s="456"/>
      <c r="BI119" s="456"/>
      <c r="BJ119" s="456"/>
      <c r="BK119" s="456"/>
      <c r="BL119" s="456"/>
    </row>
    <row r="120" spans="1:64">
      <c r="A120" s="120"/>
      <c r="B120" s="120"/>
      <c r="C120" s="120">
        <v>3</v>
      </c>
      <c r="D120" s="1954">
        <v>5509.4</v>
      </c>
      <c r="E120" s="1954">
        <v>2231</v>
      </c>
      <c r="F120" s="1954">
        <v>450.09999999999997</v>
      </c>
      <c r="G120" s="1954">
        <v>365.59999999999997</v>
      </c>
      <c r="H120" s="1954">
        <v>207.2</v>
      </c>
      <c r="I120" s="1954">
        <v>248.3</v>
      </c>
      <c r="J120" s="1954">
        <v>279.5</v>
      </c>
      <c r="K120" s="1954">
        <v>2489.8000000000002</v>
      </c>
      <c r="L120" s="1954">
        <v>144.1</v>
      </c>
      <c r="M120" s="1954">
        <v>922.7</v>
      </c>
      <c r="N120" s="1954">
        <v>864.6</v>
      </c>
      <c r="O120" s="1954">
        <v>339</v>
      </c>
      <c r="P120" s="1954">
        <v>2020.5</v>
      </c>
      <c r="Q120" s="1954">
        <v>946.6</v>
      </c>
      <c r="R120" s="1954">
        <v>2141.5</v>
      </c>
      <c r="S120" s="1954">
        <v>242.59999999999997</v>
      </c>
      <c r="T120" s="1954">
        <v>1555.5</v>
      </c>
      <c r="U120" s="1954">
        <v>1454.6000000000001</v>
      </c>
      <c r="V120" s="1954">
        <v>845</v>
      </c>
      <c r="W120" s="1954">
        <v>631.70000000000005</v>
      </c>
      <c r="X120" s="1954">
        <v>230.10000000000002</v>
      </c>
      <c r="Y120" s="1954">
        <v>178.4</v>
      </c>
      <c r="Z120" s="1954">
        <v>546.9</v>
      </c>
      <c r="AA120" s="1954">
        <v>0</v>
      </c>
      <c r="AB120" s="1954">
        <v>0</v>
      </c>
      <c r="AC120" s="1954">
        <v>0</v>
      </c>
      <c r="AD120" s="1954">
        <v>0</v>
      </c>
      <c r="AE120" s="1954">
        <v>0</v>
      </c>
      <c r="AF120" s="1954">
        <v>0</v>
      </c>
      <c r="AG120" s="1954">
        <v>0</v>
      </c>
      <c r="AH120" s="1954">
        <v>0</v>
      </c>
      <c r="AI120" s="1954">
        <v>0</v>
      </c>
      <c r="AJ120" s="1954">
        <v>0</v>
      </c>
      <c r="AK120" s="1954">
        <v>0</v>
      </c>
      <c r="AL120" s="1954">
        <v>0</v>
      </c>
      <c r="AM120" s="1954">
        <v>0</v>
      </c>
      <c r="AN120" s="1954">
        <v>0</v>
      </c>
      <c r="AO120" s="1954">
        <v>0</v>
      </c>
      <c r="AP120" s="1954">
        <v>0</v>
      </c>
      <c r="AQ120" s="1954">
        <v>0</v>
      </c>
      <c r="AR120" s="1954">
        <v>0</v>
      </c>
      <c r="AS120" s="456"/>
      <c r="AT120" s="456"/>
      <c r="AU120" s="456"/>
      <c r="AV120" s="456"/>
      <c r="AW120" s="456"/>
      <c r="AX120" s="456"/>
      <c r="AY120" s="456"/>
      <c r="AZ120" s="456"/>
      <c r="BA120" s="456"/>
      <c r="BB120" s="456"/>
      <c r="BC120" s="456"/>
      <c r="BD120" s="456"/>
      <c r="BE120" s="456"/>
      <c r="BF120" s="456"/>
      <c r="BG120" s="456"/>
      <c r="BH120" s="456"/>
      <c r="BI120" s="456"/>
      <c r="BJ120" s="456"/>
      <c r="BK120" s="456"/>
      <c r="BL120" s="456"/>
    </row>
    <row r="121" spans="1:64">
      <c r="A121" s="120"/>
      <c r="B121" s="120"/>
      <c r="C121" s="120">
        <v>4</v>
      </c>
      <c r="D121" s="1954">
        <v>7031.9000000000005</v>
      </c>
      <c r="E121" s="1954">
        <v>2276.3999999999996</v>
      </c>
      <c r="F121" s="1954">
        <v>884.8</v>
      </c>
      <c r="G121" s="1954">
        <v>782.59999999999991</v>
      </c>
      <c r="H121" s="1954">
        <v>658.1</v>
      </c>
      <c r="I121" s="1954">
        <v>817.40000000000009</v>
      </c>
      <c r="J121" s="1954">
        <v>1250.5999999999999</v>
      </c>
      <c r="K121" s="1954">
        <v>3346.2999999999997</v>
      </c>
      <c r="L121" s="1954">
        <v>283.7</v>
      </c>
      <c r="M121" s="1954">
        <v>807</v>
      </c>
      <c r="N121" s="1954">
        <v>1539.9</v>
      </c>
      <c r="O121" s="1954">
        <v>986.40000000000009</v>
      </c>
      <c r="P121" s="1954">
        <v>2420.4</v>
      </c>
      <c r="Q121" s="1954">
        <v>1370.3000000000002</v>
      </c>
      <c r="R121" s="1954">
        <v>2374.1000000000004</v>
      </c>
      <c r="S121" s="1954">
        <v>925</v>
      </c>
      <c r="T121" s="1954">
        <v>949.90000000000009</v>
      </c>
      <c r="U121" s="1954">
        <v>2384.8999999999996</v>
      </c>
      <c r="V121" s="1954">
        <v>1633.2000000000003</v>
      </c>
      <c r="W121" s="1954">
        <v>844.8</v>
      </c>
      <c r="X121" s="1954">
        <v>398.2</v>
      </c>
      <c r="Y121" s="1954">
        <v>422.8</v>
      </c>
      <c r="Z121" s="1954">
        <v>448.3</v>
      </c>
      <c r="AA121" s="1954">
        <v>0</v>
      </c>
      <c r="AB121" s="1954">
        <v>0</v>
      </c>
      <c r="AC121" s="1954">
        <v>0</v>
      </c>
      <c r="AD121" s="1954">
        <v>0</v>
      </c>
      <c r="AE121" s="1954">
        <v>0</v>
      </c>
      <c r="AF121" s="1954">
        <v>0</v>
      </c>
      <c r="AG121" s="1954">
        <v>0</v>
      </c>
      <c r="AH121" s="1954">
        <v>0</v>
      </c>
      <c r="AI121" s="1954">
        <v>0</v>
      </c>
      <c r="AJ121" s="1954">
        <v>0</v>
      </c>
      <c r="AK121" s="1954">
        <v>0</v>
      </c>
      <c r="AL121" s="1954">
        <v>0</v>
      </c>
      <c r="AM121" s="1954">
        <v>0</v>
      </c>
      <c r="AN121" s="1954">
        <v>0</v>
      </c>
      <c r="AO121" s="1954">
        <v>0</v>
      </c>
      <c r="AP121" s="1954">
        <v>0</v>
      </c>
      <c r="AQ121" s="1954">
        <v>0</v>
      </c>
      <c r="AR121" s="1954">
        <v>0</v>
      </c>
      <c r="AS121" s="456"/>
      <c r="AT121" s="456"/>
      <c r="AU121" s="456"/>
      <c r="AV121" s="456"/>
      <c r="AW121" s="456"/>
      <c r="AX121" s="456"/>
      <c r="AY121" s="456"/>
      <c r="AZ121" s="456"/>
      <c r="BA121" s="456"/>
      <c r="BB121" s="456"/>
      <c r="BC121" s="456"/>
      <c r="BD121" s="456"/>
      <c r="BE121" s="456"/>
      <c r="BF121" s="456"/>
      <c r="BG121" s="456"/>
      <c r="BH121" s="456"/>
      <c r="BI121" s="456"/>
      <c r="BJ121" s="456"/>
      <c r="BK121" s="456"/>
      <c r="BL121" s="456"/>
    </row>
    <row r="122" spans="1:64">
      <c r="A122" s="120"/>
      <c r="B122" s="120"/>
      <c r="C122" s="120">
        <v>5</v>
      </c>
      <c r="D122" s="1954">
        <v>12397.199999999999</v>
      </c>
      <c r="E122" s="1954">
        <v>5437.4</v>
      </c>
      <c r="F122" s="1954">
        <v>2189.5</v>
      </c>
      <c r="G122" s="1954">
        <v>1405.8</v>
      </c>
      <c r="H122" s="1954">
        <v>1443.6999999999998</v>
      </c>
      <c r="I122" s="1954">
        <v>1270.4000000000001</v>
      </c>
      <c r="J122" s="1954">
        <v>2029.6</v>
      </c>
      <c r="K122" s="1954">
        <v>3897</v>
      </c>
      <c r="L122" s="1954">
        <v>524.6</v>
      </c>
      <c r="M122" s="1954">
        <v>1375.7</v>
      </c>
      <c r="N122" s="1954">
        <v>1725.8000000000002</v>
      </c>
      <c r="O122" s="1954">
        <v>2330.3000000000002</v>
      </c>
      <c r="P122" s="1954">
        <v>2618.5</v>
      </c>
      <c r="Q122" s="1954">
        <v>1877.4</v>
      </c>
      <c r="R122" s="1954">
        <v>3020.7000000000003</v>
      </c>
      <c r="S122" s="1954">
        <v>1420.9</v>
      </c>
      <c r="T122" s="1954">
        <v>1766</v>
      </c>
      <c r="U122" s="1954">
        <v>2936.6000000000004</v>
      </c>
      <c r="V122" s="1954">
        <v>1689.9</v>
      </c>
      <c r="W122" s="1954">
        <v>767.40000000000009</v>
      </c>
      <c r="X122" s="1954">
        <v>265.8</v>
      </c>
      <c r="Y122" s="1954">
        <v>687.4</v>
      </c>
      <c r="Z122" s="1954">
        <v>603.90000000000009</v>
      </c>
      <c r="AA122" s="1954">
        <v>0</v>
      </c>
      <c r="AB122" s="1954">
        <v>0</v>
      </c>
      <c r="AC122" s="1954">
        <v>0</v>
      </c>
      <c r="AD122" s="1954">
        <v>0</v>
      </c>
      <c r="AE122" s="1954">
        <v>0</v>
      </c>
      <c r="AF122" s="1954">
        <v>0</v>
      </c>
      <c r="AG122" s="1954">
        <v>0</v>
      </c>
      <c r="AH122" s="1954">
        <v>0</v>
      </c>
      <c r="AI122" s="1954">
        <v>0</v>
      </c>
      <c r="AJ122" s="1954">
        <v>0</v>
      </c>
      <c r="AK122" s="1954">
        <v>0</v>
      </c>
      <c r="AL122" s="1954">
        <v>0</v>
      </c>
      <c r="AM122" s="1954">
        <v>0</v>
      </c>
      <c r="AN122" s="1954">
        <v>0</v>
      </c>
      <c r="AO122" s="1954">
        <v>0</v>
      </c>
      <c r="AP122" s="1954">
        <v>0</v>
      </c>
      <c r="AQ122" s="1954">
        <v>0</v>
      </c>
      <c r="AR122" s="1954">
        <v>0</v>
      </c>
      <c r="AS122" s="456"/>
      <c r="AT122" s="456"/>
      <c r="AU122" s="456"/>
      <c r="AV122" s="456"/>
      <c r="AW122" s="456"/>
      <c r="AX122" s="456"/>
      <c r="AY122" s="456"/>
      <c r="AZ122" s="456"/>
      <c r="BA122" s="456"/>
      <c r="BB122" s="456"/>
      <c r="BC122" s="456"/>
      <c r="BD122" s="456"/>
      <c r="BE122" s="456"/>
      <c r="BF122" s="456"/>
      <c r="BG122" s="456"/>
      <c r="BH122" s="456"/>
      <c r="BI122" s="456"/>
      <c r="BJ122" s="456"/>
      <c r="BK122" s="456"/>
      <c r="BL122" s="456"/>
    </row>
    <row r="123" spans="1:64">
      <c r="A123" s="120"/>
      <c r="B123" s="120"/>
      <c r="C123" s="120">
        <v>6</v>
      </c>
      <c r="D123" s="1954">
        <v>11311.900000000001</v>
      </c>
      <c r="E123" s="1954">
        <v>5739.3</v>
      </c>
      <c r="F123" s="1954">
        <v>2752.3</v>
      </c>
      <c r="G123" s="1954">
        <v>1586.7</v>
      </c>
      <c r="H123" s="1954">
        <v>2376</v>
      </c>
      <c r="I123" s="1954">
        <v>1771.3</v>
      </c>
      <c r="J123" s="1954">
        <v>2094.8999999999996</v>
      </c>
      <c r="K123" s="1954">
        <v>3038.7999999999997</v>
      </c>
      <c r="L123" s="1954">
        <v>1251.3</v>
      </c>
      <c r="M123" s="1954">
        <v>1668.6</v>
      </c>
      <c r="N123" s="1954">
        <v>2090.5</v>
      </c>
      <c r="O123" s="1954">
        <v>2495.1999999999998</v>
      </c>
      <c r="P123" s="1954">
        <v>2634.6</v>
      </c>
      <c r="Q123" s="1954">
        <v>2275.8000000000002</v>
      </c>
      <c r="R123" s="1954">
        <v>2307.1999999999998</v>
      </c>
      <c r="S123" s="1954">
        <v>1748.8000000000002</v>
      </c>
      <c r="T123" s="1954">
        <v>1961.3</v>
      </c>
      <c r="U123" s="1954">
        <v>2284.3000000000002</v>
      </c>
      <c r="V123" s="1954">
        <v>1594.7</v>
      </c>
      <c r="W123" s="1954">
        <v>850.7</v>
      </c>
      <c r="X123" s="1954">
        <v>788.80000000000007</v>
      </c>
      <c r="Y123" s="1954">
        <v>756.30000000000007</v>
      </c>
      <c r="Z123" s="1954">
        <v>683.2</v>
      </c>
      <c r="AA123" s="1954">
        <v>0</v>
      </c>
      <c r="AB123" s="1954">
        <v>0</v>
      </c>
      <c r="AC123" s="1954">
        <v>0</v>
      </c>
      <c r="AD123" s="1954">
        <v>0</v>
      </c>
      <c r="AE123" s="1954">
        <v>0</v>
      </c>
      <c r="AF123" s="1954">
        <v>0</v>
      </c>
      <c r="AG123" s="1954">
        <v>0</v>
      </c>
      <c r="AH123" s="1954">
        <v>0</v>
      </c>
      <c r="AI123" s="1954">
        <v>0</v>
      </c>
      <c r="AJ123" s="1954">
        <v>0</v>
      </c>
      <c r="AK123" s="1954">
        <v>0</v>
      </c>
      <c r="AL123" s="1954">
        <v>0</v>
      </c>
      <c r="AM123" s="1954">
        <v>0</v>
      </c>
      <c r="AN123" s="1954">
        <v>0</v>
      </c>
      <c r="AO123" s="1954">
        <v>0</v>
      </c>
      <c r="AP123" s="1954">
        <v>0</v>
      </c>
      <c r="AQ123" s="1954">
        <v>0</v>
      </c>
      <c r="AR123" s="1954">
        <v>0</v>
      </c>
      <c r="AS123" s="456"/>
      <c r="AT123" s="456"/>
      <c r="AU123" s="456"/>
      <c r="AV123" s="456"/>
      <c r="AW123" s="456"/>
      <c r="AX123" s="456"/>
      <c r="AY123" s="456"/>
      <c r="AZ123" s="456"/>
      <c r="BA123" s="456"/>
      <c r="BB123" s="456"/>
      <c r="BC123" s="456"/>
      <c r="BD123" s="456"/>
      <c r="BE123" s="456"/>
      <c r="BF123" s="456"/>
      <c r="BG123" s="456"/>
      <c r="BH123" s="456"/>
      <c r="BI123" s="456"/>
      <c r="BJ123" s="456"/>
      <c r="BK123" s="456"/>
      <c r="BL123" s="456"/>
    </row>
    <row r="124" spans="1:64">
      <c r="A124" s="120"/>
      <c r="B124" s="120"/>
      <c r="C124" s="120">
        <v>7</v>
      </c>
      <c r="D124" s="1954">
        <v>14904.300000000001</v>
      </c>
      <c r="E124" s="1954">
        <v>7338.3</v>
      </c>
      <c r="F124" s="1954">
        <v>2973.9</v>
      </c>
      <c r="G124" s="1954">
        <v>1057</v>
      </c>
      <c r="H124" s="1954">
        <v>2346.6</v>
      </c>
      <c r="I124" s="1954">
        <v>2321.8000000000002</v>
      </c>
      <c r="J124" s="1954">
        <v>2539.6</v>
      </c>
      <c r="K124" s="1954">
        <v>2448.8000000000002</v>
      </c>
      <c r="L124" s="1954">
        <v>1624</v>
      </c>
      <c r="M124" s="1954">
        <v>2087.8999999999996</v>
      </c>
      <c r="N124" s="1954">
        <v>2385.1000000000004</v>
      </c>
      <c r="O124" s="1954">
        <v>3461.3</v>
      </c>
      <c r="P124" s="1954">
        <v>4606.5999999999995</v>
      </c>
      <c r="Q124" s="1954">
        <v>3477.8</v>
      </c>
      <c r="R124" s="1954">
        <v>2968.7</v>
      </c>
      <c r="S124" s="1954">
        <v>1940.4</v>
      </c>
      <c r="T124" s="1954">
        <v>1835.8000000000002</v>
      </c>
      <c r="U124" s="1954">
        <v>3399</v>
      </c>
      <c r="V124" s="1954">
        <v>1525.5</v>
      </c>
      <c r="W124" s="1954">
        <v>918.1</v>
      </c>
      <c r="X124" s="1954">
        <v>725.6</v>
      </c>
      <c r="Y124" s="1954">
        <v>446.79999999999995</v>
      </c>
      <c r="Z124" s="1954">
        <v>787</v>
      </c>
      <c r="AA124" s="1954">
        <v>0</v>
      </c>
      <c r="AB124" s="1954">
        <v>0</v>
      </c>
      <c r="AC124" s="1954">
        <v>0</v>
      </c>
      <c r="AD124" s="1954">
        <v>0</v>
      </c>
      <c r="AE124" s="1954">
        <v>0</v>
      </c>
      <c r="AF124" s="1954">
        <v>0</v>
      </c>
      <c r="AG124" s="1954">
        <v>0</v>
      </c>
      <c r="AH124" s="1954">
        <v>0</v>
      </c>
      <c r="AI124" s="1954">
        <v>0</v>
      </c>
      <c r="AJ124" s="1954">
        <v>0</v>
      </c>
      <c r="AK124" s="1954">
        <v>0</v>
      </c>
      <c r="AL124" s="1954">
        <v>0</v>
      </c>
      <c r="AM124" s="1954">
        <v>0</v>
      </c>
      <c r="AN124" s="1954">
        <v>0</v>
      </c>
      <c r="AO124" s="1954">
        <v>0</v>
      </c>
      <c r="AP124" s="1954">
        <v>0</v>
      </c>
      <c r="AQ124" s="1954">
        <v>0</v>
      </c>
      <c r="AR124" s="1954">
        <v>0</v>
      </c>
      <c r="AS124" s="456"/>
      <c r="AT124" s="456"/>
      <c r="AU124" s="456"/>
      <c r="AV124" s="456"/>
      <c r="AW124" s="456"/>
      <c r="AX124" s="456"/>
      <c r="AY124" s="456"/>
      <c r="AZ124" s="456"/>
      <c r="BA124" s="456"/>
      <c r="BB124" s="456"/>
      <c r="BC124" s="456"/>
      <c r="BD124" s="456"/>
      <c r="BE124" s="456"/>
      <c r="BF124" s="456"/>
      <c r="BG124" s="456"/>
      <c r="BH124" s="456"/>
      <c r="BI124" s="456"/>
      <c r="BJ124" s="456"/>
      <c r="BK124" s="456"/>
      <c r="BL124" s="456"/>
    </row>
    <row r="125" spans="1:64">
      <c r="A125" s="120"/>
      <c r="B125" s="120"/>
      <c r="C125" s="120">
        <v>8</v>
      </c>
      <c r="D125" s="1954">
        <v>14449</v>
      </c>
      <c r="E125" s="1954">
        <v>7373.5</v>
      </c>
      <c r="F125" s="1954">
        <v>3151.4</v>
      </c>
      <c r="G125" s="1954">
        <v>1005.3</v>
      </c>
      <c r="H125" s="1954">
        <v>2444.6</v>
      </c>
      <c r="I125" s="1954">
        <v>2882.1000000000004</v>
      </c>
      <c r="J125" s="1954">
        <v>2568.1</v>
      </c>
      <c r="K125" s="1954">
        <v>2718.6</v>
      </c>
      <c r="L125" s="1954">
        <v>1754.9</v>
      </c>
      <c r="M125" s="1954">
        <v>2611.5</v>
      </c>
      <c r="N125" s="1954">
        <v>5306.7999999999993</v>
      </c>
      <c r="O125" s="1954">
        <v>3230.5</v>
      </c>
      <c r="P125" s="1954">
        <v>4739</v>
      </c>
      <c r="Q125" s="1954">
        <v>3591.6</v>
      </c>
      <c r="R125" s="1954">
        <v>2905.2</v>
      </c>
      <c r="S125" s="1954">
        <v>2093.4</v>
      </c>
      <c r="T125" s="1954">
        <v>1647.2</v>
      </c>
      <c r="U125" s="1954">
        <v>3337.3999999999996</v>
      </c>
      <c r="V125" s="1954">
        <v>1821.3000000000002</v>
      </c>
      <c r="W125" s="1954">
        <v>806.6</v>
      </c>
      <c r="X125" s="1954">
        <v>641.5</v>
      </c>
      <c r="Y125" s="1954">
        <v>435.9</v>
      </c>
      <c r="Z125" s="1954">
        <v>698.59999999999991</v>
      </c>
      <c r="AA125" s="1954">
        <v>0</v>
      </c>
      <c r="AB125" s="1954">
        <v>0</v>
      </c>
      <c r="AC125" s="1954">
        <v>0</v>
      </c>
      <c r="AD125" s="1954">
        <v>0</v>
      </c>
      <c r="AE125" s="1954">
        <v>0</v>
      </c>
      <c r="AF125" s="1954">
        <v>0</v>
      </c>
      <c r="AG125" s="1954">
        <v>0</v>
      </c>
      <c r="AH125" s="1954">
        <v>0</v>
      </c>
      <c r="AI125" s="1954">
        <v>0</v>
      </c>
      <c r="AJ125" s="1954">
        <v>0</v>
      </c>
      <c r="AK125" s="1954">
        <v>0</v>
      </c>
      <c r="AL125" s="1954">
        <v>0</v>
      </c>
      <c r="AM125" s="1954">
        <v>0</v>
      </c>
      <c r="AN125" s="1954">
        <v>0</v>
      </c>
      <c r="AO125" s="1954">
        <v>0</v>
      </c>
      <c r="AP125" s="1954">
        <v>0</v>
      </c>
      <c r="AQ125" s="1954">
        <v>0</v>
      </c>
      <c r="AR125" s="1954">
        <v>0</v>
      </c>
      <c r="AS125" s="456"/>
      <c r="AT125" s="456"/>
      <c r="AU125" s="456"/>
      <c r="AV125" s="456"/>
      <c r="AW125" s="456"/>
      <c r="AX125" s="456"/>
      <c r="AY125" s="456"/>
      <c r="AZ125" s="456"/>
      <c r="BA125" s="456"/>
      <c r="BB125" s="456"/>
      <c r="BC125" s="456"/>
      <c r="BD125" s="456"/>
      <c r="BE125" s="456"/>
      <c r="BF125" s="456"/>
      <c r="BG125" s="456"/>
      <c r="BH125" s="456"/>
      <c r="BI125" s="456"/>
      <c r="BJ125" s="456"/>
      <c r="BK125" s="456"/>
      <c r="BL125" s="456"/>
    </row>
    <row r="126" spans="1:64">
      <c r="A126" s="120"/>
      <c r="B126" s="120"/>
      <c r="C126" s="120">
        <v>9</v>
      </c>
      <c r="D126" s="1954">
        <v>15060.7</v>
      </c>
      <c r="E126" s="1954">
        <v>3849.5999999999995</v>
      </c>
      <c r="F126" s="1954">
        <v>2820.4</v>
      </c>
      <c r="G126" s="1954">
        <v>961</v>
      </c>
      <c r="H126" s="1954">
        <v>2597.5</v>
      </c>
      <c r="I126" s="1954">
        <v>2740</v>
      </c>
      <c r="J126" s="1954">
        <v>2317.6</v>
      </c>
      <c r="K126" s="1954">
        <v>2331.1</v>
      </c>
      <c r="L126" s="1954">
        <v>1527.8</v>
      </c>
      <c r="M126" s="1954">
        <v>4284.8</v>
      </c>
      <c r="N126" s="1954">
        <v>4680.1000000000004</v>
      </c>
      <c r="O126" s="1954">
        <v>2587.5</v>
      </c>
      <c r="P126" s="1954">
        <v>4225.2</v>
      </c>
      <c r="Q126" s="1954">
        <v>3013.8</v>
      </c>
      <c r="R126" s="1954">
        <v>3039.1</v>
      </c>
      <c r="S126" s="1954">
        <v>1572</v>
      </c>
      <c r="T126" s="1954">
        <v>1717.3</v>
      </c>
      <c r="U126" s="1954">
        <v>3411.2000000000003</v>
      </c>
      <c r="V126" s="1954">
        <v>2318.6999999999998</v>
      </c>
      <c r="W126" s="1954">
        <v>759.3</v>
      </c>
      <c r="X126" s="1954">
        <v>634.70000000000005</v>
      </c>
      <c r="Y126" s="1954">
        <v>423</v>
      </c>
      <c r="Z126" s="1954">
        <v>803.1</v>
      </c>
      <c r="AA126" s="1954">
        <v>0</v>
      </c>
      <c r="AB126" s="1954">
        <v>0</v>
      </c>
      <c r="AC126" s="1954">
        <v>0</v>
      </c>
      <c r="AD126" s="1954">
        <v>0</v>
      </c>
      <c r="AE126" s="1954">
        <v>0</v>
      </c>
      <c r="AF126" s="1954">
        <v>0</v>
      </c>
      <c r="AG126" s="1954">
        <v>0</v>
      </c>
      <c r="AH126" s="1954">
        <v>0</v>
      </c>
      <c r="AI126" s="1954">
        <v>0</v>
      </c>
      <c r="AJ126" s="1954">
        <v>0</v>
      </c>
      <c r="AK126" s="1954">
        <v>0</v>
      </c>
      <c r="AL126" s="1954">
        <v>0</v>
      </c>
      <c r="AM126" s="1954">
        <v>0</v>
      </c>
      <c r="AN126" s="1954">
        <v>0</v>
      </c>
      <c r="AO126" s="1954">
        <v>0</v>
      </c>
      <c r="AP126" s="1954">
        <v>0</v>
      </c>
      <c r="AQ126" s="1954">
        <v>0</v>
      </c>
      <c r="AR126" s="1954">
        <v>0</v>
      </c>
      <c r="AS126" s="456"/>
      <c r="AT126" s="456"/>
      <c r="AU126" s="456"/>
      <c r="AV126" s="456"/>
      <c r="AW126" s="456"/>
      <c r="AX126" s="456"/>
      <c r="AY126" s="456"/>
      <c r="AZ126" s="456"/>
      <c r="BA126" s="456"/>
      <c r="BB126" s="456"/>
      <c r="BC126" s="456"/>
      <c r="BD126" s="456"/>
      <c r="BE126" s="456"/>
      <c r="BF126" s="456"/>
      <c r="BG126" s="456"/>
      <c r="BH126" s="456"/>
      <c r="BI126" s="456"/>
      <c r="BJ126" s="456"/>
      <c r="BK126" s="456"/>
      <c r="BL126" s="456"/>
    </row>
    <row r="127" spans="1:64">
      <c r="A127" s="120"/>
      <c r="B127" s="120"/>
      <c r="C127" s="120">
        <v>10</v>
      </c>
      <c r="D127" s="1954">
        <v>11562.3</v>
      </c>
      <c r="E127" s="1954">
        <v>3817.2</v>
      </c>
      <c r="F127" s="1954">
        <v>2255.1999999999998</v>
      </c>
      <c r="G127" s="1954">
        <v>853</v>
      </c>
      <c r="H127" s="1954">
        <v>1863.2</v>
      </c>
      <c r="I127" s="1954">
        <v>2015.8000000000002</v>
      </c>
      <c r="J127" s="1954">
        <v>1966.2</v>
      </c>
      <c r="K127" s="1954">
        <v>1912.8</v>
      </c>
      <c r="L127" s="1954">
        <v>1342.9</v>
      </c>
      <c r="M127" s="1954">
        <v>3598.5999999999995</v>
      </c>
      <c r="N127" s="1954">
        <v>1422.8000000000002</v>
      </c>
      <c r="O127" s="1954">
        <v>4193.1000000000004</v>
      </c>
      <c r="P127" s="1954">
        <v>3836.2000000000007</v>
      </c>
      <c r="Q127" s="1954">
        <v>2828.2</v>
      </c>
      <c r="R127" s="1954">
        <v>2572.6</v>
      </c>
      <c r="S127" s="1954">
        <v>1200.5</v>
      </c>
      <c r="T127" s="1954">
        <v>1972.1999999999998</v>
      </c>
      <c r="U127" s="1954">
        <v>3028.7</v>
      </c>
      <c r="V127" s="1954">
        <v>2860.3</v>
      </c>
      <c r="W127" s="1954">
        <v>680.90000000000009</v>
      </c>
      <c r="X127" s="1954">
        <v>395.29999999999995</v>
      </c>
      <c r="Y127" s="1954">
        <v>621.59999999999991</v>
      </c>
      <c r="Z127" s="1954">
        <v>644.79999999999995</v>
      </c>
      <c r="AA127" s="1954">
        <v>0</v>
      </c>
      <c r="AB127" s="1954">
        <v>0</v>
      </c>
      <c r="AC127" s="1954">
        <v>0</v>
      </c>
      <c r="AD127" s="1954">
        <v>0</v>
      </c>
      <c r="AE127" s="1954">
        <v>0</v>
      </c>
      <c r="AF127" s="1954">
        <v>0</v>
      </c>
      <c r="AG127" s="1954">
        <v>0</v>
      </c>
      <c r="AH127" s="1954">
        <v>0</v>
      </c>
      <c r="AI127" s="1954">
        <v>0</v>
      </c>
      <c r="AJ127" s="1954">
        <v>0</v>
      </c>
      <c r="AK127" s="1954">
        <v>0</v>
      </c>
      <c r="AL127" s="1954">
        <v>0</v>
      </c>
      <c r="AM127" s="1954">
        <v>0</v>
      </c>
      <c r="AN127" s="1954">
        <v>0</v>
      </c>
      <c r="AO127" s="1954">
        <v>0</v>
      </c>
      <c r="AP127" s="1954">
        <v>0</v>
      </c>
      <c r="AQ127" s="1954">
        <v>0</v>
      </c>
      <c r="AR127" s="1954">
        <v>0</v>
      </c>
      <c r="AS127" s="456"/>
      <c r="AT127" s="456"/>
      <c r="AU127" s="456"/>
      <c r="AV127" s="456"/>
      <c r="AW127" s="456"/>
      <c r="AX127" s="456"/>
      <c r="AY127" s="456"/>
      <c r="AZ127" s="456"/>
      <c r="BA127" s="456"/>
      <c r="BB127" s="456"/>
      <c r="BC127" s="456"/>
      <c r="BD127" s="456"/>
      <c r="BE127" s="456"/>
      <c r="BF127" s="456"/>
      <c r="BG127" s="456"/>
      <c r="BH127" s="456"/>
      <c r="BI127" s="456"/>
      <c r="BJ127" s="456"/>
      <c r="BK127" s="456"/>
      <c r="BL127" s="456"/>
    </row>
    <row r="128" spans="1:64">
      <c r="A128" s="120"/>
      <c r="B128" s="120"/>
      <c r="C128" s="120">
        <v>11</v>
      </c>
      <c r="D128" s="1954">
        <v>8203.5</v>
      </c>
      <c r="E128" s="1954">
        <v>2207.1999999999998</v>
      </c>
      <c r="F128" s="1954">
        <v>1896.1</v>
      </c>
      <c r="G128" s="1954">
        <v>676.7</v>
      </c>
      <c r="H128" s="1954">
        <v>1691.7</v>
      </c>
      <c r="I128" s="1954">
        <v>1439.8</v>
      </c>
      <c r="J128" s="1954">
        <v>925.2</v>
      </c>
      <c r="K128" s="1954">
        <v>1051.4000000000001</v>
      </c>
      <c r="L128" s="1954">
        <v>1116.3</v>
      </c>
      <c r="M128" s="1954">
        <v>1687.1</v>
      </c>
      <c r="N128" s="1954">
        <v>1105.1999999999998</v>
      </c>
      <c r="O128" s="1954">
        <v>2340.4</v>
      </c>
      <c r="P128" s="1954">
        <v>1931.3000000000002</v>
      </c>
      <c r="Q128" s="1954">
        <v>1957.8999999999999</v>
      </c>
      <c r="R128" s="1954">
        <v>1092.2</v>
      </c>
      <c r="S128" s="1954">
        <v>1984.9</v>
      </c>
      <c r="T128" s="1954">
        <v>1894.8</v>
      </c>
      <c r="U128" s="1954">
        <v>2747.4000000000005</v>
      </c>
      <c r="V128" s="1954">
        <v>2447.6</v>
      </c>
      <c r="W128" s="1954">
        <v>566.1</v>
      </c>
      <c r="X128" s="1954">
        <v>265.2</v>
      </c>
      <c r="Y128" s="1954">
        <v>481.1</v>
      </c>
      <c r="Z128" s="1954">
        <v>245.10000000000002</v>
      </c>
      <c r="AA128" s="1954">
        <v>0</v>
      </c>
      <c r="AB128" s="1954">
        <v>0</v>
      </c>
      <c r="AC128" s="1954">
        <v>0</v>
      </c>
      <c r="AD128" s="1954">
        <v>0</v>
      </c>
      <c r="AE128" s="1954">
        <v>0</v>
      </c>
      <c r="AF128" s="1954">
        <v>0</v>
      </c>
      <c r="AG128" s="1954">
        <v>0</v>
      </c>
      <c r="AH128" s="1954">
        <v>0</v>
      </c>
      <c r="AI128" s="1954">
        <v>0</v>
      </c>
      <c r="AJ128" s="1954">
        <v>0</v>
      </c>
      <c r="AK128" s="1954">
        <v>0</v>
      </c>
      <c r="AL128" s="1954">
        <v>0</v>
      </c>
      <c r="AM128" s="1954">
        <v>0</v>
      </c>
      <c r="AN128" s="1954">
        <v>0</v>
      </c>
      <c r="AO128" s="1954">
        <v>0</v>
      </c>
      <c r="AP128" s="1954">
        <v>0</v>
      </c>
      <c r="AQ128" s="1954">
        <v>0</v>
      </c>
      <c r="AR128" s="1954">
        <v>0</v>
      </c>
      <c r="AS128" s="456"/>
      <c r="AT128" s="456"/>
      <c r="AU128" s="456"/>
      <c r="AV128" s="456"/>
      <c r="AW128" s="456"/>
      <c r="AX128" s="456"/>
      <c r="AY128" s="456"/>
      <c r="AZ128" s="456"/>
      <c r="BA128" s="456"/>
      <c r="BB128" s="456"/>
      <c r="BC128" s="456"/>
      <c r="BD128" s="456"/>
      <c r="BE128" s="456"/>
      <c r="BF128" s="456"/>
      <c r="BG128" s="456"/>
      <c r="BH128" s="456"/>
      <c r="BI128" s="456"/>
      <c r="BJ128" s="456"/>
      <c r="BK128" s="456"/>
      <c r="BL128" s="456"/>
    </row>
    <row r="129" spans="1:64">
      <c r="A129" s="120"/>
      <c r="B129" s="120"/>
      <c r="C129" s="120">
        <v>12</v>
      </c>
      <c r="D129" s="1954">
        <v>7619.7000000000007</v>
      </c>
      <c r="E129" s="1954">
        <v>1767.4</v>
      </c>
      <c r="F129" s="1954">
        <v>1069.6000000000001</v>
      </c>
      <c r="G129" s="1954">
        <v>693.5</v>
      </c>
      <c r="H129" s="1954">
        <v>1348.9</v>
      </c>
      <c r="I129" s="1954">
        <v>1226.8000000000002</v>
      </c>
      <c r="J129" s="1954">
        <v>303.2</v>
      </c>
      <c r="K129" s="1954">
        <v>301.7</v>
      </c>
      <c r="L129" s="1954">
        <v>764.40000000000009</v>
      </c>
      <c r="M129" s="1954">
        <v>2089.9</v>
      </c>
      <c r="N129" s="1954">
        <v>1199.0999999999999</v>
      </c>
      <c r="O129" s="1954">
        <v>1529.2</v>
      </c>
      <c r="P129" s="1954">
        <v>1413.7</v>
      </c>
      <c r="Q129" s="1954">
        <v>1825.9</v>
      </c>
      <c r="R129" s="1954">
        <v>1435.4</v>
      </c>
      <c r="S129" s="1954">
        <v>1514.1</v>
      </c>
      <c r="T129" s="1954">
        <v>2251.5</v>
      </c>
      <c r="U129" s="1954">
        <v>1587.1000000000001</v>
      </c>
      <c r="V129" s="1954">
        <v>1369.8000000000002</v>
      </c>
      <c r="W129" s="1954">
        <v>377</v>
      </c>
      <c r="X129" s="1954">
        <v>355.20000000000005</v>
      </c>
      <c r="Y129" s="1954">
        <v>390.20000000000005</v>
      </c>
      <c r="Z129" s="1954">
        <v>304.2</v>
      </c>
      <c r="AA129" s="1954">
        <v>0</v>
      </c>
      <c r="AB129" s="1954">
        <v>0</v>
      </c>
      <c r="AC129" s="1954">
        <v>0</v>
      </c>
      <c r="AD129" s="1954">
        <v>0</v>
      </c>
      <c r="AE129" s="1954">
        <v>0</v>
      </c>
      <c r="AF129" s="1954">
        <v>0</v>
      </c>
      <c r="AG129" s="1954">
        <v>0</v>
      </c>
      <c r="AH129" s="1954">
        <v>0</v>
      </c>
      <c r="AI129" s="1954">
        <v>0</v>
      </c>
      <c r="AJ129" s="1954">
        <v>0</v>
      </c>
      <c r="AK129" s="1954">
        <v>0</v>
      </c>
      <c r="AL129" s="1954">
        <v>0</v>
      </c>
      <c r="AM129" s="1954">
        <v>0</v>
      </c>
      <c r="AN129" s="1954">
        <v>0</v>
      </c>
      <c r="AO129" s="1954">
        <v>0</v>
      </c>
      <c r="AP129" s="1954">
        <v>0</v>
      </c>
      <c r="AQ129" s="1954">
        <v>0</v>
      </c>
      <c r="AR129" s="1954">
        <v>0</v>
      </c>
      <c r="AS129" s="456"/>
      <c r="AT129" s="456"/>
      <c r="AU129" s="456"/>
      <c r="AV129" s="456"/>
      <c r="AW129" s="456"/>
      <c r="AX129" s="456"/>
      <c r="AY129" s="456"/>
      <c r="AZ129" s="456"/>
      <c r="BA129" s="456"/>
      <c r="BB129" s="456"/>
      <c r="BC129" s="456"/>
      <c r="BD129" s="456"/>
      <c r="BE129" s="456"/>
      <c r="BF129" s="456"/>
      <c r="BG129" s="456"/>
      <c r="BH129" s="456"/>
      <c r="BI129" s="456"/>
      <c r="BJ129" s="456"/>
      <c r="BK129" s="456"/>
      <c r="BL129" s="456"/>
    </row>
    <row r="130" spans="1:64" ht="15.75">
      <c r="A130" s="120"/>
      <c r="B130" s="120"/>
      <c r="C130" s="277"/>
      <c r="D130" s="277">
        <v>114742.7</v>
      </c>
      <c r="E130" s="277">
        <v>50931.099999999991</v>
      </c>
      <c r="F130" s="277">
        <v>21796.699999999997</v>
      </c>
      <c r="G130" s="277">
        <v>10115.700000000001</v>
      </c>
      <c r="H130" s="277">
        <v>17987.600000000002</v>
      </c>
      <c r="I130" s="277">
        <v>17247.3</v>
      </c>
      <c r="J130" s="277">
        <v>17487.100000000002</v>
      </c>
      <c r="K130" s="277">
        <v>24057.8</v>
      </c>
      <c r="L130" s="277">
        <v>10926.8</v>
      </c>
      <c r="M130" s="277">
        <v>22323.699999999997</v>
      </c>
      <c r="N130" s="277">
        <v>24874.799999999996</v>
      </c>
      <c r="O130" s="277">
        <v>24573.8</v>
      </c>
      <c r="P130" s="277">
        <v>37213.699999999997</v>
      </c>
      <c r="Q130" s="277">
        <v>26466.300000000003</v>
      </c>
      <c r="R130" s="277">
        <v>27228.2</v>
      </c>
      <c r="S130" s="277">
        <v>14967.6</v>
      </c>
      <c r="T130" s="277">
        <v>20047.099999999999</v>
      </c>
      <c r="U130" s="277">
        <v>30650.300000000003</v>
      </c>
      <c r="V130" s="277">
        <v>18953.599999999999</v>
      </c>
      <c r="W130" s="277">
        <v>8118.1000000000022</v>
      </c>
      <c r="X130" s="277">
        <v>5281.8</v>
      </c>
      <c r="Y130" s="277">
        <v>5429.8</v>
      </c>
      <c r="Z130" s="277">
        <v>6821.1</v>
      </c>
      <c r="AA130" s="277">
        <v>0</v>
      </c>
      <c r="AB130" s="277">
        <v>0</v>
      </c>
      <c r="AC130" s="277">
        <v>0</v>
      </c>
      <c r="AD130" s="277">
        <v>0</v>
      </c>
      <c r="AE130" s="277">
        <v>0</v>
      </c>
      <c r="AF130" s="277">
        <v>0</v>
      </c>
      <c r="AG130" s="277">
        <v>0</v>
      </c>
      <c r="AH130" s="277">
        <v>0</v>
      </c>
      <c r="AI130" s="277">
        <v>0</v>
      </c>
      <c r="AJ130" s="277">
        <v>0</v>
      </c>
      <c r="AK130" s="277">
        <v>0</v>
      </c>
      <c r="AL130" s="277">
        <v>0</v>
      </c>
      <c r="AM130" s="277">
        <v>0</v>
      </c>
      <c r="AN130" s="277">
        <v>0</v>
      </c>
      <c r="AO130" s="277">
        <v>0</v>
      </c>
      <c r="AP130" s="277">
        <v>0</v>
      </c>
      <c r="AQ130" s="277">
        <v>0</v>
      </c>
      <c r="AR130" s="277">
        <v>0</v>
      </c>
    </row>
    <row r="131" spans="1:64" ht="15.75">
      <c r="A131" s="120"/>
      <c r="B131" s="277" t="s">
        <v>3275</v>
      </c>
      <c r="C131" s="120"/>
      <c r="D131" s="277"/>
      <c r="E131" s="277"/>
      <c r="F131" s="277"/>
      <c r="G131" s="277"/>
      <c r="H131" s="277"/>
      <c r="I131" s="277"/>
      <c r="J131" s="277"/>
      <c r="K131" s="277"/>
      <c r="L131" s="277"/>
      <c r="M131" s="277"/>
      <c r="N131" s="277"/>
      <c r="O131" s="277"/>
      <c r="P131" s="277"/>
      <c r="Q131" s="277"/>
      <c r="R131" s="277"/>
      <c r="S131" s="277"/>
      <c r="T131" s="277"/>
      <c r="U131" s="277"/>
      <c r="V131" s="277"/>
      <c r="W131" s="277"/>
      <c r="X131" s="277"/>
      <c r="Y131" s="277"/>
      <c r="Z131" s="277"/>
      <c r="AA131" s="277"/>
      <c r="AB131" s="277"/>
      <c r="AC131" s="277"/>
      <c r="AD131" s="277"/>
      <c r="AE131" s="277"/>
      <c r="AF131" s="277"/>
      <c r="AG131" s="277"/>
      <c r="AH131" s="277"/>
      <c r="AI131" s="277"/>
      <c r="AJ131" s="277"/>
      <c r="AK131" s="277"/>
      <c r="AL131" s="277"/>
      <c r="AM131" s="277"/>
      <c r="AN131" s="277"/>
      <c r="AO131" s="277"/>
      <c r="AP131" s="277"/>
      <c r="AQ131" s="277"/>
      <c r="AR131" s="277"/>
    </row>
    <row r="132" spans="1:64">
      <c r="A132" s="120"/>
      <c r="B132" s="120"/>
      <c r="C132" s="120">
        <v>1</v>
      </c>
      <c r="D132" s="454">
        <v>6883.5</v>
      </c>
      <c r="E132" s="454">
        <v>17071.900000000001</v>
      </c>
      <c r="F132" s="454">
        <v>0</v>
      </c>
      <c r="G132" s="454">
        <v>7831.4</v>
      </c>
      <c r="H132" s="454">
        <v>0</v>
      </c>
      <c r="I132" s="454">
        <v>0</v>
      </c>
      <c r="J132" s="454">
        <v>0</v>
      </c>
      <c r="K132" s="454">
        <v>10825.7</v>
      </c>
      <c r="L132" s="454">
        <v>1229.5</v>
      </c>
      <c r="M132" s="454">
        <v>0</v>
      </c>
      <c r="N132" s="454">
        <v>3410.3</v>
      </c>
      <c r="O132" s="454">
        <v>0</v>
      </c>
      <c r="P132" s="454">
        <v>0</v>
      </c>
      <c r="Q132" s="454">
        <v>1215.3</v>
      </c>
      <c r="R132" s="454">
        <v>1463</v>
      </c>
      <c r="S132" s="454">
        <v>0</v>
      </c>
      <c r="T132" s="454">
        <v>4074.7</v>
      </c>
      <c r="U132" s="454">
        <v>0</v>
      </c>
      <c r="V132" s="454">
        <v>0</v>
      </c>
      <c r="W132" s="454">
        <v>0</v>
      </c>
      <c r="X132" s="454">
        <v>0</v>
      </c>
      <c r="Y132" s="454">
        <v>0</v>
      </c>
      <c r="Z132" s="454">
        <v>0</v>
      </c>
      <c r="AA132" s="454">
        <v>0</v>
      </c>
      <c r="AB132" s="454">
        <v>0</v>
      </c>
      <c r="AC132" s="454">
        <v>0</v>
      </c>
      <c r="AD132" s="454">
        <v>0</v>
      </c>
      <c r="AE132" s="454">
        <v>0</v>
      </c>
      <c r="AF132" s="454">
        <v>0</v>
      </c>
      <c r="AG132" s="454">
        <v>0</v>
      </c>
      <c r="AH132" s="454">
        <v>0</v>
      </c>
      <c r="AI132" s="454">
        <v>0</v>
      </c>
      <c r="AJ132" s="454">
        <v>0</v>
      </c>
      <c r="AK132" s="454">
        <v>0</v>
      </c>
      <c r="AL132" s="454">
        <v>0</v>
      </c>
      <c r="AM132" s="454">
        <v>0</v>
      </c>
      <c r="AN132" s="454">
        <v>0</v>
      </c>
      <c r="AO132" s="454">
        <v>0</v>
      </c>
      <c r="AP132" s="454">
        <v>0</v>
      </c>
      <c r="AQ132" s="454">
        <v>0</v>
      </c>
      <c r="AR132" s="454">
        <v>0</v>
      </c>
    </row>
    <row r="133" spans="1:64">
      <c r="A133" s="120"/>
      <c r="B133" s="120"/>
      <c r="C133" s="120">
        <v>2</v>
      </c>
      <c r="D133" s="454">
        <v>8845.9</v>
      </c>
      <c r="E133" s="454">
        <v>7281.4</v>
      </c>
      <c r="F133" s="454">
        <v>0</v>
      </c>
      <c r="G133" s="454">
        <v>8821.2999999999993</v>
      </c>
      <c r="H133" s="454">
        <v>0</v>
      </c>
      <c r="I133" s="454">
        <v>0</v>
      </c>
      <c r="J133" s="454">
        <v>0</v>
      </c>
      <c r="K133" s="454">
        <v>500.6</v>
      </c>
      <c r="L133" s="454">
        <v>440.4</v>
      </c>
      <c r="M133" s="454">
        <v>0</v>
      </c>
      <c r="N133" s="454">
        <v>6405.4</v>
      </c>
      <c r="O133" s="454">
        <v>0</v>
      </c>
      <c r="P133" s="454">
        <v>0</v>
      </c>
      <c r="Q133" s="454">
        <v>-881.8</v>
      </c>
      <c r="R133" s="454">
        <v>787.5</v>
      </c>
      <c r="S133" s="454">
        <v>0</v>
      </c>
      <c r="T133" s="454">
        <v>1194.2</v>
      </c>
      <c r="U133" s="454">
        <v>0</v>
      </c>
      <c r="V133" s="454">
        <v>0</v>
      </c>
      <c r="W133" s="454">
        <v>0</v>
      </c>
      <c r="X133" s="454">
        <v>0</v>
      </c>
      <c r="Y133" s="454">
        <v>0</v>
      </c>
      <c r="Z133" s="454">
        <v>0</v>
      </c>
      <c r="AA133" s="454">
        <v>0</v>
      </c>
      <c r="AB133" s="454">
        <v>0</v>
      </c>
      <c r="AC133" s="454">
        <v>0</v>
      </c>
      <c r="AD133" s="454">
        <v>0</v>
      </c>
      <c r="AE133" s="454">
        <v>0</v>
      </c>
      <c r="AF133" s="454">
        <v>0</v>
      </c>
      <c r="AG133" s="454">
        <v>0</v>
      </c>
      <c r="AH133" s="454">
        <v>0</v>
      </c>
      <c r="AI133" s="454">
        <v>0</v>
      </c>
      <c r="AJ133" s="454">
        <v>0</v>
      </c>
      <c r="AK133" s="454">
        <v>0</v>
      </c>
      <c r="AL133" s="454">
        <v>0</v>
      </c>
      <c r="AM133" s="454">
        <v>0</v>
      </c>
      <c r="AN133" s="454">
        <v>0</v>
      </c>
      <c r="AO133" s="454">
        <v>0</v>
      </c>
      <c r="AP133" s="454">
        <v>0</v>
      </c>
      <c r="AQ133" s="454">
        <v>0</v>
      </c>
      <c r="AR133" s="454">
        <v>0</v>
      </c>
    </row>
    <row r="134" spans="1:64">
      <c r="A134" s="120"/>
      <c r="B134" s="120"/>
      <c r="C134" s="120">
        <v>3</v>
      </c>
      <c r="D134" s="454">
        <v>9690.9</v>
      </c>
      <c r="E134" s="454">
        <v>5798.4000000000005</v>
      </c>
      <c r="F134" s="454">
        <v>22411</v>
      </c>
      <c r="G134" s="454">
        <v>8720</v>
      </c>
      <c r="H134" s="454">
        <v>0</v>
      </c>
      <c r="I134" s="454">
        <v>0</v>
      </c>
      <c r="J134" s="454">
        <v>0</v>
      </c>
      <c r="K134" s="454">
        <v>0</v>
      </c>
      <c r="L134" s="454">
        <v>0</v>
      </c>
      <c r="M134" s="454">
        <v>0</v>
      </c>
      <c r="N134" s="454">
        <v>7371.8</v>
      </c>
      <c r="O134" s="454">
        <v>579.29999999999995</v>
      </c>
      <c r="P134" s="454">
        <v>0</v>
      </c>
      <c r="Q134" s="454">
        <v>10883.6</v>
      </c>
      <c r="R134" s="454">
        <v>0</v>
      </c>
      <c r="S134" s="454">
        <v>0</v>
      </c>
      <c r="T134" s="454">
        <v>2701.4</v>
      </c>
      <c r="U134" s="454">
        <v>0</v>
      </c>
      <c r="V134" s="454">
        <v>0</v>
      </c>
      <c r="W134" s="454">
        <v>0</v>
      </c>
      <c r="X134" s="454">
        <v>0</v>
      </c>
      <c r="Y134" s="454">
        <v>0</v>
      </c>
      <c r="Z134" s="454">
        <v>0</v>
      </c>
      <c r="AA134" s="454">
        <v>0</v>
      </c>
      <c r="AB134" s="454">
        <v>0</v>
      </c>
      <c r="AC134" s="454">
        <v>0</v>
      </c>
      <c r="AD134" s="454">
        <v>0</v>
      </c>
      <c r="AE134" s="454">
        <v>0</v>
      </c>
      <c r="AF134" s="454">
        <v>0</v>
      </c>
      <c r="AG134" s="454">
        <v>0</v>
      </c>
      <c r="AH134" s="454">
        <v>0</v>
      </c>
      <c r="AI134" s="454">
        <v>0</v>
      </c>
      <c r="AJ134" s="454">
        <v>0</v>
      </c>
      <c r="AK134" s="454">
        <v>0</v>
      </c>
      <c r="AL134" s="454">
        <v>0</v>
      </c>
      <c r="AM134" s="454">
        <v>0</v>
      </c>
      <c r="AN134" s="454">
        <v>0</v>
      </c>
      <c r="AO134" s="454">
        <v>0</v>
      </c>
      <c r="AP134" s="454">
        <v>0</v>
      </c>
      <c r="AQ134" s="454">
        <v>0</v>
      </c>
      <c r="AR134" s="454">
        <v>0</v>
      </c>
    </row>
    <row r="135" spans="1:64">
      <c r="A135" s="120"/>
      <c r="B135" s="120"/>
      <c r="C135" s="120">
        <v>4</v>
      </c>
      <c r="D135" s="454">
        <v>22285.5</v>
      </c>
      <c r="E135" s="454">
        <v>3369.1</v>
      </c>
      <c r="F135" s="454">
        <v>72390</v>
      </c>
      <c r="G135" s="454">
        <v>17106.400000000001</v>
      </c>
      <c r="H135" s="454">
        <v>0</v>
      </c>
      <c r="I135" s="454">
        <v>0</v>
      </c>
      <c r="J135" s="454">
        <v>0</v>
      </c>
      <c r="K135" s="454">
        <v>3170.8</v>
      </c>
      <c r="L135" s="454">
        <v>0</v>
      </c>
      <c r="M135" s="454">
        <v>1461.4</v>
      </c>
      <c r="N135" s="454">
        <v>0</v>
      </c>
      <c r="O135" s="454">
        <v>6600.2</v>
      </c>
      <c r="P135" s="454">
        <v>0</v>
      </c>
      <c r="Q135" s="454">
        <v>60.1</v>
      </c>
      <c r="R135" s="454">
        <v>0</v>
      </c>
      <c r="S135" s="454">
        <v>0</v>
      </c>
      <c r="T135" s="454">
        <v>8237.1</v>
      </c>
      <c r="U135" s="454">
        <v>0</v>
      </c>
      <c r="V135" s="454">
        <v>24000</v>
      </c>
      <c r="W135" s="454">
        <v>0</v>
      </c>
      <c r="X135" s="454">
        <v>0</v>
      </c>
      <c r="Y135" s="454">
        <v>0</v>
      </c>
      <c r="Z135" s="454">
        <v>0</v>
      </c>
      <c r="AA135" s="454">
        <v>0</v>
      </c>
      <c r="AB135" s="454">
        <v>0</v>
      </c>
      <c r="AC135" s="454">
        <v>0</v>
      </c>
      <c r="AD135" s="454">
        <v>0</v>
      </c>
      <c r="AE135" s="454">
        <v>0</v>
      </c>
      <c r="AF135" s="454">
        <v>0</v>
      </c>
      <c r="AG135" s="454">
        <v>0</v>
      </c>
      <c r="AH135" s="454">
        <v>0</v>
      </c>
      <c r="AI135" s="454">
        <v>0</v>
      </c>
      <c r="AJ135" s="454">
        <v>0</v>
      </c>
      <c r="AK135" s="454">
        <v>0</v>
      </c>
      <c r="AL135" s="454">
        <v>0</v>
      </c>
      <c r="AM135" s="454">
        <v>0</v>
      </c>
      <c r="AN135" s="454">
        <v>0</v>
      </c>
      <c r="AO135" s="454">
        <v>0</v>
      </c>
      <c r="AP135" s="454">
        <v>0</v>
      </c>
      <c r="AQ135" s="454">
        <v>0</v>
      </c>
      <c r="AR135" s="454">
        <v>0</v>
      </c>
    </row>
    <row r="136" spans="1:64">
      <c r="A136" s="120"/>
      <c r="B136" s="120"/>
      <c r="C136" s="120">
        <v>5</v>
      </c>
      <c r="D136" s="454">
        <v>4983.3</v>
      </c>
      <c r="E136" s="454">
        <v>1347.6</v>
      </c>
      <c r="F136" s="454">
        <v>1778.7</v>
      </c>
      <c r="G136" s="454">
        <v>68.099999999999994</v>
      </c>
      <c r="H136" s="454">
        <v>2000</v>
      </c>
      <c r="I136" s="454">
        <v>0</v>
      </c>
      <c r="J136" s="454">
        <v>0</v>
      </c>
      <c r="K136" s="454">
        <v>0</v>
      </c>
      <c r="L136" s="454">
        <v>5711.4</v>
      </c>
      <c r="M136" s="454">
        <v>5082.1000000000004</v>
      </c>
      <c r="N136" s="454">
        <v>0</v>
      </c>
      <c r="O136" s="454">
        <v>10141.299999999999</v>
      </c>
      <c r="P136" s="454">
        <v>0</v>
      </c>
      <c r="Q136" s="454">
        <v>6481.1</v>
      </c>
      <c r="R136" s="454">
        <v>0</v>
      </c>
      <c r="S136" s="454">
        <v>0</v>
      </c>
      <c r="T136" s="454">
        <v>11498.900000000001</v>
      </c>
      <c r="U136" s="454">
        <v>0</v>
      </c>
      <c r="V136" s="454">
        <v>1000</v>
      </c>
      <c r="W136" s="454">
        <v>0</v>
      </c>
      <c r="X136" s="454">
        <v>0</v>
      </c>
      <c r="Y136" s="454">
        <v>0</v>
      </c>
      <c r="Z136" s="454">
        <v>0</v>
      </c>
      <c r="AA136" s="454">
        <v>0</v>
      </c>
      <c r="AB136" s="454">
        <v>0</v>
      </c>
      <c r="AC136" s="454">
        <v>0</v>
      </c>
      <c r="AD136" s="454">
        <v>0</v>
      </c>
      <c r="AE136" s="454">
        <v>0</v>
      </c>
      <c r="AF136" s="454">
        <v>0</v>
      </c>
      <c r="AG136" s="454">
        <v>0</v>
      </c>
      <c r="AH136" s="454">
        <v>0</v>
      </c>
      <c r="AI136" s="454">
        <v>0</v>
      </c>
      <c r="AJ136" s="454">
        <v>0</v>
      </c>
      <c r="AK136" s="454">
        <v>0</v>
      </c>
      <c r="AL136" s="454">
        <v>0</v>
      </c>
      <c r="AM136" s="454">
        <v>0</v>
      </c>
      <c r="AN136" s="454">
        <v>0</v>
      </c>
      <c r="AO136" s="454">
        <v>0</v>
      </c>
      <c r="AP136" s="454">
        <v>0</v>
      </c>
      <c r="AQ136" s="454">
        <v>0</v>
      </c>
      <c r="AR136" s="454">
        <v>0</v>
      </c>
    </row>
    <row r="137" spans="1:64">
      <c r="A137" s="120"/>
      <c r="B137" s="120"/>
      <c r="C137" s="120">
        <v>6</v>
      </c>
      <c r="D137" s="454">
        <v>9474.6999999999989</v>
      </c>
      <c r="E137" s="454">
        <v>3416.5</v>
      </c>
      <c r="F137" s="454">
        <v>1687.2</v>
      </c>
      <c r="G137" s="454">
        <v>647.6</v>
      </c>
      <c r="H137" s="454">
        <v>0</v>
      </c>
      <c r="I137" s="454">
        <v>0</v>
      </c>
      <c r="J137" s="454">
        <v>0</v>
      </c>
      <c r="K137" s="454">
        <v>1001.3</v>
      </c>
      <c r="L137" s="454">
        <v>8289.6</v>
      </c>
      <c r="M137" s="454">
        <v>8712</v>
      </c>
      <c r="N137" s="454">
        <v>0</v>
      </c>
      <c r="O137" s="454">
        <v>9012.7999999999993</v>
      </c>
      <c r="P137" s="454">
        <v>0</v>
      </c>
      <c r="Q137" s="454">
        <v>0</v>
      </c>
      <c r="R137" s="454">
        <v>0</v>
      </c>
      <c r="S137" s="454">
        <v>0</v>
      </c>
      <c r="T137" s="454">
        <v>9954.0999999999985</v>
      </c>
      <c r="U137" s="454">
        <v>0</v>
      </c>
      <c r="V137" s="454">
        <v>23316.1</v>
      </c>
      <c r="W137" s="454">
        <v>13388.1</v>
      </c>
      <c r="X137" s="454">
        <v>0</v>
      </c>
      <c r="Y137" s="454">
        <v>0</v>
      </c>
      <c r="Z137" s="454">
        <v>0</v>
      </c>
      <c r="AA137" s="454">
        <v>0</v>
      </c>
      <c r="AB137" s="454">
        <v>0</v>
      </c>
      <c r="AC137" s="454">
        <v>0</v>
      </c>
      <c r="AD137" s="454">
        <v>0</v>
      </c>
      <c r="AE137" s="454">
        <v>0</v>
      </c>
      <c r="AF137" s="454">
        <v>0</v>
      </c>
      <c r="AG137" s="454">
        <v>0</v>
      </c>
      <c r="AH137" s="454">
        <v>0</v>
      </c>
      <c r="AI137" s="454">
        <v>0</v>
      </c>
      <c r="AJ137" s="454">
        <v>0</v>
      </c>
      <c r="AK137" s="454">
        <v>0</v>
      </c>
      <c r="AL137" s="454">
        <v>0</v>
      </c>
      <c r="AM137" s="454">
        <v>0</v>
      </c>
      <c r="AN137" s="454">
        <v>0</v>
      </c>
      <c r="AO137" s="454">
        <v>0</v>
      </c>
      <c r="AP137" s="454">
        <v>0</v>
      </c>
      <c r="AQ137" s="454">
        <v>0</v>
      </c>
      <c r="AR137" s="454">
        <v>0</v>
      </c>
    </row>
    <row r="138" spans="1:64">
      <c r="A138" s="120"/>
      <c r="B138" s="120"/>
      <c r="C138" s="120">
        <v>7</v>
      </c>
      <c r="D138" s="454">
        <v>107368.5</v>
      </c>
      <c r="E138" s="454">
        <v>5059.1000000000004</v>
      </c>
      <c r="F138" s="454">
        <v>81.8</v>
      </c>
      <c r="G138" s="454">
        <v>1028.8</v>
      </c>
      <c r="H138" s="454">
        <v>0</v>
      </c>
      <c r="I138" s="454">
        <v>0</v>
      </c>
      <c r="J138" s="454">
        <v>0</v>
      </c>
      <c r="K138" s="454">
        <v>0</v>
      </c>
      <c r="L138" s="454">
        <v>0</v>
      </c>
      <c r="M138" s="454">
        <v>0</v>
      </c>
      <c r="N138" s="454">
        <v>2100</v>
      </c>
      <c r="O138" s="454">
        <v>16948.400000000001</v>
      </c>
      <c r="P138" s="454">
        <v>0</v>
      </c>
      <c r="Q138" s="454">
        <v>0</v>
      </c>
      <c r="R138" s="454">
        <v>0</v>
      </c>
      <c r="S138" s="454">
        <v>0</v>
      </c>
      <c r="T138" s="454">
        <v>0</v>
      </c>
      <c r="U138" s="454">
        <v>0</v>
      </c>
      <c r="V138" s="454">
        <v>0</v>
      </c>
      <c r="W138" s="454">
        <v>0</v>
      </c>
      <c r="X138" s="454">
        <v>0</v>
      </c>
      <c r="Y138" s="454">
        <v>0</v>
      </c>
      <c r="Z138" s="454">
        <v>0</v>
      </c>
      <c r="AA138" s="454">
        <v>0</v>
      </c>
      <c r="AB138" s="454">
        <v>0</v>
      </c>
      <c r="AC138" s="454">
        <v>0</v>
      </c>
      <c r="AD138" s="454">
        <v>0</v>
      </c>
      <c r="AE138" s="454">
        <v>0</v>
      </c>
      <c r="AF138" s="454">
        <v>0</v>
      </c>
      <c r="AG138" s="454">
        <v>0</v>
      </c>
      <c r="AH138" s="454">
        <v>0</v>
      </c>
      <c r="AI138" s="454">
        <v>0</v>
      </c>
      <c r="AJ138" s="454">
        <v>0</v>
      </c>
      <c r="AK138" s="454">
        <v>0</v>
      </c>
      <c r="AL138" s="454">
        <v>0</v>
      </c>
      <c r="AM138" s="454">
        <v>0</v>
      </c>
      <c r="AN138" s="454">
        <v>0</v>
      </c>
      <c r="AO138" s="454">
        <v>0</v>
      </c>
      <c r="AP138" s="454">
        <v>0</v>
      </c>
      <c r="AQ138" s="454">
        <v>0</v>
      </c>
      <c r="AR138" s="454">
        <v>0</v>
      </c>
    </row>
    <row r="139" spans="1:64">
      <c r="A139" s="120"/>
      <c r="B139" s="120"/>
      <c r="C139" s="120">
        <v>8</v>
      </c>
      <c r="D139" s="454">
        <v>81813.299999999988</v>
      </c>
      <c r="E139" s="454">
        <v>4744.8</v>
      </c>
      <c r="F139" s="454">
        <v>1065.8</v>
      </c>
      <c r="G139" s="454">
        <v>3213.7999999999997</v>
      </c>
      <c r="H139" s="454">
        <v>0</v>
      </c>
      <c r="I139" s="454">
        <v>0</v>
      </c>
      <c r="J139" s="454">
        <v>0</v>
      </c>
      <c r="K139" s="454">
        <v>0</v>
      </c>
      <c r="L139" s="454">
        <v>0</v>
      </c>
      <c r="M139" s="454">
        <v>0</v>
      </c>
      <c r="N139" s="454">
        <v>9698.4000000000015</v>
      </c>
      <c r="O139" s="454">
        <v>4000.4</v>
      </c>
      <c r="P139" s="454">
        <v>2713.3</v>
      </c>
      <c r="Q139" s="454">
        <v>348.9</v>
      </c>
      <c r="R139" s="454">
        <v>0</v>
      </c>
      <c r="S139" s="454">
        <v>0</v>
      </c>
      <c r="T139" s="454">
        <v>0</v>
      </c>
      <c r="U139" s="454">
        <v>0</v>
      </c>
      <c r="V139" s="454">
        <v>0</v>
      </c>
      <c r="W139" s="454">
        <v>0</v>
      </c>
      <c r="X139" s="454">
        <v>0</v>
      </c>
      <c r="Y139" s="454">
        <v>0</v>
      </c>
      <c r="Z139" s="454">
        <v>0</v>
      </c>
      <c r="AA139" s="454">
        <v>0</v>
      </c>
      <c r="AB139" s="454">
        <v>0</v>
      </c>
      <c r="AC139" s="454">
        <v>0</v>
      </c>
      <c r="AD139" s="454">
        <v>0</v>
      </c>
      <c r="AE139" s="454">
        <v>0</v>
      </c>
      <c r="AF139" s="454">
        <v>0</v>
      </c>
      <c r="AG139" s="454">
        <v>0</v>
      </c>
      <c r="AH139" s="454">
        <v>0</v>
      </c>
      <c r="AI139" s="454">
        <v>0</v>
      </c>
      <c r="AJ139" s="454">
        <v>0</v>
      </c>
      <c r="AK139" s="454">
        <v>0</v>
      </c>
      <c r="AL139" s="454">
        <v>0</v>
      </c>
      <c r="AM139" s="454">
        <v>0</v>
      </c>
      <c r="AN139" s="454">
        <v>0</v>
      </c>
      <c r="AO139" s="454">
        <v>0</v>
      </c>
      <c r="AP139" s="454">
        <v>0</v>
      </c>
      <c r="AQ139" s="454">
        <v>0</v>
      </c>
      <c r="AR139" s="454">
        <v>0</v>
      </c>
    </row>
    <row r="140" spans="1:64">
      <c r="A140" s="120"/>
      <c r="B140" s="120"/>
      <c r="C140" s="120">
        <v>9</v>
      </c>
      <c r="D140" s="454">
        <v>44683.6</v>
      </c>
      <c r="E140" s="454">
        <v>0</v>
      </c>
      <c r="F140" s="454">
        <v>3569.7</v>
      </c>
      <c r="G140" s="454">
        <v>3004.5</v>
      </c>
      <c r="H140" s="454">
        <v>0</v>
      </c>
      <c r="I140" s="454">
        <v>50000</v>
      </c>
      <c r="J140" s="454">
        <v>0</v>
      </c>
      <c r="K140" s="454">
        <v>0</v>
      </c>
      <c r="L140" s="454">
        <v>0</v>
      </c>
      <c r="M140" s="454">
        <v>0</v>
      </c>
      <c r="N140" s="454">
        <v>8431.1</v>
      </c>
      <c r="O140" s="454">
        <v>3596.8999999999996</v>
      </c>
      <c r="P140" s="454">
        <v>4131</v>
      </c>
      <c r="Q140" s="454">
        <v>1935.7</v>
      </c>
      <c r="R140" s="454">
        <v>0</v>
      </c>
      <c r="S140" s="454">
        <v>0</v>
      </c>
      <c r="T140" s="454">
        <v>0</v>
      </c>
      <c r="U140" s="454">
        <v>0</v>
      </c>
      <c r="V140" s="454">
        <v>0</v>
      </c>
      <c r="W140" s="454">
        <v>0</v>
      </c>
      <c r="X140" s="454">
        <v>0</v>
      </c>
      <c r="Y140" s="454">
        <v>0</v>
      </c>
      <c r="Z140" s="454">
        <v>0</v>
      </c>
      <c r="AA140" s="454">
        <v>0</v>
      </c>
      <c r="AB140" s="454">
        <v>0</v>
      </c>
      <c r="AC140" s="454">
        <v>0</v>
      </c>
      <c r="AD140" s="454">
        <v>0</v>
      </c>
      <c r="AE140" s="454">
        <v>0</v>
      </c>
      <c r="AF140" s="454">
        <v>0</v>
      </c>
      <c r="AG140" s="454">
        <v>0</v>
      </c>
      <c r="AH140" s="454">
        <v>0</v>
      </c>
      <c r="AI140" s="454">
        <v>0</v>
      </c>
      <c r="AJ140" s="454">
        <v>0</v>
      </c>
      <c r="AK140" s="454">
        <v>0</v>
      </c>
      <c r="AL140" s="454">
        <v>0</v>
      </c>
      <c r="AM140" s="454">
        <v>0</v>
      </c>
      <c r="AN140" s="454">
        <v>0</v>
      </c>
      <c r="AO140" s="454">
        <v>0</v>
      </c>
      <c r="AP140" s="454">
        <v>0</v>
      </c>
      <c r="AQ140" s="454">
        <v>0</v>
      </c>
      <c r="AR140" s="454">
        <v>0</v>
      </c>
    </row>
    <row r="141" spans="1:64">
      <c r="A141" s="120"/>
      <c r="B141" s="120"/>
      <c r="C141" s="120">
        <v>10</v>
      </c>
      <c r="D141" s="454">
        <v>21390.799999999999</v>
      </c>
      <c r="E141" s="454">
        <v>7159.1</v>
      </c>
      <c r="F141" s="454">
        <v>3000</v>
      </c>
      <c r="G141" s="454">
        <v>6994.6</v>
      </c>
      <c r="H141" s="454">
        <v>0</v>
      </c>
      <c r="I141" s="454">
        <v>0</v>
      </c>
      <c r="J141" s="454">
        <v>0</v>
      </c>
      <c r="K141" s="454">
        <v>0</v>
      </c>
      <c r="L141" s="454">
        <v>0</v>
      </c>
      <c r="M141" s="454">
        <v>0</v>
      </c>
      <c r="N141" s="454">
        <v>0</v>
      </c>
      <c r="O141" s="454">
        <v>1300</v>
      </c>
      <c r="P141" s="454">
        <v>5823.1</v>
      </c>
      <c r="Q141" s="454">
        <v>2278</v>
      </c>
      <c r="R141" s="454">
        <v>0</v>
      </c>
      <c r="S141" s="454">
        <v>0</v>
      </c>
      <c r="T141" s="454">
        <v>0</v>
      </c>
      <c r="U141" s="454">
        <v>0</v>
      </c>
      <c r="V141" s="454">
        <v>0</v>
      </c>
      <c r="W141" s="454">
        <v>0</v>
      </c>
      <c r="X141" s="454">
        <v>0</v>
      </c>
      <c r="Y141" s="454">
        <v>0</v>
      </c>
      <c r="Z141" s="454">
        <v>0</v>
      </c>
      <c r="AA141" s="454">
        <v>0</v>
      </c>
      <c r="AB141" s="454">
        <v>0</v>
      </c>
      <c r="AC141" s="454">
        <v>0</v>
      </c>
      <c r="AD141" s="454">
        <v>0</v>
      </c>
      <c r="AE141" s="454">
        <v>0</v>
      </c>
      <c r="AF141" s="454">
        <v>0</v>
      </c>
      <c r="AG141" s="454">
        <v>0</v>
      </c>
      <c r="AH141" s="454">
        <v>0</v>
      </c>
      <c r="AI141" s="454">
        <v>0</v>
      </c>
      <c r="AJ141" s="454">
        <v>0</v>
      </c>
      <c r="AK141" s="454">
        <v>0</v>
      </c>
      <c r="AL141" s="454">
        <v>0</v>
      </c>
      <c r="AM141" s="454">
        <v>0</v>
      </c>
      <c r="AN141" s="454">
        <v>0</v>
      </c>
      <c r="AO141" s="454">
        <v>0</v>
      </c>
      <c r="AP141" s="454">
        <v>0</v>
      </c>
      <c r="AQ141" s="454">
        <v>0</v>
      </c>
      <c r="AR141" s="454">
        <v>0</v>
      </c>
    </row>
    <row r="142" spans="1:64">
      <c r="A142" s="120"/>
      <c r="B142" s="120"/>
      <c r="C142" s="120">
        <v>11</v>
      </c>
      <c r="D142" s="454">
        <v>13619.599999999999</v>
      </c>
      <c r="E142" s="454">
        <v>9000</v>
      </c>
      <c r="F142" s="454">
        <v>0</v>
      </c>
      <c r="G142" s="454">
        <v>717.7</v>
      </c>
      <c r="H142" s="454">
        <v>0</v>
      </c>
      <c r="I142" s="454">
        <v>0</v>
      </c>
      <c r="J142" s="454">
        <v>0</v>
      </c>
      <c r="K142" s="454">
        <v>0</v>
      </c>
      <c r="L142" s="454">
        <v>0</v>
      </c>
      <c r="M142" s="454">
        <v>0</v>
      </c>
      <c r="N142" s="454">
        <v>0</v>
      </c>
      <c r="O142" s="454">
        <v>450</v>
      </c>
      <c r="P142" s="454">
        <v>3790.9</v>
      </c>
      <c r="Q142" s="454">
        <v>1318</v>
      </c>
      <c r="R142" s="454">
        <v>17000</v>
      </c>
      <c r="S142" s="454">
        <v>0</v>
      </c>
      <c r="T142" s="454">
        <v>0</v>
      </c>
      <c r="U142" s="454">
        <v>0</v>
      </c>
      <c r="V142" s="454">
        <v>0</v>
      </c>
      <c r="W142" s="454">
        <v>0</v>
      </c>
      <c r="X142" s="454">
        <v>0</v>
      </c>
      <c r="Y142" s="454">
        <v>0</v>
      </c>
      <c r="Z142" s="454">
        <v>0</v>
      </c>
      <c r="AA142" s="454">
        <v>0</v>
      </c>
      <c r="AB142" s="454">
        <v>0</v>
      </c>
      <c r="AC142" s="454">
        <v>0</v>
      </c>
      <c r="AD142" s="454">
        <v>0</v>
      </c>
      <c r="AE142" s="454">
        <v>0</v>
      </c>
      <c r="AF142" s="454">
        <v>0</v>
      </c>
      <c r="AG142" s="454">
        <v>0</v>
      </c>
      <c r="AH142" s="454">
        <v>0</v>
      </c>
      <c r="AI142" s="454">
        <v>0</v>
      </c>
      <c r="AJ142" s="454">
        <v>0</v>
      </c>
      <c r="AK142" s="454">
        <v>0</v>
      </c>
      <c r="AL142" s="454">
        <v>0</v>
      </c>
      <c r="AM142" s="454">
        <v>0</v>
      </c>
      <c r="AN142" s="454">
        <v>0</v>
      </c>
      <c r="AO142" s="454">
        <v>0</v>
      </c>
      <c r="AP142" s="454">
        <v>0</v>
      </c>
      <c r="AQ142" s="454">
        <v>0</v>
      </c>
      <c r="AR142" s="454">
        <v>0</v>
      </c>
    </row>
    <row r="143" spans="1:64">
      <c r="A143" s="120"/>
      <c r="B143" s="120"/>
      <c r="C143" s="120">
        <v>12</v>
      </c>
      <c r="D143" s="454">
        <v>36183.4</v>
      </c>
      <c r="E143" s="454">
        <v>9000</v>
      </c>
      <c r="F143" s="454">
        <v>7073.7</v>
      </c>
      <c r="G143" s="454">
        <v>591.9</v>
      </c>
      <c r="H143" s="454">
        <v>0</v>
      </c>
      <c r="I143" s="454">
        <v>0</v>
      </c>
      <c r="J143" s="454">
        <v>3228.9</v>
      </c>
      <c r="K143" s="454">
        <v>634.6</v>
      </c>
      <c r="L143" s="454">
        <v>0</v>
      </c>
      <c r="M143" s="454">
        <v>0</v>
      </c>
      <c r="N143" s="454">
        <v>408</v>
      </c>
      <c r="O143" s="454">
        <v>1351.7</v>
      </c>
      <c r="P143" s="454">
        <v>7025</v>
      </c>
      <c r="Q143" s="454">
        <v>53308.1</v>
      </c>
      <c r="R143" s="454">
        <v>48012.3</v>
      </c>
      <c r="S143" s="454">
        <v>0</v>
      </c>
      <c r="T143" s="454">
        <v>0</v>
      </c>
      <c r="U143" s="454">
        <v>1886.7</v>
      </c>
      <c r="V143" s="454">
        <v>0</v>
      </c>
      <c r="W143" s="454">
        <v>0</v>
      </c>
      <c r="X143" s="454">
        <v>0</v>
      </c>
      <c r="Y143" s="454">
        <v>0</v>
      </c>
      <c r="Z143" s="454">
        <v>0</v>
      </c>
      <c r="AA143" s="454">
        <v>0</v>
      </c>
      <c r="AB143" s="454">
        <v>0</v>
      </c>
      <c r="AC143" s="454">
        <v>0</v>
      </c>
      <c r="AD143" s="454">
        <v>0</v>
      </c>
      <c r="AE143" s="454">
        <v>0</v>
      </c>
      <c r="AF143" s="454">
        <v>0</v>
      </c>
      <c r="AG143" s="454">
        <v>0</v>
      </c>
      <c r="AH143" s="454">
        <v>0</v>
      </c>
      <c r="AI143" s="454">
        <v>0</v>
      </c>
      <c r="AJ143" s="454">
        <v>0</v>
      </c>
      <c r="AK143" s="454">
        <v>0</v>
      </c>
      <c r="AL143" s="454">
        <v>0</v>
      </c>
      <c r="AM143" s="454">
        <v>0</v>
      </c>
      <c r="AN143" s="454">
        <v>0</v>
      </c>
      <c r="AO143" s="454">
        <v>0</v>
      </c>
      <c r="AP143" s="454">
        <v>0</v>
      </c>
      <c r="AQ143" s="454">
        <v>0</v>
      </c>
      <c r="AR143" s="454">
        <v>0</v>
      </c>
    </row>
    <row r="144" spans="1:64" ht="15.75">
      <c r="A144" s="120"/>
      <c r="B144" s="120"/>
      <c r="C144" s="454"/>
      <c r="D144" s="277">
        <v>367222.99999999994</v>
      </c>
      <c r="E144" s="277">
        <v>73247.899999999994</v>
      </c>
      <c r="F144" s="277">
        <v>113057.9</v>
      </c>
      <c r="G144" s="277">
        <v>58746.1</v>
      </c>
      <c r="H144" s="277">
        <v>2000</v>
      </c>
      <c r="I144" s="277">
        <v>50000</v>
      </c>
      <c r="J144" s="277">
        <v>3228.9</v>
      </c>
      <c r="K144" s="277">
        <v>16133.000000000002</v>
      </c>
      <c r="L144" s="277">
        <v>15670.9</v>
      </c>
      <c r="M144" s="277">
        <v>15255.5</v>
      </c>
      <c r="N144" s="277">
        <v>37825</v>
      </c>
      <c r="O144" s="277">
        <v>53981</v>
      </c>
      <c r="P144" s="277">
        <v>23483.300000000003</v>
      </c>
      <c r="Q144" s="277">
        <v>76947</v>
      </c>
      <c r="R144" s="277">
        <v>67262.8</v>
      </c>
      <c r="S144" s="277">
        <v>0</v>
      </c>
      <c r="T144" s="277">
        <v>37660.400000000001</v>
      </c>
      <c r="U144" s="277">
        <v>1886.7</v>
      </c>
      <c r="V144" s="277">
        <v>48316.1</v>
      </c>
      <c r="W144" s="277">
        <v>13388.1</v>
      </c>
      <c r="X144" s="277">
        <v>0</v>
      </c>
      <c r="Y144" s="277">
        <v>0</v>
      </c>
      <c r="Z144" s="277">
        <v>0</v>
      </c>
      <c r="AA144" s="277">
        <v>0</v>
      </c>
      <c r="AB144" s="277">
        <v>0</v>
      </c>
      <c r="AC144" s="277">
        <v>0</v>
      </c>
      <c r="AD144" s="277">
        <v>0</v>
      </c>
      <c r="AE144" s="277">
        <v>0</v>
      </c>
      <c r="AF144" s="277">
        <v>0</v>
      </c>
      <c r="AG144" s="277">
        <v>0</v>
      </c>
      <c r="AH144" s="277">
        <v>0</v>
      </c>
      <c r="AI144" s="277">
        <v>0</v>
      </c>
      <c r="AJ144" s="277">
        <v>0</v>
      </c>
      <c r="AK144" s="277">
        <v>0</v>
      </c>
      <c r="AL144" s="277">
        <v>0</v>
      </c>
      <c r="AM144" s="277">
        <v>0</v>
      </c>
      <c r="AN144" s="277">
        <v>0</v>
      </c>
      <c r="AO144" s="277">
        <v>0</v>
      </c>
      <c r="AP144" s="277">
        <v>0</v>
      </c>
      <c r="AQ144" s="277">
        <v>0</v>
      </c>
      <c r="AR144" s="277">
        <v>0</v>
      </c>
    </row>
    <row r="145" spans="1:64" ht="15.75">
      <c r="A145" s="120"/>
      <c r="B145" s="120"/>
      <c r="C145" s="277" t="s">
        <v>3276</v>
      </c>
      <c r="D145" s="277"/>
      <c r="E145" s="277"/>
      <c r="F145" s="277"/>
      <c r="G145" s="277"/>
      <c r="H145" s="277"/>
      <c r="I145" s="277"/>
      <c r="J145" s="277"/>
      <c r="K145" s="277"/>
      <c r="L145" s="277"/>
      <c r="M145" s="277"/>
      <c r="N145" s="277"/>
      <c r="O145" s="277"/>
      <c r="P145" s="277"/>
      <c r="Q145" s="277"/>
      <c r="R145" s="277"/>
      <c r="S145" s="277"/>
      <c r="T145" s="277"/>
      <c r="U145" s="277"/>
      <c r="V145" s="277"/>
      <c r="W145" s="277"/>
      <c r="X145" s="277"/>
      <c r="Y145" s="277"/>
      <c r="Z145" s="277"/>
      <c r="AA145" s="277"/>
      <c r="AB145" s="277"/>
      <c r="AC145" s="277"/>
      <c r="AD145" s="277"/>
      <c r="AE145" s="277"/>
      <c r="AF145" s="277"/>
      <c r="AG145" s="277"/>
      <c r="AH145" s="277"/>
      <c r="AI145" s="277"/>
      <c r="AJ145" s="277"/>
      <c r="AK145" s="277"/>
      <c r="AL145" s="277"/>
      <c r="AM145" s="277"/>
      <c r="AN145" s="277"/>
      <c r="AO145" s="277"/>
      <c r="AP145" s="277"/>
      <c r="AQ145" s="277"/>
      <c r="AR145" s="277"/>
    </row>
    <row r="146" spans="1:64">
      <c r="A146" s="120"/>
      <c r="B146" s="120"/>
      <c r="C146" s="120">
        <v>1</v>
      </c>
      <c r="D146" s="1954">
        <v>3259.5</v>
      </c>
      <c r="E146" s="1954">
        <v>1881.3</v>
      </c>
      <c r="F146" s="1954">
        <v>0</v>
      </c>
      <c r="G146" s="1954">
        <v>0</v>
      </c>
      <c r="H146" s="1954">
        <v>0</v>
      </c>
      <c r="I146" s="1954">
        <v>0</v>
      </c>
      <c r="J146" s="1954">
        <v>0</v>
      </c>
      <c r="K146" s="1954">
        <v>0</v>
      </c>
      <c r="L146" s="1954">
        <v>0</v>
      </c>
      <c r="M146" s="1954">
        <v>0</v>
      </c>
      <c r="N146" s="1954">
        <v>0</v>
      </c>
      <c r="O146" s="1954">
        <v>0</v>
      </c>
      <c r="P146" s="1954">
        <v>0</v>
      </c>
      <c r="Q146" s="1954">
        <v>1860.6</v>
      </c>
      <c r="R146" s="1954">
        <v>0</v>
      </c>
      <c r="S146" s="1954">
        <v>0</v>
      </c>
      <c r="T146" s="1954">
        <v>4074.7</v>
      </c>
      <c r="U146" s="1954">
        <v>0</v>
      </c>
      <c r="V146" s="1954">
        <v>0</v>
      </c>
      <c r="W146" s="1954">
        <v>0</v>
      </c>
      <c r="X146" s="1954">
        <v>0</v>
      </c>
      <c r="Y146" s="1954">
        <v>0</v>
      </c>
      <c r="Z146" s="1954">
        <v>0</v>
      </c>
      <c r="AA146" s="1954">
        <v>0</v>
      </c>
      <c r="AB146" s="1954">
        <v>0</v>
      </c>
      <c r="AC146" s="1954">
        <v>0</v>
      </c>
      <c r="AD146" s="1954">
        <v>0</v>
      </c>
      <c r="AE146" s="1954">
        <v>0</v>
      </c>
      <c r="AF146" s="1954">
        <v>0</v>
      </c>
      <c r="AG146" s="1954">
        <v>0</v>
      </c>
      <c r="AH146" s="1954">
        <v>0</v>
      </c>
      <c r="AI146" s="1954">
        <v>0</v>
      </c>
      <c r="AJ146" s="1954">
        <v>0</v>
      </c>
      <c r="AK146" s="1954">
        <v>0</v>
      </c>
      <c r="AL146" s="1954">
        <v>0</v>
      </c>
      <c r="AM146" s="1954">
        <v>0</v>
      </c>
      <c r="AN146" s="1954">
        <v>0</v>
      </c>
      <c r="AO146" s="1954">
        <v>0</v>
      </c>
      <c r="AP146" s="1954">
        <v>0</v>
      </c>
      <c r="AQ146" s="1954">
        <v>0</v>
      </c>
      <c r="AR146" s="1954">
        <v>0</v>
      </c>
      <c r="AS146" s="456"/>
      <c r="AT146" s="456"/>
      <c r="AU146" s="456"/>
      <c r="AV146" s="456"/>
      <c r="AW146" s="456"/>
      <c r="AX146" s="456"/>
      <c r="AY146" s="456"/>
      <c r="AZ146" s="456"/>
      <c r="BA146" s="456"/>
      <c r="BB146" s="456"/>
      <c r="BC146" s="456"/>
      <c r="BD146" s="456"/>
      <c r="BE146" s="456"/>
      <c r="BF146" s="456"/>
      <c r="BG146" s="456"/>
      <c r="BH146" s="456"/>
      <c r="BI146" s="456"/>
      <c r="BJ146" s="456"/>
      <c r="BK146" s="456"/>
      <c r="BL146" s="456"/>
    </row>
    <row r="147" spans="1:64">
      <c r="A147" s="120"/>
      <c r="B147" s="120"/>
      <c r="C147" s="120">
        <v>2</v>
      </c>
      <c r="D147" s="1954">
        <v>2346.9</v>
      </c>
      <c r="E147" s="1954">
        <v>222.89999999999998</v>
      </c>
      <c r="F147" s="1954">
        <v>0</v>
      </c>
      <c r="G147" s="1954">
        <v>0</v>
      </c>
      <c r="H147" s="1954">
        <v>0</v>
      </c>
      <c r="I147" s="1954">
        <v>0</v>
      </c>
      <c r="J147" s="1954">
        <v>0</v>
      </c>
      <c r="K147" s="1954">
        <v>0</v>
      </c>
      <c r="L147" s="1954">
        <v>0</v>
      </c>
      <c r="M147" s="1954">
        <v>0</v>
      </c>
      <c r="N147" s="1954">
        <v>0</v>
      </c>
      <c r="O147" s="1954">
        <v>0</v>
      </c>
      <c r="P147" s="1954">
        <v>0</v>
      </c>
      <c r="Q147" s="1954">
        <v>0</v>
      </c>
      <c r="R147" s="1954">
        <v>0</v>
      </c>
      <c r="S147" s="1954">
        <v>0</v>
      </c>
      <c r="T147" s="1954">
        <v>1194.2</v>
      </c>
      <c r="U147" s="1954">
        <v>0</v>
      </c>
      <c r="V147" s="1954">
        <v>0</v>
      </c>
      <c r="W147" s="1954">
        <v>0</v>
      </c>
      <c r="X147" s="1954">
        <v>0</v>
      </c>
      <c r="Y147" s="1954">
        <v>0</v>
      </c>
      <c r="Z147" s="1954">
        <v>0</v>
      </c>
      <c r="AA147" s="1954">
        <v>0</v>
      </c>
      <c r="AB147" s="1954">
        <v>0</v>
      </c>
      <c r="AC147" s="1954">
        <v>0</v>
      </c>
      <c r="AD147" s="1954">
        <v>0</v>
      </c>
      <c r="AE147" s="1954">
        <v>0</v>
      </c>
      <c r="AF147" s="1954">
        <v>0</v>
      </c>
      <c r="AG147" s="1954">
        <v>0</v>
      </c>
      <c r="AH147" s="1954">
        <v>0</v>
      </c>
      <c r="AI147" s="1954">
        <v>0</v>
      </c>
      <c r="AJ147" s="1954">
        <v>0</v>
      </c>
      <c r="AK147" s="1954">
        <v>0</v>
      </c>
      <c r="AL147" s="1954">
        <v>0</v>
      </c>
      <c r="AM147" s="1954">
        <v>0</v>
      </c>
      <c r="AN147" s="1954">
        <v>0</v>
      </c>
      <c r="AO147" s="1954">
        <v>0</v>
      </c>
      <c r="AP147" s="1954">
        <v>0</v>
      </c>
      <c r="AQ147" s="1954">
        <v>0</v>
      </c>
      <c r="AR147" s="1954">
        <v>0</v>
      </c>
      <c r="AS147" s="456"/>
      <c r="AT147" s="456"/>
      <c r="AU147" s="456"/>
      <c r="AV147" s="456"/>
      <c r="AW147" s="456"/>
      <c r="AX147" s="456"/>
      <c r="AY147" s="456"/>
      <c r="AZ147" s="456"/>
      <c r="BA147" s="456"/>
      <c r="BB147" s="456"/>
      <c r="BC147" s="456"/>
      <c r="BD147" s="456"/>
      <c r="BE147" s="456"/>
      <c r="BF147" s="456"/>
      <c r="BG147" s="456"/>
      <c r="BH147" s="456"/>
      <c r="BI147" s="456"/>
      <c r="BJ147" s="456"/>
      <c r="BK147" s="456"/>
      <c r="BL147" s="456"/>
    </row>
    <row r="148" spans="1:64">
      <c r="A148" s="120"/>
      <c r="B148" s="120"/>
      <c r="C148" s="120">
        <v>3</v>
      </c>
      <c r="D148" s="1954">
        <v>1984.1000000000001</v>
      </c>
      <c r="E148" s="1954">
        <v>385.6</v>
      </c>
      <c r="F148" s="1954">
        <v>0</v>
      </c>
      <c r="G148" s="1954">
        <v>0</v>
      </c>
      <c r="H148" s="1954">
        <v>0</v>
      </c>
      <c r="I148" s="1954">
        <v>0</v>
      </c>
      <c r="J148" s="1954">
        <v>0</v>
      </c>
      <c r="K148" s="1954">
        <v>0</v>
      </c>
      <c r="L148" s="1954">
        <v>0</v>
      </c>
      <c r="M148" s="1954">
        <v>0</v>
      </c>
      <c r="N148" s="1954">
        <v>417.20000000000005</v>
      </c>
      <c r="O148" s="1954">
        <v>0</v>
      </c>
      <c r="P148" s="1954">
        <v>0</v>
      </c>
      <c r="Q148" s="1954">
        <v>12000</v>
      </c>
      <c r="R148" s="1954">
        <v>0</v>
      </c>
      <c r="S148" s="1954">
        <v>0</v>
      </c>
      <c r="T148" s="1954">
        <v>2701.4</v>
      </c>
      <c r="U148" s="1954">
        <v>0</v>
      </c>
      <c r="V148" s="1954">
        <v>0</v>
      </c>
      <c r="W148" s="1954">
        <v>0</v>
      </c>
      <c r="X148" s="1954">
        <v>0</v>
      </c>
      <c r="Y148" s="1954">
        <v>0</v>
      </c>
      <c r="Z148" s="1954">
        <v>0</v>
      </c>
      <c r="AA148" s="1954">
        <v>0</v>
      </c>
      <c r="AB148" s="1954">
        <v>0</v>
      </c>
      <c r="AC148" s="1954">
        <v>0</v>
      </c>
      <c r="AD148" s="1954">
        <v>0</v>
      </c>
      <c r="AE148" s="1954">
        <v>0</v>
      </c>
      <c r="AF148" s="1954">
        <v>0</v>
      </c>
      <c r="AG148" s="1954">
        <v>0</v>
      </c>
      <c r="AH148" s="1954">
        <v>0</v>
      </c>
      <c r="AI148" s="1954">
        <v>0</v>
      </c>
      <c r="AJ148" s="1954">
        <v>0</v>
      </c>
      <c r="AK148" s="1954">
        <v>0</v>
      </c>
      <c r="AL148" s="1954">
        <v>0</v>
      </c>
      <c r="AM148" s="1954">
        <v>0</v>
      </c>
      <c r="AN148" s="1954">
        <v>0</v>
      </c>
      <c r="AO148" s="1954">
        <v>0</v>
      </c>
      <c r="AP148" s="1954">
        <v>0</v>
      </c>
      <c r="AQ148" s="1954">
        <v>0</v>
      </c>
      <c r="AR148" s="1954">
        <v>0</v>
      </c>
      <c r="AS148" s="456"/>
      <c r="AT148" s="456"/>
      <c r="AU148" s="456"/>
      <c r="AV148" s="456"/>
      <c r="AW148" s="456"/>
      <c r="AX148" s="456"/>
      <c r="AY148" s="456"/>
      <c r="AZ148" s="456"/>
      <c r="BA148" s="456"/>
      <c r="BB148" s="456"/>
      <c r="BC148" s="456"/>
      <c r="BD148" s="456"/>
      <c r="BE148" s="456"/>
      <c r="BF148" s="456"/>
      <c r="BG148" s="456"/>
      <c r="BH148" s="456"/>
      <c r="BI148" s="456"/>
      <c r="BJ148" s="456"/>
      <c r="BK148" s="456"/>
      <c r="BL148" s="456"/>
    </row>
    <row r="149" spans="1:64">
      <c r="A149" s="120"/>
      <c r="B149" s="120"/>
      <c r="C149" s="120">
        <v>4</v>
      </c>
      <c r="D149" s="1954">
        <v>974</v>
      </c>
      <c r="E149" s="1954">
        <v>277.60000000000002</v>
      </c>
      <c r="F149" s="1954">
        <v>0</v>
      </c>
      <c r="G149" s="1954">
        <v>0</v>
      </c>
      <c r="H149" s="1954">
        <v>0</v>
      </c>
      <c r="I149" s="1954">
        <v>0</v>
      </c>
      <c r="J149" s="1954">
        <v>0</v>
      </c>
      <c r="K149" s="1954">
        <v>2174</v>
      </c>
      <c r="L149" s="1954">
        <v>0</v>
      </c>
      <c r="M149" s="1954">
        <v>0</v>
      </c>
      <c r="N149" s="1954">
        <v>0</v>
      </c>
      <c r="O149" s="1954">
        <v>0</v>
      </c>
      <c r="P149" s="1954">
        <v>0</v>
      </c>
      <c r="Q149" s="1954">
        <v>0</v>
      </c>
      <c r="R149" s="1954">
        <v>0</v>
      </c>
      <c r="S149" s="1954">
        <v>0</v>
      </c>
      <c r="T149" s="1954">
        <v>8237.1</v>
      </c>
      <c r="U149" s="1954">
        <v>0</v>
      </c>
      <c r="V149" s="1954">
        <v>0</v>
      </c>
      <c r="W149" s="1954">
        <v>0</v>
      </c>
      <c r="X149" s="1954">
        <v>0</v>
      </c>
      <c r="Y149" s="1954">
        <v>0</v>
      </c>
      <c r="Z149" s="1954">
        <v>0</v>
      </c>
      <c r="AA149" s="1954">
        <v>0</v>
      </c>
      <c r="AB149" s="1954">
        <v>0</v>
      </c>
      <c r="AC149" s="1954">
        <v>0</v>
      </c>
      <c r="AD149" s="1954">
        <v>0</v>
      </c>
      <c r="AE149" s="1954">
        <v>0</v>
      </c>
      <c r="AF149" s="1954">
        <v>0</v>
      </c>
      <c r="AG149" s="1954">
        <v>0</v>
      </c>
      <c r="AH149" s="1954">
        <v>0</v>
      </c>
      <c r="AI149" s="1954">
        <v>0</v>
      </c>
      <c r="AJ149" s="1954">
        <v>0</v>
      </c>
      <c r="AK149" s="1954">
        <v>0</v>
      </c>
      <c r="AL149" s="1954">
        <v>0</v>
      </c>
      <c r="AM149" s="1954">
        <v>0</v>
      </c>
      <c r="AN149" s="1954">
        <v>0</v>
      </c>
      <c r="AO149" s="1954">
        <v>0</v>
      </c>
      <c r="AP149" s="1954">
        <v>0</v>
      </c>
      <c r="AQ149" s="1954">
        <v>0</v>
      </c>
      <c r="AR149" s="1954">
        <v>0</v>
      </c>
      <c r="AS149" s="456"/>
      <c r="AT149" s="456"/>
      <c r="AU149" s="456"/>
      <c r="AV149" s="456"/>
      <c r="AW149" s="456"/>
      <c r="AX149" s="456"/>
      <c r="AY149" s="456"/>
      <c r="AZ149" s="456"/>
      <c r="BA149" s="456"/>
      <c r="BB149" s="456"/>
      <c r="BC149" s="456"/>
      <c r="BD149" s="456"/>
      <c r="BE149" s="456"/>
      <c r="BF149" s="456"/>
      <c r="BG149" s="456"/>
      <c r="BH149" s="456"/>
      <c r="BI149" s="456"/>
      <c r="BJ149" s="456"/>
      <c r="BK149" s="456"/>
      <c r="BL149" s="456"/>
    </row>
    <row r="150" spans="1:64">
      <c r="A150" s="120"/>
      <c r="B150" s="120"/>
      <c r="C150" s="120">
        <v>5</v>
      </c>
      <c r="D150" s="1954">
        <v>1152.1000000000001</v>
      </c>
      <c r="E150" s="1954">
        <v>354.5</v>
      </c>
      <c r="F150" s="1954">
        <v>0</v>
      </c>
      <c r="G150" s="1954">
        <v>68.099999999999994</v>
      </c>
      <c r="H150" s="1954">
        <v>0</v>
      </c>
      <c r="I150" s="1954">
        <v>0</v>
      </c>
      <c r="J150" s="1954">
        <v>0</v>
      </c>
      <c r="K150" s="1954">
        <v>0</v>
      </c>
      <c r="L150" s="1954">
        <v>0</v>
      </c>
      <c r="M150" s="1954">
        <v>0</v>
      </c>
      <c r="N150" s="1954">
        <v>0</v>
      </c>
      <c r="O150" s="1954">
        <v>2500.4</v>
      </c>
      <c r="P150" s="1954">
        <v>0</v>
      </c>
      <c r="Q150" s="1954">
        <v>0</v>
      </c>
      <c r="R150" s="1954">
        <v>0</v>
      </c>
      <c r="S150" s="1954">
        <v>0</v>
      </c>
      <c r="T150" s="1954">
        <v>11498.900000000001</v>
      </c>
      <c r="U150" s="1954">
        <v>0</v>
      </c>
      <c r="V150" s="1954">
        <v>0</v>
      </c>
      <c r="W150" s="1954">
        <v>0</v>
      </c>
      <c r="X150" s="1954">
        <v>0</v>
      </c>
      <c r="Y150" s="1954">
        <v>0</v>
      </c>
      <c r="Z150" s="1954">
        <v>0</v>
      </c>
      <c r="AA150" s="1954">
        <v>0</v>
      </c>
      <c r="AB150" s="1954">
        <v>0</v>
      </c>
      <c r="AC150" s="1954">
        <v>0</v>
      </c>
      <c r="AD150" s="1954">
        <v>0</v>
      </c>
      <c r="AE150" s="1954">
        <v>0</v>
      </c>
      <c r="AF150" s="1954">
        <v>0</v>
      </c>
      <c r="AG150" s="1954">
        <v>0</v>
      </c>
      <c r="AH150" s="1954">
        <v>0</v>
      </c>
      <c r="AI150" s="1954">
        <v>0</v>
      </c>
      <c r="AJ150" s="1954">
        <v>0</v>
      </c>
      <c r="AK150" s="1954">
        <v>0</v>
      </c>
      <c r="AL150" s="1954">
        <v>0</v>
      </c>
      <c r="AM150" s="1954">
        <v>0</v>
      </c>
      <c r="AN150" s="1954">
        <v>0</v>
      </c>
      <c r="AO150" s="1954">
        <v>0</v>
      </c>
      <c r="AP150" s="1954">
        <v>0</v>
      </c>
      <c r="AQ150" s="1954">
        <v>0</v>
      </c>
      <c r="AR150" s="1954">
        <v>0</v>
      </c>
      <c r="AS150" s="456"/>
      <c r="AT150" s="456"/>
      <c r="AU150" s="456"/>
      <c r="AV150" s="456"/>
      <c r="AW150" s="456"/>
      <c r="AX150" s="456"/>
      <c r="AY150" s="456"/>
      <c r="AZ150" s="456"/>
      <c r="BA150" s="456"/>
      <c r="BB150" s="456"/>
      <c r="BC150" s="456"/>
      <c r="BD150" s="456"/>
      <c r="BE150" s="456"/>
      <c r="BF150" s="456"/>
      <c r="BG150" s="456"/>
      <c r="BH150" s="456"/>
      <c r="BI150" s="456"/>
      <c r="BJ150" s="456"/>
      <c r="BK150" s="456"/>
      <c r="BL150" s="456"/>
    </row>
    <row r="151" spans="1:64">
      <c r="A151" s="120"/>
      <c r="B151" s="120"/>
      <c r="C151" s="120">
        <v>6</v>
      </c>
      <c r="D151" s="1954">
        <v>1206.3</v>
      </c>
      <c r="E151" s="1954">
        <v>435.8</v>
      </c>
      <c r="F151" s="1954">
        <v>0</v>
      </c>
      <c r="G151" s="1954">
        <v>381.1</v>
      </c>
      <c r="H151" s="1954">
        <v>0</v>
      </c>
      <c r="I151" s="1954">
        <v>0</v>
      </c>
      <c r="J151" s="1954">
        <v>0</v>
      </c>
      <c r="K151" s="1954">
        <v>0</v>
      </c>
      <c r="L151" s="1954">
        <v>0</v>
      </c>
      <c r="M151" s="1954">
        <v>0</v>
      </c>
      <c r="N151" s="1954">
        <v>0</v>
      </c>
      <c r="O151" s="1954">
        <v>2500.4</v>
      </c>
      <c r="P151" s="1954">
        <v>0</v>
      </c>
      <c r="Q151" s="1954">
        <v>0</v>
      </c>
      <c r="R151" s="1954">
        <v>0</v>
      </c>
      <c r="S151" s="1954">
        <v>0</v>
      </c>
      <c r="T151" s="1954">
        <v>8293.6999999999989</v>
      </c>
      <c r="U151" s="1954">
        <v>0</v>
      </c>
      <c r="V151" s="1954">
        <v>0</v>
      </c>
      <c r="W151" s="1954">
        <v>0</v>
      </c>
      <c r="X151" s="1954">
        <v>0</v>
      </c>
      <c r="Y151" s="1954">
        <v>0</v>
      </c>
      <c r="Z151" s="1954">
        <v>0</v>
      </c>
      <c r="AA151" s="1954">
        <v>0</v>
      </c>
      <c r="AB151" s="1954">
        <v>0</v>
      </c>
      <c r="AC151" s="1954">
        <v>0</v>
      </c>
      <c r="AD151" s="1954">
        <v>0</v>
      </c>
      <c r="AE151" s="1954">
        <v>0</v>
      </c>
      <c r="AF151" s="1954">
        <v>0</v>
      </c>
      <c r="AG151" s="1954">
        <v>0</v>
      </c>
      <c r="AH151" s="1954">
        <v>0</v>
      </c>
      <c r="AI151" s="1954">
        <v>0</v>
      </c>
      <c r="AJ151" s="1954">
        <v>0</v>
      </c>
      <c r="AK151" s="1954">
        <v>0</v>
      </c>
      <c r="AL151" s="1954">
        <v>0</v>
      </c>
      <c r="AM151" s="1954">
        <v>0</v>
      </c>
      <c r="AN151" s="1954">
        <v>0</v>
      </c>
      <c r="AO151" s="1954">
        <v>0</v>
      </c>
      <c r="AP151" s="1954">
        <v>0</v>
      </c>
      <c r="AQ151" s="1954">
        <v>0</v>
      </c>
      <c r="AR151" s="1954">
        <v>0</v>
      </c>
      <c r="AS151" s="456"/>
      <c r="AT151" s="456"/>
      <c r="AU151" s="456"/>
      <c r="AV151" s="456"/>
      <c r="AW151" s="456"/>
      <c r="AX151" s="456"/>
      <c r="AY151" s="456"/>
      <c r="AZ151" s="456"/>
      <c r="BA151" s="456"/>
      <c r="BB151" s="456"/>
      <c r="BC151" s="456"/>
      <c r="BD151" s="456"/>
      <c r="BE151" s="456"/>
      <c r="BF151" s="456"/>
      <c r="BG151" s="456"/>
      <c r="BH151" s="456"/>
      <c r="BI151" s="456"/>
      <c r="BJ151" s="456"/>
      <c r="BK151" s="456"/>
      <c r="BL151" s="456"/>
    </row>
    <row r="152" spans="1:64">
      <c r="A152" s="120"/>
      <c r="B152" s="120"/>
      <c r="C152" s="120">
        <v>7</v>
      </c>
      <c r="D152" s="1954">
        <v>56232.500000000007</v>
      </c>
      <c r="E152" s="1954">
        <v>0</v>
      </c>
      <c r="F152" s="1954">
        <v>0</v>
      </c>
      <c r="G152" s="1954">
        <v>1028.8</v>
      </c>
      <c r="H152" s="1954">
        <v>0</v>
      </c>
      <c r="I152" s="1954">
        <v>0</v>
      </c>
      <c r="J152" s="1954">
        <v>0</v>
      </c>
      <c r="K152" s="1954">
        <v>0</v>
      </c>
      <c r="L152" s="1954">
        <v>0</v>
      </c>
      <c r="M152" s="1954">
        <v>0</v>
      </c>
      <c r="N152" s="1954">
        <v>0</v>
      </c>
      <c r="O152" s="1954">
        <v>2500.4</v>
      </c>
      <c r="P152" s="1954">
        <v>0</v>
      </c>
      <c r="Q152" s="1954">
        <v>0</v>
      </c>
      <c r="R152" s="1954">
        <v>0</v>
      </c>
      <c r="S152" s="1954">
        <v>0</v>
      </c>
      <c r="T152" s="1954">
        <v>0</v>
      </c>
      <c r="U152" s="1954">
        <v>0</v>
      </c>
      <c r="V152" s="1954">
        <v>0</v>
      </c>
      <c r="W152" s="1954">
        <v>0</v>
      </c>
      <c r="X152" s="1954">
        <v>0</v>
      </c>
      <c r="Y152" s="1954">
        <v>0</v>
      </c>
      <c r="Z152" s="1954">
        <v>0</v>
      </c>
      <c r="AA152" s="1954">
        <v>0</v>
      </c>
      <c r="AB152" s="1954">
        <v>0</v>
      </c>
      <c r="AC152" s="1954">
        <v>0</v>
      </c>
      <c r="AD152" s="1954">
        <v>0</v>
      </c>
      <c r="AE152" s="1954">
        <v>0</v>
      </c>
      <c r="AF152" s="1954">
        <v>0</v>
      </c>
      <c r="AG152" s="1954">
        <v>0</v>
      </c>
      <c r="AH152" s="1954">
        <v>0</v>
      </c>
      <c r="AI152" s="1954">
        <v>0</v>
      </c>
      <c r="AJ152" s="1954">
        <v>0</v>
      </c>
      <c r="AK152" s="1954">
        <v>0</v>
      </c>
      <c r="AL152" s="1954">
        <v>0</v>
      </c>
      <c r="AM152" s="1954">
        <v>0</v>
      </c>
      <c r="AN152" s="1954">
        <v>0</v>
      </c>
      <c r="AO152" s="1954">
        <v>0</v>
      </c>
      <c r="AP152" s="1954">
        <v>0</v>
      </c>
      <c r="AQ152" s="1954">
        <v>0</v>
      </c>
      <c r="AR152" s="1954">
        <v>0</v>
      </c>
      <c r="AS152" s="456"/>
      <c r="AT152" s="456"/>
      <c r="AU152" s="456"/>
      <c r="AV152" s="456"/>
      <c r="AW152" s="456"/>
      <c r="AX152" s="456"/>
      <c r="AY152" s="456"/>
      <c r="AZ152" s="456"/>
      <c r="BA152" s="456"/>
      <c r="BB152" s="456"/>
      <c r="BC152" s="456"/>
      <c r="BD152" s="456"/>
      <c r="BE152" s="456"/>
      <c r="BF152" s="456"/>
      <c r="BG152" s="456"/>
      <c r="BH152" s="456"/>
      <c r="BI152" s="456"/>
      <c r="BJ152" s="456"/>
      <c r="BK152" s="456"/>
      <c r="BL152" s="456"/>
    </row>
    <row r="153" spans="1:64">
      <c r="A153" s="120"/>
      <c r="B153" s="120"/>
      <c r="C153" s="120">
        <v>8</v>
      </c>
      <c r="D153" s="1954">
        <v>41415.799999999996</v>
      </c>
      <c r="E153" s="1954">
        <v>0</v>
      </c>
      <c r="F153" s="1954">
        <v>0</v>
      </c>
      <c r="G153" s="1954">
        <v>3213.7999999999997</v>
      </c>
      <c r="H153" s="1954">
        <v>0</v>
      </c>
      <c r="I153" s="1954">
        <v>0</v>
      </c>
      <c r="J153" s="1954">
        <v>0</v>
      </c>
      <c r="K153" s="1954">
        <v>0</v>
      </c>
      <c r="L153" s="1954">
        <v>0</v>
      </c>
      <c r="M153" s="1954">
        <v>0</v>
      </c>
      <c r="N153" s="1954">
        <v>6251.1</v>
      </c>
      <c r="O153" s="1954">
        <v>2500.4</v>
      </c>
      <c r="P153" s="1954">
        <v>2713.3</v>
      </c>
      <c r="Q153" s="1954">
        <v>0</v>
      </c>
      <c r="R153" s="1954">
        <v>0</v>
      </c>
      <c r="S153" s="1954">
        <v>0</v>
      </c>
      <c r="T153" s="1954">
        <v>0</v>
      </c>
      <c r="U153" s="1954">
        <v>0</v>
      </c>
      <c r="V153" s="1954">
        <v>0</v>
      </c>
      <c r="W153" s="1954">
        <v>0</v>
      </c>
      <c r="X153" s="1954">
        <v>0</v>
      </c>
      <c r="Y153" s="1954">
        <v>0</v>
      </c>
      <c r="Z153" s="1954">
        <v>0</v>
      </c>
      <c r="AA153" s="1954">
        <v>0</v>
      </c>
      <c r="AB153" s="1954">
        <v>0</v>
      </c>
      <c r="AC153" s="1954">
        <v>0</v>
      </c>
      <c r="AD153" s="1954">
        <v>0</v>
      </c>
      <c r="AE153" s="1954">
        <v>0</v>
      </c>
      <c r="AF153" s="1954">
        <v>0</v>
      </c>
      <c r="AG153" s="1954">
        <v>0</v>
      </c>
      <c r="AH153" s="1954">
        <v>0</v>
      </c>
      <c r="AI153" s="1954">
        <v>0</v>
      </c>
      <c r="AJ153" s="1954">
        <v>0</v>
      </c>
      <c r="AK153" s="1954">
        <v>0</v>
      </c>
      <c r="AL153" s="1954">
        <v>0</v>
      </c>
      <c r="AM153" s="1954">
        <v>0</v>
      </c>
      <c r="AN153" s="1954">
        <v>0</v>
      </c>
      <c r="AO153" s="1954">
        <v>0</v>
      </c>
      <c r="AP153" s="1954">
        <v>0</v>
      </c>
      <c r="AQ153" s="1954">
        <v>0</v>
      </c>
      <c r="AR153" s="1954">
        <v>0</v>
      </c>
      <c r="AS153" s="456"/>
      <c r="AT153" s="456"/>
      <c r="AU153" s="456"/>
      <c r="AV153" s="456"/>
      <c r="AW153" s="456"/>
      <c r="AX153" s="456"/>
      <c r="AY153" s="456"/>
      <c r="AZ153" s="456"/>
      <c r="BA153" s="456"/>
      <c r="BB153" s="456"/>
      <c r="BC153" s="456"/>
      <c r="BD153" s="456"/>
      <c r="BE153" s="456"/>
      <c r="BF153" s="456"/>
      <c r="BG153" s="456"/>
      <c r="BH153" s="456"/>
      <c r="BI153" s="456"/>
      <c r="BJ153" s="456"/>
      <c r="BK153" s="456"/>
      <c r="BL153" s="456"/>
    </row>
    <row r="154" spans="1:64">
      <c r="A154" s="120"/>
      <c r="B154" s="120"/>
      <c r="C154" s="120">
        <v>9</v>
      </c>
      <c r="D154" s="1954">
        <v>17587.3</v>
      </c>
      <c r="E154" s="1954">
        <v>0</v>
      </c>
      <c r="F154" s="1954">
        <v>0</v>
      </c>
      <c r="G154" s="1954">
        <v>3004.5</v>
      </c>
      <c r="H154" s="1954">
        <v>0</v>
      </c>
      <c r="I154" s="1954">
        <v>19704.2</v>
      </c>
      <c r="J154" s="1954">
        <v>0</v>
      </c>
      <c r="K154" s="1954">
        <v>0</v>
      </c>
      <c r="L154" s="1954">
        <v>0</v>
      </c>
      <c r="M154" s="1954">
        <v>0</v>
      </c>
      <c r="N154" s="1954">
        <v>6251.1</v>
      </c>
      <c r="O154" s="1954">
        <v>2500.6</v>
      </c>
      <c r="P154" s="1954">
        <v>4131</v>
      </c>
      <c r="Q154" s="1954">
        <v>0</v>
      </c>
      <c r="R154" s="1954">
        <v>0</v>
      </c>
      <c r="S154" s="1954">
        <v>0</v>
      </c>
      <c r="T154" s="1954">
        <v>0</v>
      </c>
      <c r="U154" s="1954">
        <v>0</v>
      </c>
      <c r="V154" s="1954">
        <v>0</v>
      </c>
      <c r="W154" s="1954">
        <v>0</v>
      </c>
      <c r="X154" s="1954">
        <v>0</v>
      </c>
      <c r="Y154" s="1954">
        <v>0</v>
      </c>
      <c r="Z154" s="1954">
        <v>0</v>
      </c>
      <c r="AA154" s="1954">
        <v>0</v>
      </c>
      <c r="AB154" s="1954">
        <v>0</v>
      </c>
      <c r="AC154" s="1954">
        <v>0</v>
      </c>
      <c r="AD154" s="1954">
        <v>0</v>
      </c>
      <c r="AE154" s="1954">
        <v>0</v>
      </c>
      <c r="AF154" s="1954">
        <v>0</v>
      </c>
      <c r="AG154" s="1954">
        <v>0</v>
      </c>
      <c r="AH154" s="1954">
        <v>0</v>
      </c>
      <c r="AI154" s="1954">
        <v>0</v>
      </c>
      <c r="AJ154" s="1954">
        <v>0</v>
      </c>
      <c r="AK154" s="1954">
        <v>0</v>
      </c>
      <c r="AL154" s="1954">
        <v>0</v>
      </c>
      <c r="AM154" s="1954">
        <v>0</v>
      </c>
      <c r="AN154" s="1954">
        <v>0</v>
      </c>
      <c r="AO154" s="1954">
        <v>0</v>
      </c>
      <c r="AP154" s="1954">
        <v>0</v>
      </c>
      <c r="AQ154" s="1954">
        <v>0</v>
      </c>
      <c r="AR154" s="1954">
        <v>0</v>
      </c>
      <c r="AS154" s="456"/>
      <c r="AT154" s="456"/>
      <c r="AU154" s="456"/>
      <c r="AV154" s="456"/>
      <c r="AW154" s="456"/>
      <c r="AX154" s="456"/>
      <c r="AY154" s="456"/>
      <c r="AZ154" s="456"/>
      <c r="BA154" s="456"/>
      <c r="BB154" s="456"/>
      <c r="BC154" s="456"/>
      <c r="BD154" s="456"/>
      <c r="BE154" s="456"/>
      <c r="BF154" s="456"/>
      <c r="BG154" s="456"/>
      <c r="BH154" s="456"/>
      <c r="BI154" s="456"/>
      <c r="BJ154" s="456"/>
      <c r="BK154" s="456"/>
      <c r="BL154" s="456"/>
    </row>
    <row r="155" spans="1:64">
      <c r="A155" s="120"/>
      <c r="B155" s="120"/>
      <c r="C155" s="120">
        <v>10</v>
      </c>
      <c r="D155" s="1954">
        <v>9634.7999999999993</v>
      </c>
      <c r="E155" s="1954">
        <v>0</v>
      </c>
      <c r="F155" s="1954">
        <v>0</v>
      </c>
      <c r="G155" s="1954">
        <v>2912.6</v>
      </c>
      <c r="H155" s="1954">
        <v>0</v>
      </c>
      <c r="I155" s="1954">
        <v>0</v>
      </c>
      <c r="J155" s="1954">
        <v>0</v>
      </c>
      <c r="K155" s="1954">
        <v>0</v>
      </c>
      <c r="L155" s="1954">
        <v>0</v>
      </c>
      <c r="M155" s="1954">
        <v>0</v>
      </c>
      <c r="N155" s="1954">
        <v>0</v>
      </c>
      <c r="O155" s="1954">
        <v>0</v>
      </c>
      <c r="P155" s="1954">
        <v>3936.3</v>
      </c>
      <c r="Q155" s="1954">
        <v>0</v>
      </c>
      <c r="R155" s="1954">
        <v>0</v>
      </c>
      <c r="S155" s="1954">
        <v>0</v>
      </c>
      <c r="T155" s="1954">
        <v>0</v>
      </c>
      <c r="U155" s="1954">
        <v>0</v>
      </c>
      <c r="V155" s="1954">
        <v>0</v>
      </c>
      <c r="W155" s="1954">
        <v>0</v>
      </c>
      <c r="X155" s="1954">
        <v>0</v>
      </c>
      <c r="Y155" s="1954">
        <v>0</v>
      </c>
      <c r="Z155" s="1954">
        <v>0</v>
      </c>
      <c r="AA155" s="1954">
        <v>0</v>
      </c>
      <c r="AB155" s="1954">
        <v>0</v>
      </c>
      <c r="AC155" s="1954">
        <v>0</v>
      </c>
      <c r="AD155" s="1954">
        <v>0</v>
      </c>
      <c r="AE155" s="1954">
        <v>0</v>
      </c>
      <c r="AF155" s="1954">
        <v>0</v>
      </c>
      <c r="AG155" s="1954">
        <v>0</v>
      </c>
      <c r="AH155" s="1954">
        <v>0</v>
      </c>
      <c r="AI155" s="1954">
        <v>0</v>
      </c>
      <c r="AJ155" s="1954">
        <v>0</v>
      </c>
      <c r="AK155" s="1954">
        <v>0</v>
      </c>
      <c r="AL155" s="1954">
        <v>0</v>
      </c>
      <c r="AM155" s="1954">
        <v>0</v>
      </c>
      <c r="AN155" s="1954">
        <v>0</v>
      </c>
      <c r="AO155" s="1954">
        <v>0</v>
      </c>
      <c r="AP155" s="1954">
        <v>0</v>
      </c>
      <c r="AQ155" s="1954">
        <v>0</v>
      </c>
      <c r="AR155" s="1954">
        <v>0</v>
      </c>
      <c r="AS155" s="456"/>
      <c r="AT155" s="456"/>
      <c r="AU155" s="456"/>
      <c r="AV155" s="456"/>
      <c r="AW155" s="456"/>
      <c r="AX155" s="456"/>
      <c r="AY155" s="456"/>
      <c r="AZ155" s="456"/>
      <c r="BA155" s="456"/>
      <c r="BB155" s="456"/>
      <c r="BC155" s="456"/>
      <c r="BD155" s="456"/>
      <c r="BE155" s="456"/>
      <c r="BF155" s="456"/>
      <c r="BG155" s="456"/>
      <c r="BH155" s="456"/>
      <c r="BI155" s="456"/>
      <c r="BJ155" s="456"/>
      <c r="BK155" s="456"/>
      <c r="BL155" s="456"/>
    </row>
    <row r="156" spans="1:64">
      <c r="A156" s="120"/>
      <c r="B156" s="120"/>
      <c r="C156" s="120">
        <v>11</v>
      </c>
      <c r="D156" s="1954">
        <v>4835.7</v>
      </c>
      <c r="E156" s="1954">
        <v>0</v>
      </c>
      <c r="F156" s="1954">
        <v>0</v>
      </c>
      <c r="G156" s="1954">
        <v>717.7</v>
      </c>
      <c r="H156" s="1954">
        <v>0</v>
      </c>
      <c r="I156" s="1954">
        <v>0</v>
      </c>
      <c r="J156" s="1954">
        <v>0</v>
      </c>
      <c r="K156" s="1954">
        <v>0</v>
      </c>
      <c r="L156" s="1954">
        <v>0</v>
      </c>
      <c r="M156" s="1954">
        <v>0</v>
      </c>
      <c r="N156" s="1954">
        <v>0</v>
      </c>
      <c r="O156" s="1954">
        <v>0</v>
      </c>
      <c r="P156" s="1954">
        <v>3790.9</v>
      </c>
      <c r="Q156" s="1954">
        <v>0</v>
      </c>
      <c r="R156" s="1954">
        <v>0</v>
      </c>
      <c r="S156" s="1954">
        <v>0</v>
      </c>
      <c r="T156" s="1954">
        <v>0</v>
      </c>
      <c r="U156" s="1954">
        <v>0</v>
      </c>
      <c r="V156" s="1954">
        <v>0</v>
      </c>
      <c r="W156" s="1954">
        <v>0</v>
      </c>
      <c r="X156" s="1954">
        <v>0</v>
      </c>
      <c r="Y156" s="1954">
        <v>0</v>
      </c>
      <c r="Z156" s="1954">
        <v>0</v>
      </c>
      <c r="AA156" s="1954">
        <v>0</v>
      </c>
      <c r="AB156" s="1954">
        <v>0</v>
      </c>
      <c r="AC156" s="1954">
        <v>0</v>
      </c>
      <c r="AD156" s="1954">
        <v>0</v>
      </c>
      <c r="AE156" s="1954">
        <v>0</v>
      </c>
      <c r="AF156" s="1954">
        <v>0</v>
      </c>
      <c r="AG156" s="1954">
        <v>0</v>
      </c>
      <c r="AH156" s="1954">
        <v>0</v>
      </c>
      <c r="AI156" s="1954">
        <v>0</v>
      </c>
      <c r="AJ156" s="1954">
        <v>0</v>
      </c>
      <c r="AK156" s="1954">
        <v>0</v>
      </c>
      <c r="AL156" s="1954">
        <v>0</v>
      </c>
      <c r="AM156" s="1954">
        <v>0</v>
      </c>
      <c r="AN156" s="1954">
        <v>0</v>
      </c>
      <c r="AO156" s="1954">
        <v>0</v>
      </c>
      <c r="AP156" s="1954">
        <v>0</v>
      </c>
      <c r="AQ156" s="1954">
        <v>0</v>
      </c>
      <c r="AR156" s="1954">
        <v>0</v>
      </c>
      <c r="AS156" s="456"/>
      <c r="AT156" s="456"/>
      <c r="AU156" s="456"/>
      <c r="AV156" s="456"/>
      <c r="AW156" s="456"/>
      <c r="AX156" s="456"/>
      <c r="AY156" s="456"/>
      <c r="AZ156" s="456"/>
      <c r="BA156" s="456"/>
      <c r="BB156" s="456"/>
      <c r="BC156" s="456"/>
      <c r="BD156" s="456"/>
      <c r="BE156" s="456"/>
      <c r="BF156" s="456"/>
      <c r="BG156" s="456"/>
      <c r="BH156" s="456"/>
      <c r="BI156" s="456"/>
      <c r="BJ156" s="456"/>
      <c r="BK156" s="456"/>
      <c r="BL156" s="456"/>
    </row>
    <row r="157" spans="1:64">
      <c r="A157" s="120"/>
      <c r="B157" s="120"/>
      <c r="C157" s="120">
        <v>12</v>
      </c>
      <c r="D157" s="1954">
        <v>4250.5</v>
      </c>
      <c r="E157" s="1954">
        <v>0</v>
      </c>
      <c r="F157" s="1954">
        <v>0</v>
      </c>
      <c r="G157" s="1954">
        <v>591.9</v>
      </c>
      <c r="H157" s="1954">
        <v>0</v>
      </c>
      <c r="I157" s="1954">
        <v>0</v>
      </c>
      <c r="J157" s="1954">
        <v>0</v>
      </c>
      <c r="K157" s="1954">
        <v>0</v>
      </c>
      <c r="L157" s="1954">
        <v>0</v>
      </c>
      <c r="M157" s="1954">
        <v>0</v>
      </c>
      <c r="N157" s="1954">
        <v>408</v>
      </c>
      <c r="O157" s="1954">
        <v>408</v>
      </c>
      <c r="P157" s="1954">
        <v>4381.5</v>
      </c>
      <c r="Q157" s="1954">
        <v>49646.6</v>
      </c>
      <c r="R157" s="1954">
        <v>0</v>
      </c>
      <c r="S157" s="1954">
        <v>0</v>
      </c>
      <c r="T157" s="1954">
        <v>0</v>
      </c>
      <c r="U157" s="1954">
        <v>0</v>
      </c>
      <c r="V157" s="1954">
        <v>0</v>
      </c>
      <c r="W157" s="1954">
        <v>0</v>
      </c>
      <c r="X157" s="1954">
        <v>0</v>
      </c>
      <c r="Y157" s="1954">
        <v>0</v>
      </c>
      <c r="Z157" s="1954">
        <v>0</v>
      </c>
      <c r="AA157" s="1954">
        <v>0</v>
      </c>
      <c r="AB157" s="1954">
        <v>0</v>
      </c>
      <c r="AC157" s="1954">
        <v>0</v>
      </c>
      <c r="AD157" s="1954">
        <v>0</v>
      </c>
      <c r="AE157" s="1954">
        <v>0</v>
      </c>
      <c r="AF157" s="1954">
        <v>0</v>
      </c>
      <c r="AG157" s="1954">
        <v>0</v>
      </c>
      <c r="AH157" s="1954">
        <v>0</v>
      </c>
      <c r="AI157" s="1954">
        <v>0</v>
      </c>
      <c r="AJ157" s="1954">
        <v>0</v>
      </c>
      <c r="AK157" s="1954">
        <v>0</v>
      </c>
      <c r="AL157" s="1954">
        <v>0</v>
      </c>
      <c r="AM157" s="1954">
        <v>0</v>
      </c>
      <c r="AN157" s="1954">
        <v>0</v>
      </c>
      <c r="AO157" s="1954">
        <v>0</v>
      </c>
      <c r="AP157" s="1954">
        <v>0</v>
      </c>
      <c r="AQ157" s="1954">
        <v>0</v>
      </c>
      <c r="AR157" s="1954">
        <v>0</v>
      </c>
      <c r="AS157" s="456"/>
      <c r="AT157" s="456"/>
      <c r="AU157" s="456"/>
      <c r="AV157" s="456"/>
      <c r="AW157" s="456"/>
      <c r="AX157" s="456"/>
      <c r="AY157" s="456"/>
      <c r="AZ157" s="456"/>
      <c r="BA157" s="456"/>
      <c r="BB157" s="456"/>
      <c r="BC157" s="456"/>
      <c r="BD157" s="456"/>
      <c r="BE157" s="456"/>
      <c r="BF157" s="456"/>
      <c r="BG157" s="456"/>
      <c r="BH157" s="456"/>
      <c r="BI157" s="456"/>
      <c r="BJ157" s="456"/>
      <c r="BK157" s="456"/>
      <c r="BL157" s="456"/>
    </row>
    <row r="158" spans="1:64" ht="15.75">
      <c r="A158" s="120"/>
      <c r="B158" s="120"/>
      <c r="C158" s="277"/>
      <c r="D158" s="277">
        <v>144879.50000000003</v>
      </c>
      <c r="E158" s="277">
        <v>3557.7</v>
      </c>
      <c r="F158" s="277">
        <v>0</v>
      </c>
      <c r="G158" s="277">
        <v>11918.5</v>
      </c>
      <c r="H158" s="277">
        <v>0</v>
      </c>
      <c r="I158" s="277">
        <v>19704.2</v>
      </c>
      <c r="J158" s="277">
        <v>0</v>
      </c>
      <c r="K158" s="277">
        <v>2174</v>
      </c>
      <c r="L158" s="277">
        <v>0</v>
      </c>
      <c r="M158" s="277">
        <v>0</v>
      </c>
      <c r="N158" s="277">
        <v>13327.400000000001</v>
      </c>
      <c r="O158" s="277">
        <v>12910.2</v>
      </c>
      <c r="P158" s="277">
        <v>18953</v>
      </c>
      <c r="Q158" s="277">
        <v>63507.199999999997</v>
      </c>
      <c r="R158" s="277">
        <v>0</v>
      </c>
      <c r="S158" s="277">
        <v>0</v>
      </c>
      <c r="T158" s="277">
        <v>36000</v>
      </c>
      <c r="U158" s="277">
        <v>0</v>
      </c>
      <c r="V158" s="277">
        <v>0</v>
      </c>
      <c r="W158" s="277">
        <v>0</v>
      </c>
      <c r="X158" s="277">
        <v>0</v>
      </c>
      <c r="Y158" s="277">
        <v>0</v>
      </c>
      <c r="Z158" s="277">
        <v>0</v>
      </c>
      <c r="AA158" s="277">
        <v>0</v>
      </c>
      <c r="AB158" s="277">
        <v>0</v>
      </c>
      <c r="AC158" s="277">
        <v>0</v>
      </c>
      <c r="AD158" s="277">
        <v>0</v>
      </c>
      <c r="AE158" s="277">
        <v>0</v>
      </c>
      <c r="AF158" s="277">
        <v>0</v>
      </c>
      <c r="AG158" s="277">
        <v>0</v>
      </c>
      <c r="AH158" s="277">
        <v>0</v>
      </c>
      <c r="AI158" s="277">
        <v>0</v>
      </c>
      <c r="AJ158" s="277">
        <v>0</v>
      </c>
      <c r="AK158" s="277">
        <v>0</v>
      </c>
      <c r="AL158" s="277">
        <v>0</v>
      </c>
      <c r="AM158" s="277">
        <v>0</v>
      </c>
      <c r="AN158" s="277">
        <v>0</v>
      </c>
      <c r="AO158" s="277">
        <v>0</v>
      </c>
      <c r="AP158" s="277">
        <v>0</v>
      </c>
      <c r="AQ158" s="277">
        <v>0</v>
      </c>
      <c r="AR158" s="277">
        <v>0</v>
      </c>
    </row>
    <row r="159" spans="1:64" ht="15.75">
      <c r="A159" s="120"/>
      <c r="B159" s="120"/>
      <c r="C159" s="277" t="s">
        <v>3277</v>
      </c>
      <c r="D159" s="277"/>
      <c r="E159" s="277"/>
      <c r="F159" s="277"/>
      <c r="G159" s="277"/>
      <c r="H159" s="277"/>
      <c r="I159" s="277"/>
      <c r="J159" s="277"/>
      <c r="K159" s="277"/>
      <c r="L159" s="277"/>
      <c r="M159" s="277"/>
      <c r="N159" s="277"/>
      <c r="O159" s="277"/>
      <c r="P159" s="277"/>
      <c r="Q159" s="277"/>
      <c r="R159" s="277"/>
      <c r="S159" s="277"/>
      <c r="T159" s="277"/>
      <c r="U159" s="277"/>
      <c r="V159" s="277"/>
      <c r="W159" s="277"/>
      <c r="X159" s="277"/>
      <c r="Y159" s="277"/>
      <c r="Z159" s="277"/>
      <c r="AA159" s="277"/>
      <c r="AB159" s="277"/>
      <c r="AC159" s="277"/>
      <c r="AD159" s="277"/>
      <c r="AE159" s="277"/>
      <c r="AF159" s="277"/>
      <c r="AG159" s="277"/>
      <c r="AH159" s="277"/>
      <c r="AI159" s="277"/>
      <c r="AJ159" s="277"/>
      <c r="AK159" s="277"/>
      <c r="AL159" s="277"/>
      <c r="AM159" s="277"/>
      <c r="AN159" s="277"/>
      <c r="AO159" s="277"/>
      <c r="AP159" s="277"/>
      <c r="AQ159" s="277"/>
      <c r="AR159" s="277"/>
    </row>
    <row r="160" spans="1:64">
      <c r="A160" s="120"/>
      <c r="B160" s="120"/>
      <c r="C160" s="120">
        <v>1</v>
      </c>
      <c r="D160" s="1954">
        <v>3624</v>
      </c>
      <c r="E160" s="1954">
        <v>15190.6</v>
      </c>
      <c r="F160" s="1954">
        <v>0</v>
      </c>
      <c r="G160" s="1954">
        <v>7831.4</v>
      </c>
      <c r="H160" s="1954">
        <v>0</v>
      </c>
      <c r="I160" s="1954">
        <v>0</v>
      </c>
      <c r="J160" s="1954">
        <v>0</v>
      </c>
      <c r="K160" s="1954">
        <v>10825.7</v>
      </c>
      <c r="L160" s="1954">
        <v>1229.5</v>
      </c>
      <c r="M160" s="1954">
        <v>0</v>
      </c>
      <c r="N160" s="1954">
        <v>3410.3</v>
      </c>
      <c r="O160" s="1954">
        <v>0</v>
      </c>
      <c r="P160" s="1954">
        <v>0</v>
      </c>
      <c r="Q160" s="1954">
        <v>-645.29999999999995</v>
      </c>
      <c r="R160" s="1954">
        <v>1463</v>
      </c>
      <c r="S160" s="1954">
        <v>0</v>
      </c>
      <c r="T160" s="1954">
        <v>0</v>
      </c>
      <c r="U160" s="1954">
        <v>0</v>
      </c>
      <c r="V160" s="1954">
        <v>0</v>
      </c>
      <c r="W160" s="1954">
        <v>0</v>
      </c>
      <c r="X160" s="1954">
        <v>0</v>
      </c>
      <c r="Y160" s="1954">
        <v>0</v>
      </c>
      <c r="Z160" s="1954">
        <v>0</v>
      </c>
      <c r="AA160" s="1954">
        <v>0</v>
      </c>
      <c r="AB160" s="1954">
        <v>0</v>
      </c>
      <c r="AC160" s="1954">
        <v>0</v>
      </c>
      <c r="AD160" s="1954">
        <v>0</v>
      </c>
      <c r="AE160" s="1954">
        <v>0</v>
      </c>
      <c r="AF160" s="1954">
        <v>0</v>
      </c>
      <c r="AG160" s="1954">
        <v>0</v>
      </c>
      <c r="AH160" s="1954">
        <v>0</v>
      </c>
      <c r="AI160" s="1954">
        <v>0</v>
      </c>
      <c r="AJ160" s="1954">
        <v>0</v>
      </c>
      <c r="AK160" s="1954">
        <v>0</v>
      </c>
      <c r="AL160" s="1954">
        <v>0</v>
      </c>
      <c r="AM160" s="1954">
        <v>0</v>
      </c>
      <c r="AN160" s="1954">
        <v>0</v>
      </c>
      <c r="AO160" s="1954">
        <v>0</v>
      </c>
      <c r="AP160" s="1954">
        <v>0</v>
      </c>
      <c r="AQ160" s="1954">
        <v>0</v>
      </c>
      <c r="AR160" s="1954">
        <v>0</v>
      </c>
      <c r="AS160" s="456"/>
      <c r="AT160" s="456"/>
      <c r="AU160" s="456"/>
      <c r="AV160" s="456"/>
      <c r="AW160" s="456"/>
      <c r="AX160" s="456"/>
      <c r="AY160" s="456"/>
      <c r="AZ160" s="456"/>
      <c r="BA160" s="456"/>
      <c r="BB160" s="456"/>
      <c r="BC160" s="456"/>
      <c r="BD160" s="456"/>
      <c r="BE160" s="456"/>
      <c r="BF160" s="456"/>
      <c r="BG160" s="456"/>
      <c r="BH160" s="456"/>
      <c r="BI160" s="456"/>
      <c r="BJ160" s="456"/>
      <c r="BK160" s="456"/>
      <c r="BL160" s="456"/>
    </row>
    <row r="161" spans="1:64">
      <c r="A161" s="120"/>
      <c r="B161" s="120"/>
      <c r="C161" s="120">
        <v>2</v>
      </c>
      <c r="D161" s="1954">
        <v>6499</v>
      </c>
      <c r="E161" s="1954">
        <v>7058.5</v>
      </c>
      <c r="F161" s="1954">
        <v>0</v>
      </c>
      <c r="G161" s="1954">
        <v>8821.2999999999993</v>
      </c>
      <c r="H161" s="1954">
        <v>0</v>
      </c>
      <c r="I161" s="1954">
        <v>0</v>
      </c>
      <c r="J161" s="1954">
        <v>0</v>
      </c>
      <c r="K161" s="1954">
        <v>500.6</v>
      </c>
      <c r="L161" s="1954">
        <v>440.4</v>
      </c>
      <c r="M161" s="1954">
        <v>0</v>
      </c>
      <c r="N161" s="1954">
        <v>6405.4</v>
      </c>
      <c r="O161" s="1954">
        <v>0</v>
      </c>
      <c r="P161" s="1954">
        <v>0</v>
      </c>
      <c r="Q161" s="1954">
        <v>-881.8</v>
      </c>
      <c r="R161" s="1954">
        <v>787.5</v>
      </c>
      <c r="S161" s="1954">
        <v>0</v>
      </c>
      <c r="T161" s="1954">
        <v>0</v>
      </c>
      <c r="U161" s="1954">
        <v>0</v>
      </c>
      <c r="V161" s="1954">
        <v>0</v>
      </c>
      <c r="W161" s="1954">
        <v>0</v>
      </c>
      <c r="X161" s="1954">
        <v>0</v>
      </c>
      <c r="Y161" s="1954">
        <v>0</v>
      </c>
      <c r="Z161" s="1954">
        <v>0</v>
      </c>
      <c r="AA161" s="1954">
        <v>0</v>
      </c>
      <c r="AB161" s="1954">
        <v>0</v>
      </c>
      <c r="AC161" s="1954">
        <v>0</v>
      </c>
      <c r="AD161" s="1954">
        <v>0</v>
      </c>
      <c r="AE161" s="1954">
        <v>0</v>
      </c>
      <c r="AF161" s="1954">
        <v>0</v>
      </c>
      <c r="AG161" s="1954">
        <v>0</v>
      </c>
      <c r="AH161" s="1954">
        <v>0</v>
      </c>
      <c r="AI161" s="1954">
        <v>0</v>
      </c>
      <c r="AJ161" s="1954">
        <v>0</v>
      </c>
      <c r="AK161" s="1954">
        <v>0</v>
      </c>
      <c r="AL161" s="1954">
        <v>0</v>
      </c>
      <c r="AM161" s="1954">
        <v>0</v>
      </c>
      <c r="AN161" s="1954">
        <v>0</v>
      </c>
      <c r="AO161" s="1954">
        <v>0</v>
      </c>
      <c r="AP161" s="1954">
        <v>0</v>
      </c>
      <c r="AQ161" s="1954">
        <v>0</v>
      </c>
      <c r="AR161" s="1954">
        <v>0</v>
      </c>
      <c r="AS161" s="456"/>
      <c r="AT161" s="456"/>
      <c r="AU161" s="456"/>
      <c r="AV161" s="456"/>
      <c r="AW161" s="456"/>
      <c r="AX161" s="456"/>
      <c r="AY161" s="456"/>
      <c r="AZ161" s="456"/>
      <c r="BA161" s="456"/>
      <c r="BB161" s="456"/>
      <c r="BC161" s="456"/>
      <c r="BD161" s="456"/>
      <c r="BE161" s="456"/>
      <c r="BF161" s="456"/>
      <c r="BG161" s="456"/>
      <c r="BH161" s="456"/>
      <c r="BI161" s="456"/>
      <c r="BJ161" s="456"/>
      <c r="BK161" s="456"/>
      <c r="BL161" s="456"/>
    </row>
    <row r="162" spans="1:64">
      <c r="A162" s="120"/>
      <c r="B162" s="120"/>
      <c r="C162" s="120">
        <v>3</v>
      </c>
      <c r="D162" s="1954">
        <v>7706.8</v>
      </c>
      <c r="E162" s="1954">
        <v>5412.8</v>
      </c>
      <c r="F162" s="1954">
        <v>22411</v>
      </c>
      <c r="G162" s="1954">
        <v>8720</v>
      </c>
      <c r="H162" s="1954">
        <v>0</v>
      </c>
      <c r="I162" s="1954">
        <v>0</v>
      </c>
      <c r="J162" s="1954">
        <v>0</v>
      </c>
      <c r="K162" s="1954">
        <v>0</v>
      </c>
      <c r="L162" s="1954">
        <v>0</v>
      </c>
      <c r="M162" s="1954">
        <v>0</v>
      </c>
      <c r="N162" s="1954">
        <v>6954.6</v>
      </c>
      <c r="O162" s="1954">
        <v>579.29999999999995</v>
      </c>
      <c r="P162" s="1954">
        <v>0</v>
      </c>
      <c r="Q162" s="1954">
        <v>-1116.4000000000001</v>
      </c>
      <c r="R162" s="1954">
        <v>0</v>
      </c>
      <c r="S162" s="1954">
        <v>0</v>
      </c>
      <c r="T162" s="1954">
        <v>0</v>
      </c>
      <c r="U162" s="1954">
        <v>0</v>
      </c>
      <c r="V162" s="1954">
        <v>0</v>
      </c>
      <c r="W162" s="1954">
        <v>0</v>
      </c>
      <c r="X162" s="1954">
        <v>0</v>
      </c>
      <c r="Y162" s="1954">
        <v>0</v>
      </c>
      <c r="Z162" s="1954">
        <v>0</v>
      </c>
      <c r="AA162" s="1954">
        <v>0</v>
      </c>
      <c r="AB162" s="1954">
        <v>0</v>
      </c>
      <c r="AC162" s="1954">
        <v>0</v>
      </c>
      <c r="AD162" s="1954">
        <v>0</v>
      </c>
      <c r="AE162" s="1954">
        <v>0</v>
      </c>
      <c r="AF162" s="1954">
        <v>0</v>
      </c>
      <c r="AG162" s="1954">
        <v>0</v>
      </c>
      <c r="AH162" s="1954">
        <v>0</v>
      </c>
      <c r="AI162" s="1954">
        <v>0</v>
      </c>
      <c r="AJ162" s="1954">
        <v>0</v>
      </c>
      <c r="AK162" s="1954">
        <v>0</v>
      </c>
      <c r="AL162" s="1954">
        <v>0</v>
      </c>
      <c r="AM162" s="1954">
        <v>0</v>
      </c>
      <c r="AN162" s="1954">
        <v>0</v>
      </c>
      <c r="AO162" s="1954">
        <v>0</v>
      </c>
      <c r="AP162" s="1954">
        <v>0</v>
      </c>
      <c r="AQ162" s="1954">
        <v>0</v>
      </c>
      <c r="AR162" s="1954">
        <v>0</v>
      </c>
      <c r="AS162" s="456"/>
      <c r="AT162" s="456"/>
      <c r="AU162" s="456"/>
      <c r="AV162" s="456"/>
      <c r="AW162" s="456"/>
      <c r="AX162" s="456"/>
      <c r="AY162" s="456"/>
      <c r="AZ162" s="456"/>
      <c r="BA162" s="456"/>
      <c r="BB162" s="456"/>
      <c r="BC162" s="456"/>
      <c r="BD162" s="456"/>
      <c r="BE162" s="456"/>
      <c r="BF162" s="456"/>
      <c r="BG162" s="456"/>
      <c r="BH162" s="456"/>
      <c r="BI162" s="456"/>
      <c r="BJ162" s="456"/>
      <c r="BK162" s="456"/>
      <c r="BL162" s="456"/>
    </row>
    <row r="163" spans="1:64">
      <c r="A163" s="120"/>
      <c r="B163" s="120"/>
      <c r="C163" s="120">
        <v>4</v>
      </c>
      <c r="D163" s="1954">
        <v>21311.5</v>
      </c>
      <c r="E163" s="1954">
        <v>3091.5</v>
      </c>
      <c r="F163" s="1954">
        <v>72390</v>
      </c>
      <c r="G163" s="1954">
        <v>17106.400000000001</v>
      </c>
      <c r="H163" s="1954">
        <v>0</v>
      </c>
      <c r="I163" s="1954">
        <v>0</v>
      </c>
      <c r="J163" s="1954">
        <v>0</v>
      </c>
      <c r="K163" s="1954">
        <v>996.8</v>
      </c>
      <c r="L163" s="1954">
        <v>0</v>
      </c>
      <c r="M163" s="1954">
        <v>1461.4</v>
      </c>
      <c r="N163" s="1954">
        <v>0</v>
      </c>
      <c r="O163" s="1954">
        <v>6600.2</v>
      </c>
      <c r="P163" s="1954">
        <v>0</v>
      </c>
      <c r="Q163" s="1954">
        <v>60.1</v>
      </c>
      <c r="R163" s="1954">
        <v>0</v>
      </c>
      <c r="S163" s="1954">
        <v>0</v>
      </c>
      <c r="T163" s="1954">
        <v>0</v>
      </c>
      <c r="U163" s="1954">
        <v>0</v>
      </c>
      <c r="V163" s="1954">
        <v>24000</v>
      </c>
      <c r="W163" s="1954">
        <v>0</v>
      </c>
      <c r="X163" s="1954">
        <v>0</v>
      </c>
      <c r="Y163" s="1954">
        <v>0</v>
      </c>
      <c r="Z163" s="1954">
        <v>0</v>
      </c>
      <c r="AA163" s="1954">
        <v>0</v>
      </c>
      <c r="AB163" s="1954">
        <v>0</v>
      </c>
      <c r="AC163" s="1954">
        <v>0</v>
      </c>
      <c r="AD163" s="1954">
        <v>0</v>
      </c>
      <c r="AE163" s="1954">
        <v>0</v>
      </c>
      <c r="AF163" s="1954">
        <v>0</v>
      </c>
      <c r="AG163" s="1954">
        <v>0</v>
      </c>
      <c r="AH163" s="1954">
        <v>0</v>
      </c>
      <c r="AI163" s="1954">
        <v>0</v>
      </c>
      <c r="AJ163" s="1954">
        <v>0</v>
      </c>
      <c r="AK163" s="1954">
        <v>0</v>
      </c>
      <c r="AL163" s="1954">
        <v>0</v>
      </c>
      <c r="AM163" s="1954">
        <v>0</v>
      </c>
      <c r="AN163" s="1954">
        <v>0</v>
      </c>
      <c r="AO163" s="1954">
        <v>0</v>
      </c>
      <c r="AP163" s="1954">
        <v>0</v>
      </c>
      <c r="AQ163" s="1954">
        <v>0</v>
      </c>
      <c r="AR163" s="1954">
        <v>0</v>
      </c>
      <c r="AS163" s="456"/>
      <c r="AT163" s="456"/>
      <c r="AU163" s="456"/>
      <c r="AV163" s="456"/>
      <c r="AW163" s="456"/>
      <c r="AX163" s="456"/>
      <c r="AY163" s="456"/>
      <c r="AZ163" s="456"/>
      <c r="BA163" s="456"/>
      <c r="BB163" s="456"/>
      <c r="BC163" s="456"/>
      <c r="BD163" s="456"/>
      <c r="BE163" s="456"/>
      <c r="BF163" s="456"/>
      <c r="BG163" s="456"/>
      <c r="BH163" s="456"/>
      <c r="BI163" s="456"/>
      <c r="BJ163" s="456"/>
      <c r="BK163" s="456"/>
      <c r="BL163" s="456"/>
    </row>
    <row r="164" spans="1:64">
      <c r="A164" s="120"/>
      <c r="B164" s="120"/>
      <c r="C164" s="120">
        <v>5</v>
      </c>
      <c r="D164" s="1954">
        <v>3831.2000000000003</v>
      </c>
      <c r="E164" s="1954">
        <v>993.1</v>
      </c>
      <c r="F164" s="1954">
        <v>1778.7</v>
      </c>
      <c r="G164" s="1954">
        <v>0</v>
      </c>
      <c r="H164" s="1954">
        <v>2000</v>
      </c>
      <c r="I164" s="1954">
        <v>0</v>
      </c>
      <c r="J164" s="1954">
        <v>0</v>
      </c>
      <c r="K164" s="1954">
        <v>0</v>
      </c>
      <c r="L164" s="1954">
        <v>5711.4</v>
      </c>
      <c r="M164" s="1954">
        <v>5082.1000000000004</v>
      </c>
      <c r="N164" s="1954">
        <v>0</v>
      </c>
      <c r="O164" s="1954">
        <v>7640.9</v>
      </c>
      <c r="P164" s="1954">
        <v>0</v>
      </c>
      <c r="Q164" s="1954">
        <v>6481.1</v>
      </c>
      <c r="R164" s="1954">
        <v>0</v>
      </c>
      <c r="S164" s="1954">
        <v>0</v>
      </c>
      <c r="T164" s="1954">
        <v>0</v>
      </c>
      <c r="U164" s="1954">
        <v>0</v>
      </c>
      <c r="V164" s="1954">
        <v>1000</v>
      </c>
      <c r="W164" s="1954">
        <v>0</v>
      </c>
      <c r="X164" s="1954">
        <v>0</v>
      </c>
      <c r="Y164" s="1954">
        <v>0</v>
      </c>
      <c r="Z164" s="1954">
        <v>0</v>
      </c>
      <c r="AA164" s="1954">
        <v>0</v>
      </c>
      <c r="AB164" s="1954">
        <v>0</v>
      </c>
      <c r="AC164" s="1954">
        <v>0</v>
      </c>
      <c r="AD164" s="1954">
        <v>0</v>
      </c>
      <c r="AE164" s="1954">
        <v>0</v>
      </c>
      <c r="AF164" s="1954">
        <v>0</v>
      </c>
      <c r="AG164" s="1954">
        <v>0</v>
      </c>
      <c r="AH164" s="1954">
        <v>0</v>
      </c>
      <c r="AI164" s="1954">
        <v>0</v>
      </c>
      <c r="AJ164" s="1954">
        <v>0</v>
      </c>
      <c r="AK164" s="1954">
        <v>0</v>
      </c>
      <c r="AL164" s="1954">
        <v>0</v>
      </c>
      <c r="AM164" s="1954">
        <v>0</v>
      </c>
      <c r="AN164" s="1954">
        <v>0</v>
      </c>
      <c r="AO164" s="1954">
        <v>0</v>
      </c>
      <c r="AP164" s="1954">
        <v>0</v>
      </c>
      <c r="AQ164" s="1954">
        <v>0</v>
      </c>
      <c r="AR164" s="1954">
        <v>0</v>
      </c>
      <c r="AS164" s="456"/>
      <c r="AT164" s="456"/>
      <c r="AU164" s="456"/>
      <c r="AV164" s="456"/>
      <c r="AW164" s="456"/>
      <c r="AX164" s="456"/>
      <c r="AY164" s="456"/>
      <c r="AZ164" s="456"/>
      <c r="BA164" s="456"/>
      <c r="BB164" s="456"/>
      <c r="BC164" s="456"/>
      <c r="BD164" s="456"/>
      <c r="BE164" s="456"/>
      <c r="BF164" s="456"/>
      <c r="BG164" s="456"/>
      <c r="BH164" s="456"/>
      <c r="BI164" s="456"/>
      <c r="BJ164" s="456"/>
      <c r="BK164" s="456"/>
      <c r="BL164" s="456"/>
    </row>
    <row r="165" spans="1:64">
      <c r="A165" s="120"/>
      <c r="B165" s="120"/>
      <c r="C165" s="120">
        <v>6</v>
      </c>
      <c r="D165" s="1954">
        <v>8268.4</v>
      </c>
      <c r="E165" s="1954">
        <v>2980.7</v>
      </c>
      <c r="F165" s="1954">
        <v>1687.2</v>
      </c>
      <c r="G165" s="1954">
        <v>266.5</v>
      </c>
      <c r="H165" s="1954">
        <v>0</v>
      </c>
      <c r="I165" s="1954">
        <v>0</v>
      </c>
      <c r="J165" s="1954">
        <v>0</v>
      </c>
      <c r="K165" s="1954">
        <v>1001.3</v>
      </c>
      <c r="L165" s="1954">
        <v>8289.6</v>
      </c>
      <c r="M165" s="1954">
        <v>8712</v>
      </c>
      <c r="N165" s="1954">
        <v>0</v>
      </c>
      <c r="O165" s="1954">
        <v>6512.4</v>
      </c>
      <c r="P165" s="1954">
        <v>0</v>
      </c>
      <c r="Q165" s="1954">
        <v>0</v>
      </c>
      <c r="R165" s="1954">
        <v>0</v>
      </c>
      <c r="S165" s="1954">
        <v>0</v>
      </c>
      <c r="T165" s="1954">
        <v>1660.4</v>
      </c>
      <c r="U165" s="1954">
        <v>0</v>
      </c>
      <c r="V165" s="1954">
        <v>23316.1</v>
      </c>
      <c r="W165" s="1954">
        <v>13388.1</v>
      </c>
      <c r="X165" s="1954">
        <v>0</v>
      </c>
      <c r="Y165" s="1954">
        <v>0</v>
      </c>
      <c r="Z165" s="1954">
        <v>0</v>
      </c>
      <c r="AA165" s="1954">
        <v>0</v>
      </c>
      <c r="AB165" s="1954">
        <v>0</v>
      </c>
      <c r="AC165" s="1954">
        <v>0</v>
      </c>
      <c r="AD165" s="1954">
        <v>0</v>
      </c>
      <c r="AE165" s="1954">
        <v>0</v>
      </c>
      <c r="AF165" s="1954">
        <v>0</v>
      </c>
      <c r="AG165" s="1954">
        <v>0</v>
      </c>
      <c r="AH165" s="1954">
        <v>0</v>
      </c>
      <c r="AI165" s="1954">
        <v>0</v>
      </c>
      <c r="AJ165" s="1954">
        <v>0</v>
      </c>
      <c r="AK165" s="1954">
        <v>0</v>
      </c>
      <c r="AL165" s="1954">
        <v>0</v>
      </c>
      <c r="AM165" s="1954">
        <v>0</v>
      </c>
      <c r="AN165" s="1954">
        <v>0</v>
      </c>
      <c r="AO165" s="1954">
        <v>0</v>
      </c>
      <c r="AP165" s="1954">
        <v>0</v>
      </c>
      <c r="AQ165" s="1954">
        <v>0</v>
      </c>
      <c r="AR165" s="1954">
        <v>0</v>
      </c>
      <c r="AS165" s="456"/>
      <c r="AT165" s="456"/>
      <c r="AU165" s="456"/>
      <c r="AV165" s="456"/>
      <c r="AW165" s="456"/>
      <c r="AX165" s="456"/>
      <c r="AY165" s="456"/>
      <c r="AZ165" s="456"/>
      <c r="BA165" s="456"/>
      <c r="BB165" s="456"/>
      <c r="BC165" s="456"/>
      <c r="BD165" s="456"/>
      <c r="BE165" s="456"/>
      <c r="BF165" s="456"/>
      <c r="BG165" s="456"/>
      <c r="BH165" s="456"/>
      <c r="BI165" s="456"/>
      <c r="BJ165" s="456"/>
      <c r="BK165" s="456"/>
      <c r="BL165" s="456"/>
    </row>
    <row r="166" spans="1:64">
      <c r="A166" s="120"/>
      <c r="B166" s="120"/>
      <c r="C166" s="120">
        <v>7</v>
      </c>
      <c r="D166" s="1954">
        <v>51136</v>
      </c>
      <c r="E166" s="1954">
        <v>5059.1000000000004</v>
      </c>
      <c r="F166" s="1954">
        <v>81.8</v>
      </c>
      <c r="G166" s="1954">
        <v>0</v>
      </c>
      <c r="H166" s="1954">
        <v>0</v>
      </c>
      <c r="I166" s="1954">
        <v>0</v>
      </c>
      <c r="J166" s="1954">
        <v>0</v>
      </c>
      <c r="K166" s="1954">
        <v>0</v>
      </c>
      <c r="L166" s="1954">
        <v>0</v>
      </c>
      <c r="M166" s="1954">
        <v>0</v>
      </c>
      <c r="N166" s="1954">
        <v>2100</v>
      </c>
      <c r="O166" s="1954">
        <v>14448</v>
      </c>
      <c r="P166" s="1954">
        <v>0</v>
      </c>
      <c r="Q166" s="1954">
        <v>0</v>
      </c>
      <c r="R166" s="1954">
        <v>0</v>
      </c>
      <c r="S166" s="1954">
        <v>0</v>
      </c>
      <c r="T166" s="1954">
        <v>0</v>
      </c>
      <c r="U166" s="1954">
        <v>0</v>
      </c>
      <c r="V166" s="1954">
        <v>0</v>
      </c>
      <c r="W166" s="1954">
        <v>0</v>
      </c>
      <c r="X166" s="1954">
        <v>0</v>
      </c>
      <c r="Y166" s="1954">
        <v>0</v>
      </c>
      <c r="Z166" s="1954">
        <v>0</v>
      </c>
      <c r="AA166" s="1954">
        <v>0</v>
      </c>
      <c r="AB166" s="1954">
        <v>0</v>
      </c>
      <c r="AC166" s="1954">
        <v>0</v>
      </c>
      <c r="AD166" s="1954">
        <v>0</v>
      </c>
      <c r="AE166" s="1954">
        <v>0</v>
      </c>
      <c r="AF166" s="1954">
        <v>0</v>
      </c>
      <c r="AG166" s="1954">
        <v>0</v>
      </c>
      <c r="AH166" s="1954">
        <v>0</v>
      </c>
      <c r="AI166" s="1954">
        <v>0</v>
      </c>
      <c r="AJ166" s="1954">
        <v>0</v>
      </c>
      <c r="AK166" s="1954">
        <v>0</v>
      </c>
      <c r="AL166" s="1954">
        <v>0</v>
      </c>
      <c r="AM166" s="1954">
        <v>0</v>
      </c>
      <c r="AN166" s="1954">
        <v>0</v>
      </c>
      <c r="AO166" s="1954">
        <v>0</v>
      </c>
      <c r="AP166" s="1954">
        <v>0</v>
      </c>
      <c r="AQ166" s="1954">
        <v>0</v>
      </c>
      <c r="AR166" s="1954">
        <v>0</v>
      </c>
      <c r="AS166" s="456"/>
      <c r="AT166" s="456"/>
      <c r="AU166" s="456"/>
      <c r="AV166" s="456"/>
      <c r="AW166" s="456"/>
      <c r="AX166" s="456"/>
      <c r="AY166" s="456"/>
      <c r="AZ166" s="456"/>
      <c r="BA166" s="456"/>
      <c r="BB166" s="456"/>
      <c r="BC166" s="456"/>
      <c r="BD166" s="456"/>
      <c r="BE166" s="456"/>
      <c r="BF166" s="456"/>
      <c r="BG166" s="456"/>
      <c r="BH166" s="456"/>
      <c r="BI166" s="456"/>
      <c r="BJ166" s="456"/>
      <c r="BK166" s="456"/>
      <c r="BL166" s="456"/>
    </row>
    <row r="167" spans="1:64">
      <c r="A167" s="120"/>
      <c r="B167" s="120"/>
      <c r="C167" s="120">
        <v>8</v>
      </c>
      <c r="D167" s="1954">
        <v>40397.5</v>
      </c>
      <c r="E167" s="1954">
        <v>4744.8</v>
      </c>
      <c r="F167" s="1954">
        <v>1065.8</v>
      </c>
      <c r="G167" s="1954">
        <v>0</v>
      </c>
      <c r="H167" s="1954">
        <v>0</v>
      </c>
      <c r="I167" s="1954">
        <v>0</v>
      </c>
      <c r="J167" s="1954">
        <v>0</v>
      </c>
      <c r="K167" s="1954">
        <v>0</v>
      </c>
      <c r="L167" s="1954">
        <v>0</v>
      </c>
      <c r="M167" s="1954">
        <v>0</v>
      </c>
      <c r="N167" s="1954">
        <v>3447.3</v>
      </c>
      <c r="O167" s="1954">
        <v>1500</v>
      </c>
      <c r="P167" s="1954">
        <v>0</v>
      </c>
      <c r="Q167" s="1954">
        <v>348.9</v>
      </c>
      <c r="R167" s="1954">
        <v>0</v>
      </c>
      <c r="S167" s="1954">
        <v>0</v>
      </c>
      <c r="T167" s="1954">
        <v>0</v>
      </c>
      <c r="U167" s="1954">
        <v>0</v>
      </c>
      <c r="V167" s="1954">
        <v>0</v>
      </c>
      <c r="W167" s="1954">
        <v>0</v>
      </c>
      <c r="X167" s="1954">
        <v>0</v>
      </c>
      <c r="Y167" s="1954">
        <v>0</v>
      </c>
      <c r="Z167" s="1954">
        <v>0</v>
      </c>
      <c r="AA167" s="1954">
        <v>0</v>
      </c>
      <c r="AB167" s="1954">
        <v>0</v>
      </c>
      <c r="AC167" s="1954">
        <v>0</v>
      </c>
      <c r="AD167" s="1954">
        <v>0</v>
      </c>
      <c r="AE167" s="1954">
        <v>0</v>
      </c>
      <c r="AF167" s="1954">
        <v>0</v>
      </c>
      <c r="AG167" s="1954">
        <v>0</v>
      </c>
      <c r="AH167" s="1954">
        <v>0</v>
      </c>
      <c r="AI167" s="1954">
        <v>0</v>
      </c>
      <c r="AJ167" s="1954">
        <v>0</v>
      </c>
      <c r="AK167" s="1954">
        <v>0</v>
      </c>
      <c r="AL167" s="1954">
        <v>0</v>
      </c>
      <c r="AM167" s="1954">
        <v>0</v>
      </c>
      <c r="AN167" s="1954">
        <v>0</v>
      </c>
      <c r="AO167" s="1954">
        <v>0</v>
      </c>
      <c r="AP167" s="1954">
        <v>0</v>
      </c>
      <c r="AQ167" s="1954">
        <v>0</v>
      </c>
      <c r="AR167" s="1954">
        <v>0</v>
      </c>
      <c r="AS167" s="456"/>
      <c r="AT167" s="456"/>
      <c r="AU167" s="456"/>
      <c r="AV167" s="456"/>
      <c r="AW167" s="456"/>
      <c r="AX167" s="456"/>
      <c r="AY167" s="456"/>
      <c r="AZ167" s="456"/>
      <c r="BA167" s="456"/>
      <c r="BB167" s="456"/>
      <c r="BC167" s="456"/>
      <c r="BD167" s="456"/>
      <c r="BE167" s="456"/>
      <c r="BF167" s="456"/>
      <c r="BG167" s="456"/>
      <c r="BH167" s="456"/>
      <c r="BI167" s="456"/>
      <c r="BJ167" s="456"/>
      <c r="BK167" s="456"/>
      <c r="BL167" s="456"/>
    </row>
    <row r="168" spans="1:64">
      <c r="A168" s="120"/>
      <c r="B168" s="120"/>
      <c r="C168" s="120">
        <v>9</v>
      </c>
      <c r="D168" s="1954">
        <v>27096.3</v>
      </c>
      <c r="E168" s="1954">
        <v>0</v>
      </c>
      <c r="F168" s="1954">
        <v>3569.7</v>
      </c>
      <c r="G168" s="1954">
        <v>0</v>
      </c>
      <c r="H168" s="1954">
        <v>0</v>
      </c>
      <c r="I168" s="1954">
        <v>30295.8</v>
      </c>
      <c r="J168" s="1954">
        <v>0</v>
      </c>
      <c r="K168" s="1954">
        <v>0</v>
      </c>
      <c r="L168" s="1954">
        <v>0</v>
      </c>
      <c r="M168" s="1954">
        <v>0</v>
      </c>
      <c r="N168" s="1954">
        <v>2180</v>
      </c>
      <c r="O168" s="1954">
        <v>1096.3</v>
      </c>
      <c r="P168" s="1954">
        <v>0</v>
      </c>
      <c r="Q168" s="1954">
        <v>1935.7</v>
      </c>
      <c r="R168" s="1954">
        <v>0</v>
      </c>
      <c r="S168" s="1954">
        <v>0</v>
      </c>
      <c r="T168" s="1954">
        <v>0</v>
      </c>
      <c r="U168" s="1954">
        <v>0</v>
      </c>
      <c r="V168" s="1954">
        <v>0</v>
      </c>
      <c r="W168" s="1954">
        <v>0</v>
      </c>
      <c r="X168" s="1954">
        <v>0</v>
      </c>
      <c r="Y168" s="1954">
        <v>0</v>
      </c>
      <c r="Z168" s="1954">
        <v>0</v>
      </c>
      <c r="AA168" s="1954">
        <v>0</v>
      </c>
      <c r="AB168" s="1954">
        <v>0</v>
      </c>
      <c r="AC168" s="1954">
        <v>0</v>
      </c>
      <c r="AD168" s="1954">
        <v>0</v>
      </c>
      <c r="AE168" s="1954">
        <v>0</v>
      </c>
      <c r="AF168" s="1954">
        <v>0</v>
      </c>
      <c r="AG168" s="1954">
        <v>0</v>
      </c>
      <c r="AH168" s="1954">
        <v>0</v>
      </c>
      <c r="AI168" s="1954">
        <v>0</v>
      </c>
      <c r="AJ168" s="1954">
        <v>0</v>
      </c>
      <c r="AK168" s="1954">
        <v>0</v>
      </c>
      <c r="AL168" s="1954">
        <v>0</v>
      </c>
      <c r="AM168" s="1954">
        <v>0</v>
      </c>
      <c r="AN168" s="1954">
        <v>0</v>
      </c>
      <c r="AO168" s="1954">
        <v>0</v>
      </c>
      <c r="AP168" s="1954">
        <v>0</v>
      </c>
      <c r="AQ168" s="1954">
        <v>0</v>
      </c>
      <c r="AR168" s="1954">
        <v>0</v>
      </c>
      <c r="AS168" s="456"/>
      <c r="AT168" s="456"/>
      <c r="AU168" s="456"/>
      <c r="AV168" s="456"/>
      <c r="AW168" s="456"/>
      <c r="AX168" s="456"/>
      <c r="AY168" s="456"/>
      <c r="AZ168" s="456"/>
      <c r="BA168" s="456"/>
      <c r="BB168" s="456"/>
      <c r="BC168" s="456"/>
      <c r="BD168" s="456"/>
      <c r="BE168" s="456"/>
      <c r="BF168" s="456"/>
      <c r="BG168" s="456"/>
      <c r="BH168" s="456"/>
      <c r="BI168" s="456"/>
      <c r="BJ168" s="456"/>
      <c r="BK168" s="456"/>
      <c r="BL168" s="456"/>
    </row>
    <row r="169" spans="1:64">
      <c r="A169" s="120"/>
      <c r="B169" s="120"/>
      <c r="C169" s="120">
        <v>10</v>
      </c>
      <c r="D169" s="1954">
        <v>11756</v>
      </c>
      <c r="E169" s="1954">
        <v>7159.1</v>
      </c>
      <c r="F169" s="1954">
        <v>3000</v>
      </c>
      <c r="G169" s="1954">
        <v>4082</v>
      </c>
      <c r="H169" s="1954">
        <v>0</v>
      </c>
      <c r="I169" s="1954">
        <v>0</v>
      </c>
      <c r="J169" s="1954">
        <v>0</v>
      </c>
      <c r="K169" s="1954">
        <v>0</v>
      </c>
      <c r="L169" s="1954">
        <v>0</v>
      </c>
      <c r="M169" s="1954">
        <v>0</v>
      </c>
      <c r="N169" s="1954">
        <v>0</v>
      </c>
      <c r="O169" s="1954">
        <v>1300</v>
      </c>
      <c r="P169" s="1954">
        <v>1886.8</v>
      </c>
      <c r="Q169" s="1954">
        <v>2278</v>
      </c>
      <c r="R169" s="1954">
        <v>0</v>
      </c>
      <c r="S169" s="1954">
        <v>0</v>
      </c>
      <c r="T169" s="1954">
        <v>0</v>
      </c>
      <c r="U169" s="1954">
        <v>0</v>
      </c>
      <c r="V169" s="1954">
        <v>0</v>
      </c>
      <c r="W169" s="1954">
        <v>0</v>
      </c>
      <c r="X169" s="1954">
        <v>0</v>
      </c>
      <c r="Y169" s="1954">
        <v>0</v>
      </c>
      <c r="Z169" s="1954">
        <v>0</v>
      </c>
      <c r="AA169" s="1954">
        <v>0</v>
      </c>
      <c r="AB169" s="1954">
        <v>0</v>
      </c>
      <c r="AC169" s="1954">
        <v>0</v>
      </c>
      <c r="AD169" s="1954">
        <v>0</v>
      </c>
      <c r="AE169" s="1954">
        <v>0</v>
      </c>
      <c r="AF169" s="1954">
        <v>0</v>
      </c>
      <c r="AG169" s="1954">
        <v>0</v>
      </c>
      <c r="AH169" s="1954">
        <v>0</v>
      </c>
      <c r="AI169" s="1954">
        <v>0</v>
      </c>
      <c r="AJ169" s="1954">
        <v>0</v>
      </c>
      <c r="AK169" s="1954">
        <v>0</v>
      </c>
      <c r="AL169" s="1954">
        <v>0</v>
      </c>
      <c r="AM169" s="1954">
        <v>0</v>
      </c>
      <c r="AN169" s="1954">
        <v>0</v>
      </c>
      <c r="AO169" s="1954">
        <v>0</v>
      </c>
      <c r="AP169" s="1954">
        <v>0</v>
      </c>
      <c r="AQ169" s="1954">
        <v>0</v>
      </c>
      <c r="AR169" s="1954">
        <v>0</v>
      </c>
      <c r="AS169" s="456"/>
      <c r="AT169" s="456"/>
      <c r="AU169" s="456"/>
      <c r="AV169" s="456"/>
      <c r="AW169" s="456"/>
      <c r="AX169" s="456"/>
      <c r="AY169" s="456"/>
      <c r="AZ169" s="456"/>
      <c r="BA169" s="456"/>
      <c r="BB169" s="456"/>
      <c r="BC169" s="456"/>
      <c r="BD169" s="456"/>
      <c r="BE169" s="456"/>
      <c r="BF169" s="456"/>
      <c r="BG169" s="456"/>
      <c r="BH169" s="456"/>
      <c r="BI169" s="456"/>
      <c r="BJ169" s="456"/>
      <c r="BK169" s="456"/>
      <c r="BL169" s="456"/>
    </row>
    <row r="170" spans="1:64">
      <c r="A170" s="120"/>
      <c r="B170" s="120"/>
      <c r="C170" s="120">
        <v>11</v>
      </c>
      <c r="D170" s="1954">
        <v>8783.9</v>
      </c>
      <c r="E170" s="1954">
        <v>9000</v>
      </c>
      <c r="F170" s="1954">
        <v>0</v>
      </c>
      <c r="G170" s="1954">
        <v>0</v>
      </c>
      <c r="H170" s="1954">
        <v>0</v>
      </c>
      <c r="I170" s="1954">
        <v>0</v>
      </c>
      <c r="J170" s="1954">
        <v>0</v>
      </c>
      <c r="K170" s="1954">
        <v>0</v>
      </c>
      <c r="L170" s="1954">
        <v>0</v>
      </c>
      <c r="M170" s="1954">
        <v>0</v>
      </c>
      <c r="N170" s="1954">
        <v>0</v>
      </c>
      <c r="O170" s="1954">
        <v>450</v>
      </c>
      <c r="P170" s="1954">
        <v>0</v>
      </c>
      <c r="Q170" s="1954">
        <v>1318</v>
      </c>
      <c r="R170" s="1954">
        <v>17000</v>
      </c>
      <c r="S170" s="1954">
        <v>0</v>
      </c>
      <c r="T170" s="1954">
        <v>0</v>
      </c>
      <c r="U170" s="1954">
        <v>0</v>
      </c>
      <c r="V170" s="1954">
        <v>0</v>
      </c>
      <c r="W170" s="1954">
        <v>0</v>
      </c>
      <c r="X170" s="1954">
        <v>0</v>
      </c>
      <c r="Y170" s="1954">
        <v>0</v>
      </c>
      <c r="Z170" s="1954">
        <v>0</v>
      </c>
      <c r="AA170" s="1954">
        <v>0</v>
      </c>
      <c r="AB170" s="1954">
        <v>0</v>
      </c>
      <c r="AC170" s="1954">
        <v>0</v>
      </c>
      <c r="AD170" s="1954">
        <v>0</v>
      </c>
      <c r="AE170" s="1954">
        <v>0</v>
      </c>
      <c r="AF170" s="1954">
        <v>0</v>
      </c>
      <c r="AG170" s="1954">
        <v>0</v>
      </c>
      <c r="AH170" s="1954">
        <v>0</v>
      </c>
      <c r="AI170" s="1954">
        <v>0</v>
      </c>
      <c r="AJ170" s="1954">
        <v>0</v>
      </c>
      <c r="AK170" s="1954">
        <v>0</v>
      </c>
      <c r="AL170" s="1954">
        <v>0</v>
      </c>
      <c r="AM170" s="1954">
        <v>0</v>
      </c>
      <c r="AN170" s="1954">
        <v>0</v>
      </c>
      <c r="AO170" s="1954">
        <v>0</v>
      </c>
      <c r="AP170" s="1954">
        <v>0</v>
      </c>
      <c r="AQ170" s="1954">
        <v>0</v>
      </c>
      <c r="AR170" s="1954">
        <v>0</v>
      </c>
      <c r="AS170" s="456"/>
      <c r="AT170" s="456"/>
      <c r="AU170" s="456"/>
      <c r="AV170" s="456"/>
      <c r="AW170" s="456"/>
      <c r="AX170" s="456"/>
      <c r="AY170" s="456"/>
      <c r="AZ170" s="456"/>
      <c r="BA170" s="456"/>
      <c r="BB170" s="456"/>
      <c r="BC170" s="456"/>
      <c r="BD170" s="456"/>
      <c r="BE170" s="456"/>
      <c r="BF170" s="456"/>
      <c r="BG170" s="456"/>
      <c r="BH170" s="456"/>
      <c r="BI170" s="456"/>
      <c r="BJ170" s="456"/>
      <c r="BK170" s="456"/>
      <c r="BL170" s="456"/>
    </row>
    <row r="171" spans="1:64">
      <c r="A171" s="120"/>
      <c r="B171" s="120"/>
      <c r="C171" s="120">
        <v>12</v>
      </c>
      <c r="D171" s="1954">
        <v>31932.9</v>
      </c>
      <c r="E171" s="1954">
        <v>9000</v>
      </c>
      <c r="F171" s="1954">
        <v>7073.7</v>
      </c>
      <c r="G171" s="1954">
        <v>0</v>
      </c>
      <c r="H171" s="1954">
        <v>0</v>
      </c>
      <c r="I171" s="1954">
        <v>0</v>
      </c>
      <c r="J171" s="1954">
        <v>3228.9</v>
      </c>
      <c r="K171" s="1954">
        <v>634.6</v>
      </c>
      <c r="L171" s="1954">
        <v>0</v>
      </c>
      <c r="M171" s="1954">
        <v>0</v>
      </c>
      <c r="N171" s="1954">
        <v>0</v>
      </c>
      <c r="O171" s="1954">
        <v>943.7</v>
      </c>
      <c r="P171" s="1954">
        <v>2643.5</v>
      </c>
      <c r="Q171" s="1954">
        <v>3661.5</v>
      </c>
      <c r="R171" s="1954">
        <v>48012.3</v>
      </c>
      <c r="S171" s="1954">
        <v>0</v>
      </c>
      <c r="T171" s="1954">
        <v>0</v>
      </c>
      <c r="U171" s="1954">
        <v>1886.7</v>
      </c>
      <c r="V171" s="1954">
        <v>0</v>
      </c>
      <c r="W171" s="1954">
        <v>0</v>
      </c>
      <c r="X171" s="1954">
        <v>0</v>
      </c>
      <c r="Y171" s="1954">
        <v>0</v>
      </c>
      <c r="Z171" s="1954">
        <v>0</v>
      </c>
      <c r="AA171" s="1954">
        <v>0</v>
      </c>
      <c r="AB171" s="1954">
        <v>0</v>
      </c>
      <c r="AC171" s="1954">
        <v>0</v>
      </c>
      <c r="AD171" s="1954">
        <v>0</v>
      </c>
      <c r="AE171" s="1954">
        <v>0</v>
      </c>
      <c r="AF171" s="1954">
        <v>0</v>
      </c>
      <c r="AG171" s="1954">
        <v>0</v>
      </c>
      <c r="AH171" s="1954">
        <v>0</v>
      </c>
      <c r="AI171" s="1954">
        <v>0</v>
      </c>
      <c r="AJ171" s="1954">
        <v>0</v>
      </c>
      <c r="AK171" s="1954">
        <v>0</v>
      </c>
      <c r="AL171" s="1954">
        <v>0</v>
      </c>
      <c r="AM171" s="1954">
        <v>0</v>
      </c>
      <c r="AN171" s="1954">
        <v>0</v>
      </c>
      <c r="AO171" s="1954">
        <v>0</v>
      </c>
      <c r="AP171" s="1954">
        <v>0</v>
      </c>
      <c r="AQ171" s="1954">
        <v>0</v>
      </c>
      <c r="AR171" s="1954">
        <v>0</v>
      </c>
      <c r="AS171" s="456"/>
      <c r="AT171" s="456"/>
      <c r="AU171" s="456"/>
      <c r="AV171" s="456"/>
      <c r="AW171" s="456"/>
      <c r="AX171" s="456"/>
      <c r="AY171" s="456"/>
      <c r="AZ171" s="456"/>
      <c r="BA171" s="456"/>
      <c r="BB171" s="456"/>
      <c r="BC171" s="456"/>
      <c r="BD171" s="456"/>
      <c r="BE171" s="456"/>
      <c r="BF171" s="456"/>
      <c r="BG171" s="456"/>
      <c r="BH171" s="456"/>
      <c r="BI171" s="456"/>
      <c r="BJ171" s="456"/>
      <c r="BK171" s="456"/>
      <c r="BL171" s="456"/>
    </row>
    <row r="172" spans="1:64" ht="15.75">
      <c r="A172" s="120"/>
      <c r="B172" s="120"/>
      <c r="C172" s="277"/>
      <c r="D172" s="277">
        <v>222343.49999999997</v>
      </c>
      <c r="E172" s="277">
        <v>69690.2</v>
      </c>
      <c r="F172" s="277">
        <v>113057.9</v>
      </c>
      <c r="G172" s="277">
        <v>46827.6</v>
      </c>
      <c r="H172" s="277">
        <v>2000</v>
      </c>
      <c r="I172" s="277">
        <v>30295.8</v>
      </c>
      <c r="J172" s="277">
        <v>3228.9</v>
      </c>
      <c r="K172" s="277">
        <v>13959</v>
      </c>
      <c r="L172" s="277">
        <v>15670.9</v>
      </c>
      <c r="M172" s="277">
        <v>15255.5</v>
      </c>
      <c r="N172" s="277">
        <v>24497.600000000002</v>
      </c>
      <c r="O172" s="277">
        <v>41070.800000000003</v>
      </c>
      <c r="P172" s="277">
        <v>4530.3</v>
      </c>
      <c r="Q172" s="277">
        <v>13439.8</v>
      </c>
      <c r="R172" s="277">
        <v>67262.8</v>
      </c>
      <c r="S172" s="277">
        <v>0</v>
      </c>
      <c r="T172" s="277">
        <v>1660.4</v>
      </c>
      <c r="U172" s="277">
        <v>1886.7</v>
      </c>
      <c r="V172" s="277">
        <v>48316.1</v>
      </c>
      <c r="W172" s="277">
        <v>13388.1</v>
      </c>
      <c r="X172" s="277">
        <v>0</v>
      </c>
      <c r="Y172" s="277">
        <v>0</v>
      </c>
      <c r="Z172" s="277">
        <v>0</v>
      </c>
      <c r="AA172" s="277">
        <v>0</v>
      </c>
      <c r="AB172" s="277">
        <v>0</v>
      </c>
      <c r="AC172" s="277">
        <v>0</v>
      </c>
      <c r="AD172" s="277">
        <v>0</v>
      </c>
      <c r="AE172" s="277">
        <v>0</v>
      </c>
      <c r="AF172" s="277">
        <v>0</v>
      </c>
      <c r="AG172" s="277">
        <v>0</v>
      </c>
      <c r="AH172" s="277">
        <v>0</v>
      </c>
      <c r="AI172" s="277">
        <v>0</v>
      </c>
      <c r="AJ172" s="277">
        <v>0</v>
      </c>
      <c r="AK172" s="277">
        <v>0</v>
      </c>
      <c r="AL172" s="277">
        <v>0</v>
      </c>
      <c r="AM172" s="277">
        <v>0</v>
      </c>
      <c r="AN172" s="277">
        <v>0</v>
      </c>
      <c r="AO172" s="277">
        <v>0</v>
      </c>
      <c r="AP172" s="277">
        <v>0</v>
      </c>
      <c r="AQ172" s="277">
        <v>0</v>
      </c>
      <c r="AR172" s="277">
        <v>0</v>
      </c>
    </row>
    <row r="173" spans="1:64" ht="15.75">
      <c r="A173" s="120"/>
      <c r="B173" s="277" t="s">
        <v>1147</v>
      </c>
      <c r="C173" s="120"/>
      <c r="D173" s="277"/>
      <c r="E173" s="277"/>
      <c r="F173" s="277"/>
      <c r="G173" s="277"/>
      <c r="H173" s="277"/>
      <c r="I173" s="277"/>
      <c r="J173" s="277"/>
      <c r="K173" s="277"/>
      <c r="L173" s="277"/>
      <c r="M173" s="277"/>
      <c r="N173" s="277"/>
      <c r="O173" s="277"/>
      <c r="P173" s="277"/>
      <c r="Q173" s="277"/>
      <c r="R173" s="277"/>
      <c r="S173" s="277"/>
      <c r="T173" s="277"/>
      <c r="U173" s="277"/>
      <c r="V173" s="277"/>
      <c r="W173" s="277"/>
      <c r="X173" s="277"/>
      <c r="Y173" s="277"/>
      <c r="Z173" s="277"/>
      <c r="AA173" s="277"/>
      <c r="AB173" s="277"/>
      <c r="AC173" s="277"/>
      <c r="AD173" s="277"/>
      <c r="AE173" s="277"/>
      <c r="AF173" s="277"/>
      <c r="AG173" s="277"/>
      <c r="AH173" s="277"/>
      <c r="AI173" s="277"/>
      <c r="AJ173" s="277"/>
      <c r="AK173" s="277"/>
      <c r="AL173" s="277"/>
      <c r="AM173" s="277"/>
      <c r="AN173" s="277"/>
      <c r="AO173" s="277"/>
      <c r="AP173" s="277"/>
      <c r="AQ173" s="277"/>
      <c r="AR173" s="277"/>
    </row>
    <row r="174" spans="1:64">
      <c r="A174" s="120"/>
      <c r="B174" s="120"/>
      <c r="C174" s="120">
        <v>1</v>
      </c>
      <c r="D174" s="120">
        <v>157862.39999999999</v>
      </c>
      <c r="E174" s="120">
        <v>182684.7</v>
      </c>
      <c r="F174" s="120">
        <v>114322.59999999998</v>
      </c>
      <c r="G174" s="120">
        <v>115828.59999999998</v>
      </c>
      <c r="H174" s="120">
        <v>140413.09999999989</v>
      </c>
      <c r="I174" s="120">
        <v>84196.200000000012</v>
      </c>
      <c r="J174" s="120">
        <v>103821.4</v>
      </c>
      <c r="K174" s="120">
        <v>97020.699999999968</v>
      </c>
      <c r="L174" s="120">
        <v>112108.1</v>
      </c>
      <c r="M174" s="120">
        <v>103156.59999999998</v>
      </c>
      <c r="N174" s="120">
        <v>161647.20000000001</v>
      </c>
      <c r="O174" s="120">
        <v>137176.30000000005</v>
      </c>
      <c r="P174" s="120">
        <v>158839.70000000004</v>
      </c>
      <c r="Q174" s="120">
        <v>156695.9</v>
      </c>
      <c r="R174" s="120">
        <v>162830.00000000003</v>
      </c>
      <c r="S174" s="120">
        <v>114811.3</v>
      </c>
      <c r="T174" s="120">
        <v>155053.69999999998</v>
      </c>
      <c r="U174" s="120">
        <v>144345.20000000001</v>
      </c>
      <c r="V174" s="120">
        <v>109173.90000000001</v>
      </c>
      <c r="W174" s="120">
        <v>110687.29999999999</v>
      </c>
      <c r="X174" s="120">
        <v>102555.4</v>
      </c>
      <c r="Y174" s="120">
        <v>79940.900000000023</v>
      </c>
      <c r="Z174" s="120">
        <v>82836</v>
      </c>
      <c r="AA174" s="120">
        <v>93994.186048166186</v>
      </c>
      <c r="AB174" s="120">
        <v>92406.684823975986</v>
      </c>
      <c r="AC174" s="120">
        <v>88623.345156206662</v>
      </c>
      <c r="AD174" s="120">
        <v>86120.291554449286</v>
      </c>
      <c r="AE174" s="120">
        <v>84756.956381767843</v>
      </c>
      <c r="AF174" s="120">
        <v>83623.737522059528</v>
      </c>
      <c r="AG174" s="120">
        <v>82430.663947774505</v>
      </c>
      <c r="AH174" s="120">
        <v>78684.477974451205</v>
      </c>
      <c r="AI174" s="120">
        <v>80833.374581007418</v>
      </c>
      <c r="AJ174" s="120">
        <v>81052.989107468165</v>
      </c>
      <c r="AK174" s="120">
        <v>81112.941546777118</v>
      </c>
      <c r="AL174" s="120">
        <v>81039.70427645577</v>
      </c>
      <c r="AM174" s="120">
        <v>80459.017411208537</v>
      </c>
      <c r="AN174" s="120">
        <v>80716.179717052</v>
      </c>
      <c r="AO174" s="120">
        <v>80461.78948709715</v>
      </c>
      <c r="AP174" s="120">
        <v>80228.473793521698</v>
      </c>
      <c r="AQ174" s="120">
        <v>79995.970774971851</v>
      </c>
      <c r="AR174" s="120">
        <v>79783.876062770738</v>
      </c>
    </row>
    <row r="175" spans="1:64">
      <c r="A175" s="120"/>
      <c r="B175" s="120"/>
      <c r="C175" s="120">
        <v>2</v>
      </c>
      <c r="D175" s="120">
        <v>156513.1</v>
      </c>
      <c r="E175" s="120">
        <v>132706.6</v>
      </c>
      <c r="F175" s="120">
        <v>92662.000000000015</v>
      </c>
      <c r="G175" s="120">
        <v>100069.90000000001</v>
      </c>
      <c r="H175" s="120">
        <v>97156.699999999983</v>
      </c>
      <c r="I175" s="120">
        <v>71593.7</v>
      </c>
      <c r="J175" s="120">
        <v>80380.999999999985</v>
      </c>
      <c r="K175" s="120">
        <v>88266.200000000012</v>
      </c>
      <c r="L175" s="120">
        <v>73231.199999999997</v>
      </c>
      <c r="M175" s="120">
        <v>86399.499999999985</v>
      </c>
      <c r="N175" s="120">
        <v>127024.9</v>
      </c>
      <c r="O175" s="120">
        <v>103889.1</v>
      </c>
      <c r="P175" s="120">
        <v>157022.30000000002</v>
      </c>
      <c r="Q175" s="120">
        <v>128388.39999999998</v>
      </c>
      <c r="R175" s="120">
        <v>129514.10000000002</v>
      </c>
      <c r="S175" s="120">
        <v>93122.200000000012</v>
      </c>
      <c r="T175" s="120">
        <v>158957.50000000003</v>
      </c>
      <c r="U175" s="120">
        <v>121945.00000000003</v>
      </c>
      <c r="V175" s="120">
        <v>91794.099999999991</v>
      </c>
      <c r="W175" s="120">
        <v>76412.900000000009</v>
      </c>
      <c r="X175" s="120">
        <v>54586.3</v>
      </c>
      <c r="Y175" s="120">
        <v>90295.3</v>
      </c>
      <c r="Z175" s="120">
        <v>75512.600000000006</v>
      </c>
      <c r="AA175" s="120">
        <v>90360.077415134729</v>
      </c>
      <c r="AB175" s="120">
        <v>74601.340422530106</v>
      </c>
      <c r="AC175" s="120">
        <v>71205.500829708646</v>
      </c>
      <c r="AD175" s="120">
        <v>69148.692874675355</v>
      </c>
      <c r="AE175" s="120">
        <v>67669.778358391864</v>
      </c>
      <c r="AF175" s="120">
        <v>66662.583602273677</v>
      </c>
      <c r="AG175" s="120">
        <v>65670.729758941015</v>
      </c>
      <c r="AH175" s="120">
        <v>62974.392737133719</v>
      </c>
      <c r="AI175" s="120">
        <v>64604.871426648519</v>
      </c>
      <c r="AJ175" s="120">
        <v>64790.405254797253</v>
      </c>
      <c r="AK175" s="120">
        <v>64848.576389602546</v>
      </c>
      <c r="AL175" s="120">
        <v>64780.273274824649</v>
      </c>
      <c r="AM175" s="120">
        <v>64398.409987018633</v>
      </c>
      <c r="AN175" s="120">
        <v>64609.19560642002</v>
      </c>
      <c r="AO175" s="120">
        <v>64414.685618758303</v>
      </c>
      <c r="AP175" s="120">
        <v>64234.717918938208</v>
      </c>
      <c r="AQ175" s="120">
        <v>64057.582678902902</v>
      </c>
      <c r="AR175" s="120">
        <v>63896.958492078091</v>
      </c>
    </row>
    <row r="176" spans="1:64">
      <c r="A176" s="120"/>
      <c r="B176" s="120"/>
      <c r="C176" s="120">
        <v>3</v>
      </c>
      <c r="D176" s="120">
        <v>212440.8</v>
      </c>
      <c r="E176" s="120">
        <v>99804.800000000003</v>
      </c>
      <c r="F176" s="120">
        <v>111470.10000000002</v>
      </c>
      <c r="G176" s="120">
        <v>104410.89999999997</v>
      </c>
      <c r="H176" s="120">
        <v>133190.90000000014</v>
      </c>
      <c r="I176" s="120">
        <v>70356.400000000009</v>
      </c>
      <c r="J176" s="120">
        <v>86554.900000000081</v>
      </c>
      <c r="K176" s="120">
        <v>140097.29999999999</v>
      </c>
      <c r="L176" s="120">
        <v>81566.700000000012</v>
      </c>
      <c r="M176" s="120">
        <v>117669.09999999999</v>
      </c>
      <c r="N176" s="120">
        <v>148301.10000000003</v>
      </c>
      <c r="O176" s="120">
        <v>123220.19999999998</v>
      </c>
      <c r="P176" s="120">
        <v>191551.39999999997</v>
      </c>
      <c r="Q176" s="120">
        <v>155426.19999999998</v>
      </c>
      <c r="R176" s="120">
        <v>172165.2</v>
      </c>
      <c r="S176" s="120">
        <v>85919.300000000017</v>
      </c>
      <c r="T176" s="120">
        <v>102772</v>
      </c>
      <c r="U176" s="120">
        <v>172782.80000000002</v>
      </c>
      <c r="V176" s="120">
        <v>154468.4</v>
      </c>
      <c r="W176" s="120">
        <v>123890.90000000002</v>
      </c>
      <c r="X176" s="120">
        <v>103375.00000000001</v>
      </c>
      <c r="Y176" s="120">
        <v>68794</v>
      </c>
      <c r="Z176" s="120">
        <v>99459.39999999998</v>
      </c>
      <c r="AA176" s="120">
        <v>129746.78454973479</v>
      </c>
      <c r="AB176" s="120">
        <v>108211.7365284338</v>
      </c>
      <c r="AC176" s="120">
        <v>103636.16837639819</v>
      </c>
      <c r="AD176" s="120">
        <v>101343.77054104488</v>
      </c>
      <c r="AE176" s="120">
        <v>99896.503195010533</v>
      </c>
      <c r="AF176" s="120">
        <v>98444.748015157908</v>
      </c>
      <c r="AG176" s="120">
        <v>97043.217391422513</v>
      </c>
      <c r="AH176" s="120">
        <v>90968.653813936675</v>
      </c>
      <c r="AI176" s="120">
        <v>93470.849265196099</v>
      </c>
      <c r="AJ176" s="120">
        <v>93761.111609549203</v>
      </c>
      <c r="AK176" s="120">
        <v>93852.409913987271</v>
      </c>
      <c r="AL176" s="120">
        <v>93808.308839537756</v>
      </c>
      <c r="AM176" s="120">
        <v>92719.908766757668</v>
      </c>
      <c r="AN176" s="120">
        <v>93050.712741491559</v>
      </c>
      <c r="AO176" s="120">
        <v>92775.281083931419</v>
      </c>
      <c r="AP176" s="120">
        <v>92532.477391262568</v>
      </c>
      <c r="AQ176" s="120">
        <v>92282.461907494348</v>
      </c>
      <c r="AR176" s="120">
        <v>92056.839551156358</v>
      </c>
    </row>
    <row r="177" spans="1:44">
      <c r="A177" s="120"/>
      <c r="B177" s="120"/>
      <c r="C177" s="120">
        <v>4</v>
      </c>
      <c r="D177" s="120">
        <v>238437.19999999978</v>
      </c>
      <c r="E177" s="120">
        <v>118211.19999999994</v>
      </c>
      <c r="F177" s="120">
        <v>235678.2</v>
      </c>
      <c r="G177" s="120">
        <v>152494.40000000002</v>
      </c>
      <c r="H177" s="120">
        <v>172347.80000000002</v>
      </c>
      <c r="I177" s="120">
        <v>105418.50000000003</v>
      </c>
      <c r="J177" s="120">
        <v>145107.4</v>
      </c>
      <c r="K177" s="120">
        <v>168951.19999999995</v>
      </c>
      <c r="L177" s="120">
        <v>90233</v>
      </c>
      <c r="M177" s="120">
        <v>128677.8</v>
      </c>
      <c r="N177" s="120">
        <v>191189.39999999997</v>
      </c>
      <c r="O177" s="120">
        <v>182453.70000000004</v>
      </c>
      <c r="P177" s="120">
        <v>203865.99999999997</v>
      </c>
      <c r="Q177" s="120">
        <v>183837.30000000002</v>
      </c>
      <c r="R177" s="120">
        <v>201249.8</v>
      </c>
      <c r="S177" s="120">
        <v>136359.6</v>
      </c>
      <c r="T177" s="120">
        <v>110155.1</v>
      </c>
      <c r="U177" s="120">
        <v>202274.2</v>
      </c>
      <c r="V177" s="120">
        <v>195094.10000000003</v>
      </c>
      <c r="W177" s="120">
        <v>167370.69999999995</v>
      </c>
      <c r="X177" s="120">
        <v>133373.20000000001</v>
      </c>
      <c r="Y177" s="120">
        <v>85792.099999999991</v>
      </c>
      <c r="Z177" s="120">
        <v>116778.00000000001</v>
      </c>
      <c r="AA177" s="120">
        <v>160315.05871782819</v>
      </c>
      <c r="AB177" s="120">
        <v>128321.44649313253</v>
      </c>
      <c r="AC177" s="120">
        <v>122343.9201229593</v>
      </c>
      <c r="AD177" s="120">
        <v>119756.16378395123</v>
      </c>
      <c r="AE177" s="120">
        <v>118335.39621110802</v>
      </c>
      <c r="AF177" s="120">
        <v>116828.493709167</v>
      </c>
      <c r="AG177" s="120">
        <v>115314.0683822805</v>
      </c>
      <c r="AH177" s="120">
        <v>108984.44253468608</v>
      </c>
      <c r="AI177" s="120">
        <v>111994.27154136135</v>
      </c>
      <c r="AJ177" s="120">
        <v>112292.66389187536</v>
      </c>
      <c r="AK177" s="120">
        <v>112368.91166325088</v>
      </c>
      <c r="AL177" s="120">
        <v>112292.96770449348</v>
      </c>
      <c r="AM177" s="120">
        <v>111129.83152486946</v>
      </c>
      <c r="AN177" s="120">
        <v>111530.49993176883</v>
      </c>
      <c r="AO177" s="120">
        <v>111212.05675928685</v>
      </c>
      <c r="AP177" s="120">
        <v>110928.62962342516</v>
      </c>
      <c r="AQ177" s="120">
        <v>110640.53308624067</v>
      </c>
      <c r="AR177" s="120">
        <v>110382.31999697594</v>
      </c>
    </row>
    <row r="178" spans="1:44">
      <c r="A178" s="120"/>
      <c r="B178" s="120"/>
      <c r="C178" s="120">
        <v>5</v>
      </c>
      <c r="D178" s="120">
        <v>199915.50000000003</v>
      </c>
      <c r="E178" s="120">
        <v>137713.9</v>
      </c>
      <c r="F178" s="120">
        <v>150322.80000000002</v>
      </c>
      <c r="G178" s="120">
        <v>165164.29999999996</v>
      </c>
      <c r="H178" s="120">
        <v>164585.10000000015</v>
      </c>
      <c r="I178" s="120">
        <v>103624.1</v>
      </c>
      <c r="J178" s="120">
        <v>158713.1</v>
      </c>
      <c r="K178" s="120">
        <v>171232.30000000002</v>
      </c>
      <c r="L178" s="120">
        <v>92742.3</v>
      </c>
      <c r="M178" s="120">
        <v>125141.50000000001</v>
      </c>
      <c r="N178" s="120">
        <v>172584.29999999996</v>
      </c>
      <c r="O178" s="120">
        <v>172254.09999999998</v>
      </c>
      <c r="P178" s="120">
        <v>203459.69999999998</v>
      </c>
      <c r="Q178" s="120">
        <v>175850.49999999997</v>
      </c>
      <c r="R178" s="120">
        <v>242889.60000000003</v>
      </c>
      <c r="S178" s="120">
        <v>153826.20000000001</v>
      </c>
      <c r="T178" s="120">
        <v>151378.19999999998</v>
      </c>
      <c r="U178" s="120">
        <v>207535.9</v>
      </c>
      <c r="V178" s="120">
        <v>165386.4</v>
      </c>
      <c r="W178" s="120">
        <v>192646.6</v>
      </c>
      <c r="X178" s="120">
        <v>150616.6</v>
      </c>
      <c r="Y178" s="120">
        <v>116430.09999999999</v>
      </c>
      <c r="Z178" s="120">
        <v>141215.30000000002</v>
      </c>
      <c r="AA178" s="120">
        <v>161553.1010866774</v>
      </c>
      <c r="AB178" s="120">
        <v>148199.57288698805</v>
      </c>
      <c r="AC178" s="120">
        <v>142365.5667615142</v>
      </c>
      <c r="AD178" s="120">
        <v>138971.50650935678</v>
      </c>
      <c r="AE178" s="120">
        <v>137507.5793423228</v>
      </c>
      <c r="AF178" s="120">
        <v>135723.4466546122</v>
      </c>
      <c r="AG178" s="120">
        <v>133882.4324145345</v>
      </c>
      <c r="AH178" s="120">
        <v>127941.98886837497</v>
      </c>
      <c r="AI178" s="120">
        <v>131469.60102631571</v>
      </c>
      <c r="AJ178" s="120">
        <v>131908.31179879297</v>
      </c>
      <c r="AK178" s="120">
        <v>132103.42740175754</v>
      </c>
      <c r="AL178" s="120">
        <v>132302.28713657922</v>
      </c>
      <c r="AM178" s="120">
        <v>131763.0096104641</v>
      </c>
      <c r="AN178" s="120">
        <v>132652.92078742146</v>
      </c>
      <c r="AO178" s="120">
        <v>132704.8673933117</v>
      </c>
      <c r="AP178" s="120">
        <v>132766.44533166516</v>
      </c>
      <c r="AQ178" s="120">
        <v>132806.56983930353</v>
      </c>
      <c r="AR178" s="120">
        <v>132854.59200717992</v>
      </c>
    </row>
    <row r="179" spans="1:44">
      <c r="A179" s="120"/>
      <c r="B179" s="120"/>
      <c r="C179" s="120">
        <v>6</v>
      </c>
      <c r="D179" s="120">
        <v>200111.1</v>
      </c>
      <c r="E179" s="120">
        <v>133558.70000000001</v>
      </c>
      <c r="F179" s="120">
        <v>180537.9</v>
      </c>
      <c r="G179" s="120">
        <v>166854.09999999995</v>
      </c>
      <c r="H179" s="120">
        <v>211083.8000000001</v>
      </c>
      <c r="I179" s="120">
        <v>119444.1</v>
      </c>
      <c r="J179" s="120">
        <v>156116.90000000002</v>
      </c>
      <c r="K179" s="120">
        <v>164861.49999999997</v>
      </c>
      <c r="L179" s="120">
        <v>127496.3</v>
      </c>
      <c r="M179" s="120">
        <v>145966.99999999997</v>
      </c>
      <c r="N179" s="120">
        <v>200272</v>
      </c>
      <c r="O179" s="120">
        <v>189194.6</v>
      </c>
      <c r="P179" s="120">
        <v>216949.3</v>
      </c>
      <c r="Q179" s="120">
        <v>168548.69999999998</v>
      </c>
      <c r="R179" s="120">
        <v>237450.7</v>
      </c>
      <c r="S179" s="120">
        <v>194963.39999999997</v>
      </c>
      <c r="T179" s="120">
        <v>201957.49999999997</v>
      </c>
      <c r="U179" s="120">
        <v>229532.69999999998</v>
      </c>
      <c r="V179" s="120">
        <v>233546.3</v>
      </c>
      <c r="W179" s="120">
        <v>188165</v>
      </c>
      <c r="X179" s="120">
        <v>147513.5</v>
      </c>
      <c r="Y179" s="120">
        <v>195811.4</v>
      </c>
      <c r="Z179" s="120">
        <v>159115</v>
      </c>
      <c r="AA179" s="120">
        <v>169406.30142109439</v>
      </c>
      <c r="AB179" s="120">
        <v>173133.97467855422</v>
      </c>
      <c r="AC179" s="120">
        <v>167639.3365782589</v>
      </c>
      <c r="AD179" s="120">
        <v>163836.8699227855</v>
      </c>
      <c r="AE179" s="120">
        <v>162596.30075414776</v>
      </c>
      <c r="AF179" s="120">
        <v>154233.67802838318</v>
      </c>
      <c r="AG179" s="120">
        <v>152269.52138636884</v>
      </c>
      <c r="AH179" s="120">
        <v>145891.30307524663</v>
      </c>
      <c r="AI179" s="120">
        <v>149836.1413013525</v>
      </c>
      <c r="AJ179" s="120">
        <v>150375.55289525253</v>
      </c>
      <c r="AK179" s="120">
        <v>150646.21908844655</v>
      </c>
      <c r="AL179" s="120">
        <v>151018.87864498724</v>
      </c>
      <c r="AM179" s="120">
        <v>150703.51217299289</v>
      </c>
      <c r="AN179" s="120">
        <v>151927.2360171914</v>
      </c>
      <c r="AO179" s="120">
        <v>152209.9760808344</v>
      </c>
      <c r="AP179" s="120">
        <v>152491.11112088358</v>
      </c>
      <c r="AQ179" s="120">
        <v>152737.60441302383</v>
      </c>
      <c r="AR179" s="120">
        <v>152980.04963181273</v>
      </c>
    </row>
    <row r="180" spans="1:44">
      <c r="A180" s="120"/>
      <c r="B180" s="120"/>
      <c r="C180" s="120">
        <v>7</v>
      </c>
      <c r="D180" s="120">
        <v>244582.8</v>
      </c>
      <c r="E180" s="120">
        <v>154704.30000000002</v>
      </c>
      <c r="F180" s="120">
        <v>173941.80000000002</v>
      </c>
      <c r="G180" s="120">
        <v>171978.29999999996</v>
      </c>
      <c r="H180" s="120">
        <v>175522.70000000007</v>
      </c>
      <c r="I180" s="120">
        <v>147645.80000000002</v>
      </c>
      <c r="J180" s="120">
        <v>176776.9</v>
      </c>
      <c r="K180" s="120">
        <v>176757.5</v>
      </c>
      <c r="L180" s="120">
        <v>164310.29999999999</v>
      </c>
      <c r="M180" s="120">
        <v>174599.5</v>
      </c>
      <c r="N180" s="120">
        <v>214623.6</v>
      </c>
      <c r="O180" s="120">
        <v>216779.99999999994</v>
      </c>
      <c r="P180" s="120">
        <v>248882.99999999997</v>
      </c>
      <c r="Q180" s="120">
        <v>239117.4</v>
      </c>
      <c r="R180" s="120">
        <v>254415.20000000004</v>
      </c>
      <c r="S180" s="120">
        <v>228130.19999999998</v>
      </c>
      <c r="T180" s="120">
        <v>242681.60000000001</v>
      </c>
      <c r="U180" s="120">
        <v>255302.60000000006</v>
      </c>
      <c r="V180" s="120">
        <v>236455.40000000002</v>
      </c>
      <c r="W180" s="120">
        <v>195147.00000000003</v>
      </c>
      <c r="X180" s="120">
        <v>152882.70000000001</v>
      </c>
      <c r="Y180" s="120">
        <v>192941.69999999998</v>
      </c>
      <c r="Z180" s="120">
        <v>163890.6</v>
      </c>
      <c r="AA180" s="120">
        <v>178102.6304025081</v>
      </c>
      <c r="AB180" s="120">
        <v>178097.65218578972</v>
      </c>
      <c r="AC180" s="120">
        <v>184134.86110735172</v>
      </c>
      <c r="AD180" s="120">
        <v>182577.14966555964</v>
      </c>
      <c r="AE180" s="120">
        <v>182358.94329570894</v>
      </c>
      <c r="AF180" s="120">
        <v>179434.43465325321</v>
      </c>
      <c r="AG180" s="120">
        <v>179756.62383511465</v>
      </c>
      <c r="AH180" s="120">
        <v>173260.4402778045</v>
      </c>
      <c r="AI180" s="120">
        <v>171557.75065077454</v>
      </c>
      <c r="AJ180" s="120">
        <v>171974.84804970527</v>
      </c>
      <c r="AK180" s="120">
        <v>172265.6181739383</v>
      </c>
      <c r="AL180" s="120">
        <v>173380.70686290303</v>
      </c>
      <c r="AM180" s="120">
        <v>173458.59541629613</v>
      </c>
      <c r="AN180" s="120">
        <v>173999.13357884617</v>
      </c>
      <c r="AO180" s="120">
        <v>174550.72725952027</v>
      </c>
      <c r="AP180" s="120">
        <v>175086.38498183087</v>
      </c>
      <c r="AQ180" s="120">
        <v>175587.93807523223</v>
      </c>
      <c r="AR180" s="120">
        <v>176460.31350060945</v>
      </c>
    </row>
    <row r="181" spans="1:44">
      <c r="A181" s="120"/>
      <c r="B181" s="120"/>
      <c r="C181" s="120">
        <v>8</v>
      </c>
      <c r="D181" s="120">
        <v>231274.8</v>
      </c>
      <c r="E181" s="120">
        <v>144341.29999999999</v>
      </c>
      <c r="F181" s="120">
        <v>199777</v>
      </c>
      <c r="G181" s="120">
        <v>184383.49999999991</v>
      </c>
      <c r="H181" s="120">
        <v>182718.59999999998</v>
      </c>
      <c r="I181" s="120">
        <v>160936.30000000002</v>
      </c>
      <c r="J181" s="120">
        <v>173941.2</v>
      </c>
      <c r="K181" s="120">
        <v>188530.6</v>
      </c>
      <c r="L181" s="120">
        <v>172006.5</v>
      </c>
      <c r="M181" s="120">
        <v>180953.80000000002</v>
      </c>
      <c r="N181" s="120">
        <v>240267.80000000002</v>
      </c>
      <c r="O181" s="120">
        <v>210480</v>
      </c>
      <c r="P181" s="120">
        <v>237949.99999999994</v>
      </c>
      <c r="Q181" s="120">
        <v>242096.70000000004</v>
      </c>
      <c r="R181" s="120">
        <v>244421.30000000005</v>
      </c>
      <c r="S181" s="120">
        <v>224582.80000000002</v>
      </c>
      <c r="T181" s="120">
        <v>233698.20000000007</v>
      </c>
      <c r="U181" s="120">
        <v>254170.2</v>
      </c>
      <c r="V181" s="120">
        <v>230881.9</v>
      </c>
      <c r="W181" s="120">
        <v>190630.40000000002</v>
      </c>
      <c r="X181" s="120">
        <v>163099.6</v>
      </c>
      <c r="Y181" s="120">
        <v>196365.90000000002</v>
      </c>
      <c r="Z181" s="120">
        <v>174508.6</v>
      </c>
      <c r="AA181" s="120">
        <v>175796.45578175917</v>
      </c>
      <c r="AB181" s="120">
        <v>187982.86542469982</v>
      </c>
      <c r="AC181" s="120">
        <v>192798.89799543089</v>
      </c>
      <c r="AD181" s="120">
        <v>191291.85135961801</v>
      </c>
      <c r="AE181" s="120">
        <v>191333.63239703263</v>
      </c>
      <c r="AF181" s="120">
        <v>177999.13469558378</v>
      </c>
      <c r="AG181" s="120">
        <v>178275.485416529</v>
      </c>
      <c r="AH181" s="120">
        <v>171474.58426080184</v>
      </c>
      <c r="AI181" s="120">
        <v>169983.93635167531</v>
      </c>
      <c r="AJ181" s="120">
        <v>170338.69421034047</v>
      </c>
      <c r="AK181" s="120">
        <v>170565.20314237115</v>
      </c>
      <c r="AL181" s="120">
        <v>171548.32301254515</v>
      </c>
      <c r="AM181" s="120">
        <v>171379.37705802513</v>
      </c>
      <c r="AN181" s="120">
        <v>171738.48495484417</v>
      </c>
      <c r="AO181" s="120">
        <v>172080.61614874244</v>
      </c>
      <c r="AP181" s="120">
        <v>172416.37482588069</v>
      </c>
      <c r="AQ181" s="120">
        <v>172724.9013418362</v>
      </c>
      <c r="AR181" s="120">
        <v>173406.86705089273</v>
      </c>
    </row>
    <row r="182" spans="1:44">
      <c r="A182" s="120"/>
      <c r="B182" s="120"/>
      <c r="C182" s="120">
        <v>9</v>
      </c>
      <c r="D182" s="120">
        <v>221246.59999999995</v>
      </c>
      <c r="E182" s="120">
        <v>149666.1</v>
      </c>
      <c r="F182" s="120">
        <v>174185.69999999998</v>
      </c>
      <c r="G182" s="120">
        <v>174868.19999999998</v>
      </c>
      <c r="H182" s="120">
        <v>153133.30000000002</v>
      </c>
      <c r="I182" s="120">
        <v>204090.3</v>
      </c>
      <c r="J182" s="120">
        <v>152389.80000000002</v>
      </c>
      <c r="K182" s="120">
        <v>151510.1</v>
      </c>
      <c r="L182" s="120">
        <v>138201.9</v>
      </c>
      <c r="M182" s="120">
        <v>157918.9</v>
      </c>
      <c r="N182" s="120">
        <v>218313.80000000002</v>
      </c>
      <c r="O182" s="120">
        <v>178842.19999999998</v>
      </c>
      <c r="P182" s="120">
        <v>216555.90000000002</v>
      </c>
      <c r="Q182" s="120">
        <v>219366.2</v>
      </c>
      <c r="R182" s="120">
        <v>240323.4</v>
      </c>
      <c r="S182" s="120">
        <v>214312.6</v>
      </c>
      <c r="T182" s="120">
        <v>226279.09999999998</v>
      </c>
      <c r="U182" s="120">
        <v>219355.49999999997</v>
      </c>
      <c r="V182" s="120">
        <v>213050.30000000002</v>
      </c>
      <c r="W182" s="120">
        <v>164555.5</v>
      </c>
      <c r="X182" s="120">
        <v>159144.00000000003</v>
      </c>
      <c r="Y182" s="120">
        <v>183638.39999999997</v>
      </c>
      <c r="Z182" s="120">
        <v>162842.29999999996</v>
      </c>
      <c r="AA182" s="120">
        <v>173527.83345163948</v>
      </c>
      <c r="AB182" s="120">
        <v>167816.11149615498</v>
      </c>
      <c r="AC182" s="120">
        <v>173793.11601070914</v>
      </c>
      <c r="AD182" s="120">
        <v>171825.76211987494</v>
      </c>
      <c r="AE182" s="120">
        <v>171556.30736695114</v>
      </c>
      <c r="AF182" s="120">
        <v>170143.20818656532</v>
      </c>
      <c r="AG182" s="120">
        <v>170123.76367875052</v>
      </c>
      <c r="AH182" s="120">
        <v>162367.53597607938</v>
      </c>
      <c r="AI182" s="120">
        <v>160802.34722673357</v>
      </c>
      <c r="AJ182" s="120">
        <v>161218.98596955807</v>
      </c>
      <c r="AK182" s="120">
        <v>161502.78878177126</v>
      </c>
      <c r="AL182" s="120">
        <v>162593.44340651378</v>
      </c>
      <c r="AM182" s="120">
        <v>162445.04216588673</v>
      </c>
      <c r="AN182" s="120">
        <v>162995.19701072166</v>
      </c>
      <c r="AO182" s="120">
        <v>163533.73696219205</v>
      </c>
      <c r="AP182" s="120">
        <v>164058.96897158804</v>
      </c>
      <c r="AQ182" s="120">
        <v>164542.22710171004</v>
      </c>
      <c r="AR182" s="120">
        <v>165368.04936635328</v>
      </c>
    </row>
    <row r="183" spans="1:44">
      <c r="A183" s="120"/>
      <c r="B183" s="120"/>
      <c r="C183" s="120">
        <v>10</v>
      </c>
      <c r="D183" s="120">
        <v>277979</v>
      </c>
      <c r="E183" s="120">
        <v>219356.40000000002</v>
      </c>
      <c r="F183" s="120">
        <v>203785.60000000006</v>
      </c>
      <c r="G183" s="120">
        <v>173844.59999999995</v>
      </c>
      <c r="H183" s="120">
        <v>182883.80000000005</v>
      </c>
      <c r="I183" s="120">
        <v>146290.59999999995</v>
      </c>
      <c r="J183" s="120">
        <v>161980.5</v>
      </c>
      <c r="K183" s="120">
        <v>175671.7</v>
      </c>
      <c r="L183" s="120">
        <v>152753.30000000002</v>
      </c>
      <c r="M183" s="120">
        <v>214865.9</v>
      </c>
      <c r="N183" s="120">
        <v>207904.4</v>
      </c>
      <c r="O183" s="120">
        <v>241004.09999999998</v>
      </c>
      <c r="P183" s="120">
        <v>234615.9</v>
      </c>
      <c r="Q183" s="120">
        <v>216012.7</v>
      </c>
      <c r="R183" s="120">
        <v>175648.1</v>
      </c>
      <c r="S183" s="120">
        <v>184939.6</v>
      </c>
      <c r="T183" s="120">
        <v>201852.59999999998</v>
      </c>
      <c r="U183" s="120">
        <v>208195.6</v>
      </c>
      <c r="V183" s="120">
        <v>222351.00000000003</v>
      </c>
      <c r="W183" s="120">
        <v>150112.09999999998</v>
      </c>
      <c r="X183" s="120">
        <v>118594.8</v>
      </c>
      <c r="Y183" s="120">
        <v>124442.20000000003</v>
      </c>
      <c r="Z183" s="120">
        <v>176375.39999999997</v>
      </c>
      <c r="AA183" s="120">
        <v>163634.09943296289</v>
      </c>
      <c r="AB183" s="120">
        <v>138802.07104861244</v>
      </c>
      <c r="AC183" s="120">
        <v>140709.67960876477</v>
      </c>
      <c r="AD183" s="120">
        <v>138698.22156585791</v>
      </c>
      <c r="AE183" s="120">
        <v>138580.12784603116</v>
      </c>
      <c r="AF183" s="120">
        <v>137245.78648726305</v>
      </c>
      <c r="AG183" s="120">
        <v>137077.1942539356</v>
      </c>
      <c r="AH183" s="120">
        <v>129155.21067483979</v>
      </c>
      <c r="AI183" s="120">
        <v>128085.80253832031</v>
      </c>
      <c r="AJ183" s="120">
        <v>128365.00282910359</v>
      </c>
      <c r="AK183" s="120">
        <v>128515.7840411526</v>
      </c>
      <c r="AL183" s="120">
        <v>128943.02997009079</v>
      </c>
      <c r="AM183" s="120">
        <v>127685.55469735485</v>
      </c>
      <c r="AN183" s="120">
        <v>127427.56725759504</v>
      </c>
      <c r="AO183" s="120">
        <v>127127.72186914599</v>
      </c>
      <c r="AP183" s="120">
        <v>126869.8720269789</v>
      </c>
      <c r="AQ183" s="120">
        <v>126614.03649289973</v>
      </c>
      <c r="AR183" s="120">
        <v>126670.84154021621</v>
      </c>
    </row>
    <row r="184" spans="1:44">
      <c r="A184" s="120"/>
      <c r="B184" s="120"/>
      <c r="C184" s="120">
        <v>11</v>
      </c>
      <c r="D184" s="120">
        <v>237785.99999999994</v>
      </c>
      <c r="E184" s="120">
        <v>186295.40000000002</v>
      </c>
      <c r="F184" s="120">
        <v>177804.59999999989</v>
      </c>
      <c r="G184" s="120">
        <v>156176.90000000002</v>
      </c>
      <c r="H184" s="120">
        <v>166438.70000000001</v>
      </c>
      <c r="I184" s="120">
        <v>115939.20000000001</v>
      </c>
      <c r="J184" s="120">
        <v>123951.79999999999</v>
      </c>
      <c r="K184" s="120">
        <v>136496.79999999999</v>
      </c>
      <c r="L184" s="120">
        <v>105864.89999999998</v>
      </c>
      <c r="M184" s="120">
        <v>166689.29999999999</v>
      </c>
      <c r="N184" s="120">
        <v>177042.30000000002</v>
      </c>
      <c r="O184" s="120">
        <v>199824.90000000002</v>
      </c>
      <c r="P184" s="120">
        <v>199785.7</v>
      </c>
      <c r="Q184" s="120">
        <v>165166.5</v>
      </c>
      <c r="R184" s="120">
        <v>157729.1</v>
      </c>
      <c r="S184" s="120">
        <v>167519.00000000003</v>
      </c>
      <c r="T184" s="120">
        <v>171681.29999999996</v>
      </c>
      <c r="U184" s="120">
        <v>180934.9</v>
      </c>
      <c r="V184" s="120">
        <v>170481.30000000002</v>
      </c>
      <c r="W184" s="120">
        <v>128581.2</v>
      </c>
      <c r="X184" s="120">
        <v>126681.99999999999</v>
      </c>
      <c r="Y184" s="120">
        <v>86615.500000000015</v>
      </c>
      <c r="Z184" s="120">
        <v>134153.5</v>
      </c>
      <c r="AA184" s="120">
        <v>140364.43469126569</v>
      </c>
      <c r="AB184" s="120">
        <v>113701.62230194616</v>
      </c>
      <c r="AC184" s="120">
        <v>115200.31910740829</v>
      </c>
      <c r="AD184" s="120">
        <v>113282.30462480514</v>
      </c>
      <c r="AE184" s="120">
        <v>113132.39113926658</v>
      </c>
      <c r="AF184" s="120">
        <v>111922.03784176956</v>
      </c>
      <c r="AG184" s="120">
        <v>111694.90998045458</v>
      </c>
      <c r="AH184" s="120">
        <v>105086.49715646994</v>
      </c>
      <c r="AI184" s="120">
        <v>104123.9876778122</v>
      </c>
      <c r="AJ184" s="120">
        <v>104296.53862820036</v>
      </c>
      <c r="AK184" s="120">
        <v>104361.57345411551</v>
      </c>
      <c r="AL184" s="120">
        <v>104641.21064607825</v>
      </c>
      <c r="AM184" s="120">
        <v>103536.1933600146</v>
      </c>
      <c r="AN184" s="120">
        <v>103282.48913828802</v>
      </c>
      <c r="AO184" s="120">
        <v>102995.39988801834</v>
      </c>
      <c r="AP184" s="120">
        <v>102742.88221585374</v>
      </c>
      <c r="AQ184" s="120">
        <v>102492.00396468457</v>
      </c>
      <c r="AR184" s="120">
        <v>102494.15405054504</v>
      </c>
    </row>
    <row r="185" spans="1:44">
      <c r="A185" s="120"/>
      <c r="B185" s="120"/>
      <c r="C185" s="120">
        <v>12</v>
      </c>
      <c r="D185" s="120">
        <v>237828.5</v>
      </c>
      <c r="E185" s="120">
        <v>166812.20000000004</v>
      </c>
      <c r="F185" s="120">
        <v>166056.50000000006</v>
      </c>
      <c r="G185" s="120">
        <v>128126.19999999994</v>
      </c>
      <c r="H185" s="120">
        <v>154430.79999999999</v>
      </c>
      <c r="I185" s="120">
        <v>99842.600000000035</v>
      </c>
      <c r="J185" s="120">
        <v>107414.1</v>
      </c>
      <c r="K185" s="120">
        <v>110936.40000000001</v>
      </c>
      <c r="L185" s="120">
        <v>94251.399999999965</v>
      </c>
      <c r="M185" s="120">
        <v>180140.4</v>
      </c>
      <c r="N185" s="120">
        <v>198933.09999999998</v>
      </c>
      <c r="O185" s="120">
        <v>147679.30000000002</v>
      </c>
      <c r="P185" s="120">
        <v>164355.20000000004</v>
      </c>
      <c r="Q185" s="120">
        <v>191967.7</v>
      </c>
      <c r="R185" s="120">
        <v>212386.5</v>
      </c>
      <c r="S185" s="120">
        <v>180874.2</v>
      </c>
      <c r="T185" s="120">
        <v>144301.69999999998</v>
      </c>
      <c r="U185" s="120">
        <v>122341.40000000001</v>
      </c>
      <c r="V185" s="120">
        <v>109851.4</v>
      </c>
      <c r="W185" s="120">
        <v>92763.4</v>
      </c>
      <c r="X185" s="120">
        <v>94890.4</v>
      </c>
      <c r="Y185" s="120">
        <v>88858.2</v>
      </c>
      <c r="Z185" s="120">
        <v>72093.7</v>
      </c>
      <c r="AA185" s="120">
        <v>107554.4370012291</v>
      </c>
      <c r="AB185" s="120">
        <v>86632.749717751154</v>
      </c>
      <c r="AC185" s="120">
        <v>87877.339965153194</v>
      </c>
      <c r="AD185" s="120">
        <v>86011.558329092019</v>
      </c>
      <c r="AE185" s="120">
        <v>86035.441686122722</v>
      </c>
      <c r="AF185" s="120">
        <v>85154.639112905832</v>
      </c>
      <c r="AG185" s="120">
        <v>84984.057519297916</v>
      </c>
      <c r="AH185" s="120">
        <v>80522.540632060482</v>
      </c>
      <c r="AI185" s="120">
        <v>79731.040225110832</v>
      </c>
      <c r="AJ185" s="120">
        <v>79838.215516732424</v>
      </c>
      <c r="AK185" s="120">
        <v>79863.591263597598</v>
      </c>
      <c r="AL185" s="120">
        <v>80036.241050310884</v>
      </c>
      <c r="AM185" s="120">
        <v>79318.933210697069</v>
      </c>
      <c r="AN185" s="120">
        <v>79088.774881685473</v>
      </c>
      <c r="AO185" s="120">
        <v>78840.123518541644</v>
      </c>
      <c r="AP185" s="120">
        <v>78614.854887476919</v>
      </c>
      <c r="AQ185" s="120">
        <v>78394.199542346192</v>
      </c>
      <c r="AR185" s="120">
        <v>78366.858307744609</v>
      </c>
    </row>
    <row r="186" spans="1:44" ht="15.75">
      <c r="A186" s="120"/>
      <c r="B186" s="120"/>
      <c r="C186" s="277"/>
      <c r="D186" s="277">
        <v>2615977.7999999998</v>
      </c>
      <c r="E186" s="277">
        <v>1825855.5999999999</v>
      </c>
      <c r="F186" s="277">
        <v>1980544.8</v>
      </c>
      <c r="G186" s="277">
        <v>1794199.8999999997</v>
      </c>
      <c r="H186" s="277">
        <v>1933905.3000000003</v>
      </c>
      <c r="I186" s="277">
        <v>1429377.8</v>
      </c>
      <c r="J186" s="277">
        <v>1627149.0000000002</v>
      </c>
      <c r="K186" s="277">
        <v>1770332.3</v>
      </c>
      <c r="L186" s="277">
        <v>1404765.8999999997</v>
      </c>
      <c r="M186" s="277">
        <v>1782179.2999999998</v>
      </c>
      <c r="N186" s="277">
        <v>2258103.9</v>
      </c>
      <c r="O186" s="277">
        <v>2102798.4999999995</v>
      </c>
      <c r="P186" s="277">
        <v>2433834.1</v>
      </c>
      <c r="Q186" s="277">
        <v>2242474.1999999997</v>
      </c>
      <c r="R186" s="277">
        <v>2431023</v>
      </c>
      <c r="S186" s="277">
        <v>1979360.4000000001</v>
      </c>
      <c r="T186" s="277">
        <v>2100768.5000000005</v>
      </c>
      <c r="U186" s="277">
        <v>2318716.0000000005</v>
      </c>
      <c r="V186" s="277">
        <v>2132534.5</v>
      </c>
      <c r="W186" s="277">
        <v>1780963.0000000002</v>
      </c>
      <c r="X186" s="277">
        <v>1507313.5</v>
      </c>
      <c r="Y186" s="277">
        <v>1509925.6999999997</v>
      </c>
      <c r="Z186" s="277">
        <v>1558780.4</v>
      </c>
      <c r="AA186" s="277">
        <v>1744355.4</v>
      </c>
      <c r="AB186" s="277">
        <v>1597907.8280085688</v>
      </c>
      <c r="AC186" s="277">
        <v>1590328.0516198643</v>
      </c>
      <c r="AD186" s="277">
        <v>1562864.1428510707</v>
      </c>
      <c r="AE186" s="277">
        <v>1553759.357973862</v>
      </c>
      <c r="AF186" s="277">
        <v>1517415.9285089942</v>
      </c>
      <c r="AG186" s="277">
        <v>1508522.667965404</v>
      </c>
      <c r="AH186" s="277">
        <v>1437312.067981885</v>
      </c>
      <c r="AI186" s="277">
        <v>1446493.9738123086</v>
      </c>
      <c r="AJ186" s="277">
        <v>1450213.3197613754</v>
      </c>
      <c r="AK186" s="277">
        <v>1452007.0448607684</v>
      </c>
      <c r="AL186" s="277">
        <v>1456385.37482532</v>
      </c>
      <c r="AM186" s="277">
        <v>1448997.3853815857</v>
      </c>
      <c r="AN186" s="277">
        <v>1453018.3916233256</v>
      </c>
      <c r="AO186" s="277">
        <v>1452906.9820693806</v>
      </c>
      <c r="AP186" s="277">
        <v>1452971.1930893054</v>
      </c>
      <c r="AQ186" s="277">
        <v>1452876.029218646</v>
      </c>
      <c r="AR186" s="277">
        <v>1454721.7195583351</v>
      </c>
    </row>
    <row r="187" spans="1:44" ht="15.75">
      <c r="A187" s="120"/>
      <c r="B187" s="277" t="s">
        <v>3278</v>
      </c>
      <c r="C187" s="120"/>
      <c r="D187" s="277"/>
      <c r="E187" s="277"/>
      <c r="F187" s="277"/>
      <c r="G187" s="277"/>
      <c r="H187" s="277"/>
      <c r="I187" s="277"/>
      <c r="J187" s="277"/>
      <c r="K187" s="277"/>
      <c r="L187" s="277"/>
      <c r="M187" s="277"/>
      <c r="N187" s="277"/>
      <c r="O187" s="277"/>
      <c r="P187" s="277"/>
      <c r="Q187" s="277"/>
      <c r="R187" s="277"/>
      <c r="S187" s="277"/>
      <c r="T187" s="277"/>
      <c r="U187" s="277"/>
      <c r="V187" s="277"/>
      <c r="W187" s="277"/>
      <c r="X187" s="277"/>
      <c r="Y187" s="277"/>
      <c r="Z187" s="277"/>
      <c r="AA187" s="277"/>
      <c r="AB187" s="277"/>
      <c r="AC187" s="277"/>
      <c r="AD187" s="277"/>
      <c r="AE187" s="277"/>
      <c r="AF187" s="277"/>
      <c r="AG187" s="277"/>
      <c r="AH187" s="277"/>
      <c r="AI187" s="277"/>
      <c r="AJ187" s="277"/>
      <c r="AK187" s="277"/>
      <c r="AL187" s="277"/>
      <c r="AM187" s="277"/>
      <c r="AN187" s="277"/>
      <c r="AO187" s="277"/>
      <c r="AP187" s="277"/>
      <c r="AQ187" s="277"/>
      <c r="AR187" s="277"/>
    </row>
    <row r="188" spans="1:44">
      <c r="A188" s="120"/>
      <c r="B188" s="120"/>
      <c r="C188" s="120">
        <v>1</v>
      </c>
      <c r="D188" s="1954">
        <v>0</v>
      </c>
      <c r="E188" s="1954">
        <v>0</v>
      </c>
      <c r="F188" s="1954">
        <v>0</v>
      </c>
      <c r="G188" s="1954">
        <v>0</v>
      </c>
      <c r="H188" s="1954">
        <v>0</v>
      </c>
      <c r="I188" s="1954">
        <v>0</v>
      </c>
      <c r="J188" s="1954">
        <v>0</v>
      </c>
      <c r="K188" s="1954">
        <v>0</v>
      </c>
      <c r="L188" s="1954">
        <v>0</v>
      </c>
      <c r="M188" s="1954">
        <v>0</v>
      </c>
      <c r="N188" s="1954">
        <v>0</v>
      </c>
      <c r="O188" s="1954">
        <v>0</v>
      </c>
      <c r="P188" s="1954">
        <v>0</v>
      </c>
      <c r="Q188" s="1954">
        <v>0</v>
      </c>
      <c r="R188" s="1954">
        <v>0</v>
      </c>
      <c r="S188" s="1954">
        <v>0</v>
      </c>
      <c r="T188" s="1954">
        <v>0</v>
      </c>
      <c r="U188" s="1954">
        <v>0</v>
      </c>
      <c r="V188" s="1954">
        <v>0</v>
      </c>
      <c r="W188" s="1954">
        <v>0</v>
      </c>
      <c r="X188" s="1954">
        <v>0</v>
      </c>
      <c r="Y188" s="1954">
        <v>0</v>
      </c>
      <c r="Z188" s="1954">
        <v>0</v>
      </c>
      <c r="AA188" s="1954">
        <v>0</v>
      </c>
      <c r="AB188" s="1954">
        <v>0</v>
      </c>
      <c r="AC188" s="1954">
        <v>0</v>
      </c>
      <c r="AD188" s="1954">
        <v>0</v>
      </c>
      <c r="AE188" s="1954">
        <v>0</v>
      </c>
      <c r="AF188" s="1954">
        <v>0</v>
      </c>
      <c r="AG188" s="1954">
        <v>0</v>
      </c>
      <c r="AH188" s="1954">
        <v>0</v>
      </c>
      <c r="AI188" s="1954">
        <v>0</v>
      </c>
      <c r="AJ188" s="1954">
        <v>0</v>
      </c>
      <c r="AK188" s="1954">
        <v>0</v>
      </c>
      <c r="AL188" s="1954">
        <v>0</v>
      </c>
      <c r="AM188" s="1954">
        <v>0</v>
      </c>
      <c r="AN188" s="1954">
        <v>0</v>
      </c>
      <c r="AO188" s="1954">
        <v>0</v>
      </c>
      <c r="AP188" s="1954">
        <v>0</v>
      </c>
      <c r="AQ188" s="1954">
        <v>0</v>
      </c>
      <c r="AR188" s="1954">
        <v>0</v>
      </c>
    </row>
    <row r="189" spans="1:44">
      <c r="A189" s="120"/>
      <c r="B189" s="120"/>
      <c r="C189" s="120">
        <v>2</v>
      </c>
      <c r="D189" s="1954">
        <v>0</v>
      </c>
      <c r="E189" s="1954">
        <v>0</v>
      </c>
      <c r="F189" s="1954">
        <v>0</v>
      </c>
      <c r="G189" s="1954">
        <v>0</v>
      </c>
      <c r="H189" s="1954">
        <v>0</v>
      </c>
      <c r="I189" s="1954">
        <v>0</v>
      </c>
      <c r="J189" s="1954">
        <v>0</v>
      </c>
      <c r="K189" s="1954">
        <v>0</v>
      </c>
      <c r="L189" s="1954">
        <v>0</v>
      </c>
      <c r="M189" s="1954">
        <v>0</v>
      </c>
      <c r="N189" s="1954">
        <v>0</v>
      </c>
      <c r="O189" s="1954">
        <v>0</v>
      </c>
      <c r="P189" s="1954">
        <v>0</v>
      </c>
      <c r="Q189" s="1954">
        <v>0</v>
      </c>
      <c r="R189" s="1954">
        <v>0</v>
      </c>
      <c r="S189" s="1954">
        <v>0</v>
      </c>
      <c r="T189" s="1954">
        <v>0</v>
      </c>
      <c r="U189" s="1954">
        <v>0</v>
      </c>
      <c r="V189" s="1954">
        <v>0</v>
      </c>
      <c r="W189" s="1954">
        <v>0</v>
      </c>
      <c r="X189" s="1954">
        <v>0</v>
      </c>
      <c r="Y189" s="1954">
        <v>0</v>
      </c>
      <c r="Z189" s="1954">
        <v>0</v>
      </c>
      <c r="AA189" s="1954">
        <v>0</v>
      </c>
      <c r="AB189" s="1954">
        <v>0</v>
      </c>
      <c r="AC189" s="1954">
        <v>0</v>
      </c>
      <c r="AD189" s="1954">
        <v>0</v>
      </c>
      <c r="AE189" s="1954">
        <v>0</v>
      </c>
      <c r="AF189" s="1954">
        <v>0</v>
      </c>
      <c r="AG189" s="1954">
        <v>0</v>
      </c>
      <c r="AH189" s="1954">
        <v>0</v>
      </c>
      <c r="AI189" s="1954">
        <v>0</v>
      </c>
      <c r="AJ189" s="1954">
        <v>0</v>
      </c>
      <c r="AK189" s="1954">
        <v>0</v>
      </c>
      <c r="AL189" s="1954">
        <v>0</v>
      </c>
      <c r="AM189" s="1954">
        <v>0</v>
      </c>
      <c r="AN189" s="1954">
        <v>0</v>
      </c>
      <c r="AO189" s="1954">
        <v>0</v>
      </c>
      <c r="AP189" s="1954">
        <v>0</v>
      </c>
      <c r="AQ189" s="1954">
        <v>0</v>
      </c>
      <c r="AR189" s="1954">
        <v>0</v>
      </c>
    </row>
    <row r="190" spans="1:44">
      <c r="A190" s="120"/>
      <c r="B190" s="120"/>
      <c r="C190" s="120">
        <v>3</v>
      </c>
      <c r="D190" s="1954">
        <v>0</v>
      </c>
      <c r="E190" s="1954">
        <v>0</v>
      </c>
      <c r="F190" s="1954">
        <v>0</v>
      </c>
      <c r="G190" s="1954">
        <v>0</v>
      </c>
      <c r="H190" s="1954">
        <v>0</v>
      </c>
      <c r="I190" s="1954">
        <v>0</v>
      </c>
      <c r="J190" s="1954">
        <v>0</v>
      </c>
      <c r="K190" s="1954">
        <v>0</v>
      </c>
      <c r="L190" s="1954">
        <v>0</v>
      </c>
      <c r="M190" s="1954">
        <v>0</v>
      </c>
      <c r="N190" s="1954">
        <v>0</v>
      </c>
      <c r="O190" s="1954">
        <v>0</v>
      </c>
      <c r="P190" s="1954">
        <v>0</v>
      </c>
      <c r="Q190" s="1954">
        <v>0</v>
      </c>
      <c r="R190" s="1954">
        <v>0</v>
      </c>
      <c r="S190" s="1954">
        <v>0</v>
      </c>
      <c r="T190" s="1954">
        <v>0</v>
      </c>
      <c r="U190" s="1954">
        <v>0</v>
      </c>
      <c r="V190" s="1954">
        <v>0</v>
      </c>
      <c r="W190" s="1954">
        <v>0</v>
      </c>
      <c r="X190" s="1954">
        <v>0</v>
      </c>
      <c r="Y190" s="1954">
        <v>0</v>
      </c>
      <c r="Z190" s="1954">
        <v>0</v>
      </c>
      <c r="AA190" s="1954">
        <v>0</v>
      </c>
      <c r="AB190" s="1954">
        <v>0</v>
      </c>
      <c r="AC190" s="1954">
        <v>0</v>
      </c>
      <c r="AD190" s="1954">
        <v>0</v>
      </c>
      <c r="AE190" s="1954">
        <v>0</v>
      </c>
      <c r="AF190" s="1954">
        <v>0</v>
      </c>
      <c r="AG190" s="1954">
        <v>0</v>
      </c>
      <c r="AH190" s="1954">
        <v>0</v>
      </c>
      <c r="AI190" s="1954">
        <v>0</v>
      </c>
      <c r="AJ190" s="1954">
        <v>0</v>
      </c>
      <c r="AK190" s="1954">
        <v>0</v>
      </c>
      <c r="AL190" s="1954">
        <v>0</v>
      </c>
      <c r="AM190" s="1954">
        <v>0</v>
      </c>
      <c r="AN190" s="1954">
        <v>0</v>
      </c>
      <c r="AO190" s="1954">
        <v>0</v>
      </c>
      <c r="AP190" s="1954">
        <v>0</v>
      </c>
      <c r="AQ190" s="1954">
        <v>0</v>
      </c>
      <c r="AR190" s="1954">
        <v>0</v>
      </c>
    </row>
    <row r="191" spans="1:44">
      <c r="A191" s="120"/>
      <c r="B191" s="120"/>
      <c r="C191" s="120">
        <v>4</v>
      </c>
      <c r="D191" s="1954">
        <v>0</v>
      </c>
      <c r="E191" s="1954">
        <v>0</v>
      </c>
      <c r="F191" s="1954">
        <v>0</v>
      </c>
      <c r="G191" s="1954">
        <v>0</v>
      </c>
      <c r="H191" s="1954">
        <v>0</v>
      </c>
      <c r="I191" s="1954">
        <v>0</v>
      </c>
      <c r="J191" s="1954">
        <v>0</v>
      </c>
      <c r="K191" s="1954">
        <v>0</v>
      </c>
      <c r="L191" s="1954">
        <v>0</v>
      </c>
      <c r="M191" s="1954">
        <v>0</v>
      </c>
      <c r="N191" s="1954">
        <v>0</v>
      </c>
      <c r="O191" s="1954">
        <v>0</v>
      </c>
      <c r="P191" s="1954">
        <v>0</v>
      </c>
      <c r="Q191" s="1954">
        <v>0</v>
      </c>
      <c r="R191" s="1954">
        <v>0</v>
      </c>
      <c r="S191" s="1954">
        <v>0</v>
      </c>
      <c r="T191" s="1954">
        <v>0</v>
      </c>
      <c r="U191" s="1954">
        <v>0</v>
      </c>
      <c r="V191" s="1954">
        <v>0</v>
      </c>
      <c r="W191" s="1954">
        <v>0</v>
      </c>
      <c r="X191" s="1954">
        <v>985.59999999999854</v>
      </c>
      <c r="Y191" s="1954">
        <v>0</v>
      </c>
      <c r="Z191" s="1954">
        <v>0</v>
      </c>
      <c r="AA191" s="1954">
        <v>0</v>
      </c>
      <c r="AB191" s="1954">
        <v>0</v>
      </c>
      <c r="AC191" s="1954">
        <v>0</v>
      </c>
      <c r="AD191" s="1954">
        <v>0</v>
      </c>
      <c r="AE191" s="1954">
        <v>0</v>
      </c>
      <c r="AF191" s="1954">
        <v>0</v>
      </c>
      <c r="AG191" s="1954">
        <v>0</v>
      </c>
      <c r="AH191" s="1954">
        <v>0</v>
      </c>
      <c r="AI191" s="1954">
        <v>0</v>
      </c>
      <c r="AJ191" s="1954">
        <v>0</v>
      </c>
      <c r="AK191" s="1954">
        <v>0</v>
      </c>
      <c r="AL191" s="1954">
        <v>0</v>
      </c>
      <c r="AM191" s="1954">
        <v>0</v>
      </c>
      <c r="AN191" s="1954">
        <v>0</v>
      </c>
      <c r="AO191" s="1954">
        <v>0</v>
      </c>
      <c r="AP191" s="1954">
        <v>0</v>
      </c>
      <c r="AQ191" s="1954">
        <v>0</v>
      </c>
      <c r="AR191" s="1954">
        <v>0</v>
      </c>
    </row>
    <row r="192" spans="1:44">
      <c r="A192" s="120"/>
      <c r="B192" s="120"/>
      <c r="C192" s="120">
        <v>5</v>
      </c>
      <c r="D192" s="1954">
        <v>0</v>
      </c>
      <c r="E192" s="1954">
        <v>0</v>
      </c>
      <c r="F192" s="1954">
        <v>0</v>
      </c>
      <c r="G192" s="1954">
        <v>0</v>
      </c>
      <c r="H192" s="1954">
        <v>0</v>
      </c>
      <c r="I192" s="1954">
        <v>0</v>
      </c>
      <c r="J192" s="1954">
        <v>0</v>
      </c>
      <c r="K192" s="1954">
        <v>0</v>
      </c>
      <c r="L192" s="1954">
        <v>0</v>
      </c>
      <c r="M192" s="1954">
        <v>0</v>
      </c>
      <c r="N192" s="1954">
        <v>0</v>
      </c>
      <c r="O192" s="1954">
        <v>0</v>
      </c>
      <c r="P192" s="1954">
        <v>0</v>
      </c>
      <c r="Q192" s="1954">
        <v>0</v>
      </c>
      <c r="R192" s="1954">
        <v>0</v>
      </c>
      <c r="S192" s="1954">
        <v>0</v>
      </c>
      <c r="T192" s="1954">
        <v>0</v>
      </c>
      <c r="U192" s="1954">
        <v>0</v>
      </c>
      <c r="V192" s="1954">
        <v>0</v>
      </c>
      <c r="W192" s="1954">
        <v>0</v>
      </c>
      <c r="X192" s="1954">
        <v>370.1</v>
      </c>
      <c r="Y192" s="1954">
        <v>0</v>
      </c>
      <c r="Z192" s="1954">
        <v>0</v>
      </c>
      <c r="AA192" s="1954">
        <v>0</v>
      </c>
      <c r="AB192" s="1954">
        <v>0</v>
      </c>
      <c r="AC192" s="1954">
        <v>0</v>
      </c>
      <c r="AD192" s="1954">
        <v>0</v>
      </c>
      <c r="AE192" s="1954">
        <v>0</v>
      </c>
      <c r="AF192" s="1954">
        <v>0</v>
      </c>
      <c r="AG192" s="1954">
        <v>0</v>
      </c>
      <c r="AH192" s="1954">
        <v>0</v>
      </c>
      <c r="AI192" s="1954">
        <v>0</v>
      </c>
      <c r="AJ192" s="1954">
        <v>0</v>
      </c>
      <c r="AK192" s="1954">
        <v>0</v>
      </c>
      <c r="AL192" s="1954">
        <v>0</v>
      </c>
      <c r="AM192" s="1954">
        <v>0</v>
      </c>
      <c r="AN192" s="1954">
        <v>0</v>
      </c>
      <c r="AO192" s="1954">
        <v>0</v>
      </c>
      <c r="AP192" s="1954">
        <v>0</v>
      </c>
      <c r="AQ192" s="1954">
        <v>0</v>
      </c>
      <c r="AR192" s="1954">
        <v>0</v>
      </c>
    </row>
    <row r="193" spans="1:44">
      <c r="A193" s="120"/>
      <c r="B193" s="120"/>
      <c r="C193" s="120">
        <v>6</v>
      </c>
      <c r="D193" s="1954">
        <v>0</v>
      </c>
      <c r="E193" s="1954">
        <v>0</v>
      </c>
      <c r="F193" s="1954">
        <v>0</v>
      </c>
      <c r="G193" s="1954">
        <v>0</v>
      </c>
      <c r="H193" s="1954">
        <v>0</v>
      </c>
      <c r="I193" s="1954">
        <v>0</v>
      </c>
      <c r="J193" s="1954">
        <v>0</v>
      </c>
      <c r="K193" s="1954">
        <v>0</v>
      </c>
      <c r="L193" s="1954">
        <v>0</v>
      </c>
      <c r="M193" s="1954">
        <v>0</v>
      </c>
      <c r="N193" s="1954">
        <v>0</v>
      </c>
      <c r="O193" s="1954">
        <v>0</v>
      </c>
      <c r="P193" s="1954">
        <v>0</v>
      </c>
      <c r="Q193" s="1954">
        <v>0</v>
      </c>
      <c r="R193" s="1954">
        <v>0</v>
      </c>
      <c r="S193" s="1954">
        <v>0</v>
      </c>
      <c r="T193" s="1954">
        <v>0</v>
      </c>
      <c r="U193" s="1954">
        <v>0</v>
      </c>
      <c r="V193" s="1954">
        <v>0</v>
      </c>
      <c r="W193" s="1954">
        <v>0</v>
      </c>
      <c r="X193" s="1954">
        <v>408.4</v>
      </c>
      <c r="Y193" s="1954">
        <v>0</v>
      </c>
      <c r="Z193" s="1954">
        <v>0</v>
      </c>
      <c r="AA193" s="1954">
        <v>0</v>
      </c>
      <c r="AB193" s="1954">
        <v>0</v>
      </c>
      <c r="AC193" s="1954">
        <v>0</v>
      </c>
      <c r="AD193" s="1954">
        <v>0</v>
      </c>
      <c r="AE193" s="1954">
        <v>0</v>
      </c>
      <c r="AF193" s="1954">
        <v>0</v>
      </c>
      <c r="AG193" s="1954">
        <v>0</v>
      </c>
      <c r="AH193" s="1954">
        <v>0</v>
      </c>
      <c r="AI193" s="1954">
        <v>0</v>
      </c>
      <c r="AJ193" s="1954">
        <v>0</v>
      </c>
      <c r="AK193" s="1954">
        <v>0</v>
      </c>
      <c r="AL193" s="1954">
        <v>0</v>
      </c>
      <c r="AM193" s="1954">
        <v>0</v>
      </c>
      <c r="AN193" s="1954">
        <v>0</v>
      </c>
      <c r="AO193" s="1954">
        <v>0</v>
      </c>
      <c r="AP193" s="1954">
        <v>0</v>
      </c>
      <c r="AQ193" s="1954">
        <v>0</v>
      </c>
      <c r="AR193" s="1954">
        <v>0</v>
      </c>
    </row>
    <row r="194" spans="1:44">
      <c r="A194" s="120"/>
      <c r="B194" s="120"/>
      <c r="C194" s="120">
        <v>7</v>
      </c>
      <c r="D194" s="1954">
        <v>0</v>
      </c>
      <c r="E194" s="1954">
        <v>0</v>
      </c>
      <c r="F194" s="1954">
        <v>0</v>
      </c>
      <c r="G194" s="1954">
        <v>0</v>
      </c>
      <c r="H194" s="1954">
        <v>0</v>
      </c>
      <c r="I194" s="1954">
        <v>0</v>
      </c>
      <c r="J194" s="1954">
        <v>0</v>
      </c>
      <c r="K194" s="1954">
        <v>0</v>
      </c>
      <c r="L194" s="1954">
        <v>0</v>
      </c>
      <c r="M194" s="1954">
        <v>0</v>
      </c>
      <c r="N194" s="1954">
        <v>0</v>
      </c>
      <c r="O194" s="1954">
        <v>0</v>
      </c>
      <c r="P194" s="1954">
        <v>0</v>
      </c>
      <c r="Q194" s="1954">
        <v>0</v>
      </c>
      <c r="R194" s="1954">
        <v>0</v>
      </c>
      <c r="S194" s="1954">
        <v>0</v>
      </c>
      <c r="T194" s="1954">
        <v>0</v>
      </c>
      <c r="U194" s="1954">
        <v>0</v>
      </c>
      <c r="V194" s="1954">
        <v>0</v>
      </c>
      <c r="W194" s="1954">
        <v>0</v>
      </c>
      <c r="X194" s="1954">
        <v>373.4</v>
      </c>
      <c r="Y194" s="1954">
        <v>0</v>
      </c>
      <c r="Z194" s="1954">
        <v>0</v>
      </c>
      <c r="AA194" s="1954">
        <v>0</v>
      </c>
      <c r="AB194" s="1954">
        <v>0</v>
      </c>
      <c r="AC194" s="1954">
        <v>0</v>
      </c>
      <c r="AD194" s="1954">
        <v>0</v>
      </c>
      <c r="AE194" s="1954">
        <v>0</v>
      </c>
      <c r="AF194" s="1954">
        <v>0</v>
      </c>
      <c r="AG194" s="1954">
        <v>0</v>
      </c>
      <c r="AH194" s="1954">
        <v>0</v>
      </c>
      <c r="AI194" s="1954">
        <v>0</v>
      </c>
      <c r="AJ194" s="1954">
        <v>0</v>
      </c>
      <c r="AK194" s="1954">
        <v>0</v>
      </c>
      <c r="AL194" s="1954">
        <v>0</v>
      </c>
      <c r="AM194" s="1954">
        <v>0</v>
      </c>
      <c r="AN194" s="1954">
        <v>0</v>
      </c>
      <c r="AO194" s="1954">
        <v>0</v>
      </c>
      <c r="AP194" s="1954">
        <v>0</v>
      </c>
      <c r="AQ194" s="1954">
        <v>0</v>
      </c>
      <c r="AR194" s="1954">
        <v>0</v>
      </c>
    </row>
    <row r="195" spans="1:44">
      <c r="A195" s="120"/>
      <c r="B195" s="120"/>
      <c r="C195" s="120">
        <v>8</v>
      </c>
      <c r="D195" s="1954">
        <v>0</v>
      </c>
      <c r="E195" s="1954">
        <v>0</v>
      </c>
      <c r="F195" s="1954">
        <v>0</v>
      </c>
      <c r="G195" s="1954">
        <v>0</v>
      </c>
      <c r="H195" s="1954">
        <v>0</v>
      </c>
      <c r="I195" s="1954">
        <v>0</v>
      </c>
      <c r="J195" s="1954">
        <v>0</v>
      </c>
      <c r="K195" s="1954">
        <v>0</v>
      </c>
      <c r="L195" s="1954">
        <v>0</v>
      </c>
      <c r="M195" s="1954">
        <v>0</v>
      </c>
      <c r="N195" s="1954">
        <v>0</v>
      </c>
      <c r="O195" s="1954">
        <v>0</v>
      </c>
      <c r="P195" s="1954">
        <v>0</v>
      </c>
      <c r="Q195" s="1954">
        <v>1024.2999999999993</v>
      </c>
      <c r="R195" s="1954">
        <v>104.89999999999998</v>
      </c>
      <c r="S195" s="1954">
        <v>0</v>
      </c>
      <c r="T195" s="1954">
        <v>0</v>
      </c>
      <c r="U195" s="1954">
        <v>11963.600000000006</v>
      </c>
      <c r="V195" s="1954">
        <v>0</v>
      </c>
      <c r="W195" s="1954">
        <v>0</v>
      </c>
      <c r="X195" s="1954">
        <v>666</v>
      </c>
      <c r="Y195" s="1954">
        <v>0</v>
      </c>
      <c r="Z195" s="1954">
        <v>0</v>
      </c>
      <c r="AA195" s="1954">
        <v>0</v>
      </c>
      <c r="AB195" s="1954">
        <v>0</v>
      </c>
      <c r="AC195" s="1954">
        <v>0</v>
      </c>
      <c r="AD195" s="1954">
        <v>0</v>
      </c>
      <c r="AE195" s="1954">
        <v>0</v>
      </c>
      <c r="AF195" s="1954">
        <v>0</v>
      </c>
      <c r="AG195" s="1954">
        <v>0</v>
      </c>
      <c r="AH195" s="1954">
        <v>0</v>
      </c>
      <c r="AI195" s="1954">
        <v>0</v>
      </c>
      <c r="AJ195" s="1954">
        <v>0</v>
      </c>
      <c r="AK195" s="1954">
        <v>0</v>
      </c>
      <c r="AL195" s="1954">
        <v>0</v>
      </c>
      <c r="AM195" s="1954">
        <v>0</v>
      </c>
      <c r="AN195" s="1954">
        <v>0</v>
      </c>
      <c r="AO195" s="1954">
        <v>0</v>
      </c>
      <c r="AP195" s="1954">
        <v>0</v>
      </c>
      <c r="AQ195" s="1954">
        <v>0</v>
      </c>
      <c r="AR195" s="1954">
        <v>0</v>
      </c>
    </row>
    <row r="196" spans="1:44">
      <c r="A196" s="120"/>
      <c r="B196" s="120"/>
      <c r="C196" s="120">
        <v>9</v>
      </c>
      <c r="D196" s="1954">
        <v>0</v>
      </c>
      <c r="E196" s="1954">
        <v>0</v>
      </c>
      <c r="F196" s="1954">
        <v>0</v>
      </c>
      <c r="G196" s="1954">
        <v>0</v>
      </c>
      <c r="H196" s="1954">
        <v>0</v>
      </c>
      <c r="I196" s="1954">
        <v>0</v>
      </c>
      <c r="J196" s="1954">
        <v>0</v>
      </c>
      <c r="K196" s="1954">
        <v>0</v>
      </c>
      <c r="L196" s="1954">
        <v>0</v>
      </c>
      <c r="M196" s="1954">
        <v>0</v>
      </c>
      <c r="N196" s="1954">
        <v>0</v>
      </c>
      <c r="O196" s="1954">
        <v>0</v>
      </c>
      <c r="P196" s="1954">
        <v>0</v>
      </c>
      <c r="Q196" s="1954">
        <v>3753.1</v>
      </c>
      <c r="R196" s="1954">
        <v>13353.9</v>
      </c>
      <c r="S196" s="1954">
        <v>0</v>
      </c>
      <c r="T196" s="1954">
        <v>12237.4</v>
      </c>
      <c r="U196" s="1954">
        <v>39029.299999999996</v>
      </c>
      <c r="V196" s="1954">
        <v>17526.199999999986</v>
      </c>
      <c r="W196" s="1954">
        <v>1.8189894035458565E-12</v>
      </c>
      <c r="X196" s="1954">
        <v>2546.1</v>
      </c>
      <c r="Y196" s="1954">
        <v>0</v>
      </c>
      <c r="Z196" s="1954">
        <v>0</v>
      </c>
      <c r="AA196" s="1954">
        <v>0</v>
      </c>
      <c r="AB196" s="1954">
        <v>0</v>
      </c>
      <c r="AC196" s="1954">
        <v>0</v>
      </c>
      <c r="AD196" s="1954">
        <v>0</v>
      </c>
      <c r="AE196" s="1954">
        <v>0</v>
      </c>
      <c r="AF196" s="1954">
        <v>0</v>
      </c>
      <c r="AG196" s="1954">
        <v>0</v>
      </c>
      <c r="AH196" s="1954">
        <v>0</v>
      </c>
      <c r="AI196" s="1954">
        <v>0</v>
      </c>
      <c r="AJ196" s="1954">
        <v>0</v>
      </c>
      <c r="AK196" s="1954">
        <v>0</v>
      </c>
      <c r="AL196" s="1954">
        <v>0</v>
      </c>
      <c r="AM196" s="1954">
        <v>0</v>
      </c>
      <c r="AN196" s="1954">
        <v>0</v>
      </c>
      <c r="AO196" s="1954">
        <v>0</v>
      </c>
      <c r="AP196" s="1954">
        <v>0</v>
      </c>
      <c r="AQ196" s="1954">
        <v>0</v>
      </c>
      <c r="AR196" s="1954">
        <v>2432.3458876311524</v>
      </c>
    </row>
    <row r="197" spans="1:44">
      <c r="A197" s="120"/>
      <c r="B197" s="120"/>
      <c r="C197" s="120">
        <v>10</v>
      </c>
      <c r="D197" s="1954">
        <v>0</v>
      </c>
      <c r="E197" s="1954">
        <v>0</v>
      </c>
      <c r="F197" s="1954">
        <v>0</v>
      </c>
      <c r="G197" s="1954">
        <v>0</v>
      </c>
      <c r="H197" s="1954">
        <v>0</v>
      </c>
      <c r="I197" s="1954">
        <v>0</v>
      </c>
      <c r="J197" s="1954">
        <v>0</v>
      </c>
      <c r="K197" s="1954">
        <v>0</v>
      </c>
      <c r="L197" s="1954">
        <v>0</v>
      </c>
      <c r="M197" s="1954">
        <v>0</v>
      </c>
      <c r="N197" s="1954">
        <v>0</v>
      </c>
      <c r="O197" s="1954">
        <v>0</v>
      </c>
      <c r="P197" s="1954">
        <v>0</v>
      </c>
      <c r="Q197" s="1954">
        <v>8889.5999999999985</v>
      </c>
      <c r="R197" s="1954">
        <v>25959.600000000006</v>
      </c>
      <c r="S197" s="1954">
        <v>5018.1000000000022</v>
      </c>
      <c r="T197" s="1954">
        <v>17799.099999999999</v>
      </c>
      <c r="U197" s="1954">
        <v>65931.199999999997</v>
      </c>
      <c r="V197" s="1954">
        <v>80598.3</v>
      </c>
      <c r="W197" s="1954">
        <v>12918.29999999999</v>
      </c>
      <c r="X197" s="1954">
        <v>10577.199999999999</v>
      </c>
      <c r="Y197" s="1954">
        <v>0</v>
      </c>
      <c r="Z197" s="1954">
        <v>0</v>
      </c>
      <c r="AA197" s="1954">
        <v>0</v>
      </c>
      <c r="AB197" s="1954">
        <v>0</v>
      </c>
      <c r="AC197" s="1954">
        <v>0</v>
      </c>
      <c r="AD197" s="1954">
        <v>0</v>
      </c>
      <c r="AE197" s="1954">
        <v>0</v>
      </c>
      <c r="AF197" s="1954">
        <v>0</v>
      </c>
      <c r="AG197" s="1954">
        <v>0</v>
      </c>
      <c r="AH197" s="1954">
        <v>0</v>
      </c>
      <c r="AI197" s="1954">
        <v>0</v>
      </c>
      <c r="AJ197" s="1954">
        <v>0</v>
      </c>
      <c r="AK197" s="1954">
        <v>0</v>
      </c>
      <c r="AL197" s="1954">
        <v>0</v>
      </c>
      <c r="AM197" s="1954">
        <v>0</v>
      </c>
      <c r="AN197" s="1954">
        <v>0</v>
      </c>
      <c r="AO197" s="1954">
        <v>0</v>
      </c>
      <c r="AP197" s="1954">
        <v>0</v>
      </c>
      <c r="AQ197" s="1954">
        <v>0</v>
      </c>
      <c r="AR197" s="1954">
        <v>21261.345790985804</v>
      </c>
    </row>
    <row r="198" spans="1:44">
      <c r="A198" s="120"/>
      <c r="B198" s="120"/>
      <c r="C198" s="120">
        <v>11</v>
      </c>
      <c r="D198" s="1954">
        <v>0</v>
      </c>
      <c r="E198" s="1954">
        <v>0</v>
      </c>
      <c r="F198" s="1954">
        <v>0</v>
      </c>
      <c r="G198" s="1954">
        <v>0</v>
      </c>
      <c r="H198" s="1954">
        <v>0</v>
      </c>
      <c r="I198" s="1954">
        <v>0</v>
      </c>
      <c r="J198" s="1954">
        <v>0</v>
      </c>
      <c r="K198" s="1954">
        <v>0</v>
      </c>
      <c r="L198" s="1954">
        <v>0</v>
      </c>
      <c r="M198" s="1954">
        <v>0</v>
      </c>
      <c r="N198" s="1954">
        <v>0</v>
      </c>
      <c r="O198" s="1954">
        <v>0</v>
      </c>
      <c r="P198" s="1954">
        <v>0</v>
      </c>
      <c r="Q198" s="1954">
        <v>15764.500000000004</v>
      </c>
      <c r="R198" s="1954">
        <v>66422.099999999991</v>
      </c>
      <c r="S198" s="1954">
        <v>15962.7</v>
      </c>
      <c r="T198" s="1954">
        <v>18477.699999999997</v>
      </c>
      <c r="U198" s="1954">
        <v>93920.9</v>
      </c>
      <c r="V198" s="1954">
        <v>74476.600000000006</v>
      </c>
      <c r="W198" s="1954">
        <v>42092.5</v>
      </c>
      <c r="X198" s="1954">
        <v>12356.9</v>
      </c>
      <c r="Y198" s="1954">
        <v>0</v>
      </c>
      <c r="Z198" s="1954">
        <v>8243.5</v>
      </c>
      <c r="AA198" s="1954">
        <v>0</v>
      </c>
      <c r="AB198" s="1954">
        <v>0</v>
      </c>
      <c r="AC198" s="1954">
        <v>0</v>
      </c>
      <c r="AD198" s="1954">
        <v>0</v>
      </c>
      <c r="AE198" s="1954">
        <v>0</v>
      </c>
      <c r="AF198" s="1954">
        <v>0</v>
      </c>
      <c r="AG198" s="1954">
        <v>0</v>
      </c>
      <c r="AH198" s="1954">
        <v>0</v>
      </c>
      <c r="AI198" s="1954">
        <v>0</v>
      </c>
      <c r="AJ198" s="1954">
        <v>0</v>
      </c>
      <c r="AK198" s="1954">
        <v>0</v>
      </c>
      <c r="AL198" s="1954">
        <v>0</v>
      </c>
      <c r="AM198" s="1954">
        <v>0</v>
      </c>
      <c r="AN198" s="1954">
        <v>0</v>
      </c>
      <c r="AO198" s="1954">
        <v>0</v>
      </c>
      <c r="AP198" s="1954">
        <v>0</v>
      </c>
      <c r="AQ198" s="1954">
        <v>0</v>
      </c>
      <c r="AR198" s="1954">
        <v>18240.802480060236</v>
      </c>
    </row>
    <row r="199" spans="1:44">
      <c r="A199" s="120"/>
      <c r="B199" s="120"/>
      <c r="C199" s="120">
        <v>12</v>
      </c>
      <c r="D199" s="1954">
        <v>0</v>
      </c>
      <c r="E199" s="1954">
        <v>0</v>
      </c>
      <c r="F199" s="1954">
        <v>0</v>
      </c>
      <c r="G199" s="1954">
        <v>0</v>
      </c>
      <c r="H199" s="1954">
        <v>0</v>
      </c>
      <c r="I199" s="1954">
        <v>0</v>
      </c>
      <c r="J199" s="1954">
        <v>0</v>
      </c>
      <c r="K199" s="1954">
        <v>0</v>
      </c>
      <c r="L199" s="1954">
        <v>0</v>
      </c>
      <c r="M199" s="1954">
        <v>0</v>
      </c>
      <c r="N199" s="1954">
        <v>0</v>
      </c>
      <c r="O199" s="1954">
        <v>0</v>
      </c>
      <c r="P199" s="1954">
        <v>0</v>
      </c>
      <c r="Q199" s="1954">
        <v>59941.500000000007</v>
      </c>
      <c r="R199" s="1954">
        <v>106653.5</v>
      </c>
      <c r="S199" s="1954">
        <v>18784.599999999999</v>
      </c>
      <c r="T199" s="1954">
        <v>23839.800000000003</v>
      </c>
      <c r="U199" s="1954">
        <v>80879.8</v>
      </c>
      <c r="V199" s="1954">
        <v>64059.000000000007</v>
      </c>
      <c r="W199" s="1954">
        <v>30203.699999999997</v>
      </c>
      <c r="X199" s="1954">
        <v>7760.1</v>
      </c>
      <c r="Y199" s="1954">
        <v>660.1</v>
      </c>
      <c r="Z199" s="1954">
        <v>14890.3</v>
      </c>
      <c r="AA199" s="1954">
        <v>0</v>
      </c>
      <c r="AB199" s="1954">
        <v>0</v>
      </c>
      <c r="AC199" s="1954">
        <v>0</v>
      </c>
      <c r="AD199" s="1954">
        <v>0</v>
      </c>
      <c r="AE199" s="1954">
        <v>0</v>
      </c>
      <c r="AF199" s="1954">
        <v>0</v>
      </c>
      <c r="AG199" s="1954">
        <v>0</v>
      </c>
      <c r="AH199" s="1954">
        <v>0</v>
      </c>
      <c r="AI199" s="1954">
        <v>0</v>
      </c>
      <c r="AJ199" s="1954">
        <v>0</v>
      </c>
      <c r="AK199" s="1954">
        <v>0</v>
      </c>
      <c r="AL199" s="1954">
        <v>0</v>
      </c>
      <c r="AM199" s="1954">
        <v>0</v>
      </c>
      <c r="AN199" s="1954">
        <v>0</v>
      </c>
      <c r="AO199" s="1954">
        <v>0</v>
      </c>
      <c r="AP199" s="1954">
        <v>0</v>
      </c>
      <c r="AQ199" s="1954">
        <v>0</v>
      </c>
      <c r="AR199" s="1954">
        <v>14104.100248072291</v>
      </c>
    </row>
    <row r="200" spans="1:44" ht="15.75">
      <c r="A200" s="120"/>
      <c r="B200" s="120"/>
      <c r="C200" s="277"/>
      <c r="D200" s="277">
        <v>0</v>
      </c>
      <c r="E200" s="277">
        <v>0</v>
      </c>
      <c r="F200" s="277">
        <v>0</v>
      </c>
      <c r="G200" s="277">
        <v>0</v>
      </c>
      <c r="H200" s="277">
        <v>0</v>
      </c>
      <c r="I200" s="277">
        <v>0</v>
      </c>
      <c r="J200" s="277">
        <v>0</v>
      </c>
      <c r="K200" s="277">
        <v>0</v>
      </c>
      <c r="L200" s="277">
        <v>0</v>
      </c>
      <c r="M200" s="277">
        <v>0</v>
      </c>
      <c r="N200" s="277">
        <v>0</v>
      </c>
      <c r="O200" s="277">
        <v>0</v>
      </c>
      <c r="P200" s="277">
        <v>0</v>
      </c>
      <c r="Q200" s="277">
        <v>89373</v>
      </c>
      <c r="R200" s="277">
        <v>212494</v>
      </c>
      <c r="S200" s="277">
        <v>39765.4</v>
      </c>
      <c r="T200" s="277">
        <v>72354</v>
      </c>
      <c r="U200" s="277">
        <v>291724.79999999999</v>
      </c>
      <c r="V200" s="277">
        <v>236660.09999999998</v>
      </c>
      <c r="W200" s="277">
        <v>85214.499999999985</v>
      </c>
      <c r="X200" s="277">
        <v>36043.799999999996</v>
      </c>
      <c r="Y200" s="277">
        <v>660.1</v>
      </c>
      <c r="Z200" s="277">
        <v>23133.8</v>
      </c>
      <c r="AA200" s="277">
        <v>0</v>
      </c>
      <c r="AB200" s="277">
        <v>0</v>
      </c>
      <c r="AC200" s="277">
        <v>0</v>
      </c>
      <c r="AD200" s="277">
        <v>0</v>
      </c>
      <c r="AE200" s="277">
        <v>0</v>
      </c>
      <c r="AF200" s="277">
        <v>0</v>
      </c>
      <c r="AG200" s="277">
        <v>0</v>
      </c>
      <c r="AH200" s="277">
        <v>0</v>
      </c>
      <c r="AI200" s="277">
        <v>0</v>
      </c>
      <c r="AJ200" s="277">
        <v>0</v>
      </c>
      <c r="AK200" s="277">
        <v>0</v>
      </c>
      <c r="AL200" s="277">
        <v>0</v>
      </c>
      <c r="AM200" s="277">
        <v>0</v>
      </c>
      <c r="AN200" s="277">
        <v>0</v>
      </c>
      <c r="AO200" s="277">
        <v>0</v>
      </c>
      <c r="AP200" s="277">
        <v>0</v>
      </c>
      <c r="AQ200" s="277">
        <v>0</v>
      </c>
      <c r="AR200" s="277">
        <v>56038.594406749478</v>
      </c>
    </row>
    <row r="201" spans="1:44" ht="15.75">
      <c r="A201" s="120"/>
      <c r="B201" s="277" t="s">
        <v>1149</v>
      </c>
      <c r="C201" s="120"/>
      <c r="D201" s="277"/>
      <c r="E201" s="277"/>
      <c r="F201" s="277"/>
      <c r="G201" s="277"/>
      <c r="H201" s="277"/>
      <c r="I201" s="277"/>
      <c r="J201" s="277"/>
      <c r="K201" s="277"/>
      <c r="L201" s="277"/>
      <c r="M201" s="277"/>
      <c r="N201" s="277"/>
      <c r="O201" s="277"/>
      <c r="P201" s="277"/>
      <c r="Q201" s="277"/>
      <c r="R201" s="277"/>
      <c r="S201" s="277"/>
      <c r="T201" s="277"/>
      <c r="U201" s="277"/>
      <c r="V201" s="277"/>
      <c r="W201" s="277"/>
      <c r="X201" s="277"/>
      <c r="Y201" s="277"/>
      <c r="Z201" s="277"/>
      <c r="AA201" s="277"/>
      <c r="AB201" s="277"/>
      <c r="AC201" s="277"/>
      <c r="AD201" s="277"/>
      <c r="AE201" s="277"/>
      <c r="AF201" s="277"/>
      <c r="AG201" s="277"/>
      <c r="AH201" s="277"/>
      <c r="AI201" s="277"/>
      <c r="AJ201" s="277"/>
      <c r="AK201" s="277"/>
      <c r="AL201" s="277"/>
      <c r="AM201" s="277"/>
      <c r="AN201" s="277"/>
      <c r="AO201" s="277"/>
      <c r="AP201" s="277"/>
      <c r="AQ201" s="277"/>
      <c r="AR201" s="277"/>
    </row>
    <row r="202" spans="1:44">
      <c r="A202" s="120"/>
      <c r="B202" s="120"/>
      <c r="C202" s="120">
        <v>1</v>
      </c>
      <c r="D202" s="454">
        <v>0</v>
      </c>
      <c r="E202" s="454">
        <v>0</v>
      </c>
      <c r="F202" s="454">
        <v>0</v>
      </c>
      <c r="G202" s="454">
        <v>0</v>
      </c>
      <c r="H202" s="454">
        <v>0</v>
      </c>
      <c r="I202" s="454">
        <v>0</v>
      </c>
      <c r="J202" s="454">
        <v>0</v>
      </c>
      <c r="K202" s="454">
        <v>0</v>
      </c>
      <c r="L202" s="454">
        <v>0</v>
      </c>
      <c r="M202" s="454">
        <v>0</v>
      </c>
      <c r="N202" s="454">
        <v>0</v>
      </c>
      <c r="O202" s="454">
        <v>0</v>
      </c>
      <c r="P202" s="454">
        <v>0</v>
      </c>
      <c r="Q202" s="454">
        <v>0</v>
      </c>
      <c r="R202" s="454">
        <v>0</v>
      </c>
      <c r="S202" s="454">
        <v>0</v>
      </c>
      <c r="T202" s="454">
        <v>0</v>
      </c>
      <c r="U202" s="454">
        <v>0</v>
      </c>
      <c r="V202" s="454">
        <v>0</v>
      </c>
      <c r="W202" s="454">
        <v>0</v>
      </c>
      <c r="X202" s="454">
        <v>0</v>
      </c>
      <c r="Y202" s="454">
        <v>0</v>
      </c>
      <c r="Z202" s="454">
        <v>0</v>
      </c>
      <c r="AA202" s="454">
        <v>0</v>
      </c>
      <c r="AB202" s="454">
        <v>0</v>
      </c>
      <c r="AC202" s="454">
        <v>0</v>
      </c>
      <c r="AD202" s="454">
        <v>0</v>
      </c>
      <c r="AE202" s="454">
        <v>978.94602699197003</v>
      </c>
      <c r="AF202" s="454">
        <v>979.33537271926002</v>
      </c>
      <c r="AG202" s="454">
        <v>979.75735609519995</v>
      </c>
      <c r="AH202" s="454">
        <v>980.21793902385002</v>
      </c>
      <c r="AI202" s="454">
        <v>979.70538557202997</v>
      </c>
      <c r="AJ202" s="454">
        <v>979.19434013881005</v>
      </c>
      <c r="AK202" s="454">
        <v>978.70763073493004</v>
      </c>
      <c r="AL202" s="454">
        <v>978.21213688548005</v>
      </c>
      <c r="AM202" s="454">
        <v>977.72639933332005</v>
      </c>
      <c r="AN202" s="454">
        <v>977.42170597666995</v>
      </c>
      <c r="AO202" s="454">
        <v>977.12102427217997</v>
      </c>
      <c r="AP202" s="454">
        <v>976.82391515635004</v>
      </c>
      <c r="AQ202" s="454">
        <v>976.53031433762999</v>
      </c>
      <c r="AR202" s="454">
        <v>976.24016731789004</v>
      </c>
    </row>
    <row r="203" spans="1:44">
      <c r="A203" s="120"/>
      <c r="B203" s="120"/>
      <c r="C203" s="120">
        <v>2</v>
      </c>
      <c r="D203" s="454">
        <v>0</v>
      </c>
      <c r="E203" s="454">
        <v>0</v>
      </c>
      <c r="F203" s="454">
        <v>0</v>
      </c>
      <c r="G203" s="454">
        <v>0</v>
      </c>
      <c r="H203" s="454">
        <v>0</v>
      </c>
      <c r="I203" s="454">
        <v>0</v>
      </c>
      <c r="J203" s="454">
        <v>0</v>
      </c>
      <c r="K203" s="454">
        <v>0</v>
      </c>
      <c r="L203" s="454">
        <v>0</v>
      </c>
      <c r="M203" s="454">
        <v>0</v>
      </c>
      <c r="N203" s="454">
        <v>0</v>
      </c>
      <c r="O203" s="454">
        <v>0</v>
      </c>
      <c r="P203" s="454">
        <v>0</v>
      </c>
      <c r="Q203" s="454">
        <v>0</v>
      </c>
      <c r="R203" s="454">
        <v>0</v>
      </c>
      <c r="S203" s="454">
        <v>0</v>
      </c>
      <c r="T203" s="454">
        <v>0</v>
      </c>
      <c r="U203" s="454">
        <v>0</v>
      </c>
      <c r="V203" s="454">
        <v>0</v>
      </c>
      <c r="W203" s="454">
        <v>0</v>
      </c>
      <c r="X203" s="454">
        <v>0</v>
      </c>
      <c r="Y203" s="454">
        <v>0</v>
      </c>
      <c r="Z203" s="454">
        <v>0</v>
      </c>
      <c r="AA203" s="454">
        <v>0</v>
      </c>
      <c r="AB203" s="454">
        <v>0</v>
      </c>
      <c r="AC203" s="454">
        <v>0</v>
      </c>
      <c r="AD203" s="454">
        <v>0</v>
      </c>
      <c r="AE203" s="454">
        <v>886.64939879584006</v>
      </c>
      <c r="AF203" s="454">
        <v>887.14014572227995</v>
      </c>
      <c r="AG203" s="454">
        <v>887.67203044643998</v>
      </c>
      <c r="AH203" s="454">
        <v>888.25256759059005</v>
      </c>
      <c r="AI203" s="454">
        <v>887.60652472048002</v>
      </c>
      <c r="AJ203" s="454">
        <v>886.96238261733004</v>
      </c>
      <c r="AK203" s="454">
        <v>886.34891461887003</v>
      </c>
      <c r="AL203" s="454">
        <v>885.72437435386996</v>
      </c>
      <c r="AM203" s="454">
        <v>885.11213131619002</v>
      </c>
      <c r="AN203" s="454">
        <v>884.72808362334001</v>
      </c>
      <c r="AO203" s="454">
        <v>884.34909237731995</v>
      </c>
      <c r="AP203" s="454">
        <v>883.97460416493004</v>
      </c>
      <c r="AQ203" s="454">
        <v>883.60453795052001</v>
      </c>
      <c r="AR203" s="454">
        <v>883.23882504249002</v>
      </c>
    </row>
    <row r="204" spans="1:44">
      <c r="A204" s="120"/>
      <c r="B204" s="120"/>
      <c r="C204" s="120">
        <v>3</v>
      </c>
      <c r="D204" s="454">
        <v>0</v>
      </c>
      <c r="E204" s="454">
        <v>0</v>
      </c>
      <c r="F204" s="454">
        <v>0</v>
      </c>
      <c r="G204" s="454">
        <v>0</v>
      </c>
      <c r="H204" s="454">
        <v>0</v>
      </c>
      <c r="I204" s="454">
        <v>0</v>
      </c>
      <c r="J204" s="454">
        <v>0</v>
      </c>
      <c r="K204" s="454">
        <v>0</v>
      </c>
      <c r="L204" s="454">
        <v>0</v>
      </c>
      <c r="M204" s="454">
        <v>0</v>
      </c>
      <c r="N204" s="454">
        <v>0</v>
      </c>
      <c r="O204" s="454">
        <v>0</v>
      </c>
      <c r="P204" s="454">
        <v>0</v>
      </c>
      <c r="Q204" s="454">
        <v>0</v>
      </c>
      <c r="R204" s="454">
        <v>0</v>
      </c>
      <c r="S204" s="454">
        <v>0</v>
      </c>
      <c r="T204" s="454">
        <v>0</v>
      </c>
      <c r="U204" s="454">
        <v>0</v>
      </c>
      <c r="V204" s="454">
        <v>0</v>
      </c>
      <c r="W204" s="454">
        <v>0</v>
      </c>
      <c r="X204" s="454">
        <v>0</v>
      </c>
      <c r="Y204" s="454">
        <v>0</v>
      </c>
      <c r="Z204" s="454">
        <v>0</v>
      </c>
      <c r="AA204" s="454">
        <v>0</v>
      </c>
      <c r="AB204" s="454">
        <v>0</v>
      </c>
      <c r="AC204" s="454">
        <v>0</v>
      </c>
      <c r="AD204" s="454">
        <v>0</v>
      </c>
      <c r="AE204" s="454">
        <v>1148.9735029102001</v>
      </c>
      <c r="AF204" s="454">
        <v>1149.17604885632</v>
      </c>
      <c r="AG204" s="454">
        <v>1149.39557360295</v>
      </c>
      <c r="AH204" s="454">
        <v>1149.6351786596199</v>
      </c>
      <c r="AI204" s="454">
        <v>1149.3685374290501</v>
      </c>
      <c r="AJ204" s="454">
        <v>1149.10268070191</v>
      </c>
      <c r="AK204" s="454">
        <v>1148.8494840959399</v>
      </c>
      <c r="AL204" s="454">
        <v>1148.59171763414</v>
      </c>
      <c r="AM204" s="454">
        <v>1148.3390266061499</v>
      </c>
      <c r="AN204" s="454">
        <v>1148.1805186275701</v>
      </c>
      <c r="AO204" s="454">
        <v>1148.02409759595</v>
      </c>
      <c r="AP204" s="454">
        <v>1147.8695351010999</v>
      </c>
      <c r="AQ204" s="454">
        <v>1147.71679769718</v>
      </c>
      <c r="AR204" s="454">
        <v>1147.56585703311</v>
      </c>
    </row>
    <row r="205" spans="1:44">
      <c r="A205" s="120"/>
      <c r="B205" s="120"/>
      <c r="C205" s="120">
        <v>4</v>
      </c>
      <c r="D205" s="454">
        <v>0</v>
      </c>
      <c r="E205" s="454">
        <v>0</v>
      </c>
      <c r="F205" s="454">
        <v>0</v>
      </c>
      <c r="G205" s="454">
        <v>0</v>
      </c>
      <c r="H205" s="454">
        <v>0</v>
      </c>
      <c r="I205" s="454">
        <v>0</v>
      </c>
      <c r="J205" s="454">
        <v>0</v>
      </c>
      <c r="K205" s="454">
        <v>0</v>
      </c>
      <c r="L205" s="454">
        <v>0</v>
      </c>
      <c r="M205" s="454">
        <v>0</v>
      </c>
      <c r="N205" s="454">
        <v>0</v>
      </c>
      <c r="O205" s="454">
        <v>0</v>
      </c>
      <c r="P205" s="454">
        <v>0</v>
      </c>
      <c r="Q205" s="454">
        <v>0</v>
      </c>
      <c r="R205" s="454">
        <v>0</v>
      </c>
      <c r="S205" s="454">
        <v>0</v>
      </c>
      <c r="T205" s="454">
        <v>0</v>
      </c>
      <c r="U205" s="454">
        <v>0</v>
      </c>
      <c r="V205" s="454">
        <v>0</v>
      </c>
      <c r="W205" s="454">
        <v>0</v>
      </c>
      <c r="X205" s="454">
        <v>0</v>
      </c>
      <c r="Y205" s="454">
        <v>0</v>
      </c>
      <c r="Z205" s="454">
        <v>0</v>
      </c>
      <c r="AA205" s="454">
        <v>0</v>
      </c>
      <c r="AB205" s="454">
        <v>0</v>
      </c>
      <c r="AC205" s="454">
        <v>0</v>
      </c>
      <c r="AD205" s="454">
        <v>0</v>
      </c>
      <c r="AE205" s="454">
        <v>1313.67886673213</v>
      </c>
      <c r="AF205" s="454">
        <v>1313.70046000722</v>
      </c>
      <c r="AG205" s="454">
        <v>1313.7238633797999</v>
      </c>
      <c r="AH205" s="454">
        <v>1313.74940749954</v>
      </c>
      <c r="AI205" s="454">
        <v>1313.7209810730899</v>
      </c>
      <c r="AJ205" s="454">
        <v>1313.6926382819699</v>
      </c>
      <c r="AK205" s="454">
        <v>1313.66564517711</v>
      </c>
      <c r="AL205" s="454">
        <v>1313.6381648832501</v>
      </c>
      <c r="AM205" s="454">
        <v>1313.6112256776901</v>
      </c>
      <c r="AN205" s="454">
        <v>1313.5943272580901</v>
      </c>
      <c r="AO205" s="454">
        <v>1313.57765132639</v>
      </c>
      <c r="AP205" s="454">
        <v>1313.5611735319201</v>
      </c>
      <c r="AQ205" s="454">
        <v>1313.5448903090701</v>
      </c>
      <c r="AR205" s="454">
        <v>1313.5287986353401</v>
      </c>
    </row>
    <row r="206" spans="1:44">
      <c r="A206" s="120"/>
      <c r="B206" s="120"/>
      <c r="C206" s="120">
        <v>5</v>
      </c>
      <c r="D206" s="454">
        <v>0</v>
      </c>
      <c r="E206" s="454">
        <v>0</v>
      </c>
      <c r="F206" s="454">
        <v>0</v>
      </c>
      <c r="G206" s="454">
        <v>0</v>
      </c>
      <c r="H206" s="454">
        <v>0</v>
      </c>
      <c r="I206" s="454">
        <v>0</v>
      </c>
      <c r="J206" s="454">
        <v>0</v>
      </c>
      <c r="K206" s="454">
        <v>0</v>
      </c>
      <c r="L206" s="454">
        <v>0</v>
      </c>
      <c r="M206" s="454">
        <v>0</v>
      </c>
      <c r="N206" s="454">
        <v>0</v>
      </c>
      <c r="O206" s="454">
        <v>0</v>
      </c>
      <c r="P206" s="454">
        <v>0</v>
      </c>
      <c r="Q206" s="454">
        <v>0</v>
      </c>
      <c r="R206" s="454">
        <v>0</v>
      </c>
      <c r="S206" s="454">
        <v>0</v>
      </c>
      <c r="T206" s="454">
        <v>0</v>
      </c>
      <c r="U206" s="454">
        <v>0</v>
      </c>
      <c r="V206" s="454">
        <v>0</v>
      </c>
      <c r="W206" s="454">
        <v>0</v>
      </c>
      <c r="X206" s="454">
        <v>0</v>
      </c>
      <c r="Y206" s="454">
        <v>0</v>
      </c>
      <c r="Z206" s="454">
        <v>0</v>
      </c>
      <c r="AA206" s="454">
        <v>0</v>
      </c>
      <c r="AB206" s="454">
        <v>0</v>
      </c>
      <c r="AC206" s="454">
        <v>0</v>
      </c>
      <c r="AD206" s="454">
        <v>0</v>
      </c>
      <c r="AE206" s="454">
        <v>1465.7792282207599</v>
      </c>
      <c r="AF206" s="454">
        <v>1465.6337172435101</v>
      </c>
      <c r="AG206" s="454">
        <v>1465.4760085308801</v>
      </c>
      <c r="AH206" s="454">
        <v>1465.3038739282499</v>
      </c>
      <c r="AI206" s="454">
        <v>1465.4954315811001</v>
      </c>
      <c r="AJ206" s="454">
        <v>1465.68642563907</v>
      </c>
      <c r="AK206" s="454">
        <v>1465.8683245428799</v>
      </c>
      <c r="AL206" s="454">
        <v>1466.05350647555</v>
      </c>
      <c r="AM206" s="454">
        <v>1466.2350421672199</v>
      </c>
      <c r="AN206" s="454">
        <v>1466.34891584036</v>
      </c>
      <c r="AO206" s="454">
        <v>1466.46129023051</v>
      </c>
      <c r="AP206" s="454">
        <v>1466.57232942978</v>
      </c>
      <c r="AQ206" s="454">
        <v>1466.68205746597</v>
      </c>
      <c r="AR206" s="454">
        <v>1466.79049470678</v>
      </c>
    </row>
    <row r="207" spans="1:44">
      <c r="A207" s="120"/>
      <c r="B207" s="120"/>
      <c r="C207" s="120">
        <v>6</v>
      </c>
      <c r="D207" s="454">
        <v>0</v>
      </c>
      <c r="E207" s="454">
        <v>0</v>
      </c>
      <c r="F207" s="454">
        <v>0</v>
      </c>
      <c r="G207" s="454">
        <v>0</v>
      </c>
      <c r="H207" s="454">
        <v>0</v>
      </c>
      <c r="I207" s="454">
        <v>0</v>
      </c>
      <c r="J207" s="454">
        <v>0</v>
      </c>
      <c r="K207" s="454">
        <v>0</v>
      </c>
      <c r="L207" s="454">
        <v>0</v>
      </c>
      <c r="M207" s="454">
        <v>0</v>
      </c>
      <c r="N207" s="454">
        <v>0</v>
      </c>
      <c r="O207" s="454">
        <v>0</v>
      </c>
      <c r="P207" s="454">
        <v>0</v>
      </c>
      <c r="Q207" s="454">
        <v>0</v>
      </c>
      <c r="R207" s="454">
        <v>0</v>
      </c>
      <c r="S207" s="454">
        <v>0</v>
      </c>
      <c r="T207" s="454">
        <v>0</v>
      </c>
      <c r="U207" s="454">
        <v>0</v>
      </c>
      <c r="V207" s="454">
        <v>0</v>
      </c>
      <c r="W207" s="454">
        <v>0</v>
      </c>
      <c r="X207" s="454">
        <v>0</v>
      </c>
      <c r="Y207" s="454">
        <v>0</v>
      </c>
      <c r="Z207" s="454">
        <v>0</v>
      </c>
      <c r="AA207" s="454">
        <v>0</v>
      </c>
      <c r="AB207" s="454">
        <v>0</v>
      </c>
      <c r="AC207" s="454">
        <v>0</v>
      </c>
      <c r="AD207" s="454">
        <v>0</v>
      </c>
      <c r="AE207" s="454">
        <v>1553.3139666465299</v>
      </c>
      <c r="AF207" s="454">
        <v>1553.07228609496</v>
      </c>
      <c r="AG207" s="454">
        <v>1552.81034620991</v>
      </c>
      <c r="AH207" s="454">
        <v>1552.5244462283799</v>
      </c>
      <c r="AI207" s="454">
        <v>1552.84260613682</v>
      </c>
      <c r="AJ207" s="454">
        <v>1553.1598299652101</v>
      </c>
      <c r="AK207" s="454">
        <v>1553.4619475664599</v>
      </c>
      <c r="AL207" s="454">
        <v>1553.7695179812499</v>
      </c>
      <c r="AM207" s="454">
        <v>1554.0710323200301</v>
      </c>
      <c r="AN207" s="454">
        <v>1554.26016617546</v>
      </c>
      <c r="AO207" s="454">
        <v>1554.4468098576599</v>
      </c>
      <c r="AP207" s="454">
        <v>1554.6312359087401</v>
      </c>
      <c r="AQ207" s="454">
        <v>1554.8134842367399</v>
      </c>
      <c r="AR207" s="454">
        <v>1554.99358867055</v>
      </c>
    </row>
    <row r="208" spans="1:44">
      <c r="A208" s="120"/>
      <c r="B208" s="120"/>
      <c r="C208" s="120">
        <v>7</v>
      </c>
      <c r="D208" s="454">
        <v>0</v>
      </c>
      <c r="E208" s="454">
        <v>0</v>
      </c>
      <c r="F208" s="454">
        <v>0</v>
      </c>
      <c r="G208" s="454">
        <v>0</v>
      </c>
      <c r="H208" s="454">
        <v>0</v>
      </c>
      <c r="I208" s="454">
        <v>0</v>
      </c>
      <c r="J208" s="454">
        <v>0</v>
      </c>
      <c r="K208" s="454">
        <v>0</v>
      </c>
      <c r="L208" s="454">
        <v>0</v>
      </c>
      <c r="M208" s="454">
        <v>0</v>
      </c>
      <c r="N208" s="454">
        <v>0</v>
      </c>
      <c r="O208" s="454">
        <v>0</v>
      </c>
      <c r="P208" s="454">
        <v>0</v>
      </c>
      <c r="Q208" s="454">
        <v>0</v>
      </c>
      <c r="R208" s="454">
        <v>0</v>
      </c>
      <c r="S208" s="454">
        <v>0</v>
      </c>
      <c r="T208" s="454">
        <v>0</v>
      </c>
      <c r="U208" s="454">
        <v>0</v>
      </c>
      <c r="V208" s="454">
        <v>0</v>
      </c>
      <c r="W208" s="454">
        <v>0</v>
      </c>
      <c r="X208" s="454">
        <v>0</v>
      </c>
      <c r="Y208" s="454">
        <v>0</v>
      </c>
      <c r="Z208" s="454">
        <v>0</v>
      </c>
      <c r="AA208" s="454">
        <v>0</v>
      </c>
      <c r="AB208" s="454">
        <v>0</v>
      </c>
      <c r="AC208" s="454">
        <v>0</v>
      </c>
      <c r="AD208" s="454">
        <v>0</v>
      </c>
      <c r="AE208" s="454">
        <v>1605.4146429575501</v>
      </c>
      <c r="AF208" s="454">
        <v>1605.11572227535</v>
      </c>
      <c r="AG208" s="454">
        <v>1604.7917439964599</v>
      </c>
      <c r="AH208" s="454">
        <v>1604.4381308614099</v>
      </c>
      <c r="AI208" s="454">
        <v>1604.83164443238</v>
      </c>
      <c r="AJ208" s="454">
        <v>1605.2240002201299</v>
      </c>
      <c r="AK208" s="454">
        <v>1605.5976719901</v>
      </c>
      <c r="AL208" s="454">
        <v>1605.97808802944</v>
      </c>
      <c r="AM208" s="454">
        <v>1606.35101365899</v>
      </c>
      <c r="AN208" s="454">
        <v>1606.58494237491</v>
      </c>
      <c r="AO208" s="454">
        <v>1606.81579113973</v>
      </c>
      <c r="AP208" s="454">
        <v>1607.04389704502</v>
      </c>
      <c r="AQ208" s="454">
        <v>1607.2693094506999</v>
      </c>
      <c r="AR208" s="454">
        <v>1607.4920701977801</v>
      </c>
    </row>
    <row r="209" spans="1:64">
      <c r="A209" s="120"/>
      <c r="B209" s="120"/>
      <c r="C209" s="120">
        <v>8</v>
      </c>
      <c r="D209" s="454">
        <v>0</v>
      </c>
      <c r="E209" s="454">
        <v>0</v>
      </c>
      <c r="F209" s="454">
        <v>0</v>
      </c>
      <c r="G209" s="454">
        <v>0</v>
      </c>
      <c r="H209" s="454">
        <v>0</v>
      </c>
      <c r="I209" s="454">
        <v>0</v>
      </c>
      <c r="J209" s="454">
        <v>0</v>
      </c>
      <c r="K209" s="454">
        <v>0</v>
      </c>
      <c r="L209" s="454">
        <v>0</v>
      </c>
      <c r="M209" s="454">
        <v>0</v>
      </c>
      <c r="N209" s="454">
        <v>0</v>
      </c>
      <c r="O209" s="454">
        <v>0</v>
      </c>
      <c r="P209" s="454">
        <v>0</v>
      </c>
      <c r="Q209" s="454">
        <v>0</v>
      </c>
      <c r="R209" s="454">
        <v>0</v>
      </c>
      <c r="S209" s="454">
        <v>0</v>
      </c>
      <c r="T209" s="454">
        <v>0</v>
      </c>
      <c r="U209" s="454">
        <v>0</v>
      </c>
      <c r="V209" s="454">
        <v>0</v>
      </c>
      <c r="W209" s="454">
        <v>0</v>
      </c>
      <c r="X209" s="454">
        <v>0</v>
      </c>
      <c r="Y209" s="454">
        <v>0</v>
      </c>
      <c r="Z209" s="454">
        <v>0</v>
      </c>
      <c r="AA209" s="454">
        <v>0</v>
      </c>
      <c r="AB209" s="454">
        <v>0</v>
      </c>
      <c r="AC209" s="454">
        <v>0</v>
      </c>
      <c r="AD209" s="454">
        <v>0</v>
      </c>
      <c r="AE209" s="454">
        <v>1665.7785985759699</v>
      </c>
      <c r="AF209" s="454">
        <v>1665.4133593553099</v>
      </c>
      <c r="AG209" s="454">
        <v>1665.01750325992</v>
      </c>
      <c r="AH209" s="454">
        <v>1664.58543751958</v>
      </c>
      <c r="AI209" s="454">
        <v>1665.06625600601</v>
      </c>
      <c r="AJ209" s="454">
        <v>1665.54565984343</v>
      </c>
      <c r="AK209" s="454">
        <v>1666.0022344271599</v>
      </c>
      <c r="AL209" s="454">
        <v>1666.4670495637599</v>
      </c>
      <c r="AM209" s="454">
        <v>1666.92271246837</v>
      </c>
      <c r="AN209" s="454">
        <v>1667.208540606</v>
      </c>
      <c r="AO209" s="454">
        <v>1667.49060547461</v>
      </c>
      <c r="AP209" s="454">
        <v>1667.76931895292</v>
      </c>
      <c r="AQ209" s="454">
        <v>1668.04474135183</v>
      </c>
      <c r="AR209" s="454">
        <v>1668.31692379519</v>
      </c>
    </row>
    <row r="210" spans="1:64">
      <c r="A210" s="120"/>
      <c r="B210" s="120"/>
      <c r="C210" s="120">
        <v>9</v>
      </c>
      <c r="D210" s="454">
        <v>0</v>
      </c>
      <c r="E210" s="454">
        <v>0</v>
      </c>
      <c r="F210" s="454">
        <v>0</v>
      </c>
      <c r="G210" s="454">
        <v>0</v>
      </c>
      <c r="H210" s="454">
        <v>0</v>
      </c>
      <c r="I210" s="454">
        <v>0</v>
      </c>
      <c r="J210" s="454">
        <v>0</v>
      </c>
      <c r="K210" s="454">
        <v>0</v>
      </c>
      <c r="L210" s="454">
        <v>0</v>
      </c>
      <c r="M210" s="454">
        <v>0</v>
      </c>
      <c r="N210" s="454">
        <v>0</v>
      </c>
      <c r="O210" s="454">
        <v>0</v>
      </c>
      <c r="P210" s="454">
        <v>0</v>
      </c>
      <c r="Q210" s="454">
        <v>0</v>
      </c>
      <c r="R210" s="454">
        <v>0</v>
      </c>
      <c r="S210" s="454">
        <v>0</v>
      </c>
      <c r="T210" s="454">
        <v>0</v>
      </c>
      <c r="U210" s="454">
        <v>0</v>
      </c>
      <c r="V210" s="454">
        <v>0</v>
      </c>
      <c r="W210" s="454">
        <v>0</v>
      </c>
      <c r="X210" s="454">
        <v>0</v>
      </c>
      <c r="Y210" s="454">
        <v>0</v>
      </c>
      <c r="Z210" s="454">
        <v>0</v>
      </c>
      <c r="AA210" s="454">
        <v>0</v>
      </c>
      <c r="AB210" s="454">
        <v>0</v>
      </c>
      <c r="AC210" s="454">
        <v>0</v>
      </c>
      <c r="AD210" s="454">
        <v>0</v>
      </c>
      <c r="AE210" s="454">
        <v>1597.5715303945999</v>
      </c>
      <c r="AF210" s="454">
        <v>1597.2812265062601</v>
      </c>
      <c r="AG210" s="454">
        <v>1596.9665873404199</v>
      </c>
      <c r="AH210" s="454">
        <v>1596.6231675833201</v>
      </c>
      <c r="AI210" s="454">
        <v>1597.00533759219</v>
      </c>
      <c r="AJ210" s="454">
        <v>1597.38638319251</v>
      </c>
      <c r="AK210" s="454">
        <v>1597.7492833671799</v>
      </c>
      <c r="AL210" s="454">
        <v>1598.1187333985299</v>
      </c>
      <c r="AM210" s="454">
        <v>1598.4809089413</v>
      </c>
      <c r="AN210" s="454">
        <v>1598.70809434489</v>
      </c>
      <c r="AO210" s="454">
        <v>1598.93228858114</v>
      </c>
      <c r="AP210" s="454">
        <v>1599.1538190245101</v>
      </c>
      <c r="AQ210" s="454">
        <v>1599.3727336120401</v>
      </c>
      <c r="AR210" s="454">
        <v>1599.5890729786299</v>
      </c>
    </row>
    <row r="211" spans="1:64">
      <c r="A211" s="120"/>
      <c r="B211" s="120"/>
      <c r="C211" s="120">
        <v>10</v>
      </c>
      <c r="D211" s="454">
        <v>0</v>
      </c>
      <c r="E211" s="454">
        <v>0</v>
      </c>
      <c r="F211" s="454">
        <v>0</v>
      </c>
      <c r="G211" s="454">
        <v>0</v>
      </c>
      <c r="H211" s="454">
        <v>0</v>
      </c>
      <c r="I211" s="454">
        <v>0</v>
      </c>
      <c r="J211" s="454">
        <v>0</v>
      </c>
      <c r="K211" s="454">
        <v>0</v>
      </c>
      <c r="L211" s="454">
        <v>0</v>
      </c>
      <c r="M211" s="454">
        <v>0</v>
      </c>
      <c r="N211" s="454">
        <v>0</v>
      </c>
      <c r="O211" s="454">
        <v>0</v>
      </c>
      <c r="P211" s="454">
        <v>0</v>
      </c>
      <c r="Q211" s="454">
        <v>0</v>
      </c>
      <c r="R211" s="454">
        <v>0</v>
      </c>
      <c r="S211" s="454">
        <v>0</v>
      </c>
      <c r="T211" s="454">
        <v>0</v>
      </c>
      <c r="U211" s="454">
        <v>0</v>
      </c>
      <c r="V211" s="454">
        <v>0</v>
      </c>
      <c r="W211" s="454">
        <v>0</v>
      </c>
      <c r="X211" s="454">
        <v>0</v>
      </c>
      <c r="Y211" s="454">
        <v>0</v>
      </c>
      <c r="Z211" s="454">
        <v>0</v>
      </c>
      <c r="AA211" s="454">
        <v>0</v>
      </c>
      <c r="AB211" s="454">
        <v>0</v>
      </c>
      <c r="AC211" s="454">
        <v>0</v>
      </c>
      <c r="AD211" s="454">
        <v>0</v>
      </c>
      <c r="AE211" s="454">
        <v>1501.6334570799499</v>
      </c>
      <c r="AF211" s="454">
        <v>1501.4485550450599</v>
      </c>
      <c r="AG211" s="454">
        <v>1501.24815324421</v>
      </c>
      <c r="AH211" s="454">
        <v>1501.02942034238</v>
      </c>
      <c r="AI211" s="454">
        <v>1501.2728342791299</v>
      </c>
      <c r="AJ211" s="454">
        <v>1501.5155320510601</v>
      </c>
      <c r="AK211" s="454">
        <v>1501.74667253334</v>
      </c>
      <c r="AL211" s="454">
        <v>1501.98198478828</v>
      </c>
      <c r="AM211" s="454">
        <v>1502.2126637338099</v>
      </c>
      <c r="AN211" s="454">
        <v>1502.35736397762</v>
      </c>
      <c r="AO211" s="454">
        <v>1502.50015906979</v>
      </c>
      <c r="AP211" s="454">
        <v>1502.6412575235599</v>
      </c>
      <c r="AQ211" s="454">
        <v>1502.7806898712699</v>
      </c>
      <c r="AR211" s="454">
        <v>1502.91848199434</v>
      </c>
    </row>
    <row r="212" spans="1:64">
      <c r="A212" s="120"/>
      <c r="B212" s="120"/>
      <c r="C212" s="120">
        <v>11</v>
      </c>
      <c r="D212" s="454">
        <v>0</v>
      </c>
      <c r="E212" s="454">
        <v>0</v>
      </c>
      <c r="F212" s="454">
        <v>0</v>
      </c>
      <c r="G212" s="454">
        <v>0</v>
      </c>
      <c r="H212" s="454">
        <v>0</v>
      </c>
      <c r="I212" s="454">
        <v>0</v>
      </c>
      <c r="J212" s="454">
        <v>0</v>
      </c>
      <c r="K212" s="454">
        <v>0</v>
      </c>
      <c r="L212" s="454">
        <v>0</v>
      </c>
      <c r="M212" s="454">
        <v>0</v>
      </c>
      <c r="N212" s="454">
        <v>0</v>
      </c>
      <c r="O212" s="454">
        <v>0</v>
      </c>
      <c r="P212" s="454">
        <v>0</v>
      </c>
      <c r="Q212" s="454">
        <v>0</v>
      </c>
      <c r="R212" s="454">
        <v>0</v>
      </c>
      <c r="S212" s="454">
        <v>0</v>
      </c>
      <c r="T212" s="454">
        <v>0</v>
      </c>
      <c r="U212" s="454">
        <v>0</v>
      </c>
      <c r="V212" s="454">
        <v>0</v>
      </c>
      <c r="W212" s="454">
        <v>0</v>
      </c>
      <c r="X212" s="454">
        <v>0</v>
      </c>
      <c r="Y212" s="454">
        <v>0</v>
      </c>
      <c r="Z212" s="454">
        <v>0</v>
      </c>
      <c r="AA212" s="454">
        <v>0</v>
      </c>
      <c r="AB212" s="454">
        <v>0</v>
      </c>
      <c r="AC212" s="454">
        <v>0</v>
      </c>
      <c r="AD212" s="454">
        <v>0</v>
      </c>
      <c r="AE212" s="454">
        <v>1271.10196996184</v>
      </c>
      <c r="AF212" s="454">
        <v>1271.17034011787</v>
      </c>
      <c r="AG212" s="454">
        <v>1271.24444153272</v>
      </c>
      <c r="AH212" s="454">
        <v>1271.3253211327601</v>
      </c>
      <c r="AI212" s="454">
        <v>1271.2353153691899</v>
      </c>
      <c r="AJ212" s="454">
        <v>1271.1455744177399</v>
      </c>
      <c r="AK212" s="454">
        <v>1271.06010693844</v>
      </c>
      <c r="AL212" s="454">
        <v>1270.9730968868801</v>
      </c>
      <c r="AM212" s="454">
        <v>1270.8878000673601</v>
      </c>
      <c r="AN212" s="454">
        <v>1270.8342950951001</v>
      </c>
      <c r="AO212" s="454">
        <v>1270.78149457974</v>
      </c>
      <c r="AP212" s="454">
        <v>1270.7293214205499</v>
      </c>
      <c r="AQ212" s="454">
        <v>1270.6777643277601</v>
      </c>
      <c r="AR212" s="454">
        <v>1270.62681373136</v>
      </c>
    </row>
    <row r="213" spans="1:64">
      <c r="A213" s="120"/>
      <c r="B213" s="120"/>
      <c r="C213" s="120">
        <v>12</v>
      </c>
      <c r="D213" s="454">
        <v>0</v>
      </c>
      <c r="E213" s="454">
        <v>0</v>
      </c>
      <c r="F213" s="454">
        <v>0</v>
      </c>
      <c r="G213" s="454">
        <v>0</v>
      </c>
      <c r="H213" s="454">
        <v>0</v>
      </c>
      <c r="I213" s="454">
        <v>0</v>
      </c>
      <c r="J213" s="454">
        <v>0</v>
      </c>
      <c r="K213" s="454">
        <v>0</v>
      </c>
      <c r="L213" s="454">
        <v>0</v>
      </c>
      <c r="M213" s="454">
        <v>0</v>
      </c>
      <c r="N213" s="454">
        <v>0</v>
      </c>
      <c r="O213" s="454">
        <v>0</v>
      </c>
      <c r="P213" s="454">
        <v>0</v>
      </c>
      <c r="Q213" s="454">
        <v>0</v>
      </c>
      <c r="R213" s="454">
        <v>0</v>
      </c>
      <c r="S213" s="454">
        <v>0</v>
      </c>
      <c r="T213" s="454">
        <v>0</v>
      </c>
      <c r="U213" s="454">
        <v>0</v>
      </c>
      <c r="V213" s="454">
        <v>0</v>
      </c>
      <c r="W213" s="454">
        <v>0</v>
      </c>
      <c r="X213" s="454">
        <v>0</v>
      </c>
      <c r="Y213" s="454">
        <v>0</v>
      </c>
      <c r="Z213" s="454">
        <v>0</v>
      </c>
      <c r="AA213" s="454">
        <v>0</v>
      </c>
      <c r="AB213" s="454">
        <v>0</v>
      </c>
      <c r="AC213" s="454">
        <v>0</v>
      </c>
      <c r="AD213" s="454">
        <v>0</v>
      </c>
      <c r="AE213" s="454">
        <v>1011.15881073266</v>
      </c>
      <c r="AF213" s="454">
        <v>1011.51276605659</v>
      </c>
      <c r="AG213" s="454">
        <v>1011.89639236109</v>
      </c>
      <c r="AH213" s="454">
        <v>1012.3151096303</v>
      </c>
      <c r="AI213" s="454">
        <v>1011.84914580853</v>
      </c>
      <c r="AJ213" s="454">
        <v>1011.38455293083</v>
      </c>
      <c r="AK213" s="454">
        <v>1010.94208400761</v>
      </c>
      <c r="AL213" s="454">
        <v>1010.49162911957</v>
      </c>
      <c r="AM213" s="454">
        <v>1010.05004370956</v>
      </c>
      <c r="AN213" s="454">
        <v>1009.77304609999</v>
      </c>
      <c r="AO213" s="454">
        <v>1009.49969549497</v>
      </c>
      <c r="AP213" s="454">
        <v>1009.22959274061</v>
      </c>
      <c r="AQ213" s="454">
        <v>1008.96267938927</v>
      </c>
      <c r="AR213" s="454">
        <v>1008.6989058965499</v>
      </c>
    </row>
    <row r="214" spans="1:64" ht="15.75">
      <c r="A214" s="120"/>
      <c r="B214" s="120"/>
      <c r="C214" s="454"/>
      <c r="D214" s="277">
        <v>0</v>
      </c>
      <c r="E214" s="277">
        <v>0</v>
      </c>
      <c r="F214" s="277">
        <v>0</v>
      </c>
      <c r="G214" s="277">
        <v>0</v>
      </c>
      <c r="H214" s="277">
        <v>0</v>
      </c>
      <c r="I214" s="277">
        <v>0</v>
      </c>
      <c r="J214" s="277">
        <v>0</v>
      </c>
      <c r="K214" s="277">
        <v>0</v>
      </c>
      <c r="L214" s="277">
        <v>0</v>
      </c>
      <c r="M214" s="277">
        <v>0</v>
      </c>
      <c r="N214" s="277">
        <v>0</v>
      </c>
      <c r="O214" s="277">
        <v>0</v>
      </c>
      <c r="P214" s="277">
        <v>0</v>
      </c>
      <c r="Q214" s="277">
        <v>0</v>
      </c>
      <c r="R214" s="277">
        <v>0</v>
      </c>
      <c r="S214" s="277">
        <v>0</v>
      </c>
      <c r="T214" s="277">
        <v>0</v>
      </c>
      <c r="U214" s="277">
        <v>0</v>
      </c>
      <c r="V214" s="277">
        <v>0</v>
      </c>
      <c r="W214" s="277">
        <v>0</v>
      </c>
      <c r="X214" s="277">
        <v>0</v>
      </c>
      <c r="Y214" s="277">
        <v>0</v>
      </c>
      <c r="Z214" s="277">
        <v>0</v>
      </c>
      <c r="AA214" s="277">
        <v>0</v>
      </c>
      <c r="AB214" s="277">
        <v>0</v>
      </c>
      <c r="AC214" s="277">
        <v>0</v>
      </c>
      <c r="AD214" s="277">
        <v>0</v>
      </c>
      <c r="AE214" s="277">
        <v>16000</v>
      </c>
      <c r="AF214" s="277">
        <v>15999.999999999993</v>
      </c>
      <c r="AG214" s="277">
        <v>16000</v>
      </c>
      <c r="AH214" s="277">
        <v>15999.999999999982</v>
      </c>
      <c r="AI214" s="277">
        <v>16000.000000000002</v>
      </c>
      <c r="AJ214" s="277">
        <v>16000</v>
      </c>
      <c r="AK214" s="277">
        <v>16000.000000000022</v>
      </c>
      <c r="AL214" s="277">
        <v>15999.999999999998</v>
      </c>
      <c r="AM214" s="277">
        <v>15999.999999999987</v>
      </c>
      <c r="AN214" s="277">
        <v>15999.999999999998</v>
      </c>
      <c r="AO214" s="277">
        <v>15999.999999999989</v>
      </c>
      <c r="AP214" s="277">
        <v>15999.999999999991</v>
      </c>
      <c r="AQ214" s="277">
        <v>15999.99999999998</v>
      </c>
      <c r="AR214" s="277">
        <v>16000.000000000011</v>
      </c>
    </row>
    <row r="215" spans="1:64" ht="15.75">
      <c r="A215" s="120"/>
      <c r="B215" s="120"/>
      <c r="C215" s="277" t="s">
        <v>3279</v>
      </c>
      <c r="D215" s="277"/>
      <c r="E215" s="277"/>
      <c r="F215" s="277"/>
      <c r="G215" s="277"/>
      <c r="H215" s="277"/>
      <c r="I215" s="277"/>
      <c r="J215" s="277"/>
      <c r="K215" s="277"/>
      <c r="L215" s="277"/>
      <c r="M215" s="277"/>
      <c r="N215" s="277"/>
      <c r="O215" s="277"/>
      <c r="P215" s="277"/>
      <c r="Q215" s="277"/>
      <c r="R215" s="277"/>
      <c r="S215" s="277"/>
      <c r="T215" s="277"/>
      <c r="U215" s="277"/>
      <c r="V215" s="277"/>
      <c r="W215" s="277"/>
      <c r="X215" s="277"/>
      <c r="Y215" s="277"/>
      <c r="Z215" s="277"/>
      <c r="AA215" s="277"/>
      <c r="AB215" s="277"/>
      <c r="AC215" s="277"/>
      <c r="AD215" s="277"/>
      <c r="AE215" s="277"/>
      <c r="AF215" s="277"/>
      <c r="AG215" s="277"/>
      <c r="AH215" s="277"/>
      <c r="AI215" s="277"/>
      <c r="AJ215" s="277"/>
      <c r="AK215" s="277"/>
      <c r="AL215" s="277"/>
      <c r="AM215" s="277"/>
      <c r="AN215" s="277"/>
      <c r="AO215" s="277"/>
      <c r="AP215" s="277"/>
      <c r="AQ215" s="277"/>
      <c r="AR215" s="277"/>
    </row>
    <row r="216" spans="1:64">
      <c r="A216" s="120"/>
      <c r="B216" s="120"/>
      <c r="C216" s="120">
        <v>1</v>
      </c>
      <c r="D216" s="1714"/>
      <c r="E216" s="1714"/>
      <c r="F216" s="1714"/>
      <c r="G216" s="1714"/>
      <c r="H216" s="1714"/>
      <c r="I216" s="1714"/>
      <c r="J216" s="1714"/>
      <c r="K216" s="1714"/>
      <c r="L216" s="1714"/>
      <c r="M216" s="1714"/>
      <c r="N216" s="1714"/>
      <c r="O216" s="1714"/>
      <c r="P216" s="1714"/>
      <c r="Q216" s="1714"/>
      <c r="R216" s="1714"/>
      <c r="S216" s="1714"/>
      <c r="T216" s="1714"/>
      <c r="U216" s="1714"/>
      <c r="V216" s="1714"/>
      <c r="W216" s="1714"/>
      <c r="X216" s="1714"/>
      <c r="Y216" s="1714"/>
      <c r="Z216" s="1714"/>
      <c r="AA216" s="1714"/>
      <c r="AB216" s="1714"/>
      <c r="AC216" s="1714"/>
      <c r="AD216" s="1714"/>
      <c r="AE216" s="1714"/>
      <c r="AF216" s="1714"/>
      <c r="AG216" s="1714"/>
      <c r="AH216" s="1714"/>
      <c r="AI216" s="1714"/>
      <c r="AJ216" s="1714"/>
      <c r="AK216" s="1714"/>
      <c r="AL216" s="1714"/>
      <c r="AM216" s="1714"/>
      <c r="AN216" s="1714"/>
      <c r="AO216" s="1714"/>
      <c r="AP216" s="1714"/>
      <c r="AQ216" s="1714"/>
      <c r="AR216" s="1714"/>
      <c r="AS216" s="456"/>
      <c r="AT216" s="456"/>
      <c r="AU216" s="456"/>
      <c r="AV216" s="456"/>
      <c r="AW216" s="456"/>
      <c r="AX216" s="456"/>
      <c r="AY216" s="456"/>
      <c r="AZ216" s="456"/>
      <c r="BA216" s="456"/>
      <c r="BB216" s="456"/>
      <c r="BC216" s="456"/>
      <c r="BD216" s="456"/>
      <c r="BE216" s="456"/>
      <c r="BF216" s="456"/>
      <c r="BG216" s="456"/>
      <c r="BH216" s="456"/>
      <c r="BI216" s="456"/>
      <c r="BJ216" s="456"/>
      <c r="BK216" s="456"/>
      <c r="BL216" s="456"/>
    </row>
    <row r="217" spans="1:64">
      <c r="A217" s="120"/>
      <c r="B217" s="120"/>
      <c r="C217" s="120">
        <v>2</v>
      </c>
      <c r="D217" s="1714"/>
      <c r="E217" s="1714"/>
      <c r="F217" s="1714"/>
      <c r="G217" s="1714"/>
      <c r="H217" s="1714"/>
      <c r="I217" s="1714"/>
      <c r="J217" s="1714"/>
      <c r="K217" s="1714"/>
      <c r="L217" s="1714"/>
      <c r="M217" s="1714"/>
      <c r="N217" s="1714"/>
      <c r="O217" s="1714"/>
      <c r="P217" s="1714"/>
      <c r="Q217" s="1714"/>
      <c r="R217" s="1714"/>
      <c r="S217" s="1714"/>
      <c r="T217" s="1714"/>
      <c r="U217" s="1714"/>
      <c r="V217" s="1714"/>
      <c r="W217" s="1714"/>
      <c r="X217" s="1714"/>
      <c r="Y217" s="1714"/>
      <c r="Z217" s="1714"/>
      <c r="AA217" s="1714"/>
      <c r="AB217" s="1714"/>
      <c r="AC217" s="1714"/>
      <c r="AD217" s="1714"/>
      <c r="AE217" s="1714"/>
      <c r="AF217" s="1714"/>
      <c r="AG217" s="1714"/>
      <c r="AH217" s="1714"/>
      <c r="AI217" s="1714"/>
      <c r="AJ217" s="1714"/>
      <c r="AK217" s="1714"/>
      <c r="AL217" s="1714"/>
      <c r="AM217" s="1714"/>
      <c r="AN217" s="1714"/>
      <c r="AO217" s="1714"/>
      <c r="AP217" s="1714"/>
      <c r="AQ217" s="1714"/>
      <c r="AR217" s="1714"/>
      <c r="AS217" s="456"/>
      <c r="AT217" s="456"/>
      <c r="AU217" s="456"/>
      <c r="AV217" s="456"/>
      <c r="AW217" s="456"/>
      <c r="AX217" s="456"/>
      <c r="AY217" s="456"/>
      <c r="AZ217" s="456"/>
      <c r="BA217" s="456"/>
      <c r="BB217" s="456"/>
      <c r="BC217" s="456"/>
      <c r="BD217" s="456"/>
      <c r="BE217" s="456"/>
      <c r="BF217" s="456"/>
      <c r="BG217" s="456"/>
      <c r="BH217" s="456"/>
      <c r="BI217" s="456"/>
      <c r="BJ217" s="456"/>
      <c r="BK217" s="456"/>
      <c r="BL217" s="456"/>
    </row>
    <row r="218" spans="1:64">
      <c r="A218" s="120"/>
      <c r="B218" s="120"/>
      <c r="C218" s="120">
        <v>3</v>
      </c>
      <c r="D218" s="1714"/>
      <c r="E218" s="1714"/>
      <c r="F218" s="1714"/>
      <c r="G218" s="1714"/>
      <c r="H218" s="1714"/>
      <c r="I218" s="1714"/>
      <c r="J218" s="1714"/>
      <c r="K218" s="1714"/>
      <c r="L218" s="1714"/>
      <c r="M218" s="1714"/>
      <c r="N218" s="1714"/>
      <c r="O218" s="1714"/>
      <c r="P218" s="1714"/>
      <c r="Q218" s="1714"/>
      <c r="R218" s="1714"/>
      <c r="S218" s="1714"/>
      <c r="T218" s="1714"/>
      <c r="U218" s="1714"/>
      <c r="V218" s="1714"/>
      <c r="W218" s="1714"/>
      <c r="X218" s="1714"/>
      <c r="Y218" s="1714"/>
      <c r="Z218" s="1714"/>
      <c r="AA218" s="1714"/>
      <c r="AB218" s="1714"/>
      <c r="AC218" s="1714"/>
      <c r="AD218" s="1714"/>
      <c r="AE218" s="1714"/>
      <c r="AF218" s="1714"/>
      <c r="AG218" s="1714"/>
      <c r="AH218" s="1714"/>
      <c r="AI218" s="1714"/>
      <c r="AJ218" s="1714"/>
      <c r="AK218" s="1714"/>
      <c r="AL218" s="1714"/>
      <c r="AM218" s="1714"/>
      <c r="AN218" s="1714"/>
      <c r="AO218" s="1714"/>
      <c r="AP218" s="1714"/>
      <c r="AQ218" s="1714"/>
      <c r="AR218" s="1714"/>
      <c r="AS218" s="456"/>
      <c r="AT218" s="456"/>
      <c r="AU218" s="456"/>
      <c r="AV218" s="456"/>
      <c r="AW218" s="456"/>
      <c r="AX218" s="456"/>
      <c r="AY218" s="456"/>
      <c r="AZ218" s="456"/>
      <c r="BA218" s="456"/>
      <c r="BB218" s="456"/>
      <c r="BC218" s="456"/>
      <c r="BD218" s="456"/>
      <c r="BE218" s="456"/>
      <c r="BF218" s="456"/>
      <c r="BG218" s="456"/>
      <c r="BH218" s="456"/>
      <c r="BI218" s="456"/>
      <c r="BJ218" s="456"/>
      <c r="BK218" s="456"/>
      <c r="BL218" s="456"/>
    </row>
    <row r="219" spans="1:64">
      <c r="A219" s="120"/>
      <c r="B219" s="120"/>
      <c r="C219" s="120">
        <v>4</v>
      </c>
      <c r="D219" s="1714"/>
      <c r="E219" s="1714"/>
      <c r="F219" s="1714"/>
      <c r="G219" s="1714"/>
      <c r="H219" s="1714"/>
      <c r="I219" s="1714"/>
      <c r="J219" s="1714"/>
      <c r="K219" s="1714"/>
      <c r="L219" s="1714"/>
      <c r="M219" s="1714"/>
      <c r="N219" s="1714"/>
      <c r="O219" s="1714"/>
      <c r="P219" s="1714"/>
      <c r="Q219" s="1714"/>
      <c r="R219" s="1714"/>
      <c r="S219" s="1714"/>
      <c r="T219" s="1714"/>
      <c r="U219" s="1714"/>
      <c r="V219" s="1714"/>
      <c r="W219" s="1714"/>
      <c r="X219" s="1714"/>
      <c r="Y219" s="1714"/>
      <c r="Z219" s="1714"/>
      <c r="AA219" s="1714"/>
      <c r="AB219" s="1714"/>
      <c r="AC219" s="1714"/>
      <c r="AD219" s="1714"/>
      <c r="AE219" s="1714"/>
      <c r="AF219" s="1714"/>
      <c r="AG219" s="1714"/>
      <c r="AH219" s="1714"/>
      <c r="AI219" s="1714"/>
      <c r="AJ219" s="1714"/>
      <c r="AK219" s="1714"/>
      <c r="AL219" s="1714"/>
      <c r="AM219" s="1714"/>
      <c r="AN219" s="1714"/>
      <c r="AO219" s="1714"/>
      <c r="AP219" s="1714"/>
      <c r="AQ219" s="1714"/>
      <c r="AR219" s="1714"/>
      <c r="AS219" s="456"/>
      <c r="AT219" s="456"/>
      <c r="AU219" s="456"/>
      <c r="AV219" s="456"/>
      <c r="AW219" s="456"/>
      <c r="AX219" s="456"/>
      <c r="AY219" s="456"/>
      <c r="AZ219" s="456"/>
      <c r="BA219" s="456"/>
      <c r="BB219" s="456"/>
      <c r="BC219" s="456"/>
      <c r="BD219" s="456"/>
      <c r="BE219" s="456"/>
      <c r="BF219" s="456"/>
      <c r="BG219" s="456"/>
      <c r="BH219" s="456"/>
      <c r="BI219" s="456"/>
      <c r="BJ219" s="456"/>
      <c r="BK219" s="456"/>
      <c r="BL219" s="456"/>
    </row>
    <row r="220" spans="1:64">
      <c r="A220" s="120"/>
      <c r="B220" s="120"/>
      <c r="C220" s="120">
        <v>5</v>
      </c>
      <c r="D220" s="1714"/>
      <c r="E220" s="1714"/>
      <c r="F220" s="1714"/>
      <c r="G220" s="1714"/>
      <c r="H220" s="1714"/>
      <c r="I220" s="1714"/>
      <c r="J220" s="1714"/>
      <c r="K220" s="1714"/>
      <c r="L220" s="1714"/>
      <c r="M220" s="1714"/>
      <c r="N220" s="1714"/>
      <c r="O220" s="1714"/>
      <c r="P220" s="1714"/>
      <c r="Q220" s="1714"/>
      <c r="R220" s="1714"/>
      <c r="S220" s="1714"/>
      <c r="T220" s="1714"/>
      <c r="U220" s="1714"/>
      <c r="V220" s="1714"/>
      <c r="W220" s="1714"/>
      <c r="X220" s="1714"/>
      <c r="Y220" s="1714"/>
      <c r="Z220" s="1714"/>
      <c r="AA220" s="1714"/>
      <c r="AB220" s="1714"/>
      <c r="AC220" s="1714"/>
      <c r="AD220" s="1714"/>
      <c r="AE220" s="1714"/>
      <c r="AF220" s="1714"/>
      <c r="AG220" s="1714"/>
      <c r="AH220" s="1714"/>
      <c r="AI220" s="1714"/>
      <c r="AJ220" s="1714"/>
      <c r="AK220" s="1714"/>
      <c r="AL220" s="1714"/>
      <c r="AM220" s="1714"/>
      <c r="AN220" s="1714"/>
      <c r="AO220" s="1714"/>
      <c r="AP220" s="1714"/>
      <c r="AQ220" s="1714"/>
      <c r="AR220" s="1714"/>
      <c r="AS220" s="456"/>
      <c r="AT220" s="456"/>
      <c r="AU220" s="456"/>
      <c r="AV220" s="456"/>
      <c r="AW220" s="456"/>
      <c r="AX220" s="456"/>
      <c r="AY220" s="456"/>
      <c r="AZ220" s="456"/>
      <c r="BA220" s="456"/>
      <c r="BB220" s="456"/>
      <c r="BC220" s="456"/>
      <c r="BD220" s="456"/>
      <c r="BE220" s="456"/>
      <c r="BF220" s="456"/>
      <c r="BG220" s="456"/>
      <c r="BH220" s="456"/>
      <c r="BI220" s="456"/>
      <c r="BJ220" s="456"/>
      <c r="BK220" s="456"/>
      <c r="BL220" s="456"/>
    </row>
    <row r="221" spans="1:64">
      <c r="A221" s="120"/>
      <c r="B221" s="120"/>
      <c r="C221" s="120">
        <v>6</v>
      </c>
      <c r="D221" s="1714"/>
      <c r="E221" s="1714"/>
      <c r="F221" s="1714"/>
      <c r="G221" s="1714"/>
      <c r="H221" s="1714"/>
      <c r="I221" s="1714"/>
      <c r="J221" s="1714"/>
      <c r="K221" s="1714"/>
      <c r="L221" s="1714"/>
      <c r="M221" s="1714"/>
      <c r="N221" s="1714"/>
      <c r="O221" s="1714"/>
      <c r="P221" s="1714"/>
      <c r="Q221" s="1714"/>
      <c r="R221" s="1714"/>
      <c r="S221" s="1714"/>
      <c r="T221" s="1714"/>
      <c r="U221" s="1714"/>
      <c r="V221" s="1714"/>
      <c r="W221" s="1714"/>
      <c r="X221" s="1714"/>
      <c r="Y221" s="1714"/>
      <c r="Z221" s="1714"/>
      <c r="AA221" s="1714"/>
      <c r="AB221" s="1714"/>
      <c r="AC221" s="1714"/>
      <c r="AD221" s="1714"/>
      <c r="AE221" s="1714"/>
      <c r="AF221" s="1714"/>
      <c r="AG221" s="1714"/>
      <c r="AH221" s="1714"/>
      <c r="AI221" s="1714"/>
      <c r="AJ221" s="1714"/>
      <c r="AK221" s="1714"/>
      <c r="AL221" s="1714"/>
      <c r="AM221" s="1714"/>
      <c r="AN221" s="1714"/>
      <c r="AO221" s="1714"/>
      <c r="AP221" s="1714"/>
      <c r="AQ221" s="1714"/>
      <c r="AR221" s="1714"/>
      <c r="AS221" s="456"/>
      <c r="AT221" s="456"/>
      <c r="AU221" s="456"/>
      <c r="AV221" s="456"/>
      <c r="AW221" s="456"/>
      <c r="AX221" s="456"/>
      <c r="AY221" s="456"/>
      <c r="AZ221" s="456"/>
      <c r="BA221" s="456"/>
      <c r="BB221" s="456"/>
      <c r="BC221" s="456"/>
      <c r="BD221" s="456"/>
      <c r="BE221" s="456"/>
      <c r="BF221" s="456"/>
      <c r="BG221" s="456"/>
      <c r="BH221" s="456"/>
      <c r="BI221" s="456"/>
      <c r="BJ221" s="456"/>
      <c r="BK221" s="456"/>
      <c r="BL221" s="456"/>
    </row>
    <row r="222" spans="1:64">
      <c r="A222" s="120"/>
      <c r="B222" s="120"/>
      <c r="C222" s="120">
        <v>7</v>
      </c>
      <c r="D222" s="1714"/>
      <c r="E222" s="1714"/>
      <c r="F222" s="1714"/>
      <c r="G222" s="1714"/>
      <c r="H222" s="1714"/>
      <c r="I222" s="1714"/>
      <c r="J222" s="1714"/>
      <c r="K222" s="1714"/>
      <c r="L222" s="1714"/>
      <c r="M222" s="1714"/>
      <c r="N222" s="1714"/>
      <c r="O222" s="1714"/>
      <c r="P222" s="1714"/>
      <c r="Q222" s="1714"/>
      <c r="R222" s="1714"/>
      <c r="S222" s="1714"/>
      <c r="T222" s="1714"/>
      <c r="U222" s="1714"/>
      <c r="V222" s="1714"/>
      <c r="W222" s="1714"/>
      <c r="X222" s="1714"/>
      <c r="Y222" s="1714"/>
      <c r="Z222" s="1714"/>
      <c r="AA222" s="1714"/>
      <c r="AB222" s="1714"/>
      <c r="AC222" s="1714"/>
      <c r="AD222" s="1714"/>
      <c r="AE222" s="1714"/>
      <c r="AF222" s="1714"/>
      <c r="AG222" s="1714"/>
      <c r="AH222" s="1714"/>
      <c r="AI222" s="1714"/>
      <c r="AJ222" s="1714"/>
      <c r="AK222" s="1714"/>
      <c r="AL222" s="1714"/>
      <c r="AM222" s="1714"/>
      <c r="AN222" s="1714"/>
      <c r="AO222" s="1714"/>
      <c r="AP222" s="1714"/>
      <c r="AQ222" s="1714"/>
      <c r="AR222" s="1714"/>
      <c r="AS222" s="456"/>
      <c r="AT222" s="456"/>
      <c r="AU222" s="456"/>
      <c r="AV222" s="456"/>
      <c r="AW222" s="456"/>
      <c r="AX222" s="456"/>
      <c r="AY222" s="456"/>
      <c r="AZ222" s="456"/>
      <c r="BA222" s="456"/>
      <c r="BB222" s="456"/>
      <c r="BC222" s="456"/>
      <c r="BD222" s="456"/>
      <c r="BE222" s="456"/>
      <c r="BF222" s="456"/>
      <c r="BG222" s="456"/>
      <c r="BH222" s="456"/>
      <c r="BI222" s="456"/>
      <c r="BJ222" s="456"/>
      <c r="BK222" s="456"/>
      <c r="BL222" s="456"/>
    </row>
    <row r="223" spans="1:64">
      <c r="A223" s="120"/>
      <c r="B223" s="120"/>
      <c r="C223" s="120">
        <v>8</v>
      </c>
      <c r="D223" s="1714"/>
      <c r="E223" s="1714"/>
      <c r="F223" s="1714"/>
      <c r="G223" s="1714"/>
      <c r="H223" s="1714"/>
      <c r="I223" s="1714"/>
      <c r="J223" s="1714"/>
      <c r="K223" s="1714"/>
      <c r="L223" s="1714"/>
      <c r="M223" s="1714"/>
      <c r="N223" s="1714"/>
      <c r="O223" s="1714"/>
      <c r="P223" s="1714"/>
      <c r="Q223" s="1714"/>
      <c r="R223" s="1714"/>
      <c r="S223" s="1714"/>
      <c r="T223" s="1714"/>
      <c r="U223" s="1714"/>
      <c r="V223" s="1714"/>
      <c r="W223" s="1714"/>
      <c r="X223" s="1714"/>
      <c r="Y223" s="1714"/>
      <c r="Z223" s="1714"/>
      <c r="AA223" s="1714"/>
      <c r="AB223" s="1714"/>
      <c r="AC223" s="1714"/>
      <c r="AD223" s="1714"/>
      <c r="AE223" s="1714"/>
      <c r="AF223" s="1714"/>
      <c r="AG223" s="1714"/>
      <c r="AH223" s="1714"/>
      <c r="AI223" s="1714"/>
      <c r="AJ223" s="1714"/>
      <c r="AK223" s="1714"/>
      <c r="AL223" s="1714"/>
      <c r="AM223" s="1714"/>
      <c r="AN223" s="1714"/>
      <c r="AO223" s="1714"/>
      <c r="AP223" s="1714"/>
      <c r="AQ223" s="1714"/>
      <c r="AR223" s="1714"/>
      <c r="AS223" s="456"/>
      <c r="AT223" s="456"/>
      <c r="AU223" s="456"/>
      <c r="AV223" s="456"/>
      <c r="AW223" s="456"/>
      <c r="AX223" s="456"/>
      <c r="AY223" s="456"/>
      <c r="AZ223" s="456"/>
      <c r="BA223" s="456"/>
      <c r="BB223" s="456"/>
      <c r="BC223" s="456"/>
      <c r="BD223" s="456"/>
      <c r="BE223" s="456"/>
      <c r="BF223" s="456"/>
      <c r="BG223" s="456"/>
      <c r="BH223" s="456"/>
      <c r="BI223" s="456"/>
      <c r="BJ223" s="456"/>
      <c r="BK223" s="456"/>
      <c r="BL223" s="456"/>
    </row>
    <row r="224" spans="1:64">
      <c r="A224" s="120"/>
      <c r="B224" s="120"/>
      <c r="C224" s="120">
        <v>9</v>
      </c>
      <c r="D224" s="1714"/>
      <c r="E224" s="1714"/>
      <c r="F224" s="1714"/>
      <c r="G224" s="1714"/>
      <c r="H224" s="1714"/>
      <c r="I224" s="1714"/>
      <c r="J224" s="1714"/>
      <c r="K224" s="1714"/>
      <c r="L224" s="1714"/>
      <c r="M224" s="1714"/>
      <c r="N224" s="1714"/>
      <c r="O224" s="1714"/>
      <c r="P224" s="1714"/>
      <c r="Q224" s="1714"/>
      <c r="R224" s="1714"/>
      <c r="S224" s="1714"/>
      <c r="T224" s="1714"/>
      <c r="U224" s="1714"/>
      <c r="V224" s="1714"/>
      <c r="W224" s="1714"/>
      <c r="X224" s="1714"/>
      <c r="Y224" s="1714"/>
      <c r="Z224" s="1714"/>
      <c r="AA224" s="1714"/>
      <c r="AB224" s="1714"/>
      <c r="AC224" s="1714"/>
      <c r="AD224" s="1714"/>
      <c r="AE224" s="1714"/>
      <c r="AF224" s="1714"/>
      <c r="AG224" s="1714"/>
      <c r="AH224" s="1714"/>
      <c r="AI224" s="1714"/>
      <c r="AJ224" s="1714"/>
      <c r="AK224" s="1714"/>
      <c r="AL224" s="1714"/>
      <c r="AM224" s="1714"/>
      <c r="AN224" s="1714"/>
      <c r="AO224" s="1714"/>
      <c r="AP224" s="1714"/>
      <c r="AQ224" s="1714"/>
      <c r="AR224" s="1714"/>
      <c r="AS224" s="456"/>
      <c r="AT224" s="456"/>
      <c r="AU224" s="456"/>
      <c r="AV224" s="456"/>
      <c r="AW224" s="456"/>
      <c r="AX224" s="456"/>
      <c r="AY224" s="456"/>
      <c r="AZ224" s="456"/>
      <c r="BA224" s="456"/>
      <c r="BB224" s="456"/>
      <c r="BC224" s="456"/>
      <c r="BD224" s="456"/>
      <c r="BE224" s="456"/>
      <c r="BF224" s="456"/>
      <c r="BG224" s="456"/>
      <c r="BH224" s="456"/>
      <c r="BI224" s="456"/>
      <c r="BJ224" s="456"/>
      <c r="BK224" s="456"/>
      <c r="BL224" s="456"/>
    </row>
    <row r="225" spans="1:64">
      <c r="A225" s="120"/>
      <c r="B225" s="120"/>
      <c r="C225" s="120">
        <v>10</v>
      </c>
      <c r="D225" s="1714"/>
      <c r="E225" s="1714"/>
      <c r="F225" s="1714"/>
      <c r="G225" s="1714"/>
      <c r="H225" s="1714"/>
      <c r="I225" s="1714"/>
      <c r="J225" s="1714"/>
      <c r="K225" s="1714"/>
      <c r="L225" s="1714"/>
      <c r="M225" s="1714"/>
      <c r="N225" s="1714"/>
      <c r="O225" s="1714"/>
      <c r="P225" s="1714"/>
      <c r="Q225" s="1714"/>
      <c r="R225" s="1714"/>
      <c r="S225" s="1714"/>
      <c r="T225" s="1714"/>
      <c r="U225" s="1714"/>
      <c r="V225" s="1714"/>
      <c r="W225" s="1714"/>
      <c r="X225" s="1714"/>
      <c r="Y225" s="1714"/>
      <c r="Z225" s="1714"/>
      <c r="AA225" s="1714"/>
      <c r="AB225" s="1714"/>
      <c r="AC225" s="1714"/>
      <c r="AD225" s="1714"/>
      <c r="AE225" s="1714"/>
      <c r="AF225" s="1714"/>
      <c r="AG225" s="1714"/>
      <c r="AH225" s="1714"/>
      <c r="AI225" s="1714"/>
      <c r="AJ225" s="1714"/>
      <c r="AK225" s="1714"/>
      <c r="AL225" s="1714"/>
      <c r="AM225" s="1714"/>
      <c r="AN225" s="1714"/>
      <c r="AO225" s="1714"/>
      <c r="AP225" s="1714"/>
      <c r="AQ225" s="1714"/>
      <c r="AR225" s="1714"/>
      <c r="AS225" s="456"/>
      <c r="AT225" s="456"/>
      <c r="AU225" s="456"/>
      <c r="AV225" s="456"/>
      <c r="AW225" s="456"/>
      <c r="AX225" s="456"/>
      <c r="AY225" s="456"/>
      <c r="AZ225" s="456"/>
      <c r="BA225" s="456"/>
      <c r="BB225" s="456"/>
      <c r="BC225" s="456"/>
      <c r="BD225" s="456"/>
      <c r="BE225" s="456"/>
      <c r="BF225" s="456"/>
      <c r="BG225" s="456"/>
      <c r="BH225" s="456"/>
      <c r="BI225" s="456"/>
      <c r="BJ225" s="456"/>
      <c r="BK225" s="456"/>
      <c r="BL225" s="456"/>
    </row>
    <row r="226" spans="1:64">
      <c r="A226" s="120"/>
      <c r="B226" s="120"/>
      <c r="C226" s="120">
        <v>11</v>
      </c>
      <c r="D226" s="1714"/>
      <c r="E226" s="1714"/>
      <c r="F226" s="1714"/>
      <c r="G226" s="1714"/>
      <c r="H226" s="1714"/>
      <c r="I226" s="1714"/>
      <c r="J226" s="1714"/>
      <c r="K226" s="1714"/>
      <c r="L226" s="1714"/>
      <c r="M226" s="1714"/>
      <c r="N226" s="1714"/>
      <c r="O226" s="1714"/>
      <c r="P226" s="1714"/>
      <c r="Q226" s="1714"/>
      <c r="R226" s="1714"/>
      <c r="S226" s="1714"/>
      <c r="T226" s="1714"/>
      <c r="U226" s="1714"/>
      <c r="V226" s="1714"/>
      <c r="W226" s="1714"/>
      <c r="X226" s="1714"/>
      <c r="Y226" s="1714"/>
      <c r="Z226" s="1714"/>
      <c r="AA226" s="1714"/>
      <c r="AB226" s="1714"/>
      <c r="AC226" s="1714"/>
      <c r="AD226" s="1714"/>
      <c r="AE226" s="1714"/>
      <c r="AF226" s="1714"/>
      <c r="AG226" s="1714"/>
      <c r="AH226" s="1714"/>
      <c r="AI226" s="1714"/>
      <c r="AJ226" s="1714"/>
      <c r="AK226" s="1714"/>
      <c r="AL226" s="1714"/>
      <c r="AM226" s="1714"/>
      <c r="AN226" s="1714"/>
      <c r="AO226" s="1714"/>
      <c r="AP226" s="1714"/>
      <c r="AQ226" s="1714"/>
      <c r="AR226" s="1714"/>
      <c r="AS226" s="456"/>
      <c r="AT226" s="456"/>
      <c r="AU226" s="456"/>
      <c r="AV226" s="456"/>
      <c r="AW226" s="456"/>
      <c r="AX226" s="456"/>
      <c r="AY226" s="456"/>
      <c r="AZ226" s="456"/>
      <c r="BA226" s="456"/>
      <c r="BB226" s="456"/>
      <c r="BC226" s="456"/>
      <c r="BD226" s="456"/>
      <c r="BE226" s="456"/>
      <c r="BF226" s="456"/>
      <c r="BG226" s="456"/>
      <c r="BH226" s="456"/>
      <c r="BI226" s="456"/>
      <c r="BJ226" s="456"/>
      <c r="BK226" s="456"/>
      <c r="BL226" s="456"/>
    </row>
    <row r="227" spans="1:64">
      <c r="A227" s="120"/>
      <c r="B227" s="120"/>
      <c r="C227" s="120">
        <v>12</v>
      </c>
      <c r="D227" s="1714"/>
      <c r="E227" s="1714"/>
      <c r="F227" s="1714"/>
      <c r="G227" s="1714"/>
      <c r="H227" s="1714"/>
      <c r="I227" s="1714"/>
      <c r="J227" s="1714"/>
      <c r="K227" s="1714"/>
      <c r="L227" s="1714"/>
      <c r="M227" s="1714"/>
      <c r="N227" s="1714"/>
      <c r="O227" s="1714"/>
      <c r="P227" s="1714"/>
      <c r="Q227" s="1714"/>
      <c r="R227" s="1714"/>
      <c r="S227" s="1714"/>
      <c r="T227" s="1714"/>
      <c r="U227" s="1714"/>
      <c r="V227" s="1714"/>
      <c r="W227" s="1714"/>
      <c r="X227" s="1714"/>
      <c r="Y227" s="1714"/>
      <c r="Z227" s="1714"/>
      <c r="AA227" s="1714"/>
      <c r="AB227" s="1714"/>
      <c r="AC227" s="1714"/>
      <c r="AD227" s="1714"/>
      <c r="AE227" s="1714"/>
      <c r="AF227" s="1714"/>
      <c r="AG227" s="1714"/>
      <c r="AH227" s="1714"/>
      <c r="AI227" s="1714"/>
      <c r="AJ227" s="1714"/>
      <c r="AK227" s="1714"/>
      <c r="AL227" s="1714"/>
      <c r="AM227" s="1714"/>
      <c r="AN227" s="1714"/>
      <c r="AO227" s="1714"/>
      <c r="AP227" s="1714"/>
      <c r="AQ227" s="1714"/>
      <c r="AR227" s="1714"/>
      <c r="AS227" s="456"/>
      <c r="AT227" s="456"/>
      <c r="AU227" s="456"/>
      <c r="AV227" s="456"/>
      <c r="AW227" s="456"/>
      <c r="AX227" s="456"/>
      <c r="AY227" s="456"/>
      <c r="AZ227" s="456"/>
      <c r="BA227" s="456"/>
      <c r="BB227" s="456"/>
      <c r="BC227" s="456"/>
      <c r="BD227" s="456"/>
      <c r="BE227" s="456"/>
      <c r="BF227" s="456"/>
      <c r="BG227" s="456"/>
      <c r="BH227" s="456"/>
      <c r="BI227" s="456"/>
      <c r="BJ227" s="456"/>
      <c r="BK227" s="456"/>
      <c r="BL227" s="456"/>
    </row>
    <row r="228" spans="1:64" ht="15.75">
      <c r="A228" s="120"/>
      <c r="B228" s="120"/>
      <c r="C228" s="277"/>
      <c r="D228" s="277">
        <v>0</v>
      </c>
      <c r="E228" s="277">
        <v>0</v>
      </c>
      <c r="F228" s="277">
        <v>0</v>
      </c>
      <c r="G228" s="277">
        <v>0</v>
      </c>
      <c r="H228" s="277">
        <v>0</v>
      </c>
      <c r="I228" s="277">
        <v>0</v>
      </c>
      <c r="J228" s="277">
        <v>0</v>
      </c>
      <c r="K228" s="277">
        <v>0</v>
      </c>
      <c r="L228" s="277">
        <v>0</v>
      </c>
      <c r="M228" s="277">
        <v>0</v>
      </c>
      <c r="N228" s="277">
        <v>0</v>
      </c>
      <c r="O228" s="277">
        <v>0</v>
      </c>
      <c r="P228" s="277">
        <v>0</v>
      </c>
      <c r="Q228" s="277">
        <v>0</v>
      </c>
      <c r="R228" s="277">
        <v>0</v>
      </c>
      <c r="S228" s="277">
        <v>0</v>
      </c>
      <c r="T228" s="277">
        <v>0</v>
      </c>
      <c r="U228" s="277">
        <v>0</v>
      </c>
      <c r="V228" s="277">
        <v>0</v>
      </c>
      <c r="W228" s="277">
        <v>0</v>
      </c>
      <c r="X228" s="277">
        <v>0</v>
      </c>
      <c r="Y228" s="277">
        <v>0</v>
      </c>
      <c r="Z228" s="277">
        <v>0</v>
      </c>
      <c r="AA228" s="277">
        <v>0</v>
      </c>
      <c r="AB228" s="277">
        <v>0</v>
      </c>
      <c r="AC228" s="277">
        <v>0</v>
      </c>
      <c r="AD228" s="277">
        <v>0</v>
      </c>
      <c r="AE228" s="277">
        <v>0</v>
      </c>
      <c r="AF228" s="277">
        <v>0</v>
      </c>
      <c r="AG228" s="277">
        <v>0</v>
      </c>
      <c r="AH228" s="277">
        <v>0</v>
      </c>
      <c r="AI228" s="277">
        <v>0</v>
      </c>
      <c r="AJ228" s="277">
        <v>0</v>
      </c>
      <c r="AK228" s="277">
        <v>0</v>
      </c>
      <c r="AL228" s="277">
        <v>0</v>
      </c>
      <c r="AM228" s="277">
        <v>0</v>
      </c>
      <c r="AN228" s="277">
        <v>0</v>
      </c>
      <c r="AO228" s="277">
        <v>0</v>
      </c>
      <c r="AP228" s="277">
        <v>0</v>
      </c>
      <c r="AQ228" s="277">
        <v>0</v>
      </c>
      <c r="AR228" s="277">
        <v>0</v>
      </c>
    </row>
    <row r="229" spans="1:64" ht="15.75">
      <c r="A229" s="120"/>
      <c r="B229" s="120"/>
      <c r="C229" s="277" t="s">
        <v>3280</v>
      </c>
      <c r="D229" s="277"/>
      <c r="E229" s="277"/>
      <c r="F229" s="277"/>
      <c r="G229" s="277"/>
      <c r="H229" s="277"/>
      <c r="I229" s="277"/>
      <c r="J229" s="277"/>
      <c r="K229" s="277"/>
      <c r="L229" s="277"/>
      <c r="M229" s="277"/>
      <c r="N229" s="277"/>
      <c r="O229" s="277"/>
      <c r="P229" s="277"/>
      <c r="Q229" s="277"/>
      <c r="R229" s="277"/>
      <c r="S229" s="277"/>
      <c r="T229" s="277"/>
      <c r="U229" s="277"/>
      <c r="V229" s="277"/>
      <c r="W229" s="277"/>
      <c r="X229" s="277"/>
      <c r="Y229" s="277"/>
      <c r="Z229" s="277"/>
      <c r="AA229" s="277"/>
      <c r="AB229" s="277"/>
      <c r="AC229" s="277"/>
      <c r="AD229" s="277"/>
      <c r="AE229" s="277"/>
      <c r="AF229" s="277"/>
      <c r="AG229" s="277"/>
      <c r="AH229" s="277"/>
      <c r="AI229" s="277"/>
      <c r="AJ229" s="277"/>
      <c r="AK229" s="277"/>
      <c r="AL229" s="277"/>
      <c r="AM229" s="277"/>
      <c r="AN229" s="277"/>
      <c r="AO229" s="277"/>
      <c r="AP229" s="277"/>
      <c r="AQ229" s="277"/>
      <c r="AR229" s="277"/>
    </row>
    <row r="230" spans="1:64">
      <c r="A230" s="120"/>
      <c r="B230" s="120"/>
      <c r="C230" s="120">
        <v>1</v>
      </c>
      <c r="D230" s="1954">
        <v>0</v>
      </c>
      <c r="E230" s="1954">
        <v>0</v>
      </c>
      <c r="F230" s="1954">
        <v>0</v>
      </c>
      <c r="G230" s="1954">
        <v>0</v>
      </c>
      <c r="H230" s="1954">
        <v>0</v>
      </c>
      <c r="I230" s="1954">
        <v>0</v>
      </c>
      <c r="J230" s="1954">
        <v>0</v>
      </c>
      <c r="K230" s="1954">
        <v>0</v>
      </c>
      <c r="L230" s="1954">
        <v>0</v>
      </c>
      <c r="M230" s="1954">
        <v>0</v>
      </c>
      <c r="N230" s="1954">
        <v>0</v>
      </c>
      <c r="O230" s="1954">
        <v>0</v>
      </c>
      <c r="P230" s="1954">
        <v>0</v>
      </c>
      <c r="Q230" s="1954">
        <v>0</v>
      </c>
      <c r="R230" s="1954">
        <v>0</v>
      </c>
      <c r="S230" s="1954">
        <v>0</v>
      </c>
      <c r="T230" s="1954">
        <v>0</v>
      </c>
      <c r="U230" s="1954">
        <v>0</v>
      </c>
      <c r="V230" s="1954">
        <v>0</v>
      </c>
      <c r="W230" s="1954">
        <v>0</v>
      </c>
      <c r="X230" s="1954">
        <v>0</v>
      </c>
      <c r="Y230" s="1954">
        <v>0</v>
      </c>
      <c r="Z230" s="1954">
        <v>0</v>
      </c>
      <c r="AA230" s="1954">
        <v>0</v>
      </c>
      <c r="AB230" s="1954">
        <v>0</v>
      </c>
      <c r="AC230" s="1954">
        <v>0</v>
      </c>
      <c r="AD230" s="1954">
        <v>0</v>
      </c>
      <c r="AE230" s="1954">
        <v>978.94602699197003</v>
      </c>
      <c r="AF230" s="1954">
        <v>979.33537271926002</v>
      </c>
      <c r="AG230" s="1954">
        <v>979.75735609519995</v>
      </c>
      <c r="AH230" s="1954">
        <v>980.21793902385002</v>
      </c>
      <c r="AI230" s="1954">
        <v>979.70538557202997</v>
      </c>
      <c r="AJ230" s="1954">
        <v>979.19434013881005</v>
      </c>
      <c r="AK230" s="1954">
        <v>978.70763073493004</v>
      </c>
      <c r="AL230" s="1954">
        <v>978.21213688548005</v>
      </c>
      <c r="AM230" s="1954">
        <v>977.72639933332005</v>
      </c>
      <c r="AN230" s="1954">
        <v>977.42170597666995</v>
      </c>
      <c r="AO230" s="1954">
        <v>977.12102427217997</v>
      </c>
      <c r="AP230" s="1954">
        <v>976.82391515635004</v>
      </c>
      <c r="AQ230" s="1954">
        <v>976.53031433762999</v>
      </c>
      <c r="AR230" s="1954">
        <v>976.24016731789004</v>
      </c>
      <c r="AS230" s="456"/>
      <c r="AT230" s="456"/>
      <c r="AU230" s="456"/>
      <c r="AV230" s="456"/>
      <c r="AW230" s="456"/>
      <c r="AX230" s="456"/>
      <c r="AY230" s="456"/>
      <c r="AZ230" s="456"/>
      <c r="BA230" s="456"/>
      <c r="BB230" s="456"/>
      <c r="BC230" s="456"/>
      <c r="BD230" s="456"/>
      <c r="BE230" s="456"/>
      <c r="BF230" s="456"/>
      <c r="BG230" s="456"/>
      <c r="BH230" s="456"/>
      <c r="BI230" s="456"/>
      <c r="BJ230" s="456"/>
      <c r="BK230" s="456"/>
      <c r="BL230" s="456"/>
    </row>
    <row r="231" spans="1:64">
      <c r="A231" s="120"/>
      <c r="B231" s="120"/>
      <c r="C231" s="120">
        <v>2</v>
      </c>
      <c r="D231" s="1954">
        <v>0</v>
      </c>
      <c r="E231" s="1954">
        <v>0</v>
      </c>
      <c r="F231" s="1954">
        <v>0</v>
      </c>
      <c r="G231" s="1954">
        <v>0</v>
      </c>
      <c r="H231" s="1954">
        <v>0</v>
      </c>
      <c r="I231" s="1954">
        <v>0</v>
      </c>
      <c r="J231" s="1954">
        <v>0</v>
      </c>
      <c r="K231" s="1954">
        <v>0</v>
      </c>
      <c r="L231" s="1954">
        <v>0</v>
      </c>
      <c r="M231" s="1954">
        <v>0</v>
      </c>
      <c r="N231" s="1954">
        <v>0</v>
      </c>
      <c r="O231" s="1954">
        <v>0</v>
      </c>
      <c r="P231" s="1954">
        <v>0</v>
      </c>
      <c r="Q231" s="1954">
        <v>0</v>
      </c>
      <c r="R231" s="1954">
        <v>0</v>
      </c>
      <c r="S231" s="1954">
        <v>0</v>
      </c>
      <c r="T231" s="1954">
        <v>0</v>
      </c>
      <c r="U231" s="1954">
        <v>0</v>
      </c>
      <c r="V231" s="1954">
        <v>0</v>
      </c>
      <c r="W231" s="1954">
        <v>0</v>
      </c>
      <c r="X231" s="1954">
        <v>0</v>
      </c>
      <c r="Y231" s="1954">
        <v>0</v>
      </c>
      <c r="Z231" s="1954">
        <v>0</v>
      </c>
      <c r="AA231" s="1954">
        <v>0</v>
      </c>
      <c r="AB231" s="1954">
        <v>0</v>
      </c>
      <c r="AC231" s="1954">
        <v>0</v>
      </c>
      <c r="AD231" s="1954">
        <v>0</v>
      </c>
      <c r="AE231" s="1954">
        <v>886.64939879584006</v>
      </c>
      <c r="AF231" s="1954">
        <v>887.14014572227995</v>
      </c>
      <c r="AG231" s="1954">
        <v>887.67203044643998</v>
      </c>
      <c r="AH231" s="1954">
        <v>888.25256759059005</v>
      </c>
      <c r="AI231" s="1954">
        <v>887.60652472048002</v>
      </c>
      <c r="AJ231" s="1954">
        <v>886.96238261733004</v>
      </c>
      <c r="AK231" s="1954">
        <v>886.34891461887003</v>
      </c>
      <c r="AL231" s="1954">
        <v>885.72437435386996</v>
      </c>
      <c r="AM231" s="1954">
        <v>885.11213131619002</v>
      </c>
      <c r="AN231" s="1954">
        <v>884.72808362334001</v>
      </c>
      <c r="AO231" s="1954">
        <v>884.34909237731995</v>
      </c>
      <c r="AP231" s="1954">
        <v>883.97460416493004</v>
      </c>
      <c r="AQ231" s="1954">
        <v>883.60453795052001</v>
      </c>
      <c r="AR231" s="1954">
        <v>883.23882504249002</v>
      </c>
      <c r="AS231" s="456"/>
      <c r="AT231" s="456"/>
      <c r="AU231" s="456"/>
      <c r="AV231" s="456"/>
      <c r="AW231" s="456"/>
      <c r="AX231" s="456"/>
      <c r="AY231" s="456"/>
      <c r="AZ231" s="456"/>
      <c r="BA231" s="456"/>
      <c r="BB231" s="456"/>
      <c r="BC231" s="456"/>
      <c r="BD231" s="456"/>
      <c r="BE231" s="456"/>
      <c r="BF231" s="456"/>
      <c r="BG231" s="456"/>
      <c r="BH231" s="456"/>
      <c r="BI231" s="456"/>
      <c r="BJ231" s="456"/>
      <c r="BK231" s="456"/>
      <c r="BL231" s="456"/>
    </row>
    <row r="232" spans="1:64">
      <c r="A232" s="120"/>
      <c r="B232" s="120"/>
      <c r="C232" s="120">
        <v>3</v>
      </c>
      <c r="D232" s="1954">
        <v>0</v>
      </c>
      <c r="E232" s="1954">
        <v>0</v>
      </c>
      <c r="F232" s="1954">
        <v>0</v>
      </c>
      <c r="G232" s="1954">
        <v>0</v>
      </c>
      <c r="H232" s="1954">
        <v>0</v>
      </c>
      <c r="I232" s="1954">
        <v>0</v>
      </c>
      <c r="J232" s="1954">
        <v>0</v>
      </c>
      <c r="K232" s="1954">
        <v>0</v>
      </c>
      <c r="L232" s="1954">
        <v>0</v>
      </c>
      <c r="M232" s="1954">
        <v>0</v>
      </c>
      <c r="N232" s="1954">
        <v>0</v>
      </c>
      <c r="O232" s="1954">
        <v>0</v>
      </c>
      <c r="P232" s="1954">
        <v>0</v>
      </c>
      <c r="Q232" s="1954">
        <v>0</v>
      </c>
      <c r="R232" s="1954">
        <v>0</v>
      </c>
      <c r="S232" s="1954">
        <v>0</v>
      </c>
      <c r="T232" s="1954">
        <v>0</v>
      </c>
      <c r="U232" s="1954">
        <v>0</v>
      </c>
      <c r="V232" s="1954">
        <v>0</v>
      </c>
      <c r="W232" s="1954">
        <v>0</v>
      </c>
      <c r="X232" s="1954">
        <v>0</v>
      </c>
      <c r="Y232" s="1954">
        <v>0</v>
      </c>
      <c r="Z232" s="1954">
        <v>0</v>
      </c>
      <c r="AA232" s="1954">
        <v>0</v>
      </c>
      <c r="AB232" s="1954">
        <v>0</v>
      </c>
      <c r="AC232" s="1954">
        <v>0</v>
      </c>
      <c r="AD232" s="1954">
        <v>0</v>
      </c>
      <c r="AE232" s="1954">
        <v>1148.9735029102001</v>
      </c>
      <c r="AF232" s="1954">
        <v>1149.17604885632</v>
      </c>
      <c r="AG232" s="1954">
        <v>1149.39557360295</v>
      </c>
      <c r="AH232" s="1954">
        <v>1149.6351786596199</v>
      </c>
      <c r="AI232" s="1954">
        <v>1149.3685374290501</v>
      </c>
      <c r="AJ232" s="1954">
        <v>1149.10268070191</v>
      </c>
      <c r="AK232" s="1954">
        <v>1148.8494840959399</v>
      </c>
      <c r="AL232" s="1954">
        <v>1148.59171763414</v>
      </c>
      <c r="AM232" s="1954">
        <v>1148.3390266061499</v>
      </c>
      <c r="AN232" s="1954">
        <v>1148.1805186275701</v>
      </c>
      <c r="AO232" s="1954">
        <v>1148.02409759595</v>
      </c>
      <c r="AP232" s="1954">
        <v>1147.8695351010999</v>
      </c>
      <c r="AQ232" s="1954">
        <v>1147.71679769718</v>
      </c>
      <c r="AR232" s="1954">
        <v>1147.56585703311</v>
      </c>
      <c r="AS232" s="456"/>
      <c r="AT232" s="456"/>
      <c r="AU232" s="456"/>
      <c r="AV232" s="456"/>
      <c r="AW232" s="456"/>
      <c r="AX232" s="456"/>
      <c r="AY232" s="456"/>
      <c r="AZ232" s="456"/>
      <c r="BA232" s="456"/>
      <c r="BB232" s="456"/>
      <c r="BC232" s="456"/>
      <c r="BD232" s="456"/>
      <c r="BE232" s="456"/>
      <c r="BF232" s="456"/>
      <c r="BG232" s="456"/>
      <c r="BH232" s="456"/>
      <c r="BI232" s="456"/>
      <c r="BJ232" s="456"/>
      <c r="BK232" s="456"/>
      <c r="BL232" s="456"/>
    </row>
    <row r="233" spans="1:64">
      <c r="A233" s="120"/>
      <c r="B233" s="120"/>
      <c r="C233" s="120">
        <v>4</v>
      </c>
      <c r="D233" s="1954">
        <v>0</v>
      </c>
      <c r="E233" s="1954">
        <v>0</v>
      </c>
      <c r="F233" s="1954">
        <v>0</v>
      </c>
      <c r="G233" s="1954">
        <v>0</v>
      </c>
      <c r="H233" s="1954">
        <v>0</v>
      </c>
      <c r="I233" s="1954">
        <v>0</v>
      </c>
      <c r="J233" s="1954">
        <v>0</v>
      </c>
      <c r="K233" s="1954">
        <v>0</v>
      </c>
      <c r="L233" s="1954">
        <v>0</v>
      </c>
      <c r="M233" s="1954">
        <v>0</v>
      </c>
      <c r="N233" s="1954">
        <v>0</v>
      </c>
      <c r="O233" s="1954">
        <v>0</v>
      </c>
      <c r="P233" s="1954">
        <v>0</v>
      </c>
      <c r="Q233" s="1954">
        <v>0</v>
      </c>
      <c r="R233" s="1954">
        <v>0</v>
      </c>
      <c r="S233" s="1954">
        <v>0</v>
      </c>
      <c r="T233" s="1954">
        <v>0</v>
      </c>
      <c r="U233" s="1954">
        <v>0</v>
      </c>
      <c r="V233" s="1954">
        <v>0</v>
      </c>
      <c r="W233" s="1954">
        <v>0</v>
      </c>
      <c r="X233" s="1954">
        <v>0</v>
      </c>
      <c r="Y233" s="1954">
        <v>0</v>
      </c>
      <c r="Z233" s="1954">
        <v>0</v>
      </c>
      <c r="AA233" s="1954">
        <v>0</v>
      </c>
      <c r="AB233" s="1954">
        <v>0</v>
      </c>
      <c r="AC233" s="1954">
        <v>0</v>
      </c>
      <c r="AD233" s="1954">
        <v>0</v>
      </c>
      <c r="AE233" s="1954">
        <v>1313.67886673213</v>
      </c>
      <c r="AF233" s="1954">
        <v>1313.70046000722</v>
      </c>
      <c r="AG233" s="1954">
        <v>1313.7238633797999</v>
      </c>
      <c r="AH233" s="1954">
        <v>1313.74940749954</v>
      </c>
      <c r="AI233" s="1954">
        <v>1313.7209810730899</v>
      </c>
      <c r="AJ233" s="1954">
        <v>1313.6926382819699</v>
      </c>
      <c r="AK233" s="1954">
        <v>1313.66564517711</v>
      </c>
      <c r="AL233" s="1954">
        <v>1313.6381648832501</v>
      </c>
      <c r="AM233" s="1954">
        <v>1313.6112256776901</v>
      </c>
      <c r="AN233" s="1954">
        <v>1313.5943272580901</v>
      </c>
      <c r="AO233" s="1954">
        <v>1313.57765132639</v>
      </c>
      <c r="AP233" s="1954">
        <v>1313.5611735319201</v>
      </c>
      <c r="AQ233" s="1954">
        <v>1313.5448903090701</v>
      </c>
      <c r="AR233" s="1954">
        <v>1313.5287986353401</v>
      </c>
      <c r="AS233" s="456"/>
      <c r="AT233" s="456"/>
      <c r="AU233" s="456"/>
      <c r="AV233" s="456"/>
      <c r="AW233" s="456"/>
      <c r="AX233" s="456"/>
      <c r="AY233" s="456"/>
      <c r="AZ233" s="456"/>
      <c r="BA233" s="456"/>
      <c r="BB233" s="456"/>
      <c r="BC233" s="456"/>
      <c r="BD233" s="456"/>
      <c r="BE233" s="456"/>
      <c r="BF233" s="456"/>
      <c r="BG233" s="456"/>
      <c r="BH233" s="456"/>
      <c r="BI233" s="456"/>
      <c r="BJ233" s="456"/>
      <c r="BK233" s="456"/>
      <c r="BL233" s="456"/>
    </row>
    <row r="234" spans="1:64">
      <c r="A234" s="120"/>
      <c r="B234" s="120"/>
      <c r="C234" s="120">
        <v>5</v>
      </c>
      <c r="D234" s="1954">
        <v>0</v>
      </c>
      <c r="E234" s="1954">
        <v>0</v>
      </c>
      <c r="F234" s="1954">
        <v>0</v>
      </c>
      <c r="G234" s="1954">
        <v>0</v>
      </c>
      <c r="H234" s="1954">
        <v>0</v>
      </c>
      <c r="I234" s="1954">
        <v>0</v>
      </c>
      <c r="J234" s="1954">
        <v>0</v>
      </c>
      <c r="K234" s="1954">
        <v>0</v>
      </c>
      <c r="L234" s="1954">
        <v>0</v>
      </c>
      <c r="M234" s="1954">
        <v>0</v>
      </c>
      <c r="N234" s="1954">
        <v>0</v>
      </c>
      <c r="O234" s="1954">
        <v>0</v>
      </c>
      <c r="P234" s="1954">
        <v>0</v>
      </c>
      <c r="Q234" s="1954">
        <v>0</v>
      </c>
      <c r="R234" s="1954">
        <v>0</v>
      </c>
      <c r="S234" s="1954">
        <v>0</v>
      </c>
      <c r="T234" s="1954">
        <v>0</v>
      </c>
      <c r="U234" s="1954">
        <v>0</v>
      </c>
      <c r="V234" s="1954">
        <v>0</v>
      </c>
      <c r="W234" s="1954">
        <v>0</v>
      </c>
      <c r="X234" s="1954">
        <v>0</v>
      </c>
      <c r="Y234" s="1954">
        <v>0</v>
      </c>
      <c r="Z234" s="1954">
        <v>0</v>
      </c>
      <c r="AA234" s="1954">
        <v>0</v>
      </c>
      <c r="AB234" s="1954">
        <v>0</v>
      </c>
      <c r="AC234" s="1954">
        <v>0</v>
      </c>
      <c r="AD234" s="1954">
        <v>0</v>
      </c>
      <c r="AE234" s="1954">
        <v>1465.7792282207599</v>
      </c>
      <c r="AF234" s="1954">
        <v>1465.6337172435101</v>
      </c>
      <c r="AG234" s="1954">
        <v>1465.4760085308801</v>
      </c>
      <c r="AH234" s="1954">
        <v>1465.3038739282499</v>
      </c>
      <c r="AI234" s="1954">
        <v>1465.4954315811001</v>
      </c>
      <c r="AJ234" s="1954">
        <v>1465.68642563907</v>
      </c>
      <c r="AK234" s="1954">
        <v>1465.8683245428799</v>
      </c>
      <c r="AL234" s="1954">
        <v>1466.05350647555</v>
      </c>
      <c r="AM234" s="1954">
        <v>1466.2350421672199</v>
      </c>
      <c r="AN234" s="1954">
        <v>1466.34891584036</v>
      </c>
      <c r="AO234" s="1954">
        <v>1466.46129023051</v>
      </c>
      <c r="AP234" s="1954">
        <v>1466.57232942978</v>
      </c>
      <c r="AQ234" s="1954">
        <v>1466.68205746597</v>
      </c>
      <c r="AR234" s="1954">
        <v>1466.79049470678</v>
      </c>
      <c r="AS234" s="456"/>
      <c r="AT234" s="456"/>
      <c r="AU234" s="456"/>
      <c r="AV234" s="456"/>
      <c r="AW234" s="456"/>
      <c r="AX234" s="456"/>
      <c r="AY234" s="456"/>
      <c r="AZ234" s="456"/>
      <c r="BA234" s="456"/>
      <c r="BB234" s="456"/>
      <c r="BC234" s="456"/>
      <c r="BD234" s="456"/>
      <c r="BE234" s="456"/>
      <c r="BF234" s="456"/>
      <c r="BG234" s="456"/>
      <c r="BH234" s="456"/>
      <c r="BI234" s="456"/>
      <c r="BJ234" s="456"/>
      <c r="BK234" s="456"/>
      <c r="BL234" s="456"/>
    </row>
    <row r="235" spans="1:64">
      <c r="A235" s="120"/>
      <c r="B235" s="120"/>
      <c r="C235" s="120">
        <v>6</v>
      </c>
      <c r="D235" s="1954">
        <v>0</v>
      </c>
      <c r="E235" s="1954">
        <v>0</v>
      </c>
      <c r="F235" s="1954">
        <v>0</v>
      </c>
      <c r="G235" s="1954">
        <v>0</v>
      </c>
      <c r="H235" s="1954">
        <v>0</v>
      </c>
      <c r="I235" s="1954">
        <v>0</v>
      </c>
      <c r="J235" s="1954">
        <v>0</v>
      </c>
      <c r="K235" s="1954">
        <v>0</v>
      </c>
      <c r="L235" s="1954">
        <v>0</v>
      </c>
      <c r="M235" s="1954">
        <v>0</v>
      </c>
      <c r="N235" s="1954">
        <v>0</v>
      </c>
      <c r="O235" s="1954">
        <v>0</v>
      </c>
      <c r="P235" s="1954">
        <v>0</v>
      </c>
      <c r="Q235" s="1954">
        <v>0</v>
      </c>
      <c r="R235" s="1954">
        <v>0</v>
      </c>
      <c r="S235" s="1954">
        <v>0</v>
      </c>
      <c r="T235" s="1954">
        <v>0</v>
      </c>
      <c r="U235" s="1954">
        <v>0</v>
      </c>
      <c r="V235" s="1954">
        <v>0</v>
      </c>
      <c r="W235" s="1954">
        <v>0</v>
      </c>
      <c r="X235" s="1954">
        <v>0</v>
      </c>
      <c r="Y235" s="1954">
        <v>0</v>
      </c>
      <c r="Z235" s="1954">
        <v>0</v>
      </c>
      <c r="AA235" s="1954">
        <v>0</v>
      </c>
      <c r="AB235" s="1954">
        <v>0</v>
      </c>
      <c r="AC235" s="1954">
        <v>0</v>
      </c>
      <c r="AD235" s="1954">
        <v>0</v>
      </c>
      <c r="AE235" s="1954">
        <v>1553.3139666465299</v>
      </c>
      <c r="AF235" s="1954">
        <v>1553.07228609496</v>
      </c>
      <c r="AG235" s="1954">
        <v>1552.81034620991</v>
      </c>
      <c r="AH235" s="1954">
        <v>1552.5244462283799</v>
      </c>
      <c r="AI235" s="1954">
        <v>1552.84260613682</v>
      </c>
      <c r="AJ235" s="1954">
        <v>1553.1598299652101</v>
      </c>
      <c r="AK235" s="1954">
        <v>1553.4619475664599</v>
      </c>
      <c r="AL235" s="1954">
        <v>1553.7695179812499</v>
      </c>
      <c r="AM235" s="1954">
        <v>1554.0710323200301</v>
      </c>
      <c r="AN235" s="1954">
        <v>1554.26016617546</v>
      </c>
      <c r="AO235" s="1954">
        <v>1554.4468098576599</v>
      </c>
      <c r="AP235" s="1954">
        <v>1554.6312359087401</v>
      </c>
      <c r="AQ235" s="1954">
        <v>1554.8134842367399</v>
      </c>
      <c r="AR235" s="1954">
        <v>1554.99358867055</v>
      </c>
      <c r="AS235" s="456"/>
      <c r="AT235" s="456"/>
      <c r="AU235" s="456"/>
      <c r="AV235" s="456"/>
      <c r="AW235" s="456"/>
      <c r="AX235" s="456"/>
      <c r="AY235" s="456"/>
      <c r="AZ235" s="456"/>
      <c r="BA235" s="456"/>
      <c r="BB235" s="456"/>
      <c r="BC235" s="456"/>
      <c r="BD235" s="456"/>
      <c r="BE235" s="456"/>
      <c r="BF235" s="456"/>
      <c r="BG235" s="456"/>
      <c r="BH235" s="456"/>
      <c r="BI235" s="456"/>
      <c r="BJ235" s="456"/>
      <c r="BK235" s="456"/>
      <c r="BL235" s="456"/>
    </row>
    <row r="236" spans="1:64">
      <c r="A236" s="120"/>
      <c r="B236" s="120"/>
      <c r="C236" s="120">
        <v>7</v>
      </c>
      <c r="D236" s="1954">
        <v>0</v>
      </c>
      <c r="E236" s="1954">
        <v>0</v>
      </c>
      <c r="F236" s="1954">
        <v>0</v>
      </c>
      <c r="G236" s="1954">
        <v>0</v>
      </c>
      <c r="H236" s="1954">
        <v>0</v>
      </c>
      <c r="I236" s="1954">
        <v>0</v>
      </c>
      <c r="J236" s="1954">
        <v>0</v>
      </c>
      <c r="K236" s="1954">
        <v>0</v>
      </c>
      <c r="L236" s="1954">
        <v>0</v>
      </c>
      <c r="M236" s="1954">
        <v>0</v>
      </c>
      <c r="N236" s="1954">
        <v>0</v>
      </c>
      <c r="O236" s="1954">
        <v>0</v>
      </c>
      <c r="P236" s="1954">
        <v>0</v>
      </c>
      <c r="Q236" s="1954">
        <v>0</v>
      </c>
      <c r="R236" s="1954">
        <v>0</v>
      </c>
      <c r="S236" s="1954">
        <v>0</v>
      </c>
      <c r="T236" s="1954">
        <v>0</v>
      </c>
      <c r="U236" s="1954">
        <v>0</v>
      </c>
      <c r="V236" s="1954">
        <v>0</v>
      </c>
      <c r="W236" s="1954">
        <v>0</v>
      </c>
      <c r="X236" s="1954">
        <v>0</v>
      </c>
      <c r="Y236" s="1954">
        <v>0</v>
      </c>
      <c r="Z236" s="1954">
        <v>0</v>
      </c>
      <c r="AA236" s="1954">
        <v>0</v>
      </c>
      <c r="AB236" s="1954">
        <v>0</v>
      </c>
      <c r="AC236" s="1954">
        <v>0</v>
      </c>
      <c r="AD236" s="1954">
        <v>0</v>
      </c>
      <c r="AE236" s="1954">
        <v>1605.4146429575501</v>
      </c>
      <c r="AF236" s="1954">
        <v>1605.11572227535</v>
      </c>
      <c r="AG236" s="1954">
        <v>1604.7917439964599</v>
      </c>
      <c r="AH236" s="1954">
        <v>1604.4381308614099</v>
      </c>
      <c r="AI236" s="1954">
        <v>1604.83164443238</v>
      </c>
      <c r="AJ236" s="1954">
        <v>1605.2240002201299</v>
      </c>
      <c r="AK236" s="1954">
        <v>1605.5976719901</v>
      </c>
      <c r="AL236" s="1954">
        <v>1605.97808802944</v>
      </c>
      <c r="AM236" s="1954">
        <v>1606.35101365899</v>
      </c>
      <c r="AN236" s="1954">
        <v>1606.58494237491</v>
      </c>
      <c r="AO236" s="1954">
        <v>1606.81579113973</v>
      </c>
      <c r="AP236" s="1954">
        <v>1607.04389704502</v>
      </c>
      <c r="AQ236" s="1954">
        <v>1607.2693094506999</v>
      </c>
      <c r="AR236" s="1954">
        <v>1607.4920701977801</v>
      </c>
      <c r="AS236" s="456"/>
      <c r="AT236" s="456"/>
      <c r="AU236" s="456"/>
      <c r="AV236" s="456"/>
      <c r="AW236" s="456"/>
      <c r="AX236" s="456"/>
      <c r="AY236" s="456"/>
      <c r="AZ236" s="456"/>
      <c r="BA236" s="456"/>
      <c r="BB236" s="456"/>
      <c r="BC236" s="456"/>
      <c r="BD236" s="456"/>
      <c r="BE236" s="456"/>
      <c r="BF236" s="456"/>
      <c r="BG236" s="456"/>
      <c r="BH236" s="456"/>
      <c r="BI236" s="456"/>
      <c r="BJ236" s="456"/>
      <c r="BK236" s="456"/>
      <c r="BL236" s="456"/>
    </row>
    <row r="237" spans="1:64">
      <c r="A237" s="120"/>
      <c r="B237" s="120"/>
      <c r="C237" s="120">
        <v>8</v>
      </c>
      <c r="D237" s="1954">
        <v>0</v>
      </c>
      <c r="E237" s="1954">
        <v>0</v>
      </c>
      <c r="F237" s="1954">
        <v>0</v>
      </c>
      <c r="G237" s="1954">
        <v>0</v>
      </c>
      <c r="H237" s="1954">
        <v>0</v>
      </c>
      <c r="I237" s="1954">
        <v>0</v>
      </c>
      <c r="J237" s="1954">
        <v>0</v>
      </c>
      <c r="K237" s="1954">
        <v>0</v>
      </c>
      <c r="L237" s="1954">
        <v>0</v>
      </c>
      <c r="M237" s="1954">
        <v>0</v>
      </c>
      <c r="N237" s="1954">
        <v>0</v>
      </c>
      <c r="O237" s="1954">
        <v>0</v>
      </c>
      <c r="P237" s="1954">
        <v>0</v>
      </c>
      <c r="Q237" s="1954">
        <v>0</v>
      </c>
      <c r="R237" s="1954">
        <v>0</v>
      </c>
      <c r="S237" s="1954">
        <v>0</v>
      </c>
      <c r="T237" s="1954">
        <v>0</v>
      </c>
      <c r="U237" s="1954">
        <v>0</v>
      </c>
      <c r="V237" s="1954">
        <v>0</v>
      </c>
      <c r="W237" s="1954">
        <v>0</v>
      </c>
      <c r="X237" s="1954">
        <v>0</v>
      </c>
      <c r="Y237" s="1954">
        <v>0</v>
      </c>
      <c r="Z237" s="1954">
        <v>0</v>
      </c>
      <c r="AA237" s="1954">
        <v>0</v>
      </c>
      <c r="AB237" s="1954">
        <v>0</v>
      </c>
      <c r="AC237" s="1954">
        <v>0</v>
      </c>
      <c r="AD237" s="1954">
        <v>0</v>
      </c>
      <c r="AE237" s="1954">
        <v>1665.7785985759699</v>
      </c>
      <c r="AF237" s="1954">
        <v>1665.4133593553099</v>
      </c>
      <c r="AG237" s="1954">
        <v>1665.01750325992</v>
      </c>
      <c r="AH237" s="1954">
        <v>1664.58543751958</v>
      </c>
      <c r="AI237" s="1954">
        <v>1665.06625600601</v>
      </c>
      <c r="AJ237" s="1954">
        <v>1665.54565984343</v>
      </c>
      <c r="AK237" s="1954">
        <v>1666.0022344271599</v>
      </c>
      <c r="AL237" s="1954">
        <v>1666.4670495637599</v>
      </c>
      <c r="AM237" s="1954">
        <v>1666.92271246837</v>
      </c>
      <c r="AN237" s="1954">
        <v>1667.208540606</v>
      </c>
      <c r="AO237" s="1954">
        <v>1667.49060547461</v>
      </c>
      <c r="AP237" s="1954">
        <v>1667.76931895292</v>
      </c>
      <c r="AQ237" s="1954">
        <v>1668.04474135183</v>
      </c>
      <c r="AR237" s="1954">
        <v>1668.31692379519</v>
      </c>
      <c r="AS237" s="456"/>
      <c r="AT237" s="456"/>
      <c r="AU237" s="456"/>
      <c r="AV237" s="456"/>
      <c r="AW237" s="456"/>
      <c r="AX237" s="456"/>
      <c r="AY237" s="456"/>
      <c r="AZ237" s="456"/>
      <c r="BA237" s="456"/>
      <c r="BB237" s="456"/>
      <c r="BC237" s="456"/>
      <c r="BD237" s="456"/>
      <c r="BE237" s="456"/>
      <c r="BF237" s="456"/>
      <c r="BG237" s="456"/>
      <c r="BH237" s="456"/>
      <c r="BI237" s="456"/>
      <c r="BJ237" s="456"/>
      <c r="BK237" s="456"/>
      <c r="BL237" s="456"/>
    </row>
    <row r="238" spans="1:64">
      <c r="A238" s="120"/>
      <c r="B238" s="120"/>
      <c r="C238" s="120">
        <v>9</v>
      </c>
      <c r="D238" s="1954">
        <v>0</v>
      </c>
      <c r="E238" s="1954">
        <v>0</v>
      </c>
      <c r="F238" s="1954">
        <v>0</v>
      </c>
      <c r="G238" s="1954">
        <v>0</v>
      </c>
      <c r="H238" s="1954">
        <v>0</v>
      </c>
      <c r="I238" s="1954">
        <v>0</v>
      </c>
      <c r="J238" s="1954">
        <v>0</v>
      </c>
      <c r="K238" s="1954">
        <v>0</v>
      </c>
      <c r="L238" s="1954">
        <v>0</v>
      </c>
      <c r="M238" s="1954">
        <v>0</v>
      </c>
      <c r="N238" s="1954">
        <v>0</v>
      </c>
      <c r="O238" s="1954">
        <v>0</v>
      </c>
      <c r="P238" s="1954">
        <v>0</v>
      </c>
      <c r="Q238" s="1954">
        <v>0</v>
      </c>
      <c r="R238" s="1954">
        <v>0</v>
      </c>
      <c r="S238" s="1954">
        <v>0</v>
      </c>
      <c r="T238" s="1954">
        <v>0</v>
      </c>
      <c r="U238" s="1954">
        <v>0</v>
      </c>
      <c r="V238" s="1954">
        <v>0</v>
      </c>
      <c r="W238" s="1954">
        <v>0</v>
      </c>
      <c r="X238" s="1954">
        <v>0</v>
      </c>
      <c r="Y238" s="1954">
        <v>0</v>
      </c>
      <c r="Z238" s="1954">
        <v>0</v>
      </c>
      <c r="AA238" s="1954">
        <v>0</v>
      </c>
      <c r="AB238" s="1954">
        <v>0</v>
      </c>
      <c r="AC238" s="1954">
        <v>0</v>
      </c>
      <c r="AD238" s="1954">
        <v>0</v>
      </c>
      <c r="AE238" s="1954">
        <v>1597.5715303945999</v>
      </c>
      <c r="AF238" s="1954">
        <v>1597.2812265062601</v>
      </c>
      <c r="AG238" s="1954">
        <v>1596.9665873404199</v>
      </c>
      <c r="AH238" s="1954">
        <v>1596.6231675833201</v>
      </c>
      <c r="AI238" s="1954">
        <v>1597.00533759219</v>
      </c>
      <c r="AJ238" s="1954">
        <v>1597.38638319251</v>
      </c>
      <c r="AK238" s="1954">
        <v>1597.7492833671799</v>
      </c>
      <c r="AL238" s="1954">
        <v>1598.1187333985299</v>
      </c>
      <c r="AM238" s="1954">
        <v>1598.4809089413</v>
      </c>
      <c r="AN238" s="1954">
        <v>1598.70809434489</v>
      </c>
      <c r="AO238" s="1954">
        <v>1598.93228858114</v>
      </c>
      <c r="AP238" s="1954">
        <v>1599.1538190245101</v>
      </c>
      <c r="AQ238" s="1954">
        <v>1599.3727336120401</v>
      </c>
      <c r="AR238" s="1954">
        <v>1599.5890729786299</v>
      </c>
      <c r="AS238" s="456"/>
      <c r="AT238" s="456"/>
      <c r="AU238" s="456"/>
      <c r="AV238" s="456"/>
      <c r="AW238" s="456"/>
      <c r="AX238" s="456"/>
      <c r="AY238" s="456"/>
      <c r="AZ238" s="456"/>
      <c r="BA238" s="456"/>
      <c r="BB238" s="456"/>
      <c r="BC238" s="456"/>
      <c r="BD238" s="456"/>
      <c r="BE238" s="456"/>
      <c r="BF238" s="456"/>
      <c r="BG238" s="456"/>
      <c r="BH238" s="456"/>
      <c r="BI238" s="456"/>
      <c r="BJ238" s="456"/>
      <c r="BK238" s="456"/>
      <c r="BL238" s="456"/>
    </row>
    <row r="239" spans="1:64">
      <c r="A239" s="120"/>
      <c r="B239" s="120"/>
      <c r="C239" s="120">
        <v>10</v>
      </c>
      <c r="D239" s="1954">
        <v>0</v>
      </c>
      <c r="E239" s="1954">
        <v>0</v>
      </c>
      <c r="F239" s="1954">
        <v>0</v>
      </c>
      <c r="G239" s="1954">
        <v>0</v>
      </c>
      <c r="H239" s="1954">
        <v>0</v>
      </c>
      <c r="I239" s="1954">
        <v>0</v>
      </c>
      <c r="J239" s="1954">
        <v>0</v>
      </c>
      <c r="K239" s="1954">
        <v>0</v>
      </c>
      <c r="L239" s="1954">
        <v>0</v>
      </c>
      <c r="M239" s="1954">
        <v>0</v>
      </c>
      <c r="N239" s="1954">
        <v>0</v>
      </c>
      <c r="O239" s="1954">
        <v>0</v>
      </c>
      <c r="P239" s="1954">
        <v>0</v>
      </c>
      <c r="Q239" s="1954">
        <v>0</v>
      </c>
      <c r="R239" s="1954">
        <v>0</v>
      </c>
      <c r="S239" s="1954">
        <v>0</v>
      </c>
      <c r="T239" s="1954">
        <v>0</v>
      </c>
      <c r="U239" s="1954">
        <v>0</v>
      </c>
      <c r="V239" s="1954">
        <v>0</v>
      </c>
      <c r="W239" s="1954">
        <v>0</v>
      </c>
      <c r="X239" s="1954">
        <v>0</v>
      </c>
      <c r="Y239" s="1954">
        <v>0</v>
      </c>
      <c r="Z239" s="1954">
        <v>0</v>
      </c>
      <c r="AA239" s="1954">
        <v>0</v>
      </c>
      <c r="AB239" s="1954">
        <v>0</v>
      </c>
      <c r="AC239" s="1954">
        <v>0</v>
      </c>
      <c r="AD239" s="1954">
        <v>0</v>
      </c>
      <c r="AE239" s="1954">
        <v>1501.6334570799499</v>
      </c>
      <c r="AF239" s="1954">
        <v>1501.4485550450599</v>
      </c>
      <c r="AG239" s="1954">
        <v>1501.24815324421</v>
      </c>
      <c r="AH239" s="1954">
        <v>1501.02942034238</v>
      </c>
      <c r="AI239" s="1954">
        <v>1501.2728342791299</v>
      </c>
      <c r="AJ239" s="1954">
        <v>1501.5155320510601</v>
      </c>
      <c r="AK239" s="1954">
        <v>1501.74667253334</v>
      </c>
      <c r="AL239" s="1954">
        <v>1501.98198478828</v>
      </c>
      <c r="AM239" s="1954">
        <v>1502.2126637338099</v>
      </c>
      <c r="AN239" s="1954">
        <v>1502.35736397762</v>
      </c>
      <c r="AO239" s="1954">
        <v>1502.50015906979</v>
      </c>
      <c r="AP239" s="1954">
        <v>1502.6412575235599</v>
      </c>
      <c r="AQ239" s="1954">
        <v>1502.7806898712699</v>
      </c>
      <c r="AR239" s="1954">
        <v>1502.91848199434</v>
      </c>
      <c r="AS239" s="456"/>
      <c r="AT239" s="456"/>
      <c r="AU239" s="456"/>
      <c r="AV239" s="456"/>
      <c r="AW239" s="456"/>
      <c r="AX239" s="456"/>
      <c r="AY239" s="456"/>
      <c r="AZ239" s="456"/>
      <c r="BA239" s="456"/>
      <c r="BB239" s="456"/>
      <c r="BC239" s="456"/>
      <c r="BD239" s="456"/>
      <c r="BE239" s="456"/>
      <c r="BF239" s="456"/>
      <c r="BG239" s="456"/>
      <c r="BH239" s="456"/>
      <c r="BI239" s="456"/>
      <c r="BJ239" s="456"/>
      <c r="BK239" s="456"/>
      <c r="BL239" s="456"/>
    </row>
    <row r="240" spans="1:64">
      <c r="A240" s="120"/>
      <c r="B240" s="120"/>
      <c r="C240" s="120">
        <v>11</v>
      </c>
      <c r="D240" s="1954">
        <v>0</v>
      </c>
      <c r="E240" s="1954">
        <v>0</v>
      </c>
      <c r="F240" s="1954">
        <v>0</v>
      </c>
      <c r="G240" s="1954">
        <v>0</v>
      </c>
      <c r="H240" s="1954">
        <v>0</v>
      </c>
      <c r="I240" s="1954">
        <v>0</v>
      </c>
      <c r="J240" s="1954">
        <v>0</v>
      </c>
      <c r="K240" s="1954">
        <v>0</v>
      </c>
      <c r="L240" s="1954">
        <v>0</v>
      </c>
      <c r="M240" s="1954">
        <v>0</v>
      </c>
      <c r="N240" s="1954">
        <v>0</v>
      </c>
      <c r="O240" s="1954">
        <v>0</v>
      </c>
      <c r="P240" s="1954">
        <v>0</v>
      </c>
      <c r="Q240" s="1954">
        <v>0</v>
      </c>
      <c r="R240" s="1954">
        <v>0</v>
      </c>
      <c r="S240" s="1954">
        <v>0</v>
      </c>
      <c r="T240" s="1954">
        <v>0</v>
      </c>
      <c r="U240" s="1954">
        <v>0</v>
      </c>
      <c r="V240" s="1954">
        <v>0</v>
      </c>
      <c r="W240" s="1954">
        <v>0</v>
      </c>
      <c r="X240" s="1954">
        <v>0</v>
      </c>
      <c r="Y240" s="1954">
        <v>0</v>
      </c>
      <c r="Z240" s="1954">
        <v>0</v>
      </c>
      <c r="AA240" s="1954">
        <v>0</v>
      </c>
      <c r="AB240" s="1954">
        <v>0</v>
      </c>
      <c r="AC240" s="1954">
        <v>0</v>
      </c>
      <c r="AD240" s="1954">
        <v>0</v>
      </c>
      <c r="AE240" s="1954">
        <v>1271.10196996184</v>
      </c>
      <c r="AF240" s="1954">
        <v>1271.17034011787</v>
      </c>
      <c r="AG240" s="1954">
        <v>1271.24444153272</v>
      </c>
      <c r="AH240" s="1954">
        <v>1271.3253211327601</v>
      </c>
      <c r="AI240" s="1954">
        <v>1271.2353153691899</v>
      </c>
      <c r="AJ240" s="1954">
        <v>1271.1455744177399</v>
      </c>
      <c r="AK240" s="1954">
        <v>1271.06010693844</v>
      </c>
      <c r="AL240" s="1954">
        <v>1270.9730968868801</v>
      </c>
      <c r="AM240" s="1954">
        <v>1270.8878000673601</v>
      </c>
      <c r="AN240" s="1954">
        <v>1270.8342950951001</v>
      </c>
      <c r="AO240" s="1954">
        <v>1270.78149457974</v>
      </c>
      <c r="AP240" s="1954">
        <v>1270.7293214205499</v>
      </c>
      <c r="AQ240" s="1954">
        <v>1270.6777643277601</v>
      </c>
      <c r="AR240" s="1954">
        <v>1270.62681373136</v>
      </c>
      <c r="AS240" s="456"/>
      <c r="AT240" s="456"/>
      <c r="AU240" s="456"/>
      <c r="AV240" s="456"/>
      <c r="AW240" s="456"/>
      <c r="AX240" s="456"/>
      <c r="AY240" s="456"/>
      <c r="AZ240" s="456"/>
      <c r="BA240" s="456"/>
      <c r="BB240" s="456"/>
      <c r="BC240" s="456"/>
      <c r="BD240" s="456"/>
      <c r="BE240" s="456"/>
      <c r="BF240" s="456"/>
      <c r="BG240" s="456"/>
      <c r="BH240" s="456"/>
      <c r="BI240" s="456"/>
      <c r="BJ240" s="456"/>
      <c r="BK240" s="456"/>
      <c r="BL240" s="456"/>
    </row>
    <row r="241" spans="1:64">
      <c r="A241" s="120"/>
      <c r="B241" s="120"/>
      <c r="C241" s="120">
        <v>12</v>
      </c>
      <c r="D241" s="1954">
        <v>0</v>
      </c>
      <c r="E241" s="1954">
        <v>0</v>
      </c>
      <c r="F241" s="1954">
        <v>0</v>
      </c>
      <c r="G241" s="1954">
        <v>0</v>
      </c>
      <c r="H241" s="1954">
        <v>0</v>
      </c>
      <c r="I241" s="1954">
        <v>0</v>
      </c>
      <c r="J241" s="1954">
        <v>0</v>
      </c>
      <c r="K241" s="1954">
        <v>0</v>
      </c>
      <c r="L241" s="1954">
        <v>0</v>
      </c>
      <c r="M241" s="1954">
        <v>0</v>
      </c>
      <c r="N241" s="1954">
        <v>0</v>
      </c>
      <c r="O241" s="1954">
        <v>0</v>
      </c>
      <c r="P241" s="1954">
        <v>0</v>
      </c>
      <c r="Q241" s="1954">
        <v>0</v>
      </c>
      <c r="R241" s="1954">
        <v>0</v>
      </c>
      <c r="S241" s="1954">
        <v>0</v>
      </c>
      <c r="T241" s="1954">
        <v>0</v>
      </c>
      <c r="U241" s="1954">
        <v>0</v>
      </c>
      <c r="V241" s="1954">
        <v>0</v>
      </c>
      <c r="W241" s="1954">
        <v>0</v>
      </c>
      <c r="X241" s="1954">
        <v>0</v>
      </c>
      <c r="Y241" s="1954">
        <v>0</v>
      </c>
      <c r="Z241" s="1954">
        <v>0</v>
      </c>
      <c r="AA241" s="1954">
        <v>0</v>
      </c>
      <c r="AB241" s="1954">
        <v>0</v>
      </c>
      <c r="AC241" s="1954">
        <v>0</v>
      </c>
      <c r="AD241" s="1954">
        <v>0</v>
      </c>
      <c r="AE241" s="1954">
        <v>1011.15881073266</v>
      </c>
      <c r="AF241" s="1954">
        <v>1011.51276605659</v>
      </c>
      <c r="AG241" s="1954">
        <v>1011.89639236109</v>
      </c>
      <c r="AH241" s="1954">
        <v>1012.3151096303</v>
      </c>
      <c r="AI241" s="1954">
        <v>1011.84914580853</v>
      </c>
      <c r="AJ241" s="1954">
        <v>1011.38455293083</v>
      </c>
      <c r="AK241" s="1954">
        <v>1010.94208400761</v>
      </c>
      <c r="AL241" s="1954">
        <v>1010.49162911957</v>
      </c>
      <c r="AM241" s="1954">
        <v>1010.05004370956</v>
      </c>
      <c r="AN241" s="1954">
        <v>1009.77304609999</v>
      </c>
      <c r="AO241" s="1954">
        <v>1009.49969549497</v>
      </c>
      <c r="AP241" s="1954">
        <v>1009.22959274061</v>
      </c>
      <c r="AQ241" s="1954">
        <v>1008.96267938927</v>
      </c>
      <c r="AR241" s="1954">
        <v>1008.6989058965499</v>
      </c>
      <c r="AS241" s="456"/>
      <c r="AT241" s="456"/>
      <c r="AU241" s="456"/>
      <c r="AV241" s="456"/>
      <c r="AW241" s="456"/>
      <c r="AX241" s="456"/>
      <c r="AY241" s="456"/>
      <c r="AZ241" s="456"/>
      <c r="BA241" s="456"/>
      <c r="BB241" s="456"/>
      <c r="BC241" s="456"/>
      <c r="BD241" s="456"/>
      <c r="BE241" s="456"/>
      <c r="BF241" s="456"/>
      <c r="BG241" s="456"/>
      <c r="BH241" s="456"/>
      <c r="BI241" s="456"/>
      <c r="BJ241" s="456"/>
      <c r="BK241" s="456"/>
      <c r="BL241" s="456"/>
    </row>
    <row r="242" spans="1:64" ht="15.75">
      <c r="A242" s="120"/>
      <c r="B242" s="120"/>
      <c r="C242" s="277"/>
      <c r="D242" s="277">
        <v>0</v>
      </c>
      <c r="E242" s="277">
        <v>0</v>
      </c>
      <c r="F242" s="277">
        <v>0</v>
      </c>
      <c r="G242" s="277">
        <v>0</v>
      </c>
      <c r="H242" s="277">
        <v>0</v>
      </c>
      <c r="I242" s="277">
        <v>0</v>
      </c>
      <c r="J242" s="277">
        <v>0</v>
      </c>
      <c r="K242" s="277">
        <v>0</v>
      </c>
      <c r="L242" s="277">
        <v>0</v>
      </c>
      <c r="M242" s="277">
        <v>0</v>
      </c>
      <c r="N242" s="277">
        <v>0</v>
      </c>
      <c r="O242" s="277">
        <v>0</v>
      </c>
      <c r="P242" s="277">
        <v>0</v>
      </c>
      <c r="Q242" s="277">
        <v>0</v>
      </c>
      <c r="R242" s="277">
        <v>0</v>
      </c>
      <c r="S242" s="277">
        <v>0</v>
      </c>
      <c r="T242" s="277">
        <v>0</v>
      </c>
      <c r="U242" s="277">
        <v>0</v>
      </c>
      <c r="V242" s="277">
        <v>0</v>
      </c>
      <c r="W242" s="277">
        <v>0</v>
      </c>
      <c r="X242" s="277">
        <v>0</v>
      </c>
      <c r="Y242" s="277">
        <v>0</v>
      </c>
      <c r="Z242" s="277">
        <v>0</v>
      </c>
      <c r="AA242" s="277">
        <v>0</v>
      </c>
      <c r="AB242" s="277">
        <v>0</v>
      </c>
      <c r="AC242" s="277">
        <v>0</v>
      </c>
      <c r="AD242" s="277">
        <v>0</v>
      </c>
      <c r="AE242" s="277">
        <v>16000</v>
      </c>
      <c r="AF242" s="277">
        <v>15999.999999999993</v>
      </c>
      <c r="AG242" s="277">
        <v>16000</v>
      </c>
      <c r="AH242" s="277">
        <v>15999.999999999982</v>
      </c>
      <c r="AI242" s="277">
        <v>16000.000000000002</v>
      </c>
      <c r="AJ242" s="277">
        <v>16000</v>
      </c>
      <c r="AK242" s="277">
        <v>16000.000000000022</v>
      </c>
      <c r="AL242" s="277">
        <v>15999.999999999998</v>
      </c>
      <c r="AM242" s="277">
        <v>15999.999999999987</v>
      </c>
      <c r="AN242" s="277">
        <v>15999.999999999998</v>
      </c>
      <c r="AO242" s="277">
        <v>15999.999999999989</v>
      </c>
      <c r="AP242" s="277">
        <v>15999.999999999991</v>
      </c>
      <c r="AQ242" s="277">
        <v>15999.99999999998</v>
      </c>
      <c r="AR242" s="277">
        <v>16000.000000000011</v>
      </c>
    </row>
    <row r="243" spans="1:64" ht="15.75">
      <c r="A243" s="120"/>
      <c r="B243" s="277" t="s">
        <v>3281</v>
      </c>
      <c r="C243" s="120"/>
      <c r="D243" s="277"/>
      <c r="E243" s="277"/>
      <c r="F243" s="277"/>
      <c r="G243" s="277"/>
      <c r="H243" s="277"/>
      <c r="I243" s="277"/>
      <c r="J243" s="277"/>
      <c r="K243" s="277"/>
      <c r="L243" s="277"/>
      <c r="M243" s="277"/>
      <c r="N243" s="277"/>
      <c r="O243" s="277"/>
      <c r="P243" s="277"/>
      <c r="Q243" s="277"/>
      <c r="R243" s="277"/>
      <c r="S243" s="277"/>
      <c r="T243" s="277"/>
      <c r="U243" s="277"/>
      <c r="V243" s="277"/>
      <c r="W243" s="277"/>
      <c r="X243" s="277"/>
      <c r="Y243" s="277"/>
      <c r="Z243" s="277"/>
      <c r="AA243" s="277"/>
      <c r="AB243" s="277"/>
      <c r="AC243" s="277"/>
      <c r="AD243" s="277"/>
      <c r="AE243" s="277"/>
      <c r="AF243" s="277"/>
      <c r="AG243" s="277"/>
      <c r="AH243" s="277"/>
      <c r="AI243" s="277"/>
      <c r="AJ243" s="277"/>
      <c r="AK243" s="277"/>
      <c r="AL243" s="277"/>
      <c r="AM243" s="277"/>
      <c r="AN243" s="277"/>
      <c r="AO243" s="277"/>
      <c r="AP243" s="277"/>
      <c r="AQ243" s="277"/>
      <c r="AR243" s="277"/>
    </row>
    <row r="244" spans="1:64">
      <c r="A244" s="120"/>
      <c r="B244" s="120"/>
      <c r="C244" s="120">
        <v>1</v>
      </c>
      <c r="D244" s="454">
        <v>0</v>
      </c>
      <c r="E244" s="454">
        <v>0</v>
      </c>
      <c r="F244" s="454">
        <v>0</v>
      </c>
      <c r="G244" s="454">
        <v>0</v>
      </c>
      <c r="H244" s="454">
        <v>0</v>
      </c>
      <c r="I244" s="454">
        <v>0</v>
      </c>
      <c r="J244" s="454">
        <v>0</v>
      </c>
      <c r="K244" s="454">
        <v>0</v>
      </c>
      <c r="L244" s="454">
        <v>0</v>
      </c>
      <c r="M244" s="454">
        <v>0</v>
      </c>
      <c r="N244" s="454">
        <v>0</v>
      </c>
      <c r="O244" s="454">
        <v>0</v>
      </c>
      <c r="P244" s="454">
        <v>0</v>
      </c>
      <c r="Q244" s="454">
        <v>0</v>
      </c>
      <c r="R244" s="454">
        <v>0</v>
      </c>
      <c r="S244" s="454">
        <v>0</v>
      </c>
      <c r="T244" s="454">
        <v>0</v>
      </c>
      <c r="U244" s="454">
        <v>0</v>
      </c>
      <c r="V244" s="454">
        <v>0</v>
      </c>
      <c r="W244" s="454">
        <v>0</v>
      </c>
      <c r="X244" s="454">
        <v>0</v>
      </c>
      <c r="Y244" s="454">
        <v>0</v>
      </c>
      <c r="Z244" s="454">
        <v>0</v>
      </c>
      <c r="AA244" s="454">
        <v>2981.19291949534</v>
      </c>
      <c r="AB244" s="454">
        <v>3342.2139999999999</v>
      </c>
      <c r="AC244" s="454">
        <v>3342.2139999999999</v>
      </c>
      <c r="AD244" s="454">
        <v>3045.6225905423998</v>
      </c>
      <c r="AE244" s="454">
        <v>3438.5479198093099</v>
      </c>
      <c r="AF244" s="454">
        <v>3439.9154966763799</v>
      </c>
      <c r="AG244" s="454">
        <v>3441.3977132844002</v>
      </c>
      <c r="AH244" s="454">
        <v>3443.0155108212798</v>
      </c>
      <c r="AI244" s="454">
        <v>3441.2151668217498</v>
      </c>
      <c r="AJ244" s="454">
        <v>3439.4201197375801</v>
      </c>
      <c r="AK244" s="454">
        <v>3437.7105529564501</v>
      </c>
      <c r="AL244" s="454">
        <v>3435.9701308102299</v>
      </c>
      <c r="AM244" s="454">
        <v>3434.2639776583001</v>
      </c>
      <c r="AN244" s="454">
        <v>3433.1937422430601</v>
      </c>
      <c r="AO244" s="454">
        <v>3432.1375977560501</v>
      </c>
      <c r="AP244" s="454">
        <v>3431.0940019866898</v>
      </c>
      <c r="AQ244" s="454">
        <v>3430.0627291109199</v>
      </c>
      <c r="AR244" s="454">
        <v>3429.04358770408</v>
      </c>
    </row>
    <row r="245" spans="1:64">
      <c r="A245" s="120"/>
      <c r="B245" s="120"/>
      <c r="C245" s="120">
        <v>2</v>
      </c>
      <c r="D245" s="454">
        <v>0</v>
      </c>
      <c r="E245" s="454">
        <v>0</v>
      </c>
      <c r="F245" s="454">
        <v>0</v>
      </c>
      <c r="G245" s="454">
        <v>0</v>
      </c>
      <c r="H245" s="454">
        <v>0</v>
      </c>
      <c r="I245" s="454">
        <v>0</v>
      </c>
      <c r="J245" s="454">
        <v>0</v>
      </c>
      <c r="K245" s="454">
        <v>0</v>
      </c>
      <c r="L245" s="454">
        <v>0</v>
      </c>
      <c r="M245" s="454">
        <v>0</v>
      </c>
      <c r="N245" s="454">
        <v>0</v>
      </c>
      <c r="O245" s="454">
        <v>0</v>
      </c>
      <c r="P245" s="454">
        <v>0</v>
      </c>
      <c r="Q245" s="454">
        <v>0</v>
      </c>
      <c r="R245" s="454">
        <v>0</v>
      </c>
      <c r="S245" s="454">
        <v>0</v>
      </c>
      <c r="T245" s="454">
        <v>0</v>
      </c>
      <c r="U245" s="454">
        <v>0</v>
      </c>
      <c r="V245" s="454">
        <v>0</v>
      </c>
      <c r="W245" s="454">
        <v>0</v>
      </c>
      <c r="X245" s="454">
        <v>0</v>
      </c>
      <c r="Y245" s="454">
        <v>0</v>
      </c>
      <c r="Z245" s="454">
        <v>0</v>
      </c>
      <c r="AA245" s="454">
        <v>2887.2274654241301</v>
      </c>
      <c r="AB245" s="454">
        <v>2943.194</v>
      </c>
      <c r="AC245" s="454">
        <v>2943.194</v>
      </c>
      <c r="AD245" s="454">
        <v>2699.75574801829</v>
      </c>
      <c r="AE245" s="454">
        <v>3114.3560132703801</v>
      </c>
      <c r="AF245" s="454">
        <v>3116.0797618495099</v>
      </c>
      <c r="AG245" s="454">
        <v>3117.9480069431202</v>
      </c>
      <c r="AH245" s="454">
        <v>3119.9871436619601</v>
      </c>
      <c r="AI245" s="454">
        <v>3117.7179180806902</v>
      </c>
      <c r="AJ245" s="454">
        <v>3115.4553689433801</v>
      </c>
      <c r="AK245" s="454">
        <v>3113.3005625987698</v>
      </c>
      <c r="AL245" s="454">
        <v>3111.1068649179701</v>
      </c>
      <c r="AM245" s="454">
        <v>3108.9563612481302</v>
      </c>
      <c r="AN245" s="454">
        <v>3107.6073937269898</v>
      </c>
      <c r="AO245" s="454">
        <v>3106.2761869753399</v>
      </c>
      <c r="AP245" s="454">
        <v>3104.9607971293199</v>
      </c>
      <c r="AQ245" s="454">
        <v>3103.66093955121</v>
      </c>
      <c r="AR245" s="454">
        <v>3102.3763729617499</v>
      </c>
    </row>
    <row r="246" spans="1:64">
      <c r="A246" s="120"/>
      <c r="B246" s="120"/>
      <c r="C246" s="120">
        <v>3</v>
      </c>
      <c r="D246" s="454">
        <v>0</v>
      </c>
      <c r="E246" s="454">
        <v>0</v>
      </c>
      <c r="F246" s="454">
        <v>0</v>
      </c>
      <c r="G246" s="454">
        <v>0</v>
      </c>
      <c r="H246" s="454">
        <v>0</v>
      </c>
      <c r="I246" s="454">
        <v>0</v>
      </c>
      <c r="J246" s="454">
        <v>0</v>
      </c>
      <c r="K246" s="454">
        <v>0</v>
      </c>
      <c r="L246" s="454">
        <v>0</v>
      </c>
      <c r="M246" s="454">
        <v>0</v>
      </c>
      <c r="N246" s="454">
        <v>0</v>
      </c>
      <c r="O246" s="454">
        <v>0</v>
      </c>
      <c r="P246" s="454">
        <v>0</v>
      </c>
      <c r="Q246" s="454">
        <v>0</v>
      </c>
      <c r="R246" s="454">
        <v>0</v>
      </c>
      <c r="S246" s="454">
        <v>0</v>
      </c>
      <c r="T246" s="454">
        <v>0</v>
      </c>
      <c r="U246" s="454">
        <v>0</v>
      </c>
      <c r="V246" s="454">
        <v>0</v>
      </c>
      <c r="W246" s="454">
        <v>0</v>
      </c>
      <c r="X246" s="454">
        <v>0</v>
      </c>
      <c r="Y246" s="454">
        <v>0</v>
      </c>
      <c r="Z246" s="454">
        <v>0</v>
      </c>
      <c r="AA246" s="454">
        <v>3666.94566206941</v>
      </c>
      <c r="AB246" s="454">
        <v>3898.5940000000001</v>
      </c>
      <c r="AC246" s="454">
        <v>3898.5940000000001</v>
      </c>
      <c r="AD246" s="454">
        <v>3682.7733444487399</v>
      </c>
      <c r="AE246" s="454">
        <v>4035.7694289720698</v>
      </c>
      <c r="AF246" s="454">
        <v>4036.4808716078301</v>
      </c>
      <c r="AG246" s="454">
        <v>4037.25195228035</v>
      </c>
      <c r="AH246" s="454">
        <v>4038.0935650419201</v>
      </c>
      <c r="AI246" s="454">
        <v>4037.1569877195502</v>
      </c>
      <c r="AJ246" s="454">
        <v>4036.2231659654499</v>
      </c>
      <c r="AK246" s="454">
        <v>4035.33381288697</v>
      </c>
      <c r="AL246" s="454">
        <v>4034.42840818991</v>
      </c>
      <c r="AM246" s="454">
        <v>4033.5408309541099</v>
      </c>
      <c r="AN246" s="454">
        <v>4032.9840716793401</v>
      </c>
      <c r="AO246" s="454">
        <v>4032.4346428057702</v>
      </c>
      <c r="AP246" s="454">
        <v>4031.8917420426101</v>
      </c>
      <c r="AQ246" s="454">
        <v>4031.35525191134</v>
      </c>
      <c r="AR246" s="454">
        <v>4030.8250728287999</v>
      </c>
    </row>
    <row r="247" spans="1:64">
      <c r="A247" s="120"/>
      <c r="B247" s="120"/>
      <c r="C247" s="120">
        <v>4</v>
      </c>
      <c r="D247" s="454">
        <v>0</v>
      </c>
      <c r="E247" s="454">
        <v>0</v>
      </c>
      <c r="F247" s="454">
        <v>0</v>
      </c>
      <c r="G247" s="454">
        <v>0</v>
      </c>
      <c r="H247" s="454">
        <v>0</v>
      </c>
      <c r="I247" s="454">
        <v>0</v>
      </c>
      <c r="J247" s="454">
        <v>0</v>
      </c>
      <c r="K247" s="454">
        <v>0</v>
      </c>
      <c r="L247" s="454">
        <v>0</v>
      </c>
      <c r="M247" s="454">
        <v>0</v>
      </c>
      <c r="N247" s="454">
        <v>0</v>
      </c>
      <c r="O247" s="454">
        <v>0</v>
      </c>
      <c r="P247" s="454">
        <v>0</v>
      </c>
      <c r="Q247" s="454">
        <v>0</v>
      </c>
      <c r="R247" s="454">
        <v>0</v>
      </c>
      <c r="S247" s="454">
        <v>0</v>
      </c>
      <c r="T247" s="454">
        <v>0</v>
      </c>
      <c r="U247" s="454">
        <v>0</v>
      </c>
      <c r="V247" s="454">
        <v>0</v>
      </c>
      <c r="W247" s="454">
        <v>0</v>
      </c>
      <c r="X247" s="454">
        <v>0</v>
      </c>
      <c r="Y247" s="454">
        <v>0</v>
      </c>
      <c r="Z247" s="454">
        <v>0</v>
      </c>
      <c r="AA247" s="454">
        <v>4540.4239736850895</v>
      </c>
      <c r="AB247" s="454">
        <v>4519.6040000000003</v>
      </c>
      <c r="AC247" s="454">
        <v>4519.6040000000003</v>
      </c>
      <c r="AD247" s="454">
        <v>4299.9803350532302</v>
      </c>
      <c r="AE247" s="454">
        <v>4614.2970193966203</v>
      </c>
      <c r="AF247" s="454">
        <v>4614.37286577536</v>
      </c>
      <c r="AG247" s="454">
        <v>4614.4550701215603</v>
      </c>
      <c r="AH247" s="454">
        <v>4614.5447938421503</v>
      </c>
      <c r="AI247" s="454">
        <v>4614.44494601923</v>
      </c>
      <c r="AJ247" s="454">
        <v>4614.3453919654203</v>
      </c>
      <c r="AK247" s="454">
        <v>4614.2505786845804</v>
      </c>
      <c r="AL247" s="454">
        <v>4614.15405415243</v>
      </c>
      <c r="AM247" s="454">
        <v>4614.0594301928804</v>
      </c>
      <c r="AN247" s="454">
        <v>4614.0000744940498</v>
      </c>
      <c r="AO247" s="454">
        <v>4613.9415002839296</v>
      </c>
      <c r="AP247" s="454">
        <v>4613.8836220308804</v>
      </c>
      <c r="AQ247" s="454">
        <v>4613.8264272105998</v>
      </c>
      <c r="AR247" s="454">
        <v>4613.76990520662</v>
      </c>
    </row>
    <row r="248" spans="1:64">
      <c r="A248" s="120"/>
      <c r="B248" s="120"/>
      <c r="C248" s="120">
        <v>5</v>
      </c>
      <c r="D248" s="454">
        <v>0</v>
      </c>
      <c r="E248" s="454">
        <v>0</v>
      </c>
      <c r="F248" s="454">
        <v>0</v>
      </c>
      <c r="G248" s="454">
        <v>0</v>
      </c>
      <c r="H248" s="454">
        <v>0</v>
      </c>
      <c r="I248" s="454">
        <v>0</v>
      </c>
      <c r="J248" s="454">
        <v>0</v>
      </c>
      <c r="K248" s="454">
        <v>0</v>
      </c>
      <c r="L248" s="454">
        <v>0</v>
      </c>
      <c r="M248" s="454">
        <v>0</v>
      </c>
      <c r="N248" s="454">
        <v>0</v>
      </c>
      <c r="O248" s="454">
        <v>0</v>
      </c>
      <c r="P248" s="454">
        <v>0</v>
      </c>
      <c r="Q248" s="454">
        <v>0</v>
      </c>
      <c r="R248" s="454">
        <v>0</v>
      </c>
      <c r="S248" s="454">
        <v>0</v>
      </c>
      <c r="T248" s="454">
        <v>0</v>
      </c>
      <c r="U248" s="454">
        <v>0</v>
      </c>
      <c r="V248" s="454">
        <v>0</v>
      </c>
      <c r="W248" s="454">
        <v>0</v>
      </c>
      <c r="X248" s="454">
        <v>0</v>
      </c>
      <c r="Y248" s="454">
        <v>0</v>
      </c>
      <c r="Z248" s="454">
        <v>0</v>
      </c>
      <c r="AA248" s="454">
        <v>5443.19733034811</v>
      </c>
      <c r="AB248" s="454">
        <v>5176.0200000000004</v>
      </c>
      <c r="AC248" s="454">
        <v>5176.0200000000004</v>
      </c>
      <c r="AD248" s="454">
        <v>4869.9520967849303</v>
      </c>
      <c r="AE248" s="454">
        <v>5148.5495391254099</v>
      </c>
      <c r="AF248" s="454">
        <v>5148.0384318178203</v>
      </c>
      <c r="AG248" s="454">
        <v>5147.4844799647099</v>
      </c>
      <c r="AH248" s="454">
        <v>5146.8798571729703</v>
      </c>
      <c r="AI248" s="454">
        <v>5147.5527034286297</v>
      </c>
      <c r="AJ248" s="454">
        <v>5148.2235700572401</v>
      </c>
      <c r="AK248" s="454">
        <v>5148.8624899568704</v>
      </c>
      <c r="AL248" s="454">
        <v>5149.5129414953699</v>
      </c>
      <c r="AM248" s="454">
        <v>5150.1505856123604</v>
      </c>
      <c r="AN248" s="454">
        <v>5150.5505668892702</v>
      </c>
      <c r="AO248" s="454">
        <v>5150.9452819346698</v>
      </c>
      <c r="AP248" s="454">
        <v>5151.3353071220899</v>
      </c>
      <c r="AQ248" s="454">
        <v>5151.7207268492102</v>
      </c>
      <c r="AR248" s="454">
        <v>5152.1016126575596</v>
      </c>
    </row>
    <row r="249" spans="1:64">
      <c r="A249" s="120"/>
      <c r="B249" s="120"/>
      <c r="C249" s="120">
        <v>6</v>
      </c>
      <c r="D249" s="454">
        <v>0</v>
      </c>
      <c r="E249" s="454">
        <v>0</v>
      </c>
      <c r="F249" s="454">
        <v>0</v>
      </c>
      <c r="G249" s="454">
        <v>0</v>
      </c>
      <c r="H249" s="454">
        <v>0</v>
      </c>
      <c r="I249" s="454">
        <v>0</v>
      </c>
      <c r="J249" s="454">
        <v>0</v>
      </c>
      <c r="K249" s="454">
        <v>0</v>
      </c>
      <c r="L249" s="454">
        <v>0</v>
      </c>
      <c r="M249" s="454">
        <v>0</v>
      </c>
      <c r="N249" s="454">
        <v>0</v>
      </c>
      <c r="O249" s="454">
        <v>0</v>
      </c>
      <c r="P249" s="454">
        <v>0</v>
      </c>
      <c r="Q249" s="454">
        <v>0</v>
      </c>
      <c r="R249" s="454">
        <v>0</v>
      </c>
      <c r="S249" s="454">
        <v>0</v>
      </c>
      <c r="T249" s="454">
        <v>0</v>
      </c>
      <c r="U249" s="454">
        <v>0</v>
      </c>
      <c r="V249" s="454">
        <v>0</v>
      </c>
      <c r="W249" s="454">
        <v>0</v>
      </c>
      <c r="X249" s="454">
        <v>0</v>
      </c>
      <c r="Y249" s="454">
        <v>0</v>
      </c>
      <c r="Z249" s="454">
        <v>0</v>
      </c>
      <c r="AA249" s="454">
        <v>5590.8703670060904</v>
      </c>
      <c r="AB249" s="454">
        <v>5584.0320000000002</v>
      </c>
      <c r="AC249" s="454">
        <v>5584.0320000000002</v>
      </c>
      <c r="AD249" s="454">
        <v>5197.9745195126598</v>
      </c>
      <c r="AE249" s="454">
        <v>5456.0153078459398</v>
      </c>
      <c r="AF249" s="454">
        <v>5455.1664049085603</v>
      </c>
      <c r="AG249" s="454">
        <v>5454.2463410623004</v>
      </c>
      <c r="AH249" s="454">
        <v>5453.24211737718</v>
      </c>
      <c r="AI249" s="454">
        <v>5454.35965405558</v>
      </c>
      <c r="AJ249" s="454">
        <v>5455.4739027528003</v>
      </c>
      <c r="AK249" s="454">
        <v>5456.5350908271903</v>
      </c>
      <c r="AL249" s="454">
        <v>5457.6154319091302</v>
      </c>
      <c r="AM249" s="454">
        <v>5458.6745010241202</v>
      </c>
      <c r="AN249" s="454">
        <v>5459.3388336913004</v>
      </c>
      <c r="AO249" s="454">
        <v>5459.9944196250199</v>
      </c>
      <c r="AP249" s="454">
        <v>5460.6422161294604</v>
      </c>
      <c r="AQ249" s="454">
        <v>5461.2823633815497</v>
      </c>
      <c r="AR249" s="454">
        <v>5461.9149802052898</v>
      </c>
    </row>
    <row r="250" spans="1:64">
      <c r="A250" s="120"/>
      <c r="B250" s="120"/>
      <c r="C250" s="120">
        <v>7</v>
      </c>
      <c r="D250" s="454">
        <v>0</v>
      </c>
      <c r="E250" s="454">
        <v>0</v>
      </c>
      <c r="F250" s="454">
        <v>0</v>
      </c>
      <c r="G250" s="454">
        <v>0</v>
      </c>
      <c r="H250" s="454">
        <v>0</v>
      </c>
      <c r="I250" s="454">
        <v>0</v>
      </c>
      <c r="J250" s="454">
        <v>0</v>
      </c>
      <c r="K250" s="454">
        <v>0</v>
      </c>
      <c r="L250" s="454">
        <v>0</v>
      </c>
      <c r="M250" s="454">
        <v>0</v>
      </c>
      <c r="N250" s="454">
        <v>0</v>
      </c>
      <c r="O250" s="454">
        <v>0</v>
      </c>
      <c r="P250" s="454">
        <v>0</v>
      </c>
      <c r="Q250" s="454">
        <v>0</v>
      </c>
      <c r="R250" s="454">
        <v>0</v>
      </c>
      <c r="S250" s="454">
        <v>0</v>
      </c>
      <c r="T250" s="454">
        <v>0</v>
      </c>
      <c r="U250" s="454">
        <v>0</v>
      </c>
      <c r="V250" s="454">
        <v>0</v>
      </c>
      <c r="W250" s="454">
        <v>0</v>
      </c>
      <c r="X250" s="454">
        <v>0</v>
      </c>
      <c r="Y250" s="454">
        <v>0</v>
      </c>
      <c r="Z250" s="454">
        <v>0</v>
      </c>
      <c r="AA250" s="454">
        <v>5767.0399077638504</v>
      </c>
      <c r="AB250" s="454">
        <v>5797.03</v>
      </c>
      <c r="AC250" s="454">
        <v>5797.03</v>
      </c>
      <c r="AD250" s="454">
        <v>6012.6155261141403</v>
      </c>
      <c r="AE250" s="454">
        <v>5639.0189333884</v>
      </c>
      <c r="AF250" s="454">
        <v>5637.9689744921698</v>
      </c>
      <c r="AG250" s="454">
        <v>5636.8310007875798</v>
      </c>
      <c r="AH250" s="454">
        <v>5635.5889346507201</v>
      </c>
      <c r="AI250" s="454">
        <v>5636.9711510687403</v>
      </c>
      <c r="AJ250" s="454">
        <v>5638.3493007732004</v>
      </c>
      <c r="AK250" s="454">
        <v>5639.6618228652096</v>
      </c>
      <c r="AL250" s="454">
        <v>5640.9980342033996</v>
      </c>
      <c r="AM250" s="454">
        <v>5642.3079354771999</v>
      </c>
      <c r="AN250" s="454">
        <v>5643.1296100918798</v>
      </c>
      <c r="AO250" s="454">
        <v>5643.9404663783098</v>
      </c>
      <c r="AP250" s="454">
        <v>5644.7416883706501</v>
      </c>
      <c r="AQ250" s="454">
        <v>5645.5334494456001</v>
      </c>
      <c r="AR250" s="454">
        <v>5646.3158965697103</v>
      </c>
    </row>
    <row r="251" spans="1:64">
      <c r="A251" s="120"/>
      <c r="B251" s="120"/>
      <c r="C251" s="120">
        <v>8</v>
      </c>
      <c r="D251" s="454">
        <v>0</v>
      </c>
      <c r="E251" s="454">
        <v>0</v>
      </c>
      <c r="F251" s="454">
        <v>0</v>
      </c>
      <c r="G251" s="454">
        <v>0</v>
      </c>
      <c r="H251" s="454">
        <v>0</v>
      </c>
      <c r="I251" s="454">
        <v>0</v>
      </c>
      <c r="J251" s="454">
        <v>0</v>
      </c>
      <c r="K251" s="454">
        <v>0</v>
      </c>
      <c r="L251" s="454">
        <v>0</v>
      </c>
      <c r="M251" s="454">
        <v>0</v>
      </c>
      <c r="N251" s="454">
        <v>0</v>
      </c>
      <c r="O251" s="454">
        <v>0</v>
      </c>
      <c r="P251" s="454">
        <v>0</v>
      </c>
      <c r="Q251" s="454">
        <v>0</v>
      </c>
      <c r="R251" s="454">
        <v>0</v>
      </c>
      <c r="S251" s="454">
        <v>0</v>
      </c>
      <c r="T251" s="454">
        <v>0</v>
      </c>
      <c r="U251" s="454">
        <v>0</v>
      </c>
      <c r="V251" s="454">
        <v>0</v>
      </c>
      <c r="W251" s="454">
        <v>0</v>
      </c>
      <c r="X251" s="454">
        <v>0</v>
      </c>
      <c r="Y251" s="454">
        <v>0</v>
      </c>
      <c r="Z251" s="454">
        <v>0</v>
      </c>
      <c r="AA251" s="454">
        <v>5904.6627362105</v>
      </c>
      <c r="AB251" s="454">
        <v>6067.9139999999998</v>
      </c>
      <c r="AC251" s="454">
        <v>6067.9139999999998</v>
      </c>
      <c r="AD251" s="454">
        <v>6238.8197888271798</v>
      </c>
      <c r="AE251" s="454">
        <v>5851.0473274980804</v>
      </c>
      <c r="AF251" s="454">
        <v>5849.7644247355402</v>
      </c>
      <c r="AG251" s="454">
        <v>5848.3739802004702</v>
      </c>
      <c r="AH251" s="454">
        <v>5846.8563492875401</v>
      </c>
      <c r="AI251" s="454">
        <v>5848.5452242210904</v>
      </c>
      <c r="AJ251" s="454">
        <v>5850.2291302000604</v>
      </c>
      <c r="AK251" s="454">
        <v>5851.8328484253898</v>
      </c>
      <c r="AL251" s="454">
        <v>5853.4655115927198</v>
      </c>
      <c r="AM251" s="454">
        <v>5855.0660275451601</v>
      </c>
      <c r="AN251" s="454">
        <v>5856.06999887856</v>
      </c>
      <c r="AO251" s="454">
        <v>5857.0607517295703</v>
      </c>
      <c r="AP251" s="454">
        <v>5858.0397328221297</v>
      </c>
      <c r="AQ251" s="454">
        <v>5859.0071539983101</v>
      </c>
      <c r="AR251" s="454">
        <v>5859.9631948306196</v>
      </c>
    </row>
    <row r="252" spans="1:64">
      <c r="A252" s="120"/>
      <c r="B252" s="120"/>
      <c r="C252" s="120">
        <v>9</v>
      </c>
      <c r="D252" s="454">
        <v>0</v>
      </c>
      <c r="E252" s="454">
        <v>0</v>
      </c>
      <c r="F252" s="454">
        <v>0</v>
      </c>
      <c r="G252" s="454">
        <v>0</v>
      </c>
      <c r="H252" s="454">
        <v>0</v>
      </c>
      <c r="I252" s="454">
        <v>0</v>
      </c>
      <c r="J252" s="454">
        <v>0</v>
      </c>
      <c r="K252" s="454">
        <v>0</v>
      </c>
      <c r="L252" s="454">
        <v>0</v>
      </c>
      <c r="M252" s="454">
        <v>0</v>
      </c>
      <c r="N252" s="454">
        <v>0</v>
      </c>
      <c r="O252" s="454">
        <v>0</v>
      </c>
      <c r="P252" s="454">
        <v>0</v>
      </c>
      <c r="Q252" s="454">
        <v>0</v>
      </c>
      <c r="R252" s="454">
        <v>0</v>
      </c>
      <c r="S252" s="454">
        <v>0</v>
      </c>
      <c r="T252" s="454">
        <v>0</v>
      </c>
      <c r="U252" s="454">
        <v>0</v>
      </c>
      <c r="V252" s="454">
        <v>0</v>
      </c>
      <c r="W252" s="454">
        <v>0</v>
      </c>
      <c r="X252" s="454">
        <v>0</v>
      </c>
      <c r="Y252" s="454">
        <v>0</v>
      </c>
      <c r="Z252" s="454">
        <v>0</v>
      </c>
      <c r="AA252" s="454">
        <v>6584.7458380569497</v>
      </c>
      <c r="AB252" s="454">
        <v>5780.732</v>
      </c>
      <c r="AC252" s="454">
        <v>5780.732</v>
      </c>
      <c r="AD252" s="454">
        <v>5983.2247170377404</v>
      </c>
      <c r="AE252" s="454">
        <v>5611.4700005110399</v>
      </c>
      <c r="AF252" s="454">
        <v>5610.4503081032399</v>
      </c>
      <c r="AG252" s="454">
        <v>5609.3451380332299</v>
      </c>
      <c r="AH252" s="454">
        <v>5608.1388761364196</v>
      </c>
      <c r="AI252" s="454">
        <v>5609.4812482925699</v>
      </c>
      <c r="AJ252" s="454">
        <v>5610.8196709636804</v>
      </c>
      <c r="AK252" s="454">
        <v>5612.0943578272299</v>
      </c>
      <c r="AL252" s="454">
        <v>5613.3920510623202</v>
      </c>
      <c r="AM252" s="454">
        <v>5614.6641926563098</v>
      </c>
      <c r="AN252" s="454">
        <v>5615.4621813864096</v>
      </c>
      <c r="AO252" s="454">
        <v>5616.2496636412598</v>
      </c>
      <c r="AP252" s="454">
        <v>5617.0277893235798</v>
      </c>
      <c r="AQ252" s="454">
        <v>5617.7967268123002</v>
      </c>
      <c r="AR252" s="454">
        <v>5618.5566188374296</v>
      </c>
    </row>
    <row r="253" spans="1:64">
      <c r="A253" s="120"/>
      <c r="B253" s="120"/>
      <c r="C253" s="120">
        <v>10</v>
      </c>
      <c r="D253" s="454">
        <v>0</v>
      </c>
      <c r="E253" s="454">
        <v>0</v>
      </c>
      <c r="F253" s="454">
        <v>0</v>
      </c>
      <c r="G253" s="454">
        <v>0</v>
      </c>
      <c r="H253" s="454">
        <v>0</v>
      </c>
      <c r="I253" s="454">
        <v>0</v>
      </c>
      <c r="J253" s="454">
        <v>0</v>
      </c>
      <c r="K253" s="454">
        <v>0</v>
      </c>
      <c r="L253" s="454">
        <v>0</v>
      </c>
      <c r="M253" s="454">
        <v>0</v>
      </c>
      <c r="N253" s="454">
        <v>0</v>
      </c>
      <c r="O253" s="454">
        <v>0</v>
      </c>
      <c r="P253" s="454">
        <v>0</v>
      </c>
      <c r="Q253" s="454">
        <v>0</v>
      </c>
      <c r="R253" s="454">
        <v>0</v>
      </c>
      <c r="S253" s="454">
        <v>0</v>
      </c>
      <c r="T253" s="454">
        <v>0</v>
      </c>
      <c r="U253" s="454">
        <v>0</v>
      </c>
      <c r="V253" s="454">
        <v>0</v>
      </c>
      <c r="W253" s="454">
        <v>0</v>
      </c>
      <c r="X253" s="454">
        <v>0</v>
      </c>
      <c r="Y253" s="454">
        <v>0</v>
      </c>
      <c r="Z253" s="454">
        <v>0</v>
      </c>
      <c r="AA253" s="454">
        <v>5190.5161590870603</v>
      </c>
      <c r="AB253" s="454">
        <v>5335.6279999999997</v>
      </c>
      <c r="AC253" s="454">
        <v>5335.6279999999997</v>
      </c>
      <c r="AD253" s="454">
        <v>5623.7121417281496</v>
      </c>
      <c r="AE253" s="454">
        <v>5274.4875179933397</v>
      </c>
      <c r="AF253" s="454">
        <v>5273.8380495957899</v>
      </c>
      <c r="AG253" s="454">
        <v>5273.1341382702803</v>
      </c>
      <c r="AH253" s="454">
        <v>5272.3658389526199</v>
      </c>
      <c r="AI253" s="454">
        <v>5273.2208304054302</v>
      </c>
      <c r="AJ253" s="454">
        <v>5274.0733063293401</v>
      </c>
      <c r="AK253" s="454">
        <v>5274.8851872733503</v>
      </c>
      <c r="AL253" s="454">
        <v>5275.7117215688504</v>
      </c>
      <c r="AM253" s="454">
        <v>5276.5219813650201</v>
      </c>
      <c r="AN253" s="454">
        <v>5277.0302409713804</v>
      </c>
      <c r="AO253" s="454">
        <v>5277.5318087326395</v>
      </c>
      <c r="AP253" s="454">
        <v>5278.0274170515104</v>
      </c>
      <c r="AQ253" s="454">
        <v>5278.5171731728497</v>
      </c>
      <c r="AR253" s="454">
        <v>5279.0011680051102</v>
      </c>
    </row>
    <row r="254" spans="1:64">
      <c r="A254" s="120"/>
      <c r="B254" s="120"/>
      <c r="C254" s="120">
        <v>11</v>
      </c>
      <c r="D254" s="454">
        <v>0</v>
      </c>
      <c r="E254" s="454">
        <v>0</v>
      </c>
      <c r="F254" s="454">
        <v>0</v>
      </c>
      <c r="G254" s="454">
        <v>0</v>
      </c>
      <c r="H254" s="454">
        <v>0</v>
      </c>
      <c r="I254" s="454">
        <v>0</v>
      </c>
      <c r="J254" s="454">
        <v>0</v>
      </c>
      <c r="K254" s="454">
        <v>0</v>
      </c>
      <c r="L254" s="454">
        <v>0</v>
      </c>
      <c r="M254" s="454">
        <v>0</v>
      </c>
      <c r="N254" s="454">
        <v>0</v>
      </c>
      <c r="O254" s="454">
        <v>0</v>
      </c>
      <c r="P254" s="454">
        <v>0</v>
      </c>
      <c r="Q254" s="454">
        <v>0</v>
      </c>
      <c r="R254" s="454">
        <v>0</v>
      </c>
      <c r="S254" s="454">
        <v>0</v>
      </c>
      <c r="T254" s="454">
        <v>0</v>
      </c>
      <c r="U254" s="454">
        <v>0</v>
      </c>
      <c r="V254" s="454">
        <v>0</v>
      </c>
      <c r="W254" s="454">
        <v>0</v>
      </c>
      <c r="X254" s="454">
        <v>0</v>
      </c>
      <c r="Y254" s="454">
        <v>0</v>
      </c>
      <c r="Z254" s="454">
        <v>0</v>
      </c>
      <c r="AA254" s="454">
        <v>4334.9365724243598</v>
      </c>
      <c r="AB254" s="454">
        <v>4389.7820000000002</v>
      </c>
      <c r="AC254" s="454">
        <v>4389.7820000000002</v>
      </c>
      <c r="AD254" s="454">
        <v>4759.8322892324004</v>
      </c>
      <c r="AE254" s="454">
        <v>4464.7456694909497</v>
      </c>
      <c r="AF254" s="454">
        <v>4464.9858196640198</v>
      </c>
      <c r="AG254" s="454">
        <v>4465.2461008836899</v>
      </c>
      <c r="AH254" s="454">
        <v>4465.5301904788203</v>
      </c>
      <c r="AI254" s="454">
        <v>4465.2140452342801</v>
      </c>
      <c r="AJ254" s="454">
        <v>4464.8988301422996</v>
      </c>
      <c r="AK254" s="454">
        <v>4464.59862562125</v>
      </c>
      <c r="AL254" s="454">
        <v>4464.2930028151804</v>
      </c>
      <c r="AM254" s="454">
        <v>4463.9933977365999</v>
      </c>
      <c r="AN254" s="454">
        <v>4463.8054615215397</v>
      </c>
      <c r="AO254" s="454">
        <v>4463.6199997113399</v>
      </c>
      <c r="AP254" s="454">
        <v>4463.4367414896897</v>
      </c>
      <c r="AQ254" s="454">
        <v>4463.2556472012702</v>
      </c>
      <c r="AR254" s="454">
        <v>4463.0766832314002</v>
      </c>
    </row>
    <row r="255" spans="1:64">
      <c r="A255" s="120"/>
      <c r="B255" s="120"/>
      <c r="C255" s="120">
        <v>12</v>
      </c>
      <c r="D255" s="454">
        <v>0</v>
      </c>
      <c r="E255" s="454">
        <v>0</v>
      </c>
      <c r="F255" s="454">
        <v>0</v>
      </c>
      <c r="G255" s="454">
        <v>0</v>
      </c>
      <c r="H255" s="454">
        <v>0</v>
      </c>
      <c r="I255" s="454">
        <v>0</v>
      </c>
      <c r="J255" s="454">
        <v>0</v>
      </c>
      <c r="K255" s="454">
        <v>0</v>
      </c>
      <c r="L255" s="454">
        <v>0</v>
      </c>
      <c r="M255" s="454">
        <v>0</v>
      </c>
      <c r="N255" s="454">
        <v>0</v>
      </c>
      <c r="O255" s="454">
        <v>0</v>
      </c>
      <c r="P255" s="454">
        <v>0</v>
      </c>
      <c r="Q255" s="454">
        <v>0</v>
      </c>
      <c r="R255" s="454">
        <v>0</v>
      </c>
      <c r="S255" s="454">
        <v>0</v>
      </c>
      <c r="T255" s="454">
        <v>0</v>
      </c>
      <c r="U255" s="454">
        <v>0</v>
      </c>
      <c r="V255" s="454">
        <v>0</v>
      </c>
      <c r="W255" s="454">
        <v>0</v>
      </c>
      <c r="X255" s="454">
        <v>0</v>
      </c>
      <c r="Y255" s="454">
        <v>0</v>
      </c>
      <c r="Z255" s="454">
        <v>0</v>
      </c>
      <c r="AA255" s="454">
        <v>3308.2410684291099</v>
      </c>
      <c r="AB255" s="454">
        <v>3365.2559999999999</v>
      </c>
      <c r="AC255" s="454">
        <v>3365.2559999999999</v>
      </c>
      <c r="AD255" s="454">
        <v>3785.73690270015</v>
      </c>
      <c r="AE255" s="454">
        <v>3551.6953226984601</v>
      </c>
      <c r="AF255" s="454">
        <v>3552.9385907737801</v>
      </c>
      <c r="AG255" s="454">
        <v>3554.2860781683198</v>
      </c>
      <c r="AH255" s="454">
        <v>3555.7568225764198</v>
      </c>
      <c r="AI255" s="454">
        <v>3554.1201246524702</v>
      </c>
      <c r="AJ255" s="454">
        <v>3552.4882421695502</v>
      </c>
      <c r="AK255" s="454">
        <v>3550.9340700767302</v>
      </c>
      <c r="AL255" s="454">
        <v>3549.3518472824899</v>
      </c>
      <c r="AM255" s="454">
        <v>3547.80077852983</v>
      </c>
      <c r="AN255" s="454">
        <v>3546.8278244262101</v>
      </c>
      <c r="AO255" s="454">
        <v>3545.8676804260999</v>
      </c>
      <c r="AP255" s="454">
        <v>3544.9189445013999</v>
      </c>
      <c r="AQ255" s="454">
        <v>3543.98141135482</v>
      </c>
      <c r="AR255" s="454">
        <v>3543.05490696165</v>
      </c>
    </row>
    <row r="256" spans="1:64" ht="15.75">
      <c r="A256" s="120"/>
      <c r="B256" s="120"/>
      <c r="C256" s="454"/>
      <c r="D256" s="277">
        <v>0</v>
      </c>
      <c r="E256" s="277">
        <v>0</v>
      </c>
      <c r="F256" s="277">
        <v>0</v>
      </c>
      <c r="G256" s="277">
        <v>0</v>
      </c>
      <c r="H256" s="277">
        <v>0</v>
      </c>
      <c r="I256" s="277">
        <v>0</v>
      </c>
      <c r="J256" s="277">
        <v>0</v>
      </c>
      <c r="K256" s="277">
        <v>0</v>
      </c>
      <c r="L256" s="277">
        <v>0</v>
      </c>
      <c r="M256" s="277">
        <v>0</v>
      </c>
      <c r="N256" s="277">
        <v>0</v>
      </c>
      <c r="O256" s="277">
        <v>0</v>
      </c>
      <c r="P256" s="277">
        <v>0</v>
      </c>
      <c r="Q256" s="277">
        <v>0</v>
      </c>
      <c r="R256" s="277">
        <v>0</v>
      </c>
      <c r="S256" s="277">
        <v>0</v>
      </c>
      <c r="T256" s="277">
        <v>0</v>
      </c>
      <c r="U256" s="277">
        <v>0</v>
      </c>
      <c r="V256" s="277">
        <v>0</v>
      </c>
      <c r="W256" s="277">
        <v>0</v>
      </c>
      <c r="X256" s="277">
        <v>0</v>
      </c>
      <c r="Y256" s="277">
        <v>0</v>
      </c>
      <c r="Z256" s="277">
        <v>0</v>
      </c>
      <c r="AA256" s="277">
        <v>56200.000000000007</v>
      </c>
      <c r="AB256" s="277">
        <v>56200</v>
      </c>
      <c r="AC256" s="277">
        <v>56200</v>
      </c>
      <c r="AD256" s="277">
        <v>56200.000000000007</v>
      </c>
      <c r="AE256" s="277">
        <v>56200</v>
      </c>
      <c r="AF256" s="277">
        <v>56200</v>
      </c>
      <c r="AG256" s="277">
        <v>56200.000000000015</v>
      </c>
      <c r="AH256" s="277">
        <v>56200</v>
      </c>
      <c r="AI256" s="277">
        <v>56200.000000000015</v>
      </c>
      <c r="AJ256" s="277">
        <v>56200.000000000007</v>
      </c>
      <c r="AK256" s="277">
        <v>56199.999999999985</v>
      </c>
      <c r="AL256" s="277">
        <v>56200</v>
      </c>
      <c r="AM256" s="277">
        <v>56200.000000000022</v>
      </c>
      <c r="AN256" s="277">
        <v>56199.999999999993</v>
      </c>
      <c r="AO256" s="277">
        <v>56199.999999999993</v>
      </c>
      <c r="AP256" s="277">
        <v>56200.000000000007</v>
      </c>
      <c r="AQ256" s="277">
        <v>56199.999999999978</v>
      </c>
      <c r="AR256" s="277">
        <v>56200.000000000029</v>
      </c>
    </row>
    <row r="257" spans="1:64" ht="15.75">
      <c r="A257" s="120"/>
      <c r="B257" s="120"/>
      <c r="C257" s="277" t="s">
        <v>3282</v>
      </c>
      <c r="D257" s="277"/>
      <c r="E257" s="277"/>
      <c r="F257" s="277"/>
      <c r="G257" s="277"/>
      <c r="H257" s="277"/>
      <c r="I257" s="277"/>
      <c r="J257" s="277"/>
      <c r="K257" s="277"/>
      <c r="L257" s="277"/>
      <c r="M257" s="277"/>
      <c r="N257" s="277"/>
      <c r="O257" s="277"/>
      <c r="P257" s="277"/>
      <c r="Q257" s="277"/>
      <c r="R257" s="277"/>
      <c r="S257" s="277"/>
      <c r="T257" s="277"/>
      <c r="U257" s="277"/>
      <c r="V257" s="277"/>
      <c r="W257" s="277"/>
      <c r="X257" s="277"/>
      <c r="Y257" s="277"/>
      <c r="Z257" s="277"/>
      <c r="AA257" s="277"/>
      <c r="AB257" s="277"/>
      <c r="AC257" s="277"/>
      <c r="AD257" s="277"/>
      <c r="AE257" s="277"/>
      <c r="AF257" s="277"/>
      <c r="AG257" s="277"/>
      <c r="AH257" s="277"/>
      <c r="AI257" s="277"/>
      <c r="AJ257" s="277"/>
      <c r="AK257" s="277"/>
      <c r="AL257" s="277"/>
      <c r="AM257" s="277"/>
      <c r="AN257" s="277"/>
      <c r="AO257" s="277"/>
      <c r="AP257" s="277"/>
      <c r="AQ257" s="277"/>
      <c r="AR257" s="277"/>
    </row>
    <row r="258" spans="1:64">
      <c r="A258" s="120"/>
      <c r="B258" s="120"/>
      <c r="C258" s="120">
        <v>1</v>
      </c>
      <c r="D258" s="1714"/>
      <c r="E258" s="1714"/>
      <c r="F258" s="1714"/>
      <c r="G258" s="1714"/>
      <c r="H258" s="1714"/>
      <c r="I258" s="1714"/>
      <c r="J258" s="1714"/>
      <c r="K258" s="1714"/>
      <c r="L258" s="1714"/>
      <c r="M258" s="1714"/>
      <c r="N258" s="1714"/>
      <c r="O258" s="1714"/>
      <c r="P258" s="1714"/>
      <c r="Q258" s="1714"/>
      <c r="R258" s="1714"/>
      <c r="S258" s="1714"/>
      <c r="T258" s="1714"/>
      <c r="U258" s="1714"/>
      <c r="V258" s="1714"/>
      <c r="W258" s="1714"/>
      <c r="X258" s="1714"/>
      <c r="Y258" s="1714"/>
      <c r="Z258" s="1714"/>
      <c r="AA258" s="1714"/>
      <c r="AB258" s="1714"/>
      <c r="AC258" s="1714"/>
      <c r="AD258" s="1714"/>
      <c r="AE258" s="1714"/>
      <c r="AF258" s="1714"/>
      <c r="AG258" s="1714"/>
      <c r="AH258" s="1714"/>
      <c r="AI258" s="1714"/>
      <c r="AJ258" s="1714"/>
      <c r="AK258" s="1714"/>
      <c r="AL258" s="1714"/>
      <c r="AM258" s="1714"/>
      <c r="AN258" s="1714"/>
      <c r="AO258" s="1714"/>
      <c r="AP258" s="1714"/>
      <c r="AQ258" s="1714"/>
      <c r="AR258" s="1714"/>
      <c r="AS258" s="456"/>
      <c r="AT258" s="456"/>
      <c r="AU258" s="456"/>
      <c r="AV258" s="456"/>
      <c r="AW258" s="456"/>
      <c r="AX258" s="456"/>
      <c r="AY258" s="456"/>
      <c r="AZ258" s="456"/>
      <c r="BA258" s="456"/>
      <c r="BB258" s="456"/>
      <c r="BC258" s="456"/>
      <c r="BD258" s="456"/>
      <c r="BE258" s="456"/>
      <c r="BF258" s="456"/>
      <c r="BG258" s="456"/>
      <c r="BH258" s="456"/>
      <c r="BI258" s="456"/>
      <c r="BJ258" s="456"/>
      <c r="BK258" s="456"/>
      <c r="BL258" s="456"/>
    </row>
    <row r="259" spans="1:64">
      <c r="A259" s="120"/>
      <c r="B259" s="120"/>
      <c r="C259" s="120">
        <v>2</v>
      </c>
      <c r="D259" s="1714"/>
      <c r="E259" s="1714"/>
      <c r="F259" s="1714"/>
      <c r="G259" s="1714"/>
      <c r="H259" s="1714"/>
      <c r="I259" s="1714"/>
      <c r="J259" s="1714"/>
      <c r="K259" s="1714"/>
      <c r="L259" s="1714"/>
      <c r="M259" s="1714"/>
      <c r="N259" s="1714"/>
      <c r="O259" s="1714"/>
      <c r="P259" s="1714"/>
      <c r="Q259" s="1714"/>
      <c r="R259" s="1714"/>
      <c r="S259" s="1714"/>
      <c r="T259" s="1714"/>
      <c r="U259" s="1714"/>
      <c r="V259" s="1714"/>
      <c r="W259" s="1714"/>
      <c r="X259" s="1714"/>
      <c r="Y259" s="1714"/>
      <c r="Z259" s="1714"/>
      <c r="AA259" s="1714"/>
      <c r="AB259" s="1714"/>
      <c r="AC259" s="1714"/>
      <c r="AD259" s="1714"/>
      <c r="AE259" s="1714"/>
      <c r="AF259" s="1714"/>
      <c r="AG259" s="1714"/>
      <c r="AH259" s="1714"/>
      <c r="AI259" s="1714"/>
      <c r="AJ259" s="1714"/>
      <c r="AK259" s="1714"/>
      <c r="AL259" s="1714"/>
      <c r="AM259" s="1714"/>
      <c r="AN259" s="1714"/>
      <c r="AO259" s="1714"/>
      <c r="AP259" s="1714"/>
      <c r="AQ259" s="1714"/>
      <c r="AR259" s="1714"/>
      <c r="AS259" s="456"/>
      <c r="AT259" s="456"/>
      <c r="AU259" s="456"/>
      <c r="AV259" s="456"/>
      <c r="AW259" s="456"/>
      <c r="AX259" s="456"/>
      <c r="AY259" s="456"/>
      <c r="AZ259" s="456"/>
      <c r="BA259" s="456"/>
      <c r="BB259" s="456"/>
      <c r="BC259" s="456"/>
      <c r="BD259" s="456"/>
      <c r="BE259" s="456"/>
      <c r="BF259" s="456"/>
      <c r="BG259" s="456"/>
      <c r="BH259" s="456"/>
      <c r="BI259" s="456"/>
      <c r="BJ259" s="456"/>
      <c r="BK259" s="456"/>
      <c r="BL259" s="456"/>
    </row>
    <row r="260" spans="1:64">
      <c r="A260" s="120"/>
      <c r="B260" s="120"/>
      <c r="C260" s="120">
        <v>3</v>
      </c>
      <c r="D260" s="1714"/>
      <c r="E260" s="1714"/>
      <c r="F260" s="1714"/>
      <c r="G260" s="1714"/>
      <c r="H260" s="1714"/>
      <c r="I260" s="1714"/>
      <c r="J260" s="1714"/>
      <c r="K260" s="1714"/>
      <c r="L260" s="1714"/>
      <c r="M260" s="1714"/>
      <c r="N260" s="1714"/>
      <c r="O260" s="1714"/>
      <c r="P260" s="1714"/>
      <c r="Q260" s="1714"/>
      <c r="R260" s="1714"/>
      <c r="S260" s="1714"/>
      <c r="T260" s="1714"/>
      <c r="U260" s="1714"/>
      <c r="V260" s="1714"/>
      <c r="W260" s="1714"/>
      <c r="X260" s="1714"/>
      <c r="Y260" s="1714"/>
      <c r="Z260" s="1714"/>
      <c r="AA260" s="1714"/>
      <c r="AB260" s="1714"/>
      <c r="AC260" s="1714"/>
      <c r="AD260" s="1714"/>
      <c r="AE260" s="1714"/>
      <c r="AF260" s="1714"/>
      <c r="AG260" s="1714"/>
      <c r="AH260" s="1714"/>
      <c r="AI260" s="1714"/>
      <c r="AJ260" s="1714"/>
      <c r="AK260" s="1714"/>
      <c r="AL260" s="1714"/>
      <c r="AM260" s="1714"/>
      <c r="AN260" s="1714"/>
      <c r="AO260" s="1714"/>
      <c r="AP260" s="1714"/>
      <c r="AQ260" s="1714"/>
      <c r="AR260" s="1714"/>
      <c r="AS260" s="456"/>
      <c r="AT260" s="456"/>
      <c r="AU260" s="456"/>
      <c r="AV260" s="456"/>
      <c r="AW260" s="456"/>
      <c r="AX260" s="456"/>
      <c r="AY260" s="456"/>
      <c r="AZ260" s="456"/>
      <c r="BA260" s="456"/>
      <c r="BB260" s="456"/>
      <c r="BC260" s="456"/>
      <c r="BD260" s="456"/>
      <c r="BE260" s="456"/>
      <c r="BF260" s="456"/>
      <c r="BG260" s="456"/>
      <c r="BH260" s="456"/>
      <c r="BI260" s="456"/>
      <c r="BJ260" s="456"/>
      <c r="BK260" s="456"/>
      <c r="BL260" s="456"/>
    </row>
    <row r="261" spans="1:64">
      <c r="A261" s="120"/>
      <c r="B261" s="120"/>
      <c r="C261" s="120">
        <v>4</v>
      </c>
      <c r="D261" s="1714"/>
      <c r="E261" s="1714"/>
      <c r="F261" s="1714"/>
      <c r="G261" s="1714"/>
      <c r="H261" s="1714"/>
      <c r="I261" s="1714"/>
      <c r="J261" s="1714"/>
      <c r="K261" s="1714"/>
      <c r="L261" s="1714"/>
      <c r="M261" s="1714"/>
      <c r="N261" s="1714"/>
      <c r="O261" s="1714"/>
      <c r="P261" s="1714"/>
      <c r="Q261" s="1714"/>
      <c r="R261" s="1714"/>
      <c r="S261" s="1714"/>
      <c r="T261" s="1714"/>
      <c r="U261" s="1714"/>
      <c r="V261" s="1714"/>
      <c r="W261" s="1714"/>
      <c r="X261" s="1714"/>
      <c r="Y261" s="1714"/>
      <c r="Z261" s="1714"/>
      <c r="AA261" s="1714"/>
      <c r="AB261" s="1714"/>
      <c r="AC261" s="1714"/>
      <c r="AD261" s="1714"/>
      <c r="AE261" s="1714"/>
      <c r="AF261" s="1714"/>
      <c r="AG261" s="1714"/>
      <c r="AH261" s="1714"/>
      <c r="AI261" s="1714"/>
      <c r="AJ261" s="1714"/>
      <c r="AK261" s="1714"/>
      <c r="AL261" s="1714"/>
      <c r="AM261" s="1714"/>
      <c r="AN261" s="1714"/>
      <c r="AO261" s="1714"/>
      <c r="AP261" s="1714"/>
      <c r="AQ261" s="1714"/>
      <c r="AR261" s="1714"/>
      <c r="AS261" s="456"/>
      <c r="AT261" s="456"/>
      <c r="AU261" s="456"/>
      <c r="AV261" s="456"/>
      <c r="AW261" s="456"/>
      <c r="AX261" s="456"/>
      <c r="AY261" s="456"/>
      <c r="AZ261" s="456"/>
      <c r="BA261" s="456"/>
      <c r="BB261" s="456"/>
      <c r="BC261" s="456"/>
      <c r="BD261" s="456"/>
      <c r="BE261" s="456"/>
      <c r="BF261" s="456"/>
      <c r="BG261" s="456"/>
      <c r="BH261" s="456"/>
      <c r="BI261" s="456"/>
      <c r="BJ261" s="456"/>
      <c r="BK261" s="456"/>
      <c r="BL261" s="456"/>
    </row>
    <row r="262" spans="1:64">
      <c r="A262" s="120"/>
      <c r="B262" s="120"/>
      <c r="C262" s="120">
        <v>5</v>
      </c>
      <c r="D262" s="1714"/>
      <c r="E262" s="1714"/>
      <c r="F262" s="1714"/>
      <c r="G262" s="1714"/>
      <c r="H262" s="1714"/>
      <c r="I262" s="1714"/>
      <c r="J262" s="1714"/>
      <c r="K262" s="1714"/>
      <c r="L262" s="1714"/>
      <c r="M262" s="1714"/>
      <c r="N262" s="1714"/>
      <c r="O262" s="1714"/>
      <c r="P262" s="1714"/>
      <c r="Q262" s="1714"/>
      <c r="R262" s="1714"/>
      <c r="S262" s="1714"/>
      <c r="T262" s="1714"/>
      <c r="U262" s="1714"/>
      <c r="V262" s="1714"/>
      <c r="W262" s="1714"/>
      <c r="X262" s="1714"/>
      <c r="Y262" s="1714"/>
      <c r="Z262" s="1714"/>
      <c r="AA262" s="1714"/>
      <c r="AB262" s="1714"/>
      <c r="AC262" s="1714"/>
      <c r="AD262" s="1714"/>
      <c r="AE262" s="1714"/>
      <c r="AF262" s="1714"/>
      <c r="AG262" s="1714"/>
      <c r="AH262" s="1714"/>
      <c r="AI262" s="1714"/>
      <c r="AJ262" s="1714"/>
      <c r="AK262" s="1714"/>
      <c r="AL262" s="1714"/>
      <c r="AM262" s="1714"/>
      <c r="AN262" s="1714"/>
      <c r="AO262" s="1714"/>
      <c r="AP262" s="1714"/>
      <c r="AQ262" s="1714"/>
      <c r="AR262" s="1714"/>
      <c r="AS262" s="456"/>
      <c r="AT262" s="456"/>
      <c r="AU262" s="456"/>
      <c r="AV262" s="456"/>
      <c r="AW262" s="456"/>
      <c r="AX262" s="456"/>
      <c r="AY262" s="456"/>
      <c r="AZ262" s="456"/>
      <c r="BA262" s="456"/>
      <c r="BB262" s="456"/>
      <c r="BC262" s="456"/>
      <c r="BD262" s="456"/>
      <c r="BE262" s="456"/>
      <c r="BF262" s="456"/>
      <c r="BG262" s="456"/>
      <c r="BH262" s="456"/>
      <c r="BI262" s="456"/>
      <c r="BJ262" s="456"/>
      <c r="BK262" s="456"/>
      <c r="BL262" s="456"/>
    </row>
    <row r="263" spans="1:64">
      <c r="A263" s="120"/>
      <c r="B263" s="120"/>
      <c r="C263" s="120">
        <v>6</v>
      </c>
      <c r="D263" s="1714"/>
      <c r="E263" s="1714"/>
      <c r="F263" s="1714"/>
      <c r="G263" s="1714"/>
      <c r="H263" s="1714"/>
      <c r="I263" s="1714"/>
      <c r="J263" s="1714"/>
      <c r="K263" s="1714"/>
      <c r="L263" s="1714"/>
      <c r="M263" s="1714"/>
      <c r="N263" s="1714"/>
      <c r="O263" s="1714"/>
      <c r="P263" s="1714"/>
      <c r="Q263" s="1714"/>
      <c r="R263" s="1714"/>
      <c r="S263" s="1714"/>
      <c r="T263" s="1714"/>
      <c r="U263" s="1714"/>
      <c r="V263" s="1714"/>
      <c r="W263" s="1714"/>
      <c r="X263" s="1714"/>
      <c r="Y263" s="1714"/>
      <c r="Z263" s="1714"/>
      <c r="AA263" s="1714"/>
      <c r="AB263" s="1714"/>
      <c r="AC263" s="1714"/>
      <c r="AD263" s="1714"/>
      <c r="AE263" s="1714"/>
      <c r="AF263" s="1714"/>
      <c r="AG263" s="1714"/>
      <c r="AH263" s="1714"/>
      <c r="AI263" s="1714"/>
      <c r="AJ263" s="1714"/>
      <c r="AK263" s="1714"/>
      <c r="AL263" s="1714"/>
      <c r="AM263" s="1714"/>
      <c r="AN263" s="1714"/>
      <c r="AO263" s="1714"/>
      <c r="AP263" s="1714"/>
      <c r="AQ263" s="1714"/>
      <c r="AR263" s="1714"/>
      <c r="AS263" s="456"/>
      <c r="AT263" s="456"/>
      <c r="AU263" s="456"/>
      <c r="AV263" s="456"/>
      <c r="AW263" s="456"/>
      <c r="AX263" s="456"/>
      <c r="AY263" s="456"/>
      <c r="AZ263" s="456"/>
      <c r="BA263" s="456"/>
      <c r="BB263" s="456"/>
      <c r="BC263" s="456"/>
      <c r="BD263" s="456"/>
      <c r="BE263" s="456"/>
      <c r="BF263" s="456"/>
      <c r="BG263" s="456"/>
      <c r="BH263" s="456"/>
      <c r="BI263" s="456"/>
      <c r="BJ263" s="456"/>
      <c r="BK263" s="456"/>
      <c r="BL263" s="456"/>
    </row>
    <row r="264" spans="1:64">
      <c r="A264" s="120"/>
      <c r="B264" s="120"/>
      <c r="C264" s="120">
        <v>7</v>
      </c>
      <c r="D264" s="1714"/>
      <c r="E264" s="1714"/>
      <c r="F264" s="1714"/>
      <c r="G264" s="1714"/>
      <c r="H264" s="1714"/>
      <c r="I264" s="1714"/>
      <c r="J264" s="1714"/>
      <c r="K264" s="1714"/>
      <c r="L264" s="1714"/>
      <c r="M264" s="1714"/>
      <c r="N264" s="1714"/>
      <c r="O264" s="1714"/>
      <c r="P264" s="1714"/>
      <c r="Q264" s="1714"/>
      <c r="R264" s="1714"/>
      <c r="S264" s="1714"/>
      <c r="T264" s="1714"/>
      <c r="U264" s="1714"/>
      <c r="V264" s="1714"/>
      <c r="W264" s="1714"/>
      <c r="X264" s="1714"/>
      <c r="Y264" s="1714"/>
      <c r="Z264" s="1714"/>
      <c r="AA264" s="1714"/>
      <c r="AB264" s="1714"/>
      <c r="AC264" s="1714"/>
      <c r="AD264" s="1714"/>
      <c r="AE264" s="1714"/>
      <c r="AF264" s="1714"/>
      <c r="AG264" s="1714"/>
      <c r="AH264" s="1714"/>
      <c r="AI264" s="1714"/>
      <c r="AJ264" s="1714"/>
      <c r="AK264" s="1714"/>
      <c r="AL264" s="1714"/>
      <c r="AM264" s="1714"/>
      <c r="AN264" s="1714"/>
      <c r="AO264" s="1714"/>
      <c r="AP264" s="1714"/>
      <c r="AQ264" s="1714"/>
      <c r="AR264" s="1714"/>
      <c r="AS264" s="456"/>
      <c r="AT264" s="456"/>
      <c r="AU264" s="456"/>
      <c r="AV264" s="456"/>
      <c r="AW264" s="456"/>
      <c r="AX264" s="456"/>
      <c r="AY264" s="456"/>
      <c r="AZ264" s="456"/>
      <c r="BA264" s="456"/>
      <c r="BB264" s="456"/>
      <c r="BC264" s="456"/>
      <c r="BD264" s="456"/>
      <c r="BE264" s="456"/>
      <c r="BF264" s="456"/>
      <c r="BG264" s="456"/>
      <c r="BH264" s="456"/>
      <c r="BI264" s="456"/>
      <c r="BJ264" s="456"/>
      <c r="BK264" s="456"/>
      <c r="BL264" s="456"/>
    </row>
    <row r="265" spans="1:64">
      <c r="A265" s="120"/>
      <c r="B265" s="120"/>
      <c r="C265" s="120">
        <v>8</v>
      </c>
      <c r="D265" s="1714"/>
      <c r="E265" s="1714"/>
      <c r="F265" s="1714"/>
      <c r="G265" s="1714"/>
      <c r="H265" s="1714"/>
      <c r="I265" s="1714"/>
      <c r="J265" s="1714"/>
      <c r="K265" s="1714"/>
      <c r="L265" s="1714"/>
      <c r="M265" s="1714"/>
      <c r="N265" s="1714"/>
      <c r="O265" s="1714"/>
      <c r="P265" s="1714"/>
      <c r="Q265" s="1714"/>
      <c r="R265" s="1714"/>
      <c r="S265" s="1714"/>
      <c r="T265" s="1714"/>
      <c r="U265" s="1714"/>
      <c r="V265" s="1714"/>
      <c r="W265" s="1714"/>
      <c r="X265" s="1714"/>
      <c r="Y265" s="1714"/>
      <c r="Z265" s="1714"/>
      <c r="AA265" s="1714"/>
      <c r="AB265" s="1714"/>
      <c r="AC265" s="1714"/>
      <c r="AD265" s="1714"/>
      <c r="AE265" s="1714"/>
      <c r="AF265" s="1714"/>
      <c r="AG265" s="1714"/>
      <c r="AH265" s="1714"/>
      <c r="AI265" s="1714"/>
      <c r="AJ265" s="1714"/>
      <c r="AK265" s="1714"/>
      <c r="AL265" s="1714"/>
      <c r="AM265" s="1714"/>
      <c r="AN265" s="1714"/>
      <c r="AO265" s="1714"/>
      <c r="AP265" s="1714"/>
      <c r="AQ265" s="1714"/>
      <c r="AR265" s="1714"/>
      <c r="AS265" s="456"/>
      <c r="AT265" s="456"/>
      <c r="AU265" s="456"/>
      <c r="AV265" s="456"/>
      <c r="AW265" s="456"/>
      <c r="AX265" s="456"/>
      <c r="AY265" s="456"/>
      <c r="AZ265" s="456"/>
      <c r="BA265" s="456"/>
      <c r="BB265" s="456"/>
      <c r="BC265" s="456"/>
      <c r="BD265" s="456"/>
      <c r="BE265" s="456"/>
      <c r="BF265" s="456"/>
      <c r="BG265" s="456"/>
      <c r="BH265" s="456"/>
      <c r="BI265" s="456"/>
      <c r="BJ265" s="456"/>
      <c r="BK265" s="456"/>
      <c r="BL265" s="456"/>
    </row>
    <row r="266" spans="1:64">
      <c r="A266" s="120"/>
      <c r="B266" s="120"/>
      <c r="C266" s="120">
        <v>9</v>
      </c>
      <c r="D266" s="1714"/>
      <c r="E266" s="1714"/>
      <c r="F266" s="1714"/>
      <c r="G266" s="1714"/>
      <c r="H266" s="1714"/>
      <c r="I266" s="1714"/>
      <c r="J266" s="1714"/>
      <c r="K266" s="1714"/>
      <c r="L266" s="1714"/>
      <c r="M266" s="1714"/>
      <c r="N266" s="1714"/>
      <c r="O266" s="1714"/>
      <c r="P266" s="1714"/>
      <c r="Q266" s="1714"/>
      <c r="R266" s="1714"/>
      <c r="S266" s="1714"/>
      <c r="T266" s="1714"/>
      <c r="U266" s="1714"/>
      <c r="V266" s="1714"/>
      <c r="W266" s="1714"/>
      <c r="X266" s="1714"/>
      <c r="Y266" s="1714"/>
      <c r="Z266" s="1714"/>
      <c r="AA266" s="1714"/>
      <c r="AB266" s="1714"/>
      <c r="AC266" s="1714"/>
      <c r="AD266" s="1714"/>
      <c r="AE266" s="1714"/>
      <c r="AF266" s="1714"/>
      <c r="AG266" s="1714"/>
      <c r="AH266" s="1714"/>
      <c r="AI266" s="1714"/>
      <c r="AJ266" s="1714"/>
      <c r="AK266" s="1714"/>
      <c r="AL266" s="1714"/>
      <c r="AM266" s="1714"/>
      <c r="AN266" s="1714"/>
      <c r="AO266" s="1714"/>
      <c r="AP266" s="1714"/>
      <c r="AQ266" s="1714"/>
      <c r="AR266" s="1714"/>
      <c r="AS266" s="456"/>
      <c r="AT266" s="456"/>
      <c r="AU266" s="456"/>
      <c r="AV266" s="456"/>
      <c r="AW266" s="456"/>
      <c r="AX266" s="456"/>
      <c r="AY266" s="456"/>
      <c r="AZ266" s="456"/>
      <c r="BA266" s="456"/>
      <c r="BB266" s="456"/>
      <c r="BC266" s="456"/>
      <c r="BD266" s="456"/>
      <c r="BE266" s="456"/>
      <c r="BF266" s="456"/>
      <c r="BG266" s="456"/>
      <c r="BH266" s="456"/>
      <c r="BI266" s="456"/>
      <c r="BJ266" s="456"/>
      <c r="BK266" s="456"/>
      <c r="BL266" s="456"/>
    </row>
    <row r="267" spans="1:64">
      <c r="A267" s="120"/>
      <c r="B267" s="120"/>
      <c r="C267" s="120">
        <v>10</v>
      </c>
      <c r="D267" s="1714"/>
      <c r="E267" s="1714"/>
      <c r="F267" s="1714"/>
      <c r="G267" s="1714"/>
      <c r="H267" s="1714"/>
      <c r="I267" s="1714"/>
      <c r="J267" s="1714"/>
      <c r="K267" s="1714"/>
      <c r="L267" s="1714"/>
      <c r="M267" s="1714"/>
      <c r="N267" s="1714"/>
      <c r="O267" s="1714"/>
      <c r="P267" s="1714"/>
      <c r="Q267" s="1714"/>
      <c r="R267" s="1714"/>
      <c r="S267" s="1714"/>
      <c r="T267" s="1714"/>
      <c r="U267" s="1714"/>
      <c r="V267" s="1714"/>
      <c r="W267" s="1714"/>
      <c r="X267" s="1714"/>
      <c r="Y267" s="1714"/>
      <c r="Z267" s="1714"/>
      <c r="AA267" s="1714"/>
      <c r="AB267" s="1714"/>
      <c r="AC267" s="1714"/>
      <c r="AD267" s="1714"/>
      <c r="AE267" s="1714"/>
      <c r="AF267" s="1714"/>
      <c r="AG267" s="1714"/>
      <c r="AH267" s="1714"/>
      <c r="AI267" s="1714"/>
      <c r="AJ267" s="1714"/>
      <c r="AK267" s="1714"/>
      <c r="AL267" s="1714"/>
      <c r="AM267" s="1714"/>
      <c r="AN267" s="1714"/>
      <c r="AO267" s="1714"/>
      <c r="AP267" s="1714"/>
      <c r="AQ267" s="1714"/>
      <c r="AR267" s="1714"/>
      <c r="AS267" s="456"/>
      <c r="AT267" s="456"/>
      <c r="AU267" s="456"/>
      <c r="AV267" s="456"/>
      <c r="AW267" s="456"/>
      <c r="AX267" s="456"/>
      <c r="AY267" s="456"/>
      <c r="AZ267" s="456"/>
      <c r="BA267" s="456"/>
      <c r="BB267" s="456"/>
      <c r="BC267" s="456"/>
      <c r="BD267" s="456"/>
      <c r="BE267" s="456"/>
      <c r="BF267" s="456"/>
      <c r="BG267" s="456"/>
      <c r="BH267" s="456"/>
      <c r="BI267" s="456"/>
      <c r="BJ267" s="456"/>
      <c r="BK267" s="456"/>
      <c r="BL267" s="456"/>
    </row>
    <row r="268" spans="1:64">
      <c r="A268" s="120"/>
      <c r="B268" s="120"/>
      <c r="C268" s="120">
        <v>11</v>
      </c>
      <c r="D268" s="1714"/>
      <c r="E268" s="1714"/>
      <c r="F268" s="1714"/>
      <c r="G268" s="1714"/>
      <c r="H268" s="1714"/>
      <c r="I268" s="1714"/>
      <c r="J268" s="1714"/>
      <c r="K268" s="1714"/>
      <c r="L268" s="1714"/>
      <c r="M268" s="1714"/>
      <c r="N268" s="1714"/>
      <c r="O268" s="1714"/>
      <c r="P268" s="1714"/>
      <c r="Q268" s="1714"/>
      <c r="R268" s="1714"/>
      <c r="S268" s="1714"/>
      <c r="T268" s="1714"/>
      <c r="U268" s="1714"/>
      <c r="V268" s="1714"/>
      <c r="W268" s="1714"/>
      <c r="X268" s="1714"/>
      <c r="Y268" s="1714"/>
      <c r="Z268" s="1714"/>
      <c r="AA268" s="1714"/>
      <c r="AB268" s="1714"/>
      <c r="AC268" s="1714"/>
      <c r="AD268" s="1714"/>
      <c r="AE268" s="1714"/>
      <c r="AF268" s="1714"/>
      <c r="AG268" s="1714"/>
      <c r="AH268" s="1714"/>
      <c r="AI268" s="1714"/>
      <c r="AJ268" s="1714"/>
      <c r="AK268" s="1714"/>
      <c r="AL268" s="1714"/>
      <c r="AM268" s="1714"/>
      <c r="AN268" s="1714"/>
      <c r="AO268" s="1714"/>
      <c r="AP268" s="1714"/>
      <c r="AQ268" s="1714"/>
      <c r="AR268" s="1714"/>
      <c r="AS268" s="456"/>
      <c r="AT268" s="456"/>
      <c r="AU268" s="456"/>
      <c r="AV268" s="456"/>
      <c r="AW268" s="456"/>
      <c r="AX268" s="456"/>
      <c r="AY268" s="456"/>
      <c r="AZ268" s="456"/>
      <c r="BA268" s="456"/>
      <c r="BB268" s="456"/>
      <c r="BC268" s="456"/>
      <c r="BD268" s="456"/>
      <c r="BE268" s="456"/>
      <c r="BF268" s="456"/>
      <c r="BG268" s="456"/>
      <c r="BH268" s="456"/>
      <c r="BI268" s="456"/>
      <c r="BJ268" s="456"/>
      <c r="BK268" s="456"/>
      <c r="BL268" s="456"/>
    </row>
    <row r="269" spans="1:64">
      <c r="A269" s="120"/>
      <c r="B269" s="120"/>
      <c r="C269" s="120">
        <v>12</v>
      </c>
      <c r="D269" s="1714"/>
      <c r="E269" s="1714"/>
      <c r="F269" s="1714"/>
      <c r="G269" s="1714"/>
      <c r="H269" s="1714"/>
      <c r="I269" s="1714"/>
      <c r="J269" s="1714"/>
      <c r="K269" s="1714"/>
      <c r="L269" s="1714"/>
      <c r="M269" s="1714"/>
      <c r="N269" s="1714"/>
      <c r="O269" s="1714"/>
      <c r="P269" s="1714"/>
      <c r="Q269" s="1714"/>
      <c r="R269" s="1714"/>
      <c r="S269" s="1714"/>
      <c r="T269" s="1714"/>
      <c r="U269" s="1714"/>
      <c r="V269" s="1714"/>
      <c r="W269" s="1714"/>
      <c r="X269" s="1714"/>
      <c r="Y269" s="1714"/>
      <c r="Z269" s="1714"/>
      <c r="AA269" s="1714"/>
      <c r="AB269" s="1714"/>
      <c r="AC269" s="1714"/>
      <c r="AD269" s="1714"/>
      <c r="AE269" s="1714"/>
      <c r="AF269" s="1714"/>
      <c r="AG269" s="1714"/>
      <c r="AH269" s="1714"/>
      <c r="AI269" s="1714"/>
      <c r="AJ269" s="1714"/>
      <c r="AK269" s="1714"/>
      <c r="AL269" s="1714"/>
      <c r="AM269" s="1714"/>
      <c r="AN269" s="1714"/>
      <c r="AO269" s="1714"/>
      <c r="AP269" s="1714"/>
      <c r="AQ269" s="1714"/>
      <c r="AR269" s="1714"/>
      <c r="AS269" s="456"/>
      <c r="AT269" s="456"/>
      <c r="AU269" s="456"/>
      <c r="AV269" s="456"/>
      <c r="AW269" s="456"/>
      <c r="AX269" s="456"/>
      <c r="AY269" s="456"/>
      <c r="AZ269" s="456"/>
      <c r="BA269" s="456"/>
      <c r="BB269" s="456"/>
      <c r="BC269" s="456"/>
      <c r="BD269" s="456"/>
      <c r="BE269" s="456"/>
      <c r="BF269" s="456"/>
      <c r="BG269" s="456"/>
      <c r="BH269" s="456"/>
      <c r="BI269" s="456"/>
      <c r="BJ269" s="456"/>
      <c r="BK269" s="456"/>
      <c r="BL269" s="456"/>
    </row>
    <row r="270" spans="1:64" ht="15.75">
      <c r="A270" s="120"/>
      <c r="B270" s="120"/>
      <c r="C270" s="277"/>
      <c r="D270" s="277">
        <v>0</v>
      </c>
      <c r="E270" s="277">
        <v>0</v>
      </c>
      <c r="F270" s="277">
        <v>0</v>
      </c>
      <c r="G270" s="277">
        <v>0</v>
      </c>
      <c r="H270" s="277">
        <v>0</v>
      </c>
      <c r="I270" s="277">
        <v>0</v>
      </c>
      <c r="J270" s="277">
        <v>0</v>
      </c>
      <c r="K270" s="277">
        <v>0</v>
      </c>
      <c r="L270" s="277">
        <v>0</v>
      </c>
      <c r="M270" s="277">
        <v>0</v>
      </c>
      <c r="N270" s="277">
        <v>0</v>
      </c>
      <c r="O270" s="277">
        <v>0</v>
      </c>
      <c r="P270" s="277">
        <v>0</v>
      </c>
      <c r="Q270" s="277">
        <v>0</v>
      </c>
      <c r="R270" s="277">
        <v>0</v>
      </c>
      <c r="S270" s="277">
        <v>0</v>
      </c>
      <c r="T270" s="277">
        <v>0</v>
      </c>
      <c r="U270" s="277">
        <v>0</v>
      </c>
      <c r="V270" s="277">
        <v>0</v>
      </c>
      <c r="W270" s="277">
        <v>0</v>
      </c>
      <c r="X270" s="277">
        <v>0</v>
      </c>
      <c r="Y270" s="277">
        <v>0</v>
      </c>
      <c r="Z270" s="277">
        <v>0</v>
      </c>
      <c r="AA270" s="277">
        <v>0</v>
      </c>
      <c r="AB270" s="277">
        <v>0</v>
      </c>
      <c r="AC270" s="277">
        <v>0</v>
      </c>
      <c r="AD270" s="277">
        <v>0</v>
      </c>
      <c r="AE270" s="277">
        <v>0</v>
      </c>
      <c r="AF270" s="277">
        <v>0</v>
      </c>
      <c r="AG270" s="277">
        <v>0</v>
      </c>
      <c r="AH270" s="277">
        <v>0</v>
      </c>
      <c r="AI270" s="277">
        <v>0</v>
      </c>
      <c r="AJ270" s="277">
        <v>0</v>
      </c>
      <c r="AK270" s="277">
        <v>0</v>
      </c>
      <c r="AL270" s="277">
        <v>0</v>
      </c>
      <c r="AM270" s="277">
        <v>0</v>
      </c>
      <c r="AN270" s="277">
        <v>0</v>
      </c>
      <c r="AO270" s="277">
        <v>0</v>
      </c>
      <c r="AP270" s="277">
        <v>0</v>
      </c>
      <c r="AQ270" s="277">
        <v>0</v>
      </c>
      <c r="AR270" s="277">
        <v>0</v>
      </c>
    </row>
    <row r="271" spans="1:64" ht="15.75">
      <c r="A271" s="120"/>
      <c r="B271" s="120"/>
      <c r="C271" s="277" t="s">
        <v>3283</v>
      </c>
      <c r="D271" s="277"/>
      <c r="E271" s="277"/>
      <c r="F271" s="277"/>
      <c r="G271" s="277"/>
      <c r="H271" s="277"/>
      <c r="I271" s="277"/>
      <c r="J271" s="277"/>
      <c r="K271" s="277"/>
      <c r="L271" s="277"/>
      <c r="M271" s="277"/>
      <c r="N271" s="277"/>
      <c r="O271" s="277"/>
      <c r="P271" s="277"/>
      <c r="Q271" s="277"/>
      <c r="R271" s="277"/>
      <c r="S271" s="277"/>
      <c r="T271" s="277"/>
      <c r="U271" s="277"/>
      <c r="V271" s="277"/>
      <c r="W271" s="277"/>
      <c r="X271" s="277"/>
      <c r="Y271" s="277"/>
      <c r="Z271" s="277"/>
      <c r="AA271" s="277"/>
      <c r="AB271" s="277"/>
      <c r="AC271" s="277"/>
      <c r="AD271" s="277"/>
      <c r="AE271" s="277"/>
      <c r="AF271" s="277"/>
      <c r="AG271" s="277"/>
      <c r="AH271" s="277"/>
      <c r="AI271" s="277"/>
      <c r="AJ271" s="277"/>
      <c r="AK271" s="277"/>
      <c r="AL271" s="277"/>
      <c r="AM271" s="277"/>
      <c r="AN271" s="277"/>
      <c r="AO271" s="277"/>
      <c r="AP271" s="277"/>
      <c r="AQ271" s="277"/>
      <c r="AR271" s="277"/>
    </row>
    <row r="272" spans="1:64">
      <c r="A272" s="120"/>
      <c r="B272" s="120"/>
      <c r="C272" s="120">
        <v>1</v>
      </c>
      <c r="D272" s="1954">
        <v>0</v>
      </c>
      <c r="E272" s="1954">
        <v>0</v>
      </c>
      <c r="F272" s="1954">
        <v>0</v>
      </c>
      <c r="G272" s="1954">
        <v>0</v>
      </c>
      <c r="H272" s="1954">
        <v>0</v>
      </c>
      <c r="I272" s="1954">
        <v>0</v>
      </c>
      <c r="J272" s="1954">
        <v>0</v>
      </c>
      <c r="K272" s="1954">
        <v>0</v>
      </c>
      <c r="L272" s="1954">
        <v>0</v>
      </c>
      <c r="M272" s="1954">
        <v>0</v>
      </c>
      <c r="N272" s="1954">
        <v>0</v>
      </c>
      <c r="O272" s="1954">
        <v>0</v>
      </c>
      <c r="P272" s="1954">
        <v>0</v>
      </c>
      <c r="Q272" s="1954">
        <v>0</v>
      </c>
      <c r="R272" s="1954">
        <v>0</v>
      </c>
      <c r="S272" s="1954">
        <v>0</v>
      </c>
      <c r="T272" s="1954">
        <v>0</v>
      </c>
      <c r="U272" s="1954">
        <v>0</v>
      </c>
      <c r="V272" s="1954">
        <v>0</v>
      </c>
      <c r="W272" s="1954">
        <v>0</v>
      </c>
      <c r="X272" s="1954">
        <v>0</v>
      </c>
      <c r="Y272" s="1954">
        <v>0</v>
      </c>
      <c r="Z272" s="1954">
        <v>0</v>
      </c>
      <c r="AA272" s="1954">
        <v>2981.19291949534</v>
      </c>
      <c r="AB272" s="1954">
        <v>3342.2139999999999</v>
      </c>
      <c r="AC272" s="1954">
        <v>3342.2139999999999</v>
      </c>
      <c r="AD272" s="1954">
        <v>3045.6225905423998</v>
      </c>
      <c r="AE272" s="1954">
        <v>3438.5479198093099</v>
      </c>
      <c r="AF272" s="1954">
        <v>3439.9154966763799</v>
      </c>
      <c r="AG272" s="1954">
        <v>3441.3977132844002</v>
      </c>
      <c r="AH272" s="1954">
        <v>3443.0155108212798</v>
      </c>
      <c r="AI272" s="1954">
        <v>3441.2151668217498</v>
      </c>
      <c r="AJ272" s="1954">
        <v>3439.4201197375801</v>
      </c>
      <c r="AK272" s="1954">
        <v>3437.7105529564501</v>
      </c>
      <c r="AL272" s="1954">
        <v>3435.9701308102299</v>
      </c>
      <c r="AM272" s="1954">
        <v>3434.2639776583001</v>
      </c>
      <c r="AN272" s="1954">
        <v>3433.1937422430601</v>
      </c>
      <c r="AO272" s="1954">
        <v>3432.1375977560501</v>
      </c>
      <c r="AP272" s="1954">
        <v>3431.0940019866898</v>
      </c>
      <c r="AQ272" s="1954">
        <v>3430.0627291109199</v>
      </c>
      <c r="AR272" s="1954">
        <v>3429.04358770408</v>
      </c>
      <c r="AS272" s="456"/>
      <c r="AT272" s="456"/>
      <c r="AU272" s="456"/>
      <c r="AV272" s="456"/>
      <c r="AW272" s="456"/>
      <c r="AX272" s="456"/>
      <c r="AY272" s="456"/>
      <c r="AZ272" s="456"/>
      <c r="BA272" s="456"/>
      <c r="BB272" s="456"/>
      <c r="BC272" s="456"/>
      <c r="BD272" s="456"/>
      <c r="BE272" s="456"/>
      <c r="BF272" s="456"/>
      <c r="BG272" s="456"/>
      <c r="BH272" s="456"/>
      <c r="BI272" s="456"/>
      <c r="BJ272" s="456"/>
      <c r="BK272" s="456"/>
      <c r="BL272" s="456"/>
    </row>
    <row r="273" spans="1:64">
      <c r="A273" s="120"/>
      <c r="B273" s="120"/>
      <c r="C273" s="120">
        <v>2</v>
      </c>
      <c r="D273" s="1954">
        <v>0</v>
      </c>
      <c r="E273" s="1954">
        <v>0</v>
      </c>
      <c r="F273" s="1954">
        <v>0</v>
      </c>
      <c r="G273" s="1954">
        <v>0</v>
      </c>
      <c r="H273" s="1954">
        <v>0</v>
      </c>
      <c r="I273" s="1954">
        <v>0</v>
      </c>
      <c r="J273" s="1954">
        <v>0</v>
      </c>
      <c r="K273" s="1954">
        <v>0</v>
      </c>
      <c r="L273" s="1954">
        <v>0</v>
      </c>
      <c r="M273" s="1954">
        <v>0</v>
      </c>
      <c r="N273" s="1954">
        <v>0</v>
      </c>
      <c r="O273" s="1954">
        <v>0</v>
      </c>
      <c r="P273" s="1954">
        <v>0</v>
      </c>
      <c r="Q273" s="1954">
        <v>0</v>
      </c>
      <c r="R273" s="1954">
        <v>0</v>
      </c>
      <c r="S273" s="1954">
        <v>0</v>
      </c>
      <c r="T273" s="1954">
        <v>0</v>
      </c>
      <c r="U273" s="1954">
        <v>0</v>
      </c>
      <c r="V273" s="1954">
        <v>0</v>
      </c>
      <c r="W273" s="1954">
        <v>0</v>
      </c>
      <c r="X273" s="1954">
        <v>0</v>
      </c>
      <c r="Y273" s="1954">
        <v>0</v>
      </c>
      <c r="Z273" s="1954">
        <v>0</v>
      </c>
      <c r="AA273" s="1954">
        <v>2887.2274654241301</v>
      </c>
      <c r="AB273" s="1954">
        <v>2943.194</v>
      </c>
      <c r="AC273" s="1954">
        <v>2943.194</v>
      </c>
      <c r="AD273" s="1954">
        <v>2699.75574801829</v>
      </c>
      <c r="AE273" s="1954">
        <v>3114.3560132703801</v>
      </c>
      <c r="AF273" s="1954">
        <v>3116.0797618495099</v>
      </c>
      <c r="AG273" s="1954">
        <v>3117.9480069431202</v>
      </c>
      <c r="AH273" s="1954">
        <v>3119.9871436619601</v>
      </c>
      <c r="AI273" s="1954">
        <v>3117.7179180806902</v>
      </c>
      <c r="AJ273" s="1954">
        <v>3115.4553689433801</v>
      </c>
      <c r="AK273" s="1954">
        <v>3113.3005625987698</v>
      </c>
      <c r="AL273" s="1954">
        <v>3111.1068649179701</v>
      </c>
      <c r="AM273" s="1954">
        <v>3108.9563612481302</v>
      </c>
      <c r="AN273" s="1954">
        <v>3107.6073937269898</v>
      </c>
      <c r="AO273" s="1954">
        <v>3106.2761869753399</v>
      </c>
      <c r="AP273" s="1954">
        <v>3104.9607971293199</v>
      </c>
      <c r="AQ273" s="1954">
        <v>3103.66093955121</v>
      </c>
      <c r="AR273" s="1954">
        <v>3102.3763729617499</v>
      </c>
      <c r="AS273" s="456"/>
      <c r="AT273" s="456"/>
      <c r="AU273" s="456"/>
      <c r="AV273" s="456"/>
      <c r="AW273" s="456"/>
      <c r="AX273" s="456"/>
      <c r="AY273" s="456"/>
      <c r="AZ273" s="456"/>
      <c r="BA273" s="456"/>
      <c r="BB273" s="456"/>
      <c r="BC273" s="456"/>
      <c r="BD273" s="456"/>
      <c r="BE273" s="456"/>
      <c r="BF273" s="456"/>
      <c r="BG273" s="456"/>
      <c r="BH273" s="456"/>
      <c r="BI273" s="456"/>
      <c r="BJ273" s="456"/>
      <c r="BK273" s="456"/>
      <c r="BL273" s="456"/>
    </row>
    <row r="274" spans="1:64">
      <c r="A274" s="120"/>
      <c r="B274" s="120"/>
      <c r="C274" s="120">
        <v>3</v>
      </c>
      <c r="D274" s="1954">
        <v>0</v>
      </c>
      <c r="E274" s="1954">
        <v>0</v>
      </c>
      <c r="F274" s="1954">
        <v>0</v>
      </c>
      <c r="G274" s="1954">
        <v>0</v>
      </c>
      <c r="H274" s="1954">
        <v>0</v>
      </c>
      <c r="I274" s="1954">
        <v>0</v>
      </c>
      <c r="J274" s="1954">
        <v>0</v>
      </c>
      <c r="K274" s="1954">
        <v>0</v>
      </c>
      <c r="L274" s="1954">
        <v>0</v>
      </c>
      <c r="M274" s="1954">
        <v>0</v>
      </c>
      <c r="N274" s="1954">
        <v>0</v>
      </c>
      <c r="O274" s="1954">
        <v>0</v>
      </c>
      <c r="P274" s="1954">
        <v>0</v>
      </c>
      <c r="Q274" s="1954">
        <v>0</v>
      </c>
      <c r="R274" s="1954">
        <v>0</v>
      </c>
      <c r="S274" s="1954">
        <v>0</v>
      </c>
      <c r="T274" s="1954">
        <v>0</v>
      </c>
      <c r="U274" s="1954">
        <v>0</v>
      </c>
      <c r="V274" s="1954">
        <v>0</v>
      </c>
      <c r="W274" s="1954">
        <v>0</v>
      </c>
      <c r="X274" s="1954">
        <v>0</v>
      </c>
      <c r="Y274" s="1954">
        <v>0</v>
      </c>
      <c r="Z274" s="1954">
        <v>0</v>
      </c>
      <c r="AA274" s="1954">
        <v>3666.94566206941</v>
      </c>
      <c r="AB274" s="1954">
        <v>3898.5940000000001</v>
      </c>
      <c r="AC274" s="1954">
        <v>3898.5940000000001</v>
      </c>
      <c r="AD274" s="1954">
        <v>3682.7733444487399</v>
      </c>
      <c r="AE274" s="1954">
        <v>4035.7694289720698</v>
      </c>
      <c r="AF274" s="1954">
        <v>4036.4808716078301</v>
      </c>
      <c r="AG274" s="1954">
        <v>4037.25195228035</v>
      </c>
      <c r="AH274" s="1954">
        <v>4038.0935650419201</v>
      </c>
      <c r="AI274" s="1954">
        <v>4037.1569877195502</v>
      </c>
      <c r="AJ274" s="1954">
        <v>4036.2231659654499</v>
      </c>
      <c r="AK274" s="1954">
        <v>4035.33381288697</v>
      </c>
      <c r="AL274" s="1954">
        <v>4034.42840818991</v>
      </c>
      <c r="AM274" s="1954">
        <v>4033.5408309541099</v>
      </c>
      <c r="AN274" s="1954">
        <v>4032.9840716793401</v>
      </c>
      <c r="AO274" s="1954">
        <v>4032.4346428057702</v>
      </c>
      <c r="AP274" s="1954">
        <v>4031.8917420426101</v>
      </c>
      <c r="AQ274" s="1954">
        <v>4031.35525191134</v>
      </c>
      <c r="AR274" s="1954">
        <v>4030.8250728287999</v>
      </c>
      <c r="AS274" s="456"/>
      <c r="AT274" s="456"/>
      <c r="AU274" s="456"/>
      <c r="AV274" s="456"/>
      <c r="AW274" s="456"/>
      <c r="AX274" s="456"/>
      <c r="AY274" s="456"/>
      <c r="AZ274" s="456"/>
      <c r="BA274" s="456"/>
      <c r="BB274" s="456"/>
      <c r="BC274" s="456"/>
      <c r="BD274" s="456"/>
      <c r="BE274" s="456"/>
      <c r="BF274" s="456"/>
      <c r="BG274" s="456"/>
      <c r="BH274" s="456"/>
      <c r="BI274" s="456"/>
      <c r="BJ274" s="456"/>
      <c r="BK274" s="456"/>
      <c r="BL274" s="456"/>
    </row>
    <row r="275" spans="1:64">
      <c r="A275" s="120"/>
      <c r="B275" s="120"/>
      <c r="C275" s="120">
        <v>4</v>
      </c>
      <c r="D275" s="1954">
        <v>0</v>
      </c>
      <c r="E275" s="1954">
        <v>0</v>
      </c>
      <c r="F275" s="1954">
        <v>0</v>
      </c>
      <c r="G275" s="1954">
        <v>0</v>
      </c>
      <c r="H275" s="1954">
        <v>0</v>
      </c>
      <c r="I275" s="1954">
        <v>0</v>
      </c>
      <c r="J275" s="1954">
        <v>0</v>
      </c>
      <c r="K275" s="1954">
        <v>0</v>
      </c>
      <c r="L275" s="1954">
        <v>0</v>
      </c>
      <c r="M275" s="1954">
        <v>0</v>
      </c>
      <c r="N275" s="1954">
        <v>0</v>
      </c>
      <c r="O275" s="1954">
        <v>0</v>
      </c>
      <c r="P275" s="1954">
        <v>0</v>
      </c>
      <c r="Q275" s="1954">
        <v>0</v>
      </c>
      <c r="R275" s="1954">
        <v>0</v>
      </c>
      <c r="S275" s="1954">
        <v>0</v>
      </c>
      <c r="T275" s="1954">
        <v>0</v>
      </c>
      <c r="U275" s="1954">
        <v>0</v>
      </c>
      <c r="V275" s="1954">
        <v>0</v>
      </c>
      <c r="W275" s="1954">
        <v>0</v>
      </c>
      <c r="X275" s="1954">
        <v>0</v>
      </c>
      <c r="Y275" s="1954">
        <v>0</v>
      </c>
      <c r="Z275" s="1954">
        <v>0</v>
      </c>
      <c r="AA275" s="1954">
        <v>4540.4239736850895</v>
      </c>
      <c r="AB275" s="1954">
        <v>4519.6040000000003</v>
      </c>
      <c r="AC275" s="1954">
        <v>4519.6040000000003</v>
      </c>
      <c r="AD275" s="1954">
        <v>4299.9803350532302</v>
      </c>
      <c r="AE275" s="1954">
        <v>4614.2970193966203</v>
      </c>
      <c r="AF275" s="1954">
        <v>4614.37286577536</v>
      </c>
      <c r="AG275" s="1954">
        <v>4614.4550701215603</v>
      </c>
      <c r="AH275" s="1954">
        <v>4614.5447938421503</v>
      </c>
      <c r="AI275" s="1954">
        <v>4614.44494601923</v>
      </c>
      <c r="AJ275" s="1954">
        <v>4614.3453919654203</v>
      </c>
      <c r="AK275" s="1954">
        <v>4614.2505786845804</v>
      </c>
      <c r="AL275" s="1954">
        <v>4614.15405415243</v>
      </c>
      <c r="AM275" s="1954">
        <v>4614.0594301928804</v>
      </c>
      <c r="AN275" s="1954">
        <v>4614.0000744940498</v>
      </c>
      <c r="AO275" s="1954">
        <v>4613.9415002839296</v>
      </c>
      <c r="AP275" s="1954">
        <v>4613.8836220308804</v>
      </c>
      <c r="AQ275" s="1954">
        <v>4613.8264272105998</v>
      </c>
      <c r="AR275" s="1954">
        <v>4613.76990520662</v>
      </c>
      <c r="AS275" s="456"/>
      <c r="AT275" s="456"/>
      <c r="AU275" s="456"/>
      <c r="AV275" s="456"/>
      <c r="AW275" s="456"/>
      <c r="AX275" s="456"/>
      <c r="AY275" s="456"/>
      <c r="AZ275" s="456"/>
      <c r="BA275" s="456"/>
      <c r="BB275" s="456"/>
      <c r="BC275" s="456"/>
      <c r="BD275" s="456"/>
      <c r="BE275" s="456"/>
      <c r="BF275" s="456"/>
      <c r="BG275" s="456"/>
      <c r="BH275" s="456"/>
      <c r="BI275" s="456"/>
      <c r="BJ275" s="456"/>
      <c r="BK275" s="456"/>
      <c r="BL275" s="456"/>
    </row>
    <row r="276" spans="1:64">
      <c r="A276" s="120"/>
      <c r="B276" s="120"/>
      <c r="C276" s="120">
        <v>5</v>
      </c>
      <c r="D276" s="1954">
        <v>0</v>
      </c>
      <c r="E276" s="1954">
        <v>0</v>
      </c>
      <c r="F276" s="1954">
        <v>0</v>
      </c>
      <c r="G276" s="1954">
        <v>0</v>
      </c>
      <c r="H276" s="1954">
        <v>0</v>
      </c>
      <c r="I276" s="1954">
        <v>0</v>
      </c>
      <c r="J276" s="1954">
        <v>0</v>
      </c>
      <c r="K276" s="1954">
        <v>0</v>
      </c>
      <c r="L276" s="1954">
        <v>0</v>
      </c>
      <c r="M276" s="1954">
        <v>0</v>
      </c>
      <c r="N276" s="1954">
        <v>0</v>
      </c>
      <c r="O276" s="1954">
        <v>0</v>
      </c>
      <c r="P276" s="1954">
        <v>0</v>
      </c>
      <c r="Q276" s="1954">
        <v>0</v>
      </c>
      <c r="R276" s="1954">
        <v>0</v>
      </c>
      <c r="S276" s="1954">
        <v>0</v>
      </c>
      <c r="T276" s="1954">
        <v>0</v>
      </c>
      <c r="U276" s="1954">
        <v>0</v>
      </c>
      <c r="V276" s="1954">
        <v>0</v>
      </c>
      <c r="W276" s="1954">
        <v>0</v>
      </c>
      <c r="X276" s="1954">
        <v>0</v>
      </c>
      <c r="Y276" s="1954">
        <v>0</v>
      </c>
      <c r="Z276" s="1954">
        <v>0</v>
      </c>
      <c r="AA276" s="1954">
        <v>5443.19733034811</v>
      </c>
      <c r="AB276" s="1954">
        <v>5176.0200000000004</v>
      </c>
      <c r="AC276" s="1954">
        <v>5176.0200000000004</v>
      </c>
      <c r="AD276" s="1954">
        <v>4869.9520967849303</v>
      </c>
      <c r="AE276" s="1954">
        <v>5148.5495391254099</v>
      </c>
      <c r="AF276" s="1954">
        <v>5148.0384318178203</v>
      </c>
      <c r="AG276" s="1954">
        <v>5147.4844799647099</v>
      </c>
      <c r="AH276" s="1954">
        <v>5146.8798571729703</v>
      </c>
      <c r="AI276" s="1954">
        <v>5147.5527034286297</v>
      </c>
      <c r="AJ276" s="1954">
        <v>5148.2235700572401</v>
      </c>
      <c r="AK276" s="1954">
        <v>5148.8624899568704</v>
      </c>
      <c r="AL276" s="1954">
        <v>5149.5129414953699</v>
      </c>
      <c r="AM276" s="1954">
        <v>5150.1505856123604</v>
      </c>
      <c r="AN276" s="1954">
        <v>5150.5505668892702</v>
      </c>
      <c r="AO276" s="1954">
        <v>5150.9452819346698</v>
      </c>
      <c r="AP276" s="1954">
        <v>5151.3353071220899</v>
      </c>
      <c r="AQ276" s="1954">
        <v>5151.7207268492102</v>
      </c>
      <c r="AR276" s="1954">
        <v>5152.1016126575596</v>
      </c>
      <c r="AS276" s="456"/>
      <c r="AT276" s="456"/>
      <c r="AU276" s="456"/>
      <c r="AV276" s="456"/>
      <c r="AW276" s="456"/>
      <c r="AX276" s="456"/>
      <c r="AY276" s="456"/>
      <c r="AZ276" s="456"/>
      <c r="BA276" s="456"/>
      <c r="BB276" s="456"/>
      <c r="BC276" s="456"/>
      <c r="BD276" s="456"/>
      <c r="BE276" s="456"/>
      <c r="BF276" s="456"/>
      <c r="BG276" s="456"/>
      <c r="BH276" s="456"/>
      <c r="BI276" s="456"/>
      <c r="BJ276" s="456"/>
      <c r="BK276" s="456"/>
      <c r="BL276" s="456"/>
    </row>
    <row r="277" spans="1:64">
      <c r="A277" s="120"/>
      <c r="B277" s="120"/>
      <c r="C277" s="120">
        <v>6</v>
      </c>
      <c r="D277" s="1954">
        <v>0</v>
      </c>
      <c r="E277" s="1954">
        <v>0</v>
      </c>
      <c r="F277" s="1954">
        <v>0</v>
      </c>
      <c r="G277" s="1954">
        <v>0</v>
      </c>
      <c r="H277" s="1954">
        <v>0</v>
      </c>
      <c r="I277" s="1954">
        <v>0</v>
      </c>
      <c r="J277" s="1954">
        <v>0</v>
      </c>
      <c r="K277" s="1954">
        <v>0</v>
      </c>
      <c r="L277" s="1954">
        <v>0</v>
      </c>
      <c r="M277" s="1954">
        <v>0</v>
      </c>
      <c r="N277" s="1954">
        <v>0</v>
      </c>
      <c r="O277" s="1954">
        <v>0</v>
      </c>
      <c r="P277" s="1954">
        <v>0</v>
      </c>
      <c r="Q277" s="1954">
        <v>0</v>
      </c>
      <c r="R277" s="1954">
        <v>0</v>
      </c>
      <c r="S277" s="1954">
        <v>0</v>
      </c>
      <c r="T277" s="1954">
        <v>0</v>
      </c>
      <c r="U277" s="1954">
        <v>0</v>
      </c>
      <c r="V277" s="1954">
        <v>0</v>
      </c>
      <c r="W277" s="1954">
        <v>0</v>
      </c>
      <c r="X277" s="1954">
        <v>0</v>
      </c>
      <c r="Y277" s="1954">
        <v>0</v>
      </c>
      <c r="Z277" s="1954">
        <v>0</v>
      </c>
      <c r="AA277" s="1954">
        <v>5590.8703670060904</v>
      </c>
      <c r="AB277" s="1954">
        <v>5584.0320000000002</v>
      </c>
      <c r="AC277" s="1954">
        <v>5584.0320000000002</v>
      </c>
      <c r="AD277" s="1954">
        <v>5197.9745195126598</v>
      </c>
      <c r="AE277" s="1954">
        <v>5456.0153078459398</v>
      </c>
      <c r="AF277" s="1954">
        <v>5455.1664049085603</v>
      </c>
      <c r="AG277" s="1954">
        <v>5454.2463410623004</v>
      </c>
      <c r="AH277" s="1954">
        <v>5453.24211737718</v>
      </c>
      <c r="AI277" s="1954">
        <v>5454.35965405558</v>
      </c>
      <c r="AJ277" s="1954">
        <v>5455.4739027528003</v>
      </c>
      <c r="AK277" s="1954">
        <v>5456.5350908271903</v>
      </c>
      <c r="AL277" s="1954">
        <v>5457.6154319091302</v>
      </c>
      <c r="AM277" s="1954">
        <v>5458.6745010241202</v>
      </c>
      <c r="AN277" s="1954">
        <v>5459.3388336913004</v>
      </c>
      <c r="AO277" s="1954">
        <v>5459.9944196250199</v>
      </c>
      <c r="AP277" s="1954">
        <v>5460.6422161294604</v>
      </c>
      <c r="AQ277" s="1954">
        <v>5461.2823633815497</v>
      </c>
      <c r="AR277" s="1954">
        <v>5461.9149802052898</v>
      </c>
      <c r="AS277" s="456"/>
      <c r="AT277" s="456"/>
      <c r="AU277" s="456"/>
      <c r="AV277" s="456"/>
      <c r="AW277" s="456"/>
      <c r="AX277" s="456"/>
      <c r="AY277" s="456"/>
      <c r="AZ277" s="456"/>
      <c r="BA277" s="456"/>
      <c r="BB277" s="456"/>
      <c r="BC277" s="456"/>
      <c r="BD277" s="456"/>
      <c r="BE277" s="456"/>
      <c r="BF277" s="456"/>
      <c r="BG277" s="456"/>
      <c r="BH277" s="456"/>
      <c r="BI277" s="456"/>
      <c r="BJ277" s="456"/>
      <c r="BK277" s="456"/>
      <c r="BL277" s="456"/>
    </row>
    <row r="278" spans="1:64">
      <c r="A278" s="120"/>
      <c r="B278" s="120"/>
      <c r="C278" s="120">
        <v>7</v>
      </c>
      <c r="D278" s="1954">
        <v>0</v>
      </c>
      <c r="E278" s="1954">
        <v>0</v>
      </c>
      <c r="F278" s="1954">
        <v>0</v>
      </c>
      <c r="G278" s="1954">
        <v>0</v>
      </c>
      <c r="H278" s="1954">
        <v>0</v>
      </c>
      <c r="I278" s="1954">
        <v>0</v>
      </c>
      <c r="J278" s="1954">
        <v>0</v>
      </c>
      <c r="K278" s="1954">
        <v>0</v>
      </c>
      <c r="L278" s="1954">
        <v>0</v>
      </c>
      <c r="M278" s="1954">
        <v>0</v>
      </c>
      <c r="N278" s="1954">
        <v>0</v>
      </c>
      <c r="O278" s="1954">
        <v>0</v>
      </c>
      <c r="P278" s="1954">
        <v>0</v>
      </c>
      <c r="Q278" s="1954">
        <v>0</v>
      </c>
      <c r="R278" s="1954">
        <v>0</v>
      </c>
      <c r="S278" s="1954">
        <v>0</v>
      </c>
      <c r="T278" s="1954">
        <v>0</v>
      </c>
      <c r="U278" s="1954">
        <v>0</v>
      </c>
      <c r="V278" s="1954">
        <v>0</v>
      </c>
      <c r="W278" s="1954">
        <v>0</v>
      </c>
      <c r="X278" s="1954">
        <v>0</v>
      </c>
      <c r="Y278" s="1954">
        <v>0</v>
      </c>
      <c r="Z278" s="1954">
        <v>0</v>
      </c>
      <c r="AA278" s="1954">
        <v>5767.0399077638504</v>
      </c>
      <c r="AB278" s="1954">
        <v>5797.03</v>
      </c>
      <c r="AC278" s="1954">
        <v>5797.03</v>
      </c>
      <c r="AD278" s="1954">
        <v>6012.6155261141403</v>
      </c>
      <c r="AE278" s="1954">
        <v>5639.0189333884</v>
      </c>
      <c r="AF278" s="1954">
        <v>5637.9689744921698</v>
      </c>
      <c r="AG278" s="1954">
        <v>5636.8310007875798</v>
      </c>
      <c r="AH278" s="1954">
        <v>5635.5889346507201</v>
      </c>
      <c r="AI278" s="1954">
        <v>5636.9711510687403</v>
      </c>
      <c r="AJ278" s="1954">
        <v>5638.3493007732004</v>
      </c>
      <c r="AK278" s="1954">
        <v>5639.6618228652096</v>
      </c>
      <c r="AL278" s="1954">
        <v>5640.9980342033996</v>
      </c>
      <c r="AM278" s="1954">
        <v>5642.3079354771999</v>
      </c>
      <c r="AN278" s="1954">
        <v>5643.1296100918798</v>
      </c>
      <c r="AO278" s="1954">
        <v>5643.9404663783098</v>
      </c>
      <c r="AP278" s="1954">
        <v>5644.7416883706501</v>
      </c>
      <c r="AQ278" s="1954">
        <v>5645.5334494456001</v>
      </c>
      <c r="AR278" s="1954">
        <v>5646.3158965697103</v>
      </c>
      <c r="AS278" s="456"/>
      <c r="AT278" s="456"/>
      <c r="AU278" s="456"/>
      <c r="AV278" s="456"/>
      <c r="AW278" s="456"/>
      <c r="AX278" s="456"/>
      <c r="AY278" s="456"/>
      <c r="AZ278" s="456"/>
      <c r="BA278" s="456"/>
      <c r="BB278" s="456"/>
      <c r="BC278" s="456"/>
      <c r="BD278" s="456"/>
      <c r="BE278" s="456"/>
      <c r="BF278" s="456"/>
      <c r="BG278" s="456"/>
      <c r="BH278" s="456"/>
      <c r="BI278" s="456"/>
      <c r="BJ278" s="456"/>
      <c r="BK278" s="456"/>
      <c r="BL278" s="456"/>
    </row>
    <row r="279" spans="1:64">
      <c r="A279" s="120"/>
      <c r="B279" s="120"/>
      <c r="C279" s="120">
        <v>8</v>
      </c>
      <c r="D279" s="1954">
        <v>0</v>
      </c>
      <c r="E279" s="1954">
        <v>0</v>
      </c>
      <c r="F279" s="1954">
        <v>0</v>
      </c>
      <c r="G279" s="1954">
        <v>0</v>
      </c>
      <c r="H279" s="1954">
        <v>0</v>
      </c>
      <c r="I279" s="1954">
        <v>0</v>
      </c>
      <c r="J279" s="1954">
        <v>0</v>
      </c>
      <c r="K279" s="1954">
        <v>0</v>
      </c>
      <c r="L279" s="1954">
        <v>0</v>
      </c>
      <c r="M279" s="1954">
        <v>0</v>
      </c>
      <c r="N279" s="1954">
        <v>0</v>
      </c>
      <c r="O279" s="1954">
        <v>0</v>
      </c>
      <c r="P279" s="1954">
        <v>0</v>
      </c>
      <c r="Q279" s="1954">
        <v>0</v>
      </c>
      <c r="R279" s="1954">
        <v>0</v>
      </c>
      <c r="S279" s="1954">
        <v>0</v>
      </c>
      <c r="T279" s="1954">
        <v>0</v>
      </c>
      <c r="U279" s="1954">
        <v>0</v>
      </c>
      <c r="V279" s="1954">
        <v>0</v>
      </c>
      <c r="W279" s="1954">
        <v>0</v>
      </c>
      <c r="X279" s="1954">
        <v>0</v>
      </c>
      <c r="Y279" s="1954">
        <v>0</v>
      </c>
      <c r="Z279" s="1954">
        <v>0</v>
      </c>
      <c r="AA279" s="1954">
        <v>5904.6627362105</v>
      </c>
      <c r="AB279" s="1954">
        <v>6067.9139999999998</v>
      </c>
      <c r="AC279" s="1954">
        <v>6067.9139999999998</v>
      </c>
      <c r="AD279" s="1954">
        <v>6238.8197888271798</v>
      </c>
      <c r="AE279" s="1954">
        <v>5851.0473274980804</v>
      </c>
      <c r="AF279" s="1954">
        <v>5849.7644247355402</v>
      </c>
      <c r="AG279" s="1954">
        <v>5848.3739802004702</v>
      </c>
      <c r="AH279" s="1954">
        <v>5846.8563492875401</v>
      </c>
      <c r="AI279" s="1954">
        <v>5848.5452242210904</v>
      </c>
      <c r="AJ279" s="1954">
        <v>5850.2291302000604</v>
      </c>
      <c r="AK279" s="1954">
        <v>5851.8328484253898</v>
      </c>
      <c r="AL279" s="1954">
        <v>5853.4655115927198</v>
      </c>
      <c r="AM279" s="1954">
        <v>5855.0660275451601</v>
      </c>
      <c r="AN279" s="1954">
        <v>5856.06999887856</v>
      </c>
      <c r="AO279" s="1954">
        <v>5857.0607517295703</v>
      </c>
      <c r="AP279" s="1954">
        <v>5858.0397328221297</v>
      </c>
      <c r="AQ279" s="1954">
        <v>5859.0071539983101</v>
      </c>
      <c r="AR279" s="1954">
        <v>5859.9631948306196</v>
      </c>
      <c r="AS279" s="456"/>
      <c r="AT279" s="456"/>
      <c r="AU279" s="456"/>
      <c r="AV279" s="456"/>
      <c r="AW279" s="456"/>
      <c r="AX279" s="456"/>
      <c r="AY279" s="456"/>
      <c r="AZ279" s="456"/>
      <c r="BA279" s="456"/>
      <c r="BB279" s="456"/>
      <c r="BC279" s="456"/>
      <c r="BD279" s="456"/>
      <c r="BE279" s="456"/>
      <c r="BF279" s="456"/>
      <c r="BG279" s="456"/>
      <c r="BH279" s="456"/>
      <c r="BI279" s="456"/>
      <c r="BJ279" s="456"/>
      <c r="BK279" s="456"/>
      <c r="BL279" s="456"/>
    </row>
    <row r="280" spans="1:64">
      <c r="A280" s="120"/>
      <c r="B280" s="120"/>
      <c r="C280" s="120">
        <v>9</v>
      </c>
      <c r="D280" s="1954">
        <v>0</v>
      </c>
      <c r="E280" s="1954">
        <v>0</v>
      </c>
      <c r="F280" s="1954">
        <v>0</v>
      </c>
      <c r="G280" s="1954">
        <v>0</v>
      </c>
      <c r="H280" s="1954">
        <v>0</v>
      </c>
      <c r="I280" s="1954">
        <v>0</v>
      </c>
      <c r="J280" s="1954">
        <v>0</v>
      </c>
      <c r="K280" s="1954">
        <v>0</v>
      </c>
      <c r="L280" s="1954">
        <v>0</v>
      </c>
      <c r="M280" s="1954">
        <v>0</v>
      </c>
      <c r="N280" s="1954">
        <v>0</v>
      </c>
      <c r="O280" s="1954">
        <v>0</v>
      </c>
      <c r="P280" s="1954">
        <v>0</v>
      </c>
      <c r="Q280" s="1954">
        <v>0</v>
      </c>
      <c r="R280" s="1954">
        <v>0</v>
      </c>
      <c r="S280" s="1954">
        <v>0</v>
      </c>
      <c r="T280" s="1954">
        <v>0</v>
      </c>
      <c r="U280" s="1954">
        <v>0</v>
      </c>
      <c r="V280" s="1954">
        <v>0</v>
      </c>
      <c r="W280" s="1954">
        <v>0</v>
      </c>
      <c r="X280" s="1954">
        <v>0</v>
      </c>
      <c r="Y280" s="1954">
        <v>0</v>
      </c>
      <c r="Z280" s="1954">
        <v>0</v>
      </c>
      <c r="AA280" s="1954">
        <v>6584.7458380569497</v>
      </c>
      <c r="AB280" s="1954">
        <v>5780.732</v>
      </c>
      <c r="AC280" s="1954">
        <v>5780.732</v>
      </c>
      <c r="AD280" s="1954">
        <v>5983.2247170377404</v>
      </c>
      <c r="AE280" s="1954">
        <v>5611.4700005110399</v>
      </c>
      <c r="AF280" s="1954">
        <v>5610.4503081032399</v>
      </c>
      <c r="AG280" s="1954">
        <v>5609.3451380332299</v>
      </c>
      <c r="AH280" s="1954">
        <v>5608.1388761364196</v>
      </c>
      <c r="AI280" s="1954">
        <v>5609.4812482925699</v>
      </c>
      <c r="AJ280" s="1954">
        <v>5610.8196709636804</v>
      </c>
      <c r="AK280" s="1954">
        <v>5612.0943578272299</v>
      </c>
      <c r="AL280" s="1954">
        <v>5613.3920510623202</v>
      </c>
      <c r="AM280" s="1954">
        <v>5614.6641926563098</v>
      </c>
      <c r="AN280" s="1954">
        <v>5615.4621813864096</v>
      </c>
      <c r="AO280" s="1954">
        <v>5616.2496636412598</v>
      </c>
      <c r="AP280" s="1954">
        <v>5617.0277893235798</v>
      </c>
      <c r="AQ280" s="1954">
        <v>5617.7967268123002</v>
      </c>
      <c r="AR280" s="1954">
        <v>5618.5566188374296</v>
      </c>
      <c r="AS280" s="456"/>
      <c r="AT280" s="456"/>
      <c r="AU280" s="456"/>
      <c r="AV280" s="456"/>
      <c r="AW280" s="456"/>
      <c r="AX280" s="456"/>
      <c r="AY280" s="456"/>
      <c r="AZ280" s="456"/>
      <c r="BA280" s="456"/>
      <c r="BB280" s="456"/>
      <c r="BC280" s="456"/>
      <c r="BD280" s="456"/>
      <c r="BE280" s="456"/>
      <c r="BF280" s="456"/>
      <c r="BG280" s="456"/>
      <c r="BH280" s="456"/>
      <c r="BI280" s="456"/>
      <c r="BJ280" s="456"/>
      <c r="BK280" s="456"/>
      <c r="BL280" s="456"/>
    </row>
    <row r="281" spans="1:64">
      <c r="A281" s="120"/>
      <c r="B281" s="120"/>
      <c r="C281" s="120">
        <v>10</v>
      </c>
      <c r="D281" s="1954">
        <v>0</v>
      </c>
      <c r="E281" s="1954">
        <v>0</v>
      </c>
      <c r="F281" s="1954">
        <v>0</v>
      </c>
      <c r="G281" s="1954">
        <v>0</v>
      </c>
      <c r="H281" s="1954">
        <v>0</v>
      </c>
      <c r="I281" s="1954">
        <v>0</v>
      </c>
      <c r="J281" s="1954">
        <v>0</v>
      </c>
      <c r="K281" s="1954">
        <v>0</v>
      </c>
      <c r="L281" s="1954">
        <v>0</v>
      </c>
      <c r="M281" s="1954">
        <v>0</v>
      </c>
      <c r="N281" s="1954">
        <v>0</v>
      </c>
      <c r="O281" s="1954">
        <v>0</v>
      </c>
      <c r="P281" s="1954">
        <v>0</v>
      </c>
      <c r="Q281" s="1954">
        <v>0</v>
      </c>
      <c r="R281" s="1954">
        <v>0</v>
      </c>
      <c r="S281" s="1954">
        <v>0</v>
      </c>
      <c r="T281" s="1954">
        <v>0</v>
      </c>
      <c r="U281" s="1954">
        <v>0</v>
      </c>
      <c r="V281" s="1954">
        <v>0</v>
      </c>
      <c r="W281" s="1954">
        <v>0</v>
      </c>
      <c r="X281" s="1954">
        <v>0</v>
      </c>
      <c r="Y281" s="1954">
        <v>0</v>
      </c>
      <c r="Z281" s="1954">
        <v>0</v>
      </c>
      <c r="AA281" s="1954">
        <v>5190.5161590870603</v>
      </c>
      <c r="AB281" s="1954">
        <v>5335.6279999999997</v>
      </c>
      <c r="AC281" s="1954">
        <v>5335.6279999999997</v>
      </c>
      <c r="AD281" s="1954">
        <v>5623.7121417281496</v>
      </c>
      <c r="AE281" s="1954">
        <v>5274.4875179933397</v>
      </c>
      <c r="AF281" s="1954">
        <v>5273.8380495957899</v>
      </c>
      <c r="AG281" s="1954">
        <v>5273.1341382702803</v>
      </c>
      <c r="AH281" s="1954">
        <v>5272.3658389526199</v>
      </c>
      <c r="AI281" s="1954">
        <v>5273.2208304054302</v>
      </c>
      <c r="AJ281" s="1954">
        <v>5274.0733063293401</v>
      </c>
      <c r="AK281" s="1954">
        <v>5274.8851872733503</v>
      </c>
      <c r="AL281" s="1954">
        <v>5275.7117215688504</v>
      </c>
      <c r="AM281" s="1954">
        <v>5276.5219813650201</v>
      </c>
      <c r="AN281" s="1954">
        <v>5277.0302409713804</v>
      </c>
      <c r="AO281" s="1954">
        <v>5277.5318087326395</v>
      </c>
      <c r="AP281" s="1954">
        <v>5278.0274170515104</v>
      </c>
      <c r="AQ281" s="1954">
        <v>5278.5171731728497</v>
      </c>
      <c r="AR281" s="1954">
        <v>5279.0011680051102</v>
      </c>
      <c r="AS281" s="456"/>
      <c r="AT281" s="456"/>
      <c r="AU281" s="456"/>
      <c r="AV281" s="456"/>
      <c r="AW281" s="456"/>
      <c r="AX281" s="456"/>
      <c r="AY281" s="456"/>
      <c r="AZ281" s="456"/>
      <c r="BA281" s="456"/>
      <c r="BB281" s="456"/>
      <c r="BC281" s="456"/>
      <c r="BD281" s="456"/>
      <c r="BE281" s="456"/>
      <c r="BF281" s="456"/>
      <c r="BG281" s="456"/>
      <c r="BH281" s="456"/>
      <c r="BI281" s="456"/>
      <c r="BJ281" s="456"/>
      <c r="BK281" s="456"/>
      <c r="BL281" s="456"/>
    </row>
    <row r="282" spans="1:64">
      <c r="A282" s="120"/>
      <c r="B282" s="120"/>
      <c r="C282" s="120">
        <v>11</v>
      </c>
      <c r="D282" s="1954">
        <v>0</v>
      </c>
      <c r="E282" s="1954">
        <v>0</v>
      </c>
      <c r="F282" s="1954">
        <v>0</v>
      </c>
      <c r="G282" s="1954">
        <v>0</v>
      </c>
      <c r="H282" s="1954">
        <v>0</v>
      </c>
      <c r="I282" s="1954">
        <v>0</v>
      </c>
      <c r="J282" s="1954">
        <v>0</v>
      </c>
      <c r="K282" s="1954">
        <v>0</v>
      </c>
      <c r="L282" s="1954">
        <v>0</v>
      </c>
      <c r="M282" s="1954">
        <v>0</v>
      </c>
      <c r="N282" s="1954">
        <v>0</v>
      </c>
      <c r="O282" s="1954">
        <v>0</v>
      </c>
      <c r="P282" s="1954">
        <v>0</v>
      </c>
      <c r="Q282" s="1954">
        <v>0</v>
      </c>
      <c r="R282" s="1954">
        <v>0</v>
      </c>
      <c r="S282" s="1954">
        <v>0</v>
      </c>
      <c r="T282" s="1954">
        <v>0</v>
      </c>
      <c r="U282" s="1954">
        <v>0</v>
      </c>
      <c r="V282" s="1954">
        <v>0</v>
      </c>
      <c r="W282" s="1954">
        <v>0</v>
      </c>
      <c r="X282" s="1954">
        <v>0</v>
      </c>
      <c r="Y282" s="1954">
        <v>0</v>
      </c>
      <c r="Z282" s="1954">
        <v>0</v>
      </c>
      <c r="AA282" s="1954">
        <v>4334.9365724243598</v>
      </c>
      <c r="AB282" s="1954">
        <v>4389.7820000000002</v>
      </c>
      <c r="AC282" s="1954">
        <v>4389.7820000000002</v>
      </c>
      <c r="AD282" s="1954">
        <v>4759.8322892324004</v>
      </c>
      <c r="AE282" s="1954">
        <v>4464.7456694909497</v>
      </c>
      <c r="AF282" s="1954">
        <v>4464.9858196640198</v>
      </c>
      <c r="AG282" s="1954">
        <v>4465.2461008836899</v>
      </c>
      <c r="AH282" s="1954">
        <v>4465.5301904788203</v>
      </c>
      <c r="AI282" s="1954">
        <v>4465.2140452342801</v>
      </c>
      <c r="AJ282" s="1954">
        <v>4464.8988301422996</v>
      </c>
      <c r="AK282" s="1954">
        <v>4464.59862562125</v>
      </c>
      <c r="AL282" s="1954">
        <v>4464.2930028151804</v>
      </c>
      <c r="AM282" s="1954">
        <v>4463.9933977365999</v>
      </c>
      <c r="AN282" s="1954">
        <v>4463.8054615215397</v>
      </c>
      <c r="AO282" s="1954">
        <v>4463.6199997113399</v>
      </c>
      <c r="AP282" s="1954">
        <v>4463.4367414896897</v>
      </c>
      <c r="AQ282" s="1954">
        <v>4463.2556472012702</v>
      </c>
      <c r="AR282" s="1954">
        <v>4463.0766832314002</v>
      </c>
      <c r="AS282" s="456"/>
      <c r="AT282" s="456"/>
      <c r="AU282" s="456"/>
      <c r="AV282" s="456"/>
      <c r="AW282" s="456"/>
      <c r="AX282" s="456"/>
      <c r="AY282" s="456"/>
      <c r="AZ282" s="456"/>
      <c r="BA282" s="456"/>
      <c r="BB282" s="456"/>
      <c r="BC282" s="456"/>
      <c r="BD282" s="456"/>
      <c r="BE282" s="456"/>
      <c r="BF282" s="456"/>
      <c r="BG282" s="456"/>
      <c r="BH282" s="456"/>
      <c r="BI282" s="456"/>
      <c r="BJ282" s="456"/>
      <c r="BK282" s="456"/>
      <c r="BL282" s="456"/>
    </row>
    <row r="283" spans="1:64">
      <c r="A283" s="120"/>
      <c r="B283" s="120"/>
      <c r="C283" s="120">
        <v>12</v>
      </c>
      <c r="D283" s="1954">
        <v>0</v>
      </c>
      <c r="E283" s="1954">
        <v>0</v>
      </c>
      <c r="F283" s="1954">
        <v>0</v>
      </c>
      <c r="G283" s="1954">
        <v>0</v>
      </c>
      <c r="H283" s="1954">
        <v>0</v>
      </c>
      <c r="I283" s="1954">
        <v>0</v>
      </c>
      <c r="J283" s="1954">
        <v>0</v>
      </c>
      <c r="K283" s="1954">
        <v>0</v>
      </c>
      <c r="L283" s="1954">
        <v>0</v>
      </c>
      <c r="M283" s="1954">
        <v>0</v>
      </c>
      <c r="N283" s="1954">
        <v>0</v>
      </c>
      <c r="O283" s="1954">
        <v>0</v>
      </c>
      <c r="P283" s="1954">
        <v>0</v>
      </c>
      <c r="Q283" s="1954">
        <v>0</v>
      </c>
      <c r="R283" s="1954">
        <v>0</v>
      </c>
      <c r="S283" s="1954">
        <v>0</v>
      </c>
      <c r="T283" s="1954">
        <v>0</v>
      </c>
      <c r="U283" s="1954">
        <v>0</v>
      </c>
      <c r="V283" s="1954">
        <v>0</v>
      </c>
      <c r="W283" s="1954">
        <v>0</v>
      </c>
      <c r="X283" s="1954">
        <v>0</v>
      </c>
      <c r="Y283" s="1954">
        <v>0</v>
      </c>
      <c r="Z283" s="1954">
        <v>0</v>
      </c>
      <c r="AA283" s="1954">
        <v>3308.2410684291099</v>
      </c>
      <c r="AB283" s="1954">
        <v>3365.2559999999999</v>
      </c>
      <c r="AC283" s="1954">
        <v>3365.2559999999999</v>
      </c>
      <c r="AD283" s="1954">
        <v>3785.73690270015</v>
      </c>
      <c r="AE283" s="1954">
        <v>3551.6953226984601</v>
      </c>
      <c r="AF283" s="1954">
        <v>3552.9385907737801</v>
      </c>
      <c r="AG283" s="1954">
        <v>3554.2860781683198</v>
      </c>
      <c r="AH283" s="1954">
        <v>3555.7568225764198</v>
      </c>
      <c r="AI283" s="1954">
        <v>3554.1201246524702</v>
      </c>
      <c r="AJ283" s="1954">
        <v>3552.4882421695502</v>
      </c>
      <c r="AK283" s="1954">
        <v>3550.9340700767302</v>
      </c>
      <c r="AL283" s="1954">
        <v>3549.3518472824899</v>
      </c>
      <c r="AM283" s="1954">
        <v>3547.80077852983</v>
      </c>
      <c r="AN283" s="1954">
        <v>3546.8278244262101</v>
      </c>
      <c r="AO283" s="1954">
        <v>3545.8676804260999</v>
      </c>
      <c r="AP283" s="1954">
        <v>3544.9189445013999</v>
      </c>
      <c r="AQ283" s="1954">
        <v>3543.98141135482</v>
      </c>
      <c r="AR283" s="1954">
        <v>3543.05490696165</v>
      </c>
      <c r="AS283" s="456"/>
      <c r="AT283" s="456"/>
      <c r="AU283" s="456"/>
      <c r="AV283" s="456"/>
      <c r="AW283" s="456"/>
      <c r="AX283" s="456"/>
      <c r="AY283" s="456"/>
      <c r="AZ283" s="456"/>
      <c r="BA283" s="456"/>
      <c r="BB283" s="456"/>
      <c r="BC283" s="456"/>
      <c r="BD283" s="456"/>
      <c r="BE283" s="456"/>
      <c r="BF283" s="456"/>
      <c r="BG283" s="456"/>
      <c r="BH283" s="456"/>
      <c r="BI283" s="456"/>
      <c r="BJ283" s="456"/>
      <c r="BK283" s="456"/>
      <c r="BL283" s="456"/>
    </row>
    <row r="284" spans="1:64" ht="15.75">
      <c r="A284" s="120"/>
      <c r="B284" s="120"/>
      <c r="C284" s="277"/>
      <c r="D284" s="277">
        <v>0</v>
      </c>
      <c r="E284" s="277">
        <v>0</v>
      </c>
      <c r="F284" s="277">
        <v>0</v>
      </c>
      <c r="G284" s="277">
        <v>0</v>
      </c>
      <c r="H284" s="277">
        <v>0</v>
      </c>
      <c r="I284" s="277">
        <v>0</v>
      </c>
      <c r="J284" s="277">
        <v>0</v>
      </c>
      <c r="K284" s="277">
        <v>0</v>
      </c>
      <c r="L284" s="277">
        <v>0</v>
      </c>
      <c r="M284" s="277">
        <v>0</v>
      </c>
      <c r="N284" s="277">
        <v>0</v>
      </c>
      <c r="O284" s="277">
        <v>0</v>
      </c>
      <c r="P284" s="277">
        <v>0</v>
      </c>
      <c r="Q284" s="277">
        <v>0</v>
      </c>
      <c r="R284" s="277">
        <v>0</v>
      </c>
      <c r="S284" s="277">
        <v>0</v>
      </c>
      <c r="T284" s="277">
        <v>0</v>
      </c>
      <c r="U284" s="277">
        <v>0</v>
      </c>
      <c r="V284" s="277">
        <v>0</v>
      </c>
      <c r="W284" s="277">
        <v>0</v>
      </c>
      <c r="X284" s="277">
        <v>0</v>
      </c>
      <c r="Y284" s="277">
        <v>0</v>
      </c>
      <c r="Z284" s="277">
        <v>0</v>
      </c>
      <c r="AA284" s="277">
        <v>56200.000000000007</v>
      </c>
      <c r="AB284" s="277">
        <v>56200</v>
      </c>
      <c r="AC284" s="277">
        <v>56200</v>
      </c>
      <c r="AD284" s="277">
        <v>56200.000000000007</v>
      </c>
      <c r="AE284" s="277">
        <v>56200</v>
      </c>
      <c r="AF284" s="277">
        <v>56200</v>
      </c>
      <c r="AG284" s="277">
        <v>56200.000000000015</v>
      </c>
      <c r="AH284" s="277">
        <v>56200</v>
      </c>
      <c r="AI284" s="277">
        <v>56200.000000000015</v>
      </c>
      <c r="AJ284" s="277">
        <v>56200.000000000007</v>
      </c>
      <c r="AK284" s="277">
        <v>56199.999999999985</v>
      </c>
      <c r="AL284" s="277">
        <v>56200</v>
      </c>
      <c r="AM284" s="277">
        <v>56200.000000000022</v>
      </c>
      <c r="AN284" s="277">
        <v>56199.999999999993</v>
      </c>
      <c r="AO284" s="277">
        <v>56199.999999999993</v>
      </c>
      <c r="AP284" s="277">
        <v>56200.000000000007</v>
      </c>
      <c r="AQ284" s="277">
        <v>56199.999999999978</v>
      </c>
      <c r="AR284" s="277">
        <v>56200.000000000029</v>
      </c>
    </row>
    <row r="285" spans="1:64" ht="15.75">
      <c r="A285" s="120"/>
      <c r="B285" s="277" t="s">
        <v>3284</v>
      </c>
      <c r="C285" s="120"/>
      <c r="D285" s="277"/>
      <c r="E285" s="277"/>
      <c r="F285" s="277"/>
      <c r="G285" s="277"/>
      <c r="H285" s="277"/>
      <c r="I285" s="277"/>
      <c r="J285" s="277"/>
      <c r="K285" s="277"/>
      <c r="L285" s="277"/>
      <c r="M285" s="277"/>
      <c r="N285" s="277"/>
      <c r="O285" s="277"/>
      <c r="P285" s="277"/>
      <c r="Q285" s="277"/>
      <c r="R285" s="277"/>
      <c r="S285" s="277"/>
      <c r="T285" s="277"/>
      <c r="U285" s="277"/>
      <c r="V285" s="277"/>
      <c r="W285" s="277"/>
      <c r="X285" s="277"/>
      <c r="Y285" s="277"/>
      <c r="Z285" s="277"/>
      <c r="AA285" s="277"/>
      <c r="AB285" s="277"/>
      <c r="AC285" s="277"/>
      <c r="AD285" s="277"/>
      <c r="AE285" s="277"/>
      <c r="AF285" s="277"/>
      <c r="AG285" s="277"/>
      <c r="AH285" s="277"/>
      <c r="AI285" s="277"/>
      <c r="AJ285" s="277"/>
      <c r="AK285" s="277"/>
      <c r="AL285" s="277"/>
      <c r="AM285" s="277"/>
      <c r="AN285" s="277"/>
      <c r="AO285" s="277"/>
      <c r="AP285" s="277"/>
      <c r="AQ285" s="277"/>
      <c r="AR285" s="277"/>
    </row>
    <row r="286" spans="1:64">
      <c r="A286" s="120"/>
      <c r="B286" s="120"/>
      <c r="C286" s="120">
        <v>1</v>
      </c>
      <c r="D286" s="454">
        <v>0</v>
      </c>
      <c r="E286" s="454">
        <v>0</v>
      </c>
      <c r="F286" s="454">
        <v>0</v>
      </c>
      <c r="G286" s="454">
        <v>0</v>
      </c>
      <c r="H286" s="454">
        <v>0</v>
      </c>
      <c r="I286" s="454">
        <v>0</v>
      </c>
      <c r="J286" s="454">
        <v>0</v>
      </c>
      <c r="K286" s="454">
        <v>0</v>
      </c>
      <c r="L286" s="454">
        <v>0</v>
      </c>
      <c r="M286" s="454">
        <v>0</v>
      </c>
      <c r="N286" s="454">
        <v>0</v>
      </c>
      <c r="O286" s="454">
        <v>0</v>
      </c>
      <c r="P286" s="454">
        <v>0</v>
      </c>
      <c r="Q286" s="454">
        <v>0</v>
      </c>
      <c r="R286" s="454">
        <v>0</v>
      </c>
      <c r="S286" s="454">
        <v>0</v>
      </c>
      <c r="T286" s="454">
        <v>0</v>
      </c>
      <c r="U286" s="454">
        <v>0</v>
      </c>
      <c r="V286" s="454">
        <v>0</v>
      </c>
      <c r="W286" s="454">
        <v>0</v>
      </c>
      <c r="X286" s="454">
        <v>0</v>
      </c>
      <c r="Y286" s="454">
        <v>0</v>
      </c>
      <c r="Z286" s="454">
        <v>0</v>
      </c>
      <c r="AA286" s="454">
        <v>1273.10729658164</v>
      </c>
      <c r="AB286" s="454">
        <v>1457.0150000000001</v>
      </c>
      <c r="AC286" s="454">
        <v>1516.4849999999999</v>
      </c>
      <c r="AD286" s="454">
        <v>1381.9106060290301</v>
      </c>
      <c r="AE286" s="454">
        <v>1560.19523051846</v>
      </c>
      <c r="AF286" s="454">
        <v>1560.81575027131</v>
      </c>
      <c r="AG286" s="454">
        <v>1561.4882862767299</v>
      </c>
      <c r="AH286" s="454">
        <v>1562.22234031926</v>
      </c>
      <c r="AI286" s="454">
        <v>1561.4054582554199</v>
      </c>
      <c r="AJ286" s="454">
        <v>1560.59097959623</v>
      </c>
      <c r="AK286" s="454">
        <v>1559.8152864838</v>
      </c>
      <c r="AL286" s="454">
        <v>1559.0255931612301</v>
      </c>
      <c r="AM286" s="454">
        <v>1558.2514489374801</v>
      </c>
      <c r="AN286" s="454">
        <v>1557.7658439003201</v>
      </c>
      <c r="AO286" s="454">
        <v>1557.2866324337899</v>
      </c>
      <c r="AP286" s="454">
        <v>1556.8131147804399</v>
      </c>
      <c r="AQ286" s="454">
        <v>1556.34518847559</v>
      </c>
      <c r="AR286" s="454">
        <v>1555.8827666628799</v>
      </c>
    </row>
    <row r="287" spans="1:64">
      <c r="A287" s="120"/>
      <c r="B287" s="120"/>
      <c r="C287" s="120">
        <v>2</v>
      </c>
      <c r="D287" s="454">
        <v>0</v>
      </c>
      <c r="E287" s="454">
        <v>0</v>
      </c>
      <c r="F287" s="454">
        <v>0</v>
      </c>
      <c r="G287" s="454">
        <v>0</v>
      </c>
      <c r="H287" s="454">
        <v>0</v>
      </c>
      <c r="I287" s="454">
        <v>0</v>
      </c>
      <c r="J287" s="454">
        <v>0</v>
      </c>
      <c r="K287" s="454">
        <v>0</v>
      </c>
      <c r="L287" s="454">
        <v>0</v>
      </c>
      <c r="M287" s="454">
        <v>0</v>
      </c>
      <c r="N287" s="454">
        <v>0</v>
      </c>
      <c r="O287" s="454">
        <v>0</v>
      </c>
      <c r="P287" s="454">
        <v>0</v>
      </c>
      <c r="Q287" s="454">
        <v>0</v>
      </c>
      <c r="R287" s="454">
        <v>0</v>
      </c>
      <c r="S287" s="454">
        <v>0</v>
      </c>
      <c r="T287" s="454">
        <v>0</v>
      </c>
      <c r="U287" s="454">
        <v>0</v>
      </c>
      <c r="V287" s="454">
        <v>0</v>
      </c>
      <c r="W287" s="454">
        <v>0</v>
      </c>
      <c r="X287" s="454">
        <v>0</v>
      </c>
      <c r="Y287" s="454">
        <v>0</v>
      </c>
      <c r="Z287" s="454">
        <v>0</v>
      </c>
      <c r="AA287" s="454">
        <v>1232.9797005370001</v>
      </c>
      <c r="AB287" s="454">
        <v>1283.0650000000001</v>
      </c>
      <c r="AC287" s="454">
        <v>1335.4349999999999</v>
      </c>
      <c r="AD287" s="454">
        <v>1224.9781418944201</v>
      </c>
      <c r="AE287" s="454">
        <v>1413.0974793308701</v>
      </c>
      <c r="AF287" s="454">
        <v>1413.8796072448899</v>
      </c>
      <c r="AG287" s="454">
        <v>1414.7272985240099</v>
      </c>
      <c r="AH287" s="454">
        <v>1415.65252959751</v>
      </c>
      <c r="AI287" s="454">
        <v>1414.62289877327</v>
      </c>
      <c r="AJ287" s="454">
        <v>1413.59629729637</v>
      </c>
      <c r="AK287" s="454">
        <v>1412.6185826738199</v>
      </c>
      <c r="AL287" s="454">
        <v>1411.62322162648</v>
      </c>
      <c r="AM287" s="454">
        <v>1410.6474592851901</v>
      </c>
      <c r="AN287" s="454">
        <v>1410.0353832747001</v>
      </c>
      <c r="AO287" s="454">
        <v>1409.43136597636</v>
      </c>
      <c r="AP287" s="454">
        <v>1408.8345253878599</v>
      </c>
      <c r="AQ287" s="454">
        <v>1408.24473235865</v>
      </c>
      <c r="AR287" s="454">
        <v>1407.66187741147</v>
      </c>
    </row>
    <row r="288" spans="1:64">
      <c r="A288" s="120"/>
      <c r="B288" s="120"/>
      <c r="C288" s="120">
        <v>3</v>
      </c>
      <c r="D288" s="454">
        <v>0</v>
      </c>
      <c r="E288" s="454">
        <v>0</v>
      </c>
      <c r="F288" s="454">
        <v>0</v>
      </c>
      <c r="G288" s="454">
        <v>0</v>
      </c>
      <c r="H288" s="454">
        <v>0</v>
      </c>
      <c r="I288" s="454">
        <v>0</v>
      </c>
      <c r="J288" s="454">
        <v>0</v>
      </c>
      <c r="K288" s="454">
        <v>0</v>
      </c>
      <c r="L288" s="454">
        <v>0</v>
      </c>
      <c r="M288" s="454">
        <v>0</v>
      </c>
      <c r="N288" s="454">
        <v>0</v>
      </c>
      <c r="O288" s="454">
        <v>0</v>
      </c>
      <c r="P288" s="454">
        <v>0</v>
      </c>
      <c r="Q288" s="454">
        <v>0</v>
      </c>
      <c r="R288" s="454">
        <v>0</v>
      </c>
      <c r="S288" s="454">
        <v>0</v>
      </c>
      <c r="T288" s="454">
        <v>0</v>
      </c>
      <c r="U288" s="454">
        <v>0</v>
      </c>
      <c r="V288" s="454">
        <v>0</v>
      </c>
      <c r="W288" s="454">
        <v>0</v>
      </c>
      <c r="X288" s="454">
        <v>0</v>
      </c>
      <c r="Y288" s="454">
        <v>0</v>
      </c>
      <c r="Z288" s="454">
        <v>0</v>
      </c>
      <c r="AA288" s="454">
        <v>1565.9554428766101</v>
      </c>
      <c r="AB288" s="454">
        <v>1699.5650000000001</v>
      </c>
      <c r="AC288" s="454">
        <v>1768.9349999999999</v>
      </c>
      <c r="AD288" s="454">
        <v>1671.0092577125099</v>
      </c>
      <c r="AE288" s="454">
        <v>1831.17652026313</v>
      </c>
      <c r="AF288" s="454">
        <v>1831.4993278647601</v>
      </c>
      <c r="AG288" s="454">
        <v>1831.8491954297001</v>
      </c>
      <c r="AH288" s="454">
        <v>1832.2310659887701</v>
      </c>
      <c r="AI288" s="454">
        <v>1831.8061065275499</v>
      </c>
      <c r="AJ288" s="454">
        <v>1831.3823973686599</v>
      </c>
      <c r="AK288" s="454">
        <v>1830.9788652779</v>
      </c>
      <c r="AL288" s="454">
        <v>1830.56804997941</v>
      </c>
      <c r="AM288" s="454">
        <v>1830.1653236535501</v>
      </c>
      <c r="AN288" s="454">
        <v>1829.91270156269</v>
      </c>
      <c r="AO288" s="454">
        <v>1829.66340554354</v>
      </c>
      <c r="AP288" s="454">
        <v>1829.4170715673799</v>
      </c>
      <c r="AQ288" s="454">
        <v>1829.1736463298801</v>
      </c>
      <c r="AR288" s="454">
        <v>1828.93308464652</v>
      </c>
    </row>
    <row r="289" spans="1:64">
      <c r="A289" s="120"/>
      <c r="B289" s="120"/>
      <c r="C289" s="120">
        <v>4</v>
      </c>
      <c r="D289" s="454">
        <v>0</v>
      </c>
      <c r="E289" s="454">
        <v>0</v>
      </c>
      <c r="F289" s="454">
        <v>0</v>
      </c>
      <c r="G289" s="454">
        <v>0</v>
      </c>
      <c r="H289" s="454">
        <v>0</v>
      </c>
      <c r="I289" s="454">
        <v>0</v>
      </c>
      <c r="J289" s="454">
        <v>0</v>
      </c>
      <c r="K289" s="454">
        <v>0</v>
      </c>
      <c r="L289" s="454">
        <v>0</v>
      </c>
      <c r="M289" s="454">
        <v>0</v>
      </c>
      <c r="N289" s="454">
        <v>0</v>
      </c>
      <c r="O289" s="454">
        <v>0</v>
      </c>
      <c r="P289" s="454">
        <v>0</v>
      </c>
      <c r="Q289" s="454">
        <v>0</v>
      </c>
      <c r="R289" s="454">
        <v>0</v>
      </c>
      <c r="S289" s="454">
        <v>0</v>
      </c>
      <c r="T289" s="454">
        <v>0</v>
      </c>
      <c r="U289" s="454">
        <v>0</v>
      </c>
      <c r="V289" s="454">
        <v>0</v>
      </c>
      <c r="W289" s="454">
        <v>0</v>
      </c>
      <c r="X289" s="454">
        <v>0</v>
      </c>
      <c r="Y289" s="454">
        <v>0</v>
      </c>
      <c r="Z289" s="454">
        <v>0</v>
      </c>
      <c r="AA289" s="454">
        <v>1938.97109196516</v>
      </c>
      <c r="AB289" s="454">
        <v>1970.29</v>
      </c>
      <c r="AC289" s="454">
        <v>2050.71</v>
      </c>
      <c r="AD289" s="454">
        <v>1951.0586929512001</v>
      </c>
      <c r="AE289" s="454">
        <v>2093.6756938543399</v>
      </c>
      <c r="AF289" s="454">
        <v>2093.7101081365099</v>
      </c>
      <c r="AG289" s="454">
        <v>2093.7474072615601</v>
      </c>
      <c r="AH289" s="454">
        <v>2093.7881182023998</v>
      </c>
      <c r="AI289" s="454">
        <v>2093.7428135852401</v>
      </c>
      <c r="AJ289" s="454">
        <v>2093.69764226189</v>
      </c>
      <c r="AK289" s="454">
        <v>2093.65462200101</v>
      </c>
      <c r="AL289" s="454">
        <v>2093.6108252826898</v>
      </c>
      <c r="AM289" s="454">
        <v>2093.56789092381</v>
      </c>
      <c r="AN289" s="454">
        <v>2093.5409590675799</v>
      </c>
      <c r="AO289" s="454">
        <v>2093.5143818014299</v>
      </c>
      <c r="AP289" s="454">
        <v>2093.4881203165</v>
      </c>
      <c r="AQ289" s="454">
        <v>2093.4621689300802</v>
      </c>
      <c r="AR289" s="454">
        <v>2093.4365228250699</v>
      </c>
    </row>
    <row r="290" spans="1:64">
      <c r="A290" s="120"/>
      <c r="B290" s="120"/>
      <c r="C290" s="120">
        <v>5</v>
      </c>
      <c r="D290" s="454">
        <v>0</v>
      </c>
      <c r="E290" s="454">
        <v>0</v>
      </c>
      <c r="F290" s="454">
        <v>0</v>
      </c>
      <c r="G290" s="454">
        <v>0</v>
      </c>
      <c r="H290" s="454">
        <v>0</v>
      </c>
      <c r="I290" s="454">
        <v>0</v>
      </c>
      <c r="J290" s="454">
        <v>0</v>
      </c>
      <c r="K290" s="454">
        <v>0</v>
      </c>
      <c r="L290" s="454">
        <v>0</v>
      </c>
      <c r="M290" s="454">
        <v>0</v>
      </c>
      <c r="N290" s="454">
        <v>0</v>
      </c>
      <c r="O290" s="454">
        <v>0</v>
      </c>
      <c r="P290" s="454">
        <v>0</v>
      </c>
      <c r="Q290" s="454">
        <v>0</v>
      </c>
      <c r="R290" s="454">
        <v>0</v>
      </c>
      <c r="S290" s="454">
        <v>0</v>
      </c>
      <c r="T290" s="454">
        <v>0</v>
      </c>
      <c r="U290" s="454">
        <v>0</v>
      </c>
      <c r="V290" s="454">
        <v>0</v>
      </c>
      <c r="W290" s="454">
        <v>0</v>
      </c>
      <c r="X290" s="454">
        <v>0</v>
      </c>
      <c r="Y290" s="454">
        <v>0</v>
      </c>
      <c r="Z290" s="454">
        <v>0</v>
      </c>
      <c r="AA290" s="454">
        <v>2324.4970805756998</v>
      </c>
      <c r="AB290" s="454">
        <v>2256.4499999999998</v>
      </c>
      <c r="AC290" s="454">
        <v>2348.5500000000002</v>
      </c>
      <c r="AD290" s="454">
        <v>2209.6757734522398</v>
      </c>
      <c r="AE290" s="454">
        <v>2336.0856449768298</v>
      </c>
      <c r="AF290" s="454">
        <v>2335.85373685684</v>
      </c>
      <c r="AG290" s="454">
        <v>2335.6023885960899</v>
      </c>
      <c r="AH290" s="454">
        <v>2335.3280490731499</v>
      </c>
      <c r="AI290" s="454">
        <v>2335.6333440823801</v>
      </c>
      <c r="AJ290" s="454">
        <v>2335.9377408622699</v>
      </c>
      <c r="AK290" s="454">
        <v>2336.2276422402201</v>
      </c>
      <c r="AL290" s="454">
        <v>2336.5227759454101</v>
      </c>
      <c r="AM290" s="454">
        <v>2336.8120984540101</v>
      </c>
      <c r="AN290" s="454">
        <v>2336.9935846205799</v>
      </c>
      <c r="AO290" s="454">
        <v>2337.1726813048799</v>
      </c>
      <c r="AP290" s="454">
        <v>2337.3496500287101</v>
      </c>
      <c r="AQ290" s="454">
        <v>2337.52452908638</v>
      </c>
      <c r="AR290" s="454">
        <v>2337.69735093893</v>
      </c>
    </row>
    <row r="291" spans="1:64">
      <c r="A291" s="120"/>
      <c r="B291" s="120"/>
      <c r="C291" s="120">
        <v>6</v>
      </c>
      <c r="D291" s="454">
        <v>0</v>
      </c>
      <c r="E291" s="454">
        <v>0</v>
      </c>
      <c r="F291" s="454">
        <v>0</v>
      </c>
      <c r="G291" s="454">
        <v>0</v>
      </c>
      <c r="H291" s="454">
        <v>0</v>
      </c>
      <c r="I291" s="454">
        <v>0</v>
      </c>
      <c r="J291" s="454">
        <v>0</v>
      </c>
      <c r="K291" s="454">
        <v>0</v>
      </c>
      <c r="L291" s="454">
        <v>0</v>
      </c>
      <c r="M291" s="454">
        <v>0</v>
      </c>
      <c r="N291" s="454">
        <v>0</v>
      </c>
      <c r="O291" s="454">
        <v>0</v>
      </c>
      <c r="P291" s="454">
        <v>0</v>
      </c>
      <c r="Q291" s="454">
        <v>0</v>
      </c>
      <c r="R291" s="454">
        <v>0</v>
      </c>
      <c r="S291" s="454">
        <v>0</v>
      </c>
      <c r="T291" s="454">
        <v>0</v>
      </c>
      <c r="U291" s="454">
        <v>0</v>
      </c>
      <c r="V291" s="454">
        <v>0</v>
      </c>
      <c r="W291" s="454">
        <v>0</v>
      </c>
      <c r="X291" s="454">
        <v>0</v>
      </c>
      <c r="Y291" s="454">
        <v>0</v>
      </c>
      <c r="Z291" s="454">
        <v>0</v>
      </c>
      <c r="AA291" s="454">
        <v>2387.56029907733</v>
      </c>
      <c r="AB291" s="454">
        <v>2434.3200000000002</v>
      </c>
      <c r="AC291" s="454">
        <v>2533.6799999999998</v>
      </c>
      <c r="AD291" s="454">
        <v>2358.5115702415101</v>
      </c>
      <c r="AE291" s="454">
        <v>2475.5941343429099</v>
      </c>
      <c r="AF291" s="454">
        <v>2475.2089559638498</v>
      </c>
      <c r="AG291" s="454">
        <v>2474.7914892720401</v>
      </c>
      <c r="AH291" s="454">
        <v>2474.3358361764799</v>
      </c>
      <c r="AI291" s="454">
        <v>2474.8429035305599</v>
      </c>
      <c r="AJ291" s="454">
        <v>2475.3484790070502</v>
      </c>
      <c r="AK291" s="454">
        <v>2475.8299789340499</v>
      </c>
      <c r="AL291" s="454">
        <v>2476.3201692826101</v>
      </c>
      <c r="AM291" s="454">
        <v>2476.80070776006</v>
      </c>
      <c r="AN291" s="454">
        <v>2477.1021398421399</v>
      </c>
      <c r="AO291" s="454">
        <v>2477.3996032106402</v>
      </c>
      <c r="AP291" s="454">
        <v>2477.6935322295599</v>
      </c>
      <c r="AQ291" s="454">
        <v>2477.98399050231</v>
      </c>
      <c r="AR291" s="454">
        <v>2478.2710319436801</v>
      </c>
    </row>
    <row r="292" spans="1:64">
      <c r="A292" s="120"/>
      <c r="B292" s="120"/>
      <c r="C292" s="120">
        <v>7</v>
      </c>
      <c r="D292" s="454">
        <v>0</v>
      </c>
      <c r="E292" s="454">
        <v>0</v>
      </c>
      <c r="F292" s="454">
        <v>0</v>
      </c>
      <c r="G292" s="454">
        <v>0</v>
      </c>
      <c r="H292" s="454">
        <v>0</v>
      </c>
      <c r="I292" s="454">
        <v>0</v>
      </c>
      <c r="J292" s="454">
        <v>0</v>
      </c>
      <c r="K292" s="454">
        <v>0</v>
      </c>
      <c r="L292" s="454">
        <v>0</v>
      </c>
      <c r="M292" s="454">
        <v>0</v>
      </c>
      <c r="N292" s="454">
        <v>0</v>
      </c>
      <c r="O292" s="454">
        <v>0</v>
      </c>
      <c r="P292" s="454">
        <v>0</v>
      </c>
      <c r="Q292" s="454">
        <v>0</v>
      </c>
      <c r="R292" s="454">
        <v>0</v>
      </c>
      <c r="S292" s="454">
        <v>0</v>
      </c>
      <c r="T292" s="454">
        <v>0</v>
      </c>
      <c r="U292" s="454">
        <v>0</v>
      </c>
      <c r="V292" s="454">
        <v>0</v>
      </c>
      <c r="W292" s="454">
        <v>0</v>
      </c>
      <c r="X292" s="454">
        <v>0</v>
      </c>
      <c r="Y292" s="454">
        <v>0</v>
      </c>
      <c r="Z292" s="454">
        <v>0</v>
      </c>
      <c r="AA292" s="454">
        <v>2462.7928431731798</v>
      </c>
      <c r="AB292" s="454">
        <v>2527.1750000000002</v>
      </c>
      <c r="AC292" s="454">
        <v>2630.3249999999998</v>
      </c>
      <c r="AD292" s="454">
        <v>2728.1440554432502</v>
      </c>
      <c r="AE292" s="454">
        <v>2558.6295872136002</v>
      </c>
      <c r="AF292" s="454">
        <v>2558.1531823763398</v>
      </c>
      <c r="AG292" s="454">
        <v>2557.6368419943601</v>
      </c>
      <c r="AH292" s="454">
        <v>2557.0732710603802</v>
      </c>
      <c r="AI292" s="454">
        <v>2557.7004333141099</v>
      </c>
      <c r="AJ292" s="454">
        <v>2558.3257503508298</v>
      </c>
      <c r="AK292" s="454">
        <v>2558.92128973422</v>
      </c>
      <c r="AL292" s="454">
        <v>2559.52757779692</v>
      </c>
      <c r="AM292" s="454">
        <v>2560.1219280190198</v>
      </c>
      <c r="AN292" s="454">
        <v>2560.4947519100201</v>
      </c>
      <c r="AO292" s="454">
        <v>2560.8626671289499</v>
      </c>
      <c r="AP292" s="454">
        <v>2561.2262109155099</v>
      </c>
      <c r="AQ292" s="454">
        <v>2561.5854619370598</v>
      </c>
      <c r="AR292" s="454">
        <v>2561.9404868777101</v>
      </c>
    </row>
    <row r="293" spans="1:64">
      <c r="A293" s="120"/>
      <c r="B293" s="120"/>
      <c r="C293" s="120">
        <v>8</v>
      </c>
      <c r="D293" s="454">
        <v>0</v>
      </c>
      <c r="E293" s="454">
        <v>0</v>
      </c>
      <c r="F293" s="454">
        <v>0</v>
      </c>
      <c r="G293" s="454">
        <v>0</v>
      </c>
      <c r="H293" s="454">
        <v>0</v>
      </c>
      <c r="I293" s="454">
        <v>0</v>
      </c>
      <c r="J293" s="454">
        <v>0</v>
      </c>
      <c r="K293" s="454">
        <v>0</v>
      </c>
      <c r="L293" s="454">
        <v>0</v>
      </c>
      <c r="M293" s="454">
        <v>0</v>
      </c>
      <c r="N293" s="454">
        <v>0</v>
      </c>
      <c r="O293" s="454">
        <v>0</v>
      </c>
      <c r="P293" s="454">
        <v>0</v>
      </c>
      <c r="Q293" s="454">
        <v>0</v>
      </c>
      <c r="R293" s="454">
        <v>0</v>
      </c>
      <c r="S293" s="454">
        <v>0</v>
      </c>
      <c r="T293" s="454">
        <v>0</v>
      </c>
      <c r="U293" s="454">
        <v>0</v>
      </c>
      <c r="V293" s="454">
        <v>0</v>
      </c>
      <c r="W293" s="454">
        <v>0</v>
      </c>
      <c r="X293" s="454">
        <v>0</v>
      </c>
      <c r="Y293" s="454">
        <v>0</v>
      </c>
      <c r="Z293" s="454">
        <v>0</v>
      </c>
      <c r="AA293" s="454">
        <v>2521.56415781231</v>
      </c>
      <c r="AB293" s="454">
        <v>2645.2649999999999</v>
      </c>
      <c r="AC293" s="454">
        <v>2753.2350000000001</v>
      </c>
      <c r="AD293" s="454">
        <v>2830.7812209091298</v>
      </c>
      <c r="AE293" s="454">
        <v>2654.83464148045</v>
      </c>
      <c r="AF293" s="454">
        <v>2654.2525414725301</v>
      </c>
      <c r="AG293" s="454">
        <v>2653.6216458204999</v>
      </c>
      <c r="AH293" s="454">
        <v>2652.9330410468401</v>
      </c>
      <c r="AI293" s="454">
        <v>2653.6993455095699</v>
      </c>
      <c r="AJ293" s="454">
        <v>2654.4633953754701</v>
      </c>
      <c r="AK293" s="454">
        <v>2655.1910611182798</v>
      </c>
      <c r="AL293" s="454">
        <v>2655.93186024225</v>
      </c>
      <c r="AM293" s="454">
        <v>2656.6580729964699</v>
      </c>
      <c r="AN293" s="454">
        <v>2657.1136115908098</v>
      </c>
      <c r="AO293" s="454">
        <v>2657.5631524751602</v>
      </c>
      <c r="AP293" s="454">
        <v>2658.0073520812198</v>
      </c>
      <c r="AQ293" s="454">
        <v>2658.4463065294799</v>
      </c>
      <c r="AR293" s="454">
        <v>2658.88009729859</v>
      </c>
    </row>
    <row r="294" spans="1:64">
      <c r="A294" s="120"/>
      <c r="B294" s="120"/>
      <c r="C294" s="120">
        <v>9</v>
      </c>
      <c r="D294" s="454">
        <v>0</v>
      </c>
      <c r="E294" s="454">
        <v>0</v>
      </c>
      <c r="F294" s="454">
        <v>0</v>
      </c>
      <c r="G294" s="454">
        <v>0</v>
      </c>
      <c r="H294" s="454">
        <v>0</v>
      </c>
      <c r="I294" s="454">
        <v>0</v>
      </c>
      <c r="J294" s="454">
        <v>0</v>
      </c>
      <c r="K294" s="454">
        <v>0</v>
      </c>
      <c r="L294" s="454">
        <v>0</v>
      </c>
      <c r="M294" s="454">
        <v>0</v>
      </c>
      <c r="N294" s="454">
        <v>0</v>
      </c>
      <c r="O294" s="454">
        <v>0</v>
      </c>
      <c r="P294" s="454">
        <v>0</v>
      </c>
      <c r="Q294" s="454">
        <v>0</v>
      </c>
      <c r="R294" s="454">
        <v>0</v>
      </c>
      <c r="S294" s="454">
        <v>0</v>
      </c>
      <c r="T294" s="454">
        <v>0</v>
      </c>
      <c r="U294" s="454">
        <v>0</v>
      </c>
      <c r="V294" s="454">
        <v>0</v>
      </c>
      <c r="W294" s="454">
        <v>0</v>
      </c>
      <c r="X294" s="454">
        <v>0</v>
      </c>
      <c r="Y294" s="454">
        <v>0</v>
      </c>
      <c r="Z294" s="454">
        <v>0</v>
      </c>
      <c r="AA294" s="454">
        <v>2811.99110522005</v>
      </c>
      <c r="AB294" s="454">
        <v>2520.0700000000002</v>
      </c>
      <c r="AC294" s="454">
        <v>2622.93</v>
      </c>
      <c r="AD294" s="454">
        <v>2714.8083680509299</v>
      </c>
      <c r="AE294" s="454">
        <v>2546.1296265664</v>
      </c>
      <c r="AF294" s="454">
        <v>2545.6669547443498</v>
      </c>
      <c r="AG294" s="454">
        <v>2545.1654985738001</v>
      </c>
      <c r="AH294" s="454">
        <v>2544.6181733359199</v>
      </c>
      <c r="AI294" s="454">
        <v>2545.2272567875498</v>
      </c>
      <c r="AJ294" s="454">
        <v>2545.8345482130599</v>
      </c>
      <c r="AK294" s="454">
        <v>2546.4129203664502</v>
      </c>
      <c r="AL294" s="454">
        <v>2547.0017313539001</v>
      </c>
      <c r="AM294" s="454">
        <v>2547.5789486251902</v>
      </c>
      <c r="AN294" s="454">
        <v>2547.94102536216</v>
      </c>
      <c r="AO294" s="454">
        <v>2548.2983349261899</v>
      </c>
      <c r="AP294" s="454">
        <v>2548.6513990703102</v>
      </c>
      <c r="AQ294" s="454">
        <v>2549.0002941941998</v>
      </c>
      <c r="AR294" s="454">
        <v>2549.3450850596901</v>
      </c>
    </row>
    <row r="295" spans="1:64">
      <c r="A295" s="120"/>
      <c r="B295" s="120"/>
      <c r="C295" s="120">
        <v>10</v>
      </c>
      <c r="D295" s="454">
        <v>0</v>
      </c>
      <c r="E295" s="454">
        <v>0</v>
      </c>
      <c r="F295" s="454">
        <v>0</v>
      </c>
      <c r="G295" s="454">
        <v>0</v>
      </c>
      <c r="H295" s="454">
        <v>0</v>
      </c>
      <c r="I295" s="454">
        <v>0</v>
      </c>
      <c r="J295" s="454">
        <v>0</v>
      </c>
      <c r="K295" s="454">
        <v>0</v>
      </c>
      <c r="L295" s="454">
        <v>0</v>
      </c>
      <c r="M295" s="454">
        <v>0</v>
      </c>
      <c r="N295" s="454">
        <v>0</v>
      </c>
      <c r="O295" s="454">
        <v>0</v>
      </c>
      <c r="P295" s="454">
        <v>0</v>
      </c>
      <c r="Q295" s="454">
        <v>0</v>
      </c>
      <c r="R295" s="454">
        <v>0</v>
      </c>
      <c r="S295" s="454">
        <v>0</v>
      </c>
      <c r="T295" s="454">
        <v>0</v>
      </c>
      <c r="U295" s="454">
        <v>0</v>
      </c>
      <c r="V295" s="454">
        <v>0</v>
      </c>
      <c r="W295" s="454">
        <v>0</v>
      </c>
      <c r="X295" s="454">
        <v>0</v>
      </c>
      <c r="Y295" s="454">
        <v>0</v>
      </c>
      <c r="Z295" s="454">
        <v>0</v>
      </c>
      <c r="AA295" s="454">
        <v>2216.5905305709898</v>
      </c>
      <c r="AB295" s="454">
        <v>2326.0300000000002</v>
      </c>
      <c r="AC295" s="454">
        <v>2420.9699999999998</v>
      </c>
      <c r="AD295" s="454">
        <v>2551.68433476989</v>
      </c>
      <c r="AE295" s="454">
        <v>2393.22832222118</v>
      </c>
      <c r="AF295" s="454">
        <v>2392.93363460307</v>
      </c>
      <c r="AG295" s="454">
        <v>2392.6142442329601</v>
      </c>
      <c r="AH295" s="454">
        <v>2392.2656386706699</v>
      </c>
      <c r="AI295" s="454">
        <v>2392.6535796323601</v>
      </c>
      <c r="AJ295" s="454">
        <v>2393.0403792063698</v>
      </c>
      <c r="AK295" s="454">
        <v>2393.4087593500099</v>
      </c>
      <c r="AL295" s="454">
        <v>2393.7837882563299</v>
      </c>
      <c r="AM295" s="454">
        <v>2394.1514328257599</v>
      </c>
      <c r="AN295" s="454">
        <v>2394.3820488393299</v>
      </c>
      <c r="AO295" s="454">
        <v>2394.6096285174799</v>
      </c>
      <c r="AP295" s="454">
        <v>2394.8345041781699</v>
      </c>
      <c r="AQ295" s="454">
        <v>2395.0567244823401</v>
      </c>
      <c r="AR295" s="454">
        <v>2395.27633067848</v>
      </c>
    </row>
    <row r="296" spans="1:64">
      <c r="A296" s="120"/>
      <c r="B296" s="120"/>
      <c r="C296" s="120">
        <v>11</v>
      </c>
      <c r="D296" s="454">
        <v>0</v>
      </c>
      <c r="E296" s="454">
        <v>0</v>
      </c>
      <c r="F296" s="454">
        <v>0</v>
      </c>
      <c r="G296" s="454">
        <v>0</v>
      </c>
      <c r="H296" s="454">
        <v>0</v>
      </c>
      <c r="I296" s="454">
        <v>0</v>
      </c>
      <c r="J296" s="454">
        <v>0</v>
      </c>
      <c r="K296" s="454">
        <v>0</v>
      </c>
      <c r="L296" s="454">
        <v>0</v>
      </c>
      <c r="M296" s="454">
        <v>0</v>
      </c>
      <c r="N296" s="454">
        <v>0</v>
      </c>
      <c r="O296" s="454">
        <v>0</v>
      </c>
      <c r="P296" s="454">
        <v>0</v>
      </c>
      <c r="Q296" s="454">
        <v>0</v>
      </c>
      <c r="R296" s="454">
        <v>0</v>
      </c>
      <c r="S296" s="454">
        <v>0</v>
      </c>
      <c r="T296" s="454">
        <v>0</v>
      </c>
      <c r="U296" s="454">
        <v>0</v>
      </c>
      <c r="V296" s="454">
        <v>0</v>
      </c>
      <c r="W296" s="454">
        <v>0</v>
      </c>
      <c r="X296" s="454">
        <v>0</v>
      </c>
      <c r="Y296" s="454">
        <v>0</v>
      </c>
      <c r="Z296" s="454">
        <v>0</v>
      </c>
      <c r="AA296" s="454">
        <v>1851.21846509225</v>
      </c>
      <c r="AB296" s="454">
        <v>1913.6949999999999</v>
      </c>
      <c r="AC296" s="454">
        <v>1991.8050000000001</v>
      </c>
      <c r="AD296" s="454">
        <v>2159.7103803456598</v>
      </c>
      <c r="AE296" s="454">
        <v>2025.8187646266799</v>
      </c>
      <c r="AF296" s="454">
        <v>2025.9277295628599</v>
      </c>
      <c r="AG296" s="454">
        <v>2026.0458286927801</v>
      </c>
      <c r="AH296" s="454">
        <v>2026.1747305553399</v>
      </c>
      <c r="AI296" s="454">
        <v>2026.03128386964</v>
      </c>
      <c r="AJ296" s="454">
        <v>2025.88825922827</v>
      </c>
      <c r="AK296" s="454">
        <v>2025.75204543313</v>
      </c>
      <c r="AL296" s="454">
        <v>2025.61337316347</v>
      </c>
      <c r="AM296" s="454">
        <v>2025.47743135735</v>
      </c>
      <c r="AN296" s="454">
        <v>2025.39215780782</v>
      </c>
      <c r="AO296" s="454">
        <v>2025.30800698646</v>
      </c>
      <c r="AP296" s="454">
        <v>2025.2248560140099</v>
      </c>
      <c r="AQ296" s="454">
        <v>2025.1426868973699</v>
      </c>
      <c r="AR296" s="454">
        <v>2025.06148438435</v>
      </c>
    </row>
    <row r="297" spans="1:64">
      <c r="A297" s="120"/>
      <c r="B297" s="120"/>
      <c r="C297" s="120">
        <v>12</v>
      </c>
      <c r="D297" s="454">
        <v>0</v>
      </c>
      <c r="E297" s="454">
        <v>0</v>
      </c>
      <c r="F297" s="454">
        <v>0</v>
      </c>
      <c r="G297" s="454">
        <v>0</v>
      </c>
      <c r="H297" s="454">
        <v>0</v>
      </c>
      <c r="I297" s="454">
        <v>0</v>
      </c>
      <c r="J297" s="454">
        <v>0</v>
      </c>
      <c r="K297" s="454">
        <v>0</v>
      </c>
      <c r="L297" s="454">
        <v>0</v>
      </c>
      <c r="M297" s="454">
        <v>0</v>
      </c>
      <c r="N297" s="454">
        <v>0</v>
      </c>
      <c r="O297" s="454">
        <v>0</v>
      </c>
      <c r="P297" s="454">
        <v>0</v>
      </c>
      <c r="Q297" s="454">
        <v>0</v>
      </c>
      <c r="R297" s="454">
        <v>0</v>
      </c>
      <c r="S297" s="454">
        <v>0</v>
      </c>
      <c r="T297" s="454">
        <v>0</v>
      </c>
      <c r="U297" s="454">
        <v>0</v>
      </c>
      <c r="V297" s="454">
        <v>0</v>
      </c>
      <c r="W297" s="454">
        <v>0</v>
      </c>
      <c r="X297" s="454">
        <v>0</v>
      </c>
      <c r="Y297" s="454">
        <v>0</v>
      </c>
      <c r="Z297" s="454">
        <v>0</v>
      </c>
      <c r="AA297" s="454">
        <v>1412.7719865177701</v>
      </c>
      <c r="AB297" s="454">
        <v>1467.06</v>
      </c>
      <c r="AC297" s="454">
        <v>1526.94</v>
      </c>
      <c r="AD297" s="454">
        <v>1717.72759820024</v>
      </c>
      <c r="AE297" s="454">
        <v>1611.5343546051699</v>
      </c>
      <c r="AF297" s="454">
        <v>1612.09847090269</v>
      </c>
      <c r="AG297" s="454">
        <v>1612.70987532548</v>
      </c>
      <c r="AH297" s="454">
        <v>1613.3772059732901</v>
      </c>
      <c r="AI297" s="454">
        <v>1612.63457613235</v>
      </c>
      <c r="AJ297" s="454">
        <v>1611.8941312335101</v>
      </c>
      <c r="AK297" s="454">
        <v>1611.18894638713</v>
      </c>
      <c r="AL297" s="454">
        <v>1610.4710339093201</v>
      </c>
      <c r="AM297" s="454">
        <v>1609.7672571621099</v>
      </c>
      <c r="AN297" s="454">
        <v>1609.32579222186</v>
      </c>
      <c r="AO297" s="454">
        <v>1608.8901396951101</v>
      </c>
      <c r="AP297" s="454">
        <v>1608.45966343035</v>
      </c>
      <c r="AQ297" s="454">
        <v>1608.03427027665</v>
      </c>
      <c r="AR297" s="454">
        <v>1607.6138812726299</v>
      </c>
    </row>
    <row r="298" spans="1:64" ht="15.75">
      <c r="A298" s="120"/>
      <c r="B298" s="120"/>
      <c r="C298" s="454"/>
      <c r="D298" s="277">
        <v>0</v>
      </c>
      <c r="E298" s="277">
        <v>0</v>
      </c>
      <c r="F298" s="277">
        <v>0</v>
      </c>
      <c r="G298" s="277">
        <v>0</v>
      </c>
      <c r="H298" s="277">
        <v>0</v>
      </c>
      <c r="I298" s="277">
        <v>0</v>
      </c>
      <c r="J298" s="277">
        <v>0</v>
      </c>
      <c r="K298" s="277">
        <v>0</v>
      </c>
      <c r="L298" s="277">
        <v>0</v>
      </c>
      <c r="M298" s="277">
        <v>0</v>
      </c>
      <c r="N298" s="277">
        <v>0</v>
      </c>
      <c r="O298" s="277">
        <v>0</v>
      </c>
      <c r="P298" s="277">
        <v>0</v>
      </c>
      <c r="Q298" s="277">
        <v>0</v>
      </c>
      <c r="R298" s="277">
        <v>0</v>
      </c>
      <c r="S298" s="277">
        <v>0</v>
      </c>
      <c r="T298" s="277">
        <v>0</v>
      </c>
      <c r="U298" s="277">
        <v>0</v>
      </c>
      <c r="V298" s="277">
        <v>0</v>
      </c>
      <c r="W298" s="277">
        <v>0</v>
      </c>
      <c r="X298" s="277">
        <v>0</v>
      </c>
      <c r="Y298" s="277">
        <v>0</v>
      </c>
      <c r="Z298" s="277">
        <v>0</v>
      </c>
      <c r="AA298" s="277">
        <v>23999.999999999993</v>
      </c>
      <c r="AB298" s="277">
        <v>24500</v>
      </c>
      <c r="AC298" s="277">
        <v>25500</v>
      </c>
      <c r="AD298" s="277">
        <v>25500.000000000007</v>
      </c>
      <c r="AE298" s="277">
        <v>25500.000000000018</v>
      </c>
      <c r="AF298" s="277">
        <v>25499.999999999996</v>
      </c>
      <c r="AG298" s="277">
        <v>25500.000000000007</v>
      </c>
      <c r="AH298" s="277">
        <v>25500.000000000011</v>
      </c>
      <c r="AI298" s="277">
        <v>25499.999999999996</v>
      </c>
      <c r="AJ298" s="277">
        <v>25499.999999999985</v>
      </c>
      <c r="AK298" s="277">
        <v>25500.000000000018</v>
      </c>
      <c r="AL298" s="277">
        <v>25500.000000000018</v>
      </c>
      <c r="AM298" s="277">
        <v>25500.000000000004</v>
      </c>
      <c r="AN298" s="277">
        <v>25500.000000000007</v>
      </c>
      <c r="AO298" s="277">
        <v>25499.999999999985</v>
      </c>
      <c r="AP298" s="277">
        <v>25500.000000000018</v>
      </c>
      <c r="AQ298" s="277">
        <v>25499.999999999989</v>
      </c>
      <c r="AR298" s="277">
        <v>25500.000000000004</v>
      </c>
    </row>
    <row r="299" spans="1:64" ht="15.75">
      <c r="A299" s="120"/>
      <c r="B299" s="120"/>
      <c r="C299" s="277" t="s">
        <v>3285</v>
      </c>
      <c r="D299" s="277"/>
      <c r="E299" s="277"/>
      <c r="F299" s="277"/>
      <c r="G299" s="277"/>
      <c r="H299" s="277"/>
      <c r="I299" s="277"/>
      <c r="J299" s="277"/>
      <c r="K299" s="277"/>
      <c r="L299" s="277"/>
      <c r="M299" s="277"/>
      <c r="N299" s="277"/>
      <c r="O299" s="277"/>
      <c r="P299" s="277"/>
      <c r="Q299" s="277"/>
      <c r="R299" s="277"/>
      <c r="S299" s="277"/>
      <c r="T299" s="277"/>
      <c r="U299" s="277"/>
      <c r="V299" s="277"/>
      <c r="W299" s="277"/>
      <c r="X299" s="277"/>
      <c r="Y299" s="277"/>
      <c r="Z299" s="277"/>
      <c r="AA299" s="277"/>
      <c r="AB299" s="277"/>
      <c r="AC299" s="277"/>
      <c r="AD299" s="277"/>
      <c r="AE299" s="277"/>
      <c r="AF299" s="277"/>
      <c r="AG299" s="277"/>
      <c r="AH299" s="277"/>
      <c r="AI299" s="277"/>
      <c r="AJ299" s="277"/>
      <c r="AK299" s="277"/>
      <c r="AL299" s="277"/>
      <c r="AM299" s="277"/>
      <c r="AN299" s="277"/>
      <c r="AO299" s="277"/>
      <c r="AP299" s="277"/>
      <c r="AQ299" s="277"/>
      <c r="AR299" s="277"/>
    </row>
    <row r="300" spans="1:64">
      <c r="A300" s="120"/>
      <c r="B300" s="120"/>
      <c r="C300" s="120">
        <v>1</v>
      </c>
      <c r="D300" s="1714"/>
      <c r="E300" s="1714"/>
      <c r="F300" s="1714"/>
      <c r="G300" s="1714"/>
      <c r="H300" s="1714"/>
      <c r="I300" s="1714"/>
      <c r="J300" s="1714"/>
      <c r="K300" s="1714"/>
      <c r="L300" s="1714"/>
      <c r="M300" s="1714"/>
      <c r="N300" s="1714"/>
      <c r="O300" s="1714"/>
      <c r="P300" s="1714"/>
      <c r="Q300" s="1714"/>
      <c r="R300" s="1714"/>
      <c r="S300" s="1714"/>
      <c r="T300" s="1714"/>
      <c r="U300" s="1714"/>
      <c r="V300" s="1714"/>
      <c r="W300" s="1714"/>
      <c r="X300" s="1714"/>
      <c r="Y300" s="1714"/>
      <c r="Z300" s="1714"/>
      <c r="AA300" s="1714"/>
      <c r="AB300" s="1714"/>
      <c r="AC300" s="1714"/>
      <c r="AD300" s="1714"/>
      <c r="AE300" s="1714"/>
      <c r="AF300" s="1714"/>
      <c r="AG300" s="1714"/>
      <c r="AH300" s="1714"/>
      <c r="AI300" s="1714"/>
      <c r="AJ300" s="1714"/>
      <c r="AK300" s="1714"/>
      <c r="AL300" s="1714"/>
      <c r="AM300" s="1714"/>
      <c r="AN300" s="1714"/>
      <c r="AO300" s="1714"/>
      <c r="AP300" s="1714"/>
      <c r="AQ300" s="1714"/>
      <c r="AR300" s="1714"/>
      <c r="AS300" s="456"/>
      <c r="AT300" s="456"/>
      <c r="AU300" s="456"/>
      <c r="AV300" s="456"/>
      <c r="AW300" s="456"/>
      <c r="AX300" s="456"/>
      <c r="AY300" s="456"/>
      <c r="AZ300" s="456"/>
      <c r="BA300" s="456"/>
      <c r="BB300" s="456"/>
      <c r="BC300" s="456"/>
      <c r="BD300" s="456"/>
      <c r="BE300" s="456"/>
      <c r="BF300" s="456"/>
      <c r="BG300" s="456"/>
      <c r="BH300" s="456"/>
      <c r="BI300" s="456"/>
      <c r="BJ300" s="456"/>
      <c r="BK300" s="456"/>
      <c r="BL300" s="456"/>
    </row>
    <row r="301" spans="1:64">
      <c r="A301" s="120"/>
      <c r="B301" s="120"/>
      <c r="C301" s="120">
        <v>2</v>
      </c>
      <c r="D301" s="1714"/>
      <c r="E301" s="1714"/>
      <c r="F301" s="1714"/>
      <c r="G301" s="1714"/>
      <c r="H301" s="1714"/>
      <c r="I301" s="1714"/>
      <c r="J301" s="1714"/>
      <c r="K301" s="1714"/>
      <c r="L301" s="1714"/>
      <c r="M301" s="1714"/>
      <c r="N301" s="1714"/>
      <c r="O301" s="1714"/>
      <c r="P301" s="1714"/>
      <c r="Q301" s="1714"/>
      <c r="R301" s="1714"/>
      <c r="S301" s="1714"/>
      <c r="T301" s="1714"/>
      <c r="U301" s="1714"/>
      <c r="V301" s="1714"/>
      <c r="W301" s="1714"/>
      <c r="X301" s="1714"/>
      <c r="Y301" s="1714"/>
      <c r="Z301" s="1714"/>
      <c r="AA301" s="1714"/>
      <c r="AB301" s="1714"/>
      <c r="AC301" s="1714"/>
      <c r="AD301" s="1714"/>
      <c r="AE301" s="1714"/>
      <c r="AF301" s="1714"/>
      <c r="AG301" s="1714"/>
      <c r="AH301" s="1714"/>
      <c r="AI301" s="1714"/>
      <c r="AJ301" s="1714"/>
      <c r="AK301" s="1714"/>
      <c r="AL301" s="1714"/>
      <c r="AM301" s="1714"/>
      <c r="AN301" s="1714"/>
      <c r="AO301" s="1714"/>
      <c r="AP301" s="1714"/>
      <c r="AQ301" s="1714"/>
      <c r="AR301" s="1714"/>
      <c r="AS301" s="456"/>
      <c r="AT301" s="456"/>
      <c r="AU301" s="456"/>
      <c r="AV301" s="456"/>
      <c r="AW301" s="456"/>
      <c r="AX301" s="456"/>
      <c r="AY301" s="456"/>
      <c r="AZ301" s="456"/>
      <c r="BA301" s="456"/>
      <c r="BB301" s="456"/>
      <c r="BC301" s="456"/>
      <c r="BD301" s="456"/>
      <c r="BE301" s="456"/>
      <c r="BF301" s="456"/>
      <c r="BG301" s="456"/>
      <c r="BH301" s="456"/>
      <c r="BI301" s="456"/>
      <c r="BJ301" s="456"/>
      <c r="BK301" s="456"/>
      <c r="BL301" s="456"/>
    </row>
    <row r="302" spans="1:64">
      <c r="A302" s="120"/>
      <c r="B302" s="120"/>
      <c r="C302" s="120">
        <v>3</v>
      </c>
      <c r="D302" s="1714"/>
      <c r="E302" s="1714"/>
      <c r="F302" s="1714"/>
      <c r="G302" s="1714"/>
      <c r="H302" s="1714"/>
      <c r="I302" s="1714"/>
      <c r="J302" s="1714"/>
      <c r="K302" s="1714"/>
      <c r="L302" s="1714"/>
      <c r="M302" s="1714"/>
      <c r="N302" s="1714"/>
      <c r="O302" s="1714"/>
      <c r="P302" s="1714"/>
      <c r="Q302" s="1714"/>
      <c r="R302" s="1714"/>
      <c r="S302" s="1714"/>
      <c r="T302" s="1714"/>
      <c r="U302" s="1714"/>
      <c r="V302" s="1714"/>
      <c r="W302" s="1714"/>
      <c r="X302" s="1714"/>
      <c r="Y302" s="1714"/>
      <c r="Z302" s="1714"/>
      <c r="AA302" s="1714"/>
      <c r="AB302" s="1714"/>
      <c r="AC302" s="1714"/>
      <c r="AD302" s="1714"/>
      <c r="AE302" s="1714"/>
      <c r="AF302" s="1714"/>
      <c r="AG302" s="1714"/>
      <c r="AH302" s="1714"/>
      <c r="AI302" s="1714"/>
      <c r="AJ302" s="1714"/>
      <c r="AK302" s="1714"/>
      <c r="AL302" s="1714"/>
      <c r="AM302" s="1714"/>
      <c r="AN302" s="1714"/>
      <c r="AO302" s="1714"/>
      <c r="AP302" s="1714"/>
      <c r="AQ302" s="1714"/>
      <c r="AR302" s="1714"/>
      <c r="AS302" s="456"/>
      <c r="AT302" s="456"/>
      <c r="AU302" s="456"/>
      <c r="AV302" s="456"/>
      <c r="AW302" s="456"/>
      <c r="AX302" s="456"/>
      <c r="AY302" s="456"/>
      <c r="AZ302" s="456"/>
      <c r="BA302" s="456"/>
      <c r="BB302" s="456"/>
      <c r="BC302" s="456"/>
      <c r="BD302" s="456"/>
      <c r="BE302" s="456"/>
      <c r="BF302" s="456"/>
      <c r="BG302" s="456"/>
      <c r="BH302" s="456"/>
      <c r="BI302" s="456"/>
      <c r="BJ302" s="456"/>
      <c r="BK302" s="456"/>
      <c r="BL302" s="456"/>
    </row>
    <row r="303" spans="1:64">
      <c r="A303" s="120"/>
      <c r="B303" s="120"/>
      <c r="C303" s="120">
        <v>4</v>
      </c>
      <c r="D303" s="1714"/>
      <c r="E303" s="1714"/>
      <c r="F303" s="1714"/>
      <c r="G303" s="1714"/>
      <c r="H303" s="1714"/>
      <c r="I303" s="1714"/>
      <c r="J303" s="1714"/>
      <c r="K303" s="1714"/>
      <c r="L303" s="1714"/>
      <c r="M303" s="1714"/>
      <c r="N303" s="1714"/>
      <c r="O303" s="1714"/>
      <c r="P303" s="1714"/>
      <c r="Q303" s="1714"/>
      <c r="R303" s="1714"/>
      <c r="S303" s="1714"/>
      <c r="T303" s="1714"/>
      <c r="U303" s="1714"/>
      <c r="V303" s="1714"/>
      <c r="W303" s="1714"/>
      <c r="X303" s="1714"/>
      <c r="Y303" s="1714"/>
      <c r="Z303" s="1714"/>
      <c r="AA303" s="1714"/>
      <c r="AB303" s="1714"/>
      <c r="AC303" s="1714"/>
      <c r="AD303" s="1714"/>
      <c r="AE303" s="1714"/>
      <c r="AF303" s="1714"/>
      <c r="AG303" s="1714"/>
      <c r="AH303" s="1714"/>
      <c r="AI303" s="1714"/>
      <c r="AJ303" s="1714"/>
      <c r="AK303" s="1714"/>
      <c r="AL303" s="1714"/>
      <c r="AM303" s="1714"/>
      <c r="AN303" s="1714"/>
      <c r="AO303" s="1714"/>
      <c r="AP303" s="1714"/>
      <c r="AQ303" s="1714"/>
      <c r="AR303" s="1714"/>
      <c r="AS303" s="456"/>
      <c r="AT303" s="456"/>
      <c r="AU303" s="456"/>
      <c r="AV303" s="456"/>
      <c r="AW303" s="456"/>
      <c r="AX303" s="456"/>
      <c r="AY303" s="456"/>
      <c r="AZ303" s="456"/>
      <c r="BA303" s="456"/>
      <c r="BB303" s="456"/>
      <c r="BC303" s="456"/>
      <c r="BD303" s="456"/>
      <c r="BE303" s="456"/>
      <c r="BF303" s="456"/>
      <c r="BG303" s="456"/>
      <c r="BH303" s="456"/>
      <c r="BI303" s="456"/>
      <c r="BJ303" s="456"/>
      <c r="BK303" s="456"/>
      <c r="BL303" s="456"/>
    </row>
    <row r="304" spans="1:64">
      <c r="A304" s="120"/>
      <c r="B304" s="120"/>
      <c r="C304" s="120">
        <v>5</v>
      </c>
      <c r="D304" s="1714"/>
      <c r="E304" s="1714"/>
      <c r="F304" s="1714"/>
      <c r="G304" s="1714"/>
      <c r="H304" s="1714"/>
      <c r="I304" s="1714"/>
      <c r="J304" s="1714"/>
      <c r="K304" s="1714"/>
      <c r="L304" s="1714"/>
      <c r="M304" s="1714"/>
      <c r="N304" s="1714"/>
      <c r="O304" s="1714"/>
      <c r="P304" s="1714"/>
      <c r="Q304" s="1714"/>
      <c r="R304" s="1714"/>
      <c r="S304" s="1714"/>
      <c r="T304" s="1714"/>
      <c r="U304" s="1714"/>
      <c r="V304" s="1714"/>
      <c r="W304" s="1714"/>
      <c r="X304" s="1714"/>
      <c r="Y304" s="1714"/>
      <c r="Z304" s="1714"/>
      <c r="AA304" s="1714"/>
      <c r="AB304" s="1714"/>
      <c r="AC304" s="1714"/>
      <c r="AD304" s="1714"/>
      <c r="AE304" s="1714"/>
      <c r="AF304" s="1714"/>
      <c r="AG304" s="1714"/>
      <c r="AH304" s="1714"/>
      <c r="AI304" s="1714"/>
      <c r="AJ304" s="1714"/>
      <c r="AK304" s="1714"/>
      <c r="AL304" s="1714"/>
      <c r="AM304" s="1714"/>
      <c r="AN304" s="1714"/>
      <c r="AO304" s="1714"/>
      <c r="AP304" s="1714"/>
      <c r="AQ304" s="1714"/>
      <c r="AR304" s="1714"/>
      <c r="AS304" s="456"/>
      <c r="AT304" s="456"/>
      <c r="AU304" s="456"/>
      <c r="AV304" s="456"/>
      <c r="AW304" s="456"/>
      <c r="AX304" s="456"/>
      <c r="AY304" s="456"/>
      <c r="AZ304" s="456"/>
      <c r="BA304" s="456"/>
      <c r="BB304" s="456"/>
      <c r="BC304" s="456"/>
      <c r="BD304" s="456"/>
      <c r="BE304" s="456"/>
      <c r="BF304" s="456"/>
      <c r="BG304" s="456"/>
      <c r="BH304" s="456"/>
      <c r="BI304" s="456"/>
      <c r="BJ304" s="456"/>
      <c r="BK304" s="456"/>
      <c r="BL304" s="456"/>
    </row>
    <row r="305" spans="1:64">
      <c r="A305" s="120"/>
      <c r="B305" s="120"/>
      <c r="C305" s="120">
        <v>6</v>
      </c>
      <c r="D305" s="1714"/>
      <c r="E305" s="1714"/>
      <c r="F305" s="1714"/>
      <c r="G305" s="1714"/>
      <c r="H305" s="1714"/>
      <c r="I305" s="1714"/>
      <c r="J305" s="1714"/>
      <c r="K305" s="1714"/>
      <c r="L305" s="1714"/>
      <c r="M305" s="1714"/>
      <c r="N305" s="1714"/>
      <c r="O305" s="1714"/>
      <c r="P305" s="1714"/>
      <c r="Q305" s="1714"/>
      <c r="R305" s="1714"/>
      <c r="S305" s="1714"/>
      <c r="T305" s="1714"/>
      <c r="U305" s="1714"/>
      <c r="V305" s="1714"/>
      <c r="W305" s="1714"/>
      <c r="X305" s="1714"/>
      <c r="Y305" s="1714"/>
      <c r="Z305" s="1714"/>
      <c r="AA305" s="1714"/>
      <c r="AB305" s="1714"/>
      <c r="AC305" s="1714"/>
      <c r="AD305" s="1714"/>
      <c r="AE305" s="1714"/>
      <c r="AF305" s="1714"/>
      <c r="AG305" s="1714"/>
      <c r="AH305" s="1714"/>
      <c r="AI305" s="1714"/>
      <c r="AJ305" s="1714"/>
      <c r="AK305" s="1714"/>
      <c r="AL305" s="1714"/>
      <c r="AM305" s="1714"/>
      <c r="AN305" s="1714"/>
      <c r="AO305" s="1714"/>
      <c r="AP305" s="1714"/>
      <c r="AQ305" s="1714"/>
      <c r="AR305" s="1714"/>
      <c r="AS305" s="456"/>
      <c r="AT305" s="456"/>
      <c r="AU305" s="456"/>
      <c r="AV305" s="456"/>
      <c r="AW305" s="456"/>
      <c r="AX305" s="456"/>
      <c r="AY305" s="456"/>
      <c r="AZ305" s="456"/>
      <c r="BA305" s="456"/>
      <c r="BB305" s="456"/>
      <c r="BC305" s="456"/>
      <c r="BD305" s="456"/>
      <c r="BE305" s="456"/>
      <c r="BF305" s="456"/>
      <c r="BG305" s="456"/>
      <c r="BH305" s="456"/>
      <c r="BI305" s="456"/>
      <c r="BJ305" s="456"/>
      <c r="BK305" s="456"/>
      <c r="BL305" s="456"/>
    </row>
    <row r="306" spans="1:64">
      <c r="A306" s="120"/>
      <c r="B306" s="120"/>
      <c r="C306" s="120">
        <v>7</v>
      </c>
      <c r="D306" s="1714"/>
      <c r="E306" s="1714"/>
      <c r="F306" s="1714"/>
      <c r="G306" s="1714"/>
      <c r="H306" s="1714"/>
      <c r="I306" s="1714"/>
      <c r="J306" s="1714"/>
      <c r="K306" s="1714"/>
      <c r="L306" s="1714"/>
      <c r="M306" s="1714"/>
      <c r="N306" s="1714"/>
      <c r="O306" s="1714"/>
      <c r="P306" s="1714"/>
      <c r="Q306" s="1714"/>
      <c r="R306" s="1714"/>
      <c r="S306" s="1714"/>
      <c r="T306" s="1714"/>
      <c r="U306" s="1714"/>
      <c r="V306" s="1714"/>
      <c r="W306" s="1714"/>
      <c r="X306" s="1714"/>
      <c r="Y306" s="1714"/>
      <c r="Z306" s="1714"/>
      <c r="AA306" s="1714"/>
      <c r="AB306" s="1714"/>
      <c r="AC306" s="1714"/>
      <c r="AD306" s="1714"/>
      <c r="AE306" s="1714"/>
      <c r="AF306" s="1714"/>
      <c r="AG306" s="1714"/>
      <c r="AH306" s="1714"/>
      <c r="AI306" s="1714"/>
      <c r="AJ306" s="1714"/>
      <c r="AK306" s="1714"/>
      <c r="AL306" s="1714"/>
      <c r="AM306" s="1714"/>
      <c r="AN306" s="1714"/>
      <c r="AO306" s="1714"/>
      <c r="AP306" s="1714"/>
      <c r="AQ306" s="1714"/>
      <c r="AR306" s="1714"/>
      <c r="AS306" s="456"/>
      <c r="AT306" s="456"/>
      <c r="AU306" s="456"/>
      <c r="AV306" s="456"/>
      <c r="AW306" s="456"/>
      <c r="AX306" s="456"/>
      <c r="AY306" s="456"/>
      <c r="AZ306" s="456"/>
      <c r="BA306" s="456"/>
      <c r="BB306" s="456"/>
      <c r="BC306" s="456"/>
      <c r="BD306" s="456"/>
      <c r="BE306" s="456"/>
      <c r="BF306" s="456"/>
      <c r="BG306" s="456"/>
      <c r="BH306" s="456"/>
      <c r="BI306" s="456"/>
      <c r="BJ306" s="456"/>
      <c r="BK306" s="456"/>
      <c r="BL306" s="456"/>
    </row>
    <row r="307" spans="1:64">
      <c r="A307" s="120"/>
      <c r="B307" s="120"/>
      <c r="C307" s="120">
        <v>8</v>
      </c>
      <c r="D307" s="1714"/>
      <c r="E307" s="1714"/>
      <c r="F307" s="1714"/>
      <c r="G307" s="1714"/>
      <c r="H307" s="1714"/>
      <c r="I307" s="1714"/>
      <c r="J307" s="1714"/>
      <c r="K307" s="1714"/>
      <c r="L307" s="1714"/>
      <c r="M307" s="1714"/>
      <c r="N307" s="1714"/>
      <c r="O307" s="1714"/>
      <c r="P307" s="1714"/>
      <c r="Q307" s="1714"/>
      <c r="R307" s="1714"/>
      <c r="S307" s="1714"/>
      <c r="T307" s="1714"/>
      <c r="U307" s="1714"/>
      <c r="V307" s="1714"/>
      <c r="W307" s="1714"/>
      <c r="X307" s="1714"/>
      <c r="Y307" s="1714"/>
      <c r="Z307" s="1714"/>
      <c r="AA307" s="1714"/>
      <c r="AB307" s="1714"/>
      <c r="AC307" s="1714"/>
      <c r="AD307" s="1714"/>
      <c r="AE307" s="1714"/>
      <c r="AF307" s="1714"/>
      <c r="AG307" s="1714"/>
      <c r="AH307" s="1714"/>
      <c r="AI307" s="1714"/>
      <c r="AJ307" s="1714"/>
      <c r="AK307" s="1714"/>
      <c r="AL307" s="1714"/>
      <c r="AM307" s="1714"/>
      <c r="AN307" s="1714"/>
      <c r="AO307" s="1714"/>
      <c r="AP307" s="1714"/>
      <c r="AQ307" s="1714"/>
      <c r="AR307" s="1714"/>
      <c r="AS307" s="456"/>
      <c r="AT307" s="456"/>
      <c r="AU307" s="456"/>
      <c r="AV307" s="456"/>
      <c r="AW307" s="456"/>
      <c r="AX307" s="456"/>
      <c r="AY307" s="456"/>
      <c r="AZ307" s="456"/>
      <c r="BA307" s="456"/>
      <c r="BB307" s="456"/>
      <c r="BC307" s="456"/>
      <c r="BD307" s="456"/>
      <c r="BE307" s="456"/>
      <c r="BF307" s="456"/>
      <c r="BG307" s="456"/>
      <c r="BH307" s="456"/>
      <c r="BI307" s="456"/>
      <c r="BJ307" s="456"/>
      <c r="BK307" s="456"/>
      <c r="BL307" s="456"/>
    </row>
    <row r="308" spans="1:64">
      <c r="A308" s="120"/>
      <c r="B308" s="120"/>
      <c r="C308" s="120">
        <v>9</v>
      </c>
      <c r="D308" s="1714"/>
      <c r="E308" s="1714"/>
      <c r="F308" s="1714"/>
      <c r="G308" s="1714"/>
      <c r="H308" s="1714"/>
      <c r="I308" s="1714"/>
      <c r="J308" s="1714"/>
      <c r="K308" s="1714"/>
      <c r="L308" s="1714"/>
      <c r="M308" s="1714"/>
      <c r="N308" s="1714"/>
      <c r="O308" s="1714"/>
      <c r="P308" s="1714"/>
      <c r="Q308" s="1714"/>
      <c r="R308" s="1714"/>
      <c r="S308" s="1714"/>
      <c r="T308" s="1714"/>
      <c r="U308" s="1714"/>
      <c r="V308" s="1714"/>
      <c r="W308" s="1714"/>
      <c r="X308" s="1714"/>
      <c r="Y308" s="1714"/>
      <c r="Z308" s="1714"/>
      <c r="AA308" s="1714"/>
      <c r="AB308" s="1714"/>
      <c r="AC308" s="1714"/>
      <c r="AD308" s="1714"/>
      <c r="AE308" s="1714"/>
      <c r="AF308" s="1714"/>
      <c r="AG308" s="1714"/>
      <c r="AH308" s="1714"/>
      <c r="AI308" s="1714"/>
      <c r="AJ308" s="1714"/>
      <c r="AK308" s="1714"/>
      <c r="AL308" s="1714"/>
      <c r="AM308" s="1714"/>
      <c r="AN308" s="1714"/>
      <c r="AO308" s="1714"/>
      <c r="AP308" s="1714"/>
      <c r="AQ308" s="1714"/>
      <c r="AR308" s="1714"/>
      <c r="AS308" s="456"/>
      <c r="AT308" s="456"/>
      <c r="AU308" s="456"/>
      <c r="AV308" s="456"/>
      <c r="AW308" s="456"/>
      <c r="AX308" s="456"/>
      <c r="AY308" s="456"/>
      <c r="AZ308" s="456"/>
      <c r="BA308" s="456"/>
      <c r="BB308" s="456"/>
      <c r="BC308" s="456"/>
      <c r="BD308" s="456"/>
      <c r="BE308" s="456"/>
      <c r="BF308" s="456"/>
      <c r="BG308" s="456"/>
      <c r="BH308" s="456"/>
      <c r="BI308" s="456"/>
      <c r="BJ308" s="456"/>
      <c r="BK308" s="456"/>
      <c r="BL308" s="456"/>
    </row>
    <row r="309" spans="1:64">
      <c r="A309" s="120"/>
      <c r="B309" s="120"/>
      <c r="C309" s="120">
        <v>10</v>
      </c>
      <c r="D309" s="1714"/>
      <c r="E309" s="1714"/>
      <c r="F309" s="1714"/>
      <c r="G309" s="1714"/>
      <c r="H309" s="1714"/>
      <c r="I309" s="1714"/>
      <c r="J309" s="1714"/>
      <c r="K309" s="1714"/>
      <c r="L309" s="1714"/>
      <c r="M309" s="1714"/>
      <c r="N309" s="1714"/>
      <c r="O309" s="1714"/>
      <c r="P309" s="1714"/>
      <c r="Q309" s="1714"/>
      <c r="R309" s="1714"/>
      <c r="S309" s="1714"/>
      <c r="T309" s="1714"/>
      <c r="U309" s="1714"/>
      <c r="V309" s="1714"/>
      <c r="W309" s="1714"/>
      <c r="X309" s="1714"/>
      <c r="Y309" s="1714"/>
      <c r="Z309" s="1714"/>
      <c r="AA309" s="1714"/>
      <c r="AB309" s="1714"/>
      <c r="AC309" s="1714"/>
      <c r="AD309" s="1714"/>
      <c r="AE309" s="1714"/>
      <c r="AF309" s="1714"/>
      <c r="AG309" s="1714"/>
      <c r="AH309" s="1714"/>
      <c r="AI309" s="1714"/>
      <c r="AJ309" s="1714"/>
      <c r="AK309" s="1714"/>
      <c r="AL309" s="1714"/>
      <c r="AM309" s="1714"/>
      <c r="AN309" s="1714"/>
      <c r="AO309" s="1714"/>
      <c r="AP309" s="1714"/>
      <c r="AQ309" s="1714"/>
      <c r="AR309" s="1714"/>
      <c r="AS309" s="456"/>
      <c r="AT309" s="456"/>
      <c r="AU309" s="456"/>
      <c r="AV309" s="456"/>
      <c r="AW309" s="456"/>
      <c r="AX309" s="456"/>
      <c r="AY309" s="456"/>
      <c r="AZ309" s="456"/>
      <c r="BA309" s="456"/>
      <c r="BB309" s="456"/>
      <c r="BC309" s="456"/>
      <c r="BD309" s="456"/>
      <c r="BE309" s="456"/>
      <c r="BF309" s="456"/>
      <c r="BG309" s="456"/>
      <c r="BH309" s="456"/>
      <c r="BI309" s="456"/>
      <c r="BJ309" s="456"/>
      <c r="BK309" s="456"/>
      <c r="BL309" s="456"/>
    </row>
    <row r="310" spans="1:64">
      <c r="A310" s="120"/>
      <c r="B310" s="120"/>
      <c r="C310" s="120">
        <v>11</v>
      </c>
      <c r="D310" s="1714"/>
      <c r="E310" s="1714"/>
      <c r="F310" s="1714"/>
      <c r="G310" s="1714"/>
      <c r="H310" s="1714"/>
      <c r="I310" s="1714"/>
      <c r="J310" s="1714"/>
      <c r="K310" s="1714"/>
      <c r="L310" s="1714"/>
      <c r="M310" s="1714"/>
      <c r="N310" s="1714"/>
      <c r="O310" s="1714"/>
      <c r="P310" s="1714"/>
      <c r="Q310" s="1714"/>
      <c r="R310" s="1714"/>
      <c r="S310" s="1714"/>
      <c r="T310" s="1714"/>
      <c r="U310" s="1714"/>
      <c r="V310" s="1714"/>
      <c r="W310" s="1714"/>
      <c r="X310" s="1714"/>
      <c r="Y310" s="1714"/>
      <c r="Z310" s="1714"/>
      <c r="AA310" s="1714"/>
      <c r="AB310" s="1714"/>
      <c r="AC310" s="1714"/>
      <c r="AD310" s="1714"/>
      <c r="AE310" s="1714"/>
      <c r="AF310" s="1714"/>
      <c r="AG310" s="1714"/>
      <c r="AH310" s="1714"/>
      <c r="AI310" s="1714"/>
      <c r="AJ310" s="1714"/>
      <c r="AK310" s="1714"/>
      <c r="AL310" s="1714"/>
      <c r="AM310" s="1714"/>
      <c r="AN310" s="1714"/>
      <c r="AO310" s="1714"/>
      <c r="AP310" s="1714"/>
      <c r="AQ310" s="1714"/>
      <c r="AR310" s="1714"/>
      <c r="AS310" s="456"/>
      <c r="AT310" s="456"/>
      <c r="AU310" s="456"/>
      <c r="AV310" s="456"/>
      <c r="AW310" s="456"/>
      <c r="AX310" s="456"/>
      <c r="AY310" s="456"/>
      <c r="AZ310" s="456"/>
      <c r="BA310" s="456"/>
      <c r="BB310" s="456"/>
      <c r="BC310" s="456"/>
      <c r="BD310" s="456"/>
      <c r="BE310" s="456"/>
      <c r="BF310" s="456"/>
      <c r="BG310" s="456"/>
      <c r="BH310" s="456"/>
      <c r="BI310" s="456"/>
      <c r="BJ310" s="456"/>
      <c r="BK310" s="456"/>
      <c r="BL310" s="456"/>
    </row>
    <row r="311" spans="1:64">
      <c r="A311" s="120"/>
      <c r="B311" s="120"/>
      <c r="C311" s="120">
        <v>12</v>
      </c>
      <c r="D311" s="1714"/>
      <c r="E311" s="1714"/>
      <c r="F311" s="1714"/>
      <c r="G311" s="1714"/>
      <c r="H311" s="1714"/>
      <c r="I311" s="1714"/>
      <c r="J311" s="1714"/>
      <c r="K311" s="1714"/>
      <c r="L311" s="1714"/>
      <c r="M311" s="1714"/>
      <c r="N311" s="1714"/>
      <c r="O311" s="1714"/>
      <c r="P311" s="1714"/>
      <c r="Q311" s="1714"/>
      <c r="R311" s="1714"/>
      <c r="S311" s="1714"/>
      <c r="T311" s="1714"/>
      <c r="U311" s="1714"/>
      <c r="V311" s="1714"/>
      <c r="W311" s="1714"/>
      <c r="X311" s="1714"/>
      <c r="Y311" s="1714"/>
      <c r="Z311" s="1714"/>
      <c r="AA311" s="1714"/>
      <c r="AB311" s="1714"/>
      <c r="AC311" s="1714"/>
      <c r="AD311" s="1714"/>
      <c r="AE311" s="1714"/>
      <c r="AF311" s="1714"/>
      <c r="AG311" s="1714"/>
      <c r="AH311" s="1714"/>
      <c r="AI311" s="1714"/>
      <c r="AJ311" s="1714"/>
      <c r="AK311" s="1714"/>
      <c r="AL311" s="1714"/>
      <c r="AM311" s="1714"/>
      <c r="AN311" s="1714"/>
      <c r="AO311" s="1714"/>
      <c r="AP311" s="1714"/>
      <c r="AQ311" s="1714"/>
      <c r="AR311" s="1714"/>
      <c r="AS311" s="456"/>
      <c r="AT311" s="456"/>
      <c r="AU311" s="456"/>
      <c r="AV311" s="456"/>
      <c r="AW311" s="456"/>
      <c r="AX311" s="456"/>
      <c r="AY311" s="456"/>
      <c r="AZ311" s="456"/>
      <c r="BA311" s="456"/>
      <c r="BB311" s="456"/>
      <c r="BC311" s="456"/>
      <c r="BD311" s="456"/>
      <c r="BE311" s="456"/>
      <c r="BF311" s="456"/>
      <c r="BG311" s="456"/>
      <c r="BH311" s="456"/>
      <c r="BI311" s="456"/>
      <c r="BJ311" s="456"/>
      <c r="BK311" s="456"/>
      <c r="BL311" s="456"/>
    </row>
    <row r="312" spans="1:64" ht="15.75">
      <c r="A312" s="120"/>
      <c r="B312" s="120"/>
      <c r="C312" s="277"/>
      <c r="D312" s="277">
        <v>0</v>
      </c>
      <c r="E312" s="277">
        <v>0</v>
      </c>
      <c r="F312" s="277">
        <v>0</v>
      </c>
      <c r="G312" s="277">
        <v>0</v>
      </c>
      <c r="H312" s="277">
        <v>0</v>
      </c>
      <c r="I312" s="277">
        <v>0</v>
      </c>
      <c r="J312" s="277">
        <v>0</v>
      </c>
      <c r="K312" s="277">
        <v>0</v>
      </c>
      <c r="L312" s="277">
        <v>0</v>
      </c>
      <c r="M312" s="277">
        <v>0</v>
      </c>
      <c r="N312" s="277">
        <v>0</v>
      </c>
      <c r="O312" s="277">
        <v>0</v>
      </c>
      <c r="P312" s="277">
        <v>0</v>
      </c>
      <c r="Q312" s="277">
        <v>0</v>
      </c>
      <c r="R312" s="277">
        <v>0</v>
      </c>
      <c r="S312" s="277">
        <v>0</v>
      </c>
      <c r="T312" s="277">
        <v>0</v>
      </c>
      <c r="U312" s="277">
        <v>0</v>
      </c>
      <c r="V312" s="277">
        <v>0</v>
      </c>
      <c r="W312" s="277">
        <v>0</v>
      </c>
      <c r="X312" s="277">
        <v>0</v>
      </c>
      <c r="Y312" s="277">
        <v>0</v>
      </c>
      <c r="Z312" s="277">
        <v>0</v>
      </c>
      <c r="AA312" s="277">
        <v>0</v>
      </c>
      <c r="AB312" s="277">
        <v>0</v>
      </c>
      <c r="AC312" s="277">
        <v>0</v>
      </c>
      <c r="AD312" s="277">
        <v>0</v>
      </c>
      <c r="AE312" s="277">
        <v>0</v>
      </c>
      <c r="AF312" s="277">
        <v>0</v>
      </c>
      <c r="AG312" s="277">
        <v>0</v>
      </c>
      <c r="AH312" s="277">
        <v>0</v>
      </c>
      <c r="AI312" s="277">
        <v>0</v>
      </c>
      <c r="AJ312" s="277">
        <v>0</v>
      </c>
      <c r="AK312" s="277">
        <v>0</v>
      </c>
      <c r="AL312" s="277">
        <v>0</v>
      </c>
      <c r="AM312" s="277">
        <v>0</v>
      </c>
      <c r="AN312" s="277">
        <v>0</v>
      </c>
      <c r="AO312" s="277">
        <v>0</v>
      </c>
      <c r="AP312" s="277">
        <v>0</v>
      </c>
      <c r="AQ312" s="277">
        <v>0</v>
      </c>
      <c r="AR312" s="277">
        <v>0</v>
      </c>
    </row>
    <row r="313" spans="1:64" ht="15.75">
      <c r="A313" s="120"/>
      <c r="B313" s="120"/>
      <c r="C313" s="277" t="s">
        <v>3286</v>
      </c>
      <c r="D313" s="277"/>
      <c r="E313" s="277"/>
      <c r="F313" s="277"/>
      <c r="G313" s="277"/>
      <c r="H313" s="277"/>
      <c r="I313" s="277"/>
      <c r="J313" s="277"/>
      <c r="K313" s="277"/>
      <c r="L313" s="277"/>
      <c r="M313" s="277"/>
      <c r="N313" s="277"/>
      <c r="O313" s="277"/>
      <c r="P313" s="277"/>
      <c r="Q313" s="277"/>
      <c r="R313" s="277"/>
      <c r="S313" s="277"/>
      <c r="T313" s="277"/>
      <c r="U313" s="277"/>
      <c r="V313" s="277"/>
      <c r="W313" s="277"/>
      <c r="X313" s="277"/>
      <c r="Y313" s="277"/>
      <c r="Z313" s="277"/>
      <c r="AA313" s="277"/>
      <c r="AB313" s="277"/>
      <c r="AC313" s="277"/>
      <c r="AD313" s="277"/>
      <c r="AE313" s="277"/>
      <c r="AF313" s="277"/>
      <c r="AG313" s="277"/>
      <c r="AH313" s="277"/>
      <c r="AI313" s="277"/>
      <c r="AJ313" s="277"/>
      <c r="AK313" s="277"/>
      <c r="AL313" s="277"/>
      <c r="AM313" s="277"/>
      <c r="AN313" s="277"/>
      <c r="AO313" s="277"/>
      <c r="AP313" s="277"/>
      <c r="AQ313" s="277"/>
      <c r="AR313" s="277"/>
    </row>
    <row r="314" spans="1:64">
      <c r="A314" s="120"/>
      <c r="B314" s="120"/>
      <c r="C314" s="120">
        <v>1</v>
      </c>
      <c r="D314" s="1954">
        <v>0</v>
      </c>
      <c r="E314" s="1954">
        <v>0</v>
      </c>
      <c r="F314" s="1954">
        <v>0</v>
      </c>
      <c r="G314" s="1954">
        <v>0</v>
      </c>
      <c r="H314" s="1954">
        <v>0</v>
      </c>
      <c r="I314" s="1954">
        <v>0</v>
      </c>
      <c r="J314" s="1954">
        <v>0</v>
      </c>
      <c r="K314" s="1954">
        <v>0</v>
      </c>
      <c r="L314" s="1954">
        <v>0</v>
      </c>
      <c r="M314" s="1954">
        <v>0</v>
      </c>
      <c r="N314" s="1954">
        <v>0</v>
      </c>
      <c r="O314" s="1954">
        <v>0</v>
      </c>
      <c r="P314" s="1954">
        <v>0</v>
      </c>
      <c r="Q314" s="1954">
        <v>0</v>
      </c>
      <c r="R314" s="1954">
        <v>0</v>
      </c>
      <c r="S314" s="1954">
        <v>0</v>
      </c>
      <c r="T314" s="1954">
        <v>0</v>
      </c>
      <c r="U314" s="1954">
        <v>0</v>
      </c>
      <c r="V314" s="1954">
        <v>0</v>
      </c>
      <c r="W314" s="1954">
        <v>0</v>
      </c>
      <c r="X314" s="1954">
        <v>0</v>
      </c>
      <c r="Y314" s="1954">
        <v>0</v>
      </c>
      <c r="Z314" s="1954">
        <v>0</v>
      </c>
      <c r="AA314" s="1954">
        <v>1273.10729658164</v>
      </c>
      <c r="AB314" s="1954">
        <v>1457.0150000000001</v>
      </c>
      <c r="AC314" s="1954">
        <v>1516.4849999999999</v>
      </c>
      <c r="AD314" s="1954">
        <v>1381.9106060290301</v>
      </c>
      <c r="AE314" s="1954">
        <v>1560.19523051846</v>
      </c>
      <c r="AF314" s="1954">
        <v>1560.81575027131</v>
      </c>
      <c r="AG314" s="1954">
        <v>1561.4882862767299</v>
      </c>
      <c r="AH314" s="1954">
        <v>1562.22234031926</v>
      </c>
      <c r="AI314" s="1954">
        <v>1561.4054582554199</v>
      </c>
      <c r="AJ314" s="1954">
        <v>1560.59097959623</v>
      </c>
      <c r="AK314" s="1954">
        <v>1559.8152864838</v>
      </c>
      <c r="AL314" s="1954">
        <v>1559.0255931612301</v>
      </c>
      <c r="AM314" s="1954">
        <v>1558.2514489374801</v>
      </c>
      <c r="AN314" s="1954">
        <v>1557.7658439003201</v>
      </c>
      <c r="AO314" s="1954">
        <v>1557.2866324337899</v>
      </c>
      <c r="AP314" s="1954">
        <v>1556.8131147804399</v>
      </c>
      <c r="AQ314" s="1954">
        <v>1556.34518847559</v>
      </c>
      <c r="AR314" s="1954">
        <v>1555.8827666628799</v>
      </c>
      <c r="AS314" s="456"/>
      <c r="AT314" s="456"/>
      <c r="AU314" s="456"/>
      <c r="AV314" s="456"/>
      <c r="AW314" s="456"/>
      <c r="AX314" s="456"/>
      <c r="AY314" s="456"/>
      <c r="AZ314" s="456"/>
      <c r="BA314" s="456"/>
      <c r="BB314" s="456"/>
      <c r="BC314" s="456"/>
      <c r="BD314" s="456"/>
      <c r="BE314" s="456"/>
      <c r="BF314" s="456"/>
      <c r="BG314" s="456"/>
      <c r="BH314" s="456"/>
      <c r="BI314" s="456"/>
      <c r="BJ314" s="456"/>
      <c r="BK314" s="456"/>
      <c r="BL314" s="456"/>
    </row>
    <row r="315" spans="1:64">
      <c r="A315" s="120"/>
      <c r="B315" s="120"/>
      <c r="C315" s="120">
        <v>2</v>
      </c>
      <c r="D315" s="1954">
        <v>0</v>
      </c>
      <c r="E315" s="1954">
        <v>0</v>
      </c>
      <c r="F315" s="1954">
        <v>0</v>
      </c>
      <c r="G315" s="1954">
        <v>0</v>
      </c>
      <c r="H315" s="1954">
        <v>0</v>
      </c>
      <c r="I315" s="1954">
        <v>0</v>
      </c>
      <c r="J315" s="1954">
        <v>0</v>
      </c>
      <c r="K315" s="1954">
        <v>0</v>
      </c>
      <c r="L315" s="1954">
        <v>0</v>
      </c>
      <c r="M315" s="1954">
        <v>0</v>
      </c>
      <c r="N315" s="1954">
        <v>0</v>
      </c>
      <c r="O315" s="1954">
        <v>0</v>
      </c>
      <c r="P315" s="1954">
        <v>0</v>
      </c>
      <c r="Q315" s="1954">
        <v>0</v>
      </c>
      <c r="R315" s="1954">
        <v>0</v>
      </c>
      <c r="S315" s="1954">
        <v>0</v>
      </c>
      <c r="T315" s="1954">
        <v>0</v>
      </c>
      <c r="U315" s="1954">
        <v>0</v>
      </c>
      <c r="V315" s="1954">
        <v>0</v>
      </c>
      <c r="W315" s="1954">
        <v>0</v>
      </c>
      <c r="X315" s="1954">
        <v>0</v>
      </c>
      <c r="Y315" s="1954">
        <v>0</v>
      </c>
      <c r="Z315" s="1954">
        <v>0</v>
      </c>
      <c r="AA315" s="1954">
        <v>1232.9797005370001</v>
      </c>
      <c r="AB315" s="1954">
        <v>1283.0650000000001</v>
      </c>
      <c r="AC315" s="1954">
        <v>1335.4349999999999</v>
      </c>
      <c r="AD315" s="1954">
        <v>1224.9781418944201</v>
      </c>
      <c r="AE315" s="1954">
        <v>1413.0974793308701</v>
      </c>
      <c r="AF315" s="1954">
        <v>1413.8796072448899</v>
      </c>
      <c r="AG315" s="1954">
        <v>1414.7272985240099</v>
      </c>
      <c r="AH315" s="1954">
        <v>1415.65252959751</v>
      </c>
      <c r="AI315" s="1954">
        <v>1414.62289877327</v>
      </c>
      <c r="AJ315" s="1954">
        <v>1413.59629729637</v>
      </c>
      <c r="AK315" s="1954">
        <v>1412.6185826738199</v>
      </c>
      <c r="AL315" s="1954">
        <v>1411.62322162648</v>
      </c>
      <c r="AM315" s="1954">
        <v>1410.6474592851901</v>
      </c>
      <c r="AN315" s="1954">
        <v>1410.0353832747001</v>
      </c>
      <c r="AO315" s="1954">
        <v>1409.43136597636</v>
      </c>
      <c r="AP315" s="1954">
        <v>1408.8345253878599</v>
      </c>
      <c r="AQ315" s="1954">
        <v>1408.24473235865</v>
      </c>
      <c r="AR315" s="1954">
        <v>1407.66187741147</v>
      </c>
      <c r="AS315" s="456"/>
      <c r="AT315" s="456"/>
      <c r="AU315" s="456"/>
      <c r="AV315" s="456"/>
      <c r="AW315" s="456"/>
      <c r="AX315" s="456"/>
      <c r="AY315" s="456"/>
      <c r="AZ315" s="456"/>
      <c r="BA315" s="456"/>
      <c r="BB315" s="456"/>
      <c r="BC315" s="456"/>
      <c r="BD315" s="456"/>
      <c r="BE315" s="456"/>
      <c r="BF315" s="456"/>
      <c r="BG315" s="456"/>
      <c r="BH315" s="456"/>
      <c r="BI315" s="456"/>
      <c r="BJ315" s="456"/>
      <c r="BK315" s="456"/>
      <c r="BL315" s="456"/>
    </row>
    <row r="316" spans="1:64">
      <c r="A316" s="120"/>
      <c r="B316" s="120"/>
      <c r="C316" s="120">
        <v>3</v>
      </c>
      <c r="D316" s="1954">
        <v>0</v>
      </c>
      <c r="E316" s="1954">
        <v>0</v>
      </c>
      <c r="F316" s="1954">
        <v>0</v>
      </c>
      <c r="G316" s="1954">
        <v>0</v>
      </c>
      <c r="H316" s="1954">
        <v>0</v>
      </c>
      <c r="I316" s="1954">
        <v>0</v>
      </c>
      <c r="J316" s="1954">
        <v>0</v>
      </c>
      <c r="K316" s="1954">
        <v>0</v>
      </c>
      <c r="L316" s="1954">
        <v>0</v>
      </c>
      <c r="M316" s="1954">
        <v>0</v>
      </c>
      <c r="N316" s="1954">
        <v>0</v>
      </c>
      <c r="O316" s="1954">
        <v>0</v>
      </c>
      <c r="P316" s="1954">
        <v>0</v>
      </c>
      <c r="Q316" s="1954">
        <v>0</v>
      </c>
      <c r="R316" s="1954">
        <v>0</v>
      </c>
      <c r="S316" s="1954">
        <v>0</v>
      </c>
      <c r="T316" s="1954">
        <v>0</v>
      </c>
      <c r="U316" s="1954">
        <v>0</v>
      </c>
      <c r="V316" s="1954">
        <v>0</v>
      </c>
      <c r="W316" s="1954">
        <v>0</v>
      </c>
      <c r="X316" s="1954">
        <v>0</v>
      </c>
      <c r="Y316" s="1954">
        <v>0</v>
      </c>
      <c r="Z316" s="1954">
        <v>0</v>
      </c>
      <c r="AA316" s="1954">
        <v>1565.9554428766101</v>
      </c>
      <c r="AB316" s="1954">
        <v>1699.5650000000001</v>
      </c>
      <c r="AC316" s="1954">
        <v>1768.9349999999999</v>
      </c>
      <c r="AD316" s="1954">
        <v>1671.0092577125099</v>
      </c>
      <c r="AE316" s="1954">
        <v>1831.17652026313</v>
      </c>
      <c r="AF316" s="1954">
        <v>1831.4993278647601</v>
      </c>
      <c r="AG316" s="1954">
        <v>1831.8491954297001</v>
      </c>
      <c r="AH316" s="1954">
        <v>1832.2310659887701</v>
      </c>
      <c r="AI316" s="1954">
        <v>1831.8061065275499</v>
      </c>
      <c r="AJ316" s="1954">
        <v>1831.3823973686599</v>
      </c>
      <c r="AK316" s="1954">
        <v>1830.9788652779</v>
      </c>
      <c r="AL316" s="1954">
        <v>1830.56804997941</v>
      </c>
      <c r="AM316" s="1954">
        <v>1830.1653236535501</v>
      </c>
      <c r="AN316" s="1954">
        <v>1829.91270156269</v>
      </c>
      <c r="AO316" s="1954">
        <v>1829.66340554354</v>
      </c>
      <c r="AP316" s="1954">
        <v>1829.4170715673799</v>
      </c>
      <c r="AQ316" s="1954">
        <v>1829.1736463298801</v>
      </c>
      <c r="AR316" s="1954">
        <v>1828.93308464652</v>
      </c>
      <c r="AS316" s="456"/>
      <c r="AT316" s="456"/>
      <c r="AU316" s="456"/>
      <c r="AV316" s="456"/>
      <c r="AW316" s="456"/>
      <c r="AX316" s="456"/>
      <c r="AY316" s="456"/>
      <c r="AZ316" s="456"/>
      <c r="BA316" s="456"/>
      <c r="BB316" s="456"/>
      <c r="BC316" s="456"/>
      <c r="BD316" s="456"/>
      <c r="BE316" s="456"/>
      <c r="BF316" s="456"/>
      <c r="BG316" s="456"/>
      <c r="BH316" s="456"/>
      <c r="BI316" s="456"/>
      <c r="BJ316" s="456"/>
      <c r="BK316" s="456"/>
      <c r="BL316" s="456"/>
    </row>
    <row r="317" spans="1:64">
      <c r="A317" s="120"/>
      <c r="B317" s="120"/>
      <c r="C317" s="120">
        <v>4</v>
      </c>
      <c r="D317" s="1954">
        <v>0</v>
      </c>
      <c r="E317" s="1954">
        <v>0</v>
      </c>
      <c r="F317" s="1954">
        <v>0</v>
      </c>
      <c r="G317" s="1954">
        <v>0</v>
      </c>
      <c r="H317" s="1954">
        <v>0</v>
      </c>
      <c r="I317" s="1954">
        <v>0</v>
      </c>
      <c r="J317" s="1954">
        <v>0</v>
      </c>
      <c r="K317" s="1954">
        <v>0</v>
      </c>
      <c r="L317" s="1954">
        <v>0</v>
      </c>
      <c r="M317" s="1954">
        <v>0</v>
      </c>
      <c r="N317" s="1954">
        <v>0</v>
      </c>
      <c r="O317" s="1954">
        <v>0</v>
      </c>
      <c r="P317" s="1954">
        <v>0</v>
      </c>
      <c r="Q317" s="1954">
        <v>0</v>
      </c>
      <c r="R317" s="1954">
        <v>0</v>
      </c>
      <c r="S317" s="1954">
        <v>0</v>
      </c>
      <c r="T317" s="1954">
        <v>0</v>
      </c>
      <c r="U317" s="1954">
        <v>0</v>
      </c>
      <c r="V317" s="1954">
        <v>0</v>
      </c>
      <c r="W317" s="1954">
        <v>0</v>
      </c>
      <c r="X317" s="1954">
        <v>0</v>
      </c>
      <c r="Y317" s="1954">
        <v>0</v>
      </c>
      <c r="Z317" s="1954">
        <v>0</v>
      </c>
      <c r="AA317" s="1954">
        <v>1938.97109196516</v>
      </c>
      <c r="AB317" s="1954">
        <v>1970.29</v>
      </c>
      <c r="AC317" s="1954">
        <v>2050.71</v>
      </c>
      <c r="AD317" s="1954">
        <v>1951.0586929512001</v>
      </c>
      <c r="AE317" s="1954">
        <v>2093.6756938543399</v>
      </c>
      <c r="AF317" s="1954">
        <v>2093.7101081365099</v>
      </c>
      <c r="AG317" s="1954">
        <v>2093.7474072615601</v>
      </c>
      <c r="AH317" s="1954">
        <v>2093.7881182023998</v>
      </c>
      <c r="AI317" s="1954">
        <v>2093.7428135852401</v>
      </c>
      <c r="AJ317" s="1954">
        <v>2093.69764226189</v>
      </c>
      <c r="AK317" s="1954">
        <v>2093.65462200101</v>
      </c>
      <c r="AL317" s="1954">
        <v>2093.6108252826898</v>
      </c>
      <c r="AM317" s="1954">
        <v>2093.56789092381</v>
      </c>
      <c r="AN317" s="1954">
        <v>2093.5409590675799</v>
      </c>
      <c r="AO317" s="1954">
        <v>2093.5143818014299</v>
      </c>
      <c r="AP317" s="1954">
        <v>2093.4881203165</v>
      </c>
      <c r="AQ317" s="1954">
        <v>2093.4621689300802</v>
      </c>
      <c r="AR317" s="1954">
        <v>2093.4365228250699</v>
      </c>
      <c r="AS317" s="456"/>
      <c r="AT317" s="456"/>
      <c r="AU317" s="456"/>
      <c r="AV317" s="456"/>
      <c r="AW317" s="456"/>
      <c r="AX317" s="456"/>
      <c r="AY317" s="456"/>
      <c r="AZ317" s="456"/>
      <c r="BA317" s="456"/>
      <c r="BB317" s="456"/>
      <c r="BC317" s="456"/>
      <c r="BD317" s="456"/>
      <c r="BE317" s="456"/>
      <c r="BF317" s="456"/>
      <c r="BG317" s="456"/>
      <c r="BH317" s="456"/>
      <c r="BI317" s="456"/>
      <c r="BJ317" s="456"/>
      <c r="BK317" s="456"/>
      <c r="BL317" s="456"/>
    </row>
    <row r="318" spans="1:64">
      <c r="A318" s="120"/>
      <c r="B318" s="120"/>
      <c r="C318" s="120">
        <v>5</v>
      </c>
      <c r="D318" s="1954">
        <v>0</v>
      </c>
      <c r="E318" s="1954">
        <v>0</v>
      </c>
      <c r="F318" s="1954">
        <v>0</v>
      </c>
      <c r="G318" s="1954">
        <v>0</v>
      </c>
      <c r="H318" s="1954">
        <v>0</v>
      </c>
      <c r="I318" s="1954">
        <v>0</v>
      </c>
      <c r="J318" s="1954">
        <v>0</v>
      </c>
      <c r="K318" s="1954">
        <v>0</v>
      </c>
      <c r="L318" s="1954">
        <v>0</v>
      </c>
      <c r="M318" s="1954">
        <v>0</v>
      </c>
      <c r="N318" s="1954">
        <v>0</v>
      </c>
      <c r="O318" s="1954">
        <v>0</v>
      </c>
      <c r="P318" s="1954">
        <v>0</v>
      </c>
      <c r="Q318" s="1954">
        <v>0</v>
      </c>
      <c r="R318" s="1954">
        <v>0</v>
      </c>
      <c r="S318" s="1954">
        <v>0</v>
      </c>
      <c r="T318" s="1954">
        <v>0</v>
      </c>
      <c r="U318" s="1954">
        <v>0</v>
      </c>
      <c r="V318" s="1954">
        <v>0</v>
      </c>
      <c r="W318" s="1954">
        <v>0</v>
      </c>
      <c r="X318" s="1954">
        <v>0</v>
      </c>
      <c r="Y318" s="1954">
        <v>0</v>
      </c>
      <c r="Z318" s="1954">
        <v>0</v>
      </c>
      <c r="AA318" s="1954">
        <v>2324.4970805756998</v>
      </c>
      <c r="AB318" s="1954">
        <v>2256.4499999999998</v>
      </c>
      <c r="AC318" s="1954">
        <v>2348.5500000000002</v>
      </c>
      <c r="AD318" s="1954">
        <v>2209.6757734522398</v>
      </c>
      <c r="AE318" s="1954">
        <v>2336.0856449768298</v>
      </c>
      <c r="AF318" s="1954">
        <v>2335.85373685684</v>
      </c>
      <c r="AG318" s="1954">
        <v>2335.6023885960899</v>
      </c>
      <c r="AH318" s="1954">
        <v>2335.3280490731499</v>
      </c>
      <c r="AI318" s="1954">
        <v>2335.6333440823801</v>
      </c>
      <c r="AJ318" s="1954">
        <v>2335.9377408622699</v>
      </c>
      <c r="AK318" s="1954">
        <v>2336.2276422402201</v>
      </c>
      <c r="AL318" s="1954">
        <v>2336.5227759454101</v>
      </c>
      <c r="AM318" s="1954">
        <v>2336.8120984540101</v>
      </c>
      <c r="AN318" s="1954">
        <v>2336.9935846205799</v>
      </c>
      <c r="AO318" s="1954">
        <v>2337.1726813048799</v>
      </c>
      <c r="AP318" s="1954">
        <v>2337.3496500287101</v>
      </c>
      <c r="AQ318" s="1954">
        <v>2337.52452908638</v>
      </c>
      <c r="AR318" s="1954">
        <v>2337.69735093893</v>
      </c>
      <c r="AS318" s="456"/>
      <c r="AT318" s="456"/>
      <c r="AU318" s="456"/>
      <c r="AV318" s="456"/>
      <c r="AW318" s="456"/>
      <c r="AX318" s="456"/>
      <c r="AY318" s="456"/>
      <c r="AZ318" s="456"/>
      <c r="BA318" s="456"/>
      <c r="BB318" s="456"/>
      <c r="BC318" s="456"/>
      <c r="BD318" s="456"/>
      <c r="BE318" s="456"/>
      <c r="BF318" s="456"/>
      <c r="BG318" s="456"/>
      <c r="BH318" s="456"/>
      <c r="BI318" s="456"/>
      <c r="BJ318" s="456"/>
      <c r="BK318" s="456"/>
      <c r="BL318" s="456"/>
    </row>
    <row r="319" spans="1:64">
      <c r="A319" s="120"/>
      <c r="B319" s="120"/>
      <c r="C319" s="120">
        <v>6</v>
      </c>
      <c r="D319" s="1954">
        <v>0</v>
      </c>
      <c r="E319" s="1954">
        <v>0</v>
      </c>
      <c r="F319" s="1954">
        <v>0</v>
      </c>
      <c r="G319" s="1954">
        <v>0</v>
      </c>
      <c r="H319" s="1954">
        <v>0</v>
      </c>
      <c r="I319" s="1954">
        <v>0</v>
      </c>
      <c r="J319" s="1954">
        <v>0</v>
      </c>
      <c r="K319" s="1954">
        <v>0</v>
      </c>
      <c r="L319" s="1954">
        <v>0</v>
      </c>
      <c r="M319" s="1954">
        <v>0</v>
      </c>
      <c r="N319" s="1954">
        <v>0</v>
      </c>
      <c r="O319" s="1954">
        <v>0</v>
      </c>
      <c r="P319" s="1954">
        <v>0</v>
      </c>
      <c r="Q319" s="1954">
        <v>0</v>
      </c>
      <c r="R319" s="1954">
        <v>0</v>
      </c>
      <c r="S319" s="1954">
        <v>0</v>
      </c>
      <c r="T319" s="1954">
        <v>0</v>
      </c>
      <c r="U319" s="1954">
        <v>0</v>
      </c>
      <c r="V319" s="1954">
        <v>0</v>
      </c>
      <c r="W319" s="1954">
        <v>0</v>
      </c>
      <c r="X319" s="1954">
        <v>0</v>
      </c>
      <c r="Y319" s="1954">
        <v>0</v>
      </c>
      <c r="Z319" s="1954">
        <v>0</v>
      </c>
      <c r="AA319" s="1954">
        <v>2387.56029907733</v>
      </c>
      <c r="AB319" s="1954">
        <v>2434.3200000000002</v>
      </c>
      <c r="AC319" s="1954">
        <v>2533.6799999999998</v>
      </c>
      <c r="AD319" s="1954">
        <v>2358.5115702415101</v>
      </c>
      <c r="AE319" s="1954">
        <v>2475.5941343429099</v>
      </c>
      <c r="AF319" s="1954">
        <v>2475.2089559638498</v>
      </c>
      <c r="AG319" s="1954">
        <v>2474.7914892720401</v>
      </c>
      <c r="AH319" s="1954">
        <v>2474.3358361764799</v>
      </c>
      <c r="AI319" s="1954">
        <v>2474.8429035305599</v>
      </c>
      <c r="AJ319" s="1954">
        <v>2475.3484790070502</v>
      </c>
      <c r="AK319" s="1954">
        <v>2475.8299789340499</v>
      </c>
      <c r="AL319" s="1954">
        <v>2476.3201692826101</v>
      </c>
      <c r="AM319" s="1954">
        <v>2476.80070776006</v>
      </c>
      <c r="AN319" s="1954">
        <v>2477.1021398421399</v>
      </c>
      <c r="AO319" s="1954">
        <v>2477.3996032106402</v>
      </c>
      <c r="AP319" s="1954">
        <v>2477.6935322295599</v>
      </c>
      <c r="AQ319" s="1954">
        <v>2477.98399050231</v>
      </c>
      <c r="AR319" s="1954">
        <v>2478.2710319436801</v>
      </c>
      <c r="AS319" s="456"/>
      <c r="AT319" s="456"/>
      <c r="AU319" s="456"/>
      <c r="AV319" s="456"/>
      <c r="AW319" s="456"/>
      <c r="AX319" s="456"/>
      <c r="AY319" s="456"/>
      <c r="AZ319" s="456"/>
      <c r="BA319" s="456"/>
      <c r="BB319" s="456"/>
      <c r="BC319" s="456"/>
      <c r="BD319" s="456"/>
      <c r="BE319" s="456"/>
      <c r="BF319" s="456"/>
      <c r="BG319" s="456"/>
      <c r="BH319" s="456"/>
      <c r="BI319" s="456"/>
      <c r="BJ319" s="456"/>
      <c r="BK319" s="456"/>
      <c r="BL319" s="456"/>
    </row>
    <row r="320" spans="1:64">
      <c r="A320" s="120"/>
      <c r="B320" s="120"/>
      <c r="C320" s="120">
        <v>7</v>
      </c>
      <c r="D320" s="1954">
        <v>0</v>
      </c>
      <c r="E320" s="1954">
        <v>0</v>
      </c>
      <c r="F320" s="1954">
        <v>0</v>
      </c>
      <c r="G320" s="1954">
        <v>0</v>
      </c>
      <c r="H320" s="1954">
        <v>0</v>
      </c>
      <c r="I320" s="1954">
        <v>0</v>
      </c>
      <c r="J320" s="1954">
        <v>0</v>
      </c>
      <c r="K320" s="1954">
        <v>0</v>
      </c>
      <c r="L320" s="1954">
        <v>0</v>
      </c>
      <c r="M320" s="1954">
        <v>0</v>
      </c>
      <c r="N320" s="1954">
        <v>0</v>
      </c>
      <c r="O320" s="1954">
        <v>0</v>
      </c>
      <c r="P320" s="1954">
        <v>0</v>
      </c>
      <c r="Q320" s="1954">
        <v>0</v>
      </c>
      <c r="R320" s="1954">
        <v>0</v>
      </c>
      <c r="S320" s="1954">
        <v>0</v>
      </c>
      <c r="T320" s="1954">
        <v>0</v>
      </c>
      <c r="U320" s="1954">
        <v>0</v>
      </c>
      <c r="V320" s="1954">
        <v>0</v>
      </c>
      <c r="W320" s="1954">
        <v>0</v>
      </c>
      <c r="X320" s="1954">
        <v>0</v>
      </c>
      <c r="Y320" s="1954">
        <v>0</v>
      </c>
      <c r="Z320" s="1954">
        <v>0</v>
      </c>
      <c r="AA320" s="1954">
        <v>2462.7928431731798</v>
      </c>
      <c r="AB320" s="1954">
        <v>2527.1750000000002</v>
      </c>
      <c r="AC320" s="1954">
        <v>2630.3249999999998</v>
      </c>
      <c r="AD320" s="1954">
        <v>2728.1440554432502</v>
      </c>
      <c r="AE320" s="1954">
        <v>2558.6295872136002</v>
      </c>
      <c r="AF320" s="1954">
        <v>2558.1531823763398</v>
      </c>
      <c r="AG320" s="1954">
        <v>2557.6368419943601</v>
      </c>
      <c r="AH320" s="1954">
        <v>2557.0732710603802</v>
      </c>
      <c r="AI320" s="1954">
        <v>2557.7004333141099</v>
      </c>
      <c r="AJ320" s="1954">
        <v>2558.3257503508298</v>
      </c>
      <c r="AK320" s="1954">
        <v>2558.92128973422</v>
      </c>
      <c r="AL320" s="1954">
        <v>2559.52757779692</v>
      </c>
      <c r="AM320" s="1954">
        <v>2560.1219280190198</v>
      </c>
      <c r="AN320" s="1954">
        <v>2560.4947519100201</v>
      </c>
      <c r="AO320" s="1954">
        <v>2560.8626671289499</v>
      </c>
      <c r="AP320" s="1954">
        <v>2561.2262109155099</v>
      </c>
      <c r="AQ320" s="1954">
        <v>2561.5854619370598</v>
      </c>
      <c r="AR320" s="1954">
        <v>2561.9404868777101</v>
      </c>
      <c r="AS320" s="456"/>
      <c r="AT320" s="456"/>
      <c r="AU320" s="456"/>
      <c r="AV320" s="456"/>
      <c r="AW320" s="456"/>
      <c r="AX320" s="456"/>
      <c r="AY320" s="456"/>
      <c r="AZ320" s="456"/>
      <c r="BA320" s="456"/>
      <c r="BB320" s="456"/>
      <c r="BC320" s="456"/>
      <c r="BD320" s="456"/>
      <c r="BE320" s="456"/>
      <c r="BF320" s="456"/>
      <c r="BG320" s="456"/>
      <c r="BH320" s="456"/>
      <c r="BI320" s="456"/>
      <c r="BJ320" s="456"/>
      <c r="BK320" s="456"/>
      <c r="BL320" s="456"/>
    </row>
    <row r="321" spans="1:64">
      <c r="A321" s="120"/>
      <c r="B321" s="120"/>
      <c r="C321" s="120">
        <v>8</v>
      </c>
      <c r="D321" s="1954">
        <v>0</v>
      </c>
      <c r="E321" s="1954">
        <v>0</v>
      </c>
      <c r="F321" s="1954">
        <v>0</v>
      </c>
      <c r="G321" s="1954">
        <v>0</v>
      </c>
      <c r="H321" s="1954">
        <v>0</v>
      </c>
      <c r="I321" s="1954">
        <v>0</v>
      </c>
      <c r="J321" s="1954">
        <v>0</v>
      </c>
      <c r="K321" s="1954">
        <v>0</v>
      </c>
      <c r="L321" s="1954">
        <v>0</v>
      </c>
      <c r="M321" s="1954">
        <v>0</v>
      </c>
      <c r="N321" s="1954">
        <v>0</v>
      </c>
      <c r="O321" s="1954">
        <v>0</v>
      </c>
      <c r="P321" s="1954">
        <v>0</v>
      </c>
      <c r="Q321" s="1954">
        <v>0</v>
      </c>
      <c r="R321" s="1954">
        <v>0</v>
      </c>
      <c r="S321" s="1954">
        <v>0</v>
      </c>
      <c r="T321" s="1954">
        <v>0</v>
      </c>
      <c r="U321" s="1954">
        <v>0</v>
      </c>
      <c r="V321" s="1954">
        <v>0</v>
      </c>
      <c r="W321" s="1954">
        <v>0</v>
      </c>
      <c r="X321" s="1954">
        <v>0</v>
      </c>
      <c r="Y321" s="1954">
        <v>0</v>
      </c>
      <c r="Z321" s="1954">
        <v>0</v>
      </c>
      <c r="AA321" s="1954">
        <v>2521.56415781231</v>
      </c>
      <c r="AB321" s="1954">
        <v>2645.2649999999999</v>
      </c>
      <c r="AC321" s="1954">
        <v>2753.2350000000001</v>
      </c>
      <c r="AD321" s="1954">
        <v>2830.7812209091298</v>
      </c>
      <c r="AE321" s="1954">
        <v>2654.83464148045</v>
      </c>
      <c r="AF321" s="1954">
        <v>2654.2525414725301</v>
      </c>
      <c r="AG321" s="1954">
        <v>2653.6216458204999</v>
      </c>
      <c r="AH321" s="1954">
        <v>2652.9330410468401</v>
      </c>
      <c r="AI321" s="1954">
        <v>2653.6993455095699</v>
      </c>
      <c r="AJ321" s="1954">
        <v>2654.4633953754701</v>
      </c>
      <c r="AK321" s="1954">
        <v>2655.1910611182798</v>
      </c>
      <c r="AL321" s="1954">
        <v>2655.93186024225</v>
      </c>
      <c r="AM321" s="1954">
        <v>2656.6580729964699</v>
      </c>
      <c r="AN321" s="1954">
        <v>2657.1136115908098</v>
      </c>
      <c r="AO321" s="1954">
        <v>2657.5631524751602</v>
      </c>
      <c r="AP321" s="1954">
        <v>2658.0073520812198</v>
      </c>
      <c r="AQ321" s="1954">
        <v>2658.4463065294799</v>
      </c>
      <c r="AR321" s="1954">
        <v>2658.88009729859</v>
      </c>
      <c r="AS321" s="456"/>
      <c r="AT321" s="456"/>
      <c r="AU321" s="456"/>
      <c r="AV321" s="456"/>
      <c r="AW321" s="456"/>
      <c r="AX321" s="456"/>
      <c r="AY321" s="456"/>
      <c r="AZ321" s="456"/>
      <c r="BA321" s="456"/>
      <c r="BB321" s="456"/>
      <c r="BC321" s="456"/>
      <c r="BD321" s="456"/>
      <c r="BE321" s="456"/>
      <c r="BF321" s="456"/>
      <c r="BG321" s="456"/>
      <c r="BH321" s="456"/>
      <c r="BI321" s="456"/>
      <c r="BJ321" s="456"/>
      <c r="BK321" s="456"/>
      <c r="BL321" s="456"/>
    </row>
    <row r="322" spans="1:64">
      <c r="A322" s="120"/>
      <c r="B322" s="120"/>
      <c r="C322" s="120">
        <v>9</v>
      </c>
      <c r="D322" s="1954">
        <v>0</v>
      </c>
      <c r="E322" s="1954">
        <v>0</v>
      </c>
      <c r="F322" s="1954">
        <v>0</v>
      </c>
      <c r="G322" s="1954">
        <v>0</v>
      </c>
      <c r="H322" s="1954">
        <v>0</v>
      </c>
      <c r="I322" s="1954">
        <v>0</v>
      </c>
      <c r="J322" s="1954">
        <v>0</v>
      </c>
      <c r="K322" s="1954">
        <v>0</v>
      </c>
      <c r="L322" s="1954">
        <v>0</v>
      </c>
      <c r="M322" s="1954">
        <v>0</v>
      </c>
      <c r="N322" s="1954">
        <v>0</v>
      </c>
      <c r="O322" s="1954">
        <v>0</v>
      </c>
      <c r="P322" s="1954">
        <v>0</v>
      </c>
      <c r="Q322" s="1954">
        <v>0</v>
      </c>
      <c r="R322" s="1954">
        <v>0</v>
      </c>
      <c r="S322" s="1954">
        <v>0</v>
      </c>
      <c r="T322" s="1954">
        <v>0</v>
      </c>
      <c r="U322" s="1954">
        <v>0</v>
      </c>
      <c r="V322" s="1954">
        <v>0</v>
      </c>
      <c r="W322" s="1954">
        <v>0</v>
      </c>
      <c r="X322" s="1954">
        <v>0</v>
      </c>
      <c r="Y322" s="1954">
        <v>0</v>
      </c>
      <c r="Z322" s="1954">
        <v>0</v>
      </c>
      <c r="AA322" s="1954">
        <v>2811.99110522005</v>
      </c>
      <c r="AB322" s="1954">
        <v>2520.0700000000002</v>
      </c>
      <c r="AC322" s="1954">
        <v>2622.93</v>
      </c>
      <c r="AD322" s="1954">
        <v>2714.8083680509299</v>
      </c>
      <c r="AE322" s="1954">
        <v>2546.1296265664</v>
      </c>
      <c r="AF322" s="1954">
        <v>2545.6669547443498</v>
      </c>
      <c r="AG322" s="1954">
        <v>2545.1654985738001</v>
      </c>
      <c r="AH322" s="1954">
        <v>2544.6181733359199</v>
      </c>
      <c r="AI322" s="1954">
        <v>2545.2272567875498</v>
      </c>
      <c r="AJ322" s="1954">
        <v>2545.8345482130599</v>
      </c>
      <c r="AK322" s="1954">
        <v>2546.4129203664502</v>
      </c>
      <c r="AL322" s="1954">
        <v>2547.0017313539001</v>
      </c>
      <c r="AM322" s="1954">
        <v>2547.5789486251902</v>
      </c>
      <c r="AN322" s="1954">
        <v>2547.94102536216</v>
      </c>
      <c r="AO322" s="1954">
        <v>2548.2983349261899</v>
      </c>
      <c r="AP322" s="1954">
        <v>2548.6513990703102</v>
      </c>
      <c r="AQ322" s="1954">
        <v>2549.0002941941998</v>
      </c>
      <c r="AR322" s="1954">
        <v>2549.3450850596901</v>
      </c>
      <c r="AS322" s="456"/>
      <c r="AT322" s="456"/>
      <c r="AU322" s="456"/>
      <c r="AV322" s="456"/>
      <c r="AW322" s="456"/>
      <c r="AX322" s="456"/>
      <c r="AY322" s="456"/>
      <c r="AZ322" s="456"/>
      <c r="BA322" s="456"/>
      <c r="BB322" s="456"/>
      <c r="BC322" s="456"/>
      <c r="BD322" s="456"/>
      <c r="BE322" s="456"/>
      <c r="BF322" s="456"/>
      <c r="BG322" s="456"/>
      <c r="BH322" s="456"/>
      <c r="BI322" s="456"/>
      <c r="BJ322" s="456"/>
      <c r="BK322" s="456"/>
      <c r="BL322" s="456"/>
    </row>
    <row r="323" spans="1:64">
      <c r="A323" s="120"/>
      <c r="B323" s="120"/>
      <c r="C323" s="120">
        <v>10</v>
      </c>
      <c r="D323" s="1954">
        <v>0</v>
      </c>
      <c r="E323" s="1954">
        <v>0</v>
      </c>
      <c r="F323" s="1954">
        <v>0</v>
      </c>
      <c r="G323" s="1954">
        <v>0</v>
      </c>
      <c r="H323" s="1954">
        <v>0</v>
      </c>
      <c r="I323" s="1954">
        <v>0</v>
      </c>
      <c r="J323" s="1954">
        <v>0</v>
      </c>
      <c r="K323" s="1954">
        <v>0</v>
      </c>
      <c r="L323" s="1954">
        <v>0</v>
      </c>
      <c r="M323" s="1954">
        <v>0</v>
      </c>
      <c r="N323" s="1954">
        <v>0</v>
      </c>
      <c r="O323" s="1954">
        <v>0</v>
      </c>
      <c r="P323" s="1954">
        <v>0</v>
      </c>
      <c r="Q323" s="1954">
        <v>0</v>
      </c>
      <c r="R323" s="1954">
        <v>0</v>
      </c>
      <c r="S323" s="1954">
        <v>0</v>
      </c>
      <c r="T323" s="1954">
        <v>0</v>
      </c>
      <c r="U323" s="1954">
        <v>0</v>
      </c>
      <c r="V323" s="1954">
        <v>0</v>
      </c>
      <c r="W323" s="1954">
        <v>0</v>
      </c>
      <c r="X323" s="1954">
        <v>0</v>
      </c>
      <c r="Y323" s="1954">
        <v>0</v>
      </c>
      <c r="Z323" s="1954">
        <v>0</v>
      </c>
      <c r="AA323" s="1954">
        <v>2216.5905305709898</v>
      </c>
      <c r="AB323" s="1954">
        <v>2326.0300000000002</v>
      </c>
      <c r="AC323" s="1954">
        <v>2420.9699999999998</v>
      </c>
      <c r="AD323" s="1954">
        <v>2551.68433476989</v>
      </c>
      <c r="AE323" s="1954">
        <v>2393.22832222118</v>
      </c>
      <c r="AF323" s="1954">
        <v>2392.93363460307</v>
      </c>
      <c r="AG323" s="1954">
        <v>2392.6142442329601</v>
      </c>
      <c r="AH323" s="1954">
        <v>2392.2656386706699</v>
      </c>
      <c r="AI323" s="1954">
        <v>2392.6535796323601</v>
      </c>
      <c r="AJ323" s="1954">
        <v>2393.0403792063698</v>
      </c>
      <c r="AK323" s="1954">
        <v>2393.4087593500099</v>
      </c>
      <c r="AL323" s="1954">
        <v>2393.7837882563299</v>
      </c>
      <c r="AM323" s="1954">
        <v>2394.1514328257599</v>
      </c>
      <c r="AN323" s="1954">
        <v>2394.3820488393299</v>
      </c>
      <c r="AO323" s="1954">
        <v>2394.6096285174799</v>
      </c>
      <c r="AP323" s="1954">
        <v>2394.8345041781699</v>
      </c>
      <c r="AQ323" s="1954">
        <v>2395.0567244823401</v>
      </c>
      <c r="AR323" s="1954">
        <v>2395.27633067848</v>
      </c>
      <c r="AS323" s="456"/>
      <c r="AT323" s="456"/>
      <c r="AU323" s="456"/>
      <c r="AV323" s="456"/>
      <c r="AW323" s="456"/>
      <c r="AX323" s="456"/>
      <c r="AY323" s="456"/>
      <c r="AZ323" s="456"/>
      <c r="BA323" s="456"/>
      <c r="BB323" s="456"/>
      <c r="BC323" s="456"/>
      <c r="BD323" s="456"/>
      <c r="BE323" s="456"/>
      <c r="BF323" s="456"/>
      <c r="BG323" s="456"/>
      <c r="BH323" s="456"/>
      <c r="BI323" s="456"/>
      <c r="BJ323" s="456"/>
      <c r="BK323" s="456"/>
      <c r="BL323" s="456"/>
    </row>
    <row r="324" spans="1:64">
      <c r="A324" s="120"/>
      <c r="B324" s="120"/>
      <c r="C324" s="120">
        <v>11</v>
      </c>
      <c r="D324" s="1954">
        <v>0</v>
      </c>
      <c r="E324" s="1954">
        <v>0</v>
      </c>
      <c r="F324" s="1954">
        <v>0</v>
      </c>
      <c r="G324" s="1954">
        <v>0</v>
      </c>
      <c r="H324" s="1954">
        <v>0</v>
      </c>
      <c r="I324" s="1954">
        <v>0</v>
      </c>
      <c r="J324" s="1954">
        <v>0</v>
      </c>
      <c r="K324" s="1954">
        <v>0</v>
      </c>
      <c r="L324" s="1954">
        <v>0</v>
      </c>
      <c r="M324" s="1954">
        <v>0</v>
      </c>
      <c r="N324" s="1954">
        <v>0</v>
      </c>
      <c r="O324" s="1954">
        <v>0</v>
      </c>
      <c r="P324" s="1954">
        <v>0</v>
      </c>
      <c r="Q324" s="1954">
        <v>0</v>
      </c>
      <c r="R324" s="1954">
        <v>0</v>
      </c>
      <c r="S324" s="1954">
        <v>0</v>
      </c>
      <c r="T324" s="1954">
        <v>0</v>
      </c>
      <c r="U324" s="1954">
        <v>0</v>
      </c>
      <c r="V324" s="1954">
        <v>0</v>
      </c>
      <c r="W324" s="1954">
        <v>0</v>
      </c>
      <c r="X324" s="1954">
        <v>0</v>
      </c>
      <c r="Y324" s="1954">
        <v>0</v>
      </c>
      <c r="Z324" s="1954">
        <v>0</v>
      </c>
      <c r="AA324" s="1954">
        <v>1851.21846509225</v>
      </c>
      <c r="AB324" s="1954">
        <v>1913.6949999999999</v>
      </c>
      <c r="AC324" s="1954">
        <v>1991.8050000000001</v>
      </c>
      <c r="AD324" s="1954">
        <v>2159.7103803456598</v>
      </c>
      <c r="AE324" s="1954">
        <v>2025.8187646266799</v>
      </c>
      <c r="AF324" s="1954">
        <v>2025.9277295628599</v>
      </c>
      <c r="AG324" s="1954">
        <v>2026.0458286927801</v>
      </c>
      <c r="AH324" s="1954">
        <v>2026.1747305553399</v>
      </c>
      <c r="AI324" s="1954">
        <v>2026.03128386964</v>
      </c>
      <c r="AJ324" s="1954">
        <v>2025.88825922827</v>
      </c>
      <c r="AK324" s="1954">
        <v>2025.75204543313</v>
      </c>
      <c r="AL324" s="1954">
        <v>2025.61337316347</v>
      </c>
      <c r="AM324" s="1954">
        <v>2025.47743135735</v>
      </c>
      <c r="AN324" s="1954">
        <v>2025.39215780782</v>
      </c>
      <c r="AO324" s="1954">
        <v>2025.30800698646</v>
      </c>
      <c r="AP324" s="1954">
        <v>2025.2248560140099</v>
      </c>
      <c r="AQ324" s="1954">
        <v>2025.1426868973699</v>
      </c>
      <c r="AR324" s="1954">
        <v>2025.06148438435</v>
      </c>
      <c r="AS324" s="456"/>
      <c r="AT324" s="456"/>
      <c r="AU324" s="456"/>
      <c r="AV324" s="456"/>
      <c r="AW324" s="456"/>
      <c r="AX324" s="456"/>
      <c r="AY324" s="456"/>
      <c r="AZ324" s="456"/>
      <c r="BA324" s="456"/>
      <c r="BB324" s="456"/>
      <c r="BC324" s="456"/>
      <c r="BD324" s="456"/>
      <c r="BE324" s="456"/>
      <c r="BF324" s="456"/>
      <c r="BG324" s="456"/>
      <c r="BH324" s="456"/>
      <c r="BI324" s="456"/>
      <c r="BJ324" s="456"/>
      <c r="BK324" s="456"/>
      <c r="BL324" s="456"/>
    </row>
    <row r="325" spans="1:64">
      <c r="A325" s="120"/>
      <c r="B325" s="120"/>
      <c r="C325" s="120">
        <v>12</v>
      </c>
      <c r="D325" s="1954">
        <v>0</v>
      </c>
      <c r="E325" s="1954">
        <v>0</v>
      </c>
      <c r="F325" s="1954">
        <v>0</v>
      </c>
      <c r="G325" s="1954">
        <v>0</v>
      </c>
      <c r="H325" s="1954">
        <v>0</v>
      </c>
      <c r="I325" s="1954">
        <v>0</v>
      </c>
      <c r="J325" s="1954">
        <v>0</v>
      </c>
      <c r="K325" s="1954">
        <v>0</v>
      </c>
      <c r="L325" s="1954">
        <v>0</v>
      </c>
      <c r="M325" s="1954">
        <v>0</v>
      </c>
      <c r="N325" s="1954">
        <v>0</v>
      </c>
      <c r="O325" s="1954">
        <v>0</v>
      </c>
      <c r="P325" s="1954">
        <v>0</v>
      </c>
      <c r="Q325" s="1954">
        <v>0</v>
      </c>
      <c r="R325" s="1954">
        <v>0</v>
      </c>
      <c r="S325" s="1954">
        <v>0</v>
      </c>
      <c r="T325" s="1954">
        <v>0</v>
      </c>
      <c r="U325" s="1954">
        <v>0</v>
      </c>
      <c r="V325" s="1954">
        <v>0</v>
      </c>
      <c r="W325" s="1954">
        <v>0</v>
      </c>
      <c r="X325" s="1954">
        <v>0</v>
      </c>
      <c r="Y325" s="1954">
        <v>0</v>
      </c>
      <c r="Z325" s="1954">
        <v>0</v>
      </c>
      <c r="AA325" s="1954">
        <v>1412.7719865177701</v>
      </c>
      <c r="AB325" s="1954">
        <v>1467.06</v>
      </c>
      <c r="AC325" s="1954">
        <v>1526.94</v>
      </c>
      <c r="AD325" s="1954">
        <v>1717.72759820024</v>
      </c>
      <c r="AE325" s="1954">
        <v>1611.5343546051699</v>
      </c>
      <c r="AF325" s="1954">
        <v>1612.09847090269</v>
      </c>
      <c r="AG325" s="1954">
        <v>1612.70987532548</v>
      </c>
      <c r="AH325" s="1954">
        <v>1613.3772059732901</v>
      </c>
      <c r="AI325" s="1954">
        <v>1612.63457613235</v>
      </c>
      <c r="AJ325" s="1954">
        <v>1611.8941312335101</v>
      </c>
      <c r="AK325" s="1954">
        <v>1611.18894638713</v>
      </c>
      <c r="AL325" s="1954">
        <v>1610.4710339093201</v>
      </c>
      <c r="AM325" s="1954">
        <v>1609.7672571621099</v>
      </c>
      <c r="AN325" s="1954">
        <v>1609.32579222186</v>
      </c>
      <c r="AO325" s="1954">
        <v>1608.8901396951101</v>
      </c>
      <c r="AP325" s="1954">
        <v>1608.45966343035</v>
      </c>
      <c r="AQ325" s="1954">
        <v>1608.03427027665</v>
      </c>
      <c r="AR325" s="1954">
        <v>1607.6138812726299</v>
      </c>
      <c r="AS325" s="456"/>
      <c r="AT325" s="456"/>
      <c r="AU325" s="456"/>
      <c r="AV325" s="456"/>
      <c r="AW325" s="456"/>
      <c r="AX325" s="456"/>
      <c r="AY325" s="456"/>
      <c r="AZ325" s="456"/>
      <c r="BA325" s="456"/>
      <c r="BB325" s="456"/>
      <c r="BC325" s="456"/>
      <c r="BD325" s="456"/>
      <c r="BE325" s="456"/>
      <c r="BF325" s="456"/>
      <c r="BG325" s="456"/>
      <c r="BH325" s="456"/>
      <c r="BI325" s="456"/>
      <c r="BJ325" s="456"/>
      <c r="BK325" s="456"/>
      <c r="BL325" s="456"/>
    </row>
    <row r="326" spans="1:64" ht="15.75">
      <c r="A326" s="120"/>
      <c r="B326" s="120"/>
      <c r="C326" s="277"/>
      <c r="D326" s="277">
        <v>0</v>
      </c>
      <c r="E326" s="277">
        <v>0</v>
      </c>
      <c r="F326" s="277">
        <v>0</v>
      </c>
      <c r="G326" s="277">
        <v>0</v>
      </c>
      <c r="H326" s="277">
        <v>0</v>
      </c>
      <c r="I326" s="277">
        <v>0</v>
      </c>
      <c r="J326" s="277">
        <v>0</v>
      </c>
      <c r="K326" s="277">
        <v>0</v>
      </c>
      <c r="L326" s="277">
        <v>0</v>
      </c>
      <c r="M326" s="277">
        <v>0</v>
      </c>
      <c r="N326" s="277">
        <v>0</v>
      </c>
      <c r="O326" s="277">
        <v>0</v>
      </c>
      <c r="P326" s="277">
        <v>0</v>
      </c>
      <c r="Q326" s="277">
        <v>0</v>
      </c>
      <c r="R326" s="277">
        <v>0</v>
      </c>
      <c r="S326" s="277">
        <v>0</v>
      </c>
      <c r="T326" s="277">
        <v>0</v>
      </c>
      <c r="U326" s="277">
        <v>0</v>
      </c>
      <c r="V326" s="277">
        <v>0</v>
      </c>
      <c r="W326" s="277">
        <v>0</v>
      </c>
      <c r="X326" s="277">
        <v>0</v>
      </c>
      <c r="Y326" s="277">
        <v>0</v>
      </c>
      <c r="Z326" s="277">
        <v>0</v>
      </c>
      <c r="AA326" s="277">
        <v>23999.999999999993</v>
      </c>
      <c r="AB326" s="277">
        <v>24500</v>
      </c>
      <c r="AC326" s="277">
        <v>25500</v>
      </c>
      <c r="AD326" s="277">
        <v>25500.000000000007</v>
      </c>
      <c r="AE326" s="277">
        <v>25500.000000000018</v>
      </c>
      <c r="AF326" s="277">
        <v>25499.999999999996</v>
      </c>
      <c r="AG326" s="277">
        <v>25500.000000000007</v>
      </c>
      <c r="AH326" s="277">
        <v>25500.000000000011</v>
      </c>
      <c r="AI326" s="277">
        <v>25499.999999999996</v>
      </c>
      <c r="AJ326" s="277">
        <v>25499.999999999985</v>
      </c>
      <c r="AK326" s="277">
        <v>25500.000000000018</v>
      </c>
      <c r="AL326" s="277">
        <v>25500.000000000018</v>
      </c>
      <c r="AM326" s="277">
        <v>25500.000000000004</v>
      </c>
      <c r="AN326" s="277">
        <v>25500.000000000007</v>
      </c>
      <c r="AO326" s="277">
        <v>25499.999999999985</v>
      </c>
      <c r="AP326" s="277">
        <v>25500.000000000018</v>
      </c>
      <c r="AQ326" s="277">
        <v>25499.999999999989</v>
      </c>
      <c r="AR326" s="277">
        <v>25500.000000000004</v>
      </c>
    </row>
    <row r="327" spans="1:64" ht="15.75">
      <c r="A327" s="120"/>
      <c r="B327" s="277" t="s">
        <v>1152</v>
      </c>
      <c r="C327" s="120"/>
      <c r="D327" s="277"/>
      <c r="E327" s="277"/>
      <c r="F327" s="277"/>
      <c r="G327" s="277"/>
      <c r="H327" s="277"/>
      <c r="I327" s="277"/>
      <c r="J327" s="277"/>
      <c r="K327" s="277"/>
      <c r="L327" s="277"/>
      <c r="M327" s="277"/>
      <c r="N327" s="277"/>
      <c r="O327" s="277"/>
      <c r="P327" s="277"/>
      <c r="Q327" s="277"/>
      <c r="R327" s="277"/>
      <c r="S327" s="277"/>
      <c r="T327" s="277"/>
      <c r="U327" s="277"/>
      <c r="V327" s="277"/>
      <c r="W327" s="277"/>
      <c r="X327" s="277"/>
      <c r="Y327" s="277"/>
      <c r="Z327" s="277"/>
      <c r="AA327" s="277"/>
      <c r="AB327" s="277"/>
      <c r="AC327" s="277"/>
      <c r="AD327" s="277"/>
      <c r="AE327" s="277"/>
      <c r="AF327" s="277"/>
      <c r="AG327" s="277"/>
      <c r="AH327" s="277"/>
      <c r="AI327" s="277"/>
      <c r="AJ327" s="277"/>
      <c r="AK327" s="277"/>
      <c r="AL327" s="277"/>
      <c r="AM327" s="277"/>
      <c r="AN327" s="277"/>
      <c r="AO327" s="277"/>
      <c r="AP327" s="277"/>
      <c r="AQ327" s="277"/>
      <c r="AR327" s="277"/>
    </row>
    <row r="328" spans="1:64">
      <c r="A328" s="120"/>
      <c r="B328" s="120"/>
      <c r="C328" s="120">
        <v>1</v>
      </c>
      <c r="D328" s="454">
        <v>0</v>
      </c>
      <c r="E328" s="454">
        <v>0</v>
      </c>
      <c r="F328" s="454">
        <v>0</v>
      </c>
      <c r="G328" s="454">
        <v>0</v>
      </c>
      <c r="H328" s="454">
        <v>0</v>
      </c>
      <c r="I328" s="454">
        <v>0</v>
      </c>
      <c r="J328" s="454">
        <v>0</v>
      </c>
      <c r="K328" s="454">
        <v>0</v>
      </c>
      <c r="L328" s="454">
        <v>0</v>
      </c>
      <c r="M328" s="454">
        <v>0</v>
      </c>
      <c r="N328" s="454">
        <v>0</v>
      </c>
      <c r="O328" s="454">
        <v>0</v>
      </c>
      <c r="P328" s="454">
        <v>0</v>
      </c>
      <c r="Q328" s="454">
        <v>0</v>
      </c>
      <c r="R328" s="454">
        <v>1666.6</v>
      </c>
      <c r="S328" s="454">
        <v>2500</v>
      </c>
      <c r="T328" s="454">
        <v>3333.3</v>
      </c>
      <c r="U328" s="454">
        <v>5958.3</v>
      </c>
      <c r="V328" s="454">
        <v>5958.3</v>
      </c>
      <c r="W328" s="454">
        <v>10432</v>
      </c>
      <c r="X328" s="454">
        <v>12308.3</v>
      </c>
      <c r="Y328" s="454">
        <v>13141.7</v>
      </c>
      <c r="Z328" s="454">
        <v>15368.5</v>
      </c>
      <c r="AA328" s="454">
        <v>5304.6137357568296</v>
      </c>
      <c r="AB328" s="454">
        <v>5947</v>
      </c>
      <c r="AC328" s="454">
        <v>5947</v>
      </c>
      <c r="AD328" s="454">
        <v>5419.2572785452003</v>
      </c>
      <c r="AE328" s="454">
        <v>6118.4126686998397</v>
      </c>
      <c r="AF328" s="454">
        <v>7957.0999033439402</v>
      </c>
      <c r="AG328" s="454">
        <v>9797.5735609520398</v>
      </c>
      <c r="AH328" s="454">
        <v>11793.2470788807</v>
      </c>
      <c r="AI328" s="454">
        <v>12552.4752526416</v>
      </c>
      <c r="AJ328" s="454">
        <v>12392.928367381901</v>
      </c>
      <c r="AK328" s="454">
        <v>12233.845384186599</v>
      </c>
      <c r="AL328" s="454">
        <v>12227.6517110684</v>
      </c>
      <c r="AM328" s="454">
        <v>12221.5799916665</v>
      </c>
      <c r="AN328" s="454">
        <v>12217.771324708399</v>
      </c>
      <c r="AO328" s="454">
        <v>12214.0128034023</v>
      </c>
      <c r="AP328" s="454">
        <v>12210.2989394544</v>
      </c>
      <c r="AQ328" s="454">
        <v>12206.6289292203</v>
      </c>
      <c r="AR328" s="454">
        <v>12203.0020914736</v>
      </c>
    </row>
    <row r="329" spans="1:64">
      <c r="A329" s="120"/>
      <c r="B329" s="120"/>
      <c r="C329" s="120">
        <v>2</v>
      </c>
      <c r="D329" s="454">
        <v>0</v>
      </c>
      <c r="E329" s="454">
        <v>0</v>
      </c>
      <c r="F329" s="454">
        <v>0</v>
      </c>
      <c r="G329" s="454">
        <v>0</v>
      </c>
      <c r="H329" s="454">
        <v>0</v>
      </c>
      <c r="I329" s="454">
        <v>0</v>
      </c>
      <c r="J329" s="454">
        <v>0</v>
      </c>
      <c r="K329" s="454">
        <v>0</v>
      </c>
      <c r="L329" s="454">
        <v>0</v>
      </c>
      <c r="M329" s="454">
        <v>0</v>
      </c>
      <c r="N329" s="454">
        <v>0</v>
      </c>
      <c r="O329" s="454">
        <v>0</v>
      </c>
      <c r="P329" s="454">
        <v>0</v>
      </c>
      <c r="Q329" s="454">
        <v>0</v>
      </c>
      <c r="R329" s="454">
        <v>1666.7</v>
      </c>
      <c r="S329" s="454">
        <v>2500</v>
      </c>
      <c r="T329" s="454">
        <v>3333.3</v>
      </c>
      <c r="U329" s="454">
        <v>5958.3</v>
      </c>
      <c r="V329" s="454">
        <v>5958.3</v>
      </c>
      <c r="W329" s="454">
        <v>11796</v>
      </c>
      <c r="X329" s="454">
        <v>12308.4</v>
      </c>
      <c r="Y329" s="454">
        <v>13141.6</v>
      </c>
      <c r="Z329" s="454">
        <v>15368.5</v>
      </c>
      <c r="AA329" s="454">
        <v>5137.4154189041501</v>
      </c>
      <c r="AB329" s="454">
        <v>5237</v>
      </c>
      <c r="AC329" s="454">
        <v>5237</v>
      </c>
      <c r="AD329" s="454">
        <v>4803.83585056635</v>
      </c>
      <c r="AE329" s="454">
        <v>5541.5587424739897</v>
      </c>
      <c r="AF329" s="454">
        <v>7208.0136839935303</v>
      </c>
      <c r="AG329" s="454">
        <v>8876.7203044643902</v>
      </c>
      <c r="AH329" s="454">
        <v>10686.788703824301</v>
      </c>
      <c r="AI329" s="454">
        <v>11372.4585979812</v>
      </c>
      <c r="AJ329" s="454">
        <v>11225.6176550006</v>
      </c>
      <c r="AK329" s="454">
        <v>11079.361432735799</v>
      </c>
      <c r="AL329" s="454">
        <v>11071.5546794234</v>
      </c>
      <c r="AM329" s="454">
        <v>11063.901641452399</v>
      </c>
      <c r="AN329" s="454">
        <v>11059.1010452918</v>
      </c>
      <c r="AO329" s="454">
        <v>11054.363654716501</v>
      </c>
      <c r="AP329" s="454">
        <v>11049.6825520616</v>
      </c>
      <c r="AQ329" s="454">
        <v>11045.0567243815</v>
      </c>
      <c r="AR329" s="454">
        <v>11040.4853130311</v>
      </c>
    </row>
    <row r="330" spans="1:64">
      <c r="A330" s="120"/>
      <c r="B330" s="120"/>
      <c r="C330" s="120">
        <v>3</v>
      </c>
      <c r="D330" s="454">
        <v>0</v>
      </c>
      <c r="E330" s="454">
        <v>0</v>
      </c>
      <c r="F330" s="454">
        <v>0</v>
      </c>
      <c r="G330" s="454">
        <v>0</v>
      </c>
      <c r="H330" s="454">
        <v>0</v>
      </c>
      <c r="I330" s="454">
        <v>0</v>
      </c>
      <c r="J330" s="454">
        <v>0</v>
      </c>
      <c r="K330" s="454">
        <v>0</v>
      </c>
      <c r="L330" s="454">
        <v>0</v>
      </c>
      <c r="M330" s="454">
        <v>0</v>
      </c>
      <c r="N330" s="454">
        <v>0</v>
      </c>
      <c r="O330" s="454">
        <v>0</v>
      </c>
      <c r="P330" s="454">
        <v>0</v>
      </c>
      <c r="Q330" s="454">
        <v>0</v>
      </c>
      <c r="R330" s="454">
        <v>1666.7</v>
      </c>
      <c r="S330" s="454">
        <v>2500</v>
      </c>
      <c r="T330" s="454">
        <v>3333.4</v>
      </c>
      <c r="U330" s="454">
        <v>5958.4</v>
      </c>
      <c r="V330" s="454">
        <v>5958.4</v>
      </c>
      <c r="W330" s="454">
        <v>11796</v>
      </c>
      <c r="X330" s="454">
        <v>12308.3</v>
      </c>
      <c r="Y330" s="454">
        <v>13141.7</v>
      </c>
      <c r="Z330" s="454">
        <v>15368.5</v>
      </c>
      <c r="AA330" s="454">
        <v>6524.8143453192297</v>
      </c>
      <c r="AB330" s="454">
        <v>6937</v>
      </c>
      <c r="AC330" s="454">
        <v>6937</v>
      </c>
      <c r="AD330" s="454">
        <v>6552.97748122552</v>
      </c>
      <c r="AE330" s="454">
        <v>7181.0843931887302</v>
      </c>
      <c r="AF330" s="454">
        <v>9337.0553969576104</v>
      </c>
      <c r="AG330" s="454">
        <v>11493.9557360295</v>
      </c>
      <c r="AH330" s="454">
        <v>13831.548243248601</v>
      </c>
      <c r="AI330" s="454">
        <v>14726.2843858097</v>
      </c>
      <c r="AJ330" s="454">
        <v>14543.3308026335</v>
      </c>
      <c r="AK330" s="454">
        <v>14360.618551199201</v>
      </c>
      <c r="AL330" s="454">
        <v>14357.3964704267</v>
      </c>
      <c r="AM330" s="454">
        <v>14354.2378325769</v>
      </c>
      <c r="AN330" s="454">
        <v>14352.256482844599</v>
      </c>
      <c r="AO330" s="454">
        <v>14350.301219949401</v>
      </c>
      <c r="AP330" s="454">
        <v>14348.3691887637</v>
      </c>
      <c r="AQ330" s="454">
        <v>14346.459971214699</v>
      </c>
      <c r="AR330" s="454">
        <v>14344.5732129139</v>
      </c>
    </row>
    <row r="331" spans="1:64">
      <c r="A331" s="120"/>
      <c r="B331" s="120"/>
      <c r="C331" s="120">
        <v>4</v>
      </c>
      <c r="D331" s="454">
        <v>0</v>
      </c>
      <c r="E331" s="454">
        <v>0</v>
      </c>
      <c r="F331" s="454">
        <v>0</v>
      </c>
      <c r="G331" s="454">
        <v>0</v>
      </c>
      <c r="H331" s="454">
        <v>0</v>
      </c>
      <c r="I331" s="454">
        <v>0</v>
      </c>
      <c r="J331" s="454">
        <v>0</v>
      </c>
      <c r="K331" s="454">
        <v>0</v>
      </c>
      <c r="L331" s="454">
        <v>0</v>
      </c>
      <c r="M331" s="454">
        <v>0</v>
      </c>
      <c r="N331" s="454">
        <v>0</v>
      </c>
      <c r="O331" s="454">
        <v>0</v>
      </c>
      <c r="P331" s="454">
        <v>0</v>
      </c>
      <c r="Q331" s="454">
        <v>0</v>
      </c>
      <c r="R331" s="454">
        <v>1666.6</v>
      </c>
      <c r="S331" s="454">
        <v>2500</v>
      </c>
      <c r="T331" s="454">
        <v>3333.3</v>
      </c>
      <c r="U331" s="454">
        <v>5958.3</v>
      </c>
      <c r="V331" s="454">
        <v>5958.3</v>
      </c>
      <c r="W331" s="454">
        <v>11796</v>
      </c>
      <c r="X331" s="454">
        <v>12308.3</v>
      </c>
      <c r="Y331" s="454">
        <v>13141.7</v>
      </c>
      <c r="Z331" s="454">
        <v>15368.5</v>
      </c>
      <c r="AA331" s="454">
        <v>8079.0462165215204</v>
      </c>
      <c r="AB331" s="454">
        <v>8042</v>
      </c>
      <c r="AC331" s="454">
        <v>8042</v>
      </c>
      <c r="AD331" s="454">
        <v>7651.2105605929401</v>
      </c>
      <c r="AE331" s="454">
        <v>8210.4929170758296</v>
      </c>
      <c r="AF331" s="454">
        <v>10673.8162375587</v>
      </c>
      <c r="AG331" s="454">
        <v>13137.238633798001</v>
      </c>
      <c r="AH331" s="454">
        <v>15806.0475589789</v>
      </c>
      <c r="AI331" s="454">
        <v>16832.050069999001</v>
      </c>
      <c r="AJ331" s="454">
        <v>16626.4224532562</v>
      </c>
      <c r="AK331" s="454">
        <v>16420.820564713798</v>
      </c>
      <c r="AL331" s="454">
        <v>16420.477061040699</v>
      </c>
      <c r="AM331" s="454">
        <v>16420.140320971099</v>
      </c>
      <c r="AN331" s="454">
        <v>16419.9290907262</v>
      </c>
      <c r="AO331" s="454">
        <v>16419.720641579799</v>
      </c>
      <c r="AP331" s="454">
        <v>16419.514669149001</v>
      </c>
      <c r="AQ331" s="454">
        <v>16419.311128863399</v>
      </c>
      <c r="AR331" s="454">
        <v>16419.1099829417</v>
      </c>
    </row>
    <row r="332" spans="1:64">
      <c r="A332" s="120"/>
      <c r="B332" s="120"/>
      <c r="C332" s="120">
        <v>5</v>
      </c>
      <c r="D332" s="454">
        <v>0</v>
      </c>
      <c r="E332" s="454">
        <v>0</v>
      </c>
      <c r="F332" s="454">
        <v>0</v>
      </c>
      <c r="G332" s="454">
        <v>0</v>
      </c>
      <c r="H332" s="454">
        <v>0</v>
      </c>
      <c r="I332" s="454">
        <v>0</v>
      </c>
      <c r="J332" s="454">
        <v>0</v>
      </c>
      <c r="K332" s="454">
        <v>0</v>
      </c>
      <c r="L332" s="454">
        <v>0</v>
      </c>
      <c r="M332" s="454">
        <v>0</v>
      </c>
      <c r="N332" s="454">
        <v>0</v>
      </c>
      <c r="O332" s="454">
        <v>0</v>
      </c>
      <c r="P332" s="454">
        <v>0</v>
      </c>
      <c r="Q332" s="454">
        <v>0</v>
      </c>
      <c r="R332" s="454">
        <v>1666.7</v>
      </c>
      <c r="S332" s="454">
        <v>2500</v>
      </c>
      <c r="T332" s="454">
        <v>3333.3</v>
      </c>
      <c r="U332" s="454">
        <v>5958.3</v>
      </c>
      <c r="V332" s="454">
        <v>5958.3</v>
      </c>
      <c r="W332" s="454">
        <v>11796</v>
      </c>
      <c r="X332" s="454">
        <v>12308.4</v>
      </c>
      <c r="Y332" s="454">
        <v>13141.6</v>
      </c>
      <c r="Z332" s="454">
        <v>15368.5</v>
      </c>
      <c r="AA332" s="454">
        <v>9685.4045023987692</v>
      </c>
      <c r="AB332" s="454">
        <v>9210</v>
      </c>
      <c r="AC332" s="454">
        <v>9210</v>
      </c>
      <c r="AD332" s="454">
        <v>8665.3951900087795</v>
      </c>
      <c r="AE332" s="454">
        <v>9161.1201763797308</v>
      </c>
      <c r="AF332" s="454">
        <v>11908.2739526035</v>
      </c>
      <c r="AG332" s="454">
        <v>14654.760085308801</v>
      </c>
      <c r="AH332" s="454">
        <v>17629.437233199202</v>
      </c>
      <c r="AI332" s="454">
        <v>18776.660217132801</v>
      </c>
      <c r="AJ332" s="454">
        <v>18550.093824494499</v>
      </c>
      <c r="AK332" s="454">
        <v>18323.354056786</v>
      </c>
      <c r="AL332" s="454">
        <v>18325.6688309444</v>
      </c>
      <c r="AM332" s="454">
        <v>18327.9380270902</v>
      </c>
      <c r="AN332" s="454">
        <v>18329.3614480045</v>
      </c>
      <c r="AO332" s="454">
        <v>18330.766127881401</v>
      </c>
      <c r="AP332" s="454">
        <v>18332.1541178722</v>
      </c>
      <c r="AQ332" s="454">
        <v>18333.525718324599</v>
      </c>
      <c r="AR332" s="454">
        <v>18334.881183834699</v>
      </c>
    </row>
    <row r="333" spans="1:64">
      <c r="A333" s="120"/>
      <c r="B333" s="120"/>
      <c r="C333" s="120">
        <v>6</v>
      </c>
      <c r="D333" s="454">
        <v>0</v>
      </c>
      <c r="E333" s="454">
        <v>0</v>
      </c>
      <c r="F333" s="454">
        <v>0</v>
      </c>
      <c r="G333" s="454">
        <v>0</v>
      </c>
      <c r="H333" s="454">
        <v>0</v>
      </c>
      <c r="I333" s="454">
        <v>0</v>
      </c>
      <c r="J333" s="454">
        <v>0</v>
      </c>
      <c r="K333" s="454">
        <v>0</v>
      </c>
      <c r="L333" s="454">
        <v>0</v>
      </c>
      <c r="M333" s="454">
        <v>0</v>
      </c>
      <c r="N333" s="454">
        <v>0</v>
      </c>
      <c r="O333" s="454">
        <v>0</v>
      </c>
      <c r="P333" s="454">
        <v>0</v>
      </c>
      <c r="Q333" s="454">
        <v>0</v>
      </c>
      <c r="R333" s="454">
        <v>1666.7</v>
      </c>
      <c r="S333" s="454">
        <v>2500</v>
      </c>
      <c r="T333" s="454">
        <v>3333.4</v>
      </c>
      <c r="U333" s="454">
        <v>5958.4</v>
      </c>
      <c r="V333" s="454">
        <v>5958.3</v>
      </c>
      <c r="W333" s="454">
        <v>11796</v>
      </c>
      <c r="X333" s="454">
        <v>12308.3</v>
      </c>
      <c r="Y333" s="454">
        <v>13141.7</v>
      </c>
      <c r="Z333" s="454">
        <v>15368.5</v>
      </c>
      <c r="AA333" s="454">
        <v>9948.1679128222204</v>
      </c>
      <c r="AB333" s="454">
        <v>9936</v>
      </c>
      <c r="AC333" s="454">
        <v>9935.9999999999909</v>
      </c>
      <c r="AD333" s="454">
        <v>9249.0649813392502</v>
      </c>
      <c r="AE333" s="454">
        <v>9708.2122915408199</v>
      </c>
      <c r="AF333" s="454">
        <v>12618.712324521601</v>
      </c>
      <c r="AG333" s="454">
        <v>15528.103462099099</v>
      </c>
      <c r="AH333" s="454">
        <v>18678.8097436852</v>
      </c>
      <c r="AI333" s="454">
        <v>19895.795891128</v>
      </c>
      <c r="AJ333" s="454">
        <v>19657.179097997199</v>
      </c>
      <c r="AK333" s="454">
        <v>19418.274344580801</v>
      </c>
      <c r="AL333" s="454">
        <v>19422.118974765599</v>
      </c>
      <c r="AM333" s="454">
        <v>19425.887904000399</v>
      </c>
      <c r="AN333" s="454">
        <v>19428.252077193301</v>
      </c>
      <c r="AO333" s="454">
        <v>19430.585123220699</v>
      </c>
      <c r="AP333" s="454">
        <v>19432.8904488593</v>
      </c>
      <c r="AQ333" s="454">
        <v>19435.168552959301</v>
      </c>
      <c r="AR333" s="454">
        <v>19437.4198583818</v>
      </c>
    </row>
    <row r="334" spans="1:64">
      <c r="A334" s="120"/>
      <c r="B334" s="120"/>
      <c r="C334" s="120">
        <v>7</v>
      </c>
      <c r="D334" s="454">
        <v>0</v>
      </c>
      <c r="E334" s="454">
        <v>0</v>
      </c>
      <c r="F334" s="454">
        <v>0</v>
      </c>
      <c r="G334" s="454">
        <v>0</v>
      </c>
      <c r="H334" s="454">
        <v>0</v>
      </c>
      <c r="I334" s="454">
        <v>0</v>
      </c>
      <c r="J334" s="454">
        <v>0</v>
      </c>
      <c r="K334" s="454">
        <v>0</v>
      </c>
      <c r="L334" s="454">
        <v>0</v>
      </c>
      <c r="M334" s="454">
        <v>0</v>
      </c>
      <c r="N334" s="454">
        <v>0</v>
      </c>
      <c r="O334" s="454">
        <v>0</v>
      </c>
      <c r="P334" s="454">
        <v>0</v>
      </c>
      <c r="Q334" s="454">
        <v>0</v>
      </c>
      <c r="R334" s="454">
        <v>1666.6</v>
      </c>
      <c r="S334" s="454">
        <v>2500</v>
      </c>
      <c r="T334" s="454">
        <v>3333.3</v>
      </c>
      <c r="U334" s="454">
        <v>5958.3</v>
      </c>
      <c r="V334" s="454">
        <v>5958.3</v>
      </c>
      <c r="W334" s="454">
        <v>11796</v>
      </c>
      <c r="X334" s="454">
        <v>12942.8</v>
      </c>
      <c r="Y334" s="454">
        <v>13141.7</v>
      </c>
      <c r="Z334" s="454">
        <v>15368.5</v>
      </c>
      <c r="AA334" s="454">
        <v>10261.6368465549</v>
      </c>
      <c r="AB334" s="454">
        <v>10315</v>
      </c>
      <c r="AC334" s="454">
        <v>10315</v>
      </c>
      <c r="AD334" s="454">
        <v>10698.6041389931</v>
      </c>
      <c r="AE334" s="454">
        <v>10033.8415184847</v>
      </c>
      <c r="AF334" s="454">
        <v>13041.565243487201</v>
      </c>
      <c r="AG334" s="454">
        <v>16047.9174399646</v>
      </c>
      <c r="AH334" s="454">
        <v>19303.396261926398</v>
      </c>
      <c r="AI334" s="454">
        <v>20561.9054442899</v>
      </c>
      <c r="AJ334" s="454">
        <v>20316.116252786</v>
      </c>
      <c r="AK334" s="454">
        <v>20069.9708998762</v>
      </c>
      <c r="AL334" s="454">
        <v>20074.726100368</v>
      </c>
      <c r="AM334" s="454">
        <v>20079.3876707374</v>
      </c>
      <c r="AN334" s="454">
        <v>20082.311779686399</v>
      </c>
      <c r="AO334" s="454">
        <v>20085.197389246699</v>
      </c>
      <c r="AP334" s="454">
        <v>20088.048713062799</v>
      </c>
      <c r="AQ334" s="454">
        <v>20090.8663681338</v>
      </c>
      <c r="AR334" s="454">
        <v>20093.650877472301</v>
      </c>
    </row>
    <row r="335" spans="1:64">
      <c r="A335" s="120"/>
      <c r="B335" s="120"/>
      <c r="C335" s="120">
        <v>8</v>
      </c>
      <c r="D335" s="454">
        <v>0</v>
      </c>
      <c r="E335" s="454">
        <v>0</v>
      </c>
      <c r="F335" s="454">
        <v>0</v>
      </c>
      <c r="G335" s="454">
        <v>0</v>
      </c>
      <c r="H335" s="454">
        <v>0</v>
      </c>
      <c r="I335" s="454">
        <v>0</v>
      </c>
      <c r="J335" s="454">
        <v>0</v>
      </c>
      <c r="K335" s="454">
        <v>0</v>
      </c>
      <c r="L335" s="454">
        <v>0</v>
      </c>
      <c r="M335" s="454">
        <v>0</v>
      </c>
      <c r="N335" s="454">
        <v>0</v>
      </c>
      <c r="O335" s="454">
        <v>0</v>
      </c>
      <c r="P335" s="454">
        <v>0</v>
      </c>
      <c r="Q335" s="454">
        <v>0</v>
      </c>
      <c r="R335" s="454">
        <v>1666.7</v>
      </c>
      <c r="S335" s="454">
        <v>2500</v>
      </c>
      <c r="T335" s="454">
        <v>3333.3</v>
      </c>
      <c r="U335" s="454">
        <v>5958.3</v>
      </c>
      <c r="V335" s="454">
        <v>5958.3</v>
      </c>
      <c r="W335" s="454">
        <v>11796</v>
      </c>
      <c r="X335" s="454">
        <v>12942.9</v>
      </c>
      <c r="Y335" s="454">
        <v>13141.6</v>
      </c>
      <c r="Z335" s="454">
        <v>15368.5</v>
      </c>
      <c r="AA335" s="454">
        <v>10506.517324218001</v>
      </c>
      <c r="AB335" s="454">
        <v>10797</v>
      </c>
      <c r="AC335" s="454">
        <v>10797</v>
      </c>
      <c r="AD335" s="454">
        <v>11101.102827094601</v>
      </c>
      <c r="AE335" s="454">
        <v>10411.1162410998</v>
      </c>
      <c r="AF335" s="454">
        <v>13531.483544761901</v>
      </c>
      <c r="AG335" s="454">
        <v>16650.1750325992</v>
      </c>
      <c r="AH335" s="454">
        <v>20027.043545157499</v>
      </c>
      <c r="AI335" s="454">
        <v>21333.661405076899</v>
      </c>
      <c r="AJ335" s="454">
        <v>21079.5622573935</v>
      </c>
      <c r="AK335" s="454">
        <v>20825.0279303395</v>
      </c>
      <c r="AL335" s="454">
        <v>20830.838119547101</v>
      </c>
      <c r="AM335" s="454">
        <v>20836.5339058547</v>
      </c>
      <c r="AN335" s="454">
        <v>20840.106757574998</v>
      </c>
      <c r="AO335" s="454">
        <v>20843.6325684326</v>
      </c>
      <c r="AP335" s="454">
        <v>20847.116486911498</v>
      </c>
      <c r="AQ335" s="454">
        <v>20850.559266897901</v>
      </c>
      <c r="AR335" s="454">
        <v>20853.9615474399</v>
      </c>
    </row>
    <row r="336" spans="1:64">
      <c r="A336" s="120"/>
      <c r="B336" s="120"/>
      <c r="C336" s="120">
        <v>9</v>
      </c>
      <c r="D336" s="454">
        <v>0</v>
      </c>
      <c r="E336" s="454">
        <v>0</v>
      </c>
      <c r="F336" s="454">
        <v>0</v>
      </c>
      <c r="G336" s="454">
        <v>0</v>
      </c>
      <c r="H336" s="454">
        <v>0</v>
      </c>
      <c r="I336" s="454">
        <v>0</v>
      </c>
      <c r="J336" s="454">
        <v>0</v>
      </c>
      <c r="K336" s="454">
        <v>0</v>
      </c>
      <c r="L336" s="454">
        <v>0</v>
      </c>
      <c r="M336" s="454">
        <v>0</v>
      </c>
      <c r="N336" s="454">
        <v>0</v>
      </c>
      <c r="O336" s="454">
        <v>0</v>
      </c>
      <c r="P336" s="454">
        <v>0</v>
      </c>
      <c r="Q336" s="454">
        <v>0</v>
      </c>
      <c r="R336" s="454">
        <v>1666.7</v>
      </c>
      <c r="S336" s="454">
        <v>2500</v>
      </c>
      <c r="T336" s="454">
        <v>3333.4</v>
      </c>
      <c r="U336" s="454">
        <v>5958.4</v>
      </c>
      <c r="V336" s="454">
        <v>5958.4</v>
      </c>
      <c r="W336" s="454">
        <v>11796</v>
      </c>
      <c r="X336" s="454">
        <v>12942.8</v>
      </c>
      <c r="Y336" s="454">
        <v>13141.6</v>
      </c>
      <c r="Z336" s="454">
        <v>15368.5</v>
      </c>
      <c r="AA336" s="454">
        <v>11716.629605083501</v>
      </c>
      <c r="AB336" s="454">
        <v>10286</v>
      </c>
      <c r="AC336" s="454">
        <v>10286</v>
      </c>
      <c r="AD336" s="454">
        <v>10646.307325689901</v>
      </c>
      <c r="AE336" s="454">
        <v>9984.8220649662708</v>
      </c>
      <c r="AF336" s="454">
        <v>12977.9099653634</v>
      </c>
      <c r="AG336" s="454">
        <v>15969.665873404199</v>
      </c>
      <c r="AH336" s="454">
        <v>19209.3724849869</v>
      </c>
      <c r="AI336" s="454">
        <v>20461.630887899901</v>
      </c>
      <c r="AJ336" s="454">
        <v>20216.9214122802</v>
      </c>
      <c r="AK336" s="454">
        <v>19971.866042089801</v>
      </c>
      <c r="AL336" s="454">
        <v>19976.484167481602</v>
      </c>
      <c r="AM336" s="454">
        <v>19981.011361766199</v>
      </c>
      <c r="AN336" s="454">
        <v>19983.851179311099</v>
      </c>
      <c r="AO336" s="454">
        <v>19986.653607264299</v>
      </c>
      <c r="AP336" s="454">
        <v>19989.422737806399</v>
      </c>
      <c r="AQ336" s="454">
        <v>19992.159170150499</v>
      </c>
      <c r="AR336" s="454">
        <v>19994.8634122328</v>
      </c>
    </row>
    <row r="337" spans="1:64">
      <c r="A337" s="120"/>
      <c r="B337" s="120"/>
      <c r="C337" s="120">
        <v>10</v>
      </c>
      <c r="D337" s="454">
        <v>0</v>
      </c>
      <c r="E337" s="454">
        <v>0</v>
      </c>
      <c r="F337" s="454">
        <v>0</v>
      </c>
      <c r="G337" s="454">
        <v>0</v>
      </c>
      <c r="H337" s="454">
        <v>0</v>
      </c>
      <c r="I337" s="454">
        <v>0</v>
      </c>
      <c r="J337" s="454">
        <v>0</v>
      </c>
      <c r="K337" s="454">
        <v>0</v>
      </c>
      <c r="L337" s="454">
        <v>0</v>
      </c>
      <c r="M337" s="454">
        <v>0</v>
      </c>
      <c r="N337" s="454">
        <v>0</v>
      </c>
      <c r="O337" s="454">
        <v>0</v>
      </c>
      <c r="P337" s="454">
        <v>0</v>
      </c>
      <c r="Q337" s="454">
        <v>0</v>
      </c>
      <c r="R337" s="454">
        <v>1666.6</v>
      </c>
      <c r="S337" s="454">
        <v>2500</v>
      </c>
      <c r="T337" s="454">
        <v>3333.3</v>
      </c>
      <c r="U337" s="454">
        <v>5958.3</v>
      </c>
      <c r="V337" s="454">
        <v>5958.3</v>
      </c>
      <c r="W337" s="454">
        <v>11796</v>
      </c>
      <c r="X337" s="454">
        <v>12942.8</v>
      </c>
      <c r="Y337" s="454">
        <v>9753.1</v>
      </c>
      <c r="Z337" s="454">
        <v>15368.5</v>
      </c>
      <c r="AA337" s="454">
        <v>9235.7938773790993</v>
      </c>
      <c r="AB337" s="454">
        <v>9494</v>
      </c>
      <c r="AC337" s="454">
        <v>9494</v>
      </c>
      <c r="AD337" s="454">
        <v>10006.6052343917</v>
      </c>
      <c r="AE337" s="454">
        <v>9385.2091067497095</v>
      </c>
      <c r="AF337" s="454">
        <v>12199.2695097411</v>
      </c>
      <c r="AG337" s="454">
        <v>15012.4815324421</v>
      </c>
      <c r="AH337" s="454">
        <v>18059.260213494301</v>
      </c>
      <c r="AI337" s="454">
        <v>19235.0581892013</v>
      </c>
      <c r="AJ337" s="454">
        <v>19003.555952521201</v>
      </c>
      <c r="AK337" s="454">
        <v>18771.833406666701</v>
      </c>
      <c r="AL337" s="454">
        <v>18774.774809853501</v>
      </c>
      <c r="AM337" s="454">
        <v>18777.6582966727</v>
      </c>
      <c r="AN337" s="454">
        <v>18779.467049720199</v>
      </c>
      <c r="AO337" s="454">
        <v>18781.251988372402</v>
      </c>
      <c r="AP337" s="454">
        <v>18783.015719044499</v>
      </c>
      <c r="AQ337" s="454">
        <v>18784.758623390899</v>
      </c>
      <c r="AR337" s="454">
        <v>18786.481024929199</v>
      </c>
    </row>
    <row r="338" spans="1:64">
      <c r="A338" s="120"/>
      <c r="B338" s="120"/>
      <c r="C338" s="120">
        <v>11</v>
      </c>
      <c r="D338" s="454">
        <v>0</v>
      </c>
      <c r="E338" s="454">
        <v>0</v>
      </c>
      <c r="F338" s="454">
        <v>0</v>
      </c>
      <c r="G338" s="454">
        <v>0</v>
      </c>
      <c r="H338" s="454">
        <v>0</v>
      </c>
      <c r="I338" s="454">
        <v>0</v>
      </c>
      <c r="J338" s="454">
        <v>0</v>
      </c>
      <c r="K338" s="454">
        <v>0</v>
      </c>
      <c r="L338" s="454">
        <v>0</v>
      </c>
      <c r="M338" s="454">
        <v>0</v>
      </c>
      <c r="N338" s="454">
        <v>0</v>
      </c>
      <c r="O338" s="454">
        <v>0</v>
      </c>
      <c r="P338" s="454">
        <v>0</v>
      </c>
      <c r="Q338" s="454">
        <v>0</v>
      </c>
      <c r="R338" s="454">
        <v>1666.7</v>
      </c>
      <c r="S338" s="454">
        <v>2500</v>
      </c>
      <c r="T338" s="454">
        <v>3333.3</v>
      </c>
      <c r="U338" s="454">
        <v>5958.3</v>
      </c>
      <c r="V338" s="454">
        <v>5958.3</v>
      </c>
      <c r="W338" s="454">
        <v>11796</v>
      </c>
      <c r="X338" s="454">
        <v>12942.9</v>
      </c>
      <c r="Y338" s="454">
        <v>6474.9</v>
      </c>
      <c r="Z338" s="454">
        <v>15368.5</v>
      </c>
      <c r="AA338" s="454">
        <v>7713.41027121771</v>
      </c>
      <c r="AB338" s="454">
        <v>7811</v>
      </c>
      <c r="AC338" s="454">
        <v>7811</v>
      </c>
      <c r="AD338" s="454">
        <v>8469.4524719437795</v>
      </c>
      <c r="AE338" s="454">
        <v>7944.3873122614796</v>
      </c>
      <c r="AF338" s="454">
        <v>10328.2590134577</v>
      </c>
      <c r="AG338" s="454">
        <v>12712.4444153272</v>
      </c>
      <c r="AH338" s="454">
        <v>15295.632769878501</v>
      </c>
      <c r="AI338" s="454">
        <v>16287.702478167699</v>
      </c>
      <c r="AJ338" s="454">
        <v>16087.936176224501</v>
      </c>
      <c r="AK338" s="454">
        <v>15888.2513367304</v>
      </c>
      <c r="AL338" s="454">
        <v>15887.163711086099</v>
      </c>
      <c r="AM338" s="454">
        <v>15886.097500841999</v>
      </c>
      <c r="AN338" s="454">
        <v>15885.4286886887</v>
      </c>
      <c r="AO338" s="454">
        <v>15884.7686822468</v>
      </c>
      <c r="AP338" s="454">
        <v>15884.1165177569</v>
      </c>
      <c r="AQ338" s="454">
        <v>15883.472054097099</v>
      </c>
      <c r="AR338" s="454">
        <v>15882.835171642</v>
      </c>
    </row>
    <row r="339" spans="1:64">
      <c r="A339" s="120"/>
      <c r="B339" s="120"/>
      <c r="C339" s="120">
        <v>12</v>
      </c>
      <c r="D339" s="454">
        <v>0</v>
      </c>
      <c r="E339" s="454">
        <v>0</v>
      </c>
      <c r="F339" s="454">
        <v>0</v>
      </c>
      <c r="G339" s="454">
        <v>0</v>
      </c>
      <c r="H339" s="454">
        <v>0</v>
      </c>
      <c r="I339" s="454">
        <v>0</v>
      </c>
      <c r="J339" s="454">
        <v>0</v>
      </c>
      <c r="K339" s="454">
        <v>0</v>
      </c>
      <c r="L339" s="454">
        <v>0</v>
      </c>
      <c r="M339" s="454">
        <v>0</v>
      </c>
      <c r="N339" s="454">
        <v>0</v>
      </c>
      <c r="O339" s="454">
        <v>0</v>
      </c>
      <c r="P339" s="454">
        <v>0</v>
      </c>
      <c r="Q339" s="454">
        <v>10000</v>
      </c>
      <c r="R339" s="454">
        <v>1666.7</v>
      </c>
      <c r="S339" s="454">
        <v>2500</v>
      </c>
      <c r="T339" s="454">
        <v>4020.4</v>
      </c>
      <c r="U339" s="454">
        <v>7583.4</v>
      </c>
      <c r="V339" s="454">
        <v>15040.5</v>
      </c>
      <c r="W339" s="454">
        <v>11796</v>
      </c>
      <c r="X339" s="454">
        <v>12942.8</v>
      </c>
      <c r="Y339" s="454">
        <v>8740</v>
      </c>
      <c r="Z339" s="454">
        <v>17807.5</v>
      </c>
      <c r="AA339" s="454">
        <v>5886.5499438240404</v>
      </c>
      <c r="AB339" s="454">
        <v>5988</v>
      </c>
      <c r="AC339" s="454">
        <v>5988</v>
      </c>
      <c r="AD339" s="454">
        <v>6736.1866596088003</v>
      </c>
      <c r="AE339" s="454">
        <v>6319.7425670791199</v>
      </c>
      <c r="AF339" s="454">
        <v>8218.5412242097991</v>
      </c>
      <c r="AG339" s="454">
        <v>10118.9639236109</v>
      </c>
      <c r="AH339" s="454">
        <v>12179.416162739501</v>
      </c>
      <c r="AI339" s="454">
        <v>12964.3171806718</v>
      </c>
      <c r="AJ339" s="454">
        <v>12800.335748030901</v>
      </c>
      <c r="AK339" s="454">
        <v>12636.776050095101</v>
      </c>
      <c r="AL339" s="454">
        <v>12631.145363994599</v>
      </c>
      <c r="AM339" s="454">
        <v>12625.6255463695</v>
      </c>
      <c r="AN339" s="454">
        <v>12622.163076249901</v>
      </c>
      <c r="AO339" s="454">
        <v>12618.746193687201</v>
      </c>
      <c r="AP339" s="454">
        <v>12615.369909257701</v>
      </c>
      <c r="AQ339" s="454">
        <v>12612.033492365899</v>
      </c>
      <c r="AR339" s="454">
        <v>12608.7363237069</v>
      </c>
    </row>
    <row r="340" spans="1:64" ht="15.75">
      <c r="A340" s="120"/>
      <c r="B340" s="120"/>
      <c r="C340" s="454"/>
      <c r="D340" s="277">
        <v>0</v>
      </c>
      <c r="E340" s="277">
        <v>0</v>
      </c>
      <c r="F340" s="277">
        <v>0</v>
      </c>
      <c r="G340" s="277">
        <v>0</v>
      </c>
      <c r="H340" s="277">
        <v>0</v>
      </c>
      <c r="I340" s="277">
        <v>0</v>
      </c>
      <c r="J340" s="277">
        <v>0</v>
      </c>
      <c r="K340" s="277">
        <v>0</v>
      </c>
      <c r="L340" s="277">
        <v>0</v>
      </c>
      <c r="M340" s="277">
        <v>0</v>
      </c>
      <c r="N340" s="277">
        <v>0</v>
      </c>
      <c r="O340" s="277">
        <v>0</v>
      </c>
      <c r="P340" s="277">
        <v>0</v>
      </c>
      <c r="Q340" s="277">
        <v>10000</v>
      </c>
      <c r="R340" s="277">
        <v>20000.000000000004</v>
      </c>
      <c r="S340" s="277">
        <v>30000</v>
      </c>
      <c r="T340" s="277">
        <v>40687.000000000007</v>
      </c>
      <c r="U340" s="277">
        <v>73125</v>
      </c>
      <c r="V340" s="277">
        <v>80582.000000000015</v>
      </c>
      <c r="W340" s="277">
        <v>140188</v>
      </c>
      <c r="X340" s="277">
        <v>151507</v>
      </c>
      <c r="Y340" s="277">
        <v>143242.90000000002</v>
      </c>
      <c r="Z340" s="277">
        <v>186861</v>
      </c>
      <c r="AA340" s="277">
        <v>99999.999999999985</v>
      </c>
      <c r="AB340" s="277">
        <v>100000</v>
      </c>
      <c r="AC340" s="277">
        <v>100000</v>
      </c>
      <c r="AD340" s="277">
        <v>99999.999999999913</v>
      </c>
      <c r="AE340" s="277">
        <v>100000.00000000003</v>
      </c>
      <c r="AF340" s="277">
        <v>129999.99999999999</v>
      </c>
      <c r="AG340" s="277">
        <v>160000.00000000003</v>
      </c>
      <c r="AH340" s="277">
        <v>192500</v>
      </c>
      <c r="AI340" s="277">
        <v>204999.99999999974</v>
      </c>
      <c r="AJ340" s="277">
        <v>202500.0000000002</v>
      </c>
      <c r="AK340" s="277">
        <v>199999.99999999991</v>
      </c>
      <c r="AL340" s="277">
        <v>200000.00000000012</v>
      </c>
      <c r="AM340" s="277">
        <v>200000.00000000003</v>
      </c>
      <c r="AN340" s="277">
        <v>200000.00000000012</v>
      </c>
      <c r="AO340" s="277">
        <v>200000.00000000012</v>
      </c>
      <c r="AP340" s="277">
        <v>200000</v>
      </c>
      <c r="AQ340" s="277">
        <v>199999.99999999991</v>
      </c>
      <c r="AR340" s="277">
        <v>199999.99999999991</v>
      </c>
    </row>
    <row r="341" spans="1:64" ht="15.75">
      <c r="A341" s="120"/>
      <c r="B341" s="120"/>
      <c r="C341" s="277" t="s">
        <v>3287</v>
      </c>
      <c r="D341" s="277"/>
      <c r="E341" s="277"/>
      <c r="F341" s="277"/>
      <c r="G341" s="277"/>
      <c r="H341" s="277"/>
      <c r="I341" s="277"/>
      <c r="J341" s="277"/>
      <c r="K341" s="277"/>
      <c r="L341" s="277"/>
      <c r="M341" s="277"/>
      <c r="N341" s="277"/>
      <c r="O341" s="277"/>
      <c r="P341" s="277"/>
      <c r="Q341" s="277"/>
      <c r="R341" s="277"/>
      <c r="S341" s="277"/>
      <c r="T341" s="277"/>
      <c r="U341" s="277"/>
      <c r="V341" s="277"/>
      <c r="W341" s="277"/>
      <c r="X341" s="277"/>
      <c r="Y341" s="277"/>
      <c r="Z341" s="277"/>
      <c r="AA341" s="277"/>
      <c r="AB341" s="277"/>
      <c r="AC341" s="277"/>
      <c r="AD341" s="277"/>
      <c r="AE341" s="277"/>
      <c r="AF341" s="277"/>
      <c r="AG341" s="277"/>
      <c r="AH341" s="277"/>
      <c r="AI341" s="277"/>
      <c r="AJ341" s="277"/>
      <c r="AK341" s="277"/>
      <c r="AL341" s="277"/>
      <c r="AM341" s="277"/>
      <c r="AN341" s="277"/>
      <c r="AO341" s="277"/>
      <c r="AP341" s="277"/>
      <c r="AQ341" s="277"/>
      <c r="AR341" s="277"/>
    </row>
    <row r="342" spans="1:64">
      <c r="A342" s="120"/>
      <c r="B342" s="120"/>
      <c r="C342" s="120">
        <v>1</v>
      </c>
      <c r="D342" s="1714"/>
      <c r="E342" s="1714"/>
      <c r="F342" s="1714"/>
      <c r="G342" s="1714"/>
      <c r="H342" s="1714"/>
      <c r="I342" s="1714"/>
      <c r="J342" s="1714"/>
      <c r="K342" s="1714"/>
      <c r="L342" s="1714"/>
      <c r="M342" s="1714"/>
      <c r="N342" s="1714"/>
      <c r="O342" s="1714"/>
      <c r="P342" s="1714"/>
      <c r="Q342" s="1714"/>
      <c r="R342" s="1714"/>
      <c r="S342" s="1714"/>
      <c r="T342" s="1714"/>
      <c r="U342" s="1714"/>
      <c r="V342" s="1714"/>
      <c r="W342" s="1714"/>
      <c r="X342" s="1714"/>
      <c r="Y342" s="1714"/>
      <c r="Z342" s="1714"/>
      <c r="AA342" s="1714"/>
      <c r="AB342" s="1714"/>
      <c r="AC342" s="1714"/>
      <c r="AD342" s="1714"/>
      <c r="AE342" s="1714"/>
      <c r="AF342" s="1714"/>
      <c r="AG342" s="1714"/>
      <c r="AH342" s="1714"/>
      <c r="AI342" s="1714"/>
      <c r="AJ342" s="1714"/>
      <c r="AK342" s="1714"/>
      <c r="AL342" s="1714"/>
      <c r="AM342" s="1714"/>
      <c r="AN342" s="1714"/>
      <c r="AO342" s="1714"/>
      <c r="AP342" s="1714"/>
      <c r="AQ342" s="1714"/>
      <c r="AR342" s="1714"/>
      <c r="AS342" s="456"/>
      <c r="AT342" s="456"/>
      <c r="AU342" s="456"/>
      <c r="AV342" s="456"/>
      <c r="AW342" s="456"/>
      <c r="AX342" s="456"/>
      <c r="AY342" s="456"/>
      <c r="AZ342" s="456"/>
      <c r="BA342" s="456"/>
      <c r="BB342" s="456"/>
      <c r="BC342" s="456"/>
      <c r="BD342" s="456"/>
      <c r="BE342" s="456"/>
      <c r="BF342" s="456"/>
      <c r="BG342" s="456"/>
      <c r="BH342" s="456"/>
      <c r="BI342" s="456"/>
      <c r="BJ342" s="456"/>
      <c r="BK342" s="456"/>
      <c r="BL342" s="456"/>
    </row>
    <row r="343" spans="1:64">
      <c r="A343" s="120"/>
      <c r="B343" s="120"/>
      <c r="C343" s="120">
        <v>2</v>
      </c>
      <c r="D343" s="1714"/>
      <c r="E343" s="1714"/>
      <c r="F343" s="1714"/>
      <c r="G343" s="1714"/>
      <c r="H343" s="1714"/>
      <c r="I343" s="1714"/>
      <c r="J343" s="1714"/>
      <c r="K343" s="1714"/>
      <c r="L343" s="1714"/>
      <c r="M343" s="1714"/>
      <c r="N343" s="1714"/>
      <c r="O343" s="1714"/>
      <c r="P343" s="1714"/>
      <c r="Q343" s="1714"/>
      <c r="R343" s="1714"/>
      <c r="S343" s="1714"/>
      <c r="T343" s="1714"/>
      <c r="U343" s="1714"/>
      <c r="V343" s="1714"/>
      <c r="W343" s="1714"/>
      <c r="X343" s="1714"/>
      <c r="Y343" s="1714"/>
      <c r="Z343" s="1714"/>
      <c r="AA343" s="1714"/>
      <c r="AB343" s="1714"/>
      <c r="AC343" s="1714"/>
      <c r="AD343" s="1714"/>
      <c r="AE343" s="1714"/>
      <c r="AF343" s="1714"/>
      <c r="AG343" s="1714"/>
      <c r="AH343" s="1714"/>
      <c r="AI343" s="1714"/>
      <c r="AJ343" s="1714"/>
      <c r="AK343" s="1714"/>
      <c r="AL343" s="1714"/>
      <c r="AM343" s="1714"/>
      <c r="AN343" s="1714"/>
      <c r="AO343" s="1714"/>
      <c r="AP343" s="1714"/>
      <c r="AQ343" s="1714"/>
      <c r="AR343" s="1714"/>
      <c r="AS343" s="456"/>
      <c r="AT343" s="456"/>
      <c r="AU343" s="456"/>
      <c r="AV343" s="456"/>
      <c r="AW343" s="456"/>
      <c r="AX343" s="456"/>
      <c r="AY343" s="456"/>
      <c r="AZ343" s="456"/>
      <c r="BA343" s="456"/>
      <c r="BB343" s="456"/>
      <c r="BC343" s="456"/>
      <c r="BD343" s="456"/>
      <c r="BE343" s="456"/>
      <c r="BF343" s="456"/>
      <c r="BG343" s="456"/>
      <c r="BH343" s="456"/>
      <c r="BI343" s="456"/>
      <c r="BJ343" s="456"/>
      <c r="BK343" s="456"/>
      <c r="BL343" s="456"/>
    </row>
    <row r="344" spans="1:64">
      <c r="A344" s="120"/>
      <c r="B344" s="120"/>
      <c r="C344" s="120">
        <v>3</v>
      </c>
      <c r="D344" s="1714"/>
      <c r="E344" s="1714"/>
      <c r="F344" s="1714"/>
      <c r="G344" s="1714"/>
      <c r="H344" s="1714"/>
      <c r="I344" s="1714"/>
      <c r="J344" s="1714"/>
      <c r="K344" s="1714"/>
      <c r="L344" s="1714"/>
      <c r="M344" s="1714"/>
      <c r="N344" s="1714"/>
      <c r="O344" s="1714"/>
      <c r="P344" s="1714"/>
      <c r="Q344" s="1714"/>
      <c r="R344" s="1714"/>
      <c r="S344" s="1714"/>
      <c r="T344" s="1714"/>
      <c r="U344" s="1714"/>
      <c r="V344" s="1714"/>
      <c r="W344" s="1714"/>
      <c r="X344" s="1714"/>
      <c r="Y344" s="1714"/>
      <c r="Z344" s="1714"/>
      <c r="AA344" s="1714"/>
      <c r="AB344" s="1714"/>
      <c r="AC344" s="1714"/>
      <c r="AD344" s="1714"/>
      <c r="AE344" s="1714"/>
      <c r="AF344" s="1714"/>
      <c r="AG344" s="1714"/>
      <c r="AH344" s="1714"/>
      <c r="AI344" s="1714"/>
      <c r="AJ344" s="1714"/>
      <c r="AK344" s="1714"/>
      <c r="AL344" s="1714"/>
      <c r="AM344" s="1714"/>
      <c r="AN344" s="1714"/>
      <c r="AO344" s="1714"/>
      <c r="AP344" s="1714"/>
      <c r="AQ344" s="1714"/>
      <c r="AR344" s="1714"/>
      <c r="AS344" s="456"/>
      <c r="AT344" s="456"/>
      <c r="AU344" s="456"/>
      <c r="AV344" s="456"/>
      <c r="AW344" s="456"/>
      <c r="AX344" s="456"/>
      <c r="AY344" s="456"/>
      <c r="AZ344" s="456"/>
      <c r="BA344" s="456"/>
      <c r="BB344" s="456"/>
      <c r="BC344" s="456"/>
      <c r="BD344" s="456"/>
      <c r="BE344" s="456"/>
      <c r="BF344" s="456"/>
      <c r="BG344" s="456"/>
      <c r="BH344" s="456"/>
      <c r="BI344" s="456"/>
      <c r="BJ344" s="456"/>
      <c r="BK344" s="456"/>
      <c r="BL344" s="456"/>
    </row>
    <row r="345" spans="1:64">
      <c r="A345" s="120"/>
      <c r="B345" s="120"/>
      <c r="C345" s="120">
        <v>4</v>
      </c>
      <c r="D345" s="1714"/>
      <c r="E345" s="1714"/>
      <c r="F345" s="1714"/>
      <c r="G345" s="1714"/>
      <c r="H345" s="1714"/>
      <c r="I345" s="1714"/>
      <c r="J345" s="1714"/>
      <c r="K345" s="1714"/>
      <c r="L345" s="1714"/>
      <c r="M345" s="1714"/>
      <c r="N345" s="1714"/>
      <c r="O345" s="1714"/>
      <c r="P345" s="1714"/>
      <c r="Q345" s="1714"/>
      <c r="R345" s="1714"/>
      <c r="S345" s="1714"/>
      <c r="T345" s="1714"/>
      <c r="U345" s="1714"/>
      <c r="V345" s="1714"/>
      <c r="W345" s="1714"/>
      <c r="X345" s="1714"/>
      <c r="Y345" s="1714"/>
      <c r="Z345" s="1714"/>
      <c r="AA345" s="1714"/>
      <c r="AB345" s="1714"/>
      <c r="AC345" s="1714"/>
      <c r="AD345" s="1714"/>
      <c r="AE345" s="1714"/>
      <c r="AF345" s="1714"/>
      <c r="AG345" s="1714"/>
      <c r="AH345" s="1714"/>
      <c r="AI345" s="1714"/>
      <c r="AJ345" s="1714"/>
      <c r="AK345" s="1714"/>
      <c r="AL345" s="1714"/>
      <c r="AM345" s="1714"/>
      <c r="AN345" s="1714"/>
      <c r="AO345" s="1714"/>
      <c r="AP345" s="1714"/>
      <c r="AQ345" s="1714"/>
      <c r="AR345" s="1714"/>
      <c r="AS345" s="456"/>
      <c r="AT345" s="456"/>
      <c r="AU345" s="456"/>
      <c r="AV345" s="456"/>
      <c r="AW345" s="456"/>
      <c r="AX345" s="456"/>
      <c r="AY345" s="456"/>
      <c r="AZ345" s="456"/>
      <c r="BA345" s="456"/>
      <c r="BB345" s="456"/>
      <c r="BC345" s="456"/>
      <c r="BD345" s="456"/>
      <c r="BE345" s="456"/>
      <c r="BF345" s="456"/>
      <c r="BG345" s="456"/>
      <c r="BH345" s="456"/>
      <c r="BI345" s="456"/>
      <c r="BJ345" s="456"/>
      <c r="BK345" s="456"/>
      <c r="BL345" s="456"/>
    </row>
    <row r="346" spans="1:64">
      <c r="A346" s="120"/>
      <c r="B346" s="120"/>
      <c r="C346" s="120">
        <v>5</v>
      </c>
      <c r="D346" s="1714"/>
      <c r="E346" s="1714"/>
      <c r="F346" s="1714"/>
      <c r="G346" s="1714"/>
      <c r="H346" s="1714"/>
      <c r="I346" s="1714"/>
      <c r="J346" s="1714"/>
      <c r="K346" s="1714"/>
      <c r="L346" s="1714"/>
      <c r="M346" s="1714"/>
      <c r="N346" s="1714"/>
      <c r="O346" s="1714"/>
      <c r="P346" s="1714"/>
      <c r="Q346" s="1714"/>
      <c r="R346" s="1714"/>
      <c r="S346" s="1714"/>
      <c r="T346" s="1714"/>
      <c r="U346" s="1714"/>
      <c r="V346" s="1714"/>
      <c r="W346" s="1714"/>
      <c r="X346" s="1714"/>
      <c r="Y346" s="1714"/>
      <c r="Z346" s="1714"/>
      <c r="AA346" s="1714"/>
      <c r="AB346" s="1714"/>
      <c r="AC346" s="1714"/>
      <c r="AD346" s="1714"/>
      <c r="AE346" s="1714"/>
      <c r="AF346" s="1714"/>
      <c r="AG346" s="1714"/>
      <c r="AH346" s="1714"/>
      <c r="AI346" s="1714"/>
      <c r="AJ346" s="1714"/>
      <c r="AK346" s="1714"/>
      <c r="AL346" s="1714"/>
      <c r="AM346" s="1714"/>
      <c r="AN346" s="1714"/>
      <c r="AO346" s="1714"/>
      <c r="AP346" s="1714"/>
      <c r="AQ346" s="1714"/>
      <c r="AR346" s="1714"/>
      <c r="AS346" s="456"/>
      <c r="AT346" s="456"/>
      <c r="AU346" s="456"/>
      <c r="AV346" s="456"/>
      <c r="AW346" s="456"/>
      <c r="AX346" s="456"/>
      <c r="AY346" s="456"/>
      <c r="AZ346" s="456"/>
      <c r="BA346" s="456"/>
      <c r="BB346" s="456"/>
      <c r="BC346" s="456"/>
      <c r="BD346" s="456"/>
      <c r="BE346" s="456"/>
      <c r="BF346" s="456"/>
      <c r="BG346" s="456"/>
      <c r="BH346" s="456"/>
      <c r="BI346" s="456"/>
      <c r="BJ346" s="456"/>
      <c r="BK346" s="456"/>
      <c r="BL346" s="456"/>
    </row>
    <row r="347" spans="1:64">
      <c r="A347" s="120"/>
      <c r="B347" s="120"/>
      <c r="C347" s="120">
        <v>6</v>
      </c>
      <c r="D347" s="1714"/>
      <c r="E347" s="1714"/>
      <c r="F347" s="1714"/>
      <c r="G347" s="1714"/>
      <c r="H347" s="1714"/>
      <c r="I347" s="1714"/>
      <c r="J347" s="1714"/>
      <c r="K347" s="1714"/>
      <c r="L347" s="1714"/>
      <c r="M347" s="1714"/>
      <c r="N347" s="1714"/>
      <c r="O347" s="1714"/>
      <c r="P347" s="1714"/>
      <c r="Q347" s="1714"/>
      <c r="R347" s="1714"/>
      <c r="S347" s="1714"/>
      <c r="T347" s="1714"/>
      <c r="U347" s="1714"/>
      <c r="V347" s="1714"/>
      <c r="W347" s="1714"/>
      <c r="X347" s="1714"/>
      <c r="Y347" s="1714"/>
      <c r="Z347" s="1714"/>
      <c r="AA347" s="1714"/>
      <c r="AB347" s="1714"/>
      <c r="AC347" s="1714"/>
      <c r="AD347" s="1714"/>
      <c r="AE347" s="1714"/>
      <c r="AF347" s="1714"/>
      <c r="AG347" s="1714"/>
      <c r="AH347" s="1714"/>
      <c r="AI347" s="1714"/>
      <c r="AJ347" s="1714"/>
      <c r="AK347" s="1714"/>
      <c r="AL347" s="1714"/>
      <c r="AM347" s="1714"/>
      <c r="AN347" s="1714"/>
      <c r="AO347" s="1714"/>
      <c r="AP347" s="1714"/>
      <c r="AQ347" s="1714"/>
      <c r="AR347" s="1714"/>
      <c r="AS347" s="456"/>
      <c r="AT347" s="456"/>
      <c r="AU347" s="456"/>
      <c r="AV347" s="456"/>
      <c r="AW347" s="456"/>
      <c r="AX347" s="456"/>
      <c r="AY347" s="456"/>
      <c r="AZ347" s="456"/>
      <c r="BA347" s="456"/>
      <c r="BB347" s="456"/>
      <c r="BC347" s="456"/>
      <c r="BD347" s="456"/>
      <c r="BE347" s="456"/>
      <c r="BF347" s="456"/>
      <c r="BG347" s="456"/>
      <c r="BH347" s="456"/>
      <c r="BI347" s="456"/>
      <c r="BJ347" s="456"/>
      <c r="BK347" s="456"/>
      <c r="BL347" s="456"/>
    </row>
    <row r="348" spans="1:64">
      <c r="A348" s="120"/>
      <c r="B348" s="120"/>
      <c r="C348" s="120">
        <v>7</v>
      </c>
      <c r="D348" s="1714"/>
      <c r="E348" s="1714"/>
      <c r="F348" s="1714"/>
      <c r="G348" s="1714"/>
      <c r="H348" s="1714"/>
      <c r="I348" s="1714"/>
      <c r="J348" s="1714"/>
      <c r="K348" s="1714"/>
      <c r="L348" s="1714"/>
      <c r="M348" s="1714"/>
      <c r="N348" s="1714"/>
      <c r="O348" s="1714"/>
      <c r="P348" s="1714"/>
      <c r="Q348" s="1714"/>
      <c r="R348" s="1714"/>
      <c r="S348" s="1714"/>
      <c r="T348" s="1714"/>
      <c r="U348" s="1714"/>
      <c r="V348" s="1714"/>
      <c r="W348" s="1714"/>
      <c r="X348" s="1714"/>
      <c r="Y348" s="1714"/>
      <c r="Z348" s="1714"/>
      <c r="AA348" s="1714"/>
      <c r="AB348" s="1714"/>
      <c r="AC348" s="1714"/>
      <c r="AD348" s="1714"/>
      <c r="AE348" s="1714"/>
      <c r="AF348" s="1714"/>
      <c r="AG348" s="1714"/>
      <c r="AH348" s="1714"/>
      <c r="AI348" s="1714"/>
      <c r="AJ348" s="1714"/>
      <c r="AK348" s="1714"/>
      <c r="AL348" s="1714"/>
      <c r="AM348" s="1714"/>
      <c r="AN348" s="1714"/>
      <c r="AO348" s="1714"/>
      <c r="AP348" s="1714"/>
      <c r="AQ348" s="1714"/>
      <c r="AR348" s="1714"/>
      <c r="AS348" s="456"/>
      <c r="AT348" s="456"/>
      <c r="AU348" s="456"/>
      <c r="AV348" s="456"/>
      <c r="AW348" s="456"/>
      <c r="AX348" s="456"/>
      <c r="AY348" s="456"/>
      <c r="AZ348" s="456"/>
      <c r="BA348" s="456"/>
      <c r="BB348" s="456"/>
      <c r="BC348" s="456"/>
      <c r="BD348" s="456"/>
      <c r="BE348" s="456"/>
      <c r="BF348" s="456"/>
      <c r="BG348" s="456"/>
      <c r="BH348" s="456"/>
      <c r="BI348" s="456"/>
      <c r="BJ348" s="456"/>
      <c r="BK348" s="456"/>
      <c r="BL348" s="456"/>
    </row>
    <row r="349" spans="1:64">
      <c r="A349" s="120"/>
      <c r="B349" s="120"/>
      <c r="C349" s="120">
        <v>8</v>
      </c>
      <c r="D349" s="1714"/>
      <c r="E349" s="1714"/>
      <c r="F349" s="1714"/>
      <c r="G349" s="1714"/>
      <c r="H349" s="1714"/>
      <c r="I349" s="1714"/>
      <c r="J349" s="1714"/>
      <c r="K349" s="1714"/>
      <c r="L349" s="1714"/>
      <c r="M349" s="1714"/>
      <c r="N349" s="1714"/>
      <c r="O349" s="1714"/>
      <c r="P349" s="1714"/>
      <c r="Q349" s="1714"/>
      <c r="R349" s="1714"/>
      <c r="S349" s="1714"/>
      <c r="T349" s="1714"/>
      <c r="U349" s="1714"/>
      <c r="V349" s="1714"/>
      <c r="W349" s="1714"/>
      <c r="X349" s="1714"/>
      <c r="Y349" s="1714"/>
      <c r="Z349" s="1714"/>
      <c r="AA349" s="1714"/>
      <c r="AB349" s="1714"/>
      <c r="AC349" s="1714"/>
      <c r="AD349" s="1714"/>
      <c r="AE349" s="1714"/>
      <c r="AF349" s="1714"/>
      <c r="AG349" s="1714"/>
      <c r="AH349" s="1714"/>
      <c r="AI349" s="1714"/>
      <c r="AJ349" s="1714"/>
      <c r="AK349" s="1714"/>
      <c r="AL349" s="1714"/>
      <c r="AM349" s="1714"/>
      <c r="AN349" s="1714"/>
      <c r="AO349" s="1714"/>
      <c r="AP349" s="1714"/>
      <c r="AQ349" s="1714"/>
      <c r="AR349" s="1714"/>
      <c r="AS349" s="456"/>
      <c r="AT349" s="456"/>
      <c r="AU349" s="456"/>
      <c r="AV349" s="456"/>
      <c r="AW349" s="456"/>
      <c r="AX349" s="456"/>
      <c r="AY349" s="456"/>
      <c r="AZ349" s="456"/>
      <c r="BA349" s="456"/>
      <c r="BB349" s="456"/>
      <c r="BC349" s="456"/>
      <c r="BD349" s="456"/>
      <c r="BE349" s="456"/>
      <c r="BF349" s="456"/>
      <c r="BG349" s="456"/>
      <c r="BH349" s="456"/>
      <c r="BI349" s="456"/>
      <c r="BJ349" s="456"/>
      <c r="BK349" s="456"/>
      <c r="BL349" s="456"/>
    </row>
    <row r="350" spans="1:64">
      <c r="A350" s="120"/>
      <c r="B350" s="120"/>
      <c r="C350" s="120">
        <v>9</v>
      </c>
      <c r="D350" s="1714"/>
      <c r="E350" s="1714"/>
      <c r="F350" s="1714"/>
      <c r="G350" s="1714"/>
      <c r="H350" s="1714"/>
      <c r="I350" s="1714"/>
      <c r="J350" s="1714"/>
      <c r="K350" s="1714"/>
      <c r="L350" s="1714"/>
      <c r="M350" s="1714"/>
      <c r="N350" s="1714"/>
      <c r="O350" s="1714"/>
      <c r="P350" s="1714"/>
      <c r="Q350" s="1714"/>
      <c r="R350" s="1714"/>
      <c r="S350" s="1714"/>
      <c r="T350" s="1714"/>
      <c r="U350" s="1714"/>
      <c r="V350" s="1714"/>
      <c r="W350" s="1714"/>
      <c r="X350" s="1714"/>
      <c r="Y350" s="1714"/>
      <c r="Z350" s="1714"/>
      <c r="AA350" s="1714"/>
      <c r="AB350" s="1714"/>
      <c r="AC350" s="1714"/>
      <c r="AD350" s="1714"/>
      <c r="AE350" s="1714"/>
      <c r="AF350" s="1714"/>
      <c r="AG350" s="1714"/>
      <c r="AH350" s="1714"/>
      <c r="AI350" s="1714"/>
      <c r="AJ350" s="1714"/>
      <c r="AK350" s="1714"/>
      <c r="AL350" s="1714"/>
      <c r="AM350" s="1714"/>
      <c r="AN350" s="1714"/>
      <c r="AO350" s="1714"/>
      <c r="AP350" s="1714"/>
      <c r="AQ350" s="1714"/>
      <c r="AR350" s="1714"/>
      <c r="AS350" s="456"/>
      <c r="AT350" s="456"/>
      <c r="AU350" s="456"/>
      <c r="AV350" s="456"/>
      <c r="AW350" s="456"/>
      <c r="AX350" s="456"/>
      <c r="AY350" s="456"/>
      <c r="AZ350" s="456"/>
      <c r="BA350" s="456"/>
      <c r="BB350" s="456"/>
      <c r="BC350" s="456"/>
      <c r="BD350" s="456"/>
      <c r="BE350" s="456"/>
      <c r="BF350" s="456"/>
      <c r="BG350" s="456"/>
      <c r="BH350" s="456"/>
      <c r="BI350" s="456"/>
      <c r="BJ350" s="456"/>
      <c r="BK350" s="456"/>
      <c r="BL350" s="456"/>
    </row>
    <row r="351" spans="1:64">
      <c r="A351" s="120"/>
      <c r="B351" s="120"/>
      <c r="C351" s="120">
        <v>10</v>
      </c>
      <c r="D351" s="1714"/>
      <c r="E351" s="1714"/>
      <c r="F351" s="1714"/>
      <c r="G351" s="1714"/>
      <c r="H351" s="1714"/>
      <c r="I351" s="1714"/>
      <c r="J351" s="1714"/>
      <c r="K351" s="1714"/>
      <c r="L351" s="1714"/>
      <c r="M351" s="1714"/>
      <c r="N351" s="1714"/>
      <c r="O351" s="1714"/>
      <c r="P351" s="1714"/>
      <c r="Q351" s="1714"/>
      <c r="R351" s="1714"/>
      <c r="S351" s="1714"/>
      <c r="T351" s="1714"/>
      <c r="U351" s="1714"/>
      <c r="V351" s="1714"/>
      <c r="W351" s="1714"/>
      <c r="X351" s="1714"/>
      <c r="Y351" s="1714"/>
      <c r="Z351" s="1714"/>
      <c r="AA351" s="1714"/>
      <c r="AB351" s="1714"/>
      <c r="AC351" s="1714"/>
      <c r="AD351" s="1714"/>
      <c r="AE351" s="1714"/>
      <c r="AF351" s="1714"/>
      <c r="AG351" s="1714"/>
      <c r="AH351" s="1714"/>
      <c r="AI351" s="1714"/>
      <c r="AJ351" s="1714"/>
      <c r="AK351" s="1714"/>
      <c r="AL351" s="1714"/>
      <c r="AM351" s="1714"/>
      <c r="AN351" s="1714"/>
      <c r="AO351" s="1714"/>
      <c r="AP351" s="1714"/>
      <c r="AQ351" s="1714"/>
      <c r="AR351" s="1714"/>
      <c r="AS351" s="456"/>
      <c r="AT351" s="456"/>
      <c r="AU351" s="456"/>
      <c r="AV351" s="456"/>
      <c r="AW351" s="456"/>
      <c r="AX351" s="456"/>
      <c r="AY351" s="456"/>
      <c r="AZ351" s="456"/>
      <c r="BA351" s="456"/>
      <c r="BB351" s="456"/>
      <c r="BC351" s="456"/>
      <c r="BD351" s="456"/>
      <c r="BE351" s="456"/>
      <c r="BF351" s="456"/>
      <c r="BG351" s="456"/>
      <c r="BH351" s="456"/>
      <c r="BI351" s="456"/>
      <c r="BJ351" s="456"/>
      <c r="BK351" s="456"/>
      <c r="BL351" s="456"/>
    </row>
    <row r="352" spans="1:64">
      <c r="A352" s="120"/>
      <c r="B352" s="120"/>
      <c r="C352" s="120">
        <v>11</v>
      </c>
      <c r="D352" s="1714"/>
      <c r="E352" s="1714"/>
      <c r="F352" s="1714"/>
      <c r="G352" s="1714"/>
      <c r="H352" s="1714"/>
      <c r="I352" s="1714"/>
      <c r="J352" s="1714"/>
      <c r="K352" s="1714"/>
      <c r="L352" s="1714"/>
      <c r="M352" s="1714"/>
      <c r="N352" s="1714"/>
      <c r="O352" s="1714"/>
      <c r="P352" s="1714"/>
      <c r="Q352" s="1714"/>
      <c r="R352" s="1714"/>
      <c r="S352" s="1714"/>
      <c r="T352" s="1714"/>
      <c r="U352" s="1714"/>
      <c r="V352" s="1714"/>
      <c r="W352" s="1714"/>
      <c r="X352" s="1714"/>
      <c r="Y352" s="1714"/>
      <c r="Z352" s="1714"/>
      <c r="AA352" s="1714"/>
      <c r="AB352" s="1714"/>
      <c r="AC352" s="1714"/>
      <c r="AD352" s="1714"/>
      <c r="AE352" s="1714"/>
      <c r="AF352" s="1714"/>
      <c r="AG352" s="1714"/>
      <c r="AH352" s="1714"/>
      <c r="AI352" s="1714"/>
      <c r="AJ352" s="1714"/>
      <c r="AK352" s="1714"/>
      <c r="AL352" s="1714"/>
      <c r="AM352" s="1714"/>
      <c r="AN352" s="1714"/>
      <c r="AO352" s="1714"/>
      <c r="AP352" s="1714"/>
      <c r="AQ352" s="1714"/>
      <c r="AR352" s="1714"/>
      <c r="AS352" s="456"/>
      <c r="AT352" s="456"/>
      <c r="AU352" s="456"/>
      <c r="AV352" s="456"/>
      <c r="AW352" s="456"/>
      <c r="AX352" s="456"/>
      <c r="AY352" s="456"/>
      <c r="AZ352" s="456"/>
      <c r="BA352" s="456"/>
      <c r="BB352" s="456"/>
      <c r="BC352" s="456"/>
      <c r="BD352" s="456"/>
      <c r="BE352" s="456"/>
      <c r="BF352" s="456"/>
      <c r="BG352" s="456"/>
      <c r="BH352" s="456"/>
      <c r="BI352" s="456"/>
      <c r="BJ352" s="456"/>
      <c r="BK352" s="456"/>
      <c r="BL352" s="456"/>
    </row>
    <row r="353" spans="1:64">
      <c r="A353" s="120"/>
      <c r="B353" s="120"/>
      <c r="C353" s="120">
        <v>12</v>
      </c>
      <c r="D353" s="1714"/>
      <c r="E353" s="1714"/>
      <c r="F353" s="1714"/>
      <c r="G353" s="1714"/>
      <c r="H353" s="1714"/>
      <c r="I353" s="1714"/>
      <c r="J353" s="1714"/>
      <c r="K353" s="1714"/>
      <c r="L353" s="1714"/>
      <c r="M353" s="1714"/>
      <c r="N353" s="1714"/>
      <c r="O353" s="1714"/>
      <c r="P353" s="1714"/>
      <c r="Q353" s="1714"/>
      <c r="R353" s="1714"/>
      <c r="S353" s="1714"/>
      <c r="T353" s="1714"/>
      <c r="U353" s="1714"/>
      <c r="V353" s="1714"/>
      <c r="W353" s="1714"/>
      <c r="X353" s="1714"/>
      <c r="Y353" s="1714"/>
      <c r="Z353" s="1714"/>
      <c r="AA353" s="1714"/>
      <c r="AB353" s="1714"/>
      <c r="AC353" s="1714"/>
      <c r="AD353" s="1714"/>
      <c r="AE353" s="1714"/>
      <c r="AF353" s="1714"/>
      <c r="AG353" s="1714"/>
      <c r="AH353" s="1714"/>
      <c r="AI353" s="1714"/>
      <c r="AJ353" s="1714"/>
      <c r="AK353" s="1714"/>
      <c r="AL353" s="1714"/>
      <c r="AM353" s="1714"/>
      <c r="AN353" s="1714"/>
      <c r="AO353" s="1714"/>
      <c r="AP353" s="1714"/>
      <c r="AQ353" s="1714"/>
      <c r="AR353" s="1714"/>
      <c r="AS353" s="456"/>
      <c r="AT353" s="456"/>
      <c r="AU353" s="456"/>
      <c r="AV353" s="456"/>
      <c r="AW353" s="456"/>
      <c r="AX353" s="456"/>
      <c r="AY353" s="456"/>
      <c r="AZ353" s="456"/>
      <c r="BA353" s="456"/>
      <c r="BB353" s="456"/>
      <c r="BC353" s="456"/>
      <c r="BD353" s="456"/>
      <c r="BE353" s="456"/>
      <c r="BF353" s="456"/>
      <c r="BG353" s="456"/>
      <c r="BH353" s="456"/>
      <c r="BI353" s="456"/>
      <c r="BJ353" s="456"/>
      <c r="BK353" s="456"/>
      <c r="BL353" s="456"/>
    </row>
    <row r="354" spans="1:64" ht="15.75">
      <c r="A354" s="120"/>
      <c r="B354" s="120"/>
      <c r="C354" s="277"/>
      <c r="D354" s="277">
        <v>0</v>
      </c>
      <c r="E354" s="277">
        <v>0</v>
      </c>
      <c r="F354" s="277">
        <v>0</v>
      </c>
      <c r="G354" s="277">
        <v>0</v>
      </c>
      <c r="H354" s="277">
        <v>0</v>
      </c>
      <c r="I354" s="277">
        <v>0</v>
      </c>
      <c r="J354" s="277">
        <v>0</v>
      </c>
      <c r="K354" s="277">
        <v>0</v>
      </c>
      <c r="L354" s="277">
        <v>0</v>
      </c>
      <c r="M354" s="277">
        <v>0</v>
      </c>
      <c r="N354" s="277">
        <v>0</v>
      </c>
      <c r="O354" s="277">
        <v>0</v>
      </c>
      <c r="P354" s="277">
        <v>0</v>
      </c>
      <c r="Q354" s="277">
        <v>0</v>
      </c>
      <c r="R354" s="277">
        <v>0</v>
      </c>
      <c r="S354" s="277">
        <v>0</v>
      </c>
      <c r="T354" s="277">
        <v>0</v>
      </c>
      <c r="U354" s="277">
        <v>0</v>
      </c>
      <c r="V354" s="277">
        <v>0</v>
      </c>
      <c r="W354" s="277">
        <v>0</v>
      </c>
      <c r="X354" s="277">
        <v>0</v>
      </c>
      <c r="Y354" s="277">
        <v>0</v>
      </c>
      <c r="Z354" s="277">
        <v>0</v>
      </c>
      <c r="AA354" s="277">
        <v>0</v>
      </c>
      <c r="AB354" s="277">
        <v>0</v>
      </c>
      <c r="AC354" s="277">
        <v>0</v>
      </c>
      <c r="AD354" s="277">
        <v>0</v>
      </c>
      <c r="AE354" s="277">
        <v>0</v>
      </c>
      <c r="AF354" s="277">
        <v>0</v>
      </c>
      <c r="AG354" s="277">
        <v>0</v>
      </c>
      <c r="AH354" s="277">
        <v>0</v>
      </c>
      <c r="AI354" s="277">
        <v>0</v>
      </c>
      <c r="AJ354" s="277">
        <v>0</v>
      </c>
      <c r="AK354" s="277">
        <v>0</v>
      </c>
      <c r="AL354" s="277">
        <v>0</v>
      </c>
      <c r="AM354" s="277">
        <v>0</v>
      </c>
      <c r="AN354" s="277">
        <v>0</v>
      </c>
      <c r="AO354" s="277">
        <v>0</v>
      </c>
      <c r="AP354" s="277">
        <v>0</v>
      </c>
      <c r="AQ354" s="277">
        <v>0</v>
      </c>
      <c r="AR354" s="277">
        <v>0</v>
      </c>
    </row>
    <row r="355" spans="1:64" ht="15.75">
      <c r="A355" s="120"/>
      <c r="B355" s="120"/>
      <c r="C355" s="277" t="s">
        <v>3288</v>
      </c>
      <c r="D355" s="277"/>
      <c r="E355" s="277"/>
      <c r="F355" s="277"/>
      <c r="G355" s="277"/>
      <c r="H355" s="277"/>
      <c r="I355" s="277"/>
      <c r="J355" s="277"/>
      <c r="K355" s="277"/>
      <c r="L355" s="277"/>
      <c r="M355" s="277"/>
      <c r="N355" s="277"/>
      <c r="O355" s="277"/>
      <c r="P355" s="277"/>
      <c r="Q355" s="277"/>
      <c r="R355" s="277"/>
      <c r="S355" s="277"/>
      <c r="T355" s="277"/>
      <c r="U355" s="277"/>
      <c r="V355" s="277"/>
      <c r="W355" s="277"/>
      <c r="X355" s="277"/>
      <c r="Y355" s="277"/>
      <c r="Z355" s="277"/>
      <c r="AA355" s="277"/>
      <c r="AB355" s="277"/>
      <c r="AC355" s="277"/>
      <c r="AD355" s="277"/>
      <c r="AE355" s="277"/>
      <c r="AF355" s="277"/>
      <c r="AG355" s="277"/>
      <c r="AH355" s="277"/>
      <c r="AI355" s="277"/>
      <c r="AJ355" s="277"/>
      <c r="AK355" s="277"/>
      <c r="AL355" s="277"/>
      <c r="AM355" s="277"/>
      <c r="AN355" s="277"/>
      <c r="AO355" s="277"/>
      <c r="AP355" s="277"/>
      <c r="AQ355" s="277"/>
      <c r="AR355" s="277"/>
    </row>
    <row r="356" spans="1:64">
      <c r="A356" s="120"/>
      <c r="B356" s="120"/>
      <c r="C356" s="120">
        <v>1</v>
      </c>
      <c r="D356" s="1954">
        <v>0</v>
      </c>
      <c r="E356" s="1954">
        <v>0</v>
      </c>
      <c r="F356" s="1954">
        <v>0</v>
      </c>
      <c r="G356" s="1954">
        <v>0</v>
      </c>
      <c r="H356" s="1954">
        <v>0</v>
      </c>
      <c r="I356" s="1954">
        <v>0</v>
      </c>
      <c r="J356" s="1954">
        <v>0</v>
      </c>
      <c r="K356" s="1954">
        <v>0</v>
      </c>
      <c r="L356" s="1954">
        <v>0</v>
      </c>
      <c r="M356" s="1954">
        <v>0</v>
      </c>
      <c r="N356" s="1954">
        <v>0</v>
      </c>
      <c r="O356" s="1954">
        <v>0</v>
      </c>
      <c r="P356" s="1954">
        <v>0</v>
      </c>
      <c r="Q356" s="1954">
        <v>0</v>
      </c>
      <c r="R356" s="1954">
        <v>1666.6</v>
      </c>
      <c r="S356" s="1954">
        <v>2500</v>
      </c>
      <c r="T356" s="1954">
        <v>3333.3</v>
      </c>
      <c r="U356" s="1954">
        <v>5958.3</v>
      </c>
      <c r="V356" s="1954">
        <v>5958.3</v>
      </c>
      <c r="W356" s="1954">
        <v>10432</v>
      </c>
      <c r="X356" s="1954">
        <v>12308.3</v>
      </c>
      <c r="Y356" s="1954">
        <v>13141.7</v>
      </c>
      <c r="Z356" s="1954">
        <v>15368.5</v>
      </c>
      <c r="AA356" s="1954">
        <v>5304.6137357568296</v>
      </c>
      <c r="AB356" s="1954">
        <v>5947</v>
      </c>
      <c r="AC356" s="1954">
        <v>5947</v>
      </c>
      <c r="AD356" s="1954">
        <v>5419.2572785452003</v>
      </c>
      <c r="AE356" s="1954">
        <v>6118.4126686998397</v>
      </c>
      <c r="AF356" s="1954">
        <v>7957.0999033439402</v>
      </c>
      <c r="AG356" s="1954">
        <v>9797.5735609520398</v>
      </c>
      <c r="AH356" s="1954">
        <v>11793.2470788807</v>
      </c>
      <c r="AI356" s="1954">
        <v>12552.4752526416</v>
      </c>
      <c r="AJ356" s="1954">
        <v>12392.928367381901</v>
      </c>
      <c r="AK356" s="1954">
        <v>12233.845384186599</v>
      </c>
      <c r="AL356" s="1954">
        <v>12227.6517110684</v>
      </c>
      <c r="AM356" s="1954">
        <v>12221.5799916665</v>
      </c>
      <c r="AN356" s="1954">
        <v>12217.771324708399</v>
      </c>
      <c r="AO356" s="1954">
        <v>12214.0128034023</v>
      </c>
      <c r="AP356" s="1954">
        <v>12210.2989394544</v>
      </c>
      <c r="AQ356" s="1954">
        <v>12206.6289292203</v>
      </c>
      <c r="AR356" s="1954">
        <v>12203.0020914736</v>
      </c>
      <c r="AS356" s="456"/>
      <c r="AT356" s="456"/>
      <c r="AU356" s="456"/>
      <c r="AV356" s="456"/>
      <c r="AW356" s="456"/>
      <c r="AX356" s="456"/>
      <c r="AY356" s="456"/>
      <c r="AZ356" s="456"/>
      <c r="BA356" s="456"/>
      <c r="BB356" s="456"/>
      <c r="BC356" s="456"/>
      <c r="BD356" s="456"/>
      <c r="BE356" s="456"/>
      <c r="BF356" s="456"/>
      <c r="BG356" s="456"/>
      <c r="BH356" s="456"/>
      <c r="BI356" s="456"/>
      <c r="BJ356" s="456"/>
      <c r="BK356" s="456"/>
      <c r="BL356" s="456"/>
    </row>
    <row r="357" spans="1:64">
      <c r="A357" s="120"/>
      <c r="B357" s="120"/>
      <c r="C357" s="120">
        <v>2</v>
      </c>
      <c r="D357" s="1954">
        <v>0</v>
      </c>
      <c r="E357" s="1954">
        <v>0</v>
      </c>
      <c r="F357" s="1954">
        <v>0</v>
      </c>
      <c r="G357" s="1954">
        <v>0</v>
      </c>
      <c r="H357" s="1954">
        <v>0</v>
      </c>
      <c r="I357" s="1954">
        <v>0</v>
      </c>
      <c r="J357" s="1954">
        <v>0</v>
      </c>
      <c r="K357" s="1954">
        <v>0</v>
      </c>
      <c r="L357" s="1954">
        <v>0</v>
      </c>
      <c r="M357" s="1954">
        <v>0</v>
      </c>
      <c r="N357" s="1954">
        <v>0</v>
      </c>
      <c r="O357" s="1954">
        <v>0</v>
      </c>
      <c r="P357" s="1954">
        <v>0</v>
      </c>
      <c r="Q357" s="1954">
        <v>0</v>
      </c>
      <c r="R357" s="1954">
        <v>1666.7</v>
      </c>
      <c r="S357" s="1954">
        <v>2500</v>
      </c>
      <c r="T357" s="1954">
        <v>3333.3</v>
      </c>
      <c r="U357" s="1954">
        <v>5958.3</v>
      </c>
      <c r="V357" s="1954">
        <v>5958.3</v>
      </c>
      <c r="W357" s="1954">
        <v>11796</v>
      </c>
      <c r="X357" s="1954">
        <v>12308.4</v>
      </c>
      <c r="Y357" s="1954">
        <v>13141.6</v>
      </c>
      <c r="Z357" s="1954">
        <v>15368.5</v>
      </c>
      <c r="AA357" s="1954">
        <v>5137.4154189041501</v>
      </c>
      <c r="AB357" s="1954">
        <v>5237</v>
      </c>
      <c r="AC357" s="1954">
        <v>5237</v>
      </c>
      <c r="AD357" s="1954">
        <v>4803.83585056635</v>
      </c>
      <c r="AE357" s="1954">
        <v>5541.5587424739897</v>
      </c>
      <c r="AF357" s="1954">
        <v>7208.0136839935303</v>
      </c>
      <c r="AG357" s="1954">
        <v>8876.7203044643902</v>
      </c>
      <c r="AH357" s="1954">
        <v>10686.788703824301</v>
      </c>
      <c r="AI357" s="1954">
        <v>11372.4585979812</v>
      </c>
      <c r="AJ357" s="1954">
        <v>11225.6176550006</v>
      </c>
      <c r="AK357" s="1954">
        <v>11079.361432735799</v>
      </c>
      <c r="AL357" s="1954">
        <v>11071.5546794234</v>
      </c>
      <c r="AM357" s="1954">
        <v>11063.901641452399</v>
      </c>
      <c r="AN357" s="1954">
        <v>11059.1010452918</v>
      </c>
      <c r="AO357" s="1954">
        <v>11054.363654716501</v>
      </c>
      <c r="AP357" s="1954">
        <v>11049.6825520616</v>
      </c>
      <c r="AQ357" s="1954">
        <v>11045.0567243815</v>
      </c>
      <c r="AR357" s="1954">
        <v>11040.4853130311</v>
      </c>
      <c r="AS357" s="456"/>
      <c r="AT357" s="456"/>
      <c r="AU357" s="456"/>
      <c r="AV357" s="456"/>
      <c r="AW357" s="456"/>
      <c r="AX357" s="456"/>
      <c r="AY357" s="456"/>
      <c r="AZ357" s="456"/>
      <c r="BA357" s="456"/>
      <c r="BB357" s="456"/>
      <c r="BC357" s="456"/>
      <c r="BD357" s="456"/>
      <c r="BE357" s="456"/>
      <c r="BF357" s="456"/>
      <c r="BG357" s="456"/>
      <c r="BH357" s="456"/>
      <c r="BI357" s="456"/>
      <c r="BJ357" s="456"/>
      <c r="BK357" s="456"/>
      <c r="BL357" s="456"/>
    </row>
    <row r="358" spans="1:64">
      <c r="A358" s="120"/>
      <c r="B358" s="120"/>
      <c r="C358" s="120">
        <v>3</v>
      </c>
      <c r="D358" s="1954">
        <v>0</v>
      </c>
      <c r="E358" s="1954">
        <v>0</v>
      </c>
      <c r="F358" s="1954">
        <v>0</v>
      </c>
      <c r="G358" s="1954">
        <v>0</v>
      </c>
      <c r="H358" s="1954">
        <v>0</v>
      </c>
      <c r="I358" s="1954">
        <v>0</v>
      </c>
      <c r="J358" s="1954">
        <v>0</v>
      </c>
      <c r="K358" s="1954">
        <v>0</v>
      </c>
      <c r="L358" s="1954">
        <v>0</v>
      </c>
      <c r="M358" s="1954">
        <v>0</v>
      </c>
      <c r="N358" s="1954">
        <v>0</v>
      </c>
      <c r="O358" s="1954">
        <v>0</v>
      </c>
      <c r="P358" s="1954">
        <v>0</v>
      </c>
      <c r="Q358" s="1954">
        <v>0</v>
      </c>
      <c r="R358" s="1954">
        <v>1666.7</v>
      </c>
      <c r="S358" s="1954">
        <v>2500</v>
      </c>
      <c r="T358" s="1954">
        <v>3333.4</v>
      </c>
      <c r="U358" s="1954">
        <v>5958.4</v>
      </c>
      <c r="V358" s="1954">
        <v>5958.4</v>
      </c>
      <c r="W358" s="1954">
        <v>11796</v>
      </c>
      <c r="X358" s="1954">
        <v>12308.3</v>
      </c>
      <c r="Y358" s="1954">
        <v>13141.7</v>
      </c>
      <c r="Z358" s="1954">
        <v>15368.5</v>
      </c>
      <c r="AA358" s="1954">
        <v>6524.8143453192297</v>
      </c>
      <c r="AB358" s="1954">
        <v>6937</v>
      </c>
      <c r="AC358" s="1954">
        <v>6937</v>
      </c>
      <c r="AD358" s="1954">
        <v>6552.97748122552</v>
      </c>
      <c r="AE358" s="1954">
        <v>7181.0843931887302</v>
      </c>
      <c r="AF358" s="1954">
        <v>9337.0553969576104</v>
      </c>
      <c r="AG358" s="1954">
        <v>11493.9557360295</v>
      </c>
      <c r="AH358" s="1954">
        <v>13831.548243248601</v>
      </c>
      <c r="AI358" s="1954">
        <v>14726.2843858097</v>
      </c>
      <c r="AJ358" s="1954">
        <v>14543.3308026335</v>
      </c>
      <c r="AK358" s="1954">
        <v>14360.618551199201</v>
      </c>
      <c r="AL358" s="1954">
        <v>14357.3964704267</v>
      </c>
      <c r="AM358" s="1954">
        <v>14354.2378325769</v>
      </c>
      <c r="AN358" s="1954">
        <v>14352.256482844599</v>
      </c>
      <c r="AO358" s="1954">
        <v>14350.301219949401</v>
      </c>
      <c r="AP358" s="1954">
        <v>14348.3691887637</v>
      </c>
      <c r="AQ358" s="1954">
        <v>14346.459971214699</v>
      </c>
      <c r="AR358" s="1954">
        <v>14344.5732129139</v>
      </c>
      <c r="AS358" s="456"/>
      <c r="AT358" s="456"/>
      <c r="AU358" s="456"/>
      <c r="AV358" s="456"/>
      <c r="AW358" s="456"/>
      <c r="AX358" s="456"/>
      <c r="AY358" s="456"/>
      <c r="AZ358" s="456"/>
      <c r="BA358" s="456"/>
      <c r="BB358" s="456"/>
      <c r="BC358" s="456"/>
      <c r="BD358" s="456"/>
      <c r="BE358" s="456"/>
      <c r="BF358" s="456"/>
      <c r="BG358" s="456"/>
      <c r="BH358" s="456"/>
      <c r="BI358" s="456"/>
      <c r="BJ358" s="456"/>
      <c r="BK358" s="456"/>
      <c r="BL358" s="456"/>
    </row>
    <row r="359" spans="1:64">
      <c r="A359" s="120"/>
      <c r="B359" s="120"/>
      <c r="C359" s="120">
        <v>4</v>
      </c>
      <c r="D359" s="1954">
        <v>0</v>
      </c>
      <c r="E359" s="1954">
        <v>0</v>
      </c>
      <c r="F359" s="1954">
        <v>0</v>
      </c>
      <c r="G359" s="1954">
        <v>0</v>
      </c>
      <c r="H359" s="1954">
        <v>0</v>
      </c>
      <c r="I359" s="1954">
        <v>0</v>
      </c>
      <c r="J359" s="1954">
        <v>0</v>
      </c>
      <c r="K359" s="1954">
        <v>0</v>
      </c>
      <c r="L359" s="1954">
        <v>0</v>
      </c>
      <c r="M359" s="1954">
        <v>0</v>
      </c>
      <c r="N359" s="1954">
        <v>0</v>
      </c>
      <c r="O359" s="1954">
        <v>0</v>
      </c>
      <c r="P359" s="1954">
        <v>0</v>
      </c>
      <c r="Q359" s="1954">
        <v>0</v>
      </c>
      <c r="R359" s="1954">
        <v>1666.6</v>
      </c>
      <c r="S359" s="1954">
        <v>2500</v>
      </c>
      <c r="T359" s="1954">
        <v>3333.3</v>
      </c>
      <c r="U359" s="1954">
        <v>5958.3</v>
      </c>
      <c r="V359" s="1954">
        <v>5958.3</v>
      </c>
      <c r="W359" s="1954">
        <v>11796</v>
      </c>
      <c r="X359" s="1954">
        <v>12308.3</v>
      </c>
      <c r="Y359" s="1954">
        <v>13141.7</v>
      </c>
      <c r="Z359" s="1954">
        <v>15368.5</v>
      </c>
      <c r="AA359" s="1954">
        <v>8079.0462165215204</v>
      </c>
      <c r="AB359" s="1954">
        <v>8042</v>
      </c>
      <c r="AC359" s="1954">
        <v>8042</v>
      </c>
      <c r="AD359" s="1954">
        <v>7651.2105605929401</v>
      </c>
      <c r="AE359" s="1954">
        <v>8210.4929170758296</v>
      </c>
      <c r="AF359" s="1954">
        <v>10673.8162375587</v>
      </c>
      <c r="AG359" s="1954">
        <v>13137.238633798001</v>
      </c>
      <c r="AH359" s="1954">
        <v>15806.0475589789</v>
      </c>
      <c r="AI359" s="1954">
        <v>16832.050069999001</v>
      </c>
      <c r="AJ359" s="1954">
        <v>16626.4224532562</v>
      </c>
      <c r="AK359" s="1954">
        <v>16420.820564713798</v>
      </c>
      <c r="AL359" s="1954">
        <v>16420.477061040699</v>
      </c>
      <c r="AM359" s="1954">
        <v>16420.140320971099</v>
      </c>
      <c r="AN359" s="1954">
        <v>16419.9290907262</v>
      </c>
      <c r="AO359" s="1954">
        <v>16419.720641579799</v>
      </c>
      <c r="AP359" s="1954">
        <v>16419.514669149001</v>
      </c>
      <c r="AQ359" s="1954">
        <v>16419.311128863399</v>
      </c>
      <c r="AR359" s="1954">
        <v>16419.1099829417</v>
      </c>
      <c r="AS359" s="456"/>
      <c r="AT359" s="456"/>
      <c r="AU359" s="456"/>
      <c r="AV359" s="456"/>
      <c r="AW359" s="456"/>
      <c r="AX359" s="456"/>
      <c r="AY359" s="456"/>
      <c r="AZ359" s="456"/>
      <c r="BA359" s="456"/>
      <c r="BB359" s="456"/>
      <c r="BC359" s="456"/>
      <c r="BD359" s="456"/>
      <c r="BE359" s="456"/>
      <c r="BF359" s="456"/>
      <c r="BG359" s="456"/>
      <c r="BH359" s="456"/>
      <c r="BI359" s="456"/>
      <c r="BJ359" s="456"/>
      <c r="BK359" s="456"/>
      <c r="BL359" s="456"/>
    </row>
    <row r="360" spans="1:64">
      <c r="A360" s="120"/>
      <c r="B360" s="120"/>
      <c r="C360" s="120">
        <v>5</v>
      </c>
      <c r="D360" s="1954">
        <v>0</v>
      </c>
      <c r="E360" s="1954">
        <v>0</v>
      </c>
      <c r="F360" s="1954">
        <v>0</v>
      </c>
      <c r="G360" s="1954">
        <v>0</v>
      </c>
      <c r="H360" s="1954">
        <v>0</v>
      </c>
      <c r="I360" s="1954">
        <v>0</v>
      </c>
      <c r="J360" s="1954">
        <v>0</v>
      </c>
      <c r="K360" s="1954">
        <v>0</v>
      </c>
      <c r="L360" s="1954">
        <v>0</v>
      </c>
      <c r="M360" s="1954">
        <v>0</v>
      </c>
      <c r="N360" s="1954">
        <v>0</v>
      </c>
      <c r="O360" s="1954">
        <v>0</v>
      </c>
      <c r="P360" s="1954">
        <v>0</v>
      </c>
      <c r="Q360" s="1954">
        <v>0</v>
      </c>
      <c r="R360" s="1954">
        <v>1666.7</v>
      </c>
      <c r="S360" s="1954">
        <v>2500</v>
      </c>
      <c r="T360" s="1954">
        <v>3333.3</v>
      </c>
      <c r="U360" s="1954">
        <v>5958.3</v>
      </c>
      <c r="V360" s="1954">
        <v>5958.3</v>
      </c>
      <c r="W360" s="1954">
        <v>11796</v>
      </c>
      <c r="X360" s="1954">
        <v>12308.4</v>
      </c>
      <c r="Y360" s="1954">
        <v>13141.6</v>
      </c>
      <c r="Z360" s="1954">
        <v>15368.5</v>
      </c>
      <c r="AA360" s="1954">
        <v>9685.4045023987692</v>
      </c>
      <c r="AB360" s="1954">
        <v>9210</v>
      </c>
      <c r="AC360" s="1954">
        <v>9210</v>
      </c>
      <c r="AD360" s="1954">
        <v>8665.3951900087795</v>
      </c>
      <c r="AE360" s="1954">
        <v>9161.1201763797308</v>
      </c>
      <c r="AF360" s="1954">
        <v>11908.2739526035</v>
      </c>
      <c r="AG360" s="1954">
        <v>14654.760085308801</v>
      </c>
      <c r="AH360" s="1954">
        <v>17629.437233199202</v>
      </c>
      <c r="AI360" s="1954">
        <v>18776.660217132801</v>
      </c>
      <c r="AJ360" s="1954">
        <v>18550.093824494499</v>
      </c>
      <c r="AK360" s="1954">
        <v>18323.354056786</v>
      </c>
      <c r="AL360" s="1954">
        <v>18325.6688309444</v>
      </c>
      <c r="AM360" s="1954">
        <v>18327.9380270902</v>
      </c>
      <c r="AN360" s="1954">
        <v>18329.3614480045</v>
      </c>
      <c r="AO360" s="1954">
        <v>18330.766127881401</v>
      </c>
      <c r="AP360" s="1954">
        <v>18332.1541178722</v>
      </c>
      <c r="AQ360" s="1954">
        <v>18333.525718324599</v>
      </c>
      <c r="AR360" s="1954">
        <v>18334.881183834699</v>
      </c>
      <c r="AS360" s="456"/>
      <c r="AT360" s="456"/>
      <c r="AU360" s="456"/>
      <c r="AV360" s="456"/>
      <c r="AW360" s="456"/>
      <c r="AX360" s="456"/>
      <c r="AY360" s="456"/>
      <c r="AZ360" s="456"/>
      <c r="BA360" s="456"/>
      <c r="BB360" s="456"/>
      <c r="BC360" s="456"/>
      <c r="BD360" s="456"/>
      <c r="BE360" s="456"/>
      <c r="BF360" s="456"/>
      <c r="BG360" s="456"/>
      <c r="BH360" s="456"/>
      <c r="BI360" s="456"/>
      <c r="BJ360" s="456"/>
      <c r="BK360" s="456"/>
      <c r="BL360" s="456"/>
    </row>
    <row r="361" spans="1:64">
      <c r="A361" s="120"/>
      <c r="B361" s="120"/>
      <c r="C361" s="120">
        <v>6</v>
      </c>
      <c r="D361" s="1954">
        <v>0</v>
      </c>
      <c r="E361" s="1954">
        <v>0</v>
      </c>
      <c r="F361" s="1954">
        <v>0</v>
      </c>
      <c r="G361" s="1954">
        <v>0</v>
      </c>
      <c r="H361" s="1954">
        <v>0</v>
      </c>
      <c r="I361" s="1954">
        <v>0</v>
      </c>
      <c r="J361" s="1954">
        <v>0</v>
      </c>
      <c r="K361" s="1954">
        <v>0</v>
      </c>
      <c r="L361" s="1954">
        <v>0</v>
      </c>
      <c r="M361" s="1954">
        <v>0</v>
      </c>
      <c r="N361" s="1954">
        <v>0</v>
      </c>
      <c r="O361" s="1954">
        <v>0</v>
      </c>
      <c r="P361" s="1954">
        <v>0</v>
      </c>
      <c r="Q361" s="1954">
        <v>0</v>
      </c>
      <c r="R361" s="1954">
        <v>1666.7</v>
      </c>
      <c r="S361" s="1954">
        <v>2500</v>
      </c>
      <c r="T361" s="1954">
        <v>3333.4</v>
      </c>
      <c r="U361" s="1954">
        <v>5958.4</v>
      </c>
      <c r="V361" s="1954">
        <v>5958.3</v>
      </c>
      <c r="W361" s="1954">
        <v>11796</v>
      </c>
      <c r="X361" s="1954">
        <v>12308.3</v>
      </c>
      <c r="Y361" s="1954">
        <v>13141.7</v>
      </c>
      <c r="Z361" s="1954">
        <v>15368.5</v>
      </c>
      <c r="AA361" s="1954">
        <v>9948.1679128222204</v>
      </c>
      <c r="AB361" s="1954">
        <v>9936</v>
      </c>
      <c r="AC361" s="1954">
        <v>9935.9999999999909</v>
      </c>
      <c r="AD361" s="1954">
        <v>9249.0649813392502</v>
      </c>
      <c r="AE361" s="1954">
        <v>9708.2122915408199</v>
      </c>
      <c r="AF361" s="1954">
        <v>12618.712324521601</v>
      </c>
      <c r="AG361" s="1954">
        <v>15528.103462099099</v>
      </c>
      <c r="AH361" s="1954">
        <v>18678.8097436852</v>
      </c>
      <c r="AI361" s="1954">
        <v>19895.795891128</v>
      </c>
      <c r="AJ361" s="1954">
        <v>19657.179097997199</v>
      </c>
      <c r="AK361" s="1954">
        <v>19418.274344580801</v>
      </c>
      <c r="AL361" s="1954">
        <v>19422.118974765599</v>
      </c>
      <c r="AM361" s="1954">
        <v>19425.887904000399</v>
      </c>
      <c r="AN361" s="1954">
        <v>19428.252077193301</v>
      </c>
      <c r="AO361" s="1954">
        <v>19430.585123220699</v>
      </c>
      <c r="AP361" s="1954">
        <v>19432.8904488593</v>
      </c>
      <c r="AQ361" s="1954">
        <v>19435.168552959301</v>
      </c>
      <c r="AR361" s="1954">
        <v>19437.4198583818</v>
      </c>
      <c r="AS361" s="456"/>
      <c r="AT361" s="456"/>
      <c r="AU361" s="456"/>
      <c r="AV361" s="456"/>
      <c r="AW361" s="456"/>
      <c r="AX361" s="456"/>
      <c r="AY361" s="456"/>
      <c r="AZ361" s="456"/>
      <c r="BA361" s="456"/>
      <c r="BB361" s="456"/>
      <c r="BC361" s="456"/>
      <c r="BD361" s="456"/>
      <c r="BE361" s="456"/>
      <c r="BF361" s="456"/>
      <c r="BG361" s="456"/>
      <c r="BH361" s="456"/>
      <c r="BI361" s="456"/>
      <c r="BJ361" s="456"/>
      <c r="BK361" s="456"/>
      <c r="BL361" s="456"/>
    </row>
    <row r="362" spans="1:64">
      <c r="A362" s="120"/>
      <c r="B362" s="120"/>
      <c r="C362" s="120">
        <v>7</v>
      </c>
      <c r="D362" s="1954">
        <v>0</v>
      </c>
      <c r="E362" s="1954">
        <v>0</v>
      </c>
      <c r="F362" s="1954">
        <v>0</v>
      </c>
      <c r="G362" s="1954">
        <v>0</v>
      </c>
      <c r="H362" s="1954">
        <v>0</v>
      </c>
      <c r="I362" s="1954">
        <v>0</v>
      </c>
      <c r="J362" s="1954">
        <v>0</v>
      </c>
      <c r="K362" s="1954">
        <v>0</v>
      </c>
      <c r="L362" s="1954">
        <v>0</v>
      </c>
      <c r="M362" s="1954">
        <v>0</v>
      </c>
      <c r="N362" s="1954">
        <v>0</v>
      </c>
      <c r="O362" s="1954">
        <v>0</v>
      </c>
      <c r="P362" s="1954">
        <v>0</v>
      </c>
      <c r="Q362" s="1954">
        <v>0</v>
      </c>
      <c r="R362" s="1954">
        <v>1666.6</v>
      </c>
      <c r="S362" s="1954">
        <v>2500</v>
      </c>
      <c r="T362" s="1954">
        <v>3333.3</v>
      </c>
      <c r="U362" s="1954">
        <v>5958.3</v>
      </c>
      <c r="V362" s="1954">
        <v>5958.3</v>
      </c>
      <c r="W362" s="1954">
        <v>11796</v>
      </c>
      <c r="X362" s="1954">
        <v>12942.8</v>
      </c>
      <c r="Y362" s="1954">
        <v>13141.7</v>
      </c>
      <c r="Z362" s="1954">
        <v>15368.5</v>
      </c>
      <c r="AA362" s="1954">
        <v>10261.6368465549</v>
      </c>
      <c r="AB362" s="1954">
        <v>10315</v>
      </c>
      <c r="AC362" s="1954">
        <v>10315</v>
      </c>
      <c r="AD362" s="1954">
        <v>10698.6041389931</v>
      </c>
      <c r="AE362" s="1954">
        <v>10033.8415184847</v>
      </c>
      <c r="AF362" s="1954">
        <v>13041.565243487201</v>
      </c>
      <c r="AG362" s="1954">
        <v>16047.9174399646</v>
      </c>
      <c r="AH362" s="1954">
        <v>19303.396261926398</v>
      </c>
      <c r="AI362" s="1954">
        <v>20561.9054442899</v>
      </c>
      <c r="AJ362" s="1954">
        <v>20316.116252786</v>
      </c>
      <c r="AK362" s="1954">
        <v>20069.9708998762</v>
      </c>
      <c r="AL362" s="1954">
        <v>20074.726100368</v>
      </c>
      <c r="AM362" s="1954">
        <v>20079.3876707374</v>
      </c>
      <c r="AN362" s="1954">
        <v>20082.311779686399</v>
      </c>
      <c r="AO362" s="1954">
        <v>20085.197389246699</v>
      </c>
      <c r="AP362" s="1954">
        <v>20088.048713062799</v>
      </c>
      <c r="AQ362" s="1954">
        <v>20090.8663681338</v>
      </c>
      <c r="AR362" s="1954">
        <v>20093.650877472301</v>
      </c>
      <c r="AS362" s="456"/>
      <c r="AT362" s="456"/>
      <c r="AU362" s="456"/>
      <c r="AV362" s="456"/>
      <c r="AW362" s="456"/>
      <c r="AX362" s="456"/>
      <c r="AY362" s="456"/>
      <c r="AZ362" s="456"/>
      <c r="BA362" s="456"/>
      <c r="BB362" s="456"/>
      <c r="BC362" s="456"/>
      <c r="BD362" s="456"/>
      <c r="BE362" s="456"/>
      <c r="BF362" s="456"/>
      <c r="BG362" s="456"/>
      <c r="BH362" s="456"/>
      <c r="BI362" s="456"/>
      <c r="BJ362" s="456"/>
      <c r="BK362" s="456"/>
      <c r="BL362" s="456"/>
    </row>
    <row r="363" spans="1:64">
      <c r="A363" s="120"/>
      <c r="B363" s="120"/>
      <c r="C363" s="120">
        <v>8</v>
      </c>
      <c r="D363" s="1954">
        <v>0</v>
      </c>
      <c r="E363" s="1954">
        <v>0</v>
      </c>
      <c r="F363" s="1954">
        <v>0</v>
      </c>
      <c r="G363" s="1954">
        <v>0</v>
      </c>
      <c r="H363" s="1954">
        <v>0</v>
      </c>
      <c r="I363" s="1954">
        <v>0</v>
      </c>
      <c r="J363" s="1954">
        <v>0</v>
      </c>
      <c r="K363" s="1954">
        <v>0</v>
      </c>
      <c r="L363" s="1954">
        <v>0</v>
      </c>
      <c r="M363" s="1954">
        <v>0</v>
      </c>
      <c r="N363" s="1954">
        <v>0</v>
      </c>
      <c r="O363" s="1954">
        <v>0</v>
      </c>
      <c r="P363" s="1954">
        <v>0</v>
      </c>
      <c r="Q363" s="1954">
        <v>0</v>
      </c>
      <c r="R363" s="1954">
        <v>1666.7</v>
      </c>
      <c r="S363" s="1954">
        <v>2500</v>
      </c>
      <c r="T363" s="1954">
        <v>3333.3</v>
      </c>
      <c r="U363" s="1954">
        <v>5958.3</v>
      </c>
      <c r="V363" s="1954">
        <v>5958.3</v>
      </c>
      <c r="W363" s="1954">
        <v>11796</v>
      </c>
      <c r="X363" s="1954">
        <v>12942.9</v>
      </c>
      <c r="Y363" s="1954">
        <v>13141.6</v>
      </c>
      <c r="Z363" s="1954">
        <v>15368.5</v>
      </c>
      <c r="AA363" s="1954">
        <v>10506.517324218001</v>
      </c>
      <c r="AB363" s="1954">
        <v>10797</v>
      </c>
      <c r="AC363" s="1954">
        <v>10797</v>
      </c>
      <c r="AD363" s="1954">
        <v>11101.102827094601</v>
      </c>
      <c r="AE363" s="1954">
        <v>10411.1162410998</v>
      </c>
      <c r="AF363" s="1954">
        <v>13531.483544761901</v>
      </c>
      <c r="AG363" s="1954">
        <v>16650.1750325992</v>
      </c>
      <c r="AH363" s="1954">
        <v>20027.043545157499</v>
      </c>
      <c r="AI363" s="1954">
        <v>21333.661405076899</v>
      </c>
      <c r="AJ363" s="1954">
        <v>21079.5622573935</v>
      </c>
      <c r="AK363" s="1954">
        <v>20825.0279303395</v>
      </c>
      <c r="AL363" s="1954">
        <v>20830.838119547101</v>
      </c>
      <c r="AM363" s="1954">
        <v>20836.5339058547</v>
      </c>
      <c r="AN363" s="1954">
        <v>20840.106757574998</v>
      </c>
      <c r="AO363" s="1954">
        <v>20843.6325684326</v>
      </c>
      <c r="AP363" s="1954">
        <v>20847.116486911498</v>
      </c>
      <c r="AQ363" s="1954">
        <v>20850.559266897901</v>
      </c>
      <c r="AR363" s="1954">
        <v>20853.9615474399</v>
      </c>
      <c r="AS363" s="456"/>
      <c r="AT363" s="456"/>
      <c r="AU363" s="456"/>
      <c r="AV363" s="456"/>
      <c r="AW363" s="456"/>
      <c r="AX363" s="456"/>
      <c r="AY363" s="456"/>
      <c r="AZ363" s="456"/>
      <c r="BA363" s="456"/>
      <c r="BB363" s="456"/>
      <c r="BC363" s="456"/>
      <c r="BD363" s="456"/>
      <c r="BE363" s="456"/>
      <c r="BF363" s="456"/>
      <c r="BG363" s="456"/>
      <c r="BH363" s="456"/>
      <c r="BI363" s="456"/>
      <c r="BJ363" s="456"/>
      <c r="BK363" s="456"/>
      <c r="BL363" s="456"/>
    </row>
    <row r="364" spans="1:64">
      <c r="A364" s="120"/>
      <c r="B364" s="120"/>
      <c r="C364" s="120">
        <v>9</v>
      </c>
      <c r="D364" s="1954">
        <v>0</v>
      </c>
      <c r="E364" s="1954">
        <v>0</v>
      </c>
      <c r="F364" s="1954">
        <v>0</v>
      </c>
      <c r="G364" s="1954">
        <v>0</v>
      </c>
      <c r="H364" s="1954">
        <v>0</v>
      </c>
      <c r="I364" s="1954">
        <v>0</v>
      </c>
      <c r="J364" s="1954">
        <v>0</v>
      </c>
      <c r="K364" s="1954">
        <v>0</v>
      </c>
      <c r="L364" s="1954">
        <v>0</v>
      </c>
      <c r="M364" s="1954">
        <v>0</v>
      </c>
      <c r="N364" s="1954">
        <v>0</v>
      </c>
      <c r="O364" s="1954">
        <v>0</v>
      </c>
      <c r="P364" s="1954">
        <v>0</v>
      </c>
      <c r="Q364" s="1954">
        <v>0</v>
      </c>
      <c r="R364" s="1954">
        <v>1666.7</v>
      </c>
      <c r="S364" s="1954">
        <v>2500</v>
      </c>
      <c r="T364" s="1954">
        <v>3333.4</v>
      </c>
      <c r="U364" s="1954">
        <v>5958.4</v>
      </c>
      <c r="V364" s="1954">
        <v>5958.4</v>
      </c>
      <c r="W364" s="1954">
        <v>11796</v>
      </c>
      <c r="X364" s="1954">
        <v>12942.8</v>
      </c>
      <c r="Y364" s="1954">
        <v>13141.6</v>
      </c>
      <c r="Z364" s="1954">
        <v>15368.5</v>
      </c>
      <c r="AA364" s="1954">
        <v>11716.629605083501</v>
      </c>
      <c r="AB364" s="1954">
        <v>10286</v>
      </c>
      <c r="AC364" s="1954">
        <v>10286</v>
      </c>
      <c r="AD364" s="1954">
        <v>10646.307325689901</v>
      </c>
      <c r="AE364" s="1954">
        <v>9984.8220649662708</v>
      </c>
      <c r="AF364" s="1954">
        <v>12977.9099653634</v>
      </c>
      <c r="AG364" s="1954">
        <v>15969.665873404199</v>
      </c>
      <c r="AH364" s="1954">
        <v>19209.3724849869</v>
      </c>
      <c r="AI364" s="1954">
        <v>20461.630887899901</v>
      </c>
      <c r="AJ364" s="1954">
        <v>20216.9214122802</v>
      </c>
      <c r="AK364" s="1954">
        <v>19971.866042089801</v>
      </c>
      <c r="AL364" s="1954">
        <v>19976.484167481602</v>
      </c>
      <c r="AM364" s="1954">
        <v>19981.011361766199</v>
      </c>
      <c r="AN364" s="1954">
        <v>19983.851179311099</v>
      </c>
      <c r="AO364" s="1954">
        <v>19986.653607264299</v>
      </c>
      <c r="AP364" s="1954">
        <v>19989.422737806399</v>
      </c>
      <c r="AQ364" s="1954">
        <v>19992.159170150499</v>
      </c>
      <c r="AR364" s="1954">
        <v>19994.8634122328</v>
      </c>
      <c r="AS364" s="456"/>
      <c r="AT364" s="456"/>
      <c r="AU364" s="456"/>
      <c r="AV364" s="456"/>
      <c r="AW364" s="456"/>
      <c r="AX364" s="456"/>
      <c r="AY364" s="456"/>
      <c r="AZ364" s="456"/>
      <c r="BA364" s="456"/>
      <c r="BB364" s="456"/>
      <c r="BC364" s="456"/>
      <c r="BD364" s="456"/>
      <c r="BE364" s="456"/>
      <c r="BF364" s="456"/>
      <c r="BG364" s="456"/>
      <c r="BH364" s="456"/>
      <c r="BI364" s="456"/>
      <c r="BJ364" s="456"/>
      <c r="BK364" s="456"/>
      <c r="BL364" s="456"/>
    </row>
    <row r="365" spans="1:64">
      <c r="A365" s="120"/>
      <c r="B365" s="120"/>
      <c r="C365" s="120">
        <v>10</v>
      </c>
      <c r="D365" s="1954">
        <v>0</v>
      </c>
      <c r="E365" s="1954">
        <v>0</v>
      </c>
      <c r="F365" s="1954">
        <v>0</v>
      </c>
      <c r="G365" s="1954">
        <v>0</v>
      </c>
      <c r="H365" s="1954">
        <v>0</v>
      </c>
      <c r="I365" s="1954">
        <v>0</v>
      </c>
      <c r="J365" s="1954">
        <v>0</v>
      </c>
      <c r="K365" s="1954">
        <v>0</v>
      </c>
      <c r="L365" s="1954">
        <v>0</v>
      </c>
      <c r="M365" s="1954">
        <v>0</v>
      </c>
      <c r="N365" s="1954">
        <v>0</v>
      </c>
      <c r="O365" s="1954">
        <v>0</v>
      </c>
      <c r="P365" s="1954">
        <v>0</v>
      </c>
      <c r="Q365" s="1954">
        <v>0</v>
      </c>
      <c r="R365" s="1954">
        <v>1666.6</v>
      </c>
      <c r="S365" s="1954">
        <v>2500</v>
      </c>
      <c r="T365" s="1954">
        <v>3333.3</v>
      </c>
      <c r="U365" s="1954">
        <v>5958.3</v>
      </c>
      <c r="V365" s="1954">
        <v>5958.3</v>
      </c>
      <c r="W365" s="1954">
        <v>11796</v>
      </c>
      <c r="X365" s="1954">
        <v>12942.8</v>
      </c>
      <c r="Y365" s="1954">
        <v>9753.1</v>
      </c>
      <c r="Z365" s="1954">
        <v>15368.5</v>
      </c>
      <c r="AA365" s="1954">
        <v>9235.7938773790993</v>
      </c>
      <c r="AB365" s="1954">
        <v>9494</v>
      </c>
      <c r="AC365" s="1954">
        <v>9494</v>
      </c>
      <c r="AD365" s="1954">
        <v>10006.6052343917</v>
      </c>
      <c r="AE365" s="1954">
        <v>9385.2091067497095</v>
      </c>
      <c r="AF365" s="1954">
        <v>12199.2695097411</v>
      </c>
      <c r="AG365" s="1954">
        <v>15012.4815324421</v>
      </c>
      <c r="AH365" s="1954">
        <v>18059.260213494301</v>
      </c>
      <c r="AI365" s="1954">
        <v>19235.0581892013</v>
      </c>
      <c r="AJ365" s="1954">
        <v>19003.555952521201</v>
      </c>
      <c r="AK365" s="1954">
        <v>18771.833406666701</v>
      </c>
      <c r="AL365" s="1954">
        <v>18774.774809853501</v>
      </c>
      <c r="AM365" s="1954">
        <v>18777.6582966727</v>
      </c>
      <c r="AN365" s="1954">
        <v>18779.467049720199</v>
      </c>
      <c r="AO365" s="1954">
        <v>18781.251988372402</v>
      </c>
      <c r="AP365" s="1954">
        <v>18783.015719044499</v>
      </c>
      <c r="AQ365" s="1954">
        <v>18784.758623390899</v>
      </c>
      <c r="AR365" s="1954">
        <v>18786.481024929199</v>
      </c>
      <c r="AS365" s="456"/>
      <c r="AT365" s="456"/>
      <c r="AU365" s="456"/>
      <c r="AV365" s="456"/>
      <c r="AW365" s="456"/>
      <c r="AX365" s="456"/>
      <c r="AY365" s="456"/>
      <c r="AZ365" s="456"/>
      <c r="BA365" s="456"/>
      <c r="BB365" s="456"/>
      <c r="BC365" s="456"/>
      <c r="BD365" s="456"/>
      <c r="BE365" s="456"/>
      <c r="BF365" s="456"/>
      <c r="BG365" s="456"/>
      <c r="BH365" s="456"/>
      <c r="BI365" s="456"/>
      <c r="BJ365" s="456"/>
      <c r="BK365" s="456"/>
      <c r="BL365" s="456"/>
    </row>
    <row r="366" spans="1:64">
      <c r="A366" s="120"/>
      <c r="B366" s="120"/>
      <c r="C366" s="120">
        <v>11</v>
      </c>
      <c r="D366" s="1954">
        <v>0</v>
      </c>
      <c r="E366" s="1954">
        <v>0</v>
      </c>
      <c r="F366" s="1954">
        <v>0</v>
      </c>
      <c r="G366" s="1954">
        <v>0</v>
      </c>
      <c r="H366" s="1954">
        <v>0</v>
      </c>
      <c r="I366" s="1954">
        <v>0</v>
      </c>
      <c r="J366" s="1954">
        <v>0</v>
      </c>
      <c r="K366" s="1954">
        <v>0</v>
      </c>
      <c r="L366" s="1954">
        <v>0</v>
      </c>
      <c r="M366" s="1954">
        <v>0</v>
      </c>
      <c r="N366" s="1954">
        <v>0</v>
      </c>
      <c r="O366" s="1954">
        <v>0</v>
      </c>
      <c r="P366" s="1954">
        <v>0</v>
      </c>
      <c r="Q366" s="1954">
        <v>0</v>
      </c>
      <c r="R366" s="1954">
        <v>1666.7</v>
      </c>
      <c r="S366" s="1954">
        <v>2500</v>
      </c>
      <c r="T366" s="1954">
        <v>3333.3</v>
      </c>
      <c r="U366" s="1954">
        <v>5958.3</v>
      </c>
      <c r="V366" s="1954">
        <v>5958.3</v>
      </c>
      <c r="W366" s="1954">
        <v>11796</v>
      </c>
      <c r="X366" s="1954">
        <v>12942.9</v>
      </c>
      <c r="Y366" s="1954">
        <v>6474.9</v>
      </c>
      <c r="Z366" s="1954">
        <v>15368.5</v>
      </c>
      <c r="AA366" s="1954">
        <v>7713.41027121771</v>
      </c>
      <c r="AB366" s="1954">
        <v>7811</v>
      </c>
      <c r="AC366" s="1954">
        <v>7811</v>
      </c>
      <c r="AD366" s="1954">
        <v>8469.4524719437795</v>
      </c>
      <c r="AE366" s="1954">
        <v>7944.3873122614796</v>
      </c>
      <c r="AF366" s="1954">
        <v>10328.2590134577</v>
      </c>
      <c r="AG366" s="1954">
        <v>12712.4444153272</v>
      </c>
      <c r="AH366" s="1954">
        <v>15295.632769878501</v>
      </c>
      <c r="AI366" s="1954">
        <v>16287.702478167699</v>
      </c>
      <c r="AJ366" s="1954">
        <v>16087.936176224501</v>
      </c>
      <c r="AK366" s="1954">
        <v>15888.2513367304</v>
      </c>
      <c r="AL366" s="1954">
        <v>15887.163711086099</v>
      </c>
      <c r="AM366" s="1954">
        <v>15886.097500841999</v>
      </c>
      <c r="AN366" s="1954">
        <v>15885.4286886887</v>
      </c>
      <c r="AO366" s="1954">
        <v>15884.7686822468</v>
      </c>
      <c r="AP366" s="1954">
        <v>15884.1165177569</v>
      </c>
      <c r="AQ366" s="1954">
        <v>15883.472054097099</v>
      </c>
      <c r="AR366" s="1954">
        <v>15882.835171642</v>
      </c>
      <c r="AS366" s="456"/>
      <c r="AT366" s="456"/>
      <c r="AU366" s="456"/>
      <c r="AV366" s="456"/>
      <c r="AW366" s="456"/>
      <c r="AX366" s="456"/>
      <c r="AY366" s="456"/>
      <c r="AZ366" s="456"/>
      <c r="BA366" s="456"/>
      <c r="BB366" s="456"/>
      <c r="BC366" s="456"/>
      <c r="BD366" s="456"/>
      <c r="BE366" s="456"/>
      <c r="BF366" s="456"/>
      <c r="BG366" s="456"/>
      <c r="BH366" s="456"/>
      <c r="BI366" s="456"/>
      <c r="BJ366" s="456"/>
      <c r="BK366" s="456"/>
      <c r="BL366" s="456"/>
    </row>
    <row r="367" spans="1:64">
      <c r="A367" s="120"/>
      <c r="B367" s="120"/>
      <c r="C367" s="120">
        <v>12</v>
      </c>
      <c r="D367" s="1954">
        <v>0</v>
      </c>
      <c r="E367" s="1954">
        <v>0</v>
      </c>
      <c r="F367" s="1954">
        <v>0</v>
      </c>
      <c r="G367" s="1954">
        <v>0</v>
      </c>
      <c r="H367" s="1954">
        <v>0</v>
      </c>
      <c r="I367" s="1954">
        <v>0</v>
      </c>
      <c r="J367" s="1954">
        <v>0</v>
      </c>
      <c r="K367" s="1954">
        <v>0</v>
      </c>
      <c r="L367" s="1954">
        <v>0</v>
      </c>
      <c r="M367" s="1954">
        <v>0</v>
      </c>
      <c r="N367" s="1954">
        <v>0</v>
      </c>
      <c r="O367" s="1954">
        <v>0</v>
      </c>
      <c r="P367" s="1954">
        <v>0</v>
      </c>
      <c r="Q367" s="1954">
        <v>10000</v>
      </c>
      <c r="R367" s="1954">
        <v>1666.7</v>
      </c>
      <c r="S367" s="1954">
        <v>2500</v>
      </c>
      <c r="T367" s="1954">
        <v>4020.4</v>
      </c>
      <c r="U367" s="1954">
        <v>7583.4</v>
      </c>
      <c r="V367" s="1954">
        <v>15040.5</v>
      </c>
      <c r="W367" s="1954">
        <v>11796</v>
      </c>
      <c r="X367" s="1954">
        <v>12942.8</v>
      </c>
      <c r="Y367" s="1954">
        <v>8740</v>
      </c>
      <c r="Z367" s="1954">
        <v>17807.5</v>
      </c>
      <c r="AA367" s="1954">
        <v>5886.5499438240404</v>
      </c>
      <c r="AB367" s="1954">
        <v>5988</v>
      </c>
      <c r="AC367" s="1954">
        <v>5988</v>
      </c>
      <c r="AD367" s="1954">
        <v>6736.1866596088003</v>
      </c>
      <c r="AE367" s="1954">
        <v>6319.7425670791199</v>
      </c>
      <c r="AF367" s="1954">
        <v>8218.5412242097991</v>
      </c>
      <c r="AG367" s="1954">
        <v>10118.9639236109</v>
      </c>
      <c r="AH367" s="1954">
        <v>12179.416162739501</v>
      </c>
      <c r="AI367" s="1954">
        <v>12964.3171806718</v>
      </c>
      <c r="AJ367" s="1954">
        <v>12800.335748030901</v>
      </c>
      <c r="AK367" s="1954">
        <v>12636.776050095101</v>
      </c>
      <c r="AL367" s="1954">
        <v>12631.145363994599</v>
      </c>
      <c r="AM367" s="1954">
        <v>12625.6255463695</v>
      </c>
      <c r="AN367" s="1954">
        <v>12622.163076249901</v>
      </c>
      <c r="AO367" s="1954">
        <v>12618.746193687201</v>
      </c>
      <c r="AP367" s="1954">
        <v>12615.369909257701</v>
      </c>
      <c r="AQ367" s="1954">
        <v>12612.033492365899</v>
      </c>
      <c r="AR367" s="1954">
        <v>12608.7363237069</v>
      </c>
      <c r="AS367" s="456"/>
      <c r="AT367" s="456"/>
      <c r="AU367" s="456"/>
      <c r="AV367" s="456"/>
      <c r="AW367" s="456"/>
      <c r="AX367" s="456"/>
      <c r="AY367" s="456"/>
      <c r="AZ367" s="456"/>
      <c r="BA367" s="456"/>
      <c r="BB367" s="456"/>
      <c r="BC367" s="456"/>
      <c r="BD367" s="456"/>
      <c r="BE367" s="456"/>
      <c r="BF367" s="456"/>
      <c r="BG367" s="456"/>
      <c r="BH367" s="456"/>
      <c r="BI367" s="456"/>
      <c r="BJ367" s="456"/>
      <c r="BK367" s="456"/>
      <c r="BL367" s="456"/>
    </row>
    <row r="368" spans="1:64" ht="15.75">
      <c r="A368" s="120"/>
      <c r="B368" s="120"/>
      <c r="C368" s="277"/>
      <c r="D368" s="277">
        <v>0</v>
      </c>
      <c r="E368" s="277">
        <v>0</v>
      </c>
      <c r="F368" s="277">
        <v>0</v>
      </c>
      <c r="G368" s="277">
        <v>0</v>
      </c>
      <c r="H368" s="277">
        <v>0</v>
      </c>
      <c r="I368" s="277">
        <v>0</v>
      </c>
      <c r="J368" s="277">
        <v>0</v>
      </c>
      <c r="K368" s="277">
        <v>0</v>
      </c>
      <c r="L368" s="277">
        <v>0</v>
      </c>
      <c r="M368" s="277">
        <v>0</v>
      </c>
      <c r="N368" s="277">
        <v>0</v>
      </c>
      <c r="O368" s="277">
        <v>0</v>
      </c>
      <c r="P368" s="277">
        <v>0</v>
      </c>
      <c r="Q368" s="277">
        <v>10000</v>
      </c>
      <c r="R368" s="277">
        <v>20000.000000000004</v>
      </c>
      <c r="S368" s="277">
        <v>30000</v>
      </c>
      <c r="T368" s="277">
        <v>40687.000000000007</v>
      </c>
      <c r="U368" s="277">
        <v>73125</v>
      </c>
      <c r="V368" s="277">
        <v>80582.000000000015</v>
      </c>
      <c r="W368" s="277">
        <v>140188</v>
      </c>
      <c r="X368" s="277">
        <v>151507</v>
      </c>
      <c r="Y368" s="277">
        <v>143242.90000000002</v>
      </c>
      <c r="Z368" s="277">
        <v>186861</v>
      </c>
      <c r="AA368" s="277">
        <v>99999.999999999985</v>
      </c>
      <c r="AB368" s="277">
        <v>100000</v>
      </c>
      <c r="AC368" s="277">
        <v>100000</v>
      </c>
      <c r="AD368" s="277">
        <v>99999.999999999913</v>
      </c>
      <c r="AE368" s="277">
        <v>100000.00000000003</v>
      </c>
      <c r="AF368" s="277">
        <v>129999.99999999999</v>
      </c>
      <c r="AG368" s="277">
        <v>160000.00000000003</v>
      </c>
      <c r="AH368" s="277">
        <v>192500</v>
      </c>
      <c r="AI368" s="277">
        <v>204999.99999999974</v>
      </c>
      <c r="AJ368" s="277">
        <v>202500.0000000002</v>
      </c>
      <c r="AK368" s="277">
        <v>199999.99999999991</v>
      </c>
      <c r="AL368" s="277">
        <v>200000.00000000012</v>
      </c>
      <c r="AM368" s="277">
        <v>200000.00000000003</v>
      </c>
      <c r="AN368" s="277">
        <v>200000.00000000012</v>
      </c>
      <c r="AO368" s="277">
        <v>200000.00000000012</v>
      </c>
      <c r="AP368" s="277">
        <v>200000</v>
      </c>
      <c r="AQ368" s="277">
        <v>199999.99999999991</v>
      </c>
      <c r="AR368" s="277">
        <v>199999.99999999991</v>
      </c>
    </row>
    <row r="369" spans="1:44" ht="15.75">
      <c r="A369" s="120"/>
      <c r="B369" s="120"/>
      <c r="C369" s="277"/>
      <c r="D369" s="277"/>
      <c r="E369" s="277"/>
      <c r="F369" s="277"/>
      <c r="G369" s="277"/>
      <c r="H369" s="277"/>
      <c r="I369" s="277"/>
      <c r="J369" s="277"/>
      <c r="K369" s="277"/>
      <c r="L369" s="277"/>
      <c r="M369" s="277"/>
      <c r="N369" s="277"/>
      <c r="O369" s="277"/>
      <c r="P369" s="277"/>
      <c r="Q369" s="277"/>
      <c r="R369" s="277"/>
      <c r="S369" s="277"/>
      <c r="T369" s="277"/>
      <c r="U369" s="277"/>
      <c r="V369" s="277"/>
      <c r="W369" s="277"/>
      <c r="X369" s="277"/>
      <c r="Y369" s="277"/>
      <c r="Z369" s="277"/>
      <c r="AA369" s="277"/>
      <c r="AB369" s="277"/>
      <c r="AC369" s="277"/>
      <c r="AD369" s="277"/>
      <c r="AE369" s="277"/>
      <c r="AF369" s="277"/>
      <c r="AG369" s="277"/>
      <c r="AH369" s="277"/>
      <c r="AI369" s="277"/>
      <c r="AJ369" s="277"/>
      <c r="AK369" s="277"/>
      <c r="AL369" s="277"/>
      <c r="AM369" s="277"/>
      <c r="AN369" s="277"/>
      <c r="AO369" s="277"/>
      <c r="AP369" s="277"/>
      <c r="AQ369" s="277"/>
      <c r="AR369" s="277"/>
    </row>
    <row r="370" spans="1:44" ht="15.75">
      <c r="A370" s="120"/>
      <c r="B370" s="277" t="s">
        <v>3289</v>
      </c>
      <c r="C370" s="120"/>
      <c r="D370" s="277"/>
      <c r="E370" s="277"/>
      <c r="F370" s="277"/>
      <c r="G370" s="277"/>
      <c r="H370" s="277"/>
      <c r="I370" s="277"/>
      <c r="J370" s="277"/>
      <c r="K370" s="277"/>
      <c r="L370" s="277"/>
      <c r="M370" s="277"/>
      <c r="N370" s="277"/>
      <c r="O370" s="277"/>
      <c r="P370" s="277"/>
      <c r="Q370" s="277"/>
      <c r="R370" s="277"/>
      <c r="S370" s="277"/>
      <c r="T370" s="277"/>
      <c r="U370" s="277"/>
      <c r="V370" s="277"/>
      <c r="W370" s="277"/>
      <c r="X370" s="277"/>
      <c r="Y370" s="277"/>
      <c r="Z370" s="277"/>
      <c r="AA370" s="277"/>
      <c r="AB370" s="277"/>
      <c r="AC370" s="277"/>
      <c r="AD370" s="277"/>
      <c r="AE370" s="277"/>
      <c r="AF370" s="277"/>
      <c r="AG370" s="277"/>
      <c r="AH370" s="277"/>
      <c r="AI370" s="277"/>
      <c r="AJ370" s="277"/>
      <c r="AK370" s="277"/>
      <c r="AL370" s="277"/>
      <c r="AM370" s="277"/>
      <c r="AN370" s="277"/>
      <c r="AO370" s="277"/>
      <c r="AP370" s="277"/>
      <c r="AQ370" s="277"/>
      <c r="AR370" s="277"/>
    </row>
    <row r="371" spans="1:44">
      <c r="A371" s="120"/>
      <c r="B371" s="120"/>
      <c r="C371" s="120">
        <v>1</v>
      </c>
      <c r="D371" s="454">
        <v>157862.39999999999</v>
      </c>
      <c r="E371" s="454">
        <v>182684.7</v>
      </c>
      <c r="F371" s="454">
        <v>114322.59999999998</v>
      </c>
      <c r="G371" s="454">
        <v>115828.59999999998</v>
      </c>
      <c r="H371" s="454">
        <v>140413.09999999989</v>
      </c>
      <c r="I371" s="454">
        <v>84196.200000000012</v>
      </c>
      <c r="J371" s="454">
        <v>103821.4</v>
      </c>
      <c r="K371" s="454">
        <v>97020.699999999968</v>
      </c>
      <c r="L371" s="454">
        <v>112108.1</v>
      </c>
      <c r="M371" s="454">
        <v>103156.59999999998</v>
      </c>
      <c r="N371" s="454">
        <v>161647.20000000001</v>
      </c>
      <c r="O371" s="454">
        <v>137176.30000000005</v>
      </c>
      <c r="P371" s="454">
        <v>158839.70000000004</v>
      </c>
      <c r="Q371" s="454">
        <v>156695.9</v>
      </c>
      <c r="R371" s="454">
        <v>164496.60000000003</v>
      </c>
      <c r="S371" s="454">
        <v>117311.3</v>
      </c>
      <c r="T371" s="454">
        <v>158386.99999999997</v>
      </c>
      <c r="U371" s="454">
        <v>150303.5</v>
      </c>
      <c r="V371" s="454">
        <v>115132.20000000001</v>
      </c>
      <c r="W371" s="454">
        <v>121119.29999999999</v>
      </c>
      <c r="X371" s="454">
        <v>114863.7</v>
      </c>
      <c r="Y371" s="454">
        <v>93082.60000000002</v>
      </c>
      <c r="Z371" s="454">
        <v>98204.5</v>
      </c>
      <c r="AA371" s="454">
        <v>103553.1</v>
      </c>
      <c r="AB371" s="454">
        <v>103152.91382397599</v>
      </c>
      <c r="AC371" s="454">
        <v>99429.04415620667</v>
      </c>
      <c r="AD371" s="454">
        <v>95967.082029565936</v>
      </c>
      <c r="AE371" s="454">
        <v>96853.058227787405</v>
      </c>
      <c r="AF371" s="454">
        <v>97560.90404507042</v>
      </c>
      <c r="AG371" s="454">
        <v>98210.880864382867</v>
      </c>
      <c r="AH371" s="454">
        <v>96463.180843496288</v>
      </c>
      <c r="AI371" s="454">
        <v>99368.175844298225</v>
      </c>
      <c r="AJ371" s="454">
        <v>99425.122914322696</v>
      </c>
      <c r="AK371" s="454">
        <v>99323.0204011389</v>
      </c>
      <c r="AL371" s="454">
        <v>99240.563848381105</v>
      </c>
      <c r="AM371" s="454">
        <v>98650.839228804121</v>
      </c>
      <c r="AN371" s="454">
        <v>98902.332333880448</v>
      </c>
      <c r="AO371" s="454">
        <v>98642.347544961493</v>
      </c>
      <c r="AP371" s="454">
        <v>98403.503764899564</v>
      </c>
      <c r="AQ371" s="454">
        <v>98165.537936116307</v>
      </c>
      <c r="AR371" s="454">
        <v>97948.044675929181</v>
      </c>
    </row>
    <row r="372" spans="1:44">
      <c r="A372" s="120"/>
      <c r="B372" s="120"/>
      <c r="C372" s="120">
        <v>2</v>
      </c>
      <c r="D372" s="454">
        <v>156513.1</v>
      </c>
      <c r="E372" s="454">
        <v>132706.6</v>
      </c>
      <c r="F372" s="454">
        <v>92662.000000000015</v>
      </c>
      <c r="G372" s="454">
        <v>100069.90000000001</v>
      </c>
      <c r="H372" s="454">
        <v>97156.699999999983</v>
      </c>
      <c r="I372" s="454">
        <v>71593.7</v>
      </c>
      <c r="J372" s="454">
        <v>80380.999999999985</v>
      </c>
      <c r="K372" s="454">
        <v>88266.200000000012</v>
      </c>
      <c r="L372" s="454">
        <v>73231.199999999997</v>
      </c>
      <c r="M372" s="454">
        <v>86399.499999999985</v>
      </c>
      <c r="N372" s="454">
        <v>127024.9</v>
      </c>
      <c r="O372" s="454">
        <v>103889.1</v>
      </c>
      <c r="P372" s="454">
        <v>157022.30000000002</v>
      </c>
      <c r="Q372" s="454">
        <v>128388.39999999998</v>
      </c>
      <c r="R372" s="454">
        <v>131180.80000000002</v>
      </c>
      <c r="S372" s="454">
        <v>95622.200000000012</v>
      </c>
      <c r="T372" s="454">
        <v>162290.80000000002</v>
      </c>
      <c r="U372" s="454">
        <v>127903.30000000003</v>
      </c>
      <c r="V372" s="454">
        <v>97752.4</v>
      </c>
      <c r="W372" s="454">
        <v>88208.900000000009</v>
      </c>
      <c r="X372" s="454">
        <v>66894.7</v>
      </c>
      <c r="Y372" s="454">
        <v>103436.90000000001</v>
      </c>
      <c r="Z372" s="454">
        <v>90881.1</v>
      </c>
      <c r="AA372" s="454">
        <v>99617.700000000012</v>
      </c>
      <c r="AB372" s="454">
        <v>84064.599422530111</v>
      </c>
      <c r="AC372" s="454">
        <v>80721.129829708647</v>
      </c>
      <c r="AD372" s="454">
        <v>77877.26261515441</v>
      </c>
      <c r="AE372" s="454">
        <v>78625.439992262953</v>
      </c>
      <c r="AF372" s="454">
        <v>79287.69680108389</v>
      </c>
      <c r="AG372" s="454">
        <v>79967.797399318981</v>
      </c>
      <c r="AH372" s="454">
        <v>79085.073681808091</v>
      </c>
      <c r="AI372" s="454">
        <v>81397.277366204158</v>
      </c>
      <c r="AJ372" s="454">
        <v>81432.03695865495</v>
      </c>
      <c r="AK372" s="454">
        <v>81340.205882229799</v>
      </c>
      <c r="AL372" s="454">
        <v>81260.282415146357</v>
      </c>
      <c r="AM372" s="454">
        <v>80867.027580320544</v>
      </c>
      <c r="AN372" s="454">
        <v>81070.667512336848</v>
      </c>
      <c r="AO372" s="454">
        <v>80869.105918803834</v>
      </c>
      <c r="AP372" s="454">
        <v>80682.170397681912</v>
      </c>
      <c r="AQ372" s="454">
        <v>80498.149613144793</v>
      </c>
      <c r="AR372" s="454">
        <v>80330.72088052491</v>
      </c>
    </row>
    <row r="373" spans="1:44">
      <c r="A373" s="120"/>
      <c r="B373" s="120"/>
      <c r="C373" s="120">
        <v>3</v>
      </c>
      <c r="D373" s="454">
        <v>212440.8</v>
      </c>
      <c r="E373" s="454">
        <v>99804.800000000003</v>
      </c>
      <c r="F373" s="454">
        <v>111470.10000000002</v>
      </c>
      <c r="G373" s="454">
        <v>104410.89999999997</v>
      </c>
      <c r="H373" s="454">
        <v>133190.90000000014</v>
      </c>
      <c r="I373" s="454">
        <v>70356.400000000009</v>
      </c>
      <c r="J373" s="454">
        <v>86554.900000000081</v>
      </c>
      <c r="K373" s="454">
        <v>140097.29999999999</v>
      </c>
      <c r="L373" s="454">
        <v>81566.700000000012</v>
      </c>
      <c r="M373" s="454">
        <v>117669.09999999999</v>
      </c>
      <c r="N373" s="454">
        <v>148301.10000000003</v>
      </c>
      <c r="O373" s="454">
        <v>123220.19999999998</v>
      </c>
      <c r="P373" s="454">
        <v>191551.39999999997</v>
      </c>
      <c r="Q373" s="454">
        <v>155426.19999999998</v>
      </c>
      <c r="R373" s="454">
        <v>173831.90000000002</v>
      </c>
      <c r="S373" s="454">
        <v>88419.300000000017</v>
      </c>
      <c r="T373" s="454">
        <v>106105.4</v>
      </c>
      <c r="U373" s="454">
        <v>178741.2</v>
      </c>
      <c r="V373" s="454">
        <v>160426.79999999999</v>
      </c>
      <c r="W373" s="454">
        <v>135686.90000000002</v>
      </c>
      <c r="X373" s="454">
        <v>115683.30000000002</v>
      </c>
      <c r="Y373" s="454">
        <v>81935.7</v>
      </c>
      <c r="Z373" s="454">
        <v>114827.89999999998</v>
      </c>
      <c r="AA373" s="454">
        <v>141504.50000000003</v>
      </c>
      <c r="AB373" s="454">
        <v>120746.8955284338</v>
      </c>
      <c r="AC373" s="454">
        <v>116240.69737639818</v>
      </c>
      <c r="AD373" s="454">
        <v>113250.53062443165</v>
      </c>
      <c r="AE373" s="454">
        <v>114093.50704034467</v>
      </c>
      <c r="AF373" s="454">
        <v>114798.95966044442</v>
      </c>
      <c r="AG373" s="454">
        <v>115555.66984876501</v>
      </c>
      <c r="AH373" s="454">
        <v>111820.1618668756</v>
      </c>
      <c r="AI373" s="454">
        <v>115215.46528268195</v>
      </c>
      <c r="AJ373" s="454">
        <v>115321.15065621873</v>
      </c>
      <c r="AK373" s="454">
        <v>115228.19062744727</v>
      </c>
      <c r="AL373" s="454">
        <v>115179.29348576792</v>
      </c>
      <c r="AM373" s="454">
        <v>114086.19178054837</v>
      </c>
      <c r="AN373" s="454">
        <v>114414.04651620577</v>
      </c>
      <c r="AO373" s="454">
        <v>114135.70444982608</v>
      </c>
      <c r="AP373" s="454">
        <v>113890.02492873736</v>
      </c>
      <c r="AQ373" s="454">
        <v>113637.16757464745</v>
      </c>
      <c r="AR373" s="454">
        <v>113408.73677857869</v>
      </c>
    </row>
    <row r="374" spans="1:44">
      <c r="A374" s="120"/>
      <c r="B374" s="120"/>
      <c r="C374" s="120">
        <v>4</v>
      </c>
      <c r="D374" s="454">
        <v>238437.19999999978</v>
      </c>
      <c r="E374" s="454">
        <v>118211.19999999994</v>
      </c>
      <c r="F374" s="454">
        <v>235678.2</v>
      </c>
      <c r="G374" s="454">
        <v>152494.40000000002</v>
      </c>
      <c r="H374" s="454">
        <v>172347.80000000002</v>
      </c>
      <c r="I374" s="454">
        <v>105418.50000000003</v>
      </c>
      <c r="J374" s="454">
        <v>145107.4</v>
      </c>
      <c r="K374" s="454">
        <v>168951.19999999995</v>
      </c>
      <c r="L374" s="454">
        <v>90233</v>
      </c>
      <c r="M374" s="454">
        <v>128677.8</v>
      </c>
      <c r="N374" s="454">
        <v>191189.39999999997</v>
      </c>
      <c r="O374" s="454">
        <v>182453.70000000004</v>
      </c>
      <c r="P374" s="454">
        <v>203865.99999999997</v>
      </c>
      <c r="Q374" s="454">
        <v>183837.30000000002</v>
      </c>
      <c r="R374" s="454">
        <v>202916.4</v>
      </c>
      <c r="S374" s="454">
        <v>138859.6</v>
      </c>
      <c r="T374" s="454">
        <v>113488.40000000001</v>
      </c>
      <c r="U374" s="454">
        <v>208232.5</v>
      </c>
      <c r="V374" s="454">
        <v>201052.40000000002</v>
      </c>
      <c r="W374" s="454">
        <v>179166.69999999995</v>
      </c>
      <c r="X374" s="454">
        <v>145681.5</v>
      </c>
      <c r="Y374" s="454">
        <v>98933.799999999988</v>
      </c>
      <c r="Z374" s="454">
        <v>132146.5</v>
      </c>
      <c r="AA374" s="454">
        <v>174873.49999999997</v>
      </c>
      <c r="AB374" s="454">
        <v>142853.34049313253</v>
      </c>
      <c r="AC374" s="454">
        <v>136956.23412295931</v>
      </c>
      <c r="AD374" s="454">
        <v>133658.41337254862</v>
      </c>
      <c r="AE374" s="454">
        <v>134567.54070816693</v>
      </c>
      <c r="AF374" s="454">
        <v>135524.0933806448</v>
      </c>
      <c r="AG374" s="454">
        <v>136473.23335684143</v>
      </c>
      <c r="AH374" s="454">
        <v>132812.57241320907</v>
      </c>
      <c r="AI374" s="454">
        <v>136848.23035203791</v>
      </c>
      <c r="AJ374" s="454">
        <v>136940.82201764084</v>
      </c>
      <c r="AK374" s="454">
        <v>136811.30307382738</v>
      </c>
      <c r="AL374" s="454">
        <v>136734.84780985257</v>
      </c>
      <c r="AM374" s="454">
        <v>135571.21039263491</v>
      </c>
      <c r="AN374" s="454">
        <v>135971.56438331475</v>
      </c>
      <c r="AO374" s="454">
        <v>135652.81093427839</v>
      </c>
      <c r="AP374" s="454">
        <v>135369.07720845347</v>
      </c>
      <c r="AQ374" s="454">
        <v>135080.67770155382</v>
      </c>
      <c r="AR374" s="454">
        <v>134822.16520658467</v>
      </c>
    </row>
    <row r="375" spans="1:44">
      <c r="A375" s="120"/>
      <c r="B375" s="120"/>
      <c r="C375" s="120">
        <v>5</v>
      </c>
      <c r="D375" s="454">
        <v>199915.50000000003</v>
      </c>
      <c r="E375" s="454">
        <v>137713.9</v>
      </c>
      <c r="F375" s="454">
        <v>150322.80000000002</v>
      </c>
      <c r="G375" s="454">
        <v>165164.29999999996</v>
      </c>
      <c r="H375" s="454">
        <v>164585.10000000015</v>
      </c>
      <c r="I375" s="454">
        <v>103624.1</v>
      </c>
      <c r="J375" s="454">
        <v>158713.1</v>
      </c>
      <c r="K375" s="454">
        <v>171232.30000000002</v>
      </c>
      <c r="L375" s="454">
        <v>92742.3</v>
      </c>
      <c r="M375" s="454">
        <v>125141.50000000001</v>
      </c>
      <c r="N375" s="454">
        <v>172584.29999999996</v>
      </c>
      <c r="O375" s="454">
        <v>172254.09999999998</v>
      </c>
      <c r="P375" s="454">
        <v>203459.69999999998</v>
      </c>
      <c r="Q375" s="454">
        <v>175850.49999999997</v>
      </c>
      <c r="R375" s="454">
        <v>244556.30000000005</v>
      </c>
      <c r="S375" s="454">
        <v>156326.20000000001</v>
      </c>
      <c r="T375" s="454">
        <v>154711.49999999997</v>
      </c>
      <c r="U375" s="454">
        <v>213494.19999999998</v>
      </c>
      <c r="V375" s="454">
        <v>171344.69999999998</v>
      </c>
      <c r="W375" s="454">
        <v>204442.6</v>
      </c>
      <c r="X375" s="454">
        <v>162925</v>
      </c>
      <c r="Y375" s="454">
        <v>129571.7</v>
      </c>
      <c r="Z375" s="454">
        <v>156583.80000000002</v>
      </c>
      <c r="AA375" s="454">
        <v>179006.19999999998</v>
      </c>
      <c r="AB375" s="454">
        <v>164842.04288698806</v>
      </c>
      <c r="AC375" s="454">
        <v>159100.13676151418</v>
      </c>
      <c r="AD375" s="454">
        <v>154716.52956960272</v>
      </c>
      <c r="AE375" s="454">
        <v>155619.11393102552</v>
      </c>
      <c r="AF375" s="454">
        <v>156581.24649313383</v>
      </c>
      <c r="AG375" s="454">
        <v>157485.75537693501</v>
      </c>
      <c r="AH375" s="454">
        <v>154518.93788174851</v>
      </c>
      <c r="AI375" s="454">
        <v>159194.94272254061</v>
      </c>
      <c r="AJ375" s="454">
        <v>159408.25335984607</v>
      </c>
      <c r="AK375" s="454">
        <v>159377.73991528348</v>
      </c>
      <c r="AL375" s="454">
        <v>159580.04519143995</v>
      </c>
      <c r="AM375" s="454">
        <v>159044.14536378789</v>
      </c>
      <c r="AN375" s="454">
        <v>159936.17530277616</v>
      </c>
      <c r="AO375" s="454">
        <v>159990.21277466314</v>
      </c>
      <c r="AP375" s="454">
        <v>160053.85673611797</v>
      </c>
      <c r="AQ375" s="454">
        <v>160096.02287102968</v>
      </c>
      <c r="AR375" s="454">
        <v>160146.06264931787</v>
      </c>
    </row>
    <row r="376" spans="1:44">
      <c r="A376" s="120"/>
      <c r="B376" s="120"/>
      <c r="C376" s="120">
        <v>6</v>
      </c>
      <c r="D376" s="454">
        <v>200111.1</v>
      </c>
      <c r="E376" s="454">
        <v>133558.70000000001</v>
      </c>
      <c r="F376" s="454">
        <v>180537.9</v>
      </c>
      <c r="G376" s="454">
        <v>166854.09999999995</v>
      </c>
      <c r="H376" s="454">
        <v>211083.8000000001</v>
      </c>
      <c r="I376" s="454">
        <v>119444.1</v>
      </c>
      <c r="J376" s="454">
        <v>156116.90000000002</v>
      </c>
      <c r="K376" s="454">
        <v>164861.49999999997</v>
      </c>
      <c r="L376" s="454">
        <v>127496.3</v>
      </c>
      <c r="M376" s="454">
        <v>145966.99999999997</v>
      </c>
      <c r="N376" s="454">
        <v>200272</v>
      </c>
      <c r="O376" s="454">
        <v>189194.6</v>
      </c>
      <c r="P376" s="454">
        <v>216949.3</v>
      </c>
      <c r="Q376" s="454">
        <v>168548.69999999998</v>
      </c>
      <c r="R376" s="454">
        <v>239117.40000000002</v>
      </c>
      <c r="S376" s="454">
        <v>197463.39999999997</v>
      </c>
      <c r="T376" s="454">
        <v>205290.89999999997</v>
      </c>
      <c r="U376" s="454">
        <v>235491.09999999998</v>
      </c>
      <c r="V376" s="454">
        <v>239504.59999999998</v>
      </c>
      <c r="W376" s="454">
        <v>199961</v>
      </c>
      <c r="X376" s="454">
        <v>159821.79999999999</v>
      </c>
      <c r="Y376" s="454">
        <v>208953.1</v>
      </c>
      <c r="Z376" s="454">
        <v>174483.5</v>
      </c>
      <c r="AA376" s="454">
        <v>187332.90000000002</v>
      </c>
      <c r="AB376" s="454">
        <v>191088.32667855424</v>
      </c>
      <c r="AC376" s="454">
        <v>185693.04857825889</v>
      </c>
      <c r="AD376" s="454">
        <v>180642.42099387891</v>
      </c>
      <c r="AE376" s="454">
        <v>181789.43645452394</v>
      </c>
      <c r="AF376" s="454">
        <v>176335.83799987211</v>
      </c>
      <c r="AG376" s="454">
        <v>177279.47302501218</v>
      </c>
      <c r="AH376" s="454">
        <v>174050.21521871386</v>
      </c>
      <c r="AI376" s="454">
        <v>179213.98235620349</v>
      </c>
      <c r="AJ376" s="454">
        <v>179516.71420497479</v>
      </c>
      <c r="AK376" s="454">
        <v>179550.32045035504</v>
      </c>
      <c r="AL376" s="454">
        <v>179928.70273892581</v>
      </c>
      <c r="AM376" s="454">
        <v>179618.94631809753</v>
      </c>
      <c r="AN376" s="454">
        <v>180846.18923409359</v>
      </c>
      <c r="AO376" s="454">
        <v>181132.40203674842</v>
      </c>
      <c r="AP376" s="454">
        <v>181416.96855401064</v>
      </c>
      <c r="AQ376" s="454">
        <v>181666.85280410375</v>
      </c>
      <c r="AR376" s="454">
        <v>181912.64909101406</v>
      </c>
    </row>
    <row r="377" spans="1:44">
      <c r="A377" s="120"/>
      <c r="B377" s="120"/>
      <c r="C377" s="120">
        <v>7</v>
      </c>
      <c r="D377" s="454">
        <v>244582.8</v>
      </c>
      <c r="E377" s="454">
        <v>154704.30000000002</v>
      </c>
      <c r="F377" s="454">
        <v>173941.80000000002</v>
      </c>
      <c r="G377" s="454">
        <v>171978.29999999996</v>
      </c>
      <c r="H377" s="454">
        <v>175522.70000000007</v>
      </c>
      <c r="I377" s="454">
        <v>147645.80000000002</v>
      </c>
      <c r="J377" s="454">
        <v>176776.9</v>
      </c>
      <c r="K377" s="454">
        <v>176757.5</v>
      </c>
      <c r="L377" s="454">
        <v>164310.29999999999</v>
      </c>
      <c r="M377" s="454">
        <v>174599.5</v>
      </c>
      <c r="N377" s="454">
        <v>214623.6</v>
      </c>
      <c r="O377" s="454">
        <v>216779.99999999994</v>
      </c>
      <c r="P377" s="454">
        <v>248882.99999999997</v>
      </c>
      <c r="Q377" s="454">
        <v>239117.4</v>
      </c>
      <c r="R377" s="454">
        <v>256081.80000000005</v>
      </c>
      <c r="S377" s="454">
        <v>230630.19999999998</v>
      </c>
      <c r="T377" s="454">
        <v>246014.9</v>
      </c>
      <c r="U377" s="454">
        <v>261260.90000000005</v>
      </c>
      <c r="V377" s="454">
        <v>242413.7</v>
      </c>
      <c r="W377" s="454">
        <v>206943.00000000003</v>
      </c>
      <c r="X377" s="454">
        <v>165825.5</v>
      </c>
      <c r="Y377" s="454">
        <v>206083.4</v>
      </c>
      <c r="Z377" s="454">
        <v>179259.1</v>
      </c>
      <c r="AA377" s="454">
        <v>196594.10000000003</v>
      </c>
      <c r="AB377" s="454">
        <v>196736.8571857897</v>
      </c>
      <c r="AC377" s="454">
        <v>202877.21610735173</v>
      </c>
      <c r="AD377" s="454">
        <v>202016.51338611016</v>
      </c>
      <c r="AE377" s="454">
        <v>202195.8479777532</v>
      </c>
      <c r="AF377" s="454">
        <v>202277.23777588425</v>
      </c>
      <c r="AG377" s="454">
        <v>205603.80086185766</v>
      </c>
      <c r="AH377" s="454">
        <v>202360.93687630343</v>
      </c>
      <c r="AI377" s="454">
        <v>201919.15932387969</v>
      </c>
      <c r="AJ377" s="454">
        <v>202092.86335383542</v>
      </c>
      <c r="AK377" s="454">
        <v>202139.76985840406</v>
      </c>
      <c r="AL377" s="454">
        <v>203261.93666330076</v>
      </c>
      <c r="AM377" s="454">
        <v>203346.76396418872</v>
      </c>
      <c r="AN377" s="454">
        <v>203891.65466290936</v>
      </c>
      <c r="AO377" s="454">
        <v>204447.54357341395</v>
      </c>
      <c r="AP377" s="454">
        <v>204987.44549122485</v>
      </c>
      <c r="AQ377" s="454">
        <v>205493.19266419939</v>
      </c>
      <c r="AR377" s="454">
        <v>206369.71283172697</v>
      </c>
    </row>
    <row r="378" spans="1:44">
      <c r="A378" s="120"/>
      <c r="B378" s="120"/>
      <c r="C378" s="120">
        <v>8</v>
      </c>
      <c r="D378" s="454">
        <v>231274.8</v>
      </c>
      <c r="E378" s="454">
        <v>144341.29999999999</v>
      </c>
      <c r="F378" s="454">
        <v>199777</v>
      </c>
      <c r="G378" s="454">
        <v>184383.49999999991</v>
      </c>
      <c r="H378" s="454">
        <v>182718.59999999998</v>
      </c>
      <c r="I378" s="454">
        <v>160936.30000000002</v>
      </c>
      <c r="J378" s="454">
        <v>173941.2</v>
      </c>
      <c r="K378" s="454">
        <v>188530.6</v>
      </c>
      <c r="L378" s="454">
        <v>172006.5</v>
      </c>
      <c r="M378" s="454">
        <v>180953.80000000002</v>
      </c>
      <c r="N378" s="454">
        <v>240267.80000000002</v>
      </c>
      <c r="O378" s="454">
        <v>210480</v>
      </c>
      <c r="P378" s="454">
        <v>237949.99999999994</v>
      </c>
      <c r="Q378" s="454">
        <v>242096.70000000004</v>
      </c>
      <c r="R378" s="454">
        <v>246088.00000000006</v>
      </c>
      <c r="S378" s="454">
        <v>227082.80000000002</v>
      </c>
      <c r="T378" s="454">
        <v>237031.50000000006</v>
      </c>
      <c r="U378" s="454">
        <v>260128.5</v>
      </c>
      <c r="V378" s="454">
        <v>236840.19999999998</v>
      </c>
      <c r="W378" s="454">
        <v>202426.40000000002</v>
      </c>
      <c r="X378" s="454">
        <v>176042.5</v>
      </c>
      <c r="Y378" s="454">
        <v>209507.50000000003</v>
      </c>
      <c r="Z378" s="454">
        <v>189877.1</v>
      </c>
      <c r="AA378" s="454">
        <v>194729.19999999998</v>
      </c>
      <c r="AB378" s="454">
        <v>207493.04442469982</v>
      </c>
      <c r="AC378" s="454">
        <v>212417.04699543086</v>
      </c>
      <c r="AD378" s="454">
        <v>211462.55519644893</v>
      </c>
      <c r="AE378" s="454">
        <v>211916.40920568694</v>
      </c>
      <c r="AF378" s="454">
        <v>201700.04856590903</v>
      </c>
      <c r="AG378" s="454">
        <v>205092.67357840907</v>
      </c>
      <c r="AH378" s="454">
        <v>201666.00263381333</v>
      </c>
      <c r="AI378" s="454">
        <v>201484.90858248889</v>
      </c>
      <c r="AJ378" s="454">
        <v>201588.49465315291</v>
      </c>
      <c r="AK378" s="454">
        <v>201563.25721668149</v>
      </c>
      <c r="AL378" s="454">
        <v>202555.02555349097</v>
      </c>
      <c r="AM378" s="454">
        <v>202394.55777688985</v>
      </c>
      <c r="AN378" s="454">
        <v>202758.98386349453</v>
      </c>
      <c r="AO378" s="454">
        <v>203106.36322685439</v>
      </c>
      <c r="AP378" s="454">
        <v>203447.30771664844</v>
      </c>
      <c r="AQ378" s="454">
        <v>203760.95881061372</v>
      </c>
      <c r="AR378" s="454">
        <v>204447.988814257</v>
      </c>
    </row>
    <row r="379" spans="1:44">
      <c r="A379" s="120"/>
      <c r="B379" s="120"/>
      <c r="C379" s="120">
        <v>9</v>
      </c>
      <c r="D379" s="454">
        <v>221246.59999999995</v>
      </c>
      <c r="E379" s="454">
        <v>149666.1</v>
      </c>
      <c r="F379" s="454">
        <v>174185.69999999998</v>
      </c>
      <c r="G379" s="454">
        <v>174868.19999999998</v>
      </c>
      <c r="H379" s="454">
        <v>153133.30000000002</v>
      </c>
      <c r="I379" s="454">
        <v>204090.3</v>
      </c>
      <c r="J379" s="454">
        <v>152389.80000000002</v>
      </c>
      <c r="K379" s="454">
        <v>151510.1</v>
      </c>
      <c r="L379" s="454">
        <v>138201.9</v>
      </c>
      <c r="M379" s="454">
        <v>157918.9</v>
      </c>
      <c r="N379" s="454">
        <v>218313.80000000002</v>
      </c>
      <c r="O379" s="454">
        <v>178842.19999999998</v>
      </c>
      <c r="P379" s="454">
        <v>216555.90000000002</v>
      </c>
      <c r="Q379" s="454">
        <v>219366.2</v>
      </c>
      <c r="R379" s="454">
        <v>241990.1</v>
      </c>
      <c r="S379" s="454">
        <v>216812.6</v>
      </c>
      <c r="T379" s="454">
        <v>229612.49999999997</v>
      </c>
      <c r="U379" s="454">
        <v>225313.89999999997</v>
      </c>
      <c r="V379" s="454">
        <v>219008.7</v>
      </c>
      <c r="W379" s="454">
        <v>176351.5</v>
      </c>
      <c r="X379" s="454">
        <v>172086.80000000002</v>
      </c>
      <c r="Y379" s="454">
        <v>196779.99999999997</v>
      </c>
      <c r="Z379" s="454">
        <v>178210.79999999996</v>
      </c>
      <c r="AA379" s="454">
        <v>194641.19999999998</v>
      </c>
      <c r="AB379" s="454">
        <v>186402.91349615497</v>
      </c>
      <c r="AC379" s="454">
        <v>192482.77801070912</v>
      </c>
      <c r="AD379" s="454">
        <v>191170.10253065353</v>
      </c>
      <c r="AE379" s="454">
        <v>191296.30058938946</v>
      </c>
      <c r="AF379" s="454">
        <v>192874.51664128253</v>
      </c>
      <c r="AG379" s="454">
        <v>195844.9067761022</v>
      </c>
      <c r="AH379" s="454">
        <v>191326.28867812193</v>
      </c>
      <c r="AI379" s="454">
        <v>191015.6919573058</v>
      </c>
      <c r="AJ379" s="454">
        <v>191189.94798420751</v>
      </c>
      <c r="AK379" s="454">
        <v>191230.91138542193</v>
      </c>
      <c r="AL379" s="454">
        <v>192328.44008981012</v>
      </c>
      <c r="AM379" s="454">
        <v>192186.77757787574</v>
      </c>
      <c r="AN379" s="454">
        <v>192741.15949112622</v>
      </c>
      <c r="AO379" s="454">
        <v>193283.87085660495</v>
      </c>
      <c r="AP379" s="454">
        <v>193813.22471681284</v>
      </c>
      <c r="AQ379" s="454">
        <v>194300.55602647908</v>
      </c>
      <c r="AR379" s="454">
        <v>195130.40355546185</v>
      </c>
    </row>
    <row r="380" spans="1:44">
      <c r="A380" s="120"/>
      <c r="B380" s="120"/>
      <c r="C380" s="120">
        <v>10</v>
      </c>
      <c r="D380" s="454">
        <v>277979</v>
      </c>
      <c r="E380" s="454">
        <v>219356.40000000002</v>
      </c>
      <c r="F380" s="454">
        <v>203785.60000000006</v>
      </c>
      <c r="G380" s="454">
        <v>173844.59999999995</v>
      </c>
      <c r="H380" s="454">
        <v>182883.80000000005</v>
      </c>
      <c r="I380" s="454">
        <v>146290.59999999995</v>
      </c>
      <c r="J380" s="454">
        <v>161980.5</v>
      </c>
      <c r="K380" s="454">
        <v>175671.7</v>
      </c>
      <c r="L380" s="454">
        <v>152753.30000000002</v>
      </c>
      <c r="M380" s="454">
        <v>214865.9</v>
      </c>
      <c r="N380" s="454">
        <v>207904.4</v>
      </c>
      <c r="O380" s="454">
        <v>241004.09999999998</v>
      </c>
      <c r="P380" s="454">
        <v>234615.9</v>
      </c>
      <c r="Q380" s="454">
        <v>216012.7</v>
      </c>
      <c r="R380" s="454">
        <v>177314.7</v>
      </c>
      <c r="S380" s="454">
        <v>187439.6</v>
      </c>
      <c r="T380" s="454">
        <v>205185.89999999997</v>
      </c>
      <c r="U380" s="454">
        <v>214153.9</v>
      </c>
      <c r="V380" s="454">
        <v>228309.30000000002</v>
      </c>
      <c r="W380" s="454">
        <v>161908.09999999998</v>
      </c>
      <c r="X380" s="454">
        <v>131537.60000000001</v>
      </c>
      <c r="Y380" s="454">
        <v>134195.30000000002</v>
      </c>
      <c r="Z380" s="454">
        <v>191743.89999999997</v>
      </c>
      <c r="AA380" s="454">
        <v>180277.00000000006</v>
      </c>
      <c r="AB380" s="454">
        <v>155957.72904861244</v>
      </c>
      <c r="AC380" s="454">
        <v>157960.27760876477</v>
      </c>
      <c r="AD380" s="454">
        <v>156880.22327674765</v>
      </c>
      <c r="AE380" s="454">
        <v>157134.68625007532</v>
      </c>
      <c r="AF380" s="454">
        <v>158613.27623624809</v>
      </c>
      <c r="AG380" s="454">
        <v>161256.67232212515</v>
      </c>
      <c r="AH380" s="454">
        <v>156380.13178629978</v>
      </c>
      <c r="AI380" s="454">
        <v>156488.00797183852</v>
      </c>
      <c r="AJ380" s="454">
        <v>156537.18799921154</v>
      </c>
      <c r="AK380" s="454">
        <v>156457.658066976</v>
      </c>
      <c r="AL380" s="454">
        <v>156889.28227455774</v>
      </c>
      <c r="AM380" s="454">
        <v>155636.09907195211</v>
      </c>
      <c r="AN380" s="454">
        <v>155380.80396110358</v>
      </c>
      <c r="AO380" s="454">
        <v>155083.61545383831</v>
      </c>
      <c r="AP380" s="454">
        <v>154828.39092477664</v>
      </c>
      <c r="AQ380" s="454">
        <v>154575.14970381709</v>
      </c>
      <c r="AR380" s="454">
        <v>154634.51854582335</v>
      </c>
    </row>
    <row r="381" spans="1:44">
      <c r="A381" s="120"/>
      <c r="B381" s="120"/>
      <c r="C381" s="120">
        <v>11</v>
      </c>
      <c r="D381" s="454">
        <v>237785.99999999994</v>
      </c>
      <c r="E381" s="454">
        <v>186295.40000000002</v>
      </c>
      <c r="F381" s="454">
        <v>177804.59999999989</v>
      </c>
      <c r="G381" s="454">
        <v>156176.90000000002</v>
      </c>
      <c r="H381" s="454">
        <v>166438.70000000001</v>
      </c>
      <c r="I381" s="454">
        <v>115939.20000000001</v>
      </c>
      <c r="J381" s="454">
        <v>123951.79999999999</v>
      </c>
      <c r="K381" s="454">
        <v>136496.79999999999</v>
      </c>
      <c r="L381" s="454">
        <v>105864.89999999998</v>
      </c>
      <c r="M381" s="454">
        <v>166689.29999999999</v>
      </c>
      <c r="N381" s="454">
        <v>177042.30000000002</v>
      </c>
      <c r="O381" s="454">
        <v>199824.90000000002</v>
      </c>
      <c r="P381" s="454">
        <v>199785.7</v>
      </c>
      <c r="Q381" s="454">
        <v>165166.5</v>
      </c>
      <c r="R381" s="454">
        <v>159395.80000000002</v>
      </c>
      <c r="S381" s="454">
        <v>170019.00000000003</v>
      </c>
      <c r="T381" s="454">
        <v>175014.59999999995</v>
      </c>
      <c r="U381" s="454">
        <v>186893.19999999998</v>
      </c>
      <c r="V381" s="454">
        <v>176439.6</v>
      </c>
      <c r="W381" s="454">
        <v>140377.20000000001</v>
      </c>
      <c r="X381" s="454">
        <v>139624.9</v>
      </c>
      <c r="Y381" s="454">
        <v>93090.400000000009</v>
      </c>
      <c r="Z381" s="454">
        <v>149522</v>
      </c>
      <c r="AA381" s="454">
        <v>154264</v>
      </c>
      <c r="AB381" s="454">
        <v>127816.09930194617</v>
      </c>
      <c r="AC381" s="454">
        <v>129392.90610740829</v>
      </c>
      <c r="AD381" s="454">
        <v>128671.29976632698</v>
      </c>
      <c r="AE381" s="454">
        <v>128838.44485560751</v>
      </c>
      <c r="AF381" s="454">
        <v>130012.38074457202</v>
      </c>
      <c r="AG381" s="454">
        <v>132169.89076689095</v>
      </c>
      <c r="AH381" s="454">
        <v>128145.16016851536</v>
      </c>
      <c r="AI381" s="454">
        <v>128174.17080045302</v>
      </c>
      <c r="AJ381" s="454">
        <v>128146.40746821316</v>
      </c>
      <c r="AK381" s="454">
        <v>128011.23556883873</v>
      </c>
      <c r="AL381" s="454">
        <v>128289.25383002989</v>
      </c>
      <c r="AM381" s="454">
        <v>127182.64949001791</v>
      </c>
      <c r="AN381" s="454">
        <v>126927.94974140117</v>
      </c>
      <c r="AO381" s="454">
        <v>126639.87807154268</v>
      </c>
      <c r="AP381" s="454">
        <v>126386.3896525349</v>
      </c>
      <c r="AQ381" s="454">
        <v>126134.55211720806</v>
      </c>
      <c r="AR381" s="454">
        <v>126135.75420353415</v>
      </c>
    </row>
    <row r="382" spans="1:44">
      <c r="A382" s="120"/>
      <c r="B382" s="120"/>
      <c r="C382" s="120">
        <v>12</v>
      </c>
      <c r="D382" s="454">
        <v>237828.5</v>
      </c>
      <c r="E382" s="454">
        <v>166812.20000000004</v>
      </c>
      <c r="F382" s="454">
        <v>166056.50000000006</v>
      </c>
      <c r="G382" s="454">
        <v>128126.19999999994</v>
      </c>
      <c r="H382" s="454">
        <v>154430.79999999999</v>
      </c>
      <c r="I382" s="454">
        <v>99842.600000000035</v>
      </c>
      <c r="J382" s="454">
        <v>107414.1</v>
      </c>
      <c r="K382" s="454">
        <v>110936.40000000001</v>
      </c>
      <c r="L382" s="454">
        <v>94251.399999999965</v>
      </c>
      <c r="M382" s="454">
        <v>180140.4</v>
      </c>
      <c r="N382" s="454">
        <v>198933.09999999998</v>
      </c>
      <c r="O382" s="454">
        <v>147679.30000000002</v>
      </c>
      <c r="P382" s="454">
        <v>164355.20000000004</v>
      </c>
      <c r="Q382" s="454">
        <v>201967.7</v>
      </c>
      <c r="R382" s="454">
        <v>214053.2</v>
      </c>
      <c r="S382" s="454">
        <v>183374.2</v>
      </c>
      <c r="T382" s="454">
        <v>148322.09999999998</v>
      </c>
      <c r="U382" s="454">
        <v>129924.8</v>
      </c>
      <c r="V382" s="454">
        <v>124891.9</v>
      </c>
      <c r="W382" s="454">
        <v>104559.4</v>
      </c>
      <c r="X382" s="454">
        <v>107833.2</v>
      </c>
      <c r="Y382" s="454">
        <v>97598.2</v>
      </c>
      <c r="Z382" s="454">
        <v>89901.2</v>
      </c>
      <c r="AA382" s="454">
        <v>118162.00000000001</v>
      </c>
      <c r="AB382" s="454">
        <v>97453.065717751146</v>
      </c>
      <c r="AC382" s="454">
        <v>98757.535965153191</v>
      </c>
      <c r="AD382" s="454">
        <v>98251.209489601228</v>
      </c>
      <c r="AE382" s="454">
        <v>98529.572741238138</v>
      </c>
      <c r="AF382" s="454">
        <v>99549.73016484869</v>
      </c>
      <c r="AG382" s="454">
        <v>101281.91378876372</v>
      </c>
      <c r="AH382" s="454">
        <v>98883.405932980007</v>
      </c>
      <c r="AI382" s="454">
        <v>98873.961252375986</v>
      </c>
      <c r="AJ382" s="454">
        <v>98814.31819109722</v>
      </c>
      <c r="AK382" s="454">
        <v>98673.43241416417</v>
      </c>
      <c r="AL382" s="454">
        <v>98837.70092461686</v>
      </c>
      <c r="AM382" s="454">
        <v>98112.176836468061</v>
      </c>
      <c r="AN382" s="454">
        <v>97876.864620683424</v>
      </c>
      <c r="AO382" s="454">
        <v>97623.127227845034</v>
      </c>
      <c r="AP382" s="454">
        <v>97392.832997406978</v>
      </c>
      <c r="AQ382" s="454">
        <v>97167.211395732826</v>
      </c>
      <c r="AR382" s="454">
        <v>97134.962325582339</v>
      </c>
    </row>
    <row r="383" spans="1:44" ht="15.75">
      <c r="A383" s="120"/>
      <c r="B383" s="120"/>
      <c r="C383" s="277"/>
      <c r="D383" s="277"/>
      <c r="E383" s="277"/>
      <c r="F383" s="277"/>
      <c r="G383" s="277"/>
      <c r="H383" s="277"/>
      <c r="I383" s="277"/>
      <c r="J383" s="277"/>
      <c r="K383" s="277"/>
      <c r="L383" s="277"/>
      <c r="M383" s="277"/>
      <c r="N383" s="277"/>
      <c r="O383" s="277"/>
      <c r="P383" s="277"/>
      <c r="Q383" s="277"/>
      <c r="R383" s="277"/>
      <c r="S383" s="277"/>
      <c r="T383" s="277"/>
      <c r="U383" s="277"/>
      <c r="V383" s="277"/>
      <c r="W383" s="277"/>
      <c r="X383" s="277"/>
      <c r="Y383" s="277"/>
      <c r="Z383" s="277"/>
      <c r="AA383" s="277"/>
      <c r="AB383" s="277"/>
      <c r="AC383" s="277"/>
      <c r="AD383" s="277"/>
      <c r="AE383" s="277"/>
      <c r="AF383" s="277"/>
      <c r="AG383" s="277"/>
      <c r="AH383" s="277"/>
      <c r="AI383" s="277"/>
      <c r="AJ383" s="277"/>
      <c r="AK383" s="277"/>
      <c r="AL383" s="277"/>
      <c r="AM383" s="277"/>
      <c r="AN383" s="277"/>
      <c r="AO383" s="277"/>
      <c r="AP383" s="277"/>
      <c r="AQ383" s="277"/>
      <c r="AR383" s="277"/>
    </row>
    <row r="384" spans="1:44" ht="15.75">
      <c r="A384" s="120"/>
      <c r="B384" s="120"/>
      <c r="C384" s="277"/>
      <c r="D384" s="277"/>
      <c r="E384" s="277"/>
      <c r="F384" s="277"/>
      <c r="G384" s="277"/>
      <c r="H384" s="277"/>
      <c r="I384" s="277"/>
      <c r="J384" s="277"/>
      <c r="K384" s="277"/>
      <c r="L384" s="277"/>
      <c r="M384" s="277"/>
      <c r="N384" s="277"/>
      <c r="O384" s="277"/>
      <c r="P384" s="277"/>
      <c r="Q384" s="277"/>
      <c r="R384" s="277"/>
      <c r="S384" s="277"/>
      <c r="T384" s="277"/>
      <c r="U384" s="277"/>
      <c r="V384" s="277"/>
      <c r="W384" s="277"/>
      <c r="X384" s="277"/>
      <c r="Y384" s="277"/>
      <c r="Z384" s="277"/>
      <c r="AA384" s="277"/>
      <c r="AB384" s="277"/>
      <c r="AC384" s="277"/>
      <c r="AD384" s="277"/>
      <c r="AE384" s="277"/>
      <c r="AF384" s="277"/>
      <c r="AG384" s="277"/>
      <c r="AH384" s="277"/>
      <c r="AI384" s="277"/>
      <c r="AJ384" s="277"/>
      <c r="AK384" s="277"/>
      <c r="AL384" s="277"/>
      <c r="AM384" s="277"/>
      <c r="AN384" s="277"/>
      <c r="AO384" s="277"/>
      <c r="AP384" s="277"/>
      <c r="AQ384" s="277"/>
      <c r="AR384" s="277"/>
    </row>
    <row r="385" spans="1:44">
      <c r="A385" s="120"/>
      <c r="C385" s="120"/>
    </row>
    <row r="386" spans="1:44" customFormat="1"/>
    <row r="387" spans="1:44" customFormat="1"/>
    <row r="388" spans="1:44" customFormat="1"/>
    <row r="389" spans="1:44" customFormat="1"/>
    <row r="390" spans="1:44" customFormat="1"/>
    <row r="391" spans="1:44">
      <c r="A391" s="120"/>
    </row>
    <row r="392" spans="1:44">
      <c r="A392" s="120"/>
    </row>
    <row r="393" spans="1:44" ht="15.75">
      <c r="A393" s="120"/>
      <c r="B393" s="29" t="s">
        <v>3290</v>
      </c>
      <c r="C393" s="277"/>
      <c r="D393" s="120"/>
      <c r="E393" s="120"/>
      <c r="F393" s="120"/>
      <c r="G393" s="120"/>
      <c r="H393" s="120"/>
      <c r="I393" s="120"/>
      <c r="J393" s="120"/>
      <c r="K393" s="120"/>
      <c r="L393" s="120"/>
      <c r="M393" s="120"/>
      <c r="N393" s="120"/>
      <c r="O393" s="120"/>
      <c r="P393" s="120"/>
      <c r="Q393" s="120"/>
      <c r="R393" s="120"/>
      <c r="S393" s="120"/>
      <c r="T393" s="120"/>
      <c r="U393" s="120"/>
      <c r="V393" s="120"/>
      <c r="W393" s="120"/>
      <c r="X393" s="120"/>
      <c r="Y393" s="120"/>
      <c r="Z393" s="120"/>
      <c r="AA393" s="120"/>
      <c r="AB393" s="120"/>
      <c r="AC393" s="120"/>
      <c r="AD393" s="120"/>
      <c r="AE393" s="120"/>
      <c r="AF393" s="120"/>
      <c r="AG393" s="120"/>
      <c r="AH393" s="120"/>
      <c r="AI393" s="120"/>
      <c r="AJ393" s="120"/>
      <c r="AK393" s="120"/>
      <c r="AL393" s="120"/>
      <c r="AM393" s="120"/>
      <c r="AN393" s="120"/>
      <c r="AO393" s="120"/>
      <c r="AP393" s="120"/>
      <c r="AQ393" s="120"/>
      <c r="AR393" s="120"/>
    </row>
    <row r="394" spans="1:44" ht="15.75">
      <c r="A394" s="120"/>
      <c r="B394" s="679" t="s">
        <v>545</v>
      </c>
      <c r="C394" s="679"/>
      <c r="D394" s="1797">
        <v>1990</v>
      </c>
      <c r="E394" s="1797">
        <v>1991</v>
      </c>
      <c r="F394" s="1797">
        <v>1992</v>
      </c>
      <c r="G394" s="1797">
        <v>1993</v>
      </c>
      <c r="H394" s="1797">
        <v>1994</v>
      </c>
      <c r="I394" s="1797">
        <v>1995</v>
      </c>
      <c r="J394" s="1797">
        <v>1996</v>
      </c>
      <c r="K394" s="1797">
        <v>1997</v>
      </c>
      <c r="L394" s="1797">
        <v>1998</v>
      </c>
      <c r="M394" s="1797">
        <v>1999</v>
      </c>
      <c r="N394" s="1797">
        <v>2000</v>
      </c>
      <c r="O394" s="1797">
        <v>2001</v>
      </c>
      <c r="P394" s="1797">
        <v>2002</v>
      </c>
      <c r="Q394" s="1797">
        <v>2003</v>
      </c>
      <c r="R394" s="1797">
        <v>2004</v>
      </c>
      <c r="S394" s="1797">
        <v>2005</v>
      </c>
      <c r="T394" s="1797">
        <v>2006</v>
      </c>
      <c r="U394" s="1797">
        <v>2007</v>
      </c>
      <c r="V394" s="1797">
        <v>2008</v>
      </c>
      <c r="W394" s="1797">
        <v>2009</v>
      </c>
      <c r="X394" s="1797">
        <v>2010</v>
      </c>
      <c r="Y394" s="1797">
        <v>2011</v>
      </c>
      <c r="Z394" s="1797">
        <v>2012</v>
      </c>
      <c r="AA394" s="1797">
        <v>2013</v>
      </c>
      <c r="AB394" s="1797">
        <v>2014</v>
      </c>
      <c r="AC394" s="1797">
        <v>2015</v>
      </c>
      <c r="AD394" s="1797">
        <v>2016</v>
      </c>
      <c r="AE394" s="1797">
        <v>2017</v>
      </c>
      <c r="AF394" s="1797">
        <v>2018</v>
      </c>
      <c r="AG394" s="1797">
        <v>2019</v>
      </c>
      <c r="AH394" s="1797">
        <v>2020</v>
      </c>
      <c r="AI394" s="1797">
        <v>2021</v>
      </c>
      <c r="AJ394" s="1797">
        <v>2022</v>
      </c>
      <c r="AK394" s="1797">
        <v>2023</v>
      </c>
      <c r="AL394" s="1797">
        <v>2024</v>
      </c>
      <c r="AM394" s="1797">
        <v>2025</v>
      </c>
      <c r="AN394" s="1797">
        <v>2026</v>
      </c>
      <c r="AO394" s="1797">
        <v>2027</v>
      </c>
      <c r="AP394" s="1797">
        <v>2028</v>
      </c>
      <c r="AQ394" s="1797">
        <v>2029</v>
      </c>
      <c r="AR394" s="1797">
        <v>2030</v>
      </c>
    </row>
    <row r="395" spans="1:44" ht="15.75">
      <c r="A395" s="120"/>
      <c r="B395" s="277" t="s">
        <v>1177</v>
      </c>
      <c r="C395" s="120"/>
      <c r="D395" s="120"/>
      <c r="E395" s="120"/>
      <c r="F395" s="120"/>
      <c r="G395" s="120"/>
      <c r="H395" s="120"/>
      <c r="I395" s="120"/>
      <c r="J395" s="120"/>
      <c r="K395" s="120"/>
      <c r="L395" s="120"/>
      <c r="M395" s="120"/>
      <c r="N395" s="120"/>
      <c r="O395" s="120"/>
      <c r="P395" s="120"/>
      <c r="Q395" s="120"/>
      <c r="R395" s="120"/>
      <c r="S395" s="120"/>
      <c r="T395" s="120"/>
      <c r="U395" s="120"/>
      <c r="V395" s="120"/>
      <c r="W395" s="120"/>
      <c r="X395" s="120"/>
      <c r="Y395" s="120"/>
      <c r="Z395" s="120"/>
      <c r="AA395" s="120"/>
      <c r="AB395" s="120"/>
      <c r="AC395" s="120"/>
      <c r="AD395" s="120"/>
      <c r="AE395" s="120"/>
      <c r="AF395" s="120"/>
      <c r="AG395" s="120"/>
      <c r="AH395" s="120"/>
      <c r="AI395" s="120"/>
      <c r="AJ395" s="120"/>
      <c r="AK395" s="120"/>
      <c r="AL395" s="120"/>
      <c r="AM395" s="120"/>
      <c r="AN395" s="120"/>
      <c r="AO395" s="120"/>
      <c r="AP395" s="120"/>
      <c r="AQ395" s="120"/>
      <c r="AR395" s="120"/>
    </row>
    <row r="396" spans="1:44" ht="15.75">
      <c r="A396" s="120"/>
      <c r="B396" s="277" t="s">
        <v>1143</v>
      </c>
      <c r="C396" s="120"/>
      <c r="D396" s="454"/>
      <c r="E396" s="454"/>
      <c r="F396" s="454"/>
      <c r="G396" s="454"/>
      <c r="H396" s="454"/>
      <c r="I396" s="454"/>
      <c r="J396" s="454"/>
      <c r="K396" s="454"/>
      <c r="L396" s="454"/>
      <c r="M396" s="454"/>
      <c r="N396" s="454"/>
      <c r="O396" s="454"/>
      <c r="P396" s="454"/>
      <c r="Q396" s="120"/>
      <c r="R396" s="120"/>
      <c r="S396" s="120"/>
      <c r="T396" s="120"/>
      <c r="U396" s="120"/>
      <c r="V396" s="120"/>
      <c r="W396" s="120"/>
      <c r="X396" s="120"/>
      <c r="Y396" s="120"/>
      <c r="Z396" s="120"/>
      <c r="AA396" s="120"/>
      <c r="AB396" s="120"/>
      <c r="AC396" s="120"/>
      <c r="AD396" s="120"/>
      <c r="AE396" s="120"/>
      <c r="AF396" s="120"/>
      <c r="AG396" s="120"/>
      <c r="AH396" s="120"/>
      <c r="AI396" s="120"/>
      <c r="AJ396" s="120"/>
      <c r="AK396" s="120"/>
      <c r="AL396" s="120"/>
      <c r="AM396" s="120"/>
      <c r="AN396" s="120"/>
      <c r="AO396" s="120"/>
      <c r="AP396" s="120"/>
      <c r="AQ396" s="120"/>
      <c r="AR396" s="120"/>
    </row>
    <row r="397" spans="1:44">
      <c r="A397" s="120"/>
      <c r="B397" s="120"/>
      <c r="C397" s="120" t="s">
        <v>530</v>
      </c>
      <c r="D397" s="454">
        <v>1895404.7804512326</v>
      </c>
      <c r="E397" s="454">
        <v>1407512.8167105122</v>
      </c>
      <c r="F397" s="454">
        <v>1553169.3436050727</v>
      </c>
      <c r="G397" s="454">
        <v>1407712.7242519602</v>
      </c>
      <c r="H397" s="454">
        <v>1571828.8592004036</v>
      </c>
      <c r="I397" s="454">
        <v>1254394.5639981381</v>
      </c>
      <c r="J397" s="454">
        <v>1413866.8207864847</v>
      </c>
      <c r="K397" s="454">
        <v>1519281.1</v>
      </c>
      <c r="L397" s="454">
        <v>1253625.6000000001</v>
      </c>
      <c r="M397" s="454">
        <v>1560336.1</v>
      </c>
      <c r="N397" s="454">
        <v>1857576.4000000001</v>
      </c>
      <c r="O397" s="454">
        <v>1775883.2999999998</v>
      </c>
      <c r="P397" s="454">
        <v>2084956.5999999999</v>
      </c>
      <c r="Q397" s="454">
        <v>1835333.9999999998</v>
      </c>
      <c r="R397" s="454">
        <v>1851259.5</v>
      </c>
      <c r="S397" s="454">
        <v>1602945.4000000001</v>
      </c>
      <c r="T397" s="454">
        <v>1621153.2</v>
      </c>
      <c r="U397" s="454">
        <v>1834807.0999999999</v>
      </c>
      <c r="V397" s="454">
        <v>1757447.5</v>
      </c>
      <c r="W397" s="454">
        <v>1642133.5999999999</v>
      </c>
      <c r="X397" s="454">
        <v>1444874.0000000002</v>
      </c>
      <c r="Y397" s="454">
        <v>1259278.7000000002</v>
      </c>
      <c r="Z397" s="454">
        <v>1503932.8999999997</v>
      </c>
      <c r="AA397" s="454">
        <v>1744355.4000000004</v>
      </c>
      <c r="AB397" s="454">
        <v>1597907.8280085693</v>
      </c>
      <c r="AC397" s="454">
        <v>1590328.0516198641</v>
      </c>
      <c r="AD397" s="454">
        <v>1562864.1428510707</v>
      </c>
      <c r="AE397" s="454">
        <v>1553759.357973862</v>
      </c>
      <c r="AF397" s="454">
        <v>1517415.9285089942</v>
      </c>
      <c r="AG397" s="454">
        <v>1508522.6679654042</v>
      </c>
      <c r="AH397" s="454">
        <v>1437312.067981885</v>
      </c>
      <c r="AI397" s="454">
        <v>1446493.9738123084</v>
      </c>
      <c r="AJ397" s="454">
        <v>1450213.3197613759</v>
      </c>
      <c r="AK397" s="454">
        <v>1452007.0448607684</v>
      </c>
      <c r="AL397" s="454">
        <v>1456385.3748253202</v>
      </c>
      <c r="AM397" s="454">
        <v>1448997.3853815857</v>
      </c>
      <c r="AN397" s="454">
        <v>1453018.3916233256</v>
      </c>
      <c r="AO397" s="454">
        <v>1452906.9820693806</v>
      </c>
      <c r="AP397" s="454">
        <v>1452971.1930893059</v>
      </c>
      <c r="AQ397" s="454">
        <v>1452876.0292186462</v>
      </c>
      <c r="AR397" s="454">
        <v>1398683.1251515858</v>
      </c>
    </row>
    <row r="398" spans="1:44">
      <c r="A398" s="120"/>
      <c r="B398" s="120"/>
      <c r="C398" s="120" t="s">
        <v>531</v>
      </c>
      <c r="D398" s="454">
        <v>0</v>
      </c>
      <c r="E398" s="454">
        <v>0</v>
      </c>
      <c r="F398" s="454">
        <v>0</v>
      </c>
      <c r="G398" s="454">
        <v>0</v>
      </c>
      <c r="H398" s="454">
        <v>0</v>
      </c>
      <c r="I398" s="454">
        <v>0</v>
      </c>
      <c r="J398" s="454">
        <v>0</v>
      </c>
      <c r="K398" s="454">
        <v>0</v>
      </c>
      <c r="L398" s="454">
        <v>0</v>
      </c>
      <c r="M398" s="454">
        <v>0</v>
      </c>
      <c r="N398" s="454">
        <v>0</v>
      </c>
      <c r="O398" s="454">
        <v>0</v>
      </c>
      <c r="P398" s="454">
        <v>0</v>
      </c>
      <c r="Q398" s="454">
        <v>89373</v>
      </c>
      <c r="R398" s="454">
        <v>212494</v>
      </c>
      <c r="S398" s="454">
        <v>39765.4</v>
      </c>
      <c r="T398" s="454">
        <v>72354</v>
      </c>
      <c r="U398" s="454">
        <v>291724.79999999999</v>
      </c>
      <c r="V398" s="454">
        <v>236660.09999999998</v>
      </c>
      <c r="W398" s="454">
        <v>85214.499999999985</v>
      </c>
      <c r="X398" s="454">
        <v>36043.799999999996</v>
      </c>
      <c r="Y398" s="454">
        <v>660.1</v>
      </c>
      <c r="Z398" s="454">
        <v>23133.8</v>
      </c>
      <c r="AA398" s="454">
        <v>0</v>
      </c>
      <c r="AB398" s="454">
        <v>0</v>
      </c>
      <c r="AC398" s="454">
        <v>0</v>
      </c>
      <c r="AD398" s="454">
        <v>0</v>
      </c>
      <c r="AE398" s="454">
        <v>0</v>
      </c>
      <c r="AF398" s="454">
        <v>0</v>
      </c>
      <c r="AG398" s="454">
        <v>0</v>
      </c>
      <c r="AH398" s="454">
        <v>0</v>
      </c>
      <c r="AI398" s="454">
        <v>0</v>
      </c>
      <c r="AJ398" s="454">
        <v>0</v>
      </c>
      <c r="AK398" s="454">
        <v>0</v>
      </c>
      <c r="AL398" s="454">
        <v>0</v>
      </c>
      <c r="AM398" s="454">
        <v>0</v>
      </c>
      <c r="AN398" s="454">
        <v>0</v>
      </c>
      <c r="AO398" s="454">
        <v>0</v>
      </c>
      <c r="AP398" s="454">
        <v>0</v>
      </c>
      <c r="AQ398" s="454">
        <v>0</v>
      </c>
      <c r="AR398" s="454">
        <v>56038.594406749478</v>
      </c>
    </row>
    <row r="399" spans="1:44">
      <c r="A399" s="120"/>
      <c r="B399" s="120"/>
      <c r="C399" s="120" t="s">
        <v>1123</v>
      </c>
      <c r="D399" s="454">
        <v>1295291.6891491045</v>
      </c>
      <c r="E399" s="454">
        <v>925923.24991592439</v>
      </c>
      <c r="F399" s="454">
        <v>1009706.2957757426</v>
      </c>
      <c r="G399" s="454">
        <v>1036321.5769581833</v>
      </c>
      <c r="H399" s="454">
        <v>1059843.1532541492</v>
      </c>
      <c r="I399" s="454">
        <v>995877.66133591009</v>
      </c>
      <c r="J399" s="454">
        <v>1080796.9405103188</v>
      </c>
      <c r="K399" s="454">
        <v>1112568.2</v>
      </c>
      <c r="L399" s="454">
        <v>951659.3</v>
      </c>
      <c r="M399" s="454">
        <v>1092074</v>
      </c>
      <c r="N399" s="454">
        <v>1153403.3</v>
      </c>
      <c r="O399" s="454">
        <v>1134156.9999999998</v>
      </c>
      <c r="P399" s="454">
        <v>1277854.8999999999</v>
      </c>
      <c r="Q399" s="454">
        <v>1211068.4999999998</v>
      </c>
      <c r="R399" s="454">
        <v>1298513.9000000001</v>
      </c>
      <c r="S399" s="454">
        <v>1179844.1000000001</v>
      </c>
      <c r="T399" s="454">
        <v>1202478.3999999999</v>
      </c>
      <c r="U399" s="454">
        <v>1264506.2</v>
      </c>
      <c r="V399" s="454">
        <v>1193879.5</v>
      </c>
      <c r="W399" s="454">
        <v>1025213.3999999999</v>
      </c>
      <c r="X399" s="454">
        <v>928000.00000000012</v>
      </c>
      <c r="Y399" s="454">
        <v>934296.90000000026</v>
      </c>
      <c r="Z399" s="454">
        <v>944952.59999999986</v>
      </c>
      <c r="AA399" s="454">
        <v>1021890.1949999999</v>
      </c>
      <c r="AB399" s="454">
        <v>936815.85425189906</v>
      </c>
      <c r="AC399" s="454">
        <v>907035.82297822274</v>
      </c>
      <c r="AD399" s="454">
        <v>874937.73103016254</v>
      </c>
      <c r="AE399" s="454">
        <v>850874.05762769561</v>
      </c>
      <c r="AF399" s="454">
        <v>857944.71014446137</v>
      </c>
      <c r="AG399" s="454">
        <v>872208.9749853065</v>
      </c>
      <c r="AH399" s="454">
        <v>883610.45708579873</v>
      </c>
      <c r="AI399" s="454">
        <v>895224.00302470452</v>
      </c>
      <c r="AJ399" s="454">
        <v>891944.0545812007</v>
      </c>
      <c r="AK399" s="454">
        <v>887719.97577812336</v>
      </c>
      <c r="AL399" s="454">
        <v>885255.845655557</v>
      </c>
      <c r="AM399" s="454">
        <v>881774.11866488028</v>
      </c>
      <c r="AN399" s="454">
        <v>880471.42188217037</v>
      </c>
      <c r="AO399" s="454">
        <v>876831.06963570649</v>
      </c>
      <c r="AP399" s="454">
        <v>873307.91743703326</v>
      </c>
      <c r="AQ399" s="454">
        <v>869983.7916311943</v>
      </c>
      <c r="AR399" s="454">
        <v>867965.49079684063</v>
      </c>
    </row>
    <row r="400" spans="1:44">
      <c r="A400" s="120"/>
      <c r="B400" s="120"/>
      <c r="C400" s="120" t="s">
        <v>1144</v>
      </c>
      <c r="D400" s="454">
        <v>600113.09130212793</v>
      </c>
      <c r="E400" s="454">
        <v>481589.56679458788</v>
      </c>
      <c r="F400" s="454">
        <v>543463.04782933008</v>
      </c>
      <c r="G400" s="454">
        <v>371391.14729377686</v>
      </c>
      <c r="H400" s="454">
        <v>511985.70594625437</v>
      </c>
      <c r="I400" s="454">
        <v>258516.90266222786</v>
      </c>
      <c r="J400" s="454">
        <v>333069.88027616584</v>
      </c>
      <c r="K400" s="454">
        <v>406712.9</v>
      </c>
      <c r="L400" s="454">
        <v>301966.29999999993</v>
      </c>
      <c r="M400" s="454">
        <v>468262.1</v>
      </c>
      <c r="N400" s="454">
        <v>704173.10000000009</v>
      </c>
      <c r="O400" s="454">
        <v>641726.30000000005</v>
      </c>
      <c r="P400" s="454">
        <v>807101.7</v>
      </c>
      <c r="Q400" s="454">
        <v>713638.5</v>
      </c>
      <c r="R400" s="454">
        <v>765239.59999999986</v>
      </c>
      <c r="S400" s="454">
        <v>462866.69999999995</v>
      </c>
      <c r="T400" s="454">
        <v>491028.8</v>
      </c>
      <c r="U400" s="454">
        <v>862025.7</v>
      </c>
      <c r="V400" s="454">
        <v>800228.1</v>
      </c>
      <c r="W400" s="454">
        <v>702134.7</v>
      </c>
      <c r="X400" s="454">
        <v>552917.80000000005</v>
      </c>
      <c r="Y400" s="454">
        <v>325641.90000000002</v>
      </c>
      <c r="Z400" s="454">
        <v>582114.1</v>
      </c>
      <c r="AA400" s="454">
        <v>722465.20500000031</v>
      </c>
      <c r="AB400" s="454">
        <v>661091.97375667014</v>
      </c>
      <c r="AC400" s="454">
        <v>683292.22864164133</v>
      </c>
      <c r="AD400" s="454">
        <v>687926.41182090819</v>
      </c>
      <c r="AE400" s="454">
        <v>702885.30034616636</v>
      </c>
      <c r="AF400" s="454">
        <v>659471.2183645328</v>
      </c>
      <c r="AG400" s="454">
        <v>636313.69298009772</v>
      </c>
      <c r="AH400" s="454">
        <v>553701.61089608632</v>
      </c>
      <c r="AI400" s="454">
        <v>551269.97078760387</v>
      </c>
      <c r="AJ400" s="454">
        <v>558269.26518017508</v>
      </c>
      <c r="AK400" s="454">
        <v>564287.069082645</v>
      </c>
      <c r="AL400" s="454">
        <v>571129.52916976321</v>
      </c>
      <c r="AM400" s="454">
        <v>567223.2667167054</v>
      </c>
      <c r="AN400" s="454">
        <v>572546.96974115539</v>
      </c>
      <c r="AO400" s="454">
        <v>576075.91243367421</v>
      </c>
      <c r="AP400" s="454">
        <v>579663.27565227251</v>
      </c>
      <c r="AQ400" s="454">
        <v>582892.23758745182</v>
      </c>
      <c r="AR400" s="454">
        <v>586756.22876149463</v>
      </c>
    </row>
    <row r="401" spans="1:44" ht="15.75">
      <c r="A401" s="120"/>
      <c r="B401" s="120"/>
      <c r="C401" s="277" t="s">
        <v>38</v>
      </c>
      <c r="D401" s="488">
        <v>1895404.7804512326</v>
      </c>
      <c r="E401" s="488">
        <v>1407512.8167105122</v>
      </c>
      <c r="F401" s="488">
        <v>1553169.3436050727</v>
      </c>
      <c r="G401" s="488">
        <v>1407712.7242519602</v>
      </c>
      <c r="H401" s="488">
        <v>1571828.8592004036</v>
      </c>
      <c r="I401" s="488">
        <v>1254394.5639981381</v>
      </c>
      <c r="J401" s="488">
        <v>1413866.8207864847</v>
      </c>
      <c r="K401" s="488">
        <v>1519281.1</v>
      </c>
      <c r="L401" s="488">
        <v>1253625.6000000001</v>
      </c>
      <c r="M401" s="488">
        <v>1560336.1</v>
      </c>
      <c r="N401" s="488">
        <v>1857576.4000000001</v>
      </c>
      <c r="O401" s="488">
        <v>1775883.2999999998</v>
      </c>
      <c r="P401" s="488">
        <v>2084956.5999999999</v>
      </c>
      <c r="Q401" s="488">
        <v>1924706.9999999998</v>
      </c>
      <c r="R401" s="488">
        <v>2063753.5</v>
      </c>
      <c r="S401" s="488">
        <v>1642710.8</v>
      </c>
      <c r="T401" s="488">
        <v>1693507.2</v>
      </c>
      <c r="U401" s="488">
        <v>2126531.9</v>
      </c>
      <c r="V401" s="488">
        <v>1994107.6</v>
      </c>
      <c r="W401" s="488">
        <v>1727348.0999999999</v>
      </c>
      <c r="X401" s="488">
        <v>1480917.8000000003</v>
      </c>
      <c r="Y401" s="488">
        <v>1259938.8000000003</v>
      </c>
      <c r="Z401" s="488">
        <v>1527066.6999999997</v>
      </c>
      <c r="AA401" s="488">
        <v>1744355.4000000004</v>
      </c>
      <c r="AB401" s="488">
        <v>1597907.8280085693</v>
      </c>
      <c r="AC401" s="488">
        <v>1590328.0516198641</v>
      </c>
      <c r="AD401" s="488">
        <v>1562864.1428510707</v>
      </c>
      <c r="AE401" s="488">
        <v>1553759.357973862</v>
      </c>
      <c r="AF401" s="488">
        <v>1517415.9285089942</v>
      </c>
      <c r="AG401" s="488">
        <v>1508522.6679654042</v>
      </c>
      <c r="AH401" s="488">
        <v>1437312.067981885</v>
      </c>
      <c r="AI401" s="488">
        <v>1446493.9738123084</v>
      </c>
      <c r="AJ401" s="488">
        <v>1450213.3197613759</v>
      </c>
      <c r="AK401" s="488">
        <v>1452007.0448607684</v>
      </c>
      <c r="AL401" s="488">
        <v>1456385.3748253202</v>
      </c>
      <c r="AM401" s="488">
        <v>1448997.3853815857</v>
      </c>
      <c r="AN401" s="488">
        <v>1453018.3916233256</v>
      </c>
      <c r="AO401" s="488">
        <v>1452906.9820693806</v>
      </c>
      <c r="AP401" s="488">
        <v>1452971.1930893059</v>
      </c>
      <c r="AQ401" s="488">
        <v>1452876.0292186462</v>
      </c>
      <c r="AR401" s="488">
        <v>1454721.7195583354</v>
      </c>
    </row>
    <row r="402" spans="1:44" ht="15.75">
      <c r="A402" s="120"/>
      <c r="B402" s="277" t="s">
        <v>533</v>
      </c>
      <c r="C402" s="120"/>
      <c r="D402" s="454"/>
      <c r="E402" s="454"/>
      <c r="F402" s="454"/>
      <c r="G402" s="454"/>
      <c r="H402" s="454"/>
      <c r="I402" s="454"/>
      <c r="J402" s="454"/>
      <c r="K402" s="454"/>
      <c r="L402" s="454"/>
      <c r="M402" s="454"/>
      <c r="N402" s="454"/>
      <c r="O402" s="454"/>
      <c r="P402" s="454"/>
      <c r="Q402" s="454"/>
      <c r="R402" s="454"/>
      <c r="S402" s="454"/>
      <c r="T402" s="454"/>
      <c r="U402" s="454"/>
      <c r="V402" s="454"/>
      <c r="W402" s="454"/>
      <c r="X402" s="454"/>
      <c r="Y402" s="454"/>
      <c r="Z402" s="454"/>
      <c r="AA402" s="454"/>
      <c r="AB402" s="454"/>
      <c r="AC402" s="454"/>
      <c r="AD402" s="454"/>
      <c r="AE402" s="454"/>
      <c r="AF402" s="454"/>
      <c r="AG402" s="454"/>
      <c r="AH402" s="454"/>
      <c r="AI402" s="454"/>
      <c r="AJ402" s="454"/>
      <c r="AK402" s="454"/>
      <c r="AL402" s="454"/>
      <c r="AM402" s="454"/>
      <c r="AN402" s="454"/>
      <c r="AO402" s="454"/>
      <c r="AP402" s="454"/>
      <c r="AQ402" s="454"/>
      <c r="AR402" s="454"/>
    </row>
    <row r="403" spans="1:44">
      <c r="A403" s="120"/>
      <c r="B403" s="120"/>
      <c r="C403" s="120" t="s">
        <v>1123</v>
      </c>
      <c r="D403" s="454">
        <v>31364.610850895329</v>
      </c>
      <c r="E403" s="454">
        <v>66423.350084075777</v>
      </c>
      <c r="F403" s="454">
        <v>66915.604224257506</v>
      </c>
      <c r="G403" s="454">
        <v>176791.72304181656</v>
      </c>
      <c r="H403" s="454">
        <v>133808.24674585095</v>
      </c>
      <c r="I403" s="454">
        <v>30139.338664089893</v>
      </c>
      <c r="J403" s="454">
        <v>44282.559489681094</v>
      </c>
      <c r="K403" s="454">
        <v>30985.1</v>
      </c>
      <c r="L403" s="454">
        <v>17394.800000000003</v>
      </c>
      <c r="M403" s="454">
        <v>21405.9</v>
      </c>
      <c r="N403" s="454">
        <v>48612.000000000007</v>
      </c>
      <c r="O403" s="454">
        <v>33505.699999999997</v>
      </c>
      <c r="P403" s="454">
        <v>43155.199999999997</v>
      </c>
      <c r="Q403" s="454">
        <v>39589.5</v>
      </c>
      <c r="R403" s="454">
        <v>51574.1</v>
      </c>
      <c r="S403" s="454">
        <v>118000.7</v>
      </c>
      <c r="T403" s="454">
        <v>55515.899999999994</v>
      </c>
      <c r="U403" s="454">
        <v>11010.1</v>
      </c>
      <c r="V403" s="454">
        <v>0</v>
      </c>
      <c r="W403" s="454">
        <v>0</v>
      </c>
      <c r="X403" s="454">
        <v>0</v>
      </c>
      <c r="Y403" s="454">
        <v>53279.8</v>
      </c>
      <c r="Z403" s="454">
        <v>0</v>
      </c>
      <c r="AA403" s="454">
        <v>0</v>
      </c>
      <c r="AB403" s="454">
        <v>0</v>
      </c>
      <c r="AC403" s="454">
        <v>0</v>
      </c>
      <c r="AD403" s="454">
        <v>0</v>
      </c>
      <c r="AE403" s="454">
        <v>0</v>
      </c>
      <c r="AF403" s="454">
        <v>0</v>
      </c>
      <c r="AG403" s="454">
        <v>0</v>
      </c>
      <c r="AH403" s="454">
        <v>0</v>
      </c>
      <c r="AI403" s="454">
        <v>0</v>
      </c>
      <c r="AJ403" s="454">
        <v>0</v>
      </c>
      <c r="AK403" s="454">
        <v>0</v>
      </c>
      <c r="AL403" s="454">
        <v>0</v>
      </c>
      <c r="AM403" s="454">
        <v>0</v>
      </c>
      <c r="AN403" s="454">
        <v>0</v>
      </c>
      <c r="AO403" s="454">
        <v>0</v>
      </c>
      <c r="AP403" s="454">
        <v>0</v>
      </c>
      <c r="AQ403" s="454">
        <v>0</v>
      </c>
      <c r="AR403" s="454">
        <v>0</v>
      </c>
    </row>
    <row r="404" spans="1:44">
      <c r="A404" s="120"/>
      <c r="B404" s="120"/>
      <c r="C404" s="120" t="s">
        <v>1144</v>
      </c>
      <c r="D404" s="454">
        <v>116332.30869787201</v>
      </c>
      <c r="E404" s="454">
        <v>127982.63320541214</v>
      </c>
      <c r="F404" s="454">
        <v>119515.15217066981</v>
      </c>
      <c r="G404" s="454">
        <v>103081.55270622304</v>
      </c>
      <c r="H404" s="454">
        <v>142826.99405374582</v>
      </c>
      <c r="I404" s="454">
        <v>5292.6973377721606</v>
      </c>
      <c r="J404" s="454">
        <v>62121.219723834096</v>
      </c>
      <c r="K404" s="454">
        <v>88259.5</v>
      </c>
      <c r="L404" s="454">
        <v>36003.100000000006</v>
      </c>
      <c r="M404" s="454">
        <v>53017.9</v>
      </c>
      <c r="N404" s="454">
        <v>177754.2</v>
      </c>
      <c r="O404" s="454">
        <v>119876.7</v>
      </c>
      <c r="P404" s="454">
        <v>125821.70000000001</v>
      </c>
      <c r="Q404" s="454">
        <v>71419.400000000009</v>
      </c>
      <c r="R404" s="454">
        <v>113151</v>
      </c>
      <c r="S404" s="454">
        <v>109761</v>
      </c>
      <c r="T404" s="454">
        <v>191760.19999999998</v>
      </c>
      <c r="U404" s="454">
        <v>35377.1</v>
      </c>
      <c r="V404" s="454">
        <v>0</v>
      </c>
      <c r="W404" s="454">
        <v>-0.1</v>
      </c>
      <c r="X404" s="454">
        <v>0</v>
      </c>
      <c r="Y404" s="454">
        <v>170180.40000000002</v>
      </c>
      <c r="Z404" s="454">
        <v>0</v>
      </c>
      <c r="AA404" s="454">
        <v>0</v>
      </c>
      <c r="AB404" s="454">
        <v>0</v>
      </c>
      <c r="AC404" s="454">
        <v>0</v>
      </c>
      <c r="AD404" s="454">
        <v>0</v>
      </c>
      <c r="AE404" s="454">
        <v>0</v>
      </c>
      <c r="AF404" s="454">
        <v>0</v>
      </c>
      <c r="AG404" s="454">
        <v>0</v>
      </c>
      <c r="AH404" s="454">
        <v>0</v>
      </c>
      <c r="AI404" s="454">
        <v>0</v>
      </c>
      <c r="AJ404" s="454">
        <v>0</v>
      </c>
      <c r="AK404" s="454">
        <v>0</v>
      </c>
      <c r="AL404" s="454">
        <v>0</v>
      </c>
      <c r="AM404" s="454">
        <v>0</v>
      </c>
      <c r="AN404" s="454">
        <v>0</v>
      </c>
      <c r="AO404" s="454">
        <v>0</v>
      </c>
      <c r="AP404" s="454">
        <v>0</v>
      </c>
      <c r="AQ404" s="454">
        <v>0</v>
      </c>
      <c r="AR404" s="454">
        <v>0</v>
      </c>
    </row>
    <row r="405" spans="1:44" ht="15.75">
      <c r="A405" s="120"/>
      <c r="B405" s="120"/>
      <c r="C405" s="277" t="s">
        <v>38</v>
      </c>
      <c r="D405" s="488">
        <v>147696.91954876733</v>
      </c>
      <c r="E405" s="488">
        <v>194405.98328948792</v>
      </c>
      <c r="F405" s="488">
        <v>186430.75639492733</v>
      </c>
      <c r="G405" s="488">
        <v>279873.2757480396</v>
      </c>
      <c r="H405" s="488">
        <v>276635.24079959677</v>
      </c>
      <c r="I405" s="488">
        <v>35432.036001862056</v>
      </c>
      <c r="J405" s="488">
        <v>106403.7792135152</v>
      </c>
      <c r="K405" s="488">
        <v>119244.6</v>
      </c>
      <c r="L405" s="488">
        <v>53397.900000000009</v>
      </c>
      <c r="M405" s="488">
        <v>74423.8</v>
      </c>
      <c r="N405" s="488">
        <v>226366.2</v>
      </c>
      <c r="O405" s="488">
        <v>153382.39999999999</v>
      </c>
      <c r="P405" s="488">
        <v>168976.90000000002</v>
      </c>
      <c r="Q405" s="488">
        <v>111008.90000000001</v>
      </c>
      <c r="R405" s="488">
        <v>164725.1</v>
      </c>
      <c r="S405" s="488">
        <v>227761.7</v>
      </c>
      <c r="T405" s="488">
        <v>247276.09999999998</v>
      </c>
      <c r="U405" s="488">
        <v>46387.199999999997</v>
      </c>
      <c r="V405" s="488">
        <v>0</v>
      </c>
      <c r="W405" s="488">
        <v>-0.1</v>
      </c>
      <c r="X405" s="488">
        <v>0</v>
      </c>
      <c r="Y405" s="488">
        <v>223460.2</v>
      </c>
      <c r="Z405" s="488">
        <v>0</v>
      </c>
      <c r="AA405" s="488">
        <v>0</v>
      </c>
      <c r="AB405" s="488">
        <v>0</v>
      </c>
      <c r="AC405" s="488">
        <v>0</v>
      </c>
      <c r="AD405" s="488">
        <v>0</v>
      </c>
      <c r="AE405" s="488">
        <v>0</v>
      </c>
      <c r="AF405" s="488">
        <v>0</v>
      </c>
      <c r="AG405" s="488">
        <v>0</v>
      </c>
      <c r="AH405" s="488">
        <v>0</v>
      </c>
      <c r="AI405" s="488">
        <v>0</v>
      </c>
      <c r="AJ405" s="488">
        <v>0</v>
      </c>
      <c r="AK405" s="488">
        <v>0</v>
      </c>
      <c r="AL405" s="488">
        <v>0</v>
      </c>
      <c r="AM405" s="488">
        <v>0</v>
      </c>
      <c r="AN405" s="488">
        <v>0</v>
      </c>
      <c r="AO405" s="488">
        <v>0</v>
      </c>
      <c r="AP405" s="488">
        <v>0</v>
      </c>
      <c r="AQ405" s="488">
        <v>0</v>
      </c>
      <c r="AR405" s="488">
        <v>0</v>
      </c>
    </row>
    <row r="406" spans="1:44" ht="15.75">
      <c r="A406" s="120"/>
      <c r="B406" s="277" t="s">
        <v>1145</v>
      </c>
      <c r="C406" s="120"/>
      <c r="D406" s="454"/>
      <c r="E406" s="454"/>
      <c r="F406" s="454"/>
      <c r="G406" s="454"/>
      <c r="H406" s="454"/>
      <c r="I406" s="454"/>
      <c r="J406" s="454"/>
      <c r="K406" s="454"/>
      <c r="L406" s="454"/>
      <c r="M406" s="454"/>
      <c r="N406" s="454"/>
      <c r="O406" s="454"/>
      <c r="P406" s="454"/>
      <c r="Q406" s="454"/>
      <c r="R406" s="454"/>
      <c r="S406" s="454"/>
      <c r="T406" s="454"/>
      <c r="U406" s="454"/>
      <c r="V406" s="454"/>
      <c r="W406" s="454"/>
      <c r="X406" s="454"/>
      <c r="Y406" s="454"/>
      <c r="Z406" s="454"/>
      <c r="AA406" s="454"/>
      <c r="AB406" s="454"/>
      <c r="AC406" s="454"/>
      <c r="AD406" s="454"/>
      <c r="AE406" s="454"/>
      <c r="AF406" s="454"/>
      <c r="AG406" s="454"/>
      <c r="AH406" s="454"/>
      <c r="AI406" s="454"/>
      <c r="AJ406" s="454"/>
      <c r="AK406" s="454"/>
      <c r="AL406" s="454"/>
      <c r="AM406" s="454"/>
      <c r="AN406" s="454"/>
      <c r="AO406" s="454"/>
      <c r="AP406" s="454"/>
      <c r="AQ406" s="454"/>
      <c r="AR406" s="454"/>
    </row>
    <row r="407" spans="1:44">
      <c r="A407" s="120"/>
      <c r="B407" s="120"/>
      <c r="C407" s="120" t="s">
        <v>1123</v>
      </c>
      <c r="D407" s="454">
        <v>90910.399999999994</v>
      </c>
      <c r="E407" s="454">
        <v>99757.8</v>
      </c>
      <c r="F407" s="454">
        <v>106090.09999999999</v>
      </c>
      <c r="G407" s="454">
        <v>37752.1</v>
      </c>
      <c r="H407" s="454">
        <v>65453.600000000006</v>
      </c>
      <c r="I407" s="454">
        <v>72303.899999999994</v>
      </c>
      <c r="J407" s="454">
        <v>86162.400000000009</v>
      </c>
      <c r="K407" s="454">
        <v>91615.800000000017</v>
      </c>
      <c r="L407" s="454">
        <v>71144.7</v>
      </c>
      <c r="M407" s="454">
        <v>109840.2</v>
      </c>
      <c r="N407" s="454">
        <v>111461.5</v>
      </c>
      <c r="O407" s="454">
        <v>94978.000000000015</v>
      </c>
      <c r="P407" s="454">
        <v>119203.6</v>
      </c>
      <c r="Q407" s="454">
        <v>103345.00000000001</v>
      </c>
      <c r="R407" s="454">
        <v>108053.40000000001</v>
      </c>
      <c r="S407" s="454">
        <v>93920.3</v>
      </c>
      <c r="T407" s="454">
        <v>102277.7</v>
      </c>
      <c r="U407" s="454">
        <v>113259.9</v>
      </c>
      <c r="V407" s="454">
        <v>71157.2</v>
      </c>
      <c r="W407" s="454">
        <v>32108.799999999999</v>
      </c>
      <c r="X407" s="454">
        <v>21113.9</v>
      </c>
      <c r="Y407" s="454">
        <v>21096.9</v>
      </c>
      <c r="Z407" s="454">
        <v>24892.600000000002</v>
      </c>
      <c r="AA407" s="454">
        <v>0</v>
      </c>
      <c r="AB407" s="454">
        <v>0</v>
      </c>
      <c r="AC407" s="454">
        <v>0</v>
      </c>
      <c r="AD407" s="454">
        <v>0</v>
      </c>
      <c r="AE407" s="454">
        <v>0</v>
      </c>
      <c r="AF407" s="454">
        <v>0</v>
      </c>
      <c r="AG407" s="454">
        <v>0</v>
      </c>
      <c r="AH407" s="454">
        <v>0</v>
      </c>
      <c r="AI407" s="454">
        <v>0</v>
      </c>
      <c r="AJ407" s="454">
        <v>0</v>
      </c>
      <c r="AK407" s="454">
        <v>0</v>
      </c>
      <c r="AL407" s="454">
        <v>0</v>
      </c>
      <c r="AM407" s="454">
        <v>0</v>
      </c>
      <c r="AN407" s="454">
        <v>0</v>
      </c>
      <c r="AO407" s="454">
        <v>0</v>
      </c>
      <c r="AP407" s="454">
        <v>0</v>
      </c>
      <c r="AQ407" s="454">
        <v>0</v>
      </c>
      <c r="AR407" s="454">
        <v>0</v>
      </c>
    </row>
    <row r="408" spans="1:44">
      <c r="A408" s="120"/>
      <c r="B408" s="120"/>
      <c r="C408" s="120" t="s">
        <v>1144</v>
      </c>
      <c r="D408" s="454">
        <v>114742.7</v>
      </c>
      <c r="E408" s="454">
        <v>50931.099999999991</v>
      </c>
      <c r="F408" s="454">
        <v>21796.699999999997</v>
      </c>
      <c r="G408" s="454">
        <v>10115.700000000001</v>
      </c>
      <c r="H408" s="454">
        <v>17987.600000000002</v>
      </c>
      <c r="I408" s="454">
        <v>17247.3</v>
      </c>
      <c r="J408" s="454">
        <v>17487.100000000002</v>
      </c>
      <c r="K408" s="454">
        <v>24057.8</v>
      </c>
      <c r="L408" s="454">
        <v>10926.8</v>
      </c>
      <c r="M408" s="454">
        <v>22323.699999999997</v>
      </c>
      <c r="N408" s="454">
        <v>24874.799999999996</v>
      </c>
      <c r="O408" s="454">
        <v>24573.8</v>
      </c>
      <c r="P408" s="454">
        <v>37213.699999999997</v>
      </c>
      <c r="Q408" s="454">
        <v>26466.300000000003</v>
      </c>
      <c r="R408" s="454">
        <v>27228.2</v>
      </c>
      <c r="S408" s="454">
        <v>14967.6</v>
      </c>
      <c r="T408" s="454">
        <v>20047.099999999999</v>
      </c>
      <c r="U408" s="454">
        <v>30650.300000000003</v>
      </c>
      <c r="V408" s="454">
        <v>18953.599999999999</v>
      </c>
      <c r="W408" s="454">
        <v>8118.1000000000022</v>
      </c>
      <c r="X408" s="454">
        <v>5281.8</v>
      </c>
      <c r="Y408" s="454">
        <v>5429.8</v>
      </c>
      <c r="Z408" s="454">
        <v>6821.1</v>
      </c>
      <c r="AA408" s="454">
        <v>0</v>
      </c>
      <c r="AB408" s="454">
        <v>0</v>
      </c>
      <c r="AC408" s="454">
        <v>0</v>
      </c>
      <c r="AD408" s="454">
        <v>0</v>
      </c>
      <c r="AE408" s="454">
        <v>0</v>
      </c>
      <c r="AF408" s="454">
        <v>0</v>
      </c>
      <c r="AG408" s="454">
        <v>0</v>
      </c>
      <c r="AH408" s="454">
        <v>0</v>
      </c>
      <c r="AI408" s="454">
        <v>0</v>
      </c>
      <c r="AJ408" s="454">
        <v>0</v>
      </c>
      <c r="AK408" s="454">
        <v>0</v>
      </c>
      <c r="AL408" s="454">
        <v>0</v>
      </c>
      <c r="AM408" s="454">
        <v>0</v>
      </c>
      <c r="AN408" s="454">
        <v>0</v>
      </c>
      <c r="AO408" s="454">
        <v>0</v>
      </c>
      <c r="AP408" s="454">
        <v>0</v>
      </c>
      <c r="AQ408" s="454">
        <v>0</v>
      </c>
      <c r="AR408" s="454">
        <v>0</v>
      </c>
    </row>
    <row r="409" spans="1:44" ht="15.75">
      <c r="A409" s="120"/>
      <c r="B409" s="120"/>
      <c r="C409" s="277" t="s">
        <v>38</v>
      </c>
      <c r="D409" s="488">
        <v>205653.09999999998</v>
      </c>
      <c r="E409" s="488">
        <v>150688.9</v>
      </c>
      <c r="F409" s="488">
        <v>127886.79999999999</v>
      </c>
      <c r="G409" s="488">
        <v>47867.8</v>
      </c>
      <c r="H409" s="488">
        <v>83441.200000000012</v>
      </c>
      <c r="I409" s="488">
        <v>89551.2</v>
      </c>
      <c r="J409" s="488">
        <v>103649.50000000001</v>
      </c>
      <c r="K409" s="488">
        <v>115673.60000000002</v>
      </c>
      <c r="L409" s="488">
        <v>82071.5</v>
      </c>
      <c r="M409" s="488">
        <v>132163.9</v>
      </c>
      <c r="N409" s="488">
        <v>136336.29999999999</v>
      </c>
      <c r="O409" s="488">
        <v>119551.80000000002</v>
      </c>
      <c r="P409" s="488">
        <v>156417.29999999999</v>
      </c>
      <c r="Q409" s="488">
        <v>129811.30000000002</v>
      </c>
      <c r="R409" s="488">
        <v>135281.60000000001</v>
      </c>
      <c r="S409" s="488">
        <v>108887.90000000001</v>
      </c>
      <c r="T409" s="488">
        <v>122324.79999999999</v>
      </c>
      <c r="U409" s="488">
        <v>143910.20000000001</v>
      </c>
      <c r="V409" s="488">
        <v>90110.799999999988</v>
      </c>
      <c r="W409" s="488">
        <v>40226.9</v>
      </c>
      <c r="X409" s="488">
        <v>26395.7</v>
      </c>
      <c r="Y409" s="488">
        <v>26526.7</v>
      </c>
      <c r="Z409" s="488">
        <v>31713.700000000004</v>
      </c>
      <c r="AA409" s="488">
        <v>0</v>
      </c>
      <c r="AB409" s="488">
        <v>0</v>
      </c>
      <c r="AC409" s="488">
        <v>0</v>
      </c>
      <c r="AD409" s="488">
        <v>0</v>
      </c>
      <c r="AE409" s="488">
        <v>0</v>
      </c>
      <c r="AF409" s="488">
        <v>0</v>
      </c>
      <c r="AG409" s="488">
        <v>0</v>
      </c>
      <c r="AH409" s="488">
        <v>0</v>
      </c>
      <c r="AI409" s="488">
        <v>0</v>
      </c>
      <c r="AJ409" s="488">
        <v>0</v>
      </c>
      <c r="AK409" s="488">
        <v>0</v>
      </c>
      <c r="AL409" s="488">
        <v>0</v>
      </c>
      <c r="AM409" s="488">
        <v>0</v>
      </c>
      <c r="AN409" s="488">
        <v>0</v>
      </c>
      <c r="AO409" s="488">
        <v>0</v>
      </c>
      <c r="AP409" s="488">
        <v>0</v>
      </c>
      <c r="AQ409" s="488">
        <v>0</v>
      </c>
      <c r="AR409" s="488">
        <v>0</v>
      </c>
    </row>
    <row r="410" spans="1:44" ht="15.75">
      <c r="A410" s="120"/>
      <c r="B410" s="277" t="s">
        <v>1146</v>
      </c>
      <c r="C410" s="277"/>
      <c r="D410" s="488"/>
      <c r="E410" s="488"/>
      <c r="F410" s="488"/>
      <c r="G410" s="488"/>
      <c r="H410" s="488"/>
      <c r="I410" s="488"/>
      <c r="J410" s="488"/>
      <c r="K410" s="488"/>
      <c r="L410" s="488"/>
      <c r="M410" s="488"/>
      <c r="N410" s="488"/>
      <c r="O410" s="488"/>
      <c r="P410" s="488"/>
      <c r="Q410" s="488"/>
      <c r="R410" s="488"/>
      <c r="S410" s="488"/>
      <c r="T410" s="488"/>
      <c r="U410" s="488"/>
      <c r="V410" s="488"/>
      <c r="W410" s="488"/>
      <c r="X410" s="488"/>
      <c r="Y410" s="488"/>
      <c r="Z410" s="488"/>
      <c r="AA410" s="488"/>
      <c r="AB410" s="488"/>
      <c r="AC410" s="488"/>
      <c r="AD410" s="488"/>
      <c r="AE410" s="488"/>
      <c r="AF410" s="488"/>
      <c r="AG410" s="488"/>
      <c r="AH410" s="488"/>
      <c r="AI410" s="488"/>
      <c r="AJ410" s="488"/>
      <c r="AK410" s="488"/>
      <c r="AL410" s="488"/>
      <c r="AM410" s="488"/>
      <c r="AN410" s="488"/>
      <c r="AO410" s="488"/>
      <c r="AP410" s="488"/>
      <c r="AQ410" s="488"/>
      <c r="AR410" s="488"/>
    </row>
    <row r="411" spans="1:44">
      <c r="A411" s="120"/>
      <c r="C411" s="120" t="s">
        <v>1123</v>
      </c>
      <c r="D411" s="454">
        <v>144879.50000000003</v>
      </c>
      <c r="E411" s="454">
        <v>3557.7</v>
      </c>
      <c r="F411" s="454">
        <v>0</v>
      </c>
      <c r="G411" s="454">
        <v>11918.5</v>
      </c>
      <c r="H411" s="454">
        <v>0</v>
      </c>
      <c r="I411" s="454">
        <v>19704.2</v>
      </c>
      <c r="J411" s="454">
        <v>0</v>
      </c>
      <c r="K411" s="454">
        <v>2174</v>
      </c>
      <c r="L411" s="454">
        <v>0</v>
      </c>
      <c r="M411" s="454">
        <v>0</v>
      </c>
      <c r="N411" s="454">
        <v>13327.400000000001</v>
      </c>
      <c r="O411" s="454">
        <v>12910.2</v>
      </c>
      <c r="P411" s="454">
        <v>18953</v>
      </c>
      <c r="Q411" s="454">
        <v>63507.199999999997</v>
      </c>
      <c r="R411" s="454">
        <v>0</v>
      </c>
      <c r="S411" s="454">
        <v>0</v>
      </c>
      <c r="T411" s="454">
        <v>36000</v>
      </c>
      <c r="U411" s="454">
        <v>0</v>
      </c>
      <c r="V411" s="454">
        <v>0</v>
      </c>
      <c r="W411" s="454">
        <v>0</v>
      </c>
      <c r="X411" s="454">
        <v>0</v>
      </c>
      <c r="Y411" s="454">
        <v>0</v>
      </c>
      <c r="Z411" s="454">
        <v>0</v>
      </c>
      <c r="AA411" s="454">
        <v>0</v>
      </c>
      <c r="AB411" s="454">
        <v>0</v>
      </c>
      <c r="AC411" s="454">
        <v>0</v>
      </c>
      <c r="AD411" s="454">
        <v>0</v>
      </c>
      <c r="AE411" s="454">
        <v>0</v>
      </c>
      <c r="AF411" s="454">
        <v>0</v>
      </c>
      <c r="AG411" s="454">
        <v>0</v>
      </c>
      <c r="AH411" s="454">
        <v>0</v>
      </c>
      <c r="AI411" s="454">
        <v>0</v>
      </c>
      <c r="AJ411" s="454">
        <v>0</v>
      </c>
      <c r="AK411" s="454">
        <v>0</v>
      </c>
      <c r="AL411" s="454">
        <v>0</v>
      </c>
      <c r="AM411" s="454">
        <v>0</v>
      </c>
      <c r="AN411" s="454">
        <v>0</v>
      </c>
      <c r="AO411" s="454">
        <v>0</v>
      </c>
      <c r="AP411" s="454">
        <v>0</v>
      </c>
      <c r="AQ411" s="454">
        <v>0</v>
      </c>
      <c r="AR411" s="454">
        <v>0</v>
      </c>
    </row>
    <row r="412" spans="1:44">
      <c r="A412" s="120"/>
      <c r="C412" s="120" t="s">
        <v>1144</v>
      </c>
      <c r="D412" s="454">
        <v>222343.49999999997</v>
      </c>
      <c r="E412" s="454">
        <v>69690.2</v>
      </c>
      <c r="F412" s="454">
        <v>113057.9</v>
      </c>
      <c r="G412" s="454">
        <v>46827.6</v>
      </c>
      <c r="H412" s="454">
        <v>2000</v>
      </c>
      <c r="I412" s="454">
        <v>30295.8</v>
      </c>
      <c r="J412" s="454">
        <v>3228.9</v>
      </c>
      <c r="K412" s="454">
        <v>13959</v>
      </c>
      <c r="L412" s="454">
        <v>15670.9</v>
      </c>
      <c r="M412" s="454">
        <v>15255.5</v>
      </c>
      <c r="N412" s="454">
        <v>24497.600000000002</v>
      </c>
      <c r="O412" s="454">
        <v>41070.800000000003</v>
      </c>
      <c r="P412" s="454">
        <v>4530.3</v>
      </c>
      <c r="Q412" s="454">
        <v>13439.8</v>
      </c>
      <c r="R412" s="454">
        <v>67262.8</v>
      </c>
      <c r="S412" s="454">
        <v>0</v>
      </c>
      <c r="T412" s="454">
        <v>1660.4</v>
      </c>
      <c r="U412" s="454">
        <v>1886.7</v>
      </c>
      <c r="V412" s="454">
        <v>48316.1</v>
      </c>
      <c r="W412" s="454">
        <v>13388.1</v>
      </c>
      <c r="X412" s="454">
        <v>0</v>
      </c>
      <c r="Y412" s="454">
        <v>0</v>
      </c>
      <c r="Z412" s="454">
        <v>0</v>
      </c>
      <c r="AA412" s="454">
        <v>0</v>
      </c>
      <c r="AB412" s="454">
        <v>0</v>
      </c>
      <c r="AC412" s="454">
        <v>0</v>
      </c>
      <c r="AD412" s="454">
        <v>0</v>
      </c>
      <c r="AE412" s="454">
        <v>0</v>
      </c>
      <c r="AF412" s="454">
        <v>0</v>
      </c>
      <c r="AG412" s="454">
        <v>0</v>
      </c>
      <c r="AH412" s="454">
        <v>0</v>
      </c>
      <c r="AI412" s="454">
        <v>0</v>
      </c>
      <c r="AJ412" s="454">
        <v>0</v>
      </c>
      <c r="AK412" s="454">
        <v>0</v>
      </c>
      <c r="AL412" s="454">
        <v>0</v>
      </c>
      <c r="AM412" s="454">
        <v>0</v>
      </c>
      <c r="AN412" s="454">
        <v>0</v>
      </c>
      <c r="AO412" s="454">
        <v>0</v>
      </c>
      <c r="AP412" s="454">
        <v>0</v>
      </c>
      <c r="AQ412" s="454">
        <v>0</v>
      </c>
      <c r="AR412" s="454">
        <v>0</v>
      </c>
    </row>
    <row r="413" spans="1:44" ht="15.75">
      <c r="A413" s="120"/>
      <c r="C413" s="277" t="s">
        <v>38</v>
      </c>
      <c r="D413" s="488">
        <v>367223</v>
      </c>
      <c r="E413" s="488">
        <v>73247.899999999994</v>
      </c>
      <c r="F413" s="488">
        <v>113057.9</v>
      </c>
      <c r="G413" s="488">
        <v>58746.1</v>
      </c>
      <c r="H413" s="488">
        <v>2000</v>
      </c>
      <c r="I413" s="488">
        <v>50000</v>
      </c>
      <c r="J413" s="488">
        <v>3228.9</v>
      </c>
      <c r="K413" s="488">
        <v>16133</v>
      </c>
      <c r="L413" s="488">
        <v>15670.9</v>
      </c>
      <c r="M413" s="488">
        <v>15255.5</v>
      </c>
      <c r="N413" s="488">
        <v>37825</v>
      </c>
      <c r="O413" s="488">
        <v>53981</v>
      </c>
      <c r="P413" s="488">
        <v>23483.3</v>
      </c>
      <c r="Q413" s="488">
        <v>76947</v>
      </c>
      <c r="R413" s="488">
        <v>67262.8</v>
      </c>
      <c r="S413" s="488">
        <v>0</v>
      </c>
      <c r="T413" s="488">
        <v>37660.400000000001</v>
      </c>
      <c r="U413" s="488">
        <v>1886.7</v>
      </c>
      <c r="V413" s="488">
        <v>48316.1</v>
      </c>
      <c r="W413" s="488">
        <v>13388.1</v>
      </c>
      <c r="X413" s="488">
        <v>0</v>
      </c>
      <c r="Y413" s="488">
        <v>0</v>
      </c>
      <c r="Z413" s="488">
        <v>0</v>
      </c>
      <c r="AA413" s="488">
        <v>0</v>
      </c>
      <c r="AB413" s="488">
        <v>0</v>
      </c>
      <c r="AC413" s="488">
        <v>0</v>
      </c>
      <c r="AD413" s="488">
        <v>0</v>
      </c>
      <c r="AE413" s="488">
        <v>0</v>
      </c>
      <c r="AF413" s="488">
        <v>0</v>
      </c>
      <c r="AG413" s="488">
        <v>0</v>
      </c>
      <c r="AH413" s="488">
        <v>0</v>
      </c>
      <c r="AI413" s="488">
        <v>0</v>
      </c>
      <c r="AJ413" s="488">
        <v>0</v>
      </c>
      <c r="AK413" s="488">
        <v>0</v>
      </c>
      <c r="AL413" s="488">
        <v>0</v>
      </c>
      <c r="AM413" s="488">
        <v>0</v>
      </c>
      <c r="AN413" s="488">
        <v>0</v>
      </c>
      <c r="AO413" s="488">
        <v>0</v>
      </c>
      <c r="AP413" s="488">
        <v>0</v>
      </c>
      <c r="AQ413" s="488">
        <v>0</v>
      </c>
      <c r="AR413" s="488">
        <v>0</v>
      </c>
    </row>
    <row r="414" spans="1:44" ht="15.75">
      <c r="A414" s="120"/>
      <c r="B414" s="277" t="s">
        <v>1147</v>
      </c>
      <c r="C414" s="120"/>
      <c r="D414" s="454"/>
      <c r="E414" s="454"/>
      <c r="F414" s="454"/>
      <c r="G414" s="454"/>
      <c r="H414" s="454"/>
      <c r="I414" s="454"/>
      <c r="J414" s="454"/>
      <c r="K414" s="454"/>
      <c r="L414" s="454"/>
      <c r="M414" s="454"/>
      <c r="N414" s="454"/>
      <c r="O414" s="454"/>
      <c r="P414" s="454"/>
      <c r="Q414" s="454"/>
      <c r="R414" s="454"/>
      <c r="S414" s="454"/>
      <c r="T414" s="454"/>
      <c r="U414" s="454"/>
      <c r="V414" s="454"/>
      <c r="W414" s="454"/>
      <c r="X414" s="454"/>
      <c r="Y414" s="454"/>
      <c r="Z414" s="454"/>
      <c r="AA414" s="454"/>
      <c r="AB414" s="454"/>
      <c r="AC414" s="454"/>
      <c r="AD414" s="454"/>
      <c r="AE414" s="454"/>
      <c r="AF414" s="454"/>
      <c r="AG414" s="454"/>
      <c r="AH414" s="454"/>
      <c r="AI414" s="454"/>
      <c r="AJ414" s="454"/>
      <c r="AK414" s="454"/>
      <c r="AL414" s="454"/>
      <c r="AM414" s="454"/>
      <c r="AN414" s="454"/>
      <c r="AO414" s="454"/>
      <c r="AP414" s="454"/>
      <c r="AQ414" s="454"/>
      <c r="AR414" s="454"/>
    </row>
    <row r="415" spans="1:44">
      <c r="A415" s="120"/>
      <c r="B415" s="120"/>
      <c r="C415" s="120" t="s">
        <v>1123</v>
      </c>
      <c r="D415" s="454">
        <v>1562446.1999999997</v>
      </c>
      <c r="E415" s="454">
        <v>1095662.1000000001</v>
      </c>
      <c r="F415" s="454">
        <v>1182712.0000000002</v>
      </c>
      <c r="G415" s="454">
        <v>1262783.8999999999</v>
      </c>
      <c r="H415" s="454">
        <v>1259105.0000000002</v>
      </c>
      <c r="I415" s="454">
        <v>1118025.0999999999</v>
      </c>
      <c r="J415" s="454">
        <v>1211241.8999999999</v>
      </c>
      <c r="K415" s="454">
        <v>1237343.1000000001</v>
      </c>
      <c r="L415" s="454">
        <v>1040198.8</v>
      </c>
      <c r="M415" s="454">
        <v>1223320.0999999999</v>
      </c>
      <c r="N415" s="454">
        <v>1326804.2</v>
      </c>
      <c r="O415" s="454">
        <v>1275550.8999999997</v>
      </c>
      <c r="P415" s="454">
        <v>1459166.7</v>
      </c>
      <c r="Q415" s="454">
        <v>1417510.1999999997</v>
      </c>
      <c r="R415" s="454">
        <v>1458141.4000000001</v>
      </c>
      <c r="S415" s="454">
        <v>1391765.1</v>
      </c>
      <c r="T415" s="454">
        <v>1396271.9999999998</v>
      </c>
      <c r="U415" s="454">
        <v>1388776.2</v>
      </c>
      <c r="V415" s="454">
        <v>1265036.7</v>
      </c>
      <c r="W415" s="454">
        <v>1057322.2</v>
      </c>
      <c r="X415" s="454">
        <v>949113.90000000014</v>
      </c>
      <c r="Y415" s="454">
        <v>1008673.6000000003</v>
      </c>
      <c r="Z415" s="454">
        <v>969845.19999999984</v>
      </c>
      <c r="AA415" s="454">
        <v>1021890.1949999999</v>
      </c>
      <c r="AB415" s="454">
        <v>936815.85425189906</v>
      </c>
      <c r="AC415" s="454">
        <v>907035.82297822274</v>
      </c>
      <c r="AD415" s="454">
        <v>874937.73103016254</v>
      </c>
      <c r="AE415" s="454">
        <v>850874.05762769561</v>
      </c>
      <c r="AF415" s="454">
        <v>857944.71014446137</v>
      </c>
      <c r="AG415" s="454">
        <v>872208.9749853065</v>
      </c>
      <c r="AH415" s="454">
        <v>883610.45708579873</v>
      </c>
      <c r="AI415" s="454">
        <v>895224.00302470452</v>
      </c>
      <c r="AJ415" s="454">
        <v>891944.0545812007</v>
      </c>
      <c r="AK415" s="454">
        <v>887719.97577812336</v>
      </c>
      <c r="AL415" s="454">
        <v>885255.845655557</v>
      </c>
      <c r="AM415" s="454">
        <v>881774.11866488028</v>
      </c>
      <c r="AN415" s="454">
        <v>880471.42188217037</v>
      </c>
      <c r="AO415" s="454">
        <v>876831.06963570649</v>
      </c>
      <c r="AP415" s="454">
        <v>873307.91743703326</v>
      </c>
      <c r="AQ415" s="454">
        <v>869983.7916311943</v>
      </c>
      <c r="AR415" s="454">
        <v>867965.49079684063</v>
      </c>
    </row>
    <row r="416" spans="1:44">
      <c r="A416" s="120"/>
      <c r="B416" s="120"/>
      <c r="C416" s="120" t="s">
        <v>1144</v>
      </c>
      <c r="D416" s="454">
        <v>1053531.5999999999</v>
      </c>
      <c r="E416" s="454">
        <v>730193.5</v>
      </c>
      <c r="F416" s="454">
        <v>797832.79999999993</v>
      </c>
      <c r="G416" s="454">
        <v>531415.99999999988</v>
      </c>
      <c r="H416" s="454">
        <v>674800.30000000016</v>
      </c>
      <c r="I416" s="454">
        <v>311352.7</v>
      </c>
      <c r="J416" s="454">
        <v>415907.09999999992</v>
      </c>
      <c r="K416" s="454">
        <v>532989.19999999995</v>
      </c>
      <c r="L416" s="454">
        <v>364567.09999999992</v>
      </c>
      <c r="M416" s="454">
        <v>558859.19999999995</v>
      </c>
      <c r="N416" s="454">
        <v>931299.70000000007</v>
      </c>
      <c r="O416" s="454">
        <v>827247.60000000009</v>
      </c>
      <c r="P416" s="454">
        <v>974667.39999999991</v>
      </c>
      <c r="Q416" s="454">
        <v>824964.00000000012</v>
      </c>
      <c r="R416" s="454">
        <v>972881.59999999986</v>
      </c>
      <c r="S416" s="454">
        <v>587595.29999999993</v>
      </c>
      <c r="T416" s="454">
        <v>704496.5</v>
      </c>
      <c r="U416" s="454">
        <v>929939.79999999993</v>
      </c>
      <c r="V416" s="454">
        <v>867497.79999999993</v>
      </c>
      <c r="W416" s="454">
        <v>723640.79999999993</v>
      </c>
      <c r="X416" s="454">
        <v>558199.60000000009</v>
      </c>
      <c r="Y416" s="454">
        <v>501252.10000000003</v>
      </c>
      <c r="Z416" s="454">
        <v>588935.19999999995</v>
      </c>
      <c r="AA416" s="454">
        <v>722465.20500000031</v>
      </c>
      <c r="AB416" s="454">
        <v>661091.97375667014</v>
      </c>
      <c r="AC416" s="454">
        <v>683292.22864164133</v>
      </c>
      <c r="AD416" s="454">
        <v>687926.41182090819</v>
      </c>
      <c r="AE416" s="454">
        <v>702885.30034616636</v>
      </c>
      <c r="AF416" s="454">
        <v>659471.2183645328</v>
      </c>
      <c r="AG416" s="454">
        <v>636313.69298009772</v>
      </c>
      <c r="AH416" s="454">
        <v>553701.61089608632</v>
      </c>
      <c r="AI416" s="454">
        <v>551269.97078760387</v>
      </c>
      <c r="AJ416" s="454">
        <v>558269.26518017508</v>
      </c>
      <c r="AK416" s="454">
        <v>564287.069082645</v>
      </c>
      <c r="AL416" s="454">
        <v>571129.52916976321</v>
      </c>
      <c r="AM416" s="454">
        <v>567223.2667167054</v>
      </c>
      <c r="AN416" s="454">
        <v>572546.96974115539</v>
      </c>
      <c r="AO416" s="454">
        <v>576075.91243367421</v>
      </c>
      <c r="AP416" s="454">
        <v>579663.27565227251</v>
      </c>
      <c r="AQ416" s="454">
        <v>582892.23758745182</v>
      </c>
      <c r="AR416" s="454">
        <v>586756.22876149463</v>
      </c>
    </row>
    <row r="417" spans="1:44" ht="15.75">
      <c r="A417" s="120"/>
      <c r="B417" s="120"/>
      <c r="C417" s="277" t="s">
        <v>38</v>
      </c>
      <c r="D417" s="488">
        <v>2615977.7999999998</v>
      </c>
      <c r="E417" s="488">
        <v>1825855.5999999999</v>
      </c>
      <c r="F417" s="488">
        <v>1980544.8</v>
      </c>
      <c r="G417" s="488">
        <v>1794199.9</v>
      </c>
      <c r="H417" s="488">
        <v>1933905.3000000003</v>
      </c>
      <c r="I417" s="488">
        <v>1429377.8</v>
      </c>
      <c r="J417" s="488">
        <v>1627148.9999999998</v>
      </c>
      <c r="K417" s="488">
        <v>1770332.3000000003</v>
      </c>
      <c r="L417" s="488">
        <v>1404765.9</v>
      </c>
      <c r="M417" s="488">
        <v>1782179.3</v>
      </c>
      <c r="N417" s="488">
        <v>2258103.9</v>
      </c>
      <c r="O417" s="488">
        <v>2102798.5</v>
      </c>
      <c r="P417" s="488">
        <v>2433834.0999999996</v>
      </c>
      <c r="Q417" s="488">
        <v>2242474.1999999997</v>
      </c>
      <c r="R417" s="488">
        <v>2431023</v>
      </c>
      <c r="S417" s="488">
        <v>1979360.4</v>
      </c>
      <c r="T417" s="488">
        <v>2100768.5</v>
      </c>
      <c r="U417" s="488">
        <v>2318716.0000000005</v>
      </c>
      <c r="V417" s="488">
        <v>2132534.5</v>
      </c>
      <c r="W417" s="488">
        <v>1780962.9999999998</v>
      </c>
      <c r="X417" s="488">
        <v>1507313.5000000002</v>
      </c>
      <c r="Y417" s="488">
        <v>1509925.7000000002</v>
      </c>
      <c r="Z417" s="488">
        <v>1558780.3999999997</v>
      </c>
      <c r="AA417" s="488">
        <v>1744355.4000000004</v>
      </c>
      <c r="AB417" s="488">
        <v>1597907.8280085693</v>
      </c>
      <c r="AC417" s="488">
        <v>1590328.0516198641</v>
      </c>
      <c r="AD417" s="488">
        <v>1562864.1428510707</v>
      </c>
      <c r="AE417" s="488">
        <v>1553759.357973862</v>
      </c>
      <c r="AF417" s="488">
        <v>1517415.9285089942</v>
      </c>
      <c r="AG417" s="488">
        <v>1508522.6679654042</v>
      </c>
      <c r="AH417" s="488">
        <v>1437312.067981885</v>
      </c>
      <c r="AI417" s="488">
        <v>1446493.9738123084</v>
      </c>
      <c r="AJ417" s="488">
        <v>1450213.3197613759</v>
      </c>
      <c r="AK417" s="488">
        <v>1452007.0448607684</v>
      </c>
      <c r="AL417" s="488">
        <v>1456385.3748253202</v>
      </c>
      <c r="AM417" s="488">
        <v>1448997.3853815857</v>
      </c>
      <c r="AN417" s="488">
        <v>1453018.3916233256</v>
      </c>
      <c r="AO417" s="488">
        <v>1452906.9820693806</v>
      </c>
      <c r="AP417" s="488">
        <v>1452971.1930893059</v>
      </c>
      <c r="AQ417" s="488">
        <v>1452876.0292186462</v>
      </c>
      <c r="AR417" s="488">
        <v>1454721.7195583354</v>
      </c>
    </row>
    <row r="418" spans="1:44" ht="15.75">
      <c r="A418" s="120"/>
      <c r="B418" s="277" t="s">
        <v>1148</v>
      </c>
      <c r="C418" s="277"/>
      <c r="D418" s="488"/>
      <c r="E418" s="488"/>
      <c r="F418" s="488"/>
      <c r="G418" s="488"/>
      <c r="H418" s="488"/>
      <c r="I418" s="488"/>
      <c r="J418" s="488"/>
      <c r="K418" s="488"/>
      <c r="L418" s="488"/>
      <c r="M418" s="488"/>
      <c r="N418" s="488"/>
      <c r="O418" s="488"/>
      <c r="P418" s="488"/>
      <c r="Q418" s="488"/>
      <c r="R418" s="488"/>
      <c r="S418" s="488"/>
      <c r="T418" s="488"/>
      <c r="U418" s="488"/>
      <c r="V418" s="488"/>
      <c r="W418" s="488"/>
      <c r="X418" s="488"/>
      <c r="Y418" s="488"/>
      <c r="Z418" s="488"/>
      <c r="AA418" s="488"/>
      <c r="AB418" s="488"/>
      <c r="AC418" s="488"/>
      <c r="AD418" s="488"/>
      <c r="AE418" s="488"/>
      <c r="AF418" s="488"/>
      <c r="AG418" s="488"/>
      <c r="AH418" s="488"/>
      <c r="AI418" s="488"/>
      <c r="AJ418" s="488"/>
      <c r="AK418" s="488"/>
      <c r="AL418" s="488"/>
      <c r="AM418" s="488"/>
      <c r="AN418" s="488"/>
      <c r="AO418" s="488"/>
      <c r="AP418" s="488"/>
      <c r="AQ418" s="488"/>
      <c r="AR418" s="488"/>
    </row>
    <row r="419" spans="1:44" ht="15.75">
      <c r="A419" s="120"/>
      <c r="B419" s="277" t="s">
        <v>1149</v>
      </c>
      <c r="C419" s="277"/>
      <c r="D419" s="488"/>
      <c r="E419" s="488"/>
      <c r="F419" s="488"/>
      <c r="G419" s="488"/>
      <c r="H419" s="488"/>
      <c r="I419" s="488"/>
      <c r="J419" s="488"/>
      <c r="K419" s="488"/>
      <c r="L419" s="488"/>
      <c r="M419" s="488"/>
      <c r="N419" s="488"/>
      <c r="O419" s="488"/>
      <c r="P419" s="488"/>
      <c r="Q419" s="488"/>
      <c r="R419" s="488"/>
      <c r="S419" s="488"/>
      <c r="T419" s="488"/>
      <c r="U419" s="488"/>
      <c r="V419" s="488"/>
      <c r="W419" s="488"/>
      <c r="X419" s="488"/>
      <c r="Y419" s="488"/>
      <c r="Z419" s="488"/>
      <c r="AA419" s="488"/>
      <c r="AB419" s="488"/>
      <c r="AC419" s="488"/>
      <c r="AD419" s="488"/>
      <c r="AE419" s="488"/>
      <c r="AF419" s="488"/>
      <c r="AG419" s="488"/>
      <c r="AH419" s="488"/>
      <c r="AI419" s="488"/>
      <c r="AJ419" s="488"/>
      <c r="AK419" s="488"/>
      <c r="AL419" s="488"/>
      <c r="AM419" s="488"/>
      <c r="AN419" s="488"/>
      <c r="AO419" s="488"/>
      <c r="AP419" s="488"/>
      <c r="AQ419" s="488"/>
      <c r="AR419" s="488"/>
    </row>
    <row r="420" spans="1:44">
      <c r="A420" s="120"/>
      <c r="C420" s="120" t="s">
        <v>1123</v>
      </c>
      <c r="D420" s="120">
        <v>0</v>
      </c>
      <c r="E420" s="120">
        <v>0</v>
      </c>
      <c r="F420" s="120">
        <v>0</v>
      </c>
      <c r="G420" s="120">
        <v>0</v>
      </c>
      <c r="H420" s="120">
        <v>0</v>
      </c>
      <c r="I420" s="120">
        <v>0</v>
      </c>
      <c r="J420" s="120">
        <v>0</v>
      </c>
      <c r="K420" s="120">
        <v>0</v>
      </c>
      <c r="L420" s="120">
        <v>0</v>
      </c>
      <c r="M420" s="120">
        <v>0</v>
      </c>
      <c r="N420" s="120">
        <v>0</v>
      </c>
      <c r="O420" s="120">
        <v>0</v>
      </c>
      <c r="P420" s="120">
        <v>0</v>
      </c>
      <c r="Q420" s="120">
        <v>0</v>
      </c>
      <c r="R420" s="120">
        <v>0</v>
      </c>
      <c r="S420" s="120">
        <v>0</v>
      </c>
      <c r="T420" s="120">
        <v>0</v>
      </c>
      <c r="U420" s="120">
        <v>0</v>
      </c>
      <c r="V420" s="120">
        <v>0</v>
      </c>
      <c r="W420" s="120">
        <v>0</v>
      </c>
      <c r="X420" s="120">
        <v>0</v>
      </c>
      <c r="Y420" s="120">
        <v>0</v>
      </c>
      <c r="Z420" s="120">
        <v>0</v>
      </c>
      <c r="AA420" s="120">
        <v>0</v>
      </c>
      <c r="AB420" s="120">
        <v>0</v>
      </c>
      <c r="AC420" s="120">
        <v>0</v>
      </c>
      <c r="AD420" s="120">
        <v>0</v>
      </c>
      <c r="AE420" s="120">
        <v>0</v>
      </c>
      <c r="AF420" s="120">
        <v>0</v>
      </c>
      <c r="AG420" s="120">
        <v>0</v>
      </c>
      <c r="AH420" s="120">
        <v>0</v>
      </c>
      <c r="AI420" s="120">
        <v>0</v>
      </c>
      <c r="AJ420" s="120">
        <v>0</v>
      </c>
      <c r="AK420" s="120">
        <v>0</v>
      </c>
      <c r="AL420" s="120">
        <v>0</v>
      </c>
      <c r="AM420" s="120">
        <v>0</v>
      </c>
      <c r="AN420" s="120">
        <v>0</v>
      </c>
      <c r="AO420" s="120">
        <v>0</v>
      </c>
      <c r="AP420" s="120">
        <v>0</v>
      </c>
      <c r="AQ420" s="120">
        <v>0</v>
      </c>
      <c r="AR420" s="120">
        <v>0</v>
      </c>
    </row>
    <row r="421" spans="1:44">
      <c r="A421" s="120"/>
      <c r="C421" s="120" t="s">
        <v>1144</v>
      </c>
      <c r="D421" s="120">
        <v>0</v>
      </c>
      <c r="E421" s="120">
        <v>0</v>
      </c>
      <c r="F421" s="120">
        <v>0</v>
      </c>
      <c r="G421" s="120">
        <v>0</v>
      </c>
      <c r="H421" s="120">
        <v>0</v>
      </c>
      <c r="I421" s="120">
        <v>0</v>
      </c>
      <c r="J421" s="120">
        <v>0</v>
      </c>
      <c r="K421" s="120">
        <v>0</v>
      </c>
      <c r="L421" s="120">
        <v>0</v>
      </c>
      <c r="M421" s="120">
        <v>0</v>
      </c>
      <c r="N421" s="120">
        <v>0</v>
      </c>
      <c r="O421" s="120">
        <v>0</v>
      </c>
      <c r="P421" s="120">
        <v>0</v>
      </c>
      <c r="Q421" s="120">
        <v>0</v>
      </c>
      <c r="R421" s="120">
        <v>0</v>
      </c>
      <c r="S421" s="120">
        <v>0</v>
      </c>
      <c r="T421" s="120">
        <v>0</v>
      </c>
      <c r="U421" s="120">
        <v>0</v>
      </c>
      <c r="V421" s="120">
        <v>0</v>
      </c>
      <c r="W421" s="120">
        <v>0</v>
      </c>
      <c r="X421" s="120">
        <v>0</v>
      </c>
      <c r="Y421" s="120">
        <v>0</v>
      </c>
      <c r="Z421" s="120">
        <v>0</v>
      </c>
      <c r="AA421" s="120">
        <v>0</v>
      </c>
      <c r="AB421" s="120">
        <v>0</v>
      </c>
      <c r="AC421" s="120">
        <v>0</v>
      </c>
      <c r="AD421" s="120">
        <v>0</v>
      </c>
      <c r="AE421" s="120">
        <v>16000</v>
      </c>
      <c r="AF421" s="120">
        <v>15999.999999999993</v>
      </c>
      <c r="AG421" s="120">
        <v>16000</v>
      </c>
      <c r="AH421" s="120">
        <v>15999.999999999982</v>
      </c>
      <c r="AI421" s="120">
        <v>16000.000000000002</v>
      </c>
      <c r="AJ421" s="120">
        <v>16000</v>
      </c>
      <c r="AK421" s="120">
        <v>16000.000000000022</v>
      </c>
      <c r="AL421" s="120">
        <v>15999.999999999998</v>
      </c>
      <c r="AM421" s="120">
        <v>15999.999999999987</v>
      </c>
      <c r="AN421" s="120">
        <v>15999.999999999998</v>
      </c>
      <c r="AO421" s="120">
        <v>15999.999999999989</v>
      </c>
      <c r="AP421" s="120">
        <v>15999.999999999991</v>
      </c>
      <c r="AQ421" s="120">
        <v>15999.99999999998</v>
      </c>
      <c r="AR421" s="120">
        <v>16000.000000000011</v>
      </c>
    </row>
    <row r="422" spans="1:44" ht="15.75">
      <c r="A422" s="120"/>
      <c r="C422" s="277" t="s">
        <v>38</v>
      </c>
      <c r="D422" s="277">
        <v>0</v>
      </c>
      <c r="E422" s="277">
        <v>0</v>
      </c>
      <c r="F422" s="277">
        <v>0</v>
      </c>
      <c r="G422" s="277">
        <v>0</v>
      </c>
      <c r="H422" s="277">
        <v>0</v>
      </c>
      <c r="I422" s="277">
        <v>0</v>
      </c>
      <c r="J422" s="277">
        <v>0</v>
      </c>
      <c r="K422" s="277">
        <v>0</v>
      </c>
      <c r="L422" s="277">
        <v>0</v>
      </c>
      <c r="M422" s="277">
        <v>0</v>
      </c>
      <c r="N422" s="277">
        <v>0</v>
      </c>
      <c r="O422" s="277">
        <v>0</v>
      </c>
      <c r="P422" s="277">
        <v>0</v>
      </c>
      <c r="Q422" s="277">
        <v>0</v>
      </c>
      <c r="R422" s="277">
        <v>0</v>
      </c>
      <c r="S422" s="277">
        <v>0</v>
      </c>
      <c r="T422" s="277">
        <v>0</v>
      </c>
      <c r="U422" s="277">
        <v>0</v>
      </c>
      <c r="V422" s="277">
        <v>0</v>
      </c>
      <c r="W422" s="277">
        <v>0</v>
      </c>
      <c r="X422" s="277">
        <v>0</v>
      </c>
      <c r="Y422" s="277">
        <v>0</v>
      </c>
      <c r="Z422" s="277">
        <v>0</v>
      </c>
      <c r="AA422" s="277">
        <v>0</v>
      </c>
      <c r="AB422" s="277">
        <v>0</v>
      </c>
      <c r="AC422" s="277">
        <v>0</v>
      </c>
      <c r="AD422" s="277">
        <v>0</v>
      </c>
      <c r="AE422" s="277">
        <v>16000</v>
      </c>
      <c r="AF422" s="277">
        <v>15999.999999999993</v>
      </c>
      <c r="AG422" s="277">
        <v>16000</v>
      </c>
      <c r="AH422" s="277">
        <v>15999.999999999982</v>
      </c>
      <c r="AI422" s="277">
        <v>16000.000000000002</v>
      </c>
      <c r="AJ422" s="277">
        <v>16000</v>
      </c>
      <c r="AK422" s="277">
        <v>16000.000000000022</v>
      </c>
      <c r="AL422" s="277">
        <v>15999.999999999998</v>
      </c>
      <c r="AM422" s="277">
        <v>15999.999999999987</v>
      </c>
      <c r="AN422" s="277">
        <v>15999.999999999998</v>
      </c>
      <c r="AO422" s="277">
        <v>15999.999999999989</v>
      </c>
      <c r="AP422" s="277">
        <v>15999.999999999991</v>
      </c>
      <c r="AQ422" s="277">
        <v>15999.99999999998</v>
      </c>
      <c r="AR422" s="277">
        <v>16000.000000000011</v>
      </c>
    </row>
    <row r="423" spans="1:44" ht="15.75">
      <c r="A423" s="120"/>
      <c r="B423" s="277" t="s">
        <v>1150</v>
      </c>
      <c r="C423" s="277"/>
      <c r="D423" s="488"/>
      <c r="E423" s="488"/>
      <c r="F423" s="488"/>
      <c r="G423" s="488"/>
      <c r="H423" s="488"/>
      <c r="I423" s="488"/>
      <c r="J423" s="488"/>
      <c r="K423" s="488"/>
      <c r="L423" s="488"/>
      <c r="M423" s="488"/>
      <c r="N423" s="488"/>
      <c r="O423" s="488"/>
      <c r="P423" s="488"/>
      <c r="Q423" s="488"/>
      <c r="R423" s="488"/>
      <c r="S423" s="488"/>
      <c r="T423" s="488"/>
      <c r="U423" s="488"/>
      <c r="V423" s="488"/>
      <c r="W423" s="488"/>
      <c r="X423" s="488"/>
      <c r="Y423" s="488"/>
      <c r="Z423" s="488"/>
      <c r="AA423" s="488"/>
      <c r="AB423" s="488"/>
      <c r="AC423" s="488"/>
      <c r="AD423" s="488"/>
      <c r="AE423" s="488"/>
      <c r="AF423" s="488"/>
      <c r="AG423" s="488"/>
      <c r="AH423" s="488"/>
      <c r="AI423" s="488"/>
      <c r="AJ423" s="488"/>
      <c r="AK423" s="488"/>
      <c r="AL423" s="488"/>
      <c r="AM423" s="488"/>
      <c r="AN423" s="488"/>
      <c r="AO423" s="488"/>
      <c r="AP423" s="488"/>
      <c r="AQ423" s="488"/>
      <c r="AR423" s="488"/>
    </row>
    <row r="424" spans="1:44">
      <c r="A424" s="120"/>
      <c r="C424" s="120" t="s">
        <v>1123</v>
      </c>
      <c r="D424" s="120">
        <v>0</v>
      </c>
      <c r="E424" s="120">
        <v>0</v>
      </c>
      <c r="F424" s="120">
        <v>0</v>
      </c>
      <c r="G424" s="120">
        <v>0</v>
      </c>
      <c r="H424" s="120">
        <v>0</v>
      </c>
      <c r="I424" s="120">
        <v>0</v>
      </c>
      <c r="J424" s="120">
        <v>0</v>
      </c>
      <c r="K424" s="120">
        <v>0</v>
      </c>
      <c r="L424" s="120">
        <v>0</v>
      </c>
      <c r="M424" s="120">
        <v>0</v>
      </c>
      <c r="N424" s="120">
        <v>0</v>
      </c>
      <c r="O424" s="120">
        <v>0</v>
      </c>
      <c r="P424" s="120">
        <v>0</v>
      </c>
      <c r="Q424" s="120">
        <v>0</v>
      </c>
      <c r="R424" s="120">
        <v>0</v>
      </c>
      <c r="S424" s="120">
        <v>0</v>
      </c>
      <c r="T424" s="120">
        <v>0</v>
      </c>
      <c r="U424" s="120">
        <v>0</v>
      </c>
      <c r="V424" s="120">
        <v>0</v>
      </c>
      <c r="W424" s="120">
        <v>0</v>
      </c>
      <c r="X424" s="120">
        <v>0</v>
      </c>
      <c r="Y424" s="120">
        <v>0</v>
      </c>
      <c r="Z424" s="120">
        <v>0</v>
      </c>
      <c r="AA424" s="120">
        <v>0</v>
      </c>
      <c r="AB424" s="120">
        <v>0</v>
      </c>
      <c r="AC424" s="120">
        <v>0</v>
      </c>
      <c r="AD424" s="120">
        <v>0</v>
      </c>
      <c r="AE424" s="120">
        <v>0</v>
      </c>
      <c r="AF424" s="120">
        <v>0</v>
      </c>
      <c r="AG424" s="120">
        <v>0</v>
      </c>
      <c r="AH424" s="120">
        <v>0</v>
      </c>
      <c r="AI424" s="120">
        <v>0</v>
      </c>
      <c r="AJ424" s="120">
        <v>0</v>
      </c>
      <c r="AK424" s="120">
        <v>0</v>
      </c>
      <c r="AL424" s="120">
        <v>0</v>
      </c>
      <c r="AM424" s="120">
        <v>0</v>
      </c>
      <c r="AN424" s="120">
        <v>0</v>
      </c>
      <c r="AO424" s="120">
        <v>0</v>
      </c>
      <c r="AP424" s="120">
        <v>0</v>
      </c>
      <c r="AQ424" s="120">
        <v>0</v>
      </c>
      <c r="AR424" s="120">
        <v>0</v>
      </c>
    </row>
    <row r="425" spans="1:44">
      <c r="A425" s="120"/>
      <c r="C425" s="120" t="s">
        <v>1144</v>
      </c>
      <c r="D425" s="120">
        <v>0</v>
      </c>
      <c r="E425" s="120">
        <v>0</v>
      </c>
      <c r="F425" s="120">
        <v>0</v>
      </c>
      <c r="G425" s="120">
        <v>0</v>
      </c>
      <c r="H425" s="120">
        <v>0</v>
      </c>
      <c r="I425" s="120">
        <v>0</v>
      </c>
      <c r="J425" s="120">
        <v>0</v>
      </c>
      <c r="K425" s="120">
        <v>0</v>
      </c>
      <c r="L425" s="120">
        <v>0</v>
      </c>
      <c r="M425" s="120">
        <v>0</v>
      </c>
      <c r="N425" s="120">
        <v>0</v>
      </c>
      <c r="O425" s="120">
        <v>0</v>
      </c>
      <c r="P425" s="120">
        <v>0</v>
      </c>
      <c r="Q425" s="120">
        <v>0</v>
      </c>
      <c r="R425" s="120">
        <v>0</v>
      </c>
      <c r="S425" s="120">
        <v>0</v>
      </c>
      <c r="T425" s="120">
        <v>0</v>
      </c>
      <c r="U425" s="120">
        <v>0</v>
      </c>
      <c r="V425" s="120">
        <v>0</v>
      </c>
      <c r="W425" s="120">
        <v>0</v>
      </c>
      <c r="X425" s="120">
        <v>0</v>
      </c>
      <c r="Y425" s="120">
        <v>0</v>
      </c>
      <c r="Z425" s="120">
        <v>0</v>
      </c>
      <c r="AA425" s="120">
        <v>56200.000000000007</v>
      </c>
      <c r="AB425" s="120">
        <v>56200</v>
      </c>
      <c r="AC425" s="120">
        <v>56200</v>
      </c>
      <c r="AD425" s="120">
        <v>56200.000000000007</v>
      </c>
      <c r="AE425" s="120">
        <v>56200</v>
      </c>
      <c r="AF425" s="120">
        <v>56200</v>
      </c>
      <c r="AG425" s="120">
        <v>56200.000000000015</v>
      </c>
      <c r="AH425" s="120">
        <v>56200</v>
      </c>
      <c r="AI425" s="120">
        <v>56200.000000000015</v>
      </c>
      <c r="AJ425" s="120">
        <v>56200.000000000007</v>
      </c>
      <c r="AK425" s="120">
        <v>56199.999999999985</v>
      </c>
      <c r="AL425" s="120">
        <v>56200</v>
      </c>
      <c r="AM425" s="120">
        <v>56200.000000000022</v>
      </c>
      <c r="AN425" s="120">
        <v>56199.999999999993</v>
      </c>
      <c r="AO425" s="120">
        <v>56199.999999999993</v>
      </c>
      <c r="AP425" s="120">
        <v>56200.000000000007</v>
      </c>
      <c r="AQ425" s="120">
        <v>56199.999999999978</v>
      </c>
      <c r="AR425" s="120">
        <v>56200.000000000029</v>
      </c>
    </row>
    <row r="426" spans="1:44" ht="15.75">
      <c r="A426" s="120"/>
      <c r="C426" s="277" t="s">
        <v>38</v>
      </c>
      <c r="D426" s="277">
        <v>0</v>
      </c>
      <c r="E426" s="277">
        <v>0</v>
      </c>
      <c r="F426" s="277">
        <v>0</v>
      </c>
      <c r="G426" s="277">
        <v>0</v>
      </c>
      <c r="H426" s="277">
        <v>0</v>
      </c>
      <c r="I426" s="277">
        <v>0</v>
      </c>
      <c r="J426" s="277">
        <v>0</v>
      </c>
      <c r="K426" s="277">
        <v>0</v>
      </c>
      <c r="L426" s="277">
        <v>0</v>
      </c>
      <c r="M426" s="277">
        <v>0</v>
      </c>
      <c r="N426" s="277">
        <v>0</v>
      </c>
      <c r="O426" s="277">
        <v>0</v>
      </c>
      <c r="P426" s="277">
        <v>0</v>
      </c>
      <c r="Q426" s="277">
        <v>0</v>
      </c>
      <c r="R426" s="277">
        <v>0</v>
      </c>
      <c r="S426" s="277">
        <v>0</v>
      </c>
      <c r="T426" s="277">
        <v>0</v>
      </c>
      <c r="U426" s="277">
        <v>0</v>
      </c>
      <c r="V426" s="277">
        <v>0</v>
      </c>
      <c r="W426" s="277">
        <v>0</v>
      </c>
      <c r="X426" s="277">
        <v>0</v>
      </c>
      <c r="Y426" s="277">
        <v>0</v>
      </c>
      <c r="Z426" s="277">
        <v>0</v>
      </c>
      <c r="AA426" s="277">
        <v>56200.000000000007</v>
      </c>
      <c r="AB426" s="277">
        <v>56200</v>
      </c>
      <c r="AC426" s="277">
        <v>56200</v>
      </c>
      <c r="AD426" s="277">
        <v>56200.000000000007</v>
      </c>
      <c r="AE426" s="277">
        <v>56200</v>
      </c>
      <c r="AF426" s="277">
        <v>56200</v>
      </c>
      <c r="AG426" s="277">
        <v>56200.000000000015</v>
      </c>
      <c r="AH426" s="277">
        <v>56200</v>
      </c>
      <c r="AI426" s="277">
        <v>56200.000000000015</v>
      </c>
      <c r="AJ426" s="277">
        <v>56200.000000000007</v>
      </c>
      <c r="AK426" s="277">
        <v>56199.999999999985</v>
      </c>
      <c r="AL426" s="277">
        <v>56200</v>
      </c>
      <c r="AM426" s="277">
        <v>56200.000000000022</v>
      </c>
      <c r="AN426" s="277">
        <v>56199.999999999993</v>
      </c>
      <c r="AO426" s="277">
        <v>56199.999999999993</v>
      </c>
      <c r="AP426" s="277">
        <v>56200.000000000007</v>
      </c>
      <c r="AQ426" s="277">
        <v>56199.999999999978</v>
      </c>
      <c r="AR426" s="277">
        <v>56200.000000000029</v>
      </c>
    </row>
    <row r="427" spans="1:44" ht="15.75">
      <c r="A427" s="120"/>
      <c r="B427" s="277" t="s">
        <v>1151</v>
      </c>
      <c r="C427" s="277"/>
      <c r="D427" s="488"/>
      <c r="E427" s="488"/>
      <c r="F427" s="488"/>
      <c r="G427" s="488"/>
      <c r="H427" s="488"/>
      <c r="I427" s="488"/>
      <c r="J427" s="488"/>
      <c r="K427" s="488"/>
      <c r="L427" s="488"/>
      <c r="M427" s="488"/>
      <c r="N427" s="488"/>
      <c r="O427" s="488"/>
      <c r="P427" s="488"/>
      <c r="Q427" s="488"/>
      <c r="R427" s="488"/>
      <c r="S427" s="488"/>
      <c r="T427" s="488"/>
      <c r="U427" s="488"/>
      <c r="V427" s="488"/>
      <c r="W427" s="488"/>
      <c r="X427" s="488"/>
      <c r="Y427" s="488"/>
      <c r="Z427" s="488"/>
      <c r="AA427" s="488"/>
      <c r="AB427" s="488"/>
      <c r="AC427" s="488"/>
      <c r="AD427" s="488"/>
      <c r="AE427" s="488"/>
      <c r="AF427" s="488"/>
      <c r="AG427" s="488"/>
      <c r="AH427" s="488"/>
      <c r="AI427" s="488"/>
      <c r="AJ427" s="488"/>
      <c r="AK427" s="488"/>
      <c r="AL427" s="488"/>
      <c r="AM427" s="488"/>
      <c r="AN427" s="488"/>
      <c r="AO427" s="488"/>
      <c r="AP427" s="488"/>
      <c r="AQ427" s="488"/>
      <c r="AR427" s="488"/>
    </row>
    <row r="428" spans="1:44">
      <c r="A428" s="120"/>
      <c r="C428" s="120" t="s">
        <v>1123</v>
      </c>
      <c r="D428" s="120">
        <v>0</v>
      </c>
      <c r="E428" s="120">
        <v>0</v>
      </c>
      <c r="F428" s="120">
        <v>0</v>
      </c>
      <c r="G428" s="120">
        <v>0</v>
      </c>
      <c r="H428" s="120">
        <v>0</v>
      </c>
      <c r="I428" s="120">
        <v>0</v>
      </c>
      <c r="J428" s="120">
        <v>0</v>
      </c>
      <c r="K428" s="120">
        <v>0</v>
      </c>
      <c r="L428" s="120">
        <v>0</v>
      </c>
      <c r="M428" s="120">
        <v>0</v>
      </c>
      <c r="N428" s="120">
        <v>0</v>
      </c>
      <c r="O428" s="120">
        <v>0</v>
      </c>
      <c r="P428" s="120">
        <v>0</v>
      </c>
      <c r="Q428" s="120">
        <v>0</v>
      </c>
      <c r="R428" s="120">
        <v>0</v>
      </c>
      <c r="S428" s="120">
        <v>0</v>
      </c>
      <c r="T428" s="120">
        <v>0</v>
      </c>
      <c r="U428" s="120">
        <v>0</v>
      </c>
      <c r="V428" s="120">
        <v>0</v>
      </c>
      <c r="W428" s="120">
        <v>0</v>
      </c>
      <c r="X428" s="120">
        <v>0</v>
      </c>
      <c r="Y428" s="120">
        <v>0</v>
      </c>
      <c r="Z428" s="120">
        <v>0</v>
      </c>
      <c r="AA428" s="120">
        <v>0</v>
      </c>
      <c r="AB428" s="120">
        <v>0</v>
      </c>
      <c r="AC428" s="120">
        <v>0</v>
      </c>
      <c r="AD428" s="120">
        <v>0</v>
      </c>
      <c r="AE428" s="120">
        <v>0</v>
      </c>
      <c r="AF428" s="120">
        <v>0</v>
      </c>
      <c r="AG428" s="120">
        <v>0</v>
      </c>
      <c r="AH428" s="120">
        <v>0</v>
      </c>
      <c r="AI428" s="120">
        <v>0</v>
      </c>
      <c r="AJ428" s="120">
        <v>0</v>
      </c>
      <c r="AK428" s="120">
        <v>0</v>
      </c>
      <c r="AL428" s="120">
        <v>0</v>
      </c>
      <c r="AM428" s="120">
        <v>0</v>
      </c>
      <c r="AN428" s="120">
        <v>0</v>
      </c>
      <c r="AO428" s="120">
        <v>0</v>
      </c>
      <c r="AP428" s="120">
        <v>0</v>
      </c>
      <c r="AQ428" s="120">
        <v>0</v>
      </c>
      <c r="AR428" s="120">
        <v>0</v>
      </c>
    </row>
    <row r="429" spans="1:44">
      <c r="A429" s="120"/>
      <c r="C429" s="120" t="s">
        <v>1144</v>
      </c>
      <c r="D429" s="120">
        <v>0</v>
      </c>
      <c r="E429" s="120">
        <v>0</v>
      </c>
      <c r="F429" s="120">
        <v>0</v>
      </c>
      <c r="G429" s="120">
        <v>0</v>
      </c>
      <c r="H429" s="120">
        <v>0</v>
      </c>
      <c r="I429" s="120">
        <v>0</v>
      </c>
      <c r="J429" s="120">
        <v>0</v>
      </c>
      <c r="K429" s="120">
        <v>0</v>
      </c>
      <c r="L429" s="120">
        <v>0</v>
      </c>
      <c r="M429" s="120">
        <v>0</v>
      </c>
      <c r="N429" s="120">
        <v>0</v>
      </c>
      <c r="O429" s="120">
        <v>0</v>
      </c>
      <c r="P429" s="120">
        <v>0</v>
      </c>
      <c r="Q429" s="120">
        <v>0</v>
      </c>
      <c r="R429" s="120">
        <v>0</v>
      </c>
      <c r="S429" s="120">
        <v>0</v>
      </c>
      <c r="T429" s="120">
        <v>0</v>
      </c>
      <c r="U429" s="120">
        <v>0</v>
      </c>
      <c r="V429" s="120">
        <v>0</v>
      </c>
      <c r="W429" s="120">
        <v>0</v>
      </c>
      <c r="X429" s="120">
        <v>0</v>
      </c>
      <c r="Y429" s="120">
        <v>0</v>
      </c>
      <c r="Z429" s="120">
        <v>0</v>
      </c>
      <c r="AA429" s="120">
        <v>23999.999999999993</v>
      </c>
      <c r="AB429" s="120">
        <v>24500</v>
      </c>
      <c r="AC429" s="120">
        <v>25500</v>
      </c>
      <c r="AD429" s="120">
        <v>25500.000000000007</v>
      </c>
      <c r="AE429" s="120">
        <v>25500.000000000018</v>
      </c>
      <c r="AF429" s="120">
        <v>25499.999999999996</v>
      </c>
      <c r="AG429" s="120">
        <v>25500.000000000007</v>
      </c>
      <c r="AH429" s="120">
        <v>25500.000000000011</v>
      </c>
      <c r="AI429" s="120">
        <v>25499.999999999996</v>
      </c>
      <c r="AJ429" s="120">
        <v>25499.999999999985</v>
      </c>
      <c r="AK429" s="120">
        <v>25500.000000000018</v>
      </c>
      <c r="AL429" s="120">
        <v>25500.000000000018</v>
      </c>
      <c r="AM429" s="120">
        <v>25500.000000000004</v>
      </c>
      <c r="AN429" s="120">
        <v>25500.000000000007</v>
      </c>
      <c r="AO429" s="120">
        <v>25499.999999999985</v>
      </c>
      <c r="AP429" s="120">
        <v>25500.000000000018</v>
      </c>
      <c r="AQ429" s="120">
        <v>25499.999999999989</v>
      </c>
      <c r="AR429" s="120">
        <v>25500.000000000004</v>
      </c>
    </row>
    <row r="430" spans="1:44" ht="15.75">
      <c r="A430" s="120"/>
      <c r="C430" s="277" t="s">
        <v>38</v>
      </c>
      <c r="D430" s="277">
        <v>0</v>
      </c>
      <c r="E430" s="277">
        <v>0</v>
      </c>
      <c r="F430" s="277">
        <v>0</v>
      </c>
      <c r="G430" s="277">
        <v>0</v>
      </c>
      <c r="H430" s="277">
        <v>0</v>
      </c>
      <c r="I430" s="277">
        <v>0</v>
      </c>
      <c r="J430" s="277">
        <v>0</v>
      </c>
      <c r="K430" s="277">
        <v>0</v>
      </c>
      <c r="L430" s="277">
        <v>0</v>
      </c>
      <c r="M430" s="277">
        <v>0</v>
      </c>
      <c r="N430" s="277">
        <v>0</v>
      </c>
      <c r="O430" s="277">
        <v>0</v>
      </c>
      <c r="P430" s="277">
        <v>0</v>
      </c>
      <c r="Q430" s="277">
        <v>0</v>
      </c>
      <c r="R430" s="277">
        <v>0</v>
      </c>
      <c r="S430" s="277">
        <v>0</v>
      </c>
      <c r="T430" s="277">
        <v>0</v>
      </c>
      <c r="U430" s="277">
        <v>0</v>
      </c>
      <c r="V430" s="277">
        <v>0</v>
      </c>
      <c r="W430" s="277">
        <v>0</v>
      </c>
      <c r="X430" s="277">
        <v>0</v>
      </c>
      <c r="Y430" s="277">
        <v>0</v>
      </c>
      <c r="Z430" s="277">
        <v>0</v>
      </c>
      <c r="AA430" s="277">
        <v>23999.999999999993</v>
      </c>
      <c r="AB430" s="277">
        <v>24500</v>
      </c>
      <c r="AC430" s="277">
        <v>25500</v>
      </c>
      <c r="AD430" s="277">
        <v>25500.000000000007</v>
      </c>
      <c r="AE430" s="277">
        <v>25500.000000000018</v>
      </c>
      <c r="AF430" s="277">
        <v>25499.999999999996</v>
      </c>
      <c r="AG430" s="277">
        <v>25500.000000000007</v>
      </c>
      <c r="AH430" s="277">
        <v>25500.000000000011</v>
      </c>
      <c r="AI430" s="277">
        <v>25499.999999999996</v>
      </c>
      <c r="AJ430" s="277">
        <v>25499.999999999985</v>
      </c>
      <c r="AK430" s="277">
        <v>25500.000000000018</v>
      </c>
      <c r="AL430" s="277">
        <v>25500.000000000018</v>
      </c>
      <c r="AM430" s="277">
        <v>25500.000000000004</v>
      </c>
      <c r="AN430" s="277">
        <v>25500.000000000007</v>
      </c>
      <c r="AO430" s="277">
        <v>25499.999999999985</v>
      </c>
      <c r="AP430" s="277">
        <v>25500.000000000018</v>
      </c>
      <c r="AQ430" s="277">
        <v>25499.999999999989</v>
      </c>
      <c r="AR430" s="277">
        <v>25500.000000000004</v>
      </c>
    </row>
    <row r="431" spans="1:44" ht="15.75">
      <c r="A431" s="120"/>
      <c r="B431" s="277" t="s">
        <v>1152</v>
      </c>
      <c r="C431" s="277"/>
      <c r="D431" s="488"/>
      <c r="E431" s="488"/>
      <c r="F431" s="488"/>
      <c r="G431" s="488"/>
      <c r="H431" s="488"/>
      <c r="I431" s="488"/>
      <c r="J431" s="488"/>
      <c r="K431" s="488"/>
      <c r="L431" s="488"/>
      <c r="M431" s="488"/>
      <c r="N431" s="488"/>
      <c r="O431" s="488"/>
      <c r="P431" s="488"/>
      <c r="Q431" s="488"/>
      <c r="R431" s="488"/>
      <c r="S431" s="488"/>
      <c r="T431" s="488"/>
      <c r="U431" s="488"/>
      <c r="V431" s="488"/>
      <c r="W431" s="488"/>
      <c r="X431" s="488"/>
      <c r="Y431" s="488"/>
      <c r="Z431" s="488"/>
      <c r="AA431" s="488"/>
      <c r="AB431" s="488"/>
      <c r="AC431" s="488"/>
      <c r="AD431" s="488"/>
      <c r="AE431" s="488"/>
      <c r="AF431" s="488"/>
      <c r="AG431" s="488"/>
      <c r="AH431" s="488"/>
      <c r="AI431" s="488"/>
      <c r="AJ431" s="488"/>
      <c r="AK431" s="488"/>
      <c r="AL431" s="488"/>
      <c r="AM431" s="488"/>
      <c r="AN431" s="488"/>
      <c r="AO431" s="488"/>
      <c r="AP431" s="488"/>
      <c r="AQ431" s="488"/>
      <c r="AR431" s="488"/>
    </row>
    <row r="432" spans="1:44">
      <c r="A432" s="120"/>
      <c r="C432" s="120" t="s">
        <v>1123</v>
      </c>
      <c r="D432" s="120">
        <v>0</v>
      </c>
      <c r="E432" s="120">
        <v>0</v>
      </c>
      <c r="F432" s="120">
        <v>0</v>
      </c>
      <c r="G432" s="120">
        <v>0</v>
      </c>
      <c r="H432" s="120">
        <v>0</v>
      </c>
      <c r="I432" s="120">
        <v>0</v>
      </c>
      <c r="J432" s="120">
        <v>0</v>
      </c>
      <c r="K432" s="120">
        <v>0</v>
      </c>
      <c r="L432" s="120">
        <v>0</v>
      </c>
      <c r="M432" s="120">
        <v>0</v>
      </c>
      <c r="N432" s="120">
        <v>0</v>
      </c>
      <c r="O432" s="120">
        <v>0</v>
      </c>
      <c r="P432" s="120">
        <v>0</v>
      </c>
      <c r="Q432" s="120">
        <v>0</v>
      </c>
      <c r="R432" s="120">
        <v>0</v>
      </c>
      <c r="S432" s="120">
        <v>0</v>
      </c>
      <c r="T432" s="120">
        <v>0</v>
      </c>
      <c r="U432" s="120">
        <v>0</v>
      </c>
      <c r="V432" s="120">
        <v>0</v>
      </c>
      <c r="W432" s="120">
        <v>0</v>
      </c>
      <c r="X432" s="120">
        <v>0</v>
      </c>
      <c r="Y432" s="120">
        <v>0</v>
      </c>
      <c r="Z432" s="120">
        <v>0</v>
      </c>
      <c r="AA432" s="120">
        <v>0</v>
      </c>
      <c r="AB432" s="120">
        <v>0</v>
      </c>
      <c r="AC432" s="120">
        <v>0</v>
      </c>
      <c r="AD432" s="120">
        <v>0</v>
      </c>
      <c r="AE432" s="120">
        <v>0</v>
      </c>
      <c r="AF432" s="120">
        <v>0</v>
      </c>
      <c r="AG432" s="120">
        <v>0</v>
      </c>
      <c r="AH432" s="120">
        <v>0</v>
      </c>
      <c r="AI432" s="120">
        <v>0</v>
      </c>
      <c r="AJ432" s="120">
        <v>0</v>
      </c>
      <c r="AK432" s="120">
        <v>0</v>
      </c>
      <c r="AL432" s="120">
        <v>0</v>
      </c>
      <c r="AM432" s="120">
        <v>0</v>
      </c>
      <c r="AN432" s="120">
        <v>0</v>
      </c>
      <c r="AO432" s="120">
        <v>0</v>
      </c>
      <c r="AP432" s="120">
        <v>0</v>
      </c>
      <c r="AQ432" s="120">
        <v>0</v>
      </c>
      <c r="AR432" s="120">
        <v>0</v>
      </c>
    </row>
    <row r="433" spans="1:44">
      <c r="A433" s="120"/>
      <c r="C433" s="120" t="s">
        <v>1144</v>
      </c>
      <c r="D433" s="120">
        <v>0</v>
      </c>
      <c r="E433" s="120">
        <v>0</v>
      </c>
      <c r="F433" s="120">
        <v>0</v>
      </c>
      <c r="G433" s="120">
        <v>0</v>
      </c>
      <c r="H433" s="120">
        <v>0</v>
      </c>
      <c r="I433" s="120">
        <v>0</v>
      </c>
      <c r="J433" s="120">
        <v>0</v>
      </c>
      <c r="K433" s="120">
        <v>0</v>
      </c>
      <c r="L433" s="120">
        <v>0</v>
      </c>
      <c r="M433" s="120">
        <v>0</v>
      </c>
      <c r="N433" s="120">
        <v>0</v>
      </c>
      <c r="O433" s="120">
        <v>0</v>
      </c>
      <c r="P433" s="120">
        <v>0</v>
      </c>
      <c r="Q433" s="120">
        <v>10000</v>
      </c>
      <c r="R433" s="120">
        <v>20000.000000000004</v>
      </c>
      <c r="S433" s="120">
        <v>30000</v>
      </c>
      <c r="T433" s="120">
        <v>40687.000000000007</v>
      </c>
      <c r="U433" s="120">
        <v>73125</v>
      </c>
      <c r="V433" s="120">
        <v>80582.000000000015</v>
      </c>
      <c r="W433" s="120">
        <v>140188</v>
      </c>
      <c r="X433" s="120">
        <v>151507</v>
      </c>
      <c r="Y433" s="120">
        <v>143242.90000000002</v>
      </c>
      <c r="Z433" s="120">
        <v>186861</v>
      </c>
      <c r="AA433" s="120">
        <v>99999.999999999985</v>
      </c>
      <c r="AB433" s="120">
        <v>100000</v>
      </c>
      <c r="AC433" s="120">
        <v>100000</v>
      </c>
      <c r="AD433" s="120">
        <v>99999.999999999913</v>
      </c>
      <c r="AE433" s="120">
        <v>100000.00000000003</v>
      </c>
      <c r="AF433" s="120">
        <v>129999.99999999999</v>
      </c>
      <c r="AG433" s="120">
        <v>160000.00000000003</v>
      </c>
      <c r="AH433" s="120">
        <v>192500</v>
      </c>
      <c r="AI433" s="120">
        <v>204999.99999999974</v>
      </c>
      <c r="AJ433" s="120">
        <v>202500.0000000002</v>
      </c>
      <c r="AK433" s="120">
        <v>199999.99999999991</v>
      </c>
      <c r="AL433" s="120">
        <v>200000.00000000012</v>
      </c>
      <c r="AM433" s="120">
        <v>200000.00000000003</v>
      </c>
      <c r="AN433" s="120">
        <v>200000.00000000012</v>
      </c>
      <c r="AO433" s="120">
        <v>200000.00000000012</v>
      </c>
      <c r="AP433" s="120">
        <v>200000</v>
      </c>
      <c r="AQ433" s="120">
        <v>199999.99999999991</v>
      </c>
      <c r="AR433" s="120">
        <v>199999.99999999991</v>
      </c>
    </row>
    <row r="434" spans="1:44" ht="15.75">
      <c r="A434" s="120"/>
      <c r="C434" s="277" t="s">
        <v>38</v>
      </c>
      <c r="D434" s="277">
        <v>0</v>
      </c>
      <c r="E434" s="277">
        <v>0</v>
      </c>
      <c r="F434" s="277">
        <v>0</v>
      </c>
      <c r="G434" s="277">
        <v>0</v>
      </c>
      <c r="H434" s="277">
        <v>0</v>
      </c>
      <c r="I434" s="277">
        <v>0</v>
      </c>
      <c r="J434" s="277">
        <v>0</v>
      </c>
      <c r="K434" s="277">
        <v>0</v>
      </c>
      <c r="L434" s="277">
        <v>0</v>
      </c>
      <c r="M434" s="277">
        <v>0</v>
      </c>
      <c r="N434" s="277">
        <v>0</v>
      </c>
      <c r="O434" s="277">
        <v>0</v>
      </c>
      <c r="P434" s="277">
        <v>0</v>
      </c>
      <c r="Q434" s="277">
        <v>10000</v>
      </c>
      <c r="R434" s="277">
        <v>20000.000000000004</v>
      </c>
      <c r="S434" s="277">
        <v>30000</v>
      </c>
      <c r="T434" s="277">
        <v>40687.000000000007</v>
      </c>
      <c r="U434" s="277">
        <v>73125</v>
      </c>
      <c r="V434" s="277">
        <v>80582.000000000015</v>
      </c>
      <c r="W434" s="277">
        <v>140188</v>
      </c>
      <c r="X434" s="277">
        <v>151507</v>
      </c>
      <c r="Y434" s="277">
        <v>143242.90000000002</v>
      </c>
      <c r="Z434" s="277">
        <v>186861</v>
      </c>
      <c r="AA434" s="277">
        <v>99999.999999999985</v>
      </c>
      <c r="AB434" s="277">
        <v>100000</v>
      </c>
      <c r="AC434" s="277">
        <v>100000</v>
      </c>
      <c r="AD434" s="277">
        <v>99999.999999999913</v>
      </c>
      <c r="AE434" s="277">
        <v>100000.00000000003</v>
      </c>
      <c r="AF434" s="277">
        <v>129999.99999999999</v>
      </c>
      <c r="AG434" s="277">
        <v>160000.00000000003</v>
      </c>
      <c r="AH434" s="277">
        <v>192500</v>
      </c>
      <c r="AI434" s="277">
        <v>204999.99999999974</v>
      </c>
      <c r="AJ434" s="277">
        <v>202500.0000000002</v>
      </c>
      <c r="AK434" s="277">
        <v>199999.99999999991</v>
      </c>
      <c r="AL434" s="277">
        <v>200000.00000000012</v>
      </c>
      <c r="AM434" s="277">
        <v>200000.00000000003</v>
      </c>
      <c r="AN434" s="277">
        <v>200000.00000000012</v>
      </c>
      <c r="AO434" s="277">
        <v>200000.00000000012</v>
      </c>
      <c r="AP434" s="277">
        <v>200000</v>
      </c>
      <c r="AQ434" s="277">
        <v>199999.99999999991</v>
      </c>
      <c r="AR434" s="277">
        <v>199999.99999999991</v>
      </c>
    </row>
    <row r="435" spans="1:44" ht="15.75">
      <c r="A435" s="120"/>
      <c r="B435" s="277" t="s">
        <v>1153</v>
      </c>
      <c r="C435" s="277"/>
      <c r="D435" s="488"/>
      <c r="E435" s="488"/>
      <c r="F435" s="488"/>
      <c r="G435" s="488"/>
      <c r="H435" s="488"/>
      <c r="I435" s="488"/>
      <c r="J435" s="488"/>
      <c r="K435" s="488"/>
      <c r="L435" s="488"/>
      <c r="M435" s="488"/>
      <c r="N435" s="488"/>
      <c r="O435" s="488"/>
      <c r="P435" s="488"/>
      <c r="Q435" s="488"/>
      <c r="R435" s="488"/>
      <c r="S435" s="488"/>
      <c r="T435" s="488"/>
      <c r="U435" s="488"/>
      <c r="V435" s="488"/>
      <c r="W435" s="488"/>
      <c r="X435" s="488"/>
      <c r="Y435" s="488"/>
      <c r="Z435" s="488"/>
      <c r="AA435" s="488"/>
      <c r="AB435" s="488"/>
      <c r="AC435" s="488"/>
      <c r="AD435" s="488"/>
      <c r="AE435" s="488"/>
      <c r="AF435" s="488"/>
      <c r="AG435" s="488"/>
      <c r="AH435" s="488"/>
      <c r="AI435" s="488"/>
      <c r="AJ435" s="488"/>
      <c r="AK435" s="488"/>
      <c r="AL435" s="488"/>
      <c r="AM435" s="488"/>
      <c r="AN435" s="488"/>
      <c r="AO435" s="488"/>
      <c r="AP435" s="488"/>
      <c r="AQ435" s="488"/>
      <c r="AR435" s="488"/>
    </row>
    <row r="436" spans="1:44">
      <c r="A436" s="120"/>
      <c r="C436" s="120" t="s">
        <v>1123</v>
      </c>
      <c r="D436" s="120">
        <v>0</v>
      </c>
      <c r="E436" s="120">
        <v>0</v>
      </c>
      <c r="F436" s="120">
        <v>0</v>
      </c>
      <c r="G436" s="120">
        <v>0</v>
      </c>
      <c r="H436" s="120">
        <v>0</v>
      </c>
      <c r="I436" s="120">
        <v>0</v>
      </c>
      <c r="J436" s="120">
        <v>0</v>
      </c>
      <c r="K436" s="120">
        <v>0</v>
      </c>
      <c r="L436" s="120">
        <v>0</v>
      </c>
      <c r="M436" s="120">
        <v>0</v>
      </c>
      <c r="N436" s="120">
        <v>0</v>
      </c>
      <c r="O436" s="120">
        <v>0</v>
      </c>
      <c r="P436" s="120">
        <v>0</v>
      </c>
      <c r="Q436" s="120">
        <v>0</v>
      </c>
      <c r="R436" s="120">
        <v>0</v>
      </c>
      <c r="S436" s="120">
        <v>0</v>
      </c>
      <c r="T436" s="120">
        <v>0</v>
      </c>
      <c r="U436" s="120">
        <v>0</v>
      </c>
      <c r="V436" s="120">
        <v>0</v>
      </c>
      <c r="W436" s="120">
        <v>0</v>
      </c>
      <c r="X436" s="120">
        <v>0</v>
      </c>
      <c r="Y436" s="120">
        <v>0</v>
      </c>
      <c r="Z436" s="120">
        <v>0</v>
      </c>
      <c r="AA436" s="120">
        <v>0</v>
      </c>
      <c r="AB436" s="120">
        <v>0</v>
      </c>
      <c r="AC436" s="120">
        <v>0</v>
      </c>
      <c r="AD436" s="120">
        <v>0</v>
      </c>
      <c r="AE436" s="120">
        <v>0</v>
      </c>
      <c r="AF436" s="120">
        <v>0</v>
      </c>
      <c r="AG436" s="120">
        <v>0</v>
      </c>
      <c r="AH436" s="120">
        <v>0</v>
      </c>
      <c r="AI436" s="120">
        <v>0</v>
      </c>
      <c r="AJ436" s="120">
        <v>0</v>
      </c>
      <c r="AK436" s="120">
        <v>0</v>
      </c>
      <c r="AL436" s="120">
        <v>0</v>
      </c>
      <c r="AM436" s="120">
        <v>0</v>
      </c>
      <c r="AN436" s="120">
        <v>0</v>
      </c>
      <c r="AO436" s="120">
        <v>0</v>
      </c>
      <c r="AP436" s="120">
        <v>0</v>
      </c>
      <c r="AQ436" s="120">
        <v>0</v>
      </c>
      <c r="AR436" s="120">
        <v>0</v>
      </c>
    </row>
    <row r="437" spans="1:44">
      <c r="A437" s="120"/>
      <c r="C437" s="120" t="s">
        <v>1144</v>
      </c>
      <c r="D437" s="120">
        <v>0</v>
      </c>
      <c r="E437" s="120">
        <v>0</v>
      </c>
      <c r="F437" s="120">
        <v>0</v>
      </c>
      <c r="G437" s="120">
        <v>0</v>
      </c>
      <c r="H437" s="120">
        <v>0</v>
      </c>
      <c r="I437" s="120">
        <v>0</v>
      </c>
      <c r="J437" s="120">
        <v>0</v>
      </c>
      <c r="K437" s="120">
        <v>0</v>
      </c>
      <c r="L437" s="120">
        <v>0</v>
      </c>
      <c r="M437" s="120">
        <v>0</v>
      </c>
      <c r="N437" s="120">
        <v>0</v>
      </c>
      <c r="O437" s="120">
        <v>0</v>
      </c>
      <c r="P437" s="120">
        <v>0</v>
      </c>
      <c r="Q437" s="120">
        <v>10000</v>
      </c>
      <c r="R437" s="120">
        <v>20000.000000000004</v>
      </c>
      <c r="S437" s="120">
        <v>30000</v>
      </c>
      <c r="T437" s="120">
        <v>40687.000000000007</v>
      </c>
      <c r="U437" s="120">
        <v>73125</v>
      </c>
      <c r="V437" s="120">
        <v>80582.000000000015</v>
      </c>
      <c r="W437" s="120">
        <v>140188</v>
      </c>
      <c r="X437" s="120">
        <v>151507</v>
      </c>
      <c r="Y437" s="120">
        <v>143242.90000000002</v>
      </c>
      <c r="Z437" s="120">
        <v>186861</v>
      </c>
      <c r="AA437" s="120">
        <v>180200</v>
      </c>
      <c r="AB437" s="120">
        <v>180700</v>
      </c>
      <c r="AC437" s="120">
        <v>181700</v>
      </c>
      <c r="AD437" s="120">
        <v>181699.99999999994</v>
      </c>
      <c r="AE437" s="120">
        <v>197700.00000000006</v>
      </c>
      <c r="AF437" s="120">
        <v>227700</v>
      </c>
      <c r="AG437" s="120">
        <v>257700.00000000006</v>
      </c>
      <c r="AH437" s="120">
        <v>290200</v>
      </c>
      <c r="AI437" s="120">
        <v>302699.99999999977</v>
      </c>
      <c r="AJ437" s="120">
        <v>300200.00000000017</v>
      </c>
      <c r="AK437" s="120">
        <v>297699.99999999994</v>
      </c>
      <c r="AL437" s="120">
        <v>297700.00000000012</v>
      </c>
      <c r="AM437" s="120">
        <v>297700.00000000006</v>
      </c>
      <c r="AN437" s="120">
        <v>297700.00000000012</v>
      </c>
      <c r="AO437" s="120">
        <v>297700.00000000012</v>
      </c>
      <c r="AP437" s="120">
        <v>297700</v>
      </c>
      <c r="AQ437" s="120">
        <v>297699.99999999988</v>
      </c>
      <c r="AR437" s="120">
        <v>297699.99999999994</v>
      </c>
    </row>
    <row r="438" spans="1:44" ht="15.75">
      <c r="A438" s="120"/>
      <c r="C438" s="277" t="s">
        <v>38</v>
      </c>
      <c r="D438" s="277">
        <v>0</v>
      </c>
      <c r="E438" s="277">
        <v>0</v>
      </c>
      <c r="F438" s="277">
        <v>0</v>
      </c>
      <c r="G438" s="277">
        <v>0</v>
      </c>
      <c r="H438" s="277">
        <v>0</v>
      </c>
      <c r="I438" s="277">
        <v>0</v>
      </c>
      <c r="J438" s="277">
        <v>0</v>
      </c>
      <c r="K438" s="277">
        <v>0</v>
      </c>
      <c r="L438" s="277">
        <v>0</v>
      </c>
      <c r="M438" s="277">
        <v>0</v>
      </c>
      <c r="N438" s="277">
        <v>0</v>
      </c>
      <c r="O438" s="277">
        <v>0</v>
      </c>
      <c r="P438" s="277">
        <v>0</v>
      </c>
      <c r="Q438" s="277">
        <v>10000</v>
      </c>
      <c r="R438" s="277">
        <v>20000.000000000004</v>
      </c>
      <c r="S438" s="277">
        <v>30000</v>
      </c>
      <c r="T438" s="277">
        <v>40687.000000000007</v>
      </c>
      <c r="U438" s="277">
        <v>73125</v>
      </c>
      <c r="V438" s="277">
        <v>80582.000000000015</v>
      </c>
      <c r="W438" s="277">
        <v>140188</v>
      </c>
      <c r="X438" s="277">
        <v>151507</v>
      </c>
      <c r="Y438" s="277">
        <v>143242.90000000002</v>
      </c>
      <c r="Z438" s="277">
        <v>186861</v>
      </c>
      <c r="AA438" s="277">
        <v>180200</v>
      </c>
      <c r="AB438" s="277">
        <v>180700</v>
      </c>
      <c r="AC438" s="277">
        <v>181700</v>
      </c>
      <c r="AD438" s="277">
        <v>181699.99999999994</v>
      </c>
      <c r="AE438" s="277">
        <v>197700.00000000006</v>
      </c>
      <c r="AF438" s="277">
        <v>227700</v>
      </c>
      <c r="AG438" s="277">
        <v>257700.00000000006</v>
      </c>
      <c r="AH438" s="277">
        <v>290200</v>
      </c>
      <c r="AI438" s="277">
        <v>302699.99999999977</v>
      </c>
      <c r="AJ438" s="277">
        <v>300200.00000000017</v>
      </c>
      <c r="AK438" s="277">
        <v>297699.99999999994</v>
      </c>
      <c r="AL438" s="277">
        <v>297700.00000000012</v>
      </c>
      <c r="AM438" s="277">
        <v>297700.00000000006</v>
      </c>
      <c r="AN438" s="277">
        <v>297700.00000000012</v>
      </c>
      <c r="AO438" s="277">
        <v>297700.00000000012</v>
      </c>
      <c r="AP438" s="277">
        <v>297700</v>
      </c>
      <c r="AQ438" s="277">
        <v>297699.99999999988</v>
      </c>
      <c r="AR438" s="277">
        <v>297699.99999999994</v>
      </c>
    </row>
    <row r="439" spans="1:44" ht="15.75">
      <c r="A439" s="120"/>
      <c r="B439" s="277" t="s">
        <v>1154</v>
      </c>
      <c r="C439" s="277"/>
      <c r="D439" s="488"/>
      <c r="E439" s="488"/>
      <c r="F439" s="488"/>
      <c r="G439" s="488"/>
      <c r="H439" s="488"/>
      <c r="I439" s="488"/>
      <c r="J439" s="488"/>
      <c r="K439" s="488"/>
      <c r="L439" s="488"/>
      <c r="M439" s="488"/>
      <c r="N439" s="488"/>
      <c r="O439" s="488"/>
      <c r="P439" s="488"/>
      <c r="Q439" s="488"/>
      <c r="R439" s="488"/>
      <c r="S439" s="488"/>
      <c r="T439" s="488"/>
      <c r="U439" s="488"/>
      <c r="V439" s="488"/>
      <c r="W439" s="488"/>
      <c r="X439" s="488"/>
      <c r="Y439" s="488"/>
      <c r="Z439" s="488"/>
      <c r="AA439" s="488"/>
      <c r="AB439" s="488"/>
      <c r="AC439" s="488"/>
      <c r="AD439" s="488"/>
      <c r="AE439" s="488"/>
      <c r="AF439" s="488"/>
      <c r="AG439" s="488"/>
      <c r="AH439" s="488"/>
      <c r="AI439" s="488"/>
      <c r="AJ439" s="488"/>
      <c r="AK439" s="488"/>
      <c r="AL439" s="488"/>
      <c r="AM439" s="488"/>
      <c r="AN439" s="488"/>
      <c r="AO439" s="488"/>
      <c r="AP439" s="488"/>
      <c r="AQ439" s="488"/>
      <c r="AR439" s="488"/>
    </row>
    <row r="440" spans="1:44">
      <c r="A440" s="120"/>
      <c r="C440" s="120" t="s">
        <v>1123</v>
      </c>
      <c r="D440" s="120">
        <v>1562446.1999999997</v>
      </c>
      <c r="E440" s="120">
        <v>1095662.1000000001</v>
      </c>
      <c r="F440" s="120">
        <v>1182712.0000000002</v>
      </c>
      <c r="G440" s="120">
        <v>1262783.8999999999</v>
      </c>
      <c r="H440" s="120">
        <v>1259105.0000000002</v>
      </c>
      <c r="I440" s="120">
        <v>1118025.0999999999</v>
      </c>
      <c r="J440" s="120">
        <v>1211241.8999999999</v>
      </c>
      <c r="K440" s="120">
        <v>1237343.1000000001</v>
      </c>
      <c r="L440" s="120">
        <v>1040198.8</v>
      </c>
      <c r="M440" s="120">
        <v>1223320.0999999999</v>
      </c>
      <c r="N440" s="120">
        <v>1326804.2</v>
      </c>
      <c r="O440" s="120">
        <v>1275550.8999999997</v>
      </c>
      <c r="P440" s="120">
        <v>1459166.7</v>
      </c>
      <c r="Q440" s="120">
        <v>1417510.1999999997</v>
      </c>
      <c r="R440" s="120">
        <v>1458141.4000000001</v>
      </c>
      <c r="S440" s="120">
        <v>1391765.1</v>
      </c>
      <c r="T440" s="120">
        <v>1396271.9999999998</v>
      </c>
      <c r="U440" s="120">
        <v>1388776.2</v>
      </c>
      <c r="V440" s="120">
        <v>1265036.7</v>
      </c>
      <c r="W440" s="120">
        <v>1057322.2</v>
      </c>
      <c r="X440" s="120">
        <v>949113.90000000014</v>
      </c>
      <c r="Y440" s="120">
        <v>1008673.6000000003</v>
      </c>
      <c r="Z440" s="120">
        <v>969845.19999999984</v>
      </c>
      <c r="AA440" s="120">
        <v>1021890.1949999999</v>
      </c>
      <c r="AB440" s="120">
        <v>936815.85425189906</v>
      </c>
      <c r="AC440" s="120">
        <v>907035.82297822274</v>
      </c>
      <c r="AD440" s="120">
        <v>874937.73103016254</v>
      </c>
      <c r="AE440" s="120">
        <v>850874.05762769561</v>
      </c>
      <c r="AF440" s="120">
        <v>857944.71014446137</v>
      </c>
      <c r="AG440" s="120">
        <v>872208.9749853065</v>
      </c>
      <c r="AH440" s="120">
        <v>883610.45708579873</v>
      </c>
      <c r="AI440" s="120">
        <v>895224.00302470452</v>
      </c>
      <c r="AJ440" s="120">
        <v>891944.0545812007</v>
      </c>
      <c r="AK440" s="120">
        <v>887719.97577812336</v>
      </c>
      <c r="AL440" s="120">
        <v>885255.845655557</v>
      </c>
      <c r="AM440" s="120">
        <v>881774.11866488028</v>
      </c>
      <c r="AN440" s="120">
        <v>880471.42188217037</v>
      </c>
      <c r="AO440" s="120">
        <v>876831.06963570649</v>
      </c>
      <c r="AP440" s="120">
        <v>873307.91743703326</v>
      </c>
      <c r="AQ440" s="120">
        <v>869983.7916311943</v>
      </c>
      <c r="AR440" s="120">
        <v>867965.49079684063</v>
      </c>
    </row>
    <row r="441" spans="1:44">
      <c r="A441" s="120">
        <v>1404765.9</v>
      </c>
      <c r="C441" s="120" t="s">
        <v>1144</v>
      </c>
      <c r="D441" s="120">
        <v>1053531.5999999999</v>
      </c>
      <c r="E441" s="120">
        <v>730193.5</v>
      </c>
      <c r="F441" s="120">
        <v>797832.79999999993</v>
      </c>
      <c r="G441" s="120">
        <v>531415.99999999988</v>
      </c>
      <c r="H441" s="120">
        <v>674800.30000000016</v>
      </c>
      <c r="I441" s="120">
        <v>311352.7</v>
      </c>
      <c r="J441" s="120">
        <v>415907.09999999992</v>
      </c>
      <c r="K441" s="120">
        <v>532989.19999999995</v>
      </c>
      <c r="L441" s="120">
        <v>364567.09999999992</v>
      </c>
      <c r="M441" s="120">
        <v>558859.19999999995</v>
      </c>
      <c r="N441" s="120">
        <v>931299.70000000007</v>
      </c>
      <c r="O441" s="120">
        <v>827247.60000000009</v>
      </c>
      <c r="P441" s="120">
        <v>974667.39999999991</v>
      </c>
      <c r="Q441" s="120">
        <v>834964.00000000012</v>
      </c>
      <c r="R441" s="120">
        <v>992881.59999999986</v>
      </c>
      <c r="S441" s="120">
        <v>617595.29999999993</v>
      </c>
      <c r="T441" s="120">
        <v>745183.5</v>
      </c>
      <c r="U441" s="120">
        <v>1003064.7999999999</v>
      </c>
      <c r="V441" s="120">
        <v>948079.79999999993</v>
      </c>
      <c r="W441" s="120">
        <v>863828.79999999993</v>
      </c>
      <c r="X441" s="120">
        <v>709706.60000000009</v>
      </c>
      <c r="Y441" s="120">
        <v>644495</v>
      </c>
      <c r="Z441" s="120">
        <v>775796.2</v>
      </c>
      <c r="AA441" s="120">
        <v>902665.20500000031</v>
      </c>
      <c r="AB441" s="120">
        <v>841791.97375667014</v>
      </c>
      <c r="AC441" s="120">
        <v>864992.22864164133</v>
      </c>
      <c r="AD441" s="120">
        <v>869626.41182090808</v>
      </c>
      <c r="AE441" s="120">
        <v>900585.30034616636</v>
      </c>
      <c r="AF441" s="120">
        <v>887171.2183645328</v>
      </c>
      <c r="AG441" s="120">
        <v>894013.69298009784</v>
      </c>
      <c r="AH441" s="120">
        <v>843901.61089608632</v>
      </c>
      <c r="AI441" s="120">
        <v>853969.97078760364</v>
      </c>
      <c r="AJ441" s="120">
        <v>858469.26518017519</v>
      </c>
      <c r="AK441" s="120">
        <v>861987.069082645</v>
      </c>
      <c r="AL441" s="120">
        <v>868829.52916976332</v>
      </c>
      <c r="AM441" s="120">
        <v>864923.2667167054</v>
      </c>
      <c r="AN441" s="120">
        <v>870246.96974115551</v>
      </c>
      <c r="AO441" s="120">
        <v>873775.91243367433</v>
      </c>
      <c r="AP441" s="120">
        <v>877363.27565227251</v>
      </c>
      <c r="AQ441" s="120">
        <v>880592.2375874517</v>
      </c>
      <c r="AR441" s="120">
        <v>884456.22876149463</v>
      </c>
    </row>
    <row r="442" spans="1:44" ht="15.75">
      <c r="A442" s="120">
        <v>2615977.7999999998</v>
      </c>
      <c r="C442" s="277" t="s">
        <v>38</v>
      </c>
      <c r="D442" s="277">
        <v>2615977.7999999998</v>
      </c>
      <c r="E442" s="277">
        <v>1825855.6</v>
      </c>
      <c r="F442" s="277">
        <v>1980544.8000000003</v>
      </c>
      <c r="G442" s="277">
        <v>1794199.9</v>
      </c>
      <c r="H442" s="277">
        <v>1933905.3000000003</v>
      </c>
      <c r="I442" s="277">
        <v>1429377.7999999998</v>
      </c>
      <c r="J442" s="277">
        <v>1627148.9999999998</v>
      </c>
      <c r="K442" s="277">
        <v>1770332.3</v>
      </c>
      <c r="L442" s="277">
        <v>1404765.9</v>
      </c>
      <c r="M442" s="277">
        <v>1782179.2999999998</v>
      </c>
      <c r="N442" s="277">
        <v>2258103.9</v>
      </c>
      <c r="O442" s="277">
        <v>2102798.5</v>
      </c>
      <c r="P442" s="277">
        <v>2433834.0999999996</v>
      </c>
      <c r="Q442" s="277">
        <v>2252474.1999999997</v>
      </c>
      <c r="R442" s="277">
        <v>2451023</v>
      </c>
      <c r="S442" s="277">
        <v>2009360.4</v>
      </c>
      <c r="T442" s="277">
        <v>2141455.5</v>
      </c>
      <c r="U442" s="277">
        <v>2391841</v>
      </c>
      <c r="V442" s="277">
        <v>2213116.5</v>
      </c>
      <c r="W442" s="277">
        <v>1921151</v>
      </c>
      <c r="X442" s="277">
        <v>1658820.5000000002</v>
      </c>
      <c r="Y442" s="277">
        <v>1653168.6000000003</v>
      </c>
      <c r="Z442" s="277">
        <v>1745641.4</v>
      </c>
      <c r="AA442" s="277">
        <v>1924555.4000000004</v>
      </c>
      <c r="AB442" s="277">
        <v>1778607.8280085693</v>
      </c>
      <c r="AC442" s="277">
        <v>1772028.0516198641</v>
      </c>
      <c r="AD442" s="277">
        <v>1744564.1428510705</v>
      </c>
      <c r="AE442" s="277">
        <v>1751459.357973862</v>
      </c>
      <c r="AF442" s="277">
        <v>1745115.9285089942</v>
      </c>
      <c r="AG442" s="277">
        <v>1766222.6679654042</v>
      </c>
      <c r="AH442" s="277">
        <v>1727512.067981885</v>
      </c>
      <c r="AI442" s="277">
        <v>1749193.9738123082</v>
      </c>
      <c r="AJ442" s="277">
        <v>1750413.3197613759</v>
      </c>
      <c r="AK442" s="277">
        <v>1749707.0448607684</v>
      </c>
      <c r="AL442" s="277">
        <v>1754085.3748253202</v>
      </c>
      <c r="AM442" s="277">
        <v>1746697.3853815857</v>
      </c>
      <c r="AN442" s="277">
        <v>1750718.3916233259</v>
      </c>
      <c r="AO442" s="277">
        <v>1750606.9820693808</v>
      </c>
      <c r="AP442" s="277">
        <v>1750671.1930893059</v>
      </c>
      <c r="AQ442" s="277">
        <v>1750576.029218646</v>
      </c>
      <c r="AR442" s="277">
        <v>1752421.7195583354</v>
      </c>
    </row>
    <row r="443" spans="1:44">
      <c r="A443" s="120">
        <v>1984156.1318181818</v>
      </c>
      <c r="B443" s="120"/>
      <c r="C443" s="120"/>
      <c r="D443" s="120"/>
      <c r="E443" s="120"/>
      <c r="F443" s="120"/>
      <c r="G443" s="120"/>
      <c r="H443" s="120"/>
      <c r="I443" s="120"/>
      <c r="J443" s="120"/>
      <c r="K443" s="120"/>
      <c r="L443" s="120"/>
      <c r="M443" s="120"/>
      <c r="N443" s="120"/>
      <c r="O443" s="120"/>
      <c r="P443" s="120"/>
      <c r="Q443" s="120"/>
      <c r="R443" s="120"/>
      <c r="S443" s="120"/>
      <c r="T443" s="120"/>
      <c r="U443" s="120"/>
      <c r="V443" s="120"/>
      <c r="W443" s="120"/>
      <c r="X443" s="120"/>
      <c r="Y443" s="120"/>
      <c r="Z443" s="120"/>
      <c r="AA443" s="120"/>
      <c r="AB443" s="120"/>
      <c r="AC443" s="120"/>
      <c r="AD443" s="120"/>
      <c r="AE443" s="120"/>
      <c r="AF443" s="120"/>
      <c r="AG443" s="120"/>
      <c r="AH443" s="120"/>
      <c r="AI443" s="120"/>
      <c r="AJ443" s="120"/>
      <c r="AK443" s="120"/>
      <c r="AL443" s="120"/>
      <c r="AM443" s="120"/>
      <c r="AN443" s="120"/>
      <c r="AO443" s="120"/>
      <c r="AP443" s="120"/>
      <c r="AQ443" s="120"/>
      <c r="AR443" s="120"/>
    </row>
    <row r="444" spans="1:44">
      <c r="A444" s="1392">
        <v>0.29200838710573529</v>
      </c>
      <c r="B444" s="120"/>
      <c r="C444" s="120"/>
      <c r="D444" s="120"/>
      <c r="E444" s="120"/>
      <c r="F444" s="120"/>
      <c r="G444" s="120"/>
      <c r="H444" s="120"/>
      <c r="I444" s="120"/>
      <c r="J444" s="120"/>
      <c r="K444" s="120"/>
      <c r="L444" s="120"/>
      <c r="M444" s="120"/>
      <c r="N444" s="120"/>
      <c r="O444" s="120"/>
      <c r="P444" s="120"/>
      <c r="Q444" s="120"/>
      <c r="R444" s="120"/>
      <c r="S444" s="120"/>
      <c r="T444" s="120"/>
      <c r="U444" s="120"/>
      <c r="V444" s="120"/>
      <c r="W444" s="120"/>
      <c r="X444" s="120"/>
      <c r="Y444" s="120"/>
      <c r="Z444" s="120"/>
      <c r="AA444" s="120"/>
      <c r="AB444" s="120"/>
      <c r="AC444" s="120"/>
      <c r="AD444" s="120"/>
      <c r="AE444" s="120"/>
      <c r="AF444" s="120"/>
      <c r="AG444" s="120"/>
      <c r="AH444" s="120"/>
      <c r="AI444" s="120"/>
      <c r="AJ444" s="120"/>
      <c r="AK444" s="120"/>
      <c r="AL444" s="120"/>
      <c r="AM444" s="120"/>
      <c r="AN444" s="120"/>
      <c r="AO444" s="120"/>
      <c r="AP444" s="120"/>
      <c r="AQ444" s="120"/>
      <c r="AR444" s="120"/>
    </row>
    <row r="445" spans="1:44" ht="15.75">
      <c r="A445" s="120"/>
      <c r="B445" s="277" t="s">
        <v>3291</v>
      </c>
      <c r="C445" s="277"/>
      <c r="D445" s="120"/>
      <c r="E445" s="120"/>
      <c r="F445" s="120"/>
      <c r="G445" s="120"/>
      <c r="H445" s="120"/>
      <c r="I445" s="120"/>
      <c r="J445" s="120"/>
      <c r="K445" s="120"/>
      <c r="L445" s="120"/>
      <c r="M445" s="120"/>
      <c r="N445" s="120"/>
      <c r="O445" s="120"/>
      <c r="P445" s="120"/>
      <c r="Q445" s="120"/>
      <c r="R445" s="120"/>
      <c r="S445" s="120"/>
      <c r="T445" s="120"/>
      <c r="U445" s="120"/>
      <c r="V445" s="120"/>
      <c r="W445" s="120"/>
      <c r="X445" s="120"/>
      <c r="Y445" s="120"/>
      <c r="Z445" s="120"/>
      <c r="AA445" s="120"/>
      <c r="AB445" s="120"/>
      <c r="AC445" s="120"/>
      <c r="AD445" s="120"/>
      <c r="AE445" s="120"/>
      <c r="AF445" s="120"/>
      <c r="AG445" s="120"/>
      <c r="AH445" s="120"/>
      <c r="AI445" s="120"/>
      <c r="AJ445" s="120"/>
      <c r="AK445" s="120"/>
      <c r="AL445" s="120"/>
      <c r="AM445" s="120"/>
      <c r="AN445" s="120"/>
      <c r="AO445" s="120"/>
      <c r="AP445" s="120"/>
      <c r="AQ445" s="120"/>
      <c r="AR445" s="120"/>
    </row>
    <row r="446" spans="1:44" ht="15.75">
      <c r="A446" s="120"/>
      <c r="B446" s="679" t="s">
        <v>942</v>
      </c>
      <c r="C446" s="1130"/>
      <c r="D446" s="1797"/>
      <c r="E446" s="1797">
        <v>1991</v>
      </c>
      <c r="F446" s="1797">
        <v>1992</v>
      </c>
      <c r="G446" s="1797">
        <v>1993</v>
      </c>
      <c r="H446" s="1797">
        <v>1994</v>
      </c>
      <c r="I446" s="1797">
        <v>1995</v>
      </c>
      <c r="J446" s="1797">
        <v>1996</v>
      </c>
      <c r="K446" s="1797">
        <v>1997</v>
      </c>
      <c r="L446" s="1797">
        <v>1998</v>
      </c>
      <c r="M446" s="1797">
        <v>1999</v>
      </c>
      <c r="N446" s="1797">
        <v>2000</v>
      </c>
      <c r="O446" s="1797">
        <v>2001</v>
      </c>
      <c r="P446" s="1797">
        <v>2002</v>
      </c>
      <c r="Q446" s="1797">
        <v>2003</v>
      </c>
      <c r="R446" s="1797">
        <v>2004</v>
      </c>
      <c r="S446" s="1797">
        <v>2005</v>
      </c>
      <c r="T446" s="1797">
        <v>2006</v>
      </c>
      <c r="U446" s="1797">
        <v>2007</v>
      </c>
      <c r="V446" s="1797">
        <v>2008</v>
      </c>
      <c r="W446" s="1797">
        <v>2009</v>
      </c>
      <c r="X446" s="1797">
        <v>2010</v>
      </c>
      <c r="Y446" s="1797">
        <v>2011</v>
      </c>
      <c r="Z446" s="1797">
        <v>2012</v>
      </c>
      <c r="AA446" s="1797">
        <v>2013</v>
      </c>
      <c r="AB446" s="1797">
        <v>2014</v>
      </c>
      <c r="AC446" s="1797">
        <v>2015</v>
      </c>
      <c r="AD446" s="1797">
        <v>2016</v>
      </c>
      <c r="AE446" s="1797">
        <v>2017</v>
      </c>
      <c r="AF446" s="1797">
        <v>2018</v>
      </c>
      <c r="AG446" s="1797">
        <v>2019</v>
      </c>
      <c r="AH446" s="1797">
        <v>2020</v>
      </c>
      <c r="AI446" s="1797">
        <v>2021</v>
      </c>
      <c r="AJ446" s="1797">
        <v>2022</v>
      </c>
      <c r="AK446" s="1797">
        <v>2023</v>
      </c>
      <c r="AL446" s="1797">
        <v>2024</v>
      </c>
      <c r="AM446" s="1797">
        <v>2025</v>
      </c>
      <c r="AN446" s="1797">
        <v>2026</v>
      </c>
      <c r="AO446" s="1797">
        <v>2027</v>
      </c>
      <c r="AP446" s="1797">
        <v>2028</v>
      </c>
      <c r="AQ446" s="1797">
        <v>2029</v>
      </c>
      <c r="AR446" s="1797">
        <v>2030</v>
      </c>
    </row>
    <row r="447" spans="1:44" ht="15.75">
      <c r="A447" s="120"/>
      <c r="B447" s="277" t="s">
        <v>1177</v>
      </c>
      <c r="C447" s="120"/>
      <c r="D447" s="120"/>
      <c r="E447" s="120"/>
      <c r="F447" s="120"/>
      <c r="G447" s="120"/>
      <c r="H447" s="120"/>
      <c r="I447" s="120"/>
      <c r="J447" s="120"/>
      <c r="K447" s="120"/>
      <c r="L447" s="120"/>
      <c r="M447" s="120"/>
      <c r="N447" s="120"/>
      <c r="O447" s="120"/>
      <c r="P447" s="120"/>
      <c r="Q447" s="120"/>
      <c r="R447" s="120"/>
      <c r="S447" s="120"/>
      <c r="T447" s="120"/>
      <c r="U447" s="120"/>
      <c r="V447" s="120"/>
      <c r="W447" s="120"/>
      <c r="X447" s="120"/>
      <c r="Y447" s="120"/>
      <c r="Z447" s="120"/>
      <c r="AA447" s="120"/>
      <c r="AB447" s="120"/>
      <c r="AC447" s="120"/>
      <c r="AD447" s="120"/>
      <c r="AE447" s="120"/>
      <c r="AF447" s="120"/>
      <c r="AG447" s="120"/>
      <c r="AH447" s="120"/>
      <c r="AI447" s="120"/>
      <c r="AJ447" s="120"/>
      <c r="AK447" s="120"/>
      <c r="AL447" s="120"/>
      <c r="AM447" s="120"/>
      <c r="AN447" s="120"/>
      <c r="AO447" s="120"/>
      <c r="AP447" s="120"/>
      <c r="AQ447" s="120"/>
      <c r="AR447" s="120"/>
    </row>
    <row r="448" spans="1:44" ht="15.75">
      <c r="A448" s="120"/>
      <c r="B448" s="277" t="s">
        <v>1143</v>
      </c>
      <c r="C448" s="120"/>
      <c r="D448" s="454"/>
      <c r="E448" s="454"/>
      <c r="F448" s="454"/>
      <c r="G448" s="454"/>
      <c r="H448" s="454"/>
      <c r="I448" s="454"/>
      <c r="J448" s="454"/>
      <c r="K448" s="454"/>
      <c r="L448" s="454"/>
      <c r="M448" s="454"/>
      <c r="N448" s="454"/>
      <c r="O448" s="454"/>
      <c r="P448" s="454"/>
      <c r="Q448" s="454"/>
      <c r="R448" s="454"/>
      <c r="S448" s="120"/>
      <c r="T448" s="120"/>
      <c r="U448" s="120"/>
      <c r="V448" s="120"/>
      <c r="W448" s="120"/>
      <c r="X448" s="120"/>
      <c r="Y448" s="120"/>
      <c r="Z448" s="120"/>
      <c r="AA448" s="120"/>
      <c r="AB448" s="120"/>
      <c r="AC448" s="120"/>
      <c r="AD448" s="120"/>
      <c r="AE448" s="120"/>
      <c r="AF448" s="120"/>
      <c r="AG448" s="120"/>
      <c r="AH448" s="120"/>
      <c r="AI448" s="120"/>
      <c r="AJ448" s="120"/>
      <c r="AK448" s="120"/>
      <c r="AL448" s="120"/>
      <c r="AM448" s="120"/>
      <c r="AN448" s="120"/>
      <c r="AO448" s="120"/>
      <c r="AP448" s="120"/>
      <c r="AQ448" s="120"/>
      <c r="AR448" s="120"/>
    </row>
    <row r="449" spans="1:44">
      <c r="A449" s="120"/>
      <c r="B449" s="120"/>
      <c r="C449" s="120" t="s">
        <v>530</v>
      </c>
      <c r="D449" s="454"/>
      <c r="E449" s="454">
        <v>1650539.9000000001</v>
      </c>
      <c r="F449" s="454">
        <v>1410104</v>
      </c>
      <c r="G449" s="454">
        <v>1466231.0999999999</v>
      </c>
      <c r="H449" s="454">
        <v>1489523.5999999999</v>
      </c>
      <c r="I449" s="454">
        <v>1409007.0000000002</v>
      </c>
      <c r="J449" s="454">
        <v>1359698.3</v>
      </c>
      <c r="K449" s="454">
        <v>1488880.6</v>
      </c>
      <c r="L449" s="454">
        <v>1338220.5</v>
      </c>
      <c r="M449" s="454">
        <v>1357594</v>
      </c>
      <c r="N449" s="454">
        <v>1756919.4000000004</v>
      </c>
      <c r="O449" s="454">
        <v>1826060.7000000002</v>
      </c>
      <c r="P449" s="454">
        <v>1998877.2000000002</v>
      </c>
      <c r="Q449" s="454">
        <v>1951255.3</v>
      </c>
      <c r="R449" s="454">
        <v>1970410.1000000003</v>
      </c>
      <c r="S449" s="454">
        <v>1512155.4000000001</v>
      </c>
      <c r="T449" s="454">
        <v>1624227.9</v>
      </c>
      <c r="U449" s="454">
        <v>1896300.5</v>
      </c>
      <c r="V449" s="454">
        <v>1734084.3</v>
      </c>
      <c r="W449" s="454">
        <v>1720028.2000000002</v>
      </c>
      <c r="X449" s="454">
        <v>1493279.7</v>
      </c>
      <c r="Y449" s="454">
        <v>1340766.3</v>
      </c>
      <c r="Z449" s="454">
        <v>1344827.7</v>
      </c>
      <c r="AA449" s="454">
        <v>1646652.3092386355</v>
      </c>
      <c r="AB449" s="454">
        <v>1663854.6465949791</v>
      </c>
      <c r="AC449" s="454">
        <v>1568846.9100000001</v>
      </c>
      <c r="AD449" s="454">
        <v>1573691.508981081</v>
      </c>
      <c r="AE449" s="454">
        <v>1554449.3619075564</v>
      </c>
      <c r="AF449" s="454">
        <v>1538513.5312627666</v>
      </c>
      <c r="AG449" s="454">
        <v>1508509.8742586626</v>
      </c>
      <c r="AH449" s="454">
        <v>1477357.2936879117</v>
      </c>
      <c r="AI449" s="454">
        <v>1454075.9181199376</v>
      </c>
      <c r="AJ449" s="454">
        <v>1448465.8992281621</v>
      </c>
      <c r="AK449" s="454">
        <v>1450964.7712074621</v>
      </c>
      <c r="AL449" s="454">
        <v>1452316.9787338246</v>
      </c>
      <c r="AM449" s="454">
        <v>1452316.644421753</v>
      </c>
      <c r="AN449" s="454">
        <v>1452310.4407096198</v>
      </c>
      <c r="AO449" s="454">
        <v>1452310.3032452003</v>
      </c>
      <c r="AP449" s="454">
        <v>1452310.1808258572</v>
      </c>
      <c r="AQ449" s="454">
        <v>1452310.060609546</v>
      </c>
      <c r="AR449" s="454">
        <v>1452309.9422606826</v>
      </c>
    </row>
    <row r="450" spans="1:44">
      <c r="A450" s="120"/>
      <c r="B450" s="120"/>
      <c r="C450" s="120" t="s">
        <v>531</v>
      </c>
      <c r="D450" s="454"/>
      <c r="E450" s="454">
        <v>0</v>
      </c>
      <c r="F450" s="454">
        <v>0</v>
      </c>
      <c r="G450" s="454">
        <v>0</v>
      </c>
      <c r="H450" s="454">
        <v>0</v>
      </c>
      <c r="I450" s="454">
        <v>0</v>
      </c>
      <c r="J450" s="454">
        <v>0</v>
      </c>
      <c r="K450" s="454">
        <v>0</v>
      </c>
      <c r="L450" s="454">
        <v>0</v>
      </c>
      <c r="M450" s="454">
        <v>0</v>
      </c>
      <c r="N450" s="454">
        <v>0</v>
      </c>
      <c r="O450" s="454">
        <v>0</v>
      </c>
      <c r="P450" s="454">
        <v>0</v>
      </c>
      <c r="Q450" s="454">
        <v>0</v>
      </c>
      <c r="R450" s="454">
        <v>89373</v>
      </c>
      <c r="S450" s="454">
        <v>212494</v>
      </c>
      <c r="T450" s="454">
        <v>39765.4</v>
      </c>
      <c r="U450" s="454">
        <v>72354</v>
      </c>
      <c r="V450" s="454">
        <v>291724.79999999999</v>
      </c>
      <c r="W450" s="454">
        <v>236660.09999999998</v>
      </c>
      <c r="X450" s="454">
        <v>86978.599999999991</v>
      </c>
      <c r="Y450" s="454">
        <v>34279.699999999997</v>
      </c>
      <c r="Z450" s="454">
        <v>660.1</v>
      </c>
      <c r="AA450" s="454">
        <v>23133.8</v>
      </c>
      <c r="AB450" s="454">
        <v>0</v>
      </c>
      <c r="AC450" s="454">
        <v>0</v>
      </c>
      <c r="AD450" s="454">
        <v>0</v>
      </c>
      <c r="AE450" s="454">
        <v>0</v>
      </c>
      <c r="AF450" s="454">
        <v>0</v>
      </c>
      <c r="AG450" s="454">
        <v>0</v>
      </c>
      <c r="AH450" s="454">
        <v>0</v>
      </c>
      <c r="AI450" s="454">
        <v>0</v>
      </c>
      <c r="AJ450" s="454">
        <v>0</v>
      </c>
      <c r="AK450" s="454">
        <v>0</v>
      </c>
      <c r="AL450" s="454">
        <v>0</v>
      </c>
      <c r="AM450" s="454">
        <v>0</v>
      </c>
      <c r="AN450" s="454">
        <v>0</v>
      </c>
      <c r="AO450" s="454">
        <v>0</v>
      </c>
      <c r="AP450" s="454">
        <v>0</v>
      </c>
      <c r="AQ450" s="454">
        <v>0</v>
      </c>
      <c r="AR450" s="454">
        <v>0</v>
      </c>
    </row>
    <row r="451" spans="1:44">
      <c r="A451" s="120"/>
      <c r="B451" s="120"/>
      <c r="C451" s="120" t="s">
        <v>1123</v>
      </c>
      <c r="D451" s="454"/>
      <c r="E451" s="454">
        <v>1184765.3582925422</v>
      </c>
      <c r="F451" s="454">
        <v>890047.08642282267</v>
      </c>
      <c r="G451" s="454">
        <v>1022634.4675576411</v>
      </c>
      <c r="H451" s="454">
        <v>1061398.3623724533</v>
      </c>
      <c r="I451" s="454">
        <v>998782.65553874499</v>
      </c>
      <c r="J451" s="454">
        <v>1064334.6337473071</v>
      </c>
      <c r="K451" s="454">
        <v>1124883.3999999999</v>
      </c>
      <c r="L451" s="454">
        <v>966965.9</v>
      </c>
      <c r="M451" s="454">
        <v>1016275</v>
      </c>
      <c r="N451" s="454">
        <v>1154152.7000000002</v>
      </c>
      <c r="O451" s="454">
        <v>1147109.9000000001</v>
      </c>
      <c r="P451" s="454">
        <v>1237476</v>
      </c>
      <c r="Q451" s="454">
        <v>1204911.7</v>
      </c>
      <c r="R451" s="454">
        <v>1309711.2000000002</v>
      </c>
      <c r="S451" s="454">
        <v>1179705.4000000001</v>
      </c>
      <c r="T451" s="454">
        <v>1185823.8999999999</v>
      </c>
      <c r="U451" s="454">
        <v>1296371.7</v>
      </c>
      <c r="V451" s="454">
        <v>1218192.1000000001</v>
      </c>
      <c r="W451" s="454">
        <v>1108596</v>
      </c>
      <c r="X451" s="454">
        <v>971024.4</v>
      </c>
      <c r="Y451" s="454">
        <v>952678.70000000007</v>
      </c>
      <c r="Z451" s="454">
        <v>915446.60000000009</v>
      </c>
      <c r="AA451" s="454">
        <v>985609.32899999991</v>
      </c>
      <c r="AB451" s="454">
        <v>989891.27602593857</v>
      </c>
      <c r="AC451" s="454">
        <v>910164.00744132709</v>
      </c>
      <c r="AD451" s="454">
        <v>897716.67778312112</v>
      </c>
      <c r="AE451" s="454">
        <v>852983.17446775956</v>
      </c>
      <c r="AF451" s="454">
        <v>853255.2765839966</v>
      </c>
      <c r="AG451" s="454">
        <v>861589.48398617934</v>
      </c>
      <c r="AH451" s="454">
        <v>877146.34853082942</v>
      </c>
      <c r="AI451" s="454">
        <v>896696.58101062512</v>
      </c>
      <c r="AJ451" s="454">
        <v>893928.74777941662</v>
      </c>
      <c r="AK451" s="454">
        <v>889983.45253027137</v>
      </c>
      <c r="AL451" s="454">
        <v>885782.31722244807</v>
      </c>
      <c r="AM451" s="454">
        <v>883492.41695339396</v>
      </c>
      <c r="AN451" s="454">
        <v>882401.65652179893</v>
      </c>
      <c r="AO451" s="454">
        <v>878697.76949789759</v>
      </c>
      <c r="AP451" s="454">
        <v>875111.62352133822</v>
      </c>
      <c r="AQ451" s="454">
        <v>871661.30079980229</v>
      </c>
      <c r="AR451" s="454">
        <v>868451.83583045122</v>
      </c>
    </row>
    <row r="452" spans="1:44">
      <c r="A452" s="120"/>
      <c r="B452" s="120"/>
      <c r="C452" s="120" t="s">
        <v>1144</v>
      </c>
      <c r="D452" s="454"/>
      <c r="E452" s="454">
        <v>465774.54170745792</v>
      </c>
      <c r="F452" s="454">
        <v>520056.91357717745</v>
      </c>
      <c r="G452" s="454">
        <v>443596.63244235882</v>
      </c>
      <c r="H452" s="454">
        <v>428125.23762754659</v>
      </c>
      <c r="I452" s="454">
        <v>410224.34446125524</v>
      </c>
      <c r="J452" s="454">
        <v>295363.66625269299</v>
      </c>
      <c r="K452" s="454">
        <v>363997.20000000007</v>
      </c>
      <c r="L452" s="454">
        <v>371254.60000000003</v>
      </c>
      <c r="M452" s="454">
        <v>341319</v>
      </c>
      <c r="N452" s="454">
        <v>602766.70000000007</v>
      </c>
      <c r="O452" s="454">
        <v>678950.79999999993</v>
      </c>
      <c r="P452" s="454">
        <v>761401.20000000007</v>
      </c>
      <c r="Q452" s="454">
        <v>746343.60000000009</v>
      </c>
      <c r="R452" s="454">
        <v>750071.90000000014</v>
      </c>
      <c r="S452" s="454">
        <v>544944</v>
      </c>
      <c r="T452" s="454">
        <v>478169.39999999997</v>
      </c>
      <c r="U452" s="454">
        <v>672282.79999999993</v>
      </c>
      <c r="V452" s="454">
        <v>807616.99999999988</v>
      </c>
      <c r="W452" s="454">
        <v>848092.3</v>
      </c>
      <c r="X452" s="454">
        <v>609233.9</v>
      </c>
      <c r="Y452" s="454">
        <v>422367.29999999993</v>
      </c>
      <c r="Z452" s="454">
        <v>430041.2</v>
      </c>
      <c r="AA452" s="454">
        <v>684176.78023863561</v>
      </c>
      <c r="AB452" s="454">
        <v>673963.37056904053</v>
      </c>
      <c r="AC452" s="454">
        <v>658682.90255867306</v>
      </c>
      <c r="AD452" s="454">
        <v>675974.83119795984</v>
      </c>
      <c r="AE452" s="454">
        <v>701466.18743979686</v>
      </c>
      <c r="AF452" s="454">
        <v>685258.25467877008</v>
      </c>
      <c r="AG452" s="454">
        <v>646920.39027248335</v>
      </c>
      <c r="AH452" s="454">
        <v>600210.94515708217</v>
      </c>
      <c r="AI452" s="454">
        <v>557379.33710931242</v>
      </c>
      <c r="AJ452" s="454">
        <v>554537.15144874551</v>
      </c>
      <c r="AK452" s="454">
        <v>560981.31867719081</v>
      </c>
      <c r="AL452" s="454">
        <v>566534.66151137662</v>
      </c>
      <c r="AM452" s="454">
        <v>568824.22746835905</v>
      </c>
      <c r="AN452" s="454">
        <v>569908.78418782086</v>
      </c>
      <c r="AO452" s="454">
        <v>573612.53374730283</v>
      </c>
      <c r="AP452" s="454">
        <v>577198.557304519</v>
      </c>
      <c r="AQ452" s="454">
        <v>580648.75980974373</v>
      </c>
      <c r="AR452" s="454">
        <v>583858.10643023148</v>
      </c>
    </row>
    <row r="453" spans="1:44" ht="15.75">
      <c r="A453" s="120"/>
      <c r="B453" s="120"/>
      <c r="C453" s="277" t="s">
        <v>38</v>
      </c>
      <c r="D453" s="488"/>
      <c r="E453" s="488">
        <v>1650539.9000000001</v>
      </c>
      <c r="F453" s="488">
        <v>1410104</v>
      </c>
      <c r="G453" s="488">
        <v>1466231.0999999999</v>
      </c>
      <c r="H453" s="488">
        <v>1489523.5999999999</v>
      </c>
      <c r="I453" s="488">
        <v>1409007.0000000002</v>
      </c>
      <c r="J453" s="488">
        <v>1359698.3</v>
      </c>
      <c r="K453" s="488">
        <v>1488880.6</v>
      </c>
      <c r="L453" s="488">
        <v>1338220.5</v>
      </c>
      <c r="M453" s="488">
        <v>1357594</v>
      </c>
      <c r="N453" s="488">
        <v>1756919.4000000004</v>
      </c>
      <c r="O453" s="488">
        <v>1826060.7000000002</v>
      </c>
      <c r="P453" s="488">
        <v>1998877.2000000002</v>
      </c>
      <c r="Q453" s="488">
        <v>1951255.3</v>
      </c>
      <c r="R453" s="488">
        <v>2059783.1000000003</v>
      </c>
      <c r="S453" s="488">
        <v>1724649.4000000001</v>
      </c>
      <c r="T453" s="488">
        <v>1663993.2999999998</v>
      </c>
      <c r="U453" s="488">
        <v>1968654.5</v>
      </c>
      <c r="V453" s="488">
        <v>2025809.1</v>
      </c>
      <c r="W453" s="488">
        <v>1956688.3</v>
      </c>
      <c r="X453" s="488">
        <v>1580258.3</v>
      </c>
      <c r="Y453" s="488">
        <v>1375046</v>
      </c>
      <c r="Z453" s="488">
        <v>1345487.8</v>
      </c>
      <c r="AA453" s="488">
        <v>1669786.1092386355</v>
      </c>
      <c r="AB453" s="488">
        <v>1663854.6465949791</v>
      </c>
      <c r="AC453" s="488">
        <v>1568846.9100000001</v>
      </c>
      <c r="AD453" s="488">
        <v>1573691.508981081</v>
      </c>
      <c r="AE453" s="488">
        <v>1554449.3619075564</v>
      </c>
      <c r="AF453" s="488">
        <v>1538513.5312627666</v>
      </c>
      <c r="AG453" s="488">
        <v>1508509.8742586626</v>
      </c>
      <c r="AH453" s="488">
        <v>1477357.2936879117</v>
      </c>
      <c r="AI453" s="488">
        <v>1454075.9181199376</v>
      </c>
      <c r="AJ453" s="488">
        <v>1448465.8992281621</v>
      </c>
      <c r="AK453" s="488">
        <v>1450964.7712074621</v>
      </c>
      <c r="AL453" s="488">
        <v>1452316.9787338246</v>
      </c>
      <c r="AM453" s="488">
        <v>1452316.644421753</v>
      </c>
      <c r="AN453" s="488">
        <v>1452310.4407096198</v>
      </c>
      <c r="AO453" s="488">
        <v>1452310.3032452003</v>
      </c>
      <c r="AP453" s="488">
        <v>1452310.1808258572</v>
      </c>
      <c r="AQ453" s="488">
        <v>1452310.060609546</v>
      </c>
      <c r="AR453" s="488">
        <v>1452309.9422606826</v>
      </c>
    </row>
    <row r="454" spans="1:44" ht="15.75">
      <c r="A454" s="120"/>
      <c r="B454" s="277" t="s">
        <v>533</v>
      </c>
      <c r="C454" s="120"/>
      <c r="D454" s="454"/>
      <c r="E454" s="454"/>
      <c r="F454" s="454"/>
      <c r="G454" s="454"/>
      <c r="H454" s="454"/>
      <c r="I454" s="454"/>
      <c r="J454" s="454"/>
      <c r="K454" s="454"/>
      <c r="L454" s="454"/>
      <c r="M454" s="454"/>
      <c r="N454" s="454"/>
      <c r="O454" s="454"/>
      <c r="P454" s="454"/>
      <c r="Q454" s="454"/>
      <c r="R454" s="454"/>
      <c r="S454" s="454"/>
      <c r="T454" s="454"/>
      <c r="U454" s="454"/>
      <c r="V454" s="454"/>
      <c r="W454" s="454"/>
      <c r="X454" s="454"/>
      <c r="Y454" s="454"/>
      <c r="Z454" s="454"/>
      <c r="AA454" s="454"/>
      <c r="AB454" s="454"/>
      <c r="AC454" s="454"/>
      <c r="AD454" s="454"/>
      <c r="AE454" s="454"/>
      <c r="AF454" s="454"/>
      <c r="AG454" s="454"/>
      <c r="AH454" s="454"/>
      <c r="AI454" s="454"/>
      <c r="AJ454" s="454"/>
      <c r="AK454" s="454"/>
      <c r="AL454" s="454"/>
      <c r="AM454" s="454"/>
      <c r="AN454" s="454"/>
      <c r="AO454" s="454"/>
      <c r="AP454" s="454"/>
      <c r="AQ454" s="454"/>
      <c r="AR454" s="454"/>
    </row>
    <row r="455" spans="1:44">
      <c r="A455" s="120"/>
      <c r="B455" s="120"/>
      <c r="C455" s="120" t="s">
        <v>1123</v>
      </c>
      <c r="D455" s="454"/>
      <c r="E455" s="454">
        <v>15414.141707457973</v>
      </c>
      <c r="F455" s="454">
        <v>84695.21357717739</v>
      </c>
      <c r="G455" s="454">
        <v>132161.43244235881</v>
      </c>
      <c r="H455" s="454">
        <v>188223.23762754656</v>
      </c>
      <c r="I455" s="454">
        <v>46517.04446125518</v>
      </c>
      <c r="J455" s="454">
        <v>43406.266252692978</v>
      </c>
      <c r="K455" s="454">
        <v>40716.100000000006</v>
      </c>
      <c r="L455" s="454">
        <v>18891.099999999999</v>
      </c>
      <c r="M455" s="454">
        <v>17604.599999999999</v>
      </c>
      <c r="N455" s="454">
        <v>42654.5</v>
      </c>
      <c r="O455" s="454">
        <v>30389.7</v>
      </c>
      <c r="P455" s="454">
        <v>38136.600000000006</v>
      </c>
      <c r="Q455" s="454">
        <v>30235.600000000002</v>
      </c>
      <c r="R455" s="454">
        <v>60107.1</v>
      </c>
      <c r="S455" s="454">
        <v>82377.100000000006</v>
      </c>
      <c r="T455" s="454">
        <v>79528.5</v>
      </c>
      <c r="U455" s="454">
        <v>47801.5</v>
      </c>
      <c r="V455" s="454">
        <v>0</v>
      </c>
      <c r="W455" s="454">
        <v>0</v>
      </c>
      <c r="X455" s="454">
        <v>0</v>
      </c>
      <c r="Y455" s="454">
        <v>14214.8</v>
      </c>
      <c r="Z455" s="454">
        <v>39065</v>
      </c>
      <c r="AA455" s="454">
        <v>0</v>
      </c>
      <c r="AB455" s="454">
        <v>0</v>
      </c>
      <c r="AC455" s="454">
        <v>0</v>
      </c>
      <c r="AD455" s="454">
        <v>0</v>
      </c>
      <c r="AE455" s="454">
        <v>0</v>
      </c>
      <c r="AF455" s="454">
        <v>0</v>
      </c>
      <c r="AG455" s="454">
        <v>0</v>
      </c>
      <c r="AH455" s="454">
        <v>0</v>
      </c>
      <c r="AI455" s="454">
        <v>0</v>
      </c>
      <c r="AJ455" s="454">
        <v>0</v>
      </c>
      <c r="AK455" s="454">
        <v>0</v>
      </c>
      <c r="AL455" s="454">
        <v>0</v>
      </c>
      <c r="AM455" s="454">
        <v>0</v>
      </c>
      <c r="AN455" s="454">
        <v>0</v>
      </c>
      <c r="AO455" s="454">
        <v>0</v>
      </c>
      <c r="AP455" s="454">
        <v>0</v>
      </c>
      <c r="AQ455" s="454">
        <v>0</v>
      </c>
      <c r="AR455" s="454">
        <v>0</v>
      </c>
    </row>
    <row r="456" spans="1:44">
      <c r="A456" s="120"/>
      <c r="B456" s="120"/>
      <c r="C456" s="120" t="s">
        <v>1144</v>
      </c>
      <c r="D456" s="454"/>
      <c r="E456" s="454">
        <v>66973.058292542031</v>
      </c>
      <c r="F456" s="454">
        <v>131564.68642282253</v>
      </c>
      <c r="G456" s="454">
        <v>125854.76755764114</v>
      </c>
      <c r="H456" s="454">
        <v>177029.56237245345</v>
      </c>
      <c r="I456" s="454">
        <v>29528.155538744824</v>
      </c>
      <c r="J456" s="454">
        <v>43344.933747307034</v>
      </c>
      <c r="K456" s="454">
        <v>65351.099999999991</v>
      </c>
      <c r="L456" s="454">
        <v>60510.899999999994</v>
      </c>
      <c r="M456" s="454">
        <v>37618.5</v>
      </c>
      <c r="N456" s="454">
        <v>116978.4</v>
      </c>
      <c r="O456" s="454">
        <v>136999.79999999999</v>
      </c>
      <c r="P456" s="454">
        <v>114375.40000000001</v>
      </c>
      <c r="Q456" s="454">
        <v>115812.90000000002</v>
      </c>
      <c r="R456" s="454">
        <v>88829.5</v>
      </c>
      <c r="S456" s="454">
        <v>87760.3</v>
      </c>
      <c r="T456" s="454">
        <v>179692.59999999998</v>
      </c>
      <c r="U456" s="454">
        <v>140912.59999999998</v>
      </c>
      <c r="V456" s="454">
        <v>0</v>
      </c>
      <c r="W456" s="454">
        <v>-0.1</v>
      </c>
      <c r="X456" s="454">
        <v>0</v>
      </c>
      <c r="Y456" s="454">
        <v>36156.200000000004</v>
      </c>
      <c r="Z456" s="454">
        <v>134024.20000000001</v>
      </c>
      <c r="AA456" s="454">
        <v>0</v>
      </c>
      <c r="AB456" s="454">
        <v>0</v>
      </c>
      <c r="AC456" s="454">
        <v>0</v>
      </c>
      <c r="AD456" s="454">
        <v>0</v>
      </c>
      <c r="AE456" s="454">
        <v>0</v>
      </c>
      <c r="AF456" s="454">
        <v>0</v>
      </c>
      <c r="AG456" s="454">
        <v>0</v>
      </c>
      <c r="AH456" s="454">
        <v>0</v>
      </c>
      <c r="AI456" s="454">
        <v>0</v>
      </c>
      <c r="AJ456" s="454">
        <v>0</v>
      </c>
      <c r="AK456" s="454">
        <v>0</v>
      </c>
      <c r="AL456" s="454">
        <v>0</v>
      </c>
      <c r="AM456" s="454">
        <v>0</v>
      </c>
      <c r="AN456" s="454">
        <v>0</v>
      </c>
      <c r="AO456" s="454">
        <v>0</v>
      </c>
      <c r="AP456" s="454">
        <v>0</v>
      </c>
      <c r="AQ456" s="454">
        <v>0</v>
      </c>
      <c r="AR456" s="454">
        <v>0</v>
      </c>
    </row>
    <row r="457" spans="1:44" ht="15.75">
      <c r="A457" s="120"/>
      <c r="B457" s="120"/>
      <c r="C457" s="277" t="s">
        <v>38</v>
      </c>
      <c r="D457" s="488"/>
      <c r="E457" s="488">
        <v>82387.200000000012</v>
      </c>
      <c r="F457" s="488">
        <v>216259.89999999991</v>
      </c>
      <c r="G457" s="488">
        <v>258016.19999999995</v>
      </c>
      <c r="H457" s="488">
        <v>365252.80000000005</v>
      </c>
      <c r="I457" s="488">
        <v>76045.200000000012</v>
      </c>
      <c r="J457" s="488">
        <v>86751.200000000012</v>
      </c>
      <c r="K457" s="488">
        <v>106067.2</v>
      </c>
      <c r="L457" s="488">
        <v>79402</v>
      </c>
      <c r="M457" s="488">
        <v>55223.1</v>
      </c>
      <c r="N457" s="488">
        <v>159632.9</v>
      </c>
      <c r="O457" s="488">
        <v>167389.5</v>
      </c>
      <c r="P457" s="488">
        <v>152512</v>
      </c>
      <c r="Q457" s="488">
        <v>146048.50000000003</v>
      </c>
      <c r="R457" s="488">
        <v>148936.6</v>
      </c>
      <c r="S457" s="488">
        <v>170137.40000000002</v>
      </c>
      <c r="T457" s="488">
        <v>259221.09999999998</v>
      </c>
      <c r="U457" s="488">
        <v>188714.09999999998</v>
      </c>
      <c r="V457" s="488">
        <v>0</v>
      </c>
      <c r="W457" s="488">
        <v>-0.1</v>
      </c>
      <c r="X457" s="488">
        <v>0</v>
      </c>
      <c r="Y457" s="488">
        <v>50371</v>
      </c>
      <c r="Z457" s="488">
        <v>173089.2</v>
      </c>
      <c r="AA457" s="488">
        <v>0</v>
      </c>
      <c r="AB457" s="488">
        <v>0</v>
      </c>
      <c r="AC457" s="488">
        <v>0</v>
      </c>
      <c r="AD457" s="488">
        <v>0</v>
      </c>
      <c r="AE457" s="488">
        <v>0</v>
      </c>
      <c r="AF457" s="488">
        <v>0</v>
      </c>
      <c r="AG457" s="488">
        <v>0</v>
      </c>
      <c r="AH457" s="488">
        <v>0</v>
      </c>
      <c r="AI457" s="488">
        <v>0</v>
      </c>
      <c r="AJ457" s="488">
        <v>0</v>
      </c>
      <c r="AK457" s="488">
        <v>0</v>
      </c>
      <c r="AL457" s="488">
        <v>0</v>
      </c>
      <c r="AM457" s="488">
        <v>0</v>
      </c>
      <c r="AN457" s="488">
        <v>0</v>
      </c>
      <c r="AO457" s="488">
        <v>0</v>
      </c>
      <c r="AP457" s="488">
        <v>0</v>
      </c>
      <c r="AQ457" s="488">
        <v>0</v>
      </c>
      <c r="AR457" s="488">
        <v>0</v>
      </c>
    </row>
    <row r="458" spans="1:44" ht="15.75">
      <c r="A458" s="120"/>
      <c r="B458" s="277" t="s">
        <v>1145</v>
      </c>
      <c r="C458" s="120"/>
      <c r="D458" s="454"/>
      <c r="E458" s="454"/>
      <c r="F458" s="454"/>
      <c r="G458" s="454"/>
      <c r="H458" s="454"/>
      <c r="I458" s="454"/>
      <c r="J458" s="454"/>
      <c r="K458" s="454"/>
      <c r="L458" s="454"/>
      <c r="M458" s="454"/>
      <c r="N458" s="454"/>
      <c r="O458" s="454"/>
      <c r="P458" s="454"/>
      <c r="Q458" s="454"/>
      <c r="R458" s="454"/>
      <c r="S458" s="454"/>
      <c r="T458" s="454"/>
      <c r="U458" s="454"/>
      <c r="V458" s="454"/>
      <c r="W458" s="454"/>
      <c r="X458" s="454"/>
      <c r="Y458" s="454"/>
      <c r="Z458" s="454"/>
      <c r="AA458" s="454"/>
      <c r="AB458" s="454"/>
      <c r="AC458" s="454"/>
      <c r="AD458" s="454"/>
      <c r="AE458" s="454"/>
      <c r="AF458" s="454"/>
      <c r="AG458" s="454"/>
      <c r="AH458" s="454"/>
      <c r="AI458" s="454"/>
      <c r="AJ458" s="454"/>
      <c r="AK458" s="454"/>
      <c r="AL458" s="454"/>
      <c r="AM458" s="454"/>
      <c r="AN458" s="454"/>
      <c r="AO458" s="454"/>
      <c r="AP458" s="454"/>
      <c r="AQ458" s="454"/>
      <c r="AR458" s="454"/>
    </row>
    <row r="459" spans="1:44">
      <c r="A459" s="120"/>
      <c r="B459" s="120"/>
      <c r="C459" s="120" t="s">
        <v>1123</v>
      </c>
      <c r="D459" s="454"/>
      <c r="E459" s="454">
        <v>82729.000000000015</v>
      </c>
      <c r="F459" s="454">
        <v>112592.20000000001</v>
      </c>
      <c r="G459" s="454">
        <v>99104.499999999985</v>
      </c>
      <c r="H459" s="454">
        <v>24885.799999999996</v>
      </c>
      <c r="I459" s="454">
        <v>67795.199999999997</v>
      </c>
      <c r="J459" s="454">
        <v>89496.5</v>
      </c>
      <c r="K459" s="454">
        <v>89295.1</v>
      </c>
      <c r="L459" s="454">
        <v>69791.8</v>
      </c>
      <c r="M459" s="454">
        <v>92233</v>
      </c>
      <c r="N459" s="454">
        <v>117311.4</v>
      </c>
      <c r="O459" s="454">
        <v>101520.79999999999</v>
      </c>
      <c r="P459" s="454">
        <v>113458.59999999999</v>
      </c>
      <c r="Q459" s="454">
        <v>101824.2</v>
      </c>
      <c r="R459" s="454">
        <v>119757.50000000001</v>
      </c>
      <c r="S459" s="454">
        <v>85451</v>
      </c>
      <c r="T459" s="454">
        <v>100724</v>
      </c>
      <c r="U459" s="454">
        <v>117083.40000000001</v>
      </c>
      <c r="V459" s="454">
        <v>89630.299999999988</v>
      </c>
      <c r="W459" s="454">
        <v>55815.100000000006</v>
      </c>
      <c r="X459" s="454">
        <v>27179.000000000004</v>
      </c>
      <c r="Y459" s="454">
        <v>21291.599999999999</v>
      </c>
      <c r="Z459" s="454">
        <v>23064.300000000003</v>
      </c>
      <c r="AA459" s="454">
        <v>15970.699999999999</v>
      </c>
      <c r="AB459" s="454">
        <v>0</v>
      </c>
      <c r="AC459" s="454">
        <v>0</v>
      </c>
      <c r="AD459" s="454">
        <v>0</v>
      </c>
      <c r="AE459" s="454">
        <v>0</v>
      </c>
      <c r="AF459" s="454">
        <v>0</v>
      </c>
      <c r="AG459" s="454">
        <v>0</v>
      </c>
      <c r="AH459" s="454">
        <v>0</v>
      </c>
      <c r="AI459" s="454">
        <v>0</v>
      </c>
      <c r="AJ459" s="454">
        <v>0</v>
      </c>
      <c r="AK459" s="454">
        <v>0</v>
      </c>
      <c r="AL459" s="454">
        <v>0</v>
      </c>
      <c r="AM459" s="454">
        <v>0</v>
      </c>
      <c r="AN459" s="454">
        <v>0</v>
      </c>
      <c r="AO459" s="454">
        <v>0</v>
      </c>
      <c r="AP459" s="454">
        <v>0</v>
      </c>
      <c r="AQ459" s="454">
        <v>0</v>
      </c>
      <c r="AR459" s="454">
        <v>0</v>
      </c>
    </row>
    <row r="460" spans="1:44">
      <c r="A460" s="120"/>
      <c r="B460" s="120"/>
      <c r="C460" s="120" t="s">
        <v>1144</v>
      </c>
      <c r="D460" s="454"/>
      <c r="E460" s="454">
        <v>96377.39999999998</v>
      </c>
      <c r="F460" s="454">
        <v>33983.300000000003</v>
      </c>
      <c r="G460" s="454">
        <v>19035.800000000003</v>
      </c>
      <c r="H460" s="454">
        <v>10941.6</v>
      </c>
      <c r="I460" s="454">
        <v>16913.499999999996</v>
      </c>
      <c r="J460" s="454">
        <v>19493.5</v>
      </c>
      <c r="K460" s="454">
        <v>23913.3</v>
      </c>
      <c r="L460" s="454">
        <v>13560.9</v>
      </c>
      <c r="M460" s="454">
        <v>14094.200000000004</v>
      </c>
      <c r="N460" s="454">
        <v>25135.5</v>
      </c>
      <c r="O460" s="454">
        <v>23330.9</v>
      </c>
      <c r="P460" s="454">
        <v>33803.700000000004</v>
      </c>
      <c r="Q460" s="454">
        <v>30523.1</v>
      </c>
      <c r="R460" s="454">
        <v>29910.200000000004</v>
      </c>
      <c r="S460" s="454">
        <v>18675.5</v>
      </c>
      <c r="T460" s="454">
        <v>19033.600000000002</v>
      </c>
      <c r="U460" s="454">
        <v>24458.3</v>
      </c>
      <c r="V460" s="454">
        <v>24121.200000000001</v>
      </c>
      <c r="W460" s="454">
        <v>16353.300000000001</v>
      </c>
      <c r="X460" s="454">
        <v>6372.3</v>
      </c>
      <c r="Y460" s="454">
        <v>5648.7</v>
      </c>
      <c r="Z460" s="454">
        <v>6136.8999999999987</v>
      </c>
      <c r="AA460" s="454">
        <v>3482.7999999999997</v>
      </c>
      <c r="AB460" s="454">
        <v>0</v>
      </c>
      <c r="AC460" s="454">
        <v>0</v>
      </c>
      <c r="AD460" s="454">
        <v>0</v>
      </c>
      <c r="AE460" s="454">
        <v>0</v>
      </c>
      <c r="AF460" s="454">
        <v>0</v>
      </c>
      <c r="AG460" s="454">
        <v>0</v>
      </c>
      <c r="AH460" s="454">
        <v>0</v>
      </c>
      <c r="AI460" s="454">
        <v>0</v>
      </c>
      <c r="AJ460" s="454">
        <v>0</v>
      </c>
      <c r="AK460" s="454">
        <v>0</v>
      </c>
      <c r="AL460" s="454">
        <v>0</v>
      </c>
      <c r="AM460" s="454">
        <v>0</v>
      </c>
      <c r="AN460" s="454">
        <v>0</v>
      </c>
      <c r="AO460" s="454">
        <v>0</v>
      </c>
      <c r="AP460" s="454">
        <v>0</v>
      </c>
      <c r="AQ460" s="454">
        <v>0</v>
      </c>
      <c r="AR460" s="454">
        <v>0</v>
      </c>
    </row>
    <row r="461" spans="1:44" ht="15.75">
      <c r="A461" s="120"/>
      <c r="B461" s="120"/>
      <c r="C461" s="277" t="s">
        <v>38</v>
      </c>
      <c r="D461" s="488"/>
      <c r="E461" s="488">
        <v>179106.4</v>
      </c>
      <c r="F461" s="488">
        <v>146575.5</v>
      </c>
      <c r="G461" s="488">
        <v>118140.29999999999</v>
      </c>
      <c r="H461" s="488">
        <v>35827.399999999994</v>
      </c>
      <c r="I461" s="488">
        <v>84708.7</v>
      </c>
      <c r="J461" s="488">
        <v>108990</v>
      </c>
      <c r="K461" s="488">
        <v>113208.40000000001</v>
      </c>
      <c r="L461" s="488">
        <v>83352.7</v>
      </c>
      <c r="M461" s="488">
        <v>106327.20000000001</v>
      </c>
      <c r="N461" s="488">
        <v>142446.9</v>
      </c>
      <c r="O461" s="488">
        <v>124851.69999999998</v>
      </c>
      <c r="P461" s="488">
        <v>147262.29999999999</v>
      </c>
      <c r="Q461" s="488">
        <v>132347.29999999999</v>
      </c>
      <c r="R461" s="488">
        <v>149667.70000000001</v>
      </c>
      <c r="S461" s="488">
        <v>104126.5</v>
      </c>
      <c r="T461" s="488">
        <v>119757.6</v>
      </c>
      <c r="U461" s="488">
        <v>141541.70000000001</v>
      </c>
      <c r="V461" s="488">
        <v>113751.49999999999</v>
      </c>
      <c r="W461" s="488">
        <v>72168.400000000009</v>
      </c>
      <c r="X461" s="488">
        <v>33551.300000000003</v>
      </c>
      <c r="Y461" s="488">
        <v>26940.3</v>
      </c>
      <c r="Z461" s="488">
        <v>29201.200000000001</v>
      </c>
      <c r="AA461" s="488">
        <v>19453.5</v>
      </c>
      <c r="AB461" s="488">
        <v>0</v>
      </c>
      <c r="AC461" s="488">
        <v>0</v>
      </c>
      <c r="AD461" s="488">
        <v>0</v>
      </c>
      <c r="AE461" s="488">
        <v>0</v>
      </c>
      <c r="AF461" s="488">
        <v>0</v>
      </c>
      <c r="AG461" s="488">
        <v>0</v>
      </c>
      <c r="AH461" s="488">
        <v>0</v>
      </c>
      <c r="AI461" s="488">
        <v>0</v>
      </c>
      <c r="AJ461" s="488">
        <v>0</v>
      </c>
      <c r="AK461" s="488">
        <v>0</v>
      </c>
      <c r="AL461" s="488">
        <v>0</v>
      </c>
      <c r="AM461" s="488">
        <v>0</v>
      </c>
      <c r="AN461" s="488">
        <v>0</v>
      </c>
      <c r="AO461" s="488">
        <v>0</v>
      </c>
      <c r="AP461" s="488">
        <v>0</v>
      </c>
      <c r="AQ461" s="488">
        <v>0</v>
      </c>
      <c r="AR461" s="488">
        <v>0</v>
      </c>
    </row>
    <row r="462" spans="1:44" ht="15.75">
      <c r="A462" s="120"/>
      <c r="B462" s="277" t="s">
        <v>1146</v>
      </c>
      <c r="C462" s="277"/>
      <c r="D462" s="488"/>
      <c r="E462" s="488"/>
      <c r="F462" s="488"/>
      <c r="G462" s="488"/>
      <c r="H462" s="488"/>
      <c r="I462" s="488"/>
      <c r="J462" s="488"/>
      <c r="K462" s="488"/>
      <c r="L462" s="488"/>
      <c r="M462" s="488"/>
      <c r="N462" s="488"/>
      <c r="O462" s="488"/>
      <c r="P462" s="488"/>
      <c r="Q462" s="488"/>
      <c r="R462" s="488"/>
      <c r="S462" s="488"/>
      <c r="T462" s="488"/>
      <c r="U462" s="488"/>
      <c r="V462" s="488"/>
      <c r="W462" s="488"/>
      <c r="X462" s="488"/>
      <c r="Y462" s="488"/>
      <c r="Z462" s="488"/>
      <c r="AA462" s="488"/>
      <c r="AB462" s="488"/>
      <c r="AC462" s="488"/>
      <c r="AD462" s="488"/>
      <c r="AE462" s="488"/>
      <c r="AF462" s="488"/>
      <c r="AG462" s="488"/>
      <c r="AH462" s="488"/>
      <c r="AI462" s="488"/>
      <c r="AJ462" s="488"/>
      <c r="AK462" s="488"/>
      <c r="AL462" s="488"/>
      <c r="AM462" s="488"/>
      <c r="AN462" s="488"/>
      <c r="AO462" s="488"/>
      <c r="AP462" s="488"/>
      <c r="AQ462" s="488"/>
      <c r="AR462" s="488"/>
    </row>
    <row r="463" spans="1:44" ht="15.75">
      <c r="A463" s="120"/>
      <c r="C463" s="120" t="s">
        <v>1123</v>
      </c>
      <c r="D463" s="488"/>
      <c r="E463" s="454">
        <v>137514.29999999999</v>
      </c>
      <c r="F463" s="454">
        <v>0</v>
      </c>
      <c r="G463" s="454">
        <v>449.20000000000005</v>
      </c>
      <c r="H463" s="454">
        <v>11469.3</v>
      </c>
      <c r="I463" s="454">
        <v>0</v>
      </c>
      <c r="J463" s="454">
        <v>19704.2</v>
      </c>
      <c r="K463" s="454">
        <v>2174</v>
      </c>
      <c r="L463" s="454">
        <v>0</v>
      </c>
      <c r="M463" s="454">
        <v>0</v>
      </c>
      <c r="N463" s="454">
        <v>417.20000000000005</v>
      </c>
      <c r="O463" s="454">
        <v>17911</v>
      </c>
      <c r="P463" s="454">
        <v>7909.4</v>
      </c>
      <c r="Q463" s="454">
        <v>32813.599999999999</v>
      </c>
      <c r="R463" s="454">
        <v>49646.6</v>
      </c>
      <c r="S463" s="454">
        <v>0</v>
      </c>
      <c r="T463" s="454">
        <v>36000</v>
      </c>
      <c r="U463" s="454">
        <v>0</v>
      </c>
      <c r="V463" s="454">
        <v>0</v>
      </c>
      <c r="W463" s="454">
        <v>0</v>
      </c>
      <c r="X463" s="454">
        <v>0</v>
      </c>
      <c r="Y463" s="454">
        <v>0</v>
      </c>
      <c r="Z463" s="454">
        <v>0</v>
      </c>
      <c r="AA463" s="454">
        <v>0</v>
      </c>
      <c r="AB463" s="454">
        <v>0</v>
      </c>
      <c r="AC463" s="454">
        <v>0</v>
      </c>
      <c r="AD463" s="454">
        <v>0</v>
      </c>
      <c r="AE463" s="454">
        <v>0</v>
      </c>
      <c r="AF463" s="454">
        <v>0</v>
      </c>
      <c r="AG463" s="454">
        <v>0</v>
      </c>
      <c r="AH463" s="454">
        <v>0</v>
      </c>
      <c r="AI463" s="454">
        <v>0</v>
      </c>
      <c r="AJ463" s="454">
        <v>0</v>
      </c>
      <c r="AK463" s="454">
        <v>0</v>
      </c>
      <c r="AL463" s="454">
        <v>0</v>
      </c>
      <c r="AM463" s="454">
        <v>0</v>
      </c>
      <c r="AN463" s="454">
        <v>0</v>
      </c>
      <c r="AO463" s="454">
        <v>0</v>
      </c>
      <c r="AP463" s="454">
        <v>0</v>
      </c>
      <c r="AQ463" s="454">
        <v>0</v>
      </c>
      <c r="AR463" s="454">
        <v>0</v>
      </c>
    </row>
    <row r="464" spans="1:44" ht="15.75">
      <c r="A464" s="120"/>
      <c r="C464" s="120" t="s">
        <v>1144</v>
      </c>
      <c r="D464" s="488"/>
      <c r="E464" s="454">
        <v>205829.80000000002</v>
      </c>
      <c r="F464" s="454">
        <v>133229.90000000002</v>
      </c>
      <c r="G464" s="454">
        <v>57536.6</v>
      </c>
      <c r="H464" s="454">
        <v>6082</v>
      </c>
      <c r="I464" s="454">
        <v>0</v>
      </c>
      <c r="J464" s="454">
        <v>30295.8</v>
      </c>
      <c r="K464" s="454">
        <v>16553.3</v>
      </c>
      <c r="L464" s="454">
        <v>16305.5</v>
      </c>
      <c r="M464" s="454">
        <v>15255.5</v>
      </c>
      <c r="N464" s="454">
        <v>16770.300000000003</v>
      </c>
      <c r="O464" s="454">
        <v>29060.1</v>
      </c>
      <c r="P464" s="454">
        <v>19738</v>
      </c>
      <c r="Q464" s="454">
        <v>8428</v>
      </c>
      <c r="R464" s="454">
        <v>11792.6</v>
      </c>
      <c r="S464" s="454">
        <v>65012.3</v>
      </c>
      <c r="T464" s="454">
        <v>1660.4</v>
      </c>
      <c r="U464" s="454">
        <v>0</v>
      </c>
      <c r="V464" s="454">
        <v>50202.8</v>
      </c>
      <c r="W464" s="454">
        <v>13388.1</v>
      </c>
      <c r="X464" s="454">
        <v>0</v>
      </c>
      <c r="Y464" s="454">
        <v>0</v>
      </c>
      <c r="Z464" s="454">
        <v>0</v>
      </c>
      <c r="AA464" s="454">
        <v>0</v>
      </c>
      <c r="AB464" s="454">
        <v>0</v>
      </c>
      <c r="AC464" s="454">
        <v>0</v>
      </c>
      <c r="AD464" s="454">
        <v>0</v>
      </c>
      <c r="AE464" s="454">
        <v>0</v>
      </c>
      <c r="AF464" s="454">
        <v>0</v>
      </c>
      <c r="AG464" s="454">
        <v>0</v>
      </c>
      <c r="AH464" s="454">
        <v>0</v>
      </c>
      <c r="AI464" s="454">
        <v>0</v>
      </c>
      <c r="AJ464" s="454">
        <v>0</v>
      </c>
      <c r="AK464" s="454">
        <v>0</v>
      </c>
      <c r="AL464" s="454">
        <v>0</v>
      </c>
      <c r="AM464" s="454">
        <v>0</v>
      </c>
      <c r="AN464" s="454">
        <v>0</v>
      </c>
      <c r="AO464" s="454">
        <v>0</v>
      </c>
      <c r="AP464" s="454">
        <v>0</v>
      </c>
      <c r="AQ464" s="454">
        <v>0</v>
      </c>
      <c r="AR464" s="454">
        <v>0</v>
      </c>
    </row>
    <row r="465" spans="1:44" ht="15.75">
      <c r="A465" s="120"/>
      <c r="C465" s="277" t="s">
        <v>38</v>
      </c>
      <c r="D465" s="488"/>
      <c r="E465" s="488">
        <v>343344.1</v>
      </c>
      <c r="F465" s="488">
        <v>133229.90000000002</v>
      </c>
      <c r="G465" s="488">
        <v>57985.799999999996</v>
      </c>
      <c r="H465" s="488">
        <v>17551.3</v>
      </c>
      <c r="I465" s="488">
        <v>0</v>
      </c>
      <c r="J465" s="488">
        <v>50000</v>
      </c>
      <c r="K465" s="488">
        <v>18727.3</v>
      </c>
      <c r="L465" s="488">
        <v>16305.5</v>
      </c>
      <c r="M465" s="488">
        <v>15255.5</v>
      </c>
      <c r="N465" s="488">
        <v>17187.500000000004</v>
      </c>
      <c r="O465" s="488">
        <v>46971.1</v>
      </c>
      <c r="P465" s="488">
        <v>27647.4</v>
      </c>
      <c r="Q465" s="488">
        <v>41241.599999999999</v>
      </c>
      <c r="R465" s="488">
        <v>61439.199999999997</v>
      </c>
      <c r="S465" s="488">
        <v>65012.3</v>
      </c>
      <c r="T465" s="488">
        <v>37660.400000000001</v>
      </c>
      <c r="U465" s="488">
        <v>0</v>
      </c>
      <c r="V465" s="488">
        <v>50202.8</v>
      </c>
      <c r="W465" s="488">
        <v>13388.1</v>
      </c>
      <c r="X465" s="488">
        <v>0</v>
      </c>
      <c r="Y465" s="488">
        <v>0</v>
      </c>
      <c r="Z465" s="488">
        <v>0</v>
      </c>
      <c r="AA465" s="488">
        <v>0</v>
      </c>
      <c r="AB465" s="488">
        <v>0</v>
      </c>
      <c r="AC465" s="488">
        <v>0</v>
      </c>
      <c r="AD465" s="488">
        <v>0</v>
      </c>
      <c r="AE465" s="488">
        <v>0</v>
      </c>
      <c r="AF465" s="488">
        <v>0</v>
      </c>
      <c r="AG465" s="488">
        <v>0</v>
      </c>
      <c r="AH465" s="488">
        <v>0</v>
      </c>
      <c r="AI465" s="488">
        <v>0</v>
      </c>
      <c r="AJ465" s="488">
        <v>0</v>
      </c>
      <c r="AK465" s="488">
        <v>0</v>
      </c>
      <c r="AL465" s="488">
        <v>0</v>
      </c>
      <c r="AM465" s="488">
        <v>0</v>
      </c>
      <c r="AN465" s="488">
        <v>0</v>
      </c>
      <c r="AO465" s="488">
        <v>0</v>
      </c>
      <c r="AP465" s="488">
        <v>0</v>
      </c>
      <c r="AQ465" s="488">
        <v>0</v>
      </c>
      <c r="AR465" s="488">
        <v>0</v>
      </c>
    </row>
    <row r="466" spans="1:44" ht="15.75">
      <c r="A466" s="120"/>
      <c r="B466" s="277" t="s">
        <v>1147</v>
      </c>
      <c r="C466" s="120"/>
      <c r="D466" s="454"/>
      <c r="E466" s="454"/>
      <c r="F466" s="454"/>
      <c r="G466" s="454"/>
      <c r="H466" s="454"/>
      <c r="I466" s="454"/>
      <c r="J466" s="454"/>
      <c r="K466" s="454"/>
      <c r="L466" s="454"/>
      <c r="M466" s="454"/>
      <c r="N466" s="454"/>
      <c r="O466" s="454"/>
      <c r="P466" s="454"/>
      <c r="Q466" s="454"/>
      <c r="R466" s="454"/>
      <c r="S466" s="454"/>
      <c r="T466" s="454"/>
      <c r="U466" s="454"/>
      <c r="V466" s="454"/>
      <c r="W466" s="454"/>
      <c r="X466" s="454"/>
      <c r="Y466" s="454"/>
      <c r="Z466" s="454"/>
      <c r="AA466" s="454"/>
      <c r="AB466" s="454"/>
      <c r="AC466" s="454"/>
      <c r="AD466" s="454"/>
      <c r="AE466" s="454"/>
      <c r="AF466" s="454"/>
      <c r="AG466" s="454"/>
      <c r="AH466" s="454"/>
      <c r="AI466" s="454"/>
      <c r="AJ466" s="454"/>
      <c r="AK466" s="454"/>
      <c r="AL466" s="454"/>
      <c r="AM466" s="454"/>
      <c r="AN466" s="454"/>
      <c r="AO466" s="454"/>
      <c r="AP466" s="454"/>
      <c r="AQ466" s="454"/>
      <c r="AR466" s="454"/>
    </row>
    <row r="467" spans="1:44">
      <c r="A467" s="120"/>
      <c r="B467" s="120"/>
      <c r="C467" s="120" t="s">
        <v>1123</v>
      </c>
      <c r="D467" s="454"/>
      <c r="E467" s="454">
        <v>1420422.8000000003</v>
      </c>
      <c r="F467" s="454">
        <v>1087334.5</v>
      </c>
      <c r="G467" s="454">
        <v>1254349.5999999999</v>
      </c>
      <c r="H467" s="454">
        <v>1285976.7</v>
      </c>
      <c r="I467" s="454">
        <v>1113094.9000000001</v>
      </c>
      <c r="J467" s="454">
        <v>1216941.6000000001</v>
      </c>
      <c r="K467" s="454">
        <v>1257068.6000000001</v>
      </c>
      <c r="L467" s="454">
        <v>1055648.8</v>
      </c>
      <c r="M467" s="454">
        <v>1126112.6000000001</v>
      </c>
      <c r="N467" s="454">
        <v>1314535.8</v>
      </c>
      <c r="O467" s="454">
        <v>1296931.4000000001</v>
      </c>
      <c r="P467" s="454">
        <v>1396980.6</v>
      </c>
      <c r="Q467" s="454">
        <v>1369785.1</v>
      </c>
      <c r="R467" s="454">
        <v>1539222.4000000004</v>
      </c>
      <c r="S467" s="454">
        <v>1347533.5000000002</v>
      </c>
      <c r="T467" s="454">
        <v>1402076.4</v>
      </c>
      <c r="U467" s="454">
        <v>1461256.5999999999</v>
      </c>
      <c r="V467" s="454">
        <v>1307822.4000000001</v>
      </c>
      <c r="W467" s="454">
        <v>1164411.1000000001</v>
      </c>
      <c r="X467" s="454">
        <v>998203.4</v>
      </c>
      <c r="Y467" s="454">
        <v>988185.10000000009</v>
      </c>
      <c r="Z467" s="454">
        <v>977575.90000000014</v>
      </c>
      <c r="AA467" s="454">
        <v>1001580.0289999999</v>
      </c>
      <c r="AB467" s="454">
        <v>989891.27602593857</v>
      </c>
      <c r="AC467" s="454">
        <v>910164.00744132709</v>
      </c>
      <c r="AD467" s="454">
        <v>897716.67778312112</v>
      </c>
      <c r="AE467" s="454">
        <v>852983.17446775956</v>
      </c>
      <c r="AF467" s="454">
        <v>853255.2765839966</v>
      </c>
      <c r="AG467" s="454">
        <v>861589.48398617934</v>
      </c>
      <c r="AH467" s="454">
        <v>877146.34853082942</v>
      </c>
      <c r="AI467" s="454">
        <v>896696.58101062512</v>
      </c>
      <c r="AJ467" s="454">
        <v>893928.74777941662</v>
      </c>
      <c r="AK467" s="454">
        <v>889983.45253027137</v>
      </c>
      <c r="AL467" s="454">
        <v>885782.31722244807</v>
      </c>
      <c r="AM467" s="454">
        <v>883492.41695339396</v>
      </c>
      <c r="AN467" s="454">
        <v>882401.65652179893</v>
      </c>
      <c r="AO467" s="454">
        <v>878697.76949789759</v>
      </c>
      <c r="AP467" s="454">
        <v>875111.62352133822</v>
      </c>
      <c r="AQ467" s="454">
        <v>871661.30079980229</v>
      </c>
      <c r="AR467" s="454">
        <v>868451.83583045122</v>
      </c>
    </row>
    <row r="468" spans="1:44">
      <c r="A468" s="120"/>
      <c r="B468" s="120"/>
      <c r="C468" s="120" t="s">
        <v>1144</v>
      </c>
      <c r="D468" s="454"/>
      <c r="E468" s="454">
        <v>834954.8</v>
      </c>
      <c r="F468" s="454">
        <v>818834.8</v>
      </c>
      <c r="G468" s="454">
        <v>646023.79999999993</v>
      </c>
      <c r="H468" s="454">
        <v>622178.4</v>
      </c>
      <c r="I468" s="454">
        <v>456666.00000000006</v>
      </c>
      <c r="J468" s="454">
        <v>388497.9</v>
      </c>
      <c r="K468" s="454">
        <v>469814.9</v>
      </c>
      <c r="L468" s="454">
        <v>461631.9</v>
      </c>
      <c r="M468" s="454">
        <v>408287.2</v>
      </c>
      <c r="N468" s="454">
        <v>761650.90000000014</v>
      </c>
      <c r="O468" s="454">
        <v>868341.59999999986</v>
      </c>
      <c r="P468" s="454">
        <v>929318.3</v>
      </c>
      <c r="Q468" s="454">
        <v>901107.60000000009</v>
      </c>
      <c r="R468" s="454">
        <v>880604.20000000007</v>
      </c>
      <c r="S468" s="454">
        <v>716392.10000000009</v>
      </c>
      <c r="T468" s="454">
        <v>678556</v>
      </c>
      <c r="U468" s="454">
        <v>837653.7</v>
      </c>
      <c r="V468" s="454">
        <v>881940.99999999988</v>
      </c>
      <c r="W468" s="454">
        <v>877833.60000000009</v>
      </c>
      <c r="X468" s="454">
        <v>615606.20000000007</v>
      </c>
      <c r="Y468" s="454">
        <v>464172.19999999995</v>
      </c>
      <c r="Z468" s="454">
        <v>570202.30000000005</v>
      </c>
      <c r="AA468" s="454">
        <v>687659.58023863565</v>
      </c>
      <c r="AB468" s="454">
        <v>673963.37056904053</v>
      </c>
      <c r="AC468" s="454">
        <v>658682.90255867306</v>
      </c>
      <c r="AD468" s="454">
        <v>675974.83119795984</v>
      </c>
      <c r="AE468" s="454">
        <v>701466.18743979686</v>
      </c>
      <c r="AF468" s="454">
        <v>685258.25467877008</v>
      </c>
      <c r="AG468" s="454">
        <v>646920.39027248335</v>
      </c>
      <c r="AH468" s="454">
        <v>600210.94515708217</v>
      </c>
      <c r="AI468" s="454">
        <v>557379.33710931242</v>
      </c>
      <c r="AJ468" s="454">
        <v>554537.15144874551</v>
      </c>
      <c r="AK468" s="454">
        <v>560981.31867719081</v>
      </c>
      <c r="AL468" s="454">
        <v>566534.66151137662</v>
      </c>
      <c r="AM468" s="454">
        <v>568824.22746835905</v>
      </c>
      <c r="AN468" s="454">
        <v>569908.78418782086</v>
      </c>
      <c r="AO468" s="454">
        <v>573612.53374730283</v>
      </c>
      <c r="AP468" s="454">
        <v>577198.557304519</v>
      </c>
      <c r="AQ468" s="454">
        <v>580648.75980974373</v>
      </c>
      <c r="AR468" s="454">
        <v>583858.10643023148</v>
      </c>
    </row>
    <row r="469" spans="1:44" ht="15.75">
      <c r="A469" s="120"/>
      <c r="B469" s="120"/>
      <c r="C469" s="277" t="s">
        <v>38</v>
      </c>
      <c r="D469" s="488"/>
      <c r="E469" s="488">
        <v>2255377.6</v>
      </c>
      <c r="F469" s="488">
        <v>1906169.2999999998</v>
      </c>
      <c r="G469" s="488">
        <v>1900373.4</v>
      </c>
      <c r="H469" s="488">
        <v>1908155.0999999999</v>
      </c>
      <c r="I469" s="488">
        <v>1569760.9000000001</v>
      </c>
      <c r="J469" s="488">
        <v>1605439.5</v>
      </c>
      <c r="K469" s="488">
        <v>1726883.5</v>
      </c>
      <c r="L469" s="488">
        <v>1517280.7</v>
      </c>
      <c r="M469" s="488">
        <v>1534399.8</v>
      </c>
      <c r="N469" s="488">
        <v>2076186.7000000002</v>
      </c>
      <c r="O469" s="488">
        <v>2165273.0000000005</v>
      </c>
      <c r="P469" s="488">
        <v>2326298.9</v>
      </c>
      <c r="Q469" s="488">
        <v>2270892.7000000002</v>
      </c>
      <c r="R469" s="488">
        <v>2419826.6000000006</v>
      </c>
      <c r="S469" s="488">
        <v>2063925.6000000003</v>
      </c>
      <c r="T469" s="488">
        <v>2080632.4</v>
      </c>
      <c r="U469" s="488">
        <v>2298910.3000000003</v>
      </c>
      <c r="V469" s="488">
        <v>2189763.4</v>
      </c>
      <c r="W469" s="488">
        <v>2042244.7</v>
      </c>
      <c r="X469" s="488">
        <v>1613809.6</v>
      </c>
      <c r="Y469" s="488">
        <v>1452357.3</v>
      </c>
      <c r="Z469" s="488">
        <v>1547778.2</v>
      </c>
      <c r="AA469" s="488">
        <v>1689239.6092386355</v>
      </c>
      <c r="AB469" s="488">
        <v>1663854.6465949791</v>
      </c>
      <c r="AC469" s="488">
        <v>1568846.9100000001</v>
      </c>
      <c r="AD469" s="488">
        <v>1573691.508981081</v>
      </c>
      <c r="AE469" s="488">
        <v>1554449.3619075564</v>
      </c>
      <c r="AF469" s="488">
        <v>1538513.5312627666</v>
      </c>
      <c r="AG469" s="488">
        <v>1508509.8742586626</v>
      </c>
      <c r="AH469" s="488">
        <v>1477357.2936879117</v>
      </c>
      <c r="AI469" s="488">
        <v>1454075.9181199376</v>
      </c>
      <c r="AJ469" s="488">
        <v>1448465.8992281621</v>
      </c>
      <c r="AK469" s="488">
        <v>1450964.7712074621</v>
      </c>
      <c r="AL469" s="488">
        <v>1452316.9787338246</v>
      </c>
      <c r="AM469" s="488">
        <v>1452316.644421753</v>
      </c>
      <c r="AN469" s="488">
        <v>1452310.4407096198</v>
      </c>
      <c r="AO469" s="488">
        <v>1452310.3032452003</v>
      </c>
      <c r="AP469" s="488">
        <v>1452310.1808258572</v>
      </c>
      <c r="AQ469" s="488">
        <v>1452310.060609546</v>
      </c>
      <c r="AR469" s="488">
        <v>1452309.9422606826</v>
      </c>
    </row>
    <row r="470" spans="1:44" ht="15.75">
      <c r="A470" s="120"/>
      <c r="B470" s="277" t="s">
        <v>1148</v>
      </c>
      <c r="C470" s="277"/>
      <c r="D470" s="488"/>
      <c r="E470" s="488"/>
      <c r="F470" s="488"/>
      <c r="G470" s="488"/>
      <c r="H470" s="488"/>
      <c r="I470" s="488"/>
      <c r="J470" s="488"/>
      <c r="K470" s="488"/>
      <c r="L470" s="488"/>
      <c r="M470" s="488"/>
      <c r="N470" s="488"/>
      <c r="O470" s="488"/>
      <c r="P470" s="488"/>
      <c r="Q470" s="488"/>
      <c r="R470" s="488"/>
      <c r="S470" s="488"/>
      <c r="T470" s="488"/>
      <c r="U470" s="488"/>
      <c r="V470" s="488"/>
      <c r="W470" s="488"/>
      <c r="X470" s="488"/>
      <c r="Y470" s="488"/>
      <c r="Z470" s="488"/>
      <c r="AA470" s="488"/>
      <c r="AB470" s="488"/>
      <c r="AC470" s="488"/>
      <c r="AD470" s="488"/>
      <c r="AE470" s="488"/>
      <c r="AF470" s="488"/>
      <c r="AG470" s="488"/>
      <c r="AH470" s="488"/>
      <c r="AI470" s="488"/>
      <c r="AJ470" s="488"/>
      <c r="AK470" s="488"/>
      <c r="AL470" s="488"/>
      <c r="AM470" s="488"/>
      <c r="AN470" s="488"/>
      <c r="AO470" s="488"/>
      <c r="AP470" s="488"/>
      <c r="AQ470" s="488"/>
      <c r="AR470" s="488"/>
    </row>
    <row r="471" spans="1:44" ht="15.75">
      <c r="A471" s="120"/>
      <c r="B471" s="277" t="s">
        <v>1149</v>
      </c>
      <c r="C471" s="277"/>
      <c r="D471" s="488"/>
      <c r="E471" s="488"/>
      <c r="F471" s="488"/>
      <c r="G471" s="488"/>
      <c r="H471" s="488"/>
      <c r="I471" s="488"/>
      <c r="J471" s="488"/>
      <c r="K471" s="488"/>
      <c r="L471" s="488"/>
      <c r="M471" s="488"/>
      <c r="N471" s="488"/>
      <c r="O471" s="488"/>
      <c r="P471" s="488"/>
      <c r="Q471" s="488"/>
      <c r="R471" s="488"/>
      <c r="S471" s="488"/>
      <c r="T471" s="488"/>
      <c r="U471" s="488"/>
      <c r="V471" s="488"/>
      <c r="W471" s="488"/>
      <c r="X471" s="488"/>
      <c r="Y471" s="488"/>
      <c r="Z471" s="488"/>
      <c r="AA471" s="488"/>
      <c r="AB471" s="488"/>
      <c r="AC471" s="488"/>
      <c r="AD471" s="488"/>
      <c r="AE471" s="488"/>
      <c r="AF471" s="488"/>
      <c r="AG471" s="488"/>
      <c r="AH471" s="488"/>
      <c r="AI471" s="488"/>
      <c r="AJ471" s="488"/>
      <c r="AK471" s="488"/>
      <c r="AL471" s="488"/>
      <c r="AM471" s="488"/>
      <c r="AN471" s="488"/>
      <c r="AO471" s="488"/>
      <c r="AP471" s="488"/>
      <c r="AQ471" s="488"/>
      <c r="AR471" s="488"/>
    </row>
    <row r="472" spans="1:44">
      <c r="A472" s="120"/>
      <c r="C472" s="120" t="s">
        <v>1123</v>
      </c>
      <c r="D472" s="120"/>
      <c r="E472" s="120">
        <v>0</v>
      </c>
      <c r="F472" s="120">
        <v>0</v>
      </c>
      <c r="G472" s="120">
        <v>0</v>
      </c>
      <c r="H472" s="120">
        <v>0</v>
      </c>
      <c r="I472" s="120">
        <v>0</v>
      </c>
      <c r="J472" s="120">
        <v>0</v>
      </c>
      <c r="K472" s="120">
        <v>0</v>
      </c>
      <c r="L472" s="120">
        <v>0</v>
      </c>
      <c r="M472" s="120">
        <v>0</v>
      </c>
      <c r="N472" s="120">
        <v>0</v>
      </c>
      <c r="O472" s="120">
        <v>0</v>
      </c>
      <c r="P472" s="120">
        <v>0</v>
      </c>
      <c r="Q472" s="120">
        <v>0</v>
      </c>
      <c r="R472" s="120">
        <v>0</v>
      </c>
      <c r="S472" s="120">
        <v>0</v>
      </c>
      <c r="T472" s="120">
        <v>0</v>
      </c>
      <c r="U472" s="120">
        <v>0</v>
      </c>
      <c r="V472" s="120">
        <v>0</v>
      </c>
      <c r="W472" s="120">
        <v>0</v>
      </c>
      <c r="X472" s="120">
        <v>0</v>
      </c>
      <c r="Y472" s="120">
        <v>0</v>
      </c>
      <c r="Z472" s="120">
        <v>0</v>
      </c>
      <c r="AA472" s="120">
        <v>0</v>
      </c>
      <c r="AB472" s="120">
        <v>0</v>
      </c>
      <c r="AC472" s="120">
        <v>0</v>
      </c>
      <c r="AD472" s="120">
        <v>0</v>
      </c>
      <c r="AE472" s="120">
        <v>0</v>
      </c>
      <c r="AF472" s="120">
        <v>0</v>
      </c>
      <c r="AG472" s="120">
        <v>0</v>
      </c>
      <c r="AH472" s="120">
        <v>0</v>
      </c>
      <c r="AI472" s="120">
        <v>0</v>
      </c>
      <c r="AJ472" s="120">
        <v>0</v>
      </c>
      <c r="AK472" s="120">
        <v>0</v>
      </c>
      <c r="AL472" s="120">
        <v>0</v>
      </c>
      <c r="AM472" s="120">
        <v>0</v>
      </c>
      <c r="AN472" s="120">
        <v>0</v>
      </c>
      <c r="AO472" s="120">
        <v>0</v>
      </c>
      <c r="AP472" s="120">
        <v>0</v>
      </c>
      <c r="AQ472" s="120">
        <v>0</v>
      </c>
      <c r="AR472" s="120">
        <v>0</v>
      </c>
    </row>
    <row r="473" spans="1:44">
      <c r="A473" s="120"/>
      <c r="C473" s="120" t="s">
        <v>1144</v>
      </c>
      <c r="D473" s="120"/>
      <c r="E473" s="120">
        <v>0</v>
      </c>
      <c r="F473" s="120">
        <v>0</v>
      </c>
      <c r="G473" s="120">
        <v>0</v>
      </c>
      <c r="H473" s="120">
        <v>0</v>
      </c>
      <c r="I473" s="120">
        <v>0</v>
      </c>
      <c r="J473" s="120">
        <v>0</v>
      </c>
      <c r="K473" s="120">
        <v>0</v>
      </c>
      <c r="L473" s="120">
        <v>0</v>
      </c>
      <c r="M473" s="120">
        <v>0</v>
      </c>
      <c r="N473" s="120">
        <v>0</v>
      </c>
      <c r="O473" s="120">
        <v>0</v>
      </c>
      <c r="P473" s="120">
        <v>0</v>
      </c>
      <c r="Q473" s="120">
        <v>0</v>
      </c>
      <c r="R473" s="120">
        <v>0</v>
      </c>
      <c r="S473" s="120">
        <v>0</v>
      </c>
      <c r="T473" s="120">
        <v>0</v>
      </c>
      <c r="U473" s="120">
        <v>0</v>
      </c>
      <c r="V473" s="120">
        <v>0</v>
      </c>
      <c r="W473" s="120">
        <v>0</v>
      </c>
      <c r="X473" s="120">
        <v>0</v>
      </c>
      <c r="Y473" s="120">
        <v>0</v>
      </c>
      <c r="Z473" s="120">
        <v>0</v>
      </c>
      <c r="AA473" s="120">
        <v>0</v>
      </c>
      <c r="AB473" s="120">
        <v>0</v>
      </c>
      <c r="AC473" s="120">
        <v>0</v>
      </c>
      <c r="AD473" s="120">
        <v>0</v>
      </c>
      <c r="AE473" s="120">
        <v>7347.3409902974308</v>
      </c>
      <c r="AF473" s="120">
        <v>16000.71704034612</v>
      </c>
      <c r="AG473" s="120">
        <v>16000.77714762162</v>
      </c>
      <c r="AH473" s="120">
        <v>16000.848234665049</v>
      </c>
      <c r="AI473" s="120">
        <v>15999.056053582321</v>
      </c>
      <c r="AJ473" s="120">
        <v>15999.058830831731</v>
      </c>
      <c r="AK473" s="120">
        <v>15999.103649391891</v>
      </c>
      <c r="AL473" s="120">
        <v>15999.087471477371</v>
      </c>
      <c r="AM473" s="120">
        <v>15999.105439207058</v>
      </c>
      <c r="AN473" s="120">
        <v>15999.438860080882</v>
      </c>
      <c r="AO473" s="120">
        <v>15999.44624815852</v>
      </c>
      <c r="AP473" s="120">
        <v>15999.4528276328</v>
      </c>
      <c r="AQ473" s="120">
        <v>15999.45928870428</v>
      </c>
      <c r="AR473" s="120">
        <v>15999.46564940903</v>
      </c>
    </row>
    <row r="474" spans="1:44" ht="15.75">
      <c r="A474" s="120"/>
      <c r="C474" s="277" t="s">
        <v>38</v>
      </c>
      <c r="D474" s="277"/>
      <c r="E474" s="277">
        <v>0</v>
      </c>
      <c r="F474" s="277">
        <v>0</v>
      </c>
      <c r="G474" s="277">
        <v>0</v>
      </c>
      <c r="H474" s="277">
        <v>0</v>
      </c>
      <c r="I474" s="277">
        <v>0</v>
      </c>
      <c r="J474" s="277">
        <v>0</v>
      </c>
      <c r="K474" s="277">
        <v>0</v>
      </c>
      <c r="L474" s="277">
        <v>0</v>
      </c>
      <c r="M474" s="277">
        <v>0</v>
      </c>
      <c r="N474" s="277">
        <v>0</v>
      </c>
      <c r="O474" s="277">
        <v>0</v>
      </c>
      <c r="P474" s="277">
        <v>0</v>
      </c>
      <c r="Q474" s="277">
        <v>0</v>
      </c>
      <c r="R474" s="277">
        <v>0</v>
      </c>
      <c r="S474" s="277">
        <v>0</v>
      </c>
      <c r="T474" s="277">
        <v>0</v>
      </c>
      <c r="U474" s="277">
        <v>0</v>
      </c>
      <c r="V474" s="277">
        <v>0</v>
      </c>
      <c r="W474" s="277">
        <v>0</v>
      </c>
      <c r="X474" s="277">
        <v>0</v>
      </c>
      <c r="Y474" s="277">
        <v>0</v>
      </c>
      <c r="Z474" s="277">
        <v>0</v>
      </c>
      <c r="AA474" s="277">
        <v>0</v>
      </c>
      <c r="AB474" s="277">
        <v>0</v>
      </c>
      <c r="AC474" s="277">
        <v>0</v>
      </c>
      <c r="AD474" s="277">
        <v>0</v>
      </c>
      <c r="AE474" s="277">
        <v>7347.3409902974308</v>
      </c>
      <c r="AF474" s="277">
        <v>16000.71704034612</v>
      </c>
      <c r="AG474" s="277">
        <v>16000.77714762162</v>
      </c>
      <c r="AH474" s="277">
        <v>16000.848234665049</v>
      </c>
      <c r="AI474" s="277">
        <v>15999.056053582321</v>
      </c>
      <c r="AJ474" s="277">
        <v>15999.058830831731</v>
      </c>
      <c r="AK474" s="277">
        <v>15999.103649391891</v>
      </c>
      <c r="AL474" s="277">
        <v>15999.087471477371</v>
      </c>
      <c r="AM474" s="277">
        <v>15999.105439207058</v>
      </c>
      <c r="AN474" s="277">
        <v>15999.438860080882</v>
      </c>
      <c r="AO474" s="277">
        <v>15999.44624815852</v>
      </c>
      <c r="AP474" s="277">
        <v>15999.4528276328</v>
      </c>
      <c r="AQ474" s="277">
        <v>15999.45928870428</v>
      </c>
      <c r="AR474" s="277">
        <v>15999.46564940903</v>
      </c>
    </row>
    <row r="475" spans="1:44" ht="15.75">
      <c r="A475" s="120"/>
      <c r="B475" s="277" t="s">
        <v>1150</v>
      </c>
      <c r="C475" s="277"/>
      <c r="D475" s="488"/>
      <c r="E475" s="488"/>
      <c r="F475" s="488"/>
      <c r="G475" s="488"/>
      <c r="H475" s="488"/>
      <c r="I475" s="488"/>
      <c r="J475" s="488"/>
      <c r="K475" s="488"/>
      <c r="L475" s="488"/>
      <c r="M475" s="488"/>
      <c r="N475" s="488"/>
      <c r="O475" s="488"/>
      <c r="P475" s="488"/>
      <c r="Q475" s="488"/>
      <c r="R475" s="488"/>
      <c r="S475" s="488"/>
      <c r="T475" s="488"/>
      <c r="U475" s="488"/>
      <c r="V475" s="488"/>
      <c r="W475" s="488"/>
      <c r="X475" s="488"/>
      <c r="Y475" s="488"/>
      <c r="Z475" s="488"/>
      <c r="AA475" s="488"/>
      <c r="AB475" s="488"/>
      <c r="AC475" s="488"/>
      <c r="AD475" s="488"/>
      <c r="AE475" s="488"/>
      <c r="AF475" s="488"/>
      <c r="AG475" s="488"/>
      <c r="AH475" s="488"/>
      <c r="AI475" s="488"/>
      <c r="AJ475" s="488"/>
      <c r="AK475" s="488"/>
      <c r="AL475" s="488"/>
      <c r="AM475" s="488"/>
      <c r="AN475" s="488"/>
      <c r="AO475" s="488"/>
      <c r="AP475" s="488"/>
      <c r="AQ475" s="488"/>
      <c r="AR475" s="488"/>
    </row>
    <row r="476" spans="1:44">
      <c r="A476" s="120"/>
      <c r="C476" s="120" t="s">
        <v>1123</v>
      </c>
      <c r="D476" s="120"/>
      <c r="E476" s="120">
        <v>0</v>
      </c>
      <c r="F476" s="120">
        <v>0</v>
      </c>
      <c r="G476" s="120">
        <v>0</v>
      </c>
      <c r="H476" s="120">
        <v>0</v>
      </c>
      <c r="I476" s="120">
        <v>0</v>
      </c>
      <c r="J476" s="120">
        <v>0</v>
      </c>
      <c r="K476" s="120">
        <v>0</v>
      </c>
      <c r="L476" s="120">
        <v>0</v>
      </c>
      <c r="M476" s="120">
        <v>0</v>
      </c>
      <c r="N476" s="120">
        <v>0</v>
      </c>
      <c r="O476" s="120">
        <v>0</v>
      </c>
      <c r="P476" s="120">
        <v>0</v>
      </c>
      <c r="Q476" s="120">
        <v>0</v>
      </c>
      <c r="R476" s="120">
        <v>0</v>
      </c>
      <c r="S476" s="120">
        <v>0</v>
      </c>
      <c r="T476" s="120">
        <v>0</v>
      </c>
      <c r="U476" s="120">
        <v>0</v>
      </c>
      <c r="V476" s="120">
        <v>0</v>
      </c>
      <c r="W476" s="120">
        <v>0</v>
      </c>
      <c r="X476" s="120">
        <v>0</v>
      </c>
      <c r="Y476" s="120">
        <v>0</v>
      </c>
      <c r="Z476" s="120">
        <v>0</v>
      </c>
      <c r="AA476" s="120">
        <v>0</v>
      </c>
      <c r="AB476" s="120">
        <v>0</v>
      </c>
      <c r="AC476" s="120">
        <v>0</v>
      </c>
      <c r="AD476" s="120">
        <v>0</v>
      </c>
      <c r="AE476" s="120">
        <v>0</v>
      </c>
      <c r="AF476" s="120">
        <v>0</v>
      </c>
      <c r="AG476" s="120">
        <v>0</v>
      </c>
      <c r="AH476" s="120">
        <v>0</v>
      </c>
      <c r="AI476" s="120">
        <v>0</v>
      </c>
      <c r="AJ476" s="120">
        <v>0</v>
      </c>
      <c r="AK476" s="120">
        <v>0</v>
      </c>
      <c r="AL476" s="120">
        <v>0</v>
      </c>
      <c r="AM476" s="120">
        <v>0</v>
      </c>
      <c r="AN476" s="120">
        <v>0</v>
      </c>
      <c r="AO476" s="120">
        <v>0</v>
      </c>
      <c r="AP476" s="120">
        <v>0</v>
      </c>
      <c r="AQ476" s="120">
        <v>0</v>
      </c>
      <c r="AR476" s="120">
        <v>0</v>
      </c>
    </row>
    <row r="477" spans="1:44">
      <c r="A477" s="120"/>
      <c r="C477" s="120" t="s">
        <v>1144</v>
      </c>
      <c r="D477" s="120"/>
      <c r="E477" s="120">
        <v>0</v>
      </c>
      <c r="F477" s="120">
        <v>0</v>
      </c>
      <c r="G477" s="120">
        <v>0</v>
      </c>
      <c r="H477" s="120">
        <v>0</v>
      </c>
      <c r="I477" s="120">
        <v>0</v>
      </c>
      <c r="J477" s="120">
        <v>0</v>
      </c>
      <c r="K477" s="120">
        <v>0</v>
      </c>
      <c r="L477" s="120">
        <v>0</v>
      </c>
      <c r="M477" s="120">
        <v>0</v>
      </c>
      <c r="N477" s="120">
        <v>0</v>
      </c>
      <c r="O477" s="120">
        <v>0</v>
      </c>
      <c r="P477" s="120">
        <v>0</v>
      </c>
      <c r="Q477" s="120">
        <v>0</v>
      </c>
      <c r="R477" s="120">
        <v>0</v>
      </c>
      <c r="S477" s="120">
        <v>0</v>
      </c>
      <c r="T477" s="120">
        <v>0</v>
      </c>
      <c r="U477" s="120">
        <v>0</v>
      </c>
      <c r="V477" s="120">
        <v>0</v>
      </c>
      <c r="W477" s="120">
        <v>0</v>
      </c>
      <c r="X477" s="120">
        <v>0</v>
      </c>
      <c r="Y477" s="120">
        <v>0</v>
      </c>
      <c r="Z477" s="120">
        <v>0</v>
      </c>
      <c r="AA477" s="120">
        <v>25109.857718028168</v>
      </c>
      <c r="AB477" s="120">
        <v>56553.800281971831</v>
      </c>
      <c r="AC477" s="120">
        <v>56199.999999999993</v>
      </c>
      <c r="AD477" s="120">
        <v>54532.400634360245</v>
      </c>
      <c r="AE477" s="120">
        <v>58211.476594059481</v>
      </c>
      <c r="AF477" s="120">
        <v>56202.518604215729</v>
      </c>
      <c r="AG477" s="120">
        <v>56202.729731020991</v>
      </c>
      <c r="AH477" s="120">
        <v>56202.97942426103</v>
      </c>
      <c r="AI477" s="120">
        <v>56196.68438820797</v>
      </c>
      <c r="AJ477" s="120">
        <v>56196.694143296445</v>
      </c>
      <c r="AK477" s="120">
        <v>56196.851568488972</v>
      </c>
      <c r="AL477" s="120">
        <v>56196.794743564198</v>
      </c>
      <c r="AM477" s="120">
        <v>56196.857855214861</v>
      </c>
      <c r="AN477" s="120">
        <v>56198.028996034132</v>
      </c>
      <c r="AO477" s="120">
        <v>56198.054946656761</v>
      </c>
      <c r="AP477" s="120">
        <v>56198.078057060273</v>
      </c>
      <c r="AQ477" s="120">
        <v>56198.100751573802</v>
      </c>
      <c r="AR477" s="120">
        <v>56198.123093549242</v>
      </c>
    </row>
    <row r="478" spans="1:44" ht="15.75">
      <c r="A478" s="120"/>
      <c r="C478" s="277" t="s">
        <v>38</v>
      </c>
      <c r="D478" s="277"/>
      <c r="E478" s="277">
        <v>0</v>
      </c>
      <c r="F478" s="277">
        <v>0</v>
      </c>
      <c r="G478" s="277">
        <v>0</v>
      </c>
      <c r="H478" s="277">
        <v>0</v>
      </c>
      <c r="I478" s="277">
        <v>0</v>
      </c>
      <c r="J478" s="277">
        <v>0</v>
      </c>
      <c r="K478" s="277">
        <v>0</v>
      </c>
      <c r="L478" s="277">
        <v>0</v>
      </c>
      <c r="M478" s="277">
        <v>0</v>
      </c>
      <c r="N478" s="277">
        <v>0</v>
      </c>
      <c r="O478" s="277">
        <v>0</v>
      </c>
      <c r="P478" s="277">
        <v>0</v>
      </c>
      <c r="Q478" s="277">
        <v>0</v>
      </c>
      <c r="R478" s="277">
        <v>0</v>
      </c>
      <c r="S478" s="277">
        <v>0</v>
      </c>
      <c r="T478" s="277">
        <v>0</v>
      </c>
      <c r="U478" s="277">
        <v>0</v>
      </c>
      <c r="V478" s="277">
        <v>0</v>
      </c>
      <c r="W478" s="277">
        <v>0</v>
      </c>
      <c r="X478" s="277">
        <v>0</v>
      </c>
      <c r="Y478" s="277">
        <v>0</v>
      </c>
      <c r="Z478" s="277">
        <v>0</v>
      </c>
      <c r="AA478" s="277">
        <v>25109.857718028168</v>
      </c>
      <c r="AB478" s="277">
        <v>56553.800281971831</v>
      </c>
      <c r="AC478" s="277">
        <v>56199.999999999993</v>
      </c>
      <c r="AD478" s="277">
        <v>54532.400634360245</v>
      </c>
      <c r="AE478" s="277">
        <v>58211.476594059481</v>
      </c>
      <c r="AF478" s="277">
        <v>56202.518604215729</v>
      </c>
      <c r="AG478" s="277">
        <v>56202.729731020991</v>
      </c>
      <c r="AH478" s="277">
        <v>56202.97942426103</v>
      </c>
      <c r="AI478" s="277">
        <v>56196.68438820797</v>
      </c>
      <c r="AJ478" s="277">
        <v>56196.694143296445</v>
      </c>
      <c r="AK478" s="277">
        <v>56196.851568488972</v>
      </c>
      <c r="AL478" s="277">
        <v>56196.794743564198</v>
      </c>
      <c r="AM478" s="277">
        <v>56196.857855214861</v>
      </c>
      <c r="AN478" s="277">
        <v>56198.028996034132</v>
      </c>
      <c r="AO478" s="277">
        <v>56198.054946656761</v>
      </c>
      <c r="AP478" s="277">
        <v>56198.078057060273</v>
      </c>
      <c r="AQ478" s="277">
        <v>56198.100751573802</v>
      </c>
      <c r="AR478" s="277">
        <v>56198.123093549242</v>
      </c>
    </row>
    <row r="479" spans="1:44" ht="15.75">
      <c r="A479" s="120"/>
      <c r="B479" s="277" t="s">
        <v>1151</v>
      </c>
      <c r="C479" s="277"/>
      <c r="D479" s="488"/>
      <c r="E479" s="488"/>
      <c r="F479" s="488"/>
      <c r="G479" s="488"/>
      <c r="H479" s="488"/>
      <c r="I479" s="488"/>
      <c r="J479" s="488"/>
      <c r="K479" s="488"/>
      <c r="L479" s="488"/>
      <c r="M479" s="488"/>
      <c r="N479" s="488"/>
      <c r="O479" s="488"/>
      <c r="P479" s="488"/>
      <c r="Q479" s="488"/>
      <c r="R479" s="488"/>
      <c r="S479" s="488"/>
      <c r="T479" s="488"/>
      <c r="U479" s="488"/>
      <c r="V479" s="488"/>
      <c r="W479" s="488"/>
      <c r="X479" s="488"/>
      <c r="Y479" s="488"/>
      <c r="Z479" s="488"/>
      <c r="AA479" s="488"/>
      <c r="AB479" s="488"/>
      <c r="AC479" s="488"/>
      <c r="AD479" s="488"/>
      <c r="AE479" s="488"/>
      <c r="AF479" s="488"/>
      <c r="AG479" s="488"/>
      <c r="AH479" s="488"/>
      <c r="AI479" s="488"/>
      <c r="AJ479" s="488"/>
      <c r="AK479" s="488"/>
      <c r="AL479" s="488"/>
      <c r="AM479" s="488"/>
      <c r="AN479" s="488"/>
      <c r="AO479" s="488"/>
      <c r="AP479" s="488"/>
      <c r="AQ479" s="488"/>
      <c r="AR479" s="488"/>
    </row>
    <row r="480" spans="1:44">
      <c r="A480" s="120"/>
      <c r="C480" s="120" t="s">
        <v>1123</v>
      </c>
      <c r="D480" s="120"/>
      <c r="E480" s="120">
        <v>0</v>
      </c>
      <c r="F480" s="120">
        <v>0</v>
      </c>
      <c r="G480" s="120">
        <v>0</v>
      </c>
      <c r="H480" s="120">
        <v>0</v>
      </c>
      <c r="I480" s="120">
        <v>0</v>
      </c>
      <c r="J480" s="120">
        <v>0</v>
      </c>
      <c r="K480" s="120">
        <v>0</v>
      </c>
      <c r="L480" s="120">
        <v>0</v>
      </c>
      <c r="M480" s="120">
        <v>0</v>
      </c>
      <c r="N480" s="120">
        <v>0</v>
      </c>
      <c r="O480" s="120">
        <v>0</v>
      </c>
      <c r="P480" s="120">
        <v>0</v>
      </c>
      <c r="Q480" s="120">
        <v>0</v>
      </c>
      <c r="R480" s="120">
        <v>0</v>
      </c>
      <c r="S480" s="120">
        <v>0</v>
      </c>
      <c r="T480" s="120">
        <v>0</v>
      </c>
      <c r="U480" s="120">
        <v>0</v>
      </c>
      <c r="V480" s="120">
        <v>0</v>
      </c>
      <c r="W480" s="120">
        <v>0</v>
      </c>
      <c r="X480" s="120">
        <v>0</v>
      </c>
      <c r="Y480" s="120">
        <v>0</v>
      </c>
      <c r="Z480" s="120">
        <v>0</v>
      </c>
      <c r="AA480" s="120">
        <v>0</v>
      </c>
      <c r="AB480" s="120">
        <v>0</v>
      </c>
      <c r="AC480" s="120">
        <v>0</v>
      </c>
      <c r="AD480" s="120">
        <v>0</v>
      </c>
      <c r="AE480" s="120">
        <v>0</v>
      </c>
      <c r="AF480" s="120">
        <v>0</v>
      </c>
      <c r="AG480" s="120">
        <v>0</v>
      </c>
      <c r="AH480" s="120">
        <v>0</v>
      </c>
      <c r="AI480" s="120">
        <v>0</v>
      </c>
      <c r="AJ480" s="120">
        <v>0</v>
      </c>
      <c r="AK480" s="120">
        <v>0</v>
      </c>
      <c r="AL480" s="120">
        <v>0</v>
      </c>
      <c r="AM480" s="120">
        <v>0</v>
      </c>
      <c r="AN480" s="120">
        <v>0</v>
      </c>
      <c r="AO480" s="120">
        <v>0</v>
      </c>
      <c r="AP480" s="120">
        <v>0</v>
      </c>
      <c r="AQ480" s="120">
        <v>0</v>
      </c>
      <c r="AR480" s="120">
        <v>0</v>
      </c>
    </row>
    <row r="481" spans="1:44">
      <c r="A481" s="120"/>
      <c r="C481" s="120" t="s">
        <v>1144</v>
      </c>
      <c r="D481" s="120"/>
      <c r="E481" s="120">
        <v>0</v>
      </c>
      <c r="F481" s="120">
        <v>0</v>
      </c>
      <c r="G481" s="120">
        <v>0</v>
      </c>
      <c r="H481" s="120">
        <v>0</v>
      </c>
      <c r="I481" s="120">
        <v>0</v>
      </c>
      <c r="J481" s="120">
        <v>0</v>
      </c>
      <c r="K481" s="120">
        <v>0</v>
      </c>
      <c r="L481" s="120">
        <v>0</v>
      </c>
      <c r="M481" s="120">
        <v>0</v>
      </c>
      <c r="N481" s="120">
        <v>0</v>
      </c>
      <c r="O481" s="120">
        <v>0</v>
      </c>
      <c r="P481" s="120">
        <v>0</v>
      </c>
      <c r="Q481" s="120">
        <v>0</v>
      </c>
      <c r="R481" s="120">
        <v>0</v>
      </c>
      <c r="S481" s="120">
        <v>0</v>
      </c>
      <c r="T481" s="120">
        <v>0</v>
      </c>
      <c r="U481" s="120">
        <v>0</v>
      </c>
      <c r="V481" s="120">
        <v>0</v>
      </c>
      <c r="W481" s="120">
        <v>0</v>
      </c>
      <c r="X481" s="120">
        <v>0</v>
      </c>
      <c r="Y481" s="120">
        <v>0</v>
      </c>
      <c r="Z481" s="120">
        <v>0</v>
      </c>
      <c r="AA481" s="120">
        <v>10723.07091161344</v>
      </c>
      <c r="AB481" s="120">
        <v>24377.634088386549</v>
      </c>
      <c r="AC481" s="120">
        <v>24953.09</v>
      </c>
      <c r="AD481" s="120">
        <v>24743.349042280908</v>
      </c>
      <c r="AE481" s="120">
        <v>26412.680661005637</v>
      </c>
      <c r="AF481" s="120">
        <v>25501.14278305164</v>
      </c>
      <c r="AG481" s="120">
        <v>25501.238579021967</v>
      </c>
      <c r="AH481" s="120">
        <v>25501.35187399745</v>
      </c>
      <c r="AI481" s="120">
        <v>25498.495585396857</v>
      </c>
      <c r="AJ481" s="120">
        <v>25498.500011638051</v>
      </c>
      <c r="AK481" s="120">
        <v>25498.571441218308</v>
      </c>
      <c r="AL481" s="120">
        <v>25498.545657667051</v>
      </c>
      <c r="AM481" s="120">
        <v>25498.574293736288</v>
      </c>
      <c r="AN481" s="120">
        <v>25499.105683253914</v>
      </c>
      <c r="AO481" s="120">
        <v>25499.117458002642</v>
      </c>
      <c r="AP481" s="120">
        <v>25499.127944039799</v>
      </c>
      <c r="AQ481" s="120">
        <v>25499.13824137246</v>
      </c>
      <c r="AR481" s="120">
        <v>25499.148378745645</v>
      </c>
    </row>
    <row r="482" spans="1:44" ht="15.75">
      <c r="A482" s="120"/>
      <c r="C482" s="277" t="s">
        <v>38</v>
      </c>
      <c r="D482" s="277"/>
      <c r="E482" s="277">
        <v>0</v>
      </c>
      <c r="F482" s="277">
        <v>0</v>
      </c>
      <c r="G482" s="277">
        <v>0</v>
      </c>
      <c r="H482" s="277">
        <v>0</v>
      </c>
      <c r="I482" s="277">
        <v>0</v>
      </c>
      <c r="J482" s="277">
        <v>0</v>
      </c>
      <c r="K482" s="277">
        <v>0</v>
      </c>
      <c r="L482" s="277">
        <v>0</v>
      </c>
      <c r="M482" s="277">
        <v>0</v>
      </c>
      <c r="N482" s="277">
        <v>0</v>
      </c>
      <c r="O482" s="277">
        <v>0</v>
      </c>
      <c r="P482" s="277">
        <v>0</v>
      </c>
      <c r="Q482" s="277">
        <v>0</v>
      </c>
      <c r="R482" s="277">
        <v>0</v>
      </c>
      <c r="S482" s="277">
        <v>0</v>
      </c>
      <c r="T482" s="277">
        <v>0</v>
      </c>
      <c r="U482" s="277">
        <v>0</v>
      </c>
      <c r="V482" s="277">
        <v>0</v>
      </c>
      <c r="W482" s="277">
        <v>0</v>
      </c>
      <c r="X482" s="277">
        <v>0</v>
      </c>
      <c r="Y482" s="277">
        <v>0</v>
      </c>
      <c r="Z482" s="277">
        <v>0</v>
      </c>
      <c r="AA482" s="277">
        <v>10723.07091161344</v>
      </c>
      <c r="AB482" s="277">
        <v>24377.634088386549</v>
      </c>
      <c r="AC482" s="277">
        <v>24953.09</v>
      </c>
      <c r="AD482" s="277">
        <v>24743.349042280908</v>
      </c>
      <c r="AE482" s="277">
        <v>26412.680661005637</v>
      </c>
      <c r="AF482" s="277">
        <v>25501.14278305164</v>
      </c>
      <c r="AG482" s="277">
        <v>25501.238579021967</v>
      </c>
      <c r="AH482" s="277">
        <v>25501.35187399745</v>
      </c>
      <c r="AI482" s="277">
        <v>25498.495585396857</v>
      </c>
      <c r="AJ482" s="277">
        <v>25498.500011638051</v>
      </c>
      <c r="AK482" s="277">
        <v>25498.571441218308</v>
      </c>
      <c r="AL482" s="277">
        <v>25498.545657667051</v>
      </c>
      <c r="AM482" s="277">
        <v>25498.574293736288</v>
      </c>
      <c r="AN482" s="277">
        <v>25499.105683253914</v>
      </c>
      <c r="AO482" s="277">
        <v>25499.117458002642</v>
      </c>
      <c r="AP482" s="277">
        <v>25499.127944039799</v>
      </c>
      <c r="AQ482" s="277">
        <v>25499.13824137246</v>
      </c>
      <c r="AR482" s="277">
        <v>25499.148378745645</v>
      </c>
    </row>
    <row r="483" spans="1:44" ht="15.75">
      <c r="A483" s="120"/>
      <c r="B483" s="277" t="s">
        <v>1152</v>
      </c>
      <c r="C483" s="277"/>
      <c r="D483" s="488"/>
      <c r="E483" s="488"/>
      <c r="F483" s="488"/>
      <c r="G483" s="488"/>
      <c r="H483" s="488"/>
      <c r="I483" s="488"/>
      <c r="J483" s="488"/>
      <c r="K483" s="488"/>
      <c r="L483" s="488"/>
      <c r="M483" s="488"/>
      <c r="N483" s="488"/>
      <c r="O483" s="488"/>
      <c r="P483" s="488"/>
      <c r="Q483" s="488"/>
      <c r="R483" s="488"/>
      <c r="S483" s="488"/>
      <c r="T483" s="488"/>
      <c r="U483" s="488"/>
      <c r="V483" s="488"/>
      <c r="W483" s="488"/>
      <c r="X483" s="488"/>
      <c r="Y483" s="488"/>
      <c r="Z483" s="488"/>
      <c r="AA483" s="488"/>
      <c r="AB483" s="488"/>
      <c r="AC483" s="488"/>
      <c r="AD483" s="488"/>
      <c r="AE483" s="488"/>
      <c r="AF483" s="488"/>
      <c r="AG483" s="488"/>
      <c r="AH483" s="488"/>
      <c r="AI483" s="488"/>
      <c r="AJ483" s="488"/>
      <c r="AK483" s="488"/>
      <c r="AL483" s="488"/>
      <c r="AM483" s="488"/>
      <c r="AN483" s="488"/>
      <c r="AO483" s="488"/>
      <c r="AP483" s="488"/>
      <c r="AQ483" s="488"/>
      <c r="AR483" s="488"/>
    </row>
    <row r="484" spans="1:44">
      <c r="A484" s="120"/>
      <c r="C484" s="120" t="s">
        <v>1123</v>
      </c>
      <c r="D484" s="120"/>
      <c r="E484" s="120">
        <v>0</v>
      </c>
      <c r="F484" s="120">
        <v>0</v>
      </c>
      <c r="G484" s="120">
        <v>0</v>
      </c>
      <c r="H484" s="120">
        <v>0</v>
      </c>
      <c r="I484" s="120">
        <v>0</v>
      </c>
      <c r="J484" s="120">
        <v>0</v>
      </c>
      <c r="K484" s="120">
        <v>0</v>
      </c>
      <c r="L484" s="120">
        <v>0</v>
      </c>
      <c r="M484" s="120">
        <v>0</v>
      </c>
      <c r="N484" s="120">
        <v>0</v>
      </c>
      <c r="O484" s="120">
        <v>0</v>
      </c>
      <c r="P484" s="120">
        <v>0</v>
      </c>
      <c r="Q484" s="120">
        <v>0</v>
      </c>
      <c r="R484" s="120">
        <v>0</v>
      </c>
      <c r="S484" s="120">
        <v>0</v>
      </c>
      <c r="T484" s="120">
        <v>0</v>
      </c>
      <c r="U484" s="120">
        <v>0</v>
      </c>
      <c r="V484" s="120">
        <v>0</v>
      </c>
      <c r="W484" s="120">
        <v>0</v>
      </c>
      <c r="X484" s="120">
        <v>0</v>
      </c>
      <c r="Y484" s="120">
        <v>0</v>
      </c>
      <c r="Z484" s="120">
        <v>0</v>
      </c>
      <c r="AA484" s="120">
        <v>0</v>
      </c>
      <c r="AB484" s="120">
        <v>0</v>
      </c>
      <c r="AC484" s="120">
        <v>0</v>
      </c>
      <c r="AD484" s="120">
        <v>0</v>
      </c>
      <c r="AE484" s="120">
        <v>0</v>
      </c>
      <c r="AF484" s="120">
        <v>0</v>
      </c>
      <c r="AG484" s="120">
        <v>0</v>
      </c>
      <c r="AH484" s="120">
        <v>0</v>
      </c>
      <c r="AI484" s="120">
        <v>0</v>
      </c>
      <c r="AJ484" s="120">
        <v>0</v>
      </c>
      <c r="AK484" s="120">
        <v>0</v>
      </c>
      <c r="AL484" s="120">
        <v>0</v>
      </c>
      <c r="AM484" s="120">
        <v>0</v>
      </c>
      <c r="AN484" s="120">
        <v>0</v>
      </c>
      <c r="AO484" s="120">
        <v>0</v>
      </c>
      <c r="AP484" s="120">
        <v>0</v>
      </c>
      <c r="AQ484" s="120">
        <v>0</v>
      </c>
      <c r="AR484" s="120">
        <v>0</v>
      </c>
    </row>
    <row r="485" spans="1:44">
      <c r="A485" s="120"/>
      <c r="C485" s="120" t="s">
        <v>1144</v>
      </c>
      <c r="D485" s="120"/>
      <c r="E485" s="120">
        <v>0</v>
      </c>
      <c r="F485" s="120">
        <v>0</v>
      </c>
      <c r="G485" s="120">
        <v>0</v>
      </c>
      <c r="H485" s="120">
        <v>0</v>
      </c>
      <c r="I485" s="120">
        <v>0</v>
      </c>
      <c r="J485" s="120">
        <v>0</v>
      </c>
      <c r="K485" s="120">
        <v>0</v>
      </c>
      <c r="L485" s="120">
        <v>0</v>
      </c>
      <c r="M485" s="120">
        <v>0</v>
      </c>
      <c r="N485" s="120">
        <v>0</v>
      </c>
      <c r="O485" s="120">
        <v>0</v>
      </c>
      <c r="P485" s="120">
        <v>0</v>
      </c>
      <c r="Q485" s="120">
        <v>0</v>
      </c>
      <c r="R485" s="120">
        <v>20000.000000000004</v>
      </c>
      <c r="S485" s="120">
        <v>25000</v>
      </c>
      <c r="T485" s="120">
        <v>35000</v>
      </c>
      <c r="U485" s="120">
        <v>56437.000000000007</v>
      </c>
      <c r="V485" s="120">
        <v>73124.900000000009</v>
      </c>
      <c r="W485" s="120">
        <v>114244.1</v>
      </c>
      <c r="X485" s="120">
        <v>144626</v>
      </c>
      <c r="Y485" s="120">
        <v>156507</v>
      </c>
      <c r="Z485" s="120">
        <v>156603.9</v>
      </c>
      <c r="AA485" s="120">
        <v>139329.46213172271</v>
      </c>
      <c r="AB485" s="120">
        <v>100629.53786827726</v>
      </c>
      <c r="AC485" s="120">
        <v>99999.999999999985</v>
      </c>
      <c r="AD485" s="120">
        <v>97032.741342278052</v>
      </c>
      <c r="AE485" s="120">
        <v>103579.13984708083</v>
      </c>
      <c r="AF485" s="120">
        <v>113782.09030961998</v>
      </c>
      <c r="AG485" s="120">
        <v>143785.38028367292</v>
      </c>
      <c r="AH485" s="120">
        <v>174937.52677916511</v>
      </c>
      <c r="AI485" s="120">
        <v>198229.84585287538</v>
      </c>
      <c r="AJ485" s="120">
        <v>203839.84778607142</v>
      </c>
      <c r="AK485" s="120">
        <v>201340.70213343849</v>
      </c>
      <c r="AL485" s="120">
        <v>199988.5933934669</v>
      </c>
      <c r="AM485" s="120">
        <v>199988.8179900884</v>
      </c>
      <c r="AN485" s="120">
        <v>199992.98575101126</v>
      </c>
      <c r="AO485" s="120">
        <v>199993.07810198137</v>
      </c>
      <c r="AP485" s="120">
        <v>199993.16034541023</v>
      </c>
      <c r="AQ485" s="120">
        <v>199993.24110880363</v>
      </c>
      <c r="AR485" s="120">
        <v>199993.32061761289</v>
      </c>
    </row>
    <row r="486" spans="1:44" ht="15.75">
      <c r="A486" s="120"/>
      <c r="C486" s="120" t="s">
        <v>38</v>
      </c>
      <c r="D486" s="277"/>
      <c r="E486" s="277">
        <v>0</v>
      </c>
      <c r="F486" s="277">
        <v>0</v>
      </c>
      <c r="G486" s="277">
        <v>0</v>
      </c>
      <c r="H486" s="277">
        <v>0</v>
      </c>
      <c r="I486" s="277">
        <v>0</v>
      </c>
      <c r="J486" s="277">
        <v>0</v>
      </c>
      <c r="K486" s="277">
        <v>0</v>
      </c>
      <c r="L486" s="277">
        <v>0</v>
      </c>
      <c r="M486" s="277">
        <v>0</v>
      </c>
      <c r="N486" s="277">
        <v>0</v>
      </c>
      <c r="O486" s="277">
        <v>0</v>
      </c>
      <c r="P486" s="277">
        <v>0</v>
      </c>
      <c r="Q486" s="277">
        <v>0</v>
      </c>
      <c r="R486" s="277">
        <v>20000.000000000004</v>
      </c>
      <c r="S486" s="277">
        <v>25000</v>
      </c>
      <c r="T486" s="277">
        <v>35000</v>
      </c>
      <c r="U486" s="277">
        <v>56437.000000000007</v>
      </c>
      <c r="V486" s="277">
        <v>73124.900000000009</v>
      </c>
      <c r="W486" s="277">
        <v>114244.1</v>
      </c>
      <c r="X486" s="277">
        <v>144626</v>
      </c>
      <c r="Y486" s="277">
        <v>156507</v>
      </c>
      <c r="Z486" s="277">
        <v>156603.9</v>
      </c>
      <c r="AA486" s="277">
        <v>139329.46213172271</v>
      </c>
      <c r="AB486" s="277">
        <v>100629.53786827726</v>
      </c>
      <c r="AC486" s="277">
        <v>99999.999999999985</v>
      </c>
      <c r="AD486" s="277">
        <v>97032.741342278052</v>
      </c>
      <c r="AE486" s="277">
        <v>103579.13984708083</v>
      </c>
      <c r="AF486" s="277">
        <v>113782.09030961998</v>
      </c>
      <c r="AG486" s="277">
        <v>143785.38028367292</v>
      </c>
      <c r="AH486" s="277">
        <v>174937.52677916511</v>
      </c>
      <c r="AI486" s="277">
        <v>198229.84585287538</v>
      </c>
      <c r="AJ486" s="277">
        <v>203839.84778607142</v>
      </c>
      <c r="AK486" s="277">
        <v>201340.70213343849</v>
      </c>
      <c r="AL486" s="277">
        <v>199988.5933934669</v>
      </c>
      <c r="AM486" s="277">
        <v>199988.8179900884</v>
      </c>
      <c r="AN486" s="277">
        <v>199992.98575101126</v>
      </c>
      <c r="AO486" s="277">
        <v>199993.07810198137</v>
      </c>
      <c r="AP486" s="277">
        <v>199993.16034541023</v>
      </c>
      <c r="AQ486" s="277">
        <v>199993.24110880363</v>
      </c>
      <c r="AR486" s="277">
        <v>199993.32061761289</v>
      </c>
    </row>
    <row r="487" spans="1:44" ht="15.75">
      <c r="A487" s="120"/>
      <c r="B487" s="277" t="s">
        <v>1153</v>
      </c>
      <c r="C487" s="277"/>
      <c r="D487" s="488"/>
      <c r="E487" s="488"/>
      <c r="F487" s="488"/>
      <c r="G487" s="488"/>
      <c r="H487" s="488"/>
      <c r="I487" s="488"/>
      <c r="J487" s="488"/>
      <c r="K487" s="488"/>
      <c r="L487" s="488"/>
      <c r="M487" s="488"/>
      <c r="N487" s="488"/>
      <c r="O487" s="488"/>
      <c r="P487" s="488"/>
      <c r="Q487" s="488"/>
      <c r="R487" s="488"/>
      <c r="S487" s="488"/>
      <c r="T487" s="488"/>
      <c r="U487" s="488"/>
      <c r="V487" s="488"/>
      <c r="W487" s="488"/>
      <c r="X487" s="488"/>
      <c r="Y487" s="488"/>
      <c r="Z487" s="488"/>
      <c r="AA487" s="488"/>
      <c r="AB487" s="488"/>
      <c r="AC487" s="488"/>
      <c r="AD487" s="488"/>
      <c r="AE487" s="488"/>
      <c r="AF487" s="488"/>
      <c r="AG487" s="488"/>
      <c r="AH487" s="488"/>
      <c r="AI487" s="488"/>
      <c r="AJ487" s="488"/>
      <c r="AK487" s="488"/>
      <c r="AL487" s="488"/>
      <c r="AM487" s="488"/>
      <c r="AN487" s="488"/>
      <c r="AO487" s="488"/>
      <c r="AP487" s="488"/>
      <c r="AQ487" s="488"/>
      <c r="AR487" s="488"/>
    </row>
    <row r="488" spans="1:44">
      <c r="A488" s="120"/>
      <c r="C488" s="120" t="s">
        <v>1123</v>
      </c>
      <c r="D488" s="120"/>
      <c r="E488" s="120">
        <v>0</v>
      </c>
      <c r="F488" s="120">
        <v>0</v>
      </c>
      <c r="G488" s="120">
        <v>0</v>
      </c>
      <c r="H488" s="120">
        <v>0</v>
      </c>
      <c r="I488" s="120">
        <v>0</v>
      </c>
      <c r="J488" s="120">
        <v>0</v>
      </c>
      <c r="K488" s="120">
        <v>0</v>
      </c>
      <c r="L488" s="120">
        <v>0</v>
      </c>
      <c r="M488" s="120">
        <v>0</v>
      </c>
      <c r="N488" s="120">
        <v>0</v>
      </c>
      <c r="O488" s="120">
        <v>0</v>
      </c>
      <c r="P488" s="120">
        <v>0</v>
      </c>
      <c r="Q488" s="120">
        <v>0</v>
      </c>
      <c r="R488" s="120">
        <v>0</v>
      </c>
      <c r="S488" s="120">
        <v>0</v>
      </c>
      <c r="T488" s="120">
        <v>0</v>
      </c>
      <c r="U488" s="120">
        <v>0</v>
      </c>
      <c r="V488" s="120">
        <v>0</v>
      </c>
      <c r="W488" s="120">
        <v>0</v>
      </c>
      <c r="X488" s="120">
        <v>0</v>
      </c>
      <c r="Y488" s="120">
        <v>0</v>
      </c>
      <c r="Z488" s="120">
        <v>0</v>
      </c>
      <c r="AA488" s="120">
        <v>0</v>
      </c>
      <c r="AB488" s="120">
        <v>0</v>
      </c>
      <c r="AC488" s="120">
        <v>0</v>
      </c>
      <c r="AD488" s="120">
        <v>0</v>
      </c>
      <c r="AE488" s="120">
        <v>0</v>
      </c>
      <c r="AF488" s="120">
        <v>0</v>
      </c>
      <c r="AG488" s="120">
        <v>0</v>
      </c>
      <c r="AH488" s="120">
        <v>0</v>
      </c>
      <c r="AI488" s="120">
        <v>0</v>
      </c>
      <c r="AJ488" s="120">
        <v>0</v>
      </c>
      <c r="AK488" s="120">
        <v>0</v>
      </c>
      <c r="AL488" s="120">
        <v>0</v>
      </c>
      <c r="AM488" s="120">
        <v>0</v>
      </c>
      <c r="AN488" s="120">
        <v>0</v>
      </c>
      <c r="AO488" s="120">
        <v>0</v>
      </c>
      <c r="AP488" s="120">
        <v>0</v>
      </c>
      <c r="AQ488" s="120">
        <v>0</v>
      </c>
      <c r="AR488" s="120">
        <v>0</v>
      </c>
    </row>
    <row r="489" spans="1:44">
      <c r="A489" s="120"/>
      <c r="C489" s="120" t="s">
        <v>1144</v>
      </c>
      <c r="D489" s="120"/>
      <c r="E489" s="120">
        <v>0</v>
      </c>
      <c r="F489" s="120">
        <v>0</v>
      </c>
      <c r="G489" s="120">
        <v>0</v>
      </c>
      <c r="H489" s="120">
        <v>0</v>
      </c>
      <c r="I489" s="120">
        <v>0</v>
      </c>
      <c r="J489" s="120">
        <v>0</v>
      </c>
      <c r="K489" s="120">
        <v>0</v>
      </c>
      <c r="L489" s="120">
        <v>0</v>
      </c>
      <c r="M489" s="120">
        <v>0</v>
      </c>
      <c r="N489" s="120">
        <v>0</v>
      </c>
      <c r="O489" s="120">
        <v>0</v>
      </c>
      <c r="P489" s="120">
        <v>0</v>
      </c>
      <c r="Q489" s="120">
        <v>0</v>
      </c>
      <c r="R489" s="120">
        <v>20000.000000000004</v>
      </c>
      <c r="S489" s="120">
        <v>25000</v>
      </c>
      <c r="T489" s="120">
        <v>35000</v>
      </c>
      <c r="U489" s="120">
        <v>56437.000000000007</v>
      </c>
      <c r="V489" s="120">
        <v>73124.900000000009</v>
      </c>
      <c r="W489" s="120">
        <v>114244.1</v>
      </c>
      <c r="X489" s="120">
        <v>144626</v>
      </c>
      <c r="Y489" s="120">
        <v>156507</v>
      </c>
      <c r="Z489" s="120">
        <v>156603.9</v>
      </c>
      <c r="AA489" s="120">
        <v>175162.39076136431</v>
      </c>
      <c r="AB489" s="120">
        <v>181560.97223863564</v>
      </c>
      <c r="AC489" s="120">
        <v>181153.08999999997</v>
      </c>
      <c r="AD489" s="120">
        <v>176308.49101891922</v>
      </c>
      <c r="AE489" s="120">
        <v>195550.63809244338</v>
      </c>
      <c r="AF489" s="120">
        <v>211486.46873723349</v>
      </c>
      <c r="AG489" s="120">
        <v>241490.12574133748</v>
      </c>
      <c r="AH489" s="120">
        <v>272642.70631208865</v>
      </c>
      <c r="AI489" s="120">
        <v>295924.08188006253</v>
      </c>
      <c r="AJ489" s="120">
        <v>301534.10077183763</v>
      </c>
      <c r="AK489" s="120">
        <v>299035.2287925377</v>
      </c>
      <c r="AL489" s="120">
        <v>297683.02126617555</v>
      </c>
      <c r="AM489" s="120">
        <v>297683.35557824664</v>
      </c>
      <c r="AN489" s="120">
        <v>297689.55929038022</v>
      </c>
      <c r="AO489" s="120">
        <v>297689.69675479928</v>
      </c>
      <c r="AP489" s="120">
        <v>297689.81917414314</v>
      </c>
      <c r="AQ489" s="120">
        <v>297689.93939045421</v>
      </c>
      <c r="AR489" s="120">
        <v>297690.05773931684</v>
      </c>
    </row>
    <row r="490" spans="1:44" ht="15.75">
      <c r="A490" s="120"/>
      <c r="C490" s="277" t="s">
        <v>38</v>
      </c>
      <c r="D490" s="277"/>
      <c r="E490" s="277">
        <v>0</v>
      </c>
      <c r="F490" s="277">
        <v>0</v>
      </c>
      <c r="G490" s="277">
        <v>0</v>
      </c>
      <c r="H490" s="277">
        <v>0</v>
      </c>
      <c r="I490" s="277">
        <v>0</v>
      </c>
      <c r="J490" s="277">
        <v>0</v>
      </c>
      <c r="K490" s="277">
        <v>0</v>
      </c>
      <c r="L490" s="277">
        <v>0</v>
      </c>
      <c r="M490" s="277">
        <v>0</v>
      </c>
      <c r="N490" s="277">
        <v>0</v>
      </c>
      <c r="O490" s="277">
        <v>0</v>
      </c>
      <c r="P490" s="277">
        <v>0</v>
      </c>
      <c r="Q490" s="277">
        <v>0</v>
      </c>
      <c r="R490" s="277">
        <v>20000.000000000004</v>
      </c>
      <c r="S490" s="277">
        <v>25000</v>
      </c>
      <c r="T490" s="277">
        <v>35000</v>
      </c>
      <c r="U490" s="277">
        <v>56437.000000000007</v>
      </c>
      <c r="V490" s="277">
        <v>73124.900000000009</v>
      </c>
      <c r="W490" s="277">
        <v>114244.1</v>
      </c>
      <c r="X490" s="277">
        <v>144626</v>
      </c>
      <c r="Y490" s="277">
        <v>156507</v>
      </c>
      <c r="Z490" s="277">
        <v>156603.9</v>
      </c>
      <c r="AA490" s="277">
        <v>175162.39076136431</v>
      </c>
      <c r="AB490" s="277">
        <v>181560.97223863564</v>
      </c>
      <c r="AC490" s="277">
        <v>181153.08999999997</v>
      </c>
      <c r="AD490" s="277">
        <v>176308.49101891922</v>
      </c>
      <c r="AE490" s="277">
        <v>195550.63809244338</v>
      </c>
      <c r="AF490" s="277">
        <v>211486.46873723349</v>
      </c>
      <c r="AG490" s="277">
        <v>241490.12574133748</v>
      </c>
      <c r="AH490" s="277">
        <v>272642.70631208865</v>
      </c>
      <c r="AI490" s="277">
        <v>295924.08188006253</v>
      </c>
      <c r="AJ490" s="277">
        <v>301534.10077183763</v>
      </c>
      <c r="AK490" s="277">
        <v>299035.2287925377</v>
      </c>
      <c r="AL490" s="277">
        <v>297683.02126617555</v>
      </c>
      <c r="AM490" s="277">
        <v>297683.35557824664</v>
      </c>
      <c r="AN490" s="277">
        <v>297689.55929038022</v>
      </c>
      <c r="AO490" s="277">
        <v>297689.69675479928</v>
      </c>
      <c r="AP490" s="277">
        <v>297689.81917414314</v>
      </c>
      <c r="AQ490" s="277">
        <v>297689.93939045421</v>
      </c>
      <c r="AR490" s="277">
        <v>297690.05773931684</v>
      </c>
    </row>
    <row r="491" spans="1:44" ht="15.75">
      <c r="A491" s="120"/>
      <c r="B491" s="277" t="s">
        <v>1154</v>
      </c>
      <c r="C491" s="277"/>
      <c r="D491" s="488"/>
      <c r="E491" s="488"/>
      <c r="F491" s="488"/>
      <c r="G491" s="488"/>
      <c r="H491" s="488"/>
      <c r="I491" s="488"/>
      <c r="J491" s="488"/>
      <c r="K491" s="488"/>
      <c r="L491" s="488"/>
      <c r="M491" s="488"/>
      <c r="N491" s="488"/>
      <c r="O491" s="488"/>
      <c r="P491" s="488"/>
      <c r="Q491" s="488"/>
      <c r="R491" s="488"/>
      <c r="S491" s="488"/>
      <c r="T491" s="488"/>
      <c r="U491" s="488"/>
      <c r="V491" s="488"/>
      <c r="W491" s="488"/>
      <c r="X491" s="488"/>
      <c r="Y491" s="488"/>
      <c r="Z491" s="488"/>
      <c r="AA491" s="488"/>
      <c r="AB491" s="488"/>
      <c r="AC491" s="488"/>
      <c r="AD491" s="488"/>
      <c r="AE491" s="488"/>
      <c r="AF491" s="488"/>
      <c r="AG491" s="488"/>
      <c r="AH491" s="488"/>
      <c r="AI491" s="488"/>
      <c r="AJ491" s="488"/>
      <c r="AK491" s="488"/>
      <c r="AL491" s="488"/>
      <c r="AM491" s="488"/>
      <c r="AN491" s="488"/>
      <c r="AO491" s="488"/>
      <c r="AP491" s="488"/>
      <c r="AQ491" s="488"/>
      <c r="AR491" s="488"/>
    </row>
    <row r="492" spans="1:44">
      <c r="A492" s="120"/>
      <c r="C492" s="120" t="s">
        <v>1123</v>
      </c>
      <c r="D492" s="120"/>
      <c r="E492" s="120">
        <v>1420422.8000000003</v>
      </c>
      <c r="F492" s="120">
        <v>1087334.5</v>
      </c>
      <c r="G492" s="120">
        <v>1254349.5999999999</v>
      </c>
      <c r="H492" s="120">
        <v>1285976.7</v>
      </c>
      <c r="I492" s="120">
        <v>1113094.9000000001</v>
      </c>
      <c r="J492" s="120">
        <v>1216941.6000000001</v>
      </c>
      <c r="K492" s="120">
        <v>1257068.6000000001</v>
      </c>
      <c r="L492" s="120">
        <v>1055648.8</v>
      </c>
      <c r="M492" s="120">
        <v>1126112.6000000001</v>
      </c>
      <c r="N492" s="120">
        <v>1314535.8</v>
      </c>
      <c r="O492" s="120">
        <v>1296931.4000000001</v>
      </c>
      <c r="P492" s="120">
        <v>1396980.6</v>
      </c>
      <c r="Q492" s="120">
        <v>1369785.1</v>
      </c>
      <c r="R492" s="120">
        <v>1539222.4000000004</v>
      </c>
      <c r="S492" s="120">
        <v>1347533.5000000002</v>
      </c>
      <c r="T492" s="120">
        <v>1402076.4</v>
      </c>
      <c r="U492" s="120">
        <v>1461256.5999999999</v>
      </c>
      <c r="V492" s="120">
        <v>1307822.4000000001</v>
      </c>
      <c r="W492" s="120">
        <v>1164411.1000000001</v>
      </c>
      <c r="X492" s="120">
        <v>998203.4</v>
      </c>
      <c r="Y492" s="120">
        <v>988185.10000000009</v>
      </c>
      <c r="Z492" s="120">
        <v>977575.90000000014</v>
      </c>
      <c r="AA492" s="120">
        <v>1001580.0289999999</v>
      </c>
      <c r="AB492" s="120">
        <v>989891.27602593857</v>
      </c>
      <c r="AC492" s="120">
        <v>910164.00744132709</v>
      </c>
      <c r="AD492" s="120">
        <v>897716.67778312112</v>
      </c>
      <c r="AE492" s="120">
        <v>852983.17446775956</v>
      </c>
      <c r="AF492" s="120">
        <v>853255.2765839966</v>
      </c>
      <c r="AG492" s="120">
        <v>861589.48398617934</v>
      </c>
      <c r="AH492" s="120">
        <v>877146.34853082942</v>
      </c>
      <c r="AI492" s="120">
        <v>896696.58101062512</v>
      </c>
      <c r="AJ492" s="120">
        <v>893928.74777941662</v>
      </c>
      <c r="AK492" s="120">
        <v>889983.45253027137</v>
      </c>
      <c r="AL492" s="120">
        <v>885782.31722244807</v>
      </c>
      <c r="AM492" s="120">
        <v>883492.41695339396</v>
      </c>
      <c r="AN492" s="120">
        <v>882401.65652179893</v>
      </c>
      <c r="AO492" s="120">
        <v>878697.76949789759</v>
      </c>
      <c r="AP492" s="120">
        <v>875111.62352133822</v>
      </c>
      <c r="AQ492" s="120">
        <v>871661.30079980229</v>
      </c>
      <c r="AR492" s="120">
        <v>868451.83583045122</v>
      </c>
    </row>
    <row r="493" spans="1:44">
      <c r="A493" s="120">
        <v>1517280.7000000002</v>
      </c>
      <c r="C493" s="120" t="s">
        <v>1144</v>
      </c>
      <c r="D493" s="120"/>
      <c r="E493" s="120">
        <v>834954.8</v>
      </c>
      <c r="F493" s="120">
        <v>818834.8</v>
      </c>
      <c r="G493" s="120">
        <v>646023.79999999993</v>
      </c>
      <c r="H493" s="120">
        <v>622178.4</v>
      </c>
      <c r="I493" s="120">
        <v>456666.00000000006</v>
      </c>
      <c r="J493" s="120">
        <v>388497.9</v>
      </c>
      <c r="K493" s="120">
        <v>469814.9</v>
      </c>
      <c r="L493" s="120">
        <v>461631.9</v>
      </c>
      <c r="M493" s="120">
        <v>408287.2</v>
      </c>
      <c r="N493" s="120">
        <v>761650.90000000014</v>
      </c>
      <c r="O493" s="120">
        <v>868341.59999999986</v>
      </c>
      <c r="P493" s="120">
        <v>929318.3</v>
      </c>
      <c r="Q493" s="120">
        <v>901107.60000000009</v>
      </c>
      <c r="R493" s="120">
        <v>900604.20000000007</v>
      </c>
      <c r="S493" s="120">
        <v>741392.10000000009</v>
      </c>
      <c r="T493" s="120">
        <v>713556</v>
      </c>
      <c r="U493" s="120">
        <v>894090.7</v>
      </c>
      <c r="V493" s="120">
        <v>955065.89999999991</v>
      </c>
      <c r="W493" s="120">
        <v>992077.70000000007</v>
      </c>
      <c r="X493" s="120">
        <v>760232.20000000007</v>
      </c>
      <c r="Y493" s="120">
        <v>620679.19999999995</v>
      </c>
      <c r="Z493" s="120">
        <v>726806.20000000007</v>
      </c>
      <c r="AA493" s="120">
        <v>862821.9709999999</v>
      </c>
      <c r="AB493" s="120">
        <v>855524.34280767618</v>
      </c>
      <c r="AC493" s="120">
        <v>839835.99255867302</v>
      </c>
      <c r="AD493" s="120">
        <v>852283.32221687911</v>
      </c>
      <c r="AE493" s="120">
        <v>897016.82553224021</v>
      </c>
      <c r="AF493" s="120">
        <v>896744.72341600363</v>
      </c>
      <c r="AG493" s="120">
        <v>888410.51601382089</v>
      </c>
      <c r="AH493" s="120">
        <v>872853.65146917081</v>
      </c>
      <c r="AI493" s="120">
        <v>853303.418989375</v>
      </c>
      <c r="AJ493" s="120">
        <v>856071.25222058315</v>
      </c>
      <c r="AK493" s="120">
        <v>860016.54746972851</v>
      </c>
      <c r="AL493" s="120">
        <v>864217.68277755217</v>
      </c>
      <c r="AM493" s="120">
        <v>866507.58304660569</v>
      </c>
      <c r="AN493" s="120">
        <v>867598.34347820107</v>
      </c>
      <c r="AO493" s="120">
        <v>871302.23050210206</v>
      </c>
      <c r="AP493" s="120">
        <v>874888.37647866213</v>
      </c>
      <c r="AQ493" s="120">
        <v>878338.69920019794</v>
      </c>
      <c r="AR493" s="120">
        <v>881548.16416954831</v>
      </c>
    </row>
    <row r="494" spans="1:44" ht="15.75">
      <c r="A494" s="120">
        <v>2489491</v>
      </c>
      <c r="C494" s="277" t="s">
        <v>38</v>
      </c>
      <c r="D494" s="1955">
        <v>2489491</v>
      </c>
      <c r="E494" s="277">
        <v>2255377.6000000006</v>
      </c>
      <c r="F494" s="277">
        <v>1906169.3</v>
      </c>
      <c r="G494" s="277">
        <v>1900373.4</v>
      </c>
      <c r="H494" s="277">
        <v>1908155.1</v>
      </c>
      <c r="I494" s="277">
        <v>1569760.9000000001</v>
      </c>
      <c r="J494" s="277">
        <v>1605439.5</v>
      </c>
      <c r="K494" s="277">
        <v>1726883.5</v>
      </c>
      <c r="L494" s="1956">
        <v>1517280.7000000002</v>
      </c>
      <c r="M494" s="277">
        <v>1534399.8</v>
      </c>
      <c r="N494" s="277">
        <v>2076186.7000000002</v>
      </c>
      <c r="O494" s="277">
        <v>2165273</v>
      </c>
      <c r="P494" s="277">
        <v>2326298.9000000004</v>
      </c>
      <c r="Q494" s="277">
        <v>2270892.7000000002</v>
      </c>
      <c r="R494" s="277">
        <v>2439826.6000000006</v>
      </c>
      <c r="S494" s="277">
        <v>2088925.6000000003</v>
      </c>
      <c r="T494" s="277">
        <v>2115632.4</v>
      </c>
      <c r="U494" s="277">
        <v>2355347.2999999998</v>
      </c>
      <c r="V494" s="277">
        <v>2262888.2999999998</v>
      </c>
      <c r="W494" s="277">
        <v>2156488.8000000003</v>
      </c>
      <c r="X494" s="277">
        <v>1758435.6</v>
      </c>
      <c r="Y494" s="277">
        <v>1608864.3</v>
      </c>
      <c r="Z494" s="277">
        <v>1704382.1</v>
      </c>
      <c r="AA494" s="277">
        <v>1864401.9999999998</v>
      </c>
      <c r="AB494" s="277">
        <v>1845415.6188336147</v>
      </c>
      <c r="AC494" s="277">
        <v>1750000</v>
      </c>
      <c r="AD494" s="277">
        <v>1750000.0000000002</v>
      </c>
      <c r="AE494" s="277">
        <v>1749999.9999999998</v>
      </c>
      <c r="AF494" s="277">
        <v>1750000.0000000002</v>
      </c>
      <c r="AG494" s="277">
        <v>1750000.0000000002</v>
      </c>
      <c r="AH494" s="277">
        <v>1750000.0000000002</v>
      </c>
      <c r="AI494" s="277">
        <v>1750000</v>
      </c>
      <c r="AJ494" s="277">
        <v>1749999.9999999998</v>
      </c>
      <c r="AK494" s="277">
        <v>1750000</v>
      </c>
      <c r="AL494" s="277">
        <v>1750000.0000000002</v>
      </c>
      <c r="AM494" s="277">
        <v>1749999.9999999995</v>
      </c>
      <c r="AN494" s="277">
        <v>1750000</v>
      </c>
      <c r="AO494" s="277">
        <v>1749999.9999999995</v>
      </c>
      <c r="AP494" s="277">
        <v>1750000.0000000005</v>
      </c>
      <c r="AQ494" s="277">
        <v>1750000.0000000002</v>
      </c>
      <c r="AR494" s="277">
        <v>1749999.9999999995</v>
      </c>
    </row>
    <row r="495" spans="1:44">
      <c r="A495" s="120">
        <v>2001745.0454545452</v>
      </c>
      <c r="B495" s="120"/>
      <c r="C495" s="120"/>
      <c r="D495" s="454"/>
      <c r="E495" s="454"/>
      <c r="F495" s="454"/>
      <c r="G495" s="454"/>
      <c r="H495" s="454"/>
      <c r="I495" s="454"/>
      <c r="J495" s="454"/>
      <c r="K495" s="454"/>
      <c r="L495" s="454"/>
      <c r="M495" s="454"/>
      <c r="N495" s="454"/>
      <c r="O495" s="454"/>
      <c r="P495" s="454"/>
      <c r="Q495" s="454"/>
      <c r="R495" s="454"/>
      <c r="S495" s="120"/>
      <c r="T495" s="120"/>
      <c r="U495" s="120"/>
      <c r="V495" s="120"/>
      <c r="W495" s="120"/>
      <c r="X495" s="120"/>
      <c r="Y495" s="120"/>
      <c r="Z495" s="120"/>
      <c r="AA495" s="120"/>
      <c r="AB495" s="120"/>
      <c r="AC495" s="120"/>
      <c r="AD495" s="120"/>
      <c r="AE495" s="120"/>
      <c r="AF495" s="120"/>
      <c r="AG495" s="120"/>
      <c r="AH495" s="120"/>
      <c r="AI495" s="120"/>
      <c r="AJ495" s="120"/>
      <c r="AK495" s="120"/>
      <c r="AL495" s="120"/>
      <c r="AM495" s="120"/>
      <c r="AN495" s="120"/>
      <c r="AO495" s="120"/>
      <c r="AP495" s="120"/>
      <c r="AQ495" s="120"/>
      <c r="AR495" s="120"/>
    </row>
    <row r="496" spans="1:44">
      <c r="A496" s="1392">
        <v>0.24202100390089165</v>
      </c>
      <c r="B496" s="120"/>
      <c r="C496" s="120"/>
      <c r="D496" s="454"/>
      <c r="E496" s="454"/>
      <c r="F496" s="454"/>
      <c r="G496" s="454"/>
      <c r="H496" s="454"/>
      <c r="I496" s="454"/>
      <c r="J496" s="454"/>
      <c r="K496" s="454"/>
      <c r="L496" s="454"/>
      <c r="M496" s="454"/>
      <c r="N496" s="454"/>
      <c r="O496" s="454"/>
      <c r="P496" s="454"/>
      <c r="Q496" s="454"/>
      <c r="R496" s="454"/>
      <c r="S496" s="120"/>
      <c r="T496" s="120"/>
      <c r="U496" s="120"/>
      <c r="V496" s="120"/>
      <c r="W496" s="120"/>
      <c r="X496" s="120"/>
      <c r="Y496" s="120"/>
      <c r="Z496" s="120"/>
      <c r="AA496" s="120"/>
      <c r="AB496" s="120"/>
      <c r="AC496" s="120"/>
      <c r="AD496" s="120"/>
      <c r="AE496" s="120"/>
      <c r="AF496" s="120"/>
      <c r="AG496" s="120"/>
      <c r="AH496" s="120"/>
      <c r="AI496" s="120"/>
      <c r="AJ496" s="120"/>
      <c r="AK496" s="120"/>
      <c r="AL496" s="120"/>
      <c r="AM496" s="120"/>
      <c r="AN496" s="120"/>
      <c r="AO496" s="120"/>
      <c r="AP496" s="120"/>
      <c r="AQ496" s="120"/>
      <c r="AR496" s="120"/>
    </row>
    <row r="497" spans="1:44">
      <c r="A497" s="120"/>
      <c r="B497" s="120"/>
      <c r="C497" s="120"/>
      <c r="D497" s="120"/>
      <c r="E497" s="120"/>
      <c r="F497" s="120"/>
      <c r="G497" s="120"/>
      <c r="H497" s="120"/>
      <c r="I497" s="120"/>
      <c r="J497" s="120"/>
      <c r="K497" s="120"/>
      <c r="L497" s="120"/>
      <c r="M497" s="120"/>
      <c r="N497" s="120"/>
      <c r="O497" s="120"/>
      <c r="P497" s="120"/>
      <c r="Q497" s="120"/>
      <c r="R497" s="120"/>
      <c r="S497" s="120"/>
      <c r="T497" s="120"/>
      <c r="U497" s="120"/>
      <c r="V497" s="120"/>
      <c r="W497" s="120"/>
      <c r="X497" s="120"/>
      <c r="Y497" s="120"/>
      <c r="Z497" s="120"/>
      <c r="AA497" s="120"/>
      <c r="AB497" s="120"/>
      <c r="AC497" s="120"/>
      <c r="AD497" s="120"/>
      <c r="AE497" s="120"/>
      <c r="AF497" s="120"/>
      <c r="AG497" s="120"/>
      <c r="AH497" s="120"/>
      <c r="AI497" s="120"/>
      <c r="AJ497" s="120"/>
      <c r="AK497" s="120"/>
      <c r="AL497" s="120"/>
      <c r="AM497" s="120"/>
      <c r="AN497" s="120"/>
      <c r="AO497" s="120"/>
      <c r="AP497" s="120"/>
      <c r="AQ497" s="120"/>
      <c r="AR497" s="120"/>
    </row>
    <row r="498" spans="1:44" ht="15.75">
      <c r="A498" s="120"/>
      <c r="B498" s="488" t="s">
        <v>3292</v>
      </c>
      <c r="C498" s="488"/>
      <c r="D498" s="120"/>
      <c r="E498" s="120"/>
      <c r="F498" s="120"/>
      <c r="G498" s="120"/>
      <c r="H498" s="120"/>
      <c r="I498" s="120"/>
      <c r="J498" s="120"/>
      <c r="K498" s="120"/>
      <c r="L498" s="120"/>
      <c r="M498" s="120"/>
      <c r="N498" s="120"/>
      <c r="O498" s="120"/>
      <c r="P498" s="120"/>
      <c r="Q498" s="120"/>
      <c r="R498" s="120"/>
      <c r="S498" s="120"/>
      <c r="T498" s="120"/>
      <c r="U498" s="120"/>
      <c r="V498" s="120"/>
      <c r="W498" s="120"/>
      <c r="X498" s="120"/>
      <c r="Y498" s="120"/>
      <c r="Z498" s="120"/>
      <c r="AA498" s="120"/>
      <c r="AB498" s="120"/>
      <c r="AC498" s="120"/>
      <c r="AD498" s="120"/>
      <c r="AE498" s="120"/>
      <c r="AF498" s="120"/>
      <c r="AG498" s="120"/>
      <c r="AH498" s="120"/>
      <c r="AI498" s="120"/>
      <c r="AJ498" s="120"/>
      <c r="AK498" s="120"/>
      <c r="AL498" s="120"/>
      <c r="AM498" s="120"/>
      <c r="AN498" s="120"/>
      <c r="AO498" s="120"/>
      <c r="AP498" s="120"/>
      <c r="AQ498" s="120"/>
      <c r="AR498" s="120"/>
    </row>
    <row r="499" spans="1:44" ht="15.75">
      <c r="A499" s="120"/>
      <c r="B499" s="679" t="s">
        <v>1763</v>
      </c>
      <c r="C499" s="1130"/>
      <c r="D499" s="1797"/>
      <c r="E499" s="1797">
        <v>1991</v>
      </c>
      <c r="F499" s="1797">
        <v>1992</v>
      </c>
      <c r="G499" s="1797">
        <v>1993</v>
      </c>
      <c r="H499" s="1797">
        <v>1994</v>
      </c>
      <c r="I499" s="1797">
        <v>1995</v>
      </c>
      <c r="J499" s="1797">
        <v>1996</v>
      </c>
      <c r="K499" s="1797">
        <v>1997</v>
      </c>
      <c r="L499" s="1797">
        <v>1998</v>
      </c>
      <c r="M499" s="1797">
        <v>1999</v>
      </c>
      <c r="N499" s="1797">
        <v>2000</v>
      </c>
      <c r="O499" s="1797">
        <v>2001</v>
      </c>
      <c r="P499" s="1797">
        <v>2002</v>
      </c>
      <c r="Q499" s="1797">
        <v>2003</v>
      </c>
      <c r="R499" s="1797">
        <v>2004</v>
      </c>
      <c r="S499" s="1797">
        <v>2005</v>
      </c>
      <c r="T499" s="1797">
        <v>2006</v>
      </c>
      <c r="U499" s="1797">
        <v>2007</v>
      </c>
      <c r="V499" s="1797">
        <v>2008</v>
      </c>
      <c r="W499" s="1797">
        <v>2009</v>
      </c>
      <c r="X499" s="1797">
        <v>2010</v>
      </c>
      <c r="Y499" s="1797">
        <v>2011</v>
      </c>
      <c r="Z499" s="1797">
        <v>2012</v>
      </c>
      <c r="AA499" s="1797">
        <v>2013</v>
      </c>
      <c r="AB499" s="1797">
        <v>2014</v>
      </c>
      <c r="AC499" s="1797">
        <v>2015</v>
      </c>
      <c r="AD499" s="1797">
        <v>2016</v>
      </c>
      <c r="AE499" s="1797">
        <v>2017</v>
      </c>
      <c r="AF499" s="1797">
        <v>2018</v>
      </c>
      <c r="AG499" s="1797">
        <v>2019</v>
      </c>
      <c r="AH499" s="1797">
        <v>2020</v>
      </c>
      <c r="AI499" s="1797">
        <v>2021</v>
      </c>
      <c r="AJ499" s="1797">
        <v>2022</v>
      </c>
      <c r="AK499" s="1797">
        <v>2023</v>
      </c>
      <c r="AL499" s="1797">
        <v>2024</v>
      </c>
      <c r="AM499" s="1797">
        <v>2025</v>
      </c>
      <c r="AN499" s="1797">
        <v>2026</v>
      </c>
      <c r="AO499" s="1797">
        <v>2027</v>
      </c>
      <c r="AP499" s="1797">
        <v>2028</v>
      </c>
      <c r="AQ499" s="1797">
        <v>2029</v>
      </c>
      <c r="AR499" s="1797">
        <v>2030</v>
      </c>
    </row>
    <row r="500" spans="1:44" ht="15.75">
      <c r="A500" s="120"/>
      <c r="B500" s="277" t="s">
        <v>1177</v>
      </c>
      <c r="C500" s="120"/>
      <c r="D500" s="120"/>
      <c r="E500" s="120"/>
      <c r="F500" s="120"/>
      <c r="G500" s="120"/>
      <c r="H500" s="120"/>
      <c r="I500" s="120"/>
      <c r="J500" s="120"/>
      <c r="K500" s="120"/>
      <c r="L500" s="120"/>
      <c r="M500" s="120"/>
      <c r="N500" s="120"/>
      <c r="O500" s="120"/>
      <c r="P500" s="120"/>
      <c r="Q500" s="120"/>
      <c r="R500" s="120"/>
      <c r="S500" s="120"/>
      <c r="T500" s="120"/>
      <c r="U500" s="120"/>
      <c r="V500" s="120"/>
      <c r="W500" s="120"/>
      <c r="X500" s="120"/>
      <c r="Y500" s="120"/>
      <c r="Z500" s="120"/>
      <c r="AA500" s="120"/>
      <c r="AB500" s="120"/>
      <c r="AC500" s="120"/>
      <c r="AD500" s="120"/>
      <c r="AE500" s="120"/>
      <c r="AF500" s="120"/>
      <c r="AG500" s="120"/>
      <c r="AH500" s="120"/>
      <c r="AI500" s="120"/>
      <c r="AJ500" s="120"/>
      <c r="AK500" s="120"/>
      <c r="AL500" s="120"/>
      <c r="AM500" s="120"/>
      <c r="AN500" s="120"/>
      <c r="AO500" s="120"/>
      <c r="AP500" s="120"/>
      <c r="AQ500" s="120"/>
      <c r="AR500" s="120"/>
    </row>
    <row r="501" spans="1:44" ht="15.75">
      <c r="A501" s="120"/>
      <c r="B501" s="488" t="s">
        <v>1143</v>
      </c>
      <c r="C501" s="120"/>
      <c r="D501" s="454"/>
      <c r="E501" s="454"/>
      <c r="F501" s="454"/>
      <c r="G501" s="454"/>
      <c r="H501" s="454"/>
      <c r="I501" s="454"/>
      <c r="J501" s="454"/>
      <c r="K501" s="454"/>
      <c r="L501" s="454"/>
      <c r="M501" s="454"/>
      <c r="N501" s="454"/>
      <c r="O501" s="454"/>
      <c r="P501" s="454"/>
      <c r="Q501" s="120"/>
      <c r="R501" s="120"/>
      <c r="S501" s="120"/>
      <c r="T501" s="120"/>
      <c r="U501" s="120"/>
      <c r="V501" s="120"/>
      <c r="W501" s="120"/>
      <c r="X501" s="120"/>
      <c r="Y501" s="120"/>
      <c r="Z501" s="120"/>
      <c r="AA501" s="120"/>
      <c r="AB501" s="120"/>
      <c r="AC501" s="120"/>
      <c r="AD501" s="120"/>
      <c r="AE501" s="120"/>
      <c r="AF501" s="120"/>
      <c r="AG501" s="120"/>
      <c r="AH501" s="120"/>
      <c r="AI501" s="120"/>
      <c r="AJ501" s="120"/>
      <c r="AK501" s="120"/>
      <c r="AL501" s="120"/>
      <c r="AM501" s="120"/>
      <c r="AN501" s="120"/>
      <c r="AO501" s="120"/>
      <c r="AP501" s="120"/>
      <c r="AQ501" s="120"/>
      <c r="AR501" s="120"/>
    </row>
    <row r="502" spans="1:44">
      <c r="A502" s="120"/>
      <c r="B502" s="120"/>
      <c r="C502" s="454" t="s">
        <v>530</v>
      </c>
      <c r="D502" s="454"/>
      <c r="E502" s="454">
        <v>1750846.5</v>
      </c>
      <c r="F502" s="454">
        <v>1354104.4000000004</v>
      </c>
      <c r="G502" s="454">
        <v>1531561.7052289422</v>
      </c>
      <c r="H502" s="454">
        <v>1475709.5653879829</v>
      </c>
      <c r="I502" s="454">
        <v>1449868.5293830752</v>
      </c>
      <c r="J502" s="454">
        <v>1300123.7888622161</v>
      </c>
      <c r="K502" s="454">
        <v>1480378.8111377843</v>
      </c>
      <c r="L502" s="454">
        <v>1422074.1</v>
      </c>
      <c r="M502" s="454">
        <v>1319746.5</v>
      </c>
      <c r="N502" s="454">
        <v>1667630.1</v>
      </c>
      <c r="O502" s="454">
        <v>1829835.4</v>
      </c>
      <c r="P502" s="454">
        <v>1939739.9</v>
      </c>
      <c r="Q502" s="454">
        <v>2022688.8</v>
      </c>
      <c r="R502" s="454">
        <v>1842093</v>
      </c>
      <c r="S502" s="454">
        <v>1652235.1</v>
      </c>
      <c r="T502" s="454">
        <v>1629430.3</v>
      </c>
      <c r="U502" s="454">
        <v>1774764.4</v>
      </c>
      <c r="V502" s="454">
        <v>1785898.8</v>
      </c>
      <c r="W502" s="454">
        <v>1716410.4</v>
      </c>
      <c r="X502" s="454">
        <v>1561734.2999999998</v>
      </c>
      <c r="Y502" s="454">
        <v>1376261.2000000002</v>
      </c>
      <c r="Z502" s="454">
        <v>1306816.1000000001</v>
      </c>
      <c r="AA502" s="454">
        <v>1609596.9067308637</v>
      </c>
      <c r="AB502" s="454">
        <v>1673480.5015372084</v>
      </c>
      <c r="AC502" s="454">
        <v>1580175.5542257694</v>
      </c>
      <c r="AD502" s="454">
        <v>1580888.0358887119</v>
      </c>
      <c r="AE502" s="454">
        <v>1557153.8582432279</v>
      </c>
      <c r="AF502" s="454">
        <v>1548660.286676242</v>
      </c>
      <c r="AG502" s="454">
        <v>1512315.0451407544</v>
      </c>
      <c r="AH502" s="454">
        <v>1489675.9555451931</v>
      </c>
      <c r="AI502" s="454">
        <v>1446603.4677358908</v>
      </c>
      <c r="AJ502" s="454">
        <v>1447487.7768617847</v>
      </c>
      <c r="AK502" s="454">
        <v>1450498.9894113035</v>
      </c>
      <c r="AL502" s="454">
        <v>1451745.4594424623</v>
      </c>
      <c r="AM502" s="454">
        <v>1453171.2884198627</v>
      </c>
      <c r="AN502" s="454">
        <v>1450196.8056884641</v>
      </c>
      <c r="AO502" s="454">
        <v>1451975.6165756672</v>
      </c>
      <c r="AP502" s="454">
        <v>1451967.4678474546</v>
      </c>
      <c r="AQ502" s="454">
        <v>1452023.4428097676</v>
      </c>
      <c r="AR502" s="454">
        <v>1452019.4748740178</v>
      </c>
    </row>
    <row r="503" spans="1:44">
      <c r="A503" s="120"/>
      <c r="B503" s="120"/>
      <c r="C503" s="454" t="s">
        <v>531</v>
      </c>
      <c r="D503" s="454"/>
      <c r="E503" s="454">
        <v>0</v>
      </c>
      <c r="F503" s="454">
        <v>0</v>
      </c>
      <c r="G503" s="454">
        <v>0</v>
      </c>
      <c r="H503" s="454">
        <v>0</v>
      </c>
      <c r="I503" s="454">
        <v>0</v>
      </c>
      <c r="J503" s="454">
        <v>0</v>
      </c>
      <c r="K503" s="454">
        <v>0</v>
      </c>
      <c r="L503" s="454">
        <v>0</v>
      </c>
      <c r="M503" s="454">
        <v>0</v>
      </c>
      <c r="N503" s="454">
        <v>0</v>
      </c>
      <c r="O503" s="454">
        <v>0</v>
      </c>
      <c r="P503" s="454">
        <v>0</v>
      </c>
      <c r="Q503" s="454">
        <v>0</v>
      </c>
      <c r="R503" s="454">
        <v>89373</v>
      </c>
      <c r="S503" s="454">
        <v>212494</v>
      </c>
      <c r="T503" s="454">
        <v>39765.4</v>
      </c>
      <c r="U503" s="454">
        <v>72354</v>
      </c>
      <c r="V503" s="454">
        <v>291724.79999999999</v>
      </c>
      <c r="W503" s="454">
        <v>236660.09999999998</v>
      </c>
      <c r="X503" s="454">
        <v>86200.099999999991</v>
      </c>
      <c r="Y503" s="454">
        <v>35058.199999999997</v>
      </c>
      <c r="Z503" s="454">
        <v>660.1</v>
      </c>
      <c r="AA503" s="454">
        <v>23133.8</v>
      </c>
      <c r="AB503" s="454">
        <v>0</v>
      </c>
      <c r="AC503" s="454">
        <v>0</v>
      </c>
      <c r="AD503" s="454">
        <v>0</v>
      </c>
      <c r="AE503" s="454">
        <v>0</v>
      </c>
      <c r="AF503" s="454">
        <v>0</v>
      </c>
      <c r="AG503" s="454">
        <v>0</v>
      </c>
      <c r="AH503" s="454">
        <v>0</v>
      </c>
      <c r="AI503" s="454">
        <v>0</v>
      </c>
      <c r="AJ503" s="454">
        <v>0</v>
      </c>
      <c r="AK503" s="454">
        <v>0</v>
      </c>
      <c r="AL503" s="454">
        <v>0</v>
      </c>
      <c r="AM503" s="454">
        <v>0</v>
      </c>
      <c r="AN503" s="454">
        <v>0</v>
      </c>
      <c r="AO503" s="454">
        <v>0</v>
      </c>
      <c r="AP503" s="454">
        <v>0</v>
      </c>
      <c r="AQ503" s="454">
        <v>0</v>
      </c>
      <c r="AR503" s="454">
        <v>0</v>
      </c>
    </row>
    <row r="504" spans="1:44">
      <c r="A504" s="120"/>
      <c r="B504" s="120"/>
      <c r="C504" s="454" t="s">
        <v>1123</v>
      </c>
      <c r="D504" s="454"/>
      <c r="E504" s="454">
        <v>1241986.5582925419</v>
      </c>
      <c r="F504" s="454">
        <v>854894.88642282283</v>
      </c>
      <c r="G504" s="454">
        <v>1032140.7216056165</v>
      </c>
      <c r="H504" s="454">
        <v>1087939.6727095626</v>
      </c>
      <c r="I504" s="454">
        <v>994463.79115366039</v>
      </c>
      <c r="J504" s="454">
        <v>1027840.7337473071</v>
      </c>
      <c r="K504" s="454">
        <v>1119079.7000000002</v>
      </c>
      <c r="L504" s="454">
        <v>1030522.1</v>
      </c>
      <c r="M504" s="454">
        <v>990386.80000000016</v>
      </c>
      <c r="N504" s="454">
        <v>1104837.0000000002</v>
      </c>
      <c r="O504" s="454">
        <v>1154163.5</v>
      </c>
      <c r="P504" s="454">
        <v>1209596.8</v>
      </c>
      <c r="Q504" s="454">
        <v>1239531.1000000001</v>
      </c>
      <c r="R504" s="454">
        <v>1252149.5</v>
      </c>
      <c r="S504" s="454">
        <v>1228139.7000000002</v>
      </c>
      <c r="T504" s="454">
        <v>1193236.8</v>
      </c>
      <c r="U504" s="454">
        <v>1264511.6000000001</v>
      </c>
      <c r="V504" s="454">
        <v>1228911.8</v>
      </c>
      <c r="W504" s="454">
        <v>1143808.1000000001</v>
      </c>
      <c r="X504" s="454">
        <v>981621.2</v>
      </c>
      <c r="Y504" s="454">
        <v>928290.00000000012</v>
      </c>
      <c r="Z504" s="454">
        <v>945170.90000000026</v>
      </c>
      <c r="AA504" s="454">
        <v>971653.3139999999</v>
      </c>
      <c r="AB504" s="454">
        <v>992889.94968891912</v>
      </c>
      <c r="AC504" s="454">
        <v>921990.02942102833</v>
      </c>
      <c r="AD504" s="454">
        <v>901702.57071132876</v>
      </c>
      <c r="AE504" s="454">
        <v>860428.81579366047</v>
      </c>
      <c r="AF504" s="454">
        <v>852303.54124739673</v>
      </c>
      <c r="AG504" s="454">
        <v>860078.37155720836</v>
      </c>
      <c r="AH504" s="454">
        <v>875052.92065568536</v>
      </c>
      <c r="AI504" s="454">
        <v>890901.47602863715</v>
      </c>
      <c r="AJ504" s="454">
        <v>894393.97604435554</v>
      </c>
      <c r="AK504" s="454">
        <v>890723.49417115818</v>
      </c>
      <c r="AL504" s="454">
        <v>886501.35781992215</v>
      </c>
      <c r="AM504" s="454">
        <v>884145.16918360884</v>
      </c>
      <c r="AN504" s="454">
        <v>881999.5502897976</v>
      </c>
      <c r="AO504" s="454">
        <v>879347.9008618783</v>
      </c>
      <c r="AP504" s="454">
        <v>875739.80280251161</v>
      </c>
      <c r="AQ504" s="454">
        <v>872257.71695271949</v>
      </c>
      <c r="AR504" s="454">
        <v>868997.97413105553</v>
      </c>
    </row>
    <row r="505" spans="1:44">
      <c r="A505" s="120"/>
      <c r="B505" s="120"/>
      <c r="C505" s="454" t="s">
        <v>1144</v>
      </c>
      <c r="D505" s="454"/>
      <c r="E505" s="454">
        <v>508859.941707458</v>
      </c>
      <c r="F505" s="454">
        <v>499209.51357717742</v>
      </c>
      <c r="G505" s="454">
        <v>499420.98362332565</v>
      </c>
      <c r="H505" s="454">
        <v>387769.89267842029</v>
      </c>
      <c r="I505" s="454">
        <v>455404.73822941474</v>
      </c>
      <c r="J505" s="454">
        <v>272283.05511490896</v>
      </c>
      <c r="K505" s="454">
        <v>361299.11113778403</v>
      </c>
      <c r="L505" s="454">
        <v>391552</v>
      </c>
      <c r="M505" s="454">
        <v>329359.69999999995</v>
      </c>
      <c r="N505" s="454">
        <v>562793.1</v>
      </c>
      <c r="O505" s="454">
        <v>675671.9</v>
      </c>
      <c r="P505" s="454">
        <v>730143.1</v>
      </c>
      <c r="Q505" s="454">
        <v>783157.7</v>
      </c>
      <c r="R505" s="454">
        <v>679316.5</v>
      </c>
      <c r="S505" s="454">
        <v>636589.4</v>
      </c>
      <c r="T505" s="454">
        <v>475958.89999999991</v>
      </c>
      <c r="U505" s="454">
        <v>582606.79999999993</v>
      </c>
      <c r="V505" s="454">
        <v>848711.79999999993</v>
      </c>
      <c r="W505" s="454">
        <v>809262.39999999991</v>
      </c>
      <c r="X505" s="454">
        <v>666313.19999999995</v>
      </c>
      <c r="Y505" s="454">
        <v>483029.39999999997</v>
      </c>
      <c r="Z505" s="454">
        <v>362305.3</v>
      </c>
      <c r="AA505" s="454">
        <v>661077.39273086388</v>
      </c>
      <c r="AB505" s="454">
        <v>680590.55184828944</v>
      </c>
      <c r="AC505" s="454">
        <v>658185.52480474103</v>
      </c>
      <c r="AD505" s="454">
        <v>679185.46517738304</v>
      </c>
      <c r="AE505" s="454">
        <v>696725.04244956758</v>
      </c>
      <c r="AF505" s="454">
        <v>696356.74542884529</v>
      </c>
      <c r="AG505" s="454">
        <v>652236.67358354619</v>
      </c>
      <c r="AH505" s="454">
        <v>614623.03488950781</v>
      </c>
      <c r="AI505" s="454">
        <v>555701.99170725374</v>
      </c>
      <c r="AJ505" s="454">
        <v>553093.8008174292</v>
      </c>
      <c r="AK505" s="454">
        <v>559775.49524014536</v>
      </c>
      <c r="AL505" s="454">
        <v>565244.10162254004</v>
      </c>
      <c r="AM505" s="454">
        <v>569026.1192362539</v>
      </c>
      <c r="AN505" s="454">
        <v>568197.25539866649</v>
      </c>
      <c r="AO505" s="454">
        <v>572627.71571378887</v>
      </c>
      <c r="AP505" s="454">
        <v>576227.66504494299</v>
      </c>
      <c r="AQ505" s="454">
        <v>579765.72585704795</v>
      </c>
      <c r="AR505" s="454">
        <v>583021.50074296212</v>
      </c>
    </row>
    <row r="506" spans="1:44" ht="15.75">
      <c r="A506" s="120"/>
      <c r="B506" s="120"/>
      <c r="C506" s="488" t="s">
        <v>38</v>
      </c>
      <c r="D506" s="488"/>
      <c r="E506" s="488">
        <v>1750846.5</v>
      </c>
      <c r="F506" s="488">
        <v>1354104.4000000004</v>
      </c>
      <c r="G506" s="488">
        <v>1531561.7052289422</v>
      </c>
      <c r="H506" s="488">
        <v>1475709.5653879829</v>
      </c>
      <c r="I506" s="488">
        <v>1449868.5293830752</v>
      </c>
      <c r="J506" s="488">
        <v>1300123.7888622161</v>
      </c>
      <c r="K506" s="488">
        <v>1480378.8111377843</v>
      </c>
      <c r="L506" s="488">
        <v>1422074.1</v>
      </c>
      <c r="M506" s="488">
        <v>1319746.5</v>
      </c>
      <c r="N506" s="488">
        <v>1667630.1</v>
      </c>
      <c r="O506" s="488">
        <v>1829835.4</v>
      </c>
      <c r="P506" s="488">
        <v>1939739.9</v>
      </c>
      <c r="Q506" s="488">
        <v>2022688.8</v>
      </c>
      <c r="R506" s="488">
        <v>1931466</v>
      </c>
      <c r="S506" s="488">
        <v>1864729.1</v>
      </c>
      <c r="T506" s="488">
        <v>1669195.7</v>
      </c>
      <c r="U506" s="488">
        <v>1847118.4</v>
      </c>
      <c r="V506" s="488">
        <v>2077623.6</v>
      </c>
      <c r="W506" s="488">
        <v>1953070.5</v>
      </c>
      <c r="X506" s="488">
        <v>1647934.4</v>
      </c>
      <c r="Y506" s="488">
        <v>1411319.4000000001</v>
      </c>
      <c r="Z506" s="488">
        <v>1307476.2000000002</v>
      </c>
      <c r="AA506" s="488">
        <v>1632730.7067308638</v>
      </c>
      <c r="AB506" s="488">
        <v>1673480.5015372084</v>
      </c>
      <c r="AC506" s="488">
        <v>1580175.5542257694</v>
      </c>
      <c r="AD506" s="488">
        <v>1580888.0358887119</v>
      </c>
      <c r="AE506" s="488">
        <v>1557153.8582432279</v>
      </c>
      <c r="AF506" s="488">
        <v>1548660.286676242</v>
      </c>
      <c r="AG506" s="488">
        <v>1512315.0451407544</v>
      </c>
      <c r="AH506" s="488">
        <v>1489675.9555451931</v>
      </c>
      <c r="AI506" s="488">
        <v>1446603.4677358908</v>
      </c>
      <c r="AJ506" s="488">
        <v>1447487.7768617847</v>
      </c>
      <c r="AK506" s="488">
        <v>1450498.9894113035</v>
      </c>
      <c r="AL506" s="488">
        <v>1451745.4594424623</v>
      </c>
      <c r="AM506" s="488">
        <v>1453171.2884198627</v>
      </c>
      <c r="AN506" s="488">
        <v>1450196.8056884641</v>
      </c>
      <c r="AO506" s="488">
        <v>1451975.6165756672</v>
      </c>
      <c r="AP506" s="488">
        <v>1451967.4678474546</v>
      </c>
      <c r="AQ506" s="488">
        <v>1452023.4428097676</v>
      </c>
      <c r="AR506" s="488">
        <v>1452019.4748740178</v>
      </c>
    </row>
    <row r="507" spans="1:44" ht="15.75">
      <c r="A507" s="120"/>
      <c r="B507" s="277" t="s">
        <v>533</v>
      </c>
      <c r="C507" s="120"/>
      <c r="D507" s="454"/>
      <c r="E507" s="454"/>
      <c r="F507" s="454"/>
      <c r="G507" s="454"/>
      <c r="H507" s="454"/>
      <c r="I507" s="454"/>
      <c r="J507" s="454"/>
      <c r="K507" s="454"/>
      <c r="L507" s="454"/>
      <c r="M507" s="454"/>
      <c r="N507" s="454"/>
      <c r="O507" s="454"/>
      <c r="P507" s="454"/>
      <c r="Q507" s="454"/>
      <c r="R507" s="454"/>
      <c r="S507" s="454"/>
      <c r="T507" s="454"/>
      <c r="U507" s="454"/>
      <c r="V507" s="454"/>
      <c r="W507" s="454"/>
      <c r="X507" s="454"/>
      <c r="Y507" s="454"/>
      <c r="Z507" s="454"/>
      <c r="AA507" s="454"/>
      <c r="AB507" s="454"/>
      <c r="AC507" s="454"/>
      <c r="AD507" s="454"/>
      <c r="AE507" s="454"/>
      <c r="AF507" s="454"/>
      <c r="AG507" s="454"/>
      <c r="AH507" s="454"/>
      <c r="AI507" s="454"/>
      <c r="AJ507" s="454"/>
      <c r="AK507" s="454"/>
      <c r="AL507" s="454"/>
      <c r="AM507" s="454"/>
      <c r="AN507" s="454"/>
      <c r="AO507" s="454"/>
      <c r="AP507" s="454"/>
      <c r="AQ507" s="454"/>
      <c r="AR507" s="454"/>
    </row>
    <row r="508" spans="1:44">
      <c r="A508" s="120"/>
      <c r="B508" s="120"/>
      <c r="C508" s="454" t="s">
        <v>1123</v>
      </c>
      <c r="D508" s="454"/>
      <c r="E508" s="454">
        <v>15414.141707457973</v>
      </c>
      <c r="F508" s="454">
        <v>84695.21357717739</v>
      </c>
      <c r="G508" s="454">
        <v>86915.078394383527</v>
      </c>
      <c r="H508" s="454">
        <v>204815.12729043732</v>
      </c>
      <c r="I508" s="454">
        <v>75171.50884633977</v>
      </c>
      <c r="J508" s="454">
        <v>43406.266252692978</v>
      </c>
      <c r="K508" s="454">
        <v>40716.100000000006</v>
      </c>
      <c r="L508" s="454">
        <v>18891.099999999999</v>
      </c>
      <c r="M508" s="454">
        <v>17604.599999999999</v>
      </c>
      <c r="N508" s="454">
        <v>42654.5</v>
      </c>
      <c r="O508" s="454">
        <v>30389.7</v>
      </c>
      <c r="P508" s="454">
        <v>37929.4</v>
      </c>
      <c r="Q508" s="454">
        <v>30442.800000000003</v>
      </c>
      <c r="R508" s="454">
        <v>54795.5</v>
      </c>
      <c r="S508" s="454">
        <v>61525</v>
      </c>
      <c r="T508" s="454">
        <v>101615.39999999998</v>
      </c>
      <c r="U508" s="454">
        <v>51878.3</v>
      </c>
      <c r="V508" s="454">
        <v>0</v>
      </c>
      <c r="W508" s="454">
        <v>0</v>
      </c>
      <c r="X508" s="454">
        <v>0</v>
      </c>
      <c r="Y508" s="454">
        <v>0</v>
      </c>
      <c r="Z508" s="454">
        <v>53279.8</v>
      </c>
      <c r="AA508" s="454">
        <v>0</v>
      </c>
      <c r="AB508" s="454">
        <v>0</v>
      </c>
      <c r="AC508" s="454">
        <v>0</v>
      </c>
      <c r="AD508" s="454">
        <v>0</v>
      </c>
      <c r="AE508" s="454">
        <v>0</v>
      </c>
      <c r="AF508" s="454">
        <v>0</v>
      </c>
      <c r="AG508" s="454">
        <v>0</v>
      </c>
      <c r="AH508" s="454">
        <v>0</v>
      </c>
      <c r="AI508" s="454">
        <v>0</v>
      </c>
      <c r="AJ508" s="454">
        <v>0</v>
      </c>
      <c r="AK508" s="454">
        <v>0</v>
      </c>
      <c r="AL508" s="454">
        <v>0</v>
      </c>
      <c r="AM508" s="454">
        <v>0</v>
      </c>
      <c r="AN508" s="454">
        <v>0</v>
      </c>
      <c r="AO508" s="454">
        <v>0</v>
      </c>
      <c r="AP508" s="454">
        <v>0</v>
      </c>
      <c r="AQ508" s="454">
        <v>0</v>
      </c>
      <c r="AR508" s="454">
        <v>0</v>
      </c>
    </row>
    <row r="509" spans="1:44">
      <c r="A509" s="120"/>
      <c r="B509" s="120"/>
      <c r="C509" s="454" t="s">
        <v>1144</v>
      </c>
      <c r="D509" s="454"/>
      <c r="E509" s="454">
        <v>66973.058292542031</v>
      </c>
      <c r="F509" s="454">
        <v>131564.68642282253</v>
      </c>
      <c r="G509" s="454">
        <v>98201.016376674292</v>
      </c>
      <c r="H509" s="454">
        <v>124890.80732157969</v>
      </c>
      <c r="I509" s="454">
        <v>109320.66177058542</v>
      </c>
      <c r="J509" s="454">
        <v>21046.044885091029</v>
      </c>
      <c r="K509" s="454">
        <v>56310.088862216006</v>
      </c>
      <c r="L509" s="454">
        <v>90501.200000000012</v>
      </c>
      <c r="M509" s="454">
        <v>34489.300000000003</v>
      </c>
      <c r="N509" s="454">
        <v>95905.599999999991</v>
      </c>
      <c r="O509" s="454">
        <v>162551.4</v>
      </c>
      <c r="P509" s="454">
        <v>97597.900000000009</v>
      </c>
      <c r="Q509" s="454">
        <v>120094.30000000002</v>
      </c>
      <c r="R509" s="454">
        <v>90306.8</v>
      </c>
      <c r="S509" s="454">
        <v>90076.200000000012</v>
      </c>
      <c r="T509" s="454">
        <v>171720.1</v>
      </c>
      <c r="U509" s="454">
        <v>157588</v>
      </c>
      <c r="V509" s="454">
        <v>0</v>
      </c>
      <c r="W509" s="454">
        <v>0</v>
      </c>
      <c r="X509" s="454">
        <v>-0.1</v>
      </c>
      <c r="Y509" s="454">
        <v>0</v>
      </c>
      <c r="Z509" s="454">
        <v>170180.40000000002</v>
      </c>
      <c r="AA509" s="454">
        <v>0</v>
      </c>
      <c r="AB509" s="454">
        <v>0</v>
      </c>
      <c r="AC509" s="454">
        <v>0</v>
      </c>
      <c r="AD509" s="454">
        <v>0</v>
      </c>
      <c r="AE509" s="454">
        <v>0</v>
      </c>
      <c r="AF509" s="454">
        <v>0</v>
      </c>
      <c r="AG509" s="454">
        <v>0</v>
      </c>
      <c r="AH509" s="454">
        <v>0</v>
      </c>
      <c r="AI509" s="454">
        <v>0</v>
      </c>
      <c r="AJ509" s="454">
        <v>0</v>
      </c>
      <c r="AK509" s="454">
        <v>0</v>
      </c>
      <c r="AL509" s="454">
        <v>0</v>
      </c>
      <c r="AM509" s="454">
        <v>0</v>
      </c>
      <c r="AN509" s="454">
        <v>0</v>
      </c>
      <c r="AO509" s="454">
        <v>0</v>
      </c>
      <c r="AP509" s="454">
        <v>0</v>
      </c>
      <c r="AQ509" s="454">
        <v>0</v>
      </c>
      <c r="AR509" s="454">
        <v>0</v>
      </c>
    </row>
    <row r="510" spans="1:44" ht="15.75">
      <c r="A510" s="120"/>
      <c r="B510" s="120"/>
      <c r="C510" s="488" t="s">
        <v>38</v>
      </c>
      <c r="D510" s="488"/>
      <c r="E510" s="488">
        <v>82387.200000000012</v>
      </c>
      <c r="F510" s="488">
        <v>216259.89999999991</v>
      </c>
      <c r="G510" s="488">
        <v>185116.09477105783</v>
      </c>
      <c r="H510" s="488">
        <v>329705.93461201701</v>
      </c>
      <c r="I510" s="488">
        <v>184492.17061692517</v>
      </c>
      <c r="J510" s="488">
        <v>64452.31113778401</v>
      </c>
      <c r="K510" s="488">
        <v>97026.188862216019</v>
      </c>
      <c r="L510" s="488">
        <v>109392.30000000002</v>
      </c>
      <c r="M510" s="488">
        <v>52093.9</v>
      </c>
      <c r="N510" s="488">
        <v>138560.09999999998</v>
      </c>
      <c r="O510" s="488">
        <v>192941.1</v>
      </c>
      <c r="P510" s="488">
        <v>135527.30000000002</v>
      </c>
      <c r="Q510" s="488">
        <v>150537.10000000003</v>
      </c>
      <c r="R510" s="488">
        <v>145102.29999999999</v>
      </c>
      <c r="S510" s="488">
        <v>151601.20000000001</v>
      </c>
      <c r="T510" s="488">
        <v>273335.5</v>
      </c>
      <c r="U510" s="488">
        <v>209466.3</v>
      </c>
      <c r="V510" s="488">
        <v>0</v>
      </c>
      <c r="W510" s="488">
        <v>0</v>
      </c>
      <c r="X510" s="488">
        <v>-0.1</v>
      </c>
      <c r="Y510" s="488">
        <v>0</v>
      </c>
      <c r="Z510" s="488">
        <v>223460.2</v>
      </c>
      <c r="AA510" s="488">
        <v>0</v>
      </c>
      <c r="AB510" s="488">
        <v>0</v>
      </c>
      <c r="AC510" s="488">
        <v>0</v>
      </c>
      <c r="AD510" s="488">
        <v>0</v>
      </c>
      <c r="AE510" s="488">
        <v>0</v>
      </c>
      <c r="AF510" s="488">
        <v>0</v>
      </c>
      <c r="AG510" s="488">
        <v>0</v>
      </c>
      <c r="AH510" s="488">
        <v>0</v>
      </c>
      <c r="AI510" s="488">
        <v>0</v>
      </c>
      <c r="AJ510" s="488">
        <v>0</v>
      </c>
      <c r="AK510" s="488">
        <v>0</v>
      </c>
      <c r="AL510" s="488">
        <v>0</v>
      </c>
      <c r="AM510" s="488">
        <v>0</v>
      </c>
      <c r="AN510" s="488">
        <v>0</v>
      </c>
      <c r="AO510" s="488">
        <v>0</v>
      </c>
      <c r="AP510" s="488">
        <v>0</v>
      </c>
      <c r="AQ510" s="488">
        <v>0</v>
      </c>
      <c r="AR510" s="488">
        <v>0</v>
      </c>
    </row>
    <row r="511" spans="1:44" ht="15.75">
      <c r="A511" s="120"/>
      <c r="B511" s="277" t="s">
        <v>1145</v>
      </c>
      <c r="C511" s="120"/>
      <c r="D511" s="454"/>
      <c r="E511" s="454"/>
      <c r="F511" s="454"/>
      <c r="G511" s="454"/>
      <c r="H511" s="454"/>
      <c r="I511" s="454"/>
      <c r="J511" s="454"/>
      <c r="K511" s="454"/>
      <c r="L511" s="454"/>
      <c r="M511" s="454"/>
      <c r="N511" s="454"/>
      <c r="O511" s="454"/>
      <c r="P511" s="454"/>
      <c r="Q511" s="454"/>
      <c r="R511" s="454"/>
      <c r="S511" s="454"/>
      <c r="T511" s="454"/>
      <c r="U511" s="454"/>
      <c r="V511" s="454"/>
      <c r="W511" s="454"/>
      <c r="X511" s="454"/>
      <c r="Y511" s="454"/>
      <c r="Z511" s="454"/>
      <c r="AA511" s="454"/>
      <c r="AB511" s="454"/>
      <c r="AC511" s="454"/>
      <c r="AD511" s="454"/>
      <c r="AE511" s="454"/>
      <c r="AF511" s="454"/>
      <c r="AG511" s="454"/>
      <c r="AH511" s="454"/>
      <c r="AI511" s="454"/>
      <c r="AJ511" s="454"/>
      <c r="AK511" s="454"/>
      <c r="AL511" s="454"/>
      <c r="AM511" s="454"/>
      <c r="AN511" s="454"/>
      <c r="AO511" s="454"/>
      <c r="AP511" s="454"/>
      <c r="AQ511" s="454"/>
      <c r="AR511" s="454"/>
    </row>
    <row r="512" spans="1:44">
      <c r="A512" s="120"/>
      <c r="B512" s="120"/>
      <c r="C512" s="454" t="s">
        <v>1123</v>
      </c>
      <c r="D512" s="454"/>
      <c r="E512" s="454">
        <v>88950.1</v>
      </c>
      <c r="F512" s="454">
        <v>101470.60000000002</v>
      </c>
      <c r="G512" s="454">
        <v>100816.79999999999</v>
      </c>
      <c r="H512" s="454">
        <v>32707.699999999997</v>
      </c>
      <c r="I512" s="454">
        <v>68309.399999999994</v>
      </c>
      <c r="J512" s="454">
        <v>80690.899999999994</v>
      </c>
      <c r="K512" s="454">
        <v>89386.700000000012</v>
      </c>
      <c r="L512" s="454">
        <v>79642.900000000009</v>
      </c>
      <c r="M512" s="454">
        <v>83401.3</v>
      </c>
      <c r="N512" s="454">
        <v>112903.59999999998</v>
      </c>
      <c r="O512" s="454">
        <v>103765.39999999998</v>
      </c>
      <c r="P512" s="454">
        <v>111893.8</v>
      </c>
      <c r="Q512" s="454">
        <v>107293.09999999999</v>
      </c>
      <c r="R512" s="454">
        <v>110661.4</v>
      </c>
      <c r="S512" s="454">
        <v>93299.999999999985</v>
      </c>
      <c r="T512" s="454">
        <v>98871.7</v>
      </c>
      <c r="U512" s="454">
        <v>114175</v>
      </c>
      <c r="V512" s="454">
        <v>98331.499999999985</v>
      </c>
      <c r="W512" s="454">
        <v>64959.4</v>
      </c>
      <c r="X512" s="454">
        <v>28232.9</v>
      </c>
      <c r="Y512" s="454">
        <v>21666.9</v>
      </c>
      <c r="Z512" s="454">
        <v>22459.5</v>
      </c>
      <c r="AA512" s="454">
        <v>21109.9</v>
      </c>
      <c r="AB512" s="454">
        <v>0</v>
      </c>
      <c r="AC512" s="454">
        <v>0</v>
      </c>
      <c r="AD512" s="454">
        <v>0</v>
      </c>
      <c r="AE512" s="454">
        <v>0</v>
      </c>
      <c r="AF512" s="454">
        <v>0</v>
      </c>
      <c r="AG512" s="454">
        <v>0</v>
      </c>
      <c r="AH512" s="454">
        <v>0</v>
      </c>
      <c r="AI512" s="454">
        <v>0</v>
      </c>
      <c r="AJ512" s="454">
        <v>0</v>
      </c>
      <c r="AK512" s="454">
        <v>0</v>
      </c>
      <c r="AL512" s="454">
        <v>0</v>
      </c>
      <c r="AM512" s="454">
        <v>0</v>
      </c>
      <c r="AN512" s="454">
        <v>0</v>
      </c>
      <c r="AO512" s="454">
        <v>0</v>
      </c>
      <c r="AP512" s="454">
        <v>0</v>
      </c>
      <c r="AQ512" s="454">
        <v>0</v>
      </c>
      <c r="AR512" s="454">
        <v>0</v>
      </c>
    </row>
    <row r="513" spans="1:44">
      <c r="A513" s="120"/>
      <c r="B513" s="120"/>
      <c r="C513" s="454" t="s">
        <v>1144</v>
      </c>
      <c r="D513" s="454"/>
      <c r="E513" s="454">
        <v>108909.79999999999</v>
      </c>
      <c r="F513" s="454">
        <v>40218.19999999999</v>
      </c>
      <c r="G513" s="454">
        <v>20985.099999999995</v>
      </c>
      <c r="H513" s="454">
        <v>10114.4</v>
      </c>
      <c r="I513" s="454">
        <v>17691.5</v>
      </c>
      <c r="J513" s="454">
        <v>18410.699999999997</v>
      </c>
      <c r="K513" s="454">
        <v>21102.000000000004</v>
      </c>
      <c r="L513" s="454">
        <v>18720.8</v>
      </c>
      <c r="M513" s="454">
        <v>12825.800000000001</v>
      </c>
      <c r="N513" s="454">
        <v>24363.5</v>
      </c>
      <c r="O513" s="454">
        <v>22321.700000000004</v>
      </c>
      <c r="P513" s="454">
        <v>33376.100000000006</v>
      </c>
      <c r="Q513" s="454">
        <v>31623</v>
      </c>
      <c r="R513" s="454">
        <v>28735.500000000007</v>
      </c>
      <c r="S513" s="454">
        <v>20833.7</v>
      </c>
      <c r="T513" s="454">
        <v>18476</v>
      </c>
      <c r="U513" s="454">
        <v>22964.699999999997</v>
      </c>
      <c r="V513" s="454">
        <v>26057.5</v>
      </c>
      <c r="W513" s="454">
        <v>18019.800000000003</v>
      </c>
      <c r="X513" s="454">
        <v>6935.8</v>
      </c>
      <c r="Y513" s="454">
        <v>5259.6</v>
      </c>
      <c r="Z513" s="454">
        <v>6293.5</v>
      </c>
      <c r="AA513" s="454">
        <v>4769.9000000000005</v>
      </c>
      <c r="AB513" s="454">
        <v>0</v>
      </c>
      <c r="AC513" s="454">
        <v>0</v>
      </c>
      <c r="AD513" s="454">
        <v>0</v>
      </c>
      <c r="AE513" s="454">
        <v>0</v>
      </c>
      <c r="AF513" s="454">
        <v>0</v>
      </c>
      <c r="AG513" s="454">
        <v>0</v>
      </c>
      <c r="AH513" s="454">
        <v>0</v>
      </c>
      <c r="AI513" s="454">
        <v>0</v>
      </c>
      <c r="AJ513" s="454">
        <v>0</v>
      </c>
      <c r="AK513" s="454">
        <v>0</v>
      </c>
      <c r="AL513" s="454">
        <v>0</v>
      </c>
      <c r="AM513" s="454">
        <v>0</v>
      </c>
      <c r="AN513" s="454">
        <v>0</v>
      </c>
      <c r="AO513" s="454">
        <v>0</v>
      </c>
      <c r="AP513" s="454">
        <v>0</v>
      </c>
      <c r="AQ513" s="454">
        <v>0</v>
      </c>
      <c r="AR513" s="454">
        <v>0</v>
      </c>
    </row>
    <row r="514" spans="1:44" ht="15.75">
      <c r="A514" s="120"/>
      <c r="B514" s="120"/>
      <c r="C514" s="488" t="s">
        <v>38</v>
      </c>
      <c r="D514" s="488"/>
      <c r="E514" s="488">
        <v>197859.9</v>
      </c>
      <c r="F514" s="488">
        <v>141688.80000000002</v>
      </c>
      <c r="G514" s="488">
        <v>121801.89999999998</v>
      </c>
      <c r="H514" s="488">
        <v>42822.1</v>
      </c>
      <c r="I514" s="488">
        <v>86000.9</v>
      </c>
      <c r="J514" s="488">
        <v>99101.599999999991</v>
      </c>
      <c r="K514" s="488">
        <v>110488.70000000001</v>
      </c>
      <c r="L514" s="488">
        <v>98363.700000000012</v>
      </c>
      <c r="M514" s="488">
        <v>96227.1</v>
      </c>
      <c r="N514" s="488">
        <v>137267.09999999998</v>
      </c>
      <c r="O514" s="488">
        <v>126087.09999999998</v>
      </c>
      <c r="P514" s="488">
        <v>145269.90000000002</v>
      </c>
      <c r="Q514" s="488">
        <v>138916.09999999998</v>
      </c>
      <c r="R514" s="488">
        <v>139396.9</v>
      </c>
      <c r="S514" s="488">
        <v>114133.69999999998</v>
      </c>
      <c r="T514" s="488">
        <v>117347.7</v>
      </c>
      <c r="U514" s="488">
        <v>137139.70000000001</v>
      </c>
      <c r="V514" s="488">
        <v>124388.99999999999</v>
      </c>
      <c r="W514" s="488">
        <v>82979.200000000012</v>
      </c>
      <c r="X514" s="488">
        <v>35168.700000000004</v>
      </c>
      <c r="Y514" s="488">
        <v>26926.5</v>
      </c>
      <c r="Z514" s="488">
        <v>28753</v>
      </c>
      <c r="AA514" s="488">
        <v>25879.800000000003</v>
      </c>
      <c r="AB514" s="488">
        <v>0</v>
      </c>
      <c r="AC514" s="488">
        <v>0</v>
      </c>
      <c r="AD514" s="488">
        <v>0</v>
      </c>
      <c r="AE514" s="488">
        <v>0</v>
      </c>
      <c r="AF514" s="488">
        <v>0</v>
      </c>
      <c r="AG514" s="488">
        <v>0</v>
      </c>
      <c r="AH514" s="488">
        <v>0</v>
      </c>
      <c r="AI514" s="488">
        <v>0</v>
      </c>
      <c r="AJ514" s="488">
        <v>0</v>
      </c>
      <c r="AK514" s="488">
        <v>0</v>
      </c>
      <c r="AL514" s="488">
        <v>0</v>
      </c>
      <c r="AM514" s="488">
        <v>0</v>
      </c>
      <c r="AN514" s="488">
        <v>0</v>
      </c>
      <c r="AO514" s="488">
        <v>0</v>
      </c>
      <c r="AP514" s="488">
        <v>0</v>
      </c>
      <c r="AQ514" s="488">
        <v>0</v>
      </c>
      <c r="AR514" s="488">
        <v>0</v>
      </c>
    </row>
    <row r="515" spans="1:44" ht="15.75">
      <c r="A515" s="120"/>
      <c r="B515" s="277" t="s">
        <v>1146</v>
      </c>
      <c r="C515" s="277"/>
      <c r="D515" s="488"/>
      <c r="E515" s="488"/>
      <c r="F515" s="488"/>
      <c r="G515" s="488"/>
      <c r="H515" s="488"/>
      <c r="I515" s="488"/>
      <c r="J515" s="488"/>
      <c r="K515" s="488"/>
      <c r="L515" s="488"/>
      <c r="M515" s="488"/>
      <c r="N515" s="488"/>
      <c r="O515" s="488"/>
      <c r="P515" s="488"/>
      <c r="Q515" s="488"/>
      <c r="R515" s="488"/>
      <c r="S515" s="488"/>
      <c r="T515" s="488"/>
      <c r="U515" s="488"/>
      <c r="V515" s="488"/>
      <c r="W515" s="488"/>
      <c r="X515" s="488"/>
      <c r="Y515" s="488"/>
      <c r="Z515" s="488"/>
      <c r="AA515" s="488"/>
      <c r="AB515" s="488"/>
      <c r="AC515" s="488"/>
      <c r="AD515" s="488"/>
      <c r="AE515" s="488"/>
      <c r="AF515" s="488"/>
      <c r="AG515" s="488"/>
      <c r="AH515" s="488"/>
      <c r="AI515" s="488"/>
      <c r="AJ515" s="488"/>
      <c r="AK515" s="488"/>
      <c r="AL515" s="488"/>
      <c r="AM515" s="488"/>
      <c r="AN515" s="488"/>
      <c r="AO515" s="488"/>
      <c r="AP515" s="488"/>
      <c r="AQ515" s="488"/>
      <c r="AR515" s="488"/>
    </row>
    <row r="516" spans="1:44" ht="15.75">
      <c r="A516" s="120"/>
      <c r="C516" s="120" t="s">
        <v>1123</v>
      </c>
      <c r="D516" s="488"/>
      <c r="E516" s="454">
        <v>139082.40000000002</v>
      </c>
      <c r="F516" s="454">
        <v>790.3</v>
      </c>
      <c r="G516" s="454">
        <v>0</v>
      </c>
      <c r="H516" s="454">
        <v>11918.5</v>
      </c>
      <c r="I516" s="454">
        <v>0</v>
      </c>
      <c r="J516" s="454">
        <v>19704.2</v>
      </c>
      <c r="K516" s="454">
        <v>2174</v>
      </c>
      <c r="L516" s="454">
        <v>0</v>
      </c>
      <c r="M516" s="454">
        <v>0</v>
      </c>
      <c r="N516" s="454">
        <v>417.20000000000005</v>
      </c>
      <c r="O516" s="454">
        <v>12910.2</v>
      </c>
      <c r="P516" s="454">
        <v>12910.2</v>
      </c>
      <c r="Q516" s="454">
        <v>32813.599999999999</v>
      </c>
      <c r="R516" s="454">
        <v>49646.6</v>
      </c>
      <c r="S516" s="454">
        <v>0</v>
      </c>
      <c r="T516" s="454">
        <v>16207.4</v>
      </c>
      <c r="U516" s="454">
        <v>19792.599999999999</v>
      </c>
      <c r="V516" s="454">
        <v>0</v>
      </c>
      <c r="W516" s="454">
        <v>0</v>
      </c>
      <c r="X516" s="454">
        <v>0</v>
      </c>
      <c r="Y516" s="454">
        <v>0</v>
      </c>
      <c r="Z516" s="454">
        <v>0</v>
      </c>
      <c r="AA516" s="454">
        <v>0</v>
      </c>
      <c r="AB516" s="454">
        <v>0</v>
      </c>
      <c r="AC516" s="454">
        <v>0</v>
      </c>
      <c r="AD516" s="454">
        <v>0</v>
      </c>
      <c r="AE516" s="454">
        <v>0</v>
      </c>
      <c r="AF516" s="454">
        <v>0</v>
      </c>
      <c r="AG516" s="454">
        <v>0</v>
      </c>
      <c r="AH516" s="454">
        <v>0</v>
      </c>
      <c r="AI516" s="454">
        <v>0</v>
      </c>
      <c r="AJ516" s="454">
        <v>0</v>
      </c>
      <c r="AK516" s="454">
        <v>0</v>
      </c>
      <c r="AL516" s="454">
        <v>0</v>
      </c>
      <c r="AM516" s="454">
        <v>0</v>
      </c>
      <c r="AN516" s="454">
        <v>0</v>
      </c>
      <c r="AO516" s="454">
        <v>0</v>
      </c>
      <c r="AP516" s="454">
        <v>0</v>
      </c>
      <c r="AQ516" s="454">
        <v>0</v>
      </c>
      <c r="AR516" s="454">
        <v>0</v>
      </c>
    </row>
    <row r="517" spans="1:44" ht="15.75">
      <c r="A517" s="120"/>
      <c r="C517" s="120" t="s">
        <v>1144</v>
      </c>
      <c r="D517" s="488"/>
      <c r="E517" s="454">
        <v>213955.6</v>
      </c>
      <c r="F517" s="454">
        <v>133737.79999999999</v>
      </c>
      <c r="G517" s="454">
        <v>60736.000000000007</v>
      </c>
      <c r="H517" s="454">
        <v>4348.5</v>
      </c>
      <c r="I517" s="454">
        <v>2000</v>
      </c>
      <c r="J517" s="454">
        <v>30295.8</v>
      </c>
      <c r="K517" s="454">
        <v>15552</v>
      </c>
      <c r="L517" s="454">
        <v>3305.8</v>
      </c>
      <c r="M517" s="454">
        <v>15462.4</v>
      </c>
      <c r="N517" s="454">
        <v>30564.400000000001</v>
      </c>
      <c r="O517" s="454">
        <v>14906.8</v>
      </c>
      <c r="P517" s="454">
        <v>33891.299999999996</v>
      </c>
      <c r="Q517" s="454">
        <v>1946.8999999999996</v>
      </c>
      <c r="R517" s="454">
        <v>18273.7</v>
      </c>
      <c r="S517" s="454">
        <v>65012.3</v>
      </c>
      <c r="T517" s="454">
        <v>0</v>
      </c>
      <c r="U517" s="454">
        <v>1660.4</v>
      </c>
      <c r="V517" s="454">
        <v>25886.7</v>
      </c>
      <c r="W517" s="454">
        <v>24316.1</v>
      </c>
      <c r="X517" s="454">
        <v>13388.1</v>
      </c>
      <c r="Y517" s="454">
        <v>0</v>
      </c>
      <c r="Z517" s="454">
        <v>0</v>
      </c>
      <c r="AA517" s="454">
        <v>0</v>
      </c>
      <c r="AB517" s="454">
        <v>0</v>
      </c>
      <c r="AC517" s="454">
        <v>0</v>
      </c>
      <c r="AD517" s="454">
        <v>0</v>
      </c>
      <c r="AE517" s="454">
        <v>0</v>
      </c>
      <c r="AF517" s="454">
        <v>0</v>
      </c>
      <c r="AG517" s="454">
        <v>0</v>
      </c>
      <c r="AH517" s="454">
        <v>0</v>
      </c>
      <c r="AI517" s="454">
        <v>0</v>
      </c>
      <c r="AJ517" s="454">
        <v>0</v>
      </c>
      <c r="AK517" s="454">
        <v>0</v>
      </c>
      <c r="AL517" s="454">
        <v>0</v>
      </c>
      <c r="AM517" s="454">
        <v>0</v>
      </c>
      <c r="AN517" s="454">
        <v>0</v>
      </c>
      <c r="AO517" s="454">
        <v>0</v>
      </c>
      <c r="AP517" s="454">
        <v>0</v>
      </c>
      <c r="AQ517" s="454">
        <v>0</v>
      </c>
      <c r="AR517" s="454">
        <v>0</v>
      </c>
    </row>
    <row r="518" spans="1:44" ht="15.75">
      <c r="A518" s="120"/>
      <c r="C518" s="277" t="s">
        <v>38</v>
      </c>
      <c r="D518" s="488"/>
      <c r="E518" s="488">
        <v>353038</v>
      </c>
      <c r="F518" s="488">
        <v>134528.09999999998</v>
      </c>
      <c r="G518" s="488">
        <v>60736.000000000007</v>
      </c>
      <c r="H518" s="488">
        <v>16267</v>
      </c>
      <c r="I518" s="488">
        <v>2000</v>
      </c>
      <c r="J518" s="488">
        <v>50000</v>
      </c>
      <c r="K518" s="488">
        <v>17726</v>
      </c>
      <c r="L518" s="488">
        <v>3305.8</v>
      </c>
      <c r="M518" s="488">
        <v>15462.4</v>
      </c>
      <c r="N518" s="488">
        <v>30981.600000000002</v>
      </c>
      <c r="O518" s="488">
        <v>27817</v>
      </c>
      <c r="P518" s="488">
        <v>46801.5</v>
      </c>
      <c r="Q518" s="488">
        <v>34760.5</v>
      </c>
      <c r="R518" s="488">
        <v>67920.3</v>
      </c>
      <c r="S518" s="488">
        <v>65012.3</v>
      </c>
      <c r="T518" s="488">
        <v>16207.4</v>
      </c>
      <c r="U518" s="488">
        <v>21453</v>
      </c>
      <c r="V518" s="488">
        <v>25886.7</v>
      </c>
      <c r="W518" s="488">
        <v>24316.1</v>
      </c>
      <c r="X518" s="488">
        <v>13388.1</v>
      </c>
      <c r="Y518" s="488">
        <v>0</v>
      </c>
      <c r="Z518" s="488">
        <v>0</v>
      </c>
      <c r="AA518" s="488">
        <v>0</v>
      </c>
      <c r="AB518" s="488">
        <v>0</v>
      </c>
      <c r="AC518" s="488">
        <v>0</v>
      </c>
      <c r="AD518" s="488">
        <v>0</v>
      </c>
      <c r="AE518" s="488">
        <v>0</v>
      </c>
      <c r="AF518" s="488">
        <v>0</v>
      </c>
      <c r="AG518" s="488">
        <v>0</v>
      </c>
      <c r="AH518" s="488">
        <v>0</v>
      </c>
      <c r="AI518" s="488">
        <v>0</v>
      </c>
      <c r="AJ518" s="488">
        <v>0</v>
      </c>
      <c r="AK518" s="488">
        <v>0</v>
      </c>
      <c r="AL518" s="488">
        <v>0</v>
      </c>
      <c r="AM518" s="488">
        <v>0</v>
      </c>
      <c r="AN518" s="488">
        <v>0</v>
      </c>
      <c r="AO518" s="488">
        <v>0</v>
      </c>
      <c r="AP518" s="488">
        <v>0</v>
      </c>
      <c r="AQ518" s="488">
        <v>0</v>
      </c>
      <c r="AR518" s="488">
        <v>0</v>
      </c>
    </row>
    <row r="519" spans="1:44" ht="15.75">
      <c r="A519" s="120"/>
      <c r="B519" s="277" t="s">
        <v>1147</v>
      </c>
      <c r="C519" s="120"/>
      <c r="D519" s="454"/>
      <c r="E519" s="454"/>
      <c r="F519" s="454"/>
      <c r="G519" s="454"/>
      <c r="H519" s="454"/>
      <c r="I519" s="454"/>
      <c r="J519" s="454"/>
      <c r="K519" s="454"/>
      <c r="L519" s="454"/>
      <c r="M519" s="454"/>
      <c r="N519" s="454"/>
      <c r="O519" s="454"/>
      <c r="P519" s="454"/>
      <c r="Q519" s="454"/>
      <c r="R519" s="454"/>
      <c r="S519" s="454"/>
      <c r="T519" s="454"/>
      <c r="U519" s="454"/>
      <c r="V519" s="454"/>
      <c r="W519" s="454"/>
      <c r="X519" s="454"/>
      <c r="Y519" s="454"/>
      <c r="Z519" s="454"/>
      <c r="AA519" s="454"/>
      <c r="AB519" s="454"/>
      <c r="AC519" s="454"/>
      <c r="AD519" s="454"/>
      <c r="AE519" s="454"/>
      <c r="AF519" s="454"/>
      <c r="AG519" s="454"/>
      <c r="AH519" s="454"/>
      <c r="AI519" s="454"/>
      <c r="AJ519" s="454"/>
      <c r="AK519" s="454"/>
      <c r="AL519" s="454"/>
      <c r="AM519" s="454"/>
      <c r="AN519" s="454"/>
      <c r="AO519" s="454"/>
      <c r="AP519" s="454"/>
      <c r="AQ519" s="454"/>
      <c r="AR519" s="454"/>
    </row>
    <row r="520" spans="1:44">
      <c r="A520" s="120"/>
      <c r="B520" s="120"/>
      <c r="C520" s="454" t="s">
        <v>1123</v>
      </c>
      <c r="D520" s="454"/>
      <c r="E520" s="454">
        <v>1485433.2000000002</v>
      </c>
      <c r="F520" s="454">
        <v>1041851.0000000002</v>
      </c>
      <c r="G520" s="454">
        <v>1219872.6000000001</v>
      </c>
      <c r="H520" s="454">
        <v>1337380.9999999998</v>
      </c>
      <c r="I520" s="454">
        <v>1137944.7000000002</v>
      </c>
      <c r="J520" s="454">
        <v>1171642.0999999999</v>
      </c>
      <c r="K520" s="454">
        <v>1251356.5000000002</v>
      </c>
      <c r="L520" s="454">
        <v>1129056.0999999999</v>
      </c>
      <c r="M520" s="454">
        <v>1091392.7000000002</v>
      </c>
      <c r="N520" s="454">
        <v>1260812.3</v>
      </c>
      <c r="O520" s="454">
        <v>1301228.7999999998</v>
      </c>
      <c r="P520" s="454">
        <v>1372330.2</v>
      </c>
      <c r="Q520" s="454">
        <v>1410080.6000000003</v>
      </c>
      <c r="R520" s="454">
        <v>1467253</v>
      </c>
      <c r="S520" s="454">
        <v>1382964.7000000002</v>
      </c>
      <c r="T520" s="454">
        <v>1409931.2999999998</v>
      </c>
      <c r="U520" s="454">
        <v>1450357.5000000002</v>
      </c>
      <c r="V520" s="454">
        <v>1327243.3</v>
      </c>
      <c r="W520" s="454">
        <v>1208767.5</v>
      </c>
      <c r="X520" s="454">
        <v>1009854.1</v>
      </c>
      <c r="Y520" s="454">
        <v>949956.90000000014</v>
      </c>
      <c r="Z520" s="454">
        <v>1020910.2000000003</v>
      </c>
      <c r="AA520" s="454">
        <v>992763.21399999992</v>
      </c>
      <c r="AB520" s="454">
        <v>992889.94968891912</v>
      </c>
      <c r="AC520" s="454">
        <v>921990.02942102833</v>
      </c>
      <c r="AD520" s="454">
        <v>901702.57071132876</v>
      </c>
      <c r="AE520" s="454">
        <v>860428.81579366047</v>
      </c>
      <c r="AF520" s="454">
        <v>852303.54124739673</v>
      </c>
      <c r="AG520" s="454">
        <v>860078.37155720836</v>
      </c>
      <c r="AH520" s="454">
        <v>875052.92065568536</v>
      </c>
      <c r="AI520" s="454">
        <v>890901.47602863715</v>
      </c>
      <c r="AJ520" s="454">
        <v>894393.97604435554</v>
      </c>
      <c r="AK520" s="454">
        <v>890723.49417115818</v>
      </c>
      <c r="AL520" s="454">
        <v>886501.35781992215</v>
      </c>
      <c r="AM520" s="454">
        <v>884145.16918360884</v>
      </c>
      <c r="AN520" s="454">
        <v>881999.5502897976</v>
      </c>
      <c r="AO520" s="454">
        <v>879347.9008618783</v>
      </c>
      <c r="AP520" s="454">
        <v>875739.80280251161</v>
      </c>
      <c r="AQ520" s="454">
        <v>872257.71695271949</v>
      </c>
      <c r="AR520" s="454">
        <v>868997.97413105553</v>
      </c>
    </row>
    <row r="521" spans="1:44">
      <c r="A521" s="120"/>
      <c r="B521" s="120"/>
      <c r="C521" s="454" t="s">
        <v>1144</v>
      </c>
      <c r="D521" s="454"/>
      <c r="E521" s="454">
        <v>898698.4</v>
      </c>
      <c r="F521" s="454">
        <v>804730.2</v>
      </c>
      <c r="G521" s="454">
        <v>679343.1</v>
      </c>
      <c r="H521" s="454">
        <v>527123.6</v>
      </c>
      <c r="I521" s="454">
        <v>584416.90000000014</v>
      </c>
      <c r="J521" s="454">
        <v>342035.6</v>
      </c>
      <c r="K521" s="454">
        <v>454263.2</v>
      </c>
      <c r="L521" s="454">
        <v>504079.8</v>
      </c>
      <c r="M521" s="454">
        <v>392137.19999999995</v>
      </c>
      <c r="N521" s="454">
        <v>713626.6</v>
      </c>
      <c r="O521" s="454">
        <v>875451.8</v>
      </c>
      <c r="P521" s="454">
        <v>895008.4</v>
      </c>
      <c r="Q521" s="454">
        <v>936821.9</v>
      </c>
      <c r="R521" s="454">
        <v>816632.5</v>
      </c>
      <c r="S521" s="454">
        <v>812511.60000000009</v>
      </c>
      <c r="T521" s="454">
        <v>666154.99999999988</v>
      </c>
      <c r="U521" s="454">
        <v>764819.89999999991</v>
      </c>
      <c r="V521" s="454">
        <v>900655.99999999988</v>
      </c>
      <c r="W521" s="454">
        <v>851598.29999999993</v>
      </c>
      <c r="X521" s="454">
        <v>686637</v>
      </c>
      <c r="Y521" s="454">
        <v>488288.99999999994</v>
      </c>
      <c r="Z521" s="454">
        <v>538779.19999999995</v>
      </c>
      <c r="AA521" s="454">
        <v>665847.2927308639</v>
      </c>
      <c r="AB521" s="454">
        <v>680590.55184828944</v>
      </c>
      <c r="AC521" s="454">
        <v>658185.52480474103</v>
      </c>
      <c r="AD521" s="454">
        <v>679185.46517738304</v>
      </c>
      <c r="AE521" s="454">
        <v>696725.04244956758</v>
      </c>
      <c r="AF521" s="454">
        <v>696356.74542884529</v>
      </c>
      <c r="AG521" s="454">
        <v>652236.67358354619</v>
      </c>
      <c r="AH521" s="454">
        <v>614623.03488950781</v>
      </c>
      <c r="AI521" s="454">
        <v>555701.99170725374</v>
      </c>
      <c r="AJ521" s="454">
        <v>553093.8008174292</v>
      </c>
      <c r="AK521" s="454">
        <v>559775.49524014536</v>
      </c>
      <c r="AL521" s="454">
        <v>565244.10162254004</v>
      </c>
      <c r="AM521" s="454">
        <v>569026.1192362539</v>
      </c>
      <c r="AN521" s="454">
        <v>568197.25539866649</v>
      </c>
      <c r="AO521" s="454">
        <v>572627.71571378887</v>
      </c>
      <c r="AP521" s="454">
        <v>576227.66504494299</v>
      </c>
      <c r="AQ521" s="454">
        <v>579765.72585704795</v>
      </c>
      <c r="AR521" s="454">
        <v>583021.50074296212</v>
      </c>
    </row>
    <row r="522" spans="1:44" ht="15.75">
      <c r="A522" s="120"/>
      <c r="B522" s="120"/>
      <c r="C522" s="488" t="s">
        <v>38</v>
      </c>
      <c r="D522" s="488"/>
      <c r="E522" s="488">
        <v>2384131.5999999996</v>
      </c>
      <c r="F522" s="488">
        <v>1846581.2000000002</v>
      </c>
      <c r="G522" s="488">
        <v>1899215.7</v>
      </c>
      <c r="H522" s="488">
        <v>1864504.6</v>
      </c>
      <c r="I522" s="488">
        <v>1722361.6000000003</v>
      </c>
      <c r="J522" s="488">
        <v>1513677.7000000002</v>
      </c>
      <c r="K522" s="488">
        <v>1705619.7000000002</v>
      </c>
      <c r="L522" s="488">
        <v>1633135.9000000001</v>
      </c>
      <c r="M522" s="488">
        <v>1483529.9</v>
      </c>
      <c r="N522" s="488">
        <v>1974438.9000000004</v>
      </c>
      <c r="O522" s="488">
        <v>2176680.6</v>
      </c>
      <c r="P522" s="488">
        <v>2267338.6</v>
      </c>
      <c r="Q522" s="488">
        <v>2346902.5</v>
      </c>
      <c r="R522" s="488">
        <v>2283885.5</v>
      </c>
      <c r="S522" s="488">
        <v>2195476.2999999998</v>
      </c>
      <c r="T522" s="488">
        <v>2076086.2999999998</v>
      </c>
      <c r="U522" s="488">
        <v>2215177.4</v>
      </c>
      <c r="V522" s="488">
        <v>2227899.3000000003</v>
      </c>
      <c r="W522" s="488">
        <v>2060365.8</v>
      </c>
      <c r="X522" s="488">
        <v>1696491.0999999999</v>
      </c>
      <c r="Y522" s="488">
        <v>1438245.9000000001</v>
      </c>
      <c r="Z522" s="488">
        <v>1559689.4000000001</v>
      </c>
      <c r="AA522" s="488">
        <v>1658610.5067308638</v>
      </c>
      <c r="AB522" s="488">
        <v>1673480.5015372084</v>
      </c>
      <c r="AC522" s="488">
        <v>1580175.5542257694</v>
      </c>
      <c r="AD522" s="488">
        <v>1580888.0358887119</v>
      </c>
      <c r="AE522" s="488">
        <v>1557153.8582432279</v>
      </c>
      <c r="AF522" s="488">
        <v>1548660.286676242</v>
      </c>
      <c r="AG522" s="488">
        <v>1512315.0451407544</v>
      </c>
      <c r="AH522" s="488">
        <v>1489675.9555451931</v>
      </c>
      <c r="AI522" s="488">
        <v>1446603.4677358908</v>
      </c>
      <c r="AJ522" s="488">
        <v>1447487.7768617847</v>
      </c>
      <c r="AK522" s="488">
        <v>1450498.9894113035</v>
      </c>
      <c r="AL522" s="488">
        <v>1451745.4594424623</v>
      </c>
      <c r="AM522" s="488">
        <v>1453171.2884198627</v>
      </c>
      <c r="AN522" s="488">
        <v>1450196.8056884641</v>
      </c>
      <c r="AO522" s="488">
        <v>1451975.6165756672</v>
      </c>
      <c r="AP522" s="488">
        <v>1451967.4678474546</v>
      </c>
      <c r="AQ522" s="488">
        <v>1452023.4428097676</v>
      </c>
      <c r="AR522" s="488">
        <v>1452019.4748740178</v>
      </c>
    </row>
    <row r="523" spans="1:44" ht="15.75">
      <c r="A523" s="120"/>
      <c r="B523" s="277" t="s">
        <v>1148</v>
      </c>
      <c r="C523" s="277"/>
      <c r="D523" s="488"/>
      <c r="E523" s="488"/>
      <c r="F523" s="488"/>
      <c r="G523" s="488"/>
      <c r="H523" s="488"/>
      <c r="I523" s="488"/>
      <c r="J523" s="488"/>
      <c r="K523" s="488"/>
      <c r="L523" s="488"/>
      <c r="M523" s="488"/>
      <c r="N523" s="488"/>
      <c r="O523" s="488"/>
      <c r="P523" s="488"/>
      <c r="Q523" s="488"/>
      <c r="R523" s="488"/>
      <c r="S523" s="488"/>
      <c r="T523" s="488"/>
      <c r="U523" s="488"/>
      <c r="V523" s="488"/>
      <c r="W523" s="488"/>
      <c r="X523" s="488"/>
      <c r="Y523" s="488"/>
      <c r="Z523" s="488"/>
      <c r="AA523" s="488"/>
      <c r="AB523" s="488"/>
      <c r="AC523" s="488"/>
      <c r="AD523" s="488"/>
      <c r="AE523" s="488"/>
      <c r="AF523" s="488"/>
      <c r="AG523" s="488"/>
      <c r="AH523" s="488"/>
      <c r="AI523" s="488"/>
      <c r="AJ523" s="488"/>
      <c r="AK523" s="488"/>
      <c r="AL523" s="488"/>
      <c r="AM523" s="488"/>
      <c r="AN523" s="488"/>
      <c r="AO523" s="488"/>
      <c r="AP523" s="488"/>
      <c r="AQ523" s="488"/>
      <c r="AR523" s="488"/>
    </row>
    <row r="524" spans="1:44" ht="15.75">
      <c r="A524" s="120"/>
      <c r="B524" s="277" t="s">
        <v>1149</v>
      </c>
      <c r="C524" s="277"/>
      <c r="D524" s="488"/>
      <c r="E524" s="488"/>
      <c r="F524" s="488"/>
      <c r="G524" s="488"/>
      <c r="H524" s="488"/>
      <c r="I524" s="488"/>
      <c r="J524" s="488"/>
      <c r="K524" s="488"/>
      <c r="L524" s="488"/>
      <c r="M524" s="488"/>
      <c r="N524" s="488"/>
      <c r="O524" s="488"/>
      <c r="P524" s="488"/>
      <c r="Q524" s="488"/>
      <c r="R524" s="488"/>
      <c r="S524" s="488"/>
      <c r="T524" s="488"/>
      <c r="U524" s="488"/>
      <c r="V524" s="488"/>
      <c r="W524" s="488"/>
      <c r="X524" s="488"/>
      <c r="Y524" s="488"/>
      <c r="Z524" s="488"/>
      <c r="AA524" s="488"/>
      <c r="AB524" s="488"/>
      <c r="AC524" s="488"/>
      <c r="AD524" s="488"/>
      <c r="AE524" s="488"/>
      <c r="AF524" s="488"/>
      <c r="AG524" s="488"/>
      <c r="AH524" s="488"/>
      <c r="AI524" s="488"/>
      <c r="AJ524" s="488"/>
      <c r="AK524" s="488"/>
      <c r="AL524" s="488"/>
      <c r="AM524" s="488"/>
      <c r="AN524" s="488"/>
      <c r="AO524" s="488"/>
      <c r="AP524" s="488"/>
      <c r="AQ524" s="488"/>
      <c r="AR524" s="488"/>
    </row>
    <row r="525" spans="1:44">
      <c r="A525" s="120"/>
      <c r="C525" s="120" t="s">
        <v>1123</v>
      </c>
      <c r="D525" s="120"/>
      <c r="E525" s="120">
        <v>0</v>
      </c>
      <c r="F525" s="120">
        <v>0</v>
      </c>
      <c r="G525" s="120">
        <v>0</v>
      </c>
      <c r="H525" s="120">
        <v>0</v>
      </c>
      <c r="I525" s="120">
        <v>0</v>
      </c>
      <c r="J525" s="120">
        <v>0</v>
      </c>
      <c r="K525" s="120">
        <v>0</v>
      </c>
      <c r="L525" s="120">
        <v>0</v>
      </c>
      <c r="M525" s="120">
        <v>0</v>
      </c>
      <c r="N525" s="120">
        <v>0</v>
      </c>
      <c r="O525" s="120">
        <v>0</v>
      </c>
      <c r="P525" s="120">
        <v>0</v>
      </c>
      <c r="Q525" s="120">
        <v>0</v>
      </c>
      <c r="R525" s="120">
        <v>0</v>
      </c>
      <c r="S525" s="120">
        <v>0</v>
      </c>
      <c r="T525" s="120">
        <v>0</v>
      </c>
      <c r="U525" s="120">
        <v>0</v>
      </c>
      <c r="V525" s="120">
        <v>0</v>
      </c>
      <c r="W525" s="120">
        <v>0</v>
      </c>
      <c r="X525" s="120">
        <v>0</v>
      </c>
      <c r="Y525" s="120">
        <v>0</v>
      </c>
      <c r="Z525" s="120">
        <v>0</v>
      </c>
      <c r="AA525" s="120">
        <v>0</v>
      </c>
      <c r="AB525" s="120">
        <v>0</v>
      </c>
      <c r="AC525" s="120">
        <v>0</v>
      </c>
      <c r="AD525" s="120">
        <v>0</v>
      </c>
      <c r="AE525" s="120">
        <v>0</v>
      </c>
      <c r="AF525" s="120">
        <v>0</v>
      </c>
      <c r="AG525" s="120">
        <v>0</v>
      </c>
      <c r="AH525" s="120">
        <v>0</v>
      </c>
      <c r="AI525" s="120">
        <v>0</v>
      </c>
      <c r="AJ525" s="120">
        <v>0</v>
      </c>
      <c r="AK525" s="120">
        <v>0</v>
      </c>
      <c r="AL525" s="120">
        <v>0</v>
      </c>
      <c r="AM525" s="120">
        <v>0</v>
      </c>
      <c r="AN525" s="120">
        <v>0</v>
      </c>
      <c r="AO525" s="120">
        <v>0</v>
      </c>
      <c r="AP525" s="120">
        <v>0</v>
      </c>
      <c r="AQ525" s="120">
        <v>0</v>
      </c>
      <c r="AR525" s="120">
        <v>0</v>
      </c>
    </row>
    <row r="526" spans="1:44">
      <c r="A526" s="120"/>
      <c r="C526" s="120" t="s">
        <v>1144</v>
      </c>
      <c r="D526" s="120"/>
      <c r="E526" s="120">
        <v>0</v>
      </c>
      <c r="F526" s="120">
        <v>0</v>
      </c>
      <c r="G526" s="120">
        <v>0</v>
      </c>
      <c r="H526" s="120">
        <v>0</v>
      </c>
      <c r="I526" s="120">
        <v>0</v>
      </c>
      <c r="J526" s="120">
        <v>0</v>
      </c>
      <c r="K526" s="120">
        <v>0</v>
      </c>
      <c r="L526" s="120">
        <v>0</v>
      </c>
      <c r="M526" s="120">
        <v>0</v>
      </c>
      <c r="N526" s="120">
        <v>0</v>
      </c>
      <c r="O526" s="120">
        <v>0</v>
      </c>
      <c r="P526" s="120">
        <v>0</v>
      </c>
      <c r="Q526" s="120">
        <v>0</v>
      </c>
      <c r="R526" s="120">
        <v>0</v>
      </c>
      <c r="S526" s="120">
        <v>0</v>
      </c>
      <c r="T526" s="120">
        <v>0</v>
      </c>
      <c r="U526" s="120">
        <v>0</v>
      </c>
      <c r="V526" s="120">
        <v>0</v>
      </c>
      <c r="W526" s="120">
        <v>0</v>
      </c>
      <c r="X526" s="120">
        <v>0</v>
      </c>
      <c r="Y526" s="120">
        <v>0</v>
      </c>
      <c r="Z526" s="120">
        <v>0</v>
      </c>
      <c r="AA526" s="120">
        <v>0</v>
      </c>
      <c r="AB526" s="120">
        <v>0</v>
      </c>
      <c r="AC526" s="120">
        <v>0</v>
      </c>
      <c r="AD526" s="120">
        <v>0</v>
      </c>
      <c r="AE526" s="120">
        <v>4328.2477954301403</v>
      </c>
      <c r="AF526" s="120">
        <v>16001.104231874941</v>
      </c>
      <c r="AG526" s="120">
        <v>16001.196796219299</v>
      </c>
      <c r="AH526" s="120">
        <v>16001.306269249211</v>
      </c>
      <c r="AI526" s="120">
        <v>15998.546336021032</v>
      </c>
      <c r="AJ526" s="120">
        <v>15998.55061294537</v>
      </c>
      <c r="AK526" s="120">
        <v>15998.61963288683</v>
      </c>
      <c r="AL526" s="120">
        <v>15998.594719129909</v>
      </c>
      <c r="AM526" s="120">
        <v>15998.622389176609</v>
      </c>
      <c r="AN526" s="120">
        <v>15999.135852552312</v>
      </c>
      <c r="AO526" s="120">
        <v>15999.14723008617</v>
      </c>
      <c r="AP526" s="120">
        <v>15999.157362382448</v>
      </c>
      <c r="AQ526" s="120">
        <v>15999.167312340091</v>
      </c>
      <c r="AR526" s="120">
        <v>15999.177107734411</v>
      </c>
    </row>
    <row r="527" spans="1:44" ht="15.75">
      <c r="A527" s="120"/>
      <c r="C527" s="277" t="s">
        <v>38</v>
      </c>
      <c r="D527" s="277"/>
      <c r="E527" s="277">
        <v>0</v>
      </c>
      <c r="F527" s="277">
        <v>0</v>
      </c>
      <c r="G527" s="277">
        <v>0</v>
      </c>
      <c r="H527" s="277">
        <v>0</v>
      </c>
      <c r="I527" s="277">
        <v>0</v>
      </c>
      <c r="J527" s="277">
        <v>0</v>
      </c>
      <c r="K527" s="277">
        <v>0</v>
      </c>
      <c r="L527" s="277">
        <v>0</v>
      </c>
      <c r="M527" s="277">
        <v>0</v>
      </c>
      <c r="N527" s="277">
        <v>0</v>
      </c>
      <c r="O527" s="277">
        <v>0</v>
      </c>
      <c r="P527" s="277">
        <v>0</v>
      </c>
      <c r="Q527" s="277">
        <v>0</v>
      </c>
      <c r="R527" s="277">
        <v>0</v>
      </c>
      <c r="S527" s="277">
        <v>0</v>
      </c>
      <c r="T527" s="277">
        <v>0</v>
      </c>
      <c r="U527" s="277">
        <v>0</v>
      </c>
      <c r="V527" s="277">
        <v>0</v>
      </c>
      <c r="W527" s="277">
        <v>0</v>
      </c>
      <c r="X527" s="277">
        <v>0</v>
      </c>
      <c r="Y527" s="277">
        <v>0</v>
      </c>
      <c r="Z527" s="277">
        <v>0</v>
      </c>
      <c r="AA527" s="277">
        <v>0</v>
      </c>
      <c r="AB527" s="277">
        <v>0</v>
      </c>
      <c r="AC527" s="277">
        <v>0</v>
      </c>
      <c r="AD527" s="277">
        <v>0</v>
      </c>
      <c r="AE527" s="277">
        <v>4328.2477954301403</v>
      </c>
      <c r="AF527" s="277">
        <v>16001.104231874941</v>
      </c>
      <c r="AG527" s="277">
        <v>16001.196796219299</v>
      </c>
      <c r="AH527" s="277">
        <v>16001.306269249211</v>
      </c>
      <c r="AI527" s="277">
        <v>15998.546336021032</v>
      </c>
      <c r="AJ527" s="277">
        <v>15998.55061294537</v>
      </c>
      <c r="AK527" s="277">
        <v>15998.61963288683</v>
      </c>
      <c r="AL527" s="277">
        <v>15998.594719129909</v>
      </c>
      <c r="AM527" s="277">
        <v>15998.622389176609</v>
      </c>
      <c r="AN527" s="277">
        <v>15999.135852552312</v>
      </c>
      <c r="AO527" s="277">
        <v>15999.14723008617</v>
      </c>
      <c r="AP527" s="277">
        <v>15999.157362382448</v>
      </c>
      <c r="AQ527" s="277">
        <v>15999.167312340091</v>
      </c>
      <c r="AR527" s="277">
        <v>15999.177107734411</v>
      </c>
    </row>
    <row r="528" spans="1:44" ht="15.75">
      <c r="A528" s="120"/>
      <c r="B528" s="277" t="s">
        <v>1150</v>
      </c>
      <c r="C528" s="277"/>
      <c r="D528" s="488"/>
      <c r="E528" s="488"/>
      <c r="F528" s="488"/>
      <c r="G528" s="488"/>
      <c r="H528" s="488"/>
      <c r="I528" s="488"/>
      <c r="J528" s="488"/>
      <c r="K528" s="488"/>
      <c r="L528" s="488"/>
      <c r="M528" s="488"/>
      <c r="N528" s="488"/>
      <c r="O528" s="488"/>
      <c r="P528" s="488"/>
      <c r="Q528" s="488"/>
      <c r="R528" s="488"/>
      <c r="S528" s="488"/>
      <c r="T528" s="488"/>
      <c r="U528" s="488"/>
      <c r="V528" s="488"/>
      <c r="W528" s="488"/>
      <c r="X528" s="488"/>
      <c r="Y528" s="488"/>
      <c r="Z528" s="488"/>
      <c r="AA528" s="488"/>
      <c r="AB528" s="488"/>
      <c r="AC528" s="488"/>
      <c r="AD528" s="488"/>
      <c r="AE528" s="488"/>
      <c r="AF528" s="488"/>
      <c r="AG528" s="488"/>
      <c r="AH528" s="488"/>
      <c r="AI528" s="488"/>
      <c r="AJ528" s="488"/>
      <c r="AK528" s="488"/>
      <c r="AL528" s="488"/>
      <c r="AM528" s="488"/>
      <c r="AN528" s="488"/>
      <c r="AO528" s="488"/>
      <c r="AP528" s="488"/>
      <c r="AQ528" s="488"/>
      <c r="AR528" s="488"/>
    </row>
    <row r="529" spans="1:44">
      <c r="A529" s="120"/>
      <c r="C529" s="120" t="s">
        <v>1123</v>
      </c>
      <c r="D529" s="120"/>
      <c r="E529" s="120">
        <v>0</v>
      </c>
      <c r="F529" s="120">
        <v>0</v>
      </c>
      <c r="G529" s="120">
        <v>0</v>
      </c>
      <c r="H529" s="120">
        <v>0</v>
      </c>
      <c r="I529" s="120">
        <v>0</v>
      </c>
      <c r="J529" s="120">
        <v>0</v>
      </c>
      <c r="K529" s="120">
        <v>0</v>
      </c>
      <c r="L529" s="120">
        <v>0</v>
      </c>
      <c r="M529" s="120">
        <v>0</v>
      </c>
      <c r="N529" s="120">
        <v>0</v>
      </c>
      <c r="O529" s="120">
        <v>0</v>
      </c>
      <c r="P529" s="120">
        <v>0</v>
      </c>
      <c r="Q529" s="120">
        <v>0</v>
      </c>
      <c r="R529" s="120">
        <v>0</v>
      </c>
      <c r="S529" s="120">
        <v>0</v>
      </c>
      <c r="T529" s="120">
        <v>0</v>
      </c>
      <c r="U529" s="120">
        <v>0</v>
      </c>
      <c r="V529" s="120">
        <v>0</v>
      </c>
      <c r="W529" s="120">
        <v>0</v>
      </c>
      <c r="X529" s="120">
        <v>0</v>
      </c>
      <c r="Y529" s="120">
        <v>0</v>
      </c>
      <c r="Z529" s="120">
        <v>0</v>
      </c>
      <c r="AA529" s="120">
        <v>0</v>
      </c>
      <c r="AB529" s="120">
        <v>0</v>
      </c>
      <c r="AC529" s="120">
        <v>0</v>
      </c>
      <c r="AD529" s="120">
        <v>0</v>
      </c>
      <c r="AE529" s="120">
        <v>0</v>
      </c>
      <c r="AF529" s="120">
        <v>0</v>
      </c>
      <c r="AG529" s="120">
        <v>0</v>
      </c>
      <c r="AH529" s="120">
        <v>0</v>
      </c>
      <c r="AI529" s="120">
        <v>0</v>
      </c>
      <c r="AJ529" s="120">
        <v>0</v>
      </c>
      <c r="AK529" s="120">
        <v>0</v>
      </c>
      <c r="AL529" s="120">
        <v>0</v>
      </c>
      <c r="AM529" s="120">
        <v>0</v>
      </c>
      <c r="AN529" s="120">
        <v>0</v>
      </c>
      <c r="AO529" s="120">
        <v>0</v>
      </c>
      <c r="AP529" s="120">
        <v>0</v>
      </c>
      <c r="AQ529" s="120">
        <v>0</v>
      </c>
      <c r="AR529" s="120">
        <v>0</v>
      </c>
    </row>
    <row r="530" spans="1:44">
      <c r="A530" s="120"/>
      <c r="C530" s="120" t="s">
        <v>1144</v>
      </c>
      <c r="D530" s="120"/>
      <c r="E530" s="120">
        <v>0</v>
      </c>
      <c r="F530" s="120">
        <v>0</v>
      </c>
      <c r="G530" s="120">
        <v>0</v>
      </c>
      <c r="H530" s="120">
        <v>0</v>
      </c>
      <c r="I530" s="120">
        <v>0</v>
      </c>
      <c r="J530" s="120">
        <v>0</v>
      </c>
      <c r="K530" s="120">
        <v>0</v>
      </c>
      <c r="L530" s="120">
        <v>0</v>
      </c>
      <c r="M530" s="120">
        <v>0</v>
      </c>
      <c r="N530" s="120">
        <v>0</v>
      </c>
      <c r="O530" s="120">
        <v>0</v>
      </c>
      <c r="P530" s="120">
        <v>0</v>
      </c>
      <c r="Q530" s="120">
        <v>0</v>
      </c>
      <c r="R530" s="120">
        <v>0</v>
      </c>
      <c r="S530" s="120">
        <v>0</v>
      </c>
      <c r="T530" s="120">
        <v>0</v>
      </c>
      <c r="U530" s="120">
        <v>0</v>
      </c>
      <c r="V530" s="120">
        <v>0</v>
      </c>
      <c r="W530" s="120">
        <v>0</v>
      </c>
      <c r="X530" s="120">
        <v>0</v>
      </c>
      <c r="Y530" s="120">
        <v>0</v>
      </c>
      <c r="Z530" s="120">
        <v>0</v>
      </c>
      <c r="AA530" s="120">
        <v>14075.790020673969</v>
      </c>
      <c r="AB530" s="120">
        <v>56827.815979326035</v>
      </c>
      <c r="AC530" s="120">
        <v>56200</v>
      </c>
      <c r="AD530" s="120">
        <v>55224.526018062657</v>
      </c>
      <c r="AE530" s="120">
        <v>57674.838363385723</v>
      </c>
      <c r="AF530" s="120">
        <v>56203.878614460707</v>
      </c>
      <c r="AG530" s="120">
        <v>56204.203746720355</v>
      </c>
      <c r="AH530" s="120">
        <v>56204.588270737884</v>
      </c>
      <c r="AI530" s="120">
        <v>56194.894005273905</v>
      </c>
      <c r="AJ530" s="120">
        <v>56194.909027970622</v>
      </c>
      <c r="AK530" s="120">
        <v>56195.151460514942</v>
      </c>
      <c r="AL530" s="120">
        <v>56195.063950943761</v>
      </c>
      <c r="AM530" s="120">
        <v>56195.161141982877</v>
      </c>
      <c r="AN530" s="120">
        <v>56196.964682090045</v>
      </c>
      <c r="AO530" s="120">
        <v>56197.00464567764</v>
      </c>
      <c r="AP530" s="120">
        <v>56197.040235368411</v>
      </c>
      <c r="AQ530" s="120">
        <v>56197.075184594578</v>
      </c>
      <c r="AR530" s="120">
        <v>56197.109590917156</v>
      </c>
    </row>
    <row r="531" spans="1:44" ht="15.75">
      <c r="A531" s="120"/>
      <c r="C531" s="120" t="s">
        <v>38</v>
      </c>
      <c r="D531" s="277"/>
      <c r="E531" s="277">
        <v>0</v>
      </c>
      <c r="F531" s="277">
        <v>0</v>
      </c>
      <c r="G531" s="277">
        <v>0</v>
      </c>
      <c r="H531" s="277">
        <v>0</v>
      </c>
      <c r="I531" s="277">
        <v>0</v>
      </c>
      <c r="J531" s="277">
        <v>0</v>
      </c>
      <c r="K531" s="277">
        <v>0</v>
      </c>
      <c r="L531" s="277">
        <v>0</v>
      </c>
      <c r="M531" s="277">
        <v>0</v>
      </c>
      <c r="N531" s="277">
        <v>0</v>
      </c>
      <c r="O531" s="277">
        <v>0</v>
      </c>
      <c r="P531" s="277">
        <v>0</v>
      </c>
      <c r="Q531" s="277">
        <v>0</v>
      </c>
      <c r="R531" s="277">
        <v>0</v>
      </c>
      <c r="S531" s="277">
        <v>0</v>
      </c>
      <c r="T531" s="277">
        <v>0</v>
      </c>
      <c r="U531" s="277">
        <v>0</v>
      </c>
      <c r="V531" s="277">
        <v>0</v>
      </c>
      <c r="W531" s="277">
        <v>0</v>
      </c>
      <c r="X531" s="277">
        <v>0</v>
      </c>
      <c r="Y531" s="277">
        <v>0</v>
      </c>
      <c r="Z531" s="277">
        <v>0</v>
      </c>
      <c r="AA531" s="277">
        <v>14075.790020673969</v>
      </c>
      <c r="AB531" s="277">
        <v>56827.815979326035</v>
      </c>
      <c r="AC531" s="277">
        <v>56200</v>
      </c>
      <c r="AD531" s="277">
        <v>55224.526018062657</v>
      </c>
      <c r="AE531" s="277">
        <v>57674.838363385723</v>
      </c>
      <c r="AF531" s="277">
        <v>56203.878614460707</v>
      </c>
      <c r="AG531" s="277">
        <v>56204.203746720355</v>
      </c>
      <c r="AH531" s="277">
        <v>56204.588270737884</v>
      </c>
      <c r="AI531" s="277">
        <v>56194.894005273905</v>
      </c>
      <c r="AJ531" s="277">
        <v>56194.909027970622</v>
      </c>
      <c r="AK531" s="277">
        <v>56195.151460514942</v>
      </c>
      <c r="AL531" s="277">
        <v>56195.063950943761</v>
      </c>
      <c r="AM531" s="277">
        <v>56195.161141982877</v>
      </c>
      <c r="AN531" s="277">
        <v>56196.964682090045</v>
      </c>
      <c r="AO531" s="277">
        <v>56197.00464567764</v>
      </c>
      <c r="AP531" s="277">
        <v>56197.040235368411</v>
      </c>
      <c r="AQ531" s="277">
        <v>56197.075184594578</v>
      </c>
      <c r="AR531" s="277">
        <v>56197.109590917156</v>
      </c>
    </row>
    <row r="532" spans="1:44" ht="15.75">
      <c r="A532" s="120"/>
      <c r="B532" s="277" t="s">
        <v>1151</v>
      </c>
      <c r="C532" s="277"/>
      <c r="D532" s="488"/>
      <c r="E532" s="488"/>
      <c r="F532" s="488"/>
      <c r="G532" s="488"/>
      <c r="H532" s="488"/>
      <c r="I532" s="488"/>
      <c r="J532" s="488"/>
      <c r="K532" s="488"/>
      <c r="L532" s="488"/>
      <c r="M532" s="488"/>
      <c r="N532" s="488"/>
      <c r="O532" s="488"/>
      <c r="P532" s="488"/>
      <c r="Q532" s="488"/>
      <c r="R532" s="488"/>
      <c r="S532" s="488"/>
      <c r="T532" s="488"/>
      <c r="U532" s="488"/>
      <c r="V532" s="488"/>
      <c r="W532" s="488"/>
      <c r="X532" s="488"/>
      <c r="Y532" s="488"/>
      <c r="Z532" s="488"/>
      <c r="AA532" s="488"/>
      <c r="AB532" s="488"/>
      <c r="AC532" s="488"/>
      <c r="AD532" s="488"/>
      <c r="AE532" s="488"/>
      <c r="AF532" s="488"/>
      <c r="AG532" s="488"/>
      <c r="AH532" s="488"/>
      <c r="AI532" s="488"/>
      <c r="AJ532" s="488"/>
      <c r="AK532" s="488"/>
      <c r="AL532" s="488"/>
      <c r="AM532" s="488"/>
      <c r="AN532" s="488"/>
      <c r="AO532" s="488"/>
      <c r="AP532" s="488"/>
      <c r="AQ532" s="488"/>
      <c r="AR532" s="488"/>
    </row>
    <row r="533" spans="1:44">
      <c r="A533" s="120"/>
      <c r="C533" s="120" t="s">
        <v>1123</v>
      </c>
      <c r="D533" s="120"/>
      <c r="E533" s="120">
        <v>0</v>
      </c>
      <c r="F533" s="120">
        <v>0</v>
      </c>
      <c r="G533" s="120">
        <v>0</v>
      </c>
      <c r="H533" s="120">
        <v>0</v>
      </c>
      <c r="I533" s="120">
        <v>0</v>
      </c>
      <c r="J533" s="120">
        <v>0</v>
      </c>
      <c r="K533" s="120">
        <v>0</v>
      </c>
      <c r="L533" s="120">
        <v>0</v>
      </c>
      <c r="M533" s="120">
        <v>0</v>
      </c>
      <c r="N533" s="120">
        <v>0</v>
      </c>
      <c r="O533" s="120">
        <v>0</v>
      </c>
      <c r="P533" s="120">
        <v>0</v>
      </c>
      <c r="Q533" s="120">
        <v>0</v>
      </c>
      <c r="R533" s="120">
        <v>0</v>
      </c>
      <c r="S533" s="120">
        <v>0</v>
      </c>
      <c r="T533" s="120">
        <v>0</v>
      </c>
      <c r="U533" s="120">
        <v>0</v>
      </c>
      <c r="V533" s="120">
        <v>0</v>
      </c>
      <c r="W533" s="120">
        <v>0</v>
      </c>
      <c r="X533" s="120">
        <v>0</v>
      </c>
      <c r="Y533" s="120">
        <v>0</v>
      </c>
      <c r="Z533" s="120">
        <v>0</v>
      </c>
      <c r="AA533" s="120">
        <v>0</v>
      </c>
      <c r="AB533" s="120">
        <v>0</v>
      </c>
      <c r="AC533" s="120">
        <v>0</v>
      </c>
      <c r="AD533" s="120">
        <v>0</v>
      </c>
      <c r="AE533" s="120">
        <v>0</v>
      </c>
      <c r="AF533" s="120">
        <v>0</v>
      </c>
      <c r="AG533" s="120">
        <v>0</v>
      </c>
      <c r="AH533" s="120">
        <v>0</v>
      </c>
      <c r="AI533" s="120">
        <v>0</v>
      </c>
      <c r="AJ533" s="120">
        <v>0</v>
      </c>
      <c r="AK533" s="120">
        <v>0</v>
      </c>
      <c r="AL533" s="120">
        <v>0</v>
      </c>
      <c r="AM533" s="120">
        <v>0</v>
      </c>
      <c r="AN533" s="120">
        <v>0</v>
      </c>
      <c r="AO533" s="120">
        <v>0</v>
      </c>
      <c r="AP533" s="120">
        <v>0</v>
      </c>
      <c r="AQ533" s="120">
        <v>0</v>
      </c>
      <c r="AR533" s="120">
        <v>0</v>
      </c>
    </row>
    <row r="534" spans="1:44">
      <c r="A534" s="120"/>
      <c r="C534" s="120" t="s">
        <v>1144</v>
      </c>
      <c r="D534" s="120"/>
      <c r="E534" s="120">
        <v>0</v>
      </c>
      <c r="F534" s="120">
        <v>0</v>
      </c>
      <c r="G534" s="120">
        <v>0</v>
      </c>
      <c r="H534" s="120">
        <v>0</v>
      </c>
      <c r="I534" s="120">
        <v>0</v>
      </c>
      <c r="J534" s="120">
        <v>0</v>
      </c>
      <c r="K534" s="120">
        <v>0</v>
      </c>
      <c r="L534" s="120">
        <v>0</v>
      </c>
      <c r="M534" s="120">
        <v>0</v>
      </c>
      <c r="N534" s="120">
        <v>0</v>
      </c>
      <c r="O534" s="120">
        <v>0</v>
      </c>
      <c r="P534" s="120">
        <v>0</v>
      </c>
      <c r="Q534" s="120">
        <v>0</v>
      </c>
      <c r="R534" s="120">
        <v>0</v>
      </c>
      <c r="S534" s="120">
        <v>0</v>
      </c>
      <c r="T534" s="120">
        <v>0</v>
      </c>
      <c r="U534" s="120">
        <v>0</v>
      </c>
      <c r="V534" s="120">
        <v>0</v>
      </c>
      <c r="W534" s="120">
        <v>0</v>
      </c>
      <c r="X534" s="120">
        <v>0</v>
      </c>
      <c r="Y534" s="120">
        <v>0</v>
      </c>
      <c r="Z534" s="120">
        <v>0</v>
      </c>
      <c r="AA534" s="120">
        <v>6011.0135319604105</v>
      </c>
      <c r="AB534" s="120">
        <v>24398.921468039578</v>
      </c>
      <c r="AC534" s="120">
        <v>24761.630000000005</v>
      </c>
      <c r="AD534" s="120">
        <v>25057.391698587155</v>
      </c>
      <c r="AE534" s="120">
        <v>26169.18822537965</v>
      </c>
      <c r="AF534" s="120">
        <v>25501.759869550693</v>
      </c>
      <c r="AG534" s="120">
        <v>25501.907393974521</v>
      </c>
      <c r="AH534" s="120">
        <v>25502.081866615947</v>
      </c>
      <c r="AI534" s="120">
        <v>25497.683223033546</v>
      </c>
      <c r="AJ534" s="120">
        <v>25497.690039381672</v>
      </c>
      <c r="AK534" s="120">
        <v>25497.80003991336</v>
      </c>
      <c r="AL534" s="120">
        <v>25497.7603336133</v>
      </c>
      <c r="AM534" s="120">
        <v>25497.804432750239</v>
      </c>
      <c r="AN534" s="120">
        <v>25498.622765005264</v>
      </c>
      <c r="AO534" s="120">
        <v>25498.640897949841</v>
      </c>
      <c r="AP534" s="120">
        <v>25498.657046297052</v>
      </c>
      <c r="AQ534" s="120">
        <v>25498.672904042036</v>
      </c>
      <c r="AR534" s="120">
        <v>25498.688515451729</v>
      </c>
    </row>
    <row r="535" spans="1:44" ht="15.75">
      <c r="A535" s="120"/>
      <c r="C535" s="277" t="s">
        <v>38</v>
      </c>
      <c r="D535" s="277"/>
      <c r="E535" s="277">
        <v>0</v>
      </c>
      <c r="F535" s="277">
        <v>0</v>
      </c>
      <c r="G535" s="277">
        <v>0</v>
      </c>
      <c r="H535" s="277">
        <v>0</v>
      </c>
      <c r="I535" s="277">
        <v>0</v>
      </c>
      <c r="J535" s="277">
        <v>0</v>
      </c>
      <c r="K535" s="277">
        <v>0</v>
      </c>
      <c r="L535" s="277">
        <v>0</v>
      </c>
      <c r="M535" s="277">
        <v>0</v>
      </c>
      <c r="N535" s="277">
        <v>0</v>
      </c>
      <c r="O535" s="277">
        <v>0</v>
      </c>
      <c r="P535" s="277">
        <v>0</v>
      </c>
      <c r="Q535" s="277">
        <v>0</v>
      </c>
      <c r="R535" s="277">
        <v>0</v>
      </c>
      <c r="S535" s="277">
        <v>0</v>
      </c>
      <c r="T535" s="277">
        <v>0</v>
      </c>
      <c r="U535" s="277">
        <v>0</v>
      </c>
      <c r="V535" s="277">
        <v>0</v>
      </c>
      <c r="W535" s="277">
        <v>0</v>
      </c>
      <c r="X535" s="277">
        <v>0</v>
      </c>
      <c r="Y535" s="277">
        <v>0</v>
      </c>
      <c r="Z535" s="277">
        <v>0</v>
      </c>
      <c r="AA535" s="277">
        <v>6011.0135319604105</v>
      </c>
      <c r="AB535" s="277">
        <v>24398.921468039578</v>
      </c>
      <c r="AC535" s="277">
        <v>24761.630000000005</v>
      </c>
      <c r="AD535" s="277">
        <v>25057.391698587155</v>
      </c>
      <c r="AE535" s="277">
        <v>26169.18822537965</v>
      </c>
      <c r="AF535" s="277">
        <v>25501.759869550693</v>
      </c>
      <c r="AG535" s="277">
        <v>25501.907393974521</v>
      </c>
      <c r="AH535" s="277">
        <v>25502.081866615947</v>
      </c>
      <c r="AI535" s="277">
        <v>25497.683223033546</v>
      </c>
      <c r="AJ535" s="277">
        <v>25497.690039381672</v>
      </c>
      <c r="AK535" s="277">
        <v>25497.80003991336</v>
      </c>
      <c r="AL535" s="277">
        <v>25497.7603336133</v>
      </c>
      <c r="AM535" s="277">
        <v>25497.804432750239</v>
      </c>
      <c r="AN535" s="277">
        <v>25498.622765005264</v>
      </c>
      <c r="AO535" s="277">
        <v>25498.640897949841</v>
      </c>
      <c r="AP535" s="277">
        <v>25498.657046297052</v>
      </c>
      <c r="AQ535" s="277">
        <v>25498.672904042036</v>
      </c>
      <c r="AR535" s="277">
        <v>25498.688515451729</v>
      </c>
    </row>
    <row r="536" spans="1:44" ht="15.75">
      <c r="A536" s="120"/>
      <c r="B536" s="277" t="s">
        <v>1152</v>
      </c>
      <c r="C536" s="277"/>
      <c r="D536" s="488"/>
      <c r="E536" s="488"/>
      <c r="F536" s="488"/>
      <c r="G536" s="488"/>
      <c r="H536" s="488"/>
      <c r="I536" s="488"/>
      <c r="J536" s="488"/>
      <c r="K536" s="488"/>
      <c r="L536" s="488"/>
      <c r="M536" s="488"/>
      <c r="N536" s="488"/>
      <c r="O536" s="488"/>
      <c r="P536" s="488"/>
      <c r="Q536" s="488"/>
      <c r="R536" s="488"/>
      <c r="S536" s="488"/>
      <c r="T536" s="488"/>
      <c r="U536" s="488"/>
      <c r="V536" s="488"/>
      <c r="W536" s="488"/>
      <c r="X536" s="488"/>
      <c r="Y536" s="488"/>
      <c r="Z536" s="488"/>
      <c r="AA536" s="488"/>
      <c r="AB536" s="488"/>
      <c r="AC536" s="488"/>
      <c r="AD536" s="488"/>
      <c r="AE536" s="488"/>
      <c r="AF536" s="488"/>
      <c r="AG536" s="488"/>
      <c r="AH536" s="488"/>
      <c r="AI536" s="488"/>
      <c r="AJ536" s="488"/>
      <c r="AK536" s="488"/>
      <c r="AL536" s="488"/>
      <c r="AM536" s="488"/>
      <c r="AN536" s="488"/>
      <c r="AO536" s="488"/>
      <c r="AP536" s="488"/>
      <c r="AQ536" s="488"/>
      <c r="AR536" s="488"/>
    </row>
    <row r="537" spans="1:44">
      <c r="A537" s="120"/>
      <c r="C537" s="120" t="s">
        <v>1123</v>
      </c>
      <c r="D537" s="120"/>
      <c r="E537" s="120">
        <v>0</v>
      </c>
      <c r="F537" s="120">
        <v>0</v>
      </c>
      <c r="G537" s="120">
        <v>0</v>
      </c>
      <c r="H537" s="120">
        <v>0</v>
      </c>
      <c r="I537" s="120">
        <v>0</v>
      </c>
      <c r="J537" s="120">
        <v>0</v>
      </c>
      <c r="K537" s="120">
        <v>0</v>
      </c>
      <c r="L537" s="120">
        <v>0</v>
      </c>
      <c r="M537" s="120">
        <v>0</v>
      </c>
      <c r="N537" s="120">
        <v>0</v>
      </c>
      <c r="O537" s="120">
        <v>0</v>
      </c>
      <c r="P537" s="120">
        <v>0</v>
      </c>
      <c r="Q537" s="120">
        <v>0</v>
      </c>
      <c r="R537" s="120">
        <v>0</v>
      </c>
      <c r="S537" s="120">
        <v>0</v>
      </c>
      <c r="T537" s="120">
        <v>0</v>
      </c>
      <c r="U537" s="120">
        <v>0</v>
      </c>
      <c r="V537" s="120">
        <v>0</v>
      </c>
      <c r="W537" s="120">
        <v>0</v>
      </c>
      <c r="X537" s="120">
        <v>0</v>
      </c>
      <c r="Y537" s="120">
        <v>0</v>
      </c>
      <c r="Z537" s="120">
        <v>0</v>
      </c>
      <c r="AA537" s="120">
        <v>0</v>
      </c>
      <c r="AB537" s="120">
        <v>0</v>
      </c>
      <c r="AC537" s="120">
        <v>0</v>
      </c>
      <c r="AD537" s="120">
        <v>0</v>
      </c>
      <c r="AE537" s="120">
        <v>0</v>
      </c>
      <c r="AF537" s="120">
        <v>0</v>
      </c>
      <c r="AG537" s="120">
        <v>0</v>
      </c>
      <c r="AH537" s="120">
        <v>0</v>
      </c>
      <c r="AI537" s="120">
        <v>0</v>
      </c>
      <c r="AJ537" s="120">
        <v>0</v>
      </c>
      <c r="AK537" s="120">
        <v>0</v>
      </c>
      <c r="AL537" s="120">
        <v>0</v>
      </c>
      <c r="AM537" s="120">
        <v>0</v>
      </c>
      <c r="AN537" s="120">
        <v>0</v>
      </c>
      <c r="AO537" s="120">
        <v>0</v>
      </c>
      <c r="AP537" s="120">
        <v>0</v>
      </c>
      <c r="AQ537" s="120">
        <v>0</v>
      </c>
      <c r="AR537" s="120">
        <v>0</v>
      </c>
    </row>
    <row r="538" spans="1:44">
      <c r="A538" s="120"/>
      <c r="C538" s="120" t="s">
        <v>1144</v>
      </c>
      <c r="D538" s="120"/>
      <c r="E538" s="120">
        <v>0</v>
      </c>
      <c r="F538" s="120">
        <v>0</v>
      </c>
      <c r="G538" s="120">
        <v>0</v>
      </c>
      <c r="H538" s="120">
        <v>0</v>
      </c>
      <c r="I538" s="120">
        <v>0</v>
      </c>
      <c r="J538" s="120">
        <v>0</v>
      </c>
      <c r="K538" s="120">
        <v>0</v>
      </c>
      <c r="L538" s="120">
        <v>0</v>
      </c>
      <c r="M538" s="120">
        <v>0</v>
      </c>
      <c r="N538" s="120">
        <v>0</v>
      </c>
      <c r="O538" s="120">
        <v>0</v>
      </c>
      <c r="P538" s="120">
        <v>0</v>
      </c>
      <c r="Q538" s="120">
        <v>0</v>
      </c>
      <c r="R538" s="120">
        <v>16666.600000000002</v>
      </c>
      <c r="S538" s="120">
        <v>23333.4</v>
      </c>
      <c r="T538" s="120">
        <v>33333.300000000003</v>
      </c>
      <c r="U538" s="120">
        <v>51187.000000000007</v>
      </c>
      <c r="V538" s="120">
        <v>73125.000000000015</v>
      </c>
      <c r="W538" s="120">
        <v>102568.70000000001</v>
      </c>
      <c r="X538" s="120">
        <v>143601.29999999999</v>
      </c>
      <c r="Y538" s="120">
        <v>154840.40000000002</v>
      </c>
      <c r="Z538" s="120">
        <v>152150.20000000001</v>
      </c>
      <c r="AA538" s="120">
        <v>150432.88971650176</v>
      </c>
      <c r="AB538" s="120">
        <v>101117.11028349824</v>
      </c>
      <c r="AC538" s="120">
        <v>100000</v>
      </c>
      <c r="AD538" s="120">
        <v>98264.281170930015</v>
      </c>
      <c r="AE538" s="120">
        <v>102624.26755050829</v>
      </c>
      <c r="AF538" s="120">
        <v>108124.43650041542</v>
      </c>
      <c r="AG538" s="120">
        <v>138129.50301339015</v>
      </c>
      <c r="AH538" s="120">
        <v>168812.14334968862</v>
      </c>
      <c r="AI538" s="120">
        <v>195865.636721499</v>
      </c>
      <c r="AJ538" s="120">
        <v>204305.03097184049</v>
      </c>
      <c r="AK538" s="120">
        <v>201806.34665456341</v>
      </c>
      <c r="AL538" s="120">
        <v>199982.4339891237</v>
      </c>
      <c r="AM538" s="120">
        <v>199982.77986470785</v>
      </c>
      <c r="AN538" s="120">
        <v>199989.19815690408</v>
      </c>
      <c r="AO538" s="120">
        <v>199989.3403760771</v>
      </c>
      <c r="AP538" s="120">
        <v>199989.46702978082</v>
      </c>
      <c r="AQ538" s="120">
        <v>199989.59140425117</v>
      </c>
      <c r="AR538" s="120">
        <v>199989.71384668033</v>
      </c>
    </row>
    <row r="539" spans="1:44" ht="15.75">
      <c r="A539" s="120"/>
      <c r="C539" s="120" t="s">
        <v>38</v>
      </c>
      <c r="D539" s="277"/>
      <c r="E539" s="277">
        <v>0</v>
      </c>
      <c r="F539" s="277">
        <v>0</v>
      </c>
      <c r="G539" s="277">
        <v>0</v>
      </c>
      <c r="H539" s="277">
        <v>0</v>
      </c>
      <c r="I539" s="277">
        <v>0</v>
      </c>
      <c r="J539" s="277">
        <v>0</v>
      </c>
      <c r="K539" s="277">
        <v>0</v>
      </c>
      <c r="L539" s="277">
        <v>0</v>
      </c>
      <c r="M539" s="277">
        <v>0</v>
      </c>
      <c r="N539" s="277">
        <v>0</v>
      </c>
      <c r="O539" s="277">
        <v>0</v>
      </c>
      <c r="P539" s="277">
        <v>0</v>
      </c>
      <c r="Q539" s="277">
        <v>0</v>
      </c>
      <c r="R539" s="277">
        <v>16666.600000000002</v>
      </c>
      <c r="S539" s="277">
        <v>23333.4</v>
      </c>
      <c r="T539" s="277">
        <v>33333.300000000003</v>
      </c>
      <c r="U539" s="277">
        <v>51187.000000000007</v>
      </c>
      <c r="V539" s="277">
        <v>73125.000000000015</v>
      </c>
      <c r="W539" s="277">
        <v>102568.70000000001</v>
      </c>
      <c r="X539" s="277">
        <v>143601.29999999999</v>
      </c>
      <c r="Y539" s="277">
        <v>154840.40000000002</v>
      </c>
      <c r="Z539" s="277">
        <v>152150.20000000001</v>
      </c>
      <c r="AA539" s="277">
        <v>150432.88971650176</v>
      </c>
      <c r="AB539" s="277">
        <v>101117.11028349824</v>
      </c>
      <c r="AC539" s="277">
        <v>100000</v>
      </c>
      <c r="AD539" s="277">
        <v>98264.281170930015</v>
      </c>
      <c r="AE539" s="277">
        <v>102624.26755050829</v>
      </c>
      <c r="AF539" s="277">
        <v>108124.43650041542</v>
      </c>
      <c r="AG539" s="277">
        <v>138129.50301339015</v>
      </c>
      <c r="AH539" s="277">
        <v>168812.14334968862</v>
      </c>
      <c r="AI539" s="277">
        <v>195865.636721499</v>
      </c>
      <c r="AJ539" s="277">
        <v>204305.03097184049</v>
      </c>
      <c r="AK539" s="277">
        <v>201806.34665456341</v>
      </c>
      <c r="AL539" s="277">
        <v>199982.4339891237</v>
      </c>
      <c r="AM539" s="277">
        <v>199982.77986470785</v>
      </c>
      <c r="AN539" s="277">
        <v>199989.19815690408</v>
      </c>
      <c r="AO539" s="277">
        <v>199989.3403760771</v>
      </c>
      <c r="AP539" s="277">
        <v>199989.46702978082</v>
      </c>
      <c r="AQ539" s="277">
        <v>199989.59140425117</v>
      </c>
      <c r="AR539" s="277">
        <v>199989.71384668033</v>
      </c>
    </row>
    <row r="540" spans="1:44" ht="15.75">
      <c r="A540" s="120"/>
      <c r="B540" s="277" t="s">
        <v>1153</v>
      </c>
      <c r="C540" s="277"/>
      <c r="D540" s="488"/>
      <c r="E540" s="488"/>
      <c r="F540" s="488"/>
      <c r="G540" s="488"/>
      <c r="H540" s="488"/>
      <c r="I540" s="488"/>
      <c r="J540" s="488"/>
      <c r="K540" s="488"/>
      <c r="L540" s="488"/>
      <c r="M540" s="488"/>
      <c r="N540" s="488"/>
      <c r="O540" s="488"/>
      <c r="P540" s="488"/>
      <c r="Q540" s="488"/>
      <c r="R540" s="488"/>
      <c r="S540" s="488"/>
      <c r="T540" s="488"/>
      <c r="U540" s="488"/>
      <c r="V540" s="488"/>
      <c r="W540" s="488"/>
      <c r="X540" s="488"/>
      <c r="Y540" s="488"/>
      <c r="Z540" s="488"/>
      <c r="AA540" s="488"/>
      <c r="AB540" s="488"/>
      <c r="AC540" s="488"/>
      <c r="AD540" s="488"/>
      <c r="AE540" s="488"/>
      <c r="AF540" s="488"/>
      <c r="AG540" s="488"/>
      <c r="AH540" s="488"/>
      <c r="AI540" s="488"/>
      <c r="AJ540" s="488"/>
      <c r="AK540" s="488"/>
      <c r="AL540" s="488"/>
      <c r="AM540" s="488"/>
      <c r="AN540" s="488"/>
      <c r="AO540" s="488"/>
      <c r="AP540" s="488"/>
      <c r="AQ540" s="488"/>
      <c r="AR540" s="488"/>
    </row>
    <row r="541" spans="1:44">
      <c r="A541" s="120"/>
      <c r="C541" s="120" t="s">
        <v>1123</v>
      </c>
      <c r="D541" s="120"/>
      <c r="E541" s="120">
        <v>0</v>
      </c>
      <c r="F541" s="120">
        <v>0</v>
      </c>
      <c r="G541" s="120">
        <v>0</v>
      </c>
      <c r="H541" s="120">
        <v>0</v>
      </c>
      <c r="I541" s="120">
        <v>0</v>
      </c>
      <c r="J541" s="120">
        <v>0</v>
      </c>
      <c r="K541" s="120">
        <v>0</v>
      </c>
      <c r="L541" s="120">
        <v>0</v>
      </c>
      <c r="M541" s="120">
        <v>0</v>
      </c>
      <c r="N541" s="120">
        <v>0</v>
      </c>
      <c r="O541" s="120">
        <v>0</v>
      </c>
      <c r="P541" s="120">
        <v>0</v>
      </c>
      <c r="Q541" s="120">
        <v>0</v>
      </c>
      <c r="R541" s="120">
        <v>0</v>
      </c>
      <c r="S541" s="120">
        <v>0</v>
      </c>
      <c r="T541" s="120">
        <v>0</v>
      </c>
      <c r="U541" s="120">
        <v>0</v>
      </c>
      <c r="V541" s="120">
        <v>0</v>
      </c>
      <c r="W541" s="120">
        <v>0</v>
      </c>
      <c r="X541" s="120">
        <v>0</v>
      </c>
      <c r="Y541" s="120">
        <v>0</v>
      </c>
      <c r="Z541" s="120">
        <v>0</v>
      </c>
      <c r="AA541" s="120">
        <v>0</v>
      </c>
      <c r="AB541" s="120">
        <v>0</v>
      </c>
      <c r="AC541" s="120">
        <v>0</v>
      </c>
      <c r="AD541" s="120">
        <v>0</v>
      </c>
      <c r="AE541" s="120">
        <v>0</v>
      </c>
      <c r="AF541" s="120">
        <v>0</v>
      </c>
      <c r="AG541" s="120">
        <v>0</v>
      </c>
      <c r="AH541" s="120">
        <v>0</v>
      </c>
      <c r="AI541" s="120">
        <v>0</v>
      </c>
      <c r="AJ541" s="120">
        <v>0</v>
      </c>
      <c r="AK541" s="120">
        <v>0</v>
      </c>
      <c r="AL541" s="120">
        <v>0</v>
      </c>
      <c r="AM541" s="120">
        <v>0</v>
      </c>
      <c r="AN541" s="120">
        <v>0</v>
      </c>
      <c r="AO541" s="120">
        <v>0</v>
      </c>
      <c r="AP541" s="120">
        <v>0</v>
      </c>
      <c r="AQ541" s="120">
        <v>0</v>
      </c>
      <c r="AR541" s="120">
        <v>0</v>
      </c>
    </row>
    <row r="542" spans="1:44">
      <c r="A542" s="120"/>
      <c r="C542" s="120" t="s">
        <v>1144</v>
      </c>
      <c r="D542" s="120"/>
      <c r="E542" s="120">
        <v>0</v>
      </c>
      <c r="F542" s="120">
        <v>0</v>
      </c>
      <c r="G542" s="120">
        <v>0</v>
      </c>
      <c r="H542" s="120">
        <v>0</v>
      </c>
      <c r="I542" s="120">
        <v>0</v>
      </c>
      <c r="J542" s="120">
        <v>0</v>
      </c>
      <c r="K542" s="120">
        <v>0</v>
      </c>
      <c r="L542" s="120">
        <v>0</v>
      </c>
      <c r="M542" s="120">
        <v>0</v>
      </c>
      <c r="N542" s="120">
        <v>0</v>
      </c>
      <c r="O542" s="120">
        <v>0</v>
      </c>
      <c r="P542" s="120">
        <v>0</v>
      </c>
      <c r="Q542" s="120">
        <v>0</v>
      </c>
      <c r="R542" s="120">
        <v>16666.600000000002</v>
      </c>
      <c r="S542" s="120">
        <v>23333.4</v>
      </c>
      <c r="T542" s="120">
        <v>33333.300000000003</v>
      </c>
      <c r="U542" s="120">
        <v>51187.000000000007</v>
      </c>
      <c r="V542" s="120">
        <v>73125.000000000015</v>
      </c>
      <c r="W542" s="120">
        <v>102568.70000000001</v>
      </c>
      <c r="X542" s="120">
        <v>143601.29999999999</v>
      </c>
      <c r="Y542" s="120">
        <v>154840.40000000002</v>
      </c>
      <c r="Z542" s="120">
        <v>152150.20000000001</v>
      </c>
      <c r="AA542" s="120">
        <v>170519.69326913613</v>
      </c>
      <c r="AB542" s="120">
        <v>182343.84773086384</v>
      </c>
      <c r="AC542" s="120">
        <v>180961.63</v>
      </c>
      <c r="AD542" s="120">
        <v>178546.19888757984</v>
      </c>
      <c r="AE542" s="120">
        <v>190796.5419347038</v>
      </c>
      <c r="AF542" s="120">
        <v>205831.17921630177</v>
      </c>
      <c r="AG542" s="120">
        <v>235836.81095030432</v>
      </c>
      <c r="AH542" s="120">
        <v>266520.11975629168</v>
      </c>
      <c r="AI542" s="120">
        <v>293556.76028582745</v>
      </c>
      <c r="AJ542" s="120">
        <v>301996.18065213814</v>
      </c>
      <c r="AK542" s="120">
        <v>299497.91778787854</v>
      </c>
      <c r="AL542" s="120">
        <v>297673.85299281066</v>
      </c>
      <c r="AM542" s="120">
        <v>297674.36782861757</v>
      </c>
      <c r="AN542" s="120">
        <v>297683.9214565517</v>
      </c>
      <c r="AO542" s="120">
        <v>297684.13314979075</v>
      </c>
      <c r="AP542" s="120">
        <v>297684.32167382876</v>
      </c>
      <c r="AQ542" s="120">
        <v>297684.50680522784</v>
      </c>
      <c r="AR542" s="120">
        <v>297684.6890607836</v>
      </c>
    </row>
    <row r="543" spans="1:44" ht="15.75">
      <c r="A543" s="120"/>
      <c r="C543" s="277" t="s">
        <v>38</v>
      </c>
      <c r="D543" s="277"/>
      <c r="E543" s="277">
        <v>0</v>
      </c>
      <c r="F543" s="277">
        <v>0</v>
      </c>
      <c r="G543" s="277">
        <v>0</v>
      </c>
      <c r="H543" s="277">
        <v>0</v>
      </c>
      <c r="I543" s="277">
        <v>0</v>
      </c>
      <c r="J543" s="277">
        <v>0</v>
      </c>
      <c r="K543" s="277">
        <v>0</v>
      </c>
      <c r="L543" s="277">
        <v>0</v>
      </c>
      <c r="M543" s="277">
        <v>0</v>
      </c>
      <c r="N543" s="277">
        <v>0</v>
      </c>
      <c r="O543" s="277">
        <v>0</v>
      </c>
      <c r="P543" s="277">
        <v>0</v>
      </c>
      <c r="Q543" s="277">
        <v>0</v>
      </c>
      <c r="R543" s="277">
        <v>16666.600000000002</v>
      </c>
      <c r="S543" s="277">
        <v>23333.4</v>
      </c>
      <c r="T543" s="277">
        <v>33333.300000000003</v>
      </c>
      <c r="U543" s="277">
        <v>51187.000000000007</v>
      </c>
      <c r="V543" s="277">
        <v>73125.000000000015</v>
      </c>
      <c r="W543" s="277">
        <v>102568.70000000001</v>
      </c>
      <c r="X543" s="277">
        <v>143601.29999999999</v>
      </c>
      <c r="Y543" s="277">
        <v>154840.40000000002</v>
      </c>
      <c r="Z543" s="277">
        <v>152150.20000000001</v>
      </c>
      <c r="AA543" s="277">
        <v>170519.69326913613</v>
      </c>
      <c r="AB543" s="277">
        <v>182343.84773086384</v>
      </c>
      <c r="AC543" s="277">
        <v>180961.63</v>
      </c>
      <c r="AD543" s="277">
        <v>178546.19888757984</v>
      </c>
      <c r="AE543" s="277">
        <v>190796.5419347038</v>
      </c>
      <c r="AF543" s="277">
        <v>205831.17921630177</v>
      </c>
      <c r="AG543" s="277">
        <v>235836.81095030432</v>
      </c>
      <c r="AH543" s="277">
        <v>266520.11975629168</v>
      </c>
      <c r="AI543" s="277">
        <v>293556.76028582745</v>
      </c>
      <c r="AJ543" s="277">
        <v>301996.18065213814</v>
      </c>
      <c r="AK543" s="277">
        <v>299497.91778787854</v>
      </c>
      <c r="AL543" s="277">
        <v>297673.85299281066</v>
      </c>
      <c r="AM543" s="277">
        <v>297674.36782861757</v>
      </c>
      <c r="AN543" s="277">
        <v>297683.9214565517</v>
      </c>
      <c r="AO543" s="277">
        <v>297684.13314979075</v>
      </c>
      <c r="AP543" s="277">
        <v>297684.32167382876</v>
      </c>
      <c r="AQ543" s="277">
        <v>297684.50680522784</v>
      </c>
      <c r="AR543" s="277">
        <v>297684.6890607836</v>
      </c>
    </row>
    <row r="544" spans="1:44" ht="15.75">
      <c r="A544" s="120"/>
      <c r="B544" s="277" t="s">
        <v>1154</v>
      </c>
      <c r="C544" s="277"/>
      <c r="D544" s="488"/>
      <c r="E544" s="488"/>
      <c r="F544" s="488"/>
      <c r="G544" s="488"/>
      <c r="H544" s="488"/>
      <c r="I544" s="488"/>
      <c r="J544" s="488"/>
      <c r="K544" s="488"/>
      <c r="L544" s="488"/>
      <c r="M544" s="488"/>
      <c r="N544" s="488"/>
      <c r="O544" s="488"/>
      <c r="P544" s="488"/>
      <c r="Q544" s="488"/>
      <c r="R544" s="488"/>
      <c r="S544" s="488"/>
      <c r="T544" s="488"/>
      <c r="U544" s="488"/>
      <c r="V544" s="488"/>
      <c r="W544" s="488"/>
      <c r="X544" s="488"/>
      <c r="Y544" s="488"/>
      <c r="Z544" s="488"/>
      <c r="AA544" s="488"/>
      <c r="AB544" s="488"/>
      <c r="AC544" s="488"/>
      <c r="AD544" s="488"/>
      <c r="AE544" s="488"/>
      <c r="AF544" s="488"/>
      <c r="AG544" s="488"/>
      <c r="AH544" s="488"/>
      <c r="AI544" s="488"/>
      <c r="AJ544" s="488"/>
      <c r="AK544" s="488"/>
      <c r="AL544" s="488"/>
      <c r="AM544" s="488"/>
      <c r="AN544" s="488"/>
      <c r="AO544" s="488"/>
      <c r="AP544" s="488"/>
      <c r="AQ544" s="488"/>
      <c r="AR544" s="488"/>
    </row>
    <row r="545" spans="1:44">
      <c r="A545" s="120"/>
      <c r="C545" s="120" t="s">
        <v>1123</v>
      </c>
      <c r="D545" s="120"/>
      <c r="E545" s="120">
        <v>1485433.2000000002</v>
      </c>
      <c r="F545" s="120">
        <v>1041851.0000000002</v>
      </c>
      <c r="G545" s="120">
        <v>1219872.6000000001</v>
      </c>
      <c r="H545" s="120">
        <v>1337380.9999999998</v>
      </c>
      <c r="I545" s="120">
        <v>1137944.7000000002</v>
      </c>
      <c r="J545" s="120">
        <v>1171642.0999999999</v>
      </c>
      <c r="K545" s="120">
        <v>1251356.5000000002</v>
      </c>
      <c r="L545" s="120">
        <v>1129056.0999999999</v>
      </c>
      <c r="M545" s="120">
        <v>1091392.7000000002</v>
      </c>
      <c r="N545" s="120">
        <v>1260812.3</v>
      </c>
      <c r="O545" s="120">
        <v>1301228.7999999998</v>
      </c>
      <c r="P545" s="120">
        <v>1372330.2</v>
      </c>
      <c r="Q545" s="120">
        <v>1410080.6000000003</v>
      </c>
      <c r="R545" s="120">
        <v>1467253</v>
      </c>
      <c r="S545" s="120">
        <v>1382964.7000000002</v>
      </c>
      <c r="T545" s="120">
        <v>1409931.2999999998</v>
      </c>
      <c r="U545" s="120">
        <v>1450357.5000000002</v>
      </c>
      <c r="V545" s="120">
        <v>1327243.3</v>
      </c>
      <c r="W545" s="120">
        <v>1208767.5</v>
      </c>
      <c r="X545" s="120">
        <v>1009854.1</v>
      </c>
      <c r="Y545" s="120">
        <v>949956.90000000014</v>
      </c>
      <c r="Z545" s="120">
        <v>1020910.2000000003</v>
      </c>
      <c r="AA545" s="120">
        <v>992763.21399999992</v>
      </c>
      <c r="AB545" s="120">
        <v>992889.94968891912</v>
      </c>
      <c r="AC545" s="120">
        <v>921990.02942102833</v>
      </c>
      <c r="AD545" s="120">
        <v>901702.57071132876</v>
      </c>
      <c r="AE545" s="120">
        <v>860428.81579366047</v>
      </c>
      <c r="AF545" s="120">
        <v>852303.54124739673</v>
      </c>
      <c r="AG545" s="120">
        <v>860078.37155720836</v>
      </c>
      <c r="AH545" s="120">
        <v>875052.92065568536</v>
      </c>
      <c r="AI545" s="120">
        <v>890901.47602863715</v>
      </c>
      <c r="AJ545" s="120">
        <v>894393.97604435554</v>
      </c>
      <c r="AK545" s="120">
        <v>890723.49417115818</v>
      </c>
      <c r="AL545" s="120">
        <v>886501.35781992215</v>
      </c>
      <c r="AM545" s="120">
        <v>884145.16918360884</v>
      </c>
      <c r="AN545" s="120">
        <v>881999.5502897976</v>
      </c>
      <c r="AO545" s="120">
        <v>879347.9008618783</v>
      </c>
      <c r="AP545" s="120">
        <v>875739.80280251161</v>
      </c>
      <c r="AQ545" s="120">
        <v>872257.71695271949</v>
      </c>
      <c r="AR545" s="120">
        <v>868997.97413105553</v>
      </c>
    </row>
    <row r="546" spans="1:44">
      <c r="A546" s="120">
        <v>1483529.9000000001</v>
      </c>
      <c r="C546" s="120" t="s">
        <v>1144</v>
      </c>
      <c r="D546" s="120"/>
      <c r="E546" s="120">
        <v>898698.4</v>
      </c>
      <c r="F546" s="120">
        <v>804730.2</v>
      </c>
      <c r="G546" s="120">
        <v>679343.1</v>
      </c>
      <c r="H546" s="120">
        <v>527123.6</v>
      </c>
      <c r="I546" s="120">
        <v>584416.90000000014</v>
      </c>
      <c r="J546" s="120">
        <v>342035.6</v>
      </c>
      <c r="K546" s="120">
        <v>454263.2</v>
      </c>
      <c r="L546" s="120">
        <v>504079.8</v>
      </c>
      <c r="M546" s="120">
        <v>392137.19999999995</v>
      </c>
      <c r="N546" s="120">
        <v>713626.6</v>
      </c>
      <c r="O546" s="120">
        <v>875451.8</v>
      </c>
      <c r="P546" s="120">
        <v>895008.4</v>
      </c>
      <c r="Q546" s="120">
        <v>936821.9</v>
      </c>
      <c r="R546" s="120">
        <v>833299.1</v>
      </c>
      <c r="S546" s="120">
        <v>835845.00000000012</v>
      </c>
      <c r="T546" s="120">
        <v>699488.29999999993</v>
      </c>
      <c r="U546" s="120">
        <v>816006.89999999991</v>
      </c>
      <c r="V546" s="120">
        <v>973780.99999999988</v>
      </c>
      <c r="W546" s="120">
        <v>954167</v>
      </c>
      <c r="X546" s="120">
        <v>830238.3</v>
      </c>
      <c r="Y546" s="120">
        <v>643129.39999999991</v>
      </c>
      <c r="Z546" s="120">
        <v>690929.39999999991</v>
      </c>
      <c r="AA546" s="120">
        <v>836366.98600000003</v>
      </c>
      <c r="AB546" s="120">
        <v>862934.39957915328</v>
      </c>
      <c r="AC546" s="120">
        <v>839147.15480474103</v>
      </c>
      <c r="AD546" s="120">
        <v>857731.66406496288</v>
      </c>
      <c r="AE546" s="120">
        <v>887521.58438427141</v>
      </c>
      <c r="AF546" s="120">
        <v>902187.92464514705</v>
      </c>
      <c r="AG546" s="120">
        <v>888073.48453385057</v>
      </c>
      <c r="AH546" s="120">
        <v>881143.15464579943</v>
      </c>
      <c r="AI546" s="120">
        <v>849258.75199308118</v>
      </c>
      <c r="AJ546" s="120">
        <v>855089.9814695674</v>
      </c>
      <c r="AK546" s="120">
        <v>859273.4130280239</v>
      </c>
      <c r="AL546" s="120">
        <v>862917.9546153507</v>
      </c>
      <c r="AM546" s="120">
        <v>866700.48706487147</v>
      </c>
      <c r="AN546" s="120">
        <v>865881.17685521813</v>
      </c>
      <c r="AO546" s="120">
        <v>870311.84886357957</v>
      </c>
      <c r="AP546" s="120">
        <v>873911.98671877175</v>
      </c>
      <c r="AQ546" s="120">
        <v>877450.23266227578</v>
      </c>
      <c r="AR546" s="120">
        <v>880706.18980374571</v>
      </c>
    </row>
    <row r="547" spans="1:44" ht="15.75">
      <c r="A547" s="120">
        <v>2529042</v>
      </c>
      <c r="C547" s="277" t="s">
        <v>38</v>
      </c>
      <c r="D547" s="1955">
        <v>2529042</v>
      </c>
      <c r="E547" s="277">
        <v>2384131.6</v>
      </c>
      <c r="F547" s="277">
        <v>1846581.2000000002</v>
      </c>
      <c r="G547" s="277">
        <v>1899215.7000000002</v>
      </c>
      <c r="H547" s="277">
        <v>1864504.5999999996</v>
      </c>
      <c r="I547" s="277">
        <v>1722361.6000000003</v>
      </c>
      <c r="J547" s="1956">
        <v>1513677.6999999997</v>
      </c>
      <c r="K547" s="277">
        <v>1705619.7000000002</v>
      </c>
      <c r="L547" s="277">
        <v>1633135.9</v>
      </c>
      <c r="M547" s="277">
        <v>1483529.9000000001</v>
      </c>
      <c r="N547" s="277">
        <v>1974438.9</v>
      </c>
      <c r="O547" s="277">
        <v>2176680.5999999996</v>
      </c>
      <c r="P547" s="277">
        <v>2267338.6</v>
      </c>
      <c r="Q547" s="277">
        <v>2346902.5000000005</v>
      </c>
      <c r="R547" s="277">
        <v>2300552.1</v>
      </c>
      <c r="S547" s="277">
        <v>2218809.7000000002</v>
      </c>
      <c r="T547" s="277">
        <v>2109419.5999999996</v>
      </c>
      <c r="U547" s="277">
        <v>2266364.4000000004</v>
      </c>
      <c r="V547" s="277">
        <v>2301024.2999999998</v>
      </c>
      <c r="W547" s="277">
        <v>2162934.5</v>
      </c>
      <c r="X547" s="277">
        <v>1840092.4</v>
      </c>
      <c r="Y547" s="277">
        <v>1593086.3</v>
      </c>
      <c r="Z547" s="277">
        <v>1711839.6</v>
      </c>
      <c r="AA547" s="277">
        <v>1829130.2</v>
      </c>
      <c r="AB547" s="277">
        <v>1855824.3492680723</v>
      </c>
      <c r="AC547" s="277">
        <v>1761137.1842257692</v>
      </c>
      <c r="AD547" s="277">
        <v>1759434.2347762915</v>
      </c>
      <c r="AE547" s="277">
        <v>1747950.4001779319</v>
      </c>
      <c r="AF547" s="277">
        <v>1754491.4658925438</v>
      </c>
      <c r="AG547" s="277">
        <v>1748151.8560910588</v>
      </c>
      <c r="AH547" s="277">
        <v>1756196.0753014847</v>
      </c>
      <c r="AI547" s="277">
        <v>1740160.2280217183</v>
      </c>
      <c r="AJ547" s="277">
        <v>1749483.9575139228</v>
      </c>
      <c r="AK547" s="277">
        <v>1749996.9071991821</v>
      </c>
      <c r="AL547" s="277">
        <v>1749419.3124352728</v>
      </c>
      <c r="AM547" s="277">
        <v>1750845.6562484803</v>
      </c>
      <c r="AN547" s="277">
        <v>1747880.7271450157</v>
      </c>
      <c r="AO547" s="277">
        <v>1749659.7497254577</v>
      </c>
      <c r="AP547" s="277">
        <v>1749651.7895212835</v>
      </c>
      <c r="AQ547" s="277">
        <v>1749707.9496149952</v>
      </c>
      <c r="AR547" s="277">
        <v>1749704.1639348012</v>
      </c>
    </row>
    <row r="548" spans="1:44">
      <c r="A548" s="120">
        <v>2006338.3545454538</v>
      </c>
      <c r="B548" s="120"/>
      <c r="C548" s="120"/>
      <c r="D548" s="120"/>
      <c r="E548" s="120"/>
      <c r="F548" s="120"/>
      <c r="G548" s="120"/>
      <c r="H548" s="120"/>
      <c r="I548" s="120"/>
      <c r="J548" s="120"/>
      <c r="K548" s="120"/>
      <c r="L548" s="120"/>
      <c r="M548" s="120"/>
      <c r="N548" s="120"/>
      <c r="O548" s="120"/>
      <c r="P548" s="120"/>
      <c r="Q548" s="120"/>
      <c r="R548" s="120"/>
      <c r="S548" s="120"/>
      <c r="T548" s="120"/>
      <c r="U548" s="120"/>
      <c r="V548" s="120"/>
      <c r="W548" s="120"/>
      <c r="X548" s="120"/>
      <c r="Y548" s="120"/>
      <c r="Z548" s="120"/>
      <c r="AA548" s="120"/>
      <c r="AB548" s="120"/>
      <c r="AC548" s="120"/>
      <c r="AD548" s="120"/>
      <c r="AE548" s="120"/>
      <c r="AF548" s="120"/>
      <c r="AG548" s="120"/>
      <c r="AH548" s="120"/>
      <c r="AI548" s="120"/>
      <c r="AJ548" s="120"/>
      <c r="AK548" s="120"/>
      <c r="AL548" s="120"/>
      <c r="AM548" s="120"/>
      <c r="AN548" s="120"/>
      <c r="AO548" s="120"/>
      <c r="AP548" s="120"/>
      <c r="AQ548" s="120"/>
      <c r="AR548" s="120"/>
    </row>
    <row r="549" spans="1:44">
      <c r="A549" s="1392">
        <v>0.26057840810400029</v>
      </c>
      <c r="B549" s="120"/>
      <c r="C549" s="120"/>
      <c r="D549" s="120"/>
      <c r="E549" s="120"/>
      <c r="F549" s="120"/>
      <c r="G549" s="120"/>
      <c r="H549" s="120"/>
      <c r="I549" s="120"/>
      <c r="J549" s="120"/>
      <c r="K549" s="120"/>
      <c r="L549" s="120"/>
      <c r="M549" s="120"/>
      <c r="N549" s="120"/>
      <c r="O549" s="120"/>
      <c r="P549" s="120"/>
      <c r="Q549" s="120"/>
      <c r="R549" s="120"/>
      <c r="S549" s="120"/>
      <c r="T549" s="120"/>
      <c r="U549" s="120"/>
      <c r="V549" s="120"/>
      <c r="W549" s="120"/>
      <c r="X549" s="120"/>
      <c r="Y549" s="120"/>
      <c r="Z549" s="120"/>
      <c r="AA549" s="120"/>
      <c r="AB549" s="120"/>
      <c r="AC549" s="120"/>
      <c r="AD549" s="120"/>
      <c r="AE549" s="120"/>
      <c r="AF549" s="120"/>
      <c r="AG549" s="120"/>
      <c r="AH549" s="120"/>
      <c r="AI549" s="120"/>
      <c r="AJ549" s="120"/>
      <c r="AK549" s="120"/>
      <c r="AL549" s="120"/>
      <c r="AM549" s="120"/>
      <c r="AN549" s="120"/>
      <c r="AO549" s="120"/>
      <c r="AP549" s="120"/>
      <c r="AQ549" s="120"/>
      <c r="AR549" s="120"/>
    </row>
    <row r="550" spans="1:44" ht="13.9" customHeight="1">
      <c r="A550" s="1392"/>
      <c r="B550" s="29" t="s">
        <v>1916</v>
      </c>
      <c r="D550" s="572"/>
      <c r="E550" s="572"/>
      <c r="F550" s="1957"/>
      <c r="G550" s="572"/>
      <c r="H550" s="572"/>
      <c r="I550" s="572"/>
      <c r="J550" s="572"/>
      <c r="K550" s="572"/>
      <c r="L550" s="572"/>
      <c r="M550" s="572"/>
      <c r="N550" s="572"/>
      <c r="O550" s="572"/>
      <c r="P550" s="572"/>
      <c r="Q550" s="572"/>
      <c r="R550" s="572"/>
      <c r="S550" s="572"/>
      <c r="T550" s="572"/>
      <c r="U550" s="572"/>
      <c r="V550" s="572"/>
      <c r="W550" s="691"/>
      <c r="X550" s="691"/>
      <c r="Y550" s="691"/>
      <c r="Z550" s="691"/>
      <c r="AA550" s="691"/>
      <c r="AB550" s="691"/>
      <c r="AC550" s="691"/>
      <c r="AD550" s="691"/>
      <c r="AE550" s="691"/>
      <c r="AF550" s="691"/>
      <c r="AG550" s="691"/>
      <c r="AH550" s="691"/>
      <c r="AI550" s="691"/>
      <c r="AJ550" s="572"/>
      <c r="AK550" s="572"/>
      <c r="AL550" s="572"/>
      <c r="AM550" s="572"/>
      <c r="AN550" s="572"/>
      <c r="AO550" s="572"/>
      <c r="AP550" s="572"/>
      <c r="AQ550" s="572"/>
      <c r="AR550" s="572"/>
    </row>
    <row r="551" spans="1:44" ht="13.9" customHeight="1">
      <c r="A551" s="120"/>
      <c r="B551" s="29"/>
      <c r="C551" s="454" t="s">
        <v>1895</v>
      </c>
      <c r="D551" s="572"/>
      <c r="E551" s="1958">
        <v>0.73437493970550971</v>
      </c>
      <c r="F551" s="1958">
        <v>0.73330346913528643</v>
      </c>
      <c r="G551" s="1958">
        <v>0.80641798887242888</v>
      </c>
      <c r="H551" s="1958">
        <v>0.79147542215126887</v>
      </c>
      <c r="I551" s="1958">
        <v>0.84179102076072465</v>
      </c>
      <c r="J551" s="1958">
        <v>0.85891718485528057</v>
      </c>
      <c r="K551" s="1958">
        <v>0.86794190471520949</v>
      </c>
      <c r="L551" s="1958">
        <v>0.87076286792789259</v>
      </c>
      <c r="M551" s="1958">
        <v>0.88959885473154265</v>
      </c>
      <c r="N551" s="1958">
        <v>0.84460962554982066</v>
      </c>
      <c r="O551" s="1958">
        <v>0.84065406748238569</v>
      </c>
      <c r="P551" s="1958">
        <v>0.85551399336649581</v>
      </c>
      <c r="Q551" s="1958">
        <v>0.86185463605752688</v>
      </c>
      <c r="R551" s="1958">
        <v>0.8456930086906721</v>
      </c>
      <c r="S551" s="1958">
        <v>0.84935059421957793</v>
      </c>
      <c r="T551" s="1958">
        <v>0.80401074849345144</v>
      </c>
      <c r="U551" s="1958">
        <v>0.8338467158431645</v>
      </c>
      <c r="V551" s="1958">
        <v>0.93254825296637056</v>
      </c>
      <c r="W551" s="1958">
        <v>0.94792415016789733</v>
      </c>
      <c r="X551" s="1958">
        <v>0.97137815812885786</v>
      </c>
      <c r="Y551" s="1958">
        <v>0.9812782362181599</v>
      </c>
      <c r="Z551" s="1958">
        <v>0.8382926754519201</v>
      </c>
      <c r="AA551" s="1958">
        <v>0.98439669838399291</v>
      </c>
      <c r="AB551" s="1958">
        <v>1</v>
      </c>
      <c r="AC551" s="1958">
        <v>1</v>
      </c>
      <c r="AD551" s="1958">
        <v>1</v>
      </c>
      <c r="AE551" s="1958">
        <v>1</v>
      </c>
      <c r="AF551" s="1958">
        <v>1</v>
      </c>
      <c r="AG551" s="1958">
        <v>1</v>
      </c>
      <c r="AH551" s="1958">
        <v>1</v>
      </c>
      <c r="AI551" s="1958">
        <v>1</v>
      </c>
      <c r="AJ551" s="1958">
        <v>1</v>
      </c>
      <c r="AK551" s="1958">
        <v>1</v>
      </c>
      <c r="AL551" s="1958">
        <v>1</v>
      </c>
      <c r="AM551" s="1958">
        <v>1</v>
      </c>
      <c r="AN551" s="1958">
        <v>1</v>
      </c>
      <c r="AO551" s="1958">
        <v>1</v>
      </c>
      <c r="AP551" s="1958">
        <v>1</v>
      </c>
      <c r="AQ551" s="1958">
        <v>1</v>
      </c>
      <c r="AR551" s="1958">
        <v>1</v>
      </c>
    </row>
    <row r="552" spans="1:44" ht="13.9" customHeight="1">
      <c r="A552" s="120"/>
      <c r="B552" s="29"/>
      <c r="C552" s="454" t="s">
        <v>533</v>
      </c>
      <c r="D552" s="572"/>
      <c r="E552" s="1958">
        <v>3.455648169757073E-2</v>
      </c>
      <c r="F552" s="1958">
        <v>0.11711366930411719</v>
      </c>
      <c r="G552" s="1958">
        <v>9.7469758053841823E-2</v>
      </c>
      <c r="H552" s="1958">
        <v>0.17683299607414055</v>
      </c>
      <c r="I552" s="1958">
        <v>0.10711581738522569</v>
      </c>
      <c r="J552" s="1958">
        <v>4.2579943628543913E-2</v>
      </c>
      <c r="K552" s="1958">
        <v>5.688617976341151E-2</v>
      </c>
      <c r="L552" s="1958">
        <v>6.698297428891252E-2</v>
      </c>
      <c r="M552" s="1958">
        <v>3.5114829839290741E-2</v>
      </c>
      <c r="N552" s="1958">
        <v>7.0176950018559683E-2</v>
      </c>
      <c r="O552" s="1958">
        <v>8.8640060466381704E-2</v>
      </c>
      <c r="P552" s="1958">
        <v>5.9773736485587113E-2</v>
      </c>
      <c r="Q552" s="1958">
        <v>6.4142886208523806E-2</v>
      </c>
      <c r="R552" s="1958">
        <v>6.3533088677168795E-2</v>
      </c>
      <c r="S552" s="1958">
        <v>6.905162219241448E-2</v>
      </c>
      <c r="T552" s="1958">
        <v>0.13165902592777576</v>
      </c>
      <c r="U552" s="1958">
        <v>9.4559605023055937E-2</v>
      </c>
      <c r="V552" s="1958">
        <v>0</v>
      </c>
      <c r="W552" s="1958">
        <v>0</v>
      </c>
      <c r="X552" s="1958">
        <v>-5.8945195763184384E-8</v>
      </c>
      <c r="Y552" s="1958">
        <v>0</v>
      </c>
      <c r="Z552" s="1958">
        <v>0.1432722438198272</v>
      </c>
      <c r="AA552" s="1958">
        <v>0</v>
      </c>
      <c r="AB552" s="1958">
        <v>0</v>
      </c>
      <c r="AC552" s="1958">
        <v>0</v>
      </c>
      <c r="AD552" s="1958">
        <v>0</v>
      </c>
      <c r="AE552" s="1958">
        <v>0</v>
      </c>
      <c r="AF552" s="1958">
        <v>0</v>
      </c>
      <c r="AG552" s="1958">
        <v>0</v>
      </c>
      <c r="AH552" s="1958">
        <v>0</v>
      </c>
      <c r="AI552" s="1958">
        <v>0</v>
      </c>
      <c r="AJ552" s="1958">
        <v>0</v>
      </c>
      <c r="AK552" s="1958">
        <v>0</v>
      </c>
      <c r="AL552" s="1958">
        <v>0</v>
      </c>
      <c r="AM552" s="1958">
        <v>0</v>
      </c>
      <c r="AN552" s="1958">
        <v>0</v>
      </c>
      <c r="AO552" s="1958">
        <v>0</v>
      </c>
      <c r="AP552" s="1958">
        <v>0</v>
      </c>
      <c r="AQ552" s="1958">
        <v>0</v>
      </c>
      <c r="AR552" s="1958">
        <v>0</v>
      </c>
    </row>
    <row r="553" spans="1:44" ht="13.9" customHeight="1">
      <c r="A553" s="120"/>
      <c r="B553" s="29"/>
      <c r="C553" s="454" t="s">
        <v>1917</v>
      </c>
      <c r="D553" s="572"/>
      <c r="E553" s="1958">
        <v>8.2990343318296703E-2</v>
      </c>
      <c r="F553" s="1958">
        <v>7.6730338205544382E-2</v>
      </c>
      <c r="G553" s="1958">
        <v>6.4132736476430766E-2</v>
      </c>
      <c r="H553" s="1958">
        <v>2.2967012256231493E-2</v>
      </c>
      <c r="I553" s="1958">
        <v>4.993196550596575E-2</v>
      </c>
      <c r="J553" s="1958">
        <v>6.5470740567823635E-2</v>
      </c>
      <c r="K553" s="1958">
        <v>6.477921191928071E-2</v>
      </c>
      <c r="L553" s="1958">
        <v>6.0229953918715523E-2</v>
      </c>
      <c r="M553" s="1958">
        <v>6.4863606726092954E-2</v>
      </c>
      <c r="N553" s="1958">
        <v>6.9522080424975388E-2</v>
      </c>
      <c r="O553" s="1958">
        <v>5.7926321390469493E-2</v>
      </c>
      <c r="P553" s="1958">
        <v>6.407066858033468E-2</v>
      </c>
      <c r="Q553" s="1958">
        <v>5.9191253151760659E-2</v>
      </c>
      <c r="R553" s="1958">
        <v>6.1034977453992327E-2</v>
      </c>
      <c r="S553" s="1958">
        <v>5.1985849266512237E-2</v>
      </c>
      <c r="T553" s="1958">
        <v>5.6523517350892401E-2</v>
      </c>
      <c r="U553" s="1958">
        <v>6.190912745859542E-2</v>
      </c>
      <c r="V553" s="1958">
        <v>5.5832415764931552E-2</v>
      </c>
      <c r="W553" s="1958">
        <v>4.0274013478577453E-2</v>
      </c>
      <c r="X553" s="1958">
        <v>2.0730259062367029E-2</v>
      </c>
      <c r="Y553" s="1958">
        <v>1.8721763781840085E-2</v>
      </c>
      <c r="Z553" s="1958">
        <v>1.8435080728252687E-2</v>
      </c>
      <c r="AA553" s="1958">
        <v>1.5603301616007077E-2</v>
      </c>
      <c r="AB553" s="1958">
        <v>0</v>
      </c>
      <c r="AC553" s="1958">
        <v>0</v>
      </c>
      <c r="AD553" s="1958">
        <v>0</v>
      </c>
      <c r="AE553" s="1958">
        <v>0</v>
      </c>
      <c r="AF553" s="1958">
        <v>0</v>
      </c>
      <c r="AG553" s="1958">
        <v>0</v>
      </c>
      <c r="AH553" s="1958">
        <v>0</v>
      </c>
      <c r="AI553" s="1958">
        <v>0</v>
      </c>
      <c r="AJ553" s="1958">
        <v>0</v>
      </c>
      <c r="AK553" s="1958">
        <v>0</v>
      </c>
      <c r="AL553" s="1958">
        <v>0</v>
      </c>
      <c r="AM553" s="1958">
        <v>0</v>
      </c>
      <c r="AN553" s="1958">
        <v>0</v>
      </c>
      <c r="AO553" s="1958">
        <v>0</v>
      </c>
      <c r="AP553" s="1958">
        <v>0</v>
      </c>
      <c r="AQ553" s="1958">
        <v>0</v>
      </c>
      <c r="AR553" s="1958">
        <v>0</v>
      </c>
    </row>
    <row r="554" spans="1:44">
      <c r="A554" s="120"/>
      <c r="B554" s="120"/>
      <c r="C554" s="120" t="s">
        <v>632</v>
      </c>
      <c r="D554" s="120"/>
      <c r="E554" s="1959">
        <v>0.14807823527862307</v>
      </c>
      <c r="F554" s="1959">
        <v>7.2852523355052004E-2</v>
      </c>
      <c r="G554" s="1959">
        <v>3.1979516597298564E-2</v>
      </c>
      <c r="H554" s="1959">
        <v>8.724569518358925E-3</v>
      </c>
      <c r="I554" s="1959">
        <v>1.161196348083933E-3</v>
      </c>
      <c r="J554" s="1959">
        <v>3.3032130948351814E-2</v>
      </c>
      <c r="K554" s="1959">
        <v>1.0392703602098404E-2</v>
      </c>
      <c r="L554" s="1959">
        <v>2.0242038644793735E-3</v>
      </c>
      <c r="M554" s="1959">
        <v>1.0422708703073663E-2</v>
      </c>
      <c r="N554" s="1959">
        <v>1.5691344006644115E-2</v>
      </c>
      <c r="O554" s="1959">
        <v>1.2779550660762999E-2</v>
      </c>
      <c r="P554" s="1959">
        <v>2.0641601567582362E-2</v>
      </c>
      <c r="Q554" s="1959">
        <v>1.4811224582188651E-2</v>
      </c>
      <c r="R554" s="1959">
        <v>2.9738925178166769E-2</v>
      </c>
      <c r="S554" s="1959">
        <v>2.9611934321495528E-2</v>
      </c>
      <c r="T554" s="1959">
        <v>7.8067082278805086E-3</v>
      </c>
      <c r="U554" s="1959">
        <v>9.6845516751841183E-3</v>
      </c>
      <c r="V554" s="1959">
        <v>1.1619331268697826E-2</v>
      </c>
      <c r="W554" s="1959">
        <v>1.1801836353525184E-2</v>
      </c>
      <c r="X554" s="1959">
        <v>7.8916417539708888E-3</v>
      </c>
      <c r="Y554" s="1959">
        <v>0</v>
      </c>
      <c r="Z554" s="1959">
        <v>0</v>
      </c>
      <c r="AA554" s="1959">
        <v>0</v>
      </c>
      <c r="AB554" s="1959">
        <v>0</v>
      </c>
      <c r="AC554" s="1959">
        <v>0</v>
      </c>
      <c r="AD554" s="1959">
        <v>0</v>
      </c>
      <c r="AE554" s="1959">
        <v>0</v>
      </c>
      <c r="AF554" s="1959">
        <v>0</v>
      </c>
      <c r="AG554" s="1959">
        <v>0</v>
      </c>
      <c r="AH554" s="1959">
        <v>0</v>
      </c>
      <c r="AI554" s="1959">
        <v>0</v>
      </c>
      <c r="AJ554" s="1959">
        <v>0</v>
      </c>
      <c r="AK554" s="1959">
        <v>0</v>
      </c>
      <c r="AL554" s="1959">
        <v>0</v>
      </c>
      <c r="AM554" s="1959">
        <v>0</v>
      </c>
      <c r="AN554" s="1959">
        <v>0</v>
      </c>
      <c r="AO554" s="1959">
        <v>0</v>
      </c>
      <c r="AP554" s="1959">
        <v>0</v>
      </c>
      <c r="AQ554" s="1959">
        <v>0</v>
      </c>
      <c r="AR554" s="1959">
        <v>0</v>
      </c>
    </row>
    <row r="555" spans="1:44">
      <c r="A555" s="120"/>
      <c r="B555" s="120"/>
      <c r="C555" s="120"/>
      <c r="D555" s="120"/>
      <c r="E555" s="120"/>
      <c r="F555" s="120"/>
      <c r="G555" s="120"/>
      <c r="H555" s="120"/>
      <c r="I555" s="120"/>
      <c r="J555" s="120"/>
      <c r="K555" s="120"/>
      <c r="L555" s="120"/>
      <c r="M555" s="120"/>
      <c r="N555" s="120"/>
      <c r="O555" s="120"/>
      <c r="P555" s="120"/>
      <c r="Q555" s="120"/>
      <c r="R555" s="120"/>
      <c r="S555" s="120"/>
      <c r="T555" s="120"/>
      <c r="U555" s="120"/>
      <c r="V555" s="120"/>
      <c r="W555" s="120"/>
      <c r="X555" s="120"/>
      <c r="Y555" s="120"/>
      <c r="Z555" s="120"/>
      <c r="AA555" s="120"/>
      <c r="AB555" s="120"/>
      <c r="AC555" s="120"/>
      <c r="AD555" s="120"/>
      <c r="AE555" s="120"/>
      <c r="AF555" s="120"/>
      <c r="AG555" s="120"/>
      <c r="AH555" s="120"/>
      <c r="AI555" s="120"/>
      <c r="AJ555" s="120"/>
      <c r="AK555" s="120"/>
      <c r="AL555" s="120"/>
      <c r="AM555" s="120"/>
      <c r="AN555" s="120"/>
      <c r="AO555" s="120"/>
      <c r="AP555" s="120"/>
      <c r="AQ555" s="120"/>
      <c r="AR555" s="120"/>
    </row>
    <row r="556" spans="1:44">
      <c r="A556" s="120"/>
    </row>
    <row r="557" spans="1:44" ht="15.75">
      <c r="A557" s="120"/>
      <c r="B557" s="679" t="s">
        <v>942</v>
      </c>
      <c r="C557" s="1130"/>
      <c r="D557" s="1797">
        <v>1990</v>
      </c>
      <c r="E557" s="1797">
        <v>1991</v>
      </c>
      <c r="F557" s="1797">
        <v>1992</v>
      </c>
      <c r="G557" s="1797">
        <v>1993</v>
      </c>
      <c r="H557" s="1797">
        <v>1994</v>
      </c>
      <c r="I557" s="1797">
        <v>1995</v>
      </c>
      <c r="J557" s="1797">
        <v>1996</v>
      </c>
      <c r="K557" s="1797">
        <v>1997</v>
      </c>
      <c r="L557" s="1797">
        <v>1998</v>
      </c>
      <c r="M557" s="1797">
        <v>1999</v>
      </c>
      <c r="N557" s="1797">
        <v>2000</v>
      </c>
      <c r="O557" s="1797">
        <v>2001</v>
      </c>
      <c r="P557" s="1797">
        <v>2002</v>
      </c>
      <c r="Q557" s="1797">
        <v>2003</v>
      </c>
      <c r="R557" s="1797">
        <v>2004</v>
      </c>
      <c r="S557" s="1797">
        <v>2005</v>
      </c>
      <c r="T557" s="1797">
        <v>2006</v>
      </c>
      <c r="U557" s="1797">
        <v>2007</v>
      </c>
      <c r="V557" s="1797">
        <v>2008</v>
      </c>
      <c r="W557" s="1797">
        <v>2009</v>
      </c>
      <c r="X557" s="1797">
        <v>2010</v>
      </c>
      <c r="Y557" s="1797">
        <v>2011</v>
      </c>
      <c r="Z557" s="1797">
        <v>2012</v>
      </c>
      <c r="AA557" s="1797">
        <v>2013</v>
      </c>
      <c r="AB557" s="1797">
        <v>2014</v>
      </c>
      <c r="AC557" s="1797">
        <v>2015</v>
      </c>
      <c r="AD557" s="1797">
        <v>2016</v>
      </c>
      <c r="AE557" s="1797">
        <v>2017</v>
      </c>
      <c r="AF557" s="1797">
        <v>2018</v>
      </c>
      <c r="AG557" s="1797">
        <v>2019</v>
      </c>
      <c r="AH557" s="1797">
        <v>2020</v>
      </c>
      <c r="AI557" s="1797">
        <v>2021</v>
      </c>
      <c r="AJ557" s="1797">
        <v>2022</v>
      </c>
      <c r="AK557" s="1797">
        <v>2023</v>
      </c>
      <c r="AL557" s="1797">
        <v>2024</v>
      </c>
      <c r="AM557" s="1797">
        <v>2025</v>
      </c>
      <c r="AN557" s="1797">
        <v>2026</v>
      </c>
      <c r="AO557" s="1797">
        <v>2027</v>
      </c>
      <c r="AP557" s="1797">
        <v>2028</v>
      </c>
      <c r="AQ557" s="1797">
        <v>2029</v>
      </c>
      <c r="AR557" s="1797">
        <v>2030</v>
      </c>
    </row>
    <row r="558" spans="1:44" ht="15.75">
      <c r="A558" s="120"/>
      <c r="C558" s="5" t="s">
        <v>122</v>
      </c>
      <c r="D558" s="1955">
        <v>2489491</v>
      </c>
      <c r="E558" s="5">
        <v>2255377.6000000006</v>
      </c>
      <c r="F558" s="5">
        <v>1906169.3</v>
      </c>
      <c r="G558" s="5">
        <v>1900373.4</v>
      </c>
      <c r="H558" s="5">
        <v>1908155.1</v>
      </c>
      <c r="I558" s="5">
        <v>1569760.9000000001</v>
      </c>
      <c r="J558" s="5">
        <v>1605439.5</v>
      </c>
      <c r="K558" s="5">
        <v>1726883.5</v>
      </c>
      <c r="L558" s="5">
        <v>1517280.7000000002</v>
      </c>
      <c r="M558" s="5">
        <v>1534399.8</v>
      </c>
      <c r="N558" s="5">
        <v>2076186.7000000002</v>
      </c>
      <c r="O558" s="5">
        <v>2165273</v>
      </c>
      <c r="P558" s="5">
        <v>2326298.9000000004</v>
      </c>
      <c r="Q558" s="5">
        <v>2270892.7000000002</v>
      </c>
      <c r="R558" s="5">
        <v>2439826.6000000006</v>
      </c>
      <c r="S558" s="5">
        <v>2088925.6000000003</v>
      </c>
      <c r="T558" s="5">
        <v>2115632.4</v>
      </c>
      <c r="U558" s="5">
        <v>2355347.2999999998</v>
      </c>
      <c r="V558" s="5">
        <v>2262888.2999999998</v>
      </c>
      <c r="W558" s="5">
        <v>2156488.8000000003</v>
      </c>
      <c r="X558" s="5">
        <v>1758435.6</v>
      </c>
      <c r="Y558" s="5">
        <v>1608864.3</v>
      </c>
    </row>
    <row r="559" spans="1:44">
      <c r="A559" s="120"/>
      <c r="C559" s="5" t="s">
        <v>3293</v>
      </c>
      <c r="Z559" s="1099">
        <v>0</v>
      </c>
      <c r="AA559" s="5">
        <v>1864401.9999999998</v>
      </c>
      <c r="AB559" s="5">
        <v>1845415.6188336147</v>
      </c>
      <c r="AC559" s="5">
        <v>1750000</v>
      </c>
      <c r="AD559" s="5">
        <v>1750000.0000000002</v>
      </c>
      <c r="AE559" s="5">
        <v>1749999.9999999998</v>
      </c>
      <c r="AF559" s="5">
        <v>1750000.0000000002</v>
      </c>
      <c r="AG559" s="5">
        <v>1750000.0000000002</v>
      </c>
      <c r="AH559" s="5">
        <v>1750000.0000000002</v>
      </c>
      <c r="AI559" s="5">
        <v>1750000</v>
      </c>
      <c r="AJ559" s="5">
        <v>1749999.9999999998</v>
      </c>
      <c r="AK559" s="5">
        <v>1750000</v>
      </c>
      <c r="AL559" s="5">
        <v>1750000.0000000002</v>
      </c>
      <c r="AM559" s="5">
        <v>1749999.9999999995</v>
      </c>
      <c r="AN559" s="5">
        <v>1750000</v>
      </c>
      <c r="AO559" s="5">
        <v>1749999.9999999995</v>
      </c>
      <c r="AP559" s="5">
        <v>1750000.0000000005</v>
      </c>
      <c r="AQ559" s="5">
        <v>1750000.0000000002</v>
      </c>
      <c r="AR559" s="5">
        <v>1749999.9999999995</v>
      </c>
    </row>
    <row r="560" spans="1:44">
      <c r="A560" s="120"/>
      <c r="C560" s="5" t="s">
        <v>3294</v>
      </c>
      <c r="Z560" s="1099">
        <v>0</v>
      </c>
      <c r="AA560" s="1960"/>
      <c r="AB560" s="1960"/>
      <c r="AC560" s="1960"/>
      <c r="AD560" s="1960"/>
      <c r="AE560" s="1960"/>
      <c r="AF560" s="1960"/>
      <c r="AG560" s="1960"/>
      <c r="AH560" s="1960"/>
      <c r="AI560" s="1076"/>
      <c r="AJ560" s="1076"/>
      <c r="AK560" s="1076"/>
      <c r="AL560" s="1076"/>
      <c r="AM560" s="1076"/>
      <c r="AN560" s="1076"/>
      <c r="AO560" s="1076"/>
      <c r="AP560" s="1076"/>
      <c r="AQ560" s="1076"/>
      <c r="AR560" s="1076"/>
    </row>
    <row r="561" spans="1:44">
      <c r="A561" s="120"/>
      <c r="C561" s="5" t="s">
        <v>1563</v>
      </c>
      <c r="Z561" s="1099">
        <v>0</v>
      </c>
      <c r="AA561" s="1960"/>
      <c r="AB561" s="1960"/>
      <c r="AC561" s="1960"/>
      <c r="AD561" s="1960"/>
      <c r="AE561" s="1960"/>
      <c r="AF561" s="1960"/>
      <c r="AG561" s="1960"/>
      <c r="AH561" s="1960"/>
      <c r="AI561" s="1076"/>
      <c r="AJ561" s="1076"/>
      <c r="AK561" s="1076"/>
      <c r="AL561" s="1076"/>
      <c r="AM561" s="1076"/>
      <c r="AN561" s="1076"/>
      <c r="AO561" s="1076"/>
      <c r="AP561" s="1076"/>
      <c r="AQ561" s="1076"/>
      <c r="AR561" s="1076"/>
    </row>
    <row r="562" spans="1:44">
      <c r="A562" s="120"/>
      <c r="C562" s="5" t="s">
        <v>1387</v>
      </c>
      <c r="AA562" s="5">
        <v>-1864401.9999999998</v>
      </c>
      <c r="AB562" s="5">
        <v>-1845415.6188336147</v>
      </c>
      <c r="AC562" s="5">
        <v>-1750000</v>
      </c>
      <c r="AD562" s="5">
        <v>-1750000.0000000002</v>
      </c>
      <c r="AE562" s="5">
        <v>-1749999.9999999998</v>
      </c>
      <c r="AF562" s="5">
        <v>-1750000.0000000002</v>
      </c>
      <c r="AG562" s="5">
        <v>-1750000.0000000002</v>
      </c>
      <c r="AH562" s="5">
        <v>-1750000.0000000002</v>
      </c>
      <c r="AI562" s="5">
        <v>-1750000</v>
      </c>
      <c r="AJ562" s="5">
        <v>-1749999.9999999998</v>
      </c>
      <c r="AK562" s="5">
        <v>-1750000</v>
      </c>
      <c r="AL562" s="5">
        <v>-1750000.0000000002</v>
      </c>
      <c r="AM562" s="5">
        <v>-1749999.9999999995</v>
      </c>
      <c r="AN562" s="5">
        <v>-1750000</v>
      </c>
      <c r="AO562" s="5">
        <v>-1749999.9999999995</v>
      </c>
      <c r="AP562" s="5">
        <v>-1750000.0000000005</v>
      </c>
      <c r="AQ562" s="5">
        <v>-1750000.0000000002</v>
      </c>
      <c r="AR562" s="5">
        <v>-1749999.9999999995</v>
      </c>
    </row>
    <row r="563" spans="1:44">
      <c r="A563" s="120"/>
      <c r="C563" s="5" t="s">
        <v>1403</v>
      </c>
      <c r="AA563" s="5">
        <v>1864401.9999999998</v>
      </c>
      <c r="AB563" s="5">
        <v>1845415.6188336147</v>
      </c>
      <c r="AC563" s="5">
        <v>1750000</v>
      </c>
      <c r="AD563" s="5">
        <v>1750000.0000000002</v>
      </c>
      <c r="AE563" s="5">
        <v>1749999.9999999998</v>
      </c>
      <c r="AF563" s="5">
        <v>1750000.0000000002</v>
      </c>
      <c r="AG563" s="5">
        <v>1750000.0000000002</v>
      </c>
      <c r="AH563" s="5">
        <v>1750000.0000000002</v>
      </c>
      <c r="AI563" s="5">
        <v>1750000</v>
      </c>
      <c r="AJ563" s="5">
        <v>1749999.9999999998</v>
      </c>
      <c r="AK563" s="5">
        <v>1750000</v>
      </c>
      <c r="AL563" s="5">
        <v>1750000.0000000002</v>
      </c>
      <c r="AM563" s="5">
        <v>1749999.9999999995</v>
      </c>
      <c r="AN563" s="5">
        <v>1750000</v>
      </c>
      <c r="AO563" s="5">
        <v>1749999.9999999995</v>
      </c>
      <c r="AP563" s="5">
        <v>1750000.0000000005</v>
      </c>
      <c r="AQ563" s="5">
        <v>1750000.0000000002</v>
      </c>
      <c r="AR563" s="5">
        <v>1749999.9999999995</v>
      </c>
    </row>
    <row r="564" spans="1:44">
      <c r="A564" s="120"/>
      <c r="C564" s="5" t="s">
        <v>3295</v>
      </c>
      <c r="D564" s="1076">
        <v>2001745.0454545452</v>
      </c>
      <c r="E564" s="5">
        <v>2001745.0454545452</v>
      </c>
      <c r="F564" s="5">
        <v>2001745.0454545452</v>
      </c>
      <c r="G564" s="5">
        <v>2001745.0454545452</v>
      </c>
      <c r="H564" s="5">
        <v>2001745.0454545452</v>
      </c>
      <c r="I564" s="5">
        <v>2001745.0454545452</v>
      </c>
      <c r="J564" s="5">
        <v>2001745.0454545452</v>
      </c>
      <c r="K564" s="5">
        <v>2001745.0454545452</v>
      </c>
      <c r="L564" s="5">
        <v>2001745.0454545452</v>
      </c>
      <c r="M564" s="5">
        <v>2001745.0454545452</v>
      </c>
      <c r="N564" s="5">
        <v>2001745.0454545452</v>
      </c>
      <c r="O564" s="5">
        <v>2001745.0454545452</v>
      </c>
      <c r="P564" s="5">
        <v>2001745.0454545452</v>
      </c>
      <c r="Q564" s="5">
        <v>2001745.0454545452</v>
      </c>
      <c r="R564" s="5">
        <v>2001745.0454545452</v>
      </c>
      <c r="S564" s="5">
        <v>2001745.0454545452</v>
      </c>
      <c r="T564" s="5">
        <v>2001745.0454545452</v>
      </c>
      <c r="U564" s="5">
        <v>2001745.0454545452</v>
      </c>
      <c r="V564" s="5">
        <v>2001745.0454545452</v>
      </c>
      <c r="W564" s="5">
        <v>2001745.0454545452</v>
      </c>
      <c r="X564" s="5">
        <v>2001745.0454545452</v>
      </c>
      <c r="Y564" s="5">
        <v>2001745.0454545452</v>
      </c>
      <c r="Z564" s="5">
        <v>2001745.0454545452</v>
      </c>
      <c r="AA564" s="5">
        <v>2001745.0454545452</v>
      </c>
      <c r="AB564" s="5">
        <v>2001745.0454545452</v>
      </c>
      <c r="AC564" s="5">
        <v>2001745.0454545452</v>
      </c>
      <c r="AD564" s="5">
        <v>2001745.0454545452</v>
      </c>
      <c r="AE564" s="5">
        <v>2001745.0454545452</v>
      </c>
      <c r="AF564" s="5">
        <v>2001745.0454545452</v>
      </c>
      <c r="AG564" s="5">
        <v>2001745.0454545452</v>
      </c>
      <c r="AH564" s="5">
        <v>2001745.0454545452</v>
      </c>
      <c r="AI564" s="5">
        <v>2001745.0454545452</v>
      </c>
      <c r="AJ564" s="5">
        <v>2001745.0454545452</v>
      </c>
      <c r="AK564" s="5">
        <v>2001745.0454545452</v>
      </c>
      <c r="AL564" s="5">
        <v>2001745.0454545452</v>
      </c>
      <c r="AM564" s="5">
        <v>2001745.0454545452</v>
      </c>
      <c r="AN564" s="5">
        <v>2001745.0454545452</v>
      </c>
      <c r="AO564" s="5">
        <v>2001745.0454545452</v>
      </c>
      <c r="AP564" s="5">
        <v>2001745.0454545452</v>
      </c>
      <c r="AQ564" s="5">
        <v>2001745.0454545452</v>
      </c>
      <c r="AR564" s="5">
        <v>2001745.0454545452</v>
      </c>
    </row>
    <row r="565" spans="1:44">
      <c r="A565" s="120"/>
    </row>
    <row r="566" spans="1:44">
      <c r="A566" s="120"/>
    </row>
    <row r="567" spans="1:44">
      <c r="A567" s="120"/>
      <c r="AR567" s="28"/>
    </row>
    <row r="568" spans="1:44">
      <c r="A568" s="120"/>
      <c r="AQ568" s="28"/>
      <c r="AR568" s="28"/>
    </row>
    <row r="569" spans="1:44">
      <c r="A569" s="120"/>
    </row>
    <row r="570" spans="1:44">
      <c r="A570" s="120"/>
    </row>
    <row r="571" spans="1:44">
      <c r="A571" s="120"/>
    </row>
    <row r="572" spans="1:44">
      <c r="A572" s="120"/>
    </row>
    <row r="573" spans="1:44">
      <c r="A573" s="120"/>
    </row>
    <row r="574" spans="1:44">
      <c r="A574" s="120"/>
    </row>
    <row r="575" spans="1:44">
      <c r="A575" s="120"/>
    </row>
    <row r="576" spans="1:44">
      <c r="A576" s="120"/>
    </row>
    <row r="577" spans="1:1">
      <c r="A577" s="120"/>
    </row>
    <row r="578" spans="1:1">
      <c r="A578" s="120"/>
    </row>
    <row r="579" spans="1:1">
      <c r="A579" s="120"/>
    </row>
    <row r="580" spans="1:1">
      <c r="A580" s="120"/>
    </row>
    <row r="581" spans="1:1">
      <c r="A581" s="120"/>
    </row>
    <row r="582" spans="1:1">
      <c r="A582" s="120"/>
    </row>
    <row r="583" spans="1:1">
      <c r="A583" s="120"/>
    </row>
    <row r="584" spans="1:1">
      <c r="A584" s="120"/>
    </row>
    <row r="585" spans="1:1">
      <c r="A585" s="120"/>
    </row>
    <row r="586" spans="1:1">
      <c r="A586" s="120"/>
    </row>
    <row r="587" spans="1:1">
      <c r="A587" s="120"/>
    </row>
    <row r="588" spans="1:1">
      <c r="A588" s="120"/>
    </row>
    <row r="589" spans="1:1">
      <c r="A589" s="120"/>
    </row>
    <row r="590" spans="1:1">
      <c r="A590" s="120"/>
    </row>
    <row r="591" spans="1:1">
      <c r="A591" s="120"/>
    </row>
    <row r="592" spans="1:1">
      <c r="A592" s="120"/>
    </row>
    <row r="593" spans="1:1">
      <c r="A593" s="120"/>
    </row>
    <row r="594" spans="1:1">
      <c r="A594" s="120"/>
    </row>
    <row r="595" spans="1:1">
      <c r="A595" s="120"/>
    </row>
    <row r="596" spans="1:1">
      <c r="A596" s="120"/>
    </row>
    <row r="597" spans="1:1">
      <c r="A597" s="120"/>
    </row>
    <row r="598" spans="1:1">
      <c r="A598" s="120"/>
    </row>
    <row r="599" spans="1:1">
      <c r="A599" s="120"/>
    </row>
    <row r="600" spans="1:1">
      <c r="A600" s="120"/>
    </row>
    <row r="601" spans="1:1">
      <c r="A601" s="120"/>
    </row>
    <row r="602" spans="1:1">
      <c r="A602" s="120"/>
    </row>
    <row r="603" spans="1:1">
      <c r="A603" s="120"/>
    </row>
    <row r="604" spans="1:1">
      <c r="A604" s="120"/>
    </row>
    <row r="605" spans="1:1">
      <c r="A605" s="120"/>
    </row>
    <row r="606" spans="1:1">
      <c r="A606" s="120"/>
    </row>
    <row r="607" spans="1:1">
      <c r="A607" s="120"/>
    </row>
    <row r="608" spans="1:1">
      <c r="A608" s="120"/>
    </row>
    <row r="609" spans="1:1">
      <c r="A609" s="120"/>
    </row>
    <row r="610" spans="1:1">
      <c r="A610" s="120"/>
    </row>
    <row r="611" spans="1:1">
      <c r="A611" s="120"/>
    </row>
    <row r="612" spans="1:1">
      <c r="A612" s="120"/>
    </row>
    <row r="613" spans="1:1">
      <c r="A613" s="120"/>
    </row>
    <row r="614" spans="1:1">
      <c r="A614" s="120"/>
    </row>
    <row r="615" spans="1:1">
      <c r="A615" s="120"/>
    </row>
    <row r="616" spans="1:1">
      <c r="A616" s="120"/>
    </row>
    <row r="617" spans="1:1">
      <c r="A617" s="120"/>
    </row>
    <row r="618" spans="1:1">
      <c r="A618" s="120"/>
    </row>
    <row r="619" spans="1:1">
      <c r="A619" s="120"/>
    </row>
    <row r="620" spans="1:1">
      <c r="A620" s="120"/>
    </row>
    <row r="621" spans="1:1">
      <c r="A621" s="120"/>
    </row>
    <row r="622" spans="1:1">
      <c r="A622" s="120"/>
    </row>
    <row r="623" spans="1:1">
      <c r="A623" s="120"/>
    </row>
    <row r="624" spans="1:1">
      <c r="A624" s="120"/>
    </row>
    <row r="625" spans="1:1">
      <c r="A625" s="120"/>
    </row>
    <row r="626" spans="1:1">
      <c r="A626" s="120"/>
    </row>
    <row r="627" spans="1:1">
      <c r="A627" s="120"/>
    </row>
    <row r="628" spans="1:1">
      <c r="A628" s="120"/>
    </row>
    <row r="629" spans="1:1">
      <c r="A629" s="120"/>
    </row>
    <row r="630" spans="1:1">
      <c r="A630" s="120"/>
    </row>
    <row r="631" spans="1:1">
      <c r="A631" s="120"/>
    </row>
    <row r="632" spans="1:1">
      <c r="A632" s="120"/>
    </row>
    <row r="633" spans="1:1">
      <c r="A633" s="120"/>
    </row>
    <row r="634" spans="1:1">
      <c r="A634" s="120"/>
    </row>
    <row r="635" spans="1:1">
      <c r="A635" s="120"/>
    </row>
    <row r="636" spans="1:1">
      <c r="A636" s="120"/>
    </row>
    <row r="637" spans="1:1">
      <c r="A637" s="120"/>
    </row>
    <row r="638" spans="1:1">
      <c r="A638" s="120"/>
    </row>
    <row r="639" spans="1:1">
      <c r="A639" s="120"/>
    </row>
    <row r="640" spans="1:1">
      <c r="A640" s="120"/>
    </row>
    <row r="641" spans="1:1">
      <c r="A641" s="120"/>
    </row>
    <row r="642" spans="1:1">
      <c r="A642" s="120"/>
    </row>
    <row r="643" spans="1:1">
      <c r="A643" s="120"/>
    </row>
    <row r="644" spans="1:1">
      <c r="A644" s="120"/>
    </row>
    <row r="645" spans="1:1">
      <c r="A645" s="120"/>
    </row>
    <row r="646" spans="1:1">
      <c r="A646" s="120"/>
    </row>
    <row r="647" spans="1:1">
      <c r="A647" s="120"/>
    </row>
    <row r="648" spans="1:1">
      <c r="A648" s="120"/>
    </row>
    <row r="649" spans="1:1">
      <c r="A649" s="120"/>
    </row>
    <row r="650" spans="1:1">
      <c r="A650" s="120"/>
    </row>
    <row r="651" spans="1:1">
      <c r="A651" s="120"/>
    </row>
    <row r="652" spans="1:1">
      <c r="A652" s="120"/>
    </row>
    <row r="653" spans="1:1">
      <c r="A653" s="120"/>
    </row>
    <row r="654" spans="1:1">
      <c r="A654" s="120"/>
    </row>
    <row r="655" spans="1:1">
      <c r="A655" s="120"/>
    </row>
    <row r="656" spans="1:1">
      <c r="A656" s="120"/>
    </row>
    <row r="657" spans="1:1">
      <c r="A657" s="120"/>
    </row>
    <row r="658" spans="1:1">
      <c r="A658" s="120"/>
    </row>
    <row r="659" spans="1:1">
      <c r="A659" s="120"/>
    </row>
    <row r="660" spans="1:1">
      <c r="A660" s="120"/>
    </row>
    <row r="661" spans="1:1">
      <c r="A661" s="120"/>
    </row>
    <row r="662" spans="1:1">
      <c r="A662" s="120"/>
    </row>
    <row r="663" spans="1:1">
      <c r="A663" s="120"/>
    </row>
    <row r="664" spans="1:1">
      <c r="A664" s="120"/>
    </row>
    <row r="665" spans="1:1">
      <c r="A665" s="120"/>
    </row>
    <row r="666" spans="1:1">
      <c r="A666" s="120"/>
    </row>
    <row r="667" spans="1:1">
      <c r="A667" s="120"/>
    </row>
    <row r="668" spans="1:1">
      <c r="A668" s="120"/>
    </row>
    <row r="669" spans="1:1">
      <c r="A669" s="120"/>
    </row>
    <row r="670" spans="1:1">
      <c r="A670" s="120"/>
    </row>
    <row r="671" spans="1:1">
      <c r="A671" s="120"/>
    </row>
    <row r="672" spans="1:1">
      <c r="A672" s="120"/>
    </row>
    <row r="673" spans="1:1">
      <c r="A673" s="120"/>
    </row>
    <row r="674" spans="1:1">
      <c r="A674" s="120"/>
    </row>
    <row r="675" spans="1:1">
      <c r="A675" s="120"/>
    </row>
    <row r="676" spans="1:1">
      <c r="A676" s="120"/>
    </row>
    <row r="677" spans="1:1">
      <c r="A677" s="120"/>
    </row>
    <row r="678" spans="1:1">
      <c r="A678" s="120"/>
    </row>
    <row r="679" spans="1:1">
      <c r="A679" s="120"/>
    </row>
    <row r="680" spans="1:1">
      <c r="A680" s="120"/>
    </row>
    <row r="681" spans="1:1">
      <c r="A681" s="120"/>
    </row>
    <row r="682" spans="1:1">
      <c r="A682" s="120"/>
    </row>
    <row r="683" spans="1:1">
      <c r="A683" s="120"/>
    </row>
    <row r="684" spans="1:1">
      <c r="A684" s="120"/>
    </row>
    <row r="685" spans="1:1">
      <c r="A685" s="120"/>
    </row>
    <row r="686" spans="1:1">
      <c r="A686" s="120"/>
    </row>
    <row r="687" spans="1:1">
      <c r="A687" s="120"/>
    </row>
    <row r="688" spans="1:1">
      <c r="A688" s="120"/>
    </row>
    <row r="689" spans="1:1">
      <c r="A689" s="120"/>
    </row>
    <row r="690" spans="1:1">
      <c r="A690" s="120"/>
    </row>
    <row r="691" spans="1:1">
      <c r="A691" s="120"/>
    </row>
    <row r="692" spans="1:1">
      <c r="A692" s="120"/>
    </row>
    <row r="693" spans="1:1">
      <c r="A693" s="120"/>
    </row>
    <row r="694" spans="1:1">
      <c r="A694" s="120"/>
    </row>
    <row r="695" spans="1:1">
      <c r="A695" s="120"/>
    </row>
    <row r="696" spans="1:1">
      <c r="A696" s="120"/>
    </row>
    <row r="697" spans="1:1">
      <c r="A697" s="120"/>
    </row>
    <row r="698" spans="1:1">
      <c r="A698" s="120"/>
    </row>
    <row r="699" spans="1:1">
      <c r="A699" s="120"/>
    </row>
    <row r="700" spans="1:1">
      <c r="A700" s="120"/>
    </row>
    <row r="701" spans="1:1">
      <c r="A701" s="120"/>
    </row>
    <row r="702" spans="1:1">
      <c r="A702" s="120"/>
    </row>
    <row r="703" spans="1:1">
      <c r="A703" s="120"/>
    </row>
    <row r="704" spans="1:1">
      <c r="A704" s="120"/>
    </row>
    <row r="705" spans="1:1">
      <c r="A705" s="120"/>
    </row>
    <row r="706" spans="1:1">
      <c r="A706" s="120"/>
    </row>
    <row r="707" spans="1:1">
      <c r="A707" s="120"/>
    </row>
    <row r="708" spans="1:1">
      <c r="A708" s="120"/>
    </row>
    <row r="709" spans="1:1">
      <c r="A709" s="120"/>
    </row>
    <row r="710" spans="1:1">
      <c r="A710" s="120"/>
    </row>
    <row r="711" spans="1:1">
      <c r="A711" s="120"/>
    </row>
    <row r="712" spans="1:1">
      <c r="A712" s="120"/>
    </row>
    <row r="713" spans="1:1">
      <c r="A713" s="120"/>
    </row>
    <row r="714" spans="1:1">
      <c r="A714" s="120"/>
    </row>
    <row r="715" spans="1:1">
      <c r="A715" s="120"/>
    </row>
    <row r="716" spans="1:1">
      <c r="A716" s="120"/>
    </row>
    <row r="717" spans="1:1">
      <c r="A717" s="120"/>
    </row>
    <row r="718" spans="1:1">
      <c r="A718" s="120"/>
    </row>
    <row r="719" spans="1:1">
      <c r="A719" s="120"/>
    </row>
    <row r="720" spans="1:1">
      <c r="A720" s="120"/>
    </row>
    <row r="721" spans="1:1">
      <c r="A721" s="120"/>
    </row>
    <row r="722" spans="1:1">
      <c r="A722" s="120"/>
    </row>
    <row r="723" spans="1:1">
      <c r="A723" s="120"/>
    </row>
    <row r="724" spans="1:1">
      <c r="A724" s="120"/>
    </row>
    <row r="725" spans="1:1">
      <c r="A725" s="120"/>
    </row>
    <row r="726" spans="1:1">
      <c r="A726" s="120"/>
    </row>
    <row r="727" spans="1:1">
      <c r="A727" s="120"/>
    </row>
    <row r="728" spans="1:1">
      <c r="A728" s="120"/>
    </row>
    <row r="729" spans="1:1">
      <c r="A729" s="120"/>
    </row>
    <row r="730" spans="1:1">
      <c r="A730" s="120"/>
    </row>
    <row r="867" spans="4:16">
      <c r="D867" s="28"/>
      <c r="E867" s="28"/>
      <c r="F867" s="28"/>
      <c r="G867" s="28"/>
      <c r="H867" s="28"/>
      <c r="I867" s="28"/>
      <c r="J867" s="28"/>
      <c r="K867" s="28"/>
      <c r="L867" s="28"/>
      <c r="M867" s="28"/>
      <c r="N867" s="28"/>
      <c r="O867" s="28"/>
      <c r="P867" s="28"/>
    </row>
    <row r="868" spans="4:16">
      <c r="D868" s="28"/>
      <c r="E868" s="28"/>
      <c r="F868" s="28"/>
      <c r="G868" s="28"/>
      <c r="H868" s="28"/>
      <c r="I868" s="28"/>
      <c r="J868" s="28"/>
      <c r="K868" s="28"/>
      <c r="L868" s="28"/>
      <c r="M868" s="28"/>
      <c r="N868" s="28"/>
      <c r="O868" s="28"/>
      <c r="P868" s="28"/>
    </row>
    <row r="869" spans="4:16">
      <c r="D869" s="28"/>
      <c r="E869" s="28"/>
      <c r="F869" s="28"/>
      <c r="G869" s="28"/>
      <c r="H869" s="28"/>
      <c r="I869" s="28"/>
      <c r="J869" s="28"/>
      <c r="K869" s="28"/>
      <c r="L869" s="28"/>
      <c r="M869" s="28"/>
      <c r="N869" s="28"/>
      <c r="O869" s="28"/>
      <c r="P869" s="28"/>
    </row>
    <row r="870" spans="4:16">
      <c r="D870" s="28"/>
      <c r="E870" s="28"/>
      <c r="F870" s="28"/>
      <c r="G870" s="28"/>
      <c r="H870" s="28"/>
      <c r="I870" s="28"/>
      <c r="J870" s="28"/>
      <c r="K870" s="28"/>
      <c r="L870" s="28"/>
      <c r="M870" s="28"/>
      <c r="N870" s="28"/>
      <c r="O870" s="28"/>
      <c r="P870" s="28"/>
    </row>
    <row r="871" spans="4:16">
      <c r="D871" s="28"/>
      <c r="E871" s="28"/>
      <c r="F871" s="28"/>
      <c r="G871" s="28"/>
      <c r="H871" s="28"/>
      <c r="I871" s="28"/>
      <c r="J871" s="28"/>
      <c r="K871" s="28"/>
      <c r="L871" s="28"/>
      <c r="M871" s="28"/>
      <c r="N871" s="28"/>
      <c r="O871" s="28"/>
      <c r="P871" s="28"/>
    </row>
    <row r="872" spans="4:16">
      <c r="D872" s="28"/>
      <c r="E872" s="28"/>
      <c r="F872" s="28"/>
      <c r="G872" s="28"/>
      <c r="H872" s="28"/>
      <c r="I872" s="28"/>
      <c r="J872" s="28"/>
      <c r="K872" s="28"/>
      <c r="L872" s="28"/>
      <c r="M872" s="28"/>
      <c r="N872" s="28"/>
      <c r="O872" s="28"/>
      <c r="P872" s="28"/>
    </row>
    <row r="873" spans="4:16">
      <c r="D873" s="28"/>
      <c r="E873" s="28"/>
      <c r="F873" s="28"/>
      <c r="G873" s="28"/>
      <c r="H873" s="28"/>
      <c r="I873" s="28"/>
      <c r="J873" s="28"/>
      <c r="K873" s="28"/>
      <c r="L873" s="28"/>
      <c r="M873" s="28"/>
      <c r="N873" s="28"/>
      <c r="O873" s="28"/>
      <c r="P873" s="28"/>
    </row>
    <row r="874" spans="4:16">
      <c r="D874" s="28"/>
      <c r="E874" s="28"/>
      <c r="F874" s="28"/>
      <c r="G874" s="28"/>
      <c r="H874" s="28"/>
      <c r="I874" s="28"/>
      <c r="J874" s="28"/>
      <c r="K874" s="28"/>
      <c r="L874" s="28"/>
      <c r="M874" s="28"/>
      <c r="N874" s="28"/>
      <c r="O874" s="28"/>
      <c r="P874" s="28"/>
    </row>
    <row r="875" spans="4:16">
      <c r="D875" s="28"/>
      <c r="E875" s="28"/>
      <c r="F875" s="28"/>
      <c r="G875" s="28"/>
      <c r="H875" s="28"/>
      <c r="I875" s="28"/>
      <c r="J875" s="28"/>
      <c r="K875" s="28"/>
      <c r="L875" s="28"/>
      <c r="M875" s="28"/>
      <c r="N875" s="28"/>
      <c r="O875" s="28"/>
      <c r="P875" s="28"/>
    </row>
    <row r="876" spans="4:16">
      <c r="D876" s="28"/>
      <c r="E876" s="28"/>
      <c r="F876" s="28"/>
      <c r="G876" s="28"/>
      <c r="H876" s="28"/>
      <c r="I876" s="28"/>
      <c r="J876" s="28"/>
      <c r="K876" s="28"/>
      <c r="L876" s="28"/>
      <c r="M876" s="28"/>
      <c r="N876" s="28"/>
      <c r="O876" s="28"/>
      <c r="P876" s="28"/>
    </row>
    <row r="877" spans="4:16">
      <c r="D877" s="28"/>
      <c r="E877" s="28"/>
      <c r="F877" s="28"/>
      <c r="G877" s="28"/>
      <c r="H877" s="28"/>
      <c r="I877" s="28"/>
      <c r="J877" s="28"/>
      <c r="K877" s="28"/>
      <c r="L877" s="28"/>
      <c r="M877" s="28"/>
      <c r="N877" s="28"/>
      <c r="O877" s="28"/>
      <c r="P877" s="28"/>
    </row>
    <row r="878" spans="4:16">
      <c r="D878" s="28"/>
      <c r="E878" s="28"/>
      <c r="F878" s="28"/>
      <c r="G878" s="28"/>
      <c r="H878" s="28"/>
      <c r="I878" s="28"/>
      <c r="J878" s="28"/>
      <c r="K878" s="28"/>
      <c r="L878" s="28"/>
      <c r="M878" s="28"/>
      <c r="N878" s="28"/>
      <c r="O878" s="28"/>
      <c r="P878" s="28"/>
    </row>
    <row r="879" spans="4:16">
      <c r="D879" s="28"/>
      <c r="E879" s="28"/>
      <c r="F879" s="28"/>
      <c r="G879" s="28"/>
      <c r="H879" s="28"/>
      <c r="I879" s="28"/>
      <c r="J879" s="28"/>
      <c r="K879" s="28"/>
      <c r="L879" s="28"/>
      <c r="M879" s="28"/>
      <c r="N879" s="28"/>
      <c r="O879" s="28"/>
      <c r="P879" s="28"/>
    </row>
    <row r="880" spans="4:16">
      <c r="D880" s="28"/>
      <c r="E880" s="28"/>
      <c r="F880" s="28"/>
      <c r="G880" s="28"/>
      <c r="H880" s="28"/>
      <c r="I880" s="28"/>
      <c r="J880" s="28"/>
      <c r="K880" s="28"/>
      <c r="L880" s="28"/>
      <c r="M880" s="28"/>
      <c r="N880" s="28"/>
      <c r="O880" s="28"/>
      <c r="P880" s="28"/>
    </row>
    <row r="881" spans="4:16">
      <c r="D881" s="28"/>
      <c r="E881" s="28"/>
      <c r="F881" s="28"/>
      <c r="G881" s="28"/>
      <c r="H881" s="28"/>
      <c r="I881" s="28"/>
      <c r="J881" s="28"/>
      <c r="K881" s="28"/>
      <c r="L881" s="28"/>
      <c r="M881" s="28"/>
      <c r="N881" s="28"/>
      <c r="O881" s="28"/>
      <c r="P881" s="28"/>
    </row>
    <row r="882" spans="4:16">
      <c r="D882" s="28"/>
      <c r="E882" s="28"/>
      <c r="F882" s="28"/>
      <c r="G882" s="28"/>
      <c r="H882" s="28"/>
      <c r="I882" s="28"/>
      <c r="J882" s="28"/>
      <c r="K882" s="28"/>
      <c r="L882" s="28"/>
      <c r="M882" s="28"/>
      <c r="N882" s="28"/>
      <c r="O882" s="28"/>
      <c r="P882" s="28"/>
    </row>
    <row r="883" spans="4:16">
      <c r="D883" s="28"/>
      <c r="E883" s="28"/>
      <c r="F883" s="28"/>
      <c r="G883" s="28"/>
      <c r="H883" s="28"/>
      <c r="I883" s="28"/>
      <c r="J883" s="28"/>
      <c r="K883" s="28"/>
      <c r="L883" s="28"/>
      <c r="M883" s="28"/>
      <c r="N883" s="28"/>
      <c r="O883" s="28"/>
      <c r="P883" s="28"/>
    </row>
    <row r="884" spans="4:16">
      <c r="D884" s="28"/>
      <c r="E884" s="28"/>
      <c r="F884" s="28"/>
      <c r="G884" s="28"/>
      <c r="H884" s="28"/>
      <c r="I884" s="28"/>
      <c r="J884" s="28"/>
      <c r="K884" s="28"/>
      <c r="L884" s="28"/>
      <c r="M884" s="28"/>
      <c r="N884" s="28"/>
      <c r="O884" s="28"/>
      <c r="P884" s="28"/>
    </row>
    <row r="885" spans="4:16">
      <c r="D885" s="28"/>
      <c r="E885" s="28"/>
      <c r="F885" s="28"/>
      <c r="G885" s="28"/>
      <c r="H885" s="28"/>
      <c r="I885" s="28"/>
      <c r="J885" s="28"/>
      <c r="K885" s="28"/>
      <c r="L885" s="28"/>
      <c r="M885" s="28"/>
      <c r="N885" s="28"/>
      <c r="O885" s="28"/>
      <c r="P885" s="28"/>
    </row>
    <row r="886" spans="4:16">
      <c r="D886" s="28"/>
      <c r="E886" s="28"/>
      <c r="F886" s="28"/>
      <c r="G886" s="28"/>
      <c r="H886" s="28"/>
      <c r="I886" s="28"/>
      <c r="J886" s="28"/>
      <c r="K886" s="28"/>
      <c r="L886" s="28"/>
      <c r="M886" s="28"/>
      <c r="N886" s="28"/>
      <c r="O886" s="28"/>
      <c r="P886" s="28"/>
    </row>
    <row r="887" spans="4:16">
      <c r="D887" s="28"/>
      <c r="E887" s="28"/>
      <c r="F887" s="28"/>
      <c r="G887" s="28"/>
      <c r="H887" s="28"/>
      <c r="I887" s="28"/>
      <c r="J887" s="28"/>
      <c r="K887" s="28"/>
      <c r="L887" s="28"/>
      <c r="M887" s="28"/>
      <c r="N887" s="28"/>
      <c r="O887" s="28"/>
      <c r="P887" s="28"/>
    </row>
    <row r="888" spans="4:16">
      <c r="D888" s="28"/>
      <c r="E888" s="28"/>
      <c r="F888" s="28"/>
      <c r="G888" s="28"/>
      <c r="H888" s="28"/>
      <c r="I888" s="28"/>
      <c r="J888" s="28"/>
      <c r="K888" s="28"/>
      <c r="L888" s="28"/>
      <c r="M888" s="28"/>
      <c r="N888" s="28"/>
      <c r="O888" s="28"/>
      <c r="P888" s="28"/>
    </row>
    <row r="889" spans="4:16">
      <c r="D889" s="28"/>
      <c r="E889" s="28"/>
      <c r="F889" s="28"/>
      <c r="G889" s="28"/>
      <c r="H889" s="28"/>
      <c r="I889" s="28"/>
      <c r="J889" s="28"/>
      <c r="K889" s="28"/>
      <c r="L889" s="28"/>
      <c r="M889" s="28"/>
      <c r="N889" s="28"/>
      <c r="O889" s="28"/>
      <c r="P889" s="28"/>
    </row>
    <row r="890" spans="4:16">
      <c r="D890" s="28"/>
      <c r="E890" s="28"/>
      <c r="F890" s="28"/>
      <c r="G890" s="28"/>
      <c r="H890" s="28"/>
      <c r="I890" s="28"/>
      <c r="J890" s="28"/>
      <c r="K890" s="28"/>
      <c r="L890" s="28"/>
      <c r="M890" s="28"/>
      <c r="N890" s="28"/>
      <c r="O890" s="28"/>
      <c r="P890" s="28"/>
    </row>
    <row r="891" spans="4:16">
      <c r="D891" s="28"/>
      <c r="E891" s="28"/>
      <c r="F891" s="28"/>
      <c r="G891" s="28"/>
      <c r="H891" s="28"/>
      <c r="I891" s="28"/>
      <c r="J891" s="28"/>
      <c r="K891" s="28"/>
      <c r="L891" s="28"/>
      <c r="M891" s="28"/>
      <c r="N891" s="28"/>
      <c r="O891" s="28"/>
      <c r="P891" s="28"/>
    </row>
    <row r="892" spans="4:16">
      <c r="D892" s="28"/>
      <c r="E892" s="28"/>
      <c r="F892" s="28"/>
      <c r="G892" s="28"/>
      <c r="H892" s="28"/>
      <c r="I892" s="28"/>
      <c r="J892" s="28"/>
      <c r="K892" s="28"/>
      <c r="L892" s="28"/>
      <c r="M892" s="28"/>
      <c r="N892" s="28"/>
      <c r="O892" s="28"/>
      <c r="P892" s="28"/>
    </row>
    <row r="893" spans="4:16">
      <c r="D893" s="28"/>
      <c r="E893" s="28"/>
      <c r="F893" s="28"/>
      <c r="G893" s="28"/>
      <c r="H893" s="28"/>
      <c r="I893" s="28"/>
      <c r="J893" s="28"/>
      <c r="K893" s="28"/>
      <c r="L893" s="28"/>
      <c r="M893" s="28"/>
      <c r="N893" s="28"/>
      <c r="O893" s="28"/>
      <c r="P893" s="28"/>
    </row>
    <row r="894" spans="4:16">
      <c r="D894" s="28"/>
      <c r="E894" s="28"/>
      <c r="F894" s="28"/>
      <c r="G894" s="28"/>
      <c r="H894" s="28"/>
      <c r="I894" s="28"/>
      <c r="J894" s="28"/>
      <c r="K894" s="28"/>
      <c r="L894" s="28"/>
      <c r="M894" s="28"/>
      <c r="N894" s="28"/>
      <c r="O894" s="28"/>
      <c r="P894" s="28"/>
    </row>
    <row r="895" spans="4:16">
      <c r="D895" s="28"/>
      <c r="E895" s="28"/>
      <c r="F895" s="28"/>
      <c r="G895" s="28"/>
      <c r="H895" s="28"/>
      <c r="I895" s="28"/>
      <c r="J895" s="28"/>
      <c r="K895" s="28"/>
      <c r="L895" s="28"/>
      <c r="M895" s="28"/>
      <c r="N895" s="28"/>
      <c r="O895" s="28"/>
      <c r="P895" s="28"/>
    </row>
    <row r="896" spans="4:16">
      <c r="D896" s="28"/>
      <c r="E896" s="28"/>
      <c r="F896" s="28"/>
      <c r="G896" s="28"/>
      <c r="H896" s="28"/>
      <c r="I896" s="28"/>
      <c r="J896" s="28"/>
      <c r="K896" s="28"/>
      <c r="L896" s="28"/>
      <c r="M896" s="28"/>
      <c r="N896" s="28"/>
      <c r="O896" s="28"/>
      <c r="P896" s="28"/>
    </row>
    <row r="897" spans="4:16">
      <c r="D897" s="28"/>
      <c r="E897" s="28"/>
      <c r="F897" s="28"/>
      <c r="G897" s="28"/>
      <c r="H897" s="28"/>
      <c r="I897" s="28"/>
      <c r="J897" s="28"/>
      <c r="K897" s="28"/>
      <c r="L897" s="28"/>
      <c r="M897" s="28"/>
      <c r="N897" s="28"/>
      <c r="O897" s="28"/>
      <c r="P897" s="28"/>
    </row>
    <row r="898" spans="4:16">
      <c r="D898" s="28"/>
      <c r="E898" s="28"/>
      <c r="F898" s="28"/>
      <c r="G898" s="28"/>
      <c r="H898" s="28"/>
      <c r="I898" s="28"/>
      <c r="J898" s="28"/>
      <c r="K898" s="28"/>
      <c r="L898" s="28"/>
      <c r="M898" s="28"/>
      <c r="N898" s="28"/>
      <c r="O898" s="28"/>
      <c r="P898" s="28"/>
    </row>
    <row r="899" spans="4:16">
      <c r="D899" s="28"/>
      <c r="E899" s="28"/>
      <c r="F899" s="28"/>
      <c r="G899" s="28"/>
      <c r="H899" s="28"/>
      <c r="I899" s="28"/>
      <c r="J899" s="28"/>
      <c r="K899" s="28"/>
      <c r="L899" s="28"/>
      <c r="M899" s="28"/>
      <c r="N899" s="28"/>
      <c r="O899" s="28"/>
      <c r="P899" s="28"/>
    </row>
    <row r="900" spans="4:16">
      <c r="D900" s="28"/>
      <c r="E900" s="28"/>
      <c r="F900" s="28"/>
      <c r="G900" s="28"/>
      <c r="H900" s="28"/>
      <c r="I900" s="28"/>
      <c r="J900" s="28"/>
      <c r="K900" s="28"/>
      <c r="L900" s="28"/>
      <c r="M900" s="28"/>
      <c r="N900" s="28"/>
      <c r="O900" s="28"/>
      <c r="P900" s="28"/>
    </row>
    <row r="901" spans="4:16">
      <c r="D901" s="28"/>
      <c r="E901" s="28"/>
      <c r="F901" s="28"/>
      <c r="G901" s="28"/>
      <c r="H901" s="28"/>
      <c r="I901" s="28"/>
      <c r="J901" s="28"/>
      <c r="K901" s="28"/>
      <c r="L901" s="28"/>
      <c r="M901" s="28"/>
      <c r="N901" s="28"/>
      <c r="O901" s="28"/>
      <c r="P901" s="28"/>
    </row>
    <row r="902" spans="4:16">
      <c r="D902" s="28"/>
      <c r="E902" s="28"/>
      <c r="F902" s="28"/>
      <c r="G902" s="28"/>
      <c r="H902" s="28"/>
      <c r="I902" s="28"/>
      <c r="J902" s="28"/>
      <c r="K902" s="28"/>
      <c r="L902" s="28"/>
      <c r="M902" s="28"/>
      <c r="N902" s="28"/>
      <c r="O902" s="28"/>
      <c r="P902" s="28"/>
    </row>
    <row r="903" spans="4:16">
      <c r="D903" s="28"/>
      <c r="E903" s="28"/>
      <c r="F903" s="28"/>
      <c r="G903" s="28"/>
      <c r="H903" s="28"/>
      <c r="I903" s="28"/>
      <c r="J903" s="28"/>
      <c r="K903" s="28"/>
      <c r="L903" s="28"/>
      <c r="M903" s="28"/>
      <c r="N903" s="28"/>
      <c r="O903" s="28"/>
      <c r="P903" s="28"/>
    </row>
    <row r="904" spans="4:16">
      <c r="D904" s="28"/>
      <c r="E904" s="28"/>
      <c r="F904" s="28"/>
      <c r="G904" s="28"/>
      <c r="H904" s="28"/>
      <c r="I904" s="28"/>
      <c r="J904" s="28"/>
      <c r="K904" s="28"/>
      <c r="L904" s="28"/>
      <c r="M904" s="28"/>
      <c r="N904" s="28"/>
      <c r="O904" s="28"/>
      <c r="P904" s="28"/>
    </row>
    <row r="905" spans="4:16">
      <c r="D905" s="28"/>
      <c r="E905" s="28"/>
      <c r="F905" s="28"/>
      <c r="G905" s="28"/>
      <c r="H905" s="28"/>
      <c r="I905" s="28"/>
      <c r="J905" s="28"/>
      <c r="K905" s="28"/>
      <c r="L905" s="28"/>
      <c r="M905" s="28"/>
      <c r="N905" s="28"/>
      <c r="O905" s="28"/>
      <c r="P905" s="28"/>
    </row>
    <row r="906" spans="4:16">
      <c r="D906" s="28"/>
      <c r="E906" s="28"/>
      <c r="F906" s="28"/>
      <c r="G906" s="28"/>
      <c r="H906" s="28"/>
      <c r="I906" s="28"/>
      <c r="J906" s="28"/>
      <c r="K906" s="28"/>
      <c r="L906" s="28"/>
      <c r="M906" s="28"/>
      <c r="N906" s="28"/>
      <c r="O906" s="28"/>
      <c r="P906" s="28"/>
    </row>
    <row r="907" spans="4:16">
      <c r="D907" s="28"/>
      <c r="E907" s="28"/>
      <c r="F907" s="28"/>
      <c r="G907" s="28"/>
      <c r="H907" s="28"/>
      <c r="I907" s="28"/>
      <c r="J907" s="28"/>
      <c r="K907" s="28"/>
      <c r="L907" s="28"/>
      <c r="M907" s="28"/>
      <c r="N907" s="28"/>
      <c r="O907" s="28"/>
      <c r="P907" s="28"/>
    </row>
    <row r="908" spans="4:16">
      <c r="D908" s="28"/>
      <c r="E908" s="28"/>
      <c r="F908" s="28"/>
      <c r="G908" s="28"/>
      <c r="H908" s="28"/>
      <c r="I908" s="28"/>
      <c r="J908" s="28"/>
      <c r="K908" s="28"/>
      <c r="L908" s="28"/>
      <c r="M908" s="28"/>
      <c r="N908" s="28"/>
      <c r="O908" s="28"/>
      <c r="P908" s="28"/>
    </row>
    <row r="909" spans="4:16">
      <c r="D909" s="28"/>
      <c r="E909" s="28"/>
      <c r="F909" s="28"/>
      <c r="G909" s="28"/>
      <c r="H909" s="28"/>
      <c r="I909" s="28"/>
      <c r="J909" s="28"/>
      <c r="K909" s="28"/>
      <c r="L909" s="28"/>
      <c r="M909" s="28"/>
      <c r="N909" s="28"/>
      <c r="O909" s="28"/>
      <c r="P909" s="28"/>
    </row>
    <row r="910" spans="4:16">
      <c r="D910" s="28"/>
      <c r="E910" s="28"/>
      <c r="F910" s="28"/>
      <c r="G910" s="28"/>
      <c r="H910" s="28"/>
      <c r="I910" s="28"/>
      <c r="J910" s="28"/>
      <c r="K910" s="28"/>
      <c r="L910" s="28"/>
      <c r="M910" s="28"/>
      <c r="N910" s="28"/>
      <c r="O910" s="28"/>
      <c r="P910" s="28"/>
    </row>
    <row r="911" spans="4:16">
      <c r="D911" s="28"/>
      <c r="E911" s="28"/>
      <c r="F911" s="28"/>
      <c r="G911" s="28"/>
      <c r="H911" s="28"/>
      <c r="I911" s="28"/>
      <c r="J911" s="28"/>
      <c r="K911" s="28"/>
      <c r="L911" s="28"/>
      <c r="M911" s="28"/>
      <c r="N911" s="28"/>
      <c r="O911" s="28"/>
      <c r="P911" s="28"/>
    </row>
    <row r="912" spans="4:16">
      <c r="D912" s="28"/>
      <c r="E912" s="28"/>
      <c r="F912" s="28"/>
      <c r="G912" s="28"/>
      <c r="H912" s="28"/>
      <c r="I912" s="28"/>
      <c r="J912" s="28"/>
      <c r="K912" s="28"/>
      <c r="L912" s="28"/>
      <c r="M912" s="28"/>
      <c r="N912" s="28"/>
      <c r="O912" s="28"/>
      <c r="P912" s="28"/>
    </row>
    <row r="913" spans="4:16">
      <c r="D913" s="28"/>
      <c r="E913" s="28"/>
      <c r="F913" s="28"/>
      <c r="G913" s="28"/>
      <c r="H913" s="28"/>
      <c r="I913" s="28"/>
      <c r="J913" s="28"/>
      <c r="K913" s="28"/>
      <c r="L913" s="28"/>
      <c r="M913" s="28"/>
      <c r="N913" s="28"/>
      <c r="O913" s="28"/>
      <c r="P913" s="28"/>
    </row>
    <row r="914" spans="4:16">
      <c r="D914" s="28"/>
      <c r="E914" s="28"/>
      <c r="F914" s="28"/>
      <c r="G914" s="28"/>
      <c r="H914" s="28"/>
      <c r="I914" s="28"/>
      <c r="J914" s="28"/>
      <c r="K914" s="28"/>
      <c r="L914" s="28"/>
      <c r="M914" s="28"/>
      <c r="N914" s="28"/>
      <c r="O914" s="28"/>
      <c r="P914" s="28"/>
    </row>
    <row r="915" spans="4:16">
      <c r="D915" s="28"/>
      <c r="E915" s="28"/>
      <c r="F915" s="28"/>
      <c r="G915" s="28"/>
      <c r="H915" s="28"/>
      <c r="I915" s="28"/>
      <c r="J915" s="28"/>
      <c r="K915" s="28"/>
      <c r="L915" s="28"/>
      <c r="M915" s="28"/>
      <c r="N915" s="28"/>
      <c r="O915" s="28"/>
      <c r="P915" s="28"/>
    </row>
    <row r="916" spans="4:16">
      <c r="D916" s="28"/>
      <c r="E916" s="28"/>
      <c r="F916" s="28"/>
      <c r="G916" s="28"/>
      <c r="H916" s="28"/>
      <c r="I916" s="28"/>
      <c r="J916" s="28"/>
      <c r="K916" s="28"/>
      <c r="L916" s="28"/>
      <c r="M916" s="28"/>
      <c r="N916" s="28"/>
      <c r="O916" s="28"/>
      <c r="P916" s="28"/>
    </row>
    <row r="917" spans="4:16">
      <c r="D917" s="28"/>
      <c r="E917" s="28"/>
      <c r="F917" s="28"/>
      <c r="G917" s="28"/>
      <c r="H917" s="28"/>
      <c r="I917" s="28"/>
      <c r="J917" s="28"/>
      <c r="K917" s="28"/>
      <c r="L917" s="28"/>
      <c r="M917" s="28"/>
      <c r="N917" s="28"/>
      <c r="O917" s="28"/>
      <c r="P917" s="28"/>
    </row>
    <row r="918" spans="4:16">
      <c r="D918" s="28"/>
      <c r="E918" s="28"/>
      <c r="F918" s="28"/>
      <c r="G918" s="28"/>
      <c r="H918" s="28"/>
      <c r="I918" s="28"/>
      <c r="J918" s="28"/>
      <c r="K918" s="28"/>
      <c r="L918" s="28"/>
      <c r="M918" s="28"/>
      <c r="N918" s="28"/>
      <c r="O918" s="28"/>
      <c r="P918" s="28"/>
    </row>
    <row r="919" spans="4:16">
      <c r="D919" s="28"/>
      <c r="E919" s="28"/>
      <c r="F919" s="28"/>
      <c r="G919" s="28"/>
      <c r="H919" s="28"/>
      <c r="I919" s="28"/>
      <c r="J919" s="28"/>
      <c r="K919" s="28"/>
      <c r="L919" s="28"/>
      <c r="M919" s="28"/>
      <c r="N919" s="28"/>
      <c r="O919" s="28"/>
      <c r="P919" s="28"/>
    </row>
    <row r="920" spans="4:16">
      <c r="D920" s="28"/>
      <c r="E920" s="28"/>
      <c r="F920" s="28"/>
      <c r="G920" s="28"/>
      <c r="H920" s="28"/>
      <c r="I920" s="28"/>
      <c r="J920" s="28"/>
      <c r="K920" s="28"/>
      <c r="L920" s="28"/>
      <c r="M920" s="28"/>
      <c r="N920" s="28"/>
      <c r="O920" s="28"/>
      <c r="P920" s="28"/>
    </row>
    <row r="921" spans="4:16">
      <c r="D921" s="28"/>
      <c r="E921" s="28"/>
      <c r="F921" s="28"/>
      <c r="G921" s="28"/>
      <c r="H921" s="28"/>
      <c r="I921" s="28"/>
      <c r="J921" s="28"/>
      <c r="K921" s="28"/>
      <c r="L921" s="28"/>
      <c r="M921" s="28"/>
      <c r="N921" s="28"/>
      <c r="O921" s="28"/>
      <c r="P921" s="28"/>
    </row>
    <row r="922" spans="4:16">
      <c r="D922" s="28"/>
      <c r="E922" s="28"/>
      <c r="F922" s="28"/>
      <c r="G922" s="28"/>
      <c r="H922" s="28"/>
      <c r="I922" s="28"/>
      <c r="J922" s="28"/>
      <c r="K922" s="28"/>
      <c r="L922" s="28"/>
      <c r="M922" s="28"/>
      <c r="N922" s="28"/>
      <c r="O922" s="28"/>
      <c r="P922" s="28"/>
    </row>
    <row r="923" spans="4:16">
      <c r="D923" s="28"/>
      <c r="E923" s="28"/>
      <c r="F923" s="28"/>
      <c r="G923" s="28"/>
      <c r="H923" s="28"/>
      <c r="I923" s="28"/>
      <c r="J923" s="28"/>
      <c r="K923" s="28"/>
      <c r="L923" s="28"/>
      <c r="M923" s="28"/>
      <c r="N923" s="28"/>
      <c r="O923" s="28"/>
      <c r="P923" s="28"/>
    </row>
    <row r="924" spans="4:16">
      <c r="D924" s="28"/>
      <c r="E924" s="28"/>
      <c r="F924" s="28"/>
      <c r="G924" s="28"/>
      <c r="H924" s="28"/>
      <c r="I924" s="28"/>
      <c r="J924" s="28"/>
      <c r="K924" s="28"/>
      <c r="L924" s="28"/>
      <c r="M924" s="28"/>
      <c r="N924" s="28"/>
      <c r="O924" s="28"/>
      <c r="P924" s="28"/>
    </row>
    <row r="925" spans="4:16">
      <c r="D925" s="28"/>
      <c r="E925" s="28"/>
      <c r="F925" s="28"/>
      <c r="G925" s="28"/>
      <c r="H925" s="28"/>
      <c r="I925" s="28"/>
      <c r="J925" s="28"/>
      <c r="K925" s="28"/>
      <c r="L925" s="28"/>
      <c r="M925" s="28"/>
      <c r="N925" s="28"/>
      <c r="O925" s="28"/>
      <c r="P925" s="28"/>
    </row>
    <row r="926" spans="4:16">
      <c r="D926" s="28"/>
      <c r="E926" s="28"/>
      <c r="F926" s="28"/>
      <c r="G926" s="28"/>
      <c r="H926" s="28"/>
      <c r="I926" s="28"/>
      <c r="J926" s="28"/>
      <c r="K926" s="28"/>
      <c r="L926" s="28"/>
      <c r="M926" s="28"/>
      <c r="N926" s="28"/>
      <c r="O926" s="28"/>
      <c r="P926" s="28"/>
    </row>
    <row r="927" spans="4:16">
      <c r="D927" s="28"/>
      <c r="E927" s="28"/>
      <c r="F927" s="28"/>
      <c r="G927" s="28"/>
      <c r="H927" s="28"/>
      <c r="I927" s="28"/>
      <c r="J927" s="28"/>
      <c r="K927" s="28"/>
      <c r="L927" s="28"/>
      <c r="M927" s="28"/>
      <c r="N927" s="28"/>
      <c r="O927" s="28"/>
      <c r="P927" s="28"/>
    </row>
    <row r="928" spans="4:16">
      <c r="D928" s="28"/>
      <c r="E928" s="28"/>
      <c r="F928" s="28"/>
      <c r="G928" s="28"/>
      <c r="H928" s="28"/>
      <c r="I928" s="28"/>
      <c r="J928" s="28"/>
      <c r="K928" s="28"/>
      <c r="L928" s="28"/>
      <c r="M928" s="28"/>
      <c r="N928" s="28"/>
      <c r="O928" s="28"/>
      <c r="P928" s="28"/>
    </row>
    <row r="929" spans="4:16">
      <c r="D929" s="28"/>
      <c r="E929" s="28"/>
      <c r="F929" s="28"/>
      <c r="G929" s="28"/>
      <c r="H929" s="28"/>
      <c r="I929" s="28"/>
      <c r="J929" s="28"/>
      <c r="K929" s="28"/>
      <c r="L929" s="28"/>
      <c r="M929" s="28"/>
      <c r="N929" s="28"/>
      <c r="O929" s="28"/>
      <c r="P929" s="28"/>
    </row>
    <row r="930" spans="4:16">
      <c r="D930" s="28"/>
      <c r="E930" s="28"/>
      <c r="F930" s="28"/>
      <c r="G930" s="28"/>
      <c r="H930" s="28"/>
      <c r="I930" s="28"/>
      <c r="J930" s="28"/>
      <c r="K930" s="28"/>
      <c r="L930" s="28"/>
      <c r="M930" s="28"/>
      <c r="N930" s="28"/>
      <c r="O930" s="28"/>
      <c r="P930" s="28"/>
    </row>
    <row r="931" spans="4:16">
      <c r="D931" s="28"/>
      <c r="E931" s="28"/>
      <c r="F931" s="28"/>
      <c r="G931" s="28"/>
      <c r="H931" s="28"/>
      <c r="I931" s="28"/>
      <c r="J931" s="28"/>
      <c r="K931" s="28"/>
      <c r="L931" s="28"/>
      <c r="M931" s="28"/>
      <c r="N931" s="28"/>
      <c r="O931" s="28"/>
      <c r="P931" s="28"/>
    </row>
    <row r="932" spans="4:16">
      <c r="D932" s="28"/>
      <c r="E932" s="28"/>
      <c r="F932" s="28"/>
      <c r="G932" s="28"/>
      <c r="H932" s="28"/>
      <c r="I932" s="28"/>
      <c r="J932" s="28"/>
      <c r="K932" s="28"/>
      <c r="L932" s="28"/>
      <c r="M932" s="28"/>
      <c r="N932" s="28"/>
      <c r="O932" s="28"/>
      <c r="P932" s="28"/>
    </row>
    <row r="933" spans="4:16">
      <c r="D933" s="28"/>
      <c r="E933" s="28"/>
      <c r="F933" s="28"/>
      <c r="G933" s="28"/>
      <c r="H933" s="28"/>
      <c r="I933" s="28"/>
      <c r="J933" s="28"/>
      <c r="K933" s="28"/>
      <c r="L933" s="28"/>
      <c r="M933" s="28"/>
      <c r="N933" s="28"/>
      <c r="O933" s="28"/>
      <c r="P933" s="28"/>
    </row>
    <row r="934" spans="4:16">
      <c r="D934" s="28"/>
      <c r="E934" s="28"/>
      <c r="F934" s="28"/>
      <c r="G934" s="28"/>
      <c r="H934" s="28"/>
      <c r="I934" s="28"/>
      <c r="J934" s="28"/>
      <c r="K934" s="28"/>
      <c r="L934" s="28"/>
      <c r="M934" s="28"/>
      <c r="N934" s="28"/>
      <c r="O934" s="28"/>
      <c r="P934" s="28"/>
    </row>
    <row r="935" spans="4:16">
      <c r="D935" s="28"/>
      <c r="E935" s="28"/>
      <c r="F935" s="28"/>
      <c r="G935" s="28"/>
      <c r="H935" s="28"/>
      <c r="I935" s="28"/>
      <c r="J935" s="28"/>
      <c r="K935" s="28"/>
      <c r="L935" s="28"/>
      <c r="M935" s="28"/>
      <c r="N935" s="28"/>
      <c r="O935" s="28"/>
      <c r="P935" s="28"/>
    </row>
    <row r="936" spans="4:16">
      <c r="D936" s="28"/>
      <c r="E936" s="28"/>
      <c r="F936" s="28"/>
      <c r="G936" s="28"/>
      <c r="H936" s="28"/>
      <c r="I936" s="28"/>
      <c r="J936" s="28"/>
      <c r="K936" s="28"/>
      <c r="L936" s="28"/>
      <c r="M936" s="28"/>
      <c r="N936" s="28"/>
      <c r="O936" s="28"/>
      <c r="P936" s="28"/>
    </row>
    <row r="937" spans="4:16">
      <c r="D937" s="28"/>
      <c r="E937" s="28"/>
      <c r="F937" s="28"/>
      <c r="G937" s="28"/>
      <c r="H937" s="28"/>
      <c r="I937" s="28"/>
      <c r="J937" s="28"/>
      <c r="K937" s="28"/>
      <c r="L937" s="28"/>
      <c r="M937" s="28"/>
      <c r="N937" s="28"/>
      <c r="O937" s="28"/>
      <c r="P937" s="28"/>
    </row>
    <row r="938" spans="4:16">
      <c r="D938" s="28"/>
      <c r="E938" s="28"/>
      <c r="F938" s="28"/>
      <c r="G938" s="28"/>
      <c r="H938" s="28"/>
      <c r="I938" s="28"/>
      <c r="J938" s="28"/>
      <c r="K938" s="28"/>
      <c r="L938" s="28"/>
      <c r="M938" s="28"/>
      <c r="N938" s="28"/>
      <c r="O938" s="28"/>
      <c r="P938" s="28"/>
    </row>
    <row r="939" spans="4:16">
      <c r="D939" s="28"/>
      <c r="E939" s="28"/>
      <c r="F939" s="28"/>
      <c r="G939" s="28"/>
      <c r="H939" s="28"/>
      <c r="I939" s="28"/>
      <c r="J939" s="28"/>
      <c r="K939" s="28"/>
      <c r="L939" s="28"/>
      <c r="M939" s="28"/>
      <c r="N939" s="28"/>
      <c r="O939" s="28"/>
      <c r="P939" s="28"/>
    </row>
    <row r="940" spans="4:16">
      <c r="D940" s="28"/>
      <c r="E940" s="28"/>
      <c r="F940" s="28"/>
      <c r="G940" s="28"/>
      <c r="H940" s="28"/>
      <c r="I940" s="28"/>
      <c r="J940" s="28"/>
      <c r="K940" s="28"/>
      <c r="L940" s="28"/>
      <c r="M940" s="28"/>
      <c r="N940" s="28"/>
      <c r="O940" s="28"/>
      <c r="P940" s="28"/>
    </row>
    <row r="941" spans="4:16">
      <c r="D941" s="28"/>
      <c r="E941" s="28"/>
      <c r="F941" s="28"/>
      <c r="G941" s="28"/>
      <c r="H941" s="28"/>
      <c r="I941" s="28"/>
      <c r="J941" s="28"/>
      <c r="K941" s="28"/>
      <c r="L941" s="28"/>
      <c r="M941" s="28"/>
      <c r="N941" s="28"/>
      <c r="O941" s="28"/>
      <c r="P941" s="28"/>
    </row>
    <row r="942" spans="4:16">
      <c r="D942" s="28"/>
      <c r="E942" s="28"/>
      <c r="F942" s="28"/>
      <c r="G942" s="28"/>
      <c r="H942" s="28"/>
      <c r="I942" s="28"/>
      <c r="J942" s="28"/>
      <c r="K942" s="28"/>
      <c r="L942" s="28"/>
      <c r="M942" s="28"/>
      <c r="N942" s="28"/>
      <c r="O942" s="28"/>
      <c r="P942" s="28"/>
    </row>
    <row r="943" spans="4:16">
      <c r="D943" s="28"/>
      <c r="E943" s="28"/>
      <c r="F943" s="28"/>
      <c r="G943" s="28"/>
      <c r="H943" s="28"/>
      <c r="I943" s="28"/>
      <c r="J943" s="28"/>
      <c r="K943" s="28"/>
      <c r="L943" s="28"/>
      <c r="M943" s="28"/>
      <c r="N943" s="28"/>
      <c r="O943" s="28"/>
      <c r="P943" s="28"/>
    </row>
    <row r="944" spans="4:16">
      <c r="D944" s="28"/>
      <c r="E944" s="28"/>
      <c r="F944" s="28"/>
      <c r="G944" s="28"/>
      <c r="H944" s="28"/>
      <c r="I944" s="28"/>
      <c r="J944" s="28"/>
      <c r="K944" s="28"/>
      <c r="L944" s="28"/>
      <c r="M944" s="28"/>
      <c r="N944" s="28"/>
      <c r="O944" s="28"/>
      <c r="P944" s="28"/>
    </row>
    <row r="945" spans="4:16">
      <c r="D945" s="28"/>
      <c r="E945" s="28"/>
      <c r="F945" s="28"/>
      <c r="G945" s="28"/>
      <c r="H945" s="28"/>
      <c r="I945" s="28"/>
      <c r="J945" s="28"/>
      <c r="K945" s="28"/>
      <c r="L945" s="28"/>
      <c r="M945" s="28"/>
      <c r="N945" s="28"/>
      <c r="O945" s="28"/>
      <c r="P945" s="28"/>
    </row>
    <row r="946" spans="4:16">
      <c r="D946" s="28"/>
      <c r="E946" s="28"/>
      <c r="F946" s="28"/>
      <c r="G946" s="28"/>
      <c r="H946" s="28"/>
      <c r="I946" s="28"/>
      <c r="J946" s="28"/>
      <c r="K946" s="28"/>
      <c r="L946" s="28"/>
      <c r="M946" s="28"/>
      <c r="N946" s="28"/>
      <c r="O946" s="28"/>
      <c r="P946" s="28"/>
    </row>
    <row r="947" spans="4:16">
      <c r="D947" s="28"/>
      <c r="E947" s="28"/>
      <c r="F947" s="28"/>
      <c r="G947" s="28"/>
      <c r="H947" s="28"/>
      <c r="I947" s="28"/>
      <c r="J947" s="28"/>
      <c r="K947" s="28"/>
      <c r="L947" s="28"/>
      <c r="M947" s="28"/>
      <c r="N947" s="28"/>
      <c r="O947" s="28"/>
      <c r="P947" s="28"/>
    </row>
    <row r="948" spans="4:16">
      <c r="D948" s="28"/>
      <c r="E948" s="28"/>
      <c r="F948" s="28"/>
      <c r="G948" s="28"/>
      <c r="H948" s="28"/>
      <c r="I948" s="28"/>
      <c r="J948" s="28"/>
      <c r="K948" s="28"/>
      <c r="L948" s="28"/>
      <c r="M948" s="28"/>
      <c r="N948" s="28"/>
      <c r="O948" s="28"/>
      <c r="P948" s="28"/>
    </row>
    <row r="949" spans="4:16">
      <c r="D949" s="28"/>
      <c r="E949" s="28"/>
      <c r="F949" s="28"/>
      <c r="G949" s="28"/>
      <c r="H949" s="28"/>
      <c r="I949" s="28"/>
      <c r="J949" s="28"/>
      <c r="K949" s="28"/>
      <c r="L949" s="28"/>
      <c r="M949" s="28"/>
      <c r="N949" s="28"/>
      <c r="O949" s="28"/>
      <c r="P949" s="28"/>
    </row>
    <row r="950" spans="4:16">
      <c r="D950" s="28"/>
      <c r="E950" s="28"/>
      <c r="F950" s="28"/>
      <c r="G950" s="28"/>
      <c r="H950" s="28"/>
      <c r="I950" s="28"/>
      <c r="J950" s="28"/>
      <c r="K950" s="28"/>
      <c r="L950" s="28"/>
      <c r="M950" s="28"/>
      <c r="N950" s="28"/>
      <c r="O950" s="28"/>
      <c r="P950" s="28"/>
    </row>
    <row r="951" spans="4:16">
      <c r="D951" s="28"/>
      <c r="E951" s="28"/>
      <c r="F951" s="28"/>
      <c r="G951" s="28"/>
      <c r="H951" s="28"/>
      <c r="I951" s="28"/>
      <c r="J951" s="28"/>
      <c r="K951" s="28"/>
      <c r="L951" s="28"/>
      <c r="M951" s="28"/>
      <c r="N951" s="28"/>
      <c r="O951" s="28"/>
      <c r="P951" s="28"/>
    </row>
    <row r="952" spans="4:16">
      <c r="D952" s="28"/>
      <c r="E952" s="28"/>
      <c r="F952" s="28"/>
      <c r="G952" s="28"/>
      <c r="H952" s="28"/>
      <c r="I952" s="28"/>
      <c r="J952" s="28"/>
      <c r="K952" s="28"/>
      <c r="L952" s="28"/>
      <c r="M952" s="28"/>
      <c r="N952" s="28"/>
      <c r="O952" s="28"/>
      <c r="P952" s="28"/>
    </row>
    <row r="953" spans="4:16">
      <c r="D953" s="28"/>
      <c r="E953" s="28"/>
      <c r="F953" s="28"/>
      <c r="G953" s="28"/>
      <c r="H953" s="28"/>
      <c r="I953" s="28"/>
      <c r="J953" s="28"/>
      <c r="K953" s="28"/>
      <c r="L953" s="28"/>
      <c r="M953" s="28"/>
      <c r="N953" s="28"/>
      <c r="O953" s="28"/>
      <c r="P953" s="28"/>
    </row>
    <row r="954" spans="4:16">
      <c r="D954" s="28"/>
      <c r="E954" s="28"/>
      <c r="F954" s="28"/>
      <c r="G954" s="28"/>
      <c r="H954" s="28"/>
      <c r="I954" s="28"/>
      <c r="J954" s="28"/>
      <c r="K954" s="28"/>
      <c r="L954" s="28"/>
      <c r="M954" s="28"/>
      <c r="N954" s="28"/>
      <c r="O954" s="28"/>
      <c r="P954" s="28"/>
    </row>
    <row r="955" spans="4:16">
      <c r="D955" s="28"/>
      <c r="E955" s="28"/>
      <c r="F955" s="28"/>
      <c r="G955" s="28"/>
      <c r="H955" s="28"/>
      <c r="I955" s="28"/>
      <c r="J955" s="28"/>
      <c r="K955" s="28"/>
      <c r="L955" s="28"/>
      <c r="M955" s="28"/>
      <c r="N955" s="28"/>
      <c r="O955" s="28"/>
      <c r="P955" s="28"/>
    </row>
    <row r="956" spans="4:16">
      <c r="D956" s="28"/>
      <c r="E956" s="28"/>
      <c r="F956" s="28"/>
      <c r="G956" s="28"/>
      <c r="H956" s="28"/>
      <c r="I956" s="28"/>
      <c r="J956" s="28"/>
      <c r="K956" s="28"/>
      <c r="L956" s="28"/>
      <c r="M956" s="28"/>
      <c r="N956" s="28"/>
      <c r="O956" s="28"/>
      <c r="P956" s="28"/>
    </row>
    <row r="957" spans="4:16">
      <c r="D957" s="28"/>
      <c r="E957" s="28"/>
      <c r="F957" s="28"/>
      <c r="G957" s="28"/>
      <c r="H957" s="28"/>
      <c r="I957" s="28"/>
      <c r="J957" s="28"/>
      <c r="K957" s="28"/>
      <c r="L957" s="28"/>
      <c r="M957" s="28"/>
      <c r="N957" s="28"/>
      <c r="O957" s="28"/>
      <c r="P957" s="28"/>
    </row>
    <row r="958" spans="4:16">
      <c r="D958" s="28"/>
      <c r="E958" s="28"/>
      <c r="F958" s="28"/>
      <c r="G958" s="28"/>
      <c r="H958" s="28"/>
      <c r="I958" s="28"/>
      <c r="J958" s="28"/>
      <c r="K958" s="28"/>
      <c r="L958" s="28"/>
      <c r="M958" s="28"/>
      <c r="N958" s="28"/>
      <c r="O958" s="28"/>
      <c r="P958" s="28"/>
    </row>
    <row r="959" spans="4:16">
      <c r="D959" s="28"/>
      <c r="E959" s="28"/>
      <c r="F959" s="28"/>
      <c r="G959" s="28"/>
      <c r="H959" s="28"/>
      <c r="I959" s="28"/>
      <c r="J959" s="28"/>
      <c r="K959" s="28"/>
      <c r="L959" s="28"/>
      <c r="M959" s="28"/>
      <c r="N959" s="28"/>
      <c r="O959" s="28"/>
      <c r="P959" s="28"/>
    </row>
    <row r="960" spans="4:16">
      <c r="D960" s="28"/>
      <c r="E960" s="28"/>
      <c r="F960" s="28"/>
      <c r="G960" s="28"/>
      <c r="H960" s="28"/>
      <c r="I960" s="28"/>
      <c r="J960" s="28"/>
      <c r="K960" s="28"/>
      <c r="L960" s="28"/>
      <c r="M960" s="28"/>
      <c r="N960" s="28"/>
      <c r="O960" s="28"/>
      <c r="P960" s="28"/>
    </row>
    <row r="961" spans="4:16">
      <c r="D961" s="28"/>
      <c r="E961" s="28"/>
      <c r="F961" s="28"/>
      <c r="G961" s="28"/>
      <c r="H961" s="28"/>
      <c r="I961" s="28"/>
      <c r="J961" s="28"/>
      <c r="K961" s="28"/>
      <c r="L961" s="28"/>
      <c r="M961" s="28"/>
      <c r="N961" s="28"/>
      <c r="O961" s="28"/>
      <c r="P961" s="28"/>
    </row>
    <row r="962" spans="4:16">
      <c r="D962" s="28"/>
      <c r="E962" s="28"/>
      <c r="F962" s="28"/>
      <c r="G962" s="28"/>
      <c r="H962" s="28"/>
      <c r="I962" s="28"/>
      <c r="J962" s="28"/>
      <c r="K962" s="28"/>
      <c r="L962" s="28"/>
      <c r="M962" s="28"/>
      <c r="N962" s="28"/>
      <c r="O962" s="28"/>
      <c r="P962" s="28"/>
    </row>
    <row r="963" spans="4:16">
      <c r="D963" s="28"/>
      <c r="E963" s="28"/>
      <c r="F963" s="28"/>
      <c r="G963" s="28"/>
      <c r="H963" s="28"/>
      <c r="I963" s="28"/>
      <c r="J963" s="28"/>
      <c r="K963" s="28"/>
      <c r="L963" s="28"/>
      <c r="M963" s="28"/>
      <c r="N963" s="28"/>
      <c r="O963" s="28"/>
      <c r="P963" s="28"/>
    </row>
    <row r="964" spans="4:16">
      <c r="D964" s="28"/>
      <c r="E964" s="28"/>
      <c r="F964" s="28"/>
      <c r="G964" s="28"/>
      <c r="H964" s="28"/>
      <c r="I964" s="28"/>
      <c r="J964" s="28"/>
      <c r="K964" s="28"/>
      <c r="L964" s="28"/>
      <c r="M964" s="28"/>
      <c r="N964" s="28"/>
      <c r="O964" s="28"/>
      <c r="P964" s="28"/>
    </row>
    <row r="965" spans="4:16">
      <c r="D965" s="28"/>
      <c r="E965" s="28"/>
      <c r="F965" s="28"/>
      <c r="G965" s="28"/>
      <c r="H965" s="28"/>
      <c r="I965" s="28"/>
      <c r="J965" s="28"/>
      <c r="K965" s="28"/>
      <c r="L965" s="28"/>
      <c r="M965" s="28"/>
      <c r="N965" s="28"/>
      <c r="O965" s="28"/>
      <c r="P965" s="28"/>
    </row>
    <row r="966" spans="4:16">
      <c r="D966" s="28"/>
      <c r="E966" s="28"/>
      <c r="F966" s="28"/>
      <c r="G966" s="28"/>
      <c r="H966" s="28"/>
      <c r="I966" s="28"/>
      <c r="J966" s="28"/>
      <c r="K966" s="28"/>
      <c r="L966" s="28"/>
      <c r="M966" s="28"/>
      <c r="N966" s="28"/>
      <c r="O966" s="28"/>
      <c r="P966" s="28"/>
    </row>
    <row r="967" spans="4:16">
      <c r="D967" s="28"/>
      <c r="E967" s="28"/>
      <c r="F967" s="28"/>
      <c r="G967" s="28"/>
      <c r="H967" s="28"/>
      <c r="I967" s="28"/>
      <c r="J967" s="28"/>
      <c r="K967" s="28"/>
      <c r="L967" s="28"/>
      <c r="M967" s="28"/>
      <c r="N967" s="28"/>
      <c r="O967" s="28"/>
      <c r="P967" s="28"/>
    </row>
    <row r="968" spans="4:16">
      <c r="D968" s="28"/>
      <c r="E968" s="28"/>
      <c r="F968" s="28"/>
      <c r="G968" s="28"/>
      <c r="H968" s="28"/>
      <c r="I968" s="28"/>
      <c r="J968" s="28"/>
      <c r="K968" s="28"/>
      <c r="L968" s="28"/>
      <c r="M968" s="28"/>
      <c r="N968" s="28"/>
      <c r="O968" s="28"/>
      <c r="P968" s="28"/>
    </row>
    <row r="969" spans="4:16">
      <c r="D969" s="28"/>
      <c r="E969" s="28"/>
      <c r="F969" s="28"/>
      <c r="G969" s="28"/>
      <c r="H969" s="28"/>
      <c r="I969" s="28"/>
      <c r="J969" s="28"/>
      <c r="K969" s="28"/>
      <c r="L969" s="28"/>
      <c r="M969" s="28"/>
      <c r="N969" s="28"/>
      <c r="O969" s="28"/>
      <c r="P969" s="28"/>
    </row>
    <row r="970" spans="4:16">
      <c r="D970" s="28"/>
      <c r="E970" s="28"/>
      <c r="F970" s="28"/>
      <c r="G970" s="28"/>
      <c r="H970" s="28"/>
      <c r="I970" s="28"/>
      <c r="J970" s="28"/>
      <c r="K970" s="28"/>
      <c r="L970" s="28"/>
      <c r="M970" s="28"/>
      <c r="N970" s="28"/>
      <c r="O970" s="28"/>
      <c r="P970" s="28"/>
    </row>
    <row r="971" spans="4:16">
      <c r="D971" s="28"/>
      <c r="E971" s="28"/>
      <c r="F971" s="28"/>
      <c r="G971" s="28"/>
      <c r="H971" s="28"/>
      <c r="I971" s="28"/>
      <c r="J971" s="28"/>
      <c r="K971" s="28"/>
      <c r="L971" s="28"/>
      <c r="M971" s="28"/>
      <c r="N971" s="28"/>
      <c r="O971" s="28"/>
      <c r="P971" s="28"/>
    </row>
    <row r="972" spans="4:16">
      <c r="D972" s="28"/>
      <c r="E972" s="28"/>
      <c r="F972" s="28"/>
      <c r="G972" s="28"/>
      <c r="H972" s="28"/>
      <c r="I972" s="28"/>
      <c r="J972" s="28"/>
      <c r="K972" s="28"/>
      <c r="L972" s="28"/>
      <c r="M972" s="28"/>
      <c r="N972" s="28"/>
      <c r="O972" s="28"/>
      <c r="P972" s="28"/>
    </row>
    <row r="973" spans="4:16">
      <c r="D973" s="28"/>
      <c r="E973" s="28"/>
      <c r="F973" s="28"/>
      <c r="G973" s="28"/>
      <c r="H973" s="28"/>
      <c r="I973" s="28"/>
      <c r="J973" s="28"/>
      <c r="K973" s="28"/>
      <c r="L973" s="28"/>
      <c r="M973" s="28"/>
      <c r="N973" s="28"/>
      <c r="O973" s="28"/>
      <c r="P973" s="28"/>
    </row>
    <row r="974" spans="4:16">
      <c r="D974" s="28"/>
      <c r="E974" s="28"/>
      <c r="F974" s="28"/>
      <c r="G974" s="28"/>
      <c r="H974" s="28"/>
      <c r="I974" s="28"/>
      <c r="J974" s="28"/>
      <c r="K974" s="28"/>
      <c r="L974" s="28"/>
      <c r="M974" s="28"/>
      <c r="N974" s="28"/>
      <c r="O974" s="28"/>
      <c r="P974" s="28"/>
    </row>
    <row r="975" spans="4:16">
      <c r="D975" s="28"/>
      <c r="E975" s="28"/>
      <c r="F975" s="28"/>
      <c r="G975" s="28"/>
      <c r="H975" s="28"/>
      <c r="I975" s="28"/>
      <c r="J975" s="28"/>
      <c r="K975" s="28"/>
      <c r="L975" s="28"/>
      <c r="M975" s="28"/>
      <c r="N975" s="28"/>
      <c r="O975" s="28"/>
      <c r="P975" s="28"/>
    </row>
    <row r="976" spans="4:16">
      <c r="D976" s="28"/>
      <c r="E976" s="28"/>
      <c r="F976" s="28"/>
      <c r="G976" s="28"/>
      <c r="H976" s="28"/>
      <c r="I976" s="28"/>
      <c r="J976" s="28"/>
      <c r="K976" s="28"/>
      <c r="L976" s="28"/>
      <c r="M976" s="28"/>
      <c r="N976" s="28"/>
      <c r="O976" s="28"/>
      <c r="P976" s="28"/>
    </row>
    <row r="977" spans="4:16">
      <c r="D977" s="28"/>
      <c r="E977" s="28"/>
      <c r="F977" s="28"/>
      <c r="G977" s="28"/>
      <c r="H977" s="28"/>
      <c r="I977" s="28"/>
      <c r="J977" s="28"/>
      <c r="K977" s="28"/>
      <c r="L977" s="28"/>
      <c r="M977" s="28"/>
      <c r="N977" s="28"/>
      <c r="O977" s="28"/>
      <c r="P977" s="28"/>
    </row>
    <row r="978" spans="4:16">
      <c r="D978" s="28"/>
      <c r="E978" s="28"/>
      <c r="F978" s="28"/>
      <c r="G978" s="28"/>
      <c r="H978" s="28"/>
      <c r="I978" s="28"/>
      <c r="J978" s="28"/>
      <c r="K978" s="28"/>
      <c r="L978" s="28"/>
      <c r="M978" s="28"/>
      <c r="N978" s="28"/>
      <c r="O978" s="28"/>
      <c r="P978" s="28"/>
    </row>
    <row r="979" spans="4:16">
      <c r="D979" s="28"/>
      <c r="E979" s="28"/>
      <c r="F979" s="28"/>
      <c r="G979" s="28"/>
      <c r="H979" s="28"/>
      <c r="I979" s="28"/>
      <c r="J979" s="28"/>
      <c r="K979" s="28"/>
      <c r="L979" s="28"/>
      <c r="M979" s="28"/>
      <c r="N979" s="28"/>
      <c r="O979" s="28"/>
      <c r="P979" s="28"/>
    </row>
    <row r="980" spans="4:16">
      <c r="D980" s="28"/>
      <c r="E980" s="28"/>
      <c r="F980" s="28"/>
      <c r="G980" s="28"/>
      <c r="H980" s="28"/>
      <c r="I980" s="28"/>
      <c r="J980" s="28"/>
      <c r="K980" s="28"/>
      <c r="L980" s="28"/>
      <c r="M980" s="28"/>
      <c r="N980" s="28"/>
      <c r="O980" s="28"/>
      <c r="P980" s="28"/>
    </row>
    <row r="981" spans="4:16">
      <c r="D981" s="28"/>
      <c r="E981" s="28"/>
      <c r="F981" s="28"/>
      <c r="G981" s="28"/>
      <c r="H981" s="28"/>
      <c r="I981" s="28"/>
      <c r="J981" s="28"/>
      <c r="K981" s="28"/>
      <c r="L981" s="28"/>
      <c r="M981" s="28"/>
      <c r="N981" s="28"/>
      <c r="O981" s="28"/>
      <c r="P981" s="28"/>
    </row>
    <row r="982" spans="4:16">
      <c r="D982" s="28"/>
      <c r="E982" s="28"/>
      <c r="F982" s="28"/>
      <c r="G982" s="28"/>
      <c r="H982" s="28"/>
      <c r="I982" s="28"/>
      <c r="J982" s="28"/>
      <c r="K982" s="28"/>
      <c r="L982" s="28"/>
      <c r="M982" s="28"/>
      <c r="N982" s="28"/>
      <c r="O982" s="28"/>
      <c r="P982" s="28"/>
    </row>
    <row r="983" spans="4:16">
      <c r="D983" s="28"/>
      <c r="E983" s="28"/>
      <c r="F983" s="28"/>
      <c r="G983" s="28"/>
      <c r="H983" s="28"/>
      <c r="I983" s="28"/>
      <c r="J983" s="28"/>
      <c r="K983" s="28"/>
      <c r="L983" s="28"/>
      <c r="M983" s="28"/>
      <c r="N983" s="28"/>
      <c r="O983" s="28"/>
      <c r="P983" s="28"/>
    </row>
    <row r="984" spans="4:16">
      <c r="D984" s="28"/>
      <c r="E984" s="28"/>
      <c r="F984" s="28"/>
      <c r="G984" s="28"/>
      <c r="H984" s="28"/>
      <c r="I984" s="28"/>
      <c r="J984" s="28"/>
      <c r="K984" s="28"/>
      <c r="L984" s="28"/>
      <c r="M984" s="28"/>
      <c r="N984" s="28"/>
      <c r="O984" s="28"/>
      <c r="P984" s="28"/>
    </row>
    <row r="985" spans="4:16">
      <c r="D985" s="28"/>
      <c r="E985" s="28"/>
      <c r="F985" s="28"/>
      <c r="G985" s="28"/>
      <c r="H985" s="28"/>
      <c r="I985" s="28"/>
      <c r="J985" s="28"/>
      <c r="K985" s="28"/>
      <c r="L985" s="28"/>
      <c r="M985" s="28"/>
      <c r="N985" s="28"/>
      <c r="O985" s="28"/>
      <c r="P985" s="28"/>
    </row>
    <row r="986" spans="4:16">
      <c r="D986" s="28"/>
      <c r="E986" s="28"/>
      <c r="F986" s="28"/>
      <c r="G986" s="28"/>
      <c r="H986" s="28"/>
      <c r="I986" s="28"/>
      <c r="J986" s="28"/>
      <c r="K986" s="28"/>
      <c r="L986" s="28"/>
      <c r="M986" s="28"/>
      <c r="N986" s="28"/>
      <c r="O986" s="28"/>
      <c r="P986" s="28"/>
    </row>
    <row r="987" spans="4:16">
      <c r="D987" s="28"/>
      <c r="E987" s="28"/>
      <c r="F987" s="28"/>
      <c r="G987" s="28"/>
      <c r="H987" s="28"/>
      <c r="I987" s="28"/>
      <c r="J987" s="28"/>
      <c r="K987" s="28"/>
      <c r="L987" s="28"/>
      <c r="M987" s="28"/>
      <c r="N987" s="28"/>
      <c r="O987" s="28"/>
      <c r="P987" s="28"/>
    </row>
    <row r="988" spans="4:16">
      <c r="D988" s="28"/>
      <c r="E988" s="28"/>
      <c r="F988" s="28"/>
      <c r="G988" s="28"/>
      <c r="H988" s="28"/>
      <c r="I988" s="28"/>
      <c r="J988" s="28"/>
      <c r="K988" s="28"/>
      <c r="L988" s="28"/>
      <c r="M988" s="28"/>
      <c r="N988" s="28"/>
      <c r="O988" s="28"/>
      <c r="P988" s="28"/>
    </row>
    <row r="989" spans="4:16">
      <c r="D989" s="28"/>
      <c r="E989" s="28"/>
      <c r="F989" s="28"/>
      <c r="G989" s="28"/>
      <c r="H989" s="28"/>
      <c r="I989" s="28"/>
      <c r="J989" s="28"/>
      <c r="K989" s="28"/>
      <c r="L989" s="28"/>
      <c r="M989" s="28"/>
      <c r="N989" s="28"/>
      <c r="O989" s="28"/>
      <c r="P989" s="28"/>
    </row>
    <row r="990" spans="4:16">
      <c r="D990" s="28"/>
      <c r="E990" s="28"/>
      <c r="F990" s="28"/>
      <c r="G990" s="28"/>
      <c r="H990" s="28"/>
      <c r="I990" s="28"/>
      <c r="J990" s="28"/>
      <c r="K990" s="28"/>
      <c r="L990" s="28"/>
      <c r="M990" s="28"/>
      <c r="N990" s="28"/>
      <c r="O990" s="28"/>
      <c r="P990" s="28"/>
    </row>
    <row r="991" spans="4:16">
      <c r="D991" s="28"/>
      <c r="E991" s="28"/>
      <c r="F991" s="28"/>
      <c r="G991" s="28"/>
      <c r="H991" s="28"/>
      <c r="I991" s="28"/>
      <c r="J991" s="28"/>
      <c r="K991" s="28"/>
      <c r="L991" s="28"/>
      <c r="M991" s="28"/>
      <c r="N991" s="28"/>
      <c r="O991" s="28"/>
      <c r="P991" s="28"/>
    </row>
    <row r="992" spans="4:16">
      <c r="D992" s="28"/>
      <c r="E992" s="28"/>
      <c r="F992" s="28"/>
      <c r="G992" s="28"/>
      <c r="H992" s="28"/>
      <c r="I992" s="28"/>
      <c r="J992" s="28"/>
      <c r="K992" s="28"/>
      <c r="L992" s="28"/>
      <c r="M992" s="28"/>
      <c r="N992" s="28"/>
      <c r="O992" s="28"/>
      <c r="P992" s="28"/>
    </row>
    <row r="993" spans="4:16">
      <c r="D993" s="28"/>
      <c r="E993" s="28"/>
      <c r="F993" s="28"/>
      <c r="G993" s="28"/>
      <c r="H993" s="28"/>
      <c r="I993" s="28"/>
      <c r="J993" s="28"/>
      <c r="K993" s="28"/>
      <c r="L993" s="28"/>
      <c r="M993" s="28"/>
      <c r="N993" s="28"/>
      <c r="O993" s="28"/>
      <c r="P993" s="28"/>
    </row>
    <row r="994" spans="4:16">
      <c r="D994" s="28"/>
      <c r="E994" s="28"/>
      <c r="F994" s="28"/>
      <c r="G994" s="28"/>
      <c r="H994" s="28"/>
      <c r="I994" s="28"/>
      <c r="J994" s="28"/>
      <c r="K994" s="28"/>
      <c r="L994" s="28"/>
      <c r="M994" s="28"/>
      <c r="N994" s="28"/>
      <c r="O994" s="28"/>
      <c r="P994" s="28"/>
    </row>
    <row r="995" spans="4:16">
      <c r="D995" s="28"/>
      <c r="E995" s="28"/>
      <c r="F995" s="28"/>
      <c r="G995" s="28"/>
      <c r="H995" s="28"/>
      <c r="I995" s="28"/>
      <c r="J995" s="28"/>
      <c r="K995" s="28"/>
      <c r="L995" s="28"/>
      <c r="M995" s="28"/>
      <c r="N995" s="28"/>
      <c r="O995" s="28"/>
      <c r="P995" s="28"/>
    </row>
    <row r="996" spans="4:16">
      <c r="D996" s="28"/>
      <c r="E996" s="28"/>
      <c r="F996" s="28"/>
      <c r="G996" s="28"/>
      <c r="H996" s="28"/>
      <c r="I996" s="28"/>
      <c r="J996" s="28"/>
      <c r="K996" s="28"/>
      <c r="L996" s="28"/>
      <c r="M996" s="28"/>
      <c r="N996" s="28"/>
      <c r="O996" s="28"/>
      <c r="P996" s="28"/>
    </row>
    <row r="997" spans="4:16">
      <c r="D997" s="28"/>
      <c r="E997" s="28"/>
      <c r="F997" s="28"/>
      <c r="G997" s="28"/>
      <c r="H997" s="28"/>
      <c r="I997" s="28"/>
      <c r="J997" s="28"/>
      <c r="K997" s="28"/>
      <c r="L997" s="28"/>
      <c r="M997" s="28"/>
      <c r="N997" s="28"/>
      <c r="O997" s="28"/>
      <c r="P997" s="28"/>
    </row>
    <row r="998" spans="4:16">
      <c r="D998" s="28"/>
      <c r="E998" s="28"/>
      <c r="F998" s="28"/>
      <c r="G998" s="28"/>
      <c r="H998" s="28"/>
      <c r="I998" s="28"/>
      <c r="J998" s="28"/>
      <c r="K998" s="28"/>
      <c r="L998" s="28"/>
      <c r="M998" s="28"/>
      <c r="N998" s="28"/>
      <c r="O998" s="28"/>
      <c r="P998" s="28"/>
    </row>
    <row r="999" spans="4:16">
      <c r="D999" s="28"/>
      <c r="E999" s="28"/>
      <c r="F999" s="28"/>
      <c r="G999" s="28"/>
      <c r="H999" s="28"/>
      <c r="I999" s="28"/>
      <c r="J999" s="28"/>
      <c r="K999" s="28"/>
      <c r="L999" s="28"/>
      <c r="M999" s="28"/>
      <c r="N999" s="28"/>
      <c r="O999" s="28"/>
      <c r="P999" s="28"/>
    </row>
    <row r="1000" spans="4:16">
      <c r="D1000" s="28"/>
      <c r="E1000" s="28"/>
      <c r="F1000" s="28"/>
      <c r="G1000" s="28"/>
      <c r="H1000" s="28"/>
      <c r="I1000" s="28"/>
      <c r="J1000" s="28"/>
      <c r="K1000" s="28"/>
      <c r="L1000" s="28"/>
      <c r="M1000" s="28"/>
      <c r="N1000" s="28"/>
      <c r="O1000" s="28"/>
      <c r="P1000" s="28"/>
    </row>
    <row r="1001" spans="4:16">
      <c r="D1001" s="28"/>
      <c r="E1001" s="28"/>
      <c r="F1001" s="28"/>
      <c r="G1001" s="28"/>
      <c r="H1001" s="28"/>
      <c r="I1001" s="28"/>
      <c r="J1001" s="28"/>
      <c r="K1001" s="28"/>
      <c r="L1001" s="28"/>
      <c r="M1001" s="28"/>
      <c r="N1001" s="28"/>
      <c r="O1001" s="28"/>
      <c r="P1001" s="28"/>
    </row>
    <row r="1002" spans="4:16">
      <c r="D1002" s="28"/>
      <c r="E1002" s="28"/>
      <c r="F1002" s="28"/>
      <c r="G1002" s="28"/>
      <c r="H1002" s="28"/>
      <c r="I1002" s="28"/>
      <c r="J1002" s="28"/>
      <c r="K1002" s="28"/>
      <c r="L1002" s="28"/>
      <c r="M1002" s="28"/>
      <c r="N1002" s="28"/>
      <c r="O1002" s="28"/>
      <c r="P1002" s="28"/>
    </row>
    <row r="1003" spans="4:16">
      <c r="D1003" s="28"/>
      <c r="E1003" s="28"/>
      <c r="F1003" s="28"/>
      <c r="G1003" s="28"/>
      <c r="H1003" s="28"/>
      <c r="I1003" s="28"/>
      <c r="J1003" s="28"/>
      <c r="K1003" s="28"/>
      <c r="L1003" s="28"/>
      <c r="M1003" s="28"/>
      <c r="N1003" s="28"/>
      <c r="O1003" s="28"/>
      <c r="P1003" s="28"/>
    </row>
    <row r="1004" spans="4:16">
      <c r="D1004" s="28"/>
      <c r="E1004" s="28"/>
      <c r="F1004" s="28"/>
      <c r="G1004" s="28"/>
      <c r="H1004" s="28"/>
      <c r="I1004" s="28"/>
      <c r="J1004" s="28"/>
      <c r="K1004" s="28"/>
      <c r="L1004" s="28"/>
      <c r="M1004" s="28"/>
      <c r="N1004" s="28"/>
      <c r="O1004" s="28"/>
      <c r="P1004" s="28"/>
    </row>
    <row r="1005" spans="4:16">
      <c r="D1005" s="28"/>
      <c r="E1005" s="28"/>
      <c r="F1005" s="28"/>
      <c r="G1005" s="28"/>
      <c r="H1005" s="28"/>
      <c r="I1005" s="28"/>
      <c r="J1005" s="28"/>
      <c r="K1005" s="28"/>
      <c r="L1005" s="28"/>
      <c r="M1005" s="28"/>
      <c r="N1005" s="28"/>
      <c r="O1005" s="28"/>
      <c r="P1005" s="28"/>
    </row>
    <row r="1006" spans="4:16">
      <c r="D1006" s="28"/>
      <c r="E1006" s="28"/>
      <c r="F1006" s="28"/>
      <c r="G1006" s="28"/>
      <c r="H1006" s="28"/>
      <c r="I1006" s="28"/>
      <c r="J1006" s="28"/>
      <c r="K1006" s="28"/>
      <c r="L1006" s="28"/>
      <c r="M1006" s="28"/>
      <c r="N1006" s="28"/>
      <c r="O1006" s="28"/>
      <c r="P1006" s="28"/>
    </row>
    <row r="1007" spans="4:16">
      <c r="D1007" s="28"/>
      <c r="E1007" s="28"/>
      <c r="F1007" s="28"/>
      <c r="G1007" s="28"/>
      <c r="H1007" s="28"/>
      <c r="I1007" s="28"/>
      <c r="J1007" s="28"/>
      <c r="K1007" s="28"/>
      <c r="L1007" s="28"/>
      <c r="M1007" s="28"/>
      <c r="N1007" s="28"/>
      <c r="O1007" s="28"/>
      <c r="P1007" s="28"/>
    </row>
    <row r="1008" spans="4:16">
      <c r="D1008" s="28"/>
      <c r="E1008" s="28"/>
      <c r="F1008" s="28"/>
      <c r="G1008" s="28"/>
      <c r="H1008" s="28"/>
      <c r="I1008" s="28"/>
      <c r="J1008" s="28"/>
      <c r="K1008" s="28"/>
      <c r="L1008" s="28"/>
      <c r="M1008" s="28"/>
      <c r="N1008" s="28"/>
      <c r="O1008" s="28"/>
      <c r="P1008" s="28"/>
    </row>
    <row r="1009" spans="4:16">
      <c r="D1009" s="28"/>
      <c r="E1009" s="28"/>
      <c r="F1009" s="28"/>
      <c r="G1009" s="28"/>
      <c r="H1009" s="28"/>
      <c r="I1009" s="28"/>
      <c r="J1009" s="28"/>
      <c r="K1009" s="28"/>
      <c r="L1009" s="28"/>
      <c r="M1009" s="28"/>
      <c r="N1009" s="28"/>
      <c r="O1009" s="28"/>
      <c r="P1009" s="28"/>
    </row>
    <row r="1010" spans="4:16">
      <c r="D1010" s="28"/>
      <c r="E1010" s="28"/>
      <c r="F1010" s="28"/>
      <c r="G1010" s="28"/>
      <c r="H1010" s="28"/>
      <c r="I1010" s="28"/>
      <c r="J1010" s="28"/>
      <c r="K1010" s="28"/>
      <c r="L1010" s="28"/>
      <c r="M1010" s="28"/>
      <c r="N1010" s="28"/>
      <c r="O1010" s="28"/>
      <c r="P1010" s="28"/>
    </row>
    <row r="1011" spans="4:16">
      <c r="D1011" s="28"/>
      <c r="E1011" s="28"/>
      <c r="F1011" s="28"/>
      <c r="G1011" s="28"/>
      <c r="H1011" s="28"/>
      <c r="I1011" s="28"/>
      <c r="J1011" s="28"/>
      <c r="K1011" s="28"/>
      <c r="L1011" s="28"/>
      <c r="M1011" s="28"/>
      <c r="N1011" s="28"/>
      <c r="O1011" s="28"/>
      <c r="P1011" s="28"/>
    </row>
    <row r="1012" spans="4:16">
      <c r="D1012" s="28"/>
      <c r="E1012" s="28"/>
      <c r="F1012" s="28"/>
      <c r="G1012" s="28"/>
      <c r="H1012" s="28"/>
      <c r="I1012" s="28"/>
      <c r="J1012" s="28"/>
      <c r="K1012" s="28"/>
      <c r="L1012" s="28"/>
      <c r="M1012" s="28"/>
      <c r="N1012" s="28"/>
      <c r="O1012" s="28"/>
      <c r="P1012" s="28"/>
    </row>
    <row r="1013" spans="4:16">
      <c r="D1013" s="28"/>
      <c r="E1013" s="28"/>
      <c r="F1013" s="28"/>
      <c r="G1013" s="28"/>
      <c r="H1013" s="28"/>
      <c r="I1013" s="28"/>
      <c r="J1013" s="28"/>
      <c r="K1013" s="28"/>
      <c r="L1013" s="28"/>
      <c r="M1013" s="28"/>
      <c r="N1013" s="28"/>
      <c r="O1013" s="28"/>
      <c r="P1013" s="28"/>
    </row>
    <row r="1014" spans="4:16">
      <c r="D1014" s="28"/>
      <c r="E1014" s="28"/>
      <c r="F1014" s="28"/>
      <c r="G1014" s="28"/>
      <c r="H1014" s="28"/>
      <c r="I1014" s="28"/>
      <c r="J1014" s="28"/>
      <c r="K1014" s="28"/>
      <c r="L1014" s="28"/>
      <c r="M1014" s="28"/>
      <c r="N1014" s="28"/>
      <c r="O1014" s="28"/>
      <c r="P1014" s="28"/>
    </row>
    <row r="1015" spans="4:16">
      <c r="D1015" s="28"/>
      <c r="E1015" s="28"/>
      <c r="F1015" s="28"/>
      <c r="G1015" s="28"/>
      <c r="H1015" s="28"/>
      <c r="I1015" s="28"/>
      <c r="J1015" s="28"/>
      <c r="K1015" s="28"/>
      <c r="L1015" s="28"/>
      <c r="M1015" s="28"/>
      <c r="N1015" s="28"/>
      <c r="O1015" s="28"/>
      <c r="P1015" s="28"/>
    </row>
    <row r="1016" spans="4:16">
      <c r="D1016" s="28"/>
      <c r="E1016" s="28"/>
      <c r="F1016" s="28"/>
      <c r="G1016" s="28"/>
      <c r="H1016" s="28"/>
      <c r="I1016" s="28"/>
      <c r="J1016" s="28"/>
      <c r="K1016" s="28"/>
      <c r="L1016" s="28"/>
      <c r="M1016" s="28"/>
      <c r="N1016" s="28"/>
      <c r="O1016" s="28"/>
      <c r="P1016" s="28"/>
    </row>
    <row r="1017" spans="4:16">
      <c r="D1017" s="28"/>
      <c r="E1017" s="28"/>
      <c r="F1017" s="28"/>
      <c r="G1017" s="28"/>
      <c r="H1017" s="28"/>
      <c r="I1017" s="28"/>
      <c r="J1017" s="28"/>
      <c r="K1017" s="28"/>
      <c r="L1017" s="28"/>
      <c r="M1017" s="28"/>
      <c r="N1017" s="28"/>
      <c r="O1017" s="28"/>
      <c r="P1017" s="28"/>
    </row>
    <row r="1018" spans="4:16">
      <c r="D1018" s="28"/>
      <c r="E1018" s="28"/>
      <c r="F1018" s="28"/>
      <c r="G1018" s="28"/>
      <c r="H1018" s="28"/>
      <c r="I1018" s="28"/>
      <c r="J1018" s="28"/>
      <c r="K1018" s="28"/>
      <c r="L1018" s="28"/>
      <c r="M1018" s="28"/>
      <c r="N1018" s="28"/>
      <c r="O1018" s="28"/>
      <c r="P1018" s="28"/>
    </row>
    <row r="1019" spans="4:16">
      <c r="D1019" s="28"/>
      <c r="E1019" s="28"/>
      <c r="F1019" s="28"/>
      <c r="G1019" s="28"/>
      <c r="H1019" s="28"/>
      <c r="I1019" s="28"/>
      <c r="J1019" s="28"/>
      <c r="K1019" s="28"/>
      <c r="L1019" s="28"/>
      <c r="M1019" s="28"/>
      <c r="N1019" s="28"/>
      <c r="O1019" s="28"/>
      <c r="P1019" s="28"/>
    </row>
    <row r="1020" spans="4:16">
      <c r="D1020" s="28"/>
      <c r="E1020" s="28"/>
      <c r="F1020" s="28"/>
      <c r="G1020" s="28"/>
      <c r="H1020" s="28"/>
      <c r="I1020" s="28"/>
      <c r="J1020" s="28"/>
      <c r="K1020" s="28"/>
      <c r="L1020" s="28"/>
      <c r="M1020" s="28"/>
      <c r="N1020" s="28"/>
      <c r="O1020" s="28"/>
      <c r="P1020" s="28"/>
    </row>
    <row r="1021" spans="4:16">
      <c r="D1021" s="28"/>
      <c r="E1021" s="28"/>
      <c r="F1021" s="28"/>
      <c r="G1021" s="28"/>
      <c r="H1021" s="28"/>
      <c r="I1021" s="28"/>
      <c r="J1021" s="28"/>
      <c r="K1021" s="28"/>
      <c r="L1021" s="28"/>
      <c r="M1021" s="28"/>
      <c r="N1021" s="28"/>
      <c r="O1021" s="28"/>
      <c r="P1021" s="28"/>
    </row>
    <row r="1022" spans="4:16">
      <c r="D1022" s="28"/>
      <c r="E1022" s="28"/>
      <c r="F1022" s="28"/>
      <c r="G1022" s="28"/>
      <c r="H1022" s="28"/>
      <c r="I1022" s="28"/>
      <c r="J1022" s="28"/>
      <c r="K1022" s="28"/>
      <c r="L1022" s="28"/>
      <c r="M1022" s="28"/>
      <c r="N1022" s="28"/>
      <c r="O1022" s="28"/>
      <c r="P1022" s="28"/>
    </row>
    <row r="1023" spans="4:16">
      <c r="D1023" s="28"/>
      <c r="E1023" s="28"/>
      <c r="F1023" s="28"/>
      <c r="G1023" s="28"/>
      <c r="H1023" s="28"/>
      <c r="I1023" s="28"/>
      <c r="J1023" s="28"/>
      <c r="K1023" s="28"/>
      <c r="L1023" s="28"/>
      <c r="M1023" s="28"/>
      <c r="N1023" s="28"/>
      <c r="O1023" s="28"/>
      <c r="P1023" s="28"/>
    </row>
    <row r="1024" spans="4:16">
      <c r="D1024" s="28"/>
      <c r="E1024" s="28"/>
      <c r="F1024" s="28"/>
      <c r="G1024" s="28"/>
      <c r="H1024" s="28"/>
      <c r="I1024" s="28"/>
      <c r="J1024" s="28"/>
      <c r="K1024" s="28"/>
      <c r="L1024" s="28"/>
      <c r="M1024" s="28"/>
      <c r="N1024" s="28"/>
      <c r="O1024" s="28"/>
      <c r="P1024" s="28"/>
    </row>
    <row r="1025" spans="4:16">
      <c r="D1025" s="28"/>
      <c r="E1025" s="28"/>
      <c r="F1025" s="28"/>
      <c r="G1025" s="28"/>
      <c r="H1025" s="28"/>
      <c r="I1025" s="28"/>
      <c r="J1025" s="28"/>
      <c r="K1025" s="28"/>
      <c r="L1025" s="28"/>
      <c r="M1025" s="28"/>
      <c r="N1025" s="28"/>
      <c r="O1025" s="28"/>
      <c r="P1025" s="28"/>
    </row>
    <row r="1026" spans="4:16">
      <c r="D1026" s="28"/>
      <c r="E1026" s="28"/>
      <c r="F1026" s="28"/>
      <c r="G1026" s="28"/>
      <c r="H1026" s="28"/>
      <c r="I1026" s="28"/>
      <c r="J1026" s="28"/>
      <c r="K1026" s="28"/>
      <c r="L1026" s="28"/>
      <c r="M1026" s="28"/>
      <c r="N1026" s="28"/>
      <c r="O1026" s="28"/>
      <c r="P1026" s="28"/>
    </row>
    <row r="1027" spans="4:16">
      <c r="D1027" s="28"/>
      <c r="E1027" s="28"/>
      <c r="F1027" s="28"/>
      <c r="G1027" s="28"/>
      <c r="H1027" s="28"/>
      <c r="I1027" s="28"/>
      <c r="J1027" s="28"/>
      <c r="K1027" s="28"/>
      <c r="L1027" s="28"/>
      <c r="M1027" s="28"/>
      <c r="N1027" s="28"/>
      <c r="O1027" s="28"/>
      <c r="P1027" s="28"/>
    </row>
    <row r="1028" spans="4:16">
      <c r="D1028" s="28"/>
      <c r="E1028" s="28"/>
      <c r="F1028" s="28"/>
      <c r="G1028" s="28"/>
      <c r="H1028" s="28"/>
      <c r="I1028" s="28"/>
      <c r="J1028" s="28"/>
      <c r="K1028" s="28"/>
      <c r="L1028" s="28"/>
      <c r="M1028" s="28"/>
      <c r="N1028" s="28"/>
      <c r="O1028" s="28"/>
      <c r="P1028" s="28"/>
    </row>
    <row r="1029" spans="4:16">
      <c r="D1029" s="28"/>
      <c r="E1029" s="28"/>
      <c r="F1029" s="28"/>
      <c r="G1029" s="28"/>
      <c r="H1029" s="28"/>
      <c r="I1029" s="28"/>
      <c r="J1029" s="28"/>
      <c r="K1029" s="28"/>
      <c r="L1029" s="28"/>
      <c r="M1029" s="28"/>
      <c r="N1029" s="28"/>
      <c r="O1029" s="28"/>
      <c r="P1029" s="28"/>
    </row>
    <row r="1030" spans="4:16">
      <c r="D1030" s="28"/>
      <c r="E1030" s="28"/>
      <c r="F1030" s="28"/>
      <c r="G1030" s="28"/>
      <c r="H1030" s="28"/>
      <c r="I1030" s="28"/>
      <c r="J1030" s="28"/>
      <c r="K1030" s="28"/>
      <c r="L1030" s="28"/>
      <c r="M1030" s="28"/>
      <c r="N1030" s="28"/>
      <c r="O1030" s="28"/>
      <c r="P1030" s="28"/>
    </row>
    <row r="1031" spans="4:16">
      <c r="D1031" s="28"/>
      <c r="E1031" s="28"/>
      <c r="F1031" s="28"/>
      <c r="G1031" s="28"/>
      <c r="H1031" s="28"/>
      <c r="I1031" s="28"/>
      <c r="J1031" s="28"/>
      <c r="K1031" s="28"/>
      <c r="L1031" s="28"/>
      <c r="M1031" s="28"/>
      <c r="N1031" s="28"/>
      <c r="O1031" s="28"/>
      <c r="P1031" s="28"/>
    </row>
    <row r="1032" spans="4:16">
      <c r="D1032" s="28"/>
      <c r="E1032" s="28"/>
      <c r="F1032" s="28"/>
      <c r="G1032" s="28"/>
      <c r="H1032" s="28"/>
      <c r="I1032" s="28"/>
      <c r="J1032" s="28"/>
      <c r="K1032" s="28"/>
      <c r="L1032" s="28"/>
      <c r="M1032" s="28"/>
      <c r="N1032" s="28"/>
      <c r="O1032" s="28"/>
      <c r="P1032" s="28"/>
    </row>
    <row r="1033" spans="4:16">
      <c r="D1033" s="28"/>
      <c r="E1033" s="28"/>
      <c r="F1033" s="28"/>
      <c r="G1033" s="28"/>
      <c r="H1033" s="28"/>
      <c r="I1033" s="28"/>
      <c r="J1033" s="28"/>
      <c r="K1033" s="28"/>
      <c r="L1033" s="28"/>
      <c r="M1033" s="28"/>
      <c r="N1033" s="28"/>
      <c r="O1033" s="28"/>
      <c r="P1033" s="28"/>
    </row>
    <row r="1034" spans="4:16">
      <c r="D1034" s="28"/>
      <c r="E1034" s="28"/>
      <c r="F1034" s="28"/>
      <c r="G1034" s="28"/>
      <c r="H1034" s="28"/>
      <c r="I1034" s="28"/>
      <c r="J1034" s="28"/>
      <c r="K1034" s="28"/>
      <c r="L1034" s="28"/>
      <c r="M1034" s="28"/>
      <c r="N1034" s="28"/>
      <c r="O1034" s="28"/>
      <c r="P1034" s="28"/>
    </row>
    <row r="1035" spans="4:16">
      <c r="D1035" s="28"/>
      <c r="E1035" s="28"/>
      <c r="F1035" s="28"/>
      <c r="G1035" s="28"/>
      <c r="H1035" s="28"/>
      <c r="I1035" s="28"/>
      <c r="J1035" s="28"/>
      <c r="K1035" s="28"/>
      <c r="L1035" s="28"/>
      <c r="M1035" s="28"/>
      <c r="N1035" s="28"/>
      <c r="O1035" s="28"/>
      <c r="P1035" s="28"/>
    </row>
    <row r="1036" spans="4:16">
      <c r="D1036" s="28"/>
      <c r="E1036" s="28"/>
      <c r="F1036" s="28"/>
      <c r="G1036" s="28"/>
      <c r="H1036" s="28"/>
      <c r="I1036" s="28"/>
      <c r="J1036" s="28"/>
      <c r="K1036" s="28"/>
      <c r="L1036" s="28"/>
      <c r="M1036" s="28"/>
      <c r="N1036" s="28"/>
      <c r="O1036" s="28"/>
      <c r="P1036" s="28"/>
    </row>
    <row r="1037" spans="4:16">
      <c r="D1037" s="28"/>
      <c r="E1037" s="28"/>
      <c r="F1037" s="28"/>
      <c r="G1037" s="28"/>
      <c r="H1037" s="28"/>
      <c r="I1037" s="28"/>
      <c r="J1037" s="28"/>
      <c r="K1037" s="28"/>
      <c r="L1037" s="28"/>
      <c r="M1037" s="28"/>
      <c r="N1037" s="28"/>
      <c r="O1037" s="28"/>
      <c r="P1037" s="28"/>
    </row>
    <row r="1038" spans="4:16">
      <c r="D1038" s="28"/>
      <c r="E1038" s="28"/>
      <c r="F1038" s="28"/>
      <c r="G1038" s="28"/>
      <c r="H1038" s="28"/>
      <c r="I1038" s="28"/>
      <c r="J1038" s="28"/>
      <c r="K1038" s="28"/>
      <c r="L1038" s="28"/>
      <c r="M1038" s="28"/>
      <c r="N1038" s="28"/>
      <c r="O1038" s="28"/>
      <c r="P1038" s="28"/>
    </row>
    <row r="1039" spans="4:16">
      <c r="D1039" s="28"/>
      <c r="E1039" s="28"/>
      <c r="F1039" s="28"/>
      <c r="G1039" s="28"/>
      <c r="H1039" s="28"/>
      <c r="I1039" s="28"/>
      <c r="J1039" s="28"/>
      <c r="K1039" s="28"/>
      <c r="L1039" s="28"/>
      <c r="M1039" s="28"/>
      <c r="N1039" s="28"/>
      <c r="O1039" s="28"/>
      <c r="P1039" s="28"/>
    </row>
    <row r="1040" spans="4:16">
      <c r="D1040" s="28"/>
      <c r="E1040" s="28"/>
      <c r="F1040" s="28"/>
      <c r="G1040" s="28"/>
      <c r="H1040" s="28"/>
      <c r="I1040" s="28"/>
      <c r="J1040" s="28"/>
      <c r="K1040" s="28"/>
      <c r="L1040" s="28"/>
      <c r="M1040" s="28"/>
      <c r="N1040" s="28"/>
      <c r="O1040" s="28"/>
      <c r="P1040" s="28"/>
    </row>
    <row r="1041" spans="4:16">
      <c r="D1041" s="28"/>
      <c r="E1041" s="28"/>
      <c r="F1041" s="28"/>
      <c r="G1041" s="28"/>
      <c r="H1041" s="28"/>
      <c r="I1041" s="28"/>
      <c r="J1041" s="28"/>
      <c r="K1041" s="28"/>
      <c r="L1041" s="28"/>
      <c r="M1041" s="28"/>
      <c r="N1041" s="28"/>
      <c r="O1041" s="28"/>
      <c r="P1041" s="28"/>
    </row>
    <row r="1042" spans="4:16">
      <c r="D1042" s="28"/>
      <c r="E1042" s="28"/>
      <c r="F1042" s="28"/>
      <c r="G1042" s="28"/>
      <c r="H1042" s="28"/>
      <c r="I1042" s="28"/>
      <c r="J1042" s="28"/>
      <c r="K1042" s="28"/>
      <c r="L1042" s="28"/>
      <c r="M1042" s="28"/>
      <c r="N1042" s="28"/>
      <c r="O1042" s="28"/>
      <c r="P1042" s="28"/>
    </row>
    <row r="1043" spans="4:16">
      <c r="D1043" s="28"/>
      <c r="E1043" s="28"/>
      <c r="F1043" s="28"/>
      <c r="G1043" s="28"/>
      <c r="H1043" s="28"/>
      <c r="I1043" s="28"/>
      <c r="J1043" s="28"/>
      <c r="K1043" s="28"/>
      <c r="L1043" s="28"/>
      <c r="M1043" s="28"/>
      <c r="N1043" s="28"/>
      <c r="O1043" s="28"/>
      <c r="P1043" s="28"/>
    </row>
    <row r="1044" spans="4:16">
      <c r="D1044" s="28"/>
      <c r="E1044" s="28"/>
      <c r="F1044" s="28"/>
      <c r="G1044" s="28"/>
      <c r="H1044" s="28"/>
      <c r="I1044" s="28"/>
      <c r="J1044" s="28"/>
      <c r="K1044" s="28"/>
      <c r="L1044" s="28"/>
      <c r="M1044" s="28"/>
      <c r="N1044" s="28"/>
      <c r="O1044" s="28"/>
      <c r="P1044" s="28"/>
    </row>
    <row r="1045" spans="4:16">
      <c r="D1045" s="28"/>
      <c r="E1045" s="28"/>
      <c r="F1045" s="28"/>
      <c r="G1045" s="28"/>
      <c r="H1045" s="28"/>
      <c r="I1045" s="28"/>
      <c r="J1045" s="28"/>
      <c r="K1045" s="28"/>
      <c r="L1045" s="28"/>
      <c r="M1045" s="28"/>
      <c r="N1045" s="28"/>
      <c r="O1045" s="28"/>
      <c r="P1045" s="28"/>
    </row>
    <row r="1046" spans="4:16">
      <c r="D1046" s="28"/>
      <c r="E1046" s="28"/>
      <c r="F1046" s="28"/>
      <c r="G1046" s="28"/>
      <c r="H1046" s="28"/>
      <c r="I1046" s="28"/>
      <c r="J1046" s="28"/>
      <c r="K1046" s="28"/>
      <c r="L1046" s="28"/>
      <c r="M1046" s="28"/>
      <c r="N1046" s="28"/>
      <c r="O1046" s="28"/>
      <c r="P1046" s="28"/>
    </row>
    <row r="1047" spans="4:16">
      <c r="D1047" s="28"/>
      <c r="E1047" s="28"/>
      <c r="F1047" s="28"/>
      <c r="G1047" s="28"/>
      <c r="H1047" s="28"/>
      <c r="I1047" s="28"/>
      <c r="J1047" s="28"/>
      <c r="K1047" s="28"/>
      <c r="L1047" s="28"/>
      <c r="M1047" s="28"/>
      <c r="N1047" s="28"/>
      <c r="O1047" s="28"/>
      <c r="P1047" s="28"/>
    </row>
    <row r="1048" spans="4:16">
      <c r="D1048" s="28"/>
      <c r="E1048" s="28"/>
      <c r="F1048" s="28"/>
      <c r="G1048" s="28"/>
      <c r="H1048" s="28"/>
      <c r="I1048" s="28"/>
      <c r="J1048" s="28"/>
      <c r="K1048" s="28"/>
      <c r="L1048" s="28"/>
      <c r="M1048" s="28"/>
      <c r="N1048" s="28"/>
      <c r="O1048" s="28"/>
      <c r="P1048" s="28"/>
    </row>
    <row r="1049" spans="4:16">
      <c r="D1049" s="28"/>
      <c r="E1049" s="28"/>
      <c r="F1049" s="28"/>
      <c r="G1049" s="28"/>
      <c r="H1049" s="28"/>
      <c r="I1049" s="28"/>
      <c r="J1049" s="28"/>
      <c r="K1049" s="28"/>
      <c r="L1049" s="28"/>
      <c r="M1049" s="28"/>
      <c r="N1049" s="28"/>
      <c r="O1049" s="28"/>
      <c r="P1049" s="28"/>
    </row>
    <row r="1050" spans="4:16">
      <c r="D1050" s="28"/>
      <c r="E1050" s="28"/>
      <c r="F1050" s="28"/>
      <c r="G1050" s="28"/>
      <c r="H1050" s="28"/>
      <c r="I1050" s="28"/>
      <c r="J1050" s="28"/>
      <c r="K1050" s="28"/>
      <c r="L1050" s="28"/>
      <c r="M1050" s="28"/>
      <c r="N1050" s="28"/>
      <c r="O1050" s="28"/>
      <c r="P1050" s="28"/>
    </row>
    <row r="1051" spans="4:16">
      <c r="D1051" s="28"/>
      <c r="E1051" s="28"/>
      <c r="F1051" s="28"/>
      <c r="G1051" s="28"/>
      <c r="H1051" s="28"/>
      <c r="I1051" s="28"/>
      <c r="J1051" s="28"/>
      <c r="K1051" s="28"/>
      <c r="L1051" s="28"/>
      <c r="M1051" s="28"/>
      <c r="N1051" s="28"/>
      <c r="O1051" s="28"/>
      <c r="P1051" s="28"/>
    </row>
    <row r="1052" spans="4:16">
      <c r="D1052" s="28"/>
      <c r="E1052" s="28"/>
      <c r="F1052" s="28"/>
      <c r="G1052" s="28"/>
      <c r="H1052" s="28"/>
      <c r="I1052" s="28"/>
      <c r="J1052" s="28"/>
      <c r="K1052" s="28"/>
      <c r="L1052" s="28"/>
      <c r="M1052" s="28"/>
      <c r="N1052" s="28"/>
      <c r="O1052" s="28"/>
      <c r="P1052" s="28"/>
    </row>
    <row r="1053" spans="4:16">
      <c r="D1053" s="28"/>
      <c r="E1053" s="28"/>
      <c r="F1053" s="28"/>
      <c r="G1053" s="28"/>
      <c r="H1053" s="28"/>
      <c r="I1053" s="28"/>
      <c r="J1053" s="28"/>
      <c r="K1053" s="28"/>
      <c r="L1053" s="28"/>
      <c r="M1053" s="28"/>
      <c r="N1053" s="28"/>
      <c r="O1053" s="28"/>
      <c r="P1053" s="28"/>
    </row>
    <row r="1054" spans="4:16">
      <c r="D1054" s="28"/>
      <c r="E1054" s="28"/>
      <c r="F1054" s="28"/>
      <c r="G1054" s="28"/>
      <c r="H1054" s="28"/>
      <c r="I1054" s="28"/>
      <c r="J1054" s="28"/>
      <c r="K1054" s="28"/>
      <c r="L1054" s="28"/>
      <c r="M1054" s="28"/>
      <c r="N1054" s="28"/>
      <c r="O1054" s="28"/>
      <c r="P1054" s="28"/>
    </row>
    <row r="1055" spans="4:16">
      <c r="D1055" s="28"/>
      <c r="E1055" s="28"/>
      <c r="F1055" s="28"/>
      <c r="G1055" s="28"/>
      <c r="H1055" s="28"/>
      <c r="I1055" s="28"/>
      <c r="J1055" s="28"/>
      <c r="K1055" s="28"/>
      <c r="L1055" s="28"/>
      <c r="M1055" s="28"/>
      <c r="N1055" s="28"/>
      <c r="O1055" s="28"/>
      <c r="P1055" s="28"/>
    </row>
    <row r="1056" spans="4:16">
      <c r="D1056" s="28"/>
      <c r="E1056" s="28"/>
      <c r="F1056" s="28"/>
      <c r="G1056" s="28"/>
      <c r="H1056" s="28"/>
      <c r="I1056" s="28"/>
      <c r="J1056" s="28"/>
      <c r="K1056" s="28"/>
      <c r="L1056" s="28"/>
      <c r="M1056" s="28"/>
      <c r="N1056" s="28"/>
      <c r="O1056" s="28"/>
      <c r="P1056" s="28"/>
    </row>
    <row r="1057" spans="4:16">
      <c r="D1057" s="28"/>
      <c r="E1057" s="28"/>
      <c r="F1057" s="28"/>
      <c r="G1057" s="28"/>
      <c r="H1057" s="28"/>
      <c r="I1057" s="28"/>
      <c r="J1057" s="28"/>
      <c r="K1057" s="28"/>
      <c r="L1057" s="28"/>
      <c r="M1057" s="28"/>
      <c r="N1057" s="28"/>
      <c r="O1057" s="28"/>
      <c r="P1057" s="28"/>
    </row>
    <row r="1058" spans="4:16">
      <c r="D1058" s="28"/>
      <c r="E1058" s="28"/>
      <c r="F1058" s="28"/>
      <c r="G1058" s="28"/>
      <c r="H1058" s="28"/>
      <c r="I1058" s="28"/>
      <c r="J1058" s="28"/>
      <c r="K1058" s="28"/>
      <c r="L1058" s="28"/>
      <c r="M1058" s="28"/>
      <c r="N1058" s="28"/>
      <c r="O1058" s="28"/>
      <c r="P1058" s="28"/>
    </row>
    <row r="1059" spans="4:16">
      <c r="D1059" s="28"/>
      <c r="E1059" s="28"/>
      <c r="F1059" s="28"/>
      <c r="G1059" s="28"/>
      <c r="H1059" s="28"/>
      <c r="I1059" s="28"/>
      <c r="J1059" s="28"/>
      <c r="K1059" s="28"/>
      <c r="L1059" s="28"/>
      <c r="M1059" s="28"/>
      <c r="N1059" s="28"/>
      <c r="O1059" s="28"/>
      <c r="P1059" s="28"/>
    </row>
    <row r="1060" spans="4:16">
      <c r="D1060" s="28"/>
      <c r="E1060" s="28"/>
      <c r="F1060" s="28"/>
      <c r="G1060" s="28"/>
      <c r="H1060" s="28"/>
      <c r="I1060" s="28"/>
      <c r="J1060" s="28"/>
      <c r="K1060" s="28"/>
      <c r="L1060" s="28"/>
      <c r="M1060" s="28"/>
      <c r="N1060" s="28"/>
      <c r="O1060" s="28"/>
      <c r="P1060" s="28"/>
    </row>
    <row r="1061" spans="4:16">
      <c r="D1061" s="28"/>
      <c r="E1061" s="28"/>
      <c r="F1061" s="28"/>
      <c r="G1061" s="28"/>
      <c r="H1061" s="28"/>
      <c r="I1061" s="28"/>
      <c r="J1061" s="28"/>
      <c r="K1061" s="28"/>
      <c r="L1061" s="28"/>
      <c r="M1061" s="28"/>
      <c r="N1061" s="28"/>
      <c r="O1061" s="28"/>
      <c r="P1061" s="28"/>
    </row>
    <row r="1062" spans="4:16">
      <c r="D1062" s="28"/>
      <c r="E1062" s="28"/>
      <c r="F1062" s="28"/>
      <c r="G1062" s="28"/>
      <c r="H1062" s="28"/>
      <c r="I1062" s="28"/>
      <c r="J1062" s="28"/>
      <c r="K1062" s="28"/>
      <c r="L1062" s="28"/>
      <c r="M1062" s="28"/>
      <c r="N1062" s="28"/>
      <c r="O1062" s="28"/>
      <c r="P1062" s="28"/>
    </row>
    <row r="1063" spans="4:16">
      <c r="D1063" s="28"/>
      <c r="E1063" s="28"/>
      <c r="F1063" s="28"/>
      <c r="G1063" s="28"/>
      <c r="H1063" s="28"/>
      <c r="I1063" s="28"/>
      <c r="J1063" s="28"/>
      <c r="K1063" s="28"/>
      <c r="L1063" s="28"/>
      <c r="M1063" s="28"/>
      <c r="N1063" s="28"/>
      <c r="O1063" s="28"/>
      <c r="P1063" s="28"/>
    </row>
    <row r="1064" spans="4:16">
      <c r="D1064" s="28"/>
      <c r="E1064" s="28"/>
      <c r="F1064" s="28"/>
      <c r="G1064" s="28"/>
      <c r="H1064" s="28"/>
      <c r="I1064" s="28"/>
      <c r="J1064" s="28"/>
      <c r="K1064" s="28"/>
      <c r="L1064" s="28"/>
      <c r="M1064" s="28"/>
      <c r="N1064" s="28"/>
      <c r="O1064" s="28"/>
      <c r="P1064" s="28"/>
    </row>
    <row r="1065" spans="4:16">
      <c r="D1065" s="28"/>
      <c r="E1065" s="28"/>
      <c r="F1065" s="28"/>
      <c r="G1065" s="28"/>
      <c r="H1065" s="28"/>
      <c r="I1065" s="28"/>
      <c r="J1065" s="28"/>
      <c r="K1065" s="28"/>
      <c r="L1065" s="28"/>
      <c r="M1065" s="28"/>
      <c r="N1065" s="28"/>
      <c r="O1065" s="28"/>
      <c r="P1065" s="28"/>
    </row>
    <row r="1066" spans="4:16">
      <c r="D1066" s="28"/>
      <c r="E1066" s="28"/>
      <c r="F1066" s="28"/>
      <c r="G1066" s="28"/>
      <c r="H1066" s="28"/>
      <c r="I1066" s="28"/>
      <c r="J1066" s="28"/>
      <c r="K1066" s="28"/>
      <c r="L1066" s="28"/>
      <c r="M1066" s="28"/>
      <c r="N1066" s="28"/>
      <c r="O1066" s="28"/>
      <c r="P1066" s="28"/>
    </row>
    <row r="1067" spans="4:16">
      <c r="D1067" s="28"/>
      <c r="E1067" s="28"/>
      <c r="F1067" s="28"/>
      <c r="G1067" s="28"/>
      <c r="H1067" s="28"/>
      <c r="I1067" s="28"/>
      <c r="J1067" s="28"/>
      <c r="K1067" s="28"/>
      <c r="L1067" s="28"/>
      <c r="M1067" s="28"/>
      <c r="N1067" s="28"/>
      <c r="O1067" s="28"/>
      <c r="P1067" s="28"/>
    </row>
    <row r="1068" spans="4:16">
      <c r="D1068" s="28"/>
      <c r="E1068" s="28"/>
      <c r="F1068" s="28"/>
      <c r="G1068" s="28"/>
      <c r="H1068" s="28"/>
      <c r="I1068" s="28"/>
      <c r="J1068" s="28"/>
      <c r="K1068" s="28"/>
      <c r="L1068" s="28"/>
      <c r="M1068" s="28"/>
      <c r="N1068" s="28"/>
      <c r="O1068" s="28"/>
      <c r="P1068" s="28"/>
    </row>
    <row r="1069" spans="4:16">
      <c r="D1069" s="28"/>
      <c r="E1069" s="28"/>
      <c r="F1069" s="28"/>
      <c r="G1069" s="28"/>
      <c r="H1069" s="28"/>
      <c r="I1069" s="28"/>
      <c r="J1069" s="28"/>
      <c r="K1069" s="28"/>
      <c r="L1069" s="28"/>
      <c r="M1069" s="28"/>
      <c r="N1069" s="28"/>
      <c r="O1069" s="28"/>
      <c r="P1069" s="28"/>
    </row>
    <row r="1070" spans="4:16">
      <c r="D1070" s="28"/>
      <c r="E1070" s="28"/>
      <c r="F1070" s="28"/>
      <c r="G1070" s="28"/>
      <c r="H1070" s="28"/>
      <c r="I1070" s="28"/>
      <c r="J1070" s="28"/>
      <c r="K1070" s="28"/>
      <c r="L1070" s="28"/>
      <c r="M1070" s="28"/>
      <c r="N1070" s="28"/>
      <c r="O1070" s="28"/>
      <c r="P1070" s="28"/>
    </row>
    <row r="1071" spans="4:16">
      <c r="D1071" s="28"/>
      <c r="E1071" s="28"/>
      <c r="F1071" s="28"/>
      <c r="G1071" s="28"/>
      <c r="H1071" s="28"/>
      <c r="I1071" s="28"/>
      <c r="J1071" s="28"/>
      <c r="K1071" s="28"/>
      <c r="L1071" s="28"/>
      <c r="M1071" s="28"/>
      <c r="N1071" s="28"/>
      <c r="O1071" s="28"/>
      <c r="P1071" s="28"/>
    </row>
    <row r="1072" spans="4:16">
      <c r="D1072" s="28"/>
      <c r="E1072" s="28"/>
      <c r="F1072" s="28"/>
      <c r="G1072" s="28"/>
      <c r="H1072" s="28"/>
      <c r="I1072" s="28"/>
      <c r="J1072" s="28"/>
      <c r="K1072" s="28"/>
      <c r="L1072" s="28"/>
      <c r="M1072" s="28"/>
      <c r="N1072" s="28"/>
      <c r="O1072" s="28"/>
      <c r="P1072" s="28"/>
    </row>
    <row r="1073" spans="4:16">
      <c r="D1073" s="28"/>
      <c r="E1073" s="28"/>
      <c r="F1073" s="28"/>
      <c r="G1073" s="28"/>
      <c r="H1073" s="28"/>
      <c r="I1073" s="28"/>
      <c r="J1073" s="28"/>
      <c r="K1073" s="28"/>
      <c r="L1073" s="28"/>
      <c r="M1073" s="28"/>
      <c r="N1073" s="28"/>
      <c r="O1073" s="28"/>
      <c r="P1073" s="28"/>
    </row>
    <row r="1074" spans="4:16">
      <c r="D1074" s="28"/>
      <c r="E1074" s="28"/>
      <c r="F1074" s="28"/>
      <c r="G1074" s="28"/>
      <c r="H1074" s="28"/>
      <c r="I1074" s="28"/>
      <c r="J1074" s="28"/>
      <c r="K1074" s="28"/>
      <c r="L1074" s="28"/>
      <c r="M1074" s="28"/>
      <c r="N1074" s="28"/>
      <c r="O1074" s="28"/>
      <c r="P1074" s="28"/>
    </row>
    <row r="1075" spans="4:16">
      <c r="D1075" s="28"/>
      <c r="E1075" s="28"/>
      <c r="F1075" s="28"/>
      <c r="G1075" s="28"/>
      <c r="H1075" s="28"/>
      <c r="I1075" s="28"/>
      <c r="J1075" s="28"/>
      <c r="K1075" s="28"/>
      <c r="L1075" s="28"/>
      <c r="M1075" s="28"/>
      <c r="N1075" s="28"/>
      <c r="O1075" s="28"/>
      <c r="P1075" s="28"/>
    </row>
    <row r="1076" spans="4:16">
      <c r="D1076" s="28"/>
      <c r="E1076" s="28"/>
      <c r="F1076" s="28"/>
      <c r="G1076" s="28"/>
      <c r="H1076" s="28"/>
      <c r="I1076" s="28"/>
      <c r="J1076" s="28"/>
      <c r="K1076" s="28"/>
      <c r="L1076" s="28"/>
      <c r="M1076" s="28"/>
      <c r="N1076" s="28"/>
      <c r="O1076" s="28"/>
      <c r="P1076" s="28"/>
    </row>
    <row r="1077" spans="4:16">
      <c r="D1077" s="28"/>
      <c r="E1077" s="28"/>
      <c r="F1077" s="28"/>
      <c r="G1077" s="28"/>
      <c r="H1077" s="28"/>
      <c r="I1077" s="28"/>
      <c r="J1077" s="28"/>
      <c r="K1077" s="28"/>
      <c r="L1077" s="28"/>
      <c r="M1077" s="28"/>
      <c r="N1077" s="28"/>
      <c r="O1077" s="28"/>
      <c r="P1077" s="28"/>
    </row>
    <row r="1078" spans="4:16">
      <c r="D1078" s="28"/>
      <c r="E1078" s="28"/>
      <c r="F1078" s="28"/>
      <c r="G1078" s="28"/>
      <c r="H1078" s="28"/>
      <c r="I1078" s="28"/>
      <c r="J1078" s="28"/>
      <c r="K1078" s="28"/>
      <c r="L1078" s="28"/>
      <c r="M1078" s="28"/>
      <c r="N1078" s="28"/>
      <c r="O1078" s="28"/>
      <c r="P1078" s="28"/>
    </row>
    <row r="1079" spans="4:16">
      <c r="D1079" s="28"/>
      <c r="E1079" s="28"/>
      <c r="F1079" s="28"/>
      <c r="G1079" s="28"/>
      <c r="H1079" s="28"/>
      <c r="I1079" s="28"/>
      <c r="J1079" s="28"/>
      <c r="K1079" s="28"/>
      <c r="L1079" s="28"/>
      <c r="M1079" s="28"/>
      <c r="N1079" s="28"/>
      <c r="O1079" s="28"/>
      <c r="P1079" s="28"/>
    </row>
    <row r="1080" spans="4:16">
      <c r="D1080" s="28"/>
      <c r="E1080" s="28"/>
      <c r="F1080" s="28"/>
      <c r="G1080" s="28"/>
      <c r="H1080" s="28"/>
      <c r="I1080" s="28"/>
      <c r="J1080" s="28"/>
      <c r="K1080" s="28"/>
      <c r="L1080" s="28"/>
      <c r="M1080" s="28"/>
      <c r="N1080" s="28"/>
      <c r="O1080" s="28"/>
      <c r="P1080" s="28"/>
    </row>
    <row r="1081" spans="4:16">
      <c r="D1081" s="28"/>
      <c r="E1081" s="28"/>
      <c r="F1081" s="28"/>
      <c r="G1081" s="28"/>
      <c r="H1081" s="28"/>
      <c r="I1081" s="28"/>
      <c r="J1081" s="28"/>
      <c r="K1081" s="28"/>
      <c r="L1081" s="28"/>
      <c r="M1081" s="28"/>
      <c r="N1081" s="28"/>
      <c r="O1081" s="28"/>
      <c r="P1081" s="28"/>
    </row>
    <row r="1082" spans="4:16">
      <c r="D1082" s="28"/>
      <c r="E1082" s="28"/>
      <c r="F1082" s="28"/>
      <c r="G1082" s="28"/>
      <c r="H1082" s="28"/>
      <c r="I1082" s="28"/>
      <c r="J1082" s="28"/>
      <c r="K1082" s="28"/>
      <c r="L1082" s="28"/>
      <c r="M1082" s="28"/>
      <c r="N1082" s="28"/>
      <c r="O1082" s="28"/>
      <c r="P1082" s="28"/>
    </row>
    <row r="1083" spans="4:16">
      <c r="D1083" s="28"/>
      <c r="E1083" s="28"/>
      <c r="F1083" s="28"/>
      <c r="G1083" s="28"/>
      <c r="H1083" s="28"/>
      <c r="I1083" s="28"/>
      <c r="J1083" s="28"/>
      <c r="K1083" s="28"/>
      <c r="L1083" s="28"/>
      <c r="M1083" s="28"/>
      <c r="N1083" s="28"/>
      <c r="O1083" s="28"/>
      <c r="P1083" s="28"/>
    </row>
    <row r="1084" spans="4:16">
      <c r="D1084" s="28"/>
      <c r="E1084" s="28"/>
      <c r="F1084" s="28"/>
      <c r="G1084" s="28"/>
      <c r="H1084" s="28"/>
      <c r="I1084" s="28"/>
      <c r="J1084" s="28"/>
      <c r="K1084" s="28"/>
      <c r="L1084" s="28"/>
      <c r="M1084" s="28"/>
      <c r="N1084" s="28"/>
      <c r="O1084" s="28"/>
      <c r="P1084" s="28"/>
    </row>
    <row r="1085" spans="4:16">
      <c r="D1085" s="28"/>
      <c r="E1085" s="28"/>
      <c r="F1085" s="28"/>
      <c r="G1085" s="28"/>
      <c r="H1085" s="28"/>
      <c r="I1085" s="28"/>
      <c r="J1085" s="28"/>
      <c r="K1085" s="28"/>
      <c r="L1085" s="28"/>
      <c r="M1085" s="28"/>
      <c r="N1085" s="28"/>
      <c r="O1085" s="28"/>
      <c r="P1085" s="28"/>
    </row>
    <row r="1086" spans="4:16">
      <c r="D1086" s="28"/>
      <c r="E1086" s="28"/>
      <c r="F1086" s="28"/>
      <c r="G1086" s="28"/>
      <c r="H1086" s="28"/>
      <c r="I1086" s="28"/>
      <c r="J1086" s="28"/>
      <c r="K1086" s="28"/>
      <c r="L1086" s="28"/>
      <c r="M1086" s="28"/>
      <c r="N1086" s="28"/>
      <c r="O1086" s="28"/>
      <c r="P1086" s="28"/>
    </row>
    <row r="1087" spans="4:16">
      <c r="D1087" s="28"/>
      <c r="E1087" s="28"/>
      <c r="F1087" s="28"/>
      <c r="G1087" s="28"/>
      <c r="H1087" s="28"/>
      <c r="I1087" s="28"/>
      <c r="J1087" s="28"/>
      <c r="K1087" s="28"/>
      <c r="L1087" s="28"/>
      <c r="M1087" s="28"/>
      <c r="N1087" s="28"/>
      <c r="O1087" s="28"/>
      <c r="P1087" s="28"/>
    </row>
    <row r="1088" spans="4:16">
      <c r="D1088" s="28"/>
      <c r="E1088" s="28"/>
      <c r="F1088" s="28"/>
      <c r="G1088" s="28"/>
      <c r="H1088" s="28"/>
      <c r="I1088" s="28"/>
      <c r="J1088" s="28"/>
      <c r="K1088" s="28"/>
      <c r="L1088" s="28"/>
      <c r="M1088" s="28"/>
      <c r="N1088" s="28"/>
      <c r="O1088" s="28"/>
      <c r="P1088" s="28"/>
    </row>
    <row r="1089" spans="4:16">
      <c r="D1089" s="28"/>
      <c r="E1089" s="28"/>
      <c r="F1089" s="28"/>
      <c r="G1089" s="28"/>
      <c r="H1089" s="28"/>
      <c r="I1089" s="28"/>
      <c r="J1089" s="28"/>
      <c r="K1089" s="28"/>
      <c r="L1089" s="28"/>
      <c r="M1089" s="28"/>
      <c r="N1089" s="28"/>
      <c r="O1089" s="28"/>
      <c r="P1089" s="28"/>
    </row>
    <row r="1090" spans="4:16">
      <c r="D1090" s="28"/>
      <c r="E1090" s="28"/>
      <c r="F1090" s="28"/>
      <c r="G1090" s="28"/>
      <c r="H1090" s="28"/>
      <c r="I1090" s="28"/>
      <c r="J1090" s="28"/>
      <c r="K1090" s="28"/>
      <c r="L1090" s="28"/>
      <c r="M1090" s="28"/>
      <c r="N1090" s="28"/>
      <c r="O1090" s="28"/>
      <c r="P1090" s="28"/>
    </row>
    <row r="1091" spans="4:16">
      <c r="D1091" s="28"/>
      <c r="E1091" s="28"/>
      <c r="F1091" s="28"/>
      <c r="G1091" s="28"/>
      <c r="H1091" s="28"/>
      <c r="I1091" s="28"/>
      <c r="J1091" s="28"/>
      <c r="K1091" s="28"/>
      <c r="L1091" s="28"/>
      <c r="M1091" s="28"/>
      <c r="N1091" s="28"/>
      <c r="O1091" s="28"/>
      <c r="P1091" s="28"/>
    </row>
    <row r="1092" spans="4:16">
      <c r="D1092" s="28"/>
      <c r="E1092" s="28"/>
      <c r="F1092" s="28"/>
      <c r="G1092" s="28"/>
      <c r="H1092" s="28"/>
      <c r="I1092" s="28"/>
      <c r="J1092" s="28"/>
      <c r="K1092" s="28"/>
      <c r="L1092" s="28"/>
      <c r="M1092" s="28"/>
      <c r="N1092" s="28"/>
      <c r="O1092" s="28"/>
      <c r="P1092" s="28"/>
    </row>
    <row r="1093" spans="4:16">
      <c r="D1093" s="28"/>
      <c r="E1093" s="28"/>
      <c r="F1093" s="28"/>
      <c r="G1093" s="28"/>
      <c r="H1093" s="28"/>
      <c r="I1093" s="28"/>
      <c r="J1093" s="28"/>
      <c r="K1093" s="28"/>
      <c r="L1093" s="28"/>
      <c r="M1093" s="28"/>
      <c r="N1093" s="28"/>
      <c r="O1093" s="28"/>
      <c r="P1093" s="28"/>
    </row>
    <row r="1094" spans="4:16">
      <c r="D1094" s="28"/>
      <c r="E1094" s="28"/>
      <c r="F1094" s="28"/>
      <c r="G1094" s="28"/>
      <c r="H1094" s="28"/>
      <c r="I1094" s="28"/>
      <c r="J1094" s="28"/>
      <c r="K1094" s="28"/>
      <c r="L1094" s="28"/>
      <c r="M1094" s="28"/>
      <c r="N1094" s="28"/>
      <c r="O1094" s="28"/>
      <c r="P1094" s="28"/>
    </row>
    <row r="1095" spans="4:16">
      <c r="D1095" s="28"/>
      <c r="E1095" s="28"/>
      <c r="F1095" s="28"/>
      <c r="G1095" s="28"/>
      <c r="H1095" s="28"/>
      <c r="I1095" s="28"/>
      <c r="J1095" s="28"/>
      <c r="K1095" s="28"/>
      <c r="L1095" s="28"/>
      <c r="M1095" s="28"/>
      <c r="N1095" s="28"/>
      <c r="O1095" s="28"/>
      <c r="P1095" s="28"/>
    </row>
    <row r="1096" spans="4:16">
      <c r="D1096" s="28"/>
      <c r="E1096" s="28"/>
      <c r="F1096" s="28"/>
      <c r="G1096" s="28"/>
      <c r="H1096" s="28"/>
      <c r="I1096" s="28"/>
      <c r="J1096" s="28"/>
      <c r="K1096" s="28"/>
      <c r="L1096" s="28"/>
      <c r="M1096" s="28"/>
      <c r="N1096" s="28"/>
      <c r="O1096" s="28"/>
      <c r="P1096" s="28"/>
    </row>
    <row r="1097" spans="4:16">
      <c r="D1097" s="28"/>
      <c r="E1097" s="28"/>
      <c r="F1097" s="28"/>
      <c r="G1097" s="28"/>
      <c r="H1097" s="28"/>
      <c r="I1097" s="28"/>
      <c r="J1097" s="28"/>
      <c r="K1097" s="28"/>
      <c r="L1097" s="28"/>
      <c r="M1097" s="28"/>
      <c r="N1097" s="28"/>
      <c r="O1097" s="28"/>
      <c r="P1097" s="28"/>
    </row>
    <row r="1098" spans="4:16">
      <c r="D1098" s="28"/>
      <c r="E1098" s="28"/>
      <c r="F1098" s="28"/>
      <c r="G1098" s="28"/>
      <c r="H1098" s="28"/>
      <c r="I1098" s="28"/>
      <c r="J1098" s="28"/>
      <c r="K1098" s="28"/>
      <c r="L1098" s="28"/>
      <c r="M1098" s="28"/>
      <c r="N1098" s="28"/>
      <c r="O1098" s="28"/>
      <c r="P1098" s="28"/>
    </row>
    <row r="1099" spans="4:16">
      <c r="D1099" s="28"/>
      <c r="E1099" s="28"/>
      <c r="F1099" s="28"/>
      <c r="G1099" s="28"/>
      <c r="H1099" s="28"/>
      <c r="I1099" s="28"/>
      <c r="J1099" s="28"/>
      <c r="K1099" s="28"/>
      <c r="L1099" s="28"/>
      <c r="M1099" s="28"/>
      <c r="N1099" s="28"/>
      <c r="O1099" s="28"/>
      <c r="P1099" s="28"/>
    </row>
    <row r="1100" spans="4:16">
      <c r="D1100" s="28"/>
      <c r="E1100" s="28"/>
      <c r="F1100" s="28"/>
      <c r="G1100" s="28"/>
      <c r="H1100" s="28"/>
      <c r="I1100" s="28"/>
      <c r="J1100" s="28"/>
      <c r="K1100" s="28"/>
      <c r="L1100" s="28"/>
      <c r="M1100" s="28"/>
      <c r="N1100" s="28"/>
      <c r="O1100" s="28"/>
      <c r="P1100" s="28"/>
    </row>
    <row r="1101" spans="4:16">
      <c r="D1101" s="28"/>
      <c r="E1101" s="28"/>
      <c r="F1101" s="28"/>
      <c r="G1101" s="28"/>
      <c r="H1101" s="28"/>
      <c r="I1101" s="28"/>
      <c r="J1101" s="28"/>
      <c r="K1101" s="28"/>
      <c r="L1101" s="28"/>
      <c r="M1101" s="28"/>
      <c r="N1101" s="28"/>
      <c r="O1101" s="28"/>
      <c r="P1101" s="28"/>
    </row>
    <row r="1102" spans="4:16">
      <c r="D1102" s="28"/>
      <c r="E1102" s="28"/>
      <c r="F1102" s="28"/>
      <c r="G1102" s="28"/>
      <c r="H1102" s="28"/>
      <c r="I1102" s="28"/>
      <c r="J1102" s="28"/>
      <c r="K1102" s="28"/>
      <c r="L1102" s="28"/>
      <c r="M1102" s="28"/>
      <c r="N1102" s="28"/>
      <c r="O1102" s="28"/>
      <c r="P1102" s="28"/>
    </row>
    <row r="1103" spans="4:16">
      <c r="D1103" s="28"/>
      <c r="E1103" s="28"/>
      <c r="F1103" s="28"/>
      <c r="G1103" s="28"/>
      <c r="H1103" s="28"/>
      <c r="I1103" s="28"/>
      <c r="J1103" s="28"/>
      <c r="K1103" s="28"/>
      <c r="L1103" s="28"/>
      <c r="M1103" s="28"/>
      <c r="N1103" s="28"/>
      <c r="O1103" s="28"/>
      <c r="P1103" s="28"/>
    </row>
    <row r="1104" spans="4:16">
      <c r="D1104" s="28"/>
      <c r="E1104" s="28"/>
      <c r="F1104" s="28"/>
      <c r="G1104" s="28"/>
      <c r="H1104" s="28"/>
      <c r="I1104" s="28"/>
      <c r="J1104" s="28"/>
      <c r="K1104" s="28"/>
      <c r="L1104" s="28"/>
      <c r="M1104" s="28"/>
      <c r="N1104" s="28"/>
      <c r="O1104" s="28"/>
      <c r="P1104" s="28"/>
    </row>
    <row r="1105" spans="4:16">
      <c r="D1105" s="28"/>
      <c r="E1105" s="28"/>
      <c r="F1105" s="28"/>
      <c r="G1105" s="28"/>
      <c r="H1105" s="28"/>
      <c r="I1105" s="28"/>
      <c r="J1105" s="28"/>
      <c r="K1105" s="28"/>
      <c r="L1105" s="28"/>
      <c r="M1105" s="28"/>
      <c r="N1105" s="28"/>
      <c r="O1105" s="28"/>
      <c r="P1105" s="28"/>
    </row>
    <row r="1106" spans="4:16">
      <c r="D1106" s="28"/>
      <c r="E1106" s="28"/>
      <c r="F1106" s="28"/>
      <c r="G1106" s="28"/>
      <c r="H1106" s="28"/>
      <c r="I1106" s="28"/>
      <c r="J1106" s="28"/>
      <c r="K1106" s="28"/>
      <c r="L1106" s="28"/>
      <c r="M1106" s="28"/>
      <c r="N1106" s="28"/>
      <c r="O1106" s="28"/>
      <c r="P1106" s="28"/>
    </row>
    <row r="1107" spans="4:16">
      <c r="D1107" s="28"/>
      <c r="E1107" s="28"/>
      <c r="F1107" s="28"/>
      <c r="G1107" s="28"/>
      <c r="H1107" s="28"/>
      <c r="I1107" s="28"/>
      <c r="J1107" s="28"/>
      <c r="K1107" s="28"/>
      <c r="L1107" s="28"/>
      <c r="M1107" s="28"/>
      <c r="N1107" s="28"/>
      <c r="O1107" s="28"/>
      <c r="P1107" s="28"/>
    </row>
    <row r="1108" spans="4:16">
      <c r="D1108" s="28"/>
      <c r="E1108" s="28"/>
      <c r="F1108" s="28"/>
      <c r="G1108" s="28"/>
      <c r="H1108" s="28"/>
      <c r="I1108" s="28"/>
      <c r="J1108" s="28"/>
      <c r="K1108" s="28"/>
      <c r="L1108" s="28"/>
      <c r="M1108" s="28"/>
      <c r="N1108" s="28"/>
      <c r="O1108" s="28"/>
      <c r="P1108" s="28"/>
    </row>
    <row r="1109" spans="4:16">
      <c r="D1109" s="28"/>
      <c r="E1109" s="28"/>
      <c r="F1109" s="28"/>
      <c r="G1109" s="28"/>
      <c r="H1109" s="28"/>
      <c r="I1109" s="28"/>
      <c r="J1109" s="28"/>
      <c r="K1109" s="28"/>
      <c r="L1109" s="28"/>
      <c r="M1109" s="28"/>
      <c r="N1109" s="28"/>
      <c r="O1109" s="28"/>
      <c r="P1109" s="28"/>
    </row>
    <row r="1110" spans="4:16">
      <c r="D1110" s="28"/>
      <c r="E1110" s="28"/>
      <c r="F1110" s="28"/>
      <c r="G1110" s="28"/>
      <c r="H1110" s="28"/>
      <c r="I1110" s="28"/>
      <c r="J1110" s="28"/>
      <c r="K1110" s="28"/>
      <c r="L1110" s="28"/>
      <c r="M1110" s="28"/>
      <c r="N1110" s="28"/>
      <c r="O1110" s="28"/>
      <c r="P1110" s="28"/>
    </row>
    <row r="1111" spans="4:16">
      <c r="D1111" s="28"/>
      <c r="E1111" s="28"/>
      <c r="F1111" s="28"/>
      <c r="G1111" s="28"/>
      <c r="H1111" s="28"/>
      <c r="I1111" s="28"/>
      <c r="J1111" s="28"/>
      <c r="K1111" s="28"/>
      <c r="L1111" s="28"/>
      <c r="M1111" s="28"/>
      <c r="N1111" s="28"/>
      <c r="O1111" s="28"/>
      <c r="P1111" s="28"/>
    </row>
    <row r="1112" spans="4:16">
      <c r="D1112" s="28"/>
      <c r="E1112" s="28"/>
      <c r="F1112" s="28"/>
      <c r="G1112" s="28"/>
      <c r="H1112" s="28"/>
      <c r="I1112" s="28"/>
      <c r="J1112" s="28"/>
      <c r="K1112" s="28"/>
      <c r="L1112" s="28"/>
      <c r="M1112" s="28"/>
      <c r="N1112" s="28"/>
      <c r="O1112" s="28"/>
      <c r="P1112" s="28"/>
    </row>
    <row r="1113" spans="4:16">
      <c r="D1113" s="28"/>
      <c r="E1113" s="28"/>
      <c r="F1113" s="28"/>
      <c r="G1113" s="28"/>
      <c r="H1113" s="28"/>
      <c r="I1113" s="28"/>
      <c r="J1113" s="28"/>
      <c r="K1113" s="28"/>
      <c r="L1113" s="28"/>
      <c r="M1113" s="28"/>
      <c r="N1113" s="28"/>
      <c r="O1113" s="28"/>
      <c r="P1113" s="28"/>
    </row>
    <row r="1114" spans="4:16">
      <c r="D1114" s="28"/>
      <c r="E1114" s="28"/>
      <c r="F1114" s="28"/>
      <c r="G1114" s="28"/>
      <c r="H1114" s="28"/>
      <c r="I1114" s="28"/>
      <c r="J1114" s="28"/>
      <c r="K1114" s="28"/>
      <c r="L1114" s="28"/>
      <c r="M1114" s="28"/>
      <c r="N1114" s="28"/>
      <c r="O1114" s="28"/>
      <c r="P1114" s="28"/>
    </row>
    <row r="1115" spans="4:16">
      <c r="D1115" s="28"/>
      <c r="E1115" s="28"/>
      <c r="F1115" s="28"/>
      <c r="G1115" s="28"/>
      <c r="H1115" s="28"/>
      <c r="I1115" s="28"/>
      <c r="J1115" s="28"/>
      <c r="K1115" s="28"/>
      <c r="L1115" s="28"/>
      <c r="M1115" s="28"/>
      <c r="N1115" s="28"/>
      <c r="O1115" s="28"/>
      <c r="P1115" s="28"/>
    </row>
    <row r="1116" spans="4:16">
      <c r="D1116" s="28"/>
      <c r="E1116" s="28"/>
      <c r="F1116" s="28"/>
      <c r="G1116" s="28"/>
      <c r="H1116" s="28"/>
      <c r="I1116" s="28"/>
      <c r="J1116" s="28"/>
      <c r="K1116" s="28"/>
      <c r="L1116" s="28"/>
      <c r="M1116" s="28"/>
      <c r="N1116" s="28"/>
      <c r="O1116" s="28"/>
      <c r="P1116" s="28"/>
    </row>
    <row r="1117" spans="4:16">
      <c r="D1117" s="28"/>
      <c r="E1117" s="28"/>
      <c r="F1117" s="28"/>
      <c r="G1117" s="28"/>
      <c r="H1117" s="28"/>
      <c r="I1117" s="28"/>
      <c r="J1117" s="28"/>
      <c r="K1117" s="28"/>
      <c r="L1117" s="28"/>
      <c r="M1117" s="28"/>
      <c r="N1117" s="28"/>
      <c r="O1117" s="28"/>
      <c r="P1117" s="28"/>
    </row>
    <row r="1118" spans="4:16">
      <c r="D1118" s="28"/>
      <c r="E1118" s="28"/>
      <c r="F1118" s="28"/>
      <c r="G1118" s="28"/>
      <c r="H1118" s="28"/>
      <c r="I1118" s="28"/>
      <c r="J1118" s="28"/>
      <c r="K1118" s="28"/>
      <c r="L1118" s="28"/>
      <c r="M1118" s="28"/>
      <c r="N1118" s="28"/>
      <c r="O1118" s="28"/>
      <c r="P1118" s="28"/>
    </row>
    <row r="1119" spans="4:16">
      <c r="D1119" s="28"/>
      <c r="E1119" s="28"/>
      <c r="F1119" s="28"/>
      <c r="G1119" s="28"/>
      <c r="H1119" s="28"/>
      <c r="I1119" s="28"/>
      <c r="J1119" s="28"/>
      <c r="K1119" s="28"/>
      <c r="L1119" s="28"/>
      <c r="M1119" s="28"/>
      <c r="N1119" s="28"/>
      <c r="O1119" s="28"/>
      <c r="P1119" s="28"/>
    </row>
    <row r="1120" spans="4:16">
      <c r="D1120" s="28"/>
      <c r="E1120" s="28"/>
      <c r="F1120" s="28"/>
      <c r="G1120" s="28"/>
      <c r="H1120" s="28"/>
      <c r="I1120" s="28"/>
      <c r="J1120" s="28"/>
      <c r="K1120" s="28"/>
      <c r="L1120" s="28"/>
      <c r="M1120" s="28"/>
      <c r="N1120" s="28"/>
      <c r="O1120" s="28"/>
      <c r="P1120" s="28"/>
    </row>
    <row r="1121" spans="4:16">
      <c r="D1121" s="28"/>
      <c r="E1121" s="28"/>
      <c r="F1121" s="28"/>
      <c r="G1121" s="28"/>
      <c r="H1121" s="28"/>
      <c r="I1121" s="28"/>
      <c r="J1121" s="28"/>
      <c r="K1121" s="28"/>
      <c r="L1121" s="28"/>
      <c r="M1121" s="28"/>
      <c r="N1121" s="28"/>
      <c r="O1121" s="28"/>
      <c r="P1121" s="28"/>
    </row>
    <row r="1122" spans="4:16">
      <c r="D1122" s="28"/>
      <c r="E1122" s="28"/>
      <c r="F1122" s="28"/>
      <c r="G1122" s="28"/>
      <c r="H1122" s="28"/>
      <c r="I1122" s="28"/>
      <c r="J1122" s="28"/>
      <c r="K1122" s="28"/>
      <c r="L1122" s="28"/>
      <c r="M1122" s="28"/>
      <c r="N1122" s="28"/>
      <c r="O1122" s="28"/>
      <c r="P1122" s="28"/>
    </row>
    <row r="1123" spans="4:16">
      <c r="D1123" s="28"/>
      <c r="E1123" s="28"/>
      <c r="F1123" s="28"/>
      <c r="G1123" s="28"/>
      <c r="H1123" s="28"/>
      <c r="I1123" s="28"/>
      <c r="J1123" s="28"/>
      <c r="K1123" s="28"/>
      <c r="L1123" s="28"/>
      <c r="M1123" s="28"/>
      <c r="N1123" s="28"/>
      <c r="O1123" s="28"/>
      <c r="P1123" s="28"/>
    </row>
    <row r="1124" spans="4:16">
      <c r="D1124" s="28"/>
      <c r="E1124" s="28"/>
      <c r="F1124" s="28"/>
      <c r="G1124" s="28"/>
      <c r="H1124" s="28"/>
      <c r="I1124" s="28"/>
      <c r="J1124" s="28"/>
      <c r="K1124" s="28"/>
      <c r="L1124" s="28"/>
      <c r="M1124" s="28"/>
      <c r="N1124" s="28"/>
      <c r="O1124" s="28"/>
      <c r="P1124" s="28"/>
    </row>
    <row r="1125" spans="4:16">
      <c r="D1125" s="28"/>
      <c r="E1125" s="28"/>
      <c r="F1125" s="28"/>
      <c r="G1125" s="28"/>
      <c r="H1125" s="28"/>
      <c r="I1125" s="28"/>
      <c r="J1125" s="28"/>
      <c r="K1125" s="28"/>
      <c r="L1125" s="28"/>
      <c r="M1125" s="28"/>
      <c r="N1125" s="28"/>
      <c r="O1125" s="28"/>
      <c r="P1125" s="28"/>
    </row>
    <row r="1126" spans="4:16">
      <c r="D1126" s="28"/>
      <c r="E1126" s="28"/>
      <c r="F1126" s="28"/>
      <c r="G1126" s="28"/>
      <c r="H1126" s="28"/>
      <c r="I1126" s="28"/>
      <c r="J1126" s="28"/>
      <c r="K1126" s="28"/>
      <c r="L1126" s="28"/>
      <c r="M1126" s="28"/>
      <c r="N1126" s="28"/>
      <c r="O1126" s="28"/>
      <c r="P1126" s="28"/>
    </row>
    <row r="1127" spans="4:16">
      <c r="D1127" s="28"/>
      <c r="E1127" s="28"/>
      <c r="F1127" s="28"/>
      <c r="G1127" s="28"/>
      <c r="H1127" s="28"/>
      <c r="I1127" s="28"/>
      <c r="J1127" s="28"/>
      <c r="K1127" s="28"/>
      <c r="L1127" s="28"/>
      <c r="M1127" s="28"/>
      <c r="N1127" s="28"/>
      <c r="O1127" s="28"/>
      <c r="P1127" s="28"/>
    </row>
    <row r="1128" spans="4:16">
      <c r="D1128" s="28"/>
      <c r="E1128" s="28"/>
      <c r="F1128" s="28"/>
      <c r="G1128" s="28"/>
      <c r="H1128" s="28"/>
      <c r="I1128" s="28"/>
      <c r="J1128" s="28"/>
      <c r="K1128" s="28"/>
      <c r="L1128" s="28"/>
      <c r="M1128" s="28"/>
      <c r="N1128" s="28"/>
      <c r="O1128" s="28"/>
      <c r="P1128" s="28"/>
    </row>
    <row r="1129" spans="4:16">
      <c r="D1129" s="28"/>
      <c r="E1129" s="28"/>
      <c r="F1129" s="28"/>
      <c r="G1129" s="28"/>
      <c r="H1129" s="28"/>
      <c r="I1129" s="28"/>
      <c r="J1129" s="28"/>
      <c r="K1129" s="28"/>
      <c r="L1129" s="28"/>
      <c r="M1129" s="28"/>
      <c r="N1129" s="28"/>
      <c r="O1129" s="28"/>
      <c r="P1129" s="28"/>
    </row>
    <row r="1130" spans="4:16">
      <c r="D1130" s="28"/>
      <c r="E1130" s="28"/>
      <c r="F1130" s="28"/>
      <c r="G1130" s="28"/>
      <c r="H1130" s="28"/>
      <c r="I1130" s="28"/>
      <c r="J1130" s="28"/>
      <c r="K1130" s="28"/>
      <c r="L1130" s="28"/>
      <c r="M1130" s="28"/>
      <c r="N1130" s="28"/>
      <c r="O1130" s="28"/>
      <c r="P1130" s="28"/>
    </row>
    <row r="1131" spans="4:16">
      <c r="D1131" s="28"/>
      <c r="E1131" s="28"/>
      <c r="F1131" s="28"/>
      <c r="G1131" s="28"/>
      <c r="H1131" s="28"/>
      <c r="I1131" s="28"/>
      <c r="J1131" s="28"/>
      <c r="K1131" s="28"/>
      <c r="L1131" s="28"/>
      <c r="M1131" s="28"/>
      <c r="N1131" s="28"/>
      <c r="O1131" s="28"/>
      <c r="P1131" s="28"/>
    </row>
    <row r="1132" spans="4:16">
      <c r="D1132" s="28"/>
      <c r="E1132" s="28"/>
      <c r="F1132" s="28"/>
      <c r="G1132" s="28"/>
      <c r="H1132" s="28"/>
      <c r="I1132" s="28"/>
      <c r="J1132" s="28"/>
      <c r="K1132" s="28"/>
      <c r="L1132" s="28"/>
      <c r="M1132" s="28"/>
      <c r="N1132" s="28"/>
      <c r="O1132" s="28"/>
      <c r="P1132" s="28"/>
    </row>
    <row r="1133" spans="4:16">
      <c r="D1133" s="28"/>
      <c r="E1133" s="28"/>
      <c r="F1133" s="28"/>
      <c r="G1133" s="28"/>
      <c r="H1133" s="28"/>
      <c r="I1133" s="28"/>
      <c r="J1133" s="28"/>
      <c r="K1133" s="28"/>
      <c r="L1133" s="28"/>
      <c r="M1133" s="28"/>
      <c r="N1133" s="28"/>
      <c r="O1133" s="28"/>
      <c r="P1133" s="28"/>
    </row>
    <row r="1134" spans="4:16">
      <c r="D1134" s="28"/>
      <c r="E1134" s="28"/>
      <c r="F1134" s="28"/>
      <c r="G1134" s="28"/>
      <c r="H1134" s="28"/>
      <c r="I1134" s="28"/>
      <c r="J1134" s="28"/>
      <c r="K1134" s="28"/>
      <c r="L1134" s="28"/>
      <c r="M1134" s="28"/>
      <c r="N1134" s="28"/>
      <c r="O1134" s="28"/>
      <c r="P1134" s="28"/>
    </row>
    <row r="1135" spans="4:16">
      <c r="D1135" s="28"/>
      <c r="E1135" s="28"/>
      <c r="F1135" s="28"/>
      <c r="G1135" s="28"/>
      <c r="H1135" s="28"/>
      <c r="I1135" s="28"/>
      <c r="J1135" s="28"/>
      <c r="K1135" s="28"/>
      <c r="L1135" s="28"/>
      <c r="M1135" s="28"/>
      <c r="N1135" s="28"/>
      <c r="O1135" s="28"/>
      <c r="P1135" s="28"/>
    </row>
    <row r="1136" spans="4:16">
      <c r="D1136" s="28"/>
      <c r="E1136" s="28"/>
      <c r="F1136" s="28"/>
      <c r="G1136" s="28"/>
      <c r="H1136" s="28"/>
      <c r="I1136" s="28"/>
      <c r="J1136" s="28"/>
      <c r="K1136" s="28"/>
      <c r="L1136" s="28"/>
      <c r="M1136" s="28"/>
      <c r="N1136" s="28"/>
      <c r="O1136" s="28"/>
      <c r="P1136" s="28"/>
    </row>
    <row r="1137" spans="4:16">
      <c r="D1137" s="28"/>
      <c r="E1137" s="28"/>
      <c r="F1137" s="28"/>
      <c r="G1137" s="28"/>
      <c r="H1137" s="28"/>
      <c r="I1137" s="28"/>
      <c r="J1137" s="28"/>
      <c r="K1137" s="28"/>
      <c r="L1137" s="28"/>
      <c r="M1137" s="28"/>
      <c r="N1137" s="28"/>
      <c r="O1137" s="28"/>
      <c r="P1137" s="28"/>
    </row>
    <row r="1138" spans="4:16">
      <c r="D1138" s="28"/>
      <c r="E1138" s="28"/>
      <c r="F1138" s="28"/>
      <c r="G1138" s="28"/>
      <c r="H1138" s="28"/>
      <c r="I1138" s="28"/>
      <c r="J1138" s="28"/>
      <c r="K1138" s="28"/>
      <c r="L1138" s="28"/>
      <c r="M1138" s="28"/>
      <c r="N1138" s="28"/>
      <c r="O1138" s="28"/>
      <c r="P1138" s="28"/>
    </row>
    <row r="1139" spans="4:16">
      <c r="D1139" s="28"/>
      <c r="E1139" s="28"/>
      <c r="F1139" s="28"/>
      <c r="G1139" s="28"/>
      <c r="H1139" s="28"/>
      <c r="I1139" s="28"/>
      <c r="J1139" s="28"/>
      <c r="K1139" s="28"/>
      <c r="L1139" s="28"/>
      <c r="M1139" s="28"/>
      <c r="N1139" s="28"/>
      <c r="O1139" s="28"/>
      <c r="P1139" s="28"/>
    </row>
    <row r="1140" spans="4:16">
      <c r="D1140" s="28"/>
      <c r="E1140" s="28"/>
      <c r="F1140" s="28"/>
      <c r="G1140" s="28"/>
      <c r="H1140" s="28"/>
      <c r="I1140" s="28"/>
      <c r="J1140" s="28"/>
      <c r="K1140" s="28"/>
      <c r="L1140" s="28"/>
      <c r="M1140" s="28"/>
      <c r="N1140" s="28"/>
      <c r="O1140" s="28"/>
      <c r="P1140" s="28"/>
    </row>
    <row r="1141" spans="4:16">
      <c r="D1141" s="28"/>
      <c r="E1141" s="28"/>
      <c r="F1141" s="28"/>
      <c r="G1141" s="28"/>
      <c r="H1141" s="28"/>
      <c r="I1141" s="28"/>
      <c r="J1141" s="28"/>
      <c r="K1141" s="28"/>
      <c r="L1141" s="28"/>
      <c r="M1141" s="28"/>
      <c r="N1141" s="28"/>
      <c r="O1141" s="28"/>
      <c r="P1141" s="28"/>
    </row>
    <row r="1142" spans="4:16">
      <c r="D1142" s="28"/>
      <c r="E1142" s="28"/>
      <c r="F1142" s="28"/>
      <c r="G1142" s="28"/>
      <c r="H1142" s="28"/>
      <c r="I1142" s="28"/>
      <c r="J1142" s="28"/>
      <c r="K1142" s="28"/>
      <c r="L1142" s="28"/>
      <c r="M1142" s="28"/>
      <c r="N1142" s="28"/>
      <c r="O1142" s="28"/>
      <c r="P1142" s="28"/>
    </row>
    <row r="1143" spans="4:16">
      <c r="D1143" s="28"/>
      <c r="E1143" s="28"/>
      <c r="F1143" s="28"/>
      <c r="G1143" s="28"/>
      <c r="H1143" s="28"/>
      <c r="I1143" s="28"/>
      <c r="J1143" s="28"/>
      <c r="K1143" s="28"/>
      <c r="L1143" s="28"/>
      <c r="M1143" s="28"/>
      <c r="N1143" s="28"/>
      <c r="O1143" s="28"/>
      <c r="P1143" s="28"/>
    </row>
    <row r="1144" spans="4:16">
      <c r="D1144" s="28"/>
      <c r="E1144" s="28"/>
      <c r="F1144" s="28"/>
      <c r="G1144" s="28"/>
      <c r="H1144" s="28"/>
      <c r="I1144" s="28"/>
      <c r="J1144" s="28"/>
      <c r="K1144" s="28"/>
      <c r="L1144" s="28"/>
      <c r="M1144" s="28"/>
      <c r="N1144" s="28"/>
      <c r="O1144" s="28"/>
      <c r="P1144" s="28"/>
    </row>
    <row r="1145" spans="4:16">
      <c r="D1145" s="28"/>
      <c r="E1145" s="28"/>
      <c r="F1145" s="28"/>
      <c r="G1145" s="28"/>
      <c r="H1145" s="28"/>
      <c r="I1145" s="28"/>
      <c r="J1145" s="28"/>
      <c r="K1145" s="28"/>
      <c r="L1145" s="28"/>
      <c r="M1145" s="28"/>
      <c r="N1145" s="28"/>
      <c r="O1145" s="28"/>
      <c r="P1145" s="28"/>
    </row>
    <row r="1146" spans="4:16">
      <c r="D1146" s="28"/>
      <c r="E1146" s="28"/>
      <c r="F1146" s="28"/>
      <c r="G1146" s="28"/>
      <c r="H1146" s="28"/>
      <c r="I1146" s="28"/>
      <c r="J1146" s="28"/>
      <c r="K1146" s="28"/>
      <c r="L1146" s="28"/>
      <c r="M1146" s="28"/>
      <c r="N1146" s="28"/>
      <c r="O1146" s="28"/>
      <c r="P1146" s="28"/>
    </row>
    <row r="1147" spans="4:16">
      <c r="D1147" s="28"/>
      <c r="E1147" s="28"/>
      <c r="F1147" s="28"/>
      <c r="G1147" s="28"/>
      <c r="H1147" s="28"/>
      <c r="I1147" s="28"/>
      <c r="J1147" s="28"/>
      <c r="K1147" s="28"/>
      <c r="L1147" s="28"/>
      <c r="M1147" s="28"/>
      <c r="N1147" s="28"/>
      <c r="O1147" s="28"/>
      <c r="P1147" s="28"/>
    </row>
    <row r="1148" spans="4:16">
      <c r="D1148" s="28"/>
      <c r="E1148" s="28"/>
      <c r="F1148" s="28"/>
      <c r="G1148" s="28"/>
      <c r="H1148" s="28"/>
      <c r="I1148" s="28"/>
      <c r="J1148" s="28"/>
      <c r="K1148" s="28"/>
      <c r="L1148" s="28"/>
      <c r="M1148" s="28"/>
      <c r="N1148" s="28"/>
      <c r="O1148" s="28"/>
      <c r="P1148" s="28"/>
    </row>
    <row r="1149" spans="4:16">
      <c r="D1149" s="28"/>
      <c r="E1149" s="28"/>
      <c r="F1149" s="28"/>
      <c r="G1149" s="28"/>
      <c r="H1149" s="28"/>
      <c r="I1149" s="28"/>
      <c r="J1149" s="28"/>
      <c r="K1149" s="28"/>
      <c r="L1149" s="28"/>
      <c r="M1149" s="28"/>
      <c r="N1149" s="28"/>
      <c r="O1149" s="28"/>
      <c r="P1149" s="28"/>
    </row>
    <row r="1150" spans="4:16">
      <c r="D1150" s="28"/>
      <c r="E1150" s="28"/>
      <c r="F1150" s="28"/>
      <c r="G1150" s="28"/>
      <c r="H1150" s="28"/>
      <c r="I1150" s="28"/>
      <c r="J1150" s="28"/>
      <c r="K1150" s="28"/>
      <c r="L1150" s="28"/>
      <c r="M1150" s="28"/>
      <c r="N1150" s="28"/>
      <c r="O1150" s="28"/>
      <c r="P1150" s="28"/>
    </row>
    <row r="1151" spans="4:16">
      <c r="D1151" s="28"/>
      <c r="E1151" s="28"/>
      <c r="F1151" s="28"/>
      <c r="G1151" s="28"/>
      <c r="H1151" s="28"/>
      <c r="I1151" s="28"/>
      <c r="J1151" s="28"/>
      <c r="K1151" s="28"/>
      <c r="L1151" s="28"/>
      <c r="M1151" s="28"/>
      <c r="N1151" s="28"/>
      <c r="O1151" s="28"/>
      <c r="P1151" s="28"/>
    </row>
    <row r="1152" spans="4:16">
      <c r="D1152" s="28"/>
      <c r="E1152" s="28"/>
      <c r="F1152" s="28"/>
      <c r="G1152" s="28"/>
      <c r="H1152" s="28"/>
      <c r="I1152" s="28"/>
      <c r="J1152" s="28"/>
      <c r="K1152" s="28"/>
      <c r="L1152" s="28"/>
      <c r="M1152" s="28"/>
      <c r="N1152" s="28"/>
      <c r="O1152" s="28"/>
      <c r="P1152" s="28"/>
    </row>
    <row r="1153" spans="4:16">
      <c r="D1153" s="28"/>
      <c r="E1153" s="28"/>
      <c r="F1153" s="28"/>
      <c r="G1153" s="28"/>
      <c r="H1153" s="28"/>
      <c r="I1153" s="28"/>
      <c r="J1153" s="28"/>
      <c r="K1153" s="28"/>
      <c r="L1153" s="28"/>
      <c r="M1153" s="28"/>
      <c r="N1153" s="28"/>
      <c r="O1153" s="28"/>
      <c r="P1153" s="28"/>
    </row>
    <row r="1154" spans="4:16">
      <c r="D1154" s="28"/>
      <c r="E1154" s="28"/>
      <c r="F1154" s="28"/>
      <c r="G1154" s="28"/>
      <c r="H1154" s="28"/>
      <c r="I1154" s="28"/>
      <c r="J1154" s="28"/>
      <c r="K1154" s="28"/>
      <c r="L1154" s="28"/>
      <c r="M1154" s="28"/>
      <c r="N1154" s="28"/>
      <c r="O1154" s="28"/>
      <c r="P1154" s="28"/>
    </row>
    <row r="1155" spans="4:16">
      <c r="D1155" s="28"/>
      <c r="E1155" s="28"/>
      <c r="F1155" s="28"/>
      <c r="G1155" s="28"/>
      <c r="H1155" s="28"/>
      <c r="I1155" s="28"/>
      <c r="J1155" s="28"/>
      <c r="K1155" s="28"/>
      <c r="L1155" s="28"/>
      <c r="M1155" s="28"/>
      <c r="N1155" s="28"/>
      <c r="O1155" s="28"/>
      <c r="P1155" s="28"/>
    </row>
    <row r="1156" spans="4:16">
      <c r="D1156" s="28"/>
      <c r="E1156" s="28"/>
      <c r="F1156" s="28"/>
      <c r="G1156" s="28"/>
      <c r="H1156" s="28"/>
      <c r="I1156" s="28"/>
      <c r="J1156" s="28"/>
      <c r="K1156" s="28"/>
      <c r="L1156" s="28"/>
      <c r="M1156" s="28"/>
      <c r="N1156" s="28"/>
      <c r="O1156" s="28"/>
      <c r="P1156" s="28"/>
    </row>
    <row r="1157" spans="4:16">
      <c r="D1157" s="28"/>
      <c r="E1157" s="28"/>
      <c r="F1157" s="28"/>
      <c r="G1157" s="28"/>
      <c r="H1157" s="28"/>
      <c r="I1157" s="28"/>
      <c r="J1157" s="28"/>
      <c r="K1157" s="28"/>
      <c r="L1157" s="28"/>
      <c r="M1157" s="28"/>
      <c r="N1157" s="28"/>
      <c r="O1157" s="28"/>
      <c r="P1157" s="28"/>
    </row>
    <row r="1158" spans="4:16">
      <c r="D1158" s="28"/>
      <c r="E1158" s="28"/>
      <c r="F1158" s="28"/>
      <c r="G1158" s="28"/>
      <c r="H1158" s="28"/>
      <c r="I1158" s="28"/>
      <c r="J1158" s="28"/>
      <c r="K1158" s="28"/>
      <c r="L1158" s="28"/>
      <c r="M1158" s="28"/>
      <c r="N1158" s="28"/>
      <c r="O1158" s="28"/>
      <c r="P1158" s="28"/>
    </row>
    <row r="1159" spans="4:16">
      <c r="D1159" s="28"/>
      <c r="E1159" s="28"/>
      <c r="F1159" s="28"/>
      <c r="G1159" s="28"/>
      <c r="H1159" s="28"/>
      <c r="I1159" s="28"/>
      <c r="J1159" s="28"/>
      <c r="K1159" s="28"/>
      <c r="L1159" s="28"/>
      <c r="M1159" s="28"/>
      <c r="N1159" s="28"/>
      <c r="O1159" s="28"/>
      <c r="P1159" s="28"/>
    </row>
    <row r="1160" spans="4:16">
      <c r="D1160" s="28"/>
      <c r="E1160" s="28"/>
      <c r="F1160" s="28"/>
      <c r="G1160" s="28"/>
      <c r="H1160" s="28"/>
      <c r="I1160" s="28"/>
      <c r="J1160" s="28"/>
      <c r="K1160" s="28"/>
      <c r="L1160" s="28"/>
      <c r="M1160" s="28"/>
      <c r="N1160" s="28"/>
      <c r="O1160" s="28"/>
      <c r="P1160" s="28"/>
    </row>
    <row r="1161" spans="4:16">
      <c r="D1161" s="28"/>
      <c r="E1161" s="28"/>
      <c r="F1161" s="28"/>
      <c r="G1161" s="28"/>
      <c r="H1161" s="28"/>
      <c r="I1161" s="28"/>
      <c r="J1161" s="28"/>
      <c r="K1161" s="28"/>
      <c r="L1161" s="28"/>
      <c r="M1161" s="28"/>
      <c r="N1161" s="28"/>
      <c r="O1161" s="28"/>
      <c r="P1161" s="28"/>
    </row>
    <row r="1162" spans="4:16">
      <c r="D1162" s="28"/>
      <c r="E1162" s="28"/>
      <c r="F1162" s="28"/>
      <c r="G1162" s="28"/>
      <c r="H1162" s="28"/>
      <c r="I1162" s="28"/>
      <c r="J1162" s="28"/>
      <c r="K1162" s="28"/>
      <c r="L1162" s="28"/>
      <c r="M1162" s="28"/>
      <c r="N1162" s="28"/>
      <c r="O1162" s="28"/>
      <c r="P1162" s="28"/>
    </row>
    <row r="1163" spans="4:16">
      <c r="D1163" s="28"/>
      <c r="E1163" s="28"/>
      <c r="F1163" s="28"/>
      <c r="G1163" s="28"/>
      <c r="H1163" s="28"/>
      <c r="I1163" s="28"/>
      <c r="J1163" s="28"/>
      <c r="K1163" s="28"/>
      <c r="L1163" s="28"/>
      <c r="M1163" s="28"/>
      <c r="N1163" s="28"/>
      <c r="O1163" s="28"/>
      <c r="P1163" s="28"/>
    </row>
    <row r="1164" spans="4:16">
      <c r="D1164" s="28"/>
      <c r="E1164" s="28"/>
      <c r="F1164" s="28"/>
      <c r="G1164" s="28"/>
      <c r="H1164" s="28"/>
      <c r="I1164" s="28"/>
      <c r="J1164" s="28"/>
      <c r="K1164" s="28"/>
      <c r="L1164" s="28"/>
      <c r="M1164" s="28"/>
      <c r="N1164" s="28"/>
      <c r="O1164" s="28"/>
      <c r="P1164" s="28"/>
    </row>
    <row r="1165" spans="4:16">
      <c r="D1165" s="28"/>
      <c r="E1165" s="28"/>
      <c r="F1165" s="28"/>
      <c r="G1165" s="28"/>
      <c r="H1165" s="28"/>
      <c r="I1165" s="28"/>
      <c r="J1165" s="28"/>
      <c r="K1165" s="28"/>
      <c r="L1165" s="28"/>
      <c r="M1165" s="28"/>
      <c r="N1165" s="28"/>
      <c r="O1165" s="28"/>
      <c r="P1165" s="28"/>
    </row>
    <row r="1166" spans="4:16">
      <c r="D1166" s="28"/>
      <c r="E1166" s="28"/>
      <c r="F1166" s="28"/>
      <c r="G1166" s="28"/>
      <c r="H1166" s="28"/>
      <c r="I1166" s="28"/>
      <c r="J1166" s="28"/>
      <c r="K1166" s="28"/>
      <c r="L1166" s="28"/>
      <c r="M1166" s="28"/>
      <c r="N1166" s="28"/>
      <c r="O1166" s="28"/>
      <c r="P1166" s="28"/>
    </row>
    <row r="1167" spans="4:16">
      <c r="D1167" s="28"/>
      <c r="E1167" s="28"/>
      <c r="F1167" s="28"/>
      <c r="G1167" s="28"/>
      <c r="H1167" s="28"/>
      <c r="I1167" s="28"/>
      <c r="J1167" s="28"/>
      <c r="K1167" s="28"/>
      <c r="L1167" s="28"/>
      <c r="M1167" s="28"/>
      <c r="N1167" s="28"/>
      <c r="O1167" s="28"/>
      <c r="P1167" s="28"/>
    </row>
    <row r="1168" spans="4:16">
      <c r="D1168" s="28"/>
      <c r="E1168" s="28"/>
      <c r="F1168" s="28"/>
      <c r="G1168" s="28"/>
      <c r="H1168" s="28"/>
      <c r="I1168" s="28"/>
      <c r="J1168" s="28"/>
      <c r="K1168" s="28"/>
      <c r="L1168" s="28"/>
      <c r="M1168" s="28"/>
      <c r="N1168" s="28"/>
      <c r="O1168" s="28"/>
      <c r="P1168" s="28"/>
    </row>
    <row r="1169" spans="4:16">
      <c r="D1169" s="28"/>
      <c r="E1169" s="28"/>
      <c r="F1169" s="28"/>
      <c r="G1169" s="28"/>
      <c r="H1169" s="28"/>
      <c r="I1169" s="28"/>
      <c r="J1169" s="28"/>
      <c r="K1169" s="28"/>
      <c r="L1169" s="28"/>
      <c r="M1169" s="28"/>
      <c r="N1169" s="28"/>
      <c r="O1169" s="28"/>
      <c r="P1169" s="28"/>
    </row>
    <row r="1170" spans="4:16">
      <c r="D1170" s="28"/>
      <c r="E1170" s="28"/>
      <c r="F1170" s="28"/>
      <c r="G1170" s="28"/>
      <c r="H1170" s="28"/>
      <c r="I1170" s="28"/>
      <c r="J1170" s="28"/>
      <c r="K1170" s="28"/>
      <c r="L1170" s="28"/>
      <c r="M1170" s="28"/>
      <c r="N1170" s="28"/>
      <c r="O1170" s="28"/>
      <c r="P1170" s="28"/>
    </row>
    <row r="1171" spans="4:16">
      <c r="D1171" s="28"/>
      <c r="E1171" s="28"/>
      <c r="F1171" s="28"/>
      <c r="G1171" s="28"/>
      <c r="H1171" s="28"/>
      <c r="I1171" s="28"/>
      <c r="J1171" s="28"/>
      <c r="K1171" s="28"/>
      <c r="L1171" s="28"/>
      <c r="M1171" s="28"/>
      <c r="N1171" s="28"/>
      <c r="O1171" s="28"/>
      <c r="P1171" s="28"/>
    </row>
    <row r="1172" spans="4:16">
      <c r="D1172" s="28"/>
      <c r="E1172" s="28"/>
      <c r="F1172" s="28"/>
      <c r="G1172" s="28"/>
      <c r="H1172" s="28"/>
      <c r="I1172" s="28"/>
      <c r="J1172" s="28"/>
      <c r="K1172" s="28"/>
      <c r="L1172" s="28"/>
      <c r="M1172" s="28"/>
      <c r="N1172" s="28"/>
      <c r="O1172" s="28"/>
      <c r="P1172" s="28"/>
    </row>
    <row r="1173" spans="4:16">
      <c r="D1173" s="28"/>
      <c r="E1173" s="28"/>
      <c r="F1173" s="28"/>
      <c r="G1173" s="28"/>
      <c r="H1173" s="28"/>
      <c r="I1173" s="28"/>
      <c r="J1173" s="28"/>
      <c r="K1173" s="28"/>
      <c r="L1173" s="28"/>
      <c r="M1173" s="28"/>
      <c r="N1173" s="28"/>
      <c r="O1173" s="28"/>
      <c r="P1173" s="28"/>
    </row>
    <row r="1174" spans="4:16">
      <c r="D1174" s="28"/>
      <c r="E1174" s="28"/>
      <c r="F1174" s="28"/>
      <c r="G1174" s="28"/>
      <c r="H1174" s="28"/>
      <c r="I1174" s="28"/>
      <c r="J1174" s="28"/>
      <c r="K1174" s="28"/>
      <c r="L1174" s="28"/>
      <c r="M1174" s="28"/>
      <c r="N1174" s="28"/>
      <c r="O1174" s="28"/>
      <c r="P1174" s="28"/>
    </row>
    <row r="1175" spans="4:16">
      <c r="D1175" s="28"/>
      <c r="E1175" s="28"/>
      <c r="F1175" s="28"/>
      <c r="G1175" s="28"/>
      <c r="H1175" s="28"/>
      <c r="I1175" s="28"/>
      <c r="J1175" s="28"/>
      <c r="K1175" s="28"/>
      <c r="L1175" s="28"/>
      <c r="M1175" s="28"/>
      <c r="N1175" s="28"/>
      <c r="O1175" s="28"/>
      <c r="P1175" s="28"/>
    </row>
    <row r="1176" spans="4:16">
      <c r="D1176" s="28"/>
      <c r="E1176" s="28"/>
      <c r="F1176" s="28"/>
      <c r="G1176" s="28"/>
      <c r="H1176" s="28"/>
      <c r="I1176" s="28"/>
      <c r="J1176" s="28"/>
      <c r="K1176" s="28"/>
      <c r="L1176" s="28"/>
      <c r="M1176" s="28"/>
      <c r="N1176" s="28"/>
      <c r="O1176" s="28"/>
      <c r="P1176" s="28"/>
    </row>
    <row r="1177" spans="4:16">
      <c r="D1177" s="28"/>
      <c r="E1177" s="28"/>
      <c r="F1177" s="28"/>
      <c r="G1177" s="28"/>
      <c r="H1177" s="28"/>
      <c r="I1177" s="28"/>
      <c r="J1177" s="28"/>
      <c r="K1177" s="28"/>
      <c r="L1177" s="28"/>
      <c r="M1177" s="28"/>
      <c r="N1177" s="28"/>
      <c r="O1177" s="28"/>
      <c r="P1177" s="28"/>
    </row>
    <row r="1178" spans="4:16">
      <c r="D1178" s="28"/>
      <c r="E1178" s="28"/>
      <c r="F1178" s="28"/>
      <c r="G1178" s="28"/>
      <c r="H1178" s="28"/>
      <c r="I1178" s="28"/>
      <c r="J1178" s="28"/>
      <c r="K1178" s="28"/>
      <c r="L1178" s="28"/>
      <c r="M1178" s="28"/>
      <c r="N1178" s="28"/>
      <c r="O1178" s="28"/>
      <c r="P1178" s="28"/>
    </row>
    <row r="1179" spans="4:16">
      <c r="D1179" s="28"/>
      <c r="E1179" s="28"/>
      <c r="F1179" s="28"/>
      <c r="G1179" s="28"/>
      <c r="H1179" s="28"/>
      <c r="I1179" s="28"/>
      <c r="J1179" s="28"/>
      <c r="K1179" s="28"/>
      <c r="L1179" s="28"/>
      <c r="M1179" s="28"/>
      <c r="N1179" s="28"/>
      <c r="O1179" s="28"/>
      <c r="P1179" s="28"/>
    </row>
    <row r="1180" spans="4:16">
      <c r="D1180" s="28"/>
      <c r="E1180" s="28"/>
      <c r="F1180" s="28"/>
      <c r="G1180" s="28"/>
      <c r="H1180" s="28"/>
      <c r="I1180" s="28"/>
      <c r="J1180" s="28"/>
      <c r="K1180" s="28"/>
      <c r="L1180" s="28"/>
      <c r="M1180" s="28"/>
      <c r="N1180" s="28"/>
      <c r="O1180" s="28"/>
      <c r="P1180" s="28"/>
    </row>
    <row r="1181" spans="4:16">
      <c r="D1181" s="28"/>
      <c r="E1181" s="28"/>
      <c r="F1181" s="28"/>
      <c r="G1181" s="28"/>
      <c r="H1181" s="28"/>
      <c r="I1181" s="28"/>
      <c r="J1181" s="28"/>
      <c r="K1181" s="28"/>
      <c r="L1181" s="28"/>
      <c r="M1181" s="28"/>
      <c r="N1181" s="28"/>
      <c r="O1181" s="28"/>
      <c r="P1181" s="28"/>
    </row>
    <row r="1182" spans="4:16">
      <c r="D1182" s="28"/>
      <c r="E1182" s="28"/>
      <c r="F1182" s="28"/>
      <c r="G1182" s="28"/>
      <c r="H1182" s="28"/>
      <c r="I1182" s="28"/>
      <c r="J1182" s="28"/>
      <c r="K1182" s="28"/>
      <c r="L1182" s="28"/>
      <c r="M1182" s="28"/>
      <c r="N1182" s="28"/>
      <c r="O1182" s="28"/>
      <c r="P1182" s="28"/>
    </row>
    <row r="1183" spans="4:16">
      <c r="D1183" s="28"/>
      <c r="E1183" s="28"/>
      <c r="F1183" s="28"/>
      <c r="G1183" s="28"/>
      <c r="H1183" s="28"/>
      <c r="I1183" s="28"/>
      <c r="J1183" s="28"/>
      <c r="K1183" s="28"/>
      <c r="L1183" s="28"/>
      <c r="M1183" s="28"/>
      <c r="N1183" s="28"/>
      <c r="O1183" s="28"/>
      <c r="P1183" s="28"/>
    </row>
    <row r="1184" spans="4:16">
      <c r="D1184" s="28"/>
      <c r="E1184" s="28"/>
      <c r="F1184" s="28"/>
      <c r="G1184" s="28"/>
      <c r="H1184" s="28"/>
      <c r="I1184" s="28"/>
      <c r="J1184" s="28"/>
      <c r="K1184" s="28"/>
      <c r="L1184" s="28"/>
      <c r="M1184" s="28"/>
      <c r="N1184" s="28"/>
      <c r="O1184" s="28"/>
      <c r="P1184" s="28"/>
    </row>
    <row r="1185" spans="4:16">
      <c r="D1185" s="28"/>
      <c r="E1185" s="28"/>
      <c r="F1185" s="28"/>
      <c r="G1185" s="28"/>
      <c r="H1185" s="28"/>
      <c r="I1185" s="28"/>
      <c r="J1185" s="28"/>
      <c r="K1185" s="28"/>
      <c r="L1185" s="28"/>
      <c r="M1185" s="28"/>
      <c r="N1185" s="28"/>
      <c r="O1185" s="28"/>
      <c r="P1185" s="28"/>
    </row>
    <row r="1186" spans="4:16">
      <c r="D1186" s="28"/>
      <c r="E1186" s="28"/>
      <c r="F1186" s="28"/>
      <c r="G1186" s="28"/>
      <c r="H1186" s="28"/>
      <c r="I1186" s="28"/>
      <c r="J1186" s="28"/>
      <c r="K1186" s="28"/>
      <c r="L1186" s="28"/>
      <c r="M1186" s="28"/>
      <c r="N1186" s="28"/>
      <c r="O1186" s="28"/>
      <c r="P1186" s="28"/>
    </row>
    <row r="1187" spans="4:16">
      <c r="D1187" s="28"/>
      <c r="E1187" s="28"/>
      <c r="F1187" s="28"/>
      <c r="G1187" s="28"/>
      <c r="H1187" s="28"/>
      <c r="I1187" s="28"/>
      <c r="J1187" s="28"/>
      <c r="K1187" s="28"/>
      <c r="L1187" s="28"/>
      <c r="M1187" s="28"/>
      <c r="N1187" s="28"/>
      <c r="O1187" s="28"/>
      <c r="P1187" s="28"/>
    </row>
    <row r="1188" spans="4:16">
      <c r="D1188" s="28"/>
      <c r="E1188" s="28"/>
      <c r="F1188" s="28"/>
      <c r="G1188" s="28"/>
      <c r="H1188" s="28"/>
      <c r="I1188" s="28"/>
      <c r="J1188" s="28"/>
      <c r="K1188" s="28"/>
      <c r="L1188" s="28"/>
      <c r="M1188" s="28"/>
      <c r="N1188" s="28"/>
      <c r="O1188" s="28"/>
      <c r="P1188" s="28"/>
    </row>
    <row r="1189" spans="4:16">
      <c r="D1189" s="28"/>
      <c r="E1189" s="28"/>
      <c r="F1189" s="28"/>
      <c r="G1189" s="28"/>
      <c r="H1189" s="28"/>
      <c r="I1189" s="28"/>
      <c r="J1189" s="28"/>
      <c r="K1189" s="28"/>
      <c r="L1189" s="28"/>
      <c r="M1189" s="28"/>
      <c r="N1189" s="28"/>
      <c r="O1189" s="28"/>
      <c r="P1189" s="28"/>
    </row>
    <row r="1190" spans="4:16">
      <c r="D1190" s="28"/>
      <c r="E1190" s="28"/>
      <c r="F1190" s="28"/>
      <c r="G1190" s="28"/>
      <c r="H1190" s="28"/>
      <c r="I1190" s="28"/>
      <c r="J1190" s="28"/>
      <c r="K1190" s="28"/>
      <c r="L1190" s="28"/>
      <c r="M1190" s="28"/>
      <c r="N1190" s="28"/>
      <c r="O1190" s="28"/>
      <c r="P1190" s="28"/>
    </row>
    <row r="1191" spans="4:16">
      <c r="D1191" s="28"/>
      <c r="E1191" s="28"/>
      <c r="F1191" s="28"/>
      <c r="G1191" s="28"/>
      <c r="H1191" s="28"/>
      <c r="I1191" s="28"/>
      <c r="J1191" s="28"/>
      <c r="K1191" s="28"/>
      <c r="L1191" s="28"/>
      <c r="M1191" s="28"/>
      <c r="N1191" s="28"/>
      <c r="O1191" s="28"/>
      <c r="P1191" s="28"/>
    </row>
    <row r="1192" spans="4:16">
      <c r="D1192" s="28"/>
      <c r="E1192" s="28"/>
      <c r="F1192" s="28"/>
      <c r="G1192" s="28"/>
      <c r="H1192" s="28"/>
      <c r="I1192" s="28"/>
      <c r="J1192" s="28"/>
      <c r="K1192" s="28"/>
      <c r="L1192" s="28"/>
      <c r="M1192" s="28"/>
      <c r="N1192" s="28"/>
      <c r="O1192" s="28"/>
      <c r="P1192" s="28"/>
    </row>
    <row r="1193" spans="4:16">
      <c r="D1193" s="28"/>
      <c r="E1193" s="28"/>
      <c r="F1193" s="28"/>
      <c r="G1193" s="28"/>
      <c r="H1193" s="28"/>
      <c r="I1193" s="28"/>
      <c r="J1193" s="28"/>
      <c r="K1193" s="28"/>
      <c r="L1193" s="28"/>
      <c r="M1193" s="28"/>
      <c r="N1193" s="28"/>
      <c r="O1193" s="28"/>
      <c r="P1193" s="28"/>
    </row>
    <row r="1194" spans="4:16">
      <c r="D1194" s="28"/>
      <c r="E1194" s="28"/>
      <c r="F1194" s="28"/>
      <c r="G1194" s="28"/>
      <c r="H1194" s="28"/>
      <c r="I1194" s="28"/>
      <c r="J1194" s="28"/>
      <c r="K1194" s="28"/>
      <c r="L1194" s="28"/>
      <c r="M1194" s="28"/>
      <c r="N1194" s="28"/>
      <c r="O1194" s="28"/>
      <c r="P1194" s="28"/>
    </row>
    <row r="1195" spans="4:16">
      <c r="D1195" s="28"/>
      <c r="E1195" s="28"/>
      <c r="F1195" s="28"/>
      <c r="G1195" s="28"/>
      <c r="H1195" s="28"/>
      <c r="I1195" s="28"/>
      <c r="J1195" s="28"/>
      <c r="K1195" s="28"/>
      <c r="L1195" s="28"/>
      <c r="M1195" s="28"/>
      <c r="N1195" s="28"/>
      <c r="O1195" s="28"/>
      <c r="P1195" s="28"/>
    </row>
    <row r="1196" spans="4:16">
      <c r="D1196" s="28"/>
      <c r="E1196" s="28"/>
      <c r="F1196" s="28"/>
      <c r="G1196" s="28"/>
      <c r="H1196" s="28"/>
      <c r="I1196" s="28"/>
      <c r="J1196" s="28"/>
      <c r="K1196" s="28"/>
      <c r="L1196" s="28"/>
      <c r="M1196" s="28"/>
      <c r="N1196" s="28"/>
      <c r="O1196" s="28"/>
      <c r="P1196" s="28"/>
    </row>
    <row r="1197" spans="4:16">
      <c r="D1197" s="28"/>
      <c r="E1197" s="28"/>
      <c r="F1197" s="28"/>
      <c r="G1197" s="28"/>
      <c r="H1197" s="28"/>
      <c r="I1197" s="28"/>
      <c r="J1197" s="28"/>
      <c r="K1197" s="28"/>
      <c r="L1197" s="28"/>
      <c r="M1197" s="28"/>
      <c r="N1197" s="28"/>
      <c r="O1197" s="28"/>
      <c r="P1197" s="28"/>
    </row>
    <row r="1198" spans="4:16">
      <c r="D1198" s="28"/>
      <c r="E1198" s="28"/>
      <c r="F1198" s="28"/>
      <c r="G1198" s="28"/>
      <c r="H1198" s="28"/>
      <c r="I1198" s="28"/>
      <c r="J1198" s="28"/>
      <c r="K1198" s="28"/>
      <c r="L1198" s="28"/>
      <c r="M1198" s="28"/>
      <c r="N1198" s="28"/>
      <c r="O1198" s="28"/>
      <c r="P1198" s="28"/>
    </row>
    <row r="1199" spans="4:16">
      <c r="D1199" s="28"/>
      <c r="E1199" s="28"/>
      <c r="F1199" s="28"/>
      <c r="G1199" s="28"/>
      <c r="H1199" s="28"/>
      <c r="I1199" s="28"/>
      <c r="J1199" s="28"/>
      <c r="K1199" s="28"/>
      <c r="L1199" s="28"/>
      <c r="M1199" s="28"/>
      <c r="N1199" s="28"/>
      <c r="O1199" s="28"/>
      <c r="P1199" s="28"/>
    </row>
    <row r="1200" spans="4:16">
      <c r="D1200" s="28"/>
      <c r="E1200" s="28"/>
      <c r="F1200" s="28"/>
      <c r="G1200" s="28"/>
      <c r="H1200" s="28"/>
      <c r="I1200" s="28"/>
      <c r="J1200" s="28"/>
      <c r="K1200" s="28"/>
      <c r="L1200" s="28"/>
      <c r="M1200" s="28"/>
      <c r="N1200" s="28"/>
      <c r="O1200" s="28"/>
      <c r="P1200" s="28"/>
    </row>
    <row r="1201" spans="4:16">
      <c r="D1201" s="28"/>
      <c r="E1201" s="28"/>
      <c r="F1201" s="28"/>
      <c r="G1201" s="28"/>
      <c r="H1201" s="28"/>
      <c r="I1201" s="28"/>
      <c r="J1201" s="28"/>
      <c r="K1201" s="28"/>
      <c r="L1201" s="28"/>
      <c r="M1201" s="28"/>
      <c r="N1201" s="28"/>
      <c r="O1201" s="28"/>
      <c r="P1201" s="28"/>
    </row>
    <row r="1202" spans="4:16">
      <c r="D1202" s="28"/>
      <c r="E1202" s="28"/>
      <c r="F1202" s="28"/>
      <c r="G1202" s="28"/>
      <c r="H1202" s="28"/>
      <c r="I1202" s="28"/>
      <c r="J1202" s="28"/>
      <c r="K1202" s="28"/>
      <c r="L1202" s="28"/>
      <c r="M1202" s="28"/>
      <c r="N1202" s="28"/>
      <c r="O1202" s="28"/>
      <c r="P1202" s="28"/>
    </row>
    <row r="1203" spans="4:16">
      <c r="D1203" s="28"/>
      <c r="E1203" s="28"/>
      <c r="F1203" s="28"/>
      <c r="G1203" s="28"/>
      <c r="H1203" s="28"/>
      <c r="I1203" s="28"/>
      <c r="J1203" s="28"/>
      <c r="K1203" s="28"/>
      <c r="L1203" s="28"/>
      <c r="M1203" s="28"/>
      <c r="N1203" s="28"/>
      <c r="O1203" s="28"/>
      <c r="P1203" s="28"/>
    </row>
    <row r="1204" spans="4:16">
      <c r="D1204" s="28"/>
      <c r="E1204" s="28"/>
      <c r="F1204" s="28"/>
      <c r="G1204" s="28"/>
      <c r="H1204" s="28"/>
      <c r="I1204" s="28"/>
      <c r="J1204" s="28"/>
      <c r="K1204" s="28"/>
      <c r="L1204" s="28"/>
      <c r="M1204" s="28"/>
      <c r="N1204" s="28"/>
      <c r="O1204" s="28"/>
      <c r="P1204" s="28"/>
    </row>
    <row r="1205" spans="4:16">
      <c r="D1205" s="28"/>
      <c r="E1205" s="28"/>
      <c r="F1205" s="28"/>
      <c r="G1205" s="28"/>
      <c r="H1205" s="28"/>
      <c r="I1205" s="28"/>
      <c r="J1205" s="28"/>
      <c r="K1205" s="28"/>
      <c r="L1205" s="28"/>
      <c r="M1205" s="28"/>
      <c r="N1205" s="28"/>
      <c r="O1205" s="28"/>
      <c r="P1205" s="28"/>
    </row>
    <row r="1206" spans="4:16">
      <c r="D1206" s="28"/>
      <c r="E1206" s="28"/>
      <c r="F1206" s="28"/>
      <c r="G1206" s="28"/>
      <c r="H1206" s="28"/>
      <c r="I1206" s="28"/>
      <c r="J1206" s="28"/>
      <c r="K1206" s="28"/>
      <c r="L1206" s="28"/>
      <c r="M1206" s="28"/>
      <c r="N1206" s="28"/>
      <c r="O1206" s="28"/>
      <c r="P1206" s="28"/>
    </row>
    <row r="1207" spans="4:16">
      <c r="D1207" s="28"/>
      <c r="E1207" s="28"/>
      <c r="F1207" s="28"/>
      <c r="G1207" s="28"/>
      <c r="H1207" s="28"/>
      <c r="I1207" s="28"/>
      <c r="J1207" s="28"/>
      <c r="K1207" s="28"/>
      <c r="L1207" s="28"/>
      <c r="M1207" s="28"/>
      <c r="N1207" s="28"/>
      <c r="O1207" s="28"/>
      <c r="P1207" s="28"/>
    </row>
    <row r="1208" spans="4:16">
      <c r="D1208" s="28"/>
      <c r="E1208" s="28"/>
      <c r="F1208" s="28"/>
      <c r="G1208" s="28"/>
      <c r="H1208" s="28"/>
      <c r="I1208" s="28"/>
      <c r="J1208" s="28"/>
      <c r="K1208" s="28"/>
      <c r="L1208" s="28"/>
      <c r="M1208" s="28"/>
      <c r="N1208" s="28"/>
      <c r="O1208" s="28"/>
      <c r="P1208" s="28"/>
    </row>
    <row r="1209" spans="4:16">
      <c r="D1209" s="28"/>
      <c r="E1209" s="28"/>
      <c r="F1209" s="28"/>
      <c r="G1209" s="28"/>
      <c r="H1209" s="28"/>
      <c r="I1209" s="28"/>
      <c r="J1209" s="28"/>
      <c r="K1209" s="28"/>
      <c r="L1209" s="28"/>
      <c r="M1209" s="28"/>
      <c r="N1209" s="28"/>
      <c r="O1209" s="28"/>
      <c r="P1209" s="28"/>
    </row>
    <row r="1210" spans="4:16">
      <c r="D1210" s="28"/>
      <c r="E1210" s="28"/>
      <c r="F1210" s="28"/>
      <c r="G1210" s="28"/>
      <c r="H1210" s="28"/>
      <c r="I1210" s="28"/>
      <c r="J1210" s="28"/>
      <c r="K1210" s="28"/>
      <c r="L1210" s="28"/>
      <c r="M1210" s="28"/>
      <c r="N1210" s="28"/>
      <c r="O1210" s="28"/>
      <c r="P1210" s="28"/>
    </row>
    <row r="1211" spans="4:16">
      <c r="D1211" s="28"/>
      <c r="E1211" s="28"/>
      <c r="F1211" s="28"/>
      <c r="G1211" s="28"/>
      <c r="H1211" s="28"/>
      <c r="I1211" s="28"/>
      <c r="J1211" s="28"/>
      <c r="K1211" s="28"/>
      <c r="L1211" s="28"/>
      <c r="M1211" s="28"/>
      <c r="N1211" s="28"/>
      <c r="O1211" s="28"/>
      <c r="P1211" s="28"/>
    </row>
    <row r="1212" spans="4:16">
      <c r="D1212" s="28"/>
      <c r="E1212" s="28"/>
      <c r="F1212" s="28"/>
      <c r="G1212" s="28"/>
      <c r="H1212" s="28"/>
      <c r="I1212" s="28"/>
      <c r="J1212" s="28"/>
      <c r="K1212" s="28"/>
      <c r="L1212" s="28"/>
      <c r="M1212" s="28"/>
      <c r="N1212" s="28"/>
      <c r="O1212" s="28"/>
      <c r="P1212" s="28"/>
    </row>
    <row r="1213" spans="4:16">
      <c r="D1213" s="28"/>
      <c r="E1213" s="28"/>
      <c r="F1213" s="28"/>
      <c r="G1213" s="28"/>
      <c r="H1213" s="28"/>
      <c r="I1213" s="28"/>
      <c r="J1213" s="28"/>
      <c r="K1213" s="28"/>
      <c r="L1213" s="28"/>
      <c r="M1213" s="28"/>
      <c r="N1213" s="28"/>
      <c r="O1213" s="28"/>
      <c r="P1213" s="28"/>
    </row>
    <row r="1214" spans="4:16">
      <c r="D1214" s="28"/>
      <c r="E1214" s="28"/>
      <c r="F1214" s="28"/>
      <c r="G1214" s="28"/>
      <c r="H1214" s="28"/>
      <c r="I1214" s="28"/>
      <c r="J1214" s="28"/>
      <c r="K1214" s="28"/>
      <c r="L1214" s="28"/>
      <c r="M1214" s="28"/>
      <c r="N1214" s="28"/>
      <c r="O1214" s="28"/>
      <c r="P1214" s="28"/>
    </row>
    <row r="1215" spans="4:16">
      <c r="D1215" s="28"/>
      <c r="E1215" s="28"/>
      <c r="F1215" s="28"/>
      <c r="G1215" s="28"/>
      <c r="H1215" s="28"/>
      <c r="I1215" s="28"/>
      <c r="J1215" s="28"/>
      <c r="K1215" s="28"/>
      <c r="L1215" s="28"/>
      <c r="M1215" s="28"/>
      <c r="N1215" s="28"/>
      <c r="O1215" s="28"/>
      <c r="P1215" s="28"/>
    </row>
    <row r="1216" spans="4:16">
      <c r="D1216" s="28"/>
      <c r="E1216" s="28"/>
      <c r="F1216" s="28"/>
      <c r="G1216" s="28"/>
      <c r="H1216" s="28"/>
      <c r="I1216" s="28"/>
      <c r="J1216" s="28"/>
      <c r="K1216" s="28"/>
      <c r="L1216" s="28"/>
      <c r="M1216" s="28"/>
      <c r="N1216" s="28"/>
      <c r="O1216" s="28"/>
      <c r="P1216" s="28"/>
    </row>
    <row r="1217" spans="4:16">
      <c r="D1217" s="28"/>
      <c r="E1217" s="28"/>
      <c r="F1217" s="28"/>
      <c r="G1217" s="28"/>
      <c r="H1217" s="28"/>
      <c r="I1217" s="28"/>
      <c r="J1217" s="28"/>
      <c r="K1217" s="28"/>
      <c r="L1217" s="28"/>
      <c r="M1217" s="28"/>
      <c r="N1217" s="28"/>
      <c r="O1217" s="28"/>
      <c r="P1217" s="28"/>
    </row>
    <row r="1218" spans="4:16">
      <c r="D1218" s="28"/>
      <c r="E1218" s="28"/>
      <c r="F1218" s="28"/>
      <c r="G1218" s="28"/>
      <c r="H1218" s="28"/>
      <c r="I1218" s="28"/>
      <c r="J1218" s="28"/>
      <c r="K1218" s="28"/>
      <c r="L1218" s="28"/>
      <c r="M1218" s="28"/>
      <c r="N1218" s="28"/>
      <c r="O1218" s="28"/>
      <c r="P1218" s="28"/>
    </row>
    <row r="1219" spans="4:16">
      <c r="D1219" s="28"/>
      <c r="E1219" s="28"/>
      <c r="F1219" s="28"/>
      <c r="G1219" s="28"/>
      <c r="H1219" s="28"/>
      <c r="I1219" s="28"/>
      <c r="J1219" s="28"/>
      <c r="K1219" s="28"/>
      <c r="L1219" s="28"/>
      <c r="M1219" s="28"/>
      <c r="N1219" s="28"/>
      <c r="O1219" s="28"/>
      <c r="P1219" s="28"/>
    </row>
    <row r="1220" spans="4:16">
      <c r="D1220" s="28"/>
      <c r="E1220" s="28"/>
      <c r="F1220" s="28"/>
      <c r="G1220" s="28"/>
      <c r="H1220" s="28"/>
      <c r="I1220" s="28"/>
      <c r="J1220" s="28"/>
      <c r="K1220" s="28"/>
      <c r="L1220" s="28"/>
      <c r="M1220" s="28"/>
      <c r="N1220" s="28"/>
      <c r="O1220" s="28"/>
      <c r="P1220" s="28"/>
    </row>
    <row r="1221" spans="4:16">
      <c r="D1221" s="28"/>
      <c r="E1221" s="28"/>
      <c r="F1221" s="28"/>
      <c r="G1221" s="28"/>
      <c r="H1221" s="28"/>
      <c r="I1221" s="28"/>
      <c r="J1221" s="28"/>
      <c r="K1221" s="28"/>
      <c r="L1221" s="28"/>
      <c r="M1221" s="28"/>
      <c r="N1221" s="28"/>
      <c r="O1221" s="28"/>
      <c r="P1221" s="28"/>
    </row>
    <row r="1222" spans="4:16">
      <c r="D1222" s="28"/>
      <c r="E1222" s="28"/>
      <c r="F1222" s="28"/>
      <c r="G1222" s="28"/>
      <c r="H1222" s="28"/>
      <c r="I1222" s="28"/>
      <c r="J1222" s="28"/>
      <c r="K1222" s="28"/>
      <c r="L1222" s="28"/>
      <c r="M1222" s="28"/>
      <c r="N1222" s="28"/>
      <c r="O1222" s="28"/>
      <c r="P1222" s="28"/>
    </row>
    <row r="1223" spans="4:16">
      <c r="D1223" s="28"/>
      <c r="E1223" s="28"/>
      <c r="F1223" s="28"/>
      <c r="G1223" s="28"/>
      <c r="H1223" s="28"/>
      <c r="I1223" s="28"/>
      <c r="J1223" s="28"/>
      <c r="K1223" s="28"/>
      <c r="L1223" s="28"/>
      <c r="M1223" s="28"/>
      <c r="N1223" s="28"/>
      <c r="O1223" s="28"/>
      <c r="P1223" s="28"/>
    </row>
    <row r="1224" spans="4:16">
      <c r="D1224" s="28"/>
      <c r="E1224" s="28"/>
      <c r="F1224" s="28"/>
      <c r="G1224" s="28"/>
      <c r="H1224" s="28"/>
      <c r="I1224" s="28"/>
      <c r="J1224" s="28"/>
      <c r="K1224" s="28"/>
      <c r="L1224" s="28"/>
      <c r="M1224" s="28"/>
      <c r="N1224" s="28"/>
      <c r="O1224" s="28"/>
      <c r="P1224" s="28"/>
    </row>
    <row r="1225" spans="4:16">
      <c r="D1225" s="28"/>
      <c r="E1225" s="28"/>
      <c r="F1225" s="28"/>
      <c r="G1225" s="28"/>
      <c r="H1225" s="28"/>
      <c r="I1225" s="28"/>
      <c r="J1225" s="28"/>
      <c r="K1225" s="28"/>
      <c r="L1225" s="28"/>
      <c r="M1225" s="28"/>
      <c r="N1225" s="28"/>
      <c r="O1225" s="28"/>
      <c r="P1225" s="28"/>
    </row>
    <row r="1226" spans="4:16">
      <c r="D1226" s="28"/>
      <c r="E1226" s="28"/>
      <c r="F1226" s="28"/>
      <c r="G1226" s="28"/>
      <c r="H1226" s="28"/>
      <c r="I1226" s="28"/>
      <c r="J1226" s="28"/>
      <c r="K1226" s="28"/>
      <c r="L1226" s="28"/>
      <c r="M1226" s="28"/>
      <c r="N1226" s="28"/>
      <c r="O1226" s="28"/>
      <c r="P1226" s="28"/>
    </row>
    <row r="1227" spans="4:16">
      <c r="D1227" s="28"/>
      <c r="E1227" s="28"/>
      <c r="F1227" s="28"/>
      <c r="G1227" s="28"/>
      <c r="H1227" s="28"/>
      <c r="I1227" s="28"/>
      <c r="J1227" s="28"/>
      <c r="K1227" s="28"/>
      <c r="L1227" s="28"/>
      <c r="M1227" s="28"/>
      <c r="N1227" s="28"/>
      <c r="O1227" s="28"/>
      <c r="P1227" s="28"/>
    </row>
    <row r="1228" spans="4:16">
      <c r="D1228" s="28"/>
      <c r="E1228" s="28"/>
      <c r="F1228" s="28"/>
      <c r="G1228" s="28"/>
      <c r="H1228" s="28"/>
      <c r="I1228" s="28"/>
      <c r="J1228" s="28"/>
      <c r="K1228" s="28"/>
      <c r="L1228" s="28"/>
      <c r="M1228" s="28"/>
      <c r="N1228" s="28"/>
      <c r="O1228" s="28"/>
      <c r="P1228" s="28"/>
    </row>
    <row r="1229" spans="4:16">
      <c r="D1229" s="28"/>
      <c r="E1229" s="28"/>
      <c r="F1229" s="28"/>
      <c r="G1229" s="28"/>
      <c r="H1229" s="28"/>
      <c r="I1229" s="28"/>
      <c r="J1229" s="28"/>
      <c r="K1229" s="28"/>
      <c r="L1229" s="28"/>
      <c r="M1229" s="28"/>
      <c r="N1229" s="28"/>
      <c r="O1229" s="28"/>
      <c r="P1229" s="28"/>
    </row>
    <row r="1230" spans="4:16">
      <c r="D1230" s="28"/>
      <c r="E1230" s="28"/>
      <c r="F1230" s="28"/>
      <c r="G1230" s="28"/>
      <c r="H1230" s="28"/>
      <c r="I1230" s="28"/>
      <c r="J1230" s="28"/>
      <c r="K1230" s="28"/>
      <c r="L1230" s="28"/>
      <c r="M1230" s="28"/>
      <c r="N1230" s="28"/>
      <c r="O1230" s="28"/>
      <c r="P1230" s="28"/>
    </row>
    <row r="1231" spans="4:16">
      <c r="D1231" s="28"/>
      <c r="E1231" s="28"/>
      <c r="F1231" s="28"/>
      <c r="G1231" s="28"/>
      <c r="H1231" s="28"/>
      <c r="I1231" s="28"/>
      <c r="J1231" s="28"/>
      <c r="K1231" s="28"/>
      <c r="L1231" s="28"/>
      <c r="M1231" s="28"/>
      <c r="N1231" s="28"/>
      <c r="O1231" s="28"/>
      <c r="P1231" s="28"/>
    </row>
    <row r="1232" spans="4:16">
      <c r="D1232" s="28"/>
      <c r="E1232" s="28"/>
      <c r="F1232" s="28"/>
      <c r="G1232" s="28"/>
      <c r="H1232" s="28"/>
      <c r="I1232" s="28"/>
      <c r="J1232" s="28"/>
      <c r="K1232" s="28"/>
      <c r="L1232" s="28"/>
      <c r="M1232" s="28"/>
      <c r="N1232" s="28"/>
      <c r="O1232" s="28"/>
      <c r="P1232" s="28"/>
    </row>
    <row r="1233" spans="4:16">
      <c r="D1233" s="28"/>
      <c r="E1233" s="28"/>
      <c r="F1233" s="28"/>
      <c r="G1233" s="28"/>
      <c r="H1233" s="28"/>
      <c r="I1233" s="28"/>
      <c r="J1233" s="28"/>
      <c r="K1233" s="28"/>
      <c r="L1233" s="28"/>
      <c r="M1233" s="28"/>
      <c r="N1233" s="28"/>
      <c r="O1233" s="28"/>
      <c r="P1233" s="28"/>
    </row>
    <row r="1234" spans="4:16">
      <c r="D1234" s="28"/>
      <c r="E1234" s="28"/>
      <c r="F1234" s="28"/>
      <c r="G1234" s="28"/>
      <c r="H1234" s="28"/>
      <c r="I1234" s="28"/>
      <c r="J1234" s="28"/>
      <c r="K1234" s="28"/>
      <c r="L1234" s="28"/>
      <c r="M1234" s="28"/>
      <c r="N1234" s="28"/>
      <c r="O1234" s="28"/>
      <c r="P1234" s="28"/>
    </row>
    <row r="1235" spans="4:16">
      <c r="D1235" s="28"/>
      <c r="E1235" s="28"/>
      <c r="F1235" s="28"/>
      <c r="G1235" s="28"/>
      <c r="H1235" s="28"/>
      <c r="I1235" s="28"/>
      <c r="J1235" s="28"/>
      <c r="K1235" s="28"/>
      <c r="L1235" s="28"/>
      <c r="M1235" s="28"/>
      <c r="N1235" s="28"/>
      <c r="O1235" s="28"/>
      <c r="P1235" s="28"/>
    </row>
    <row r="1236" spans="4:16">
      <c r="D1236" s="28"/>
      <c r="E1236" s="28"/>
      <c r="F1236" s="28"/>
      <c r="G1236" s="28"/>
      <c r="H1236" s="28"/>
      <c r="I1236" s="28"/>
      <c r="J1236" s="28"/>
      <c r="K1236" s="28"/>
      <c r="L1236" s="28"/>
      <c r="M1236" s="28"/>
      <c r="N1236" s="28"/>
      <c r="O1236" s="28"/>
      <c r="P1236" s="28"/>
    </row>
    <row r="1237" spans="4:16">
      <c r="D1237" s="28"/>
      <c r="E1237" s="28"/>
      <c r="F1237" s="28"/>
      <c r="G1237" s="28"/>
      <c r="H1237" s="28"/>
      <c r="I1237" s="28"/>
      <c r="J1237" s="28"/>
      <c r="K1237" s="28"/>
      <c r="L1237" s="28"/>
      <c r="M1237" s="28"/>
      <c r="N1237" s="28"/>
      <c r="O1237" s="28"/>
      <c r="P1237" s="28"/>
    </row>
    <row r="1238" spans="4:16">
      <c r="D1238" s="28"/>
      <c r="E1238" s="28"/>
      <c r="F1238" s="28"/>
      <c r="G1238" s="28"/>
      <c r="H1238" s="28"/>
      <c r="I1238" s="28"/>
      <c r="J1238" s="28"/>
      <c r="K1238" s="28"/>
      <c r="L1238" s="28"/>
      <c r="M1238" s="28"/>
      <c r="N1238" s="28"/>
      <c r="O1238" s="28"/>
      <c r="P1238" s="28"/>
    </row>
    <row r="1239" spans="4:16">
      <c r="D1239" s="28"/>
      <c r="E1239" s="28"/>
      <c r="F1239" s="28"/>
      <c r="G1239" s="28"/>
      <c r="H1239" s="28"/>
      <c r="I1239" s="28"/>
      <c r="J1239" s="28"/>
      <c r="K1239" s="28"/>
      <c r="L1239" s="28"/>
      <c r="M1239" s="28"/>
      <c r="N1239" s="28"/>
      <c r="O1239" s="28"/>
      <c r="P1239" s="28"/>
    </row>
    <row r="1240" spans="4:16">
      <c r="D1240" s="28"/>
      <c r="E1240" s="28"/>
      <c r="F1240" s="28"/>
      <c r="G1240" s="28"/>
      <c r="H1240" s="28"/>
      <c r="I1240" s="28"/>
      <c r="J1240" s="28"/>
      <c r="K1240" s="28"/>
      <c r="L1240" s="28"/>
      <c r="M1240" s="28"/>
      <c r="N1240" s="28"/>
      <c r="O1240" s="28"/>
      <c r="P1240" s="28"/>
    </row>
    <row r="1241" spans="4:16">
      <c r="D1241" s="28"/>
      <c r="E1241" s="28"/>
      <c r="F1241" s="28"/>
      <c r="G1241" s="28"/>
      <c r="H1241" s="28"/>
      <c r="I1241" s="28"/>
      <c r="J1241" s="28"/>
      <c r="K1241" s="28"/>
      <c r="L1241" s="28"/>
      <c r="M1241" s="28"/>
      <c r="N1241" s="28"/>
      <c r="O1241" s="28"/>
      <c r="P1241" s="28"/>
    </row>
    <row r="1242" spans="4:16">
      <c r="D1242" s="28"/>
      <c r="E1242" s="28"/>
      <c r="F1242" s="28"/>
      <c r="G1242" s="28"/>
      <c r="H1242" s="28"/>
      <c r="I1242" s="28"/>
      <c r="J1242" s="28"/>
      <c r="K1242" s="28"/>
      <c r="L1242" s="28"/>
      <c r="M1242" s="28"/>
      <c r="N1242" s="28"/>
      <c r="O1242" s="28"/>
      <c r="P1242" s="28"/>
    </row>
    <row r="1243" spans="4:16">
      <c r="D1243" s="28"/>
      <c r="E1243" s="28"/>
      <c r="F1243" s="28"/>
      <c r="G1243" s="28"/>
      <c r="H1243" s="28"/>
      <c r="I1243" s="28"/>
      <c r="J1243" s="28"/>
      <c r="K1243" s="28"/>
      <c r="L1243" s="28"/>
      <c r="M1243" s="28"/>
      <c r="N1243" s="28"/>
      <c r="O1243" s="28"/>
      <c r="P1243" s="28"/>
    </row>
    <row r="1244" spans="4:16">
      <c r="D1244" s="28"/>
      <c r="E1244" s="28"/>
      <c r="F1244" s="28"/>
      <c r="G1244" s="28"/>
      <c r="H1244" s="28"/>
      <c r="I1244" s="28"/>
      <c r="J1244" s="28"/>
      <c r="K1244" s="28"/>
      <c r="L1244" s="28"/>
      <c r="M1244" s="28"/>
      <c r="N1244" s="28"/>
      <c r="O1244" s="28"/>
      <c r="P1244" s="28"/>
    </row>
    <row r="1245" spans="4:16">
      <c r="D1245" s="28"/>
      <c r="E1245" s="28"/>
      <c r="F1245" s="28"/>
      <c r="G1245" s="28"/>
      <c r="H1245" s="28"/>
      <c r="I1245" s="28"/>
      <c r="J1245" s="28"/>
      <c r="K1245" s="28"/>
      <c r="L1245" s="28"/>
      <c r="M1245" s="28"/>
      <c r="N1245" s="28"/>
      <c r="O1245" s="28"/>
      <c r="P1245" s="28"/>
    </row>
    <row r="1246" spans="4:16">
      <c r="D1246" s="28"/>
      <c r="E1246" s="28"/>
      <c r="F1246" s="28"/>
      <c r="G1246" s="28"/>
      <c r="H1246" s="28"/>
      <c r="I1246" s="28"/>
      <c r="J1246" s="28"/>
      <c r="K1246" s="28"/>
      <c r="L1246" s="28"/>
      <c r="M1246" s="28"/>
      <c r="N1246" s="28"/>
      <c r="O1246" s="28"/>
      <c r="P1246" s="28"/>
    </row>
    <row r="1247" spans="4:16">
      <c r="D1247" s="28"/>
      <c r="E1247" s="28"/>
      <c r="F1247" s="28"/>
      <c r="G1247" s="28"/>
      <c r="H1247" s="28"/>
      <c r="I1247" s="28"/>
      <c r="J1247" s="28"/>
      <c r="K1247" s="28"/>
      <c r="L1247" s="28"/>
      <c r="M1247" s="28"/>
      <c r="N1247" s="28"/>
      <c r="O1247" s="28"/>
      <c r="P1247" s="28"/>
    </row>
    <row r="1248" spans="4:16">
      <c r="D1248" s="28"/>
      <c r="E1248" s="28"/>
      <c r="F1248" s="28"/>
      <c r="G1248" s="28"/>
      <c r="H1248" s="28"/>
      <c r="I1248" s="28"/>
      <c r="J1248" s="28"/>
      <c r="K1248" s="28"/>
      <c r="L1248" s="28"/>
      <c r="M1248" s="28"/>
      <c r="N1248" s="28"/>
      <c r="O1248" s="28"/>
      <c r="P1248" s="28"/>
    </row>
    <row r="1249" spans="4:16">
      <c r="D1249" s="28"/>
      <c r="E1249" s="28"/>
      <c r="F1249" s="28"/>
      <c r="G1249" s="28"/>
      <c r="H1249" s="28"/>
      <c r="I1249" s="28"/>
      <c r="J1249" s="28"/>
      <c r="K1249" s="28"/>
      <c r="L1249" s="28"/>
      <c r="M1249" s="28"/>
      <c r="N1249" s="28"/>
      <c r="O1249" s="28"/>
      <c r="P1249" s="28"/>
    </row>
    <row r="1250" spans="4:16">
      <c r="D1250" s="28"/>
      <c r="E1250" s="28"/>
      <c r="F1250" s="28"/>
      <c r="G1250" s="28"/>
      <c r="H1250" s="28"/>
      <c r="I1250" s="28"/>
      <c r="J1250" s="28"/>
      <c r="K1250" s="28"/>
      <c r="L1250" s="28"/>
      <c r="M1250" s="28"/>
      <c r="N1250" s="28"/>
      <c r="O1250" s="28"/>
      <c r="P1250" s="28"/>
    </row>
    <row r="1251" spans="4:16">
      <c r="D1251" s="28"/>
      <c r="E1251" s="28"/>
      <c r="F1251" s="28"/>
      <c r="G1251" s="28"/>
      <c r="H1251" s="28"/>
      <c r="I1251" s="28"/>
      <c r="J1251" s="28"/>
      <c r="K1251" s="28"/>
      <c r="L1251" s="28"/>
      <c r="M1251" s="28"/>
      <c r="N1251" s="28"/>
      <c r="O1251" s="28"/>
      <c r="P1251" s="28"/>
    </row>
    <row r="1252" spans="4:16">
      <c r="D1252" s="28"/>
      <c r="E1252" s="28"/>
      <c r="F1252" s="28"/>
      <c r="G1252" s="28"/>
      <c r="H1252" s="28"/>
      <c r="I1252" s="28"/>
      <c r="J1252" s="28"/>
      <c r="K1252" s="28"/>
      <c r="L1252" s="28"/>
      <c r="M1252" s="28"/>
      <c r="N1252" s="28"/>
      <c r="O1252" s="28"/>
      <c r="P1252" s="28"/>
    </row>
    <row r="1253" spans="4:16">
      <c r="D1253" s="28"/>
      <c r="E1253" s="28"/>
      <c r="F1253" s="28"/>
      <c r="G1253" s="28"/>
      <c r="H1253" s="28"/>
      <c r="I1253" s="28"/>
      <c r="J1253" s="28"/>
      <c r="K1253" s="28"/>
      <c r="L1253" s="28"/>
      <c r="M1253" s="28"/>
      <c r="N1253" s="28"/>
      <c r="O1253" s="28"/>
      <c r="P1253" s="28"/>
    </row>
    <row r="1254" spans="4:16">
      <c r="D1254" s="28"/>
      <c r="E1254" s="28"/>
      <c r="F1254" s="28"/>
      <c r="G1254" s="28"/>
      <c r="H1254" s="28"/>
      <c r="I1254" s="28"/>
      <c r="J1254" s="28"/>
      <c r="K1254" s="28"/>
      <c r="L1254" s="28"/>
      <c r="M1254" s="28"/>
      <c r="N1254" s="28"/>
      <c r="O1254" s="28"/>
      <c r="P1254" s="28"/>
    </row>
    <row r="1255" spans="4:16">
      <c r="D1255" s="28"/>
      <c r="E1255" s="28"/>
      <c r="F1255" s="28"/>
      <c r="G1255" s="28"/>
      <c r="H1255" s="28"/>
      <c r="I1255" s="28"/>
      <c r="J1255" s="28"/>
      <c r="K1255" s="28"/>
      <c r="L1255" s="28"/>
      <c r="M1255" s="28"/>
      <c r="N1255" s="28"/>
      <c r="O1255" s="28"/>
      <c r="P1255" s="28"/>
    </row>
    <row r="1256" spans="4:16">
      <c r="D1256" s="28"/>
      <c r="E1256" s="28"/>
      <c r="F1256" s="28"/>
      <c r="G1256" s="28"/>
      <c r="H1256" s="28"/>
      <c r="I1256" s="28"/>
      <c r="J1256" s="28"/>
      <c r="K1256" s="28"/>
      <c r="L1256" s="28"/>
      <c r="M1256" s="28"/>
      <c r="N1256" s="28"/>
      <c r="O1256" s="28"/>
      <c r="P1256" s="28"/>
    </row>
    <row r="1257" spans="4:16">
      <c r="D1257" s="28"/>
      <c r="E1257" s="28"/>
      <c r="F1257" s="28"/>
      <c r="G1257" s="28"/>
      <c r="H1257" s="28"/>
      <c r="I1257" s="28"/>
      <c r="J1257" s="28"/>
      <c r="K1257" s="28"/>
      <c r="L1257" s="28"/>
      <c r="M1257" s="28"/>
      <c r="N1257" s="28"/>
      <c r="O1257" s="28"/>
      <c r="P1257" s="28"/>
    </row>
    <row r="1258" spans="4:16">
      <c r="D1258" s="28"/>
      <c r="E1258" s="28"/>
      <c r="F1258" s="28"/>
      <c r="G1258" s="28"/>
      <c r="H1258" s="28"/>
      <c r="I1258" s="28"/>
      <c r="J1258" s="28"/>
      <c r="K1258" s="28"/>
      <c r="L1258" s="28"/>
      <c r="M1258" s="28"/>
      <c r="N1258" s="28"/>
      <c r="O1258" s="28"/>
      <c r="P1258" s="28"/>
    </row>
    <row r="1259" spans="4:16">
      <c r="D1259" s="28"/>
      <c r="E1259" s="28"/>
      <c r="F1259" s="28"/>
      <c r="G1259" s="28"/>
      <c r="H1259" s="28"/>
      <c r="I1259" s="28"/>
      <c r="J1259" s="28"/>
      <c r="K1259" s="28"/>
      <c r="L1259" s="28"/>
      <c r="M1259" s="28"/>
      <c r="N1259" s="28"/>
      <c r="O1259" s="28"/>
      <c r="P1259" s="28"/>
    </row>
    <row r="1260" spans="4:16">
      <c r="D1260" s="28"/>
      <c r="E1260" s="28"/>
      <c r="F1260" s="28"/>
      <c r="G1260" s="28"/>
      <c r="H1260" s="28"/>
      <c r="I1260" s="28"/>
      <c r="J1260" s="28"/>
      <c r="K1260" s="28"/>
      <c r="L1260" s="28"/>
      <c r="M1260" s="28"/>
      <c r="N1260" s="28"/>
      <c r="O1260" s="28"/>
      <c r="P1260" s="28"/>
    </row>
    <row r="1261" spans="4:16">
      <c r="D1261" s="28"/>
      <c r="E1261" s="28"/>
      <c r="F1261" s="28"/>
      <c r="G1261" s="28"/>
      <c r="H1261" s="28"/>
      <c r="I1261" s="28"/>
      <c r="J1261" s="28"/>
      <c r="K1261" s="28"/>
      <c r="L1261" s="28"/>
      <c r="M1261" s="28"/>
      <c r="N1261" s="28"/>
      <c r="O1261" s="28"/>
      <c r="P1261" s="28"/>
    </row>
    <row r="1262" spans="4:16">
      <c r="D1262" s="28"/>
      <c r="E1262" s="28"/>
      <c r="F1262" s="28"/>
      <c r="G1262" s="28"/>
      <c r="H1262" s="28"/>
      <c r="I1262" s="28"/>
      <c r="J1262" s="28"/>
      <c r="K1262" s="28"/>
      <c r="L1262" s="28"/>
      <c r="M1262" s="28"/>
      <c r="N1262" s="28"/>
      <c r="O1262" s="28"/>
      <c r="P1262" s="28"/>
    </row>
    <row r="1263" spans="4:16">
      <c r="D1263" s="28"/>
      <c r="E1263" s="28"/>
      <c r="F1263" s="28"/>
      <c r="G1263" s="28"/>
      <c r="H1263" s="28"/>
      <c r="I1263" s="28"/>
      <c r="J1263" s="28"/>
      <c r="K1263" s="28"/>
      <c r="L1263" s="28"/>
      <c r="M1263" s="28"/>
      <c r="N1263" s="28"/>
      <c r="O1263" s="28"/>
      <c r="P1263" s="28"/>
    </row>
    <row r="1264" spans="4:16">
      <c r="D1264" s="28"/>
      <c r="E1264" s="28"/>
      <c r="F1264" s="28"/>
      <c r="G1264" s="28"/>
      <c r="H1264" s="28"/>
      <c r="I1264" s="28"/>
      <c r="J1264" s="28"/>
      <c r="K1264" s="28"/>
      <c r="L1264" s="28"/>
      <c r="M1264" s="28"/>
      <c r="N1264" s="28"/>
      <c r="O1264" s="28"/>
      <c r="P1264" s="28"/>
    </row>
    <row r="1265" spans="4:16">
      <c r="D1265" s="28"/>
      <c r="E1265" s="28"/>
      <c r="F1265" s="28"/>
      <c r="G1265" s="28"/>
      <c r="H1265" s="28"/>
      <c r="I1265" s="28"/>
      <c r="J1265" s="28"/>
      <c r="K1265" s="28"/>
      <c r="L1265" s="28"/>
      <c r="M1265" s="28"/>
      <c r="N1265" s="28"/>
      <c r="O1265" s="28"/>
      <c r="P1265" s="28"/>
    </row>
    <row r="1266" spans="4:16">
      <c r="D1266" s="28"/>
      <c r="E1266" s="28"/>
      <c r="F1266" s="28"/>
      <c r="G1266" s="28"/>
      <c r="H1266" s="28"/>
      <c r="I1266" s="28"/>
      <c r="J1266" s="28"/>
      <c r="K1266" s="28"/>
      <c r="L1266" s="28"/>
      <c r="M1266" s="28"/>
      <c r="N1266" s="28"/>
      <c r="O1266" s="28"/>
      <c r="P1266" s="28"/>
    </row>
    <row r="1267" spans="4:16">
      <c r="D1267" s="28"/>
      <c r="E1267" s="28"/>
      <c r="F1267" s="28"/>
      <c r="G1267" s="28"/>
      <c r="H1267" s="28"/>
      <c r="I1267" s="28"/>
      <c r="J1267" s="28"/>
      <c r="K1267" s="28"/>
      <c r="L1267" s="28"/>
      <c r="M1267" s="28"/>
      <c r="N1267" s="28"/>
      <c r="O1267" s="28"/>
      <c r="P1267" s="28"/>
    </row>
    <row r="1268" spans="4:16">
      <c r="D1268" s="28"/>
      <c r="E1268" s="28"/>
      <c r="F1268" s="28"/>
      <c r="G1268" s="28"/>
      <c r="H1268" s="28"/>
      <c r="I1268" s="28"/>
      <c r="J1268" s="28"/>
      <c r="K1268" s="28"/>
      <c r="L1268" s="28"/>
      <c r="M1268" s="28"/>
      <c r="N1268" s="28"/>
      <c r="O1268" s="28"/>
      <c r="P1268" s="28"/>
    </row>
    <row r="1269" spans="4:16">
      <c r="D1269" s="28"/>
      <c r="E1269" s="28"/>
      <c r="F1269" s="28"/>
      <c r="G1269" s="28"/>
      <c r="H1269" s="28"/>
      <c r="I1269" s="28"/>
      <c r="J1269" s="28"/>
      <c r="K1269" s="28"/>
      <c r="L1269" s="28"/>
      <c r="M1269" s="28"/>
      <c r="N1269" s="28"/>
      <c r="O1269" s="28"/>
      <c r="P1269" s="28"/>
    </row>
    <row r="1270" spans="4:16">
      <c r="D1270" s="28"/>
      <c r="E1270" s="28"/>
      <c r="F1270" s="28"/>
      <c r="G1270" s="28"/>
      <c r="H1270" s="28"/>
      <c r="I1270" s="28"/>
      <c r="J1270" s="28"/>
      <c r="K1270" s="28"/>
      <c r="L1270" s="28"/>
      <c r="M1270" s="28"/>
      <c r="N1270" s="28"/>
      <c r="O1270" s="28"/>
      <c r="P1270" s="28"/>
    </row>
    <row r="1271" spans="4:16">
      <c r="D1271" s="28"/>
      <c r="E1271" s="28"/>
      <c r="F1271" s="28"/>
      <c r="G1271" s="28"/>
      <c r="H1271" s="28"/>
      <c r="I1271" s="28"/>
      <c r="J1271" s="28"/>
      <c r="K1271" s="28"/>
      <c r="L1271" s="28"/>
      <c r="M1271" s="28"/>
      <c r="N1271" s="28"/>
      <c r="O1271" s="28"/>
      <c r="P1271" s="28"/>
    </row>
    <row r="1272" spans="4:16">
      <c r="D1272" s="28"/>
      <c r="E1272" s="28"/>
      <c r="F1272" s="28"/>
      <c r="G1272" s="28"/>
      <c r="H1272" s="28"/>
      <c r="I1272" s="28"/>
      <c r="J1272" s="28"/>
      <c r="K1272" s="28"/>
      <c r="L1272" s="28"/>
      <c r="M1272" s="28"/>
      <c r="N1272" s="28"/>
      <c r="O1272" s="28"/>
      <c r="P1272" s="28"/>
    </row>
    <row r="1273" spans="4:16">
      <c r="D1273" s="28"/>
      <c r="E1273" s="28"/>
      <c r="F1273" s="28"/>
      <c r="G1273" s="28"/>
      <c r="H1273" s="28"/>
      <c r="I1273" s="28"/>
      <c r="J1273" s="28"/>
      <c r="K1273" s="28"/>
      <c r="L1273" s="28"/>
      <c r="M1273" s="28"/>
      <c r="N1273" s="28"/>
      <c r="O1273" s="28"/>
      <c r="P1273" s="28"/>
    </row>
    <row r="1274" spans="4:16">
      <c r="D1274" s="28"/>
      <c r="E1274" s="28"/>
      <c r="F1274" s="28"/>
      <c r="G1274" s="28"/>
      <c r="H1274" s="28"/>
      <c r="I1274" s="28"/>
      <c r="J1274" s="28"/>
      <c r="K1274" s="28"/>
      <c r="L1274" s="28"/>
      <c r="M1274" s="28"/>
      <c r="N1274" s="28"/>
      <c r="O1274" s="28"/>
      <c r="P1274" s="28"/>
    </row>
    <row r="1275" spans="4:16">
      <c r="D1275" s="28"/>
      <c r="E1275" s="28"/>
      <c r="F1275" s="28"/>
      <c r="G1275" s="28"/>
      <c r="H1275" s="28"/>
      <c r="I1275" s="28"/>
      <c r="J1275" s="28"/>
      <c r="K1275" s="28"/>
      <c r="L1275" s="28"/>
      <c r="M1275" s="28"/>
      <c r="N1275" s="28"/>
      <c r="O1275" s="28"/>
      <c r="P1275" s="28"/>
    </row>
    <row r="1276" spans="4:16">
      <c r="D1276" s="28"/>
      <c r="E1276" s="28"/>
      <c r="F1276" s="28"/>
      <c r="G1276" s="28"/>
      <c r="H1276" s="28"/>
      <c r="I1276" s="28"/>
      <c r="J1276" s="28"/>
      <c r="K1276" s="28"/>
      <c r="L1276" s="28"/>
      <c r="M1276" s="28"/>
      <c r="N1276" s="28"/>
      <c r="O1276" s="28"/>
      <c r="P1276" s="28"/>
    </row>
    <row r="1277" spans="4:16">
      <c r="D1277" s="28"/>
      <c r="E1277" s="28"/>
      <c r="F1277" s="28"/>
      <c r="G1277" s="28"/>
      <c r="H1277" s="28"/>
      <c r="I1277" s="28"/>
      <c r="J1277" s="28"/>
      <c r="K1277" s="28"/>
      <c r="L1277" s="28"/>
      <c r="M1277" s="28"/>
      <c r="N1277" s="28"/>
      <c r="O1277" s="28"/>
      <c r="P1277" s="28"/>
    </row>
    <row r="1278" spans="4:16">
      <c r="D1278" s="28"/>
      <c r="E1278" s="28"/>
      <c r="F1278" s="28"/>
      <c r="G1278" s="28"/>
      <c r="H1278" s="28"/>
      <c r="I1278" s="28"/>
      <c r="J1278" s="28"/>
      <c r="K1278" s="28"/>
      <c r="L1278" s="28"/>
      <c r="M1278" s="28"/>
      <c r="N1278" s="28"/>
      <c r="O1278" s="28"/>
      <c r="P1278" s="28"/>
    </row>
    <row r="1279" spans="4:16">
      <c r="D1279" s="28"/>
      <c r="E1279" s="28"/>
      <c r="F1279" s="28"/>
      <c r="G1279" s="28"/>
      <c r="H1279" s="28"/>
      <c r="I1279" s="28"/>
      <c r="J1279" s="28"/>
      <c r="K1279" s="28"/>
      <c r="L1279" s="28"/>
      <c r="M1279" s="28"/>
      <c r="N1279" s="28"/>
      <c r="O1279" s="28"/>
      <c r="P1279" s="28"/>
    </row>
    <row r="1280" spans="4:16">
      <c r="D1280" s="28"/>
      <c r="E1280" s="28"/>
      <c r="F1280" s="28"/>
      <c r="G1280" s="28"/>
      <c r="H1280" s="28"/>
      <c r="I1280" s="28"/>
      <c r="J1280" s="28"/>
      <c r="K1280" s="28"/>
      <c r="L1280" s="28"/>
      <c r="M1280" s="28"/>
      <c r="N1280" s="28"/>
      <c r="O1280" s="28"/>
      <c r="P1280" s="28"/>
    </row>
    <row r="1281" spans="4:16">
      <c r="D1281" s="28"/>
      <c r="E1281" s="28"/>
      <c r="F1281" s="28"/>
      <c r="G1281" s="28"/>
      <c r="H1281" s="28"/>
      <c r="I1281" s="28"/>
      <c r="J1281" s="28"/>
      <c r="K1281" s="28"/>
      <c r="L1281" s="28"/>
      <c r="M1281" s="28"/>
      <c r="N1281" s="28"/>
      <c r="O1281" s="28"/>
      <c r="P1281" s="28"/>
    </row>
    <row r="1282" spans="4:16">
      <c r="D1282" s="28"/>
      <c r="E1282" s="28"/>
      <c r="F1282" s="28"/>
      <c r="G1282" s="28"/>
      <c r="H1282" s="28"/>
      <c r="I1282" s="28"/>
      <c r="J1282" s="28"/>
      <c r="K1282" s="28"/>
      <c r="L1282" s="28"/>
      <c r="M1282" s="28"/>
      <c r="N1282" s="28"/>
      <c r="O1282" s="28"/>
      <c r="P1282" s="28"/>
    </row>
    <row r="1283" spans="4:16">
      <c r="D1283" s="28"/>
      <c r="E1283" s="28"/>
      <c r="F1283" s="28"/>
      <c r="G1283" s="28"/>
      <c r="H1283" s="28"/>
      <c r="I1283" s="28"/>
      <c r="J1283" s="28"/>
      <c r="K1283" s="28"/>
      <c r="L1283" s="28"/>
      <c r="M1283" s="28"/>
      <c r="N1283" s="28"/>
      <c r="O1283" s="28"/>
      <c r="P1283" s="28"/>
    </row>
    <row r="1284" spans="4:16">
      <c r="D1284" s="28"/>
      <c r="E1284" s="28"/>
      <c r="F1284" s="28"/>
      <c r="G1284" s="28"/>
      <c r="H1284" s="28"/>
      <c r="I1284" s="28"/>
      <c r="J1284" s="28"/>
      <c r="K1284" s="28"/>
      <c r="L1284" s="28"/>
      <c r="M1284" s="28"/>
      <c r="N1284" s="28"/>
      <c r="O1284" s="28"/>
      <c r="P1284" s="28"/>
    </row>
    <row r="1285" spans="4:16">
      <c r="D1285" s="28"/>
      <c r="E1285" s="28"/>
      <c r="F1285" s="28"/>
      <c r="G1285" s="28"/>
      <c r="H1285" s="28"/>
      <c r="I1285" s="28"/>
      <c r="J1285" s="28"/>
      <c r="K1285" s="28"/>
      <c r="L1285" s="28"/>
      <c r="M1285" s="28"/>
      <c r="N1285" s="28"/>
      <c r="O1285" s="28"/>
      <c r="P1285" s="28"/>
    </row>
    <row r="1286" spans="4:16">
      <c r="D1286" s="28"/>
      <c r="E1286" s="28"/>
      <c r="F1286" s="28"/>
      <c r="G1286" s="28"/>
      <c r="H1286" s="28"/>
      <c r="I1286" s="28"/>
      <c r="J1286" s="28"/>
      <c r="K1286" s="28"/>
      <c r="L1286" s="28"/>
      <c r="M1286" s="28"/>
      <c r="N1286" s="28"/>
      <c r="O1286" s="28"/>
      <c r="P1286" s="28"/>
    </row>
    <row r="1287" spans="4:16">
      <c r="D1287" s="28"/>
      <c r="E1287" s="28"/>
      <c r="F1287" s="28"/>
      <c r="G1287" s="28"/>
      <c r="H1287" s="28"/>
      <c r="I1287" s="28"/>
      <c r="J1287" s="28"/>
      <c r="K1287" s="28"/>
      <c r="L1287" s="28"/>
      <c r="M1287" s="28"/>
      <c r="N1287" s="28"/>
      <c r="O1287" s="28"/>
      <c r="P1287" s="28"/>
    </row>
    <row r="1288" spans="4:16">
      <c r="D1288" s="28"/>
      <c r="E1288" s="28"/>
      <c r="F1288" s="28"/>
      <c r="G1288" s="28"/>
      <c r="H1288" s="28"/>
      <c r="I1288" s="28"/>
      <c r="J1288" s="28"/>
      <c r="K1288" s="28"/>
      <c r="L1288" s="28"/>
      <c r="M1288" s="28"/>
      <c r="N1288" s="28"/>
      <c r="O1288" s="28"/>
      <c r="P1288" s="28"/>
    </row>
    <row r="1289" spans="4:16">
      <c r="D1289" s="28"/>
      <c r="E1289" s="28"/>
      <c r="F1289" s="28"/>
      <c r="G1289" s="28"/>
      <c r="H1289" s="28"/>
      <c r="I1289" s="28"/>
      <c r="J1289" s="28"/>
      <c r="K1289" s="28"/>
      <c r="L1289" s="28"/>
      <c r="M1289" s="28"/>
      <c r="N1289" s="28"/>
      <c r="O1289" s="28"/>
      <c r="P1289" s="28"/>
    </row>
    <row r="1290" spans="4:16">
      <c r="D1290" s="28"/>
      <c r="E1290" s="28"/>
      <c r="F1290" s="28"/>
      <c r="G1290" s="28"/>
      <c r="H1290" s="28"/>
      <c r="I1290" s="28"/>
      <c r="J1290" s="28"/>
      <c r="K1290" s="28"/>
      <c r="L1290" s="28"/>
      <c r="M1290" s="28"/>
      <c r="N1290" s="28"/>
      <c r="O1290" s="28"/>
      <c r="P1290" s="28"/>
    </row>
    <row r="1291" spans="4:16">
      <c r="D1291" s="28"/>
      <c r="E1291" s="28"/>
      <c r="F1291" s="28"/>
      <c r="G1291" s="28"/>
      <c r="H1291" s="28"/>
      <c r="I1291" s="28"/>
      <c r="J1291" s="28"/>
      <c r="K1291" s="28"/>
      <c r="L1291" s="28"/>
      <c r="M1291" s="28"/>
      <c r="N1291" s="28"/>
      <c r="O1291" s="28"/>
      <c r="P1291" s="28"/>
    </row>
    <row r="1292" spans="4:16">
      <c r="D1292" s="28"/>
      <c r="E1292" s="28"/>
      <c r="F1292" s="28"/>
      <c r="G1292" s="28"/>
      <c r="H1292" s="28"/>
      <c r="I1292" s="28"/>
      <c r="J1292" s="28"/>
      <c r="K1292" s="28"/>
      <c r="L1292" s="28"/>
      <c r="M1292" s="28"/>
      <c r="N1292" s="28"/>
      <c r="O1292" s="28"/>
      <c r="P1292" s="28"/>
    </row>
    <row r="1293" spans="4:16">
      <c r="D1293" s="28"/>
      <c r="E1293" s="28"/>
      <c r="F1293" s="28"/>
      <c r="G1293" s="28"/>
      <c r="H1293" s="28"/>
      <c r="I1293" s="28"/>
      <c r="J1293" s="28"/>
      <c r="K1293" s="28"/>
      <c r="L1293" s="28"/>
      <c r="M1293" s="28"/>
      <c r="N1293" s="28"/>
      <c r="O1293" s="28"/>
      <c r="P1293" s="28"/>
    </row>
    <row r="1294" spans="4:16">
      <c r="D1294" s="28"/>
      <c r="E1294" s="28"/>
      <c r="F1294" s="28"/>
      <c r="G1294" s="28"/>
      <c r="H1294" s="28"/>
      <c r="I1294" s="28"/>
      <c r="J1294" s="28"/>
      <c r="K1294" s="28"/>
      <c r="L1294" s="28"/>
      <c r="M1294" s="28"/>
      <c r="N1294" s="28"/>
      <c r="O1294" s="28"/>
      <c r="P1294" s="28"/>
    </row>
    <row r="1295" spans="4:16">
      <c r="D1295" s="28"/>
      <c r="E1295" s="28"/>
      <c r="F1295" s="28"/>
      <c r="G1295" s="28"/>
      <c r="H1295" s="28"/>
      <c r="I1295" s="28"/>
      <c r="J1295" s="28"/>
      <c r="K1295" s="28"/>
      <c r="L1295" s="28"/>
      <c r="M1295" s="28"/>
      <c r="N1295" s="28"/>
      <c r="O1295" s="28"/>
      <c r="P1295" s="28"/>
    </row>
    <row r="1296" spans="4:16">
      <c r="D1296" s="28"/>
      <c r="E1296" s="28"/>
      <c r="F1296" s="28"/>
      <c r="G1296" s="28"/>
      <c r="H1296" s="28"/>
      <c r="I1296" s="28"/>
      <c r="J1296" s="28"/>
      <c r="K1296" s="28"/>
      <c r="L1296" s="28"/>
      <c r="M1296" s="28"/>
      <c r="N1296" s="28"/>
      <c r="O1296" s="28"/>
      <c r="P1296" s="28"/>
    </row>
    <row r="1297" spans="4:16">
      <c r="D1297" s="28"/>
      <c r="E1297" s="28"/>
      <c r="F1297" s="28"/>
      <c r="G1297" s="28"/>
      <c r="H1297" s="28"/>
      <c r="I1297" s="28"/>
      <c r="J1297" s="28"/>
      <c r="K1297" s="28"/>
      <c r="L1297" s="28"/>
      <c r="M1297" s="28"/>
      <c r="N1297" s="28"/>
      <c r="O1297" s="28"/>
      <c r="P1297" s="28"/>
    </row>
    <row r="1298" spans="4:16">
      <c r="D1298" s="28"/>
      <c r="E1298" s="28"/>
      <c r="F1298" s="28"/>
      <c r="G1298" s="28"/>
      <c r="H1298" s="28"/>
      <c r="I1298" s="28"/>
      <c r="J1298" s="28"/>
      <c r="K1298" s="28"/>
      <c r="L1298" s="28"/>
      <c r="M1298" s="28"/>
      <c r="N1298" s="28"/>
      <c r="O1298" s="28"/>
      <c r="P1298" s="28"/>
    </row>
    <row r="1299" spans="4:16">
      <c r="D1299" s="28"/>
      <c r="E1299" s="28"/>
      <c r="F1299" s="28"/>
      <c r="G1299" s="28"/>
      <c r="H1299" s="28"/>
      <c r="I1299" s="28"/>
      <c r="J1299" s="28"/>
      <c r="K1299" s="28"/>
      <c r="L1299" s="28"/>
      <c r="M1299" s="28"/>
      <c r="N1299" s="28"/>
      <c r="O1299" s="28"/>
      <c r="P1299" s="28"/>
    </row>
    <row r="1300" spans="4:16">
      <c r="D1300" s="28"/>
      <c r="E1300" s="28"/>
      <c r="F1300" s="28"/>
      <c r="G1300" s="28"/>
      <c r="H1300" s="28"/>
      <c r="I1300" s="28"/>
      <c r="J1300" s="28"/>
      <c r="K1300" s="28"/>
      <c r="L1300" s="28"/>
      <c r="M1300" s="28"/>
      <c r="N1300" s="28"/>
      <c r="O1300" s="28"/>
      <c r="P1300" s="28"/>
    </row>
    <row r="1301" spans="4:16">
      <c r="D1301" s="28"/>
      <c r="E1301" s="28"/>
      <c r="F1301" s="28"/>
      <c r="G1301" s="28"/>
      <c r="H1301" s="28"/>
      <c r="I1301" s="28"/>
      <c r="J1301" s="28"/>
      <c r="K1301" s="28"/>
      <c r="L1301" s="28"/>
      <c r="M1301" s="28"/>
      <c r="N1301" s="28"/>
      <c r="O1301" s="28"/>
      <c r="P1301" s="28"/>
    </row>
    <row r="1302" spans="4:16">
      <c r="D1302" s="28"/>
      <c r="E1302" s="28"/>
      <c r="F1302" s="28"/>
      <c r="G1302" s="28"/>
      <c r="H1302" s="28"/>
      <c r="I1302" s="28"/>
      <c r="J1302" s="28"/>
      <c r="K1302" s="28"/>
      <c r="L1302" s="28"/>
      <c r="M1302" s="28"/>
      <c r="N1302" s="28"/>
      <c r="O1302" s="28"/>
      <c r="P1302" s="28"/>
    </row>
    <row r="1303" spans="4:16">
      <c r="D1303" s="28"/>
      <c r="E1303" s="28"/>
      <c r="F1303" s="28"/>
      <c r="G1303" s="28"/>
      <c r="H1303" s="28"/>
      <c r="I1303" s="28"/>
      <c r="J1303" s="28"/>
      <c r="K1303" s="28"/>
      <c r="L1303" s="28"/>
      <c r="M1303" s="28"/>
      <c r="N1303" s="28"/>
      <c r="O1303" s="28"/>
      <c r="P1303" s="28"/>
    </row>
    <row r="1304" spans="4:16">
      <c r="D1304" s="28"/>
      <c r="E1304" s="28"/>
      <c r="F1304" s="28"/>
      <c r="G1304" s="28"/>
      <c r="H1304" s="28"/>
      <c r="I1304" s="28"/>
      <c r="J1304" s="28"/>
      <c r="K1304" s="28"/>
      <c r="L1304" s="28"/>
      <c r="M1304" s="28"/>
      <c r="N1304" s="28"/>
      <c r="O1304" s="28"/>
      <c r="P1304" s="28"/>
    </row>
    <row r="1305" spans="4:16">
      <c r="D1305" s="28"/>
      <c r="E1305" s="28"/>
      <c r="F1305" s="28"/>
      <c r="G1305" s="28"/>
      <c r="H1305" s="28"/>
      <c r="I1305" s="28"/>
      <c r="J1305" s="28"/>
      <c r="K1305" s="28"/>
      <c r="L1305" s="28"/>
      <c r="M1305" s="28"/>
      <c r="N1305" s="28"/>
      <c r="O1305" s="28"/>
      <c r="P1305" s="28"/>
    </row>
    <row r="1306" spans="4:16">
      <c r="D1306" s="28"/>
      <c r="E1306" s="28"/>
      <c r="F1306" s="28"/>
      <c r="G1306" s="28"/>
      <c r="H1306" s="28"/>
      <c r="I1306" s="28"/>
      <c r="J1306" s="28"/>
      <c r="K1306" s="28"/>
      <c r="L1306" s="28"/>
      <c r="M1306" s="28"/>
      <c r="N1306" s="28"/>
      <c r="O1306" s="28"/>
      <c r="P1306" s="28"/>
    </row>
    <row r="1307" spans="4:16">
      <c r="D1307" s="28"/>
      <c r="E1307" s="28"/>
      <c r="F1307" s="28"/>
      <c r="G1307" s="28"/>
      <c r="H1307" s="28"/>
      <c r="I1307" s="28"/>
      <c r="J1307" s="28"/>
      <c r="K1307" s="28"/>
      <c r="L1307" s="28"/>
      <c r="M1307" s="28"/>
      <c r="N1307" s="28"/>
      <c r="O1307" s="28"/>
      <c r="P1307" s="28"/>
    </row>
    <row r="1308" spans="4:16">
      <c r="D1308" s="28"/>
      <c r="E1308" s="28"/>
      <c r="F1308" s="28"/>
      <c r="G1308" s="28"/>
      <c r="H1308" s="28"/>
      <c r="I1308" s="28"/>
      <c r="J1308" s="28"/>
      <c r="K1308" s="28"/>
      <c r="L1308" s="28"/>
      <c r="M1308" s="28"/>
      <c r="N1308" s="28"/>
      <c r="O1308" s="28"/>
      <c r="P1308" s="28"/>
    </row>
    <row r="1309" spans="4:16">
      <c r="D1309" s="28"/>
      <c r="E1309" s="28"/>
      <c r="F1309" s="28"/>
      <c r="G1309" s="28"/>
      <c r="H1309" s="28"/>
      <c r="I1309" s="28"/>
      <c r="J1309" s="28"/>
      <c r="K1309" s="28"/>
      <c r="L1309" s="28"/>
      <c r="M1309" s="28"/>
      <c r="N1309" s="28"/>
      <c r="O1309" s="28"/>
      <c r="P1309" s="28"/>
    </row>
    <row r="1310" spans="4:16">
      <c r="D1310" s="28"/>
      <c r="E1310" s="28"/>
      <c r="F1310" s="28"/>
      <c r="G1310" s="28"/>
      <c r="H1310" s="28"/>
      <c r="I1310" s="28"/>
      <c r="J1310" s="28"/>
      <c r="K1310" s="28"/>
      <c r="L1310" s="28"/>
      <c r="M1310" s="28"/>
      <c r="N1310" s="28"/>
      <c r="O1310" s="28"/>
      <c r="P1310" s="28"/>
    </row>
    <row r="1311" spans="4:16">
      <c r="D1311" s="28"/>
      <c r="E1311" s="28"/>
      <c r="F1311" s="28"/>
      <c r="G1311" s="28"/>
      <c r="H1311" s="28"/>
      <c r="I1311" s="28"/>
      <c r="J1311" s="28"/>
      <c r="K1311" s="28"/>
      <c r="L1311" s="28"/>
      <c r="M1311" s="28"/>
      <c r="N1311" s="28"/>
      <c r="O1311" s="28"/>
      <c r="P1311" s="28"/>
    </row>
    <row r="1312" spans="4:16">
      <c r="D1312" s="28"/>
      <c r="E1312" s="28"/>
      <c r="F1312" s="28"/>
      <c r="G1312" s="28"/>
      <c r="H1312" s="28"/>
      <c r="I1312" s="28"/>
      <c r="J1312" s="28"/>
      <c r="K1312" s="28"/>
      <c r="L1312" s="28"/>
      <c r="M1312" s="28"/>
      <c r="N1312" s="28"/>
      <c r="O1312" s="28"/>
      <c r="P1312" s="28"/>
    </row>
    <row r="1313" spans="4:16">
      <c r="D1313" s="28"/>
      <c r="E1313" s="28"/>
      <c r="F1313" s="28"/>
      <c r="G1313" s="28"/>
      <c r="H1313" s="28"/>
      <c r="I1313" s="28"/>
      <c r="J1313" s="28"/>
      <c r="K1313" s="28"/>
      <c r="L1313" s="28"/>
      <c r="M1313" s="28"/>
      <c r="N1313" s="28"/>
      <c r="O1313" s="28"/>
      <c r="P1313" s="28"/>
    </row>
    <row r="1314" spans="4:16">
      <c r="D1314" s="28"/>
      <c r="E1314" s="28"/>
      <c r="F1314" s="28"/>
      <c r="G1314" s="28"/>
      <c r="H1314" s="28"/>
      <c r="I1314" s="28"/>
      <c r="J1314" s="28"/>
      <c r="K1314" s="28"/>
      <c r="L1314" s="28"/>
      <c r="M1314" s="28"/>
      <c r="N1314" s="28"/>
      <c r="O1314" s="28"/>
      <c r="P1314" s="28"/>
    </row>
    <row r="1315" spans="4:16">
      <c r="D1315" s="28"/>
      <c r="E1315" s="28"/>
      <c r="F1315" s="28"/>
      <c r="G1315" s="28"/>
      <c r="H1315" s="28"/>
      <c r="I1315" s="28"/>
      <c r="J1315" s="28"/>
      <c r="K1315" s="28"/>
      <c r="L1315" s="28"/>
      <c r="M1315" s="28"/>
      <c r="N1315" s="28"/>
      <c r="O1315" s="28"/>
      <c r="P1315" s="28"/>
    </row>
    <row r="1316" spans="4:16">
      <c r="D1316" s="28"/>
      <c r="E1316" s="28"/>
      <c r="F1316" s="28"/>
      <c r="G1316" s="28"/>
      <c r="H1316" s="28"/>
      <c r="I1316" s="28"/>
      <c r="J1316" s="28"/>
      <c r="K1316" s="28"/>
      <c r="L1316" s="28"/>
      <c r="M1316" s="28"/>
      <c r="N1316" s="28"/>
      <c r="O1316" s="28"/>
      <c r="P1316" s="28"/>
    </row>
    <row r="1317" spans="4:16">
      <c r="D1317" s="28"/>
      <c r="E1317" s="28"/>
      <c r="F1317" s="28"/>
      <c r="G1317" s="28"/>
      <c r="H1317" s="28"/>
      <c r="I1317" s="28"/>
      <c r="J1317" s="28"/>
      <c r="K1317" s="28"/>
      <c r="L1317" s="28"/>
      <c r="M1317" s="28"/>
      <c r="N1317" s="28"/>
      <c r="O1317" s="28"/>
      <c r="P1317" s="28"/>
    </row>
    <row r="1318" spans="4:16">
      <c r="D1318" s="28"/>
      <c r="E1318" s="28"/>
      <c r="F1318" s="28"/>
      <c r="G1318" s="28"/>
      <c r="H1318" s="28"/>
      <c r="I1318" s="28"/>
      <c r="J1318" s="28"/>
      <c r="K1318" s="28"/>
      <c r="L1318" s="28"/>
      <c r="M1318" s="28"/>
      <c r="N1318" s="28"/>
      <c r="O1318" s="28"/>
      <c r="P1318" s="28"/>
    </row>
    <row r="1319" spans="4:16">
      <c r="D1319" s="28"/>
      <c r="E1319" s="28"/>
      <c r="F1319" s="28"/>
      <c r="G1319" s="28"/>
      <c r="H1319" s="28"/>
      <c r="I1319" s="28"/>
      <c r="J1319" s="28"/>
      <c r="K1319" s="28"/>
      <c r="L1319" s="28"/>
      <c r="M1319" s="28"/>
      <c r="N1319" s="28"/>
      <c r="O1319" s="28"/>
      <c r="P1319" s="28"/>
    </row>
    <row r="1320" spans="4:16">
      <c r="D1320" s="28"/>
      <c r="E1320" s="28"/>
      <c r="F1320" s="28"/>
      <c r="G1320" s="28"/>
      <c r="H1320" s="28"/>
      <c r="I1320" s="28"/>
      <c r="J1320" s="28"/>
      <c r="K1320" s="28"/>
      <c r="L1320" s="28"/>
      <c r="M1320" s="28"/>
      <c r="N1320" s="28"/>
      <c r="O1320" s="28"/>
      <c r="P1320" s="28"/>
    </row>
    <row r="1321" spans="4:16">
      <c r="D1321" s="28"/>
      <c r="E1321" s="28"/>
      <c r="F1321" s="28"/>
      <c r="G1321" s="28"/>
      <c r="H1321" s="28"/>
      <c r="I1321" s="28"/>
      <c r="J1321" s="28"/>
      <c r="K1321" s="28"/>
      <c r="L1321" s="28"/>
      <c r="M1321" s="28"/>
      <c r="N1321" s="28"/>
      <c r="O1321" s="28"/>
      <c r="P1321" s="28"/>
    </row>
    <row r="1322" spans="4:16">
      <c r="D1322" s="28"/>
      <c r="E1322" s="28"/>
      <c r="F1322" s="28"/>
      <c r="G1322" s="28"/>
      <c r="H1322" s="28"/>
      <c r="I1322" s="28"/>
      <c r="J1322" s="28"/>
      <c r="K1322" s="28"/>
      <c r="L1322" s="28"/>
      <c r="M1322" s="28"/>
      <c r="N1322" s="28"/>
      <c r="O1322" s="28"/>
      <c r="P1322" s="28"/>
    </row>
    <row r="1323" spans="4:16">
      <c r="D1323" s="28"/>
      <c r="E1323" s="28"/>
      <c r="F1323" s="28"/>
      <c r="G1323" s="28"/>
      <c r="H1323" s="28"/>
      <c r="I1323" s="28"/>
      <c r="J1323" s="28"/>
      <c r="K1323" s="28"/>
      <c r="L1323" s="28"/>
      <c r="M1323" s="28"/>
      <c r="N1323" s="28"/>
      <c r="O1323" s="28"/>
      <c r="P1323" s="28"/>
    </row>
    <row r="1324" spans="4:16">
      <c r="D1324" s="28"/>
      <c r="E1324" s="28"/>
      <c r="F1324" s="28"/>
      <c r="G1324" s="28"/>
      <c r="H1324" s="28"/>
      <c r="I1324" s="28"/>
      <c r="J1324" s="28"/>
      <c r="K1324" s="28"/>
      <c r="L1324" s="28"/>
      <c r="M1324" s="28"/>
      <c r="N1324" s="28"/>
      <c r="O1324" s="28"/>
      <c r="P1324" s="28"/>
    </row>
    <row r="1325" spans="4:16">
      <c r="D1325" s="28"/>
      <c r="E1325" s="28"/>
      <c r="F1325" s="28"/>
      <c r="G1325" s="28"/>
      <c r="H1325" s="28"/>
      <c r="I1325" s="28"/>
      <c r="J1325" s="28"/>
      <c r="K1325" s="28"/>
      <c r="L1325" s="28"/>
      <c r="M1325" s="28"/>
      <c r="N1325" s="28"/>
      <c r="O1325" s="28"/>
      <c r="P1325" s="28"/>
    </row>
    <row r="1326" spans="4:16">
      <c r="D1326" s="28"/>
      <c r="E1326" s="28"/>
      <c r="F1326" s="28"/>
      <c r="G1326" s="28"/>
      <c r="H1326" s="28"/>
      <c r="I1326" s="28"/>
      <c r="J1326" s="28"/>
      <c r="K1326" s="28"/>
      <c r="L1326" s="28"/>
      <c r="M1326" s="28"/>
      <c r="N1326" s="28"/>
      <c r="O1326" s="28"/>
      <c r="P1326" s="28"/>
    </row>
    <row r="1327" spans="4:16">
      <c r="D1327" s="28"/>
      <c r="E1327" s="28"/>
      <c r="F1327" s="28"/>
      <c r="G1327" s="28"/>
      <c r="H1327" s="28"/>
      <c r="I1327" s="28"/>
      <c r="J1327" s="28"/>
      <c r="K1327" s="28"/>
      <c r="L1327" s="28"/>
      <c r="M1327" s="28"/>
      <c r="N1327" s="28"/>
      <c r="O1327" s="28"/>
      <c r="P1327" s="28"/>
    </row>
    <row r="1328" spans="4:16">
      <c r="D1328" s="28"/>
      <c r="E1328" s="28"/>
      <c r="F1328" s="28"/>
      <c r="G1328" s="28"/>
      <c r="H1328" s="28"/>
      <c r="I1328" s="28"/>
      <c r="J1328" s="28"/>
      <c r="K1328" s="28"/>
      <c r="L1328" s="28"/>
      <c r="M1328" s="28"/>
      <c r="N1328" s="28"/>
      <c r="O1328" s="28"/>
      <c r="P1328" s="28"/>
    </row>
    <row r="1329" spans="4:16">
      <c r="D1329" s="28"/>
      <c r="E1329" s="28"/>
      <c r="F1329" s="28"/>
      <c r="G1329" s="28"/>
      <c r="H1329" s="28"/>
      <c r="I1329" s="28"/>
      <c r="J1329" s="28"/>
      <c r="K1329" s="28"/>
      <c r="L1329" s="28"/>
      <c r="M1329" s="28"/>
      <c r="N1329" s="28"/>
      <c r="O1329" s="28"/>
      <c r="P1329" s="28"/>
    </row>
    <row r="1330" spans="4:16">
      <c r="D1330" s="28"/>
      <c r="E1330" s="28"/>
      <c r="F1330" s="28"/>
      <c r="G1330" s="28"/>
      <c r="H1330" s="28"/>
      <c r="I1330" s="28"/>
      <c r="J1330" s="28"/>
      <c r="K1330" s="28"/>
      <c r="L1330" s="28"/>
      <c r="M1330" s="28"/>
      <c r="N1330" s="28"/>
      <c r="O1330" s="28"/>
      <c r="P1330" s="28"/>
    </row>
    <row r="1331" spans="4:16">
      <c r="D1331" s="28"/>
      <c r="E1331" s="28"/>
      <c r="F1331" s="28"/>
      <c r="G1331" s="28"/>
      <c r="H1331" s="28"/>
      <c r="I1331" s="28"/>
      <c r="J1331" s="28"/>
      <c r="K1331" s="28"/>
      <c r="L1331" s="28"/>
      <c r="M1331" s="28"/>
      <c r="N1331" s="28"/>
      <c r="O1331" s="28"/>
      <c r="P1331" s="28"/>
    </row>
    <row r="1332" spans="4:16">
      <c r="D1332" s="28"/>
      <c r="E1332" s="28"/>
      <c r="F1332" s="28"/>
      <c r="G1332" s="28"/>
      <c r="H1332" s="28"/>
      <c r="I1332" s="28"/>
      <c r="J1332" s="28"/>
      <c r="K1332" s="28"/>
      <c r="L1332" s="28"/>
      <c r="M1332" s="28"/>
      <c r="N1332" s="28"/>
      <c r="O1332" s="28"/>
      <c r="P1332" s="28"/>
    </row>
    <row r="1333" spans="4:16">
      <c r="D1333" s="28"/>
      <c r="E1333" s="28"/>
      <c r="F1333" s="28"/>
      <c r="G1333" s="28"/>
      <c r="H1333" s="28"/>
      <c r="I1333" s="28"/>
      <c r="J1333" s="28"/>
      <c r="K1333" s="28"/>
      <c r="L1333" s="28"/>
      <c r="M1333" s="28"/>
      <c r="N1333" s="28"/>
      <c r="O1333" s="28"/>
      <c r="P1333" s="28"/>
    </row>
    <row r="1334" spans="4:16">
      <c r="D1334" s="28"/>
      <c r="E1334" s="28"/>
      <c r="F1334" s="28"/>
      <c r="G1334" s="28"/>
      <c r="H1334" s="28"/>
      <c r="I1334" s="28"/>
      <c r="J1334" s="28"/>
      <c r="K1334" s="28"/>
      <c r="L1334" s="28"/>
      <c r="M1334" s="28"/>
      <c r="N1334" s="28"/>
      <c r="O1334" s="28"/>
      <c r="P1334" s="28"/>
    </row>
    <row r="1335" spans="4:16">
      <c r="D1335" s="28"/>
      <c r="E1335" s="28"/>
      <c r="F1335" s="28"/>
      <c r="G1335" s="28"/>
      <c r="H1335" s="28"/>
      <c r="I1335" s="28"/>
      <c r="J1335" s="28"/>
      <c r="K1335" s="28"/>
      <c r="L1335" s="28"/>
      <c r="M1335" s="28"/>
      <c r="N1335" s="28"/>
      <c r="O1335" s="28"/>
      <c r="P1335" s="28"/>
    </row>
    <row r="1336" spans="4:16">
      <c r="D1336" s="28"/>
      <c r="E1336" s="28"/>
      <c r="F1336" s="28"/>
      <c r="G1336" s="28"/>
      <c r="H1336" s="28"/>
      <c r="I1336" s="28"/>
      <c r="J1336" s="28"/>
      <c r="K1336" s="28"/>
      <c r="L1336" s="28"/>
      <c r="M1336" s="28"/>
      <c r="N1336" s="28"/>
      <c r="O1336" s="28"/>
      <c r="P1336" s="28"/>
    </row>
    <row r="1337" spans="4:16">
      <c r="D1337" s="28"/>
      <c r="E1337" s="28"/>
      <c r="F1337" s="28"/>
      <c r="G1337" s="28"/>
      <c r="H1337" s="28"/>
      <c r="I1337" s="28"/>
      <c r="J1337" s="28"/>
      <c r="K1337" s="28"/>
      <c r="L1337" s="28"/>
      <c r="M1337" s="28"/>
      <c r="N1337" s="28"/>
      <c r="O1337" s="28"/>
      <c r="P1337" s="28"/>
    </row>
    <row r="1338" spans="4:16">
      <c r="D1338" s="28"/>
      <c r="E1338" s="28"/>
      <c r="F1338" s="28"/>
      <c r="G1338" s="28"/>
      <c r="H1338" s="28"/>
      <c r="I1338" s="28"/>
      <c r="J1338" s="28"/>
      <c r="K1338" s="28"/>
      <c r="L1338" s="28"/>
      <c r="M1338" s="28"/>
      <c r="N1338" s="28"/>
      <c r="O1338" s="28"/>
      <c r="P1338" s="28"/>
    </row>
    <row r="1339" spans="4:16">
      <c r="D1339" s="28"/>
      <c r="E1339" s="28"/>
      <c r="F1339" s="28"/>
      <c r="G1339" s="28"/>
      <c r="H1339" s="28"/>
      <c r="I1339" s="28"/>
      <c r="J1339" s="28"/>
      <c r="K1339" s="28"/>
      <c r="L1339" s="28"/>
      <c r="M1339" s="28"/>
      <c r="N1339" s="28"/>
      <c r="O1339" s="28"/>
      <c r="P1339" s="28"/>
    </row>
    <row r="1340" spans="4:16">
      <c r="D1340" s="28"/>
      <c r="E1340" s="28"/>
      <c r="F1340" s="28"/>
      <c r="G1340" s="28"/>
      <c r="H1340" s="28"/>
      <c r="I1340" s="28"/>
      <c r="J1340" s="28"/>
      <c r="K1340" s="28"/>
      <c r="L1340" s="28"/>
      <c r="M1340" s="28"/>
      <c r="N1340" s="28"/>
      <c r="O1340" s="28"/>
      <c r="P1340" s="28"/>
    </row>
    <row r="1341" spans="4:16">
      <c r="D1341" s="28"/>
      <c r="E1341" s="28"/>
      <c r="F1341" s="28"/>
      <c r="G1341" s="28"/>
      <c r="H1341" s="28"/>
      <c r="I1341" s="28"/>
      <c r="J1341" s="28"/>
      <c r="K1341" s="28"/>
      <c r="L1341" s="28"/>
      <c r="M1341" s="28"/>
      <c r="N1341" s="28"/>
      <c r="O1341" s="28"/>
      <c r="P1341" s="28"/>
    </row>
    <row r="1342" spans="4:16">
      <c r="D1342" s="28"/>
      <c r="E1342" s="28"/>
      <c r="F1342" s="28"/>
      <c r="G1342" s="28"/>
      <c r="H1342" s="28"/>
      <c r="I1342" s="28"/>
      <c r="J1342" s="28"/>
      <c r="K1342" s="28"/>
      <c r="L1342" s="28"/>
      <c r="M1342" s="28"/>
      <c r="N1342" s="28"/>
      <c r="O1342" s="28"/>
      <c r="P1342" s="28"/>
    </row>
    <row r="1343" spans="4:16">
      <c r="D1343" s="28"/>
      <c r="E1343" s="28"/>
      <c r="F1343" s="28"/>
      <c r="G1343" s="28"/>
      <c r="H1343" s="28"/>
      <c r="I1343" s="28"/>
      <c r="J1343" s="28"/>
      <c r="K1343" s="28"/>
      <c r="L1343" s="28"/>
      <c r="M1343" s="28"/>
      <c r="N1343" s="28"/>
      <c r="O1343" s="28"/>
      <c r="P1343" s="28"/>
    </row>
    <row r="1344" spans="4:16">
      <c r="D1344" s="28"/>
      <c r="E1344" s="28"/>
      <c r="F1344" s="28"/>
      <c r="G1344" s="28"/>
      <c r="H1344" s="28"/>
      <c r="I1344" s="28"/>
      <c r="J1344" s="28"/>
      <c r="K1344" s="28"/>
      <c r="L1344" s="28"/>
      <c r="M1344" s="28"/>
      <c r="N1344" s="28"/>
      <c r="O1344" s="28"/>
      <c r="P1344" s="28"/>
    </row>
    <row r="1345" spans="4:16">
      <c r="D1345" s="28"/>
      <c r="E1345" s="28"/>
      <c r="F1345" s="28"/>
      <c r="G1345" s="28"/>
      <c r="H1345" s="28"/>
      <c r="I1345" s="28"/>
      <c r="J1345" s="28"/>
      <c r="K1345" s="28"/>
      <c r="L1345" s="28"/>
      <c r="M1345" s="28"/>
      <c r="N1345" s="28"/>
      <c r="O1345" s="28"/>
      <c r="P1345" s="28"/>
    </row>
    <row r="1346" spans="4:16">
      <c r="D1346" s="28"/>
      <c r="E1346" s="28"/>
      <c r="F1346" s="28"/>
      <c r="G1346" s="28"/>
      <c r="H1346" s="28"/>
      <c r="I1346" s="28"/>
      <c r="J1346" s="28"/>
      <c r="K1346" s="28"/>
      <c r="L1346" s="28"/>
      <c r="M1346" s="28"/>
      <c r="N1346" s="28"/>
      <c r="O1346" s="28"/>
      <c r="P1346" s="28"/>
    </row>
    <row r="1347" spans="4:16">
      <c r="D1347" s="28"/>
      <c r="E1347" s="28"/>
      <c r="F1347" s="28"/>
      <c r="G1347" s="28"/>
      <c r="H1347" s="28"/>
      <c r="I1347" s="28"/>
      <c r="J1347" s="28"/>
      <c r="K1347" s="28"/>
      <c r="L1347" s="28"/>
      <c r="M1347" s="28"/>
      <c r="N1347" s="28"/>
      <c r="O1347" s="28"/>
      <c r="P1347" s="28"/>
    </row>
    <row r="1348" spans="4:16">
      <c r="D1348" s="28"/>
      <c r="E1348" s="28"/>
      <c r="F1348" s="28"/>
      <c r="G1348" s="28"/>
      <c r="H1348" s="28"/>
      <c r="I1348" s="28"/>
      <c r="J1348" s="28"/>
      <c r="K1348" s="28"/>
      <c r="L1348" s="28"/>
      <c r="M1348" s="28"/>
      <c r="N1348" s="28"/>
      <c r="O1348" s="28"/>
      <c r="P1348" s="28"/>
    </row>
    <row r="1349" spans="4:16">
      <c r="D1349" s="28"/>
      <c r="E1349" s="28"/>
      <c r="F1349" s="28"/>
      <c r="G1349" s="28"/>
      <c r="H1349" s="28"/>
      <c r="I1349" s="28"/>
      <c r="J1349" s="28"/>
      <c r="K1349" s="28"/>
      <c r="L1349" s="28"/>
      <c r="M1349" s="28"/>
      <c r="N1349" s="28"/>
      <c r="O1349" s="28"/>
      <c r="P1349" s="28"/>
    </row>
    <row r="1350" spans="4:16">
      <c r="D1350" s="28"/>
      <c r="E1350" s="28"/>
      <c r="F1350" s="28"/>
      <c r="G1350" s="28"/>
      <c r="H1350" s="28"/>
      <c r="I1350" s="28"/>
      <c r="J1350" s="28"/>
      <c r="K1350" s="28"/>
      <c r="L1350" s="28"/>
      <c r="M1350" s="28"/>
      <c r="N1350" s="28"/>
      <c r="O1350" s="28"/>
      <c r="P1350" s="28"/>
    </row>
    <row r="1351" spans="4:16">
      <c r="D1351" s="28"/>
      <c r="E1351" s="28"/>
      <c r="F1351" s="28"/>
      <c r="G1351" s="28"/>
      <c r="H1351" s="28"/>
      <c r="I1351" s="28"/>
      <c r="J1351" s="28"/>
      <c r="K1351" s="28"/>
      <c r="L1351" s="28"/>
      <c r="M1351" s="28"/>
      <c r="N1351" s="28"/>
      <c r="O1351" s="28"/>
      <c r="P1351" s="28"/>
    </row>
    <row r="1352" spans="4:16">
      <c r="D1352" s="28"/>
      <c r="E1352" s="28"/>
      <c r="F1352" s="28"/>
      <c r="G1352" s="28"/>
      <c r="H1352" s="28"/>
      <c r="I1352" s="28"/>
      <c r="J1352" s="28"/>
      <c r="K1352" s="28"/>
      <c r="L1352" s="28"/>
      <c r="M1352" s="28"/>
      <c r="N1352" s="28"/>
      <c r="O1352" s="28"/>
      <c r="P1352" s="28"/>
    </row>
    <row r="1353" spans="4:16">
      <c r="D1353" s="28"/>
      <c r="E1353" s="28"/>
      <c r="F1353" s="28"/>
      <c r="G1353" s="28"/>
      <c r="H1353" s="28"/>
      <c r="I1353" s="28"/>
      <c r="J1353" s="28"/>
      <c r="K1353" s="28"/>
      <c r="L1353" s="28"/>
      <c r="M1353" s="28"/>
      <c r="N1353" s="28"/>
      <c r="O1353" s="28"/>
      <c r="P1353" s="28"/>
    </row>
    <row r="1354" spans="4:16">
      <c r="D1354" s="28"/>
      <c r="E1354" s="28"/>
      <c r="F1354" s="28"/>
      <c r="G1354" s="28"/>
      <c r="H1354" s="28"/>
      <c r="I1354" s="28"/>
      <c r="J1354" s="28"/>
      <c r="K1354" s="28"/>
      <c r="L1354" s="28"/>
      <c r="M1354" s="28"/>
      <c r="N1354" s="28"/>
      <c r="O1354" s="28"/>
      <c r="P1354" s="28"/>
    </row>
    <row r="1355" spans="4:16">
      <c r="D1355" s="28"/>
      <c r="E1355" s="28"/>
      <c r="F1355" s="28"/>
      <c r="G1355" s="28"/>
      <c r="H1355" s="28"/>
      <c r="I1355" s="28"/>
      <c r="J1355" s="28"/>
      <c r="K1355" s="28"/>
      <c r="L1355" s="28"/>
      <c r="M1355" s="28"/>
      <c r="N1355" s="28"/>
      <c r="O1355" s="28"/>
      <c r="P1355" s="28"/>
    </row>
    <row r="1356" spans="4:16">
      <c r="D1356" s="28"/>
      <c r="E1356" s="28"/>
      <c r="F1356" s="28"/>
      <c r="G1356" s="28"/>
      <c r="H1356" s="28"/>
      <c r="I1356" s="28"/>
      <c r="J1356" s="28"/>
      <c r="K1356" s="28"/>
      <c r="L1356" s="28"/>
      <c r="M1356" s="28"/>
      <c r="N1356" s="28"/>
      <c r="O1356" s="28"/>
      <c r="P1356" s="28"/>
    </row>
    <row r="1357" spans="4:16">
      <c r="D1357" s="28"/>
      <c r="E1357" s="28"/>
      <c r="F1357" s="28"/>
      <c r="G1357" s="28"/>
      <c r="H1357" s="28"/>
      <c r="I1357" s="28"/>
      <c r="J1357" s="28"/>
      <c r="K1357" s="28"/>
      <c r="L1357" s="28"/>
      <c r="M1357" s="28"/>
      <c r="N1357" s="28"/>
      <c r="O1357" s="28"/>
      <c r="P1357" s="28"/>
    </row>
    <row r="1358" spans="4:16">
      <c r="D1358" s="28"/>
      <c r="E1358" s="28"/>
      <c r="F1358" s="28"/>
      <c r="G1358" s="28"/>
      <c r="H1358" s="28"/>
      <c r="I1358" s="28"/>
      <c r="J1358" s="28"/>
      <c r="K1358" s="28"/>
      <c r="L1358" s="28"/>
      <c r="M1358" s="28"/>
      <c r="N1358" s="28"/>
      <c r="O1358" s="28"/>
      <c r="P1358" s="28"/>
    </row>
    <row r="1359" spans="4:16">
      <c r="D1359" s="28"/>
      <c r="E1359" s="28"/>
      <c r="F1359" s="28"/>
      <c r="G1359" s="28"/>
      <c r="H1359" s="28"/>
      <c r="I1359" s="28"/>
      <c r="J1359" s="28"/>
      <c r="K1359" s="28"/>
      <c r="L1359" s="28"/>
      <c r="M1359" s="28"/>
      <c r="N1359" s="28"/>
      <c r="O1359" s="28"/>
      <c r="P1359" s="28"/>
    </row>
    <row r="1360" spans="4:16">
      <c r="D1360" s="28"/>
      <c r="E1360" s="28"/>
      <c r="F1360" s="28"/>
      <c r="G1360" s="28"/>
      <c r="H1360" s="28"/>
      <c r="I1360" s="28"/>
      <c r="J1360" s="28"/>
      <c r="K1360" s="28"/>
      <c r="L1360" s="28"/>
      <c r="M1360" s="28"/>
      <c r="N1360" s="28"/>
      <c r="O1360" s="28"/>
      <c r="P1360" s="28"/>
    </row>
    <row r="1361" spans="4:16">
      <c r="D1361" s="28"/>
      <c r="E1361" s="28"/>
      <c r="F1361" s="28"/>
      <c r="G1361" s="28"/>
      <c r="H1361" s="28"/>
      <c r="I1361" s="28"/>
      <c r="J1361" s="28"/>
      <c r="K1361" s="28"/>
      <c r="L1361" s="28"/>
      <c r="M1361" s="28"/>
      <c r="N1361" s="28"/>
      <c r="O1361" s="28"/>
      <c r="P1361" s="28"/>
    </row>
    <row r="1362" spans="4:16">
      <c r="D1362" s="28"/>
      <c r="E1362" s="28"/>
      <c r="F1362" s="28"/>
      <c r="G1362" s="28"/>
      <c r="H1362" s="28"/>
      <c r="I1362" s="28"/>
      <c r="J1362" s="28"/>
      <c r="K1362" s="28"/>
      <c r="L1362" s="28"/>
      <c r="M1362" s="28"/>
      <c r="N1362" s="28"/>
      <c r="O1362" s="28"/>
      <c r="P1362" s="28"/>
    </row>
    <row r="1363" spans="4:16">
      <c r="D1363" s="28"/>
      <c r="E1363" s="28"/>
      <c r="F1363" s="28"/>
      <c r="G1363" s="28"/>
      <c r="H1363" s="28"/>
      <c r="I1363" s="28"/>
      <c r="J1363" s="28"/>
      <c r="K1363" s="28"/>
      <c r="L1363" s="28"/>
      <c r="M1363" s="28"/>
      <c r="N1363" s="28"/>
      <c r="O1363" s="28"/>
      <c r="P1363" s="28"/>
    </row>
    <row r="1364" spans="4:16">
      <c r="D1364" s="28"/>
      <c r="E1364" s="28"/>
      <c r="F1364" s="28"/>
      <c r="G1364" s="28"/>
      <c r="H1364" s="28"/>
      <c r="I1364" s="28"/>
      <c r="J1364" s="28"/>
      <c r="K1364" s="28"/>
      <c r="L1364" s="28"/>
      <c r="M1364" s="28"/>
      <c r="N1364" s="28"/>
      <c r="O1364" s="28"/>
      <c r="P1364" s="28"/>
    </row>
    <row r="1365" spans="4:16">
      <c r="D1365" s="28"/>
      <c r="E1365" s="28"/>
      <c r="F1365" s="28"/>
      <c r="G1365" s="28"/>
      <c r="H1365" s="28"/>
      <c r="I1365" s="28"/>
      <c r="J1365" s="28"/>
      <c r="K1365" s="28"/>
      <c r="L1365" s="28"/>
      <c r="M1365" s="28"/>
      <c r="N1365" s="28"/>
      <c r="O1365" s="28"/>
      <c r="P1365" s="28"/>
    </row>
    <row r="1366" spans="4:16">
      <c r="D1366" s="28"/>
      <c r="E1366" s="28"/>
      <c r="F1366" s="28"/>
      <c r="G1366" s="28"/>
      <c r="H1366" s="28"/>
      <c r="I1366" s="28"/>
      <c r="J1366" s="28"/>
      <c r="K1366" s="28"/>
      <c r="L1366" s="28"/>
      <c r="M1366" s="28"/>
      <c r="N1366" s="28"/>
      <c r="O1366" s="28"/>
      <c r="P1366" s="28"/>
    </row>
    <row r="1367" spans="4:16">
      <c r="D1367" s="28"/>
      <c r="E1367" s="28"/>
      <c r="F1367" s="28"/>
      <c r="G1367" s="28"/>
      <c r="H1367" s="28"/>
      <c r="I1367" s="28"/>
      <c r="J1367" s="28"/>
      <c r="K1367" s="28"/>
      <c r="L1367" s="28"/>
      <c r="M1367" s="28"/>
      <c r="N1367" s="28"/>
      <c r="O1367" s="28"/>
      <c r="P1367" s="28"/>
    </row>
    <row r="1368" spans="4:16">
      <c r="D1368" s="28"/>
      <c r="E1368" s="28"/>
      <c r="F1368" s="28"/>
      <c r="G1368" s="28"/>
      <c r="H1368" s="28"/>
      <c r="I1368" s="28"/>
      <c r="J1368" s="28"/>
      <c r="K1368" s="28"/>
      <c r="L1368" s="28"/>
      <c r="M1368" s="28"/>
      <c r="N1368" s="28"/>
      <c r="O1368" s="28"/>
      <c r="P1368" s="28"/>
    </row>
    <row r="1369" spans="4:16">
      <c r="D1369" s="28"/>
      <c r="E1369" s="28"/>
      <c r="F1369" s="28"/>
      <c r="G1369" s="28"/>
      <c r="H1369" s="28"/>
      <c r="I1369" s="28"/>
      <c r="J1369" s="28"/>
      <c r="K1369" s="28"/>
      <c r="L1369" s="28"/>
      <c r="M1369" s="28"/>
      <c r="N1369" s="28"/>
      <c r="O1369" s="28"/>
      <c r="P1369" s="28"/>
    </row>
    <row r="1370" spans="4:16">
      <c r="D1370" s="28"/>
      <c r="E1370" s="28"/>
      <c r="F1370" s="28"/>
      <c r="G1370" s="28"/>
      <c r="H1370" s="28"/>
      <c r="I1370" s="28"/>
      <c r="J1370" s="28"/>
      <c r="K1370" s="28"/>
      <c r="L1370" s="28"/>
      <c r="M1370" s="28"/>
      <c r="N1370" s="28"/>
      <c r="O1370" s="28"/>
      <c r="P1370" s="28"/>
    </row>
    <row r="1371" spans="4:16">
      <c r="D1371" s="28"/>
      <c r="E1371" s="28"/>
      <c r="F1371" s="28"/>
      <c r="G1371" s="28"/>
      <c r="H1371" s="28"/>
      <c r="I1371" s="28"/>
      <c r="J1371" s="28"/>
      <c r="K1371" s="28"/>
      <c r="L1371" s="28"/>
      <c r="M1371" s="28"/>
      <c r="N1371" s="28"/>
      <c r="O1371" s="28"/>
      <c r="P1371" s="28"/>
    </row>
    <row r="1372" spans="4:16">
      <c r="D1372" s="28"/>
      <c r="E1372" s="28"/>
      <c r="F1372" s="28"/>
      <c r="G1372" s="28"/>
      <c r="H1372" s="28"/>
      <c r="I1372" s="28"/>
      <c r="J1372" s="28"/>
      <c r="K1372" s="28"/>
      <c r="L1372" s="28"/>
      <c r="M1372" s="28"/>
      <c r="N1372" s="28"/>
      <c r="O1372" s="28"/>
      <c r="P1372" s="28"/>
    </row>
    <row r="1373" spans="4:16">
      <c r="D1373" s="28"/>
      <c r="E1373" s="28"/>
      <c r="F1373" s="28"/>
      <c r="G1373" s="28"/>
      <c r="H1373" s="28"/>
      <c r="I1373" s="28"/>
      <c r="J1373" s="28"/>
      <c r="K1373" s="28"/>
      <c r="L1373" s="28"/>
      <c r="M1373" s="28"/>
      <c r="N1373" s="28"/>
      <c r="O1373" s="28"/>
      <c r="P1373" s="28"/>
    </row>
    <row r="1374" spans="4:16">
      <c r="D1374" s="28"/>
      <c r="E1374" s="28"/>
      <c r="F1374" s="28"/>
      <c r="G1374" s="28"/>
      <c r="H1374" s="28"/>
      <c r="I1374" s="28"/>
      <c r="J1374" s="28"/>
      <c r="K1374" s="28"/>
      <c r="L1374" s="28"/>
      <c r="M1374" s="28"/>
      <c r="N1374" s="28"/>
      <c r="O1374" s="28"/>
      <c r="P1374" s="28"/>
    </row>
    <row r="1375" spans="4:16">
      <c r="D1375" s="28"/>
      <c r="E1375" s="28"/>
      <c r="F1375" s="28"/>
      <c r="G1375" s="28"/>
      <c r="H1375" s="28"/>
      <c r="I1375" s="28"/>
      <c r="J1375" s="28"/>
      <c r="K1375" s="28"/>
      <c r="L1375" s="28"/>
      <c r="M1375" s="28"/>
      <c r="N1375" s="28"/>
      <c r="O1375" s="28"/>
      <c r="P1375" s="28"/>
    </row>
    <row r="1376" spans="4:16">
      <c r="D1376" s="28"/>
      <c r="E1376" s="28"/>
      <c r="F1376" s="28"/>
      <c r="G1376" s="28"/>
      <c r="H1376" s="28"/>
      <c r="I1376" s="28"/>
      <c r="J1376" s="28"/>
      <c r="K1376" s="28"/>
      <c r="L1376" s="28"/>
      <c r="M1376" s="28"/>
      <c r="N1376" s="28"/>
      <c r="O1376" s="28"/>
      <c r="P1376" s="28"/>
    </row>
    <row r="1377" spans="4:16">
      <c r="D1377" s="28"/>
      <c r="E1377" s="28"/>
      <c r="F1377" s="28"/>
      <c r="G1377" s="28"/>
      <c r="H1377" s="28"/>
      <c r="I1377" s="28"/>
      <c r="J1377" s="28"/>
      <c r="K1377" s="28"/>
      <c r="L1377" s="28"/>
      <c r="M1377" s="28"/>
      <c r="N1377" s="28"/>
      <c r="O1377" s="28"/>
      <c r="P1377" s="28"/>
    </row>
    <row r="1378" spans="4:16">
      <c r="D1378" s="28"/>
      <c r="E1378" s="28"/>
      <c r="F1378" s="28"/>
      <c r="G1378" s="28"/>
      <c r="H1378" s="28"/>
      <c r="I1378" s="28"/>
      <c r="J1378" s="28"/>
      <c r="K1378" s="28"/>
      <c r="L1378" s="28"/>
      <c r="M1378" s="28"/>
      <c r="N1378" s="28"/>
      <c r="O1378" s="28"/>
      <c r="P1378" s="28"/>
    </row>
    <row r="1379" spans="4:16">
      <c r="D1379" s="28"/>
      <c r="E1379" s="28"/>
      <c r="F1379" s="28"/>
      <c r="G1379" s="28"/>
      <c r="H1379" s="28"/>
      <c r="I1379" s="28"/>
      <c r="J1379" s="28"/>
      <c r="K1379" s="28"/>
      <c r="L1379" s="28"/>
      <c r="M1379" s="28"/>
      <c r="N1379" s="28"/>
      <c r="O1379" s="28"/>
      <c r="P1379" s="28"/>
    </row>
    <row r="1380" spans="4:16">
      <c r="D1380" s="28"/>
      <c r="E1380" s="28"/>
      <c r="F1380" s="28"/>
      <c r="G1380" s="28"/>
      <c r="H1380" s="28"/>
      <c r="I1380" s="28"/>
      <c r="J1380" s="28"/>
      <c r="K1380" s="28"/>
      <c r="L1380" s="28"/>
      <c r="M1380" s="28"/>
      <c r="N1380" s="28"/>
      <c r="O1380" s="28"/>
      <c r="P1380" s="28"/>
    </row>
    <row r="1381" spans="4:16">
      <c r="D1381" s="28"/>
      <c r="E1381" s="28"/>
      <c r="F1381" s="28"/>
      <c r="G1381" s="28"/>
      <c r="H1381" s="28"/>
      <c r="I1381" s="28"/>
      <c r="J1381" s="28"/>
      <c r="K1381" s="28"/>
      <c r="L1381" s="28"/>
      <c r="M1381" s="28"/>
      <c r="N1381" s="28"/>
      <c r="O1381" s="28"/>
      <c r="P1381" s="28"/>
    </row>
    <row r="1382" spans="4:16">
      <c r="D1382" s="28"/>
      <c r="E1382" s="28"/>
      <c r="F1382" s="28"/>
      <c r="G1382" s="28"/>
      <c r="H1382" s="28"/>
      <c r="I1382" s="28"/>
      <c r="J1382" s="28"/>
      <c r="K1382" s="28"/>
      <c r="L1382" s="28"/>
      <c r="M1382" s="28"/>
      <c r="N1382" s="28"/>
      <c r="O1382" s="28"/>
      <c r="P1382" s="28"/>
    </row>
    <row r="1383" spans="4:16">
      <c r="D1383" s="28"/>
      <c r="E1383" s="28"/>
      <c r="F1383" s="28"/>
      <c r="G1383" s="28"/>
      <c r="H1383" s="28"/>
      <c r="I1383" s="28"/>
      <c r="J1383" s="28"/>
      <c r="K1383" s="28"/>
      <c r="L1383" s="28"/>
      <c r="M1383" s="28"/>
      <c r="N1383" s="28"/>
      <c r="O1383" s="28"/>
      <c r="P1383" s="28"/>
    </row>
    <row r="1384" spans="4:16">
      <c r="D1384" s="28"/>
      <c r="E1384" s="28"/>
      <c r="F1384" s="28"/>
      <c r="G1384" s="28"/>
      <c r="H1384" s="28"/>
      <c r="I1384" s="28"/>
      <c r="J1384" s="28"/>
      <c r="K1384" s="28"/>
      <c r="L1384" s="28"/>
      <c r="M1384" s="28"/>
      <c r="N1384" s="28"/>
      <c r="O1384" s="28"/>
      <c r="P1384" s="28"/>
    </row>
    <row r="1385" spans="4:16">
      <c r="D1385" s="28"/>
      <c r="E1385" s="28"/>
      <c r="F1385" s="28"/>
      <c r="G1385" s="28"/>
      <c r="H1385" s="28"/>
      <c r="I1385" s="28"/>
      <c r="J1385" s="28"/>
      <c r="K1385" s="28"/>
      <c r="L1385" s="28"/>
      <c r="M1385" s="28"/>
      <c r="N1385" s="28"/>
      <c r="O1385" s="28"/>
      <c r="P1385" s="28"/>
    </row>
    <row r="1386" spans="4:16">
      <c r="D1386" s="28"/>
      <c r="E1386" s="28"/>
      <c r="F1386" s="28"/>
      <c r="G1386" s="28"/>
      <c r="H1386" s="28"/>
      <c r="I1386" s="28"/>
      <c r="J1386" s="28"/>
      <c r="K1386" s="28"/>
      <c r="L1386" s="28"/>
      <c r="M1386" s="28"/>
      <c r="N1386" s="28"/>
      <c r="O1386" s="28"/>
      <c r="P1386" s="28"/>
    </row>
    <row r="1387" spans="4:16">
      <c r="D1387" s="28"/>
      <c r="E1387" s="28"/>
      <c r="F1387" s="28"/>
      <c r="G1387" s="28"/>
      <c r="H1387" s="28"/>
      <c r="I1387" s="28"/>
      <c r="J1387" s="28"/>
      <c r="K1387" s="28"/>
      <c r="L1387" s="28"/>
      <c r="M1387" s="28"/>
      <c r="N1387" s="28"/>
      <c r="O1387" s="28"/>
      <c r="P1387" s="28"/>
    </row>
    <row r="1388" spans="4:16">
      <c r="D1388" s="28"/>
      <c r="E1388" s="28"/>
      <c r="F1388" s="28"/>
      <c r="G1388" s="28"/>
      <c r="H1388" s="28"/>
      <c r="I1388" s="28"/>
      <c r="J1388" s="28"/>
      <c r="K1388" s="28"/>
      <c r="L1388" s="28"/>
      <c r="M1388" s="28"/>
      <c r="N1388" s="28"/>
      <c r="O1388" s="28"/>
      <c r="P1388" s="28"/>
    </row>
    <row r="1389" spans="4:16">
      <c r="D1389" s="28"/>
      <c r="E1389" s="28"/>
      <c r="F1389" s="28"/>
      <c r="G1389" s="28"/>
      <c r="H1389" s="28"/>
      <c r="I1389" s="28"/>
      <c r="J1389" s="28"/>
      <c r="K1389" s="28"/>
      <c r="L1389" s="28"/>
      <c r="M1389" s="28"/>
      <c r="N1389" s="28"/>
      <c r="O1389" s="28"/>
      <c r="P1389" s="28"/>
    </row>
    <row r="1390" spans="4:16">
      <c r="D1390" s="28"/>
      <c r="E1390" s="28"/>
      <c r="F1390" s="28"/>
      <c r="G1390" s="28"/>
      <c r="H1390" s="28"/>
      <c r="I1390" s="28"/>
      <c r="J1390" s="28"/>
      <c r="K1390" s="28"/>
      <c r="L1390" s="28"/>
      <c r="M1390" s="28"/>
      <c r="N1390" s="28"/>
      <c r="O1390" s="28"/>
      <c r="P1390" s="28"/>
    </row>
    <row r="1391" spans="4:16">
      <c r="D1391" s="28"/>
      <c r="E1391" s="28"/>
      <c r="F1391" s="28"/>
      <c r="G1391" s="28"/>
      <c r="H1391" s="28"/>
      <c r="I1391" s="28"/>
      <c r="J1391" s="28"/>
      <c r="K1391" s="28"/>
      <c r="L1391" s="28"/>
      <c r="M1391" s="28"/>
      <c r="N1391" s="28"/>
      <c r="O1391" s="28"/>
      <c r="P1391" s="28"/>
    </row>
    <row r="1392" spans="4:16">
      <c r="D1392" s="28"/>
      <c r="E1392" s="28"/>
      <c r="F1392" s="28"/>
      <c r="G1392" s="28"/>
      <c r="H1392" s="28"/>
      <c r="I1392" s="28"/>
      <c r="J1392" s="28"/>
      <c r="K1392" s="28"/>
      <c r="L1392" s="28"/>
      <c r="M1392" s="28"/>
      <c r="N1392" s="28"/>
      <c r="O1392" s="28"/>
      <c r="P1392" s="28"/>
    </row>
    <row r="1393" spans="4:16">
      <c r="D1393" s="28"/>
      <c r="E1393" s="28"/>
      <c r="F1393" s="28"/>
      <c r="G1393" s="28"/>
      <c r="H1393" s="28"/>
      <c r="I1393" s="28"/>
      <c r="J1393" s="28"/>
      <c r="K1393" s="28"/>
      <c r="L1393" s="28"/>
      <c r="M1393" s="28"/>
      <c r="N1393" s="28"/>
      <c r="O1393" s="28"/>
      <c r="P1393" s="28"/>
    </row>
    <row r="1394" spans="4:16">
      <c r="D1394" s="28"/>
      <c r="E1394" s="28"/>
      <c r="F1394" s="28"/>
      <c r="G1394" s="28"/>
      <c r="H1394" s="28"/>
      <c r="I1394" s="28"/>
      <c r="J1394" s="28"/>
      <c r="K1394" s="28"/>
      <c r="L1394" s="28"/>
      <c r="M1394" s="28"/>
      <c r="N1394" s="28"/>
      <c r="O1394" s="28"/>
      <c r="P1394" s="28"/>
    </row>
    <row r="1395" spans="4:16">
      <c r="D1395" s="28"/>
      <c r="E1395" s="28"/>
      <c r="F1395" s="28"/>
      <c r="G1395" s="28"/>
      <c r="H1395" s="28"/>
      <c r="I1395" s="28"/>
      <c r="J1395" s="28"/>
      <c r="K1395" s="28"/>
      <c r="L1395" s="28"/>
      <c r="M1395" s="28"/>
      <c r="N1395" s="28"/>
      <c r="O1395" s="28"/>
      <c r="P1395" s="28"/>
    </row>
    <row r="1396" spans="4:16">
      <c r="D1396" s="28"/>
      <c r="E1396" s="28"/>
      <c r="F1396" s="28"/>
      <c r="G1396" s="28"/>
      <c r="H1396" s="28"/>
      <c r="I1396" s="28"/>
      <c r="J1396" s="28"/>
      <c r="K1396" s="28"/>
      <c r="L1396" s="28"/>
      <c r="M1396" s="28"/>
      <c r="N1396" s="28"/>
      <c r="O1396" s="28"/>
      <c r="P1396" s="28"/>
    </row>
    <row r="1397" spans="4:16">
      <c r="D1397" s="28"/>
      <c r="E1397" s="28"/>
      <c r="F1397" s="28"/>
      <c r="G1397" s="28"/>
      <c r="H1397" s="28"/>
      <c r="I1397" s="28"/>
      <c r="J1397" s="28"/>
      <c r="K1397" s="28"/>
      <c r="L1397" s="28"/>
      <c r="M1397" s="28"/>
      <c r="N1397" s="28"/>
      <c r="O1397" s="28"/>
      <c r="P1397" s="28"/>
    </row>
    <row r="1398" spans="4:16">
      <c r="D1398" s="28"/>
      <c r="E1398" s="28"/>
      <c r="F1398" s="28"/>
      <c r="G1398" s="28"/>
      <c r="H1398" s="28"/>
      <c r="I1398" s="28"/>
      <c r="J1398" s="28"/>
      <c r="K1398" s="28"/>
      <c r="L1398" s="28"/>
      <c r="M1398" s="28"/>
      <c r="N1398" s="28"/>
      <c r="O1398" s="28"/>
      <c r="P1398" s="28"/>
    </row>
    <row r="1399" spans="4:16">
      <c r="D1399" s="28"/>
      <c r="E1399" s="28"/>
      <c r="F1399" s="28"/>
      <c r="G1399" s="28"/>
      <c r="H1399" s="28"/>
      <c r="I1399" s="28"/>
      <c r="J1399" s="28"/>
      <c r="K1399" s="28"/>
      <c r="L1399" s="28"/>
      <c r="M1399" s="28"/>
      <c r="N1399" s="28"/>
      <c r="O1399" s="28"/>
      <c r="P1399" s="28"/>
    </row>
    <row r="1400" spans="4:16">
      <c r="D1400" s="28"/>
      <c r="E1400" s="28"/>
      <c r="F1400" s="28"/>
      <c r="G1400" s="28"/>
      <c r="H1400" s="28"/>
      <c r="I1400" s="28"/>
      <c r="J1400" s="28"/>
      <c r="K1400" s="28"/>
      <c r="L1400" s="28"/>
      <c r="M1400" s="28"/>
      <c r="N1400" s="28"/>
      <c r="O1400" s="28"/>
      <c r="P1400" s="28"/>
    </row>
    <row r="1401" spans="4:16">
      <c r="D1401" s="28"/>
      <c r="E1401" s="28"/>
      <c r="F1401" s="28"/>
      <c r="G1401" s="28"/>
      <c r="H1401" s="28"/>
      <c r="I1401" s="28"/>
      <c r="J1401" s="28"/>
      <c r="K1401" s="28"/>
      <c r="L1401" s="28"/>
      <c r="M1401" s="28"/>
      <c r="N1401" s="28"/>
      <c r="O1401" s="28"/>
      <c r="P1401" s="28"/>
    </row>
    <row r="1402" spans="4:16">
      <c r="D1402" s="28"/>
      <c r="E1402" s="28"/>
      <c r="F1402" s="28"/>
      <c r="G1402" s="28"/>
      <c r="H1402" s="28"/>
      <c r="I1402" s="28"/>
      <c r="J1402" s="28"/>
      <c r="K1402" s="28"/>
      <c r="L1402" s="28"/>
      <c r="M1402" s="28"/>
      <c r="N1402" s="28"/>
      <c r="O1402" s="28"/>
      <c r="P1402" s="28"/>
    </row>
    <row r="1403" spans="4:16">
      <c r="D1403" s="28"/>
      <c r="E1403" s="28"/>
      <c r="F1403" s="28"/>
      <c r="G1403" s="28"/>
      <c r="H1403" s="28"/>
      <c r="I1403" s="28"/>
      <c r="J1403" s="28"/>
      <c r="K1403" s="28"/>
      <c r="L1403" s="28"/>
      <c r="M1403" s="28"/>
      <c r="N1403" s="28"/>
      <c r="O1403" s="28"/>
      <c r="P1403" s="28"/>
    </row>
    <row r="1404" spans="4:16">
      <c r="D1404" s="28"/>
      <c r="E1404" s="28"/>
      <c r="F1404" s="28"/>
      <c r="G1404" s="28"/>
      <c r="H1404" s="28"/>
      <c r="I1404" s="28"/>
      <c r="J1404" s="28"/>
      <c r="K1404" s="28"/>
      <c r="L1404" s="28"/>
      <c r="M1404" s="28"/>
      <c r="N1404" s="28"/>
      <c r="O1404" s="28"/>
      <c r="P1404" s="28"/>
    </row>
    <row r="1405" spans="4:16">
      <c r="D1405" s="28"/>
      <c r="E1405" s="28"/>
      <c r="F1405" s="28"/>
      <c r="G1405" s="28"/>
      <c r="H1405" s="28"/>
      <c r="I1405" s="28"/>
      <c r="J1405" s="28"/>
      <c r="K1405" s="28"/>
      <c r="L1405" s="28"/>
      <c r="M1405" s="28"/>
      <c r="N1405" s="28"/>
      <c r="O1405" s="28"/>
      <c r="P1405" s="28"/>
    </row>
    <row r="1406" spans="4:16">
      <c r="D1406" s="28"/>
      <c r="E1406" s="28"/>
      <c r="F1406" s="28"/>
      <c r="G1406" s="28"/>
      <c r="H1406" s="28"/>
      <c r="I1406" s="28"/>
      <c r="J1406" s="28"/>
      <c r="K1406" s="28"/>
      <c r="L1406" s="28"/>
      <c r="M1406" s="28"/>
      <c r="N1406" s="28"/>
      <c r="O1406" s="28"/>
      <c r="P1406" s="28"/>
    </row>
    <row r="1407" spans="4:16">
      <c r="D1407" s="28"/>
      <c r="E1407" s="28"/>
      <c r="F1407" s="28"/>
      <c r="G1407" s="28"/>
      <c r="H1407" s="28"/>
      <c r="I1407" s="28"/>
      <c r="J1407" s="28"/>
      <c r="K1407" s="28"/>
      <c r="L1407" s="28"/>
      <c r="M1407" s="28"/>
      <c r="N1407" s="28"/>
      <c r="O1407" s="28"/>
      <c r="P1407" s="28"/>
    </row>
    <row r="1408" spans="4:16">
      <c r="D1408" s="28"/>
      <c r="E1408" s="28"/>
      <c r="F1408" s="28"/>
      <c r="G1408" s="28"/>
      <c r="H1408" s="28"/>
      <c r="I1408" s="28"/>
      <c r="J1408" s="28"/>
      <c r="K1408" s="28"/>
      <c r="L1408" s="28"/>
      <c r="M1408" s="28"/>
      <c r="N1408" s="28"/>
      <c r="O1408" s="28"/>
      <c r="P1408" s="28"/>
    </row>
    <row r="1409" spans="4:16">
      <c r="D1409" s="28"/>
      <c r="E1409" s="28"/>
      <c r="F1409" s="28"/>
      <c r="G1409" s="28"/>
      <c r="H1409" s="28"/>
      <c r="I1409" s="28"/>
      <c r="J1409" s="28"/>
      <c r="K1409" s="28"/>
      <c r="L1409" s="28"/>
      <c r="M1409" s="28"/>
      <c r="N1409" s="28"/>
      <c r="O1409" s="28"/>
      <c r="P1409" s="28"/>
    </row>
    <row r="1410" spans="4:16">
      <c r="D1410" s="28"/>
      <c r="E1410" s="28"/>
      <c r="F1410" s="28"/>
      <c r="G1410" s="28"/>
      <c r="H1410" s="28"/>
      <c r="I1410" s="28"/>
      <c r="J1410" s="28"/>
      <c r="K1410" s="28"/>
      <c r="L1410" s="28"/>
      <c r="M1410" s="28"/>
      <c r="N1410" s="28"/>
      <c r="O1410" s="28"/>
      <c r="P1410" s="28"/>
    </row>
    <row r="1411" spans="4:16">
      <c r="D1411" s="28"/>
      <c r="E1411" s="28"/>
      <c r="F1411" s="28"/>
      <c r="G1411" s="28"/>
      <c r="H1411" s="28"/>
      <c r="I1411" s="28"/>
      <c r="J1411" s="28"/>
      <c r="K1411" s="28"/>
      <c r="L1411" s="28"/>
      <c r="M1411" s="28"/>
      <c r="N1411" s="28"/>
      <c r="O1411" s="28"/>
      <c r="P1411" s="28"/>
    </row>
    <row r="1412" spans="4:16">
      <c r="D1412" s="28"/>
      <c r="E1412" s="28"/>
      <c r="F1412" s="28"/>
      <c r="G1412" s="28"/>
      <c r="H1412" s="28"/>
      <c r="I1412" s="28"/>
      <c r="J1412" s="28"/>
      <c r="K1412" s="28"/>
      <c r="L1412" s="28"/>
      <c r="M1412" s="28"/>
      <c r="N1412" s="28"/>
      <c r="O1412" s="28"/>
      <c r="P1412" s="28"/>
    </row>
    <row r="1413" spans="4:16">
      <c r="D1413" s="28"/>
      <c r="E1413" s="28"/>
      <c r="F1413" s="28"/>
      <c r="G1413" s="28"/>
      <c r="H1413" s="28"/>
      <c r="I1413" s="28"/>
      <c r="J1413" s="28"/>
      <c r="K1413" s="28"/>
      <c r="L1413" s="28"/>
      <c r="M1413" s="28"/>
      <c r="N1413" s="28"/>
      <c r="O1413" s="28"/>
      <c r="P1413" s="28"/>
    </row>
    <row r="1414" spans="4:16">
      <c r="D1414" s="28"/>
      <c r="E1414" s="28"/>
      <c r="F1414" s="28"/>
      <c r="G1414" s="28"/>
      <c r="H1414" s="28"/>
      <c r="I1414" s="28"/>
      <c r="J1414" s="28"/>
      <c r="K1414" s="28"/>
      <c r="L1414" s="28"/>
      <c r="M1414" s="28"/>
      <c r="N1414" s="28"/>
      <c r="O1414" s="28"/>
      <c r="P1414" s="28"/>
    </row>
    <row r="1415" spans="4:16">
      <c r="D1415" s="28"/>
      <c r="E1415" s="28"/>
      <c r="F1415" s="28"/>
      <c r="G1415" s="28"/>
      <c r="H1415" s="28"/>
      <c r="I1415" s="28"/>
      <c r="J1415" s="28"/>
      <c r="K1415" s="28"/>
      <c r="L1415" s="28"/>
      <c r="M1415" s="28"/>
      <c r="N1415" s="28"/>
      <c r="O1415" s="28"/>
      <c r="P1415" s="28"/>
    </row>
    <row r="1416" spans="4:16">
      <c r="D1416" s="28"/>
      <c r="E1416" s="28"/>
      <c r="F1416" s="28"/>
      <c r="G1416" s="28"/>
      <c r="H1416" s="28"/>
      <c r="I1416" s="28"/>
      <c r="J1416" s="28"/>
      <c r="K1416" s="28"/>
      <c r="L1416" s="28"/>
      <c r="M1416" s="28"/>
      <c r="N1416" s="28"/>
      <c r="O1416" s="28"/>
      <c r="P1416" s="28"/>
    </row>
    <row r="1417" spans="4:16">
      <c r="D1417" s="28"/>
      <c r="E1417" s="28"/>
      <c r="F1417" s="28"/>
      <c r="G1417" s="28"/>
      <c r="H1417" s="28"/>
      <c r="I1417" s="28"/>
      <c r="J1417" s="28"/>
      <c r="K1417" s="28"/>
      <c r="L1417" s="28"/>
      <c r="M1417" s="28"/>
      <c r="N1417" s="28"/>
      <c r="O1417" s="28"/>
      <c r="P1417" s="28"/>
    </row>
    <row r="1418" spans="4:16">
      <c r="D1418" s="28"/>
      <c r="E1418" s="28"/>
      <c r="F1418" s="28"/>
      <c r="G1418" s="28"/>
      <c r="H1418" s="28"/>
      <c r="I1418" s="28"/>
      <c r="J1418" s="28"/>
      <c r="K1418" s="28"/>
      <c r="L1418" s="28"/>
      <c r="M1418" s="28"/>
      <c r="N1418" s="28"/>
      <c r="O1418" s="28"/>
      <c r="P1418" s="28"/>
    </row>
    <row r="1419" spans="4:16">
      <c r="D1419" s="28"/>
      <c r="E1419" s="28"/>
      <c r="F1419" s="28"/>
      <c r="G1419" s="28"/>
      <c r="H1419" s="28"/>
      <c r="I1419" s="28"/>
      <c r="J1419" s="28"/>
      <c r="K1419" s="28"/>
      <c r="L1419" s="28"/>
      <c r="M1419" s="28"/>
      <c r="N1419" s="28"/>
      <c r="O1419" s="28"/>
      <c r="P1419" s="28"/>
    </row>
    <row r="1420" spans="4:16">
      <c r="D1420" s="28"/>
      <c r="E1420" s="28"/>
      <c r="F1420" s="28"/>
      <c r="G1420" s="28"/>
      <c r="H1420" s="28"/>
      <c r="I1420" s="28"/>
      <c r="J1420" s="28"/>
      <c r="K1420" s="28"/>
      <c r="L1420" s="28"/>
      <c r="M1420" s="28"/>
      <c r="N1420" s="28"/>
      <c r="O1420" s="28"/>
      <c r="P1420" s="28"/>
    </row>
    <row r="1421" spans="4:16">
      <c r="D1421" s="28"/>
      <c r="E1421" s="28"/>
      <c r="F1421" s="28"/>
      <c r="G1421" s="28"/>
      <c r="H1421" s="28"/>
      <c r="I1421" s="28"/>
      <c r="J1421" s="28"/>
      <c r="K1421" s="28"/>
      <c r="L1421" s="28"/>
      <c r="M1421" s="28"/>
      <c r="N1421" s="28"/>
      <c r="O1421" s="28"/>
      <c r="P1421" s="28"/>
    </row>
    <row r="1422" spans="4:16">
      <c r="D1422" s="28"/>
      <c r="E1422" s="28"/>
      <c r="F1422" s="28"/>
      <c r="G1422" s="28"/>
      <c r="H1422" s="28"/>
      <c r="I1422" s="28"/>
      <c r="J1422" s="28"/>
      <c r="K1422" s="28"/>
      <c r="L1422" s="28"/>
      <c r="M1422" s="28"/>
      <c r="N1422" s="28"/>
      <c r="O1422" s="28"/>
      <c r="P1422" s="28"/>
    </row>
    <row r="1423" spans="4:16">
      <c r="D1423" s="28"/>
      <c r="E1423" s="28"/>
      <c r="F1423" s="28"/>
      <c r="G1423" s="28"/>
      <c r="H1423" s="28"/>
      <c r="I1423" s="28"/>
      <c r="J1423" s="28"/>
      <c r="K1423" s="28"/>
      <c r="L1423" s="28"/>
      <c r="M1423" s="28"/>
      <c r="N1423" s="28"/>
      <c r="O1423" s="28"/>
      <c r="P1423" s="28"/>
    </row>
    <row r="1424" spans="4:16">
      <c r="D1424" s="28"/>
      <c r="E1424" s="28"/>
      <c r="F1424" s="28"/>
      <c r="G1424" s="28"/>
      <c r="H1424" s="28"/>
      <c r="I1424" s="28"/>
      <c r="J1424" s="28"/>
      <c r="K1424" s="28"/>
      <c r="L1424" s="28"/>
      <c r="M1424" s="28"/>
      <c r="N1424" s="28"/>
      <c r="O1424" s="28"/>
      <c r="P1424" s="28"/>
    </row>
    <row r="1425" spans="4:16">
      <c r="D1425" s="28"/>
      <c r="E1425" s="28"/>
      <c r="F1425" s="28"/>
      <c r="G1425" s="28"/>
      <c r="H1425" s="28"/>
      <c r="I1425" s="28"/>
      <c r="J1425" s="28"/>
      <c r="K1425" s="28"/>
      <c r="L1425" s="28"/>
      <c r="M1425" s="28"/>
      <c r="N1425" s="28"/>
      <c r="O1425" s="28"/>
      <c r="P1425" s="28"/>
    </row>
    <row r="1426" spans="4:16">
      <c r="D1426" s="28"/>
      <c r="E1426" s="28"/>
      <c r="F1426" s="28"/>
      <c r="G1426" s="28"/>
      <c r="H1426" s="28"/>
      <c r="I1426" s="28"/>
      <c r="J1426" s="28"/>
      <c r="K1426" s="28"/>
      <c r="L1426" s="28"/>
      <c r="M1426" s="28"/>
      <c r="N1426" s="28"/>
      <c r="O1426" s="28"/>
      <c r="P1426" s="28"/>
    </row>
    <row r="1427" spans="4:16">
      <c r="D1427" s="28"/>
      <c r="E1427" s="28"/>
      <c r="F1427" s="28"/>
      <c r="G1427" s="28"/>
      <c r="H1427" s="28"/>
      <c r="I1427" s="28"/>
      <c r="J1427" s="28"/>
      <c r="K1427" s="28"/>
      <c r="L1427" s="28"/>
      <c r="M1427" s="28"/>
      <c r="N1427" s="28"/>
      <c r="O1427" s="28"/>
      <c r="P1427" s="28"/>
    </row>
    <row r="1428" spans="4:16">
      <c r="D1428" s="28"/>
      <c r="E1428" s="28"/>
      <c r="F1428" s="28"/>
      <c r="G1428" s="28"/>
      <c r="H1428" s="28"/>
      <c r="I1428" s="28"/>
      <c r="J1428" s="28"/>
      <c r="K1428" s="28"/>
      <c r="L1428" s="28"/>
      <c r="M1428" s="28"/>
      <c r="N1428" s="28"/>
      <c r="O1428" s="28"/>
      <c r="P1428" s="28"/>
    </row>
    <row r="1429" spans="4:16">
      <c r="D1429" s="28"/>
      <c r="E1429" s="28"/>
      <c r="F1429" s="28"/>
      <c r="G1429" s="28"/>
      <c r="H1429" s="28"/>
      <c r="I1429" s="28"/>
      <c r="J1429" s="28"/>
      <c r="K1429" s="28"/>
      <c r="L1429" s="28"/>
      <c r="M1429" s="28"/>
      <c r="N1429" s="28"/>
      <c r="O1429" s="28"/>
      <c r="P1429" s="28"/>
    </row>
    <row r="1430" spans="4:16">
      <c r="D1430" s="28"/>
      <c r="E1430" s="28"/>
      <c r="F1430" s="28"/>
      <c r="G1430" s="28"/>
      <c r="H1430" s="28"/>
      <c r="I1430" s="28"/>
      <c r="J1430" s="28"/>
      <c r="K1430" s="28"/>
      <c r="L1430" s="28"/>
      <c r="M1430" s="28"/>
      <c r="N1430" s="28"/>
      <c r="O1430" s="28"/>
      <c r="P1430" s="28"/>
    </row>
    <row r="1431" spans="4:16">
      <c r="D1431" s="28"/>
      <c r="E1431" s="28"/>
      <c r="F1431" s="28"/>
      <c r="G1431" s="28"/>
      <c r="H1431" s="28"/>
      <c r="I1431" s="28"/>
      <c r="J1431" s="28"/>
      <c r="K1431" s="28"/>
      <c r="L1431" s="28"/>
      <c r="M1431" s="28"/>
      <c r="N1431" s="28"/>
      <c r="O1431" s="28"/>
      <c r="P1431" s="28"/>
    </row>
    <row r="1432" spans="4:16">
      <c r="D1432" s="28"/>
      <c r="E1432" s="28"/>
      <c r="F1432" s="28"/>
      <c r="G1432" s="28"/>
      <c r="H1432" s="28"/>
      <c r="I1432" s="28"/>
      <c r="J1432" s="28"/>
      <c r="K1432" s="28"/>
      <c r="L1432" s="28"/>
      <c r="M1432" s="28"/>
      <c r="N1432" s="28"/>
      <c r="O1432" s="28"/>
      <c r="P1432" s="28"/>
    </row>
    <row r="1433" spans="4:16">
      <c r="D1433" s="28"/>
      <c r="E1433" s="28"/>
      <c r="F1433" s="28"/>
      <c r="G1433" s="28"/>
      <c r="H1433" s="28"/>
      <c r="I1433" s="28"/>
      <c r="J1433" s="28"/>
      <c r="K1433" s="28"/>
      <c r="L1433" s="28"/>
      <c r="M1433" s="28"/>
      <c r="N1433" s="28"/>
      <c r="O1433" s="28"/>
      <c r="P1433" s="28"/>
    </row>
    <row r="1434" spans="4:16">
      <c r="D1434" s="28"/>
      <c r="E1434" s="28"/>
      <c r="F1434" s="28"/>
      <c r="G1434" s="28"/>
      <c r="H1434" s="28"/>
      <c r="I1434" s="28"/>
      <c r="J1434" s="28"/>
      <c r="K1434" s="28"/>
      <c r="L1434" s="28"/>
      <c r="M1434" s="28"/>
      <c r="N1434" s="28"/>
      <c r="O1434" s="28"/>
      <c r="P1434" s="28"/>
    </row>
    <row r="1435" spans="4:16">
      <c r="D1435" s="28"/>
      <c r="E1435" s="28"/>
      <c r="F1435" s="28"/>
      <c r="G1435" s="28"/>
      <c r="H1435" s="28"/>
      <c r="I1435" s="28"/>
      <c r="J1435" s="28"/>
      <c r="K1435" s="28"/>
      <c r="L1435" s="28"/>
      <c r="M1435" s="28"/>
      <c r="N1435" s="28"/>
      <c r="O1435" s="28"/>
      <c r="P1435" s="28"/>
    </row>
    <row r="1436" spans="4:16">
      <c r="D1436" s="28"/>
      <c r="E1436" s="28"/>
      <c r="F1436" s="28"/>
      <c r="G1436" s="28"/>
      <c r="H1436" s="28"/>
      <c r="I1436" s="28"/>
      <c r="J1436" s="28"/>
      <c r="K1436" s="28"/>
      <c r="L1436" s="28"/>
      <c r="M1436" s="28"/>
      <c r="N1436" s="28"/>
      <c r="O1436" s="28"/>
      <c r="P1436" s="28"/>
    </row>
    <row r="1437" spans="4:16">
      <c r="D1437" s="28"/>
      <c r="E1437" s="28"/>
      <c r="F1437" s="28"/>
      <c r="G1437" s="28"/>
      <c r="H1437" s="28"/>
      <c r="I1437" s="28"/>
      <c r="J1437" s="28"/>
      <c r="K1437" s="28"/>
      <c r="L1437" s="28"/>
      <c r="M1437" s="28"/>
      <c r="N1437" s="28"/>
      <c r="O1437" s="28"/>
      <c r="P1437" s="28"/>
    </row>
    <row r="1438" spans="4:16">
      <c r="D1438" s="28"/>
      <c r="E1438" s="28"/>
      <c r="F1438" s="28"/>
      <c r="G1438" s="28"/>
      <c r="H1438" s="28"/>
      <c r="I1438" s="28"/>
      <c r="J1438" s="28"/>
      <c r="K1438" s="28"/>
      <c r="L1438" s="28"/>
      <c r="M1438" s="28"/>
      <c r="N1438" s="28"/>
      <c r="O1438" s="28"/>
      <c r="P1438" s="28"/>
    </row>
    <row r="1439" spans="4:16">
      <c r="D1439" s="28"/>
      <c r="E1439" s="28"/>
      <c r="F1439" s="28"/>
      <c r="G1439" s="28"/>
      <c r="H1439" s="28"/>
      <c r="I1439" s="28"/>
      <c r="J1439" s="28"/>
      <c r="K1439" s="28"/>
      <c r="L1439" s="28"/>
      <c r="M1439" s="28"/>
      <c r="N1439" s="28"/>
      <c r="O1439" s="28"/>
      <c r="P1439" s="28"/>
    </row>
    <row r="1440" spans="4:16">
      <c r="D1440" s="28"/>
      <c r="E1440" s="28"/>
      <c r="F1440" s="28"/>
      <c r="G1440" s="28"/>
      <c r="H1440" s="28"/>
      <c r="I1440" s="28"/>
      <c r="J1440" s="28"/>
      <c r="K1440" s="28"/>
      <c r="L1440" s="28"/>
      <c r="M1440" s="28"/>
      <c r="N1440" s="28"/>
      <c r="O1440" s="28"/>
      <c r="P1440" s="28"/>
    </row>
    <row r="1441" spans="4:16">
      <c r="D1441" s="28"/>
      <c r="E1441" s="28"/>
      <c r="F1441" s="28"/>
      <c r="G1441" s="28"/>
      <c r="H1441" s="28"/>
      <c r="I1441" s="28"/>
      <c r="J1441" s="28"/>
      <c r="K1441" s="28"/>
      <c r="L1441" s="28"/>
      <c r="M1441" s="28"/>
      <c r="N1441" s="28"/>
      <c r="O1441" s="28"/>
      <c r="P1441" s="28"/>
    </row>
    <row r="1442" spans="4:16">
      <c r="D1442" s="28"/>
      <c r="E1442" s="28"/>
      <c r="F1442" s="28"/>
      <c r="G1442" s="28"/>
      <c r="H1442" s="28"/>
      <c r="I1442" s="28"/>
      <c r="J1442" s="28"/>
      <c r="K1442" s="28"/>
      <c r="L1442" s="28"/>
      <c r="M1442" s="28"/>
      <c r="N1442" s="28"/>
      <c r="O1442" s="28"/>
      <c r="P1442" s="28"/>
    </row>
    <row r="1443" spans="4:16">
      <c r="D1443" s="28"/>
      <c r="E1443" s="28"/>
      <c r="F1443" s="28"/>
      <c r="G1443" s="28"/>
      <c r="H1443" s="28"/>
      <c r="I1443" s="28"/>
      <c r="J1443" s="28"/>
      <c r="K1443" s="28"/>
      <c r="L1443" s="28"/>
      <c r="M1443" s="28"/>
      <c r="N1443" s="28"/>
      <c r="O1443" s="28"/>
      <c r="P1443" s="28"/>
    </row>
    <row r="1444" spans="4:16">
      <c r="D1444" s="28"/>
      <c r="E1444" s="28"/>
      <c r="F1444" s="28"/>
      <c r="G1444" s="28"/>
      <c r="H1444" s="28"/>
      <c r="I1444" s="28"/>
      <c r="J1444" s="28"/>
      <c r="K1444" s="28"/>
      <c r="L1444" s="28"/>
      <c r="M1444" s="28"/>
      <c r="N1444" s="28"/>
      <c r="O1444" s="28"/>
      <c r="P1444" s="28"/>
    </row>
    <row r="1445" spans="4:16">
      <c r="D1445" s="28"/>
      <c r="E1445" s="28"/>
      <c r="F1445" s="28"/>
      <c r="G1445" s="28"/>
      <c r="H1445" s="28"/>
      <c r="I1445" s="28"/>
      <c r="J1445" s="28"/>
      <c r="K1445" s="28"/>
      <c r="L1445" s="28"/>
      <c r="M1445" s="28"/>
      <c r="N1445" s="28"/>
      <c r="O1445" s="28"/>
      <c r="P1445" s="28"/>
    </row>
    <row r="1446" spans="4:16">
      <c r="D1446" s="28"/>
      <c r="E1446" s="28"/>
      <c r="F1446" s="28"/>
      <c r="G1446" s="28"/>
      <c r="H1446" s="28"/>
      <c r="I1446" s="28"/>
      <c r="J1446" s="28"/>
      <c r="K1446" s="28"/>
      <c r="L1446" s="28"/>
      <c r="M1446" s="28"/>
      <c r="N1446" s="28"/>
      <c r="O1446" s="28"/>
      <c r="P1446" s="28"/>
    </row>
    <row r="1447" spans="4:16">
      <c r="D1447" s="28"/>
      <c r="E1447" s="28"/>
      <c r="F1447" s="28"/>
      <c r="G1447" s="28"/>
      <c r="H1447" s="28"/>
      <c r="I1447" s="28"/>
      <c r="J1447" s="28"/>
      <c r="K1447" s="28"/>
      <c r="L1447" s="28"/>
      <c r="M1447" s="28"/>
      <c r="N1447" s="28"/>
      <c r="O1447" s="28"/>
      <c r="P1447" s="28"/>
    </row>
    <row r="1448" spans="4:16">
      <c r="D1448" s="28"/>
      <c r="E1448" s="28"/>
      <c r="F1448" s="28"/>
      <c r="G1448" s="28"/>
      <c r="H1448" s="28"/>
      <c r="I1448" s="28"/>
      <c r="J1448" s="28"/>
      <c r="K1448" s="28"/>
      <c r="L1448" s="28"/>
      <c r="M1448" s="28"/>
      <c r="N1448" s="28"/>
      <c r="O1448" s="28"/>
      <c r="P1448" s="28"/>
    </row>
    <row r="1449" spans="4:16">
      <c r="D1449" s="28"/>
      <c r="E1449" s="28"/>
      <c r="F1449" s="28"/>
      <c r="G1449" s="28"/>
      <c r="H1449" s="28"/>
      <c r="I1449" s="28"/>
      <c r="J1449" s="28"/>
      <c r="K1449" s="28"/>
      <c r="L1449" s="28"/>
      <c r="M1449" s="28"/>
      <c r="N1449" s="28"/>
      <c r="O1449" s="28"/>
      <c r="P1449" s="28"/>
    </row>
    <row r="1450" spans="4:16">
      <c r="D1450" s="28"/>
      <c r="E1450" s="28"/>
      <c r="F1450" s="28"/>
      <c r="G1450" s="28"/>
      <c r="H1450" s="28"/>
      <c r="I1450" s="28"/>
      <c r="J1450" s="28"/>
      <c r="K1450" s="28"/>
      <c r="L1450" s="28"/>
      <c r="M1450" s="28"/>
      <c r="N1450" s="28"/>
      <c r="O1450" s="28"/>
      <c r="P1450" s="28"/>
    </row>
    <row r="1451" spans="4:16">
      <c r="D1451" s="28"/>
      <c r="E1451" s="28"/>
      <c r="F1451" s="28"/>
      <c r="G1451" s="28"/>
      <c r="H1451" s="28"/>
      <c r="I1451" s="28"/>
      <c r="J1451" s="28"/>
      <c r="K1451" s="28"/>
      <c r="L1451" s="28"/>
      <c r="M1451" s="28"/>
      <c r="N1451" s="28"/>
      <c r="O1451" s="28"/>
      <c r="P1451" s="28"/>
    </row>
    <row r="1452" spans="4:16">
      <c r="D1452" s="28"/>
      <c r="E1452" s="28"/>
      <c r="F1452" s="28"/>
      <c r="G1452" s="28"/>
      <c r="H1452" s="28"/>
      <c r="I1452" s="28"/>
      <c r="J1452" s="28"/>
      <c r="K1452" s="28"/>
      <c r="L1452" s="28"/>
      <c r="M1452" s="28"/>
      <c r="N1452" s="28"/>
      <c r="O1452" s="28"/>
      <c r="P1452" s="28"/>
    </row>
    <row r="1453" spans="4:16">
      <c r="D1453" s="28"/>
      <c r="E1453" s="28"/>
      <c r="F1453" s="28"/>
      <c r="G1453" s="28"/>
      <c r="H1453" s="28"/>
      <c r="I1453" s="28"/>
      <c r="J1453" s="28"/>
      <c r="K1453" s="28"/>
      <c r="L1453" s="28"/>
      <c r="M1453" s="28"/>
      <c r="N1453" s="28"/>
      <c r="O1453" s="28"/>
      <c r="P1453" s="28"/>
    </row>
    <row r="1454" spans="4:16">
      <c r="D1454" s="28"/>
      <c r="E1454" s="28"/>
      <c r="F1454" s="28"/>
      <c r="G1454" s="28"/>
      <c r="H1454" s="28"/>
      <c r="I1454" s="28"/>
      <c r="J1454" s="28"/>
      <c r="K1454" s="28"/>
      <c r="L1454" s="28"/>
      <c r="M1454" s="28"/>
      <c r="N1454" s="28"/>
      <c r="O1454" s="28"/>
      <c r="P1454" s="28"/>
    </row>
    <row r="1455" spans="4:16">
      <c r="D1455" s="28"/>
      <c r="E1455" s="28"/>
      <c r="F1455" s="28"/>
      <c r="G1455" s="28"/>
      <c r="H1455" s="28"/>
      <c r="I1455" s="28"/>
      <c r="J1455" s="28"/>
      <c r="K1455" s="28"/>
      <c r="L1455" s="28"/>
      <c r="M1455" s="28"/>
      <c r="N1455" s="28"/>
      <c r="O1455" s="28"/>
      <c r="P1455" s="28"/>
    </row>
    <row r="1456" spans="4:16">
      <c r="D1456" s="28"/>
      <c r="E1456" s="28"/>
      <c r="F1456" s="28"/>
      <c r="G1456" s="28"/>
      <c r="H1456" s="28"/>
      <c r="I1456" s="28"/>
      <c r="J1456" s="28"/>
      <c r="K1456" s="28"/>
      <c r="L1456" s="28"/>
      <c r="M1456" s="28"/>
      <c r="N1456" s="28"/>
      <c r="O1456" s="28"/>
      <c r="P1456" s="28"/>
    </row>
    <row r="1457" spans="4:16">
      <c r="D1457" s="28"/>
      <c r="E1457" s="28"/>
      <c r="F1457" s="28"/>
      <c r="G1457" s="28"/>
      <c r="H1457" s="28"/>
      <c r="I1457" s="28"/>
      <c r="J1457" s="28"/>
      <c r="K1457" s="28"/>
      <c r="L1457" s="28"/>
      <c r="M1457" s="28"/>
      <c r="N1457" s="28"/>
      <c r="O1457" s="28"/>
      <c r="P1457" s="28"/>
    </row>
    <row r="1458" spans="4:16">
      <c r="D1458" s="28"/>
      <c r="E1458" s="28"/>
      <c r="F1458" s="28"/>
      <c r="G1458" s="28"/>
      <c r="H1458" s="28"/>
      <c r="I1458" s="28"/>
      <c r="J1458" s="28"/>
      <c r="K1458" s="28"/>
      <c r="L1458" s="28"/>
      <c r="M1458" s="28"/>
      <c r="N1458" s="28"/>
      <c r="O1458" s="28"/>
      <c r="P1458" s="28"/>
    </row>
    <row r="1459" spans="4:16">
      <c r="D1459" s="28"/>
      <c r="E1459" s="28"/>
      <c r="F1459" s="28"/>
      <c r="G1459" s="28"/>
      <c r="H1459" s="28"/>
      <c r="I1459" s="28"/>
      <c r="J1459" s="28"/>
      <c r="K1459" s="28"/>
      <c r="L1459" s="28"/>
      <c r="M1459" s="28"/>
      <c r="N1459" s="28"/>
      <c r="O1459" s="28"/>
      <c r="P1459" s="28"/>
    </row>
    <row r="1460" spans="4:16">
      <c r="D1460" s="28"/>
      <c r="E1460" s="28"/>
      <c r="F1460" s="28"/>
      <c r="G1460" s="28"/>
      <c r="H1460" s="28"/>
      <c r="I1460" s="28"/>
      <c r="J1460" s="28"/>
      <c r="K1460" s="28"/>
      <c r="L1460" s="28"/>
      <c r="M1460" s="28"/>
      <c r="N1460" s="28"/>
      <c r="O1460" s="28"/>
      <c r="P1460" s="28"/>
    </row>
    <row r="1461" spans="4:16">
      <c r="D1461" s="28"/>
      <c r="E1461" s="28"/>
      <c r="F1461" s="28"/>
      <c r="G1461" s="28"/>
      <c r="H1461" s="28"/>
      <c r="I1461" s="28"/>
      <c r="J1461" s="28"/>
      <c r="K1461" s="28"/>
      <c r="L1461" s="28"/>
      <c r="M1461" s="28"/>
      <c r="N1461" s="28"/>
      <c r="O1461" s="28"/>
      <c r="P1461" s="28"/>
    </row>
    <row r="1462" spans="4:16">
      <c r="D1462" s="28"/>
      <c r="E1462" s="28"/>
      <c r="F1462" s="28"/>
      <c r="G1462" s="28"/>
      <c r="H1462" s="28"/>
      <c r="I1462" s="28"/>
      <c r="J1462" s="28"/>
      <c r="K1462" s="28"/>
      <c r="L1462" s="28"/>
      <c r="M1462" s="28"/>
      <c r="N1462" s="28"/>
      <c r="O1462" s="28"/>
      <c r="P1462" s="28"/>
    </row>
    <row r="1463" spans="4:16">
      <c r="D1463" s="28"/>
      <c r="E1463" s="28"/>
      <c r="F1463" s="28"/>
      <c r="G1463" s="28"/>
      <c r="H1463" s="28"/>
      <c r="I1463" s="28"/>
      <c r="J1463" s="28"/>
      <c r="K1463" s="28"/>
      <c r="L1463" s="28"/>
      <c r="M1463" s="28"/>
      <c r="N1463" s="28"/>
      <c r="O1463" s="28"/>
      <c r="P1463" s="28"/>
    </row>
    <row r="1464" spans="4:16">
      <c r="D1464" s="28"/>
      <c r="E1464" s="28"/>
      <c r="F1464" s="28"/>
      <c r="G1464" s="28"/>
      <c r="H1464" s="28"/>
      <c r="I1464" s="28"/>
      <c r="J1464" s="28"/>
      <c r="K1464" s="28"/>
      <c r="L1464" s="28"/>
      <c r="M1464" s="28"/>
      <c r="N1464" s="28"/>
      <c r="O1464" s="28"/>
      <c r="P1464" s="28"/>
    </row>
    <row r="1465" spans="4:16">
      <c r="D1465" s="28"/>
      <c r="E1465" s="28"/>
      <c r="F1465" s="28"/>
      <c r="G1465" s="28"/>
      <c r="H1465" s="28"/>
      <c r="I1465" s="28"/>
      <c r="J1465" s="28"/>
      <c r="K1465" s="28"/>
      <c r="L1465" s="28"/>
      <c r="M1465" s="28"/>
      <c r="N1465" s="28"/>
      <c r="O1465" s="28"/>
      <c r="P1465" s="28"/>
    </row>
    <row r="1466" spans="4:16">
      <c r="D1466" s="28"/>
      <c r="E1466" s="28"/>
      <c r="F1466" s="28"/>
      <c r="G1466" s="28"/>
      <c r="H1466" s="28"/>
      <c r="I1466" s="28"/>
      <c r="J1466" s="28"/>
      <c r="K1466" s="28"/>
      <c r="L1466" s="28"/>
      <c r="M1466" s="28"/>
      <c r="N1466" s="28"/>
      <c r="O1466" s="28"/>
      <c r="P1466" s="28"/>
    </row>
    <row r="1467" spans="4:16">
      <c r="D1467" s="28"/>
      <c r="E1467" s="28"/>
      <c r="F1467" s="28"/>
      <c r="G1467" s="28"/>
      <c r="H1467" s="28"/>
      <c r="I1467" s="28"/>
      <c r="J1467" s="28"/>
      <c r="K1467" s="28"/>
      <c r="L1467" s="28"/>
      <c r="M1467" s="28"/>
      <c r="N1467" s="28"/>
      <c r="O1467" s="28"/>
      <c r="P1467" s="28"/>
    </row>
    <row r="1468" spans="4:16">
      <c r="D1468" s="28"/>
      <c r="E1468" s="28"/>
      <c r="F1468" s="28"/>
      <c r="G1468" s="28"/>
      <c r="H1468" s="28"/>
      <c r="I1468" s="28"/>
      <c r="J1468" s="28"/>
      <c r="K1468" s="28"/>
      <c r="L1468" s="28"/>
      <c r="M1468" s="28"/>
      <c r="N1468" s="28"/>
      <c r="O1468" s="28"/>
      <c r="P1468" s="28"/>
    </row>
    <row r="1469" spans="4:16">
      <c r="D1469" s="28"/>
      <c r="E1469" s="28"/>
      <c r="F1469" s="28"/>
      <c r="G1469" s="28"/>
      <c r="H1469" s="28"/>
      <c r="I1469" s="28"/>
      <c r="J1469" s="28"/>
      <c r="K1469" s="28"/>
      <c r="L1469" s="28"/>
      <c r="M1469" s="28"/>
      <c r="N1469" s="28"/>
      <c r="O1469" s="28"/>
      <c r="P1469" s="28"/>
    </row>
    <row r="1470" spans="4:16">
      <c r="D1470" s="28"/>
      <c r="E1470" s="28"/>
      <c r="F1470" s="28"/>
      <c r="G1470" s="28"/>
      <c r="H1470" s="28"/>
      <c r="I1470" s="28"/>
      <c r="J1470" s="28"/>
      <c r="K1470" s="28"/>
      <c r="L1470" s="28"/>
      <c r="M1470" s="28"/>
      <c r="N1470" s="28"/>
      <c r="O1470" s="28"/>
      <c r="P1470" s="28"/>
    </row>
    <row r="1471" spans="4:16">
      <c r="D1471" s="28"/>
      <c r="E1471" s="28"/>
      <c r="F1471" s="28"/>
      <c r="G1471" s="28"/>
      <c r="H1471" s="28"/>
      <c r="I1471" s="28"/>
      <c r="J1471" s="28"/>
      <c r="K1471" s="28"/>
      <c r="L1471" s="28"/>
      <c r="M1471" s="28"/>
      <c r="N1471" s="28"/>
      <c r="O1471" s="28"/>
      <c r="P1471" s="28"/>
    </row>
    <row r="1472" spans="4:16">
      <c r="D1472" s="28"/>
      <c r="E1472" s="28"/>
      <c r="F1472" s="28"/>
      <c r="G1472" s="28"/>
      <c r="H1472" s="28"/>
      <c r="I1472" s="28"/>
      <c r="J1472" s="28"/>
      <c r="K1472" s="28"/>
      <c r="L1472" s="28"/>
      <c r="M1472" s="28"/>
      <c r="N1472" s="28"/>
      <c r="O1472" s="28"/>
      <c r="P1472" s="28"/>
    </row>
    <row r="1473" spans="4:16">
      <c r="D1473" s="28"/>
      <c r="E1473" s="28"/>
      <c r="F1473" s="28"/>
      <c r="G1473" s="28"/>
      <c r="H1473" s="28"/>
      <c r="I1473" s="28"/>
      <c r="J1473" s="28"/>
      <c r="K1473" s="28"/>
      <c r="L1473" s="28"/>
      <c r="M1473" s="28"/>
      <c r="N1473" s="28"/>
      <c r="O1473" s="28"/>
      <c r="P1473" s="28"/>
    </row>
    <row r="1474" spans="4:16">
      <c r="D1474" s="28"/>
      <c r="E1474" s="28"/>
      <c r="F1474" s="28"/>
      <c r="G1474" s="28"/>
      <c r="H1474" s="28"/>
      <c r="I1474" s="28"/>
      <c r="J1474" s="28"/>
      <c r="K1474" s="28"/>
      <c r="L1474" s="28"/>
      <c r="M1474" s="28"/>
      <c r="N1474" s="28"/>
      <c r="O1474" s="28"/>
      <c r="P1474" s="28"/>
    </row>
    <row r="1475" spans="4:16">
      <c r="D1475" s="28"/>
      <c r="E1475" s="28"/>
      <c r="F1475" s="28"/>
      <c r="G1475" s="28"/>
      <c r="H1475" s="28"/>
      <c r="I1475" s="28"/>
      <c r="J1475" s="28"/>
      <c r="K1475" s="28"/>
      <c r="L1475" s="28"/>
      <c r="M1475" s="28"/>
      <c r="N1475" s="28"/>
      <c r="O1475" s="28"/>
      <c r="P1475" s="28"/>
    </row>
    <row r="1476" spans="4:16">
      <c r="D1476" s="28"/>
      <c r="E1476" s="28"/>
      <c r="F1476" s="28"/>
      <c r="G1476" s="28"/>
      <c r="H1476" s="28"/>
      <c r="I1476" s="28"/>
      <c r="J1476" s="28"/>
      <c r="K1476" s="28"/>
      <c r="L1476" s="28"/>
      <c r="M1476" s="28"/>
      <c r="N1476" s="28"/>
      <c r="O1476" s="28"/>
      <c r="P1476" s="28"/>
    </row>
    <row r="1477" spans="4:16">
      <c r="D1477" s="28"/>
      <c r="E1477" s="28"/>
      <c r="F1477" s="28"/>
      <c r="G1477" s="28"/>
      <c r="H1477" s="28"/>
      <c r="I1477" s="28"/>
      <c r="J1477" s="28"/>
      <c r="K1477" s="28"/>
      <c r="L1477" s="28"/>
      <c r="M1477" s="28"/>
      <c r="N1477" s="28"/>
      <c r="O1477" s="28"/>
      <c r="P1477" s="28"/>
    </row>
    <row r="1478" spans="4:16">
      <c r="D1478" s="28"/>
      <c r="E1478" s="28"/>
      <c r="F1478" s="28"/>
      <c r="G1478" s="28"/>
      <c r="H1478" s="28"/>
      <c r="I1478" s="28"/>
      <c r="J1478" s="28"/>
      <c r="K1478" s="28"/>
      <c r="L1478" s="28"/>
      <c r="M1478" s="28"/>
      <c r="N1478" s="28"/>
      <c r="O1478" s="28"/>
      <c r="P1478" s="28"/>
    </row>
    <row r="1479" spans="4:16">
      <c r="D1479" s="28"/>
      <c r="E1479" s="28"/>
      <c r="F1479" s="28"/>
      <c r="G1479" s="28"/>
      <c r="H1479" s="28"/>
      <c r="I1479" s="28"/>
      <c r="J1479" s="28"/>
      <c r="K1479" s="28"/>
      <c r="L1479" s="28"/>
      <c r="M1479" s="28"/>
      <c r="N1479" s="28"/>
      <c r="O1479" s="28"/>
      <c r="P1479" s="28"/>
    </row>
    <row r="1480" spans="4:16">
      <c r="D1480" s="28"/>
      <c r="E1480" s="28"/>
      <c r="F1480" s="28"/>
      <c r="G1480" s="28"/>
      <c r="H1480" s="28"/>
      <c r="I1480" s="28"/>
      <c r="J1480" s="28"/>
      <c r="K1480" s="28"/>
      <c r="L1480" s="28"/>
      <c r="M1480" s="28"/>
      <c r="N1480" s="28"/>
      <c r="O1480" s="28"/>
      <c r="P1480" s="28"/>
    </row>
    <row r="1481" spans="4:16">
      <c r="D1481" s="28"/>
      <c r="E1481" s="28"/>
      <c r="F1481" s="28"/>
      <c r="G1481" s="28"/>
      <c r="H1481" s="28"/>
      <c r="I1481" s="28"/>
      <c r="J1481" s="28"/>
      <c r="K1481" s="28"/>
      <c r="L1481" s="28"/>
      <c r="M1481" s="28"/>
      <c r="N1481" s="28"/>
      <c r="O1481" s="28"/>
      <c r="P1481" s="28"/>
    </row>
    <row r="1482" spans="4:16">
      <c r="D1482" s="28"/>
      <c r="E1482" s="28"/>
      <c r="F1482" s="28"/>
      <c r="G1482" s="28"/>
      <c r="H1482" s="28"/>
      <c r="I1482" s="28"/>
      <c r="J1482" s="28"/>
      <c r="K1482" s="28"/>
      <c r="L1482" s="28"/>
      <c r="M1482" s="28"/>
      <c r="N1482" s="28"/>
      <c r="O1482" s="28"/>
      <c r="P1482" s="28"/>
    </row>
    <row r="1483" spans="4:16">
      <c r="D1483" s="28"/>
      <c r="E1483" s="28"/>
      <c r="F1483" s="28"/>
      <c r="G1483" s="28"/>
      <c r="H1483" s="28"/>
      <c r="I1483" s="28"/>
      <c r="J1483" s="28"/>
      <c r="K1483" s="28"/>
      <c r="L1483" s="28"/>
      <c r="M1483" s="28"/>
      <c r="N1483" s="28"/>
      <c r="O1483" s="28"/>
      <c r="P1483" s="28"/>
    </row>
    <row r="1484" spans="4:16">
      <c r="D1484" s="28"/>
      <c r="E1484" s="28"/>
      <c r="F1484" s="28"/>
      <c r="G1484" s="28"/>
      <c r="H1484" s="28"/>
      <c r="I1484" s="28"/>
      <c r="J1484" s="28"/>
      <c r="K1484" s="28"/>
      <c r="L1484" s="28"/>
      <c r="M1484" s="28"/>
      <c r="N1484" s="28"/>
      <c r="O1484" s="28"/>
      <c r="P1484" s="28"/>
    </row>
    <row r="1485" spans="4:16">
      <c r="D1485" s="28"/>
      <c r="E1485" s="28"/>
      <c r="F1485" s="28"/>
      <c r="G1485" s="28"/>
      <c r="H1485" s="28"/>
      <c r="I1485" s="28"/>
      <c r="J1485" s="28"/>
      <c r="K1485" s="28"/>
      <c r="L1485" s="28"/>
      <c r="M1485" s="28"/>
      <c r="N1485" s="28"/>
      <c r="O1485" s="28"/>
      <c r="P1485" s="28"/>
    </row>
    <row r="1486" spans="4:16">
      <c r="D1486" s="28"/>
      <c r="E1486" s="28"/>
      <c r="F1486" s="28"/>
      <c r="G1486" s="28"/>
      <c r="H1486" s="28"/>
      <c r="I1486" s="28"/>
      <c r="J1486" s="28"/>
      <c r="K1486" s="28"/>
      <c r="L1486" s="28"/>
      <c r="M1486" s="28"/>
      <c r="N1486" s="28"/>
      <c r="O1486" s="28"/>
      <c r="P1486" s="28"/>
    </row>
    <row r="1487" spans="4:16">
      <c r="D1487" s="28"/>
      <c r="E1487" s="28"/>
      <c r="F1487" s="28"/>
      <c r="G1487" s="28"/>
      <c r="H1487" s="28"/>
      <c r="I1487" s="28"/>
      <c r="J1487" s="28"/>
      <c r="K1487" s="28"/>
      <c r="L1487" s="28"/>
      <c r="M1487" s="28"/>
      <c r="N1487" s="28"/>
      <c r="O1487" s="28"/>
      <c r="P1487" s="28"/>
    </row>
    <row r="1488" spans="4:16">
      <c r="D1488" s="28"/>
      <c r="E1488" s="28"/>
      <c r="F1488" s="28"/>
      <c r="G1488" s="28"/>
      <c r="H1488" s="28"/>
      <c r="I1488" s="28"/>
      <c r="J1488" s="28"/>
      <c r="K1488" s="28"/>
      <c r="L1488" s="28"/>
      <c r="M1488" s="28"/>
      <c r="N1488" s="28"/>
      <c r="O1488" s="28"/>
      <c r="P1488" s="28"/>
    </row>
    <row r="1489" spans="4:16">
      <c r="D1489" s="28"/>
      <c r="E1489" s="28"/>
      <c r="F1489" s="28"/>
      <c r="G1489" s="28"/>
      <c r="H1489" s="28"/>
      <c r="I1489" s="28"/>
      <c r="J1489" s="28"/>
      <c r="K1489" s="28"/>
      <c r="L1489" s="28"/>
      <c r="M1489" s="28"/>
      <c r="N1489" s="28"/>
      <c r="O1489" s="28"/>
      <c r="P1489" s="28"/>
    </row>
    <row r="1490" spans="4:16">
      <c r="D1490" s="28"/>
      <c r="E1490" s="28"/>
      <c r="F1490" s="28"/>
      <c r="G1490" s="28"/>
      <c r="H1490" s="28"/>
      <c r="I1490" s="28"/>
      <c r="J1490" s="28"/>
      <c r="K1490" s="28"/>
      <c r="L1490" s="28"/>
      <c r="M1490" s="28"/>
      <c r="N1490" s="28"/>
      <c r="O1490" s="28"/>
      <c r="P1490" s="28"/>
    </row>
    <row r="1491" spans="4:16">
      <c r="D1491" s="28"/>
      <c r="E1491" s="28"/>
      <c r="F1491" s="28"/>
      <c r="G1491" s="28"/>
      <c r="H1491" s="28"/>
      <c r="I1491" s="28"/>
      <c r="J1491" s="28"/>
      <c r="K1491" s="28"/>
      <c r="L1491" s="28"/>
      <c r="M1491" s="28"/>
      <c r="N1491" s="28"/>
      <c r="O1491" s="28"/>
      <c r="P1491" s="28"/>
    </row>
    <row r="1492" spans="4:16">
      <c r="D1492" s="28"/>
      <c r="E1492" s="28"/>
      <c r="F1492" s="28"/>
      <c r="G1492" s="28"/>
      <c r="H1492" s="28"/>
      <c r="I1492" s="28"/>
      <c r="J1492" s="28"/>
      <c r="K1492" s="28"/>
      <c r="L1492" s="28"/>
      <c r="M1492" s="28"/>
      <c r="N1492" s="28"/>
      <c r="O1492" s="28"/>
      <c r="P1492" s="28"/>
    </row>
    <row r="1493" spans="4:16">
      <c r="D1493" s="28"/>
      <c r="E1493" s="28"/>
      <c r="F1493" s="28"/>
      <c r="G1493" s="28"/>
      <c r="H1493" s="28"/>
      <c r="I1493" s="28"/>
      <c r="J1493" s="28"/>
      <c r="K1493" s="28"/>
      <c r="L1493" s="28"/>
      <c r="M1493" s="28"/>
      <c r="N1493" s="28"/>
      <c r="O1493" s="28"/>
      <c r="P1493" s="28"/>
    </row>
    <row r="1494" spans="4:16">
      <c r="D1494" s="28"/>
      <c r="E1494" s="28"/>
      <c r="F1494" s="28"/>
      <c r="G1494" s="28"/>
      <c r="H1494" s="28"/>
      <c r="I1494" s="28"/>
      <c r="J1494" s="28"/>
      <c r="K1494" s="28"/>
      <c r="L1494" s="28"/>
      <c r="M1494" s="28"/>
      <c r="N1494" s="28"/>
      <c r="O1494" s="28"/>
      <c r="P1494" s="28"/>
    </row>
    <row r="1495" spans="4:16">
      <c r="D1495" s="28"/>
      <c r="E1495" s="28"/>
      <c r="F1495" s="28"/>
      <c r="G1495" s="28"/>
      <c r="H1495" s="28"/>
      <c r="I1495" s="28"/>
      <c r="J1495" s="28"/>
      <c r="K1495" s="28"/>
      <c r="L1495" s="28"/>
      <c r="M1495" s="28"/>
      <c r="N1495" s="28"/>
      <c r="O1495" s="28"/>
      <c r="P1495" s="28"/>
    </row>
    <row r="1496" spans="4:16">
      <c r="D1496" s="28"/>
      <c r="E1496" s="28"/>
      <c r="F1496" s="28"/>
      <c r="G1496" s="28"/>
      <c r="H1496" s="28"/>
      <c r="I1496" s="28"/>
      <c r="J1496" s="28"/>
      <c r="K1496" s="28"/>
      <c r="L1496" s="28"/>
      <c r="M1496" s="28"/>
      <c r="N1496" s="28"/>
      <c r="O1496" s="28"/>
      <c r="P1496" s="28"/>
    </row>
    <row r="1497" spans="4:16">
      <c r="D1497" s="28"/>
      <c r="E1497" s="28"/>
      <c r="F1497" s="28"/>
      <c r="G1497" s="28"/>
      <c r="H1497" s="28"/>
      <c r="I1497" s="28"/>
      <c r="J1497" s="28"/>
      <c r="K1497" s="28"/>
      <c r="L1497" s="28"/>
      <c r="M1497" s="28"/>
      <c r="N1497" s="28"/>
      <c r="O1497" s="28"/>
      <c r="P1497" s="28"/>
    </row>
    <row r="1498" spans="4:16">
      <c r="D1498" s="28"/>
      <c r="E1498" s="28"/>
      <c r="F1498" s="28"/>
      <c r="G1498" s="28"/>
      <c r="H1498" s="28"/>
      <c r="I1498" s="28"/>
      <c r="J1498" s="28"/>
      <c r="K1498" s="28"/>
      <c r="L1498" s="28"/>
      <c r="M1498" s="28"/>
      <c r="N1498" s="28"/>
      <c r="O1498" s="28"/>
      <c r="P1498" s="28"/>
    </row>
    <row r="1499" spans="4:16">
      <c r="D1499" s="28"/>
      <c r="E1499" s="28"/>
      <c r="F1499" s="28"/>
      <c r="G1499" s="28"/>
      <c r="H1499" s="28"/>
      <c r="I1499" s="28"/>
      <c r="J1499" s="28"/>
      <c r="K1499" s="28"/>
      <c r="L1499" s="28"/>
      <c r="M1499" s="28"/>
      <c r="N1499" s="28"/>
      <c r="O1499" s="28"/>
      <c r="P1499" s="28"/>
    </row>
    <row r="1500" spans="4:16">
      <c r="D1500" s="28"/>
      <c r="E1500" s="28"/>
      <c r="F1500" s="28"/>
      <c r="G1500" s="28"/>
      <c r="H1500" s="28"/>
      <c r="I1500" s="28"/>
      <c r="J1500" s="28"/>
      <c r="K1500" s="28"/>
      <c r="L1500" s="28"/>
      <c r="M1500" s="28"/>
      <c r="N1500" s="28"/>
      <c r="O1500" s="28"/>
      <c r="P1500" s="28"/>
    </row>
    <row r="1501" spans="4:16">
      <c r="D1501" s="28"/>
      <c r="E1501" s="28"/>
      <c r="F1501" s="28"/>
      <c r="G1501" s="28"/>
      <c r="H1501" s="28"/>
      <c r="I1501" s="28"/>
      <c r="J1501" s="28"/>
      <c r="K1501" s="28"/>
      <c r="L1501" s="28"/>
      <c r="M1501" s="28"/>
      <c r="N1501" s="28"/>
      <c r="O1501" s="28"/>
      <c r="P1501" s="28"/>
    </row>
    <row r="1502" spans="4:16">
      <c r="D1502" s="28"/>
      <c r="E1502" s="28"/>
      <c r="F1502" s="28"/>
      <c r="G1502" s="28"/>
      <c r="H1502" s="28"/>
      <c r="I1502" s="28"/>
      <c r="J1502" s="28"/>
      <c r="K1502" s="28"/>
      <c r="L1502" s="28"/>
      <c r="M1502" s="28"/>
      <c r="N1502" s="28"/>
      <c r="O1502" s="28"/>
      <c r="P1502" s="28"/>
    </row>
    <row r="1503" spans="4:16">
      <c r="D1503" s="28"/>
      <c r="E1503" s="28"/>
      <c r="F1503" s="28"/>
      <c r="G1503" s="28"/>
      <c r="H1503" s="28"/>
      <c r="I1503" s="28"/>
      <c r="J1503" s="28"/>
      <c r="K1503" s="28"/>
      <c r="L1503" s="28"/>
      <c r="M1503" s="28"/>
      <c r="N1503" s="28"/>
      <c r="O1503" s="28"/>
      <c r="P1503" s="28"/>
    </row>
    <row r="1504" spans="4:16">
      <c r="D1504" s="28"/>
      <c r="E1504" s="28"/>
      <c r="F1504" s="28"/>
      <c r="G1504" s="28"/>
      <c r="H1504" s="28"/>
      <c r="I1504" s="28"/>
      <c r="J1504" s="28"/>
      <c r="K1504" s="28"/>
      <c r="L1504" s="28"/>
      <c r="M1504" s="28"/>
      <c r="N1504" s="28"/>
      <c r="O1504" s="28"/>
      <c r="P1504" s="28"/>
    </row>
    <row r="1505" spans="4:16">
      <c r="D1505" s="28"/>
      <c r="E1505" s="28"/>
      <c r="F1505" s="28"/>
      <c r="G1505" s="28"/>
      <c r="H1505" s="28"/>
      <c r="I1505" s="28"/>
      <c r="J1505" s="28"/>
      <c r="K1505" s="28"/>
      <c r="L1505" s="28"/>
      <c r="M1505" s="28"/>
      <c r="N1505" s="28"/>
      <c r="O1505" s="28"/>
      <c r="P1505" s="28"/>
    </row>
    <row r="1506" spans="4:16">
      <c r="D1506" s="28"/>
      <c r="E1506" s="28"/>
      <c r="F1506" s="28"/>
      <c r="G1506" s="28"/>
      <c r="H1506" s="28"/>
      <c r="I1506" s="28"/>
      <c r="J1506" s="28"/>
      <c r="K1506" s="28"/>
      <c r="L1506" s="28"/>
      <c r="M1506" s="28"/>
      <c r="N1506" s="28"/>
      <c r="O1506" s="28"/>
      <c r="P1506" s="28"/>
    </row>
    <row r="1507" spans="4:16">
      <c r="D1507" s="28"/>
      <c r="E1507" s="28"/>
      <c r="F1507" s="28"/>
      <c r="G1507" s="28"/>
      <c r="H1507" s="28"/>
      <c r="I1507" s="28"/>
      <c r="J1507" s="28"/>
      <c r="K1507" s="28"/>
      <c r="L1507" s="28"/>
      <c r="M1507" s="28"/>
      <c r="N1507" s="28"/>
      <c r="O1507" s="28"/>
      <c r="P1507" s="28"/>
    </row>
    <row r="1508" spans="4:16">
      <c r="D1508" s="28"/>
      <c r="E1508" s="28"/>
      <c r="F1508" s="28"/>
      <c r="G1508" s="28"/>
      <c r="H1508" s="28"/>
      <c r="I1508" s="28"/>
      <c r="J1508" s="28"/>
      <c r="K1508" s="28"/>
      <c r="L1508" s="28"/>
      <c r="M1508" s="28"/>
      <c r="N1508" s="28"/>
      <c r="O1508" s="28"/>
      <c r="P1508" s="28"/>
    </row>
    <row r="1509" spans="4:16">
      <c r="D1509" s="28"/>
      <c r="E1509" s="28"/>
      <c r="F1509" s="28"/>
      <c r="G1509" s="28"/>
      <c r="H1509" s="28"/>
      <c r="I1509" s="28"/>
      <c r="J1509" s="28"/>
      <c r="K1509" s="28"/>
      <c r="L1509" s="28"/>
      <c r="M1509" s="28"/>
      <c r="N1509" s="28"/>
      <c r="O1509" s="28"/>
      <c r="P1509" s="28"/>
    </row>
    <row r="1510" spans="4:16">
      <c r="D1510" s="28"/>
      <c r="E1510" s="28"/>
      <c r="F1510" s="28"/>
      <c r="G1510" s="28"/>
      <c r="H1510" s="28"/>
      <c r="I1510" s="28"/>
      <c r="J1510" s="28"/>
      <c r="K1510" s="28"/>
      <c r="L1510" s="28"/>
      <c r="M1510" s="28"/>
      <c r="N1510" s="28"/>
      <c r="O1510" s="28"/>
      <c r="P1510" s="28"/>
    </row>
    <row r="1511" spans="4:16">
      <c r="D1511" s="28"/>
      <c r="E1511" s="28"/>
      <c r="F1511" s="28"/>
      <c r="G1511" s="28"/>
      <c r="H1511" s="28"/>
      <c r="I1511" s="28"/>
      <c r="J1511" s="28"/>
      <c r="K1511" s="28"/>
      <c r="L1511" s="28"/>
      <c r="M1511" s="28"/>
      <c r="N1511" s="28"/>
      <c r="O1511" s="28"/>
      <c r="P1511" s="28"/>
    </row>
    <row r="1512" spans="4:16">
      <c r="D1512" s="28"/>
      <c r="E1512" s="28"/>
      <c r="F1512" s="28"/>
      <c r="G1512" s="28"/>
      <c r="H1512" s="28"/>
      <c r="I1512" s="28"/>
      <c r="J1512" s="28"/>
      <c r="K1512" s="28"/>
      <c r="L1512" s="28"/>
      <c r="M1512" s="28"/>
      <c r="N1512" s="28"/>
      <c r="O1512" s="28"/>
      <c r="P1512" s="28"/>
    </row>
    <row r="1513" spans="4:16">
      <c r="D1513" s="28"/>
      <c r="E1513" s="28"/>
      <c r="F1513" s="28"/>
      <c r="G1513" s="28"/>
      <c r="H1513" s="28"/>
      <c r="I1513" s="28"/>
      <c r="J1513" s="28"/>
      <c r="K1513" s="28"/>
      <c r="L1513" s="28"/>
      <c r="M1513" s="28"/>
      <c r="N1513" s="28"/>
      <c r="O1513" s="28"/>
      <c r="P1513" s="28"/>
    </row>
    <row r="1514" spans="4:16">
      <c r="D1514" s="28"/>
      <c r="E1514" s="28"/>
      <c r="F1514" s="28"/>
      <c r="G1514" s="28"/>
      <c r="H1514" s="28"/>
      <c r="I1514" s="28"/>
      <c r="J1514" s="28"/>
      <c r="K1514" s="28"/>
      <c r="L1514" s="28"/>
      <c r="M1514" s="28"/>
      <c r="N1514" s="28"/>
      <c r="O1514" s="28"/>
      <c r="P1514" s="28"/>
    </row>
    <row r="1515" spans="4:16">
      <c r="D1515" s="28"/>
      <c r="E1515" s="28"/>
      <c r="F1515" s="28"/>
      <c r="G1515" s="28"/>
      <c r="H1515" s="28"/>
      <c r="I1515" s="28"/>
      <c r="J1515" s="28"/>
      <c r="K1515" s="28"/>
      <c r="L1515" s="28"/>
      <c r="M1515" s="28"/>
      <c r="N1515" s="28"/>
      <c r="O1515" s="28"/>
      <c r="P1515" s="28"/>
    </row>
    <row r="1516" spans="4:16">
      <c r="D1516" s="28"/>
      <c r="E1516" s="28"/>
      <c r="F1516" s="28"/>
      <c r="G1516" s="28"/>
      <c r="H1516" s="28"/>
      <c r="I1516" s="28"/>
      <c r="J1516" s="28"/>
      <c r="K1516" s="28"/>
      <c r="L1516" s="28"/>
      <c r="M1516" s="28"/>
      <c r="N1516" s="28"/>
      <c r="O1516" s="28"/>
      <c r="P1516" s="28"/>
    </row>
    <row r="1517" spans="4:16">
      <c r="D1517" s="28"/>
      <c r="E1517" s="28"/>
      <c r="F1517" s="28"/>
      <c r="G1517" s="28"/>
      <c r="H1517" s="28"/>
      <c r="I1517" s="28"/>
      <c r="J1517" s="28"/>
      <c r="K1517" s="28"/>
      <c r="L1517" s="28"/>
      <c r="M1517" s="28"/>
      <c r="N1517" s="28"/>
      <c r="O1517" s="28"/>
      <c r="P1517" s="28"/>
    </row>
    <row r="1518" spans="4:16">
      <c r="D1518" s="28"/>
      <c r="E1518" s="28"/>
      <c r="F1518" s="28"/>
      <c r="G1518" s="28"/>
      <c r="H1518" s="28"/>
      <c r="I1518" s="28"/>
      <c r="J1518" s="28"/>
      <c r="K1518" s="28"/>
      <c r="L1518" s="28"/>
      <c r="M1518" s="28"/>
      <c r="N1518" s="28"/>
      <c r="O1518" s="28"/>
      <c r="P1518" s="28"/>
    </row>
    <row r="1519" spans="4:16">
      <c r="D1519" s="28"/>
      <c r="E1519" s="28"/>
      <c r="F1519" s="28"/>
      <c r="G1519" s="28"/>
      <c r="H1519" s="28"/>
      <c r="I1519" s="28"/>
      <c r="J1519" s="28"/>
      <c r="K1519" s="28"/>
      <c r="L1519" s="28"/>
      <c r="M1519" s="28"/>
      <c r="N1519" s="28"/>
      <c r="O1519" s="28"/>
      <c r="P1519" s="28"/>
    </row>
    <row r="1520" spans="4:16">
      <c r="D1520" s="28"/>
      <c r="E1520" s="28"/>
      <c r="F1520" s="28"/>
      <c r="G1520" s="28"/>
      <c r="H1520" s="28"/>
      <c r="I1520" s="28"/>
      <c r="J1520" s="28"/>
      <c r="K1520" s="28"/>
      <c r="L1520" s="28"/>
      <c r="M1520" s="28"/>
      <c r="N1520" s="28"/>
      <c r="O1520" s="28"/>
      <c r="P1520" s="28"/>
    </row>
    <row r="1521" spans="4:16">
      <c r="D1521" s="28"/>
      <c r="E1521" s="28"/>
      <c r="F1521" s="28"/>
      <c r="G1521" s="28"/>
      <c r="H1521" s="28"/>
      <c r="I1521" s="28"/>
      <c r="J1521" s="28"/>
      <c r="K1521" s="28"/>
      <c r="L1521" s="28"/>
      <c r="M1521" s="28"/>
      <c r="N1521" s="28"/>
      <c r="O1521" s="28"/>
      <c r="P1521" s="28"/>
    </row>
    <row r="1522" spans="4:16">
      <c r="D1522" s="28"/>
      <c r="E1522" s="28"/>
      <c r="F1522" s="28"/>
      <c r="G1522" s="28"/>
      <c r="H1522" s="28"/>
      <c r="I1522" s="28"/>
      <c r="J1522" s="28"/>
      <c r="K1522" s="28"/>
      <c r="L1522" s="28"/>
      <c r="M1522" s="28"/>
      <c r="N1522" s="28"/>
      <c r="O1522" s="28"/>
      <c r="P1522" s="28"/>
    </row>
    <row r="1523" spans="4:16">
      <c r="D1523" s="28"/>
      <c r="E1523" s="28"/>
      <c r="F1523" s="28"/>
      <c r="G1523" s="28"/>
      <c r="H1523" s="28"/>
      <c r="I1523" s="28"/>
      <c r="J1523" s="28"/>
      <c r="K1523" s="28"/>
      <c r="L1523" s="28"/>
      <c r="M1523" s="28"/>
      <c r="N1523" s="28"/>
      <c r="O1523" s="28"/>
      <c r="P1523" s="28"/>
    </row>
    <row r="1524" spans="4:16">
      <c r="D1524" s="28"/>
      <c r="E1524" s="28"/>
      <c r="F1524" s="28"/>
      <c r="G1524" s="28"/>
      <c r="H1524" s="28"/>
      <c r="I1524" s="28"/>
      <c r="J1524" s="28"/>
      <c r="K1524" s="28"/>
      <c r="L1524" s="28"/>
      <c r="M1524" s="28"/>
      <c r="N1524" s="28"/>
      <c r="O1524" s="28"/>
      <c r="P1524" s="28"/>
    </row>
    <row r="1525" spans="4:16">
      <c r="D1525" s="28"/>
      <c r="E1525" s="28"/>
      <c r="F1525" s="28"/>
      <c r="G1525" s="28"/>
      <c r="H1525" s="28"/>
      <c r="I1525" s="28"/>
      <c r="J1525" s="28"/>
      <c r="K1525" s="28"/>
      <c r="L1525" s="28"/>
      <c r="M1525" s="28"/>
      <c r="N1525" s="28"/>
      <c r="O1525" s="28"/>
      <c r="P1525" s="28"/>
    </row>
    <row r="1526" spans="4:16">
      <c r="D1526" s="28"/>
      <c r="E1526" s="28"/>
      <c r="F1526" s="28"/>
      <c r="G1526" s="28"/>
      <c r="H1526" s="28"/>
      <c r="I1526" s="28"/>
      <c r="J1526" s="28"/>
      <c r="K1526" s="28"/>
      <c r="L1526" s="28"/>
      <c r="M1526" s="28"/>
      <c r="N1526" s="28"/>
      <c r="O1526" s="28"/>
      <c r="P1526" s="28"/>
    </row>
    <row r="1527" spans="4:16">
      <c r="D1527" s="28"/>
      <c r="E1527" s="28"/>
      <c r="F1527" s="28"/>
      <c r="G1527" s="28"/>
      <c r="H1527" s="28"/>
      <c r="I1527" s="28"/>
      <c r="J1527" s="28"/>
      <c r="K1527" s="28"/>
      <c r="L1527" s="28"/>
      <c r="M1527" s="28"/>
      <c r="N1527" s="28"/>
      <c r="O1527" s="28"/>
      <c r="P1527" s="28"/>
    </row>
    <row r="1528" spans="4:16">
      <c r="D1528" s="28"/>
      <c r="E1528" s="28"/>
      <c r="F1528" s="28"/>
      <c r="G1528" s="28"/>
      <c r="H1528" s="28"/>
      <c r="I1528" s="28"/>
      <c r="J1528" s="28"/>
      <c r="K1528" s="28"/>
      <c r="L1528" s="28"/>
      <c r="M1528" s="28"/>
      <c r="N1528" s="28"/>
      <c r="O1528" s="28"/>
      <c r="P1528" s="28"/>
    </row>
    <row r="1529" spans="4:16">
      <c r="D1529" s="28"/>
      <c r="E1529" s="28"/>
      <c r="F1529" s="28"/>
      <c r="G1529" s="28"/>
      <c r="H1529" s="28"/>
      <c r="I1529" s="28"/>
      <c r="J1529" s="28"/>
      <c r="K1529" s="28"/>
      <c r="L1529" s="28"/>
      <c r="M1529" s="28"/>
      <c r="N1529" s="28"/>
      <c r="O1529" s="28"/>
      <c r="P1529" s="28"/>
    </row>
    <row r="1530" spans="4:16">
      <c r="D1530" s="28"/>
      <c r="E1530" s="28"/>
      <c r="F1530" s="28"/>
      <c r="G1530" s="28"/>
      <c r="H1530" s="28"/>
      <c r="I1530" s="28"/>
      <c r="J1530" s="28"/>
      <c r="K1530" s="28"/>
      <c r="L1530" s="28"/>
      <c r="M1530" s="28"/>
      <c r="N1530" s="28"/>
      <c r="O1530" s="28"/>
      <c r="P1530" s="28"/>
    </row>
    <row r="1531" spans="4:16">
      <c r="D1531" s="28"/>
      <c r="E1531" s="28"/>
      <c r="F1531" s="28"/>
      <c r="G1531" s="28"/>
      <c r="H1531" s="28"/>
      <c r="I1531" s="28"/>
      <c r="J1531" s="28"/>
      <c r="K1531" s="28"/>
      <c r="L1531" s="28"/>
      <c r="M1531" s="28"/>
      <c r="N1531" s="28"/>
      <c r="O1531" s="28"/>
      <c r="P1531" s="28"/>
    </row>
    <row r="1532" spans="4:16">
      <c r="D1532" s="28"/>
      <c r="E1532" s="28"/>
      <c r="F1532" s="28"/>
      <c r="G1532" s="28"/>
      <c r="H1532" s="28"/>
      <c r="I1532" s="28"/>
      <c r="J1532" s="28"/>
      <c r="K1532" s="28"/>
      <c r="L1532" s="28"/>
      <c r="M1532" s="28"/>
      <c r="N1532" s="28"/>
      <c r="O1532" s="28"/>
      <c r="P1532" s="28"/>
    </row>
    <row r="1533" spans="4:16">
      <c r="D1533" s="28"/>
      <c r="E1533" s="28"/>
      <c r="F1533" s="28"/>
      <c r="G1533" s="28"/>
      <c r="H1533" s="28"/>
      <c r="I1533" s="28"/>
      <c r="J1533" s="28"/>
      <c r="K1533" s="28"/>
      <c r="L1533" s="28"/>
      <c r="M1533" s="28"/>
      <c r="N1533" s="28"/>
      <c r="O1533" s="28"/>
      <c r="P1533" s="28"/>
    </row>
    <row r="1534" spans="4:16">
      <c r="D1534" s="28"/>
      <c r="E1534" s="28"/>
      <c r="F1534" s="28"/>
      <c r="G1534" s="28"/>
      <c r="H1534" s="28"/>
      <c r="I1534" s="28"/>
      <c r="J1534" s="28"/>
      <c r="K1534" s="28"/>
      <c r="L1534" s="28"/>
      <c r="M1534" s="28"/>
      <c r="N1534" s="28"/>
      <c r="O1534" s="28"/>
      <c r="P1534" s="28"/>
    </row>
    <row r="1535" spans="4:16">
      <c r="D1535" s="28"/>
      <c r="E1535" s="28"/>
      <c r="F1535" s="28"/>
      <c r="G1535" s="28"/>
      <c r="H1535" s="28"/>
      <c r="I1535" s="28"/>
      <c r="J1535" s="28"/>
      <c r="K1535" s="28"/>
      <c r="L1535" s="28"/>
      <c r="M1535" s="28"/>
      <c r="N1535" s="28"/>
      <c r="O1535" s="28"/>
      <c r="P1535" s="28"/>
    </row>
    <row r="1536" spans="4:16">
      <c r="D1536" s="28"/>
      <c r="E1536" s="28"/>
      <c r="F1536" s="28"/>
      <c r="G1536" s="28"/>
      <c r="H1536" s="28"/>
      <c r="I1536" s="28"/>
      <c r="J1536" s="28"/>
      <c r="K1536" s="28"/>
      <c r="L1536" s="28"/>
      <c r="M1536" s="28"/>
      <c r="N1536" s="28"/>
      <c r="O1536" s="28"/>
      <c r="P1536" s="28"/>
    </row>
    <row r="1537" spans="4:16">
      <c r="D1537" s="28"/>
      <c r="E1537" s="28"/>
      <c r="F1537" s="28"/>
      <c r="G1537" s="28"/>
      <c r="H1537" s="28"/>
      <c r="I1537" s="28"/>
      <c r="J1537" s="28"/>
      <c r="K1537" s="28"/>
      <c r="L1537" s="28"/>
      <c r="M1537" s="28"/>
      <c r="N1537" s="28"/>
      <c r="O1537" s="28"/>
      <c r="P1537" s="28"/>
    </row>
    <row r="1538" spans="4:16">
      <c r="D1538" s="28"/>
      <c r="E1538" s="28"/>
      <c r="F1538" s="28"/>
      <c r="G1538" s="28"/>
      <c r="H1538" s="28"/>
      <c r="I1538" s="28"/>
      <c r="J1538" s="28"/>
      <c r="K1538" s="28"/>
      <c r="L1538" s="28"/>
      <c r="M1538" s="28"/>
      <c r="N1538" s="28"/>
      <c r="O1538" s="28"/>
      <c r="P1538" s="28"/>
    </row>
    <row r="1539" spans="4:16">
      <c r="D1539" s="28"/>
      <c r="E1539" s="28"/>
      <c r="F1539" s="28"/>
      <c r="G1539" s="28"/>
      <c r="H1539" s="28"/>
      <c r="I1539" s="28"/>
      <c r="J1539" s="28"/>
      <c r="K1539" s="28"/>
      <c r="L1539" s="28"/>
      <c r="M1539" s="28"/>
      <c r="N1539" s="28"/>
      <c r="O1539" s="28"/>
      <c r="P1539" s="28"/>
    </row>
    <row r="1540" spans="4:16">
      <c r="D1540" s="28"/>
      <c r="E1540" s="28"/>
      <c r="F1540" s="28"/>
      <c r="G1540" s="28"/>
      <c r="H1540" s="28"/>
      <c r="I1540" s="28"/>
      <c r="J1540" s="28"/>
      <c r="K1540" s="28"/>
      <c r="L1540" s="28"/>
      <c r="M1540" s="28"/>
      <c r="N1540" s="28"/>
      <c r="O1540" s="28"/>
      <c r="P1540" s="28"/>
    </row>
    <row r="1541" spans="4:16">
      <c r="D1541" s="28"/>
      <c r="E1541" s="28"/>
      <c r="F1541" s="28"/>
      <c r="G1541" s="28"/>
      <c r="H1541" s="28"/>
      <c r="I1541" s="28"/>
      <c r="J1541" s="28"/>
      <c r="K1541" s="28"/>
      <c r="L1541" s="28"/>
      <c r="M1541" s="28"/>
      <c r="N1541" s="28"/>
      <c r="O1541" s="28"/>
      <c r="P1541" s="28"/>
    </row>
    <row r="1542" spans="4:16">
      <c r="D1542" s="28"/>
      <c r="E1542" s="28"/>
      <c r="F1542" s="28"/>
      <c r="G1542" s="28"/>
      <c r="H1542" s="28"/>
      <c r="I1542" s="28"/>
      <c r="J1542" s="28"/>
      <c r="K1542" s="28"/>
      <c r="L1542" s="28"/>
      <c r="M1542" s="28"/>
      <c r="N1542" s="28"/>
      <c r="O1542" s="28"/>
      <c r="P1542" s="28"/>
    </row>
    <row r="1543" spans="4:16">
      <c r="D1543" s="28"/>
      <c r="E1543" s="28"/>
      <c r="F1543" s="28"/>
      <c r="G1543" s="28"/>
      <c r="H1543" s="28"/>
      <c r="I1543" s="28"/>
      <c r="J1543" s="28"/>
      <c r="K1543" s="28"/>
      <c r="L1543" s="28"/>
      <c r="M1543" s="28"/>
      <c r="N1543" s="28"/>
      <c r="O1543" s="28"/>
      <c r="P1543" s="28"/>
    </row>
    <row r="1544" spans="4:16">
      <c r="D1544" s="28"/>
      <c r="E1544" s="28"/>
      <c r="F1544" s="28"/>
      <c r="G1544" s="28"/>
      <c r="H1544" s="28"/>
      <c r="I1544" s="28"/>
      <c r="J1544" s="28"/>
      <c r="K1544" s="28"/>
      <c r="L1544" s="28"/>
      <c r="M1544" s="28"/>
      <c r="N1544" s="28"/>
      <c r="O1544" s="28"/>
      <c r="P1544" s="28"/>
    </row>
    <row r="1545" spans="4:16">
      <c r="D1545" s="28"/>
      <c r="E1545" s="28"/>
      <c r="F1545" s="28"/>
      <c r="G1545" s="28"/>
      <c r="H1545" s="28"/>
      <c r="I1545" s="28"/>
      <c r="J1545" s="28"/>
      <c r="K1545" s="28"/>
      <c r="L1545" s="28"/>
      <c r="M1545" s="28"/>
      <c r="N1545" s="28"/>
      <c r="O1545" s="28"/>
      <c r="P1545" s="28"/>
    </row>
    <row r="1546" spans="4:16">
      <c r="D1546" s="28"/>
      <c r="E1546" s="28"/>
      <c r="F1546" s="28"/>
      <c r="G1546" s="28"/>
      <c r="H1546" s="28"/>
      <c r="I1546" s="28"/>
      <c r="J1546" s="28"/>
      <c r="K1546" s="28"/>
      <c r="L1546" s="28"/>
      <c r="M1546" s="28"/>
      <c r="N1546" s="28"/>
      <c r="O1546" s="28"/>
      <c r="P1546" s="28"/>
    </row>
    <row r="1547" spans="4:16">
      <c r="D1547" s="28"/>
      <c r="E1547" s="28"/>
      <c r="F1547" s="28"/>
      <c r="G1547" s="28"/>
      <c r="H1547" s="28"/>
      <c r="I1547" s="28"/>
      <c r="J1547" s="28"/>
      <c r="K1547" s="28"/>
      <c r="L1547" s="28"/>
      <c r="M1547" s="28"/>
      <c r="N1547" s="28"/>
      <c r="O1547" s="28"/>
      <c r="P1547" s="28"/>
    </row>
    <row r="1548" spans="4:16">
      <c r="D1548" s="28"/>
      <c r="E1548" s="28"/>
      <c r="F1548" s="28"/>
      <c r="G1548" s="28"/>
      <c r="H1548" s="28"/>
      <c r="I1548" s="28"/>
      <c r="J1548" s="28"/>
      <c r="K1548" s="28"/>
      <c r="L1548" s="28"/>
      <c r="M1548" s="28"/>
      <c r="N1548" s="28"/>
      <c r="O1548" s="28"/>
      <c r="P1548" s="28"/>
    </row>
    <row r="1549" spans="4:16">
      <c r="D1549" s="28"/>
      <c r="E1549" s="28"/>
      <c r="F1549" s="28"/>
      <c r="G1549" s="28"/>
      <c r="H1549" s="28"/>
      <c r="I1549" s="28"/>
      <c r="J1549" s="28"/>
      <c r="K1549" s="28"/>
      <c r="L1549" s="28"/>
      <c r="M1549" s="28"/>
      <c r="N1549" s="28"/>
      <c r="O1549" s="28"/>
      <c r="P1549" s="28"/>
    </row>
    <row r="1550" spans="4:16">
      <c r="D1550" s="28"/>
      <c r="E1550" s="28"/>
      <c r="F1550" s="28"/>
      <c r="G1550" s="28"/>
      <c r="H1550" s="28"/>
      <c r="I1550" s="28"/>
      <c r="J1550" s="28"/>
      <c r="K1550" s="28"/>
      <c r="L1550" s="28"/>
      <c r="M1550" s="28"/>
      <c r="N1550" s="28"/>
      <c r="O1550" s="28"/>
      <c r="P1550" s="28"/>
    </row>
    <row r="1551" spans="4:16">
      <c r="D1551" s="28"/>
      <c r="E1551" s="28"/>
      <c r="F1551" s="28"/>
      <c r="G1551" s="28"/>
      <c r="H1551" s="28"/>
      <c r="I1551" s="28"/>
      <c r="J1551" s="28"/>
      <c r="K1551" s="28"/>
      <c r="L1551" s="28"/>
      <c r="M1551" s="28"/>
      <c r="N1551" s="28"/>
      <c r="O1551" s="28"/>
      <c r="P1551" s="28"/>
    </row>
    <row r="1552" spans="4:16">
      <c r="D1552" s="28"/>
      <c r="E1552" s="28"/>
      <c r="F1552" s="28"/>
      <c r="G1552" s="28"/>
      <c r="H1552" s="28"/>
      <c r="I1552" s="28"/>
      <c r="J1552" s="28"/>
      <c r="K1552" s="28"/>
      <c r="L1552" s="28"/>
      <c r="M1552" s="28"/>
      <c r="N1552" s="28"/>
      <c r="O1552" s="28"/>
      <c r="P1552" s="28"/>
    </row>
    <row r="1553" spans="4:16">
      <c r="D1553" s="28"/>
      <c r="E1553" s="28"/>
      <c r="F1553" s="28"/>
      <c r="G1553" s="28"/>
      <c r="H1553" s="28"/>
      <c r="I1553" s="28"/>
      <c r="J1553" s="28"/>
      <c r="K1553" s="28"/>
      <c r="L1553" s="28"/>
      <c r="M1553" s="28"/>
      <c r="N1553" s="28"/>
      <c r="O1553" s="28"/>
      <c r="P1553" s="28"/>
    </row>
    <row r="1554" spans="4:16">
      <c r="D1554" s="28"/>
      <c r="E1554" s="28"/>
      <c r="F1554" s="28"/>
      <c r="G1554" s="28"/>
      <c r="H1554" s="28"/>
      <c r="I1554" s="28"/>
      <c r="J1554" s="28"/>
      <c r="K1554" s="28"/>
      <c r="L1554" s="28"/>
      <c r="M1554" s="28"/>
      <c r="N1554" s="28"/>
      <c r="O1554" s="28"/>
      <c r="P1554" s="28"/>
    </row>
    <row r="1555" spans="4:16">
      <c r="D1555" s="28"/>
      <c r="E1555" s="28"/>
      <c r="F1555" s="28"/>
      <c r="G1555" s="28"/>
      <c r="H1555" s="28"/>
      <c r="I1555" s="28"/>
      <c r="J1555" s="28"/>
      <c r="K1555" s="28"/>
      <c r="L1555" s="28"/>
      <c r="M1555" s="28"/>
      <c r="N1555" s="28"/>
      <c r="O1555" s="28"/>
      <c r="P1555" s="28"/>
    </row>
    <row r="1556" spans="4:16">
      <c r="D1556" s="28"/>
      <c r="E1556" s="28"/>
      <c r="F1556" s="28"/>
      <c r="G1556" s="28"/>
      <c r="H1556" s="28"/>
      <c r="I1556" s="28"/>
      <c r="J1556" s="28"/>
      <c r="K1556" s="28"/>
      <c r="L1556" s="28"/>
      <c r="M1556" s="28"/>
      <c r="N1556" s="28"/>
      <c r="O1556" s="28"/>
      <c r="P1556" s="28"/>
    </row>
    <row r="1557" spans="4:16">
      <c r="D1557" s="28"/>
      <c r="E1557" s="28"/>
      <c r="F1557" s="28"/>
      <c r="G1557" s="28"/>
      <c r="H1557" s="28"/>
      <c r="I1557" s="28"/>
      <c r="J1557" s="28"/>
      <c r="K1557" s="28"/>
      <c r="L1557" s="28"/>
      <c r="M1557" s="28"/>
      <c r="N1557" s="28"/>
      <c r="O1557" s="28"/>
      <c r="P1557" s="28"/>
    </row>
    <row r="1558" spans="4:16">
      <c r="D1558" s="28"/>
      <c r="E1558" s="28"/>
      <c r="F1558" s="28"/>
      <c r="G1558" s="28"/>
      <c r="H1558" s="28"/>
      <c r="I1558" s="28"/>
      <c r="J1558" s="28"/>
      <c r="K1558" s="28"/>
      <c r="L1558" s="28"/>
      <c r="M1558" s="28"/>
      <c r="N1558" s="28"/>
      <c r="O1558" s="28"/>
      <c r="P1558" s="28"/>
    </row>
    <row r="1559" spans="4:16">
      <c r="D1559" s="28"/>
      <c r="E1559" s="28"/>
      <c r="F1559" s="28"/>
      <c r="G1559" s="28"/>
      <c r="H1559" s="28"/>
      <c r="I1559" s="28"/>
      <c r="J1559" s="28"/>
      <c r="K1559" s="28"/>
      <c r="L1559" s="28"/>
      <c r="M1559" s="28"/>
      <c r="N1559" s="28"/>
      <c r="O1559" s="28"/>
      <c r="P1559" s="28"/>
    </row>
    <row r="1560" spans="4:16">
      <c r="D1560" s="28"/>
      <c r="E1560" s="28"/>
      <c r="F1560" s="28"/>
      <c r="G1560" s="28"/>
      <c r="H1560" s="28"/>
      <c r="I1560" s="28"/>
      <c r="J1560" s="28"/>
      <c r="K1560" s="28"/>
      <c r="L1560" s="28"/>
      <c r="M1560" s="28"/>
      <c r="N1560" s="28"/>
      <c r="O1560" s="28"/>
      <c r="P1560" s="28"/>
    </row>
    <row r="1561" spans="4:16">
      <c r="D1561" s="28"/>
      <c r="E1561" s="28"/>
      <c r="F1561" s="28"/>
      <c r="G1561" s="28"/>
      <c r="H1561" s="28"/>
      <c r="I1561" s="28"/>
      <c r="J1561" s="28"/>
      <c r="K1561" s="28"/>
      <c r="L1561" s="28"/>
      <c r="M1561" s="28"/>
      <c r="N1561" s="28"/>
      <c r="O1561" s="28"/>
      <c r="P1561" s="28"/>
    </row>
    <row r="1562" spans="4:16">
      <c r="D1562" s="28"/>
      <c r="E1562" s="28"/>
      <c r="F1562" s="28"/>
      <c r="G1562" s="28"/>
      <c r="H1562" s="28"/>
      <c r="I1562" s="28"/>
      <c r="J1562" s="28"/>
      <c r="K1562" s="28"/>
      <c r="L1562" s="28"/>
      <c r="M1562" s="28"/>
      <c r="N1562" s="28"/>
      <c r="O1562" s="28"/>
      <c r="P1562" s="28"/>
    </row>
    <row r="1563" spans="4:16">
      <c r="D1563" s="28"/>
      <c r="E1563" s="28"/>
      <c r="F1563" s="28"/>
      <c r="G1563" s="28"/>
      <c r="H1563" s="28"/>
      <c r="I1563" s="28"/>
      <c r="J1563" s="28"/>
      <c r="K1563" s="28"/>
      <c r="L1563" s="28"/>
      <c r="M1563" s="28"/>
      <c r="N1563" s="28"/>
      <c r="O1563" s="28"/>
      <c r="P1563" s="28"/>
    </row>
    <row r="1564" spans="4:16">
      <c r="D1564" s="28"/>
      <c r="E1564" s="28"/>
      <c r="F1564" s="28"/>
      <c r="G1564" s="28"/>
      <c r="H1564" s="28"/>
      <c r="I1564" s="28"/>
      <c r="J1564" s="28"/>
      <c r="K1564" s="28"/>
      <c r="L1564" s="28"/>
      <c r="M1564" s="28"/>
      <c r="N1564" s="28"/>
      <c r="O1564" s="28"/>
      <c r="P1564" s="28"/>
    </row>
    <row r="1565" spans="4:16">
      <c r="D1565" s="28"/>
      <c r="E1565" s="28"/>
      <c r="F1565" s="28"/>
      <c r="G1565" s="28"/>
      <c r="H1565" s="28"/>
      <c r="I1565" s="28"/>
      <c r="J1565" s="28"/>
      <c r="K1565" s="28"/>
      <c r="L1565" s="28"/>
      <c r="M1565" s="28"/>
      <c r="N1565" s="28"/>
      <c r="O1565" s="28"/>
      <c r="P1565" s="28"/>
    </row>
    <row r="1566" spans="4:16">
      <c r="D1566" s="28"/>
      <c r="E1566" s="28"/>
      <c r="F1566" s="28"/>
      <c r="G1566" s="28"/>
      <c r="H1566" s="28"/>
      <c r="I1566" s="28"/>
      <c r="J1566" s="28"/>
      <c r="K1566" s="28"/>
      <c r="L1566" s="28"/>
      <c r="M1566" s="28"/>
      <c r="N1566" s="28"/>
      <c r="O1566" s="28"/>
      <c r="P1566" s="28"/>
    </row>
    <row r="1567" spans="4:16">
      <c r="D1567" s="28"/>
      <c r="E1567" s="28"/>
      <c r="F1567" s="28"/>
      <c r="G1567" s="28"/>
      <c r="H1567" s="28"/>
      <c r="I1567" s="28"/>
      <c r="J1567" s="28"/>
      <c r="K1567" s="28"/>
      <c r="L1567" s="28"/>
      <c r="M1567" s="28"/>
      <c r="N1567" s="28"/>
      <c r="O1567" s="28"/>
      <c r="P1567" s="28"/>
    </row>
    <row r="1568" spans="4:16">
      <c r="D1568" s="28"/>
      <c r="E1568" s="28"/>
      <c r="F1568" s="28"/>
      <c r="G1568" s="28"/>
      <c r="H1568" s="28"/>
      <c r="I1568" s="28"/>
      <c r="J1568" s="28"/>
      <c r="K1568" s="28"/>
      <c r="L1568" s="28"/>
      <c r="M1568" s="28"/>
      <c r="N1568" s="28"/>
      <c r="O1568" s="28"/>
      <c r="P1568" s="28"/>
    </row>
    <row r="1569" spans="4:16">
      <c r="D1569" s="28"/>
      <c r="E1569" s="28"/>
      <c r="F1569" s="28"/>
      <c r="G1569" s="28"/>
      <c r="H1569" s="28"/>
      <c r="I1569" s="28"/>
      <c r="J1569" s="28"/>
      <c r="K1569" s="28"/>
      <c r="L1569" s="28"/>
      <c r="M1569" s="28"/>
      <c r="N1569" s="28"/>
      <c r="O1569" s="28"/>
      <c r="P1569" s="28"/>
    </row>
    <row r="1570" spans="4:16">
      <c r="D1570" s="28"/>
      <c r="E1570" s="28"/>
      <c r="F1570" s="28"/>
      <c r="G1570" s="28"/>
      <c r="H1570" s="28"/>
      <c r="I1570" s="28"/>
      <c r="J1570" s="28"/>
      <c r="K1570" s="28"/>
      <c r="L1570" s="28"/>
      <c r="M1570" s="28"/>
      <c r="N1570" s="28"/>
      <c r="O1570" s="28"/>
      <c r="P1570" s="28"/>
    </row>
    <row r="1571" spans="4:16">
      <c r="D1571" s="28"/>
      <c r="E1571" s="28"/>
      <c r="F1571" s="28"/>
      <c r="G1571" s="28"/>
      <c r="H1571" s="28"/>
      <c r="I1571" s="28"/>
      <c r="J1571" s="28"/>
      <c r="K1571" s="28"/>
      <c r="L1571" s="28"/>
      <c r="M1571" s="28"/>
      <c r="N1571" s="28"/>
      <c r="O1571" s="28"/>
      <c r="P1571" s="28"/>
    </row>
    <row r="1572" spans="4:16">
      <c r="D1572" s="28"/>
      <c r="E1572" s="28"/>
      <c r="F1572" s="28"/>
      <c r="G1572" s="28"/>
      <c r="H1572" s="28"/>
      <c r="I1572" s="28"/>
      <c r="J1572" s="28"/>
      <c r="K1572" s="28"/>
      <c r="L1572" s="28"/>
      <c r="M1572" s="28"/>
      <c r="N1572" s="28"/>
      <c r="O1572" s="28"/>
      <c r="P1572" s="28"/>
    </row>
    <row r="1573" spans="4:16">
      <c r="D1573" s="28"/>
      <c r="E1573" s="28"/>
      <c r="F1573" s="28"/>
      <c r="G1573" s="28"/>
      <c r="H1573" s="28"/>
      <c r="I1573" s="28"/>
      <c r="J1573" s="28"/>
      <c r="K1573" s="28"/>
      <c r="L1573" s="28"/>
      <c r="M1573" s="28"/>
      <c r="N1573" s="28"/>
      <c r="O1573" s="28"/>
      <c r="P1573" s="28"/>
    </row>
    <row r="1574" spans="4:16">
      <c r="D1574" s="28"/>
      <c r="E1574" s="28"/>
      <c r="F1574" s="28"/>
      <c r="G1574" s="28"/>
      <c r="H1574" s="28"/>
      <c r="I1574" s="28"/>
      <c r="J1574" s="28"/>
      <c r="K1574" s="28"/>
      <c r="L1574" s="28"/>
      <c r="M1574" s="28"/>
      <c r="N1574" s="28"/>
      <c r="O1574" s="28"/>
      <c r="P1574" s="28"/>
    </row>
    <row r="1575" spans="4:16">
      <c r="D1575" s="28"/>
      <c r="E1575" s="28"/>
      <c r="F1575" s="28"/>
      <c r="G1575" s="28"/>
      <c r="H1575" s="28"/>
      <c r="I1575" s="28"/>
      <c r="J1575" s="28"/>
      <c r="K1575" s="28"/>
      <c r="L1575" s="28"/>
      <c r="M1575" s="28"/>
      <c r="N1575" s="28"/>
      <c r="O1575" s="28"/>
      <c r="P1575" s="28"/>
    </row>
    <row r="1576" spans="4:16">
      <c r="D1576" s="28"/>
      <c r="E1576" s="28"/>
      <c r="F1576" s="28"/>
      <c r="G1576" s="28"/>
      <c r="H1576" s="28"/>
      <c r="I1576" s="28"/>
      <c r="J1576" s="28"/>
      <c r="K1576" s="28"/>
      <c r="L1576" s="28"/>
      <c r="M1576" s="28"/>
      <c r="N1576" s="28"/>
      <c r="O1576" s="28"/>
      <c r="P1576" s="28"/>
    </row>
    <row r="1577" spans="4:16">
      <c r="D1577" s="28"/>
      <c r="E1577" s="28"/>
      <c r="F1577" s="28"/>
      <c r="G1577" s="28"/>
      <c r="H1577" s="28"/>
      <c r="I1577" s="28"/>
      <c r="J1577" s="28"/>
      <c r="K1577" s="28"/>
      <c r="L1577" s="28"/>
      <c r="M1577" s="28"/>
      <c r="N1577" s="28"/>
      <c r="O1577" s="28"/>
      <c r="P1577" s="28"/>
    </row>
    <row r="1578" spans="4:16">
      <c r="D1578" s="28"/>
      <c r="E1578" s="28"/>
      <c r="F1578" s="28"/>
      <c r="G1578" s="28"/>
      <c r="H1578" s="28"/>
      <c r="I1578" s="28"/>
      <c r="J1578" s="28"/>
      <c r="K1578" s="28"/>
      <c r="L1578" s="28"/>
      <c r="M1578" s="28"/>
      <c r="N1578" s="28"/>
      <c r="O1578" s="28"/>
      <c r="P1578" s="28"/>
    </row>
    <row r="1579" spans="4:16">
      <c r="D1579" s="28"/>
      <c r="E1579" s="28"/>
      <c r="F1579" s="28"/>
      <c r="G1579" s="28"/>
      <c r="H1579" s="28"/>
      <c r="I1579" s="28"/>
      <c r="J1579" s="28"/>
      <c r="K1579" s="28"/>
      <c r="L1579" s="28"/>
      <c r="M1579" s="28"/>
      <c r="N1579" s="28"/>
      <c r="O1579" s="28"/>
      <c r="P1579" s="28"/>
    </row>
    <row r="1580" spans="4:16">
      <c r="D1580" s="28"/>
      <c r="E1580" s="28"/>
      <c r="F1580" s="28"/>
      <c r="G1580" s="28"/>
      <c r="H1580" s="28"/>
      <c r="I1580" s="28"/>
      <c r="J1580" s="28"/>
      <c r="K1580" s="28"/>
      <c r="L1580" s="28"/>
      <c r="M1580" s="28"/>
      <c r="N1580" s="28"/>
      <c r="O1580" s="28"/>
      <c r="P1580" s="28"/>
    </row>
    <row r="1581" spans="4:16">
      <c r="D1581" s="28"/>
      <c r="E1581" s="28"/>
      <c r="F1581" s="28"/>
      <c r="G1581" s="28"/>
      <c r="H1581" s="28"/>
      <c r="I1581" s="28"/>
      <c r="J1581" s="28"/>
      <c r="K1581" s="28"/>
      <c r="L1581" s="28"/>
      <c r="M1581" s="28"/>
      <c r="N1581" s="28"/>
      <c r="O1581" s="28"/>
      <c r="P1581" s="28"/>
    </row>
    <row r="1582" spans="4:16">
      <c r="D1582" s="28"/>
      <c r="E1582" s="28"/>
      <c r="F1582" s="28"/>
      <c r="G1582" s="28"/>
      <c r="H1582" s="28"/>
      <c r="I1582" s="28"/>
      <c r="J1582" s="28"/>
      <c r="K1582" s="28"/>
      <c r="L1582" s="28"/>
      <c r="M1582" s="28"/>
      <c r="N1582" s="28"/>
      <c r="O1582" s="28"/>
      <c r="P1582" s="28"/>
    </row>
    <row r="1583" spans="4:16">
      <c r="D1583" s="28"/>
      <c r="E1583" s="28"/>
      <c r="F1583" s="28"/>
      <c r="G1583" s="28"/>
      <c r="H1583" s="28"/>
      <c r="I1583" s="28"/>
      <c r="J1583" s="28"/>
      <c r="K1583" s="28"/>
      <c r="L1583" s="28"/>
      <c r="M1583" s="28"/>
      <c r="N1583" s="28"/>
      <c r="O1583" s="28"/>
      <c r="P1583" s="28"/>
    </row>
    <row r="1584" spans="4:16">
      <c r="D1584" s="28"/>
      <c r="E1584" s="28"/>
      <c r="F1584" s="28"/>
      <c r="G1584" s="28"/>
      <c r="H1584" s="28"/>
      <c r="I1584" s="28"/>
      <c r="J1584" s="28"/>
      <c r="K1584" s="28"/>
      <c r="L1584" s="28"/>
      <c r="M1584" s="28"/>
      <c r="N1584" s="28"/>
      <c r="O1584" s="28"/>
      <c r="P1584" s="28"/>
    </row>
    <row r="1585" spans="4:16">
      <c r="D1585" s="28"/>
      <c r="E1585" s="28"/>
      <c r="F1585" s="28"/>
      <c r="G1585" s="28"/>
      <c r="H1585" s="28"/>
      <c r="I1585" s="28"/>
      <c r="J1585" s="28"/>
      <c r="K1585" s="28"/>
      <c r="L1585" s="28"/>
      <c r="M1585" s="28"/>
      <c r="N1585" s="28"/>
      <c r="O1585" s="28"/>
      <c r="P1585" s="28"/>
    </row>
    <row r="1586" spans="4:16">
      <c r="D1586" s="28"/>
      <c r="E1586" s="28"/>
      <c r="F1586" s="28"/>
      <c r="G1586" s="28"/>
      <c r="H1586" s="28"/>
      <c r="I1586" s="28"/>
      <c r="J1586" s="28"/>
      <c r="K1586" s="28"/>
      <c r="L1586" s="28"/>
      <c r="M1586" s="28"/>
      <c r="N1586" s="28"/>
      <c r="O1586" s="28"/>
      <c r="P1586" s="28"/>
    </row>
    <row r="1587" spans="4:16">
      <c r="D1587" s="28"/>
      <c r="E1587" s="28"/>
      <c r="F1587" s="28"/>
      <c r="G1587" s="28"/>
      <c r="H1587" s="28"/>
      <c r="I1587" s="28"/>
      <c r="J1587" s="28"/>
      <c r="K1587" s="28"/>
      <c r="L1587" s="28"/>
      <c r="M1587" s="28"/>
      <c r="N1587" s="28"/>
      <c r="O1587" s="28"/>
      <c r="P1587" s="28"/>
    </row>
    <row r="1588" spans="4:16">
      <c r="D1588" s="28"/>
      <c r="E1588" s="28"/>
      <c r="F1588" s="28"/>
      <c r="G1588" s="28"/>
      <c r="H1588" s="28"/>
      <c r="I1588" s="28"/>
      <c r="J1588" s="28"/>
      <c r="K1588" s="28"/>
      <c r="L1588" s="28"/>
      <c r="M1588" s="28"/>
      <c r="N1588" s="28"/>
      <c r="O1588" s="28"/>
      <c r="P1588" s="28"/>
    </row>
    <row r="1589" spans="4:16">
      <c r="D1589" s="28"/>
      <c r="E1589" s="28"/>
      <c r="F1589" s="28"/>
      <c r="G1589" s="28"/>
      <c r="H1589" s="28"/>
      <c r="I1589" s="28"/>
      <c r="J1589" s="28"/>
      <c r="K1589" s="28"/>
      <c r="L1589" s="28"/>
      <c r="M1589" s="28"/>
      <c r="N1589" s="28"/>
      <c r="O1589" s="28"/>
      <c r="P1589" s="28"/>
    </row>
    <row r="1590" spans="4:16">
      <c r="D1590" s="28"/>
      <c r="E1590" s="28"/>
      <c r="F1590" s="28"/>
      <c r="G1590" s="28"/>
      <c r="H1590" s="28"/>
      <c r="I1590" s="28"/>
      <c r="J1590" s="28"/>
      <c r="K1590" s="28"/>
      <c r="L1590" s="28"/>
      <c r="M1590" s="28"/>
      <c r="N1590" s="28"/>
      <c r="O1590" s="28"/>
      <c r="P1590" s="28"/>
    </row>
    <row r="1591" spans="4:16">
      <c r="D1591" s="28"/>
      <c r="E1591" s="28"/>
      <c r="F1591" s="28"/>
      <c r="G1591" s="28"/>
      <c r="H1591" s="28"/>
      <c r="I1591" s="28"/>
      <c r="J1591" s="28"/>
      <c r="K1591" s="28"/>
      <c r="L1591" s="28"/>
      <c r="M1591" s="28"/>
      <c r="N1591" s="28"/>
      <c r="O1591" s="28"/>
      <c r="P1591" s="28"/>
    </row>
    <row r="1592" spans="4:16">
      <c r="D1592" s="28"/>
      <c r="E1592" s="28"/>
      <c r="F1592" s="28"/>
      <c r="G1592" s="28"/>
      <c r="H1592" s="28"/>
      <c r="I1592" s="28"/>
      <c r="J1592" s="28"/>
      <c r="K1592" s="28"/>
      <c r="L1592" s="28"/>
      <c r="M1592" s="28"/>
      <c r="N1592" s="28"/>
      <c r="O1592" s="28"/>
      <c r="P1592" s="28"/>
    </row>
    <row r="1593" spans="4:16">
      <c r="D1593" s="28"/>
      <c r="E1593" s="28"/>
      <c r="F1593" s="28"/>
      <c r="G1593" s="28"/>
      <c r="H1593" s="28"/>
      <c r="I1593" s="28"/>
      <c r="J1593" s="28"/>
      <c r="K1593" s="28"/>
      <c r="L1593" s="28"/>
      <c r="M1593" s="28"/>
      <c r="N1593" s="28"/>
      <c r="O1593" s="28"/>
      <c r="P1593" s="28"/>
    </row>
    <row r="1594" spans="4:16">
      <c r="D1594" s="28"/>
      <c r="E1594" s="28"/>
      <c r="F1594" s="28"/>
      <c r="G1594" s="28"/>
      <c r="H1594" s="28"/>
      <c r="I1594" s="28"/>
      <c r="J1594" s="28"/>
      <c r="K1594" s="28"/>
      <c r="L1594" s="28"/>
      <c r="M1594" s="28"/>
      <c r="N1594" s="28"/>
      <c r="O1594" s="28"/>
      <c r="P1594" s="28"/>
    </row>
    <row r="1595" spans="4:16">
      <c r="D1595" s="28"/>
      <c r="E1595" s="28"/>
      <c r="F1595" s="28"/>
      <c r="G1595" s="28"/>
      <c r="H1595" s="28"/>
      <c r="I1595" s="28"/>
      <c r="J1595" s="28"/>
      <c r="K1595" s="28"/>
      <c r="L1595" s="28"/>
      <c r="M1595" s="28"/>
      <c r="N1595" s="28"/>
      <c r="O1595" s="28"/>
      <c r="P1595" s="28"/>
    </row>
    <row r="1596" spans="4:16">
      <c r="D1596" s="28"/>
      <c r="E1596" s="28"/>
      <c r="F1596" s="28"/>
      <c r="G1596" s="28"/>
      <c r="H1596" s="28"/>
      <c r="I1596" s="28"/>
      <c r="J1596" s="28"/>
      <c r="K1596" s="28"/>
      <c r="L1596" s="28"/>
      <c r="M1596" s="28"/>
      <c r="N1596" s="28"/>
      <c r="O1596" s="28"/>
      <c r="P1596" s="28"/>
    </row>
    <row r="1597" spans="4:16">
      <c r="D1597" s="28"/>
      <c r="E1597" s="28"/>
      <c r="F1597" s="28"/>
      <c r="G1597" s="28"/>
      <c r="H1597" s="28"/>
      <c r="I1597" s="28"/>
      <c r="J1597" s="28"/>
      <c r="K1597" s="28"/>
      <c r="L1597" s="28"/>
      <c r="M1597" s="28"/>
      <c r="N1597" s="28"/>
      <c r="O1597" s="28"/>
      <c r="P1597" s="28"/>
    </row>
    <row r="1598" spans="4:16">
      <c r="D1598" s="28"/>
      <c r="E1598" s="28"/>
      <c r="F1598" s="28"/>
      <c r="G1598" s="28"/>
      <c r="H1598" s="28"/>
      <c r="I1598" s="28"/>
      <c r="J1598" s="28"/>
      <c r="K1598" s="28"/>
      <c r="L1598" s="28"/>
      <c r="M1598" s="28"/>
      <c r="N1598" s="28"/>
      <c r="O1598" s="28"/>
      <c r="P1598" s="28"/>
    </row>
    <row r="1599" spans="4:16">
      <c r="D1599" s="28"/>
      <c r="E1599" s="28"/>
      <c r="F1599" s="28"/>
      <c r="G1599" s="28"/>
      <c r="H1599" s="28"/>
      <c r="I1599" s="28"/>
      <c r="J1599" s="28"/>
      <c r="K1599" s="28"/>
      <c r="L1599" s="28"/>
      <c r="M1599" s="28"/>
      <c r="N1599" s="28"/>
      <c r="O1599" s="28"/>
      <c r="P1599" s="28"/>
    </row>
    <row r="1600" spans="4:16">
      <c r="D1600" s="28"/>
      <c r="E1600" s="28"/>
      <c r="F1600" s="28"/>
      <c r="G1600" s="28"/>
      <c r="H1600" s="28"/>
      <c r="I1600" s="28"/>
      <c r="J1600" s="28"/>
      <c r="K1600" s="28"/>
      <c r="L1600" s="28"/>
      <c r="M1600" s="28"/>
      <c r="N1600" s="28"/>
      <c r="O1600" s="28"/>
      <c r="P1600" s="28"/>
    </row>
    <row r="1601" spans="4:16">
      <c r="D1601" s="28"/>
      <c r="E1601" s="28"/>
      <c r="F1601" s="28"/>
      <c r="G1601" s="28"/>
      <c r="H1601" s="28"/>
      <c r="I1601" s="28"/>
      <c r="J1601" s="28"/>
      <c r="K1601" s="28"/>
      <c r="L1601" s="28"/>
      <c r="M1601" s="28"/>
      <c r="N1601" s="28"/>
      <c r="O1601" s="28"/>
      <c r="P1601" s="28"/>
    </row>
    <row r="1602" spans="4:16">
      <c r="D1602" s="28"/>
      <c r="E1602" s="28"/>
      <c r="F1602" s="28"/>
      <c r="G1602" s="28"/>
      <c r="H1602" s="28"/>
      <c r="I1602" s="28"/>
      <c r="J1602" s="28"/>
      <c r="K1602" s="28"/>
      <c r="L1602" s="28"/>
      <c r="M1602" s="28"/>
      <c r="N1602" s="28"/>
      <c r="O1602" s="28"/>
      <c r="P1602" s="28"/>
    </row>
    <row r="1603" spans="4:16">
      <c r="D1603" s="28"/>
      <c r="E1603" s="28"/>
      <c r="F1603" s="28"/>
      <c r="G1603" s="28"/>
      <c r="H1603" s="28"/>
      <c r="I1603" s="28"/>
      <c r="J1603" s="28"/>
      <c r="K1603" s="28"/>
      <c r="L1603" s="28"/>
      <c r="M1603" s="28"/>
      <c r="N1603" s="28"/>
      <c r="O1603" s="28"/>
      <c r="P1603" s="28"/>
    </row>
    <row r="1604" spans="4:16">
      <c r="D1604" s="28"/>
      <c r="E1604" s="28"/>
      <c r="F1604" s="28"/>
      <c r="G1604" s="28"/>
      <c r="H1604" s="28"/>
      <c r="I1604" s="28"/>
      <c r="J1604" s="28"/>
      <c r="K1604" s="28"/>
      <c r="L1604" s="28"/>
      <c r="M1604" s="28"/>
      <c r="N1604" s="28"/>
      <c r="O1604" s="28"/>
      <c r="P1604" s="28"/>
    </row>
    <row r="1605" spans="4:16">
      <c r="D1605" s="28"/>
      <c r="E1605" s="28"/>
      <c r="F1605" s="28"/>
      <c r="G1605" s="28"/>
      <c r="H1605" s="28"/>
      <c r="I1605" s="28"/>
      <c r="J1605" s="28"/>
      <c r="K1605" s="28"/>
      <c r="L1605" s="28"/>
      <c r="M1605" s="28"/>
      <c r="N1605" s="28"/>
      <c r="O1605" s="28"/>
      <c r="P1605" s="28"/>
    </row>
    <row r="1606" spans="4:16">
      <c r="D1606" s="28"/>
      <c r="E1606" s="28"/>
      <c r="F1606" s="28"/>
      <c r="G1606" s="28"/>
      <c r="H1606" s="28"/>
      <c r="I1606" s="28"/>
      <c r="J1606" s="28"/>
      <c r="K1606" s="28"/>
      <c r="L1606" s="28"/>
      <c r="M1606" s="28"/>
      <c r="N1606" s="28"/>
      <c r="O1606" s="28"/>
      <c r="P1606" s="28"/>
    </row>
    <row r="1607" spans="4:16">
      <c r="D1607" s="28"/>
      <c r="E1607" s="28"/>
      <c r="F1607" s="28"/>
      <c r="G1607" s="28"/>
      <c r="H1607" s="28"/>
      <c r="I1607" s="28"/>
      <c r="J1607" s="28"/>
      <c r="K1607" s="28"/>
      <c r="L1607" s="28"/>
      <c r="M1607" s="28"/>
      <c r="N1607" s="28"/>
      <c r="O1607" s="28"/>
      <c r="P1607" s="28"/>
    </row>
    <row r="1608" spans="4:16">
      <c r="D1608" s="28"/>
      <c r="E1608" s="28"/>
      <c r="F1608" s="28"/>
      <c r="G1608" s="28"/>
      <c r="H1608" s="28"/>
      <c r="I1608" s="28"/>
      <c r="J1608" s="28"/>
      <c r="K1608" s="28"/>
      <c r="L1608" s="28"/>
      <c r="M1608" s="28"/>
      <c r="N1608" s="28"/>
      <c r="O1608" s="28"/>
      <c r="P1608" s="28"/>
    </row>
    <row r="1609" spans="4:16">
      <c r="D1609" s="28"/>
      <c r="E1609" s="28"/>
      <c r="F1609" s="28"/>
      <c r="G1609" s="28"/>
      <c r="H1609" s="28"/>
      <c r="I1609" s="28"/>
      <c r="J1609" s="28"/>
      <c r="K1609" s="28"/>
      <c r="L1609" s="28"/>
      <c r="M1609" s="28"/>
      <c r="N1609" s="28"/>
      <c r="O1609" s="28"/>
      <c r="P1609" s="28"/>
    </row>
    <row r="1610" spans="4:16">
      <c r="D1610" s="28"/>
      <c r="E1610" s="28"/>
      <c r="F1610" s="28"/>
      <c r="G1610" s="28"/>
      <c r="H1610" s="28"/>
      <c r="I1610" s="28"/>
      <c r="J1610" s="28"/>
      <c r="K1610" s="28"/>
      <c r="L1610" s="28"/>
      <c r="M1610" s="28"/>
      <c r="N1610" s="28"/>
      <c r="O1610" s="28"/>
      <c r="P1610" s="28"/>
    </row>
    <row r="1611" spans="4:16">
      <c r="D1611" s="28"/>
      <c r="E1611" s="28"/>
      <c r="F1611" s="28"/>
      <c r="G1611" s="28"/>
      <c r="H1611" s="28"/>
      <c r="I1611" s="28"/>
      <c r="J1611" s="28"/>
      <c r="K1611" s="28"/>
      <c r="L1611" s="28"/>
      <c r="M1611" s="28"/>
      <c r="N1611" s="28"/>
      <c r="O1611" s="28"/>
      <c r="P1611" s="28"/>
    </row>
    <row r="1612" spans="4:16">
      <c r="D1612" s="28"/>
      <c r="E1612" s="28"/>
      <c r="F1612" s="28"/>
      <c r="G1612" s="28"/>
      <c r="H1612" s="28"/>
      <c r="I1612" s="28"/>
      <c r="J1612" s="28"/>
      <c r="K1612" s="28"/>
      <c r="L1612" s="28"/>
      <c r="M1612" s="28"/>
      <c r="N1612" s="28"/>
      <c r="O1612" s="28"/>
      <c r="P1612" s="28"/>
    </row>
    <row r="1613" spans="4:16">
      <c r="D1613" s="28"/>
      <c r="E1613" s="28"/>
      <c r="F1613" s="28"/>
      <c r="G1613" s="28"/>
      <c r="H1613" s="28"/>
      <c r="I1613" s="28"/>
      <c r="J1613" s="28"/>
      <c r="K1613" s="28"/>
      <c r="L1613" s="28"/>
      <c r="M1613" s="28"/>
      <c r="N1613" s="28"/>
      <c r="O1613" s="28"/>
      <c r="P1613" s="28"/>
    </row>
    <row r="1614" spans="4:16">
      <c r="D1614" s="28"/>
      <c r="E1614" s="28"/>
      <c r="F1614" s="28"/>
      <c r="G1614" s="28"/>
      <c r="H1614" s="28"/>
      <c r="I1614" s="28"/>
      <c r="J1614" s="28"/>
      <c r="K1614" s="28"/>
      <c r="L1614" s="28"/>
      <c r="M1614" s="28"/>
      <c r="N1614" s="28"/>
      <c r="O1614" s="28"/>
      <c r="P1614" s="28"/>
    </row>
    <row r="1615" spans="4:16">
      <c r="D1615" s="28"/>
      <c r="E1615" s="28"/>
      <c r="F1615" s="28"/>
      <c r="G1615" s="28"/>
      <c r="H1615" s="28"/>
      <c r="I1615" s="28"/>
      <c r="J1615" s="28"/>
      <c r="K1615" s="28"/>
      <c r="L1615" s="28"/>
      <c r="M1615" s="28"/>
      <c r="N1615" s="28"/>
      <c r="O1615" s="28"/>
      <c r="P1615" s="28"/>
    </row>
    <row r="1616" spans="4:16">
      <c r="D1616" s="28"/>
      <c r="E1616" s="28"/>
      <c r="F1616" s="28"/>
      <c r="G1616" s="28"/>
      <c r="H1616" s="28"/>
      <c r="I1616" s="28"/>
      <c r="J1616" s="28"/>
      <c r="K1616" s="28"/>
      <c r="L1616" s="28"/>
      <c r="M1616" s="28"/>
      <c r="N1616" s="28"/>
      <c r="O1616" s="28"/>
      <c r="P1616" s="28"/>
    </row>
    <row r="1617" spans="4:16">
      <c r="D1617" s="28"/>
      <c r="E1617" s="28"/>
      <c r="F1617" s="28"/>
      <c r="G1617" s="28"/>
      <c r="H1617" s="28"/>
      <c r="I1617" s="28"/>
      <c r="J1617" s="28"/>
      <c r="K1617" s="28"/>
      <c r="L1617" s="28"/>
      <c r="M1617" s="28"/>
      <c r="N1617" s="28"/>
      <c r="O1617" s="28"/>
      <c r="P1617" s="28"/>
    </row>
    <row r="1618" spans="4:16">
      <c r="D1618" s="28"/>
      <c r="E1618" s="28"/>
      <c r="F1618" s="28"/>
      <c r="G1618" s="28"/>
      <c r="H1618" s="28"/>
      <c r="I1618" s="28"/>
      <c r="J1618" s="28"/>
      <c r="K1618" s="28"/>
      <c r="L1618" s="28"/>
      <c r="M1618" s="28"/>
      <c r="N1618" s="28"/>
      <c r="O1618" s="28"/>
      <c r="P1618" s="28"/>
    </row>
    <row r="1619" spans="4:16">
      <c r="D1619" s="28"/>
      <c r="E1619" s="28"/>
      <c r="F1619" s="28"/>
      <c r="G1619" s="28"/>
      <c r="H1619" s="28"/>
      <c r="I1619" s="28"/>
      <c r="J1619" s="28"/>
      <c r="K1619" s="28"/>
      <c r="L1619" s="28"/>
      <c r="M1619" s="28"/>
      <c r="N1619" s="28"/>
      <c r="O1619" s="28"/>
      <c r="P1619" s="28"/>
    </row>
    <row r="1620" spans="4:16">
      <c r="D1620" s="28"/>
      <c r="E1620" s="28"/>
      <c r="F1620" s="28"/>
      <c r="G1620" s="28"/>
      <c r="H1620" s="28"/>
      <c r="I1620" s="28"/>
      <c r="J1620" s="28"/>
      <c r="K1620" s="28"/>
      <c r="L1620" s="28"/>
      <c r="M1620" s="28"/>
      <c r="N1620" s="28"/>
      <c r="O1620" s="28"/>
      <c r="P1620" s="28"/>
    </row>
    <row r="1621" spans="4:16">
      <c r="D1621" s="28"/>
      <c r="E1621" s="28"/>
      <c r="F1621" s="28"/>
      <c r="G1621" s="28"/>
      <c r="H1621" s="28"/>
      <c r="I1621" s="28"/>
      <c r="J1621" s="28"/>
      <c r="K1621" s="28"/>
      <c r="L1621" s="28"/>
      <c r="M1621" s="28"/>
      <c r="N1621" s="28"/>
      <c r="O1621" s="28"/>
      <c r="P1621" s="28"/>
    </row>
    <row r="1622" spans="4:16">
      <c r="D1622" s="28"/>
      <c r="E1622" s="28"/>
      <c r="F1622" s="28"/>
      <c r="G1622" s="28"/>
      <c r="H1622" s="28"/>
      <c r="I1622" s="28"/>
      <c r="J1622" s="28"/>
      <c r="K1622" s="28"/>
      <c r="L1622" s="28"/>
      <c r="M1622" s="28"/>
      <c r="N1622" s="28"/>
      <c r="O1622" s="28"/>
      <c r="P1622" s="28"/>
    </row>
    <row r="1623" spans="4:16">
      <c r="D1623" s="28"/>
      <c r="E1623" s="28"/>
      <c r="F1623" s="28"/>
      <c r="G1623" s="28"/>
      <c r="H1623" s="28"/>
      <c r="I1623" s="28"/>
      <c r="J1623" s="28"/>
      <c r="K1623" s="28"/>
      <c r="L1623" s="28"/>
      <c r="M1623" s="28"/>
      <c r="N1623" s="28"/>
      <c r="O1623" s="28"/>
      <c r="P1623" s="28"/>
    </row>
    <row r="1624" spans="4:16">
      <c r="D1624" s="28"/>
      <c r="E1624" s="28"/>
      <c r="F1624" s="28"/>
      <c r="G1624" s="28"/>
      <c r="H1624" s="28"/>
      <c r="I1624" s="28"/>
      <c r="J1624" s="28"/>
      <c r="K1624" s="28"/>
      <c r="L1624" s="28"/>
      <c r="M1624" s="28"/>
      <c r="N1624" s="28"/>
      <c r="O1624" s="28"/>
      <c r="P1624" s="28"/>
    </row>
    <row r="1625" spans="4:16">
      <c r="D1625" s="28"/>
      <c r="E1625" s="28"/>
      <c r="F1625" s="28"/>
      <c r="G1625" s="28"/>
      <c r="H1625" s="28"/>
      <c r="I1625" s="28"/>
      <c r="J1625" s="28"/>
      <c r="K1625" s="28"/>
      <c r="L1625" s="28"/>
      <c r="M1625" s="28"/>
      <c r="N1625" s="28"/>
      <c r="O1625" s="28"/>
      <c r="P1625" s="28"/>
    </row>
    <row r="1626" spans="4:16">
      <c r="D1626" s="28"/>
      <c r="E1626" s="28"/>
      <c r="F1626" s="28"/>
      <c r="G1626" s="28"/>
      <c r="H1626" s="28"/>
      <c r="I1626" s="28"/>
      <c r="J1626" s="28"/>
      <c r="K1626" s="28"/>
      <c r="L1626" s="28"/>
      <c r="M1626" s="28"/>
      <c r="N1626" s="28"/>
      <c r="O1626" s="28"/>
      <c r="P1626" s="28"/>
    </row>
    <row r="1627" spans="4:16">
      <c r="D1627" s="28"/>
      <c r="E1627" s="28"/>
      <c r="F1627" s="28"/>
      <c r="G1627" s="28"/>
      <c r="H1627" s="28"/>
      <c r="I1627" s="28"/>
      <c r="J1627" s="28"/>
      <c r="K1627" s="28"/>
      <c r="L1627" s="28"/>
      <c r="M1627" s="28"/>
      <c r="N1627" s="28"/>
      <c r="O1627" s="28"/>
      <c r="P1627" s="28"/>
    </row>
    <row r="1628" spans="4:16">
      <c r="D1628" s="28"/>
      <c r="E1628" s="28"/>
      <c r="F1628" s="28"/>
      <c r="G1628" s="28"/>
      <c r="H1628" s="28"/>
      <c r="I1628" s="28"/>
      <c r="J1628" s="28"/>
      <c r="K1628" s="28"/>
      <c r="L1628" s="28"/>
      <c r="M1628" s="28"/>
      <c r="N1628" s="28"/>
      <c r="O1628" s="28"/>
      <c r="P1628" s="28"/>
    </row>
    <row r="1629" spans="4:16">
      <c r="D1629" s="28"/>
      <c r="E1629" s="28"/>
      <c r="F1629" s="28"/>
      <c r="G1629" s="28"/>
      <c r="H1629" s="28"/>
      <c r="I1629" s="28"/>
      <c r="J1629" s="28"/>
      <c r="K1629" s="28"/>
      <c r="L1629" s="28"/>
      <c r="M1629" s="28"/>
      <c r="N1629" s="28"/>
      <c r="O1629" s="28"/>
      <c r="P1629" s="28"/>
    </row>
    <row r="1630" spans="4:16">
      <c r="D1630" s="28"/>
      <c r="E1630" s="28"/>
      <c r="F1630" s="28"/>
      <c r="G1630" s="28"/>
      <c r="H1630" s="28"/>
      <c r="I1630" s="28"/>
      <c r="J1630" s="28"/>
      <c r="K1630" s="28"/>
      <c r="L1630" s="28"/>
      <c r="M1630" s="28"/>
      <c r="N1630" s="28"/>
      <c r="O1630" s="28"/>
      <c r="P1630" s="28"/>
    </row>
    <row r="1631" spans="4:16">
      <c r="D1631" s="28"/>
      <c r="E1631" s="28"/>
      <c r="F1631" s="28"/>
      <c r="G1631" s="28"/>
      <c r="H1631" s="28"/>
      <c r="I1631" s="28"/>
      <c r="J1631" s="28"/>
      <c r="K1631" s="28"/>
      <c r="L1631" s="28"/>
      <c r="M1631" s="28"/>
      <c r="N1631" s="28"/>
      <c r="O1631" s="28"/>
      <c r="P1631" s="28"/>
    </row>
    <row r="1632" spans="4:16">
      <c r="D1632" s="28"/>
      <c r="E1632" s="28"/>
      <c r="F1632" s="28"/>
      <c r="G1632" s="28"/>
      <c r="H1632" s="28"/>
      <c r="I1632" s="28"/>
      <c r="J1632" s="28"/>
      <c r="K1632" s="28"/>
      <c r="L1632" s="28"/>
      <c r="M1632" s="28"/>
      <c r="N1632" s="28"/>
      <c r="O1632" s="28"/>
      <c r="P1632" s="28"/>
    </row>
    <row r="1633" spans="4:16">
      <c r="D1633" s="28"/>
      <c r="E1633" s="28"/>
      <c r="F1633" s="28"/>
      <c r="G1633" s="28"/>
      <c r="H1633" s="28"/>
      <c r="I1633" s="28"/>
      <c r="J1633" s="28"/>
      <c r="K1633" s="28"/>
      <c r="L1633" s="28"/>
      <c r="M1633" s="28"/>
      <c r="N1633" s="28"/>
      <c r="O1633" s="28"/>
      <c r="P1633" s="28"/>
    </row>
    <row r="1634" spans="4:16">
      <c r="D1634" s="28"/>
      <c r="E1634" s="28"/>
      <c r="F1634" s="28"/>
      <c r="G1634" s="28"/>
      <c r="H1634" s="28"/>
      <c r="I1634" s="28"/>
      <c r="J1634" s="28"/>
      <c r="K1634" s="28"/>
      <c r="L1634" s="28"/>
      <c r="M1634" s="28"/>
      <c r="N1634" s="28"/>
      <c r="O1634" s="28"/>
      <c r="P1634" s="28"/>
    </row>
    <row r="1635" spans="4:16">
      <c r="D1635" s="28"/>
      <c r="E1635" s="28"/>
      <c r="F1635" s="28"/>
      <c r="G1635" s="28"/>
      <c r="H1635" s="28"/>
      <c r="I1635" s="28"/>
      <c r="J1635" s="28"/>
      <c r="K1635" s="28"/>
      <c r="L1635" s="28"/>
      <c r="M1635" s="28"/>
      <c r="N1635" s="28"/>
      <c r="O1635" s="28"/>
      <c r="P1635" s="28"/>
    </row>
    <row r="1636" spans="4:16">
      <c r="D1636" s="28"/>
      <c r="E1636" s="28"/>
      <c r="F1636" s="28"/>
      <c r="G1636" s="28"/>
      <c r="H1636" s="28"/>
      <c r="I1636" s="28"/>
      <c r="J1636" s="28"/>
      <c r="K1636" s="28"/>
      <c r="L1636" s="28"/>
      <c r="M1636" s="28"/>
      <c r="N1636" s="28"/>
      <c r="O1636" s="28"/>
      <c r="P1636" s="28"/>
    </row>
    <row r="1637" spans="4:16">
      <c r="D1637" s="28"/>
      <c r="E1637" s="28"/>
      <c r="F1637" s="28"/>
      <c r="G1637" s="28"/>
      <c r="H1637" s="28"/>
      <c r="I1637" s="28"/>
      <c r="J1637" s="28"/>
      <c r="K1637" s="28"/>
      <c r="L1637" s="28"/>
      <c r="M1637" s="28"/>
      <c r="N1637" s="28"/>
      <c r="O1637" s="28"/>
      <c r="P1637" s="28"/>
    </row>
    <row r="1638" spans="4:16">
      <c r="D1638" s="28"/>
      <c r="E1638" s="28"/>
      <c r="F1638" s="28"/>
      <c r="G1638" s="28"/>
      <c r="H1638" s="28"/>
      <c r="I1638" s="28"/>
      <c r="J1638" s="28"/>
      <c r="K1638" s="28"/>
      <c r="L1638" s="28"/>
      <c r="M1638" s="28"/>
      <c r="N1638" s="28"/>
      <c r="O1638" s="28"/>
      <c r="P1638" s="28"/>
    </row>
    <row r="1639" spans="4:16">
      <c r="D1639" s="28"/>
      <c r="E1639" s="28"/>
      <c r="F1639" s="28"/>
      <c r="G1639" s="28"/>
      <c r="H1639" s="28"/>
      <c r="I1639" s="28"/>
      <c r="J1639" s="28"/>
      <c r="K1639" s="28"/>
      <c r="L1639" s="28"/>
      <c r="M1639" s="28"/>
      <c r="N1639" s="28"/>
      <c r="O1639" s="28"/>
      <c r="P1639" s="28"/>
    </row>
    <row r="1640" spans="4:16">
      <c r="D1640" s="28"/>
      <c r="E1640" s="28"/>
      <c r="F1640" s="28"/>
      <c r="G1640" s="28"/>
      <c r="H1640" s="28"/>
      <c r="I1640" s="28"/>
      <c r="J1640" s="28"/>
      <c r="K1640" s="28"/>
      <c r="L1640" s="28"/>
      <c r="M1640" s="28"/>
      <c r="N1640" s="28"/>
      <c r="O1640" s="28"/>
      <c r="P1640" s="28"/>
    </row>
    <row r="1641" spans="4:16">
      <c r="D1641" s="28"/>
      <c r="E1641" s="28"/>
      <c r="F1641" s="28"/>
      <c r="G1641" s="28"/>
      <c r="H1641" s="28"/>
      <c r="I1641" s="28"/>
      <c r="J1641" s="28"/>
      <c r="K1641" s="28"/>
      <c r="L1641" s="28"/>
      <c r="M1641" s="28"/>
      <c r="N1641" s="28"/>
      <c r="O1641" s="28"/>
      <c r="P1641" s="28"/>
    </row>
    <row r="1642" spans="4:16">
      <c r="D1642" s="28"/>
      <c r="E1642" s="28"/>
      <c r="F1642" s="28"/>
      <c r="G1642" s="28"/>
      <c r="H1642" s="28"/>
      <c r="I1642" s="28"/>
      <c r="J1642" s="28"/>
      <c r="K1642" s="28"/>
      <c r="L1642" s="28"/>
      <c r="M1642" s="28"/>
      <c r="N1642" s="28"/>
      <c r="O1642" s="28"/>
      <c r="P1642" s="28"/>
    </row>
    <row r="1643" spans="4:16">
      <c r="D1643" s="28"/>
      <c r="E1643" s="28"/>
      <c r="F1643" s="28"/>
      <c r="G1643" s="28"/>
      <c r="H1643" s="28"/>
      <c r="I1643" s="28"/>
      <c r="J1643" s="28"/>
      <c r="K1643" s="28"/>
      <c r="L1643" s="28"/>
      <c r="M1643" s="28"/>
      <c r="N1643" s="28"/>
      <c r="O1643" s="28"/>
      <c r="P1643" s="28"/>
    </row>
    <row r="1644" spans="4:16">
      <c r="D1644" s="28"/>
      <c r="E1644" s="28"/>
      <c r="F1644" s="28"/>
      <c r="G1644" s="28"/>
      <c r="H1644" s="28"/>
      <c r="I1644" s="28"/>
      <c r="J1644" s="28"/>
      <c r="K1644" s="28"/>
      <c r="L1644" s="28"/>
      <c r="M1644" s="28"/>
      <c r="N1644" s="28"/>
      <c r="O1644" s="28"/>
      <c r="P1644" s="28"/>
    </row>
    <row r="1645" spans="4:16">
      <c r="D1645" s="28"/>
      <c r="E1645" s="28"/>
      <c r="F1645" s="28"/>
      <c r="G1645" s="28"/>
      <c r="H1645" s="28"/>
      <c r="I1645" s="28"/>
      <c r="J1645" s="28"/>
      <c r="K1645" s="28"/>
      <c r="L1645" s="28"/>
      <c r="M1645" s="28"/>
      <c r="N1645" s="28"/>
      <c r="O1645" s="28"/>
      <c r="P1645" s="28"/>
    </row>
    <row r="1646" spans="4:16">
      <c r="D1646" s="28"/>
      <c r="E1646" s="28"/>
      <c r="F1646" s="28"/>
      <c r="G1646" s="28"/>
      <c r="H1646" s="28"/>
      <c r="I1646" s="28"/>
      <c r="J1646" s="28"/>
      <c r="K1646" s="28"/>
      <c r="L1646" s="28"/>
      <c r="M1646" s="28"/>
      <c r="N1646" s="28"/>
      <c r="O1646" s="28"/>
      <c r="P1646" s="28"/>
    </row>
    <row r="1647" spans="4:16">
      <c r="D1647" s="28"/>
      <c r="E1647" s="28"/>
      <c r="F1647" s="28"/>
      <c r="G1647" s="28"/>
      <c r="H1647" s="28"/>
      <c r="I1647" s="28"/>
      <c r="J1647" s="28"/>
      <c r="K1647" s="28"/>
      <c r="L1647" s="28"/>
      <c r="M1647" s="28"/>
      <c r="N1647" s="28"/>
      <c r="O1647" s="28"/>
      <c r="P1647" s="28"/>
    </row>
    <row r="1648" spans="4:16">
      <c r="D1648" s="28"/>
      <c r="E1648" s="28"/>
      <c r="F1648" s="28"/>
      <c r="G1648" s="28"/>
      <c r="H1648" s="28"/>
      <c r="I1648" s="28"/>
      <c r="J1648" s="28"/>
      <c r="K1648" s="28"/>
      <c r="L1648" s="28"/>
      <c r="M1648" s="28"/>
      <c r="N1648" s="28"/>
      <c r="O1648" s="28"/>
      <c r="P1648" s="28"/>
    </row>
    <row r="1649" spans="4:16">
      <c r="D1649" s="28"/>
      <c r="E1649" s="28"/>
      <c r="F1649" s="28"/>
      <c r="G1649" s="28"/>
      <c r="H1649" s="28"/>
      <c r="I1649" s="28"/>
      <c r="J1649" s="28"/>
      <c r="K1649" s="28"/>
      <c r="L1649" s="28"/>
      <c r="M1649" s="28"/>
      <c r="N1649" s="28"/>
      <c r="O1649" s="28"/>
      <c r="P1649" s="28"/>
    </row>
    <row r="1650" spans="4:16">
      <c r="D1650" s="28"/>
      <c r="E1650" s="28"/>
      <c r="F1650" s="28"/>
      <c r="G1650" s="28"/>
      <c r="H1650" s="28"/>
      <c r="I1650" s="28"/>
      <c r="J1650" s="28"/>
      <c r="K1650" s="28"/>
      <c r="L1650" s="28"/>
      <c r="M1650" s="28"/>
      <c r="N1650" s="28"/>
      <c r="O1650" s="28"/>
      <c r="P1650" s="28"/>
    </row>
    <row r="1651" spans="4:16">
      <c r="D1651" s="28"/>
      <c r="E1651" s="28"/>
      <c r="F1651" s="28"/>
      <c r="G1651" s="28"/>
      <c r="H1651" s="28"/>
      <c r="I1651" s="28"/>
      <c r="J1651" s="28"/>
      <c r="K1651" s="28"/>
      <c r="L1651" s="28"/>
      <c r="M1651" s="28"/>
      <c r="N1651" s="28"/>
      <c r="O1651" s="28"/>
      <c r="P1651" s="28"/>
    </row>
    <row r="1652" spans="4:16">
      <c r="D1652" s="28"/>
      <c r="E1652" s="28"/>
      <c r="F1652" s="28"/>
      <c r="G1652" s="28"/>
      <c r="H1652" s="28"/>
      <c r="I1652" s="28"/>
      <c r="J1652" s="28"/>
      <c r="K1652" s="28"/>
      <c r="L1652" s="28"/>
      <c r="M1652" s="28"/>
      <c r="N1652" s="28"/>
      <c r="O1652" s="28"/>
      <c r="P1652" s="28"/>
    </row>
    <row r="1653" spans="4:16">
      <c r="D1653" s="28"/>
      <c r="E1653" s="28"/>
      <c r="F1653" s="28"/>
      <c r="G1653" s="28"/>
      <c r="H1653" s="28"/>
      <c r="I1653" s="28"/>
      <c r="J1653" s="28"/>
      <c r="K1653" s="28"/>
      <c r="L1653" s="28"/>
      <c r="M1653" s="28"/>
      <c r="N1653" s="28"/>
      <c r="O1653" s="28"/>
      <c r="P1653" s="28"/>
    </row>
    <row r="1654" spans="4:16">
      <c r="D1654" s="28"/>
      <c r="E1654" s="28"/>
      <c r="F1654" s="28"/>
      <c r="G1654" s="28"/>
      <c r="H1654" s="28"/>
      <c r="I1654" s="28"/>
      <c r="J1654" s="28"/>
      <c r="K1654" s="28"/>
      <c r="L1654" s="28"/>
      <c r="M1654" s="28"/>
      <c r="N1654" s="28"/>
      <c r="O1654" s="28"/>
      <c r="P1654" s="28"/>
    </row>
    <row r="1655" spans="4:16">
      <c r="D1655" s="28"/>
      <c r="E1655" s="28"/>
      <c r="F1655" s="28"/>
      <c r="G1655" s="28"/>
      <c r="H1655" s="28"/>
      <c r="I1655" s="28"/>
      <c r="J1655" s="28"/>
      <c r="K1655" s="28"/>
      <c r="L1655" s="28"/>
      <c r="M1655" s="28"/>
      <c r="N1655" s="28"/>
      <c r="O1655" s="28"/>
      <c r="P1655" s="28"/>
    </row>
    <row r="1656" spans="4:16">
      <c r="D1656" s="28"/>
      <c r="E1656" s="28"/>
      <c r="F1656" s="28"/>
      <c r="G1656" s="28"/>
      <c r="H1656" s="28"/>
      <c r="I1656" s="28"/>
      <c r="J1656" s="28"/>
      <c r="K1656" s="28"/>
      <c r="L1656" s="28"/>
      <c r="M1656" s="28"/>
      <c r="N1656" s="28"/>
      <c r="O1656" s="28"/>
      <c r="P1656" s="28"/>
    </row>
    <row r="1657" spans="4:16">
      <c r="D1657" s="28"/>
      <c r="E1657" s="28"/>
      <c r="F1657" s="28"/>
      <c r="G1657" s="28"/>
      <c r="H1657" s="28"/>
      <c r="I1657" s="28"/>
      <c r="J1657" s="28"/>
      <c r="K1657" s="28"/>
      <c r="L1657" s="28"/>
      <c r="M1657" s="28"/>
      <c r="N1657" s="28"/>
      <c r="O1657" s="28"/>
      <c r="P1657" s="28"/>
    </row>
    <row r="1658" spans="4:16">
      <c r="D1658" s="28"/>
      <c r="E1658" s="28"/>
      <c r="F1658" s="28"/>
      <c r="G1658" s="28"/>
      <c r="H1658" s="28"/>
      <c r="I1658" s="28"/>
      <c r="J1658" s="28"/>
      <c r="K1658" s="28"/>
      <c r="L1658" s="28"/>
      <c r="M1658" s="28"/>
      <c r="N1658" s="28"/>
      <c r="O1658" s="28"/>
      <c r="P1658" s="28"/>
    </row>
    <row r="1659" spans="4:16">
      <c r="D1659" s="28"/>
      <c r="E1659" s="28"/>
      <c r="F1659" s="28"/>
      <c r="G1659" s="28"/>
      <c r="H1659" s="28"/>
      <c r="I1659" s="28"/>
      <c r="J1659" s="28"/>
      <c r="K1659" s="28"/>
      <c r="L1659" s="28"/>
      <c r="M1659" s="28"/>
      <c r="N1659" s="28"/>
      <c r="O1659" s="28"/>
      <c r="P1659" s="28"/>
    </row>
    <row r="1660" spans="4:16">
      <c r="D1660" s="28"/>
      <c r="E1660" s="28"/>
      <c r="F1660" s="28"/>
      <c r="G1660" s="28"/>
      <c r="H1660" s="28"/>
      <c r="I1660" s="28"/>
      <c r="J1660" s="28"/>
      <c r="K1660" s="28"/>
      <c r="L1660" s="28"/>
      <c r="M1660" s="28"/>
      <c r="N1660" s="28"/>
      <c r="O1660" s="28"/>
      <c r="P1660" s="28"/>
    </row>
    <row r="1661" spans="4:16">
      <c r="D1661" s="28"/>
      <c r="E1661" s="28"/>
      <c r="F1661" s="28"/>
      <c r="G1661" s="28"/>
      <c r="H1661" s="28"/>
      <c r="I1661" s="28"/>
      <c r="J1661" s="28"/>
      <c r="K1661" s="28"/>
      <c r="L1661" s="28"/>
      <c r="M1661" s="28"/>
      <c r="N1661" s="28"/>
      <c r="O1661" s="28"/>
      <c r="P1661" s="28"/>
    </row>
    <row r="1662" spans="4:16">
      <c r="D1662" s="28"/>
      <c r="E1662" s="28"/>
      <c r="F1662" s="28"/>
      <c r="G1662" s="28"/>
      <c r="H1662" s="28"/>
      <c r="I1662" s="28"/>
      <c r="J1662" s="28"/>
      <c r="K1662" s="28"/>
      <c r="L1662" s="28"/>
      <c r="M1662" s="28"/>
      <c r="N1662" s="28"/>
      <c r="O1662" s="28"/>
      <c r="P1662" s="28"/>
    </row>
    <row r="1663" spans="4:16">
      <c r="D1663" s="28"/>
      <c r="E1663" s="28"/>
      <c r="F1663" s="28"/>
      <c r="G1663" s="28"/>
      <c r="H1663" s="28"/>
      <c r="I1663" s="28"/>
      <c r="J1663" s="28"/>
      <c r="K1663" s="28"/>
      <c r="L1663" s="28"/>
      <c r="M1663" s="28"/>
      <c r="N1663" s="28"/>
      <c r="O1663" s="28"/>
      <c r="P1663" s="28"/>
    </row>
    <row r="1664" spans="4:16">
      <c r="D1664" s="28"/>
      <c r="E1664" s="28"/>
      <c r="F1664" s="28"/>
      <c r="G1664" s="28"/>
      <c r="H1664" s="28"/>
      <c r="I1664" s="28"/>
      <c r="J1664" s="28"/>
      <c r="K1664" s="28"/>
      <c r="L1664" s="28"/>
      <c r="M1664" s="28"/>
      <c r="N1664" s="28"/>
      <c r="O1664" s="28"/>
      <c r="P1664" s="28"/>
    </row>
    <row r="1665" spans="4:16">
      <c r="D1665" s="28"/>
      <c r="E1665" s="28"/>
      <c r="F1665" s="28"/>
      <c r="G1665" s="28"/>
      <c r="H1665" s="28"/>
      <c r="I1665" s="28"/>
      <c r="J1665" s="28"/>
      <c r="K1665" s="28"/>
      <c r="L1665" s="28"/>
      <c r="M1665" s="28"/>
      <c r="N1665" s="28"/>
      <c r="O1665" s="28"/>
      <c r="P1665" s="28"/>
    </row>
    <row r="1666" spans="4:16">
      <c r="D1666" s="28"/>
      <c r="E1666" s="28"/>
      <c r="F1666" s="28"/>
      <c r="G1666" s="28"/>
      <c r="H1666" s="28"/>
      <c r="I1666" s="28"/>
      <c r="J1666" s="28"/>
      <c r="K1666" s="28"/>
      <c r="L1666" s="28"/>
      <c r="M1666" s="28"/>
      <c r="N1666" s="28"/>
      <c r="O1666" s="28"/>
      <c r="P1666" s="28"/>
    </row>
    <row r="1667" spans="4:16">
      <c r="D1667" s="28"/>
      <c r="E1667" s="28"/>
      <c r="F1667" s="28"/>
      <c r="G1667" s="28"/>
      <c r="H1667" s="28"/>
      <c r="I1667" s="28"/>
      <c r="J1667" s="28"/>
      <c r="K1667" s="28"/>
      <c r="L1667" s="28"/>
      <c r="M1667" s="28"/>
      <c r="N1667" s="28"/>
      <c r="O1667" s="28"/>
      <c r="P1667" s="28"/>
    </row>
    <row r="1668" spans="4:16">
      <c r="D1668" s="28"/>
      <c r="E1668" s="28"/>
      <c r="F1668" s="28"/>
      <c r="G1668" s="28"/>
      <c r="H1668" s="28"/>
      <c r="I1668" s="28"/>
      <c r="J1668" s="28"/>
      <c r="K1668" s="28"/>
      <c r="L1668" s="28"/>
      <c r="M1668" s="28"/>
      <c r="N1668" s="28"/>
      <c r="O1668" s="28"/>
      <c r="P1668" s="28"/>
    </row>
    <row r="1669" spans="4:16">
      <c r="D1669" s="28"/>
      <c r="E1669" s="28"/>
      <c r="F1669" s="28"/>
      <c r="G1669" s="28"/>
      <c r="H1669" s="28"/>
      <c r="I1669" s="28"/>
      <c r="J1669" s="28"/>
      <c r="K1669" s="28"/>
      <c r="L1669" s="28"/>
      <c r="M1669" s="28"/>
      <c r="N1669" s="28"/>
      <c r="O1669" s="28"/>
      <c r="P1669" s="28"/>
    </row>
    <row r="1670" spans="4:16">
      <c r="D1670" s="28"/>
      <c r="E1670" s="28"/>
      <c r="F1670" s="28"/>
      <c r="G1670" s="28"/>
      <c r="H1670" s="28"/>
      <c r="I1670" s="28"/>
      <c r="J1670" s="28"/>
      <c r="K1670" s="28"/>
      <c r="L1670" s="28"/>
      <c r="M1670" s="28"/>
      <c r="N1670" s="28"/>
      <c r="O1670" s="28"/>
      <c r="P1670" s="28"/>
    </row>
    <row r="1671" spans="4:16">
      <c r="D1671" s="28"/>
      <c r="E1671" s="28"/>
      <c r="F1671" s="28"/>
      <c r="G1671" s="28"/>
      <c r="H1671" s="28"/>
      <c r="I1671" s="28"/>
      <c r="J1671" s="28"/>
      <c r="K1671" s="28"/>
      <c r="L1671" s="28"/>
      <c r="M1671" s="28"/>
      <c r="N1671" s="28"/>
      <c r="O1671" s="28"/>
      <c r="P1671" s="28"/>
    </row>
    <row r="1672" spans="4:16">
      <c r="D1672" s="28"/>
      <c r="E1672" s="28"/>
      <c r="F1672" s="28"/>
      <c r="G1672" s="28"/>
      <c r="H1672" s="28"/>
      <c r="I1672" s="28"/>
      <c r="J1672" s="28"/>
      <c r="K1672" s="28"/>
      <c r="L1672" s="28"/>
      <c r="M1672" s="28"/>
      <c r="N1672" s="28"/>
      <c r="O1672" s="28"/>
      <c r="P1672" s="28"/>
    </row>
    <row r="1673" spans="4:16">
      <c r="D1673" s="28"/>
      <c r="E1673" s="28"/>
      <c r="F1673" s="28"/>
      <c r="G1673" s="28"/>
      <c r="H1673" s="28"/>
      <c r="I1673" s="28"/>
      <c r="J1673" s="28"/>
      <c r="K1673" s="28"/>
      <c r="L1673" s="28"/>
      <c r="M1673" s="28"/>
      <c r="N1673" s="28"/>
      <c r="O1673" s="28"/>
      <c r="P1673" s="28"/>
    </row>
    <row r="1674" spans="4:16">
      <c r="D1674" s="28"/>
      <c r="E1674" s="28"/>
      <c r="F1674" s="28"/>
      <c r="G1674" s="28"/>
      <c r="H1674" s="28"/>
      <c r="I1674" s="28"/>
      <c r="J1674" s="28"/>
      <c r="K1674" s="28"/>
      <c r="L1674" s="28"/>
      <c r="M1674" s="28"/>
      <c r="N1674" s="28"/>
      <c r="O1674" s="28"/>
      <c r="P1674" s="28"/>
    </row>
    <row r="1675" spans="4:16">
      <c r="D1675" s="28"/>
      <c r="E1675" s="28"/>
      <c r="F1675" s="28"/>
      <c r="G1675" s="28"/>
      <c r="H1675" s="28"/>
      <c r="I1675" s="28"/>
      <c r="J1675" s="28"/>
      <c r="K1675" s="28"/>
      <c r="L1675" s="28"/>
      <c r="M1675" s="28"/>
      <c r="N1675" s="28"/>
      <c r="O1675" s="28"/>
      <c r="P1675" s="28"/>
    </row>
    <row r="1676" spans="4:16">
      <c r="D1676" s="28"/>
      <c r="E1676" s="28"/>
      <c r="F1676" s="28"/>
      <c r="G1676" s="28"/>
      <c r="H1676" s="28"/>
      <c r="I1676" s="28"/>
      <c r="J1676" s="28"/>
      <c r="K1676" s="28"/>
      <c r="L1676" s="28"/>
      <c r="M1676" s="28"/>
      <c r="N1676" s="28"/>
      <c r="O1676" s="28"/>
      <c r="P1676" s="28"/>
    </row>
    <row r="1677" spans="4:16">
      <c r="D1677" s="28"/>
      <c r="E1677" s="28"/>
      <c r="F1677" s="28"/>
      <c r="G1677" s="28"/>
      <c r="H1677" s="28"/>
      <c r="I1677" s="28"/>
      <c r="J1677" s="28"/>
      <c r="K1677" s="28"/>
      <c r="L1677" s="28"/>
      <c r="M1677" s="28"/>
      <c r="N1677" s="28"/>
      <c r="O1677" s="28"/>
      <c r="P1677" s="28"/>
    </row>
    <row r="1678" spans="4:16">
      <c r="D1678" s="28"/>
      <c r="E1678" s="28"/>
      <c r="F1678" s="28"/>
      <c r="G1678" s="28"/>
      <c r="H1678" s="28"/>
      <c r="I1678" s="28"/>
      <c r="J1678" s="28"/>
      <c r="K1678" s="28"/>
      <c r="L1678" s="28"/>
      <c r="M1678" s="28"/>
      <c r="N1678" s="28"/>
      <c r="O1678" s="28"/>
      <c r="P1678" s="28"/>
    </row>
    <row r="1679" spans="4:16">
      <c r="D1679" s="28"/>
      <c r="E1679" s="28"/>
      <c r="F1679" s="28"/>
      <c r="G1679" s="28"/>
      <c r="H1679" s="28"/>
      <c r="I1679" s="28"/>
      <c r="J1679" s="28"/>
      <c r="K1679" s="28"/>
      <c r="L1679" s="28"/>
      <c r="M1679" s="28"/>
      <c r="N1679" s="28"/>
      <c r="O1679" s="28"/>
      <c r="P1679" s="28"/>
    </row>
    <row r="1680" spans="4:16">
      <c r="D1680" s="28"/>
      <c r="E1680" s="28"/>
      <c r="F1680" s="28"/>
      <c r="G1680" s="28"/>
      <c r="H1680" s="28"/>
      <c r="I1680" s="28"/>
      <c r="J1680" s="28"/>
      <c r="K1680" s="28"/>
      <c r="L1680" s="28"/>
      <c r="M1680" s="28"/>
      <c r="N1680" s="28"/>
      <c r="O1680" s="28"/>
      <c r="P1680" s="28"/>
    </row>
    <row r="1681" spans="4:16">
      <c r="D1681" s="28"/>
      <c r="E1681" s="28"/>
      <c r="F1681" s="28"/>
      <c r="G1681" s="28"/>
      <c r="H1681" s="28"/>
      <c r="I1681" s="28"/>
      <c r="J1681" s="28"/>
      <c r="K1681" s="28"/>
      <c r="L1681" s="28"/>
      <c r="M1681" s="28"/>
      <c r="N1681" s="28"/>
      <c r="O1681" s="28"/>
      <c r="P1681" s="28"/>
    </row>
    <row r="1682" spans="4:16">
      <c r="D1682" s="28"/>
      <c r="E1682" s="28"/>
      <c r="F1682" s="28"/>
      <c r="G1682" s="28"/>
      <c r="H1682" s="28"/>
      <c r="I1682" s="28"/>
      <c r="J1682" s="28"/>
      <c r="K1682" s="28"/>
      <c r="L1682" s="28"/>
      <c r="M1682" s="28"/>
      <c r="N1682" s="28"/>
      <c r="O1682" s="28"/>
      <c r="P1682" s="28"/>
    </row>
    <row r="1683" spans="4:16">
      <c r="D1683" s="28"/>
      <c r="E1683" s="28"/>
      <c r="F1683" s="28"/>
      <c r="G1683" s="28"/>
      <c r="H1683" s="28"/>
      <c r="I1683" s="28"/>
      <c r="J1683" s="28"/>
      <c r="K1683" s="28"/>
      <c r="L1683" s="28"/>
      <c r="M1683" s="28"/>
      <c r="N1683" s="28"/>
      <c r="O1683" s="28"/>
      <c r="P1683" s="28"/>
    </row>
    <row r="1684" spans="4:16">
      <c r="D1684" s="28"/>
      <c r="E1684" s="28"/>
      <c r="F1684" s="28"/>
      <c r="G1684" s="28"/>
      <c r="H1684" s="28"/>
      <c r="I1684" s="28"/>
      <c r="J1684" s="28"/>
      <c r="K1684" s="28"/>
      <c r="L1684" s="28"/>
      <c r="M1684" s="28"/>
      <c r="N1684" s="28"/>
      <c r="O1684" s="28"/>
      <c r="P1684" s="28"/>
    </row>
    <row r="1685" spans="4:16">
      <c r="D1685" s="28"/>
      <c r="E1685" s="28"/>
      <c r="F1685" s="28"/>
      <c r="G1685" s="28"/>
      <c r="H1685" s="28"/>
      <c r="I1685" s="28"/>
      <c r="J1685" s="28"/>
      <c r="K1685" s="28"/>
      <c r="L1685" s="28"/>
      <c r="M1685" s="28"/>
      <c r="N1685" s="28"/>
      <c r="O1685" s="28"/>
      <c r="P1685" s="28"/>
    </row>
    <row r="1686" spans="4:16">
      <c r="D1686" s="28"/>
      <c r="E1686" s="28"/>
      <c r="F1686" s="28"/>
      <c r="G1686" s="28"/>
      <c r="H1686" s="28"/>
      <c r="I1686" s="28"/>
      <c r="J1686" s="28"/>
      <c r="K1686" s="28"/>
      <c r="L1686" s="28"/>
      <c r="M1686" s="28"/>
      <c r="N1686" s="28"/>
      <c r="O1686" s="28"/>
      <c r="P1686" s="28"/>
    </row>
    <row r="1687" spans="4:16">
      <c r="D1687" s="28"/>
      <c r="E1687" s="28"/>
      <c r="F1687" s="28"/>
      <c r="G1687" s="28"/>
      <c r="H1687" s="28"/>
      <c r="I1687" s="28"/>
      <c r="J1687" s="28"/>
      <c r="K1687" s="28"/>
      <c r="L1687" s="28"/>
      <c r="M1687" s="28"/>
      <c r="N1687" s="28"/>
      <c r="O1687" s="28"/>
      <c r="P1687" s="28"/>
    </row>
    <row r="1688" spans="4:16">
      <c r="D1688" s="28"/>
      <c r="E1688" s="28"/>
      <c r="F1688" s="28"/>
      <c r="G1688" s="28"/>
      <c r="H1688" s="28"/>
      <c r="I1688" s="28"/>
      <c r="J1688" s="28"/>
      <c r="K1688" s="28"/>
      <c r="L1688" s="28"/>
      <c r="M1688" s="28"/>
      <c r="N1688" s="28"/>
      <c r="O1688" s="28"/>
      <c r="P1688" s="28"/>
    </row>
    <row r="1689" spans="4:16">
      <c r="D1689" s="28"/>
      <c r="E1689" s="28"/>
      <c r="F1689" s="28"/>
      <c r="G1689" s="28"/>
      <c r="H1689" s="28"/>
      <c r="I1689" s="28"/>
      <c r="J1689" s="28"/>
      <c r="K1689" s="28"/>
      <c r="L1689" s="28"/>
      <c r="M1689" s="28"/>
      <c r="N1689" s="28"/>
      <c r="O1689" s="28"/>
      <c r="P1689" s="28"/>
    </row>
    <row r="1690" spans="4:16">
      <c r="D1690" s="28"/>
      <c r="E1690" s="28"/>
      <c r="F1690" s="28"/>
      <c r="G1690" s="28"/>
      <c r="H1690" s="28"/>
      <c r="I1690" s="28"/>
      <c r="J1690" s="28"/>
      <c r="K1690" s="28"/>
      <c r="L1690" s="28"/>
      <c r="M1690" s="28"/>
      <c r="N1690" s="28"/>
      <c r="O1690" s="28"/>
      <c r="P1690" s="28"/>
    </row>
    <row r="1691" spans="4:16">
      <c r="D1691" s="28"/>
      <c r="E1691" s="28"/>
      <c r="F1691" s="28"/>
      <c r="G1691" s="28"/>
      <c r="H1691" s="28"/>
      <c r="I1691" s="28"/>
      <c r="J1691" s="28"/>
      <c r="K1691" s="28"/>
      <c r="L1691" s="28"/>
      <c r="M1691" s="28"/>
      <c r="N1691" s="28"/>
      <c r="O1691" s="28"/>
      <c r="P1691" s="28"/>
    </row>
    <row r="1692" spans="4:16">
      <c r="D1692" s="28"/>
      <c r="E1692" s="28"/>
      <c r="F1692" s="28"/>
      <c r="G1692" s="28"/>
      <c r="H1692" s="28"/>
      <c r="I1692" s="28"/>
      <c r="J1692" s="28"/>
      <c r="K1692" s="28"/>
      <c r="L1692" s="28"/>
      <c r="M1692" s="28"/>
      <c r="N1692" s="28"/>
      <c r="O1692" s="28"/>
      <c r="P1692" s="28"/>
    </row>
    <row r="1693" spans="4:16">
      <c r="D1693" s="28"/>
      <c r="E1693" s="28"/>
      <c r="F1693" s="28"/>
      <c r="G1693" s="28"/>
      <c r="H1693" s="28"/>
      <c r="I1693" s="28"/>
      <c r="J1693" s="28"/>
      <c r="K1693" s="28"/>
      <c r="L1693" s="28"/>
      <c r="M1693" s="28"/>
      <c r="N1693" s="28"/>
      <c r="O1693" s="28"/>
      <c r="P1693" s="28"/>
    </row>
    <row r="1694" spans="4:16">
      <c r="D1694" s="28"/>
      <c r="E1694" s="28"/>
      <c r="F1694" s="28"/>
      <c r="G1694" s="28"/>
      <c r="H1694" s="28"/>
      <c r="I1694" s="28"/>
      <c r="J1694" s="28"/>
      <c r="K1694" s="28"/>
      <c r="L1694" s="28"/>
      <c r="M1694" s="28"/>
      <c r="N1694" s="28"/>
      <c r="O1694" s="28"/>
      <c r="P1694" s="28"/>
    </row>
    <row r="1695" spans="4:16">
      <c r="D1695" s="28"/>
      <c r="E1695" s="28"/>
      <c r="F1695" s="28"/>
      <c r="G1695" s="28"/>
      <c r="H1695" s="28"/>
      <c r="I1695" s="28"/>
      <c r="J1695" s="28"/>
      <c r="K1695" s="28"/>
      <c r="L1695" s="28"/>
      <c r="M1695" s="28"/>
      <c r="N1695" s="28"/>
      <c r="O1695" s="28"/>
      <c r="P1695" s="28"/>
    </row>
    <row r="1696" spans="4:16">
      <c r="D1696" s="28"/>
      <c r="E1696" s="28"/>
      <c r="F1696" s="28"/>
      <c r="G1696" s="28"/>
      <c r="H1696" s="28"/>
      <c r="I1696" s="28"/>
      <c r="J1696" s="28"/>
      <c r="K1696" s="28"/>
      <c r="L1696" s="28"/>
      <c r="M1696" s="28"/>
      <c r="N1696" s="28"/>
      <c r="O1696" s="28"/>
      <c r="P1696" s="28"/>
    </row>
    <row r="1697" spans="4:16">
      <c r="D1697" s="28"/>
      <c r="E1697" s="28"/>
      <c r="F1697" s="28"/>
      <c r="G1697" s="28"/>
      <c r="H1697" s="28"/>
      <c r="I1697" s="28"/>
      <c r="J1697" s="28"/>
      <c r="K1697" s="28"/>
      <c r="L1697" s="28"/>
      <c r="M1697" s="28"/>
      <c r="N1697" s="28"/>
      <c r="O1697" s="28"/>
      <c r="P1697" s="28"/>
    </row>
    <row r="1698" spans="4:16">
      <c r="D1698" s="28"/>
      <c r="E1698" s="28"/>
      <c r="F1698" s="28"/>
      <c r="G1698" s="28"/>
      <c r="H1698" s="28"/>
      <c r="I1698" s="28"/>
      <c r="J1698" s="28"/>
      <c r="K1698" s="28"/>
      <c r="L1698" s="28"/>
      <c r="M1698" s="28"/>
      <c r="N1698" s="28"/>
      <c r="O1698" s="28"/>
      <c r="P1698" s="28"/>
    </row>
    <row r="1699" spans="4:16">
      <c r="D1699" s="28"/>
      <c r="E1699" s="28"/>
      <c r="F1699" s="28"/>
      <c r="G1699" s="28"/>
      <c r="H1699" s="28"/>
      <c r="I1699" s="28"/>
      <c r="J1699" s="28"/>
      <c r="K1699" s="28"/>
      <c r="L1699" s="28"/>
      <c r="M1699" s="28"/>
      <c r="N1699" s="28"/>
      <c r="O1699" s="28"/>
      <c r="P1699" s="28"/>
    </row>
    <row r="1700" spans="4:16">
      <c r="D1700" s="28"/>
      <c r="E1700" s="28"/>
      <c r="F1700" s="28"/>
      <c r="G1700" s="28"/>
      <c r="H1700" s="28"/>
      <c r="I1700" s="28"/>
      <c r="J1700" s="28"/>
      <c r="K1700" s="28"/>
      <c r="L1700" s="28"/>
      <c r="M1700" s="28"/>
      <c r="N1700" s="28"/>
      <c r="O1700" s="28"/>
      <c r="P1700" s="28"/>
    </row>
    <row r="1701" spans="4:16">
      <c r="D1701" s="28"/>
      <c r="E1701" s="28"/>
      <c r="F1701" s="28"/>
      <c r="G1701" s="28"/>
      <c r="H1701" s="28"/>
      <c r="I1701" s="28"/>
      <c r="J1701" s="28"/>
      <c r="K1701" s="28"/>
      <c r="L1701" s="28"/>
      <c r="M1701" s="28"/>
      <c r="N1701" s="28"/>
      <c r="O1701" s="28"/>
      <c r="P1701" s="28"/>
    </row>
    <row r="1702" spans="4:16">
      <c r="D1702" s="28"/>
      <c r="E1702" s="28"/>
      <c r="F1702" s="28"/>
      <c r="G1702" s="28"/>
      <c r="H1702" s="28"/>
      <c r="I1702" s="28"/>
      <c r="J1702" s="28"/>
      <c r="K1702" s="28"/>
      <c r="L1702" s="28"/>
      <c r="M1702" s="28"/>
      <c r="N1702" s="28"/>
      <c r="O1702" s="28"/>
      <c r="P1702" s="28"/>
    </row>
    <row r="1703" spans="4:16">
      <c r="D1703" s="28"/>
      <c r="E1703" s="28"/>
      <c r="F1703" s="28"/>
      <c r="G1703" s="28"/>
      <c r="H1703" s="28"/>
      <c r="I1703" s="28"/>
      <c r="J1703" s="28"/>
      <c r="K1703" s="28"/>
      <c r="L1703" s="28"/>
      <c r="M1703" s="28"/>
      <c r="N1703" s="28"/>
      <c r="O1703" s="28"/>
      <c r="P1703" s="28"/>
    </row>
    <row r="1704" spans="4:16">
      <c r="D1704" s="28"/>
      <c r="E1704" s="28"/>
      <c r="F1704" s="28"/>
      <c r="G1704" s="28"/>
      <c r="H1704" s="28"/>
      <c r="I1704" s="28"/>
      <c r="J1704" s="28"/>
      <c r="K1704" s="28"/>
      <c r="L1704" s="28"/>
      <c r="M1704" s="28"/>
      <c r="N1704" s="28"/>
      <c r="O1704" s="28"/>
      <c r="P1704" s="28"/>
    </row>
    <row r="1705" spans="4:16">
      <c r="D1705" s="28"/>
      <c r="E1705" s="28"/>
      <c r="F1705" s="28"/>
      <c r="G1705" s="28"/>
      <c r="H1705" s="28"/>
      <c r="I1705" s="28"/>
      <c r="J1705" s="28"/>
      <c r="K1705" s="28"/>
      <c r="L1705" s="28"/>
      <c r="M1705" s="28"/>
      <c r="N1705" s="28"/>
      <c r="O1705" s="28"/>
      <c r="P1705" s="28"/>
    </row>
    <row r="1706" spans="4:16">
      <c r="D1706" s="28"/>
      <c r="E1706" s="28"/>
      <c r="F1706" s="28"/>
      <c r="G1706" s="28"/>
      <c r="H1706" s="28"/>
      <c r="I1706" s="28"/>
      <c r="J1706" s="28"/>
      <c r="K1706" s="28"/>
      <c r="L1706" s="28"/>
      <c r="M1706" s="28"/>
      <c r="N1706" s="28"/>
      <c r="O1706" s="28"/>
      <c r="P1706" s="28"/>
    </row>
    <row r="1707" spans="4:16">
      <c r="D1707" s="28"/>
      <c r="E1707" s="28"/>
      <c r="F1707" s="28"/>
      <c r="G1707" s="28"/>
      <c r="H1707" s="28"/>
      <c r="I1707" s="28"/>
      <c r="J1707" s="28"/>
      <c r="K1707" s="28"/>
      <c r="L1707" s="28"/>
      <c r="M1707" s="28"/>
      <c r="N1707" s="28"/>
      <c r="O1707" s="28"/>
      <c r="P1707" s="28"/>
    </row>
    <row r="1708" spans="4:16">
      <c r="D1708" s="28"/>
      <c r="E1708" s="28"/>
      <c r="F1708" s="28"/>
      <c r="G1708" s="28"/>
      <c r="H1708" s="28"/>
      <c r="I1708" s="28"/>
      <c r="J1708" s="28"/>
      <c r="K1708" s="28"/>
      <c r="L1708" s="28"/>
      <c r="M1708" s="28"/>
      <c r="N1708" s="28"/>
      <c r="O1708" s="28"/>
      <c r="P1708" s="28"/>
    </row>
    <row r="1709" spans="4:16">
      <c r="D1709" s="28"/>
      <c r="E1709" s="28"/>
      <c r="F1709" s="28"/>
      <c r="G1709" s="28"/>
      <c r="H1709" s="28"/>
      <c r="I1709" s="28"/>
      <c r="J1709" s="28"/>
      <c r="K1709" s="28"/>
      <c r="L1709" s="28"/>
      <c r="M1709" s="28"/>
      <c r="N1709" s="28"/>
      <c r="O1709" s="28"/>
      <c r="P1709" s="28"/>
    </row>
    <row r="1710" spans="4:16">
      <c r="D1710" s="28"/>
      <c r="E1710" s="28"/>
      <c r="F1710" s="28"/>
      <c r="G1710" s="28"/>
      <c r="H1710" s="28"/>
      <c r="I1710" s="28"/>
      <c r="J1710" s="28"/>
      <c r="K1710" s="28"/>
      <c r="L1710" s="28"/>
      <c r="M1710" s="28"/>
      <c r="N1710" s="28"/>
      <c r="O1710" s="28"/>
      <c r="P1710" s="28"/>
    </row>
    <row r="1711" spans="4:16">
      <c r="D1711" s="28"/>
      <c r="E1711" s="28"/>
      <c r="F1711" s="28"/>
      <c r="G1711" s="28"/>
      <c r="H1711" s="28"/>
      <c r="I1711" s="28"/>
      <c r="J1711" s="28"/>
      <c r="K1711" s="28"/>
      <c r="L1711" s="28"/>
      <c r="M1711" s="28"/>
      <c r="N1711" s="28"/>
      <c r="O1711" s="28"/>
      <c r="P1711" s="28"/>
    </row>
    <row r="1712" spans="4:16">
      <c r="D1712" s="28"/>
      <c r="E1712" s="28"/>
      <c r="F1712" s="28"/>
      <c r="G1712" s="28"/>
      <c r="H1712" s="28"/>
      <c r="I1712" s="28"/>
      <c r="J1712" s="28"/>
      <c r="K1712" s="28"/>
      <c r="L1712" s="28"/>
      <c r="M1712" s="28"/>
      <c r="N1712" s="28"/>
      <c r="O1712" s="28"/>
      <c r="P1712" s="28"/>
    </row>
    <row r="1713" spans="4:16">
      <c r="D1713" s="28"/>
      <c r="E1713" s="28"/>
      <c r="F1713" s="28"/>
      <c r="G1713" s="28"/>
      <c r="H1713" s="28"/>
      <c r="I1713" s="28"/>
      <c r="J1713" s="28"/>
      <c r="K1713" s="28"/>
      <c r="L1713" s="28"/>
      <c r="M1713" s="28"/>
      <c r="N1713" s="28"/>
      <c r="O1713" s="28"/>
      <c r="P1713" s="28"/>
    </row>
    <row r="1714" spans="4:16">
      <c r="D1714" s="28"/>
      <c r="E1714" s="28"/>
      <c r="F1714" s="28"/>
      <c r="G1714" s="28"/>
      <c r="H1714" s="28"/>
      <c r="I1714" s="28"/>
      <c r="J1714" s="28"/>
      <c r="K1714" s="28"/>
      <c r="L1714" s="28"/>
      <c r="M1714" s="28"/>
      <c r="N1714" s="28"/>
      <c r="O1714" s="28"/>
      <c r="P1714" s="28"/>
    </row>
    <row r="1715" spans="4:16">
      <c r="D1715" s="28"/>
      <c r="E1715" s="28"/>
      <c r="F1715" s="28"/>
      <c r="G1715" s="28"/>
      <c r="H1715" s="28"/>
      <c r="I1715" s="28"/>
      <c r="J1715" s="28"/>
      <c r="K1715" s="28"/>
      <c r="L1715" s="28"/>
      <c r="M1715" s="28"/>
      <c r="N1715" s="28"/>
      <c r="O1715" s="28"/>
      <c r="P1715" s="28"/>
    </row>
    <row r="1716" spans="4:16">
      <c r="D1716" s="28"/>
      <c r="E1716" s="28"/>
      <c r="F1716" s="28"/>
      <c r="G1716" s="28"/>
      <c r="H1716" s="28"/>
      <c r="I1716" s="28"/>
      <c r="J1716" s="28"/>
      <c r="K1716" s="28"/>
      <c r="L1716" s="28"/>
      <c r="M1716" s="28"/>
      <c r="N1716" s="28"/>
      <c r="O1716" s="28"/>
      <c r="P1716" s="28"/>
    </row>
    <row r="1717" spans="4:16">
      <c r="D1717" s="28"/>
      <c r="E1717" s="28"/>
      <c r="F1717" s="28"/>
      <c r="G1717" s="28"/>
      <c r="H1717" s="28"/>
      <c r="I1717" s="28"/>
      <c r="J1717" s="28"/>
      <c r="K1717" s="28"/>
      <c r="L1717" s="28"/>
      <c r="M1717" s="28"/>
      <c r="N1717" s="28"/>
      <c r="O1717" s="28"/>
      <c r="P1717" s="28"/>
    </row>
    <row r="1718" spans="4:16">
      <c r="D1718" s="28"/>
      <c r="E1718" s="28"/>
      <c r="F1718" s="28"/>
      <c r="G1718" s="28"/>
      <c r="H1718" s="28"/>
      <c r="I1718" s="28"/>
      <c r="J1718" s="28"/>
      <c r="K1718" s="28"/>
      <c r="L1718" s="28"/>
      <c r="M1718" s="28"/>
      <c r="N1718" s="28"/>
      <c r="O1718" s="28"/>
      <c r="P1718" s="28"/>
    </row>
    <row r="1719" spans="4:16">
      <c r="D1719" s="28"/>
      <c r="E1719" s="28"/>
      <c r="F1719" s="28"/>
      <c r="G1719" s="28"/>
      <c r="H1719" s="28"/>
      <c r="I1719" s="28"/>
      <c r="J1719" s="28"/>
      <c r="K1719" s="28"/>
      <c r="L1719" s="28"/>
      <c r="M1719" s="28"/>
      <c r="N1719" s="28"/>
      <c r="O1719" s="28"/>
      <c r="P1719" s="28"/>
    </row>
    <row r="1720" spans="4:16">
      <c r="D1720" s="28"/>
      <c r="E1720" s="28"/>
      <c r="F1720" s="28"/>
      <c r="G1720" s="28"/>
      <c r="H1720" s="28"/>
      <c r="I1720" s="28"/>
      <c r="J1720" s="28"/>
      <c r="K1720" s="28"/>
      <c r="L1720" s="28"/>
      <c r="M1720" s="28"/>
      <c r="N1720" s="28"/>
      <c r="O1720" s="28"/>
      <c r="P1720" s="28"/>
    </row>
    <row r="1721" spans="4:16">
      <c r="D1721" s="28"/>
      <c r="E1721" s="28"/>
      <c r="F1721" s="28"/>
      <c r="G1721" s="28"/>
      <c r="H1721" s="28"/>
      <c r="I1721" s="28"/>
      <c r="J1721" s="28"/>
      <c r="K1721" s="28"/>
      <c r="L1721" s="28"/>
      <c r="M1721" s="28"/>
      <c r="N1721" s="28"/>
      <c r="O1721" s="28"/>
      <c r="P1721" s="28"/>
    </row>
    <row r="1722" spans="4:16">
      <c r="D1722" s="28"/>
      <c r="E1722" s="28"/>
      <c r="F1722" s="28"/>
      <c r="G1722" s="28"/>
      <c r="H1722" s="28"/>
      <c r="I1722" s="28"/>
      <c r="J1722" s="28"/>
      <c r="K1722" s="28"/>
      <c r="L1722" s="28"/>
      <c r="M1722" s="28"/>
      <c r="N1722" s="28"/>
      <c r="O1722" s="28"/>
      <c r="P1722" s="28"/>
    </row>
    <row r="1723" spans="4:16">
      <c r="D1723" s="28"/>
      <c r="E1723" s="28"/>
      <c r="F1723" s="28"/>
      <c r="G1723" s="28"/>
      <c r="H1723" s="28"/>
      <c r="I1723" s="28"/>
      <c r="J1723" s="28"/>
      <c r="K1723" s="28"/>
      <c r="L1723" s="28"/>
      <c r="M1723" s="28"/>
      <c r="N1723" s="28"/>
      <c r="O1723" s="28"/>
      <c r="P1723" s="28"/>
    </row>
    <row r="1724" spans="4:16">
      <c r="D1724" s="28"/>
      <c r="E1724" s="28"/>
      <c r="F1724" s="28"/>
      <c r="G1724" s="28"/>
      <c r="H1724" s="28"/>
      <c r="I1724" s="28"/>
      <c r="J1724" s="28"/>
      <c r="K1724" s="28"/>
      <c r="L1724" s="28"/>
      <c r="M1724" s="28"/>
      <c r="N1724" s="28"/>
      <c r="O1724" s="28"/>
      <c r="P1724" s="28"/>
    </row>
    <row r="1725" spans="4:16">
      <c r="D1725" s="28"/>
      <c r="E1725" s="28"/>
      <c r="F1725" s="28"/>
      <c r="G1725" s="28"/>
      <c r="H1725" s="28"/>
      <c r="I1725" s="28"/>
      <c r="J1725" s="28"/>
      <c r="K1725" s="28"/>
      <c r="L1725" s="28"/>
      <c r="M1725" s="28"/>
      <c r="N1725" s="28"/>
      <c r="O1725" s="28"/>
      <c r="P1725" s="28"/>
    </row>
    <row r="1726" spans="4:16">
      <c r="D1726" s="28"/>
      <c r="E1726" s="28"/>
      <c r="F1726" s="28"/>
      <c r="G1726" s="28"/>
      <c r="H1726" s="28"/>
      <c r="I1726" s="28"/>
      <c r="J1726" s="28"/>
      <c r="K1726" s="28"/>
      <c r="L1726" s="28"/>
      <c r="M1726" s="28"/>
      <c r="N1726" s="28"/>
      <c r="O1726" s="28"/>
      <c r="P1726" s="28"/>
    </row>
    <row r="1727" spans="4:16">
      <c r="D1727" s="28"/>
      <c r="E1727" s="28"/>
      <c r="F1727" s="28"/>
      <c r="G1727" s="28"/>
      <c r="H1727" s="28"/>
      <c r="I1727" s="28"/>
      <c r="J1727" s="28"/>
      <c r="K1727" s="28"/>
      <c r="L1727" s="28"/>
      <c r="M1727" s="28"/>
      <c r="N1727" s="28"/>
      <c r="O1727" s="28"/>
      <c r="P1727" s="28"/>
    </row>
    <row r="1728" spans="4:16">
      <c r="D1728" s="28"/>
      <c r="E1728" s="28"/>
      <c r="F1728" s="28"/>
      <c r="G1728" s="28"/>
      <c r="H1728" s="28"/>
      <c r="I1728" s="28"/>
      <c r="J1728" s="28"/>
      <c r="K1728" s="28"/>
      <c r="L1728" s="28"/>
      <c r="M1728" s="28"/>
      <c r="N1728" s="28"/>
      <c r="O1728" s="28"/>
      <c r="P1728" s="28"/>
    </row>
    <row r="1729" spans="4:16">
      <c r="D1729" s="28"/>
      <c r="E1729" s="28"/>
      <c r="F1729" s="28"/>
      <c r="G1729" s="28"/>
      <c r="H1729" s="28"/>
      <c r="I1729" s="28"/>
      <c r="J1729" s="28"/>
      <c r="K1729" s="28"/>
      <c r="L1729" s="28"/>
      <c r="M1729" s="28"/>
      <c r="N1729" s="28"/>
      <c r="O1729" s="28"/>
      <c r="P1729" s="28"/>
    </row>
    <row r="1730" spans="4:16">
      <c r="D1730" s="28"/>
      <c r="E1730" s="28"/>
      <c r="F1730" s="28"/>
      <c r="G1730" s="28"/>
      <c r="H1730" s="28"/>
      <c r="I1730" s="28"/>
      <c r="J1730" s="28"/>
      <c r="K1730" s="28"/>
      <c r="L1730" s="28"/>
      <c r="M1730" s="28"/>
      <c r="N1730" s="28"/>
      <c r="O1730" s="28"/>
      <c r="P1730" s="28"/>
    </row>
    <row r="1731" spans="4:16">
      <c r="D1731" s="28"/>
      <c r="E1731" s="28"/>
      <c r="F1731" s="28"/>
      <c r="G1731" s="28"/>
      <c r="H1731" s="28"/>
      <c r="I1731" s="28"/>
      <c r="J1731" s="28"/>
      <c r="K1731" s="28"/>
      <c r="L1731" s="28"/>
      <c r="M1731" s="28"/>
      <c r="N1731" s="28"/>
      <c r="O1731" s="28"/>
      <c r="P1731" s="28"/>
    </row>
    <row r="1732" spans="4:16">
      <c r="D1732" s="28"/>
      <c r="E1732" s="28"/>
      <c r="F1732" s="28"/>
      <c r="G1732" s="28"/>
      <c r="H1732" s="28"/>
      <c r="I1732" s="28"/>
      <c r="J1732" s="28"/>
      <c r="K1732" s="28"/>
      <c r="L1732" s="28"/>
      <c r="M1732" s="28"/>
      <c r="N1732" s="28"/>
      <c r="O1732" s="28"/>
      <c r="P1732" s="28"/>
    </row>
    <row r="1733" spans="4:16">
      <c r="D1733" s="28"/>
      <c r="E1733" s="28"/>
      <c r="F1733" s="28"/>
      <c r="G1733" s="28"/>
      <c r="H1733" s="28"/>
      <c r="I1733" s="28"/>
      <c r="J1733" s="28"/>
      <c r="K1733" s="28"/>
      <c r="L1733" s="28"/>
      <c r="M1733" s="28"/>
      <c r="N1733" s="28"/>
      <c r="O1733" s="28"/>
      <c r="P1733" s="28"/>
    </row>
    <row r="1734" spans="4:16">
      <c r="D1734" s="28"/>
      <c r="E1734" s="28"/>
      <c r="F1734" s="28"/>
      <c r="G1734" s="28"/>
      <c r="H1734" s="28"/>
      <c r="I1734" s="28"/>
      <c r="J1734" s="28"/>
      <c r="K1734" s="28"/>
      <c r="L1734" s="28"/>
      <c r="M1734" s="28"/>
      <c r="N1734" s="28"/>
      <c r="O1734" s="28"/>
      <c r="P1734" s="28"/>
    </row>
    <row r="1735" spans="4:16">
      <c r="D1735" s="28"/>
      <c r="E1735" s="28"/>
      <c r="F1735" s="28"/>
      <c r="G1735" s="28"/>
      <c r="H1735" s="28"/>
      <c r="I1735" s="28"/>
      <c r="J1735" s="28"/>
      <c r="K1735" s="28"/>
      <c r="L1735" s="28"/>
      <c r="M1735" s="28"/>
      <c r="N1735" s="28"/>
      <c r="O1735" s="28"/>
      <c r="P1735" s="28"/>
    </row>
    <row r="1736" spans="4:16">
      <c r="D1736" s="28"/>
      <c r="E1736" s="28"/>
      <c r="F1736" s="28"/>
      <c r="G1736" s="28"/>
      <c r="H1736" s="28"/>
      <c r="I1736" s="28"/>
      <c r="J1736" s="28"/>
      <c r="K1736" s="28"/>
      <c r="L1736" s="28"/>
      <c r="M1736" s="28"/>
      <c r="N1736" s="28"/>
      <c r="O1736" s="28"/>
      <c r="P1736" s="28"/>
    </row>
    <row r="1737" spans="4:16">
      <c r="D1737" s="28"/>
      <c r="E1737" s="28"/>
      <c r="F1737" s="28"/>
      <c r="G1737" s="28"/>
      <c r="H1737" s="28"/>
      <c r="I1737" s="28"/>
      <c r="J1737" s="28"/>
      <c r="K1737" s="28"/>
      <c r="L1737" s="28"/>
      <c r="M1737" s="28"/>
      <c r="N1737" s="28"/>
      <c r="O1737" s="28"/>
      <c r="P1737" s="28"/>
    </row>
    <row r="1738" spans="4:16">
      <c r="D1738" s="28"/>
      <c r="E1738" s="28"/>
      <c r="F1738" s="28"/>
      <c r="G1738" s="28"/>
      <c r="H1738" s="28"/>
      <c r="I1738" s="28"/>
      <c r="J1738" s="28"/>
      <c r="K1738" s="28"/>
      <c r="L1738" s="28"/>
      <c r="M1738" s="28"/>
      <c r="N1738" s="28"/>
      <c r="O1738" s="28"/>
      <c r="P1738" s="28"/>
    </row>
    <row r="1739" spans="4:16">
      <c r="D1739" s="28"/>
      <c r="E1739" s="28"/>
      <c r="F1739" s="28"/>
      <c r="G1739" s="28"/>
      <c r="H1739" s="28"/>
      <c r="I1739" s="28"/>
      <c r="J1739" s="28"/>
      <c r="K1739" s="28"/>
      <c r="L1739" s="28"/>
      <c r="M1739" s="28"/>
      <c r="N1739" s="28"/>
      <c r="O1739" s="28"/>
      <c r="P1739" s="28"/>
    </row>
    <row r="1740" spans="4:16">
      <c r="D1740" s="28"/>
      <c r="E1740" s="28"/>
      <c r="F1740" s="28"/>
      <c r="G1740" s="28"/>
      <c r="H1740" s="28"/>
      <c r="I1740" s="28"/>
      <c r="J1740" s="28"/>
      <c r="K1740" s="28"/>
      <c r="L1740" s="28"/>
      <c r="M1740" s="28"/>
      <c r="N1740" s="28"/>
      <c r="O1740" s="28"/>
      <c r="P1740" s="28"/>
    </row>
    <row r="1741" spans="4:16">
      <c r="D1741" s="28"/>
      <c r="E1741" s="28"/>
      <c r="F1741" s="28"/>
      <c r="G1741" s="28"/>
      <c r="H1741" s="28"/>
      <c r="I1741" s="28"/>
      <c r="J1741" s="28"/>
      <c r="K1741" s="28"/>
      <c r="L1741" s="28"/>
      <c r="M1741" s="28"/>
      <c r="N1741" s="28"/>
      <c r="O1741" s="28"/>
      <c r="P1741" s="28"/>
    </row>
    <row r="1742" spans="4:16">
      <c r="D1742" s="28"/>
      <c r="E1742" s="28"/>
      <c r="F1742" s="28"/>
      <c r="G1742" s="28"/>
      <c r="H1742" s="28"/>
      <c r="I1742" s="28"/>
      <c r="J1742" s="28"/>
      <c r="K1742" s="28"/>
      <c r="L1742" s="28"/>
      <c r="M1742" s="28"/>
      <c r="N1742" s="28"/>
      <c r="O1742" s="28"/>
      <c r="P1742" s="28"/>
    </row>
    <row r="1743" spans="4:16">
      <c r="D1743" s="28"/>
      <c r="E1743" s="28"/>
      <c r="F1743" s="28"/>
      <c r="G1743" s="28"/>
      <c r="H1743" s="28"/>
      <c r="I1743" s="28"/>
      <c r="J1743" s="28"/>
      <c r="K1743" s="28"/>
      <c r="L1743" s="28"/>
      <c r="M1743" s="28"/>
      <c r="N1743" s="28"/>
      <c r="O1743" s="28"/>
      <c r="P1743" s="28"/>
    </row>
    <row r="1744" spans="4:16">
      <c r="D1744" s="28"/>
      <c r="E1744" s="28"/>
      <c r="F1744" s="28"/>
      <c r="G1744" s="28"/>
      <c r="H1744" s="28"/>
      <c r="I1744" s="28"/>
      <c r="J1744" s="28"/>
      <c r="K1744" s="28"/>
      <c r="L1744" s="28"/>
      <c r="M1744" s="28"/>
      <c r="N1744" s="28"/>
      <c r="O1744" s="28"/>
      <c r="P1744" s="28"/>
    </row>
    <row r="1745" spans="4:16">
      <c r="D1745" s="28"/>
      <c r="E1745" s="28"/>
      <c r="F1745" s="28"/>
      <c r="G1745" s="28"/>
      <c r="H1745" s="28"/>
      <c r="I1745" s="28"/>
      <c r="J1745" s="28"/>
      <c r="K1745" s="28"/>
      <c r="L1745" s="28"/>
      <c r="M1745" s="28"/>
      <c r="N1745" s="28"/>
      <c r="O1745" s="28"/>
      <c r="P1745" s="28"/>
    </row>
    <row r="1746" spans="4:16">
      <c r="D1746" s="28"/>
      <c r="E1746" s="28"/>
      <c r="F1746" s="28"/>
      <c r="G1746" s="28"/>
      <c r="H1746" s="28"/>
      <c r="I1746" s="28"/>
      <c r="J1746" s="28"/>
      <c r="K1746" s="28"/>
      <c r="L1746" s="28"/>
      <c r="M1746" s="28"/>
      <c r="N1746" s="28"/>
      <c r="O1746" s="28"/>
      <c r="P1746" s="28"/>
    </row>
    <row r="1747" spans="4:16">
      <c r="D1747" s="28"/>
      <c r="E1747" s="28"/>
      <c r="F1747" s="28"/>
      <c r="G1747" s="28"/>
      <c r="H1747" s="28"/>
      <c r="I1747" s="28"/>
      <c r="J1747" s="28"/>
      <c r="K1747" s="28"/>
      <c r="L1747" s="28"/>
      <c r="M1747" s="28"/>
      <c r="N1747" s="28"/>
      <c r="O1747" s="28"/>
      <c r="P1747" s="28"/>
    </row>
    <row r="1748" spans="4:16">
      <c r="D1748" s="28"/>
      <c r="E1748" s="28"/>
      <c r="F1748" s="28"/>
      <c r="G1748" s="28"/>
      <c r="H1748" s="28"/>
      <c r="I1748" s="28"/>
      <c r="J1748" s="28"/>
      <c r="K1748" s="28"/>
      <c r="L1748" s="28"/>
      <c r="M1748" s="28"/>
      <c r="N1748" s="28"/>
      <c r="O1748" s="28"/>
      <c r="P1748" s="28"/>
    </row>
    <row r="1749" spans="4:16">
      <c r="D1749" s="28"/>
      <c r="E1749" s="28"/>
      <c r="F1749" s="28"/>
      <c r="G1749" s="28"/>
      <c r="H1749" s="28"/>
      <c r="I1749" s="28"/>
      <c r="J1749" s="28"/>
      <c r="K1749" s="28"/>
      <c r="L1749" s="28"/>
      <c r="M1749" s="28"/>
      <c r="N1749" s="28"/>
      <c r="O1749" s="28"/>
      <c r="P1749" s="28"/>
    </row>
    <row r="1750" spans="4:16">
      <c r="D1750" s="28"/>
      <c r="E1750" s="28"/>
      <c r="F1750" s="28"/>
      <c r="G1750" s="28"/>
      <c r="H1750" s="28"/>
      <c r="I1750" s="28"/>
      <c r="J1750" s="28"/>
      <c r="K1750" s="28"/>
      <c r="L1750" s="28"/>
      <c r="M1750" s="28"/>
      <c r="N1750" s="28"/>
      <c r="O1750" s="28"/>
      <c r="P1750" s="28"/>
    </row>
    <row r="1751" spans="4:16">
      <c r="D1751" s="28"/>
      <c r="E1751" s="28"/>
      <c r="F1751" s="28"/>
      <c r="G1751" s="28"/>
      <c r="H1751" s="28"/>
      <c r="I1751" s="28"/>
      <c r="J1751" s="28"/>
      <c r="K1751" s="28"/>
      <c r="L1751" s="28"/>
      <c r="M1751" s="28"/>
      <c r="N1751" s="28"/>
      <c r="O1751" s="28"/>
      <c r="P1751" s="28"/>
    </row>
    <row r="1752" spans="4:16">
      <c r="D1752" s="28"/>
      <c r="E1752" s="28"/>
      <c r="F1752" s="28"/>
      <c r="G1752" s="28"/>
      <c r="H1752" s="28"/>
      <c r="I1752" s="28"/>
      <c r="J1752" s="28"/>
      <c r="K1752" s="28"/>
      <c r="L1752" s="28"/>
      <c r="M1752" s="28"/>
      <c r="N1752" s="28"/>
      <c r="O1752" s="28"/>
      <c r="P1752" s="28"/>
    </row>
    <row r="1753" spans="4:16">
      <c r="D1753" s="28"/>
      <c r="E1753" s="28"/>
      <c r="F1753" s="28"/>
      <c r="G1753" s="28"/>
      <c r="H1753" s="28"/>
      <c r="I1753" s="28"/>
      <c r="J1753" s="28"/>
      <c r="K1753" s="28"/>
      <c r="L1753" s="28"/>
      <c r="M1753" s="28"/>
      <c r="N1753" s="28"/>
      <c r="O1753" s="28"/>
      <c r="P1753" s="28"/>
    </row>
    <row r="1754" spans="4:16">
      <c r="D1754" s="28"/>
      <c r="E1754" s="28"/>
      <c r="F1754" s="28"/>
      <c r="G1754" s="28"/>
      <c r="H1754" s="28"/>
      <c r="I1754" s="28"/>
      <c r="J1754" s="28"/>
      <c r="K1754" s="28"/>
      <c r="L1754" s="28"/>
      <c r="M1754" s="28"/>
      <c r="N1754" s="28"/>
      <c r="O1754" s="28"/>
      <c r="P1754" s="28"/>
    </row>
    <row r="1755" spans="4:16">
      <c r="D1755" s="28"/>
      <c r="E1755" s="28"/>
      <c r="F1755" s="28"/>
      <c r="G1755" s="28"/>
      <c r="H1755" s="28"/>
      <c r="I1755" s="28"/>
      <c r="J1755" s="28"/>
      <c r="K1755" s="28"/>
      <c r="L1755" s="28"/>
      <c r="M1755" s="28"/>
      <c r="N1755" s="28"/>
      <c r="O1755" s="28"/>
      <c r="P1755" s="28"/>
    </row>
    <row r="1756" spans="4:16">
      <c r="D1756" s="28"/>
      <c r="E1756" s="28"/>
      <c r="F1756" s="28"/>
      <c r="G1756" s="28"/>
      <c r="H1756" s="28"/>
      <c r="I1756" s="28"/>
      <c r="J1756" s="28"/>
      <c r="K1756" s="28"/>
      <c r="L1756" s="28"/>
      <c r="M1756" s="28"/>
      <c r="N1756" s="28"/>
      <c r="O1756" s="28"/>
      <c r="P1756" s="28"/>
    </row>
    <row r="1757" spans="4:16">
      <c r="D1757" s="28"/>
      <c r="E1757" s="28"/>
      <c r="F1757" s="28"/>
      <c r="G1757" s="28"/>
      <c r="H1757" s="28"/>
      <c r="I1757" s="28"/>
      <c r="J1757" s="28"/>
      <c r="K1757" s="28"/>
      <c r="L1757" s="28"/>
      <c r="M1757" s="28"/>
      <c r="N1757" s="28"/>
      <c r="O1757" s="28"/>
      <c r="P1757" s="28"/>
    </row>
    <row r="1758" spans="4:16">
      <c r="D1758" s="28"/>
      <c r="E1758" s="28"/>
      <c r="F1758" s="28"/>
      <c r="G1758" s="28"/>
      <c r="H1758" s="28"/>
      <c r="I1758" s="28"/>
      <c r="J1758" s="28"/>
      <c r="K1758" s="28"/>
      <c r="L1758" s="28"/>
      <c r="M1758" s="28"/>
      <c r="N1758" s="28"/>
      <c r="O1758" s="28"/>
      <c r="P1758" s="28"/>
    </row>
    <row r="1759" spans="4:16">
      <c r="D1759" s="28"/>
      <c r="E1759" s="28"/>
      <c r="F1759" s="28"/>
      <c r="G1759" s="28"/>
      <c r="H1759" s="28"/>
      <c r="I1759" s="28"/>
      <c r="J1759" s="28"/>
      <c r="K1759" s="28"/>
      <c r="L1759" s="28"/>
      <c r="M1759" s="28"/>
      <c r="N1759" s="28"/>
      <c r="O1759" s="28"/>
      <c r="P1759" s="28"/>
    </row>
    <row r="1760" spans="4:16">
      <c r="D1760" s="28"/>
      <c r="E1760" s="28"/>
      <c r="F1760" s="28"/>
      <c r="G1760" s="28"/>
      <c r="H1760" s="28"/>
      <c r="I1760" s="28"/>
      <c r="J1760" s="28"/>
      <c r="K1760" s="28"/>
      <c r="L1760" s="28"/>
      <c r="M1760" s="28"/>
      <c r="N1760" s="28"/>
      <c r="O1760" s="28"/>
      <c r="P1760" s="28"/>
    </row>
    <row r="1761" spans="4:16">
      <c r="D1761" s="28"/>
      <c r="E1761" s="28"/>
      <c r="F1761" s="28"/>
      <c r="G1761" s="28"/>
      <c r="H1761" s="28"/>
      <c r="I1761" s="28"/>
      <c r="J1761" s="28"/>
      <c r="K1761" s="28"/>
      <c r="L1761" s="28"/>
      <c r="M1761" s="28"/>
      <c r="N1761" s="28"/>
      <c r="O1761" s="28"/>
      <c r="P1761" s="28"/>
    </row>
    <row r="1762" spans="4:16">
      <c r="D1762" s="28"/>
      <c r="E1762" s="28"/>
      <c r="F1762" s="28"/>
      <c r="G1762" s="28"/>
      <c r="H1762" s="28"/>
      <c r="I1762" s="28"/>
      <c r="J1762" s="28"/>
      <c r="K1762" s="28"/>
      <c r="L1762" s="28"/>
      <c r="M1762" s="28"/>
      <c r="N1762" s="28"/>
      <c r="O1762" s="28"/>
      <c r="P1762" s="28"/>
    </row>
    <row r="1763" spans="4:16">
      <c r="D1763" s="28"/>
      <c r="E1763" s="28"/>
      <c r="F1763" s="28"/>
      <c r="G1763" s="28"/>
      <c r="H1763" s="28"/>
      <c r="I1763" s="28"/>
      <c r="J1763" s="28"/>
      <c r="K1763" s="28"/>
      <c r="L1763" s="28"/>
      <c r="M1763" s="28"/>
      <c r="N1763" s="28"/>
      <c r="O1763" s="28"/>
      <c r="P1763" s="28"/>
    </row>
    <row r="1764" spans="4:16">
      <c r="D1764" s="28"/>
      <c r="E1764" s="28"/>
      <c r="F1764" s="28"/>
      <c r="G1764" s="28"/>
      <c r="H1764" s="28"/>
      <c r="I1764" s="28"/>
      <c r="J1764" s="28"/>
      <c r="K1764" s="28"/>
      <c r="L1764" s="28"/>
      <c r="M1764" s="28"/>
      <c r="N1764" s="28"/>
      <c r="O1764" s="28"/>
      <c r="P1764" s="28"/>
    </row>
    <row r="1765" spans="4:16">
      <c r="D1765" s="28"/>
      <c r="E1765" s="28"/>
      <c r="F1765" s="28"/>
      <c r="G1765" s="28"/>
      <c r="H1765" s="28"/>
      <c r="I1765" s="28"/>
      <c r="J1765" s="28"/>
      <c r="K1765" s="28"/>
      <c r="L1765" s="28"/>
      <c r="M1765" s="28"/>
      <c r="N1765" s="28"/>
      <c r="O1765" s="28"/>
      <c r="P1765" s="28"/>
    </row>
    <row r="1766" spans="4:16">
      <c r="D1766" s="28"/>
      <c r="E1766" s="28"/>
      <c r="F1766" s="28"/>
      <c r="G1766" s="28"/>
      <c r="H1766" s="28"/>
      <c r="I1766" s="28"/>
      <c r="J1766" s="28"/>
      <c r="K1766" s="28"/>
      <c r="L1766" s="28"/>
      <c r="M1766" s="28"/>
      <c r="N1766" s="28"/>
      <c r="O1766" s="28"/>
      <c r="P1766" s="28"/>
    </row>
    <row r="1767" spans="4:16">
      <c r="D1767" s="28"/>
      <c r="E1767" s="28"/>
      <c r="F1767" s="28"/>
      <c r="G1767" s="28"/>
      <c r="H1767" s="28"/>
      <c r="I1767" s="28"/>
      <c r="J1767" s="28"/>
      <c r="K1767" s="28"/>
      <c r="L1767" s="28"/>
      <c r="M1767" s="28"/>
      <c r="N1767" s="28"/>
      <c r="O1767" s="28"/>
      <c r="P1767" s="28"/>
    </row>
    <row r="1768" spans="4:16">
      <c r="D1768" s="28"/>
      <c r="E1768" s="28"/>
      <c r="F1768" s="28"/>
      <c r="G1768" s="28"/>
      <c r="H1768" s="28"/>
      <c r="I1768" s="28"/>
      <c r="J1768" s="28"/>
      <c r="K1768" s="28"/>
      <c r="L1768" s="28"/>
      <c r="M1768" s="28"/>
      <c r="N1768" s="28"/>
      <c r="O1768" s="28"/>
      <c r="P1768" s="28"/>
    </row>
    <row r="1769" spans="4:16">
      <c r="D1769" s="28"/>
      <c r="E1769" s="28"/>
      <c r="F1769" s="28"/>
      <c r="G1769" s="28"/>
      <c r="H1769" s="28"/>
      <c r="I1769" s="28"/>
      <c r="J1769" s="28"/>
      <c r="K1769" s="28"/>
      <c r="L1769" s="28"/>
      <c r="M1769" s="28"/>
      <c r="N1769" s="28"/>
      <c r="O1769" s="28"/>
      <c r="P1769" s="28"/>
    </row>
    <row r="1770" spans="4:16">
      <c r="D1770" s="28"/>
      <c r="E1770" s="28"/>
      <c r="F1770" s="28"/>
      <c r="G1770" s="28"/>
      <c r="H1770" s="28"/>
      <c r="I1770" s="28"/>
      <c r="J1770" s="28"/>
      <c r="K1770" s="28"/>
      <c r="L1770" s="28"/>
      <c r="M1770" s="28"/>
      <c r="N1770" s="28"/>
      <c r="O1770" s="28"/>
      <c r="P1770" s="28"/>
    </row>
    <row r="1771" spans="4:16">
      <c r="D1771" s="28"/>
      <c r="E1771" s="28"/>
      <c r="F1771" s="28"/>
      <c r="G1771" s="28"/>
      <c r="H1771" s="28"/>
      <c r="I1771" s="28"/>
      <c r="J1771" s="28"/>
      <c r="K1771" s="28"/>
      <c r="L1771" s="28"/>
      <c r="M1771" s="28"/>
      <c r="N1771" s="28"/>
      <c r="O1771" s="28"/>
      <c r="P1771" s="28"/>
    </row>
    <row r="1772" spans="4:16">
      <c r="D1772" s="28"/>
      <c r="E1772" s="28"/>
      <c r="F1772" s="28"/>
      <c r="G1772" s="28"/>
      <c r="H1772" s="28"/>
      <c r="I1772" s="28"/>
      <c r="J1772" s="28"/>
      <c r="K1772" s="28"/>
      <c r="L1772" s="28"/>
      <c r="M1772" s="28"/>
      <c r="N1772" s="28"/>
      <c r="O1772" s="28"/>
      <c r="P1772" s="28"/>
    </row>
    <row r="1773" spans="4:16">
      <c r="D1773" s="28"/>
      <c r="E1773" s="28"/>
      <c r="F1773" s="28"/>
      <c r="G1773" s="28"/>
      <c r="H1773" s="28"/>
      <c r="I1773" s="28"/>
      <c r="J1773" s="28"/>
      <c r="K1773" s="28"/>
      <c r="L1773" s="28"/>
      <c r="M1773" s="28"/>
      <c r="N1773" s="28"/>
      <c r="O1773" s="28"/>
      <c r="P1773" s="28"/>
    </row>
    <row r="1774" spans="4:16">
      <c r="D1774" s="28"/>
      <c r="E1774" s="28"/>
      <c r="F1774" s="28"/>
      <c r="G1774" s="28"/>
      <c r="H1774" s="28"/>
      <c r="I1774" s="28"/>
      <c r="J1774" s="28"/>
      <c r="K1774" s="28"/>
      <c r="L1774" s="28"/>
      <c r="M1774" s="28"/>
      <c r="N1774" s="28"/>
      <c r="O1774" s="28"/>
      <c r="P1774" s="28"/>
    </row>
    <row r="1775" spans="4:16">
      <c r="D1775" s="28"/>
      <c r="E1775" s="28"/>
      <c r="F1775" s="28"/>
      <c r="G1775" s="28"/>
      <c r="H1775" s="28"/>
      <c r="I1775" s="28"/>
      <c r="J1775" s="28"/>
      <c r="K1775" s="28"/>
      <c r="L1775" s="28"/>
      <c r="M1775" s="28"/>
      <c r="N1775" s="28"/>
      <c r="O1775" s="28"/>
      <c r="P1775" s="28"/>
    </row>
    <row r="1776" spans="4:16">
      <c r="D1776" s="28"/>
      <c r="E1776" s="28"/>
      <c r="F1776" s="28"/>
      <c r="G1776" s="28"/>
      <c r="H1776" s="28"/>
      <c r="I1776" s="28"/>
      <c r="J1776" s="28"/>
      <c r="K1776" s="28"/>
      <c r="L1776" s="28"/>
      <c r="M1776" s="28"/>
      <c r="N1776" s="28"/>
      <c r="O1776" s="28"/>
      <c r="P1776" s="28"/>
    </row>
    <row r="1777" spans="4:16">
      <c r="D1777" s="28"/>
      <c r="E1777" s="28"/>
      <c r="F1777" s="28"/>
      <c r="G1777" s="28"/>
      <c r="H1777" s="28"/>
      <c r="I1777" s="28"/>
      <c r="J1777" s="28"/>
      <c r="K1777" s="28"/>
      <c r="L1777" s="28"/>
      <c r="M1777" s="28"/>
      <c r="N1777" s="28"/>
      <c r="O1777" s="28"/>
      <c r="P1777" s="28"/>
    </row>
    <row r="1778" spans="4:16">
      <c r="D1778" s="28"/>
      <c r="E1778" s="28"/>
      <c r="F1778" s="28"/>
      <c r="G1778" s="28"/>
      <c r="H1778" s="28"/>
      <c r="I1778" s="28"/>
      <c r="J1778" s="28"/>
      <c r="K1778" s="28"/>
      <c r="L1778" s="28"/>
      <c r="M1778" s="28"/>
      <c r="N1778" s="28"/>
      <c r="O1778" s="28"/>
      <c r="P1778" s="28"/>
    </row>
    <row r="1779" spans="4:16">
      <c r="D1779" s="28"/>
      <c r="E1779" s="28"/>
      <c r="F1779" s="28"/>
      <c r="G1779" s="28"/>
      <c r="H1779" s="28"/>
      <c r="I1779" s="28"/>
      <c r="J1779" s="28"/>
      <c r="K1779" s="28"/>
      <c r="L1779" s="28"/>
      <c r="M1779" s="28"/>
      <c r="N1779" s="28"/>
      <c r="O1779" s="28"/>
      <c r="P1779" s="28"/>
    </row>
    <row r="1780" spans="4:16">
      <c r="D1780" s="28"/>
      <c r="E1780" s="28"/>
      <c r="F1780" s="28"/>
      <c r="G1780" s="28"/>
      <c r="H1780" s="28"/>
      <c r="I1780" s="28"/>
      <c r="J1780" s="28"/>
      <c r="K1780" s="28"/>
      <c r="L1780" s="28"/>
      <c r="M1780" s="28"/>
      <c r="N1780" s="28"/>
      <c r="O1780" s="28"/>
      <c r="P1780" s="28"/>
    </row>
    <row r="1781" spans="4:16">
      <c r="D1781" s="28"/>
      <c r="E1781" s="28"/>
      <c r="F1781" s="28"/>
      <c r="G1781" s="28"/>
      <c r="H1781" s="28"/>
      <c r="I1781" s="28"/>
      <c r="J1781" s="28"/>
      <c r="K1781" s="28"/>
      <c r="L1781" s="28"/>
      <c r="M1781" s="28"/>
      <c r="N1781" s="28"/>
      <c r="O1781" s="28"/>
      <c r="P1781" s="28"/>
    </row>
    <row r="1782" spans="4:16">
      <c r="D1782" s="28"/>
      <c r="E1782" s="28"/>
      <c r="F1782" s="28"/>
      <c r="G1782" s="28"/>
      <c r="H1782" s="28"/>
      <c r="I1782" s="28"/>
      <c r="J1782" s="28"/>
      <c r="K1782" s="28"/>
      <c r="L1782" s="28"/>
      <c r="M1782" s="28"/>
      <c r="N1782" s="28"/>
      <c r="O1782" s="28"/>
      <c r="P1782" s="28"/>
    </row>
    <row r="1783" spans="4:16">
      <c r="D1783" s="28"/>
      <c r="E1783" s="28"/>
      <c r="F1783" s="28"/>
      <c r="G1783" s="28"/>
      <c r="H1783" s="28"/>
      <c r="I1783" s="28"/>
      <c r="J1783" s="28"/>
      <c r="K1783" s="28"/>
      <c r="L1783" s="28"/>
      <c r="M1783" s="28"/>
      <c r="N1783" s="28"/>
      <c r="O1783" s="28"/>
      <c r="P1783" s="28"/>
    </row>
    <row r="1784" spans="4:16">
      <c r="D1784" s="28"/>
      <c r="E1784" s="28"/>
      <c r="F1784" s="28"/>
      <c r="G1784" s="28"/>
      <c r="H1784" s="28"/>
      <c r="I1784" s="28"/>
      <c r="J1784" s="28"/>
      <c r="K1784" s="28"/>
      <c r="L1784" s="28"/>
      <c r="M1784" s="28"/>
      <c r="N1784" s="28"/>
      <c r="O1784" s="28"/>
      <c r="P1784" s="28"/>
    </row>
    <row r="1785" spans="4:16">
      <c r="D1785" s="28"/>
      <c r="E1785" s="28"/>
      <c r="F1785" s="28"/>
      <c r="G1785" s="28"/>
      <c r="H1785" s="28"/>
      <c r="I1785" s="28"/>
      <c r="J1785" s="28"/>
      <c r="K1785" s="28"/>
      <c r="L1785" s="28"/>
      <c r="M1785" s="28"/>
      <c r="N1785" s="28"/>
      <c r="O1785" s="28"/>
      <c r="P1785" s="28"/>
    </row>
    <row r="1786" spans="4:16">
      <c r="D1786" s="28"/>
      <c r="E1786" s="28"/>
      <c r="F1786" s="28"/>
      <c r="G1786" s="28"/>
      <c r="H1786" s="28"/>
      <c r="I1786" s="28"/>
      <c r="J1786" s="28"/>
      <c r="K1786" s="28"/>
      <c r="L1786" s="28"/>
      <c r="M1786" s="28"/>
      <c r="N1786" s="28"/>
      <c r="O1786" s="28"/>
      <c r="P1786" s="28"/>
    </row>
    <row r="1787" spans="4:16">
      <c r="D1787" s="28"/>
      <c r="E1787" s="28"/>
      <c r="F1787" s="28"/>
      <c r="G1787" s="28"/>
      <c r="H1787" s="28"/>
      <c r="I1787" s="28"/>
      <c r="J1787" s="28"/>
      <c r="K1787" s="28"/>
      <c r="L1787" s="28"/>
      <c r="M1787" s="28"/>
      <c r="N1787" s="28"/>
      <c r="O1787" s="28"/>
      <c r="P1787" s="28"/>
    </row>
    <row r="1788" spans="4:16">
      <c r="D1788" s="28"/>
      <c r="E1788" s="28"/>
      <c r="F1788" s="28"/>
      <c r="G1788" s="28"/>
      <c r="H1788" s="28"/>
      <c r="I1788" s="28"/>
      <c r="J1788" s="28"/>
      <c r="K1788" s="28"/>
      <c r="L1788" s="28"/>
      <c r="M1788" s="28"/>
      <c r="N1788" s="28"/>
      <c r="O1788" s="28"/>
      <c r="P1788" s="28"/>
    </row>
    <row r="1789" spans="4:16">
      <c r="D1789" s="28"/>
      <c r="E1789" s="28"/>
      <c r="F1789" s="28"/>
      <c r="G1789" s="28"/>
      <c r="H1789" s="28"/>
      <c r="I1789" s="28"/>
      <c r="J1789" s="28"/>
      <c r="K1789" s="28"/>
      <c r="L1789" s="28"/>
      <c r="M1789" s="28"/>
      <c r="N1789" s="28"/>
      <c r="O1789" s="28"/>
      <c r="P1789" s="28"/>
    </row>
    <row r="1790" spans="4:16">
      <c r="D1790" s="28"/>
      <c r="E1790" s="28"/>
      <c r="F1790" s="28"/>
      <c r="G1790" s="28"/>
      <c r="H1790" s="28"/>
      <c r="I1790" s="28"/>
      <c r="J1790" s="28"/>
      <c r="K1790" s="28"/>
      <c r="L1790" s="28"/>
      <c r="M1790" s="28"/>
      <c r="N1790" s="28"/>
      <c r="O1790" s="28"/>
      <c r="P1790" s="28"/>
    </row>
    <row r="1791" spans="4:16">
      <c r="D1791" s="28"/>
      <c r="E1791" s="28"/>
      <c r="F1791" s="28"/>
      <c r="G1791" s="28"/>
      <c r="H1791" s="28"/>
      <c r="I1791" s="28"/>
      <c r="J1791" s="28"/>
      <c r="K1791" s="28"/>
      <c r="L1791" s="28"/>
      <c r="M1791" s="28"/>
      <c r="N1791" s="28"/>
      <c r="O1791" s="28"/>
      <c r="P1791" s="28"/>
    </row>
    <row r="1792" spans="4:16">
      <c r="D1792" s="28"/>
      <c r="E1792" s="28"/>
      <c r="F1792" s="28"/>
      <c r="G1792" s="28"/>
      <c r="H1792" s="28"/>
      <c r="I1792" s="28"/>
      <c r="J1792" s="28"/>
      <c r="K1792" s="28"/>
      <c r="L1792" s="28"/>
      <c r="M1792" s="28"/>
      <c r="N1792" s="28"/>
      <c r="O1792" s="28"/>
      <c r="P1792" s="28"/>
    </row>
    <row r="1793" spans="4:16">
      <c r="D1793" s="28"/>
      <c r="E1793" s="28"/>
      <c r="F1793" s="28"/>
      <c r="G1793" s="28"/>
      <c r="H1793" s="28"/>
      <c r="I1793" s="28"/>
      <c r="J1793" s="28"/>
      <c r="K1793" s="28"/>
      <c r="L1793" s="28"/>
      <c r="M1793" s="28"/>
      <c r="N1793" s="28"/>
      <c r="O1793" s="28"/>
      <c r="P1793" s="28"/>
    </row>
    <row r="1794" spans="4:16">
      <c r="D1794" s="28"/>
      <c r="E1794" s="28"/>
      <c r="F1794" s="28"/>
      <c r="G1794" s="28"/>
      <c r="H1794" s="28"/>
      <c r="I1794" s="28"/>
      <c r="J1794" s="28"/>
      <c r="K1794" s="28"/>
      <c r="L1794" s="28"/>
      <c r="M1794" s="28"/>
      <c r="N1794" s="28"/>
      <c r="O1794" s="28"/>
      <c r="P1794" s="28"/>
    </row>
    <row r="1795" spans="4:16">
      <c r="D1795" s="28"/>
      <c r="E1795" s="28"/>
      <c r="F1795" s="28"/>
      <c r="G1795" s="28"/>
      <c r="H1795" s="28"/>
      <c r="I1795" s="28"/>
      <c r="J1795" s="28"/>
      <c r="K1795" s="28"/>
      <c r="L1795" s="28"/>
      <c r="M1795" s="28"/>
      <c r="N1795" s="28"/>
      <c r="O1795" s="28"/>
      <c r="P1795" s="28"/>
    </row>
    <row r="1796" spans="4:16">
      <c r="D1796" s="28"/>
      <c r="E1796" s="28"/>
      <c r="F1796" s="28"/>
      <c r="G1796" s="28"/>
      <c r="H1796" s="28"/>
      <c r="I1796" s="28"/>
      <c r="J1796" s="28"/>
      <c r="K1796" s="28"/>
      <c r="L1796" s="28"/>
      <c r="M1796" s="28"/>
      <c r="N1796" s="28"/>
      <c r="O1796" s="28"/>
      <c r="P1796" s="28"/>
    </row>
    <row r="1797" spans="4:16">
      <c r="D1797" s="28"/>
      <c r="E1797" s="28"/>
      <c r="F1797" s="28"/>
      <c r="G1797" s="28"/>
      <c r="H1797" s="28"/>
      <c r="I1797" s="28"/>
      <c r="J1797" s="28"/>
      <c r="K1797" s="28"/>
      <c r="L1797" s="28"/>
      <c r="M1797" s="28"/>
      <c r="N1797" s="28"/>
      <c r="O1797" s="28"/>
      <c r="P1797" s="28"/>
    </row>
    <row r="1798" spans="4:16">
      <c r="D1798" s="28"/>
      <c r="E1798" s="28"/>
      <c r="F1798" s="28"/>
      <c r="G1798" s="28"/>
      <c r="H1798" s="28"/>
      <c r="I1798" s="28"/>
      <c r="J1798" s="28"/>
      <c r="K1798" s="28"/>
      <c r="L1798" s="28"/>
      <c r="M1798" s="28"/>
      <c r="N1798" s="28"/>
      <c r="O1798" s="28"/>
      <c r="P1798" s="28"/>
    </row>
    <row r="1799" spans="4:16">
      <c r="D1799" s="28"/>
      <c r="E1799" s="28"/>
      <c r="F1799" s="28"/>
      <c r="G1799" s="28"/>
      <c r="H1799" s="28"/>
      <c r="I1799" s="28"/>
      <c r="J1799" s="28"/>
      <c r="K1799" s="28"/>
      <c r="L1799" s="28"/>
      <c r="M1799" s="28"/>
      <c r="N1799" s="28"/>
      <c r="O1799" s="28"/>
      <c r="P1799" s="28"/>
    </row>
    <row r="1800" spans="4:16">
      <c r="D1800" s="28"/>
      <c r="E1800" s="28"/>
      <c r="F1800" s="28"/>
      <c r="G1800" s="28"/>
      <c r="H1800" s="28"/>
      <c r="I1800" s="28"/>
      <c r="J1800" s="28"/>
      <c r="K1800" s="28"/>
      <c r="L1800" s="28"/>
      <c r="M1800" s="28"/>
      <c r="N1800" s="28"/>
      <c r="O1800" s="28"/>
      <c r="P1800" s="28"/>
    </row>
    <row r="1801" spans="4:16">
      <c r="D1801" s="28"/>
      <c r="E1801" s="28"/>
      <c r="F1801" s="28"/>
      <c r="G1801" s="28"/>
      <c r="H1801" s="28"/>
      <c r="I1801" s="28"/>
      <c r="J1801" s="28"/>
      <c r="K1801" s="28"/>
      <c r="L1801" s="28"/>
      <c r="M1801" s="28"/>
      <c r="N1801" s="28"/>
      <c r="O1801" s="28"/>
      <c r="P1801" s="28"/>
    </row>
    <row r="1802" spans="4:16">
      <c r="D1802" s="28"/>
      <c r="E1802" s="28"/>
      <c r="F1802" s="28"/>
      <c r="G1802" s="28"/>
      <c r="H1802" s="28"/>
      <c r="I1802" s="28"/>
      <c r="J1802" s="28"/>
      <c r="K1802" s="28"/>
      <c r="L1802" s="28"/>
      <c r="M1802" s="28"/>
      <c r="N1802" s="28"/>
      <c r="O1802" s="28"/>
      <c r="P1802" s="28"/>
    </row>
    <row r="1803" spans="4:16">
      <c r="D1803" s="28"/>
      <c r="E1803" s="28"/>
      <c r="F1803" s="28"/>
      <c r="G1803" s="28"/>
      <c r="H1803" s="28"/>
      <c r="I1803" s="28"/>
      <c r="J1803" s="28"/>
      <c r="K1803" s="28"/>
      <c r="L1803" s="28"/>
      <c r="M1803" s="28"/>
      <c r="N1803" s="28"/>
      <c r="O1803" s="28"/>
      <c r="P1803" s="28"/>
    </row>
    <row r="1804" spans="4:16">
      <c r="D1804" s="28"/>
      <c r="E1804" s="28"/>
      <c r="F1804" s="28"/>
      <c r="G1804" s="28"/>
      <c r="H1804" s="28"/>
      <c r="I1804" s="28"/>
      <c r="J1804" s="28"/>
      <c r="K1804" s="28"/>
      <c r="L1804" s="28"/>
      <c r="M1804" s="28"/>
      <c r="N1804" s="28"/>
      <c r="O1804" s="28"/>
      <c r="P1804" s="28"/>
    </row>
    <row r="1805" spans="4:16">
      <c r="D1805" s="28"/>
      <c r="E1805" s="28"/>
      <c r="F1805" s="28"/>
      <c r="G1805" s="28"/>
      <c r="H1805" s="28"/>
      <c r="I1805" s="28"/>
      <c r="J1805" s="28"/>
      <c r="K1805" s="28"/>
      <c r="L1805" s="28"/>
      <c r="M1805" s="28"/>
      <c r="N1805" s="28"/>
      <c r="O1805" s="28"/>
      <c r="P1805" s="28"/>
    </row>
    <row r="1806" spans="4:16">
      <c r="D1806" s="28"/>
      <c r="E1806" s="28"/>
      <c r="F1806" s="28"/>
      <c r="G1806" s="28"/>
      <c r="H1806" s="28"/>
      <c r="I1806" s="28"/>
      <c r="J1806" s="28"/>
      <c r="K1806" s="28"/>
      <c r="L1806" s="28"/>
      <c r="M1806" s="28"/>
      <c r="N1806" s="28"/>
      <c r="O1806" s="28"/>
      <c r="P1806" s="28"/>
    </row>
    <row r="1807" spans="4:16">
      <c r="D1807" s="28"/>
      <c r="E1807" s="28"/>
      <c r="F1807" s="28"/>
      <c r="G1807" s="28"/>
      <c r="H1807" s="28"/>
      <c r="I1807" s="28"/>
      <c r="J1807" s="28"/>
      <c r="K1807" s="28"/>
      <c r="L1807" s="28"/>
      <c r="M1807" s="28"/>
      <c r="N1807" s="28"/>
      <c r="O1807" s="28"/>
      <c r="P1807" s="28"/>
    </row>
    <row r="1808" spans="4:16">
      <c r="D1808" s="28"/>
      <c r="E1808" s="28"/>
      <c r="F1808" s="28"/>
      <c r="G1808" s="28"/>
      <c r="H1808" s="28"/>
      <c r="I1808" s="28"/>
      <c r="J1808" s="28"/>
      <c r="K1808" s="28"/>
      <c r="L1808" s="28"/>
      <c r="M1808" s="28"/>
      <c r="N1808" s="28"/>
      <c r="O1808" s="28"/>
      <c r="P1808" s="28"/>
    </row>
    <row r="1809" spans="4:16">
      <c r="D1809" s="28"/>
      <c r="E1809" s="28"/>
      <c r="F1809" s="28"/>
      <c r="G1809" s="28"/>
      <c r="H1809" s="28"/>
      <c r="I1809" s="28"/>
      <c r="J1809" s="28"/>
      <c r="K1809" s="28"/>
      <c r="L1809" s="28"/>
      <c r="M1809" s="28"/>
      <c r="N1809" s="28"/>
      <c r="O1809" s="28"/>
      <c r="P1809" s="28"/>
    </row>
    <row r="1810" spans="4:16">
      <c r="D1810" s="28"/>
      <c r="E1810" s="28"/>
      <c r="F1810" s="28"/>
      <c r="G1810" s="28"/>
      <c r="H1810" s="28"/>
      <c r="I1810" s="28"/>
      <c r="J1810" s="28"/>
      <c r="K1810" s="28"/>
      <c r="L1810" s="28"/>
      <c r="M1810" s="28"/>
      <c r="N1810" s="28"/>
      <c r="O1810" s="28"/>
      <c r="P1810" s="28"/>
    </row>
    <row r="1811" spans="4:16">
      <c r="D1811" s="28"/>
      <c r="E1811" s="28"/>
      <c r="F1811" s="28"/>
      <c r="G1811" s="28"/>
      <c r="H1811" s="28"/>
      <c r="I1811" s="28"/>
      <c r="J1811" s="28"/>
      <c r="K1811" s="28"/>
      <c r="L1811" s="28"/>
      <c r="M1811" s="28"/>
      <c r="N1811" s="28"/>
      <c r="O1811" s="28"/>
      <c r="P1811" s="28"/>
    </row>
    <row r="1812" spans="4:16">
      <c r="D1812" s="28"/>
      <c r="E1812" s="28"/>
      <c r="F1812" s="28"/>
      <c r="G1812" s="28"/>
      <c r="H1812" s="28"/>
      <c r="I1812" s="28"/>
      <c r="J1812" s="28"/>
      <c r="K1812" s="28"/>
      <c r="L1812" s="28"/>
      <c r="M1812" s="28"/>
      <c r="N1812" s="28"/>
      <c r="O1812" s="28"/>
      <c r="P1812" s="28"/>
    </row>
    <row r="1813" spans="4:16">
      <c r="D1813" s="28"/>
      <c r="E1813" s="28"/>
      <c r="F1813" s="28"/>
      <c r="G1813" s="28"/>
      <c r="H1813" s="28"/>
      <c r="I1813" s="28"/>
      <c r="J1813" s="28"/>
      <c r="K1813" s="28"/>
      <c r="L1813" s="28"/>
      <c r="M1813" s="28"/>
      <c r="N1813" s="28"/>
      <c r="O1813" s="28"/>
      <c r="P1813" s="28"/>
    </row>
    <row r="1814" spans="4:16">
      <c r="D1814" s="28"/>
      <c r="E1814" s="28"/>
      <c r="F1814" s="28"/>
      <c r="G1814" s="28"/>
      <c r="H1814" s="28"/>
      <c r="I1814" s="28"/>
      <c r="J1814" s="28"/>
      <c r="K1814" s="28"/>
      <c r="L1814" s="28"/>
      <c r="M1814" s="28"/>
      <c r="N1814" s="28"/>
      <c r="O1814" s="28"/>
      <c r="P1814" s="28"/>
    </row>
    <row r="1815" spans="4:16">
      <c r="D1815" s="28"/>
      <c r="E1815" s="28"/>
      <c r="F1815" s="28"/>
      <c r="G1815" s="28"/>
      <c r="H1815" s="28"/>
      <c r="I1815" s="28"/>
      <c r="J1815" s="28"/>
      <c r="K1815" s="28"/>
      <c r="L1815" s="28"/>
      <c r="M1815" s="28"/>
      <c r="N1815" s="28"/>
      <c r="O1815" s="28"/>
      <c r="P1815" s="28"/>
    </row>
    <row r="1816" spans="4:16">
      <c r="D1816" s="28"/>
      <c r="E1816" s="28"/>
      <c r="F1816" s="28"/>
      <c r="G1816" s="28"/>
      <c r="H1816" s="28"/>
      <c r="I1816" s="28"/>
      <c r="J1816" s="28"/>
      <c r="K1816" s="28"/>
      <c r="L1816" s="28"/>
      <c r="M1816" s="28"/>
      <c r="N1816" s="28"/>
      <c r="O1816" s="28"/>
      <c r="P1816" s="28"/>
    </row>
    <row r="1817" spans="4:16">
      <c r="D1817" s="28"/>
      <c r="E1817" s="28"/>
      <c r="F1817" s="28"/>
      <c r="G1817" s="28"/>
      <c r="H1817" s="28"/>
      <c r="I1817" s="28"/>
      <c r="J1817" s="28"/>
      <c r="K1817" s="28"/>
      <c r="L1817" s="28"/>
      <c r="M1817" s="28"/>
      <c r="N1817" s="28"/>
      <c r="O1817" s="28"/>
      <c r="P1817" s="28"/>
    </row>
    <row r="1818" spans="4:16">
      <c r="D1818" s="28"/>
      <c r="E1818" s="28"/>
      <c r="F1818" s="28"/>
      <c r="G1818" s="28"/>
      <c r="H1818" s="28"/>
      <c r="I1818" s="28"/>
      <c r="J1818" s="28"/>
      <c r="K1818" s="28"/>
      <c r="L1818" s="28"/>
      <c r="M1818" s="28"/>
      <c r="N1818" s="28"/>
      <c r="O1818" s="28"/>
      <c r="P1818" s="28"/>
    </row>
    <row r="1819" spans="4:16">
      <c r="D1819" s="28"/>
      <c r="E1819" s="28"/>
      <c r="F1819" s="28"/>
      <c r="G1819" s="28"/>
      <c r="H1819" s="28"/>
      <c r="I1819" s="28"/>
      <c r="J1819" s="28"/>
      <c r="K1819" s="28"/>
      <c r="L1819" s="28"/>
      <c r="M1819" s="28"/>
      <c r="N1819" s="28"/>
      <c r="O1819" s="28"/>
      <c r="P1819" s="28"/>
    </row>
    <row r="1820" spans="4:16">
      <c r="D1820" s="28"/>
      <c r="E1820" s="28"/>
      <c r="F1820" s="28"/>
      <c r="G1820" s="28"/>
      <c r="H1820" s="28"/>
      <c r="I1820" s="28"/>
      <c r="J1820" s="28"/>
      <c r="K1820" s="28"/>
      <c r="L1820" s="28"/>
      <c r="M1820" s="28"/>
      <c r="N1820" s="28"/>
      <c r="O1820" s="28"/>
      <c r="P1820" s="28"/>
    </row>
    <row r="1821" spans="4:16">
      <c r="D1821" s="28"/>
      <c r="E1821" s="28"/>
      <c r="F1821" s="28"/>
      <c r="G1821" s="28"/>
      <c r="H1821" s="28"/>
      <c r="I1821" s="28"/>
      <c r="J1821" s="28"/>
      <c r="K1821" s="28"/>
      <c r="L1821" s="28"/>
      <c r="M1821" s="28"/>
      <c r="N1821" s="28"/>
      <c r="O1821" s="28"/>
      <c r="P1821" s="28"/>
    </row>
    <row r="1822" spans="4:16">
      <c r="D1822" s="28"/>
      <c r="E1822" s="28"/>
      <c r="F1822" s="28"/>
      <c r="G1822" s="28"/>
      <c r="H1822" s="28"/>
      <c r="I1822" s="28"/>
      <c r="J1822" s="28"/>
      <c r="K1822" s="28"/>
      <c r="L1822" s="28"/>
      <c r="M1822" s="28"/>
      <c r="N1822" s="28"/>
      <c r="O1822" s="28"/>
      <c r="P1822" s="28"/>
    </row>
    <row r="1823" spans="4:16">
      <c r="D1823" s="28"/>
      <c r="E1823" s="28"/>
      <c r="F1823" s="28"/>
      <c r="G1823" s="28"/>
      <c r="H1823" s="28"/>
      <c r="I1823" s="28"/>
      <c r="J1823" s="28"/>
      <c r="K1823" s="28"/>
      <c r="L1823" s="28"/>
      <c r="M1823" s="28"/>
      <c r="N1823" s="28"/>
      <c r="O1823" s="28"/>
      <c r="P1823" s="28"/>
    </row>
    <row r="1824" spans="4:16">
      <c r="D1824" s="28"/>
      <c r="E1824" s="28"/>
      <c r="F1824" s="28"/>
      <c r="G1824" s="28"/>
      <c r="H1824" s="28"/>
      <c r="I1824" s="28"/>
      <c r="J1824" s="28"/>
      <c r="K1824" s="28"/>
      <c r="L1824" s="28"/>
      <c r="M1824" s="28"/>
      <c r="N1824" s="28"/>
      <c r="O1824" s="28"/>
      <c r="P1824" s="28"/>
    </row>
    <row r="1825" spans="4:16">
      <c r="D1825" s="28"/>
      <c r="E1825" s="28"/>
      <c r="F1825" s="28"/>
      <c r="G1825" s="28"/>
      <c r="H1825" s="28"/>
      <c r="I1825" s="28"/>
      <c r="J1825" s="28"/>
      <c r="K1825" s="28"/>
      <c r="L1825" s="28"/>
      <c r="M1825" s="28"/>
      <c r="N1825" s="28"/>
      <c r="O1825" s="28"/>
      <c r="P1825" s="28"/>
    </row>
    <row r="1826" spans="4:16">
      <c r="D1826" s="28"/>
      <c r="E1826" s="28"/>
      <c r="F1826" s="28"/>
      <c r="G1826" s="28"/>
      <c r="H1826" s="28"/>
      <c r="I1826" s="28"/>
      <c r="J1826" s="28"/>
      <c r="K1826" s="28"/>
      <c r="L1826" s="28"/>
      <c r="M1826" s="28"/>
      <c r="N1826" s="28"/>
      <c r="O1826" s="28"/>
      <c r="P1826" s="28"/>
    </row>
    <row r="1827" spans="4:16">
      <c r="D1827" s="28"/>
      <c r="E1827" s="28"/>
      <c r="F1827" s="28"/>
      <c r="G1827" s="28"/>
      <c r="H1827" s="28"/>
      <c r="I1827" s="28"/>
      <c r="J1827" s="28"/>
      <c r="K1827" s="28"/>
      <c r="L1827" s="28"/>
      <c r="M1827" s="28"/>
      <c r="N1827" s="28"/>
      <c r="O1827" s="28"/>
      <c r="P1827" s="28"/>
    </row>
    <row r="1828" spans="4:16">
      <c r="D1828" s="28"/>
      <c r="E1828" s="28"/>
      <c r="F1828" s="28"/>
      <c r="G1828" s="28"/>
      <c r="H1828" s="28"/>
      <c r="I1828" s="28"/>
      <c r="J1828" s="28"/>
      <c r="K1828" s="28"/>
      <c r="L1828" s="28"/>
      <c r="M1828" s="28"/>
      <c r="N1828" s="28"/>
      <c r="O1828" s="28"/>
      <c r="P1828" s="28"/>
    </row>
    <row r="1829" spans="4:16">
      <c r="D1829" s="28"/>
      <c r="E1829" s="28"/>
      <c r="F1829" s="28"/>
      <c r="G1829" s="28"/>
      <c r="H1829" s="28"/>
      <c r="I1829" s="28"/>
      <c r="J1829" s="28"/>
      <c r="K1829" s="28"/>
      <c r="L1829" s="28"/>
      <c r="M1829" s="28"/>
      <c r="N1829" s="28"/>
      <c r="O1829" s="28"/>
      <c r="P1829" s="28"/>
    </row>
    <row r="1830" spans="4:16">
      <c r="D1830" s="28"/>
      <c r="E1830" s="28"/>
      <c r="F1830" s="28"/>
      <c r="G1830" s="28"/>
      <c r="H1830" s="28"/>
      <c r="I1830" s="28"/>
      <c r="J1830" s="28"/>
      <c r="K1830" s="28"/>
      <c r="L1830" s="28"/>
      <c r="M1830" s="28"/>
      <c r="N1830" s="28"/>
      <c r="O1830" s="28"/>
      <c r="P1830" s="28"/>
    </row>
    <row r="1831" spans="4:16">
      <c r="D1831" s="28"/>
      <c r="E1831" s="28"/>
      <c r="F1831" s="28"/>
      <c r="G1831" s="28"/>
      <c r="H1831" s="28"/>
      <c r="I1831" s="28"/>
      <c r="J1831" s="28"/>
      <c r="K1831" s="28"/>
      <c r="L1831" s="28"/>
      <c r="M1831" s="28"/>
      <c r="N1831" s="28"/>
      <c r="O1831" s="28"/>
      <c r="P1831" s="28"/>
    </row>
    <row r="1832" spans="4:16">
      <c r="D1832" s="28"/>
      <c r="E1832" s="28"/>
      <c r="F1832" s="28"/>
      <c r="G1832" s="28"/>
      <c r="H1832" s="28"/>
      <c r="I1832" s="28"/>
      <c r="J1832" s="28"/>
      <c r="K1832" s="28"/>
      <c r="L1832" s="28"/>
      <c r="M1832" s="28"/>
      <c r="N1832" s="28"/>
      <c r="O1832" s="28"/>
      <c r="P1832" s="28"/>
    </row>
    <row r="1833" spans="4:16">
      <c r="D1833" s="28"/>
      <c r="E1833" s="28"/>
      <c r="F1833" s="28"/>
      <c r="G1833" s="28"/>
      <c r="H1833" s="28"/>
      <c r="I1833" s="28"/>
      <c r="J1833" s="28"/>
      <c r="K1833" s="28"/>
      <c r="L1833" s="28"/>
      <c r="M1833" s="28"/>
      <c r="N1833" s="28"/>
      <c r="O1833" s="28"/>
      <c r="P1833" s="28"/>
    </row>
    <row r="1834" spans="4:16">
      <c r="D1834" s="28"/>
      <c r="E1834" s="28"/>
      <c r="F1834" s="28"/>
      <c r="G1834" s="28"/>
      <c r="H1834" s="28"/>
      <c r="I1834" s="28"/>
      <c r="J1834" s="28"/>
      <c r="K1834" s="28"/>
      <c r="L1834" s="28"/>
      <c r="M1834" s="28"/>
      <c r="N1834" s="28"/>
      <c r="O1834" s="28"/>
      <c r="P1834" s="28"/>
    </row>
    <row r="1835" spans="4:16">
      <c r="D1835" s="28"/>
      <c r="E1835" s="28"/>
      <c r="F1835" s="28"/>
      <c r="G1835" s="28"/>
      <c r="H1835" s="28"/>
      <c r="I1835" s="28"/>
      <c r="J1835" s="28"/>
      <c r="K1835" s="28"/>
      <c r="L1835" s="28"/>
      <c r="M1835" s="28"/>
      <c r="N1835" s="28"/>
      <c r="O1835" s="28"/>
      <c r="P1835" s="28"/>
    </row>
    <row r="1836" spans="4:16">
      <c r="D1836" s="28"/>
      <c r="E1836" s="28"/>
      <c r="F1836" s="28"/>
      <c r="G1836" s="28"/>
      <c r="H1836" s="28"/>
      <c r="I1836" s="28"/>
      <c r="J1836" s="28"/>
      <c r="K1836" s="28"/>
      <c r="L1836" s="28"/>
      <c r="M1836" s="28"/>
      <c r="N1836" s="28"/>
      <c r="O1836" s="28"/>
      <c r="P1836" s="28"/>
    </row>
    <row r="1837" spans="4:16">
      <c r="D1837" s="28"/>
      <c r="E1837" s="28"/>
      <c r="F1837" s="28"/>
      <c r="G1837" s="28"/>
      <c r="H1837" s="28"/>
      <c r="I1837" s="28"/>
      <c r="J1837" s="28"/>
      <c r="K1837" s="28"/>
      <c r="L1837" s="28"/>
      <c r="M1837" s="28"/>
      <c r="N1837" s="28"/>
      <c r="O1837" s="28"/>
      <c r="P1837" s="28"/>
    </row>
    <row r="1838" spans="4:16">
      <c r="D1838" s="28"/>
      <c r="E1838" s="28"/>
      <c r="F1838" s="28"/>
      <c r="G1838" s="28"/>
      <c r="H1838" s="28"/>
      <c r="I1838" s="28"/>
      <c r="J1838" s="28"/>
      <c r="K1838" s="28"/>
      <c r="L1838" s="28"/>
      <c r="M1838" s="28"/>
      <c r="N1838" s="28"/>
      <c r="O1838" s="28"/>
      <c r="P1838" s="28"/>
    </row>
    <row r="1839" spans="4:16">
      <c r="D1839" s="28"/>
      <c r="E1839" s="28"/>
      <c r="F1839" s="28"/>
      <c r="G1839" s="28"/>
      <c r="H1839" s="28"/>
      <c r="I1839" s="28"/>
      <c r="J1839" s="28"/>
      <c r="K1839" s="28"/>
      <c r="L1839" s="28"/>
      <c r="M1839" s="28"/>
      <c r="N1839" s="28"/>
      <c r="O1839" s="28"/>
      <c r="P1839" s="28"/>
    </row>
    <row r="1840" spans="4:16">
      <c r="D1840" s="28"/>
      <c r="E1840" s="28"/>
      <c r="F1840" s="28"/>
      <c r="G1840" s="28"/>
      <c r="H1840" s="28"/>
      <c r="I1840" s="28"/>
      <c r="J1840" s="28"/>
      <c r="K1840" s="28"/>
      <c r="L1840" s="28"/>
      <c r="M1840" s="28"/>
      <c r="N1840" s="28"/>
      <c r="O1840" s="28"/>
      <c r="P1840" s="28"/>
    </row>
    <row r="1841" spans="4:16">
      <c r="D1841" s="28"/>
      <c r="E1841" s="28"/>
      <c r="F1841" s="28"/>
      <c r="G1841" s="28"/>
      <c r="H1841" s="28"/>
      <c r="I1841" s="28"/>
      <c r="J1841" s="28"/>
      <c r="K1841" s="28"/>
      <c r="L1841" s="28"/>
      <c r="M1841" s="28"/>
      <c r="N1841" s="28"/>
      <c r="O1841" s="28"/>
      <c r="P1841" s="28"/>
    </row>
    <row r="1842" spans="4:16">
      <c r="D1842" s="28"/>
      <c r="E1842" s="28"/>
      <c r="F1842" s="28"/>
      <c r="G1842" s="28"/>
      <c r="H1842" s="28"/>
      <c r="I1842" s="28"/>
      <c r="J1842" s="28"/>
      <c r="K1842" s="28"/>
      <c r="L1842" s="28"/>
      <c r="M1842" s="28"/>
      <c r="N1842" s="28"/>
      <c r="O1842" s="28"/>
      <c r="P1842" s="28"/>
    </row>
    <row r="1843" spans="4:16">
      <c r="D1843" s="28"/>
      <c r="E1843" s="28"/>
      <c r="F1843" s="28"/>
      <c r="G1843" s="28"/>
      <c r="H1843" s="28"/>
      <c r="I1843" s="28"/>
      <c r="J1843" s="28"/>
      <c r="K1843" s="28"/>
      <c r="L1843" s="28"/>
      <c r="M1843" s="28"/>
      <c r="N1843" s="28"/>
      <c r="O1843" s="28"/>
      <c r="P1843" s="28"/>
    </row>
    <row r="1844" spans="4:16">
      <c r="D1844" s="28"/>
      <c r="E1844" s="28"/>
      <c r="F1844" s="28"/>
      <c r="G1844" s="28"/>
      <c r="H1844" s="28"/>
      <c r="I1844" s="28"/>
      <c r="J1844" s="28"/>
      <c r="K1844" s="28"/>
      <c r="L1844" s="28"/>
      <c r="M1844" s="28"/>
      <c r="N1844" s="28"/>
      <c r="O1844" s="28"/>
      <c r="P1844" s="28"/>
    </row>
    <row r="1845" spans="4:16">
      <c r="D1845" s="28"/>
      <c r="E1845" s="28"/>
      <c r="F1845" s="28"/>
      <c r="G1845" s="28"/>
      <c r="H1845" s="28"/>
      <c r="I1845" s="28"/>
      <c r="J1845" s="28"/>
      <c r="K1845" s="28"/>
      <c r="L1845" s="28"/>
      <c r="M1845" s="28"/>
      <c r="N1845" s="28"/>
      <c r="O1845" s="28"/>
      <c r="P1845" s="28"/>
    </row>
    <row r="1846" spans="4:16">
      <c r="D1846" s="28"/>
      <c r="E1846" s="28"/>
      <c r="F1846" s="28"/>
      <c r="G1846" s="28"/>
      <c r="H1846" s="28"/>
      <c r="I1846" s="28"/>
      <c r="J1846" s="28"/>
      <c r="K1846" s="28"/>
      <c r="L1846" s="28"/>
      <c r="M1846" s="28"/>
      <c r="N1846" s="28"/>
      <c r="O1846" s="28"/>
      <c r="P1846" s="28"/>
    </row>
    <row r="1847" spans="4:16">
      <c r="D1847" s="28"/>
      <c r="E1847" s="28"/>
      <c r="F1847" s="28"/>
      <c r="G1847" s="28"/>
      <c r="H1847" s="28"/>
      <c r="I1847" s="28"/>
      <c r="J1847" s="28"/>
      <c r="K1847" s="28"/>
      <c r="L1847" s="28"/>
      <c r="M1847" s="28"/>
      <c r="N1847" s="28"/>
      <c r="O1847" s="28"/>
      <c r="P1847" s="28"/>
    </row>
    <row r="1848" spans="4:16">
      <c r="D1848" s="28"/>
      <c r="E1848" s="28"/>
      <c r="F1848" s="28"/>
      <c r="G1848" s="28"/>
      <c r="H1848" s="28"/>
      <c r="I1848" s="28"/>
      <c r="J1848" s="28"/>
      <c r="K1848" s="28"/>
      <c r="L1848" s="28"/>
      <c r="M1848" s="28"/>
      <c r="N1848" s="28"/>
      <c r="O1848" s="28"/>
      <c r="P1848" s="28"/>
    </row>
    <row r="1849" spans="4:16">
      <c r="D1849" s="28"/>
      <c r="E1849" s="28"/>
      <c r="F1849" s="28"/>
      <c r="G1849" s="28"/>
      <c r="H1849" s="28"/>
      <c r="I1849" s="28"/>
      <c r="J1849" s="28"/>
      <c r="K1849" s="28"/>
      <c r="L1849" s="28"/>
      <c r="M1849" s="28"/>
      <c r="N1849" s="28"/>
      <c r="O1849" s="28"/>
      <c r="P1849" s="28"/>
    </row>
    <row r="1850" spans="4:16">
      <c r="D1850" s="28"/>
      <c r="E1850" s="28"/>
      <c r="F1850" s="28"/>
      <c r="G1850" s="28"/>
      <c r="H1850" s="28"/>
      <c r="I1850" s="28"/>
      <c r="J1850" s="28"/>
      <c r="K1850" s="28"/>
      <c r="L1850" s="28"/>
      <c r="M1850" s="28"/>
      <c r="N1850" s="28"/>
      <c r="O1850" s="28"/>
      <c r="P1850" s="28"/>
    </row>
    <row r="1851" spans="4:16">
      <c r="D1851" s="28"/>
      <c r="E1851" s="28"/>
      <c r="F1851" s="28"/>
      <c r="G1851" s="28"/>
      <c r="H1851" s="28"/>
      <c r="I1851" s="28"/>
      <c r="J1851" s="28"/>
      <c r="K1851" s="28"/>
      <c r="L1851" s="28"/>
      <c r="M1851" s="28"/>
      <c r="N1851" s="28"/>
      <c r="O1851" s="28"/>
      <c r="P1851" s="28"/>
    </row>
    <row r="1852" spans="4:16">
      <c r="D1852" s="28"/>
      <c r="E1852" s="28"/>
      <c r="F1852" s="28"/>
      <c r="G1852" s="28"/>
      <c r="H1852" s="28"/>
      <c r="I1852" s="28"/>
      <c r="J1852" s="28"/>
      <c r="K1852" s="28"/>
      <c r="L1852" s="28"/>
      <c r="M1852" s="28"/>
      <c r="N1852" s="28"/>
      <c r="O1852" s="28"/>
      <c r="P1852" s="28"/>
    </row>
    <row r="1853" spans="4:16">
      <c r="D1853" s="28"/>
      <c r="E1853" s="28"/>
      <c r="F1853" s="28"/>
      <c r="G1853" s="28"/>
      <c r="H1853" s="28"/>
      <c r="I1853" s="28"/>
      <c r="J1853" s="28"/>
      <c r="K1853" s="28"/>
      <c r="L1853" s="28"/>
      <c r="M1853" s="28"/>
      <c r="N1853" s="28"/>
      <c r="O1853" s="28"/>
      <c r="P1853" s="28"/>
    </row>
    <row r="1854" spans="4:16">
      <c r="D1854" s="28"/>
      <c r="E1854" s="28"/>
      <c r="F1854" s="28"/>
      <c r="G1854" s="28"/>
      <c r="H1854" s="28"/>
      <c r="I1854" s="28"/>
      <c r="J1854" s="28"/>
      <c r="K1854" s="28"/>
      <c r="L1854" s="28"/>
      <c r="M1854" s="28"/>
      <c r="N1854" s="28"/>
      <c r="O1854" s="28"/>
      <c r="P1854" s="28"/>
    </row>
    <row r="1855" spans="4:16">
      <c r="D1855" s="28"/>
      <c r="E1855" s="28"/>
      <c r="F1855" s="28"/>
      <c r="G1855" s="28"/>
      <c r="H1855" s="28"/>
      <c r="I1855" s="28"/>
      <c r="J1855" s="28"/>
      <c r="K1855" s="28"/>
      <c r="L1855" s="28"/>
      <c r="M1855" s="28"/>
      <c r="N1855" s="28"/>
      <c r="O1855" s="28"/>
      <c r="P1855" s="28"/>
    </row>
    <row r="1856" spans="4:16">
      <c r="D1856" s="28"/>
      <c r="E1856" s="28"/>
      <c r="F1856" s="28"/>
      <c r="G1856" s="28"/>
      <c r="H1856" s="28"/>
      <c r="I1856" s="28"/>
      <c r="J1856" s="28"/>
      <c r="K1856" s="28"/>
      <c r="L1856" s="28"/>
      <c r="M1856" s="28"/>
      <c r="N1856" s="28"/>
      <c r="O1856" s="28"/>
      <c r="P1856" s="28"/>
    </row>
    <row r="1857" spans="4:16">
      <c r="D1857" s="28"/>
      <c r="E1857" s="28"/>
      <c r="F1857" s="28"/>
      <c r="G1857" s="28"/>
      <c r="H1857" s="28"/>
      <c r="I1857" s="28"/>
      <c r="J1857" s="28"/>
      <c r="K1857" s="28"/>
      <c r="L1857" s="28"/>
      <c r="M1857" s="28"/>
      <c r="N1857" s="28"/>
      <c r="O1857" s="28"/>
      <c r="P1857" s="28"/>
    </row>
    <row r="1858" spans="4:16">
      <c r="D1858" s="28"/>
      <c r="E1858" s="28"/>
      <c r="F1858" s="28"/>
      <c r="G1858" s="28"/>
      <c r="H1858" s="28"/>
      <c r="I1858" s="28"/>
      <c r="J1858" s="28"/>
      <c r="K1858" s="28"/>
      <c r="L1858" s="28"/>
      <c r="M1858" s="28"/>
      <c r="N1858" s="28"/>
      <c r="O1858" s="28"/>
      <c r="P1858" s="28"/>
    </row>
    <row r="1859" spans="4:16">
      <c r="D1859" s="28"/>
      <c r="E1859" s="28"/>
      <c r="F1859" s="28"/>
      <c r="G1859" s="28"/>
      <c r="H1859" s="28"/>
      <c r="I1859" s="28"/>
      <c r="J1859" s="28"/>
      <c r="K1859" s="28"/>
      <c r="L1859" s="28"/>
      <c r="M1859" s="28"/>
      <c r="N1859" s="28"/>
      <c r="O1859" s="28"/>
      <c r="P1859" s="28"/>
    </row>
    <row r="1860" spans="4:16">
      <c r="D1860" s="28"/>
      <c r="E1860" s="28"/>
      <c r="F1860" s="28"/>
      <c r="G1860" s="28"/>
      <c r="H1860" s="28"/>
      <c r="I1860" s="28"/>
      <c r="J1860" s="28"/>
      <c r="K1860" s="28"/>
      <c r="L1860" s="28"/>
      <c r="M1860" s="28"/>
      <c r="N1860" s="28"/>
      <c r="O1860" s="28"/>
      <c r="P1860" s="28"/>
    </row>
  </sheetData>
  <printOptions horizontalCentered="1" gridLines="1"/>
  <pageMargins left="0.2" right="0.2" top="0.5" bottom="0.5" header="0.2" footer="0.2"/>
  <pageSetup paperSize="17" scale="94" orientation="landscape" r:id="rId1"/>
  <headerFooter alignWithMargins="0">
    <oddFooter>&amp;F</oddFooter>
  </headerFooter>
  <legacyDrawing r:id="rId2"/>
</worksheet>
</file>

<file path=xl/worksheets/sheet66.xml><?xml version="1.0" encoding="utf-8"?>
<worksheet xmlns="http://schemas.openxmlformats.org/spreadsheetml/2006/main" xmlns:r="http://schemas.openxmlformats.org/officeDocument/2006/relationships">
  <sheetPr codeName="Sheet116">
    <pageSetUpPr fitToPage="1"/>
  </sheetPr>
  <dimension ref="A1:BV1041"/>
  <sheetViews>
    <sheetView zoomScale="55" zoomScaleNormal="55" workbookViewId="0">
      <pane xSplit="5490" topLeftCell="BM1" activePane="topRight"/>
      <selection activeCell="A44" sqref="A44:XFD45"/>
      <selection pane="topRight" activeCell="BQ55" sqref="BQ55"/>
    </sheetView>
  </sheetViews>
  <sheetFormatPr defaultColWidth="8.77734375" defaultRowHeight="15"/>
  <cols>
    <col min="1" max="1" width="10.21875" style="9" customWidth="1"/>
    <col min="2" max="2" width="4.77734375" style="9" customWidth="1"/>
    <col min="3" max="4" width="2.33203125" style="28" customWidth="1"/>
    <col min="5" max="5" width="12.6640625" style="28" customWidth="1"/>
    <col min="6" max="6" width="14" style="28" customWidth="1"/>
    <col min="7" max="7" width="10.21875" style="28" customWidth="1"/>
    <col min="8" max="8" width="12.6640625" style="28" customWidth="1"/>
    <col min="9" max="9" width="13.6640625" style="28" bestFit="1" customWidth="1"/>
    <col min="10" max="10" width="7.109375" style="28" customWidth="1"/>
    <col min="11" max="11" width="11.77734375" style="28" bestFit="1" customWidth="1"/>
    <col min="12" max="12" width="12.21875" style="28" customWidth="1"/>
    <col min="13" max="13" width="13.6640625" style="28" customWidth="1"/>
    <col min="14" max="14" width="15.33203125" style="28" customWidth="1"/>
    <col min="15" max="15" width="5.109375" style="28" customWidth="1"/>
    <col min="16" max="18" width="12.33203125" style="28" customWidth="1"/>
    <col min="19" max="20" width="13.6640625" style="28" customWidth="1"/>
    <col min="21" max="21" width="14.21875" style="28" customWidth="1"/>
    <col min="22" max="22" width="9.6640625" style="28" customWidth="1"/>
    <col min="23" max="23" width="2.109375" style="28" customWidth="1"/>
    <col min="24" max="24" width="22.33203125" style="28" customWidth="1"/>
    <col min="25" max="25" width="22.77734375" style="28" customWidth="1"/>
    <col min="26" max="26" width="16.33203125" style="28" customWidth="1"/>
    <col min="27" max="27" width="1.88671875" style="28" customWidth="1"/>
    <col min="28" max="28" width="17.88671875" style="28" customWidth="1"/>
    <col min="29" max="30" width="13.88671875" style="28" customWidth="1"/>
    <col min="31" max="36" width="11.77734375" style="28" customWidth="1"/>
    <col min="37" max="37" width="2.33203125" style="28" customWidth="1"/>
    <col min="38" max="38" width="13.33203125" style="28" bestFit="1" customWidth="1"/>
    <col min="39" max="39" width="9.88671875" style="28" bestFit="1" customWidth="1"/>
    <col min="40" max="40" width="8.33203125" style="28" customWidth="1"/>
    <col min="41" max="41" width="4.109375" style="28" customWidth="1"/>
    <col min="42" max="42" width="11.44140625" style="28" customWidth="1"/>
    <col min="43" max="43" width="10.77734375" style="28" customWidth="1"/>
    <col min="44" max="44" width="15.5546875" style="73" customWidth="1"/>
    <col min="45" max="45" width="15.33203125" style="73" customWidth="1"/>
    <col min="46" max="46" width="17" style="73" customWidth="1"/>
    <col min="47" max="48" width="13.77734375" style="73" customWidth="1"/>
    <col min="49" max="51" width="18.88671875" style="28" customWidth="1"/>
    <col min="52" max="52" width="8.33203125" style="28" customWidth="1"/>
    <col min="53" max="53" width="12.33203125" style="28" customWidth="1"/>
    <col min="54" max="54" width="11.21875" style="28" customWidth="1"/>
    <col min="55" max="55" width="15.109375" style="28" customWidth="1"/>
    <col min="56" max="62" width="15" style="28" customWidth="1"/>
    <col min="63" max="63" width="22.77734375" style="28" customWidth="1"/>
    <col min="64" max="65" width="16.6640625" style="28" customWidth="1"/>
    <col min="66" max="67" width="20.21875" style="28" customWidth="1"/>
    <col min="68" max="68" width="15" style="28" customWidth="1"/>
    <col min="69" max="69" width="15.44140625" style="28" customWidth="1"/>
    <col min="70" max="70" width="12.109375" style="28" customWidth="1"/>
    <col min="71" max="72" width="9.109375" style="28" customWidth="1"/>
    <col min="73" max="81" width="15.109375" style="28" customWidth="1"/>
    <col min="82" max="82" width="17.77734375" style="28" customWidth="1"/>
    <col min="83" max="83" width="16.77734375" style="28" customWidth="1"/>
    <col min="84" max="84" width="8.88671875" style="28" customWidth="1"/>
    <col min="85" max="85" width="16.109375" style="28" customWidth="1"/>
    <col min="86" max="89" width="14.77734375" style="28" customWidth="1"/>
    <col min="90" max="16384" width="8.77734375" style="28"/>
  </cols>
  <sheetData>
    <row r="1" spans="1:72" ht="33.75" thickBot="1">
      <c r="A1" s="3" t="s">
        <v>14</v>
      </c>
      <c r="B1" s="4" t="s">
        <v>15</v>
      </c>
      <c r="D1" s="28" t="s">
        <v>541</v>
      </c>
      <c r="E1" s="413" t="s">
        <v>3296</v>
      </c>
      <c r="F1" s="413"/>
      <c r="G1" s="413"/>
      <c r="H1" s="413"/>
      <c r="I1" s="122"/>
      <c r="L1" s="1961" t="s">
        <v>541</v>
      </c>
      <c r="M1" s="152" t="s">
        <v>541</v>
      </c>
      <c r="N1" s="152" t="s">
        <v>541</v>
      </c>
      <c r="O1" s="152"/>
      <c r="P1" s="122"/>
      <c r="Q1" s="122"/>
      <c r="R1" s="122"/>
    </row>
    <row r="2" spans="1:72">
      <c r="D2" s="28" t="s">
        <v>541</v>
      </c>
      <c r="E2" s="122" t="s">
        <v>541</v>
      </c>
      <c r="F2" s="122"/>
      <c r="G2" s="122"/>
      <c r="H2" s="122"/>
      <c r="S2" s="73"/>
      <c r="T2" s="73"/>
      <c r="AR2" s="28"/>
      <c r="AS2" s="28"/>
      <c r="AT2" s="28"/>
      <c r="AU2" s="28"/>
      <c r="AV2" s="28"/>
    </row>
    <row r="3" spans="1:72">
      <c r="A3" s="9" t="s">
        <v>18</v>
      </c>
      <c r="D3" s="28" t="s">
        <v>541</v>
      </c>
      <c r="E3" s="1637" t="s">
        <v>541</v>
      </c>
      <c r="F3" s="1637"/>
      <c r="G3" s="1637"/>
      <c r="H3" s="1637"/>
      <c r="S3" s="73"/>
      <c r="T3" s="73"/>
      <c r="AR3" s="28"/>
      <c r="AS3" s="28"/>
      <c r="AT3" s="28"/>
      <c r="AU3" s="28"/>
      <c r="AV3" s="28"/>
    </row>
    <row r="4" spans="1:72" ht="15.75">
      <c r="A4" s="10">
        <v>0</v>
      </c>
      <c r="B4" s="421" t="s">
        <v>20</v>
      </c>
      <c r="D4" s="28" t="s">
        <v>541</v>
      </c>
      <c r="E4" s="122" t="s">
        <v>541</v>
      </c>
      <c r="F4" s="122"/>
      <c r="G4" s="122"/>
      <c r="H4" s="122"/>
      <c r="S4" s="73"/>
      <c r="T4" s="73"/>
      <c r="AR4" s="28"/>
      <c r="AS4" s="28"/>
      <c r="AT4" s="28"/>
      <c r="AU4" s="28"/>
      <c r="AV4" s="28"/>
    </row>
    <row r="5" spans="1:72" ht="15.75">
      <c r="A5" s="425"/>
      <c r="B5" s="425"/>
      <c r="D5" s="28" t="s">
        <v>541</v>
      </c>
      <c r="E5" s="122" t="s">
        <v>541</v>
      </c>
      <c r="F5" s="122"/>
      <c r="G5" s="122"/>
      <c r="H5" s="122"/>
      <c r="AR5" s="28"/>
      <c r="AS5" s="28"/>
      <c r="AT5" s="28"/>
      <c r="AU5" s="28"/>
      <c r="AV5" s="28"/>
    </row>
    <row r="6" spans="1:72" ht="15.75">
      <c r="A6" s="428" t="s">
        <v>596</v>
      </c>
      <c r="B6" s="429"/>
      <c r="D6" s="28" t="s">
        <v>541</v>
      </c>
      <c r="E6" s="28" t="s">
        <v>541</v>
      </c>
      <c r="P6" s="1962"/>
      <c r="Q6" s="1962"/>
      <c r="R6" s="1962"/>
      <c r="S6" s="1963"/>
      <c r="T6" s="73"/>
      <c r="AR6" s="28"/>
      <c r="AS6" s="28"/>
      <c r="AT6" s="28"/>
      <c r="AU6" s="28"/>
      <c r="AV6" s="28"/>
    </row>
    <row r="7" spans="1:72">
      <c r="A7" s="432"/>
      <c r="B7" s="1059"/>
      <c r="D7" s="28" t="s">
        <v>541</v>
      </c>
      <c r="P7" s="73"/>
      <c r="Q7" s="73"/>
      <c r="R7" s="73"/>
      <c r="S7" s="73"/>
      <c r="T7" s="73"/>
      <c r="AR7" s="28"/>
      <c r="AS7" s="28"/>
      <c r="AT7" s="28"/>
      <c r="AU7" s="28"/>
      <c r="AV7" s="28"/>
    </row>
    <row r="8" spans="1:72" ht="15.75">
      <c r="A8" s="437"/>
      <c r="B8" s="1059"/>
      <c r="D8" s="28" t="s">
        <v>541</v>
      </c>
      <c r="G8" s="19"/>
      <c r="H8" s="19"/>
      <c r="P8" s="73"/>
      <c r="Q8" s="73"/>
      <c r="R8" s="73"/>
      <c r="S8" s="73"/>
      <c r="T8" s="73"/>
      <c r="AR8" s="28"/>
      <c r="AS8" s="28"/>
      <c r="AT8" s="28"/>
      <c r="AU8" s="28"/>
      <c r="AV8" s="28"/>
    </row>
    <row r="9" spans="1:72" ht="15.75">
      <c r="A9" s="437"/>
      <c r="B9" s="1059"/>
      <c r="D9" s="28" t="s">
        <v>541</v>
      </c>
      <c r="E9" s="570" t="s">
        <v>3262</v>
      </c>
      <c r="F9" s="1317" t="s">
        <v>3297</v>
      </c>
      <c r="G9" s="570"/>
      <c r="H9" s="570"/>
      <c r="P9" s="73"/>
      <c r="Q9" s="73"/>
      <c r="R9" s="73"/>
      <c r="S9" s="73"/>
      <c r="T9" s="73"/>
      <c r="AQ9" s="1317" t="s">
        <v>595</v>
      </c>
      <c r="AR9" s="1317" t="s">
        <v>3298</v>
      </c>
      <c r="AS9" s="28"/>
      <c r="AT9" s="28"/>
      <c r="AU9" s="28"/>
      <c r="AV9" s="28"/>
      <c r="AZ9" s="28" t="s">
        <v>595</v>
      </c>
      <c r="BA9" s="1964" t="s">
        <v>3299</v>
      </c>
    </row>
    <row r="10" spans="1:72" ht="15.75">
      <c r="A10" s="444"/>
      <c r="B10" s="1059"/>
      <c r="D10" s="28" t="s">
        <v>541</v>
      </c>
      <c r="E10" s="570" t="s">
        <v>3300</v>
      </c>
      <c r="F10" s="83" t="s">
        <v>3301</v>
      </c>
      <c r="I10" s="12" t="s">
        <v>3302</v>
      </c>
      <c r="P10" s="73"/>
      <c r="Q10" s="73"/>
      <c r="R10" s="73"/>
      <c r="S10" s="1965" t="s">
        <v>3303</v>
      </c>
      <c r="T10" s="1966"/>
      <c r="U10" s="1966"/>
      <c r="V10" s="1966"/>
      <c r="AQ10" s="1967"/>
      <c r="AR10" s="1968">
        <v>41571</v>
      </c>
      <c r="AS10" s="28"/>
      <c r="AT10" s="28"/>
      <c r="AU10" s="28"/>
      <c r="AV10" s="28"/>
      <c r="AZ10" s="28" t="s">
        <v>726</v>
      </c>
      <c r="BA10" s="1969">
        <v>41635</v>
      </c>
    </row>
    <row r="11" spans="1:72" ht="15.75">
      <c r="A11" s="444"/>
      <c r="B11" s="1059"/>
      <c r="D11" s="28" t="s">
        <v>541</v>
      </c>
      <c r="E11" s="570" t="s">
        <v>726</v>
      </c>
      <c r="F11" s="1970">
        <v>40828</v>
      </c>
      <c r="I11" s="1971">
        <v>0.55400000000000005</v>
      </c>
      <c r="P11" s="73"/>
      <c r="Q11" s="73"/>
      <c r="R11" s="73"/>
      <c r="S11" s="73"/>
      <c r="T11" s="73"/>
      <c r="AO11" s="1972"/>
      <c r="AP11" s="1972"/>
      <c r="AQ11" s="1967"/>
      <c r="AR11" s="1967"/>
      <c r="AS11" s="28"/>
      <c r="AT11" s="28"/>
      <c r="AU11" s="28"/>
      <c r="AV11" s="28"/>
    </row>
    <row r="12" spans="1:72" ht="15.75">
      <c r="A12" s="444"/>
      <c r="B12" s="1059"/>
      <c r="D12" s="28" t="s">
        <v>541</v>
      </c>
      <c r="E12" s="1973" t="s">
        <v>3304</v>
      </c>
      <c r="F12" s="1974"/>
      <c r="G12" s="1974"/>
      <c r="H12" s="1974"/>
      <c r="I12" s="1975"/>
      <c r="K12" s="1976" t="s">
        <v>2924</v>
      </c>
      <c r="L12" s="1977"/>
      <c r="M12" s="1977"/>
      <c r="N12" s="1978"/>
      <c r="P12" s="1979" t="s">
        <v>2926</v>
      </c>
      <c r="Q12" s="1980"/>
      <c r="R12" s="1981"/>
      <c r="S12" s="1981"/>
      <c r="T12" s="1981"/>
      <c r="U12" s="1981"/>
      <c r="V12" s="1982"/>
      <c r="W12" s="1972"/>
      <c r="X12" s="1983" t="s">
        <v>3305</v>
      </c>
      <c r="Y12" s="1983"/>
      <c r="Z12" s="1983"/>
      <c r="AA12" s="1972"/>
      <c r="AB12" s="1984" t="s">
        <v>3306</v>
      </c>
      <c r="AC12" s="1984"/>
      <c r="AD12" s="1984"/>
      <c r="AE12" s="1984"/>
      <c r="AF12" s="1985"/>
      <c r="AG12" s="1985"/>
      <c r="AH12" s="1985"/>
      <c r="AI12" s="1985"/>
      <c r="AJ12" s="1986"/>
      <c r="AK12" s="1972"/>
      <c r="AL12" s="1987" t="s">
        <v>3307</v>
      </c>
      <c r="AM12" s="1988"/>
      <c r="AN12" s="1989"/>
      <c r="AO12" s="1972"/>
      <c r="AP12" s="1990" t="s">
        <v>541</v>
      </c>
      <c r="AQ12" s="1987" t="s">
        <v>182</v>
      </c>
      <c r="AR12" s="1991"/>
      <c r="AS12" s="28"/>
      <c r="AT12" s="28"/>
      <c r="AU12" s="28"/>
      <c r="AV12" s="28"/>
      <c r="AZ12" s="1990" t="s">
        <v>541</v>
      </c>
      <c r="BA12" s="1992" t="s">
        <v>2924</v>
      </c>
      <c r="BB12" s="1993"/>
      <c r="BC12" s="1993"/>
      <c r="BD12" s="1994" t="s">
        <v>2926</v>
      </c>
      <c r="BE12" s="1995"/>
      <c r="BF12" s="1996"/>
      <c r="BG12" s="1996"/>
      <c r="BH12" s="1996"/>
      <c r="BI12" s="1996"/>
      <c r="BJ12" s="1996"/>
      <c r="BK12" s="1997" t="s">
        <v>3305</v>
      </c>
      <c r="BL12" s="1997"/>
      <c r="BM12" s="1997"/>
      <c r="BN12" s="1998" t="s">
        <v>3308</v>
      </c>
      <c r="BO12" s="1996"/>
      <c r="BP12" s="1999" t="s">
        <v>3306</v>
      </c>
      <c r="BQ12" s="1999"/>
      <c r="BR12" s="2000"/>
      <c r="BS12" s="2001" t="s">
        <v>3307</v>
      </c>
      <c r="BT12" s="2002"/>
    </row>
    <row r="13" spans="1:72" ht="31.15" customHeight="1">
      <c r="A13" s="444"/>
      <c r="B13" s="1059"/>
      <c r="D13" s="28" t="s">
        <v>541</v>
      </c>
      <c r="E13" s="2003"/>
      <c r="F13" s="2004"/>
      <c r="G13" s="2004"/>
      <c r="H13" s="2004"/>
      <c r="I13" s="2005"/>
      <c r="K13" s="2006" t="s">
        <v>2922</v>
      </c>
      <c r="L13" s="2007"/>
      <c r="M13" s="2008"/>
      <c r="N13" s="2009" t="s">
        <v>1988</v>
      </c>
      <c r="P13" s="2010" t="s">
        <v>2922</v>
      </c>
      <c r="Q13" s="2010"/>
      <c r="R13" s="2011"/>
      <c r="S13" s="2012" t="s">
        <v>1988</v>
      </c>
      <c r="T13" s="2012"/>
      <c r="U13" s="2012"/>
      <c r="V13" s="2013"/>
      <c r="X13" s="2014"/>
      <c r="Y13" s="2014"/>
      <c r="Z13" s="2014"/>
      <c r="AB13" s="2015"/>
      <c r="AC13" s="2015"/>
      <c r="AD13" s="2015"/>
      <c r="AE13" s="2015"/>
      <c r="AF13" s="2016"/>
      <c r="AG13" s="2016"/>
      <c r="AH13" s="2016"/>
      <c r="AI13" s="2016"/>
      <c r="AJ13" s="2017"/>
      <c r="AL13" s="2018"/>
      <c r="AM13" s="2019"/>
      <c r="AN13" s="2020"/>
      <c r="AP13" s="2021" t="s">
        <v>541</v>
      </c>
      <c r="AQ13" s="2018"/>
      <c r="AR13" s="2020"/>
      <c r="AS13" s="28"/>
      <c r="AT13" s="28"/>
      <c r="AU13" s="28"/>
      <c r="AV13" s="28"/>
      <c r="AZ13" s="2021" t="s">
        <v>541</v>
      </c>
      <c r="BA13" s="2022" t="s">
        <v>2922</v>
      </c>
      <c r="BB13" s="2023"/>
      <c r="BC13" s="2024" t="s">
        <v>1988</v>
      </c>
      <c r="BD13" s="2025" t="s">
        <v>2922</v>
      </c>
      <c r="BE13" s="2025"/>
      <c r="BF13" s="2025"/>
      <c r="BG13" s="2025"/>
      <c r="BH13" s="2025"/>
      <c r="BI13" s="2026" t="s">
        <v>1988</v>
      </c>
      <c r="BJ13" s="2027"/>
      <c r="BK13" s="2028"/>
      <c r="BL13" s="2028"/>
      <c r="BM13" s="2028"/>
      <c r="BN13" s="2029" t="s">
        <v>3309</v>
      </c>
      <c r="BO13" s="2029"/>
      <c r="BP13" s="2030"/>
      <c r="BQ13" s="2030"/>
      <c r="BR13" s="2031"/>
      <c r="BS13" s="2032"/>
      <c r="BT13" s="2033"/>
    </row>
    <row r="14" spans="1:72" ht="31.15" customHeight="1">
      <c r="A14" s="465"/>
      <c r="B14" s="1061"/>
      <c r="D14" s="28" t="s">
        <v>541</v>
      </c>
      <c r="E14" s="2034" t="s">
        <v>3310</v>
      </c>
      <c r="F14" s="2035"/>
      <c r="G14" s="2035"/>
      <c r="H14" s="2035"/>
      <c r="I14" s="2036"/>
      <c r="K14" s="2037"/>
      <c r="L14" s="2038"/>
      <c r="M14" s="2039"/>
      <c r="N14" s="2040"/>
      <c r="P14" s="2041" t="s">
        <v>2927</v>
      </c>
      <c r="Q14" s="2042"/>
      <c r="R14" s="2043"/>
      <c r="S14" s="2044" t="s">
        <v>3311</v>
      </c>
      <c r="T14" s="2045" t="s">
        <v>3312</v>
      </c>
      <c r="U14" s="1315" t="s">
        <v>38</v>
      </c>
      <c r="V14" s="2046" t="s">
        <v>3313</v>
      </c>
      <c r="X14" s="2047" t="s">
        <v>3314</v>
      </c>
      <c r="Y14" s="2048" t="s">
        <v>3315</v>
      </c>
      <c r="Z14" s="2049" t="s">
        <v>3316</v>
      </c>
      <c r="AB14" s="2050" t="s">
        <v>3317</v>
      </c>
      <c r="AC14" s="2051"/>
      <c r="AD14" s="2051"/>
      <c r="AE14" s="2052"/>
      <c r="AF14" s="2053" t="s">
        <v>3318</v>
      </c>
      <c r="AG14" s="2054"/>
      <c r="AH14" s="2054"/>
      <c r="AI14" s="2055"/>
      <c r="AJ14" s="2056" t="s">
        <v>24</v>
      </c>
      <c r="AL14" s="2057" t="s">
        <v>3319</v>
      </c>
      <c r="AM14" s="2058"/>
      <c r="AN14" s="2059" t="s">
        <v>3320</v>
      </c>
      <c r="AP14" s="2021" t="s">
        <v>541</v>
      </c>
      <c r="AQ14" s="2060" t="s">
        <v>3321</v>
      </c>
      <c r="AR14" s="2060" t="s">
        <v>604</v>
      </c>
      <c r="AS14" s="28"/>
      <c r="AT14" s="19" t="s">
        <v>3322</v>
      </c>
      <c r="AU14" s="28"/>
      <c r="AV14" s="28"/>
      <c r="AZ14" s="2021" t="s">
        <v>541</v>
      </c>
      <c r="BA14" s="2061"/>
      <c r="BB14" s="2062"/>
      <c r="BC14" s="2063"/>
      <c r="BD14" s="2064" t="s">
        <v>128</v>
      </c>
      <c r="BE14" s="2065"/>
      <c r="BF14" s="2066" t="s">
        <v>2884</v>
      </c>
      <c r="BG14" s="2067"/>
      <c r="BH14" s="2068" t="s">
        <v>3323</v>
      </c>
      <c r="BI14" s="2064" t="s">
        <v>3324</v>
      </c>
      <c r="BJ14" s="2069" t="s">
        <v>3325</v>
      </c>
      <c r="BK14" s="2070" t="s">
        <v>3314</v>
      </c>
      <c r="BL14" s="2071" t="s">
        <v>3326</v>
      </c>
      <c r="BM14" s="2072" t="s">
        <v>3316</v>
      </c>
      <c r="BN14" s="2073" t="s">
        <v>3327</v>
      </c>
      <c r="BO14" s="2074" t="s">
        <v>677</v>
      </c>
      <c r="BP14" s="2075" t="s">
        <v>3328</v>
      </c>
      <c r="BQ14" s="2076"/>
      <c r="BR14" s="2077" t="s">
        <v>3318</v>
      </c>
      <c r="BS14" s="2078" t="s">
        <v>3319</v>
      </c>
      <c r="BT14" s="2079"/>
    </row>
    <row r="15" spans="1:72" s="2080" customFormat="1" ht="45">
      <c r="A15" s="21"/>
      <c r="B15" s="21"/>
      <c r="D15" s="73"/>
      <c r="E15" s="2081" t="s">
        <v>545</v>
      </c>
      <c r="F15" s="2081" t="s">
        <v>3329</v>
      </c>
      <c r="G15" s="2082" t="s">
        <v>3330</v>
      </c>
      <c r="H15" s="2083" t="s">
        <v>3329</v>
      </c>
      <c r="I15" s="2084" t="s">
        <v>35</v>
      </c>
      <c r="J15" s="28"/>
      <c r="K15" s="1171" t="s">
        <v>1985</v>
      </c>
      <c r="L15" s="1662" t="s">
        <v>1986</v>
      </c>
      <c r="M15" s="2085" t="s">
        <v>3331</v>
      </c>
      <c r="N15" s="2086"/>
      <c r="O15" s="28"/>
      <c r="P15" s="2087" t="s">
        <v>1985</v>
      </c>
      <c r="Q15" s="2088" t="s">
        <v>1986</v>
      </c>
      <c r="R15" s="2089" t="s">
        <v>3331</v>
      </c>
      <c r="S15" s="2090"/>
      <c r="T15" s="2091"/>
      <c r="U15" s="2092"/>
      <c r="V15" s="2093"/>
      <c r="W15" s="28"/>
      <c r="X15" s="1171" t="s">
        <v>3332</v>
      </c>
      <c r="Y15" s="1171" t="s">
        <v>3332</v>
      </c>
      <c r="Z15" s="1171"/>
      <c r="AB15" s="1171" t="s">
        <v>3333</v>
      </c>
      <c r="AC15" s="1171" t="s">
        <v>3334</v>
      </c>
      <c r="AD15" s="1171" t="s">
        <v>3335</v>
      </c>
      <c r="AE15" s="2094" t="s">
        <v>38</v>
      </c>
      <c r="AF15" s="1171" t="s">
        <v>3336</v>
      </c>
      <c r="AG15" s="1171" t="s">
        <v>3337</v>
      </c>
      <c r="AH15" s="1171" t="s">
        <v>3338</v>
      </c>
      <c r="AI15" s="2094" t="s">
        <v>38</v>
      </c>
      <c r="AJ15" s="1171"/>
      <c r="AL15" s="1171" t="s">
        <v>3339</v>
      </c>
      <c r="AM15" s="1171" t="s">
        <v>3340</v>
      </c>
      <c r="AN15" s="2095"/>
      <c r="AO15" s="2096"/>
      <c r="AP15" s="2097" t="s">
        <v>2904</v>
      </c>
      <c r="AQ15" s="1171"/>
      <c r="AR15" s="1171"/>
      <c r="AT15" s="1171" t="s">
        <v>3341</v>
      </c>
      <c r="AU15" s="1171" t="s">
        <v>1985</v>
      </c>
      <c r="AV15" s="1171"/>
      <c r="AW15" s="1171" t="s">
        <v>42</v>
      </c>
      <c r="AZ15" s="2097" t="s">
        <v>23</v>
      </c>
      <c r="BA15" s="2098" t="s">
        <v>1985</v>
      </c>
      <c r="BB15" s="2099" t="s">
        <v>1986</v>
      </c>
      <c r="BC15" s="2100"/>
      <c r="BD15" s="2098" t="s">
        <v>1985</v>
      </c>
      <c r="BE15" s="2099" t="s">
        <v>1986</v>
      </c>
      <c r="BF15" s="2098" t="s">
        <v>1985</v>
      </c>
      <c r="BG15" s="2099" t="s">
        <v>1986</v>
      </c>
      <c r="BH15" s="2101" t="s">
        <v>3342</v>
      </c>
      <c r="BI15" s="2102"/>
      <c r="BJ15" s="2102"/>
      <c r="BK15" s="2103" t="s">
        <v>3343</v>
      </c>
      <c r="BL15" s="1171" t="s">
        <v>3343</v>
      </c>
      <c r="BM15" s="1171" t="s">
        <v>3343</v>
      </c>
      <c r="BN15" s="2098"/>
      <c r="BO15" s="2098"/>
      <c r="BP15" s="2098" t="s">
        <v>3333</v>
      </c>
      <c r="BQ15" s="2098" t="s">
        <v>3335</v>
      </c>
      <c r="BR15" s="2098" t="s">
        <v>3336</v>
      </c>
      <c r="BS15" s="2098" t="s">
        <v>3339</v>
      </c>
      <c r="BT15" s="2098" t="s">
        <v>3344</v>
      </c>
    </row>
    <row r="16" spans="1:72" ht="15" hidden="1" customHeight="1">
      <c r="A16" s="21"/>
      <c r="B16" s="21"/>
      <c r="E16" s="129" t="s">
        <v>2919</v>
      </c>
      <c r="F16" s="131"/>
      <c r="G16" s="129" t="s">
        <v>2919</v>
      </c>
      <c r="H16" s="131"/>
      <c r="I16" s="1597"/>
      <c r="K16" s="2104"/>
      <c r="L16" s="2105"/>
      <c r="M16" s="1597"/>
      <c r="N16" s="1594"/>
      <c r="P16" s="2106"/>
      <c r="Q16" s="2107"/>
      <c r="R16" s="1588"/>
      <c r="S16" s="1673"/>
      <c r="T16" s="1673"/>
      <c r="U16" s="2106"/>
      <c r="V16" s="2108"/>
      <c r="X16" s="1572"/>
      <c r="Y16" s="1674"/>
      <c r="Z16" s="1675"/>
      <c r="AB16" s="1572"/>
      <c r="AC16" s="1674"/>
      <c r="AD16" s="1674"/>
      <c r="AE16" s="1674"/>
      <c r="AF16" s="1674"/>
      <c r="AG16" s="1674"/>
      <c r="AH16" s="1674"/>
      <c r="AI16" s="1675"/>
      <c r="AJ16" s="1592"/>
      <c r="AL16" s="1132"/>
      <c r="AM16" s="1679"/>
      <c r="AN16" s="1317"/>
      <c r="AQ16" s="1592"/>
      <c r="AR16" s="1592"/>
      <c r="AS16" s="2080"/>
      <c r="AT16" s="2080"/>
      <c r="AU16" s="2080"/>
      <c r="AV16" s="2080"/>
      <c r="AW16" s="2080"/>
      <c r="AX16" s="2080"/>
      <c r="BA16" s="2109"/>
      <c r="BB16" s="2109"/>
      <c r="BC16" s="2109"/>
      <c r="BD16" s="2109"/>
      <c r="BE16" s="2109"/>
      <c r="BF16" s="2109"/>
      <c r="BG16" s="2109"/>
      <c r="BH16" s="2109"/>
      <c r="BI16" s="2110"/>
      <c r="BJ16" s="2111"/>
      <c r="BK16" s="2109"/>
      <c r="BL16" s="2109"/>
      <c r="BM16" s="2109"/>
      <c r="BN16" s="2109"/>
      <c r="BO16" s="2109"/>
      <c r="BP16" s="2109"/>
      <c r="BQ16" s="2109"/>
      <c r="BR16" s="2109"/>
      <c r="BS16" s="2109"/>
      <c r="BT16" s="2109"/>
    </row>
    <row r="17" spans="1:74" ht="15" hidden="1" customHeight="1">
      <c r="A17" s="21"/>
      <c r="B17" s="21"/>
      <c r="D17" s="28" t="s">
        <v>541</v>
      </c>
      <c r="E17" s="131">
        <v>1996</v>
      </c>
      <c r="F17" s="131"/>
      <c r="G17" s="131">
        <v>1996</v>
      </c>
      <c r="H17" s="131"/>
      <c r="I17" s="1597"/>
      <c r="K17" s="2104"/>
      <c r="L17" s="2105"/>
      <c r="M17" s="1597"/>
      <c r="N17" s="1594"/>
      <c r="P17" s="2104"/>
      <c r="Q17" s="2112"/>
      <c r="R17" s="1598"/>
      <c r="S17" s="1673"/>
      <c r="T17" s="1673"/>
      <c r="U17" s="2104"/>
      <c r="V17" s="2113"/>
      <c r="X17" s="1132"/>
      <c r="Y17" s="64"/>
      <c r="Z17" s="1679"/>
      <c r="AB17" s="1132"/>
      <c r="AC17" s="64"/>
      <c r="AD17" s="64"/>
      <c r="AE17" s="64"/>
      <c r="AF17" s="64"/>
      <c r="AG17" s="64"/>
      <c r="AH17" s="64"/>
      <c r="AI17" s="1679"/>
      <c r="AJ17" s="1592"/>
      <c r="AL17" s="1132"/>
      <c r="AM17" s="1679"/>
      <c r="AN17" s="83"/>
      <c r="AQ17" s="1592"/>
      <c r="AR17" s="1592"/>
      <c r="AS17" s="2080"/>
      <c r="AT17" s="2080"/>
      <c r="AU17" s="2080"/>
      <c r="AV17" s="2080"/>
      <c r="AW17" s="2080"/>
      <c r="AX17" s="2080"/>
      <c r="BI17" s="131"/>
      <c r="BJ17" s="115"/>
    </row>
    <row r="18" spans="1:74" ht="15" hidden="1" customHeight="1">
      <c r="D18" s="28" t="s">
        <v>541</v>
      </c>
      <c r="E18" s="131">
        <v>1997</v>
      </c>
      <c r="F18" s="131"/>
      <c r="G18" s="131">
        <v>1997</v>
      </c>
      <c r="H18" s="131"/>
      <c r="I18" s="1597"/>
      <c r="K18" s="2104"/>
      <c r="L18" s="2105"/>
      <c r="M18" s="1597"/>
      <c r="N18" s="1594"/>
      <c r="P18" s="2104"/>
      <c r="Q18" s="2112"/>
      <c r="R18" s="1598"/>
      <c r="S18" s="1673"/>
      <c r="T18" s="1673"/>
      <c r="U18" s="2104"/>
      <c r="V18" s="2113"/>
      <c r="X18" s="1132"/>
      <c r="Y18" s="64"/>
      <c r="Z18" s="1679"/>
      <c r="AB18" s="1132"/>
      <c r="AC18" s="64"/>
      <c r="AD18" s="64"/>
      <c r="AE18" s="64"/>
      <c r="AF18" s="64"/>
      <c r="AG18" s="64"/>
      <c r="AH18" s="64"/>
      <c r="AI18" s="1679"/>
      <c r="AJ18" s="1592"/>
      <c r="AL18" s="1132"/>
      <c r="AM18" s="1679"/>
      <c r="AN18" s="83"/>
      <c r="AQ18" s="1592"/>
      <c r="AR18" s="1592"/>
      <c r="AS18" s="2080"/>
      <c r="AT18" s="2080"/>
      <c r="AU18" s="2080"/>
      <c r="AV18" s="2080"/>
      <c r="AW18" s="2080"/>
      <c r="AX18" s="2080"/>
      <c r="BI18" s="131"/>
      <c r="BJ18" s="115"/>
    </row>
    <row r="19" spans="1:74" ht="15" hidden="1" customHeight="1">
      <c r="D19" s="28" t="s">
        <v>541</v>
      </c>
      <c r="E19" s="131">
        <v>1998</v>
      </c>
      <c r="F19" s="131"/>
      <c r="G19" s="131">
        <v>1998</v>
      </c>
      <c r="H19" s="131"/>
      <c r="I19" s="1597"/>
      <c r="K19" s="2104"/>
      <c r="L19" s="2105"/>
      <c r="M19" s="1597"/>
      <c r="N19" s="1594"/>
      <c r="P19" s="2104"/>
      <c r="Q19" s="2112"/>
      <c r="R19" s="1598"/>
      <c r="S19" s="1673"/>
      <c r="T19" s="1673"/>
      <c r="U19" s="2104"/>
      <c r="V19" s="2113"/>
      <c r="X19" s="1132"/>
      <c r="Y19" s="64"/>
      <c r="Z19" s="1679"/>
      <c r="AB19" s="1132"/>
      <c r="AC19" s="64"/>
      <c r="AD19" s="64"/>
      <c r="AE19" s="64"/>
      <c r="AF19" s="64"/>
      <c r="AG19" s="64"/>
      <c r="AH19" s="64"/>
      <c r="AI19" s="1679"/>
      <c r="AJ19" s="1592"/>
      <c r="AL19" s="1132"/>
      <c r="AM19" s="1679"/>
      <c r="AN19" s="83"/>
      <c r="AQ19" s="1592"/>
      <c r="AR19" s="1592"/>
      <c r="AS19" s="2080"/>
      <c r="AT19" s="2080"/>
      <c r="AU19" s="2080"/>
      <c r="AV19" s="2080"/>
      <c r="AW19" s="2080"/>
      <c r="AX19" s="2080"/>
      <c r="BI19" s="131"/>
      <c r="BJ19" s="115"/>
    </row>
    <row r="20" spans="1:74" ht="15" hidden="1" customHeight="1">
      <c r="D20" s="28" t="s">
        <v>541</v>
      </c>
      <c r="E20" s="145">
        <v>1999</v>
      </c>
      <c r="F20" s="145"/>
      <c r="G20" s="145">
        <v>1999</v>
      </c>
      <c r="H20" s="131"/>
      <c r="I20" s="1597"/>
      <c r="K20" s="2104"/>
      <c r="L20" s="2105"/>
      <c r="M20" s="1597"/>
      <c r="N20" s="1594"/>
      <c r="P20" s="2104"/>
      <c r="Q20" s="2112"/>
      <c r="R20" s="1598"/>
      <c r="S20" s="1673"/>
      <c r="T20" s="1673"/>
      <c r="U20" s="2104"/>
      <c r="V20" s="2113"/>
      <c r="X20" s="1132"/>
      <c r="Y20" s="64"/>
      <c r="Z20" s="1679"/>
      <c r="AB20" s="1132"/>
      <c r="AC20" s="64"/>
      <c r="AD20" s="64"/>
      <c r="AE20" s="64"/>
      <c r="AF20" s="64"/>
      <c r="AG20" s="64"/>
      <c r="AH20" s="64"/>
      <c r="AI20" s="1679"/>
      <c r="AJ20" s="1592"/>
      <c r="AL20" s="1132"/>
      <c r="AM20" s="1679"/>
      <c r="AN20" s="83"/>
      <c r="AQ20" s="1592"/>
      <c r="AR20" s="1592"/>
      <c r="AS20" s="2080"/>
      <c r="AT20" s="2080"/>
      <c r="AU20" s="2080"/>
      <c r="AV20" s="2080"/>
      <c r="AW20" s="2080"/>
      <c r="AX20" s="2080"/>
      <c r="BI20" s="131"/>
      <c r="BJ20" s="115"/>
    </row>
    <row r="21" spans="1:74" ht="15" hidden="1" customHeight="1">
      <c r="D21" s="28" t="s">
        <v>541</v>
      </c>
      <c r="E21" s="131">
        <v>2000</v>
      </c>
      <c r="F21" s="131"/>
      <c r="G21" s="131">
        <v>2000</v>
      </c>
      <c r="H21" s="131"/>
      <c r="I21" s="1597"/>
      <c r="K21" s="2104"/>
      <c r="L21" s="2105"/>
      <c r="M21" s="1597"/>
      <c r="N21" s="1594"/>
      <c r="P21" s="2104"/>
      <c r="Q21" s="2112"/>
      <c r="R21" s="1598"/>
      <c r="S21" s="1673"/>
      <c r="T21" s="1673"/>
      <c r="U21" s="2104"/>
      <c r="V21" s="2113"/>
      <c r="X21" s="1132"/>
      <c r="Y21" s="64"/>
      <c r="Z21" s="1679"/>
      <c r="AB21" s="1132"/>
      <c r="AC21" s="64"/>
      <c r="AD21" s="64"/>
      <c r="AE21" s="64"/>
      <c r="AF21" s="64"/>
      <c r="AG21" s="64"/>
      <c r="AH21" s="64"/>
      <c r="AI21" s="1679"/>
      <c r="AJ21" s="1592"/>
      <c r="AL21" s="1132"/>
      <c r="AM21" s="1679"/>
      <c r="AN21" s="83"/>
      <c r="AQ21" s="1592"/>
      <c r="AR21" s="1592"/>
      <c r="AS21" s="2080"/>
      <c r="AT21" s="2080"/>
      <c r="AU21" s="2080"/>
      <c r="AV21" s="2080"/>
      <c r="AW21" s="2080"/>
      <c r="AX21" s="2080"/>
      <c r="BI21" s="131"/>
      <c r="BJ21" s="115"/>
    </row>
    <row r="22" spans="1:74" ht="15" hidden="1" customHeight="1">
      <c r="D22" s="28" t="s">
        <v>541</v>
      </c>
      <c r="E22" s="131">
        <v>2001</v>
      </c>
      <c r="F22" s="131"/>
      <c r="G22" s="131">
        <v>2001</v>
      </c>
      <c r="H22" s="131"/>
      <c r="I22" s="1597"/>
      <c r="K22" s="2104"/>
      <c r="L22" s="2105"/>
      <c r="M22" s="1597"/>
      <c r="N22" s="1594"/>
      <c r="P22" s="2104"/>
      <c r="Q22" s="2112"/>
      <c r="R22" s="1598"/>
      <c r="S22" s="1673"/>
      <c r="T22" s="1673"/>
      <c r="U22" s="2104"/>
      <c r="V22" s="2113"/>
      <c r="X22" s="1132"/>
      <c r="Y22" s="64"/>
      <c r="Z22" s="1679"/>
      <c r="AB22" s="1132"/>
      <c r="AC22" s="64"/>
      <c r="AD22" s="64"/>
      <c r="AE22" s="64"/>
      <c r="AF22" s="64"/>
      <c r="AG22" s="64"/>
      <c r="AH22" s="64"/>
      <c r="AI22" s="1679"/>
      <c r="AJ22" s="1592"/>
      <c r="AL22" s="1132"/>
      <c r="AM22" s="1679"/>
      <c r="AN22" s="83"/>
      <c r="AQ22" s="1592"/>
      <c r="AR22" s="1592"/>
      <c r="AS22" s="2080"/>
      <c r="AT22" s="2080"/>
      <c r="AU22" s="2080"/>
      <c r="AV22" s="2080"/>
      <c r="AW22" s="2080"/>
      <c r="AX22" s="2080"/>
      <c r="BI22" s="131"/>
      <c r="BJ22" s="115"/>
    </row>
    <row r="23" spans="1:74" ht="15" hidden="1" customHeight="1">
      <c r="D23" s="28" t="s">
        <v>541</v>
      </c>
      <c r="E23" s="131">
        <v>2002</v>
      </c>
      <c r="F23" s="131"/>
      <c r="G23" s="131">
        <v>2002</v>
      </c>
      <c r="H23" s="131"/>
      <c r="I23" s="1597"/>
      <c r="K23" s="2104"/>
      <c r="L23" s="2105"/>
      <c r="M23" s="1597"/>
      <c r="N23" s="1594"/>
      <c r="P23" s="2104"/>
      <c r="Q23" s="2112"/>
      <c r="R23" s="1598"/>
      <c r="S23" s="1673"/>
      <c r="T23" s="1673"/>
      <c r="U23" s="2104"/>
      <c r="V23" s="2113"/>
      <c r="X23" s="1132"/>
      <c r="Y23" s="64"/>
      <c r="Z23" s="1680"/>
      <c r="AB23" s="1132"/>
      <c r="AC23" s="64"/>
      <c r="AD23" s="64"/>
      <c r="AE23" s="64"/>
      <c r="AF23" s="64"/>
      <c r="AG23" s="64"/>
      <c r="AH23" s="64"/>
      <c r="AI23" s="1679"/>
      <c r="AJ23" s="1592"/>
      <c r="AL23" s="1132"/>
      <c r="AM23" s="1679"/>
      <c r="AN23" s="83"/>
      <c r="AQ23" s="1592"/>
      <c r="AR23" s="1592"/>
      <c r="AS23" s="2080"/>
      <c r="AT23" s="2080"/>
      <c r="AU23" s="2080"/>
      <c r="AV23" s="2080"/>
      <c r="AW23" s="2080"/>
      <c r="AX23" s="2080"/>
      <c r="BI23" s="131"/>
      <c r="BJ23" s="115"/>
    </row>
    <row r="24" spans="1:74" ht="15" hidden="1" customHeight="1">
      <c r="D24" s="28" t="s">
        <v>541</v>
      </c>
      <c r="E24" s="131">
        <v>2003</v>
      </c>
      <c r="F24" s="131"/>
      <c r="G24" s="131">
        <v>2003</v>
      </c>
      <c r="H24" s="131"/>
      <c r="I24" s="1597"/>
      <c r="K24" s="2104"/>
      <c r="L24" s="2105"/>
      <c r="M24" s="1597"/>
      <c r="N24" s="1594"/>
      <c r="P24" s="2104"/>
      <c r="Q24" s="2112"/>
      <c r="R24" s="1598"/>
      <c r="S24" s="1673"/>
      <c r="T24" s="1673"/>
      <c r="U24" s="1673"/>
      <c r="V24" s="2113"/>
      <c r="X24" s="1132"/>
      <c r="Y24" s="64"/>
      <c r="Z24" s="1680"/>
      <c r="AB24" s="1132"/>
      <c r="AC24" s="64"/>
      <c r="AD24" s="64"/>
      <c r="AE24" s="64"/>
      <c r="AF24" s="64"/>
      <c r="AG24" s="64"/>
      <c r="AH24" s="64"/>
      <c r="AI24" s="1679"/>
      <c r="AJ24" s="1592"/>
      <c r="AL24" s="1132"/>
      <c r="AM24" s="1679"/>
      <c r="AN24" s="83"/>
      <c r="AQ24" s="1592"/>
      <c r="AR24" s="1592"/>
      <c r="AS24" s="2080"/>
      <c r="AT24" s="2080"/>
      <c r="AU24" s="2080"/>
      <c r="AV24" s="2080"/>
      <c r="AW24" s="2080"/>
      <c r="AX24" s="2080"/>
      <c r="BI24" s="131"/>
      <c r="BJ24" s="115"/>
    </row>
    <row r="25" spans="1:74" ht="15" hidden="1" customHeight="1">
      <c r="D25" s="28" t="s">
        <v>541</v>
      </c>
      <c r="E25" s="131">
        <v>2004</v>
      </c>
      <c r="F25" s="131"/>
      <c r="G25" s="131">
        <v>2004</v>
      </c>
      <c r="H25" s="131"/>
      <c r="I25" s="1597"/>
      <c r="K25" s="2104"/>
      <c r="L25" s="2105"/>
      <c r="M25" s="1597"/>
      <c r="N25" s="1594"/>
      <c r="P25" s="2104"/>
      <c r="Q25" s="2112"/>
      <c r="R25" s="1598"/>
      <c r="S25" s="1673"/>
      <c r="T25" s="1673"/>
      <c r="U25" s="1673"/>
      <c r="V25" s="2113"/>
      <c r="X25" s="1132"/>
      <c r="Y25" s="64"/>
      <c r="Z25" s="1680"/>
      <c r="AB25" s="1132"/>
      <c r="AC25" s="64"/>
      <c r="AD25" s="64"/>
      <c r="AE25" s="64"/>
      <c r="AF25" s="64"/>
      <c r="AG25" s="64"/>
      <c r="AH25" s="64"/>
      <c r="AI25" s="1679"/>
      <c r="AJ25" s="1592"/>
      <c r="AL25" s="1132"/>
      <c r="AM25" s="1679"/>
      <c r="AN25" s="83"/>
      <c r="AQ25" s="1592"/>
      <c r="AR25" s="1592"/>
      <c r="AS25" s="2080"/>
      <c r="AT25" s="2080"/>
      <c r="AU25" s="2080"/>
      <c r="AV25" s="2080"/>
      <c r="AW25" s="2080"/>
      <c r="AX25" s="2080"/>
      <c r="BI25" s="131"/>
      <c r="BJ25" s="115"/>
    </row>
    <row r="26" spans="1:74" ht="15" hidden="1" customHeight="1">
      <c r="D26" s="28" t="s">
        <v>541</v>
      </c>
      <c r="E26" s="131">
        <v>2005</v>
      </c>
      <c r="F26" s="131"/>
      <c r="G26" s="131">
        <v>2005</v>
      </c>
      <c r="H26" s="131"/>
      <c r="I26" s="1597"/>
      <c r="K26" s="2104"/>
      <c r="L26" s="2105"/>
      <c r="M26" s="1597"/>
      <c r="N26" s="1594"/>
      <c r="P26" s="2104"/>
      <c r="Q26" s="2112"/>
      <c r="R26" s="1598"/>
      <c r="S26" s="1673"/>
      <c r="T26" s="1673"/>
      <c r="U26" s="1673"/>
      <c r="V26" s="2113"/>
      <c r="X26" s="1132"/>
      <c r="Y26" s="64"/>
      <c r="Z26" s="1680"/>
      <c r="AB26" s="1132"/>
      <c r="AC26" s="64"/>
      <c r="AD26" s="64"/>
      <c r="AE26" s="64"/>
      <c r="AF26" s="64"/>
      <c r="AG26" s="64"/>
      <c r="AH26" s="64"/>
      <c r="AI26" s="1679"/>
      <c r="AJ26" s="1592"/>
      <c r="AL26" s="1132"/>
      <c r="AM26" s="1679"/>
      <c r="AN26" s="83"/>
      <c r="AQ26" s="1592"/>
      <c r="AR26" s="1592"/>
      <c r="AS26" s="2080"/>
      <c r="AT26" s="2080"/>
      <c r="AU26" s="2080"/>
      <c r="AV26" s="2080"/>
      <c r="AW26" s="2080"/>
      <c r="AX26" s="2080"/>
      <c r="BI26" s="131"/>
      <c r="BJ26" s="115"/>
    </row>
    <row r="27" spans="1:74" ht="15" hidden="1" customHeight="1">
      <c r="D27" s="28" t="s">
        <v>541</v>
      </c>
      <c r="E27" s="131">
        <v>2006</v>
      </c>
      <c r="F27" s="131"/>
      <c r="G27" s="131">
        <v>2006</v>
      </c>
      <c r="H27" s="131"/>
      <c r="I27" s="1597"/>
      <c r="K27" s="2104"/>
      <c r="L27" s="2105"/>
      <c r="M27" s="1597"/>
      <c r="N27" s="1594"/>
      <c r="P27" s="2104"/>
      <c r="Q27" s="2112"/>
      <c r="R27" s="1598"/>
      <c r="S27" s="1673"/>
      <c r="T27" s="1673"/>
      <c r="U27" s="2104"/>
      <c r="V27" s="2113"/>
      <c r="X27" s="1132"/>
      <c r="Y27" s="64"/>
      <c r="Z27" s="1680"/>
      <c r="AB27" s="1132"/>
      <c r="AC27" s="64"/>
      <c r="AD27" s="64"/>
      <c r="AE27" s="64"/>
      <c r="AF27" s="64"/>
      <c r="AG27" s="64"/>
      <c r="AH27" s="64"/>
      <c r="AI27" s="1679"/>
      <c r="AJ27" s="1592"/>
      <c r="AL27" s="1132"/>
      <c r="AM27" s="1679"/>
      <c r="AN27" s="83"/>
      <c r="AQ27" s="1592"/>
      <c r="AR27" s="1592"/>
      <c r="AS27" s="2080"/>
      <c r="AT27" s="2114"/>
      <c r="AU27" s="2080"/>
      <c r="AV27" s="2080"/>
      <c r="AW27" s="2080"/>
      <c r="AX27" s="2080"/>
      <c r="BI27" s="131"/>
      <c r="BJ27" s="115"/>
    </row>
    <row r="28" spans="1:74">
      <c r="D28" s="28" t="s">
        <v>541</v>
      </c>
      <c r="E28" s="131">
        <v>2007</v>
      </c>
      <c r="F28" s="1291">
        <v>77825000</v>
      </c>
      <c r="G28" s="131">
        <v>2007</v>
      </c>
      <c r="H28" s="2115"/>
      <c r="I28" s="2116"/>
      <c r="K28" s="2104"/>
      <c r="L28" s="2105"/>
      <c r="M28" s="1597"/>
      <c r="N28" s="1594"/>
      <c r="P28" s="2104"/>
      <c r="Q28" s="2112"/>
      <c r="R28" s="1598"/>
      <c r="S28" s="1598"/>
      <c r="T28" s="1598"/>
      <c r="U28" s="1598"/>
      <c r="V28" s="2113"/>
      <c r="X28" s="1132"/>
      <c r="Y28" s="64"/>
      <c r="Z28" s="1680"/>
      <c r="AB28" s="1132"/>
      <c r="AC28" s="64"/>
      <c r="AD28" s="64"/>
      <c r="AE28" s="64"/>
      <c r="AF28" s="64"/>
      <c r="AG28" s="64"/>
      <c r="AH28" s="64"/>
      <c r="AI28" s="1679"/>
      <c r="AJ28" s="1592"/>
      <c r="AL28" s="1679"/>
      <c r="AM28" s="1679"/>
      <c r="AN28" s="2117"/>
      <c r="AP28" s="2110">
        <v>2007</v>
      </c>
      <c r="AQ28" s="1592"/>
      <c r="AR28" s="1592"/>
      <c r="AS28" s="2080"/>
      <c r="AT28" s="2114"/>
      <c r="AU28" s="2114"/>
      <c r="AV28" s="2114"/>
      <c r="AW28" s="2080"/>
      <c r="AX28" s="2080"/>
      <c r="AZ28" s="2110">
        <v>2007</v>
      </c>
      <c r="BA28" s="2118"/>
      <c r="BB28" s="2119"/>
      <c r="BC28" s="2120"/>
      <c r="BD28" s="2120"/>
      <c r="BE28" s="2120"/>
      <c r="BF28" s="2121"/>
      <c r="BG28" s="2122"/>
      <c r="BH28" s="2123"/>
      <c r="BI28" s="2121"/>
      <c r="BJ28" s="2122"/>
      <c r="BK28" s="2120"/>
      <c r="BL28" s="2120"/>
      <c r="BM28" s="2120"/>
      <c r="BN28" s="2120"/>
      <c r="BO28" s="2120"/>
      <c r="BP28" s="2120"/>
      <c r="BQ28" s="2120"/>
      <c r="BR28" s="2120"/>
      <c r="BS28" s="2120"/>
      <c r="BT28" s="2120"/>
    </row>
    <row r="29" spans="1:74">
      <c r="D29" s="28" t="s">
        <v>541</v>
      </c>
      <c r="E29" s="131">
        <v>2008</v>
      </c>
      <c r="F29" s="1291">
        <v>77626000</v>
      </c>
      <c r="G29" s="131">
        <v>2008</v>
      </c>
      <c r="H29" s="2115">
        <v>77725500</v>
      </c>
      <c r="I29" s="2116">
        <v>43059927.000000007</v>
      </c>
      <c r="K29" s="2104"/>
      <c r="L29" s="2105"/>
      <c r="M29" s="1597"/>
      <c r="N29" s="1594"/>
      <c r="P29" s="2104"/>
      <c r="Q29" s="2112"/>
      <c r="R29" s="1598"/>
      <c r="S29" s="1598"/>
      <c r="T29" s="1598"/>
      <c r="U29" s="1598"/>
      <c r="V29" s="2113"/>
      <c r="X29" s="1132"/>
      <c r="Y29" s="64"/>
      <c r="Z29" s="1680"/>
      <c r="AB29" s="1132"/>
      <c r="AC29" s="64"/>
      <c r="AD29" s="64"/>
      <c r="AE29" s="64"/>
      <c r="AF29" s="64"/>
      <c r="AG29" s="64"/>
      <c r="AH29" s="64"/>
      <c r="AI29" s="1679"/>
      <c r="AJ29" s="1592"/>
      <c r="AK29" s="402"/>
      <c r="AL29" s="1679"/>
      <c r="AM29" s="1679"/>
      <c r="AN29" s="2124"/>
      <c r="AP29" s="2110">
        <v>2008</v>
      </c>
      <c r="AQ29" s="1592"/>
      <c r="AR29" s="1592"/>
      <c r="AS29" s="2080"/>
      <c r="AT29" s="2114"/>
      <c r="AU29" s="2114"/>
      <c r="AV29" s="2114"/>
      <c r="AW29" s="2114"/>
      <c r="AX29" s="2080"/>
      <c r="AZ29" s="2110">
        <v>2008</v>
      </c>
      <c r="BA29" s="2118"/>
      <c r="BB29" s="2119"/>
      <c r="BC29" s="2120"/>
      <c r="BD29" s="2120"/>
      <c r="BE29" s="2120"/>
      <c r="BF29" s="2121"/>
      <c r="BG29" s="2122"/>
      <c r="BH29" s="2123"/>
      <c r="BI29" s="2125">
        <v>0</v>
      </c>
      <c r="BJ29" s="2126">
        <v>0</v>
      </c>
      <c r="BK29" s="2120"/>
      <c r="BL29" s="2120"/>
      <c r="BM29" s="2120"/>
      <c r="BN29" s="2120"/>
      <c r="BO29" s="2120"/>
      <c r="BP29" s="2120"/>
      <c r="BQ29" s="2120"/>
      <c r="BR29" s="2120"/>
      <c r="BS29" s="2120"/>
      <c r="BT29" s="2120"/>
    </row>
    <row r="30" spans="1:74" ht="15.75">
      <c r="D30" s="28" t="s">
        <v>541</v>
      </c>
      <c r="E30" s="131">
        <v>2009</v>
      </c>
      <c r="F30" s="1291">
        <v>77678000</v>
      </c>
      <c r="G30" s="131">
        <v>2009</v>
      </c>
      <c r="H30" s="2115">
        <v>77652000</v>
      </c>
      <c r="I30" s="2116">
        <v>43019208</v>
      </c>
      <c r="K30" s="2104"/>
      <c r="L30" s="2105"/>
      <c r="M30" s="1597"/>
      <c r="N30" s="1594"/>
      <c r="P30" s="2104"/>
      <c r="Q30" s="2112"/>
      <c r="R30" s="1598"/>
      <c r="S30" s="1598"/>
      <c r="T30" s="1598"/>
      <c r="U30" s="1598"/>
      <c r="V30" s="2113"/>
      <c r="X30" s="1132"/>
      <c r="Y30" s="64"/>
      <c r="Z30" s="1680"/>
      <c r="AB30" s="1132"/>
      <c r="AC30" s="64"/>
      <c r="AD30" s="64"/>
      <c r="AE30" s="64"/>
      <c r="AF30" s="64"/>
      <c r="AG30" s="64"/>
      <c r="AH30" s="64"/>
      <c r="AI30" s="1679"/>
      <c r="AJ30" s="1592"/>
      <c r="AK30" s="402"/>
      <c r="AL30" s="1679"/>
      <c r="AM30" s="1679"/>
      <c r="AN30" s="2124"/>
      <c r="AP30" s="2110">
        <v>2009</v>
      </c>
      <c r="AQ30" s="1592"/>
      <c r="AR30" s="1592"/>
      <c r="AS30" s="2080"/>
      <c r="AT30" s="2114"/>
      <c r="AU30" s="2114"/>
      <c r="AV30" s="2114"/>
      <c r="AW30" s="2114"/>
      <c r="AX30" s="2080"/>
      <c r="AZ30" s="2110">
        <v>2009</v>
      </c>
      <c r="BA30" s="2127">
        <v>0</v>
      </c>
      <c r="BB30" s="2128">
        <v>0</v>
      </c>
      <c r="BC30" s="2129">
        <v>287405000</v>
      </c>
      <c r="BD30" s="2125">
        <v>0</v>
      </c>
      <c r="BE30" s="2130">
        <v>0</v>
      </c>
      <c r="BF30" s="2125">
        <v>0</v>
      </c>
      <c r="BG30" s="2126">
        <v>0</v>
      </c>
      <c r="BH30" s="2131">
        <v>0</v>
      </c>
      <c r="BI30" s="2125">
        <v>4382185000</v>
      </c>
      <c r="BJ30" s="2126">
        <v>465860000</v>
      </c>
      <c r="BK30" s="2129">
        <v>112766036.2547619</v>
      </c>
      <c r="BL30" s="2132">
        <v>0</v>
      </c>
      <c r="BM30" s="2133">
        <v>0</v>
      </c>
      <c r="BN30" s="2130">
        <v>0</v>
      </c>
      <c r="BO30" s="2130">
        <v>0</v>
      </c>
      <c r="BP30" s="2129">
        <v>0</v>
      </c>
      <c r="BQ30" s="2134">
        <v>6.4999999999999997E-3</v>
      </c>
      <c r="BR30" s="2132">
        <v>0</v>
      </c>
      <c r="BS30" s="2135">
        <v>4.4999999999999998E-2</v>
      </c>
      <c r="BT30" s="2136">
        <v>1.1999999999999999E-3</v>
      </c>
      <c r="BV30" s="19" t="s">
        <v>3345</v>
      </c>
    </row>
    <row r="31" spans="1:74">
      <c r="A31" s="36">
        <v>0</v>
      </c>
      <c r="D31" s="28" t="s">
        <v>541</v>
      </c>
      <c r="E31" s="131">
        <v>2010</v>
      </c>
      <c r="F31" s="1291">
        <v>76991000</v>
      </c>
      <c r="G31" s="131">
        <v>2010</v>
      </c>
      <c r="H31" s="2115">
        <v>77334500</v>
      </c>
      <c r="I31" s="2116">
        <v>42843313</v>
      </c>
      <c r="K31" s="2104"/>
      <c r="L31" s="2105"/>
      <c r="M31" s="1597"/>
      <c r="N31" s="1594"/>
      <c r="P31" s="2104"/>
      <c r="Q31" s="2112"/>
      <c r="R31" s="1598"/>
      <c r="S31" s="1598"/>
      <c r="T31" s="1598"/>
      <c r="U31" s="1598"/>
      <c r="V31" s="2113"/>
      <c r="X31" s="1132"/>
      <c r="Y31" s="64"/>
      <c r="Z31" s="1680"/>
      <c r="AB31" s="1132"/>
      <c r="AC31" s="64"/>
      <c r="AD31" s="64"/>
      <c r="AE31" s="64"/>
      <c r="AF31" s="64"/>
      <c r="AG31" s="64"/>
      <c r="AH31" s="64"/>
      <c r="AI31" s="1679"/>
      <c r="AJ31" s="1592"/>
      <c r="AK31" s="402"/>
      <c r="AL31" s="1679"/>
      <c r="AM31" s="1679"/>
      <c r="AN31" s="2124"/>
      <c r="AP31" s="2110">
        <v>2010</v>
      </c>
      <c r="AQ31" s="1592"/>
      <c r="AR31" s="1592"/>
      <c r="AS31" s="2080"/>
      <c r="AT31" s="2114"/>
      <c r="AU31" s="2114"/>
      <c r="AV31" s="2114"/>
      <c r="AW31" s="2114"/>
      <c r="AX31" s="2080"/>
      <c r="AZ31" s="2110">
        <v>2010</v>
      </c>
      <c r="BA31" s="2127">
        <v>35360000</v>
      </c>
      <c r="BB31" s="2128">
        <v>11144058.67</v>
      </c>
      <c r="BC31" s="2129">
        <v>252045000</v>
      </c>
      <c r="BD31" s="2125">
        <v>71230000</v>
      </c>
      <c r="BE31" s="2130">
        <v>92209337.950000003</v>
      </c>
      <c r="BF31" s="2125">
        <v>0</v>
      </c>
      <c r="BG31" s="2126">
        <v>1915055.4999999993</v>
      </c>
      <c r="BH31" s="2131">
        <v>24064373.370770395</v>
      </c>
      <c r="BI31" s="2125">
        <v>4309295000</v>
      </c>
      <c r="BJ31" s="2126">
        <v>467520000</v>
      </c>
      <c r="BK31" s="2129">
        <v>113002478.87950562</v>
      </c>
      <c r="BL31" s="2132">
        <v>127348544.90958333</v>
      </c>
      <c r="BM31" s="2133">
        <v>5670400.6299999999</v>
      </c>
      <c r="BN31" s="2130">
        <v>0</v>
      </c>
      <c r="BO31" s="2130">
        <v>0</v>
      </c>
      <c r="BP31" s="2129">
        <v>2780791.608383562</v>
      </c>
      <c r="BQ31" s="2134">
        <v>6.4999999999999997E-3</v>
      </c>
      <c r="BR31" s="2132">
        <v>277500</v>
      </c>
      <c r="BS31" s="2135">
        <v>4.4999999999999998E-2</v>
      </c>
      <c r="BT31" s="2136">
        <v>1.1999999999999999E-3</v>
      </c>
      <c r="BV31" s="256"/>
    </row>
    <row r="32" spans="1:74">
      <c r="A32" s="36">
        <v>0</v>
      </c>
      <c r="D32" s="28" t="s">
        <v>541</v>
      </c>
      <c r="E32" s="131">
        <v>2011</v>
      </c>
      <c r="F32" s="1291">
        <v>76024000</v>
      </c>
      <c r="G32" s="131">
        <v>2011</v>
      </c>
      <c r="H32" s="2115">
        <v>76507500</v>
      </c>
      <c r="I32" s="2116">
        <v>42385155</v>
      </c>
      <c r="K32" s="2104"/>
      <c r="L32" s="2105"/>
      <c r="M32" s="1597"/>
      <c r="N32" s="1594"/>
      <c r="P32" s="2104"/>
      <c r="Q32" s="2112"/>
      <c r="R32" s="1598"/>
      <c r="S32" s="1598"/>
      <c r="T32" s="1598"/>
      <c r="U32" s="1598"/>
      <c r="V32" s="2113"/>
      <c r="X32" s="1132"/>
      <c r="Y32" s="64"/>
      <c r="Z32" s="1680"/>
      <c r="AB32" s="1132"/>
      <c r="AC32" s="64"/>
      <c r="AD32" s="64"/>
      <c r="AE32" s="64"/>
      <c r="AF32" s="64"/>
      <c r="AG32" s="64"/>
      <c r="AH32" s="64"/>
      <c r="AI32" s="1679"/>
      <c r="AJ32" s="1592"/>
      <c r="AK32" s="402"/>
      <c r="AL32" s="1679"/>
      <c r="AM32" s="1679"/>
      <c r="AN32" s="2124"/>
      <c r="AP32" s="2110">
        <v>2011</v>
      </c>
      <c r="AQ32" s="1592"/>
      <c r="AR32" s="1592"/>
      <c r="AS32" s="2080"/>
      <c r="AT32" s="2114"/>
      <c r="AU32" s="2114"/>
      <c r="AV32" s="2114"/>
      <c r="AW32" s="2114"/>
      <c r="AX32" s="2080"/>
      <c r="AY32" s="456"/>
      <c r="AZ32" s="2110">
        <v>2011</v>
      </c>
      <c r="BA32" s="2127">
        <v>27405000</v>
      </c>
      <c r="BB32" s="2128">
        <v>11340801.26</v>
      </c>
      <c r="BC32" s="2129">
        <v>224640000</v>
      </c>
      <c r="BD32" s="2125">
        <v>64705000</v>
      </c>
      <c r="BE32" s="2130">
        <v>126305125.89041667</v>
      </c>
      <c r="BF32" s="2125">
        <v>0</v>
      </c>
      <c r="BG32" s="2126">
        <v>1915055.4999999993</v>
      </c>
      <c r="BH32" s="2131">
        <v>24010993.43712398</v>
      </c>
      <c r="BI32" s="2125">
        <v>4242885000</v>
      </c>
      <c r="BJ32" s="2126">
        <v>469225000</v>
      </c>
      <c r="BK32" s="2129">
        <v>113276058.97716346</v>
      </c>
      <c r="BL32" s="2132">
        <v>130284007.78916666</v>
      </c>
      <c r="BM32" s="2133">
        <v>5080525.63</v>
      </c>
      <c r="BN32" s="2130">
        <v>0</v>
      </c>
      <c r="BO32" s="2130">
        <v>0</v>
      </c>
      <c r="BP32" s="2129">
        <v>3070791.608383562</v>
      </c>
      <c r="BQ32" s="2134">
        <v>6.4999999999999997E-3</v>
      </c>
      <c r="BR32" s="2132">
        <v>277500</v>
      </c>
      <c r="BS32" s="2135">
        <v>6.9000000000000006E-2</v>
      </c>
      <c r="BT32" s="2136">
        <v>1.1999999999999999E-3</v>
      </c>
      <c r="BV32" s="256">
        <v>4.4850000000000008E-2</v>
      </c>
    </row>
    <row r="33" spans="1:72">
      <c r="A33" s="36">
        <v>0</v>
      </c>
      <c r="B33" s="21"/>
      <c r="D33" s="28" t="s">
        <v>541</v>
      </c>
      <c r="E33" s="131">
        <v>2012</v>
      </c>
      <c r="F33" s="1291">
        <v>74814000</v>
      </c>
      <c r="G33" s="131">
        <v>2012</v>
      </c>
      <c r="H33" s="2115">
        <v>75419000</v>
      </c>
      <c r="I33" s="2116">
        <v>41782126</v>
      </c>
      <c r="K33" s="2104"/>
      <c r="L33" s="2105"/>
      <c r="M33" s="1597"/>
      <c r="N33" s="1594"/>
      <c r="P33" s="2104"/>
      <c r="Q33" s="2112"/>
      <c r="R33" s="1598"/>
      <c r="S33" s="2137">
        <v>4171935000</v>
      </c>
      <c r="T33" s="2137">
        <v>470995000</v>
      </c>
      <c r="U33" s="1685">
        <v>4642930000</v>
      </c>
      <c r="V33" s="2138">
        <v>0.10144348504069628</v>
      </c>
      <c r="X33" s="1132"/>
      <c r="Y33" s="64"/>
      <c r="Z33" s="1680"/>
      <c r="AB33" s="1132"/>
      <c r="AC33" s="64"/>
      <c r="AD33" s="64"/>
      <c r="AE33" s="64"/>
      <c r="AF33" s="64"/>
      <c r="AG33" s="64"/>
      <c r="AH33" s="64"/>
      <c r="AI33" s="1679"/>
      <c r="AJ33" s="1592"/>
      <c r="AK33" s="402"/>
      <c r="AL33" s="1679"/>
      <c r="AM33" s="1679"/>
      <c r="AN33" s="2124"/>
      <c r="AP33" s="2110">
        <v>2012</v>
      </c>
      <c r="AQ33" s="1592"/>
      <c r="AR33" s="1592"/>
      <c r="AS33" s="2080"/>
      <c r="AT33" s="2114"/>
      <c r="AU33" s="2114"/>
      <c r="AV33" s="2114"/>
      <c r="AW33" s="2114"/>
      <c r="AX33" s="2080"/>
      <c r="AY33" s="456"/>
      <c r="AZ33" s="2110">
        <v>2012</v>
      </c>
      <c r="BA33" s="2127">
        <v>28095000</v>
      </c>
      <c r="BB33" s="2128">
        <v>10161051.26</v>
      </c>
      <c r="BC33" s="2129">
        <v>196545000</v>
      </c>
      <c r="BD33" s="2125">
        <v>69180000</v>
      </c>
      <c r="BE33" s="2130">
        <v>146966770.31</v>
      </c>
      <c r="BF33" s="2125">
        <v>0</v>
      </c>
      <c r="BG33" s="2126">
        <v>1915055.4999999993</v>
      </c>
      <c r="BH33" s="2131">
        <v>23951765.018096086</v>
      </c>
      <c r="BI33" s="2125">
        <v>4171935000</v>
      </c>
      <c r="BJ33" s="2126">
        <v>470995000</v>
      </c>
      <c r="BK33" s="2129">
        <v>113542481.07161458</v>
      </c>
      <c r="BL33" s="2132">
        <v>171977660.81916666</v>
      </c>
      <c r="BM33" s="2133">
        <v>4457763.13</v>
      </c>
      <c r="BN33" s="2130">
        <v>0</v>
      </c>
      <c r="BO33" s="2130">
        <v>0</v>
      </c>
      <c r="BP33" s="2139">
        <v>3067254.108383562</v>
      </c>
      <c r="BQ33" s="2134">
        <v>6.4999999999999997E-3</v>
      </c>
      <c r="BR33" s="2132">
        <v>277500</v>
      </c>
      <c r="BS33" s="2135">
        <v>4.4999999999999998E-2</v>
      </c>
      <c r="BT33" s="2136">
        <v>1.1999999999999999E-3</v>
      </c>
    </row>
    <row r="34" spans="1:72">
      <c r="A34" s="36">
        <v>0</v>
      </c>
      <c r="B34" s="21"/>
      <c r="D34" s="28" t="s">
        <v>541</v>
      </c>
      <c r="E34" s="131">
        <v>2013</v>
      </c>
      <c r="F34" s="1291">
        <v>74105000</v>
      </c>
      <c r="G34" s="131">
        <v>2013</v>
      </c>
      <c r="H34" s="1685">
        <v>74459500</v>
      </c>
      <c r="I34" s="2140">
        <v>41250563</v>
      </c>
      <c r="K34" s="2141">
        <v>31460000</v>
      </c>
      <c r="L34" s="2142">
        <v>8915526.2599999998</v>
      </c>
      <c r="M34" s="1320">
        <v>40375526.259999998</v>
      </c>
      <c r="N34" s="2143">
        <v>165085000</v>
      </c>
      <c r="P34" s="2144">
        <v>95095000</v>
      </c>
      <c r="Q34" s="697">
        <v>190893225.34345722</v>
      </c>
      <c r="R34" s="1615">
        <v>285988225.34345722</v>
      </c>
      <c r="S34" s="2137">
        <v>4075025000</v>
      </c>
      <c r="T34" s="2137">
        <v>472810000</v>
      </c>
      <c r="U34" s="1685">
        <v>4547835000</v>
      </c>
      <c r="V34" s="2138">
        <v>0.10396375418193492</v>
      </c>
      <c r="X34" s="2145">
        <v>113923738.41619319</v>
      </c>
      <c r="Y34" s="690">
        <v>196364173.31916666</v>
      </c>
      <c r="Z34" s="2146">
        <v>3791988.13</v>
      </c>
      <c r="AA34" s="402"/>
      <c r="AB34" s="2145">
        <v>3070791.608383562</v>
      </c>
      <c r="AC34" s="477">
        <v>0</v>
      </c>
      <c r="AD34" s="2147">
        <v>1.4E-3</v>
      </c>
      <c r="AE34" s="454">
        <v>3070791.608383562</v>
      </c>
      <c r="AF34" s="690">
        <v>277500</v>
      </c>
      <c r="AG34" s="5">
        <v>0</v>
      </c>
      <c r="AH34" s="2148">
        <v>0</v>
      </c>
      <c r="AI34" s="550">
        <v>277500</v>
      </c>
      <c r="AJ34" s="1320">
        <v>3348291.608383562</v>
      </c>
      <c r="AK34" s="402"/>
      <c r="AL34" s="2149">
        <v>4.4999999999999998E-2</v>
      </c>
      <c r="AM34" s="2150">
        <v>1.1999999999999999E-3</v>
      </c>
      <c r="AN34" s="2151">
        <v>4.0446387566831249E-2</v>
      </c>
      <c r="AP34" s="2110">
        <v>2013</v>
      </c>
      <c r="AQ34" s="1592"/>
      <c r="AR34" s="1592"/>
      <c r="AS34" s="2080"/>
      <c r="AT34" s="2114">
        <v>-95095000</v>
      </c>
      <c r="AU34" s="2114">
        <v>95095000</v>
      </c>
      <c r="AV34" s="2114"/>
      <c r="AW34" s="2114">
        <v>0</v>
      </c>
      <c r="AX34" s="2080"/>
      <c r="AY34" s="456"/>
      <c r="AZ34" s="2110">
        <v>2013</v>
      </c>
      <c r="BA34" s="2127">
        <v>31460000</v>
      </c>
      <c r="BB34" s="2128">
        <v>8915526.2599999998</v>
      </c>
      <c r="BC34" s="2129">
        <v>165085000</v>
      </c>
      <c r="BD34" s="2125">
        <v>95095000</v>
      </c>
      <c r="BE34" s="2130">
        <v>165078694.33999997</v>
      </c>
      <c r="BF34" s="2125">
        <v>0</v>
      </c>
      <c r="BG34" s="2126">
        <v>1915055.4999999993</v>
      </c>
      <c r="BH34" s="2131">
        <v>23899475.503457241</v>
      </c>
      <c r="BI34" s="2125">
        <v>4075025000</v>
      </c>
      <c r="BJ34" s="2126">
        <v>472810000</v>
      </c>
      <c r="BK34" s="2129">
        <v>113923738.41619319</v>
      </c>
      <c r="BL34" s="2132">
        <v>196364173.31916666</v>
      </c>
      <c r="BM34" s="2133">
        <v>3791988.13</v>
      </c>
      <c r="BN34" s="2130">
        <v>0</v>
      </c>
      <c r="BO34" s="2130">
        <v>0</v>
      </c>
      <c r="BP34" s="2139">
        <v>3070791.608383562</v>
      </c>
      <c r="BQ34" s="2134">
        <v>6.4999999999999997E-3</v>
      </c>
      <c r="BR34" s="2132">
        <v>277500</v>
      </c>
      <c r="BS34" s="2135">
        <v>4.4999999999999998E-2</v>
      </c>
      <c r="BT34" s="2136">
        <v>1.1999999999999999E-3</v>
      </c>
    </row>
    <row r="35" spans="1:72">
      <c r="A35" s="36">
        <v>0</v>
      </c>
      <c r="B35" s="21"/>
      <c r="D35" s="28" t="s">
        <v>541</v>
      </c>
      <c r="E35" s="131">
        <v>2014</v>
      </c>
      <c r="F35" s="1291">
        <v>69207000</v>
      </c>
      <c r="G35" s="131">
        <v>2014</v>
      </c>
      <c r="H35" s="1685">
        <v>71656000</v>
      </c>
      <c r="I35" s="2140">
        <v>39697424</v>
      </c>
      <c r="K35" s="2141">
        <v>32810000</v>
      </c>
      <c r="L35" s="2142">
        <v>7583976.2599999998</v>
      </c>
      <c r="M35" s="1320">
        <v>40393976.259999998</v>
      </c>
      <c r="N35" s="2143">
        <v>132275000</v>
      </c>
      <c r="P35" s="2144">
        <v>123335000</v>
      </c>
      <c r="Q35" s="697">
        <v>187107712.79049551</v>
      </c>
      <c r="R35" s="1615">
        <v>310442712.79049551</v>
      </c>
      <c r="S35" s="2137">
        <v>3949765000</v>
      </c>
      <c r="T35" s="2137">
        <v>474735000</v>
      </c>
      <c r="U35" s="1685">
        <v>4424500000</v>
      </c>
      <c r="V35" s="2138">
        <v>0.10729686970279127</v>
      </c>
      <c r="X35" s="2145">
        <v>114189101.60099432</v>
      </c>
      <c r="Y35" s="690">
        <v>197954366.85249999</v>
      </c>
      <c r="Z35" s="2146">
        <v>3048500.63</v>
      </c>
      <c r="AA35" s="402"/>
      <c r="AB35" s="2145">
        <v>2780791.608383562</v>
      </c>
      <c r="AC35" s="477">
        <v>0</v>
      </c>
      <c r="AD35" s="2147">
        <v>1.4E-3</v>
      </c>
      <c r="AE35" s="454">
        <v>2780791.608383562</v>
      </c>
      <c r="AF35" s="690">
        <v>277500</v>
      </c>
      <c r="AG35" s="5">
        <v>0</v>
      </c>
      <c r="AH35" s="2148">
        <v>0</v>
      </c>
      <c r="AI35" s="550">
        <v>277500</v>
      </c>
      <c r="AJ35" s="1320">
        <v>3058291.608383562</v>
      </c>
      <c r="AK35" s="402"/>
      <c r="AL35" s="2149">
        <v>4.4999999999999998E-2</v>
      </c>
      <c r="AM35" s="2150">
        <v>1.1999999999999999E-3</v>
      </c>
      <c r="AN35" s="2151">
        <v>4.0300397107017744E-2</v>
      </c>
      <c r="AP35" s="2110">
        <v>2014</v>
      </c>
      <c r="AQ35" s="2152">
        <v>1.0361700194203276E-2</v>
      </c>
      <c r="AR35" s="2153">
        <v>1.0361700194203276E-2</v>
      </c>
      <c r="AS35" s="2080"/>
      <c r="AT35" s="2114">
        <v>-123335000</v>
      </c>
      <c r="AU35" s="2114">
        <v>123335000</v>
      </c>
      <c r="AV35" s="2114"/>
      <c r="AW35" s="2114">
        <v>0</v>
      </c>
      <c r="AX35" s="2080"/>
      <c r="AY35" s="456"/>
      <c r="AZ35" s="2110">
        <v>2014</v>
      </c>
      <c r="BA35" s="2127">
        <v>32810000</v>
      </c>
      <c r="BB35" s="2128">
        <v>7583976.2599999998</v>
      </c>
      <c r="BC35" s="2129">
        <v>132275000</v>
      </c>
      <c r="BD35" s="2125">
        <v>123335000</v>
      </c>
      <c r="BE35" s="2130">
        <v>161353882.26999998</v>
      </c>
      <c r="BF35" s="2125">
        <v>0</v>
      </c>
      <c r="BG35" s="2126">
        <v>1915055.4999999993</v>
      </c>
      <c r="BH35" s="2131">
        <v>23838775.020495545</v>
      </c>
      <c r="BI35" s="2125">
        <v>3949765000</v>
      </c>
      <c r="BJ35" s="2126">
        <v>474735000</v>
      </c>
      <c r="BK35" s="2129">
        <v>114189101.60099432</v>
      </c>
      <c r="BL35" s="2132">
        <v>197954366.85249999</v>
      </c>
      <c r="BM35" s="2133">
        <v>3048500.63</v>
      </c>
      <c r="BN35" s="2130">
        <v>0</v>
      </c>
      <c r="BO35" s="2130">
        <v>0</v>
      </c>
      <c r="BP35" s="2139">
        <v>2780791.608383562</v>
      </c>
      <c r="BQ35" s="2134">
        <v>6.4999999999999997E-3</v>
      </c>
      <c r="BR35" s="2132">
        <v>277500</v>
      </c>
      <c r="BS35" s="2135">
        <v>4.4999999999999998E-2</v>
      </c>
      <c r="BT35" s="2136">
        <v>1.1999999999999999E-3</v>
      </c>
    </row>
    <row r="36" spans="1:72">
      <c r="A36" s="36">
        <v>0</v>
      </c>
      <c r="B36" s="21"/>
      <c r="D36" s="28" t="s">
        <v>541</v>
      </c>
      <c r="E36" s="131">
        <v>2015</v>
      </c>
      <c r="F36" s="1291">
        <v>62581000</v>
      </c>
      <c r="G36" s="131">
        <v>2015</v>
      </c>
      <c r="H36" s="1685">
        <v>65894000</v>
      </c>
      <c r="I36" s="2140">
        <v>36505276</v>
      </c>
      <c r="K36" s="2141">
        <v>17065000</v>
      </c>
      <c r="L36" s="2142">
        <v>6097001.2599999998</v>
      </c>
      <c r="M36" s="1320">
        <v>23162001.259999998</v>
      </c>
      <c r="N36" s="2143">
        <v>115210000</v>
      </c>
      <c r="P36" s="2144">
        <v>127200000</v>
      </c>
      <c r="Q36" s="697">
        <v>182663399.17658687</v>
      </c>
      <c r="R36" s="1615">
        <v>309863399.17658687</v>
      </c>
      <c r="S36" s="2137">
        <v>3792165000</v>
      </c>
      <c r="T36" s="2137">
        <v>505135000</v>
      </c>
      <c r="U36" s="1685">
        <v>4297300000</v>
      </c>
      <c r="V36" s="2138">
        <v>0.11754706443580853</v>
      </c>
      <c r="X36" s="2145">
        <v>99965858.71875</v>
      </c>
      <c r="Y36" s="690">
        <v>198457561.67749998</v>
      </c>
      <c r="Z36" s="2146">
        <v>2643606.88</v>
      </c>
      <c r="AA36" s="402"/>
      <c r="AB36" s="2145">
        <v>3574686.6494246577</v>
      </c>
      <c r="AC36" s="477">
        <v>50000000</v>
      </c>
      <c r="AD36" s="2147">
        <v>1.4E-3</v>
      </c>
      <c r="AE36" s="454">
        <v>3644686.6494246577</v>
      </c>
      <c r="AF36" s="690">
        <v>300000</v>
      </c>
      <c r="AG36" s="5">
        <v>1</v>
      </c>
      <c r="AH36" s="2148">
        <v>13500</v>
      </c>
      <c r="AI36" s="550">
        <v>313500</v>
      </c>
      <c r="AJ36" s="1320">
        <v>3958186.6494246577</v>
      </c>
      <c r="AK36" s="402"/>
      <c r="AL36" s="2149">
        <v>4.4999999999999998E-2</v>
      </c>
      <c r="AM36" s="2150">
        <v>2E-3</v>
      </c>
      <c r="AN36" s="2151">
        <v>3.9945476229260236E-2</v>
      </c>
      <c r="AP36" s="2110">
        <v>2015</v>
      </c>
      <c r="AQ36" s="2152">
        <v>1.15E-2</v>
      </c>
      <c r="AR36" s="2154">
        <v>1.15E-2</v>
      </c>
      <c r="AS36" s="2080"/>
      <c r="AT36" s="2114">
        <v>-127200000</v>
      </c>
      <c r="AU36" s="2114">
        <v>127200000</v>
      </c>
      <c r="AV36" s="2114"/>
      <c r="AW36" s="2114">
        <v>0</v>
      </c>
      <c r="AX36" s="2080"/>
      <c r="AY36" s="456"/>
      <c r="AZ36" s="2110">
        <v>2015</v>
      </c>
      <c r="BA36" s="2127">
        <v>17065000</v>
      </c>
      <c r="BB36" s="2128">
        <v>6097001.2599999998</v>
      </c>
      <c r="BC36" s="2129">
        <v>115210000</v>
      </c>
      <c r="BD36" s="2125">
        <v>127200000</v>
      </c>
      <c r="BE36" s="2130">
        <v>156063367.58999997</v>
      </c>
      <c r="BF36" s="2125">
        <v>0</v>
      </c>
      <c r="BG36" s="2126">
        <v>2913830.8333333335</v>
      </c>
      <c r="BH36" s="2131">
        <v>23686200.753253557</v>
      </c>
      <c r="BI36" s="2125">
        <v>3792165000</v>
      </c>
      <c r="BJ36" s="2126">
        <v>505135000</v>
      </c>
      <c r="BK36" s="2129">
        <v>99965858.71875</v>
      </c>
      <c r="BL36" s="2132">
        <v>198457561.67749998</v>
      </c>
      <c r="BM36" s="2133">
        <v>2643606.88</v>
      </c>
      <c r="BN36" s="2130">
        <v>0</v>
      </c>
      <c r="BO36" s="2130">
        <v>-14223242.882244319</v>
      </c>
      <c r="BP36" s="2139">
        <v>3574686.6494246577</v>
      </c>
      <c r="BQ36" s="2134">
        <v>6.4999999999999997E-3</v>
      </c>
      <c r="BR36" s="2132">
        <v>300000</v>
      </c>
      <c r="BS36" s="2135">
        <v>4.4999999999999998E-2</v>
      </c>
      <c r="BT36" s="2136">
        <v>2E-3</v>
      </c>
    </row>
    <row r="37" spans="1:72">
      <c r="A37" s="36">
        <v>0</v>
      </c>
      <c r="D37" s="28" t="s">
        <v>541</v>
      </c>
      <c r="E37" s="131">
        <v>2016</v>
      </c>
      <c r="F37" s="1291">
        <v>52803000</v>
      </c>
      <c r="G37" s="131">
        <v>2016</v>
      </c>
      <c r="H37" s="1685">
        <v>57692000</v>
      </c>
      <c r="I37" s="2140">
        <v>31961368.000000004</v>
      </c>
      <c r="K37" s="2141">
        <v>18035000</v>
      </c>
      <c r="L37" s="2142">
        <v>5287213.76</v>
      </c>
      <c r="M37" s="1320">
        <v>23322213.759999998</v>
      </c>
      <c r="N37" s="2143">
        <v>97175000</v>
      </c>
      <c r="P37" s="2144">
        <v>131440000</v>
      </c>
      <c r="Q37" s="697">
        <v>177292109.45891735</v>
      </c>
      <c r="R37" s="1615">
        <v>308732109.45891738</v>
      </c>
      <c r="S37" s="2137">
        <v>3623340000</v>
      </c>
      <c r="T37" s="2137">
        <v>542520000</v>
      </c>
      <c r="U37" s="1685">
        <v>4165860000</v>
      </c>
      <c r="V37" s="2138">
        <v>0.1302300125304259</v>
      </c>
      <c r="X37" s="2145">
        <v>99804335.76953125</v>
      </c>
      <c r="Y37" s="690">
        <v>204931281.97416666</v>
      </c>
      <c r="Z37" s="2146">
        <v>2243838.13</v>
      </c>
      <c r="AA37" s="402"/>
      <c r="AB37" s="2145">
        <v>3387309.2469589049</v>
      </c>
      <c r="AC37" s="477">
        <v>110000000</v>
      </c>
      <c r="AD37" s="2147">
        <v>1.4E-3</v>
      </c>
      <c r="AE37" s="454">
        <v>3541309.2469589049</v>
      </c>
      <c r="AF37" s="690">
        <v>322500</v>
      </c>
      <c r="AG37" s="5">
        <v>1</v>
      </c>
      <c r="AH37" s="2148">
        <v>27000</v>
      </c>
      <c r="AI37" s="550">
        <v>349500</v>
      </c>
      <c r="AJ37" s="1320">
        <v>3890809.2469589049</v>
      </c>
      <c r="AK37" s="402"/>
      <c r="AL37" s="2149">
        <v>4.4999999999999998E-2</v>
      </c>
      <c r="AM37" s="2150">
        <v>3.5000000000000001E-3</v>
      </c>
      <c r="AN37" s="2151">
        <v>3.959545447998733E-2</v>
      </c>
      <c r="AP37" s="2110">
        <v>2016</v>
      </c>
      <c r="AQ37" s="2152">
        <v>0.02</v>
      </c>
      <c r="AR37" s="2154">
        <v>0.02</v>
      </c>
      <c r="AS37" s="2080"/>
      <c r="AT37" s="2114">
        <v>-131440000</v>
      </c>
      <c r="AU37" s="2114">
        <v>131440000</v>
      </c>
      <c r="AV37" s="2114"/>
      <c r="AW37" s="2114">
        <v>0</v>
      </c>
      <c r="AX37" s="2080"/>
      <c r="AY37" s="456"/>
      <c r="AZ37" s="2110">
        <v>2016</v>
      </c>
      <c r="BA37" s="2127">
        <v>18035000</v>
      </c>
      <c r="BB37" s="2128">
        <v>5287213.76</v>
      </c>
      <c r="BC37" s="2129">
        <v>97175000</v>
      </c>
      <c r="BD37" s="2125">
        <v>131440000</v>
      </c>
      <c r="BE37" s="2130">
        <v>150122744.88999999</v>
      </c>
      <c r="BF37" s="2125">
        <v>0</v>
      </c>
      <c r="BG37" s="2126">
        <v>4831880.0000000009</v>
      </c>
      <c r="BH37" s="2131">
        <v>22337484.568917356</v>
      </c>
      <c r="BI37" s="2125">
        <v>3623340000</v>
      </c>
      <c r="BJ37" s="2126">
        <v>542520000</v>
      </c>
      <c r="BK37" s="2129">
        <v>99804335.76953125</v>
      </c>
      <c r="BL37" s="2132">
        <v>204931281.97416666</v>
      </c>
      <c r="BM37" s="2133">
        <v>2243838.13</v>
      </c>
      <c r="BN37" s="2130">
        <v>0</v>
      </c>
      <c r="BO37" s="2130">
        <v>-161522.94921875</v>
      </c>
      <c r="BP37" s="2129">
        <v>3387309.2469589049</v>
      </c>
      <c r="BQ37" s="2134">
        <v>6.4999999999999997E-3</v>
      </c>
      <c r="BR37" s="2132">
        <v>322500</v>
      </c>
      <c r="BS37" s="2135">
        <v>4.4999999999999998E-2</v>
      </c>
      <c r="BT37" s="2136">
        <v>3.5000000000000001E-3</v>
      </c>
    </row>
    <row r="38" spans="1:72">
      <c r="A38" s="36">
        <v>0</v>
      </c>
      <c r="D38" s="28" t="s">
        <v>541</v>
      </c>
      <c r="E38" s="131">
        <v>2017</v>
      </c>
      <c r="F38" s="1291">
        <v>42797000</v>
      </c>
      <c r="G38" s="131">
        <v>2017</v>
      </c>
      <c r="H38" s="1685">
        <v>47800000</v>
      </c>
      <c r="I38" s="2140">
        <v>26481200.000000004</v>
      </c>
      <c r="K38" s="2141">
        <v>18785000</v>
      </c>
      <c r="L38" s="2142">
        <v>4487676.26</v>
      </c>
      <c r="M38" s="1320">
        <v>23272676.259999998</v>
      </c>
      <c r="N38" s="2143">
        <v>78390000</v>
      </c>
      <c r="P38" s="2144">
        <v>138870000</v>
      </c>
      <c r="Q38" s="697">
        <v>170818346.13575327</v>
      </c>
      <c r="R38" s="1615">
        <v>309688346.13575327</v>
      </c>
      <c r="S38" s="2137">
        <v>3442715000</v>
      </c>
      <c r="T38" s="2137">
        <v>584275000</v>
      </c>
      <c r="U38" s="1685">
        <v>4026990000</v>
      </c>
      <c r="V38" s="2138">
        <v>0.1450897568655497</v>
      </c>
      <c r="X38" s="2145">
        <v>84171073.102678567</v>
      </c>
      <c r="Y38" s="690">
        <v>209573502.50416666</v>
      </c>
      <c r="Z38" s="2146">
        <v>1827900.63</v>
      </c>
      <c r="AA38" s="402"/>
      <c r="AB38" s="2145">
        <v>4942914.0646575345</v>
      </c>
      <c r="AC38" s="477">
        <v>210000000</v>
      </c>
      <c r="AD38" s="2155">
        <v>6.4999999999999997E-3</v>
      </c>
      <c r="AE38" s="454">
        <v>6307914.0646575345</v>
      </c>
      <c r="AF38" s="690">
        <v>345000</v>
      </c>
      <c r="AG38" s="5">
        <v>1</v>
      </c>
      <c r="AH38" s="2148">
        <v>40500</v>
      </c>
      <c r="AI38" s="550">
        <v>385500</v>
      </c>
      <c r="AJ38" s="1320">
        <v>6693414.0646575345</v>
      </c>
      <c r="AK38" s="402"/>
      <c r="AL38" s="2149">
        <v>4.4999999999999998E-2</v>
      </c>
      <c r="AM38" s="2150">
        <v>4.62E-3</v>
      </c>
      <c r="AN38" s="2151">
        <v>3.9141275617769103E-2</v>
      </c>
      <c r="AP38" s="2110">
        <v>2017</v>
      </c>
      <c r="AQ38" s="2152">
        <v>2.5000000000000001E-2</v>
      </c>
      <c r="AR38" s="2154">
        <v>2.5000000000000001E-2</v>
      </c>
      <c r="AS38" s="2080"/>
      <c r="AT38" s="2114">
        <v>-138870000</v>
      </c>
      <c r="AU38" s="2114">
        <v>138870000</v>
      </c>
      <c r="AV38" s="2114"/>
      <c r="AW38" s="2114">
        <v>0</v>
      </c>
      <c r="AX38" s="2080"/>
      <c r="AY38" s="456"/>
      <c r="AZ38" s="2110">
        <v>2017</v>
      </c>
      <c r="BA38" s="2127">
        <v>18785000</v>
      </c>
      <c r="BB38" s="2128">
        <v>4487676.26</v>
      </c>
      <c r="BC38" s="2129">
        <v>78390000</v>
      </c>
      <c r="BD38" s="2125">
        <v>138440000</v>
      </c>
      <c r="BE38" s="2130">
        <v>143356230.75</v>
      </c>
      <c r="BF38" s="2125">
        <v>430000</v>
      </c>
      <c r="BG38" s="2126">
        <v>6361322.7499999991</v>
      </c>
      <c r="BH38" s="2131">
        <v>21100792.635753259</v>
      </c>
      <c r="BI38" s="2125">
        <v>3442715000</v>
      </c>
      <c r="BJ38" s="2126">
        <v>584275000</v>
      </c>
      <c r="BK38" s="2129">
        <v>84171073.102678567</v>
      </c>
      <c r="BL38" s="2132">
        <v>209573502.50416666</v>
      </c>
      <c r="BM38" s="2133">
        <v>1827900.63</v>
      </c>
      <c r="BN38" s="2130">
        <v>0</v>
      </c>
      <c r="BO38" s="2130">
        <v>-15633262.666852683</v>
      </c>
      <c r="BP38" s="2129">
        <v>4942914.0646575345</v>
      </c>
      <c r="BQ38" s="2134">
        <v>6.4999999999999997E-3</v>
      </c>
      <c r="BR38" s="2132">
        <v>345000</v>
      </c>
      <c r="BS38" s="2135">
        <v>4.4999999999999998E-2</v>
      </c>
      <c r="BT38" s="2136">
        <v>4.62E-3</v>
      </c>
    </row>
    <row r="39" spans="1:72">
      <c r="A39" s="36">
        <v>0</v>
      </c>
      <c r="D39" s="28" t="s">
        <v>541</v>
      </c>
      <c r="E39" s="131">
        <v>2018</v>
      </c>
      <c r="F39" s="1291">
        <v>28446000</v>
      </c>
      <c r="G39" s="131">
        <v>2018</v>
      </c>
      <c r="H39" s="1685">
        <v>35621500</v>
      </c>
      <c r="I39" s="2140">
        <v>19734311</v>
      </c>
      <c r="K39" s="2141">
        <v>15170000</v>
      </c>
      <c r="L39" s="2142">
        <v>3655801.26</v>
      </c>
      <c r="M39" s="1320">
        <v>18825801.259999998</v>
      </c>
      <c r="N39" s="2143">
        <v>63220000</v>
      </c>
      <c r="P39" s="2144">
        <v>149820000</v>
      </c>
      <c r="Q39" s="697">
        <v>163218339.87833875</v>
      </c>
      <c r="R39" s="1615">
        <v>313038339.87833875</v>
      </c>
      <c r="S39" s="2137">
        <v>3281890000</v>
      </c>
      <c r="T39" s="2137">
        <v>595280000</v>
      </c>
      <c r="U39" s="1685">
        <v>3877170000</v>
      </c>
      <c r="V39" s="2138">
        <v>0.15353466574847119</v>
      </c>
      <c r="X39" s="2145">
        <v>83728693.359375</v>
      </c>
      <c r="Y39" s="690">
        <v>199883782.52250001</v>
      </c>
      <c r="Z39" s="2146">
        <v>1479325.63</v>
      </c>
      <c r="AA39" s="402"/>
      <c r="AB39" s="2145">
        <v>5483736.1945753423</v>
      </c>
      <c r="AC39" s="477">
        <v>300000000</v>
      </c>
      <c r="AD39" s="2155">
        <v>6.4999999999999997E-3</v>
      </c>
      <c r="AE39" s="454">
        <v>7433736.1945753423</v>
      </c>
      <c r="AF39" s="690">
        <v>345000</v>
      </c>
      <c r="AG39" s="5">
        <v>1</v>
      </c>
      <c r="AH39" s="2148">
        <v>54000</v>
      </c>
      <c r="AI39" s="550">
        <v>399000</v>
      </c>
      <c r="AJ39" s="1320">
        <v>7832736.1945753423</v>
      </c>
      <c r="AK39" s="402"/>
      <c r="AL39" s="2149">
        <v>4.4999999999999998E-2</v>
      </c>
      <c r="AM39" s="2150">
        <v>4.62E-3</v>
      </c>
      <c r="AN39" s="2151">
        <v>3.8800270197076735E-2</v>
      </c>
      <c r="AP39" s="2110">
        <v>2018</v>
      </c>
      <c r="AQ39" s="2152">
        <v>2.5000000000000001E-2</v>
      </c>
      <c r="AR39" s="2154">
        <v>2.5000000000000001E-2</v>
      </c>
      <c r="AS39" s="2080"/>
      <c r="AT39" s="2114">
        <v>-149820000</v>
      </c>
      <c r="AU39" s="2114">
        <v>149820000</v>
      </c>
      <c r="AV39" s="2114"/>
      <c r="AW39" s="2114">
        <v>0</v>
      </c>
      <c r="AX39" s="2080"/>
      <c r="AY39" s="456"/>
      <c r="AZ39" s="2110">
        <v>2018</v>
      </c>
      <c r="BA39" s="2127">
        <v>15170000</v>
      </c>
      <c r="BB39" s="2128">
        <v>3655801.26</v>
      </c>
      <c r="BC39" s="2129">
        <v>63220000</v>
      </c>
      <c r="BD39" s="2125">
        <v>149380000</v>
      </c>
      <c r="BE39" s="2130">
        <v>136057557.81</v>
      </c>
      <c r="BF39" s="2125">
        <v>440000</v>
      </c>
      <c r="BG39" s="2126">
        <v>6371073.4999999981</v>
      </c>
      <c r="BH39" s="2131">
        <v>20789708.568338741</v>
      </c>
      <c r="BI39" s="2125">
        <v>3281890000</v>
      </c>
      <c r="BJ39" s="2126">
        <v>595280000</v>
      </c>
      <c r="BK39" s="2129">
        <v>83728693.359375</v>
      </c>
      <c r="BL39" s="2132">
        <v>199883782.52250001</v>
      </c>
      <c r="BM39" s="2133">
        <v>1479325.63</v>
      </c>
      <c r="BN39" s="2130">
        <v>0</v>
      </c>
      <c r="BO39" s="2130">
        <v>-442379.74330356717</v>
      </c>
      <c r="BP39" s="2129">
        <v>5483736.1945753423</v>
      </c>
      <c r="BQ39" s="2134">
        <v>6.4999999999999997E-3</v>
      </c>
      <c r="BR39" s="2132">
        <v>345000</v>
      </c>
      <c r="BS39" s="2135">
        <v>4.4999999999999998E-2</v>
      </c>
      <c r="BT39" s="2136">
        <v>4.62E-3</v>
      </c>
    </row>
    <row r="40" spans="1:72">
      <c r="A40" s="36">
        <v>0</v>
      </c>
      <c r="D40" s="28" t="s">
        <v>541</v>
      </c>
      <c r="E40" s="131">
        <v>2019</v>
      </c>
      <c r="F40" s="1291">
        <v>18779000</v>
      </c>
      <c r="G40" s="131">
        <v>2019</v>
      </c>
      <c r="H40" s="1685">
        <v>23612500</v>
      </c>
      <c r="I40" s="2140">
        <v>13081325.000000002</v>
      </c>
      <c r="K40" s="2141">
        <v>11400000</v>
      </c>
      <c r="L40" s="2142">
        <v>2958651.26</v>
      </c>
      <c r="M40" s="1320">
        <v>14358651.26</v>
      </c>
      <c r="N40" s="2143">
        <v>51820000</v>
      </c>
      <c r="P40" s="2144">
        <v>150125000</v>
      </c>
      <c r="Q40" s="697">
        <v>155855151.03231862</v>
      </c>
      <c r="R40" s="1615">
        <v>305980151.03231859</v>
      </c>
      <c r="S40" s="2137">
        <v>3120350000</v>
      </c>
      <c r="T40" s="2137">
        <v>606695000</v>
      </c>
      <c r="U40" s="1685">
        <v>3727045000</v>
      </c>
      <c r="V40" s="2138">
        <v>0.16278177483770656</v>
      </c>
      <c r="X40" s="2145">
        <v>83589690.625</v>
      </c>
      <c r="Y40" s="690">
        <v>198404083.36916667</v>
      </c>
      <c r="Z40" s="2146">
        <v>1235210</v>
      </c>
      <c r="AA40" s="402"/>
      <c r="AB40" s="2145">
        <v>5472299.9445753405</v>
      </c>
      <c r="AC40" s="477">
        <v>410000000</v>
      </c>
      <c r="AD40" s="2155">
        <v>6.4999999999999997E-3</v>
      </c>
      <c r="AE40" s="454">
        <v>8137299.9445753405</v>
      </c>
      <c r="AF40" s="690">
        <v>345000</v>
      </c>
      <c r="AG40" s="5">
        <v>1</v>
      </c>
      <c r="AH40" s="2148">
        <v>67500</v>
      </c>
      <c r="AI40" s="550">
        <v>412500</v>
      </c>
      <c r="AJ40" s="1320">
        <v>8549799.9445753396</v>
      </c>
      <c r="AK40" s="402"/>
      <c r="AL40" s="2149">
        <v>4.4999999999999998E-2</v>
      </c>
      <c r="AM40" s="2150">
        <v>4.62E-3</v>
      </c>
      <c r="AN40" s="2151">
        <v>3.8426871932053415E-2</v>
      </c>
      <c r="AP40" s="2110">
        <v>2019</v>
      </c>
      <c r="AQ40" s="2152">
        <v>2.5000000000000001E-2</v>
      </c>
      <c r="AR40" s="2154">
        <v>2.5000000000000001E-2</v>
      </c>
      <c r="AS40" s="2080"/>
      <c r="AT40" s="2114">
        <v>-150125000</v>
      </c>
      <c r="AU40" s="2114">
        <v>150125000</v>
      </c>
      <c r="AV40" s="2114"/>
      <c r="AW40" s="2114">
        <v>0</v>
      </c>
      <c r="AX40" s="2080"/>
      <c r="AY40" s="456"/>
      <c r="AZ40" s="2110">
        <v>2019</v>
      </c>
      <c r="BA40" s="2127">
        <v>11400000</v>
      </c>
      <c r="BB40" s="2128">
        <v>2958651.26</v>
      </c>
      <c r="BC40" s="2129">
        <v>51820000</v>
      </c>
      <c r="BD40" s="2125">
        <v>125855000</v>
      </c>
      <c r="BE40" s="2130">
        <v>129487284.18000001</v>
      </c>
      <c r="BF40" s="2125">
        <v>24270000</v>
      </c>
      <c r="BG40" s="2126">
        <v>6295379.0000000019</v>
      </c>
      <c r="BH40" s="2131">
        <v>20072487.852318607</v>
      </c>
      <c r="BI40" s="2125">
        <v>3120350000</v>
      </c>
      <c r="BJ40" s="2126">
        <v>606695000</v>
      </c>
      <c r="BK40" s="2129">
        <v>83589690.625</v>
      </c>
      <c r="BL40" s="2156">
        <v>198404083.36916667</v>
      </c>
      <c r="BM40" s="2133">
        <v>1235210</v>
      </c>
      <c r="BN40" s="2130">
        <v>0</v>
      </c>
      <c r="BO40" s="2130">
        <v>-139002.734375</v>
      </c>
      <c r="BP40" s="2129">
        <v>5472299.9445753405</v>
      </c>
      <c r="BQ40" s="2134">
        <v>6.4999999999999997E-3</v>
      </c>
      <c r="BR40" s="2132">
        <v>345000</v>
      </c>
      <c r="BS40" s="2135">
        <v>4.4999999999999998E-2</v>
      </c>
      <c r="BT40" s="2136">
        <v>4.62E-3</v>
      </c>
    </row>
    <row r="41" spans="1:72" s="20" customFormat="1">
      <c r="A41" s="36">
        <v>0</v>
      </c>
      <c r="B41" s="9"/>
      <c r="D41" s="20" t="s">
        <v>541</v>
      </c>
      <c r="E41" s="131">
        <v>2020</v>
      </c>
      <c r="F41" s="1291">
        <v>18361000</v>
      </c>
      <c r="G41" s="131">
        <v>2020</v>
      </c>
      <c r="H41" s="1685">
        <v>18570000</v>
      </c>
      <c r="I41" s="2140">
        <v>10287780</v>
      </c>
      <c r="J41" s="28"/>
      <c r="K41" s="2141">
        <v>11870000</v>
      </c>
      <c r="L41" s="2142">
        <v>2470420</v>
      </c>
      <c r="M41" s="1320">
        <v>14340420</v>
      </c>
      <c r="N41" s="2143">
        <v>39950000</v>
      </c>
      <c r="O41" s="28"/>
      <c r="P41" s="2144">
        <v>151580000</v>
      </c>
      <c r="Q41" s="697">
        <v>148470369.55410221</v>
      </c>
      <c r="R41" s="1615">
        <v>300050369.55410218</v>
      </c>
      <c r="S41" s="2137">
        <v>2943380000</v>
      </c>
      <c r="T41" s="2137">
        <v>632085000</v>
      </c>
      <c r="U41" s="1685">
        <v>3575465000</v>
      </c>
      <c r="V41" s="2138">
        <v>0.1767839987246414</v>
      </c>
      <c r="W41" s="28"/>
      <c r="X41" s="2145">
        <v>84055011.71875</v>
      </c>
      <c r="Y41" s="690">
        <v>196044176.13166666</v>
      </c>
      <c r="Z41" s="2146">
        <v>971797.5</v>
      </c>
      <c r="AA41" s="402"/>
      <c r="AB41" s="2145">
        <v>5061357.5158219179</v>
      </c>
      <c r="AC41" s="477">
        <v>520000000</v>
      </c>
      <c r="AD41" s="2155">
        <v>6.4999999999999997E-3</v>
      </c>
      <c r="AE41" s="454">
        <v>8441357.5158219188</v>
      </c>
      <c r="AF41" s="690">
        <v>345000</v>
      </c>
      <c r="AG41" s="5">
        <v>1</v>
      </c>
      <c r="AH41" s="2148">
        <v>81000</v>
      </c>
      <c r="AI41" s="550">
        <v>426000</v>
      </c>
      <c r="AJ41" s="1320">
        <v>8867357.5158219188</v>
      </c>
      <c r="AK41" s="775"/>
      <c r="AL41" s="2149">
        <v>4.4999999999999998E-2</v>
      </c>
      <c r="AM41" s="2150">
        <v>4.62E-3</v>
      </c>
      <c r="AN41" s="2151">
        <v>3.7861462131498977E-2</v>
      </c>
      <c r="AO41" s="28"/>
      <c r="AP41" s="2110">
        <v>2020</v>
      </c>
      <c r="AQ41" s="2152">
        <v>2.5000000000000001E-2</v>
      </c>
      <c r="AR41" s="2154">
        <v>2.5000000000000001E-2</v>
      </c>
      <c r="AS41" s="2080"/>
      <c r="AT41" s="2114">
        <v>-151580000</v>
      </c>
      <c r="AU41" s="2114">
        <v>151580000</v>
      </c>
      <c r="AV41" s="2114"/>
      <c r="AW41" s="2114">
        <v>0</v>
      </c>
      <c r="AX41" s="2080"/>
      <c r="AY41" s="456"/>
      <c r="AZ41" s="2110">
        <v>2020</v>
      </c>
      <c r="BA41" s="2127">
        <v>11870000</v>
      </c>
      <c r="BB41" s="2128">
        <v>2470420</v>
      </c>
      <c r="BC41" s="2129">
        <v>39950000</v>
      </c>
      <c r="BD41" s="2125">
        <v>103485000</v>
      </c>
      <c r="BE41" s="2130">
        <v>124034221.63000001</v>
      </c>
      <c r="BF41" s="2125">
        <v>48095000</v>
      </c>
      <c r="BG41" s="2126">
        <v>6092180.875</v>
      </c>
      <c r="BH41" s="2131">
        <v>18343967.049102195</v>
      </c>
      <c r="BI41" s="2125">
        <v>2943380000</v>
      </c>
      <c r="BJ41" s="2126">
        <v>632085000</v>
      </c>
      <c r="BK41" s="2129">
        <v>84055011.71875</v>
      </c>
      <c r="BL41" s="2156">
        <v>196044176.13166666</v>
      </c>
      <c r="BM41" s="2133">
        <v>971797.5</v>
      </c>
      <c r="BN41" s="2130">
        <v>0</v>
      </c>
      <c r="BO41" s="2130">
        <v>0</v>
      </c>
      <c r="BP41" s="2129">
        <v>5061357.5158219179</v>
      </c>
      <c r="BQ41" s="2134">
        <v>6.4999999999999997E-3</v>
      </c>
      <c r="BR41" s="2132">
        <v>345000</v>
      </c>
      <c r="BS41" s="2135">
        <v>4.4999999999999998E-2</v>
      </c>
      <c r="BT41" s="2136">
        <v>4.62E-3</v>
      </c>
    </row>
    <row r="42" spans="1:72" s="20" customFormat="1">
      <c r="A42" s="36">
        <v>0</v>
      </c>
      <c r="B42" s="9"/>
      <c r="D42" s="20" t="s">
        <v>541</v>
      </c>
      <c r="E42" s="131">
        <v>2021</v>
      </c>
      <c r="F42" s="1291">
        <v>8913000</v>
      </c>
      <c r="G42" s="131">
        <v>2021</v>
      </c>
      <c r="H42" s="1685">
        <v>13637000</v>
      </c>
      <c r="I42" s="2140">
        <v>7554898.0000000009</v>
      </c>
      <c r="J42" s="28"/>
      <c r="K42" s="2141">
        <v>6435000</v>
      </c>
      <c r="L42" s="2142">
        <v>1943595</v>
      </c>
      <c r="M42" s="1320">
        <v>8378595</v>
      </c>
      <c r="N42" s="2143">
        <v>33515000</v>
      </c>
      <c r="O42" s="28"/>
      <c r="P42" s="2144">
        <v>149535000</v>
      </c>
      <c r="Q42" s="697">
        <v>140857244.41468346</v>
      </c>
      <c r="R42" s="1615">
        <v>290392244.41468346</v>
      </c>
      <c r="S42" s="2137">
        <v>2727055000</v>
      </c>
      <c r="T42" s="2137">
        <v>698875000</v>
      </c>
      <c r="U42" s="1685">
        <v>3425930000</v>
      </c>
      <c r="V42" s="2138">
        <v>0.20399570335646086</v>
      </c>
      <c r="W42" s="28"/>
      <c r="X42" s="2145">
        <v>83666296.875</v>
      </c>
      <c r="Y42" s="690">
        <v>205266850.47916666</v>
      </c>
      <c r="Z42" s="2146">
        <v>832462.5</v>
      </c>
      <c r="AA42" s="402"/>
      <c r="AB42" s="2145">
        <v>5596870.2005136982</v>
      </c>
      <c r="AC42" s="477">
        <v>520000000</v>
      </c>
      <c r="AD42" s="2155">
        <v>6.4999999999999997E-3</v>
      </c>
      <c r="AE42" s="454">
        <v>8976870.2005136982</v>
      </c>
      <c r="AF42" s="690">
        <v>345000</v>
      </c>
      <c r="AG42" s="5">
        <v>0</v>
      </c>
      <c r="AH42" s="2148">
        <v>81000</v>
      </c>
      <c r="AI42" s="550">
        <v>426000</v>
      </c>
      <c r="AJ42" s="1320">
        <v>9402870.2005136982</v>
      </c>
      <c r="AK42" s="775"/>
      <c r="AL42" s="2149">
        <v>4.4999999999999998E-2</v>
      </c>
      <c r="AM42" s="2150">
        <v>4.62E-3</v>
      </c>
      <c r="AN42" s="2151">
        <v>3.6762653498466108E-2</v>
      </c>
      <c r="AO42" s="28"/>
      <c r="AP42" s="2110">
        <v>2021</v>
      </c>
      <c r="AQ42" s="2152">
        <v>2.5000000000000001E-2</v>
      </c>
      <c r="AR42" s="2154">
        <v>2.5000000000000001E-2</v>
      </c>
      <c r="AS42" s="2080"/>
      <c r="AT42" s="2114">
        <v>-149535000</v>
      </c>
      <c r="AU42" s="2114">
        <v>149535000</v>
      </c>
      <c r="AV42" s="2114"/>
      <c r="AW42" s="2114">
        <v>0</v>
      </c>
      <c r="AX42" s="2080"/>
      <c r="AZ42" s="2110">
        <v>2021</v>
      </c>
      <c r="BA42" s="2127">
        <v>6435000</v>
      </c>
      <c r="BB42" s="2128">
        <v>1943595</v>
      </c>
      <c r="BC42" s="2129">
        <v>33515000</v>
      </c>
      <c r="BD42" s="2125">
        <v>106720000</v>
      </c>
      <c r="BE42" s="2130">
        <v>119051899.75000001</v>
      </c>
      <c r="BF42" s="2125">
        <v>42815000</v>
      </c>
      <c r="BG42" s="2126">
        <v>5893431.1499999994</v>
      </c>
      <c r="BH42" s="2131">
        <v>15911913.514683455</v>
      </c>
      <c r="BI42" s="2125">
        <v>2727055000</v>
      </c>
      <c r="BJ42" s="2126">
        <v>698875000</v>
      </c>
      <c r="BK42" s="2129">
        <v>83666296.875</v>
      </c>
      <c r="BL42" s="2132">
        <v>205266850.47916666</v>
      </c>
      <c r="BM42" s="2133">
        <v>832462.5</v>
      </c>
      <c r="BN42" s="2130">
        <v>0</v>
      </c>
      <c r="BO42" s="2130">
        <v>-388714.84375</v>
      </c>
      <c r="BP42" s="2129">
        <v>5596870.2005136982</v>
      </c>
      <c r="BQ42" s="2134">
        <v>6.4999999999999997E-3</v>
      </c>
      <c r="BR42" s="2132">
        <v>345000</v>
      </c>
      <c r="BS42" s="2135">
        <v>4.4999999999999998E-2</v>
      </c>
      <c r="BT42" s="2136">
        <v>4.62E-3</v>
      </c>
    </row>
    <row r="43" spans="1:72" s="20" customFormat="1">
      <c r="A43" s="36">
        <v>0</v>
      </c>
      <c r="B43" s="9"/>
      <c r="D43" s="20" t="s">
        <v>541</v>
      </c>
      <c r="E43" s="131">
        <v>2022</v>
      </c>
      <c r="F43" s="1291">
        <v>1945000</v>
      </c>
      <c r="G43" s="131">
        <v>2022</v>
      </c>
      <c r="H43" s="1685">
        <v>5429000</v>
      </c>
      <c r="I43" s="2140">
        <v>3007666.0000000005</v>
      </c>
      <c r="J43" s="28"/>
      <c r="K43" s="2141">
        <v>6855000</v>
      </c>
      <c r="L43" s="2142">
        <v>1664925</v>
      </c>
      <c r="M43" s="1320">
        <v>8519925</v>
      </c>
      <c r="N43" s="2143">
        <v>26660000</v>
      </c>
      <c r="O43" s="28"/>
      <c r="P43" s="2144">
        <v>156960000</v>
      </c>
      <c r="Q43" s="697">
        <v>132942980.52734908</v>
      </c>
      <c r="R43" s="1615">
        <v>289902980.52734911</v>
      </c>
      <c r="S43" s="2137">
        <v>2546570000</v>
      </c>
      <c r="T43" s="2137">
        <v>722400000</v>
      </c>
      <c r="U43" s="1685">
        <v>3268970000</v>
      </c>
      <c r="V43" s="2138">
        <v>0.22098703873085407</v>
      </c>
      <c r="W43" s="28"/>
      <c r="X43" s="2145">
        <v>83941100</v>
      </c>
      <c r="Y43" s="690">
        <v>211065167.02416667</v>
      </c>
      <c r="Z43" s="2146">
        <v>661087.5</v>
      </c>
      <c r="AA43" s="402"/>
      <c r="AB43" s="2145">
        <v>4782405.5272123283</v>
      </c>
      <c r="AC43" s="477">
        <v>520000000</v>
      </c>
      <c r="AD43" s="2155">
        <v>6.4999999999999997E-3</v>
      </c>
      <c r="AE43" s="454">
        <v>8162405.5272123283</v>
      </c>
      <c r="AF43" s="690">
        <v>345000</v>
      </c>
      <c r="AG43" s="5">
        <v>0</v>
      </c>
      <c r="AH43" s="2148">
        <v>81000</v>
      </c>
      <c r="AI43" s="550">
        <v>426000</v>
      </c>
      <c r="AJ43" s="1320">
        <v>8588405.5272123292</v>
      </c>
      <c r="AK43" s="775"/>
      <c r="AL43" s="2149">
        <v>4.4999999999999998E-2</v>
      </c>
      <c r="AM43" s="2150">
        <v>4.62E-3</v>
      </c>
      <c r="AN43" s="2151">
        <v>3.6076543376048112E-2</v>
      </c>
      <c r="AO43" s="28"/>
      <c r="AP43" s="2110">
        <v>2022</v>
      </c>
      <c r="AQ43" s="2152">
        <v>2.5000000000000001E-2</v>
      </c>
      <c r="AR43" s="2154">
        <v>2.5000000000000001E-2</v>
      </c>
      <c r="AS43" s="2080"/>
      <c r="AT43" s="2114">
        <v>-156960000</v>
      </c>
      <c r="AU43" s="2114">
        <v>156960000</v>
      </c>
      <c r="AV43" s="2114"/>
      <c r="AW43" s="2114">
        <v>0</v>
      </c>
      <c r="AZ43" s="2110">
        <v>2022</v>
      </c>
      <c r="BA43" s="2127">
        <v>6855000</v>
      </c>
      <c r="BB43" s="2128">
        <v>1664925</v>
      </c>
      <c r="BC43" s="2129">
        <v>26660000</v>
      </c>
      <c r="BD43" s="2125">
        <v>106430000</v>
      </c>
      <c r="BE43" s="2130">
        <v>113977921.75000001</v>
      </c>
      <c r="BF43" s="2125">
        <v>50530000</v>
      </c>
      <c r="BG43" s="2126">
        <v>5630215.7749999994</v>
      </c>
      <c r="BH43" s="2131">
        <v>13334843.002349064</v>
      </c>
      <c r="BI43" s="2125">
        <v>2546570000</v>
      </c>
      <c r="BJ43" s="2126">
        <v>722400000</v>
      </c>
      <c r="BK43" s="2129">
        <v>83941100</v>
      </c>
      <c r="BL43" s="2132">
        <v>211065167.02416667</v>
      </c>
      <c r="BM43" s="2133">
        <v>661087.5</v>
      </c>
      <c r="BN43" s="2130">
        <v>0</v>
      </c>
      <c r="BO43" s="2130">
        <v>0</v>
      </c>
      <c r="BP43" s="2129">
        <v>4782405.5272123283</v>
      </c>
      <c r="BQ43" s="2134">
        <v>6.4999999999999997E-3</v>
      </c>
      <c r="BR43" s="2132">
        <v>345000</v>
      </c>
      <c r="BS43" s="2135">
        <v>4.4999999999999998E-2</v>
      </c>
      <c r="BT43" s="2136">
        <v>4.62E-3</v>
      </c>
    </row>
    <row r="44" spans="1:72" s="20" customFormat="1">
      <c r="A44" s="36">
        <v>0</v>
      </c>
      <c r="B44" s="9"/>
      <c r="D44" s="20" t="s">
        <v>541</v>
      </c>
      <c r="E44" s="131">
        <v>2023</v>
      </c>
      <c r="F44" s="1291">
        <v>92000</v>
      </c>
      <c r="G44" s="131">
        <v>2023</v>
      </c>
      <c r="H44" s="1685">
        <v>1018500</v>
      </c>
      <c r="I44" s="2140">
        <v>564249</v>
      </c>
      <c r="J44" s="28"/>
      <c r="K44" s="2141">
        <v>1165000</v>
      </c>
      <c r="L44" s="2142">
        <v>1322175</v>
      </c>
      <c r="M44" s="1320">
        <v>2487175</v>
      </c>
      <c r="N44" s="2143">
        <v>25495000</v>
      </c>
      <c r="O44" s="28"/>
      <c r="P44" s="2144">
        <v>164070000</v>
      </c>
      <c r="Q44" s="697">
        <v>125712399.71474141</v>
      </c>
      <c r="R44" s="1615">
        <v>289782399.71474141</v>
      </c>
      <c r="S44" s="2137">
        <v>2368735000</v>
      </c>
      <c r="T44" s="2137">
        <v>736165000</v>
      </c>
      <c r="U44" s="1685">
        <v>3104900000</v>
      </c>
      <c r="V44" s="2138">
        <v>0.23709781313407841</v>
      </c>
      <c r="W44" s="28"/>
      <c r="X44" s="2145">
        <v>77145700</v>
      </c>
      <c r="Y44" s="690">
        <v>206148867.03666666</v>
      </c>
      <c r="Z44" s="2146">
        <v>631962.5</v>
      </c>
      <c r="AA44" s="402"/>
      <c r="AB44" s="2145">
        <v>4789678.3575342465</v>
      </c>
      <c r="AC44" s="477">
        <v>520000000</v>
      </c>
      <c r="AD44" s="2155">
        <v>6.4999999999999997E-3</v>
      </c>
      <c r="AE44" s="454">
        <v>8169678.3575342465</v>
      </c>
      <c r="AF44" s="690">
        <v>345000</v>
      </c>
      <c r="AG44" s="5">
        <v>0</v>
      </c>
      <c r="AH44" s="2148">
        <v>81000</v>
      </c>
      <c r="AI44" s="550">
        <v>426000</v>
      </c>
      <c r="AJ44" s="1320">
        <v>8595678.3575342465</v>
      </c>
      <c r="AK44" s="775"/>
      <c r="AL44" s="2149">
        <v>4.4999999999999998E-2</v>
      </c>
      <c r="AM44" s="2150">
        <v>4.62E-3</v>
      </c>
      <c r="AN44" s="2151">
        <v>3.5425990305645916E-2</v>
      </c>
      <c r="AO44" s="28"/>
      <c r="AP44" s="2110">
        <v>2023</v>
      </c>
      <c r="AQ44" s="2152">
        <v>2.5000000000000001E-2</v>
      </c>
      <c r="AR44" s="2154">
        <v>2.5000000000000001E-2</v>
      </c>
      <c r="AS44" s="2080"/>
      <c r="AT44" s="2114">
        <v>-164070000</v>
      </c>
      <c r="AU44" s="2114">
        <v>164070000</v>
      </c>
      <c r="AV44" s="2114"/>
      <c r="AW44" s="2114">
        <v>0</v>
      </c>
      <c r="AZ44" s="2110">
        <v>2023</v>
      </c>
      <c r="BA44" s="2127">
        <v>1165000</v>
      </c>
      <c r="BB44" s="2128">
        <v>1322175</v>
      </c>
      <c r="BC44" s="2129">
        <v>25495000</v>
      </c>
      <c r="BD44" s="2125">
        <v>111525000</v>
      </c>
      <c r="BE44" s="2130">
        <v>108682552.57000001</v>
      </c>
      <c r="BF44" s="2125">
        <v>52545000</v>
      </c>
      <c r="BG44" s="2126">
        <v>5381478.3250000002</v>
      </c>
      <c r="BH44" s="2131">
        <v>11648368.819741391</v>
      </c>
      <c r="BI44" s="2125">
        <v>2368735000</v>
      </c>
      <c r="BJ44" s="2126">
        <v>736165000</v>
      </c>
      <c r="BK44" s="2129">
        <v>77145700</v>
      </c>
      <c r="BL44" s="2132">
        <v>206148867.03666666</v>
      </c>
      <c r="BM44" s="2133">
        <v>631962.5</v>
      </c>
      <c r="BN44" s="2130">
        <v>0</v>
      </c>
      <c r="BO44" s="2130">
        <v>-6795400</v>
      </c>
      <c r="BP44" s="2129">
        <v>4789678.3575342465</v>
      </c>
      <c r="BQ44" s="2134">
        <v>6.4999999999999997E-3</v>
      </c>
      <c r="BR44" s="2132">
        <v>345000</v>
      </c>
      <c r="BS44" s="2135">
        <v>4.4999999999999998E-2</v>
      </c>
      <c r="BT44" s="2136">
        <v>4.62E-3</v>
      </c>
    </row>
    <row r="45" spans="1:72" s="20" customFormat="1">
      <c r="A45" s="36">
        <v>0</v>
      </c>
      <c r="B45" s="9"/>
      <c r="D45" s="20" t="s">
        <v>541</v>
      </c>
      <c r="E45" s="131">
        <v>2024</v>
      </c>
      <c r="F45" s="1291">
        <v>38000</v>
      </c>
      <c r="G45" s="131">
        <v>2024</v>
      </c>
      <c r="H45" s="1685">
        <v>65000</v>
      </c>
      <c r="I45" s="2140">
        <v>36010</v>
      </c>
      <c r="J45" s="28"/>
      <c r="K45" s="2141">
        <v>1225000</v>
      </c>
      <c r="L45" s="2142">
        <v>1263925</v>
      </c>
      <c r="M45" s="1320">
        <v>2488925</v>
      </c>
      <c r="N45" s="2143">
        <v>24270000</v>
      </c>
      <c r="O45" s="28"/>
      <c r="P45" s="2144">
        <v>165425000</v>
      </c>
      <c r="Q45" s="697">
        <v>118485036.73968692</v>
      </c>
      <c r="R45" s="1615">
        <v>283910036.73968691</v>
      </c>
      <c r="S45" s="2137">
        <v>2208625000</v>
      </c>
      <c r="T45" s="2137">
        <v>730850000</v>
      </c>
      <c r="U45" s="1685">
        <v>2939475000</v>
      </c>
      <c r="V45" s="2138">
        <v>0.24863283409452369</v>
      </c>
      <c r="W45" s="28"/>
      <c r="X45" s="2145">
        <v>65472709</v>
      </c>
      <c r="Y45" s="690">
        <v>193848475.8508333</v>
      </c>
      <c r="Z45" s="2146">
        <v>601337.5</v>
      </c>
      <c r="AA45" s="402"/>
      <c r="AB45" s="2145">
        <v>4428781.6539178062</v>
      </c>
      <c r="AC45" s="477">
        <v>520000000</v>
      </c>
      <c r="AD45" s="2155">
        <v>6.4999999999999997E-3</v>
      </c>
      <c r="AE45" s="454">
        <v>7808781.6539178062</v>
      </c>
      <c r="AF45" s="690">
        <v>322500</v>
      </c>
      <c r="AG45" s="5">
        <v>0</v>
      </c>
      <c r="AH45" s="2148">
        <v>81000</v>
      </c>
      <c r="AI45" s="550">
        <v>403500</v>
      </c>
      <c r="AJ45" s="1320">
        <v>8212281.6539178062</v>
      </c>
      <c r="AK45" s="775"/>
      <c r="AL45" s="2149">
        <v>4.4999999999999998E-2</v>
      </c>
      <c r="AM45" s="2150">
        <v>4.62E-3</v>
      </c>
      <c r="AN45" s="2151">
        <v>3.4960206159263131E-2</v>
      </c>
      <c r="AO45" s="28"/>
      <c r="AP45" s="2110">
        <v>2024</v>
      </c>
      <c r="AQ45" s="2152">
        <v>2.5000000000000001E-2</v>
      </c>
      <c r="AR45" s="2154">
        <v>2.5000000000000001E-2</v>
      </c>
      <c r="AS45" s="2080"/>
      <c r="AT45" s="2114">
        <v>-165425000</v>
      </c>
      <c r="AU45" s="2114">
        <v>165425000</v>
      </c>
      <c r="AV45" s="2114"/>
      <c r="AW45" s="2114">
        <v>0</v>
      </c>
      <c r="AZ45" s="2110">
        <v>2024</v>
      </c>
      <c r="BA45" s="2127">
        <v>1225000</v>
      </c>
      <c r="BB45" s="2128">
        <v>1263925</v>
      </c>
      <c r="BC45" s="2129">
        <v>24270000</v>
      </c>
      <c r="BD45" s="2125">
        <v>91260000</v>
      </c>
      <c r="BE45" s="2130">
        <v>103665013.29000001</v>
      </c>
      <c r="BF45" s="2125">
        <v>74165000</v>
      </c>
      <c r="BG45" s="2126">
        <v>4983607.6416666666</v>
      </c>
      <c r="BH45" s="2131">
        <v>9836415.8080202471</v>
      </c>
      <c r="BI45" s="2125">
        <v>2208625000</v>
      </c>
      <c r="BJ45" s="2126">
        <v>730850000</v>
      </c>
      <c r="BK45" s="2129">
        <v>65472709</v>
      </c>
      <c r="BL45" s="2132">
        <v>193848475.8508333</v>
      </c>
      <c r="BM45" s="2133">
        <v>601337.5</v>
      </c>
      <c r="BN45" s="2130">
        <v>0</v>
      </c>
      <c r="BO45" s="2130">
        <v>-11672991</v>
      </c>
      <c r="BP45" s="2129">
        <v>4428781.6539178062</v>
      </c>
      <c r="BQ45" s="2134">
        <v>6.4999999999999997E-3</v>
      </c>
      <c r="BR45" s="2132">
        <v>322500</v>
      </c>
      <c r="BS45" s="2135">
        <v>4.4999999999999998E-2</v>
      </c>
      <c r="BT45" s="2136">
        <v>4.62E-3</v>
      </c>
    </row>
    <row r="46" spans="1:72" s="20" customFormat="1">
      <c r="A46" s="36">
        <v>0</v>
      </c>
      <c r="B46" s="9"/>
      <c r="D46" s="20" t="s">
        <v>541</v>
      </c>
      <c r="E46" s="131">
        <v>2025</v>
      </c>
      <c r="F46" s="1291" t="s">
        <v>3346</v>
      </c>
      <c r="G46" s="131">
        <v>2025</v>
      </c>
      <c r="H46" s="1685">
        <v>38000</v>
      </c>
      <c r="I46" s="2140">
        <v>21052.000000000004</v>
      </c>
      <c r="J46" s="28"/>
      <c r="K46" s="2141">
        <v>1285000</v>
      </c>
      <c r="L46" s="2142">
        <v>1202675</v>
      </c>
      <c r="M46" s="1320">
        <v>2487675</v>
      </c>
      <c r="N46" s="2143">
        <v>22985000</v>
      </c>
      <c r="O46" s="28"/>
      <c r="P46" s="2144">
        <v>155325000</v>
      </c>
      <c r="Q46" s="697">
        <v>111534983.46582599</v>
      </c>
      <c r="R46" s="1615">
        <v>266859983.46582597</v>
      </c>
      <c r="S46" s="2137">
        <v>2048295000</v>
      </c>
      <c r="T46" s="2137">
        <v>735855000</v>
      </c>
      <c r="U46" s="1685">
        <v>2784150000</v>
      </c>
      <c r="V46" s="2138">
        <v>0.26430149237648831</v>
      </c>
      <c r="W46" s="28"/>
      <c r="X46" s="2145">
        <v>65143509</v>
      </c>
      <c r="Y46" s="690">
        <v>199020045.75749999</v>
      </c>
      <c r="Z46" s="2146">
        <v>569212.5</v>
      </c>
      <c r="AA46" s="402"/>
      <c r="AB46" s="2145">
        <v>4337642.9409862999</v>
      </c>
      <c r="AC46" s="477">
        <v>520000000</v>
      </c>
      <c r="AD46" s="2155">
        <v>6.4999999999999997E-3</v>
      </c>
      <c r="AE46" s="454">
        <v>7717642.9409862999</v>
      </c>
      <c r="AF46" s="690">
        <v>322500</v>
      </c>
      <c r="AG46" s="5">
        <v>0</v>
      </c>
      <c r="AH46" s="2148">
        <v>81000</v>
      </c>
      <c r="AI46" s="550">
        <v>403500</v>
      </c>
      <c r="AJ46" s="1320">
        <v>8121142.9409862999</v>
      </c>
      <c r="AK46" s="775"/>
      <c r="AL46" s="2149">
        <v>4.4999999999999998E-2</v>
      </c>
      <c r="AM46" s="2150">
        <v>4.62E-3</v>
      </c>
      <c r="AN46" s="2151">
        <v>3.4327505737837403E-2</v>
      </c>
      <c r="AO46" s="28"/>
      <c r="AP46" s="2110">
        <v>2025</v>
      </c>
      <c r="AQ46" s="2152">
        <v>2.5000000000000001E-2</v>
      </c>
      <c r="AR46" s="2154">
        <v>2.5000000000000001E-2</v>
      </c>
      <c r="AS46" s="2080"/>
      <c r="AT46" s="2114">
        <v>-155325000</v>
      </c>
      <c r="AU46" s="2114">
        <v>155325000</v>
      </c>
      <c r="AV46" s="2114"/>
      <c r="AW46" s="2114">
        <v>0</v>
      </c>
      <c r="AZ46" s="2110">
        <v>2025</v>
      </c>
      <c r="BA46" s="2127">
        <v>1285000</v>
      </c>
      <c r="BB46" s="2128">
        <v>1202675</v>
      </c>
      <c r="BC46" s="2129">
        <v>22985000</v>
      </c>
      <c r="BD46" s="2125">
        <v>87995000</v>
      </c>
      <c r="BE46" s="2130">
        <v>99083583.560000002</v>
      </c>
      <c r="BF46" s="2125">
        <v>67330000</v>
      </c>
      <c r="BG46" s="2126">
        <v>4600606.5666666655</v>
      </c>
      <c r="BH46" s="2131">
        <v>7850793.3391593201</v>
      </c>
      <c r="BI46" s="2125">
        <v>2048295000</v>
      </c>
      <c r="BJ46" s="2126">
        <v>735855000</v>
      </c>
      <c r="BK46" s="2129">
        <v>65143509</v>
      </c>
      <c r="BL46" s="2132">
        <v>199020045.75749999</v>
      </c>
      <c r="BM46" s="2133">
        <v>569212.5</v>
      </c>
      <c r="BN46" s="2130">
        <v>0</v>
      </c>
      <c r="BO46" s="2130">
        <v>-329200</v>
      </c>
      <c r="BP46" s="2129">
        <v>4337642.9409862999</v>
      </c>
      <c r="BQ46" s="2134">
        <v>6.4999999999999997E-3</v>
      </c>
      <c r="BR46" s="2132">
        <v>322500</v>
      </c>
      <c r="BS46" s="2135">
        <v>4.4999999999999998E-2</v>
      </c>
      <c r="BT46" s="2136">
        <v>4.62E-3</v>
      </c>
    </row>
    <row r="47" spans="1:72" s="20" customFormat="1">
      <c r="A47" s="36">
        <v>0</v>
      </c>
      <c r="B47" s="9"/>
      <c r="D47" s="20" t="s">
        <v>541</v>
      </c>
      <c r="E47" s="131">
        <v>2026</v>
      </c>
      <c r="F47" s="1291" t="s">
        <v>3346</v>
      </c>
      <c r="G47" s="131">
        <v>2026</v>
      </c>
      <c r="H47" s="1685"/>
      <c r="I47" s="2140">
        <v>0</v>
      </c>
      <c r="J47" s="28"/>
      <c r="K47" s="2141">
        <v>1350000</v>
      </c>
      <c r="L47" s="2142">
        <v>1138425</v>
      </c>
      <c r="M47" s="1320">
        <v>2488425</v>
      </c>
      <c r="N47" s="2143">
        <v>21635000</v>
      </c>
      <c r="O47" s="28"/>
      <c r="P47" s="2144">
        <v>161665000</v>
      </c>
      <c r="Q47" s="697">
        <v>104459850.27313955</v>
      </c>
      <c r="R47" s="1615">
        <v>266124850.27313954</v>
      </c>
      <c r="S47" s="2137">
        <v>1885250000</v>
      </c>
      <c r="T47" s="2137">
        <v>737235000</v>
      </c>
      <c r="U47" s="1685">
        <v>2622485000</v>
      </c>
      <c r="V47" s="2138">
        <v>0.28112076904157696</v>
      </c>
      <c r="W47" s="28"/>
      <c r="X47" s="2145">
        <v>64801409</v>
      </c>
      <c r="Y47" s="690">
        <v>198472385.65416664</v>
      </c>
      <c r="Z47" s="2146">
        <v>535462.5</v>
      </c>
      <c r="AA47" s="402"/>
      <c r="AB47" s="2145">
        <v>3902799.0150410961</v>
      </c>
      <c r="AC47" s="477">
        <v>520000000</v>
      </c>
      <c r="AD47" s="2155">
        <v>6.4999999999999997E-3</v>
      </c>
      <c r="AE47" s="454">
        <v>7282799.0150410961</v>
      </c>
      <c r="AF47" s="690">
        <v>322500</v>
      </c>
      <c r="AG47" s="5">
        <v>0</v>
      </c>
      <c r="AH47" s="2148">
        <v>81000</v>
      </c>
      <c r="AI47" s="550">
        <v>403500</v>
      </c>
      <c r="AJ47" s="1320">
        <v>7686299.0150410961</v>
      </c>
      <c r="AK47" s="775"/>
      <c r="AL47" s="2149">
        <v>4.4999999999999998E-2</v>
      </c>
      <c r="AM47" s="2150">
        <v>4.62E-3</v>
      </c>
      <c r="AN47" s="2151">
        <v>3.3648343346101117E-2</v>
      </c>
      <c r="AO47" s="28"/>
      <c r="AP47" s="2110">
        <v>2026</v>
      </c>
      <c r="AQ47" s="2152">
        <v>2.5000000000000001E-2</v>
      </c>
      <c r="AR47" s="2154">
        <v>2.5000000000000001E-2</v>
      </c>
      <c r="AS47" s="2080"/>
      <c r="AT47" s="2114">
        <v>-161665000</v>
      </c>
      <c r="AU47" s="2114">
        <v>161665000</v>
      </c>
      <c r="AV47" s="2114"/>
      <c r="AW47" s="2114">
        <v>0</v>
      </c>
      <c r="AZ47" s="2110">
        <v>2026</v>
      </c>
      <c r="BA47" s="2127">
        <v>1350000</v>
      </c>
      <c r="BB47" s="2128">
        <v>1138425</v>
      </c>
      <c r="BC47" s="2129">
        <v>21635000</v>
      </c>
      <c r="BD47" s="2125">
        <v>87275000</v>
      </c>
      <c r="BE47" s="2130">
        <v>94510096.079999998</v>
      </c>
      <c r="BF47" s="2125">
        <v>74390000</v>
      </c>
      <c r="BG47" s="2126">
        <v>4187147.8666666672</v>
      </c>
      <c r="BH47" s="2131">
        <v>5762606.3264728989</v>
      </c>
      <c r="BI47" s="2125">
        <v>1885250000</v>
      </c>
      <c r="BJ47" s="2126">
        <v>737235000</v>
      </c>
      <c r="BK47" s="2129">
        <v>64801409</v>
      </c>
      <c r="BL47" s="2132">
        <v>198472385.65416664</v>
      </c>
      <c r="BM47" s="2133">
        <v>535462.5</v>
      </c>
      <c r="BN47" s="2130">
        <v>0</v>
      </c>
      <c r="BO47" s="2130">
        <v>-342100</v>
      </c>
      <c r="BP47" s="2129">
        <v>3902799.0150410961</v>
      </c>
      <c r="BQ47" s="2134">
        <v>6.4999999999999997E-3</v>
      </c>
      <c r="BR47" s="2132">
        <v>322500</v>
      </c>
      <c r="BS47" s="2135">
        <v>4.4999999999999998E-2</v>
      </c>
      <c r="BT47" s="2136">
        <v>4.62E-3</v>
      </c>
    </row>
    <row r="48" spans="1:72" s="20" customFormat="1">
      <c r="A48" s="36">
        <v>0</v>
      </c>
      <c r="B48" s="9"/>
      <c r="D48" s="20" t="s">
        <v>541</v>
      </c>
      <c r="E48" s="131">
        <v>2027</v>
      </c>
      <c r="F48" s="1291" t="s">
        <v>3346</v>
      </c>
      <c r="G48" s="131">
        <v>2027</v>
      </c>
      <c r="H48" s="1685"/>
      <c r="I48" s="2140">
        <v>0</v>
      </c>
      <c r="J48" s="28"/>
      <c r="K48" s="2141">
        <v>1415000</v>
      </c>
      <c r="L48" s="2142">
        <v>1070925</v>
      </c>
      <c r="M48" s="1320">
        <v>2485925</v>
      </c>
      <c r="N48" s="2143">
        <v>20220000</v>
      </c>
      <c r="O48" s="28"/>
      <c r="P48" s="2144">
        <v>168085000</v>
      </c>
      <c r="Q48" s="697">
        <v>97558619.512132987</v>
      </c>
      <c r="R48" s="1615">
        <v>265643619.512133</v>
      </c>
      <c r="S48" s="2137">
        <v>1732355000</v>
      </c>
      <c r="T48" s="2137">
        <v>722045000</v>
      </c>
      <c r="U48" s="1685">
        <v>2454400000</v>
      </c>
      <c r="V48" s="2138">
        <v>0.29418391460234683</v>
      </c>
      <c r="W48" s="28"/>
      <c r="X48" s="2145">
        <v>64446109</v>
      </c>
      <c r="Y48" s="690">
        <v>201954087.86500001</v>
      </c>
      <c r="Z48" s="2146">
        <v>500087.5</v>
      </c>
      <c r="AA48" s="402"/>
      <c r="AB48" s="2145">
        <v>4111134.2297808216</v>
      </c>
      <c r="AC48" s="477">
        <v>520000000</v>
      </c>
      <c r="AD48" s="2155">
        <v>6.4999999999999997E-3</v>
      </c>
      <c r="AE48" s="454">
        <v>7491134.2297808211</v>
      </c>
      <c r="AF48" s="690">
        <v>322500</v>
      </c>
      <c r="AG48" s="5">
        <v>0</v>
      </c>
      <c r="AH48" s="2148">
        <v>81000</v>
      </c>
      <c r="AI48" s="550">
        <v>403500</v>
      </c>
      <c r="AJ48" s="1320">
        <v>7894634.2297808211</v>
      </c>
      <c r="AK48" s="775"/>
      <c r="AL48" s="2149">
        <v>4.4999999999999998E-2</v>
      </c>
      <c r="AM48" s="2150">
        <v>4.62E-3</v>
      </c>
      <c r="AN48" s="2151">
        <v>3.3120853528357232E-2</v>
      </c>
      <c r="AO48" s="28"/>
      <c r="AP48" s="2110">
        <v>2027</v>
      </c>
      <c r="AQ48" s="2152">
        <v>2.5000000000000001E-2</v>
      </c>
      <c r="AR48" s="2154">
        <v>2.5000000000000001E-2</v>
      </c>
      <c r="AS48" s="2080"/>
      <c r="AT48" s="2114">
        <v>-168085000</v>
      </c>
      <c r="AU48" s="2114">
        <v>168085000</v>
      </c>
      <c r="AV48" s="2114"/>
      <c r="AW48" s="2114">
        <v>0</v>
      </c>
      <c r="AZ48" s="2110">
        <v>2027</v>
      </c>
      <c r="BA48" s="2127">
        <v>1415000</v>
      </c>
      <c r="BB48" s="2128">
        <v>1070925</v>
      </c>
      <c r="BC48" s="2129">
        <v>20220000</v>
      </c>
      <c r="BD48" s="2125">
        <v>91725000</v>
      </c>
      <c r="BE48" s="2130">
        <v>89959408.120000005</v>
      </c>
      <c r="BF48" s="2125">
        <v>76360000</v>
      </c>
      <c r="BG48" s="2126">
        <v>3762285.4083333332</v>
      </c>
      <c r="BH48" s="2131">
        <v>3836925.9837996578</v>
      </c>
      <c r="BI48" s="2125">
        <v>1732355000</v>
      </c>
      <c r="BJ48" s="2126">
        <v>722045000</v>
      </c>
      <c r="BK48" s="2129">
        <v>64446109</v>
      </c>
      <c r="BL48" s="2132">
        <v>201954087.86500001</v>
      </c>
      <c r="BM48" s="2133">
        <v>500087.5</v>
      </c>
      <c r="BN48" s="2130">
        <v>0</v>
      </c>
      <c r="BO48" s="2130">
        <v>-355300</v>
      </c>
      <c r="BP48" s="2129">
        <v>4111134.2297808216</v>
      </c>
      <c r="BQ48" s="2134">
        <v>6.4999999999999997E-3</v>
      </c>
      <c r="BR48" s="2132">
        <v>322500</v>
      </c>
      <c r="BS48" s="2135">
        <v>4.4999999999999998E-2</v>
      </c>
      <c r="BT48" s="2136">
        <v>4.62E-3</v>
      </c>
    </row>
    <row r="49" spans="1:72" s="20" customFormat="1">
      <c r="A49" s="36">
        <v>0</v>
      </c>
      <c r="B49" s="9"/>
      <c r="D49" s="20" t="s">
        <v>541</v>
      </c>
      <c r="E49" s="131">
        <v>2028</v>
      </c>
      <c r="F49" s="1291" t="s">
        <v>3346</v>
      </c>
      <c r="G49" s="131">
        <v>2028</v>
      </c>
      <c r="H49" s="1685"/>
      <c r="I49" s="2140">
        <v>0</v>
      </c>
      <c r="J49" s="28"/>
      <c r="K49" s="2141">
        <v>1485000</v>
      </c>
      <c r="L49" s="2142">
        <v>1000175</v>
      </c>
      <c r="M49" s="1320">
        <v>2485175</v>
      </c>
      <c r="N49" s="2143">
        <v>18735000</v>
      </c>
      <c r="O49" s="28"/>
      <c r="P49" s="2144">
        <v>170945000</v>
      </c>
      <c r="Q49" s="697">
        <v>90688335.425879627</v>
      </c>
      <c r="R49" s="1615">
        <v>261633335.42587963</v>
      </c>
      <c r="S49" s="2137">
        <v>1576210000</v>
      </c>
      <c r="T49" s="2137">
        <v>707245000</v>
      </c>
      <c r="U49" s="1685">
        <v>2283455000</v>
      </c>
      <c r="V49" s="2138">
        <v>0.30972583212719323</v>
      </c>
      <c r="W49" s="28"/>
      <c r="X49" s="2145">
        <v>57028807.572916664</v>
      </c>
      <c r="Y49" s="690">
        <v>150931945.125</v>
      </c>
      <c r="Z49" s="2146">
        <v>462962.5</v>
      </c>
      <c r="AA49" s="402"/>
      <c r="AB49" s="2145">
        <v>3589238.4815068482</v>
      </c>
      <c r="AC49" s="477">
        <v>520000000</v>
      </c>
      <c r="AD49" s="2155">
        <v>6.4999999999999997E-3</v>
      </c>
      <c r="AE49" s="454">
        <v>6969238.4815068487</v>
      </c>
      <c r="AF49" s="690">
        <v>322500</v>
      </c>
      <c r="AG49" s="5">
        <v>0</v>
      </c>
      <c r="AH49" s="2148">
        <v>81000</v>
      </c>
      <c r="AI49" s="550">
        <v>403500</v>
      </c>
      <c r="AJ49" s="1320">
        <v>7372738.4815068487</v>
      </c>
      <c r="AK49" s="775"/>
      <c r="AL49" s="2149">
        <v>4.4999999999999998E-2</v>
      </c>
      <c r="AM49" s="2150">
        <v>4.62E-3</v>
      </c>
      <c r="AN49" s="2151">
        <v>3.2493270898703935E-2</v>
      </c>
      <c r="AO49" s="28"/>
      <c r="AP49" s="2110">
        <v>2028</v>
      </c>
      <c r="AQ49" s="2152">
        <v>2.5000000000000001E-2</v>
      </c>
      <c r="AR49" s="2154">
        <v>2.5000000000000001E-2</v>
      </c>
      <c r="AS49" s="2080"/>
      <c r="AT49" s="2114">
        <v>-170945000</v>
      </c>
      <c r="AU49" s="2114">
        <v>170945000</v>
      </c>
      <c r="AV49" s="2114"/>
      <c r="AW49" s="2114">
        <v>0</v>
      </c>
      <c r="AZ49" s="2110">
        <v>2028</v>
      </c>
      <c r="BA49" s="2127">
        <v>1485000</v>
      </c>
      <c r="BB49" s="2128">
        <v>1000175</v>
      </c>
      <c r="BC49" s="2129">
        <v>18735000</v>
      </c>
      <c r="BD49" s="2125">
        <v>92605000</v>
      </c>
      <c r="BE49" s="2130">
        <v>85273402.519999996</v>
      </c>
      <c r="BF49" s="2125">
        <v>78340000</v>
      </c>
      <c r="BG49" s="2126">
        <v>3328249.1999999993</v>
      </c>
      <c r="BH49" s="2131">
        <v>2086683.7058796235</v>
      </c>
      <c r="BI49" s="2125">
        <v>1576210000</v>
      </c>
      <c r="BJ49" s="2126">
        <v>707245000</v>
      </c>
      <c r="BK49" s="2129">
        <v>57028807.572916664</v>
      </c>
      <c r="BL49" s="2132">
        <v>150931945.125</v>
      </c>
      <c r="BM49" s="2133">
        <v>462962.5</v>
      </c>
      <c r="BN49" s="2130">
        <v>0</v>
      </c>
      <c r="BO49" s="2130">
        <v>-7417301.4270833358</v>
      </c>
      <c r="BP49" s="2129">
        <v>3589238.4815068482</v>
      </c>
      <c r="BQ49" s="2134">
        <v>6.4999999999999997E-3</v>
      </c>
      <c r="BR49" s="2132">
        <v>322500</v>
      </c>
      <c r="BS49" s="2135">
        <v>4.4999999999999998E-2</v>
      </c>
      <c r="BT49" s="2136">
        <v>4.62E-3</v>
      </c>
    </row>
    <row r="50" spans="1:72" s="20" customFormat="1">
      <c r="A50" s="36">
        <v>0</v>
      </c>
      <c r="B50" s="9"/>
      <c r="D50" s="20" t="s">
        <v>541</v>
      </c>
      <c r="E50" s="131">
        <v>2029</v>
      </c>
      <c r="F50" s="1291" t="s">
        <v>3346</v>
      </c>
      <c r="G50" s="131">
        <v>2029</v>
      </c>
      <c r="H50" s="1685"/>
      <c r="I50" s="2140">
        <v>0</v>
      </c>
      <c r="J50" s="28"/>
      <c r="K50" s="2141">
        <v>1710000</v>
      </c>
      <c r="L50" s="2142">
        <v>925925</v>
      </c>
      <c r="M50" s="1320">
        <v>2635925</v>
      </c>
      <c r="N50" s="2143">
        <v>17025000</v>
      </c>
      <c r="O50" s="28"/>
      <c r="P50" s="2144">
        <v>115285000</v>
      </c>
      <c r="Q50" s="697">
        <v>84979296.323459819</v>
      </c>
      <c r="R50" s="1615">
        <v>200264296.3234598</v>
      </c>
      <c r="S50" s="2137">
        <v>1455775000</v>
      </c>
      <c r="T50" s="2137">
        <v>712395000</v>
      </c>
      <c r="U50" s="1615">
        <v>2168170000</v>
      </c>
      <c r="V50" s="2138">
        <v>0.32856971547434011</v>
      </c>
      <c r="W50" s="28"/>
      <c r="X50" s="2145">
        <v>57430067.403125003</v>
      </c>
      <c r="Y50" s="690">
        <v>202589844.655</v>
      </c>
      <c r="Z50" s="2146">
        <v>420212.5</v>
      </c>
      <c r="AA50" s="402"/>
      <c r="AB50" s="2145">
        <v>3837392.8565068487</v>
      </c>
      <c r="AC50" s="477">
        <v>520000000</v>
      </c>
      <c r="AD50" s="2155">
        <v>6.4999999999999997E-3</v>
      </c>
      <c r="AE50" s="454">
        <v>7217392.8565068487</v>
      </c>
      <c r="AF50" s="690">
        <v>322500</v>
      </c>
      <c r="AG50" s="5">
        <v>0</v>
      </c>
      <c r="AH50" s="2148">
        <v>81000</v>
      </c>
      <c r="AI50" s="550">
        <v>403500</v>
      </c>
      <c r="AJ50" s="1320">
        <v>7620892.8565068487</v>
      </c>
      <c r="AK50" s="775"/>
      <c r="AL50" s="2149">
        <v>4.4999999999999998E-2</v>
      </c>
      <c r="AM50" s="2150">
        <v>4.62E-3</v>
      </c>
      <c r="AN50" s="2151">
        <v>3.173235488914615E-2</v>
      </c>
      <c r="AO50" s="28"/>
      <c r="AP50" s="2110">
        <v>2029</v>
      </c>
      <c r="AQ50" s="2152">
        <v>2.5000000000000001E-2</v>
      </c>
      <c r="AR50" s="2154">
        <v>2.5000000000000001E-2</v>
      </c>
      <c r="AS50" s="2080"/>
      <c r="AT50" s="2114">
        <v>-115285000</v>
      </c>
      <c r="AU50" s="2114">
        <v>115285000</v>
      </c>
      <c r="AV50" s="2114"/>
      <c r="AW50" s="2114">
        <v>0</v>
      </c>
      <c r="AZ50" s="2110">
        <v>2029</v>
      </c>
      <c r="BA50" s="2127">
        <v>1710000</v>
      </c>
      <c r="BB50" s="2128">
        <v>925925</v>
      </c>
      <c r="BC50" s="2129">
        <v>17025000</v>
      </c>
      <c r="BD50" s="2125">
        <v>102465000</v>
      </c>
      <c r="BE50" s="2130">
        <v>80229870.820000008</v>
      </c>
      <c r="BF50" s="2125">
        <v>12820000</v>
      </c>
      <c r="BG50" s="2126">
        <v>3236114.3500000006</v>
      </c>
      <c r="BH50" s="2131">
        <v>1513311.1534598165</v>
      </c>
      <c r="BI50" s="2125">
        <v>1455775000</v>
      </c>
      <c r="BJ50" s="2126">
        <v>712395000</v>
      </c>
      <c r="BK50" s="2129">
        <v>57430067.403125003</v>
      </c>
      <c r="BL50" s="2132">
        <v>202589844.655</v>
      </c>
      <c r="BM50" s="2133">
        <v>420212.5</v>
      </c>
      <c r="BN50" s="2130">
        <v>0</v>
      </c>
      <c r="BO50" s="2130">
        <v>0</v>
      </c>
      <c r="BP50" s="2129">
        <v>3837392.8565068487</v>
      </c>
      <c r="BQ50" s="2134">
        <v>6.4999999999999997E-3</v>
      </c>
      <c r="BR50" s="2132">
        <v>322500</v>
      </c>
      <c r="BS50" s="2135">
        <v>4.4999999999999998E-2</v>
      </c>
      <c r="BT50" s="2136">
        <v>4.62E-3</v>
      </c>
    </row>
    <row r="51" spans="1:72" s="20" customFormat="1">
      <c r="A51" s="36">
        <v>0</v>
      </c>
      <c r="B51" s="9"/>
      <c r="D51" s="20" t="s">
        <v>541</v>
      </c>
      <c r="E51" s="132">
        <v>2030</v>
      </c>
      <c r="F51" s="132"/>
      <c r="G51" s="132">
        <v>2030</v>
      </c>
      <c r="H51" s="1691"/>
      <c r="I51" s="2157">
        <v>0</v>
      </c>
      <c r="J51" s="28"/>
      <c r="K51" s="2158">
        <v>1790000</v>
      </c>
      <c r="L51" s="2159">
        <v>840425</v>
      </c>
      <c r="M51" s="1334">
        <v>2630425</v>
      </c>
      <c r="N51" s="2160">
        <v>15235000</v>
      </c>
      <c r="O51" s="28"/>
      <c r="P51" s="2144">
        <v>183965000</v>
      </c>
      <c r="Q51" s="2161">
        <v>78286287.540805712</v>
      </c>
      <c r="R51" s="1634">
        <v>262251287.5408057</v>
      </c>
      <c r="S51" s="2162">
        <v>1307515000</v>
      </c>
      <c r="T51" s="2162">
        <v>676690000</v>
      </c>
      <c r="U51" s="1634">
        <v>1984205000</v>
      </c>
      <c r="V51" s="2163">
        <v>0.34103835037206337</v>
      </c>
      <c r="W51" s="28"/>
      <c r="X51" s="2164">
        <v>58126260.956249997</v>
      </c>
      <c r="Y51" s="2165">
        <v>205635575.09</v>
      </c>
      <c r="Z51" s="2166">
        <v>379625</v>
      </c>
      <c r="AA51" s="402"/>
      <c r="AB51" s="2164">
        <v>3410410.2535616443</v>
      </c>
      <c r="AC51" s="547">
        <v>520000000</v>
      </c>
      <c r="AD51" s="2167">
        <v>6.4999999999999997E-3</v>
      </c>
      <c r="AE51" s="532">
        <v>6790410.2535616439</v>
      </c>
      <c r="AF51" s="2165">
        <v>277500</v>
      </c>
      <c r="AG51" s="295">
        <v>0</v>
      </c>
      <c r="AH51" s="2168">
        <v>81000</v>
      </c>
      <c r="AI51" s="1761">
        <v>358500</v>
      </c>
      <c r="AJ51" s="1334">
        <v>7148910.2535616439</v>
      </c>
      <c r="AK51" s="775"/>
      <c r="AL51" s="2149">
        <v>4.4999999999999998E-2</v>
      </c>
      <c r="AM51" s="2150">
        <v>4.62E-3</v>
      </c>
      <c r="AN51" s="2151">
        <v>3.1228871411976084E-2</v>
      </c>
      <c r="AO51" s="28"/>
      <c r="AP51" s="2110">
        <v>2030</v>
      </c>
      <c r="AQ51" s="2152">
        <v>2.5000000000000001E-2</v>
      </c>
      <c r="AR51" s="2154">
        <v>2.5000000000000001E-2</v>
      </c>
      <c r="AS51" s="2080"/>
      <c r="AT51" s="2114">
        <v>-183965000</v>
      </c>
      <c r="AU51" s="2114">
        <v>183965000</v>
      </c>
      <c r="AV51" s="2114"/>
      <c r="AW51" s="2114">
        <v>0</v>
      </c>
      <c r="AZ51" s="2169">
        <v>2030</v>
      </c>
      <c r="BA51" s="2170">
        <v>1790000</v>
      </c>
      <c r="BB51" s="2171">
        <v>840425</v>
      </c>
      <c r="BC51" s="2172">
        <v>15235000</v>
      </c>
      <c r="BD51" s="2173">
        <v>124675000</v>
      </c>
      <c r="BE51" s="2174">
        <v>74383591.870000005</v>
      </c>
      <c r="BF51" s="2173">
        <v>59290000</v>
      </c>
      <c r="BG51" s="2175">
        <v>2967430.55</v>
      </c>
      <c r="BH51" s="2176">
        <v>935265.12080570788</v>
      </c>
      <c r="BI51" s="2173">
        <v>1307515000</v>
      </c>
      <c r="BJ51" s="2175">
        <v>676690000</v>
      </c>
      <c r="BK51" s="2172">
        <v>58126260.956249997</v>
      </c>
      <c r="BL51" s="2177">
        <v>205635575.09</v>
      </c>
      <c r="BM51" s="2178">
        <v>379625</v>
      </c>
      <c r="BN51" s="2174">
        <v>0</v>
      </c>
      <c r="BO51" s="2174">
        <v>0</v>
      </c>
      <c r="BP51" s="2172">
        <v>3410410.2535616443</v>
      </c>
      <c r="BQ51" s="2179">
        <v>6.4999999999999997E-3</v>
      </c>
      <c r="BR51" s="2177">
        <v>277500</v>
      </c>
      <c r="BS51" s="2180">
        <v>4.4999999999999998E-2</v>
      </c>
      <c r="BT51" s="2181">
        <v>4.62E-3</v>
      </c>
    </row>
    <row r="52" spans="1:72">
      <c r="P52" s="73"/>
      <c r="Q52" s="73"/>
      <c r="R52" s="73"/>
      <c r="S52" s="73"/>
      <c r="T52" s="73"/>
      <c r="AL52" s="2182">
        <v>4.4999999999999998E-2</v>
      </c>
      <c r="AM52" s="2182">
        <v>4.62E-3</v>
      </c>
      <c r="AR52" s="28"/>
      <c r="AS52" s="2080"/>
      <c r="AT52" s="28"/>
      <c r="AU52" s="28"/>
      <c r="AV52" s="28"/>
    </row>
    <row r="53" spans="1:72">
      <c r="B53" s="36"/>
      <c r="P53" s="73"/>
      <c r="Q53" s="73"/>
      <c r="R53" s="73"/>
      <c r="S53" s="73"/>
      <c r="T53" s="73"/>
      <c r="AF53" s="972"/>
      <c r="AL53" s="2182">
        <v>4.4999999999999998E-2</v>
      </c>
      <c r="AM53" s="2182">
        <v>4.62E-3</v>
      </c>
      <c r="AR53" s="28"/>
      <c r="AS53" s="28"/>
      <c r="AT53" s="28"/>
      <c r="AU53" s="28"/>
      <c r="AV53" s="28"/>
    </row>
    <row r="54" spans="1:72">
      <c r="P54" s="73"/>
      <c r="Q54" s="73"/>
      <c r="R54" s="73"/>
      <c r="S54" s="73"/>
      <c r="T54" s="73"/>
      <c r="AL54" s="2182">
        <v>4.4999999999999998E-2</v>
      </c>
      <c r="AM54" s="2182">
        <v>4.62E-3</v>
      </c>
      <c r="AR54" s="28"/>
      <c r="AS54" s="28"/>
      <c r="AT54" s="28"/>
      <c r="AU54" s="28"/>
      <c r="AV54" s="28"/>
    </row>
    <row r="55" spans="1:72">
      <c r="P55" s="73"/>
      <c r="Q55" s="73"/>
      <c r="R55" s="73"/>
      <c r="S55" s="73"/>
      <c r="T55" s="73"/>
      <c r="AL55" s="2182">
        <v>4.4999999999999998E-2</v>
      </c>
      <c r="AM55" s="2182">
        <v>4.62E-3</v>
      </c>
      <c r="AR55" s="28"/>
      <c r="AS55" s="28"/>
      <c r="AT55" s="28"/>
      <c r="AU55" s="28"/>
      <c r="AV55" s="28"/>
    </row>
    <row r="56" spans="1:72">
      <c r="P56" s="73"/>
      <c r="Q56" s="73"/>
      <c r="R56" s="73"/>
      <c r="S56" s="73"/>
      <c r="T56" s="73"/>
      <c r="AL56" s="2182">
        <v>4.4999999999999998E-2</v>
      </c>
      <c r="AM56" s="2182">
        <v>4.62E-3</v>
      </c>
      <c r="AR56" s="28"/>
      <c r="AS56" s="28"/>
      <c r="AT56" s="28"/>
      <c r="AU56" s="28"/>
      <c r="AV56" s="28"/>
    </row>
    <row r="57" spans="1:72">
      <c r="P57" s="73"/>
      <c r="Q57" s="73"/>
      <c r="R57" s="73"/>
      <c r="S57" s="73"/>
      <c r="T57" s="73"/>
      <c r="AL57" s="2182">
        <v>4.4999999999999998E-2</v>
      </c>
      <c r="AM57" s="2182">
        <v>4.62E-3</v>
      </c>
      <c r="AR57" s="28"/>
      <c r="AS57" s="28"/>
      <c r="AT57" s="28"/>
      <c r="AU57" s="28"/>
      <c r="AV57" s="28"/>
    </row>
    <row r="58" spans="1:72">
      <c r="P58" s="73"/>
      <c r="Q58" s="73"/>
      <c r="R58" s="73"/>
      <c r="S58" s="73"/>
      <c r="T58" s="73"/>
      <c r="AL58" s="2182">
        <v>4.4999999999999998E-2</v>
      </c>
      <c r="AM58" s="2182">
        <v>4.62E-3</v>
      </c>
      <c r="AR58" s="28"/>
      <c r="AS58" s="28"/>
      <c r="AT58" s="28"/>
      <c r="AU58" s="28"/>
      <c r="AV58" s="28"/>
    </row>
    <row r="59" spans="1:72">
      <c r="P59" s="73"/>
      <c r="Q59" s="73"/>
      <c r="R59" s="73"/>
      <c r="S59" s="73"/>
      <c r="T59" s="73"/>
      <c r="AL59" s="2182">
        <v>4.4999999999999998E-2</v>
      </c>
      <c r="AM59" s="2182">
        <v>4.62E-3</v>
      </c>
      <c r="AR59" s="28"/>
      <c r="AS59" s="28"/>
      <c r="AT59" s="28"/>
      <c r="AU59" s="28"/>
      <c r="AV59" s="28"/>
    </row>
    <row r="60" spans="1:72">
      <c r="P60" s="73"/>
      <c r="Q60" s="73"/>
      <c r="R60" s="73"/>
      <c r="S60" s="73"/>
      <c r="T60" s="73"/>
      <c r="AL60" s="2182">
        <v>4.4999999999999998E-2</v>
      </c>
      <c r="AM60" s="2182">
        <v>4.62E-3</v>
      </c>
      <c r="AR60" s="28"/>
      <c r="AS60" s="28"/>
      <c r="AT60" s="28"/>
      <c r="AU60" s="28"/>
      <c r="AV60" s="28"/>
    </row>
    <row r="61" spans="1:72">
      <c r="P61" s="73"/>
      <c r="Q61" s="73"/>
      <c r="R61" s="73"/>
      <c r="S61" s="73"/>
      <c r="T61" s="73"/>
      <c r="AL61" s="2182">
        <v>4.4999999999999998E-2</v>
      </c>
      <c r="AM61" s="2182">
        <v>4.62E-3</v>
      </c>
      <c r="AR61" s="28"/>
      <c r="AS61" s="28"/>
      <c r="AT61" s="28"/>
      <c r="AU61" s="28"/>
      <c r="AV61" s="28"/>
    </row>
    <row r="62" spans="1:72">
      <c r="P62" s="73"/>
      <c r="Q62" s="73"/>
      <c r="R62" s="73"/>
      <c r="S62" s="73"/>
      <c r="T62" s="73"/>
      <c r="AL62" s="2182">
        <v>4.4999999999999998E-2</v>
      </c>
      <c r="AM62" s="2182">
        <v>4.62E-3</v>
      </c>
      <c r="AR62" s="28"/>
      <c r="AS62" s="28"/>
      <c r="AT62" s="28"/>
      <c r="AU62" s="28"/>
      <c r="AV62" s="28"/>
    </row>
    <row r="63" spans="1:72">
      <c r="P63" s="73"/>
      <c r="Q63" s="73"/>
      <c r="R63" s="73"/>
      <c r="S63" s="73"/>
      <c r="T63" s="73"/>
      <c r="AL63" s="2182">
        <v>4.4999999999999998E-2</v>
      </c>
      <c r="AM63" s="2182">
        <v>4.62E-3</v>
      </c>
      <c r="AR63" s="28"/>
      <c r="AS63" s="28"/>
      <c r="AT63" s="28"/>
      <c r="AU63" s="28"/>
      <c r="AV63" s="28"/>
    </row>
    <row r="64" spans="1:72">
      <c r="P64" s="73"/>
      <c r="Q64" s="73"/>
      <c r="R64" s="73"/>
      <c r="S64" s="73"/>
      <c r="T64" s="73"/>
      <c r="AL64" s="2182">
        <v>4.4999999999999998E-2</v>
      </c>
      <c r="AM64" s="2182">
        <v>4.62E-3</v>
      </c>
      <c r="AR64" s="28"/>
      <c r="AS64" s="28"/>
      <c r="AT64" s="28"/>
      <c r="AU64" s="28"/>
      <c r="AV64" s="28"/>
    </row>
    <row r="65" spans="16:48">
      <c r="P65" s="73"/>
      <c r="Q65" s="73"/>
      <c r="R65" s="73"/>
      <c r="S65" s="73"/>
      <c r="T65" s="73"/>
      <c r="AL65" s="2182">
        <v>4.4999999999999998E-2</v>
      </c>
      <c r="AM65" s="2182">
        <v>4.62E-3</v>
      </c>
      <c r="AR65" s="28"/>
      <c r="AS65" s="28"/>
      <c r="AT65" s="28"/>
      <c r="AU65" s="28"/>
      <c r="AV65" s="28"/>
    </row>
    <row r="66" spans="16:48">
      <c r="P66" s="73"/>
      <c r="Q66" s="73"/>
      <c r="R66" s="73"/>
      <c r="S66" s="73"/>
      <c r="T66" s="73"/>
      <c r="AL66" s="2182">
        <v>4.4999999999999998E-2</v>
      </c>
      <c r="AM66" s="2182">
        <v>4.62E-3</v>
      </c>
      <c r="AR66" s="28"/>
      <c r="AS66" s="28"/>
      <c r="AT66" s="28"/>
      <c r="AU66" s="28"/>
      <c r="AV66" s="28"/>
    </row>
    <row r="67" spans="16:48">
      <c r="P67" s="73"/>
      <c r="Q67" s="73"/>
      <c r="R67" s="73"/>
      <c r="S67" s="73"/>
      <c r="T67" s="73"/>
      <c r="AL67" s="2182">
        <v>4.4999999999999998E-2</v>
      </c>
      <c r="AM67" s="2182">
        <v>4.62E-3</v>
      </c>
      <c r="AR67" s="28"/>
      <c r="AS67" s="28"/>
      <c r="AT67" s="28"/>
      <c r="AU67" s="28"/>
      <c r="AV67" s="28"/>
    </row>
    <row r="68" spans="16:48">
      <c r="P68" s="73"/>
      <c r="Q68" s="73"/>
      <c r="R68" s="73"/>
      <c r="S68" s="73"/>
      <c r="T68" s="73"/>
      <c r="AL68" s="2182">
        <v>4.4999999999999998E-2</v>
      </c>
      <c r="AM68" s="2182">
        <v>4.62E-3</v>
      </c>
      <c r="AR68" s="28"/>
      <c r="AS68" s="28"/>
      <c r="AT68" s="28"/>
      <c r="AU68" s="28"/>
      <c r="AV68" s="28"/>
    </row>
    <row r="69" spans="16:48">
      <c r="P69" s="73"/>
      <c r="Q69" s="73"/>
      <c r="R69" s="73"/>
      <c r="S69" s="73"/>
      <c r="T69" s="73"/>
      <c r="AL69" s="2182">
        <v>4.4999999999999998E-2</v>
      </c>
      <c r="AM69" s="2182">
        <v>4.62E-3</v>
      </c>
      <c r="AR69" s="28"/>
      <c r="AS69" s="28"/>
      <c r="AT69" s="28"/>
      <c r="AU69" s="28"/>
      <c r="AV69" s="28"/>
    </row>
    <row r="70" spans="16:48">
      <c r="P70" s="73"/>
      <c r="Q70" s="73"/>
      <c r="R70" s="73"/>
      <c r="S70" s="73"/>
      <c r="T70" s="73"/>
      <c r="AL70" s="2182">
        <v>4.4999999999999998E-2</v>
      </c>
      <c r="AM70" s="2182">
        <v>4.62E-3</v>
      </c>
      <c r="AR70" s="28"/>
      <c r="AS70" s="28"/>
      <c r="AT70" s="28"/>
      <c r="AU70" s="28"/>
      <c r="AV70" s="28"/>
    </row>
    <row r="71" spans="16:48">
      <c r="P71" s="73"/>
      <c r="Q71" s="73"/>
      <c r="R71" s="73"/>
      <c r="S71" s="73"/>
      <c r="T71" s="73"/>
      <c r="AL71" s="2182">
        <v>4.4999999999999998E-2</v>
      </c>
      <c r="AM71" s="2182">
        <v>4.62E-3</v>
      </c>
      <c r="AR71" s="28"/>
      <c r="AS71" s="28"/>
      <c r="AT71" s="28"/>
      <c r="AU71" s="28"/>
      <c r="AV71" s="28"/>
    </row>
    <row r="72" spans="16:48">
      <c r="P72" s="73"/>
      <c r="Q72" s="73"/>
      <c r="R72" s="73"/>
      <c r="S72" s="73"/>
      <c r="T72" s="73"/>
      <c r="AR72" s="28"/>
      <c r="AS72" s="28"/>
      <c r="AT72" s="28"/>
      <c r="AU72" s="28"/>
      <c r="AV72" s="28"/>
    </row>
    <row r="73" spans="16:48">
      <c r="P73" s="73"/>
      <c r="Q73" s="73"/>
      <c r="R73" s="73"/>
      <c r="S73" s="73"/>
      <c r="T73" s="73"/>
      <c r="AR73" s="28"/>
      <c r="AS73" s="28"/>
      <c r="AT73" s="28"/>
      <c r="AU73" s="28"/>
      <c r="AV73" s="28"/>
    </row>
    <row r="74" spans="16:48">
      <c r="P74" s="73"/>
      <c r="Q74" s="73"/>
      <c r="R74" s="73"/>
      <c r="S74" s="73"/>
      <c r="T74" s="73"/>
      <c r="AR74" s="28"/>
      <c r="AS74" s="28"/>
      <c r="AT74" s="28"/>
      <c r="AU74" s="28"/>
      <c r="AV74" s="28"/>
    </row>
    <row r="75" spans="16:48">
      <c r="P75" s="73"/>
      <c r="Q75" s="73"/>
      <c r="R75" s="73"/>
      <c r="S75" s="73"/>
      <c r="T75" s="73"/>
      <c r="AR75" s="28"/>
      <c r="AS75" s="28"/>
      <c r="AT75" s="28"/>
      <c r="AU75" s="28"/>
      <c r="AV75" s="28"/>
    </row>
    <row r="76" spans="16:48">
      <c r="P76" s="73"/>
      <c r="Q76" s="73"/>
      <c r="R76" s="73"/>
      <c r="S76" s="73"/>
      <c r="T76" s="73"/>
      <c r="AR76" s="28"/>
      <c r="AS76" s="28"/>
      <c r="AT76" s="28"/>
      <c r="AU76" s="28"/>
      <c r="AV76" s="28"/>
    </row>
    <row r="77" spans="16:48">
      <c r="P77" s="73"/>
      <c r="Q77" s="73"/>
      <c r="R77" s="73"/>
      <c r="S77" s="73"/>
      <c r="T77" s="73"/>
      <c r="AR77" s="28"/>
      <c r="AS77" s="28"/>
      <c r="AT77" s="28"/>
      <c r="AU77" s="28"/>
      <c r="AV77" s="28"/>
    </row>
    <row r="78" spans="16:48">
      <c r="P78" s="73"/>
      <c r="Q78" s="73"/>
      <c r="R78" s="73"/>
      <c r="S78" s="73"/>
      <c r="T78" s="73"/>
      <c r="AR78" s="28"/>
      <c r="AS78" s="28"/>
      <c r="AT78" s="28"/>
      <c r="AU78" s="28"/>
      <c r="AV78" s="28"/>
    </row>
    <row r="79" spans="16:48">
      <c r="P79" s="73"/>
      <c r="Q79" s="73"/>
      <c r="R79" s="73"/>
      <c r="S79" s="73"/>
      <c r="T79" s="73"/>
      <c r="AR79" s="28"/>
      <c r="AS79" s="28"/>
      <c r="AT79" s="28"/>
      <c r="AU79" s="28"/>
      <c r="AV79" s="28"/>
    </row>
    <row r="80" spans="16:48">
      <c r="P80" s="73"/>
      <c r="Q80" s="73"/>
      <c r="R80" s="73"/>
      <c r="S80" s="73"/>
      <c r="T80" s="73"/>
      <c r="AR80" s="28"/>
      <c r="AS80" s="28"/>
      <c r="AT80" s="28"/>
      <c r="AU80" s="28"/>
      <c r="AV80" s="28"/>
    </row>
    <row r="81" spans="2:48">
      <c r="B81" s="40"/>
      <c r="P81" s="73"/>
      <c r="Q81" s="73"/>
      <c r="R81" s="73"/>
      <c r="S81" s="73"/>
      <c r="T81" s="73"/>
      <c r="AR81" s="28"/>
      <c r="AS81" s="28"/>
      <c r="AT81" s="28"/>
      <c r="AU81" s="28"/>
      <c r="AV81" s="28"/>
    </row>
    <row r="82" spans="2:48">
      <c r="B82" s="40">
        <v>0</v>
      </c>
      <c r="P82" s="73"/>
      <c r="Q82" s="73"/>
      <c r="R82" s="73"/>
      <c r="S82" s="73"/>
      <c r="T82" s="73"/>
      <c r="AR82" s="28"/>
      <c r="AS82" s="28"/>
      <c r="AT82" s="28"/>
      <c r="AU82" s="28"/>
      <c r="AV82" s="28"/>
    </row>
    <row r="83" spans="2:48">
      <c r="P83" s="73"/>
      <c r="Q83" s="73"/>
      <c r="R83" s="73"/>
      <c r="S83" s="73"/>
      <c r="T83" s="73"/>
      <c r="AR83" s="28"/>
      <c r="AS83" s="28"/>
      <c r="AT83" s="28"/>
      <c r="AU83" s="28"/>
      <c r="AV83" s="28"/>
    </row>
    <row r="84" spans="2:48">
      <c r="P84" s="73"/>
      <c r="Q84" s="73"/>
      <c r="R84" s="73"/>
      <c r="S84" s="73"/>
      <c r="T84" s="73"/>
      <c r="AR84" s="28"/>
      <c r="AS84" s="28"/>
      <c r="AT84" s="28"/>
      <c r="AU84" s="28"/>
      <c r="AV84" s="28"/>
    </row>
    <row r="85" spans="2:48">
      <c r="T85" s="73"/>
      <c r="AR85" s="28"/>
      <c r="AS85" s="28"/>
      <c r="AT85" s="28"/>
      <c r="AU85" s="28"/>
      <c r="AV85" s="28"/>
    </row>
    <row r="86" spans="2:48">
      <c r="T86" s="73"/>
      <c r="AR86" s="28"/>
      <c r="AS86" s="28"/>
      <c r="AT86" s="28"/>
      <c r="AU86" s="28"/>
      <c r="AV86" s="28"/>
    </row>
    <row r="87" spans="2:48">
      <c r="B87" s="40"/>
      <c r="T87" s="73"/>
      <c r="AR87" s="28"/>
      <c r="AS87" s="28"/>
      <c r="AT87" s="28"/>
      <c r="AU87" s="28"/>
      <c r="AV87" s="28"/>
    </row>
    <row r="88" spans="2:48">
      <c r="B88" s="40"/>
      <c r="T88" s="73"/>
      <c r="AR88" s="28"/>
      <c r="AS88" s="28"/>
      <c r="AT88" s="28"/>
      <c r="AU88" s="28"/>
      <c r="AV88" s="28"/>
    </row>
    <row r="89" spans="2:48">
      <c r="T89" s="73"/>
      <c r="AR89" s="28"/>
      <c r="AS89" s="28"/>
      <c r="AT89" s="28"/>
      <c r="AU89" s="28"/>
      <c r="AV89" s="28"/>
    </row>
    <row r="90" spans="2:48">
      <c r="T90" s="73"/>
      <c r="AR90" s="28"/>
      <c r="AS90" s="28"/>
      <c r="AT90" s="28"/>
      <c r="AU90" s="28"/>
      <c r="AV90" s="28"/>
    </row>
    <row r="91" spans="2:48">
      <c r="T91" s="73"/>
      <c r="AR91" s="28"/>
      <c r="AS91" s="28"/>
      <c r="AT91" s="28"/>
      <c r="AU91" s="28"/>
      <c r="AV91" s="28"/>
    </row>
    <row r="92" spans="2:48">
      <c r="B92" s="40"/>
      <c r="T92" s="73"/>
      <c r="AR92" s="28"/>
      <c r="AS92" s="28"/>
      <c r="AT92" s="28"/>
      <c r="AU92" s="28"/>
      <c r="AV92" s="28"/>
    </row>
    <row r="93" spans="2:48">
      <c r="T93" s="73"/>
      <c r="AR93" s="28"/>
      <c r="AS93" s="28"/>
      <c r="AT93" s="28"/>
      <c r="AU93" s="28"/>
      <c r="AV93" s="28"/>
    </row>
    <row r="94" spans="2:48">
      <c r="T94" s="73"/>
      <c r="AR94" s="28"/>
      <c r="AS94" s="28"/>
      <c r="AT94" s="28"/>
      <c r="AU94" s="28"/>
      <c r="AV94" s="28"/>
    </row>
    <row r="95" spans="2:48">
      <c r="T95" s="73"/>
      <c r="AR95" s="28"/>
      <c r="AS95" s="28"/>
      <c r="AT95" s="28"/>
      <c r="AU95" s="28"/>
      <c r="AV95" s="28"/>
    </row>
    <row r="96" spans="2:48">
      <c r="B96" s="40"/>
      <c r="T96" s="73"/>
      <c r="AR96" s="28"/>
      <c r="AS96" s="28"/>
      <c r="AT96" s="28"/>
      <c r="AU96" s="28"/>
      <c r="AV96" s="28"/>
    </row>
    <row r="97" spans="20:48">
      <c r="T97" s="73"/>
      <c r="AR97" s="28"/>
      <c r="AS97" s="28"/>
      <c r="AT97" s="28"/>
      <c r="AU97" s="28"/>
      <c r="AV97" s="28"/>
    </row>
    <row r="98" spans="20:48">
      <c r="T98" s="73"/>
      <c r="AR98" s="28"/>
      <c r="AS98" s="28"/>
      <c r="AT98" s="28"/>
      <c r="AU98" s="28"/>
      <c r="AV98" s="28"/>
    </row>
    <row r="99" spans="20:48">
      <c r="T99" s="73"/>
      <c r="AR99" s="28"/>
      <c r="AS99" s="28"/>
      <c r="AT99" s="28"/>
      <c r="AU99" s="28"/>
      <c r="AV99" s="28"/>
    </row>
    <row r="100" spans="20:48">
      <c r="T100" s="73"/>
      <c r="AR100" s="28"/>
      <c r="AS100" s="28"/>
      <c r="AT100" s="28"/>
      <c r="AU100" s="28"/>
      <c r="AV100" s="28"/>
    </row>
    <row r="101" spans="20:48">
      <c r="T101" s="73"/>
      <c r="AR101" s="28"/>
      <c r="AS101" s="28"/>
      <c r="AT101" s="28"/>
      <c r="AU101" s="28"/>
      <c r="AV101" s="28"/>
    </row>
    <row r="102" spans="20:48">
      <c r="T102" s="73"/>
      <c r="AR102" s="28"/>
      <c r="AS102" s="28"/>
      <c r="AT102" s="28"/>
      <c r="AU102" s="28"/>
      <c r="AV102" s="28"/>
    </row>
    <row r="103" spans="20:48">
      <c r="T103" s="73"/>
      <c r="AR103" s="28"/>
      <c r="AS103" s="28"/>
      <c r="AT103" s="28"/>
      <c r="AU103" s="28"/>
      <c r="AV103" s="28"/>
    </row>
    <row r="104" spans="20:48">
      <c r="T104" s="73"/>
      <c r="AR104" s="28"/>
      <c r="AS104" s="28"/>
      <c r="AT104" s="28"/>
      <c r="AU104" s="28"/>
      <c r="AV104" s="28"/>
    </row>
    <row r="105" spans="20:48">
      <c r="T105" s="73"/>
      <c r="AR105" s="28"/>
      <c r="AS105" s="28"/>
      <c r="AT105" s="28"/>
      <c r="AU105" s="28"/>
      <c r="AV105" s="28"/>
    </row>
    <row r="106" spans="20:48">
      <c r="T106" s="73"/>
      <c r="AR106" s="28"/>
      <c r="AS106" s="28"/>
      <c r="AT106" s="28"/>
      <c r="AU106" s="28"/>
      <c r="AV106" s="28"/>
    </row>
    <row r="107" spans="20:48">
      <c r="T107" s="73"/>
      <c r="AR107" s="28"/>
      <c r="AS107" s="28"/>
      <c r="AT107" s="28"/>
      <c r="AU107" s="28"/>
      <c r="AV107" s="28"/>
    </row>
    <row r="108" spans="20:48">
      <c r="T108" s="73"/>
      <c r="AR108" s="28"/>
      <c r="AS108" s="28"/>
      <c r="AT108" s="28"/>
      <c r="AU108" s="28"/>
      <c r="AV108" s="28"/>
    </row>
    <row r="109" spans="20:48">
      <c r="T109" s="73"/>
      <c r="AR109" s="28"/>
      <c r="AS109" s="28"/>
      <c r="AT109" s="28"/>
      <c r="AU109" s="28"/>
      <c r="AV109" s="28"/>
    </row>
    <row r="110" spans="20:48">
      <c r="T110" s="73"/>
      <c r="AR110" s="28"/>
      <c r="AS110" s="28"/>
      <c r="AT110" s="28"/>
      <c r="AU110" s="28"/>
      <c r="AV110" s="28"/>
    </row>
    <row r="111" spans="20:48">
      <c r="T111" s="73"/>
      <c r="AR111" s="28"/>
      <c r="AS111" s="28"/>
      <c r="AT111" s="28"/>
      <c r="AU111" s="28"/>
      <c r="AV111" s="28"/>
    </row>
    <row r="112" spans="20:48">
      <c r="T112" s="73"/>
      <c r="AR112" s="28"/>
      <c r="AS112" s="28"/>
      <c r="AT112" s="28"/>
      <c r="AU112" s="28"/>
      <c r="AV112" s="28"/>
    </row>
    <row r="113" spans="16:48">
      <c r="T113" s="73"/>
      <c r="AR113" s="28"/>
      <c r="AS113" s="28"/>
      <c r="AT113" s="28"/>
      <c r="AU113" s="28"/>
      <c r="AV113" s="28"/>
    </row>
    <row r="114" spans="16:48">
      <c r="P114" s="73"/>
      <c r="Q114" s="73"/>
      <c r="R114" s="73"/>
      <c r="S114" s="73"/>
      <c r="T114" s="73"/>
      <c r="AR114" s="28"/>
      <c r="AS114" s="28"/>
      <c r="AT114" s="28"/>
      <c r="AU114" s="28"/>
      <c r="AV114" s="28"/>
    </row>
    <row r="115" spans="16:48">
      <c r="P115" s="73"/>
      <c r="Q115" s="73"/>
      <c r="R115" s="73"/>
      <c r="S115" s="73"/>
      <c r="T115" s="73"/>
      <c r="AR115" s="28"/>
      <c r="AS115" s="28"/>
      <c r="AT115" s="28"/>
      <c r="AU115" s="28"/>
      <c r="AV115" s="28"/>
    </row>
    <row r="116" spans="16:48">
      <c r="P116" s="73"/>
      <c r="Q116" s="73"/>
      <c r="R116" s="73"/>
      <c r="S116" s="73"/>
      <c r="T116" s="73"/>
      <c r="AR116" s="28"/>
      <c r="AS116" s="28"/>
      <c r="AT116" s="28"/>
      <c r="AU116" s="28"/>
      <c r="AV116" s="28"/>
    </row>
    <row r="117" spans="16:48">
      <c r="P117" s="73"/>
      <c r="Q117" s="73"/>
      <c r="R117" s="73"/>
      <c r="S117" s="73"/>
      <c r="T117" s="73"/>
      <c r="AR117" s="28"/>
      <c r="AS117" s="28"/>
      <c r="AT117" s="28"/>
      <c r="AU117" s="28"/>
      <c r="AV117" s="28"/>
    </row>
    <row r="118" spans="16:48">
      <c r="P118" s="73"/>
      <c r="Q118" s="73"/>
      <c r="R118" s="73"/>
      <c r="S118" s="73"/>
      <c r="T118" s="73"/>
      <c r="AR118" s="28"/>
      <c r="AS118" s="28"/>
      <c r="AT118" s="28"/>
      <c r="AU118" s="28"/>
      <c r="AV118" s="28"/>
    </row>
    <row r="119" spans="16:48">
      <c r="P119" s="73"/>
      <c r="Q119" s="73"/>
      <c r="R119" s="73"/>
      <c r="S119" s="73"/>
      <c r="T119" s="73"/>
      <c r="AR119" s="28"/>
      <c r="AS119" s="28"/>
      <c r="AT119" s="28"/>
      <c r="AU119" s="28"/>
      <c r="AV119" s="28"/>
    </row>
    <row r="120" spans="16:48">
      <c r="P120" s="73"/>
      <c r="Q120" s="73"/>
      <c r="R120" s="73"/>
      <c r="S120" s="73"/>
      <c r="T120" s="73"/>
      <c r="AR120" s="28"/>
      <c r="AS120" s="28"/>
      <c r="AT120" s="28"/>
      <c r="AU120" s="28"/>
      <c r="AV120" s="28"/>
    </row>
    <row r="121" spans="16:48">
      <c r="P121" s="73"/>
      <c r="Q121" s="73"/>
      <c r="R121" s="73"/>
      <c r="S121" s="73"/>
      <c r="T121" s="73"/>
      <c r="AR121" s="28"/>
      <c r="AS121" s="28"/>
      <c r="AT121" s="28"/>
      <c r="AU121" s="28"/>
      <c r="AV121" s="28"/>
    </row>
    <row r="122" spans="16:48">
      <c r="P122" s="73"/>
      <c r="Q122" s="73"/>
      <c r="R122" s="73"/>
      <c r="S122" s="73"/>
      <c r="T122" s="73"/>
      <c r="AR122" s="28"/>
      <c r="AS122" s="28"/>
      <c r="AT122" s="28"/>
      <c r="AU122" s="28"/>
      <c r="AV122" s="28"/>
    </row>
    <row r="123" spans="16:48">
      <c r="P123" s="73"/>
      <c r="Q123" s="73"/>
      <c r="R123" s="73"/>
      <c r="S123" s="73"/>
      <c r="T123" s="73"/>
      <c r="AR123" s="28"/>
      <c r="AS123" s="28"/>
      <c r="AT123" s="28"/>
      <c r="AU123" s="28"/>
      <c r="AV123" s="28"/>
    </row>
    <row r="124" spans="16:48">
      <c r="P124" s="73"/>
      <c r="Q124" s="73"/>
      <c r="R124" s="73"/>
      <c r="S124" s="73"/>
      <c r="T124" s="73"/>
      <c r="AR124" s="28"/>
      <c r="AS124" s="28"/>
      <c r="AT124" s="28"/>
      <c r="AU124" s="28"/>
      <c r="AV124" s="28"/>
    </row>
    <row r="125" spans="16:48">
      <c r="P125" s="73"/>
      <c r="Q125" s="73"/>
      <c r="R125" s="73"/>
      <c r="S125" s="73"/>
      <c r="T125" s="73"/>
      <c r="AR125" s="28"/>
      <c r="AS125" s="28"/>
      <c r="AT125" s="28"/>
      <c r="AU125" s="28"/>
      <c r="AV125" s="28"/>
    </row>
    <row r="126" spans="16:48">
      <c r="P126" s="73"/>
      <c r="Q126" s="73"/>
      <c r="R126" s="73"/>
      <c r="S126" s="73"/>
      <c r="T126" s="73"/>
      <c r="AR126" s="28"/>
      <c r="AS126" s="28"/>
      <c r="AT126" s="28"/>
      <c r="AU126" s="28"/>
      <c r="AV126" s="28"/>
    </row>
    <row r="127" spans="16:48">
      <c r="P127" s="73"/>
      <c r="Q127" s="73"/>
      <c r="R127" s="73"/>
      <c r="S127" s="73"/>
      <c r="T127" s="73"/>
      <c r="AR127" s="28"/>
      <c r="AS127" s="28"/>
      <c r="AT127" s="28"/>
      <c r="AU127" s="28"/>
      <c r="AV127" s="28"/>
    </row>
    <row r="128" spans="16:48">
      <c r="P128" s="73"/>
      <c r="Q128" s="73"/>
      <c r="R128" s="73"/>
      <c r="S128" s="73"/>
      <c r="T128" s="73"/>
      <c r="AR128" s="28"/>
      <c r="AS128" s="28"/>
      <c r="AT128" s="28"/>
      <c r="AU128" s="28"/>
      <c r="AV128" s="28"/>
    </row>
    <row r="129" spans="16:48">
      <c r="P129" s="73"/>
      <c r="Q129" s="73"/>
      <c r="R129" s="73"/>
      <c r="S129" s="73"/>
      <c r="T129" s="73"/>
      <c r="AR129" s="28"/>
      <c r="AS129" s="28"/>
      <c r="AT129" s="28"/>
      <c r="AU129" s="28"/>
      <c r="AV129" s="28"/>
    </row>
    <row r="130" spans="16:48">
      <c r="P130" s="73"/>
      <c r="Q130" s="73"/>
      <c r="R130" s="73"/>
      <c r="S130" s="73"/>
      <c r="T130" s="73"/>
      <c r="AR130" s="28"/>
      <c r="AS130" s="28"/>
      <c r="AT130" s="28"/>
      <c r="AU130" s="28"/>
      <c r="AV130" s="28"/>
    </row>
    <row r="131" spans="16:48">
      <c r="P131" s="73"/>
      <c r="Q131" s="73"/>
      <c r="R131" s="73"/>
      <c r="S131" s="73"/>
      <c r="T131" s="73"/>
      <c r="AR131" s="28"/>
      <c r="AS131" s="28"/>
      <c r="AT131" s="28"/>
      <c r="AU131" s="28"/>
      <c r="AV131" s="28"/>
    </row>
    <row r="132" spans="16:48">
      <c r="P132" s="73"/>
      <c r="Q132" s="73"/>
      <c r="R132" s="73"/>
      <c r="S132" s="73"/>
      <c r="T132" s="73"/>
      <c r="AR132" s="28"/>
      <c r="AS132" s="28"/>
      <c r="AT132" s="28"/>
      <c r="AU132" s="28"/>
      <c r="AV132" s="28"/>
    </row>
    <row r="133" spans="16:48">
      <c r="P133" s="73"/>
      <c r="Q133" s="73"/>
      <c r="R133" s="73"/>
      <c r="S133" s="73"/>
      <c r="T133" s="73"/>
      <c r="AR133" s="28"/>
      <c r="AS133" s="28"/>
      <c r="AT133" s="28"/>
      <c r="AU133" s="28"/>
      <c r="AV133" s="28"/>
    </row>
    <row r="134" spans="16:48">
      <c r="P134" s="73"/>
      <c r="Q134" s="73"/>
      <c r="R134" s="73"/>
      <c r="S134" s="73"/>
      <c r="T134" s="73"/>
      <c r="AR134" s="28"/>
      <c r="AS134" s="28"/>
      <c r="AT134" s="28"/>
      <c r="AU134" s="28"/>
      <c r="AV134" s="28"/>
    </row>
    <row r="135" spans="16:48">
      <c r="P135" s="73"/>
      <c r="Q135" s="73"/>
      <c r="R135" s="73"/>
      <c r="S135" s="73"/>
      <c r="T135" s="73"/>
      <c r="AR135" s="28"/>
      <c r="AS135" s="28"/>
      <c r="AT135" s="28"/>
      <c r="AU135" s="28"/>
      <c r="AV135" s="28"/>
    </row>
    <row r="136" spans="16:48">
      <c r="P136" s="73"/>
      <c r="Q136" s="73"/>
      <c r="R136" s="73"/>
      <c r="S136" s="73"/>
      <c r="T136" s="73"/>
      <c r="AR136" s="28"/>
      <c r="AS136" s="28"/>
      <c r="AT136" s="28"/>
      <c r="AU136" s="28"/>
      <c r="AV136" s="28"/>
    </row>
    <row r="137" spans="16:48">
      <c r="P137" s="73"/>
      <c r="Q137" s="73"/>
      <c r="R137" s="73"/>
      <c r="S137" s="73"/>
      <c r="T137" s="73"/>
      <c r="AR137" s="28"/>
      <c r="AS137" s="28"/>
      <c r="AT137" s="28"/>
      <c r="AU137" s="28"/>
      <c r="AV137" s="28"/>
    </row>
    <row r="138" spans="16:48">
      <c r="P138" s="73"/>
      <c r="Q138" s="73"/>
      <c r="R138" s="73"/>
      <c r="S138" s="73"/>
      <c r="T138" s="73"/>
      <c r="AR138" s="28"/>
      <c r="AS138" s="28"/>
      <c r="AT138" s="28"/>
      <c r="AU138" s="28"/>
      <c r="AV138" s="28"/>
    </row>
    <row r="139" spans="16:48">
      <c r="P139" s="73"/>
      <c r="Q139" s="73"/>
      <c r="R139" s="73"/>
      <c r="S139" s="73"/>
      <c r="T139" s="73"/>
      <c r="AR139" s="28"/>
      <c r="AS139" s="28"/>
      <c r="AT139" s="28"/>
      <c r="AU139" s="28"/>
      <c r="AV139" s="28"/>
    </row>
    <row r="140" spans="16:48">
      <c r="P140" s="73"/>
      <c r="Q140" s="73"/>
      <c r="R140" s="73"/>
      <c r="S140" s="73"/>
      <c r="T140" s="73"/>
      <c r="AR140" s="28"/>
      <c r="AS140" s="28"/>
      <c r="AT140" s="28"/>
      <c r="AU140" s="28"/>
      <c r="AV140" s="28"/>
    </row>
    <row r="141" spans="16:48">
      <c r="P141" s="73"/>
      <c r="Q141" s="73"/>
      <c r="R141" s="73"/>
      <c r="S141" s="73"/>
      <c r="T141" s="73"/>
      <c r="AR141" s="28"/>
      <c r="AS141" s="28"/>
      <c r="AT141" s="28"/>
      <c r="AU141" s="28"/>
      <c r="AV141" s="28"/>
    </row>
    <row r="142" spans="16:48">
      <c r="P142" s="73"/>
      <c r="Q142" s="73"/>
      <c r="R142" s="73"/>
      <c r="S142" s="73"/>
      <c r="T142" s="73"/>
      <c r="AR142" s="28"/>
      <c r="AS142" s="28"/>
      <c r="AT142" s="28"/>
      <c r="AU142" s="28"/>
      <c r="AV142" s="28"/>
    </row>
    <row r="143" spans="16:48">
      <c r="P143" s="73"/>
      <c r="Q143" s="73"/>
      <c r="R143" s="73"/>
      <c r="S143" s="73"/>
      <c r="T143" s="73"/>
      <c r="AR143" s="28"/>
      <c r="AS143" s="28"/>
      <c r="AT143" s="28"/>
      <c r="AU143" s="28"/>
      <c r="AV143" s="28"/>
    </row>
    <row r="144" spans="16:48">
      <c r="P144" s="73"/>
      <c r="Q144" s="73"/>
      <c r="R144" s="73"/>
      <c r="S144" s="73"/>
      <c r="T144" s="73"/>
      <c r="AR144" s="28"/>
      <c r="AS144" s="28"/>
      <c r="AT144" s="28"/>
      <c r="AU144" s="28"/>
      <c r="AV144" s="28"/>
    </row>
    <row r="145" spans="16:48">
      <c r="P145" s="73"/>
      <c r="Q145" s="73"/>
      <c r="R145" s="73"/>
      <c r="S145" s="73"/>
      <c r="T145" s="73"/>
      <c r="AR145" s="28"/>
      <c r="AS145" s="28"/>
      <c r="AT145" s="28"/>
      <c r="AU145" s="28"/>
      <c r="AV145" s="28"/>
    </row>
    <row r="146" spans="16:48">
      <c r="P146" s="73"/>
      <c r="Q146" s="73"/>
      <c r="R146" s="73"/>
      <c r="S146" s="73"/>
      <c r="T146" s="73"/>
      <c r="AR146" s="28"/>
      <c r="AS146" s="28"/>
      <c r="AT146" s="28"/>
      <c r="AU146" s="28"/>
      <c r="AV146" s="28"/>
    </row>
    <row r="147" spans="16:48">
      <c r="P147" s="73"/>
      <c r="Q147" s="73"/>
      <c r="R147" s="73"/>
      <c r="S147" s="73"/>
      <c r="T147" s="73"/>
      <c r="AR147" s="28"/>
      <c r="AS147" s="28"/>
      <c r="AT147" s="28"/>
      <c r="AU147" s="28"/>
      <c r="AV147" s="28"/>
    </row>
    <row r="148" spans="16:48">
      <c r="P148" s="73"/>
      <c r="Q148" s="73"/>
      <c r="R148" s="73"/>
      <c r="S148" s="73"/>
      <c r="T148" s="73"/>
      <c r="AR148" s="28"/>
      <c r="AS148" s="28"/>
      <c r="AT148" s="28"/>
      <c r="AU148" s="28"/>
      <c r="AV148" s="28"/>
    </row>
    <row r="149" spans="16:48">
      <c r="P149" s="73"/>
      <c r="Q149" s="73"/>
      <c r="R149" s="73"/>
      <c r="S149" s="73"/>
      <c r="T149" s="73"/>
      <c r="AR149" s="28"/>
      <c r="AS149" s="28"/>
      <c r="AT149" s="28"/>
      <c r="AU149" s="28"/>
      <c r="AV149" s="28"/>
    </row>
    <row r="150" spans="16:48">
      <c r="P150" s="73"/>
      <c r="Q150" s="73"/>
      <c r="R150" s="73"/>
      <c r="S150" s="73"/>
      <c r="T150" s="73"/>
      <c r="AR150" s="28"/>
      <c r="AS150" s="28"/>
      <c r="AT150" s="28"/>
      <c r="AU150" s="28"/>
      <c r="AV150" s="28"/>
    </row>
    <row r="151" spans="16:48">
      <c r="P151" s="73"/>
      <c r="Q151" s="73"/>
      <c r="R151" s="73"/>
      <c r="S151" s="73"/>
      <c r="T151" s="73"/>
      <c r="AR151" s="28"/>
      <c r="AS151" s="28"/>
      <c r="AT151" s="28"/>
      <c r="AU151" s="28"/>
      <c r="AV151" s="28"/>
    </row>
    <row r="152" spans="16:48">
      <c r="P152" s="73"/>
      <c r="Q152" s="73"/>
      <c r="R152" s="73"/>
      <c r="S152" s="73"/>
      <c r="T152" s="73"/>
      <c r="AR152" s="28"/>
      <c r="AS152" s="28"/>
      <c r="AT152" s="28"/>
      <c r="AU152" s="28"/>
      <c r="AV152" s="28"/>
    </row>
    <row r="153" spans="16:48">
      <c r="P153" s="73"/>
      <c r="Q153" s="73"/>
      <c r="R153" s="73"/>
      <c r="S153" s="73"/>
      <c r="T153" s="73"/>
      <c r="AR153" s="28"/>
      <c r="AS153" s="28"/>
      <c r="AT153" s="28"/>
      <c r="AU153" s="28"/>
      <c r="AV153" s="28"/>
    </row>
    <row r="154" spans="16:48">
      <c r="P154" s="73"/>
      <c r="Q154" s="73"/>
      <c r="R154" s="73"/>
      <c r="S154" s="73"/>
      <c r="T154" s="73"/>
      <c r="AR154" s="28"/>
      <c r="AS154" s="28"/>
      <c r="AT154" s="28"/>
      <c r="AU154" s="28"/>
      <c r="AV154" s="28"/>
    </row>
    <row r="155" spans="16:48">
      <c r="P155" s="73"/>
      <c r="Q155" s="73"/>
      <c r="R155" s="73"/>
      <c r="S155" s="73"/>
      <c r="T155" s="73"/>
      <c r="AR155" s="28"/>
      <c r="AS155" s="28"/>
      <c r="AT155" s="28"/>
      <c r="AU155" s="28"/>
      <c r="AV155" s="28"/>
    </row>
    <row r="156" spans="16:48">
      <c r="P156" s="73"/>
      <c r="Q156" s="73"/>
      <c r="R156" s="73"/>
      <c r="S156" s="73"/>
      <c r="T156" s="73"/>
      <c r="AR156" s="28"/>
      <c r="AS156" s="28"/>
      <c r="AT156" s="28"/>
      <c r="AU156" s="28"/>
      <c r="AV156" s="28"/>
    </row>
    <row r="157" spans="16:48">
      <c r="P157" s="73"/>
      <c r="Q157" s="73"/>
      <c r="R157" s="73"/>
      <c r="S157" s="73"/>
      <c r="T157" s="73"/>
      <c r="AR157" s="28"/>
      <c r="AS157" s="28"/>
      <c r="AT157" s="28"/>
      <c r="AU157" s="28"/>
      <c r="AV157" s="28"/>
    </row>
    <row r="158" spans="16:48">
      <c r="P158" s="73"/>
      <c r="Q158" s="73"/>
      <c r="R158" s="73"/>
      <c r="S158" s="73"/>
      <c r="T158" s="73"/>
      <c r="AR158" s="28"/>
      <c r="AS158" s="28"/>
      <c r="AT158" s="28"/>
      <c r="AU158" s="28"/>
      <c r="AV158" s="28"/>
    </row>
    <row r="159" spans="16:48">
      <c r="P159" s="73"/>
      <c r="Q159" s="73"/>
      <c r="R159" s="73"/>
      <c r="S159" s="73"/>
      <c r="T159" s="73"/>
      <c r="AR159" s="28"/>
      <c r="AS159" s="28"/>
      <c r="AT159" s="28"/>
      <c r="AU159" s="28"/>
      <c r="AV159" s="28"/>
    </row>
    <row r="160" spans="16:48">
      <c r="P160" s="73"/>
      <c r="Q160" s="73"/>
      <c r="R160" s="73"/>
      <c r="S160" s="73"/>
      <c r="T160" s="73"/>
      <c r="AR160" s="28"/>
      <c r="AS160" s="28"/>
      <c r="AT160" s="28"/>
      <c r="AU160" s="28"/>
      <c r="AV160" s="28"/>
    </row>
    <row r="161" spans="16:48">
      <c r="P161" s="73"/>
      <c r="Q161" s="73"/>
      <c r="R161" s="73"/>
      <c r="S161" s="73"/>
      <c r="T161" s="73"/>
      <c r="AR161" s="28"/>
      <c r="AS161" s="28"/>
      <c r="AT161" s="28"/>
      <c r="AU161" s="28"/>
      <c r="AV161" s="28"/>
    </row>
    <row r="162" spans="16:48">
      <c r="P162" s="73"/>
      <c r="Q162" s="73"/>
      <c r="R162" s="73"/>
      <c r="S162" s="73"/>
      <c r="T162" s="73"/>
      <c r="AR162" s="28"/>
      <c r="AS162" s="28"/>
      <c r="AT162" s="28"/>
      <c r="AU162" s="28"/>
      <c r="AV162" s="28"/>
    </row>
    <row r="163" spans="16:48">
      <c r="P163" s="73"/>
      <c r="Q163" s="73"/>
      <c r="R163" s="73"/>
      <c r="S163" s="73"/>
      <c r="T163" s="73"/>
      <c r="AR163" s="28"/>
      <c r="AS163" s="28"/>
      <c r="AT163" s="28"/>
      <c r="AU163" s="28"/>
      <c r="AV163" s="28"/>
    </row>
    <row r="164" spans="16:48">
      <c r="P164" s="73"/>
      <c r="Q164" s="73"/>
      <c r="R164" s="73"/>
      <c r="S164" s="73"/>
      <c r="T164" s="73"/>
      <c r="AR164" s="28"/>
      <c r="AS164" s="28"/>
      <c r="AT164" s="28"/>
      <c r="AU164" s="28"/>
      <c r="AV164" s="28"/>
    </row>
    <row r="165" spans="16:48">
      <c r="P165" s="73"/>
      <c r="Q165" s="73"/>
      <c r="R165" s="73"/>
      <c r="S165" s="73"/>
      <c r="T165" s="73"/>
      <c r="AR165" s="28"/>
      <c r="AS165" s="28"/>
      <c r="AT165" s="28"/>
      <c r="AU165" s="28"/>
      <c r="AV165" s="28"/>
    </row>
    <row r="166" spans="16:48">
      <c r="P166" s="73"/>
      <c r="Q166" s="73"/>
      <c r="R166" s="73"/>
      <c r="S166" s="73"/>
      <c r="T166" s="73"/>
      <c r="AR166" s="28"/>
      <c r="AS166" s="28"/>
      <c r="AT166" s="28"/>
      <c r="AU166" s="28"/>
      <c r="AV166" s="28"/>
    </row>
    <row r="167" spans="16:48">
      <c r="P167" s="73"/>
      <c r="Q167" s="73"/>
      <c r="R167" s="73"/>
      <c r="S167" s="73"/>
      <c r="T167" s="73"/>
      <c r="AR167" s="28"/>
      <c r="AS167" s="28"/>
      <c r="AT167" s="28"/>
      <c r="AU167" s="28"/>
      <c r="AV167" s="28"/>
    </row>
    <row r="168" spans="16:48">
      <c r="P168" s="73"/>
      <c r="Q168" s="73"/>
      <c r="R168" s="73"/>
      <c r="S168" s="73"/>
      <c r="T168" s="73"/>
      <c r="AR168" s="28"/>
      <c r="AS168" s="28"/>
      <c r="AT168" s="28"/>
      <c r="AU168" s="28"/>
      <c r="AV168" s="28"/>
    </row>
    <row r="169" spans="16:48">
      <c r="P169" s="73"/>
      <c r="Q169" s="73"/>
      <c r="R169" s="73"/>
      <c r="S169" s="73"/>
      <c r="T169" s="73"/>
      <c r="AR169" s="28"/>
      <c r="AS169" s="28"/>
      <c r="AT169" s="28"/>
      <c r="AU169" s="28"/>
      <c r="AV169" s="28"/>
    </row>
    <row r="170" spans="16:48">
      <c r="P170" s="73"/>
      <c r="Q170" s="73"/>
      <c r="R170" s="73"/>
      <c r="S170" s="73"/>
      <c r="T170" s="73"/>
      <c r="AR170" s="28"/>
      <c r="AS170" s="28"/>
      <c r="AT170" s="28"/>
      <c r="AU170" s="28"/>
      <c r="AV170" s="28"/>
    </row>
    <row r="171" spans="16:48">
      <c r="P171" s="73"/>
      <c r="Q171" s="73"/>
      <c r="R171" s="73"/>
      <c r="S171" s="73"/>
      <c r="T171" s="73"/>
      <c r="AR171" s="28"/>
      <c r="AS171" s="28"/>
      <c r="AT171" s="28"/>
      <c r="AU171" s="28"/>
      <c r="AV171" s="28"/>
    </row>
    <row r="172" spans="16:48">
      <c r="P172" s="73"/>
      <c r="Q172" s="73"/>
      <c r="R172" s="73"/>
      <c r="S172" s="73"/>
      <c r="T172" s="73"/>
      <c r="AR172" s="28"/>
      <c r="AS172" s="28"/>
      <c r="AT172" s="28"/>
      <c r="AU172" s="28"/>
      <c r="AV172" s="28"/>
    </row>
    <row r="173" spans="16:48">
      <c r="P173" s="73"/>
      <c r="Q173" s="73"/>
      <c r="R173" s="73"/>
      <c r="S173" s="73"/>
      <c r="T173" s="73"/>
      <c r="AR173" s="28"/>
      <c r="AS173" s="28"/>
      <c r="AT173" s="28"/>
      <c r="AU173" s="28"/>
      <c r="AV173" s="28"/>
    </row>
    <row r="174" spans="16:48">
      <c r="P174" s="73"/>
      <c r="Q174" s="73"/>
      <c r="R174" s="73"/>
      <c r="S174" s="73"/>
      <c r="T174" s="73"/>
      <c r="AR174" s="28"/>
      <c r="AS174" s="28"/>
      <c r="AT174" s="28"/>
      <c r="AU174" s="28"/>
      <c r="AV174" s="28"/>
    </row>
    <row r="175" spans="16:48">
      <c r="P175" s="73"/>
      <c r="Q175" s="73"/>
      <c r="R175" s="73"/>
      <c r="S175" s="73"/>
      <c r="T175" s="73"/>
      <c r="AR175" s="28"/>
      <c r="AS175" s="28"/>
      <c r="AT175" s="28"/>
      <c r="AU175" s="28"/>
      <c r="AV175" s="28"/>
    </row>
    <row r="176" spans="16:48">
      <c r="P176" s="73"/>
      <c r="Q176" s="73"/>
      <c r="R176" s="73"/>
      <c r="S176" s="73"/>
      <c r="T176" s="73"/>
      <c r="AR176" s="28"/>
      <c r="AS176" s="28"/>
      <c r="AT176" s="28"/>
      <c r="AU176" s="28"/>
      <c r="AV176" s="28"/>
    </row>
    <row r="177" spans="16:48">
      <c r="P177" s="73"/>
      <c r="Q177" s="73"/>
      <c r="R177" s="73"/>
      <c r="S177" s="73"/>
      <c r="T177" s="73"/>
      <c r="AR177" s="28"/>
      <c r="AS177" s="28"/>
      <c r="AT177" s="28"/>
      <c r="AU177" s="28"/>
      <c r="AV177" s="28"/>
    </row>
    <row r="178" spans="16:48">
      <c r="P178" s="73"/>
      <c r="Q178" s="73"/>
      <c r="R178" s="73"/>
      <c r="S178" s="73"/>
      <c r="T178" s="73"/>
      <c r="AR178" s="28"/>
      <c r="AS178" s="28"/>
      <c r="AT178" s="28"/>
      <c r="AU178" s="28"/>
      <c r="AV178" s="28"/>
    </row>
    <row r="179" spans="16:48">
      <c r="P179" s="73"/>
      <c r="Q179" s="73"/>
      <c r="R179" s="73"/>
      <c r="S179" s="73"/>
      <c r="T179" s="73"/>
      <c r="AR179" s="28"/>
      <c r="AS179" s="28"/>
      <c r="AT179" s="28"/>
      <c r="AU179" s="28"/>
      <c r="AV179" s="28"/>
    </row>
    <row r="180" spans="16:48">
      <c r="P180" s="73"/>
      <c r="Q180" s="73"/>
      <c r="R180" s="73"/>
      <c r="S180" s="73"/>
      <c r="T180" s="73"/>
      <c r="AR180" s="28"/>
      <c r="AS180" s="28"/>
      <c r="AT180" s="28"/>
      <c r="AU180" s="28"/>
      <c r="AV180" s="28"/>
    </row>
    <row r="181" spans="16:48">
      <c r="P181" s="73"/>
      <c r="Q181" s="73"/>
      <c r="R181" s="73"/>
      <c r="S181" s="73"/>
      <c r="T181" s="73"/>
      <c r="AR181" s="28"/>
      <c r="AS181" s="28"/>
      <c r="AT181" s="28"/>
      <c r="AU181" s="28"/>
      <c r="AV181" s="28"/>
    </row>
    <row r="182" spans="16:48">
      <c r="P182" s="73"/>
      <c r="Q182" s="73"/>
      <c r="R182" s="73"/>
      <c r="S182" s="73"/>
      <c r="T182" s="73"/>
      <c r="AR182" s="28"/>
      <c r="AS182" s="28"/>
      <c r="AT182" s="28"/>
      <c r="AU182" s="28"/>
      <c r="AV182" s="28"/>
    </row>
    <row r="183" spans="16:48">
      <c r="P183" s="73"/>
      <c r="Q183" s="73"/>
      <c r="R183" s="73"/>
      <c r="S183" s="73"/>
      <c r="T183" s="73"/>
      <c r="AR183" s="28"/>
      <c r="AS183" s="28"/>
      <c r="AT183" s="28"/>
      <c r="AU183" s="28"/>
      <c r="AV183" s="28"/>
    </row>
    <row r="184" spans="16:48">
      <c r="P184" s="73"/>
      <c r="Q184" s="73"/>
      <c r="R184" s="73"/>
      <c r="S184" s="73"/>
      <c r="T184" s="73"/>
      <c r="AR184" s="28"/>
      <c r="AS184" s="28"/>
      <c r="AT184" s="28"/>
      <c r="AU184" s="28"/>
      <c r="AV184" s="28"/>
    </row>
    <row r="185" spans="16:48">
      <c r="P185" s="73"/>
      <c r="Q185" s="73"/>
      <c r="R185" s="73"/>
      <c r="S185" s="73"/>
      <c r="T185" s="73"/>
      <c r="AR185" s="28"/>
      <c r="AS185" s="28"/>
      <c r="AT185" s="28"/>
      <c r="AU185" s="28"/>
      <c r="AV185" s="28"/>
    </row>
    <row r="186" spans="16:48">
      <c r="P186" s="73"/>
      <c r="Q186" s="73"/>
      <c r="R186" s="73"/>
      <c r="S186" s="73"/>
      <c r="T186" s="73"/>
      <c r="AR186" s="28"/>
      <c r="AS186" s="28"/>
      <c r="AT186" s="28"/>
      <c r="AU186" s="28"/>
      <c r="AV186" s="28"/>
    </row>
    <row r="187" spans="16:48">
      <c r="P187" s="73"/>
      <c r="Q187" s="73"/>
      <c r="R187" s="73"/>
      <c r="S187" s="73"/>
      <c r="T187" s="73"/>
      <c r="AR187" s="28"/>
      <c r="AS187" s="28"/>
      <c r="AT187" s="28"/>
      <c r="AU187" s="28"/>
      <c r="AV187" s="28"/>
    </row>
    <row r="188" spans="16:48">
      <c r="P188" s="73"/>
      <c r="Q188" s="73"/>
      <c r="R188" s="73"/>
      <c r="S188" s="73"/>
      <c r="T188" s="73"/>
      <c r="AR188" s="28"/>
      <c r="AS188" s="28"/>
      <c r="AT188" s="28"/>
      <c r="AU188" s="28"/>
      <c r="AV188" s="28"/>
    </row>
    <row r="189" spans="16:48">
      <c r="P189" s="73"/>
      <c r="Q189" s="73"/>
      <c r="R189" s="73"/>
      <c r="S189" s="73"/>
      <c r="T189" s="73"/>
      <c r="AR189" s="28"/>
      <c r="AS189" s="28"/>
      <c r="AT189" s="28"/>
      <c r="AU189" s="28"/>
      <c r="AV189" s="28"/>
    </row>
    <row r="190" spans="16:48">
      <c r="P190" s="73"/>
      <c r="Q190" s="73"/>
      <c r="R190" s="73"/>
      <c r="S190" s="73"/>
      <c r="T190" s="73"/>
      <c r="AR190" s="28"/>
      <c r="AS190" s="28"/>
      <c r="AT190" s="28"/>
      <c r="AU190" s="28"/>
      <c r="AV190" s="28"/>
    </row>
    <row r="191" spans="16:48">
      <c r="P191" s="73"/>
      <c r="Q191" s="73"/>
      <c r="R191" s="73"/>
      <c r="S191" s="73"/>
      <c r="T191" s="73"/>
      <c r="AR191" s="28"/>
      <c r="AS191" s="28"/>
      <c r="AT191" s="28"/>
      <c r="AU191" s="28"/>
      <c r="AV191" s="28"/>
    </row>
    <row r="192" spans="16:48">
      <c r="P192" s="73"/>
      <c r="Q192" s="73"/>
      <c r="R192" s="73"/>
      <c r="S192" s="73"/>
      <c r="T192" s="73"/>
      <c r="AR192" s="28"/>
      <c r="AS192" s="28"/>
      <c r="AT192" s="28"/>
      <c r="AU192" s="28"/>
      <c r="AV192" s="28"/>
    </row>
    <row r="193" spans="16:48">
      <c r="P193" s="73"/>
      <c r="Q193" s="73"/>
      <c r="R193" s="73"/>
      <c r="S193" s="73"/>
      <c r="T193" s="73"/>
      <c r="AR193" s="28"/>
      <c r="AS193" s="28"/>
      <c r="AT193" s="28"/>
      <c r="AU193" s="28"/>
      <c r="AV193" s="28"/>
    </row>
    <row r="194" spans="16:48">
      <c r="P194" s="73"/>
      <c r="Q194" s="73"/>
      <c r="R194" s="73"/>
      <c r="S194" s="73"/>
      <c r="T194" s="73"/>
      <c r="AR194" s="28"/>
      <c r="AS194" s="28"/>
      <c r="AT194" s="28"/>
      <c r="AU194" s="28"/>
      <c r="AV194" s="28"/>
    </row>
    <row r="195" spans="16:48">
      <c r="P195" s="73"/>
      <c r="Q195" s="73"/>
      <c r="R195" s="73"/>
      <c r="S195" s="73"/>
      <c r="T195" s="73"/>
      <c r="AR195" s="28"/>
      <c r="AS195" s="28"/>
      <c r="AT195" s="28"/>
      <c r="AU195" s="28"/>
      <c r="AV195" s="28"/>
    </row>
    <row r="196" spans="16:48">
      <c r="P196" s="73"/>
      <c r="Q196" s="73"/>
      <c r="R196" s="73"/>
      <c r="S196" s="73"/>
      <c r="T196" s="73"/>
      <c r="AR196" s="28"/>
      <c r="AS196" s="28"/>
      <c r="AT196" s="28"/>
      <c r="AU196" s="28"/>
      <c r="AV196" s="28"/>
    </row>
    <row r="197" spans="16:48">
      <c r="P197" s="73"/>
      <c r="Q197" s="73"/>
      <c r="R197" s="73"/>
      <c r="S197" s="73"/>
      <c r="T197" s="73"/>
      <c r="AR197" s="28"/>
      <c r="AS197" s="28"/>
      <c r="AT197" s="28"/>
      <c r="AU197" s="28"/>
      <c r="AV197" s="28"/>
    </row>
    <row r="198" spans="16:48">
      <c r="P198" s="73"/>
      <c r="Q198" s="73"/>
      <c r="R198" s="73"/>
      <c r="S198" s="73"/>
      <c r="T198" s="73"/>
      <c r="AR198" s="28"/>
      <c r="AS198" s="28"/>
      <c r="AT198" s="28"/>
      <c r="AU198" s="28"/>
      <c r="AV198" s="28"/>
    </row>
    <row r="199" spans="16:48">
      <c r="P199" s="73"/>
      <c r="Q199" s="73"/>
      <c r="R199" s="73"/>
      <c r="S199" s="73"/>
      <c r="T199" s="73"/>
      <c r="AR199" s="28"/>
      <c r="AS199" s="28"/>
      <c r="AT199" s="28"/>
      <c r="AU199" s="28"/>
      <c r="AV199" s="28"/>
    </row>
    <row r="200" spans="16:48">
      <c r="P200" s="73"/>
      <c r="Q200" s="73"/>
      <c r="R200" s="73"/>
      <c r="S200" s="73"/>
      <c r="T200" s="73"/>
      <c r="AR200" s="28"/>
      <c r="AS200" s="28"/>
      <c r="AT200" s="28"/>
      <c r="AU200" s="28"/>
      <c r="AV200" s="28"/>
    </row>
    <row r="201" spans="16:48">
      <c r="P201" s="73"/>
      <c r="Q201" s="73"/>
      <c r="R201" s="73"/>
      <c r="S201" s="73"/>
      <c r="T201" s="73"/>
      <c r="AR201" s="28"/>
      <c r="AS201" s="28"/>
      <c r="AT201" s="28"/>
      <c r="AU201" s="28"/>
      <c r="AV201" s="28"/>
    </row>
    <row r="202" spans="16:48">
      <c r="P202" s="73"/>
      <c r="Q202" s="73"/>
      <c r="R202" s="73"/>
      <c r="S202" s="73"/>
      <c r="T202" s="73"/>
      <c r="AR202" s="28"/>
      <c r="AS202" s="28"/>
      <c r="AT202" s="28"/>
      <c r="AU202" s="28"/>
      <c r="AV202" s="28"/>
    </row>
    <row r="203" spans="16:48">
      <c r="P203" s="73"/>
      <c r="Q203" s="73"/>
      <c r="R203" s="73"/>
      <c r="S203" s="73"/>
      <c r="T203" s="73"/>
      <c r="AR203" s="28"/>
      <c r="AS203" s="28"/>
      <c r="AT203" s="28"/>
      <c r="AU203" s="28"/>
      <c r="AV203" s="28"/>
    </row>
    <row r="204" spans="16:48">
      <c r="P204" s="73"/>
      <c r="Q204" s="73"/>
      <c r="R204" s="73"/>
      <c r="S204" s="73"/>
      <c r="T204" s="73"/>
      <c r="AR204" s="28"/>
      <c r="AS204" s="28"/>
      <c r="AT204" s="28"/>
      <c r="AU204" s="28"/>
      <c r="AV204" s="28"/>
    </row>
    <row r="205" spans="16:48">
      <c r="P205" s="73"/>
      <c r="Q205" s="73"/>
      <c r="R205" s="73"/>
      <c r="S205" s="73"/>
      <c r="T205" s="73"/>
      <c r="AR205" s="28"/>
      <c r="AS205" s="28"/>
      <c r="AT205" s="28"/>
      <c r="AU205" s="28"/>
      <c r="AV205" s="28"/>
    </row>
    <row r="206" spans="16:48">
      <c r="P206" s="73"/>
      <c r="Q206" s="73"/>
      <c r="R206" s="73"/>
      <c r="S206" s="73"/>
      <c r="T206" s="73"/>
      <c r="AR206" s="28"/>
      <c r="AS206" s="28"/>
      <c r="AT206" s="28"/>
      <c r="AU206" s="28"/>
      <c r="AV206" s="28"/>
    </row>
    <row r="207" spans="16:48">
      <c r="P207" s="73"/>
      <c r="Q207" s="73"/>
      <c r="R207" s="73"/>
      <c r="S207" s="73"/>
      <c r="T207" s="73"/>
      <c r="AR207" s="28"/>
      <c r="AS207" s="28"/>
      <c r="AT207" s="28"/>
      <c r="AU207" s="28"/>
      <c r="AV207" s="28"/>
    </row>
    <row r="208" spans="16:48">
      <c r="P208" s="73"/>
      <c r="Q208" s="73"/>
      <c r="R208" s="73"/>
      <c r="S208" s="73"/>
      <c r="T208" s="73"/>
      <c r="AR208" s="28"/>
      <c r="AS208" s="28"/>
      <c r="AT208" s="28"/>
      <c r="AU208" s="28"/>
      <c r="AV208" s="28"/>
    </row>
    <row r="209" spans="16:48">
      <c r="P209" s="73"/>
      <c r="Q209" s="73"/>
      <c r="R209" s="73"/>
      <c r="S209" s="73"/>
      <c r="T209" s="73"/>
      <c r="AR209" s="28"/>
      <c r="AS209" s="28"/>
      <c r="AT209" s="28"/>
      <c r="AU209" s="28"/>
      <c r="AV209" s="28"/>
    </row>
    <row r="210" spans="16:48">
      <c r="P210" s="73"/>
      <c r="Q210" s="73"/>
      <c r="R210" s="73"/>
      <c r="S210" s="73"/>
      <c r="T210" s="73"/>
      <c r="AR210" s="28"/>
      <c r="AS210" s="28"/>
      <c r="AT210" s="28"/>
      <c r="AU210" s="28"/>
      <c r="AV210" s="28"/>
    </row>
    <row r="211" spans="16:48">
      <c r="P211" s="73"/>
      <c r="Q211" s="73"/>
      <c r="R211" s="73"/>
      <c r="S211" s="73"/>
      <c r="T211" s="73"/>
      <c r="AR211" s="28"/>
      <c r="AS211" s="28"/>
      <c r="AT211" s="28"/>
      <c r="AU211" s="28"/>
      <c r="AV211" s="28"/>
    </row>
    <row r="212" spans="16:48">
      <c r="P212" s="73"/>
      <c r="Q212" s="73"/>
      <c r="R212" s="73"/>
      <c r="S212" s="73"/>
      <c r="T212" s="73"/>
      <c r="AR212" s="28"/>
      <c r="AS212" s="28"/>
      <c r="AT212" s="28"/>
      <c r="AU212" s="28"/>
      <c r="AV212" s="28"/>
    </row>
    <row r="213" spans="16:48">
      <c r="P213" s="73"/>
      <c r="Q213" s="73"/>
      <c r="R213" s="73"/>
      <c r="S213" s="73"/>
      <c r="T213" s="73"/>
      <c r="AR213" s="28"/>
      <c r="AS213" s="28"/>
      <c r="AT213" s="28"/>
      <c r="AU213" s="28"/>
      <c r="AV213" s="28"/>
    </row>
    <row r="214" spans="16:48">
      <c r="P214" s="73"/>
      <c r="Q214" s="73"/>
      <c r="R214" s="73"/>
      <c r="S214" s="73"/>
      <c r="T214" s="73"/>
      <c r="AR214" s="28"/>
      <c r="AS214" s="28"/>
      <c r="AT214" s="28"/>
      <c r="AU214" s="28"/>
      <c r="AV214" s="28"/>
    </row>
    <row r="215" spans="16:48">
      <c r="P215" s="73"/>
      <c r="Q215" s="73"/>
      <c r="R215" s="73"/>
      <c r="S215" s="73"/>
      <c r="T215" s="73"/>
      <c r="AR215" s="28"/>
      <c r="AS215" s="28"/>
      <c r="AT215" s="28"/>
      <c r="AU215" s="28"/>
      <c r="AV215" s="28"/>
    </row>
    <row r="216" spans="16:48">
      <c r="P216" s="73"/>
      <c r="Q216" s="73"/>
      <c r="R216" s="73"/>
      <c r="S216" s="73"/>
      <c r="T216" s="73"/>
      <c r="AR216" s="28"/>
      <c r="AS216" s="28"/>
      <c r="AT216" s="28"/>
      <c r="AU216" s="28"/>
      <c r="AV216" s="28"/>
    </row>
    <row r="217" spans="16:48">
      <c r="P217" s="73"/>
      <c r="Q217" s="73"/>
      <c r="R217" s="73"/>
      <c r="S217" s="73"/>
      <c r="T217" s="73"/>
      <c r="AR217" s="28"/>
      <c r="AS217" s="28"/>
      <c r="AT217" s="28"/>
      <c r="AU217" s="28"/>
      <c r="AV217" s="28"/>
    </row>
    <row r="218" spans="16:48">
      <c r="P218" s="73"/>
      <c r="Q218" s="73"/>
      <c r="R218" s="73"/>
      <c r="S218" s="73"/>
      <c r="T218" s="73"/>
      <c r="AR218" s="28"/>
      <c r="AS218" s="28"/>
      <c r="AT218" s="28"/>
      <c r="AU218" s="28"/>
      <c r="AV218" s="28"/>
    </row>
    <row r="219" spans="16:48">
      <c r="P219" s="73"/>
      <c r="Q219" s="73"/>
      <c r="R219" s="73"/>
      <c r="S219" s="73"/>
      <c r="T219" s="73"/>
      <c r="AR219" s="28"/>
      <c r="AS219" s="28"/>
      <c r="AT219" s="28"/>
      <c r="AU219" s="28"/>
      <c r="AV219" s="28"/>
    </row>
    <row r="220" spans="16:48">
      <c r="P220" s="73"/>
      <c r="Q220" s="73"/>
      <c r="R220" s="73"/>
      <c r="S220" s="73"/>
      <c r="T220" s="73"/>
      <c r="AR220" s="28"/>
      <c r="AS220" s="28"/>
      <c r="AT220" s="28"/>
      <c r="AU220" s="28"/>
      <c r="AV220" s="28"/>
    </row>
    <row r="221" spans="16:48">
      <c r="P221" s="73"/>
      <c r="Q221" s="73"/>
      <c r="R221" s="73"/>
      <c r="S221" s="73"/>
      <c r="T221" s="73"/>
      <c r="AR221" s="28"/>
      <c r="AS221" s="28"/>
      <c r="AT221" s="28"/>
      <c r="AU221" s="28"/>
      <c r="AV221" s="28"/>
    </row>
    <row r="222" spans="16:48">
      <c r="P222" s="73"/>
      <c r="Q222" s="73"/>
      <c r="R222" s="73"/>
      <c r="S222" s="73"/>
      <c r="T222" s="73"/>
      <c r="AR222" s="28"/>
      <c r="AS222" s="28"/>
      <c r="AT222" s="28"/>
      <c r="AU222" s="28"/>
      <c r="AV222" s="28"/>
    </row>
    <row r="223" spans="16:48">
      <c r="P223" s="73"/>
      <c r="Q223" s="73"/>
      <c r="R223" s="73"/>
      <c r="S223" s="73"/>
      <c r="T223" s="73"/>
      <c r="AR223" s="28"/>
      <c r="AS223" s="28"/>
      <c r="AT223" s="28"/>
      <c r="AU223" s="28"/>
      <c r="AV223" s="28"/>
    </row>
    <row r="224" spans="16:48">
      <c r="P224" s="73"/>
      <c r="Q224" s="73"/>
      <c r="R224" s="73"/>
      <c r="S224" s="73"/>
      <c r="T224" s="73"/>
      <c r="AR224" s="28"/>
      <c r="AS224" s="28"/>
      <c r="AT224" s="28"/>
      <c r="AU224" s="28"/>
      <c r="AV224" s="28"/>
    </row>
    <row r="225" spans="16:48">
      <c r="P225" s="73"/>
      <c r="Q225" s="73"/>
      <c r="R225" s="73"/>
      <c r="S225" s="73"/>
      <c r="T225" s="73"/>
      <c r="AR225" s="28"/>
      <c r="AS225" s="28"/>
      <c r="AT225" s="28"/>
      <c r="AU225" s="28"/>
      <c r="AV225" s="28"/>
    </row>
    <row r="226" spans="16:48">
      <c r="P226" s="73"/>
      <c r="Q226" s="73"/>
      <c r="R226" s="73"/>
      <c r="S226" s="73"/>
      <c r="T226" s="73"/>
      <c r="AR226" s="28"/>
      <c r="AS226" s="28"/>
      <c r="AT226" s="28"/>
      <c r="AU226" s="28"/>
      <c r="AV226" s="28"/>
    </row>
    <row r="227" spans="16:48">
      <c r="P227" s="73"/>
      <c r="Q227" s="73"/>
      <c r="R227" s="73"/>
      <c r="S227" s="73"/>
      <c r="T227" s="73"/>
      <c r="AR227" s="28"/>
      <c r="AS227" s="28"/>
      <c r="AT227" s="28"/>
      <c r="AU227" s="28"/>
      <c r="AV227" s="28"/>
    </row>
    <row r="228" spans="16:48">
      <c r="P228" s="73"/>
      <c r="Q228" s="73"/>
      <c r="R228" s="73"/>
      <c r="S228" s="73"/>
      <c r="T228" s="73"/>
      <c r="AR228" s="28"/>
      <c r="AS228" s="28"/>
      <c r="AT228" s="28"/>
      <c r="AU228" s="28"/>
      <c r="AV228" s="28"/>
    </row>
    <row r="229" spans="16:48">
      <c r="P229" s="73"/>
      <c r="Q229" s="73"/>
      <c r="R229" s="73"/>
      <c r="S229" s="73"/>
      <c r="T229" s="73"/>
      <c r="AR229" s="28"/>
      <c r="AS229" s="28"/>
      <c r="AT229" s="28"/>
      <c r="AU229" s="28"/>
      <c r="AV229" s="28"/>
    </row>
    <row r="230" spans="16:48">
      <c r="P230" s="73"/>
      <c r="Q230" s="73"/>
      <c r="R230" s="73"/>
      <c r="S230" s="73"/>
      <c r="T230" s="73"/>
      <c r="AR230" s="28"/>
      <c r="AS230" s="28"/>
      <c r="AT230" s="28"/>
      <c r="AU230" s="28"/>
      <c r="AV230" s="28"/>
    </row>
    <row r="231" spans="16:48">
      <c r="P231" s="73"/>
      <c r="Q231" s="73"/>
      <c r="R231" s="73"/>
      <c r="S231" s="73"/>
      <c r="T231" s="73"/>
      <c r="AR231" s="28"/>
      <c r="AS231" s="28"/>
      <c r="AT231" s="28"/>
      <c r="AU231" s="28"/>
      <c r="AV231" s="28"/>
    </row>
    <row r="232" spans="16:48">
      <c r="P232" s="73"/>
      <c r="Q232" s="73"/>
      <c r="R232" s="73"/>
      <c r="S232" s="73"/>
      <c r="T232" s="73"/>
      <c r="AR232" s="28"/>
      <c r="AS232" s="28"/>
      <c r="AT232" s="28"/>
      <c r="AU232" s="28"/>
      <c r="AV232" s="28"/>
    </row>
    <row r="233" spans="16:48">
      <c r="P233" s="73"/>
      <c r="Q233" s="73"/>
      <c r="R233" s="73"/>
      <c r="S233" s="73"/>
      <c r="T233" s="73"/>
      <c r="AR233" s="28"/>
      <c r="AS233" s="28"/>
      <c r="AT233" s="28"/>
      <c r="AU233" s="28"/>
      <c r="AV233" s="28"/>
    </row>
    <row r="234" spans="16:48">
      <c r="P234" s="73"/>
      <c r="Q234" s="73"/>
      <c r="R234" s="73"/>
      <c r="S234" s="73"/>
      <c r="T234" s="73"/>
      <c r="AR234" s="28"/>
      <c r="AS234" s="28"/>
      <c r="AT234" s="28"/>
      <c r="AU234" s="28"/>
      <c r="AV234" s="28"/>
    </row>
    <row r="235" spans="16:48">
      <c r="P235" s="73"/>
      <c r="Q235" s="73"/>
      <c r="R235" s="73"/>
      <c r="S235" s="73"/>
      <c r="T235" s="73"/>
      <c r="AR235" s="28"/>
      <c r="AS235" s="28"/>
      <c r="AT235" s="28"/>
      <c r="AU235" s="28"/>
      <c r="AV235" s="28"/>
    </row>
    <row r="236" spans="16:48">
      <c r="P236" s="73"/>
      <c r="Q236" s="73"/>
      <c r="R236" s="73"/>
      <c r="S236" s="73"/>
      <c r="T236" s="73"/>
      <c r="AR236" s="28"/>
      <c r="AS236" s="28"/>
      <c r="AT236" s="28"/>
      <c r="AU236" s="28"/>
      <c r="AV236" s="28"/>
    </row>
    <row r="237" spans="16:48">
      <c r="P237" s="73"/>
      <c r="Q237" s="73"/>
      <c r="R237" s="73"/>
      <c r="S237" s="73"/>
      <c r="T237" s="73"/>
      <c r="AR237" s="28"/>
      <c r="AS237" s="28"/>
      <c r="AT237" s="28"/>
      <c r="AU237" s="28"/>
      <c r="AV237" s="28"/>
    </row>
    <row r="238" spans="16:48">
      <c r="P238" s="73"/>
      <c r="Q238" s="73"/>
      <c r="R238" s="73"/>
      <c r="S238" s="73"/>
      <c r="T238" s="73"/>
      <c r="AR238" s="28"/>
      <c r="AS238" s="28"/>
      <c r="AT238" s="28"/>
      <c r="AU238" s="28"/>
      <c r="AV238" s="28"/>
    </row>
    <row r="239" spans="16:48">
      <c r="P239" s="73"/>
      <c r="Q239" s="73"/>
      <c r="R239" s="73"/>
      <c r="S239" s="73"/>
      <c r="T239" s="73"/>
      <c r="AR239" s="28"/>
      <c r="AS239" s="28"/>
      <c r="AT239" s="28"/>
      <c r="AU239" s="28"/>
      <c r="AV239" s="28"/>
    </row>
    <row r="240" spans="16:48">
      <c r="P240" s="73"/>
      <c r="Q240" s="73"/>
      <c r="R240" s="73"/>
      <c r="S240" s="73"/>
      <c r="T240" s="73"/>
      <c r="AR240" s="28"/>
      <c r="AS240" s="28"/>
      <c r="AT240" s="28"/>
      <c r="AU240" s="28"/>
      <c r="AV240" s="28"/>
    </row>
    <row r="241" spans="16:48">
      <c r="P241" s="73"/>
      <c r="Q241" s="73"/>
      <c r="R241" s="73"/>
      <c r="S241" s="73"/>
      <c r="T241" s="73"/>
      <c r="AR241" s="28"/>
      <c r="AS241" s="28"/>
      <c r="AT241" s="28"/>
      <c r="AU241" s="28"/>
      <c r="AV241" s="28"/>
    </row>
    <row r="242" spans="16:48">
      <c r="P242" s="73"/>
      <c r="Q242" s="73"/>
      <c r="R242" s="73"/>
      <c r="S242" s="73"/>
      <c r="T242" s="73"/>
      <c r="AR242" s="28"/>
      <c r="AS242" s="28"/>
      <c r="AT242" s="28"/>
      <c r="AU242" s="28"/>
      <c r="AV242" s="28"/>
    </row>
    <row r="243" spans="16:48">
      <c r="P243" s="73"/>
      <c r="Q243" s="73"/>
      <c r="R243" s="73"/>
      <c r="S243" s="73"/>
      <c r="T243" s="73"/>
      <c r="AR243" s="28"/>
      <c r="AS243" s="28"/>
      <c r="AT243" s="28"/>
      <c r="AU243" s="28"/>
      <c r="AV243" s="28"/>
    </row>
    <row r="244" spans="16:48">
      <c r="P244" s="73"/>
      <c r="Q244" s="73"/>
      <c r="R244" s="73"/>
      <c r="S244" s="73"/>
      <c r="T244" s="73"/>
      <c r="AR244" s="28"/>
      <c r="AS244" s="28"/>
      <c r="AT244" s="28"/>
      <c r="AU244" s="28"/>
      <c r="AV244" s="28"/>
    </row>
    <row r="245" spans="16:48">
      <c r="P245" s="73"/>
      <c r="Q245" s="73"/>
      <c r="R245" s="73"/>
      <c r="S245" s="73"/>
      <c r="T245" s="73"/>
      <c r="AR245" s="28"/>
      <c r="AS245" s="28"/>
      <c r="AT245" s="28"/>
      <c r="AU245" s="28"/>
      <c r="AV245" s="28"/>
    </row>
    <row r="246" spans="16:48">
      <c r="P246" s="73"/>
      <c r="Q246" s="73"/>
      <c r="R246" s="73"/>
      <c r="S246" s="73"/>
      <c r="T246" s="73"/>
      <c r="AR246" s="28"/>
      <c r="AS246" s="28"/>
      <c r="AT246" s="28"/>
      <c r="AU246" s="28"/>
      <c r="AV246" s="28"/>
    </row>
    <row r="247" spans="16:48">
      <c r="P247" s="73"/>
      <c r="Q247" s="73"/>
      <c r="R247" s="73"/>
      <c r="S247" s="73"/>
      <c r="T247" s="73"/>
      <c r="AR247" s="28"/>
      <c r="AS247" s="28"/>
      <c r="AT247" s="28"/>
      <c r="AU247" s="28"/>
      <c r="AV247" s="28"/>
    </row>
    <row r="248" spans="16:48">
      <c r="P248" s="73"/>
      <c r="Q248" s="73"/>
      <c r="R248" s="73"/>
      <c r="S248" s="73"/>
      <c r="T248" s="73"/>
      <c r="AR248" s="28"/>
      <c r="AS248" s="28"/>
      <c r="AT248" s="28"/>
      <c r="AU248" s="28"/>
      <c r="AV248" s="28"/>
    </row>
    <row r="249" spans="16:48">
      <c r="P249" s="73"/>
      <c r="Q249" s="73"/>
      <c r="R249" s="73"/>
      <c r="S249" s="73"/>
      <c r="T249" s="73"/>
      <c r="AR249" s="28"/>
      <c r="AS249" s="28"/>
      <c r="AT249" s="28"/>
      <c r="AU249" s="28"/>
      <c r="AV249" s="28"/>
    </row>
    <row r="250" spans="16:48">
      <c r="P250" s="73"/>
      <c r="Q250" s="73"/>
      <c r="R250" s="73"/>
      <c r="S250" s="73"/>
      <c r="T250" s="73"/>
      <c r="AR250" s="28"/>
      <c r="AS250" s="28"/>
      <c r="AT250" s="28"/>
      <c r="AU250" s="28"/>
      <c r="AV250" s="28"/>
    </row>
    <row r="251" spans="16:48">
      <c r="P251" s="73"/>
      <c r="Q251" s="73"/>
      <c r="R251" s="73"/>
      <c r="S251" s="73"/>
      <c r="T251" s="73"/>
      <c r="AR251" s="28"/>
      <c r="AS251" s="28"/>
      <c r="AT251" s="28"/>
      <c r="AU251" s="28"/>
      <c r="AV251" s="28"/>
    </row>
    <row r="252" spans="16:48">
      <c r="P252" s="73"/>
      <c r="Q252" s="73"/>
      <c r="R252" s="73"/>
      <c r="S252" s="73"/>
      <c r="T252" s="73"/>
      <c r="AR252" s="28"/>
      <c r="AS252" s="28"/>
      <c r="AT252" s="28"/>
      <c r="AU252" s="28"/>
      <c r="AV252" s="28"/>
    </row>
    <row r="253" spans="16:48">
      <c r="P253" s="73"/>
      <c r="Q253" s="73"/>
      <c r="R253" s="73"/>
      <c r="S253" s="73"/>
      <c r="T253" s="73"/>
      <c r="AR253" s="28"/>
      <c r="AS253" s="28"/>
      <c r="AT253" s="28"/>
      <c r="AU253" s="28"/>
      <c r="AV253" s="28"/>
    </row>
    <row r="254" spans="16:48">
      <c r="P254" s="73"/>
      <c r="Q254" s="73"/>
      <c r="R254" s="73"/>
      <c r="S254" s="73"/>
      <c r="T254" s="73"/>
      <c r="AR254" s="28"/>
      <c r="AS254" s="28"/>
      <c r="AT254" s="28"/>
      <c r="AU254" s="28"/>
      <c r="AV254" s="28"/>
    </row>
    <row r="255" spans="16:48">
      <c r="P255" s="73"/>
      <c r="Q255" s="73"/>
      <c r="R255" s="73"/>
      <c r="S255" s="73"/>
      <c r="T255" s="73"/>
      <c r="AR255" s="28"/>
      <c r="AS255" s="28"/>
      <c r="AT255" s="28"/>
      <c r="AU255" s="28"/>
      <c r="AV255" s="28"/>
    </row>
    <row r="256" spans="16:48">
      <c r="P256" s="73"/>
      <c r="Q256" s="73"/>
      <c r="R256" s="73"/>
      <c r="S256" s="73"/>
      <c r="T256" s="73"/>
      <c r="AR256" s="28"/>
      <c r="AS256" s="28"/>
      <c r="AT256" s="28"/>
      <c r="AU256" s="28"/>
      <c r="AV256" s="28"/>
    </row>
    <row r="257" spans="16:48">
      <c r="P257" s="73"/>
      <c r="Q257" s="73"/>
      <c r="R257" s="73"/>
      <c r="S257" s="73"/>
      <c r="T257" s="73"/>
      <c r="AR257" s="28"/>
      <c r="AS257" s="28"/>
      <c r="AT257" s="28"/>
      <c r="AU257" s="28"/>
      <c r="AV257" s="28"/>
    </row>
    <row r="258" spans="16:48">
      <c r="P258" s="73"/>
      <c r="Q258" s="73"/>
      <c r="R258" s="73"/>
      <c r="S258" s="73"/>
      <c r="T258" s="73"/>
      <c r="AR258" s="28"/>
      <c r="AS258" s="28"/>
      <c r="AT258" s="28"/>
      <c r="AU258" s="28"/>
      <c r="AV258" s="28"/>
    </row>
    <row r="259" spans="16:48">
      <c r="P259" s="73"/>
      <c r="Q259" s="73"/>
      <c r="R259" s="73"/>
      <c r="S259" s="73"/>
      <c r="T259" s="73"/>
      <c r="AR259" s="28"/>
      <c r="AS259" s="28"/>
      <c r="AT259" s="28"/>
      <c r="AU259" s="28"/>
      <c r="AV259" s="28"/>
    </row>
    <row r="260" spans="16:48">
      <c r="P260" s="73"/>
      <c r="Q260" s="73"/>
      <c r="R260" s="73"/>
      <c r="S260" s="73"/>
      <c r="T260" s="73"/>
      <c r="AR260" s="28"/>
      <c r="AS260" s="28"/>
      <c r="AT260" s="28"/>
      <c r="AU260" s="28"/>
      <c r="AV260" s="28"/>
    </row>
    <row r="261" spans="16:48">
      <c r="P261" s="73"/>
      <c r="Q261" s="73"/>
      <c r="R261" s="73"/>
      <c r="S261" s="73"/>
      <c r="T261" s="73"/>
      <c r="AR261" s="28"/>
      <c r="AS261" s="28"/>
      <c r="AT261" s="28"/>
      <c r="AU261" s="28"/>
      <c r="AV261" s="28"/>
    </row>
    <row r="262" spans="16:48">
      <c r="P262" s="73"/>
      <c r="Q262" s="73"/>
      <c r="R262" s="73"/>
      <c r="S262" s="73"/>
      <c r="T262" s="73"/>
      <c r="AR262" s="28"/>
      <c r="AS262" s="28"/>
      <c r="AT262" s="28"/>
      <c r="AU262" s="28"/>
      <c r="AV262" s="28"/>
    </row>
    <row r="263" spans="16:48">
      <c r="P263" s="73"/>
      <c r="Q263" s="73"/>
      <c r="R263" s="73"/>
      <c r="S263" s="73"/>
      <c r="T263" s="73"/>
      <c r="AR263" s="28"/>
      <c r="AS263" s="28"/>
      <c r="AT263" s="28"/>
      <c r="AU263" s="28"/>
      <c r="AV263" s="28"/>
    </row>
    <row r="264" spans="16:48">
      <c r="P264" s="73"/>
      <c r="Q264" s="73"/>
      <c r="R264" s="73"/>
      <c r="S264" s="73"/>
      <c r="T264" s="73"/>
      <c r="AR264" s="28"/>
      <c r="AS264" s="28"/>
      <c r="AT264" s="28"/>
      <c r="AU264" s="28"/>
      <c r="AV264" s="28"/>
    </row>
    <row r="265" spans="16:48">
      <c r="P265" s="73"/>
      <c r="Q265" s="73"/>
      <c r="R265" s="73"/>
      <c r="S265" s="73"/>
      <c r="T265" s="73"/>
      <c r="AR265" s="28"/>
      <c r="AS265" s="28"/>
      <c r="AT265" s="28"/>
      <c r="AU265" s="28"/>
      <c r="AV265" s="28"/>
    </row>
    <row r="266" spans="16:48">
      <c r="P266" s="73"/>
      <c r="Q266" s="73"/>
      <c r="R266" s="73"/>
      <c r="S266" s="73"/>
      <c r="T266" s="73"/>
      <c r="AR266" s="28"/>
      <c r="AS266" s="28"/>
      <c r="AT266" s="28"/>
      <c r="AU266" s="28"/>
      <c r="AV266" s="28"/>
    </row>
    <row r="267" spans="16:48">
      <c r="P267" s="73"/>
      <c r="Q267" s="73"/>
      <c r="R267" s="73"/>
      <c r="S267" s="73"/>
      <c r="T267" s="73"/>
      <c r="AR267" s="28"/>
      <c r="AS267" s="28"/>
      <c r="AT267" s="28"/>
      <c r="AU267" s="28"/>
      <c r="AV267" s="28"/>
    </row>
    <row r="268" spans="16:48">
      <c r="P268" s="73"/>
      <c r="Q268" s="73"/>
      <c r="R268" s="73"/>
      <c r="S268" s="73"/>
      <c r="T268" s="73"/>
      <c r="AR268" s="28"/>
      <c r="AS268" s="28"/>
      <c r="AT268" s="28"/>
      <c r="AU268" s="28"/>
      <c r="AV268" s="28"/>
    </row>
    <row r="269" spans="16:48">
      <c r="P269" s="73"/>
      <c r="Q269" s="73"/>
      <c r="R269" s="73"/>
      <c r="S269" s="73"/>
      <c r="T269" s="73"/>
      <c r="AR269" s="28"/>
      <c r="AS269" s="28"/>
      <c r="AT269" s="28"/>
      <c r="AU269" s="28"/>
      <c r="AV269" s="28"/>
    </row>
    <row r="270" spans="16:48">
      <c r="P270" s="73"/>
      <c r="Q270" s="73"/>
      <c r="R270" s="73"/>
      <c r="S270" s="73"/>
      <c r="T270" s="73"/>
      <c r="AR270" s="28"/>
      <c r="AS270" s="28"/>
      <c r="AT270" s="28"/>
      <c r="AU270" s="28"/>
      <c r="AV270" s="28"/>
    </row>
    <row r="271" spans="16:48">
      <c r="P271" s="73"/>
      <c r="Q271" s="73"/>
      <c r="R271" s="73"/>
      <c r="S271" s="73"/>
      <c r="T271" s="73"/>
      <c r="AR271" s="28"/>
      <c r="AS271" s="28"/>
      <c r="AT271" s="28"/>
      <c r="AU271" s="28"/>
      <c r="AV271" s="28"/>
    </row>
    <row r="272" spans="16:48">
      <c r="P272" s="73"/>
      <c r="Q272" s="73"/>
      <c r="R272" s="73"/>
      <c r="S272" s="73"/>
      <c r="T272" s="73"/>
      <c r="AR272" s="28"/>
      <c r="AS272" s="28"/>
      <c r="AT272" s="28"/>
      <c r="AU272" s="28"/>
      <c r="AV272" s="28"/>
    </row>
    <row r="273" spans="16:48">
      <c r="P273" s="73"/>
      <c r="Q273" s="73"/>
      <c r="R273" s="73"/>
      <c r="S273" s="73"/>
      <c r="T273" s="73"/>
      <c r="AR273" s="28"/>
      <c r="AS273" s="28"/>
      <c r="AT273" s="28"/>
      <c r="AU273" s="28"/>
      <c r="AV273" s="28"/>
    </row>
    <row r="274" spans="16:48">
      <c r="P274" s="73"/>
      <c r="Q274" s="73"/>
      <c r="R274" s="73"/>
      <c r="S274" s="73"/>
      <c r="T274" s="73"/>
      <c r="AR274" s="28"/>
      <c r="AS274" s="28"/>
      <c r="AT274" s="28"/>
      <c r="AU274" s="28"/>
      <c r="AV274" s="28"/>
    </row>
    <row r="275" spans="16:48">
      <c r="P275" s="73"/>
      <c r="Q275" s="73"/>
      <c r="R275" s="73"/>
      <c r="S275" s="73"/>
      <c r="T275" s="73"/>
      <c r="AR275" s="28"/>
      <c r="AS275" s="28"/>
      <c r="AT275" s="28"/>
      <c r="AU275" s="28"/>
      <c r="AV275" s="28"/>
    </row>
    <row r="276" spans="16:48">
      <c r="P276" s="73"/>
      <c r="Q276" s="73"/>
      <c r="R276" s="73"/>
      <c r="S276" s="73"/>
      <c r="T276" s="73"/>
      <c r="AR276" s="28"/>
      <c r="AS276" s="28"/>
      <c r="AT276" s="28"/>
      <c r="AU276" s="28"/>
      <c r="AV276" s="28"/>
    </row>
    <row r="277" spans="16:48">
      <c r="P277" s="73"/>
      <c r="Q277" s="73"/>
      <c r="R277" s="73"/>
      <c r="S277" s="73"/>
      <c r="T277" s="73"/>
      <c r="AR277" s="28"/>
      <c r="AS277" s="28"/>
      <c r="AT277" s="28"/>
      <c r="AU277" s="28"/>
      <c r="AV277" s="28"/>
    </row>
    <row r="278" spans="16:48">
      <c r="P278" s="73"/>
      <c r="Q278" s="73"/>
      <c r="R278" s="73"/>
      <c r="S278" s="73"/>
      <c r="T278" s="73"/>
      <c r="AR278" s="28"/>
      <c r="AS278" s="28"/>
      <c r="AT278" s="28"/>
      <c r="AU278" s="28"/>
      <c r="AV278" s="28"/>
    </row>
    <row r="279" spans="16:48">
      <c r="P279" s="73"/>
      <c r="Q279" s="73"/>
      <c r="R279" s="73"/>
      <c r="S279" s="73"/>
      <c r="T279" s="73"/>
      <c r="AR279" s="28"/>
      <c r="AS279" s="28"/>
      <c r="AT279" s="28"/>
      <c r="AU279" s="28"/>
      <c r="AV279" s="28"/>
    </row>
    <row r="280" spans="16:48">
      <c r="P280" s="73"/>
      <c r="Q280" s="73"/>
      <c r="R280" s="73"/>
      <c r="S280" s="73"/>
      <c r="T280" s="73"/>
      <c r="AR280" s="28"/>
      <c r="AS280" s="28"/>
      <c r="AT280" s="28"/>
      <c r="AU280" s="28"/>
      <c r="AV280" s="28"/>
    </row>
    <row r="281" spans="16:48">
      <c r="P281" s="73"/>
      <c r="Q281" s="73"/>
      <c r="R281" s="73"/>
      <c r="S281" s="73"/>
      <c r="T281" s="73"/>
      <c r="AR281" s="28"/>
      <c r="AS281" s="28"/>
      <c r="AT281" s="28"/>
      <c r="AU281" s="28"/>
      <c r="AV281" s="28"/>
    </row>
    <row r="282" spans="16:48">
      <c r="P282" s="73"/>
      <c r="Q282" s="73"/>
      <c r="R282" s="73"/>
      <c r="S282" s="73"/>
      <c r="T282" s="73"/>
      <c r="AR282" s="28"/>
      <c r="AS282" s="28"/>
      <c r="AT282" s="28"/>
      <c r="AU282" s="28"/>
      <c r="AV282" s="28"/>
    </row>
    <row r="283" spans="16:48">
      <c r="P283" s="73"/>
      <c r="Q283" s="73"/>
      <c r="R283" s="73"/>
      <c r="S283" s="73"/>
      <c r="T283" s="73"/>
      <c r="AR283" s="28"/>
      <c r="AS283" s="28"/>
      <c r="AT283" s="28"/>
      <c r="AU283" s="28"/>
      <c r="AV283" s="28"/>
    </row>
    <row r="284" spans="16:48">
      <c r="P284" s="73"/>
      <c r="Q284" s="73"/>
      <c r="R284" s="73"/>
      <c r="S284" s="73"/>
      <c r="T284" s="73"/>
      <c r="AR284" s="28"/>
      <c r="AS284" s="28"/>
      <c r="AT284" s="28"/>
      <c r="AU284" s="28"/>
      <c r="AV284" s="28"/>
    </row>
    <row r="285" spans="16:48">
      <c r="P285" s="73"/>
      <c r="Q285" s="73"/>
      <c r="R285" s="73"/>
      <c r="S285" s="73"/>
      <c r="T285" s="73"/>
      <c r="AR285" s="28"/>
      <c r="AS285" s="28"/>
      <c r="AT285" s="28"/>
      <c r="AU285" s="28"/>
      <c r="AV285" s="28"/>
    </row>
    <row r="286" spans="16:48">
      <c r="P286" s="73"/>
      <c r="Q286" s="73"/>
      <c r="R286" s="73"/>
      <c r="S286" s="73"/>
      <c r="T286" s="73"/>
      <c r="AR286" s="28"/>
      <c r="AS286" s="28"/>
      <c r="AT286" s="28"/>
      <c r="AU286" s="28"/>
      <c r="AV286" s="28"/>
    </row>
    <row r="287" spans="16:48">
      <c r="P287" s="73"/>
      <c r="Q287" s="73"/>
      <c r="R287" s="73"/>
      <c r="S287" s="73"/>
      <c r="T287" s="73"/>
      <c r="AR287" s="28"/>
      <c r="AS287" s="28"/>
      <c r="AT287" s="28"/>
      <c r="AU287" s="28"/>
      <c r="AV287" s="28"/>
    </row>
    <row r="288" spans="16:48">
      <c r="P288" s="73"/>
      <c r="Q288" s="73"/>
      <c r="R288" s="73"/>
      <c r="S288" s="73"/>
      <c r="T288" s="73"/>
      <c r="AR288" s="28"/>
      <c r="AS288" s="28"/>
      <c r="AT288" s="28"/>
      <c r="AU288" s="28"/>
      <c r="AV288" s="28"/>
    </row>
    <row r="289" spans="16:48">
      <c r="P289" s="73"/>
      <c r="Q289" s="73"/>
      <c r="R289" s="73"/>
      <c r="S289" s="73"/>
      <c r="T289" s="73"/>
      <c r="AR289" s="28"/>
      <c r="AS289" s="28"/>
      <c r="AT289" s="28"/>
      <c r="AU289" s="28"/>
      <c r="AV289" s="28"/>
    </row>
    <row r="290" spans="16:48">
      <c r="P290" s="73"/>
      <c r="Q290" s="73"/>
      <c r="R290" s="73"/>
      <c r="S290" s="73"/>
      <c r="T290" s="73"/>
      <c r="AR290" s="28"/>
      <c r="AS290" s="28"/>
      <c r="AT290" s="28"/>
      <c r="AU290" s="28"/>
      <c r="AV290" s="28"/>
    </row>
    <row r="291" spans="16:48">
      <c r="P291" s="73"/>
      <c r="Q291" s="73"/>
      <c r="R291" s="73"/>
      <c r="S291" s="73"/>
      <c r="T291" s="73"/>
      <c r="AR291" s="28"/>
      <c r="AS291" s="28"/>
      <c r="AT291" s="28"/>
      <c r="AU291" s="28"/>
      <c r="AV291" s="28"/>
    </row>
    <row r="292" spans="16:48">
      <c r="P292" s="73"/>
      <c r="Q292" s="73"/>
      <c r="R292" s="73"/>
      <c r="S292" s="73"/>
      <c r="T292" s="73"/>
      <c r="AR292" s="28"/>
      <c r="AS292" s="28"/>
      <c r="AT292" s="28"/>
      <c r="AU292" s="28"/>
      <c r="AV292" s="28"/>
    </row>
    <row r="293" spans="16:48">
      <c r="P293" s="73"/>
      <c r="Q293" s="73"/>
      <c r="R293" s="73"/>
      <c r="S293" s="73"/>
      <c r="T293" s="73"/>
      <c r="AR293" s="28"/>
      <c r="AS293" s="28"/>
      <c r="AT293" s="28"/>
      <c r="AU293" s="28"/>
      <c r="AV293" s="28"/>
    </row>
    <row r="294" spans="16:48">
      <c r="P294" s="73"/>
      <c r="Q294" s="73"/>
      <c r="R294" s="73"/>
      <c r="S294" s="73"/>
      <c r="T294" s="73"/>
      <c r="AR294" s="28"/>
      <c r="AS294" s="28"/>
      <c r="AT294" s="28"/>
      <c r="AU294" s="28"/>
      <c r="AV294" s="28"/>
    </row>
    <row r="295" spans="16:48">
      <c r="P295" s="73"/>
      <c r="Q295" s="73"/>
      <c r="R295" s="73"/>
      <c r="S295" s="73"/>
      <c r="T295" s="73"/>
      <c r="AR295" s="28"/>
      <c r="AS295" s="28"/>
      <c r="AT295" s="28"/>
      <c r="AU295" s="28"/>
      <c r="AV295" s="28"/>
    </row>
    <row r="296" spans="16:48">
      <c r="P296" s="73"/>
      <c r="Q296" s="73"/>
      <c r="R296" s="73"/>
      <c r="S296" s="73"/>
      <c r="T296" s="73"/>
      <c r="AR296" s="28"/>
      <c r="AS296" s="28"/>
      <c r="AT296" s="28"/>
      <c r="AU296" s="28"/>
      <c r="AV296" s="28"/>
    </row>
    <row r="297" spans="16:48">
      <c r="P297" s="73"/>
      <c r="Q297" s="73"/>
      <c r="R297" s="73"/>
      <c r="S297" s="73"/>
      <c r="T297" s="73"/>
      <c r="AR297" s="28"/>
      <c r="AS297" s="28"/>
      <c r="AT297" s="28"/>
      <c r="AU297" s="28"/>
      <c r="AV297" s="28"/>
    </row>
    <row r="298" spans="16:48">
      <c r="P298" s="73"/>
      <c r="Q298" s="73"/>
      <c r="R298" s="73"/>
      <c r="S298" s="73"/>
      <c r="T298" s="73"/>
      <c r="AR298" s="28"/>
      <c r="AS298" s="28"/>
      <c r="AT298" s="28"/>
      <c r="AU298" s="28"/>
      <c r="AV298" s="28"/>
    </row>
    <row r="299" spans="16:48">
      <c r="P299" s="73"/>
      <c r="Q299" s="73"/>
      <c r="R299" s="73"/>
      <c r="S299" s="73"/>
      <c r="T299" s="73"/>
      <c r="AR299" s="28"/>
      <c r="AS299" s="28"/>
      <c r="AT299" s="28"/>
      <c r="AU299" s="28"/>
      <c r="AV299" s="28"/>
    </row>
    <row r="300" spans="16:48">
      <c r="P300" s="73"/>
      <c r="Q300" s="73"/>
      <c r="R300" s="73"/>
      <c r="S300" s="73"/>
      <c r="T300" s="73"/>
      <c r="AR300" s="28"/>
      <c r="AS300" s="28"/>
      <c r="AT300" s="28"/>
      <c r="AU300" s="28"/>
      <c r="AV300" s="28"/>
    </row>
    <row r="301" spans="16:48">
      <c r="P301" s="73"/>
      <c r="Q301" s="73"/>
      <c r="R301" s="73"/>
      <c r="S301" s="73"/>
      <c r="T301" s="73"/>
      <c r="AR301" s="28"/>
      <c r="AS301" s="28"/>
      <c r="AT301" s="28"/>
      <c r="AU301" s="28"/>
      <c r="AV301" s="28"/>
    </row>
    <row r="302" spans="16:48">
      <c r="P302" s="73"/>
      <c r="Q302" s="73"/>
      <c r="R302" s="73"/>
      <c r="S302" s="73"/>
      <c r="T302" s="73"/>
      <c r="AR302" s="28"/>
      <c r="AS302" s="28"/>
      <c r="AT302" s="28"/>
      <c r="AU302" s="28"/>
      <c r="AV302" s="28"/>
    </row>
    <row r="303" spans="16:48">
      <c r="P303" s="73"/>
      <c r="Q303" s="73"/>
      <c r="R303" s="73"/>
      <c r="S303" s="73"/>
      <c r="T303" s="73"/>
      <c r="AR303" s="28"/>
      <c r="AS303" s="28"/>
      <c r="AT303" s="28"/>
      <c r="AU303" s="28"/>
      <c r="AV303" s="28"/>
    </row>
    <row r="304" spans="16:48">
      <c r="P304" s="73"/>
      <c r="Q304" s="73"/>
      <c r="R304" s="73"/>
      <c r="S304" s="73"/>
      <c r="T304" s="73"/>
      <c r="AR304" s="28"/>
      <c r="AS304" s="28"/>
      <c r="AT304" s="28"/>
      <c r="AU304" s="28"/>
      <c r="AV304" s="28"/>
    </row>
    <row r="305" spans="16:48">
      <c r="P305" s="73"/>
      <c r="Q305" s="73"/>
      <c r="R305" s="73"/>
      <c r="S305" s="73"/>
      <c r="T305" s="73"/>
      <c r="AR305" s="28"/>
      <c r="AS305" s="28"/>
      <c r="AT305" s="28"/>
      <c r="AU305" s="28"/>
      <c r="AV305" s="28"/>
    </row>
    <row r="306" spans="16:48">
      <c r="P306" s="73"/>
      <c r="Q306" s="73"/>
      <c r="R306" s="73"/>
      <c r="S306" s="73"/>
      <c r="T306" s="73"/>
      <c r="AR306" s="28"/>
      <c r="AS306" s="28"/>
      <c r="AT306" s="28"/>
      <c r="AU306" s="28"/>
      <c r="AV306" s="28"/>
    </row>
    <row r="307" spans="16:48">
      <c r="P307" s="73"/>
      <c r="Q307" s="73"/>
      <c r="R307" s="73"/>
      <c r="S307" s="73"/>
      <c r="T307" s="73"/>
      <c r="AR307" s="28"/>
      <c r="AS307" s="28"/>
      <c r="AT307" s="28"/>
      <c r="AU307" s="28"/>
      <c r="AV307" s="28"/>
    </row>
    <row r="308" spans="16:48">
      <c r="P308" s="73"/>
      <c r="Q308" s="73"/>
      <c r="R308" s="73"/>
      <c r="S308" s="73"/>
      <c r="T308" s="73"/>
      <c r="AR308" s="28"/>
      <c r="AS308" s="28"/>
      <c r="AT308" s="28"/>
      <c r="AU308" s="28"/>
      <c r="AV308" s="28"/>
    </row>
    <row r="309" spans="16:48">
      <c r="P309" s="73"/>
      <c r="Q309" s="73"/>
      <c r="R309" s="73"/>
      <c r="S309" s="73"/>
      <c r="T309" s="73"/>
      <c r="AR309" s="28"/>
      <c r="AS309" s="28"/>
      <c r="AT309" s="28"/>
      <c r="AU309" s="28"/>
      <c r="AV309" s="28"/>
    </row>
    <row r="310" spans="16:48">
      <c r="P310" s="73"/>
      <c r="Q310" s="73"/>
      <c r="R310" s="73"/>
      <c r="S310" s="73"/>
      <c r="T310" s="73"/>
      <c r="AR310" s="28"/>
      <c r="AS310" s="28"/>
      <c r="AT310" s="28"/>
      <c r="AU310" s="28"/>
      <c r="AV310" s="28"/>
    </row>
    <row r="311" spans="16:48">
      <c r="P311" s="73"/>
      <c r="Q311" s="73"/>
      <c r="R311" s="73"/>
      <c r="S311" s="73"/>
      <c r="T311" s="73"/>
      <c r="AR311" s="28"/>
      <c r="AS311" s="28"/>
      <c r="AT311" s="28"/>
      <c r="AU311" s="28"/>
      <c r="AV311" s="28"/>
    </row>
    <row r="312" spans="16:48">
      <c r="P312" s="73"/>
      <c r="Q312" s="73"/>
      <c r="R312" s="73"/>
      <c r="S312" s="73"/>
      <c r="T312" s="73"/>
      <c r="AR312" s="28"/>
      <c r="AS312" s="28"/>
      <c r="AT312" s="28"/>
      <c r="AU312" s="28"/>
      <c r="AV312" s="28"/>
    </row>
    <row r="313" spans="16:48">
      <c r="P313" s="73"/>
      <c r="Q313" s="73"/>
      <c r="R313" s="73"/>
      <c r="S313" s="73"/>
      <c r="T313" s="73"/>
      <c r="AR313" s="28"/>
      <c r="AS313" s="28"/>
      <c r="AT313" s="28"/>
      <c r="AU313" s="28"/>
      <c r="AV313" s="28"/>
    </row>
    <row r="314" spans="16:48">
      <c r="P314" s="73"/>
      <c r="Q314" s="73"/>
      <c r="R314" s="73"/>
      <c r="S314" s="73"/>
      <c r="T314" s="73"/>
      <c r="AR314" s="28"/>
      <c r="AS314" s="28"/>
      <c r="AT314" s="28"/>
      <c r="AU314" s="28"/>
      <c r="AV314" s="28"/>
    </row>
    <row r="315" spans="16:48">
      <c r="P315" s="73"/>
      <c r="Q315" s="73"/>
      <c r="R315" s="73"/>
      <c r="S315" s="73"/>
      <c r="T315" s="73"/>
      <c r="AR315" s="28"/>
      <c r="AS315" s="28"/>
      <c r="AT315" s="28"/>
      <c r="AU315" s="28"/>
      <c r="AV315" s="28"/>
    </row>
    <row r="316" spans="16:48">
      <c r="P316" s="73"/>
      <c r="Q316" s="73"/>
      <c r="R316" s="73"/>
      <c r="S316" s="73"/>
      <c r="T316" s="73"/>
      <c r="AR316" s="28"/>
      <c r="AS316" s="28"/>
      <c r="AT316" s="28"/>
      <c r="AU316" s="28"/>
      <c r="AV316" s="28"/>
    </row>
    <row r="317" spans="16:48">
      <c r="P317" s="73"/>
      <c r="Q317" s="73"/>
      <c r="R317" s="73"/>
      <c r="S317" s="73"/>
      <c r="T317" s="73"/>
      <c r="AR317" s="28"/>
      <c r="AS317" s="28"/>
      <c r="AT317" s="28"/>
      <c r="AU317" s="28"/>
      <c r="AV317" s="28"/>
    </row>
    <row r="318" spans="16:48">
      <c r="P318" s="73"/>
      <c r="Q318" s="73"/>
      <c r="R318" s="73"/>
      <c r="S318" s="73"/>
      <c r="T318" s="73"/>
      <c r="AR318" s="28"/>
      <c r="AS318" s="28"/>
      <c r="AT318" s="28"/>
      <c r="AU318" s="28"/>
      <c r="AV318" s="28"/>
    </row>
    <row r="319" spans="16:48">
      <c r="P319" s="73"/>
      <c r="Q319" s="73"/>
      <c r="R319" s="73"/>
      <c r="S319" s="73"/>
      <c r="T319" s="73"/>
      <c r="AR319" s="28"/>
      <c r="AS319" s="28"/>
      <c r="AT319" s="28"/>
      <c r="AU319" s="28"/>
      <c r="AV319" s="28"/>
    </row>
    <row r="320" spans="16:48">
      <c r="P320" s="73"/>
      <c r="Q320" s="73"/>
      <c r="R320" s="73"/>
      <c r="S320" s="73"/>
      <c r="T320" s="73"/>
      <c r="AR320" s="28"/>
      <c r="AS320" s="28"/>
      <c r="AT320" s="28"/>
      <c r="AU320" s="28"/>
      <c r="AV320" s="28"/>
    </row>
    <row r="321" spans="16:48">
      <c r="P321" s="73"/>
      <c r="Q321" s="73"/>
      <c r="R321" s="73"/>
      <c r="S321" s="73"/>
      <c r="T321" s="73"/>
      <c r="AR321" s="28"/>
      <c r="AS321" s="28"/>
      <c r="AT321" s="28"/>
      <c r="AU321" s="28"/>
      <c r="AV321" s="28"/>
    </row>
    <row r="322" spans="16:48">
      <c r="P322" s="73"/>
      <c r="Q322" s="73"/>
      <c r="R322" s="73"/>
      <c r="S322" s="73"/>
      <c r="T322" s="73"/>
      <c r="AR322" s="28"/>
      <c r="AS322" s="28"/>
      <c r="AT322" s="28"/>
      <c r="AU322" s="28"/>
      <c r="AV322" s="28"/>
    </row>
    <row r="323" spans="16:48">
      <c r="P323" s="73"/>
      <c r="Q323" s="73"/>
      <c r="R323" s="73"/>
      <c r="S323" s="73"/>
      <c r="T323" s="73"/>
      <c r="AR323" s="28"/>
      <c r="AS323" s="28"/>
      <c r="AT323" s="28"/>
      <c r="AU323" s="28"/>
      <c r="AV323" s="28"/>
    </row>
    <row r="324" spans="16:48">
      <c r="P324" s="73"/>
      <c r="Q324" s="73"/>
      <c r="R324" s="73"/>
      <c r="S324" s="73"/>
      <c r="T324" s="73"/>
      <c r="AR324" s="28"/>
      <c r="AS324" s="28"/>
      <c r="AT324" s="28"/>
      <c r="AU324" s="28"/>
      <c r="AV324" s="28"/>
    </row>
    <row r="325" spans="16:48">
      <c r="P325" s="73"/>
      <c r="Q325" s="73"/>
      <c r="R325" s="73"/>
      <c r="S325" s="73"/>
      <c r="T325" s="73"/>
      <c r="AR325" s="28"/>
      <c r="AS325" s="28"/>
      <c r="AT325" s="28"/>
      <c r="AU325" s="28"/>
      <c r="AV325" s="28"/>
    </row>
    <row r="326" spans="16:48">
      <c r="P326" s="73"/>
      <c r="Q326" s="73"/>
      <c r="R326" s="73"/>
      <c r="S326" s="73"/>
      <c r="T326" s="73"/>
      <c r="AR326" s="28"/>
      <c r="AS326" s="28"/>
      <c r="AT326" s="28"/>
      <c r="AU326" s="28"/>
      <c r="AV326" s="28"/>
    </row>
    <row r="327" spans="16:48">
      <c r="P327" s="73"/>
      <c r="Q327" s="73"/>
      <c r="R327" s="73"/>
      <c r="S327" s="73"/>
      <c r="T327" s="73"/>
      <c r="AR327" s="28"/>
      <c r="AS327" s="28"/>
      <c r="AT327" s="28"/>
      <c r="AU327" s="28"/>
      <c r="AV327" s="28"/>
    </row>
    <row r="328" spans="16:48">
      <c r="P328" s="73"/>
      <c r="Q328" s="73"/>
      <c r="R328" s="73"/>
      <c r="S328" s="73"/>
      <c r="T328" s="73"/>
      <c r="AR328" s="28"/>
      <c r="AS328" s="28"/>
      <c r="AT328" s="28"/>
      <c r="AU328" s="28"/>
      <c r="AV328" s="28"/>
    </row>
    <row r="329" spans="16:48">
      <c r="P329" s="73"/>
      <c r="Q329" s="73"/>
      <c r="R329" s="73"/>
      <c r="S329" s="73"/>
      <c r="T329" s="73"/>
      <c r="AR329" s="28"/>
      <c r="AS329" s="28"/>
      <c r="AT329" s="28"/>
      <c r="AU329" s="28"/>
      <c r="AV329" s="28"/>
    </row>
    <row r="330" spans="16:48">
      <c r="P330" s="73"/>
      <c r="Q330" s="73"/>
      <c r="R330" s="73"/>
      <c r="S330" s="73"/>
      <c r="T330" s="73"/>
      <c r="AR330" s="28"/>
      <c r="AS330" s="28"/>
      <c r="AT330" s="28"/>
      <c r="AU330" s="28"/>
      <c r="AV330" s="28"/>
    </row>
    <row r="331" spans="16:48">
      <c r="P331" s="73"/>
      <c r="Q331" s="73"/>
      <c r="R331" s="73"/>
      <c r="S331" s="73"/>
      <c r="T331" s="73"/>
      <c r="AR331" s="28"/>
      <c r="AS331" s="28"/>
      <c r="AT331" s="28"/>
      <c r="AU331" s="28"/>
      <c r="AV331" s="28"/>
    </row>
    <row r="332" spans="16:48">
      <c r="P332" s="73"/>
      <c r="Q332" s="73"/>
      <c r="R332" s="73"/>
      <c r="S332" s="73"/>
      <c r="T332" s="73"/>
      <c r="AR332" s="28"/>
      <c r="AS332" s="28"/>
      <c r="AT332" s="28"/>
      <c r="AU332" s="28"/>
      <c r="AV332" s="28"/>
    </row>
    <row r="333" spans="16:48">
      <c r="P333" s="73"/>
      <c r="Q333" s="73"/>
      <c r="R333" s="73"/>
      <c r="S333" s="73"/>
      <c r="T333" s="73"/>
      <c r="AR333" s="28"/>
      <c r="AS333" s="28"/>
      <c r="AT333" s="28"/>
      <c r="AU333" s="28"/>
      <c r="AV333" s="28"/>
    </row>
    <row r="334" spans="16:48">
      <c r="P334" s="73"/>
      <c r="Q334" s="73"/>
      <c r="R334" s="73"/>
      <c r="S334" s="73"/>
      <c r="T334" s="73"/>
      <c r="AR334" s="28"/>
      <c r="AS334" s="28"/>
      <c r="AT334" s="28"/>
      <c r="AU334" s="28"/>
      <c r="AV334" s="28"/>
    </row>
    <row r="335" spans="16:48">
      <c r="P335" s="73"/>
      <c r="Q335" s="73"/>
      <c r="R335" s="73"/>
      <c r="S335" s="73"/>
      <c r="T335" s="73"/>
      <c r="AR335" s="28"/>
      <c r="AS335" s="28"/>
      <c r="AT335" s="28"/>
      <c r="AU335" s="28"/>
      <c r="AV335" s="28"/>
    </row>
    <row r="336" spans="16:48">
      <c r="P336" s="73"/>
      <c r="Q336" s="73"/>
      <c r="R336" s="73"/>
      <c r="S336" s="73"/>
      <c r="T336" s="73"/>
      <c r="AR336" s="28"/>
      <c r="AS336" s="28"/>
      <c r="AT336" s="28"/>
      <c r="AU336" s="28"/>
      <c r="AV336" s="28"/>
    </row>
    <row r="337" spans="16:48">
      <c r="P337" s="73"/>
      <c r="Q337" s="73"/>
      <c r="R337" s="73"/>
      <c r="S337" s="73"/>
      <c r="T337" s="73"/>
      <c r="AR337" s="28"/>
      <c r="AS337" s="28"/>
      <c r="AT337" s="28"/>
      <c r="AU337" s="28"/>
      <c r="AV337" s="28"/>
    </row>
    <row r="338" spans="16:48">
      <c r="P338" s="73"/>
      <c r="Q338" s="73"/>
      <c r="R338" s="73"/>
      <c r="S338" s="73"/>
      <c r="T338" s="73"/>
      <c r="AR338" s="28"/>
      <c r="AS338" s="28"/>
      <c r="AT338" s="28"/>
      <c r="AU338" s="28"/>
      <c r="AV338" s="28"/>
    </row>
    <row r="339" spans="16:48">
      <c r="P339" s="73"/>
      <c r="Q339" s="73"/>
      <c r="R339" s="73"/>
      <c r="S339" s="73"/>
      <c r="T339" s="73"/>
      <c r="AR339" s="28"/>
      <c r="AS339" s="28"/>
      <c r="AT339" s="28"/>
      <c r="AU339" s="28"/>
      <c r="AV339" s="28"/>
    </row>
    <row r="340" spans="16:48">
      <c r="P340" s="73"/>
      <c r="Q340" s="73"/>
      <c r="R340" s="73"/>
      <c r="S340" s="73"/>
      <c r="T340" s="73"/>
      <c r="AR340" s="28"/>
      <c r="AS340" s="28"/>
      <c r="AT340" s="28"/>
      <c r="AU340" s="28"/>
      <c r="AV340" s="28"/>
    </row>
    <row r="341" spans="16:48">
      <c r="P341" s="73"/>
      <c r="Q341" s="73"/>
      <c r="R341" s="73"/>
      <c r="S341" s="73"/>
      <c r="T341" s="73"/>
      <c r="AR341" s="28"/>
      <c r="AS341" s="28"/>
      <c r="AT341" s="28"/>
      <c r="AU341" s="28"/>
      <c r="AV341" s="28"/>
    </row>
    <row r="342" spans="16:48">
      <c r="P342" s="73"/>
      <c r="Q342" s="73"/>
      <c r="R342" s="73"/>
      <c r="S342" s="73"/>
      <c r="T342" s="73"/>
      <c r="AR342" s="28"/>
      <c r="AS342" s="28"/>
      <c r="AT342" s="28"/>
      <c r="AU342" s="28"/>
      <c r="AV342" s="28"/>
    </row>
    <row r="343" spans="16:48">
      <c r="P343" s="73"/>
      <c r="Q343" s="73"/>
      <c r="R343" s="73"/>
      <c r="S343" s="73"/>
      <c r="T343" s="73"/>
      <c r="AR343" s="28"/>
      <c r="AS343" s="28"/>
      <c r="AT343" s="28"/>
      <c r="AU343" s="28"/>
      <c r="AV343" s="28"/>
    </row>
    <row r="344" spans="16:48">
      <c r="P344" s="73"/>
      <c r="Q344" s="73"/>
      <c r="R344" s="73"/>
      <c r="S344" s="73"/>
      <c r="T344" s="73"/>
      <c r="AR344" s="28"/>
      <c r="AS344" s="28"/>
      <c r="AT344" s="28"/>
      <c r="AU344" s="28"/>
      <c r="AV344" s="28"/>
    </row>
    <row r="345" spans="16:48">
      <c r="P345" s="73"/>
      <c r="Q345" s="73"/>
      <c r="R345" s="73"/>
      <c r="S345" s="73"/>
      <c r="T345" s="73"/>
      <c r="AR345" s="28"/>
      <c r="AS345" s="28"/>
      <c r="AT345" s="28"/>
      <c r="AU345" s="28"/>
      <c r="AV345" s="28"/>
    </row>
    <row r="346" spans="16:48">
      <c r="P346" s="73"/>
      <c r="Q346" s="73"/>
      <c r="R346" s="73"/>
      <c r="S346" s="73"/>
      <c r="T346" s="73"/>
      <c r="AR346" s="28"/>
      <c r="AS346" s="28"/>
      <c r="AT346" s="28"/>
      <c r="AU346" s="28"/>
      <c r="AV346" s="28"/>
    </row>
    <row r="347" spans="16:48">
      <c r="P347" s="73"/>
      <c r="Q347" s="73"/>
      <c r="R347" s="73"/>
      <c r="S347" s="73"/>
      <c r="T347" s="73"/>
      <c r="AR347" s="28"/>
      <c r="AS347" s="28"/>
      <c r="AT347" s="28"/>
      <c r="AU347" s="28"/>
      <c r="AV347" s="28"/>
    </row>
    <row r="348" spans="16:48">
      <c r="P348" s="73"/>
      <c r="Q348" s="73"/>
      <c r="R348" s="73"/>
      <c r="S348" s="73"/>
      <c r="T348" s="73"/>
      <c r="AR348" s="28"/>
      <c r="AS348" s="28"/>
      <c r="AT348" s="28"/>
      <c r="AU348" s="28"/>
      <c r="AV348" s="28"/>
    </row>
    <row r="349" spans="16:48">
      <c r="P349" s="73"/>
      <c r="Q349" s="73"/>
      <c r="R349" s="73"/>
      <c r="S349" s="73"/>
      <c r="T349" s="73"/>
      <c r="AR349" s="28"/>
      <c r="AS349" s="28"/>
      <c r="AT349" s="28"/>
      <c r="AU349" s="28"/>
      <c r="AV349" s="28"/>
    </row>
    <row r="350" spans="16:48">
      <c r="P350" s="73"/>
      <c r="Q350" s="73"/>
      <c r="R350" s="73"/>
      <c r="S350" s="73"/>
      <c r="T350" s="73"/>
      <c r="AR350" s="28"/>
      <c r="AS350" s="28"/>
      <c r="AT350" s="28"/>
      <c r="AU350" s="28"/>
      <c r="AV350" s="28"/>
    </row>
    <row r="351" spans="16:48">
      <c r="P351" s="73"/>
      <c r="Q351" s="73"/>
      <c r="R351" s="73"/>
      <c r="S351" s="73"/>
      <c r="T351" s="73"/>
      <c r="AR351" s="28"/>
      <c r="AS351" s="28"/>
      <c r="AT351" s="28"/>
      <c r="AU351" s="28"/>
      <c r="AV351" s="28"/>
    </row>
    <row r="352" spans="16:48">
      <c r="P352" s="73"/>
      <c r="Q352" s="73"/>
      <c r="R352" s="73"/>
      <c r="S352" s="73"/>
      <c r="T352" s="73"/>
      <c r="AR352" s="28"/>
      <c r="AS352" s="28"/>
      <c r="AT352" s="28"/>
      <c r="AU352" s="28"/>
      <c r="AV352" s="28"/>
    </row>
    <row r="353" spans="16:48">
      <c r="P353" s="73"/>
      <c r="Q353" s="73"/>
      <c r="R353" s="73"/>
      <c r="S353" s="73"/>
      <c r="T353" s="73"/>
      <c r="AR353" s="28"/>
      <c r="AS353" s="28"/>
      <c r="AT353" s="28"/>
      <c r="AU353" s="28"/>
      <c r="AV353" s="28"/>
    </row>
    <row r="354" spans="16:48">
      <c r="P354" s="73"/>
      <c r="Q354" s="73"/>
      <c r="R354" s="73"/>
      <c r="S354" s="73"/>
      <c r="T354" s="73"/>
      <c r="AR354" s="28"/>
      <c r="AS354" s="28"/>
      <c r="AT354" s="28"/>
      <c r="AU354" s="28"/>
      <c r="AV354" s="28"/>
    </row>
    <row r="355" spans="16:48">
      <c r="P355" s="73"/>
      <c r="Q355" s="73"/>
      <c r="R355" s="73"/>
      <c r="S355" s="73"/>
      <c r="T355" s="73"/>
      <c r="AR355" s="28"/>
      <c r="AS355" s="28"/>
      <c r="AT355" s="28"/>
      <c r="AU355" s="28"/>
      <c r="AV355" s="28"/>
    </row>
    <row r="356" spans="16:48">
      <c r="P356" s="73"/>
      <c r="Q356" s="73"/>
      <c r="R356" s="73"/>
      <c r="S356" s="73"/>
      <c r="T356" s="73"/>
      <c r="AR356" s="28"/>
      <c r="AS356" s="28"/>
      <c r="AT356" s="28"/>
      <c r="AU356" s="28"/>
      <c r="AV356" s="28"/>
    </row>
    <row r="357" spans="16:48">
      <c r="P357" s="73"/>
      <c r="Q357" s="73"/>
      <c r="R357" s="73"/>
      <c r="S357" s="73"/>
      <c r="T357" s="73"/>
      <c r="AR357" s="28"/>
      <c r="AS357" s="28"/>
      <c r="AT357" s="28"/>
      <c r="AU357" s="28"/>
      <c r="AV357" s="28"/>
    </row>
    <row r="358" spans="16:48">
      <c r="P358" s="73"/>
      <c r="Q358" s="73"/>
      <c r="R358" s="73"/>
      <c r="S358" s="73"/>
      <c r="T358" s="73"/>
      <c r="AR358" s="28"/>
      <c r="AS358" s="28"/>
      <c r="AT358" s="28"/>
      <c r="AU358" s="28"/>
      <c r="AV358" s="28"/>
    </row>
    <row r="359" spans="16:48">
      <c r="P359" s="73"/>
      <c r="Q359" s="73"/>
      <c r="R359" s="73"/>
      <c r="S359" s="73"/>
      <c r="T359" s="73"/>
      <c r="AR359" s="28"/>
      <c r="AS359" s="28"/>
      <c r="AT359" s="28"/>
      <c r="AU359" s="28"/>
      <c r="AV359" s="28"/>
    </row>
    <row r="360" spans="16:48">
      <c r="P360" s="73"/>
      <c r="Q360" s="73"/>
      <c r="R360" s="73"/>
      <c r="S360" s="73"/>
      <c r="T360" s="73"/>
      <c r="AR360" s="28"/>
      <c r="AS360" s="28"/>
      <c r="AT360" s="28"/>
      <c r="AU360" s="28"/>
      <c r="AV360" s="28"/>
    </row>
    <row r="361" spans="16:48">
      <c r="P361" s="73"/>
      <c r="Q361" s="73"/>
      <c r="R361" s="73"/>
      <c r="S361" s="73"/>
      <c r="T361" s="73"/>
      <c r="AR361" s="28"/>
      <c r="AS361" s="28"/>
      <c r="AT361" s="28"/>
      <c r="AU361" s="28"/>
      <c r="AV361" s="28"/>
    </row>
    <row r="362" spans="16:48">
      <c r="P362" s="73"/>
      <c r="Q362" s="73"/>
      <c r="R362" s="73"/>
      <c r="S362" s="73"/>
      <c r="T362" s="73"/>
      <c r="AR362" s="28"/>
      <c r="AS362" s="28"/>
      <c r="AT362" s="28"/>
      <c r="AU362" s="28"/>
      <c r="AV362" s="28"/>
    </row>
    <row r="363" spans="16:48">
      <c r="P363" s="73"/>
      <c r="Q363" s="73"/>
      <c r="R363" s="73"/>
      <c r="S363" s="73"/>
      <c r="T363" s="73"/>
      <c r="AR363" s="28"/>
      <c r="AS363" s="28"/>
      <c r="AT363" s="28"/>
      <c r="AU363" s="28"/>
      <c r="AV363" s="28"/>
    </row>
    <row r="364" spans="16:48">
      <c r="P364" s="73"/>
      <c r="Q364" s="73"/>
      <c r="R364" s="73"/>
      <c r="S364" s="73"/>
      <c r="T364" s="73"/>
      <c r="AR364" s="28"/>
      <c r="AS364" s="28"/>
      <c r="AT364" s="28"/>
      <c r="AU364" s="28"/>
      <c r="AV364" s="28"/>
    </row>
    <row r="365" spans="16:48">
      <c r="P365" s="73"/>
      <c r="Q365" s="73"/>
      <c r="R365" s="73"/>
      <c r="S365" s="73"/>
      <c r="T365" s="73"/>
      <c r="AR365" s="28"/>
      <c r="AS365" s="28"/>
      <c r="AT365" s="28"/>
      <c r="AU365" s="28"/>
      <c r="AV365" s="28"/>
    </row>
    <row r="366" spans="16:48">
      <c r="P366" s="73"/>
      <c r="Q366" s="73"/>
      <c r="R366" s="73"/>
      <c r="S366" s="73"/>
      <c r="T366" s="73"/>
      <c r="AR366" s="28"/>
      <c r="AS366" s="28"/>
      <c r="AT366" s="28"/>
      <c r="AU366" s="28"/>
      <c r="AV366" s="28"/>
    </row>
    <row r="367" spans="16:48">
      <c r="P367" s="73"/>
      <c r="Q367" s="73"/>
      <c r="R367" s="73"/>
      <c r="S367" s="73"/>
      <c r="T367" s="73"/>
      <c r="AR367" s="28"/>
      <c r="AS367" s="28"/>
      <c r="AT367" s="28"/>
      <c r="AU367" s="28"/>
      <c r="AV367" s="28"/>
    </row>
    <row r="368" spans="16:48">
      <c r="P368" s="73"/>
      <c r="Q368" s="73"/>
      <c r="R368" s="73"/>
      <c r="S368" s="73"/>
      <c r="T368" s="73"/>
      <c r="AR368" s="28"/>
      <c r="AS368" s="28"/>
      <c r="AT368" s="28"/>
      <c r="AU368" s="28"/>
      <c r="AV368" s="28"/>
    </row>
    <row r="369" spans="16:48">
      <c r="P369" s="73"/>
      <c r="Q369" s="73"/>
      <c r="R369" s="73"/>
      <c r="S369" s="73"/>
      <c r="T369" s="73"/>
      <c r="AR369" s="28"/>
      <c r="AS369" s="28"/>
      <c r="AT369" s="28"/>
      <c r="AU369" s="28"/>
      <c r="AV369" s="28"/>
    </row>
    <row r="370" spans="16:48">
      <c r="P370" s="73"/>
      <c r="Q370" s="73"/>
      <c r="R370" s="73"/>
      <c r="S370" s="73"/>
      <c r="T370" s="73"/>
      <c r="AR370" s="28"/>
      <c r="AS370" s="28"/>
      <c r="AT370" s="28"/>
      <c r="AU370" s="28"/>
      <c r="AV370" s="28"/>
    </row>
    <row r="371" spans="16:48">
      <c r="P371" s="73"/>
      <c r="Q371" s="73"/>
      <c r="R371" s="73"/>
      <c r="S371" s="73"/>
      <c r="T371" s="73"/>
      <c r="AR371" s="28"/>
      <c r="AS371" s="28"/>
      <c r="AT371" s="28"/>
      <c r="AU371" s="28"/>
      <c r="AV371" s="28"/>
    </row>
    <row r="372" spans="16:48">
      <c r="P372" s="73"/>
      <c r="Q372" s="73"/>
      <c r="R372" s="73"/>
      <c r="S372" s="73"/>
      <c r="T372" s="73"/>
      <c r="AR372" s="28"/>
      <c r="AS372" s="28"/>
      <c r="AT372" s="28"/>
      <c r="AU372" s="28"/>
      <c r="AV372" s="28"/>
    </row>
    <row r="373" spans="16:48">
      <c r="P373" s="73"/>
      <c r="Q373" s="73"/>
      <c r="R373" s="73"/>
      <c r="S373" s="73"/>
      <c r="T373" s="73"/>
      <c r="AR373" s="28"/>
      <c r="AS373" s="28"/>
      <c r="AT373" s="28"/>
      <c r="AU373" s="28"/>
      <c r="AV373" s="28"/>
    </row>
    <row r="374" spans="16:48">
      <c r="P374" s="73"/>
      <c r="Q374" s="73"/>
      <c r="R374" s="73"/>
      <c r="S374" s="73"/>
      <c r="T374" s="73"/>
      <c r="AR374" s="28"/>
      <c r="AS374" s="28"/>
      <c r="AT374" s="28"/>
      <c r="AU374" s="28"/>
      <c r="AV374" s="28"/>
    </row>
    <row r="375" spans="16:48">
      <c r="P375" s="73"/>
      <c r="Q375" s="73"/>
      <c r="R375" s="73"/>
      <c r="S375" s="73"/>
      <c r="T375" s="73"/>
      <c r="AR375" s="28"/>
      <c r="AS375" s="28"/>
      <c r="AT375" s="28"/>
      <c r="AU375" s="28"/>
      <c r="AV375" s="28"/>
    </row>
    <row r="376" spans="16:48">
      <c r="P376" s="73"/>
      <c r="Q376" s="73"/>
      <c r="R376" s="73"/>
      <c r="S376" s="73"/>
      <c r="T376" s="73"/>
      <c r="AR376" s="28"/>
      <c r="AS376" s="28"/>
      <c r="AT376" s="28"/>
      <c r="AU376" s="28"/>
      <c r="AV376" s="28"/>
    </row>
    <row r="377" spans="16:48">
      <c r="P377" s="73"/>
      <c r="Q377" s="73"/>
      <c r="R377" s="73"/>
      <c r="S377" s="73"/>
      <c r="T377" s="73"/>
      <c r="AR377" s="28"/>
      <c r="AS377" s="28"/>
      <c r="AT377" s="28"/>
      <c r="AU377" s="28"/>
      <c r="AV377" s="28"/>
    </row>
    <row r="378" spans="16:48">
      <c r="P378" s="73"/>
      <c r="Q378" s="73"/>
      <c r="R378" s="73"/>
      <c r="S378" s="73"/>
      <c r="T378" s="73"/>
      <c r="AR378" s="28"/>
      <c r="AS378" s="28"/>
      <c r="AT378" s="28"/>
      <c r="AU378" s="28"/>
      <c r="AV378" s="28"/>
    </row>
    <row r="379" spans="16:48">
      <c r="P379" s="73"/>
      <c r="Q379" s="73"/>
      <c r="R379" s="73"/>
      <c r="S379" s="73"/>
      <c r="T379" s="73"/>
      <c r="AR379" s="28"/>
      <c r="AS379" s="28"/>
      <c r="AT379" s="28"/>
      <c r="AU379" s="28"/>
      <c r="AV379" s="28"/>
    </row>
    <row r="380" spans="16:48">
      <c r="P380" s="73"/>
      <c r="Q380" s="73"/>
      <c r="R380" s="73"/>
      <c r="S380" s="73"/>
      <c r="T380" s="73"/>
      <c r="AR380" s="28"/>
      <c r="AS380" s="28"/>
      <c r="AT380" s="28"/>
      <c r="AU380" s="28"/>
      <c r="AV380" s="28"/>
    </row>
    <row r="381" spans="16:48">
      <c r="P381" s="73"/>
      <c r="Q381" s="73"/>
      <c r="R381" s="73"/>
      <c r="S381" s="73"/>
      <c r="T381" s="73"/>
      <c r="AR381" s="28"/>
      <c r="AS381" s="28"/>
      <c r="AT381" s="28"/>
      <c r="AU381" s="28"/>
      <c r="AV381" s="28"/>
    </row>
    <row r="382" spans="16:48">
      <c r="P382" s="73"/>
      <c r="Q382" s="73"/>
      <c r="R382" s="73"/>
      <c r="S382" s="73"/>
      <c r="T382" s="73"/>
      <c r="AR382" s="28"/>
      <c r="AS382" s="28"/>
      <c r="AT382" s="28"/>
      <c r="AU382" s="28"/>
      <c r="AV382" s="28"/>
    </row>
    <row r="383" spans="16:48">
      <c r="P383" s="73"/>
      <c r="Q383" s="73"/>
      <c r="R383" s="73"/>
      <c r="S383" s="73"/>
      <c r="T383" s="73"/>
      <c r="AR383" s="28"/>
      <c r="AS383" s="28"/>
      <c r="AT383" s="28"/>
      <c r="AU383" s="28"/>
      <c r="AV383" s="28"/>
    </row>
    <row r="384" spans="16:48">
      <c r="P384" s="73"/>
      <c r="Q384" s="73"/>
      <c r="R384" s="73"/>
      <c r="S384" s="73"/>
      <c r="T384" s="73"/>
      <c r="AR384" s="28"/>
      <c r="AS384" s="28"/>
      <c r="AT384" s="28"/>
      <c r="AU384" s="28"/>
      <c r="AV384" s="28"/>
    </row>
    <row r="385" spans="16:48">
      <c r="P385" s="73"/>
      <c r="Q385" s="73"/>
      <c r="R385" s="73"/>
      <c r="S385" s="73"/>
      <c r="T385" s="73"/>
      <c r="AR385" s="28"/>
      <c r="AS385" s="28"/>
      <c r="AT385" s="28"/>
      <c r="AU385" s="28"/>
      <c r="AV385" s="28"/>
    </row>
    <row r="386" spans="16:48">
      <c r="P386" s="73"/>
      <c r="Q386" s="73"/>
      <c r="R386" s="73"/>
      <c r="S386" s="73"/>
      <c r="T386" s="73"/>
      <c r="AR386" s="28"/>
      <c r="AS386" s="28"/>
      <c r="AT386" s="28"/>
      <c r="AU386" s="28"/>
      <c r="AV386" s="28"/>
    </row>
    <row r="387" spans="16:48">
      <c r="P387" s="73"/>
      <c r="Q387" s="73"/>
      <c r="R387" s="73"/>
      <c r="S387" s="73"/>
      <c r="T387" s="73"/>
      <c r="AR387" s="28"/>
      <c r="AS387" s="28"/>
      <c r="AT387" s="28"/>
      <c r="AU387" s="28"/>
      <c r="AV387" s="28"/>
    </row>
    <row r="388" spans="16:48">
      <c r="P388" s="73"/>
      <c r="Q388" s="73"/>
      <c r="R388" s="73"/>
      <c r="S388" s="73"/>
      <c r="T388" s="73"/>
      <c r="AR388" s="28"/>
      <c r="AS388" s="28"/>
      <c r="AT388" s="28"/>
      <c r="AU388" s="28"/>
      <c r="AV388" s="28"/>
    </row>
    <row r="389" spans="16:48">
      <c r="P389" s="73"/>
      <c r="Q389" s="73"/>
      <c r="R389" s="73"/>
      <c r="S389" s="73"/>
      <c r="T389" s="73"/>
      <c r="AR389" s="28"/>
      <c r="AS389" s="28"/>
      <c r="AT389" s="28"/>
      <c r="AU389" s="28"/>
      <c r="AV389" s="28"/>
    </row>
    <row r="390" spans="16:48">
      <c r="P390" s="73"/>
      <c r="Q390" s="73"/>
      <c r="R390" s="73"/>
      <c r="S390" s="73"/>
      <c r="T390" s="73"/>
      <c r="AR390" s="28"/>
      <c r="AS390" s="28"/>
      <c r="AT390" s="28"/>
      <c r="AU390" s="28"/>
      <c r="AV390" s="28"/>
    </row>
    <row r="391" spans="16:48">
      <c r="P391" s="73"/>
      <c r="Q391" s="73"/>
      <c r="R391" s="73"/>
      <c r="S391" s="73"/>
      <c r="T391" s="73"/>
      <c r="AR391" s="28"/>
      <c r="AS391" s="28"/>
      <c r="AT391" s="28"/>
      <c r="AU391" s="28"/>
      <c r="AV391" s="28"/>
    </row>
    <row r="392" spans="16:48">
      <c r="P392" s="73"/>
      <c r="Q392" s="73"/>
      <c r="R392" s="73"/>
      <c r="S392" s="73"/>
      <c r="T392" s="73"/>
      <c r="AR392" s="28"/>
      <c r="AS392" s="28"/>
      <c r="AT392" s="28"/>
      <c r="AU392" s="28"/>
      <c r="AV392" s="28"/>
    </row>
    <row r="393" spans="16:48">
      <c r="P393" s="73"/>
      <c r="Q393" s="73"/>
      <c r="R393" s="73"/>
      <c r="S393" s="73"/>
      <c r="T393" s="73"/>
      <c r="AR393" s="28"/>
      <c r="AS393" s="28"/>
      <c r="AT393" s="28"/>
      <c r="AU393" s="28"/>
      <c r="AV393" s="28"/>
    </row>
    <row r="394" spans="16:48">
      <c r="P394" s="73"/>
      <c r="Q394" s="73"/>
      <c r="R394" s="73"/>
      <c r="S394" s="73"/>
      <c r="T394" s="73"/>
      <c r="AR394" s="28"/>
      <c r="AS394" s="28"/>
      <c r="AT394" s="28"/>
      <c r="AU394" s="28"/>
      <c r="AV394" s="28"/>
    </row>
    <row r="395" spans="16:48">
      <c r="P395" s="73"/>
      <c r="Q395" s="73"/>
      <c r="R395" s="73"/>
      <c r="S395" s="73"/>
      <c r="T395" s="73"/>
      <c r="AR395" s="28"/>
      <c r="AS395" s="28"/>
      <c r="AT395" s="28"/>
      <c r="AU395" s="28"/>
      <c r="AV395" s="28"/>
    </row>
    <row r="396" spans="16:48">
      <c r="P396" s="73"/>
      <c r="Q396" s="73"/>
      <c r="R396" s="73"/>
      <c r="S396" s="73"/>
      <c r="T396" s="73"/>
      <c r="AR396" s="28"/>
      <c r="AS396" s="28"/>
      <c r="AT396" s="28"/>
      <c r="AU396" s="28"/>
      <c r="AV396" s="28"/>
    </row>
    <row r="397" spans="16:48">
      <c r="P397" s="73"/>
      <c r="Q397" s="73"/>
      <c r="R397" s="73"/>
      <c r="S397" s="73"/>
      <c r="T397" s="73"/>
      <c r="AR397" s="28"/>
      <c r="AS397" s="28"/>
      <c r="AT397" s="28"/>
      <c r="AU397" s="28"/>
      <c r="AV397" s="28"/>
    </row>
    <row r="398" spans="16:48">
      <c r="P398" s="73"/>
      <c r="Q398" s="73"/>
      <c r="R398" s="73"/>
      <c r="S398" s="73"/>
      <c r="T398" s="73"/>
      <c r="AR398" s="28"/>
      <c r="AS398" s="28"/>
      <c r="AT398" s="28"/>
      <c r="AU398" s="28"/>
      <c r="AV398" s="28"/>
    </row>
    <row r="399" spans="16:48">
      <c r="P399" s="73"/>
      <c r="Q399" s="73"/>
      <c r="R399" s="73"/>
      <c r="S399" s="73"/>
      <c r="T399" s="73"/>
      <c r="AR399" s="28"/>
      <c r="AS399" s="28"/>
      <c r="AT399" s="28"/>
      <c r="AU399" s="28"/>
      <c r="AV399" s="28"/>
    </row>
    <row r="400" spans="16:48">
      <c r="P400" s="73"/>
      <c r="Q400" s="73"/>
      <c r="R400" s="73"/>
      <c r="S400" s="73"/>
      <c r="T400" s="73"/>
      <c r="AR400" s="28"/>
      <c r="AS400" s="28"/>
      <c r="AT400" s="28"/>
      <c r="AU400" s="28"/>
      <c r="AV400" s="28"/>
    </row>
    <row r="401" spans="16:48">
      <c r="P401" s="73"/>
      <c r="Q401" s="73"/>
      <c r="R401" s="73"/>
      <c r="S401" s="73"/>
      <c r="T401" s="73"/>
      <c r="AR401" s="28"/>
      <c r="AS401" s="28"/>
      <c r="AT401" s="28"/>
      <c r="AU401" s="28"/>
      <c r="AV401" s="28"/>
    </row>
    <row r="402" spans="16:48">
      <c r="P402" s="73"/>
      <c r="Q402" s="73"/>
      <c r="R402" s="73"/>
      <c r="S402" s="73"/>
      <c r="T402" s="73"/>
      <c r="AR402" s="28"/>
      <c r="AS402" s="28"/>
      <c r="AT402" s="28"/>
      <c r="AU402" s="28"/>
      <c r="AV402" s="28"/>
    </row>
    <row r="403" spans="16:48">
      <c r="P403" s="73"/>
      <c r="Q403" s="73"/>
      <c r="R403" s="73"/>
      <c r="S403" s="73"/>
      <c r="T403" s="73"/>
      <c r="AR403" s="28"/>
      <c r="AS403" s="28"/>
      <c r="AT403" s="28"/>
      <c r="AU403" s="28"/>
      <c r="AV403" s="28"/>
    </row>
    <row r="404" spans="16:48">
      <c r="P404" s="73"/>
      <c r="Q404" s="73"/>
      <c r="R404" s="73"/>
      <c r="S404" s="73"/>
      <c r="T404" s="73"/>
      <c r="AR404" s="28"/>
      <c r="AS404" s="28"/>
      <c r="AT404" s="28"/>
      <c r="AU404" s="28"/>
      <c r="AV404" s="28"/>
    </row>
    <row r="405" spans="16:48">
      <c r="P405" s="73"/>
      <c r="Q405" s="73"/>
      <c r="R405" s="73"/>
      <c r="S405" s="73"/>
      <c r="T405" s="73"/>
      <c r="AR405" s="28"/>
      <c r="AS405" s="28"/>
      <c r="AT405" s="28"/>
      <c r="AU405" s="28"/>
      <c r="AV405" s="28"/>
    </row>
    <row r="406" spans="16:48">
      <c r="P406" s="73"/>
      <c r="Q406" s="73"/>
      <c r="R406" s="73"/>
      <c r="S406" s="73"/>
      <c r="T406" s="73"/>
      <c r="AR406" s="28"/>
      <c r="AS406" s="28"/>
      <c r="AT406" s="28"/>
      <c r="AU406" s="28"/>
      <c r="AV406" s="28"/>
    </row>
    <row r="407" spans="16:48">
      <c r="P407" s="73"/>
      <c r="Q407" s="73"/>
      <c r="R407" s="73"/>
      <c r="S407" s="73"/>
      <c r="T407" s="73"/>
      <c r="AR407" s="28"/>
      <c r="AS407" s="28"/>
      <c r="AT407" s="28"/>
      <c r="AU407" s="28"/>
      <c r="AV407" s="28"/>
    </row>
    <row r="408" spans="16:48">
      <c r="P408" s="73"/>
      <c r="Q408" s="73"/>
      <c r="R408" s="73"/>
      <c r="S408" s="73"/>
      <c r="T408" s="73"/>
      <c r="AR408" s="28"/>
      <c r="AS408" s="28"/>
      <c r="AT408" s="28"/>
      <c r="AU408" s="28"/>
      <c r="AV408" s="28"/>
    </row>
    <row r="409" spans="16:48">
      <c r="P409" s="73"/>
      <c r="Q409" s="73"/>
      <c r="R409" s="73"/>
      <c r="S409" s="73"/>
      <c r="T409" s="73"/>
      <c r="AR409" s="28"/>
      <c r="AS409" s="28"/>
      <c r="AT409" s="28"/>
      <c r="AU409" s="28"/>
      <c r="AV409" s="28"/>
    </row>
    <row r="410" spans="16:48">
      <c r="P410" s="73"/>
      <c r="Q410" s="73"/>
      <c r="R410" s="73"/>
      <c r="S410" s="73"/>
      <c r="T410" s="73"/>
      <c r="AR410" s="28"/>
      <c r="AS410" s="28"/>
      <c r="AT410" s="28"/>
      <c r="AU410" s="28"/>
      <c r="AV410" s="28"/>
    </row>
    <row r="411" spans="16:48">
      <c r="P411" s="73"/>
      <c r="Q411" s="73"/>
      <c r="R411" s="73"/>
      <c r="S411" s="73"/>
      <c r="T411" s="73"/>
      <c r="AR411" s="28"/>
      <c r="AS411" s="28"/>
      <c r="AT411" s="28"/>
      <c r="AU411" s="28"/>
      <c r="AV411" s="28"/>
    </row>
    <row r="412" spans="16:48">
      <c r="P412" s="73"/>
      <c r="Q412" s="73"/>
      <c r="R412" s="73"/>
      <c r="S412" s="73"/>
      <c r="T412" s="73"/>
      <c r="AR412" s="28"/>
      <c r="AS412" s="28"/>
      <c r="AT412" s="28"/>
      <c r="AU412" s="28"/>
      <c r="AV412" s="28"/>
    </row>
    <row r="413" spans="16:48">
      <c r="P413" s="73"/>
      <c r="Q413" s="73"/>
      <c r="R413" s="73"/>
      <c r="S413" s="73"/>
      <c r="T413" s="73"/>
      <c r="AR413" s="28"/>
      <c r="AS413" s="28"/>
      <c r="AT413" s="28"/>
      <c r="AU413" s="28"/>
      <c r="AV413" s="28"/>
    </row>
    <row r="414" spans="16:48">
      <c r="P414" s="73"/>
      <c r="Q414" s="73"/>
      <c r="R414" s="73"/>
      <c r="S414" s="73"/>
      <c r="T414" s="73"/>
      <c r="AR414" s="28"/>
      <c r="AS414" s="28"/>
      <c r="AT414" s="28"/>
      <c r="AU414" s="28"/>
      <c r="AV414" s="28"/>
    </row>
    <row r="415" spans="16:48">
      <c r="P415" s="73"/>
      <c r="Q415" s="73"/>
      <c r="R415" s="73"/>
      <c r="S415" s="73"/>
      <c r="T415" s="73"/>
      <c r="AR415" s="28"/>
      <c r="AS415" s="28"/>
      <c r="AT415" s="28"/>
      <c r="AU415" s="28"/>
      <c r="AV415" s="28"/>
    </row>
    <row r="416" spans="16:48">
      <c r="P416" s="73"/>
      <c r="Q416" s="73"/>
      <c r="R416" s="73"/>
      <c r="S416" s="73"/>
      <c r="T416" s="73"/>
      <c r="AR416" s="28"/>
      <c r="AS416" s="28"/>
      <c r="AT416" s="28"/>
      <c r="AU416" s="28"/>
      <c r="AV416" s="28"/>
    </row>
    <row r="417" spans="16:48">
      <c r="P417" s="73"/>
      <c r="Q417" s="73"/>
      <c r="R417" s="73"/>
      <c r="S417" s="73"/>
      <c r="T417" s="73"/>
      <c r="AR417" s="28"/>
      <c r="AS417" s="28"/>
      <c r="AT417" s="28"/>
      <c r="AU417" s="28"/>
      <c r="AV417" s="28"/>
    </row>
    <row r="418" spans="16:48">
      <c r="P418" s="73"/>
      <c r="Q418" s="73"/>
      <c r="R418" s="73"/>
      <c r="S418" s="73"/>
      <c r="T418" s="73"/>
      <c r="AR418" s="28"/>
      <c r="AS418" s="28"/>
      <c r="AT418" s="28"/>
      <c r="AU418" s="28"/>
      <c r="AV418" s="28"/>
    </row>
    <row r="419" spans="16:48">
      <c r="P419" s="73"/>
      <c r="Q419" s="73"/>
      <c r="R419" s="73"/>
      <c r="S419" s="73"/>
      <c r="T419" s="73"/>
      <c r="AR419" s="28"/>
      <c r="AS419" s="28"/>
      <c r="AT419" s="28"/>
      <c r="AU419" s="28"/>
      <c r="AV419" s="28"/>
    </row>
    <row r="420" spans="16:48">
      <c r="P420" s="73"/>
      <c r="Q420" s="73"/>
      <c r="R420" s="73"/>
      <c r="S420" s="73"/>
      <c r="T420" s="73"/>
      <c r="AR420" s="28"/>
      <c r="AS420" s="28"/>
      <c r="AT420" s="28"/>
      <c r="AU420" s="28"/>
      <c r="AV420" s="28"/>
    </row>
    <row r="421" spans="16:48">
      <c r="P421" s="73"/>
      <c r="Q421" s="73"/>
      <c r="R421" s="73"/>
      <c r="S421" s="73"/>
      <c r="T421" s="73"/>
      <c r="AR421" s="28"/>
      <c r="AS421" s="28"/>
      <c r="AT421" s="28"/>
      <c r="AU421" s="28"/>
      <c r="AV421" s="28"/>
    </row>
    <row r="422" spans="16:48">
      <c r="P422" s="73"/>
      <c r="Q422" s="73"/>
      <c r="R422" s="73"/>
      <c r="S422" s="73"/>
      <c r="T422" s="73"/>
      <c r="AR422" s="28"/>
      <c r="AS422" s="28"/>
      <c r="AT422" s="28"/>
      <c r="AU422" s="28"/>
      <c r="AV422" s="28"/>
    </row>
    <row r="423" spans="16:48">
      <c r="P423" s="73"/>
      <c r="Q423" s="73"/>
      <c r="R423" s="73"/>
      <c r="S423" s="73"/>
      <c r="T423" s="73"/>
      <c r="AR423" s="28"/>
      <c r="AS423" s="28"/>
      <c r="AT423" s="28"/>
      <c r="AU423" s="28"/>
      <c r="AV423" s="28"/>
    </row>
    <row r="424" spans="16:48">
      <c r="P424" s="73"/>
      <c r="Q424" s="73"/>
      <c r="R424" s="73"/>
      <c r="S424" s="73"/>
      <c r="T424" s="73"/>
      <c r="AR424" s="28"/>
      <c r="AS424" s="28"/>
      <c r="AT424" s="28"/>
      <c r="AU424" s="28"/>
      <c r="AV424" s="28"/>
    </row>
    <row r="425" spans="16:48">
      <c r="P425" s="73"/>
      <c r="Q425" s="73"/>
      <c r="R425" s="73"/>
      <c r="S425" s="73"/>
      <c r="T425" s="73"/>
      <c r="AR425" s="28"/>
      <c r="AS425" s="28"/>
      <c r="AT425" s="28"/>
      <c r="AU425" s="28"/>
      <c r="AV425" s="28"/>
    </row>
    <row r="426" spans="16:48">
      <c r="P426" s="73"/>
      <c r="Q426" s="73"/>
      <c r="R426" s="73"/>
      <c r="S426" s="73"/>
      <c r="T426" s="73"/>
      <c r="AR426" s="28"/>
      <c r="AS426" s="28"/>
      <c r="AT426" s="28"/>
      <c r="AU426" s="28"/>
      <c r="AV426" s="28"/>
    </row>
    <row r="427" spans="16:48">
      <c r="P427" s="73"/>
      <c r="Q427" s="73"/>
      <c r="R427" s="73"/>
      <c r="S427" s="73"/>
      <c r="T427" s="73"/>
      <c r="AR427" s="28"/>
      <c r="AS427" s="28"/>
      <c r="AT427" s="28"/>
      <c r="AU427" s="28"/>
      <c r="AV427" s="28"/>
    </row>
    <row r="428" spans="16:48">
      <c r="P428" s="73"/>
      <c r="Q428" s="73"/>
      <c r="R428" s="73"/>
      <c r="S428" s="73"/>
      <c r="T428" s="73"/>
      <c r="AR428" s="28"/>
      <c r="AS428" s="28"/>
      <c r="AT428" s="28"/>
      <c r="AU428" s="28"/>
      <c r="AV428" s="28"/>
    </row>
    <row r="429" spans="16:48">
      <c r="P429" s="73"/>
      <c r="Q429" s="73"/>
      <c r="R429" s="73"/>
      <c r="S429" s="73"/>
      <c r="T429" s="73"/>
      <c r="AR429" s="28"/>
      <c r="AS429" s="28"/>
      <c r="AT429" s="28"/>
      <c r="AU429" s="28"/>
      <c r="AV429" s="28"/>
    </row>
    <row r="430" spans="16:48">
      <c r="P430" s="73"/>
      <c r="Q430" s="73"/>
      <c r="R430" s="73"/>
      <c r="S430" s="73"/>
      <c r="T430" s="73"/>
      <c r="AR430" s="28"/>
      <c r="AS430" s="28"/>
      <c r="AT430" s="28"/>
      <c r="AU430" s="28"/>
      <c r="AV430" s="28"/>
    </row>
    <row r="431" spans="16:48">
      <c r="P431" s="73"/>
      <c r="Q431" s="73"/>
      <c r="R431" s="73"/>
      <c r="S431" s="73"/>
      <c r="T431" s="73"/>
      <c r="AR431" s="28"/>
      <c r="AS431" s="28"/>
      <c r="AT431" s="28"/>
      <c r="AU431" s="28"/>
      <c r="AV431" s="28"/>
    </row>
    <row r="432" spans="16:48">
      <c r="P432" s="73"/>
      <c r="Q432" s="73"/>
      <c r="R432" s="73"/>
      <c r="S432" s="73"/>
      <c r="T432" s="73"/>
      <c r="AR432" s="28"/>
      <c r="AS432" s="28"/>
      <c r="AT432" s="28"/>
      <c r="AU432" s="28"/>
      <c r="AV432" s="28"/>
    </row>
    <row r="433" spans="16:48">
      <c r="P433" s="73"/>
      <c r="Q433" s="73"/>
      <c r="R433" s="73"/>
      <c r="S433" s="73"/>
      <c r="T433" s="73"/>
      <c r="AR433" s="28"/>
      <c r="AS433" s="28"/>
      <c r="AT433" s="28"/>
      <c r="AU433" s="28"/>
      <c r="AV433" s="28"/>
    </row>
    <row r="434" spans="16:48">
      <c r="P434" s="73"/>
      <c r="Q434" s="73"/>
      <c r="R434" s="73"/>
      <c r="S434" s="73"/>
      <c r="T434" s="73"/>
      <c r="AR434" s="28"/>
      <c r="AS434" s="28"/>
      <c r="AT434" s="28"/>
      <c r="AU434" s="28"/>
      <c r="AV434" s="28"/>
    </row>
    <row r="435" spans="16:48">
      <c r="P435" s="73"/>
      <c r="Q435" s="73"/>
      <c r="R435" s="73"/>
      <c r="S435" s="73"/>
      <c r="T435" s="73"/>
      <c r="AR435" s="28"/>
      <c r="AS435" s="28"/>
      <c r="AT435" s="28"/>
      <c r="AU435" s="28"/>
      <c r="AV435" s="28"/>
    </row>
    <row r="436" spans="16:48">
      <c r="P436" s="73"/>
      <c r="Q436" s="73"/>
      <c r="R436" s="73"/>
      <c r="S436" s="73"/>
      <c r="T436" s="73"/>
      <c r="AR436" s="28"/>
      <c r="AS436" s="28"/>
      <c r="AT436" s="28"/>
      <c r="AU436" s="28"/>
      <c r="AV436" s="28"/>
    </row>
    <row r="437" spans="16:48">
      <c r="P437" s="73"/>
      <c r="Q437" s="73"/>
      <c r="R437" s="73"/>
      <c r="S437" s="73"/>
      <c r="T437" s="73"/>
      <c r="AR437" s="28"/>
      <c r="AS437" s="28"/>
      <c r="AT437" s="28"/>
      <c r="AU437" s="28"/>
      <c r="AV437" s="28"/>
    </row>
    <row r="438" spans="16:48">
      <c r="P438" s="73"/>
      <c r="Q438" s="73"/>
      <c r="R438" s="73"/>
      <c r="S438" s="73"/>
      <c r="T438" s="73"/>
      <c r="AR438" s="28"/>
      <c r="AS438" s="28"/>
      <c r="AT438" s="28"/>
      <c r="AU438" s="28"/>
      <c r="AV438" s="28"/>
    </row>
    <row r="439" spans="16:48">
      <c r="P439" s="73"/>
      <c r="Q439" s="73"/>
      <c r="R439" s="73"/>
      <c r="S439" s="73"/>
      <c r="T439" s="73"/>
      <c r="AR439" s="28"/>
      <c r="AS439" s="28"/>
      <c r="AT439" s="28"/>
      <c r="AU439" s="28"/>
      <c r="AV439" s="28"/>
    </row>
    <row r="440" spans="16:48">
      <c r="P440" s="73"/>
      <c r="Q440" s="73"/>
      <c r="R440" s="73"/>
      <c r="S440" s="73"/>
      <c r="T440" s="73"/>
      <c r="AR440" s="28"/>
      <c r="AS440" s="28"/>
      <c r="AT440" s="28"/>
      <c r="AU440" s="28"/>
      <c r="AV440" s="28"/>
    </row>
    <row r="441" spans="16:48">
      <c r="P441" s="73"/>
      <c r="Q441" s="73"/>
      <c r="R441" s="73"/>
      <c r="S441" s="73"/>
      <c r="T441" s="73"/>
      <c r="AR441" s="28"/>
      <c r="AS441" s="28"/>
      <c r="AT441" s="28"/>
      <c r="AU441" s="28"/>
      <c r="AV441" s="28"/>
    </row>
    <row r="442" spans="16:48">
      <c r="P442" s="73"/>
      <c r="Q442" s="73"/>
      <c r="R442" s="73"/>
      <c r="S442" s="73"/>
      <c r="T442" s="73"/>
      <c r="AR442" s="28"/>
      <c r="AS442" s="28"/>
      <c r="AT442" s="28"/>
      <c r="AU442" s="28"/>
      <c r="AV442" s="28"/>
    </row>
    <row r="443" spans="16:48">
      <c r="P443" s="73"/>
      <c r="Q443" s="73"/>
      <c r="R443" s="73"/>
      <c r="S443" s="73"/>
      <c r="T443" s="73"/>
      <c r="AR443" s="28"/>
      <c r="AS443" s="28"/>
      <c r="AT443" s="28"/>
      <c r="AU443" s="28"/>
      <c r="AV443" s="28"/>
    </row>
    <row r="444" spans="16:48">
      <c r="P444" s="73"/>
      <c r="Q444" s="73"/>
      <c r="R444" s="73"/>
      <c r="S444" s="73"/>
      <c r="T444" s="73"/>
      <c r="AR444" s="28"/>
      <c r="AS444" s="28"/>
      <c r="AT444" s="28"/>
      <c r="AU444" s="28"/>
      <c r="AV444" s="28"/>
    </row>
    <row r="445" spans="16:48">
      <c r="P445" s="73"/>
      <c r="Q445" s="73"/>
      <c r="R445" s="73"/>
      <c r="S445" s="73"/>
      <c r="T445" s="73"/>
      <c r="AR445" s="28"/>
      <c r="AS445" s="28"/>
      <c r="AT445" s="28"/>
      <c r="AU445" s="28"/>
      <c r="AV445" s="28"/>
    </row>
    <row r="446" spans="16:48">
      <c r="P446" s="73"/>
      <c r="Q446" s="73"/>
      <c r="R446" s="73"/>
      <c r="S446" s="73"/>
      <c r="T446" s="73"/>
      <c r="AR446" s="28"/>
      <c r="AS446" s="28"/>
      <c r="AT446" s="28"/>
      <c r="AU446" s="28"/>
      <c r="AV446" s="28"/>
    </row>
    <row r="447" spans="16:48">
      <c r="P447" s="73"/>
      <c r="Q447" s="73"/>
      <c r="R447" s="73"/>
      <c r="S447" s="73"/>
      <c r="T447" s="73"/>
      <c r="AR447" s="28"/>
      <c r="AS447" s="28"/>
      <c r="AT447" s="28"/>
      <c r="AU447" s="28"/>
      <c r="AV447" s="28"/>
    </row>
    <row r="448" spans="16:48">
      <c r="P448" s="73"/>
      <c r="Q448" s="73"/>
      <c r="R448" s="73"/>
      <c r="S448" s="73"/>
      <c r="T448" s="73"/>
      <c r="AR448" s="28"/>
      <c r="AS448" s="28"/>
      <c r="AT448" s="28"/>
      <c r="AU448" s="28"/>
      <c r="AV448" s="28"/>
    </row>
    <row r="449" spans="16:48">
      <c r="P449" s="73"/>
      <c r="Q449" s="73"/>
      <c r="R449" s="73"/>
      <c r="S449" s="73"/>
      <c r="T449" s="73"/>
      <c r="AR449" s="28"/>
      <c r="AS449" s="28"/>
      <c r="AT449" s="28"/>
      <c r="AU449" s="28"/>
      <c r="AV449" s="28"/>
    </row>
    <row r="450" spans="16:48">
      <c r="P450" s="73"/>
      <c r="Q450" s="73"/>
      <c r="R450" s="73"/>
      <c r="S450" s="73"/>
      <c r="T450" s="73"/>
      <c r="AR450" s="28"/>
      <c r="AS450" s="28"/>
      <c r="AT450" s="28"/>
      <c r="AU450" s="28"/>
      <c r="AV450" s="28"/>
    </row>
    <row r="451" spans="16:48">
      <c r="P451" s="73"/>
      <c r="Q451" s="73"/>
      <c r="R451" s="73"/>
      <c r="S451" s="73"/>
      <c r="T451" s="73"/>
      <c r="AR451" s="28"/>
      <c r="AS451" s="28"/>
      <c r="AT451" s="28"/>
      <c r="AU451" s="28"/>
      <c r="AV451" s="28"/>
    </row>
    <row r="452" spans="16:48">
      <c r="P452" s="73"/>
      <c r="Q452" s="73"/>
      <c r="R452" s="73"/>
      <c r="S452" s="73"/>
      <c r="T452" s="73"/>
      <c r="AR452" s="28"/>
      <c r="AS452" s="28"/>
      <c r="AT452" s="28"/>
      <c r="AU452" s="28"/>
      <c r="AV452" s="28"/>
    </row>
    <row r="453" spans="16:48">
      <c r="P453" s="73"/>
      <c r="Q453" s="73"/>
      <c r="R453" s="73"/>
      <c r="S453" s="73"/>
      <c r="T453" s="73"/>
      <c r="AR453" s="28"/>
      <c r="AS453" s="28"/>
      <c r="AT453" s="28"/>
      <c r="AU453" s="28"/>
      <c r="AV453" s="28"/>
    </row>
    <row r="454" spans="16:48">
      <c r="P454" s="73"/>
      <c r="Q454" s="73"/>
      <c r="R454" s="73"/>
      <c r="S454" s="73"/>
      <c r="T454" s="73"/>
      <c r="AR454" s="28"/>
      <c r="AS454" s="28"/>
      <c r="AT454" s="28"/>
      <c r="AU454" s="28"/>
      <c r="AV454" s="28"/>
    </row>
    <row r="455" spans="16:48">
      <c r="P455" s="73"/>
      <c r="Q455" s="73"/>
      <c r="R455" s="73"/>
      <c r="S455" s="73"/>
      <c r="T455" s="73"/>
      <c r="AR455" s="28"/>
      <c r="AS455" s="28"/>
      <c r="AT455" s="28"/>
      <c r="AU455" s="28"/>
      <c r="AV455" s="28"/>
    </row>
    <row r="456" spans="16:48">
      <c r="P456" s="73"/>
      <c r="Q456" s="73"/>
      <c r="R456" s="73"/>
      <c r="S456" s="73"/>
      <c r="T456" s="73"/>
      <c r="AR456" s="28"/>
      <c r="AS456" s="28"/>
      <c r="AT456" s="28"/>
      <c r="AU456" s="28"/>
      <c r="AV456" s="28"/>
    </row>
    <row r="457" spans="16:48">
      <c r="P457" s="73"/>
      <c r="Q457" s="73"/>
      <c r="R457" s="73"/>
      <c r="S457" s="73"/>
      <c r="T457" s="73"/>
      <c r="AR457" s="28"/>
      <c r="AS457" s="28"/>
      <c r="AT457" s="28"/>
      <c r="AU457" s="28"/>
      <c r="AV457" s="28"/>
    </row>
    <row r="458" spans="16:48">
      <c r="P458" s="73"/>
      <c r="Q458" s="73"/>
      <c r="R458" s="73"/>
      <c r="S458" s="73"/>
      <c r="T458" s="73"/>
      <c r="AR458" s="28"/>
      <c r="AS458" s="28"/>
      <c r="AT458" s="28"/>
      <c r="AU458" s="28"/>
      <c r="AV458" s="28"/>
    </row>
    <row r="459" spans="16:48">
      <c r="P459" s="73"/>
      <c r="Q459" s="73"/>
      <c r="R459" s="73"/>
      <c r="S459" s="73"/>
      <c r="T459" s="73"/>
      <c r="AR459" s="28"/>
      <c r="AS459" s="28"/>
      <c r="AT459" s="28"/>
      <c r="AU459" s="28"/>
      <c r="AV459" s="28"/>
    </row>
    <row r="460" spans="16:48">
      <c r="P460" s="73"/>
      <c r="Q460" s="73"/>
      <c r="R460" s="73"/>
      <c r="S460" s="73"/>
      <c r="T460" s="73"/>
      <c r="AR460" s="28"/>
      <c r="AS460" s="28"/>
      <c r="AT460" s="28"/>
      <c r="AU460" s="28"/>
      <c r="AV460" s="28"/>
    </row>
    <row r="461" spans="16:48">
      <c r="P461" s="73"/>
      <c r="Q461" s="73"/>
      <c r="R461" s="73"/>
      <c r="S461" s="73"/>
      <c r="T461" s="73"/>
      <c r="AR461" s="28"/>
      <c r="AS461" s="28"/>
      <c r="AT461" s="28"/>
      <c r="AU461" s="28"/>
      <c r="AV461" s="28"/>
    </row>
    <row r="462" spans="16:48">
      <c r="P462" s="73"/>
      <c r="Q462" s="73"/>
      <c r="R462" s="73"/>
      <c r="S462" s="73"/>
      <c r="T462" s="73"/>
      <c r="AR462" s="28"/>
      <c r="AS462" s="28"/>
      <c r="AT462" s="28"/>
      <c r="AU462" s="28"/>
      <c r="AV462" s="28"/>
    </row>
    <row r="463" spans="16:48">
      <c r="P463" s="73"/>
      <c r="Q463" s="73"/>
      <c r="R463" s="73"/>
      <c r="S463" s="73"/>
      <c r="T463" s="73"/>
      <c r="AR463" s="28"/>
      <c r="AS463" s="28"/>
      <c r="AT463" s="28"/>
      <c r="AU463" s="28"/>
      <c r="AV463" s="28"/>
    </row>
    <row r="464" spans="16:48">
      <c r="P464" s="73"/>
      <c r="Q464" s="73"/>
      <c r="R464" s="73"/>
      <c r="S464" s="73"/>
      <c r="T464" s="73"/>
      <c r="AR464" s="28"/>
      <c r="AS464" s="28"/>
      <c r="AT464" s="28"/>
      <c r="AU464" s="28"/>
      <c r="AV464" s="28"/>
    </row>
    <row r="465" spans="16:48">
      <c r="P465" s="73"/>
      <c r="Q465" s="73"/>
      <c r="R465" s="73"/>
      <c r="S465" s="73"/>
      <c r="T465" s="73"/>
      <c r="AR465" s="28"/>
      <c r="AS465" s="28"/>
      <c r="AT465" s="28"/>
      <c r="AU465" s="28"/>
      <c r="AV465" s="28"/>
    </row>
    <row r="466" spans="16:48">
      <c r="P466" s="73"/>
      <c r="Q466" s="73"/>
      <c r="R466" s="73"/>
      <c r="S466" s="73"/>
      <c r="T466" s="73"/>
      <c r="AR466" s="28"/>
      <c r="AS466" s="28"/>
      <c r="AT466" s="28"/>
      <c r="AU466" s="28"/>
      <c r="AV466" s="28"/>
    </row>
    <row r="467" spans="16:48">
      <c r="P467" s="73"/>
      <c r="Q467" s="73"/>
      <c r="R467" s="73"/>
      <c r="S467" s="73"/>
      <c r="T467" s="73"/>
      <c r="AR467" s="28"/>
      <c r="AS467" s="28"/>
      <c r="AT467" s="28"/>
      <c r="AU467" s="28"/>
      <c r="AV467" s="28"/>
    </row>
    <row r="468" spans="16:48">
      <c r="P468" s="73"/>
      <c r="Q468" s="73"/>
      <c r="R468" s="73"/>
      <c r="S468" s="73"/>
      <c r="T468" s="73"/>
      <c r="AR468" s="28"/>
      <c r="AS468" s="28"/>
      <c r="AT468" s="28"/>
      <c r="AU468" s="28"/>
      <c r="AV468" s="28"/>
    </row>
    <row r="469" spans="16:48">
      <c r="P469" s="73"/>
      <c r="Q469" s="73"/>
      <c r="R469" s="73"/>
      <c r="S469" s="73"/>
      <c r="T469" s="73"/>
      <c r="AR469" s="28"/>
      <c r="AS469" s="28"/>
      <c r="AT469" s="28"/>
      <c r="AU469" s="28"/>
      <c r="AV469" s="28"/>
    </row>
    <row r="470" spans="16:48">
      <c r="P470" s="73"/>
      <c r="Q470" s="73"/>
      <c r="R470" s="73"/>
      <c r="S470" s="73"/>
      <c r="T470" s="73"/>
      <c r="AR470" s="28"/>
      <c r="AS470" s="28"/>
      <c r="AT470" s="28"/>
      <c r="AU470" s="28"/>
      <c r="AV470" s="28"/>
    </row>
    <row r="471" spans="16:48">
      <c r="P471" s="73"/>
      <c r="Q471" s="73"/>
      <c r="R471" s="73"/>
      <c r="S471" s="73"/>
      <c r="T471" s="73"/>
      <c r="AR471" s="28"/>
      <c r="AS471" s="28"/>
      <c r="AT471" s="28"/>
      <c r="AU471" s="28"/>
      <c r="AV471" s="28"/>
    </row>
    <row r="472" spans="16:48">
      <c r="P472" s="73"/>
      <c r="Q472" s="73"/>
      <c r="R472" s="73"/>
      <c r="S472" s="73"/>
      <c r="T472" s="73"/>
      <c r="AR472" s="28"/>
      <c r="AS472" s="28"/>
      <c r="AT472" s="28"/>
      <c r="AU472" s="28"/>
      <c r="AV472" s="28"/>
    </row>
    <row r="473" spans="16:48">
      <c r="P473" s="73"/>
      <c r="Q473" s="73"/>
      <c r="R473" s="73"/>
      <c r="S473" s="73"/>
      <c r="T473" s="73"/>
      <c r="AR473" s="28"/>
      <c r="AS473" s="28"/>
      <c r="AT473" s="28"/>
      <c r="AU473" s="28"/>
      <c r="AV473" s="28"/>
    </row>
    <row r="474" spans="16:48">
      <c r="P474" s="73"/>
      <c r="Q474" s="73"/>
      <c r="R474" s="73"/>
      <c r="S474" s="73"/>
      <c r="T474" s="73"/>
      <c r="AR474" s="28"/>
      <c r="AS474" s="28"/>
      <c r="AT474" s="28"/>
      <c r="AU474" s="28"/>
      <c r="AV474" s="28"/>
    </row>
    <row r="475" spans="16:48">
      <c r="P475" s="73"/>
      <c r="Q475" s="73"/>
      <c r="R475" s="73"/>
      <c r="S475" s="73"/>
      <c r="T475" s="73"/>
      <c r="AR475" s="28"/>
      <c r="AS475" s="28"/>
      <c r="AT475" s="28"/>
      <c r="AU475" s="28"/>
      <c r="AV475" s="28"/>
    </row>
    <row r="476" spans="16:48">
      <c r="P476" s="73"/>
      <c r="Q476" s="73"/>
      <c r="R476" s="73"/>
      <c r="S476" s="73"/>
      <c r="T476" s="73"/>
      <c r="AR476" s="28"/>
      <c r="AS476" s="28"/>
      <c r="AT476" s="28"/>
      <c r="AU476" s="28"/>
      <c r="AV476" s="28"/>
    </row>
    <row r="477" spans="16:48">
      <c r="P477" s="73"/>
      <c r="Q477" s="73"/>
      <c r="R477" s="73"/>
      <c r="S477" s="73"/>
      <c r="T477" s="73"/>
      <c r="AR477" s="28"/>
      <c r="AS477" s="28"/>
      <c r="AT477" s="28"/>
      <c r="AU477" s="28"/>
      <c r="AV477" s="28"/>
    </row>
    <row r="478" spans="16:48">
      <c r="P478" s="73"/>
      <c r="Q478" s="73"/>
      <c r="R478" s="73"/>
      <c r="S478" s="73"/>
      <c r="T478" s="73"/>
      <c r="AR478" s="28"/>
      <c r="AS478" s="28"/>
      <c r="AT478" s="28"/>
      <c r="AU478" s="28"/>
      <c r="AV478" s="28"/>
    </row>
    <row r="479" spans="16:48">
      <c r="P479" s="73"/>
      <c r="Q479" s="73"/>
      <c r="R479" s="73"/>
      <c r="S479" s="73"/>
      <c r="T479" s="73"/>
      <c r="AR479" s="28"/>
      <c r="AS479" s="28"/>
      <c r="AT479" s="28"/>
      <c r="AU479" s="28"/>
      <c r="AV479" s="28"/>
    </row>
    <row r="480" spans="16:48">
      <c r="P480" s="73"/>
      <c r="Q480" s="73"/>
      <c r="R480" s="73"/>
      <c r="S480" s="73"/>
      <c r="T480" s="73"/>
      <c r="AR480" s="28"/>
      <c r="AS480" s="28"/>
      <c r="AT480" s="28"/>
      <c r="AU480" s="28"/>
      <c r="AV480" s="28"/>
    </row>
    <row r="481" spans="16:48">
      <c r="P481" s="73"/>
      <c r="Q481" s="73"/>
      <c r="R481" s="73"/>
      <c r="S481" s="73"/>
      <c r="T481" s="73"/>
      <c r="AR481" s="28"/>
      <c r="AS481" s="28"/>
      <c r="AT481" s="28"/>
      <c r="AU481" s="28"/>
      <c r="AV481" s="28"/>
    </row>
    <row r="482" spans="16:48">
      <c r="P482" s="73"/>
      <c r="Q482" s="73"/>
      <c r="R482" s="73"/>
      <c r="S482" s="73"/>
      <c r="T482" s="73"/>
      <c r="AR482" s="28"/>
      <c r="AS482" s="28"/>
      <c r="AT482" s="28"/>
      <c r="AU482" s="28"/>
      <c r="AV482" s="28"/>
    </row>
    <row r="483" spans="16:48">
      <c r="P483" s="73"/>
      <c r="Q483" s="73"/>
      <c r="R483" s="73"/>
      <c r="S483" s="73"/>
      <c r="T483" s="73"/>
      <c r="AR483" s="28"/>
      <c r="AS483" s="28"/>
      <c r="AT483" s="28"/>
      <c r="AU483" s="28"/>
      <c r="AV483" s="28"/>
    </row>
    <row r="484" spans="16:48">
      <c r="P484" s="73"/>
      <c r="Q484" s="73"/>
      <c r="R484" s="73"/>
      <c r="S484" s="73"/>
      <c r="T484" s="73"/>
      <c r="AR484" s="28"/>
      <c r="AS484" s="28"/>
      <c r="AT484" s="28"/>
      <c r="AU484" s="28"/>
      <c r="AV484" s="28"/>
    </row>
    <row r="485" spans="16:48">
      <c r="P485" s="73"/>
      <c r="Q485" s="73"/>
      <c r="R485" s="73"/>
      <c r="S485" s="73"/>
      <c r="T485" s="73"/>
      <c r="AR485" s="28"/>
      <c r="AS485" s="28"/>
      <c r="AT485" s="28"/>
      <c r="AU485" s="28"/>
      <c r="AV485" s="28"/>
    </row>
    <row r="486" spans="16:48">
      <c r="P486" s="73"/>
      <c r="Q486" s="73"/>
      <c r="R486" s="73"/>
      <c r="S486" s="73"/>
      <c r="T486" s="73"/>
      <c r="AR486" s="28"/>
      <c r="AS486" s="28"/>
      <c r="AT486" s="28"/>
      <c r="AU486" s="28"/>
      <c r="AV486" s="28"/>
    </row>
    <row r="487" spans="16:48">
      <c r="P487" s="73"/>
      <c r="Q487" s="73"/>
      <c r="R487" s="73"/>
      <c r="S487" s="73"/>
      <c r="T487" s="73"/>
      <c r="AR487" s="28"/>
      <c r="AS487" s="28"/>
      <c r="AT487" s="28"/>
      <c r="AU487" s="28"/>
      <c r="AV487" s="28"/>
    </row>
    <row r="488" spans="16:48">
      <c r="P488" s="73"/>
      <c r="Q488" s="73"/>
      <c r="R488" s="73"/>
      <c r="S488" s="73"/>
      <c r="T488" s="73"/>
      <c r="AR488" s="28"/>
      <c r="AS488" s="28"/>
      <c r="AT488" s="28"/>
      <c r="AU488" s="28"/>
      <c r="AV488" s="28"/>
    </row>
    <row r="489" spans="16:48">
      <c r="P489" s="73"/>
      <c r="Q489" s="73"/>
      <c r="R489" s="73"/>
      <c r="S489" s="73"/>
      <c r="T489" s="73"/>
      <c r="AR489" s="28"/>
      <c r="AS489" s="28"/>
      <c r="AT489" s="28"/>
      <c r="AU489" s="28"/>
      <c r="AV489" s="28"/>
    </row>
    <row r="490" spans="16:48">
      <c r="P490" s="73"/>
      <c r="Q490" s="73"/>
      <c r="R490" s="73"/>
      <c r="S490" s="73"/>
      <c r="T490" s="73"/>
      <c r="AR490" s="28"/>
      <c r="AS490" s="28"/>
      <c r="AT490" s="28"/>
      <c r="AU490" s="28"/>
      <c r="AV490" s="28"/>
    </row>
    <row r="491" spans="16:48">
      <c r="P491" s="73"/>
      <c r="Q491" s="73"/>
      <c r="R491" s="73"/>
      <c r="S491" s="73"/>
      <c r="T491" s="73"/>
      <c r="AR491" s="28"/>
      <c r="AS491" s="28"/>
      <c r="AT491" s="28"/>
      <c r="AU491" s="28"/>
      <c r="AV491" s="28"/>
    </row>
    <row r="492" spans="16:48">
      <c r="P492" s="73"/>
      <c r="Q492" s="73"/>
      <c r="R492" s="73"/>
      <c r="S492" s="73"/>
      <c r="T492" s="73"/>
      <c r="AR492" s="28"/>
      <c r="AS492" s="28"/>
      <c r="AT492" s="28"/>
      <c r="AU492" s="28"/>
      <c r="AV492" s="28"/>
    </row>
    <row r="493" spans="16:48">
      <c r="P493" s="73"/>
      <c r="Q493" s="73"/>
      <c r="R493" s="73"/>
      <c r="S493" s="73"/>
      <c r="T493" s="73"/>
      <c r="AR493" s="28"/>
      <c r="AS493" s="28"/>
      <c r="AT493" s="28"/>
      <c r="AU493" s="28"/>
      <c r="AV493" s="28"/>
    </row>
    <row r="494" spans="16:48">
      <c r="P494" s="73"/>
      <c r="Q494" s="73"/>
      <c r="R494" s="73"/>
      <c r="S494" s="73"/>
      <c r="T494" s="73"/>
      <c r="AR494" s="28"/>
      <c r="AS494" s="28"/>
      <c r="AT494" s="28"/>
      <c r="AU494" s="28"/>
      <c r="AV494" s="28"/>
    </row>
    <row r="495" spans="16:48">
      <c r="P495" s="73"/>
      <c r="Q495" s="73"/>
      <c r="R495" s="73"/>
      <c r="S495" s="73"/>
      <c r="T495" s="73"/>
      <c r="AR495" s="28"/>
      <c r="AS495" s="28"/>
      <c r="AT495" s="28"/>
      <c r="AU495" s="28"/>
      <c r="AV495" s="28"/>
    </row>
    <row r="496" spans="16:48">
      <c r="P496" s="73"/>
      <c r="Q496" s="73"/>
      <c r="R496" s="73"/>
      <c r="S496" s="73"/>
      <c r="T496" s="73"/>
      <c r="AR496" s="28"/>
      <c r="AS496" s="28"/>
      <c r="AT496" s="28"/>
      <c r="AU496" s="28"/>
      <c r="AV496" s="28"/>
    </row>
    <row r="497" spans="16:48">
      <c r="P497" s="73"/>
      <c r="Q497" s="73"/>
      <c r="R497" s="73"/>
      <c r="S497" s="73"/>
      <c r="T497" s="73"/>
      <c r="AR497" s="28"/>
      <c r="AS497" s="28"/>
      <c r="AT497" s="28"/>
      <c r="AU497" s="28"/>
      <c r="AV497" s="28"/>
    </row>
    <row r="498" spans="16:48">
      <c r="P498" s="73"/>
      <c r="Q498" s="73"/>
      <c r="R498" s="73"/>
      <c r="S498" s="73"/>
      <c r="T498" s="73"/>
      <c r="AR498" s="28"/>
      <c r="AS498" s="28"/>
      <c r="AT498" s="28"/>
      <c r="AU498" s="28"/>
      <c r="AV498" s="28"/>
    </row>
    <row r="499" spans="16:48">
      <c r="P499" s="73"/>
      <c r="Q499" s="73"/>
      <c r="R499" s="73"/>
      <c r="S499" s="73"/>
      <c r="T499" s="73"/>
      <c r="AR499" s="28"/>
      <c r="AS499" s="28"/>
      <c r="AT499" s="28"/>
      <c r="AU499" s="28"/>
      <c r="AV499" s="28"/>
    </row>
    <row r="500" spans="16:48">
      <c r="P500" s="73"/>
      <c r="Q500" s="73"/>
      <c r="R500" s="73"/>
      <c r="S500" s="73"/>
      <c r="T500" s="73"/>
      <c r="AR500" s="28"/>
      <c r="AS500" s="28"/>
      <c r="AT500" s="28"/>
      <c r="AU500" s="28"/>
      <c r="AV500" s="28"/>
    </row>
    <row r="501" spans="16:48">
      <c r="P501" s="73"/>
      <c r="Q501" s="73"/>
      <c r="R501" s="73"/>
      <c r="S501" s="73"/>
      <c r="T501" s="73"/>
      <c r="AR501" s="28"/>
      <c r="AS501" s="28"/>
      <c r="AT501" s="28"/>
      <c r="AU501" s="28"/>
      <c r="AV501" s="28"/>
    </row>
    <row r="502" spans="16:48">
      <c r="P502" s="73"/>
      <c r="Q502" s="73"/>
      <c r="R502" s="73"/>
      <c r="S502" s="73"/>
      <c r="T502" s="73"/>
      <c r="AR502" s="28"/>
      <c r="AS502" s="28"/>
      <c r="AT502" s="28"/>
      <c r="AU502" s="28"/>
      <c r="AV502" s="28"/>
    </row>
    <row r="503" spans="16:48">
      <c r="P503" s="73"/>
      <c r="Q503" s="73"/>
      <c r="R503" s="73"/>
      <c r="S503" s="73"/>
      <c r="T503" s="73"/>
      <c r="AR503" s="28"/>
      <c r="AS503" s="28"/>
      <c r="AT503" s="28"/>
      <c r="AU503" s="28"/>
      <c r="AV503" s="28"/>
    </row>
    <row r="504" spans="16:48">
      <c r="P504" s="73"/>
      <c r="Q504" s="73"/>
      <c r="R504" s="73"/>
      <c r="S504" s="73"/>
      <c r="T504" s="73"/>
      <c r="AR504" s="28"/>
      <c r="AS504" s="28"/>
      <c r="AT504" s="28"/>
      <c r="AU504" s="28"/>
      <c r="AV504" s="28"/>
    </row>
    <row r="505" spans="16:48">
      <c r="P505" s="73"/>
      <c r="Q505" s="73"/>
      <c r="R505" s="73"/>
      <c r="S505" s="73"/>
      <c r="T505" s="73"/>
      <c r="AR505" s="28"/>
      <c r="AS505" s="28"/>
      <c r="AT505" s="28"/>
      <c r="AU505" s="28"/>
      <c r="AV505" s="28"/>
    </row>
    <row r="506" spans="16:48">
      <c r="P506" s="73"/>
      <c r="Q506" s="73"/>
      <c r="R506" s="73"/>
      <c r="S506" s="73"/>
      <c r="T506" s="73"/>
      <c r="AR506" s="28"/>
      <c r="AS506" s="28"/>
      <c r="AT506" s="28"/>
      <c r="AU506" s="28"/>
      <c r="AV506" s="28"/>
    </row>
    <row r="507" spans="16:48">
      <c r="P507" s="73"/>
      <c r="Q507" s="73"/>
      <c r="R507" s="73"/>
      <c r="S507" s="73"/>
      <c r="T507" s="73"/>
      <c r="AR507" s="28"/>
      <c r="AS507" s="28"/>
      <c r="AT507" s="28"/>
      <c r="AU507" s="28"/>
      <c r="AV507" s="28"/>
    </row>
    <row r="508" spans="16:48">
      <c r="P508" s="73"/>
      <c r="Q508" s="73"/>
      <c r="R508" s="73"/>
      <c r="S508" s="73"/>
      <c r="T508" s="73"/>
      <c r="AR508" s="28"/>
      <c r="AS508" s="28"/>
      <c r="AT508" s="28"/>
      <c r="AU508" s="28"/>
      <c r="AV508" s="28"/>
    </row>
    <row r="509" spans="16:48">
      <c r="P509" s="73"/>
      <c r="Q509" s="73"/>
      <c r="R509" s="73"/>
      <c r="S509" s="73"/>
      <c r="T509" s="73"/>
      <c r="AR509" s="28"/>
      <c r="AS509" s="28"/>
      <c r="AT509" s="28"/>
      <c r="AU509" s="28"/>
      <c r="AV509" s="28"/>
    </row>
    <row r="510" spans="16:48">
      <c r="P510" s="73"/>
      <c r="Q510" s="73"/>
      <c r="R510" s="73"/>
      <c r="S510" s="73"/>
      <c r="T510" s="73"/>
      <c r="AR510" s="28"/>
      <c r="AS510" s="28"/>
      <c r="AT510" s="28"/>
      <c r="AU510" s="28"/>
      <c r="AV510" s="28"/>
    </row>
    <row r="511" spans="16:48">
      <c r="P511" s="73"/>
      <c r="Q511" s="73"/>
      <c r="R511" s="73"/>
      <c r="S511" s="73"/>
      <c r="T511" s="73"/>
      <c r="AR511" s="28"/>
      <c r="AS511" s="28"/>
      <c r="AT511" s="28"/>
      <c r="AU511" s="28"/>
      <c r="AV511" s="28"/>
    </row>
    <row r="512" spans="16:48">
      <c r="P512" s="73"/>
      <c r="Q512" s="73"/>
      <c r="R512" s="73"/>
      <c r="S512" s="73"/>
      <c r="T512" s="73"/>
      <c r="AR512" s="28"/>
      <c r="AS512" s="28"/>
      <c r="AT512" s="28"/>
      <c r="AU512" s="28"/>
      <c r="AV512" s="28"/>
    </row>
    <row r="513" spans="16:48">
      <c r="P513" s="73"/>
      <c r="Q513" s="73"/>
      <c r="R513" s="73"/>
      <c r="S513" s="73"/>
      <c r="T513" s="73"/>
      <c r="AR513" s="28"/>
      <c r="AS513" s="28"/>
      <c r="AT513" s="28"/>
      <c r="AU513" s="28"/>
      <c r="AV513" s="28"/>
    </row>
    <row r="514" spans="16:48">
      <c r="P514" s="73"/>
      <c r="Q514" s="73"/>
      <c r="R514" s="73"/>
      <c r="S514" s="73"/>
      <c r="T514" s="73"/>
      <c r="AR514" s="28"/>
      <c r="AS514" s="28"/>
      <c r="AT514" s="28"/>
      <c r="AU514" s="28"/>
      <c r="AV514" s="28"/>
    </row>
    <row r="515" spans="16:48">
      <c r="P515" s="73"/>
      <c r="Q515" s="73"/>
      <c r="R515" s="73"/>
      <c r="S515" s="73"/>
      <c r="T515" s="73"/>
      <c r="AR515" s="28"/>
      <c r="AS515" s="28"/>
      <c r="AT515" s="28"/>
      <c r="AU515" s="28"/>
      <c r="AV515" s="28"/>
    </row>
    <row r="516" spans="16:48">
      <c r="P516" s="73"/>
      <c r="Q516" s="73"/>
      <c r="R516" s="73"/>
      <c r="S516" s="73"/>
      <c r="T516" s="73"/>
      <c r="AR516" s="28"/>
      <c r="AS516" s="28"/>
      <c r="AT516" s="28"/>
      <c r="AU516" s="28"/>
      <c r="AV516" s="28"/>
    </row>
    <row r="517" spans="16:48">
      <c r="P517" s="73"/>
      <c r="Q517" s="73"/>
      <c r="R517" s="73"/>
      <c r="S517" s="73"/>
      <c r="T517" s="73"/>
      <c r="AR517" s="28"/>
      <c r="AS517" s="28"/>
      <c r="AT517" s="28"/>
      <c r="AU517" s="28"/>
      <c r="AV517" s="28"/>
    </row>
    <row r="518" spans="16:48">
      <c r="P518" s="73"/>
      <c r="Q518" s="73"/>
      <c r="R518" s="73"/>
      <c r="S518" s="73"/>
      <c r="T518" s="73"/>
      <c r="AR518" s="28"/>
      <c r="AS518" s="28"/>
      <c r="AT518" s="28"/>
      <c r="AU518" s="28"/>
      <c r="AV518" s="28"/>
    </row>
    <row r="519" spans="16:48">
      <c r="P519" s="73"/>
      <c r="Q519" s="73"/>
      <c r="R519" s="73"/>
      <c r="S519" s="73"/>
      <c r="T519" s="73"/>
      <c r="AR519" s="28"/>
      <c r="AS519" s="28"/>
      <c r="AT519" s="28"/>
      <c r="AU519" s="28"/>
      <c r="AV519" s="28"/>
    </row>
    <row r="520" spans="16:48">
      <c r="P520" s="73"/>
      <c r="Q520" s="73"/>
      <c r="R520" s="73"/>
      <c r="S520" s="73"/>
      <c r="T520" s="73"/>
      <c r="AR520" s="28"/>
      <c r="AS520" s="28"/>
      <c r="AT520" s="28"/>
      <c r="AU520" s="28"/>
      <c r="AV520" s="28"/>
    </row>
    <row r="521" spans="16:48">
      <c r="P521" s="73"/>
      <c r="Q521" s="73"/>
      <c r="R521" s="73"/>
      <c r="S521" s="73"/>
      <c r="T521" s="73"/>
      <c r="AR521" s="28"/>
      <c r="AS521" s="28"/>
      <c r="AT521" s="28"/>
      <c r="AU521" s="28"/>
      <c r="AV521" s="28"/>
    </row>
    <row r="522" spans="16:48">
      <c r="P522" s="73"/>
      <c r="Q522" s="73"/>
      <c r="R522" s="73"/>
      <c r="S522" s="73"/>
      <c r="T522" s="73"/>
      <c r="AR522" s="28"/>
      <c r="AS522" s="28"/>
      <c r="AT522" s="28"/>
      <c r="AU522" s="28"/>
      <c r="AV522" s="28"/>
    </row>
    <row r="523" spans="16:48">
      <c r="P523" s="73"/>
      <c r="Q523" s="73"/>
      <c r="R523" s="73"/>
      <c r="S523" s="73"/>
      <c r="T523" s="73"/>
      <c r="AR523" s="28"/>
      <c r="AS523" s="28"/>
      <c r="AT523" s="28"/>
      <c r="AU523" s="28"/>
      <c r="AV523" s="28"/>
    </row>
    <row r="524" spans="16:48">
      <c r="P524" s="73"/>
      <c r="Q524" s="73"/>
      <c r="R524" s="73"/>
      <c r="S524" s="73"/>
      <c r="T524" s="73"/>
      <c r="AR524" s="28"/>
      <c r="AS524" s="28"/>
      <c r="AT524" s="28"/>
      <c r="AU524" s="28"/>
      <c r="AV524" s="28"/>
    </row>
    <row r="525" spans="16:48">
      <c r="P525" s="73"/>
      <c r="Q525" s="73"/>
      <c r="R525" s="73"/>
      <c r="S525" s="73"/>
      <c r="T525" s="73"/>
      <c r="AR525" s="28"/>
      <c r="AS525" s="28"/>
      <c r="AT525" s="28"/>
      <c r="AU525" s="28"/>
      <c r="AV525" s="28"/>
    </row>
    <row r="526" spans="16:48">
      <c r="P526" s="73"/>
      <c r="Q526" s="73"/>
      <c r="R526" s="73"/>
      <c r="S526" s="73"/>
      <c r="T526" s="73"/>
      <c r="AR526" s="28"/>
      <c r="AS526" s="28"/>
      <c r="AT526" s="28"/>
      <c r="AU526" s="28"/>
      <c r="AV526" s="28"/>
    </row>
    <row r="527" spans="16:48">
      <c r="P527" s="73"/>
      <c r="Q527" s="73"/>
      <c r="R527" s="73"/>
      <c r="S527" s="73"/>
      <c r="T527" s="73"/>
      <c r="AR527" s="28"/>
      <c r="AS527" s="28"/>
      <c r="AT527" s="28"/>
      <c r="AU527" s="28"/>
      <c r="AV527" s="28"/>
    </row>
    <row r="528" spans="16:48">
      <c r="P528" s="73"/>
      <c r="Q528" s="73"/>
      <c r="R528" s="73"/>
      <c r="S528" s="73"/>
      <c r="T528" s="73"/>
      <c r="AR528" s="28"/>
      <c r="AS528" s="28"/>
      <c r="AT528" s="28"/>
      <c r="AU528" s="28"/>
      <c r="AV528" s="28"/>
    </row>
    <row r="529" spans="16:48">
      <c r="P529" s="73"/>
      <c r="Q529" s="73"/>
      <c r="R529" s="73"/>
      <c r="S529" s="73"/>
      <c r="T529" s="73"/>
      <c r="AR529" s="28"/>
      <c r="AS529" s="28"/>
      <c r="AT529" s="28"/>
      <c r="AU529" s="28"/>
      <c r="AV529" s="28"/>
    </row>
    <row r="530" spans="16:48">
      <c r="P530" s="73"/>
      <c r="Q530" s="73"/>
      <c r="R530" s="73"/>
      <c r="S530" s="73"/>
      <c r="T530" s="73"/>
      <c r="AR530" s="28"/>
      <c r="AS530" s="28"/>
      <c r="AT530" s="28"/>
      <c r="AU530" s="28"/>
      <c r="AV530" s="28"/>
    </row>
    <row r="531" spans="16:48">
      <c r="P531" s="73"/>
      <c r="Q531" s="73"/>
      <c r="R531" s="73"/>
      <c r="S531" s="73"/>
      <c r="T531" s="73"/>
      <c r="AR531" s="28"/>
      <c r="AS531" s="28"/>
      <c r="AT531" s="28"/>
      <c r="AU531" s="28"/>
      <c r="AV531" s="28"/>
    </row>
    <row r="532" spans="16:48">
      <c r="P532" s="73"/>
      <c r="Q532" s="73"/>
      <c r="R532" s="73"/>
      <c r="S532" s="73"/>
      <c r="T532" s="73"/>
      <c r="AR532" s="28"/>
      <c r="AS532" s="28"/>
      <c r="AT532" s="28"/>
      <c r="AU532" s="28"/>
      <c r="AV532" s="28"/>
    </row>
    <row r="533" spans="16:48">
      <c r="P533" s="73"/>
      <c r="Q533" s="73"/>
      <c r="R533" s="73"/>
      <c r="S533" s="73"/>
      <c r="T533" s="73"/>
      <c r="AR533" s="28"/>
      <c r="AS533" s="28"/>
      <c r="AT533" s="28"/>
      <c r="AU533" s="28"/>
      <c r="AV533" s="28"/>
    </row>
    <row r="534" spans="16:48">
      <c r="P534" s="73"/>
      <c r="Q534" s="73"/>
      <c r="R534" s="73"/>
      <c r="S534" s="73"/>
      <c r="T534" s="73"/>
      <c r="AR534" s="28"/>
      <c r="AS534" s="28"/>
      <c r="AT534" s="28"/>
      <c r="AU534" s="28"/>
      <c r="AV534" s="28"/>
    </row>
    <row r="535" spans="16:48">
      <c r="P535" s="73"/>
      <c r="Q535" s="73"/>
      <c r="R535" s="73"/>
      <c r="S535" s="73"/>
      <c r="T535" s="73"/>
      <c r="AR535" s="28"/>
      <c r="AS535" s="28"/>
      <c r="AT535" s="28"/>
      <c r="AU535" s="28"/>
      <c r="AV535" s="28"/>
    </row>
    <row r="536" spans="16:48">
      <c r="P536" s="73"/>
      <c r="Q536" s="73"/>
      <c r="R536" s="73"/>
      <c r="S536" s="73"/>
      <c r="T536" s="73"/>
      <c r="AR536" s="28"/>
      <c r="AS536" s="28"/>
      <c r="AT536" s="28"/>
      <c r="AU536" s="28"/>
      <c r="AV536" s="28"/>
    </row>
    <row r="537" spans="16:48">
      <c r="P537" s="73"/>
      <c r="Q537" s="73"/>
      <c r="R537" s="73"/>
      <c r="S537" s="73"/>
      <c r="T537" s="73"/>
      <c r="AR537" s="28"/>
      <c r="AS537" s="28"/>
      <c r="AT537" s="28"/>
      <c r="AU537" s="28"/>
      <c r="AV537" s="28"/>
    </row>
    <row r="538" spans="16:48">
      <c r="P538" s="73"/>
      <c r="Q538" s="73"/>
      <c r="R538" s="73"/>
      <c r="S538" s="73"/>
      <c r="T538" s="73"/>
      <c r="AR538" s="28"/>
      <c r="AS538" s="28"/>
      <c r="AT538" s="28"/>
      <c r="AU538" s="28"/>
      <c r="AV538" s="28"/>
    </row>
    <row r="539" spans="16:48">
      <c r="P539" s="73"/>
      <c r="Q539" s="73"/>
      <c r="R539" s="73"/>
      <c r="S539" s="73"/>
      <c r="T539" s="73"/>
      <c r="AR539" s="28"/>
      <c r="AS539" s="28"/>
      <c r="AT539" s="28"/>
      <c r="AU539" s="28"/>
      <c r="AV539" s="28"/>
    </row>
    <row r="540" spans="16:48">
      <c r="P540" s="73"/>
      <c r="Q540" s="73"/>
      <c r="R540" s="73"/>
      <c r="S540" s="73"/>
      <c r="T540" s="73"/>
      <c r="AR540" s="28"/>
      <c r="AS540" s="28"/>
      <c r="AT540" s="28"/>
      <c r="AU540" s="28"/>
      <c r="AV540" s="28"/>
    </row>
    <row r="541" spans="16:48">
      <c r="P541" s="73"/>
      <c r="Q541" s="73"/>
      <c r="R541" s="73"/>
      <c r="S541" s="73"/>
      <c r="T541" s="73"/>
      <c r="AR541" s="28"/>
      <c r="AS541" s="28"/>
      <c r="AT541" s="28"/>
      <c r="AU541" s="28"/>
      <c r="AV541" s="28"/>
    </row>
    <row r="542" spans="16:48">
      <c r="P542" s="73"/>
      <c r="Q542" s="73"/>
      <c r="R542" s="73"/>
      <c r="S542" s="73"/>
      <c r="T542" s="73"/>
      <c r="AR542" s="28"/>
      <c r="AS542" s="28"/>
      <c r="AT542" s="28"/>
      <c r="AU542" s="28"/>
      <c r="AV542" s="28"/>
    </row>
    <row r="543" spans="16:48">
      <c r="P543" s="73"/>
      <c r="Q543" s="73"/>
      <c r="R543" s="73"/>
      <c r="S543" s="73"/>
      <c r="T543" s="73"/>
      <c r="AR543" s="28"/>
      <c r="AS543" s="28"/>
      <c r="AT543" s="28"/>
      <c r="AU543" s="28"/>
      <c r="AV543" s="28"/>
    </row>
    <row r="544" spans="16:48">
      <c r="P544" s="73"/>
      <c r="Q544" s="73"/>
      <c r="R544" s="73"/>
      <c r="S544" s="73"/>
      <c r="T544" s="73"/>
      <c r="AR544" s="28"/>
      <c r="AS544" s="28"/>
      <c r="AT544" s="28"/>
      <c r="AU544" s="28"/>
      <c r="AV544" s="28"/>
    </row>
    <row r="545" spans="16:48">
      <c r="P545" s="73"/>
      <c r="Q545" s="73"/>
      <c r="R545" s="73"/>
      <c r="S545" s="73"/>
      <c r="T545" s="73"/>
      <c r="AR545" s="28"/>
      <c r="AS545" s="28"/>
      <c r="AT545" s="28"/>
      <c r="AU545" s="28"/>
      <c r="AV545" s="28"/>
    </row>
    <row r="546" spans="16:48">
      <c r="P546" s="73"/>
      <c r="Q546" s="73"/>
      <c r="R546" s="73"/>
      <c r="S546" s="73"/>
      <c r="T546" s="73"/>
      <c r="AR546" s="28"/>
      <c r="AS546" s="28"/>
      <c r="AT546" s="28"/>
      <c r="AU546" s="28"/>
      <c r="AV546" s="28"/>
    </row>
    <row r="547" spans="16:48">
      <c r="P547" s="73"/>
      <c r="Q547" s="73"/>
      <c r="R547" s="73"/>
      <c r="S547" s="73"/>
      <c r="T547" s="73"/>
      <c r="AR547" s="28"/>
      <c r="AS547" s="28"/>
      <c r="AT547" s="28"/>
      <c r="AU547" s="28"/>
      <c r="AV547" s="28"/>
    </row>
    <row r="548" spans="16:48">
      <c r="P548" s="73"/>
      <c r="Q548" s="73"/>
      <c r="R548" s="73"/>
      <c r="S548" s="73"/>
      <c r="T548" s="73"/>
      <c r="AR548" s="28"/>
      <c r="AS548" s="28"/>
      <c r="AT548" s="28"/>
      <c r="AU548" s="28"/>
      <c r="AV548" s="28"/>
    </row>
    <row r="549" spans="16:48">
      <c r="P549" s="73"/>
      <c r="Q549" s="73"/>
      <c r="R549" s="73"/>
      <c r="S549" s="73"/>
      <c r="T549" s="73"/>
      <c r="AR549" s="28"/>
      <c r="AS549" s="28"/>
      <c r="AT549" s="28"/>
      <c r="AU549" s="28"/>
      <c r="AV549" s="28"/>
    </row>
    <row r="550" spans="16:48">
      <c r="P550" s="73"/>
      <c r="Q550" s="73"/>
      <c r="R550" s="73"/>
      <c r="S550" s="73"/>
      <c r="T550" s="73"/>
      <c r="AR550" s="28"/>
      <c r="AS550" s="28"/>
      <c r="AT550" s="28"/>
      <c r="AU550" s="28"/>
      <c r="AV550" s="28"/>
    </row>
    <row r="551" spans="16:48">
      <c r="P551" s="73"/>
      <c r="Q551" s="73"/>
      <c r="R551" s="73"/>
      <c r="S551" s="73"/>
      <c r="T551" s="73"/>
      <c r="AR551" s="28"/>
      <c r="AS551" s="28"/>
      <c r="AT551" s="28"/>
      <c r="AU551" s="28"/>
      <c r="AV551" s="28"/>
    </row>
    <row r="552" spans="16:48">
      <c r="P552" s="73"/>
      <c r="Q552" s="73"/>
      <c r="R552" s="73"/>
      <c r="S552" s="73"/>
      <c r="T552" s="73"/>
      <c r="AR552" s="28"/>
      <c r="AS552" s="28"/>
      <c r="AT552" s="28"/>
      <c r="AU552" s="28"/>
      <c r="AV552" s="28"/>
    </row>
    <row r="553" spans="16:48">
      <c r="P553" s="73"/>
      <c r="Q553" s="73"/>
      <c r="R553" s="73"/>
      <c r="S553" s="73"/>
      <c r="T553" s="73"/>
      <c r="AR553" s="28"/>
      <c r="AS553" s="28"/>
      <c r="AT553" s="28"/>
      <c r="AU553" s="28"/>
      <c r="AV553" s="28"/>
    </row>
    <row r="554" spans="16:48">
      <c r="P554" s="73"/>
      <c r="Q554" s="73"/>
      <c r="R554" s="73"/>
      <c r="S554" s="73"/>
      <c r="T554" s="73"/>
      <c r="AR554" s="28"/>
      <c r="AS554" s="28"/>
      <c r="AT554" s="28"/>
      <c r="AU554" s="28"/>
      <c r="AV554" s="28"/>
    </row>
    <row r="555" spans="16:48">
      <c r="P555" s="73"/>
      <c r="Q555" s="73"/>
      <c r="R555" s="73"/>
      <c r="S555" s="73"/>
      <c r="T555" s="73"/>
      <c r="AR555" s="28"/>
      <c r="AS555" s="28"/>
      <c r="AT555" s="28"/>
      <c r="AU555" s="28"/>
      <c r="AV555" s="28"/>
    </row>
    <row r="556" spans="16:48">
      <c r="P556" s="73"/>
      <c r="Q556" s="73"/>
      <c r="R556" s="73"/>
      <c r="S556" s="73"/>
      <c r="T556" s="73"/>
      <c r="AR556" s="28"/>
      <c r="AS556" s="28"/>
      <c r="AT556" s="28"/>
      <c r="AU556" s="28"/>
      <c r="AV556" s="28"/>
    </row>
    <row r="557" spans="16:48">
      <c r="P557" s="73"/>
      <c r="Q557" s="73"/>
      <c r="R557" s="73"/>
      <c r="S557" s="73"/>
      <c r="T557" s="73"/>
      <c r="AR557" s="28"/>
      <c r="AS557" s="28"/>
      <c r="AT557" s="28"/>
      <c r="AU557" s="28"/>
      <c r="AV557" s="28"/>
    </row>
    <row r="558" spans="16:48">
      <c r="P558" s="73"/>
      <c r="Q558" s="73"/>
      <c r="R558" s="73"/>
      <c r="S558" s="73"/>
      <c r="T558" s="73"/>
      <c r="AR558" s="28"/>
      <c r="AS558" s="28"/>
      <c r="AT558" s="28"/>
      <c r="AU558" s="28"/>
      <c r="AV558" s="28"/>
    </row>
    <row r="559" spans="16:48">
      <c r="P559" s="73"/>
      <c r="Q559" s="73"/>
      <c r="R559" s="73"/>
      <c r="S559" s="73"/>
      <c r="T559" s="73"/>
      <c r="AR559" s="28"/>
      <c r="AS559" s="28"/>
      <c r="AT559" s="28"/>
      <c r="AU559" s="28"/>
      <c r="AV559" s="28"/>
    </row>
    <row r="560" spans="16:48">
      <c r="P560" s="73"/>
      <c r="Q560" s="73"/>
      <c r="R560" s="73"/>
      <c r="S560" s="73"/>
      <c r="T560" s="73"/>
      <c r="AR560" s="28"/>
      <c r="AS560" s="28"/>
      <c r="AT560" s="28"/>
      <c r="AU560" s="28"/>
      <c r="AV560" s="28"/>
    </row>
    <row r="561" spans="16:48">
      <c r="P561" s="73"/>
      <c r="Q561" s="73"/>
      <c r="R561" s="73"/>
      <c r="S561" s="73"/>
      <c r="T561" s="73"/>
      <c r="AR561" s="28"/>
      <c r="AS561" s="28"/>
      <c r="AT561" s="28"/>
      <c r="AU561" s="28"/>
      <c r="AV561" s="28"/>
    </row>
    <row r="562" spans="16:48">
      <c r="P562" s="73"/>
      <c r="Q562" s="73"/>
      <c r="R562" s="73"/>
      <c r="S562" s="73"/>
      <c r="T562" s="73"/>
      <c r="AR562" s="28"/>
      <c r="AS562" s="28"/>
      <c r="AT562" s="28"/>
      <c r="AU562" s="28"/>
      <c r="AV562" s="28"/>
    </row>
    <row r="563" spans="16:48">
      <c r="P563" s="73"/>
      <c r="Q563" s="73"/>
      <c r="R563" s="73"/>
      <c r="S563" s="73"/>
      <c r="T563" s="73"/>
      <c r="AR563" s="28"/>
      <c r="AS563" s="28"/>
      <c r="AT563" s="28"/>
      <c r="AU563" s="28"/>
      <c r="AV563" s="28"/>
    </row>
    <row r="564" spans="16:48">
      <c r="P564" s="73"/>
      <c r="Q564" s="73"/>
      <c r="R564" s="73"/>
      <c r="S564" s="73"/>
      <c r="T564" s="73"/>
      <c r="AR564" s="28"/>
      <c r="AS564" s="28"/>
      <c r="AT564" s="28"/>
      <c r="AU564" s="28"/>
      <c r="AV564" s="28"/>
    </row>
    <row r="565" spans="16:48">
      <c r="P565" s="73"/>
      <c r="Q565" s="73"/>
      <c r="R565" s="73"/>
      <c r="S565" s="73"/>
      <c r="T565" s="73"/>
      <c r="AR565" s="28"/>
      <c r="AS565" s="28"/>
      <c r="AT565" s="28"/>
      <c r="AU565" s="28"/>
      <c r="AV565" s="28"/>
    </row>
    <row r="566" spans="16:48">
      <c r="P566" s="73"/>
      <c r="Q566" s="73"/>
      <c r="R566" s="73"/>
      <c r="S566" s="73"/>
      <c r="T566" s="73"/>
      <c r="AR566" s="28"/>
      <c r="AS566" s="28"/>
      <c r="AT566" s="28"/>
      <c r="AU566" s="28"/>
      <c r="AV566" s="28"/>
    </row>
    <row r="567" spans="16:48">
      <c r="P567" s="73"/>
      <c r="Q567" s="73"/>
      <c r="R567" s="73"/>
      <c r="S567" s="73"/>
      <c r="T567" s="73"/>
      <c r="AR567" s="28"/>
      <c r="AS567" s="28"/>
      <c r="AT567" s="28"/>
      <c r="AU567" s="28"/>
      <c r="AV567" s="28"/>
    </row>
    <row r="568" spans="16:48">
      <c r="P568" s="73"/>
      <c r="Q568" s="73"/>
      <c r="R568" s="73"/>
      <c r="S568" s="73"/>
      <c r="T568" s="73"/>
      <c r="AR568" s="28"/>
      <c r="AS568" s="28"/>
      <c r="AT568" s="28"/>
      <c r="AU568" s="28"/>
      <c r="AV568" s="28"/>
    </row>
    <row r="569" spans="16:48">
      <c r="P569" s="73"/>
      <c r="Q569" s="73"/>
      <c r="R569" s="73"/>
      <c r="S569" s="73"/>
      <c r="T569" s="73"/>
      <c r="AR569" s="28"/>
      <c r="AS569" s="28"/>
      <c r="AT569" s="28"/>
      <c r="AU569" s="28"/>
      <c r="AV569" s="28"/>
    </row>
    <row r="570" spans="16:48">
      <c r="P570" s="73"/>
      <c r="Q570" s="73"/>
      <c r="R570" s="73"/>
      <c r="S570" s="73"/>
      <c r="T570" s="73"/>
      <c r="AR570" s="28"/>
      <c r="AS570" s="28"/>
      <c r="AT570" s="28"/>
      <c r="AU570" s="28"/>
      <c r="AV570" s="28"/>
    </row>
    <row r="571" spans="16:48">
      <c r="P571" s="73"/>
      <c r="Q571" s="73"/>
      <c r="R571" s="73"/>
      <c r="S571" s="73"/>
      <c r="T571" s="73"/>
      <c r="AR571" s="28"/>
      <c r="AS571" s="28"/>
      <c r="AT571" s="28"/>
      <c r="AU571" s="28"/>
      <c r="AV571" s="28"/>
    </row>
    <row r="572" spans="16:48">
      <c r="P572" s="73"/>
      <c r="Q572" s="73"/>
      <c r="R572" s="73"/>
      <c r="S572" s="73"/>
      <c r="T572" s="73"/>
      <c r="AR572" s="28"/>
      <c r="AS572" s="28"/>
      <c r="AT572" s="28"/>
      <c r="AU572" s="28"/>
      <c r="AV572" s="28"/>
    </row>
    <row r="573" spans="16:48">
      <c r="P573" s="73"/>
      <c r="Q573" s="73"/>
      <c r="R573" s="73"/>
      <c r="S573" s="73"/>
      <c r="T573" s="73"/>
      <c r="AR573" s="28"/>
      <c r="AS573" s="28"/>
      <c r="AT573" s="28"/>
      <c r="AU573" s="28"/>
      <c r="AV573" s="28"/>
    </row>
    <row r="574" spans="16:48">
      <c r="P574" s="73"/>
      <c r="Q574" s="73"/>
      <c r="R574" s="73"/>
      <c r="S574" s="73"/>
      <c r="T574" s="73"/>
      <c r="AR574" s="28"/>
      <c r="AS574" s="28"/>
      <c r="AT574" s="28"/>
      <c r="AU574" s="28"/>
      <c r="AV574" s="28"/>
    </row>
    <row r="575" spans="16:48">
      <c r="P575" s="73"/>
      <c r="Q575" s="73"/>
      <c r="R575" s="73"/>
      <c r="S575" s="73"/>
      <c r="T575" s="73"/>
      <c r="AR575" s="28"/>
      <c r="AS575" s="28"/>
      <c r="AT575" s="28"/>
      <c r="AU575" s="28"/>
      <c r="AV575" s="28"/>
    </row>
    <row r="576" spans="16:48">
      <c r="P576" s="73"/>
      <c r="Q576" s="73"/>
      <c r="R576" s="73"/>
      <c r="S576" s="73"/>
      <c r="T576" s="73"/>
      <c r="AR576" s="28"/>
      <c r="AS576" s="28"/>
      <c r="AT576" s="28"/>
      <c r="AU576" s="28"/>
      <c r="AV576" s="28"/>
    </row>
    <row r="577" spans="16:48">
      <c r="P577" s="73"/>
      <c r="Q577" s="73"/>
      <c r="R577" s="73"/>
      <c r="S577" s="73"/>
      <c r="T577" s="73"/>
      <c r="AR577" s="28"/>
      <c r="AS577" s="28"/>
      <c r="AT577" s="28"/>
      <c r="AU577" s="28"/>
      <c r="AV577" s="28"/>
    </row>
    <row r="578" spans="16:48">
      <c r="P578" s="73"/>
      <c r="Q578" s="73"/>
      <c r="R578" s="73"/>
      <c r="S578" s="73"/>
      <c r="T578" s="73"/>
      <c r="AR578" s="28"/>
      <c r="AS578" s="28"/>
      <c r="AT578" s="28"/>
      <c r="AU578" s="28"/>
      <c r="AV578" s="28"/>
    </row>
    <row r="579" spans="16:48">
      <c r="P579" s="73"/>
      <c r="Q579" s="73"/>
      <c r="R579" s="73"/>
      <c r="S579" s="73"/>
      <c r="T579" s="73"/>
      <c r="AR579" s="28"/>
      <c r="AS579" s="28"/>
      <c r="AT579" s="28"/>
      <c r="AU579" s="28"/>
      <c r="AV579" s="28"/>
    </row>
    <row r="580" spans="16:48">
      <c r="P580" s="73"/>
      <c r="Q580" s="73"/>
      <c r="R580" s="73"/>
      <c r="S580" s="73"/>
      <c r="T580" s="73"/>
      <c r="AR580" s="28"/>
      <c r="AS580" s="28"/>
      <c r="AT580" s="28"/>
      <c r="AU580" s="28"/>
      <c r="AV580" s="28"/>
    </row>
    <row r="581" spans="16:48">
      <c r="P581" s="73"/>
      <c r="Q581" s="73"/>
      <c r="R581" s="73"/>
      <c r="S581" s="73"/>
      <c r="T581" s="73"/>
      <c r="AR581" s="28"/>
      <c r="AS581" s="28"/>
      <c r="AT581" s="28"/>
      <c r="AU581" s="28"/>
      <c r="AV581" s="28"/>
    </row>
    <row r="582" spans="16:48">
      <c r="P582" s="73"/>
      <c r="Q582" s="73"/>
      <c r="R582" s="73"/>
      <c r="S582" s="73"/>
      <c r="T582" s="73"/>
      <c r="AR582" s="28"/>
      <c r="AS582" s="28"/>
      <c r="AT582" s="28"/>
      <c r="AU582" s="28"/>
      <c r="AV582" s="28"/>
    </row>
    <row r="583" spans="16:48">
      <c r="P583" s="73"/>
      <c r="Q583" s="73"/>
      <c r="R583" s="73"/>
      <c r="S583" s="73"/>
      <c r="T583" s="73"/>
      <c r="AR583" s="28"/>
      <c r="AS583" s="28"/>
      <c r="AT583" s="28"/>
      <c r="AU583" s="28"/>
      <c r="AV583" s="28"/>
    </row>
    <row r="584" spans="16:48">
      <c r="P584" s="73"/>
      <c r="Q584" s="73"/>
      <c r="R584" s="73"/>
      <c r="S584" s="73"/>
      <c r="T584" s="73"/>
      <c r="AR584" s="28"/>
      <c r="AS584" s="28"/>
      <c r="AT584" s="28"/>
      <c r="AU584" s="28"/>
      <c r="AV584" s="28"/>
    </row>
    <row r="585" spans="16:48">
      <c r="P585" s="73"/>
      <c r="Q585" s="73"/>
      <c r="R585" s="73"/>
      <c r="S585" s="73"/>
      <c r="T585" s="73"/>
      <c r="AR585" s="28"/>
      <c r="AS585" s="28"/>
      <c r="AT585" s="28"/>
      <c r="AU585" s="28"/>
      <c r="AV585" s="28"/>
    </row>
    <row r="586" spans="16:48">
      <c r="P586" s="73"/>
      <c r="Q586" s="73"/>
      <c r="R586" s="73"/>
      <c r="S586" s="73"/>
      <c r="T586" s="73"/>
      <c r="AR586" s="28"/>
      <c r="AS586" s="28"/>
      <c r="AT586" s="28"/>
      <c r="AU586" s="28"/>
      <c r="AV586" s="28"/>
    </row>
    <row r="587" spans="16:48">
      <c r="P587" s="73"/>
      <c r="Q587" s="73"/>
      <c r="R587" s="73"/>
      <c r="S587" s="73"/>
      <c r="T587" s="73"/>
      <c r="AR587" s="28"/>
      <c r="AS587" s="28"/>
      <c r="AT587" s="28"/>
      <c r="AU587" s="28"/>
      <c r="AV587" s="28"/>
    </row>
    <row r="588" spans="16:48">
      <c r="P588" s="73"/>
      <c r="Q588" s="73"/>
      <c r="R588" s="73"/>
      <c r="S588" s="73"/>
      <c r="T588" s="73"/>
      <c r="AR588" s="28"/>
      <c r="AS588" s="28"/>
      <c r="AT588" s="28"/>
      <c r="AU588" s="28"/>
      <c r="AV588" s="28"/>
    </row>
    <row r="589" spans="16:48">
      <c r="P589" s="73"/>
      <c r="Q589" s="73"/>
      <c r="R589" s="73"/>
      <c r="S589" s="73"/>
      <c r="T589" s="73"/>
      <c r="AR589" s="28"/>
      <c r="AS589" s="28"/>
      <c r="AT589" s="28"/>
      <c r="AU589" s="28"/>
      <c r="AV589" s="28"/>
    </row>
    <row r="590" spans="16:48">
      <c r="P590" s="73"/>
      <c r="Q590" s="73"/>
      <c r="R590" s="73"/>
      <c r="S590" s="73"/>
      <c r="T590" s="73"/>
      <c r="AR590" s="28"/>
      <c r="AS590" s="28"/>
      <c r="AT590" s="28"/>
      <c r="AU590" s="28"/>
      <c r="AV590" s="28"/>
    </row>
    <row r="591" spans="16:48">
      <c r="P591" s="73"/>
      <c r="Q591" s="73"/>
      <c r="R591" s="73"/>
      <c r="S591" s="73"/>
      <c r="T591" s="73"/>
      <c r="AR591" s="28"/>
      <c r="AS591" s="28"/>
      <c r="AT591" s="28"/>
      <c r="AU591" s="28"/>
      <c r="AV591" s="28"/>
    </row>
    <row r="592" spans="16:48">
      <c r="P592" s="73"/>
      <c r="Q592" s="73"/>
      <c r="R592" s="73"/>
      <c r="S592" s="73"/>
      <c r="T592" s="73"/>
      <c r="AR592" s="28"/>
      <c r="AS592" s="28"/>
      <c r="AT592" s="28"/>
      <c r="AU592" s="28"/>
      <c r="AV592" s="28"/>
    </row>
    <row r="593" spans="16:48">
      <c r="P593" s="73"/>
      <c r="Q593" s="73"/>
      <c r="R593" s="73"/>
      <c r="S593" s="73"/>
      <c r="T593" s="73"/>
      <c r="AR593" s="28"/>
      <c r="AS593" s="28"/>
      <c r="AT593" s="28"/>
      <c r="AU593" s="28"/>
      <c r="AV593" s="28"/>
    </row>
    <row r="594" spans="16:48">
      <c r="P594" s="73"/>
      <c r="Q594" s="73"/>
      <c r="R594" s="73"/>
      <c r="S594" s="73"/>
      <c r="T594" s="73"/>
      <c r="AR594" s="28"/>
      <c r="AS594" s="28"/>
      <c r="AT594" s="28"/>
      <c r="AU594" s="28"/>
      <c r="AV594" s="28"/>
    </row>
    <row r="595" spans="16:48">
      <c r="P595" s="73"/>
      <c r="Q595" s="73"/>
      <c r="R595" s="73"/>
      <c r="S595" s="73"/>
      <c r="T595" s="73"/>
      <c r="AR595" s="28"/>
      <c r="AS595" s="28"/>
      <c r="AT595" s="28"/>
      <c r="AU595" s="28"/>
      <c r="AV595" s="28"/>
    </row>
    <row r="596" spans="16:48">
      <c r="P596" s="73"/>
      <c r="Q596" s="73"/>
      <c r="R596" s="73"/>
      <c r="S596" s="73"/>
      <c r="T596" s="73"/>
      <c r="AR596" s="28"/>
      <c r="AS596" s="28"/>
      <c r="AT596" s="28"/>
      <c r="AU596" s="28"/>
      <c r="AV596" s="28"/>
    </row>
    <row r="597" spans="16:48">
      <c r="P597" s="73"/>
      <c r="Q597" s="73"/>
      <c r="R597" s="73"/>
      <c r="S597" s="73"/>
      <c r="T597" s="73"/>
      <c r="AR597" s="28"/>
      <c r="AS597" s="28"/>
      <c r="AT597" s="28"/>
      <c r="AU597" s="28"/>
      <c r="AV597" s="28"/>
    </row>
    <row r="598" spans="16:48">
      <c r="P598" s="73"/>
      <c r="Q598" s="73"/>
      <c r="R598" s="73"/>
      <c r="S598" s="73"/>
      <c r="T598" s="73"/>
      <c r="AR598" s="28"/>
      <c r="AS598" s="28"/>
      <c r="AT598" s="28"/>
      <c r="AU598" s="28"/>
      <c r="AV598" s="28"/>
    </row>
    <row r="599" spans="16:48">
      <c r="P599" s="73"/>
      <c r="Q599" s="73"/>
      <c r="R599" s="73"/>
      <c r="S599" s="73"/>
      <c r="T599" s="73"/>
      <c r="AR599" s="28"/>
      <c r="AS599" s="28"/>
      <c r="AT599" s="28"/>
      <c r="AU599" s="28"/>
      <c r="AV599" s="28"/>
    </row>
    <row r="600" spans="16:48">
      <c r="P600" s="73"/>
      <c r="Q600" s="73"/>
      <c r="R600" s="73"/>
      <c r="S600" s="73"/>
      <c r="T600" s="73"/>
      <c r="AR600" s="28"/>
      <c r="AS600" s="28"/>
      <c r="AT600" s="28"/>
      <c r="AU600" s="28"/>
      <c r="AV600" s="28"/>
    </row>
    <row r="601" spans="16:48">
      <c r="P601" s="73"/>
      <c r="Q601" s="73"/>
      <c r="R601" s="73"/>
      <c r="S601" s="73"/>
      <c r="T601" s="73"/>
      <c r="AR601" s="28"/>
      <c r="AS601" s="28"/>
      <c r="AT601" s="28"/>
      <c r="AU601" s="28"/>
      <c r="AV601" s="28"/>
    </row>
    <row r="602" spans="16:48">
      <c r="P602" s="73"/>
      <c r="Q602" s="73"/>
      <c r="R602" s="73"/>
      <c r="S602" s="73"/>
      <c r="T602" s="73"/>
      <c r="AR602" s="28"/>
      <c r="AS602" s="28"/>
      <c r="AT602" s="28"/>
      <c r="AU602" s="28"/>
      <c r="AV602" s="28"/>
    </row>
    <row r="603" spans="16:48">
      <c r="P603" s="73"/>
      <c r="Q603" s="73"/>
      <c r="R603" s="73"/>
      <c r="S603" s="73"/>
      <c r="T603" s="73"/>
      <c r="AR603" s="28"/>
      <c r="AS603" s="28"/>
      <c r="AT603" s="28"/>
      <c r="AU603" s="28"/>
      <c r="AV603" s="28"/>
    </row>
    <row r="604" spans="16:48">
      <c r="P604" s="73"/>
      <c r="Q604" s="73"/>
      <c r="R604" s="73"/>
      <c r="S604" s="73"/>
      <c r="T604" s="73"/>
      <c r="AR604" s="28"/>
      <c r="AS604" s="28"/>
      <c r="AT604" s="28"/>
      <c r="AU604" s="28"/>
      <c r="AV604" s="28"/>
    </row>
    <row r="605" spans="16:48">
      <c r="P605" s="73"/>
      <c r="Q605" s="73"/>
      <c r="R605" s="73"/>
      <c r="S605" s="73"/>
      <c r="T605" s="73"/>
      <c r="AR605" s="28"/>
      <c r="AS605" s="28"/>
      <c r="AT605" s="28"/>
      <c r="AU605" s="28"/>
      <c r="AV605" s="28"/>
    </row>
    <row r="606" spans="16:48">
      <c r="P606" s="73"/>
      <c r="Q606" s="73"/>
      <c r="R606" s="73"/>
      <c r="S606" s="73"/>
      <c r="T606" s="73"/>
      <c r="AR606" s="28"/>
      <c r="AS606" s="28"/>
      <c r="AT606" s="28"/>
      <c r="AU606" s="28"/>
      <c r="AV606" s="28"/>
    </row>
    <row r="607" spans="16:48">
      <c r="P607" s="73"/>
      <c r="Q607" s="73"/>
      <c r="R607" s="73"/>
      <c r="S607" s="73"/>
      <c r="T607" s="73"/>
      <c r="AR607" s="28"/>
      <c r="AS607" s="28"/>
      <c r="AT607" s="28"/>
      <c r="AU607" s="28"/>
      <c r="AV607" s="28"/>
    </row>
    <row r="608" spans="16:48">
      <c r="P608" s="73"/>
      <c r="Q608" s="73"/>
      <c r="R608" s="73"/>
      <c r="S608" s="73"/>
      <c r="T608" s="73"/>
      <c r="AR608" s="28"/>
      <c r="AS608" s="28"/>
      <c r="AT608" s="28"/>
      <c r="AU608" s="28"/>
      <c r="AV608" s="28"/>
    </row>
    <row r="609" spans="16:48">
      <c r="P609" s="73"/>
      <c r="Q609" s="73"/>
      <c r="R609" s="73"/>
      <c r="S609" s="73"/>
      <c r="T609" s="73"/>
      <c r="AR609" s="28"/>
      <c r="AS609" s="28"/>
      <c r="AT609" s="28"/>
      <c r="AU609" s="28"/>
      <c r="AV609" s="28"/>
    </row>
    <row r="610" spans="16:48">
      <c r="P610" s="73"/>
      <c r="Q610" s="73"/>
      <c r="R610" s="73"/>
      <c r="S610" s="73"/>
      <c r="T610" s="73"/>
      <c r="AR610" s="28"/>
      <c r="AS610" s="28"/>
      <c r="AT610" s="28"/>
      <c r="AU610" s="28"/>
      <c r="AV610" s="28"/>
    </row>
    <row r="611" spans="16:48">
      <c r="P611" s="73"/>
      <c r="Q611" s="73"/>
      <c r="R611" s="73"/>
      <c r="S611" s="73"/>
      <c r="T611" s="73"/>
      <c r="AR611" s="28"/>
      <c r="AS611" s="28"/>
      <c r="AT611" s="28"/>
      <c r="AU611" s="28"/>
      <c r="AV611" s="28"/>
    </row>
    <row r="612" spans="16:48">
      <c r="P612" s="73"/>
      <c r="Q612" s="73"/>
      <c r="R612" s="73"/>
      <c r="S612" s="73"/>
      <c r="T612" s="73"/>
      <c r="AR612" s="28"/>
      <c r="AS612" s="28"/>
      <c r="AT612" s="28"/>
      <c r="AU612" s="28"/>
      <c r="AV612" s="28"/>
    </row>
    <row r="613" spans="16:48">
      <c r="P613" s="73"/>
      <c r="Q613" s="73"/>
      <c r="R613" s="73"/>
      <c r="S613" s="73"/>
      <c r="T613" s="73"/>
      <c r="AR613" s="28"/>
      <c r="AS613" s="28"/>
      <c r="AT613" s="28"/>
      <c r="AU613" s="28"/>
      <c r="AV613" s="28"/>
    </row>
    <row r="614" spans="16:48">
      <c r="P614" s="73"/>
      <c r="Q614" s="73"/>
      <c r="R614" s="73"/>
      <c r="S614" s="73"/>
      <c r="T614" s="73"/>
      <c r="AR614" s="28"/>
      <c r="AS614" s="28"/>
      <c r="AT614" s="28"/>
      <c r="AU614" s="28"/>
      <c r="AV614" s="28"/>
    </row>
    <row r="615" spans="16:48">
      <c r="P615" s="73"/>
      <c r="Q615" s="73"/>
      <c r="R615" s="73"/>
      <c r="S615" s="73"/>
      <c r="T615" s="73"/>
      <c r="AR615" s="28"/>
      <c r="AS615" s="28"/>
      <c r="AT615" s="28"/>
      <c r="AU615" s="28"/>
      <c r="AV615" s="28"/>
    </row>
    <row r="616" spans="16:48">
      <c r="P616" s="73"/>
      <c r="Q616" s="73"/>
      <c r="R616" s="73"/>
      <c r="S616" s="73"/>
      <c r="T616" s="73"/>
      <c r="AR616" s="28"/>
      <c r="AS616" s="28"/>
      <c r="AT616" s="28"/>
      <c r="AU616" s="28"/>
      <c r="AV616" s="28"/>
    </row>
    <row r="617" spans="16:48">
      <c r="P617" s="73"/>
      <c r="Q617" s="73"/>
      <c r="R617" s="73"/>
      <c r="S617" s="73"/>
      <c r="T617" s="73"/>
      <c r="AR617" s="28"/>
      <c r="AS617" s="28"/>
      <c r="AT617" s="28"/>
      <c r="AU617" s="28"/>
      <c r="AV617" s="28"/>
    </row>
    <row r="618" spans="16:48">
      <c r="P618" s="73"/>
      <c r="Q618" s="73"/>
      <c r="R618" s="73"/>
      <c r="S618" s="73"/>
      <c r="T618" s="73"/>
      <c r="AR618" s="28"/>
      <c r="AS618" s="28"/>
      <c r="AT618" s="28"/>
      <c r="AU618" s="28"/>
      <c r="AV618" s="28"/>
    </row>
    <row r="619" spans="16:48">
      <c r="P619" s="73"/>
      <c r="Q619" s="73"/>
      <c r="R619" s="73"/>
      <c r="S619" s="73"/>
      <c r="T619" s="73"/>
      <c r="AR619" s="28"/>
      <c r="AS619" s="28"/>
      <c r="AT619" s="28"/>
      <c r="AU619" s="28"/>
      <c r="AV619" s="28"/>
    </row>
    <row r="620" spans="16:48">
      <c r="P620" s="73"/>
      <c r="Q620" s="73"/>
      <c r="R620" s="73"/>
      <c r="S620" s="73"/>
      <c r="T620" s="73"/>
      <c r="AR620" s="28"/>
      <c r="AS620" s="28"/>
      <c r="AT620" s="28"/>
      <c r="AU620" s="28"/>
      <c r="AV620" s="28"/>
    </row>
    <row r="621" spans="16:48">
      <c r="P621" s="73"/>
      <c r="Q621" s="73"/>
      <c r="R621" s="73"/>
      <c r="S621" s="73"/>
      <c r="T621" s="73"/>
      <c r="AR621" s="28"/>
      <c r="AS621" s="28"/>
      <c r="AT621" s="28"/>
      <c r="AU621" s="28"/>
      <c r="AV621" s="28"/>
    </row>
    <row r="622" spans="16:48">
      <c r="P622" s="73"/>
      <c r="Q622" s="73"/>
      <c r="R622" s="73"/>
      <c r="S622" s="73"/>
      <c r="T622" s="73"/>
      <c r="AR622" s="28"/>
      <c r="AS622" s="28"/>
      <c r="AT622" s="28"/>
      <c r="AU622" s="28"/>
      <c r="AV622" s="28"/>
    </row>
    <row r="623" spans="16:48">
      <c r="P623" s="73"/>
      <c r="Q623" s="73"/>
      <c r="R623" s="73"/>
      <c r="S623" s="73"/>
      <c r="T623" s="73"/>
      <c r="AR623" s="28"/>
      <c r="AS623" s="28"/>
      <c r="AT623" s="28"/>
      <c r="AU623" s="28"/>
      <c r="AV623" s="28"/>
    </row>
    <row r="624" spans="16:48">
      <c r="P624" s="73"/>
      <c r="Q624" s="73"/>
      <c r="R624" s="73"/>
      <c r="S624" s="73"/>
      <c r="T624" s="73"/>
      <c r="AR624" s="28"/>
      <c r="AS624" s="28"/>
      <c r="AT624" s="28"/>
      <c r="AU624" s="28"/>
      <c r="AV624" s="28"/>
    </row>
    <row r="625" spans="16:48">
      <c r="P625" s="73"/>
      <c r="Q625" s="73"/>
      <c r="R625" s="73"/>
      <c r="S625" s="73"/>
      <c r="T625" s="73"/>
      <c r="AR625" s="28"/>
      <c r="AS625" s="28"/>
      <c r="AT625" s="28"/>
      <c r="AU625" s="28"/>
      <c r="AV625" s="28"/>
    </row>
    <row r="626" spans="16:48">
      <c r="P626" s="73"/>
      <c r="Q626" s="73"/>
      <c r="R626" s="73"/>
      <c r="S626" s="73"/>
      <c r="T626" s="73"/>
      <c r="AR626" s="28"/>
      <c r="AS626" s="28"/>
      <c r="AT626" s="28"/>
      <c r="AU626" s="28"/>
      <c r="AV626" s="28"/>
    </row>
    <row r="627" spans="16:48">
      <c r="P627" s="73"/>
      <c r="Q627" s="73"/>
      <c r="R627" s="73"/>
      <c r="S627" s="73"/>
      <c r="T627" s="73"/>
      <c r="AR627" s="28"/>
      <c r="AS627" s="28"/>
      <c r="AT627" s="28"/>
      <c r="AU627" s="28"/>
      <c r="AV627" s="28"/>
    </row>
    <row r="628" spans="16:48">
      <c r="P628" s="73"/>
      <c r="Q628" s="73"/>
      <c r="R628" s="73"/>
      <c r="S628" s="73"/>
      <c r="T628" s="73"/>
      <c r="AR628" s="28"/>
      <c r="AS628" s="28"/>
      <c r="AT628" s="28"/>
      <c r="AU628" s="28"/>
      <c r="AV628" s="28"/>
    </row>
    <row r="629" spans="16:48">
      <c r="P629" s="73"/>
      <c r="Q629" s="73"/>
      <c r="R629" s="73"/>
      <c r="S629" s="73"/>
      <c r="T629" s="73"/>
      <c r="AR629" s="28"/>
      <c r="AS629" s="28"/>
      <c r="AT629" s="28"/>
      <c r="AU629" s="28"/>
      <c r="AV629" s="28"/>
    </row>
    <row r="630" spans="16:48">
      <c r="P630" s="73"/>
      <c r="Q630" s="73"/>
      <c r="R630" s="73"/>
      <c r="S630" s="73"/>
      <c r="T630" s="73"/>
      <c r="AR630" s="28"/>
      <c r="AS630" s="28"/>
      <c r="AT630" s="28"/>
      <c r="AU630" s="28"/>
      <c r="AV630" s="28"/>
    </row>
    <row r="631" spans="16:48">
      <c r="P631" s="73"/>
      <c r="Q631" s="73"/>
      <c r="R631" s="73"/>
      <c r="S631" s="73"/>
      <c r="T631" s="73"/>
      <c r="AR631" s="28"/>
      <c r="AS631" s="28"/>
      <c r="AT631" s="28"/>
      <c r="AU631" s="28"/>
      <c r="AV631" s="28"/>
    </row>
    <row r="632" spans="16:48">
      <c r="P632" s="73"/>
      <c r="Q632" s="73"/>
      <c r="R632" s="73"/>
      <c r="S632" s="73"/>
      <c r="T632" s="73"/>
      <c r="AR632" s="28"/>
      <c r="AS632" s="28"/>
      <c r="AT632" s="28"/>
      <c r="AU632" s="28"/>
      <c r="AV632" s="28"/>
    </row>
    <row r="633" spans="16:48">
      <c r="P633" s="73"/>
      <c r="Q633" s="73"/>
      <c r="R633" s="73"/>
      <c r="S633" s="73"/>
      <c r="T633" s="73"/>
      <c r="AR633" s="28"/>
      <c r="AS633" s="28"/>
      <c r="AT633" s="28"/>
      <c r="AU633" s="28"/>
      <c r="AV633" s="28"/>
    </row>
    <row r="634" spans="16:48">
      <c r="P634" s="73"/>
      <c r="Q634" s="73"/>
      <c r="R634" s="73"/>
      <c r="S634" s="73"/>
      <c r="T634" s="73"/>
      <c r="AR634" s="28"/>
      <c r="AS634" s="28"/>
      <c r="AT634" s="28"/>
      <c r="AU634" s="28"/>
      <c r="AV634" s="28"/>
    </row>
    <row r="635" spans="16:48">
      <c r="P635" s="73"/>
      <c r="Q635" s="73"/>
      <c r="R635" s="73"/>
      <c r="S635" s="73"/>
      <c r="T635" s="73"/>
      <c r="AR635" s="28"/>
      <c r="AS635" s="28"/>
      <c r="AT635" s="28"/>
      <c r="AU635" s="28"/>
      <c r="AV635" s="28"/>
    </row>
    <row r="636" spans="16:48">
      <c r="P636" s="73"/>
      <c r="Q636" s="73"/>
      <c r="R636" s="73"/>
      <c r="S636" s="73"/>
      <c r="T636" s="73"/>
      <c r="AR636" s="28"/>
      <c r="AS636" s="28"/>
      <c r="AT636" s="28"/>
      <c r="AU636" s="28"/>
      <c r="AV636" s="28"/>
    </row>
    <row r="637" spans="16:48">
      <c r="P637" s="73"/>
      <c r="Q637" s="73"/>
      <c r="R637" s="73"/>
      <c r="S637" s="73"/>
      <c r="T637" s="73"/>
      <c r="AR637" s="28"/>
      <c r="AS637" s="28"/>
      <c r="AT637" s="28"/>
      <c r="AU637" s="28"/>
      <c r="AV637" s="28"/>
    </row>
    <row r="638" spans="16:48">
      <c r="P638" s="73"/>
      <c r="Q638" s="73"/>
      <c r="R638" s="73"/>
      <c r="S638" s="73"/>
      <c r="T638" s="73"/>
      <c r="AR638" s="28"/>
      <c r="AS638" s="28"/>
      <c r="AT638" s="28"/>
      <c r="AU638" s="28"/>
      <c r="AV638" s="28"/>
    </row>
    <row r="639" spans="16:48">
      <c r="P639" s="73"/>
      <c r="Q639" s="73"/>
      <c r="R639" s="73"/>
      <c r="S639" s="73"/>
      <c r="T639" s="73"/>
      <c r="AR639" s="28"/>
      <c r="AS639" s="28"/>
      <c r="AT639" s="28"/>
      <c r="AU639" s="28"/>
      <c r="AV639" s="28"/>
    </row>
    <row r="640" spans="16:48">
      <c r="P640" s="73"/>
      <c r="Q640" s="73"/>
      <c r="R640" s="73"/>
      <c r="S640" s="73"/>
      <c r="T640" s="73"/>
      <c r="AR640" s="28"/>
      <c r="AS640" s="28"/>
      <c r="AT640" s="28"/>
      <c r="AU640" s="28"/>
      <c r="AV640" s="28"/>
    </row>
    <row r="641" spans="16:48">
      <c r="P641" s="73"/>
      <c r="Q641" s="73"/>
      <c r="R641" s="73"/>
      <c r="S641" s="73"/>
      <c r="T641" s="73"/>
      <c r="AR641" s="28"/>
      <c r="AS641" s="28"/>
      <c r="AT641" s="28"/>
      <c r="AU641" s="28"/>
      <c r="AV641" s="28"/>
    </row>
    <row r="642" spans="16:48">
      <c r="P642" s="73"/>
      <c r="Q642" s="73"/>
      <c r="R642" s="73"/>
      <c r="S642" s="73"/>
      <c r="T642" s="73"/>
      <c r="AR642" s="28"/>
      <c r="AS642" s="28"/>
      <c r="AT642" s="28"/>
      <c r="AU642" s="28"/>
      <c r="AV642" s="28"/>
    </row>
    <row r="643" spans="16:48">
      <c r="P643" s="73"/>
      <c r="Q643" s="73"/>
      <c r="R643" s="73"/>
      <c r="S643" s="73"/>
      <c r="T643" s="73"/>
      <c r="AR643" s="28"/>
      <c r="AS643" s="28"/>
      <c r="AT643" s="28"/>
      <c r="AU643" s="28"/>
      <c r="AV643" s="28"/>
    </row>
    <row r="644" spans="16:48">
      <c r="P644" s="73"/>
      <c r="Q644" s="73"/>
      <c r="R644" s="73"/>
      <c r="S644" s="73"/>
      <c r="T644" s="73"/>
      <c r="AR644" s="28"/>
      <c r="AS644" s="28"/>
      <c r="AT644" s="28"/>
      <c r="AU644" s="28"/>
      <c r="AV644" s="28"/>
    </row>
    <row r="645" spans="16:48">
      <c r="P645" s="73"/>
      <c r="Q645" s="73"/>
      <c r="R645" s="73"/>
      <c r="S645" s="73"/>
      <c r="T645" s="73"/>
      <c r="AR645" s="28"/>
      <c r="AS645" s="28"/>
      <c r="AT645" s="28"/>
      <c r="AU645" s="28"/>
      <c r="AV645" s="28"/>
    </row>
    <row r="646" spans="16:48">
      <c r="P646" s="73"/>
      <c r="Q646" s="73"/>
      <c r="R646" s="73"/>
      <c r="S646" s="73"/>
      <c r="T646" s="73"/>
      <c r="AR646" s="28"/>
      <c r="AS646" s="28"/>
      <c r="AT646" s="28"/>
      <c r="AU646" s="28"/>
      <c r="AV646" s="28"/>
    </row>
    <row r="647" spans="16:48">
      <c r="P647" s="73"/>
      <c r="Q647" s="73"/>
      <c r="R647" s="73"/>
      <c r="S647" s="73"/>
      <c r="T647" s="73"/>
      <c r="AR647" s="28"/>
      <c r="AS647" s="28"/>
      <c r="AT647" s="28"/>
      <c r="AU647" s="28"/>
      <c r="AV647" s="28"/>
    </row>
    <row r="648" spans="16:48">
      <c r="P648" s="73"/>
      <c r="Q648" s="73"/>
      <c r="R648" s="73"/>
      <c r="S648" s="73"/>
      <c r="T648" s="73"/>
      <c r="AR648" s="28"/>
      <c r="AS648" s="28"/>
      <c r="AT648" s="28"/>
      <c r="AU648" s="28"/>
      <c r="AV648" s="28"/>
    </row>
    <row r="649" spans="16:48">
      <c r="P649" s="73"/>
      <c r="Q649" s="73"/>
      <c r="R649" s="73"/>
      <c r="S649" s="73"/>
      <c r="T649" s="73"/>
      <c r="AR649" s="28"/>
      <c r="AS649" s="28"/>
      <c r="AT649" s="28"/>
      <c r="AU649" s="28"/>
      <c r="AV649" s="28"/>
    </row>
    <row r="650" spans="16:48">
      <c r="P650" s="73"/>
      <c r="Q650" s="73"/>
      <c r="R650" s="73"/>
      <c r="S650" s="73"/>
      <c r="T650" s="73"/>
      <c r="AR650" s="28"/>
      <c r="AS650" s="28"/>
      <c r="AT650" s="28"/>
      <c r="AU650" s="28"/>
      <c r="AV650" s="28"/>
    </row>
    <row r="651" spans="16:48">
      <c r="P651" s="73"/>
      <c r="Q651" s="73"/>
      <c r="R651" s="73"/>
      <c r="S651" s="73"/>
      <c r="T651" s="73"/>
      <c r="AR651" s="28"/>
      <c r="AS651" s="28"/>
      <c r="AT651" s="28"/>
      <c r="AU651" s="28"/>
      <c r="AV651" s="28"/>
    </row>
    <row r="652" spans="16:48">
      <c r="P652" s="73"/>
      <c r="Q652" s="73"/>
      <c r="R652" s="73"/>
      <c r="S652" s="73"/>
      <c r="T652" s="73"/>
      <c r="AR652" s="28"/>
      <c r="AS652" s="28"/>
      <c r="AT652" s="28"/>
      <c r="AU652" s="28"/>
      <c r="AV652" s="28"/>
    </row>
    <row r="653" spans="16:48">
      <c r="P653" s="73"/>
      <c r="Q653" s="73"/>
      <c r="R653" s="73"/>
      <c r="S653" s="73"/>
      <c r="T653" s="73"/>
      <c r="AR653" s="28"/>
      <c r="AS653" s="28"/>
      <c r="AT653" s="28"/>
      <c r="AU653" s="28"/>
      <c r="AV653" s="28"/>
    </row>
    <row r="654" spans="16:48">
      <c r="P654" s="73"/>
      <c r="Q654" s="73"/>
      <c r="R654" s="73"/>
      <c r="S654" s="73"/>
      <c r="T654" s="73"/>
      <c r="AR654" s="28"/>
      <c r="AS654" s="28"/>
      <c r="AT654" s="28"/>
      <c r="AU654" s="28"/>
      <c r="AV654" s="28"/>
    </row>
    <row r="655" spans="16:48">
      <c r="P655" s="73"/>
      <c r="Q655" s="73"/>
      <c r="R655" s="73"/>
      <c r="S655" s="73"/>
      <c r="T655" s="73"/>
      <c r="AR655" s="28"/>
      <c r="AS655" s="28"/>
      <c r="AT655" s="28"/>
      <c r="AU655" s="28"/>
      <c r="AV655" s="28"/>
    </row>
    <row r="656" spans="16:48">
      <c r="P656" s="73"/>
      <c r="Q656" s="73"/>
      <c r="R656" s="73"/>
      <c r="S656" s="73"/>
      <c r="T656" s="73"/>
      <c r="AR656" s="28"/>
      <c r="AS656" s="28"/>
      <c r="AT656" s="28"/>
      <c r="AU656" s="28"/>
      <c r="AV656" s="28"/>
    </row>
    <row r="657" spans="16:48">
      <c r="P657" s="73"/>
      <c r="Q657" s="73"/>
      <c r="R657" s="73"/>
      <c r="S657" s="73"/>
      <c r="T657" s="73"/>
      <c r="AR657" s="28"/>
      <c r="AS657" s="28"/>
      <c r="AT657" s="28"/>
      <c r="AU657" s="28"/>
      <c r="AV657" s="28"/>
    </row>
    <row r="658" spans="16:48">
      <c r="P658" s="73"/>
      <c r="Q658" s="73"/>
      <c r="R658" s="73"/>
      <c r="S658" s="73"/>
      <c r="T658" s="73"/>
      <c r="AR658" s="28"/>
      <c r="AS658" s="28"/>
      <c r="AT658" s="28"/>
      <c r="AU658" s="28"/>
      <c r="AV658" s="28"/>
    </row>
    <row r="659" spans="16:48">
      <c r="P659" s="73"/>
      <c r="Q659" s="73"/>
      <c r="R659" s="73"/>
      <c r="S659" s="73"/>
      <c r="T659" s="73"/>
      <c r="AR659" s="28"/>
      <c r="AS659" s="28"/>
      <c r="AT659" s="28"/>
      <c r="AU659" s="28"/>
      <c r="AV659" s="28"/>
    </row>
    <row r="660" spans="16:48">
      <c r="P660" s="73"/>
      <c r="Q660" s="73"/>
      <c r="R660" s="73"/>
      <c r="S660" s="73"/>
      <c r="T660" s="73"/>
      <c r="AR660" s="28"/>
      <c r="AS660" s="28"/>
      <c r="AT660" s="28"/>
      <c r="AU660" s="28"/>
      <c r="AV660" s="28"/>
    </row>
    <row r="661" spans="16:48">
      <c r="P661" s="73"/>
      <c r="Q661" s="73"/>
      <c r="R661" s="73"/>
      <c r="S661" s="73"/>
      <c r="T661" s="73"/>
      <c r="AR661" s="28"/>
      <c r="AS661" s="28"/>
      <c r="AT661" s="28"/>
      <c r="AU661" s="28"/>
      <c r="AV661" s="28"/>
    </row>
    <row r="662" spans="16:48">
      <c r="P662" s="73"/>
      <c r="Q662" s="73"/>
      <c r="R662" s="73"/>
      <c r="S662" s="73"/>
      <c r="T662" s="73"/>
      <c r="AR662" s="28"/>
      <c r="AS662" s="28"/>
      <c r="AT662" s="28"/>
      <c r="AU662" s="28"/>
      <c r="AV662" s="28"/>
    </row>
    <row r="663" spans="16:48">
      <c r="P663" s="73"/>
      <c r="Q663" s="73"/>
      <c r="R663" s="73"/>
      <c r="S663" s="73"/>
      <c r="T663" s="73"/>
      <c r="AR663" s="28"/>
      <c r="AS663" s="28"/>
      <c r="AT663" s="28"/>
      <c r="AU663" s="28"/>
      <c r="AV663" s="28"/>
    </row>
    <row r="664" spans="16:48">
      <c r="P664" s="73"/>
      <c r="Q664" s="73"/>
      <c r="R664" s="73"/>
      <c r="S664" s="73"/>
      <c r="T664" s="73"/>
      <c r="AR664" s="28"/>
      <c r="AS664" s="28"/>
      <c r="AT664" s="28"/>
      <c r="AU664" s="28"/>
      <c r="AV664" s="28"/>
    </row>
    <row r="665" spans="16:48">
      <c r="P665" s="73"/>
      <c r="Q665" s="73"/>
      <c r="R665" s="73"/>
      <c r="S665" s="73"/>
      <c r="T665" s="73"/>
      <c r="AR665" s="28"/>
      <c r="AS665" s="28"/>
      <c r="AT665" s="28"/>
      <c r="AU665" s="28"/>
      <c r="AV665" s="28"/>
    </row>
    <row r="666" spans="16:48">
      <c r="P666" s="73"/>
      <c r="Q666" s="73"/>
      <c r="R666" s="73"/>
      <c r="S666" s="73"/>
      <c r="T666" s="73"/>
      <c r="AR666" s="28"/>
      <c r="AS666" s="28"/>
      <c r="AT666" s="28"/>
      <c r="AU666" s="28"/>
      <c r="AV666" s="28"/>
    </row>
    <row r="667" spans="16:48">
      <c r="P667" s="73"/>
      <c r="Q667" s="73"/>
      <c r="R667" s="73"/>
      <c r="S667" s="73"/>
      <c r="T667" s="73"/>
      <c r="AR667" s="28"/>
      <c r="AS667" s="28"/>
      <c r="AT667" s="28"/>
      <c r="AU667" s="28"/>
      <c r="AV667" s="28"/>
    </row>
    <row r="668" spans="16:48">
      <c r="P668" s="73"/>
      <c r="Q668" s="73"/>
      <c r="R668" s="73"/>
      <c r="S668" s="73"/>
      <c r="T668" s="73"/>
      <c r="AR668" s="28"/>
      <c r="AS668" s="28"/>
      <c r="AT668" s="28"/>
      <c r="AU668" s="28"/>
      <c r="AV668" s="28"/>
    </row>
    <row r="669" spans="16:48">
      <c r="P669" s="73"/>
      <c r="Q669" s="73"/>
      <c r="R669" s="73"/>
      <c r="S669" s="73"/>
      <c r="T669" s="73"/>
      <c r="AR669" s="28"/>
      <c r="AS669" s="28"/>
      <c r="AT669" s="28"/>
      <c r="AU669" s="28"/>
      <c r="AV669" s="28"/>
    </row>
    <row r="670" spans="16:48">
      <c r="P670" s="73"/>
      <c r="Q670" s="73"/>
      <c r="R670" s="73"/>
      <c r="S670" s="73"/>
      <c r="T670" s="73"/>
      <c r="AR670" s="28"/>
      <c r="AS670" s="28"/>
      <c r="AT670" s="28"/>
      <c r="AU670" s="28"/>
      <c r="AV670" s="28"/>
    </row>
    <row r="671" spans="16:48">
      <c r="P671" s="73"/>
      <c r="Q671" s="73"/>
      <c r="R671" s="73"/>
      <c r="S671" s="73"/>
      <c r="T671" s="73"/>
      <c r="AR671" s="28"/>
      <c r="AS671" s="28"/>
      <c r="AT671" s="28"/>
      <c r="AU671" s="28"/>
      <c r="AV671" s="28"/>
    </row>
    <row r="672" spans="16:48">
      <c r="P672" s="73"/>
      <c r="Q672" s="73"/>
      <c r="R672" s="73"/>
      <c r="S672" s="73"/>
      <c r="T672" s="73"/>
      <c r="AR672" s="28"/>
      <c r="AS672" s="28"/>
      <c r="AT672" s="28"/>
      <c r="AU672" s="28"/>
      <c r="AV672" s="28"/>
    </row>
    <row r="673" spans="16:48">
      <c r="P673" s="73"/>
      <c r="Q673" s="73"/>
      <c r="R673" s="73"/>
      <c r="S673" s="73"/>
      <c r="T673" s="73"/>
      <c r="AR673" s="28"/>
      <c r="AS673" s="28"/>
      <c r="AT673" s="28"/>
      <c r="AU673" s="28"/>
      <c r="AV673" s="28"/>
    </row>
    <row r="674" spans="16:48">
      <c r="P674" s="73"/>
      <c r="Q674" s="73"/>
      <c r="R674" s="73"/>
      <c r="S674" s="73"/>
      <c r="T674" s="73"/>
      <c r="AR674" s="28"/>
      <c r="AS674" s="28"/>
      <c r="AT674" s="28"/>
      <c r="AU674" s="28"/>
      <c r="AV674" s="28"/>
    </row>
    <row r="675" spans="16:48">
      <c r="P675" s="73"/>
      <c r="Q675" s="73"/>
      <c r="R675" s="73"/>
      <c r="S675" s="73"/>
      <c r="T675" s="73"/>
      <c r="AR675" s="28"/>
      <c r="AS675" s="28"/>
      <c r="AT675" s="28"/>
      <c r="AU675" s="28"/>
      <c r="AV675" s="28"/>
    </row>
    <row r="676" spans="16:48">
      <c r="P676" s="73"/>
      <c r="Q676" s="73"/>
      <c r="R676" s="73"/>
      <c r="S676" s="73"/>
      <c r="T676" s="73"/>
      <c r="AR676" s="28"/>
      <c r="AS676" s="28"/>
      <c r="AT676" s="28"/>
      <c r="AU676" s="28"/>
      <c r="AV676" s="28"/>
    </row>
    <row r="677" spans="16:48">
      <c r="P677" s="73"/>
      <c r="Q677" s="73"/>
      <c r="R677" s="73"/>
      <c r="S677" s="73"/>
      <c r="T677" s="73"/>
      <c r="AR677" s="28"/>
      <c r="AS677" s="28"/>
      <c r="AT677" s="28"/>
      <c r="AU677" s="28"/>
      <c r="AV677" s="28"/>
    </row>
    <row r="678" spans="16:48">
      <c r="P678" s="73"/>
      <c r="Q678" s="73"/>
      <c r="R678" s="73"/>
      <c r="S678" s="73"/>
      <c r="T678" s="73"/>
      <c r="AR678" s="28"/>
      <c r="AS678" s="28"/>
      <c r="AT678" s="28"/>
      <c r="AU678" s="28"/>
      <c r="AV678" s="28"/>
    </row>
    <row r="679" spans="16:48">
      <c r="P679" s="73"/>
      <c r="Q679" s="73"/>
      <c r="R679" s="73"/>
      <c r="S679" s="73"/>
      <c r="T679" s="73"/>
      <c r="AR679" s="28"/>
      <c r="AS679" s="28"/>
      <c r="AT679" s="28"/>
      <c r="AU679" s="28"/>
      <c r="AV679" s="28"/>
    </row>
    <row r="680" spans="16:48">
      <c r="P680" s="73"/>
      <c r="Q680" s="73"/>
      <c r="R680" s="73"/>
      <c r="S680" s="73"/>
      <c r="T680" s="73"/>
      <c r="AR680" s="28"/>
      <c r="AS680" s="28"/>
      <c r="AT680" s="28"/>
      <c r="AU680" s="28"/>
      <c r="AV680" s="28"/>
    </row>
    <row r="681" spans="16:48">
      <c r="P681" s="73"/>
      <c r="Q681" s="73"/>
      <c r="R681" s="73"/>
      <c r="S681" s="73"/>
      <c r="T681" s="73"/>
      <c r="AR681" s="28"/>
      <c r="AS681" s="28"/>
      <c r="AT681" s="28"/>
      <c r="AU681" s="28"/>
      <c r="AV681" s="28"/>
    </row>
    <row r="682" spans="16:48">
      <c r="P682" s="73"/>
      <c r="Q682" s="73"/>
      <c r="R682" s="73"/>
      <c r="S682" s="73"/>
      <c r="T682" s="73"/>
      <c r="AR682" s="28"/>
      <c r="AS682" s="28"/>
      <c r="AT682" s="28"/>
      <c r="AU682" s="28"/>
      <c r="AV682" s="28"/>
    </row>
    <row r="683" spans="16:48">
      <c r="P683" s="73"/>
      <c r="Q683" s="73"/>
      <c r="R683" s="73"/>
      <c r="S683" s="73"/>
      <c r="T683" s="73"/>
      <c r="AR683" s="28"/>
      <c r="AS683" s="28"/>
      <c r="AT683" s="28"/>
      <c r="AU683" s="28"/>
      <c r="AV683" s="28"/>
    </row>
    <row r="684" spans="16:48">
      <c r="P684" s="73"/>
      <c r="Q684" s="73"/>
      <c r="R684" s="73"/>
      <c r="S684" s="73"/>
      <c r="T684" s="73"/>
      <c r="AR684" s="28"/>
      <c r="AS684" s="28"/>
      <c r="AT684" s="28"/>
      <c r="AU684" s="28"/>
      <c r="AV684" s="28"/>
    </row>
    <row r="685" spans="16:48">
      <c r="P685" s="73"/>
      <c r="Q685" s="73"/>
      <c r="R685" s="73"/>
      <c r="S685" s="73"/>
      <c r="T685" s="73"/>
      <c r="AR685" s="28"/>
      <c r="AS685" s="28"/>
      <c r="AT685" s="28"/>
      <c r="AU685" s="28"/>
      <c r="AV685" s="28"/>
    </row>
    <row r="686" spans="16:48">
      <c r="P686" s="73"/>
      <c r="Q686" s="73"/>
      <c r="R686" s="73"/>
      <c r="S686" s="73"/>
      <c r="T686" s="73"/>
      <c r="AR686" s="28"/>
      <c r="AS686" s="28"/>
      <c r="AT686" s="28"/>
      <c r="AU686" s="28"/>
      <c r="AV686" s="28"/>
    </row>
    <row r="687" spans="16:48">
      <c r="P687" s="73"/>
      <c r="Q687" s="73"/>
      <c r="R687" s="73"/>
      <c r="S687" s="73"/>
      <c r="T687" s="73"/>
      <c r="AR687" s="28"/>
      <c r="AS687" s="28"/>
      <c r="AT687" s="28"/>
      <c r="AU687" s="28"/>
      <c r="AV687" s="28"/>
    </row>
    <row r="688" spans="16:48">
      <c r="P688" s="73"/>
      <c r="Q688" s="73"/>
      <c r="R688" s="73"/>
      <c r="S688" s="73"/>
      <c r="T688" s="73"/>
      <c r="AR688" s="28"/>
      <c r="AS688" s="28"/>
      <c r="AT688" s="28"/>
      <c r="AU688" s="28"/>
      <c r="AV688" s="28"/>
    </row>
    <row r="689" spans="16:48">
      <c r="P689" s="73"/>
      <c r="Q689" s="73"/>
      <c r="R689" s="73"/>
      <c r="S689" s="73"/>
      <c r="T689" s="73"/>
      <c r="AR689" s="28"/>
      <c r="AS689" s="28"/>
      <c r="AT689" s="28"/>
      <c r="AU689" s="28"/>
      <c r="AV689" s="28"/>
    </row>
    <row r="690" spans="16:48">
      <c r="P690" s="73"/>
      <c r="Q690" s="73"/>
      <c r="R690" s="73"/>
      <c r="S690" s="73"/>
      <c r="T690" s="73"/>
      <c r="AR690" s="28"/>
      <c r="AS690" s="28"/>
      <c r="AT690" s="28"/>
      <c r="AU690" s="28"/>
      <c r="AV690" s="28"/>
    </row>
    <row r="691" spans="16:48">
      <c r="P691" s="73"/>
      <c r="Q691" s="73"/>
      <c r="R691" s="73"/>
      <c r="S691" s="73"/>
      <c r="T691" s="73"/>
      <c r="AR691" s="28"/>
      <c r="AS691" s="28"/>
      <c r="AT691" s="28"/>
      <c r="AU691" s="28"/>
      <c r="AV691" s="28"/>
    </row>
    <row r="692" spans="16:48">
      <c r="P692" s="73"/>
      <c r="Q692" s="73"/>
      <c r="R692" s="73"/>
      <c r="S692" s="73"/>
      <c r="T692" s="73"/>
      <c r="AR692" s="28"/>
      <c r="AS692" s="28"/>
      <c r="AT692" s="28"/>
      <c r="AU692" s="28"/>
      <c r="AV692" s="28"/>
    </row>
    <row r="693" spans="16:48">
      <c r="P693" s="73"/>
      <c r="Q693" s="73"/>
      <c r="R693" s="73"/>
      <c r="S693" s="73"/>
      <c r="T693" s="73"/>
      <c r="AR693" s="28"/>
      <c r="AS693" s="28"/>
      <c r="AT693" s="28"/>
      <c r="AU693" s="28"/>
      <c r="AV693" s="28"/>
    </row>
    <row r="694" spans="16:48">
      <c r="P694" s="73"/>
      <c r="Q694" s="73"/>
      <c r="R694" s="73"/>
      <c r="S694" s="73"/>
      <c r="T694" s="73"/>
      <c r="AR694" s="28"/>
      <c r="AS694" s="28"/>
      <c r="AT694" s="28"/>
      <c r="AU694" s="28"/>
      <c r="AV694" s="28"/>
    </row>
    <row r="695" spans="16:48">
      <c r="P695" s="73"/>
      <c r="Q695" s="73"/>
      <c r="R695" s="73"/>
      <c r="S695" s="73"/>
      <c r="T695" s="73"/>
      <c r="AR695" s="28"/>
      <c r="AS695" s="28"/>
      <c r="AT695" s="28"/>
      <c r="AU695" s="28"/>
      <c r="AV695" s="28"/>
    </row>
    <row r="696" spans="16:48">
      <c r="P696" s="73"/>
      <c r="Q696" s="73"/>
      <c r="R696" s="73"/>
      <c r="S696" s="73"/>
      <c r="T696" s="73"/>
      <c r="AR696" s="28"/>
      <c r="AS696" s="28"/>
      <c r="AT696" s="28"/>
      <c r="AU696" s="28"/>
      <c r="AV696" s="28"/>
    </row>
    <row r="697" spans="16:48">
      <c r="P697" s="73"/>
      <c r="Q697" s="73"/>
      <c r="R697" s="73"/>
      <c r="S697" s="73"/>
      <c r="T697" s="73"/>
      <c r="AR697" s="28"/>
      <c r="AS697" s="28"/>
      <c r="AT697" s="28"/>
      <c r="AU697" s="28"/>
      <c r="AV697" s="28"/>
    </row>
    <row r="698" spans="16:48">
      <c r="P698" s="73"/>
      <c r="Q698" s="73"/>
      <c r="R698" s="73"/>
      <c r="S698" s="73"/>
      <c r="T698" s="73"/>
      <c r="AR698" s="28"/>
      <c r="AS698" s="28"/>
      <c r="AT698" s="28"/>
      <c r="AU698" s="28"/>
      <c r="AV698" s="28"/>
    </row>
    <row r="699" spans="16:48">
      <c r="P699" s="73"/>
      <c r="Q699" s="73"/>
      <c r="R699" s="73"/>
      <c r="S699" s="73"/>
      <c r="T699" s="73"/>
      <c r="AR699" s="28"/>
      <c r="AS699" s="28"/>
      <c r="AT699" s="28"/>
      <c r="AU699" s="28"/>
      <c r="AV699" s="28"/>
    </row>
    <row r="700" spans="16:48">
      <c r="P700" s="73"/>
      <c r="Q700" s="73"/>
      <c r="R700" s="73"/>
      <c r="S700" s="73"/>
      <c r="T700" s="73"/>
      <c r="AR700" s="28"/>
      <c r="AS700" s="28"/>
      <c r="AT700" s="28"/>
      <c r="AU700" s="28"/>
      <c r="AV700" s="28"/>
    </row>
    <row r="701" spans="16:48">
      <c r="P701" s="73"/>
      <c r="Q701" s="73"/>
      <c r="R701" s="73"/>
      <c r="S701" s="73"/>
      <c r="T701" s="73"/>
      <c r="AR701" s="28"/>
      <c r="AS701" s="28"/>
      <c r="AT701" s="28"/>
      <c r="AU701" s="28"/>
      <c r="AV701" s="28"/>
    </row>
    <row r="702" spans="16:48">
      <c r="P702" s="73"/>
      <c r="Q702" s="73"/>
      <c r="R702" s="73"/>
      <c r="S702" s="73"/>
      <c r="T702" s="73"/>
      <c r="AR702" s="28"/>
      <c r="AS702" s="28"/>
      <c r="AT702" s="28"/>
      <c r="AU702" s="28"/>
      <c r="AV702" s="28"/>
    </row>
    <row r="703" spans="16:48">
      <c r="P703" s="73"/>
      <c r="Q703" s="73"/>
      <c r="R703" s="73"/>
      <c r="S703" s="73"/>
      <c r="T703" s="73"/>
      <c r="AR703" s="28"/>
      <c r="AS703" s="28"/>
      <c r="AT703" s="28"/>
      <c r="AU703" s="28"/>
      <c r="AV703" s="28"/>
    </row>
    <row r="704" spans="16:48">
      <c r="P704" s="73"/>
      <c r="Q704" s="73"/>
      <c r="R704" s="73"/>
      <c r="S704" s="73"/>
      <c r="T704" s="73"/>
      <c r="AR704" s="28"/>
      <c r="AS704" s="28"/>
      <c r="AT704" s="28"/>
      <c r="AU704" s="28"/>
      <c r="AV704" s="28"/>
    </row>
    <row r="705" spans="16:48">
      <c r="P705" s="73"/>
      <c r="Q705" s="73"/>
      <c r="R705" s="73"/>
      <c r="S705" s="73"/>
      <c r="T705" s="73"/>
      <c r="AR705" s="28"/>
      <c r="AS705" s="28"/>
      <c r="AT705" s="28"/>
      <c r="AU705" s="28"/>
      <c r="AV705" s="28"/>
    </row>
    <row r="706" spans="16:48">
      <c r="P706" s="73"/>
      <c r="Q706" s="73"/>
      <c r="R706" s="73"/>
      <c r="S706" s="73"/>
      <c r="T706" s="73"/>
      <c r="AR706" s="28"/>
      <c r="AS706" s="28"/>
      <c r="AT706" s="28"/>
      <c r="AU706" s="28"/>
      <c r="AV706" s="28"/>
    </row>
    <row r="707" spans="16:48">
      <c r="P707" s="73"/>
      <c r="Q707" s="73"/>
      <c r="R707" s="73"/>
      <c r="S707" s="73"/>
      <c r="T707" s="73"/>
      <c r="AR707" s="28"/>
      <c r="AS707" s="28"/>
      <c r="AT707" s="28"/>
      <c r="AU707" s="28"/>
      <c r="AV707" s="28"/>
    </row>
    <row r="708" spans="16:48">
      <c r="P708" s="73"/>
      <c r="Q708" s="73"/>
      <c r="R708" s="73"/>
      <c r="S708" s="73"/>
      <c r="T708" s="73"/>
      <c r="AR708" s="28"/>
      <c r="AS708" s="28"/>
      <c r="AT708" s="28"/>
      <c r="AU708" s="28"/>
      <c r="AV708" s="28"/>
    </row>
    <row r="709" spans="16:48">
      <c r="P709" s="73"/>
      <c r="Q709" s="73"/>
      <c r="R709" s="73"/>
      <c r="S709" s="73"/>
      <c r="T709" s="73"/>
      <c r="AR709" s="28"/>
      <c r="AS709" s="28"/>
      <c r="AT709" s="28"/>
      <c r="AU709" s="28"/>
      <c r="AV709" s="28"/>
    </row>
    <row r="710" spans="16:48">
      <c r="P710" s="73"/>
      <c r="Q710" s="73"/>
      <c r="R710" s="73"/>
      <c r="S710" s="73"/>
      <c r="T710" s="73"/>
      <c r="AR710" s="28"/>
      <c r="AS710" s="28"/>
      <c r="AT710" s="28"/>
      <c r="AU710" s="28"/>
      <c r="AV710" s="28"/>
    </row>
    <row r="711" spans="16:48">
      <c r="P711" s="73"/>
      <c r="Q711" s="73"/>
      <c r="R711" s="73"/>
      <c r="S711" s="73"/>
      <c r="T711" s="73"/>
      <c r="AR711" s="28"/>
      <c r="AS711" s="28"/>
      <c r="AT711" s="28"/>
      <c r="AU711" s="28"/>
      <c r="AV711" s="28"/>
    </row>
    <row r="712" spans="16:48">
      <c r="P712" s="73"/>
      <c r="Q712" s="73"/>
      <c r="R712" s="73"/>
      <c r="S712" s="73"/>
      <c r="T712" s="73"/>
      <c r="AR712" s="28"/>
      <c r="AS712" s="28"/>
      <c r="AT712" s="28"/>
      <c r="AU712" s="28"/>
      <c r="AV712" s="28"/>
    </row>
    <row r="713" spans="16:48">
      <c r="P713" s="73"/>
      <c r="Q713" s="73"/>
      <c r="R713" s="73"/>
      <c r="S713" s="73"/>
      <c r="T713" s="73"/>
      <c r="AR713" s="28"/>
      <c r="AS713" s="28"/>
      <c r="AT713" s="28"/>
      <c r="AU713" s="28"/>
      <c r="AV713" s="28"/>
    </row>
    <row r="714" spans="16:48">
      <c r="P714" s="73"/>
      <c r="Q714" s="73"/>
      <c r="R714" s="73"/>
      <c r="S714" s="73"/>
      <c r="T714" s="73"/>
      <c r="AR714" s="28"/>
      <c r="AS714" s="28"/>
      <c r="AT714" s="28"/>
      <c r="AU714" s="28"/>
      <c r="AV714" s="28"/>
    </row>
    <row r="715" spans="16:48">
      <c r="P715" s="73"/>
      <c r="Q715" s="73"/>
      <c r="R715" s="73"/>
      <c r="S715" s="73"/>
      <c r="T715" s="73"/>
      <c r="AR715" s="28"/>
      <c r="AS715" s="28"/>
      <c r="AT715" s="28"/>
      <c r="AU715" s="28"/>
      <c r="AV715" s="28"/>
    </row>
    <row r="716" spans="16:48">
      <c r="P716" s="73"/>
      <c r="Q716" s="73"/>
      <c r="R716" s="73"/>
      <c r="S716" s="73"/>
      <c r="T716" s="73"/>
      <c r="AR716" s="28"/>
      <c r="AS716" s="28"/>
      <c r="AT716" s="28"/>
      <c r="AU716" s="28"/>
      <c r="AV716" s="28"/>
    </row>
    <row r="717" spans="16:48">
      <c r="P717" s="73"/>
      <c r="Q717" s="73"/>
      <c r="R717" s="73"/>
      <c r="S717" s="73"/>
      <c r="T717" s="73"/>
      <c r="AR717" s="28"/>
      <c r="AS717" s="28"/>
      <c r="AT717" s="28"/>
      <c r="AU717" s="28"/>
      <c r="AV717" s="28"/>
    </row>
    <row r="718" spans="16:48">
      <c r="P718" s="73"/>
      <c r="Q718" s="73"/>
      <c r="R718" s="73"/>
      <c r="S718" s="73"/>
      <c r="T718" s="73"/>
      <c r="AR718" s="28"/>
      <c r="AS718" s="28"/>
      <c r="AT718" s="28"/>
      <c r="AU718" s="28"/>
      <c r="AV718" s="28"/>
    </row>
    <row r="719" spans="16:48">
      <c r="P719" s="73"/>
      <c r="Q719" s="73"/>
      <c r="R719" s="73"/>
      <c r="S719" s="73"/>
      <c r="T719" s="73"/>
      <c r="AR719" s="28"/>
      <c r="AS719" s="28"/>
      <c r="AT719" s="28"/>
      <c r="AU719" s="28"/>
      <c r="AV719" s="28"/>
    </row>
    <row r="720" spans="16:48">
      <c r="P720" s="73"/>
      <c r="Q720" s="73"/>
      <c r="R720" s="73"/>
      <c r="S720" s="73"/>
      <c r="T720" s="73"/>
      <c r="AR720" s="28"/>
      <c r="AS720" s="28"/>
      <c r="AT720" s="28"/>
      <c r="AU720" s="28"/>
      <c r="AV720" s="28"/>
    </row>
    <row r="721" spans="16:48">
      <c r="P721" s="73"/>
      <c r="Q721" s="73"/>
      <c r="R721" s="73"/>
      <c r="S721" s="73"/>
      <c r="T721" s="73"/>
      <c r="AR721" s="28"/>
      <c r="AS721" s="28"/>
      <c r="AT721" s="28"/>
      <c r="AU721" s="28"/>
      <c r="AV721" s="28"/>
    </row>
    <row r="722" spans="16:48">
      <c r="P722" s="73"/>
      <c r="Q722" s="73"/>
      <c r="R722" s="73"/>
      <c r="S722" s="73"/>
      <c r="T722" s="73"/>
      <c r="AR722" s="28"/>
      <c r="AS722" s="28"/>
      <c r="AT722" s="28"/>
      <c r="AU722" s="28"/>
      <c r="AV722" s="28"/>
    </row>
    <row r="723" spans="16:48">
      <c r="P723" s="73"/>
      <c r="Q723" s="73"/>
      <c r="R723" s="73"/>
      <c r="S723" s="73"/>
      <c r="T723" s="73"/>
      <c r="AR723" s="28"/>
      <c r="AS723" s="28"/>
      <c r="AT723" s="28"/>
      <c r="AU723" s="28"/>
      <c r="AV723" s="28"/>
    </row>
    <row r="724" spans="16:48">
      <c r="P724" s="73"/>
      <c r="Q724" s="73"/>
      <c r="R724" s="73"/>
      <c r="S724" s="73"/>
      <c r="T724" s="73"/>
      <c r="AR724" s="28"/>
      <c r="AS724" s="28"/>
      <c r="AT724" s="28"/>
      <c r="AU724" s="28"/>
      <c r="AV724" s="28"/>
    </row>
    <row r="725" spans="16:48">
      <c r="P725" s="73"/>
      <c r="Q725" s="73"/>
      <c r="R725" s="73"/>
      <c r="S725" s="73"/>
      <c r="T725" s="73"/>
      <c r="AR725" s="28"/>
      <c r="AS725" s="28"/>
      <c r="AT725" s="28"/>
      <c r="AU725" s="28"/>
      <c r="AV725" s="28"/>
    </row>
    <row r="726" spans="16:48">
      <c r="P726" s="73"/>
      <c r="Q726" s="73"/>
      <c r="R726" s="73"/>
      <c r="S726" s="73"/>
      <c r="T726" s="73"/>
      <c r="AR726" s="28"/>
      <c r="AS726" s="28"/>
      <c r="AT726" s="28"/>
      <c r="AU726" s="28"/>
      <c r="AV726" s="28"/>
    </row>
    <row r="727" spans="16:48">
      <c r="P727" s="73"/>
      <c r="Q727" s="73"/>
      <c r="R727" s="73"/>
      <c r="S727" s="73"/>
      <c r="T727" s="73"/>
      <c r="AR727" s="28"/>
      <c r="AS727" s="28"/>
      <c r="AT727" s="28"/>
      <c r="AU727" s="28"/>
      <c r="AV727" s="28"/>
    </row>
    <row r="728" spans="16:48">
      <c r="P728" s="73"/>
      <c r="Q728" s="73"/>
      <c r="R728" s="73"/>
      <c r="S728" s="73"/>
      <c r="T728" s="73"/>
      <c r="AR728" s="28"/>
      <c r="AS728" s="28"/>
      <c r="AT728" s="28"/>
      <c r="AU728" s="28"/>
      <c r="AV728" s="28"/>
    </row>
    <row r="729" spans="16:48">
      <c r="P729" s="73"/>
      <c r="Q729" s="73"/>
      <c r="R729" s="73"/>
      <c r="S729" s="73"/>
      <c r="T729" s="73"/>
      <c r="AR729" s="28"/>
      <c r="AS729" s="28"/>
      <c r="AT729" s="28"/>
      <c r="AU729" s="28"/>
      <c r="AV729" s="28"/>
    </row>
    <row r="730" spans="16:48">
      <c r="P730" s="73"/>
      <c r="Q730" s="73"/>
      <c r="R730" s="73"/>
      <c r="S730" s="73"/>
      <c r="T730" s="73"/>
      <c r="AR730" s="28"/>
      <c r="AS730" s="28"/>
      <c r="AT730" s="28"/>
      <c r="AU730" s="28"/>
      <c r="AV730" s="28"/>
    </row>
    <row r="731" spans="16:48">
      <c r="P731" s="73"/>
      <c r="Q731" s="73"/>
      <c r="R731" s="73"/>
      <c r="S731" s="73"/>
      <c r="T731" s="73"/>
      <c r="AR731" s="28"/>
      <c r="AS731" s="28"/>
      <c r="AT731" s="28"/>
      <c r="AU731" s="28"/>
      <c r="AV731" s="28"/>
    </row>
    <row r="732" spans="16:48">
      <c r="P732" s="73"/>
      <c r="Q732" s="73"/>
      <c r="R732" s="73"/>
      <c r="S732" s="73"/>
      <c r="T732" s="73"/>
      <c r="AR732" s="28"/>
      <c r="AS732" s="28"/>
      <c r="AT732" s="28"/>
      <c r="AU732" s="28"/>
      <c r="AV732" s="28"/>
    </row>
    <row r="733" spans="16:48">
      <c r="P733" s="73"/>
      <c r="Q733" s="73"/>
      <c r="R733" s="73"/>
      <c r="S733" s="73"/>
      <c r="T733" s="73"/>
      <c r="AR733" s="28"/>
      <c r="AS733" s="28"/>
      <c r="AT733" s="28"/>
      <c r="AU733" s="28"/>
      <c r="AV733" s="28"/>
    </row>
    <row r="734" spans="16:48">
      <c r="P734" s="73"/>
      <c r="Q734" s="73"/>
      <c r="R734" s="73"/>
      <c r="S734" s="73"/>
      <c r="T734" s="73"/>
      <c r="AR734" s="28"/>
      <c r="AS734" s="28"/>
      <c r="AT734" s="28"/>
      <c r="AU734" s="28"/>
      <c r="AV734" s="28"/>
    </row>
    <row r="735" spans="16:48">
      <c r="P735" s="73"/>
      <c r="Q735" s="73"/>
      <c r="R735" s="73"/>
      <c r="S735" s="73"/>
      <c r="T735" s="73"/>
      <c r="AR735" s="28"/>
      <c r="AS735" s="28"/>
      <c r="AT735" s="28"/>
      <c r="AU735" s="28"/>
      <c r="AV735" s="28"/>
    </row>
    <row r="736" spans="16:48">
      <c r="P736" s="73"/>
      <c r="Q736" s="73"/>
      <c r="R736" s="73"/>
      <c r="S736" s="73"/>
      <c r="T736" s="73"/>
      <c r="AR736" s="28"/>
      <c r="AS736" s="28"/>
      <c r="AT736" s="28"/>
      <c r="AU736" s="28"/>
      <c r="AV736" s="28"/>
    </row>
    <row r="737" spans="16:48">
      <c r="P737" s="73"/>
      <c r="Q737" s="73"/>
      <c r="R737" s="73"/>
      <c r="S737" s="73"/>
      <c r="T737" s="73"/>
      <c r="AR737" s="28"/>
      <c r="AS737" s="28"/>
      <c r="AT737" s="28"/>
      <c r="AU737" s="28"/>
      <c r="AV737" s="28"/>
    </row>
    <row r="738" spans="16:48">
      <c r="P738" s="73"/>
      <c r="Q738" s="73"/>
      <c r="R738" s="73"/>
      <c r="S738" s="73"/>
      <c r="T738" s="73"/>
      <c r="AR738" s="28"/>
      <c r="AS738" s="28"/>
      <c r="AT738" s="28"/>
      <c r="AU738" s="28"/>
      <c r="AV738" s="28"/>
    </row>
    <row r="739" spans="16:48">
      <c r="P739" s="73"/>
      <c r="Q739" s="73"/>
      <c r="R739" s="73"/>
      <c r="S739" s="73"/>
      <c r="T739" s="73"/>
      <c r="AR739" s="28"/>
      <c r="AS739" s="28"/>
      <c r="AT739" s="28"/>
      <c r="AU739" s="28"/>
      <c r="AV739" s="28"/>
    </row>
    <row r="740" spans="16:48">
      <c r="P740" s="73"/>
      <c r="Q740" s="73"/>
      <c r="R740" s="73"/>
      <c r="S740" s="73"/>
      <c r="T740" s="73"/>
      <c r="AR740" s="28"/>
      <c r="AS740" s="28"/>
      <c r="AT740" s="28"/>
      <c r="AU740" s="28"/>
      <c r="AV740" s="28"/>
    </row>
    <row r="741" spans="16:48">
      <c r="P741" s="73"/>
      <c r="Q741" s="73"/>
      <c r="R741" s="73"/>
      <c r="S741" s="73"/>
      <c r="T741" s="73"/>
      <c r="AR741" s="28"/>
      <c r="AS741" s="28"/>
      <c r="AT741" s="28"/>
      <c r="AU741" s="28"/>
      <c r="AV741" s="28"/>
    </row>
    <row r="742" spans="16:48">
      <c r="P742" s="73"/>
      <c r="Q742" s="73"/>
      <c r="R742" s="73"/>
      <c r="S742" s="73"/>
      <c r="T742" s="73"/>
      <c r="AR742" s="28"/>
      <c r="AS742" s="28"/>
      <c r="AT742" s="28"/>
      <c r="AU742" s="28"/>
      <c r="AV742" s="28"/>
    </row>
    <row r="743" spans="16:48">
      <c r="P743" s="73"/>
      <c r="Q743" s="73"/>
      <c r="R743" s="73"/>
      <c r="S743" s="73"/>
      <c r="T743" s="73"/>
      <c r="AR743" s="28"/>
      <c r="AS743" s="28"/>
      <c r="AT743" s="28"/>
      <c r="AU743" s="28"/>
      <c r="AV743" s="28"/>
    </row>
    <row r="744" spans="16:48">
      <c r="P744" s="73"/>
      <c r="Q744" s="73"/>
      <c r="R744" s="73"/>
      <c r="S744" s="73"/>
      <c r="T744" s="73"/>
      <c r="AR744" s="28"/>
      <c r="AS744" s="28"/>
      <c r="AT744" s="28"/>
      <c r="AU744" s="28"/>
      <c r="AV744" s="28"/>
    </row>
    <row r="745" spans="16:48">
      <c r="P745" s="73"/>
      <c r="Q745" s="73"/>
      <c r="R745" s="73"/>
      <c r="S745" s="73"/>
      <c r="T745" s="73"/>
      <c r="AR745" s="28"/>
      <c r="AS745" s="28"/>
      <c r="AT745" s="28"/>
      <c r="AU745" s="28"/>
      <c r="AV745" s="28"/>
    </row>
    <row r="746" spans="16:48">
      <c r="P746" s="73"/>
      <c r="Q746" s="73"/>
      <c r="R746" s="73"/>
      <c r="S746" s="73"/>
      <c r="T746" s="73"/>
      <c r="AR746" s="28"/>
      <c r="AS746" s="28"/>
      <c r="AT746" s="28"/>
      <c r="AU746" s="28"/>
      <c r="AV746" s="28"/>
    </row>
    <row r="747" spans="16:48">
      <c r="P747" s="73"/>
      <c r="Q747" s="73"/>
      <c r="R747" s="73"/>
      <c r="S747" s="73"/>
      <c r="T747" s="73"/>
      <c r="AR747" s="28"/>
      <c r="AS747" s="28"/>
      <c r="AT747" s="28"/>
      <c r="AU747" s="28"/>
      <c r="AV747" s="28"/>
    </row>
    <row r="748" spans="16:48">
      <c r="P748" s="73"/>
      <c r="Q748" s="73"/>
      <c r="R748" s="73"/>
      <c r="S748" s="73"/>
      <c r="T748" s="73"/>
      <c r="AR748" s="28"/>
      <c r="AS748" s="28"/>
      <c r="AT748" s="28"/>
      <c r="AU748" s="28"/>
      <c r="AV748" s="28"/>
    </row>
    <row r="749" spans="16:48">
      <c r="P749" s="73"/>
      <c r="Q749" s="73"/>
      <c r="R749" s="73"/>
      <c r="S749" s="73"/>
      <c r="T749" s="73"/>
      <c r="AR749" s="28"/>
      <c r="AS749" s="28"/>
      <c r="AT749" s="28"/>
      <c r="AU749" s="28"/>
      <c r="AV749" s="28"/>
    </row>
    <row r="750" spans="16:48">
      <c r="P750" s="73"/>
      <c r="Q750" s="73"/>
      <c r="R750" s="73"/>
      <c r="S750" s="73"/>
      <c r="T750" s="73"/>
      <c r="AR750" s="28"/>
      <c r="AS750" s="28"/>
      <c r="AT750" s="28"/>
      <c r="AU750" s="28"/>
      <c r="AV750" s="28"/>
    </row>
    <row r="751" spans="16:48">
      <c r="P751" s="73"/>
      <c r="Q751" s="73"/>
      <c r="R751" s="73"/>
      <c r="S751" s="73"/>
      <c r="T751" s="73"/>
      <c r="AR751" s="28"/>
      <c r="AS751" s="28"/>
      <c r="AT751" s="28"/>
      <c r="AU751" s="28"/>
      <c r="AV751" s="28"/>
    </row>
    <row r="752" spans="16:48">
      <c r="P752" s="73"/>
      <c r="Q752" s="73"/>
      <c r="R752" s="73"/>
      <c r="S752" s="73"/>
      <c r="T752" s="73"/>
      <c r="AR752" s="28"/>
      <c r="AS752" s="28"/>
      <c r="AT752" s="28"/>
      <c r="AU752" s="28"/>
      <c r="AV752" s="28"/>
    </row>
    <row r="753" spans="16:48">
      <c r="P753" s="73"/>
      <c r="Q753" s="73"/>
      <c r="R753" s="73"/>
      <c r="S753" s="73"/>
      <c r="T753" s="73"/>
      <c r="AR753" s="28"/>
      <c r="AS753" s="28"/>
      <c r="AT753" s="28"/>
      <c r="AU753" s="28"/>
      <c r="AV753" s="28"/>
    </row>
    <row r="754" spans="16:48">
      <c r="P754" s="73"/>
      <c r="Q754" s="73"/>
      <c r="R754" s="73"/>
      <c r="S754" s="73"/>
      <c r="T754" s="73"/>
      <c r="AR754" s="28"/>
      <c r="AS754" s="28"/>
      <c r="AT754" s="28"/>
      <c r="AU754" s="28"/>
      <c r="AV754" s="28"/>
    </row>
    <row r="755" spans="16:48">
      <c r="P755" s="73"/>
      <c r="Q755" s="73"/>
      <c r="R755" s="73"/>
      <c r="S755" s="73"/>
      <c r="T755" s="73"/>
      <c r="AR755" s="28"/>
      <c r="AS755" s="28"/>
      <c r="AT755" s="28"/>
      <c r="AU755" s="28"/>
      <c r="AV755" s="28"/>
    </row>
    <row r="756" spans="16:48">
      <c r="P756" s="73"/>
      <c r="Q756" s="73"/>
      <c r="R756" s="73"/>
      <c r="S756" s="73"/>
      <c r="T756" s="73"/>
      <c r="AR756" s="28"/>
      <c r="AS756" s="28"/>
      <c r="AT756" s="28"/>
      <c r="AU756" s="28"/>
      <c r="AV756" s="28"/>
    </row>
    <row r="757" spans="16:48">
      <c r="P757" s="73"/>
      <c r="Q757" s="73"/>
      <c r="R757" s="73"/>
      <c r="S757" s="73"/>
      <c r="T757" s="73"/>
      <c r="AR757" s="28"/>
      <c r="AS757" s="28"/>
      <c r="AT757" s="28"/>
      <c r="AU757" s="28"/>
      <c r="AV757" s="28"/>
    </row>
    <row r="758" spans="16:48">
      <c r="P758" s="73"/>
      <c r="Q758" s="73"/>
      <c r="R758" s="73"/>
      <c r="S758" s="73"/>
      <c r="T758" s="73"/>
      <c r="AR758" s="28"/>
      <c r="AS758" s="28"/>
      <c r="AT758" s="28"/>
      <c r="AU758" s="28"/>
      <c r="AV758" s="28"/>
    </row>
    <row r="759" spans="16:48">
      <c r="P759" s="73"/>
      <c r="Q759" s="73"/>
      <c r="R759" s="73"/>
      <c r="S759" s="73"/>
      <c r="T759" s="73"/>
      <c r="AR759" s="28"/>
      <c r="AS759" s="28"/>
      <c r="AT759" s="28"/>
      <c r="AU759" s="28"/>
      <c r="AV759" s="28"/>
    </row>
    <row r="760" spans="16:48">
      <c r="P760" s="73"/>
      <c r="Q760" s="73"/>
      <c r="R760" s="73"/>
      <c r="S760" s="73"/>
      <c r="T760" s="73"/>
      <c r="AR760" s="28"/>
      <c r="AS760" s="28"/>
      <c r="AT760" s="28"/>
      <c r="AU760" s="28"/>
      <c r="AV760" s="28"/>
    </row>
    <row r="761" spans="16:48">
      <c r="P761" s="73"/>
      <c r="Q761" s="73"/>
      <c r="R761" s="73"/>
      <c r="S761" s="73"/>
      <c r="T761" s="73"/>
      <c r="AR761" s="28"/>
      <c r="AS761" s="28"/>
      <c r="AT761" s="28"/>
      <c r="AU761" s="28"/>
      <c r="AV761" s="28"/>
    </row>
    <row r="762" spans="16:48">
      <c r="P762" s="73"/>
      <c r="Q762" s="73"/>
      <c r="R762" s="73"/>
      <c r="S762" s="73"/>
      <c r="T762" s="73"/>
      <c r="AR762" s="28"/>
      <c r="AS762" s="28"/>
      <c r="AT762" s="28"/>
      <c r="AU762" s="28"/>
      <c r="AV762" s="28"/>
    </row>
    <row r="763" spans="16:48">
      <c r="P763" s="73"/>
      <c r="Q763" s="73"/>
      <c r="R763" s="73"/>
      <c r="S763" s="73"/>
      <c r="T763" s="73"/>
      <c r="AR763" s="28"/>
      <c r="AS763" s="28"/>
      <c r="AT763" s="28"/>
      <c r="AU763" s="28"/>
      <c r="AV763" s="28"/>
    </row>
    <row r="764" spans="16:48">
      <c r="P764" s="73"/>
      <c r="Q764" s="73"/>
      <c r="R764" s="73"/>
      <c r="S764" s="73"/>
      <c r="T764" s="73"/>
      <c r="AR764" s="28"/>
      <c r="AS764" s="28"/>
      <c r="AT764" s="28"/>
      <c r="AU764" s="28"/>
      <c r="AV764" s="28"/>
    </row>
    <row r="765" spans="16:48">
      <c r="P765" s="73"/>
      <c r="Q765" s="73"/>
      <c r="R765" s="73"/>
      <c r="S765" s="73"/>
      <c r="T765" s="73"/>
      <c r="AR765" s="28"/>
      <c r="AS765" s="28"/>
      <c r="AT765" s="28"/>
      <c r="AU765" s="28"/>
      <c r="AV765" s="28"/>
    </row>
    <row r="766" spans="16:48">
      <c r="P766" s="73"/>
      <c r="Q766" s="73"/>
      <c r="R766" s="73"/>
      <c r="S766" s="73"/>
      <c r="T766" s="73"/>
      <c r="AR766" s="28"/>
      <c r="AS766" s="28"/>
      <c r="AT766" s="28"/>
      <c r="AU766" s="28"/>
      <c r="AV766" s="28"/>
    </row>
    <row r="767" spans="16:48">
      <c r="P767" s="73"/>
      <c r="Q767" s="73"/>
      <c r="R767" s="73"/>
      <c r="S767" s="73"/>
      <c r="T767" s="73"/>
      <c r="AR767" s="28"/>
      <c r="AS767" s="28"/>
      <c r="AT767" s="28"/>
      <c r="AU767" s="28"/>
      <c r="AV767" s="28"/>
    </row>
    <row r="768" spans="16:48">
      <c r="P768" s="73"/>
      <c r="Q768" s="73"/>
      <c r="R768" s="73"/>
      <c r="S768" s="73"/>
      <c r="T768" s="73"/>
      <c r="AR768" s="28"/>
      <c r="AS768" s="28"/>
      <c r="AT768" s="28"/>
      <c r="AU768" s="28"/>
      <c r="AV768" s="28"/>
    </row>
    <row r="769" spans="16:48">
      <c r="P769" s="73"/>
      <c r="Q769" s="73"/>
      <c r="R769" s="73"/>
      <c r="S769" s="73"/>
      <c r="T769" s="73"/>
      <c r="AR769" s="28"/>
      <c r="AS769" s="28"/>
      <c r="AT769" s="28"/>
      <c r="AU769" s="28"/>
      <c r="AV769" s="28"/>
    </row>
    <row r="770" spans="16:48">
      <c r="P770" s="73"/>
      <c r="Q770" s="73"/>
      <c r="R770" s="73"/>
      <c r="S770" s="73"/>
      <c r="T770" s="73"/>
      <c r="AR770" s="28"/>
      <c r="AS770" s="28"/>
      <c r="AT770" s="28"/>
      <c r="AU770" s="28"/>
      <c r="AV770" s="28"/>
    </row>
    <row r="771" spans="16:48">
      <c r="P771" s="73"/>
      <c r="Q771" s="73"/>
      <c r="R771" s="73"/>
      <c r="S771" s="73"/>
      <c r="T771" s="73"/>
      <c r="AR771" s="28"/>
      <c r="AS771" s="28"/>
      <c r="AT771" s="28"/>
      <c r="AU771" s="28"/>
      <c r="AV771" s="28"/>
    </row>
    <row r="772" spans="16:48">
      <c r="P772" s="73"/>
      <c r="Q772" s="73"/>
      <c r="R772" s="73"/>
      <c r="S772" s="73"/>
      <c r="T772" s="73"/>
      <c r="AR772" s="28"/>
      <c r="AS772" s="28"/>
      <c r="AT772" s="28"/>
      <c r="AU772" s="28"/>
      <c r="AV772" s="28"/>
    </row>
    <row r="773" spans="16:48">
      <c r="P773" s="73"/>
      <c r="Q773" s="73"/>
      <c r="R773" s="73"/>
      <c r="S773" s="73"/>
      <c r="T773" s="73"/>
      <c r="AR773" s="28"/>
      <c r="AS773" s="28"/>
      <c r="AT773" s="28"/>
      <c r="AU773" s="28"/>
      <c r="AV773" s="28"/>
    </row>
    <row r="774" spans="16:48">
      <c r="P774" s="73"/>
      <c r="Q774" s="73"/>
      <c r="R774" s="73"/>
      <c r="S774" s="73"/>
      <c r="T774" s="73"/>
      <c r="AR774" s="28"/>
      <c r="AS774" s="28"/>
      <c r="AT774" s="28"/>
      <c r="AU774" s="28"/>
      <c r="AV774" s="28"/>
    </row>
    <row r="775" spans="16:48">
      <c r="P775" s="73"/>
      <c r="Q775" s="73"/>
      <c r="R775" s="73"/>
      <c r="S775" s="73"/>
      <c r="T775" s="73"/>
      <c r="AR775" s="28"/>
      <c r="AS775" s="28"/>
      <c r="AT775" s="28"/>
      <c r="AU775" s="28"/>
      <c r="AV775" s="28"/>
    </row>
    <row r="776" spans="16:48">
      <c r="P776" s="73"/>
      <c r="Q776" s="73"/>
      <c r="R776" s="73"/>
      <c r="S776" s="73"/>
      <c r="T776" s="73"/>
      <c r="AR776" s="28"/>
      <c r="AS776" s="28"/>
      <c r="AT776" s="28"/>
      <c r="AU776" s="28"/>
      <c r="AV776" s="28"/>
    </row>
    <row r="777" spans="16:48">
      <c r="P777" s="73"/>
      <c r="Q777" s="73"/>
      <c r="R777" s="73"/>
      <c r="S777" s="73"/>
      <c r="T777" s="73"/>
      <c r="AR777" s="28"/>
      <c r="AS777" s="28"/>
      <c r="AT777" s="28"/>
      <c r="AU777" s="28"/>
      <c r="AV777" s="28"/>
    </row>
    <row r="778" spans="16:48">
      <c r="P778" s="73"/>
      <c r="Q778" s="73"/>
      <c r="R778" s="73"/>
      <c r="S778" s="73"/>
      <c r="T778" s="73"/>
      <c r="AR778" s="28"/>
      <c r="AS778" s="28"/>
      <c r="AT778" s="28"/>
      <c r="AU778" s="28"/>
      <c r="AV778" s="28"/>
    </row>
    <row r="779" spans="16:48">
      <c r="P779" s="73"/>
      <c r="Q779" s="73"/>
      <c r="R779" s="73"/>
      <c r="S779" s="73"/>
      <c r="T779" s="73"/>
      <c r="AR779" s="28"/>
      <c r="AS779" s="28"/>
      <c r="AT779" s="28"/>
      <c r="AU779" s="28"/>
      <c r="AV779" s="28"/>
    </row>
    <row r="780" spans="16:48">
      <c r="P780" s="73"/>
      <c r="Q780" s="73"/>
      <c r="R780" s="73"/>
      <c r="S780" s="73"/>
      <c r="T780" s="73"/>
      <c r="AR780" s="28"/>
      <c r="AS780" s="28"/>
      <c r="AT780" s="28"/>
      <c r="AU780" s="28"/>
      <c r="AV780" s="28"/>
    </row>
    <row r="781" spans="16:48">
      <c r="P781" s="73"/>
      <c r="Q781" s="73"/>
      <c r="R781" s="73"/>
      <c r="S781" s="73"/>
      <c r="T781" s="73"/>
      <c r="AR781" s="28"/>
      <c r="AS781" s="28"/>
      <c r="AT781" s="28"/>
      <c r="AU781" s="28"/>
      <c r="AV781" s="28"/>
    </row>
    <row r="782" spans="16:48">
      <c r="P782" s="73"/>
      <c r="Q782" s="73"/>
      <c r="R782" s="73"/>
      <c r="S782" s="73"/>
      <c r="T782" s="73"/>
      <c r="AR782" s="28"/>
      <c r="AS782" s="28"/>
      <c r="AT782" s="28"/>
      <c r="AU782" s="28"/>
      <c r="AV782" s="28"/>
    </row>
    <row r="783" spans="16:48">
      <c r="P783" s="73"/>
      <c r="Q783" s="73"/>
      <c r="R783" s="73"/>
      <c r="S783" s="73"/>
      <c r="T783" s="73"/>
      <c r="AR783" s="28"/>
      <c r="AS783" s="28"/>
      <c r="AT783" s="28"/>
      <c r="AU783" s="28"/>
      <c r="AV783" s="28"/>
    </row>
    <row r="784" spans="16:48">
      <c r="P784" s="73"/>
      <c r="Q784" s="73"/>
      <c r="R784" s="73"/>
      <c r="S784" s="73"/>
      <c r="T784" s="73"/>
      <c r="AR784" s="28"/>
      <c r="AS784" s="28"/>
      <c r="AT784" s="28"/>
      <c r="AU784" s="28"/>
      <c r="AV784" s="28"/>
    </row>
    <row r="785" spans="16:48">
      <c r="P785" s="73"/>
      <c r="Q785" s="73"/>
      <c r="R785" s="73"/>
      <c r="S785" s="73"/>
      <c r="T785" s="73"/>
      <c r="AR785" s="28"/>
      <c r="AS785" s="28"/>
      <c r="AT785" s="28"/>
      <c r="AU785" s="28"/>
      <c r="AV785" s="28"/>
    </row>
    <row r="786" spans="16:48">
      <c r="P786" s="73"/>
      <c r="Q786" s="73"/>
      <c r="R786" s="73"/>
      <c r="S786" s="73"/>
      <c r="T786" s="73"/>
      <c r="AR786" s="28"/>
      <c r="AS786" s="28"/>
      <c r="AT786" s="28"/>
      <c r="AU786" s="28"/>
      <c r="AV786" s="28"/>
    </row>
    <row r="787" spans="16:48">
      <c r="P787" s="73"/>
      <c r="Q787" s="73"/>
      <c r="R787" s="73"/>
      <c r="S787" s="73"/>
      <c r="T787" s="73"/>
      <c r="AR787" s="28"/>
      <c r="AS787" s="28"/>
      <c r="AT787" s="28"/>
      <c r="AU787" s="28"/>
      <c r="AV787" s="28"/>
    </row>
    <row r="788" spans="16:48">
      <c r="P788" s="73"/>
      <c r="Q788" s="73"/>
      <c r="R788" s="73"/>
      <c r="S788" s="73"/>
      <c r="T788" s="73"/>
      <c r="AR788" s="28"/>
      <c r="AS788" s="28"/>
      <c r="AT788" s="28"/>
      <c r="AU788" s="28"/>
      <c r="AV788" s="28"/>
    </row>
    <row r="789" spans="16:48">
      <c r="P789" s="73"/>
      <c r="Q789" s="73"/>
      <c r="R789" s="73"/>
      <c r="S789" s="73"/>
      <c r="T789" s="73"/>
      <c r="AR789" s="28"/>
      <c r="AS789" s="28"/>
      <c r="AT789" s="28"/>
      <c r="AU789" s="28"/>
      <c r="AV789" s="28"/>
    </row>
    <row r="790" spans="16:48">
      <c r="P790" s="73"/>
      <c r="Q790" s="73"/>
      <c r="R790" s="73"/>
      <c r="S790" s="73"/>
      <c r="T790" s="73"/>
      <c r="AR790" s="28"/>
      <c r="AS790" s="28"/>
      <c r="AT790" s="28"/>
      <c r="AU790" s="28"/>
      <c r="AV790" s="28"/>
    </row>
    <row r="791" spans="16:48">
      <c r="P791" s="73"/>
      <c r="Q791" s="73"/>
      <c r="R791" s="73"/>
      <c r="S791" s="73"/>
      <c r="T791" s="73"/>
      <c r="AR791" s="28"/>
      <c r="AS791" s="28"/>
      <c r="AT791" s="28"/>
      <c r="AU791" s="28"/>
      <c r="AV791" s="28"/>
    </row>
    <row r="792" spans="16:48">
      <c r="P792" s="73"/>
      <c r="Q792" s="73"/>
      <c r="R792" s="73"/>
      <c r="S792" s="73"/>
      <c r="T792" s="73"/>
      <c r="AR792" s="28"/>
      <c r="AS792" s="28"/>
      <c r="AT792" s="28"/>
      <c r="AU792" s="28"/>
      <c r="AV792" s="28"/>
    </row>
    <row r="793" spans="16:48">
      <c r="P793" s="73"/>
      <c r="Q793" s="73"/>
      <c r="R793" s="73"/>
      <c r="S793" s="73"/>
      <c r="T793" s="73"/>
      <c r="AR793" s="28"/>
      <c r="AS793" s="28"/>
      <c r="AT793" s="28"/>
      <c r="AU793" s="28"/>
      <c r="AV793" s="28"/>
    </row>
    <row r="794" spans="16:48">
      <c r="P794" s="73"/>
      <c r="Q794" s="73"/>
      <c r="R794" s="73"/>
      <c r="S794" s="73"/>
      <c r="T794" s="73"/>
      <c r="AR794" s="28"/>
      <c r="AS794" s="28"/>
      <c r="AT794" s="28"/>
      <c r="AU794" s="28"/>
      <c r="AV794" s="28"/>
    </row>
    <row r="795" spans="16:48">
      <c r="P795" s="73"/>
      <c r="Q795" s="73"/>
      <c r="R795" s="73"/>
      <c r="S795" s="73"/>
      <c r="T795" s="73"/>
      <c r="AR795" s="28"/>
      <c r="AS795" s="28"/>
      <c r="AT795" s="28"/>
      <c r="AU795" s="28"/>
      <c r="AV795" s="28"/>
    </row>
    <row r="796" spans="16:48">
      <c r="P796" s="73"/>
      <c r="Q796" s="73"/>
      <c r="R796" s="73"/>
      <c r="S796" s="73"/>
      <c r="T796" s="73"/>
      <c r="AR796" s="28"/>
      <c r="AS796" s="28"/>
      <c r="AT796" s="28"/>
      <c r="AU796" s="28"/>
      <c r="AV796" s="28"/>
    </row>
    <row r="797" spans="16:48">
      <c r="P797" s="73"/>
      <c r="Q797" s="73"/>
      <c r="R797" s="73"/>
      <c r="S797" s="73"/>
      <c r="T797" s="73"/>
      <c r="AR797" s="28"/>
      <c r="AS797" s="28"/>
      <c r="AT797" s="28"/>
      <c r="AU797" s="28"/>
      <c r="AV797" s="28"/>
    </row>
    <row r="798" spans="16:48">
      <c r="P798" s="73"/>
      <c r="Q798" s="73"/>
      <c r="R798" s="73"/>
      <c r="S798" s="73"/>
      <c r="T798" s="73"/>
      <c r="AR798" s="28"/>
      <c r="AS798" s="28"/>
      <c r="AT798" s="28"/>
      <c r="AU798" s="28"/>
      <c r="AV798" s="28"/>
    </row>
    <row r="799" spans="16:48">
      <c r="P799" s="73"/>
      <c r="Q799" s="73"/>
      <c r="R799" s="73"/>
      <c r="S799" s="73"/>
      <c r="T799" s="73"/>
      <c r="AR799" s="28"/>
      <c r="AS799" s="28"/>
      <c r="AT799" s="28"/>
      <c r="AU799" s="28"/>
      <c r="AV799" s="28"/>
    </row>
    <row r="800" spans="16:48">
      <c r="P800" s="73"/>
      <c r="Q800" s="73"/>
      <c r="R800" s="73"/>
      <c r="S800" s="73"/>
      <c r="T800" s="73"/>
      <c r="AR800" s="28"/>
      <c r="AS800" s="28"/>
      <c r="AT800" s="28"/>
      <c r="AU800" s="28"/>
      <c r="AV800" s="28"/>
    </row>
    <row r="801" spans="16:48">
      <c r="P801" s="73"/>
      <c r="Q801" s="73"/>
      <c r="R801" s="73"/>
      <c r="S801" s="73"/>
      <c r="T801" s="73"/>
      <c r="AR801" s="28"/>
      <c r="AS801" s="28"/>
      <c r="AT801" s="28"/>
      <c r="AU801" s="28"/>
      <c r="AV801" s="28"/>
    </row>
    <row r="802" spans="16:48">
      <c r="P802" s="73"/>
      <c r="Q802" s="73"/>
      <c r="R802" s="73"/>
      <c r="S802" s="73"/>
      <c r="T802" s="73"/>
      <c r="AR802" s="28"/>
      <c r="AS802" s="28"/>
      <c r="AT802" s="28"/>
      <c r="AU802" s="28"/>
      <c r="AV802" s="28"/>
    </row>
    <row r="803" spans="16:48">
      <c r="P803" s="73"/>
      <c r="Q803" s="73"/>
      <c r="R803" s="73"/>
      <c r="S803" s="73"/>
      <c r="T803" s="73"/>
      <c r="AR803" s="28"/>
      <c r="AS803" s="28"/>
      <c r="AT803" s="28"/>
      <c r="AU803" s="28"/>
      <c r="AV803" s="28"/>
    </row>
    <row r="804" spans="16:48">
      <c r="P804" s="73"/>
      <c r="Q804" s="73"/>
      <c r="R804" s="73"/>
      <c r="S804" s="73"/>
      <c r="T804" s="73"/>
      <c r="AR804" s="28"/>
      <c r="AS804" s="28"/>
      <c r="AT804" s="28"/>
      <c r="AU804" s="28"/>
      <c r="AV804" s="28"/>
    </row>
    <row r="805" spans="16:48">
      <c r="P805" s="73"/>
      <c r="Q805" s="73"/>
      <c r="R805" s="73"/>
      <c r="S805" s="73"/>
      <c r="T805" s="73"/>
      <c r="AR805" s="28"/>
      <c r="AS805" s="28"/>
      <c r="AT805" s="28"/>
      <c r="AU805" s="28"/>
      <c r="AV805" s="28"/>
    </row>
    <row r="806" spans="16:48">
      <c r="P806" s="73"/>
      <c r="Q806" s="73"/>
      <c r="R806" s="73"/>
      <c r="S806" s="73"/>
      <c r="T806" s="73"/>
      <c r="AR806" s="28"/>
      <c r="AS806" s="28"/>
      <c r="AT806" s="28"/>
      <c r="AU806" s="28"/>
      <c r="AV806" s="28"/>
    </row>
    <row r="807" spans="16:48">
      <c r="P807" s="73"/>
      <c r="Q807" s="73"/>
      <c r="R807" s="73"/>
      <c r="S807" s="73"/>
      <c r="T807" s="73"/>
      <c r="AR807" s="28"/>
      <c r="AS807" s="28"/>
      <c r="AT807" s="28"/>
      <c r="AU807" s="28"/>
      <c r="AV807" s="28"/>
    </row>
    <row r="808" spans="16:48">
      <c r="P808" s="73"/>
      <c r="Q808" s="73"/>
      <c r="R808" s="73"/>
      <c r="S808" s="73"/>
      <c r="T808" s="73"/>
      <c r="AR808" s="28"/>
      <c r="AS808" s="28"/>
      <c r="AT808" s="28"/>
      <c r="AU808" s="28"/>
      <c r="AV808" s="28"/>
    </row>
    <row r="809" spans="16:48">
      <c r="P809" s="73"/>
      <c r="Q809" s="73"/>
      <c r="R809" s="73"/>
      <c r="S809" s="73"/>
      <c r="T809" s="73"/>
      <c r="AR809" s="28"/>
      <c r="AS809" s="28"/>
      <c r="AT809" s="28"/>
      <c r="AU809" s="28"/>
      <c r="AV809" s="28"/>
    </row>
    <row r="810" spans="16:48">
      <c r="P810" s="73"/>
      <c r="Q810" s="73"/>
      <c r="R810" s="73"/>
      <c r="S810" s="73"/>
      <c r="T810" s="73"/>
      <c r="AR810" s="28"/>
      <c r="AS810" s="28"/>
      <c r="AT810" s="28"/>
      <c r="AU810" s="28"/>
      <c r="AV810" s="28"/>
    </row>
    <row r="811" spans="16:48">
      <c r="P811" s="73"/>
      <c r="Q811" s="73"/>
      <c r="R811" s="73"/>
      <c r="S811" s="73"/>
      <c r="T811" s="73"/>
      <c r="AR811" s="28"/>
      <c r="AS811" s="28"/>
      <c r="AT811" s="28"/>
      <c r="AU811" s="28"/>
      <c r="AV811" s="28"/>
    </row>
    <row r="812" spans="16:48">
      <c r="P812" s="73"/>
      <c r="Q812" s="73"/>
      <c r="R812" s="73"/>
      <c r="S812" s="73"/>
      <c r="T812" s="73"/>
      <c r="AR812" s="28"/>
      <c r="AS812" s="28"/>
      <c r="AT812" s="28"/>
      <c r="AU812" s="28"/>
      <c r="AV812" s="28"/>
    </row>
    <row r="813" spans="16:48">
      <c r="P813" s="73"/>
      <c r="Q813" s="73"/>
      <c r="R813" s="73"/>
      <c r="S813" s="73"/>
      <c r="T813" s="73"/>
      <c r="AR813" s="28"/>
      <c r="AS813" s="28"/>
      <c r="AT813" s="28"/>
      <c r="AU813" s="28"/>
      <c r="AV813" s="28"/>
    </row>
    <row r="814" spans="16:48">
      <c r="P814" s="73"/>
      <c r="Q814" s="73"/>
      <c r="R814" s="73"/>
      <c r="S814" s="73"/>
      <c r="T814" s="73"/>
      <c r="AR814" s="28"/>
      <c r="AS814" s="28"/>
      <c r="AT814" s="28"/>
      <c r="AU814" s="28"/>
      <c r="AV814" s="28"/>
    </row>
    <row r="815" spans="16:48">
      <c r="P815" s="73"/>
      <c r="Q815" s="73"/>
      <c r="R815" s="73"/>
      <c r="S815" s="73"/>
      <c r="T815" s="73"/>
      <c r="AR815" s="28"/>
      <c r="AS815" s="28"/>
      <c r="AT815" s="28"/>
      <c r="AU815" s="28"/>
      <c r="AV815" s="28"/>
    </row>
    <row r="816" spans="16:48">
      <c r="P816" s="73"/>
      <c r="Q816" s="73"/>
      <c r="R816" s="73"/>
      <c r="S816" s="73"/>
      <c r="T816" s="73"/>
      <c r="AR816" s="28"/>
      <c r="AS816" s="28"/>
      <c r="AT816" s="28"/>
      <c r="AU816" s="28"/>
      <c r="AV816" s="28"/>
    </row>
    <row r="817" spans="16:48">
      <c r="P817" s="73"/>
      <c r="Q817" s="73"/>
      <c r="R817" s="73"/>
      <c r="S817" s="73"/>
      <c r="T817" s="73"/>
      <c r="AR817" s="28"/>
      <c r="AS817" s="28"/>
      <c r="AT817" s="28"/>
      <c r="AU817" s="28"/>
      <c r="AV817" s="28"/>
    </row>
    <row r="818" spans="16:48">
      <c r="P818" s="73"/>
      <c r="Q818" s="73"/>
      <c r="R818" s="73"/>
      <c r="S818" s="73"/>
      <c r="T818" s="73"/>
      <c r="AR818" s="28"/>
      <c r="AS818" s="28"/>
      <c r="AT818" s="28"/>
      <c r="AU818" s="28"/>
      <c r="AV818" s="28"/>
    </row>
    <row r="819" spans="16:48">
      <c r="P819" s="73"/>
      <c r="Q819" s="73"/>
      <c r="R819" s="73"/>
      <c r="S819" s="73"/>
      <c r="T819" s="73"/>
      <c r="AR819" s="28"/>
      <c r="AS819" s="28"/>
      <c r="AT819" s="28"/>
      <c r="AU819" s="28"/>
      <c r="AV819" s="28"/>
    </row>
    <row r="820" spans="16:48">
      <c r="P820" s="73"/>
      <c r="Q820" s="73"/>
      <c r="R820" s="73"/>
      <c r="S820" s="73"/>
      <c r="T820" s="73"/>
      <c r="AR820" s="28"/>
      <c r="AS820" s="28"/>
      <c r="AT820" s="28"/>
      <c r="AU820" s="28"/>
      <c r="AV820" s="28"/>
    </row>
    <row r="821" spans="16:48">
      <c r="P821" s="73"/>
      <c r="Q821" s="73"/>
      <c r="R821" s="73"/>
      <c r="S821" s="73"/>
      <c r="T821" s="73"/>
      <c r="AR821" s="28"/>
      <c r="AS821" s="28"/>
      <c r="AT821" s="28"/>
      <c r="AU821" s="28"/>
      <c r="AV821" s="28"/>
    </row>
    <row r="822" spans="16:48">
      <c r="P822" s="73"/>
      <c r="Q822" s="73"/>
      <c r="R822" s="73"/>
      <c r="S822" s="73"/>
      <c r="T822" s="73"/>
      <c r="AR822" s="28"/>
      <c r="AS822" s="28"/>
      <c r="AT822" s="28"/>
      <c r="AU822" s="28"/>
      <c r="AV822" s="28"/>
    </row>
    <row r="823" spans="16:48">
      <c r="P823" s="73"/>
      <c r="Q823" s="73"/>
      <c r="R823" s="73"/>
      <c r="S823" s="73"/>
      <c r="T823" s="73"/>
      <c r="AR823" s="28"/>
      <c r="AS823" s="28"/>
      <c r="AT823" s="28"/>
      <c r="AU823" s="28"/>
      <c r="AV823" s="28"/>
    </row>
    <row r="824" spans="16:48">
      <c r="P824" s="73"/>
      <c r="Q824" s="73"/>
      <c r="R824" s="73"/>
      <c r="S824" s="73"/>
      <c r="T824" s="73"/>
      <c r="AR824" s="28"/>
      <c r="AS824" s="28"/>
      <c r="AT824" s="28"/>
      <c r="AU824" s="28"/>
      <c r="AV824" s="28"/>
    </row>
    <row r="825" spans="16:48">
      <c r="P825" s="73"/>
      <c r="Q825" s="73"/>
      <c r="R825" s="73"/>
      <c r="S825" s="73"/>
      <c r="T825" s="73"/>
      <c r="AR825" s="28"/>
      <c r="AS825" s="28"/>
      <c r="AT825" s="28"/>
      <c r="AU825" s="28"/>
      <c r="AV825" s="28"/>
    </row>
    <row r="826" spans="16:48">
      <c r="P826" s="73"/>
      <c r="Q826" s="73"/>
      <c r="R826" s="73"/>
      <c r="S826" s="73"/>
      <c r="T826" s="73"/>
      <c r="AR826" s="28"/>
      <c r="AS826" s="28"/>
      <c r="AT826" s="28"/>
      <c r="AU826" s="28"/>
      <c r="AV826" s="28"/>
    </row>
    <row r="827" spans="16:48">
      <c r="P827" s="73"/>
      <c r="Q827" s="73"/>
      <c r="R827" s="73"/>
      <c r="S827" s="73"/>
      <c r="T827" s="73"/>
      <c r="AR827" s="28"/>
      <c r="AS827" s="28"/>
      <c r="AT827" s="28"/>
      <c r="AU827" s="28"/>
      <c r="AV827" s="28"/>
    </row>
    <row r="828" spans="16:48">
      <c r="P828" s="73"/>
      <c r="Q828" s="73"/>
      <c r="R828" s="73"/>
      <c r="S828" s="73"/>
      <c r="T828" s="73"/>
      <c r="AR828" s="28"/>
      <c r="AS828" s="28"/>
      <c r="AT828" s="28"/>
      <c r="AU828" s="28"/>
      <c r="AV828" s="28"/>
    </row>
    <row r="829" spans="16:48">
      <c r="P829" s="73"/>
      <c r="Q829" s="73"/>
      <c r="R829" s="73"/>
      <c r="S829" s="73"/>
      <c r="T829" s="73"/>
      <c r="AR829" s="28"/>
      <c r="AS829" s="28"/>
      <c r="AT829" s="28"/>
      <c r="AU829" s="28"/>
      <c r="AV829" s="28"/>
    </row>
    <row r="830" spans="16:48">
      <c r="P830" s="73"/>
      <c r="Q830" s="73"/>
      <c r="R830" s="73"/>
      <c r="S830" s="73"/>
      <c r="T830" s="73"/>
      <c r="AR830" s="28"/>
      <c r="AS830" s="28"/>
      <c r="AT830" s="28"/>
      <c r="AU830" s="28"/>
      <c r="AV830" s="28"/>
    </row>
    <row r="831" spans="16:48">
      <c r="P831" s="73"/>
      <c r="Q831" s="73"/>
      <c r="R831" s="73"/>
      <c r="S831" s="73"/>
      <c r="T831" s="73"/>
      <c r="AR831" s="28"/>
      <c r="AS831" s="28"/>
      <c r="AT831" s="28"/>
      <c r="AU831" s="28"/>
      <c r="AV831" s="28"/>
    </row>
    <row r="832" spans="16:48">
      <c r="P832" s="73"/>
      <c r="Q832" s="73"/>
      <c r="R832" s="73"/>
      <c r="S832" s="73"/>
      <c r="T832" s="73"/>
      <c r="AR832" s="28"/>
      <c r="AS832" s="28"/>
      <c r="AT832" s="28"/>
      <c r="AU832" s="28"/>
      <c r="AV832" s="28"/>
    </row>
    <row r="833" spans="16:48">
      <c r="P833" s="73"/>
      <c r="Q833" s="73"/>
      <c r="R833" s="73"/>
      <c r="S833" s="73"/>
      <c r="T833" s="73"/>
      <c r="AR833" s="28"/>
      <c r="AS833" s="28"/>
      <c r="AT833" s="28"/>
      <c r="AU833" s="28"/>
      <c r="AV833" s="28"/>
    </row>
    <row r="834" spans="16:48">
      <c r="P834" s="73"/>
      <c r="Q834" s="73"/>
      <c r="R834" s="73"/>
      <c r="S834" s="73"/>
      <c r="T834" s="73"/>
      <c r="AR834" s="28"/>
      <c r="AS834" s="28"/>
      <c r="AT834" s="28"/>
      <c r="AU834" s="28"/>
      <c r="AV834" s="28"/>
    </row>
    <row r="835" spans="16:48">
      <c r="P835" s="73"/>
      <c r="Q835" s="73"/>
      <c r="R835" s="73"/>
      <c r="S835" s="73"/>
      <c r="T835" s="73"/>
      <c r="AR835" s="28"/>
      <c r="AS835" s="28"/>
      <c r="AT835" s="28"/>
      <c r="AU835" s="28"/>
      <c r="AV835" s="28"/>
    </row>
    <row r="836" spans="16:48">
      <c r="P836" s="73"/>
      <c r="Q836" s="73"/>
      <c r="R836" s="73"/>
      <c r="S836" s="73"/>
      <c r="T836" s="73"/>
      <c r="AR836" s="28"/>
      <c r="AS836" s="28"/>
      <c r="AT836" s="28"/>
      <c r="AU836" s="28"/>
      <c r="AV836" s="28"/>
    </row>
    <row r="837" spans="16:48">
      <c r="P837" s="73"/>
      <c r="Q837" s="73"/>
      <c r="R837" s="73"/>
      <c r="S837" s="73"/>
      <c r="T837" s="73"/>
      <c r="AR837" s="28"/>
      <c r="AS837" s="28"/>
      <c r="AT837" s="28"/>
      <c r="AU837" s="28"/>
      <c r="AV837" s="28"/>
    </row>
    <row r="838" spans="16:48">
      <c r="P838" s="73"/>
      <c r="Q838" s="73"/>
      <c r="R838" s="73"/>
      <c r="S838" s="73"/>
      <c r="T838" s="73"/>
      <c r="AR838" s="28"/>
      <c r="AS838" s="28"/>
      <c r="AT838" s="28"/>
      <c r="AU838" s="28"/>
      <c r="AV838" s="28"/>
    </row>
    <row r="839" spans="16:48">
      <c r="P839" s="73"/>
      <c r="Q839" s="73"/>
      <c r="R839" s="73"/>
      <c r="S839" s="73"/>
      <c r="T839" s="73"/>
      <c r="AR839" s="28"/>
      <c r="AS839" s="28"/>
      <c r="AT839" s="28"/>
      <c r="AU839" s="28"/>
      <c r="AV839" s="28"/>
    </row>
    <row r="840" spans="16:48">
      <c r="P840" s="73"/>
      <c r="Q840" s="73"/>
      <c r="R840" s="73"/>
      <c r="S840" s="73"/>
      <c r="T840" s="73"/>
      <c r="AR840" s="28"/>
      <c r="AS840" s="28"/>
      <c r="AT840" s="28"/>
      <c r="AU840" s="28"/>
      <c r="AV840" s="28"/>
    </row>
    <row r="841" spans="16:48">
      <c r="P841" s="73"/>
      <c r="Q841" s="73"/>
      <c r="R841" s="73"/>
      <c r="S841" s="73"/>
      <c r="T841" s="73"/>
      <c r="AR841" s="28"/>
      <c r="AS841" s="28"/>
      <c r="AT841" s="28"/>
      <c r="AU841" s="28"/>
      <c r="AV841" s="28"/>
    </row>
    <row r="842" spans="16:48">
      <c r="P842" s="73"/>
      <c r="Q842" s="73"/>
      <c r="R842" s="73"/>
      <c r="S842" s="73"/>
      <c r="T842" s="73"/>
      <c r="AR842" s="28"/>
      <c r="AS842" s="28"/>
      <c r="AT842" s="28"/>
      <c r="AU842" s="28"/>
      <c r="AV842" s="28"/>
    </row>
    <row r="843" spans="16:48">
      <c r="P843" s="73"/>
      <c r="Q843" s="73"/>
      <c r="R843" s="73"/>
      <c r="S843" s="73"/>
      <c r="T843" s="73"/>
      <c r="AR843" s="28"/>
      <c r="AS843" s="28"/>
      <c r="AT843" s="28"/>
      <c r="AU843" s="28"/>
      <c r="AV843" s="28"/>
    </row>
    <row r="844" spans="16:48">
      <c r="P844" s="73"/>
      <c r="Q844" s="73"/>
      <c r="R844" s="73"/>
      <c r="S844" s="73"/>
      <c r="T844" s="73"/>
      <c r="AR844" s="28"/>
      <c r="AS844" s="28"/>
      <c r="AT844" s="28"/>
      <c r="AU844" s="28"/>
      <c r="AV844" s="28"/>
    </row>
    <row r="845" spans="16:48">
      <c r="P845" s="73"/>
      <c r="Q845" s="73"/>
      <c r="R845" s="73"/>
      <c r="S845" s="73"/>
      <c r="T845" s="73"/>
      <c r="AR845" s="28"/>
      <c r="AS845" s="28"/>
      <c r="AT845" s="28"/>
      <c r="AU845" s="28"/>
      <c r="AV845" s="28"/>
    </row>
    <row r="846" spans="16:48">
      <c r="P846" s="73"/>
      <c r="Q846" s="73"/>
      <c r="R846" s="73"/>
      <c r="S846" s="73"/>
      <c r="T846" s="73"/>
      <c r="AR846" s="28"/>
      <c r="AS846" s="28"/>
      <c r="AT846" s="28"/>
      <c r="AU846" s="28"/>
      <c r="AV846" s="28"/>
    </row>
    <row r="847" spans="16:48">
      <c r="P847" s="73"/>
      <c r="Q847" s="73"/>
      <c r="R847" s="73"/>
      <c r="S847" s="73"/>
      <c r="T847" s="73"/>
      <c r="AR847" s="28"/>
      <c r="AS847" s="28"/>
      <c r="AT847" s="28"/>
      <c r="AU847" s="28"/>
      <c r="AV847" s="28"/>
    </row>
    <row r="848" spans="16:48">
      <c r="P848" s="73"/>
      <c r="Q848" s="73"/>
      <c r="R848" s="73"/>
      <c r="S848" s="73"/>
      <c r="T848" s="73"/>
      <c r="AR848" s="28"/>
      <c r="AS848" s="28"/>
      <c r="AT848" s="28"/>
      <c r="AU848" s="28"/>
      <c r="AV848" s="28"/>
    </row>
    <row r="849" spans="16:48">
      <c r="P849" s="73"/>
      <c r="Q849" s="73"/>
      <c r="R849" s="73"/>
      <c r="S849" s="73"/>
      <c r="T849" s="73"/>
      <c r="AR849" s="28"/>
      <c r="AS849" s="28"/>
      <c r="AT849" s="28"/>
      <c r="AU849" s="28"/>
      <c r="AV849" s="28"/>
    </row>
    <row r="850" spans="16:48">
      <c r="P850" s="73"/>
      <c r="Q850" s="73"/>
      <c r="R850" s="73"/>
      <c r="S850" s="73"/>
      <c r="T850" s="73"/>
      <c r="AR850" s="28"/>
      <c r="AS850" s="28"/>
      <c r="AT850" s="28"/>
      <c r="AU850" s="28"/>
      <c r="AV850" s="28"/>
    </row>
    <row r="851" spans="16:48">
      <c r="P851" s="73"/>
      <c r="Q851" s="73"/>
      <c r="R851" s="73"/>
      <c r="S851" s="73"/>
      <c r="T851" s="73"/>
      <c r="AR851" s="28"/>
      <c r="AS851" s="28"/>
      <c r="AT851" s="28"/>
      <c r="AU851" s="28"/>
      <c r="AV851" s="28"/>
    </row>
    <row r="852" spans="16:48">
      <c r="P852" s="73"/>
      <c r="Q852" s="73"/>
      <c r="R852" s="73"/>
      <c r="S852" s="73"/>
      <c r="T852" s="73"/>
      <c r="AR852" s="28"/>
      <c r="AS852" s="28"/>
      <c r="AT852" s="28"/>
      <c r="AU852" s="28"/>
      <c r="AV852" s="28"/>
    </row>
    <row r="853" spans="16:48">
      <c r="P853" s="73"/>
      <c r="Q853" s="73"/>
      <c r="R853" s="73"/>
      <c r="S853" s="73"/>
      <c r="T853" s="73"/>
      <c r="AR853" s="28"/>
      <c r="AS853" s="28"/>
      <c r="AT853" s="28"/>
      <c r="AU853" s="28"/>
      <c r="AV853" s="28"/>
    </row>
    <row r="854" spans="16:48">
      <c r="P854" s="73"/>
      <c r="Q854" s="73"/>
      <c r="R854" s="73"/>
      <c r="S854" s="73"/>
      <c r="T854" s="73"/>
      <c r="AR854" s="28"/>
      <c r="AS854" s="28"/>
      <c r="AT854" s="28"/>
      <c r="AU854" s="28"/>
      <c r="AV854" s="28"/>
    </row>
    <row r="855" spans="16:48">
      <c r="P855" s="73"/>
      <c r="Q855" s="73"/>
      <c r="R855" s="73"/>
      <c r="S855" s="73"/>
      <c r="T855" s="73"/>
      <c r="AR855" s="28"/>
      <c r="AS855" s="28"/>
      <c r="AT855" s="28"/>
      <c r="AU855" s="28"/>
      <c r="AV855" s="28"/>
    </row>
    <row r="856" spans="16:48">
      <c r="P856" s="73"/>
      <c r="Q856" s="73"/>
      <c r="R856" s="73"/>
      <c r="S856" s="73"/>
      <c r="T856" s="73"/>
      <c r="AR856" s="28"/>
      <c r="AS856" s="28"/>
      <c r="AT856" s="28"/>
      <c r="AU856" s="28"/>
      <c r="AV856" s="28"/>
    </row>
    <row r="857" spans="16:48">
      <c r="P857" s="73"/>
      <c r="Q857" s="73"/>
      <c r="R857" s="73"/>
      <c r="S857" s="73"/>
      <c r="T857" s="73"/>
      <c r="AR857" s="28"/>
      <c r="AS857" s="28"/>
      <c r="AT857" s="28"/>
      <c r="AU857" s="28"/>
      <c r="AV857" s="28"/>
    </row>
    <row r="858" spans="16:48">
      <c r="P858" s="73"/>
      <c r="Q858" s="73"/>
      <c r="R858" s="73"/>
      <c r="S858" s="73"/>
      <c r="T858" s="73"/>
      <c r="AR858" s="28"/>
      <c r="AS858" s="28"/>
      <c r="AT858" s="28"/>
      <c r="AU858" s="28"/>
      <c r="AV858" s="28"/>
    </row>
    <row r="859" spans="16:48">
      <c r="P859" s="73"/>
      <c r="Q859" s="73"/>
      <c r="R859" s="73"/>
      <c r="S859" s="73"/>
      <c r="T859" s="73"/>
      <c r="AR859" s="28"/>
      <c r="AS859" s="28"/>
      <c r="AT859" s="28"/>
      <c r="AU859" s="28"/>
      <c r="AV859" s="28"/>
    </row>
    <row r="860" spans="16:48">
      <c r="P860" s="73"/>
      <c r="Q860" s="73"/>
      <c r="R860" s="73"/>
      <c r="S860" s="73"/>
      <c r="T860" s="73"/>
      <c r="AR860" s="28"/>
      <c r="AS860" s="28"/>
      <c r="AT860" s="28"/>
      <c r="AU860" s="28"/>
      <c r="AV860" s="28"/>
    </row>
    <row r="861" spans="16:48">
      <c r="P861" s="73"/>
      <c r="Q861" s="73"/>
      <c r="R861" s="73"/>
      <c r="S861" s="73"/>
      <c r="T861" s="73"/>
      <c r="AR861" s="28"/>
      <c r="AS861" s="28"/>
      <c r="AT861" s="28"/>
      <c r="AU861" s="28"/>
      <c r="AV861" s="28"/>
    </row>
    <row r="862" spans="16:48">
      <c r="P862" s="73"/>
      <c r="Q862" s="73"/>
      <c r="R862" s="73"/>
      <c r="S862" s="73"/>
      <c r="T862" s="73"/>
      <c r="AR862" s="28"/>
      <c r="AS862" s="28"/>
      <c r="AT862" s="28"/>
      <c r="AU862" s="28"/>
      <c r="AV862" s="28"/>
    </row>
    <row r="863" spans="16:48">
      <c r="P863" s="73"/>
      <c r="Q863" s="73"/>
      <c r="R863" s="73"/>
      <c r="S863" s="73"/>
      <c r="T863" s="73"/>
      <c r="AR863" s="28"/>
      <c r="AS863" s="28"/>
      <c r="AT863" s="28"/>
      <c r="AU863" s="28"/>
      <c r="AV863" s="28"/>
    </row>
    <row r="864" spans="16:48">
      <c r="P864" s="73"/>
      <c r="Q864" s="73"/>
      <c r="R864" s="73"/>
      <c r="S864" s="73"/>
      <c r="T864" s="73"/>
      <c r="AR864" s="28"/>
      <c r="AS864" s="28"/>
      <c r="AT864" s="28"/>
      <c r="AU864" s="28"/>
      <c r="AV864" s="28"/>
    </row>
    <row r="865" spans="16:48">
      <c r="P865" s="73"/>
      <c r="Q865" s="73"/>
      <c r="R865" s="73"/>
      <c r="S865" s="73"/>
      <c r="T865" s="73"/>
      <c r="AR865" s="28"/>
      <c r="AS865" s="28"/>
      <c r="AT865" s="28"/>
      <c r="AU865" s="28"/>
      <c r="AV865" s="28"/>
    </row>
    <row r="866" spans="16:48">
      <c r="P866" s="73"/>
      <c r="Q866" s="73"/>
      <c r="R866" s="73"/>
      <c r="S866" s="73"/>
      <c r="T866" s="73"/>
      <c r="AR866" s="28"/>
      <c r="AS866" s="28"/>
      <c r="AT866" s="28"/>
      <c r="AU866" s="28"/>
      <c r="AV866" s="28"/>
    </row>
    <row r="867" spans="16:48">
      <c r="P867" s="73"/>
      <c r="Q867" s="73"/>
      <c r="R867" s="73"/>
      <c r="S867" s="73"/>
      <c r="T867" s="73"/>
      <c r="AR867" s="28"/>
      <c r="AS867" s="28"/>
      <c r="AT867" s="28"/>
      <c r="AU867" s="28"/>
      <c r="AV867" s="28"/>
    </row>
    <row r="868" spans="16:48">
      <c r="P868" s="73"/>
      <c r="Q868" s="73"/>
      <c r="R868" s="73"/>
      <c r="S868" s="73"/>
      <c r="T868" s="73"/>
      <c r="AR868" s="28"/>
      <c r="AS868" s="28"/>
      <c r="AT868" s="28"/>
      <c r="AU868" s="28"/>
      <c r="AV868" s="28"/>
    </row>
    <row r="869" spans="16:48">
      <c r="P869" s="73"/>
      <c r="Q869" s="73"/>
      <c r="R869" s="73"/>
      <c r="S869" s="73"/>
      <c r="T869" s="73"/>
      <c r="AR869" s="28"/>
      <c r="AS869" s="28"/>
      <c r="AT869" s="28"/>
      <c r="AU869" s="28"/>
      <c r="AV869" s="28"/>
    </row>
    <row r="870" spans="16:48">
      <c r="P870" s="73"/>
      <c r="Q870" s="73"/>
      <c r="R870" s="73"/>
      <c r="S870" s="73"/>
      <c r="T870" s="73"/>
      <c r="AR870" s="28"/>
      <c r="AS870" s="28"/>
      <c r="AT870" s="28"/>
      <c r="AU870" s="28"/>
      <c r="AV870" s="28"/>
    </row>
    <row r="871" spans="16:48">
      <c r="P871" s="73"/>
      <c r="Q871" s="73"/>
      <c r="R871" s="73"/>
      <c r="S871" s="73"/>
      <c r="T871" s="73"/>
      <c r="AR871" s="28"/>
      <c r="AS871" s="28"/>
      <c r="AT871" s="28"/>
      <c r="AU871" s="28"/>
      <c r="AV871" s="28"/>
    </row>
    <row r="872" spans="16:48">
      <c r="P872" s="73"/>
      <c r="Q872" s="73"/>
      <c r="R872" s="73"/>
      <c r="S872" s="73"/>
      <c r="T872" s="73"/>
      <c r="AR872" s="28"/>
      <c r="AS872" s="28"/>
      <c r="AT872" s="28"/>
      <c r="AU872" s="28"/>
      <c r="AV872" s="28"/>
    </row>
    <row r="873" spans="16:48">
      <c r="P873" s="73"/>
      <c r="Q873" s="73"/>
      <c r="R873" s="73"/>
      <c r="S873" s="73"/>
      <c r="T873" s="73"/>
      <c r="AR873" s="28"/>
      <c r="AS873" s="28"/>
      <c r="AT873" s="28"/>
      <c r="AU873" s="28"/>
      <c r="AV873" s="28"/>
    </row>
    <row r="874" spans="16:48">
      <c r="P874" s="73"/>
      <c r="Q874" s="73"/>
      <c r="R874" s="73"/>
      <c r="S874" s="73"/>
      <c r="T874" s="73"/>
      <c r="AR874" s="28"/>
      <c r="AS874" s="28"/>
      <c r="AT874" s="28"/>
      <c r="AU874" s="28"/>
      <c r="AV874" s="28"/>
    </row>
    <row r="875" spans="16:48">
      <c r="P875" s="73"/>
      <c r="Q875" s="73"/>
      <c r="R875" s="73"/>
      <c r="S875" s="73"/>
      <c r="T875" s="73"/>
      <c r="AR875" s="28"/>
      <c r="AS875" s="28"/>
      <c r="AT875" s="28"/>
      <c r="AU875" s="28"/>
      <c r="AV875" s="28"/>
    </row>
    <row r="876" spans="16:48">
      <c r="P876" s="73"/>
      <c r="Q876" s="73"/>
      <c r="R876" s="73"/>
      <c r="S876" s="73"/>
      <c r="T876" s="73"/>
      <c r="AR876" s="28"/>
      <c r="AS876" s="28"/>
      <c r="AT876" s="28"/>
      <c r="AU876" s="28"/>
      <c r="AV876" s="28"/>
    </row>
    <row r="877" spans="16:48">
      <c r="P877" s="73"/>
      <c r="Q877" s="73"/>
      <c r="R877" s="73"/>
      <c r="S877" s="73"/>
      <c r="T877" s="73"/>
      <c r="AR877" s="28"/>
      <c r="AS877" s="28"/>
      <c r="AT877" s="28"/>
      <c r="AU877" s="28"/>
      <c r="AV877" s="28"/>
    </row>
    <row r="878" spans="16:48">
      <c r="P878" s="73"/>
      <c r="Q878" s="73"/>
      <c r="R878" s="73"/>
      <c r="S878" s="73"/>
      <c r="T878" s="73"/>
      <c r="AR878" s="28"/>
      <c r="AS878" s="28"/>
      <c r="AT878" s="28"/>
      <c r="AU878" s="28"/>
      <c r="AV878" s="28"/>
    </row>
    <row r="879" spans="16:48">
      <c r="P879" s="73"/>
      <c r="Q879" s="73"/>
      <c r="R879" s="73"/>
      <c r="S879" s="73"/>
      <c r="T879" s="73"/>
      <c r="AR879" s="28"/>
      <c r="AS879" s="28"/>
      <c r="AT879" s="28"/>
      <c r="AU879" s="28"/>
      <c r="AV879" s="28"/>
    </row>
    <row r="880" spans="16:48">
      <c r="P880" s="73"/>
      <c r="Q880" s="73"/>
      <c r="R880" s="73"/>
      <c r="S880" s="73"/>
      <c r="T880" s="73"/>
      <c r="AR880" s="28"/>
      <c r="AS880" s="28"/>
      <c r="AT880" s="28"/>
      <c r="AU880" s="28"/>
      <c r="AV880" s="28"/>
    </row>
    <row r="881" spans="16:48">
      <c r="P881" s="73"/>
      <c r="Q881" s="73"/>
      <c r="R881" s="73"/>
      <c r="S881" s="73"/>
      <c r="T881" s="73"/>
      <c r="AR881" s="28"/>
      <c r="AS881" s="28"/>
      <c r="AT881" s="28"/>
      <c r="AU881" s="28"/>
      <c r="AV881" s="28"/>
    </row>
    <row r="882" spans="16:48">
      <c r="P882" s="73"/>
      <c r="Q882" s="73"/>
      <c r="R882" s="73"/>
      <c r="S882" s="73"/>
      <c r="T882" s="73"/>
      <c r="AR882" s="28"/>
      <c r="AS882" s="28"/>
      <c r="AT882" s="28"/>
      <c r="AU882" s="28"/>
      <c r="AV882" s="28"/>
    </row>
    <row r="883" spans="16:48">
      <c r="P883" s="73"/>
      <c r="Q883" s="73"/>
      <c r="R883" s="73"/>
      <c r="S883" s="73"/>
      <c r="T883" s="73"/>
      <c r="AR883" s="28"/>
      <c r="AS883" s="28"/>
      <c r="AT883" s="28"/>
      <c r="AU883" s="28"/>
      <c r="AV883" s="28"/>
    </row>
    <row r="884" spans="16:48">
      <c r="P884" s="73"/>
      <c r="Q884" s="73"/>
      <c r="R884" s="73"/>
      <c r="S884" s="73"/>
      <c r="T884" s="73"/>
      <c r="AR884" s="28"/>
      <c r="AS884" s="28"/>
      <c r="AT884" s="28"/>
      <c r="AU884" s="28"/>
      <c r="AV884" s="28"/>
    </row>
    <row r="885" spans="16:48">
      <c r="P885" s="73"/>
      <c r="Q885" s="73"/>
      <c r="R885" s="73"/>
      <c r="S885" s="73"/>
      <c r="T885" s="73"/>
      <c r="AR885" s="28"/>
      <c r="AS885" s="28"/>
      <c r="AT885" s="28"/>
      <c r="AU885" s="28"/>
      <c r="AV885" s="28"/>
    </row>
    <row r="886" spans="16:48">
      <c r="P886" s="73"/>
      <c r="Q886" s="73"/>
      <c r="R886" s="73"/>
      <c r="S886" s="73"/>
      <c r="T886" s="73"/>
      <c r="AR886" s="28"/>
      <c r="AS886" s="28"/>
      <c r="AT886" s="28"/>
      <c r="AU886" s="28"/>
      <c r="AV886" s="28"/>
    </row>
    <row r="887" spans="16:48">
      <c r="P887" s="73"/>
      <c r="Q887" s="73"/>
      <c r="R887" s="73"/>
      <c r="S887" s="73"/>
      <c r="T887" s="73"/>
      <c r="AR887" s="28"/>
      <c r="AS887" s="28"/>
      <c r="AT887" s="28"/>
      <c r="AU887" s="28"/>
      <c r="AV887" s="28"/>
    </row>
    <row r="888" spans="16:48">
      <c r="P888" s="73"/>
      <c r="Q888" s="73"/>
      <c r="R888" s="73"/>
      <c r="S888" s="73"/>
      <c r="T888" s="73"/>
      <c r="AR888" s="28"/>
      <c r="AS888" s="28"/>
      <c r="AT888" s="28"/>
      <c r="AU888" s="28"/>
      <c r="AV888" s="28"/>
    </row>
    <row r="889" spans="16:48">
      <c r="P889" s="73"/>
      <c r="Q889" s="73"/>
      <c r="R889" s="73"/>
      <c r="S889" s="73"/>
      <c r="T889" s="73"/>
      <c r="AR889" s="28"/>
      <c r="AS889" s="28"/>
      <c r="AT889" s="28"/>
      <c r="AU889" s="28"/>
      <c r="AV889" s="28"/>
    </row>
    <row r="890" spans="16:48">
      <c r="P890" s="73"/>
      <c r="Q890" s="73"/>
      <c r="R890" s="73"/>
      <c r="S890" s="73"/>
      <c r="T890" s="73"/>
      <c r="AR890" s="28"/>
      <c r="AS890" s="28"/>
      <c r="AT890" s="28"/>
      <c r="AU890" s="28"/>
      <c r="AV890" s="28"/>
    </row>
    <row r="891" spans="16:48">
      <c r="P891" s="73"/>
      <c r="Q891" s="73"/>
      <c r="R891" s="73"/>
      <c r="S891" s="73"/>
      <c r="T891" s="73"/>
      <c r="AR891" s="28"/>
      <c r="AS891" s="28"/>
      <c r="AT891" s="28"/>
      <c r="AU891" s="28"/>
      <c r="AV891" s="28"/>
    </row>
    <row r="892" spans="16:48">
      <c r="P892" s="73"/>
      <c r="Q892" s="73"/>
      <c r="R892" s="73"/>
      <c r="S892" s="73"/>
      <c r="T892" s="73"/>
      <c r="AR892" s="28"/>
      <c r="AS892" s="28"/>
      <c r="AT892" s="28"/>
      <c r="AU892" s="28"/>
      <c r="AV892" s="28"/>
    </row>
    <row r="893" spans="16:48">
      <c r="P893" s="73"/>
      <c r="Q893" s="73"/>
      <c r="R893" s="73"/>
      <c r="S893" s="73"/>
      <c r="T893" s="73"/>
      <c r="AR893" s="28"/>
      <c r="AS893" s="28"/>
      <c r="AT893" s="28"/>
      <c r="AU893" s="28"/>
      <c r="AV893" s="28"/>
    </row>
    <row r="894" spans="16:48">
      <c r="P894" s="73"/>
      <c r="Q894" s="73"/>
      <c r="R894" s="73"/>
      <c r="S894" s="73"/>
      <c r="T894" s="73"/>
      <c r="AR894" s="28"/>
      <c r="AS894" s="28"/>
      <c r="AT894" s="28"/>
      <c r="AU894" s="28"/>
      <c r="AV894" s="28"/>
    </row>
    <row r="895" spans="16:48">
      <c r="P895" s="73"/>
      <c r="Q895" s="73"/>
      <c r="R895" s="73"/>
      <c r="S895" s="73"/>
      <c r="T895" s="73"/>
      <c r="AR895" s="28"/>
      <c r="AS895" s="28"/>
      <c r="AT895" s="28"/>
      <c r="AU895" s="28"/>
      <c r="AV895" s="28"/>
    </row>
    <row r="896" spans="16:48">
      <c r="P896" s="73"/>
      <c r="Q896" s="73"/>
      <c r="R896" s="73"/>
      <c r="S896" s="73"/>
      <c r="T896" s="73"/>
      <c r="AR896" s="28"/>
      <c r="AS896" s="28"/>
      <c r="AT896" s="28"/>
      <c r="AU896" s="28"/>
      <c r="AV896" s="28"/>
    </row>
    <row r="897" spans="16:48">
      <c r="P897" s="73"/>
      <c r="Q897" s="73"/>
      <c r="R897" s="73"/>
      <c r="S897" s="73"/>
      <c r="T897" s="73"/>
      <c r="AR897" s="28"/>
      <c r="AS897" s="28"/>
      <c r="AT897" s="28"/>
      <c r="AU897" s="28"/>
      <c r="AV897" s="28"/>
    </row>
    <row r="898" spans="16:48">
      <c r="P898" s="73"/>
      <c r="Q898" s="73"/>
      <c r="R898" s="73"/>
      <c r="S898" s="73"/>
      <c r="T898" s="73"/>
      <c r="AR898" s="28"/>
      <c r="AS898" s="28"/>
      <c r="AT898" s="28"/>
      <c r="AU898" s="28"/>
      <c r="AV898" s="28"/>
    </row>
    <row r="899" spans="16:48">
      <c r="P899" s="73"/>
      <c r="Q899" s="73"/>
      <c r="R899" s="73"/>
      <c r="S899" s="73"/>
      <c r="T899" s="73"/>
      <c r="AR899" s="28"/>
      <c r="AS899" s="28"/>
      <c r="AT899" s="28"/>
      <c r="AU899" s="28"/>
      <c r="AV899" s="28"/>
    </row>
    <row r="900" spans="16:48">
      <c r="P900" s="73"/>
      <c r="Q900" s="73"/>
      <c r="R900" s="73"/>
      <c r="S900" s="73"/>
      <c r="T900" s="73"/>
      <c r="AR900" s="28"/>
      <c r="AS900" s="28"/>
      <c r="AT900" s="28"/>
      <c r="AU900" s="28"/>
      <c r="AV900" s="28"/>
    </row>
    <row r="901" spans="16:48">
      <c r="P901" s="73"/>
      <c r="Q901" s="73"/>
      <c r="R901" s="73"/>
      <c r="S901" s="73"/>
      <c r="T901" s="73"/>
      <c r="AR901" s="28"/>
      <c r="AS901" s="28"/>
      <c r="AT901" s="28"/>
      <c r="AU901" s="28"/>
      <c r="AV901" s="28"/>
    </row>
    <row r="902" spans="16:48">
      <c r="P902" s="73"/>
      <c r="Q902" s="73"/>
      <c r="R902" s="73"/>
      <c r="S902" s="73"/>
      <c r="T902" s="73"/>
      <c r="AR902" s="28"/>
      <c r="AS902" s="28"/>
      <c r="AT902" s="28"/>
      <c r="AU902" s="28"/>
      <c r="AV902" s="28"/>
    </row>
    <row r="903" spans="16:48">
      <c r="P903" s="73"/>
      <c r="Q903" s="73"/>
      <c r="R903" s="73"/>
      <c r="S903" s="73"/>
      <c r="T903" s="73"/>
      <c r="AR903" s="28"/>
      <c r="AS903" s="28"/>
      <c r="AT903" s="28"/>
      <c r="AU903" s="28"/>
      <c r="AV903" s="28"/>
    </row>
    <row r="904" spans="16:48">
      <c r="P904" s="73"/>
      <c r="Q904" s="73"/>
      <c r="R904" s="73"/>
      <c r="S904" s="73"/>
      <c r="T904" s="73"/>
      <c r="AR904" s="28"/>
      <c r="AS904" s="28"/>
      <c r="AT904" s="28"/>
      <c r="AU904" s="28"/>
      <c r="AV904" s="28"/>
    </row>
    <row r="905" spans="16:48">
      <c r="P905" s="73"/>
      <c r="Q905" s="73"/>
      <c r="R905" s="73"/>
      <c r="S905" s="73"/>
      <c r="T905" s="73"/>
      <c r="AR905" s="28"/>
      <c r="AS905" s="28"/>
      <c r="AT905" s="28"/>
      <c r="AU905" s="28"/>
      <c r="AV905" s="28"/>
    </row>
    <row r="906" spans="16:48">
      <c r="P906" s="73"/>
      <c r="Q906" s="73"/>
      <c r="R906" s="73"/>
      <c r="S906" s="73"/>
      <c r="T906" s="73"/>
      <c r="AR906" s="28"/>
      <c r="AS906" s="28"/>
      <c r="AT906" s="28"/>
      <c r="AU906" s="28"/>
      <c r="AV906" s="28"/>
    </row>
    <row r="907" spans="16:48">
      <c r="P907" s="73"/>
      <c r="Q907" s="73"/>
      <c r="R907" s="73"/>
      <c r="S907" s="73"/>
      <c r="T907" s="73"/>
      <c r="AR907" s="28"/>
      <c r="AS907" s="28"/>
      <c r="AT907" s="28"/>
      <c r="AU907" s="28"/>
      <c r="AV907" s="28"/>
    </row>
    <row r="908" spans="16:48">
      <c r="P908" s="73"/>
      <c r="Q908" s="73"/>
      <c r="R908" s="73"/>
      <c r="S908" s="73"/>
      <c r="T908" s="73"/>
      <c r="AR908" s="28"/>
      <c r="AS908" s="28"/>
      <c r="AT908" s="28"/>
      <c r="AU908" s="28"/>
      <c r="AV908" s="28"/>
    </row>
    <row r="909" spans="16:48">
      <c r="P909" s="73"/>
      <c r="Q909" s="73"/>
      <c r="R909" s="73"/>
      <c r="S909" s="73"/>
      <c r="T909" s="73"/>
      <c r="AR909" s="28"/>
      <c r="AS909" s="28"/>
      <c r="AT909" s="28"/>
      <c r="AU909" s="28"/>
      <c r="AV909" s="28"/>
    </row>
    <row r="910" spans="16:48">
      <c r="P910" s="73"/>
      <c r="Q910" s="73"/>
      <c r="R910" s="73"/>
      <c r="S910" s="73"/>
      <c r="T910" s="73"/>
      <c r="AR910" s="28"/>
      <c r="AS910" s="28"/>
      <c r="AT910" s="28"/>
      <c r="AU910" s="28"/>
      <c r="AV910" s="28"/>
    </row>
    <row r="911" spans="16:48">
      <c r="P911" s="73"/>
      <c r="Q911" s="73"/>
      <c r="R911" s="73"/>
      <c r="S911" s="73"/>
      <c r="T911" s="73"/>
      <c r="AR911" s="28"/>
      <c r="AS911" s="28"/>
      <c r="AT911" s="28"/>
      <c r="AU911" s="28"/>
      <c r="AV911" s="28"/>
    </row>
    <row r="912" spans="16:48">
      <c r="P912" s="73"/>
      <c r="Q912" s="73"/>
      <c r="R912" s="73"/>
      <c r="S912" s="73"/>
      <c r="T912" s="73"/>
      <c r="AR912" s="28"/>
      <c r="AS912" s="28"/>
      <c r="AT912" s="28"/>
      <c r="AU912" s="28"/>
      <c r="AV912" s="28"/>
    </row>
    <row r="913" spans="16:48">
      <c r="P913" s="73"/>
      <c r="Q913" s="73"/>
      <c r="R913" s="73"/>
      <c r="S913" s="73"/>
      <c r="T913" s="73"/>
      <c r="AR913" s="28"/>
      <c r="AS913" s="28"/>
      <c r="AT913" s="28"/>
      <c r="AU913" s="28"/>
      <c r="AV913" s="28"/>
    </row>
    <row r="914" spans="16:48">
      <c r="P914" s="73"/>
      <c r="Q914" s="73"/>
      <c r="R914" s="73"/>
      <c r="S914" s="73"/>
      <c r="T914" s="73"/>
      <c r="AR914" s="28"/>
      <c r="AS914" s="28"/>
      <c r="AT914" s="28"/>
      <c r="AU914" s="28"/>
      <c r="AV914" s="28"/>
    </row>
    <row r="915" spans="16:48">
      <c r="P915" s="73"/>
      <c r="Q915" s="73"/>
      <c r="R915" s="73"/>
      <c r="S915" s="73"/>
      <c r="T915" s="73"/>
      <c r="AR915" s="28"/>
      <c r="AS915" s="28"/>
      <c r="AT915" s="28"/>
      <c r="AU915" s="28"/>
      <c r="AV915" s="28"/>
    </row>
    <row r="916" spans="16:48">
      <c r="P916" s="73"/>
      <c r="Q916" s="73"/>
      <c r="R916" s="73"/>
      <c r="S916" s="73"/>
      <c r="T916" s="73"/>
      <c r="AR916" s="28"/>
      <c r="AS916" s="28"/>
      <c r="AT916" s="28"/>
      <c r="AU916" s="28"/>
      <c r="AV916" s="28"/>
    </row>
    <row r="917" spans="16:48">
      <c r="P917" s="73"/>
      <c r="Q917" s="73"/>
      <c r="R917" s="73"/>
      <c r="S917" s="73"/>
      <c r="T917" s="73"/>
      <c r="AR917" s="28"/>
      <c r="AS917" s="28"/>
      <c r="AT917" s="28"/>
      <c r="AU917" s="28"/>
      <c r="AV917" s="28"/>
    </row>
    <row r="918" spans="16:48">
      <c r="P918" s="73"/>
      <c r="Q918" s="73"/>
      <c r="R918" s="73"/>
      <c r="S918" s="73"/>
      <c r="T918" s="73"/>
      <c r="AR918" s="28"/>
      <c r="AS918" s="28"/>
      <c r="AT918" s="28"/>
      <c r="AU918" s="28"/>
      <c r="AV918" s="28"/>
    </row>
    <row r="919" spans="16:48">
      <c r="P919" s="73"/>
      <c r="Q919" s="73"/>
      <c r="R919" s="73"/>
      <c r="S919" s="73"/>
      <c r="T919" s="73"/>
      <c r="AR919" s="28"/>
      <c r="AS919" s="28"/>
      <c r="AT919" s="28"/>
      <c r="AU919" s="28"/>
      <c r="AV919" s="28"/>
    </row>
    <row r="920" spans="16:48">
      <c r="P920" s="73"/>
      <c r="Q920" s="73"/>
      <c r="R920" s="73"/>
      <c r="S920" s="73"/>
      <c r="T920" s="73"/>
      <c r="AR920" s="28"/>
      <c r="AS920" s="28"/>
      <c r="AT920" s="28"/>
      <c r="AU920" s="28"/>
      <c r="AV920" s="28"/>
    </row>
    <row r="921" spans="16:48">
      <c r="P921" s="73"/>
      <c r="Q921" s="73"/>
      <c r="R921" s="73"/>
      <c r="S921" s="73"/>
      <c r="T921" s="73"/>
      <c r="AR921" s="28"/>
      <c r="AS921" s="28"/>
      <c r="AT921" s="28"/>
      <c r="AU921" s="28"/>
      <c r="AV921" s="28"/>
    </row>
    <row r="922" spans="16:48">
      <c r="P922" s="73"/>
      <c r="Q922" s="73"/>
      <c r="R922" s="73"/>
      <c r="S922" s="73"/>
      <c r="T922" s="73"/>
      <c r="AR922" s="28"/>
      <c r="AS922" s="28"/>
      <c r="AT922" s="28"/>
      <c r="AU922" s="28"/>
      <c r="AV922" s="28"/>
    </row>
    <row r="923" spans="16:48">
      <c r="P923" s="73"/>
      <c r="Q923" s="73"/>
      <c r="R923" s="73"/>
      <c r="S923" s="73"/>
      <c r="T923" s="73"/>
      <c r="AR923" s="28"/>
      <c r="AS923" s="28"/>
      <c r="AT923" s="28"/>
      <c r="AU923" s="28"/>
      <c r="AV923" s="28"/>
    </row>
    <row r="924" spans="16:48">
      <c r="P924" s="73"/>
      <c r="Q924" s="73"/>
      <c r="R924" s="73"/>
      <c r="S924" s="73"/>
      <c r="T924" s="73"/>
      <c r="AR924" s="28"/>
      <c r="AS924" s="28"/>
      <c r="AT924" s="28"/>
      <c r="AU924" s="28"/>
      <c r="AV924" s="28"/>
    </row>
    <row r="925" spans="16:48">
      <c r="P925" s="73"/>
      <c r="Q925" s="73"/>
      <c r="R925" s="73"/>
      <c r="S925" s="73"/>
      <c r="T925" s="73"/>
      <c r="AR925" s="28"/>
      <c r="AS925" s="28"/>
      <c r="AT925" s="28"/>
      <c r="AU925" s="28"/>
      <c r="AV925" s="28"/>
    </row>
    <row r="926" spans="16:48">
      <c r="P926" s="73"/>
      <c r="Q926" s="73"/>
      <c r="R926" s="73"/>
      <c r="S926" s="73"/>
      <c r="T926" s="73"/>
      <c r="AR926" s="28"/>
      <c r="AS926" s="28"/>
      <c r="AT926" s="28"/>
      <c r="AU926" s="28"/>
      <c r="AV926" s="28"/>
    </row>
    <row r="927" spans="16:48">
      <c r="P927" s="73"/>
      <c r="Q927" s="73"/>
      <c r="R927" s="73"/>
      <c r="S927" s="73"/>
      <c r="T927" s="73"/>
      <c r="AR927" s="28"/>
      <c r="AS927" s="28"/>
      <c r="AT927" s="28"/>
      <c r="AU927" s="28"/>
      <c r="AV927" s="28"/>
    </row>
    <row r="928" spans="16:48">
      <c r="P928" s="73"/>
      <c r="Q928" s="73"/>
      <c r="R928" s="73"/>
      <c r="S928" s="73"/>
      <c r="T928" s="73"/>
      <c r="AR928" s="28"/>
      <c r="AS928" s="28"/>
      <c r="AT928" s="28"/>
      <c r="AU928" s="28"/>
      <c r="AV928" s="28"/>
    </row>
    <row r="929" spans="16:48">
      <c r="P929" s="73"/>
      <c r="Q929" s="73"/>
      <c r="R929" s="73"/>
      <c r="S929" s="73"/>
      <c r="T929" s="73"/>
      <c r="AR929" s="28"/>
      <c r="AS929" s="28"/>
      <c r="AT929" s="28"/>
      <c r="AU929" s="28"/>
      <c r="AV929" s="28"/>
    </row>
    <row r="930" spans="16:48">
      <c r="P930" s="73"/>
      <c r="Q930" s="73"/>
      <c r="R930" s="73"/>
      <c r="S930" s="73"/>
      <c r="T930" s="73"/>
      <c r="AR930" s="28"/>
      <c r="AS930" s="28"/>
      <c r="AT930" s="28"/>
      <c r="AU930" s="28"/>
      <c r="AV930" s="28"/>
    </row>
    <row r="931" spans="16:48">
      <c r="P931" s="73"/>
      <c r="Q931" s="73"/>
      <c r="R931" s="73"/>
      <c r="S931" s="73"/>
      <c r="T931" s="73"/>
      <c r="AR931" s="28"/>
      <c r="AS931" s="28"/>
      <c r="AT931" s="28"/>
      <c r="AU931" s="28"/>
      <c r="AV931" s="28"/>
    </row>
    <row r="932" spans="16:48">
      <c r="P932" s="73"/>
      <c r="Q932" s="73"/>
      <c r="R932" s="73"/>
      <c r="S932" s="73"/>
      <c r="T932" s="73"/>
      <c r="AR932" s="28"/>
      <c r="AS932" s="28"/>
      <c r="AT932" s="28"/>
      <c r="AU932" s="28"/>
      <c r="AV932" s="28"/>
    </row>
    <row r="933" spans="16:48">
      <c r="P933" s="73"/>
      <c r="Q933" s="73"/>
      <c r="R933" s="73"/>
      <c r="S933" s="73"/>
      <c r="T933" s="73"/>
      <c r="AR933" s="28"/>
      <c r="AS933" s="28"/>
      <c r="AT933" s="28"/>
      <c r="AU933" s="28"/>
      <c r="AV933" s="28"/>
    </row>
    <row r="934" spans="16:48">
      <c r="P934" s="73"/>
      <c r="Q934" s="73"/>
      <c r="R934" s="73"/>
      <c r="S934" s="73"/>
      <c r="T934" s="73"/>
      <c r="AR934" s="28"/>
      <c r="AS934" s="28"/>
      <c r="AT934" s="28"/>
      <c r="AU934" s="28"/>
      <c r="AV934" s="28"/>
    </row>
    <row r="935" spans="16:48">
      <c r="P935" s="73"/>
      <c r="Q935" s="73"/>
      <c r="R935" s="73"/>
      <c r="S935" s="73"/>
      <c r="T935" s="73"/>
      <c r="AR935" s="28"/>
      <c r="AS935" s="28"/>
      <c r="AT935" s="28"/>
      <c r="AU935" s="28"/>
      <c r="AV935" s="28"/>
    </row>
    <row r="936" spans="16:48">
      <c r="P936" s="73"/>
      <c r="Q936" s="73"/>
      <c r="R936" s="73"/>
      <c r="S936" s="73"/>
      <c r="T936" s="73"/>
      <c r="AR936" s="28"/>
      <c r="AS936" s="28"/>
      <c r="AT936" s="28"/>
      <c r="AU936" s="28"/>
      <c r="AV936" s="28"/>
    </row>
    <row r="937" spans="16:48">
      <c r="P937" s="73"/>
      <c r="Q937" s="73"/>
      <c r="R937" s="73"/>
      <c r="S937" s="73"/>
      <c r="T937" s="73"/>
      <c r="AR937" s="28"/>
      <c r="AS937" s="28"/>
      <c r="AT937" s="28"/>
      <c r="AU937" s="28"/>
      <c r="AV937" s="28"/>
    </row>
    <row r="938" spans="16:48">
      <c r="P938" s="73"/>
      <c r="Q938" s="73"/>
      <c r="R938" s="73"/>
      <c r="S938" s="73"/>
      <c r="T938" s="73"/>
      <c r="AR938" s="28"/>
      <c r="AS938" s="28"/>
      <c r="AT938" s="28"/>
      <c r="AU938" s="28"/>
      <c r="AV938" s="28"/>
    </row>
    <row r="939" spans="16:48">
      <c r="P939" s="73"/>
      <c r="Q939" s="73"/>
      <c r="R939" s="73"/>
      <c r="S939" s="73"/>
      <c r="T939" s="73"/>
      <c r="AR939" s="28"/>
      <c r="AS939" s="28"/>
      <c r="AT939" s="28"/>
      <c r="AU939" s="28"/>
      <c r="AV939" s="28"/>
    </row>
    <row r="940" spans="16:48">
      <c r="P940" s="73"/>
      <c r="Q940" s="73"/>
      <c r="R940" s="73"/>
      <c r="S940" s="73"/>
      <c r="T940" s="73"/>
      <c r="AR940" s="28"/>
      <c r="AS940" s="28"/>
      <c r="AT940" s="28"/>
      <c r="AU940" s="28"/>
      <c r="AV940" s="28"/>
    </row>
    <row r="941" spans="16:48">
      <c r="P941" s="73"/>
      <c r="Q941" s="73"/>
      <c r="R941" s="73"/>
      <c r="S941" s="73"/>
      <c r="T941" s="73"/>
      <c r="AR941" s="28"/>
      <c r="AS941" s="28"/>
      <c r="AT941" s="28"/>
      <c r="AU941" s="28"/>
      <c r="AV941" s="28"/>
    </row>
    <row r="942" spans="16:48">
      <c r="P942" s="73"/>
      <c r="Q942" s="73"/>
      <c r="R942" s="73"/>
      <c r="S942" s="73"/>
      <c r="T942" s="73"/>
      <c r="AR942" s="28"/>
      <c r="AS942" s="28"/>
      <c r="AT942" s="28"/>
      <c r="AU942" s="28"/>
      <c r="AV942" s="28"/>
    </row>
    <row r="943" spans="16:48">
      <c r="P943" s="73"/>
      <c r="Q943" s="73"/>
      <c r="R943" s="73"/>
      <c r="S943" s="73"/>
      <c r="T943" s="73"/>
      <c r="AR943" s="28"/>
      <c r="AS943" s="28"/>
      <c r="AT943" s="28"/>
      <c r="AU943" s="28"/>
      <c r="AV943" s="28"/>
    </row>
    <row r="944" spans="16:48">
      <c r="P944" s="73"/>
      <c r="Q944" s="73"/>
      <c r="R944" s="73"/>
      <c r="S944" s="73"/>
      <c r="T944" s="73"/>
      <c r="AR944" s="28"/>
      <c r="AS944" s="28"/>
      <c r="AT944" s="28"/>
      <c r="AU944" s="28"/>
      <c r="AV944" s="28"/>
    </row>
    <row r="945" spans="16:48">
      <c r="P945" s="73"/>
      <c r="Q945" s="73"/>
      <c r="R945" s="73"/>
      <c r="S945" s="73"/>
      <c r="T945" s="73"/>
      <c r="AR945" s="28"/>
      <c r="AS945" s="28"/>
      <c r="AT945" s="28"/>
      <c r="AU945" s="28"/>
      <c r="AV945" s="28"/>
    </row>
    <row r="946" spans="16:48">
      <c r="P946" s="73"/>
      <c r="Q946" s="73"/>
      <c r="R946" s="73"/>
      <c r="S946" s="73"/>
      <c r="T946" s="73"/>
      <c r="AR946" s="28"/>
      <c r="AS946" s="28"/>
      <c r="AT946" s="28"/>
      <c r="AU946" s="28"/>
      <c r="AV946" s="28"/>
    </row>
    <row r="947" spans="16:48">
      <c r="P947" s="73"/>
      <c r="Q947" s="73"/>
      <c r="R947" s="73"/>
      <c r="S947" s="73"/>
      <c r="T947" s="73"/>
      <c r="AR947" s="28"/>
      <c r="AS947" s="28"/>
      <c r="AT947" s="28"/>
      <c r="AU947" s="28"/>
      <c r="AV947" s="28"/>
    </row>
    <row r="948" spans="16:48">
      <c r="P948" s="73"/>
      <c r="Q948" s="73"/>
      <c r="R948" s="73"/>
      <c r="S948" s="73"/>
      <c r="T948" s="73"/>
      <c r="AR948" s="28"/>
      <c r="AS948" s="28"/>
      <c r="AT948" s="28"/>
      <c r="AU948" s="28"/>
      <c r="AV948" s="28"/>
    </row>
    <row r="949" spans="16:48">
      <c r="P949" s="73"/>
      <c r="Q949" s="73"/>
      <c r="R949" s="73"/>
      <c r="S949" s="73"/>
      <c r="T949" s="73"/>
      <c r="AR949" s="28"/>
      <c r="AS949" s="28"/>
      <c r="AT949" s="28"/>
      <c r="AU949" s="28"/>
      <c r="AV949" s="28"/>
    </row>
    <row r="950" spans="16:48">
      <c r="P950" s="73"/>
      <c r="Q950" s="73"/>
      <c r="R950" s="73"/>
      <c r="S950" s="73"/>
      <c r="T950" s="73"/>
      <c r="AR950" s="28"/>
      <c r="AS950" s="28"/>
      <c r="AT950" s="28"/>
      <c r="AU950" s="28"/>
      <c r="AV950" s="28"/>
    </row>
    <row r="951" spans="16:48">
      <c r="P951" s="73"/>
      <c r="Q951" s="73"/>
      <c r="R951" s="73"/>
      <c r="S951" s="73"/>
      <c r="T951" s="73"/>
      <c r="AR951" s="28"/>
      <c r="AS951" s="28"/>
      <c r="AT951" s="28"/>
      <c r="AU951" s="28"/>
      <c r="AV951" s="28"/>
    </row>
    <row r="952" spans="16:48">
      <c r="P952" s="73"/>
      <c r="Q952" s="73"/>
      <c r="R952" s="73"/>
      <c r="S952" s="73"/>
      <c r="T952" s="73"/>
      <c r="AR952" s="28"/>
      <c r="AS952" s="28"/>
      <c r="AT952" s="28"/>
      <c r="AU952" s="28"/>
      <c r="AV952" s="28"/>
    </row>
    <row r="953" spans="16:48">
      <c r="P953" s="73"/>
      <c r="Q953" s="73"/>
      <c r="R953" s="73"/>
      <c r="S953" s="73"/>
      <c r="T953" s="73"/>
      <c r="AR953" s="28"/>
      <c r="AS953" s="28"/>
      <c r="AT953" s="28"/>
      <c r="AU953" s="28"/>
      <c r="AV953" s="28"/>
    </row>
    <row r="954" spans="16:48">
      <c r="P954" s="73"/>
      <c r="Q954" s="73"/>
      <c r="R954" s="73"/>
      <c r="S954" s="73"/>
      <c r="T954" s="73"/>
      <c r="AR954" s="28"/>
      <c r="AS954" s="28"/>
      <c r="AT954" s="28"/>
      <c r="AU954" s="28"/>
      <c r="AV954" s="28"/>
    </row>
    <row r="955" spans="16:48">
      <c r="P955" s="73"/>
      <c r="Q955" s="73"/>
      <c r="R955" s="73"/>
      <c r="S955" s="73"/>
      <c r="T955" s="73"/>
      <c r="AR955" s="28"/>
      <c r="AS955" s="28"/>
      <c r="AT955" s="28"/>
      <c r="AU955" s="28"/>
      <c r="AV955" s="28"/>
    </row>
    <row r="956" spans="16:48">
      <c r="P956" s="73"/>
      <c r="Q956" s="73"/>
      <c r="R956" s="73"/>
      <c r="S956" s="73"/>
      <c r="T956" s="73"/>
      <c r="AR956" s="28"/>
      <c r="AS956" s="28"/>
      <c r="AT956" s="28"/>
      <c r="AU956" s="28"/>
      <c r="AV956" s="28"/>
    </row>
    <row r="957" spans="16:48">
      <c r="P957" s="73"/>
      <c r="Q957" s="73"/>
      <c r="R957" s="73"/>
      <c r="S957" s="73"/>
      <c r="T957" s="73"/>
      <c r="AR957" s="28"/>
      <c r="AS957" s="28"/>
      <c r="AT957" s="28"/>
      <c r="AU957" s="28"/>
      <c r="AV957" s="28"/>
    </row>
    <row r="958" spans="16:48">
      <c r="P958" s="73"/>
      <c r="Q958" s="73"/>
      <c r="R958" s="73"/>
      <c r="S958" s="73"/>
      <c r="T958" s="73"/>
      <c r="AR958" s="28"/>
      <c r="AS958" s="28"/>
      <c r="AT958" s="28"/>
      <c r="AU958" s="28"/>
      <c r="AV958" s="28"/>
    </row>
    <row r="959" spans="16:48">
      <c r="P959" s="73"/>
      <c r="Q959" s="73"/>
      <c r="R959" s="73"/>
      <c r="S959" s="73"/>
      <c r="T959" s="73"/>
      <c r="AR959" s="28"/>
      <c r="AS959" s="28"/>
      <c r="AT959" s="28"/>
      <c r="AU959" s="28"/>
      <c r="AV959" s="28"/>
    </row>
    <row r="960" spans="16:48">
      <c r="P960" s="73"/>
      <c r="Q960" s="73"/>
      <c r="R960" s="73"/>
      <c r="S960" s="73"/>
      <c r="T960" s="73"/>
      <c r="AR960" s="28"/>
      <c r="AS960" s="28"/>
      <c r="AT960" s="28"/>
      <c r="AU960" s="28"/>
      <c r="AV960" s="28"/>
    </row>
    <row r="961" spans="16:48">
      <c r="P961" s="73"/>
      <c r="Q961" s="73"/>
      <c r="R961" s="73"/>
      <c r="S961" s="73"/>
      <c r="T961" s="73"/>
      <c r="AR961" s="28"/>
      <c r="AS961" s="28"/>
      <c r="AT961" s="28"/>
      <c r="AU961" s="28"/>
      <c r="AV961" s="28"/>
    </row>
    <row r="962" spans="16:48">
      <c r="P962" s="73"/>
      <c r="Q962" s="73"/>
      <c r="R962" s="73"/>
      <c r="S962" s="73"/>
      <c r="T962" s="73"/>
      <c r="AR962" s="28"/>
      <c r="AS962" s="28"/>
      <c r="AT962" s="28"/>
      <c r="AU962" s="28"/>
      <c r="AV962" s="28"/>
    </row>
    <row r="963" spans="16:48">
      <c r="P963" s="73"/>
      <c r="Q963" s="73"/>
      <c r="R963" s="73"/>
      <c r="S963" s="73"/>
      <c r="T963" s="73"/>
      <c r="AR963" s="28"/>
      <c r="AS963" s="28"/>
      <c r="AT963" s="28"/>
      <c r="AU963" s="28"/>
      <c r="AV963" s="28"/>
    </row>
    <row r="964" spans="16:48">
      <c r="P964" s="73"/>
      <c r="Q964" s="73"/>
      <c r="R964" s="73"/>
      <c r="S964" s="73"/>
      <c r="T964" s="73"/>
      <c r="AR964" s="28"/>
      <c r="AS964" s="28"/>
      <c r="AT964" s="28"/>
      <c r="AU964" s="28"/>
      <c r="AV964" s="28"/>
    </row>
    <row r="965" spans="16:48">
      <c r="P965" s="73"/>
      <c r="Q965" s="73"/>
      <c r="R965" s="73"/>
      <c r="S965" s="73"/>
      <c r="T965" s="73"/>
      <c r="AR965" s="28"/>
      <c r="AS965" s="28"/>
      <c r="AT965" s="28"/>
      <c r="AU965" s="28"/>
      <c r="AV965" s="28"/>
    </row>
    <row r="966" spans="16:48">
      <c r="P966" s="73"/>
      <c r="Q966" s="73"/>
      <c r="R966" s="73"/>
      <c r="S966" s="73"/>
      <c r="T966" s="73"/>
      <c r="AR966" s="28"/>
      <c r="AS966" s="28"/>
      <c r="AT966" s="28"/>
      <c r="AU966" s="28"/>
      <c r="AV966" s="28"/>
    </row>
    <row r="967" spans="16:48">
      <c r="P967" s="73"/>
      <c r="Q967" s="73"/>
      <c r="R967" s="73"/>
      <c r="S967" s="73"/>
      <c r="T967" s="73"/>
      <c r="AR967" s="28"/>
      <c r="AS967" s="28"/>
      <c r="AT967" s="28"/>
      <c r="AU967" s="28"/>
      <c r="AV967" s="28"/>
    </row>
    <row r="968" spans="16:48">
      <c r="P968" s="73"/>
      <c r="Q968" s="73"/>
      <c r="R968" s="73"/>
      <c r="S968" s="73"/>
      <c r="T968" s="73"/>
      <c r="AR968" s="28"/>
      <c r="AS968" s="28"/>
      <c r="AT968" s="28"/>
      <c r="AU968" s="28"/>
      <c r="AV968" s="28"/>
    </row>
    <row r="969" spans="16:48">
      <c r="P969" s="73"/>
      <c r="Q969" s="73"/>
      <c r="R969" s="73"/>
      <c r="S969" s="73"/>
      <c r="T969" s="73"/>
      <c r="AR969" s="28"/>
      <c r="AS969" s="28"/>
      <c r="AT969" s="28"/>
      <c r="AU969" s="28"/>
      <c r="AV969" s="28"/>
    </row>
    <row r="970" spans="16:48">
      <c r="P970" s="73"/>
      <c r="Q970" s="73"/>
      <c r="R970" s="73"/>
      <c r="S970" s="73"/>
      <c r="T970" s="73"/>
      <c r="AR970" s="28"/>
      <c r="AS970" s="28"/>
      <c r="AT970" s="28"/>
      <c r="AU970" s="28"/>
      <c r="AV970" s="28"/>
    </row>
    <row r="971" spans="16:48">
      <c r="P971" s="73"/>
      <c r="Q971" s="73"/>
      <c r="R971" s="73"/>
      <c r="S971" s="73"/>
      <c r="T971" s="73"/>
      <c r="AR971" s="28"/>
      <c r="AS971" s="28"/>
      <c r="AT971" s="28"/>
      <c r="AU971" s="28"/>
      <c r="AV971" s="28"/>
    </row>
    <row r="972" spans="16:48">
      <c r="P972" s="73"/>
      <c r="Q972" s="73"/>
      <c r="R972" s="73"/>
      <c r="S972" s="73"/>
      <c r="T972" s="73"/>
      <c r="AR972" s="28"/>
      <c r="AS972" s="28"/>
      <c r="AT972" s="28"/>
      <c r="AU972" s="28"/>
      <c r="AV972" s="28"/>
    </row>
    <row r="973" spans="16:48">
      <c r="P973" s="73"/>
      <c r="Q973" s="73"/>
      <c r="R973" s="73"/>
      <c r="S973" s="73"/>
      <c r="T973" s="73"/>
      <c r="AR973" s="28"/>
      <c r="AS973" s="28"/>
      <c r="AT973" s="28"/>
      <c r="AU973" s="28"/>
      <c r="AV973" s="28"/>
    </row>
    <row r="974" spans="16:48">
      <c r="P974" s="73"/>
      <c r="Q974" s="73"/>
      <c r="R974" s="73"/>
      <c r="S974" s="73"/>
      <c r="T974" s="73"/>
      <c r="AR974" s="28"/>
      <c r="AS974" s="28"/>
      <c r="AT974" s="28"/>
      <c r="AU974" s="28"/>
      <c r="AV974" s="28"/>
    </row>
    <row r="975" spans="16:48">
      <c r="P975" s="73"/>
      <c r="Q975" s="73"/>
      <c r="R975" s="73"/>
      <c r="S975" s="73"/>
      <c r="T975" s="73"/>
      <c r="AR975" s="28"/>
      <c r="AS975" s="28"/>
      <c r="AT975" s="28"/>
      <c r="AU975" s="28"/>
      <c r="AV975" s="28"/>
    </row>
    <row r="976" spans="16:48">
      <c r="P976" s="73"/>
      <c r="Q976" s="73"/>
      <c r="R976" s="73"/>
      <c r="S976" s="73"/>
      <c r="T976" s="73"/>
      <c r="AR976" s="28"/>
      <c r="AS976" s="28"/>
      <c r="AT976" s="28"/>
      <c r="AU976" s="28"/>
      <c r="AV976" s="28"/>
    </row>
    <row r="977" spans="16:48">
      <c r="P977" s="73"/>
      <c r="Q977" s="73"/>
      <c r="R977" s="73"/>
      <c r="S977" s="73"/>
      <c r="T977" s="73"/>
      <c r="AR977" s="28"/>
      <c r="AS977" s="28"/>
      <c r="AT977" s="28"/>
      <c r="AU977" s="28"/>
      <c r="AV977" s="28"/>
    </row>
    <row r="978" spans="16:48">
      <c r="P978" s="73"/>
      <c r="Q978" s="73"/>
      <c r="R978" s="73"/>
      <c r="S978" s="73"/>
      <c r="T978" s="73"/>
      <c r="AR978" s="28"/>
      <c r="AS978" s="28"/>
      <c r="AT978" s="28"/>
      <c r="AU978" s="28"/>
      <c r="AV978" s="28"/>
    </row>
    <row r="979" spans="16:48">
      <c r="P979" s="73"/>
      <c r="Q979" s="73"/>
      <c r="R979" s="73"/>
      <c r="S979" s="73"/>
      <c r="T979" s="73"/>
      <c r="AR979" s="28"/>
      <c r="AS979" s="28"/>
      <c r="AT979" s="28"/>
      <c r="AU979" s="28"/>
      <c r="AV979" s="28"/>
    </row>
    <row r="980" spans="16:48">
      <c r="P980" s="73"/>
      <c r="Q980" s="73"/>
      <c r="R980" s="73"/>
      <c r="S980" s="73"/>
      <c r="T980" s="73"/>
      <c r="AR980" s="28"/>
      <c r="AS980" s="28"/>
      <c r="AT980" s="28"/>
      <c r="AU980" s="28"/>
      <c r="AV980" s="28"/>
    </row>
    <row r="981" spans="16:48">
      <c r="P981" s="73"/>
      <c r="Q981" s="73"/>
      <c r="R981" s="73"/>
      <c r="S981" s="73"/>
      <c r="T981" s="73"/>
      <c r="AR981" s="28"/>
      <c r="AS981" s="28"/>
      <c r="AT981" s="28"/>
      <c r="AU981" s="28"/>
      <c r="AV981" s="28"/>
    </row>
    <row r="982" spans="16:48">
      <c r="P982" s="73"/>
      <c r="Q982" s="73"/>
      <c r="R982" s="73"/>
      <c r="S982" s="73"/>
      <c r="T982" s="73"/>
      <c r="AR982" s="28"/>
      <c r="AS982" s="28"/>
      <c r="AT982" s="28"/>
      <c r="AU982" s="28"/>
      <c r="AV982" s="28"/>
    </row>
    <row r="983" spans="16:48">
      <c r="P983" s="73"/>
      <c r="Q983" s="73"/>
      <c r="R983" s="73"/>
      <c r="S983" s="73"/>
      <c r="T983" s="73"/>
      <c r="AR983" s="28"/>
      <c r="AS983" s="28"/>
      <c r="AT983" s="28"/>
      <c r="AU983" s="28"/>
      <c r="AV983" s="28"/>
    </row>
    <row r="984" spans="16:48">
      <c r="P984" s="73"/>
      <c r="Q984" s="73"/>
      <c r="R984" s="73"/>
      <c r="S984" s="73"/>
      <c r="T984" s="73"/>
      <c r="AR984" s="28"/>
      <c r="AS984" s="28"/>
      <c r="AT984" s="28"/>
      <c r="AU984" s="28"/>
      <c r="AV984" s="28"/>
    </row>
    <row r="985" spans="16:48">
      <c r="P985" s="73"/>
      <c r="Q985" s="73"/>
      <c r="R985" s="73"/>
      <c r="S985" s="73"/>
      <c r="T985" s="73"/>
      <c r="AR985" s="28"/>
      <c r="AS985" s="28"/>
      <c r="AT985" s="28"/>
      <c r="AU985" s="28"/>
      <c r="AV985" s="28"/>
    </row>
    <row r="986" spans="16:48">
      <c r="P986" s="73"/>
      <c r="Q986" s="73"/>
      <c r="R986" s="73"/>
      <c r="S986" s="73"/>
      <c r="T986" s="73"/>
      <c r="AR986" s="28"/>
      <c r="AS986" s="28"/>
      <c r="AT986" s="28"/>
      <c r="AU986" s="28"/>
      <c r="AV986" s="28"/>
    </row>
    <row r="987" spans="16:48">
      <c r="P987" s="73"/>
      <c r="Q987" s="73"/>
      <c r="R987" s="73"/>
      <c r="S987" s="73"/>
      <c r="T987" s="73"/>
      <c r="AR987" s="28"/>
      <c r="AS987" s="28"/>
      <c r="AT987" s="28"/>
      <c r="AU987" s="28"/>
      <c r="AV987" s="28"/>
    </row>
    <row r="988" spans="16:48">
      <c r="P988" s="73"/>
      <c r="Q988" s="73"/>
      <c r="R988" s="73"/>
      <c r="S988" s="73"/>
      <c r="T988" s="73"/>
      <c r="AR988" s="28"/>
      <c r="AS988" s="28"/>
      <c r="AT988" s="28"/>
      <c r="AU988" s="28"/>
      <c r="AV988" s="28"/>
    </row>
    <row r="989" spans="16:48">
      <c r="P989" s="73"/>
      <c r="Q989" s="73"/>
      <c r="R989" s="73"/>
      <c r="S989" s="73"/>
      <c r="T989" s="73"/>
      <c r="AR989" s="28"/>
      <c r="AS989" s="28"/>
      <c r="AT989" s="28"/>
      <c r="AU989" s="28"/>
      <c r="AV989" s="28"/>
    </row>
    <row r="990" spans="16:48">
      <c r="P990" s="73"/>
      <c r="Q990" s="73"/>
      <c r="R990" s="73"/>
      <c r="S990" s="73"/>
      <c r="T990" s="73"/>
      <c r="AR990" s="28"/>
      <c r="AS990" s="28"/>
      <c r="AT990" s="28"/>
      <c r="AU990" s="28"/>
      <c r="AV990" s="28"/>
    </row>
    <row r="991" spans="16:48">
      <c r="P991" s="73"/>
      <c r="Q991" s="73"/>
      <c r="R991" s="73"/>
      <c r="S991" s="73"/>
      <c r="T991" s="73"/>
      <c r="AR991" s="28"/>
      <c r="AS991" s="28"/>
      <c r="AT991" s="28"/>
      <c r="AU991" s="28"/>
      <c r="AV991" s="28"/>
    </row>
    <row r="992" spans="16:48">
      <c r="P992" s="73"/>
      <c r="Q992" s="73"/>
      <c r="R992" s="73"/>
      <c r="S992" s="73"/>
      <c r="T992" s="73"/>
      <c r="AR992" s="28"/>
      <c r="AS992" s="28"/>
      <c r="AT992" s="28"/>
      <c r="AU992" s="28"/>
      <c r="AV992" s="28"/>
    </row>
    <row r="993" spans="16:48">
      <c r="P993" s="73"/>
      <c r="Q993" s="73"/>
      <c r="R993" s="73"/>
      <c r="S993" s="73"/>
      <c r="T993" s="73"/>
      <c r="AR993" s="28"/>
      <c r="AS993" s="28"/>
      <c r="AT993" s="28"/>
      <c r="AU993" s="28"/>
      <c r="AV993" s="28"/>
    </row>
    <row r="994" spans="16:48">
      <c r="P994" s="73"/>
      <c r="Q994" s="73"/>
      <c r="R994" s="73"/>
      <c r="S994" s="73"/>
      <c r="T994" s="73"/>
      <c r="AR994" s="28"/>
      <c r="AS994" s="28"/>
      <c r="AT994" s="28"/>
      <c r="AU994" s="28"/>
      <c r="AV994" s="28"/>
    </row>
    <row r="995" spans="16:48">
      <c r="P995" s="73"/>
      <c r="Q995" s="73"/>
      <c r="R995" s="73"/>
      <c r="S995" s="73"/>
      <c r="T995" s="73"/>
      <c r="AR995" s="28"/>
      <c r="AS995" s="28"/>
      <c r="AT995" s="28"/>
      <c r="AU995" s="28"/>
      <c r="AV995" s="28"/>
    </row>
    <row r="996" spans="16:48">
      <c r="P996" s="73"/>
      <c r="Q996" s="73"/>
      <c r="R996" s="73"/>
      <c r="S996" s="73"/>
      <c r="T996" s="73"/>
      <c r="AR996" s="28"/>
      <c r="AS996" s="28"/>
      <c r="AT996" s="28"/>
      <c r="AU996" s="28"/>
      <c r="AV996" s="28"/>
    </row>
    <row r="997" spans="16:48">
      <c r="P997" s="73"/>
      <c r="Q997" s="73"/>
      <c r="R997" s="73"/>
      <c r="S997" s="73"/>
      <c r="T997" s="73"/>
      <c r="AR997" s="28"/>
      <c r="AS997" s="28"/>
      <c r="AT997" s="28"/>
      <c r="AU997" s="28"/>
      <c r="AV997" s="28"/>
    </row>
    <row r="998" spans="16:48">
      <c r="P998" s="73"/>
      <c r="Q998" s="73"/>
      <c r="R998" s="73"/>
      <c r="S998" s="73"/>
      <c r="T998" s="73"/>
      <c r="AR998" s="28"/>
      <c r="AS998" s="28"/>
      <c r="AT998" s="28"/>
      <c r="AU998" s="28"/>
      <c r="AV998" s="28"/>
    </row>
    <row r="999" spans="16:48">
      <c r="P999" s="73"/>
      <c r="Q999" s="73"/>
      <c r="R999" s="73"/>
      <c r="S999" s="73"/>
      <c r="T999" s="73"/>
      <c r="AR999" s="28"/>
      <c r="AS999" s="28"/>
      <c r="AT999" s="28"/>
      <c r="AU999" s="28"/>
      <c r="AV999" s="28"/>
    </row>
    <row r="1000" spans="16:48">
      <c r="P1000" s="73"/>
      <c r="Q1000" s="73"/>
      <c r="R1000" s="73"/>
      <c r="S1000" s="73"/>
      <c r="T1000" s="73"/>
      <c r="AR1000" s="28"/>
      <c r="AS1000" s="28"/>
      <c r="AT1000" s="28"/>
      <c r="AU1000" s="28"/>
      <c r="AV1000" s="28"/>
    </row>
    <row r="1001" spans="16:48">
      <c r="P1001" s="73"/>
      <c r="Q1001" s="73"/>
      <c r="R1001" s="73"/>
      <c r="S1001" s="73"/>
      <c r="T1001" s="73"/>
      <c r="AR1001" s="28"/>
      <c r="AS1001" s="28"/>
      <c r="AT1001" s="28"/>
      <c r="AU1001" s="28"/>
      <c r="AV1001" s="28"/>
    </row>
    <row r="1002" spans="16:48">
      <c r="P1002" s="73"/>
      <c r="Q1002" s="73"/>
      <c r="R1002" s="73"/>
      <c r="S1002" s="73"/>
      <c r="T1002" s="73"/>
      <c r="AR1002" s="28"/>
      <c r="AS1002" s="28"/>
      <c r="AT1002" s="28"/>
      <c r="AU1002" s="28"/>
      <c r="AV1002" s="28"/>
    </row>
    <row r="1003" spans="16:48">
      <c r="P1003" s="73"/>
      <c r="Q1003" s="73"/>
      <c r="R1003" s="73"/>
      <c r="S1003" s="73"/>
      <c r="T1003" s="73"/>
      <c r="AR1003" s="28"/>
      <c r="AS1003" s="28"/>
      <c r="AT1003" s="28"/>
      <c r="AU1003" s="28"/>
      <c r="AV1003" s="28"/>
    </row>
    <row r="1004" spans="16:48">
      <c r="P1004" s="73"/>
      <c r="Q1004" s="73"/>
      <c r="R1004" s="73"/>
      <c r="S1004" s="73"/>
      <c r="T1004" s="73"/>
      <c r="AR1004" s="28"/>
      <c r="AS1004" s="28"/>
      <c r="AT1004" s="28"/>
      <c r="AU1004" s="28"/>
      <c r="AV1004" s="28"/>
    </row>
    <row r="1005" spans="16:48">
      <c r="P1005" s="73"/>
      <c r="Q1005" s="73"/>
      <c r="R1005" s="73"/>
      <c r="S1005" s="73"/>
      <c r="T1005" s="73"/>
      <c r="AR1005" s="28"/>
      <c r="AS1005" s="28"/>
      <c r="AT1005" s="28"/>
      <c r="AU1005" s="28"/>
      <c r="AV1005" s="28"/>
    </row>
    <row r="1006" spans="16:48">
      <c r="P1006" s="73"/>
      <c r="Q1006" s="73"/>
      <c r="R1006" s="73"/>
      <c r="S1006" s="73"/>
      <c r="T1006" s="73"/>
      <c r="AR1006" s="28"/>
      <c r="AS1006" s="28"/>
      <c r="AT1006" s="28"/>
      <c r="AU1006" s="28"/>
      <c r="AV1006" s="28"/>
    </row>
    <row r="1007" spans="16:48">
      <c r="P1007" s="73"/>
      <c r="Q1007" s="73"/>
      <c r="R1007" s="73"/>
      <c r="S1007" s="73"/>
      <c r="T1007" s="73"/>
      <c r="AR1007" s="28"/>
      <c r="AS1007" s="28"/>
      <c r="AT1007" s="28"/>
      <c r="AU1007" s="28"/>
      <c r="AV1007" s="28"/>
    </row>
    <row r="1008" spans="16:48">
      <c r="P1008" s="73"/>
      <c r="Q1008" s="73"/>
      <c r="R1008" s="73"/>
      <c r="S1008" s="73"/>
      <c r="T1008" s="73"/>
      <c r="AR1008" s="28"/>
      <c r="AS1008" s="28"/>
      <c r="AT1008" s="28"/>
      <c r="AU1008" s="28"/>
      <c r="AV1008" s="28"/>
    </row>
    <row r="1009" spans="16:48">
      <c r="P1009" s="73"/>
      <c r="Q1009" s="73"/>
      <c r="R1009" s="73"/>
      <c r="S1009" s="73"/>
      <c r="T1009" s="73"/>
      <c r="AR1009" s="28"/>
      <c r="AS1009" s="28"/>
      <c r="AT1009" s="28"/>
      <c r="AU1009" s="28"/>
      <c r="AV1009" s="28"/>
    </row>
    <row r="1010" spans="16:48">
      <c r="P1010" s="73"/>
      <c r="Q1010" s="73"/>
      <c r="R1010" s="73"/>
      <c r="S1010" s="73"/>
      <c r="T1010" s="73"/>
      <c r="AR1010" s="28"/>
      <c r="AS1010" s="28"/>
      <c r="AT1010" s="28"/>
      <c r="AU1010" s="28"/>
      <c r="AV1010" s="28"/>
    </row>
    <row r="1011" spans="16:48">
      <c r="P1011" s="73"/>
      <c r="Q1011" s="73"/>
      <c r="R1011" s="73"/>
      <c r="S1011" s="73"/>
      <c r="T1011" s="73"/>
      <c r="AR1011" s="28"/>
      <c r="AS1011" s="28"/>
      <c r="AT1011" s="28"/>
      <c r="AU1011" s="28"/>
      <c r="AV1011" s="28"/>
    </row>
    <row r="1012" spans="16:48">
      <c r="P1012" s="73"/>
      <c r="Q1012" s="73"/>
      <c r="R1012" s="73"/>
      <c r="S1012" s="73"/>
      <c r="T1012" s="73"/>
      <c r="AR1012" s="28"/>
      <c r="AS1012" s="28"/>
      <c r="AT1012" s="28"/>
      <c r="AU1012" s="28"/>
      <c r="AV1012" s="28"/>
    </row>
    <row r="1013" spans="16:48">
      <c r="P1013" s="73"/>
      <c r="Q1013" s="73"/>
      <c r="R1013" s="73"/>
      <c r="S1013" s="73"/>
      <c r="T1013" s="73"/>
      <c r="AR1013" s="28"/>
      <c r="AS1013" s="28"/>
      <c r="AT1013" s="28"/>
      <c r="AU1013" s="28"/>
      <c r="AV1013" s="28"/>
    </row>
    <row r="1014" spans="16:48">
      <c r="P1014" s="73"/>
      <c r="Q1014" s="73"/>
      <c r="R1014" s="73"/>
      <c r="S1014" s="73"/>
      <c r="T1014" s="73"/>
      <c r="AR1014" s="28"/>
      <c r="AS1014" s="28"/>
      <c r="AT1014" s="28"/>
      <c r="AU1014" s="28"/>
      <c r="AV1014" s="28"/>
    </row>
    <row r="1015" spans="16:48">
      <c r="P1015" s="73"/>
      <c r="Q1015" s="73"/>
      <c r="R1015" s="73"/>
      <c r="S1015" s="73"/>
      <c r="T1015" s="73"/>
      <c r="AR1015" s="28"/>
      <c r="AS1015" s="28"/>
      <c r="AT1015" s="28"/>
      <c r="AU1015" s="28"/>
      <c r="AV1015" s="28"/>
    </row>
    <row r="1016" spans="16:48">
      <c r="P1016" s="73"/>
      <c r="Q1016" s="73"/>
      <c r="R1016" s="73"/>
      <c r="S1016" s="73"/>
      <c r="T1016" s="73"/>
      <c r="AR1016" s="28"/>
      <c r="AS1016" s="28"/>
      <c r="AT1016" s="28"/>
      <c r="AU1016" s="28"/>
      <c r="AV1016" s="28"/>
    </row>
    <row r="1017" spans="16:48">
      <c r="P1017" s="73"/>
      <c r="Q1017" s="73"/>
      <c r="R1017" s="73"/>
      <c r="S1017" s="73"/>
      <c r="T1017" s="73"/>
      <c r="AR1017" s="28"/>
      <c r="AS1017" s="28"/>
      <c r="AT1017" s="28"/>
      <c r="AU1017" s="28"/>
      <c r="AV1017" s="28"/>
    </row>
    <row r="1018" spans="16:48">
      <c r="P1018" s="73"/>
      <c r="Q1018" s="73"/>
      <c r="R1018" s="73"/>
      <c r="S1018" s="73"/>
      <c r="T1018" s="73"/>
      <c r="AR1018" s="28"/>
      <c r="AS1018" s="28"/>
      <c r="AT1018" s="28"/>
      <c r="AU1018" s="28"/>
      <c r="AV1018" s="28"/>
    </row>
    <row r="1019" spans="16:48">
      <c r="P1019" s="73"/>
      <c r="Q1019" s="73"/>
      <c r="R1019" s="73"/>
      <c r="S1019" s="73"/>
      <c r="T1019" s="73"/>
      <c r="AR1019" s="28"/>
      <c r="AS1019" s="28"/>
      <c r="AT1019" s="28"/>
      <c r="AU1019" s="28"/>
      <c r="AV1019" s="28"/>
    </row>
    <row r="1020" spans="16:48">
      <c r="P1020" s="73"/>
      <c r="Q1020" s="73"/>
      <c r="R1020" s="73"/>
      <c r="S1020" s="73"/>
      <c r="T1020" s="73"/>
      <c r="AR1020" s="28"/>
      <c r="AS1020" s="28"/>
      <c r="AT1020" s="28"/>
      <c r="AU1020" s="28"/>
      <c r="AV1020" s="28"/>
    </row>
    <row r="1021" spans="16:48">
      <c r="P1021" s="73"/>
      <c r="Q1021" s="73"/>
      <c r="R1021" s="73"/>
      <c r="S1021" s="73"/>
      <c r="T1021" s="73"/>
      <c r="AR1021" s="28"/>
      <c r="AS1021" s="28"/>
      <c r="AT1021" s="28"/>
      <c r="AU1021" s="28"/>
      <c r="AV1021" s="28"/>
    </row>
    <row r="1022" spans="16:48">
      <c r="P1022" s="73"/>
      <c r="Q1022" s="73"/>
      <c r="R1022" s="73"/>
      <c r="S1022" s="73"/>
      <c r="T1022" s="73"/>
      <c r="AR1022" s="28"/>
      <c r="AS1022" s="28"/>
      <c r="AT1022" s="28"/>
      <c r="AU1022" s="28"/>
      <c r="AV1022" s="28"/>
    </row>
    <row r="1023" spans="16:48">
      <c r="P1023" s="73"/>
      <c r="Q1023" s="73"/>
      <c r="R1023" s="73"/>
      <c r="S1023" s="73"/>
      <c r="T1023" s="73"/>
      <c r="AR1023" s="28"/>
      <c r="AS1023" s="28"/>
      <c r="AT1023" s="28"/>
      <c r="AU1023" s="28"/>
      <c r="AV1023" s="28"/>
    </row>
    <row r="1024" spans="16:48">
      <c r="P1024" s="73"/>
      <c r="Q1024" s="73"/>
      <c r="R1024" s="73"/>
      <c r="S1024" s="73"/>
      <c r="T1024" s="73"/>
      <c r="AR1024" s="28"/>
      <c r="AS1024" s="28"/>
      <c r="AT1024" s="28"/>
      <c r="AU1024" s="28"/>
      <c r="AV1024" s="28"/>
    </row>
    <row r="1025" spans="16:48">
      <c r="P1025" s="73"/>
      <c r="Q1025" s="73"/>
      <c r="R1025" s="73"/>
      <c r="S1025" s="73"/>
      <c r="T1025" s="73"/>
      <c r="AR1025" s="28"/>
      <c r="AS1025" s="28"/>
      <c r="AT1025" s="28"/>
      <c r="AU1025" s="28"/>
      <c r="AV1025" s="28"/>
    </row>
    <row r="1026" spans="16:48">
      <c r="P1026" s="73"/>
      <c r="Q1026" s="73"/>
      <c r="R1026" s="73"/>
      <c r="S1026" s="73"/>
      <c r="T1026" s="73"/>
      <c r="AR1026" s="28"/>
      <c r="AS1026" s="28"/>
      <c r="AT1026" s="28"/>
      <c r="AU1026" s="28"/>
      <c r="AV1026" s="28"/>
    </row>
    <row r="1027" spans="16:48">
      <c r="P1027" s="73"/>
      <c r="Q1027" s="73"/>
      <c r="R1027" s="73"/>
      <c r="S1027" s="73"/>
      <c r="T1027" s="73"/>
      <c r="AR1027" s="28"/>
      <c r="AS1027" s="28"/>
      <c r="AT1027" s="28"/>
      <c r="AU1027" s="28"/>
      <c r="AV1027" s="28"/>
    </row>
    <row r="1028" spans="16:48">
      <c r="P1028" s="73"/>
      <c r="Q1028" s="73"/>
      <c r="R1028" s="73"/>
      <c r="S1028" s="73"/>
      <c r="T1028" s="73"/>
      <c r="AR1028" s="28"/>
      <c r="AS1028" s="28"/>
      <c r="AT1028" s="28"/>
      <c r="AU1028" s="28"/>
      <c r="AV1028" s="28"/>
    </row>
    <row r="1029" spans="16:48">
      <c r="P1029" s="73"/>
      <c r="Q1029" s="73"/>
      <c r="R1029" s="73"/>
      <c r="S1029" s="73"/>
      <c r="T1029" s="73"/>
      <c r="AR1029" s="28"/>
      <c r="AS1029" s="28"/>
      <c r="AT1029" s="28"/>
      <c r="AU1029" s="28"/>
      <c r="AV1029" s="28"/>
    </row>
    <row r="1030" spans="16:48">
      <c r="P1030" s="73"/>
      <c r="Q1030" s="73"/>
      <c r="R1030" s="73"/>
      <c r="S1030" s="73"/>
      <c r="T1030" s="73"/>
      <c r="AR1030" s="28"/>
      <c r="AS1030" s="28"/>
      <c r="AT1030" s="28"/>
      <c r="AU1030" s="28"/>
      <c r="AV1030" s="28"/>
    </row>
    <row r="1031" spans="16:48">
      <c r="P1031" s="73"/>
      <c r="Q1031" s="73"/>
      <c r="R1031" s="73"/>
      <c r="S1031" s="73"/>
      <c r="T1031" s="73"/>
      <c r="AR1031" s="28"/>
      <c r="AS1031" s="28"/>
      <c r="AT1031" s="28"/>
      <c r="AU1031" s="28"/>
      <c r="AV1031" s="28"/>
    </row>
    <row r="1032" spans="16:48">
      <c r="P1032" s="73"/>
      <c r="Q1032" s="73"/>
      <c r="R1032" s="73"/>
      <c r="S1032" s="73"/>
      <c r="T1032" s="73"/>
      <c r="AR1032" s="28"/>
      <c r="AS1032" s="28"/>
      <c r="AT1032" s="28"/>
      <c r="AU1032" s="28"/>
      <c r="AV1032" s="28"/>
    </row>
    <row r="1033" spans="16:48">
      <c r="P1033" s="73"/>
      <c r="Q1033" s="73"/>
      <c r="R1033" s="73"/>
      <c r="S1033" s="73"/>
      <c r="T1033" s="73"/>
      <c r="AR1033" s="28"/>
      <c r="AS1033" s="28"/>
      <c r="AT1033" s="28"/>
      <c r="AU1033" s="28"/>
      <c r="AV1033" s="28"/>
    </row>
    <row r="1034" spans="16:48">
      <c r="P1034" s="73"/>
      <c r="Q1034" s="73"/>
      <c r="R1034" s="73"/>
      <c r="S1034" s="73"/>
      <c r="T1034" s="73"/>
      <c r="AR1034" s="28"/>
      <c r="AS1034" s="28"/>
      <c r="AT1034" s="28"/>
      <c r="AU1034" s="28"/>
      <c r="AV1034" s="28"/>
    </row>
    <row r="1035" spans="16:48">
      <c r="P1035" s="73"/>
      <c r="Q1035" s="73"/>
      <c r="R1035" s="73"/>
      <c r="S1035" s="73"/>
      <c r="T1035" s="73"/>
      <c r="AR1035" s="28"/>
      <c r="AS1035" s="28"/>
      <c r="AT1035" s="28"/>
      <c r="AU1035" s="28"/>
      <c r="AV1035" s="28"/>
    </row>
    <row r="1036" spans="16:48">
      <c r="P1036" s="73"/>
      <c r="Q1036" s="73"/>
      <c r="R1036" s="73"/>
      <c r="S1036" s="73"/>
      <c r="T1036" s="73"/>
      <c r="AR1036" s="28"/>
      <c r="AS1036" s="28"/>
      <c r="AT1036" s="28"/>
      <c r="AU1036" s="28"/>
      <c r="AV1036" s="28"/>
    </row>
    <row r="1037" spans="16:48">
      <c r="P1037" s="73"/>
      <c r="Q1037" s="73"/>
      <c r="R1037" s="73"/>
      <c r="S1037" s="73"/>
      <c r="T1037" s="73"/>
      <c r="AR1037" s="28"/>
      <c r="AS1037" s="28"/>
      <c r="AT1037" s="28"/>
      <c r="AU1037" s="28"/>
      <c r="AV1037" s="28"/>
    </row>
    <row r="1038" spans="16:48">
      <c r="P1038" s="73"/>
      <c r="Q1038" s="73"/>
      <c r="R1038" s="73"/>
      <c r="S1038" s="73"/>
      <c r="T1038" s="73"/>
      <c r="AR1038" s="28"/>
      <c r="AS1038" s="28"/>
      <c r="AT1038" s="28"/>
      <c r="AU1038" s="28"/>
      <c r="AV1038" s="28"/>
    </row>
    <row r="1039" spans="16:48">
      <c r="P1039" s="73"/>
      <c r="Q1039" s="73"/>
      <c r="R1039" s="73"/>
      <c r="S1039" s="73"/>
      <c r="T1039" s="73"/>
      <c r="AR1039" s="28"/>
      <c r="AS1039" s="28"/>
      <c r="AT1039" s="28"/>
      <c r="AU1039" s="28"/>
      <c r="AV1039" s="28"/>
    </row>
    <row r="1040" spans="16:48">
      <c r="P1040" s="73"/>
      <c r="Q1040" s="73"/>
      <c r="R1040" s="73"/>
      <c r="S1040" s="73"/>
      <c r="T1040" s="73"/>
      <c r="AR1040" s="28"/>
      <c r="AS1040" s="28"/>
      <c r="AT1040" s="28"/>
      <c r="AU1040" s="28"/>
      <c r="AV1040" s="28"/>
    </row>
    <row r="1041" spans="16:48">
      <c r="P1041" s="73"/>
      <c r="Q1041" s="73"/>
      <c r="R1041" s="73"/>
      <c r="S1041" s="73"/>
      <c r="T1041" s="73"/>
      <c r="AR1041" s="28"/>
      <c r="AS1041" s="28"/>
      <c r="AT1041" s="28"/>
      <c r="AU1041" s="28"/>
      <c r="AV1041" s="28"/>
    </row>
  </sheetData>
  <conditionalFormatting sqref="B62 B24 A15:B17">
    <cfRule type="cellIs" dxfId="111" priority="1" stopIfTrue="1" operator="greaterThan">
      <formula>0</formula>
    </cfRule>
  </conditionalFormatting>
  <conditionalFormatting sqref="B7:B14">
    <cfRule type="cellIs" dxfId="110" priority="2" stopIfTrue="1" operator="notEqual">
      <formula>0</formula>
    </cfRule>
  </conditionalFormatting>
  <printOptions horizontalCentered="1"/>
  <pageMargins left="0.2" right="0.2" top="0.5" bottom="0.5" header="0.2" footer="0.2"/>
  <pageSetup paperSize="3" scale="46" fitToWidth="2" orientation="landscape" r:id="rId1"/>
  <headerFooter alignWithMargins="0">
    <oddFooter>&amp;F</oddFooter>
  </headerFooter>
  <legacyDrawing r:id="rId2"/>
</worksheet>
</file>

<file path=xl/worksheets/sheet67.xml><?xml version="1.0" encoding="utf-8"?>
<worksheet xmlns="http://schemas.openxmlformats.org/spreadsheetml/2006/main" xmlns:r="http://schemas.openxmlformats.org/officeDocument/2006/relationships">
  <sheetPr codeName="Sheet77"/>
  <dimension ref="A1:G357"/>
  <sheetViews>
    <sheetView topLeftCell="A4" workbookViewId="0">
      <selection activeCell="E16" sqref="E16:E17"/>
    </sheetView>
  </sheetViews>
  <sheetFormatPr defaultRowHeight="15"/>
  <cols>
    <col min="1" max="2" width="5.88671875" style="9" customWidth="1"/>
  </cols>
  <sheetData>
    <row r="1" spans="1:7" ht="26.25" thickBot="1">
      <c r="A1" s="3" t="s">
        <v>14</v>
      </c>
      <c r="B1" s="4" t="s">
        <v>15</v>
      </c>
      <c r="D1" s="2183" t="s">
        <v>148</v>
      </c>
    </row>
    <row r="3" spans="1:7">
      <c r="A3" s="9" t="s">
        <v>18</v>
      </c>
    </row>
    <row r="4" spans="1:7" ht="15.75">
      <c r="A4" s="10">
        <v>0</v>
      </c>
      <c r="B4" s="421" t="s">
        <v>20</v>
      </c>
    </row>
    <row r="5" spans="1:7" ht="15.75">
      <c r="A5" s="425"/>
      <c r="B5" s="425"/>
    </row>
    <row r="6" spans="1:7" ht="15.75">
      <c r="A6" s="428" t="s">
        <v>596</v>
      </c>
      <c r="B6" s="429"/>
    </row>
    <row r="7" spans="1:7">
      <c r="A7" s="432"/>
      <c r="B7" s="433"/>
      <c r="D7" t="s">
        <v>1418</v>
      </c>
    </row>
    <row r="8" spans="1:7">
      <c r="A8" s="444"/>
      <c r="B8" s="838"/>
      <c r="D8">
        <v>2007</v>
      </c>
      <c r="E8" s="2184">
        <v>6.4411917600000015</v>
      </c>
      <c r="F8" t="s">
        <v>442</v>
      </c>
    </row>
    <row r="9" spans="1:7">
      <c r="A9" s="437"/>
      <c r="B9" s="445"/>
      <c r="D9">
        <v>2008</v>
      </c>
      <c r="E9" s="2184">
        <v>7.0658811700000017</v>
      </c>
      <c r="F9" t="s">
        <v>442</v>
      </c>
    </row>
    <row r="10" spans="1:7">
      <c r="A10" s="444"/>
      <c r="B10" s="445"/>
      <c r="D10">
        <v>2009</v>
      </c>
      <c r="E10" s="2184">
        <v>8.3799702000000007</v>
      </c>
      <c r="F10" t="s">
        <v>442</v>
      </c>
    </row>
    <row r="11" spans="1:7">
      <c r="A11" s="444"/>
      <c r="B11" s="446"/>
      <c r="D11">
        <v>2010</v>
      </c>
      <c r="E11" s="2184">
        <v>31.585954430000005</v>
      </c>
      <c r="F11" t="s">
        <v>442</v>
      </c>
    </row>
    <row r="12" spans="1:7">
      <c r="A12" s="444"/>
      <c r="B12" s="446"/>
      <c r="D12">
        <v>2011</v>
      </c>
      <c r="E12" s="2184">
        <v>68.219530150000011</v>
      </c>
      <c r="F12" t="s">
        <v>442</v>
      </c>
    </row>
    <row r="13" spans="1:7">
      <c r="A13" s="444"/>
      <c r="B13" s="446"/>
      <c r="D13">
        <v>2012</v>
      </c>
      <c r="E13" s="2184" t="s">
        <v>499</v>
      </c>
    </row>
    <row r="14" spans="1:7">
      <c r="A14" s="465"/>
      <c r="B14" s="466"/>
      <c r="D14">
        <v>2013</v>
      </c>
      <c r="E14" s="2184">
        <v>10.199999999999999</v>
      </c>
      <c r="F14" t="s">
        <v>442</v>
      </c>
      <c r="G14" t="s">
        <v>3347</v>
      </c>
    </row>
    <row r="15" spans="1:7" ht="15.75">
      <c r="A15" s="474"/>
      <c r="B15" s="475"/>
      <c r="D15">
        <v>2014</v>
      </c>
      <c r="E15" s="905">
        <v>5</v>
      </c>
    </row>
    <row r="16" spans="1:7">
      <c r="D16">
        <v>2015</v>
      </c>
      <c r="E16" s="905">
        <v>5.0999999999999996</v>
      </c>
    </row>
    <row r="17" spans="1:5">
      <c r="D17">
        <v>2016</v>
      </c>
      <c r="E17" s="905">
        <v>5.202</v>
      </c>
    </row>
    <row r="18" spans="1:5">
      <c r="D18">
        <v>2017</v>
      </c>
      <c r="E18" s="905">
        <v>5.3060400000000003</v>
      </c>
    </row>
    <row r="19" spans="1:5">
      <c r="D19">
        <v>2018</v>
      </c>
      <c r="E19" s="905">
        <v>5.4121608000000005</v>
      </c>
    </row>
    <row r="20" spans="1:5">
      <c r="D20">
        <v>2019</v>
      </c>
      <c r="E20" s="905">
        <v>5.5204040160000005</v>
      </c>
    </row>
    <row r="21" spans="1:5">
      <c r="D21">
        <v>2020</v>
      </c>
      <c r="E21" s="905">
        <v>5.6308120963200006</v>
      </c>
    </row>
    <row r="22" spans="1:5">
      <c r="D22">
        <v>2021</v>
      </c>
      <c r="E22" s="905">
        <v>5.7434283382464004</v>
      </c>
    </row>
    <row r="23" spans="1:5">
      <c r="D23">
        <v>2022</v>
      </c>
      <c r="E23" s="905">
        <v>5.8582969050113283</v>
      </c>
    </row>
    <row r="24" spans="1:5">
      <c r="D24">
        <v>2023</v>
      </c>
      <c r="E24" s="905">
        <v>5.9754628431115551</v>
      </c>
    </row>
    <row r="25" spans="1:5">
      <c r="D25">
        <v>2024</v>
      </c>
      <c r="E25" s="905">
        <v>6.094972099973786</v>
      </c>
    </row>
    <row r="26" spans="1:5">
      <c r="D26">
        <v>2025</v>
      </c>
      <c r="E26" s="905">
        <v>6.2168715419732621</v>
      </c>
    </row>
    <row r="27" spans="1:5">
      <c r="D27">
        <v>2026</v>
      </c>
      <c r="E27" s="905">
        <v>6.3412089728127272</v>
      </c>
    </row>
    <row r="28" spans="1:5">
      <c r="D28">
        <v>2027</v>
      </c>
      <c r="E28" s="905">
        <v>6.4680331522689816</v>
      </c>
    </row>
    <row r="29" spans="1:5">
      <c r="D29">
        <v>2028</v>
      </c>
      <c r="E29" s="905">
        <v>6.5973938153143612</v>
      </c>
    </row>
    <row r="30" spans="1:5" ht="15.75">
      <c r="A30" s="747"/>
      <c r="B30" s="747"/>
      <c r="D30">
        <v>2029</v>
      </c>
      <c r="E30" s="905">
        <v>6.7293416916206485</v>
      </c>
    </row>
    <row r="31" spans="1:5" ht="15.75">
      <c r="A31" s="747"/>
      <c r="B31" s="747"/>
      <c r="D31">
        <v>2030</v>
      </c>
      <c r="E31" s="905">
        <v>6.863928525453062</v>
      </c>
    </row>
    <row r="32" spans="1:5" ht="15.75">
      <c r="A32" s="747"/>
      <c r="B32" s="747"/>
    </row>
    <row r="40" spans="1:2" ht="15.75">
      <c r="A40" s="747"/>
      <c r="B40" s="747"/>
    </row>
    <row r="41" spans="1:2" ht="15.75">
      <c r="A41" s="747"/>
      <c r="B41" s="747"/>
    </row>
    <row r="47" spans="1:2" ht="15.75">
      <c r="A47" s="747"/>
      <c r="B47" s="747"/>
    </row>
    <row r="48" spans="1:2" ht="15.75">
      <c r="A48" s="747"/>
      <c r="B48" s="747"/>
    </row>
    <row r="49" spans="1:2" ht="15.75">
      <c r="A49" s="747"/>
      <c r="B49" s="747"/>
    </row>
    <row r="54" spans="1:2" ht="15.75">
      <c r="A54" s="747"/>
      <c r="B54" s="747"/>
    </row>
    <row r="91" spans="1:2">
      <c r="A91" s="171"/>
      <c r="B91" s="171"/>
    </row>
    <row r="94" spans="1:2">
      <c r="B94" s="36"/>
    </row>
    <row r="113" spans="2:2">
      <c r="B113" s="36"/>
    </row>
    <row r="129" spans="2:2">
      <c r="B129" s="36"/>
    </row>
    <row r="145" spans="2:2">
      <c r="B145" s="36"/>
    </row>
    <row r="173" spans="2:2">
      <c r="B173" s="36"/>
    </row>
    <row r="192" spans="2:2">
      <c r="B192" s="36"/>
    </row>
    <row r="211" spans="2:2">
      <c r="B211" s="36"/>
    </row>
    <row r="230" spans="2:2">
      <c r="B230" s="36"/>
    </row>
    <row r="252" spans="2:2">
      <c r="B252" s="36"/>
    </row>
    <row r="301" spans="2:2">
      <c r="B301" s="36"/>
    </row>
    <row r="315" spans="1:2">
      <c r="A315" s="21"/>
      <c r="B315" s="21"/>
    </row>
    <row r="316" spans="1:2">
      <c r="A316" s="21"/>
      <c r="B316" s="21"/>
    </row>
    <row r="317" spans="1:2">
      <c r="A317" s="21"/>
      <c r="B317" s="21"/>
    </row>
    <row r="318" spans="1:2">
      <c r="A318" s="21"/>
      <c r="B318" s="21"/>
    </row>
    <row r="319" spans="1:2">
      <c r="A319" s="21"/>
      <c r="B319" s="36"/>
    </row>
    <row r="320" spans="1:2">
      <c r="A320" s="21"/>
      <c r="B320" s="21"/>
    </row>
    <row r="321" spans="1:2">
      <c r="A321" s="21"/>
      <c r="B321" s="21"/>
    </row>
    <row r="337" spans="1:2">
      <c r="A337" s="21"/>
      <c r="B337" s="21"/>
    </row>
    <row r="338" spans="1:2">
      <c r="A338" s="21"/>
      <c r="B338" s="21"/>
    </row>
    <row r="339" spans="1:2">
      <c r="A339" s="21"/>
      <c r="B339" s="21"/>
    </row>
    <row r="340" spans="1:2">
      <c r="A340" s="21"/>
      <c r="B340" s="21"/>
    </row>
    <row r="357" spans="2:2">
      <c r="B357" s="36"/>
    </row>
  </sheetData>
  <conditionalFormatting sqref="B7:B14">
    <cfRule type="cellIs" dxfId="109" priority="2" stopIfTrue="1" operator="notEqual">
      <formula>0</formula>
    </cfRule>
  </conditionalFormatting>
  <conditionalFormatting sqref="B366 B328 A19:B321">
    <cfRule type="cellIs" dxfId="108" priority="1" stopIfTrue="1" operator="greaterThan">
      <formula>0</formula>
    </cfRule>
  </conditionalFormatting>
  <pageMargins left="0.7" right="0.7" top="0.75" bottom="0.75" header="0.3" footer="0.3"/>
</worksheet>
</file>

<file path=xl/worksheets/sheet68.xml><?xml version="1.0" encoding="utf-8"?>
<worksheet xmlns="http://schemas.openxmlformats.org/spreadsheetml/2006/main" xmlns:r="http://schemas.openxmlformats.org/officeDocument/2006/relationships">
  <sheetPr codeName="Sheet76"/>
  <dimension ref="B1:M66"/>
  <sheetViews>
    <sheetView workbookViewId="0"/>
  </sheetViews>
  <sheetFormatPr defaultColWidth="8.88671875" defaultRowHeight="15"/>
  <cols>
    <col min="1" max="1" width="6" style="28" customWidth="1"/>
    <col min="2" max="3" width="5.5546875" style="28" customWidth="1"/>
    <col min="4" max="4" width="2.33203125" style="28" customWidth="1"/>
    <col min="5" max="5" width="13.77734375" style="28" customWidth="1"/>
    <col min="6" max="6" width="38.88671875" style="28" customWidth="1"/>
    <col min="7" max="7" width="18.77734375" style="28" bestFit="1" customWidth="1"/>
    <col min="8" max="8" width="18.77734375" style="28" customWidth="1"/>
    <col min="9" max="9" width="3.77734375" style="28" customWidth="1"/>
    <col min="10" max="10" width="13" style="20" customWidth="1"/>
    <col min="11" max="11" width="39.33203125" style="28" customWidth="1"/>
    <col min="12" max="12" width="16.44140625" style="28" bestFit="1" customWidth="1"/>
    <col min="13" max="13" width="18.77734375" style="28" bestFit="1" customWidth="1"/>
    <col min="14" max="16384" width="8.88671875" style="28"/>
  </cols>
  <sheetData>
    <row r="1" spans="2:13" ht="33">
      <c r="E1" s="71" t="s">
        <v>3348</v>
      </c>
      <c r="J1" s="28"/>
    </row>
    <row r="2" spans="2:13" ht="15" customHeight="1">
      <c r="J2" s="28"/>
    </row>
    <row r="3" spans="2:13" ht="15" customHeight="1">
      <c r="B3" s="71"/>
      <c r="J3" s="28"/>
    </row>
    <row r="4" spans="2:13" ht="15" customHeight="1">
      <c r="B4"/>
      <c r="C4"/>
      <c r="J4" s="28"/>
    </row>
    <row r="5" spans="2:13" ht="20.25">
      <c r="B5"/>
      <c r="C5"/>
      <c r="E5" s="2185" t="s">
        <v>3349</v>
      </c>
      <c r="J5" s="2185" t="s">
        <v>3350</v>
      </c>
    </row>
    <row r="6" spans="2:13" ht="12.75" customHeight="1">
      <c r="B6"/>
      <c r="C6"/>
      <c r="E6" s="28" t="s">
        <v>3262</v>
      </c>
      <c r="F6" s="28" t="s">
        <v>3351</v>
      </c>
      <c r="G6" s="28" t="s">
        <v>3352</v>
      </c>
      <c r="J6" s="28" t="s">
        <v>3262</v>
      </c>
      <c r="K6" s="28" t="s">
        <v>3351</v>
      </c>
      <c r="L6" s="28" t="s">
        <v>3353</v>
      </c>
    </row>
    <row r="7" spans="2:13" ht="12.75" customHeight="1">
      <c r="B7"/>
      <c r="C7"/>
      <c r="E7" s="28" t="s">
        <v>3262</v>
      </c>
      <c r="F7" s="28" t="s">
        <v>3354</v>
      </c>
      <c r="J7" s="28" t="s">
        <v>3262</v>
      </c>
      <c r="K7" s="28" t="s">
        <v>3354</v>
      </c>
    </row>
    <row r="8" spans="2:13">
      <c r="B8"/>
      <c r="C8"/>
      <c r="E8" s="28" t="s">
        <v>3355</v>
      </c>
      <c r="F8" s="1972">
        <v>40819</v>
      </c>
      <c r="G8" s="1972"/>
      <c r="H8" s="1972"/>
      <c r="J8" s="28" t="s">
        <v>3355</v>
      </c>
      <c r="K8" s="1972">
        <v>38051</v>
      </c>
      <c r="L8" s="1972"/>
    </row>
    <row r="9" spans="2:13">
      <c r="B9"/>
      <c r="C9"/>
      <c r="E9" s="28" t="s">
        <v>600</v>
      </c>
      <c r="F9" s="28" t="s">
        <v>3356</v>
      </c>
      <c r="J9" s="28" t="s">
        <v>600</v>
      </c>
      <c r="K9" s="28" t="s">
        <v>3357</v>
      </c>
    </row>
    <row r="10" spans="2:13" ht="15.75">
      <c r="B10"/>
      <c r="C10"/>
      <c r="E10" s="2186" t="s">
        <v>3358</v>
      </c>
      <c r="F10" s="2187" t="s">
        <v>3359</v>
      </c>
      <c r="G10" s="2188" t="s">
        <v>1985</v>
      </c>
      <c r="H10" s="678" t="s">
        <v>1986</v>
      </c>
      <c r="J10" s="2186" t="s">
        <v>3358</v>
      </c>
      <c r="K10" s="2187" t="s">
        <v>3359</v>
      </c>
      <c r="L10" s="2188" t="s">
        <v>1985</v>
      </c>
      <c r="M10" s="678" t="s">
        <v>1986</v>
      </c>
    </row>
    <row r="11" spans="2:13">
      <c r="B11"/>
      <c r="C11"/>
      <c r="E11" s="83">
        <v>1994</v>
      </c>
      <c r="F11" s="2189"/>
      <c r="G11" s="2190"/>
      <c r="H11" s="2190"/>
      <c r="J11" s="83">
        <v>1994</v>
      </c>
      <c r="K11" s="2189"/>
      <c r="L11" s="2190"/>
      <c r="M11" s="2190"/>
    </row>
    <row r="12" spans="2:13">
      <c r="B12"/>
      <c r="C12"/>
      <c r="E12" s="83">
        <v>1995</v>
      </c>
      <c r="F12" s="2191"/>
      <c r="G12" s="1612"/>
      <c r="H12" s="1612"/>
      <c r="J12" s="83">
        <v>1995</v>
      </c>
      <c r="K12" s="2191"/>
      <c r="L12" s="1612"/>
      <c r="M12" s="1612"/>
    </row>
    <row r="13" spans="2:13">
      <c r="B13"/>
      <c r="C13"/>
      <c r="E13" s="83">
        <v>1996</v>
      </c>
      <c r="F13" s="2191"/>
      <c r="G13" s="1612"/>
      <c r="H13" s="1612"/>
      <c r="J13" s="83">
        <v>1996</v>
      </c>
      <c r="K13" s="2191"/>
      <c r="L13" s="1612"/>
      <c r="M13" s="1612"/>
    </row>
    <row r="14" spans="2:13">
      <c r="B14"/>
      <c r="C14"/>
      <c r="E14" s="83">
        <v>1997</v>
      </c>
      <c r="F14" s="2191"/>
      <c r="G14" s="1612"/>
      <c r="H14" s="1612"/>
      <c r="J14" s="83">
        <v>1997</v>
      </c>
      <c r="K14" s="2191"/>
      <c r="L14" s="1612"/>
      <c r="M14" s="1612"/>
    </row>
    <row r="15" spans="2:13">
      <c r="B15"/>
      <c r="C15"/>
      <c r="E15" s="83">
        <v>1998</v>
      </c>
      <c r="F15" s="2191"/>
      <c r="G15" s="1612"/>
      <c r="H15" s="1612"/>
      <c r="J15" s="83">
        <v>1998</v>
      </c>
      <c r="K15" s="2191"/>
      <c r="L15" s="1612"/>
      <c r="M15" s="1612"/>
    </row>
    <row r="16" spans="2:13">
      <c r="B16"/>
      <c r="C16"/>
      <c r="E16" s="83">
        <v>1999</v>
      </c>
      <c r="F16" s="2191"/>
      <c r="G16" s="1612"/>
      <c r="H16" s="1612"/>
      <c r="J16" s="83">
        <v>1999</v>
      </c>
      <c r="K16" s="2191"/>
      <c r="L16" s="1612"/>
      <c r="M16" s="1612"/>
    </row>
    <row r="17" spans="2:13">
      <c r="B17"/>
      <c r="C17"/>
      <c r="E17" s="83">
        <v>2000</v>
      </c>
      <c r="F17" s="2191"/>
      <c r="G17" s="1612"/>
      <c r="H17" s="1612"/>
      <c r="J17" s="83">
        <v>2000</v>
      </c>
      <c r="K17" s="2191"/>
      <c r="L17" s="1612"/>
      <c r="M17" s="1612"/>
    </row>
    <row r="18" spans="2:13">
      <c r="B18"/>
      <c r="C18"/>
      <c r="E18" s="83">
        <v>2001</v>
      </c>
      <c r="F18" s="2191"/>
      <c r="G18" s="1612"/>
      <c r="H18" s="1612"/>
      <c r="J18" s="83">
        <v>2001</v>
      </c>
      <c r="K18" s="2191"/>
      <c r="L18" s="1612"/>
      <c r="M18" s="1612"/>
    </row>
    <row r="19" spans="2:13">
      <c r="B19"/>
      <c r="C19"/>
      <c r="E19" s="83">
        <v>2002</v>
      </c>
      <c r="F19" s="2191"/>
      <c r="G19" s="1612"/>
      <c r="H19" s="1612"/>
      <c r="J19" s="83">
        <v>2002</v>
      </c>
      <c r="K19" s="2191"/>
      <c r="L19" s="1612"/>
      <c r="M19" s="1612"/>
    </row>
    <row r="20" spans="2:13">
      <c r="B20"/>
      <c r="C20"/>
      <c r="E20" s="83">
        <v>2003</v>
      </c>
      <c r="F20" s="2191"/>
      <c r="G20" s="1612"/>
      <c r="H20" s="1612"/>
      <c r="J20" s="83">
        <v>2003</v>
      </c>
      <c r="K20" s="2191"/>
      <c r="L20" s="1612"/>
      <c r="M20" s="1612"/>
    </row>
    <row r="21" spans="2:13">
      <c r="B21"/>
      <c r="C21"/>
      <c r="E21" s="83">
        <v>2004</v>
      </c>
      <c r="F21" s="2191"/>
      <c r="G21" s="1612"/>
      <c r="H21" s="1612"/>
      <c r="J21" s="83">
        <v>2004</v>
      </c>
      <c r="K21" s="2191"/>
      <c r="L21" s="1612"/>
      <c r="M21" s="1612"/>
    </row>
    <row r="22" spans="2:13">
      <c r="B22"/>
      <c r="C22"/>
      <c r="E22" s="83">
        <v>2005</v>
      </c>
      <c r="F22" s="2191"/>
      <c r="G22" s="1612"/>
      <c r="H22" s="1612"/>
      <c r="J22" s="83">
        <v>2005</v>
      </c>
      <c r="K22" s="2192"/>
      <c r="L22" s="2192"/>
      <c r="M22" s="2192"/>
    </row>
    <row r="23" spans="2:13">
      <c r="B23"/>
      <c r="C23"/>
      <c r="E23" s="83">
        <v>2006</v>
      </c>
      <c r="F23" s="2191"/>
      <c r="G23" s="1612"/>
      <c r="H23" s="1612"/>
      <c r="J23" s="83">
        <v>2006</v>
      </c>
      <c r="K23" s="2191">
        <v>1263820</v>
      </c>
      <c r="L23" s="1612">
        <v>463859</v>
      </c>
      <c r="M23" s="1612">
        <v>799961</v>
      </c>
    </row>
    <row r="24" spans="2:13">
      <c r="B24"/>
      <c r="C24"/>
      <c r="E24" s="83">
        <v>2007</v>
      </c>
      <c r="F24" s="2191"/>
      <c r="G24" s="1612"/>
      <c r="H24" s="1612"/>
      <c r="J24" s="83">
        <v>2007</v>
      </c>
      <c r="K24" s="2191">
        <v>1263820</v>
      </c>
      <c r="L24" s="1612">
        <v>444625</v>
      </c>
      <c r="M24" s="1612">
        <v>819195</v>
      </c>
    </row>
    <row r="25" spans="2:13">
      <c r="B25"/>
      <c r="C25"/>
      <c r="E25" s="83">
        <v>2008</v>
      </c>
      <c r="F25" s="2191"/>
      <c r="G25" s="1612"/>
      <c r="H25" s="1612"/>
      <c r="J25" s="83">
        <v>2008</v>
      </c>
      <c r="K25" s="2191">
        <v>1263820</v>
      </c>
      <c r="L25" s="1612">
        <v>424929</v>
      </c>
      <c r="M25" s="1612">
        <v>838891</v>
      </c>
    </row>
    <row r="26" spans="2:13">
      <c r="B26"/>
      <c r="C26"/>
      <c r="E26" s="83">
        <v>2009</v>
      </c>
      <c r="F26" s="2191"/>
      <c r="G26" s="1612"/>
      <c r="H26" s="1612"/>
      <c r="J26" s="83">
        <v>2009</v>
      </c>
      <c r="K26" s="2191">
        <v>1263820</v>
      </c>
      <c r="L26" s="1612">
        <v>404760</v>
      </c>
      <c r="M26" s="1612">
        <v>859060</v>
      </c>
    </row>
    <row r="27" spans="2:13">
      <c r="B27"/>
      <c r="C27"/>
      <c r="E27" s="83">
        <v>2010</v>
      </c>
      <c r="F27" s="2191"/>
      <c r="G27" s="1612"/>
      <c r="H27" s="1612"/>
      <c r="J27" s="83">
        <v>2010</v>
      </c>
      <c r="K27" s="2191">
        <v>1263820</v>
      </c>
      <c r="L27" s="1612">
        <v>384105</v>
      </c>
      <c r="M27" s="1612">
        <v>879715</v>
      </c>
    </row>
    <row r="28" spans="2:13">
      <c r="B28"/>
      <c r="C28"/>
      <c r="E28" s="83">
        <v>2011</v>
      </c>
      <c r="F28" s="2191"/>
      <c r="G28" s="1612"/>
      <c r="H28" s="1612"/>
      <c r="J28" s="83">
        <v>2011</v>
      </c>
      <c r="K28" s="2191">
        <v>1263820</v>
      </c>
      <c r="L28" s="1612">
        <v>362955</v>
      </c>
      <c r="M28" s="1612">
        <v>900865</v>
      </c>
    </row>
    <row r="29" spans="2:13">
      <c r="B29"/>
      <c r="C29"/>
      <c r="E29" s="83">
        <v>2012</v>
      </c>
      <c r="F29" s="2191"/>
      <c r="G29" s="1612"/>
      <c r="H29" s="1612"/>
      <c r="J29" s="83">
        <v>2012</v>
      </c>
      <c r="K29" s="2191">
        <v>1263820</v>
      </c>
      <c r="L29" s="1612">
        <v>341295</v>
      </c>
      <c r="M29" s="1612">
        <v>922525</v>
      </c>
    </row>
    <row r="30" spans="2:13">
      <c r="B30"/>
      <c r="C30"/>
      <c r="E30" s="83">
        <v>2013</v>
      </c>
      <c r="F30" s="2191"/>
      <c r="G30" s="1612"/>
      <c r="H30" s="1612"/>
      <c r="J30" s="83">
        <v>2013</v>
      </c>
      <c r="K30" s="2191">
        <v>1263820</v>
      </c>
      <c r="L30" s="1612">
        <v>319115</v>
      </c>
      <c r="M30" s="1612">
        <v>944705</v>
      </c>
    </row>
    <row r="31" spans="2:13">
      <c r="B31"/>
      <c r="C31"/>
      <c r="E31" s="83">
        <v>2014</v>
      </c>
      <c r="F31" s="2191"/>
      <c r="G31" s="1612"/>
      <c r="H31" s="1612"/>
      <c r="J31" s="83">
        <v>2014</v>
      </c>
      <c r="K31" s="2191">
        <v>1263820</v>
      </c>
      <c r="L31" s="1612">
        <v>296402</v>
      </c>
      <c r="M31" s="1612">
        <v>967418</v>
      </c>
    </row>
    <row r="32" spans="2:13">
      <c r="B32"/>
      <c r="C32"/>
      <c r="E32" s="83">
        <v>2015</v>
      </c>
      <c r="F32" s="2191"/>
      <c r="G32" s="1612"/>
      <c r="H32" s="1612"/>
      <c r="J32" s="83">
        <v>2015</v>
      </c>
      <c r="K32" s="2191">
        <v>1263820</v>
      </c>
      <c r="L32" s="1612">
        <v>273142</v>
      </c>
      <c r="M32" s="1612">
        <v>990678</v>
      </c>
    </row>
    <row r="33" spans="2:13">
      <c r="B33"/>
      <c r="C33"/>
      <c r="E33" s="83">
        <v>2016</v>
      </c>
      <c r="F33" s="2191"/>
      <c r="G33" s="1612"/>
      <c r="H33" s="1612"/>
      <c r="J33" s="83">
        <v>2016</v>
      </c>
      <c r="K33" s="2191">
        <v>1263820</v>
      </c>
      <c r="L33" s="1612">
        <v>249324</v>
      </c>
      <c r="M33" s="1612">
        <v>1014496</v>
      </c>
    </row>
    <row r="34" spans="2:13">
      <c r="B34"/>
      <c r="C34"/>
      <c r="E34" s="83">
        <v>2017</v>
      </c>
      <c r="F34" s="2191"/>
      <c r="G34" s="1612"/>
      <c r="H34" s="1612"/>
      <c r="J34" s="83">
        <v>2017</v>
      </c>
      <c r="K34" s="2191">
        <v>1263820</v>
      </c>
      <c r="L34" s="1612">
        <v>224933</v>
      </c>
      <c r="M34" s="1612">
        <v>1038887</v>
      </c>
    </row>
    <row r="35" spans="2:13">
      <c r="B35"/>
      <c r="C35"/>
      <c r="E35" s="83">
        <v>2018</v>
      </c>
      <c r="F35" s="2191"/>
      <c r="G35" s="1612"/>
      <c r="H35" s="1612"/>
      <c r="J35" s="83">
        <v>2018</v>
      </c>
      <c r="K35" s="2191">
        <v>1263820</v>
      </c>
      <c r="L35" s="1612">
        <v>199955</v>
      </c>
      <c r="M35" s="1612">
        <v>1063865</v>
      </c>
    </row>
    <row r="36" spans="2:13">
      <c r="B36"/>
      <c r="C36"/>
      <c r="E36" s="83">
        <v>2019</v>
      </c>
      <c r="F36" s="2191"/>
      <c r="G36" s="1612"/>
      <c r="H36" s="1612"/>
      <c r="J36" s="83">
        <v>2019</v>
      </c>
      <c r="K36" s="2191">
        <v>1263820</v>
      </c>
      <c r="L36" s="1612">
        <v>174377</v>
      </c>
      <c r="M36" s="1612">
        <v>1089443</v>
      </c>
    </row>
    <row r="37" spans="2:13">
      <c r="B37"/>
      <c r="C37"/>
      <c r="E37" s="83">
        <v>2020</v>
      </c>
      <c r="F37" s="2191"/>
      <c r="G37" s="1612"/>
      <c r="H37" s="1612"/>
      <c r="J37" s="83">
        <v>2020</v>
      </c>
      <c r="K37" s="2191">
        <v>1263820</v>
      </c>
      <c r="L37" s="1612">
        <v>148184</v>
      </c>
      <c r="M37" s="1612">
        <v>1115636</v>
      </c>
    </row>
    <row r="38" spans="2:13">
      <c r="B38"/>
      <c r="C38"/>
      <c r="E38" s="83">
        <v>2021</v>
      </c>
      <c r="F38" s="2191"/>
      <c r="G38" s="1612"/>
      <c r="H38" s="1612"/>
      <c r="J38" s="83">
        <v>2021</v>
      </c>
      <c r="K38" s="2191">
        <v>1263820</v>
      </c>
      <c r="L38" s="2193">
        <v>121360</v>
      </c>
      <c r="M38" s="2193">
        <v>1142460</v>
      </c>
    </row>
    <row r="39" spans="2:13">
      <c r="B39"/>
      <c r="C39"/>
      <c r="E39" s="83">
        <v>2022</v>
      </c>
      <c r="F39" s="2191"/>
      <c r="G39" s="1612"/>
      <c r="H39" s="1612"/>
      <c r="J39" s="83">
        <v>2022</v>
      </c>
      <c r="K39" s="2191">
        <v>1263820</v>
      </c>
      <c r="L39" s="2193">
        <v>93892</v>
      </c>
      <c r="M39" s="2193">
        <v>1169928</v>
      </c>
    </row>
    <row r="40" spans="2:13">
      <c r="B40"/>
      <c r="C40"/>
      <c r="E40" s="83">
        <v>2023</v>
      </c>
      <c r="F40" s="2191"/>
      <c r="G40" s="2193"/>
      <c r="H40" s="2193"/>
      <c r="J40" s="83">
        <v>2023</v>
      </c>
      <c r="K40" s="2191">
        <v>1263820</v>
      </c>
      <c r="L40" s="2193">
        <v>65764</v>
      </c>
      <c r="M40" s="2193">
        <v>1198056</v>
      </c>
    </row>
    <row r="41" spans="2:13">
      <c r="B41"/>
      <c r="C41"/>
      <c r="E41" s="83">
        <v>2024</v>
      </c>
      <c r="F41" s="2191"/>
      <c r="G41" s="2193"/>
      <c r="H41" s="2193"/>
      <c r="J41" s="83">
        <v>2024</v>
      </c>
      <c r="K41" s="2191">
        <v>1263820</v>
      </c>
      <c r="L41" s="2193">
        <v>36959</v>
      </c>
      <c r="M41" s="2193">
        <v>1226861</v>
      </c>
    </row>
    <row r="42" spans="2:13">
      <c r="B42"/>
      <c r="C42"/>
      <c r="E42" s="83">
        <v>2025</v>
      </c>
      <c r="F42" s="2191"/>
      <c r="G42" s="2193"/>
      <c r="H42" s="2193"/>
      <c r="J42" s="83">
        <v>2025</v>
      </c>
      <c r="K42" s="2191">
        <v>0</v>
      </c>
      <c r="L42" s="2193">
        <v>0</v>
      </c>
      <c r="M42" s="2193">
        <v>0</v>
      </c>
    </row>
    <row r="43" spans="2:13">
      <c r="B43"/>
      <c r="C43"/>
      <c r="E43" s="83">
        <v>2026</v>
      </c>
      <c r="F43" s="2191"/>
      <c r="G43" s="2193"/>
      <c r="H43" s="2193"/>
      <c r="J43" s="83">
        <v>2026</v>
      </c>
      <c r="K43" s="2191">
        <v>0</v>
      </c>
      <c r="L43" s="2193">
        <v>0</v>
      </c>
      <c r="M43" s="2193">
        <v>0</v>
      </c>
    </row>
    <row r="44" spans="2:13">
      <c r="B44"/>
      <c r="C44"/>
      <c r="E44" s="83">
        <v>2027</v>
      </c>
      <c r="F44" s="2191"/>
      <c r="G44" s="2193"/>
      <c r="H44" s="2193"/>
      <c r="J44" s="83">
        <v>2027</v>
      </c>
      <c r="K44" s="2191">
        <v>0</v>
      </c>
      <c r="L44" s="2193">
        <v>0</v>
      </c>
      <c r="M44" s="2193">
        <v>0</v>
      </c>
    </row>
    <row r="45" spans="2:13">
      <c r="B45"/>
      <c r="C45"/>
      <c r="E45" s="83">
        <v>2028</v>
      </c>
      <c r="F45" s="2191"/>
      <c r="G45" s="2193"/>
      <c r="H45" s="2193"/>
      <c r="J45" s="83">
        <v>2028</v>
      </c>
      <c r="K45" s="2191">
        <v>0</v>
      </c>
      <c r="L45" s="2193">
        <v>0</v>
      </c>
      <c r="M45" s="2193">
        <v>0</v>
      </c>
    </row>
    <row r="46" spans="2:13">
      <c r="B46"/>
      <c r="C46"/>
      <c r="E46" s="83">
        <v>2029</v>
      </c>
      <c r="F46" s="2191"/>
      <c r="G46" s="2193"/>
      <c r="H46" s="2193"/>
      <c r="J46" s="83">
        <v>2029</v>
      </c>
      <c r="K46" s="2191">
        <v>0</v>
      </c>
      <c r="L46" s="2193">
        <v>0</v>
      </c>
      <c r="M46" s="2193">
        <v>0</v>
      </c>
    </row>
    <row r="47" spans="2:13">
      <c r="B47"/>
      <c r="C47"/>
      <c r="E47" s="95">
        <v>2030</v>
      </c>
      <c r="F47" s="2194"/>
      <c r="G47" s="1107"/>
      <c r="H47" s="1107"/>
      <c r="J47" s="95">
        <v>2030</v>
      </c>
      <c r="K47" s="2194">
        <v>0</v>
      </c>
      <c r="L47" s="1107">
        <v>0</v>
      </c>
      <c r="M47" s="1107">
        <v>0</v>
      </c>
    </row>
    <row r="48" spans="2:13">
      <c r="B48"/>
      <c r="C48"/>
    </row>
    <row r="49" spans="2:8">
      <c r="B49"/>
      <c r="C49"/>
    </row>
    <row r="50" spans="2:8">
      <c r="B50"/>
      <c r="C50"/>
    </row>
    <row r="51" spans="2:8">
      <c r="B51"/>
      <c r="C51"/>
      <c r="E51" s="83">
        <v>2006</v>
      </c>
      <c r="F51" s="2191">
        <v>1310921</v>
      </c>
      <c r="G51" s="1612">
        <v>842726</v>
      </c>
      <c r="H51" s="1612">
        <v>468195</v>
      </c>
    </row>
    <row r="52" spans="2:8">
      <c r="B52"/>
      <c r="C52"/>
      <c r="E52" s="83">
        <v>2007</v>
      </c>
      <c r="F52" s="2191">
        <v>1310921</v>
      </c>
      <c r="G52" s="1612">
        <v>866323</v>
      </c>
      <c r="H52" s="1612">
        <v>444598</v>
      </c>
    </row>
    <row r="53" spans="2:8">
      <c r="E53" s="83">
        <v>2008</v>
      </c>
      <c r="F53" s="2191">
        <v>1310921</v>
      </c>
      <c r="G53" s="1612">
        <v>890580</v>
      </c>
      <c r="H53" s="1612">
        <v>420341</v>
      </c>
    </row>
    <row r="54" spans="2:8">
      <c r="E54" s="83">
        <v>2009</v>
      </c>
      <c r="F54" s="2191">
        <v>1310921</v>
      </c>
      <c r="G54" s="1612">
        <v>915516</v>
      </c>
      <c r="H54" s="1612">
        <v>395405</v>
      </c>
    </row>
    <row r="55" spans="2:8">
      <c r="E55" s="83">
        <v>2010</v>
      </c>
      <c r="F55" s="2191">
        <v>1310921</v>
      </c>
      <c r="G55" s="1612">
        <v>941151</v>
      </c>
      <c r="H55" s="1612">
        <v>369770</v>
      </c>
    </row>
    <row r="56" spans="2:8">
      <c r="E56" s="83">
        <v>2011</v>
      </c>
      <c r="F56" s="2191">
        <v>1310921</v>
      </c>
      <c r="G56" s="1612">
        <v>967503</v>
      </c>
      <c r="H56" s="1612">
        <v>343418</v>
      </c>
    </row>
    <row r="57" spans="2:8">
      <c r="E57" s="83">
        <v>2012</v>
      </c>
      <c r="F57" s="2191">
        <v>1310921</v>
      </c>
      <c r="G57" s="1612">
        <v>994593</v>
      </c>
      <c r="H57" s="1612">
        <v>316328</v>
      </c>
    </row>
    <row r="58" spans="2:8">
      <c r="E58" s="83">
        <v>2013</v>
      </c>
      <c r="F58" s="2191">
        <v>1310921</v>
      </c>
      <c r="G58" s="1612">
        <v>1022442</v>
      </c>
      <c r="H58" s="1612">
        <v>288479</v>
      </c>
    </row>
    <row r="59" spans="2:8">
      <c r="E59" s="83">
        <v>2014</v>
      </c>
      <c r="F59" s="2191">
        <v>1310921</v>
      </c>
      <c r="G59" s="1612">
        <v>1051070</v>
      </c>
      <c r="H59" s="1612">
        <v>259851</v>
      </c>
    </row>
    <row r="60" spans="2:8">
      <c r="E60" s="83">
        <v>2015</v>
      </c>
      <c r="F60" s="2191">
        <v>1310921</v>
      </c>
      <c r="G60" s="1612">
        <v>1080500</v>
      </c>
      <c r="H60" s="1612">
        <v>230421</v>
      </c>
    </row>
    <row r="61" spans="2:8">
      <c r="E61" s="83">
        <v>2016</v>
      </c>
      <c r="F61" s="2191">
        <v>1310921</v>
      </c>
      <c r="G61" s="1612">
        <v>1110754</v>
      </c>
      <c r="H61" s="1612">
        <v>200167</v>
      </c>
    </row>
    <row r="62" spans="2:8">
      <c r="E62" s="83">
        <v>2017</v>
      </c>
      <c r="F62" s="2191">
        <v>1310921</v>
      </c>
      <c r="G62" s="1612">
        <v>1141855</v>
      </c>
      <c r="H62" s="1612">
        <v>169066</v>
      </c>
    </row>
    <row r="63" spans="2:8">
      <c r="E63" s="83">
        <v>2018</v>
      </c>
      <c r="F63" s="2191">
        <v>1310921</v>
      </c>
      <c r="G63" s="1612">
        <v>1173827</v>
      </c>
      <c r="H63" s="1612">
        <v>137094</v>
      </c>
    </row>
    <row r="64" spans="2:8">
      <c r="E64" s="83">
        <v>2019</v>
      </c>
      <c r="F64" s="2191">
        <v>1310921</v>
      </c>
      <c r="G64" s="1612">
        <v>1206694</v>
      </c>
      <c r="H64" s="1612">
        <v>104227</v>
      </c>
    </row>
    <row r="65" spans="5:8">
      <c r="E65" s="83">
        <v>2020</v>
      </c>
      <c r="F65" s="2191">
        <v>1310921</v>
      </c>
      <c r="G65" s="1612">
        <v>1240482</v>
      </c>
      <c r="H65" s="1612">
        <v>70439</v>
      </c>
    </row>
    <row r="66" spans="5:8">
      <c r="E66" s="83">
        <v>2021</v>
      </c>
      <c r="F66" s="2191">
        <v>1310921</v>
      </c>
      <c r="G66" s="2193">
        <v>1275215</v>
      </c>
      <c r="H66" s="2193">
        <v>35706</v>
      </c>
    </row>
  </sheetData>
  <pageMargins left="0.75" right="0.75" top="1" bottom="1" header="0.5" footer="0.5"/>
  <pageSetup orientation="portrait" r:id="rId1"/>
  <headerFooter alignWithMargins="0"/>
</worksheet>
</file>

<file path=xl/worksheets/sheet69.xml><?xml version="1.0" encoding="utf-8"?>
<worksheet xmlns="http://schemas.openxmlformats.org/spreadsheetml/2006/main" xmlns:r="http://schemas.openxmlformats.org/officeDocument/2006/relationships">
  <sheetPr codeName="Sheet59"/>
  <dimension ref="A1:AG63"/>
  <sheetViews>
    <sheetView workbookViewId="0"/>
  </sheetViews>
  <sheetFormatPr defaultColWidth="8.88671875" defaultRowHeight="15" customHeight="1"/>
  <cols>
    <col min="1" max="1" width="8.88671875" style="171" customWidth="1"/>
    <col min="2" max="2" width="5" style="171" customWidth="1"/>
    <col min="3" max="3" width="6.109375" style="28" customWidth="1"/>
    <col min="4" max="4" width="13.21875" style="28" customWidth="1"/>
    <col min="5" max="5" width="18.109375" style="28" customWidth="1"/>
    <col min="6" max="6" width="16.21875" style="28" customWidth="1"/>
    <col min="7" max="8" width="19.88671875" style="28" customWidth="1"/>
    <col min="9" max="9" width="16.21875" style="28" customWidth="1"/>
    <col min="10" max="10" width="16.109375" style="28" customWidth="1"/>
    <col min="11" max="11" width="13.77734375" style="28" customWidth="1"/>
    <col min="12" max="12" width="5" style="28" customWidth="1"/>
    <col min="13" max="13" width="13.77734375" style="28" bestFit="1" customWidth="1"/>
    <col min="14" max="14" width="13.88671875" style="28" customWidth="1"/>
    <col min="15" max="15" width="2.21875" style="28" customWidth="1"/>
    <col min="16" max="16" width="24.21875" style="28" customWidth="1"/>
    <col min="17" max="17" width="21.21875" style="28" customWidth="1"/>
    <col min="18" max="18" width="19.88671875" style="28" customWidth="1"/>
    <col min="19" max="19" width="2.77734375" style="28" customWidth="1"/>
    <col min="20" max="20" width="31.77734375" style="28" bestFit="1" customWidth="1"/>
    <col min="21" max="24" width="19.88671875" style="28" customWidth="1"/>
    <col min="25" max="25" width="25" style="28" customWidth="1"/>
    <col min="26" max="26" width="14.77734375" style="28" customWidth="1"/>
    <col min="27" max="27" width="19.21875" style="28" customWidth="1"/>
    <col min="28" max="28" width="11.33203125" style="28" bestFit="1" customWidth="1"/>
    <col min="29" max="29" width="20.109375" style="28" customWidth="1"/>
    <col min="30" max="30" width="18" style="28" customWidth="1"/>
    <col min="31" max="31" width="17.109375" style="28" customWidth="1"/>
    <col min="32" max="32" width="8.88671875" style="28" customWidth="1"/>
    <col min="33" max="33" width="17.109375" style="5" customWidth="1"/>
    <col min="34" max="34" width="17.33203125" style="28" customWidth="1"/>
    <col min="35" max="41" width="8.88671875" style="28" customWidth="1"/>
    <col min="42" max="42" width="5" style="28" customWidth="1"/>
    <col min="43" max="43" width="17.33203125" style="28" customWidth="1"/>
    <col min="44" max="44" width="14.109375" style="28" customWidth="1"/>
    <col min="45" max="45" width="11.33203125" style="28" customWidth="1"/>
    <col min="46" max="46" width="12.33203125" style="28" customWidth="1"/>
    <col min="47" max="47" width="8.88671875" style="28" customWidth="1"/>
    <col min="48" max="48" width="11.88671875" style="28" customWidth="1"/>
    <col min="49" max="49" width="8.88671875" style="28" customWidth="1"/>
    <col min="50" max="50" width="5" style="28" customWidth="1"/>
    <col min="51" max="16384" width="8.88671875" style="28"/>
  </cols>
  <sheetData>
    <row r="1" spans="1:33" ht="33">
      <c r="A1" s="1280" t="s">
        <v>14</v>
      </c>
      <c r="B1" s="230" t="s">
        <v>15</v>
      </c>
      <c r="D1" s="71" t="s">
        <v>3360</v>
      </c>
      <c r="E1" s="71"/>
      <c r="F1" s="71"/>
      <c r="G1" s="71"/>
      <c r="H1" s="71"/>
      <c r="I1" s="71"/>
      <c r="J1" s="71"/>
      <c r="K1" s="71"/>
      <c r="L1" s="71"/>
      <c r="M1" s="71"/>
      <c r="N1" s="71"/>
      <c r="O1" s="71"/>
      <c r="P1" s="71"/>
      <c r="Q1" s="71"/>
      <c r="R1" s="71"/>
      <c r="S1" s="71"/>
      <c r="T1" s="71"/>
      <c r="U1" s="71"/>
      <c r="V1" s="71"/>
      <c r="W1" s="71"/>
      <c r="X1" s="71"/>
    </row>
    <row r="2" spans="1:33" ht="15" customHeight="1">
      <c r="D2" s="71"/>
      <c r="E2" s="71"/>
      <c r="F2" s="71"/>
      <c r="G2" s="71"/>
      <c r="H2" s="71"/>
      <c r="I2" s="71"/>
      <c r="J2" s="71"/>
      <c r="K2" s="71"/>
      <c r="L2" s="71"/>
      <c r="M2" s="71"/>
      <c r="N2" s="71"/>
      <c r="O2" s="71"/>
      <c r="P2" s="71"/>
      <c r="Q2" s="71"/>
      <c r="R2" s="71"/>
      <c r="S2" s="71"/>
      <c r="T2" s="71"/>
      <c r="U2" s="71"/>
      <c r="V2" s="71"/>
      <c r="W2" s="71"/>
      <c r="X2" s="71"/>
    </row>
    <row r="3" spans="1:33" ht="15" customHeight="1">
      <c r="A3" s="171" t="s">
        <v>18</v>
      </c>
      <c r="D3" s="71"/>
      <c r="E3" s="71"/>
      <c r="F3" s="71"/>
      <c r="G3" s="71"/>
      <c r="H3" s="71"/>
      <c r="I3" s="71"/>
      <c r="J3" s="71"/>
      <c r="K3" s="71"/>
      <c r="L3" s="71"/>
      <c r="M3" s="71"/>
      <c r="N3" s="71"/>
      <c r="O3" s="71"/>
      <c r="P3" s="71"/>
      <c r="Q3" s="71"/>
      <c r="R3" s="71"/>
      <c r="S3" s="71"/>
      <c r="T3" s="71"/>
      <c r="U3" s="71"/>
      <c r="V3" s="71"/>
      <c r="W3" s="71"/>
      <c r="X3" s="71"/>
    </row>
    <row r="4" spans="1:33" ht="15" customHeight="1">
      <c r="A4" s="185">
        <v>0</v>
      </c>
      <c r="B4" s="186" t="s">
        <v>20</v>
      </c>
      <c r="E4" s="2195"/>
      <c r="F4" s="2195"/>
      <c r="G4" s="2195"/>
      <c r="H4" s="2195"/>
      <c r="I4" s="2195"/>
      <c r="J4" s="2195"/>
      <c r="K4" s="2195"/>
      <c r="L4" s="2195"/>
      <c r="M4" s="2195"/>
      <c r="N4" s="2195"/>
      <c r="O4" s="71"/>
      <c r="P4" s="71"/>
      <c r="Q4" s="71"/>
      <c r="R4" s="71"/>
      <c r="S4" s="71"/>
      <c r="T4" s="71"/>
      <c r="U4" s="71"/>
      <c r="V4" s="71"/>
      <c r="W4" s="71"/>
      <c r="X4" s="71"/>
    </row>
    <row r="5" spans="1:33" ht="15" customHeight="1">
      <c r="A5" s="190"/>
      <c r="B5" s="190"/>
      <c r="D5" s="2196"/>
      <c r="E5" s="2195"/>
      <c r="F5" s="2195"/>
      <c r="G5" s="2195"/>
      <c r="H5" s="2195"/>
      <c r="I5" s="2195"/>
      <c r="J5" s="2195"/>
      <c r="K5" s="2195"/>
      <c r="L5" s="2195"/>
      <c r="M5" s="2195"/>
      <c r="N5" s="2195"/>
      <c r="O5" s="71"/>
      <c r="P5" s="71"/>
      <c r="Q5" s="71"/>
      <c r="R5" s="71"/>
      <c r="S5" s="71"/>
      <c r="T5" s="71"/>
      <c r="U5" s="71"/>
      <c r="V5" s="71"/>
      <c r="W5" s="71"/>
      <c r="X5" s="71"/>
    </row>
    <row r="6" spans="1:33" ht="15" customHeight="1">
      <c r="A6" s="171" t="s">
        <v>3361</v>
      </c>
      <c r="B6" s="171">
        <v>0</v>
      </c>
      <c r="D6" s="2196"/>
      <c r="E6" s="2195"/>
      <c r="F6" s="2197" t="s">
        <v>3362</v>
      </c>
      <c r="G6" s="2198">
        <v>3.4999999999999997E-5</v>
      </c>
      <c r="H6" s="2195"/>
      <c r="I6" s="2195"/>
      <c r="J6" s="2195"/>
      <c r="K6" s="2195"/>
      <c r="L6" s="2195"/>
      <c r="M6" s="2195"/>
      <c r="N6" s="2195"/>
      <c r="O6" s="71"/>
      <c r="P6" s="71"/>
      <c r="Q6" s="71"/>
      <c r="R6" s="71"/>
      <c r="S6" s="71"/>
      <c r="T6" s="71"/>
      <c r="U6" s="71"/>
      <c r="V6" s="71"/>
      <c r="W6" s="71"/>
      <c r="X6" s="71"/>
    </row>
    <row r="7" spans="1:33" ht="15" customHeight="1">
      <c r="D7" s="2196"/>
      <c r="E7" s="2195"/>
      <c r="F7" s="2197" t="s">
        <v>3363</v>
      </c>
      <c r="G7" s="2199">
        <v>2.5000000000000001E-2</v>
      </c>
      <c r="H7" s="2195"/>
      <c r="I7" s="2195"/>
      <c r="J7" s="2195"/>
      <c r="K7" s="2195"/>
      <c r="L7" s="2195"/>
      <c r="M7" s="2195"/>
      <c r="N7" s="2195"/>
      <c r="O7" s="71"/>
      <c r="P7" s="71"/>
      <c r="Q7" s="71"/>
      <c r="R7" s="71"/>
      <c r="S7" s="71"/>
      <c r="T7" s="71"/>
      <c r="U7" s="71"/>
      <c r="V7" s="71"/>
      <c r="W7" s="71"/>
      <c r="X7" s="71"/>
    </row>
    <row r="8" spans="1:33" ht="15" customHeight="1">
      <c r="D8" s="2196"/>
      <c r="E8" s="2195"/>
      <c r="F8" s="2197" t="s">
        <v>3364</v>
      </c>
      <c r="G8" s="2199">
        <v>1.1175959835464599E-2</v>
      </c>
      <c r="H8" s="2195"/>
      <c r="I8" s="2195"/>
      <c r="J8" s="2195"/>
      <c r="K8" s="2195"/>
      <c r="L8" s="2195"/>
      <c r="M8" s="2195"/>
      <c r="N8" s="2195"/>
      <c r="S8" s="71"/>
    </row>
    <row r="9" spans="1:33" ht="15" customHeight="1">
      <c r="D9" s="2196"/>
      <c r="E9" s="2195"/>
      <c r="F9" s="2200"/>
      <c r="G9" s="2200"/>
      <c r="H9" s="2200"/>
      <c r="I9" s="2200"/>
      <c r="J9" s="2195"/>
      <c r="K9" s="2195"/>
      <c r="L9" s="2195"/>
      <c r="M9" s="2195"/>
      <c r="N9" s="2195"/>
      <c r="O9" s="71"/>
      <c r="P9" s="71"/>
      <c r="Q9" s="71"/>
      <c r="R9" s="71"/>
      <c r="S9" s="71"/>
      <c r="U9" s="71"/>
      <c r="V9" s="71"/>
      <c r="W9" s="71"/>
      <c r="X9" s="71"/>
    </row>
    <row r="10" spans="1:33" ht="15" customHeight="1">
      <c r="D10" s="2200"/>
      <c r="E10" s="2201" t="s">
        <v>3365</v>
      </c>
      <c r="F10" s="2202"/>
      <c r="G10" s="2202"/>
      <c r="H10" s="2202"/>
      <c r="I10" s="2202"/>
      <c r="J10" s="2203"/>
      <c r="K10" s="2202"/>
      <c r="L10" s="2202"/>
      <c r="M10" s="2202"/>
      <c r="N10" s="2202"/>
      <c r="O10" s="71"/>
      <c r="P10" s="2201" t="s">
        <v>3366</v>
      </c>
      <c r="Q10" s="2201"/>
      <c r="R10" s="2201"/>
      <c r="S10" s="71"/>
      <c r="T10" s="2204" t="s">
        <v>3367</v>
      </c>
      <c r="U10" s="71"/>
      <c r="V10" s="71"/>
      <c r="W10" s="71"/>
      <c r="X10" s="71"/>
    </row>
    <row r="11" spans="1:33" ht="15" customHeight="1">
      <c r="D11" s="2205"/>
      <c r="E11" s="2205"/>
      <c r="F11" s="2205"/>
      <c r="G11" s="2205"/>
      <c r="H11" s="2205"/>
      <c r="I11" s="2205"/>
      <c r="J11" s="2195"/>
      <c r="K11" s="2205"/>
      <c r="L11" s="2205"/>
      <c r="M11" s="2205"/>
      <c r="N11" s="2205"/>
      <c r="S11" s="71"/>
      <c r="T11" s="20"/>
      <c r="Y11" s="2206" t="s">
        <v>3368</v>
      </c>
      <c r="Z11" s="2206"/>
      <c r="AA11" s="2206"/>
      <c r="AB11" s="2206"/>
      <c r="AC11" s="2206"/>
      <c r="AE11" s="1485" t="s">
        <v>38</v>
      </c>
    </row>
    <row r="12" spans="1:33" ht="15" customHeight="1">
      <c r="D12" s="2207"/>
      <c r="E12" s="2208" t="s">
        <v>3369</v>
      </c>
      <c r="F12" s="2208"/>
      <c r="G12" s="2209"/>
      <c r="H12" s="2209"/>
      <c r="I12" s="2209"/>
      <c r="J12" s="2195"/>
      <c r="K12" s="2210"/>
      <c r="L12" s="2210"/>
      <c r="M12" s="2211"/>
      <c r="N12" s="2211"/>
      <c r="O12" s="71"/>
      <c r="R12" s="71"/>
      <c r="S12" s="71"/>
      <c r="T12" s="20"/>
      <c r="U12" s="71"/>
      <c r="V12" s="71"/>
      <c r="W12" s="71"/>
      <c r="X12" s="71"/>
      <c r="AA12" s="2212"/>
      <c r="AB12" s="2213"/>
      <c r="AC12" s="20" t="s">
        <v>3370</v>
      </c>
      <c r="AE12" s="2214" t="s">
        <v>3371</v>
      </c>
    </row>
    <row r="13" spans="1:33" s="1571" customFormat="1" ht="47.25">
      <c r="A13" s="171"/>
      <c r="B13" s="171"/>
      <c r="D13" s="2209" t="s">
        <v>23</v>
      </c>
      <c r="E13" s="2209" t="s">
        <v>3372</v>
      </c>
      <c r="F13" s="2209" t="s">
        <v>3373</v>
      </c>
      <c r="G13" s="2209" t="s">
        <v>38</v>
      </c>
      <c r="H13" s="2209" t="s">
        <v>3374</v>
      </c>
      <c r="I13" s="2209" t="s">
        <v>3375</v>
      </c>
      <c r="J13" s="2209" t="s">
        <v>3376</v>
      </c>
      <c r="K13" s="2209" t="s">
        <v>3377</v>
      </c>
      <c r="L13" s="2209"/>
      <c r="M13" s="2209" t="s">
        <v>3378</v>
      </c>
      <c r="N13" s="2209" t="s">
        <v>3379</v>
      </c>
      <c r="O13" s="2215"/>
      <c r="P13" s="2216" t="s">
        <v>3380</v>
      </c>
      <c r="Q13" s="2217" t="s">
        <v>3381</v>
      </c>
      <c r="R13" s="2218" t="s">
        <v>3382</v>
      </c>
      <c r="S13" s="2215"/>
      <c r="T13" s="2219"/>
      <c r="U13" s="2215"/>
      <c r="V13" s="2215"/>
      <c r="W13" s="2215"/>
      <c r="X13" s="2215"/>
      <c r="AA13" s="2220" t="s">
        <v>3383</v>
      </c>
      <c r="AB13" s="2220" t="s">
        <v>3153</v>
      </c>
      <c r="AC13" s="2221" t="s">
        <v>3384</v>
      </c>
      <c r="AE13" s="2222" t="s">
        <v>3385</v>
      </c>
      <c r="AG13" s="179"/>
    </row>
    <row r="14" spans="1:33" ht="15" customHeight="1">
      <c r="D14" s="2205">
        <v>2009</v>
      </c>
      <c r="E14" s="2223">
        <v>2027502096566</v>
      </c>
      <c r="F14" s="2223">
        <v>93357437245</v>
      </c>
      <c r="G14" s="2224">
        <v>2120859533811</v>
      </c>
      <c r="H14" s="2225">
        <v>4.3552795707323577E-5</v>
      </c>
      <c r="I14" s="2224"/>
      <c r="J14" s="2223">
        <v>17500000</v>
      </c>
      <c r="K14" s="2226">
        <v>17500000</v>
      </c>
      <c r="L14" s="2211"/>
      <c r="M14" s="2227">
        <v>0.15</v>
      </c>
      <c r="N14" s="2228">
        <v>14875000</v>
      </c>
      <c r="O14" s="71"/>
      <c r="P14" s="828"/>
      <c r="Q14" s="828"/>
      <c r="R14" s="2229"/>
      <c r="S14" s="71"/>
      <c r="T14" s="2230"/>
      <c r="U14" s="71"/>
      <c r="V14" s="71"/>
      <c r="W14" s="71"/>
      <c r="X14" s="71"/>
      <c r="AA14" s="23">
        <v>0</v>
      </c>
      <c r="AB14" s="454">
        <v>0</v>
      </c>
      <c r="AC14" s="2231">
        <v>0</v>
      </c>
      <c r="AE14" s="2232">
        <v>0</v>
      </c>
    </row>
    <row r="15" spans="1:33" ht="15" customHeight="1">
      <c r="D15" s="2205">
        <v>2010</v>
      </c>
      <c r="E15" s="2223">
        <v>1986807920472</v>
      </c>
      <c r="F15" s="2223">
        <v>95056855055</v>
      </c>
      <c r="G15" s="2224">
        <v>2081864775527</v>
      </c>
      <c r="H15" s="2225">
        <v>4.3168697355595589E-5</v>
      </c>
      <c r="I15" s="2224"/>
      <c r="J15" s="2223">
        <v>17500000</v>
      </c>
      <c r="K15" s="2226">
        <v>17500000</v>
      </c>
      <c r="L15" s="2211"/>
      <c r="M15" s="2227">
        <v>0.155</v>
      </c>
      <c r="N15" s="2228">
        <v>14787500</v>
      </c>
      <c r="O15" s="71"/>
      <c r="P15" s="828"/>
      <c r="Q15" s="828"/>
      <c r="R15" s="2229"/>
      <c r="S15" s="71"/>
      <c r="T15" s="2230"/>
      <c r="U15" s="71"/>
      <c r="V15" s="71"/>
      <c r="W15" s="71"/>
      <c r="X15" s="71"/>
      <c r="AA15" s="23">
        <v>0</v>
      </c>
      <c r="AB15" s="454">
        <v>0</v>
      </c>
      <c r="AC15" s="2231">
        <v>0</v>
      </c>
      <c r="AE15" s="2232">
        <v>0</v>
      </c>
    </row>
    <row r="16" spans="1:33" ht="15" customHeight="1">
      <c r="D16" s="2205">
        <v>2011</v>
      </c>
      <c r="E16" s="2223">
        <v>1959090749346</v>
      </c>
      <c r="F16" s="2223">
        <v>89970492116</v>
      </c>
      <c r="G16" s="2224">
        <v>2049061241462</v>
      </c>
      <c r="H16" s="2225">
        <v>3.9731804190445813E-5</v>
      </c>
      <c r="I16" s="2224"/>
      <c r="J16" s="2223">
        <v>18000000</v>
      </c>
      <c r="K16" s="2226">
        <v>18000000</v>
      </c>
      <c r="L16" s="2211"/>
      <c r="M16" s="2227">
        <v>0.154</v>
      </c>
      <c r="N16" s="2228">
        <v>15228000</v>
      </c>
      <c r="P16" s="828"/>
      <c r="Q16" s="828"/>
      <c r="R16" s="2233"/>
      <c r="T16" s="2230"/>
      <c r="AA16" s="23">
        <v>0</v>
      </c>
      <c r="AB16" s="454">
        <v>0</v>
      </c>
      <c r="AC16" s="2231">
        <v>0</v>
      </c>
      <c r="AE16" s="2232">
        <v>0</v>
      </c>
    </row>
    <row r="17" spans="4:31" ht="15" customHeight="1">
      <c r="D17" s="2205">
        <v>2012</v>
      </c>
      <c r="E17" s="2223">
        <v>1980770152090</v>
      </c>
      <c r="F17" s="2223">
        <v>86712979542</v>
      </c>
      <c r="G17" s="2224">
        <v>2067483131632</v>
      </c>
      <c r="H17" s="2225">
        <v>3.8712856243146519E-5</v>
      </c>
      <c r="I17" s="2224"/>
      <c r="J17" s="2223">
        <v>18000000</v>
      </c>
      <c r="K17" s="2226">
        <v>18000000</v>
      </c>
      <c r="L17" s="2211"/>
      <c r="M17" s="2227">
        <v>0.16</v>
      </c>
      <c r="N17" s="2228">
        <v>15120000</v>
      </c>
      <c r="O17" s="71"/>
      <c r="P17" s="828"/>
      <c r="Q17" s="828"/>
      <c r="R17" s="2229"/>
      <c r="S17" s="71"/>
      <c r="T17" s="2230"/>
      <c r="U17" s="71"/>
      <c r="V17" s="71"/>
      <c r="W17" s="71"/>
      <c r="X17" s="71"/>
      <c r="AA17" s="23">
        <v>0</v>
      </c>
      <c r="AB17" s="454">
        <v>0</v>
      </c>
      <c r="AC17" s="2231">
        <v>0</v>
      </c>
      <c r="AE17" s="2232">
        <v>0</v>
      </c>
    </row>
    <row r="18" spans="4:31" ht="15" customHeight="1">
      <c r="D18" s="2205">
        <v>2013</v>
      </c>
      <c r="E18" s="2223">
        <v>2097369921305</v>
      </c>
      <c r="F18" s="2223">
        <v>86644488320</v>
      </c>
      <c r="G18" s="2224">
        <v>2184014409625</v>
      </c>
      <c r="H18" s="2225">
        <v>3.6838594857904107E-5</v>
      </c>
      <c r="I18" s="2224">
        <v>80456022</v>
      </c>
      <c r="J18" s="2223">
        <v>18500000</v>
      </c>
      <c r="K18" s="2226">
        <v>98956022</v>
      </c>
      <c r="L18" s="2211"/>
      <c r="M18" s="2227">
        <v>0.1275</v>
      </c>
      <c r="N18" s="2228">
        <v>86339129.195000008</v>
      </c>
      <c r="O18" s="71"/>
      <c r="P18" s="454">
        <v>41250563</v>
      </c>
      <c r="Q18" s="454">
        <v>40375526.259999998</v>
      </c>
      <c r="R18" s="572">
        <v>4713039.9350000098</v>
      </c>
      <c r="S18" s="71"/>
      <c r="T18" s="2230"/>
      <c r="U18" s="71"/>
      <c r="V18" s="71"/>
      <c r="W18" s="71"/>
      <c r="X18" s="71"/>
      <c r="AA18" s="23">
        <v>0</v>
      </c>
      <c r="AB18" s="454">
        <v>40375526.259999998</v>
      </c>
      <c r="AC18" s="2231">
        <v>81626089.25999999</v>
      </c>
      <c r="AE18" s="2232">
        <v>81626089.25999999</v>
      </c>
    </row>
    <row r="19" spans="4:31" ht="15" customHeight="1">
      <c r="D19" s="2205">
        <v>2014</v>
      </c>
      <c r="E19" s="2223">
        <v>2183386537251</v>
      </c>
      <c r="F19" s="2234">
        <v>88810600527.999985</v>
      </c>
      <c r="G19" s="2224">
        <v>2272197137779</v>
      </c>
      <c r="H19" s="2235">
        <v>3.4999999999999997E-5</v>
      </c>
      <c r="I19" s="2224">
        <v>79526899.822264999</v>
      </c>
      <c r="J19" s="2234">
        <v>18500000</v>
      </c>
      <c r="K19" s="2226">
        <v>98026899.822264999</v>
      </c>
      <c r="L19" s="2211"/>
      <c r="M19" s="2236">
        <v>0.1</v>
      </c>
      <c r="N19" s="2228">
        <v>88224209.840038508</v>
      </c>
      <c r="O19" s="572"/>
      <c r="P19" s="454">
        <v>39697424</v>
      </c>
      <c r="Q19" s="454">
        <v>40393976.259999998</v>
      </c>
      <c r="R19" s="572">
        <v>8132809.5800385103</v>
      </c>
      <c r="S19" s="572"/>
      <c r="T19" s="2230"/>
      <c r="AA19" s="23">
        <v>209275.13582894226</v>
      </c>
      <c r="AB19" s="454">
        <v>40393976.259999998</v>
      </c>
      <c r="AC19" s="2231">
        <v>80091400.25999999</v>
      </c>
      <c r="AE19" s="2232">
        <v>80091400.25999999</v>
      </c>
    </row>
    <row r="20" spans="4:31" ht="15" customHeight="1">
      <c r="D20" s="2205">
        <v>2015</v>
      </c>
      <c r="E20" s="2234">
        <v>2237971200682.2749</v>
      </c>
      <c r="F20" s="2234">
        <v>91030865541.199982</v>
      </c>
      <c r="G20" s="2224">
        <v>2329002066223.4751</v>
      </c>
      <c r="H20" s="2235">
        <v>3.4999999999999997E-5</v>
      </c>
      <c r="I20" s="2224">
        <v>81515072.317821622</v>
      </c>
      <c r="J20" s="2234">
        <v>18706755.256956097</v>
      </c>
      <c r="K20" s="2226">
        <v>100221827.57477772</v>
      </c>
      <c r="L20" s="2234"/>
      <c r="M20" s="2236">
        <v>0.1</v>
      </c>
      <c r="N20" s="2228">
        <v>90199644.817299947</v>
      </c>
      <c r="O20" s="572"/>
      <c r="P20" s="454">
        <v>36505276</v>
      </c>
      <c r="Q20" s="454">
        <v>23162001.259999998</v>
      </c>
      <c r="R20" s="572">
        <v>30532367.557299949</v>
      </c>
      <c r="S20" s="572"/>
      <c r="T20" s="2230"/>
      <c r="U20" s="71"/>
      <c r="V20" s="71"/>
      <c r="W20" s="71"/>
      <c r="X20" s="71"/>
      <c r="AA20" s="23">
        <v>133181.50724499999</v>
      </c>
      <c r="AB20" s="454">
        <v>23162001.259999998</v>
      </c>
      <c r="AC20" s="2231">
        <v>59667277.259999998</v>
      </c>
      <c r="AE20" s="2232">
        <v>59667277.259999998</v>
      </c>
    </row>
    <row r="21" spans="4:31" ht="15" customHeight="1">
      <c r="D21" s="2205">
        <v>2016</v>
      </c>
      <c r="E21" s="2234">
        <v>2293920480699.3315</v>
      </c>
      <c r="F21" s="2234">
        <v>93306637179.72998</v>
      </c>
      <c r="G21" s="2224">
        <v>2387227117879.0615</v>
      </c>
      <c r="H21" s="2235">
        <v>3.4999999999999997E-5</v>
      </c>
      <c r="I21" s="2224">
        <v>83552949.125767142</v>
      </c>
      <c r="J21" s="2234">
        <v>18915821.202359706</v>
      </c>
      <c r="K21" s="2226">
        <v>102468770.32812685</v>
      </c>
      <c r="L21" s="2234"/>
      <c r="M21" s="2236">
        <v>0.1</v>
      </c>
      <c r="N21" s="2228">
        <v>92221893.295314163</v>
      </c>
      <c r="O21" s="572"/>
      <c r="P21" s="454">
        <v>31961368.000000004</v>
      </c>
      <c r="Q21" s="454">
        <v>23322213.759999998</v>
      </c>
      <c r="R21" s="572">
        <v>36938311.535314165</v>
      </c>
      <c r="S21" s="572"/>
      <c r="T21" s="2230"/>
      <c r="U21" s="71"/>
      <c r="V21" s="71"/>
      <c r="W21" s="71"/>
      <c r="X21" s="71"/>
      <c r="AA21" s="23">
        <v>233222.13759999999</v>
      </c>
      <c r="AB21" s="454">
        <v>23322213.759999998</v>
      </c>
      <c r="AC21" s="2231">
        <v>55283581.760000005</v>
      </c>
      <c r="AE21" s="2232">
        <v>55283581.760000005</v>
      </c>
    </row>
    <row r="22" spans="4:31" ht="15" customHeight="1">
      <c r="D22" s="2205">
        <v>2017</v>
      </c>
      <c r="E22" s="2234">
        <v>2351268492716.8145</v>
      </c>
      <c r="F22" s="2234">
        <v>95639303109.223221</v>
      </c>
      <c r="G22" s="2224">
        <v>2446907795826.0376</v>
      </c>
      <c r="H22" s="2235">
        <v>3.4999999999999997E-5</v>
      </c>
      <c r="I22" s="2224">
        <v>85641772.85391131</v>
      </c>
      <c r="J22" s="2234">
        <v>19127223.660372108</v>
      </c>
      <c r="K22" s="2226">
        <v>104768996.51428342</v>
      </c>
      <c r="L22" s="2234"/>
      <c r="M22" s="2236">
        <v>0.1</v>
      </c>
      <c r="N22" s="2228">
        <v>94292096.862855077</v>
      </c>
      <c r="O22" s="572"/>
      <c r="P22" s="454">
        <v>26481200.000000004</v>
      </c>
      <c r="Q22" s="454">
        <v>23272676.259999998</v>
      </c>
      <c r="R22" s="572">
        <v>44538220.602855079</v>
      </c>
      <c r="S22" s="572"/>
      <c r="T22" s="2230"/>
      <c r="AA22" s="23">
        <v>290908.45324999996</v>
      </c>
      <c r="AB22" s="454">
        <v>23272676.259999998</v>
      </c>
      <c r="AC22" s="2231">
        <v>49753876.260000005</v>
      </c>
      <c r="AE22" s="2232">
        <v>49753876.260000005</v>
      </c>
    </row>
    <row r="23" spans="4:31" ht="15" customHeight="1">
      <c r="D23" s="2205">
        <v>2018</v>
      </c>
      <c r="E23" s="2234">
        <v>2410050205034.7344</v>
      </c>
      <c r="F23" s="2234">
        <v>98030285686.953796</v>
      </c>
      <c r="G23" s="2224">
        <v>2508080490721.688</v>
      </c>
      <c r="H23" s="2235">
        <v>3.4999999999999997E-5</v>
      </c>
      <c r="I23" s="2224">
        <v>87782817.175259069</v>
      </c>
      <c r="J23" s="2234">
        <v>19340988.743764374</v>
      </c>
      <c r="K23" s="2226">
        <v>107123805.91902344</v>
      </c>
      <c r="L23" s="2234"/>
      <c r="M23" s="2236">
        <v>0.1</v>
      </c>
      <c r="N23" s="2228">
        <v>96411425.327121094</v>
      </c>
      <c r="O23" s="572"/>
      <c r="P23" s="454">
        <v>19734311</v>
      </c>
      <c r="Q23" s="454">
        <v>18825801.259999998</v>
      </c>
      <c r="R23" s="572">
        <v>57851313.067121096</v>
      </c>
      <c r="S23" s="572"/>
      <c r="T23" s="2230"/>
      <c r="U23" s="71"/>
      <c r="V23" s="71"/>
      <c r="W23" s="71"/>
      <c r="X23" s="71"/>
      <c r="AA23" s="23">
        <v>235322.51574999999</v>
      </c>
      <c r="AB23" s="454">
        <v>18825801.259999998</v>
      </c>
      <c r="AC23" s="2231">
        <v>38560112.259999998</v>
      </c>
      <c r="AE23" s="2232">
        <v>38560112.259999998</v>
      </c>
    </row>
    <row r="24" spans="4:31" ht="15" customHeight="1">
      <c r="D24" s="2205">
        <v>2019</v>
      </c>
      <c r="E24" s="2234">
        <v>2470301460160.6025</v>
      </c>
      <c r="F24" s="2234">
        <v>100481042829.12764</v>
      </c>
      <c r="G24" s="2224">
        <v>2570782502989.73</v>
      </c>
      <c r="H24" s="2235">
        <v>3.4999999999999997E-5</v>
      </c>
      <c r="I24" s="2224">
        <v>89977387.604640543</v>
      </c>
      <c r="J24" s="2234">
        <v>19557142.857142858</v>
      </c>
      <c r="K24" s="2226">
        <v>109534530.46178341</v>
      </c>
      <c r="L24" s="2234"/>
      <c r="M24" s="2236">
        <v>0.1</v>
      </c>
      <c r="N24" s="2228">
        <v>98581077.415605068</v>
      </c>
      <c r="O24" s="572"/>
      <c r="P24" s="454">
        <v>13081325.000000002</v>
      </c>
      <c r="Q24" s="454">
        <v>14358651.26</v>
      </c>
      <c r="R24" s="572">
        <v>71141101.155605063</v>
      </c>
      <c r="S24" s="572"/>
      <c r="T24" s="2230"/>
      <c r="U24" s="71"/>
      <c r="V24" s="71"/>
      <c r="W24" s="71"/>
      <c r="X24" s="71"/>
      <c r="AA24" s="23">
        <v>179483.14075000002</v>
      </c>
      <c r="AB24" s="454">
        <v>14358651.26</v>
      </c>
      <c r="AC24" s="2231">
        <v>27439976.260000002</v>
      </c>
      <c r="AE24" s="2232">
        <v>27439976.260000002</v>
      </c>
    </row>
    <row r="25" spans="4:31" ht="15" customHeight="1">
      <c r="D25" s="2205">
        <v>2020</v>
      </c>
      <c r="E25" s="2234">
        <v>2532058996664.6172</v>
      </c>
      <c r="F25" s="2234">
        <v>102993068899.85582</v>
      </c>
      <c r="G25" s="2224">
        <v>2635052065564.4731</v>
      </c>
      <c r="H25" s="2235">
        <v>3.4999999999999997E-5</v>
      </c>
      <c r="I25" s="2224">
        <v>92226822.294756547</v>
      </c>
      <c r="J25" s="2234">
        <v>19775712.700210731</v>
      </c>
      <c r="K25" s="2226">
        <v>112002534.99496728</v>
      </c>
      <c r="L25" s="2234"/>
      <c r="M25" s="2236">
        <v>0.1</v>
      </c>
      <c r="N25" s="2228">
        <v>100802281.49547055</v>
      </c>
      <c r="O25" s="572"/>
      <c r="P25" s="454">
        <v>10287780</v>
      </c>
      <c r="Q25" s="454">
        <v>14340420</v>
      </c>
      <c r="R25" s="572">
        <v>76174081.495470554</v>
      </c>
      <c r="S25" s="572"/>
      <c r="T25" s="2230"/>
      <c r="AA25" s="23">
        <v>179255.25</v>
      </c>
      <c r="AB25" s="454">
        <v>14340420</v>
      </c>
      <c r="AC25" s="2231">
        <v>24628200</v>
      </c>
      <c r="AE25" s="2232">
        <v>24628200</v>
      </c>
    </row>
    <row r="26" spans="4:31" ht="15" customHeight="1">
      <c r="D26" s="2205">
        <v>2021</v>
      </c>
      <c r="E26" s="2234">
        <v>2595360471581.2324</v>
      </c>
      <c r="F26" s="2234">
        <v>105567895622.3522</v>
      </c>
      <c r="G26" s="2224">
        <v>2700928367203.5845</v>
      </c>
      <c r="H26" s="2235">
        <v>3.4999999999999997E-5</v>
      </c>
      <c r="I26" s="2224">
        <v>94532492.852125451</v>
      </c>
      <c r="J26" s="2234">
        <v>19996725.271065973</v>
      </c>
      <c r="K26" s="2226">
        <v>114529218.12319142</v>
      </c>
      <c r="L26" s="2234"/>
      <c r="M26" s="2236">
        <v>0.1</v>
      </c>
      <c r="N26" s="2228">
        <v>103076296.31087227</v>
      </c>
      <c r="O26" s="572"/>
      <c r="P26" s="454">
        <v>7554898.0000000009</v>
      </c>
      <c r="Q26" s="454">
        <v>8378595</v>
      </c>
      <c r="R26" s="572">
        <v>87142803.310872272</v>
      </c>
      <c r="S26" s="572"/>
      <c r="T26" s="2230"/>
      <c r="U26" s="71"/>
      <c r="V26" s="71"/>
      <c r="W26" s="71"/>
      <c r="X26" s="71"/>
      <c r="AA26" s="23">
        <v>104732.4375</v>
      </c>
      <c r="AB26" s="454">
        <v>8378595</v>
      </c>
      <c r="AC26" s="2231">
        <v>15933493</v>
      </c>
      <c r="AE26" s="2232">
        <v>15933493</v>
      </c>
    </row>
    <row r="27" spans="4:31" ht="15" customHeight="1">
      <c r="D27" s="2205">
        <v>2022</v>
      </c>
      <c r="E27" s="2234">
        <v>2660244483370.7632</v>
      </c>
      <c r="F27" s="2234">
        <v>108207093012.911</v>
      </c>
      <c r="G27" s="2224">
        <v>2768451576383.6743</v>
      </c>
      <c r="H27" s="2235">
        <v>3.4999999999999997E-5</v>
      </c>
      <c r="I27" s="2224">
        <v>96895805.173428595</v>
      </c>
      <c r="J27" s="2234">
        <v>20220207.869536225</v>
      </c>
      <c r="K27" s="2226">
        <v>117116013.04296482</v>
      </c>
      <c r="L27" s="2234"/>
      <c r="M27" s="2236">
        <v>0.1</v>
      </c>
      <c r="N27" s="2228">
        <v>105404411.73866834</v>
      </c>
      <c r="O27" s="572"/>
      <c r="P27" s="454">
        <v>3007666.0000000005</v>
      </c>
      <c r="Q27" s="454">
        <v>8519925</v>
      </c>
      <c r="R27" s="572">
        <v>93876820.738668337</v>
      </c>
      <c r="S27" s="572"/>
      <c r="T27" s="2230"/>
      <c r="U27" s="71"/>
      <c r="V27" s="71"/>
      <c r="W27" s="71"/>
      <c r="X27" s="71"/>
      <c r="AA27" s="23">
        <v>106499.0625</v>
      </c>
      <c r="AB27" s="454">
        <v>8519925</v>
      </c>
      <c r="AC27" s="2231">
        <v>11527591</v>
      </c>
      <c r="AE27" s="2232">
        <v>11527591</v>
      </c>
    </row>
    <row r="28" spans="4:31" ht="15" customHeight="1">
      <c r="D28" s="2205">
        <v>2023</v>
      </c>
      <c r="E28" s="2234">
        <v>2726750595455.0322</v>
      </c>
      <c r="F28" s="2234">
        <v>110912270338.23376</v>
      </c>
      <c r="G28" s="2224">
        <v>2837662865793.2661</v>
      </c>
      <c r="H28" s="2235">
        <v>3.4999999999999997E-5</v>
      </c>
      <c r="I28" s="2224">
        <v>99318200.302764311</v>
      </c>
      <c r="J28" s="2234">
        <v>20446188.100550909</v>
      </c>
      <c r="K28" s="2226">
        <v>119764388.40331522</v>
      </c>
      <c r="L28" s="2234"/>
      <c r="M28" s="2236">
        <v>0.1</v>
      </c>
      <c r="N28" s="2228">
        <v>107787949.56298369</v>
      </c>
      <c r="O28" s="572"/>
      <c r="P28" s="454">
        <v>564249</v>
      </c>
      <c r="Q28" s="454">
        <v>2487175</v>
      </c>
      <c r="R28" s="572">
        <v>104736525.56298369</v>
      </c>
      <c r="S28" s="572"/>
      <c r="T28" s="2230"/>
      <c r="AA28" s="23">
        <v>31089.6875</v>
      </c>
      <c r="AB28" s="454">
        <v>2487175</v>
      </c>
      <c r="AC28" s="2231">
        <v>3051424</v>
      </c>
      <c r="AE28" s="2232">
        <v>3051424</v>
      </c>
    </row>
    <row r="29" spans="4:31" ht="15" customHeight="1">
      <c r="D29" s="2205">
        <v>2024</v>
      </c>
      <c r="E29" s="2234">
        <v>2794919360341.4077</v>
      </c>
      <c r="F29" s="2234">
        <v>113685077096.68961</v>
      </c>
      <c r="G29" s="2224">
        <v>2908604437438.0972</v>
      </c>
      <c r="H29" s="2235">
        <v>3.4999999999999997E-5</v>
      </c>
      <c r="I29" s="2224">
        <v>101801155.31033339</v>
      </c>
      <c r="J29" s="2234">
        <v>20674693.877551019</v>
      </c>
      <c r="K29" s="2226">
        <v>122475849.18788441</v>
      </c>
      <c r="L29" s="2234"/>
      <c r="M29" s="2236">
        <v>0.1</v>
      </c>
      <c r="N29" s="2228">
        <v>110228264.26909597</v>
      </c>
      <c r="O29" s="572"/>
      <c r="P29" s="454">
        <v>36010</v>
      </c>
      <c r="Q29" s="454">
        <v>2488925</v>
      </c>
      <c r="R29" s="572">
        <v>107703329.26909597</v>
      </c>
      <c r="S29" s="572"/>
      <c r="T29" s="2230"/>
      <c r="U29" s="71"/>
      <c r="V29" s="71"/>
      <c r="W29" s="71"/>
      <c r="X29" s="71"/>
      <c r="AA29" s="23">
        <v>31111.5625</v>
      </c>
      <c r="AB29" s="454">
        <v>2488925</v>
      </c>
      <c r="AC29" s="2231">
        <v>2524935</v>
      </c>
      <c r="AE29" s="2232">
        <v>2524935</v>
      </c>
    </row>
    <row r="30" spans="4:31" ht="15" customHeight="1">
      <c r="D30" s="2205">
        <v>2025</v>
      </c>
      <c r="E30" s="2234">
        <v>2864792344349.9429</v>
      </c>
      <c r="F30" s="2234">
        <v>116527204024.10684</v>
      </c>
      <c r="G30" s="2224">
        <v>2981319548374.0498</v>
      </c>
      <c r="H30" s="2235">
        <v>3.4999999999999997E-5</v>
      </c>
      <c r="I30" s="2224">
        <v>104346184.19309174</v>
      </c>
      <c r="J30" s="2234">
        <v>20905753.425937057</v>
      </c>
      <c r="K30" s="2226">
        <v>125251937.61902879</v>
      </c>
      <c r="L30" s="2234"/>
      <c r="M30" s="2236">
        <v>0.1</v>
      </c>
      <c r="N30" s="2228">
        <v>112726743.85712591</v>
      </c>
      <c r="O30" s="572"/>
      <c r="P30" s="454">
        <v>21052.000000000004</v>
      </c>
      <c r="Q30" s="454">
        <v>2487675</v>
      </c>
      <c r="R30" s="572">
        <v>110218016.85712591</v>
      </c>
      <c r="S30" s="572"/>
      <c r="T30" s="2230"/>
      <c r="U30" s="71"/>
      <c r="V30" s="71"/>
      <c r="W30" s="71"/>
      <c r="X30" s="71"/>
      <c r="AA30" s="23">
        <v>31095.9375</v>
      </c>
      <c r="AB30" s="454">
        <v>2487675</v>
      </c>
      <c r="AC30" s="2231">
        <v>2508727</v>
      </c>
      <c r="AE30" s="2232">
        <v>2508727</v>
      </c>
    </row>
    <row r="31" spans="4:31" ht="15" customHeight="1">
      <c r="D31" s="2205">
        <v>2026</v>
      </c>
      <c r="E31" s="2234">
        <v>2936412152958.6914</v>
      </c>
      <c r="F31" s="2234">
        <v>119440384124.7095</v>
      </c>
      <c r="G31" s="2224">
        <v>3055852537083.4009</v>
      </c>
      <c r="H31" s="2235">
        <v>3.4999999999999997E-5</v>
      </c>
      <c r="I31" s="2224">
        <v>106954838.79791902</v>
      </c>
      <c r="J31" s="2234">
        <v>21139395.286555454</v>
      </c>
      <c r="K31" s="2226">
        <v>128094234.08447447</v>
      </c>
      <c r="L31" s="2234"/>
      <c r="M31" s="2236">
        <v>0.1</v>
      </c>
      <c r="N31" s="2228">
        <v>115284810.67602703</v>
      </c>
      <c r="O31" s="572"/>
      <c r="P31" s="454">
        <v>0</v>
      </c>
      <c r="Q31" s="454">
        <v>2488425</v>
      </c>
      <c r="R31" s="572">
        <v>112796385.67602703</v>
      </c>
      <c r="S31" s="572"/>
      <c r="T31" s="2230"/>
      <c r="AA31" s="23">
        <v>31105.3125</v>
      </c>
      <c r="AB31" s="454">
        <v>2488425</v>
      </c>
      <c r="AC31" s="2231">
        <v>2488425</v>
      </c>
      <c r="AE31" s="2232">
        <v>2488425</v>
      </c>
    </row>
    <row r="32" spans="4:31" ht="15" customHeight="1">
      <c r="D32" s="2205">
        <v>2027</v>
      </c>
      <c r="E32" s="2234">
        <v>3009822456782.6582</v>
      </c>
      <c r="F32" s="2234">
        <v>122426393727.82722</v>
      </c>
      <c r="G32" s="2224">
        <v>3132248850510.4854</v>
      </c>
      <c r="H32" s="2235">
        <v>3.4999999999999997E-5</v>
      </c>
      <c r="I32" s="2224">
        <v>109628709.76786698</v>
      </c>
      <c r="J32" s="2234">
        <v>21375648.319224007</v>
      </c>
      <c r="K32" s="2226">
        <v>131004358.087091</v>
      </c>
      <c r="L32" s="2234"/>
      <c r="M32" s="2236">
        <v>0.1</v>
      </c>
      <c r="N32" s="2228">
        <v>117903922.2783819</v>
      </c>
      <c r="O32" s="572"/>
      <c r="P32" s="454">
        <v>0</v>
      </c>
      <c r="Q32" s="454">
        <v>2485925</v>
      </c>
      <c r="R32" s="572">
        <v>115417997.2783819</v>
      </c>
      <c r="S32" s="572"/>
      <c r="T32" s="2230"/>
      <c r="U32" s="71"/>
      <c r="V32" s="71"/>
      <c r="W32" s="71"/>
      <c r="X32" s="71"/>
      <c r="AA32" s="23">
        <v>31074.0625</v>
      </c>
      <c r="AB32" s="454">
        <v>2485925</v>
      </c>
      <c r="AC32" s="2231">
        <v>2485925</v>
      </c>
      <c r="AE32" s="2232">
        <v>2485925</v>
      </c>
    </row>
    <row r="33" spans="4:31" ht="15" customHeight="1">
      <c r="D33" s="2205">
        <v>2028</v>
      </c>
      <c r="E33" s="2234">
        <v>3085068018202.2246</v>
      </c>
      <c r="F33" s="2234">
        <v>125487053571.02289</v>
      </c>
      <c r="G33" s="2224">
        <v>3210555071773.2476</v>
      </c>
      <c r="H33" s="2235">
        <v>3.4999999999999997E-5</v>
      </c>
      <c r="I33" s="2224">
        <v>112369427.51206365</v>
      </c>
      <c r="J33" s="2234">
        <v>21614541.706296671</v>
      </c>
      <c r="K33" s="2226">
        <v>133983969.21836032</v>
      </c>
      <c r="L33" s="2234"/>
      <c r="M33" s="2236">
        <v>0.1</v>
      </c>
      <c r="N33" s="2228">
        <v>120585572.29652429</v>
      </c>
      <c r="O33" s="572"/>
      <c r="P33" s="454">
        <v>0</v>
      </c>
      <c r="Q33" s="454">
        <v>2485175</v>
      </c>
      <c r="R33" s="572">
        <v>118100397.29652429</v>
      </c>
      <c r="S33" s="572"/>
      <c r="T33" s="2230"/>
      <c r="U33" s="71"/>
      <c r="V33" s="71"/>
      <c r="W33" s="71"/>
      <c r="X33" s="71"/>
      <c r="AA33" s="23">
        <v>31064.6875</v>
      </c>
      <c r="AB33" s="454">
        <v>2485175</v>
      </c>
      <c r="AC33" s="2231">
        <v>2485175</v>
      </c>
      <c r="AE33" s="2232">
        <v>2485175</v>
      </c>
    </row>
    <row r="34" spans="4:31" ht="15" customHeight="1">
      <c r="D34" s="2205">
        <v>2029</v>
      </c>
      <c r="E34" s="2234">
        <v>3162194718657.2798</v>
      </c>
      <c r="F34" s="2234">
        <v>128624229910.29845</v>
      </c>
      <c r="G34" s="2224">
        <v>3290818948567.5781</v>
      </c>
      <c r="H34" s="2235">
        <v>3.4999999999999997E-5</v>
      </c>
      <c r="I34" s="2224">
        <v>115178663.19986522</v>
      </c>
      <c r="J34" s="2234">
        <v>21856104.956268217</v>
      </c>
      <c r="K34" s="2226">
        <v>137034768.15613344</v>
      </c>
      <c r="L34" s="2234"/>
      <c r="M34" s="2236">
        <v>0.1</v>
      </c>
      <c r="N34" s="2228">
        <v>123331291.3405201</v>
      </c>
      <c r="O34" s="572"/>
      <c r="P34" s="454">
        <v>0</v>
      </c>
      <c r="Q34" s="454">
        <v>2635925</v>
      </c>
      <c r="R34" s="691">
        <v>120695366.3405201</v>
      </c>
      <c r="S34" s="572"/>
      <c r="T34" s="2230"/>
      <c r="AA34" s="23">
        <v>32949.0625</v>
      </c>
      <c r="AB34" s="454">
        <v>2635925</v>
      </c>
      <c r="AC34" s="2231">
        <v>2635925</v>
      </c>
      <c r="AE34" s="2232">
        <v>2635925</v>
      </c>
    </row>
    <row r="35" spans="4:31" ht="15" customHeight="1">
      <c r="D35" s="2205">
        <v>2030</v>
      </c>
      <c r="E35" s="2234">
        <v>3241249586623.7114</v>
      </c>
      <c r="F35" s="2234">
        <v>131839835658.05589</v>
      </c>
      <c r="G35" s="2224">
        <v>3373089422281.7671</v>
      </c>
      <c r="H35" s="2235">
        <v>3.4999999999999997E-5</v>
      </c>
      <c r="I35" s="2224">
        <v>118058129.77986184</v>
      </c>
      <c r="J35" s="2234">
        <v>22100367.907419171</v>
      </c>
      <c r="K35" s="2226">
        <v>140158497.68728101</v>
      </c>
      <c r="L35" s="2234"/>
      <c r="M35" s="2236">
        <v>0.1</v>
      </c>
      <c r="N35" s="2228">
        <v>126142647.91855292</v>
      </c>
      <c r="O35" s="572"/>
      <c r="P35" s="454">
        <v>0</v>
      </c>
      <c r="Q35" s="454">
        <v>2630425</v>
      </c>
      <c r="R35" s="691">
        <v>123512222.91855292</v>
      </c>
      <c r="S35" s="572"/>
      <c r="T35" s="2230"/>
      <c r="U35" s="71"/>
      <c r="V35" s="71"/>
      <c r="W35" s="71"/>
      <c r="X35" s="71"/>
      <c r="AA35" s="1692">
        <v>32880.3125</v>
      </c>
      <c r="AB35" s="532">
        <v>2630425</v>
      </c>
      <c r="AC35" s="2237">
        <v>2630425</v>
      </c>
      <c r="AE35" s="1619">
        <v>2630425</v>
      </c>
    </row>
    <row r="36" spans="4:31" ht="15" customHeight="1">
      <c r="E36" s="71"/>
      <c r="F36" s="71"/>
      <c r="G36" s="71"/>
      <c r="H36" s="71"/>
      <c r="I36" s="71"/>
      <c r="J36" s="71"/>
      <c r="K36" s="71"/>
      <c r="L36" s="71"/>
      <c r="M36" s="71"/>
      <c r="N36" s="71"/>
      <c r="O36" s="572"/>
      <c r="P36" s="691"/>
      <c r="Q36" s="691"/>
      <c r="R36" s="691"/>
      <c r="S36" s="572"/>
      <c r="T36" s="670"/>
      <c r="U36" s="71"/>
      <c r="V36" s="71"/>
      <c r="W36" s="71"/>
      <c r="X36" s="71"/>
    </row>
    <row r="37" spans="4:31" ht="15" customHeight="1">
      <c r="O37" s="572"/>
      <c r="P37" s="691"/>
      <c r="Q37" s="691"/>
      <c r="R37" s="691"/>
      <c r="S37" s="572"/>
      <c r="T37" s="20"/>
    </row>
    <row r="38" spans="4:31" ht="15" customHeight="1">
      <c r="E38" s="71"/>
      <c r="F38" s="71"/>
      <c r="G38" s="71"/>
      <c r="H38" s="71"/>
      <c r="I38" s="71"/>
      <c r="J38" s="71"/>
      <c r="K38" s="71"/>
      <c r="L38" s="71"/>
      <c r="M38" s="71"/>
      <c r="N38" s="71"/>
      <c r="O38" s="572"/>
      <c r="P38" s="691"/>
      <c r="Q38" s="691"/>
      <c r="R38" s="691"/>
      <c r="S38" s="572"/>
      <c r="T38" s="71"/>
      <c r="U38" s="71"/>
      <c r="V38" s="71"/>
      <c r="W38" s="71"/>
      <c r="X38" s="71"/>
    </row>
    <row r="39" spans="4:31" ht="15" customHeight="1">
      <c r="E39" s="71"/>
      <c r="F39" s="71"/>
      <c r="G39" s="71"/>
      <c r="H39" s="71"/>
      <c r="I39" s="71"/>
      <c r="J39" s="71"/>
      <c r="K39" s="71"/>
      <c r="L39" s="71"/>
      <c r="M39" s="71"/>
      <c r="N39" s="71"/>
      <c r="O39" s="572"/>
      <c r="P39" s="691"/>
      <c r="Q39" s="691"/>
      <c r="R39" s="691"/>
      <c r="S39" s="572"/>
      <c r="T39" s="71"/>
      <c r="U39" s="71"/>
      <c r="V39" s="71"/>
      <c r="W39" s="71"/>
      <c r="X39" s="71"/>
    </row>
    <row r="40" spans="4:31" ht="15" customHeight="1">
      <c r="O40" s="572"/>
      <c r="P40" s="691"/>
      <c r="Q40" s="691"/>
      <c r="R40" s="691"/>
      <c r="S40" s="572"/>
    </row>
    <row r="41" spans="4:31" ht="15" customHeight="1">
      <c r="E41" s="71"/>
      <c r="F41" s="71"/>
      <c r="G41" s="71"/>
      <c r="H41" s="71"/>
      <c r="I41" s="71"/>
      <c r="J41" s="71"/>
      <c r="K41" s="71"/>
      <c r="L41" s="71"/>
      <c r="M41" s="71"/>
      <c r="N41" s="71"/>
      <c r="O41" s="572"/>
      <c r="P41" s="691"/>
      <c r="Q41" s="691"/>
      <c r="R41" s="691"/>
      <c r="S41" s="572"/>
      <c r="T41" s="71"/>
      <c r="U41" s="71"/>
      <c r="V41" s="71"/>
      <c r="W41" s="71"/>
      <c r="X41" s="71"/>
    </row>
    <row r="42" spans="4:31" ht="15" customHeight="1">
      <c r="E42" s="71"/>
      <c r="F42" s="71"/>
      <c r="G42" s="71"/>
      <c r="H42" s="71"/>
      <c r="I42" s="71"/>
      <c r="J42" s="71"/>
      <c r="K42" s="71"/>
      <c r="L42" s="71"/>
      <c r="M42" s="71"/>
      <c r="N42" s="71"/>
      <c r="O42" s="572"/>
      <c r="P42" s="572"/>
      <c r="Q42" s="572"/>
      <c r="R42" s="572"/>
      <c r="S42" s="572"/>
      <c r="T42" s="71"/>
      <c r="U42" s="71"/>
      <c r="V42" s="71"/>
      <c r="W42" s="71"/>
      <c r="X42" s="71"/>
    </row>
    <row r="43" spans="4:31" ht="15" customHeight="1">
      <c r="O43" s="572"/>
      <c r="P43" s="572"/>
      <c r="Q43" s="572"/>
      <c r="R43" s="572"/>
      <c r="S43" s="572"/>
    </row>
    <row r="44" spans="4:31" ht="15" customHeight="1">
      <c r="E44" s="71"/>
      <c r="F44" s="71"/>
      <c r="G44" s="71"/>
      <c r="H44" s="71"/>
      <c r="I44" s="71"/>
      <c r="J44" s="71"/>
      <c r="K44" s="71"/>
      <c r="L44" s="71"/>
      <c r="M44" s="71"/>
      <c r="N44" s="71"/>
      <c r="O44" s="572"/>
      <c r="P44" s="572"/>
      <c r="Q44" s="572"/>
      <c r="R44" s="572"/>
      <c r="S44" s="572"/>
      <c r="T44" s="71"/>
      <c r="U44" s="71"/>
      <c r="V44" s="71"/>
      <c r="W44" s="71"/>
      <c r="X44" s="71"/>
    </row>
    <row r="45" spans="4:31" ht="15" customHeight="1">
      <c r="E45" s="71"/>
      <c r="F45" s="71"/>
      <c r="G45" s="71"/>
      <c r="H45" s="71"/>
      <c r="I45" s="71"/>
      <c r="J45" s="71"/>
      <c r="K45" s="71"/>
      <c r="L45" s="71"/>
      <c r="M45" s="71"/>
      <c r="N45" s="71"/>
      <c r="O45" s="572"/>
      <c r="P45" s="572"/>
      <c r="Q45" s="572"/>
      <c r="R45" s="572"/>
      <c r="S45" s="572"/>
      <c r="T45" s="71"/>
      <c r="U45" s="71"/>
      <c r="V45" s="71"/>
      <c r="W45" s="71"/>
      <c r="X45" s="71"/>
    </row>
    <row r="46" spans="4:31" ht="15" customHeight="1">
      <c r="O46" s="572"/>
      <c r="P46" s="572"/>
      <c r="Q46" s="572"/>
      <c r="R46" s="572"/>
      <c r="S46" s="572"/>
    </row>
    <row r="47" spans="4:31" ht="15" customHeight="1">
      <c r="O47" s="572"/>
      <c r="P47" s="572"/>
      <c r="Q47" s="572"/>
      <c r="R47" s="572"/>
      <c r="S47" s="572"/>
    </row>
    <row r="48" spans="4:31" ht="15" customHeight="1">
      <c r="O48" s="572"/>
      <c r="P48" s="572"/>
      <c r="Q48" s="572"/>
      <c r="R48" s="572"/>
      <c r="S48" s="572"/>
    </row>
    <row r="49" spans="15:19" ht="15" customHeight="1">
      <c r="O49" s="572"/>
      <c r="P49" s="572"/>
      <c r="Q49" s="572"/>
      <c r="R49" s="572"/>
      <c r="S49" s="572"/>
    </row>
    <row r="50" spans="15:19" ht="15" customHeight="1">
      <c r="O50" s="572"/>
      <c r="P50" s="572"/>
      <c r="Q50" s="572"/>
      <c r="R50" s="572"/>
      <c r="S50" s="572"/>
    </row>
    <row r="51" spans="15:19" ht="15" customHeight="1">
      <c r="O51" s="572"/>
      <c r="P51" s="572"/>
      <c r="Q51" s="572"/>
      <c r="R51" s="572"/>
      <c r="S51" s="572"/>
    </row>
    <row r="52" spans="15:19" ht="15" customHeight="1">
      <c r="O52" s="572"/>
      <c r="P52" s="572"/>
      <c r="Q52" s="572"/>
      <c r="R52" s="572"/>
      <c r="S52" s="572"/>
    </row>
    <row r="53" spans="15:19" ht="15" customHeight="1">
      <c r="O53" s="572"/>
      <c r="P53" s="572"/>
      <c r="Q53" s="572"/>
      <c r="R53" s="572"/>
      <c r="S53" s="572"/>
    </row>
    <row r="54" spans="15:19" ht="15" customHeight="1">
      <c r="O54" s="572"/>
      <c r="P54" s="572"/>
      <c r="Q54" s="572"/>
      <c r="R54" s="572"/>
      <c r="S54" s="572"/>
    </row>
    <row r="55" spans="15:19" ht="15" customHeight="1">
      <c r="O55" s="572"/>
      <c r="P55" s="572"/>
      <c r="Q55" s="572"/>
      <c r="R55" s="572"/>
      <c r="S55" s="572"/>
    </row>
    <row r="56" spans="15:19" ht="15" customHeight="1">
      <c r="O56" s="572"/>
      <c r="P56" s="572"/>
      <c r="Q56" s="572"/>
      <c r="R56" s="572"/>
      <c r="S56" s="572"/>
    </row>
    <row r="57" spans="15:19" ht="15" customHeight="1">
      <c r="O57" s="572"/>
      <c r="P57" s="572"/>
      <c r="Q57" s="572"/>
      <c r="R57" s="572"/>
      <c r="S57" s="572"/>
    </row>
    <row r="58" spans="15:19" ht="15" customHeight="1">
      <c r="O58" s="572"/>
      <c r="P58" s="572"/>
      <c r="Q58" s="572"/>
      <c r="R58" s="572"/>
      <c r="S58" s="572"/>
    </row>
    <row r="59" spans="15:19" ht="15" customHeight="1">
      <c r="O59" s="572"/>
      <c r="P59" s="572"/>
      <c r="Q59" s="572"/>
      <c r="R59" s="572"/>
      <c r="S59" s="572"/>
    </row>
    <row r="60" spans="15:19" ht="15" customHeight="1">
      <c r="O60" s="572"/>
      <c r="P60" s="572"/>
      <c r="Q60" s="572"/>
      <c r="R60" s="572"/>
      <c r="S60" s="572"/>
    </row>
    <row r="61" spans="15:19" ht="15" customHeight="1">
      <c r="O61" s="572"/>
      <c r="P61" s="572"/>
      <c r="Q61" s="572"/>
      <c r="R61" s="572"/>
      <c r="S61" s="572"/>
    </row>
    <row r="62" spans="15:19" ht="15" customHeight="1">
      <c r="O62" s="572"/>
      <c r="P62" s="572"/>
      <c r="Q62" s="572"/>
      <c r="R62" s="572"/>
      <c r="S62" s="572"/>
    </row>
    <row r="63" spans="15:19" ht="15" customHeight="1">
      <c r="O63" s="572"/>
      <c r="P63" s="572"/>
      <c r="Q63" s="572"/>
      <c r="R63" s="572"/>
      <c r="S63" s="572"/>
    </row>
  </sheetData>
  <pageMargins left="0.75" right="0.75" top="1" bottom="1" header="0.5" footer="0.5"/>
  <pageSetup orientation="landscape" r:id="rId1"/>
  <headerFooter alignWithMargins="0"/>
  <legacyDrawing r:id="rId2"/>
</worksheet>
</file>

<file path=xl/worksheets/sheet7.xml><?xml version="1.0" encoding="utf-8"?>
<worksheet xmlns="http://schemas.openxmlformats.org/spreadsheetml/2006/main" xmlns:r="http://schemas.openxmlformats.org/officeDocument/2006/relationships">
  <sheetPr codeName="Sheet98">
    <pageSetUpPr fitToPage="1"/>
  </sheetPr>
  <dimension ref="A1:C9"/>
  <sheetViews>
    <sheetView workbookViewId="0">
      <selection sqref="A1:B1"/>
    </sheetView>
  </sheetViews>
  <sheetFormatPr defaultColWidth="85.109375" defaultRowHeight="26.25"/>
  <cols>
    <col min="1" max="3" width="85.109375" style="65" customWidth="1"/>
    <col min="4" max="16384" width="85.109375" style="70"/>
  </cols>
  <sheetData>
    <row r="1" spans="1:2" s="66" customFormat="1" ht="45">
      <c r="A1" s="3671" t="s">
        <v>108</v>
      </c>
      <c r="B1" s="3671"/>
    </row>
    <row r="2" spans="1:2" s="66" customFormat="1">
      <c r="A2" s="69"/>
      <c r="B2" s="65" t="s">
        <v>109</v>
      </c>
    </row>
    <row r="3" spans="1:2" ht="360.75" customHeight="1"/>
    <row r="5" spans="1:2" ht="360.75" customHeight="1"/>
    <row r="7" spans="1:2" ht="360.75" customHeight="1"/>
    <row r="9" spans="1:2" ht="360.75" customHeight="1"/>
  </sheetData>
  <mergeCells count="1">
    <mergeCell ref="A1:B1"/>
  </mergeCells>
  <printOptions horizontalCentered="1"/>
  <pageMargins left="0.2" right="0.2" top="0.5" bottom="0.2" header="0.2" footer="0.2"/>
  <pageSetup scale="47" orientation="portrait" r:id="rId1"/>
  <headerFooter alignWithMargins="0">
    <oddFooter>&amp;F</oddFooter>
  </headerFooter>
  <drawing r:id="rId2"/>
</worksheet>
</file>

<file path=xl/worksheets/sheet70.xml><?xml version="1.0" encoding="utf-8"?>
<worksheet xmlns="http://schemas.openxmlformats.org/spreadsheetml/2006/main" xmlns:r="http://schemas.openxmlformats.org/officeDocument/2006/relationships">
  <sheetPr codeName="Sheet68">
    <pageSetUpPr fitToPage="1"/>
  </sheetPr>
  <dimension ref="C1:BB31"/>
  <sheetViews>
    <sheetView workbookViewId="0"/>
  </sheetViews>
  <sheetFormatPr defaultColWidth="8.77734375" defaultRowHeight="15"/>
  <cols>
    <col min="1" max="2" width="8.88671875" style="28" customWidth="1"/>
    <col min="3" max="3" width="41" style="28" customWidth="1"/>
    <col min="4" max="4" width="20.77734375" style="28" customWidth="1"/>
    <col min="5" max="5" width="5" style="28" bestFit="1" customWidth="1"/>
    <col min="6" max="8" width="6" style="28" bestFit="1" customWidth="1"/>
    <col min="9" max="10" width="6.77734375" style="28" bestFit="1" customWidth="1"/>
    <col min="11" max="11" width="8.109375" style="28" bestFit="1" customWidth="1"/>
    <col min="12" max="12" width="7.77734375" style="28" bestFit="1" customWidth="1"/>
    <col min="13" max="15" width="8.109375" style="28" bestFit="1" customWidth="1"/>
    <col min="16" max="16" width="7.77734375" style="28" bestFit="1" customWidth="1"/>
    <col min="17" max="20" width="8.44140625" style="28" bestFit="1" customWidth="1"/>
    <col min="21" max="21" width="8.109375" style="28" bestFit="1" customWidth="1"/>
    <col min="22" max="28" width="8.44140625" style="28" bestFit="1" customWidth="1"/>
    <col min="29" max="29" width="8.109375" style="28" bestFit="1" customWidth="1"/>
    <col min="30" max="32" width="8.44140625" style="28" bestFit="1" customWidth="1"/>
    <col min="33" max="52" width="7.88671875" style="28" customWidth="1"/>
    <col min="53" max="54" width="12" style="28" bestFit="1" customWidth="1"/>
    <col min="55" max="16384" width="8.77734375" style="28"/>
  </cols>
  <sheetData>
    <row r="1" spans="3:54" ht="33">
      <c r="C1" s="71" t="s">
        <v>3386</v>
      </c>
      <c r="D1" s="71"/>
    </row>
    <row r="2" spans="3:54" ht="25.5">
      <c r="C2" s="2238"/>
      <c r="D2" s="2238"/>
    </row>
    <row r="3" spans="3:54">
      <c r="C3" s="129" t="s">
        <v>3262</v>
      </c>
      <c r="D3" s="2239" t="s">
        <v>3354</v>
      </c>
    </row>
    <row r="4" spans="3:54">
      <c r="C4" s="131" t="s">
        <v>3387</v>
      </c>
      <c r="D4" s="2240" t="s">
        <v>3388</v>
      </c>
    </row>
    <row r="5" spans="3:54">
      <c r="C5" s="131"/>
      <c r="D5" s="2240" t="s">
        <v>3389</v>
      </c>
    </row>
    <row r="6" spans="3:54">
      <c r="C6" s="131" t="s">
        <v>3355</v>
      </c>
      <c r="D6" s="2241">
        <v>41551</v>
      </c>
    </row>
    <row r="7" spans="3:54">
      <c r="C7" s="132" t="s">
        <v>3300</v>
      </c>
      <c r="D7" s="1693"/>
    </row>
    <row r="9" spans="3:54">
      <c r="D9" s="22"/>
      <c r="E9" s="456"/>
      <c r="F9" s="456"/>
      <c r="G9" s="456"/>
      <c r="H9" s="456"/>
      <c r="I9" s="456"/>
      <c r="J9" s="456"/>
      <c r="K9" s="456"/>
      <c r="L9" s="456"/>
      <c r="M9" s="456"/>
      <c r="N9" s="456"/>
      <c r="O9" s="456"/>
      <c r="P9" s="456"/>
      <c r="Q9" s="456"/>
      <c r="R9" s="456"/>
      <c r="S9" s="456"/>
      <c r="T9" s="456"/>
      <c r="U9" s="456"/>
      <c r="V9" s="456"/>
      <c r="W9" s="456"/>
      <c r="X9" s="456"/>
      <c r="Y9" s="456"/>
      <c r="Z9" s="456"/>
      <c r="AA9" s="456"/>
      <c r="AB9" s="456"/>
      <c r="AC9" s="456"/>
      <c r="AD9" s="456"/>
      <c r="AE9" s="456"/>
      <c r="AF9" s="456"/>
      <c r="AM9" s="456"/>
      <c r="AN9" s="456"/>
      <c r="AO9" s="456"/>
      <c r="AP9" s="456"/>
      <c r="AQ9" s="456"/>
      <c r="AR9" s="456"/>
      <c r="AS9" s="456"/>
      <c r="AT9" s="456"/>
      <c r="AU9" s="456"/>
      <c r="AV9" s="456"/>
      <c r="AW9" s="456"/>
      <c r="AX9" s="456"/>
      <c r="AY9" s="456"/>
      <c r="AZ9" s="456"/>
    </row>
    <row r="10" spans="3:54">
      <c r="D10" s="22"/>
      <c r="E10" s="5"/>
      <c r="F10" s="5"/>
      <c r="G10" s="5"/>
      <c r="H10" s="5"/>
      <c r="I10" s="5"/>
      <c r="J10" s="5"/>
      <c r="K10" s="5"/>
      <c r="L10" s="5"/>
      <c r="M10" s="5"/>
      <c r="N10" s="5"/>
      <c r="O10" s="5"/>
      <c r="P10" s="5"/>
      <c r="Q10" s="5"/>
      <c r="R10" s="5"/>
      <c r="S10" s="5"/>
      <c r="T10" s="5"/>
      <c r="U10" s="5"/>
      <c r="V10" s="5"/>
      <c r="W10" s="5"/>
      <c r="X10" s="5"/>
      <c r="Y10" s="5"/>
      <c r="Z10" s="5"/>
      <c r="AA10" s="5"/>
      <c r="AB10" s="5"/>
      <c r="AC10" s="5"/>
      <c r="AD10" s="5"/>
      <c r="AE10" s="5"/>
      <c r="AF10" s="5"/>
      <c r="AM10" s="5"/>
      <c r="AN10" s="5"/>
      <c r="AO10" s="5"/>
      <c r="AP10" s="5"/>
      <c r="AQ10" s="5"/>
      <c r="AR10" s="5"/>
      <c r="AS10" s="5"/>
      <c r="AT10" s="5"/>
      <c r="AU10" s="5"/>
      <c r="AV10" s="5"/>
      <c r="AW10" s="5"/>
      <c r="AX10" s="5"/>
      <c r="AY10" s="5"/>
      <c r="AZ10" s="5"/>
    </row>
    <row r="11" spans="3:54" ht="15.75">
      <c r="C11" s="2242" t="s">
        <v>942</v>
      </c>
      <c r="D11" s="2243"/>
      <c r="E11" s="2243"/>
      <c r="F11" s="2243">
        <v>2004</v>
      </c>
      <c r="G11" s="2243">
        <v>2005</v>
      </c>
      <c r="H11" s="2243">
        <v>2006</v>
      </c>
      <c r="I11" s="2243">
        <v>2007</v>
      </c>
      <c r="J11" s="2243">
        <v>2008</v>
      </c>
      <c r="K11" s="2243">
        <v>2009</v>
      </c>
      <c r="L11" s="2243">
        <v>2010</v>
      </c>
      <c r="M11" s="2243">
        <v>2011</v>
      </c>
      <c r="N11" s="2243">
        <v>2012</v>
      </c>
      <c r="O11" s="2243">
        <v>2013</v>
      </c>
      <c r="P11" s="2243">
        <v>2014</v>
      </c>
      <c r="Q11" s="2243">
        <v>2015</v>
      </c>
      <c r="R11" s="2243">
        <v>2016</v>
      </c>
      <c r="S11" s="2243">
        <v>2017</v>
      </c>
      <c r="T11" s="2243">
        <v>2018</v>
      </c>
      <c r="U11" s="2243">
        <v>2019</v>
      </c>
      <c r="V11" s="2243">
        <v>2020</v>
      </c>
      <c r="W11" s="2243">
        <v>2021</v>
      </c>
      <c r="X11" s="2243">
        <v>2022</v>
      </c>
      <c r="Y11" s="2243">
        <v>2023</v>
      </c>
      <c r="Z11" s="2243">
        <v>2024</v>
      </c>
      <c r="AA11" s="2243">
        <v>2025</v>
      </c>
      <c r="AB11" s="2243">
        <v>2026</v>
      </c>
      <c r="AC11" s="2243">
        <v>2027</v>
      </c>
      <c r="AD11" s="2243">
        <v>2028</v>
      </c>
      <c r="AE11" s="2243">
        <v>2029</v>
      </c>
      <c r="AF11" s="2243">
        <v>2030</v>
      </c>
      <c r="AG11" s="2243">
        <v>2031</v>
      </c>
      <c r="AH11" s="2243">
        <v>2032</v>
      </c>
      <c r="AI11" s="2243">
        <v>2033</v>
      </c>
      <c r="AJ11" s="2243">
        <v>2034</v>
      </c>
      <c r="AK11" s="2243">
        <v>2035</v>
      </c>
      <c r="AL11" s="2243">
        <v>2036</v>
      </c>
      <c r="AM11" s="2243">
        <v>2037</v>
      </c>
      <c r="AN11" s="2243">
        <v>2038</v>
      </c>
      <c r="AO11" s="2243">
        <v>2039</v>
      </c>
      <c r="AP11" s="2243">
        <v>2040</v>
      </c>
      <c r="AQ11" s="2243">
        <v>2041</v>
      </c>
      <c r="AR11" s="2243">
        <v>2042</v>
      </c>
      <c r="AS11" s="2243">
        <v>2043</v>
      </c>
      <c r="AT11" s="2243">
        <v>2044</v>
      </c>
      <c r="AU11" s="2243">
        <v>2045</v>
      </c>
      <c r="AV11" s="2243">
        <v>2046</v>
      </c>
      <c r="AW11" s="2243">
        <v>2047</v>
      </c>
      <c r="AX11" s="2243">
        <v>2048</v>
      </c>
      <c r="AY11" s="2243">
        <v>2049</v>
      </c>
      <c r="AZ11" s="2243">
        <v>2050</v>
      </c>
    </row>
    <row r="12" spans="3:54">
      <c r="C12" s="122" t="s">
        <v>1930</v>
      </c>
      <c r="AM12" s="5"/>
      <c r="AN12" s="5"/>
      <c r="AO12" s="5"/>
      <c r="AP12" s="5"/>
      <c r="AQ12" s="5"/>
      <c r="AR12" s="5"/>
      <c r="AS12" s="5"/>
      <c r="AT12" s="5"/>
      <c r="AU12" s="5"/>
      <c r="AV12" s="5"/>
      <c r="AW12" s="5"/>
      <c r="AX12" s="5"/>
      <c r="AY12" s="5"/>
      <c r="AZ12" s="5"/>
    </row>
    <row r="13" spans="3:54">
      <c r="D13" s="1518" t="s">
        <v>3390</v>
      </c>
      <c r="L13" s="2244"/>
      <c r="M13" s="2244"/>
      <c r="N13" s="2244"/>
      <c r="O13" s="2245">
        <v>36.9229727473815</v>
      </c>
      <c r="P13" s="2245">
        <v>36.9229727473815</v>
      </c>
      <c r="Q13" s="2245">
        <v>36.9229727473815</v>
      </c>
      <c r="R13" s="2245">
        <v>61.196456654928213</v>
      </c>
      <c r="S13" s="2245">
        <v>57.75480593548258</v>
      </c>
      <c r="T13" s="2245">
        <v>46.209498714098117</v>
      </c>
      <c r="U13" s="2245">
        <v>45.838404797929414</v>
      </c>
      <c r="V13" s="2245">
        <v>116.54015840723964</v>
      </c>
      <c r="W13" s="2245">
        <v>122.25374561411638</v>
      </c>
      <c r="X13" s="2245">
        <v>129.58412409704866</v>
      </c>
      <c r="Y13" s="2245">
        <v>146.83978093384241</v>
      </c>
      <c r="Z13" s="2245">
        <v>153.21124323563484</v>
      </c>
      <c r="AA13" s="2245">
        <v>102.12806113180525</v>
      </c>
      <c r="AB13" s="2245">
        <v>73.573176499510467</v>
      </c>
      <c r="AC13" s="2245">
        <v>74.947108142985883</v>
      </c>
      <c r="AD13" s="2245">
        <v>75.450369355269714</v>
      </c>
      <c r="AE13" s="2245">
        <v>76.409158020026069</v>
      </c>
      <c r="AF13" s="2245">
        <v>85.383712714616593</v>
      </c>
      <c r="AG13" s="2245">
        <v>84.526528998919474</v>
      </c>
      <c r="AH13" s="2245">
        <v>94.848471045641844</v>
      </c>
      <c r="AI13" s="2245">
        <v>103.7645338383503</v>
      </c>
      <c r="AJ13" s="2245">
        <v>128.36708416577721</v>
      </c>
      <c r="AK13" s="2245">
        <v>128.3796927181557</v>
      </c>
      <c r="AL13" s="2245">
        <v>129.85821133008477</v>
      </c>
      <c r="AM13" s="2245">
        <v>112.75078162728303</v>
      </c>
      <c r="AN13" s="2245">
        <v>108.21061956110002</v>
      </c>
      <c r="AO13" s="2245">
        <v>105.4149457622776</v>
      </c>
      <c r="AP13" s="2245">
        <v>218.46705035224605</v>
      </c>
      <c r="AQ13" s="2245">
        <v>353.71719534917582</v>
      </c>
      <c r="AR13" s="2245">
        <v>378.21182092833516</v>
      </c>
      <c r="AS13" s="2245">
        <v>390.96284542366828</v>
      </c>
      <c r="AT13" s="2245">
        <v>411.37080696703185</v>
      </c>
      <c r="AU13" s="2245">
        <v>284.48873371315756</v>
      </c>
      <c r="AV13" s="2245">
        <v>156.78341200204216</v>
      </c>
      <c r="AW13" s="2245">
        <v>183.3650894575795</v>
      </c>
      <c r="AX13" s="2245">
        <v>159.58827260717044</v>
      </c>
      <c r="AY13" s="2245">
        <v>135.21398113900568</v>
      </c>
      <c r="AZ13" s="2245">
        <v>143.83980172038528</v>
      </c>
    </row>
    <row r="14" spans="3:54">
      <c r="C14" s="122"/>
      <c r="D14" s="1518" t="s">
        <v>3391</v>
      </c>
      <c r="L14" s="2244"/>
      <c r="M14" s="2244"/>
      <c r="N14" s="2244"/>
      <c r="O14" s="2245">
        <v>132.40814610503946</v>
      </c>
      <c r="P14" s="2245">
        <v>135.96966861834395</v>
      </c>
      <c r="Q14" s="2245">
        <v>173.78856017853522</v>
      </c>
      <c r="R14" s="2245">
        <v>180.48377953134431</v>
      </c>
      <c r="S14" s="2245">
        <v>194.25040485666946</v>
      </c>
      <c r="T14" s="2245">
        <v>232.48807528310235</v>
      </c>
      <c r="U14" s="2245">
        <v>251.72333422631672</v>
      </c>
      <c r="V14" s="2245">
        <v>210.84437348264905</v>
      </c>
      <c r="W14" s="2245">
        <v>207.45837039533035</v>
      </c>
      <c r="X14" s="2245">
        <v>213.03196452889415</v>
      </c>
      <c r="Y14" s="2245">
        <v>193.57814738647534</v>
      </c>
      <c r="Z14" s="2245">
        <v>225.17581788525723</v>
      </c>
      <c r="AA14" s="2245">
        <v>259.31219788139248</v>
      </c>
      <c r="AB14" s="2245">
        <v>301.9733420893109</v>
      </c>
      <c r="AC14" s="2245">
        <v>327.67012629217754</v>
      </c>
      <c r="AD14" s="2245">
        <v>349.22553709476102</v>
      </c>
      <c r="AE14" s="2245">
        <v>315.09712734688372</v>
      </c>
      <c r="AF14" s="2245">
        <v>298.8587287325376</v>
      </c>
      <c r="AG14" s="2245">
        <v>281.13291898060072</v>
      </c>
      <c r="AH14" s="2245">
        <v>271.78495474378849</v>
      </c>
      <c r="AI14" s="2245">
        <v>301.10064309729336</v>
      </c>
      <c r="AJ14" s="2245">
        <v>358.52376717227702</v>
      </c>
      <c r="AK14" s="2245">
        <v>367.6652105607572</v>
      </c>
      <c r="AL14" s="2245">
        <v>416.94048943288851</v>
      </c>
      <c r="AM14" s="2245">
        <v>405.62110027603342</v>
      </c>
      <c r="AN14" s="2245">
        <v>505.92658774651153</v>
      </c>
      <c r="AO14" s="2245">
        <v>488.78457248950662</v>
      </c>
      <c r="AP14" s="2245">
        <v>757.70290747826971</v>
      </c>
      <c r="AQ14" s="2245">
        <v>723.32776020295012</v>
      </c>
      <c r="AR14" s="2245">
        <v>780.7634092700813</v>
      </c>
      <c r="AS14" s="2245">
        <v>693.59002167970539</v>
      </c>
      <c r="AT14" s="2245">
        <v>697.88502801258142</v>
      </c>
      <c r="AU14" s="2245">
        <v>484.81526099562905</v>
      </c>
      <c r="AV14" s="2245">
        <v>502.14136969676417</v>
      </c>
      <c r="AW14" s="2245">
        <v>491.72665838534857</v>
      </c>
      <c r="AX14" s="2245">
        <v>519.14565722235159</v>
      </c>
      <c r="AY14" s="2245">
        <v>544.74476407428926</v>
      </c>
      <c r="AZ14" s="2245">
        <v>536.25590603329738</v>
      </c>
    </row>
    <row r="15" spans="3:54" ht="15.75">
      <c r="D15" s="1517" t="s">
        <v>38</v>
      </c>
      <c r="E15" s="19"/>
      <c r="F15" s="5"/>
      <c r="G15" s="5"/>
      <c r="H15" s="5"/>
      <c r="I15" s="5"/>
      <c r="J15" s="5"/>
      <c r="K15" s="5"/>
      <c r="L15" s="5"/>
      <c r="M15" s="5"/>
      <c r="N15" s="5"/>
      <c r="O15" s="203">
        <v>169.33111885242096</v>
      </c>
      <c r="P15" s="203">
        <v>172.89264136572544</v>
      </c>
      <c r="Q15" s="203">
        <v>210.71153292591671</v>
      </c>
      <c r="R15" s="203">
        <v>241.68023618627251</v>
      </c>
      <c r="S15" s="203">
        <v>252.00521079215204</v>
      </c>
      <c r="T15" s="203">
        <v>278.69757399720049</v>
      </c>
      <c r="U15" s="203">
        <v>297.56173902424615</v>
      </c>
      <c r="V15" s="203">
        <v>327.38453188988871</v>
      </c>
      <c r="W15" s="203">
        <v>329.71211600944673</v>
      </c>
      <c r="X15" s="203">
        <v>342.61608862594278</v>
      </c>
      <c r="Y15" s="203">
        <v>340.41792832031774</v>
      </c>
      <c r="Z15" s="203">
        <v>378.3870611208921</v>
      </c>
      <c r="AA15" s="203">
        <v>361.44025901319776</v>
      </c>
      <c r="AB15" s="203">
        <v>375.54651858882136</v>
      </c>
      <c r="AC15" s="203">
        <v>402.61723443516343</v>
      </c>
      <c r="AD15" s="203">
        <v>424.67590645003077</v>
      </c>
      <c r="AE15" s="203">
        <v>391.50628536690976</v>
      </c>
      <c r="AF15" s="203">
        <v>384.24244144715419</v>
      </c>
      <c r="AG15" s="203">
        <v>365.65944797952022</v>
      </c>
      <c r="AH15" s="203">
        <v>366.63342578943036</v>
      </c>
      <c r="AI15" s="203">
        <v>404.86517693564366</v>
      </c>
      <c r="AJ15" s="203">
        <v>486.89085133805423</v>
      </c>
      <c r="AK15" s="203">
        <v>496.0449032789129</v>
      </c>
      <c r="AL15" s="203">
        <v>546.79870076297334</v>
      </c>
      <c r="AM15" s="203">
        <v>518.37188190331642</v>
      </c>
      <c r="AN15" s="203">
        <v>614.13720730761156</v>
      </c>
      <c r="AO15" s="203">
        <v>594.19951825178418</v>
      </c>
      <c r="AP15" s="203">
        <v>976.16995783051573</v>
      </c>
      <c r="AQ15" s="203">
        <v>1077.0449555521259</v>
      </c>
      <c r="AR15" s="203">
        <v>1158.9752301984165</v>
      </c>
      <c r="AS15" s="203">
        <v>1084.5528671033737</v>
      </c>
      <c r="AT15" s="203">
        <v>1109.2558349796132</v>
      </c>
      <c r="AU15" s="203">
        <v>769.3039947087866</v>
      </c>
      <c r="AV15" s="203">
        <v>658.92478169880633</v>
      </c>
      <c r="AW15" s="203">
        <v>675.09174784292804</v>
      </c>
      <c r="AX15" s="203">
        <v>678.73392982952203</v>
      </c>
      <c r="AY15" s="203">
        <v>679.95874521329495</v>
      </c>
      <c r="AZ15" s="203">
        <v>680.09570775368263</v>
      </c>
      <c r="BA15" s="5"/>
      <c r="BB15" s="5"/>
    </row>
    <row r="16" spans="3:54">
      <c r="AM16" s="5"/>
      <c r="AN16" s="5"/>
      <c r="AO16" s="5"/>
      <c r="AP16" s="5"/>
      <c r="AQ16" s="5"/>
      <c r="AR16" s="5"/>
      <c r="AS16" s="5"/>
      <c r="AT16" s="5"/>
      <c r="AU16" s="5"/>
      <c r="AV16" s="5"/>
      <c r="AW16" s="5"/>
      <c r="AX16" s="5"/>
      <c r="AY16" s="5"/>
      <c r="AZ16" s="5"/>
    </row>
    <row r="17" spans="3:52" ht="15.75">
      <c r="D17" s="19" t="s">
        <v>3392</v>
      </c>
      <c r="AM17" s="5"/>
      <c r="AN17" s="5"/>
      <c r="AO17" s="5"/>
      <c r="AP17" s="5"/>
      <c r="AQ17" s="5"/>
      <c r="AR17" s="5"/>
      <c r="AS17" s="5"/>
      <c r="AT17" s="5"/>
      <c r="AU17" s="5"/>
      <c r="AV17" s="5"/>
      <c r="AW17" s="5"/>
      <c r="AX17" s="5"/>
      <c r="AY17" s="5"/>
      <c r="AZ17" s="5"/>
    </row>
    <row r="18" spans="3:52">
      <c r="D18" s="2246" t="s">
        <v>3390</v>
      </c>
      <c r="K18" s="191"/>
      <c r="L18" s="2245">
        <v>0</v>
      </c>
      <c r="M18" s="2245">
        <v>0</v>
      </c>
      <c r="N18" s="2245">
        <v>0</v>
      </c>
      <c r="O18" s="2245">
        <v>0</v>
      </c>
      <c r="P18" s="2245">
        <v>0</v>
      </c>
      <c r="Q18" s="2245">
        <v>0</v>
      </c>
      <c r="R18" s="2245">
        <v>0</v>
      </c>
      <c r="S18" s="2245">
        <v>0</v>
      </c>
      <c r="T18" s="2245">
        <v>0</v>
      </c>
      <c r="U18" s="2245">
        <v>0</v>
      </c>
      <c r="V18" s="2245">
        <v>0</v>
      </c>
      <c r="W18" s="2245">
        <v>0</v>
      </c>
      <c r="X18" s="2245">
        <v>0</v>
      </c>
      <c r="Y18" s="2245">
        <v>0</v>
      </c>
      <c r="Z18" s="2245">
        <v>0</v>
      </c>
      <c r="AA18" s="2245">
        <v>0</v>
      </c>
      <c r="AB18" s="2245">
        <v>0</v>
      </c>
      <c r="AC18" s="2245">
        <v>0</v>
      </c>
      <c r="AD18" s="2245">
        <v>0</v>
      </c>
      <c r="AE18" s="2245">
        <v>0</v>
      </c>
      <c r="AF18" s="2245">
        <v>0</v>
      </c>
      <c r="AG18" s="2245">
        <v>0</v>
      </c>
      <c r="AH18" s="2245">
        <v>0</v>
      </c>
      <c r="AI18" s="2245">
        <v>0</v>
      </c>
      <c r="AJ18" s="2245">
        <v>0</v>
      </c>
      <c r="AK18" s="2245">
        <v>0</v>
      </c>
      <c r="AL18" s="2245">
        <v>0</v>
      </c>
      <c r="AM18" s="2245">
        <v>0</v>
      </c>
      <c r="AN18" s="2245">
        <v>0</v>
      </c>
      <c r="AO18" s="2245">
        <v>0</v>
      </c>
      <c r="AP18" s="2245">
        <v>0</v>
      </c>
      <c r="AQ18" s="2245">
        <v>0</v>
      </c>
      <c r="AR18" s="2245">
        <v>0</v>
      </c>
      <c r="AS18" s="2245">
        <v>0</v>
      </c>
      <c r="AT18" s="2245">
        <v>0</v>
      </c>
      <c r="AU18" s="2245">
        <v>0</v>
      </c>
      <c r="AV18" s="2245">
        <v>0</v>
      </c>
      <c r="AW18" s="2245">
        <v>0</v>
      </c>
      <c r="AX18" s="2245">
        <v>0</v>
      </c>
      <c r="AY18" s="2245">
        <v>0</v>
      </c>
      <c r="AZ18" s="2245">
        <v>0</v>
      </c>
    </row>
    <row r="19" spans="3:52">
      <c r="D19" s="2246" t="s">
        <v>3391</v>
      </c>
      <c r="K19" s="191"/>
      <c r="L19" s="2245">
        <v>33.243931222831122</v>
      </c>
      <c r="M19" s="2245">
        <v>23.699781251798196</v>
      </c>
      <c r="N19" s="2245">
        <v>40.940191473585315</v>
      </c>
      <c r="O19" s="2245">
        <v>50.918950185467963</v>
      </c>
      <c r="P19" s="2245">
        <v>30.661379787309865</v>
      </c>
      <c r="Q19" s="2245">
        <v>35.067295397307497</v>
      </c>
      <c r="R19" s="2245">
        <v>26.77231611134064</v>
      </c>
      <c r="S19" s="2245">
        <v>44.814985971018608</v>
      </c>
      <c r="T19" s="2245">
        <v>54.085365552847875</v>
      </c>
      <c r="U19" s="2245">
        <v>29.186580207985845</v>
      </c>
      <c r="V19" s="2245">
        <v>31.28022483795117</v>
      </c>
      <c r="W19" s="2245">
        <v>62.041151887022224</v>
      </c>
      <c r="X19" s="2245">
        <v>22.904814473166667</v>
      </c>
      <c r="Y19" s="2245">
        <v>42.155370107638007</v>
      </c>
      <c r="Z19" s="2245">
        <v>41.586093460039315</v>
      </c>
      <c r="AA19" s="2245">
        <v>90.584441885369785</v>
      </c>
      <c r="AB19" s="2245">
        <v>94.977334821018289</v>
      </c>
      <c r="AC19" s="2245">
        <v>145.21812376805804</v>
      </c>
      <c r="AD19" s="2245">
        <v>178.32171450386639</v>
      </c>
      <c r="AE19" s="2245">
        <v>170.44907810445466</v>
      </c>
      <c r="AF19" s="2245">
        <v>118.57426218205556</v>
      </c>
      <c r="AG19" s="2245">
        <v>54.084808111437418</v>
      </c>
      <c r="AH19" s="2245">
        <v>108.03454942461659</v>
      </c>
      <c r="AI19" s="2245">
        <v>68.202690308967036</v>
      </c>
      <c r="AJ19" s="2245">
        <v>134.72180382636412</v>
      </c>
      <c r="AK19" s="2245">
        <v>126.58603066617813</v>
      </c>
      <c r="AL19" s="2245">
        <v>231.28342581415234</v>
      </c>
      <c r="AM19" s="2245">
        <v>110.67307427207076</v>
      </c>
      <c r="AN19" s="2245">
        <v>198.75970211262529</v>
      </c>
      <c r="AO19" s="2245">
        <v>91.584743910852822</v>
      </c>
      <c r="AP19" s="2245">
        <v>284.18848133862247</v>
      </c>
      <c r="AQ19" s="2245">
        <v>149.39412613805402</v>
      </c>
      <c r="AR19" s="2245">
        <v>118.53018341674873</v>
      </c>
      <c r="AS19" s="2245">
        <v>126.87137670841463</v>
      </c>
      <c r="AT19" s="2245">
        <v>321.86144989683254</v>
      </c>
      <c r="AU19" s="2245">
        <v>199.11827870922704</v>
      </c>
      <c r="AV19" s="2245">
        <v>149.0432933670607</v>
      </c>
      <c r="AW19" s="2245">
        <v>263.89368357464207</v>
      </c>
      <c r="AX19" s="2245">
        <v>209.43440692273197</v>
      </c>
      <c r="AY19" s="2245">
        <v>271.65880583590831</v>
      </c>
      <c r="AZ19" s="2245">
        <v>320.52166940680183</v>
      </c>
    </row>
    <row r="20" spans="3:52" ht="15.75">
      <c r="D20" s="2247" t="s">
        <v>38</v>
      </c>
      <c r="K20" s="203"/>
      <c r="L20" s="203">
        <v>33.243931222831122</v>
      </c>
      <c r="M20" s="203">
        <v>23.699781251798196</v>
      </c>
      <c r="N20" s="203">
        <v>40.940191473585315</v>
      </c>
      <c r="O20" s="203">
        <v>50.918950185467963</v>
      </c>
      <c r="P20" s="203">
        <v>30.661379787309865</v>
      </c>
      <c r="Q20" s="203">
        <v>35.067295397307497</v>
      </c>
      <c r="R20" s="203">
        <v>26.77231611134064</v>
      </c>
      <c r="S20" s="203">
        <v>44.814985971018608</v>
      </c>
      <c r="T20" s="203">
        <v>54.085365552847875</v>
      </c>
      <c r="U20" s="203">
        <v>29.186580207985845</v>
      </c>
      <c r="V20" s="203">
        <v>31.28022483795117</v>
      </c>
      <c r="W20" s="203">
        <v>62.041151887022224</v>
      </c>
      <c r="X20" s="203">
        <v>22.904814473166667</v>
      </c>
      <c r="Y20" s="203">
        <v>42.155370107638007</v>
      </c>
      <c r="Z20" s="203">
        <v>41.586093460039315</v>
      </c>
      <c r="AA20" s="203">
        <v>90.584441885369785</v>
      </c>
      <c r="AB20" s="203">
        <v>94.977334821018289</v>
      </c>
      <c r="AC20" s="203">
        <v>145.21812376805804</v>
      </c>
      <c r="AD20" s="203">
        <v>178.32171450386639</v>
      </c>
      <c r="AE20" s="203">
        <v>170.44907810445466</v>
      </c>
      <c r="AF20" s="203">
        <v>118.57426218205556</v>
      </c>
      <c r="AG20" s="203">
        <v>54.084808111437418</v>
      </c>
      <c r="AH20" s="203">
        <v>108.03454942461659</v>
      </c>
      <c r="AI20" s="203">
        <v>68.202690308967036</v>
      </c>
      <c r="AJ20" s="203">
        <v>134.72180382636412</v>
      </c>
      <c r="AK20" s="203">
        <v>126.58603066617813</v>
      </c>
      <c r="AL20" s="203">
        <v>231.28342581415234</v>
      </c>
      <c r="AM20" s="203">
        <v>110.67307427207076</v>
      </c>
      <c r="AN20" s="203">
        <v>198.75970211262529</v>
      </c>
      <c r="AO20" s="203">
        <v>91.584743910852822</v>
      </c>
      <c r="AP20" s="203">
        <v>284.18848133862247</v>
      </c>
      <c r="AQ20" s="203">
        <v>149.39412613805402</v>
      </c>
      <c r="AR20" s="203">
        <v>118.53018341674873</v>
      </c>
      <c r="AS20" s="203">
        <v>126.87137670841463</v>
      </c>
      <c r="AT20" s="203">
        <v>321.86144989683254</v>
      </c>
      <c r="AU20" s="203">
        <v>199.11827870922704</v>
      </c>
      <c r="AV20" s="203">
        <v>149.0432933670607</v>
      </c>
      <c r="AW20" s="203">
        <v>263.89368357464207</v>
      </c>
      <c r="AX20" s="203">
        <v>209.43440692273197</v>
      </c>
      <c r="AY20" s="203">
        <v>271.65880583590831</v>
      </c>
      <c r="AZ20" s="203">
        <v>320.52166940680183</v>
      </c>
    </row>
    <row r="21" spans="3:52">
      <c r="AM21" s="5"/>
      <c r="AN21" s="5"/>
      <c r="AO21" s="5"/>
      <c r="AP21" s="5"/>
      <c r="AQ21" s="5"/>
      <c r="AR21" s="5"/>
      <c r="AS21" s="5"/>
      <c r="AT21" s="5"/>
      <c r="AU21" s="5"/>
      <c r="AV21" s="5"/>
      <c r="AW21" s="5"/>
      <c r="AX21" s="5"/>
      <c r="AY21" s="5"/>
      <c r="AZ21" s="5"/>
    </row>
    <row r="22" spans="3:52">
      <c r="AM22" s="5"/>
      <c r="AN22" s="5"/>
      <c r="AO22" s="5"/>
      <c r="AP22" s="5"/>
      <c r="AQ22" s="5"/>
      <c r="AR22" s="5"/>
      <c r="AS22" s="5"/>
      <c r="AT22" s="5"/>
      <c r="AU22" s="5"/>
      <c r="AV22" s="5"/>
      <c r="AW22" s="5"/>
      <c r="AX22" s="5"/>
      <c r="AY22" s="5"/>
      <c r="AZ22" s="5"/>
    </row>
    <row r="23" spans="3:52">
      <c r="AG23" s="5"/>
      <c r="AH23" s="5"/>
      <c r="AI23" s="5"/>
      <c r="AJ23" s="5"/>
      <c r="AK23" s="5"/>
      <c r="AL23" s="5"/>
      <c r="AM23" s="5"/>
      <c r="AN23" s="5"/>
      <c r="AO23" s="5"/>
      <c r="AP23" s="5"/>
      <c r="AQ23" s="5"/>
      <c r="AR23" s="5"/>
      <c r="AS23" s="5"/>
      <c r="AT23" s="5"/>
      <c r="AU23" s="5"/>
      <c r="AV23" s="5"/>
      <c r="AW23" s="5"/>
      <c r="AX23" s="5"/>
      <c r="AY23" s="5"/>
      <c r="AZ23" s="5"/>
    </row>
    <row r="24" spans="3:52">
      <c r="AG24" s="5"/>
      <c r="AH24" s="5"/>
      <c r="AI24" s="5"/>
      <c r="AJ24" s="5"/>
      <c r="AK24" s="5"/>
      <c r="AL24" s="5"/>
      <c r="AM24" s="5"/>
      <c r="AN24" s="5"/>
      <c r="AO24" s="5"/>
      <c r="AP24" s="5"/>
      <c r="AQ24" s="5"/>
      <c r="AR24" s="5"/>
      <c r="AS24" s="5"/>
      <c r="AT24" s="5"/>
      <c r="AU24" s="5"/>
      <c r="AV24" s="5"/>
      <c r="AW24" s="5"/>
      <c r="AX24" s="5"/>
      <c r="AY24" s="5"/>
      <c r="AZ24" s="5"/>
    </row>
    <row r="25" spans="3:52" ht="15.75">
      <c r="C25" s="19" t="s">
        <v>3393</v>
      </c>
      <c r="AG25" s="5"/>
      <c r="AH25" s="5"/>
      <c r="AI25" s="5"/>
      <c r="AJ25" s="5"/>
      <c r="AK25" s="5"/>
      <c r="AL25" s="5"/>
      <c r="AM25" s="5"/>
      <c r="AN25" s="5"/>
      <c r="AO25" s="5"/>
      <c r="AP25" s="5"/>
      <c r="AQ25" s="5"/>
      <c r="AR25" s="5"/>
      <c r="AS25" s="5"/>
      <c r="AT25" s="5"/>
      <c r="AU25" s="5"/>
      <c r="AV25" s="5"/>
      <c r="AW25" s="5"/>
      <c r="AX25" s="5"/>
      <c r="AY25" s="5"/>
      <c r="AZ25" s="5"/>
    </row>
    <row r="26" spans="3:52">
      <c r="C26" s="122" t="s">
        <v>3394</v>
      </c>
      <c r="I26" s="191">
        <v>0</v>
      </c>
      <c r="J26" s="191">
        <v>0</v>
      </c>
      <c r="K26" s="191">
        <v>169.89910482999997</v>
      </c>
      <c r="L26" s="191">
        <v>169.89910482999997</v>
      </c>
      <c r="M26" s="191">
        <v>169.89910482999997</v>
      </c>
      <c r="N26" s="191">
        <v>209.34041550000001</v>
      </c>
      <c r="O26" s="191">
        <v>218.15107792000001</v>
      </c>
      <c r="P26" s="191">
        <v>239.82942994999999</v>
      </c>
      <c r="Q26" s="191">
        <v>250.94286954</v>
      </c>
      <c r="R26" s="191">
        <v>245.89635899999999</v>
      </c>
      <c r="S26" s="191">
        <v>244.38590439999999</v>
      </c>
      <c r="T26" s="191">
        <v>302.06813136</v>
      </c>
      <c r="U26" s="191">
        <v>384.07860839999995</v>
      </c>
      <c r="V26" s="191">
        <v>387.38239499999997</v>
      </c>
      <c r="W26" s="191">
        <v>403.02199020000006</v>
      </c>
      <c r="X26" s="191">
        <v>396.22499880000004</v>
      </c>
      <c r="Y26" s="191">
        <v>394.6679522</v>
      </c>
      <c r="Z26" s="191">
        <v>308.27850465999995</v>
      </c>
      <c r="AA26" s="191">
        <v>378.13840489</v>
      </c>
      <c r="AB26" s="191">
        <v>410.49684812999999</v>
      </c>
      <c r="AC26" s="191">
        <v>418.96912667999999</v>
      </c>
      <c r="AD26" s="191">
        <v>416.03495240999996</v>
      </c>
      <c r="AE26" s="191">
        <v>471.49068363999999</v>
      </c>
      <c r="AF26" s="191">
        <v>433.69311707999998</v>
      </c>
      <c r="AG26" s="5"/>
      <c r="AH26" s="5"/>
      <c r="AI26" s="5"/>
      <c r="AJ26" s="5"/>
      <c r="AK26" s="5"/>
      <c r="AL26" s="5"/>
      <c r="AM26" s="5"/>
      <c r="AN26" s="5"/>
      <c r="AO26" s="5"/>
      <c r="AP26" s="5"/>
      <c r="AQ26" s="5"/>
      <c r="AR26" s="5"/>
      <c r="AS26" s="5"/>
      <c r="AT26" s="5"/>
      <c r="AU26" s="5"/>
      <c r="AV26" s="5"/>
      <c r="AW26" s="5"/>
      <c r="AX26" s="5"/>
      <c r="AY26" s="5"/>
      <c r="AZ26" s="5"/>
    </row>
    <row r="27" spans="3:52">
      <c r="C27" s="28" t="s">
        <v>3395</v>
      </c>
      <c r="I27" s="191">
        <v>135.93424472049941</v>
      </c>
      <c r="J27" s="191">
        <v>135.93424472049941</v>
      </c>
      <c r="K27" s="191">
        <v>135.93424472049941</v>
      </c>
      <c r="L27" s="191">
        <v>185.33558073324176</v>
      </c>
      <c r="M27" s="191">
        <v>188.08680616343258</v>
      </c>
      <c r="N27" s="191">
        <v>187.46728227411037</v>
      </c>
      <c r="O27" s="191">
        <v>199.93173728951132</v>
      </c>
      <c r="P27" s="191">
        <v>232.90320088376177</v>
      </c>
      <c r="Q27" s="191">
        <v>205.62876314262783</v>
      </c>
      <c r="R27" s="191">
        <v>213.28058629395358</v>
      </c>
      <c r="S27" s="191">
        <v>234.5328822268803</v>
      </c>
      <c r="T27" s="191">
        <v>283.24049579377925</v>
      </c>
      <c r="U27" s="191">
        <v>356.43541219873356</v>
      </c>
      <c r="V27" s="191">
        <v>359.70543014582051</v>
      </c>
      <c r="W27" s="191">
        <v>361.67533732884192</v>
      </c>
      <c r="X27" s="191">
        <v>362.34919851297661</v>
      </c>
      <c r="Y27" s="191">
        <v>365.71646565059967</v>
      </c>
      <c r="Z27" s="191">
        <v>296.3610077738449</v>
      </c>
      <c r="AA27" s="191">
        <v>354.56021966121244</v>
      </c>
      <c r="AB27" s="191">
        <v>388.18423169497646</v>
      </c>
      <c r="AC27" s="191">
        <v>417.75037565975009</v>
      </c>
      <c r="AD27" s="191">
        <v>394.44696549093658</v>
      </c>
      <c r="AE27" s="191">
        <v>445.40273800793295</v>
      </c>
      <c r="AF27" s="191">
        <v>417.02739565441993</v>
      </c>
      <c r="AG27" s="5"/>
      <c r="AH27" s="5"/>
      <c r="AI27" s="5"/>
      <c r="AJ27" s="5"/>
      <c r="AK27" s="5"/>
      <c r="AL27" s="5"/>
      <c r="AM27" s="5"/>
      <c r="AN27" s="5"/>
      <c r="AO27" s="5"/>
      <c r="AP27" s="5"/>
      <c r="AQ27" s="5"/>
      <c r="AR27" s="5"/>
      <c r="AS27" s="5"/>
      <c r="AT27" s="5"/>
      <c r="AU27" s="5"/>
      <c r="AV27" s="5"/>
      <c r="AW27" s="5"/>
      <c r="AX27" s="5"/>
      <c r="AY27" s="5"/>
      <c r="AZ27" s="5"/>
    </row>
    <row r="28" spans="3:52">
      <c r="C28" s="28" t="s">
        <v>3396</v>
      </c>
      <c r="I28" s="191"/>
      <c r="J28" s="191"/>
      <c r="K28" s="191">
        <v>124.99542783069296</v>
      </c>
      <c r="L28" s="191">
        <v>141.59519695549088</v>
      </c>
      <c r="M28" s="191">
        <v>152.28327658615106</v>
      </c>
      <c r="N28" s="191">
        <v>188.89786479958269</v>
      </c>
      <c r="O28" s="191">
        <v>204.06637240773304</v>
      </c>
      <c r="P28" s="191">
        <v>197.07360414503384</v>
      </c>
      <c r="Q28" s="191">
        <v>227.3919378771472</v>
      </c>
      <c r="R28" s="191">
        <v>225.88912090681336</v>
      </c>
      <c r="S28" s="191">
        <v>205.61360969435555</v>
      </c>
      <c r="T28" s="191">
        <v>248.8932024657698</v>
      </c>
      <c r="U28" s="191">
        <v>281.33744505425705</v>
      </c>
      <c r="V28" s="191">
        <v>333.44103572594025</v>
      </c>
      <c r="W28" s="191">
        <v>332.39590521168782</v>
      </c>
      <c r="X28" s="191">
        <v>358.87798196729955</v>
      </c>
      <c r="Y28" s="191">
        <v>344.2489284000614</v>
      </c>
      <c r="Z28" s="191">
        <v>372.54384810422795</v>
      </c>
      <c r="AA28" s="191">
        <v>342.89828211381661</v>
      </c>
      <c r="AB28" s="191">
        <v>388.50051176203465</v>
      </c>
      <c r="AC28" s="191">
        <v>413.62336389512575</v>
      </c>
      <c r="AD28" s="191">
        <v>448.8398623160225</v>
      </c>
      <c r="AE28" s="191">
        <v>434.21806532598237</v>
      </c>
      <c r="AF28" s="191">
        <v>436.88159431355302</v>
      </c>
      <c r="AG28" s="5"/>
      <c r="AH28" s="5"/>
      <c r="AI28" s="5"/>
      <c r="AJ28" s="5"/>
      <c r="AK28" s="5"/>
      <c r="AL28" s="5"/>
      <c r="AM28" s="5"/>
      <c r="AN28" s="5"/>
      <c r="AO28" s="5"/>
      <c r="AP28" s="5"/>
      <c r="AQ28" s="5"/>
      <c r="AR28" s="5"/>
      <c r="AS28" s="5"/>
      <c r="AT28" s="5"/>
      <c r="AU28" s="5"/>
      <c r="AV28" s="5"/>
      <c r="AW28" s="5"/>
      <c r="AX28" s="5"/>
      <c r="AY28" s="5"/>
      <c r="AZ28" s="5"/>
    </row>
    <row r="29" spans="3:52">
      <c r="C29" s="28" t="s">
        <v>3397</v>
      </c>
      <c r="I29" s="191"/>
      <c r="J29" s="191"/>
      <c r="K29" s="191">
        <v>86.594995156950063</v>
      </c>
      <c r="L29" s="191">
        <v>104.69466358619644</v>
      </c>
      <c r="M29" s="191">
        <v>114.91038587583043</v>
      </c>
      <c r="N29" s="191">
        <v>151.64489451783083</v>
      </c>
      <c r="O29" s="191">
        <v>168.05496636514516</v>
      </c>
      <c r="P29" s="191">
        <v>179.27096527172881</v>
      </c>
      <c r="Q29" s="191">
        <v>233.28273643137734</v>
      </c>
      <c r="R29" s="191">
        <v>236.97251653882114</v>
      </c>
      <c r="S29" s="191">
        <v>237.01859759856382</v>
      </c>
      <c r="T29" s="191">
        <v>270.57666019854543</v>
      </c>
      <c r="U29" s="191">
        <v>284.1860981948401</v>
      </c>
      <c r="V29" s="191">
        <v>310.64483666419261</v>
      </c>
      <c r="W29" s="191">
        <v>311.43955426394325</v>
      </c>
      <c r="X29" s="191">
        <v>335.5090959194082</v>
      </c>
      <c r="Y29" s="191">
        <v>319.46010033341724</v>
      </c>
      <c r="Z29" s="191">
        <v>342.0164360687458</v>
      </c>
      <c r="AA29" s="191">
        <v>320.78663062161161</v>
      </c>
      <c r="AB29" s="191">
        <v>365.41307795000313</v>
      </c>
      <c r="AC29" s="191">
        <v>371.07446623743505</v>
      </c>
      <c r="AD29" s="191">
        <v>396.21219045672876</v>
      </c>
      <c r="AE29" s="191">
        <v>381.69862155369299</v>
      </c>
      <c r="AF29" s="191">
        <v>368.38632713151748</v>
      </c>
      <c r="AG29" s="5">
        <v>337.81716646137511</v>
      </c>
      <c r="AH29" s="5">
        <v>354.53945428862238</v>
      </c>
      <c r="AI29" s="5">
        <v>379.66725639107653</v>
      </c>
      <c r="AJ29" s="5">
        <v>435.54078357381115</v>
      </c>
      <c r="AK29" s="5">
        <v>446.36363919009534</v>
      </c>
      <c r="AL29" s="5">
        <v>496.37104638357823</v>
      </c>
      <c r="AM29" s="5">
        <v>484.03716558281553</v>
      </c>
      <c r="AN29" s="5">
        <v>599.00124978144981</v>
      </c>
      <c r="AO29" s="5">
        <v>601.45777979883485</v>
      </c>
      <c r="AP29" s="5">
        <v>1034.2745932563744</v>
      </c>
      <c r="AQ29" s="5">
        <v>1085.7769575022426</v>
      </c>
      <c r="AR29" s="5">
        <v>1126.6385441798952</v>
      </c>
      <c r="AS29" s="5">
        <v>1018.5317818040609</v>
      </c>
      <c r="AT29" s="5">
        <v>994.74504363242318</v>
      </c>
      <c r="AU29" s="5">
        <v>579.90782598325643</v>
      </c>
      <c r="AV29" s="5">
        <v>598.21648985328977</v>
      </c>
      <c r="AW29" s="5">
        <v>590.14356320156662</v>
      </c>
      <c r="AX29" s="5">
        <v>593.12916693114471</v>
      </c>
      <c r="AY29" s="5">
        <v>634.04749490248116</v>
      </c>
      <c r="AZ29" s="5">
        <v>654.4824663363197</v>
      </c>
    </row>
    <row r="30" spans="3:52">
      <c r="I30" s="191"/>
      <c r="J30" s="191"/>
      <c r="K30" s="191"/>
      <c r="L30" s="191"/>
      <c r="M30" s="191"/>
      <c r="N30" s="191"/>
      <c r="O30" s="191"/>
      <c r="P30" s="191"/>
      <c r="Q30" s="191"/>
      <c r="R30" s="191"/>
      <c r="S30" s="191"/>
      <c r="T30" s="191"/>
      <c r="U30" s="191"/>
      <c r="V30" s="191"/>
      <c r="W30" s="191"/>
      <c r="X30" s="191"/>
      <c r="Y30" s="191"/>
      <c r="Z30" s="191"/>
      <c r="AA30" s="191"/>
      <c r="AB30" s="191"/>
      <c r="AC30" s="191"/>
      <c r="AD30" s="191"/>
      <c r="AE30" s="191"/>
      <c r="AF30" s="191"/>
    </row>
    <row r="31" spans="3:52">
      <c r="C31" s="28" t="s">
        <v>25</v>
      </c>
      <c r="I31" s="191"/>
      <c r="J31" s="191"/>
      <c r="K31" s="191"/>
      <c r="L31" s="191"/>
      <c r="M31" s="191"/>
      <c r="N31" s="191"/>
      <c r="O31" s="191">
        <v>1.2761524872757946</v>
      </c>
      <c r="P31" s="191">
        <v>-6.3783239060033736</v>
      </c>
      <c r="Q31" s="191">
        <v>-22.57120350546063</v>
      </c>
      <c r="R31" s="191">
        <v>4.7077196474513698</v>
      </c>
      <c r="S31" s="191">
        <v>14.986613193588227</v>
      </c>
      <c r="T31" s="191">
        <v>8.1209137986550672</v>
      </c>
      <c r="U31" s="191">
        <v>13.375640829406052</v>
      </c>
      <c r="V31" s="191">
        <v>16.739695225696096</v>
      </c>
      <c r="W31" s="191">
        <v>18.272561745503481</v>
      </c>
      <c r="X31" s="191">
        <v>7.1069927065345837</v>
      </c>
      <c r="Y31" s="191">
        <v>20.957827986900497</v>
      </c>
      <c r="Z31" s="191">
        <v>36.370625052146295</v>
      </c>
      <c r="AA31" s="191">
        <v>40.653628391586153</v>
      </c>
      <c r="AB31" s="191"/>
      <c r="AC31" s="191"/>
      <c r="AD31" s="191"/>
      <c r="AE31" s="191"/>
      <c r="AF31" s="191"/>
    </row>
  </sheetData>
  <pageMargins left="0.25" right="0.25" top="1" bottom="1" header="0.5" footer="0.5"/>
  <pageSetup scale="81" orientation="landscape" r:id="rId1"/>
  <headerFooter alignWithMargins="0"/>
</worksheet>
</file>

<file path=xl/worksheets/sheet71.xml><?xml version="1.0" encoding="utf-8"?>
<worksheet xmlns="http://schemas.openxmlformats.org/spreadsheetml/2006/main" xmlns:r="http://schemas.openxmlformats.org/officeDocument/2006/relationships">
  <sheetPr codeName="Sheet70"/>
  <dimension ref="A1:XFD732"/>
  <sheetViews>
    <sheetView topLeftCell="AQ167" zoomScale="85" zoomScaleNormal="85" workbookViewId="0">
      <selection activeCell="AS162" sqref="AS162"/>
    </sheetView>
  </sheetViews>
  <sheetFormatPr defaultRowHeight="15"/>
  <cols>
    <col min="1" max="1" width="12.33203125" bestFit="1" customWidth="1"/>
    <col min="2" max="2" width="14.21875" bestFit="1" customWidth="1"/>
    <col min="4" max="4" width="9.77734375" customWidth="1"/>
    <col min="5" max="5" width="8.88671875" bestFit="1" customWidth="1"/>
    <col min="6" max="6" width="7.88671875" customWidth="1"/>
    <col min="7" max="7" width="11.6640625" customWidth="1"/>
    <col min="8" max="8" width="16.21875" bestFit="1" customWidth="1"/>
    <col min="9" max="9" width="14.88671875" customWidth="1"/>
    <col min="10" max="10" width="12.88671875" customWidth="1"/>
    <col min="11" max="11" width="9.33203125" bestFit="1" customWidth="1"/>
    <col min="12" max="12" width="17.44140625" bestFit="1" customWidth="1"/>
    <col min="13" max="13" width="13.77734375" bestFit="1" customWidth="1"/>
    <col min="14" max="14" width="3.5546875" customWidth="1"/>
    <col min="15" max="16" width="9.21875" customWidth="1"/>
    <col min="17" max="17" width="3.5546875" customWidth="1"/>
    <col min="18" max="19" width="11.5546875" customWidth="1"/>
    <col min="20" max="28" width="7.77734375" customWidth="1"/>
    <col min="29" max="29" width="11.77734375" bestFit="1" customWidth="1"/>
    <col min="30" max="30" width="3.5546875" customWidth="1"/>
    <col min="31" max="31" width="21" bestFit="1" customWidth="1"/>
    <col min="32" max="32" width="63.21875" customWidth="1"/>
    <col min="33" max="33" width="14.44140625" bestFit="1" customWidth="1"/>
    <col min="34" max="34" width="72.77734375" customWidth="1"/>
    <col min="35" max="35" width="22.21875" bestFit="1" customWidth="1"/>
    <col min="36" max="36" width="22.21875" customWidth="1"/>
    <col min="37" max="37" width="25.88671875" bestFit="1" customWidth="1"/>
    <col min="38" max="38" width="23.33203125" customWidth="1"/>
    <col min="39" max="39" width="14.21875" bestFit="1" customWidth="1"/>
    <col min="40" max="40" width="13.88671875" bestFit="1" customWidth="1"/>
    <col min="41" max="41" width="24.109375" customWidth="1"/>
    <col min="42" max="51" width="13.77734375" customWidth="1"/>
    <col min="55" max="55" width="8.77734375" bestFit="1" customWidth="1"/>
    <col min="56" max="56" width="11.77734375" bestFit="1" customWidth="1"/>
    <col min="57" max="60" width="12.21875" bestFit="1" customWidth="1"/>
    <col min="61" max="61" width="11.77734375" bestFit="1" customWidth="1"/>
    <col min="62" max="63" width="12.21875" bestFit="1" customWidth="1"/>
    <col min="64" max="64" width="11.77734375" bestFit="1" customWidth="1"/>
    <col min="65" max="65" width="11.21875" bestFit="1" customWidth="1"/>
  </cols>
  <sheetData>
    <row r="1" spans="1:51" ht="33.75" thickBot="1">
      <c r="A1" s="3" t="s">
        <v>14</v>
      </c>
      <c r="B1" s="4" t="s">
        <v>15</v>
      </c>
      <c r="E1" s="71" t="s">
        <v>49</v>
      </c>
    </row>
    <row r="2" spans="1:51">
      <c r="A2" s="9"/>
      <c r="B2" s="9"/>
    </row>
    <row r="3" spans="1:51">
      <c r="A3" s="9" t="s">
        <v>18</v>
      </c>
      <c r="B3" s="9"/>
    </row>
    <row r="4" spans="1:51" ht="15.75">
      <c r="A4" s="10">
        <f ca="1">SUM(A5:B713)</f>
        <v>0</v>
      </c>
      <c r="B4" s="676" t="str">
        <f ca="1">IF(ISERROR(A4)=TRUE,"ERROR",IF(A4=0,"ok","ERROR"))</f>
        <v>ok</v>
      </c>
    </row>
    <row r="5" spans="1:51" ht="15.75">
      <c r="A5" s="2248"/>
      <c r="B5" s="2249"/>
      <c r="AE5" s="2"/>
    </row>
    <row r="6" spans="1:51" ht="15.75">
      <c r="A6" s="2250"/>
      <c r="B6" s="2250"/>
      <c r="AM6" s="836" t="s">
        <v>3398</v>
      </c>
      <c r="AN6" s="836"/>
      <c r="AO6" s="1779"/>
      <c r="AP6" s="837">
        <v>2012</v>
      </c>
      <c r="AQ6" s="837">
        <v>2013</v>
      </c>
      <c r="AR6" s="837">
        <v>2014</v>
      </c>
      <c r="AS6" s="837">
        <v>2015</v>
      </c>
      <c r="AT6" s="837">
        <v>2016</v>
      </c>
      <c r="AU6" s="837">
        <v>2017</v>
      </c>
      <c r="AV6" s="837">
        <v>2018</v>
      </c>
      <c r="AW6" s="837">
        <v>2019</v>
      </c>
      <c r="AX6" s="837">
        <v>2020</v>
      </c>
      <c r="AY6" s="837">
        <v>2021</v>
      </c>
    </row>
    <row r="7" spans="1:51">
      <c r="A7" s="2248"/>
      <c r="B7" s="2249"/>
      <c r="AM7" t="s">
        <v>3043</v>
      </c>
      <c r="AP7" s="2251">
        <f t="shared" ref="AP7:AY7" si="0">SUMPRODUCT($R$169:$R$713,AP$169:AP$713)</f>
        <v>22496.598644984213</v>
      </c>
      <c r="AQ7" s="2251">
        <f t="shared" si="0"/>
        <v>18197.482760394829</v>
      </c>
      <c r="AR7" s="2251">
        <f t="shared" si="0"/>
        <v>42782.265565085916</v>
      </c>
      <c r="AS7" s="2251">
        <f t="shared" si="0"/>
        <v>48767.011802257708</v>
      </c>
      <c r="AT7" s="2251">
        <f t="shared" si="0"/>
        <v>87587.413017889863</v>
      </c>
      <c r="AU7" s="2251">
        <f t="shared" si="0"/>
        <v>102192.98767570127</v>
      </c>
      <c r="AV7" s="2251">
        <f t="shared" si="0"/>
        <v>72964.800668114243</v>
      </c>
      <c r="AW7" s="2251">
        <f t="shared" si="0"/>
        <v>60486.040950435447</v>
      </c>
      <c r="AX7" s="2251">
        <f t="shared" si="0"/>
        <v>33328.869254521385</v>
      </c>
      <c r="AY7" s="2251">
        <f t="shared" si="0"/>
        <v>25401.49299310166</v>
      </c>
    </row>
    <row r="8" spans="1:51">
      <c r="A8" s="2248"/>
      <c r="B8" s="2249"/>
      <c r="AM8" t="s">
        <v>3044</v>
      </c>
      <c r="AP8" s="2251">
        <f t="shared" ref="AP8:AY8" si="1">SUMPRODUCT($S$169:$S$713,AP$169:AP$713)</f>
        <v>38429.752286114701</v>
      </c>
      <c r="AQ8" s="2251">
        <f t="shared" si="1"/>
        <v>58536.507251112103</v>
      </c>
      <c r="AR8" s="2251">
        <f t="shared" si="1"/>
        <v>74836.179300618605</v>
      </c>
      <c r="AS8" s="2251">
        <f t="shared" si="1"/>
        <v>49606.182678180005</v>
      </c>
      <c r="AT8" s="2251">
        <f t="shared" si="1"/>
        <v>66381.459893856314</v>
      </c>
      <c r="AU8" s="2251">
        <f t="shared" si="1"/>
        <v>83254.09071241894</v>
      </c>
      <c r="AV8" s="2251">
        <f t="shared" si="1"/>
        <v>105384.43195653736</v>
      </c>
      <c r="AW8" s="2251">
        <f t="shared" si="1"/>
        <v>129475.15306693185</v>
      </c>
      <c r="AX8" s="2251">
        <f t="shared" si="1"/>
        <v>153170.56318178508</v>
      </c>
      <c r="AY8" s="2251">
        <f t="shared" si="1"/>
        <v>166404.86278028195</v>
      </c>
    </row>
    <row r="9" spans="1:51">
      <c r="A9" s="2248"/>
      <c r="B9" s="2249"/>
      <c r="AM9" t="str">
        <f>T168</f>
        <v>Treatment Plant Improvements</v>
      </c>
      <c r="AP9" s="2251">
        <f t="shared" ref="AP9:AY9" si="2">SUMPRODUCT($T$169:$T$713,AP$169:AP$713)</f>
        <v>68028.032533733814</v>
      </c>
      <c r="AQ9" s="2251">
        <f t="shared" si="2"/>
        <v>58597.039202728345</v>
      </c>
      <c r="AR9" s="2251">
        <f t="shared" si="2"/>
        <v>81911.967689084777</v>
      </c>
      <c r="AS9" s="2251">
        <f t="shared" si="2"/>
        <v>113193.96411817023</v>
      </c>
      <c r="AT9" s="2251">
        <f t="shared" si="2"/>
        <v>74745.710148641039</v>
      </c>
      <c r="AU9" s="2251">
        <f t="shared" si="2"/>
        <v>56965.7110395278</v>
      </c>
      <c r="AV9" s="2251">
        <f t="shared" si="2"/>
        <v>61199.001202214553</v>
      </c>
      <c r="AW9" s="2251">
        <f t="shared" si="2"/>
        <v>46414.76470002225</v>
      </c>
      <c r="AX9" s="2251">
        <f t="shared" si="2"/>
        <v>85036.310020476143</v>
      </c>
      <c r="AY9" s="2251">
        <f t="shared" si="2"/>
        <v>93815.644226616278</v>
      </c>
    </row>
    <row r="10" spans="1:51">
      <c r="A10" s="2248"/>
      <c r="B10" s="2249"/>
      <c r="AP10" s="2251">
        <f t="shared" ref="AP10:AY10" si="3">SUMPRODUCT($U$169:$U$713,AP$169:AP$713)</f>
        <v>0</v>
      </c>
      <c r="AQ10" s="2251">
        <f t="shared" si="3"/>
        <v>0</v>
      </c>
      <c r="AR10" s="2251">
        <f t="shared" si="3"/>
        <v>0</v>
      </c>
      <c r="AS10" s="2251">
        <f t="shared" si="3"/>
        <v>0</v>
      </c>
      <c r="AT10" s="2251">
        <f t="shared" si="3"/>
        <v>0</v>
      </c>
      <c r="AU10" s="2251">
        <f t="shared" si="3"/>
        <v>0</v>
      </c>
      <c r="AV10" s="2251">
        <f t="shared" si="3"/>
        <v>0</v>
      </c>
      <c r="AW10" s="2251">
        <f t="shared" si="3"/>
        <v>0</v>
      </c>
      <c r="AX10" s="2251">
        <f t="shared" si="3"/>
        <v>0</v>
      </c>
      <c r="AY10" s="2251">
        <f t="shared" si="3"/>
        <v>0</v>
      </c>
    </row>
    <row r="11" spans="1:51">
      <c r="A11" s="2248"/>
      <c r="B11" s="2249"/>
      <c r="AM11">
        <f>V156</f>
        <v>0</v>
      </c>
      <c r="AP11" s="2251">
        <f t="shared" ref="AP11:AY11" si="4">SUMPRODUCT($V$169:$V$713,AP$169:AP$713)</f>
        <v>0</v>
      </c>
      <c r="AQ11" s="2251">
        <f t="shared" si="4"/>
        <v>0</v>
      </c>
      <c r="AR11" s="2251">
        <f t="shared" si="4"/>
        <v>0</v>
      </c>
      <c r="AS11" s="2251">
        <f t="shared" si="4"/>
        <v>0</v>
      </c>
      <c r="AT11" s="2251">
        <f t="shared" si="4"/>
        <v>0</v>
      </c>
      <c r="AU11" s="2251">
        <f t="shared" si="4"/>
        <v>0</v>
      </c>
      <c r="AV11" s="2251">
        <f t="shared" si="4"/>
        <v>0</v>
      </c>
      <c r="AW11" s="2251">
        <f t="shared" si="4"/>
        <v>0</v>
      </c>
      <c r="AX11" s="2251">
        <f t="shared" si="4"/>
        <v>0</v>
      </c>
      <c r="AY11" s="2251">
        <f t="shared" si="4"/>
        <v>0</v>
      </c>
    </row>
    <row r="12" spans="1:51">
      <c r="A12" s="2248"/>
      <c r="B12" s="2249"/>
      <c r="AM12">
        <f>V157</f>
        <v>0</v>
      </c>
      <c r="AP12" s="2251">
        <f t="shared" ref="AP12:AY12" si="5">SUMPRODUCT($W$169:$W$713,AP$169:AP$713)</f>
        <v>0</v>
      </c>
      <c r="AQ12" s="2251">
        <f t="shared" si="5"/>
        <v>0</v>
      </c>
      <c r="AR12" s="2251">
        <f t="shared" si="5"/>
        <v>0</v>
      </c>
      <c r="AS12" s="2251">
        <f t="shared" si="5"/>
        <v>0</v>
      </c>
      <c r="AT12" s="2251">
        <f t="shared" si="5"/>
        <v>0</v>
      </c>
      <c r="AU12" s="2251">
        <f t="shared" si="5"/>
        <v>0</v>
      </c>
      <c r="AV12" s="2251">
        <f t="shared" si="5"/>
        <v>0</v>
      </c>
      <c r="AW12" s="2251">
        <f t="shared" si="5"/>
        <v>0</v>
      </c>
      <c r="AX12" s="2251">
        <f t="shared" si="5"/>
        <v>0</v>
      </c>
      <c r="AY12" s="2251">
        <f t="shared" si="5"/>
        <v>0</v>
      </c>
    </row>
    <row r="13" spans="1:51">
      <c r="A13" s="2248"/>
      <c r="B13" s="2249"/>
      <c r="AM13">
        <f>V158</f>
        <v>0</v>
      </c>
      <c r="AP13" s="2251">
        <f t="shared" ref="AP13:AY13" si="6">SUMPRODUCT($X$169:$X$713,AP$169:AP$713)</f>
        <v>0</v>
      </c>
      <c r="AQ13" s="2251">
        <f t="shared" si="6"/>
        <v>0</v>
      </c>
      <c r="AR13" s="2251">
        <f t="shared" si="6"/>
        <v>0</v>
      </c>
      <c r="AS13" s="2251">
        <f t="shared" si="6"/>
        <v>0</v>
      </c>
      <c r="AT13" s="2251">
        <f t="shared" si="6"/>
        <v>0</v>
      </c>
      <c r="AU13" s="2251">
        <f t="shared" si="6"/>
        <v>0</v>
      </c>
      <c r="AV13" s="2251">
        <f t="shared" si="6"/>
        <v>0</v>
      </c>
      <c r="AW13" s="2251">
        <f t="shared" si="6"/>
        <v>0</v>
      </c>
      <c r="AX13" s="2251">
        <f t="shared" si="6"/>
        <v>0</v>
      </c>
      <c r="AY13" s="2251">
        <f t="shared" si="6"/>
        <v>0</v>
      </c>
    </row>
    <row r="14" spans="1:51">
      <c r="A14" s="2248"/>
      <c r="B14" s="2249"/>
      <c r="AM14">
        <f>V159</f>
        <v>0</v>
      </c>
      <c r="AP14" s="2251">
        <f t="shared" ref="AP14:AY14" si="7">SUMPRODUCT($Y$169:$Y$713,AP$169:AP$713)</f>
        <v>0</v>
      </c>
      <c r="AQ14" s="2251">
        <f t="shared" si="7"/>
        <v>0</v>
      </c>
      <c r="AR14" s="2251">
        <f t="shared" si="7"/>
        <v>0</v>
      </c>
      <c r="AS14" s="2251">
        <f t="shared" si="7"/>
        <v>0</v>
      </c>
      <c r="AT14" s="2251">
        <f t="shared" si="7"/>
        <v>0</v>
      </c>
      <c r="AU14" s="2251">
        <f t="shared" si="7"/>
        <v>0</v>
      </c>
      <c r="AV14" s="2251">
        <f t="shared" si="7"/>
        <v>0</v>
      </c>
      <c r="AW14" s="2251">
        <f t="shared" si="7"/>
        <v>0</v>
      </c>
      <c r="AX14" s="2251">
        <f t="shared" si="7"/>
        <v>0</v>
      </c>
      <c r="AY14" s="2251">
        <f t="shared" si="7"/>
        <v>0</v>
      </c>
    </row>
    <row r="15" spans="1:51">
      <c r="A15" s="2248"/>
      <c r="B15" s="2249"/>
      <c r="AM15">
        <f>V160</f>
        <v>0</v>
      </c>
      <c r="AP15" s="2251">
        <f t="shared" ref="AP15:AY15" si="8">SUMPRODUCT($Z$169:$Z$713,AP$169:AP$713)</f>
        <v>0</v>
      </c>
      <c r="AQ15" s="2251">
        <f t="shared" si="8"/>
        <v>0</v>
      </c>
      <c r="AR15" s="2251">
        <f t="shared" si="8"/>
        <v>0</v>
      </c>
      <c r="AS15" s="2251">
        <f t="shared" si="8"/>
        <v>0</v>
      </c>
      <c r="AT15" s="2251">
        <f t="shared" si="8"/>
        <v>0</v>
      </c>
      <c r="AU15" s="2251">
        <f t="shared" si="8"/>
        <v>0</v>
      </c>
      <c r="AV15" s="2251">
        <f t="shared" si="8"/>
        <v>0</v>
      </c>
      <c r="AW15" s="2251">
        <f t="shared" si="8"/>
        <v>0</v>
      </c>
      <c r="AX15" s="2251">
        <f t="shared" si="8"/>
        <v>0</v>
      </c>
      <c r="AY15" s="2251">
        <f t="shared" si="8"/>
        <v>0</v>
      </c>
    </row>
    <row r="16" spans="1:51">
      <c r="A16" s="2248"/>
      <c r="B16" s="2249"/>
      <c r="AM16" s="57" t="s">
        <v>632</v>
      </c>
      <c r="AP16" s="2251">
        <f t="shared" ref="AP16:AY16" si="9">SUMPRODUCT($AA$169:$AA$713,AP$169:AP$713)</f>
        <v>21045.616535167181</v>
      </c>
      <c r="AQ16" s="2251">
        <f t="shared" si="9"/>
        <v>14668.970785764757</v>
      </c>
      <c r="AR16" s="2251">
        <f t="shared" si="9"/>
        <v>25469.587445210283</v>
      </c>
      <c r="AS16" s="2251">
        <f t="shared" si="9"/>
        <v>38432.841401392296</v>
      </c>
      <c r="AT16" s="2251">
        <f t="shared" si="9"/>
        <v>21285.416939612776</v>
      </c>
      <c r="AU16" s="2251">
        <f t="shared" si="9"/>
        <v>14337.210572352156</v>
      </c>
      <c r="AV16" s="2251">
        <f t="shared" si="9"/>
        <v>24133.766173133867</v>
      </c>
      <c r="AW16" s="2251">
        <f t="shared" si="9"/>
        <v>34425.041282610473</v>
      </c>
      <c r="AX16" s="2251">
        <f t="shared" si="9"/>
        <v>6577.2575432174162</v>
      </c>
      <c r="AY16" s="2251">
        <f t="shared" si="9"/>
        <v>0</v>
      </c>
    </row>
    <row r="17" spans="1:51" s="2" customFormat="1" ht="15.75">
      <c r="A17" s="2248"/>
      <c r="B17" s="2249"/>
      <c r="AM17" s="2" t="s">
        <v>24</v>
      </c>
      <c r="AP17" s="222">
        <f t="shared" ref="AP17:AY17" si="10">SUM(AP7:AP16)</f>
        <v>149999.99999999991</v>
      </c>
      <c r="AQ17" s="222">
        <f t="shared" si="10"/>
        <v>150000.00000000003</v>
      </c>
      <c r="AR17" s="222">
        <f t="shared" si="10"/>
        <v>224999.99999999956</v>
      </c>
      <c r="AS17" s="222">
        <f t="shared" si="10"/>
        <v>250000.00000000023</v>
      </c>
      <c r="AT17" s="222">
        <f t="shared" si="10"/>
        <v>250000</v>
      </c>
      <c r="AU17" s="222">
        <f t="shared" si="10"/>
        <v>256750.00000000017</v>
      </c>
      <c r="AV17" s="222">
        <f t="shared" si="10"/>
        <v>263682</v>
      </c>
      <c r="AW17" s="222">
        <f t="shared" si="10"/>
        <v>270801</v>
      </c>
      <c r="AX17" s="222">
        <f t="shared" si="10"/>
        <v>278113</v>
      </c>
      <c r="AY17" s="222">
        <f t="shared" si="10"/>
        <v>285621.99999999988</v>
      </c>
    </row>
    <row r="18" spans="1:51">
      <c r="A18" s="2248"/>
      <c r="B18" s="2252">
        <f>SUM(AP18:AW18)</f>
        <v>0</v>
      </c>
      <c r="AM18" s="57" t="s">
        <v>42</v>
      </c>
      <c r="AP18" s="8">
        <f t="shared" ref="AP18:AY18" si="11">ROUND(AP17-AP167,5)</f>
        <v>0</v>
      </c>
      <c r="AQ18" s="8">
        <f t="shared" si="11"/>
        <v>0</v>
      </c>
      <c r="AR18" s="8">
        <f t="shared" si="11"/>
        <v>0</v>
      </c>
      <c r="AS18" s="8">
        <f t="shared" si="11"/>
        <v>0</v>
      </c>
      <c r="AT18" s="8">
        <f t="shared" si="11"/>
        <v>0</v>
      </c>
      <c r="AU18" s="8">
        <f t="shared" si="11"/>
        <v>0</v>
      </c>
      <c r="AV18" s="8">
        <f t="shared" si="11"/>
        <v>0</v>
      </c>
      <c r="AW18" s="8">
        <f t="shared" si="11"/>
        <v>0</v>
      </c>
      <c r="AX18" s="8">
        <f t="shared" si="11"/>
        <v>0</v>
      </c>
      <c r="AY18" s="8">
        <f t="shared" si="11"/>
        <v>0</v>
      </c>
    </row>
    <row r="19" spans="1:51">
      <c r="A19" s="2248"/>
      <c r="B19" s="2249"/>
    </row>
    <row r="20" spans="1:51">
      <c r="A20" s="2248"/>
      <c r="B20" s="2249"/>
    </row>
    <row r="21" spans="1:51" ht="15.75">
      <c r="A21" s="2250"/>
      <c r="B21" s="2250"/>
      <c r="AM21" s="836" t="s">
        <v>3399</v>
      </c>
      <c r="AN21" s="836" t="s">
        <v>3400</v>
      </c>
      <c r="AO21" s="1779"/>
      <c r="AP21" s="837">
        <v>2012</v>
      </c>
      <c r="AQ21" s="837">
        <v>2013</v>
      </c>
      <c r="AR21" s="837">
        <v>2014</v>
      </c>
      <c r="AS21" s="837">
        <v>2015</v>
      </c>
      <c r="AT21" s="837">
        <v>2016</v>
      </c>
      <c r="AU21" s="837">
        <v>2017</v>
      </c>
      <c r="AV21" s="837">
        <v>2018</v>
      </c>
      <c r="AW21" s="837">
        <v>2019</v>
      </c>
      <c r="AX21" s="837">
        <v>2020</v>
      </c>
      <c r="AY21" s="837">
        <v>2021</v>
      </c>
    </row>
    <row r="22" spans="1:51">
      <c r="A22" s="2250"/>
      <c r="B22" s="2250"/>
      <c r="AM22" s="2253" t="s">
        <v>3401</v>
      </c>
      <c r="AN22" t="str">
        <f t="shared" ref="AN22:AN85" ca="1" si="12">OFFSET($AF$168,MATCH(AM22,$AE$169:$AE$713,0),0)</f>
        <v>Project Controls and Reporting System</v>
      </c>
      <c r="AP22" s="2254">
        <f t="shared" ref="AP22:AY37" si="13">SUMIF($AE$169:$AE$713,$AM22,AP$169:AP$713)</f>
        <v>57.403712321391211</v>
      </c>
      <c r="AQ22" s="2254">
        <f t="shared" si="13"/>
        <v>622.03231271465813</v>
      </c>
      <c r="AR22" s="2254">
        <f t="shared" si="13"/>
        <v>1145.9700784678801</v>
      </c>
      <c r="AS22" s="2254">
        <f t="shared" si="13"/>
        <v>92.470968607439104</v>
      </c>
      <c r="AT22" s="2254">
        <f t="shared" si="13"/>
        <v>0</v>
      </c>
      <c r="AU22" s="2254">
        <f t="shared" si="13"/>
        <v>0</v>
      </c>
      <c r="AV22" s="2254">
        <f t="shared" si="13"/>
        <v>0</v>
      </c>
      <c r="AW22" s="2254">
        <f t="shared" si="13"/>
        <v>0</v>
      </c>
      <c r="AX22" s="2254">
        <f t="shared" si="13"/>
        <v>0</v>
      </c>
      <c r="AY22" s="2254">
        <f t="shared" si="13"/>
        <v>0</v>
      </c>
    </row>
    <row r="23" spans="1:51">
      <c r="A23" s="2250"/>
      <c r="B23" s="2250"/>
      <c r="AM23" s="2253" t="s">
        <v>3402</v>
      </c>
      <c r="AN23" t="str">
        <f t="shared" ca="1" si="12"/>
        <v>Operations Support Facilities Improvement Program</v>
      </c>
      <c r="AP23" s="2254">
        <f t="shared" si="13"/>
        <v>211.31027050138658</v>
      </c>
      <c r="AQ23" s="2254">
        <f t="shared" si="13"/>
        <v>145.75080469795012</v>
      </c>
      <c r="AR23" s="2254">
        <f t="shared" si="13"/>
        <v>381.86779113697878</v>
      </c>
      <c r="AS23" s="2254">
        <f t="shared" si="13"/>
        <v>388.15843647254735</v>
      </c>
      <c r="AT23" s="2254">
        <f t="shared" si="13"/>
        <v>125.63695196577827</v>
      </c>
      <c r="AU23" s="2254">
        <f t="shared" si="13"/>
        <v>894.18933102973097</v>
      </c>
      <c r="AV23" s="2254">
        <f t="shared" si="13"/>
        <v>6375.8419675658515</v>
      </c>
      <c r="AW23" s="2254">
        <f t="shared" si="13"/>
        <v>7984.9551617637744</v>
      </c>
      <c r="AX23" s="2254">
        <f t="shared" si="13"/>
        <v>1409.1785611910966</v>
      </c>
      <c r="AY23" s="2254">
        <f t="shared" si="13"/>
        <v>0</v>
      </c>
    </row>
    <row r="24" spans="1:51">
      <c r="A24" s="2250"/>
      <c r="B24" s="2250"/>
      <c r="AM24" s="2253" t="s">
        <v>3403</v>
      </c>
      <c r="AN24" t="str">
        <f t="shared" ca="1" si="12"/>
        <v>Right of Way Protection and Rehabilitation Program</v>
      </c>
      <c r="AP24" s="2254">
        <f t="shared" si="13"/>
        <v>121.42854754599296</v>
      </c>
      <c r="AQ24" s="2254">
        <f t="shared" si="13"/>
        <v>0</v>
      </c>
      <c r="AR24" s="2254">
        <f t="shared" si="13"/>
        <v>0</v>
      </c>
      <c r="AS24" s="2254">
        <f t="shared" si="13"/>
        <v>0</v>
      </c>
      <c r="AT24" s="2254">
        <f t="shared" si="13"/>
        <v>0</v>
      </c>
      <c r="AU24" s="2254">
        <f t="shared" si="13"/>
        <v>0</v>
      </c>
      <c r="AV24" s="2254">
        <f t="shared" si="13"/>
        <v>0</v>
      </c>
      <c r="AW24" s="2254">
        <f t="shared" si="13"/>
        <v>0</v>
      </c>
      <c r="AX24" s="2254">
        <f t="shared" si="13"/>
        <v>0</v>
      </c>
      <c r="AY24" s="2254">
        <f t="shared" si="13"/>
        <v>0</v>
      </c>
    </row>
    <row r="25" spans="1:51">
      <c r="A25" s="2250"/>
      <c r="B25" s="2250"/>
      <c r="AM25" s="2253" t="s">
        <v>3404</v>
      </c>
      <c r="AN25" t="str">
        <f t="shared" ca="1" si="12"/>
        <v>Business Operations Improvement Program</v>
      </c>
      <c r="AP25" s="2254">
        <f t="shared" si="13"/>
        <v>0</v>
      </c>
      <c r="AQ25" s="2254">
        <f t="shared" si="13"/>
        <v>373.0322891911228</v>
      </c>
      <c r="AR25" s="2254">
        <f t="shared" si="13"/>
        <v>1086.1710470155444</v>
      </c>
      <c r="AS25" s="2254">
        <f t="shared" si="13"/>
        <v>2567.6606737296297</v>
      </c>
      <c r="AT25" s="2254">
        <f t="shared" si="13"/>
        <v>1967.5566296607649</v>
      </c>
      <c r="AU25" s="2254">
        <f t="shared" si="13"/>
        <v>760.33039346036821</v>
      </c>
      <c r="AV25" s="2254">
        <f t="shared" si="13"/>
        <v>0</v>
      </c>
      <c r="AW25" s="2254">
        <f t="shared" si="13"/>
        <v>0</v>
      </c>
      <c r="AX25" s="2254">
        <f t="shared" si="13"/>
        <v>0</v>
      </c>
      <c r="AY25" s="2254">
        <f t="shared" si="13"/>
        <v>0</v>
      </c>
    </row>
    <row r="26" spans="1:51">
      <c r="A26" s="2250"/>
      <c r="B26" s="2250"/>
      <c r="AM26" s="2253" t="s">
        <v>3405</v>
      </c>
      <c r="AN26" t="str">
        <f t="shared" ca="1" si="12"/>
        <v>Conveyance and Distribution System - Rehabilitation FY2012/13 through FY2017/18</v>
      </c>
      <c r="AP26" s="2254">
        <f t="shared" si="13"/>
        <v>90.019347399487685</v>
      </c>
      <c r="AQ26" s="2254">
        <f t="shared" si="13"/>
        <v>922.8844281899635</v>
      </c>
      <c r="AR26" s="2254">
        <f t="shared" si="13"/>
        <v>534.61490759177036</v>
      </c>
      <c r="AS26" s="2254">
        <f t="shared" si="13"/>
        <v>174.67129641264629</v>
      </c>
      <c r="AT26" s="2254">
        <f t="shared" si="13"/>
        <v>25.127390393155654</v>
      </c>
      <c r="AU26" s="2254">
        <f t="shared" si="13"/>
        <v>0</v>
      </c>
      <c r="AV26" s="2254">
        <f t="shared" si="13"/>
        <v>0</v>
      </c>
      <c r="AW26" s="2254">
        <f t="shared" si="13"/>
        <v>0</v>
      </c>
      <c r="AX26" s="2254">
        <f t="shared" si="13"/>
        <v>0</v>
      </c>
      <c r="AY26" s="2254">
        <f t="shared" si="13"/>
        <v>0</v>
      </c>
    </row>
    <row r="27" spans="1:51">
      <c r="A27" s="2250"/>
      <c r="B27" s="2250"/>
      <c r="AM27" s="2253" t="s">
        <v>3406</v>
      </c>
      <c r="AN27" t="str">
        <f t="shared" ca="1" si="12"/>
        <v>CRA - Reliability Program FY2012/13 through FY2017/18</v>
      </c>
      <c r="AP27" s="2254">
        <f t="shared" si="13"/>
        <v>0.23379067220568336</v>
      </c>
      <c r="AQ27" s="2254">
        <f t="shared" si="13"/>
        <v>72.875402348975072</v>
      </c>
      <c r="AR27" s="2254">
        <f t="shared" si="13"/>
        <v>515.52151803492131</v>
      </c>
      <c r="AS27" s="2254">
        <f t="shared" si="13"/>
        <v>1164.4753094176422</v>
      </c>
      <c r="AT27" s="2254">
        <f t="shared" si="13"/>
        <v>1256.3695196577828</v>
      </c>
      <c r="AU27" s="2254">
        <f t="shared" si="13"/>
        <v>1852.6250928362756</v>
      </c>
      <c r="AV27" s="2254">
        <f t="shared" si="13"/>
        <v>958.64516296057536</v>
      </c>
      <c r="AW27" s="2254">
        <f t="shared" si="13"/>
        <v>0</v>
      </c>
      <c r="AX27" s="2254">
        <f t="shared" si="13"/>
        <v>0</v>
      </c>
      <c r="AY27" s="2254">
        <f t="shared" si="13"/>
        <v>0</v>
      </c>
    </row>
    <row r="28" spans="1:51">
      <c r="A28" s="2250"/>
      <c r="B28" s="2250"/>
      <c r="AM28" s="2253" t="s">
        <v>3407</v>
      </c>
      <c r="AN28" t="str">
        <f t="shared" ca="1" si="12"/>
        <v>Diemer Water Treatment Plant - Improvements Program FY2012/13 through FY2017/18</v>
      </c>
      <c r="AP28" s="2254">
        <f t="shared" si="13"/>
        <v>0</v>
      </c>
      <c r="AQ28" s="2254">
        <f t="shared" si="13"/>
        <v>0.5830032187918005</v>
      </c>
      <c r="AR28" s="2254">
        <f t="shared" si="13"/>
        <v>0</v>
      </c>
      <c r="AS28" s="2254">
        <f t="shared" si="13"/>
        <v>0</v>
      </c>
      <c r="AT28" s="2254">
        <f t="shared" si="13"/>
        <v>0</v>
      </c>
      <c r="AU28" s="2254">
        <f t="shared" si="13"/>
        <v>0</v>
      </c>
      <c r="AV28" s="2254">
        <f t="shared" si="13"/>
        <v>0</v>
      </c>
      <c r="AW28" s="2254">
        <f t="shared" si="13"/>
        <v>0</v>
      </c>
      <c r="AX28" s="2254">
        <f t="shared" si="13"/>
        <v>0</v>
      </c>
      <c r="AY28" s="2254">
        <f t="shared" si="13"/>
        <v>0</v>
      </c>
    </row>
    <row r="29" spans="1:51">
      <c r="A29" s="2250"/>
      <c r="B29" s="2250"/>
      <c r="AM29" s="2253" t="s">
        <v>3408</v>
      </c>
      <c r="AN29" t="str">
        <f t="shared" ca="1" si="12"/>
        <v>IT Infrastructure Reliability Program</v>
      </c>
      <c r="AP29" s="2254">
        <f t="shared" si="13"/>
        <v>232.45653189801897</v>
      </c>
      <c r="AQ29" s="2254">
        <f t="shared" si="13"/>
        <v>605.20568151186194</v>
      </c>
      <c r="AR29" s="2254">
        <f t="shared" si="13"/>
        <v>2264.759231625314</v>
      </c>
      <c r="AS29" s="2254">
        <f t="shared" si="13"/>
        <v>3969.8291392361361</v>
      </c>
      <c r="AT29" s="2254">
        <f t="shared" si="13"/>
        <v>2519.0994189057465</v>
      </c>
      <c r="AU29" s="2254">
        <f t="shared" si="13"/>
        <v>0</v>
      </c>
      <c r="AV29" s="2254">
        <f t="shared" si="13"/>
        <v>0</v>
      </c>
      <c r="AW29" s="2254">
        <f t="shared" si="13"/>
        <v>0</v>
      </c>
      <c r="AX29" s="2254">
        <f t="shared" si="13"/>
        <v>0</v>
      </c>
      <c r="AY29" s="2254">
        <f t="shared" si="13"/>
        <v>0</v>
      </c>
    </row>
    <row r="30" spans="1:51">
      <c r="A30" s="2250"/>
      <c r="B30" s="2250"/>
      <c r="AM30" s="2253" t="s">
        <v>3409</v>
      </c>
      <c r="AN30" t="str">
        <f t="shared" ca="1" si="12"/>
        <v>Jensen Water Treatment Plant - Improvements Program FY2012/13 through FY2017/18</v>
      </c>
      <c r="AP30" s="2254">
        <f t="shared" si="13"/>
        <v>34.20843672062901</v>
      </c>
      <c r="AQ30" s="2254">
        <f t="shared" si="13"/>
        <v>160.33899069353629</v>
      </c>
      <c r="AR30" s="2254">
        <f t="shared" si="13"/>
        <v>0</v>
      </c>
      <c r="AS30" s="2254">
        <f t="shared" si="13"/>
        <v>0</v>
      </c>
      <c r="AT30" s="2254">
        <f t="shared" si="13"/>
        <v>0</v>
      </c>
      <c r="AU30" s="2254">
        <f t="shared" si="13"/>
        <v>0</v>
      </c>
      <c r="AV30" s="2254">
        <f t="shared" si="13"/>
        <v>0</v>
      </c>
      <c r="AW30" s="2254">
        <f t="shared" si="13"/>
        <v>0</v>
      </c>
      <c r="AX30" s="2254">
        <f t="shared" si="13"/>
        <v>0</v>
      </c>
      <c r="AY30" s="2254">
        <f t="shared" si="13"/>
        <v>0</v>
      </c>
    </row>
    <row r="31" spans="1:51">
      <c r="A31" s="2250"/>
      <c r="B31" s="2250"/>
      <c r="AM31" s="2253" t="s">
        <v>3410</v>
      </c>
      <c r="AN31" t="str">
        <f t="shared" ca="1" si="12"/>
        <v>Mills Water Treatment Plant - Improvements Program FY2012/13 through FY2017/18</v>
      </c>
      <c r="AP31" s="2254">
        <f t="shared" si="13"/>
        <v>0</v>
      </c>
      <c r="AQ31" s="2254">
        <f t="shared" si="13"/>
        <v>0.5830032187918005</v>
      </c>
      <c r="AR31" s="2254">
        <f t="shared" si="13"/>
        <v>0</v>
      </c>
      <c r="AS31" s="2254">
        <f t="shared" si="13"/>
        <v>0</v>
      </c>
      <c r="AT31" s="2254">
        <f t="shared" si="13"/>
        <v>0</v>
      </c>
      <c r="AU31" s="2254">
        <f t="shared" si="13"/>
        <v>0</v>
      </c>
      <c r="AV31" s="2254">
        <f t="shared" si="13"/>
        <v>0</v>
      </c>
      <c r="AW31" s="2254">
        <f t="shared" si="13"/>
        <v>0</v>
      </c>
      <c r="AX31" s="2254">
        <f t="shared" si="13"/>
        <v>0</v>
      </c>
      <c r="AY31" s="2254">
        <f t="shared" si="13"/>
        <v>0</v>
      </c>
    </row>
    <row r="32" spans="1:51">
      <c r="A32" s="2250"/>
      <c r="B32" s="2250"/>
      <c r="AM32" s="2253" t="s">
        <v>3411</v>
      </c>
      <c r="AN32" t="str">
        <f t="shared" ca="1" si="12"/>
        <v>Skinner Water Treatment Plant - Improvements Program FY2012/13 through FY2017/18</v>
      </c>
      <c r="AP32" s="2254">
        <f t="shared" si="13"/>
        <v>0</v>
      </c>
      <c r="AQ32" s="2254">
        <f t="shared" si="13"/>
        <v>174.90096563754014</v>
      </c>
      <c r="AR32" s="2254">
        <f t="shared" si="13"/>
        <v>343.68101202328091</v>
      </c>
      <c r="AS32" s="2254">
        <f t="shared" si="13"/>
        <v>0</v>
      </c>
      <c r="AT32" s="2254">
        <f t="shared" si="13"/>
        <v>0</v>
      </c>
      <c r="AU32" s="2254">
        <f t="shared" si="13"/>
        <v>0</v>
      </c>
      <c r="AV32" s="2254">
        <f t="shared" si="13"/>
        <v>0</v>
      </c>
      <c r="AW32" s="2254">
        <f t="shared" si="13"/>
        <v>0</v>
      </c>
      <c r="AX32" s="2254">
        <f t="shared" si="13"/>
        <v>0</v>
      </c>
      <c r="AY32" s="2254">
        <f t="shared" si="13"/>
        <v>0</v>
      </c>
    </row>
    <row r="33" spans="1:51">
      <c r="A33" s="2250"/>
      <c r="B33" s="2250"/>
      <c r="AM33" s="2253" t="s">
        <v>3412</v>
      </c>
      <c r="AN33" t="str">
        <f t="shared" ca="1" si="12"/>
        <v>Weymouth Water Treatment Plant - Improvements Program FY2012/13 through FY2017/18</v>
      </c>
      <c r="AP33" s="2254">
        <f t="shared" si="13"/>
        <v>0</v>
      </c>
      <c r="AQ33" s="2254">
        <f t="shared" si="13"/>
        <v>29.150160939590027</v>
      </c>
      <c r="AR33" s="2254">
        <f t="shared" si="13"/>
        <v>114.56033734109363</v>
      </c>
      <c r="AS33" s="2254">
        <f t="shared" si="13"/>
        <v>388.15843647254735</v>
      </c>
      <c r="AT33" s="2254">
        <f t="shared" si="13"/>
        <v>1256.3695196577826</v>
      </c>
      <c r="AU33" s="2254">
        <f t="shared" si="13"/>
        <v>926.3125464181378</v>
      </c>
      <c r="AV33" s="2254">
        <f t="shared" si="13"/>
        <v>0</v>
      </c>
      <c r="AW33" s="2254">
        <f t="shared" si="13"/>
        <v>0</v>
      </c>
      <c r="AX33" s="2254">
        <f t="shared" si="13"/>
        <v>0</v>
      </c>
      <c r="AY33" s="2254">
        <f t="shared" si="13"/>
        <v>0</v>
      </c>
    </row>
    <row r="34" spans="1:51">
      <c r="A34" s="2250"/>
      <c r="B34" s="2250"/>
      <c r="AM34" s="2253" t="s">
        <v>3413</v>
      </c>
      <c r="AN34" t="str">
        <f t="shared" ca="1" si="12"/>
        <v>RCMP Rehabilitation and Replacement Program</v>
      </c>
      <c r="AP34" s="2254">
        <f t="shared" si="13"/>
        <v>180.05040527291069</v>
      </c>
      <c r="AQ34" s="2254">
        <f t="shared" si="13"/>
        <v>237.0866988734285</v>
      </c>
      <c r="AR34" s="2254">
        <f t="shared" si="13"/>
        <v>331.53964869741037</v>
      </c>
      <c r="AS34" s="2254">
        <f t="shared" si="13"/>
        <v>346.31124875123334</v>
      </c>
      <c r="AT34" s="2254">
        <f t="shared" si="13"/>
        <v>383.99013039014</v>
      </c>
      <c r="AU34" s="2254">
        <f t="shared" si="13"/>
        <v>436.433252095515</v>
      </c>
      <c r="AV34" s="2254">
        <f t="shared" si="13"/>
        <v>464.17797306261269</v>
      </c>
      <c r="AW34" s="2254">
        <f t="shared" si="13"/>
        <v>573.84026622528938</v>
      </c>
      <c r="AX34" s="2254">
        <f t="shared" si="13"/>
        <v>854.9020356017985</v>
      </c>
      <c r="AY34" s="2254">
        <f t="shared" si="13"/>
        <v>1199.6258518274776</v>
      </c>
    </row>
    <row r="35" spans="1:51">
      <c r="A35" s="2250"/>
      <c r="B35" s="2250"/>
      <c r="AM35" s="2253" t="s">
        <v>3414</v>
      </c>
      <c r="AN35" t="str">
        <f t="shared" ca="1" si="12"/>
        <v>Future System Reliability Projects FY 2014/15</v>
      </c>
      <c r="AP35" s="2254">
        <f t="shared" si="13"/>
        <v>0</v>
      </c>
      <c r="AQ35" s="2254">
        <f t="shared" si="13"/>
        <v>0</v>
      </c>
      <c r="AR35" s="2254">
        <f t="shared" si="13"/>
        <v>0</v>
      </c>
      <c r="AS35" s="2254">
        <f t="shared" si="13"/>
        <v>9100.2249041224059</v>
      </c>
      <c r="AT35" s="2254">
        <f t="shared" si="13"/>
        <v>19983.966386487336</v>
      </c>
      <c r="AU35" s="2254">
        <f t="shared" si="13"/>
        <v>23501.609820311798</v>
      </c>
      <c r="AV35" s="2254">
        <f t="shared" si="13"/>
        <v>24995.642650329664</v>
      </c>
      <c r="AW35" s="2254">
        <f t="shared" si="13"/>
        <v>23730.037509400456</v>
      </c>
      <c r="AX35" s="2254">
        <f t="shared" si="13"/>
        <v>23017.923106036244</v>
      </c>
      <c r="AY35" s="2254">
        <f t="shared" si="13"/>
        <v>16149.742580704216</v>
      </c>
    </row>
    <row r="36" spans="1:51">
      <c r="A36" s="2250"/>
      <c r="B36" s="2250"/>
      <c r="AM36" s="2253" t="s">
        <v>3415</v>
      </c>
      <c r="AN36" t="str">
        <f t="shared" ca="1" si="12"/>
        <v>Central Pool Augmentation and Water Quality</v>
      </c>
      <c r="AP36" s="2254">
        <f t="shared" si="13"/>
        <v>5.1356017661181772</v>
      </c>
      <c r="AQ36" s="2254">
        <f t="shared" si="13"/>
        <v>2.7272598948078581</v>
      </c>
      <c r="AR36" s="2254">
        <f t="shared" si="13"/>
        <v>0</v>
      </c>
      <c r="AS36" s="2254">
        <f t="shared" si="13"/>
        <v>0</v>
      </c>
      <c r="AT36" s="2254">
        <f t="shared" si="13"/>
        <v>0</v>
      </c>
      <c r="AU36" s="2254">
        <f t="shared" si="13"/>
        <v>0</v>
      </c>
      <c r="AV36" s="2254">
        <f t="shared" si="13"/>
        <v>0</v>
      </c>
      <c r="AW36" s="2254">
        <f t="shared" si="13"/>
        <v>0</v>
      </c>
      <c r="AX36" s="2254">
        <f t="shared" si="13"/>
        <v>0</v>
      </c>
      <c r="AY36" s="2254">
        <f t="shared" si="13"/>
        <v>0</v>
      </c>
    </row>
    <row r="37" spans="1:51">
      <c r="A37" s="2250"/>
      <c r="B37" s="2250"/>
      <c r="AM37" s="2253" t="s">
        <v>3416</v>
      </c>
      <c r="AN37" t="str">
        <f t="shared" ca="1" si="12"/>
        <v>San Diego Pipeline No. 6</v>
      </c>
      <c r="AP37" s="2254">
        <f t="shared" si="13"/>
        <v>194.00201585683789</v>
      </c>
      <c r="AQ37" s="2254">
        <f t="shared" si="13"/>
        <v>21.862172874529978</v>
      </c>
      <c r="AR37" s="2254">
        <f t="shared" si="13"/>
        <v>24.214743372502447</v>
      </c>
      <c r="AS37" s="2254">
        <f t="shared" si="13"/>
        <v>0</v>
      </c>
      <c r="AT37" s="2254">
        <f t="shared" si="13"/>
        <v>0</v>
      </c>
      <c r="AU37" s="2254">
        <f t="shared" si="13"/>
        <v>0</v>
      </c>
      <c r="AV37" s="2254">
        <f t="shared" si="13"/>
        <v>0</v>
      </c>
      <c r="AW37" s="2254">
        <f t="shared" si="13"/>
        <v>0</v>
      </c>
      <c r="AX37" s="2254">
        <f t="shared" si="13"/>
        <v>0</v>
      </c>
      <c r="AY37" s="2254">
        <f t="shared" si="13"/>
        <v>0</v>
      </c>
    </row>
    <row r="38" spans="1:51">
      <c r="A38" s="2250"/>
      <c r="B38" s="2250"/>
      <c r="AM38" s="2253" t="s">
        <v>3417</v>
      </c>
      <c r="AN38" t="str">
        <f t="shared" ca="1" si="12"/>
        <v>Inland Feeder</v>
      </c>
      <c r="AP38" s="2254">
        <f t="shared" ref="AP38:AY53" si="14">SUMIF($AE$169:$AE$713,$AM38,AP$169:AP$713)</f>
        <v>3597.1448829280107</v>
      </c>
      <c r="AQ38" s="2254">
        <f t="shared" si="14"/>
        <v>550.40929764195198</v>
      </c>
      <c r="AR38" s="2254">
        <f t="shared" si="14"/>
        <v>0</v>
      </c>
      <c r="AS38" s="2254">
        <f t="shared" si="14"/>
        <v>0</v>
      </c>
      <c r="AT38" s="2254">
        <f t="shared" si="14"/>
        <v>0</v>
      </c>
      <c r="AU38" s="2254">
        <f t="shared" si="14"/>
        <v>0</v>
      </c>
      <c r="AV38" s="2254">
        <f t="shared" si="14"/>
        <v>0</v>
      </c>
      <c r="AW38" s="2254">
        <f t="shared" si="14"/>
        <v>0</v>
      </c>
      <c r="AX38" s="2254">
        <f t="shared" si="14"/>
        <v>0</v>
      </c>
      <c r="AY38" s="2254">
        <f t="shared" si="14"/>
        <v>0</v>
      </c>
    </row>
    <row r="39" spans="1:51">
      <c r="A39" s="2250"/>
      <c r="B39" s="2250"/>
      <c r="AM39" s="2253" t="s">
        <v>3418</v>
      </c>
      <c r="AN39" t="str">
        <f t="shared" ca="1" si="12"/>
        <v>Distribution System - Treated Water Cross Connection</v>
      </c>
      <c r="AP39" s="2254">
        <f t="shared" si="14"/>
        <v>3419.8449023321609</v>
      </c>
      <c r="AQ39" s="2254">
        <f t="shared" si="14"/>
        <v>143.37537379286519</v>
      </c>
      <c r="AR39" s="2254">
        <f t="shared" si="14"/>
        <v>0</v>
      </c>
      <c r="AS39" s="2254">
        <f t="shared" si="14"/>
        <v>0</v>
      </c>
      <c r="AT39" s="2254">
        <f t="shared" si="14"/>
        <v>0</v>
      </c>
      <c r="AU39" s="2254">
        <f t="shared" si="14"/>
        <v>0</v>
      </c>
      <c r="AV39" s="2254">
        <f t="shared" si="14"/>
        <v>0</v>
      </c>
      <c r="AW39" s="2254">
        <f t="shared" si="14"/>
        <v>0</v>
      </c>
      <c r="AX39" s="2254">
        <f t="shared" si="14"/>
        <v>0</v>
      </c>
      <c r="AY39" s="2254">
        <f t="shared" si="14"/>
        <v>0</v>
      </c>
    </row>
    <row r="40" spans="1:51">
      <c r="A40" s="2250"/>
      <c r="B40" s="2250"/>
      <c r="AM40" s="2253" t="s">
        <v>3419</v>
      </c>
      <c r="AN40" t="str">
        <f t="shared" ca="1" si="12"/>
        <v>Lake Mathews Watershed - Drainage Water Quality</v>
      </c>
      <c r="AP40" s="2254">
        <f t="shared" si="14"/>
        <v>191.90123092942164</v>
      </c>
      <c r="AQ40" s="2254">
        <f t="shared" si="14"/>
        <v>66.883112336567905</v>
      </c>
      <c r="AR40" s="2254">
        <f t="shared" si="14"/>
        <v>0</v>
      </c>
      <c r="AS40" s="2254">
        <f t="shared" si="14"/>
        <v>0</v>
      </c>
      <c r="AT40" s="2254">
        <f t="shared" si="14"/>
        <v>0</v>
      </c>
      <c r="AU40" s="2254">
        <f t="shared" si="14"/>
        <v>0</v>
      </c>
      <c r="AV40" s="2254">
        <f t="shared" si="14"/>
        <v>0</v>
      </c>
      <c r="AW40" s="2254">
        <f t="shared" si="14"/>
        <v>0</v>
      </c>
      <c r="AX40" s="2254">
        <f t="shared" si="14"/>
        <v>0</v>
      </c>
      <c r="AY40" s="2254">
        <f t="shared" si="14"/>
        <v>0</v>
      </c>
    </row>
    <row r="41" spans="1:51">
      <c r="A41" s="2250"/>
      <c r="B41" s="2250"/>
      <c r="AM41" s="2253" t="s">
        <v>3420</v>
      </c>
      <c r="AN41" t="str">
        <f t="shared" ca="1" si="12"/>
        <v>Strategic Operations and Maintenance Management</v>
      </c>
      <c r="AP41" s="2254">
        <f t="shared" si="14"/>
        <v>12.104122402328912</v>
      </c>
      <c r="AQ41" s="2254">
        <f t="shared" si="14"/>
        <v>0</v>
      </c>
      <c r="AR41" s="2254">
        <f t="shared" si="14"/>
        <v>0</v>
      </c>
      <c r="AS41" s="2254">
        <f t="shared" si="14"/>
        <v>0</v>
      </c>
      <c r="AT41" s="2254">
        <f t="shared" si="14"/>
        <v>0</v>
      </c>
      <c r="AU41" s="2254">
        <f t="shared" si="14"/>
        <v>0</v>
      </c>
      <c r="AV41" s="2254">
        <f t="shared" si="14"/>
        <v>0</v>
      </c>
      <c r="AW41" s="2254">
        <f t="shared" si="14"/>
        <v>0</v>
      </c>
      <c r="AX41" s="2254">
        <f t="shared" si="14"/>
        <v>0</v>
      </c>
      <c r="AY41" s="2254">
        <f t="shared" si="14"/>
        <v>0</v>
      </c>
    </row>
    <row r="42" spans="1:51">
      <c r="A42" s="2250"/>
      <c r="B42" s="2250"/>
      <c r="AM42" s="2253" t="s">
        <v>3421</v>
      </c>
      <c r="AN42" t="str">
        <f t="shared" ca="1" si="12"/>
        <v>All Facilities - Inspection and Replacement of Critical Vacuum Valves</v>
      </c>
      <c r="AP42" s="2254">
        <f t="shared" si="14"/>
        <v>138.32470445008011</v>
      </c>
      <c r="AQ42" s="2254">
        <f t="shared" si="14"/>
        <v>83.916966696016289</v>
      </c>
      <c r="AR42" s="2254">
        <f t="shared" si="14"/>
        <v>105.28803801308443</v>
      </c>
      <c r="AS42" s="2254">
        <f t="shared" si="14"/>
        <v>107.02248569521585</v>
      </c>
      <c r="AT42" s="2254">
        <f t="shared" si="14"/>
        <v>115.46813217767927</v>
      </c>
      <c r="AU42" s="2254">
        <f t="shared" si="14"/>
        <v>0</v>
      </c>
      <c r="AV42" s="2254">
        <f t="shared" si="14"/>
        <v>0</v>
      </c>
      <c r="AW42" s="2254">
        <f t="shared" si="14"/>
        <v>0</v>
      </c>
      <c r="AX42" s="2254">
        <f t="shared" si="14"/>
        <v>0</v>
      </c>
      <c r="AY42" s="2254">
        <f t="shared" si="14"/>
        <v>0</v>
      </c>
    </row>
    <row r="43" spans="1:51">
      <c r="A43" s="2250"/>
      <c r="B43" s="2250"/>
      <c r="AM43" s="2253" t="s">
        <v>3422</v>
      </c>
      <c r="AN43" t="str">
        <f t="shared" ca="1" si="12"/>
        <v>All Facilities - Security Systems Improvement</v>
      </c>
      <c r="AP43" s="2254">
        <f t="shared" si="14"/>
        <v>703.1616218750487</v>
      </c>
      <c r="AQ43" s="2254">
        <f t="shared" si="14"/>
        <v>379.99709673365817</v>
      </c>
      <c r="AR43" s="2254">
        <f t="shared" si="14"/>
        <v>287.65284560635428</v>
      </c>
      <c r="AS43" s="2254">
        <f t="shared" si="14"/>
        <v>200.02298455483381</v>
      </c>
      <c r="AT43" s="2254">
        <f t="shared" si="14"/>
        <v>138.3278941786094</v>
      </c>
      <c r="AU43" s="2254">
        <f t="shared" si="14"/>
        <v>0</v>
      </c>
      <c r="AV43" s="2254">
        <f t="shared" si="14"/>
        <v>0</v>
      </c>
      <c r="AW43" s="2254">
        <f t="shared" si="14"/>
        <v>0</v>
      </c>
      <c r="AX43" s="2254">
        <f t="shared" si="14"/>
        <v>0</v>
      </c>
      <c r="AY43" s="2254">
        <f t="shared" si="14"/>
        <v>0</v>
      </c>
    </row>
    <row r="44" spans="1:51">
      <c r="A44" s="2250"/>
      <c r="B44" s="2250"/>
      <c r="AM44" s="2253" t="s">
        <v>3423</v>
      </c>
      <c r="AN44" t="str">
        <f t="shared" ca="1" si="12"/>
        <v>Assess the Condition of Metropolitan's Prestressed Concrete Cylinder Pipe</v>
      </c>
      <c r="AP44" s="2254">
        <f t="shared" si="14"/>
        <v>64.167746498053219</v>
      </c>
      <c r="AQ44" s="2254">
        <f t="shared" si="14"/>
        <v>0</v>
      </c>
      <c r="AR44" s="2254">
        <f t="shared" si="14"/>
        <v>0</v>
      </c>
      <c r="AS44" s="2254">
        <f t="shared" si="14"/>
        <v>0</v>
      </c>
      <c r="AT44" s="2254">
        <f t="shared" si="14"/>
        <v>0</v>
      </c>
      <c r="AU44" s="2254">
        <f t="shared" si="14"/>
        <v>0</v>
      </c>
      <c r="AV44" s="2254">
        <f t="shared" si="14"/>
        <v>0</v>
      </c>
      <c r="AW44" s="2254">
        <f t="shared" si="14"/>
        <v>0</v>
      </c>
      <c r="AX44" s="2254">
        <f t="shared" si="14"/>
        <v>0</v>
      </c>
      <c r="AY44" s="2254">
        <f t="shared" si="14"/>
        <v>0</v>
      </c>
    </row>
    <row r="45" spans="1:51">
      <c r="A45" s="2250"/>
      <c r="B45" s="2250"/>
      <c r="AM45" s="2253" t="s">
        <v>3424</v>
      </c>
      <c r="AN45" t="str">
        <f t="shared" ca="1" si="12"/>
        <v>Cabazon Radial Gate Facility Improvements</v>
      </c>
      <c r="AP45" s="2254">
        <f t="shared" si="14"/>
        <v>41.691586156884227</v>
      </c>
      <c r="AQ45" s="2254">
        <f t="shared" si="14"/>
        <v>135.34362207899153</v>
      </c>
      <c r="AR45" s="2254">
        <f t="shared" si="14"/>
        <v>54.699589899627355</v>
      </c>
      <c r="AS45" s="2254">
        <f t="shared" si="14"/>
        <v>1842.7747515457495</v>
      </c>
      <c r="AT45" s="2254">
        <f t="shared" si="14"/>
        <v>0</v>
      </c>
      <c r="AU45" s="2254">
        <f t="shared" si="14"/>
        <v>0</v>
      </c>
      <c r="AV45" s="2254">
        <f t="shared" si="14"/>
        <v>0</v>
      </c>
      <c r="AW45" s="2254">
        <f t="shared" si="14"/>
        <v>0</v>
      </c>
      <c r="AX45" s="2254">
        <f t="shared" si="14"/>
        <v>0</v>
      </c>
      <c r="AY45" s="2254">
        <f t="shared" si="14"/>
        <v>0</v>
      </c>
    </row>
    <row r="46" spans="1:51">
      <c r="A46" s="2250"/>
      <c r="B46" s="2250"/>
      <c r="AM46" s="2253" t="s">
        <v>3425</v>
      </c>
      <c r="AN46" t="str">
        <f t="shared" ca="1" si="12"/>
        <v>Diemer Water Treatment Plant - Construct Sedimentation Basin Spillways</v>
      </c>
      <c r="AP46" s="2254">
        <f t="shared" si="14"/>
        <v>10.442063696093326</v>
      </c>
      <c r="AQ46" s="2254">
        <f t="shared" si="14"/>
        <v>6.653856972272159</v>
      </c>
      <c r="AR46" s="2254">
        <f t="shared" si="14"/>
        <v>11.175039658779156</v>
      </c>
      <c r="AS46" s="2254">
        <f t="shared" si="14"/>
        <v>17.038695153715381</v>
      </c>
      <c r="AT46" s="2254">
        <f t="shared" si="14"/>
        <v>18.383298531743403</v>
      </c>
      <c r="AU46" s="2254">
        <f t="shared" si="14"/>
        <v>0</v>
      </c>
      <c r="AV46" s="2254">
        <f t="shared" si="14"/>
        <v>0</v>
      </c>
      <c r="AW46" s="2254">
        <f t="shared" si="14"/>
        <v>0</v>
      </c>
      <c r="AX46" s="2254">
        <f t="shared" si="14"/>
        <v>0</v>
      </c>
      <c r="AY46" s="2254">
        <f t="shared" si="14"/>
        <v>0</v>
      </c>
    </row>
    <row r="47" spans="1:51">
      <c r="A47" s="2250"/>
      <c r="B47" s="2250"/>
      <c r="AM47" s="2253" t="s">
        <v>3426</v>
      </c>
      <c r="AN47" t="str">
        <f t="shared" ca="1" si="12"/>
        <v>DVL Transformation</v>
      </c>
      <c r="AP47" s="2254">
        <f t="shared" si="14"/>
        <v>320.8236103541862</v>
      </c>
      <c r="AQ47" s="2254">
        <f t="shared" si="14"/>
        <v>641.94607305761565</v>
      </c>
      <c r="AR47" s="2254">
        <f t="shared" si="14"/>
        <v>0</v>
      </c>
      <c r="AS47" s="2254">
        <f t="shared" si="14"/>
        <v>0</v>
      </c>
      <c r="AT47" s="2254">
        <f t="shared" si="14"/>
        <v>0</v>
      </c>
      <c r="AU47" s="2254">
        <f t="shared" si="14"/>
        <v>0</v>
      </c>
      <c r="AV47" s="2254">
        <f t="shared" si="14"/>
        <v>0</v>
      </c>
      <c r="AW47" s="2254">
        <f t="shared" si="14"/>
        <v>0</v>
      </c>
      <c r="AX47" s="2254">
        <f t="shared" si="14"/>
        <v>0</v>
      </c>
      <c r="AY47" s="2254">
        <f t="shared" si="14"/>
        <v>0</v>
      </c>
    </row>
    <row r="48" spans="1:51">
      <c r="A48" s="2250"/>
      <c r="B48" s="2250"/>
      <c r="AM48" s="2253" t="s">
        <v>3427</v>
      </c>
      <c r="AN48" t="str">
        <f t="shared" ca="1" si="12"/>
        <v>White Water Siphon Protection</v>
      </c>
      <c r="AP48" s="2254">
        <f t="shared" si="14"/>
        <v>217.40534163826763</v>
      </c>
      <c r="AQ48" s="2254">
        <f t="shared" si="14"/>
        <v>336.01127011797797</v>
      </c>
      <c r="AR48" s="2254">
        <f t="shared" si="14"/>
        <v>1552.6939504863865</v>
      </c>
      <c r="AS48" s="2254">
        <f t="shared" si="14"/>
        <v>2726.4886576154736</v>
      </c>
      <c r="AT48" s="2254">
        <f t="shared" si="14"/>
        <v>2089.3276397368868</v>
      </c>
      <c r="AU48" s="2254">
        <f t="shared" si="14"/>
        <v>0</v>
      </c>
      <c r="AV48" s="2254">
        <f t="shared" si="14"/>
        <v>0</v>
      </c>
      <c r="AW48" s="2254">
        <f t="shared" si="14"/>
        <v>0</v>
      </c>
      <c r="AX48" s="2254">
        <f t="shared" si="14"/>
        <v>0</v>
      </c>
      <c r="AY48" s="2254">
        <f t="shared" si="14"/>
        <v>0</v>
      </c>
    </row>
    <row r="49" spans="1:51">
      <c r="A49" s="2250"/>
      <c r="B49" s="2250"/>
      <c r="AM49" s="2253" t="s">
        <v>3428</v>
      </c>
      <c r="AN49" t="str">
        <f t="shared" ca="1" si="12"/>
        <v>Chlorine Containment and Handling Facilities</v>
      </c>
      <c r="AP49" s="2254">
        <f t="shared" si="14"/>
        <v>5153.7662284726302</v>
      </c>
      <c r="AQ49" s="2254">
        <f t="shared" si="14"/>
        <v>2365.0750120489324</v>
      </c>
      <c r="AR49" s="2254">
        <f t="shared" si="14"/>
        <v>8693.3740370020023</v>
      </c>
      <c r="AS49" s="2254">
        <f t="shared" si="14"/>
        <v>12535.412199861672</v>
      </c>
      <c r="AT49" s="2254">
        <f t="shared" si="14"/>
        <v>2614.9280751811712</v>
      </c>
      <c r="AU49" s="2254">
        <f t="shared" si="14"/>
        <v>0</v>
      </c>
      <c r="AV49" s="2254">
        <f t="shared" si="14"/>
        <v>0</v>
      </c>
      <c r="AW49" s="2254">
        <f t="shared" si="14"/>
        <v>0</v>
      </c>
      <c r="AX49" s="2254">
        <f t="shared" si="14"/>
        <v>0</v>
      </c>
      <c r="AY49" s="2254">
        <f t="shared" si="14"/>
        <v>0</v>
      </c>
    </row>
    <row r="50" spans="1:51">
      <c r="A50" s="2250"/>
      <c r="B50" s="2250"/>
      <c r="AM50" s="2253" t="s">
        <v>3429</v>
      </c>
      <c r="AN50" t="str">
        <f t="shared" ca="1" si="12"/>
        <v>Diemer Water Treatment Plant - Solids Handling</v>
      </c>
      <c r="AP50" s="2254">
        <f t="shared" si="14"/>
        <v>208.94651677262607</v>
      </c>
      <c r="AQ50" s="2254">
        <f t="shared" si="14"/>
        <v>0</v>
      </c>
      <c r="AR50" s="2254">
        <f t="shared" si="14"/>
        <v>0</v>
      </c>
      <c r="AS50" s="2254">
        <f t="shared" si="14"/>
        <v>0</v>
      </c>
      <c r="AT50" s="2254">
        <f t="shared" si="14"/>
        <v>0</v>
      </c>
      <c r="AU50" s="2254">
        <f t="shared" si="14"/>
        <v>0</v>
      </c>
      <c r="AV50" s="2254">
        <f t="shared" si="14"/>
        <v>0</v>
      </c>
      <c r="AW50" s="2254">
        <f t="shared" si="14"/>
        <v>0</v>
      </c>
      <c r="AX50" s="2254">
        <f t="shared" si="14"/>
        <v>0</v>
      </c>
      <c r="AY50" s="2254">
        <f t="shared" si="14"/>
        <v>0</v>
      </c>
    </row>
    <row r="51" spans="1:51">
      <c r="A51" s="2250"/>
      <c r="B51" s="2250"/>
      <c r="AM51" s="2253" t="s">
        <v>3430</v>
      </c>
      <c r="AN51" t="str">
        <f t="shared" ca="1" si="12"/>
        <v>Skinner Water Treatment Plant - Improvements Program</v>
      </c>
      <c r="AP51" s="2254">
        <f t="shared" si="14"/>
        <v>2001.7824126407545</v>
      </c>
      <c r="AQ51" s="2254">
        <f t="shared" si="14"/>
        <v>1652.4440993303349</v>
      </c>
      <c r="AR51" s="2254">
        <f t="shared" si="14"/>
        <v>1647.8789201307975</v>
      </c>
      <c r="AS51" s="2254">
        <f t="shared" si="14"/>
        <v>0</v>
      </c>
      <c r="AT51" s="2254">
        <f t="shared" si="14"/>
        <v>0</v>
      </c>
      <c r="AU51" s="2254">
        <f t="shared" si="14"/>
        <v>0</v>
      </c>
      <c r="AV51" s="2254">
        <f t="shared" si="14"/>
        <v>0</v>
      </c>
      <c r="AW51" s="2254">
        <f t="shared" si="14"/>
        <v>0</v>
      </c>
      <c r="AX51" s="2254">
        <f t="shared" si="14"/>
        <v>0</v>
      </c>
      <c r="AY51" s="2254">
        <f t="shared" si="14"/>
        <v>0</v>
      </c>
    </row>
    <row r="52" spans="1:51">
      <c r="A52" s="2250"/>
      <c r="B52" s="2250"/>
      <c r="AM52" s="2253" t="s">
        <v>3431</v>
      </c>
      <c r="AN52" t="str">
        <f t="shared" ca="1" si="12"/>
        <v>Weymouth Water Treatment Plant - Improvements Program</v>
      </c>
      <c r="AP52" s="2254">
        <f t="shared" si="14"/>
        <v>9511.5615078605915</v>
      </c>
      <c r="AQ52" s="2254">
        <f t="shared" si="14"/>
        <v>3529.7806905448115</v>
      </c>
      <c r="AR52" s="2254">
        <f t="shared" si="14"/>
        <v>4978.1721884634189</v>
      </c>
      <c r="AS52" s="2254">
        <f t="shared" si="14"/>
        <v>16738.184582318809</v>
      </c>
      <c r="AT52" s="2254">
        <f t="shared" si="14"/>
        <v>20727.129264299358</v>
      </c>
      <c r="AU52" s="2254">
        <f t="shared" si="14"/>
        <v>9477.8733411286994</v>
      </c>
      <c r="AV52" s="2254">
        <f t="shared" si="14"/>
        <v>16845.111615560305</v>
      </c>
      <c r="AW52" s="2254">
        <f t="shared" si="14"/>
        <v>11048.376429397058</v>
      </c>
      <c r="AX52" s="2254">
        <f t="shared" si="14"/>
        <v>0</v>
      </c>
      <c r="AY52" s="2254">
        <f t="shared" si="14"/>
        <v>0</v>
      </c>
    </row>
    <row r="53" spans="1:51">
      <c r="A53" s="2250"/>
      <c r="B53" s="2250"/>
      <c r="AM53" s="2253" t="s">
        <v>3432</v>
      </c>
      <c r="AN53" t="str">
        <f t="shared" ca="1" si="12"/>
        <v>Jensen Water Treatment  Plant - Improvements Program</v>
      </c>
      <c r="AP53" s="2254">
        <f t="shared" si="14"/>
        <v>2612.7223048489423</v>
      </c>
      <c r="AQ53" s="2254">
        <f t="shared" si="14"/>
        <v>4468.5593474279322</v>
      </c>
      <c r="AR53" s="2254">
        <f t="shared" si="14"/>
        <v>15036.383589550869</v>
      </c>
      <c r="AS53" s="2254">
        <f t="shared" si="14"/>
        <v>24195.621246914601</v>
      </c>
      <c r="AT53" s="2254">
        <f t="shared" si="14"/>
        <v>2165.6540497835726</v>
      </c>
      <c r="AU53" s="2254">
        <f t="shared" si="14"/>
        <v>0</v>
      </c>
      <c r="AV53" s="2254">
        <f t="shared" si="14"/>
        <v>0</v>
      </c>
      <c r="AW53" s="2254">
        <f t="shared" si="14"/>
        <v>0</v>
      </c>
      <c r="AX53" s="2254">
        <f t="shared" si="14"/>
        <v>0</v>
      </c>
      <c r="AY53" s="2254">
        <f t="shared" si="14"/>
        <v>0</v>
      </c>
    </row>
    <row r="54" spans="1:51">
      <c r="A54" s="2250"/>
      <c r="B54" s="2250"/>
      <c r="AM54" s="2253" t="s">
        <v>3433</v>
      </c>
      <c r="AN54" t="str">
        <f t="shared" ca="1" si="12"/>
        <v>CRA - Conveyance Reliability Program</v>
      </c>
      <c r="AP54" s="2254">
        <f t="shared" ref="AP54:AY69" si="15">SUMIF($AE$169:$AE$713,$AM54,AP$169:AP$713)</f>
        <v>4327.989641095658</v>
      </c>
      <c r="AQ54" s="2254">
        <f t="shared" si="15"/>
        <v>9873.0636380561828</v>
      </c>
      <c r="AR54" s="2254">
        <f t="shared" si="15"/>
        <v>13637.38497024286</v>
      </c>
      <c r="AS54" s="2254">
        <f t="shared" si="15"/>
        <v>4950.7922309014984</v>
      </c>
      <c r="AT54" s="2254">
        <f t="shared" si="15"/>
        <v>0</v>
      </c>
      <c r="AU54" s="2254">
        <f t="shared" si="15"/>
        <v>0</v>
      </c>
      <c r="AV54" s="2254">
        <f t="shared" si="15"/>
        <v>0</v>
      </c>
      <c r="AW54" s="2254">
        <f t="shared" si="15"/>
        <v>0</v>
      </c>
      <c r="AX54" s="2254">
        <f t="shared" si="15"/>
        <v>0</v>
      </c>
      <c r="AY54" s="2254">
        <f t="shared" si="15"/>
        <v>0</v>
      </c>
    </row>
    <row r="55" spans="1:51">
      <c r="A55" s="2250"/>
      <c r="B55" s="2250"/>
      <c r="AM55" s="2253" t="s">
        <v>3434</v>
      </c>
      <c r="AN55" t="str">
        <f t="shared" ca="1" si="12"/>
        <v>CRA - Pumping Plant Reliability Program</v>
      </c>
      <c r="AP55" s="2254">
        <f t="shared" si="15"/>
        <v>1976.6931561596382</v>
      </c>
      <c r="AQ55" s="2254">
        <f t="shared" si="15"/>
        <v>1415.0771274999736</v>
      </c>
      <c r="AR55" s="2254">
        <f t="shared" si="15"/>
        <v>1107.5183600071825</v>
      </c>
      <c r="AS55" s="2254">
        <f t="shared" si="15"/>
        <v>45.589138296943709</v>
      </c>
      <c r="AT55" s="2254">
        <f t="shared" si="15"/>
        <v>0</v>
      </c>
      <c r="AU55" s="2254">
        <f t="shared" si="15"/>
        <v>0</v>
      </c>
      <c r="AV55" s="2254">
        <f t="shared" si="15"/>
        <v>0</v>
      </c>
      <c r="AW55" s="2254">
        <f t="shared" si="15"/>
        <v>0</v>
      </c>
      <c r="AX55" s="2254">
        <f t="shared" si="15"/>
        <v>0</v>
      </c>
      <c r="AY55" s="2254">
        <f t="shared" si="15"/>
        <v>0</v>
      </c>
    </row>
    <row r="56" spans="1:51">
      <c r="A56" s="2250"/>
      <c r="B56" s="2250"/>
      <c r="AM56" s="2253" t="s">
        <v>3435</v>
      </c>
      <c r="AN56" t="str">
        <f t="shared" ca="1" si="12"/>
        <v>Information Technology System - Infrastructure</v>
      </c>
      <c r="AP56" s="2254">
        <f t="shared" si="15"/>
        <v>1718.908428089911</v>
      </c>
      <c r="AQ56" s="2254">
        <f t="shared" si="15"/>
        <v>2241.2733974325615</v>
      </c>
      <c r="AR56" s="2254">
        <f t="shared" si="15"/>
        <v>3418.073358134026</v>
      </c>
      <c r="AS56" s="2254">
        <f t="shared" si="15"/>
        <v>4692.5728127461989</v>
      </c>
      <c r="AT56" s="2254">
        <f t="shared" si="15"/>
        <v>3316.1142409524286</v>
      </c>
      <c r="AU56" s="2254">
        <f t="shared" si="15"/>
        <v>519.33244620272819</v>
      </c>
      <c r="AV56" s="2254">
        <f t="shared" si="15"/>
        <v>0</v>
      </c>
      <c r="AW56" s="2254">
        <f t="shared" si="15"/>
        <v>0</v>
      </c>
      <c r="AX56" s="2254">
        <f t="shared" si="15"/>
        <v>0</v>
      </c>
      <c r="AY56" s="2254">
        <f t="shared" si="15"/>
        <v>0</v>
      </c>
    </row>
    <row r="57" spans="1:51">
      <c r="A57" s="2250"/>
      <c r="B57" s="2250"/>
      <c r="AM57" s="2253" t="s">
        <v>3436</v>
      </c>
      <c r="AN57" t="str">
        <f t="shared" ca="1" si="12"/>
        <v>Conveyance and Distribution System - Rehabilitation</v>
      </c>
      <c r="AP57" s="2254">
        <f t="shared" si="15"/>
        <v>2163.2913989888684</v>
      </c>
      <c r="AQ57" s="2254">
        <f t="shared" si="15"/>
        <v>1627.7675664747899</v>
      </c>
      <c r="AR57" s="2254">
        <f t="shared" si="15"/>
        <v>3823.6669610256472</v>
      </c>
      <c r="AS57" s="2254">
        <f t="shared" si="15"/>
        <v>11134.172846486106</v>
      </c>
      <c r="AT57" s="2254">
        <f t="shared" si="15"/>
        <v>17778.123084766732</v>
      </c>
      <c r="AU57" s="2254">
        <f t="shared" si="15"/>
        <v>4975.9927395425111</v>
      </c>
      <c r="AV57" s="2254">
        <f t="shared" si="15"/>
        <v>0</v>
      </c>
      <c r="AW57" s="2254">
        <f t="shared" si="15"/>
        <v>0</v>
      </c>
      <c r="AX57" s="2254">
        <f t="shared" si="15"/>
        <v>0</v>
      </c>
      <c r="AY57" s="2254">
        <f t="shared" si="15"/>
        <v>0</v>
      </c>
    </row>
    <row r="58" spans="1:51">
      <c r="A58" s="2250"/>
      <c r="B58" s="2250"/>
      <c r="AM58" s="2253" t="s">
        <v>3437</v>
      </c>
      <c r="AN58" t="str">
        <f t="shared" ca="1" si="12"/>
        <v>Information Technology System - Security Program</v>
      </c>
      <c r="AP58" s="2254">
        <f t="shared" si="15"/>
        <v>140.79232843018241</v>
      </c>
      <c r="AQ58" s="2254">
        <f t="shared" si="15"/>
        <v>328.37453879214695</v>
      </c>
      <c r="AR58" s="2254">
        <f t="shared" si="15"/>
        <v>452.21579765838698</v>
      </c>
      <c r="AS58" s="2254">
        <f t="shared" si="15"/>
        <v>0</v>
      </c>
      <c r="AT58" s="2254">
        <f t="shared" si="15"/>
        <v>0</v>
      </c>
      <c r="AU58" s="2254">
        <f t="shared" si="15"/>
        <v>0</v>
      </c>
      <c r="AV58" s="2254">
        <f t="shared" si="15"/>
        <v>0</v>
      </c>
      <c r="AW58" s="2254">
        <f t="shared" si="15"/>
        <v>0</v>
      </c>
      <c r="AX58" s="2254">
        <f t="shared" si="15"/>
        <v>0</v>
      </c>
      <c r="AY58" s="2254">
        <f t="shared" si="15"/>
        <v>0</v>
      </c>
    </row>
    <row r="59" spans="1:51">
      <c r="A59" s="2250"/>
      <c r="B59" s="2250"/>
      <c r="AM59" s="2253" t="s">
        <v>3438</v>
      </c>
      <c r="AN59" t="str">
        <f t="shared" ca="1" si="12"/>
        <v>Diemer Water Treatment Plant - Improvements Program</v>
      </c>
      <c r="AP59" s="2254">
        <f t="shared" si="15"/>
        <v>9072.37459695693</v>
      </c>
      <c r="AQ59" s="2254">
        <f t="shared" si="15"/>
        <v>3562.8693861935203</v>
      </c>
      <c r="AR59" s="2254">
        <f t="shared" si="15"/>
        <v>13125.367895693791</v>
      </c>
      <c r="AS59" s="2254">
        <f t="shared" si="15"/>
        <v>15945.729488616818</v>
      </c>
      <c r="AT59" s="2254">
        <f t="shared" si="15"/>
        <v>23813.48992790929</v>
      </c>
      <c r="AU59" s="2254">
        <f t="shared" si="15"/>
        <v>35731.057791880798</v>
      </c>
      <c r="AV59" s="2254">
        <f t="shared" si="15"/>
        <v>33383.149290143403</v>
      </c>
      <c r="AW59" s="2254">
        <f t="shared" si="15"/>
        <v>20182.597679167451</v>
      </c>
      <c r="AX59" s="2254">
        <f t="shared" si="15"/>
        <v>1445.4450076732689</v>
      </c>
      <c r="AY59" s="2254">
        <f t="shared" si="15"/>
        <v>0</v>
      </c>
    </row>
    <row r="60" spans="1:51">
      <c r="A60" s="2250"/>
      <c r="B60" s="2250"/>
      <c r="AM60" s="2253" t="s">
        <v>3439</v>
      </c>
      <c r="AN60" t="str">
        <f t="shared" ca="1" si="12"/>
        <v>Mills Water Treatment Plant - Improvements Program</v>
      </c>
      <c r="AP60" s="2254">
        <f t="shared" si="15"/>
        <v>412.89822572480148</v>
      </c>
      <c r="AQ60" s="2254">
        <f t="shared" si="15"/>
        <v>278.83453983075174</v>
      </c>
      <c r="AR60" s="2254">
        <f t="shared" si="15"/>
        <v>0</v>
      </c>
      <c r="AS60" s="2254">
        <f t="shared" si="15"/>
        <v>347.06081844889093</v>
      </c>
      <c r="AT60" s="2254">
        <f t="shared" si="15"/>
        <v>370.46194490784649</v>
      </c>
      <c r="AU60" s="2254">
        <f t="shared" si="15"/>
        <v>0</v>
      </c>
      <c r="AV60" s="2254">
        <f t="shared" si="15"/>
        <v>0</v>
      </c>
      <c r="AW60" s="2254">
        <f t="shared" si="15"/>
        <v>0</v>
      </c>
      <c r="AX60" s="2254">
        <f t="shared" si="15"/>
        <v>0</v>
      </c>
      <c r="AY60" s="2254">
        <f t="shared" si="15"/>
        <v>0</v>
      </c>
    </row>
    <row r="61" spans="1:51">
      <c r="A61" s="2250"/>
      <c r="B61" s="2250"/>
      <c r="AM61" s="2253" t="s">
        <v>3440</v>
      </c>
      <c r="AN61" t="str">
        <f t="shared" ca="1" si="12"/>
        <v>CRA - Electrical/Power Systems Reliability Program</v>
      </c>
      <c r="AP61" s="2254">
        <f t="shared" si="15"/>
        <v>475.52907756198942</v>
      </c>
      <c r="AQ61" s="2254">
        <f t="shared" si="15"/>
        <v>874.87657126867498</v>
      </c>
      <c r="AR61" s="2254">
        <f t="shared" si="15"/>
        <v>875.8756581187223</v>
      </c>
      <c r="AS61" s="2254">
        <f t="shared" si="15"/>
        <v>3972.3018678871972</v>
      </c>
      <c r="AT61" s="2254">
        <f t="shared" si="15"/>
        <v>1419.1252937198658</v>
      </c>
      <c r="AU61" s="2254">
        <f t="shared" si="15"/>
        <v>0</v>
      </c>
      <c r="AV61" s="2254">
        <f t="shared" si="15"/>
        <v>0</v>
      </c>
      <c r="AW61" s="2254">
        <f t="shared" si="15"/>
        <v>0</v>
      </c>
      <c r="AX61" s="2254">
        <f t="shared" si="15"/>
        <v>0</v>
      </c>
      <c r="AY61" s="2254">
        <f t="shared" si="15"/>
        <v>0</v>
      </c>
    </row>
    <row r="62" spans="1:51">
      <c r="A62" s="2250"/>
      <c r="B62" s="2250"/>
      <c r="AM62" s="2253" t="s">
        <v>3441</v>
      </c>
      <c r="AN62" t="str">
        <f t="shared" ca="1" si="12"/>
        <v>CRA - Discharge Containment Program</v>
      </c>
      <c r="AP62" s="2254">
        <f t="shared" si="15"/>
        <v>620.9726539612634</v>
      </c>
      <c r="AQ62" s="2254">
        <f t="shared" si="15"/>
        <v>2435.9419363800112</v>
      </c>
      <c r="AR62" s="2254">
        <f t="shared" si="15"/>
        <v>362.98464309308599</v>
      </c>
      <c r="AS62" s="2254">
        <f t="shared" si="15"/>
        <v>0</v>
      </c>
      <c r="AT62" s="2254">
        <f t="shared" si="15"/>
        <v>0</v>
      </c>
      <c r="AU62" s="2254">
        <f t="shared" si="15"/>
        <v>0</v>
      </c>
      <c r="AV62" s="2254">
        <f t="shared" si="15"/>
        <v>0</v>
      </c>
      <c r="AW62" s="2254">
        <f t="shared" si="15"/>
        <v>0</v>
      </c>
      <c r="AX62" s="2254">
        <f t="shared" si="15"/>
        <v>0</v>
      </c>
      <c r="AY62" s="2254">
        <f t="shared" si="15"/>
        <v>0</v>
      </c>
    </row>
    <row r="63" spans="1:51">
      <c r="A63" s="2250"/>
      <c r="B63" s="2250"/>
      <c r="AM63" s="2253" t="s">
        <v>3442</v>
      </c>
      <c r="AN63" t="str">
        <f t="shared" ca="1" si="12"/>
        <v>Skinner Water Treatment Plant - Oxidation Retrofit Program</v>
      </c>
      <c r="AP63" s="2254">
        <f t="shared" si="15"/>
        <v>2028.3850766273654</v>
      </c>
      <c r="AQ63" s="2254">
        <f t="shared" si="15"/>
        <v>688.92865050414332</v>
      </c>
      <c r="AR63" s="2254">
        <f t="shared" si="15"/>
        <v>138.23012877196936</v>
      </c>
      <c r="AS63" s="2254">
        <f t="shared" si="15"/>
        <v>4546.7062888433447</v>
      </c>
      <c r="AT63" s="2254">
        <f t="shared" si="15"/>
        <v>0</v>
      </c>
      <c r="AU63" s="2254">
        <f t="shared" si="15"/>
        <v>0</v>
      </c>
      <c r="AV63" s="2254">
        <f t="shared" si="15"/>
        <v>0</v>
      </c>
      <c r="AW63" s="2254">
        <f t="shared" si="15"/>
        <v>0</v>
      </c>
      <c r="AX63" s="2254">
        <f t="shared" si="15"/>
        <v>0</v>
      </c>
      <c r="AY63" s="2254">
        <f t="shared" si="15"/>
        <v>0</v>
      </c>
    </row>
    <row r="64" spans="1:51">
      <c r="A64" s="2250"/>
      <c r="B64" s="2250"/>
      <c r="AM64" s="2253" t="s">
        <v>3443</v>
      </c>
      <c r="AN64" t="str">
        <f t="shared" ca="1" si="12"/>
        <v>Diemer Water Treatment Plant - Oxidation Retrofit Program</v>
      </c>
      <c r="AP64" s="2254">
        <f t="shared" si="15"/>
        <v>34013.673767325214</v>
      </c>
      <c r="AQ64" s="2254">
        <f t="shared" si="15"/>
        <v>10616.916978383788</v>
      </c>
      <c r="AR64" s="2254">
        <f t="shared" si="15"/>
        <v>86.055730036971028</v>
      </c>
      <c r="AS64" s="2254">
        <f t="shared" si="15"/>
        <v>0</v>
      </c>
      <c r="AT64" s="2254">
        <f t="shared" si="15"/>
        <v>0</v>
      </c>
      <c r="AU64" s="2254">
        <f t="shared" si="15"/>
        <v>0</v>
      </c>
      <c r="AV64" s="2254">
        <f t="shared" si="15"/>
        <v>0</v>
      </c>
      <c r="AW64" s="2254">
        <f t="shared" si="15"/>
        <v>0</v>
      </c>
      <c r="AX64" s="2254">
        <f t="shared" si="15"/>
        <v>0</v>
      </c>
      <c r="AY64" s="2254">
        <f t="shared" si="15"/>
        <v>0</v>
      </c>
    </row>
    <row r="65" spans="1:51">
      <c r="A65" s="2250"/>
      <c r="B65" s="2250"/>
      <c r="AM65" s="2253" t="s">
        <v>3444</v>
      </c>
      <c r="AN65" t="str">
        <f t="shared" ca="1" si="12"/>
        <v>Power Reliability and Energy Conservation Program</v>
      </c>
      <c r="AP65" s="2254">
        <f t="shared" si="15"/>
        <v>22.210113859539916</v>
      </c>
      <c r="AQ65" s="2254">
        <f t="shared" si="15"/>
        <v>178.81027288284821</v>
      </c>
      <c r="AR65" s="2254">
        <f t="shared" si="15"/>
        <v>0</v>
      </c>
      <c r="AS65" s="2254">
        <f t="shared" si="15"/>
        <v>0</v>
      </c>
      <c r="AT65" s="2254">
        <f t="shared" si="15"/>
        <v>804.9981769721536</v>
      </c>
      <c r="AU65" s="2254">
        <f t="shared" si="15"/>
        <v>22122.253600297023</v>
      </c>
      <c r="AV65" s="2254">
        <f t="shared" si="15"/>
        <v>37915.478873929795</v>
      </c>
      <c r="AW65" s="2254">
        <f t="shared" si="15"/>
        <v>0</v>
      </c>
      <c r="AX65" s="2254">
        <f t="shared" si="15"/>
        <v>0</v>
      </c>
      <c r="AY65" s="2254">
        <f t="shared" si="15"/>
        <v>0</v>
      </c>
    </row>
    <row r="66" spans="1:51">
      <c r="A66" s="2250"/>
      <c r="B66" s="2250"/>
      <c r="AM66" s="2253" t="s">
        <v>3445</v>
      </c>
      <c r="AN66" t="str">
        <f t="shared" ca="1" si="12"/>
        <v>Weymouth Water Treatment Plant - Oxidation Retrofit Program</v>
      </c>
      <c r="AP66" s="2254">
        <f t="shared" si="15"/>
        <v>5743.6108147996874</v>
      </c>
      <c r="AQ66" s="2254">
        <f t="shared" si="15"/>
        <v>32020.591178728297</v>
      </c>
      <c r="AR66" s="2254">
        <f t="shared" si="15"/>
        <v>53949.149695401451</v>
      </c>
      <c r="AS66" s="2254">
        <f t="shared" si="15"/>
        <v>53724.921721226863</v>
      </c>
      <c r="AT66" s="2254">
        <f t="shared" si="15"/>
        <v>42473.709284249169</v>
      </c>
      <c r="AU66" s="2254">
        <f t="shared" si="15"/>
        <v>15278.626509433938</v>
      </c>
      <c r="AV66" s="2254">
        <f t="shared" si="15"/>
        <v>0</v>
      </c>
      <c r="AW66" s="2254">
        <f t="shared" si="15"/>
        <v>0</v>
      </c>
      <c r="AX66" s="2254">
        <f t="shared" si="15"/>
        <v>0</v>
      </c>
      <c r="AY66" s="2254">
        <f t="shared" si="15"/>
        <v>0</v>
      </c>
    </row>
    <row r="67" spans="1:51">
      <c r="A67" s="2250"/>
      <c r="B67" s="2250"/>
      <c r="AM67" s="2253" t="s">
        <v>3446</v>
      </c>
      <c r="AN67" t="str">
        <f t="shared" ca="1" si="12"/>
        <v>LaVerne Shop Facilities Upgrade</v>
      </c>
      <c r="AP67" s="2254">
        <f t="shared" si="15"/>
        <v>6367.8020845848287</v>
      </c>
      <c r="AQ67" s="2254">
        <f t="shared" si="15"/>
        <v>7595.8450915073181</v>
      </c>
      <c r="AR67" s="2254">
        <f t="shared" si="15"/>
        <v>6623.9668499114514</v>
      </c>
      <c r="AS67" s="2254">
        <f t="shared" si="15"/>
        <v>1337.2761078960352</v>
      </c>
      <c r="AT67" s="2254">
        <f t="shared" si="15"/>
        <v>59.781929675893025</v>
      </c>
      <c r="AU67" s="2254">
        <f t="shared" si="15"/>
        <v>0</v>
      </c>
      <c r="AV67" s="2254">
        <f t="shared" si="15"/>
        <v>0</v>
      </c>
      <c r="AW67" s="2254">
        <f t="shared" si="15"/>
        <v>0</v>
      </c>
      <c r="AX67" s="2254">
        <f t="shared" si="15"/>
        <v>0</v>
      </c>
      <c r="AY67" s="2254">
        <f t="shared" si="15"/>
        <v>0</v>
      </c>
    </row>
    <row r="68" spans="1:51">
      <c r="A68" s="2250"/>
      <c r="B68" s="2250"/>
      <c r="AM68" s="2253" t="s">
        <v>3447</v>
      </c>
      <c r="AN68" t="str">
        <f t="shared" ca="1" si="12"/>
        <v>Control System Enhancement Program</v>
      </c>
      <c r="AP68" s="2254">
        <f t="shared" si="15"/>
        <v>52.571729156651323</v>
      </c>
      <c r="AQ68" s="2254">
        <f t="shared" si="15"/>
        <v>0</v>
      </c>
      <c r="AR68" s="2254">
        <f t="shared" si="15"/>
        <v>0</v>
      </c>
      <c r="AS68" s="2254">
        <f t="shared" si="15"/>
        <v>0</v>
      </c>
      <c r="AT68" s="2254">
        <f t="shared" si="15"/>
        <v>0</v>
      </c>
      <c r="AU68" s="2254">
        <f t="shared" si="15"/>
        <v>0</v>
      </c>
      <c r="AV68" s="2254">
        <f t="shared" si="15"/>
        <v>0</v>
      </c>
      <c r="AW68" s="2254">
        <f t="shared" si="15"/>
        <v>0</v>
      </c>
      <c r="AX68" s="2254">
        <f t="shared" si="15"/>
        <v>0</v>
      </c>
      <c r="AY68" s="2254">
        <f t="shared" si="15"/>
        <v>0</v>
      </c>
    </row>
    <row r="69" spans="1:51">
      <c r="A69" s="2250"/>
      <c r="B69" s="2250"/>
      <c r="AM69" s="2253" t="s">
        <v>3448</v>
      </c>
      <c r="AN69" t="str">
        <f t="shared" ca="1" si="12"/>
        <v>Distribution System - Control and Equipment</v>
      </c>
      <c r="AP69" s="2254">
        <f t="shared" si="15"/>
        <v>555.48355732216669</v>
      </c>
      <c r="AQ69" s="2254">
        <f t="shared" si="15"/>
        <v>13.059272100936331</v>
      </c>
      <c r="AR69" s="2254">
        <f t="shared" si="15"/>
        <v>0</v>
      </c>
      <c r="AS69" s="2254">
        <f t="shared" si="15"/>
        <v>0</v>
      </c>
      <c r="AT69" s="2254">
        <f t="shared" si="15"/>
        <v>0</v>
      </c>
      <c r="AU69" s="2254">
        <f t="shared" si="15"/>
        <v>0</v>
      </c>
      <c r="AV69" s="2254">
        <f t="shared" si="15"/>
        <v>0</v>
      </c>
      <c r="AW69" s="2254">
        <f t="shared" si="15"/>
        <v>0</v>
      </c>
      <c r="AX69" s="2254">
        <f t="shared" si="15"/>
        <v>0</v>
      </c>
      <c r="AY69" s="2254">
        <f t="shared" si="15"/>
        <v>0</v>
      </c>
    </row>
    <row r="70" spans="1:51">
      <c r="A70" s="2250"/>
      <c r="B70" s="2250"/>
      <c r="AM70" s="2253" t="s">
        <v>3449</v>
      </c>
      <c r="AN70" t="str">
        <f t="shared" ca="1" si="12"/>
        <v>Skinner Water Treatment Plant - Expansion No 4</v>
      </c>
      <c r="AP70" s="2254">
        <f t="shared" ref="AP70:AY85" si="16">SUMIF($AE$169:$AE$713,$AM70,AP$169:AP$713)</f>
        <v>64.324869808854018</v>
      </c>
      <c r="AQ70" s="2254">
        <f t="shared" si="16"/>
        <v>0</v>
      </c>
      <c r="AR70" s="2254">
        <f t="shared" si="16"/>
        <v>0</v>
      </c>
      <c r="AS70" s="2254">
        <f t="shared" si="16"/>
        <v>0</v>
      </c>
      <c r="AT70" s="2254">
        <f t="shared" si="16"/>
        <v>0</v>
      </c>
      <c r="AU70" s="2254">
        <f t="shared" si="16"/>
        <v>0</v>
      </c>
      <c r="AV70" s="2254">
        <f t="shared" si="16"/>
        <v>0</v>
      </c>
      <c r="AW70" s="2254">
        <f t="shared" si="16"/>
        <v>0</v>
      </c>
      <c r="AX70" s="2254">
        <f t="shared" si="16"/>
        <v>0</v>
      </c>
      <c r="AY70" s="2254">
        <f t="shared" si="16"/>
        <v>0</v>
      </c>
    </row>
    <row r="71" spans="1:51">
      <c r="A71" s="2250"/>
      <c r="B71" s="2250"/>
      <c r="AM71" s="2253" t="s">
        <v>3450</v>
      </c>
      <c r="AN71" t="str">
        <f t="shared" ca="1" si="12"/>
        <v>Information Technology System - Business, Finance and HR</v>
      </c>
      <c r="AP71" s="2254">
        <f t="shared" si="16"/>
        <v>570.82330525739644</v>
      </c>
      <c r="AQ71" s="2254">
        <f t="shared" si="16"/>
        <v>517.24045571208546</v>
      </c>
      <c r="AR71" s="2254">
        <f t="shared" si="16"/>
        <v>0</v>
      </c>
      <c r="AS71" s="2254">
        <f t="shared" si="16"/>
        <v>0</v>
      </c>
      <c r="AT71" s="2254">
        <f t="shared" si="16"/>
        <v>0</v>
      </c>
      <c r="AU71" s="2254">
        <f t="shared" si="16"/>
        <v>0</v>
      </c>
      <c r="AV71" s="2254">
        <f t="shared" si="16"/>
        <v>0</v>
      </c>
      <c r="AW71" s="2254">
        <f t="shared" si="16"/>
        <v>0</v>
      </c>
      <c r="AX71" s="2254">
        <f t="shared" si="16"/>
        <v>0</v>
      </c>
      <c r="AY71" s="2254">
        <f t="shared" si="16"/>
        <v>0</v>
      </c>
    </row>
    <row r="72" spans="1:51">
      <c r="A72" s="2250"/>
      <c r="B72" s="2250"/>
      <c r="AM72" s="2253" t="s">
        <v>3451</v>
      </c>
      <c r="AN72" t="str">
        <f t="shared" ca="1" si="12"/>
        <v>CRA - Real Property Recordation Program</v>
      </c>
      <c r="AP72" s="2254">
        <f t="shared" si="16"/>
        <v>916.47025636181093</v>
      </c>
      <c r="AQ72" s="2254">
        <f t="shared" si="16"/>
        <v>263.61016853688233</v>
      </c>
      <c r="AR72" s="2254">
        <f t="shared" si="16"/>
        <v>0</v>
      </c>
      <c r="AS72" s="2254">
        <f t="shared" si="16"/>
        <v>0</v>
      </c>
      <c r="AT72" s="2254">
        <f t="shared" si="16"/>
        <v>0</v>
      </c>
      <c r="AU72" s="2254">
        <f t="shared" si="16"/>
        <v>0</v>
      </c>
      <c r="AV72" s="2254">
        <f t="shared" si="16"/>
        <v>0</v>
      </c>
      <c r="AW72" s="2254">
        <f t="shared" si="16"/>
        <v>0</v>
      </c>
      <c r="AX72" s="2254">
        <f t="shared" si="16"/>
        <v>0</v>
      </c>
      <c r="AY72" s="2254">
        <f t="shared" si="16"/>
        <v>0</v>
      </c>
    </row>
    <row r="73" spans="1:51">
      <c r="A73" s="2250"/>
      <c r="B73" s="2250"/>
      <c r="AM73" s="2253" t="s">
        <v>3452</v>
      </c>
      <c r="AN73" t="str">
        <f t="shared" ca="1" si="12"/>
        <v>All Water Treatment Plants - Install Roofs for Chemical Tank Farms</v>
      </c>
      <c r="AP73" s="2254">
        <f t="shared" si="16"/>
        <v>1.1767463834352772</v>
      </c>
      <c r="AQ73" s="2254">
        <f t="shared" si="16"/>
        <v>0</v>
      </c>
      <c r="AR73" s="2254">
        <f t="shared" si="16"/>
        <v>1.3566669250656768E-15</v>
      </c>
      <c r="AS73" s="2254">
        <f t="shared" si="16"/>
        <v>0</v>
      </c>
      <c r="AT73" s="2254">
        <f t="shared" si="16"/>
        <v>542.4049278619209</v>
      </c>
      <c r="AU73" s="2254">
        <f t="shared" si="16"/>
        <v>0</v>
      </c>
      <c r="AV73" s="2254">
        <f t="shared" si="16"/>
        <v>0</v>
      </c>
      <c r="AW73" s="2254">
        <f t="shared" si="16"/>
        <v>0</v>
      </c>
      <c r="AX73" s="2254">
        <f t="shared" si="16"/>
        <v>0</v>
      </c>
      <c r="AY73" s="2254">
        <f t="shared" si="16"/>
        <v>0</v>
      </c>
    </row>
    <row r="74" spans="1:51">
      <c r="A74" s="2250"/>
      <c r="B74" s="2250"/>
      <c r="AM74" s="2253" t="s">
        <v>3453</v>
      </c>
      <c r="AN74" t="str">
        <f t="shared" ca="1" si="12"/>
        <v>Reservoir Cover and Replacement Program</v>
      </c>
      <c r="AP74" s="2254">
        <f t="shared" si="16"/>
        <v>719.63347343477449</v>
      </c>
      <c r="AQ74" s="2254">
        <f t="shared" si="16"/>
        <v>3036.9785177402414</v>
      </c>
      <c r="AR74" s="2254">
        <f t="shared" si="16"/>
        <v>3692.1801859299103</v>
      </c>
      <c r="AS74" s="2254">
        <f t="shared" si="16"/>
        <v>729.92546239379101</v>
      </c>
      <c r="AT74" s="2254">
        <f t="shared" si="16"/>
        <v>2096.4543382730162</v>
      </c>
      <c r="AU74" s="2254">
        <f t="shared" si="16"/>
        <v>2189.7095664024091</v>
      </c>
      <c r="AV74" s="2254">
        <f t="shared" si="16"/>
        <v>0</v>
      </c>
      <c r="AW74" s="2254">
        <f t="shared" si="16"/>
        <v>0</v>
      </c>
      <c r="AX74" s="2254">
        <f t="shared" si="16"/>
        <v>0</v>
      </c>
      <c r="AY74" s="2254">
        <f t="shared" si="16"/>
        <v>0</v>
      </c>
    </row>
    <row r="75" spans="1:51">
      <c r="A75" s="2250"/>
      <c r="B75" s="2250"/>
      <c r="AM75" s="2253" t="s">
        <v>3454</v>
      </c>
      <c r="AN75" t="str">
        <f t="shared" ca="1" si="12"/>
        <v>Dam Rehabilitation &amp; Safety Improvements</v>
      </c>
      <c r="AP75" s="2254">
        <f t="shared" si="16"/>
        <v>436.84583478291307</v>
      </c>
      <c r="AQ75" s="2254">
        <f t="shared" si="16"/>
        <v>599.45740801657143</v>
      </c>
      <c r="AR75" s="2254">
        <f t="shared" si="16"/>
        <v>557.87743532049797</v>
      </c>
      <c r="AS75" s="2254">
        <f t="shared" si="16"/>
        <v>0</v>
      </c>
      <c r="AT75" s="2254">
        <f t="shared" si="16"/>
        <v>0</v>
      </c>
      <c r="AU75" s="2254">
        <f t="shared" si="16"/>
        <v>1246.7016243564665</v>
      </c>
      <c r="AV75" s="2254">
        <f t="shared" si="16"/>
        <v>1667.0157843652694</v>
      </c>
      <c r="AW75" s="2254">
        <f t="shared" si="16"/>
        <v>0</v>
      </c>
      <c r="AX75" s="2254">
        <f t="shared" si="16"/>
        <v>0</v>
      </c>
      <c r="AY75" s="2254">
        <f t="shared" si="16"/>
        <v>0</v>
      </c>
    </row>
    <row r="76" spans="1:51">
      <c r="A76" s="2250"/>
      <c r="B76" s="2250"/>
      <c r="AM76" s="2253" t="s">
        <v>3455</v>
      </c>
      <c r="AN76" t="str">
        <f t="shared" ca="1" si="12"/>
        <v>Mills Water Treatment  Plant - Capacity Upgrade</v>
      </c>
      <c r="AP76" s="2254">
        <f t="shared" si="16"/>
        <v>10.995954616073973</v>
      </c>
      <c r="AQ76" s="2254">
        <f t="shared" si="16"/>
        <v>0</v>
      </c>
      <c r="AR76" s="2254">
        <f t="shared" si="16"/>
        <v>0</v>
      </c>
      <c r="AS76" s="2254">
        <f t="shared" si="16"/>
        <v>0</v>
      </c>
      <c r="AT76" s="2254">
        <f t="shared" si="16"/>
        <v>113.16993581564533</v>
      </c>
      <c r="AU76" s="2254">
        <f t="shared" si="16"/>
        <v>5232.7811008091194</v>
      </c>
      <c r="AV76" s="2254">
        <f t="shared" si="16"/>
        <v>8381.0708291600877</v>
      </c>
      <c r="AW76" s="2254">
        <f t="shared" si="16"/>
        <v>47423.009441174545</v>
      </c>
      <c r="AX76" s="2254">
        <f t="shared" si="16"/>
        <v>109185.06118007313</v>
      </c>
      <c r="AY76" s="2254">
        <f t="shared" si="16"/>
        <v>119217.13721971794</v>
      </c>
    </row>
    <row r="77" spans="1:51">
      <c r="A77" s="2250"/>
      <c r="B77" s="2250"/>
      <c r="AM77" s="2253" t="s">
        <v>3456</v>
      </c>
      <c r="AN77" t="str">
        <f t="shared" ca="1" si="12"/>
        <v>Perris Valley Pipeline</v>
      </c>
      <c r="AP77" s="2254">
        <f t="shared" si="16"/>
        <v>1296.5035338566511</v>
      </c>
      <c r="AQ77" s="2254">
        <f t="shared" si="16"/>
        <v>116.60064375836011</v>
      </c>
      <c r="AR77" s="2254">
        <f t="shared" si="16"/>
        <v>0</v>
      </c>
      <c r="AS77" s="2254">
        <f t="shared" si="16"/>
        <v>0</v>
      </c>
      <c r="AT77" s="2254">
        <f t="shared" si="16"/>
        <v>0</v>
      </c>
      <c r="AU77" s="2254">
        <f t="shared" si="16"/>
        <v>0</v>
      </c>
      <c r="AV77" s="2254">
        <f t="shared" si="16"/>
        <v>5956.983394315198</v>
      </c>
      <c r="AW77" s="2254">
        <f t="shared" si="16"/>
        <v>11851.166762700534</v>
      </c>
      <c r="AX77" s="2254">
        <f t="shared" si="16"/>
        <v>5168.0789820263199</v>
      </c>
      <c r="AY77" s="2254">
        <f t="shared" si="16"/>
        <v>0</v>
      </c>
    </row>
    <row r="78" spans="1:51">
      <c r="A78" s="2250"/>
      <c r="B78" s="2250"/>
      <c r="AM78" s="2253" t="s">
        <v>3457</v>
      </c>
      <c r="AN78" t="str">
        <f t="shared" ca="1" si="12"/>
        <v>Capital Program for Projects Costing Less Than $250,000 for FY2005/06</v>
      </c>
      <c r="AP78" s="2254">
        <f t="shared" si="16"/>
        <v>44.330541918838215</v>
      </c>
      <c r="AQ78" s="2254">
        <f t="shared" si="16"/>
        <v>19.715131769695347</v>
      </c>
      <c r="AR78" s="2254">
        <f t="shared" si="16"/>
        <v>17.880063454046631</v>
      </c>
      <c r="AS78" s="2254">
        <f t="shared" si="16"/>
        <v>0</v>
      </c>
      <c r="AT78" s="2254">
        <f t="shared" si="16"/>
        <v>0</v>
      </c>
      <c r="AU78" s="2254">
        <f t="shared" si="16"/>
        <v>0</v>
      </c>
      <c r="AV78" s="2254">
        <f t="shared" si="16"/>
        <v>0</v>
      </c>
      <c r="AW78" s="2254">
        <f t="shared" si="16"/>
        <v>0</v>
      </c>
      <c r="AX78" s="2254">
        <f t="shared" si="16"/>
        <v>0</v>
      </c>
      <c r="AY78" s="2254">
        <f t="shared" si="16"/>
        <v>0</v>
      </c>
    </row>
    <row r="79" spans="1:51">
      <c r="A79" s="2250"/>
      <c r="B79" s="2250"/>
      <c r="AM79" s="2253" t="s">
        <v>3458</v>
      </c>
      <c r="AN79" t="str">
        <f t="shared" ca="1" si="12"/>
        <v>Pilot Plant Testing and Equipment Storage Facility</v>
      </c>
      <c r="AP79" s="2254">
        <f t="shared" si="16"/>
        <v>0</v>
      </c>
      <c r="AQ79" s="2254">
        <f t="shared" si="16"/>
        <v>0</v>
      </c>
      <c r="AR79" s="2254">
        <f t="shared" si="16"/>
        <v>0</v>
      </c>
      <c r="AS79" s="2254">
        <f t="shared" si="16"/>
        <v>0</v>
      </c>
      <c r="AT79" s="2254">
        <f t="shared" si="16"/>
        <v>0</v>
      </c>
      <c r="AU79" s="2254">
        <f t="shared" si="16"/>
        <v>3032.8285351467571</v>
      </c>
      <c r="AV79" s="2254">
        <f t="shared" si="16"/>
        <v>3599.6833203004767</v>
      </c>
      <c r="AW79" s="2254">
        <f t="shared" si="16"/>
        <v>0</v>
      </c>
      <c r="AX79" s="2254">
        <f t="shared" si="16"/>
        <v>0</v>
      </c>
      <c r="AY79" s="2254">
        <f t="shared" si="16"/>
        <v>0</v>
      </c>
    </row>
    <row r="80" spans="1:51">
      <c r="A80" s="2250"/>
      <c r="B80" s="2250"/>
      <c r="AM80" s="2253" t="s">
        <v>3459</v>
      </c>
      <c r="AN80" t="str">
        <f t="shared" ca="1" si="12"/>
        <v>Capital Program for Projects Costing Less Than $250,000 for FY2006/07</v>
      </c>
      <c r="AP80" s="2254">
        <f t="shared" si="16"/>
        <v>151.00924819741056</v>
      </c>
      <c r="AQ80" s="2254">
        <f t="shared" si="16"/>
        <v>42.138822763139473</v>
      </c>
      <c r="AR80" s="2254">
        <f t="shared" si="16"/>
        <v>0</v>
      </c>
      <c r="AS80" s="2254">
        <f t="shared" si="16"/>
        <v>0</v>
      </c>
      <c r="AT80" s="2254">
        <f t="shared" si="16"/>
        <v>0</v>
      </c>
      <c r="AU80" s="2254">
        <f t="shared" si="16"/>
        <v>0</v>
      </c>
      <c r="AV80" s="2254">
        <f t="shared" si="16"/>
        <v>0</v>
      </c>
      <c r="AW80" s="2254">
        <f t="shared" si="16"/>
        <v>0</v>
      </c>
      <c r="AX80" s="2254">
        <f t="shared" si="16"/>
        <v>0</v>
      </c>
      <c r="AY80" s="2254">
        <f t="shared" si="16"/>
        <v>0</v>
      </c>
    </row>
    <row r="81" spans="1:51">
      <c r="A81" s="2250"/>
      <c r="B81" s="2250"/>
      <c r="AM81" s="2253" t="s">
        <v>3460</v>
      </c>
      <c r="AN81" t="str">
        <f t="shared" ca="1" si="12"/>
        <v>Mills Water Treatment Plant - Ozone System Reliability</v>
      </c>
      <c r="AP81" s="2254">
        <f t="shared" si="16"/>
        <v>282.50723280320091</v>
      </c>
      <c r="AQ81" s="2254">
        <f t="shared" si="16"/>
        <v>1459.7571397306851</v>
      </c>
      <c r="AR81" s="2254">
        <f t="shared" si="16"/>
        <v>322.01099460226067</v>
      </c>
      <c r="AS81" s="2254">
        <f t="shared" si="16"/>
        <v>0</v>
      </c>
      <c r="AT81" s="2254">
        <f t="shared" si="16"/>
        <v>0</v>
      </c>
      <c r="AU81" s="2254">
        <f t="shared" si="16"/>
        <v>0</v>
      </c>
      <c r="AV81" s="2254">
        <f t="shared" si="16"/>
        <v>0</v>
      </c>
      <c r="AW81" s="2254">
        <f t="shared" si="16"/>
        <v>0</v>
      </c>
      <c r="AX81" s="2254">
        <f t="shared" si="16"/>
        <v>0</v>
      </c>
      <c r="AY81" s="2254">
        <f t="shared" si="16"/>
        <v>0</v>
      </c>
    </row>
    <row r="82" spans="1:51">
      <c r="A82" s="2250"/>
      <c r="B82" s="2250"/>
      <c r="AM82" s="2253" t="s">
        <v>3461</v>
      </c>
      <c r="AN82" t="str">
        <f t="shared" ca="1" si="12"/>
        <v>Skinner Water Treatment Plant - Improvements Program FY2007/08 through FY2011/12</v>
      </c>
      <c r="AP82" s="2254">
        <f t="shared" si="16"/>
        <v>274.08531795162224</v>
      </c>
      <c r="AQ82" s="2254">
        <f t="shared" si="16"/>
        <v>831.13199396945265</v>
      </c>
      <c r="AR82" s="2254">
        <f t="shared" si="16"/>
        <v>820.44530774932969</v>
      </c>
      <c r="AS82" s="2254">
        <f t="shared" si="16"/>
        <v>1901.294259622905</v>
      </c>
      <c r="AT82" s="2254">
        <f t="shared" si="16"/>
        <v>13793.448804751717</v>
      </c>
      <c r="AU82" s="2254">
        <f t="shared" si="16"/>
        <v>10159.092571773233</v>
      </c>
      <c r="AV82" s="2254">
        <f t="shared" si="16"/>
        <v>4449.9354537004465</v>
      </c>
      <c r="AW82" s="2254">
        <f t="shared" si="16"/>
        <v>1725.8805302938606</v>
      </c>
      <c r="AX82" s="2254">
        <f t="shared" si="16"/>
        <v>0</v>
      </c>
      <c r="AY82" s="2254">
        <f t="shared" si="16"/>
        <v>0</v>
      </c>
    </row>
    <row r="83" spans="1:51">
      <c r="A83" s="2250"/>
      <c r="B83" s="2250"/>
      <c r="AM83" s="2253" t="s">
        <v>3462</v>
      </c>
      <c r="AN83" t="str">
        <f t="shared" ca="1" si="12"/>
        <v>Diemer Water Treatment Plant - Improvements Program FY2007/08 through FY2011/12</v>
      </c>
      <c r="AP83" s="2254">
        <f t="shared" si="16"/>
        <v>8919.0359969413712</v>
      </c>
      <c r="AQ83" s="2254">
        <f t="shared" si="16"/>
        <v>4270.6663536175265</v>
      </c>
      <c r="AR83" s="2254">
        <f t="shared" si="16"/>
        <v>10882.067567322445</v>
      </c>
      <c r="AS83" s="2254">
        <f t="shared" si="16"/>
        <v>15025.795874859592</v>
      </c>
      <c r="AT83" s="2254">
        <f t="shared" si="16"/>
        <v>12817.051467069148</v>
      </c>
      <c r="AU83" s="2254">
        <f t="shared" si="16"/>
        <v>12427.676779768344</v>
      </c>
      <c r="AV83" s="2254">
        <f t="shared" si="16"/>
        <v>368.5618078475888</v>
      </c>
      <c r="AW83" s="2254">
        <f t="shared" si="16"/>
        <v>0</v>
      </c>
      <c r="AX83" s="2254">
        <f t="shared" si="16"/>
        <v>0</v>
      </c>
      <c r="AY83" s="2254">
        <f t="shared" si="16"/>
        <v>0</v>
      </c>
    </row>
    <row r="84" spans="1:51">
      <c r="A84" s="2250"/>
      <c r="B84" s="2250"/>
      <c r="AM84" s="2253" t="s">
        <v>3463</v>
      </c>
      <c r="AN84" t="str">
        <f t="shared" ca="1" si="12"/>
        <v>CRA - Reliability Program FY2007/08 through FY2011/12</v>
      </c>
      <c r="AP84" s="2254">
        <f t="shared" si="16"/>
        <v>8278.1060510450316</v>
      </c>
      <c r="AQ84" s="2254">
        <f t="shared" si="16"/>
        <v>13163.634993762618</v>
      </c>
      <c r="AR84" s="2254">
        <f t="shared" si="16"/>
        <v>11077.431856650184</v>
      </c>
      <c r="AS84" s="2254">
        <f t="shared" si="16"/>
        <v>6419.1403966473472</v>
      </c>
      <c r="AT84" s="2254">
        <f t="shared" si="16"/>
        <v>0</v>
      </c>
      <c r="AU84" s="2254">
        <f t="shared" si="16"/>
        <v>0</v>
      </c>
      <c r="AV84" s="2254">
        <f t="shared" si="16"/>
        <v>0</v>
      </c>
      <c r="AW84" s="2254">
        <f t="shared" si="16"/>
        <v>0</v>
      </c>
      <c r="AX84" s="2254">
        <f t="shared" si="16"/>
        <v>0</v>
      </c>
      <c r="AY84" s="2254">
        <f t="shared" si="16"/>
        <v>0</v>
      </c>
    </row>
    <row r="85" spans="1:51">
      <c r="A85" s="2250"/>
      <c r="B85" s="2250"/>
      <c r="AM85" s="2253" t="s">
        <v>3464</v>
      </c>
      <c r="AN85" t="str">
        <f t="shared" ca="1" si="12"/>
        <v>Weymouth Water Treatment Plant - Improvements Program FY2007/08 through FY2011/12</v>
      </c>
      <c r="AP85" s="2254">
        <f t="shared" si="16"/>
        <v>1853.9569137042654</v>
      </c>
      <c r="AQ85" s="2254">
        <f t="shared" si="16"/>
        <v>4274.7415231214727</v>
      </c>
      <c r="AR85" s="2254">
        <f t="shared" si="16"/>
        <v>11481.55242504377</v>
      </c>
      <c r="AS85" s="2254">
        <f t="shared" si="16"/>
        <v>16204.352871652782</v>
      </c>
      <c r="AT85" s="2254">
        <f t="shared" si="16"/>
        <v>18882.006619554162</v>
      </c>
      <c r="AU85" s="2254">
        <f t="shared" si="16"/>
        <v>23208.625990273467</v>
      </c>
      <c r="AV85" s="2254">
        <f t="shared" si="16"/>
        <v>19700.656662853602</v>
      </c>
      <c r="AW85" s="2254">
        <f t="shared" si="16"/>
        <v>18837.112046064249</v>
      </c>
      <c r="AX85" s="2254">
        <f t="shared" si="16"/>
        <v>7734.6730872511243</v>
      </c>
      <c r="AY85" s="2254">
        <f t="shared" si="16"/>
        <v>0</v>
      </c>
    </row>
    <row r="86" spans="1:51">
      <c r="A86" s="2250"/>
      <c r="B86" s="2250"/>
      <c r="AM86" s="2253" t="s">
        <v>3465</v>
      </c>
      <c r="AN86" t="str">
        <f t="shared" ref="AN86:AN112" ca="1" si="17">OFFSET($AF$168,MATCH(AM86,$AE$169:$AE$713,0),0)</f>
        <v>Conveyance and Distribution System - Rehabilitation FY2007/08 through FY2011/12</v>
      </c>
      <c r="AP86" s="2254">
        <f t="shared" ref="AP86:AY101" si="18">SUMIF($AE$169:$AE$713,$AM86,AP$169:AP$713)</f>
        <v>9140.9294471842422</v>
      </c>
      <c r="AQ86" s="2254">
        <f t="shared" si="18"/>
        <v>9977.188848699654</v>
      </c>
      <c r="AR86" s="2254">
        <f t="shared" si="18"/>
        <v>8743.084431072999</v>
      </c>
      <c r="AS86" s="2254">
        <f t="shared" si="18"/>
        <v>6133.4514902029678</v>
      </c>
      <c r="AT86" s="2254">
        <f t="shared" si="18"/>
        <v>1147.3847874271291</v>
      </c>
      <c r="AU86" s="2254">
        <f t="shared" si="18"/>
        <v>9063.4761156725708</v>
      </c>
      <c r="AV86" s="2254">
        <f t="shared" si="18"/>
        <v>15948.653803721239</v>
      </c>
      <c r="AW86" s="2254">
        <f t="shared" si="18"/>
        <v>13505.20103433017</v>
      </c>
      <c r="AX86" s="2254">
        <f t="shared" si="18"/>
        <v>1873.2504816691278</v>
      </c>
      <c r="AY86" s="2254">
        <f t="shared" si="18"/>
        <v>2548.8671533570841</v>
      </c>
    </row>
    <row r="87" spans="1:51">
      <c r="A87" s="2250"/>
      <c r="B87" s="2250"/>
      <c r="AM87" s="2253" t="s">
        <v>3466</v>
      </c>
      <c r="AN87" t="str">
        <f t="shared" ca="1" si="17"/>
        <v>Jensen Water Treatment Plant - Improvements Program FY2007/08 through FY2011/12</v>
      </c>
      <c r="AP87" s="2254">
        <f t="shared" si="18"/>
        <v>3360.5628396563507</v>
      </c>
      <c r="AQ87" s="2254">
        <f t="shared" si="18"/>
        <v>5064.3219879015132</v>
      </c>
      <c r="AR87" s="2254">
        <f t="shared" si="18"/>
        <v>10940.514293790638</v>
      </c>
      <c r="AS87" s="2254">
        <f t="shared" si="18"/>
        <v>3236.286216714373</v>
      </c>
      <c r="AT87" s="2254">
        <f t="shared" si="18"/>
        <v>23012.47855375928</v>
      </c>
      <c r="AU87" s="2254">
        <f t="shared" si="18"/>
        <v>18447.124834696657</v>
      </c>
      <c r="AV87" s="2254">
        <f t="shared" si="18"/>
        <v>2921.6869225379533</v>
      </c>
      <c r="AW87" s="2254">
        <f t="shared" si="18"/>
        <v>0</v>
      </c>
      <c r="AX87" s="2254">
        <f t="shared" si="18"/>
        <v>0</v>
      </c>
      <c r="AY87" s="2254">
        <f t="shared" si="18"/>
        <v>0</v>
      </c>
    </row>
    <row r="88" spans="1:51">
      <c r="A88" s="2250"/>
      <c r="B88" s="2250"/>
      <c r="AM88" s="2253" t="s">
        <v>3467</v>
      </c>
      <c r="AN88" t="str">
        <f t="shared" ca="1" si="17"/>
        <v>Yorba Linda Power Plant Modifications</v>
      </c>
      <c r="AP88" s="2254">
        <f t="shared" si="18"/>
        <v>1082.6805244535699</v>
      </c>
      <c r="AQ88" s="2254">
        <f t="shared" si="18"/>
        <v>2021.6232942250131</v>
      </c>
      <c r="AR88" s="2254">
        <f t="shared" si="18"/>
        <v>9648.5921202866248</v>
      </c>
      <c r="AS88" s="2254">
        <f t="shared" si="18"/>
        <v>1206.4745270694223</v>
      </c>
      <c r="AT88" s="2254">
        <f t="shared" si="18"/>
        <v>0</v>
      </c>
      <c r="AU88" s="2254">
        <f t="shared" si="18"/>
        <v>0</v>
      </c>
      <c r="AV88" s="2254">
        <f t="shared" si="18"/>
        <v>0</v>
      </c>
      <c r="AW88" s="2254">
        <f t="shared" si="18"/>
        <v>0</v>
      </c>
      <c r="AX88" s="2254">
        <f t="shared" si="18"/>
        <v>0</v>
      </c>
      <c r="AY88" s="2254">
        <f t="shared" si="18"/>
        <v>0</v>
      </c>
    </row>
    <row r="89" spans="1:51">
      <c r="A89" s="2250"/>
      <c r="B89" s="2250"/>
      <c r="AM89" s="2253" t="s">
        <v>3468</v>
      </c>
      <c r="AN89" t="str">
        <f t="shared" ca="1" si="17"/>
        <v>Quagga Mussel Control Program</v>
      </c>
      <c r="AP89" s="2254">
        <f t="shared" si="18"/>
        <v>1587.1480539233607</v>
      </c>
      <c r="AQ89" s="2254">
        <f t="shared" si="18"/>
        <v>563.46814660468681</v>
      </c>
      <c r="AR89" s="2254">
        <f t="shared" si="18"/>
        <v>0</v>
      </c>
      <c r="AS89" s="2254">
        <f t="shared" si="18"/>
        <v>833.50928267617132</v>
      </c>
      <c r="AT89" s="2254">
        <f t="shared" si="18"/>
        <v>3368.3234620739399</v>
      </c>
      <c r="AU89" s="2254">
        <f t="shared" si="18"/>
        <v>0</v>
      </c>
      <c r="AV89" s="2254">
        <f t="shared" si="18"/>
        <v>0</v>
      </c>
      <c r="AW89" s="2254">
        <f t="shared" si="18"/>
        <v>0</v>
      </c>
      <c r="AX89" s="2254">
        <f t="shared" si="18"/>
        <v>0</v>
      </c>
      <c r="AY89" s="2254">
        <f t="shared" si="18"/>
        <v>0</v>
      </c>
    </row>
    <row r="90" spans="1:51">
      <c r="A90" s="2250"/>
      <c r="B90" s="2250"/>
      <c r="AM90" s="2253" t="s">
        <v>3469</v>
      </c>
      <c r="AN90" t="str">
        <f t="shared" ca="1" si="17"/>
        <v>Capital Program for Projects Costing Less Than $250,000 for FY2007/08</v>
      </c>
      <c r="AP90" s="2254">
        <f t="shared" si="18"/>
        <v>192.6019605613059</v>
      </c>
      <c r="AQ90" s="2254">
        <f t="shared" si="18"/>
        <v>62.56840844357464</v>
      </c>
      <c r="AR90" s="2254">
        <f t="shared" si="18"/>
        <v>0</v>
      </c>
      <c r="AS90" s="2254">
        <f t="shared" si="18"/>
        <v>0</v>
      </c>
      <c r="AT90" s="2254">
        <f t="shared" si="18"/>
        <v>0</v>
      </c>
      <c r="AU90" s="2254">
        <f t="shared" si="18"/>
        <v>0</v>
      </c>
      <c r="AV90" s="2254">
        <f t="shared" si="18"/>
        <v>0</v>
      </c>
      <c r="AW90" s="2254">
        <f t="shared" si="18"/>
        <v>0</v>
      </c>
      <c r="AX90" s="2254">
        <f t="shared" si="18"/>
        <v>0</v>
      </c>
      <c r="AY90" s="2254">
        <f t="shared" si="18"/>
        <v>0</v>
      </c>
    </row>
    <row r="91" spans="1:51">
      <c r="A91" s="2250"/>
      <c r="B91" s="2250"/>
      <c r="AM91" s="2253" t="s">
        <v>3470</v>
      </c>
      <c r="AN91" t="str">
        <f t="shared" ca="1" si="17"/>
        <v>Riverside Treatment Plant  Land Acquisition</v>
      </c>
      <c r="AP91" s="2254">
        <f t="shared" si="18"/>
        <v>4.8288807750838876</v>
      </c>
      <c r="AQ91" s="2254">
        <f t="shared" si="18"/>
        <v>0</v>
      </c>
      <c r="AR91" s="2254">
        <f t="shared" si="18"/>
        <v>0</v>
      </c>
      <c r="AS91" s="2254">
        <f t="shared" si="18"/>
        <v>0</v>
      </c>
      <c r="AT91" s="2254">
        <f t="shared" si="18"/>
        <v>0</v>
      </c>
      <c r="AU91" s="2254">
        <f t="shared" si="18"/>
        <v>0</v>
      </c>
      <c r="AV91" s="2254">
        <f t="shared" si="18"/>
        <v>0</v>
      </c>
      <c r="AW91" s="2254">
        <f t="shared" si="18"/>
        <v>0</v>
      </c>
      <c r="AX91" s="2254">
        <f t="shared" si="18"/>
        <v>0</v>
      </c>
      <c r="AY91" s="2254">
        <f t="shared" si="18"/>
        <v>0</v>
      </c>
    </row>
    <row r="92" spans="1:51">
      <c r="A92" s="2250"/>
      <c r="B92" s="2250"/>
      <c r="AM92" s="2253" t="s">
        <v>3471</v>
      </c>
      <c r="AN92" t="str">
        <f t="shared" ca="1" si="17"/>
        <v>Mills Water Treatment Plant - Improvements Program FY2007/08 through FY2011/12</v>
      </c>
      <c r="AP92" s="2254">
        <f t="shared" si="18"/>
        <v>3854.572858602151</v>
      </c>
      <c r="AQ92" s="2254">
        <f t="shared" si="18"/>
        <v>1029.5641172955409</v>
      </c>
      <c r="AR92" s="2254">
        <f t="shared" si="18"/>
        <v>224.72439711319112</v>
      </c>
      <c r="AS92" s="2254">
        <f t="shared" si="18"/>
        <v>281.38832581283276</v>
      </c>
      <c r="AT92" s="2254">
        <f t="shared" si="18"/>
        <v>1710.8355251389228</v>
      </c>
      <c r="AU92" s="2254">
        <f t="shared" si="18"/>
        <v>6526.266884910905</v>
      </c>
      <c r="AV92" s="2254">
        <f t="shared" si="18"/>
        <v>6598.4670942951334</v>
      </c>
      <c r="AW92" s="2254">
        <f t="shared" si="18"/>
        <v>7683.8295243605298</v>
      </c>
      <c r="AX92" s="2254">
        <f t="shared" si="18"/>
        <v>0</v>
      </c>
      <c r="AY92" s="2254">
        <f t="shared" si="18"/>
        <v>0</v>
      </c>
    </row>
    <row r="93" spans="1:51">
      <c r="A93" s="2250"/>
      <c r="B93" s="2250"/>
      <c r="AM93" s="2253" t="s">
        <v>3472</v>
      </c>
      <c r="AN93" t="str">
        <f t="shared" ca="1" si="17"/>
        <v>Capital Program for Projects Costing Less Than $250,000 for FY2008/09</v>
      </c>
      <c r="AP93" s="2254">
        <f t="shared" si="18"/>
        <v>633.07348597157579</v>
      </c>
      <c r="AQ93" s="2254">
        <f t="shared" si="18"/>
        <v>220.5834720594433</v>
      </c>
      <c r="AR93" s="2254">
        <f t="shared" si="18"/>
        <v>0</v>
      </c>
      <c r="AS93" s="2254">
        <f t="shared" si="18"/>
        <v>0</v>
      </c>
      <c r="AT93" s="2254">
        <f t="shared" si="18"/>
        <v>0</v>
      </c>
      <c r="AU93" s="2254">
        <f t="shared" si="18"/>
        <v>0</v>
      </c>
      <c r="AV93" s="2254">
        <f t="shared" si="18"/>
        <v>0</v>
      </c>
      <c r="AW93" s="2254">
        <f t="shared" si="18"/>
        <v>0</v>
      </c>
      <c r="AX93" s="2254">
        <f t="shared" si="18"/>
        <v>0</v>
      </c>
      <c r="AY93" s="2254">
        <f t="shared" si="18"/>
        <v>0</v>
      </c>
    </row>
    <row r="94" spans="1:51">
      <c r="A94" s="2250"/>
      <c r="B94" s="2250"/>
      <c r="AM94" s="2253" t="s">
        <v>3473</v>
      </c>
      <c r="AN94" t="str">
        <f t="shared" ca="1" si="17"/>
        <v>Hydroelectric Power Development Program</v>
      </c>
      <c r="AP94" s="2254">
        <f t="shared" si="18"/>
        <v>34.20843672062901</v>
      </c>
      <c r="AQ94" s="2254">
        <f t="shared" si="18"/>
        <v>0</v>
      </c>
      <c r="AR94" s="2254">
        <f t="shared" si="18"/>
        <v>0</v>
      </c>
      <c r="AS94" s="2254">
        <f t="shared" si="18"/>
        <v>0</v>
      </c>
      <c r="AT94" s="2254">
        <f t="shared" si="18"/>
        <v>1018.8007710780353</v>
      </c>
      <c r="AU94" s="2254">
        <f t="shared" si="18"/>
        <v>5293.8054395063591</v>
      </c>
      <c r="AV94" s="2254">
        <f t="shared" si="18"/>
        <v>11800.940811252818</v>
      </c>
      <c r="AW94" s="2254">
        <f t="shared" si="18"/>
        <v>14588.919358146162</v>
      </c>
      <c r="AX94" s="2254">
        <f t="shared" si="18"/>
        <v>0</v>
      </c>
      <c r="AY94" s="2254">
        <f t="shared" si="18"/>
        <v>0</v>
      </c>
    </row>
    <row r="95" spans="1:51">
      <c r="A95" s="2250"/>
      <c r="B95" s="2250"/>
      <c r="AM95" s="2253" t="s">
        <v>3474</v>
      </c>
      <c r="AN95" t="str">
        <f t="shared" ca="1" si="17"/>
        <v>Hydroelectric Power Plant Improvements Program</v>
      </c>
      <c r="AP95" s="2254">
        <f t="shared" si="18"/>
        <v>102.62531016188711</v>
      </c>
      <c r="AQ95" s="2254">
        <f t="shared" si="18"/>
        <v>1567.7135161630197</v>
      </c>
      <c r="AR95" s="2254">
        <f t="shared" si="18"/>
        <v>6930.7625173087818</v>
      </c>
      <c r="AS95" s="2254">
        <f t="shared" si="18"/>
        <v>1510.5376777107829</v>
      </c>
      <c r="AT95" s="2254">
        <f t="shared" si="18"/>
        <v>0</v>
      </c>
      <c r="AU95" s="2254">
        <f t="shared" si="18"/>
        <v>0</v>
      </c>
      <c r="AV95" s="2254">
        <f t="shared" si="18"/>
        <v>0</v>
      </c>
      <c r="AW95" s="2254">
        <f t="shared" si="18"/>
        <v>0</v>
      </c>
      <c r="AX95" s="2254">
        <f t="shared" si="18"/>
        <v>0</v>
      </c>
      <c r="AY95" s="2254">
        <f t="shared" si="18"/>
        <v>0</v>
      </c>
    </row>
    <row r="96" spans="1:51">
      <c r="A96" s="2250"/>
      <c r="B96" s="2250"/>
      <c r="AM96" s="2253" t="s">
        <v>3475</v>
      </c>
      <c r="AN96" t="str">
        <f t="shared" ca="1" si="17"/>
        <v>Capital Program for Projects Costing Less Than $250,000 for FY2009/10</v>
      </c>
      <c r="AP96" s="2254">
        <f t="shared" si="18"/>
        <v>805.81686059342962</v>
      </c>
      <c r="AQ96" s="2254">
        <f t="shared" si="18"/>
        <v>92.530084212011062</v>
      </c>
      <c r="AR96" s="2254">
        <f t="shared" si="18"/>
        <v>0</v>
      </c>
      <c r="AS96" s="2254">
        <f t="shared" si="18"/>
        <v>0</v>
      </c>
      <c r="AT96" s="2254">
        <f t="shared" si="18"/>
        <v>0</v>
      </c>
      <c r="AU96" s="2254">
        <f t="shared" si="18"/>
        <v>0</v>
      </c>
      <c r="AV96" s="2254">
        <f t="shared" si="18"/>
        <v>0</v>
      </c>
      <c r="AW96" s="2254">
        <f t="shared" si="18"/>
        <v>0</v>
      </c>
      <c r="AX96" s="2254">
        <f t="shared" si="18"/>
        <v>0</v>
      </c>
      <c r="AY96" s="2254">
        <f t="shared" si="18"/>
        <v>0</v>
      </c>
    </row>
    <row r="97" spans="1:51">
      <c r="A97" s="2250"/>
      <c r="B97" s="2250"/>
      <c r="AM97" s="2253" t="s">
        <v>3476</v>
      </c>
      <c r="AN97" t="str">
        <f t="shared" ca="1" si="17"/>
        <v>Regional Water Purification Program</v>
      </c>
      <c r="AP97" s="2254">
        <f t="shared" si="18"/>
        <v>68.033833020369087</v>
      </c>
      <c r="AQ97" s="2254">
        <f t="shared" si="18"/>
        <v>202.27561612305686</v>
      </c>
      <c r="AR97" s="2254">
        <f t="shared" si="18"/>
        <v>0</v>
      </c>
      <c r="AS97" s="2254">
        <f t="shared" si="18"/>
        <v>0</v>
      </c>
      <c r="AT97" s="2254">
        <f t="shared" si="18"/>
        <v>0</v>
      </c>
      <c r="AU97" s="2254">
        <f t="shared" si="18"/>
        <v>0</v>
      </c>
      <c r="AV97" s="2254">
        <f t="shared" si="18"/>
        <v>0</v>
      </c>
      <c r="AW97" s="2254">
        <f t="shared" si="18"/>
        <v>0</v>
      </c>
      <c r="AX97" s="2254">
        <f t="shared" si="18"/>
        <v>0</v>
      </c>
      <c r="AY97" s="2254">
        <f t="shared" si="18"/>
        <v>0</v>
      </c>
    </row>
    <row r="98" spans="1:51">
      <c r="A98" s="2250"/>
      <c r="B98" s="2250"/>
      <c r="AM98" s="2253" t="s">
        <v>3477</v>
      </c>
      <c r="AN98" t="str">
        <f t="shared" ca="1" si="17"/>
        <v>Water Operations Control Program</v>
      </c>
      <c r="AP98" s="2254">
        <f t="shared" si="18"/>
        <v>71.443221690459268</v>
      </c>
      <c r="AQ98" s="2254">
        <f t="shared" si="18"/>
        <v>871.50850062069048</v>
      </c>
      <c r="AR98" s="2254">
        <f t="shared" si="18"/>
        <v>1952.8573078140867</v>
      </c>
      <c r="AS98" s="2254">
        <f t="shared" si="18"/>
        <v>9107.2322830818393</v>
      </c>
      <c r="AT98" s="2254">
        <f t="shared" si="18"/>
        <v>9242.270437650237</v>
      </c>
      <c r="AU98" s="2254">
        <f t="shared" si="18"/>
        <v>9263.6003576495841</v>
      </c>
      <c r="AV98" s="2254">
        <f t="shared" si="18"/>
        <v>0</v>
      </c>
      <c r="AW98" s="2254">
        <f t="shared" si="18"/>
        <v>0</v>
      </c>
      <c r="AX98" s="2254">
        <f t="shared" si="18"/>
        <v>0</v>
      </c>
      <c r="AY98" s="2254">
        <f t="shared" si="18"/>
        <v>0</v>
      </c>
    </row>
    <row r="99" spans="1:51">
      <c r="A99" s="2250"/>
      <c r="B99" s="2250"/>
      <c r="AM99" s="2253" t="s">
        <v>3478</v>
      </c>
      <c r="AN99" t="str">
        <f t="shared" ca="1" si="17"/>
        <v>Capital Program for Projects Costing Less Than $250,000 for FY2010/11</v>
      </c>
      <c r="AP99" s="2254">
        <f t="shared" si="18"/>
        <v>867.26577103295028</v>
      </c>
      <c r="AQ99" s="2254">
        <f t="shared" si="18"/>
        <v>633.79864728537245</v>
      </c>
      <c r="AR99" s="2254">
        <f t="shared" si="18"/>
        <v>283.41446042078189</v>
      </c>
      <c r="AS99" s="2254">
        <f t="shared" si="18"/>
        <v>0</v>
      </c>
      <c r="AT99" s="2254">
        <f t="shared" si="18"/>
        <v>0</v>
      </c>
      <c r="AU99" s="2254">
        <f t="shared" si="18"/>
        <v>0</v>
      </c>
      <c r="AV99" s="2254">
        <f t="shared" si="18"/>
        <v>0</v>
      </c>
      <c r="AW99" s="2254">
        <f t="shared" si="18"/>
        <v>0</v>
      </c>
      <c r="AX99" s="2254">
        <f t="shared" si="18"/>
        <v>0</v>
      </c>
      <c r="AY99" s="2254">
        <f t="shared" si="18"/>
        <v>0</v>
      </c>
    </row>
    <row r="100" spans="1:51">
      <c r="A100" s="2250"/>
      <c r="B100" s="2250"/>
      <c r="AM100" s="2253" t="s">
        <v>3479</v>
      </c>
      <c r="AN100" t="str">
        <f t="shared" ca="1" si="17"/>
        <v>Capital Program for Projects Costing Less Than $250,000 for FY2011/12</v>
      </c>
      <c r="AP100" s="2254">
        <f t="shared" si="18"/>
        <v>560.16194062092632</v>
      </c>
      <c r="AQ100" s="2254">
        <f t="shared" si="18"/>
        <v>538.49654574464853</v>
      </c>
      <c r="AR100" s="2254">
        <f t="shared" si="18"/>
        <v>518.16589478214939</v>
      </c>
      <c r="AS100" s="2254">
        <f t="shared" si="18"/>
        <v>190.85681322542516</v>
      </c>
      <c r="AT100" s="2254">
        <f t="shared" si="18"/>
        <v>118.3081258205203</v>
      </c>
      <c r="AU100" s="2254">
        <f t="shared" si="18"/>
        <v>0</v>
      </c>
      <c r="AV100" s="2254">
        <f t="shared" si="18"/>
        <v>0</v>
      </c>
      <c r="AW100" s="2254">
        <f t="shared" si="18"/>
        <v>0</v>
      </c>
      <c r="AX100" s="2254">
        <f t="shared" si="18"/>
        <v>0</v>
      </c>
      <c r="AY100" s="2254">
        <f t="shared" si="18"/>
        <v>0</v>
      </c>
    </row>
    <row r="101" spans="1:51">
      <c r="A101" s="2250"/>
      <c r="B101" s="2250"/>
      <c r="AM101" s="2253" t="s">
        <v>3480</v>
      </c>
      <c r="AN101" t="str">
        <f t="shared" ca="1" si="17"/>
        <v>PCCP Rehabilitation and Replacement Program</v>
      </c>
      <c r="AP101" s="2254">
        <f t="shared" si="18"/>
        <v>4373.3745497016953</v>
      </c>
      <c r="AQ101" s="2254">
        <f t="shared" si="18"/>
        <v>6269.3187751572705</v>
      </c>
      <c r="AR101" s="2254">
        <f t="shared" si="18"/>
        <v>9397.183412033286</v>
      </c>
      <c r="AS101" s="2254">
        <f t="shared" si="18"/>
        <v>2979.0676576735414</v>
      </c>
      <c r="AT101" s="2254">
        <f t="shared" si="18"/>
        <v>4850.8234056525162</v>
      </c>
      <c r="AU101" s="2254">
        <f t="shared" si="18"/>
        <v>0</v>
      </c>
      <c r="AV101" s="2254">
        <f t="shared" si="18"/>
        <v>0</v>
      </c>
      <c r="AW101" s="2254">
        <f t="shared" si="18"/>
        <v>0</v>
      </c>
      <c r="AX101" s="2254">
        <f t="shared" si="18"/>
        <v>0</v>
      </c>
      <c r="AY101" s="2254">
        <f t="shared" si="18"/>
        <v>0</v>
      </c>
    </row>
    <row r="102" spans="1:51">
      <c r="A102" s="2250"/>
      <c r="B102" s="2250"/>
      <c r="AM102" s="2253" t="s">
        <v>3481</v>
      </c>
      <c r="AN102" t="str">
        <f t="shared" ca="1" si="17"/>
        <v>Enhanced Bromate Control Program</v>
      </c>
      <c r="AP102" s="2254">
        <f t="shared" ref="AP102:AY112" si="19">SUMIF($AE$169:$AE$713,$AM102,AP$169:AP$713)</f>
        <v>396.15809779336331</v>
      </c>
      <c r="AQ102" s="2254">
        <f t="shared" si="19"/>
        <v>778.57758720478182</v>
      </c>
      <c r="AR102" s="2254">
        <f t="shared" si="19"/>
        <v>798.54676709098453</v>
      </c>
      <c r="AS102" s="2254">
        <f t="shared" si="19"/>
        <v>6989.0375224242562</v>
      </c>
      <c r="AT102" s="2254">
        <f t="shared" si="19"/>
        <v>1772.7655576259126</v>
      </c>
      <c r="AU102" s="2254">
        <f t="shared" si="19"/>
        <v>0</v>
      </c>
      <c r="AV102" s="2254">
        <f t="shared" si="19"/>
        <v>0</v>
      </c>
      <c r="AW102" s="2254">
        <f t="shared" si="19"/>
        <v>0</v>
      </c>
      <c r="AX102" s="2254">
        <f t="shared" si="19"/>
        <v>0</v>
      </c>
      <c r="AY102" s="2254">
        <f t="shared" si="19"/>
        <v>0</v>
      </c>
    </row>
    <row r="103" spans="1:51">
      <c r="A103" s="2250"/>
      <c r="B103" s="2250"/>
      <c r="AM103" t="s">
        <v>3482</v>
      </c>
      <c r="AN103" t="str">
        <f t="shared" ca="1" si="17"/>
        <v>Headquarters Building Seismic Modification</v>
      </c>
      <c r="AP103" s="2254">
        <f t="shared" si="19"/>
        <v>19.482556017140279</v>
      </c>
      <c r="AQ103" s="2254">
        <f t="shared" si="19"/>
        <v>29.150160939590027</v>
      </c>
      <c r="AR103" s="2254">
        <f t="shared" si="19"/>
        <v>0</v>
      </c>
      <c r="AS103" s="2254">
        <f t="shared" si="19"/>
        <v>0</v>
      </c>
      <c r="AT103" s="2254">
        <f t="shared" si="19"/>
        <v>0</v>
      </c>
      <c r="AU103" s="2254">
        <f t="shared" si="19"/>
        <v>0</v>
      </c>
      <c r="AV103" s="2254">
        <f t="shared" si="19"/>
        <v>0</v>
      </c>
      <c r="AW103" s="2254">
        <f t="shared" si="19"/>
        <v>0</v>
      </c>
      <c r="AX103" s="2254">
        <f t="shared" si="19"/>
        <v>0</v>
      </c>
      <c r="AY103" s="2254">
        <f t="shared" si="19"/>
        <v>0</v>
      </c>
    </row>
    <row r="104" spans="1:51">
      <c r="A104" s="2250"/>
      <c r="B104" s="2250"/>
      <c r="AM104" t="s">
        <v>3483</v>
      </c>
      <c r="AN104" t="str">
        <f t="shared" ca="1" si="17"/>
        <v>Future System Reliability Projects FY 2015/16</v>
      </c>
      <c r="AP104" s="2254">
        <f t="shared" si="19"/>
        <v>0</v>
      </c>
      <c r="AQ104" s="2254">
        <f t="shared" si="19"/>
        <v>0</v>
      </c>
      <c r="AR104" s="2254">
        <f t="shared" si="19"/>
        <v>0</v>
      </c>
      <c r="AS104" s="2254">
        <f t="shared" si="19"/>
        <v>0</v>
      </c>
      <c r="AT104" s="2254">
        <f t="shared" si="19"/>
        <v>10090.335096286984</v>
      </c>
      <c r="AU104" s="2254">
        <f t="shared" si="19"/>
        <v>22713.259403205975</v>
      </c>
      <c r="AV104" s="2254">
        <f t="shared" si="19"/>
        <v>24995.642650329664</v>
      </c>
      <c r="AW104" s="2254">
        <f t="shared" si="19"/>
        <v>30900.876528672768</v>
      </c>
      <c r="AX104" s="2254">
        <f t="shared" si="19"/>
        <v>35352.795134332628</v>
      </c>
      <c r="AY104" s="2254">
        <f t="shared" si="19"/>
        <v>32299.485161408338</v>
      </c>
    </row>
    <row r="105" spans="1:51">
      <c r="A105" s="2250"/>
      <c r="B105" s="2250"/>
      <c r="AM105" t="s">
        <v>3484</v>
      </c>
      <c r="AN105" t="str">
        <f t="shared" ca="1" si="17"/>
        <v>Future System Reliability Projects FY 2016/17</v>
      </c>
      <c r="AP105" s="2254">
        <f t="shared" si="19"/>
        <v>0</v>
      </c>
      <c r="AQ105" s="2254">
        <f t="shared" si="19"/>
        <v>0</v>
      </c>
      <c r="AR105" s="2254">
        <f t="shared" si="19"/>
        <v>0</v>
      </c>
      <c r="AS105" s="2254">
        <f t="shared" si="19"/>
        <v>0</v>
      </c>
      <c r="AT105" s="2254">
        <f t="shared" si="19"/>
        <v>0</v>
      </c>
      <c r="AU105" s="2254">
        <f t="shared" si="19"/>
        <v>11468.413931190786</v>
      </c>
      <c r="AV105" s="2254">
        <f t="shared" si="19"/>
        <v>24157.175606587592</v>
      </c>
      <c r="AW105" s="2254">
        <f t="shared" si="19"/>
        <v>30900.876528672768</v>
      </c>
      <c r="AX105" s="2254">
        <f t="shared" si="19"/>
        <v>46035.846212072654</v>
      </c>
      <c r="AY105" s="2254">
        <f t="shared" si="19"/>
        <v>49608.171710167939</v>
      </c>
    </row>
    <row r="106" spans="1:51">
      <c r="A106" s="2250"/>
      <c r="B106" s="2250"/>
      <c r="AM106" t="s">
        <v>3485</v>
      </c>
      <c r="AN106" t="str">
        <f t="shared" ca="1" si="17"/>
        <v>Future System Reliability Projects FY 2017/18</v>
      </c>
      <c r="AP106" s="2254">
        <f t="shared" si="19"/>
        <v>0</v>
      </c>
      <c r="AQ106" s="2254">
        <f t="shared" si="19"/>
        <v>0</v>
      </c>
      <c r="AR106" s="2254">
        <f t="shared" si="19"/>
        <v>0</v>
      </c>
      <c r="AS106" s="2254">
        <f t="shared" si="19"/>
        <v>0</v>
      </c>
      <c r="AT106" s="2254">
        <f t="shared" si="19"/>
        <v>0</v>
      </c>
      <c r="AU106" s="2254">
        <f t="shared" si="19"/>
        <v>0</v>
      </c>
      <c r="AV106" s="2254">
        <f t="shared" si="19"/>
        <v>12197.478325180738</v>
      </c>
      <c r="AW106" s="2254">
        <f t="shared" si="19"/>
        <v>29864.321199630391</v>
      </c>
      <c r="AX106" s="2254">
        <f t="shared" si="19"/>
        <v>46035.846212072654</v>
      </c>
      <c r="AY106" s="2254">
        <f t="shared" si="19"/>
        <v>64598.970322816909</v>
      </c>
    </row>
    <row r="107" spans="1:51">
      <c r="A107" s="2250"/>
      <c r="B107" s="2250"/>
      <c r="AN107" t="e">
        <f t="shared" ca="1" si="17"/>
        <v>#N/A</v>
      </c>
      <c r="AP107" s="2254">
        <f t="shared" si="19"/>
        <v>0</v>
      </c>
      <c r="AQ107" s="2254">
        <f t="shared" si="19"/>
        <v>0</v>
      </c>
      <c r="AR107" s="2254">
        <f t="shared" si="19"/>
        <v>0</v>
      </c>
      <c r="AS107" s="2254">
        <f t="shared" si="19"/>
        <v>0</v>
      </c>
      <c r="AT107" s="2254">
        <f t="shared" si="19"/>
        <v>0</v>
      </c>
      <c r="AU107" s="2254">
        <f t="shared" si="19"/>
        <v>0</v>
      </c>
      <c r="AV107" s="2254">
        <f t="shared" si="19"/>
        <v>0</v>
      </c>
      <c r="AW107" s="2254">
        <f t="shared" si="19"/>
        <v>0</v>
      </c>
      <c r="AX107" s="2254">
        <f t="shared" si="19"/>
        <v>0</v>
      </c>
      <c r="AY107" s="2254">
        <f t="shared" si="19"/>
        <v>0</v>
      </c>
    </row>
    <row r="108" spans="1:51">
      <c r="A108" s="2250"/>
      <c r="B108" s="2250"/>
      <c r="AN108" t="e">
        <f t="shared" ca="1" si="17"/>
        <v>#N/A</v>
      </c>
      <c r="AP108" s="2254">
        <f t="shared" si="19"/>
        <v>0</v>
      </c>
      <c r="AQ108" s="2254">
        <f t="shared" si="19"/>
        <v>0</v>
      </c>
      <c r="AR108" s="2254">
        <f t="shared" si="19"/>
        <v>0</v>
      </c>
      <c r="AS108" s="2254">
        <f t="shared" si="19"/>
        <v>0</v>
      </c>
      <c r="AT108" s="2254">
        <f t="shared" si="19"/>
        <v>0</v>
      </c>
      <c r="AU108" s="2254">
        <f t="shared" si="19"/>
        <v>0</v>
      </c>
      <c r="AV108" s="2254">
        <f t="shared" si="19"/>
        <v>0</v>
      </c>
      <c r="AW108" s="2254">
        <f t="shared" si="19"/>
        <v>0</v>
      </c>
      <c r="AX108" s="2254">
        <f t="shared" si="19"/>
        <v>0</v>
      </c>
      <c r="AY108" s="2254">
        <f t="shared" si="19"/>
        <v>0</v>
      </c>
    </row>
    <row r="109" spans="1:51">
      <c r="A109" s="2250"/>
      <c r="B109" s="2250"/>
      <c r="AN109" t="e">
        <f t="shared" ca="1" si="17"/>
        <v>#N/A</v>
      </c>
      <c r="AP109" s="2254">
        <f t="shared" si="19"/>
        <v>0</v>
      </c>
      <c r="AQ109" s="2254">
        <f t="shared" si="19"/>
        <v>0</v>
      </c>
      <c r="AR109" s="2254">
        <f t="shared" si="19"/>
        <v>0</v>
      </c>
      <c r="AS109" s="2254">
        <f t="shared" si="19"/>
        <v>0</v>
      </c>
      <c r="AT109" s="2254">
        <f t="shared" si="19"/>
        <v>0</v>
      </c>
      <c r="AU109" s="2254">
        <f t="shared" si="19"/>
        <v>0</v>
      </c>
      <c r="AV109" s="2254">
        <f t="shared" si="19"/>
        <v>0</v>
      </c>
      <c r="AW109" s="2254">
        <f t="shared" si="19"/>
        <v>0</v>
      </c>
      <c r="AX109" s="2254">
        <f t="shared" si="19"/>
        <v>0</v>
      </c>
      <c r="AY109" s="2254">
        <f t="shared" si="19"/>
        <v>0</v>
      </c>
    </row>
    <row r="110" spans="1:51">
      <c r="A110" s="2250"/>
      <c r="B110" s="2250"/>
      <c r="AN110" t="e">
        <f t="shared" ca="1" si="17"/>
        <v>#N/A</v>
      </c>
      <c r="AP110" s="2254">
        <f t="shared" si="19"/>
        <v>0</v>
      </c>
      <c r="AQ110" s="2254">
        <f t="shared" si="19"/>
        <v>0</v>
      </c>
      <c r="AR110" s="2254">
        <f t="shared" si="19"/>
        <v>0</v>
      </c>
      <c r="AS110" s="2254">
        <f t="shared" si="19"/>
        <v>0</v>
      </c>
      <c r="AT110" s="2254">
        <f t="shared" si="19"/>
        <v>0</v>
      </c>
      <c r="AU110" s="2254">
        <f t="shared" si="19"/>
        <v>0</v>
      </c>
      <c r="AV110" s="2254">
        <f t="shared" si="19"/>
        <v>0</v>
      </c>
      <c r="AW110" s="2254">
        <f t="shared" si="19"/>
        <v>0</v>
      </c>
      <c r="AX110" s="2254">
        <f t="shared" si="19"/>
        <v>0</v>
      </c>
      <c r="AY110" s="2254">
        <f t="shared" si="19"/>
        <v>0</v>
      </c>
    </row>
    <row r="111" spans="1:51">
      <c r="A111" s="2250"/>
      <c r="B111" s="2250"/>
      <c r="AN111" t="e">
        <f t="shared" ca="1" si="17"/>
        <v>#N/A</v>
      </c>
      <c r="AP111" s="2254">
        <f t="shared" si="19"/>
        <v>0</v>
      </c>
      <c r="AQ111" s="2254">
        <f t="shared" si="19"/>
        <v>0</v>
      </c>
      <c r="AR111" s="2254">
        <f t="shared" si="19"/>
        <v>0</v>
      </c>
      <c r="AS111" s="2254">
        <f t="shared" si="19"/>
        <v>0</v>
      </c>
      <c r="AT111" s="2254">
        <f t="shared" si="19"/>
        <v>0</v>
      </c>
      <c r="AU111" s="2254">
        <f t="shared" si="19"/>
        <v>0</v>
      </c>
      <c r="AV111" s="2254">
        <f t="shared" si="19"/>
        <v>0</v>
      </c>
      <c r="AW111" s="2254">
        <f t="shared" si="19"/>
        <v>0</v>
      </c>
      <c r="AX111" s="2254">
        <f t="shared" si="19"/>
        <v>0</v>
      </c>
      <c r="AY111" s="2254">
        <f t="shared" si="19"/>
        <v>0</v>
      </c>
    </row>
    <row r="112" spans="1:51">
      <c r="A112" s="2250"/>
      <c r="B112" s="2250"/>
      <c r="AN112" t="e">
        <f t="shared" ca="1" si="17"/>
        <v>#N/A</v>
      </c>
      <c r="AP112" s="2254">
        <f t="shared" si="19"/>
        <v>0</v>
      </c>
      <c r="AQ112" s="2254">
        <f t="shared" si="19"/>
        <v>0</v>
      </c>
      <c r="AR112" s="2254">
        <f t="shared" si="19"/>
        <v>0</v>
      </c>
      <c r="AS112" s="2254">
        <f t="shared" si="19"/>
        <v>0</v>
      </c>
      <c r="AT112" s="2254">
        <f t="shared" si="19"/>
        <v>0</v>
      </c>
      <c r="AU112" s="2254">
        <f t="shared" si="19"/>
        <v>0</v>
      </c>
      <c r="AV112" s="2254">
        <f t="shared" si="19"/>
        <v>0</v>
      </c>
      <c r="AW112" s="2254">
        <f t="shared" si="19"/>
        <v>0</v>
      </c>
      <c r="AX112" s="2254">
        <f t="shared" si="19"/>
        <v>0</v>
      </c>
      <c r="AY112" s="2254">
        <f t="shared" si="19"/>
        <v>0</v>
      </c>
    </row>
    <row r="113" spans="1:51" s="2" customFormat="1" ht="15.75">
      <c r="A113" s="2250"/>
      <c r="B113" s="2250"/>
      <c r="M113"/>
      <c r="AM113" s="2" t="s">
        <v>38</v>
      </c>
      <c r="AP113" s="307">
        <f t="shared" ref="AP113:AY113" si="20">SUM(AP22:AP112)</f>
        <v>149999.99999999985</v>
      </c>
      <c r="AQ113" s="307">
        <f t="shared" si="20"/>
        <v>150000.00000000006</v>
      </c>
      <c r="AR113" s="307">
        <f t="shared" si="20"/>
        <v>224999.99999999951</v>
      </c>
      <c r="AS113" s="307">
        <f t="shared" si="20"/>
        <v>250000.0000000002</v>
      </c>
      <c r="AT113" s="307">
        <f t="shared" si="20"/>
        <v>249999.99999999997</v>
      </c>
      <c r="AU113" s="307">
        <f t="shared" si="20"/>
        <v>256750.00000000015</v>
      </c>
      <c r="AV113" s="307">
        <f t="shared" si="20"/>
        <v>263682</v>
      </c>
      <c r="AW113" s="307">
        <f t="shared" si="20"/>
        <v>270801.00000000006</v>
      </c>
      <c r="AX113" s="307">
        <f t="shared" si="20"/>
        <v>278113</v>
      </c>
      <c r="AY113" s="307">
        <f t="shared" si="20"/>
        <v>285621.99999999994</v>
      </c>
    </row>
    <row r="114" spans="1:51">
      <c r="A114" s="2250"/>
      <c r="B114" s="2255">
        <f>SUM(AP114:AW114)</f>
        <v>0</v>
      </c>
      <c r="AM114" t="s">
        <v>42</v>
      </c>
      <c r="AP114" s="2254">
        <f t="shared" ref="AP114:AY114" si="21">AP113-AP167</f>
        <v>0</v>
      </c>
      <c r="AQ114" s="2254">
        <f t="shared" si="21"/>
        <v>0</v>
      </c>
      <c r="AR114" s="2254">
        <f t="shared" si="21"/>
        <v>0</v>
      </c>
      <c r="AS114" s="2254">
        <f t="shared" si="21"/>
        <v>0</v>
      </c>
      <c r="AT114" s="2254">
        <f t="shared" si="21"/>
        <v>0</v>
      </c>
      <c r="AU114" s="2254">
        <f t="shared" si="21"/>
        <v>0</v>
      </c>
      <c r="AV114" s="2254">
        <f t="shared" si="21"/>
        <v>0</v>
      </c>
      <c r="AW114" s="2254">
        <f t="shared" si="21"/>
        <v>0</v>
      </c>
      <c r="AX114" s="2254">
        <f t="shared" si="21"/>
        <v>0</v>
      </c>
      <c r="AY114" s="2254">
        <f t="shared" si="21"/>
        <v>0</v>
      </c>
    </row>
    <row r="115" spans="1:51">
      <c r="A115" s="2250"/>
      <c r="B115" s="2250"/>
    </row>
    <row r="116" spans="1:51">
      <c r="A116" s="2250"/>
      <c r="B116" s="2250"/>
    </row>
    <row r="117" spans="1:51" ht="15.75">
      <c r="A117" s="2250"/>
      <c r="B117" s="2250"/>
      <c r="AM117" s="836" t="s">
        <v>3486</v>
      </c>
      <c r="AN117" s="836"/>
      <c r="AO117" s="1779"/>
      <c r="AP117" s="837">
        <v>2012</v>
      </c>
      <c r="AQ117" s="837">
        <v>2013</v>
      </c>
      <c r="AR117" s="837">
        <v>2014</v>
      </c>
      <c r="AS117" s="837">
        <v>2015</v>
      </c>
      <c r="AT117" s="837">
        <v>2016</v>
      </c>
      <c r="AU117" s="837">
        <v>2017</v>
      </c>
      <c r="AV117" s="837">
        <v>2018</v>
      </c>
      <c r="AW117" s="837">
        <v>2019</v>
      </c>
      <c r="AX117" s="837">
        <v>2020</v>
      </c>
      <c r="AY117" s="837">
        <v>2021</v>
      </c>
    </row>
    <row r="118" spans="1:51">
      <c r="A118" s="2250"/>
      <c r="B118" s="2250"/>
      <c r="AM118" s="242" t="s">
        <v>3047</v>
      </c>
      <c r="AP118" s="2254">
        <f t="shared" ref="AP118:AY123" si="22">SUMIF($AK$169:$AK$713,$AM118,AP$169:AP$713)</f>
        <v>1428.6539058726421</v>
      </c>
      <c r="AQ118" s="2254">
        <f t="shared" si="22"/>
        <v>1272.0088659571104</v>
      </c>
      <c r="AR118" s="2254">
        <f t="shared" si="22"/>
        <v>390.37576938394307</v>
      </c>
      <c r="AS118" s="2254">
        <f t="shared" si="22"/>
        <v>2909.6656984661586</v>
      </c>
      <c r="AT118" s="2254">
        <f t="shared" si="22"/>
        <v>2527.5903186569394</v>
      </c>
      <c r="AU118" s="2254">
        <f t="shared" si="22"/>
        <v>2174.7997846464154</v>
      </c>
      <c r="AV118" s="2254">
        <f t="shared" si="22"/>
        <v>0</v>
      </c>
      <c r="AW118" s="2254">
        <f t="shared" si="22"/>
        <v>0</v>
      </c>
      <c r="AX118" s="2254">
        <f t="shared" si="22"/>
        <v>0</v>
      </c>
      <c r="AY118" s="2254">
        <f t="shared" si="22"/>
        <v>0</v>
      </c>
    </row>
    <row r="119" spans="1:51">
      <c r="A119" s="2250"/>
      <c r="B119" s="2250"/>
      <c r="AL119" s="2256" t="s">
        <v>3487</v>
      </c>
      <c r="AM119" s="242" t="s">
        <v>3048</v>
      </c>
      <c r="AP119" s="2254">
        <f t="shared" si="22"/>
        <v>61220.683252143717</v>
      </c>
      <c r="AQ119" s="2254">
        <f t="shared" si="22"/>
        <v>76707.908390959288</v>
      </c>
      <c r="AR119" s="2254">
        <f t="shared" si="22"/>
        <v>117616.7236759615</v>
      </c>
      <c r="AS119" s="2254">
        <f t="shared" si="22"/>
        <v>98396.38541139217</v>
      </c>
      <c r="AT119" s="2254">
        <f t="shared" si="22"/>
        <v>153993.89394787126</v>
      </c>
      <c r="AU119" s="2254">
        <f t="shared" si="22"/>
        <v>185474.75014311474</v>
      </c>
      <c r="AV119" s="2254">
        <f t="shared" si="22"/>
        <v>178349.23262465163</v>
      </c>
      <c r="AW119" s="2254">
        <f t="shared" si="22"/>
        <v>187227.06874592113</v>
      </c>
      <c r="AX119" s="2254">
        <f t="shared" si="22"/>
        <v>162350.68127670948</v>
      </c>
      <c r="AY119" s="2254">
        <f t="shared" si="22"/>
        <v>166404.86278028195</v>
      </c>
    </row>
    <row r="120" spans="1:51">
      <c r="A120" s="2250"/>
      <c r="B120" s="2250"/>
      <c r="AM120" s="242" t="s">
        <v>3049</v>
      </c>
      <c r="AP120" s="2254">
        <f t="shared" si="22"/>
        <v>26736.946009818053</v>
      </c>
      <c r="AQ120" s="2254">
        <f t="shared" si="22"/>
        <v>20473.454402672043</v>
      </c>
      <c r="AR120" s="2254">
        <f t="shared" si="22"/>
        <v>43443.185210794472</v>
      </c>
      <c r="AS120" s="2254">
        <f t="shared" si="22"/>
        <v>75698.234291340486</v>
      </c>
      <c r="AT120" s="2254">
        <f t="shared" si="22"/>
        <v>38400.327645567435</v>
      </c>
      <c r="AU120" s="2254">
        <f t="shared" si="22"/>
        <v>44629.901380431045</v>
      </c>
      <c r="AV120" s="2254">
        <f t="shared" si="22"/>
        <v>67395.029831572654</v>
      </c>
      <c r="AW120" s="2254">
        <f t="shared" si="22"/>
        <v>24299.755050203796</v>
      </c>
      <c r="AX120" s="2254">
        <f t="shared" si="22"/>
        <v>1409.1785611910966</v>
      </c>
      <c r="AY120" s="2254">
        <f t="shared" si="22"/>
        <v>0</v>
      </c>
    </row>
    <row r="121" spans="1:51">
      <c r="A121" s="2250"/>
      <c r="B121" s="2250"/>
      <c r="AM121" s="242" t="s">
        <v>3050</v>
      </c>
      <c r="AP121" s="2254">
        <f t="shared" si="22"/>
        <v>3621.3938631766778</v>
      </c>
      <c r="AQ121" s="2254">
        <f t="shared" si="22"/>
        <v>3464.9720725378297</v>
      </c>
      <c r="AR121" s="2254">
        <f t="shared" si="22"/>
        <v>9991.0682397402907</v>
      </c>
      <c r="AS121" s="2254">
        <f t="shared" si="22"/>
        <v>11518.158947157242</v>
      </c>
      <c r="AT121" s="2254">
        <f t="shared" si="22"/>
        <v>3215.6538545751532</v>
      </c>
      <c r="AU121" s="2254">
        <f t="shared" si="22"/>
        <v>0</v>
      </c>
      <c r="AV121" s="2254">
        <f t="shared" si="22"/>
        <v>0</v>
      </c>
      <c r="AW121" s="2254">
        <f t="shared" si="22"/>
        <v>0</v>
      </c>
      <c r="AX121" s="2254">
        <f t="shared" si="22"/>
        <v>0</v>
      </c>
      <c r="AY121" s="2254">
        <f t="shared" si="22"/>
        <v>0</v>
      </c>
    </row>
    <row r="122" spans="1:51">
      <c r="A122" s="2250"/>
      <c r="B122" s="2250"/>
      <c r="AM122" s="242" t="s">
        <v>3051</v>
      </c>
      <c r="AP122" s="2254">
        <f t="shared" si="22"/>
        <v>5230.1684435720972</v>
      </c>
      <c r="AQ122" s="2254">
        <f t="shared" si="22"/>
        <v>893.8749902927068</v>
      </c>
      <c r="AR122" s="2254">
        <f t="shared" si="22"/>
        <v>24.214743372502447</v>
      </c>
      <c r="AS122" s="2254">
        <f t="shared" si="22"/>
        <v>0</v>
      </c>
      <c r="AT122" s="2254">
        <f t="shared" si="22"/>
        <v>113.16993581564533</v>
      </c>
      <c r="AU122" s="2254">
        <f t="shared" si="22"/>
        <v>5232.7811008091194</v>
      </c>
      <c r="AV122" s="2254">
        <f t="shared" si="22"/>
        <v>14338.054223475287</v>
      </c>
      <c r="AW122" s="2254">
        <f t="shared" si="22"/>
        <v>59274.176203875075</v>
      </c>
      <c r="AX122" s="2254">
        <f t="shared" si="22"/>
        <v>114353.14016209944</v>
      </c>
      <c r="AY122" s="2254">
        <f t="shared" si="22"/>
        <v>119217.13721971794</v>
      </c>
    </row>
    <row r="123" spans="1:51">
      <c r="A123" s="2250"/>
      <c r="B123" s="2250"/>
      <c r="AM123" s="242" t="s">
        <v>3052</v>
      </c>
      <c r="AP123" s="2254">
        <f t="shared" si="22"/>
        <v>51762.154525416736</v>
      </c>
      <c r="AQ123" s="2254">
        <f t="shared" si="22"/>
        <v>47187.781277581053</v>
      </c>
      <c r="AR123" s="2254">
        <f t="shared" si="22"/>
        <v>53534.432360746825</v>
      </c>
      <c r="AS123" s="2254">
        <f t="shared" si="22"/>
        <v>61477.555651644114</v>
      </c>
      <c r="AT123" s="2254">
        <f t="shared" si="22"/>
        <v>51749.364297513566</v>
      </c>
      <c r="AU123" s="2254">
        <f t="shared" si="22"/>
        <v>19237.767590998832</v>
      </c>
      <c r="AV123" s="2254">
        <f t="shared" si="22"/>
        <v>3599.6833203004767</v>
      </c>
      <c r="AW123" s="2254">
        <f t="shared" si="22"/>
        <v>0</v>
      </c>
      <c r="AX123" s="2254">
        <f t="shared" si="22"/>
        <v>0</v>
      </c>
      <c r="AY123" s="2254">
        <f t="shared" si="22"/>
        <v>0</v>
      </c>
    </row>
    <row r="124" spans="1:51" s="2" customFormat="1" ht="15.75">
      <c r="A124" s="2250"/>
      <c r="B124" s="2250"/>
      <c r="AM124" s="2" t="s">
        <v>38</v>
      </c>
      <c r="AP124" s="307">
        <f>SUM(AP118:AP123)</f>
        <v>149999.99999999991</v>
      </c>
      <c r="AQ124" s="307">
        <f>SUM(AQ118:AQ123)</f>
        <v>150000.00000000003</v>
      </c>
      <c r="AR124" s="307">
        <f>SUM(AR118:AR123)</f>
        <v>224999.99999999953</v>
      </c>
      <c r="AS124" s="307">
        <f>SUM(AS118:AS123)</f>
        <v>250000.00000000017</v>
      </c>
      <c r="AT124" s="307">
        <f t="shared" ref="AT124:AY124" si="23">SUM(AT118:AT123)</f>
        <v>250000</v>
      </c>
      <c r="AU124" s="307">
        <f t="shared" si="23"/>
        <v>256750.00000000017</v>
      </c>
      <c r="AV124" s="307">
        <f t="shared" si="23"/>
        <v>263682.00000000006</v>
      </c>
      <c r="AW124" s="307">
        <f t="shared" si="23"/>
        <v>270801</v>
      </c>
      <c r="AX124" s="307">
        <f t="shared" si="23"/>
        <v>278113</v>
      </c>
      <c r="AY124" s="307">
        <f t="shared" si="23"/>
        <v>285621.99999999988</v>
      </c>
    </row>
    <row r="125" spans="1:51">
      <c r="A125" s="2250"/>
      <c r="B125" s="2255">
        <f>SUM(AP125:AW125)</f>
        <v>0</v>
      </c>
      <c r="AM125" t="s">
        <v>42</v>
      </c>
      <c r="AP125" s="2254">
        <f t="shared" ref="AP125:AY125" si="24">ROUND(AP124-AP167,5)</f>
        <v>0</v>
      </c>
      <c r="AQ125" s="2254">
        <f t="shared" si="24"/>
        <v>0</v>
      </c>
      <c r="AR125" s="2254">
        <f t="shared" si="24"/>
        <v>0</v>
      </c>
      <c r="AS125" s="2254">
        <f t="shared" si="24"/>
        <v>0</v>
      </c>
      <c r="AT125" s="2254">
        <f t="shared" si="24"/>
        <v>0</v>
      </c>
      <c r="AU125" s="2254">
        <f t="shared" si="24"/>
        <v>0</v>
      </c>
      <c r="AV125" s="2254">
        <f t="shared" si="24"/>
        <v>0</v>
      </c>
      <c r="AW125" s="2254">
        <f t="shared" si="24"/>
        <v>0</v>
      </c>
      <c r="AX125" s="2254">
        <f t="shared" si="24"/>
        <v>0</v>
      </c>
      <c r="AY125" s="2254">
        <f t="shared" si="24"/>
        <v>0</v>
      </c>
    </row>
    <row r="126" spans="1:51">
      <c r="A126" s="2250"/>
      <c r="B126" s="2250"/>
      <c r="AM126" s="871"/>
    </row>
    <row r="127" spans="1:51" ht="15.75">
      <c r="A127" s="2250"/>
      <c r="B127" s="2250"/>
      <c r="AM127" s="836" t="s">
        <v>3488</v>
      </c>
      <c r="AN127" s="836"/>
      <c r="AO127" s="1779"/>
      <c r="AP127" s="837">
        <v>2012</v>
      </c>
      <c r="AQ127" s="837">
        <v>2013</v>
      </c>
      <c r="AR127" s="837">
        <v>2014</v>
      </c>
      <c r="AS127" s="837">
        <v>2015</v>
      </c>
      <c r="AT127" s="837">
        <v>2016</v>
      </c>
      <c r="AU127" s="837">
        <v>2017</v>
      </c>
      <c r="AV127" s="837">
        <v>2018</v>
      </c>
      <c r="AW127" s="837">
        <v>2019</v>
      </c>
      <c r="AX127" s="837">
        <v>2020</v>
      </c>
      <c r="AY127" s="837">
        <v>2021</v>
      </c>
    </row>
    <row r="128" spans="1:51">
      <c r="A128" s="2250"/>
      <c r="B128" s="2250"/>
      <c r="AM128">
        <v>1</v>
      </c>
      <c r="AN128" t="s">
        <v>3489</v>
      </c>
      <c r="AP128" s="2254">
        <f t="shared" ref="AP128:AY134" si="25">SUMIF($AC$169:$AC$713,$AM128,AP$169:AP$713)</f>
        <v>68.033833020369087</v>
      </c>
      <c r="AQ128" s="2254">
        <f t="shared" si="25"/>
        <v>202.27561612305686</v>
      </c>
      <c r="AR128" s="2254">
        <f t="shared" si="25"/>
        <v>0</v>
      </c>
      <c r="AS128" s="2254">
        <f t="shared" si="25"/>
        <v>0</v>
      </c>
      <c r="AT128" s="2254">
        <f t="shared" si="25"/>
        <v>0</v>
      </c>
      <c r="AU128" s="2254">
        <f t="shared" si="25"/>
        <v>0</v>
      </c>
      <c r="AV128" s="2254">
        <f t="shared" si="25"/>
        <v>0</v>
      </c>
      <c r="AW128" s="2254">
        <f t="shared" si="25"/>
        <v>0</v>
      </c>
      <c r="AX128" s="2254">
        <f t="shared" si="25"/>
        <v>0</v>
      </c>
      <c r="AY128" s="2254">
        <f t="shared" si="25"/>
        <v>0</v>
      </c>
    </row>
    <row r="129" spans="1:51">
      <c r="A129" s="2250"/>
      <c r="B129" s="2250"/>
      <c r="AM129">
        <v>2</v>
      </c>
      <c r="AN129" t="s">
        <v>3037</v>
      </c>
      <c r="AP129" s="2254">
        <f t="shared" si="25"/>
        <v>19895.307083650514</v>
      </c>
      <c r="AQ129" s="2254">
        <f t="shared" si="25"/>
        <v>28755.343613992412</v>
      </c>
      <c r="AR129" s="2254">
        <f t="shared" si="25"/>
        <v>28605.042730502479</v>
      </c>
      <c r="AS129" s="2254">
        <f t="shared" si="25"/>
        <v>21056.749878727431</v>
      </c>
      <c r="AT129" s="2254">
        <f t="shared" si="25"/>
        <v>8133.1459151884756</v>
      </c>
      <c r="AU129" s="2254">
        <f t="shared" si="25"/>
        <v>1852.6250928362756</v>
      </c>
      <c r="AV129" s="2254">
        <f t="shared" si="25"/>
        <v>958.64516296057536</v>
      </c>
      <c r="AW129" s="2254">
        <f t="shared" si="25"/>
        <v>0</v>
      </c>
      <c r="AX129" s="2254">
        <f t="shared" si="25"/>
        <v>0</v>
      </c>
      <c r="AY129" s="2254">
        <f t="shared" si="25"/>
        <v>0</v>
      </c>
    </row>
    <row r="130" spans="1:51">
      <c r="A130" s="2250"/>
      <c r="B130" s="2250"/>
      <c r="AM130">
        <v>3</v>
      </c>
      <c r="AN130" t="s">
        <v>3038</v>
      </c>
      <c r="AP130" s="2254">
        <f t="shared" si="25"/>
        <v>3887.4151591273426</v>
      </c>
      <c r="AQ130" s="2254">
        <f t="shared" si="25"/>
        <v>4820.1593110051035</v>
      </c>
      <c r="AR130" s="2254">
        <f t="shared" si="25"/>
        <v>6110.5523672727795</v>
      </c>
      <c r="AS130" s="2254">
        <f t="shared" si="25"/>
        <v>4465.2992596237445</v>
      </c>
      <c r="AT130" s="2254">
        <f t="shared" si="25"/>
        <v>6900.9109600495121</v>
      </c>
      <c r="AU130" s="2254">
        <f t="shared" si="25"/>
        <v>8891.4947617257985</v>
      </c>
      <c r="AV130" s="2254">
        <f t="shared" si="25"/>
        <v>1667.0157843652694</v>
      </c>
      <c r="AW130" s="2254">
        <f t="shared" si="25"/>
        <v>0</v>
      </c>
      <c r="AX130" s="2254">
        <f t="shared" si="25"/>
        <v>0</v>
      </c>
      <c r="AY130" s="2254">
        <f t="shared" si="25"/>
        <v>0</v>
      </c>
    </row>
    <row r="131" spans="1:51">
      <c r="A131" s="2250"/>
      <c r="B131" s="2250"/>
      <c r="AM131">
        <v>4</v>
      </c>
      <c r="AN131" t="s">
        <v>3039</v>
      </c>
      <c r="AP131" s="2254">
        <f t="shared" si="25"/>
        <v>22059.804460787418</v>
      </c>
      <c r="AQ131" s="2254">
        <f t="shared" si="25"/>
        <v>20522.394309515854</v>
      </c>
      <c r="AR131" s="2254">
        <f t="shared" si="25"/>
        <v>32637.435890734683</v>
      </c>
      <c r="AS131" s="2254">
        <f t="shared" si="25"/>
        <v>42563.099755792318</v>
      </c>
      <c r="AT131" s="2254">
        <f t="shared" si="25"/>
        <v>59057.017132085355</v>
      </c>
      <c r="AU131" s="2254">
        <f t="shared" si="25"/>
        <v>76465.196364356903</v>
      </c>
      <c r="AV131" s="2254">
        <f t="shared" si="25"/>
        <v>115091.59637109257</v>
      </c>
      <c r="AW131" s="2254">
        <f t="shared" si="25"/>
        <v>149311.27499139615</v>
      </c>
      <c r="AX131" s="2254">
        <f t="shared" si="25"/>
        <v>159747.8207250025</v>
      </c>
      <c r="AY131" s="2254">
        <f t="shared" si="25"/>
        <v>166404.86278028195</v>
      </c>
    </row>
    <row r="132" spans="1:51">
      <c r="A132" s="2250"/>
      <c r="B132" s="2250"/>
      <c r="AM132">
        <v>5</v>
      </c>
      <c r="AN132" t="s">
        <v>917</v>
      </c>
      <c r="AP132" s="2254">
        <f t="shared" si="25"/>
        <v>90524.631178718017</v>
      </c>
      <c r="AQ132" s="2254">
        <f t="shared" si="25"/>
        <v>76794.521963123188</v>
      </c>
      <c r="AR132" s="2254">
        <f t="shared" si="25"/>
        <v>124694.23325417067</v>
      </c>
      <c r="AS132" s="2254">
        <f t="shared" si="25"/>
        <v>161960.97592042791</v>
      </c>
      <c r="AT132" s="2254">
        <f t="shared" si="25"/>
        <v>162333.12316653089</v>
      </c>
      <c r="AU132" s="2254">
        <f t="shared" si="25"/>
        <v>159158.69871522905</v>
      </c>
      <c r="AV132" s="2254">
        <f t="shared" si="25"/>
        <v>134163.80187032878</v>
      </c>
      <c r="AW132" s="2254">
        <f t="shared" si="25"/>
        <v>106900.80565045768</v>
      </c>
      <c r="AX132" s="2254">
        <f t="shared" si="25"/>
        <v>118365.17927499753</v>
      </c>
      <c r="AY132" s="2254">
        <f t="shared" si="25"/>
        <v>119217.13721971794</v>
      </c>
    </row>
    <row r="133" spans="1:51">
      <c r="A133" s="2250"/>
      <c r="B133" s="2250"/>
      <c r="AM133">
        <v>6</v>
      </c>
      <c r="AN133" t="s">
        <v>3040</v>
      </c>
      <c r="AP133" s="2254">
        <f t="shared" si="25"/>
        <v>11501.843544710784</v>
      </c>
      <c r="AQ133" s="2254">
        <f t="shared" si="25"/>
        <v>14574.445683945682</v>
      </c>
      <c r="AR133" s="2254">
        <f t="shared" si="25"/>
        <v>16159.302560856269</v>
      </c>
      <c r="AS133" s="2254">
        <f t="shared" si="25"/>
        <v>17211.464287937753</v>
      </c>
      <c r="AT133" s="2254">
        <f t="shared" si="25"/>
        <v>12557.002055067704</v>
      </c>
      <c r="AU133" s="2254">
        <f t="shared" si="25"/>
        <v>5088.1796263457582</v>
      </c>
      <c r="AV133" s="2254">
        <f t="shared" si="25"/>
        <v>0</v>
      </c>
      <c r="AW133" s="2254">
        <f t="shared" si="25"/>
        <v>0</v>
      </c>
      <c r="AX133" s="2254">
        <f t="shared" si="25"/>
        <v>0</v>
      </c>
      <c r="AY133" s="2254">
        <f t="shared" si="25"/>
        <v>0</v>
      </c>
    </row>
    <row r="134" spans="1:51">
      <c r="A134" s="2250"/>
      <c r="B134" s="2250"/>
      <c r="AM134">
        <v>7</v>
      </c>
      <c r="AN134" t="s">
        <v>3041</v>
      </c>
      <c r="AP134" s="2254">
        <f t="shared" si="25"/>
        <v>2062.9647399854357</v>
      </c>
      <c r="AQ134" s="2254">
        <f t="shared" si="25"/>
        <v>4330.8595022947466</v>
      </c>
      <c r="AR134" s="2254">
        <f t="shared" si="25"/>
        <v>16793.433196462633</v>
      </c>
      <c r="AS134" s="2254">
        <f t="shared" si="25"/>
        <v>2742.4108974910487</v>
      </c>
      <c r="AT134" s="2254">
        <f t="shared" si="25"/>
        <v>1018.8007710780353</v>
      </c>
      <c r="AU134" s="2254">
        <f t="shared" si="25"/>
        <v>5293.8054395063591</v>
      </c>
      <c r="AV134" s="2254">
        <f t="shared" si="25"/>
        <v>11800.940811252818</v>
      </c>
      <c r="AW134" s="2254">
        <f t="shared" si="25"/>
        <v>14588.919358146162</v>
      </c>
      <c r="AX134" s="2254">
        <f t="shared" si="25"/>
        <v>0</v>
      </c>
      <c r="AY134" s="2254">
        <f t="shared" si="25"/>
        <v>0</v>
      </c>
    </row>
    <row r="135" spans="1:51" ht="15.75">
      <c r="A135" s="2250"/>
      <c r="B135" s="2250"/>
      <c r="AM135" s="2" t="s">
        <v>38</v>
      </c>
      <c r="AP135" s="307">
        <f t="shared" ref="AP135:AY135" si="26">SUM(AP128:AP134)</f>
        <v>149999.99999999988</v>
      </c>
      <c r="AQ135" s="307">
        <f t="shared" si="26"/>
        <v>150000.00000000003</v>
      </c>
      <c r="AR135" s="307">
        <f t="shared" si="26"/>
        <v>224999.99999999953</v>
      </c>
      <c r="AS135" s="307">
        <f t="shared" si="26"/>
        <v>250000.00000000023</v>
      </c>
      <c r="AT135" s="307">
        <f t="shared" si="26"/>
        <v>249999.99999999997</v>
      </c>
      <c r="AU135" s="307">
        <f t="shared" si="26"/>
        <v>256750.00000000015</v>
      </c>
      <c r="AV135" s="307">
        <f t="shared" si="26"/>
        <v>263682</v>
      </c>
      <c r="AW135" s="307">
        <f t="shared" si="26"/>
        <v>270801</v>
      </c>
      <c r="AX135" s="307">
        <f t="shared" si="26"/>
        <v>278113</v>
      </c>
      <c r="AY135" s="307">
        <f t="shared" si="26"/>
        <v>285621.99999999988</v>
      </c>
    </row>
    <row r="136" spans="1:51">
      <c r="A136" s="2250"/>
      <c r="B136" s="2250"/>
      <c r="AM136" t="s">
        <v>42</v>
      </c>
      <c r="AP136" s="2257">
        <f t="shared" ref="AP136:AY136" si="27">ROUND(AP135-AP167,5)</f>
        <v>0</v>
      </c>
      <c r="AQ136" s="2257">
        <f t="shared" si="27"/>
        <v>0</v>
      </c>
      <c r="AR136" s="2257">
        <f t="shared" si="27"/>
        <v>0</v>
      </c>
      <c r="AS136" s="2257">
        <f t="shared" si="27"/>
        <v>0</v>
      </c>
      <c r="AT136" s="2257">
        <f t="shared" si="27"/>
        <v>0</v>
      </c>
      <c r="AU136" s="2257">
        <f t="shared" si="27"/>
        <v>0</v>
      </c>
      <c r="AV136" s="2257">
        <f t="shared" si="27"/>
        <v>0</v>
      </c>
      <c r="AW136" s="2257">
        <f t="shared" si="27"/>
        <v>0</v>
      </c>
      <c r="AX136" s="2257">
        <f t="shared" si="27"/>
        <v>0</v>
      </c>
      <c r="AY136" s="2257">
        <f t="shared" si="27"/>
        <v>0</v>
      </c>
    </row>
    <row r="137" spans="1:51">
      <c r="A137" s="2250"/>
      <c r="B137" s="2255">
        <f>SUM(AP136:AW136)</f>
        <v>0</v>
      </c>
      <c r="AM137" s="871"/>
      <c r="AP137" s="8"/>
      <c r="AQ137" s="8"/>
      <c r="AR137" s="8"/>
      <c r="AS137" s="8"/>
      <c r="AT137" s="8"/>
      <c r="AU137" s="8"/>
      <c r="AV137" s="8"/>
      <c r="AW137" s="8"/>
      <c r="AX137" s="8"/>
      <c r="AY137" s="8"/>
    </row>
    <row r="138" spans="1:51">
      <c r="A138" s="2250"/>
      <c r="B138" s="2250"/>
      <c r="AM138" s="871"/>
    </row>
    <row r="139" spans="1:51" ht="15.75">
      <c r="A139" s="2250"/>
      <c r="B139" s="2250"/>
      <c r="AM139" s="836" t="s">
        <v>1582</v>
      </c>
      <c r="AN139" s="836"/>
      <c r="AO139" s="1779"/>
      <c r="AP139" s="837">
        <v>2012</v>
      </c>
      <c r="AQ139" s="837">
        <v>2013</v>
      </c>
      <c r="AR139" s="837">
        <v>2014</v>
      </c>
      <c r="AS139" s="837">
        <v>2015</v>
      </c>
      <c r="AT139" s="837">
        <v>2016</v>
      </c>
      <c r="AU139" s="837">
        <v>2017</v>
      </c>
      <c r="AV139" s="837">
        <v>2018</v>
      </c>
      <c r="AW139" s="837">
        <v>2019</v>
      </c>
      <c r="AX139" s="837">
        <v>2020</v>
      </c>
      <c r="AY139" s="837">
        <v>2021</v>
      </c>
    </row>
    <row r="140" spans="1:51">
      <c r="A140" s="2250"/>
      <c r="B140" s="2250"/>
      <c r="AM140" s="28" t="s">
        <v>1925</v>
      </c>
      <c r="AN140" s="28"/>
      <c r="AO140" s="28"/>
      <c r="AP140" s="456">
        <f t="shared" ref="AP140:AY140" si="28">AP124-AP141</f>
        <v>89073.649068900981</v>
      </c>
      <c r="AQ140" s="456">
        <f t="shared" si="28"/>
        <v>73266.009988493097</v>
      </c>
      <c r="AR140" s="456">
        <f t="shared" si="28"/>
        <v>107381.55513429505</v>
      </c>
      <c r="AS140" s="456">
        <f t="shared" si="28"/>
        <v>151626.80551956251</v>
      </c>
      <c r="AT140" s="456">
        <f t="shared" si="28"/>
        <v>96031.127088253823</v>
      </c>
      <c r="AU140" s="456">
        <f t="shared" si="28"/>
        <v>71302.921611879981</v>
      </c>
      <c r="AV140" s="456">
        <f t="shared" si="28"/>
        <v>85332.767375348427</v>
      </c>
      <c r="AW140" s="456">
        <f t="shared" si="28"/>
        <v>80839.805982632708</v>
      </c>
      <c r="AX140" s="456">
        <f t="shared" si="28"/>
        <v>91613.567563693534</v>
      </c>
      <c r="AY140" s="456">
        <f t="shared" si="28"/>
        <v>93815.644226616278</v>
      </c>
    </row>
    <row r="141" spans="1:51">
      <c r="A141" s="2250"/>
      <c r="B141" s="2250"/>
      <c r="AM141" s="28" t="s">
        <v>1926</v>
      </c>
      <c r="AN141" s="28"/>
      <c r="AO141" s="28"/>
      <c r="AP141" s="456">
        <f t="shared" ref="AP141:AY141" si="29">SUMIF($AL$169:$AL$713,"Infrastructure - R&amp;R",AP$169:AP$713)</f>
        <v>60926.350931098932</v>
      </c>
      <c r="AQ141" s="456">
        <f t="shared" si="29"/>
        <v>76733.990011506932</v>
      </c>
      <c r="AR141" s="456">
        <f t="shared" si="29"/>
        <v>117618.44486570448</v>
      </c>
      <c r="AS141" s="456">
        <f t="shared" si="29"/>
        <v>98373.194480437669</v>
      </c>
      <c r="AT141" s="456">
        <f t="shared" si="29"/>
        <v>153968.87291174618</v>
      </c>
      <c r="AU141" s="456">
        <f t="shared" si="29"/>
        <v>185447.07838812019</v>
      </c>
      <c r="AV141" s="456">
        <f t="shared" si="29"/>
        <v>178349.23262465163</v>
      </c>
      <c r="AW141" s="456">
        <f t="shared" si="29"/>
        <v>189961.19401736729</v>
      </c>
      <c r="AX141" s="456">
        <f t="shared" si="29"/>
        <v>186499.43243630647</v>
      </c>
      <c r="AY141" s="456">
        <f t="shared" si="29"/>
        <v>191806.35577338361</v>
      </c>
    </row>
    <row r="142" spans="1:51" ht="15.75">
      <c r="A142" s="2250"/>
      <c r="B142" s="2250"/>
      <c r="AM142" s="19" t="s">
        <v>38</v>
      </c>
      <c r="AN142" s="19"/>
      <c r="AO142" s="19"/>
      <c r="AP142" s="501">
        <f t="shared" ref="AP142:AY142" si="30">SUM(AP140:AP141)</f>
        <v>149999.99999999991</v>
      </c>
      <c r="AQ142" s="501">
        <f t="shared" si="30"/>
        <v>150000.00000000003</v>
      </c>
      <c r="AR142" s="501">
        <f t="shared" si="30"/>
        <v>224999.99999999953</v>
      </c>
      <c r="AS142" s="501">
        <f t="shared" si="30"/>
        <v>250000.00000000017</v>
      </c>
      <c r="AT142" s="501">
        <f t="shared" si="30"/>
        <v>250000</v>
      </c>
      <c r="AU142" s="501">
        <f t="shared" si="30"/>
        <v>256750.00000000017</v>
      </c>
      <c r="AV142" s="501">
        <f t="shared" si="30"/>
        <v>263682.00000000006</v>
      </c>
      <c r="AW142" s="501">
        <f t="shared" si="30"/>
        <v>270801</v>
      </c>
      <c r="AX142" s="501">
        <f t="shared" si="30"/>
        <v>278113</v>
      </c>
      <c r="AY142" s="501">
        <f t="shared" si="30"/>
        <v>285621.99999999988</v>
      </c>
    </row>
    <row r="143" spans="1:51">
      <c r="A143" s="2250"/>
      <c r="B143" s="2250"/>
      <c r="AM143" s="28"/>
      <c r="AN143" s="28"/>
      <c r="AO143" s="28"/>
    </row>
    <row r="144" spans="1:51" ht="15.75">
      <c r="A144" s="2250"/>
      <c r="B144" s="2250"/>
      <c r="AM144" s="19" t="s">
        <v>3490</v>
      </c>
      <c r="AN144" s="28"/>
      <c r="AO144" s="28"/>
      <c r="AP144" s="159">
        <f t="shared" ref="AP144:AY144" si="31">COUNTIF(AP169:AP713,"&gt;0")</f>
        <v>446</v>
      </c>
      <c r="AQ144" s="159">
        <f t="shared" si="31"/>
        <v>312</v>
      </c>
      <c r="AR144" s="159">
        <f t="shared" si="31"/>
        <v>200</v>
      </c>
      <c r="AS144" s="159">
        <f t="shared" si="31"/>
        <v>117</v>
      </c>
      <c r="AT144" s="159">
        <f t="shared" si="31"/>
        <v>84</v>
      </c>
      <c r="AU144" s="159">
        <f t="shared" si="31"/>
        <v>47</v>
      </c>
      <c r="AV144" s="159">
        <f t="shared" si="31"/>
        <v>33</v>
      </c>
      <c r="AW144" s="159">
        <f t="shared" si="31"/>
        <v>21</v>
      </c>
      <c r="AX144" s="159">
        <f t="shared" si="31"/>
        <v>14</v>
      </c>
      <c r="AY144" s="159">
        <f t="shared" si="31"/>
        <v>10</v>
      </c>
    </row>
    <row r="145" spans="1:16384" ht="15.75">
      <c r="A145" s="2250"/>
      <c r="B145" s="2250"/>
      <c r="AM145" s="82" t="s">
        <v>3491</v>
      </c>
      <c r="AP145" s="159">
        <f t="shared" ref="AP145:AY145" si="32">COUNTIF(AP22:AP112,"&gt;0")</f>
        <v>75</v>
      </c>
      <c r="AQ145" s="159">
        <f t="shared" si="32"/>
        <v>70</v>
      </c>
      <c r="AR145" s="159">
        <f t="shared" si="32"/>
        <v>50</v>
      </c>
      <c r="AS145" s="159">
        <f t="shared" si="32"/>
        <v>42</v>
      </c>
      <c r="AT145" s="159">
        <f t="shared" si="32"/>
        <v>39</v>
      </c>
      <c r="AU145" s="159">
        <f t="shared" si="32"/>
        <v>26</v>
      </c>
      <c r="AV145" s="159">
        <f t="shared" si="32"/>
        <v>21</v>
      </c>
      <c r="AW145" s="159">
        <f t="shared" si="32"/>
        <v>15</v>
      </c>
      <c r="AX145" s="159">
        <f t="shared" si="32"/>
        <v>11</v>
      </c>
      <c r="AY145" s="159">
        <f t="shared" si="32"/>
        <v>7</v>
      </c>
    </row>
    <row r="146" spans="1:16384">
      <c r="A146" s="2250"/>
      <c r="B146" s="2250"/>
      <c r="AM146" s="871"/>
    </row>
    <row r="147" spans="1:16384" ht="15.75">
      <c r="A147" s="2250"/>
      <c r="B147" s="2250"/>
      <c r="AM147" s="836" t="s">
        <v>3492</v>
      </c>
      <c r="AN147" s="836"/>
      <c r="AO147" s="1779"/>
      <c r="AP147" s="837">
        <v>2012</v>
      </c>
      <c r="AQ147" s="837">
        <v>2013</v>
      </c>
      <c r="AR147" s="837">
        <v>2014</v>
      </c>
      <c r="AS147" s="837">
        <v>2015</v>
      </c>
      <c r="AT147" s="837">
        <v>2016</v>
      </c>
      <c r="AU147" s="837">
        <v>2017</v>
      </c>
      <c r="AV147" s="837">
        <v>2018</v>
      </c>
      <c r="AW147" s="837">
        <v>2019</v>
      </c>
      <c r="AX147" s="837">
        <v>2020</v>
      </c>
      <c r="AY147" s="837">
        <v>2021</v>
      </c>
    </row>
    <row r="148" spans="1:16384">
      <c r="A148" s="2250"/>
      <c r="B148" s="2250"/>
      <c r="AM148" s="28" t="s">
        <v>681</v>
      </c>
      <c r="AN148" s="28"/>
      <c r="AO148" s="28"/>
      <c r="AP148" s="2258">
        <f t="shared" ref="AP148:AY148" si="33">SUMPRODUCT(AP$169:AP$713,$K$169:$K$713)</f>
        <v>25133.019056076766</v>
      </c>
      <c r="AQ148" s="2258">
        <f t="shared" si="33"/>
        <v>22366.013527268824</v>
      </c>
      <c r="AR148" s="2258">
        <f t="shared" si="33"/>
        <v>22001.92279065133</v>
      </c>
      <c r="AS148" s="2258">
        <f t="shared" si="33"/>
        <v>17259.177838332154</v>
      </c>
      <c r="AT148" s="2258">
        <f t="shared" si="33"/>
        <v>10191.062746893953</v>
      </c>
      <c r="AU148" s="2258">
        <f t="shared" si="33"/>
        <v>3494.1136507068959</v>
      </c>
      <c r="AV148" s="2258">
        <f t="shared" si="33"/>
        <v>464.17797306261269</v>
      </c>
      <c r="AW148" s="2258">
        <f t="shared" si="33"/>
        <v>573.84026622528938</v>
      </c>
      <c r="AX148" s="2258">
        <f t="shared" si="33"/>
        <v>854.9020356017985</v>
      </c>
      <c r="AY148" s="2258">
        <f t="shared" si="33"/>
        <v>1199.6258518274776</v>
      </c>
    </row>
    <row r="149" spans="1:16384">
      <c r="A149" s="2250"/>
      <c r="B149" s="2250"/>
      <c r="U149" s="871" t="s">
        <v>3456</v>
      </c>
      <c r="V149" s="871" t="s">
        <v>3493</v>
      </c>
      <c r="AM149" s="231" t="s">
        <v>672</v>
      </c>
      <c r="AN149" s="28"/>
      <c r="AO149" s="28"/>
      <c r="AP149" s="572">
        <f t="shared" ref="AP149:AY149" si="34">SUMPRODUCT(AP$169:AP$713,$M$169:$M$713)</f>
        <v>45448.026350857632</v>
      </c>
      <c r="AQ149" s="572">
        <f t="shared" si="34"/>
        <v>61909.632364277</v>
      </c>
      <c r="AR149" s="572">
        <f t="shared" si="34"/>
        <v>104729.66167990863</v>
      </c>
      <c r="AS149" s="572">
        <f t="shared" si="34"/>
        <v>92964.204741184629</v>
      </c>
      <c r="AT149" s="572">
        <f t="shared" si="34"/>
        <v>150845.49169976849</v>
      </c>
      <c r="AU149" s="572">
        <f t="shared" si="34"/>
        <v>184259.55577022981</v>
      </c>
      <c r="AV149" s="572">
        <f t="shared" si="34"/>
        <v>177885.05465158902</v>
      </c>
      <c r="AW149" s="572">
        <f t="shared" si="34"/>
        <v>189387.35375114201</v>
      </c>
      <c r="AX149" s="572">
        <f t="shared" si="34"/>
        <v>185644.53040070468</v>
      </c>
      <c r="AY149" s="572">
        <f t="shared" si="34"/>
        <v>190606.72992155614</v>
      </c>
    </row>
    <row r="150" spans="1:16384">
      <c r="A150" s="2250"/>
      <c r="B150" s="2250"/>
      <c r="AB150" s="871"/>
      <c r="AC150" s="871"/>
      <c r="AM150" s="1330" t="s">
        <v>677</v>
      </c>
      <c r="AP150" s="2259">
        <f t="shared" ref="AP150:AY150" si="35">AP167-AP149-AP148</f>
        <v>79418.954593065631</v>
      </c>
      <c r="AQ150" s="2259">
        <f t="shared" si="35"/>
        <v>65724.354108454179</v>
      </c>
      <c r="AR150" s="2259">
        <f t="shared" si="35"/>
        <v>98268.415529439546</v>
      </c>
      <c r="AS150" s="2259">
        <f t="shared" si="35"/>
        <v>139776.6174204835</v>
      </c>
      <c r="AT150" s="2259">
        <f t="shared" si="35"/>
        <v>88963.445553337529</v>
      </c>
      <c r="AU150" s="2259">
        <f t="shared" si="35"/>
        <v>68996.330579063433</v>
      </c>
      <c r="AV150" s="2259">
        <f t="shared" si="35"/>
        <v>85332.767375348369</v>
      </c>
      <c r="AW150" s="2259">
        <f t="shared" si="35"/>
        <v>80839.805982632693</v>
      </c>
      <c r="AX150" s="2259">
        <f t="shared" si="35"/>
        <v>91613.567563693519</v>
      </c>
      <c r="AY150" s="2259">
        <f t="shared" si="35"/>
        <v>93815.644226616321</v>
      </c>
    </row>
    <row r="151" spans="1:16384" ht="15.75">
      <c r="A151" s="2250"/>
      <c r="B151" s="2250"/>
      <c r="AB151" s="871"/>
      <c r="AC151" s="871"/>
      <c r="AM151" s="146" t="s">
        <v>38</v>
      </c>
      <c r="AN151" s="2"/>
      <c r="AO151" s="2"/>
      <c r="AP151" s="2260">
        <f t="shared" ref="AP151:AY151" si="36">SUM(AP148:AP150)</f>
        <v>150000.00000000003</v>
      </c>
      <c r="AQ151" s="2260">
        <f t="shared" si="36"/>
        <v>150000</v>
      </c>
      <c r="AR151" s="2260">
        <f t="shared" si="36"/>
        <v>224999.99999999951</v>
      </c>
      <c r="AS151" s="2260">
        <f t="shared" si="36"/>
        <v>250000.00000000029</v>
      </c>
      <c r="AT151" s="2260">
        <f t="shared" si="36"/>
        <v>250000</v>
      </c>
      <c r="AU151" s="2260">
        <f t="shared" si="36"/>
        <v>256750.00000000012</v>
      </c>
      <c r="AV151" s="2260">
        <f t="shared" si="36"/>
        <v>263682</v>
      </c>
      <c r="AW151" s="2260">
        <f t="shared" si="36"/>
        <v>270801</v>
      </c>
      <c r="AX151" s="2260">
        <f t="shared" si="36"/>
        <v>278113</v>
      </c>
      <c r="AY151" s="2260">
        <f t="shared" si="36"/>
        <v>285621.99999999994</v>
      </c>
    </row>
    <row r="152" spans="1:16384" ht="15.75">
      <c r="A152" s="2250"/>
      <c r="B152" s="2250"/>
      <c r="U152" s="2261" t="s">
        <v>3399</v>
      </c>
      <c r="V152" s="2262" t="s">
        <v>3400</v>
      </c>
      <c r="W152" s="860"/>
      <c r="X152" s="860"/>
      <c r="Y152" s="860"/>
      <c r="Z152" s="860"/>
      <c r="AA152" s="2263"/>
      <c r="AB152" s="871"/>
      <c r="AC152" s="871"/>
      <c r="AM152" s="871"/>
      <c r="AP152" s="2259"/>
      <c r="AQ152" s="2259"/>
      <c r="AR152" s="2259"/>
      <c r="AS152" s="2259"/>
      <c r="AT152" s="2259"/>
      <c r="AU152" s="2259"/>
      <c r="AV152" s="2259"/>
      <c r="AW152" s="2259"/>
      <c r="AX152" s="2259"/>
      <c r="AY152" s="2259"/>
    </row>
    <row r="153" spans="1:16384" s="2" customFormat="1" ht="15.75">
      <c r="A153" s="2250"/>
      <c r="B153" s="2250"/>
      <c r="D153"/>
      <c r="E153"/>
      <c r="F153"/>
      <c r="G153"/>
      <c r="H153"/>
      <c r="I153"/>
      <c r="J153"/>
      <c r="K153"/>
      <c r="L153"/>
      <c r="M153"/>
      <c r="N153"/>
      <c r="O153"/>
      <c r="P153"/>
      <c r="Q153"/>
      <c r="R153"/>
      <c r="S153"/>
      <c r="T153"/>
      <c r="U153" s="870"/>
      <c r="V153" s="871"/>
      <c r="W153" s="871"/>
      <c r="X153" s="871"/>
      <c r="Y153" s="871"/>
      <c r="Z153" s="871"/>
      <c r="AA153" s="2264"/>
      <c r="AB153" s="886"/>
      <c r="AC153" s="886"/>
      <c r="AM153" s="836" t="s">
        <v>917</v>
      </c>
      <c r="AN153" s="836"/>
      <c r="AO153" s="1779"/>
      <c r="AP153" s="837">
        <v>2012</v>
      </c>
      <c r="AQ153" s="837">
        <v>2013</v>
      </c>
      <c r="AR153" s="837">
        <v>2014</v>
      </c>
      <c r="AS153" s="837">
        <v>2015</v>
      </c>
      <c r="AT153" s="837">
        <v>2016</v>
      </c>
      <c r="AU153" s="837">
        <v>2017</v>
      </c>
      <c r="AV153" s="837">
        <v>2018</v>
      </c>
      <c r="AW153" s="837">
        <v>2019</v>
      </c>
      <c r="AX153" s="837">
        <v>2020</v>
      </c>
      <c r="AY153" s="837">
        <v>2021</v>
      </c>
    </row>
    <row r="154" spans="1:16384">
      <c r="A154" s="2250"/>
      <c r="B154" s="2250"/>
      <c r="R154" s="57" t="s">
        <v>3416</v>
      </c>
      <c r="S154" s="57" t="s">
        <v>3494</v>
      </c>
      <c r="U154" s="870"/>
      <c r="V154" s="871"/>
      <c r="W154" s="871"/>
      <c r="X154" s="871"/>
      <c r="Y154" s="871"/>
      <c r="Z154" s="871"/>
      <c r="AA154" s="2264"/>
      <c r="AB154" s="871"/>
      <c r="AC154" s="871"/>
      <c r="AM154" t="s">
        <v>3495</v>
      </c>
      <c r="AP154" s="39">
        <f t="shared" ref="AP154:AY154" si="37">SUMPRODUCT(AP$169:AP$713,$R$169:$R$713)</f>
        <v>22496.598644984213</v>
      </c>
      <c r="AQ154" s="39">
        <f t="shared" si="37"/>
        <v>18197.482760394829</v>
      </c>
      <c r="AR154" s="39">
        <f t="shared" si="37"/>
        <v>42782.265565085916</v>
      </c>
      <c r="AS154" s="39">
        <f t="shared" si="37"/>
        <v>48767.011802257708</v>
      </c>
      <c r="AT154" s="39">
        <f t="shared" si="37"/>
        <v>87587.413017889863</v>
      </c>
      <c r="AU154" s="39">
        <f t="shared" si="37"/>
        <v>102192.98767570127</v>
      </c>
      <c r="AV154" s="39">
        <f t="shared" si="37"/>
        <v>72964.800668114243</v>
      </c>
      <c r="AW154" s="39">
        <f t="shared" si="37"/>
        <v>60486.040950435447</v>
      </c>
      <c r="AX154" s="39">
        <f t="shared" si="37"/>
        <v>33328.869254521385</v>
      </c>
      <c r="AY154" s="39">
        <f t="shared" si="37"/>
        <v>25401.49299310166</v>
      </c>
    </row>
    <row r="155" spans="1:16384" s="2" customFormat="1" ht="15.75">
      <c r="A155" s="2250"/>
      <c r="B155" s="2250"/>
      <c r="R155" s="57" t="s">
        <v>3417</v>
      </c>
      <c r="S155" s="57" t="s">
        <v>3496</v>
      </c>
      <c r="U155" s="870"/>
      <c r="V155" s="871"/>
      <c r="W155" s="871"/>
      <c r="X155" s="871"/>
      <c r="Y155" s="886"/>
      <c r="Z155" s="886"/>
      <c r="AA155" s="887"/>
      <c r="AB155" s="871"/>
      <c r="AC155" s="871"/>
      <c r="AL155" s="2265"/>
      <c r="AM155" t="s">
        <v>3497</v>
      </c>
      <c r="AN155"/>
      <c r="AO155"/>
      <c r="AP155" s="39">
        <f t="shared" ref="AP155:AY155" si="38">SUMPRODUCT(AP$169:AP$713,$T$169:$T$713)</f>
        <v>68028.032533733814</v>
      </c>
      <c r="AQ155" s="39">
        <f t="shared" si="38"/>
        <v>58597.039202728345</v>
      </c>
      <c r="AR155" s="39">
        <f t="shared" si="38"/>
        <v>81911.967689084777</v>
      </c>
      <c r="AS155" s="39">
        <f t="shared" si="38"/>
        <v>113193.96411817023</v>
      </c>
      <c r="AT155" s="39">
        <f t="shared" si="38"/>
        <v>74745.710148641039</v>
      </c>
      <c r="AU155" s="39">
        <f t="shared" si="38"/>
        <v>56965.7110395278</v>
      </c>
      <c r="AV155" s="39">
        <f t="shared" si="38"/>
        <v>61199.001202214553</v>
      </c>
      <c r="AW155" s="39">
        <f t="shared" si="38"/>
        <v>46414.76470002225</v>
      </c>
      <c r="AX155" s="39">
        <f t="shared" si="38"/>
        <v>85036.310020476143</v>
      </c>
      <c r="AY155" s="39">
        <f t="shared" si="38"/>
        <v>93815.644226616278</v>
      </c>
    </row>
    <row r="156" spans="1:16384" ht="15.75">
      <c r="A156" s="2250"/>
      <c r="B156" s="2250"/>
      <c r="U156" s="870"/>
      <c r="V156" s="871"/>
      <c r="W156" s="871"/>
      <c r="X156" s="871"/>
      <c r="Y156" s="871"/>
      <c r="Z156" s="871"/>
      <c r="AA156" s="2264"/>
      <c r="AB156" s="871"/>
      <c r="AC156" s="871"/>
      <c r="AE156" s="871"/>
      <c r="AM156" t="s">
        <v>3498</v>
      </c>
      <c r="AO156" s="2"/>
      <c r="AP156" s="39">
        <f t="shared" ref="AP156:AY156" si="39">SUMPRODUCT(AP$169:AP$713,$S$169:$S$713)</f>
        <v>38429.752286114701</v>
      </c>
      <c r="AQ156" s="39">
        <f t="shared" si="39"/>
        <v>58536.507251112103</v>
      </c>
      <c r="AR156" s="39">
        <f t="shared" si="39"/>
        <v>74836.179300618605</v>
      </c>
      <c r="AS156" s="39">
        <f t="shared" si="39"/>
        <v>49606.182678180005</v>
      </c>
      <c r="AT156" s="39">
        <f t="shared" si="39"/>
        <v>66381.459893856314</v>
      </c>
      <c r="AU156" s="39">
        <f t="shared" si="39"/>
        <v>83254.09071241894</v>
      </c>
      <c r="AV156" s="39">
        <f t="shared" si="39"/>
        <v>105384.43195653736</v>
      </c>
      <c r="AW156" s="39">
        <f t="shared" si="39"/>
        <v>129475.15306693185</v>
      </c>
      <c r="AX156" s="39">
        <f t="shared" si="39"/>
        <v>153170.56318178508</v>
      </c>
      <c r="AY156" s="39">
        <f t="shared" si="39"/>
        <v>166404.86278028195</v>
      </c>
    </row>
    <row r="157" spans="1:16384" ht="15.75">
      <c r="A157" s="2250"/>
      <c r="B157" s="2250"/>
      <c r="U157" s="870"/>
      <c r="V157" s="2266"/>
      <c r="W157" s="871"/>
      <c r="X157" s="871"/>
      <c r="Y157" s="871"/>
      <c r="Z157" s="871"/>
      <c r="AA157" s="2264"/>
      <c r="AB157" s="871"/>
      <c r="AC157" s="871"/>
      <c r="AE157" s="871"/>
      <c r="AM157" t="s">
        <v>3499</v>
      </c>
      <c r="AO157" s="2"/>
      <c r="AP157" s="2267">
        <f t="shared" ref="AP157:AY157" si="40">AP142-AP154-AP156-AP155</f>
        <v>21045.616535167181</v>
      </c>
      <c r="AQ157" s="2267">
        <f t="shared" si="40"/>
        <v>14668.970785764737</v>
      </c>
      <c r="AR157" s="2267">
        <f t="shared" si="40"/>
        <v>25469.587445210229</v>
      </c>
      <c r="AS157" s="2267">
        <f t="shared" si="40"/>
        <v>38432.841401392216</v>
      </c>
      <c r="AT157" s="2267">
        <f t="shared" si="40"/>
        <v>21285.416939612784</v>
      </c>
      <c r="AU157" s="2267">
        <f t="shared" si="40"/>
        <v>14337.210572352167</v>
      </c>
      <c r="AV157" s="2267">
        <f t="shared" si="40"/>
        <v>24133.766173133903</v>
      </c>
      <c r="AW157" s="2267">
        <f t="shared" si="40"/>
        <v>34425.041282610458</v>
      </c>
      <c r="AX157" s="2267">
        <f t="shared" si="40"/>
        <v>6577.2575432173908</v>
      </c>
      <c r="AY157" s="2267">
        <f t="shared" si="40"/>
        <v>0</v>
      </c>
    </row>
    <row r="158" spans="1:16384" ht="15.75">
      <c r="A158" s="2250"/>
      <c r="B158" s="2268"/>
      <c r="R158" s="888"/>
      <c r="S158" s="888"/>
      <c r="T158" s="888"/>
      <c r="U158" s="870"/>
      <c r="V158" s="2266"/>
      <c r="W158" s="871"/>
      <c r="X158" s="871"/>
      <c r="Y158" s="2269"/>
      <c r="Z158" s="2269"/>
      <c r="AA158" s="2264"/>
      <c r="AB158" s="871"/>
      <c r="AC158" s="871"/>
      <c r="AE158" s="871"/>
      <c r="AM158" s="2" t="s">
        <v>38</v>
      </c>
      <c r="AN158" s="2"/>
      <c r="AO158" s="2"/>
      <c r="AP158" s="24">
        <f t="shared" ref="AP158:AY158" si="41">SUM(AP154:AP157)</f>
        <v>149999.99999999991</v>
      </c>
      <c r="AQ158" s="24">
        <f t="shared" si="41"/>
        <v>150000.00000000003</v>
      </c>
      <c r="AR158" s="24">
        <f t="shared" si="41"/>
        <v>224999.99999999951</v>
      </c>
      <c r="AS158" s="24">
        <f t="shared" si="41"/>
        <v>250000.00000000015</v>
      </c>
      <c r="AT158" s="24">
        <f t="shared" si="41"/>
        <v>250000</v>
      </c>
      <c r="AU158" s="24">
        <f t="shared" si="41"/>
        <v>256750.00000000017</v>
      </c>
      <c r="AV158" s="24">
        <f t="shared" si="41"/>
        <v>263682.00000000006</v>
      </c>
      <c r="AW158" s="24">
        <f t="shared" si="41"/>
        <v>270801</v>
      </c>
      <c r="AX158" s="24">
        <f t="shared" si="41"/>
        <v>278113</v>
      </c>
      <c r="AY158" s="24">
        <f t="shared" si="41"/>
        <v>285621.99999999988</v>
      </c>
      <c r="AZ158" s="2267"/>
      <c r="BA158" s="2267"/>
      <c r="BB158" s="2267"/>
      <c r="BC158" s="2267"/>
      <c r="BD158" s="2267"/>
      <c r="BE158" s="2267"/>
      <c r="BF158" s="2267"/>
      <c r="BG158" s="2267"/>
      <c r="BH158" s="2267"/>
      <c r="BI158" s="2267"/>
      <c r="BJ158" s="2267"/>
      <c r="BK158" s="2267"/>
      <c r="BL158" s="2267"/>
      <c r="BM158" s="2267"/>
      <c r="BN158" s="2267"/>
      <c r="BO158" s="2267"/>
      <c r="BP158" s="2267"/>
      <c r="BQ158" s="2267"/>
      <c r="BR158" s="2267"/>
      <c r="BS158" s="2267"/>
      <c r="BT158" s="2267"/>
      <c r="BU158" s="2267"/>
      <c r="BV158" s="2267"/>
      <c r="BW158" s="2267"/>
      <c r="BX158" s="2267"/>
      <c r="BY158" s="2267"/>
      <c r="BZ158" s="2267"/>
      <c r="CA158" s="2267"/>
      <c r="CB158" s="2267"/>
      <c r="CC158" s="2267"/>
      <c r="CD158" s="2267"/>
      <c r="CE158" s="2267"/>
      <c r="CF158" s="2267"/>
      <c r="CG158" s="2267"/>
      <c r="CH158" s="2267"/>
      <c r="CI158" s="2267"/>
      <c r="CJ158" s="2267"/>
      <c r="CK158" s="2267"/>
      <c r="CL158" s="2267"/>
      <c r="CM158" s="2267"/>
      <c r="CN158" s="2267"/>
      <c r="CO158" s="2267"/>
      <c r="CP158" s="2267"/>
      <c r="CQ158" s="2267"/>
      <c r="CR158" s="2267"/>
      <c r="CS158" s="2267"/>
      <c r="CT158" s="2267"/>
      <c r="CU158" s="2267"/>
      <c r="CV158" s="2267"/>
      <c r="CW158" s="2267"/>
      <c r="CX158" s="2267"/>
      <c r="CY158" s="2267"/>
      <c r="CZ158" s="2267"/>
      <c r="DA158" s="2267"/>
      <c r="DB158" s="2267"/>
      <c r="DC158" s="2267"/>
      <c r="DD158" s="2267"/>
      <c r="DE158" s="2267"/>
      <c r="DF158" s="2267"/>
      <c r="DG158" s="2267"/>
      <c r="DH158" s="2267"/>
      <c r="DI158" s="2267"/>
      <c r="DJ158" s="2267"/>
      <c r="DK158" s="2267"/>
      <c r="DL158" s="2267"/>
      <c r="DM158" s="2267"/>
      <c r="DN158" s="2267"/>
      <c r="DO158" s="2267"/>
      <c r="DP158" s="2267"/>
      <c r="DQ158" s="2267"/>
      <c r="DR158" s="2267"/>
      <c r="DS158" s="2267"/>
      <c r="DT158" s="2267"/>
      <c r="DU158" s="2267"/>
      <c r="DV158" s="2267"/>
      <c r="DW158" s="2267"/>
      <c r="DX158" s="2267"/>
      <c r="DY158" s="2267"/>
      <c r="DZ158" s="2267"/>
      <c r="EA158" s="2267"/>
      <c r="EB158" s="2267"/>
      <c r="EC158" s="2267"/>
      <c r="ED158" s="2267"/>
      <c r="EE158" s="2267"/>
      <c r="EF158" s="2267"/>
      <c r="EG158" s="2267"/>
      <c r="EH158" s="2267"/>
      <c r="EI158" s="2267"/>
      <c r="EJ158" s="2267"/>
      <c r="EK158" s="2267"/>
      <c r="EL158" s="2267"/>
      <c r="EM158" s="2267"/>
      <c r="EN158" s="2267"/>
      <c r="EO158" s="2267"/>
      <c r="EP158" s="2267"/>
      <c r="EQ158" s="2267"/>
      <c r="ER158" s="2267"/>
      <c r="ES158" s="2267"/>
      <c r="ET158" s="2267"/>
      <c r="EU158" s="2267"/>
      <c r="EV158" s="2267"/>
      <c r="EW158" s="2267"/>
      <c r="EX158" s="2267"/>
      <c r="EY158" s="2267"/>
      <c r="EZ158" s="2267"/>
      <c r="FA158" s="2267"/>
      <c r="FB158" s="2267"/>
      <c r="FC158" s="2267"/>
      <c r="FD158" s="2267"/>
      <c r="FE158" s="2267"/>
      <c r="FF158" s="2267"/>
      <c r="FG158" s="2267"/>
      <c r="FH158" s="2267"/>
      <c r="FI158" s="2267"/>
      <c r="FJ158" s="2267"/>
      <c r="FK158" s="2267"/>
      <c r="FL158" s="2267"/>
      <c r="FM158" s="2267"/>
      <c r="FN158" s="2267"/>
      <c r="FO158" s="2267"/>
      <c r="FP158" s="2267"/>
      <c r="FQ158" s="2267"/>
      <c r="FR158" s="2267"/>
      <c r="FS158" s="2267"/>
      <c r="FT158" s="2267"/>
      <c r="FU158" s="2267"/>
      <c r="FV158" s="2267"/>
      <c r="FW158" s="2267"/>
      <c r="FX158" s="2267"/>
      <c r="FY158" s="2267"/>
      <c r="FZ158" s="2267"/>
      <c r="GA158" s="2267"/>
      <c r="GB158" s="2267"/>
      <c r="GC158" s="2267"/>
      <c r="GD158" s="2267"/>
      <c r="GE158" s="2267"/>
      <c r="GF158" s="2267"/>
      <c r="GG158" s="2267"/>
      <c r="GH158" s="2267"/>
      <c r="GI158" s="2267"/>
      <c r="GJ158" s="2267"/>
      <c r="GK158" s="2267"/>
      <c r="GL158" s="2267"/>
      <c r="GM158" s="2267"/>
      <c r="GN158" s="2267"/>
      <c r="GO158" s="2267"/>
      <c r="GP158" s="2267"/>
      <c r="GQ158" s="2267"/>
      <c r="GR158" s="2267"/>
      <c r="GS158" s="2267"/>
      <c r="GT158" s="2267"/>
      <c r="GU158" s="2267"/>
      <c r="GV158" s="2267"/>
      <c r="GW158" s="2267"/>
      <c r="GX158" s="2267"/>
      <c r="GY158" s="2267"/>
      <c r="GZ158" s="2267"/>
      <c r="HA158" s="2267"/>
      <c r="HB158" s="2267"/>
      <c r="HC158" s="2267"/>
      <c r="HD158" s="2267"/>
      <c r="HE158" s="2267"/>
      <c r="HF158" s="2267"/>
      <c r="HG158" s="2267"/>
      <c r="HH158" s="2267"/>
      <c r="HI158" s="2267"/>
      <c r="HJ158" s="2267"/>
      <c r="HK158" s="2267"/>
      <c r="HL158" s="2267"/>
      <c r="HM158" s="2267"/>
      <c r="HN158" s="2267"/>
      <c r="HO158" s="2267"/>
      <c r="HP158" s="2267"/>
      <c r="HQ158" s="2267"/>
      <c r="HR158" s="2267"/>
      <c r="HS158" s="2267"/>
      <c r="HT158" s="2267"/>
      <c r="HU158" s="2267"/>
      <c r="HV158" s="2267"/>
      <c r="HW158" s="2267"/>
      <c r="HX158" s="2267"/>
      <c r="HY158" s="2267"/>
      <c r="HZ158" s="2267"/>
      <c r="IA158" s="2267"/>
      <c r="IB158" s="2267"/>
      <c r="IC158" s="2267"/>
      <c r="ID158" s="2267"/>
      <c r="IE158" s="2267"/>
      <c r="IF158" s="2267"/>
      <c r="IG158" s="2267"/>
      <c r="IH158" s="2267"/>
      <c r="II158" s="2267"/>
      <c r="IJ158" s="2267"/>
      <c r="IK158" s="2267"/>
      <c r="IL158" s="2267"/>
      <c r="IM158" s="2267"/>
      <c r="IN158" s="2267"/>
      <c r="IO158" s="2267"/>
      <c r="IP158" s="2267"/>
      <c r="IQ158" s="2267"/>
      <c r="IR158" s="2267"/>
      <c r="IS158" s="2267"/>
      <c r="IT158" s="2267"/>
      <c r="IU158" s="2267"/>
      <c r="IV158" s="2267"/>
      <c r="IW158" s="2267"/>
      <c r="IX158" s="2267"/>
      <c r="IY158" s="2267"/>
      <c r="IZ158" s="2267"/>
      <c r="JA158" s="2267"/>
      <c r="JB158" s="2267"/>
      <c r="JC158" s="2267"/>
      <c r="JD158" s="2267"/>
      <c r="JE158" s="2267"/>
      <c r="JF158" s="2267"/>
      <c r="JG158" s="2267"/>
      <c r="JH158" s="2267"/>
      <c r="JI158" s="2267"/>
      <c r="JJ158" s="2267"/>
      <c r="JK158" s="2267"/>
      <c r="JL158" s="2267"/>
      <c r="JM158" s="2267"/>
      <c r="JN158" s="2267"/>
      <c r="JO158" s="2267"/>
      <c r="JP158" s="2267"/>
      <c r="JQ158" s="2267"/>
      <c r="JR158" s="2267"/>
      <c r="JS158" s="2267"/>
      <c r="JT158" s="2267"/>
      <c r="JU158" s="2267"/>
      <c r="JV158" s="2267"/>
      <c r="JW158" s="2267"/>
      <c r="JX158" s="2267"/>
      <c r="JY158" s="2267"/>
      <c r="JZ158" s="2267"/>
      <c r="KA158" s="2267"/>
      <c r="KB158" s="2267"/>
      <c r="KC158" s="2267"/>
      <c r="KD158" s="2267"/>
      <c r="KE158" s="2267"/>
      <c r="KF158" s="2267"/>
      <c r="KG158" s="2267"/>
      <c r="KH158" s="2267"/>
      <c r="KI158" s="2267"/>
      <c r="KJ158" s="2267"/>
      <c r="KK158" s="2267"/>
      <c r="KL158" s="2267"/>
      <c r="KM158" s="2267"/>
      <c r="KN158" s="2267"/>
      <c r="KO158" s="2267"/>
      <c r="KP158" s="2267"/>
      <c r="KQ158" s="2267"/>
      <c r="KR158" s="2267"/>
      <c r="KS158" s="2267"/>
      <c r="KT158" s="2267"/>
      <c r="KU158" s="2267"/>
      <c r="KV158" s="2267"/>
      <c r="KW158" s="2267"/>
      <c r="KX158" s="2267"/>
      <c r="KY158" s="2267"/>
      <c r="KZ158" s="2267"/>
      <c r="LA158" s="2267"/>
      <c r="LB158" s="2267"/>
      <c r="LC158" s="2267"/>
      <c r="LD158" s="2267"/>
      <c r="LE158" s="2267"/>
      <c r="LF158" s="2267"/>
      <c r="LG158" s="2267"/>
      <c r="LH158" s="2267"/>
      <c r="LI158" s="2267"/>
      <c r="LJ158" s="2267"/>
      <c r="LK158" s="2267"/>
      <c r="LL158" s="2267"/>
      <c r="LM158" s="2267"/>
      <c r="LN158" s="2267"/>
      <c r="LO158" s="2267"/>
      <c r="LP158" s="2267"/>
      <c r="LQ158" s="2267"/>
      <c r="LR158" s="2267"/>
      <c r="LS158" s="2267"/>
      <c r="LT158" s="2267"/>
      <c r="LU158" s="2267"/>
      <c r="LV158" s="2267"/>
      <c r="LW158" s="2267"/>
      <c r="LX158" s="2267"/>
      <c r="LY158" s="2267"/>
      <c r="LZ158" s="2267"/>
      <c r="MA158" s="2267"/>
      <c r="MB158" s="2267"/>
      <c r="MC158" s="2267"/>
      <c r="MD158" s="2267"/>
      <c r="ME158" s="2267"/>
      <c r="MF158" s="2267"/>
      <c r="MG158" s="2267"/>
      <c r="MH158" s="2267"/>
      <c r="MI158" s="2267"/>
      <c r="MJ158" s="2267"/>
      <c r="MK158" s="2267"/>
      <c r="ML158" s="2267"/>
      <c r="MM158" s="2267"/>
      <c r="MN158" s="2267"/>
      <c r="MO158" s="2267"/>
      <c r="MP158" s="2267"/>
      <c r="MQ158" s="2267"/>
      <c r="MR158" s="2267"/>
      <c r="MS158" s="2267"/>
      <c r="MT158" s="2267"/>
      <c r="MU158" s="2267"/>
      <c r="MV158" s="2267"/>
      <c r="MW158" s="2267"/>
      <c r="MX158" s="2267"/>
      <c r="MY158" s="2267"/>
      <c r="MZ158" s="2267"/>
      <c r="NA158" s="2267"/>
      <c r="NB158" s="2267"/>
      <c r="NC158" s="2267"/>
      <c r="ND158" s="2267"/>
      <c r="NE158" s="2267"/>
      <c r="NF158" s="2267"/>
      <c r="NG158" s="2267"/>
      <c r="NH158" s="2267"/>
      <c r="NI158" s="2267"/>
      <c r="NJ158" s="2267"/>
      <c r="NK158" s="2267"/>
      <c r="NL158" s="2267"/>
      <c r="NM158" s="2267"/>
      <c r="NN158" s="2267"/>
      <c r="NO158" s="2267"/>
      <c r="NP158" s="2267"/>
      <c r="NQ158" s="2267"/>
      <c r="NR158" s="2267"/>
      <c r="NS158" s="2267"/>
      <c r="NT158" s="2267"/>
      <c r="NU158" s="2267"/>
      <c r="NV158" s="2267"/>
      <c r="NW158" s="2267"/>
      <c r="NX158" s="2267"/>
      <c r="NY158" s="2267"/>
      <c r="NZ158" s="2267"/>
      <c r="OA158" s="2267"/>
      <c r="OB158" s="2267"/>
      <c r="OC158" s="2267"/>
      <c r="OD158" s="2267"/>
      <c r="OE158" s="2267"/>
      <c r="OF158" s="2267"/>
      <c r="OG158" s="2267"/>
      <c r="OH158" s="2267"/>
      <c r="OI158" s="2267"/>
      <c r="OJ158" s="2267"/>
      <c r="OK158" s="2267"/>
      <c r="OL158" s="2267"/>
      <c r="OM158" s="2267"/>
      <c r="ON158" s="2267"/>
      <c r="OO158" s="2267"/>
      <c r="OP158" s="2267"/>
      <c r="OQ158" s="2267"/>
      <c r="OR158" s="2267"/>
      <c r="OS158" s="2267"/>
      <c r="OT158" s="2267"/>
      <c r="OU158" s="2267"/>
      <c r="OV158" s="2267"/>
      <c r="OW158" s="2267"/>
      <c r="OX158" s="2267"/>
      <c r="OY158" s="2267"/>
      <c r="OZ158" s="2267"/>
      <c r="PA158" s="2267"/>
      <c r="PB158" s="2267"/>
      <c r="PC158" s="2267"/>
      <c r="PD158" s="2267"/>
      <c r="PE158" s="2267"/>
      <c r="PF158" s="2267"/>
      <c r="PG158" s="2267"/>
      <c r="PH158" s="2267"/>
      <c r="PI158" s="2267"/>
      <c r="PJ158" s="2267"/>
      <c r="PK158" s="2267"/>
      <c r="PL158" s="2267"/>
      <c r="PM158" s="2267"/>
      <c r="PN158" s="2267"/>
      <c r="PO158" s="2267"/>
      <c r="PP158" s="2267"/>
      <c r="PQ158" s="2267"/>
      <c r="PR158" s="2267"/>
      <c r="PS158" s="2267"/>
      <c r="PT158" s="2267"/>
      <c r="PU158" s="2267"/>
      <c r="PV158" s="2267"/>
      <c r="PW158" s="2267"/>
      <c r="PX158" s="2267"/>
      <c r="PY158" s="2267"/>
      <c r="PZ158" s="2267"/>
      <c r="QA158" s="2267"/>
      <c r="QB158" s="2267"/>
      <c r="QC158" s="2267"/>
      <c r="QD158" s="2267"/>
      <c r="QE158" s="2267"/>
      <c r="QF158" s="2267"/>
      <c r="QG158" s="2267"/>
      <c r="QH158" s="2267"/>
      <c r="QI158" s="2267"/>
      <c r="QJ158" s="2267"/>
      <c r="QK158" s="2267"/>
      <c r="QL158" s="2267"/>
      <c r="QM158" s="2267"/>
      <c r="QN158" s="2267"/>
      <c r="QO158" s="2267"/>
      <c r="QP158" s="2267"/>
      <c r="QQ158" s="2267"/>
      <c r="QR158" s="2267"/>
      <c r="QS158" s="2267"/>
      <c r="QT158" s="2267"/>
      <c r="QU158" s="2267"/>
      <c r="QV158" s="2267"/>
      <c r="QW158" s="2267"/>
      <c r="QX158" s="2267"/>
      <c r="QY158" s="2267"/>
      <c r="QZ158" s="2267"/>
      <c r="RA158" s="2267"/>
      <c r="RB158" s="2267"/>
      <c r="RC158" s="2267"/>
      <c r="RD158" s="2267"/>
      <c r="RE158" s="2267"/>
      <c r="RF158" s="2267"/>
      <c r="RG158" s="2267"/>
      <c r="RH158" s="2267"/>
      <c r="RI158" s="2267"/>
      <c r="RJ158" s="2267"/>
      <c r="RK158" s="2267"/>
      <c r="RL158" s="2267"/>
      <c r="RM158" s="2267"/>
      <c r="RN158" s="2267"/>
      <c r="RO158" s="2267"/>
      <c r="RP158" s="2267"/>
      <c r="RQ158" s="2267"/>
      <c r="RR158" s="2267"/>
      <c r="RS158" s="2267"/>
      <c r="RT158" s="2267"/>
      <c r="RU158" s="2267"/>
      <c r="RV158" s="2267"/>
      <c r="RW158" s="2267"/>
      <c r="RX158" s="2267"/>
      <c r="RY158" s="2267"/>
      <c r="RZ158" s="2267"/>
      <c r="SA158" s="2267"/>
      <c r="SB158" s="2267"/>
      <c r="SC158" s="2267"/>
      <c r="SD158" s="2267"/>
      <c r="SE158" s="2267"/>
      <c r="SF158" s="2267"/>
      <c r="SG158" s="2267"/>
      <c r="SH158" s="2267"/>
      <c r="SI158" s="2267"/>
      <c r="SJ158" s="2267"/>
      <c r="SK158" s="2267"/>
      <c r="SL158" s="2267"/>
      <c r="SM158" s="2267"/>
      <c r="SN158" s="2267"/>
      <c r="SO158" s="2267"/>
      <c r="SP158" s="2267"/>
      <c r="SQ158" s="2267"/>
      <c r="SR158" s="2267"/>
      <c r="SS158" s="2267"/>
      <c r="ST158" s="2267"/>
      <c r="SU158" s="2267"/>
      <c r="SV158" s="2267"/>
      <c r="SW158" s="2267"/>
      <c r="SX158" s="2267"/>
      <c r="SY158" s="2267"/>
      <c r="SZ158" s="2267"/>
      <c r="TA158" s="2267"/>
      <c r="TB158" s="2267"/>
      <c r="TC158" s="2267"/>
      <c r="TD158" s="2267"/>
      <c r="TE158" s="2267"/>
      <c r="TF158" s="2267"/>
      <c r="TG158" s="2267"/>
      <c r="TH158" s="2267"/>
      <c r="TI158" s="2267"/>
      <c r="TJ158" s="2267"/>
      <c r="TK158" s="2267"/>
      <c r="TL158" s="2267"/>
      <c r="TM158" s="2267"/>
      <c r="TN158" s="2267"/>
      <c r="TO158" s="2267"/>
      <c r="TP158" s="2267"/>
      <c r="TQ158" s="2267"/>
      <c r="TR158" s="2267"/>
      <c r="TS158" s="2267"/>
      <c r="TT158" s="2267"/>
      <c r="TU158" s="2267"/>
      <c r="TV158" s="2267"/>
      <c r="TW158" s="2267"/>
      <c r="TX158" s="2267"/>
      <c r="TY158" s="2267"/>
      <c r="TZ158" s="2267"/>
      <c r="UA158" s="2267"/>
      <c r="UB158" s="2267"/>
      <c r="UC158" s="2267"/>
      <c r="UD158" s="2267"/>
      <c r="UE158" s="2267"/>
      <c r="UF158" s="2267"/>
      <c r="UG158" s="2267"/>
      <c r="UH158" s="2267"/>
      <c r="UI158" s="2267"/>
      <c r="UJ158" s="2267"/>
      <c r="UK158" s="2267"/>
      <c r="UL158" s="2267"/>
      <c r="UM158" s="2267"/>
      <c r="UN158" s="2267"/>
      <c r="UO158" s="2267"/>
      <c r="UP158" s="2267"/>
      <c r="UQ158" s="2267"/>
      <c r="UR158" s="2267"/>
      <c r="US158" s="2267"/>
      <c r="UT158" s="2267"/>
      <c r="UU158" s="2267"/>
      <c r="UV158" s="2267"/>
      <c r="UW158" s="2267"/>
      <c r="UX158" s="2267"/>
      <c r="UY158" s="2267"/>
      <c r="UZ158" s="2267"/>
      <c r="VA158" s="2267"/>
      <c r="VB158" s="2267"/>
      <c r="VC158" s="2267"/>
      <c r="VD158" s="2267"/>
      <c r="VE158" s="2267"/>
      <c r="VF158" s="2267"/>
      <c r="VG158" s="2267"/>
      <c r="VH158" s="2267"/>
      <c r="VI158" s="2267"/>
      <c r="VJ158" s="2267"/>
      <c r="VK158" s="2267"/>
      <c r="VL158" s="2267"/>
      <c r="VM158" s="2267"/>
      <c r="VN158" s="2267"/>
      <c r="VO158" s="2267"/>
      <c r="VP158" s="2267"/>
      <c r="VQ158" s="2267"/>
      <c r="VR158" s="2267"/>
      <c r="VS158" s="2267"/>
      <c r="VT158" s="2267"/>
      <c r="VU158" s="2267"/>
      <c r="VV158" s="2267"/>
      <c r="VW158" s="2267"/>
      <c r="VX158" s="2267"/>
      <c r="VY158" s="2267"/>
      <c r="VZ158" s="2267"/>
      <c r="WA158" s="2267"/>
      <c r="WB158" s="2267"/>
      <c r="WC158" s="2267"/>
      <c r="WD158" s="2267"/>
      <c r="WE158" s="2267"/>
      <c r="WF158" s="2267"/>
      <c r="WG158" s="2267"/>
      <c r="WH158" s="2267"/>
      <c r="WI158" s="2267"/>
      <c r="WJ158" s="2267"/>
      <c r="WK158" s="2267"/>
      <c r="WL158" s="2267"/>
      <c r="WM158" s="2267"/>
      <c r="WN158" s="2267"/>
      <c r="WO158" s="2267"/>
      <c r="WP158" s="2267"/>
      <c r="WQ158" s="2267"/>
      <c r="WR158" s="2267"/>
      <c r="WS158" s="2267"/>
      <c r="WT158" s="2267"/>
      <c r="WU158" s="2267"/>
      <c r="WV158" s="2267"/>
      <c r="WW158" s="2267"/>
      <c r="WX158" s="2267"/>
      <c r="WY158" s="2267"/>
      <c r="WZ158" s="2267"/>
      <c r="XA158" s="2267"/>
      <c r="XB158" s="2267"/>
      <c r="XC158" s="2267"/>
      <c r="XD158" s="2267"/>
      <c r="XE158" s="2267"/>
      <c r="XF158" s="2267"/>
      <c r="XG158" s="2267"/>
      <c r="XH158" s="2267"/>
      <c r="XI158" s="2267"/>
      <c r="XJ158" s="2267"/>
      <c r="XK158" s="2267"/>
      <c r="XL158" s="2267"/>
      <c r="XM158" s="2267"/>
      <c r="XN158" s="2267"/>
      <c r="XO158" s="2267"/>
      <c r="XP158" s="2267"/>
      <c r="XQ158" s="2267"/>
      <c r="XR158" s="2267"/>
      <c r="XS158" s="2267"/>
      <c r="XT158" s="2267"/>
      <c r="XU158" s="2267"/>
      <c r="XV158" s="2267"/>
      <c r="XW158" s="2267"/>
      <c r="XX158" s="2267"/>
      <c r="XY158" s="2267"/>
      <c r="XZ158" s="2267"/>
      <c r="YA158" s="2267"/>
      <c r="YB158" s="2267"/>
      <c r="YC158" s="2267"/>
      <c r="YD158" s="2267"/>
      <c r="YE158" s="2267"/>
      <c r="YF158" s="2267"/>
      <c r="YG158" s="2267"/>
      <c r="YH158" s="2267"/>
      <c r="YI158" s="2267"/>
      <c r="YJ158" s="2267"/>
      <c r="YK158" s="2267"/>
      <c r="YL158" s="2267"/>
      <c r="YM158" s="2267"/>
      <c r="YN158" s="2267"/>
      <c r="YO158" s="2267"/>
      <c r="YP158" s="2267"/>
      <c r="YQ158" s="2267"/>
      <c r="YR158" s="2267"/>
      <c r="YS158" s="2267"/>
      <c r="YT158" s="2267"/>
      <c r="YU158" s="2267"/>
      <c r="YV158" s="2267"/>
      <c r="YW158" s="2267"/>
      <c r="YX158" s="2267"/>
      <c r="YY158" s="2267"/>
      <c r="YZ158" s="2267"/>
      <c r="ZA158" s="2267"/>
      <c r="ZB158" s="2267"/>
      <c r="ZC158" s="2267"/>
      <c r="ZD158" s="2267"/>
      <c r="ZE158" s="2267"/>
      <c r="ZF158" s="2267"/>
      <c r="ZG158" s="2267"/>
      <c r="ZH158" s="2267"/>
      <c r="ZI158" s="2267"/>
      <c r="ZJ158" s="2267"/>
      <c r="ZK158" s="2267"/>
      <c r="ZL158" s="2267"/>
      <c r="ZM158" s="2267"/>
      <c r="ZN158" s="2267"/>
      <c r="ZO158" s="2267"/>
      <c r="ZP158" s="2267"/>
      <c r="ZQ158" s="2267"/>
      <c r="ZR158" s="2267"/>
      <c r="ZS158" s="2267"/>
      <c r="ZT158" s="2267"/>
      <c r="ZU158" s="2267"/>
      <c r="ZV158" s="2267"/>
      <c r="ZW158" s="2267"/>
      <c r="ZX158" s="2267"/>
      <c r="ZY158" s="2267"/>
      <c r="ZZ158" s="2267"/>
      <c r="AAA158" s="2267"/>
      <c r="AAB158" s="2267"/>
      <c r="AAC158" s="2267"/>
      <c r="AAD158" s="2267"/>
      <c r="AAE158" s="2267"/>
      <c r="AAF158" s="2267"/>
      <c r="AAG158" s="2267"/>
      <c r="AAH158" s="2267"/>
      <c r="AAI158" s="2267"/>
      <c r="AAJ158" s="2267"/>
      <c r="AAK158" s="2267"/>
      <c r="AAL158" s="2267"/>
      <c r="AAM158" s="2267"/>
      <c r="AAN158" s="2267"/>
      <c r="AAO158" s="2267"/>
      <c r="AAP158" s="2267"/>
      <c r="AAQ158" s="2267"/>
      <c r="AAR158" s="2267"/>
      <c r="AAS158" s="2267"/>
      <c r="AAT158" s="2267"/>
      <c r="AAU158" s="2267"/>
      <c r="AAV158" s="2267"/>
      <c r="AAW158" s="2267"/>
      <c r="AAX158" s="2267"/>
      <c r="AAY158" s="2267"/>
      <c r="AAZ158" s="2267"/>
      <c r="ABA158" s="2267"/>
      <c r="ABB158" s="2267"/>
      <c r="ABC158" s="2267"/>
      <c r="ABD158" s="2267"/>
      <c r="ABE158" s="2267"/>
      <c r="ABF158" s="2267"/>
      <c r="ABG158" s="2267"/>
      <c r="ABH158" s="2267"/>
      <c r="ABI158" s="2267"/>
      <c r="ABJ158" s="2267"/>
      <c r="ABK158" s="2267"/>
      <c r="ABL158" s="2267"/>
      <c r="ABM158" s="2267"/>
      <c r="ABN158" s="2267"/>
      <c r="ABO158" s="2267"/>
      <c r="ABP158" s="2267"/>
      <c r="ABQ158" s="2267"/>
      <c r="ABR158" s="2267"/>
      <c r="ABS158" s="2267"/>
      <c r="ABT158" s="2267"/>
      <c r="ABU158" s="2267"/>
      <c r="ABV158" s="2267"/>
      <c r="ABW158" s="2267"/>
      <c r="ABX158" s="2267"/>
      <c r="ABY158" s="2267"/>
      <c r="ABZ158" s="2267"/>
      <c r="ACA158" s="2267"/>
      <c r="ACB158" s="2267"/>
      <c r="ACC158" s="2267"/>
      <c r="ACD158" s="2267"/>
      <c r="ACE158" s="2267"/>
      <c r="ACF158" s="2267"/>
      <c r="ACG158" s="2267"/>
      <c r="ACH158" s="2267"/>
      <c r="ACI158" s="2267"/>
      <c r="ACJ158" s="2267"/>
      <c r="ACK158" s="2267"/>
      <c r="ACL158" s="2267"/>
      <c r="ACM158" s="2267"/>
      <c r="ACN158" s="2267"/>
      <c r="ACO158" s="2267"/>
      <c r="ACP158" s="2267"/>
      <c r="ACQ158" s="2267"/>
      <c r="ACR158" s="2267"/>
      <c r="ACS158" s="2267"/>
      <c r="ACT158" s="2267"/>
      <c r="ACU158" s="2267"/>
      <c r="ACV158" s="2267"/>
      <c r="ACW158" s="2267"/>
      <c r="ACX158" s="2267"/>
      <c r="ACY158" s="2267"/>
      <c r="ACZ158" s="2267"/>
      <c r="ADA158" s="2267"/>
      <c r="ADB158" s="2267"/>
      <c r="ADC158" s="2267"/>
      <c r="ADD158" s="2267"/>
      <c r="ADE158" s="2267"/>
      <c r="ADF158" s="2267"/>
      <c r="ADG158" s="2267"/>
      <c r="ADH158" s="2267"/>
      <c r="ADI158" s="2267"/>
      <c r="ADJ158" s="2267"/>
      <c r="ADK158" s="2267"/>
      <c r="ADL158" s="2267"/>
      <c r="ADM158" s="2267"/>
      <c r="ADN158" s="2267"/>
      <c r="ADO158" s="2267"/>
      <c r="ADP158" s="2267"/>
      <c r="ADQ158" s="2267"/>
      <c r="ADR158" s="2267"/>
      <c r="ADS158" s="2267"/>
      <c r="ADT158" s="2267"/>
      <c r="ADU158" s="2267"/>
      <c r="ADV158" s="2267"/>
      <c r="ADW158" s="2267"/>
      <c r="ADX158" s="2267"/>
      <c r="ADY158" s="2267"/>
      <c r="ADZ158" s="2267"/>
      <c r="AEA158" s="2267"/>
      <c r="AEB158" s="2267"/>
      <c r="AEC158" s="2267"/>
      <c r="AED158" s="2267"/>
      <c r="AEE158" s="2267"/>
      <c r="AEF158" s="2267"/>
      <c r="AEG158" s="2267"/>
      <c r="AEH158" s="2267"/>
      <c r="AEI158" s="2267"/>
      <c r="AEJ158" s="2267"/>
      <c r="AEK158" s="2267"/>
      <c r="AEL158" s="2267"/>
      <c r="AEM158" s="2267"/>
      <c r="AEN158" s="2267"/>
      <c r="AEO158" s="2267"/>
      <c r="AEP158" s="2267"/>
      <c r="AEQ158" s="2267"/>
      <c r="AER158" s="2267"/>
      <c r="AES158" s="2267"/>
      <c r="AET158" s="2267"/>
      <c r="AEU158" s="2267"/>
      <c r="AEV158" s="2267"/>
      <c r="AEW158" s="2267"/>
      <c r="AEX158" s="2267"/>
      <c r="AEY158" s="2267"/>
      <c r="AEZ158" s="2267"/>
      <c r="AFA158" s="2267"/>
      <c r="AFB158" s="2267"/>
      <c r="AFC158" s="2267"/>
      <c r="AFD158" s="2267"/>
      <c r="AFE158" s="2267"/>
      <c r="AFF158" s="2267"/>
      <c r="AFG158" s="2267"/>
      <c r="AFH158" s="2267"/>
      <c r="AFI158" s="2267"/>
      <c r="AFJ158" s="2267"/>
      <c r="AFK158" s="2267"/>
      <c r="AFL158" s="2267"/>
      <c r="AFM158" s="2267"/>
      <c r="AFN158" s="2267"/>
      <c r="AFO158" s="2267"/>
      <c r="AFP158" s="2267"/>
      <c r="AFQ158" s="2267"/>
      <c r="AFR158" s="2267"/>
      <c r="AFS158" s="2267"/>
      <c r="AFT158" s="2267"/>
      <c r="AFU158" s="2267"/>
      <c r="AFV158" s="2267"/>
      <c r="AFW158" s="2267"/>
      <c r="AFX158" s="2267"/>
      <c r="AFY158" s="2267"/>
      <c r="AFZ158" s="2267"/>
      <c r="AGA158" s="2267"/>
      <c r="AGB158" s="2267"/>
      <c r="AGC158" s="2267"/>
      <c r="AGD158" s="2267"/>
      <c r="AGE158" s="2267"/>
      <c r="AGF158" s="2267"/>
      <c r="AGG158" s="2267"/>
      <c r="AGH158" s="2267"/>
      <c r="AGI158" s="2267"/>
      <c r="AGJ158" s="2267"/>
      <c r="AGK158" s="2267"/>
      <c r="AGL158" s="2267"/>
      <c r="AGM158" s="2267"/>
      <c r="AGN158" s="2267"/>
      <c r="AGO158" s="2267"/>
      <c r="AGP158" s="2267"/>
      <c r="AGQ158" s="2267"/>
      <c r="AGR158" s="2267"/>
      <c r="AGS158" s="2267"/>
      <c r="AGT158" s="2267"/>
      <c r="AGU158" s="2267"/>
      <c r="AGV158" s="2267"/>
      <c r="AGW158" s="2267"/>
      <c r="AGX158" s="2267"/>
      <c r="AGY158" s="2267"/>
      <c r="AGZ158" s="2267"/>
      <c r="AHA158" s="2267"/>
      <c r="AHB158" s="2267"/>
      <c r="AHC158" s="2267"/>
      <c r="AHD158" s="2267"/>
      <c r="AHE158" s="2267"/>
      <c r="AHF158" s="2267"/>
      <c r="AHG158" s="2267"/>
      <c r="AHH158" s="2267"/>
      <c r="AHI158" s="2267"/>
      <c r="AHJ158" s="2267"/>
      <c r="AHK158" s="2267"/>
      <c r="AHL158" s="2267"/>
      <c r="AHM158" s="2267"/>
      <c r="AHN158" s="2267"/>
      <c r="AHO158" s="2267"/>
      <c r="AHP158" s="2267"/>
      <c r="AHQ158" s="2267"/>
      <c r="AHR158" s="2267"/>
      <c r="AHS158" s="2267"/>
      <c r="AHT158" s="2267"/>
      <c r="AHU158" s="2267"/>
      <c r="AHV158" s="2267"/>
      <c r="AHW158" s="2267"/>
      <c r="AHX158" s="2267"/>
      <c r="AHY158" s="2267"/>
      <c r="AHZ158" s="2267"/>
      <c r="AIA158" s="2267"/>
      <c r="AIB158" s="2267"/>
      <c r="AIC158" s="2267"/>
      <c r="AID158" s="2267"/>
      <c r="AIE158" s="2267"/>
      <c r="AIF158" s="2267"/>
      <c r="AIG158" s="2267"/>
      <c r="AIH158" s="2267"/>
      <c r="AII158" s="2267"/>
      <c r="AIJ158" s="2267"/>
      <c r="AIK158" s="2267"/>
      <c r="AIL158" s="2267"/>
      <c r="AIM158" s="2267"/>
      <c r="AIN158" s="2267"/>
      <c r="AIO158" s="2267"/>
      <c r="AIP158" s="2267"/>
      <c r="AIQ158" s="2267"/>
      <c r="AIR158" s="2267"/>
      <c r="AIS158" s="2267"/>
      <c r="AIT158" s="2267"/>
      <c r="AIU158" s="2267"/>
      <c r="AIV158" s="2267"/>
      <c r="AIW158" s="2267"/>
      <c r="AIX158" s="2267"/>
      <c r="AIY158" s="2267"/>
      <c r="AIZ158" s="2267"/>
      <c r="AJA158" s="2267"/>
      <c r="AJB158" s="2267"/>
      <c r="AJC158" s="2267"/>
      <c r="AJD158" s="2267"/>
      <c r="AJE158" s="2267"/>
      <c r="AJF158" s="2267"/>
      <c r="AJG158" s="2267"/>
      <c r="AJH158" s="2267"/>
      <c r="AJI158" s="2267"/>
      <c r="AJJ158" s="2267"/>
      <c r="AJK158" s="2267"/>
      <c r="AJL158" s="2267"/>
      <c r="AJM158" s="2267"/>
      <c r="AJN158" s="2267"/>
      <c r="AJO158" s="2267"/>
      <c r="AJP158" s="2267"/>
      <c r="AJQ158" s="2267"/>
      <c r="AJR158" s="2267"/>
      <c r="AJS158" s="2267"/>
      <c r="AJT158" s="2267"/>
      <c r="AJU158" s="2267"/>
      <c r="AJV158" s="2267"/>
      <c r="AJW158" s="2267"/>
      <c r="AJX158" s="2267"/>
      <c r="AJY158" s="2267"/>
      <c r="AJZ158" s="2267"/>
      <c r="AKA158" s="2267"/>
      <c r="AKB158" s="2267"/>
      <c r="AKC158" s="2267"/>
      <c r="AKD158" s="2267"/>
      <c r="AKE158" s="2267"/>
      <c r="AKF158" s="2267"/>
      <c r="AKG158" s="2267"/>
      <c r="AKH158" s="2267"/>
      <c r="AKI158" s="2267"/>
      <c r="AKJ158" s="2267"/>
      <c r="AKK158" s="2267"/>
      <c r="AKL158" s="2267"/>
      <c r="AKM158" s="2267"/>
      <c r="AKN158" s="2267"/>
      <c r="AKO158" s="2267"/>
      <c r="AKP158" s="2267"/>
      <c r="AKQ158" s="2267"/>
      <c r="AKR158" s="2267"/>
      <c r="AKS158" s="2267"/>
      <c r="AKT158" s="2267"/>
      <c r="AKU158" s="2267"/>
      <c r="AKV158" s="2267"/>
      <c r="AKW158" s="2267"/>
      <c r="AKX158" s="2267"/>
      <c r="AKY158" s="2267"/>
      <c r="AKZ158" s="2267"/>
      <c r="ALA158" s="2267"/>
      <c r="ALB158" s="2267"/>
      <c r="ALC158" s="2267"/>
      <c r="ALD158" s="2267"/>
      <c r="ALE158" s="2267"/>
      <c r="ALF158" s="2267"/>
      <c r="ALG158" s="2267"/>
      <c r="ALH158" s="2267"/>
      <c r="ALI158" s="2267"/>
      <c r="ALJ158" s="2267"/>
      <c r="ALK158" s="2267"/>
      <c r="ALL158" s="2267"/>
      <c r="ALM158" s="2267"/>
      <c r="ALN158" s="2267"/>
      <c r="ALO158" s="2267"/>
      <c r="ALP158" s="2267"/>
      <c r="ALQ158" s="2267"/>
      <c r="ALR158" s="2267"/>
      <c r="ALS158" s="2267"/>
      <c r="ALT158" s="2267"/>
      <c r="ALU158" s="2267"/>
      <c r="ALV158" s="2267"/>
      <c r="ALW158" s="2267"/>
      <c r="ALX158" s="2267"/>
      <c r="ALY158" s="2267"/>
      <c r="ALZ158" s="2267"/>
      <c r="AMA158" s="2267"/>
      <c r="AMB158" s="2267"/>
      <c r="AMC158" s="2267"/>
      <c r="AMD158" s="2267"/>
      <c r="AME158" s="2267"/>
      <c r="AMF158" s="2267"/>
      <c r="AMG158" s="2267"/>
      <c r="AMH158" s="2267"/>
      <c r="AMI158" s="2267"/>
      <c r="AMJ158" s="2267"/>
      <c r="AMK158" s="2267"/>
      <c r="AML158" s="2267"/>
      <c r="AMM158" s="2267"/>
      <c r="AMN158" s="2267"/>
      <c r="AMO158" s="2267"/>
      <c r="AMP158" s="2267"/>
      <c r="AMQ158" s="2267"/>
      <c r="AMR158" s="2267"/>
      <c r="AMS158" s="2267"/>
      <c r="AMT158" s="2267"/>
      <c r="AMU158" s="2267"/>
      <c r="AMV158" s="2267"/>
      <c r="AMW158" s="2267"/>
      <c r="AMX158" s="2267"/>
      <c r="AMY158" s="2267"/>
      <c r="AMZ158" s="2267"/>
      <c r="ANA158" s="2267"/>
      <c r="ANB158" s="2267"/>
      <c r="ANC158" s="2267"/>
      <c r="AND158" s="2267"/>
      <c r="ANE158" s="2267"/>
      <c r="ANF158" s="2267"/>
      <c r="ANG158" s="2267"/>
      <c r="ANH158" s="2267"/>
      <c r="ANI158" s="2267"/>
      <c r="ANJ158" s="2267"/>
      <c r="ANK158" s="2267"/>
      <c r="ANL158" s="2267"/>
      <c r="ANM158" s="2267"/>
      <c r="ANN158" s="2267"/>
      <c r="ANO158" s="2267"/>
      <c r="ANP158" s="2267"/>
      <c r="ANQ158" s="2267"/>
      <c r="ANR158" s="2267"/>
      <c r="ANS158" s="2267"/>
      <c r="ANT158" s="2267"/>
      <c r="ANU158" s="2267"/>
      <c r="ANV158" s="2267"/>
      <c r="ANW158" s="2267"/>
      <c r="ANX158" s="2267"/>
      <c r="ANY158" s="2267"/>
      <c r="ANZ158" s="2267"/>
      <c r="AOA158" s="2267"/>
      <c r="AOB158" s="2267"/>
      <c r="AOC158" s="2267"/>
      <c r="AOD158" s="2267"/>
      <c r="AOE158" s="2267"/>
      <c r="AOF158" s="2267"/>
      <c r="AOG158" s="2267"/>
      <c r="AOH158" s="2267"/>
      <c r="AOI158" s="2267"/>
      <c r="AOJ158" s="2267"/>
      <c r="AOK158" s="2267"/>
      <c r="AOL158" s="2267"/>
      <c r="AOM158" s="2267"/>
      <c r="AON158" s="2267"/>
      <c r="AOO158" s="2267"/>
      <c r="AOP158" s="2267"/>
      <c r="AOQ158" s="2267"/>
      <c r="AOR158" s="2267"/>
      <c r="AOS158" s="2267"/>
      <c r="AOT158" s="2267"/>
      <c r="AOU158" s="2267"/>
      <c r="AOV158" s="2267"/>
      <c r="AOW158" s="2267"/>
      <c r="AOX158" s="2267"/>
      <c r="AOY158" s="2267"/>
      <c r="AOZ158" s="2267"/>
      <c r="APA158" s="2267"/>
      <c r="APB158" s="2267"/>
      <c r="APC158" s="2267"/>
      <c r="APD158" s="2267"/>
      <c r="APE158" s="2267"/>
      <c r="APF158" s="2267"/>
      <c r="APG158" s="2267"/>
      <c r="APH158" s="2267"/>
      <c r="API158" s="2267"/>
      <c r="APJ158" s="2267"/>
      <c r="APK158" s="2267"/>
      <c r="APL158" s="2267"/>
      <c r="APM158" s="2267"/>
      <c r="APN158" s="2267"/>
      <c r="APO158" s="2267"/>
      <c r="APP158" s="2267"/>
      <c r="APQ158" s="2267"/>
      <c r="APR158" s="2267"/>
      <c r="APS158" s="2267"/>
      <c r="APT158" s="2267"/>
      <c r="APU158" s="2267"/>
      <c r="APV158" s="2267"/>
      <c r="APW158" s="2267"/>
      <c r="APX158" s="2267"/>
      <c r="APY158" s="2267"/>
      <c r="APZ158" s="2267"/>
      <c r="AQA158" s="2267"/>
      <c r="AQB158" s="2267"/>
      <c r="AQC158" s="2267"/>
      <c r="AQD158" s="2267"/>
      <c r="AQE158" s="2267"/>
      <c r="AQF158" s="2267"/>
      <c r="AQG158" s="2267"/>
      <c r="AQH158" s="2267"/>
      <c r="AQI158" s="2267"/>
      <c r="AQJ158" s="2267"/>
      <c r="AQK158" s="2267"/>
      <c r="AQL158" s="2267"/>
      <c r="AQM158" s="2267"/>
      <c r="AQN158" s="2267"/>
      <c r="AQO158" s="2267"/>
      <c r="AQP158" s="2267"/>
      <c r="AQQ158" s="2267"/>
      <c r="AQR158" s="2267"/>
      <c r="AQS158" s="2267"/>
      <c r="AQT158" s="2267"/>
      <c r="AQU158" s="2267"/>
      <c r="AQV158" s="2267"/>
      <c r="AQW158" s="2267"/>
      <c r="AQX158" s="2267"/>
      <c r="AQY158" s="2267"/>
      <c r="AQZ158" s="2267"/>
      <c r="ARA158" s="2267"/>
      <c r="ARB158" s="2267"/>
      <c r="ARC158" s="2267"/>
      <c r="ARD158" s="2267"/>
      <c r="ARE158" s="2267"/>
      <c r="ARF158" s="2267"/>
      <c r="ARG158" s="2267"/>
      <c r="ARH158" s="2267"/>
      <c r="ARI158" s="2267"/>
      <c r="ARJ158" s="2267"/>
      <c r="ARK158" s="2267"/>
      <c r="ARL158" s="2267"/>
      <c r="ARM158" s="2267"/>
      <c r="ARN158" s="2267"/>
      <c r="ARO158" s="2267"/>
      <c r="ARP158" s="2267"/>
      <c r="ARQ158" s="2267"/>
      <c r="ARR158" s="2267"/>
      <c r="ARS158" s="2267"/>
      <c r="ART158" s="2267"/>
      <c r="ARU158" s="2267"/>
      <c r="ARV158" s="2267"/>
      <c r="ARW158" s="2267"/>
      <c r="ARX158" s="2267"/>
      <c r="ARY158" s="2267"/>
      <c r="ARZ158" s="2267"/>
      <c r="ASA158" s="2267"/>
      <c r="ASB158" s="2267"/>
      <c r="ASC158" s="2267"/>
      <c r="ASD158" s="2267"/>
      <c r="ASE158" s="2267"/>
      <c r="ASF158" s="2267"/>
      <c r="ASG158" s="2267"/>
      <c r="ASH158" s="2267"/>
      <c r="ASI158" s="2267"/>
      <c r="ASJ158" s="2267"/>
      <c r="ASK158" s="2267"/>
      <c r="ASL158" s="2267"/>
      <c r="ASM158" s="2267"/>
      <c r="ASN158" s="2267"/>
      <c r="ASO158" s="2267"/>
      <c r="ASP158" s="2267"/>
      <c r="ASQ158" s="2267"/>
      <c r="ASR158" s="2267"/>
      <c r="ASS158" s="2267"/>
      <c r="AST158" s="2267"/>
      <c r="ASU158" s="2267"/>
      <c r="ASV158" s="2267"/>
      <c r="ASW158" s="2267"/>
      <c r="ASX158" s="2267"/>
      <c r="ASY158" s="2267"/>
      <c r="ASZ158" s="2267"/>
      <c r="ATA158" s="2267"/>
      <c r="ATB158" s="2267"/>
      <c r="ATC158" s="2267"/>
      <c r="ATD158" s="2267"/>
      <c r="ATE158" s="2267"/>
      <c r="ATF158" s="2267"/>
      <c r="ATG158" s="2267"/>
      <c r="ATH158" s="2267"/>
      <c r="ATI158" s="2267"/>
      <c r="ATJ158" s="2267"/>
      <c r="ATK158" s="2267"/>
      <c r="ATL158" s="2267"/>
      <c r="ATM158" s="2267"/>
      <c r="ATN158" s="2267"/>
      <c r="ATO158" s="2267"/>
      <c r="ATP158" s="2267"/>
      <c r="ATQ158" s="2267"/>
      <c r="ATR158" s="2267"/>
      <c r="ATS158" s="2267"/>
      <c r="ATT158" s="2267"/>
      <c r="ATU158" s="2267"/>
      <c r="ATV158" s="2267"/>
      <c r="ATW158" s="2267"/>
      <c r="ATX158" s="2267"/>
      <c r="ATY158" s="2267"/>
      <c r="ATZ158" s="2267"/>
      <c r="AUA158" s="2267"/>
      <c r="AUB158" s="2267"/>
      <c r="AUC158" s="2267"/>
      <c r="AUD158" s="2267"/>
      <c r="AUE158" s="2267"/>
      <c r="AUF158" s="2267"/>
      <c r="AUG158" s="2267"/>
      <c r="AUH158" s="2267"/>
      <c r="AUI158" s="2267"/>
      <c r="AUJ158" s="2267"/>
      <c r="AUK158" s="2267"/>
      <c r="AUL158" s="2267"/>
      <c r="AUM158" s="2267"/>
      <c r="AUN158" s="2267"/>
      <c r="AUO158" s="2267"/>
      <c r="AUP158" s="2267"/>
      <c r="AUQ158" s="2267"/>
      <c r="AUR158" s="2267"/>
      <c r="AUS158" s="2267"/>
      <c r="AUT158" s="2267"/>
      <c r="AUU158" s="2267"/>
      <c r="AUV158" s="2267"/>
      <c r="AUW158" s="2267"/>
      <c r="AUX158" s="2267"/>
      <c r="AUY158" s="2267"/>
      <c r="AUZ158" s="2267"/>
      <c r="AVA158" s="2267"/>
      <c r="AVB158" s="2267"/>
      <c r="AVC158" s="2267"/>
      <c r="AVD158" s="2267"/>
      <c r="AVE158" s="2267"/>
      <c r="AVF158" s="2267"/>
      <c r="AVG158" s="2267"/>
      <c r="AVH158" s="2267"/>
      <c r="AVI158" s="2267"/>
      <c r="AVJ158" s="2267"/>
      <c r="AVK158" s="2267"/>
      <c r="AVL158" s="2267"/>
      <c r="AVM158" s="2267"/>
      <c r="AVN158" s="2267"/>
      <c r="AVO158" s="2267"/>
      <c r="AVP158" s="2267"/>
      <c r="AVQ158" s="2267"/>
      <c r="AVR158" s="2267"/>
      <c r="AVS158" s="2267"/>
      <c r="AVT158" s="2267"/>
      <c r="AVU158" s="2267"/>
      <c r="AVV158" s="2267"/>
      <c r="AVW158" s="2267"/>
      <c r="AVX158" s="2267"/>
      <c r="AVY158" s="2267"/>
      <c r="AVZ158" s="2267"/>
      <c r="AWA158" s="2267"/>
      <c r="AWB158" s="2267"/>
      <c r="AWC158" s="2267"/>
      <c r="AWD158" s="2267"/>
      <c r="AWE158" s="2267"/>
      <c r="AWF158" s="2267"/>
      <c r="AWG158" s="2267"/>
      <c r="AWH158" s="2267"/>
      <c r="AWI158" s="2267"/>
      <c r="AWJ158" s="2267"/>
      <c r="AWK158" s="2267"/>
      <c r="AWL158" s="2267"/>
      <c r="AWM158" s="2267"/>
      <c r="AWN158" s="2267"/>
      <c r="AWO158" s="2267"/>
      <c r="AWP158" s="2267"/>
      <c r="AWQ158" s="2267"/>
      <c r="AWR158" s="2267"/>
      <c r="AWS158" s="2267"/>
      <c r="AWT158" s="2267"/>
      <c r="AWU158" s="2267"/>
      <c r="AWV158" s="2267"/>
      <c r="AWW158" s="2267"/>
      <c r="AWX158" s="2267"/>
      <c r="AWY158" s="2267"/>
      <c r="AWZ158" s="2267"/>
      <c r="AXA158" s="2267"/>
      <c r="AXB158" s="2267"/>
      <c r="AXC158" s="2267"/>
      <c r="AXD158" s="2267"/>
      <c r="AXE158" s="2267"/>
      <c r="AXF158" s="2267"/>
      <c r="AXG158" s="2267"/>
      <c r="AXH158" s="2267"/>
      <c r="AXI158" s="2267"/>
      <c r="AXJ158" s="2267"/>
      <c r="AXK158" s="2267"/>
      <c r="AXL158" s="2267"/>
      <c r="AXM158" s="2267"/>
      <c r="AXN158" s="2267"/>
      <c r="AXO158" s="2267"/>
      <c r="AXP158" s="2267"/>
      <c r="AXQ158" s="2267"/>
      <c r="AXR158" s="2267"/>
      <c r="AXS158" s="2267"/>
      <c r="AXT158" s="2267"/>
      <c r="AXU158" s="2267"/>
      <c r="AXV158" s="2267"/>
      <c r="AXW158" s="2267"/>
      <c r="AXX158" s="2267"/>
      <c r="AXY158" s="2267"/>
      <c r="AXZ158" s="2267"/>
      <c r="AYA158" s="2267"/>
      <c r="AYB158" s="2267"/>
      <c r="AYC158" s="2267"/>
      <c r="AYD158" s="2267"/>
      <c r="AYE158" s="2267"/>
      <c r="AYF158" s="2267"/>
      <c r="AYG158" s="2267"/>
      <c r="AYH158" s="2267"/>
      <c r="AYI158" s="2267"/>
      <c r="AYJ158" s="2267"/>
      <c r="AYK158" s="2267"/>
      <c r="AYL158" s="2267"/>
      <c r="AYM158" s="2267"/>
      <c r="AYN158" s="2267"/>
      <c r="AYO158" s="2267"/>
      <c r="AYP158" s="2267"/>
      <c r="AYQ158" s="2267"/>
      <c r="AYR158" s="2267"/>
      <c r="AYS158" s="2267"/>
      <c r="AYT158" s="2267"/>
      <c r="AYU158" s="2267"/>
      <c r="AYV158" s="2267"/>
      <c r="AYW158" s="2267"/>
      <c r="AYX158" s="2267"/>
      <c r="AYY158" s="2267"/>
      <c r="AYZ158" s="2267"/>
      <c r="AZA158" s="2267"/>
      <c r="AZB158" s="2267"/>
      <c r="AZC158" s="2267"/>
      <c r="AZD158" s="2267"/>
      <c r="AZE158" s="2267"/>
      <c r="AZF158" s="2267"/>
      <c r="AZG158" s="2267"/>
      <c r="AZH158" s="2267"/>
      <c r="AZI158" s="2267"/>
      <c r="AZJ158" s="2267"/>
      <c r="AZK158" s="2267"/>
      <c r="AZL158" s="2267"/>
      <c r="AZM158" s="2267"/>
      <c r="AZN158" s="2267"/>
      <c r="AZO158" s="2267"/>
      <c r="AZP158" s="2267"/>
      <c r="AZQ158" s="2267"/>
      <c r="AZR158" s="2267"/>
      <c r="AZS158" s="2267"/>
      <c r="AZT158" s="2267"/>
      <c r="AZU158" s="2267"/>
      <c r="AZV158" s="2267"/>
      <c r="AZW158" s="2267"/>
      <c r="AZX158" s="2267"/>
      <c r="AZY158" s="2267"/>
      <c r="AZZ158" s="2267"/>
      <c r="BAA158" s="2267"/>
      <c r="BAB158" s="2267"/>
      <c r="BAC158" s="2267"/>
      <c r="BAD158" s="2267"/>
      <c r="BAE158" s="2267"/>
      <c r="BAF158" s="2267"/>
      <c r="BAG158" s="2267"/>
      <c r="BAH158" s="2267"/>
      <c r="BAI158" s="2267"/>
      <c r="BAJ158" s="2267"/>
      <c r="BAK158" s="2267"/>
      <c r="BAL158" s="2267"/>
      <c r="BAM158" s="2267"/>
      <c r="BAN158" s="2267"/>
      <c r="BAO158" s="2267"/>
      <c r="BAP158" s="2267"/>
      <c r="BAQ158" s="2267"/>
      <c r="BAR158" s="2267"/>
      <c r="BAS158" s="2267"/>
      <c r="BAT158" s="2267"/>
      <c r="BAU158" s="2267"/>
      <c r="BAV158" s="2267"/>
      <c r="BAW158" s="2267"/>
      <c r="BAX158" s="2267"/>
      <c r="BAY158" s="2267"/>
      <c r="BAZ158" s="2267"/>
      <c r="BBA158" s="2267"/>
      <c r="BBB158" s="2267"/>
      <c r="BBC158" s="2267"/>
      <c r="BBD158" s="2267"/>
      <c r="BBE158" s="2267"/>
      <c r="BBF158" s="2267"/>
      <c r="BBG158" s="2267"/>
      <c r="BBH158" s="2267"/>
      <c r="BBI158" s="2267"/>
      <c r="BBJ158" s="2267"/>
      <c r="BBK158" s="2267"/>
      <c r="BBL158" s="2267"/>
      <c r="BBM158" s="2267"/>
      <c r="BBN158" s="2267"/>
      <c r="BBO158" s="2267"/>
      <c r="BBP158" s="2267"/>
      <c r="BBQ158" s="2267"/>
      <c r="BBR158" s="2267"/>
      <c r="BBS158" s="2267"/>
      <c r="BBT158" s="2267"/>
      <c r="BBU158" s="2267"/>
      <c r="BBV158" s="2267"/>
      <c r="BBW158" s="2267"/>
      <c r="BBX158" s="2267"/>
      <c r="BBY158" s="2267"/>
      <c r="BBZ158" s="2267"/>
      <c r="BCA158" s="2267"/>
      <c r="BCB158" s="2267"/>
      <c r="BCC158" s="2267"/>
      <c r="BCD158" s="2267"/>
      <c r="BCE158" s="2267"/>
      <c r="BCF158" s="2267"/>
      <c r="BCG158" s="2267"/>
      <c r="BCH158" s="2267"/>
      <c r="BCI158" s="2267"/>
      <c r="BCJ158" s="2267"/>
      <c r="BCK158" s="2267"/>
      <c r="BCL158" s="2267"/>
      <c r="BCM158" s="2267"/>
      <c r="BCN158" s="2267"/>
      <c r="BCO158" s="2267"/>
      <c r="BCP158" s="2267"/>
      <c r="BCQ158" s="2267"/>
      <c r="BCR158" s="2267"/>
      <c r="BCS158" s="2267"/>
      <c r="BCT158" s="2267"/>
      <c r="BCU158" s="2267"/>
      <c r="BCV158" s="2267"/>
      <c r="BCW158" s="2267"/>
      <c r="BCX158" s="2267"/>
      <c r="BCY158" s="2267"/>
      <c r="BCZ158" s="2267"/>
      <c r="BDA158" s="2267"/>
      <c r="BDB158" s="2267"/>
      <c r="BDC158" s="2267"/>
      <c r="BDD158" s="2267"/>
      <c r="BDE158" s="2267"/>
      <c r="BDF158" s="2267"/>
      <c r="BDG158" s="2267"/>
      <c r="BDH158" s="2267"/>
      <c r="BDI158" s="2267"/>
      <c r="BDJ158" s="2267"/>
      <c r="BDK158" s="2267"/>
      <c r="BDL158" s="2267"/>
      <c r="BDM158" s="2267"/>
      <c r="BDN158" s="2267"/>
      <c r="BDO158" s="2267"/>
      <c r="BDP158" s="2267"/>
      <c r="BDQ158" s="2267"/>
      <c r="BDR158" s="2267"/>
      <c r="BDS158" s="2267"/>
      <c r="BDT158" s="2267"/>
      <c r="BDU158" s="2267"/>
      <c r="BDV158" s="2267"/>
      <c r="BDW158" s="2267"/>
      <c r="BDX158" s="2267"/>
      <c r="BDY158" s="2267"/>
      <c r="BDZ158" s="2267"/>
      <c r="BEA158" s="2267"/>
      <c r="BEB158" s="2267"/>
      <c r="BEC158" s="2267"/>
      <c r="BED158" s="2267"/>
      <c r="BEE158" s="2267"/>
      <c r="BEF158" s="2267"/>
      <c r="BEG158" s="2267"/>
      <c r="BEH158" s="2267"/>
      <c r="BEI158" s="2267"/>
      <c r="BEJ158" s="2267"/>
      <c r="BEK158" s="2267"/>
      <c r="BEL158" s="2267"/>
      <c r="BEM158" s="2267"/>
      <c r="BEN158" s="2267"/>
      <c r="BEO158" s="2267"/>
      <c r="BEP158" s="2267"/>
      <c r="BEQ158" s="2267"/>
      <c r="BER158" s="2267"/>
      <c r="BES158" s="2267"/>
      <c r="BET158" s="2267"/>
      <c r="BEU158" s="2267"/>
      <c r="BEV158" s="2267"/>
      <c r="BEW158" s="2267"/>
      <c r="BEX158" s="2267"/>
      <c r="BEY158" s="2267"/>
      <c r="BEZ158" s="2267"/>
      <c r="BFA158" s="2267"/>
      <c r="BFB158" s="2267"/>
      <c r="BFC158" s="2267"/>
      <c r="BFD158" s="2267"/>
      <c r="BFE158" s="2267"/>
      <c r="BFF158" s="2267"/>
      <c r="BFG158" s="2267"/>
      <c r="BFH158" s="2267"/>
      <c r="BFI158" s="2267"/>
      <c r="BFJ158" s="2267"/>
      <c r="BFK158" s="2267"/>
      <c r="BFL158" s="2267"/>
      <c r="BFM158" s="2267"/>
      <c r="BFN158" s="2267"/>
      <c r="BFO158" s="2267"/>
      <c r="BFP158" s="2267"/>
      <c r="BFQ158" s="2267"/>
      <c r="BFR158" s="2267"/>
      <c r="BFS158" s="2267"/>
      <c r="BFT158" s="2267"/>
      <c r="BFU158" s="2267"/>
      <c r="BFV158" s="2267"/>
      <c r="BFW158" s="2267"/>
      <c r="BFX158" s="2267"/>
      <c r="BFY158" s="2267"/>
      <c r="BFZ158" s="2267"/>
      <c r="BGA158" s="2267"/>
      <c r="BGB158" s="2267"/>
      <c r="BGC158" s="2267"/>
      <c r="BGD158" s="2267"/>
      <c r="BGE158" s="2267"/>
      <c r="BGF158" s="2267"/>
      <c r="BGG158" s="2267"/>
      <c r="BGH158" s="2267"/>
      <c r="BGI158" s="2267"/>
      <c r="BGJ158" s="2267"/>
      <c r="BGK158" s="2267"/>
      <c r="BGL158" s="2267"/>
      <c r="BGM158" s="2267"/>
      <c r="BGN158" s="2267"/>
      <c r="BGO158" s="2267"/>
      <c r="BGP158" s="2267"/>
      <c r="BGQ158" s="2267"/>
      <c r="BGR158" s="2267"/>
      <c r="BGS158" s="2267"/>
      <c r="BGT158" s="2267"/>
      <c r="BGU158" s="2267"/>
      <c r="BGV158" s="2267"/>
      <c r="BGW158" s="2267"/>
      <c r="BGX158" s="2267"/>
      <c r="BGY158" s="2267"/>
      <c r="BGZ158" s="2267"/>
      <c r="BHA158" s="2267"/>
      <c r="BHB158" s="2267"/>
      <c r="BHC158" s="2267"/>
      <c r="BHD158" s="2267"/>
      <c r="BHE158" s="2267"/>
      <c r="BHF158" s="2267"/>
      <c r="BHG158" s="2267"/>
      <c r="BHH158" s="2267"/>
      <c r="BHI158" s="2267"/>
      <c r="BHJ158" s="2267"/>
      <c r="BHK158" s="2267"/>
      <c r="BHL158" s="2267"/>
      <c r="BHM158" s="2267"/>
      <c r="BHN158" s="2267"/>
      <c r="BHO158" s="2267"/>
      <c r="BHP158" s="2267"/>
      <c r="BHQ158" s="2267"/>
      <c r="BHR158" s="2267"/>
      <c r="BHS158" s="2267"/>
      <c r="BHT158" s="2267"/>
      <c r="BHU158" s="2267"/>
      <c r="BHV158" s="2267"/>
      <c r="BHW158" s="2267"/>
      <c r="BHX158" s="2267"/>
      <c r="BHY158" s="2267"/>
      <c r="BHZ158" s="2267"/>
      <c r="BIA158" s="2267"/>
      <c r="BIB158" s="2267"/>
      <c r="BIC158" s="2267"/>
      <c r="BID158" s="2267"/>
      <c r="BIE158" s="2267"/>
      <c r="BIF158" s="2267"/>
      <c r="BIG158" s="2267"/>
      <c r="BIH158" s="2267"/>
      <c r="BII158" s="2267"/>
      <c r="BIJ158" s="2267"/>
      <c r="BIK158" s="2267"/>
      <c r="BIL158" s="2267"/>
      <c r="BIM158" s="2267"/>
      <c r="BIN158" s="2267"/>
      <c r="BIO158" s="2267"/>
      <c r="BIP158" s="2267"/>
      <c r="BIQ158" s="2267"/>
      <c r="BIR158" s="2267"/>
      <c r="BIS158" s="2267"/>
      <c r="BIT158" s="2267"/>
      <c r="BIU158" s="2267"/>
      <c r="BIV158" s="2267"/>
      <c r="BIW158" s="2267"/>
      <c r="BIX158" s="2267"/>
      <c r="BIY158" s="2267"/>
      <c r="BIZ158" s="2267"/>
      <c r="BJA158" s="2267"/>
      <c r="BJB158" s="2267"/>
      <c r="BJC158" s="2267"/>
      <c r="BJD158" s="2267"/>
      <c r="BJE158" s="2267"/>
      <c r="BJF158" s="2267"/>
      <c r="BJG158" s="2267"/>
      <c r="BJH158" s="2267"/>
      <c r="BJI158" s="2267"/>
      <c r="BJJ158" s="2267"/>
      <c r="BJK158" s="2267"/>
      <c r="BJL158" s="2267"/>
      <c r="BJM158" s="2267"/>
      <c r="BJN158" s="2267"/>
      <c r="BJO158" s="2267"/>
      <c r="BJP158" s="2267"/>
      <c r="BJQ158" s="2267"/>
      <c r="BJR158" s="2267"/>
      <c r="BJS158" s="2267"/>
      <c r="BJT158" s="2267"/>
      <c r="BJU158" s="2267"/>
      <c r="BJV158" s="2267"/>
      <c r="BJW158" s="2267"/>
      <c r="BJX158" s="2267"/>
      <c r="BJY158" s="2267"/>
      <c r="BJZ158" s="2267"/>
      <c r="BKA158" s="2267"/>
      <c r="BKB158" s="2267"/>
      <c r="BKC158" s="2267"/>
      <c r="BKD158" s="2267"/>
      <c r="BKE158" s="2267"/>
      <c r="BKF158" s="2267"/>
      <c r="BKG158" s="2267"/>
      <c r="BKH158" s="2267"/>
      <c r="BKI158" s="2267"/>
      <c r="BKJ158" s="2267"/>
      <c r="BKK158" s="2267"/>
      <c r="BKL158" s="2267"/>
      <c r="BKM158" s="2267"/>
      <c r="BKN158" s="2267"/>
      <c r="BKO158" s="2267"/>
      <c r="BKP158" s="2267"/>
      <c r="BKQ158" s="2267"/>
      <c r="BKR158" s="2267"/>
      <c r="BKS158" s="2267"/>
      <c r="BKT158" s="2267"/>
      <c r="BKU158" s="2267"/>
      <c r="BKV158" s="2267"/>
      <c r="BKW158" s="2267"/>
      <c r="BKX158" s="2267"/>
      <c r="BKY158" s="2267"/>
      <c r="BKZ158" s="2267"/>
      <c r="BLA158" s="2267"/>
      <c r="BLB158" s="2267"/>
      <c r="BLC158" s="2267"/>
      <c r="BLD158" s="2267"/>
      <c r="BLE158" s="2267"/>
      <c r="BLF158" s="2267"/>
      <c r="BLG158" s="2267"/>
      <c r="BLH158" s="2267"/>
      <c r="BLI158" s="2267"/>
      <c r="BLJ158" s="2267"/>
      <c r="BLK158" s="2267"/>
      <c r="BLL158" s="2267"/>
      <c r="BLM158" s="2267"/>
      <c r="BLN158" s="2267"/>
      <c r="BLO158" s="2267"/>
      <c r="BLP158" s="2267"/>
      <c r="BLQ158" s="2267"/>
      <c r="BLR158" s="2267"/>
      <c r="BLS158" s="2267"/>
      <c r="BLT158" s="2267"/>
      <c r="BLU158" s="2267"/>
      <c r="BLV158" s="2267"/>
      <c r="BLW158" s="2267"/>
      <c r="BLX158" s="2267"/>
      <c r="BLY158" s="2267"/>
      <c r="BLZ158" s="2267"/>
      <c r="BMA158" s="2267"/>
      <c r="BMB158" s="2267"/>
      <c r="BMC158" s="2267"/>
      <c r="BMD158" s="2267"/>
      <c r="BME158" s="2267"/>
      <c r="BMF158" s="2267"/>
      <c r="BMG158" s="2267"/>
      <c r="BMH158" s="2267"/>
      <c r="BMI158" s="2267"/>
      <c r="BMJ158" s="2267"/>
      <c r="BMK158" s="2267"/>
      <c r="BML158" s="2267"/>
      <c r="BMM158" s="2267"/>
      <c r="BMN158" s="2267"/>
      <c r="BMO158" s="2267"/>
      <c r="BMP158" s="2267"/>
      <c r="BMQ158" s="2267"/>
      <c r="BMR158" s="2267"/>
      <c r="BMS158" s="2267"/>
      <c r="BMT158" s="2267"/>
      <c r="BMU158" s="2267"/>
      <c r="BMV158" s="2267"/>
      <c r="BMW158" s="2267"/>
      <c r="BMX158" s="2267"/>
      <c r="BMY158" s="2267"/>
      <c r="BMZ158" s="2267"/>
      <c r="BNA158" s="2267"/>
      <c r="BNB158" s="2267"/>
      <c r="BNC158" s="2267"/>
      <c r="BND158" s="2267"/>
      <c r="BNE158" s="2267"/>
      <c r="BNF158" s="2267"/>
      <c r="BNG158" s="2267"/>
      <c r="BNH158" s="2267"/>
      <c r="BNI158" s="2267"/>
      <c r="BNJ158" s="2267"/>
      <c r="BNK158" s="2267"/>
      <c r="BNL158" s="2267"/>
      <c r="BNM158" s="2267"/>
      <c r="BNN158" s="2267"/>
      <c r="BNO158" s="2267"/>
      <c r="BNP158" s="2267"/>
      <c r="BNQ158" s="2267"/>
      <c r="BNR158" s="2267"/>
      <c r="BNS158" s="2267"/>
      <c r="BNT158" s="2267"/>
      <c r="BNU158" s="2267"/>
      <c r="BNV158" s="2267"/>
      <c r="BNW158" s="2267"/>
      <c r="BNX158" s="2267"/>
      <c r="BNY158" s="2267"/>
      <c r="BNZ158" s="2267"/>
      <c r="BOA158" s="2267"/>
      <c r="BOB158" s="2267"/>
      <c r="BOC158" s="2267"/>
      <c r="BOD158" s="2267"/>
      <c r="BOE158" s="2267"/>
      <c r="BOF158" s="2267"/>
      <c r="BOG158" s="2267"/>
      <c r="BOH158" s="2267"/>
      <c r="BOI158" s="2267"/>
      <c r="BOJ158" s="2267"/>
      <c r="BOK158" s="2267"/>
      <c r="BOL158" s="2267"/>
      <c r="BOM158" s="2267"/>
      <c r="BON158" s="2267"/>
      <c r="BOO158" s="2267"/>
      <c r="BOP158" s="2267"/>
      <c r="BOQ158" s="2267"/>
      <c r="BOR158" s="2267"/>
      <c r="BOS158" s="2267"/>
      <c r="BOT158" s="2267"/>
      <c r="BOU158" s="2267"/>
      <c r="BOV158" s="2267"/>
      <c r="BOW158" s="2267"/>
      <c r="BOX158" s="2267"/>
      <c r="BOY158" s="2267"/>
      <c r="BOZ158" s="2267"/>
      <c r="BPA158" s="2267"/>
      <c r="BPB158" s="2267"/>
      <c r="BPC158" s="2267"/>
      <c r="BPD158" s="2267"/>
      <c r="BPE158" s="2267"/>
      <c r="BPF158" s="2267"/>
      <c r="BPG158" s="2267"/>
      <c r="BPH158" s="2267"/>
      <c r="BPI158" s="2267"/>
      <c r="BPJ158" s="2267"/>
      <c r="BPK158" s="2267"/>
      <c r="BPL158" s="2267"/>
      <c r="BPM158" s="2267"/>
      <c r="BPN158" s="2267"/>
      <c r="BPO158" s="2267"/>
      <c r="BPP158" s="2267"/>
      <c r="BPQ158" s="2267"/>
      <c r="BPR158" s="2267"/>
      <c r="BPS158" s="2267"/>
      <c r="BPT158" s="2267"/>
      <c r="BPU158" s="2267"/>
      <c r="BPV158" s="2267"/>
      <c r="BPW158" s="2267"/>
      <c r="BPX158" s="2267"/>
      <c r="BPY158" s="2267"/>
      <c r="BPZ158" s="2267"/>
      <c r="BQA158" s="2267"/>
      <c r="BQB158" s="2267"/>
      <c r="BQC158" s="2267"/>
      <c r="BQD158" s="2267"/>
      <c r="BQE158" s="2267"/>
      <c r="BQF158" s="2267"/>
      <c r="BQG158" s="2267"/>
      <c r="BQH158" s="2267"/>
      <c r="BQI158" s="2267"/>
      <c r="BQJ158" s="2267"/>
      <c r="BQK158" s="2267"/>
      <c r="BQL158" s="2267"/>
      <c r="BQM158" s="2267"/>
      <c r="BQN158" s="2267"/>
      <c r="BQO158" s="2267"/>
      <c r="BQP158" s="2267"/>
      <c r="BQQ158" s="2267"/>
      <c r="BQR158" s="2267"/>
      <c r="BQS158" s="2267"/>
      <c r="BQT158" s="2267"/>
      <c r="BQU158" s="2267"/>
      <c r="BQV158" s="2267"/>
      <c r="BQW158" s="2267"/>
      <c r="BQX158" s="2267"/>
      <c r="BQY158" s="2267"/>
      <c r="BQZ158" s="2267"/>
      <c r="BRA158" s="2267"/>
      <c r="BRB158" s="2267"/>
      <c r="BRC158" s="2267"/>
      <c r="BRD158" s="2267"/>
      <c r="BRE158" s="2267"/>
      <c r="BRF158" s="2267"/>
      <c r="BRG158" s="2267"/>
      <c r="BRH158" s="2267"/>
      <c r="BRI158" s="2267"/>
      <c r="BRJ158" s="2267"/>
      <c r="BRK158" s="2267"/>
      <c r="BRL158" s="2267"/>
      <c r="BRM158" s="2267"/>
      <c r="BRN158" s="2267"/>
      <c r="BRO158" s="2267"/>
      <c r="BRP158" s="2267"/>
      <c r="BRQ158" s="2267"/>
      <c r="BRR158" s="2267"/>
      <c r="BRS158" s="2267"/>
      <c r="BRT158" s="2267"/>
      <c r="BRU158" s="2267"/>
      <c r="BRV158" s="2267"/>
      <c r="BRW158" s="2267"/>
      <c r="BRX158" s="2267"/>
      <c r="BRY158" s="2267"/>
      <c r="BRZ158" s="2267"/>
      <c r="BSA158" s="2267"/>
      <c r="BSB158" s="2267"/>
      <c r="BSC158" s="2267"/>
      <c r="BSD158" s="2267"/>
      <c r="BSE158" s="2267"/>
      <c r="BSF158" s="2267"/>
      <c r="BSG158" s="2267"/>
      <c r="BSH158" s="2267"/>
      <c r="BSI158" s="2267"/>
      <c r="BSJ158" s="2267"/>
      <c r="BSK158" s="2267"/>
      <c r="BSL158" s="2267"/>
      <c r="BSM158" s="2267"/>
      <c r="BSN158" s="2267"/>
      <c r="BSO158" s="2267"/>
      <c r="BSP158" s="2267"/>
      <c r="BSQ158" s="2267"/>
      <c r="BSR158" s="2267"/>
      <c r="BSS158" s="2267"/>
      <c r="BST158" s="2267"/>
      <c r="BSU158" s="2267"/>
      <c r="BSV158" s="2267"/>
      <c r="BSW158" s="2267"/>
      <c r="BSX158" s="2267"/>
      <c r="BSY158" s="2267"/>
      <c r="BSZ158" s="2267"/>
      <c r="BTA158" s="2267"/>
      <c r="BTB158" s="2267"/>
      <c r="BTC158" s="2267"/>
      <c r="BTD158" s="2267"/>
      <c r="BTE158" s="2267"/>
      <c r="BTF158" s="2267"/>
      <c r="BTG158" s="2267"/>
      <c r="BTH158" s="2267"/>
      <c r="BTI158" s="2267"/>
      <c r="BTJ158" s="2267"/>
      <c r="BTK158" s="2267"/>
      <c r="BTL158" s="2267"/>
      <c r="BTM158" s="2267"/>
      <c r="BTN158" s="2267"/>
      <c r="BTO158" s="2267"/>
      <c r="BTP158" s="2267"/>
      <c r="BTQ158" s="2267"/>
      <c r="BTR158" s="2267"/>
      <c r="BTS158" s="2267"/>
      <c r="BTT158" s="2267"/>
      <c r="BTU158" s="2267"/>
      <c r="BTV158" s="2267"/>
      <c r="BTW158" s="2267"/>
      <c r="BTX158" s="2267"/>
      <c r="BTY158" s="2267"/>
      <c r="BTZ158" s="2267"/>
      <c r="BUA158" s="2267"/>
      <c r="BUB158" s="2267"/>
      <c r="BUC158" s="2267"/>
      <c r="BUD158" s="2267"/>
      <c r="BUE158" s="2267"/>
      <c r="BUF158" s="2267"/>
      <c r="BUG158" s="2267"/>
      <c r="BUH158" s="2267"/>
      <c r="BUI158" s="2267"/>
      <c r="BUJ158" s="2267"/>
      <c r="BUK158" s="2267"/>
      <c r="BUL158" s="2267"/>
      <c r="BUM158" s="2267"/>
      <c r="BUN158" s="2267"/>
      <c r="BUO158" s="2267"/>
      <c r="BUP158" s="2267"/>
      <c r="BUQ158" s="2267"/>
      <c r="BUR158" s="2267"/>
      <c r="BUS158" s="2267"/>
      <c r="BUT158" s="2267"/>
      <c r="BUU158" s="2267"/>
      <c r="BUV158" s="2267"/>
      <c r="BUW158" s="2267"/>
      <c r="BUX158" s="2267"/>
      <c r="BUY158" s="2267"/>
      <c r="BUZ158" s="2267"/>
      <c r="BVA158" s="2267"/>
      <c r="BVB158" s="2267"/>
      <c r="BVC158" s="2267"/>
      <c r="BVD158" s="2267"/>
      <c r="BVE158" s="2267"/>
      <c r="BVF158" s="2267"/>
      <c r="BVG158" s="2267"/>
      <c r="BVH158" s="2267"/>
      <c r="BVI158" s="2267"/>
      <c r="BVJ158" s="2267"/>
      <c r="BVK158" s="2267"/>
      <c r="BVL158" s="2267"/>
      <c r="BVM158" s="2267"/>
      <c r="BVN158" s="2267"/>
      <c r="BVO158" s="2267"/>
      <c r="BVP158" s="2267"/>
      <c r="BVQ158" s="2267"/>
      <c r="BVR158" s="2267"/>
      <c r="BVS158" s="2267"/>
      <c r="BVT158" s="2267"/>
      <c r="BVU158" s="2267"/>
      <c r="BVV158" s="2267"/>
      <c r="BVW158" s="2267"/>
      <c r="BVX158" s="2267"/>
      <c r="BVY158" s="2267"/>
      <c r="BVZ158" s="2267"/>
      <c r="BWA158" s="2267"/>
      <c r="BWB158" s="2267"/>
      <c r="BWC158" s="2267"/>
      <c r="BWD158" s="2267"/>
      <c r="BWE158" s="2267"/>
      <c r="BWF158" s="2267"/>
      <c r="BWG158" s="2267"/>
      <c r="BWH158" s="2267"/>
      <c r="BWI158" s="2267"/>
      <c r="BWJ158" s="2267"/>
      <c r="BWK158" s="2267"/>
      <c r="BWL158" s="2267"/>
      <c r="BWM158" s="2267"/>
      <c r="BWN158" s="2267"/>
      <c r="BWO158" s="2267"/>
      <c r="BWP158" s="2267"/>
      <c r="BWQ158" s="2267"/>
      <c r="BWR158" s="2267"/>
      <c r="BWS158" s="2267"/>
      <c r="BWT158" s="2267"/>
      <c r="BWU158" s="2267"/>
      <c r="BWV158" s="2267"/>
      <c r="BWW158" s="2267"/>
      <c r="BWX158" s="2267"/>
      <c r="BWY158" s="2267"/>
      <c r="BWZ158" s="2267"/>
      <c r="BXA158" s="2267"/>
      <c r="BXB158" s="2267"/>
      <c r="BXC158" s="2267"/>
      <c r="BXD158" s="2267"/>
      <c r="BXE158" s="2267"/>
      <c r="BXF158" s="2267"/>
      <c r="BXG158" s="2267"/>
      <c r="BXH158" s="2267"/>
      <c r="BXI158" s="2267"/>
      <c r="BXJ158" s="2267"/>
      <c r="BXK158" s="2267"/>
      <c r="BXL158" s="2267"/>
      <c r="BXM158" s="2267"/>
      <c r="BXN158" s="2267"/>
      <c r="BXO158" s="2267"/>
      <c r="BXP158" s="2267"/>
      <c r="BXQ158" s="2267"/>
      <c r="BXR158" s="2267"/>
      <c r="BXS158" s="2267"/>
      <c r="BXT158" s="2267"/>
      <c r="BXU158" s="2267"/>
      <c r="BXV158" s="2267"/>
      <c r="BXW158" s="2267"/>
      <c r="BXX158" s="2267"/>
      <c r="BXY158" s="2267"/>
      <c r="BXZ158" s="2267"/>
      <c r="BYA158" s="2267"/>
      <c r="BYB158" s="2267"/>
      <c r="BYC158" s="2267"/>
      <c r="BYD158" s="2267"/>
      <c r="BYE158" s="2267"/>
      <c r="BYF158" s="2267"/>
      <c r="BYG158" s="2267"/>
      <c r="BYH158" s="2267"/>
      <c r="BYI158" s="2267"/>
      <c r="BYJ158" s="2267"/>
      <c r="BYK158" s="2267"/>
      <c r="BYL158" s="2267"/>
      <c r="BYM158" s="2267"/>
      <c r="BYN158" s="2267"/>
      <c r="BYO158" s="2267"/>
      <c r="BYP158" s="2267"/>
      <c r="BYQ158" s="2267"/>
      <c r="BYR158" s="2267"/>
      <c r="BYS158" s="2267"/>
      <c r="BYT158" s="2267"/>
      <c r="BYU158" s="2267"/>
      <c r="BYV158" s="2267"/>
      <c r="BYW158" s="2267"/>
      <c r="BYX158" s="2267"/>
      <c r="BYY158" s="2267"/>
      <c r="BYZ158" s="2267"/>
      <c r="BZA158" s="2267"/>
      <c r="BZB158" s="2267"/>
      <c r="BZC158" s="2267"/>
      <c r="BZD158" s="2267"/>
      <c r="BZE158" s="2267"/>
      <c r="BZF158" s="2267"/>
      <c r="BZG158" s="2267"/>
      <c r="BZH158" s="2267"/>
      <c r="BZI158" s="2267"/>
      <c r="BZJ158" s="2267"/>
      <c r="BZK158" s="2267"/>
      <c r="BZL158" s="2267"/>
      <c r="BZM158" s="2267"/>
      <c r="BZN158" s="2267"/>
      <c r="BZO158" s="2267"/>
      <c r="BZP158" s="2267"/>
      <c r="BZQ158" s="2267"/>
      <c r="BZR158" s="2267"/>
      <c r="BZS158" s="2267"/>
      <c r="BZT158" s="2267"/>
      <c r="BZU158" s="2267"/>
      <c r="BZV158" s="2267"/>
      <c r="BZW158" s="2267"/>
      <c r="BZX158" s="2267"/>
      <c r="BZY158" s="2267"/>
      <c r="BZZ158" s="2267"/>
      <c r="CAA158" s="2267"/>
      <c r="CAB158" s="2267"/>
      <c r="CAC158" s="2267"/>
      <c r="CAD158" s="2267"/>
      <c r="CAE158" s="2267"/>
      <c r="CAF158" s="2267"/>
      <c r="CAG158" s="2267"/>
      <c r="CAH158" s="2267"/>
      <c r="CAI158" s="2267"/>
      <c r="CAJ158" s="2267"/>
      <c r="CAK158" s="2267"/>
      <c r="CAL158" s="2267"/>
      <c r="CAM158" s="2267"/>
      <c r="CAN158" s="2267"/>
      <c r="CAO158" s="2267"/>
      <c r="CAP158" s="2267"/>
      <c r="CAQ158" s="2267"/>
      <c r="CAR158" s="2267"/>
      <c r="CAS158" s="2267"/>
      <c r="CAT158" s="2267"/>
      <c r="CAU158" s="2267"/>
      <c r="CAV158" s="2267"/>
      <c r="CAW158" s="2267"/>
      <c r="CAX158" s="2267"/>
      <c r="CAY158" s="2267"/>
      <c r="CAZ158" s="2267"/>
      <c r="CBA158" s="2267"/>
      <c r="CBB158" s="2267"/>
      <c r="CBC158" s="2267"/>
      <c r="CBD158" s="2267"/>
      <c r="CBE158" s="2267"/>
      <c r="CBF158" s="2267"/>
      <c r="CBG158" s="2267"/>
      <c r="CBH158" s="2267"/>
      <c r="CBI158" s="2267"/>
      <c r="CBJ158" s="2267"/>
      <c r="CBK158" s="2267"/>
      <c r="CBL158" s="2267"/>
      <c r="CBM158" s="2267"/>
      <c r="CBN158" s="2267"/>
      <c r="CBO158" s="2267"/>
      <c r="CBP158" s="2267"/>
      <c r="CBQ158" s="2267"/>
      <c r="CBR158" s="2267"/>
      <c r="CBS158" s="2267"/>
      <c r="CBT158" s="2267"/>
      <c r="CBU158" s="2267"/>
      <c r="CBV158" s="2267"/>
      <c r="CBW158" s="2267"/>
      <c r="CBX158" s="2267"/>
      <c r="CBY158" s="2267"/>
      <c r="CBZ158" s="2267"/>
      <c r="CCA158" s="2267"/>
      <c r="CCB158" s="2267"/>
      <c r="CCC158" s="2267"/>
      <c r="CCD158" s="2267"/>
      <c r="CCE158" s="2267"/>
      <c r="CCF158" s="2267"/>
      <c r="CCG158" s="2267"/>
      <c r="CCH158" s="2267"/>
      <c r="CCI158" s="2267"/>
      <c r="CCJ158" s="2267"/>
      <c r="CCK158" s="2267"/>
      <c r="CCL158" s="2267"/>
      <c r="CCM158" s="2267"/>
      <c r="CCN158" s="2267"/>
      <c r="CCO158" s="2267"/>
      <c r="CCP158" s="2267"/>
      <c r="CCQ158" s="2267"/>
      <c r="CCR158" s="2267"/>
      <c r="CCS158" s="2267"/>
      <c r="CCT158" s="2267"/>
      <c r="CCU158" s="2267"/>
      <c r="CCV158" s="2267"/>
      <c r="CCW158" s="2267"/>
      <c r="CCX158" s="2267"/>
      <c r="CCY158" s="2267"/>
      <c r="CCZ158" s="2267"/>
      <c r="CDA158" s="2267"/>
      <c r="CDB158" s="2267"/>
      <c r="CDC158" s="2267"/>
      <c r="CDD158" s="2267"/>
      <c r="CDE158" s="2267"/>
      <c r="CDF158" s="2267"/>
      <c r="CDG158" s="2267"/>
      <c r="CDH158" s="2267"/>
      <c r="CDI158" s="2267"/>
      <c r="CDJ158" s="2267"/>
      <c r="CDK158" s="2267"/>
      <c r="CDL158" s="2267"/>
      <c r="CDM158" s="2267"/>
      <c r="CDN158" s="2267"/>
      <c r="CDO158" s="2267"/>
      <c r="CDP158" s="2267"/>
      <c r="CDQ158" s="2267"/>
      <c r="CDR158" s="2267"/>
      <c r="CDS158" s="2267"/>
      <c r="CDT158" s="2267"/>
      <c r="CDU158" s="2267"/>
      <c r="CDV158" s="2267"/>
      <c r="CDW158" s="2267"/>
      <c r="CDX158" s="2267"/>
      <c r="CDY158" s="2267"/>
      <c r="CDZ158" s="2267"/>
      <c r="CEA158" s="2267"/>
      <c r="CEB158" s="2267"/>
      <c r="CEC158" s="2267"/>
      <c r="CED158" s="2267"/>
      <c r="CEE158" s="2267"/>
      <c r="CEF158" s="2267"/>
      <c r="CEG158" s="2267"/>
      <c r="CEH158" s="2267"/>
      <c r="CEI158" s="2267"/>
      <c r="CEJ158" s="2267"/>
      <c r="CEK158" s="2267"/>
      <c r="CEL158" s="2267"/>
      <c r="CEM158" s="2267"/>
      <c r="CEN158" s="2267"/>
      <c r="CEO158" s="2267"/>
      <c r="CEP158" s="2267"/>
      <c r="CEQ158" s="2267"/>
      <c r="CER158" s="2267"/>
      <c r="CES158" s="2267"/>
      <c r="CET158" s="2267"/>
      <c r="CEU158" s="2267"/>
      <c r="CEV158" s="2267"/>
      <c r="CEW158" s="2267"/>
      <c r="CEX158" s="2267"/>
      <c r="CEY158" s="2267"/>
      <c r="CEZ158" s="2267"/>
      <c r="CFA158" s="2267"/>
      <c r="CFB158" s="2267"/>
      <c r="CFC158" s="2267"/>
      <c r="CFD158" s="2267"/>
      <c r="CFE158" s="2267"/>
      <c r="CFF158" s="2267"/>
      <c r="CFG158" s="2267"/>
      <c r="CFH158" s="2267"/>
      <c r="CFI158" s="2267"/>
      <c r="CFJ158" s="2267"/>
      <c r="CFK158" s="2267"/>
      <c r="CFL158" s="2267"/>
      <c r="CFM158" s="2267"/>
      <c r="CFN158" s="2267"/>
      <c r="CFO158" s="2267"/>
      <c r="CFP158" s="2267"/>
      <c r="CFQ158" s="2267"/>
      <c r="CFR158" s="2267"/>
      <c r="CFS158" s="2267"/>
      <c r="CFT158" s="2267"/>
      <c r="CFU158" s="2267"/>
      <c r="CFV158" s="2267"/>
      <c r="CFW158" s="2267"/>
      <c r="CFX158" s="2267"/>
      <c r="CFY158" s="2267"/>
      <c r="CFZ158" s="2267"/>
      <c r="CGA158" s="2267"/>
      <c r="CGB158" s="2267"/>
      <c r="CGC158" s="2267"/>
      <c r="CGD158" s="2267"/>
      <c r="CGE158" s="2267"/>
      <c r="CGF158" s="2267"/>
      <c r="CGG158" s="2267"/>
      <c r="CGH158" s="2267"/>
      <c r="CGI158" s="2267"/>
      <c r="CGJ158" s="2267"/>
      <c r="CGK158" s="2267"/>
      <c r="CGL158" s="2267"/>
      <c r="CGM158" s="2267"/>
      <c r="CGN158" s="2267"/>
      <c r="CGO158" s="2267"/>
      <c r="CGP158" s="2267"/>
      <c r="CGQ158" s="2267"/>
      <c r="CGR158" s="2267"/>
      <c r="CGS158" s="2267"/>
      <c r="CGT158" s="2267"/>
      <c r="CGU158" s="2267"/>
      <c r="CGV158" s="2267"/>
      <c r="CGW158" s="2267"/>
      <c r="CGX158" s="2267"/>
      <c r="CGY158" s="2267"/>
      <c r="CGZ158" s="2267"/>
      <c r="CHA158" s="2267"/>
      <c r="CHB158" s="2267"/>
      <c r="CHC158" s="2267"/>
      <c r="CHD158" s="2267"/>
      <c r="CHE158" s="2267"/>
      <c r="CHF158" s="2267"/>
      <c r="CHG158" s="2267"/>
      <c r="CHH158" s="2267"/>
      <c r="CHI158" s="2267"/>
      <c r="CHJ158" s="2267"/>
      <c r="CHK158" s="2267"/>
      <c r="CHL158" s="2267"/>
      <c r="CHM158" s="2267"/>
      <c r="CHN158" s="2267"/>
      <c r="CHO158" s="2267"/>
      <c r="CHP158" s="2267"/>
      <c r="CHQ158" s="2267"/>
      <c r="CHR158" s="2267"/>
      <c r="CHS158" s="2267"/>
      <c r="CHT158" s="2267"/>
      <c r="CHU158" s="2267"/>
      <c r="CHV158" s="2267"/>
      <c r="CHW158" s="2267"/>
      <c r="CHX158" s="2267"/>
      <c r="CHY158" s="2267"/>
      <c r="CHZ158" s="2267"/>
      <c r="CIA158" s="2267"/>
      <c r="CIB158" s="2267"/>
      <c r="CIC158" s="2267"/>
      <c r="CID158" s="2267"/>
      <c r="CIE158" s="2267"/>
      <c r="CIF158" s="2267"/>
      <c r="CIG158" s="2267"/>
      <c r="CIH158" s="2267"/>
      <c r="CII158" s="2267"/>
      <c r="CIJ158" s="2267"/>
      <c r="CIK158" s="2267"/>
      <c r="CIL158" s="2267"/>
      <c r="CIM158" s="2267"/>
      <c r="CIN158" s="2267"/>
      <c r="CIO158" s="2267"/>
      <c r="CIP158" s="2267"/>
      <c r="CIQ158" s="2267"/>
      <c r="CIR158" s="2267"/>
      <c r="CIS158" s="2267"/>
      <c r="CIT158" s="2267"/>
      <c r="CIU158" s="2267"/>
      <c r="CIV158" s="2267"/>
      <c r="CIW158" s="2267"/>
      <c r="CIX158" s="2267"/>
      <c r="CIY158" s="2267"/>
      <c r="CIZ158" s="2267"/>
      <c r="CJA158" s="2267"/>
      <c r="CJB158" s="2267"/>
      <c r="CJC158" s="2267"/>
      <c r="CJD158" s="2267"/>
      <c r="CJE158" s="2267"/>
      <c r="CJF158" s="2267"/>
      <c r="CJG158" s="2267"/>
      <c r="CJH158" s="2267"/>
      <c r="CJI158" s="2267"/>
      <c r="CJJ158" s="2267"/>
      <c r="CJK158" s="2267"/>
      <c r="CJL158" s="2267"/>
      <c r="CJM158" s="2267"/>
      <c r="CJN158" s="2267"/>
      <c r="CJO158" s="2267"/>
      <c r="CJP158" s="2267"/>
      <c r="CJQ158" s="2267"/>
      <c r="CJR158" s="2267"/>
      <c r="CJS158" s="2267"/>
      <c r="CJT158" s="2267"/>
      <c r="CJU158" s="2267"/>
      <c r="CJV158" s="2267"/>
      <c r="CJW158" s="2267"/>
      <c r="CJX158" s="2267"/>
      <c r="CJY158" s="2267"/>
      <c r="CJZ158" s="2267"/>
      <c r="CKA158" s="2267"/>
      <c r="CKB158" s="2267"/>
      <c r="CKC158" s="2267"/>
      <c r="CKD158" s="2267"/>
      <c r="CKE158" s="2267"/>
      <c r="CKF158" s="2267"/>
      <c r="CKG158" s="2267"/>
      <c r="CKH158" s="2267"/>
      <c r="CKI158" s="2267"/>
      <c r="CKJ158" s="2267"/>
      <c r="CKK158" s="2267"/>
      <c r="CKL158" s="2267"/>
      <c r="CKM158" s="2267"/>
      <c r="CKN158" s="2267"/>
      <c r="CKO158" s="2267"/>
      <c r="CKP158" s="2267"/>
      <c r="CKQ158" s="2267"/>
      <c r="CKR158" s="2267"/>
      <c r="CKS158" s="2267"/>
      <c r="CKT158" s="2267"/>
      <c r="CKU158" s="2267"/>
      <c r="CKV158" s="2267"/>
      <c r="CKW158" s="2267"/>
      <c r="CKX158" s="2267"/>
      <c r="CKY158" s="2267"/>
      <c r="CKZ158" s="2267"/>
      <c r="CLA158" s="2267"/>
      <c r="CLB158" s="2267"/>
      <c r="CLC158" s="2267"/>
      <c r="CLD158" s="2267"/>
      <c r="CLE158" s="2267"/>
      <c r="CLF158" s="2267"/>
      <c r="CLG158" s="2267"/>
      <c r="CLH158" s="2267"/>
      <c r="CLI158" s="2267"/>
      <c r="CLJ158" s="2267"/>
      <c r="CLK158" s="2267"/>
      <c r="CLL158" s="2267"/>
      <c r="CLM158" s="2267"/>
      <c r="CLN158" s="2267"/>
      <c r="CLO158" s="2267"/>
      <c r="CLP158" s="2267"/>
      <c r="CLQ158" s="2267"/>
      <c r="CLR158" s="2267"/>
      <c r="CLS158" s="2267"/>
      <c r="CLT158" s="2267"/>
      <c r="CLU158" s="2267"/>
      <c r="CLV158" s="2267"/>
      <c r="CLW158" s="2267"/>
      <c r="CLX158" s="2267"/>
      <c r="CLY158" s="2267"/>
      <c r="CLZ158" s="2267"/>
      <c r="CMA158" s="2267"/>
      <c r="CMB158" s="2267"/>
      <c r="CMC158" s="2267"/>
      <c r="CMD158" s="2267"/>
      <c r="CME158" s="2267"/>
      <c r="CMF158" s="2267"/>
      <c r="CMG158" s="2267"/>
      <c r="CMH158" s="2267"/>
      <c r="CMI158" s="2267"/>
      <c r="CMJ158" s="2267"/>
      <c r="CMK158" s="2267"/>
      <c r="CML158" s="2267"/>
      <c r="CMM158" s="2267"/>
      <c r="CMN158" s="2267"/>
      <c r="CMO158" s="2267"/>
      <c r="CMP158" s="2267"/>
      <c r="CMQ158" s="2267"/>
      <c r="CMR158" s="2267"/>
      <c r="CMS158" s="2267"/>
      <c r="CMT158" s="2267"/>
      <c r="CMU158" s="2267"/>
      <c r="CMV158" s="2267"/>
      <c r="CMW158" s="2267"/>
      <c r="CMX158" s="2267"/>
      <c r="CMY158" s="2267"/>
      <c r="CMZ158" s="2267"/>
      <c r="CNA158" s="2267"/>
      <c r="CNB158" s="2267"/>
      <c r="CNC158" s="2267"/>
      <c r="CND158" s="2267"/>
      <c r="CNE158" s="2267"/>
      <c r="CNF158" s="2267"/>
      <c r="CNG158" s="2267"/>
      <c r="CNH158" s="2267"/>
      <c r="CNI158" s="2267"/>
      <c r="CNJ158" s="2267"/>
      <c r="CNK158" s="2267"/>
      <c r="CNL158" s="2267"/>
      <c r="CNM158" s="2267"/>
      <c r="CNN158" s="2267"/>
      <c r="CNO158" s="2267"/>
      <c r="CNP158" s="2267"/>
      <c r="CNQ158" s="2267"/>
      <c r="CNR158" s="2267"/>
      <c r="CNS158" s="2267"/>
      <c r="CNT158" s="2267"/>
      <c r="CNU158" s="2267"/>
      <c r="CNV158" s="2267"/>
      <c r="CNW158" s="2267"/>
      <c r="CNX158" s="2267"/>
      <c r="CNY158" s="2267"/>
      <c r="CNZ158" s="2267"/>
      <c r="COA158" s="2267"/>
      <c r="COB158" s="2267"/>
      <c r="COC158" s="2267"/>
      <c r="COD158" s="2267"/>
      <c r="COE158" s="2267"/>
      <c r="COF158" s="2267"/>
      <c r="COG158" s="2267"/>
      <c r="COH158" s="2267"/>
      <c r="COI158" s="2267"/>
      <c r="COJ158" s="2267"/>
      <c r="COK158" s="2267"/>
      <c r="COL158" s="2267"/>
      <c r="COM158" s="2267"/>
      <c r="CON158" s="2267"/>
      <c r="COO158" s="2267"/>
      <c r="COP158" s="2267"/>
      <c r="COQ158" s="2267"/>
      <c r="COR158" s="2267"/>
      <c r="COS158" s="2267"/>
      <c r="COT158" s="2267"/>
      <c r="COU158" s="2267"/>
      <c r="COV158" s="2267"/>
      <c r="COW158" s="2267"/>
      <c r="COX158" s="2267"/>
      <c r="COY158" s="2267"/>
      <c r="COZ158" s="2267"/>
      <c r="CPA158" s="2267"/>
      <c r="CPB158" s="2267"/>
      <c r="CPC158" s="2267"/>
      <c r="CPD158" s="2267"/>
      <c r="CPE158" s="2267"/>
      <c r="CPF158" s="2267"/>
      <c r="CPG158" s="2267"/>
      <c r="CPH158" s="2267"/>
      <c r="CPI158" s="2267"/>
      <c r="CPJ158" s="2267"/>
      <c r="CPK158" s="2267"/>
      <c r="CPL158" s="2267"/>
      <c r="CPM158" s="2267"/>
      <c r="CPN158" s="2267"/>
      <c r="CPO158" s="2267"/>
      <c r="CPP158" s="2267"/>
      <c r="CPQ158" s="2267"/>
      <c r="CPR158" s="2267"/>
      <c r="CPS158" s="2267"/>
      <c r="CPT158" s="2267"/>
      <c r="CPU158" s="2267"/>
      <c r="CPV158" s="2267"/>
      <c r="CPW158" s="2267"/>
      <c r="CPX158" s="2267"/>
      <c r="CPY158" s="2267"/>
      <c r="CPZ158" s="2267"/>
      <c r="CQA158" s="2267"/>
      <c r="CQB158" s="2267"/>
      <c r="CQC158" s="2267"/>
      <c r="CQD158" s="2267"/>
      <c r="CQE158" s="2267"/>
      <c r="CQF158" s="2267"/>
      <c r="CQG158" s="2267"/>
      <c r="CQH158" s="2267"/>
      <c r="CQI158" s="2267"/>
      <c r="CQJ158" s="2267"/>
      <c r="CQK158" s="2267"/>
      <c r="CQL158" s="2267"/>
      <c r="CQM158" s="2267"/>
      <c r="CQN158" s="2267"/>
      <c r="CQO158" s="2267"/>
      <c r="CQP158" s="2267"/>
      <c r="CQQ158" s="2267"/>
      <c r="CQR158" s="2267"/>
      <c r="CQS158" s="2267"/>
      <c r="CQT158" s="2267"/>
      <c r="CQU158" s="2267"/>
      <c r="CQV158" s="2267"/>
      <c r="CQW158" s="2267"/>
      <c r="CQX158" s="2267"/>
      <c r="CQY158" s="2267"/>
      <c r="CQZ158" s="2267"/>
      <c r="CRA158" s="2267"/>
      <c r="CRB158" s="2267"/>
      <c r="CRC158" s="2267"/>
      <c r="CRD158" s="2267"/>
      <c r="CRE158" s="2267"/>
      <c r="CRF158" s="2267"/>
      <c r="CRG158" s="2267"/>
      <c r="CRH158" s="2267"/>
      <c r="CRI158" s="2267"/>
      <c r="CRJ158" s="2267"/>
      <c r="CRK158" s="2267"/>
      <c r="CRL158" s="2267"/>
      <c r="CRM158" s="2267"/>
      <c r="CRN158" s="2267"/>
      <c r="CRO158" s="2267"/>
      <c r="CRP158" s="2267"/>
      <c r="CRQ158" s="2267"/>
      <c r="CRR158" s="2267"/>
      <c r="CRS158" s="2267"/>
      <c r="CRT158" s="2267"/>
      <c r="CRU158" s="2267"/>
      <c r="CRV158" s="2267"/>
      <c r="CRW158" s="2267"/>
      <c r="CRX158" s="2267"/>
      <c r="CRY158" s="2267"/>
      <c r="CRZ158" s="2267"/>
      <c r="CSA158" s="2267"/>
      <c r="CSB158" s="2267"/>
      <c r="CSC158" s="2267"/>
      <c r="CSD158" s="2267"/>
      <c r="CSE158" s="2267"/>
      <c r="CSF158" s="2267"/>
      <c r="CSG158" s="2267"/>
      <c r="CSH158" s="2267"/>
      <c r="CSI158" s="2267"/>
      <c r="CSJ158" s="2267"/>
      <c r="CSK158" s="2267"/>
      <c r="CSL158" s="2267"/>
      <c r="CSM158" s="2267"/>
      <c r="CSN158" s="2267"/>
      <c r="CSO158" s="2267"/>
      <c r="CSP158" s="2267"/>
      <c r="CSQ158" s="2267"/>
      <c r="CSR158" s="2267"/>
      <c r="CSS158" s="2267"/>
      <c r="CST158" s="2267"/>
      <c r="CSU158" s="2267"/>
      <c r="CSV158" s="2267"/>
      <c r="CSW158" s="2267"/>
      <c r="CSX158" s="2267"/>
      <c r="CSY158" s="2267"/>
      <c r="CSZ158" s="2267"/>
      <c r="CTA158" s="2267"/>
      <c r="CTB158" s="2267"/>
      <c r="CTC158" s="2267"/>
      <c r="CTD158" s="2267"/>
      <c r="CTE158" s="2267"/>
      <c r="CTF158" s="2267"/>
      <c r="CTG158" s="2267"/>
      <c r="CTH158" s="2267"/>
      <c r="CTI158" s="2267"/>
      <c r="CTJ158" s="2267"/>
      <c r="CTK158" s="2267"/>
      <c r="CTL158" s="2267"/>
      <c r="CTM158" s="2267"/>
      <c r="CTN158" s="2267"/>
      <c r="CTO158" s="2267"/>
      <c r="CTP158" s="2267"/>
      <c r="CTQ158" s="2267"/>
      <c r="CTR158" s="2267"/>
      <c r="CTS158" s="2267"/>
      <c r="CTT158" s="2267"/>
      <c r="CTU158" s="2267"/>
      <c r="CTV158" s="2267"/>
      <c r="CTW158" s="2267"/>
      <c r="CTX158" s="2267"/>
      <c r="CTY158" s="2267"/>
      <c r="CTZ158" s="2267"/>
      <c r="CUA158" s="2267"/>
      <c r="CUB158" s="2267"/>
      <c r="CUC158" s="2267"/>
      <c r="CUD158" s="2267"/>
      <c r="CUE158" s="2267"/>
      <c r="CUF158" s="2267"/>
      <c r="CUG158" s="2267"/>
      <c r="CUH158" s="2267"/>
      <c r="CUI158" s="2267"/>
      <c r="CUJ158" s="2267"/>
      <c r="CUK158" s="2267"/>
      <c r="CUL158" s="2267"/>
      <c r="CUM158" s="2267"/>
      <c r="CUN158" s="2267"/>
      <c r="CUO158" s="2267"/>
      <c r="CUP158" s="2267"/>
      <c r="CUQ158" s="2267"/>
      <c r="CUR158" s="2267"/>
      <c r="CUS158" s="2267"/>
      <c r="CUT158" s="2267"/>
      <c r="CUU158" s="2267"/>
      <c r="CUV158" s="2267"/>
      <c r="CUW158" s="2267"/>
      <c r="CUX158" s="2267"/>
      <c r="CUY158" s="2267"/>
      <c r="CUZ158" s="2267"/>
      <c r="CVA158" s="2267"/>
      <c r="CVB158" s="2267"/>
      <c r="CVC158" s="2267"/>
      <c r="CVD158" s="2267"/>
      <c r="CVE158" s="2267"/>
      <c r="CVF158" s="2267"/>
      <c r="CVG158" s="2267"/>
      <c r="CVH158" s="2267"/>
      <c r="CVI158" s="2267"/>
      <c r="CVJ158" s="2267"/>
      <c r="CVK158" s="2267"/>
      <c r="CVL158" s="2267"/>
      <c r="CVM158" s="2267"/>
      <c r="CVN158" s="2267"/>
      <c r="CVO158" s="2267"/>
      <c r="CVP158" s="2267"/>
      <c r="CVQ158" s="2267"/>
      <c r="CVR158" s="2267"/>
      <c r="CVS158" s="2267"/>
      <c r="CVT158" s="2267"/>
      <c r="CVU158" s="2267"/>
      <c r="CVV158" s="2267"/>
      <c r="CVW158" s="2267"/>
      <c r="CVX158" s="2267"/>
      <c r="CVY158" s="2267"/>
      <c r="CVZ158" s="2267"/>
      <c r="CWA158" s="2267"/>
      <c r="CWB158" s="2267"/>
      <c r="CWC158" s="2267"/>
      <c r="CWD158" s="2267"/>
      <c r="CWE158" s="2267"/>
      <c r="CWF158" s="2267"/>
      <c r="CWG158" s="2267"/>
      <c r="CWH158" s="2267"/>
      <c r="CWI158" s="2267"/>
      <c r="CWJ158" s="2267"/>
      <c r="CWK158" s="2267"/>
      <c r="CWL158" s="2267"/>
      <c r="CWM158" s="2267"/>
      <c r="CWN158" s="2267"/>
      <c r="CWO158" s="2267"/>
      <c r="CWP158" s="2267"/>
      <c r="CWQ158" s="2267"/>
      <c r="CWR158" s="2267"/>
      <c r="CWS158" s="2267"/>
      <c r="CWT158" s="2267"/>
      <c r="CWU158" s="2267"/>
      <c r="CWV158" s="2267"/>
      <c r="CWW158" s="2267"/>
      <c r="CWX158" s="2267"/>
      <c r="CWY158" s="2267"/>
      <c r="CWZ158" s="2267"/>
      <c r="CXA158" s="2267"/>
      <c r="CXB158" s="2267"/>
      <c r="CXC158" s="2267"/>
      <c r="CXD158" s="2267"/>
      <c r="CXE158" s="2267"/>
      <c r="CXF158" s="2267"/>
      <c r="CXG158" s="2267"/>
      <c r="CXH158" s="2267"/>
      <c r="CXI158" s="2267"/>
      <c r="CXJ158" s="2267"/>
      <c r="CXK158" s="2267"/>
      <c r="CXL158" s="2267"/>
      <c r="CXM158" s="2267"/>
      <c r="CXN158" s="2267"/>
      <c r="CXO158" s="2267"/>
      <c r="CXP158" s="2267"/>
      <c r="CXQ158" s="2267"/>
      <c r="CXR158" s="2267"/>
      <c r="CXS158" s="2267"/>
      <c r="CXT158" s="2267"/>
      <c r="CXU158" s="2267"/>
      <c r="CXV158" s="2267"/>
      <c r="CXW158" s="2267"/>
      <c r="CXX158" s="2267"/>
      <c r="CXY158" s="2267"/>
      <c r="CXZ158" s="2267"/>
      <c r="CYA158" s="2267"/>
      <c r="CYB158" s="2267"/>
      <c r="CYC158" s="2267"/>
      <c r="CYD158" s="2267"/>
      <c r="CYE158" s="2267"/>
      <c r="CYF158" s="2267"/>
      <c r="CYG158" s="2267"/>
      <c r="CYH158" s="2267"/>
      <c r="CYI158" s="2267"/>
      <c r="CYJ158" s="2267"/>
      <c r="CYK158" s="2267"/>
      <c r="CYL158" s="2267"/>
      <c r="CYM158" s="2267"/>
      <c r="CYN158" s="2267"/>
      <c r="CYO158" s="2267"/>
      <c r="CYP158" s="2267"/>
      <c r="CYQ158" s="2267"/>
      <c r="CYR158" s="2267"/>
      <c r="CYS158" s="2267"/>
      <c r="CYT158" s="2267"/>
      <c r="CYU158" s="2267"/>
      <c r="CYV158" s="2267"/>
      <c r="CYW158" s="2267"/>
      <c r="CYX158" s="2267"/>
      <c r="CYY158" s="2267"/>
      <c r="CYZ158" s="2267"/>
      <c r="CZA158" s="2267"/>
      <c r="CZB158" s="2267"/>
      <c r="CZC158" s="2267"/>
      <c r="CZD158" s="2267"/>
      <c r="CZE158" s="2267"/>
      <c r="CZF158" s="2267"/>
      <c r="CZG158" s="2267"/>
      <c r="CZH158" s="2267"/>
      <c r="CZI158" s="2267"/>
      <c r="CZJ158" s="2267"/>
      <c r="CZK158" s="2267"/>
      <c r="CZL158" s="2267"/>
      <c r="CZM158" s="2267"/>
      <c r="CZN158" s="2267"/>
      <c r="CZO158" s="2267"/>
      <c r="CZP158" s="2267"/>
      <c r="CZQ158" s="2267"/>
      <c r="CZR158" s="2267"/>
      <c r="CZS158" s="2267"/>
      <c r="CZT158" s="2267"/>
      <c r="CZU158" s="2267"/>
      <c r="CZV158" s="2267"/>
      <c r="CZW158" s="2267"/>
      <c r="CZX158" s="2267"/>
      <c r="CZY158" s="2267"/>
      <c r="CZZ158" s="2267"/>
      <c r="DAA158" s="2267"/>
      <c r="DAB158" s="2267"/>
      <c r="DAC158" s="2267"/>
      <c r="DAD158" s="2267"/>
      <c r="DAE158" s="2267"/>
      <c r="DAF158" s="2267"/>
      <c r="DAG158" s="2267"/>
      <c r="DAH158" s="2267"/>
      <c r="DAI158" s="2267"/>
      <c r="DAJ158" s="2267"/>
      <c r="DAK158" s="2267"/>
      <c r="DAL158" s="2267"/>
      <c r="DAM158" s="2267"/>
      <c r="DAN158" s="2267"/>
      <c r="DAO158" s="2267"/>
      <c r="DAP158" s="2267"/>
      <c r="DAQ158" s="2267"/>
      <c r="DAR158" s="2267"/>
      <c r="DAS158" s="2267"/>
      <c r="DAT158" s="2267"/>
      <c r="DAU158" s="2267"/>
      <c r="DAV158" s="2267"/>
      <c r="DAW158" s="2267"/>
      <c r="DAX158" s="2267"/>
      <c r="DAY158" s="2267"/>
      <c r="DAZ158" s="2267"/>
      <c r="DBA158" s="2267"/>
      <c r="DBB158" s="2267"/>
      <c r="DBC158" s="2267"/>
      <c r="DBD158" s="2267"/>
      <c r="DBE158" s="2267"/>
      <c r="DBF158" s="2267"/>
      <c r="DBG158" s="2267"/>
      <c r="DBH158" s="2267"/>
      <c r="DBI158" s="2267"/>
      <c r="DBJ158" s="2267"/>
      <c r="DBK158" s="2267"/>
      <c r="DBL158" s="2267"/>
      <c r="DBM158" s="2267"/>
      <c r="DBN158" s="2267"/>
      <c r="DBO158" s="2267"/>
      <c r="DBP158" s="2267"/>
      <c r="DBQ158" s="2267"/>
      <c r="DBR158" s="2267"/>
      <c r="DBS158" s="2267"/>
      <c r="DBT158" s="2267"/>
      <c r="DBU158" s="2267"/>
      <c r="DBV158" s="2267"/>
      <c r="DBW158" s="2267"/>
      <c r="DBX158" s="2267"/>
      <c r="DBY158" s="2267"/>
      <c r="DBZ158" s="2267"/>
      <c r="DCA158" s="2267"/>
      <c r="DCB158" s="2267"/>
      <c r="DCC158" s="2267"/>
      <c r="DCD158" s="2267"/>
      <c r="DCE158" s="2267"/>
      <c r="DCF158" s="2267"/>
      <c r="DCG158" s="2267"/>
      <c r="DCH158" s="2267"/>
      <c r="DCI158" s="2267"/>
      <c r="DCJ158" s="2267"/>
      <c r="DCK158" s="2267"/>
      <c r="DCL158" s="2267"/>
      <c r="DCM158" s="2267"/>
      <c r="DCN158" s="2267"/>
      <c r="DCO158" s="2267"/>
      <c r="DCP158" s="2267"/>
      <c r="DCQ158" s="2267"/>
      <c r="DCR158" s="2267"/>
      <c r="DCS158" s="2267"/>
      <c r="DCT158" s="2267"/>
      <c r="DCU158" s="2267"/>
      <c r="DCV158" s="2267"/>
      <c r="DCW158" s="2267"/>
      <c r="DCX158" s="2267"/>
      <c r="DCY158" s="2267"/>
      <c r="DCZ158" s="2267"/>
      <c r="DDA158" s="2267"/>
      <c r="DDB158" s="2267"/>
      <c r="DDC158" s="2267"/>
      <c r="DDD158" s="2267"/>
      <c r="DDE158" s="2267"/>
      <c r="DDF158" s="2267"/>
      <c r="DDG158" s="2267"/>
      <c r="DDH158" s="2267"/>
      <c r="DDI158" s="2267"/>
      <c r="DDJ158" s="2267"/>
      <c r="DDK158" s="2267"/>
      <c r="DDL158" s="2267"/>
      <c r="DDM158" s="2267"/>
      <c r="DDN158" s="2267"/>
      <c r="DDO158" s="2267"/>
      <c r="DDP158" s="2267"/>
      <c r="DDQ158" s="2267"/>
      <c r="DDR158" s="2267"/>
      <c r="DDS158" s="2267"/>
      <c r="DDT158" s="2267"/>
      <c r="DDU158" s="2267"/>
      <c r="DDV158" s="2267"/>
      <c r="DDW158" s="2267"/>
      <c r="DDX158" s="2267"/>
      <c r="DDY158" s="2267"/>
      <c r="DDZ158" s="2267"/>
      <c r="DEA158" s="2267"/>
      <c r="DEB158" s="2267"/>
      <c r="DEC158" s="2267"/>
      <c r="DED158" s="2267"/>
      <c r="DEE158" s="2267"/>
      <c r="DEF158" s="2267"/>
      <c r="DEG158" s="2267"/>
      <c r="DEH158" s="2267"/>
      <c r="DEI158" s="2267"/>
      <c r="DEJ158" s="2267"/>
      <c r="DEK158" s="2267"/>
      <c r="DEL158" s="2267"/>
      <c r="DEM158" s="2267"/>
      <c r="DEN158" s="2267"/>
      <c r="DEO158" s="2267"/>
      <c r="DEP158" s="2267"/>
      <c r="DEQ158" s="2267"/>
      <c r="DER158" s="2267"/>
      <c r="DES158" s="2267"/>
      <c r="DET158" s="2267"/>
      <c r="DEU158" s="2267"/>
      <c r="DEV158" s="2267"/>
      <c r="DEW158" s="2267"/>
      <c r="DEX158" s="2267"/>
      <c r="DEY158" s="2267"/>
      <c r="DEZ158" s="2267"/>
      <c r="DFA158" s="2267"/>
      <c r="DFB158" s="2267"/>
      <c r="DFC158" s="2267"/>
      <c r="DFD158" s="2267"/>
      <c r="DFE158" s="2267"/>
      <c r="DFF158" s="2267"/>
      <c r="DFG158" s="2267"/>
      <c r="DFH158" s="2267"/>
      <c r="DFI158" s="2267"/>
      <c r="DFJ158" s="2267"/>
      <c r="DFK158" s="2267"/>
      <c r="DFL158" s="2267"/>
      <c r="DFM158" s="2267"/>
      <c r="DFN158" s="2267"/>
      <c r="DFO158" s="2267"/>
      <c r="DFP158" s="2267"/>
      <c r="DFQ158" s="2267"/>
      <c r="DFR158" s="2267"/>
      <c r="DFS158" s="2267"/>
      <c r="DFT158" s="2267"/>
      <c r="DFU158" s="2267"/>
      <c r="DFV158" s="2267"/>
      <c r="DFW158" s="2267"/>
      <c r="DFX158" s="2267"/>
      <c r="DFY158" s="2267"/>
      <c r="DFZ158" s="2267"/>
      <c r="DGA158" s="2267"/>
      <c r="DGB158" s="2267"/>
      <c r="DGC158" s="2267"/>
      <c r="DGD158" s="2267"/>
      <c r="DGE158" s="2267"/>
      <c r="DGF158" s="2267"/>
      <c r="DGG158" s="2267"/>
      <c r="DGH158" s="2267"/>
      <c r="DGI158" s="2267"/>
      <c r="DGJ158" s="2267"/>
      <c r="DGK158" s="2267"/>
      <c r="DGL158" s="2267"/>
      <c r="DGM158" s="2267"/>
      <c r="DGN158" s="2267"/>
      <c r="DGO158" s="2267"/>
      <c r="DGP158" s="2267"/>
      <c r="DGQ158" s="2267"/>
      <c r="DGR158" s="2267"/>
      <c r="DGS158" s="2267"/>
      <c r="DGT158" s="2267"/>
      <c r="DGU158" s="2267"/>
      <c r="DGV158" s="2267"/>
      <c r="DGW158" s="2267"/>
      <c r="DGX158" s="2267"/>
      <c r="DGY158" s="2267"/>
      <c r="DGZ158" s="2267"/>
      <c r="DHA158" s="2267"/>
      <c r="DHB158" s="2267"/>
      <c r="DHC158" s="2267"/>
      <c r="DHD158" s="2267"/>
      <c r="DHE158" s="2267"/>
      <c r="DHF158" s="2267"/>
      <c r="DHG158" s="2267"/>
      <c r="DHH158" s="2267"/>
      <c r="DHI158" s="2267"/>
      <c r="DHJ158" s="2267"/>
      <c r="DHK158" s="2267"/>
      <c r="DHL158" s="2267"/>
      <c r="DHM158" s="2267"/>
      <c r="DHN158" s="2267"/>
      <c r="DHO158" s="2267"/>
      <c r="DHP158" s="2267"/>
      <c r="DHQ158" s="2267"/>
      <c r="DHR158" s="2267"/>
      <c r="DHS158" s="2267"/>
      <c r="DHT158" s="2267"/>
      <c r="DHU158" s="2267"/>
      <c r="DHV158" s="2267"/>
      <c r="DHW158" s="2267"/>
      <c r="DHX158" s="2267"/>
      <c r="DHY158" s="2267"/>
      <c r="DHZ158" s="2267"/>
      <c r="DIA158" s="2267"/>
      <c r="DIB158" s="2267"/>
      <c r="DIC158" s="2267"/>
      <c r="DID158" s="2267"/>
      <c r="DIE158" s="2267"/>
      <c r="DIF158" s="2267"/>
      <c r="DIG158" s="2267"/>
      <c r="DIH158" s="2267"/>
      <c r="DII158" s="2267"/>
      <c r="DIJ158" s="2267"/>
      <c r="DIK158" s="2267"/>
      <c r="DIL158" s="2267"/>
      <c r="DIM158" s="2267"/>
      <c r="DIN158" s="2267"/>
      <c r="DIO158" s="2267"/>
      <c r="DIP158" s="2267"/>
      <c r="DIQ158" s="2267"/>
      <c r="DIR158" s="2267"/>
      <c r="DIS158" s="2267"/>
      <c r="DIT158" s="2267"/>
      <c r="DIU158" s="2267"/>
      <c r="DIV158" s="2267"/>
      <c r="DIW158" s="2267"/>
      <c r="DIX158" s="2267"/>
      <c r="DIY158" s="2267"/>
      <c r="DIZ158" s="2267"/>
      <c r="DJA158" s="2267"/>
      <c r="DJB158" s="2267"/>
      <c r="DJC158" s="2267"/>
      <c r="DJD158" s="2267"/>
      <c r="DJE158" s="2267"/>
      <c r="DJF158" s="2267"/>
      <c r="DJG158" s="2267"/>
      <c r="DJH158" s="2267"/>
      <c r="DJI158" s="2267"/>
      <c r="DJJ158" s="2267"/>
      <c r="DJK158" s="2267"/>
      <c r="DJL158" s="2267"/>
      <c r="DJM158" s="2267"/>
      <c r="DJN158" s="2267"/>
      <c r="DJO158" s="2267"/>
      <c r="DJP158" s="2267"/>
      <c r="DJQ158" s="2267"/>
      <c r="DJR158" s="2267"/>
      <c r="DJS158" s="2267"/>
      <c r="DJT158" s="2267"/>
      <c r="DJU158" s="2267"/>
      <c r="DJV158" s="2267"/>
      <c r="DJW158" s="2267"/>
      <c r="DJX158" s="2267"/>
      <c r="DJY158" s="2267"/>
      <c r="DJZ158" s="2267"/>
      <c r="DKA158" s="2267"/>
      <c r="DKB158" s="2267"/>
      <c r="DKC158" s="2267"/>
      <c r="DKD158" s="2267"/>
      <c r="DKE158" s="2267"/>
      <c r="DKF158" s="2267"/>
      <c r="DKG158" s="2267"/>
      <c r="DKH158" s="2267"/>
      <c r="DKI158" s="2267"/>
      <c r="DKJ158" s="2267"/>
      <c r="DKK158" s="2267"/>
      <c r="DKL158" s="2267"/>
      <c r="DKM158" s="2267"/>
      <c r="DKN158" s="2267"/>
      <c r="DKO158" s="2267"/>
      <c r="DKP158" s="2267"/>
      <c r="DKQ158" s="2267"/>
      <c r="DKR158" s="2267"/>
      <c r="DKS158" s="2267"/>
      <c r="DKT158" s="2267"/>
      <c r="DKU158" s="2267"/>
      <c r="DKV158" s="2267"/>
      <c r="DKW158" s="2267"/>
      <c r="DKX158" s="2267"/>
      <c r="DKY158" s="2267"/>
      <c r="DKZ158" s="2267"/>
      <c r="DLA158" s="2267"/>
      <c r="DLB158" s="2267"/>
      <c r="DLC158" s="2267"/>
      <c r="DLD158" s="2267"/>
      <c r="DLE158" s="2267"/>
      <c r="DLF158" s="2267"/>
      <c r="DLG158" s="2267"/>
      <c r="DLH158" s="2267"/>
      <c r="DLI158" s="2267"/>
      <c r="DLJ158" s="2267"/>
      <c r="DLK158" s="2267"/>
      <c r="DLL158" s="2267"/>
      <c r="DLM158" s="2267"/>
      <c r="DLN158" s="2267"/>
      <c r="DLO158" s="2267"/>
      <c r="DLP158" s="2267"/>
      <c r="DLQ158" s="2267"/>
      <c r="DLR158" s="2267"/>
      <c r="DLS158" s="2267"/>
      <c r="DLT158" s="2267"/>
      <c r="DLU158" s="2267"/>
      <c r="DLV158" s="2267"/>
      <c r="DLW158" s="2267"/>
      <c r="DLX158" s="2267"/>
      <c r="DLY158" s="2267"/>
      <c r="DLZ158" s="2267"/>
      <c r="DMA158" s="2267"/>
      <c r="DMB158" s="2267"/>
      <c r="DMC158" s="2267"/>
      <c r="DMD158" s="2267"/>
      <c r="DME158" s="2267"/>
      <c r="DMF158" s="2267"/>
      <c r="DMG158" s="2267"/>
      <c r="DMH158" s="2267"/>
      <c r="DMI158" s="2267"/>
      <c r="DMJ158" s="2267"/>
      <c r="DMK158" s="2267"/>
      <c r="DML158" s="2267"/>
      <c r="DMM158" s="2267"/>
      <c r="DMN158" s="2267"/>
      <c r="DMO158" s="2267"/>
      <c r="DMP158" s="2267"/>
      <c r="DMQ158" s="2267"/>
      <c r="DMR158" s="2267"/>
      <c r="DMS158" s="2267"/>
      <c r="DMT158" s="2267"/>
      <c r="DMU158" s="2267"/>
      <c r="DMV158" s="2267"/>
      <c r="DMW158" s="2267"/>
      <c r="DMX158" s="2267"/>
      <c r="DMY158" s="2267"/>
      <c r="DMZ158" s="2267"/>
      <c r="DNA158" s="2267"/>
      <c r="DNB158" s="2267"/>
      <c r="DNC158" s="2267"/>
      <c r="DND158" s="2267"/>
      <c r="DNE158" s="2267"/>
      <c r="DNF158" s="2267"/>
      <c r="DNG158" s="2267"/>
      <c r="DNH158" s="2267"/>
      <c r="DNI158" s="2267"/>
      <c r="DNJ158" s="2267"/>
      <c r="DNK158" s="2267"/>
      <c r="DNL158" s="2267"/>
      <c r="DNM158" s="2267"/>
      <c r="DNN158" s="2267"/>
      <c r="DNO158" s="2267"/>
      <c r="DNP158" s="2267"/>
      <c r="DNQ158" s="2267"/>
      <c r="DNR158" s="2267"/>
      <c r="DNS158" s="2267"/>
      <c r="DNT158" s="2267"/>
      <c r="DNU158" s="2267"/>
      <c r="DNV158" s="2267"/>
      <c r="DNW158" s="2267"/>
      <c r="DNX158" s="2267"/>
      <c r="DNY158" s="2267"/>
      <c r="DNZ158" s="2267"/>
      <c r="DOA158" s="2267"/>
      <c r="DOB158" s="2267"/>
      <c r="DOC158" s="2267"/>
      <c r="DOD158" s="2267"/>
      <c r="DOE158" s="2267"/>
      <c r="DOF158" s="2267"/>
      <c r="DOG158" s="2267"/>
      <c r="DOH158" s="2267"/>
      <c r="DOI158" s="2267"/>
      <c r="DOJ158" s="2267"/>
      <c r="DOK158" s="2267"/>
      <c r="DOL158" s="2267"/>
      <c r="DOM158" s="2267"/>
      <c r="DON158" s="2267"/>
      <c r="DOO158" s="2267"/>
      <c r="DOP158" s="2267"/>
      <c r="DOQ158" s="2267"/>
      <c r="DOR158" s="2267"/>
      <c r="DOS158" s="2267"/>
      <c r="DOT158" s="2267"/>
      <c r="DOU158" s="2267"/>
      <c r="DOV158" s="2267"/>
      <c r="DOW158" s="2267"/>
      <c r="DOX158" s="2267"/>
      <c r="DOY158" s="2267"/>
      <c r="DOZ158" s="2267"/>
      <c r="DPA158" s="2267"/>
      <c r="DPB158" s="2267"/>
      <c r="DPC158" s="2267"/>
      <c r="DPD158" s="2267"/>
      <c r="DPE158" s="2267"/>
      <c r="DPF158" s="2267"/>
      <c r="DPG158" s="2267"/>
      <c r="DPH158" s="2267"/>
      <c r="DPI158" s="2267"/>
      <c r="DPJ158" s="2267"/>
      <c r="DPK158" s="2267"/>
      <c r="DPL158" s="2267"/>
      <c r="DPM158" s="2267"/>
      <c r="DPN158" s="2267"/>
      <c r="DPO158" s="2267"/>
      <c r="DPP158" s="2267"/>
      <c r="DPQ158" s="2267"/>
      <c r="DPR158" s="2267"/>
      <c r="DPS158" s="2267"/>
      <c r="DPT158" s="2267"/>
      <c r="DPU158" s="2267"/>
      <c r="DPV158" s="2267"/>
      <c r="DPW158" s="2267"/>
      <c r="DPX158" s="2267"/>
      <c r="DPY158" s="2267"/>
      <c r="DPZ158" s="2267"/>
      <c r="DQA158" s="2267"/>
      <c r="DQB158" s="2267"/>
      <c r="DQC158" s="2267"/>
      <c r="DQD158" s="2267"/>
      <c r="DQE158" s="2267"/>
      <c r="DQF158" s="2267"/>
      <c r="DQG158" s="2267"/>
      <c r="DQH158" s="2267"/>
      <c r="DQI158" s="2267"/>
      <c r="DQJ158" s="2267"/>
      <c r="DQK158" s="2267"/>
      <c r="DQL158" s="2267"/>
      <c r="DQM158" s="2267"/>
      <c r="DQN158" s="2267"/>
      <c r="DQO158" s="2267"/>
      <c r="DQP158" s="2267"/>
      <c r="DQQ158" s="2267"/>
      <c r="DQR158" s="2267"/>
      <c r="DQS158" s="2267"/>
      <c r="DQT158" s="2267"/>
      <c r="DQU158" s="2267"/>
      <c r="DQV158" s="2267"/>
      <c r="DQW158" s="2267"/>
      <c r="DQX158" s="2267"/>
      <c r="DQY158" s="2267"/>
      <c r="DQZ158" s="2267"/>
      <c r="DRA158" s="2267"/>
      <c r="DRB158" s="2267"/>
      <c r="DRC158" s="2267"/>
      <c r="DRD158" s="2267"/>
      <c r="DRE158" s="2267"/>
      <c r="DRF158" s="2267"/>
      <c r="DRG158" s="2267"/>
      <c r="DRH158" s="2267"/>
      <c r="DRI158" s="2267"/>
      <c r="DRJ158" s="2267"/>
      <c r="DRK158" s="2267"/>
      <c r="DRL158" s="2267"/>
      <c r="DRM158" s="2267"/>
      <c r="DRN158" s="2267"/>
      <c r="DRO158" s="2267"/>
      <c r="DRP158" s="2267"/>
      <c r="DRQ158" s="2267"/>
      <c r="DRR158" s="2267"/>
      <c r="DRS158" s="2267"/>
      <c r="DRT158" s="2267"/>
      <c r="DRU158" s="2267"/>
      <c r="DRV158" s="2267"/>
      <c r="DRW158" s="2267"/>
      <c r="DRX158" s="2267"/>
      <c r="DRY158" s="2267"/>
      <c r="DRZ158" s="2267"/>
      <c r="DSA158" s="2267"/>
      <c r="DSB158" s="2267"/>
      <c r="DSC158" s="2267"/>
      <c r="DSD158" s="2267"/>
      <c r="DSE158" s="2267"/>
      <c r="DSF158" s="2267"/>
      <c r="DSG158" s="2267"/>
      <c r="DSH158" s="2267"/>
      <c r="DSI158" s="2267"/>
      <c r="DSJ158" s="2267"/>
      <c r="DSK158" s="2267"/>
      <c r="DSL158" s="2267"/>
      <c r="DSM158" s="2267"/>
      <c r="DSN158" s="2267"/>
      <c r="DSO158" s="2267"/>
      <c r="DSP158" s="2267"/>
      <c r="DSQ158" s="2267"/>
      <c r="DSR158" s="2267"/>
      <c r="DSS158" s="2267"/>
      <c r="DST158" s="2267"/>
      <c r="DSU158" s="2267"/>
      <c r="DSV158" s="2267"/>
      <c r="DSW158" s="2267"/>
      <c r="DSX158" s="2267"/>
      <c r="DSY158" s="2267"/>
      <c r="DSZ158" s="2267"/>
      <c r="DTA158" s="2267"/>
      <c r="DTB158" s="2267"/>
      <c r="DTC158" s="2267"/>
      <c r="DTD158" s="2267"/>
      <c r="DTE158" s="2267"/>
      <c r="DTF158" s="2267"/>
      <c r="DTG158" s="2267"/>
      <c r="DTH158" s="2267"/>
      <c r="DTI158" s="2267"/>
      <c r="DTJ158" s="2267"/>
      <c r="DTK158" s="2267"/>
      <c r="DTL158" s="2267"/>
      <c r="DTM158" s="2267"/>
      <c r="DTN158" s="2267"/>
      <c r="DTO158" s="2267"/>
      <c r="DTP158" s="2267"/>
      <c r="DTQ158" s="2267"/>
      <c r="DTR158" s="2267"/>
      <c r="DTS158" s="2267"/>
      <c r="DTT158" s="2267"/>
      <c r="DTU158" s="2267"/>
      <c r="DTV158" s="2267"/>
      <c r="DTW158" s="2267"/>
      <c r="DTX158" s="2267"/>
      <c r="DTY158" s="2267"/>
      <c r="DTZ158" s="2267"/>
      <c r="DUA158" s="2267"/>
      <c r="DUB158" s="2267"/>
      <c r="DUC158" s="2267"/>
      <c r="DUD158" s="2267"/>
      <c r="DUE158" s="2267"/>
      <c r="DUF158" s="2267"/>
      <c r="DUG158" s="2267"/>
      <c r="DUH158" s="2267"/>
      <c r="DUI158" s="2267"/>
      <c r="DUJ158" s="2267"/>
      <c r="DUK158" s="2267"/>
      <c r="DUL158" s="2267"/>
      <c r="DUM158" s="2267"/>
      <c r="DUN158" s="2267"/>
      <c r="DUO158" s="2267"/>
      <c r="DUP158" s="2267"/>
      <c r="DUQ158" s="2267"/>
      <c r="DUR158" s="2267"/>
      <c r="DUS158" s="2267"/>
      <c r="DUT158" s="2267"/>
      <c r="DUU158" s="2267"/>
      <c r="DUV158" s="2267"/>
      <c r="DUW158" s="2267"/>
      <c r="DUX158" s="2267"/>
      <c r="DUY158" s="2267"/>
      <c r="DUZ158" s="2267"/>
      <c r="DVA158" s="2267"/>
      <c r="DVB158" s="2267"/>
      <c r="DVC158" s="2267"/>
      <c r="DVD158" s="2267"/>
      <c r="DVE158" s="2267"/>
      <c r="DVF158" s="2267"/>
      <c r="DVG158" s="2267"/>
      <c r="DVH158" s="2267"/>
      <c r="DVI158" s="2267"/>
      <c r="DVJ158" s="2267"/>
      <c r="DVK158" s="2267"/>
      <c r="DVL158" s="2267"/>
      <c r="DVM158" s="2267"/>
      <c r="DVN158" s="2267"/>
      <c r="DVO158" s="2267"/>
      <c r="DVP158" s="2267"/>
      <c r="DVQ158" s="2267"/>
      <c r="DVR158" s="2267"/>
      <c r="DVS158" s="2267"/>
      <c r="DVT158" s="2267"/>
      <c r="DVU158" s="2267"/>
      <c r="DVV158" s="2267"/>
      <c r="DVW158" s="2267"/>
      <c r="DVX158" s="2267"/>
      <c r="DVY158" s="2267"/>
      <c r="DVZ158" s="2267"/>
      <c r="DWA158" s="2267"/>
      <c r="DWB158" s="2267"/>
      <c r="DWC158" s="2267"/>
      <c r="DWD158" s="2267"/>
      <c r="DWE158" s="2267"/>
      <c r="DWF158" s="2267"/>
      <c r="DWG158" s="2267"/>
      <c r="DWH158" s="2267"/>
      <c r="DWI158" s="2267"/>
      <c r="DWJ158" s="2267"/>
      <c r="DWK158" s="2267"/>
      <c r="DWL158" s="2267"/>
      <c r="DWM158" s="2267"/>
      <c r="DWN158" s="2267"/>
      <c r="DWO158" s="2267"/>
      <c r="DWP158" s="2267"/>
      <c r="DWQ158" s="2267"/>
      <c r="DWR158" s="2267"/>
      <c r="DWS158" s="2267"/>
      <c r="DWT158" s="2267"/>
      <c r="DWU158" s="2267"/>
      <c r="DWV158" s="2267"/>
      <c r="DWW158" s="2267"/>
      <c r="DWX158" s="2267"/>
      <c r="DWY158" s="2267"/>
      <c r="DWZ158" s="2267"/>
      <c r="DXA158" s="2267"/>
      <c r="DXB158" s="2267"/>
      <c r="DXC158" s="2267"/>
      <c r="DXD158" s="2267"/>
      <c r="DXE158" s="2267"/>
      <c r="DXF158" s="2267"/>
      <c r="DXG158" s="2267"/>
      <c r="DXH158" s="2267"/>
      <c r="DXI158" s="2267"/>
      <c r="DXJ158" s="2267"/>
      <c r="DXK158" s="2267"/>
      <c r="DXL158" s="2267"/>
      <c r="DXM158" s="2267"/>
      <c r="DXN158" s="2267"/>
      <c r="DXO158" s="2267"/>
      <c r="DXP158" s="2267"/>
      <c r="DXQ158" s="2267"/>
      <c r="DXR158" s="2267"/>
      <c r="DXS158" s="2267"/>
      <c r="DXT158" s="2267"/>
      <c r="DXU158" s="2267"/>
      <c r="DXV158" s="2267"/>
      <c r="DXW158" s="2267"/>
      <c r="DXX158" s="2267"/>
      <c r="DXY158" s="2267"/>
      <c r="DXZ158" s="2267"/>
      <c r="DYA158" s="2267"/>
      <c r="DYB158" s="2267"/>
      <c r="DYC158" s="2267"/>
      <c r="DYD158" s="2267"/>
      <c r="DYE158" s="2267"/>
      <c r="DYF158" s="2267"/>
      <c r="DYG158" s="2267"/>
      <c r="DYH158" s="2267"/>
      <c r="DYI158" s="2267"/>
      <c r="DYJ158" s="2267"/>
      <c r="DYK158" s="2267"/>
      <c r="DYL158" s="2267"/>
      <c r="DYM158" s="2267"/>
      <c r="DYN158" s="2267"/>
      <c r="DYO158" s="2267"/>
      <c r="DYP158" s="2267"/>
      <c r="DYQ158" s="2267"/>
      <c r="DYR158" s="2267"/>
      <c r="DYS158" s="2267"/>
      <c r="DYT158" s="2267"/>
      <c r="DYU158" s="2267"/>
      <c r="DYV158" s="2267"/>
      <c r="DYW158" s="2267"/>
      <c r="DYX158" s="2267"/>
      <c r="DYY158" s="2267"/>
      <c r="DYZ158" s="2267"/>
      <c r="DZA158" s="2267"/>
      <c r="DZB158" s="2267"/>
      <c r="DZC158" s="2267"/>
      <c r="DZD158" s="2267"/>
      <c r="DZE158" s="2267"/>
      <c r="DZF158" s="2267"/>
      <c r="DZG158" s="2267"/>
      <c r="DZH158" s="2267"/>
      <c r="DZI158" s="2267"/>
      <c r="DZJ158" s="2267"/>
      <c r="DZK158" s="2267"/>
      <c r="DZL158" s="2267"/>
      <c r="DZM158" s="2267"/>
      <c r="DZN158" s="2267"/>
      <c r="DZO158" s="2267"/>
      <c r="DZP158" s="2267"/>
      <c r="DZQ158" s="2267"/>
      <c r="DZR158" s="2267"/>
      <c r="DZS158" s="2267"/>
      <c r="DZT158" s="2267"/>
      <c r="DZU158" s="2267"/>
      <c r="DZV158" s="2267"/>
      <c r="DZW158" s="2267"/>
      <c r="DZX158" s="2267"/>
      <c r="DZY158" s="2267"/>
      <c r="DZZ158" s="2267"/>
      <c r="EAA158" s="2267"/>
      <c r="EAB158" s="2267"/>
      <c r="EAC158" s="2267"/>
      <c r="EAD158" s="2267"/>
      <c r="EAE158" s="2267"/>
      <c r="EAF158" s="2267"/>
      <c r="EAG158" s="2267"/>
      <c r="EAH158" s="2267"/>
      <c r="EAI158" s="2267"/>
      <c r="EAJ158" s="2267"/>
      <c r="EAK158" s="2267"/>
      <c r="EAL158" s="2267"/>
      <c r="EAM158" s="2267"/>
      <c r="EAN158" s="2267"/>
      <c r="EAO158" s="2267"/>
      <c r="EAP158" s="2267"/>
      <c r="EAQ158" s="2267"/>
      <c r="EAR158" s="2267"/>
      <c r="EAS158" s="2267"/>
      <c r="EAT158" s="2267"/>
      <c r="EAU158" s="2267"/>
      <c r="EAV158" s="2267"/>
      <c r="EAW158" s="2267"/>
      <c r="EAX158" s="2267"/>
      <c r="EAY158" s="2267"/>
      <c r="EAZ158" s="2267"/>
      <c r="EBA158" s="2267"/>
      <c r="EBB158" s="2267"/>
      <c r="EBC158" s="2267"/>
      <c r="EBD158" s="2267"/>
      <c r="EBE158" s="2267"/>
      <c r="EBF158" s="2267"/>
      <c r="EBG158" s="2267"/>
      <c r="EBH158" s="2267"/>
      <c r="EBI158" s="2267"/>
      <c r="EBJ158" s="2267"/>
      <c r="EBK158" s="2267"/>
      <c r="EBL158" s="2267"/>
      <c r="EBM158" s="2267"/>
      <c r="EBN158" s="2267"/>
      <c r="EBO158" s="2267"/>
      <c r="EBP158" s="2267"/>
      <c r="EBQ158" s="2267"/>
      <c r="EBR158" s="2267"/>
      <c r="EBS158" s="2267"/>
      <c r="EBT158" s="2267"/>
      <c r="EBU158" s="2267"/>
      <c r="EBV158" s="2267"/>
      <c r="EBW158" s="2267"/>
      <c r="EBX158" s="2267"/>
      <c r="EBY158" s="2267"/>
      <c r="EBZ158" s="2267"/>
      <c r="ECA158" s="2267"/>
      <c r="ECB158" s="2267"/>
      <c r="ECC158" s="2267"/>
      <c r="ECD158" s="2267"/>
      <c r="ECE158" s="2267"/>
      <c r="ECF158" s="2267"/>
      <c r="ECG158" s="2267"/>
      <c r="ECH158" s="2267"/>
      <c r="ECI158" s="2267"/>
      <c r="ECJ158" s="2267"/>
      <c r="ECK158" s="2267"/>
      <c r="ECL158" s="2267"/>
      <c r="ECM158" s="2267"/>
      <c r="ECN158" s="2267"/>
      <c r="ECO158" s="2267"/>
      <c r="ECP158" s="2267"/>
      <c r="ECQ158" s="2267"/>
      <c r="ECR158" s="2267"/>
      <c r="ECS158" s="2267"/>
      <c r="ECT158" s="2267"/>
      <c r="ECU158" s="2267"/>
      <c r="ECV158" s="2267"/>
      <c r="ECW158" s="2267"/>
      <c r="ECX158" s="2267"/>
      <c r="ECY158" s="2267"/>
      <c r="ECZ158" s="2267"/>
      <c r="EDA158" s="2267"/>
      <c r="EDB158" s="2267"/>
      <c r="EDC158" s="2267"/>
      <c r="EDD158" s="2267"/>
      <c r="EDE158" s="2267"/>
      <c r="EDF158" s="2267"/>
      <c r="EDG158" s="2267"/>
      <c r="EDH158" s="2267"/>
      <c r="EDI158" s="2267"/>
      <c r="EDJ158" s="2267"/>
      <c r="EDK158" s="2267"/>
      <c r="EDL158" s="2267"/>
      <c r="EDM158" s="2267"/>
      <c r="EDN158" s="2267"/>
      <c r="EDO158" s="2267"/>
      <c r="EDP158" s="2267"/>
      <c r="EDQ158" s="2267"/>
      <c r="EDR158" s="2267"/>
      <c r="EDS158" s="2267"/>
      <c r="EDT158" s="2267"/>
      <c r="EDU158" s="2267"/>
      <c r="EDV158" s="2267"/>
      <c r="EDW158" s="2267"/>
      <c r="EDX158" s="2267"/>
      <c r="EDY158" s="2267"/>
      <c r="EDZ158" s="2267"/>
      <c r="EEA158" s="2267"/>
      <c r="EEB158" s="2267"/>
      <c r="EEC158" s="2267"/>
      <c r="EED158" s="2267"/>
      <c r="EEE158" s="2267"/>
      <c r="EEF158" s="2267"/>
      <c r="EEG158" s="2267"/>
      <c r="EEH158" s="2267"/>
      <c r="EEI158" s="2267"/>
      <c r="EEJ158" s="2267"/>
      <c r="EEK158" s="2267"/>
      <c r="EEL158" s="2267"/>
      <c r="EEM158" s="2267"/>
      <c r="EEN158" s="2267"/>
      <c r="EEO158" s="2267"/>
      <c r="EEP158" s="2267"/>
      <c r="EEQ158" s="2267"/>
      <c r="EER158" s="2267"/>
      <c r="EES158" s="2267"/>
      <c r="EET158" s="2267"/>
      <c r="EEU158" s="2267"/>
      <c r="EEV158" s="2267"/>
      <c r="EEW158" s="2267"/>
      <c r="EEX158" s="2267"/>
      <c r="EEY158" s="2267"/>
      <c r="EEZ158" s="2267"/>
      <c r="EFA158" s="2267"/>
      <c r="EFB158" s="2267"/>
      <c r="EFC158" s="2267"/>
      <c r="EFD158" s="2267"/>
      <c r="EFE158" s="2267"/>
      <c r="EFF158" s="2267"/>
      <c r="EFG158" s="2267"/>
      <c r="EFH158" s="2267"/>
      <c r="EFI158" s="2267"/>
      <c r="EFJ158" s="2267"/>
      <c r="EFK158" s="2267"/>
      <c r="EFL158" s="2267"/>
      <c r="EFM158" s="2267"/>
      <c r="EFN158" s="2267"/>
      <c r="EFO158" s="2267"/>
      <c r="EFP158" s="2267"/>
      <c r="EFQ158" s="2267"/>
      <c r="EFR158" s="2267"/>
      <c r="EFS158" s="2267"/>
      <c r="EFT158" s="2267"/>
      <c r="EFU158" s="2267"/>
      <c r="EFV158" s="2267"/>
      <c r="EFW158" s="2267"/>
      <c r="EFX158" s="2267"/>
      <c r="EFY158" s="2267"/>
      <c r="EFZ158" s="2267"/>
      <c r="EGA158" s="2267"/>
      <c r="EGB158" s="2267"/>
      <c r="EGC158" s="2267"/>
      <c r="EGD158" s="2267"/>
      <c r="EGE158" s="2267"/>
      <c r="EGF158" s="2267"/>
      <c r="EGG158" s="2267"/>
      <c r="EGH158" s="2267"/>
      <c r="EGI158" s="2267"/>
      <c r="EGJ158" s="2267"/>
      <c r="EGK158" s="2267"/>
      <c r="EGL158" s="2267"/>
      <c r="EGM158" s="2267"/>
      <c r="EGN158" s="2267"/>
      <c r="EGO158" s="2267"/>
      <c r="EGP158" s="2267"/>
      <c r="EGQ158" s="2267"/>
      <c r="EGR158" s="2267"/>
      <c r="EGS158" s="2267"/>
      <c r="EGT158" s="2267"/>
      <c r="EGU158" s="2267"/>
      <c r="EGV158" s="2267"/>
      <c r="EGW158" s="2267"/>
      <c r="EGX158" s="2267"/>
      <c r="EGY158" s="2267"/>
      <c r="EGZ158" s="2267"/>
      <c r="EHA158" s="2267"/>
      <c r="EHB158" s="2267"/>
      <c r="EHC158" s="2267"/>
      <c r="EHD158" s="2267"/>
      <c r="EHE158" s="2267"/>
      <c r="EHF158" s="2267"/>
      <c r="EHG158" s="2267"/>
      <c r="EHH158" s="2267"/>
      <c r="EHI158" s="2267"/>
      <c r="EHJ158" s="2267"/>
      <c r="EHK158" s="2267"/>
      <c r="EHL158" s="2267"/>
      <c r="EHM158" s="2267"/>
      <c r="EHN158" s="2267"/>
      <c r="EHO158" s="2267"/>
      <c r="EHP158" s="2267"/>
      <c r="EHQ158" s="2267"/>
      <c r="EHR158" s="2267"/>
      <c r="EHS158" s="2267"/>
      <c r="EHT158" s="2267"/>
      <c r="EHU158" s="2267"/>
      <c r="EHV158" s="2267"/>
      <c r="EHW158" s="2267"/>
      <c r="EHX158" s="2267"/>
      <c r="EHY158" s="2267"/>
      <c r="EHZ158" s="2267"/>
      <c r="EIA158" s="2267"/>
      <c r="EIB158" s="2267"/>
      <c r="EIC158" s="2267"/>
      <c r="EID158" s="2267"/>
      <c r="EIE158" s="2267"/>
      <c r="EIF158" s="2267"/>
      <c r="EIG158" s="2267"/>
      <c r="EIH158" s="2267"/>
      <c r="EII158" s="2267"/>
      <c r="EIJ158" s="2267"/>
      <c r="EIK158" s="2267"/>
      <c r="EIL158" s="2267"/>
      <c r="EIM158" s="2267"/>
      <c r="EIN158" s="2267"/>
      <c r="EIO158" s="2267"/>
      <c r="EIP158" s="2267"/>
      <c r="EIQ158" s="2267"/>
      <c r="EIR158" s="2267"/>
      <c r="EIS158" s="2267"/>
      <c r="EIT158" s="2267"/>
      <c r="EIU158" s="2267"/>
      <c r="EIV158" s="2267"/>
      <c r="EIW158" s="2267"/>
      <c r="EIX158" s="2267"/>
      <c r="EIY158" s="2267"/>
      <c r="EIZ158" s="2267"/>
      <c r="EJA158" s="2267"/>
      <c r="EJB158" s="2267"/>
      <c r="EJC158" s="2267"/>
      <c r="EJD158" s="2267"/>
      <c r="EJE158" s="2267"/>
      <c r="EJF158" s="2267"/>
      <c r="EJG158" s="2267"/>
      <c r="EJH158" s="2267"/>
      <c r="EJI158" s="2267"/>
      <c r="EJJ158" s="2267"/>
      <c r="EJK158" s="2267"/>
      <c r="EJL158" s="2267"/>
      <c r="EJM158" s="2267"/>
      <c r="EJN158" s="2267"/>
      <c r="EJO158" s="2267"/>
      <c r="EJP158" s="2267"/>
      <c r="EJQ158" s="2267"/>
      <c r="EJR158" s="2267"/>
      <c r="EJS158" s="2267"/>
      <c r="EJT158" s="2267"/>
      <c r="EJU158" s="2267"/>
      <c r="EJV158" s="2267"/>
      <c r="EJW158" s="2267"/>
      <c r="EJX158" s="2267"/>
      <c r="EJY158" s="2267"/>
      <c r="EJZ158" s="2267"/>
      <c r="EKA158" s="2267"/>
      <c r="EKB158" s="2267"/>
      <c r="EKC158" s="2267"/>
      <c r="EKD158" s="2267"/>
      <c r="EKE158" s="2267"/>
      <c r="EKF158" s="2267"/>
      <c r="EKG158" s="2267"/>
      <c r="EKH158" s="2267"/>
      <c r="EKI158" s="2267"/>
      <c r="EKJ158" s="2267"/>
      <c r="EKK158" s="2267"/>
      <c r="EKL158" s="2267"/>
      <c r="EKM158" s="2267"/>
      <c r="EKN158" s="2267"/>
      <c r="EKO158" s="2267"/>
      <c r="EKP158" s="2267"/>
      <c r="EKQ158" s="2267"/>
      <c r="EKR158" s="2267"/>
      <c r="EKS158" s="2267"/>
      <c r="EKT158" s="2267"/>
      <c r="EKU158" s="2267"/>
      <c r="EKV158" s="2267"/>
      <c r="EKW158" s="2267"/>
      <c r="EKX158" s="2267"/>
      <c r="EKY158" s="2267"/>
      <c r="EKZ158" s="2267"/>
      <c r="ELA158" s="2267"/>
      <c r="ELB158" s="2267"/>
      <c r="ELC158" s="2267"/>
      <c r="ELD158" s="2267"/>
      <c r="ELE158" s="2267"/>
      <c r="ELF158" s="2267"/>
      <c r="ELG158" s="2267"/>
      <c r="ELH158" s="2267"/>
      <c r="ELI158" s="2267"/>
      <c r="ELJ158" s="2267"/>
      <c r="ELK158" s="2267"/>
      <c r="ELL158" s="2267"/>
      <c r="ELM158" s="2267"/>
      <c r="ELN158" s="2267"/>
      <c r="ELO158" s="2267"/>
      <c r="ELP158" s="2267"/>
      <c r="ELQ158" s="2267"/>
      <c r="ELR158" s="2267"/>
      <c r="ELS158" s="2267"/>
      <c r="ELT158" s="2267"/>
      <c r="ELU158" s="2267"/>
      <c r="ELV158" s="2267"/>
      <c r="ELW158" s="2267"/>
      <c r="ELX158" s="2267"/>
      <c r="ELY158" s="2267"/>
      <c r="ELZ158" s="2267"/>
      <c r="EMA158" s="2267"/>
      <c r="EMB158" s="2267"/>
      <c r="EMC158" s="2267"/>
      <c r="EMD158" s="2267"/>
      <c r="EME158" s="2267"/>
      <c r="EMF158" s="2267"/>
      <c r="EMG158" s="2267"/>
      <c r="EMH158" s="2267"/>
      <c r="EMI158" s="2267"/>
      <c r="EMJ158" s="2267"/>
      <c r="EMK158" s="2267"/>
      <c r="EML158" s="2267"/>
      <c r="EMM158" s="2267"/>
      <c r="EMN158" s="2267"/>
      <c r="EMO158" s="2267"/>
      <c r="EMP158" s="2267"/>
      <c r="EMQ158" s="2267"/>
      <c r="EMR158" s="2267"/>
      <c r="EMS158" s="2267"/>
      <c r="EMT158" s="2267"/>
      <c r="EMU158" s="2267"/>
      <c r="EMV158" s="2267"/>
      <c r="EMW158" s="2267"/>
      <c r="EMX158" s="2267"/>
      <c r="EMY158" s="2267"/>
      <c r="EMZ158" s="2267"/>
      <c r="ENA158" s="2267"/>
      <c r="ENB158" s="2267"/>
      <c r="ENC158" s="2267"/>
      <c r="END158" s="2267"/>
      <c r="ENE158" s="2267"/>
      <c r="ENF158" s="2267"/>
      <c r="ENG158" s="2267"/>
      <c r="ENH158" s="2267"/>
      <c r="ENI158" s="2267"/>
      <c r="ENJ158" s="2267"/>
      <c r="ENK158" s="2267"/>
      <c r="ENL158" s="2267"/>
      <c r="ENM158" s="2267"/>
      <c r="ENN158" s="2267"/>
      <c r="ENO158" s="2267"/>
      <c r="ENP158" s="2267"/>
      <c r="ENQ158" s="2267"/>
      <c r="ENR158" s="2267"/>
      <c r="ENS158" s="2267"/>
      <c r="ENT158" s="2267"/>
      <c r="ENU158" s="2267"/>
      <c r="ENV158" s="2267"/>
      <c r="ENW158" s="2267"/>
      <c r="ENX158" s="2267"/>
      <c r="ENY158" s="2267"/>
      <c r="ENZ158" s="2267"/>
      <c r="EOA158" s="2267"/>
      <c r="EOB158" s="2267"/>
      <c r="EOC158" s="2267"/>
      <c r="EOD158" s="2267"/>
      <c r="EOE158" s="2267"/>
      <c r="EOF158" s="2267"/>
      <c r="EOG158" s="2267"/>
      <c r="EOH158" s="2267"/>
      <c r="EOI158" s="2267"/>
      <c r="EOJ158" s="2267"/>
      <c r="EOK158" s="2267"/>
      <c r="EOL158" s="2267"/>
      <c r="EOM158" s="2267"/>
      <c r="EON158" s="2267"/>
      <c r="EOO158" s="2267"/>
      <c r="EOP158" s="2267"/>
      <c r="EOQ158" s="2267"/>
      <c r="EOR158" s="2267"/>
      <c r="EOS158" s="2267"/>
      <c r="EOT158" s="2267"/>
      <c r="EOU158" s="2267"/>
      <c r="EOV158" s="2267"/>
      <c r="EOW158" s="2267"/>
      <c r="EOX158" s="2267"/>
      <c r="EOY158" s="2267"/>
      <c r="EOZ158" s="2267"/>
      <c r="EPA158" s="2267"/>
      <c r="EPB158" s="2267"/>
      <c r="EPC158" s="2267"/>
      <c r="EPD158" s="2267"/>
      <c r="EPE158" s="2267"/>
      <c r="EPF158" s="2267"/>
      <c r="EPG158" s="2267"/>
      <c r="EPH158" s="2267"/>
      <c r="EPI158" s="2267"/>
      <c r="EPJ158" s="2267"/>
      <c r="EPK158" s="2267"/>
      <c r="EPL158" s="2267"/>
      <c r="EPM158" s="2267"/>
      <c r="EPN158" s="2267"/>
      <c r="EPO158" s="2267"/>
      <c r="EPP158" s="2267"/>
      <c r="EPQ158" s="2267"/>
      <c r="EPR158" s="2267"/>
      <c r="EPS158" s="2267"/>
      <c r="EPT158" s="2267"/>
      <c r="EPU158" s="2267"/>
      <c r="EPV158" s="2267"/>
      <c r="EPW158" s="2267"/>
      <c r="EPX158" s="2267"/>
      <c r="EPY158" s="2267"/>
      <c r="EPZ158" s="2267"/>
      <c r="EQA158" s="2267"/>
      <c r="EQB158" s="2267"/>
      <c r="EQC158" s="2267"/>
      <c r="EQD158" s="2267"/>
      <c r="EQE158" s="2267"/>
      <c r="EQF158" s="2267"/>
      <c r="EQG158" s="2267"/>
      <c r="EQH158" s="2267"/>
      <c r="EQI158" s="2267"/>
      <c r="EQJ158" s="2267"/>
      <c r="EQK158" s="2267"/>
      <c r="EQL158" s="2267"/>
      <c r="EQM158" s="2267"/>
      <c r="EQN158" s="2267"/>
      <c r="EQO158" s="2267"/>
      <c r="EQP158" s="2267"/>
      <c r="EQQ158" s="2267"/>
      <c r="EQR158" s="2267"/>
      <c r="EQS158" s="2267"/>
      <c r="EQT158" s="2267"/>
      <c r="EQU158" s="2267"/>
      <c r="EQV158" s="2267"/>
      <c r="EQW158" s="2267"/>
      <c r="EQX158" s="2267"/>
      <c r="EQY158" s="2267"/>
      <c r="EQZ158" s="2267"/>
      <c r="ERA158" s="2267"/>
      <c r="ERB158" s="2267"/>
      <c r="ERC158" s="2267"/>
      <c r="ERD158" s="2267"/>
      <c r="ERE158" s="2267"/>
      <c r="ERF158" s="2267"/>
      <c r="ERG158" s="2267"/>
      <c r="ERH158" s="2267"/>
      <c r="ERI158" s="2267"/>
      <c r="ERJ158" s="2267"/>
      <c r="ERK158" s="2267"/>
      <c r="ERL158" s="2267"/>
      <c r="ERM158" s="2267"/>
      <c r="ERN158" s="2267"/>
      <c r="ERO158" s="2267"/>
      <c r="ERP158" s="2267"/>
      <c r="ERQ158" s="2267"/>
      <c r="ERR158" s="2267"/>
      <c r="ERS158" s="2267"/>
      <c r="ERT158" s="2267"/>
      <c r="ERU158" s="2267"/>
      <c r="ERV158" s="2267"/>
      <c r="ERW158" s="2267"/>
      <c r="ERX158" s="2267"/>
      <c r="ERY158" s="2267"/>
      <c r="ERZ158" s="2267"/>
      <c r="ESA158" s="2267"/>
      <c r="ESB158" s="2267"/>
      <c r="ESC158" s="2267"/>
      <c r="ESD158" s="2267"/>
      <c r="ESE158" s="2267"/>
      <c r="ESF158" s="2267"/>
      <c r="ESG158" s="2267"/>
      <c r="ESH158" s="2267"/>
      <c r="ESI158" s="2267"/>
      <c r="ESJ158" s="2267"/>
      <c r="ESK158" s="2267"/>
      <c r="ESL158" s="2267"/>
      <c r="ESM158" s="2267"/>
      <c r="ESN158" s="2267"/>
      <c r="ESO158" s="2267"/>
      <c r="ESP158" s="2267"/>
      <c r="ESQ158" s="2267"/>
      <c r="ESR158" s="2267"/>
      <c r="ESS158" s="2267"/>
      <c r="EST158" s="2267"/>
      <c r="ESU158" s="2267"/>
      <c r="ESV158" s="2267"/>
      <c r="ESW158" s="2267"/>
      <c r="ESX158" s="2267"/>
      <c r="ESY158" s="2267"/>
      <c r="ESZ158" s="2267"/>
      <c r="ETA158" s="2267"/>
      <c r="ETB158" s="2267"/>
      <c r="ETC158" s="2267"/>
      <c r="ETD158" s="2267"/>
      <c r="ETE158" s="2267"/>
      <c r="ETF158" s="2267"/>
      <c r="ETG158" s="2267"/>
      <c r="ETH158" s="2267"/>
      <c r="ETI158" s="2267"/>
      <c r="ETJ158" s="2267"/>
      <c r="ETK158" s="2267"/>
      <c r="ETL158" s="2267"/>
      <c r="ETM158" s="2267"/>
      <c r="ETN158" s="2267"/>
      <c r="ETO158" s="2267"/>
      <c r="ETP158" s="2267"/>
      <c r="ETQ158" s="2267"/>
      <c r="ETR158" s="2267"/>
      <c r="ETS158" s="2267"/>
      <c r="ETT158" s="2267"/>
      <c r="ETU158" s="2267"/>
      <c r="ETV158" s="2267"/>
      <c r="ETW158" s="2267"/>
      <c r="ETX158" s="2267"/>
      <c r="ETY158" s="2267"/>
      <c r="ETZ158" s="2267"/>
      <c r="EUA158" s="2267"/>
      <c r="EUB158" s="2267"/>
      <c r="EUC158" s="2267"/>
      <c r="EUD158" s="2267"/>
      <c r="EUE158" s="2267"/>
      <c r="EUF158" s="2267"/>
      <c r="EUG158" s="2267"/>
      <c r="EUH158" s="2267"/>
      <c r="EUI158" s="2267"/>
      <c r="EUJ158" s="2267"/>
      <c r="EUK158" s="2267"/>
      <c r="EUL158" s="2267"/>
      <c r="EUM158" s="2267"/>
      <c r="EUN158" s="2267"/>
      <c r="EUO158" s="2267"/>
      <c r="EUP158" s="2267"/>
      <c r="EUQ158" s="2267"/>
      <c r="EUR158" s="2267"/>
      <c r="EUS158" s="2267"/>
      <c r="EUT158" s="2267"/>
      <c r="EUU158" s="2267"/>
      <c r="EUV158" s="2267"/>
      <c r="EUW158" s="2267"/>
      <c r="EUX158" s="2267"/>
      <c r="EUY158" s="2267"/>
      <c r="EUZ158" s="2267"/>
      <c r="EVA158" s="2267"/>
      <c r="EVB158" s="2267"/>
      <c r="EVC158" s="2267"/>
      <c r="EVD158" s="2267"/>
      <c r="EVE158" s="2267"/>
      <c r="EVF158" s="2267"/>
      <c r="EVG158" s="2267"/>
      <c r="EVH158" s="2267"/>
      <c r="EVI158" s="2267"/>
      <c r="EVJ158" s="2267"/>
      <c r="EVK158" s="2267"/>
      <c r="EVL158" s="2267"/>
      <c r="EVM158" s="2267"/>
      <c r="EVN158" s="2267"/>
      <c r="EVO158" s="2267"/>
      <c r="EVP158" s="2267"/>
      <c r="EVQ158" s="2267"/>
      <c r="EVR158" s="2267"/>
      <c r="EVS158" s="2267"/>
      <c r="EVT158" s="2267"/>
      <c r="EVU158" s="2267"/>
      <c r="EVV158" s="2267"/>
      <c r="EVW158" s="2267"/>
      <c r="EVX158" s="2267"/>
      <c r="EVY158" s="2267"/>
      <c r="EVZ158" s="2267"/>
      <c r="EWA158" s="2267"/>
      <c r="EWB158" s="2267"/>
      <c r="EWC158" s="2267"/>
      <c r="EWD158" s="2267"/>
      <c r="EWE158" s="2267"/>
      <c r="EWF158" s="2267"/>
      <c r="EWG158" s="2267"/>
      <c r="EWH158" s="2267"/>
      <c r="EWI158" s="2267"/>
      <c r="EWJ158" s="2267"/>
      <c r="EWK158" s="2267"/>
      <c r="EWL158" s="2267"/>
      <c r="EWM158" s="2267"/>
      <c r="EWN158" s="2267"/>
      <c r="EWO158" s="2267"/>
      <c r="EWP158" s="2267"/>
      <c r="EWQ158" s="2267"/>
      <c r="EWR158" s="2267"/>
      <c r="EWS158" s="2267"/>
      <c r="EWT158" s="2267"/>
      <c r="EWU158" s="2267"/>
      <c r="EWV158" s="2267"/>
      <c r="EWW158" s="2267"/>
      <c r="EWX158" s="2267"/>
      <c r="EWY158" s="2267"/>
      <c r="EWZ158" s="2267"/>
      <c r="EXA158" s="2267"/>
      <c r="EXB158" s="2267"/>
      <c r="EXC158" s="2267"/>
      <c r="EXD158" s="2267"/>
      <c r="EXE158" s="2267"/>
      <c r="EXF158" s="2267"/>
      <c r="EXG158" s="2267"/>
      <c r="EXH158" s="2267"/>
      <c r="EXI158" s="2267"/>
      <c r="EXJ158" s="2267"/>
      <c r="EXK158" s="2267"/>
      <c r="EXL158" s="2267"/>
      <c r="EXM158" s="2267"/>
      <c r="EXN158" s="2267"/>
      <c r="EXO158" s="2267"/>
      <c r="EXP158" s="2267"/>
      <c r="EXQ158" s="2267"/>
      <c r="EXR158" s="2267"/>
      <c r="EXS158" s="2267"/>
      <c r="EXT158" s="2267"/>
      <c r="EXU158" s="2267"/>
      <c r="EXV158" s="2267"/>
      <c r="EXW158" s="2267"/>
      <c r="EXX158" s="2267"/>
      <c r="EXY158" s="2267"/>
      <c r="EXZ158" s="2267"/>
      <c r="EYA158" s="2267"/>
      <c r="EYB158" s="2267"/>
      <c r="EYC158" s="2267"/>
      <c r="EYD158" s="2267"/>
      <c r="EYE158" s="2267"/>
      <c r="EYF158" s="2267"/>
      <c r="EYG158" s="2267"/>
      <c r="EYH158" s="2267"/>
      <c r="EYI158" s="2267"/>
      <c r="EYJ158" s="2267"/>
      <c r="EYK158" s="2267"/>
      <c r="EYL158" s="2267"/>
      <c r="EYM158" s="2267"/>
      <c r="EYN158" s="2267"/>
      <c r="EYO158" s="2267"/>
      <c r="EYP158" s="2267"/>
      <c r="EYQ158" s="2267"/>
      <c r="EYR158" s="2267"/>
      <c r="EYS158" s="2267"/>
      <c r="EYT158" s="2267"/>
      <c r="EYU158" s="2267"/>
      <c r="EYV158" s="2267"/>
      <c r="EYW158" s="2267"/>
      <c r="EYX158" s="2267"/>
      <c r="EYY158" s="2267"/>
      <c r="EYZ158" s="2267"/>
      <c r="EZA158" s="2267"/>
      <c r="EZB158" s="2267"/>
      <c r="EZC158" s="2267"/>
      <c r="EZD158" s="2267"/>
      <c r="EZE158" s="2267"/>
      <c r="EZF158" s="2267"/>
      <c r="EZG158" s="2267"/>
      <c r="EZH158" s="2267"/>
      <c r="EZI158" s="2267"/>
      <c r="EZJ158" s="2267"/>
      <c r="EZK158" s="2267"/>
      <c r="EZL158" s="2267"/>
      <c r="EZM158" s="2267"/>
      <c r="EZN158" s="2267"/>
      <c r="EZO158" s="2267"/>
      <c r="EZP158" s="2267"/>
      <c r="EZQ158" s="2267"/>
      <c r="EZR158" s="2267"/>
      <c r="EZS158" s="2267"/>
      <c r="EZT158" s="2267"/>
      <c r="EZU158" s="2267"/>
      <c r="EZV158" s="2267"/>
      <c r="EZW158" s="2267"/>
      <c r="EZX158" s="2267"/>
      <c r="EZY158" s="2267"/>
      <c r="EZZ158" s="2267"/>
      <c r="FAA158" s="2267"/>
      <c r="FAB158" s="2267"/>
      <c r="FAC158" s="2267"/>
      <c r="FAD158" s="2267"/>
      <c r="FAE158" s="2267"/>
      <c r="FAF158" s="2267"/>
      <c r="FAG158" s="2267"/>
      <c r="FAH158" s="2267"/>
      <c r="FAI158" s="2267"/>
      <c r="FAJ158" s="2267"/>
      <c r="FAK158" s="2267"/>
      <c r="FAL158" s="2267"/>
      <c r="FAM158" s="2267"/>
      <c r="FAN158" s="2267"/>
      <c r="FAO158" s="2267"/>
      <c r="FAP158" s="2267"/>
      <c r="FAQ158" s="2267"/>
      <c r="FAR158" s="2267"/>
      <c r="FAS158" s="2267"/>
      <c r="FAT158" s="2267"/>
      <c r="FAU158" s="2267"/>
      <c r="FAV158" s="2267"/>
      <c r="FAW158" s="2267"/>
      <c r="FAX158" s="2267"/>
      <c r="FAY158" s="2267"/>
      <c r="FAZ158" s="2267"/>
      <c r="FBA158" s="2267"/>
      <c r="FBB158" s="2267"/>
      <c r="FBC158" s="2267"/>
      <c r="FBD158" s="2267"/>
      <c r="FBE158" s="2267"/>
      <c r="FBF158" s="2267"/>
      <c r="FBG158" s="2267"/>
      <c r="FBH158" s="2267"/>
      <c r="FBI158" s="2267"/>
      <c r="FBJ158" s="2267"/>
      <c r="FBK158" s="2267"/>
      <c r="FBL158" s="2267"/>
      <c r="FBM158" s="2267"/>
      <c r="FBN158" s="2267"/>
      <c r="FBO158" s="2267"/>
      <c r="FBP158" s="2267"/>
      <c r="FBQ158" s="2267"/>
      <c r="FBR158" s="2267"/>
      <c r="FBS158" s="2267"/>
      <c r="FBT158" s="2267"/>
      <c r="FBU158" s="2267"/>
      <c r="FBV158" s="2267"/>
      <c r="FBW158" s="2267"/>
      <c r="FBX158" s="2267"/>
      <c r="FBY158" s="2267"/>
      <c r="FBZ158" s="2267"/>
      <c r="FCA158" s="2267"/>
      <c r="FCB158" s="2267"/>
      <c r="FCC158" s="2267"/>
      <c r="FCD158" s="2267"/>
      <c r="FCE158" s="2267"/>
      <c r="FCF158" s="2267"/>
      <c r="FCG158" s="2267"/>
      <c r="FCH158" s="2267"/>
      <c r="FCI158" s="2267"/>
      <c r="FCJ158" s="2267"/>
      <c r="FCK158" s="2267"/>
      <c r="FCL158" s="2267"/>
      <c r="FCM158" s="2267"/>
      <c r="FCN158" s="2267"/>
      <c r="FCO158" s="2267"/>
      <c r="FCP158" s="2267"/>
      <c r="FCQ158" s="2267"/>
      <c r="FCR158" s="2267"/>
      <c r="FCS158" s="2267"/>
      <c r="FCT158" s="2267"/>
      <c r="FCU158" s="2267"/>
      <c r="FCV158" s="2267"/>
      <c r="FCW158" s="2267"/>
      <c r="FCX158" s="2267"/>
      <c r="FCY158" s="2267"/>
      <c r="FCZ158" s="2267"/>
      <c r="FDA158" s="2267"/>
      <c r="FDB158" s="2267"/>
      <c r="FDC158" s="2267"/>
      <c r="FDD158" s="2267"/>
      <c r="FDE158" s="2267"/>
      <c r="FDF158" s="2267"/>
      <c r="FDG158" s="2267"/>
      <c r="FDH158" s="2267"/>
      <c r="FDI158" s="2267"/>
      <c r="FDJ158" s="2267"/>
      <c r="FDK158" s="2267"/>
      <c r="FDL158" s="2267"/>
      <c r="FDM158" s="2267"/>
      <c r="FDN158" s="2267"/>
      <c r="FDO158" s="2267"/>
      <c r="FDP158" s="2267"/>
      <c r="FDQ158" s="2267"/>
      <c r="FDR158" s="2267"/>
      <c r="FDS158" s="2267"/>
      <c r="FDT158" s="2267"/>
      <c r="FDU158" s="2267"/>
      <c r="FDV158" s="2267"/>
      <c r="FDW158" s="2267"/>
      <c r="FDX158" s="2267"/>
      <c r="FDY158" s="2267"/>
      <c r="FDZ158" s="2267"/>
      <c r="FEA158" s="2267"/>
      <c r="FEB158" s="2267"/>
      <c r="FEC158" s="2267"/>
      <c r="FED158" s="2267"/>
      <c r="FEE158" s="2267"/>
      <c r="FEF158" s="2267"/>
      <c r="FEG158" s="2267"/>
      <c r="FEH158" s="2267"/>
      <c r="FEI158" s="2267"/>
      <c r="FEJ158" s="2267"/>
      <c r="FEK158" s="2267"/>
      <c r="FEL158" s="2267"/>
      <c r="FEM158" s="2267"/>
      <c r="FEN158" s="2267"/>
      <c r="FEO158" s="2267"/>
      <c r="FEP158" s="2267"/>
      <c r="FEQ158" s="2267"/>
      <c r="FER158" s="2267"/>
      <c r="FES158" s="2267"/>
      <c r="FET158" s="2267"/>
      <c r="FEU158" s="2267"/>
      <c r="FEV158" s="2267"/>
      <c r="FEW158" s="2267"/>
      <c r="FEX158" s="2267"/>
      <c r="FEY158" s="2267"/>
      <c r="FEZ158" s="2267"/>
      <c r="FFA158" s="2267"/>
      <c r="FFB158" s="2267"/>
      <c r="FFC158" s="2267"/>
      <c r="FFD158" s="2267"/>
      <c r="FFE158" s="2267"/>
      <c r="FFF158" s="2267"/>
      <c r="FFG158" s="2267"/>
      <c r="FFH158" s="2267"/>
      <c r="FFI158" s="2267"/>
      <c r="FFJ158" s="2267"/>
      <c r="FFK158" s="2267"/>
      <c r="FFL158" s="2267"/>
      <c r="FFM158" s="2267"/>
      <c r="FFN158" s="2267"/>
      <c r="FFO158" s="2267"/>
      <c r="FFP158" s="2267"/>
      <c r="FFQ158" s="2267"/>
      <c r="FFR158" s="2267"/>
      <c r="FFS158" s="2267"/>
      <c r="FFT158" s="2267"/>
      <c r="FFU158" s="2267"/>
      <c r="FFV158" s="2267"/>
      <c r="FFW158" s="2267"/>
      <c r="FFX158" s="2267"/>
      <c r="FFY158" s="2267"/>
      <c r="FFZ158" s="2267"/>
      <c r="FGA158" s="2267"/>
      <c r="FGB158" s="2267"/>
      <c r="FGC158" s="2267"/>
      <c r="FGD158" s="2267"/>
      <c r="FGE158" s="2267"/>
      <c r="FGF158" s="2267"/>
      <c r="FGG158" s="2267"/>
      <c r="FGH158" s="2267"/>
      <c r="FGI158" s="2267"/>
      <c r="FGJ158" s="2267"/>
      <c r="FGK158" s="2267"/>
      <c r="FGL158" s="2267"/>
      <c r="FGM158" s="2267"/>
      <c r="FGN158" s="2267"/>
      <c r="FGO158" s="2267"/>
      <c r="FGP158" s="2267"/>
      <c r="FGQ158" s="2267"/>
      <c r="FGR158" s="2267"/>
      <c r="FGS158" s="2267"/>
      <c r="FGT158" s="2267"/>
      <c r="FGU158" s="2267"/>
      <c r="FGV158" s="2267"/>
      <c r="FGW158" s="2267"/>
      <c r="FGX158" s="2267"/>
      <c r="FGY158" s="2267"/>
      <c r="FGZ158" s="2267"/>
      <c r="FHA158" s="2267"/>
      <c r="FHB158" s="2267"/>
      <c r="FHC158" s="2267"/>
      <c r="FHD158" s="2267"/>
      <c r="FHE158" s="2267"/>
      <c r="FHF158" s="2267"/>
      <c r="FHG158" s="2267"/>
      <c r="FHH158" s="2267"/>
      <c r="FHI158" s="2267"/>
      <c r="FHJ158" s="2267"/>
      <c r="FHK158" s="2267"/>
      <c r="FHL158" s="2267"/>
      <c r="FHM158" s="2267"/>
      <c r="FHN158" s="2267"/>
      <c r="FHO158" s="2267"/>
      <c r="FHP158" s="2267"/>
      <c r="FHQ158" s="2267"/>
      <c r="FHR158" s="2267"/>
      <c r="FHS158" s="2267"/>
      <c r="FHT158" s="2267"/>
      <c r="FHU158" s="2267"/>
      <c r="FHV158" s="2267"/>
      <c r="FHW158" s="2267"/>
      <c r="FHX158" s="2267"/>
      <c r="FHY158" s="2267"/>
      <c r="FHZ158" s="2267"/>
      <c r="FIA158" s="2267"/>
      <c r="FIB158" s="2267"/>
      <c r="FIC158" s="2267"/>
      <c r="FID158" s="2267"/>
      <c r="FIE158" s="2267"/>
      <c r="FIF158" s="2267"/>
      <c r="FIG158" s="2267"/>
      <c r="FIH158" s="2267"/>
      <c r="FII158" s="2267"/>
      <c r="FIJ158" s="2267"/>
      <c r="FIK158" s="2267"/>
      <c r="FIL158" s="2267"/>
      <c r="FIM158" s="2267"/>
      <c r="FIN158" s="2267"/>
      <c r="FIO158" s="2267"/>
      <c r="FIP158" s="2267"/>
      <c r="FIQ158" s="2267"/>
      <c r="FIR158" s="2267"/>
      <c r="FIS158" s="2267"/>
      <c r="FIT158" s="2267"/>
      <c r="FIU158" s="2267"/>
      <c r="FIV158" s="2267"/>
      <c r="FIW158" s="2267"/>
      <c r="FIX158" s="2267"/>
      <c r="FIY158" s="2267"/>
      <c r="FIZ158" s="2267"/>
      <c r="FJA158" s="2267"/>
      <c r="FJB158" s="2267"/>
      <c r="FJC158" s="2267"/>
      <c r="FJD158" s="2267"/>
      <c r="FJE158" s="2267"/>
      <c r="FJF158" s="2267"/>
      <c r="FJG158" s="2267"/>
      <c r="FJH158" s="2267"/>
      <c r="FJI158" s="2267"/>
      <c r="FJJ158" s="2267"/>
      <c r="FJK158" s="2267"/>
      <c r="FJL158" s="2267"/>
      <c r="FJM158" s="2267"/>
      <c r="FJN158" s="2267"/>
      <c r="FJO158" s="2267"/>
      <c r="FJP158" s="2267"/>
      <c r="FJQ158" s="2267"/>
      <c r="FJR158" s="2267"/>
      <c r="FJS158" s="2267"/>
      <c r="FJT158" s="2267"/>
      <c r="FJU158" s="2267"/>
      <c r="FJV158" s="2267"/>
      <c r="FJW158" s="2267"/>
      <c r="FJX158" s="2267"/>
      <c r="FJY158" s="2267"/>
      <c r="FJZ158" s="2267"/>
      <c r="FKA158" s="2267"/>
      <c r="FKB158" s="2267"/>
      <c r="FKC158" s="2267"/>
      <c r="FKD158" s="2267"/>
      <c r="FKE158" s="2267"/>
      <c r="FKF158" s="2267"/>
      <c r="FKG158" s="2267"/>
      <c r="FKH158" s="2267"/>
      <c r="FKI158" s="2267"/>
      <c r="FKJ158" s="2267"/>
      <c r="FKK158" s="2267"/>
      <c r="FKL158" s="2267"/>
      <c r="FKM158" s="2267"/>
      <c r="FKN158" s="2267"/>
      <c r="FKO158" s="2267"/>
      <c r="FKP158" s="2267"/>
      <c r="FKQ158" s="2267"/>
      <c r="FKR158" s="2267"/>
      <c r="FKS158" s="2267"/>
      <c r="FKT158" s="2267"/>
      <c r="FKU158" s="2267"/>
      <c r="FKV158" s="2267"/>
      <c r="FKW158" s="2267"/>
      <c r="FKX158" s="2267"/>
      <c r="FKY158" s="2267"/>
      <c r="FKZ158" s="2267"/>
      <c r="FLA158" s="2267"/>
      <c r="FLB158" s="2267"/>
      <c r="FLC158" s="2267"/>
      <c r="FLD158" s="2267"/>
      <c r="FLE158" s="2267"/>
      <c r="FLF158" s="2267"/>
      <c r="FLG158" s="2267"/>
      <c r="FLH158" s="2267"/>
      <c r="FLI158" s="2267"/>
      <c r="FLJ158" s="2267"/>
      <c r="FLK158" s="2267"/>
      <c r="FLL158" s="2267"/>
      <c r="FLM158" s="2267"/>
      <c r="FLN158" s="2267"/>
      <c r="FLO158" s="2267"/>
      <c r="FLP158" s="2267"/>
      <c r="FLQ158" s="2267"/>
      <c r="FLR158" s="2267"/>
      <c r="FLS158" s="2267"/>
      <c r="FLT158" s="2267"/>
      <c r="FLU158" s="2267"/>
      <c r="FLV158" s="2267"/>
      <c r="FLW158" s="2267"/>
      <c r="FLX158" s="2267"/>
      <c r="FLY158" s="2267"/>
      <c r="FLZ158" s="2267"/>
      <c r="FMA158" s="2267"/>
      <c r="FMB158" s="2267"/>
      <c r="FMC158" s="2267"/>
      <c r="FMD158" s="2267"/>
      <c r="FME158" s="2267"/>
      <c r="FMF158" s="2267"/>
      <c r="FMG158" s="2267"/>
      <c r="FMH158" s="2267"/>
      <c r="FMI158" s="2267"/>
      <c r="FMJ158" s="2267"/>
      <c r="FMK158" s="2267"/>
      <c r="FML158" s="2267"/>
      <c r="FMM158" s="2267"/>
      <c r="FMN158" s="2267"/>
      <c r="FMO158" s="2267"/>
      <c r="FMP158" s="2267"/>
      <c r="FMQ158" s="2267"/>
      <c r="FMR158" s="2267"/>
      <c r="FMS158" s="2267"/>
      <c r="FMT158" s="2267"/>
      <c r="FMU158" s="2267"/>
      <c r="FMV158" s="2267"/>
      <c r="FMW158" s="2267"/>
      <c r="FMX158" s="2267"/>
      <c r="FMY158" s="2267"/>
      <c r="FMZ158" s="2267"/>
      <c r="FNA158" s="2267"/>
      <c r="FNB158" s="2267"/>
      <c r="FNC158" s="2267"/>
      <c r="FND158" s="2267"/>
      <c r="FNE158" s="2267"/>
      <c r="FNF158" s="2267"/>
      <c r="FNG158" s="2267"/>
      <c r="FNH158" s="2267"/>
      <c r="FNI158" s="2267"/>
      <c r="FNJ158" s="2267"/>
      <c r="FNK158" s="2267"/>
      <c r="FNL158" s="2267"/>
      <c r="FNM158" s="2267"/>
      <c r="FNN158" s="2267"/>
      <c r="FNO158" s="2267"/>
      <c r="FNP158" s="2267"/>
      <c r="FNQ158" s="2267"/>
      <c r="FNR158" s="2267"/>
      <c r="FNS158" s="2267"/>
      <c r="FNT158" s="2267"/>
      <c r="FNU158" s="2267"/>
      <c r="FNV158" s="2267"/>
      <c r="FNW158" s="2267"/>
      <c r="FNX158" s="2267"/>
      <c r="FNY158" s="2267"/>
      <c r="FNZ158" s="2267"/>
      <c r="FOA158" s="2267"/>
      <c r="FOB158" s="2267"/>
      <c r="FOC158" s="2267"/>
      <c r="FOD158" s="2267"/>
      <c r="FOE158" s="2267"/>
      <c r="FOF158" s="2267"/>
      <c r="FOG158" s="2267"/>
      <c r="FOH158" s="2267"/>
      <c r="FOI158" s="2267"/>
      <c r="FOJ158" s="2267"/>
      <c r="FOK158" s="2267"/>
      <c r="FOL158" s="2267"/>
      <c r="FOM158" s="2267"/>
      <c r="FON158" s="2267"/>
      <c r="FOO158" s="2267"/>
      <c r="FOP158" s="2267"/>
      <c r="FOQ158" s="2267"/>
      <c r="FOR158" s="2267"/>
      <c r="FOS158" s="2267"/>
      <c r="FOT158" s="2267"/>
      <c r="FOU158" s="2267"/>
      <c r="FOV158" s="2267"/>
      <c r="FOW158" s="2267"/>
      <c r="FOX158" s="2267"/>
      <c r="FOY158" s="2267"/>
      <c r="FOZ158" s="2267"/>
      <c r="FPA158" s="2267"/>
      <c r="FPB158" s="2267"/>
      <c r="FPC158" s="2267"/>
      <c r="FPD158" s="2267"/>
      <c r="FPE158" s="2267"/>
      <c r="FPF158" s="2267"/>
      <c r="FPG158" s="2267"/>
      <c r="FPH158" s="2267"/>
      <c r="FPI158" s="2267"/>
      <c r="FPJ158" s="2267"/>
      <c r="FPK158" s="2267"/>
      <c r="FPL158" s="2267"/>
      <c r="FPM158" s="2267"/>
      <c r="FPN158" s="2267"/>
      <c r="FPO158" s="2267"/>
      <c r="FPP158" s="2267"/>
      <c r="FPQ158" s="2267"/>
      <c r="FPR158" s="2267"/>
      <c r="FPS158" s="2267"/>
      <c r="FPT158" s="2267"/>
      <c r="FPU158" s="2267"/>
      <c r="FPV158" s="2267"/>
      <c r="FPW158" s="2267"/>
      <c r="FPX158" s="2267"/>
      <c r="FPY158" s="2267"/>
      <c r="FPZ158" s="2267"/>
      <c r="FQA158" s="2267"/>
      <c r="FQB158" s="2267"/>
      <c r="FQC158" s="2267"/>
      <c r="FQD158" s="2267"/>
      <c r="FQE158" s="2267"/>
      <c r="FQF158" s="2267"/>
      <c r="FQG158" s="2267"/>
      <c r="FQH158" s="2267"/>
      <c r="FQI158" s="2267"/>
      <c r="FQJ158" s="2267"/>
      <c r="FQK158" s="2267"/>
      <c r="FQL158" s="2267"/>
      <c r="FQM158" s="2267"/>
      <c r="FQN158" s="2267"/>
      <c r="FQO158" s="2267"/>
      <c r="FQP158" s="2267"/>
      <c r="FQQ158" s="2267"/>
      <c r="FQR158" s="2267"/>
      <c r="FQS158" s="2267"/>
      <c r="FQT158" s="2267"/>
      <c r="FQU158" s="2267"/>
      <c r="FQV158" s="2267"/>
      <c r="FQW158" s="2267"/>
      <c r="FQX158" s="2267"/>
      <c r="FQY158" s="2267"/>
      <c r="FQZ158" s="2267"/>
      <c r="FRA158" s="2267"/>
      <c r="FRB158" s="2267"/>
      <c r="FRC158" s="2267"/>
      <c r="FRD158" s="2267"/>
      <c r="FRE158" s="2267"/>
      <c r="FRF158" s="2267"/>
      <c r="FRG158" s="2267"/>
      <c r="FRH158" s="2267"/>
      <c r="FRI158" s="2267"/>
      <c r="FRJ158" s="2267"/>
      <c r="FRK158" s="2267"/>
      <c r="FRL158" s="2267"/>
      <c r="FRM158" s="2267"/>
      <c r="FRN158" s="2267"/>
      <c r="FRO158" s="2267"/>
      <c r="FRP158" s="2267"/>
      <c r="FRQ158" s="2267"/>
      <c r="FRR158" s="2267"/>
      <c r="FRS158" s="2267"/>
      <c r="FRT158" s="2267"/>
      <c r="FRU158" s="2267"/>
      <c r="FRV158" s="2267"/>
      <c r="FRW158" s="2267"/>
      <c r="FRX158" s="2267"/>
      <c r="FRY158" s="2267"/>
      <c r="FRZ158" s="2267"/>
      <c r="FSA158" s="2267"/>
      <c r="FSB158" s="2267"/>
      <c r="FSC158" s="2267"/>
      <c r="FSD158" s="2267"/>
      <c r="FSE158" s="2267"/>
      <c r="FSF158" s="2267"/>
      <c r="FSG158" s="2267"/>
      <c r="FSH158" s="2267"/>
      <c r="FSI158" s="2267"/>
      <c r="FSJ158" s="2267"/>
      <c r="FSK158" s="2267"/>
      <c r="FSL158" s="2267"/>
      <c r="FSM158" s="2267"/>
      <c r="FSN158" s="2267"/>
      <c r="FSO158" s="2267"/>
      <c r="FSP158" s="2267"/>
      <c r="FSQ158" s="2267"/>
      <c r="FSR158" s="2267"/>
      <c r="FSS158" s="2267"/>
      <c r="FST158" s="2267"/>
      <c r="FSU158" s="2267"/>
      <c r="FSV158" s="2267"/>
      <c r="FSW158" s="2267"/>
      <c r="FSX158" s="2267"/>
      <c r="FSY158" s="2267"/>
      <c r="FSZ158" s="2267"/>
      <c r="FTA158" s="2267"/>
      <c r="FTB158" s="2267"/>
      <c r="FTC158" s="2267"/>
      <c r="FTD158" s="2267"/>
      <c r="FTE158" s="2267"/>
      <c r="FTF158" s="2267"/>
      <c r="FTG158" s="2267"/>
      <c r="FTH158" s="2267"/>
      <c r="FTI158" s="2267"/>
      <c r="FTJ158" s="2267"/>
      <c r="FTK158" s="2267"/>
      <c r="FTL158" s="2267"/>
      <c r="FTM158" s="2267"/>
      <c r="FTN158" s="2267"/>
      <c r="FTO158" s="2267"/>
      <c r="FTP158" s="2267"/>
      <c r="FTQ158" s="2267"/>
      <c r="FTR158" s="2267"/>
      <c r="FTS158" s="2267"/>
      <c r="FTT158" s="2267"/>
      <c r="FTU158" s="2267"/>
      <c r="FTV158" s="2267"/>
      <c r="FTW158" s="2267"/>
      <c r="FTX158" s="2267"/>
      <c r="FTY158" s="2267"/>
      <c r="FTZ158" s="2267"/>
      <c r="FUA158" s="2267"/>
      <c r="FUB158" s="2267"/>
      <c r="FUC158" s="2267"/>
      <c r="FUD158" s="2267"/>
      <c r="FUE158" s="2267"/>
      <c r="FUF158" s="2267"/>
      <c r="FUG158" s="2267"/>
      <c r="FUH158" s="2267"/>
      <c r="FUI158" s="2267"/>
      <c r="FUJ158" s="2267"/>
      <c r="FUK158" s="2267"/>
      <c r="FUL158" s="2267"/>
      <c r="FUM158" s="2267"/>
      <c r="FUN158" s="2267"/>
      <c r="FUO158" s="2267"/>
      <c r="FUP158" s="2267"/>
      <c r="FUQ158" s="2267"/>
      <c r="FUR158" s="2267"/>
      <c r="FUS158" s="2267"/>
      <c r="FUT158" s="2267"/>
      <c r="FUU158" s="2267"/>
      <c r="FUV158" s="2267"/>
      <c r="FUW158" s="2267"/>
      <c r="FUX158" s="2267"/>
      <c r="FUY158" s="2267"/>
      <c r="FUZ158" s="2267"/>
      <c r="FVA158" s="2267"/>
      <c r="FVB158" s="2267"/>
      <c r="FVC158" s="2267"/>
      <c r="FVD158" s="2267"/>
      <c r="FVE158" s="2267"/>
      <c r="FVF158" s="2267"/>
      <c r="FVG158" s="2267"/>
      <c r="FVH158" s="2267"/>
      <c r="FVI158" s="2267"/>
      <c r="FVJ158" s="2267"/>
      <c r="FVK158" s="2267"/>
      <c r="FVL158" s="2267"/>
      <c r="FVM158" s="2267"/>
      <c r="FVN158" s="2267"/>
      <c r="FVO158" s="2267"/>
      <c r="FVP158" s="2267"/>
      <c r="FVQ158" s="2267"/>
      <c r="FVR158" s="2267"/>
      <c r="FVS158" s="2267"/>
      <c r="FVT158" s="2267"/>
      <c r="FVU158" s="2267"/>
      <c r="FVV158" s="2267"/>
      <c r="FVW158" s="2267"/>
      <c r="FVX158" s="2267"/>
      <c r="FVY158" s="2267"/>
      <c r="FVZ158" s="2267"/>
      <c r="FWA158" s="2267"/>
      <c r="FWB158" s="2267"/>
      <c r="FWC158" s="2267"/>
      <c r="FWD158" s="2267"/>
      <c r="FWE158" s="2267"/>
      <c r="FWF158" s="2267"/>
      <c r="FWG158" s="2267"/>
      <c r="FWH158" s="2267"/>
      <c r="FWI158" s="2267"/>
      <c r="FWJ158" s="2267"/>
      <c r="FWK158" s="2267"/>
      <c r="FWL158" s="2267"/>
      <c r="FWM158" s="2267"/>
      <c r="FWN158" s="2267"/>
      <c r="FWO158" s="2267"/>
      <c r="FWP158" s="2267"/>
      <c r="FWQ158" s="2267"/>
      <c r="FWR158" s="2267"/>
      <c r="FWS158" s="2267"/>
      <c r="FWT158" s="2267"/>
      <c r="FWU158" s="2267"/>
      <c r="FWV158" s="2267"/>
      <c r="FWW158" s="2267"/>
      <c r="FWX158" s="2267"/>
      <c r="FWY158" s="2267"/>
      <c r="FWZ158" s="2267"/>
      <c r="FXA158" s="2267"/>
      <c r="FXB158" s="2267"/>
      <c r="FXC158" s="2267"/>
      <c r="FXD158" s="2267"/>
      <c r="FXE158" s="2267"/>
      <c r="FXF158" s="2267"/>
      <c r="FXG158" s="2267"/>
      <c r="FXH158" s="2267"/>
      <c r="FXI158" s="2267"/>
      <c r="FXJ158" s="2267"/>
      <c r="FXK158" s="2267"/>
      <c r="FXL158" s="2267"/>
      <c r="FXM158" s="2267"/>
      <c r="FXN158" s="2267"/>
      <c r="FXO158" s="2267"/>
      <c r="FXP158" s="2267"/>
      <c r="FXQ158" s="2267"/>
      <c r="FXR158" s="2267"/>
      <c r="FXS158" s="2267"/>
      <c r="FXT158" s="2267"/>
      <c r="FXU158" s="2267"/>
      <c r="FXV158" s="2267"/>
      <c r="FXW158" s="2267"/>
      <c r="FXX158" s="2267"/>
      <c r="FXY158" s="2267"/>
      <c r="FXZ158" s="2267"/>
      <c r="FYA158" s="2267"/>
      <c r="FYB158" s="2267"/>
      <c r="FYC158" s="2267"/>
      <c r="FYD158" s="2267"/>
      <c r="FYE158" s="2267"/>
      <c r="FYF158" s="2267"/>
      <c r="FYG158" s="2267"/>
      <c r="FYH158" s="2267"/>
      <c r="FYI158" s="2267"/>
      <c r="FYJ158" s="2267"/>
      <c r="FYK158" s="2267"/>
      <c r="FYL158" s="2267"/>
      <c r="FYM158" s="2267"/>
      <c r="FYN158" s="2267"/>
      <c r="FYO158" s="2267"/>
      <c r="FYP158" s="2267"/>
      <c r="FYQ158" s="2267"/>
      <c r="FYR158" s="2267"/>
      <c r="FYS158" s="2267"/>
      <c r="FYT158" s="2267"/>
      <c r="FYU158" s="2267"/>
      <c r="FYV158" s="2267"/>
      <c r="FYW158" s="2267"/>
      <c r="FYX158" s="2267"/>
      <c r="FYY158" s="2267"/>
      <c r="FYZ158" s="2267"/>
      <c r="FZA158" s="2267"/>
      <c r="FZB158" s="2267"/>
      <c r="FZC158" s="2267"/>
      <c r="FZD158" s="2267"/>
      <c r="FZE158" s="2267"/>
      <c r="FZF158" s="2267"/>
      <c r="FZG158" s="2267"/>
      <c r="FZH158" s="2267"/>
      <c r="FZI158" s="2267"/>
      <c r="FZJ158" s="2267"/>
      <c r="FZK158" s="2267"/>
      <c r="FZL158" s="2267"/>
      <c r="FZM158" s="2267"/>
      <c r="FZN158" s="2267"/>
      <c r="FZO158" s="2267"/>
      <c r="FZP158" s="2267"/>
      <c r="FZQ158" s="2267"/>
      <c r="FZR158" s="2267"/>
      <c r="FZS158" s="2267"/>
      <c r="FZT158" s="2267"/>
      <c r="FZU158" s="2267"/>
      <c r="FZV158" s="2267"/>
      <c r="FZW158" s="2267"/>
      <c r="FZX158" s="2267"/>
      <c r="FZY158" s="2267"/>
      <c r="FZZ158" s="2267"/>
      <c r="GAA158" s="2267"/>
      <c r="GAB158" s="2267"/>
      <c r="GAC158" s="2267"/>
      <c r="GAD158" s="2267"/>
      <c r="GAE158" s="2267"/>
      <c r="GAF158" s="2267"/>
      <c r="GAG158" s="2267"/>
      <c r="GAH158" s="2267"/>
      <c r="GAI158" s="2267"/>
      <c r="GAJ158" s="2267"/>
      <c r="GAK158" s="2267"/>
      <c r="GAL158" s="2267"/>
      <c r="GAM158" s="2267"/>
      <c r="GAN158" s="2267"/>
      <c r="GAO158" s="2267"/>
      <c r="GAP158" s="2267"/>
      <c r="GAQ158" s="2267"/>
      <c r="GAR158" s="2267"/>
      <c r="GAS158" s="2267"/>
      <c r="GAT158" s="2267"/>
      <c r="GAU158" s="2267"/>
      <c r="GAV158" s="2267"/>
      <c r="GAW158" s="2267"/>
      <c r="GAX158" s="2267"/>
      <c r="GAY158" s="2267"/>
      <c r="GAZ158" s="2267"/>
      <c r="GBA158" s="2267"/>
      <c r="GBB158" s="2267"/>
      <c r="GBC158" s="2267"/>
      <c r="GBD158" s="2267"/>
      <c r="GBE158" s="2267"/>
      <c r="GBF158" s="2267"/>
      <c r="GBG158" s="2267"/>
      <c r="GBH158" s="2267"/>
      <c r="GBI158" s="2267"/>
      <c r="GBJ158" s="2267"/>
      <c r="GBK158" s="2267"/>
      <c r="GBL158" s="2267"/>
      <c r="GBM158" s="2267"/>
      <c r="GBN158" s="2267"/>
      <c r="GBO158" s="2267"/>
      <c r="GBP158" s="2267"/>
      <c r="GBQ158" s="2267"/>
      <c r="GBR158" s="2267"/>
      <c r="GBS158" s="2267"/>
      <c r="GBT158" s="2267"/>
      <c r="GBU158" s="2267"/>
      <c r="GBV158" s="2267"/>
      <c r="GBW158" s="2267"/>
      <c r="GBX158" s="2267"/>
      <c r="GBY158" s="2267"/>
      <c r="GBZ158" s="2267"/>
      <c r="GCA158" s="2267"/>
      <c r="GCB158" s="2267"/>
      <c r="GCC158" s="2267"/>
      <c r="GCD158" s="2267"/>
      <c r="GCE158" s="2267"/>
      <c r="GCF158" s="2267"/>
      <c r="GCG158" s="2267"/>
      <c r="GCH158" s="2267"/>
      <c r="GCI158" s="2267"/>
      <c r="GCJ158" s="2267"/>
      <c r="GCK158" s="2267"/>
      <c r="GCL158" s="2267"/>
      <c r="GCM158" s="2267"/>
      <c r="GCN158" s="2267"/>
      <c r="GCO158" s="2267"/>
      <c r="GCP158" s="2267"/>
      <c r="GCQ158" s="2267"/>
      <c r="GCR158" s="2267"/>
      <c r="GCS158" s="2267"/>
      <c r="GCT158" s="2267"/>
      <c r="GCU158" s="2267"/>
      <c r="GCV158" s="2267"/>
      <c r="GCW158" s="2267"/>
      <c r="GCX158" s="2267"/>
      <c r="GCY158" s="2267"/>
      <c r="GCZ158" s="2267"/>
      <c r="GDA158" s="2267"/>
      <c r="GDB158" s="2267"/>
      <c r="GDC158" s="2267"/>
      <c r="GDD158" s="2267"/>
      <c r="GDE158" s="2267"/>
      <c r="GDF158" s="2267"/>
      <c r="GDG158" s="2267"/>
      <c r="GDH158" s="2267"/>
      <c r="GDI158" s="2267"/>
      <c r="GDJ158" s="2267"/>
      <c r="GDK158" s="2267"/>
      <c r="GDL158" s="2267"/>
      <c r="GDM158" s="2267"/>
      <c r="GDN158" s="2267"/>
      <c r="GDO158" s="2267"/>
      <c r="GDP158" s="2267"/>
      <c r="GDQ158" s="2267"/>
      <c r="GDR158" s="2267"/>
      <c r="GDS158" s="2267"/>
      <c r="GDT158" s="2267"/>
      <c r="GDU158" s="2267"/>
      <c r="GDV158" s="2267"/>
      <c r="GDW158" s="2267"/>
      <c r="GDX158" s="2267"/>
      <c r="GDY158" s="2267"/>
      <c r="GDZ158" s="2267"/>
      <c r="GEA158" s="2267"/>
      <c r="GEB158" s="2267"/>
      <c r="GEC158" s="2267"/>
      <c r="GED158" s="2267"/>
      <c r="GEE158" s="2267"/>
      <c r="GEF158" s="2267"/>
      <c r="GEG158" s="2267"/>
      <c r="GEH158" s="2267"/>
      <c r="GEI158" s="2267"/>
      <c r="GEJ158" s="2267"/>
      <c r="GEK158" s="2267"/>
      <c r="GEL158" s="2267"/>
      <c r="GEM158" s="2267"/>
      <c r="GEN158" s="2267"/>
      <c r="GEO158" s="2267"/>
      <c r="GEP158" s="2267"/>
      <c r="GEQ158" s="2267"/>
      <c r="GER158" s="2267"/>
      <c r="GES158" s="2267"/>
      <c r="GET158" s="2267"/>
      <c r="GEU158" s="2267"/>
      <c r="GEV158" s="2267"/>
      <c r="GEW158" s="2267"/>
      <c r="GEX158" s="2267"/>
      <c r="GEY158" s="2267"/>
      <c r="GEZ158" s="2267"/>
      <c r="GFA158" s="2267"/>
      <c r="GFB158" s="2267"/>
      <c r="GFC158" s="2267"/>
      <c r="GFD158" s="2267"/>
      <c r="GFE158" s="2267"/>
      <c r="GFF158" s="2267"/>
      <c r="GFG158" s="2267"/>
      <c r="GFH158" s="2267"/>
      <c r="GFI158" s="2267"/>
      <c r="GFJ158" s="2267"/>
      <c r="GFK158" s="2267"/>
      <c r="GFL158" s="2267"/>
      <c r="GFM158" s="2267"/>
      <c r="GFN158" s="2267"/>
      <c r="GFO158" s="2267"/>
      <c r="GFP158" s="2267"/>
      <c r="GFQ158" s="2267"/>
      <c r="GFR158" s="2267"/>
      <c r="GFS158" s="2267"/>
      <c r="GFT158" s="2267"/>
      <c r="GFU158" s="2267"/>
      <c r="GFV158" s="2267"/>
      <c r="GFW158" s="2267"/>
      <c r="GFX158" s="2267"/>
      <c r="GFY158" s="2267"/>
      <c r="GFZ158" s="2267"/>
      <c r="GGA158" s="2267"/>
      <c r="GGB158" s="2267"/>
      <c r="GGC158" s="2267"/>
      <c r="GGD158" s="2267"/>
      <c r="GGE158" s="2267"/>
      <c r="GGF158" s="2267"/>
      <c r="GGG158" s="2267"/>
      <c r="GGH158" s="2267"/>
      <c r="GGI158" s="2267"/>
      <c r="GGJ158" s="2267"/>
      <c r="GGK158" s="2267"/>
      <c r="GGL158" s="2267"/>
      <c r="GGM158" s="2267"/>
      <c r="GGN158" s="2267"/>
      <c r="GGO158" s="2267"/>
      <c r="GGP158" s="2267"/>
      <c r="GGQ158" s="2267"/>
      <c r="GGR158" s="2267"/>
      <c r="GGS158" s="2267"/>
      <c r="GGT158" s="2267"/>
      <c r="GGU158" s="2267"/>
      <c r="GGV158" s="2267"/>
      <c r="GGW158" s="2267"/>
      <c r="GGX158" s="2267"/>
      <c r="GGY158" s="2267"/>
      <c r="GGZ158" s="2267"/>
      <c r="GHA158" s="2267"/>
      <c r="GHB158" s="2267"/>
      <c r="GHC158" s="2267"/>
      <c r="GHD158" s="2267"/>
      <c r="GHE158" s="2267"/>
      <c r="GHF158" s="2267"/>
      <c r="GHG158" s="2267"/>
      <c r="GHH158" s="2267"/>
      <c r="GHI158" s="2267"/>
      <c r="GHJ158" s="2267"/>
      <c r="GHK158" s="2267"/>
      <c r="GHL158" s="2267"/>
      <c r="GHM158" s="2267"/>
      <c r="GHN158" s="2267"/>
      <c r="GHO158" s="2267"/>
      <c r="GHP158" s="2267"/>
      <c r="GHQ158" s="2267"/>
      <c r="GHR158" s="2267"/>
      <c r="GHS158" s="2267"/>
      <c r="GHT158" s="2267"/>
      <c r="GHU158" s="2267"/>
      <c r="GHV158" s="2267"/>
      <c r="GHW158" s="2267"/>
      <c r="GHX158" s="2267"/>
      <c r="GHY158" s="2267"/>
      <c r="GHZ158" s="2267"/>
      <c r="GIA158" s="2267"/>
      <c r="GIB158" s="2267"/>
      <c r="GIC158" s="2267"/>
      <c r="GID158" s="2267"/>
      <c r="GIE158" s="2267"/>
      <c r="GIF158" s="2267"/>
      <c r="GIG158" s="2267"/>
      <c r="GIH158" s="2267"/>
      <c r="GII158" s="2267"/>
      <c r="GIJ158" s="2267"/>
      <c r="GIK158" s="2267"/>
      <c r="GIL158" s="2267"/>
      <c r="GIM158" s="2267"/>
      <c r="GIN158" s="2267"/>
      <c r="GIO158" s="2267"/>
      <c r="GIP158" s="2267"/>
      <c r="GIQ158" s="2267"/>
      <c r="GIR158" s="2267"/>
      <c r="GIS158" s="2267"/>
      <c r="GIT158" s="2267"/>
      <c r="GIU158" s="2267"/>
      <c r="GIV158" s="2267"/>
      <c r="GIW158" s="2267"/>
      <c r="GIX158" s="2267"/>
      <c r="GIY158" s="2267"/>
      <c r="GIZ158" s="2267"/>
      <c r="GJA158" s="2267"/>
      <c r="GJB158" s="2267"/>
      <c r="GJC158" s="2267"/>
      <c r="GJD158" s="2267"/>
      <c r="GJE158" s="2267"/>
      <c r="GJF158" s="2267"/>
      <c r="GJG158" s="2267"/>
      <c r="GJH158" s="2267"/>
      <c r="GJI158" s="2267"/>
      <c r="GJJ158" s="2267"/>
      <c r="GJK158" s="2267"/>
      <c r="GJL158" s="2267"/>
      <c r="GJM158" s="2267"/>
      <c r="GJN158" s="2267"/>
      <c r="GJO158" s="2267"/>
      <c r="GJP158" s="2267"/>
      <c r="GJQ158" s="2267"/>
      <c r="GJR158" s="2267"/>
      <c r="GJS158" s="2267"/>
      <c r="GJT158" s="2267"/>
      <c r="GJU158" s="2267"/>
      <c r="GJV158" s="2267"/>
      <c r="GJW158" s="2267"/>
      <c r="GJX158" s="2267"/>
      <c r="GJY158" s="2267"/>
      <c r="GJZ158" s="2267"/>
      <c r="GKA158" s="2267"/>
      <c r="GKB158" s="2267"/>
      <c r="GKC158" s="2267"/>
      <c r="GKD158" s="2267"/>
      <c r="GKE158" s="2267"/>
      <c r="GKF158" s="2267"/>
      <c r="GKG158" s="2267"/>
      <c r="GKH158" s="2267"/>
      <c r="GKI158" s="2267"/>
      <c r="GKJ158" s="2267"/>
      <c r="GKK158" s="2267"/>
      <c r="GKL158" s="2267"/>
      <c r="GKM158" s="2267"/>
      <c r="GKN158" s="2267"/>
      <c r="GKO158" s="2267"/>
      <c r="GKP158" s="2267"/>
      <c r="GKQ158" s="2267"/>
      <c r="GKR158" s="2267"/>
      <c r="GKS158" s="2267"/>
      <c r="GKT158" s="2267"/>
      <c r="GKU158" s="2267"/>
      <c r="GKV158" s="2267"/>
      <c r="GKW158" s="2267"/>
      <c r="GKX158" s="2267"/>
      <c r="GKY158" s="2267"/>
      <c r="GKZ158" s="2267"/>
      <c r="GLA158" s="2267"/>
      <c r="GLB158" s="2267"/>
      <c r="GLC158" s="2267"/>
      <c r="GLD158" s="2267"/>
      <c r="GLE158" s="2267"/>
      <c r="GLF158" s="2267"/>
      <c r="GLG158" s="2267"/>
      <c r="GLH158" s="2267"/>
      <c r="GLI158" s="2267"/>
      <c r="GLJ158" s="2267"/>
      <c r="GLK158" s="2267"/>
      <c r="GLL158" s="2267"/>
      <c r="GLM158" s="2267"/>
      <c r="GLN158" s="2267"/>
      <c r="GLO158" s="2267"/>
      <c r="GLP158" s="2267"/>
      <c r="GLQ158" s="2267"/>
      <c r="GLR158" s="2267"/>
      <c r="GLS158" s="2267"/>
      <c r="GLT158" s="2267"/>
      <c r="GLU158" s="2267"/>
      <c r="GLV158" s="2267"/>
      <c r="GLW158" s="2267"/>
      <c r="GLX158" s="2267"/>
      <c r="GLY158" s="2267"/>
      <c r="GLZ158" s="2267"/>
      <c r="GMA158" s="2267"/>
      <c r="GMB158" s="2267"/>
      <c r="GMC158" s="2267"/>
      <c r="GMD158" s="2267"/>
      <c r="GME158" s="2267"/>
      <c r="GMF158" s="2267"/>
      <c r="GMG158" s="2267"/>
      <c r="GMH158" s="2267"/>
      <c r="GMI158" s="2267"/>
      <c r="GMJ158" s="2267"/>
      <c r="GMK158" s="2267"/>
      <c r="GML158" s="2267"/>
      <c r="GMM158" s="2267"/>
      <c r="GMN158" s="2267"/>
      <c r="GMO158" s="2267"/>
      <c r="GMP158" s="2267"/>
      <c r="GMQ158" s="2267"/>
      <c r="GMR158" s="2267"/>
      <c r="GMS158" s="2267"/>
      <c r="GMT158" s="2267"/>
      <c r="GMU158" s="2267"/>
      <c r="GMV158" s="2267"/>
      <c r="GMW158" s="2267"/>
      <c r="GMX158" s="2267"/>
      <c r="GMY158" s="2267"/>
      <c r="GMZ158" s="2267"/>
      <c r="GNA158" s="2267"/>
      <c r="GNB158" s="2267"/>
      <c r="GNC158" s="2267"/>
      <c r="GND158" s="2267"/>
      <c r="GNE158" s="2267"/>
      <c r="GNF158" s="2267"/>
      <c r="GNG158" s="2267"/>
      <c r="GNH158" s="2267"/>
      <c r="GNI158" s="2267"/>
      <c r="GNJ158" s="2267"/>
      <c r="GNK158" s="2267"/>
      <c r="GNL158" s="2267"/>
      <c r="GNM158" s="2267"/>
      <c r="GNN158" s="2267"/>
      <c r="GNO158" s="2267"/>
      <c r="GNP158" s="2267"/>
      <c r="GNQ158" s="2267"/>
      <c r="GNR158" s="2267"/>
      <c r="GNS158" s="2267"/>
      <c r="GNT158" s="2267"/>
      <c r="GNU158" s="2267"/>
      <c r="GNV158" s="2267"/>
      <c r="GNW158" s="2267"/>
      <c r="GNX158" s="2267"/>
      <c r="GNY158" s="2267"/>
      <c r="GNZ158" s="2267"/>
      <c r="GOA158" s="2267"/>
      <c r="GOB158" s="2267"/>
      <c r="GOC158" s="2267"/>
      <c r="GOD158" s="2267"/>
      <c r="GOE158" s="2267"/>
      <c r="GOF158" s="2267"/>
      <c r="GOG158" s="2267"/>
      <c r="GOH158" s="2267"/>
      <c r="GOI158" s="2267"/>
      <c r="GOJ158" s="2267"/>
      <c r="GOK158" s="2267"/>
      <c r="GOL158" s="2267"/>
      <c r="GOM158" s="2267"/>
      <c r="GON158" s="2267"/>
      <c r="GOO158" s="2267"/>
      <c r="GOP158" s="2267"/>
      <c r="GOQ158" s="2267"/>
      <c r="GOR158" s="2267"/>
      <c r="GOS158" s="2267"/>
      <c r="GOT158" s="2267"/>
      <c r="GOU158" s="2267"/>
      <c r="GOV158" s="2267"/>
      <c r="GOW158" s="2267"/>
      <c r="GOX158" s="2267"/>
      <c r="GOY158" s="2267"/>
      <c r="GOZ158" s="2267"/>
      <c r="GPA158" s="2267"/>
      <c r="GPB158" s="2267"/>
      <c r="GPC158" s="2267"/>
      <c r="GPD158" s="2267"/>
      <c r="GPE158" s="2267"/>
      <c r="GPF158" s="2267"/>
      <c r="GPG158" s="2267"/>
      <c r="GPH158" s="2267"/>
      <c r="GPI158" s="2267"/>
      <c r="GPJ158" s="2267"/>
      <c r="GPK158" s="2267"/>
      <c r="GPL158" s="2267"/>
      <c r="GPM158" s="2267"/>
      <c r="GPN158" s="2267"/>
      <c r="GPO158" s="2267"/>
      <c r="GPP158" s="2267"/>
      <c r="GPQ158" s="2267"/>
      <c r="GPR158" s="2267"/>
      <c r="GPS158" s="2267"/>
      <c r="GPT158" s="2267"/>
      <c r="GPU158" s="2267"/>
      <c r="GPV158" s="2267"/>
      <c r="GPW158" s="2267"/>
      <c r="GPX158" s="2267"/>
      <c r="GPY158" s="2267"/>
      <c r="GPZ158" s="2267"/>
      <c r="GQA158" s="2267"/>
      <c r="GQB158" s="2267"/>
      <c r="GQC158" s="2267"/>
      <c r="GQD158" s="2267"/>
      <c r="GQE158" s="2267"/>
      <c r="GQF158" s="2267"/>
      <c r="GQG158" s="2267"/>
      <c r="GQH158" s="2267"/>
      <c r="GQI158" s="2267"/>
      <c r="GQJ158" s="2267"/>
      <c r="GQK158" s="2267"/>
      <c r="GQL158" s="2267"/>
      <c r="GQM158" s="2267"/>
      <c r="GQN158" s="2267"/>
      <c r="GQO158" s="2267"/>
      <c r="GQP158" s="2267"/>
      <c r="GQQ158" s="2267"/>
      <c r="GQR158" s="2267"/>
      <c r="GQS158" s="2267"/>
      <c r="GQT158" s="2267"/>
      <c r="GQU158" s="2267"/>
      <c r="GQV158" s="2267"/>
      <c r="GQW158" s="2267"/>
      <c r="GQX158" s="2267"/>
      <c r="GQY158" s="2267"/>
      <c r="GQZ158" s="2267"/>
      <c r="GRA158" s="2267"/>
      <c r="GRB158" s="2267"/>
      <c r="GRC158" s="2267"/>
      <c r="GRD158" s="2267"/>
      <c r="GRE158" s="2267"/>
      <c r="GRF158" s="2267"/>
      <c r="GRG158" s="2267"/>
      <c r="GRH158" s="2267"/>
      <c r="GRI158" s="2267"/>
      <c r="GRJ158" s="2267"/>
      <c r="GRK158" s="2267"/>
      <c r="GRL158" s="2267"/>
      <c r="GRM158" s="2267"/>
      <c r="GRN158" s="2267"/>
      <c r="GRO158" s="2267"/>
      <c r="GRP158" s="2267"/>
      <c r="GRQ158" s="2267"/>
      <c r="GRR158" s="2267"/>
      <c r="GRS158" s="2267"/>
      <c r="GRT158" s="2267"/>
      <c r="GRU158" s="2267"/>
      <c r="GRV158" s="2267"/>
      <c r="GRW158" s="2267"/>
      <c r="GRX158" s="2267"/>
      <c r="GRY158" s="2267"/>
      <c r="GRZ158" s="2267"/>
      <c r="GSA158" s="2267"/>
      <c r="GSB158" s="2267"/>
      <c r="GSC158" s="2267"/>
      <c r="GSD158" s="2267"/>
      <c r="GSE158" s="2267"/>
      <c r="GSF158" s="2267"/>
      <c r="GSG158" s="2267"/>
      <c r="GSH158" s="2267"/>
      <c r="GSI158" s="2267"/>
      <c r="GSJ158" s="2267"/>
      <c r="GSK158" s="2267"/>
      <c r="GSL158" s="2267"/>
      <c r="GSM158" s="2267"/>
      <c r="GSN158" s="2267"/>
      <c r="GSO158" s="2267"/>
      <c r="GSP158" s="2267"/>
      <c r="GSQ158" s="2267"/>
      <c r="GSR158" s="2267"/>
      <c r="GSS158" s="2267"/>
      <c r="GST158" s="2267"/>
      <c r="GSU158" s="2267"/>
      <c r="GSV158" s="2267"/>
      <c r="GSW158" s="2267"/>
      <c r="GSX158" s="2267"/>
      <c r="GSY158" s="2267"/>
      <c r="GSZ158" s="2267"/>
      <c r="GTA158" s="2267"/>
      <c r="GTB158" s="2267"/>
      <c r="GTC158" s="2267"/>
      <c r="GTD158" s="2267"/>
      <c r="GTE158" s="2267"/>
      <c r="GTF158" s="2267"/>
      <c r="GTG158" s="2267"/>
      <c r="GTH158" s="2267"/>
      <c r="GTI158" s="2267"/>
      <c r="GTJ158" s="2267"/>
      <c r="GTK158" s="2267"/>
      <c r="GTL158" s="2267"/>
      <c r="GTM158" s="2267"/>
      <c r="GTN158" s="2267"/>
      <c r="GTO158" s="2267"/>
      <c r="GTP158" s="2267"/>
      <c r="GTQ158" s="2267"/>
      <c r="GTR158" s="2267"/>
      <c r="GTS158" s="2267"/>
      <c r="GTT158" s="2267"/>
      <c r="GTU158" s="2267"/>
      <c r="GTV158" s="2267"/>
      <c r="GTW158" s="2267"/>
      <c r="GTX158" s="2267"/>
      <c r="GTY158" s="2267"/>
      <c r="GTZ158" s="2267"/>
      <c r="GUA158" s="2267"/>
      <c r="GUB158" s="2267"/>
      <c r="GUC158" s="2267"/>
      <c r="GUD158" s="2267"/>
      <c r="GUE158" s="2267"/>
      <c r="GUF158" s="2267"/>
      <c r="GUG158" s="2267"/>
      <c r="GUH158" s="2267"/>
      <c r="GUI158" s="2267"/>
      <c r="GUJ158" s="2267"/>
      <c r="GUK158" s="2267"/>
      <c r="GUL158" s="2267"/>
      <c r="GUM158" s="2267"/>
      <c r="GUN158" s="2267"/>
      <c r="GUO158" s="2267"/>
      <c r="GUP158" s="2267"/>
      <c r="GUQ158" s="2267"/>
      <c r="GUR158" s="2267"/>
      <c r="GUS158" s="2267"/>
      <c r="GUT158" s="2267"/>
      <c r="GUU158" s="2267"/>
      <c r="GUV158" s="2267"/>
      <c r="GUW158" s="2267"/>
      <c r="GUX158" s="2267"/>
      <c r="GUY158" s="2267"/>
      <c r="GUZ158" s="2267"/>
      <c r="GVA158" s="2267"/>
      <c r="GVB158" s="2267"/>
      <c r="GVC158" s="2267"/>
      <c r="GVD158" s="2267"/>
      <c r="GVE158" s="2267"/>
      <c r="GVF158" s="2267"/>
      <c r="GVG158" s="2267"/>
      <c r="GVH158" s="2267"/>
      <c r="GVI158" s="2267"/>
      <c r="GVJ158" s="2267"/>
      <c r="GVK158" s="2267"/>
      <c r="GVL158" s="2267"/>
      <c r="GVM158" s="2267"/>
      <c r="GVN158" s="2267"/>
      <c r="GVO158" s="2267"/>
      <c r="GVP158" s="2267"/>
      <c r="GVQ158" s="2267"/>
      <c r="GVR158" s="2267"/>
      <c r="GVS158" s="2267"/>
      <c r="GVT158" s="2267"/>
      <c r="GVU158" s="2267"/>
      <c r="GVV158" s="2267"/>
      <c r="GVW158" s="2267"/>
      <c r="GVX158" s="2267"/>
      <c r="GVY158" s="2267"/>
      <c r="GVZ158" s="2267"/>
      <c r="GWA158" s="2267"/>
      <c r="GWB158" s="2267"/>
      <c r="GWC158" s="2267"/>
      <c r="GWD158" s="2267"/>
      <c r="GWE158" s="2267"/>
      <c r="GWF158" s="2267"/>
      <c r="GWG158" s="2267"/>
      <c r="GWH158" s="2267"/>
      <c r="GWI158" s="2267"/>
      <c r="GWJ158" s="2267"/>
      <c r="GWK158" s="2267"/>
      <c r="GWL158" s="2267"/>
      <c r="GWM158" s="2267"/>
      <c r="GWN158" s="2267"/>
      <c r="GWO158" s="2267"/>
      <c r="GWP158" s="2267"/>
      <c r="GWQ158" s="2267"/>
      <c r="GWR158" s="2267"/>
      <c r="GWS158" s="2267"/>
      <c r="GWT158" s="2267"/>
      <c r="GWU158" s="2267"/>
      <c r="GWV158" s="2267"/>
      <c r="GWW158" s="2267"/>
      <c r="GWX158" s="2267"/>
      <c r="GWY158" s="2267"/>
      <c r="GWZ158" s="2267"/>
      <c r="GXA158" s="2267"/>
      <c r="GXB158" s="2267"/>
      <c r="GXC158" s="2267"/>
      <c r="GXD158" s="2267"/>
      <c r="GXE158" s="2267"/>
      <c r="GXF158" s="2267"/>
      <c r="GXG158" s="2267"/>
      <c r="GXH158" s="2267"/>
      <c r="GXI158" s="2267"/>
      <c r="GXJ158" s="2267"/>
      <c r="GXK158" s="2267"/>
      <c r="GXL158" s="2267"/>
      <c r="GXM158" s="2267"/>
      <c r="GXN158" s="2267"/>
      <c r="GXO158" s="2267"/>
      <c r="GXP158" s="2267"/>
      <c r="GXQ158" s="2267"/>
      <c r="GXR158" s="2267"/>
      <c r="GXS158" s="2267"/>
      <c r="GXT158" s="2267"/>
      <c r="GXU158" s="2267"/>
      <c r="GXV158" s="2267"/>
      <c r="GXW158" s="2267"/>
      <c r="GXX158" s="2267"/>
      <c r="GXY158" s="2267"/>
      <c r="GXZ158" s="2267"/>
      <c r="GYA158" s="2267"/>
      <c r="GYB158" s="2267"/>
      <c r="GYC158" s="2267"/>
      <c r="GYD158" s="2267"/>
      <c r="GYE158" s="2267"/>
      <c r="GYF158" s="2267"/>
      <c r="GYG158" s="2267"/>
      <c r="GYH158" s="2267"/>
      <c r="GYI158" s="2267"/>
      <c r="GYJ158" s="2267"/>
      <c r="GYK158" s="2267"/>
      <c r="GYL158" s="2267"/>
      <c r="GYM158" s="2267"/>
      <c r="GYN158" s="2267"/>
      <c r="GYO158" s="2267"/>
      <c r="GYP158" s="2267"/>
      <c r="GYQ158" s="2267"/>
      <c r="GYR158" s="2267"/>
      <c r="GYS158" s="2267"/>
      <c r="GYT158" s="2267"/>
      <c r="GYU158" s="2267"/>
      <c r="GYV158" s="2267"/>
      <c r="GYW158" s="2267"/>
      <c r="GYX158" s="2267"/>
      <c r="GYY158" s="2267"/>
      <c r="GYZ158" s="2267"/>
      <c r="GZA158" s="2267"/>
      <c r="GZB158" s="2267"/>
      <c r="GZC158" s="2267"/>
      <c r="GZD158" s="2267"/>
      <c r="GZE158" s="2267"/>
      <c r="GZF158" s="2267"/>
      <c r="GZG158" s="2267"/>
      <c r="GZH158" s="2267"/>
      <c r="GZI158" s="2267"/>
      <c r="GZJ158" s="2267"/>
      <c r="GZK158" s="2267"/>
      <c r="GZL158" s="2267"/>
      <c r="GZM158" s="2267"/>
      <c r="GZN158" s="2267"/>
      <c r="GZO158" s="2267"/>
      <c r="GZP158" s="2267"/>
      <c r="GZQ158" s="2267"/>
      <c r="GZR158" s="2267"/>
      <c r="GZS158" s="2267"/>
      <c r="GZT158" s="2267"/>
      <c r="GZU158" s="2267"/>
      <c r="GZV158" s="2267"/>
      <c r="GZW158" s="2267"/>
      <c r="GZX158" s="2267"/>
      <c r="GZY158" s="2267"/>
      <c r="GZZ158" s="2267"/>
      <c r="HAA158" s="2267"/>
      <c r="HAB158" s="2267"/>
      <c r="HAC158" s="2267"/>
      <c r="HAD158" s="2267"/>
      <c r="HAE158" s="2267"/>
      <c r="HAF158" s="2267"/>
      <c r="HAG158" s="2267"/>
      <c r="HAH158" s="2267"/>
      <c r="HAI158" s="2267"/>
      <c r="HAJ158" s="2267"/>
      <c r="HAK158" s="2267"/>
      <c r="HAL158" s="2267"/>
      <c r="HAM158" s="2267"/>
      <c r="HAN158" s="2267"/>
      <c r="HAO158" s="2267"/>
      <c r="HAP158" s="2267"/>
      <c r="HAQ158" s="2267"/>
      <c r="HAR158" s="2267"/>
      <c r="HAS158" s="2267"/>
      <c r="HAT158" s="2267"/>
      <c r="HAU158" s="2267"/>
      <c r="HAV158" s="2267"/>
      <c r="HAW158" s="2267"/>
      <c r="HAX158" s="2267"/>
      <c r="HAY158" s="2267"/>
      <c r="HAZ158" s="2267"/>
      <c r="HBA158" s="2267"/>
      <c r="HBB158" s="2267"/>
      <c r="HBC158" s="2267"/>
      <c r="HBD158" s="2267"/>
      <c r="HBE158" s="2267"/>
      <c r="HBF158" s="2267"/>
      <c r="HBG158" s="2267"/>
      <c r="HBH158" s="2267"/>
      <c r="HBI158" s="2267"/>
      <c r="HBJ158" s="2267"/>
      <c r="HBK158" s="2267"/>
      <c r="HBL158" s="2267"/>
      <c r="HBM158" s="2267"/>
      <c r="HBN158" s="2267"/>
      <c r="HBO158" s="2267"/>
      <c r="HBP158" s="2267"/>
      <c r="HBQ158" s="2267"/>
      <c r="HBR158" s="2267"/>
      <c r="HBS158" s="2267"/>
      <c r="HBT158" s="2267"/>
      <c r="HBU158" s="2267"/>
      <c r="HBV158" s="2267"/>
      <c r="HBW158" s="2267"/>
      <c r="HBX158" s="2267"/>
      <c r="HBY158" s="2267"/>
      <c r="HBZ158" s="2267"/>
      <c r="HCA158" s="2267"/>
      <c r="HCB158" s="2267"/>
      <c r="HCC158" s="2267"/>
      <c r="HCD158" s="2267"/>
      <c r="HCE158" s="2267"/>
      <c r="HCF158" s="2267"/>
      <c r="HCG158" s="2267"/>
      <c r="HCH158" s="2267"/>
      <c r="HCI158" s="2267"/>
      <c r="HCJ158" s="2267"/>
      <c r="HCK158" s="2267"/>
      <c r="HCL158" s="2267"/>
      <c r="HCM158" s="2267"/>
      <c r="HCN158" s="2267"/>
      <c r="HCO158" s="2267"/>
      <c r="HCP158" s="2267"/>
      <c r="HCQ158" s="2267"/>
      <c r="HCR158" s="2267"/>
      <c r="HCS158" s="2267"/>
      <c r="HCT158" s="2267"/>
      <c r="HCU158" s="2267"/>
      <c r="HCV158" s="2267"/>
      <c r="HCW158" s="2267"/>
      <c r="HCX158" s="2267"/>
      <c r="HCY158" s="2267"/>
      <c r="HCZ158" s="2267"/>
      <c r="HDA158" s="2267"/>
      <c r="HDB158" s="2267"/>
      <c r="HDC158" s="2267"/>
      <c r="HDD158" s="2267"/>
      <c r="HDE158" s="2267"/>
      <c r="HDF158" s="2267"/>
      <c r="HDG158" s="2267"/>
      <c r="HDH158" s="2267"/>
      <c r="HDI158" s="2267"/>
      <c r="HDJ158" s="2267"/>
      <c r="HDK158" s="2267"/>
      <c r="HDL158" s="2267"/>
      <c r="HDM158" s="2267"/>
      <c r="HDN158" s="2267"/>
      <c r="HDO158" s="2267"/>
      <c r="HDP158" s="2267"/>
      <c r="HDQ158" s="2267"/>
      <c r="HDR158" s="2267"/>
      <c r="HDS158" s="2267"/>
      <c r="HDT158" s="2267"/>
      <c r="HDU158" s="2267"/>
      <c r="HDV158" s="2267"/>
      <c r="HDW158" s="2267"/>
      <c r="HDX158" s="2267"/>
      <c r="HDY158" s="2267"/>
      <c r="HDZ158" s="2267"/>
      <c r="HEA158" s="2267"/>
      <c r="HEB158" s="2267"/>
      <c r="HEC158" s="2267"/>
      <c r="HED158" s="2267"/>
      <c r="HEE158" s="2267"/>
      <c r="HEF158" s="2267"/>
      <c r="HEG158" s="2267"/>
      <c r="HEH158" s="2267"/>
      <c r="HEI158" s="2267"/>
      <c r="HEJ158" s="2267"/>
      <c r="HEK158" s="2267"/>
      <c r="HEL158" s="2267"/>
      <c r="HEM158" s="2267"/>
      <c r="HEN158" s="2267"/>
      <c r="HEO158" s="2267"/>
      <c r="HEP158" s="2267"/>
      <c r="HEQ158" s="2267"/>
      <c r="HER158" s="2267"/>
      <c r="HES158" s="2267"/>
      <c r="HET158" s="2267"/>
      <c r="HEU158" s="2267"/>
      <c r="HEV158" s="2267"/>
      <c r="HEW158" s="2267"/>
      <c r="HEX158" s="2267"/>
      <c r="HEY158" s="2267"/>
      <c r="HEZ158" s="2267"/>
      <c r="HFA158" s="2267"/>
      <c r="HFB158" s="2267"/>
      <c r="HFC158" s="2267"/>
      <c r="HFD158" s="2267"/>
      <c r="HFE158" s="2267"/>
      <c r="HFF158" s="2267"/>
      <c r="HFG158" s="2267"/>
      <c r="HFH158" s="2267"/>
      <c r="HFI158" s="2267"/>
      <c r="HFJ158" s="2267"/>
      <c r="HFK158" s="2267"/>
      <c r="HFL158" s="2267"/>
      <c r="HFM158" s="2267"/>
      <c r="HFN158" s="2267"/>
      <c r="HFO158" s="2267"/>
      <c r="HFP158" s="2267"/>
      <c r="HFQ158" s="2267"/>
      <c r="HFR158" s="2267"/>
      <c r="HFS158" s="2267"/>
      <c r="HFT158" s="2267"/>
      <c r="HFU158" s="2267"/>
      <c r="HFV158" s="2267"/>
      <c r="HFW158" s="2267"/>
      <c r="HFX158" s="2267"/>
      <c r="HFY158" s="2267"/>
      <c r="HFZ158" s="2267"/>
      <c r="HGA158" s="2267"/>
      <c r="HGB158" s="2267"/>
      <c r="HGC158" s="2267"/>
      <c r="HGD158" s="2267"/>
      <c r="HGE158" s="2267"/>
      <c r="HGF158" s="2267"/>
      <c r="HGG158" s="2267"/>
      <c r="HGH158" s="2267"/>
      <c r="HGI158" s="2267"/>
      <c r="HGJ158" s="2267"/>
      <c r="HGK158" s="2267"/>
      <c r="HGL158" s="2267"/>
      <c r="HGM158" s="2267"/>
      <c r="HGN158" s="2267"/>
      <c r="HGO158" s="2267"/>
      <c r="HGP158" s="2267"/>
      <c r="HGQ158" s="2267"/>
      <c r="HGR158" s="2267"/>
      <c r="HGS158" s="2267"/>
      <c r="HGT158" s="2267"/>
      <c r="HGU158" s="2267"/>
      <c r="HGV158" s="2267"/>
      <c r="HGW158" s="2267"/>
      <c r="HGX158" s="2267"/>
      <c r="HGY158" s="2267"/>
      <c r="HGZ158" s="2267"/>
      <c r="HHA158" s="2267"/>
      <c r="HHB158" s="2267"/>
      <c r="HHC158" s="2267"/>
      <c r="HHD158" s="2267"/>
      <c r="HHE158" s="2267"/>
      <c r="HHF158" s="2267"/>
      <c r="HHG158" s="2267"/>
      <c r="HHH158" s="2267"/>
      <c r="HHI158" s="2267"/>
      <c r="HHJ158" s="2267"/>
      <c r="HHK158" s="2267"/>
      <c r="HHL158" s="2267"/>
      <c r="HHM158" s="2267"/>
      <c r="HHN158" s="2267"/>
      <c r="HHO158" s="2267"/>
      <c r="HHP158" s="2267"/>
      <c r="HHQ158" s="2267"/>
      <c r="HHR158" s="2267"/>
      <c r="HHS158" s="2267"/>
      <c r="HHT158" s="2267"/>
      <c r="HHU158" s="2267"/>
      <c r="HHV158" s="2267"/>
      <c r="HHW158" s="2267"/>
      <c r="HHX158" s="2267"/>
      <c r="HHY158" s="2267"/>
      <c r="HHZ158" s="2267"/>
      <c r="HIA158" s="2267"/>
      <c r="HIB158" s="2267"/>
      <c r="HIC158" s="2267"/>
      <c r="HID158" s="2267"/>
      <c r="HIE158" s="2267"/>
      <c r="HIF158" s="2267"/>
      <c r="HIG158" s="2267"/>
      <c r="HIH158" s="2267"/>
      <c r="HII158" s="2267"/>
      <c r="HIJ158" s="2267"/>
      <c r="HIK158" s="2267"/>
      <c r="HIL158" s="2267"/>
      <c r="HIM158" s="2267"/>
      <c r="HIN158" s="2267"/>
      <c r="HIO158" s="2267"/>
      <c r="HIP158" s="2267"/>
      <c r="HIQ158" s="2267"/>
      <c r="HIR158" s="2267"/>
      <c r="HIS158" s="2267"/>
      <c r="HIT158" s="2267"/>
      <c r="HIU158" s="2267"/>
      <c r="HIV158" s="2267"/>
      <c r="HIW158" s="2267"/>
      <c r="HIX158" s="2267"/>
      <c r="HIY158" s="2267"/>
      <c r="HIZ158" s="2267"/>
      <c r="HJA158" s="2267"/>
      <c r="HJB158" s="2267"/>
      <c r="HJC158" s="2267"/>
      <c r="HJD158" s="2267"/>
      <c r="HJE158" s="2267"/>
      <c r="HJF158" s="2267"/>
      <c r="HJG158" s="2267"/>
      <c r="HJH158" s="2267"/>
      <c r="HJI158" s="2267"/>
      <c r="HJJ158" s="2267"/>
      <c r="HJK158" s="2267"/>
      <c r="HJL158" s="2267"/>
      <c r="HJM158" s="2267"/>
      <c r="HJN158" s="2267"/>
      <c r="HJO158" s="2267"/>
      <c r="HJP158" s="2267"/>
      <c r="HJQ158" s="2267"/>
      <c r="HJR158" s="2267"/>
      <c r="HJS158" s="2267"/>
      <c r="HJT158" s="2267"/>
      <c r="HJU158" s="2267"/>
      <c r="HJV158" s="2267"/>
      <c r="HJW158" s="2267"/>
      <c r="HJX158" s="2267"/>
      <c r="HJY158" s="2267"/>
      <c r="HJZ158" s="2267"/>
      <c r="HKA158" s="2267"/>
      <c r="HKB158" s="2267"/>
      <c r="HKC158" s="2267"/>
      <c r="HKD158" s="2267"/>
      <c r="HKE158" s="2267"/>
      <c r="HKF158" s="2267"/>
      <c r="HKG158" s="2267"/>
      <c r="HKH158" s="2267"/>
      <c r="HKI158" s="2267"/>
      <c r="HKJ158" s="2267"/>
      <c r="HKK158" s="2267"/>
      <c r="HKL158" s="2267"/>
      <c r="HKM158" s="2267"/>
      <c r="HKN158" s="2267"/>
      <c r="HKO158" s="2267"/>
      <c r="HKP158" s="2267"/>
      <c r="HKQ158" s="2267"/>
      <c r="HKR158" s="2267"/>
      <c r="HKS158" s="2267"/>
      <c r="HKT158" s="2267"/>
      <c r="HKU158" s="2267"/>
      <c r="HKV158" s="2267"/>
      <c r="HKW158" s="2267"/>
      <c r="HKX158" s="2267"/>
      <c r="HKY158" s="2267"/>
      <c r="HKZ158" s="2267"/>
      <c r="HLA158" s="2267"/>
      <c r="HLB158" s="2267"/>
      <c r="HLC158" s="2267"/>
      <c r="HLD158" s="2267"/>
      <c r="HLE158" s="2267"/>
      <c r="HLF158" s="2267"/>
      <c r="HLG158" s="2267"/>
      <c r="HLH158" s="2267"/>
      <c r="HLI158" s="2267"/>
      <c r="HLJ158" s="2267"/>
      <c r="HLK158" s="2267"/>
      <c r="HLL158" s="2267"/>
      <c r="HLM158" s="2267"/>
      <c r="HLN158" s="2267"/>
      <c r="HLO158" s="2267"/>
      <c r="HLP158" s="2267"/>
      <c r="HLQ158" s="2267"/>
      <c r="HLR158" s="2267"/>
      <c r="HLS158" s="2267"/>
      <c r="HLT158" s="2267"/>
      <c r="HLU158" s="2267"/>
      <c r="HLV158" s="2267"/>
      <c r="HLW158" s="2267"/>
      <c r="HLX158" s="2267"/>
      <c r="HLY158" s="2267"/>
      <c r="HLZ158" s="2267"/>
      <c r="HMA158" s="2267"/>
      <c r="HMB158" s="2267"/>
      <c r="HMC158" s="2267"/>
      <c r="HMD158" s="2267"/>
      <c r="HME158" s="2267"/>
      <c r="HMF158" s="2267"/>
      <c r="HMG158" s="2267"/>
      <c r="HMH158" s="2267"/>
      <c r="HMI158" s="2267"/>
      <c r="HMJ158" s="2267"/>
      <c r="HMK158" s="2267"/>
      <c r="HML158" s="2267"/>
      <c r="HMM158" s="2267"/>
      <c r="HMN158" s="2267"/>
      <c r="HMO158" s="2267"/>
      <c r="HMP158" s="2267"/>
      <c r="HMQ158" s="2267"/>
      <c r="HMR158" s="2267"/>
      <c r="HMS158" s="2267"/>
      <c r="HMT158" s="2267"/>
      <c r="HMU158" s="2267"/>
      <c r="HMV158" s="2267"/>
      <c r="HMW158" s="2267"/>
      <c r="HMX158" s="2267"/>
      <c r="HMY158" s="2267"/>
      <c r="HMZ158" s="2267"/>
      <c r="HNA158" s="2267"/>
      <c r="HNB158" s="2267"/>
      <c r="HNC158" s="2267"/>
      <c r="HND158" s="2267"/>
      <c r="HNE158" s="2267"/>
      <c r="HNF158" s="2267"/>
      <c r="HNG158" s="2267"/>
      <c r="HNH158" s="2267"/>
      <c r="HNI158" s="2267"/>
      <c r="HNJ158" s="2267"/>
      <c r="HNK158" s="2267"/>
      <c r="HNL158" s="2267"/>
      <c r="HNM158" s="2267"/>
      <c r="HNN158" s="2267"/>
      <c r="HNO158" s="2267"/>
      <c r="HNP158" s="2267"/>
      <c r="HNQ158" s="2267"/>
      <c r="HNR158" s="2267"/>
      <c r="HNS158" s="2267"/>
      <c r="HNT158" s="2267"/>
      <c r="HNU158" s="2267"/>
      <c r="HNV158" s="2267"/>
      <c r="HNW158" s="2267"/>
      <c r="HNX158" s="2267"/>
      <c r="HNY158" s="2267"/>
      <c r="HNZ158" s="2267"/>
      <c r="HOA158" s="2267"/>
      <c r="HOB158" s="2267"/>
      <c r="HOC158" s="2267"/>
      <c r="HOD158" s="2267"/>
      <c r="HOE158" s="2267"/>
      <c r="HOF158" s="2267"/>
      <c r="HOG158" s="2267"/>
      <c r="HOH158" s="2267"/>
      <c r="HOI158" s="2267"/>
      <c r="HOJ158" s="2267"/>
      <c r="HOK158" s="2267"/>
      <c r="HOL158" s="2267"/>
      <c r="HOM158" s="2267"/>
      <c r="HON158" s="2267"/>
      <c r="HOO158" s="2267"/>
      <c r="HOP158" s="2267"/>
      <c r="HOQ158" s="2267"/>
      <c r="HOR158" s="2267"/>
      <c r="HOS158" s="2267"/>
      <c r="HOT158" s="2267"/>
      <c r="HOU158" s="2267"/>
      <c r="HOV158" s="2267"/>
      <c r="HOW158" s="2267"/>
      <c r="HOX158" s="2267"/>
      <c r="HOY158" s="2267"/>
      <c r="HOZ158" s="2267"/>
      <c r="HPA158" s="2267"/>
      <c r="HPB158" s="2267"/>
      <c r="HPC158" s="2267"/>
      <c r="HPD158" s="2267"/>
      <c r="HPE158" s="2267"/>
      <c r="HPF158" s="2267"/>
      <c r="HPG158" s="2267"/>
      <c r="HPH158" s="2267"/>
      <c r="HPI158" s="2267"/>
      <c r="HPJ158" s="2267"/>
      <c r="HPK158" s="2267"/>
      <c r="HPL158" s="2267"/>
      <c r="HPM158" s="2267"/>
      <c r="HPN158" s="2267"/>
      <c r="HPO158" s="2267"/>
      <c r="HPP158" s="2267"/>
      <c r="HPQ158" s="2267"/>
      <c r="HPR158" s="2267"/>
      <c r="HPS158" s="2267"/>
      <c r="HPT158" s="2267"/>
      <c r="HPU158" s="2267"/>
      <c r="HPV158" s="2267"/>
      <c r="HPW158" s="2267"/>
      <c r="HPX158" s="2267"/>
      <c r="HPY158" s="2267"/>
      <c r="HPZ158" s="2267"/>
      <c r="HQA158" s="2267"/>
      <c r="HQB158" s="2267"/>
      <c r="HQC158" s="2267"/>
      <c r="HQD158" s="2267"/>
      <c r="HQE158" s="2267"/>
      <c r="HQF158" s="2267"/>
      <c r="HQG158" s="2267"/>
      <c r="HQH158" s="2267"/>
      <c r="HQI158" s="2267"/>
      <c r="HQJ158" s="2267"/>
      <c r="HQK158" s="2267"/>
      <c r="HQL158" s="2267"/>
      <c r="HQM158" s="2267"/>
      <c r="HQN158" s="2267"/>
      <c r="HQO158" s="2267"/>
      <c r="HQP158" s="2267"/>
      <c r="HQQ158" s="2267"/>
      <c r="HQR158" s="2267"/>
      <c r="HQS158" s="2267"/>
      <c r="HQT158" s="2267"/>
      <c r="HQU158" s="2267"/>
      <c r="HQV158" s="2267"/>
      <c r="HQW158" s="2267"/>
      <c r="HQX158" s="2267"/>
      <c r="HQY158" s="2267"/>
      <c r="HQZ158" s="2267"/>
      <c r="HRA158" s="2267"/>
      <c r="HRB158" s="2267"/>
      <c r="HRC158" s="2267"/>
      <c r="HRD158" s="2267"/>
      <c r="HRE158" s="2267"/>
      <c r="HRF158" s="2267"/>
      <c r="HRG158" s="2267"/>
      <c r="HRH158" s="2267"/>
      <c r="HRI158" s="2267"/>
      <c r="HRJ158" s="2267"/>
      <c r="HRK158" s="2267"/>
      <c r="HRL158" s="2267"/>
      <c r="HRM158" s="2267"/>
      <c r="HRN158" s="2267"/>
      <c r="HRO158" s="2267"/>
      <c r="HRP158" s="2267"/>
      <c r="HRQ158" s="2267"/>
      <c r="HRR158" s="2267"/>
      <c r="HRS158" s="2267"/>
      <c r="HRT158" s="2267"/>
      <c r="HRU158" s="2267"/>
      <c r="HRV158" s="2267"/>
      <c r="HRW158" s="2267"/>
      <c r="HRX158" s="2267"/>
      <c r="HRY158" s="2267"/>
      <c r="HRZ158" s="2267"/>
      <c r="HSA158" s="2267"/>
      <c r="HSB158" s="2267"/>
      <c r="HSC158" s="2267"/>
      <c r="HSD158" s="2267"/>
      <c r="HSE158" s="2267"/>
      <c r="HSF158" s="2267"/>
      <c r="HSG158" s="2267"/>
      <c r="HSH158" s="2267"/>
      <c r="HSI158" s="2267"/>
      <c r="HSJ158" s="2267"/>
      <c r="HSK158" s="2267"/>
      <c r="HSL158" s="2267"/>
      <c r="HSM158" s="2267"/>
      <c r="HSN158" s="2267"/>
      <c r="HSO158" s="2267"/>
      <c r="HSP158" s="2267"/>
      <c r="HSQ158" s="2267"/>
      <c r="HSR158" s="2267"/>
      <c r="HSS158" s="2267"/>
      <c r="HST158" s="2267"/>
      <c r="HSU158" s="2267"/>
      <c r="HSV158" s="2267"/>
      <c r="HSW158" s="2267"/>
      <c r="HSX158" s="2267"/>
      <c r="HSY158" s="2267"/>
      <c r="HSZ158" s="2267"/>
      <c r="HTA158" s="2267"/>
      <c r="HTB158" s="2267"/>
      <c r="HTC158" s="2267"/>
      <c r="HTD158" s="2267"/>
      <c r="HTE158" s="2267"/>
      <c r="HTF158" s="2267"/>
      <c r="HTG158" s="2267"/>
      <c r="HTH158" s="2267"/>
      <c r="HTI158" s="2267"/>
      <c r="HTJ158" s="2267"/>
      <c r="HTK158" s="2267"/>
      <c r="HTL158" s="2267"/>
      <c r="HTM158" s="2267"/>
      <c r="HTN158" s="2267"/>
      <c r="HTO158" s="2267"/>
      <c r="HTP158" s="2267"/>
      <c r="HTQ158" s="2267"/>
      <c r="HTR158" s="2267"/>
      <c r="HTS158" s="2267"/>
      <c r="HTT158" s="2267"/>
      <c r="HTU158" s="2267"/>
      <c r="HTV158" s="2267"/>
      <c r="HTW158" s="2267"/>
      <c r="HTX158" s="2267"/>
      <c r="HTY158" s="2267"/>
      <c r="HTZ158" s="2267"/>
      <c r="HUA158" s="2267"/>
      <c r="HUB158" s="2267"/>
      <c r="HUC158" s="2267"/>
      <c r="HUD158" s="2267"/>
      <c r="HUE158" s="2267"/>
      <c r="HUF158" s="2267"/>
      <c r="HUG158" s="2267"/>
      <c r="HUH158" s="2267"/>
      <c r="HUI158" s="2267"/>
      <c r="HUJ158" s="2267"/>
      <c r="HUK158" s="2267"/>
      <c r="HUL158" s="2267"/>
      <c r="HUM158" s="2267"/>
      <c r="HUN158" s="2267"/>
      <c r="HUO158" s="2267"/>
      <c r="HUP158" s="2267"/>
      <c r="HUQ158" s="2267"/>
      <c r="HUR158" s="2267"/>
      <c r="HUS158" s="2267"/>
      <c r="HUT158" s="2267"/>
      <c r="HUU158" s="2267"/>
      <c r="HUV158" s="2267"/>
      <c r="HUW158" s="2267"/>
      <c r="HUX158" s="2267"/>
      <c r="HUY158" s="2267"/>
      <c r="HUZ158" s="2267"/>
      <c r="HVA158" s="2267"/>
      <c r="HVB158" s="2267"/>
      <c r="HVC158" s="2267"/>
      <c r="HVD158" s="2267"/>
      <c r="HVE158" s="2267"/>
      <c r="HVF158" s="2267"/>
      <c r="HVG158" s="2267"/>
      <c r="HVH158" s="2267"/>
      <c r="HVI158" s="2267"/>
      <c r="HVJ158" s="2267"/>
      <c r="HVK158" s="2267"/>
      <c r="HVL158" s="2267"/>
      <c r="HVM158" s="2267"/>
      <c r="HVN158" s="2267"/>
      <c r="HVO158" s="2267"/>
      <c r="HVP158" s="2267"/>
      <c r="HVQ158" s="2267"/>
      <c r="HVR158" s="2267"/>
      <c r="HVS158" s="2267"/>
      <c r="HVT158" s="2267"/>
      <c r="HVU158" s="2267"/>
      <c r="HVV158" s="2267"/>
      <c r="HVW158" s="2267"/>
      <c r="HVX158" s="2267"/>
      <c r="HVY158" s="2267"/>
      <c r="HVZ158" s="2267"/>
      <c r="HWA158" s="2267"/>
      <c r="HWB158" s="2267"/>
      <c r="HWC158" s="2267"/>
      <c r="HWD158" s="2267"/>
      <c r="HWE158" s="2267"/>
      <c r="HWF158" s="2267"/>
      <c r="HWG158" s="2267"/>
      <c r="HWH158" s="2267"/>
      <c r="HWI158" s="2267"/>
      <c r="HWJ158" s="2267"/>
      <c r="HWK158" s="2267"/>
      <c r="HWL158" s="2267"/>
      <c r="HWM158" s="2267"/>
      <c r="HWN158" s="2267"/>
      <c r="HWO158" s="2267"/>
      <c r="HWP158" s="2267"/>
      <c r="HWQ158" s="2267"/>
      <c r="HWR158" s="2267"/>
      <c r="HWS158" s="2267"/>
      <c r="HWT158" s="2267"/>
      <c r="HWU158" s="2267"/>
      <c r="HWV158" s="2267"/>
      <c r="HWW158" s="2267"/>
      <c r="HWX158" s="2267"/>
      <c r="HWY158" s="2267"/>
      <c r="HWZ158" s="2267"/>
      <c r="HXA158" s="2267"/>
      <c r="HXB158" s="2267"/>
      <c r="HXC158" s="2267"/>
      <c r="HXD158" s="2267"/>
      <c r="HXE158" s="2267"/>
      <c r="HXF158" s="2267"/>
      <c r="HXG158" s="2267"/>
      <c r="HXH158" s="2267"/>
      <c r="HXI158" s="2267"/>
      <c r="HXJ158" s="2267"/>
      <c r="HXK158" s="2267"/>
      <c r="HXL158" s="2267"/>
      <c r="HXM158" s="2267"/>
      <c r="HXN158" s="2267"/>
      <c r="HXO158" s="2267"/>
      <c r="HXP158" s="2267"/>
      <c r="HXQ158" s="2267"/>
      <c r="HXR158" s="2267"/>
      <c r="HXS158" s="2267"/>
      <c r="HXT158" s="2267"/>
      <c r="HXU158" s="2267"/>
      <c r="HXV158" s="2267"/>
      <c r="HXW158" s="2267"/>
      <c r="HXX158" s="2267"/>
      <c r="HXY158" s="2267"/>
      <c r="HXZ158" s="2267"/>
      <c r="HYA158" s="2267"/>
      <c r="HYB158" s="2267"/>
      <c r="HYC158" s="2267"/>
      <c r="HYD158" s="2267"/>
      <c r="HYE158" s="2267"/>
      <c r="HYF158" s="2267"/>
      <c r="HYG158" s="2267"/>
      <c r="HYH158" s="2267"/>
      <c r="HYI158" s="2267"/>
      <c r="HYJ158" s="2267"/>
      <c r="HYK158" s="2267"/>
      <c r="HYL158" s="2267"/>
      <c r="HYM158" s="2267"/>
      <c r="HYN158" s="2267"/>
      <c r="HYO158" s="2267"/>
      <c r="HYP158" s="2267"/>
      <c r="HYQ158" s="2267"/>
      <c r="HYR158" s="2267"/>
      <c r="HYS158" s="2267"/>
      <c r="HYT158" s="2267"/>
      <c r="HYU158" s="2267"/>
      <c r="HYV158" s="2267"/>
      <c r="HYW158" s="2267"/>
      <c r="HYX158" s="2267"/>
      <c r="HYY158" s="2267"/>
      <c r="HYZ158" s="2267"/>
      <c r="HZA158" s="2267"/>
      <c r="HZB158" s="2267"/>
      <c r="HZC158" s="2267"/>
      <c r="HZD158" s="2267"/>
      <c r="HZE158" s="2267"/>
      <c r="HZF158" s="2267"/>
      <c r="HZG158" s="2267"/>
      <c r="HZH158" s="2267"/>
      <c r="HZI158" s="2267"/>
      <c r="HZJ158" s="2267"/>
      <c r="HZK158" s="2267"/>
      <c r="HZL158" s="2267"/>
      <c r="HZM158" s="2267"/>
      <c r="HZN158" s="2267"/>
      <c r="HZO158" s="2267"/>
      <c r="HZP158" s="2267"/>
      <c r="HZQ158" s="2267"/>
      <c r="HZR158" s="2267"/>
      <c r="HZS158" s="2267"/>
      <c r="HZT158" s="2267"/>
      <c r="HZU158" s="2267"/>
      <c r="HZV158" s="2267"/>
      <c r="HZW158" s="2267"/>
      <c r="HZX158" s="2267"/>
      <c r="HZY158" s="2267"/>
      <c r="HZZ158" s="2267"/>
      <c r="IAA158" s="2267"/>
      <c r="IAB158" s="2267"/>
      <c r="IAC158" s="2267"/>
      <c r="IAD158" s="2267"/>
      <c r="IAE158" s="2267"/>
      <c r="IAF158" s="2267"/>
      <c r="IAG158" s="2267"/>
      <c r="IAH158" s="2267"/>
      <c r="IAI158" s="2267"/>
      <c r="IAJ158" s="2267"/>
      <c r="IAK158" s="2267"/>
      <c r="IAL158" s="2267"/>
      <c r="IAM158" s="2267"/>
      <c r="IAN158" s="2267"/>
      <c r="IAO158" s="2267"/>
      <c r="IAP158" s="2267"/>
      <c r="IAQ158" s="2267"/>
      <c r="IAR158" s="2267"/>
      <c r="IAS158" s="2267"/>
      <c r="IAT158" s="2267"/>
      <c r="IAU158" s="2267"/>
      <c r="IAV158" s="2267"/>
      <c r="IAW158" s="2267"/>
      <c r="IAX158" s="2267"/>
      <c r="IAY158" s="2267"/>
      <c r="IAZ158" s="2267"/>
      <c r="IBA158" s="2267"/>
      <c r="IBB158" s="2267"/>
      <c r="IBC158" s="2267"/>
      <c r="IBD158" s="2267"/>
      <c r="IBE158" s="2267"/>
      <c r="IBF158" s="2267"/>
      <c r="IBG158" s="2267"/>
      <c r="IBH158" s="2267"/>
      <c r="IBI158" s="2267"/>
      <c r="IBJ158" s="2267"/>
      <c r="IBK158" s="2267"/>
      <c r="IBL158" s="2267"/>
      <c r="IBM158" s="2267"/>
      <c r="IBN158" s="2267"/>
      <c r="IBO158" s="2267"/>
      <c r="IBP158" s="2267"/>
      <c r="IBQ158" s="2267"/>
      <c r="IBR158" s="2267"/>
      <c r="IBS158" s="2267"/>
      <c r="IBT158" s="2267"/>
      <c r="IBU158" s="2267"/>
      <c r="IBV158" s="2267"/>
      <c r="IBW158" s="2267"/>
      <c r="IBX158" s="2267"/>
      <c r="IBY158" s="2267"/>
      <c r="IBZ158" s="2267"/>
      <c r="ICA158" s="2267"/>
      <c r="ICB158" s="2267"/>
      <c r="ICC158" s="2267"/>
      <c r="ICD158" s="2267"/>
      <c r="ICE158" s="2267"/>
      <c r="ICF158" s="2267"/>
      <c r="ICG158" s="2267"/>
      <c r="ICH158" s="2267"/>
      <c r="ICI158" s="2267"/>
      <c r="ICJ158" s="2267"/>
      <c r="ICK158" s="2267"/>
      <c r="ICL158" s="2267"/>
      <c r="ICM158" s="2267"/>
      <c r="ICN158" s="2267"/>
      <c r="ICO158" s="2267"/>
      <c r="ICP158" s="2267"/>
      <c r="ICQ158" s="2267"/>
      <c r="ICR158" s="2267"/>
      <c r="ICS158" s="2267"/>
      <c r="ICT158" s="2267"/>
      <c r="ICU158" s="2267"/>
      <c r="ICV158" s="2267"/>
      <c r="ICW158" s="2267"/>
      <c r="ICX158" s="2267"/>
      <c r="ICY158" s="2267"/>
      <c r="ICZ158" s="2267"/>
      <c r="IDA158" s="2267"/>
      <c r="IDB158" s="2267"/>
      <c r="IDC158" s="2267"/>
      <c r="IDD158" s="2267"/>
      <c r="IDE158" s="2267"/>
      <c r="IDF158" s="2267"/>
      <c r="IDG158" s="2267"/>
      <c r="IDH158" s="2267"/>
      <c r="IDI158" s="2267"/>
      <c r="IDJ158" s="2267"/>
      <c r="IDK158" s="2267"/>
      <c r="IDL158" s="2267"/>
      <c r="IDM158" s="2267"/>
      <c r="IDN158" s="2267"/>
      <c r="IDO158" s="2267"/>
      <c r="IDP158" s="2267"/>
      <c r="IDQ158" s="2267"/>
      <c r="IDR158" s="2267"/>
      <c r="IDS158" s="2267"/>
      <c r="IDT158" s="2267"/>
      <c r="IDU158" s="2267"/>
      <c r="IDV158" s="2267"/>
      <c r="IDW158" s="2267"/>
      <c r="IDX158" s="2267"/>
      <c r="IDY158" s="2267"/>
      <c r="IDZ158" s="2267"/>
      <c r="IEA158" s="2267"/>
      <c r="IEB158" s="2267"/>
      <c r="IEC158" s="2267"/>
      <c r="IED158" s="2267"/>
      <c r="IEE158" s="2267"/>
      <c r="IEF158" s="2267"/>
      <c r="IEG158" s="2267"/>
      <c r="IEH158" s="2267"/>
      <c r="IEI158" s="2267"/>
      <c r="IEJ158" s="2267"/>
      <c r="IEK158" s="2267"/>
      <c r="IEL158" s="2267"/>
      <c r="IEM158" s="2267"/>
      <c r="IEN158" s="2267"/>
      <c r="IEO158" s="2267"/>
      <c r="IEP158" s="2267"/>
      <c r="IEQ158" s="2267"/>
      <c r="IER158" s="2267"/>
      <c r="IES158" s="2267"/>
      <c r="IET158" s="2267"/>
      <c r="IEU158" s="2267"/>
      <c r="IEV158" s="2267"/>
      <c r="IEW158" s="2267"/>
      <c r="IEX158" s="2267"/>
      <c r="IEY158" s="2267"/>
      <c r="IEZ158" s="2267"/>
      <c r="IFA158" s="2267"/>
      <c r="IFB158" s="2267"/>
      <c r="IFC158" s="2267"/>
      <c r="IFD158" s="2267"/>
      <c r="IFE158" s="2267"/>
      <c r="IFF158" s="2267"/>
      <c r="IFG158" s="2267"/>
      <c r="IFH158" s="2267"/>
      <c r="IFI158" s="2267"/>
      <c r="IFJ158" s="2267"/>
      <c r="IFK158" s="2267"/>
      <c r="IFL158" s="2267"/>
      <c r="IFM158" s="2267"/>
      <c r="IFN158" s="2267"/>
      <c r="IFO158" s="2267"/>
      <c r="IFP158" s="2267"/>
      <c r="IFQ158" s="2267"/>
      <c r="IFR158" s="2267"/>
      <c r="IFS158" s="2267"/>
      <c r="IFT158" s="2267"/>
      <c r="IFU158" s="2267"/>
      <c r="IFV158" s="2267"/>
      <c r="IFW158" s="2267"/>
      <c r="IFX158" s="2267"/>
      <c r="IFY158" s="2267"/>
      <c r="IFZ158" s="2267"/>
      <c r="IGA158" s="2267"/>
      <c r="IGB158" s="2267"/>
      <c r="IGC158" s="2267"/>
      <c r="IGD158" s="2267"/>
      <c r="IGE158" s="2267"/>
      <c r="IGF158" s="2267"/>
      <c r="IGG158" s="2267"/>
      <c r="IGH158" s="2267"/>
      <c r="IGI158" s="2267"/>
      <c r="IGJ158" s="2267"/>
      <c r="IGK158" s="2267"/>
      <c r="IGL158" s="2267"/>
      <c r="IGM158" s="2267"/>
      <c r="IGN158" s="2267"/>
      <c r="IGO158" s="2267"/>
      <c r="IGP158" s="2267"/>
      <c r="IGQ158" s="2267"/>
      <c r="IGR158" s="2267"/>
      <c r="IGS158" s="2267"/>
      <c r="IGT158" s="2267"/>
      <c r="IGU158" s="2267"/>
      <c r="IGV158" s="2267"/>
      <c r="IGW158" s="2267"/>
      <c r="IGX158" s="2267"/>
      <c r="IGY158" s="2267"/>
      <c r="IGZ158" s="2267"/>
      <c r="IHA158" s="2267"/>
      <c r="IHB158" s="2267"/>
      <c r="IHC158" s="2267"/>
      <c r="IHD158" s="2267"/>
      <c r="IHE158" s="2267"/>
      <c r="IHF158" s="2267"/>
      <c r="IHG158" s="2267"/>
      <c r="IHH158" s="2267"/>
      <c r="IHI158" s="2267"/>
      <c r="IHJ158" s="2267"/>
      <c r="IHK158" s="2267"/>
      <c r="IHL158" s="2267"/>
      <c r="IHM158" s="2267"/>
      <c r="IHN158" s="2267"/>
      <c r="IHO158" s="2267"/>
      <c r="IHP158" s="2267"/>
      <c r="IHQ158" s="2267"/>
      <c r="IHR158" s="2267"/>
      <c r="IHS158" s="2267"/>
      <c r="IHT158" s="2267"/>
      <c r="IHU158" s="2267"/>
      <c r="IHV158" s="2267"/>
      <c r="IHW158" s="2267"/>
      <c r="IHX158" s="2267"/>
      <c r="IHY158" s="2267"/>
      <c r="IHZ158" s="2267"/>
      <c r="IIA158" s="2267"/>
      <c r="IIB158" s="2267"/>
      <c r="IIC158" s="2267"/>
      <c r="IID158" s="2267"/>
      <c r="IIE158" s="2267"/>
      <c r="IIF158" s="2267"/>
      <c r="IIG158" s="2267"/>
      <c r="IIH158" s="2267"/>
      <c r="III158" s="2267"/>
      <c r="IIJ158" s="2267"/>
      <c r="IIK158" s="2267"/>
      <c r="IIL158" s="2267"/>
      <c r="IIM158" s="2267"/>
      <c r="IIN158" s="2267"/>
      <c r="IIO158" s="2267"/>
      <c r="IIP158" s="2267"/>
      <c r="IIQ158" s="2267"/>
      <c r="IIR158" s="2267"/>
      <c r="IIS158" s="2267"/>
      <c r="IIT158" s="2267"/>
      <c r="IIU158" s="2267"/>
      <c r="IIV158" s="2267"/>
      <c r="IIW158" s="2267"/>
      <c r="IIX158" s="2267"/>
      <c r="IIY158" s="2267"/>
      <c r="IIZ158" s="2267"/>
      <c r="IJA158" s="2267"/>
      <c r="IJB158" s="2267"/>
      <c r="IJC158" s="2267"/>
      <c r="IJD158" s="2267"/>
      <c r="IJE158" s="2267"/>
      <c r="IJF158" s="2267"/>
      <c r="IJG158" s="2267"/>
      <c r="IJH158" s="2267"/>
      <c r="IJI158" s="2267"/>
      <c r="IJJ158" s="2267"/>
      <c r="IJK158" s="2267"/>
      <c r="IJL158" s="2267"/>
      <c r="IJM158" s="2267"/>
      <c r="IJN158" s="2267"/>
      <c r="IJO158" s="2267"/>
      <c r="IJP158" s="2267"/>
      <c r="IJQ158" s="2267"/>
      <c r="IJR158" s="2267"/>
      <c r="IJS158" s="2267"/>
      <c r="IJT158" s="2267"/>
      <c r="IJU158" s="2267"/>
      <c r="IJV158" s="2267"/>
      <c r="IJW158" s="2267"/>
      <c r="IJX158" s="2267"/>
      <c r="IJY158" s="2267"/>
      <c r="IJZ158" s="2267"/>
      <c r="IKA158" s="2267"/>
      <c r="IKB158" s="2267"/>
      <c r="IKC158" s="2267"/>
      <c r="IKD158" s="2267"/>
      <c r="IKE158" s="2267"/>
      <c r="IKF158" s="2267"/>
      <c r="IKG158" s="2267"/>
      <c r="IKH158" s="2267"/>
      <c r="IKI158" s="2267"/>
      <c r="IKJ158" s="2267"/>
      <c r="IKK158" s="2267"/>
      <c r="IKL158" s="2267"/>
      <c r="IKM158" s="2267"/>
      <c r="IKN158" s="2267"/>
      <c r="IKO158" s="2267"/>
      <c r="IKP158" s="2267"/>
      <c r="IKQ158" s="2267"/>
      <c r="IKR158" s="2267"/>
      <c r="IKS158" s="2267"/>
      <c r="IKT158" s="2267"/>
      <c r="IKU158" s="2267"/>
      <c r="IKV158" s="2267"/>
      <c r="IKW158" s="2267"/>
      <c r="IKX158" s="2267"/>
      <c r="IKY158" s="2267"/>
      <c r="IKZ158" s="2267"/>
      <c r="ILA158" s="2267"/>
      <c r="ILB158" s="2267"/>
      <c r="ILC158" s="2267"/>
      <c r="ILD158" s="2267"/>
      <c r="ILE158" s="2267"/>
      <c r="ILF158" s="2267"/>
      <c r="ILG158" s="2267"/>
      <c r="ILH158" s="2267"/>
      <c r="ILI158" s="2267"/>
      <c r="ILJ158" s="2267"/>
      <c r="ILK158" s="2267"/>
      <c r="ILL158" s="2267"/>
      <c r="ILM158" s="2267"/>
      <c r="ILN158" s="2267"/>
      <c r="ILO158" s="2267"/>
      <c r="ILP158" s="2267"/>
      <c r="ILQ158" s="2267"/>
      <c r="ILR158" s="2267"/>
      <c r="ILS158" s="2267"/>
      <c r="ILT158" s="2267"/>
      <c r="ILU158" s="2267"/>
      <c r="ILV158" s="2267"/>
      <c r="ILW158" s="2267"/>
      <c r="ILX158" s="2267"/>
      <c r="ILY158" s="2267"/>
      <c r="ILZ158" s="2267"/>
      <c r="IMA158" s="2267"/>
      <c r="IMB158" s="2267"/>
      <c r="IMC158" s="2267"/>
      <c r="IMD158" s="2267"/>
      <c r="IME158" s="2267"/>
      <c r="IMF158" s="2267"/>
      <c r="IMG158" s="2267"/>
      <c r="IMH158" s="2267"/>
      <c r="IMI158" s="2267"/>
      <c r="IMJ158" s="2267"/>
      <c r="IMK158" s="2267"/>
      <c r="IML158" s="2267"/>
      <c r="IMM158" s="2267"/>
      <c r="IMN158" s="2267"/>
      <c r="IMO158" s="2267"/>
      <c r="IMP158" s="2267"/>
      <c r="IMQ158" s="2267"/>
      <c r="IMR158" s="2267"/>
      <c r="IMS158" s="2267"/>
      <c r="IMT158" s="2267"/>
      <c r="IMU158" s="2267"/>
      <c r="IMV158" s="2267"/>
      <c r="IMW158" s="2267"/>
      <c r="IMX158" s="2267"/>
      <c r="IMY158" s="2267"/>
      <c r="IMZ158" s="2267"/>
      <c r="INA158" s="2267"/>
      <c r="INB158" s="2267"/>
      <c r="INC158" s="2267"/>
      <c r="IND158" s="2267"/>
      <c r="INE158" s="2267"/>
      <c r="INF158" s="2267"/>
      <c r="ING158" s="2267"/>
      <c r="INH158" s="2267"/>
      <c r="INI158" s="2267"/>
      <c r="INJ158" s="2267"/>
      <c r="INK158" s="2267"/>
      <c r="INL158" s="2267"/>
      <c r="INM158" s="2267"/>
      <c r="INN158" s="2267"/>
      <c r="INO158" s="2267"/>
      <c r="INP158" s="2267"/>
      <c r="INQ158" s="2267"/>
      <c r="INR158" s="2267"/>
      <c r="INS158" s="2267"/>
      <c r="INT158" s="2267"/>
      <c r="INU158" s="2267"/>
      <c r="INV158" s="2267"/>
      <c r="INW158" s="2267"/>
      <c r="INX158" s="2267"/>
      <c r="INY158" s="2267"/>
      <c r="INZ158" s="2267"/>
      <c r="IOA158" s="2267"/>
      <c r="IOB158" s="2267"/>
      <c r="IOC158" s="2267"/>
      <c r="IOD158" s="2267"/>
      <c r="IOE158" s="2267"/>
      <c r="IOF158" s="2267"/>
      <c r="IOG158" s="2267"/>
      <c r="IOH158" s="2267"/>
      <c r="IOI158" s="2267"/>
      <c r="IOJ158" s="2267"/>
      <c r="IOK158" s="2267"/>
      <c r="IOL158" s="2267"/>
      <c r="IOM158" s="2267"/>
      <c r="ION158" s="2267"/>
      <c r="IOO158" s="2267"/>
      <c r="IOP158" s="2267"/>
      <c r="IOQ158" s="2267"/>
      <c r="IOR158" s="2267"/>
      <c r="IOS158" s="2267"/>
      <c r="IOT158" s="2267"/>
      <c r="IOU158" s="2267"/>
      <c r="IOV158" s="2267"/>
      <c r="IOW158" s="2267"/>
      <c r="IOX158" s="2267"/>
      <c r="IOY158" s="2267"/>
      <c r="IOZ158" s="2267"/>
      <c r="IPA158" s="2267"/>
      <c r="IPB158" s="2267"/>
      <c r="IPC158" s="2267"/>
      <c r="IPD158" s="2267"/>
      <c r="IPE158" s="2267"/>
      <c r="IPF158" s="2267"/>
      <c r="IPG158" s="2267"/>
      <c r="IPH158" s="2267"/>
      <c r="IPI158" s="2267"/>
      <c r="IPJ158" s="2267"/>
      <c r="IPK158" s="2267"/>
      <c r="IPL158" s="2267"/>
      <c r="IPM158" s="2267"/>
      <c r="IPN158" s="2267"/>
      <c r="IPO158" s="2267"/>
      <c r="IPP158" s="2267"/>
      <c r="IPQ158" s="2267"/>
      <c r="IPR158" s="2267"/>
      <c r="IPS158" s="2267"/>
      <c r="IPT158" s="2267"/>
      <c r="IPU158" s="2267"/>
      <c r="IPV158" s="2267"/>
      <c r="IPW158" s="2267"/>
      <c r="IPX158" s="2267"/>
      <c r="IPY158" s="2267"/>
      <c r="IPZ158" s="2267"/>
      <c r="IQA158" s="2267"/>
      <c r="IQB158" s="2267"/>
      <c r="IQC158" s="2267"/>
      <c r="IQD158" s="2267"/>
      <c r="IQE158" s="2267"/>
      <c r="IQF158" s="2267"/>
      <c r="IQG158" s="2267"/>
      <c r="IQH158" s="2267"/>
      <c r="IQI158" s="2267"/>
      <c r="IQJ158" s="2267"/>
      <c r="IQK158" s="2267"/>
      <c r="IQL158" s="2267"/>
      <c r="IQM158" s="2267"/>
      <c r="IQN158" s="2267"/>
      <c r="IQO158" s="2267"/>
      <c r="IQP158" s="2267"/>
      <c r="IQQ158" s="2267"/>
      <c r="IQR158" s="2267"/>
      <c r="IQS158" s="2267"/>
      <c r="IQT158" s="2267"/>
      <c r="IQU158" s="2267"/>
      <c r="IQV158" s="2267"/>
      <c r="IQW158" s="2267"/>
      <c r="IQX158" s="2267"/>
      <c r="IQY158" s="2267"/>
      <c r="IQZ158" s="2267"/>
      <c r="IRA158" s="2267"/>
      <c r="IRB158" s="2267"/>
      <c r="IRC158" s="2267"/>
      <c r="IRD158" s="2267"/>
      <c r="IRE158" s="2267"/>
      <c r="IRF158" s="2267"/>
      <c r="IRG158" s="2267"/>
      <c r="IRH158" s="2267"/>
      <c r="IRI158" s="2267"/>
      <c r="IRJ158" s="2267"/>
      <c r="IRK158" s="2267"/>
      <c r="IRL158" s="2267"/>
      <c r="IRM158" s="2267"/>
      <c r="IRN158" s="2267"/>
      <c r="IRO158" s="2267"/>
      <c r="IRP158" s="2267"/>
      <c r="IRQ158" s="2267"/>
      <c r="IRR158" s="2267"/>
      <c r="IRS158" s="2267"/>
      <c r="IRT158" s="2267"/>
      <c r="IRU158" s="2267"/>
      <c r="IRV158" s="2267"/>
      <c r="IRW158" s="2267"/>
      <c r="IRX158" s="2267"/>
      <c r="IRY158" s="2267"/>
      <c r="IRZ158" s="2267"/>
      <c r="ISA158" s="2267"/>
      <c r="ISB158" s="2267"/>
      <c r="ISC158" s="2267"/>
      <c r="ISD158" s="2267"/>
      <c r="ISE158" s="2267"/>
      <c r="ISF158" s="2267"/>
      <c r="ISG158" s="2267"/>
      <c r="ISH158" s="2267"/>
      <c r="ISI158" s="2267"/>
      <c r="ISJ158" s="2267"/>
      <c r="ISK158" s="2267"/>
      <c r="ISL158" s="2267"/>
      <c r="ISM158" s="2267"/>
      <c r="ISN158" s="2267"/>
      <c r="ISO158" s="2267"/>
      <c r="ISP158" s="2267"/>
      <c r="ISQ158" s="2267"/>
      <c r="ISR158" s="2267"/>
      <c r="ISS158" s="2267"/>
      <c r="IST158" s="2267"/>
      <c r="ISU158" s="2267"/>
      <c r="ISV158" s="2267"/>
      <c r="ISW158" s="2267"/>
      <c r="ISX158" s="2267"/>
      <c r="ISY158" s="2267"/>
      <c r="ISZ158" s="2267"/>
      <c r="ITA158" s="2267"/>
      <c r="ITB158" s="2267"/>
      <c r="ITC158" s="2267"/>
      <c r="ITD158" s="2267"/>
      <c r="ITE158" s="2267"/>
      <c r="ITF158" s="2267"/>
      <c r="ITG158" s="2267"/>
      <c r="ITH158" s="2267"/>
      <c r="ITI158" s="2267"/>
      <c r="ITJ158" s="2267"/>
      <c r="ITK158" s="2267"/>
      <c r="ITL158" s="2267"/>
      <c r="ITM158" s="2267"/>
      <c r="ITN158" s="2267"/>
      <c r="ITO158" s="2267"/>
      <c r="ITP158" s="2267"/>
      <c r="ITQ158" s="2267"/>
      <c r="ITR158" s="2267"/>
      <c r="ITS158" s="2267"/>
      <c r="ITT158" s="2267"/>
      <c r="ITU158" s="2267"/>
      <c r="ITV158" s="2267"/>
      <c r="ITW158" s="2267"/>
      <c r="ITX158" s="2267"/>
      <c r="ITY158" s="2267"/>
      <c r="ITZ158" s="2267"/>
      <c r="IUA158" s="2267"/>
      <c r="IUB158" s="2267"/>
      <c r="IUC158" s="2267"/>
      <c r="IUD158" s="2267"/>
      <c r="IUE158" s="2267"/>
      <c r="IUF158" s="2267"/>
      <c r="IUG158" s="2267"/>
      <c r="IUH158" s="2267"/>
      <c r="IUI158" s="2267"/>
      <c r="IUJ158" s="2267"/>
      <c r="IUK158" s="2267"/>
      <c r="IUL158" s="2267"/>
      <c r="IUM158" s="2267"/>
      <c r="IUN158" s="2267"/>
      <c r="IUO158" s="2267"/>
      <c r="IUP158" s="2267"/>
      <c r="IUQ158" s="2267"/>
      <c r="IUR158" s="2267"/>
      <c r="IUS158" s="2267"/>
      <c r="IUT158" s="2267"/>
      <c r="IUU158" s="2267"/>
      <c r="IUV158" s="2267"/>
      <c r="IUW158" s="2267"/>
      <c r="IUX158" s="2267"/>
      <c r="IUY158" s="2267"/>
      <c r="IUZ158" s="2267"/>
      <c r="IVA158" s="2267"/>
      <c r="IVB158" s="2267"/>
      <c r="IVC158" s="2267"/>
      <c r="IVD158" s="2267"/>
      <c r="IVE158" s="2267"/>
      <c r="IVF158" s="2267"/>
      <c r="IVG158" s="2267"/>
      <c r="IVH158" s="2267"/>
      <c r="IVI158" s="2267"/>
      <c r="IVJ158" s="2267"/>
      <c r="IVK158" s="2267"/>
      <c r="IVL158" s="2267"/>
      <c r="IVM158" s="2267"/>
      <c r="IVN158" s="2267"/>
      <c r="IVO158" s="2267"/>
      <c r="IVP158" s="2267"/>
      <c r="IVQ158" s="2267"/>
      <c r="IVR158" s="2267"/>
      <c r="IVS158" s="2267"/>
      <c r="IVT158" s="2267"/>
      <c r="IVU158" s="2267"/>
      <c r="IVV158" s="2267"/>
      <c r="IVW158" s="2267"/>
      <c r="IVX158" s="2267"/>
      <c r="IVY158" s="2267"/>
      <c r="IVZ158" s="2267"/>
      <c r="IWA158" s="2267"/>
      <c r="IWB158" s="2267"/>
      <c r="IWC158" s="2267"/>
      <c r="IWD158" s="2267"/>
      <c r="IWE158" s="2267"/>
      <c r="IWF158" s="2267"/>
      <c r="IWG158" s="2267"/>
      <c r="IWH158" s="2267"/>
      <c r="IWI158" s="2267"/>
      <c r="IWJ158" s="2267"/>
      <c r="IWK158" s="2267"/>
      <c r="IWL158" s="2267"/>
      <c r="IWM158" s="2267"/>
      <c r="IWN158" s="2267"/>
      <c r="IWO158" s="2267"/>
      <c r="IWP158" s="2267"/>
      <c r="IWQ158" s="2267"/>
      <c r="IWR158" s="2267"/>
      <c r="IWS158" s="2267"/>
      <c r="IWT158" s="2267"/>
      <c r="IWU158" s="2267"/>
      <c r="IWV158" s="2267"/>
      <c r="IWW158" s="2267"/>
      <c r="IWX158" s="2267"/>
      <c r="IWY158" s="2267"/>
      <c r="IWZ158" s="2267"/>
      <c r="IXA158" s="2267"/>
      <c r="IXB158" s="2267"/>
      <c r="IXC158" s="2267"/>
      <c r="IXD158" s="2267"/>
      <c r="IXE158" s="2267"/>
      <c r="IXF158" s="2267"/>
      <c r="IXG158" s="2267"/>
      <c r="IXH158" s="2267"/>
      <c r="IXI158" s="2267"/>
      <c r="IXJ158" s="2267"/>
      <c r="IXK158" s="2267"/>
      <c r="IXL158" s="2267"/>
      <c r="IXM158" s="2267"/>
      <c r="IXN158" s="2267"/>
      <c r="IXO158" s="2267"/>
      <c r="IXP158" s="2267"/>
      <c r="IXQ158" s="2267"/>
      <c r="IXR158" s="2267"/>
      <c r="IXS158" s="2267"/>
      <c r="IXT158" s="2267"/>
      <c r="IXU158" s="2267"/>
      <c r="IXV158" s="2267"/>
      <c r="IXW158" s="2267"/>
      <c r="IXX158" s="2267"/>
      <c r="IXY158" s="2267"/>
      <c r="IXZ158" s="2267"/>
      <c r="IYA158" s="2267"/>
      <c r="IYB158" s="2267"/>
      <c r="IYC158" s="2267"/>
      <c r="IYD158" s="2267"/>
      <c r="IYE158" s="2267"/>
      <c r="IYF158" s="2267"/>
      <c r="IYG158" s="2267"/>
      <c r="IYH158" s="2267"/>
      <c r="IYI158" s="2267"/>
      <c r="IYJ158" s="2267"/>
      <c r="IYK158" s="2267"/>
      <c r="IYL158" s="2267"/>
      <c r="IYM158" s="2267"/>
      <c r="IYN158" s="2267"/>
      <c r="IYO158" s="2267"/>
      <c r="IYP158" s="2267"/>
      <c r="IYQ158" s="2267"/>
      <c r="IYR158" s="2267"/>
      <c r="IYS158" s="2267"/>
      <c r="IYT158" s="2267"/>
      <c r="IYU158" s="2267"/>
      <c r="IYV158" s="2267"/>
      <c r="IYW158" s="2267"/>
      <c r="IYX158" s="2267"/>
      <c r="IYY158" s="2267"/>
      <c r="IYZ158" s="2267"/>
      <c r="IZA158" s="2267"/>
      <c r="IZB158" s="2267"/>
      <c r="IZC158" s="2267"/>
      <c r="IZD158" s="2267"/>
      <c r="IZE158" s="2267"/>
      <c r="IZF158" s="2267"/>
      <c r="IZG158" s="2267"/>
      <c r="IZH158" s="2267"/>
      <c r="IZI158" s="2267"/>
      <c r="IZJ158" s="2267"/>
      <c r="IZK158" s="2267"/>
      <c r="IZL158" s="2267"/>
      <c r="IZM158" s="2267"/>
      <c r="IZN158" s="2267"/>
      <c r="IZO158" s="2267"/>
      <c r="IZP158" s="2267"/>
      <c r="IZQ158" s="2267"/>
      <c r="IZR158" s="2267"/>
      <c r="IZS158" s="2267"/>
      <c r="IZT158" s="2267"/>
      <c r="IZU158" s="2267"/>
      <c r="IZV158" s="2267"/>
      <c r="IZW158" s="2267"/>
      <c r="IZX158" s="2267"/>
      <c r="IZY158" s="2267"/>
      <c r="IZZ158" s="2267"/>
      <c r="JAA158" s="2267"/>
      <c r="JAB158" s="2267"/>
      <c r="JAC158" s="2267"/>
      <c r="JAD158" s="2267"/>
      <c r="JAE158" s="2267"/>
      <c r="JAF158" s="2267"/>
      <c r="JAG158" s="2267"/>
      <c r="JAH158" s="2267"/>
      <c r="JAI158" s="2267"/>
      <c r="JAJ158" s="2267"/>
      <c r="JAK158" s="2267"/>
      <c r="JAL158" s="2267"/>
      <c r="JAM158" s="2267"/>
      <c r="JAN158" s="2267"/>
      <c r="JAO158" s="2267"/>
      <c r="JAP158" s="2267"/>
      <c r="JAQ158" s="2267"/>
      <c r="JAR158" s="2267"/>
      <c r="JAS158" s="2267"/>
      <c r="JAT158" s="2267"/>
      <c r="JAU158" s="2267"/>
      <c r="JAV158" s="2267"/>
      <c r="JAW158" s="2267"/>
      <c r="JAX158" s="2267"/>
      <c r="JAY158" s="2267"/>
      <c r="JAZ158" s="2267"/>
      <c r="JBA158" s="2267"/>
      <c r="JBB158" s="2267"/>
      <c r="JBC158" s="2267"/>
      <c r="JBD158" s="2267"/>
      <c r="JBE158" s="2267"/>
      <c r="JBF158" s="2267"/>
      <c r="JBG158" s="2267"/>
      <c r="JBH158" s="2267"/>
      <c r="JBI158" s="2267"/>
      <c r="JBJ158" s="2267"/>
      <c r="JBK158" s="2267"/>
      <c r="JBL158" s="2267"/>
      <c r="JBM158" s="2267"/>
      <c r="JBN158" s="2267"/>
      <c r="JBO158" s="2267"/>
      <c r="JBP158" s="2267"/>
      <c r="JBQ158" s="2267"/>
      <c r="JBR158" s="2267"/>
      <c r="JBS158" s="2267"/>
      <c r="JBT158" s="2267"/>
      <c r="JBU158" s="2267"/>
      <c r="JBV158" s="2267"/>
      <c r="JBW158" s="2267"/>
      <c r="JBX158" s="2267"/>
      <c r="JBY158" s="2267"/>
      <c r="JBZ158" s="2267"/>
      <c r="JCA158" s="2267"/>
      <c r="JCB158" s="2267"/>
      <c r="JCC158" s="2267"/>
      <c r="JCD158" s="2267"/>
      <c r="JCE158" s="2267"/>
      <c r="JCF158" s="2267"/>
      <c r="JCG158" s="2267"/>
      <c r="JCH158" s="2267"/>
      <c r="JCI158" s="2267"/>
      <c r="JCJ158" s="2267"/>
      <c r="JCK158" s="2267"/>
      <c r="JCL158" s="2267"/>
      <c r="JCM158" s="2267"/>
      <c r="JCN158" s="2267"/>
      <c r="JCO158" s="2267"/>
      <c r="JCP158" s="2267"/>
      <c r="JCQ158" s="2267"/>
      <c r="JCR158" s="2267"/>
      <c r="JCS158" s="2267"/>
      <c r="JCT158" s="2267"/>
      <c r="JCU158" s="2267"/>
      <c r="JCV158" s="2267"/>
      <c r="JCW158" s="2267"/>
      <c r="JCX158" s="2267"/>
      <c r="JCY158" s="2267"/>
      <c r="JCZ158" s="2267"/>
      <c r="JDA158" s="2267"/>
      <c r="JDB158" s="2267"/>
      <c r="JDC158" s="2267"/>
      <c r="JDD158" s="2267"/>
      <c r="JDE158" s="2267"/>
      <c r="JDF158" s="2267"/>
      <c r="JDG158" s="2267"/>
      <c r="JDH158" s="2267"/>
      <c r="JDI158" s="2267"/>
      <c r="JDJ158" s="2267"/>
      <c r="JDK158" s="2267"/>
      <c r="JDL158" s="2267"/>
      <c r="JDM158" s="2267"/>
      <c r="JDN158" s="2267"/>
      <c r="JDO158" s="2267"/>
      <c r="JDP158" s="2267"/>
      <c r="JDQ158" s="2267"/>
      <c r="JDR158" s="2267"/>
      <c r="JDS158" s="2267"/>
      <c r="JDT158" s="2267"/>
      <c r="JDU158" s="2267"/>
      <c r="JDV158" s="2267"/>
      <c r="JDW158" s="2267"/>
      <c r="JDX158" s="2267"/>
      <c r="JDY158" s="2267"/>
      <c r="JDZ158" s="2267"/>
      <c r="JEA158" s="2267"/>
      <c r="JEB158" s="2267"/>
      <c r="JEC158" s="2267"/>
      <c r="JED158" s="2267"/>
      <c r="JEE158" s="2267"/>
      <c r="JEF158" s="2267"/>
      <c r="JEG158" s="2267"/>
      <c r="JEH158" s="2267"/>
      <c r="JEI158" s="2267"/>
      <c r="JEJ158" s="2267"/>
      <c r="JEK158" s="2267"/>
      <c r="JEL158" s="2267"/>
      <c r="JEM158" s="2267"/>
      <c r="JEN158" s="2267"/>
      <c r="JEO158" s="2267"/>
      <c r="JEP158" s="2267"/>
      <c r="JEQ158" s="2267"/>
      <c r="JER158" s="2267"/>
      <c r="JES158" s="2267"/>
      <c r="JET158" s="2267"/>
      <c r="JEU158" s="2267"/>
      <c r="JEV158" s="2267"/>
      <c r="JEW158" s="2267"/>
      <c r="JEX158" s="2267"/>
      <c r="JEY158" s="2267"/>
      <c r="JEZ158" s="2267"/>
      <c r="JFA158" s="2267"/>
      <c r="JFB158" s="2267"/>
      <c r="JFC158" s="2267"/>
      <c r="JFD158" s="2267"/>
      <c r="JFE158" s="2267"/>
      <c r="JFF158" s="2267"/>
      <c r="JFG158" s="2267"/>
      <c r="JFH158" s="2267"/>
      <c r="JFI158" s="2267"/>
      <c r="JFJ158" s="2267"/>
      <c r="JFK158" s="2267"/>
      <c r="JFL158" s="2267"/>
      <c r="JFM158" s="2267"/>
      <c r="JFN158" s="2267"/>
      <c r="JFO158" s="2267"/>
      <c r="JFP158" s="2267"/>
      <c r="JFQ158" s="2267"/>
      <c r="JFR158" s="2267"/>
      <c r="JFS158" s="2267"/>
      <c r="JFT158" s="2267"/>
      <c r="JFU158" s="2267"/>
      <c r="JFV158" s="2267"/>
      <c r="JFW158" s="2267"/>
      <c r="JFX158" s="2267"/>
      <c r="JFY158" s="2267"/>
      <c r="JFZ158" s="2267"/>
      <c r="JGA158" s="2267"/>
      <c r="JGB158" s="2267"/>
      <c r="JGC158" s="2267"/>
      <c r="JGD158" s="2267"/>
      <c r="JGE158" s="2267"/>
      <c r="JGF158" s="2267"/>
      <c r="JGG158" s="2267"/>
      <c r="JGH158" s="2267"/>
      <c r="JGI158" s="2267"/>
      <c r="JGJ158" s="2267"/>
      <c r="JGK158" s="2267"/>
      <c r="JGL158" s="2267"/>
      <c r="JGM158" s="2267"/>
      <c r="JGN158" s="2267"/>
      <c r="JGO158" s="2267"/>
      <c r="JGP158" s="2267"/>
      <c r="JGQ158" s="2267"/>
      <c r="JGR158" s="2267"/>
      <c r="JGS158" s="2267"/>
      <c r="JGT158" s="2267"/>
      <c r="JGU158" s="2267"/>
      <c r="JGV158" s="2267"/>
      <c r="JGW158" s="2267"/>
      <c r="JGX158" s="2267"/>
      <c r="JGY158" s="2267"/>
      <c r="JGZ158" s="2267"/>
      <c r="JHA158" s="2267"/>
      <c r="JHB158" s="2267"/>
      <c r="JHC158" s="2267"/>
      <c r="JHD158" s="2267"/>
      <c r="JHE158" s="2267"/>
      <c r="JHF158" s="2267"/>
      <c r="JHG158" s="2267"/>
      <c r="JHH158" s="2267"/>
      <c r="JHI158" s="2267"/>
      <c r="JHJ158" s="2267"/>
      <c r="JHK158" s="2267"/>
      <c r="JHL158" s="2267"/>
      <c r="JHM158" s="2267"/>
      <c r="JHN158" s="2267"/>
      <c r="JHO158" s="2267"/>
      <c r="JHP158" s="2267"/>
      <c r="JHQ158" s="2267"/>
      <c r="JHR158" s="2267"/>
      <c r="JHS158" s="2267"/>
      <c r="JHT158" s="2267"/>
      <c r="JHU158" s="2267"/>
      <c r="JHV158" s="2267"/>
      <c r="JHW158" s="2267"/>
      <c r="JHX158" s="2267"/>
      <c r="JHY158" s="2267"/>
      <c r="JHZ158" s="2267"/>
      <c r="JIA158" s="2267"/>
      <c r="JIB158" s="2267"/>
      <c r="JIC158" s="2267"/>
      <c r="JID158" s="2267"/>
      <c r="JIE158" s="2267"/>
      <c r="JIF158" s="2267"/>
      <c r="JIG158" s="2267"/>
      <c r="JIH158" s="2267"/>
      <c r="JII158" s="2267"/>
      <c r="JIJ158" s="2267"/>
      <c r="JIK158" s="2267"/>
      <c r="JIL158" s="2267"/>
      <c r="JIM158" s="2267"/>
      <c r="JIN158" s="2267"/>
      <c r="JIO158" s="2267"/>
      <c r="JIP158" s="2267"/>
      <c r="JIQ158" s="2267"/>
      <c r="JIR158" s="2267"/>
      <c r="JIS158" s="2267"/>
      <c r="JIT158" s="2267"/>
      <c r="JIU158" s="2267"/>
      <c r="JIV158" s="2267"/>
      <c r="JIW158" s="2267"/>
      <c r="JIX158" s="2267"/>
      <c r="JIY158" s="2267"/>
      <c r="JIZ158" s="2267"/>
      <c r="JJA158" s="2267"/>
      <c r="JJB158" s="2267"/>
      <c r="JJC158" s="2267"/>
      <c r="JJD158" s="2267"/>
      <c r="JJE158" s="2267"/>
      <c r="JJF158" s="2267"/>
      <c r="JJG158" s="2267"/>
      <c r="JJH158" s="2267"/>
      <c r="JJI158" s="2267"/>
      <c r="JJJ158" s="2267"/>
      <c r="JJK158" s="2267"/>
      <c r="JJL158" s="2267"/>
      <c r="JJM158" s="2267"/>
      <c r="JJN158" s="2267"/>
      <c r="JJO158" s="2267"/>
      <c r="JJP158" s="2267"/>
      <c r="JJQ158" s="2267"/>
      <c r="JJR158" s="2267"/>
      <c r="JJS158" s="2267"/>
      <c r="JJT158" s="2267"/>
      <c r="JJU158" s="2267"/>
      <c r="JJV158" s="2267"/>
      <c r="JJW158" s="2267"/>
      <c r="JJX158" s="2267"/>
      <c r="JJY158" s="2267"/>
      <c r="JJZ158" s="2267"/>
      <c r="JKA158" s="2267"/>
      <c r="JKB158" s="2267"/>
      <c r="JKC158" s="2267"/>
      <c r="JKD158" s="2267"/>
      <c r="JKE158" s="2267"/>
      <c r="JKF158" s="2267"/>
      <c r="JKG158" s="2267"/>
      <c r="JKH158" s="2267"/>
      <c r="JKI158" s="2267"/>
      <c r="JKJ158" s="2267"/>
      <c r="JKK158" s="2267"/>
      <c r="JKL158" s="2267"/>
      <c r="JKM158" s="2267"/>
      <c r="JKN158" s="2267"/>
      <c r="JKO158" s="2267"/>
      <c r="JKP158" s="2267"/>
      <c r="JKQ158" s="2267"/>
      <c r="JKR158" s="2267"/>
      <c r="JKS158" s="2267"/>
      <c r="JKT158" s="2267"/>
      <c r="JKU158" s="2267"/>
      <c r="JKV158" s="2267"/>
      <c r="JKW158" s="2267"/>
      <c r="JKX158" s="2267"/>
      <c r="JKY158" s="2267"/>
      <c r="JKZ158" s="2267"/>
      <c r="JLA158" s="2267"/>
      <c r="JLB158" s="2267"/>
      <c r="JLC158" s="2267"/>
      <c r="JLD158" s="2267"/>
      <c r="JLE158" s="2267"/>
      <c r="JLF158" s="2267"/>
      <c r="JLG158" s="2267"/>
      <c r="JLH158" s="2267"/>
      <c r="JLI158" s="2267"/>
      <c r="JLJ158" s="2267"/>
      <c r="JLK158" s="2267"/>
      <c r="JLL158" s="2267"/>
      <c r="JLM158" s="2267"/>
      <c r="JLN158" s="2267"/>
      <c r="JLO158" s="2267"/>
      <c r="JLP158" s="2267"/>
      <c r="JLQ158" s="2267"/>
      <c r="JLR158" s="2267"/>
      <c r="JLS158" s="2267"/>
      <c r="JLT158" s="2267"/>
      <c r="JLU158" s="2267"/>
      <c r="JLV158" s="2267"/>
      <c r="JLW158" s="2267"/>
      <c r="JLX158" s="2267"/>
      <c r="JLY158" s="2267"/>
      <c r="JLZ158" s="2267"/>
      <c r="JMA158" s="2267"/>
      <c r="JMB158" s="2267"/>
      <c r="JMC158" s="2267"/>
      <c r="JMD158" s="2267"/>
      <c r="JME158" s="2267"/>
      <c r="JMF158" s="2267"/>
      <c r="JMG158" s="2267"/>
      <c r="JMH158" s="2267"/>
      <c r="JMI158" s="2267"/>
      <c r="JMJ158" s="2267"/>
      <c r="JMK158" s="2267"/>
      <c r="JML158" s="2267"/>
      <c r="JMM158" s="2267"/>
      <c r="JMN158" s="2267"/>
      <c r="JMO158" s="2267"/>
      <c r="JMP158" s="2267"/>
      <c r="JMQ158" s="2267"/>
      <c r="JMR158" s="2267"/>
      <c r="JMS158" s="2267"/>
      <c r="JMT158" s="2267"/>
      <c r="JMU158" s="2267"/>
      <c r="JMV158" s="2267"/>
      <c r="JMW158" s="2267"/>
      <c r="JMX158" s="2267"/>
      <c r="JMY158" s="2267"/>
      <c r="JMZ158" s="2267"/>
      <c r="JNA158" s="2267"/>
      <c r="JNB158" s="2267"/>
      <c r="JNC158" s="2267"/>
      <c r="JND158" s="2267"/>
      <c r="JNE158" s="2267"/>
      <c r="JNF158" s="2267"/>
      <c r="JNG158" s="2267"/>
      <c r="JNH158" s="2267"/>
      <c r="JNI158" s="2267"/>
      <c r="JNJ158" s="2267"/>
      <c r="JNK158" s="2267"/>
      <c r="JNL158" s="2267"/>
      <c r="JNM158" s="2267"/>
      <c r="JNN158" s="2267"/>
      <c r="JNO158" s="2267"/>
      <c r="JNP158" s="2267"/>
      <c r="JNQ158" s="2267"/>
      <c r="JNR158" s="2267"/>
      <c r="JNS158" s="2267"/>
      <c r="JNT158" s="2267"/>
      <c r="JNU158" s="2267"/>
      <c r="JNV158" s="2267"/>
      <c r="JNW158" s="2267"/>
      <c r="JNX158" s="2267"/>
      <c r="JNY158" s="2267"/>
      <c r="JNZ158" s="2267"/>
      <c r="JOA158" s="2267"/>
      <c r="JOB158" s="2267"/>
      <c r="JOC158" s="2267"/>
      <c r="JOD158" s="2267"/>
      <c r="JOE158" s="2267"/>
      <c r="JOF158" s="2267"/>
      <c r="JOG158" s="2267"/>
      <c r="JOH158" s="2267"/>
      <c r="JOI158" s="2267"/>
      <c r="JOJ158" s="2267"/>
      <c r="JOK158" s="2267"/>
      <c r="JOL158" s="2267"/>
      <c r="JOM158" s="2267"/>
      <c r="JON158" s="2267"/>
      <c r="JOO158" s="2267"/>
      <c r="JOP158" s="2267"/>
      <c r="JOQ158" s="2267"/>
      <c r="JOR158" s="2267"/>
      <c r="JOS158" s="2267"/>
      <c r="JOT158" s="2267"/>
      <c r="JOU158" s="2267"/>
      <c r="JOV158" s="2267"/>
      <c r="JOW158" s="2267"/>
      <c r="JOX158" s="2267"/>
      <c r="JOY158" s="2267"/>
      <c r="JOZ158" s="2267"/>
      <c r="JPA158" s="2267"/>
      <c r="JPB158" s="2267"/>
      <c r="JPC158" s="2267"/>
      <c r="JPD158" s="2267"/>
      <c r="JPE158" s="2267"/>
      <c r="JPF158" s="2267"/>
      <c r="JPG158" s="2267"/>
      <c r="JPH158" s="2267"/>
      <c r="JPI158" s="2267"/>
      <c r="JPJ158" s="2267"/>
      <c r="JPK158" s="2267"/>
      <c r="JPL158" s="2267"/>
      <c r="JPM158" s="2267"/>
      <c r="JPN158" s="2267"/>
      <c r="JPO158" s="2267"/>
      <c r="JPP158" s="2267"/>
      <c r="JPQ158" s="2267"/>
      <c r="JPR158" s="2267"/>
      <c r="JPS158" s="2267"/>
      <c r="JPT158" s="2267"/>
      <c r="JPU158" s="2267"/>
      <c r="JPV158" s="2267"/>
      <c r="JPW158" s="2267"/>
      <c r="JPX158" s="2267"/>
      <c r="JPY158" s="2267"/>
      <c r="JPZ158" s="2267"/>
      <c r="JQA158" s="2267"/>
      <c r="JQB158" s="2267"/>
      <c r="JQC158" s="2267"/>
      <c r="JQD158" s="2267"/>
      <c r="JQE158" s="2267"/>
      <c r="JQF158" s="2267"/>
      <c r="JQG158" s="2267"/>
      <c r="JQH158" s="2267"/>
      <c r="JQI158" s="2267"/>
      <c r="JQJ158" s="2267"/>
      <c r="JQK158" s="2267"/>
      <c r="JQL158" s="2267"/>
      <c r="JQM158" s="2267"/>
      <c r="JQN158" s="2267"/>
      <c r="JQO158" s="2267"/>
      <c r="JQP158" s="2267"/>
      <c r="JQQ158" s="2267"/>
      <c r="JQR158" s="2267"/>
      <c r="JQS158" s="2267"/>
      <c r="JQT158" s="2267"/>
      <c r="JQU158" s="2267"/>
      <c r="JQV158" s="2267"/>
      <c r="JQW158" s="2267"/>
      <c r="JQX158" s="2267"/>
      <c r="JQY158" s="2267"/>
      <c r="JQZ158" s="2267"/>
      <c r="JRA158" s="2267"/>
      <c r="JRB158" s="2267"/>
      <c r="JRC158" s="2267"/>
      <c r="JRD158" s="2267"/>
      <c r="JRE158" s="2267"/>
      <c r="JRF158" s="2267"/>
      <c r="JRG158" s="2267"/>
      <c r="JRH158" s="2267"/>
      <c r="JRI158" s="2267"/>
      <c r="JRJ158" s="2267"/>
      <c r="JRK158" s="2267"/>
      <c r="JRL158" s="2267"/>
      <c r="JRM158" s="2267"/>
      <c r="JRN158" s="2267"/>
      <c r="JRO158" s="2267"/>
      <c r="JRP158" s="2267"/>
      <c r="JRQ158" s="2267"/>
      <c r="JRR158" s="2267"/>
      <c r="JRS158" s="2267"/>
      <c r="JRT158" s="2267"/>
      <c r="JRU158" s="2267"/>
      <c r="JRV158" s="2267"/>
      <c r="JRW158" s="2267"/>
      <c r="JRX158" s="2267"/>
      <c r="JRY158" s="2267"/>
      <c r="JRZ158" s="2267"/>
      <c r="JSA158" s="2267"/>
      <c r="JSB158" s="2267"/>
      <c r="JSC158" s="2267"/>
      <c r="JSD158" s="2267"/>
      <c r="JSE158" s="2267"/>
      <c r="JSF158" s="2267"/>
      <c r="JSG158" s="2267"/>
      <c r="JSH158" s="2267"/>
      <c r="JSI158" s="2267"/>
      <c r="JSJ158" s="2267"/>
      <c r="JSK158" s="2267"/>
      <c r="JSL158" s="2267"/>
      <c r="JSM158" s="2267"/>
      <c r="JSN158" s="2267"/>
      <c r="JSO158" s="2267"/>
      <c r="JSP158" s="2267"/>
      <c r="JSQ158" s="2267"/>
      <c r="JSR158" s="2267"/>
      <c r="JSS158" s="2267"/>
      <c r="JST158" s="2267"/>
      <c r="JSU158" s="2267"/>
      <c r="JSV158" s="2267"/>
      <c r="JSW158" s="2267"/>
      <c r="JSX158" s="2267"/>
      <c r="JSY158" s="2267"/>
      <c r="JSZ158" s="2267"/>
      <c r="JTA158" s="2267"/>
      <c r="JTB158" s="2267"/>
      <c r="JTC158" s="2267"/>
      <c r="JTD158" s="2267"/>
      <c r="JTE158" s="2267"/>
      <c r="JTF158" s="2267"/>
      <c r="JTG158" s="2267"/>
      <c r="JTH158" s="2267"/>
      <c r="JTI158" s="2267"/>
      <c r="JTJ158" s="2267"/>
      <c r="JTK158" s="2267"/>
      <c r="JTL158" s="2267"/>
      <c r="JTM158" s="2267"/>
      <c r="JTN158" s="2267"/>
      <c r="JTO158" s="2267"/>
      <c r="JTP158" s="2267"/>
      <c r="JTQ158" s="2267"/>
      <c r="JTR158" s="2267"/>
      <c r="JTS158" s="2267"/>
      <c r="JTT158" s="2267"/>
      <c r="JTU158" s="2267"/>
      <c r="JTV158" s="2267"/>
      <c r="JTW158" s="2267"/>
      <c r="JTX158" s="2267"/>
      <c r="JTY158" s="2267"/>
      <c r="JTZ158" s="2267"/>
      <c r="JUA158" s="2267"/>
      <c r="JUB158" s="2267"/>
      <c r="JUC158" s="2267"/>
      <c r="JUD158" s="2267"/>
      <c r="JUE158" s="2267"/>
      <c r="JUF158" s="2267"/>
      <c r="JUG158" s="2267"/>
      <c r="JUH158" s="2267"/>
      <c r="JUI158" s="2267"/>
      <c r="JUJ158" s="2267"/>
      <c r="JUK158" s="2267"/>
      <c r="JUL158" s="2267"/>
      <c r="JUM158" s="2267"/>
      <c r="JUN158" s="2267"/>
      <c r="JUO158" s="2267"/>
      <c r="JUP158" s="2267"/>
      <c r="JUQ158" s="2267"/>
      <c r="JUR158" s="2267"/>
      <c r="JUS158" s="2267"/>
      <c r="JUT158" s="2267"/>
      <c r="JUU158" s="2267"/>
      <c r="JUV158" s="2267"/>
      <c r="JUW158" s="2267"/>
      <c r="JUX158" s="2267"/>
      <c r="JUY158" s="2267"/>
      <c r="JUZ158" s="2267"/>
      <c r="JVA158" s="2267"/>
      <c r="JVB158" s="2267"/>
      <c r="JVC158" s="2267"/>
      <c r="JVD158" s="2267"/>
      <c r="JVE158" s="2267"/>
      <c r="JVF158" s="2267"/>
      <c r="JVG158" s="2267"/>
      <c r="JVH158" s="2267"/>
      <c r="JVI158" s="2267"/>
      <c r="JVJ158" s="2267"/>
      <c r="JVK158" s="2267"/>
      <c r="JVL158" s="2267"/>
      <c r="JVM158" s="2267"/>
      <c r="JVN158" s="2267"/>
      <c r="JVO158" s="2267"/>
      <c r="JVP158" s="2267"/>
      <c r="JVQ158" s="2267"/>
      <c r="JVR158" s="2267"/>
      <c r="JVS158" s="2267"/>
      <c r="JVT158" s="2267"/>
      <c r="JVU158" s="2267"/>
      <c r="JVV158" s="2267"/>
      <c r="JVW158" s="2267"/>
      <c r="JVX158" s="2267"/>
      <c r="JVY158" s="2267"/>
      <c r="JVZ158" s="2267"/>
      <c r="JWA158" s="2267"/>
      <c r="JWB158" s="2267"/>
      <c r="JWC158" s="2267"/>
      <c r="JWD158" s="2267"/>
      <c r="JWE158" s="2267"/>
      <c r="JWF158" s="2267"/>
      <c r="JWG158" s="2267"/>
      <c r="JWH158" s="2267"/>
      <c r="JWI158" s="2267"/>
      <c r="JWJ158" s="2267"/>
      <c r="JWK158" s="2267"/>
      <c r="JWL158" s="2267"/>
      <c r="JWM158" s="2267"/>
      <c r="JWN158" s="2267"/>
      <c r="JWO158" s="2267"/>
      <c r="JWP158" s="2267"/>
      <c r="JWQ158" s="2267"/>
      <c r="JWR158" s="2267"/>
      <c r="JWS158" s="2267"/>
      <c r="JWT158" s="2267"/>
      <c r="JWU158" s="2267"/>
      <c r="JWV158" s="2267"/>
      <c r="JWW158" s="2267"/>
      <c r="JWX158" s="2267"/>
      <c r="JWY158" s="2267"/>
      <c r="JWZ158" s="2267"/>
      <c r="JXA158" s="2267"/>
      <c r="JXB158" s="2267"/>
      <c r="JXC158" s="2267"/>
      <c r="JXD158" s="2267"/>
      <c r="JXE158" s="2267"/>
      <c r="JXF158" s="2267"/>
      <c r="JXG158" s="2267"/>
      <c r="JXH158" s="2267"/>
      <c r="JXI158" s="2267"/>
      <c r="JXJ158" s="2267"/>
      <c r="JXK158" s="2267"/>
      <c r="JXL158" s="2267"/>
      <c r="JXM158" s="2267"/>
      <c r="JXN158" s="2267"/>
      <c r="JXO158" s="2267"/>
      <c r="JXP158" s="2267"/>
      <c r="JXQ158" s="2267"/>
      <c r="JXR158" s="2267"/>
      <c r="JXS158" s="2267"/>
      <c r="JXT158" s="2267"/>
      <c r="JXU158" s="2267"/>
      <c r="JXV158" s="2267"/>
      <c r="JXW158" s="2267"/>
      <c r="JXX158" s="2267"/>
      <c r="JXY158" s="2267"/>
      <c r="JXZ158" s="2267"/>
      <c r="JYA158" s="2267"/>
      <c r="JYB158" s="2267"/>
      <c r="JYC158" s="2267"/>
      <c r="JYD158" s="2267"/>
      <c r="JYE158" s="2267"/>
      <c r="JYF158" s="2267"/>
      <c r="JYG158" s="2267"/>
      <c r="JYH158" s="2267"/>
      <c r="JYI158" s="2267"/>
      <c r="JYJ158" s="2267"/>
      <c r="JYK158" s="2267"/>
      <c r="JYL158" s="2267"/>
      <c r="JYM158" s="2267"/>
      <c r="JYN158" s="2267"/>
      <c r="JYO158" s="2267"/>
      <c r="JYP158" s="2267"/>
      <c r="JYQ158" s="2267"/>
      <c r="JYR158" s="2267"/>
      <c r="JYS158" s="2267"/>
      <c r="JYT158" s="2267"/>
      <c r="JYU158" s="2267"/>
      <c r="JYV158" s="2267"/>
      <c r="JYW158" s="2267"/>
      <c r="JYX158" s="2267"/>
      <c r="JYY158" s="2267"/>
      <c r="JYZ158" s="2267"/>
      <c r="JZA158" s="2267"/>
      <c r="JZB158" s="2267"/>
      <c r="JZC158" s="2267"/>
      <c r="JZD158" s="2267"/>
      <c r="JZE158" s="2267"/>
      <c r="JZF158" s="2267"/>
      <c r="JZG158" s="2267"/>
      <c r="JZH158" s="2267"/>
      <c r="JZI158" s="2267"/>
      <c r="JZJ158" s="2267"/>
      <c r="JZK158" s="2267"/>
      <c r="JZL158" s="2267"/>
      <c r="JZM158" s="2267"/>
      <c r="JZN158" s="2267"/>
      <c r="JZO158" s="2267"/>
      <c r="JZP158" s="2267"/>
      <c r="JZQ158" s="2267"/>
      <c r="JZR158" s="2267"/>
      <c r="JZS158" s="2267"/>
      <c r="JZT158" s="2267"/>
      <c r="JZU158" s="2267"/>
      <c r="JZV158" s="2267"/>
      <c r="JZW158" s="2267"/>
      <c r="JZX158" s="2267"/>
      <c r="JZY158" s="2267"/>
      <c r="JZZ158" s="2267"/>
      <c r="KAA158" s="2267"/>
      <c r="KAB158" s="2267"/>
      <c r="KAC158" s="2267"/>
      <c r="KAD158" s="2267"/>
      <c r="KAE158" s="2267"/>
      <c r="KAF158" s="2267"/>
      <c r="KAG158" s="2267"/>
      <c r="KAH158" s="2267"/>
      <c r="KAI158" s="2267"/>
      <c r="KAJ158" s="2267"/>
      <c r="KAK158" s="2267"/>
      <c r="KAL158" s="2267"/>
      <c r="KAM158" s="2267"/>
      <c r="KAN158" s="2267"/>
      <c r="KAO158" s="2267"/>
      <c r="KAP158" s="2267"/>
      <c r="KAQ158" s="2267"/>
      <c r="KAR158" s="2267"/>
      <c r="KAS158" s="2267"/>
      <c r="KAT158" s="2267"/>
      <c r="KAU158" s="2267"/>
      <c r="KAV158" s="2267"/>
      <c r="KAW158" s="2267"/>
      <c r="KAX158" s="2267"/>
      <c r="KAY158" s="2267"/>
      <c r="KAZ158" s="2267"/>
      <c r="KBA158" s="2267"/>
      <c r="KBB158" s="2267"/>
      <c r="KBC158" s="2267"/>
      <c r="KBD158" s="2267"/>
      <c r="KBE158" s="2267"/>
      <c r="KBF158" s="2267"/>
      <c r="KBG158" s="2267"/>
      <c r="KBH158" s="2267"/>
      <c r="KBI158" s="2267"/>
      <c r="KBJ158" s="2267"/>
      <c r="KBK158" s="2267"/>
      <c r="KBL158" s="2267"/>
      <c r="KBM158" s="2267"/>
      <c r="KBN158" s="2267"/>
      <c r="KBO158" s="2267"/>
      <c r="KBP158" s="2267"/>
      <c r="KBQ158" s="2267"/>
      <c r="KBR158" s="2267"/>
      <c r="KBS158" s="2267"/>
      <c r="KBT158" s="2267"/>
      <c r="KBU158" s="2267"/>
      <c r="KBV158" s="2267"/>
      <c r="KBW158" s="2267"/>
      <c r="KBX158" s="2267"/>
      <c r="KBY158" s="2267"/>
      <c r="KBZ158" s="2267"/>
      <c r="KCA158" s="2267"/>
      <c r="KCB158" s="2267"/>
      <c r="KCC158" s="2267"/>
      <c r="KCD158" s="2267"/>
      <c r="KCE158" s="2267"/>
      <c r="KCF158" s="2267"/>
      <c r="KCG158" s="2267"/>
      <c r="KCH158" s="2267"/>
      <c r="KCI158" s="2267"/>
      <c r="KCJ158" s="2267"/>
      <c r="KCK158" s="2267"/>
      <c r="KCL158" s="2267"/>
      <c r="KCM158" s="2267"/>
      <c r="KCN158" s="2267"/>
      <c r="KCO158" s="2267"/>
      <c r="KCP158" s="2267"/>
      <c r="KCQ158" s="2267"/>
      <c r="KCR158" s="2267"/>
      <c r="KCS158" s="2267"/>
      <c r="KCT158" s="2267"/>
      <c r="KCU158" s="2267"/>
      <c r="KCV158" s="2267"/>
      <c r="KCW158" s="2267"/>
      <c r="KCX158" s="2267"/>
      <c r="KCY158" s="2267"/>
      <c r="KCZ158" s="2267"/>
      <c r="KDA158" s="2267"/>
      <c r="KDB158" s="2267"/>
      <c r="KDC158" s="2267"/>
      <c r="KDD158" s="2267"/>
      <c r="KDE158" s="2267"/>
      <c r="KDF158" s="2267"/>
      <c r="KDG158" s="2267"/>
      <c r="KDH158" s="2267"/>
      <c r="KDI158" s="2267"/>
      <c r="KDJ158" s="2267"/>
      <c r="KDK158" s="2267"/>
      <c r="KDL158" s="2267"/>
      <c r="KDM158" s="2267"/>
      <c r="KDN158" s="2267"/>
      <c r="KDO158" s="2267"/>
      <c r="KDP158" s="2267"/>
      <c r="KDQ158" s="2267"/>
      <c r="KDR158" s="2267"/>
      <c r="KDS158" s="2267"/>
      <c r="KDT158" s="2267"/>
      <c r="KDU158" s="2267"/>
      <c r="KDV158" s="2267"/>
      <c r="KDW158" s="2267"/>
      <c r="KDX158" s="2267"/>
      <c r="KDY158" s="2267"/>
      <c r="KDZ158" s="2267"/>
      <c r="KEA158" s="2267"/>
      <c r="KEB158" s="2267"/>
      <c r="KEC158" s="2267"/>
      <c r="KED158" s="2267"/>
      <c r="KEE158" s="2267"/>
      <c r="KEF158" s="2267"/>
      <c r="KEG158" s="2267"/>
      <c r="KEH158" s="2267"/>
      <c r="KEI158" s="2267"/>
      <c r="KEJ158" s="2267"/>
      <c r="KEK158" s="2267"/>
      <c r="KEL158" s="2267"/>
      <c r="KEM158" s="2267"/>
      <c r="KEN158" s="2267"/>
      <c r="KEO158" s="2267"/>
      <c r="KEP158" s="2267"/>
      <c r="KEQ158" s="2267"/>
      <c r="KER158" s="2267"/>
      <c r="KES158" s="2267"/>
      <c r="KET158" s="2267"/>
      <c r="KEU158" s="2267"/>
      <c r="KEV158" s="2267"/>
      <c r="KEW158" s="2267"/>
      <c r="KEX158" s="2267"/>
      <c r="KEY158" s="2267"/>
      <c r="KEZ158" s="2267"/>
      <c r="KFA158" s="2267"/>
      <c r="KFB158" s="2267"/>
      <c r="KFC158" s="2267"/>
      <c r="KFD158" s="2267"/>
      <c r="KFE158" s="2267"/>
      <c r="KFF158" s="2267"/>
      <c r="KFG158" s="2267"/>
      <c r="KFH158" s="2267"/>
      <c r="KFI158" s="2267"/>
      <c r="KFJ158" s="2267"/>
      <c r="KFK158" s="2267"/>
      <c r="KFL158" s="2267"/>
      <c r="KFM158" s="2267"/>
      <c r="KFN158" s="2267"/>
      <c r="KFO158" s="2267"/>
      <c r="KFP158" s="2267"/>
      <c r="KFQ158" s="2267"/>
      <c r="KFR158" s="2267"/>
      <c r="KFS158" s="2267"/>
      <c r="KFT158" s="2267"/>
      <c r="KFU158" s="2267"/>
      <c r="KFV158" s="2267"/>
      <c r="KFW158" s="2267"/>
      <c r="KFX158" s="2267"/>
      <c r="KFY158" s="2267"/>
      <c r="KFZ158" s="2267"/>
      <c r="KGA158" s="2267"/>
      <c r="KGB158" s="2267"/>
      <c r="KGC158" s="2267"/>
      <c r="KGD158" s="2267"/>
      <c r="KGE158" s="2267"/>
      <c r="KGF158" s="2267"/>
      <c r="KGG158" s="2267"/>
      <c r="KGH158" s="2267"/>
      <c r="KGI158" s="2267"/>
      <c r="KGJ158" s="2267"/>
      <c r="KGK158" s="2267"/>
      <c r="KGL158" s="2267"/>
      <c r="KGM158" s="2267"/>
      <c r="KGN158" s="2267"/>
      <c r="KGO158" s="2267"/>
      <c r="KGP158" s="2267"/>
      <c r="KGQ158" s="2267"/>
      <c r="KGR158" s="2267"/>
      <c r="KGS158" s="2267"/>
      <c r="KGT158" s="2267"/>
      <c r="KGU158" s="2267"/>
      <c r="KGV158" s="2267"/>
      <c r="KGW158" s="2267"/>
      <c r="KGX158" s="2267"/>
      <c r="KGY158" s="2267"/>
      <c r="KGZ158" s="2267"/>
      <c r="KHA158" s="2267"/>
      <c r="KHB158" s="2267"/>
      <c r="KHC158" s="2267"/>
      <c r="KHD158" s="2267"/>
      <c r="KHE158" s="2267"/>
      <c r="KHF158" s="2267"/>
      <c r="KHG158" s="2267"/>
      <c r="KHH158" s="2267"/>
      <c r="KHI158" s="2267"/>
      <c r="KHJ158" s="2267"/>
      <c r="KHK158" s="2267"/>
      <c r="KHL158" s="2267"/>
      <c r="KHM158" s="2267"/>
      <c r="KHN158" s="2267"/>
      <c r="KHO158" s="2267"/>
      <c r="KHP158" s="2267"/>
      <c r="KHQ158" s="2267"/>
      <c r="KHR158" s="2267"/>
      <c r="KHS158" s="2267"/>
      <c r="KHT158" s="2267"/>
      <c r="KHU158" s="2267"/>
      <c r="KHV158" s="2267"/>
      <c r="KHW158" s="2267"/>
      <c r="KHX158" s="2267"/>
      <c r="KHY158" s="2267"/>
      <c r="KHZ158" s="2267"/>
      <c r="KIA158" s="2267"/>
      <c r="KIB158" s="2267"/>
      <c r="KIC158" s="2267"/>
      <c r="KID158" s="2267"/>
      <c r="KIE158" s="2267"/>
      <c r="KIF158" s="2267"/>
      <c r="KIG158" s="2267"/>
      <c r="KIH158" s="2267"/>
      <c r="KII158" s="2267"/>
      <c r="KIJ158" s="2267"/>
      <c r="KIK158" s="2267"/>
      <c r="KIL158" s="2267"/>
      <c r="KIM158" s="2267"/>
      <c r="KIN158" s="2267"/>
      <c r="KIO158" s="2267"/>
      <c r="KIP158" s="2267"/>
      <c r="KIQ158" s="2267"/>
      <c r="KIR158" s="2267"/>
      <c r="KIS158" s="2267"/>
      <c r="KIT158" s="2267"/>
      <c r="KIU158" s="2267"/>
      <c r="KIV158" s="2267"/>
      <c r="KIW158" s="2267"/>
      <c r="KIX158" s="2267"/>
      <c r="KIY158" s="2267"/>
      <c r="KIZ158" s="2267"/>
      <c r="KJA158" s="2267"/>
      <c r="KJB158" s="2267"/>
      <c r="KJC158" s="2267"/>
      <c r="KJD158" s="2267"/>
      <c r="KJE158" s="2267"/>
      <c r="KJF158" s="2267"/>
      <c r="KJG158" s="2267"/>
      <c r="KJH158" s="2267"/>
      <c r="KJI158" s="2267"/>
      <c r="KJJ158" s="2267"/>
      <c r="KJK158" s="2267"/>
      <c r="KJL158" s="2267"/>
      <c r="KJM158" s="2267"/>
      <c r="KJN158" s="2267"/>
      <c r="KJO158" s="2267"/>
      <c r="KJP158" s="2267"/>
      <c r="KJQ158" s="2267"/>
      <c r="KJR158" s="2267"/>
      <c r="KJS158" s="2267"/>
      <c r="KJT158" s="2267"/>
      <c r="KJU158" s="2267"/>
      <c r="KJV158" s="2267"/>
      <c r="KJW158" s="2267"/>
      <c r="KJX158" s="2267"/>
      <c r="KJY158" s="2267"/>
      <c r="KJZ158" s="2267"/>
      <c r="KKA158" s="2267"/>
      <c r="KKB158" s="2267"/>
      <c r="KKC158" s="2267"/>
      <c r="KKD158" s="2267"/>
      <c r="KKE158" s="2267"/>
      <c r="KKF158" s="2267"/>
      <c r="KKG158" s="2267"/>
      <c r="KKH158" s="2267"/>
      <c r="KKI158" s="2267"/>
      <c r="KKJ158" s="2267"/>
      <c r="KKK158" s="2267"/>
      <c r="KKL158" s="2267"/>
      <c r="KKM158" s="2267"/>
      <c r="KKN158" s="2267"/>
      <c r="KKO158" s="2267"/>
      <c r="KKP158" s="2267"/>
      <c r="KKQ158" s="2267"/>
      <c r="KKR158" s="2267"/>
      <c r="KKS158" s="2267"/>
      <c r="KKT158" s="2267"/>
      <c r="KKU158" s="2267"/>
      <c r="KKV158" s="2267"/>
      <c r="KKW158" s="2267"/>
      <c r="KKX158" s="2267"/>
      <c r="KKY158" s="2267"/>
      <c r="KKZ158" s="2267"/>
      <c r="KLA158" s="2267"/>
      <c r="KLB158" s="2267"/>
      <c r="KLC158" s="2267"/>
      <c r="KLD158" s="2267"/>
      <c r="KLE158" s="2267"/>
      <c r="KLF158" s="2267"/>
      <c r="KLG158" s="2267"/>
      <c r="KLH158" s="2267"/>
      <c r="KLI158" s="2267"/>
      <c r="KLJ158" s="2267"/>
      <c r="KLK158" s="2267"/>
      <c r="KLL158" s="2267"/>
      <c r="KLM158" s="2267"/>
      <c r="KLN158" s="2267"/>
      <c r="KLO158" s="2267"/>
      <c r="KLP158" s="2267"/>
      <c r="KLQ158" s="2267"/>
      <c r="KLR158" s="2267"/>
      <c r="KLS158" s="2267"/>
      <c r="KLT158" s="2267"/>
      <c r="KLU158" s="2267"/>
      <c r="KLV158" s="2267"/>
      <c r="KLW158" s="2267"/>
      <c r="KLX158" s="2267"/>
      <c r="KLY158" s="2267"/>
      <c r="KLZ158" s="2267"/>
      <c r="KMA158" s="2267"/>
      <c r="KMB158" s="2267"/>
      <c r="KMC158" s="2267"/>
      <c r="KMD158" s="2267"/>
      <c r="KME158" s="2267"/>
      <c r="KMF158" s="2267"/>
      <c r="KMG158" s="2267"/>
      <c r="KMH158" s="2267"/>
      <c r="KMI158" s="2267"/>
      <c r="KMJ158" s="2267"/>
      <c r="KMK158" s="2267"/>
      <c r="KML158" s="2267"/>
      <c r="KMM158" s="2267"/>
      <c r="KMN158" s="2267"/>
      <c r="KMO158" s="2267"/>
      <c r="KMP158" s="2267"/>
      <c r="KMQ158" s="2267"/>
      <c r="KMR158" s="2267"/>
      <c r="KMS158" s="2267"/>
      <c r="KMT158" s="2267"/>
      <c r="KMU158" s="2267"/>
      <c r="KMV158" s="2267"/>
      <c r="KMW158" s="2267"/>
      <c r="KMX158" s="2267"/>
      <c r="KMY158" s="2267"/>
      <c r="KMZ158" s="2267"/>
      <c r="KNA158" s="2267"/>
      <c r="KNB158" s="2267"/>
      <c r="KNC158" s="2267"/>
      <c r="KND158" s="2267"/>
      <c r="KNE158" s="2267"/>
      <c r="KNF158" s="2267"/>
      <c r="KNG158" s="2267"/>
      <c r="KNH158" s="2267"/>
      <c r="KNI158" s="2267"/>
      <c r="KNJ158" s="2267"/>
      <c r="KNK158" s="2267"/>
      <c r="KNL158" s="2267"/>
      <c r="KNM158" s="2267"/>
      <c r="KNN158" s="2267"/>
      <c r="KNO158" s="2267"/>
      <c r="KNP158" s="2267"/>
      <c r="KNQ158" s="2267"/>
      <c r="KNR158" s="2267"/>
      <c r="KNS158" s="2267"/>
      <c r="KNT158" s="2267"/>
      <c r="KNU158" s="2267"/>
      <c r="KNV158" s="2267"/>
      <c r="KNW158" s="2267"/>
      <c r="KNX158" s="2267"/>
      <c r="KNY158" s="2267"/>
      <c r="KNZ158" s="2267"/>
      <c r="KOA158" s="2267"/>
      <c r="KOB158" s="2267"/>
      <c r="KOC158" s="2267"/>
      <c r="KOD158" s="2267"/>
      <c r="KOE158" s="2267"/>
      <c r="KOF158" s="2267"/>
      <c r="KOG158" s="2267"/>
      <c r="KOH158" s="2267"/>
      <c r="KOI158" s="2267"/>
      <c r="KOJ158" s="2267"/>
      <c r="KOK158" s="2267"/>
      <c r="KOL158" s="2267"/>
      <c r="KOM158" s="2267"/>
      <c r="KON158" s="2267"/>
      <c r="KOO158" s="2267"/>
      <c r="KOP158" s="2267"/>
      <c r="KOQ158" s="2267"/>
      <c r="KOR158" s="2267"/>
      <c r="KOS158" s="2267"/>
      <c r="KOT158" s="2267"/>
      <c r="KOU158" s="2267"/>
      <c r="KOV158" s="2267"/>
      <c r="KOW158" s="2267"/>
      <c r="KOX158" s="2267"/>
      <c r="KOY158" s="2267"/>
      <c r="KOZ158" s="2267"/>
      <c r="KPA158" s="2267"/>
      <c r="KPB158" s="2267"/>
      <c r="KPC158" s="2267"/>
      <c r="KPD158" s="2267"/>
      <c r="KPE158" s="2267"/>
      <c r="KPF158" s="2267"/>
      <c r="KPG158" s="2267"/>
      <c r="KPH158" s="2267"/>
      <c r="KPI158" s="2267"/>
      <c r="KPJ158" s="2267"/>
      <c r="KPK158" s="2267"/>
      <c r="KPL158" s="2267"/>
      <c r="KPM158" s="2267"/>
      <c r="KPN158" s="2267"/>
      <c r="KPO158" s="2267"/>
      <c r="KPP158" s="2267"/>
      <c r="KPQ158" s="2267"/>
      <c r="KPR158" s="2267"/>
      <c r="KPS158" s="2267"/>
      <c r="KPT158" s="2267"/>
      <c r="KPU158" s="2267"/>
      <c r="KPV158" s="2267"/>
      <c r="KPW158" s="2267"/>
      <c r="KPX158" s="2267"/>
      <c r="KPY158" s="2267"/>
      <c r="KPZ158" s="2267"/>
      <c r="KQA158" s="2267"/>
      <c r="KQB158" s="2267"/>
      <c r="KQC158" s="2267"/>
      <c r="KQD158" s="2267"/>
      <c r="KQE158" s="2267"/>
      <c r="KQF158" s="2267"/>
      <c r="KQG158" s="2267"/>
      <c r="KQH158" s="2267"/>
      <c r="KQI158" s="2267"/>
      <c r="KQJ158" s="2267"/>
      <c r="KQK158" s="2267"/>
      <c r="KQL158" s="2267"/>
      <c r="KQM158" s="2267"/>
      <c r="KQN158" s="2267"/>
      <c r="KQO158" s="2267"/>
      <c r="KQP158" s="2267"/>
      <c r="KQQ158" s="2267"/>
      <c r="KQR158" s="2267"/>
      <c r="KQS158" s="2267"/>
      <c r="KQT158" s="2267"/>
      <c r="KQU158" s="2267"/>
      <c r="KQV158" s="2267"/>
      <c r="KQW158" s="2267"/>
      <c r="KQX158" s="2267"/>
      <c r="KQY158" s="2267"/>
      <c r="KQZ158" s="2267"/>
      <c r="KRA158" s="2267"/>
      <c r="KRB158" s="2267"/>
      <c r="KRC158" s="2267"/>
      <c r="KRD158" s="2267"/>
      <c r="KRE158" s="2267"/>
      <c r="KRF158" s="2267"/>
      <c r="KRG158" s="2267"/>
      <c r="KRH158" s="2267"/>
      <c r="KRI158" s="2267"/>
      <c r="KRJ158" s="2267"/>
      <c r="KRK158" s="2267"/>
      <c r="KRL158" s="2267"/>
      <c r="KRM158" s="2267"/>
      <c r="KRN158" s="2267"/>
      <c r="KRO158" s="2267"/>
      <c r="KRP158" s="2267"/>
      <c r="KRQ158" s="2267"/>
      <c r="KRR158" s="2267"/>
      <c r="KRS158" s="2267"/>
      <c r="KRT158" s="2267"/>
      <c r="KRU158" s="2267"/>
      <c r="KRV158" s="2267"/>
      <c r="KRW158" s="2267"/>
      <c r="KRX158" s="2267"/>
      <c r="KRY158" s="2267"/>
      <c r="KRZ158" s="2267"/>
      <c r="KSA158" s="2267"/>
      <c r="KSB158" s="2267"/>
      <c r="KSC158" s="2267"/>
      <c r="KSD158" s="2267"/>
      <c r="KSE158" s="2267"/>
      <c r="KSF158" s="2267"/>
      <c r="KSG158" s="2267"/>
      <c r="KSH158" s="2267"/>
      <c r="KSI158" s="2267"/>
      <c r="KSJ158" s="2267"/>
      <c r="KSK158" s="2267"/>
      <c r="KSL158" s="2267"/>
      <c r="KSM158" s="2267"/>
      <c r="KSN158" s="2267"/>
      <c r="KSO158" s="2267"/>
      <c r="KSP158" s="2267"/>
      <c r="KSQ158" s="2267"/>
      <c r="KSR158" s="2267"/>
      <c r="KSS158" s="2267"/>
      <c r="KST158" s="2267"/>
      <c r="KSU158" s="2267"/>
      <c r="KSV158" s="2267"/>
      <c r="KSW158" s="2267"/>
      <c r="KSX158" s="2267"/>
      <c r="KSY158" s="2267"/>
      <c r="KSZ158" s="2267"/>
      <c r="KTA158" s="2267"/>
      <c r="KTB158" s="2267"/>
      <c r="KTC158" s="2267"/>
      <c r="KTD158" s="2267"/>
      <c r="KTE158" s="2267"/>
      <c r="KTF158" s="2267"/>
      <c r="KTG158" s="2267"/>
      <c r="KTH158" s="2267"/>
      <c r="KTI158" s="2267"/>
      <c r="KTJ158" s="2267"/>
      <c r="KTK158" s="2267"/>
      <c r="KTL158" s="2267"/>
      <c r="KTM158" s="2267"/>
      <c r="KTN158" s="2267"/>
      <c r="KTO158" s="2267"/>
      <c r="KTP158" s="2267"/>
      <c r="KTQ158" s="2267"/>
      <c r="KTR158" s="2267"/>
      <c r="KTS158" s="2267"/>
      <c r="KTT158" s="2267"/>
      <c r="KTU158" s="2267"/>
      <c r="KTV158" s="2267"/>
      <c r="KTW158" s="2267"/>
      <c r="KTX158" s="2267"/>
      <c r="KTY158" s="2267"/>
      <c r="KTZ158" s="2267"/>
      <c r="KUA158" s="2267"/>
      <c r="KUB158" s="2267"/>
      <c r="KUC158" s="2267"/>
      <c r="KUD158" s="2267"/>
      <c r="KUE158" s="2267"/>
      <c r="KUF158" s="2267"/>
      <c r="KUG158" s="2267"/>
      <c r="KUH158" s="2267"/>
      <c r="KUI158" s="2267"/>
      <c r="KUJ158" s="2267"/>
      <c r="KUK158" s="2267"/>
      <c r="KUL158" s="2267"/>
      <c r="KUM158" s="2267"/>
      <c r="KUN158" s="2267"/>
      <c r="KUO158" s="2267"/>
      <c r="KUP158" s="2267"/>
      <c r="KUQ158" s="2267"/>
      <c r="KUR158" s="2267"/>
      <c r="KUS158" s="2267"/>
      <c r="KUT158" s="2267"/>
      <c r="KUU158" s="2267"/>
      <c r="KUV158" s="2267"/>
      <c r="KUW158" s="2267"/>
      <c r="KUX158" s="2267"/>
      <c r="KUY158" s="2267"/>
      <c r="KUZ158" s="2267"/>
      <c r="KVA158" s="2267"/>
      <c r="KVB158" s="2267"/>
      <c r="KVC158" s="2267"/>
      <c r="KVD158" s="2267"/>
      <c r="KVE158" s="2267"/>
      <c r="KVF158" s="2267"/>
      <c r="KVG158" s="2267"/>
      <c r="KVH158" s="2267"/>
      <c r="KVI158" s="2267"/>
      <c r="KVJ158" s="2267"/>
      <c r="KVK158" s="2267"/>
      <c r="KVL158" s="2267"/>
      <c r="KVM158" s="2267"/>
      <c r="KVN158" s="2267"/>
      <c r="KVO158" s="2267"/>
      <c r="KVP158" s="2267"/>
      <c r="KVQ158" s="2267"/>
      <c r="KVR158" s="2267"/>
      <c r="KVS158" s="2267"/>
      <c r="KVT158" s="2267"/>
      <c r="KVU158" s="2267"/>
      <c r="KVV158" s="2267"/>
      <c r="KVW158" s="2267"/>
      <c r="KVX158" s="2267"/>
      <c r="KVY158" s="2267"/>
      <c r="KVZ158" s="2267"/>
      <c r="KWA158" s="2267"/>
      <c r="KWB158" s="2267"/>
      <c r="KWC158" s="2267"/>
      <c r="KWD158" s="2267"/>
      <c r="KWE158" s="2267"/>
      <c r="KWF158" s="2267"/>
      <c r="KWG158" s="2267"/>
      <c r="KWH158" s="2267"/>
      <c r="KWI158" s="2267"/>
      <c r="KWJ158" s="2267"/>
      <c r="KWK158" s="2267"/>
      <c r="KWL158" s="2267"/>
      <c r="KWM158" s="2267"/>
      <c r="KWN158" s="2267"/>
      <c r="KWO158" s="2267"/>
      <c r="KWP158" s="2267"/>
      <c r="KWQ158" s="2267"/>
      <c r="KWR158" s="2267"/>
      <c r="KWS158" s="2267"/>
      <c r="KWT158" s="2267"/>
      <c r="KWU158" s="2267"/>
      <c r="KWV158" s="2267"/>
      <c r="KWW158" s="2267"/>
      <c r="KWX158" s="2267"/>
      <c r="KWY158" s="2267"/>
      <c r="KWZ158" s="2267"/>
      <c r="KXA158" s="2267"/>
      <c r="KXB158" s="2267"/>
      <c r="KXC158" s="2267"/>
      <c r="KXD158" s="2267"/>
      <c r="KXE158" s="2267"/>
      <c r="KXF158" s="2267"/>
      <c r="KXG158" s="2267"/>
      <c r="KXH158" s="2267"/>
      <c r="KXI158" s="2267"/>
      <c r="KXJ158" s="2267"/>
      <c r="KXK158" s="2267"/>
      <c r="KXL158" s="2267"/>
      <c r="KXM158" s="2267"/>
      <c r="KXN158" s="2267"/>
      <c r="KXO158" s="2267"/>
      <c r="KXP158" s="2267"/>
      <c r="KXQ158" s="2267"/>
      <c r="KXR158" s="2267"/>
      <c r="KXS158" s="2267"/>
      <c r="KXT158" s="2267"/>
      <c r="KXU158" s="2267"/>
      <c r="KXV158" s="2267"/>
      <c r="KXW158" s="2267"/>
      <c r="KXX158" s="2267"/>
      <c r="KXY158" s="2267"/>
      <c r="KXZ158" s="2267"/>
      <c r="KYA158" s="2267"/>
      <c r="KYB158" s="2267"/>
      <c r="KYC158" s="2267"/>
      <c r="KYD158" s="2267"/>
      <c r="KYE158" s="2267"/>
      <c r="KYF158" s="2267"/>
      <c r="KYG158" s="2267"/>
      <c r="KYH158" s="2267"/>
      <c r="KYI158" s="2267"/>
      <c r="KYJ158" s="2267"/>
      <c r="KYK158" s="2267"/>
      <c r="KYL158" s="2267"/>
      <c r="KYM158" s="2267"/>
      <c r="KYN158" s="2267"/>
      <c r="KYO158" s="2267"/>
      <c r="KYP158" s="2267"/>
      <c r="KYQ158" s="2267"/>
      <c r="KYR158" s="2267"/>
      <c r="KYS158" s="2267"/>
      <c r="KYT158" s="2267"/>
      <c r="KYU158" s="2267"/>
      <c r="KYV158" s="2267"/>
      <c r="KYW158" s="2267"/>
      <c r="KYX158" s="2267"/>
      <c r="KYY158" s="2267"/>
      <c r="KYZ158" s="2267"/>
      <c r="KZA158" s="2267"/>
      <c r="KZB158" s="2267"/>
      <c r="KZC158" s="2267"/>
      <c r="KZD158" s="2267"/>
      <c r="KZE158" s="2267"/>
      <c r="KZF158" s="2267"/>
      <c r="KZG158" s="2267"/>
      <c r="KZH158" s="2267"/>
      <c r="KZI158" s="2267"/>
      <c r="KZJ158" s="2267"/>
      <c r="KZK158" s="2267"/>
      <c r="KZL158" s="2267"/>
      <c r="KZM158" s="2267"/>
      <c r="KZN158" s="2267"/>
      <c r="KZO158" s="2267"/>
      <c r="KZP158" s="2267"/>
      <c r="KZQ158" s="2267"/>
      <c r="KZR158" s="2267"/>
      <c r="KZS158" s="2267"/>
      <c r="KZT158" s="2267"/>
      <c r="KZU158" s="2267"/>
      <c r="KZV158" s="2267"/>
      <c r="KZW158" s="2267"/>
      <c r="KZX158" s="2267"/>
      <c r="KZY158" s="2267"/>
      <c r="KZZ158" s="2267"/>
      <c r="LAA158" s="2267"/>
      <c r="LAB158" s="2267"/>
      <c r="LAC158" s="2267"/>
      <c r="LAD158" s="2267"/>
      <c r="LAE158" s="2267"/>
      <c r="LAF158" s="2267"/>
      <c r="LAG158" s="2267"/>
      <c r="LAH158" s="2267"/>
      <c r="LAI158" s="2267"/>
      <c r="LAJ158" s="2267"/>
      <c r="LAK158" s="2267"/>
      <c r="LAL158" s="2267"/>
      <c r="LAM158" s="2267"/>
      <c r="LAN158" s="2267"/>
      <c r="LAO158" s="2267"/>
      <c r="LAP158" s="2267"/>
      <c r="LAQ158" s="2267"/>
      <c r="LAR158" s="2267"/>
      <c r="LAS158" s="2267"/>
      <c r="LAT158" s="2267"/>
      <c r="LAU158" s="2267"/>
      <c r="LAV158" s="2267"/>
      <c r="LAW158" s="2267"/>
      <c r="LAX158" s="2267"/>
      <c r="LAY158" s="2267"/>
      <c r="LAZ158" s="2267"/>
      <c r="LBA158" s="2267"/>
      <c r="LBB158" s="2267"/>
      <c r="LBC158" s="2267"/>
      <c r="LBD158" s="2267"/>
      <c r="LBE158" s="2267"/>
      <c r="LBF158" s="2267"/>
      <c r="LBG158" s="2267"/>
      <c r="LBH158" s="2267"/>
      <c r="LBI158" s="2267"/>
      <c r="LBJ158" s="2267"/>
      <c r="LBK158" s="2267"/>
      <c r="LBL158" s="2267"/>
      <c r="LBM158" s="2267"/>
      <c r="LBN158" s="2267"/>
      <c r="LBO158" s="2267"/>
      <c r="LBP158" s="2267"/>
      <c r="LBQ158" s="2267"/>
      <c r="LBR158" s="2267"/>
      <c r="LBS158" s="2267"/>
      <c r="LBT158" s="2267"/>
      <c r="LBU158" s="2267"/>
      <c r="LBV158" s="2267"/>
      <c r="LBW158" s="2267"/>
      <c r="LBX158" s="2267"/>
      <c r="LBY158" s="2267"/>
      <c r="LBZ158" s="2267"/>
      <c r="LCA158" s="2267"/>
      <c r="LCB158" s="2267"/>
      <c r="LCC158" s="2267"/>
      <c r="LCD158" s="2267"/>
      <c r="LCE158" s="2267"/>
      <c r="LCF158" s="2267"/>
      <c r="LCG158" s="2267"/>
      <c r="LCH158" s="2267"/>
      <c r="LCI158" s="2267"/>
      <c r="LCJ158" s="2267"/>
      <c r="LCK158" s="2267"/>
      <c r="LCL158" s="2267"/>
      <c r="LCM158" s="2267"/>
      <c r="LCN158" s="2267"/>
      <c r="LCO158" s="2267"/>
      <c r="LCP158" s="2267"/>
      <c r="LCQ158" s="2267"/>
      <c r="LCR158" s="2267"/>
      <c r="LCS158" s="2267"/>
      <c r="LCT158" s="2267"/>
      <c r="LCU158" s="2267"/>
      <c r="LCV158" s="2267"/>
      <c r="LCW158" s="2267"/>
      <c r="LCX158" s="2267"/>
      <c r="LCY158" s="2267"/>
      <c r="LCZ158" s="2267"/>
      <c r="LDA158" s="2267"/>
      <c r="LDB158" s="2267"/>
      <c r="LDC158" s="2267"/>
      <c r="LDD158" s="2267"/>
      <c r="LDE158" s="2267"/>
      <c r="LDF158" s="2267"/>
      <c r="LDG158" s="2267"/>
      <c r="LDH158" s="2267"/>
      <c r="LDI158" s="2267"/>
      <c r="LDJ158" s="2267"/>
      <c r="LDK158" s="2267"/>
      <c r="LDL158" s="2267"/>
      <c r="LDM158" s="2267"/>
      <c r="LDN158" s="2267"/>
      <c r="LDO158" s="2267"/>
      <c r="LDP158" s="2267"/>
      <c r="LDQ158" s="2267"/>
      <c r="LDR158" s="2267"/>
      <c r="LDS158" s="2267"/>
      <c r="LDT158" s="2267"/>
      <c r="LDU158" s="2267"/>
      <c r="LDV158" s="2267"/>
      <c r="LDW158" s="2267"/>
      <c r="LDX158" s="2267"/>
      <c r="LDY158" s="2267"/>
      <c r="LDZ158" s="2267"/>
      <c r="LEA158" s="2267"/>
      <c r="LEB158" s="2267"/>
      <c r="LEC158" s="2267"/>
      <c r="LED158" s="2267"/>
      <c r="LEE158" s="2267"/>
      <c r="LEF158" s="2267"/>
      <c r="LEG158" s="2267"/>
      <c r="LEH158" s="2267"/>
      <c r="LEI158" s="2267"/>
      <c r="LEJ158" s="2267"/>
      <c r="LEK158" s="2267"/>
      <c r="LEL158" s="2267"/>
      <c r="LEM158" s="2267"/>
      <c r="LEN158" s="2267"/>
      <c r="LEO158" s="2267"/>
      <c r="LEP158" s="2267"/>
      <c r="LEQ158" s="2267"/>
      <c r="LER158" s="2267"/>
      <c r="LES158" s="2267"/>
      <c r="LET158" s="2267"/>
      <c r="LEU158" s="2267"/>
      <c r="LEV158" s="2267"/>
      <c r="LEW158" s="2267"/>
      <c r="LEX158" s="2267"/>
      <c r="LEY158" s="2267"/>
      <c r="LEZ158" s="2267"/>
      <c r="LFA158" s="2267"/>
      <c r="LFB158" s="2267"/>
      <c r="LFC158" s="2267"/>
      <c r="LFD158" s="2267"/>
      <c r="LFE158" s="2267"/>
      <c r="LFF158" s="2267"/>
      <c r="LFG158" s="2267"/>
      <c r="LFH158" s="2267"/>
      <c r="LFI158" s="2267"/>
      <c r="LFJ158" s="2267"/>
      <c r="LFK158" s="2267"/>
      <c r="LFL158" s="2267"/>
      <c r="LFM158" s="2267"/>
      <c r="LFN158" s="2267"/>
      <c r="LFO158" s="2267"/>
      <c r="LFP158" s="2267"/>
      <c r="LFQ158" s="2267"/>
      <c r="LFR158" s="2267"/>
      <c r="LFS158" s="2267"/>
      <c r="LFT158" s="2267"/>
      <c r="LFU158" s="2267"/>
      <c r="LFV158" s="2267"/>
      <c r="LFW158" s="2267"/>
      <c r="LFX158" s="2267"/>
      <c r="LFY158" s="2267"/>
      <c r="LFZ158" s="2267"/>
      <c r="LGA158" s="2267"/>
      <c r="LGB158" s="2267"/>
      <c r="LGC158" s="2267"/>
      <c r="LGD158" s="2267"/>
      <c r="LGE158" s="2267"/>
      <c r="LGF158" s="2267"/>
      <c r="LGG158" s="2267"/>
      <c r="LGH158" s="2267"/>
      <c r="LGI158" s="2267"/>
      <c r="LGJ158" s="2267"/>
      <c r="LGK158" s="2267"/>
      <c r="LGL158" s="2267"/>
      <c r="LGM158" s="2267"/>
      <c r="LGN158" s="2267"/>
      <c r="LGO158" s="2267"/>
      <c r="LGP158" s="2267"/>
      <c r="LGQ158" s="2267"/>
      <c r="LGR158" s="2267"/>
      <c r="LGS158" s="2267"/>
      <c r="LGT158" s="2267"/>
      <c r="LGU158" s="2267"/>
      <c r="LGV158" s="2267"/>
      <c r="LGW158" s="2267"/>
      <c r="LGX158" s="2267"/>
      <c r="LGY158" s="2267"/>
      <c r="LGZ158" s="2267"/>
      <c r="LHA158" s="2267"/>
      <c r="LHB158" s="2267"/>
      <c r="LHC158" s="2267"/>
      <c r="LHD158" s="2267"/>
      <c r="LHE158" s="2267"/>
      <c r="LHF158" s="2267"/>
      <c r="LHG158" s="2267"/>
      <c r="LHH158" s="2267"/>
      <c r="LHI158" s="2267"/>
      <c r="LHJ158" s="2267"/>
      <c r="LHK158" s="2267"/>
      <c r="LHL158" s="2267"/>
      <c r="LHM158" s="2267"/>
      <c r="LHN158" s="2267"/>
      <c r="LHO158" s="2267"/>
      <c r="LHP158" s="2267"/>
      <c r="LHQ158" s="2267"/>
      <c r="LHR158" s="2267"/>
      <c r="LHS158" s="2267"/>
      <c r="LHT158" s="2267"/>
      <c r="LHU158" s="2267"/>
      <c r="LHV158" s="2267"/>
      <c r="LHW158" s="2267"/>
      <c r="LHX158" s="2267"/>
      <c r="LHY158" s="2267"/>
      <c r="LHZ158" s="2267"/>
      <c r="LIA158" s="2267"/>
      <c r="LIB158" s="2267"/>
      <c r="LIC158" s="2267"/>
      <c r="LID158" s="2267"/>
      <c r="LIE158" s="2267"/>
      <c r="LIF158" s="2267"/>
      <c r="LIG158" s="2267"/>
      <c r="LIH158" s="2267"/>
      <c r="LII158" s="2267"/>
      <c r="LIJ158" s="2267"/>
      <c r="LIK158" s="2267"/>
      <c r="LIL158" s="2267"/>
      <c r="LIM158" s="2267"/>
      <c r="LIN158" s="2267"/>
      <c r="LIO158" s="2267"/>
      <c r="LIP158" s="2267"/>
      <c r="LIQ158" s="2267"/>
      <c r="LIR158" s="2267"/>
      <c r="LIS158" s="2267"/>
      <c r="LIT158" s="2267"/>
      <c r="LIU158" s="2267"/>
      <c r="LIV158" s="2267"/>
      <c r="LIW158" s="2267"/>
      <c r="LIX158" s="2267"/>
      <c r="LIY158" s="2267"/>
      <c r="LIZ158" s="2267"/>
      <c r="LJA158" s="2267"/>
      <c r="LJB158" s="2267"/>
      <c r="LJC158" s="2267"/>
      <c r="LJD158" s="2267"/>
      <c r="LJE158" s="2267"/>
      <c r="LJF158" s="2267"/>
      <c r="LJG158" s="2267"/>
      <c r="LJH158" s="2267"/>
      <c r="LJI158" s="2267"/>
      <c r="LJJ158" s="2267"/>
      <c r="LJK158" s="2267"/>
      <c r="LJL158" s="2267"/>
      <c r="LJM158" s="2267"/>
      <c r="LJN158" s="2267"/>
      <c r="LJO158" s="2267"/>
      <c r="LJP158" s="2267"/>
      <c r="LJQ158" s="2267"/>
      <c r="LJR158" s="2267"/>
      <c r="LJS158" s="2267"/>
      <c r="LJT158" s="2267"/>
      <c r="LJU158" s="2267"/>
      <c r="LJV158" s="2267"/>
      <c r="LJW158" s="2267"/>
      <c r="LJX158" s="2267"/>
      <c r="LJY158" s="2267"/>
      <c r="LJZ158" s="2267"/>
      <c r="LKA158" s="2267"/>
      <c r="LKB158" s="2267"/>
      <c r="LKC158" s="2267"/>
      <c r="LKD158" s="2267"/>
      <c r="LKE158" s="2267"/>
      <c r="LKF158" s="2267"/>
      <c r="LKG158" s="2267"/>
      <c r="LKH158" s="2267"/>
      <c r="LKI158" s="2267"/>
      <c r="LKJ158" s="2267"/>
      <c r="LKK158" s="2267"/>
      <c r="LKL158" s="2267"/>
      <c r="LKM158" s="2267"/>
      <c r="LKN158" s="2267"/>
      <c r="LKO158" s="2267"/>
      <c r="LKP158" s="2267"/>
      <c r="LKQ158" s="2267"/>
      <c r="LKR158" s="2267"/>
      <c r="LKS158" s="2267"/>
      <c r="LKT158" s="2267"/>
      <c r="LKU158" s="2267"/>
      <c r="LKV158" s="2267"/>
      <c r="LKW158" s="2267"/>
      <c r="LKX158" s="2267"/>
      <c r="LKY158" s="2267"/>
      <c r="LKZ158" s="2267"/>
      <c r="LLA158" s="2267"/>
      <c r="LLB158" s="2267"/>
      <c r="LLC158" s="2267"/>
      <c r="LLD158" s="2267"/>
      <c r="LLE158" s="2267"/>
      <c r="LLF158" s="2267"/>
      <c r="LLG158" s="2267"/>
      <c r="LLH158" s="2267"/>
      <c r="LLI158" s="2267"/>
      <c r="LLJ158" s="2267"/>
      <c r="LLK158" s="2267"/>
      <c r="LLL158" s="2267"/>
      <c r="LLM158" s="2267"/>
      <c r="LLN158" s="2267"/>
      <c r="LLO158" s="2267"/>
      <c r="LLP158" s="2267"/>
      <c r="LLQ158" s="2267"/>
      <c r="LLR158" s="2267"/>
      <c r="LLS158" s="2267"/>
      <c r="LLT158" s="2267"/>
      <c r="LLU158" s="2267"/>
      <c r="LLV158" s="2267"/>
      <c r="LLW158" s="2267"/>
      <c r="LLX158" s="2267"/>
      <c r="LLY158" s="2267"/>
      <c r="LLZ158" s="2267"/>
      <c r="LMA158" s="2267"/>
      <c r="LMB158" s="2267"/>
      <c r="LMC158" s="2267"/>
      <c r="LMD158" s="2267"/>
      <c r="LME158" s="2267"/>
      <c r="LMF158" s="2267"/>
      <c r="LMG158" s="2267"/>
      <c r="LMH158" s="2267"/>
      <c r="LMI158" s="2267"/>
      <c r="LMJ158" s="2267"/>
      <c r="LMK158" s="2267"/>
      <c r="LML158" s="2267"/>
      <c r="LMM158" s="2267"/>
      <c r="LMN158" s="2267"/>
      <c r="LMO158" s="2267"/>
      <c r="LMP158" s="2267"/>
      <c r="LMQ158" s="2267"/>
      <c r="LMR158" s="2267"/>
      <c r="LMS158" s="2267"/>
      <c r="LMT158" s="2267"/>
      <c r="LMU158" s="2267"/>
      <c r="LMV158" s="2267"/>
      <c r="LMW158" s="2267"/>
      <c r="LMX158" s="2267"/>
      <c r="LMY158" s="2267"/>
      <c r="LMZ158" s="2267"/>
      <c r="LNA158" s="2267"/>
      <c r="LNB158" s="2267"/>
      <c r="LNC158" s="2267"/>
      <c r="LND158" s="2267"/>
      <c r="LNE158" s="2267"/>
      <c r="LNF158" s="2267"/>
      <c r="LNG158" s="2267"/>
      <c r="LNH158" s="2267"/>
      <c r="LNI158" s="2267"/>
      <c r="LNJ158" s="2267"/>
      <c r="LNK158" s="2267"/>
      <c r="LNL158" s="2267"/>
      <c r="LNM158" s="2267"/>
      <c r="LNN158" s="2267"/>
      <c r="LNO158" s="2267"/>
      <c r="LNP158" s="2267"/>
      <c r="LNQ158" s="2267"/>
      <c r="LNR158" s="2267"/>
      <c r="LNS158" s="2267"/>
      <c r="LNT158" s="2267"/>
      <c r="LNU158" s="2267"/>
      <c r="LNV158" s="2267"/>
      <c r="LNW158" s="2267"/>
      <c r="LNX158" s="2267"/>
      <c r="LNY158" s="2267"/>
      <c r="LNZ158" s="2267"/>
      <c r="LOA158" s="2267"/>
      <c r="LOB158" s="2267"/>
      <c r="LOC158" s="2267"/>
      <c r="LOD158" s="2267"/>
      <c r="LOE158" s="2267"/>
      <c r="LOF158" s="2267"/>
      <c r="LOG158" s="2267"/>
      <c r="LOH158" s="2267"/>
      <c r="LOI158" s="2267"/>
      <c r="LOJ158" s="2267"/>
      <c r="LOK158" s="2267"/>
      <c r="LOL158" s="2267"/>
      <c r="LOM158" s="2267"/>
      <c r="LON158" s="2267"/>
      <c r="LOO158" s="2267"/>
      <c r="LOP158" s="2267"/>
      <c r="LOQ158" s="2267"/>
      <c r="LOR158" s="2267"/>
      <c r="LOS158" s="2267"/>
      <c r="LOT158" s="2267"/>
      <c r="LOU158" s="2267"/>
      <c r="LOV158" s="2267"/>
      <c r="LOW158" s="2267"/>
      <c r="LOX158" s="2267"/>
      <c r="LOY158" s="2267"/>
      <c r="LOZ158" s="2267"/>
      <c r="LPA158" s="2267"/>
      <c r="LPB158" s="2267"/>
      <c r="LPC158" s="2267"/>
      <c r="LPD158" s="2267"/>
      <c r="LPE158" s="2267"/>
      <c r="LPF158" s="2267"/>
      <c r="LPG158" s="2267"/>
      <c r="LPH158" s="2267"/>
      <c r="LPI158" s="2267"/>
      <c r="LPJ158" s="2267"/>
      <c r="LPK158" s="2267"/>
      <c r="LPL158" s="2267"/>
      <c r="LPM158" s="2267"/>
      <c r="LPN158" s="2267"/>
      <c r="LPO158" s="2267"/>
      <c r="LPP158" s="2267"/>
      <c r="LPQ158" s="2267"/>
      <c r="LPR158" s="2267"/>
      <c r="LPS158" s="2267"/>
      <c r="LPT158" s="2267"/>
      <c r="LPU158" s="2267"/>
      <c r="LPV158" s="2267"/>
      <c r="LPW158" s="2267"/>
      <c r="LPX158" s="2267"/>
      <c r="LPY158" s="2267"/>
      <c r="LPZ158" s="2267"/>
      <c r="LQA158" s="2267"/>
      <c r="LQB158" s="2267"/>
      <c r="LQC158" s="2267"/>
      <c r="LQD158" s="2267"/>
      <c r="LQE158" s="2267"/>
      <c r="LQF158" s="2267"/>
      <c r="LQG158" s="2267"/>
      <c r="LQH158" s="2267"/>
      <c r="LQI158" s="2267"/>
      <c r="LQJ158" s="2267"/>
      <c r="LQK158" s="2267"/>
      <c r="LQL158" s="2267"/>
      <c r="LQM158" s="2267"/>
      <c r="LQN158" s="2267"/>
      <c r="LQO158" s="2267"/>
      <c r="LQP158" s="2267"/>
      <c r="LQQ158" s="2267"/>
      <c r="LQR158" s="2267"/>
      <c r="LQS158" s="2267"/>
      <c r="LQT158" s="2267"/>
      <c r="LQU158" s="2267"/>
      <c r="LQV158" s="2267"/>
      <c r="LQW158" s="2267"/>
      <c r="LQX158" s="2267"/>
      <c r="LQY158" s="2267"/>
      <c r="LQZ158" s="2267"/>
      <c r="LRA158" s="2267"/>
      <c r="LRB158" s="2267"/>
      <c r="LRC158" s="2267"/>
      <c r="LRD158" s="2267"/>
      <c r="LRE158" s="2267"/>
      <c r="LRF158" s="2267"/>
      <c r="LRG158" s="2267"/>
      <c r="LRH158" s="2267"/>
      <c r="LRI158" s="2267"/>
      <c r="LRJ158" s="2267"/>
      <c r="LRK158" s="2267"/>
      <c r="LRL158" s="2267"/>
      <c r="LRM158" s="2267"/>
      <c r="LRN158" s="2267"/>
      <c r="LRO158" s="2267"/>
      <c r="LRP158" s="2267"/>
      <c r="LRQ158" s="2267"/>
      <c r="LRR158" s="2267"/>
      <c r="LRS158" s="2267"/>
      <c r="LRT158" s="2267"/>
      <c r="LRU158" s="2267"/>
      <c r="LRV158" s="2267"/>
      <c r="LRW158" s="2267"/>
      <c r="LRX158" s="2267"/>
      <c r="LRY158" s="2267"/>
      <c r="LRZ158" s="2267"/>
      <c r="LSA158" s="2267"/>
      <c r="LSB158" s="2267"/>
      <c r="LSC158" s="2267"/>
      <c r="LSD158" s="2267"/>
      <c r="LSE158" s="2267"/>
      <c r="LSF158" s="2267"/>
      <c r="LSG158" s="2267"/>
      <c r="LSH158" s="2267"/>
      <c r="LSI158" s="2267"/>
      <c r="LSJ158" s="2267"/>
      <c r="LSK158" s="2267"/>
      <c r="LSL158" s="2267"/>
      <c r="LSM158" s="2267"/>
      <c r="LSN158" s="2267"/>
      <c r="LSO158" s="2267"/>
      <c r="LSP158" s="2267"/>
      <c r="LSQ158" s="2267"/>
      <c r="LSR158" s="2267"/>
      <c r="LSS158" s="2267"/>
      <c r="LST158" s="2267"/>
      <c r="LSU158" s="2267"/>
      <c r="LSV158" s="2267"/>
      <c r="LSW158" s="2267"/>
      <c r="LSX158" s="2267"/>
      <c r="LSY158" s="2267"/>
      <c r="LSZ158" s="2267"/>
      <c r="LTA158" s="2267"/>
      <c r="LTB158" s="2267"/>
      <c r="LTC158" s="2267"/>
      <c r="LTD158" s="2267"/>
      <c r="LTE158" s="2267"/>
      <c r="LTF158" s="2267"/>
      <c r="LTG158" s="2267"/>
      <c r="LTH158" s="2267"/>
      <c r="LTI158" s="2267"/>
      <c r="LTJ158" s="2267"/>
      <c r="LTK158" s="2267"/>
      <c r="LTL158" s="2267"/>
      <c r="LTM158" s="2267"/>
      <c r="LTN158" s="2267"/>
      <c r="LTO158" s="2267"/>
      <c r="LTP158" s="2267"/>
      <c r="LTQ158" s="2267"/>
      <c r="LTR158" s="2267"/>
      <c r="LTS158" s="2267"/>
      <c r="LTT158" s="2267"/>
      <c r="LTU158" s="2267"/>
      <c r="LTV158" s="2267"/>
      <c r="LTW158" s="2267"/>
      <c r="LTX158" s="2267"/>
      <c r="LTY158" s="2267"/>
      <c r="LTZ158" s="2267"/>
      <c r="LUA158" s="2267"/>
      <c r="LUB158" s="2267"/>
      <c r="LUC158" s="2267"/>
      <c r="LUD158" s="2267"/>
      <c r="LUE158" s="2267"/>
      <c r="LUF158" s="2267"/>
      <c r="LUG158" s="2267"/>
      <c r="LUH158" s="2267"/>
      <c r="LUI158" s="2267"/>
      <c r="LUJ158" s="2267"/>
      <c r="LUK158" s="2267"/>
      <c r="LUL158" s="2267"/>
      <c r="LUM158" s="2267"/>
      <c r="LUN158" s="2267"/>
      <c r="LUO158" s="2267"/>
      <c r="LUP158" s="2267"/>
      <c r="LUQ158" s="2267"/>
      <c r="LUR158" s="2267"/>
      <c r="LUS158" s="2267"/>
      <c r="LUT158" s="2267"/>
      <c r="LUU158" s="2267"/>
      <c r="LUV158" s="2267"/>
      <c r="LUW158" s="2267"/>
      <c r="LUX158" s="2267"/>
      <c r="LUY158" s="2267"/>
      <c r="LUZ158" s="2267"/>
      <c r="LVA158" s="2267"/>
      <c r="LVB158" s="2267"/>
      <c r="LVC158" s="2267"/>
      <c r="LVD158" s="2267"/>
      <c r="LVE158" s="2267"/>
      <c r="LVF158" s="2267"/>
      <c r="LVG158" s="2267"/>
      <c r="LVH158" s="2267"/>
      <c r="LVI158" s="2267"/>
      <c r="LVJ158" s="2267"/>
      <c r="LVK158" s="2267"/>
      <c r="LVL158" s="2267"/>
      <c r="LVM158" s="2267"/>
      <c r="LVN158" s="2267"/>
      <c r="LVO158" s="2267"/>
      <c r="LVP158" s="2267"/>
      <c r="LVQ158" s="2267"/>
      <c r="LVR158" s="2267"/>
      <c r="LVS158" s="2267"/>
      <c r="LVT158" s="2267"/>
      <c r="LVU158" s="2267"/>
      <c r="LVV158" s="2267"/>
      <c r="LVW158" s="2267"/>
      <c r="LVX158" s="2267"/>
      <c r="LVY158" s="2267"/>
      <c r="LVZ158" s="2267"/>
      <c r="LWA158" s="2267"/>
      <c r="LWB158" s="2267"/>
      <c r="LWC158" s="2267"/>
      <c r="LWD158" s="2267"/>
      <c r="LWE158" s="2267"/>
      <c r="LWF158" s="2267"/>
      <c r="LWG158" s="2267"/>
      <c r="LWH158" s="2267"/>
      <c r="LWI158" s="2267"/>
      <c r="LWJ158" s="2267"/>
      <c r="LWK158" s="2267"/>
      <c r="LWL158" s="2267"/>
      <c r="LWM158" s="2267"/>
      <c r="LWN158" s="2267"/>
      <c r="LWO158" s="2267"/>
      <c r="LWP158" s="2267"/>
      <c r="LWQ158" s="2267"/>
      <c r="LWR158" s="2267"/>
      <c r="LWS158" s="2267"/>
      <c r="LWT158" s="2267"/>
      <c r="LWU158" s="2267"/>
      <c r="LWV158" s="2267"/>
      <c r="LWW158" s="2267"/>
      <c r="LWX158" s="2267"/>
      <c r="LWY158" s="2267"/>
      <c r="LWZ158" s="2267"/>
      <c r="LXA158" s="2267"/>
      <c r="LXB158" s="2267"/>
      <c r="LXC158" s="2267"/>
      <c r="LXD158" s="2267"/>
      <c r="LXE158" s="2267"/>
      <c r="LXF158" s="2267"/>
      <c r="LXG158" s="2267"/>
      <c r="LXH158" s="2267"/>
      <c r="LXI158" s="2267"/>
      <c r="LXJ158" s="2267"/>
      <c r="LXK158" s="2267"/>
      <c r="LXL158" s="2267"/>
      <c r="LXM158" s="2267"/>
      <c r="LXN158" s="2267"/>
      <c r="LXO158" s="2267"/>
      <c r="LXP158" s="2267"/>
      <c r="LXQ158" s="2267"/>
      <c r="LXR158" s="2267"/>
      <c r="LXS158" s="2267"/>
      <c r="LXT158" s="2267"/>
      <c r="LXU158" s="2267"/>
      <c r="LXV158" s="2267"/>
      <c r="LXW158" s="2267"/>
      <c r="LXX158" s="2267"/>
      <c r="LXY158" s="2267"/>
      <c r="LXZ158" s="2267"/>
      <c r="LYA158" s="2267"/>
      <c r="LYB158" s="2267"/>
      <c r="LYC158" s="2267"/>
      <c r="LYD158" s="2267"/>
      <c r="LYE158" s="2267"/>
      <c r="LYF158" s="2267"/>
      <c r="LYG158" s="2267"/>
      <c r="LYH158" s="2267"/>
      <c r="LYI158" s="2267"/>
      <c r="LYJ158" s="2267"/>
      <c r="LYK158" s="2267"/>
      <c r="LYL158" s="2267"/>
      <c r="LYM158" s="2267"/>
      <c r="LYN158" s="2267"/>
      <c r="LYO158" s="2267"/>
      <c r="LYP158" s="2267"/>
      <c r="LYQ158" s="2267"/>
      <c r="LYR158" s="2267"/>
      <c r="LYS158" s="2267"/>
      <c r="LYT158" s="2267"/>
      <c r="LYU158" s="2267"/>
      <c r="LYV158" s="2267"/>
      <c r="LYW158" s="2267"/>
      <c r="LYX158" s="2267"/>
      <c r="LYY158" s="2267"/>
      <c r="LYZ158" s="2267"/>
      <c r="LZA158" s="2267"/>
      <c r="LZB158" s="2267"/>
      <c r="LZC158" s="2267"/>
      <c r="LZD158" s="2267"/>
      <c r="LZE158" s="2267"/>
      <c r="LZF158" s="2267"/>
      <c r="LZG158" s="2267"/>
      <c r="LZH158" s="2267"/>
      <c r="LZI158" s="2267"/>
      <c r="LZJ158" s="2267"/>
      <c r="LZK158" s="2267"/>
      <c r="LZL158" s="2267"/>
      <c r="LZM158" s="2267"/>
      <c r="LZN158" s="2267"/>
      <c r="LZO158" s="2267"/>
      <c r="LZP158" s="2267"/>
      <c r="LZQ158" s="2267"/>
      <c r="LZR158" s="2267"/>
      <c r="LZS158" s="2267"/>
      <c r="LZT158" s="2267"/>
      <c r="LZU158" s="2267"/>
      <c r="LZV158" s="2267"/>
      <c r="LZW158" s="2267"/>
      <c r="LZX158" s="2267"/>
      <c r="LZY158" s="2267"/>
      <c r="LZZ158" s="2267"/>
      <c r="MAA158" s="2267"/>
      <c r="MAB158" s="2267"/>
      <c r="MAC158" s="2267"/>
      <c r="MAD158" s="2267"/>
      <c r="MAE158" s="2267"/>
      <c r="MAF158" s="2267"/>
      <c r="MAG158" s="2267"/>
      <c r="MAH158" s="2267"/>
      <c r="MAI158" s="2267"/>
      <c r="MAJ158" s="2267"/>
      <c r="MAK158" s="2267"/>
      <c r="MAL158" s="2267"/>
      <c r="MAM158" s="2267"/>
      <c r="MAN158" s="2267"/>
      <c r="MAO158" s="2267"/>
      <c r="MAP158" s="2267"/>
      <c r="MAQ158" s="2267"/>
      <c r="MAR158" s="2267"/>
      <c r="MAS158" s="2267"/>
      <c r="MAT158" s="2267"/>
      <c r="MAU158" s="2267"/>
      <c r="MAV158" s="2267"/>
      <c r="MAW158" s="2267"/>
      <c r="MAX158" s="2267"/>
      <c r="MAY158" s="2267"/>
      <c r="MAZ158" s="2267"/>
      <c r="MBA158" s="2267"/>
      <c r="MBB158" s="2267"/>
      <c r="MBC158" s="2267"/>
      <c r="MBD158" s="2267"/>
      <c r="MBE158" s="2267"/>
      <c r="MBF158" s="2267"/>
      <c r="MBG158" s="2267"/>
      <c r="MBH158" s="2267"/>
      <c r="MBI158" s="2267"/>
      <c r="MBJ158" s="2267"/>
      <c r="MBK158" s="2267"/>
      <c r="MBL158" s="2267"/>
      <c r="MBM158" s="2267"/>
      <c r="MBN158" s="2267"/>
      <c r="MBO158" s="2267"/>
      <c r="MBP158" s="2267"/>
      <c r="MBQ158" s="2267"/>
      <c r="MBR158" s="2267"/>
      <c r="MBS158" s="2267"/>
      <c r="MBT158" s="2267"/>
      <c r="MBU158" s="2267"/>
      <c r="MBV158" s="2267"/>
      <c r="MBW158" s="2267"/>
      <c r="MBX158" s="2267"/>
      <c r="MBY158" s="2267"/>
      <c r="MBZ158" s="2267"/>
      <c r="MCA158" s="2267"/>
      <c r="MCB158" s="2267"/>
      <c r="MCC158" s="2267"/>
      <c r="MCD158" s="2267"/>
      <c r="MCE158" s="2267"/>
      <c r="MCF158" s="2267"/>
      <c r="MCG158" s="2267"/>
      <c r="MCH158" s="2267"/>
      <c r="MCI158" s="2267"/>
      <c r="MCJ158" s="2267"/>
      <c r="MCK158" s="2267"/>
      <c r="MCL158" s="2267"/>
      <c r="MCM158" s="2267"/>
      <c r="MCN158" s="2267"/>
      <c r="MCO158" s="2267"/>
      <c r="MCP158" s="2267"/>
      <c r="MCQ158" s="2267"/>
      <c r="MCR158" s="2267"/>
      <c r="MCS158" s="2267"/>
      <c r="MCT158" s="2267"/>
      <c r="MCU158" s="2267"/>
      <c r="MCV158" s="2267"/>
      <c r="MCW158" s="2267"/>
      <c r="MCX158" s="2267"/>
      <c r="MCY158" s="2267"/>
      <c r="MCZ158" s="2267"/>
      <c r="MDA158" s="2267"/>
      <c r="MDB158" s="2267"/>
      <c r="MDC158" s="2267"/>
      <c r="MDD158" s="2267"/>
      <c r="MDE158" s="2267"/>
      <c r="MDF158" s="2267"/>
      <c r="MDG158" s="2267"/>
      <c r="MDH158" s="2267"/>
      <c r="MDI158" s="2267"/>
      <c r="MDJ158" s="2267"/>
      <c r="MDK158" s="2267"/>
      <c r="MDL158" s="2267"/>
      <c r="MDM158" s="2267"/>
      <c r="MDN158" s="2267"/>
      <c r="MDO158" s="2267"/>
      <c r="MDP158" s="2267"/>
      <c r="MDQ158" s="2267"/>
      <c r="MDR158" s="2267"/>
      <c r="MDS158" s="2267"/>
      <c r="MDT158" s="2267"/>
      <c r="MDU158" s="2267"/>
      <c r="MDV158" s="2267"/>
      <c r="MDW158" s="2267"/>
      <c r="MDX158" s="2267"/>
      <c r="MDY158" s="2267"/>
      <c r="MDZ158" s="2267"/>
      <c r="MEA158" s="2267"/>
      <c r="MEB158" s="2267"/>
      <c r="MEC158" s="2267"/>
      <c r="MED158" s="2267"/>
      <c r="MEE158" s="2267"/>
      <c r="MEF158" s="2267"/>
      <c r="MEG158" s="2267"/>
      <c r="MEH158" s="2267"/>
      <c r="MEI158" s="2267"/>
      <c r="MEJ158" s="2267"/>
      <c r="MEK158" s="2267"/>
      <c r="MEL158" s="2267"/>
      <c r="MEM158" s="2267"/>
      <c r="MEN158" s="2267"/>
      <c r="MEO158" s="2267"/>
      <c r="MEP158" s="2267"/>
      <c r="MEQ158" s="2267"/>
      <c r="MER158" s="2267"/>
      <c r="MES158" s="2267"/>
      <c r="MET158" s="2267"/>
      <c r="MEU158" s="2267"/>
      <c r="MEV158" s="2267"/>
      <c r="MEW158" s="2267"/>
      <c r="MEX158" s="2267"/>
      <c r="MEY158" s="2267"/>
      <c r="MEZ158" s="2267"/>
      <c r="MFA158" s="2267"/>
      <c r="MFB158" s="2267"/>
      <c r="MFC158" s="2267"/>
      <c r="MFD158" s="2267"/>
      <c r="MFE158" s="2267"/>
      <c r="MFF158" s="2267"/>
      <c r="MFG158" s="2267"/>
      <c r="MFH158" s="2267"/>
      <c r="MFI158" s="2267"/>
      <c r="MFJ158" s="2267"/>
      <c r="MFK158" s="2267"/>
      <c r="MFL158" s="2267"/>
      <c r="MFM158" s="2267"/>
      <c r="MFN158" s="2267"/>
      <c r="MFO158" s="2267"/>
      <c r="MFP158" s="2267"/>
      <c r="MFQ158" s="2267"/>
      <c r="MFR158" s="2267"/>
      <c r="MFS158" s="2267"/>
      <c r="MFT158" s="2267"/>
      <c r="MFU158" s="2267"/>
      <c r="MFV158" s="2267"/>
      <c r="MFW158" s="2267"/>
      <c r="MFX158" s="2267"/>
      <c r="MFY158" s="2267"/>
      <c r="MFZ158" s="2267"/>
      <c r="MGA158" s="2267"/>
      <c r="MGB158" s="2267"/>
      <c r="MGC158" s="2267"/>
      <c r="MGD158" s="2267"/>
      <c r="MGE158" s="2267"/>
      <c r="MGF158" s="2267"/>
      <c r="MGG158" s="2267"/>
      <c r="MGH158" s="2267"/>
      <c r="MGI158" s="2267"/>
      <c r="MGJ158" s="2267"/>
      <c r="MGK158" s="2267"/>
      <c r="MGL158" s="2267"/>
      <c r="MGM158" s="2267"/>
      <c r="MGN158" s="2267"/>
      <c r="MGO158" s="2267"/>
      <c r="MGP158" s="2267"/>
      <c r="MGQ158" s="2267"/>
      <c r="MGR158" s="2267"/>
      <c r="MGS158" s="2267"/>
      <c r="MGT158" s="2267"/>
      <c r="MGU158" s="2267"/>
      <c r="MGV158" s="2267"/>
      <c r="MGW158" s="2267"/>
      <c r="MGX158" s="2267"/>
      <c r="MGY158" s="2267"/>
      <c r="MGZ158" s="2267"/>
      <c r="MHA158" s="2267"/>
      <c r="MHB158" s="2267"/>
      <c r="MHC158" s="2267"/>
      <c r="MHD158" s="2267"/>
      <c r="MHE158" s="2267"/>
      <c r="MHF158" s="2267"/>
      <c r="MHG158" s="2267"/>
      <c r="MHH158" s="2267"/>
      <c r="MHI158" s="2267"/>
      <c r="MHJ158" s="2267"/>
      <c r="MHK158" s="2267"/>
      <c r="MHL158" s="2267"/>
      <c r="MHM158" s="2267"/>
      <c r="MHN158" s="2267"/>
      <c r="MHO158" s="2267"/>
      <c r="MHP158" s="2267"/>
      <c r="MHQ158" s="2267"/>
      <c r="MHR158" s="2267"/>
      <c r="MHS158" s="2267"/>
      <c r="MHT158" s="2267"/>
      <c r="MHU158" s="2267"/>
      <c r="MHV158" s="2267"/>
      <c r="MHW158" s="2267"/>
      <c r="MHX158" s="2267"/>
      <c r="MHY158" s="2267"/>
      <c r="MHZ158" s="2267"/>
      <c r="MIA158" s="2267"/>
      <c r="MIB158" s="2267"/>
      <c r="MIC158" s="2267"/>
      <c r="MID158" s="2267"/>
      <c r="MIE158" s="2267"/>
      <c r="MIF158" s="2267"/>
      <c r="MIG158" s="2267"/>
      <c r="MIH158" s="2267"/>
      <c r="MII158" s="2267"/>
      <c r="MIJ158" s="2267"/>
      <c r="MIK158" s="2267"/>
      <c r="MIL158" s="2267"/>
      <c r="MIM158" s="2267"/>
      <c r="MIN158" s="2267"/>
      <c r="MIO158" s="2267"/>
      <c r="MIP158" s="2267"/>
      <c r="MIQ158" s="2267"/>
      <c r="MIR158" s="2267"/>
      <c r="MIS158" s="2267"/>
      <c r="MIT158" s="2267"/>
      <c r="MIU158" s="2267"/>
      <c r="MIV158" s="2267"/>
      <c r="MIW158" s="2267"/>
      <c r="MIX158" s="2267"/>
      <c r="MIY158" s="2267"/>
      <c r="MIZ158" s="2267"/>
      <c r="MJA158" s="2267"/>
      <c r="MJB158" s="2267"/>
      <c r="MJC158" s="2267"/>
      <c r="MJD158" s="2267"/>
      <c r="MJE158" s="2267"/>
      <c r="MJF158" s="2267"/>
      <c r="MJG158" s="2267"/>
      <c r="MJH158" s="2267"/>
      <c r="MJI158" s="2267"/>
      <c r="MJJ158" s="2267"/>
      <c r="MJK158" s="2267"/>
      <c r="MJL158" s="2267"/>
      <c r="MJM158" s="2267"/>
      <c r="MJN158" s="2267"/>
      <c r="MJO158" s="2267"/>
      <c r="MJP158" s="2267"/>
      <c r="MJQ158" s="2267"/>
      <c r="MJR158" s="2267"/>
      <c r="MJS158" s="2267"/>
      <c r="MJT158" s="2267"/>
      <c r="MJU158" s="2267"/>
      <c r="MJV158" s="2267"/>
      <c r="MJW158" s="2267"/>
      <c r="MJX158" s="2267"/>
      <c r="MJY158" s="2267"/>
      <c r="MJZ158" s="2267"/>
      <c r="MKA158" s="2267"/>
      <c r="MKB158" s="2267"/>
      <c r="MKC158" s="2267"/>
      <c r="MKD158" s="2267"/>
      <c r="MKE158" s="2267"/>
      <c r="MKF158" s="2267"/>
      <c r="MKG158" s="2267"/>
      <c r="MKH158" s="2267"/>
      <c r="MKI158" s="2267"/>
      <c r="MKJ158" s="2267"/>
      <c r="MKK158" s="2267"/>
      <c r="MKL158" s="2267"/>
      <c r="MKM158" s="2267"/>
      <c r="MKN158" s="2267"/>
      <c r="MKO158" s="2267"/>
      <c r="MKP158" s="2267"/>
      <c r="MKQ158" s="2267"/>
      <c r="MKR158" s="2267"/>
      <c r="MKS158" s="2267"/>
      <c r="MKT158" s="2267"/>
      <c r="MKU158" s="2267"/>
      <c r="MKV158" s="2267"/>
      <c r="MKW158" s="2267"/>
      <c r="MKX158" s="2267"/>
      <c r="MKY158" s="2267"/>
      <c r="MKZ158" s="2267"/>
      <c r="MLA158" s="2267"/>
      <c r="MLB158" s="2267"/>
      <c r="MLC158" s="2267"/>
      <c r="MLD158" s="2267"/>
      <c r="MLE158" s="2267"/>
      <c r="MLF158" s="2267"/>
      <c r="MLG158" s="2267"/>
      <c r="MLH158" s="2267"/>
      <c r="MLI158" s="2267"/>
      <c r="MLJ158" s="2267"/>
      <c r="MLK158" s="2267"/>
      <c r="MLL158" s="2267"/>
      <c r="MLM158" s="2267"/>
      <c r="MLN158" s="2267"/>
      <c r="MLO158" s="2267"/>
      <c r="MLP158" s="2267"/>
      <c r="MLQ158" s="2267"/>
      <c r="MLR158" s="2267"/>
      <c r="MLS158" s="2267"/>
      <c r="MLT158" s="2267"/>
      <c r="MLU158" s="2267"/>
      <c r="MLV158" s="2267"/>
      <c r="MLW158" s="2267"/>
      <c r="MLX158" s="2267"/>
      <c r="MLY158" s="2267"/>
      <c r="MLZ158" s="2267"/>
      <c r="MMA158" s="2267"/>
      <c r="MMB158" s="2267"/>
      <c r="MMC158" s="2267"/>
      <c r="MMD158" s="2267"/>
      <c r="MME158" s="2267"/>
      <c r="MMF158" s="2267"/>
      <c r="MMG158" s="2267"/>
      <c r="MMH158" s="2267"/>
      <c r="MMI158" s="2267"/>
      <c r="MMJ158" s="2267"/>
      <c r="MMK158" s="2267"/>
      <c r="MML158" s="2267"/>
      <c r="MMM158" s="2267"/>
      <c r="MMN158" s="2267"/>
      <c r="MMO158" s="2267"/>
      <c r="MMP158" s="2267"/>
      <c r="MMQ158" s="2267"/>
      <c r="MMR158" s="2267"/>
      <c r="MMS158" s="2267"/>
      <c r="MMT158" s="2267"/>
      <c r="MMU158" s="2267"/>
      <c r="MMV158" s="2267"/>
      <c r="MMW158" s="2267"/>
      <c r="MMX158" s="2267"/>
      <c r="MMY158" s="2267"/>
      <c r="MMZ158" s="2267"/>
      <c r="MNA158" s="2267"/>
      <c r="MNB158" s="2267"/>
      <c r="MNC158" s="2267"/>
      <c r="MND158" s="2267"/>
      <c r="MNE158" s="2267"/>
      <c r="MNF158" s="2267"/>
      <c r="MNG158" s="2267"/>
      <c r="MNH158" s="2267"/>
      <c r="MNI158" s="2267"/>
      <c r="MNJ158" s="2267"/>
      <c r="MNK158" s="2267"/>
      <c r="MNL158" s="2267"/>
      <c r="MNM158" s="2267"/>
      <c r="MNN158" s="2267"/>
      <c r="MNO158" s="2267"/>
      <c r="MNP158" s="2267"/>
      <c r="MNQ158" s="2267"/>
      <c r="MNR158" s="2267"/>
      <c r="MNS158" s="2267"/>
      <c r="MNT158" s="2267"/>
      <c r="MNU158" s="2267"/>
      <c r="MNV158" s="2267"/>
      <c r="MNW158" s="2267"/>
      <c r="MNX158" s="2267"/>
      <c r="MNY158" s="2267"/>
      <c r="MNZ158" s="2267"/>
      <c r="MOA158" s="2267"/>
      <c r="MOB158" s="2267"/>
      <c r="MOC158" s="2267"/>
      <c r="MOD158" s="2267"/>
      <c r="MOE158" s="2267"/>
      <c r="MOF158" s="2267"/>
      <c r="MOG158" s="2267"/>
      <c r="MOH158" s="2267"/>
      <c r="MOI158" s="2267"/>
      <c r="MOJ158" s="2267"/>
      <c r="MOK158" s="2267"/>
      <c r="MOL158" s="2267"/>
      <c r="MOM158" s="2267"/>
      <c r="MON158" s="2267"/>
      <c r="MOO158" s="2267"/>
      <c r="MOP158" s="2267"/>
      <c r="MOQ158" s="2267"/>
      <c r="MOR158" s="2267"/>
      <c r="MOS158" s="2267"/>
      <c r="MOT158" s="2267"/>
      <c r="MOU158" s="2267"/>
      <c r="MOV158" s="2267"/>
      <c r="MOW158" s="2267"/>
      <c r="MOX158" s="2267"/>
      <c r="MOY158" s="2267"/>
      <c r="MOZ158" s="2267"/>
      <c r="MPA158" s="2267"/>
      <c r="MPB158" s="2267"/>
      <c r="MPC158" s="2267"/>
      <c r="MPD158" s="2267"/>
      <c r="MPE158" s="2267"/>
      <c r="MPF158" s="2267"/>
      <c r="MPG158" s="2267"/>
      <c r="MPH158" s="2267"/>
      <c r="MPI158" s="2267"/>
      <c r="MPJ158" s="2267"/>
      <c r="MPK158" s="2267"/>
      <c r="MPL158" s="2267"/>
      <c r="MPM158" s="2267"/>
      <c r="MPN158" s="2267"/>
      <c r="MPO158" s="2267"/>
      <c r="MPP158" s="2267"/>
      <c r="MPQ158" s="2267"/>
      <c r="MPR158" s="2267"/>
      <c r="MPS158" s="2267"/>
      <c r="MPT158" s="2267"/>
      <c r="MPU158" s="2267"/>
      <c r="MPV158" s="2267"/>
      <c r="MPW158" s="2267"/>
      <c r="MPX158" s="2267"/>
      <c r="MPY158" s="2267"/>
      <c r="MPZ158" s="2267"/>
      <c r="MQA158" s="2267"/>
      <c r="MQB158" s="2267"/>
      <c r="MQC158" s="2267"/>
      <c r="MQD158" s="2267"/>
      <c r="MQE158" s="2267"/>
      <c r="MQF158" s="2267"/>
      <c r="MQG158" s="2267"/>
      <c r="MQH158" s="2267"/>
      <c r="MQI158" s="2267"/>
      <c r="MQJ158" s="2267"/>
      <c r="MQK158" s="2267"/>
      <c r="MQL158" s="2267"/>
      <c r="MQM158" s="2267"/>
      <c r="MQN158" s="2267"/>
      <c r="MQO158" s="2267"/>
      <c r="MQP158" s="2267"/>
      <c r="MQQ158" s="2267"/>
      <c r="MQR158" s="2267"/>
      <c r="MQS158" s="2267"/>
      <c r="MQT158" s="2267"/>
      <c r="MQU158" s="2267"/>
      <c r="MQV158" s="2267"/>
      <c r="MQW158" s="2267"/>
      <c r="MQX158" s="2267"/>
      <c r="MQY158" s="2267"/>
      <c r="MQZ158" s="2267"/>
      <c r="MRA158" s="2267"/>
      <c r="MRB158" s="2267"/>
      <c r="MRC158" s="2267"/>
      <c r="MRD158" s="2267"/>
      <c r="MRE158" s="2267"/>
      <c r="MRF158" s="2267"/>
      <c r="MRG158" s="2267"/>
      <c r="MRH158" s="2267"/>
      <c r="MRI158" s="2267"/>
      <c r="MRJ158" s="2267"/>
      <c r="MRK158" s="2267"/>
      <c r="MRL158" s="2267"/>
      <c r="MRM158" s="2267"/>
      <c r="MRN158" s="2267"/>
      <c r="MRO158" s="2267"/>
      <c r="MRP158" s="2267"/>
      <c r="MRQ158" s="2267"/>
      <c r="MRR158" s="2267"/>
      <c r="MRS158" s="2267"/>
      <c r="MRT158" s="2267"/>
      <c r="MRU158" s="2267"/>
      <c r="MRV158" s="2267"/>
      <c r="MRW158" s="2267"/>
      <c r="MRX158" s="2267"/>
      <c r="MRY158" s="2267"/>
      <c r="MRZ158" s="2267"/>
      <c r="MSA158" s="2267"/>
      <c r="MSB158" s="2267"/>
      <c r="MSC158" s="2267"/>
      <c r="MSD158" s="2267"/>
      <c r="MSE158" s="2267"/>
      <c r="MSF158" s="2267"/>
      <c r="MSG158" s="2267"/>
      <c r="MSH158" s="2267"/>
      <c r="MSI158" s="2267"/>
      <c r="MSJ158" s="2267"/>
      <c r="MSK158" s="2267"/>
      <c r="MSL158" s="2267"/>
      <c r="MSM158" s="2267"/>
      <c r="MSN158" s="2267"/>
      <c r="MSO158" s="2267"/>
      <c r="MSP158" s="2267"/>
      <c r="MSQ158" s="2267"/>
      <c r="MSR158" s="2267"/>
      <c r="MSS158" s="2267"/>
      <c r="MST158" s="2267"/>
      <c r="MSU158" s="2267"/>
      <c r="MSV158" s="2267"/>
      <c r="MSW158" s="2267"/>
      <c r="MSX158" s="2267"/>
      <c r="MSY158" s="2267"/>
      <c r="MSZ158" s="2267"/>
      <c r="MTA158" s="2267"/>
      <c r="MTB158" s="2267"/>
      <c r="MTC158" s="2267"/>
      <c r="MTD158" s="2267"/>
      <c r="MTE158" s="2267"/>
      <c r="MTF158" s="2267"/>
      <c r="MTG158" s="2267"/>
      <c r="MTH158" s="2267"/>
      <c r="MTI158" s="2267"/>
      <c r="MTJ158" s="2267"/>
      <c r="MTK158" s="2267"/>
      <c r="MTL158" s="2267"/>
      <c r="MTM158" s="2267"/>
      <c r="MTN158" s="2267"/>
      <c r="MTO158" s="2267"/>
      <c r="MTP158" s="2267"/>
      <c r="MTQ158" s="2267"/>
      <c r="MTR158" s="2267"/>
      <c r="MTS158" s="2267"/>
      <c r="MTT158" s="2267"/>
      <c r="MTU158" s="2267"/>
      <c r="MTV158" s="2267"/>
      <c r="MTW158" s="2267"/>
      <c r="MTX158" s="2267"/>
      <c r="MTY158" s="2267"/>
      <c r="MTZ158" s="2267"/>
      <c r="MUA158" s="2267"/>
      <c r="MUB158" s="2267"/>
      <c r="MUC158" s="2267"/>
      <c r="MUD158" s="2267"/>
      <c r="MUE158" s="2267"/>
      <c r="MUF158" s="2267"/>
      <c r="MUG158" s="2267"/>
      <c r="MUH158" s="2267"/>
      <c r="MUI158" s="2267"/>
      <c r="MUJ158" s="2267"/>
      <c r="MUK158" s="2267"/>
      <c r="MUL158" s="2267"/>
      <c r="MUM158" s="2267"/>
      <c r="MUN158" s="2267"/>
      <c r="MUO158" s="2267"/>
      <c r="MUP158" s="2267"/>
      <c r="MUQ158" s="2267"/>
      <c r="MUR158" s="2267"/>
      <c r="MUS158" s="2267"/>
      <c r="MUT158" s="2267"/>
      <c r="MUU158" s="2267"/>
      <c r="MUV158" s="2267"/>
      <c r="MUW158" s="2267"/>
      <c r="MUX158" s="2267"/>
      <c r="MUY158" s="2267"/>
      <c r="MUZ158" s="2267"/>
      <c r="MVA158" s="2267"/>
      <c r="MVB158" s="2267"/>
      <c r="MVC158" s="2267"/>
      <c r="MVD158" s="2267"/>
      <c r="MVE158" s="2267"/>
      <c r="MVF158" s="2267"/>
      <c r="MVG158" s="2267"/>
      <c r="MVH158" s="2267"/>
      <c r="MVI158" s="2267"/>
      <c r="MVJ158" s="2267"/>
      <c r="MVK158" s="2267"/>
      <c r="MVL158" s="2267"/>
      <c r="MVM158" s="2267"/>
      <c r="MVN158" s="2267"/>
      <c r="MVO158" s="2267"/>
      <c r="MVP158" s="2267"/>
      <c r="MVQ158" s="2267"/>
      <c r="MVR158" s="2267"/>
      <c r="MVS158" s="2267"/>
      <c r="MVT158" s="2267"/>
      <c r="MVU158" s="2267"/>
      <c r="MVV158" s="2267"/>
      <c r="MVW158" s="2267"/>
      <c r="MVX158" s="2267"/>
      <c r="MVY158" s="2267"/>
      <c r="MVZ158" s="2267"/>
      <c r="MWA158" s="2267"/>
      <c r="MWB158" s="2267"/>
      <c r="MWC158" s="2267"/>
      <c r="MWD158" s="2267"/>
      <c r="MWE158" s="2267"/>
      <c r="MWF158" s="2267"/>
      <c r="MWG158" s="2267"/>
      <c r="MWH158" s="2267"/>
      <c r="MWI158" s="2267"/>
      <c r="MWJ158" s="2267"/>
      <c r="MWK158" s="2267"/>
      <c r="MWL158" s="2267"/>
      <c r="MWM158" s="2267"/>
      <c r="MWN158" s="2267"/>
      <c r="MWO158" s="2267"/>
      <c r="MWP158" s="2267"/>
      <c r="MWQ158" s="2267"/>
      <c r="MWR158" s="2267"/>
      <c r="MWS158" s="2267"/>
      <c r="MWT158" s="2267"/>
      <c r="MWU158" s="2267"/>
      <c r="MWV158" s="2267"/>
      <c r="MWW158" s="2267"/>
      <c r="MWX158" s="2267"/>
      <c r="MWY158" s="2267"/>
      <c r="MWZ158" s="2267"/>
      <c r="MXA158" s="2267"/>
      <c r="MXB158" s="2267"/>
      <c r="MXC158" s="2267"/>
      <c r="MXD158" s="2267"/>
      <c r="MXE158" s="2267"/>
      <c r="MXF158" s="2267"/>
      <c r="MXG158" s="2267"/>
      <c r="MXH158" s="2267"/>
      <c r="MXI158" s="2267"/>
      <c r="MXJ158" s="2267"/>
      <c r="MXK158" s="2267"/>
      <c r="MXL158" s="2267"/>
      <c r="MXM158" s="2267"/>
      <c r="MXN158" s="2267"/>
      <c r="MXO158" s="2267"/>
      <c r="MXP158" s="2267"/>
      <c r="MXQ158" s="2267"/>
      <c r="MXR158" s="2267"/>
      <c r="MXS158" s="2267"/>
      <c r="MXT158" s="2267"/>
      <c r="MXU158" s="2267"/>
      <c r="MXV158" s="2267"/>
      <c r="MXW158" s="2267"/>
      <c r="MXX158" s="2267"/>
      <c r="MXY158" s="2267"/>
      <c r="MXZ158" s="2267"/>
      <c r="MYA158" s="2267"/>
      <c r="MYB158" s="2267"/>
      <c r="MYC158" s="2267"/>
      <c r="MYD158" s="2267"/>
      <c r="MYE158" s="2267"/>
      <c r="MYF158" s="2267"/>
      <c r="MYG158" s="2267"/>
      <c r="MYH158" s="2267"/>
      <c r="MYI158" s="2267"/>
      <c r="MYJ158" s="2267"/>
      <c r="MYK158" s="2267"/>
      <c r="MYL158" s="2267"/>
      <c r="MYM158" s="2267"/>
      <c r="MYN158" s="2267"/>
      <c r="MYO158" s="2267"/>
      <c r="MYP158" s="2267"/>
      <c r="MYQ158" s="2267"/>
      <c r="MYR158" s="2267"/>
      <c r="MYS158" s="2267"/>
      <c r="MYT158" s="2267"/>
      <c r="MYU158" s="2267"/>
      <c r="MYV158" s="2267"/>
      <c r="MYW158" s="2267"/>
      <c r="MYX158" s="2267"/>
      <c r="MYY158" s="2267"/>
      <c r="MYZ158" s="2267"/>
      <c r="MZA158" s="2267"/>
      <c r="MZB158" s="2267"/>
      <c r="MZC158" s="2267"/>
      <c r="MZD158" s="2267"/>
      <c r="MZE158" s="2267"/>
      <c r="MZF158" s="2267"/>
      <c r="MZG158" s="2267"/>
      <c r="MZH158" s="2267"/>
      <c r="MZI158" s="2267"/>
      <c r="MZJ158" s="2267"/>
      <c r="MZK158" s="2267"/>
      <c r="MZL158" s="2267"/>
      <c r="MZM158" s="2267"/>
      <c r="MZN158" s="2267"/>
      <c r="MZO158" s="2267"/>
      <c r="MZP158" s="2267"/>
      <c r="MZQ158" s="2267"/>
      <c r="MZR158" s="2267"/>
      <c r="MZS158" s="2267"/>
      <c r="MZT158" s="2267"/>
      <c r="MZU158" s="2267"/>
      <c r="MZV158" s="2267"/>
      <c r="MZW158" s="2267"/>
      <c r="MZX158" s="2267"/>
      <c r="MZY158" s="2267"/>
      <c r="MZZ158" s="2267"/>
      <c r="NAA158" s="2267"/>
      <c r="NAB158" s="2267"/>
      <c r="NAC158" s="2267"/>
      <c r="NAD158" s="2267"/>
      <c r="NAE158" s="2267"/>
      <c r="NAF158" s="2267"/>
      <c r="NAG158" s="2267"/>
      <c r="NAH158" s="2267"/>
      <c r="NAI158" s="2267"/>
      <c r="NAJ158" s="2267"/>
      <c r="NAK158" s="2267"/>
      <c r="NAL158" s="2267"/>
      <c r="NAM158" s="2267"/>
      <c r="NAN158" s="2267"/>
      <c r="NAO158" s="2267"/>
      <c r="NAP158" s="2267"/>
      <c r="NAQ158" s="2267"/>
      <c r="NAR158" s="2267"/>
      <c r="NAS158" s="2267"/>
      <c r="NAT158" s="2267"/>
      <c r="NAU158" s="2267"/>
      <c r="NAV158" s="2267"/>
      <c r="NAW158" s="2267"/>
      <c r="NAX158" s="2267"/>
      <c r="NAY158" s="2267"/>
      <c r="NAZ158" s="2267"/>
      <c r="NBA158" s="2267"/>
      <c r="NBB158" s="2267"/>
      <c r="NBC158" s="2267"/>
      <c r="NBD158" s="2267"/>
      <c r="NBE158" s="2267"/>
      <c r="NBF158" s="2267"/>
      <c r="NBG158" s="2267"/>
      <c r="NBH158" s="2267"/>
      <c r="NBI158" s="2267"/>
      <c r="NBJ158" s="2267"/>
      <c r="NBK158" s="2267"/>
      <c r="NBL158" s="2267"/>
      <c r="NBM158" s="2267"/>
      <c r="NBN158" s="2267"/>
      <c r="NBO158" s="2267"/>
      <c r="NBP158" s="2267"/>
      <c r="NBQ158" s="2267"/>
      <c r="NBR158" s="2267"/>
      <c r="NBS158" s="2267"/>
      <c r="NBT158" s="2267"/>
      <c r="NBU158" s="2267"/>
      <c r="NBV158" s="2267"/>
      <c r="NBW158" s="2267"/>
      <c r="NBX158" s="2267"/>
      <c r="NBY158" s="2267"/>
      <c r="NBZ158" s="2267"/>
      <c r="NCA158" s="2267"/>
      <c r="NCB158" s="2267"/>
      <c r="NCC158" s="2267"/>
      <c r="NCD158" s="2267"/>
      <c r="NCE158" s="2267"/>
      <c r="NCF158" s="2267"/>
      <c r="NCG158" s="2267"/>
      <c r="NCH158" s="2267"/>
      <c r="NCI158" s="2267"/>
      <c r="NCJ158" s="2267"/>
      <c r="NCK158" s="2267"/>
      <c r="NCL158" s="2267"/>
      <c r="NCM158" s="2267"/>
      <c r="NCN158" s="2267"/>
      <c r="NCO158" s="2267"/>
      <c r="NCP158" s="2267"/>
      <c r="NCQ158" s="2267"/>
      <c r="NCR158" s="2267"/>
      <c r="NCS158" s="2267"/>
      <c r="NCT158" s="2267"/>
      <c r="NCU158" s="2267"/>
      <c r="NCV158" s="2267"/>
      <c r="NCW158" s="2267"/>
      <c r="NCX158" s="2267"/>
      <c r="NCY158" s="2267"/>
      <c r="NCZ158" s="2267"/>
      <c r="NDA158" s="2267"/>
      <c r="NDB158" s="2267"/>
      <c r="NDC158" s="2267"/>
      <c r="NDD158" s="2267"/>
      <c r="NDE158" s="2267"/>
      <c r="NDF158" s="2267"/>
      <c r="NDG158" s="2267"/>
      <c r="NDH158" s="2267"/>
      <c r="NDI158" s="2267"/>
      <c r="NDJ158" s="2267"/>
      <c r="NDK158" s="2267"/>
      <c r="NDL158" s="2267"/>
      <c r="NDM158" s="2267"/>
      <c r="NDN158" s="2267"/>
      <c r="NDO158" s="2267"/>
      <c r="NDP158" s="2267"/>
      <c r="NDQ158" s="2267"/>
      <c r="NDR158" s="2267"/>
      <c r="NDS158" s="2267"/>
      <c r="NDT158" s="2267"/>
      <c r="NDU158" s="2267"/>
      <c r="NDV158" s="2267"/>
      <c r="NDW158" s="2267"/>
      <c r="NDX158" s="2267"/>
      <c r="NDY158" s="2267"/>
      <c r="NDZ158" s="2267"/>
      <c r="NEA158" s="2267"/>
      <c r="NEB158" s="2267"/>
      <c r="NEC158" s="2267"/>
      <c r="NED158" s="2267"/>
      <c r="NEE158" s="2267"/>
      <c r="NEF158" s="2267"/>
      <c r="NEG158" s="2267"/>
      <c r="NEH158" s="2267"/>
      <c r="NEI158" s="2267"/>
      <c r="NEJ158" s="2267"/>
      <c r="NEK158" s="2267"/>
      <c r="NEL158" s="2267"/>
      <c r="NEM158" s="2267"/>
      <c r="NEN158" s="2267"/>
      <c r="NEO158" s="2267"/>
      <c r="NEP158" s="2267"/>
      <c r="NEQ158" s="2267"/>
      <c r="NER158" s="2267"/>
      <c r="NES158" s="2267"/>
      <c r="NET158" s="2267"/>
      <c r="NEU158" s="2267"/>
      <c r="NEV158" s="2267"/>
      <c r="NEW158" s="2267"/>
      <c r="NEX158" s="2267"/>
      <c r="NEY158" s="2267"/>
      <c r="NEZ158" s="2267"/>
      <c r="NFA158" s="2267"/>
      <c r="NFB158" s="2267"/>
      <c r="NFC158" s="2267"/>
      <c r="NFD158" s="2267"/>
      <c r="NFE158" s="2267"/>
      <c r="NFF158" s="2267"/>
      <c r="NFG158" s="2267"/>
      <c r="NFH158" s="2267"/>
      <c r="NFI158" s="2267"/>
      <c r="NFJ158" s="2267"/>
      <c r="NFK158" s="2267"/>
      <c r="NFL158" s="2267"/>
      <c r="NFM158" s="2267"/>
      <c r="NFN158" s="2267"/>
      <c r="NFO158" s="2267"/>
      <c r="NFP158" s="2267"/>
      <c r="NFQ158" s="2267"/>
      <c r="NFR158" s="2267"/>
      <c r="NFS158" s="2267"/>
      <c r="NFT158" s="2267"/>
      <c r="NFU158" s="2267"/>
      <c r="NFV158" s="2267"/>
      <c r="NFW158" s="2267"/>
      <c r="NFX158" s="2267"/>
      <c r="NFY158" s="2267"/>
      <c r="NFZ158" s="2267"/>
      <c r="NGA158" s="2267"/>
      <c r="NGB158" s="2267"/>
      <c r="NGC158" s="2267"/>
      <c r="NGD158" s="2267"/>
      <c r="NGE158" s="2267"/>
      <c r="NGF158" s="2267"/>
      <c r="NGG158" s="2267"/>
      <c r="NGH158" s="2267"/>
      <c r="NGI158" s="2267"/>
      <c r="NGJ158" s="2267"/>
      <c r="NGK158" s="2267"/>
      <c r="NGL158" s="2267"/>
      <c r="NGM158" s="2267"/>
      <c r="NGN158" s="2267"/>
      <c r="NGO158" s="2267"/>
      <c r="NGP158" s="2267"/>
      <c r="NGQ158" s="2267"/>
      <c r="NGR158" s="2267"/>
      <c r="NGS158" s="2267"/>
      <c r="NGT158" s="2267"/>
      <c r="NGU158" s="2267"/>
      <c r="NGV158" s="2267"/>
      <c r="NGW158" s="2267"/>
      <c r="NGX158" s="2267"/>
      <c r="NGY158" s="2267"/>
      <c r="NGZ158" s="2267"/>
      <c r="NHA158" s="2267"/>
      <c r="NHB158" s="2267"/>
      <c r="NHC158" s="2267"/>
      <c r="NHD158" s="2267"/>
      <c r="NHE158" s="2267"/>
      <c r="NHF158" s="2267"/>
      <c r="NHG158" s="2267"/>
      <c r="NHH158" s="2267"/>
      <c r="NHI158" s="2267"/>
      <c r="NHJ158" s="2267"/>
      <c r="NHK158" s="2267"/>
      <c r="NHL158" s="2267"/>
      <c r="NHM158" s="2267"/>
      <c r="NHN158" s="2267"/>
      <c r="NHO158" s="2267"/>
      <c r="NHP158" s="2267"/>
      <c r="NHQ158" s="2267"/>
      <c r="NHR158" s="2267"/>
      <c r="NHS158" s="2267"/>
      <c r="NHT158" s="2267"/>
      <c r="NHU158" s="2267"/>
      <c r="NHV158" s="2267"/>
      <c r="NHW158" s="2267"/>
      <c r="NHX158" s="2267"/>
      <c r="NHY158" s="2267"/>
      <c r="NHZ158" s="2267"/>
      <c r="NIA158" s="2267"/>
      <c r="NIB158" s="2267"/>
      <c r="NIC158" s="2267"/>
      <c r="NID158" s="2267"/>
      <c r="NIE158" s="2267"/>
      <c r="NIF158" s="2267"/>
      <c r="NIG158" s="2267"/>
      <c r="NIH158" s="2267"/>
      <c r="NII158" s="2267"/>
      <c r="NIJ158" s="2267"/>
      <c r="NIK158" s="2267"/>
      <c r="NIL158" s="2267"/>
      <c r="NIM158" s="2267"/>
      <c r="NIN158" s="2267"/>
      <c r="NIO158" s="2267"/>
      <c r="NIP158" s="2267"/>
      <c r="NIQ158" s="2267"/>
      <c r="NIR158" s="2267"/>
      <c r="NIS158" s="2267"/>
      <c r="NIT158" s="2267"/>
      <c r="NIU158" s="2267"/>
      <c r="NIV158" s="2267"/>
      <c r="NIW158" s="2267"/>
      <c r="NIX158" s="2267"/>
      <c r="NIY158" s="2267"/>
      <c r="NIZ158" s="2267"/>
      <c r="NJA158" s="2267"/>
      <c r="NJB158" s="2267"/>
      <c r="NJC158" s="2267"/>
      <c r="NJD158" s="2267"/>
      <c r="NJE158" s="2267"/>
      <c r="NJF158" s="2267"/>
      <c r="NJG158" s="2267"/>
      <c r="NJH158" s="2267"/>
      <c r="NJI158" s="2267"/>
      <c r="NJJ158" s="2267"/>
      <c r="NJK158" s="2267"/>
      <c r="NJL158" s="2267"/>
      <c r="NJM158" s="2267"/>
      <c r="NJN158" s="2267"/>
      <c r="NJO158" s="2267"/>
      <c r="NJP158" s="2267"/>
      <c r="NJQ158" s="2267"/>
      <c r="NJR158" s="2267"/>
      <c r="NJS158" s="2267"/>
      <c r="NJT158" s="2267"/>
      <c r="NJU158" s="2267"/>
      <c r="NJV158" s="2267"/>
      <c r="NJW158" s="2267"/>
      <c r="NJX158" s="2267"/>
      <c r="NJY158" s="2267"/>
      <c r="NJZ158" s="2267"/>
      <c r="NKA158" s="2267"/>
      <c r="NKB158" s="2267"/>
      <c r="NKC158" s="2267"/>
      <c r="NKD158" s="2267"/>
      <c r="NKE158" s="2267"/>
      <c r="NKF158" s="2267"/>
      <c r="NKG158" s="2267"/>
      <c r="NKH158" s="2267"/>
      <c r="NKI158" s="2267"/>
      <c r="NKJ158" s="2267"/>
      <c r="NKK158" s="2267"/>
      <c r="NKL158" s="2267"/>
      <c r="NKM158" s="2267"/>
      <c r="NKN158" s="2267"/>
      <c r="NKO158" s="2267"/>
      <c r="NKP158" s="2267"/>
      <c r="NKQ158" s="2267"/>
      <c r="NKR158" s="2267"/>
      <c r="NKS158" s="2267"/>
      <c r="NKT158" s="2267"/>
      <c r="NKU158" s="2267"/>
      <c r="NKV158" s="2267"/>
      <c r="NKW158" s="2267"/>
      <c r="NKX158" s="2267"/>
      <c r="NKY158" s="2267"/>
      <c r="NKZ158" s="2267"/>
      <c r="NLA158" s="2267"/>
      <c r="NLB158" s="2267"/>
      <c r="NLC158" s="2267"/>
      <c r="NLD158" s="2267"/>
      <c r="NLE158" s="2267"/>
      <c r="NLF158" s="2267"/>
      <c r="NLG158" s="2267"/>
      <c r="NLH158" s="2267"/>
      <c r="NLI158" s="2267"/>
      <c r="NLJ158" s="2267"/>
      <c r="NLK158" s="2267"/>
      <c r="NLL158" s="2267"/>
      <c r="NLM158" s="2267"/>
      <c r="NLN158" s="2267"/>
      <c r="NLO158" s="2267"/>
      <c r="NLP158" s="2267"/>
      <c r="NLQ158" s="2267"/>
      <c r="NLR158" s="2267"/>
      <c r="NLS158" s="2267"/>
      <c r="NLT158" s="2267"/>
      <c r="NLU158" s="2267"/>
      <c r="NLV158" s="2267"/>
      <c r="NLW158" s="2267"/>
      <c r="NLX158" s="2267"/>
      <c r="NLY158" s="2267"/>
      <c r="NLZ158" s="2267"/>
      <c r="NMA158" s="2267"/>
      <c r="NMB158" s="2267"/>
      <c r="NMC158" s="2267"/>
      <c r="NMD158" s="2267"/>
      <c r="NME158" s="2267"/>
      <c r="NMF158" s="2267"/>
      <c r="NMG158" s="2267"/>
      <c r="NMH158" s="2267"/>
      <c r="NMI158" s="2267"/>
      <c r="NMJ158" s="2267"/>
      <c r="NMK158" s="2267"/>
      <c r="NML158" s="2267"/>
      <c r="NMM158" s="2267"/>
      <c r="NMN158" s="2267"/>
      <c r="NMO158" s="2267"/>
      <c r="NMP158" s="2267"/>
      <c r="NMQ158" s="2267"/>
      <c r="NMR158" s="2267"/>
      <c r="NMS158" s="2267"/>
      <c r="NMT158" s="2267"/>
      <c r="NMU158" s="2267"/>
      <c r="NMV158" s="2267"/>
      <c r="NMW158" s="2267"/>
      <c r="NMX158" s="2267"/>
      <c r="NMY158" s="2267"/>
      <c r="NMZ158" s="2267"/>
      <c r="NNA158" s="2267"/>
      <c r="NNB158" s="2267"/>
      <c r="NNC158" s="2267"/>
      <c r="NND158" s="2267"/>
      <c r="NNE158" s="2267"/>
      <c r="NNF158" s="2267"/>
      <c r="NNG158" s="2267"/>
      <c r="NNH158" s="2267"/>
      <c r="NNI158" s="2267"/>
      <c r="NNJ158" s="2267"/>
      <c r="NNK158" s="2267"/>
      <c r="NNL158" s="2267"/>
      <c r="NNM158" s="2267"/>
      <c r="NNN158" s="2267"/>
      <c r="NNO158" s="2267"/>
      <c r="NNP158" s="2267"/>
      <c r="NNQ158" s="2267"/>
      <c r="NNR158" s="2267"/>
      <c r="NNS158" s="2267"/>
      <c r="NNT158" s="2267"/>
      <c r="NNU158" s="2267"/>
      <c r="NNV158" s="2267"/>
      <c r="NNW158" s="2267"/>
      <c r="NNX158" s="2267"/>
      <c r="NNY158" s="2267"/>
      <c r="NNZ158" s="2267"/>
      <c r="NOA158" s="2267"/>
      <c r="NOB158" s="2267"/>
      <c r="NOC158" s="2267"/>
      <c r="NOD158" s="2267"/>
      <c r="NOE158" s="2267"/>
      <c r="NOF158" s="2267"/>
      <c r="NOG158" s="2267"/>
      <c r="NOH158" s="2267"/>
      <c r="NOI158" s="2267"/>
      <c r="NOJ158" s="2267"/>
      <c r="NOK158" s="2267"/>
      <c r="NOL158" s="2267"/>
      <c r="NOM158" s="2267"/>
      <c r="NON158" s="2267"/>
      <c r="NOO158" s="2267"/>
      <c r="NOP158" s="2267"/>
      <c r="NOQ158" s="2267"/>
      <c r="NOR158" s="2267"/>
      <c r="NOS158" s="2267"/>
      <c r="NOT158" s="2267"/>
      <c r="NOU158" s="2267"/>
      <c r="NOV158" s="2267"/>
      <c r="NOW158" s="2267"/>
      <c r="NOX158" s="2267"/>
      <c r="NOY158" s="2267"/>
      <c r="NOZ158" s="2267"/>
      <c r="NPA158" s="2267"/>
      <c r="NPB158" s="2267"/>
      <c r="NPC158" s="2267"/>
      <c r="NPD158" s="2267"/>
      <c r="NPE158" s="2267"/>
      <c r="NPF158" s="2267"/>
      <c r="NPG158" s="2267"/>
      <c r="NPH158" s="2267"/>
      <c r="NPI158" s="2267"/>
      <c r="NPJ158" s="2267"/>
      <c r="NPK158" s="2267"/>
      <c r="NPL158" s="2267"/>
      <c r="NPM158" s="2267"/>
      <c r="NPN158" s="2267"/>
      <c r="NPO158" s="2267"/>
      <c r="NPP158" s="2267"/>
      <c r="NPQ158" s="2267"/>
      <c r="NPR158" s="2267"/>
      <c r="NPS158" s="2267"/>
      <c r="NPT158" s="2267"/>
      <c r="NPU158" s="2267"/>
      <c r="NPV158" s="2267"/>
      <c r="NPW158" s="2267"/>
      <c r="NPX158" s="2267"/>
      <c r="NPY158" s="2267"/>
      <c r="NPZ158" s="2267"/>
      <c r="NQA158" s="2267"/>
      <c r="NQB158" s="2267"/>
      <c r="NQC158" s="2267"/>
      <c r="NQD158" s="2267"/>
      <c r="NQE158" s="2267"/>
      <c r="NQF158" s="2267"/>
      <c r="NQG158" s="2267"/>
      <c r="NQH158" s="2267"/>
      <c r="NQI158" s="2267"/>
      <c r="NQJ158" s="2267"/>
      <c r="NQK158" s="2267"/>
      <c r="NQL158" s="2267"/>
      <c r="NQM158" s="2267"/>
      <c r="NQN158" s="2267"/>
      <c r="NQO158" s="2267"/>
      <c r="NQP158" s="2267"/>
      <c r="NQQ158" s="2267"/>
      <c r="NQR158" s="2267"/>
      <c r="NQS158" s="2267"/>
      <c r="NQT158" s="2267"/>
      <c r="NQU158" s="2267"/>
      <c r="NQV158" s="2267"/>
      <c r="NQW158" s="2267"/>
      <c r="NQX158" s="2267"/>
      <c r="NQY158" s="2267"/>
      <c r="NQZ158" s="2267"/>
      <c r="NRA158" s="2267"/>
      <c r="NRB158" s="2267"/>
      <c r="NRC158" s="2267"/>
      <c r="NRD158" s="2267"/>
      <c r="NRE158" s="2267"/>
      <c r="NRF158" s="2267"/>
      <c r="NRG158" s="2267"/>
      <c r="NRH158" s="2267"/>
      <c r="NRI158" s="2267"/>
      <c r="NRJ158" s="2267"/>
      <c r="NRK158" s="2267"/>
      <c r="NRL158" s="2267"/>
      <c r="NRM158" s="2267"/>
      <c r="NRN158" s="2267"/>
      <c r="NRO158" s="2267"/>
      <c r="NRP158" s="2267"/>
      <c r="NRQ158" s="2267"/>
      <c r="NRR158" s="2267"/>
      <c r="NRS158" s="2267"/>
      <c r="NRT158" s="2267"/>
      <c r="NRU158" s="2267"/>
      <c r="NRV158" s="2267"/>
      <c r="NRW158" s="2267"/>
      <c r="NRX158" s="2267"/>
      <c r="NRY158" s="2267"/>
      <c r="NRZ158" s="2267"/>
      <c r="NSA158" s="2267"/>
      <c r="NSB158" s="2267"/>
      <c r="NSC158" s="2267"/>
      <c r="NSD158" s="2267"/>
      <c r="NSE158" s="2267"/>
      <c r="NSF158" s="2267"/>
      <c r="NSG158" s="2267"/>
      <c r="NSH158" s="2267"/>
      <c r="NSI158" s="2267"/>
      <c r="NSJ158" s="2267"/>
      <c r="NSK158" s="2267"/>
      <c r="NSL158" s="2267"/>
      <c r="NSM158" s="2267"/>
      <c r="NSN158" s="2267"/>
      <c r="NSO158" s="2267"/>
      <c r="NSP158" s="2267"/>
      <c r="NSQ158" s="2267"/>
      <c r="NSR158" s="2267"/>
      <c r="NSS158" s="2267"/>
      <c r="NST158" s="2267"/>
      <c r="NSU158" s="2267"/>
      <c r="NSV158" s="2267"/>
      <c r="NSW158" s="2267"/>
      <c r="NSX158" s="2267"/>
      <c r="NSY158" s="2267"/>
      <c r="NSZ158" s="2267"/>
      <c r="NTA158" s="2267"/>
      <c r="NTB158" s="2267"/>
      <c r="NTC158" s="2267"/>
      <c r="NTD158" s="2267"/>
      <c r="NTE158" s="2267"/>
      <c r="NTF158" s="2267"/>
      <c r="NTG158" s="2267"/>
      <c r="NTH158" s="2267"/>
      <c r="NTI158" s="2267"/>
      <c r="NTJ158" s="2267"/>
      <c r="NTK158" s="2267"/>
      <c r="NTL158" s="2267"/>
      <c r="NTM158" s="2267"/>
      <c r="NTN158" s="2267"/>
      <c r="NTO158" s="2267"/>
      <c r="NTP158" s="2267"/>
      <c r="NTQ158" s="2267"/>
      <c r="NTR158" s="2267"/>
      <c r="NTS158" s="2267"/>
      <c r="NTT158" s="2267"/>
      <c r="NTU158" s="2267"/>
      <c r="NTV158" s="2267"/>
      <c r="NTW158" s="2267"/>
      <c r="NTX158" s="2267"/>
      <c r="NTY158" s="2267"/>
      <c r="NTZ158" s="2267"/>
      <c r="NUA158" s="2267"/>
      <c r="NUB158" s="2267"/>
      <c r="NUC158" s="2267"/>
      <c r="NUD158" s="2267"/>
      <c r="NUE158" s="2267"/>
      <c r="NUF158" s="2267"/>
      <c r="NUG158" s="2267"/>
      <c r="NUH158" s="2267"/>
      <c r="NUI158" s="2267"/>
      <c r="NUJ158" s="2267"/>
      <c r="NUK158" s="2267"/>
      <c r="NUL158" s="2267"/>
      <c r="NUM158" s="2267"/>
      <c r="NUN158" s="2267"/>
      <c r="NUO158" s="2267"/>
      <c r="NUP158" s="2267"/>
      <c r="NUQ158" s="2267"/>
      <c r="NUR158" s="2267"/>
      <c r="NUS158" s="2267"/>
      <c r="NUT158" s="2267"/>
      <c r="NUU158" s="2267"/>
      <c r="NUV158" s="2267"/>
      <c r="NUW158" s="2267"/>
      <c r="NUX158" s="2267"/>
      <c r="NUY158" s="2267"/>
      <c r="NUZ158" s="2267"/>
      <c r="NVA158" s="2267"/>
      <c r="NVB158" s="2267"/>
      <c r="NVC158" s="2267"/>
      <c r="NVD158" s="2267"/>
      <c r="NVE158" s="2267"/>
      <c r="NVF158" s="2267"/>
      <c r="NVG158" s="2267"/>
      <c r="NVH158" s="2267"/>
      <c r="NVI158" s="2267"/>
      <c r="NVJ158" s="2267"/>
      <c r="NVK158" s="2267"/>
      <c r="NVL158" s="2267"/>
      <c r="NVM158" s="2267"/>
      <c r="NVN158" s="2267"/>
      <c r="NVO158" s="2267"/>
      <c r="NVP158" s="2267"/>
      <c r="NVQ158" s="2267"/>
      <c r="NVR158" s="2267"/>
      <c r="NVS158" s="2267"/>
      <c r="NVT158" s="2267"/>
      <c r="NVU158" s="2267"/>
      <c r="NVV158" s="2267"/>
      <c r="NVW158" s="2267"/>
      <c r="NVX158" s="2267"/>
      <c r="NVY158" s="2267"/>
      <c r="NVZ158" s="2267"/>
      <c r="NWA158" s="2267"/>
      <c r="NWB158" s="2267"/>
      <c r="NWC158" s="2267"/>
      <c r="NWD158" s="2267"/>
      <c r="NWE158" s="2267"/>
      <c r="NWF158" s="2267"/>
      <c r="NWG158" s="2267"/>
      <c r="NWH158" s="2267"/>
      <c r="NWI158" s="2267"/>
      <c r="NWJ158" s="2267"/>
      <c r="NWK158" s="2267"/>
      <c r="NWL158" s="2267"/>
      <c r="NWM158" s="2267"/>
      <c r="NWN158" s="2267"/>
      <c r="NWO158" s="2267"/>
      <c r="NWP158" s="2267"/>
      <c r="NWQ158" s="2267"/>
      <c r="NWR158" s="2267"/>
      <c r="NWS158" s="2267"/>
      <c r="NWT158" s="2267"/>
      <c r="NWU158" s="2267"/>
      <c r="NWV158" s="2267"/>
      <c r="NWW158" s="2267"/>
      <c r="NWX158" s="2267"/>
      <c r="NWY158" s="2267"/>
      <c r="NWZ158" s="2267"/>
      <c r="NXA158" s="2267"/>
      <c r="NXB158" s="2267"/>
      <c r="NXC158" s="2267"/>
      <c r="NXD158" s="2267"/>
      <c r="NXE158" s="2267"/>
      <c r="NXF158" s="2267"/>
      <c r="NXG158" s="2267"/>
      <c r="NXH158" s="2267"/>
      <c r="NXI158" s="2267"/>
      <c r="NXJ158" s="2267"/>
      <c r="NXK158" s="2267"/>
      <c r="NXL158" s="2267"/>
      <c r="NXM158" s="2267"/>
      <c r="NXN158" s="2267"/>
      <c r="NXO158" s="2267"/>
      <c r="NXP158" s="2267"/>
      <c r="NXQ158" s="2267"/>
      <c r="NXR158" s="2267"/>
      <c r="NXS158" s="2267"/>
      <c r="NXT158" s="2267"/>
      <c r="NXU158" s="2267"/>
      <c r="NXV158" s="2267"/>
      <c r="NXW158" s="2267"/>
      <c r="NXX158" s="2267"/>
      <c r="NXY158" s="2267"/>
      <c r="NXZ158" s="2267"/>
      <c r="NYA158" s="2267"/>
      <c r="NYB158" s="2267"/>
      <c r="NYC158" s="2267"/>
      <c r="NYD158" s="2267"/>
      <c r="NYE158" s="2267"/>
      <c r="NYF158" s="2267"/>
      <c r="NYG158" s="2267"/>
      <c r="NYH158" s="2267"/>
      <c r="NYI158" s="2267"/>
      <c r="NYJ158" s="2267"/>
      <c r="NYK158" s="2267"/>
      <c r="NYL158" s="2267"/>
      <c r="NYM158" s="2267"/>
      <c r="NYN158" s="2267"/>
      <c r="NYO158" s="2267"/>
      <c r="NYP158" s="2267"/>
      <c r="NYQ158" s="2267"/>
      <c r="NYR158" s="2267"/>
      <c r="NYS158" s="2267"/>
      <c r="NYT158" s="2267"/>
      <c r="NYU158" s="2267"/>
      <c r="NYV158" s="2267"/>
      <c r="NYW158" s="2267"/>
      <c r="NYX158" s="2267"/>
      <c r="NYY158" s="2267"/>
      <c r="NYZ158" s="2267"/>
      <c r="NZA158" s="2267"/>
      <c r="NZB158" s="2267"/>
      <c r="NZC158" s="2267"/>
      <c r="NZD158" s="2267"/>
      <c r="NZE158" s="2267"/>
      <c r="NZF158" s="2267"/>
      <c r="NZG158" s="2267"/>
      <c r="NZH158" s="2267"/>
      <c r="NZI158" s="2267"/>
      <c r="NZJ158" s="2267"/>
      <c r="NZK158" s="2267"/>
      <c r="NZL158" s="2267"/>
      <c r="NZM158" s="2267"/>
      <c r="NZN158" s="2267"/>
      <c r="NZO158" s="2267"/>
      <c r="NZP158" s="2267"/>
      <c r="NZQ158" s="2267"/>
      <c r="NZR158" s="2267"/>
      <c r="NZS158" s="2267"/>
      <c r="NZT158" s="2267"/>
      <c r="NZU158" s="2267"/>
      <c r="NZV158" s="2267"/>
      <c r="NZW158" s="2267"/>
      <c r="NZX158" s="2267"/>
      <c r="NZY158" s="2267"/>
      <c r="NZZ158" s="2267"/>
      <c r="OAA158" s="2267"/>
      <c r="OAB158" s="2267"/>
      <c r="OAC158" s="2267"/>
      <c r="OAD158" s="2267"/>
      <c r="OAE158" s="2267"/>
      <c r="OAF158" s="2267"/>
      <c r="OAG158" s="2267"/>
      <c r="OAH158" s="2267"/>
      <c r="OAI158" s="2267"/>
      <c r="OAJ158" s="2267"/>
      <c r="OAK158" s="2267"/>
      <c r="OAL158" s="2267"/>
      <c r="OAM158" s="2267"/>
      <c r="OAN158" s="2267"/>
      <c r="OAO158" s="2267"/>
      <c r="OAP158" s="2267"/>
      <c r="OAQ158" s="2267"/>
      <c r="OAR158" s="2267"/>
      <c r="OAS158" s="2267"/>
      <c r="OAT158" s="2267"/>
      <c r="OAU158" s="2267"/>
      <c r="OAV158" s="2267"/>
      <c r="OAW158" s="2267"/>
      <c r="OAX158" s="2267"/>
      <c r="OAY158" s="2267"/>
      <c r="OAZ158" s="2267"/>
      <c r="OBA158" s="2267"/>
      <c r="OBB158" s="2267"/>
      <c r="OBC158" s="2267"/>
      <c r="OBD158" s="2267"/>
      <c r="OBE158" s="2267"/>
      <c r="OBF158" s="2267"/>
      <c r="OBG158" s="2267"/>
      <c r="OBH158" s="2267"/>
      <c r="OBI158" s="2267"/>
      <c r="OBJ158" s="2267"/>
      <c r="OBK158" s="2267"/>
      <c r="OBL158" s="2267"/>
      <c r="OBM158" s="2267"/>
      <c r="OBN158" s="2267"/>
      <c r="OBO158" s="2267"/>
      <c r="OBP158" s="2267"/>
      <c r="OBQ158" s="2267"/>
      <c r="OBR158" s="2267"/>
      <c r="OBS158" s="2267"/>
      <c r="OBT158" s="2267"/>
      <c r="OBU158" s="2267"/>
      <c r="OBV158" s="2267"/>
      <c r="OBW158" s="2267"/>
      <c r="OBX158" s="2267"/>
      <c r="OBY158" s="2267"/>
      <c r="OBZ158" s="2267"/>
      <c r="OCA158" s="2267"/>
      <c r="OCB158" s="2267"/>
      <c r="OCC158" s="2267"/>
      <c r="OCD158" s="2267"/>
      <c r="OCE158" s="2267"/>
      <c r="OCF158" s="2267"/>
      <c r="OCG158" s="2267"/>
      <c r="OCH158" s="2267"/>
      <c r="OCI158" s="2267"/>
      <c r="OCJ158" s="2267"/>
      <c r="OCK158" s="2267"/>
      <c r="OCL158" s="2267"/>
      <c r="OCM158" s="2267"/>
      <c r="OCN158" s="2267"/>
      <c r="OCO158" s="2267"/>
      <c r="OCP158" s="2267"/>
      <c r="OCQ158" s="2267"/>
      <c r="OCR158" s="2267"/>
      <c r="OCS158" s="2267"/>
      <c r="OCT158" s="2267"/>
      <c r="OCU158" s="2267"/>
      <c r="OCV158" s="2267"/>
      <c r="OCW158" s="2267"/>
      <c r="OCX158" s="2267"/>
      <c r="OCY158" s="2267"/>
      <c r="OCZ158" s="2267"/>
      <c r="ODA158" s="2267"/>
      <c r="ODB158" s="2267"/>
      <c r="ODC158" s="2267"/>
      <c r="ODD158" s="2267"/>
      <c r="ODE158" s="2267"/>
      <c r="ODF158" s="2267"/>
      <c r="ODG158" s="2267"/>
      <c r="ODH158" s="2267"/>
      <c r="ODI158" s="2267"/>
      <c r="ODJ158" s="2267"/>
      <c r="ODK158" s="2267"/>
      <c r="ODL158" s="2267"/>
      <c r="ODM158" s="2267"/>
      <c r="ODN158" s="2267"/>
      <c r="ODO158" s="2267"/>
      <c r="ODP158" s="2267"/>
      <c r="ODQ158" s="2267"/>
      <c r="ODR158" s="2267"/>
      <c r="ODS158" s="2267"/>
      <c r="ODT158" s="2267"/>
      <c r="ODU158" s="2267"/>
      <c r="ODV158" s="2267"/>
      <c r="ODW158" s="2267"/>
      <c r="ODX158" s="2267"/>
      <c r="ODY158" s="2267"/>
      <c r="ODZ158" s="2267"/>
      <c r="OEA158" s="2267"/>
      <c r="OEB158" s="2267"/>
      <c r="OEC158" s="2267"/>
      <c r="OED158" s="2267"/>
      <c r="OEE158" s="2267"/>
      <c r="OEF158" s="2267"/>
      <c r="OEG158" s="2267"/>
      <c r="OEH158" s="2267"/>
      <c r="OEI158" s="2267"/>
      <c r="OEJ158" s="2267"/>
      <c r="OEK158" s="2267"/>
      <c r="OEL158" s="2267"/>
      <c r="OEM158" s="2267"/>
      <c r="OEN158" s="2267"/>
      <c r="OEO158" s="2267"/>
      <c r="OEP158" s="2267"/>
      <c r="OEQ158" s="2267"/>
      <c r="OER158" s="2267"/>
      <c r="OES158" s="2267"/>
      <c r="OET158" s="2267"/>
      <c r="OEU158" s="2267"/>
      <c r="OEV158" s="2267"/>
      <c r="OEW158" s="2267"/>
      <c r="OEX158" s="2267"/>
      <c r="OEY158" s="2267"/>
      <c r="OEZ158" s="2267"/>
      <c r="OFA158" s="2267"/>
      <c r="OFB158" s="2267"/>
      <c r="OFC158" s="2267"/>
      <c r="OFD158" s="2267"/>
      <c r="OFE158" s="2267"/>
      <c r="OFF158" s="2267"/>
      <c r="OFG158" s="2267"/>
      <c r="OFH158" s="2267"/>
      <c r="OFI158" s="2267"/>
      <c r="OFJ158" s="2267"/>
      <c r="OFK158" s="2267"/>
      <c r="OFL158" s="2267"/>
      <c r="OFM158" s="2267"/>
      <c r="OFN158" s="2267"/>
      <c r="OFO158" s="2267"/>
      <c r="OFP158" s="2267"/>
      <c r="OFQ158" s="2267"/>
      <c r="OFR158" s="2267"/>
      <c r="OFS158" s="2267"/>
      <c r="OFT158" s="2267"/>
      <c r="OFU158" s="2267"/>
      <c r="OFV158" s="2267"/>
      <c r="OFW158" s="2267"/>
      <c r="OFX158" s="2267"/>
      <c r="OFY158" s="2267"/>
      <c r="OFZ158" s="2267"/>
      <c r="OGA158" s="2267"/>
      <c r="OGB158" s="2267"/>
      <c r="OGC158" s="2267"/>
      <c r="OGD158" s="2267"/>
      <c r="OGE158" s="2267"/>
      <c r="OGF158" s="2267"/>
      <c r="OGG158" s="2267"/>
      <c r="OGH158" s="2267"/>
      <c r="OGI158" s="2267"/>
      <c r="OGJ158" s="2267"/>
      <c r="OGK158" s="2267"/>
      <c r="OGL158" s="2267"/>
      <c r="OGM158" s="2267"/>
      <c r="OGN158" s="2267"/>
      <c r="OGO158" s="2267"/>
      <c r="OGP158" s="2267"/>
      <c r="OGQ158" s="2267"/>
      <c r="OGR158" s="2267"/>
      <c r="OGS158" s="2267"/>
      <c r="OGT158" s="2267"/>
      <c r="OGU158" s="2267"/>
      <c r="OGV158" s="2267"/>
      <c r="OGW158" s="2267"/>
      <c r="OGX158" s="2267"/>
      <c r="OGY158" s="2267"/>
      <c r="OGZ158" s="2267"/>
      <c r="OHA158" s="2267"/>
      <c r="OHB158" s="2267"/>
      <c r="OHC158" s="2267"/>
      <c r="OHD158" s="2267"/>
      <c r="OHE158" s="2267"/>
      <c r="OHF158" s="2267"/>
      <c r="OHG158" s="2267"/>
      <c r="OHH158" s="2267"/>
      <c r="OHI158" s="2267"/>
      <c r="OHJ158" s="2267"/>
      <c r="OHK158" s="2267"/>
      <c r="OHL158" s="2267"/>
      <c r="OHM158" s="2267"/>
      <c r="OHN158" s="2267"/>
      <c r="OHO158" s="2267"/>
      <c r="OHP158" s="2267"/>
      <c r="OHQ158" s="2267"/>
      <c r="OHR158" s="2267"/>
      <c r="OHS158" s="2267"/>
      <c r="OHT158" s="2267"/>
      <c r="OHU158" s="2267"/>
      <c r="OHV158" s="2267"/>
      <c r="OHW158" s="2267"/>
      <c r="OHX158" s="2267"/>
      <c r="OHY158" s="2267"/>
      <c r="OHZ158" s="2267"/>
      <c r="OIA158" s="2267"/>
      <c r="OIB158" s="2267"/>
      <c r="OIC158" s="2267"/>
      <c r="OID158" s="2267"/>
      <c r="OIE158" s="2267"/>
      <c r="OIF158" s="2267"/>
      <c r="OIG158" s="2267"/>
      <c r="OIH158" s="2267"/>
      <c r="OII158" s="2267"/>
      <c r="OIJ158" s="2267"/>
      <c r="OIK158" s="2267"/>
      <c r="OIL158" s="2267"/>
      <c r="OIM158" s="2267"/>
      <c r="OIN158" s="2267"/>
      <c r="OIO158" s="2267"/>
      <c r="OIP158" s="2267"/>
      <c r="OIQ158" s="2267"/>
      <c r="OIR158" s="2267"/>
      <c r="OIS158" s="2267"/>
      <c r="OIT158" s="2267"/>
      <c r="OIU158" s="2267"/>
      <c r="OIV158" s="2267"/>
      <c r="OIW158" s="2267"/>
      <c r="OIX158" s="2267"/>
      <c r="OIY158" s="2267"/>
      <c r="OIZ158" s="2267"/>
      <c r="OJA158" s="2267"/>
      <c r="OJB158" s="2267"/>
      <c r="OJC158" s="2267"/>
      <c r="OJD158" s="2267"/>
      <c r="OJE158" s="2267"/>
      <c r="OJF158" s="2267"/>
      <c r="OJG158" s="2267"/>
      <c r="OJH158" s="2267"/>
      <c r="OJI158" s="2267"/>
      <c r="OJJ158" s="2267"/>
      <c r="OJK158" s="2267"/>
      <c r="OJL158" s="2267"/>
      <c r="OJM158" s="2267"/>
      <c r="OJN158" s="2267"/>
      <c r="OJO158" s="2267"/>
      <c r="OJP158" s="2267"/>
      <c r="OJQ158" s="2267"/>
      <c r="OJR158" s="2267"/>
      <c r="OJS158" s="2267"/>
      <c r="OJT158" s="2267"/>
      <c r="OJU158" s="2267"/>
      <c r="OJV158" s="2267"/>
      <c r="OJW158" s="2267"/>
      <c r="OJX158" s="2267"/>
      <c r="OJY158" s="2267"/>
      <c r="OJZ158" s="2267"/>
      <c r="OKA158" s="2267"/>
      <c r="OKB158" s="2267"/>
      <c r="OKC158" s="2267"/>
      <c r="OKD158" s="2267"/>
      <c r="OKE158" s="2267"/>
      <c r="OKF158" s="2267"/>
      <c r="OKG158" s="2267"/>
      <c r="OKH158" s="2267"/>
      <c r="OKI158" s="2267"/>
      <c r="OKJ158" s="2267"/>
      <c r="OKK158" s="2267"/>
      <c r="OKL158" s="2267"/>
      <c r="OKM158" s="2267"/>
      <c r="OKN158" s="2267"/>
      <c r="OKO158" s="2267"/>
      <c r="OKP158" s="2267"/>
      <c r="OKQ158" s="2267"/>
      <c r="OKR158" s="2267"/>
      <c r="OKS158" s="2267"/>
      <c r="OKT158" s="2267"/>
      <c r="OKU158" s="2267"/>
      <c r="OKV158" s="2267"/>
      <c r="OKW158" s="2267"/>
      <c r="OKX158" s="2267"/>
      <c r="OKY158" s="2267"/>
      <c r="OKZ158" s="2267"/>
      <c r="OLA158" s="2267"/>
      <c r="OLB158" s="2267"/>
      <c r="OLC158" s="2267"/>
      <c r="OLD158" s="2267"/>
      <c r="OLE158" s="2267"/>
      <c r="OLF158" s="2267"/>
      <c r="OLG158" s="2267"/>
      <c r="OLH158" s="2267"/>
      <c r="OLI158" s="2267"/>
      <c r="OLJ158" s="2267"/>
      <c r="OLK158" s="2267"/>
      <c r="OLL158" s="2267"/>
      <c r="OLM158" s="2267"/>
      <c r="OLN158" s="2267"/>
      <c r="OLO158" s="2267"/>
      <c r="OLP158" s="2267"/>
      <c r="OLQ158" s="2267"/>
      <c r="OLR158" s="2267"/>
      <c r="OLS158" s="2267"/>
      <c r="OLT158" s="2267"/>
      <c r="OLU158" s="2267"/>
      <c r="OLV158" s="2267"/>
      <c r="OLW158" s="2267"/>
      <c r="OLX158" s="2267"/>
      <c r="OLY158" s="2267"/>
      <c r="OLZ158" s="2267"/>
      <c r="OMA158" s="2267"/>
      <c r="OMB158" s="2267"/>
      <c r="OMC158" s="2267"/>
      <c r="OMD158" s="2267"/>
      <c r="OME158" s="2267"/>
      <c r="OMF158" s="2267"/>
      <c r="OMG158" s="2267"/>
      <c r="OMH158" s="2267"/>
      <c r="OMI158" s="2267"/>
      <c r="OMJ158" s="2267"/>
      <c r="OMK158" s="2267"/>
      <c r="OML158" s="2267"/>
      <c r="OMM158" s="2267"/>
      <c r="OMN158" s="2267"/>
      <c r="OMO158" s="2267"/>
      <c r="OMP158" s="2267"/>
      <c r="OMQ158" s="2267"/>
      <c r="OMR158" s="2267"/>
      <c r="OMS158" s="2267"/>
      <c r="OMT158" s="2267"/>
      <c r="OMU158" s="2267"/>
      <c r="OMV158" s="2267"/>
      <c r="OMW158" s="2267"/>
      <c r="OMX158" s="2267"/>
      <c r="OMY158" s="2267"/>
      <c r="OMZ158" s="2267"/>
      <c r="ONA158" s="2267"/>
      <c r="ONB158" s="2267"/>
      <c r="ONC158" s="2267"/>
      <c r="OND158" s="2267"/>
      <c r="ONE158" s="2267"/>
      <c r="ONF158" s="2267"/>
      <c r="ONG158" s="2267"/>
      <c r="ONH158" s="2267"/>
      <c r="ONI158" s="2267"/>
      <c r="ONJ158" s="2267"/>
      <c r="ONK158" s="2267"/>
      <c r="ONL158" s="2267"/>
      <c r="ONM158" s="2267"/>
      <c r="ONN158" s="2267"/>
      <c r="ONO158" s="2267"/>
      <c r="ONP158" s="2267"/>
      <c r="ONQ158" s="2267"/>
      <c r="ONR158" s="2267"/>
      <c r="ONS158" s="2267"/>
      <c r="ONT158" s="2267"/>
      <c r="ONU158" s="2267"/>
      <c r="ONV158" s="2267"/>
      <c r="ONW158" s="2267"/>
      <c r="ONX158" s="2267"/>
      <c r="ONY158" s="2267"/>
      <c r="ONZ158" s="2267"/>
      <c r="OOA158" s="2267"/>
      <c r="OOB158" s="2267"/>
      <c r="OOC158" s="2267"/>
      <c r="OOD158" s="2267"/>
      <c r="OOE158" s="2267"/>
      <c r="OOF158" s="2267"/>
      <c r="OOG158" s="2267"/>
      <c r="OOH158" s="2267"/>
      <c r="OOI158" s="2267"/>
      <c r="OOJ158" s="2267"/>
      <c r="OOK158" s="2267"/>
      <c r="OOL158" s="2267"/>
      <c r="OOM158" s="2267"/>
      <c r="OON158" s="2267"/>
      <c r="OOO158" s="2267"/>
      <c r="OOP158" s="2267"/>
      <c r="OOQ158" s="2267"/>
      <c r="OOR158" s="2267"/>
      <c r="OOS158" s="2267"/>
      <c r="OOT158" s="2267"/>
      <c r="OOU158" s="2267"/>
      <c r="OOV158" s="2267"/>
      <c r="OOW158" s="2267"/>
      <c r="OOX158" s="2267"/>
      <c r="OOY158" s="2267"/>
      <c r="OOZ158" s="2267"/>
      <c r="OPA158" s="2267"/>
      <c r="OPB158" s="2267"/>
      <c r="OPC158" s="2267"/>
      <c r="OPD158" s="2267"/>
      <c r="OPE158" s="2267"/>
      <c r="OPF158" s="2267"/>
      <c r="OPG158" s="2267"/>
      <c r="OPH158" s="2267"/>
      <c r="OPI158" s="2267"/>
      <c r="OPJ158" s="2267"/>
      <c r="OPK158" s="2267"/>
      <c r="OPL158" s="2267"/>
      <c r="OPM158" s="2267"/>
      <c r="OPN158" s="2267"/>
      <c r="OPO158" s="2267"/>
      <c r="OPP158" s="2267"/>
      <c r="OPQ158" s="2267"/>
      <c r="OPR158" s="2267"/>
      <c r="OPS158" s="2267"/>
      <c r="OPT158" s="2267"/>
      <c r="OPU158" s="2267"/>
      <c r="OPV158" s="2267"/>
      <c r="OPW158" s="2267"/>
      <c r="OPX158" s="2267"/>
      <c r="OPY158" s="2267"/>
      <c r="OPZ158" s="2267"/>
      <c r="OQA158" s="2267"/>
      <c r="OQB158" s="2267"/>
      <c r="OQC158" s="2267"/>
      <c r="OQD158" s="2267"/>
      <c r="OQE158" s="2267"/>
      <c r="OQF158" s="2267"/>
      <c r="OQG158" s="2267"/>
      <c r="OQH158" s="2267"/>
      <c r="OQI158" s="2267"/>
      <c r="OQJ158" s="2267"/>
      <c r="OQK158" s="2267"/>
      <c r="OQL158" s="2267"/>
      <c r="OQM158" s="2267"/>
      <c r="OQN158" s="2267"/>
      <c r="OQO158" s="2267"/>
      <c r="OQP158" s="2267"/>
      <c r="OQQ158" s="2267"/>
      <c r="OQR158" s="2267"/>
      <c r="OQS158" s="2267"/>
      <c r="OQT158" s="2267"/>
      <c r="OQU158" s="2267"/>
      <c r="OQV158" s="2267"/>
      <c r="OQW158" s="2267"/>
      <c r="OQX158" s="2267"/>
      <c r="OQY158" s="2267"/>
      <c r="OQZ158" s="2267"/>
      <c r="ORA158" s="2267"/>
      <c r="ORB158" s="2267"/>
      <c r="ORC158" s="2267"/>
      <c r="ORD158" s="2267"/>
      <c r="ORE158" s="2267"/>
      <c r="ORF158" s="2267"/>
      <c r="ORG158" s="2267"/>
      <c r="ORH158" s="2267"/>
      <c r="ORI158" s="2267"/>
      <c r="ORJ158" s="2267"/>
      <c r="ORK158" s="2267"/>
      <c r="ORL158" s="2267"/>
      <c r="ORM158" s="2267"/>
      <c r="ORN158" s="2267"/>
      <c r="ORO158" s="2267"/>
      <c r="ORP158" s="2267"/>
      <c r="ORQ158" s="2267"/>
      <c r="ORR158" s="2267"/>
      <c r="ORS158" s="2267"/>
      <c r="ORT158" s="2267"/>
      <c r="ORU158" s="2267"/>
      <c r="ORV158" s="2267"/>
      <c r="ORW158" s="2267"/>
      <c r="ORX158" s="2267"/>
      <c r="ORY158" s="2267"/>
      <c r="ORZ158" s="2267"/>
      <c r="OSA158" s="2267"/>
      <c r="OSB158" s="2267"/>
      <c r="OSC158" s="2267"/>
      <c r="OSD158" s="2267"/>
      <c r="OSE158" s="2267"/>
      <c r="OSF158" s="2267"/>
      <c r="OSG158" s="2267"/>
      <c r="OSH158" s="2267"/>
      <c r="OSI158" s="2267"/>
      <c r="OSJ158" s="2267"/>
      <c r="OSK158" s="2267"/>
      <c r="OSL158" s="2267"/>
      <c r="OSM158" s="2267"/>
      <c r="OSN158" s="2267"/>
      <c r="OSO158" s="2267"/>
      <c r="OSP158" s="2267"/>
      <c r="OSQ158" s="2267"/>
      <c r="OSR158" s="2267"/>
      <c r="OSS158" s="2267"/>
      <c r="OST158" s="2267"/>
      <c r="OSU158" s="2267"/>
      <c r="OSV158" s="2267"/>
      <c r="OSW158" s="2267"/>
      <c r="OSX158" s="2267"/>
      <c r="OSY158" s="2267"/>
      <c r="OSZ158" s="2267"/>
      <c r="OTA158" s="2267"/>
      <c r="OTB158" s="2267"/>
      <c r="OTC158" s="2267"/>
      <c r="OTD158" s="2267"/>
      <c r="OTE158" s="2267"/>
      <c r="OTF158" s="2267"/>
      <c r="OTG158" s="2267"/>
      <c r="OTH158" s="2267"/>
      <c r="OTI158" s="2267"/>
      <c r="OTJ158" s="2267"/>
      <c r="OTK158" s="2267"/>
      <c r="OTL158" s="2267"/>
      <c r="OTM158" s="2267"/>
      <c r="OTN158" s="2267"/>
      <c r="OTO158" s="2267"/>
      <c r="OTP158" s="2267"/>
      <c r="OTQ158" s="2267"/>
      <c r="OTR158" s="2267"/>
      <c r="OTS158" s="2267"/>
      <c r="OTT158" s="2267"/>
      <c r="OTU158" s="2267"/>
      <c r="OTV158" s="2267"/>
      <c r="OTW158" s="2267"/>
      <c r="OTX158" s="2267"/>
      <c r="OTY158" s="2267"/>
      <c r="OTZ158" s="2267"/>
      <c r="OUA158" s="2267"/>
      <c r="OUB158" s="2267"/>
      <c r="OUC158" s="2267"/>
      <c r="OUD158" s="2267"/>
      <c r="OUE158" s="2267"/>
      <c r="OUF158" s="2267"/>
      <c r="OUG158" s="2267"/>
      <c r="OUH158" s="2267"/>
      <c r="OUI158" s="2267"/>
      <c r="OUJ158" s="2267"/>
      <c r="OUK158" s="2267"/>
      <c r="OUL158" s="2267"/>
      <c r="OUM158" s="2267"/>
      <c r="OUN158" s="2267"/>
      <c r="OUO158" s="2267"/>
      <c r="OUP158" s="2267"/>
      <c r="OUQ158" s="2267"/>
      <c r="OUR158" s="2267"/>
      <c r="OUS158" s="2267"/>
      <c r="OUT158" s="2267"/>
      <c r="OUU158" s="2267"/>
      <c r="OUV158" s="2267"/>
      <c r="OUW158" s="2267"/>
      <c r="OUX158" s="2267"/>
      <c r="OUY158" s="2267"/>
      <c r="OUZ158" s="2267"/>
      <c r="OVA158" s="2267"/>
      <c r="OVB158" s="2267"/>
      <c r="OVC158" s="2267"/>
      <c r="OVD158" s="2267"/>
      <c r="OVE158" s="2267"/>
      <c r="OVF158" s="2267"/>
      <c r="OVG158" s="2267"/>
      <c r="OVH158" s="2267"/>
      <c r="OVI158" s="2267"/>
      <c r="OVJ158" s="2267"/>
      <c r="OVK158" s="2267"/>
      <c r="OVL158" s="2267"/>
      <c r="OVM158" s="2267"/>
      <c r="OVN158" s="2267"/>
      <c r="OVO158" s="2267"/>
      <c r="OVP158" s="2267"/>
      <c r="OVQ158" s="2267"/>
      <c r="OVR158" s="2267"/>
      <c r="OVS158" s="2267"/>
      <c r="OVT158" s="2267"/>
      <c r="OVU158" s="2267"/>
      <c r="OVV158" s="2267"/>
      <c r="OVW158" s="2267"/>
      <c r="OVX158" s="2267"/>
      <c r="OVY158" s="2267"/>
      <c r="OVZ158" s="2267"/>
      <c r="OWA158" s="2267"/>
      <c r="OWB158" s="2267"/>
      <c r="OWC158" s="2267"/>
      <c r="OWD158" s="2267"/>
      <c r="OWE158" s="2267"/>
      <c r="OWF158" s="2267"/>
      <c r="OWG158" s="2267"/>
      <c r="OWH158" s="2267"/>
      <c r="OWI158" s="2267"/>
      <c r="OWJ158" s="2267"/>
      <c r="OWK158" s="2267"/>
      <c r="OWL158" s="2267"/>
      <c r="OWM158" s="2267"/>
      <c r="OWN158" s="2267"/>
      <c r="OWO158" s="2267"/>
      <c r="OWP158" s="2267"/>
      <c r="OWQ158" s="2267"/>
      <c r="OWR158" s="2267"/>
      <c r="OWS158" s="2267"/>
      <c r="OWT158" s="2267"/>
      <c r="OWU158" s="2267"/>
      <c r="OWV158" s="2267"/>
      <c r="OWW158" s="2267"/>
      <c r="OWX158" s="2267"/>
      <c r="OWY158" s="2267"/>
      <c r="OWZ158" s="2267"/>
      <c r="OXA158" s="2267"/>
      <c r="OXB158" s="2267"/>
      <c r="OXC158" s="2267"/>
      <c r="OXD158" s="2267"/>
      <c r="OXE158" s="2267"/>
      <c r="OXF158" s="2267"/>
      <c r="OXG158" s="2267"/>
      <c r="OXH158" s="2267"/>
      <c r="OXI158" s="2267"/>
      <c r="OXJ158" s="2267"/>
      <c r="OXK158" s="2267"/>
      <c r="OXL158" s="2267"/>
      <c r="OXM158" s="2267"/>
      <c r="OXN158" s="2267"/>
      <c r="OXO158" s="2267"/>
      <c r="OXP158" s="2267"/>
      <c r="OXQ158" s="2267"/>
      <c r="OXR158" s="2267"/>
      <c r="OXS158" s="2267"/>
      <c r="OXT158" s="2267"/>
      <c r="OXU158" s="2267"/>
      <c r="OXV158" s="2267"/>
      <c r="OXW158" s="2267"/>
      <c r="OXX158" s="2267"/>
      <c r="OXY158" s="2267"/>
      <c r="OXZ158" s="2267"/>
      <c r="OYA158" s="2267"/>
      <c r="OYB158" s="2267"/>
      <c r="OYC158" s="2267"/>
      <c r="OYD158" s="2267"/>
      <c r="OYE158" s="2267"/>
      <c r="OYF158" s="2267"/>
      <c r="OYG158" s="2267"/>
      <c r="OYH158" s="2267"/>
      <c r="OYI158" s="2267"/>
      <c r="OYJ158" s="2267"/>
      <c r="OYK158" s="2267"/>
      <c r="OYL158" s="2267"/>
      <c r="OYM158" s="2267"/>
      <c r="OYN158" s="2267"/>
      <c r="OYO158" s="2267"/>
      <c r="OYP158" s="2267"/>
      <c r="OYQ158" s="2267"/>
      <c r="OYR158" s="2267"/>
      <c r="OYS158" s="2267"/>
      <c r="OYT158" s="2267"/>
      <c r="OYU158" s="2267"/>
      <c r="OYV158" s="2267"/>
      <c r="OYW158" s="2267"/>
      <c r="OYX158" s="2267"/>
      <c r="OYY158" s="2267"/>
      <c r="OYZ158" s="2267"/>
      <c r="OZA158" s="2267"/>
      <c r="OZB158" s="2267"/>
      <c r="OZC158" s="2267"/>
      <c r="OZD158" s="2267"/>
      <c r="OZE158" s="2267"/>
      <c r="OZF158" s="2267"/>
      <c r="OZG158" s="2267"/>
      <c r="OZH158" s="2267"/>
      <c r="OZI158" s="2267"/>
      <c r="OZJ158" s="2267"/>
      <c r="OZK158" s="2267"/>
      <c r="OZL158" s="2267"/>
      <c r="OZM158" s="2267"/>
      <c r="OZN158" s="2267"/>
      <c r="OZO158" s="2267"/>
      <c r="OZP158" s="2267"/>
      <c r="OZQ158" s="2267"/>
      <c r="OZR158" s="2267"/>
      <c r="OZS158" s="2267"/>
      <c r="OZT158" s="2267"/>
      <c r="OZU158" s="2267"/>
      <c r="OZV158" s="2267"/>
      <c r="OZW158" s="2267"/>
      <c r="OZX158" s="2267"/>
      <c r="OZY158" s="2267"/>
      <c r="OZZ158" s="2267"/>
      <c r="PAA158" s="2267"/>
      <c r="PAB158" s="2267"/>
      <c r="PAC158" s="2267"/>
      <c r="PAD158" s="2267"/>
      <c r="PAE158" s="2267"/>
      <c r="PAF158" s="2267"/>
      <c r="PAG158" s="2267"/>
      <c r="PAH158" s="2267"/>
      <c r="PAI158" s="2267"/>
      <c r="PAJ158" s="2267"/>
      <c r="PAK158" s="2267"/>
      <c r="PAL158" s="2267"/>
      <c r="PAM158" s="2267"/>
      <c r="PAN158" s="2267"/>
      <c r="PAO158" s="2267"/>
      <c r="PAP158" s="2267"/>
      <c r="PAQ158" s="2267"/>
      <c r="PAR158" s="2267"/>
      <c r="PAS158" s="2267"/>
      <c r="PAT158" s="2267"/>
      <c r="PAU158" s="2267"/>
      <c r="PAV158" s="2267"/>
      <c r="PAW158" s="2267"/>
      <c r="PAX158" s="2267"/>
      <c r="PAY158" s="2267"/>
      <c r="PAZ158" s="2267"/>
      <c r="PBA158" s="2267"/>
      <c r="PBB158" s="2267"/>
      <c r="PBC158" s="2267"/>
      <c r="PBD158" s="2267"/>
      <c r="PBE158" s="2267"/>
      <c r="PBF158" s="2267"/>
      <c r="PBG158" s="2267"/>
      <c r="PBH158" s="2267"/>
      <c r="PBI158" s="2267"/>
      <c r="PBJ158" s="2267"/>
      <c r="PBK158" s="2267"/>
      <c r="PBL158" s="2267"/>
      <c r="PBM158" s="2267"/>
      <c r="PBN158" s="2267"/>
      <c r="PBO158" s="2267"/>
      <c r="PBP158" s="2267"/>
      <c r="PBQ158" s="2267"/>
      <c r="PBR158" s="2267"/>
      <c r="PBS158" s="2267"/>
      <c r="PBT158" s="2267"/>
      <c r="PBU158" s="2267"/>
      <c r="PBV158" s="2267"/>
      <c r="PBW158" s="2267"/>
      <c r="PBX158" s="2267"/>
      <c r="PBY158" s="2267"/>
      <c r="PBZ158" s="2267"/>
      <c r="PCA158" s="2267"/>
      <c r="PCB158" s="2267"/>
      <c r="PCC158" s="2267"/>
      <c r="PCD158" s="2267"/>
      <c r="PCE158" s="2267"/>
      <c r="PCF158" s="2267"/>
      <c r="PCG158" s="2267"/>
      <c r="PCH158" s="2267"/>
      <c r="PCI158" s="2267"/>
      <c r="PCJ158" s="2267"/>
      <c r="PCK158" s="2267"/>
      <c r="PCL158" s="2267"/>
      <c r="PCM158" s="2267"/>
      <c r="PCN158" s="2267"/>
      <c r="PCO158" s="2267"/>
      <c r="PCP158" s="2267"/>
      <c r="PCQ158" s="2267"/>
      <c r="PCR158" s="2267"/>
      <c r="PCS158" s="2267"/>
      <c r="PCT158" s="2267"/>
      <c r="PCU158" s="2267"/>
      <c r="PCV158" s="2267"/>
      <c r="PCW158" s="2267"/>
      <c r="PCX158" s="2267"/>
      <c r="PCY158" s="2267"/>
      <c r="PCZ158" s="2267"/>
      <c r="PDA158" s="2267"/>
      <c r="PDB158" s="2267"/>
      <c r="PDC158" s="2267"/>
      <c r="PDD158" s="2267"/>
      <c r="PDE158" s="2267"/>
      <c r="PDF158" s="2267"/>
      <c r="PDG158" s="2267"/>
      <c r="PDH158" s="2267"/>
      <c r="PDI158" s="2267"/>
      <c r="PDJ158" s="2267"/>
      <c r="PDK158" s="2267"/>
      <c r="PDL158" s="2267"/>
      <c r="PDM158" s="2267"/>
      <c r="PDN158" s="2267"/>
      <c r="PDO158" s="2267"/>
      <c r="PDP158" s="2267"/>
      <c r="PDQ158" s="2267"/>
      <c r="PDR158" s="2267"/>
      <c r="PDS158" s="2267"/>
      <c r="PDT158" s="2267"/>
      <c r="PDU158" s="2267"/>
      <c r="PDV158" s="2267"/>
      <c r="PDW158" s="2267"/>
      <c r="PDX158" s="2267"/>
      <c r="PDY158" s="2267"/>
      <c r="PDZ158" s="2267"/>
      <c r="PEA158" s="2267"/>
      <c r="PEB158" s="2267"/>
      <c r="PEC158" s="2267"/>
      <c r="PED158" s="2267"/>
      <c r="PEE158" s="2267"/>
      <c r="PEF158" s="2267"/>
      <c r="PEG158" s="2267"/>
      <c r="PEH158" s="2267"/>
      <c r="PEI158" s="2267"/>
      <c r="PEJ158" s="2267"/>
      <c r="PEK158" s="2267"/>
      <c r="PEL158" s="2267"/>
      <c r="PEM158" s="2267"/>
      <c r="PEN158" s="2267"/>
      <c r="PEO158" s="2267"/>
      <c r="PEP158" s="2267"/>
      <c r="PEQ158" s="2267"/>
      <c r="PER158" s="2267"/>
      <c r="PES158" s="2267"/>
      <c r="PET158" s="2267"/>
      <c r="PEU158" s="2267"/>
      <c r="PEV158" s="2267"/>
      <c r="PEW158" s="2267"/>
      <c r="PEX158" s="2267"/>
      <c r="PEY158" s="2267"/>
      <c r="PEZ158" s="2267"/>
      <c r="PFA158" s="2267"/>
      <c r="PFB158" s="2267"/>
      <c r="PFC158" s="2267"/>
      <c r="PFD158" s="2267"/>
      <c r="PFE158" s="2267"/>
      <c r="PFF158" s="2267"/>
      <c r="PFG158" s="2267"/>
      <c r="PFH158" s="2267"/>
      <c r="PFI158" s="2267"/>
      <c r="PFJ158" s="2267"/>
      <c r="PFK158" s="2267"/>
      <c r="PFL158" s="2267"/>
      <c r="PFM158" s="2267"/>
      <c r="PFN158" s="2267"/>
      <c r="PFO158" s="2267"/>
      <c r="PFP158" s="2267"/>
      <c r="PFQ158" s="2267"/>
      <c r="PFR158" s="2267"/>
      <c r="PFS158" s="2267"/>
      <c r="PFT158" s="2267"/>
      <c r="PFU158" s="2267"/>
      <c r="PFV158" s="2267"/>
      <c r="PFW158" s="2267"/>
      <c r="PFX158" s="2267"/>
      <c r="PFY158" s="2267"/>
      <c r="PFZ158" s="2267"/>
      <c r="PGA158" s="2267"/>
      <c r="PGB158" s="2267"/>
      <c r="PGC158" s="2267"/>
      <c r="PGD158" s="2267"/>
      <c r="PGE158" s="2267"/>
      <c r="PGF158" s="2267"/>
      <c r="PGG158" s="2267"/>
      <c r="PGH158" s="2267"/>
      <c r="PGI158" s="2267"/>
      <c r="PGJ158" s="2267"/>
      <c r="PGK158" s="2267"/>
      <c r="PGL158" s="2267"/>
      <c r="PGM158" s="2267"/>
      <c r="PGN158" s="2267"/>
      <c r="PGO158" s="2267"/>
      <c r="PGP158" s="2267"/>
      <c r="PGQ158" s="2267"/>
      <c r="PGR158" s="2267"/>
      <c r="PGS158" s="2267"/>
      <c r="PGT158" s="2267"/>
      <c r="PGU158" s="2267"/>
      <c r="PGV158" s="2267"/>
      <c r="PGW158" s="2267"/>
      <c r="PGX158" s="2267"/>
      <c r="PGY158" s="2267"/>
      <c r="PGZ158" s="2267"/>
      <c r="PHA158" s="2267"/>
      <c r="PHB158" s="2267"/>
      <c r="PHC158" s="2267"/>
      <c r="PHD158" s="2267"/>
      <c r="PHE158" s="2267"/>
      <c r="PHF158" s="2267"/>
      <c r="PHG158" s="2267"/>
      <c r="PHH158" s="2267"/>
      <c r="PHI158" s="2267"/>
      <c r="PHJ158" s="2267"/>
      <c r="PHK158" s="2267"/>
      <c r="PHL158" s="2267"/>
      <c r="PHM158" s="2267"/>
      <c r="PHN158" s="2267"/>
      <c r="PHO158" s="2267"/>
      <c r="PHP158" s="2267"/>
      <c r="PHQ158" s="2267"/>
      <c r="PHR158" s="2267"/>
      <c r="PHS158" s="2267"/>
      <c r="PHT158" s="2267"/>
      <c r="PHU158" s="2267"/>
      <c r="PHV158" s="2267"/>
      <c r="PHW158" s="2267"/>
      <c r="PHX158" s="2267"/>
      <c r="PHY158" s="2267"/>
      <c r="PHZ158" s="2267"/>
      <c r="PIA158" s="2267"/>
      <c r="PIB158" s="2267"/>
      <c r="PIC158" s="2267"/>
      <c r="PID158" s="2267"/>
      <c r="PIE158" s="2267"/>
      <c r="PIF158" s="2267"/>
      <c r="PIG158" s="2267"/>
      <c r="PIH158" s="2267"/>
      <c r="PII158" s="2267"/>
      <c r="PIJ158" s="2267"/>
      <c r="PIK158" s="2267"/>
      <c r="PIL158" s="2267"/>
      <c r="PIM158" s="2267"/>
      <c r="PIN158" s="2267"/>
      <c r="PIO158" s="2267"/>
      <c r="PIP158" s="2267"/>
      <c r="PIQ158" s="2267"/>
      <c r="PIR158" s="2267"/>
      <c r="PIS158" s="2267"/>
      <c r="PIT158" s="2267"/>
      <c r="PIU158" s="2267"/>
      <c r="PIV158" s="2267"/>
      <c r="PIW158" s="2267"/>
      <c r="PIX158" s="2267"/>
      <c r="PIY158" s="2267"/>
      <c r="PIZ158" s="2267"/>
      <c r="PJA158" s="2267"/>
      <c r="PJB158" s="2267"/>
      <c r="PJC158" s="2267"/>
      <c r="PJD158" s="2267"/>
      <c r="PJE158" s="2267"/>
      <c r="PJF158" s="2267"/>
      <c r="PJG158" s="2267"/>
      <c r="PJH158" s="2267"/>
      <c r="PJI158" s="2267"/>
      <c r="PJJ158" s="2267"/>
      <c r="PJK158" s="2267"/>
      <c r="PJL158" s="2267"/>
      <c r="PJM158" s="2267"/>
      <c r="PJN158" s="2267"/>
      <c r="PJO158" s="2267"/>
      <c r="PJP158" s="2267"/>
      <c r="PJQ158" s="2267"/>
      <c r="PJR158" s="2267"/>
      <c r="PJS158" s="2267"/>
      <c r="PJT158" s="2267"/>
      <c r="PJU158" s="2267"/>
      <c r="PJV158" s="2267"/>
      <c r="PJW158" s="2267"/>
      <c r="PJX158" s="2267"/>
      <c r="PJY158" s="2267"/>
      <c r="PJZ158" s="2267"/>
      <c r="PKA158" s="2267"/>
      <c r="PKB158" s="2267"/>
      <c r="PKC158" s="2267"/>
      <c r="PKD158" s="2267"/>
      <c r="PKE158" s="2267"/>
      <c r="PKF158" s="2267"/>
      <c r="PKG158" s="2267"/>
      <c r="PKH158" s="2267"/>
      <c r="PKI158" s="2267"/>
      <c r="PKJ158" s="2267"/>
      <c r="PKK158" s="2267"/>
      <c r="PKL158" s="2267"/>
      <c r="PKM158" s="2267"/>
      <c r="PKN158" s="2267"/>
      <c r="PKO158" s="2267"/>
      <c r="PKP158" s="2267"/>
      <c r="PKQ158" s="2267"/>
      <c r="PKR158" s="2267"/>
      <c r="PKS158" s="2267"/>
      <c r="PKT158" s="2267"/>
      <c r="PKU158" s="2267"/>
      <c r="PKV158" s="2267"/>
      <c r="PKW158" s="2267"/>
      <c r="PKX158" s="2267"/>
      <c r="PKY158" s="2267"/>
      <c r="PKZ158" s="2267"/>
      <c r="PLA158" s="2267"/>
      <c r="PLB158" s="2267"/>
      <c r="PLC158" s="2267"/>
      <c r="PLD158" s="2267"/>
      <c r="PLE158" s="2267"/>
      <c r="PLF158" s="2267"/>
      <c r="PLG158" s="2267"/>
      <c r="PLH158" s="2267"/>
      <c r="PLI158" s="2267"/>
      <c r="PLJ158" s="2267"/>
      <c r="PLK158" s="2267"/>
      <c r="PLL158" s="2267"/>
      <c r="PLM158" s="2267"/>
      <c r="PLN158" s="2267"/>
      <c r="PLO158" s="2267"/>
      <c r="PLP158" s="2267"/>
      <c r="PLQ158" s="2267"/>
      <c r="PLR158" s="2267"/>
      <c r="PLS158" s="2267"/>
      <c r="PLT158" s="2267"/>
      <c r="PLU158" s="2267"/>
      <c r="PLV158" s="2267"/>
      <c r="PLW158" s="2267"/>
      <c r="PLX158" s="2267"/>
      <c r="PLY158" s="2267"/>
      <c r="PLZ158" s="2267"/>
      <c r="PMA158" s="2267"/>
      <c r="PMB158" s="2267"/>
      <c r="PMC158" s="2267"/>
      <c r="PMD158" s="2267"/>
      <c r="PME158" s="2267"/>
      <c r="PMF158" s="2267"/>
      <c r="PMG158" s="2267"/>
      <c r="PMH158" s="2267"/>
      <c r="PMI158" s="2267"/>
      <c r="PMJ158" s="2267"/>
      <c r="PMK158" s="2267"/>
      <c r="PML158" s="2267"/>
      <c r="PMM158" s="2267"/>
      <c r="PMN158" s="2267"/>
      <c r="PMO158" s="2267"/>
      <c r="PMP158" s="2267"/>
      <c r="PMQ158" s="2267"/>
      <c r="PMR158" s="2267"/>
      <c r="PMS158" s="2267"/>
      <c r="PMT158" s="2267"/>
      <c r="PMU158" s="2267"/>
      <c r="PMV158" s="2267"/>
      <c r="PMW158" s="2267"/>
      <c r="PMX158" s="2267"/>
      <c r="PMY158" s="2267"/>
      <c r="PMZ158" s="2267"/>
      <c r="PNA158" s="2267"/>
      <c r="PNB158" s="2267"/>
      <c r="PNC158" s="2267"/>
      <c r="PND158" s="2267"/>
      <c r="PNE158" s="2267"/>
      <c r="PNF158" s="2267"/>
      <c r="PNG158" s="2267"/>
      <c r="PNH158" s="2267"/>
      <c r="PNI158" s="2267"/>
      <c r="PNJ158" s="2267"/>
      <c r="PNK158" s="2267"/>
      <c r="PNL158" s="2267"/>
      <c r="PNM158" s="2267"/>
      <c r="PNN158" s="2267"/>
      <c r="PNO158" s="2267"/>
      <c r="PNP158" s="2267"/>
      <c r="PNQ158" s="2267"/>
      <c r="PNR158" s="2267"/>
      <c r="PNS158" s="2267"/>
      <c r="PNT158" s="2267"/>
      <c r="PNU158" s="2267"/>
      <c r="PNV158" s="2267"/>
      <c r="PNW158" s="2267"/>
      <c r="PNX158" s="2267"/>
      <c r="PNY158" s="2267"/>
      <c r="PNZ158" s="2267"/>
      <c r="POA158" s="2267"/>
      <c r="POB158" s="2267"/>
      <c r="POC158" s="2267"/>
      <c r="POD158" s="2267"/>
      <c r="POE158" s="2267"/>
      <c r="POF158" s="2267"/>
      <c r="POG158" s="2267"/>
      <c r="POH158" s="2267"/>
      <c r="POI158" s="2267"/>
      <c r="POJ158" s="2267"/>
      <c r="POK158" s="2267"/>
      <c r="POL158" s="2267"/>
      <c r="POM158" s="2267"/>
      <c r="PON158" s="2267"/>
      <c r="POO158" s="2267"/>
      <c r="POP158" s="2267"/>
      <c r="POQ158" s="2267"/>
      <c r="POR158" s="2267"/>
      <c r="POS158" s="2267"/>
      <c r="POT158" s="2267"/>
      <c r="POU158" s="2267"/>
      <c r="POV158" s="2267"/>
      <c r="POW158" s="2267"/>
      <c r="POX158" s="2267"/>
      <c r="POY158" s="2267"/>
      <c r="POZ158" s="2267"/>
      <c r="PPA158" s="2267"/>
      <c r="PPB158" s="2267"/>
      <c r="PPC158" s="2267"/>
      <c r="PPD158" s="2267"/>
      <c r="PPE158" s="2267"/>
      <c r="PPF158" s="2267"/>
      <c r="PPG158" s="2267"/>
      <c r="PPH158" s="2267"/>
      <c r="PPI158" s="2267"/>
      <c r="PPJ158" s="2267"/>
      <c r="PPK158" s="2267"/>
      <c r="PPL158" s="2267"/>
      <c r="PPM158" s="2267"/>
      <c r="PPN158" s="2267"/>
      <c r="PPO158" s="2267"/>
      <c r="PPP158" s="2267"/>
      <c r="PPQ158" s="2267"/>
      <c r="PPR158" s="2267"/>
      <c r="PPS158" s="2267"/>
      <c r="PPT158" s="2267"/>
      <c r="PPU158" s="2267"/>
      <c r="PPV158" s="2267"/>
      <c r="PPW158" s="2267"/>
      <c r="PPX158" s="2267"/>
      <c r="PPY158" s="2267"/>
      <c r="PPZ158" s="2267"/>
      <c r="PQA158" s="2267"/>
      <c r="PQB158" s="2267"/>
      <c r="PQC158" s="2267"/>
      <c r="PQD158" s="2267"/>
      <c r="PQE158" s="2267"/>
      <c r="PQF158" s="2267"/>
      <c r="PQG158" s="2267"/>
      <c r="PQH158" s="2267"/>
      <c r="PQI158" s="2267"/>
      <c r="PQJ158" s="2267"/>
      <c r="PQK158" s="2267"/>
      <c r="PQL158" s="2267"/>
      <c r="PQM158" s="2267"/>
      <c r="PQN158" s="2267"/>
      <c r="PQO158" s="2267"/>
      <c r="PQP158" s="2267"/>
      <c r="PQQ158" s="2267"/>
      <c r="PQR158" s="2267"/>
      <c r="PQS158" s="2267"/>
      <c r="PQT158" s="2267"/>
      <c r="PQU158" s="2267"/>
      <c r="PQV158" s="2267"/>
      <c r="PQW158" s="2267"/>
      <c r="PQX158" s="2267"/>
      <c r="PQY158" s="2267"/>
      <c r="PQZ158" s="2267"/>
      <c r="PRA158" s="2267"/>
      <c r="PRB158" s="2267"/>
      <c r="PRC158" s="2267"/>
      <c r="PRD158" s="2267"/>
      <c r="PRE158" s="2267"/>
      <c r="PRF158" s="2267"/>
      <c r="PRG158" s="2267"/>
      <c r="PRH158" s="2267"/>
      <c r="PRI158" s="2267"/>
      <c r="PRJ158" s="2267"/>
      <c r="PRK158" s="2267"/>
      <c r="PRL158" s="2267"/>
      <c r="PRM158" s="2267"/>
      <c r="PRN158" s="2267"/>
      <c r="PRO158" s="2267"/>
      <c r="PRP158" s="2267"/>
      <c r="PRQ158" s="2267"/>
      <c r="PRR158" s="2267"/>
      <c r="PRS158" s="2267"/>
      <c r="PRT158" s="2267"/>
      <c r="PRU158" s="2267"/>
      <c r="PRV158" s="2267"/>
      <c r="PRW158" s="2267"/>
      <c r="PRX158" s="2267"/>
      <c r="PRY158" s="2267"/>
      <c r="PRZ158" s="2267"/>
      <c r="PSA158" s="2267"/>
      <c r="PSB158" s="2267"/>
      <c r="PSC158" s="2267"/>
      <c r="PSD158" s="2267"/>
      <c r="PSE158" s="2267"/>
      <c r="PSF158" s="2267"/>
      <c r="PSG158" s="2267"/>
      <c r="PSH158" s="2267"/>
      <c r="PSI158" s="2267"/>
      <c r="PSJ158" s="2267"/>
      <c r="PSK158" s="2267"/>
      <c r="PSL158" s="2267"/>
      <c r="PSM158" s="2267"/>
      <c r="PSN158" s="2267"/>
      <c r="PSO158" s="2267"/>
      <c r="PSP158" s="2267"/>
      <c r="PSQ158" s="2267"/>
      <c r="PSR158" s="2267"/>
      <c r="PSS158" s="2267"/>
      <c r="PST158" s="2267"/>
      <c r="PSU158" s="2267"/>
      <c r="PSV158" s="2267"/>
      <c r="PSW158" s="2267"/>
      <c r="PSX158" s="2267"/>
      <c r="PSY158" s="2267"/>
      <c r="PSZ158" s="2267"/>
      <c r="PTA158" s="2267"/>
      <c r="PTB158" s="2267"/>
      <c r="PTC158" s="2267"/>
      <c r="PTD158" s="2267"/>
      <c r="PTE158" s="2267"/>
      <c r="PTF158" s="2267"/>
      <c r="PTG158" s="2267"/>
      <c r="PTH158" s="2267"/>
      <c r="PTI158" s="2267"/>
      <c r="PTJ158" s="2267"/>
      <c r="PTK158" s="2267"/>
      <c r="PTL158" s="2267"/>
      <c r="PTM158" s="2267"/>
      <c r="PTN158" s="2267"/>
      <c r="PTO158" s="2267"/>
      <c r="PTP158" s="2267"/>
      <c r="PTQ158" s="2267"/>
      <c r="PTR158" s="2267"/>
      <c r="PTS158" s="2267"/>
      <c r="PTT158" s="2267"/>
      <c r="PTU158" s="2267"/>
      <c r="PTV158" s="2267"/>
      <c r="PTW158" s="2267"/>
      <c r="PTX158" s="2267"/>
      <c r="PTY158" s="2267"/>
      <c r="PTZ158" s="2267"/>
      <c r="PUA158" s="2267"/>
      <c r="PUB158" s="2267"/>
      <c r="PUC158" s="2267"/>
      <c r="PUD158" s="2267"/>
      <c r="PUE158" s="2267"/>
      <c r="PUF158" s="2267"/>
      <c r="PUG158" s="2267"/>
      <c r="PUH158" s="2267"/>
      <c r="PUI158" s="2267"/>
      <c r="PUJ158" s="2267"/>
      <c r="PUK158" s="2267"/>
      <c r="PUL158" s="2267"/>
      <c r="PUM158" s="2267"/>
      <c r="PUN158" s="2267"/>
      <c r="PUO158" s="2267"/>
      <c r="PUP158" s="2267"/>
      <c r="PUQ158" s="2267"/>
      <c r="PUR158" s="2267"/>
      <c r="PUS158" s="2267"/>
      <c r="PUT158" s="2267"/>
      <c r="PUU158" s="2267"/>
      <c r="PUV158" s="2267"/>
      <c r="PUW158" s="2267"/>
      <c r="PUX158" s="2267"/>
      <c r="PUY158" s="2267"/>
      <c r="PUZ158" s="2267"/>
      <c r="PVA158" s="2267"/>
      <c r="PVB158" s="2267"/>
      <c r="PVC158" s="2267"/>
      <c r="PVD158" s="2267"/>
      <c r="PVE158" s="2267"/>
      <c r="PVF158" s="2267"/>
      <c r="PVG158" s="2267"/>
      <c r="PVH158" s="2267"/>
      <c r="PVI158" s="2267"/>
      <c r="PVJ158" s="2267"/>
      <c r="PVK158" s="2267"/>
      <c r="PVL158" s="2267"/>
      <c r="PVM158" s="2267"/>
      <c r="PVN158" s="2267"/>
      <c r="PVO158" s="2267"/>
      <c r="PVP158" s="2267"/>
      <c r="PVQ158" s="2267"/>
      <c r="PVR158" s="2267"/>
      <c r="PVS158" s="2267"/>
      <c r="PVT158" s="2267"/>
      <c r="PVU158" s="2267"/>
      <c r="PVV158" s="2267"/>
      <c r="PVW158" s="2267"/>
      <c r="PVX158" s="2267"/>
      <c r="PVY158" s="2267"/>
      <c r="PVZ158" s="2267"/>
      <c r="PWA158" s="2267"/>
      <c r="PWB158" s="2267"/>
      <c r="PWC158" s="2267"/>
      <c r="PWD158" s="2267"/>
      <c r="PWE158" s="2267"/>
      <c r="PWF158" s="2267"/>
      <c r="PWG158" s="2267"/>
      <c r="PWH158" s="2267"/>
      <c r="PWI158" s="2267"/>
      <c r="PWJ158" s="2267"/>
      <c r="PWK158" s="2267"/>
      <c r="PWL158" s="2267"/>
      <c r="PWM158" s="2267"/>
      <c r="PWN158" s="2267"/>
      <c r="PWO158" s="2267"/>
      <c r="PWP158" s="2267"/>
      <c r="PWQ158" s="2267"/>
      <c r="PWR158" s="2267"/>
      <c r="PWS158" s="2267"/>
      <c r="PWT158" s="2267"/>
      <c r="PWU158" s="2267"/>
      <c r="PWV158" s="2267"/>
      <c r="PWW158" s="2267"/>
      <c r="PWX158" s="2267"/>
      <c r="PWY158" s="2267"/>
      <c r="PWZ158" s="2267"/>
      <c r="PXA158" s="2267"/>
      <c r="PXB158" s="2267"/>
      <c r="PXC158" s="2267"/>
      <c r="PXD158" s="2267"/>
      <c r="PXE158" s="2267"/>
      <c r="PXF158" s="2267"/>
      <c r="PXG158" s="2267"/>
      <c r="PXH158" s="2267"/>
      <c r="PXI158" s="2267"/>
      <c r="PXJ158" s="2267"/>
      <c r="PXK158" s="2267"/>
      <c r="PXL158" s="2267"/>
      <c r="PXM158" s="2267"/>
      <c r="PXN158" s="2267"/>
      <c r="PXO158" s="2267"/>
      <c r="PXP158" s="2267"/>
      <c r="PXQ158" s="2267"/>
      <c r="PXR158" s="2267"/>
      <c r="PXS158" s="2267"/>
      <c r="PXT158" s="2267"/>
      <c r="PXU158" s="2267"/>
      <c r="PXV158" s="2267"/>
      <c r="PXW158" s="2267"/>
      <c r="PXX158" s="2267"/>
      <c r="PXY158" s="2267"/>
      <c r="PXZ158" s="2267"/>
      <c r="PYA158" s="2267"/>
      <c r="PYB158" s="2267"/>
      <c r="PYC158" s="2267"/>
      <c r="PYD158" s="2267"/>
      <c r="PYE158" s="2267"/>
      <c r="PYF158" s="2267"/>
      <c r="PYG158" s="2267"/>
      <c r="PYH158" s="2267"/>
      <c r="PYI158" s="2267"/>
      <c r="PYJ158" s="2267"/>
      <c r="PYK158" s="2267"/>
      <c r="PYL158" s="2267"/>
      <c r="PYM158" s="2267"/>
      <c r="PYN158" s="2267"/>
      <c r="PYO158" s="2267"/>
      <c r="PYP158" s="2267"/>
      <c r="PYQ158" s="2267"/>
      <c r="PYR158" s="2267"/>
      <c r="PYS158" s="2267"/>
      <c r="PYT158" s="2267"/>
      <c r="PYU158" s="2267"/>
      <c r="PYV158" s="2267"/>
      <c r="PYW158" s="2267"/>
      <c r="PYX158" s="2267"/>
      <c r="PYY158" s="2267"/>
      <c r="PYZ158" s="2267"/>
      <c r="PZA158" s="2267"/>
      <c r="PZB158" s="2267"/>
      <c r="PZC158" s="2267"/>
      <c r="PZD158" s="2267"/>
      <c r="PZE158" s="2267"/>
      <c r="PZF158" s="2267"/>
      <c r="PZG158" s="2267"/>
      <c r="PZH158" s="2267"/>
      <c r="PZI158" s="2267"/>
      <c r="PZJ158" s="2267"/>
      <c r="PZK158" s="2267"/>
      <c r="PZL158" s="2267"/>
      <c r="PZM158" s="2267"/>
      <c r="PZN158" s="2267"/>
      <c r="PZO158" s="2267"/>
      <c r="PZP158" s="2267"/>
      <c r="PZQ158" s="2267"/>
      <c r="PZR158" s="2267"/>
      <c r="PZS158" s="2267"/>
      <c r="PZT158" s="2267"/>
      <c r="PZU158" s="2267"/>
      <c r="PZV158" s="2267"/>
      <c r="PZW158" s="2267"/>
      <c r="PZX158" s="2267"/>
      <c r="PZY158" s="2267"/>
      <c r="PZZ158" s="2267"/>
      <c r="QAA158" s="2267"/>
      <c r="QAB158" s="2267"/>
      <c r="QAC158" s="2267"/>
      <c r="QAD158" s="2267"/>
      <c r="QAE158" s="2267"/>
      <c r="QAF158" s="2267"/>
      <c r="QAG158" s="2267"/>
      <c r="QAH158" s="2267"/>
      <c r="QAI158" s="2267"/>
      <c r="QAJ158" s="2267"/>
      <c r="QAK158" s="2267"/>
      <c r="QAL158" s="2267"/>
      <c r="QAM158" s="2267"/>
      <c r="QAN158" s="2267"/>
      <c r="QAO158" s="2267"/>
      <c r="QAP158" s="2267"/>
      <c r="QAQ158" s="2267"/>
      <c r="QAR158" s="2267"/>
      <c r="QAS158" s="2267"/>
      <c r="QAT158" s="2267"/>
      <c r="QAU158" s="2267"/>
      <c r="QAV158" s="2267"/>
      <c r="QAW158" s="2267"/>
      <c r="QAX158" s="2267"/>
      <c r="QAY158" s="2267"/>
      <c r="QAZ158" s="2267"/>
      <c r="QBA158" s="2267"/>
      <c r="QBB158" s="2267"/>
      <c r="QBC158" s="2267"/>
      <c r="QBD158" s="2267"/>
      <c r="QBE158" s="2267"/>
      <c r="QBF158" s="2267"/>
      <c r="QBG158" s="2267"/>
      <c r="QBH158" s="2267"/>
      <c r="QBI158" s="2267"/>
      <c r="QBJ158" s="2267"/>
      <c r="QBK158" s="2267"/>
      <c r="QBL158" s="2267"/>
      <c r="QBM158" s="2267"/>
      <c r="QBN158" s="2267"/>
      <c r="QBO158" s="2267"/>
      <c r="QBP158" s="2267"/>
      <c r="QBQ158" s="2267"/>
      <c r="QBR158" s="2267"/>
      <c r="QBS158" s="2267"/>
      <c r="QBT158" s="2267"/>
      <c r="QBU158" s="2267"/>
      <c r="QBV158" s="2267"/>
      <c r="QBW158" s="2267"/>
      <c r="QBX158" s="2267"/>
      <c r="QBY158" s="2267"/>
      <c r="QBZ158" s="2267"/>
      <c r="QCA158" s="2267"/>
      <c r="QCB158" s="2267"/>
      <c r="QCC158" s="2267"/>
      <c r="QCD158" s="2267"/>
      <c r="QCE158" s="2267"/>
      <c r="QCF158" s="2267"/>
      <c r="QCG158" s="2267"/>
      <c r="QCH158" s="2267"/>
      <c r="QCI158" s="2267"/>
      <c r="QCJ158" s="2267"/>
      <c r="QCK158" s="2267"/>
      <c r="QCL158" s="2267"/>
      <c r="QCM158" s="2267"/>
      <c r="QCN158" s="2267"/>
      <c r="QCO158" s="2267"/>
      <c r="QCP158" s="2267"/>
      <c r="QCQ158" s="2267"/>
      <c r="QCR158" s="2267"/>
      <c r="QCS158" s="2267"/>
      <c r="QCT158" s="2267"/>
      <c r="QCU158" s="2267"/>
      <c r="QCV158" s="2267"/>
      <c r="QCW158" s="2267"/>
      <c r="QCX158" s="2267"/>
      <c r="QCY158" s="2267"/>
      <c r="QCZ158" s="2267"/>
      <c r="QDA158" s="2267"/>
      <c r="QDB158" s="2267"/>
      <c r="QDC158" s="2267"/>
      <c r="QDD158" s="2267"/>
      <c r="QDE158" s="2267"/>
      <c r="QDF158" s="2267"/>
      <c r="QDG158" s="2267"/>
      <c r="QDH158" s="2267"/>
      <c r="QDI158" s="2267"/>
      <c r="QDJ158" s="2267"/>
      <c r="QDK158" s="2267"/>
      <c r="QDL158" s="2267"/>
      <c r="QDM158" s="2267"/>
      <c r="QDN158" s="2267"/>
      <c r="QDO158" s="2267"/>
      <c r="QDP158" s="2267"/>
      <c r="QDQ158" s="2267"/>
      <c r="QDR158" s="2267"/>
      <c r="QDS158" s="2267"/>
      <c r="QDT158" s="2267"/>
      <c r="QDU158" s="2267"/>
      <c r="QDV158" s="2267"/>
      <c r="QDW158" s="2267"/>
      <c r="QDX158" s="2267"/>
      <c r="QDY158" s="2267"/>
      <c r="QDZ158" s="2267"/>
      <c r="QEA158" s="2267"/>
      <c r="QEB158" s="2267"/>
      <c r="QEC158" s="2267"/>
      <c r="QED158" s="2267"/>
      <c r="QEE158" s="2267"/>
      <c r="QEF158" s="2267"/>
      <c r="QEG158" s="2267"/>
      <c r="QEH158" s="2267"/>
      <c r="QEI158" s="2267"/>
      <c r="QEJ158" s="2267"/>
      <c r="QEK158" s="2267"/>
      <c r="QEL158" s="2267"/>
      <c r="QEM158" s="2267"/>
      <c r="QEN158" s="2267"/>
      <c r="QEO158" s="2267"/>
      <c r="QEP158" s="2267"/>
      <c r="QEQ158" s="2267"/>
      <c r="QER158" s="2267"/>
      <c r="QES158" s="2267"/>
      <c r="QET158" s="2267"/>
      <c r="QEU158" s="2267"/>
      <c r="QEV158" s="2267"/>
      <c r="QEW158" s="2267"/>
      <c r="QEX158" s="2267"/>
      <c r="QEY158" s="2267"/>
      <c r="QEZ158" s="2267"/>
      <c r="QFA158" s="2267"/>
      <c r="QFB158" s="2267"/>
      <c r="QFC158" s="2267"/>
      <c r="QFD158" s="2267"/>
      <c r="QFE158" s="2267"/>
      <c r="QFF158" s="2267"/>
      <c r="QFG158" s="2267"/>
      <c r="QFH158" s="2267"/>
      <c r="QFI158" s="2267"/>
      <c r="QFJ158" s="2267"/>
      <c r="QFK158" s="2267"/>
      <c r="QFL158" s="2267"/>
      <c r="QFM158" s="2267"/>
      <c r="QFN158" s="2267"/>
      <c r="QFO158" s="2267"/>
      <c r="QFP158" s="2267"/>
      <c r="QFQ158" s="2267"/>
      <c r="QFR158" s="2267"/>
      <c r="QFS158" s="2267"/>
      <c r="QFT158" s="2267"/>
      <c r="QFU158" s="2267"/>
      <c r="QFV158" s="2267"/>
      <c r="QFW158" s="2267"/>
      <c r="QFX158" s="2267"/>
      <c r="QFY158" s="2267"/>
      <c r="QFZ158" s="2267"/>
      <c r="QGA158" s="2267"/>
      <c r="QGB158" s="2267"/>
      <c r="QGC158" s="2267"/>
      <c r="QGD158" s="2267"/>
      <c r="QGE158" s="2267"/>
      <c r="QGF158" s="2267"/>
      <c r="QGG158" s="2267"/>
      <c r="QGH158" s="2267"/>
      <c r="QGI158" s="2267"/>
      <c r="QGJ158" s="2267"/>
      <c r="QGK158" s="2267"/>
      <c r="QGL158" s="2267"/>
      <c r="QGM158" s="2267"/>
      <c r="QGN158" s="2267"/>
      <c r="QGO158" s="2267"/>
      <c r="QGP158" s="2267"/>
      <c r="QGQ158" s="2267"/>
      <c r="QGR158" s="2267"/>
      <c r="QGS158" s="2267"/>
      <c r="QGT158" s="2267"/>
      <c r="QGU158" s="2267"/>
      <c r="QGV158" s="2267"/>
      <c r="QGW158" s="2267"/>
      <c r="QGX158" s="2267"/>
      <c r="QGY158" s="2267"/>
      <c r="QGZ158" s="2267"/>
      <c r="QHA158" s="2267"/>
      <c r="QHB158" s="2267"/>
      <c r="QHC158" s="2267"/>
      <c r="QHD158" s="2267"/>
      <c r="QHE158" s="2267"/>
      <c r="QHF158" s="2267"/>
      <c r="QHG158" s="2267"/>
      <c r="QHH158" s="2267"/>
      <c r="QHI158" s="2267"/>
      <c r="QHJ158" s="2267"/>
      <c r="QHK158" s="2267"/>
      <c r="QHL158" s="2267"/>
      <c r="QHM158" s="2267"/>
      <c r="QHN158" s="2267"/>
      <c r="QHO158" s="2267"/>
      <c r="QHP158" s="2267"/>
      <c r="QHQ158" s="2267"/>
      <c r="QHR158" s="2267"/>
      <c r="QHS158" s="2267"/>
      <c r="QHT158" s="2267"/>
      <c r="QHU158" s="2267"/>
      <c r="QHV158" s="2267"/>
      <c r="QHW158" s="2267"/>
      <c r="QHX158" s="2267"/>
      <c r="QHY158" s="2267"/>
      <c r="QHZ158" s="2267"/>
      <c r="QIA158" s="2267"/>
      <c r="QIB158" s="2267"/>
      <c r="QIC158" s="2267"/>
      <c r="QID158" s="2267"/>
      <c r="QIE158" s="2267"/>
      <c r="QIF158" s="2267"/>
      <c r="QIG158" s="2267"/>
      <c r="QIH158" s="2267"/>
      <c r="QII158" s="2267"/>
      <c r="QIJ158" s="2267"/>
      <c r="QIK158" s="2267"/>
      <c r="QIL158" s="2267"/>
      <c r="QIM158" s="2267"/>
      <c r="QIN158" s="2267"/>
      <c r="QIO158" s="2267"/>
      <c r="QIP158" s="2267"/>
      <c r="QIQ158" s="2267"/>
      <c r="QIR158" s="2267"/>
      <c r="QIS158" s="2267"/>
      <c r="QIT158" s="2267"/>
      <c r="QIU158" s="2267"/>
      <c r="QIV158" s="2267"/>
      <c r="QIW158" s="2267"/>
      <c r="QIX158" s="2267"/>
      <c r="QIY158" s="2267"/>
      <c r="QIZ158" s="2267"/>
      <c r="QJA158" s="2267"/>
      <c r="QJB158" s="2267"/>
      <c r="QJC158" s="2267"/>
      <c r="QJD158" s="2267"/>
      <c r="QJE158" s="2267"/>
      <c r="QJF158" s="2267"/>
      <c r="QJG158" s="2267"/>
      <c r="QJH158" s="2267"/>
      <c r="QJI158" s="2267"/>
      <c r="QJJ158" s="2267"/>
      <c r="QJK158" s="2267"/>
      <c r="QJL158" s="2267"/>
      <c r="QJM158" s="2267"/>
      <c r="QJN158" s="2267"/>
      <c r="QJO158" s="2267"/>
      <c r="QJP158" s="2267"/>
      <c r="QJQ158" s="2267"/>
      <c r="QJR158" s="2267"/>
      <c r="QJS158" s="2267"/>
      <c r="QJT158" s="2267"/>
      <c r="QJU158" s="2267"/>
      <c r="QJV158" s="2267"/>
      <c r="QJW158" s="2267"/>
      <c r="QJX158" s="2267"/>
      <c r="QJY158" s="2267"/>
      <c r="QJZ158" s="2267"/>
      <c r="QKA158" s="2267"/>
      <c r="QKB158" s="2267"/>
      <c r="QKC158" s="2267"/>
      <c r="QKD158" s="2267"/>
      <c r="QKE158" s="2267"/>
      <c r="QKF158" s="2267"/>
      <c r="QKG158" s="2267"/>
      <c r="QKH158" s="2267"/>
      <c r="QKI158" s="2267"/>
      <c r="QKJ158" s="2267"/>
      <c r="QKK158" s="2267"/>
      <c r="QKL158" s="2267"/>
      <c r="QKM158" s="2267"/>
      <c r="QKN158" s="2267"/>
      <c r="QKO158" s="2267"/>
      <c r="QKP158" s="2267"/>
      <c r="QKQ158" s="2267"/>
      <c r="QKR158" s="2267"/>
      <c r="QKS158" s="2267"/>
      <c r="QKT158" s="2267"/>
      <c r="QKU158" s="2267"/>
      <c r="QKV158" s="2267"/>
      <c r="QKW158" s="2267"/>
      <c r="QKX158" s="2267"/>
      <c r="QKY158" s="2267"/>
      <c r="QKZ158" s="2267"/>
      <c r="QLA158" s="2267"/>
      <c r="QLB158" s="2267"/>
      <c r="QLC158" s="2267"/>
      <c r="QLD158" s="2267"/>
      <c r="QLE158" s="2267"/>
      <c r="QLF158" s="2267"/>
      <c r="QLG158" s="2267"/>
      <c r="QLH158" s="2267"/>
      <c r="QLI158" s="2267"/>
      <c r="QLJ158" s="2267"/>
      <c r="QLK158" s="2267"/>
      <c r="QLL158" s="2267"/>
      <c r="QLM158" s="2267"/>
      <c r="QLN158" s="2267"/>
      <c r="QLO158" s="2267"/>
      <c r="QLP158" s="2267"/>
      <c r="QLQ158" s="2267"/>
      <c r="QLR158" s="2267"/>
      <c r="QLS158" s="2267"/>
      <c r="QLT158" s="2267"/>
      <c r="QLU158" s="2267"/>
      <c r="QLV158" s="2267"/>
      <c r="QLW158" s="2267"/>
      <c r="QLX158" s="2267"/>
      <c r="QLY158" s="2267"/>
      <c r="QLZ158" s="2267"/>
      <c r="QMA158" s="2267"/>
      <c r="QMB158" s="2267"/>
      <c r="QMC158" s="2267"/>
      <c r="QMD158" s="2267"/>
      <c r="QME158" s="2267"/>
      <c r="QMF158" s="2267"/>
      <c r="QMG158" s="2267"/>
      <c r="QMH158" s="2267"/>
      <c r="QMI158" s="2267"/>
      <c r="QMJ158" s="2267"/>
      <c r="QMK158" s="2267"/>
      <c r="QML158" s="2267"/>
      <c r="QMM158" s="2267"/>
      <c r="QMN158" s="2267"/>
      <c r="QMO158" s="2267"/>
      <c r="QMP158" s="2267"/>
      <c r="QMQ158" s="2267"/>
      <c r="QMR158" s="2267"/>
      <c r="QMS158" s="2267"/>
      <c r="QMT158" s="2267"/>
      <c r="QMU158" s="2267"/>
      <c r="QMV158" s="2267"/>
      <c r="QMW158" s="2267"/>
      <c r="QMX158" s="2267"/>
      <c r="QMY158" s="2267"/>
      <c r="QMZ158" s="2267"/>
      <c r="QNA158" s="2267"/>
      <c r="QNB158" s="2267"/>
      <c r="QNC158" s="2267"/>
      <c r="QND158" s="2267"/>
      <c r="QNE158" s="2267"/>
      <c r="QNF158" s="2267"/>
      <c r="QNG158" s="2267"/>
      <c r="QNH158" s="2267"/>
      <c r="QNI158" s="2267"/>
      <c r="QNJ158" s="2267"/>
      <c r="QNK158" s="2267"/>
      <c r="QNL158" s="2267"/>
      <c r="QNM158" s="2267"/>
      <c r="QNN158" s="2267"/>
      <c r="QNO158" s="2267"/>
      <c r="QNP158" s="2267"/>
      <c r="QNQ158" s="2267"/>
      <c r="QNR158" s="2267"/>
      <c r="QNS158" s="2267"/>
      <c r="QNT158" s="2267"/>
      <c r="QNU158" s="2267"/>
      <c r="QNV158" s="2267"/>
      <c r="QNW158" s="2267"/>
      <c r="QNX158" s="2267"/>
      <c r="QNY158" s="2267"/>
      <c r="QNZ158" s="2267"/>
      <c r="QOA158" s="2267"/>
      <c r="QOB158" s="2267"/>
      <c r="QOC158" s="2267"/>
      <c r="QOD158" s="2267"/>
      <c r="QOE158" s="2267"/>
      <c r="QOF158" s="2267"/>
      <c r="QOG158" s="2267"/>
      <c r="QOH158" s="2267"/>
      <c r="QOI158" s="2267"/>
      <c r="QOJ158" s="2267"/>
      <c r="QOK158" s="2267"/>
      <c r="QOL158" s="2267"/>
      <c r="QOM158" s="2267"/>
      <c r="QON158" s="2267"/>
      <c r="QOO158" s="2267"/>
      <c r="QOP158" s="2267"/>
      <c r="QOQ158" s="2267"/>
      <c r="QOR158" s="2267"/>
      <c r="QOS158" s="2267"/>
      <c r="QOT158" s="2267"/>
      <c r="QOU158" s="2267"/>
      <c r="QOV158" s="2267"/>
      <c r="QOW158" s="2267"/>
      <c r="QOX158" s="2267"/>
      <c r="QOY158" s="2267"/>
      <c r="QOZ158" s="2267"/>
      <c r="QPA158" s="2267"/>
      <c r="QPB158" s="2267"/>
      <c r="QPC158" s="2267"/>
      <c r="QPD158" s="2267"/>
      <c r="QPE158" s="2267"/>
      <c r="QPF158" s="2267"/>
      <c r="QPG158" s="2267"/>
      <c r="QPH158" s="2267"/>
      <c r="QPI158" s="2267"/>
      <c r="QPJ158" s="2267"/>
      <c r="QPK158" s="2267"/>
      <c r="QPL158" s="2267"/>
      <c r="QPM158" s="2267"/>
      <c r="QPN158" s="2267"/>
      <c r="QPO158" s="2267"/>
      <c r="QPP158" s="2267"/>
      <c r="QPQ158" s="2267"/>
      <c r="QPR158" s="2267"/>
      <c r="QPS158" s="2267"/>
      <c r="QPT158" s="2267"/>
      <c r="QPU158" s="2267"/>
      <c r="QPV158" s="2267"/>
      <c r="QPW158" s="2267"/>
      <c r="QPX158" s="2267"/>
      <c r="QPY158" s="2267"/>
      <c r="QPZ158" s="2267"/>
      <c r="QQA158" s="2267"/>
      <c r="QQB158" s="2267"/>
      <c r="QQC158" s="2267"/>
      <c r="QQD158" s="2267"/>
      <c r="QQE158" s="2267"/>
      <c r="QQF158" s="2267"/>
      <c r="QQG158" s="2267"/>
      <c r="QQH158" s="2267"/>
      <c r="QQI158" s="2267"/>
      <c r="QQJ158" s="2267"/>
      <c r="QQK158" s="2267"/>
      <c r="QQL158" s="2267"/>
      <c r="QQM158" s="2267"/>
      <c r="QQN158" s="2267"/>
      <c r="QQO158" s="2267"/>
      <c r="QQP158" s="2267"/>
      <c r="QQQ158" s="2267"/>
      <c r="QQR158" s="2267"/>
      <c r="QQS158" s="2267"/>
      <c r="QQT158" s="2267"/>
      <c r="QQU158" s="2267"/>
      <c r="QQV158" s="2267"/>
      <c r="QQW158" s="2267"/>
      <c r="QQX158" s="2267"/>
      <c r="QQY158" s="2267"/>
      <c r="QQZ158" s="2267"/>
      <c r="QRA158" s="2267"/>
      <c r="QRB158" s="2267"/>
      <c r="QRC158" s="2267"/>
      <c r="QRD158" s="2267"/>
      <c r="QRE158" s="2267"/>
      <c r="QRF158" s="2267"/>
      <c r="QRG158" s="2267"/>
      <c r="QRH158" s="2267"/>
      <c r="QRI158" s="2267"/>
      <c r="QRJ158" s="2267"/>
      <c r="QRK158" s="2267"/>
      <c r="QRL158" s="2267"/>
      <c r="QRM158" s="2267"/>
      <c r="QRN158" s="2267"/>
      <c r="QRO158" s="2267"/>
      <c r="QRP158" s="2267"/>
      <c r="QRQ158" s="2267"/>
      <c r="QRR158" s="2267"/>
      <c r="QRS158" s="2267"/>
      <c r="QRT158" s="2267"/>
      <c r="QRU158" s="2267"/>
      <c r="QRV158" s="2267"/>
      <c r="QRW158" s="2267"/>
      <c r="QRX158" s="2267"/>
      <c r="QRY158" s="2267"/>
      <c r="QRZ158" s="2267"/>
      <c r="QSA158" s="2267"/>
      <c r="QSB158" s="2267"/>
      <c r="QSC158" s="2267"/>
      <c r="QSD158" s="2267"/>
      <c r="QSE158" s="2267"/>
      <c r="QSF158" s="2267"/>
      <c r="QSG158" s="2267"/>
      <c r="QSH158" s="2267"/>
      <c r="QSI158" s="2267"/>
      <c r="QSJ158" s="2267"/>
      <c r="QSK158" s="2267"/>
      <c r="QSL158" s="2267"/>
      <c r="QSM158" s="2267"/>
      <c r="QSN158" s="2267"/>
      <c r="QSO158" s="2267"/>
      <c r="QSP158" s="2267"/>
      <c r="QSQ158" s="2267"/>
      <c r="QSR158" s="2267"/>
      <c r="QSS158" s="2267"/>
      <c r="QST158" s="2267"/>
      <c r="QSU158" s="2267"/>
      <c r="QSV158" s="2267"/>
      <c r="QSW158" s="2267"/>
      <c r="QSX158" s="2267"/>
      <c r="QSY158" s="2267"/>
      <c r="QSZ158" s="2267"/>
      <c r="QTA158" s="2267"/>
      <c r="QTB158" s="2267"/>
      <c r="QTC158" s="2267"/>
      <c r="QTD158" s="2267"/>
      <c r="QTE158" s="2267"/>
      <c r="QTF158" s="2267"/>
      <c r="QTG158" s="2267"/>
      <c r="QTH158" s="2267"/>
      <c r="QTI158" s="2267"/>
      <c r="QTJ158" s="2267"/>
      <c r="QTK158" s="2267"/>
      <c r="QTL158" s="2267"/>
      <c r="QTM158" s="2267"/>
      <c r="QTN158" s="2267"/>
      <c r="QTO158" s="2267"/>
      <c r="QTP158" s="2267"/>
      <c r="QTQ158" s="2267"/>
      <c r="QTR158" s="2267"/>
      <c r="QTS158" s="2267"/>
      <c r="QTT158" s="2267"/>
      <c r="QTU158" s="2267"/>
      <c r="QTV158" s="2267"/>
      <c r="QTW158" s="2267"/>
      <c r="QTX158" s="2267"/>
      <c r="QTY158" s="2267"/>
      <c r="QTZ158" s="2267"/>
      <c r="QUA158" s="2267"/>
      <c r="QUB158" s="2267"/>
      <c r="QUC158" s="2267"/>
      <c r="QUD158" s="2267"/>
      <c r="QUE158" s="2267"/>
      <c r="QUF158" s="2267"/>
      <c r="QUG158" s="2267"/>
      <c r="QUH158" s="2267"/>
      <c r="QUI158" s="2267"/>
      <c r="QUJ158" s="2267"/>
      <c r="QUK158" s="2267"/>
      <c r="QUL158" s="2267"/>
      <c r="QUM158" s="2267"/>
      <c r="QUN158" s="2267"/>
      <c r="QUO158" s="2267"/>
      <c r="QUP158" s="2267"/>
      <c r="QUQ158" s="2267"/>
      <c r="QUR158" s="2267"/>
      <c r="QUS158" s="2267"/>
      <c r="QUT158" s="2267"/>
      <c r="QUU158" s="2267"/>
      <c r="QUV158" s="2267"/>
      <c r="QUW158" s="2267"/>
      <c r="QUX158" s="2267"/>
      <c r="QUY158" s="2267"/>
      <c r="QUZ158" s="2267"/>
      <c r="QVA158" s="2267"/>
      <c r="QVB158" s="2267"/>
      <c r="QVC158" s="2267"/>
      <c r="QVD158" s="2267"/>
      <c r="QVE158" s="2267"/>
      <c r="QVF158" s="2267"/>
      <c r="QVG158" s="2267"/>
      <c r="QVH158" s="2267"/>
      <c r="QVI158" s="2267"/>
      <c r="QVJ158" s="2267"/>
      <c r="QVK158" s="2267"/>
      <c r="QVL158" s="2267"/>
      <c r="QVM158" s="2267"/>
      <c r="QVN158" s="2267"/>
      <c r="QVO158" s="2267"/>
      <c r="QVP158" s="2267"/>
      <c r="QVQ158" s="2267"/>
      <c r="QVR158" s="2267"/>
      <c r="QVS158" s="2267"/>
      <c r="QVT158" s="2267"/>
      <c r="QVU158" s="2267"/>
      <c r="QVV158" s="2267"/>
      <c r="QVW158" s="2267"/>
      <c r="QVX158" s="2267"/>
      <c r="QVY158" s="2267"/>
      <c r="QVZ158" s="2267"/>
      <c r="QWA158" s="2267"/>
      <c r="QWB158" s="2267"/>
      <c r="QWC158" s="2267"/>
      <c r="QWD158" s="2267"/>
      <c r="QWE158" s="2267"/>
      <c r="QWF158" s="2267"/>
      <c r="QWG158" s="2267"/>
      <c r="QWH158" s="2267"/>
      <c r="QWI158" s="2267"/>
      <c r="QWJ158" s="2267"/>
      <c r="QWK158" s="2267"/>
      <c r="QWL158" s="2267"/>
      <c r="QWM158" s="2267"/>
      <c r="QWN158" s="2267"/>
      <c r="QWO158" s="2267"/>
      <c r="QWP158" s="2267"/>
      <c r="QWQ158" s="2267"/>
      <c r="QWR158" s="2267"/>
      <c r="QWS158" s="2267"/>
      <c r="QWT158" s="2267"/>
      <c r="QWU158" s="2267"/>
      <c r="QWV158" s="2267"/>
      <c r="QWW158" s="2267"/>
      <c r="QWX158" s="2267"/>
      <c r="QWY158" s="2267"/>
      <c r="QWZ158" s="2267"/>
      <c r="QXA158" s="2267"/>
      <c r="QXB158" s="2267"/>
      <c r="QXC158" s="2267"/>
      <c r="QXD158" s="2267"/>
      <c r="QXE158" s="2267"/>
      <c r="QXF158" s="2267"/>
      <c r="QXG158" s="2267"/>
      <c r="QXH158" s="2267"/>
      <c r="QXI158" s="2267"/>
      <c r="QXJ158" s="2267"/>
      <c r="QXK158" s="2267"/>
      <c r="QXL158" s="2267"/>
      <c r="QXM158" s="2267"/>
      <c r="QXN158" s="2267"/>
      <c r="QXO158" s="2267"/>
      <c r="QXP158" s="2267"/>
      <c r="QXQ158" s="2267"/>
      <c r="QXR158" s="2267"/>
      <c r="QXS158" s="2267"/>
      <c r="QXT158" s="2267"/>
      <c r="QXU158" s="2267"/>
      <c r="QXV158" s="2267"/>
      <c r="QXW158" s="2267"/>
      <c r="QXX158" s="2267"/>
      <c r="QXY158" s="2267"/>
      <c r="QXZ158" s="2267"/>
      <c r="QYA158" s="2267"/>
      <c r="QYB158" s="2267"/>
      <c r="QYC158" s="2267"/>
      <c r="QYD158" s="2267"/>
      <c r="QYE158" s="2267"/>
      <c r="QYF158" s="2267"/>
      <c r="QYG158" s="2267"/>
      <c r="QYH158" s="2267"/>
      <c r="QYI158" s="2267"/>
      <c r="QYJ158" s="2267"/>
      <c r="QYK158" s="2267"/>
      <c r="QYL158" s="2267"/>
      <c r="QYM158" s="2267"/>
      <c r="QYN158" s="2267"/>
      <c r="QYO158" s="2267"/>
      <c r="QYP158" s="2267"/>
      <c r="QYQ158" s="2267"/>
      <c r="QYR158" s="2267"/>
      <c r="QYS158" s="2267"/>
      <c r="QYT158" s="2267"/>
      <c r="QYU158" s="2267"/>
      <c r="QYV158" s="2267"/>
      <c r="QYW158" s="2267"/>
      <c r="QYX158" s="2267"/>
      <c r="QYY158" s="2267"/>
      <c r="QYZ158" s="2267"/>
      <c r="QZA158" s="2267"/>
      <c r="QZB158" s="2267"/>
      <c r="QZC158" s="2267"/>
      <c r="QZD158" s="2267"/>
      <c r="QZE158" s="2267"/>
      <c r="QZF158" s="2267"/>
      <c r="QZG158" s="2267"/>
      <c r="QZH158" s="2267"/>
      <c r="QZI158" s="2267"/>
      <c r="QZJ158" s="2267"/>
      <c r="QZK158" s="2267"/>
      <c r="QZL158" s="2267"/>
      <c r="QZM158" s="2267"/>
      <c r="QZN158" s="2267"/>
      <c r="QZO158" s="2267"/>
      <c r="QZP158" s="2267"/>
      <c r="QZQ158" s="2267"/>
      <c r="QZR158" s="2267"/>
      <c r="QZS158" s="2267"/>
      <c r="QZT158" s="2267"/>
      <c r="QZU158" s="2267"/>
      <c r="QZV158" s="2267"/>
      <c r="QZW158" s="2267"/>
      <c r="QZX158" s="2267"/>
      <c r="QZY158" s="2267"/>
      <c r="QZZ158" s="2267"/>
      <c r="RAA158" s="2267"/>
      <c r="RAB158" s="2267"/>
      <c r="RAC158" s="2267"/>
      <c r="RAD158" s="2267"/>
      <c r="RAE158" s="2267"/>
      <c r="RAF158" s="2267"/>
      <c r="RAG158" s="2267"/>
      <c r="RAH158" s="2267"/>
      <c r="RAI158" s="2267"/>
      <c r="RAJ158" s="2267"/>
      <c r="RAK158" s="2267"/>
      <c r="RAL158" s="2267"/>
      <c r="RAM158" s="2267"/>
      <c r="RAN158" s="2267"/>
      <c r="RAO158" s="2267"/>
      <c r="RAP158" s="2267"/>
      <c r="RAQ158" s="2267"/>
      <c r="RAR158" s="2267"/>
      <c r="RAS158" s="2267"/>
      <c r="RAT158" s="2267"/>
      <c r="RAU158" s="2267"/>
      <c r="RAV158" s="2267"/>
      <c r="RAW158" s="2267"/>
      <c r="RAX158" s="2267"/>
      <c r="RAY158" s="2267"/>
      <c r="RAZ158" s="2267"/>
      <c r="RBA158" s="2267"/>
      <c r="RBB158" s="2267"/>
      <c r="RBC158" s="2267"/>
      <c r="RBD158" s="2267"/>
      <c r="RBE158" s="2267"/>
      <c r="RBF158" s="2267"/>
      <c r="RBG158" s="2267"/>
      <c r="RBH158" s="2267"/>
      <c r="RBI158" s="2267"/>
      <c r="RBJ158" s="2267"/>
      <c r="RBK158" s="2267"/>
      <c r="RBL158" s="2267"/>
      <c r="RBM158" s="2267"/>
      <c r="RBN158" s="2267"/>
      <c r="RBO158" s="2267"/>
      <c r="RBP158" s="2267"/>
      <c r="RBQ158" s="2267"/>
      <c r="RBR158" s="2267"/>
      <c r="RBS158" s="2267"/>
      <c r="RBT158" s="2267"/>
      <c r="RBU158" s="2267"/>
      <c r="RBV158" s="2267"/>
      <c r="RBW158" s="2267"/>
      <c r="RBX158" s="2267"/>
      <c r="RBY158" s="2267"/>
      <c r="RBZ158" s="2267"/>
      <c r="RCA158" s="2267"/>
      <c r="RCB158" s="2267"/>
      <c r="RCC158" s="2267"/>
      <c r="RCD158" s="2267"/>
      <c r="RCE158" s="2267"/>
      <c r="RCF158" s="2267"/>
      <c r="RCG158" s="2267"/>
      <c r="RCH158" s="2267"/>
      <c r="RCI158" s="2267"/>
      <c r="RCJ158" s="2267"/>
      <c r="RCK158" s="2267"/>
      <c r="RCL158" s="2267"/>
      <c r="RCM158" s="2267"/>
      <c r="RCN158" s="2267"/>
      <c r="RCO158" s="2267"/>
      <c r="RCP158" s="2267"/>
      <c r="RCQ158" s="2267"/>
      <c r="RCR158" s="2267"/>
      <c r="RCS158" s="2267"/>
      <c r="RCT158" s="2267"/>
      <c r="RCU158" s="2267"/>
      <c r="RCV158" s="2267"/>
      <c r="RCW158" s="2267"/>
      <c r="RCX158" s="2267"/>
      <c r="RCY158" s="2267"/>
      <c r="RCZ158" s="2267"/>
      <c r="RDA158" s="2267"/>
      <c r="RDB158" s="2267"/>
      <c r="RDC158" s="2267"/>
      <c r="RDD158" s="2267"/>
      <c r="RDE158" s="2267"/>
      <c r="RDF158" s="2267"/>
      <c r="RDG158" s="2267"/>
      <c r="RDH158" s="2267"/>
      <c r="RDI158" s="2267"/>
      <c r="RDJ158" s="2267"/>
      <c r="RDK158" s="2267"/>
      <c r="RDL158" s="2267"/>
      <c r="RDM158" s="2267"/>
      <c r="RDN158" s="2267"/>
      <c r="RDO158" s="2267"/>
      <c r="RDP158" s="2267"/>
      <c r="RDQ158" s="2267"/>
      <c r="RDR158" s="2267"/>
      <c r="RDS158" s="2267"/>
      <c r="RDT158" s="2267"/>
      <c r="RDU158" s="2267"/>
      <c r="RDV158" s="2267"/>
      <c r="RDW158" s="2267"/>
      <c r="RDX158" s="2267"/>
      <c r="RDY158" s="2267"/>
      <c r="RDZ158" s="2267"/>
      <c r="REA158" s="2267"/>
      <c r="REB158" s="2267"/>
      <c r="REC158" s="2267"/>
      <c r="RED158" s="2267"/>
      <c r="REE158" s="2267"/>
      <c r="REF158" s="2267"/>
      <c r="REG158" s="2267"/>
      <c r="REH158" s="2267"/>
      <c r="REI158" s="2267"/>
      <c r="REJ158" s="2267"/>
      <c r="REK158" s="2267"/>
      <c r="REL158" s="2267"/>
      <c r="REM158" s="2267"/>
      <c r="REN158" s="2267"/>
      <c r="REO158" s="2267"/>
      <c r="REP158" s="2267"/>
      <c r="REQ158" s="2267"/>
      <c r="RER158" s="2267"/>
      <c r="RES158" s="2267"/>
      <c r="RET158" s="2267"/>
      <c r="REU158" s="2267"/>
      <c r="REV158" s="2267"/>
      <c r="REW158" s="2267"/>
      <c r="REX158" s="2267"/>
      <c r="REY158" s="2267"/>
      <c r="REZ158" s="2267"/>
      <c r="RFA158" s="2267"/>
      <c r="RFB158" s="2267"/>
      <c r="RFC158" s="2267"/>
      <c r="RFD158" s="2267"/>
      <c r="RFE158" s="2267"/>
      <c r="RFF158" s="2267"/>
      <c r="RFG158" s="2267"/>
      <c r="RFH158" s="2267"/>
      <c r="RFI158" s="2267"/>
      <c r="RFJ158" s="2267"/>
      <c r="RFK158" s="2267"/>
      <c r="RFL158" s="2267"/>
      <c r="RFM158" s="2267"/>
      <c r="RFN158" s="2267"/>
      <c r="RFO158" s="2267"/>
      <c r="RFP158" s="2267"/>
      <c r="RFQ158" s="2267"/>
      <c r="RFR158" s="2267"/>
      <c r="RFS158" s="2267"/>
      <c r="RFT158" s="2267"/>
      <c r="RFU158" s="2267"/>
      <c r="RFV158" s="2267"/>
      <c r="RFW158" s="2267"/>
      <c r="RFX158" s="2267"/>
      <c r="RFY158" s="2267"/>
      <c r="RFZ158" s="2267"/>
      <c r="RGA158" s="2267"/>
      <c r="RGB158" s="2267"/>
      <c r="RGC158" s="2267"/>
      <c r="RGD158" s="2267"/>
      <c r="RGE158" s="2267"/>
      <c r="RGF158" s="2267"/>
      <c r="RGG158" s="2267"/>
      <c r="RGH158" s="2267"/>
      <c r="RGI158" s="2267"/>
      <c r="RGJ158" s="2267"/>
      <c r="RGK158" s="2267"/>
      <c r="RGL158" s="2267"/>
      <c r="RGM158" s="2267"/>
      <c r="RGN158" s="2267"/>
      <c r="RGO158" s="2267"/>
      <c r="RGP158" s="2267"/>
      <c r="RGQ158" s="2267"/>
      <c r="RGR158" s="2267"/>
      <c r="RGS158" s="2267"/>
      <c r="RGT158" s="2267"/>
      <c r="RGU158" s="2267"/>
      <c r="RGV158" s="2267"/>
      <c r="RGW158" s="2267"/>
      <c r="RGX158" s="2267"/>
      <c r="RGY158" s="2267"/>
      <c r="RGZ158" s="2267"/>
      <c r="RHA158" s="2267"/>
      <c r="RHB158" s="2267"/>
      <c r="RHC158" s="2267"/>
      <c r="RHD158" s="2267"/>
      <c r="RHE158" s="2267"/>
      <c r="RHF158" s="2267"/>
      <c r="RHG158" s="2267"/>
      <c r="RHH158" s="2267"/>
      <c r="RHI158" s="2267"/>
      <c r="RHJ158" s="2267"/>
      <c r="RHK158" s="2267"/>
      <c r="RHL158" s="2267"/>
      <c r="RHM158" s="2267"/>
      <c r="RHN158" s="2267"/>
      <c r="RHO158" s="2267"/>
      <c r="RHP158" s="2267"/>
      <c r="RHQ158" s="2267"/>
      <c r="RHR158" s="2267"/>
      <c r="RHS158" s="2267"/>
      <c r="RHT158" s="2267"/>
      <c r="RHU158" s="2267"/>
      <c r="RHV158" s="2267"/>
      <c r="RHW158" s="2267"/>
      <c r="RHX158" s="2267"/>
      <c r="RHY158" s="2267"/>
      <c r="RHZ158" s="2267"/>
      <c r="RIA158" s="2267"/>
      <c r="RIB158" s="2267"/>
      <c r="RIC158" s="2267"/>
      <c r="RID158" s="2267"/>
      <c r="RIE158" s="2267"/>
      <c r="RIF158" s="2267"/>
      <c r="RIG158" s="2267"/>
      <c r="RIH158" s="2267"/>
      <c r="RII158" s="2267"/>
      <c r="RIJ158" s="2267"/>
      <c r="RIK158" s="2267"/>
      <c r="RIL158" s="2267"/>
      <c r="RIM158" s="2267"/>
      <c r="RIN158" s="2267"/>
      <c r="RIO158" s="2267"/>
      <c r="RIP158" s="2267"/>
      <c r="RIQ158" s="2267"/>
      <c r="RIR158" s="2267"/>
      <c r="RIS158" s="2267"/>
      <c r="RIT158" s="2267"/>
      <c r="RIU158" s="2267"/>
      <c r="RIV158" s="2267"/>
      <c r="RIW158" s="2267"/>
      <c r="RIX158" s="2267"/>
      <c r="RIY158" s="2267"/>
      <c r="RIZ158" s="2267"/>
      <c r="RJA158" s="2267"/>
      <c r="RJB158" s="2267"/>
      <c r="RJC158" s="2267"/>
      <c r="RJD158" s="2267"/>
      <c r="RJE158" s="2267"/>
      <c r="RJF158" s="2267"/>
      <c r="RJG158" s="2267"/>
      <c r="RJH158" s="2267"/>
      <c r="RJI158" s="2267"/>
      <c r="RJJ158" s="2267"/>
      <c r="RJK158" s="2267"/>
      <c r="RJL158" s="2267"/>
      <c r="RJM158" s="2267"/>
      <c r="RJN158" s="2267"/>
      <c r="RJO158" s="2267"/>
      <c r="RJP158" s="2267"/>
      <c r="RJQ158" s="2267"/>
      <c r="RJR158" s="2267"/>
      <c r="RJS158" s="2267"/>
      <c r="RJT158" s="2267"/>
      <c r="RJU158" s="2267"/>
      <c r="RJV158" s="2267"/>
      <c r="RJW158" s="2267"/>
      <c r="RJX158" s="2267"/>
      <c r="RJY158" s="2267"/>
      <c r="RJZ158" s="2267"/>
      <c r="RKA158" s="2267"/>
      <c r="RKB158" s="2267"/>
      <c r="RKC158" s="2267"/>
      <c r="RKD158" s="2267"/>
      <c r="RKE158" s="2267"/>
      <c r="RKF158" s="2267"/>
      <c r="RKG158" s="2267"/>
      <c r="RKH158" s="2267"/>
      <c r="RKI158" s="2267"/>
      <c r="RKJ158" s="2267"/>
      <c r="RKK158" s="2267"/>
      <c r="RKL158" s="2267"/>
      <c r="RKM158" s="2267"/>
      <c r="RKN158" s="2267"/>
      <c r="RKO158" s="2267"/>
      <c r="RKP158" s="2267"/>
      <c r="RKQ158" s="2267"/>
      <c r="RKR158" s="2267"/>
      <c r="RKS158" s="2267"/>
      <c r="RKT158" s="2267"/>
      <c r="RKU158" s="2267"/>
      <c r="RKV158" s="2267"/>
      <c r="RKW158" s="2267"/>
      <c r="RKX158" s="2267"/>
      <c r="RKY158" s="2267"/>
      <c r="RKZ158" s="2267"/>
      <c r="RLA158" s="2267"/>
      <c r="RLB158" s="2267"/>
      <c r="RLC158" s="2267"/>
      <c r="RLD158" s="2267"/>
      <c r="RLE158" s="2267"/>
      <c r="RLF158" s="2267"/>
      <c r="RLG158" s="2267"/>
      <c r="RLH158" s="2267"/>
      <c r="RLI158" s="2267"/>
      <c r="RLJ158" s="2267"/>
      <c r="RLK158" s="2267"/>
      <c r="RLL158" s="2267"/>
      <c r="RLM158" s="2267"/>
      <c r="RLN158" s="2267"/>
      <c r="RLO158" s="2267"/>
      <c r="RLP158" s="2267"/>
      <c r="RLQ158" s="2267"/>
      <c r="RLR158" s="2267"/>
      <c r="RLS158" s="2267"/>
      <c r="RLT158" s="2267"/>
      <c r="RLU158" s="2267"/>
      <c r="RLV158" s="2267"/>
      <c r="RLW158" s="2267"/>
      <c r="RLX158" s="2267"/>
      <c r="RLY158" s="2267"/>
      <c r="RLZ158" s="2267"/>
      <c r="RMA158" s="2267"/>
      <c r="RMB158" s="2267"/>
      <c r="RMC158" s="2267"/>
      <c r="RMD158" s="2267"/>
      <c r="RME158" s="2267"/>
      <c r="RMF158" s="2267"/>
      <c r="RMG158" s="2267"/>
      <c r="RMH158" s="2267"/>
      <c r="RMI158" s="2267"/>
      <c r="RMJ158" s="2267"/>
      <c r="RMK158" s="2267"/>
      <c r="RML158" s="2267"/>
      <c r="RMM158" s="2267"/>
      <c r="RMN158" s="2267"/>
      <c r="RMO158" s="2267"/>
      <c r="RMP158" s="2267"/>
      <c r="RMQ158" s="2267"/>
      <c r="RMR158" s="2267"/>
      <c r="RMS158" s="2267"/>
      <c r="RMT158" s="2267"/>
      <c r="RMU158" s="2267"/>
      <c r="RMV158" s="2267"/>
      <c r="RMW158" s="2267"/>
      <c r="RMX158" s="2267"/>
      <c r="RMY158" s="2267"/>
      <c r="RMZ158" s="2267"/>
      <c r="RNA158" s="2267"/>
      <c r="RNB158" s="2267"/>
      <c r="RNC158" s="2267"/>
      <c r="RND158" s="2267"/>
      <c r="RNE158" s="2267"/>
      <c r="RNF158" s="2267"/>
      <c r="RNG158" s="2267"/>
      <c r="RNH158" s="2267"/>
      <c r="RNI158" s="2267"/>
      <c r="RNJ158" s="2267"/>
      <c r="RNK158" s="2267"/>
      <c r="RNL158" s="2267"/>
      <c r="RNM158" s="2267"/>
      <c r="RNN158" s="2267"/>
      <c r="RNO158" s="2267"/>
      <c r="RNP158" s="2267"/>
      <c r="RNQ158" s="2267"/>
      <c r="RNR158" s="2267"/>
      <c r="RNS158" s="2267"/>
      <c r="RNT158" s="2267"/>
      <c r="RNU158" s="2267"/>
      <c r="RNV158" s="2267"/>
      <c r="RNW158" s="2267"/>
      <c r="RNX158" s="2267"/>
      <c r="RNY158" s="2267"/>
      <c r="RNZ158" s="2267"/>
      <c r="ROA158" s="2267"/>
      <c r="ROB158" s="2267"/>
      <c r="ROC158" s="2267"/>
      <c r="ROD158" s="2267"/>
      <c r="ROE158" s="2267"/>
      <c r="ROF158" s="2267"/>
      <c r="ROG158" s="2267"/>
      <c r="ROH158" s="2267"/>
      <c r="ROI158" s="2267"/>
      <c r="ROJ158" s="2267"/>
      <c r="ROK158" s="2267"/>
      <c r="ROL158" s="2267"/>
      <c r="ROM158" s="2267"/>
      <c r="RON158" s="2267"/>
      <c r="ROO158" s="2267"/>
      <c r="ROP158" s="2267"/>
      <c r="ROQ158" s="2267"/>
      <c r="ROR158" s="2267"/>
      <c r="ROS158" s="2267"/>
      <c r="ROT158" s="2267"/>
      <c r="ROU158" s="2267"/>
      <c r="ROV158" s="2267"/>
      <c r="ROW158" s="2267"/>
      <c r="ROX158" s="2267"/>
      <c r="ROY158" s="2267"/>
      <c r="ROZ158" s="2267"/>
      <c r="RPA158" s="2267"/>
      <c r="RPB158" s="2267"/>
      <c r="RPC158" s="2267"/>
      <c r="RPD158" s="2267"/>
      <c r="RPE158" s="2267"/>
      <c r="RPF158" s="2267"/>
      <c r="RPG158" s="2267"/>
      <c r="RPH158" s="2267"/>
      <c r="RPI158" s="2267"/>
      <c r="RPJ158" s="2267"/>
      <c r="RPK158" s="2267"/>
      <c r="RPL158" s="2267"/>
      <c r="RPM158" s="2267"/>
      <c r="RPN158" s="2267"/>
      <c r="RPO158" s="2267"/>
      <c r="RPP158" s="2267"/>
      <c r="RPQ158" s="2267"/>
      <c r="RPR158" s="2267"/>
      <c r="RPS158" s="2267"/>
      <c r="RPT158" s="2267"/>
      <c r="RPU158" s="2267"/>
      <c r="RPV158" s="2267"/>
      <c r="RPW158" s="2267"/>
      <c r="RPX158" s="2267"/>
      <c r="RPY158" s="2267"/>
      <c r="RPZ158" s="2267"/>
      <c r="RQA158" s="2267"/>
      <c r="RQB158" s="2267"/>
      <c r="RQC158" s="2267"/>
      <c r="RQD158" s="2267"/>
      <c r="RQE158" s="2267"/>
      <c r="RQF158" s="2267"/>
      <c r="RQG158" s="2267"/>
      <c r="RQH158" s="2267"/>
      <c r="RQI158" s="2267"/>
      <c r="RQJ158" s="2267"/>
      <c r="RQK158" s="2267"/>
      <c r="RQL158" s="2267"/>
      <c r="RQM158" s="2267"/>
      <c r="RQN158" s="2267"/>
      <c r="RQO158" s="2267"/>
      <c r="RQP158" s="2267"/>
      <c r="RQQ158" s="2267"/>
      <c r="RQR158" s="2267"/>
      <c r="RQS158" s="2267"/>
      <c r="RQT158" s="2267"/>
      <c r="RQU158" s="2267"/>
      <c r="RQV158" s="2267"/>
      <c r="RQW158" s="2267"/>
      <c r="RQX158" s="2267"/>
      <c r="RQY158" s="2267"/>
      <c r="RQZ158" s="2267"/>
      <c r="RRA158" s="2267"/>
      <c r="RRB158" s="2267"/>
      <c r="RRC158" s="2267"/>
      <c r="RRD158" s="2267"/>
      <c r="RRE158" s="2267"/>
      <c r="RRF158" s="2267"/>
      <c r="RRG158" s="2267"/>
      <c r="RRH158" s="2267"/>
      <c r="RRI158" s="2267"/>
      <c r="RRJ158" s="2267"/>
      <c r="RRK158" s="2267"/>
      <c r="RRL158" s="2267"/>
      <c r="RRM158" s="2267"/>
      <c r="RRN158" s="2267"/>
      <c r="RRO158" s="2267"/>
      <c r="RRP158" s="2267"/>
      <c r="RRQ158" s="2267"/>
      <c r="RRR158" s="2267"/>
      <c r="RRS158" s="2267"/>
      <c r="RRT158" s="2267"/>
      <c r="RRU158" s="2267"/>
      <c r="RRV158" s="2267"/>
      <c r="RRW158" s="2267"/>
      <c r="RRX158" s="2267"/>
      <c r="RRY158" s="2267"/>
      <c r="RRZ158" s="2267"/>
      <c r="RSA158" s="2267"/>
      <c r="RSB158" s="2267"/>
      <c r="RSC158" s="2267"/>
      <c r="RSD158" s="2267"/>
      <c r="RSE158" s="2267"/>
      <c r="RSF158" s="2267"/>
      <c r="RSG158" s="2267"/>
      <c r="RSH158" s="2267"/>
      <c r="RSI158" s="2267"/>
      <c r="RSJ158" s="2267"/>
      <c r="RSK158" s="2267"/>
      <c r="RSL158" s="2267"/>
      <c r="RSM158" s="2267"/>
      <c r="RSN158" s="2267"/>
      <c r="RSO158" s="2267"/>
      <c r="RSP158" s="2267"/>
      <c r="RSQ158" s="2267"/>
      <c r="RSR158" s="2267"/>
      <c r="RSS158" s="2267"/>
      <c r="RST158" s="2267"/>
      <c r="RSU158" s="2267"/>
      <c r="RSV158" s="2267"/>
      <c r="RSW158" s="2267"/>
      <c r="RSX158" s="2267"/>
      <c r="RSY158" s="2267"/>
      <c r="RSZ158" s="2267"/>
      <c r="RTA158" s="2267"/>
      <c r="RTB158" s="2267"/>
      <c r="RTC158" s="2267"/>
      <c r="RTD158" s="2267"/>
      <c r="RTE158" s="2267"/>
      <c r="RTF158" s="2267"/>
      <c r="RTG158" s="2267"/>
      <c r="RTH158" s="2267"/>
      <c r="RTI158" s="2267"/>
      <c r="RTJ158" s="2267"/>
      <c r="RTK158" s="2267"/>
      <c r="RTL158" s="2267"/>
      <c r="RTM158" s="2267"/>
      <c r="RTN158" s="2267"/>
      <c r="RTO158" s="2267"/>
      <c r="RTP158" s="2267"/>
      <c r="RTQ158" s="2267"/>
      <c r="RTR158" s="2267"/>
      <c r="RTS158" s="2267"/>
      <c r="RTT158" s="2267"/>
      <c r="RTU158" s="2267"/>
      <c r="RTV158" s="2267"/>
      <c r="RTW158" s="2267"/>
      <c r="RTX158" s="2267"/>
      <c r="RTY158" s="2267"/>
      <c r="RTZ158" s="2267"/>
      <c r="RUA158" s="2267"/>
      <c r="RUB158" s="2267"/>
      <c r="RUC158" s="2267"/>
      <c r="RUD158" s="2267"/>
      <c r="RUE158" s="2267"/>
      <c r="RUF158" s="2267"/>
      <c r="RUG158" s="2267"/>
      <c r="RUH158" s="2267"/>
      <c r="RUI158" s="2267"/>
      <c r="RUJ158" s="2267"/>
      <c r="RUK158" s="2267"/>
      <c r="RUL158" s="2267"/>
      <c r="RUM158" s="2267"/>
      <c r="RUN158" s="2267"/>
      <c r="RUO158" s="2267"/>
      <c r="RUP158" s="2267"/>
      <c r="RUQ158" s="2267"/>
      <c r="RUR158" s="2267"/>
      <c r="RUS158" s="2267"/>
      <c r="RUT158" s="2267"/>
      <c r="RUU158" s="2267"/>
      <c r="RUV158" s="2267"/>
      <c r="RUW158" s="2267"/>
      <c r="RUX158" s="2267"/>
      <c r="RUY158" s="2267"/>
      <c r="RUZ158" s="2267"/>
      <c r="RVA158" s="2267"/>
      <c r="RVB158" s="2267"/>
      <c r="RVC158" s="2267"/>
      <c r="RVD158" s="2267"/>
      <c r="RVE158" s="2267"/>
      <c r="RVF158" s="2267"/>
      <c r="RVG158" s="2267"/>
      <c r="RVH158" s="2267"/>
      <c r="RVI158" s="2267"/>
      <c r="RVJ158" s="2267"/>
      <c r="RVK158" s="2267"/>
      <c r="RVL158" s="2267"/>
      <c r="RVM158" s="2267"/>
      <c r="RVN158" s="2267"/>
      <c r="RVO158" s="2267"/>
      <c r="RVP158" s="2267"/>
      <c r="RVQ158" s="2267"/>
      <c r="RVR158" s="2267"/>
      <c r="RVS158" s="2267"/>
      <c r="RVT158" s="2267"/>
      <c r="RVU158" s="2267"/>
      <c r="RVV158" s="2267"/>
      <c r="RVW158" s="2267"/>
      <c r="RVX158" s="2267"/>
      <c r="RVY158" s="2267"/>
      <c r="RVZ158" s="2267"/>
      <c r="RWA158" s="2267"/>
      <c r="RWB158" s="2267"/>
      <c r="RWC158" s="2267"/>
      <c r="RWD158" s="2267"/>
      <c r="RWE158" s="2267"/>
      <c r="RWF158" s="2267"/>
      <c r="RWG158" s="2267"/>
      <c r="RWH158" s="2267"/>
      <c r="RWI158" s="2267"/>
      <c r="RWJ158" s="2267"/>
      <c r="RWK158" s="2267"/>
      <c r="RWL158" s="2267"/>
      <c r="RWM158" s="2267"/>
      <c r="RWN158" s="2267"/>
      <c r="RWO158" s="2267"/>
      <c r="RWP158" s="2267"/>
      <c r="RWQ158" s="2267"/>
      <c r="RWR158" s="2267"/>
      <c r="RWS158" s="2267"/>
      <c r="RWT158" s="2267"/>
      <c r="RWU158" s="2267"/>
      <c r="RWV158" s="2267"/>
      <c r="RWW158" s="2267"/>
      <c r="RWX158" s="2267"/>
      <c r="RWY158" s="2267"/>
      <c r="RWZ158" s="2267"/>
      <c r="RXA158" s="2267"/>
      <c r="RXB158" s="2267"/>
      <c r="RXC158" s="2267"/>
      <c r="RXD158" s="2267"/>
      <c r="RXE158" s="2267"/>
      <c r="RXF158" s="2267"/>
      <c r="RXG158" s="2267"/>
      <c r="RXH158" s="2267"/>
      <c r="RXI158" s="2267"/>
      <c r="RXJ158" s="2267"/>
      <c r="RXK158" s="2267"/>
      <c r="RXL158" s="2267"/>
      <c r="RXM158" s="2267"/>
      <c r="RXN158" s="2267"/>
      <c r="RXO158" s="2267"/>
      <c r="RXP158" s="2267"/>
      <c r="RXQ158" s="2267"/>
      <c r="RXR158" s="2267"/>
      <c r="RXS158" s="2267"/>
      <c r="RXT158" s="2267"/>
      <c r="RXU158" s="2267"/>
      <c r="RXV158" s="2267"/>
      <c r="RXW158" s="2267"/>
      <c r="RXX158" s="2267"/>
      <c r="RXY158" s="2267"/>
      <c r="RXZ158" s="2267"/>
      <c r="RYA158" s="2267"/>
      <c r="RYB158" s="2267"/>
      <c r="RYC158" s="2267"/>
      <c r="RYD158" s="2267"/>
      <c r="RYE158" s="2267"/>
      <c r="RYF158" s="2267"/>
      <c r="RYG158" s="2267"/>
      <c r="RYH158" s="2267"/>
      <c r="RYI158" s="2267"/>
      <c r="RYJ158" s="2267"/>
      <c r="RYK158" s="2267"/>
      <c r="RYL158" s="2267"/>
      <c r="RYM158" s="2267"/>
      <c r="RYN158" s="2267"/>
      <c r="RYO158" s="2267"/>
      <c r="RYP158" s="2267"/>
      <c r="RYQ158" s="2267"/>
      <c r="RYR158" s="2267"/>
      <c r="RYS158" s="2267"/>
      <c r="RYT158" s="2267"/>
      <c r="RYU158" s="2267"/>
      <c r="RYV158" s="2267"/>
      <c r="RYW158" s="2267"/>
      <c r="RYX158" s="2267"/>
      <c r="RYY158" s="2267"/>
      <c r="RYZ158" s="2267"/>
      <c r="RZA158" s="2267"/>
      <c r="RZB158" s="2267"/>
      <c r="RZC158" s="2267"/>
      <c r="RZD158" s="2267"/>
      <c r="RZE158" s="2267"/>
      <c r="RZF158" s="2267"/>
      <c r="RZG158" s="2267"/>
      <c r="RZH158" s="2267"/>
      <c r="RZI158" s="2267"/>
      <c r="RZJ158" s="2267"/>
      <c r="RZK158" s="2267"/>
      <c r="RZL158" s="2267"/>
      <c r="RZM158" s="2267"/>
      <c r="RZN158" s="2267"/>
      <c r="RZO158" s="2267"/>
      <c r="RZP158" s="2267"/>
      <c r="RZQ158" s="2267"/>
      <c r="RZR158" s="2267"/>
      <c r="RZS158" s="2267"/>
      <c r="RZT158" s="2267"/>
      <c r="RZU158" s="2267"/>
      <c r="RZV158" s="2267"/>
      <c r="RZW158" s="2267"/>
      <c r="RZX158" s="2267"/>
      <c r="RZY158" s="2267"/>
      <c r="RZZ158" s="2267"/>
      <c r="SAA158" s="2267"/>
      <c r="SAB158" s="2267"/>
      <c r="SAC158" s="2267"/>
      <c r="SAD158" s="2267"/>
      <c r="SAE158" s="2267"/>
      <c r="SAF158" s="2267"/>
      <c r="SAG158" s="2267"/>
      <c r="SAH158" s="2267"/>
      <c r="SAI158" s="2267"/>
      <c r="SAJ158" s="2267"/>
      <c r="SAK158" s="2267"/>
      <c r="SAL158" s="2267"/>
      <c r="SAM158" s="2267"/>
      <c r="SAN158" s="2267"/>
      <c r="SAO158" s="2267"/>
      <c r="SAP158" s="2267"/>
      <c r="SAQ158" s="2267"/>
      <c r="SAR158" s="2267"/>
      <c r="SAS158" s="2267"/>
      <c r="SAT158" s="2267"/>
      <c r="SAU158" s="2267"/>
      <c r="SAV158" s="2267"/>
      <c r="SAW158" s="2267"/>
      <c r="SAX158" s="2267"/>
      <c r="SAY158" s="2267"/>
      <c r="SAZ158" s="2267"/>
      <c r="SBA158" s="2267"/>
      <c r="SBB158" s="2267"/>
      <c r="SBC158" s="2267"/>
      <c r="SBD158" s="2267"/>
      <c r="SBE158" s="2267"/>
      <c r="SBF158" s="2267"/>
      <c r="SBG158" s="2267"/>
      <c r="SBH158" s="2267"/>
      <c r="SBI158" s="2267"/>
      <c r="SBJ158" s="2267"/>
      <c r="SBK158" s="2267"/>
      <c r="SBL158" s="2267"/>
      <c r="SBM158" s="2267"/>
      <c r="SBN158" s="2267"/>
      <c r="SBO158" s="2267"/>
      <c r="SBP158" s="2267"/>
      <c r="SBQ158" s="2267"/>
      <c r="SBR158" s="2267"/>
      <c r="SBS158" s="2267"/>
      <c r="SBT158" s="2267"/>
      <c r="SBU158" s="2267"/>
      <c r="SBV158" s="2267"/>
      <c r="SBW158" s="2267"/>
      <c r="SBX158" s="2267"/>
      <c r="SBY158" s="2267"/>
      <c r="SBZ158" s="2267"/>
      <c r="SCA158" s="2267"/>
      <c r="SCB158" s="2267"/>
      <c r="SCC158" s="2267"/>
      <c r="SCD158" s="2267"/>
      <c r="SCE158" s="2267"/>
      <c r="SCF158" s="2267"/>
      <c r="SCG158" s="2267"/>
      <c r="SCH158" s="2267"/>
      <c r="SCI158" s="2267"/>
      <c r="SCJ158" s="2267"/>
      <c r="SCK158" s="2267"/>
      <c r="SCL158" s="2267"/>
      <c r="SCM158" s="2267"/>
      <c r="SCN158" s="2267"/>
      <c r="SCO158" s="2267"/>
      <c r="SCP158" s="2267"/>
      <c r="SCQ158" s="2267"/>
      <c r="SCR158" s="2267"/>
      <c r="SCS158" s="2267"/>
      <c r="SCT158" s="2267"/>
      <c r="SCU158" s="2267"/>
      <c r="SCV158" s="2267"/>
      <c r="SCW158" s="2267"/>
      <c r="SCX158" s="2267"/>
      <c r="SCY158" s="2267"/>
      <c r="SCZ158" s="2267"/>
      <c r="SDA158" s="2267"/>
      <c r="SDB158" s="2267"/>
      <c r="SDC158" s="2267"/>
      <c r="SDD158" s="2267"/>
      <c r="SDE158" s="2267"/>
      <c r="SDF158" s="2267"/>
      <c r="SDG158" s="2267"/>
      <c r="SDH158" s="2267"/>
      <c r="SDI158" s="2267"/>
      <c r="SDJ158" s="2267"/>
      <c r="SDK158" s="2267"/>
      <c r="SDL158" s="2267"/>
      <c r="SDM158" s="2267"/>
      <c r="SDN158" s="2267"/>
      <c r="SDO158" s="2267"/>
      <c r="SDP158" s="2267"/>
      <c r="SDQ158" s="2267"/>
      <c r="SDR158" s="2267"/>
      <c r="SDS158" s="2267"/>
      <c r="SDT158" s="2267"/>
      <c r="SDU158" s="2267"/>
      <c r="SDV158" s="2267"/>
      <c r="SDW158" s="2267"/>
      <c r="SDX158" s="2267"/>
      <c r="SDY158" s="2267"/>
      <c r="SDZ158" s="2267"/>
      <c r="SEA158" s="2267"/>
      <c r="SEB158" s="2267"/>
      <c r="SEC158" s="2267"/>
      <c r="SED158" s="2267"/>
      <c r="SEE158" s="2267"/>
      <c r="SEF158" s="2267"/>
      <c r="SEG158" s="2267"/>
      <c r="SEH158" s="2267"/>
      <c r="SEI158" s="2267"/>
      <c r="SEJ158" s="2267"/>
      <c r="SEK158" s="2267"/>
      <c r="SEL158" s="2267"/>
      <c r="SEM158" s="2267"/>
      <c r="SEN158" s="2267"/>
      <c r="SEO158" s="2267"/>
      <c r="SEP158" s="2267"/>
      <c r="SEQ158" s="2267"/>
      <c r="SER158" s="2267"/>
      <c r="SES158" s="2267"/>
      <c r="SET158" s="2267"/>
      <c r="SEU158" s="2267"/>
      <c r="SEV158" s="2267"/>
      <c r="SEW158" s="2267"/>
      <c r="SEX158" s="2267"/>
      <c r="SEY158" s="2267"/>
      <c r="SEZ158" s="2267"/>
      <c r="SFA158" s="2267"/>
      <c r="SFB158" s="2267"/>
      <c r="SFC158" s="2267"/>
      <c r="SFD158" s="2267"/>
      <c r="SFE158" s="2267"/>
      <c r="SFF158" s="2267"/>
      <c r="SFG158" s="2267"/>
      <c r="SFH158" s="2267"/>
      <c r="SFI158" s="2267"/>
      <c r="SFJ158" s="2267"/>
      <c r="SFK158" s="2267"/>
      <c r="SFL158" s="2267"/>
      <c r="SFM158" s="2267"/>
      <c r="SFN158" s="2267"/>
      <c r="SFO158" s="2267"/>
      <c r="SFP158" s="2267"/>
      <c r="SFQ158" s="2267"/>
      <c r="SFR158" s="2267"/>
      <c r="SFS158" s="2267"/>
      <c r="SFT158" s="2267"/>
      <c r="SFU158" s="2267"/>
      <c r="SFV158" s="2267"/>
      <c r="SFW158" s="2267"/>
      <c r="SFX158" s="2267"/>
      <c r="SFY158" s="2267"/>
      <c r="SFZ158" s="2267"/>
      <c r="SGA158" s="2267"/>
      <c r="SGB158" s="2267"/>
      <c r="SGC158" s="2267"/>
      <c r="SGD158" s="2267"/>
      <c r="SGE158" s="2267"/>
      <c r="SGF158" s="2267"/>
      <c r="SGG158" s="2267"/>
      <c r="SGH158" s="2267"/>
      <c r="SGI158" s="2267"/>
      <c r="SGJ158" s="2267"/>
      <c r="SGK158" s="2267"/>
      <c r="SGL158" s="2267"/>
      <c r="SGM158" s="2267"/>
      <c r="SGN158" s="2267"/>
      <c r="SGO158" s="2267"/>
      <c r="SGP158" s="2267"/>
      <c r="SGQ158" s="2267"/>
      <c r="SGR158" s="2267"/>
      <c r="SGS158" s="2267"/>
      <c r="SGT158" s="2267"/>
      <c r="SGU158" s="2267"/>
      <c r="SGV158" s="2267"/>
      <c r="SGW158" s="2267"/>
      <c r="SGX158" s="2267"/>
      <c r="SGY158" s="2267"/>
      <c r="SGZ158" s="2267"/>
      <c r="SHA158" s="2267"/>
      <c r="SHB158" s="2267"/>
      <c r="SHC158" s="2267"/>
      <c r="SHD158" s="2267"/>
      <c r="SHE158" s="2267"/>
      <c r="SHF158" s="2267"/>
      <c r="SHG158" s="2267"/>
      <c r="SHH158" s="2267"/>
      <c r="SHI158" s="2267"/>
      <c r="SHJ158" s="2267"/>
      <c r="SHK158" s="2267"/>
      <c r="SHL158" s="2267"/>
      <c r="SHM158" s="2267"/>
      <c r="SHN158" s="2267"/>
      <c r="SHO158" s="2267"/>
      <c r="SHP158" s="2267"/>
      <c r="SHQ158" s="2267"/>
      <c r="SHR158" s="2267"/>
      <c r="SHS158" s="2267"/>
      <c r="SHT158" s="2267"/>
      <c r="SHU158" s="2267"/>
      <c r="SHV158" s="2267"/>
      <c r="SHW158" s="2267"/>
      <c r="SHX158" s="2267"/>
      <c r="SHY158" s="2267"/>
      <c r="SHZ158" s="2267"/>
      <c r="SIA158" s="2267"/>
      <c r="SIB158" s="2267"/>
      <c r="SIC158" s="2267"/>
      <c r="SID158" s="2267"/>
      <c r="SIE158" s="2267"/>
      <c r="SIF158" s="2267"/>
      <c r="SIG158" s="2267"/>
      <c r="SIH158" s="2267"/>
      <c r="SII158" s="2267"/>
      <c r="SIJ158" s="2267"/>
      <c r="SIK158" s="2267"/>
      <c r="SIL158" s="2267"/>
      <c r="SIM158" s="2267"/>
      <c r="SIN158" s="2267"/>
      <c r="SIO158" s="2267"/>
      <c r="SIP158" s="2267"/>
      <c r="SIQ158" s="2267"/>
      <c r="SIR158" s="2267"/>
      <c r="SIS158" s="2267"/>
      <c r="SIT158" s="2267"/>
      <c r="SIU158" s="2267"/>
      <c r="SIV158" s="2267"/>
      <c r="SIW158" s="2267"/>
      <c r="SIX158" s="2267"/>
      <c r="SIY158" s="2267"/>
      <c r="SIZ158" s="2267"/>
      <c r="SJA158" s="2267"/>
      <c r="SJB158" s="2267"/>
      <c r="SJC158" s="2267"/>
      <c r="SJD158" s="2267"/>
      <c r="SJE158" s="2267"/>
      <c r="SJF158" s="2267"/>
      <c r="SJG158" s="2267"/>
      <c r="SJH158" s="2267"/>
      <c r="SJI158" s="2267"/>
      <c r="SJJ158" s="2267"/>
      <c r="SJK158" s="2267"/>
      <c r="SJL158" s="2267"/>
      <c r="SJM158" s="2267"/>
      <c r="SJN158" s="2267"/>
      <c r="SJO158" s="2267"/>
      <c r="SJP158" s="2267"/>
      <c r="SJQ158" s="2267"/>
      <c r="SJR158" s="2267"/>
      <c r="SJS158" s="2267"/>
      <c r="SJT158" s="2267"/>
      <c r="SJU158" s="2267"/>
      <c r="SJV158" s="2267"/>
      <c r="SJW158" s="2267"/>
      <c r="SJX158" s="2267"/>
      <c r="SJY158" s="2267"/>
      <c r="SJZ158" s="2267"/>
      <c r="SKA158" s="2267"/>
      <c r="SKB158" s="2267"/>
      <c r="SKC158" s="2267"/>
      <c r="SKD158" s="2267"/>
      <c r="SKE158" s="2267"/>
      <c r="SKF158" s="2267"/>
      <c r="SKG158" s="2267"/>
      <c r="SKH158" s="2267"/>
      <c r="SKI158" s="2267"/>
      <c r="SKJ158" s="2267"/>
      <c r="SKK158" s="2267"/>
      <c r="SKL158" s="2267"/>
      <c r="SKM158" s="2267"/>
      <c r="SKN158" s="2267"/>
      <c r="SKO158" s="2267"/>
      <c r="SKP158" s="2267"/>
      <c r="SKQ158" s="2267"/>
      <c r="SKR158" s="2267"/>
      <c r="SKS158" s="2267"/>
      <c r="SKT158" s="2267"/>
      <c r="SKU158" s="2267"/>
      <c r="SKV158" s="2267"/>
      <c r="SKW158" s="2267"/>
      <c r="SKX158" s="2267"/>
      <c r="SKY158" s="2267"/>
      <c r="SKZ158" s="2267"/>
      <c r="SLA158" s="2267"/>
      <c r="SLB158" s="2267"/>
      <c r="SLC158" s="2267"/>
      <c r="SLD158" s="2267"/>
      <c r="SLE158" s="2267"/>
      <c r="SLF158" s="2267"/>
      <c r="SLG158" s="2267"/>
      <c r="SLH158" s="2267"/>
      <c r="SLI158" s="2267"/>
      <c r="SLJ158" s="2267"/>
      <c r="SLK158" s="2267"/>
      <c r="SLL158" s="2267"/>
      <c r="SLM158" s="2267"/>
      <c r="SLN158" s="2267"/>
      <c r="SLO158" s="2267"/>
      <c r="SLP158" s="2267"/>
      <c r="SLQ158" s="2267"/>
      <c r="SLR158" s="2267"/>
      <c r="SLS158" s="2267"/>
      <c r="SLT158" s="2267"/>
      <c r="SLU158" s="2267"/>
      <c r="SLV158" s="2267"/>
      <c r="SLW158" s="2267"/>
      <c r="SLX158" s="2267"/>
      <c r="SLY158" s="2267"/>
      <c r="SLZ158" s="2267"/>
      <c r="SMA158" s="2267"/>
      <c r="SMB158" s="2267"/>
      <c r="SMC158" s="2267"/>
      <c r="SMD158" s="2267"/>
      <c r="SME158" s="2267"/>
      <c r="SMF158" s="2267"/>
      <c r="SMG158" s="2267"/>
      <c r="SMH158" s="2267"/>
      <c r="SMI158" s="2267"/>
      <c r="SMJ158" s="2267"/>
      <c r="SMK158" s="2267"/>
      <c r="SML158" s="2267"/>
      <c r="SMM158" s="2267"/>
      <c r="SMN158" s="2267"/>
      <c r="SMO158" s="2267"/>
      <c r="SMP158" s="2267"/>
      <c r="SMQ158" s="2267"/>
      <c r="SMR158" s="2267"/>
      <c r="SMS158" s="2267"/>
      <c r="SMT158" s="2267"/>
      <c r="SMU158" s="2267"/>
      <c r="SMV158" s="2267"/>
      <c r="SMW158" s="2267"/>
      <c r="SMX158" s="2267"/>
      <c r="SMY158" s="2267"/>
      <c r="SMZ158" s="2267"/>
      <c r="SNA158" s="2267"/>
      <c r="SNB158" s="2267"/>
      <c r="SNC158" s="2267"/>
      <c r="SND158" s="2267"/>
      <c r="SNE158" s="2267"/>
      <c r="SNF158" s="2267"/>
      <c r="SNG158" s="2267"/>
      <c r="SNH158" s="2267"/>
      <c r="SNI158" s="2267"/>
      <c r="SNJ158" s="2267"/>
      <c r="SNK158" s="2267"/>
      <c r="SNL158" s="2267"/>
      <c r="SNM158" s="2267"/>
      <c r="SNN158" s="2267"/>
      <c r="SNO158" s="2267"/>
      <c r="SNP158" s="2267"/>
      <c r="SNQ158" s="2267"/>
      <c r="SNR158" s="2267"/>
      <c r="SNS158" s="2267"/>
      <c r="SNT158" s="2267"/>
      <c r="SNU158" s="2267"/>
      <c r="SNV158" s="2267"/>
      <c r="SNW158" s="2267"/>
      <c r="SNX158" s="2267"/>
      <c r="SNY158" s="2267"/>
      <c r="SNZ158" s="2267"/>
      <c r="SOA158" s="2267"/>
      <c r="SOB158" s="2267"/>
      <c r="SOC158" s="2267"/>
      <c r="SOD158" s="2267"/>
      <c r="SOE158" s="2267"/>
      <c r="SOF158" s="2267"/>
      <c r="SOG158" s="2267"/>
      <c r="SOH158" s="2267"/>
      <c r="SOI158" s="2267"/>
      <c r="SOJ158" s="2267"/>
      <c r="SOK158" s="2267"/>
      <c r="SOL158" s="2267"/>
      <c r="SOM158" s="2267"/>
      <c r="SON158" s="2267"/>
      <c r="SOO158" s="2267"/>
      <c r="SOP158" s="2267"/>
      <c r="SOQ158" s="2267"/>
      <c r="SOR158" s="2267"/>
      <c r="SOS158" s="2267"/>
      <c r="SOT158" s="2267"/>
      <c r="SOU158" s="2267"/>
      <c r="SOV158" s="2267"/>
      <c r="SOW158" s="2267"/>
      <c r="SOX158" s="2267"/>
      <c r="SOY158" s="2267"/>
      <c r="SOZ158" s="2267"/>
      <c r="SPA158" s="2267"/>
      <c r="SPB158" s="2267"/>
      <c r="SPC158" s="2267"/>
      <c r="SPD158" s="2267"/>
      <c r="SPE158" s="2267"/>
      <c r="SPF158" s="2267"/>
      <c r="SPG158" s="2267"/>
      <c r="SPH158" s="2267"/>
      <c r="SPI158" s="2267"/>
      <c r="SPJ158" s="2267"/>
      <c r="SPK158" s="2267"/>
      <c r="SPL158" s="2267"/>
      <c r="SPM158" s="2267"/>
      <c r="SPN158" s="2267"/>
      <c r="SPO158" s="2267"/>
      <c r="SPP158" s="2267"/>
      <c r="SPQ158" s="2267"/>
      <c r="SPR158" s="2267"/>
      <c r="SPS158" s="2267"/>
      <c r="SPT158" s="2267"/>
      <c r="SPU158" s="2267"/>
      <c r="SPV158" s="2267"/>
      <c r="SPW158" s="2267"/>
      <c r="SPX158" s="2267"/>
      <c r="SPY158" s="2267"/>
      <c r="SPZ158" s="2267"/>
      <c r="SQA158" s="2267"/>
      <c r="SQB158" s="2267"/>
      <c r="SQC158" s="2267"/>
      <c r="SQD158" s="2267"/>
      <c r="SQE158" s="2267"/>
      <c r="SQF158" s="2267"/>
      <c r="SQG158" s="2267"/>
      <c r="SQH158" s="2267"/>
      <c r="SQI158" s="2267"/>
      <c r="SQJ158" s="2267"/>
      <c r="SQK158" s="2267"/>
      <c r="SQL158" s="2267"/>
      <c r="SQM158" s="2267"/>
      <c r="SQN158" s="2267"/>
      <c r="SQO158" s="2267"/>
      <c r="SQP158" s="2267"/>
      <c r="SQQ158" s="2267"/>
      <c r="SQR158" s="2267"/>
      <c r="SQS158" s="2267"/>
      <c r="SQT158" s="2267"/>
      <c r="SQU158" s="2267"/>
      <c r="SQV158" s="2267"/>
      <c r="SQW158" s="2267"/>
      <c r="SQX158" s="2267"/>
      <c r="SQY158" s="2267"/>
      <c r="SQZ158" s="2267"/>
      <c r="SRA158" s="2267"/>
      <c r="SRB158" s="2267"/>
      <c r="SRC158" s="2267"/>
      <c r="SRD158" s="2267"/>
      <c r="SRE158" s="2267"/>
      <c r="SRF158" s="2267"/>
      <c r="SRG158" s="2267"/>
      <c r="SRH158" s="2267"/>
      <c r="SRI158" s="2267"/>
      <c r="SRJ158" s="2267"/>
      <c r="SRK158" s="2267"/>
      <c r="SRL158" s="2267"/>
      <c r="SRM158" s="2267"/>
      <c r="SRN158" s="2267"/>
      <c r="SRO158" s="2267"/>
      <c r="SRP158" s="2267"/>
      <c r="SRQ158" s="2267"/>
      <c r="SRR158" s="2267"/>
      <c r="SRS158" s="2267"/>
      <c r="SRT158" s="2267"/>
      <c r="SRU158" s="2267"/>
      <c r="SRV158" s="2267"/>
      <c r="SRW158" s="2267"/>
      <c r="SRX158" s="2267"/>
      <c r="SRY158" s="2267"/>
      <c r="SRZ158" s="2267"/>
      <c r="SSA158" s="2267"/>
      <c r="SSB158" s="2267"/>
      <c r="SSC158" s="2267"/>
      <c r="SSD158" s="2267"/>
      <c r="SSE158" s="2267"/>
      <c r="SSF158" s="2267"/>
      <c r="SSG158" s="2267"/>
      <c r="SSH158" s="2267"/>
      <c r="SSI158" s="2267"/>
      <c r="SSJ158" s="2267"/>
      <c r="SSK158" s="2267"/>
      <c r="SSL158" s="2267"/>
      <c r="SSM158" s="2267"/>
      <c r="SSN158" s="2267"/>
      <c r="SSO158" s="2267"/>
      <c r="SSP158" s="2267"/>
      <c r="SSQ158" s="2267"/>
      <c r="SSR158" s="2267"/>
      <c r="SSS158" s="2267"/>
      <c r="SST158" s="2267"/>
      <c r="SSU158" s="2267"/>
      <c r="SSV158" s="2267"/>
      <c r="SSW158" s="2267"/>
      <c r="SSX158" s="2267"/>
      <c r="SSY158" s="2267"/>
      <c r="SSZ158" s="2267"/>
      <c r="STA158" s="2267"/>
      <c r="STB158" s="2267"/>
      <c r="STC158" s="2267"/>
      <c r="STD158" s="2267"/>
      <c r="STE158" s="2267"/>
      <c r="STF158" s="2267"/>
      <c r="STG158" s="2267"/>
      <c r="STH158" s="2267"/>
      <c r="STI158" s="2267"/>
      <c r="STJ158" s="2267"/>
      <c r="STK158" s="2267"/>
      <c r="STL158" s="2267"/>
      <c r="STM158" s="2267"/>
      <c r="STN158" s="2267"/>
      <c r="STO158" s="2267"/>
      <c r="STP158" s="2267"/>
      <c r="STQ158" s="2267"/>
      <c r="STR158" s="2267"/>
      <c r="STS158" s="2267"/>
      <c r="STT158" s="2267"/>
      <c r="STU158" s="2267"/>
      <c r="STV158" s="2267"/>
      <c r="STW158" s="2267"/>
      <c r="STX158" s="2267"/>
      <c r="STY158" s="2267"/>
      <c r="STZ158" s="2267"/>
      <c r="SUA158" s="2267"/>
      <c r="SUB158" s="2267"/>
      <c r="SUC158" s="2267"/>
      <c r="SUD158" s="2267"/>
      <c r="SUE158" s="2267"/>
      <c r="SUF158" s="2267"/>
      <c r="SUG158" s="2267"/>
      <c r="SUH158" s="2267"/>
      <c r="SUI158" s="2267"/>
      <c r="SUJ158" s="2267"/>
      <c r="SUK158" s="2267"/>
      <c r="SUL158" s="2267"/>
      <c r="SUM158" s="2267"/>
      <c r="SUN158" s="2267"/>
      <c r="SUO158" s="2267"/>
      <c r="SUP158" s="2267"/>
      <c r="SUQ158" s="2267"/>
      <c r="SUR158" s="2267"/>
      <c r="SUS158" s="2267"/>
      <c r="SUT158" s="2267"/>
      <c r="SUU158" s="2267"/>
      <c r="SUV158" s="2267"/>
      <c r="SUW158" s="2267"/>
      <c r="SUX158" s="2267"/>
      <c r="SUY158" s="2267"/>
      <c r="SUZ158" s="2267"/>
      <c r="SVA158" s="2267"/>
      <c r="SVB158" s="2267"/>
      <c r="SVC158" s="2267"/>
      <c r="SVD158" s="2267"/>
      <c r="SVE158" s="2267"/>
      <c r="SVF158" s="2267"/>
      <c r="SVG158" s="2267"/>
      <c r="SVH158" s="2267"/>
      <c r="SVI158" s="2267"/>
      <c r="SVJ158" s="2267"/>
      <c r="SVK158" s="2267"/>
      <c r="SVL158" s="2267"/>
      <c r="SVM158" s="2267"/>
      <c r="SVN158" s="2267"/>
      <c r="SVO158" s="2267"/>
      <c r="SVP158" s="2267"/>
      <c r="SVQ158" s="2267"/>
      <c r="SVR158" s="2267"/>
      <c r="SVS158" s="2267"/>
      <c r="SVT158" s="2267"/>
      <c r="SVU158" s="2267"/>
      <c r="SVV158" s="2267"/>
      <c r="SVW158" s="2267"/>
      <c r="SVX158" s="2267"/>
      <c r="SVY158" s="2267"/>
      <c r="SVZ158" s="2267"/>
      <c r="SWA158" s="2267"/>
      <c r="SWB158" s="2267"/>
      <c r="SWC158" s="2267"/>
      <c r="SWD158" s="2267"/>
      <c r="SWE158" s="2267"/>
      <c r="SWF158" s="2267"/>
      <c r="SWG158" s="2267"/>
      <c r="SWH158" s="2267"/>
      <c r="SWI158" s="2267"/>
      <c r="SWJ158" s="2267"/>
      <c r="SWK158" s="2267"/>
      <c r="SWL158" s="2267"/>
      <c r="SWM158" s="2267"/>
      <c r="SWN158" s="2267"/>
      <c r="SWO158" s="2267"/>
      <c r="SWP158" s="2267"/>
      <c r="SWQ158" s="2267"/>
      <c r="SWR158" s="2267"/>
      <c r="SWS158" s="2267"/>
      <c r="SWT158" s="2267"/>
      <c r="SWU158" s="2267"/>
      <c r="SWV158" s="2267"/>
      <c r="SWW158" s="2267"/>
      <c r="SWX158" s="2267"/>
      <c r="SWY158" s="2267"/>
      <c r="SWZ158" s="2267"/>
      <c r="SXA158" s="2267"/>
      <c r="SXB158" s="2267"/>
      <c r="SXC158" s="2267"/>
      <c r="SXD158" s="2267"/>
      <c r="SXE158" s="2267"/>
      <c r="SXF158" s="2267"/>
      <c r="SXG158" s="2267"/>
      <c r="SXH158" s="2267"/>
      <c r="SXI158" s="2267"/>
      <c r="SXJ158" s="2267"/>
      <c r="SXK158" s="2267"/>
      <c r="SXL158" s="2267"/>
      <c r="SXM158" s="2267"/>
      <c r="SXN158" s="2267"/>
      <c r="SXO158" s="2267"/>
      <c r="SXP158" s="2267"/>
      <c r="SXQ158" s="2267"/>
      <c r="SXR158" s="2267"/>
      <c r="SXS158" s="2267"/>
      <c r="SXT158" s="2267"/>
      <c r="SXU158" s="2267"/>
      <c r="SXV158" s="2267"/>
      <c r="SXW158" s="2267"/>
      <c r="SXX158" s="2267"/>
      <c r="SXY158" s="2267"/>
      <c r="SXZ158" s="2267"/>
      <c r="SYA158" s="2267"/>
      <c r="SYB158" s="2267"/>
      <c r="SYC158" s="2267"/>
      <c r="SYD158" s="2267"/>
      <c r="SYE158" s="2267"/>
      <c r="SYF158" s="2267"/>
      <c r="SYG158" s="2267"/>
      <c r="SYH158" s="2267"/>
      <c r="SYI158" s="2267"/>
      <c r="SYJ158" s="2267"/>
      <c r="SYK158" s="2267"/>
      <c r="SYL158" s="2267"/>
      <c r="SYM158" s="2267"/>
      <c r="SYN158" s="2267"/>
      <c r="SYO158" s="2267"/>
      <c r="SYP158" s="2267"/>
      <c r="SYQ158" s="2267"/>
      <c r="SYR158" s="2267"/>
      <c r="SYS158" s="2267"/>
      <c r="SYT158" s="2267"/>
      <c r="SYU158" s="2267"/>
      <c r="SYV158" s="2267"/>
      <c r="SYW158" s="2267"/>
      <c r="SYX158" s="2267"/>
      <c r="SYY158" s="2267"/>
      <c r="SYZ158" s="2267"/>
      <c r="SZA158" s="2267"/>
      <c r="SZB158" s="2267"/>
      <c r="SZC158" s="2267"/>
      <c r="SZD158" s="2267"/>
      <c r="SZE158" s="2267"/>
      <c r="SZF158" s="2267"/>
      <c r="SZG158" s="2267"/>
      <c r="SZH158" s="2267"/>
      <c r="SZI158" s="2267"/>
      <c r="SZJ158" s="2267"/>
      <c r="SZK158" s="2267"/>
      <c r="SZL158" s="2267"/>
      <c r="SZM158" s="2267"/>
      <c r="SZN158" s="2267"/>
      <c r="SZO158" s="2267"/>
      <c r="SZP158" s="2267"/>
      <c r="SZQ158" s="2267"/>
      <c r="SZR158" s="2267"/>
      <c r="SZS158" s="2267"/>
      <c r="SZT158" s="2267"/>
      <c r="SZU158" s="2267"/>
      <c r="SZV158" s="2267"/>
      <c r="SZW158" s="2267"/>
      <c r="SZX158" s="2267"/>
      <c r="SZY158" s="2267"/>
      <c r="SZZ158" s="2267"/>
      <c r="TAA158" s="2267"/>
      <c r="TAB158" s="2267"/>
      <c r="TAC158" s="2267"/>
      <c r="TAD158" s="2267"/>
      <c r="TAE158" s="2267"/>
      <c r="TAF158" s="2267"/>
      <c r="TAG158" s="2267"/>
      <c r="TAH158" s="2267"/>
      <c r="TAI158" s="2267"/>
      <c r="TAJ158" s="2267"/>
      <c r="TAK158" s="2267"/>
      <c r="TAL158" s="2267"/>
      <c r="TAM158" s="2267"/>
      <c r="TAN158" s="2267"/>
      <c r="TAO158" s="2267"/>
      <c r="TAP158" s="2267"/>
      <c r="TAQ158" s="2267"/>
      <c r="TAR158" s="2267"/>
      <c r="TAS158" s="2267"/>
      <c r="TAT158" s="2267"/>
      <c r="TAU158" s="2267"/>
      <c r="TAV158" s="2267"/>
      <c r="TAW158" s="2267"/>
      <c r="TAX158" s="2267"/>
      <c r="TAY158" s="2267"/>
      <c r="TAZ158" s="2267"/>
      <c r="TBA158" s="2267"/>
      <c r="TBB158" s="2267"/>
      <c r="TBC158" s="2267"/>
      <c r="TBD158" s="2267"/>
      <c r="TBE158" s="2267"/>
      <c r="TBF158" s="2267"/>
      <c r="TBG158" s="2267"/>
      <c r="TBH158" s="2267"/>
      <c r="TBI158" s="2267"/>
      <c r="TBJ158" s="2267"/>
      <c r="TBK158" s="2267"/>
      <c r="TBL158" s="2267"/>
      <c r="TBM158" s="2267"/>
      <c r="TBN158" s="2267"/>
      <c r="TBO158" s="2267"/>
      <c r="TBP158" s="2267"/>
      <c r="TBQ158" s="2267"/>
      <c r="TBR158" s="2267"/>
      <c r="TBS158" s="2267"/>
      <c r="TBT158" s="2267"/>
      <c r="TBU158" s="2267"/>
      <c r="TBV158" s="2267"/>
      <c r="TBW158" s="2267"/>
      <c r="TBX158" s="2267"/>
      <c r="TBY158" s="2267"/>
      <c r="TBZ158" s="2267"/>
      <c r="TCA158" s="2267"/>
      <c r="TCB158" s="2267"/>
      <c r="TCC158" s="2267"/>
      <c r="TCD158" s="2267"/>
      <c r="TCE158" s="2267"/>
      <c r="TCF158" s="2267"/>
      <c r="TCG158" s="2267"/>
      <c r="TCH158" s="2267"/>
      <c r="TCI158" s="2267"/>
      <c r="TCJ158" s="2267"/>
      <c r="TCK158" s="2267"/>
      <c r="TCL158" s="2267"/>
      <c r="TCM158" s="2267"/>
      <c r="TCN158" s="2267"/>
      <c r="TCO158" s="2267"/>
      <c r="TCP158" s="2267"/>
      <c r="TCQ158" s="2267"/>
      <c r="TCR158" s="2267"/>
      <c r="TCS158" s="2267"/>
      <c r="TCT158" s="2267"/>
      <c r="TCU158" s="2267"/>
      <c r="TCV158" s="2267"/>
      <c r="TCW158" s="2267"/>
      <c r="TCX158" s="2267"/>
      <c r="TCY158" s="2267"/>
      <c r="TCZ158" s="2267"/>
      <c r="TDA158" s="2267"/>
      <c r="TDB158" s="2267"/>
      <c r="TDC158" s="2267"/>
      <c r="TDD158" s="2267"/>
      <c r="TDE158" s="2267"/>
      <c r="TDF158" s="2267"/>
      <c r="TDG158" s="2267"/>
      <c r="TDH158" s="2267"/>
      <c r="TDI158" s="2267"/>
      <c r="TDJ158" s="2267"/>
      <c r="TDK158" s="2267"/>
      <c r="TDL158" s="2267"/>
      <c r="TDM158" s="2267"/>
      <c r="TDN158" s="2267"/>
      <c r="TDO158" s="2267"/>
      <c r="TDP158" s="2267"/>
      <c r="TDQ158" s="2267"/>
      <c r="TDR158" s="2267"/>
      <c r="TDS158" s="2267"/>
      <c r="TDT158" s="2267"/>
      <c r="TDU158" s="2267"/>
      <c r="TDV158" s="2267"/>
      <c r="TDW158" s="2267"/>
      <c r="TDX158" s="2267"/>
      <c r="TDY158" s="2267"/>
      <c r="TDZ158" s="2267"/>
      <c r="TEA158" s="2267"/>
      <c r="TEB158" s="2267"/>
      <c r="TEC158" s="2267"/>
      <c r="TED158" s="2267"/>
      <c r="TEE158" s="2267"/>
      <c r="TEF158" s="2267"/>
      <c r="TEG158" s="2267"/>
      <c r="TEH158" s="2267"/>
      <c r="TEI158" s="2267"/>
      <c r="TEJ158" s="2267"/>
      <c r="TEK158" s="2267"/>
      <c r="TEL158" s="2267"/>
      <c r="TEM158" s="2267"/>
      <c r="TEN158" s="2267"/>
      <c r="TEO158" s="2267"/>
      <c r="TEP158" s="2267"/>
      <c r="TEQ158" s="2267"/>
      <c r="TER158" s="2267"/>
      <c r="TES158" s="2267"/>
      <c r="TET158" s="2267"/>
      <c r="TEU158" s="2267"/>
      <c r="TEV158" s="2267"/>
      <c r="TEW158" s="2267"/>
      <c r="TEX158" s="2267"/>
      <c r="TEY158" s="2267"/>
      <c r="TEZ158" s="2267"/>
      <c r="TFA158" s="2267"/>
      <c r="TFB158" s="2267"/>
      <c r="TFC158" s="2267"/>
      <c r="TFD158" s="2267"/>
      <c r="TFE158" s="2267"/>
      <c r="TFF158" s="2267"/>
      <c r="TFG158" s="2267"/>
      <c r="TFH158" s="2267"/>
      <c r="TFI158" s="2267"/>
      <c r="TFJ158" s="2267"/>
      <c r="TFK158" s="2267"/>
      <c r="TFL158" s="2267"/>
      <c r="TFM158" s="2267"/>
      <c r="TFN158" s="2267"/>
      <c r="TFO158" s="2267"/>
      <c r="TFP158" s="2267"/>
      <c r="TFQ158" s="2267"/>
      <c r="TFR158" s="2267"/>
      <c r="TFS158" s="2267"/>
      <c r="TFT158" s="2267"/>
      <c r="TFU158" s="2267"/>
      <c r="TFV158" s="2267"/>
      <c r="TFW158" s="2267"/>
      <c r="TFX158" s="2267"/>
      <c r="TFY158" s="2267"/>
      <c r="TFZ158" s="2267"/>
      <c r="TGA158" s="2267"/>
      <c r="TGB158" s="2267"/>
      <c r="TGC158" s="2267"/>
      <c r="TGD158" s="2267"/>
      <c r="TGE158" s="2267"/>
      <c r="TGF158" s="2267"/>
      <c r="TGG158" s="2267"/>
      <c r="TGH158" s="2267"/>
      <c r="TGI158" s="2267"/>
      <c r="TGJ158" s="2267"/>
      <c r="TGK158" s="2267"/>
      <c r="TGL158" s="2267"/>
      <c r="TGM158" s="2267"/>
      <c r="TGN158" s="2267"/>
      <c r="TGO158" s="2267"/>
      <c r="TGP158" s="2267"/>
      <c r="TGQ158" s="2267"/>
      <c r="TGR158" s="2267"/>
      <c r="TGS158" s="2267"/>
      <c r="TGT158" s="2267"/>
      <c r="TGU158" s="2267"/>
      <c r="TGV158" s="2267"/>
      <c r="TGW158" s="2267"/>
      <c r="TGX158" s="2267"/>
      <c r="TGY158" s="2267"/>
      <c r="TGZ158" s="2267"/>
      <c r="THA158" s="2267"/>
      <c r="THB158" s="2267"/>
      <c r="THC158" s="2267"/>
      <c r="THD158" s="2267"/>
      <c r="THE158" s="2267"/>
      <c r="THF158" s="2267"/>
      <c r="THG158" s="2267"/>
      <c r="THH158" s="2267"/>
      <c r="THI158" s="2267"/>
      <c r="THJ158" s="2267"/>
      <c r="THK158" s="2267"/>
      <c r="THL158" s="2267"/>
      <c r="THM158" s="2267"/>
      <c r="THN158" s="2267"/>
      <c r="THO158" s="2267"/>
      <c r="THP158" s="2267"/>
      <c r="THQ158" s="2267"/>
      <c r="THR158" s="2267"/>
      <c r="THS158" s="2267"/>
      <c r="THT158" s="2267"/>
      <c r="THU158" s="2267"/>
      <c r="THV158" s="2267"/>
      <c r="THW158" s="2267"/>
      <c r="THX158" s="2267"/>
      <c r="THY158" s="2267"/>
      <c r="THZ158" s="2267"/>
      <c r="TIA158" s="2267"/>
      <c r="TIB158" s="2267"/>
      <c r="TIC158" s="2267"/>
      <c r="TID158" s="2267"/>
      <c r="TIE158" s="2267"/>
      <c r="TIF158" s="2267"/>
      <c r="TIG158" s="2267"/>
      <c r="TIH158" s="2267"/>
      <c r="TII158" s="2267"/>
      <c r="TIJ158" s="2267"/>
      <c r="TIK158" s="2267"/>
      <c r="TIL158" s="2267"/>
      <c r="TIM158" s="2267"/>
      <c r="TIN158" s="2267"/>
      <c r="TIO158" s="2267"/>
      <c r="TIP158" s="2267"/>
      <c r="TIQ158" s="2267"/>
      <c r="TIR158" s="2267"/>
      <c r="TIS158" s="2267"/>
      <c r="TIT158" s="2267"/>
      <c r="TIU158" s="2267"/>
      <c r="TIV158" s="2267"/>
      <c r="TIW158" s="2267"/>
      <c r="TIX158" s="2267"/>
      <c r="TIY158" s="2267"/>
      <c r="TIZ158" s="2267"/>
      <c r="TJA158" s="2267"/>
      <c r="TJB158" s="2267"/>
      <c r="TJC158" s="2267"/>
      <c r="TJD158" s="2267"/>
      <c r="TJE158" s="2267"/>
      <c r="TJF158" s="2267"/>
      <c r="TJG158" s="2267"/>
      <c r="TJH158" s="2267"/>
      <c r="TJI158" s="2267"/>
      <c r="TJJ158" s="2267"/>
      <c r="TJK158" s="2267"/>
      <c r="TJL158" s="2267"/>
      <c r="TJM158" s="2267"/>
      <c r="TJN158" s="2267"/>
      <c r="TJO158" s="2267"/>
      <c r="TJP158" s="2267"/>
      <c r="TJQ158" s="2267"/>
      <c r="TJR158" s="2267"/>
      <c r="TJS158" s="2267"/>
      <c r="TJT158" s="2267"/>
      <c r="TJU158" s="2267"/>
      <c r="TJV158" s="2267"/>
      <c r="TJW158" s="2267"/>
      <c r="TJX158" s="2267"/>
      <c r="TJY158" s="2267"/>
      <c r="TJZ158" s="2267"/>
      <c r="TKA158" s="2267"/>
      <c r="TKB158" s="2267"/>
      <c r="TKC158" s="2267"/>
      <c r="TKD158" s="2267"/>
      <c r="TKE158" s="2267"/>
      <c r="TKF158" s="2267"/>
      <c r="TKG158" s="2267"/>
      <c r="TKH158" s="2267"/>
      <c r="TKI158" s="2267"/>
      <c r="TKJ158" s="2267"/>
      <c r="TKK158" s="2267"/>
      <c r="TKL158" s="2267"/>
      <c r="TKM158" s="2267"/>
      <c r="TKN158" s="2267"/>
      <c r="TKO158" s="2267"/>
      <c r="TKP158" s="2267"/>
      <c r="TKQ158" s="2267"/>
      <c r="TKR158" s="2267"/>
      <c r="TKS158" s="2267"/>
      <c r="TKT158" s="2267"/>
      <c r="TKU158" s="2267"/>
      <c r="TKV158" s="2267"/>
      <c r="TKW158" s="2267"/>
      <c r="TKX158" s="2267"/>
      <c r="TKY158" s="2267"/>
      <c r="TKZ158" s="2267"/>
      <c r="TLA158" s="2267"/>
      <c r="TLB158" s="2267"/>
      <c r="TLC158" s="2267"/>
      <c r="TLD158" s="2267"/>
      <c r="TLE158" s="2267"/>
      <c r="TLF158" s="2267"/>
      <c r="TLG158" s="2267"/>
      <c r="TLH158" s="2267"/>
      <c r="TLI158" s="2267"/>
      <c r="TLJ158" s="2267"/>
      <c r="TLK158" s="2267"/>
      <c r="TLL158" s="2267"/>
      <c r="TLM158" s="2267"/>
      <c r="TLN158" s="2267"/>
      <c r="TLO158" s="2267"/>
      <c r="TLP158" s="2267"/>
      <c r="TLQ158" s="2267"/>
      <c r="TLR158" s="2267"/>
      <c r="TLS158" s="2267"/>
      <c r="TLT158" s="2267"/>
      <c r="TLU158" s="2267"/>
      <c r="TLV158" s="2267"/>
      <c r="TLW158" s="2267"/>
      <c r="TLX158" s="2267"/>
      <c r="TLY158" s="2267"/>
      <c r="TLZ158" s="2267"/>
      <c r="TMA158" s="2267"/>
      <c r="TMB158" s="2267"/>
      <c r="TMC158" s="2267"/>
      <c r="TMD158" s="2267"/>
      <c r="TME158" s="2267"/>
      <c r="TMF158" s="2267"/>
      <c r="TMG158" s="2267"/>
      <c r="TMH158" s="2267"/>
      <c r="TMI158" s="2267"/>
      <c r="TMJ158" s="2267"/>
      <c r="TMK158" s="2267"/>
      <c r="TML158" s="2267"/>
      <c r="TMM158" s="2267"/>
      <c r="TMN158" s="2267"/>
      <c r="TMO158" s="2267"/>
      <c r="TMP158" s="2267"/>
      <c r="TMQ158" s="2267"/>
      <c r="TMR158" s="2267"/>
      <c r="TMS158" s="2267"/>
      <c r="TMT158" s="2267"/>
      <c r="TMU158" s="2267"/>
      <c r="TMV158" s="2267"/>
      <c r="TMW158" s="2267"/>
      <c r="TMX158" s="2267"/>
      <c r="TMY158" s="2267"/>
      <c r="TMZ158" s="2267"/>
      <c r="TNA158" s="2267"/>
      <c r="TNB158" s="2267"/>
      <c r="TNC158" s="2267"/>
      <c r="TND158" s="2267"/>
      <c r="TNE158" s="2267"/>
      <c r="TNF158" s="2267"/>
      <c r="TNG158" s="2267"/>
      <c r="TNH158" s="2267"/>
      <c r="TNI158" s="2267"/>
      <c r="TNJ158" s="2267"/>
      <c r="TNK158" s="2267"/>
      <c r="TNL158" s="2267"/>
      <c r="TNM158" s="2267"/>
      <c r="TNN158" s="2267"/>
      <c r="TNO158" s="2267"/>
      <c r="TNP158" s="2267"/>
      <c r="TNQ158" s="2267"/>
      <c r="TNR158" s="2267"/>
      <c r="TNS158" s="2267"/>
      <c r="TNT158" s="2267"/>
      <c r="TNU158" s="2267"/>
      <c r="TNV158" s="2267"/>
      <c r="TNW158" s="2267"/>
      <c r="TNX158" s="2267"/>
      <c r="TNY158" s="2267"/>
      <c r="TNZ158" s="2267"/>
      <c r="TOA158" s="2267"/>
      <c r="TOB158" s="2267"/>
      <c r="TOC158" s="2267"/>
      <c r="TOD158" s="2267"/>
      <c r="TOE158" s="2267"/>
      <c r="TOF158" s="2267"/>
      <c r="TOG158" s="2267"/>
      <c r="TOH158" s="2267"/>
      <c r="TOI158" s="2267"/>
      <c r="TOJ158" s="2267"/>
      <c r="TOK158" s="2267"/>
      <c r="TOL158" s="2267"/>
      <c r="TOM158" s="2267"/>
      <c r="TON158" s="2267"/>
      <c r="TOO158" s="2267"/>
      <c r="TOP158" s="2267"/>
      <c r="TOQ158" s="2267"/>
      <c r="TOR158" s="2267"/>
      <c r="TOS158" s="2267"/>
      <c r="TOT158" s="2267"/>
      <c r="TOU158" s="2267"/>
      <c r="TOV158" s="2267"/>
      <c r="TOW158" s="2267"/>
      <c r="TOX158" s="2267"/>
      <c r="TOY158" s="2267"/>
      <c r="TOZ158" s="2267"/>
      <c r="TPA158" s="2267"/>
      <c r="TPB158" s="2267"/>
      <c r="TPC158" s="2267"/>
      <c r="TPD158" s="2267"/>
      <c r="TPE158" s="2267"/>
      <c r="TPF158" s="2267"/>
      <c r="TPG158" s="2267"/>
      <c r="TPH158" s="2267"/>
      <c r="TPI158" s="2267"/>
      <c r="TPJ158" s="2267"/>
      <c r="TPK158" s="2267"/>
      <c r="TPL158" s="2267"/>
      <c r="TPM158" s="2267"/>
      <c r="TPN158" s="2267"/>
      <c r="TPO158" s="2267"/>
      <c r="TPP158" s="2267"/>
      <c r="TPQ158" s="2267"/>
      <c r="TPR158" s="2267"/>
      <c r="TPS158" s="2267"/>
      <c r="TPT158" s="2267"/>
      <c r="TPU158" s="2267"/>
      <c r="TPV158" s="2267"/>
      <c r="TPW158" s="2267"/>
      <c r="TPX158" s="2267"/>
      <c r="TPY158" s="2267"/>
      <c r="TPZ158" s="2267"/>
      <c r="TQA158" s="2267"/>
      <c r="TQB158" s="2267"/>
      <c r="TQC158" s="2267"/>
      <c r="TQD158" s="2267"/>
      <c r="TQE158" s="2267"/>
      <c r="TQF158" s="2267"/>
      <c r="TQG158" s="2267"/>
      <c r="TQH158" s="2267"/>
      <c r="TQI158" s="2267"/>
      <c r="TQJ158" s="2267"/>
      <c r="TQK158" s="2267"/>
      <c r="TQL158" s="2267"/>
      <c r="TQM158" s="2267"/>
      <c r="TQN158" s="2267"/>
      <c r="TQO158" s="2267"/>
      <c r="TQP158" s="2267"/>
      <c r="TQQ158" s="2267"/>
      <c r="TQR158" s="2267"/>
      <c r="TQS158" s="2267"/>
      <c r="TQT158" s="2267"/>
      <c r="TQU158" s="2267"/>
      <c r="TQV158" s="2267"/>
      <c r="TQW158" s="2267"/>
      <c r="TQX158" s="2267"/>
      <c r="TQY158" s="2267"/>
      <c r="TQZ158" s="2267"/>
      <c r="TRA158" s="2267"/>
      <c r="TRB158" s="2267"/>
      <c r="TRC158" s="2267"/>
      <c r="TRD158" s="2267"/>
      <c r="TRE158" s="2267"/>
      <c r="TRF158" s="2267"/>
      <c r="TRG158" s="2267"/>
      <c r="TRH158" s="2267"/>
      <c r="TRI158" s="2267"/>
      <c r="TRJ158" s="2267"/>
      <c r="TRK158" s="2267"/>
      <c r="TRL158" s="2267"/>
      <c r="TRM158" s="2267"/>
      <c r="TRN158" s="2267"/>
      <c r="TRO158" s="2267"/>
      <c r="TRP158" s="2267"/>
      <c r="TRQ158" s="2267"/>
      <c r="TRR158" s="2267"/>
      <c r="TRS158" s="2267"/>
      <c r="TRT158" s="2267"/>
      <c r="TRU158" s="2267"/>
      <c r="TRV158" s="2267"/>
      <c r="TRW158" s="2267"/>
      <c r="TRX158" s="2267"/>
      <c r="TRY158" s="2267"/>
      <c r="TRZ158" s="2267"/>
      <c r="TSA158" s="2267"/>
      <c r="TSB158" s="2267"/>
      <c r="TSC158" s="2267"/>
      <c r="TSD158" s="2267"/>
      <c r="TSE158" s="2267"/>
      <c r="TSF158" s="2267"/>
      <c r="TSG158" s="2267"/>
      <c r="TSH158" s="2267"/>
      <c r="TSI158" s="2267"/>
      <c r="TSJ158" s="2267"/>
      <c r="TSK158" s="2267"/>
      <c r="TSL158" s="2267"/>
      <c r="TSM158" s="2267"/>
      <c r="TSN158" s="2267"/>
      <c r="TSO158" s="2267"/>
      <c r="TSP158" s="2267"/>
      <c r="TSQ158" s="2267"/>
      <c r="TSR158" s="2267"/>
      <c r="TSS158" s="2267"/>
      <c r="TST158" s="2267"/>
      <c r="TSU158" s="2267"/>
      <c r="TSV158" s="2267"/>
      <c r="TSW158" s="2267"/>
      <c r="TSX158" s="2267"/>
      <c r="TSY158" s="2267"/>
      <c r="TSZ158" s="2267"/>
      <c r="TTA158" s="2267"/>
      <c r="TTB158" s="2267"/>
      <c r="TTC158" s="2267"/>
      <c r="TTD158" s="2267"/>
      <c r="TTE158" s="2267"/>
      <c r="TTF158" s="2267"/>
      <c r="TTG158" s="2267"/>
      <c r="TTH158" s="2267"/>
      <c r="TTI158" s="2267"/>
      <c r="TTJ158" s="2267"/>
      <c r="TTK158" s="2267"/>
      <c r="TTL158" s="2267"/>
      <c r="TTM158" s="2267"/>
      <c r="TTN158" s="2267"/>
      <c r="TTO158" s="2267"/>
      <c r="TTP158" s="2267"/>
      <c r="TTQ158" s="2267"/>
      <c r="TTR158" s="2267"/>
      <c r="TTS158" s="2267"/>
      <c r="TTT158" s="2267"/>
      <c r="TTU158" s="2267"/>
      <c r="TTV158" s="2267"/>
      <c r="TTW158" s="2267"/>
      <c r="TTX158" s="2267"/>
      <c r="TTY158" s="2267"/>
      <c r="TTZ158" s="2267"/>
      <c r="TUA158" s="2267"/>
      <c r="TUB158" s="2267"/>
      <c r="TUC158" s="2267"/>
      <c r="TUD158" s="2267"/>
      <c r="TUE158" s="2267"/>
      <c r="TUF158" s="2267"/>
      <c r="TUG158" s="2267"/>
      <c r="TUH158" s="2267"/>
      <c r="TUI158" s="2267"/>
      <c r="TUJ158" s="2267"/>
      <c r="TUK158" s="2267"/>
      <c r="TUL158" s="2267"/>
      <c r="TUM158" s="2267"/>
      <c r="TUN158" s="2267"/>
      <c r="TUO158" s="2267"/>
      <c r="TUP158" s="2267"/>
      <c r="TUQ158" s="2267"/>
      <c r="TUR158" s="2267"/>
      <c r="TUS158" s="2267"/>
      <c r="TUT158" s="2267"/>
      <c r="TUU158" s="2267"/>
      <c r="TUV158" s="2267"/>
      <c r="TUW158" s="2267"/>
      <c r="TUX158" s="2267"/>
      <c r="TUY158" s="2267"/>
      <c r="TUZ158" s="2267"/>
      <c r="TVA158" s="2267"/>
      <c r="TVB158" s="2267"/>
      <c r="TVC158" s="2267"/>
      <c r="TVD158" s="2267"/>
      <c r="TVE158" s="2267"/>
      <c r="TVF158" s="2267"/>
      <c r="TVG158" s="2267"/>
      <c r="TVH158" s="2267"/>
      <c r="TVI158" s="2267"/>
      <c r="TVJ158" s="2267"/>
      <c r="TVK158" s="2267"/>
      <c r="TVL158" s="2267"/>
      <c r="TVM158" s="2267"/>
      <c r="TVN158" s="2267"/>
      <c r="TVO158" s="2267"/>
      <c r="TVP158" s="2267"/>
      <c r="TVQ158" s="2267"/>
      <c r="TVR158" s="2267"/>
      <c r="TVS158" s="2267"/>
      <c r="TVT158" s="2267"/>
      <c r="TVU158" s="2267"/>
      <c r="TVV158" s="2267"/>
      <c r="TVW158" s="2267"/>
      <c r="TVX158" s="2267"/>
      <c r="TVY158" s="2267"/>
      <c r="TVZ158" s="2267"/>
      <c r="TWA158" s="2267"/>
      <c r="TWB158" s="2267"/>
      <c r="TWC158" s="2267"/>
      <c r="TWD158" s="2267"/>
      <c r="TWE158" s="2267"/>
      <c r="TWF158" s="2267"/>
      <c r="TWG158" s="2267"/>
      <c r="TWH158" s="2267"/>
      <c r="TWI158" s="2267"/>
      <c r="TWJ158" s="2267"/>
      <c r="TWK158" s="2267"/>
      <c r="TWL158" s="2267"/>
      <c r="TWM158" s="2267"/>
      <c r="TWN158" s="2267"/>
      <c r="TWO158" s="2267"/>
      <c r="TWP158" s="2267"/>
      <c r="TWQ158" s="2267"/>
      <c r="TWR158" s="2267"/>
      <c r="TWS158" s="2267"/>
      <c r="TWT158" s="2267"/>
      <c r="TWU158" s="2267"/>
      <c r="TWV158" s="2267"/>
      <c r="TWW158" s="2267"/>
      <c r="TWX158" s="2267"/>
      <c r="TWY158" s="2267"/>
      <c r="TWZ158" s="2267"/>
      <c r="TXA158" s="2267"/>
      <c r="TXB158" s="2267"/>
      <c r="TXC158" s="2267"/>
      <c r="TXD158" s="2267"/>
      <c r="TXE158" s="2267"/>
      <c r="TXF158" s="2267"/>
      <c r="TXG158" s="2267"/>
      <c r="TXH158" s="2267"/>
      <c r="TXI158" s="2267"/>
      <c r="TXJ158" s="2267"/>
      <c r="TXK158" s="2267"/>
      <c r="TXL158" s="2267"/>
      <c r="TXM158" s="2267"/>
      <c r="TXN158" s="2267"/>
      <c r="TXO158" s="2267"/>
      <c r="TXP158" s="2267"/>
      <c r="TXQ158" s="2267"/>
      <c r="TXR158" s="2267"/>
      <c r="TXS158" s="2267"/>
      <c r="TXT158" s="2267"/>
      <c r="TXU158" s="2267"/>
      <c r="TXV158" s="2267"/>
      <c r="TXW158" s="2267"/>
      <c r="TXX158" s="2267"/>
      <c r="TXY158" s="2267"/>
      <c r="TXZ158" s="2267"/>
      <c r="TYA158" s="2267"/>
      <c r="TYB158" s="2267"/>
      <c r="TYC158" s="2267"/>
      <c r="TYD158" s="2267"/>
      <c r="TYE158" s="2267"/>
      <c r="TYF158" s="2267"/>
      <c r="TYG158" s="2267"/>
      <c r="TYH158" s="2267"/>
      <c r="TYI158" s="2267"/>
      <c r="TYJ158" s="2267"/>
      <c r="TYK158" s="2267"/>
      <c r="TYL158" s="2267"/>
      <c r="TYM158" s="2267"/>
      <c r="TYN158" s="2267"/>
      <c r="TYO158" s="2267"/>
      <c r="TYP158" s="2267"/>
      <c r="TYQ158" s="2267"/>
      <c r="TYR158" s="2267"/>
      <c r="TYS158" s="2267"/>
      <c r="TYT158" s="2267"/>
      <c r="TYU158" s="2267"/>
      <c r="TYV158" s="2267"/>
      <c r="TYW158" s="2267"/>
      <c r="TYX158" s="2267"/>
      <c r="TYY158" s="2267"/>
      <c r="TYZ158" s="2267"/>
      <c r="TZA158" s="2267"/>
      <c r="TZB158" s="2267"/>
      <c r="TZC158" s="2267"/>
      <c r="TZD158" s="2267"/>
      <c r="TZE158" s="2267"/>
      <c r="TZF158" s="2267"/>
      <c r="TZG158" s="2267"/>
      <c r="TZH158" s="2267"/>
      <c r="TZI158" s="2267"/>
      <c r="TZJ158" s="2267"/>
      <c r="TZK158" s="2267"/>
      <c r="TZL158" s="2267"/>
      <c r="TZM158" s="2267"/>
      <c r="TZN158" s="2267"/>
      <c r="TZO158" s="2267"/>
      <c r="TZP158" s="2267"/>
      <c r="TZQ158" s="2267"/>
      <c r="TZR158" s="2267"/>
      <c r="TZS158" s="2267"/>
      <c r="TZT158" s="2267"/>
      <c r="TZU158" s="2267"/>
      <c r="TZV158" s="2267"/>
      <c r="TZW158" s="2267"/>
      <c r="TZX158" s="2267"/>
      <c r="TZY158" s="2267"/>
      <c r="TZZ158" s="2267"/>
      <c r="UAA158" s="2267"/>
      <c r="UAB158" s="2267"/>
      <c r="UAC158" s="2267"/>
      <c r="UAD158" s="2267"/>
      <c r="UAE158" s="2267"/>
      <c r="UAF158" s="2267"/>
      <c r="UAG158" s="2267"/>
      <c r="UAH158" s="2267"/>
      <c r="UAI158" s="2267"/>
      <c r="UAJ158" s="2267"/>
      <c r="UAK158" s="2267"/>
      <c r="UAL158" s="2267"/>
      <c r="UAM158" s="2267"/>
      <c r="UAN158" s="2267"/>
      <c r="UAO158" s="2267"/>
      <c r="UAP158" s="2267"/>
      <c r="UAQ158" s="2267"/>
      <c r="UAR158" s="2267"/>
      <c r="UAS158" s="2267"/>
      <c r="UAT158" s="2267"/>
      <c r="UAU158" s="2267"/>
      <c r="UAV158" s="2267"/>
      <c r="UAW158" s="2267"/>
      <c r="UAX158" s="2267"/>
      <c r="UAY158" s="2267"/>
      <c r="UAZ158" s="2267"/>
      <c r="UBA158" s="2267"/>
      <c r="UBB158" s="2267"/>
      <c r="UBC158" s="2267"/>
      <c r="UBD158" s="2267"/>
      <c r="UBE158" s="2267"/>
      <c r="UBF158" s="2267"/>
      <c r="UBG158" s="2267"/>
      <c r="UBH158" s="2267"/>
      <c r="UBI158" s="2267"/>
      <c r="UBJ158" s="2267"/>
      <c r="UBK158" s="2267"/>
      <c r="UBL158" s="2267"/>
      <c r="UBM158" s="2267"/>
      <c r="UBN158" s="2267"/>
      <c r="UBO158" s="2267"/>
      <c r="UBP158" s="2267"/>
      <c r="UBQ158" s="2267"/>
      <c r="UBR158" s="2267"/>
      <c r="UBS158" s="2267"/>
      <c r="UBT158" s="2267"/>
      <c r="UBU158" s="2267"/>
      <c r="UBV158" s="2267"/>
      <c r="UBW158" s="2267"/>
      <c r="UBX158" s="2267"/>
      <c r="UBY158" s="2267"/>
      <c r="UBZ158" s="2267"/>
      <c r="UCA158" s="2267"/>
      <c r="UCB158" s="2267"/>
      <c r="UCC158" s="2267"/>
      <c r="UCD158" s="2267"/>
      <c r="UCE158" s="2267"/>
      <c r="UCF158" s="2267"/>
      <c r="UCG158" s="2267"/>
      <c r="UCH158" s="2267"/>
      <c r="UCI158" s="2267"/>
      <c r="UCJ158" s="2267"/>
      <c r="UCK158" s="2267"/>
      <c r="UCL158" s="2267"/>
      <c r="UCM158" s="2267"/>
      <c r="UCN158" s="2267"/>
      <c r="UCO158" s="2267"/>
      <c r="UCP158" s="2267"/>
      <c r="UCQ158" s="2267"/>
      <c r="UCR158" s="2267"/>
      <c r="UCS158" s="2267"/>
      <c r="UCT158" s="2267"/>
      <c r="UCU158" s="2267"/>
      <c r="UCV158" s="2267"/>
      <c r="UCW158" s="2267"/>
      <c r="UCX158" s="2267"/>
      <c r="UCY158" s="2267"/>
      <c r="UCZ158" s="2267"/>
      <c r="UDA158" s="2267"/>
      <c r="UDB158" s="2267"/>
      <c r="UDC158" s="2267"/>
      <c r="UDD158" s="2267"/>
      <c r="UDE158" s="2267"/>
      <c r="UDF158" s="2267"/>
      <c r="UDG158" s="2267"/>
      <c r="UDH158" s="2267"/>
      <c r="UDI158" s="2267"/>
      <c r="UDJ158" s="2267"/>
      <c r="UDK158" s="2267"/>
      <c r="UDL158" s="2267"/>
      <c r="UDM158" s="2267"/>
      <c r="UDN158" s="2267"/>
      <c r="UDO158" s="2267"/>
      <c r="UDP158" s="2267"/>
      <c r="UDQ158" s="2267"/>
      <c r="UDR158" s="2267"/>
      <c r="UDS158" s="2267"/>
      <c r="UDT158" s="2267"/>
      <c r="UDU158" s="2267"/>
      <c r="UDV158" s="2267"/>
      <c r="UDW158" s="2267"/>
      <c r="UDX158" s="2267"/>
      <c r="UDY158" s="2267"/>
      <c r="UDZ158" s="2267"/>
      <c r="UEA158" s="2267"/>
      <c r="UEB158" s="2267"/>
      <c r="UEC158" s="2267"/>
      <c r="UED158" s="2267"/>
      <c r="UEE158" s="2267"/>
      <c r="UEF158" s="2267"/>
      <c r="UEG158" s="2267"/>
      <c r="UEH158" s="2267"/>
      <c r="UEI158" s="2267"/>
      <c r="UEJ158" s="2267"/>
      <c r="UEK158" s="2267"/>
      <c r="UEL158" s="2267"/>
      <c r="UEM158" s="2267"/>
      <c r="UEN158" s="2267"/>
      <c r="UEO158" s="2267"/>
      <c r="UEP158" s="2267"/>
      <c r="UEQ158" s="2267"/>
      <c r="UER158" s="2267"/>
      <c r="UES158" s="2267"/>
      <c r="UET158" s="2267"/>
      <c r="UEU158" s="2267"/>
      <c r="UEV158" s="2267"/>
      <c r="UEW158" s="2267"/>
      <c r="UEX158" s="2267"/>
      <c r="UEY158" s="2267"/>
      <c r="UEZ158" s="2267"/>
      <c r="UFA158" s="2267"/>
      <c r="UFB158" s="2267"/>
      <c r="UFC158" s="2267"/>
      <c r="UFD158" s="2267"/>
      <c r="UFE158" s="2267"/>
      <c r="UFF158" s="2267"/>
      <c r="UFG158" s="2267"/>
      <c r="UFH158" s="2267"/>
      <c r="UFI158" s="2267"/>
      <c r="UFJ158" s="2267"/>
      <c r="UFK158" s="2267"/>
      <c r="UFL158" s="2267"/>
      <c r="UFM158" s="2267"/>
      <c r="UFN158" s="2267"/>
      <c r="UFO158" s="2267"/>
      <c r="UFP158" s="2267"/>
      <c r="UFQ158" s="2267"/>
      <c r="UFR158" s="2267"/>
      <c r="UFS158" s="2267"/>
      <c r="UFT158" s="2267"/>
      <c r="UFU158" s="2267"/>
      <c r="UFV158" s="2267"/>
      <c r="UFW158" s="2267"/>
      <c r="UFX158" s="2267"/>
      <c r="UFY158" s="2267"/>
      <c r="UFZ158" s="2267"/>
      <c r="UGA158" s="2267"/>
      <c r="UGB158" s="2267"/>
      <c r="UGC158" s="2267"/>
      <c r="UGD158" s="2267"/>
      <c r="UGE158" s="2267"/>
      <c r="UGF158" s="2267"/>
      <c r="UGG158" s="2267"/>
      <c r="UGH158" s="2267"/>
      <c r="UGI158" s="2267"/>
      <c r="UGJ158" s="2267"/>
      <c r="UGK158" s="2267"/>
      <c r="UGL158" s="2267"/>
      <c r="UGM158" s="2267"/>
      <c r="UGN158" s="2267"/>
      <c r="UGO158" s="2267"/>
      <c r="UGP158" s="2267"/>
      <c r="UGQ158" s="2267"/>
      <c r="UGR158" s="2267"/>
      <c r="UGS158" s="2267"/>
      <c r="UGT158" s="2267"/>
      <c r="UGU158" s="2267"/>
      <c r="UGV158" s="2267"/>
      <c r="UGW158" s="2267"/>
      <c r="UGX158" s="2267"/>
      <c r="UGY158" s="2267"/>
      <c r="UGZ158" s="2267"/>
      <c r="UHA158" s="2267"/>
      <c r="UHB158" s="2267"/>
      <c r="UHC158" s="2267"/>
      <c r="UHD158" s="2267"/>
      <c r="UHE158" s="2267"/>
      <c r="UHF158" s="2267"/>
      <c r="UHG158" s="2267"/>
      <c r="UHH158" s="2267"/>
      <c r="UHI158" s="2267"/>
      <c r="UHJ158" s="2267"/>
      <c r="UHK158" s="2267"/>
      <c r="UHL158" s="2267"/>
      <c r="UHM158" s="2267"/>
      <c r="UHN158" s="2267"/>
      <c r="UHO158" s="2267"/>
      <c r="UHP158" s="2267"/>
      <c r="UHQ158" s="2267"/>
      <c r="UHR158" s="2267"/>
      <c r="UHS158" s="2267"/>
      <c r="UHT158" s="2267"/>
      <c r="UHU158" s="2267"/>
      <c r="UHV158" s="2267"/>
      <c r="UHW158" s="2267"/>
      <c r="UHX158" s="2267"/>
      <c r="UHY158" s="2267"/>
      <c r="UHZ158" s="2267"/>
      <c r="UIA158" s="2267"/>
      <c r="UIB158" s="2267"/>
      <c r="UIC158" s="2267"/>
      <c r="UID158" s="2267"/>
      <c r="UIE158" s="2267"/>
      <c r="UIF158" s="2267"/>
      <c r="UIG158" s="2267"/>
      <c r="UIH158" s="2267"/>
      <c r="UII158" s="2267"/>
      <c r="UIJ158" s="2267"/>
      <c r="UIK158" s="2267"/>
      <c r="UIL158" s="2267"/>
      <c r="UIM158" s="2267"/>
      <c r="UIN158" s="2267"/>
      <c r="UIO158" s="2267"/>
      <c r="UIP158" s="2267"/>
      <c r="UIQ158" s="2267"/>
      <c r="UIR158" s="2267"/>
      <c r="UIS158" s="2267"/>
      <c r="UIT158" s="2267"/>
      <c r="UIU158" s="2267"/>
      <c r="UIV158" s="2267"/>
      <c r="UIW158" s="2267"/>
      <c r="UIX158" s="2267"/>
      <c r="UIY158" s="2267"/>
      <c r="UIZ158" s="2267"/>
      <c r="UJA158" s="2267"/>
      <c r="UJB158" s="2267"/>
      <c r="UJC158" s="2267"/>
      <c r="UJD158" s="2267"/>
      <c r="UJE158" s="2267"/>
      <c r="UJF158" s="2267"/>
      <c r="UJG158" s="2267"/>
      <c r="UJH158" s="2267"/>
      <c r="UJI158" s="2267"/>
      <c r="UJJ158" s="2267"/>
      <c r="UJK158" s="2267"/>
      <c r="UJL158" s="2267"/>
      <c r="UJM158" s="2267"/>
      <c r="UJN158" s="2267"/>
      <c r="UJO158" s="2267"/>
      <c r="UJP158" s="2267"/>
      <c r="UJQ158" s="2267"/>
      <c r="UJR158" s="2267"/>
      <c r="UJS158" s="2267"/>
      <c r="UJT158" s="2267"/>
      <c r="UJU158" s="2267"/>
      <c r="UJV158" s="2267"/>
      <c r="UJW158" s="2267"/>
      <c r="UJX158" s="2267"/>
      <c r="UJY158" s="2267"/>
      <c r="UJZ158" s="2267"/>
      <c r="UKA158" s="2267"/>
      <c r="UKB158" s="2267"/>
      <c r="UKC158" s="2267"/>
      <c r="UKD158" s="2267"/>
      <c r="UKE158" s="2267"/>
      <c r="UKF158" s="2267"/>
      <c r="UKG158" s="2267"/>
      <c r="UKH158" s="2267"/>
      <c r="UKI158" s="2267"/>
      <c r="UKJ158" s="2267"/>
      <c r="UKK158" s="2267"/>
      <c r="UKL158" s="2267"/>
      <c r="UKM158" s="2267"/>
      <c r="UKN158" s="2267"/>
      <c r="UKO158" s="2267"/>
      <c r="UKP158" s="2267"/>
      <c r="UKQ158" s="2267"/>
      <c r="UKR158" s="2267"/>
      <c r="UKS158" s="2267"/>
      <c r="UKT158" s="2267"/>
      <c r="UKU158" s="2267"/>
      <c r="UKV158" s="2267"/>
      <c r="UKW158" s="2267"/>
      <c r="UKX158" s="2267"/>
      <c r="UKY158" s="2267"/>
      <c r="UKZ158" s="2267"/>
      <c r="ULA158" s="2267"/>
      <c r="ULB158" s="2267"/>
      <c r="ULC158" s="2267"/>
      <c r="ULD158" s="2267"/>
      <c r="ULE158" s="2267"/>
      <c r="ULF158" s="2267"/>
      <c r="ULG158" s="2267"/>
      <c r="ULH158" s="2267"/>
      <c r="ULI158" s="2267"/>
      <c r="ULJ158" s="2267"/>
      <c r="ULK158" s="2267"/>
      <c r="ULL158" s="2267"/>
      <c r="ULM158" s="2267"/>
      <c r="ULN158" s="2267"/>
      <c r="ULO158" s="2267"/>
      <c r="ULP158" s="2267"/>
      <c r="ULQ158" s="2267"/>
      <c r="ULR158" s="2267"/>
      <c r="ULS158" s="2267"/>
      <c r="ULT158" s="2267"/>
      <c r="ULU158" s="2267"/>
      <c r="ULV158" s="2267"/>
      <c r="ULW158" s="2267"/>
      <c r="ULX158" s="2267"/>
      <c r="ULY158" s="2267"/>
      <c r="ULZ158" s="2267"/>
      <c r="UMA158" s="2267"/>
      <c r="UMB158" s="2267"/>
      <c r="UMC158" s="2267"/>
      <c r="UMD158" s="2267"/>
      <c r="UME158" s="2267"/>
      <c r="UMF158" s="2267"/>
      <c r="UMG158" s="2267"/>
      <c r="UMH158" s="2267"/>
      <c r="UMI158" s="2267"/>
      <c r="UMJ158" s="2267"/>
      <c r="UMK158" s="2267"/>
      <c r="UML158" s="2267"/>
      <c r="UMM158" s="2267"/>
      <c r="UMN158" s="2267"/>
      <c r="UMO158" s="2267"/>
      <c r="UMP158" s="2267"/>
      <c r="UMQ158" s="2267"/>
      <c r="UMR158" s="2267"/>
      <c r="UMS158" s="2267"/>
      <c r="UMT158" s="2267"/>
      <c r="UMU158" s="2267"/>
      <c r="UMV158" s="2267"/>
      <c r="UMW158" s="2267"/>
      <c r="UMX158" s="2267"/>
      <c r="UMY158" s="2267"/>
      <c r="UMZ158" s="2267"/>
      <c r="UNA158" s="2267"/>
      <c r="UNB158" s="2267"/>
      <c r="UNC158" s="2267"/>
      <c r="UND158" s="2267"/>
      <c r="UNE158" s="2267"/>
      <c r="UNF158" s="2267"/>
      <c r="UNG158" s="2267"/>
      <c r="UNH158" s="2267"/>
      <c r="UNI158" s="2267"/>
      <c r="UNJ158" s="2267"/>
      <c r="UNK158" s="2267"/>
      <c r="UNL158" s="2267"/>
      <c r="UNM158" s="2267"/>
      <c r="UNN158" s="2267"/>
      <c r="UNO158" s="2267"/>
      <c r="UNP158" s="2267"/>
      <c r="UNQ158" s="2267"/>
      <c r="UNR158" s="2267"/>
      <c r="UNS158" s="2267"/>
      <c r="UNT158" s="2267"/>
      <c r="UNU158" s="2267"/>
      <c r="UNV158" s="2267"/>
      <c r="UNW158" s="2267"/>
      <c r="UNX158" s="2267"/>
      <c r="UNY158" s="2267"/>
      <c r="UNZ158" s="2267"/>
      <c r="UOA158" s="2267"/>
      <c r="UOB158" s="2267"/>
      <c r="UOC158" s="2267"/>
      <c r="UOD158" s="2267"/>
      <c r="UOE158" s="2267"/>
      <c r="UOF158" s="2267"/>
      <c r="UOG158" s="2267"/>
      <c r="UOH158" s="2267"/>
      <c r="UOI158" s="2267"/>
      <c r="UOJ158" s="2267"/>
      <c r="UOK158" s="2267"/>
      <c r="UOL158" s="2267"/>
      <c r="UOM158" s="2267"/>
      <c r="UON158" s="2267"/>
      <c r="UOO158" s="2267"/>
      <c r="UOP158" s="2267"/>
      <c r="UOQ158" s="2267"/>
      <c r="UOR158" s="2267"/>
      <c r="UOS158" s="2267"/>
      <c r="UOT158" s="2267"/>
      <c r="UOU158" s="2267"/>
      <c r="UOV158" s="2267"/>
      <c r="UOW158" s="2267"/>
      <c r="UOX158" s="2267"/>
      <c r="UOY158" s="2267"/>
      <c r="UOZ158" s="2267"/>
      <c r="UPA158" s="2267"/>
      <c r="UPB158" s="2267"/>
      <c r="UPC158" s="2267"/>
      <c r="UPD158" s="2267"/>
      <c r="UPE158" s="2267"/>
      <c r="UPF158" s="2267"/>
      <c r="UPG158" s="2267"/>
      <c r="UPH158" s="2267"/>
      <c r="UPI158" s="2267"/>
      <c r="UPJ158" s="2267"/>
      <c r="UPK158" s="2267"/>
      <c r="UPL158" s="2267"/>
      <c r="UPM158" s="2267"/>
      <c r="UPN158" s="2267"/>
      <c r="UPO158" s="2267"/>
      <c r="UPP158" s="2267"/>
      <c r="UPQ158" s="2267"/>
      <c r="UPR158" s="2267"/>
      <c r="UPS158" s="2267"/>
      <c r="UPT158" s="2267"/>
      <c r="UPU158" s="2267"/>
      <c r="UPV158" s="2267"/>
      <c r="UPW158" s="2267"/>
      <c r="UPX158" s="2267"/>
      <c r="UPY158" s="2267"/>
      <c r="UPZ158" s="2267"/>
      <c r="UQA158" s="2267"/>
      <c r="UQB158" s="2267"/>
      <c r="UQC158" s="2267"/>
      <c r="UQD158" s="2267"/>
      <c r="UQE158" s="2267"/>
      <c r="UQF158" s="2267"/>
      <c r="UQG158" s="2267"/>
      <c r="UQH158" s="2267"/>
      <c r="UQI158" s="2267"/>
      <c r="UQJ158" s="2267"/>
      <c r="UQK158" s="2267"/>
      <c r="UQL158" s="2267"/>
      <c r="UQM158" s="2267"/>
      <c r="UQN158" s="2267"/>
      <c r="UQO158" s="2267"/>
      <c r="UQP158" s="2267"/>
      <c r="UQQ158" s="2267"/>
      <c r="UQR158" s="2267"/>
      <c r="UQS158" s="2267"/>
      <c r="UQT158" s="2267"/>
      <c r="UQU158" s="2267"/>
      <c r="UQV158" s="2267"/>
      <c r="UQW158" s="2267"/>
      <c r="UQX158" s="2267"/>
      <c r="UQY158" s="2267"/>
      <c r="UQZ158" s="2267"/>
      <c r="URA158" s="2267"/>
      <c r="URB158" s="2267"/>
      <c r="URC158" s="2267"/>
      <c r="URD158" s="2267"/>
      <c r="URE158" s="2267"/>
      <c r="URF158" s="2267"/>
      <c r="URG158" s="2267"/>
      <c r="URH158" s="2267"/>
      <c r="URI158" s="2267"/>
      <c r="URJ158" s="2267"/>
      <c r="URK158" s="2267"/>
      <c r="URL158" s="2267"/>
      <c r="URM158" s="2267"/>
      <c r="URN158" s="2267"/>
      <c r="URO158" s="2267"/>
      <c r="URP158" s="2267"/>
      <c r="URQ158" s="2267"/>
      <c r="URR158" s="2267"/>
      <c r="URS158" s="2267"/>
      <c r="URT158" s="2267"/>
      <c r="URU158" s="2267"/>
      <c r="URV158" s="2267"/>
      <c r="URW158" s="2267"/>
      <c r="URX158" s="2267"/>
      <c r="URY158" s="2267"/>
      <c r="URZ158" s="2267"/>
      <c r="USA158" s="2267"/>
      <c r="USB158" s="2267"/>
      <c r="USC158" s="2267"/>
      <c r="USD158" s="2267"/>
      <c r="USE158" s="2267"/>
      <c r="USF158" s="2267"/>
      <c r="USG158" s="2267"/>
      <c r="USH158" s="2267"/>
      <c r="USI158" s="2267"/>
      <c r="USJ158" s="2267"/>
      <c r="USK158" s="2267"/>
      <c r="USL158" s="2267"/>
      <c r="USM158" s="2267"/>
      <c r="USN158" s="2267"/>
      <c r="USO158" s="2267"/>
      <c r="USP158" s="2267"/>
      <c r="USQ158" s="2267"/>
      <c r="USR158" s="2267"/>
      <c r="USS158" s="2267"/>
      <c r="UST158" s="2267"/>
      <c r="USU158" s="2267"/>
      <c r="USV158" s="2267"/>
      <c r="USW158" s="2267"/>
      <c r="USX158" s="2267"/>
      <c r="USY158" s="2267"/>
      <c r="USZ158" s="2267"/>
      <c r="UTA158" s="2267"/>
      <c r="UTB158" s="2267"/>
      <c r="UTC158" s="2267"/>
      <c r="UTD158" s="2267"/>
      <c r="UTE158" s="2267"/>
      <c r="UTF158" s="2267"/>
      <c r="UTG158" s="2267"/>
      <c r="UTH158" s="2267"/>
      <c r="UTI158" s="2267"/>
      <c r="UTJ158" s="2267"/>
      <c r="UTK158" s="2267"/>
      <c r="UTL158" s="2267"/>
      <c r="UTM158" s="2267"/>
      <c r="UTN158" s="2267"/>
      <c r="UTO158" s="2267"/>
      <c r="UTP158" s="2267"/>
      <c r="UTQ158" s="2267"/>
      <c r="UTR158" s="2267"/>
      <c r="UTS158" s="2267"/>
      <c r="UTT158" s="2267"/>
      <c r="UTU158" s="2267"/>
      <c r="UTV158" s="2267"/>
      <c r="UTW158" s="2267"/>
      <c r="UTX158" s="2267"/>
      <c r="UTY158" s="2267"/>
      <c r="UTZ158" s="2267"/>
      <c r="UUA158" s="2267"/>
      <c r="UUB158" s="2267"/>
      <c r="UUC158" s="2267"/>
      <c r="UUD158" s="2267"/>
      <c r="UUE158" s="2267"/>
      <c r="UUF158" s="2267"/>
      <c r="UUG158" s="2267"/>
      <c r="UUH158" s="2267"/>
      <c r="UUI158" s="2267"/>
      <c r="UUJ158" s="2267"/>
      <c r="UUK158" s="2267"/>
      <c r="UUL158" s="2267"/>
      <c r="UUM158" s="2267"/>
      <c r="UUN158" s="2267"/>
      <c r="UUO158" s="2267"/>
      <c r="UUP158" s="2267"/>
      <c r="UUQ158" s="2267"/>
      <c r="UUR158" s="2267"/>
      <c r="UUS158" s="2267"/>
      <c r="UUT158" s="2267"/>
      <c r="UUU158" s="2267"/>
      <c r="UUV158" s="2267"/>
      <c r="UUW158" s="2267"/>
      <c r="UUX158" s="2267"/>
      <c r="UUY158" s="2267"/>
      <c r="UUZ158" s="2267"/>
      <c r="UVA158" s="2267"/>
      <c r="UVB158" s="2267"/>
      <c r="UVC158" s="2267"/>
      <c r="UVD158" s="2267"/>
      <c r="UVE158" s="2267"/>
      <c r="UVF158" s="2267"/>
      <c r="UVG158" s="2267"/>
      <c r="UVH158" s="2267"/>
      <c r="UVI158" s="2267"/>
      <c r="UVJ158" s="2267"/>
      <c r="UVK158" s="2267"/>
      <c r="UVL158" s="2267"/>
      <c r="UVM158" s="2267"/>
      <c r="UVN158" s="2267"/>
      <c r="UVO158" s="2267"/>
      <c r="UVP158" s="2267"/>
      <c r="UVQ158" s="2267"/>
      <c r="UVR158" s="2267"/>
      <c r="UVS158" s="2267"/>
      <c r="UVT158" s="2267"/>
      <c r="UVU158" s="2267"/>
      <c r="UVV158" s="2267"/>
      <c r="UVW158" s="2267"/>
      <c r="UVX158" s="2267"/>
      <c r="UVY158" s="2267"/>
      <c r="UVZ158" s="2267"/>
      <c r="UWA158" s="2267"/>
      <c r="UWB158" s="2267"/>
      <c r="UWC158" s="2267"/>
      <c r="UWD158" s="2267"/>
      <c r="UWE158" s="2267"/>
      <c r="UWF158" s="2267"/>
      <c r="UWG158" s="2267"/>
      <c r="UWH158" s="2267"/>
      <c r="UWI158" s="2267"/>
      <c r="UWJ158" s="2267"/>
      <c r="UWK158" s="2267"/>
      <c r="UWL158" s="2267"/>
      <c r="UWM158" s="2267"/>
      <c r="UWN158" s="2267"/>
      <c r="UWO158" s="2267"/>
      <c r="UWP158" s="2267"/>
      <c r="UWQ158" s="2267"/>
      <c r="UWR158" s="2267"/>
      <c r="UWS158" s="2267"/>
      <c r="UWT158" s="2267"/>
      <c r="UWU158" s="2267"/>
      <c r="UWV158" s="2267"/>
      <c r="UWW158" s="2267"/>
      <c r="UWX158" s="2267"/>
      <c r="UWY158" s="2267"/>
      <c r="UWZ158" s="2267"/>
      <c r="UXA158" s="2267"/>
      <c r="UXB158" s="2267"/>
      <c r="UXC158" s="2267"/>
      <c r="UXD158" s="2267"/>
      <c r="UXE158" s="2267"/>
      <c r="UXF158" s="2267"/>
      <c r="UXG158" s="2267"/>
      <c r="UXH158" s="2267"/>
      <c r="UXI158" s="2267"/>
      <c r="UXJ158" s="2267"/>
      <c r="UXK158" s="2267"/>
      <c r="UXL158" s="2267"/>
      <c r="UXM158" s="2267"/>
      <c r="UXN158" s="2267"/>
      <c r="UXO158" s="2267"/>
      <c r="UXP158" s="2267"/>
      <c r="UXQ158" s="2267"/>
      <c r="UXR158" s="2267"/>
      <c r="UXS158" s="2267"/>
      <c r="UXT158" s="2267"/>
      <c r="UXU158" s="2267"/>
      <c r="UXV158" s="2267"/>
      <c r="UXW158" s="2267"/>
      <c r="UXX158" s="2267"/>
      <c r="UXY158" s="2267"/>
      <c r="UXZ158" s="2267"/>
      <c r="UYA158" s="2267"/>
      <c r="UYB158" s="2267"/>
      <c r="UYC158" s="2267"/>
      <c r="UYD158" s="2267"/>
      <c r="UYE158" s="2267"/>
      <c r="UYF158" s="2267"/>
      <c r="UYG158" s="2267"/>
      <c r="UYH158" s="2267"/>
      <c r="UYI158" s="2267"/>
      <c r="UYJ158" s="2267"/>
      <c r="UYK158" s="2267"/>
      <c r="UYL158" s="2267"/>
      <c r="UYM158" s="2267"/>
      <c r="UYN158" s="2267"/>
      <c r="UYO158" s="2267"/>
      <c r="UYP158" s="2267"/>
      <c r="UYQ158" s="2267"/>
      <c r="UYR158" s="2267"/>
      <c r="UYS158" s="2267"/>
      <c r="UYT158" s="2267"/>
      <c r="UYU158" s="2267"/>
      <c r="UYV158" s="2267"/>
      <c r="UYW158" s="2267"/>
      <c r="UYX158" s="2267"/>
      <c r="UYY158" s="2267"/>
      <c r="UYZ158" s="2267"/>
      <c r="UZA158" s="2267"/>
      <c r="UZB158" s="2267"/>
      <c r="UZC158" s="2267"/>
      <c r="UZD158" s="2267"/>
      <c r="UZE158" s="2267"/>
      <c r="UZF158" s="2267"/>
      <c r="UZG158" s="2267"/>
      <c r="UZH158" s="2267"/>
      <c r="UZI158" s="2267"/>
      <c r="UZJ158" s="2267"/>
      <c r="UZK158" s="2267"/>
      <c r="UZL158" s="2267"/>
      <c r="UZM158" s="2267"/>
      <c r="UZN158" s="2267"/>
      <c r="UZO158" s="2267"/>
      <c r="UZP158" s="2267"/>
      <c r="UZQ158" s="2267"/>
      <c r="UZR158" s="2267"/>
      <c r="UZS158" s="2267"/>
      <c r="UZT158" s="2267"/>
      <c r="UZU158" s="2267"/>
      <c r="UZV158" s="2267"/>
      <c r="UZW158" s="2267"/>
      <c r="UZX158" s="2267"/>
      <c r="UZY158" s="2267"/>
      <c r="UZZ158" s="2267"/>
      <c r="VAA158" s="2267"/>
      <c r="VAB158" s="2267"/>
      <c r="VAC158" s="2267"/>
      <c r="VAD158" s="2267"/>
      <c r="VAE158" s="2267"/>
      <c r="VAF158" s="2267"/>
      <c r="VAG158" s="2267"/>
      <c r="VAH158" s="2267"/>
      <c r="VAI158" s="2267"/>
      <c r="VAJ158" s="2267"/>
      <c r="VAK158" s="2267"/>
      <c r="VAL158" s="2267"/>
      <c r="VAM158" s="2267"/>
      <c r="VAN158" s="2267"/>
      <c r="VAO158" s="2267"/>
      <c r="VAP158" s="2267"/>
      <c r="VAQ158" s="2267"/>
      <c r="VAR158" s="2267"/>
      <c r="VAS158" s="2267"/>
      <c r="VAT158" s="2267"/>
      <c r="VAU158" s="2267"/>
      <c r="VAV158" s="2267"/>
      <c r="VAW158" s="2267"/>
      <c r="VAX158" s="2267"/>
      <c r="VAY158" s="2267"/>
      <c r="VAZ158" s="2267"/>
      <c r="VBA158" s="2267"/>
      <c r="VBB158" s="2267"/>
      <c r="VBC158" s="2267"/>
      <c r="VBD158" s="2267"/>
      <c r="VBE158" s="2267"/>
      <c r="VBF158" s="2267"/>
      <c r="VBG158" s="2267"/>
      <c r="VBH158" s="2267"/>
      <c r="VBI158" s="2267"/>
      <c r="VBJ158" s="2267"/>
      <c r="VBK158" s="2267"/>
      <c r="VBL158" s="2267"/>
      <c r="VBM158" s="2267"/>
      <c r="VBN158" s="2267"/>
      <c r="VBO158" s="2267"/>
      <c r="VBP158" s="2267"/>
      <c r="VBQ158" s="2267"/>
      <c r="VBR158" s="2267"/>
      <c r="VBS158" s="2267"/>
      <c r="VBT158" s="2267"/>
      <c r="VBU158" s="2267"/>
      <c r="VBV158" s="2267"/>
      <c r="VBW158" s="2267"/>
      <c r="VBX158" s="2267"/>
      <c r="VBY158" s="2267"/>
      <c r="VBZ158" s="2267"/>
      <c r="VCA158" s="2267"/>
      <c r="VCB158" s="2267"/>
      <c r="VCC158" s="2267"/>
      <c r="VCD158" s="2267"/>
      <c r="VCE158" s="2267"/>
      <c r="VCF158" s="2267"/>
      <c r="VCG158" s="2267"/>
      <c r="VCH158" s="2267"/>
      <c r="VCI158" s="2267"/>
      <c r="VCJ158" s="2267"/>
      <c r="VCK158" s="2267"/>
      <c r="VCL158" s="2267"/>
      <c r="VCM158" s="2267"/>
      <c r="VCN158" s="2267"/>
      <c r="VCO158" s="2267"/>
      <c r="VCP158" s="2267"/>
      <c r="VCQ158" s="2267"/>
      <c r="VCR158" s="2267"/>
      <c r="VCS158" s="2267"/>
      <c r="VCT158" s="2267"/>
      <c r="VCU158" s="2267"/>
      <c r="VCV158" s="2267"/>
      <c r="VCW158" s="2267"/>
      <c r="VCX158" s="2267"/>
      <c r="VCY158" s="2267"/>
      <c r="VCZ158" s="2267"/>
      <c r="VDA158" s="2267"/>
      <c r="VDB158" s="2267"/>
      <c r="VDC158" s="2267"/>
      <c r="VDD158" s="2267"/>
      <c r="VDE158" s="2267"/>
      <c r="VDF158" s="2267"/>
      <c r="VDG158" s="2267"/>
      <c r="VDH158" s="2267"/>
      <c r="VDI158" s="2267"/>
      <c r="VDJ158" s="2267"/>
      <c r="VDK158" s="2267"/>
      <c r="VDL158" s="2267"/>
      <c r="VDM158" s="2267"/>
      <c r="VDN158" s="2267"/>
      <c r="VDO158" s="2267"/>
      <c r="VDP158" s="2267"/>
      <c r="VDQ158" s="2267"/>
      <c r="VDR158" s="2267"/>
      <c r="VDS158" s="2267"/>
      <c r="VDT158" s="2267"/>
      <c r="VDU158" s="2267"/>
      <c r="VDV158" s="2267"/>
      <c r="VDW158" s="2267"/>
      <c r="VDX158" s="2267"/>
      <c r="VDY158" s="2267"/>
      <c r="VDZ158" s="2267"/>
      <c r="VEA158" s="2267"/>
      <c r="VEB158" s="2267"/>
      <c r="VEC158" s="2267"/>
      <c r="VED158" s="2267"/>
      <c r="VEE158" s="2267"/>
      <c r="VEF158" s="2267"/>
      <c r="VEG158" s="2267"/>
      <c r="VEH158" s="2267"/>
      <c r="VEI158" s="2267"/>
      <c r="VEJ158" s="2267"/>
      <c r="VEK158" s="2267"/>
      <c r="VEL158" s="2267"/>
      <c r="VEM158" s="2267"/>
      <c r="VEN158" s="2267"/>
      <c r="VEO158" s="2267"/>
      <c r="VEP158" s="2267"/>
      <c r="VEQ158" s="2267"/>
      <c r="VER158" s="2267"/>
      <c r="VES158" s="2267"/>
      <c r="VET158" s="2267"/>
      <c r="VEU158" s="2267"/>
      <c r="VEV158" s="2267"/>
      <c r="VEW158" s="2267"/>
      <c r="VEX158" s="2267"/>
      <c r="VEY158" s="2267"/>
      <c r="VEZ158" s="2267"/>
      <c r="VFA158" s="2267"/>
      <c r="VFB158" s="2267"/>
      <c r="VFC158" s="2267"/>
      <c r="VFD158" s="2267"/>
      <c r="VFE158" s="2267"/>
      <c r="VFF158" s="2267"/>
      <c r="VFG158" s="2267"/>
      <c r="VFH158" s="2267"/>
      <c r="VFI158" s="2267"/>
      <c r="VFJ158" s="2267"/>
      <c r="VFK158" s="2267"/>
      <c r="VFL158" s="2267"/>
      <c r="VFM158" s="2267"/>
      <c r="VFN158" s="2267"/>
      <c r="VFO158" s="2267"/>
      <c r="VFP158" s="2267"/>
      <c r="VFQ158" s="2267"/>
      <c r="VFR158" s="2267"/>
      <c r="VFS158" s="2267"/>
      <c r="VFT158" s="2267"/>
      <c r="VFU158" s="2267"/>
      <c r="VFV158" s="2267"/>
      <c r="VFW158" s="2267"/>
      <c r="VFX158" s="2267"/>
      <c r="VFY158" s="2267"/>
      <c r="VFZ158" s="2267"/>
      <c r="VGA158" s="2267"/>
      <c r="VGB158" s="2267"/>
      <c r="VGC158" s="2267"/>
      <c r="VGD158" s="2267"/>
      <c r="VGE158" s="2267"/>
      <c r="VGF158" s="2267"/>
      <c r="VGG158" s="2267"/>
      <c r="VGH158" s="2267"/>
      <c r="VGI158" s="2267"/>
      <c r="VGJ158" s="2267"/>
      <c r="VGK158" s="2267"/>
      <c r="VGL158" s="2267"/>
      <c r="VGM158" s="2267"/>
      <c r="VGN158" s="2267"/>
      <c r="VGO158" s="2267"/>
      <c r="VGP158" s="2267"/>
      <c r="VGQ158" s="2267"/>
      <c r="VGR158" s="2267"/>
      <c r="VGS158" s="2267"/>
      <c r="VGT158" s="2267"/>
      <c r="VGU158" s="2267"/>
      <c r="VGV158" s="2267"/>
      <c r="VGW158" s="2267"/>
      <c r="VGX158" s="2267"/>
      <c r="VGY158" s="2267"/>
      <c r="VGZ158" s="2267"/>
      <c r="VHA158" s="2267"/>
      <c r="VHB158" s="2267"/>
      <c r="VHC158" s="2267"/>
      <c r="VHD158" s="2267"/>
      <c r="VHE158" s="2267"/>
      <c r="VHF158" s="2267"/>
      <c r="VHG158" s="2267"/>
      <c r="VHH158" s="2267"/>
      <c r="VHI158" s="2267"/>
      <c r="VHJ158" s="2267"/>
      <c r="VHK158" s="2267"/>
      <c r="VHL158" s="2267"/>
      <c r="VHM158" s="2267"/>
      <c r="VHN158" s="2267"/>
      <c r="VHO158" s="2267"/>
      <c r="VHP158" s="2267"/>
      <c r="VHQ158" s="2267"/>
      <c r="VHR158" s="2267"/>
      <c r="VHS158" s="2267"/>
      <c r="VHT158" s="2267"/>
      <c r="VHU158" s="2267"/>
      <c r="VHV158" s="2267"/>
      <c r="VHW158" s="2267"/>
      <c r="VHX158" s="2267"/>
      <c r="VHY158" s="2267"/>
      <c r="VHZ158" s="2267"/>
      <c r="VIA158" s="2267"/>
      <c r="VIB158" s="2267"/>
      <c r="VIC158" s="2267"/>
      <c r="VID158" s="2267"/>
      <c r="VIE158" s="2267"/>
      <c r="VIF158" s="2267"/>
      <c r="VIG158" s="2267"/>
      <c r="VIH158" s="2267"/>
      <c r="VII158" s="2267"/>
      <c r="VIJ158" s="2267"/>
      <c r="VIK158" s="2267"/>
      <c r="VIL158" s="2267"/>
      <c r="VIM158" s="2267"/>
      <c r="VIN158" s="2267"/>
      <c r="VIO158" s="2267"/>
      <c r="VIP158" s="2267"/>
      <c r="VIQ158" s="2267"/>
      <c r="VIR158" s="2267"/>
      <c r="VIS158" s="2267"/>
      <c r="VIT158" s="2267"/>
      <c r="VIU158" s="2267"/>
      <c r="VIV158" s="2267"/>
      <c r="VIW158" s="2267"/>
      <c r="VIX158" s="2267"/>
      <c r="VIY158" s="2267"/>
      <c r="VIZ158" s="2267"/>
      <c r="VJA158" s="2267"/>
      <c r="VJB158" s="2267"/>
      <c r="VJC158" s="2267"/>
      <c r="VJD158" s="2267"/>
      <c r="VJE158" s="2267"/>
      <c r="VJF158" s="2267"/>
      <c r="VJG158" s="2267"/>
      <c r="VJH158" s="2267"/>
      <c r="VJI158" s="2267"/>
      <c r="VJJ158" s="2267"/>
      <c r="VJK158" s="2267"/>
      <c r="VJL158" s="2267"/>
      <c r="VJM158" s="2267"/>
      <c r="VJN158" s="2267"/>
      <c r="VJO158" s="2267"/>
      <c r="VJP158" s="2267"/>
      <c r="VJQ158" s="2267"/>
      <c r="VJR158" s="2267"/>
      <c r="VJS158" s="2267"/>
      <c r="VJT158" s="2267"/>
      <c r="VJU158" s="2267"/>
      <c r="VJV158" s="2267"/>
      <c r="VJW158" s="2267"/>
      <c r="VJX158" s="2267"/>
      <c r="VJY158" s="2267"/>
      <c r="VJZ158" s="2267"/>
      <c r="VKA158" s="2267"/>
      <c r="VKB158" s="2267"/>
      <c r="VKC158" s="2267"/>
      <c r="VKD158" s="2267"/>
      <c r="VKE158" s="2267"/>
      <c r="VKF158" s="2267"/>
      <c r="VKG158" s="2267"/>
      <c r="VKH158" s="2267"/>
      <c r="VKI158" s="2267"/>
      <c r="VKJ158" s="2267"/>
      <c r="VKK158" s="2267"/>
      <c r="VKL158" s="2267"/>
      <c r="VKM158" s="2267"/>
      <c r="VKN158" s="2267"/>
      <c r="VKO158" s="2267"/>
      <c r="VKP158" s="2267"/>
      <c r="VKQ158" s="2267"/>
      <c r="VKR158" s="2267"/>
      <c r="VKS158" s="2267"/>
      <c r="VKT158" s="2267"/>
      <c r="VKU158" s="2267"/>
      <c r="VKV158" s="2267"/>
      <c r="VKW158" s="2267"/>
      <c r="VKX158" s="2267"/>
      <c r="VKY158" s="2267"/>
      <c r="VKZ158" s="2267"/>
      <c r="VLA158" s="2267"/>
      <c r="VLB158" s="2267"/>
      <c r="VLC158" s="2267"/>
      <c r="VLD158" s="2267"/>
      <c r="VLE158" s="2267"/>
      <c r="VLF158" s="2267"/>
      <c r="VLG158" s="2267"/>
      <c r="VLH158" s="2267"/>
      <c r="VLI158" s="2267"/>
      <c r="VLJ158" s="2267"/>
      <c r="VLK158" s="2267"/>
      <c r="VLL158" s="2267"/>
      <c r="VLM158" s="2267"/>
      <c r="VLN158" s="2267"/>
      <c r="VLO158" s="2267"/>
      <c r="VLP158" s="2267"/>
      <c r="VLQ158" s="2267"/>
      <c r="VLR158" s="2267"/>
      <c r="VLS158" s="2267"/>
      <c r="VLT158" s="2267"/>
      <c r="VLU158" s="2267"/>
      <c r="VLV158" s="2267"/>
      <c r="VLW158" s="2267"/>
      <c r="VLX158" s="2267"/>
      <c r="VLY158" s="2267"/>
      <c r="VLZ158" s="2267"/>
      <c r="VMA158" s="2267"/>
      <c r="VMB158" s="2267"/>
      <c r="VMC158" s="2267"/>
      <c r="VMD158" s="2267"/>
      <c r="VME158" s="2267"/>
      <c r="VMF158" s="2267"/>
      <c r="VMG158" s="2267"/>
      <c r="VMH158" s="2267"/>
      <c r="VMI158" s="2267"/>
      <c r="VMJ158" s="2267"/>
      <c r="VMK158" s="2267"/>
      <c r="VML158" s="2267"/>
      <c r="VMM158" s="2267"/>
      <c r="VMN158" s="2267"/>
      <c r="VMO158" s="2267"/>
      <c r="VMP158" s="2267"/>
      <c r="VMQ158" s="2267"/>
      <c r="VMR158" s="2267"/>
      <c r="VMS158" s="2267"/>
      <c r="VMT158" s="2267"/>
      <c r="VMU158" s="2267"/>
      <c r="VMV158" s="2267"/>
      <c r="VMW158" s="2267"/>
      <c r="VMX158" s="2267"/>
      <c r="VMY158" s="2267"/>
      <c r="VMZ158" s="2267"/>
      <c r="VNA158" s="2267"/>
      <c r="VNB158" s="2267"/>
      <c r="VNC158" s="2267"/>
      <c r="VND158" s="2267"/>
      <c r="VNE158" s="2267"/>
      <c r="VNF158" s="2267"/>
      <c r="VNG158" s="2267"/>
      <c r="VNH158" s="2267"/>
      <c r="VNI158" s="2267"/>
      <c r="VNJ158" s="2267"/>
      <c r="VNK158" s="2267"/>
      <c r="VNL158" s="2267"/>
      <c r="VNM158" s="2267"/>
      <c r="VNN158" s="2267"/>
      <c r="VNO158" s="2267"/>
      <c r="VNP158" s="2267"/>
      <c r="VNQ158" s="2267"/>
      <c r="VNR158" s="2267"/>
      <c r="VNS158" s="2267"/>
      <c r="VNT158" s="2267"/>
      <c r="VNU158" s="2267"/>
      <c r="VNV158" s="2267"/>
      <c r="VNW158" s="2267"/>
      <c r="VNX158" s="2267"/>
      <c r="VNY158" s="2267"/>
      <c r="VNZ158" s="2267"/>
      <c r="VOA158" s="2267"/>
      <c r="VOB158" s="2267"/>
      <c r="VOC158" s="2267"/>
      <c r="VOD158" s="2267"/>
      <c r="VOE158" s="2267"/>
      <c r="VOF158" s="2267"/>
      <c r="VOG158" s="2267"/>
      <c r="VOH158" s="2267"/>
      <c r="VOI158" s="2267"/>
      <c r="VOJ158" s="2267"/>
      <c r="VOK158" s="2267"/>
      <c r="VOL158" s="2267"/>
      <c r="VOM158" s="2267"/>
      <c r="VON158" s="2267"/>
      <c r="VOO158" s="2267"/>
      <c r="VOP158" s="2267"/>
      <c r="VOQ158" s="2267"/>
      <c r="VOR158" s="2267"/>
      <c r="VOS158" s="2267"/>
      <c r="VOT158" s="2267"/>
      <c r="VOU158" s="2267"/>
      <c r="VOV158" s="2267"/>
      <c r="VOW158" s="2267"/>
      <c r="VOX158" s="2267"/>
      <c r="VOY158" s="2267"/>
      <c r="VOZ158" s="2267"/>
      <c r="VPA158" s="2267"/>
      <c r="VPB158" s="2267"/>
      <c r="VPC158" s="2267"/>
      <c r="VPD158" s="2267"/>
      <c r="VPE158" s="2267"/>
      <c r="VPF158" s="2267"/>
      <c r="VPG158" s="2267"/>
      <c r="VPH158" s="2267"/>
      <c r="VPI158" s="2267"/>
      <c r="VPJ158" s="2267"/>
      <c r="VPK158" s="2267"/>
      <c r="VPL158" s="2267"/>
      <c r="VPM158" s="2267"/>
      <c r="VPN158" s="2267"/>
      <c r="VPO158" s="2267"/>
      <c r="VPP158" s="2267"/>
      <c r="VPQ158" s="2267"/>
      <c r="VPR158" s="2267"/>
      <c r="VPS158" s="2267"/>
      <c r="VPT158" s="2267"/>
      <c r="VPU158" s="2267"/>
      <c r="VPV158" s="2267"/>
      <c r="VPW158" s="2267"/>
      <c r="VPX158" s="2267"/>
      <c r="VPY158" s="2267"/>
      <c r="VPZ158" s="2267"/>
      <c r="VQA158" s="2267"/>
      <c r="VQB158" s="2267"/>
      <c r="VQC158" s="2267"/>
      <c r="VQD158" s="2267"/>
      <c r="VQE158" s="2267"/>
      <c r="VQF158" s="2267"/>
      <c r="VQG158" s="2267"/>
      <c r="VQH158" s="2267"/>
      <c r="VQI158" s="2267"/>
      <c r="VQJ158" s="2267"/>
      <c r="VQK158" s="2267"/>
      <c r="VQL158" s="2267"/>
      <c r="VQM158" s="2267"/>
      <c r="VQN158" s="2267"/>
      <c r="VQO158" s="2267"/>
      <c r="VQP158" s="2267"/>
      <c r="VQQ158" s="2267"/>
      <c r="VQR158" s="2267"/>
      <c r="VQS158" s="2267"/>
      <c r="VQT158" s="2267"/>
      <c r="VQU158" s="2267"/>
      <c r="VQV158" s="2267"/>
      <c r="VQW158" s="2267"/>
      <c r="VQX158" s="2267"/>
      <c r="VQY158" s="2267"/>
      <c r="VQZ158" s="2267"/>
      <c r="VRA158" s="2267"/>
      <c r="VRB158" s="2267"/>
      <c r="VRC158" s="2267"/>
      <c r="VRD158" s="2267"/>
      <c r="VRE158" s="2267"/>
      <c r="VRF158" s="2267"/>
      <c r="VRG158" s="2267"/>
      <c r="VRH158" s="2267"/>
      <c r="VRI158" s="2267"/>
      <c r="VRJ158" s="2267"/>
      <c r="VRK158" s="2267"/>
      <c r="VRL158" s="2267"/>
      <c r="VRM158" s="2267"/>
      <c r="VRN158" s="2267"/>
      <c r="VRO158" s="2267"/>
      <c r="VRP158" s="2267"/>
      <c r="VRQ158" s="2267"/>
      <c r="VRR158" s="2267"/>
      <c r="VRS158" s="2267"/>
      <c r="VRT158" s="2267"/>
      <c r="VRU158" s="2267"/>
      <c r="VRV158" s="2267"/>
      <c r="VRW158" s="2267"/>
      <c r="VRX158" s="2267"/>
      <c r="VRY158" s="2267"/>
      <c r="VRZ158" s="2267"/>
      <c r="VSA158" s="2267"/>
      <c r="VSB158" s="2267"/>
      <c r="VSC158" s="2267"/>
      <c r="VSD158" s="2267"/>
      <c r="VSE158" s="2267"/>
      <c r="VSF158" s="2267"/>
      <c r="VSG158" s="2267"/>
      <c r="VSH158" s="2267"/>
      <c r="VSI158" s="2267"/>
      <c r="VSJ158" s="2267"/>
      <c r="VSK158" s="2267"/>
      <c r="VSL158" s="2267"/>
      <c r="VSM158" s="2267"/>
      <c r="VSN158" s="2267"/>
      <c r="VSO158" s="2267"/>
      <c r="VSP158" s="2267"/>
      <c r="VSQ158" s="2267"/>
      <c r="VSR158" s="2267"/>
      <c r="VSS158" s="2267"/>
      <c r="VST158" s="2267"/>
      <c r="VSU158" s="2267"/>
      <c r="VSV158" s="2267"/>
      <c r="VSW158" s="2267"/>
      <c r="VSX158" s="2267"/>
      <c r="VSY158" s="2267"/>
      <c r="VSZ158" s="2267"/>
      <c r="VTA158" s="2267"/>
      <c r="VTB158" s="2267"/>
      <c r="VTC158" s="2267"/>
      <c r="VTD158" s="2267"/>
      <c r="VTE158" s="2267"/>
      <c r="VTF158" s="2267"/>
      <c r="VTG158" s="2267"/>
      <c r="VTH158" s="2267"/>
      <c r="VTI158" s="2267"/>
      <c r="VTJ158" s="2267"/>
      <c r="VTK158" s="2267"/>
      <c r="VTL158" s="2267"/>
      <c r="VTM158" s="2267"/>
      <c r="VTN158" s="2267"/>
      <c r="VTO158" s="2267"/>
      <c r="VTP158" s="2267"/>
      <c r="VTQ158" s="2267"/>
      <c r="VTR158" s="2267"/>
      <c r="VTS158" s="2267"/>
      <c r="VTT158" s="2267"/>
      <c r="VTU158" s="2267"/>
      <c r="VTV158" s="2267"/>
      <c r="VTW158" s="2267"/>
      <c r="VTX158" s="2267"/>
      <c r="VTY158" s="2267"/>
      <c r="VTZ158" s="2267"/>
      <c r="VUA158" s="2267"/>
      <c r="VUB158" s="2267"/>
      <c r="VUC158" s="2267"/>
      <c r="VUD158" s="2267"/>
      <c r="VUE158" s="2267"/>
      <c r="VUF158" s="2267"/>
      <c r="VUG158" s="2267"/>
      <c r="VUH158" s="2267"/>
      <c r="VUI158" s="2267"/>
      <c r="VUJ158" s="2267"/>
      <c r="VUK158" s="2267"/>
      <c r="VUL158" s="2267"/>
      <c r="VUM158" s="2267"/>
      <c r="VUN158" s="2267"/>
      <c r="VUO158" s="2267"/>
      <c r="VUP158" s="2267"/>
      <c r="VUQ158" s="2267"/>
      <c r="VUR158" s="2267"/>
      <c r="VUS158" s="2267"/>
      <c r="VUT158" s="2267"/>
      <c r="VUU158" s="2267"/>
      <c r="VUV158" s="2267"/>
      <c r="VUW158" s="2267"/>
      <c r="VUX158" s="2267"/>
      <c r="VUY158" s="2267"/>
      <c r="VUZ158" s="2267"/>
      <c r="VVA158" s="2267"/>
      <c r="VVB158" s="2267"/>
      <c r="VVC158" s="2267"/>
      <c r="VVD158" s="2267"/>
      <c r="VVE158" s="2267"/>
      <c r="VVF158" s="2267"/>
      <c r="VVG158" s="2267"/>
      <c r="VVH158" s="2267"/>
      <c r="VVI158" s="2267"/>
      <c r="VVJ158" s="2267"/>
      <c r="VVK158" s="2267"/>
      <c r="VVL158" s="2267"/>
      <c r="VVM158" s="2267"/>
      <c r="VVN158" s="2267"/>
      <c r="VVO158" s="2267"/>
      <c r="VVP158" s="2267"/>
      <c r="VVQ158" s="2267"/>
      <c r="VVR158" s="2267"/>
      <c r="VVS158" s="2267"/>
      <c r="VVT158" s="2267"/>
      <c r="VVU158" s="2267"/>
      <c r="VVV158" s="2267"/>
      <c r="VVW158" s="2267"/>
      <c r="VVX158" s="2267"/>
      <c r="VVY158" s="2267"/>
      <c r="VVZ158" s="2267"/>
      <c r="VWA158" s="2267"/>
      <c r="VWB158" s="2267"/>
      <c r="VWC158" s="2267"/>
      <c r="VWD158" s="2267"/>
      <c r="VWE158" s="2267"/>
      <c r="VWF158" s="2267"/>
      <c r="VWG158" s="2267"/>
      <c r="VWH158" s="2267"/>
      <c r="VWI158" s="2267"/>
      <c r="VWJ158" s="2267"/>
      <c r="VWK158" s="2267"/>
      <c r="VWL158" s="2267"/>
      <c r="VWM158" s="2267"/>
      <c r="VWN158" s="2267"/>
      <c r="VWO158" s="2267"/>
      <c r="VWP158" s="2267"/>
      <c r="VWQ158" s="2267"/>
      <c r="VWR158" s="2267"/>
      <c r="VWS158" s="2267"/>
      <c r="VWT158" s="2267"/>
      <c r="VWU158" s="2267"/>
      <c r="VWV158" s="2267"/>
      <c r="VWW158" s="2267"/>
      <c r="VWX158" s="2267"/>
      <c r="VWY158" s="2267"/>
      <c r="VWZ158" s="2267"/>
      <c r="VXA158" s="2267"/>
      <c r="VXB158" s="2267"/>
      <c r="VXC158" s="2267"/>
      <c r="VXD158" s="2267"/>
      <c r="VXE158" s="2267"/>
      <c r="VXF158" s="2267"/>
      <c r="VXG158" s="2267"/>
      <c r="VXH158" s="2267"/>
      <c r="VXI158" s="2267"/>
      <c r="VXJ158" s="2267"/>
      <c r="VXK158" s="2267"/>
      <c r="VXL158" s="2267"/>
      <c r="VXM158" s="2267"/>
      <c r="VXN158" s="2267"/>
      <c r="VXO158" s="2267"/>
      <c r="VXP158" s="2267"/>
      <c r="VXQ158" s="2267"/>
      <c r="VXR158" s="2267"/>
      <c r="VXS158" s="2267"/>
      <c r="VXT158" s="2267"/>
      <c r="VXU158" s="2267"/>
      <c r="VXV158" s="2267"/>
      <c r="VXW158" s="2267"/>
      <c r="VXX158" s="2267"/>
      <c r="VXY158" s="2267"/>
      <c r="VXZ158" s="2267"/>
      <c r="VYA158" s="2267"/>
      <c r="VYB158" s="2267"/>
      <c r="VYC158" s="2267"/>
      <c r="VYD158" s="2267"/>
      <c r="VYE158" s="2267"/>
      <c r="VYF158" s="2267"/>
      <c r="VYG158" s="2267"/>
      <c r="VYH158" s="2267"/>
      <c r="VYI158" s="2267"/>
      <c r="VYJ158" s="2267"/>
      <c r="VYK158" s="2267"/>
      <c r="VYL158" s="2267"/>
      <c r="VYM158" s="2267"/>
      <c r="VYN158" s="2267"/>
      <c r="VYO158" s="2267"/>
      <c r="VYP158" s="2267"/>
      <c r="VYQ158" s="2267"/>
      <c r="VYR158" s="2267"/>
      <c r="VYS158" s="2267"/>
      <c r="VYT158" s="2267"/>
      <c r="VYU158" s="2267"/>
      <c r="VYV158" s="2267"/>
      <c r="VYW158" s="2267"/>
      <c r="VYX158" s="2267"/>
      <c r="VYY158" s="2267"/>
      <c r="VYZ158" s="2267"/>
      <c r="VZA158" s="2267"/>
      <c r="VZB158" s="2267"/>
      <c r="VZC158" s="2267"/>
      <c r="VZD158" s="2267"/>
      <c r="VZE158" s="2267"/>
      <c r="VZF158" s="2267"/>
      <c r="VZG158" s="2267"/>
      <c r="VZH158" s="2267"/>
      <c r="VZI158" s="2267"/>
      <c r="VZJ158" s="2267"/>
      <c r="VZK158" s="2267"/>
      <c r="VZL158" s="2267"/>
      <c r="VZM158" s="2267"/>
      <c r="VZN158" s="2267"/>
      <c r="VZO158" s="2267"/>
      <c r="VZP158" s="2267"/>
      <c r="VZQ158" s="2267"/>
      <c r="VZR158" s="2267"/>
      <c r="VZS158" s="2267"/>
      <c r="VZT158" s="2267"/>
      <c r="VZU158" s="2267"/>
      <c r="VZV158" s="2267"/>
      <c r="VZW158" s="2267"/>
      <c r="VZX158" s="2267"/>
      <c r="VZY158" s="2267"/>
      <c r="VZZ158" s="2267"/>
      <c r="WAA158" s="2267"/>
      <c r="WAB158" s="2267"/>
      <c r="WAC158" s="2267"/>
      <c r="WAD158" s="2267"/>
      <c r="WAE158" s="2267"/>
      <c r="WAF158" s="2267"/>
      <c r="WAG158" s="2267"/>
      <c r="WAH158" s="2267"/>
      <c r="WAI158" s="2267"/>
      <c r="WAJ158" s="2267"/>
      <c r="WAK158" s="2267"/>
      <c r="WAL158" s="2267"/>
      <c r="WAM158" s="2267"/>
      <c r="WAN158" s="2267"/>
      <c r="WAO158" s="2267"/>
      <c r="WAP158" s="2267"/>
      <c r="WAQ158" s="2267"/>
      <c r="WAR158" s="2267"/>
      <c r="WAS158" s="2267"/>
      <c r="WAT158" s="2267"/>
      <c r="WAU158" s="2267"/>
      <c r="WAV158" s="2267"/>
      <c r="WAW158" s="2267"/>
      <c r="WAX158" s="2267"/>
      <c r="WAY158" s="2267"/>
      <c r="WAZ158" s="2267"/>
      <c r="WBA158" s="2267"/>
      <c r="WBB158" s="2267"/>
      <c r="WBC158" s="2267"/>
      <c r="WBD158" s="2267"/>
      <c r="WBE158" s="2267"/>
      <c r="WBF158" s="2267"/>
      <c r="WBG158" s="2267"/>
      <c r="WBH158" s="2267"/>
      <c r="WBI158" s="2267"/>
      <c r="WBJ158" s="2267"/>
      <c r="WBK158" s="2267"/>
      <c r="WBL158" s="2267"/>
      <c r="WBM158" s="2267"/>
      <c r="WBN158" s="2267"/>
      <c r="WBO158" s="2267"/>
      <c r="WBP158" s="2267"/>
      <c r="WBQ158" s="2267"/>
      <c r="WBR158" s="2267"/>
      <c r="WBS158" s="2267"/>
      <c r="WBT158" s="2267"/>
      <c r="WBU158" s="2267"/>
      <c r="WBV158" s="2267"/>
      <c r="WBW158" s="2267"/>
      <c r="WBX158" s="2267"/>
      <c r="WBY158" s="2267"/>
      <c r="WBZ158" s="2267"/>
      <c r="WCA158" s="2267"/>
      <c r="WCB158" s="2267"/>
      <c r="WCC158" s="2267"/>
      <c r="WCD158" s="2267"/>
      <c r="WCE158" s="2267"/>
      <c r="WCF158" s="2267"/>
      <c r="WCG158" s="2267"/>
      <c r="WCH158" s="2267"/>
      <c r="WCI158" s="2267"/>
      <c r="WCJ158" s="2267"/>
      <c r="WCK158" s="2267"/>
      <c r="WCL158" s="2267"/>
      <c r="WCM158" s="2267"/>
      <c r="WCN158" s="2267"/>
      <c r="WCO158" s="2267"/>
      <c r="WCP158" s="2267"/>
      <c r="WCQ158" s="2267"/>
      <c r="WCR158" s="2267"/>
      <c r="WCS158" s="2267"/>
      <c r="WCT158" s="2267"/>
      <c r="WCU158" s="2267"/>
      <c r="WCV158" s="2267"/>
      <c r="WCW158" s="2267"/>
      <c r="WCX158" s="2267"/>
      <c r="WCY158" s="2267"/>
      <c r="WCZ158" s="2267"/>
      <c r="WDA158" s="2267"/>
      <c r="WDB158" s="2267"/>
      <c r="WDC158" s="2267"/>
      <c r="WDD158" s="2267"/>
      <c r="WDE158" s="2267"/>
      <c r="WDF158" s="2267"/>
      <c r="WDG158" s="2267"/>
      <c r="WDH158" s="2267"/>
      <c r="WDI158" s="2267"/>
      <c r="WDJ158" s="2267"/>
      <c r="WDK158" s="2267"/>
      <c r="WDL158" s="2267"/>
      <c r="WDM158" s="2267"/>
      <c r="WDN158" s="2267"/>
      <c r="WDO158" s="2267"/>
      <c r="WDP158" s="2267"/>
      <c r="WDQ158" s="2267"/>
      <c r="WDR158" s="2267"/>
      <c r="WDS158" s="2267"/>
      <c r="WDT158" s="2267"/>
      <c r="WDU158" s="2267"/>
      <c r="WDV158" s="2267"/>
      <c r="WDW158" s="2267"/>
      <c r="WDX158" s="2267"/>
      <c r="WDY158" s="2267"/>
      <c r="WDZ158" s="2267"/>
      <c r="WEA158" s="2267"/>
      <c r="WEB158" s="2267"/>
      <c r="WEC158" s="2267"/>
      <c r="WED158" s="2267"/>
      <c r="WEE158" s="2267"/>
      <c r="WEF158" s="2267"/>
      <c r="WEG158" s="2267"/>
      <c r="WEH158" s="2267"/>
      <c r="WEI158" s="2267"/>
      <c r="WEJ158" s="2267"/>
      <c r="WEK158" s="2267"/>
      <c r="WEL158" s="2267"/>
      <c r="WEM158" s="2267"/>
      <c r="WEN158" s="2267"/>
      <c r="WEO158" s="2267"/>
      <c r="WEP158" s="2267"/>
      <c r="WEQ158" s="2267"/>
      <c r="WER158" s="2267"/>
      <c r="WES158" s="2267"/>
      <c r="WET158" s="2267"/>
      <c r="WEU158" s="2267"/>
      <c r="WEV158" s="2267"/>
      <c r="WEW158" s="2267"/>
      <c r="WEX158" s="2267"/>
      <c r="WEY158" s="2267"/>
      <c r="WEZ158" s="2267"/>
      <c r="WFA158" s="2267"/>
      <c r="WFB158" s="2267"/>
      <c r="WFC158" s="2267"/>
      <c r="WFD158" s="2267"/>
      <c r="WFE158" s="2267"/>
      <c r="WFF158" s="2267"/>
      <c r="WFG158" s="2267"/>
      <c r="WFH158" s="2267"/>
      <c r="WFI158" s="2267"/>
      <c r="WFJ158" s="2267"/>
      <c r="WFK158" s="2267"/>
      <c r="WFL158" s="2267"/>
      <c r="WFM158" s="2267"/>
      <c r="WFN158" s="2267"/>
      <c r="WFO158" s="2267"/>
      <c r="WFP158" s="2267"/>
      <c r="WFQ158" s="2267"/>
      <c r="WFR158" s="2267"/>
      <c r="WFS158" s="2267"/>
      <c r="WFT158" s="2267"/>
      <c r="WFU158" s="2267"/>
      <c r="WFV158" s="2267"/>
      <c r="WFW158" s="2267"/>
      <c r="WFX158" s="2267"/>
      <c r="WFY158" s="2267"/>
      <c r="WFZ158" s="2267"/>
      <c r="WGA158" s="2267"/>
      <c r="WGB158" s="2267"/>
      <c r="WGC158" s="2267"/>
      <c r="WGD158" s="2267"/>
      <c r="WGE158" s="2267"/>
      <c r="WGF158" s="2267"/>
      <c r="WGG158" s="2267"/>
      <c r="WGH158" s="2267"/>
      <c r="WGI158" s="2267"/>
      <c r="WGJ158" s="2267"/>
      <c r="WGK158" s="2267"/>
      <c r="WGL158" s="2267"/>
      <c r="WGM158" s="2267"/>
      <c r="WGN158" s="2267"/>
      <c r="WGO158" s="2267"/>
      <c r="WGP158" s="2267"/>
      <c r="WGQ158" s="2267"/>
      <c r="WGR158" s="2267"/>
      <c r="WGS158" s="2267"/>
      <c r="WGT158" s="2267"/>
      <c r="WGU158" s="2267"/>
      <c r="WGV158" s="2267"/>
      <c r="WGW158" s="2267"/>
      <c r="WGX158" s="2267"/>
      <c r="WGY158" s="2267"/>
      <c r="WGZ158" s="2267"/>
      <c r="WHA158" s="2267"/>
      <c r="WHB158" s="2267"/>
      <c r="WHC158" s="2267"/>
      <c r="WHD158" s="2267"/>
      <c r="WHE158" s="2267"/>
      <c r="WHF158" s="2267"/>
      <c r="WHG158" s="2267"/>
      <c r="WHH158" s="2267"/>
      <c r="WHI158" s="2267"/>
      <c r="WHJ158" s="2267"/>
      <c r="WHK158" s="2267"/>
      <c r="WHL158" s="2267"/>
      <c r="WHM158" s="2267"/>
      <c r="WHN158" s="2267"/>
      <c r="WHO158" s="2267"/>
      <c r="WHP158" s="2267"/>
      <c r="WHQ158" s="2267"/>
      <c r="WHR158" s="2267"/>
      <c r="WHS158" s="2267"/>
      <c r="WHT158" s="2267"/>
      <c r="WHU158" s="2267"/>
      <c r="WHV158" s="2267"/>
      <c r="WHW158" s="2267"/>
      <c r="WHX158" s="2267"/>
      <c r="WHY158" s="2267"/>
      <c r="WHZ158" s="2267"/>
      <c r="WIA158" s="2267"/>
      <c r="WIB158" s="2267"/>
      <c r="WIC158" s="2267"/>
      <c r="WID158" s="2267"/>
      <c r="WIE158" s="2267"/>
      <c r="WIF158" s="2267"/>
      <c r="WIG158" s="2267"/>
      <c r="WIH158" s="2267"/>
      <c r="WII158" s="2267"/>
      <c r="WIJ158" s="2267"/>
      <c r="WIK158" s="2267"/>
      <c r="WIL158" s="2267"/>
      <c r="WIM158" s="2267"/>
      <c r="WIN158" s="2267"/>
      <c r="WIO158" s="2267"/>
      <c r="WIP158" s="2267"/>
      <c r="WIQ158" s="2267"/>
      <c r="WIR158" s="2267"/>
      <c r="WIS158" s="2267"/>
      <c r="WIT158" s="2267"/>
      <c r="WIU158" s="2267"/>
      <c r="WIV158" s="2267"/>
      <c r="WIW158" s="2267"/>
      <c r="WIX158" s="2267"/>
      <c r="WIY158" s="2267"/>
      <c r="WIZ158" s="2267"/>
      <c r="WJA158" s="2267"/>
      <c r="WJB158" s="2267"/>
      <c r="WJC158" s="2267"/>
      <c r="WJD158" s="2267"/>
      <c r="WJE158" s="2267"/>
      <c r="WJF158" s="2267"/>
      <c r="WJG158" s="2267"/>
      <c r="WJH158" s="2267"/>
      <c r="WJI158" s="2267"/>
      <c r="WJJ158" s="2267"/>
      <c r="WJK158" s="2267"/>
      <c r="WJL158" s="2267"/>
      <c r="WJM158" s="2267"/>
      <c r="WJN158" s="2267"/>
      <c r="WJO158" s="2267"/>
      <c r="WJP158" s="2267"/>
      <c r="WJQ158" s="2267"/>
      <c r="WJR158" s="2267"/>
      <c r="WJS158" s="2267"/>
      <c r="WJT158" s="2267"/>
      <c r="WJU158" s="2267"/>
      <c r="WJV158" s="2267"/>
      <c r="WJW158" s="2267"/>
      <c r="WJX158" s="2267"/>
      <c r="WJY158" s="2267"/>
      <c r="WJZ158" s="2267"/>
      <c r="WKA158" s="2267"/>
      <c r="WKB158" s="2267"/>
      <c r="WKC158" s="2267"/>
      <c r="WKD158" s="2267"/>
      <c r="WKE158" s="2267"/>
      <c r="WKF158" s="2267"/>
      <c r="WKG158" s="2267"/>
      <c r="WKH158" s="2267"/>
      <c r="WKI158" s="2267"/>
      <c r="WKJ158" s="2267"/>
      <c r="WKK158" s="2267"/>
      <c r="WKL158" s="2267"/>
      <c r="WKM158" s="2267"/>
      <c r="WKN158" s="2267"/>
      <c r="WKO158" s="2267"/>
      <c r="WKP158" s="2267"/>
      <c r="WKQ158" s="2267"/>
      <c r="WKR158" s="2267"/>
      <c r="WKS158" s="2267"/>
      <c r="WKT158" s="2267"/>
      <c r="WKU158" s="2267"/>
      <c r="WKV158" s="2267"/>
      <c r="WKW158" s="2267"/>
      <c r="WKX158" s="2267"/>
      <c r="WKY158" s="2267"/>
      <c r="WKZ158" s="2267"/>
      <c r="WLA158" s="2267"/>
      <c r="WLB158" s="2267"/>
      <c r="WLC158" s="2267"/>
      <c r="WLD158" s="2267"/>
      <c r="WLE158" s="2267"/>
      <c r="WLF158" s="2267"/>
      <c r="WLG158" s="2267"/>
      <c r="WLH158" s="2267"/>
      <c r="WLI158" s="2267"/>
      <c r="WLJ158" s="2267"/>
      <c r="WLK158" s="2267"/>
      <c r="WLL158" s="2267"/>
      <c r="WLM158" s="2267"/>
      <c r="WLN158" s="2267"/>
      <c r="WLO158" s="2267"/>
      <c r="WLP158" s="2267"/>
      <c r="WLQ158" s="2267"/>
      <c r="WLR158" s="2267"/>
      <c r="WLS158" s="2267"/>
      <c r="WLT158" s="2267"/>
      <c r="WLU158" s="2267"/>
      <c r="WLV158" s="2267"/>
      <c r="WLW158" s="2267"/>
      <c r="WLX158" s="2267"/>
      <c r="WLY158" s="2267"/>
      <c r="WLZ158" s="2267"/>
      <c r="WMA158" s="2267"/>
      <c r="WMB158" s="2267"/>
      <c r="WMC158" s="2267"/>
      <c r="WMD158" s="2267"/>
      <c r="WME158" s="2267"/>
      <c r="WMF158" s="2267"/>
      <c r="WMG158" s="2267"/>
      <c r="WMH158" s="2267"/>
      <c r="WMI158" s="2267"/>
      <c r="WMJ158" s="2267"/>
      <c r="WMK158" s="2267"/>
      <c r="WML158" s="2267"/>
      <c r="WMM158" s="2267"/>
      <c r="WMN158" s="2267"/>
      <c r="WMO158" s="2267"/>
      <c r="WMP158" s="2267"/>
      <c r="WMQ158" s="2267"/>
      <c r="WMR158" s="2267"/>
      <c r="WMS158" s="2267"/>
      <c r="WMT158" s="2267"/>
      <c r="WMU158" s="2267"/>
      <c r="WMV158" s="2267"/>
      <c r="WMW158" s="2267"/>
      <c r="WMX158" s="2267"/>
      <c r="WMY158" s="2267"/>
      <c r="WMZ158" s="2267"/>
      <c r="WNA158" s="2267"/>
      <c r="WNB158" s="2267"/>
      <c r="WNC158" s="2267"/>
      <c r="WND158" s="2267"/>
      <c r="WNE158" s="2267"/>
      <c r="WNF158" s="2267"/>
      <c r="WNG158" s="2267"/>
      <c r="WNH158" s="2267"/>
      <c r="WNI158" s="2267"/>
      <c r="WNJ158" s="2267"/>
      <c r="WNK158" s="2267"/>
      <c r="WNL158" s="2267"/>
      <c r="WNM158" s="2267"/>
      <c r="WNN158" s="2267"/>
      <c r="WNO158" s="2267"/>
      <c r="WNP158" s="2267"/>
      <c r="WNQ158" s="2267"/>
      <c r="WNR158" s="2267"/>
      <c r="WNS158" s="2267"/>
      <c r="WNT158" s="2267"/>
      <c r="WNU158" s="2267"/>
      <c r="WNV158" s="2267"/>
      <c r="WNW158" s="2267"/>
      <c r="WNX158" s="2267"/>
      <c r="WNY158" s="2267"/>
      <c r="WNZ158" s="2267"/>
      <c r="WOA158" s="2267"/>
      <c r="WOB158" s="2267"/>
      <c r="WOC158" s="2267"/>
      <c r="WOD158" s="2267"/>
      <c r="WOE158" s="2267"/>
      <c r="WOF158" s="2267"/>
      <c r="WOG158" s="2267"/>
      <c r="WOH158" s="2267"/>
      <c r="WOI158" s="2267"/>
      <c r="WOJ158" s="2267"/>
      <c r="WOK158" s="2267"/>
      <c r="WOL158" s="2267"/>
      <c r="WOM158" s="2267"/>
      <c r="WON158" s="2267"/>
      <c r="WOO158" s="2267"/>
      <c r="WOP158" s="2267"/>
      <c r="WOQ158" s="2267"/>
      <c r="WOR158" s="2267"/>
      <c r="WOS158" s="2267"/>
      <c r="WOT158" s="2267"/>
      <c r="WOU158" s="2267"/>
      <c r="WOV158" s="2267"/>
      <c r="WOW158" s="2267"/>
      <c r="WOX158" s="2267"/>
      <c r="WOY158" s="2267"/>
      <c r="WOZ158" s="2267"/>
      <c r="WPA158" s="2267"/>
      <c r="WPB158" s="2267"/>
      <c r="WPC158" s="2267"/>
      <c r="WPD158" s="2267"/>
      <c r="WPE158" s="2267"/>
      <c r="WPF158" s="2267"/>
      <c r="WPG158" s="2267"/>
      <c r="WPH158" s="2267"/>
      <c r="WPI158" s="2267"/>
      <c r="WPJ158" s="2267"/>
      <c r="WPK158" s="2267"/>
      <c r="WPL158" s="2267"/>
      <c r="WPM158" s="2267"/>
      <c r="WPN158" s="2267"/>
      <c r="WPO158" s="2267"/>
      <c r="WPP158" s="2267"/>
      <c r="WPQ158" s="2267"/>
      <c r="WPR158" s="2267"/>
      <c r="WPS158" s="2267"/>
      <c r="WPT158" s="2267"/>
      <c r="WPU158" s="2267"/>
      <c r="WPV158" s="2267"/>
      <c r="WPW158" s="2267"/>
      <c r="WPX158" s="2267"/>
      <c r="WPY158" s="2267"/>
      <c r="WPZ158" s="2267"/>
      <c r="WQA158" s="2267"/>
      <c r="WQB158" s="2267"/>
      <c r="WQC158" s="2267"/>
      <c r="WQD158" s="2267"/>
      <c r="WQE158" s="2267"/>
      <c r="WQF158" s="2267"/>
      <c r="WQG158" s="2267"/>
      <c r="WQH158" s="2267"/>
      <c r="WQI158" s="2267"/>
      <c r="WQJ158" s="2267"/>
      <c r="WQK158" s="2267"/>
      <c r="WQL158" s="2267"/>
      <c r="WQM158" s="2267"/>
      <c r="WQN158" s="2267"/>
      <c r="WQO158" s="2267"/>
      <c r="WQP158" s="2267"/>
      <c r="WQQ158" s="2267"/>
      <c r="WQR158" s="2267"/>
      <c r="WQS158" s="2267"/>
      <c r="WQT158" s="2267"/>
      <c r="WQU158" s="2267"/>
      <c r="WQV158" s="2267"/>
      <c r="WQW158" s="2267"/>
      <c r="WQX158" s="2267"/>
      <c r="WQY158" s="2267"/>
      <c r="WQZ158" s="2267"/>
      <c r="WRA158" s="2267"/>
      <c r="WRB158" s="2267"/>
      <c r="WRC158" s="2267"/>
      <c r="WRD158" s="2267"/>
      <c r="WRE158" s="2267"/>
      <c r="WRF158" s="2267"/>
      <c r="WRG158" s="2267"/>
      <c r="WRH158" s="2267"/>
      <c r="WRI158" s="2267"/>
      <c r="WRJ158" s="2267"/>
      <c r="WRK158" s="2267"/>
      <c r="WRL158" s="2267"/>
      <c r="WRM158" s="2267"/>
      <c r="WRN158" s="2267"/>
      <c r="WRO158" s="2267"/>
      <c r="WRP158" s="2267"/>
      <c r="WRQ158" s="2267"/>
      <c r="WRR158" s="2267"/>
      <c r="WRS158" s="2267"/>
      <c r="WRT158" s="2267"/>
      <c r="WRU158" s="2267"/>
      <c r="WRV158" s="2267"/>
      <c r="WRW158" s="2267"/>
      <c r="WRX158" s="2267"/>
      <c r="WRY158" s="2267"/>
      <c r="WRZ158" s="2267"/>
      <c r="WSA158" s="2267"/>
      <c r="WSB158" s="2267"/>
      <c r="WSC158" s="2267"/>
      <c r="WSD158" s="2267"/>
      <c r="WSE158" s="2267"/>
      <c r="WSF158" s="2267"/>
      <c r="WSG158" s="2267"/>
      <c r="WSH158" s="2267"/>
      <c r="WSI158" s="2267"/>
      <c r="WSJ158" s="2267"/>
      <c r="WSK158" s="2267"/>
      <c r="WSL158" s="2267"/>
      <c r="WSM158" s="2267"/>
      <c r="WSN158" s="2267"/>
      <c r="WSO158" s="2267"/>
      <c r="WSP158" s="2267"/>
      <c r="WSQ158" s="2267"/>
      <c r="WSR158" s="2267"/>
      <c r="WSS158" s="2267"/>
      <c r="WST158" s="2267"/>
      <c r="WSU158" s="2267"/>
      <c r="WSV158" s="2267"/>
      <c r="WSW158" s="2267"/>
      <c r="WSX158" s="2267"/>
      <c r="WSY158" s="2267"/>
      <c r="WSZ158" s="2267"/>
      <c r="WTA158" s="2267"/>
      <c r="WTB158" s="2267"/>
      <c r="WTC158" s="2267"/>
      <c r="WTD158" s="2267"/>
      <c r="WTE158" s="2267"/>
      <c r="WTF158" s="2267"/>
      <c r="WTG158" s="2267"/>
      <c r="WTH158" s="2267"/>
      <c r="WTI158" s="2267"/>
      <c r="WTJ158" s="2267"/>
      <c r="WTK158" s="2267"/>
      <c r="WTL158" s="2267"/>
      <c r="WTM158" s="2267"/>
      <c r="WTN158" s="2267"/>
      <c r="WTO158" s="2267"/>
      <c r="WTP158" s="2267"/>
      <c r="WTQ158" s="2267"/>
      <c r="WTR158" s="2267"/>
      <c r="WTS158" s="2267"/>
      <c r="WTT158" s="2267"/>
      <c r="WTU158" s="2267"/>
      <c r="WTV158" s="2267"/>
      <c r="WTW158" s="2267"/>
      <c r="WTX158" s="2267"/>
      <c r="WTY158" s="2267"/>
      <c r="WTZ158" s="2267"/>
      <c r="WUA158" s="2267"/>
      <c r="WUB158" s="2267"/>
      <c r="WUC158" s="2267"/>
      <c r="WUD158" s="2267"/>
      <c r="WUE158" s="2267"/>
      <c r="WUF158" s="2267"/>
      <c r="WUG158" s="2267"/>
      <c r="WUH158" s="2267"/>
      <c r="WUI158" s="2267"/>
      <c r="WUJ158" s="2267"/>
      <c r="WUK158" s="2267"/>
      <c r="WUL158" s="2267"/>
      <c r="WUM158" s="2267"/>
      <c r="WUN158" s="2267"/>
      <c r="WUO158" s="2267"/>
      <c r="WUP158" s="2267"/>
      <c r="WUQ158" s="2267"/>
      <c r="WUR158" s="2267"/>
      <c r="WUS158" s="2267"/>
      <c r="WUT158" s="2267"/>
      <c r="WUU158" s="2267"/>
      <c r="WUV158" s="2267"/>
      <c r="WUW158" s="2267"/>
      <c r="WUX158" s="2267"/>
      <c r="WUY158" s="2267"/>
      <c r="WUZ158" s="2267"/>
      <c r="WVA158" s="2267"/>
      <c r="WVB158" s="2267"/>
      <c r="WVC158" s="2267"/>
      <c r="WVD158" s="2267"/>
      <c r="WVE158" s="2267"/>
      <c r="WVF158" s="2267"/>
      <c r="WVG158" s="2267"/>
      <c r="WVH158" s="2267"/>
      <c r="WVI158" s="2267"/>
      <c r="WVJ158" s="2267"/>
      <c r="WVK158" s="2267"/>
      <c r="WVL158" s="2267"/>
      <c r="WVM158" s="2267"/>
      <c r="WVN158" s="2267"/>
      <c r="WVO158" s="2267"/>
      <c r="WVP158" s="2267"/>
      <c r="WVQ158" s="2267"/>
      <c r="WVR158" s="2267"/>
      <c r="WVS158" s="2267"/>
      <c r="WVT158" s="2267"/>
      <c r="WVU158" s="2267"/>
      <c r="WVV158" s="2267"/>
      <c r="WVW158" s="2267"/>
      <c r="WVX158" s="2267"/>
      <c r="WVY158" s="2267"/>
      <c r="WVZ158" s="2267"/>
      <c r="WWA158" s="2267"/>
      <c r="WWB158" s="2267"/>
      <c r="WWC158" s="2267"/>
      <c r="WWD158" s="2267"/>
      <c r="WWE158" s="2267"/>
      <c r="WWF158" s="2267"/>
      <c r="WWG158" s="2267"/>
      <c r="WWH158" s="2267"/>
      <c r="WWI158" s="2267"/>
      <c r="WWJ158" s="2267"/>
      <c r="WWK158" s="2267"/>
      <c r="WWL158" s="2267"/>
      <c r="WWM158" s="2267"/>
      <c r="WWN158" s="2267"/>
      <c r="WWO158" s="2267"/>
      <c r="WWP158" s="2267"/>
      <c r="WWQ158" s="2267"/>
      <c r="WWR158" s="2267"/>
      <c r="WWS158" s="2267"/>
      <c r="WWT158" s="2267"/>
      <c r="WWU158" s="2267"/>
      <c r="WWV158" s="2267"/>
      <c r="WWW158" s="2267"/>
      <c r="WWX158" s="2267"/>
      <c r="WWY158" s="2267"/>
      <c r="WWZ158" s="2267"/>
      <c r="WXA158" s="2267"/>
      <c r="WXB158" s="2267"/>
      <c r="WXC158" s="2267"/>
      <c r="WXD158" s="2267"/>
      <c r="WXE158" s="2267"/>
      <c r="WXF158" s="2267"/>
      <c r="WXG158" s="2267"/>
      <c r="WXH158" s="2267"/>
      <c r="WXI158" s="2267"/>
      <c r="WXJ158" s="2267"/>
      <c r="WXK158" s="2267"/>
      <c r="WXL158" s="2267"/>
      <c r="WXM158" s="2267"/>
      <c r="WXN158" s="2267"/>
      <c r="WXO158" s="2267"/>
      <c r="WXP158" s="2267"/>
      <c r="WXQ158" s="2267"/>
      <c r="WXR158" s="2267"/>
      <c r="WXS158" s="2267"/>
      <c r="WXT158" s="2267"/>
      <c r="WXU158" s="2267"/>
      <c r="WXV158" s="2267"/>
      <c r="WXW158" s="2267"/>
      <c r="WXX158" s="2267"/>
      <c r="WXY158" s="2267"/>
      <c r="WXZ158" s="2267"/>
      <c r="WYA158" s="2267"/>
      <c r="WYB158" s="2267"/>
      <c r="WYC158" s="2267"/>
      <c r="WYD158" s="2267"/>
      <c r="WYE158" s="2267"/>
      <c r="WYF158" s="2267"/>
      <c r="WYG158" s="2267"/>
      <c r="WYH158" s="2267"/>
      <c r="WYI158" s="2267"/>
      <c r="WYJ158" s="2267"/>
      <c r="WYK158" s="2267"/>
      <c r="WYL158" s="2267"/>
      <c r="WYM158" s="2267"/>
      <c r="WYN158" s="2267"/>
      <c r="WYO158" s="2267"/>
      <c r="WYP158" s="2267"/>
      <c r="WYQ158" s="2267"/>
      <c r="WYR158" s="2267"/>
      <c r="WYS158" s="2267"/>
      <c r="WYT158" s="2267"/>
      <c r="WYU158" s="2267"/>
      <c r="WYV158" s="2267"/>
      <c r="WYW158" s="2267"/>
      <c r="WYX158" s="2267"/>
      <c r="WYY158" s="2267"/>
      <c r="WYZ158" s="2267"/>
      <c r="WZA158" s="2267"/>
      <c r="WZB158" s="2267"/>
      <c r="WZC158" s="2267"/>
      <c r="WZD158" s="2267"/>
      <c r="WZE158" s="2267"/>
      <c r="WZF158" s="2267"/>
      <c r="WZG158" s="2267"/>
      <c r="WZH158" s="2267"/>
      <c r="WZI158" s="2267"/>
      <c r="WZJ158" s="2267"/>
      <c r="WZK158" s="2267"/>
      <c r="WZL158" s="2267"/>
      <c r="WZM158" s="2267"/>
      <c r="WZN158" s="2267"/>
      <c r="WZO158" s="2267"/>
      <c r="WZP158" s="2267"/>
      <c r="WZQ158" s="2267"/>
      <c r="WZR158" s="2267"/>
      <c r="WZS158" s="2267"/>
      <c r="WZT158" s="2267"/>
      <c r="WZU158" s="2267"/>
      <c r="WZV158" s="2267"/>
      <c r="WZW158" s="2267"/>
      <c r="WZX158" s="2267"/>
      <c r="WZY158" s="2267"/>
      <c r="WZZ158" s="2267"/>
      <c r="XAA158" s="2267"/>
      <c r="XAB158" s="2267"/>
      <c r="XAC158" s="2267"/>
      <c r="XAD158" s="2267"/>
      <c r="XAE158" s="2267"/>
      <c r="XAF158" s="2267"/>
      <c r="XAG158" s="2267"/>
      <c r="XAH158" s="2267"/>
      <c r="XAI158" s="2267"/>
      <c r="XAJ158" s="2267"/>
      <c r="XAK158" s="2267"/>
      <c r="XAL158" s="2267"/>
      <c r="XAM158" s="2267"/>
      <c r="XAN158" s="2267"/>
      <c r="XAO158" s="2267"/>
      <c r="XAP158" s="2267"/>
      <c r="XAQ158" s="2267"/>
      <c r="XAR158" s="2267"/>
      <c r="XAS158" s="2267"/>
      <c r="XAT158" s="2267"/>
      <c r="XAU158" s="2267"/>
      <c r="XAV158" s="2267"/>
      <c r="XAW158" s="2267"/>
      <c r="XAX158" s="2267"/>
      <c r="XAY158" s="2267"/>
      <c r="XAZ158" s="2267"/>
      <c r="XBA158" s="2267"/>
      <c r="XBB158" s="2267"/>
      <c r="XBC158" s="2267"/>
      <c r="XBD158" s="2267"/>
      <c r="XBE158" s="2267"/>
      <c r="XBF158" s="2267"/>
      <c r="XBG158" s="2267"/>
      <c r="XBH158" s="2267"/>
      <c r="XBI158" s="2267"/>
      <c r="XBJ158" s="2267"/>
      <c r="XBK158" s="2267"/>
      <c r="XBL158" s="2267"/>
      <c r="XBM158" s="2267"/>
      <c r="XBN158" s="2267"/>
      <c r="XBO158" s="2267"/>
      <c r="XBP158" s="2267"/>
      <c r="XBQ158" s="2267"/>
      <c r="XBR158" s="2267"/>
      <c r="XBS158" s="2267"/>
      <c r="XBT158" s="2267"/>
      <c r="XBU158" s="2267"/>
      <c r="XBV158" s="2267"/>
      <c r="XBW158" s="2267"/>
      <c r="XBX158" s="2267"/>
      <c r="XBY158" s="2267"/>
      <c r="XBZ158" s="2267"/>
      <c r="XCA158" s="2267"/>
      <c r="XCB158" s="2267"/>
      <c r="XCC158" s="2267"/>
      <c r="XCD158" s="2267"/>
      <c r="XCE158" s="2267"/>
      <c r="XCF158" s="2267"/>
      <c r="XCG158" s="2267"/>
      <c r="XCH158" s="2267"/>
      <c r="XCI158" s="2267"/>
      <c r="XCJ158" s="2267"/>
      <c r="XCK158" s="2267"/>
      <c r="XCL158" s="2267"/>
      <c r="XCM158" s="2267"/>
      <c r="XCN158" s="2267"/>
      <c r="XCO158" s="2267"/>
      <c r="XCP158" s="2267"/>
      <c r="XCQ158" s="2267"/>
      <c r="XCR158" s="2267"/>
      <c r="XCS158" s="2267"/>
      <c r="XCT158" s="2267"/>
      <c r="XCU158" s="2267"/>
      <c r="XCV158" s="2267"/>
      <c r="XCW158" s="2267"/>
      <c r="XCX158" s="2267"/>
      <c r="XCY158" s="2267"/>
      <c r="XCZ158" s="2267"/>
      <c r="XDA158" s="2267"/>
      <c r="XDB158" s="2267"/>
      <c r="XDC158" s="2267"/>
      <c r="XDD158" s="2267"/>
      <c r="XDE158" s="2267"/>
      <c r="XDF158" s="2267"/>
      <c r="XDG158" s="2267"/>
      <c r="XDH158" s="2267"/>
      <c r="XDI158" s="2267"/>
      <c r="XDJ158" s="2267"/>
      <c r="XDK158" s="2267"/>
      <c r="XDL158" s="2267"/>
      <c r="XDM158" s="2267"/>
      <c r="XDN158" s="2267"/>
      <c r="XDO158" s="2267"/>
      <c r="XDP158" s="2267"/>
      <c r="XDQ158" s="2267"/>
      <c r="XDR158" s="2267"/>
      <c r="XDS158" s="2267"/>
      <c r="XDT158" s="2267"/>
      <c r="XDU158" s="2267"/>
      <c r="XDV158" s="2267"/>
      <c r="XDW158" s="2267"/>
      <c r="XDX158" s="2267"/>
      <c r="XDY158" s="2267"/>
      <c r="XDZ158" s="2267"/>
      <c r="XEA158" s="2267"/>
      <c r="XEB158" s="2267"/>
      <c r="XEC158" s="2267"/>
      <c r="XED158" s="2267"/>
      <c r="XEE158" s="2267"/>
      <c r="XEF158" s="2267"/>
      <c r="XEG158" s="2267"/>
      <c r="XEH158" s="2267"/>
      <c r="XEI158" s="2267"/>
      <c r="XEJ158" s="2267"/>
      <c r="XEK158" s="2267"/>
      <c r="XEL158" s="2267"/>
      <c r="XEM158" s="2267"/>
      <c r="XEN158" s="2267"/>
      <c r="XEO158" s="2267"/>
      <c r="XEP158" s="2267"/>
      <c r="XEQ158" s="2267"/>
      <c r="XER158" s="2267"/>
      <c r="XES158" s="2267"/>
      <c r="XET158" s="2267"/>
      <c r="XEU158" s="2267"/>
      <c r="XEV158" s="2267"/>
      <c r="XEW158" s="2267"/>
      <c r="XEX158" s="2267"/>
      <c r="XEY158" s="2267"/>
      <c r="XEZ158" s="2267"/>
      <c r="XFA158" s="2267"/>
      <c r="XFB158" s="2267"/>
      <c r="XFC158" s="2267"/>
      <c r="XFD158" s="2267"/>
    </row>
    <row r="159" spans="1:16384">
      <c r="A159" s="2250"/>
      <c r="B159" s="2268">
        <f ca="1">P161</f>
        <v>0</v>
      </c>
      <c r="R159" s="888"/>
      <c r="S159" s="888"/>
      <c r="T159" s="888"/>
      <c r="U159" s="870"/>
      <c r="V159" s="871"/>
      <c r="W159" s="871"/>
      <c r="X159" s="871"/>
      <c r="Y159" s="2269"/>
      <c r="Z159" s="2269"/>
      <c r="AA159" s="2264"/>
      <c r="AE159" s="64" t="s">
        <v>3262</v>
      </c>
      <c r="AF159" s="2270" t="s">
        <v>3500</v>
      </c>
      <c r="AM159" t="s">
        <v>42</v>
      </c>
      <c r="AP159" s="8">
        <f t="shared" ref="AP159:AY159" si="42">AP154+AP156-AP141</f>
        <v>0</v>
      </c>
      <c r="AQ159" s="8">
        <f t="shared" si="42"/>
        <v>0</v>
      </c>
      <c r="AR159" s="8">
        <f t="shared" si="42"/>
        <v>0</v>
      </c>
      <c r="AS159" s="8">
        <f t="shared" si="42"/>
        <v>0</v>
      </c>
      <c r="AT159" s="8">
        <f t="shared" si="42"/>
        <v>0</v>
      </c>
      <c r="AU159" s="8">
        <f t="shared" si="42"/>
        <v>0</v>
      </c>
      <c r="AV159" s="8">
        <f t="shared" si="42"/>
        <v>0</v>
      </c>
      <c r="AW159" s="8">
        <f t="shared" si="42"/>
        <v>0</v>
      </c>
      <c r="AX159" s="8">
        <f t="shared" si="42"/>
        <v>0</v>
      </c>
      <c r="AY159" s="8">
        <f t="shared" si="42"/>
        <v>0</v>
      </c>
      <c r="AZ159" s="8"/>
      <c r="BA159" s="8"/>
      <c r="BB159" s="8"/>
      <c r="BC159" s="8"/>
      <c r="BD159" s="8"/>
      <c r="BE159" s="8"/>
      <c r="BF159" s="8"/>
      <c r="BG159" s="8"/>
      <c r="BH159" s="8"/>
      <c r="BI159" s="8"/>
      <c r="BJ159" s="8"/>
      <c r="BK159" s="8"/>
      <c r="BL159" s="8"/>
      <c r="BM159" s="8"/>
      <c r="BN159" s="8"/>
      <c r="BO159" s="8"/>
      <c r="BP159" s="8"/>
      <c r="BQ159" s="8"/>
      <c r="BR159" s="8"/>
      <c r="BS159" s="8"/>
      <c r="BT159" s="8"/>
      <c r="BU159" s="8"/>
      <c r="BV159" s="8"/>
      <c r="BW159" s="8"/>
      <c r="BX159" s="8"/>
      <c r="BY159" s="8"/>
      <c r="BZ159" s="8"/>
      <c r="CA159" s="8"/>
      <c r="CB159" s="8"/>
      <c r="CC159" s="8"/>
      <c r="CD159" s="8"/>
      <c r="CE159" s="8"/>
      <c r="CF159" s="8"/>
      <c r="CG159" s="8"/>
      <c r="CH159" s="8"/>
      <c r="CI159" s="8"/>
      <c r="CJ159" s="8"/>
      <c r="CK159" s="8"/>
      <c r="CL159" s="8"/>
      <c r="CM159" s="8"/>
      <c r="CN159" s="8"/>
      <c r="CO159" s="8"/>
      <c r="CP159" s="8"/>
      <c r="CQ159" s="8"/>
      <c r="CR159" s="8"/>
      <c r="CS159" s="8"/>
      <c r="CT159" s="8"/>
      <c r="CU159" s="8"/>
      <c r="CV159" s="8"/>
      <c r="CW159" s="8"/>
      <c r="CX159" s="8"/>
      <c r="CY159" s="8"/>
      <c r="CZ159" s="8"/>
      <c r="DA159" s="8"/>
      <c r="DB159" s="8"/>
      <c r="DC159" s="8"/>
      <c r="DD159" s="8"/>
      <c r="DE159" s="8"/>
      <c r="DF159" s="8"/>
      <c r="DG159" s="8"/>
      <c r="DH159" s="8"/>
      <c r="DI159" s="8"/>
      <c r="DJ159" s="8"/>
      <c r="DK159" s="8"/>
      <c r="DL159" s="8"/>
      <c r="DM159" s="8"/>
      <c r="DN159" s="8"/>
      <c r="DO159" s="8"/>
      <c r="DP159" s="8"/>
      <c r="DQ159" s="8"/>
      <c r="DR159" s="8"/>
      <c r="DS159" s="8"/>
      <c r="DT159" s="8"/>
      <c r="DU159" s="8"/>
      <c r="DV159" s="8"/>
      <c r="DW159" s="8"/>
      <c r="DX159" s="8"/>
      <c r="DY159" s="8"/>
      <c r="DZ159" s="8"/>
      <c r="EA159" s="8"/>
      <c r="EB159" s="8"/>
      <c r="EC159" s="8"/>
      <c r="ED159" s="8"/>
      <c r="EE159" s="8"/>
      <c r="EF159" s="8"/>
      <c r="EG159" s="8"/>
      <c r="EH159" s="8"/>
      <c r="EI159" s="8"/>
      <c r="EJ159" s="8"/>
      <c r="EK159" s="8"/>
      <c r="EL159" s="8"/>
      <c r="EM159" s="8"/>
      <c r="EN159" s="8"/>
      <c r="EO159" s="8"/>
      <c r="EP159" s="8"/>
      <c r="EQ159" s="8"/>
      <c r="ER159" s="8"/>
      <c r="ES159" s="8"/>
      <c r="ET159" s="8"/>
      <c r="EU159" s="8"/>
      <c r="EV159" s="8"/>
      <c r="EW159" s="8"/>
      <c r="EX159" s="8"/>
      <c r="EY159" s="8"/>
      <c r="EZ159" s="8"/>
      <c r="FA159" s="8"/>
      <c r="FB159" s="8"/>
      <c r="FC159" s="8"/>
      <c r="FD159" s="8"/>
      <c r="FE159" s="8"/>
      <c r="FF159" s="8"/>
      <c r="FG159" s="8"/>
      <c r="FH159" s="8"/>
      <c r="FI159" s="8"/>
      <c r="FJ159" s="8"/>
      <c r="FK159" s="8"/>
      <c r="FL159" s="8"/>
      <c r="FM159" s="8"/>
      <c r="FN159" s="8"/>
      <c r="FO159" s="8"/>
      <c r="FP159" s="8"/>
      <c r="FQ159" s="8"/>
      <c r="FR159" s="8"/>
      <c r="FS159" s="8"/>
      <c r="FT159" s="8"/>
      <c r="FU159" s="8"/>
      <c r="FV159" s="8"/>
      <c r="FW159" s="8"/>
      <c r="FX159" s="8"/>
      <c r="FY159" s="8"/>
      <c r="FZ159" s="8"/>
      <c r="GA159" s="8"/>
      <c r="GB159" s="8"/>
      <c r="GC159" s="8"/>
      <c r="GD159" s="8"/>
      <c r="GE159" s="8"/>
      <c r="GF159" s="8"/>
      <c r="GG159" s="8"/>
      <c r="GH159" s="8"/>
      <c r="GI159" s="8"/>
      <c r="GJ159" s="8"/>
      <c r="GK159" s="8"/>
      <c r="GL159" s="8"/>
      <c r="GM159" s="8"/>
      <c r="GN159" s="8"/>
      <c r="GO159" s="8"/>
      <c r="GP159" s="8"/>
      <c r="GQ159" s="8"/>
      <c r="GR159" s="8"/>
      <c r="GS159" s="8"/>
      <c r="GT159" s="8"/>
      <c r="GU159" s="8"/>
      <c r="GV159" s="8"/>
      <c r="GW159" s="8"/>
      <c r="GX159" s="8"/>
      <c r="GY159" s="8"/>
      <c r="GZ159" s="8"/>
      <c r="HA159" s="8"/>
      <c r="HB159" s="8"/>
      <c r="HC159" s="8"/>
      <c r="HD159" s="8"/>
      <c r="HE159" s="8"/>
      <c r="HF159" s="8"/>
      <c r="HG159" s="8"/>
      <c r="HH159" s="8"/>
      <c r="HI159" s="8"/>
      <c r="HJ159" s="8"/>
      <c r="HK159" s="8"/>
      <c r="HL159" s="8"/>
      <c r="HM159" s="8"/>
      <c r="HN159" s="8"/>
      <c r="HO159" s="8"/>
      <c r="HP159" s="8"/>
      <c r="HQ159" s="8"/>
      <c r="HR159" s="8"/>
      <c r="HS159" s="8"/>
      <c r="HT159" s="8"/>
      <c r="HU159" s="8"/>
      <c r="HV159" s="8"/>
      <c r="HW159" s="8"/>
      <c r="HX159" s="8"/>
      <c r="HY159" s="8"/>
      <c r="HZ159" s="8"/>
      <c r="IA159" s="8"/>
      <c r="IB159" s="8"/>
      <c r="IC159" s="8"/>
      <c r="ID159" s="8"/>
      <c r="IE159" s="8"/>
      <c r="IF159" s="8"/>
      <c r="IG159" s="8"/>
      <c r="IH159" s="8"/>
      <c r="II159" s="8"/>
      <c r="IJ159" s="8"/>
      <c r="IK159" s="8"/>
      <c r="IL159" s="8"/>
      <c r="IM159" s="8"/>
      <c r="IN159" s="8"/>
      <c r="IO159" s="8"/>
      <c r="IP159" s="8"/>
      <c r="IQ159" s="8"/>
      <c r="IR159" s="8"/>
      <c r="IS159" s="8"/>
      <c r="IT159" s="8"/>
      <c r="IU159" s="8"/>
      <c r="IV159" s="8"/>
      <c r="IW159" s="8"/>
      <c r="IX159" s="8"/>
      <c r="IY159" s="8"/>
      <c r="IZ159" s="8"/>
      <c r="JA159" s="8"/>
      <c r="JB159" s="8"/>
      <c r="JC159" s="8"/>
      <c r="JD159" s="8"/>
      <c r="JE159" s="8"/>
      <c r="JF159" s="8"/>
      <c r="JG159" s="8"/>
      <c r="JH159" s="8"/>
      <c r="JI159" s="8"/>
      <c r="JJ159" s="8"/>
      <c r="JK159" s="8"/>
      <c r="JL159" s="8"/>
      <c r="JM159" s="8"/>
      <c r="JN159" s="8"/>
      <c r="JO159" s="8"/>
      <c r="JP159" s="8"/>
      <c r="JQ159" s="8"/>
      <c r="JR159" s="8"/>
      <c r="JS159" s="8"/>
      <c r="JT159" s="8"/>
      <c r="JU159" s="8"/>
      <c r="JV159" s="8"/>
      <c r="JW159" s="8"/>
      <c r="JX159" s="8"/>
      <c r="JY159" s="8"/>
      <c r="JZ159" s="8"/>
      <c r="KA159" s="8"/>
      <c r="KB159" s="8"/>
      <c r="KC159" s="8"/>
      <c r="KD159" s="8"/>
      <c r="KE159" s="8"/>
      <c r="KF159" s="8"/>
      <c r="KG159" s="8"/>
      <c r="KH159" s="8"/>
      <c r="KI159" s="8"/>
      <c r="KJ159" s="8"/>
      <c r="KK159" s="8"/>
      <c r="KL159" s="8"/>
      <c r="KM159" s="8"/>
      <c r="KN159" s="8"/>
      <c r="KO159" s="8"/>
      <c r="KP159" s="8"/>
      <c r="KQ159" s="8"/>
      <c r="KR159" s="8"/>
      <c r="KS159" s="8"/>
      <c r="KT159" s="8"/>
      <c r="KU159" s="8"/>
      <c r="KV159" s="8"/>
      <c r="KW159" s="8"/>
      <c r="KX159" s="8"/>
      <c r="KY159" s="8"/>
      <c r="KZ159" s="8"/>
      <c r="LA159" s="8"/>
      <c r="LB159" s="8"/>
      <c r="LC159" s="8"/>
      <c r="LD159" s="8"/>
      <c r="LE159" s="8"/>
      <c r="LF159" s="8"/>
      <c r="LG159" s="8"/>
      <c r="LH159" s="8"/>
      <c r="LI159" s="8"/>
      <c r="LJ159" s="8"/>
      <c r="LK159" s="8"/>
      <c r="LL159" s="8"/>
      <c r="LM159" s="8"/>
      <c r="LN159" s="8"/>
      <c r="LO159" s="8"/>
      <c r="LP159" s="8"/>
      <c r="LQ159" s="8"/>
      <c r="LR159" s="8"/>
      <c r="LS159" s="8"/>
      <c r="LT159" s="8"/>
      <c r="LU159" s="8"/>
      <c r="LV159" s="8"/>
      <c r="LW159" s="8"/>
      <c r="LX159" s="8"/>
      <c r="LY159" s="8"/>
      <c r="LZ159" s="8"/>
      <c r="MA159" s="8"/>
      <c r="MB159" s="8"/>
      <c r="MC159" s="8"/>
      <c r="MD159" s="8"/>
      <c r="ME159" s="8"/>
      <c r="MF159" s="8"/>
      <c r="MG159" s="8"/>
      <c r="MH159" s="8"/>
      <c r="MI159" s="8"/>
      <c r="MJ159" s="8"/>
      <c r="MK159" s="8"/>
      <c r="ML159" s="8"/>
      <c r="MM159" s="8"/>
      <c r="MN159" s="8"/>
      <c r="MO159" s="8"/>
      <c r="MP159" s="8"/>
      <c r="MQ159" s="8"/>
      <c r="MR159" s="8"/>
      <c r="MS159" s="8"/>
      <c r="MT159" s="8"/>
      <c r="MU159" s="8"/>
      <c r="MV159" s="8"/>
      <c r="MW159" s="8"/>
      <c r="MX159" s="8"/>
      <c r="MY159" s="8"/>
      <c r="MZ159" s="8"/>
      <c r="NA159" s="8"/>
      <c r="NB159" s="8"/>
      <c r="NC159" s="8"/>
      <c r="ND159" s="8"/>
      <c r="NE159" s="8"/>
      <c r="NF159" s="8"/>
      <c r="NG159" s="8"/>
      <c r="NH159" s="8"/>
      <c r="NI159" s="8"/>
      <c r="NJ159" s="8"/>
      <c r="NK159" s="8"/>
      <c r="NL159" s="8"/>
      <c r="NM159" s="8"/>
      <c r="NN159" s="8"/>
      <c r="NO159" s="8"/>
      <c r="NP159" s="8"/>
      <c r="NQ159" s="8"/>
      <c r="NR159" s="8"/>
      <c r="NS159" s="8"/>
      <c r="NT159" s="8"/>
      <c r="NU159" s="8"/>
      <c r="NV159" s="8"/>
      <c r="NW159" s="8"/>
      <c r="NX159" s="8"/>
      <c r="NY159" s="8"/>
      <c r="NZ159" s="8"/>
      <c r="OA159" s="8"/>
      <c r="OB159" s="8"/>
      <c r="OC159" s="8"/>
      <c r="OD159" s="8"/>
      <c r="OE159" s="8"/>
      <c r="OF159" s="8"/>
      <c r="OG159" s="8"/>
      <c r="OH159" s="8"/>
      <c r="OI159" s="8"/>
      <c r="OJ159" s="8"/>
      <c r="OK159" s="8"/>
      <c r="OL159" s="8"/>
      <c r="OM159" s="8"/>
      <c r="ON159" s="8"/>
      <c r="OO159" s="8"/>
      <c r="OP159" s="8"/>
      <c r="OQ159" s="8"/>
      <c r="OR159" s="8"/>
      <c r="OS159" s="8"/>
      <c r="OT159" s="8"/>
      <c r="OU159" s="8"/>
      <c r="OV159" s="8"/>
      <c r="OW159" s="8"/>
      <c r="OX159" s="8"/>
      <c r="OY159" s="8"/>
      <c r="OZ159" s="8"/>
      <c r="PA159" s="8"/>
      <c r="PB159" s="8"/>
      <c r="PC159" s="8"/>
      <c r="PD159" s="8"/>
      <c r="PE159" s="8"/>
      <c r="PF159" s="8"/>
      <c r="PG159" s="8"/>
      <c r="PH159" s="8"/>
      <c r="PI159" s="8"/>
      <c r="PJ159" s="8"/>
      <c r="PK159" s="8"/>
      <c r="PL159" s="8"/>
      <c r="PM159" s="8"/>
      <c r="PN159" s="8"/>
      <c r="PO159" s="8"/>
      <c r="PP159" s="8"/>
      <c r="PQ159" s="8"/>
      <c r="PR159" s="8"/>
      <c r="PS159" s="8"/>
      <c r="PT159" s="8"/>
      <c r="PU159" s="8"/>
      <c r="PV159" s="8"/>
      <c r="PW159" s="8"/>
      <c r="PX159" s="8"/>
      <c r="PY159" s="8"/>
      <c r="PZ159" s="8"/>
      <c r="QA159" s="8"/>
      <c r="QB159" s="8"/>
      <c r="QC159" s="8"/>
      <c r="QD159" s="8"/>
      <c r="QE159" s="8"/>
      <c r="QF159" s="8"/>
      <c r="QG159" s="8"/>
      <c r="QH159" s="8"/>
      <c r="QI159" s="8"/>
      <c r="QJ159" s="8"/>
      <c r="QK159" s="8"/>
      <c r="QL159" s="8"/>
      <c r="QM159" s="8"/>
      <c r="QN159" s="8"/>
      <c r="QO159" s="8"/>
      <c r="QP159" s="8"/>
      <c r="QQ159" s="8"/>
      <c r="QR159" s="8"/>
      <c r="QS159" s="8"/>
      <c r="QT159" s="8"/>
      <c r="QU159" s="8"/>
      <c r="QV159" s="8"/>
      <c r="QW159" s="8"/>
      <c r="QX159" s="8"/>
      <c r="QY159" s="8"/>
      <c r="QZ159" s="8"/>
      <c r="RA159" s="8"/>
      <c r="RB159" s="8"/>
      <c r="RC159" s="8"/>
      <c r="RD159" s="8"/>
      <c r="RE159" s="8"/>
      <c r="RF159" s="8"/>
      <c r="RG159" s="8"/>
      <c r="RH159" s="8"/>
      <c r="RI159" s="8"/>
      <c r="RJ159" s="8"/>
      <c r="RK159" s="8"/>
      <c r="RL159" s="8"/>
      <c r="RM159" s="8"/>
      <c r="RN159" s="8"/>
      <c r="RO159" s="8"/>
      <c r="RP159" s="8"/>
      <c r="RQ159" s="8"/>
      <c r="RR159" s="8"/>
      <c r="RS159" s="8"/>
      <c r="RT159" s="8"/>
      <c r="RU159" s="8"/>
      <c r="RV159" s="8"/>
      <c r="RW159" s="8"/>
      <c r="RX159" s="8"/>
      <c r="RY159" s="8"/>
      <c r="RZ159" s="8"/>
      <c r="SA159" s="8"/>
      <c r="SB159" s="8"/>
      <c r="SC159" s="8"/>
      <c r="SD159" s="8"/>
      <c r="SE159" s="8"/>
      <c r="SF159" s="8"/>
      <c r="SG159" s="8"/>
      <c r="SH159" s="8"/>
      <c r="SI159" s="8"/>
      <c r="SJ159" s="8"/>
      <c r="SK159" s="8"/>
      <c r="SL159" s="8"/>
      <c r="SM159" s="8"/>
      <c r="SN159" s="8"/>
      <c r="SO159" s="8"/>
      <c r="SP159" s="8"/>
      <c r="SQ159" s="8"/>
      <c r="SR159" s="8"/>
      <c r="SS159" s="8"/>
      <c r="ST159" s="8"/>
      <c r="SU159" s="8"/>
      <c r="SV159" s="8"/>
      <c r="SW159" s="8"/>
      <c r="SX159" s="8"/>
      <c r="SY159" s="8"/>
      <c r="SZ159" s="8"/>
      <c r="TA159" s="8"/>
      <c r="TB159" s="8"/>
      <c r="TC159" s="8"/>
      <c r="TD159" s="8"/>
      <c r="TE159" s="8"/>
      <c r="TF159" s="8"/>
      <c r="TG159" s="8"/>
      <c r="TH159" s="8"/>
      <c r="TI159" s="8"/>
      <c r="TJ159" s="8"/>
      <c r="TK159" s="8"/>
      <c r="TL159" s="8"/>
      <c r="TM159" s="8"/>
      <c r="TN159" s="8"/>
      <c r="TO159" s="8"/>
      <c r="TP159" s="8"/>
      <c r="TQ159" s="8"/>
      <c r="TR159" s="8"/>
      <c r="TS159" s="8"/>
      <c r="TT159" s="8"/>
      <c r="TU159" s="8"/>
      <c r="TV159" s="8"/>
      <c r="TW159" s="8"/>
      <c r="TX159" s="8"/>
      <c r="TY159" s="8"/>
      <c r="TZ159" s="8"/>
      <c r="UA159" s="8"/>
      <c r="UB159" s="8"/>
      <c r="UC159" s="8"/>
      <c r="UD159" s="8"/>
      <c r="UE159" s="8"/>
      <c r="UF159" s="8"/>
      <c r="UG159" s="8"/>
      <c r="UH159" s="8"/>
      <c r="UI159" s="8"/>
      <c r="UJ159" s="8"/>
      <c r="UK159" s="8"/>
      <c r="UL159" s="8"/>
      <c r="UM159" s="8"/>
      <c r="UN159" s="8"/>
      <c r="UO159" s="8"/>
      <c r="UP159" s="8"/>
      <c r="UQ159" s="8"/>
      <c r="UR159" s="8"/>
      <c r="US159" s="8"/>
      <c r="UT159" s="8"/>
      <c r="UU159" s="8"/>
      <c r="UV159" s="8"/>
      <c r="UW159" s="8"/>
      <c r="UX159" s="8"/>
      <c r="UY159" s="8"/>
      <c r="UZ159" s="8"/>
      <c r="VA159" s="8"/>
      <c r="VB159" s="8"/>
      <c r="VC159" s="8"/>
      <c r="VD159" s="8"/>
      <c r="VE159" s="8"/>
      <c r="VF159" s="8"/>
      <c r="VG159" s="8"/>
      <c r="VH159" s="8"/>
      <c r="VI159" s="8"/>
      <c r="VJ159" s="8"/>
      <c r="VK159" s="8"/>
      <c r="VL159" s="8"/>
      <c r="VM159" s="8"/>
      <c r="VN159" s="8"/>
      <c r="VO159" s="8"/>
      <c r="VP159" s="8"/>
      <c r="VQ159" s="8"/>
      <c r="VR159" s="8"/>
      <c r="VS159" s="8"/>
      <c r="VT159" s="8"/>
      <c r="VU159" s="8"/>
      <c r="VV159" s="8"/>
      <c r="VW159" s="8"/>
      <c r="VX159" s="8"/>
      <c r="VY159" s="8"/>
      <c r="VZ159" s="8"/>
      <c r="WA159" s="8"/>
      <c r="WB159" s="8"/>
      <c r="WC159" s="8"/>
      <c r="WD159" s="8"/>
      <c r="WE159" s="8"/>
      <c r="WF159" s="8"/>
      <c r="WG159" s="8"/>
      <c r="WH159" s="8"/>
      <c r="WI159" s="8"/>
      <c r="WJ159" s="8"/>
      <c r="WK159" s="8"/>
      <c r="WL159" s="8"/>
      <c r="WM159" s="8"/>
      <c r="WN159" s="8"/>
      <c r="WO159" s="8"/>
      <c r="WP159" s="8"/>
      <c r="WQ159" s="8"/>
      <c r="WR159" s="8"/>
      <c r="WS159" s="8"/>
      <c r="WT159" s="8"/>
      <c r="WU159" s="8"/>
      <c r="WV159" s="8"/>
      <c r="WW159" s="8"/>
      <c r="WX159" s="8"/>
      <c r="WY159" s="8"/>
      <c r="WZ159" s="8"/>
      <c r="XA159" s="8"/>
      <c r="XB159" s="8"/>
      <c r="XC159" s="8"/>
      <c r="XD159" s="8"/>
      <c r="XE159" s="8"/>
      <c r="XF159" s="8"/>
      <c r="XG159" s="8"/>
      <c r="XH159" s="8"/>
      <c r="XI159" s="8"/>
      <c r="XJ159" s="8"/>
      <c r="XK159" s="8"/>
      <c r="XL159" s="8"/>
      <c r="XM159" s="8"/>
      <c r="XN159" s="8"/>
      <c r="XO159" s="8"/>
      <c r="XP159" s="8"/>
      <c r="XQ159" s="8"/>
      <c r="XR159" s="8"/>
      <c r="XS159" s="8"/>
      <c r="XT159" s="8"/>
      <c r="XU159" s="8"/>
      <c r="XV159" s="8"/>
      <c r="XW159" s="8"/>
      <c r="XX159" s="8"/>
      <c r="XY159" s="8"/>
      <c r="XZ159" s="8"/>
      <c r="YA159" s="8"/>
      <c r="YB159" s="8"/>
      <c r="YC159" s="8"/>
      <c r="YD159" s="8"/>
      <c r="YE159" s="8"/>
      <c r="YF159" s="8"/>
      <c r="YG159" s="8"/>
      <c r="YH159" s="8"/>
      <c r="YI159" s="8"/>
      <c r="YJ159" s="8"/>
      <c r="YK159" s="8"/>
      <c r="YL159" s="8"/>
      <c r="YM159" s="8"/>
      <c r="YN159" s="8"/>
      <c r="YO159" s="8"/>
      <c r="YP159" s="8"/>
      <c r="YQ159" s="8"/>
      <c r="YR159" s="8"/>
      <c r="YS159" s="8"/>
      <c r="YT159" s="8"/>
      <c r="YU159" s="8"/>
      <c r="YV159" s="8"/>
      <c r="YW159" s="8"/>
      <c r="YX159" s="8"/>
      <c r="YY159" s="8"/>
      <c r="YZ159" s="8"/>
      <c r="ZA159" s="8"/>
      <c r="ZB159" s="8"/>
      <c r="ZC159" s="8"/>
      <c r="ZD159" s="8"/>
      <c r="ZE159" s="8"/>
      <c r="ZF159" s="8"/>
      <c r="ZG159" s="8"/>
      <c r="ZH159" s="8"/>
      <c r="ZI159" s="8"/>
      <c r="ZJ159" s="8"/>
      <c r="ZK159" s="8"/>
      <c r="ZL159" s="8"/>
      <c r="ZM159" s="8"/>
      <c r="ZN159" s="8"/>
      <c r="ZO159" s="8"/>
      <c r="ZP159" s="8"/>
      <c r="ZQ159" s="8"/>
      <c r="ZR159" s="8"/>
      <c r="ZS159" s="8"/>
      <c r="ZT159" s="8"/>
      <c r="ZU159" s="8"/>
      <c r="ZV159" s="8"/>
      <c r="ZW159" s="8"/>
      <c r="ZX159" s="8"/>
      <c r="ZY159" s="8"/>
      <c r="ZZ159" s="8"/>
      <c r="AAA159" s="8"/>
      <c r="AAB159" s="8"/>
      <c r="AAC159" s="8"/>
      <c r="AAD159" s="8"/>
      <c r="AAE159" s="8"/>
      <c r="AAF159" s="8"/>
      <c r="AAG159" s="8"/>
      <c r="AAH159" s="8"/>
      <c r="AAI159" s="8"/>
      <c r="AAJ159" s="8"/>
      <c r="AAK159" s="8"/>
      <c r="AAL159" s="8"/>
      <c r="AAM159" s="8"/>
      <c r="AAN159" s="8"/>
      <c r="AAO159" s="8"/>
      <c r="AAP159" s="8"/>
      <c r="AAQ159" s="8"/>
      <c r="AAR159" s="8"/>
      <c r="AAS159" s="8"/>
      <c r="AAT159" s="8"/>
      <c r="AAU159" s="8"/>
      <c r="AAV159" s="8"/>
      <c r="AAW159" s="8"/>
      <c r="AAX159" s="8"/>
      <c r="AAY159" s="8"/>
      <c r="AAZ159" s="8"/>
      <c r="ABA159" s="8"/>
      <c r="ABB159" s="8"/>
      <c r="ABC159" s="8"/>
      <c r="ABD159" s="8"/>
      <c r="ABE159" s="8"/>
      <c r="ABF159" s="8"/>
      <c r="ABG159" s="8"/>
      <c r="ABH159" s="8"/>
      <c r="ABI159" s="8"/>
      <c r="ABJ159" s="8"/>
      <c r="ABK159" s="8"/>
      <c r="ABL159" s="8"/>
      <c r="ABM159" s="8"/>
      <c r="ABN159" s="8"/>
      <c r="ABO159" s="8"/>
      <c r="ABP159" s="8"/>
      <c r="ABQ159" s="8"/>
      <c r="ABR159" s="8"/>
      <c r="ABS159" s="8"/>
      <c r="ABT159" s="8"/>
      <c r="ABU159" s="8"/>
      <c r="ABV159" s="8"/>
      <c r="ABW159" s="8"/>
      <c r="ABX159" s="8"/>
      <c r="ABY159" s="8"/>
      <c r="ABZ159" s="8"/>
      <c r="ACA159" s="8"/>
      <c r="ACB159" s="8"/>
      <c r="ACC159" s="8"/>
      <c r="ACD159" s="8"/>
      <c r="ACE159" s="8"/>
      <c r="ACF159" s="8"/>
      <c r="ACG159" s="8"/>
      <c r="ACH159" s="8"/>
      <c r="ACI159" s="8"/>
      <c r="ACJ159" s="8"/>
      <c r="ACK159" s="8"/>
      <c r="ACL159" s="8"/>
      <c r="ACM159" s="8"/>
      <c r="ACN159" s="8"/>
      <c r="ACO159" s="8"/>
      <c r="ACP159" s="8"/>
      <c r="ACQ159" s="8"/>
      <c r="ACR159" s="8"/>
      <c r="ACS159" s="8"/>
      <c r="ACT159" s="8"/>
      <c r="ACU159" s="8"/>
      <c r="ACV159" s="8"/>
      <c r="ACW159" s="8"/>
      <c r="ACX159" s="8"/>
      <c r="ACY159" s="8"/>
      <c r="ACZ159" s="8"/>
      <c r="ADA159" s="8"/>
      <c r="ADB159" s="8"/>
      <c r="ADC159" s="8"/>
      <c r="ADD159" s="8"/>
      <c r="ADE159" s="8"/>
      <c r="ADF159" s="8"/>
      <c r="ADG159" s="8"/>
      <c r="ADH159" s="8"/>
      <c r="ADI159" s="8"/>
      <c r="ADJ159" s="8"/>
      <c r="ADK159" s="8"/>
      <c r="ADL159" s="8"/>
      <c r="ADM159" s="8"/>
      <c r="ADN159" s="8"/>
      <c r="ADO159" s="8"/>
      <c r="ADP159" s="8"/>
      <c r="ADQ159" s="8"/>
      <c r="ADR159" s="8"/>
      <c r="ADS159" s="8"/>
      <c r="ADT159" s="8"/>
      <c r="ADU159" s="8"/>
      <c r="ADV159" s="8"/>
      <c r="ADW159" s="8"/>
      <c r="ADX159" s="8"/>
      <c r="ADY159" s="8"/>
      <c r="ADZ159" s="8"/>
      <c r="AEA159" s="8"/>
      <c r="AEB159" s="8"/>
      <c r="AEC159" s="8"/>
      <c r="AED159" s="8"/>
      <c r="AEE159" s="8"/>
      <c r="AEF159" s="8"/>
      <c r="AEG159" s="8"/>
      <c r="AEH159" s="8"/>
      <c r="AEI159" s="8"/>
      <c r="AEJ159" s="8"/>
      <c r="AEK159" s="8"/>
      <c r="AEL159" s="8"/>
      <c r="AEM159" s="8"/>
      <c r="AEN159" s="8"/>
      <c r="AEO159" s="8"/>
      <c r="AEP159" s="8"/>
      <c r="AEQ159" s="8"/>
      <c r="AER159" s="8"/>
      <c r="AES159" s="8"/>
      <c r="AET159" s="8"/>
      <c r="AEU159" s="8"/>
      <c r="AEV159" s="8"/>
      <c r="AEW159" s="8"/>
      <c r="AEX159" s="8"/>
      <c r="AEY159" s="8"/>
      <c r="AEZ159" s="8"/>
      <c r="AFA159" s="8"/>
      <c r="AFB159" s="8"/>
      <c r="AFC159" s="8"/>
      <c r="AFD159" s="8"/>
      <c r="AFE159" s="8"/>
      <c r="AFF159" s="8"/>
      <c r="AFG159" s="8"/>
      <c r="AFH159" s="8"/>
      <c r="AFI159" s="8"/>
      <c r="AFJ159" s="8"/>
      <c r="AFK159" s="8"/>
      <c r="AFL159" s="8"/>
      <c r="AFM159" s="8"/>
      <c r="AFN159" s="8"/>
      <c r="AFO159" s="8"/>
      <c r="AFP159" s="8"/>
      <c r="AFQ159" s="8"/>
      <c r="AFR159" s="8"/>
      <c r="AFS159" s="8"/>
      <c r="AFT159" s="8"/>
      <c r="AFU159" s="8"/>
      <c r="AFV159" s="8"/>
      <c r="AFW159" s="8"/>
      <c r="AFX159" s="8"/>
      <c r="AFY159" s="8"/>
      <c r="AFZ159" s="8"/>
      <c r="AGA159" s="8"/>
      <c r="AGB159" s="8"/>
      <c r="AGC159" s="8"/>
      <c r="AGD159" s="8"/>
      <c r="AGE159" s="8"/>
      <c r="AGF159" s="8"/>
      <c r="AGG159" s="8"/>
      <c r="AGH159" s="8"/>
      <c r="AGI159" s="8"/>
      <c r="AGJ159" s="8"/>
      <c r="AGK159" s="8"/>
      <c r="AGL159" s="8"/>
      <c r="AGM159" s="8"/>
      <c r="AGN159" s="8"/>
      <c r="AGO159" s="8"/>
      <c r="AGP159" s="8"/>
      <c r="AGQ159" s="8"/>
      <c r="AGR159" s="8"/>
      <c r="AGS159" s="8"/>
      <c r="AGT159" s="8"/>
      <c r="AGU159" s="8"/>
      <c r="AGV159" s="8"/>
      <c r="AGW159" s="8"/>
      <c r="AGX159" s="8"/>
      <c r="AGY159" s="8"/>
      <c r="AGZ159" s="8"/>
      <c r="AHA159" s="8"/>
      <c r="AHB159" s="8"/>
      <c r="AHC159" s="8"/>
      <c r="AHD159" s="8"/>
      <c r="AHE159" s="8"/>
      <c r="AHF159" s="8"/>
      <c r="AHG159" s="8"/>
      <c r="AHH159" s="8"/>
      <c r="AHI159" s="8"/>
      <c r="AHJ159" s="8"/>
      <c r="AHK159" s="8"/>
      <c r="AHL159" s="8"/>
      <c r="AHM159" s="8"/>
      <c r="AHN159" s="8"/>
      <c r="AHO159" s="8"/>
      <c r="AHP159" s="8"/>
      <c r="AHQ159" s="8"/>
      <c r="AHR159" s="8"/>
      <c r="AHS159" s="8"/>
      <c r="AHT159" s="8"/>
      <c r="AHU159" s="8"/>
      <c r="AHV159" s="8"/>
      <c r="AHW159" s="8"/>
      <c r="AHX159" s="8"/>
      <c r="AHY159" s="8"/>
      <c r="AHZ159" s="8"/>
      <c r="AIA159" s="8"/>
      <c r="AIB159" s="8"/>
      <c r="AIC159" s="8"/>
      <c r="AID159" s="8"/>
      <c r="AIE159" s="8"/>
      <c r="AIF159" s="8"/>
      <c r="AIG159" s="8"/>
      <c r="AIH159" s="8"/>
      <c r="AII159" s="8"/>
      <c r="AIJ159" s="8"/>
      <c r="AIK159" s="8"/>
      <c r="AIL159" s="8"/>
      <c r="AIM159" s="8"/>
      <c r="AIN159" s="8"/>
      <c r="AIO159" s="8"/>
      <c r="AIP159" s="8"/>
      <c r="AIQ159" s="8"/>
      <c r="AIR159" s="8"/>
      <c r="AIS159" s="8"/>
      <c r="AIT159" s="8"/>
      <c r="AIU159" s="8"/>
      <c r="AIV159" s="8"/>
      <c r="AIW159" s="8"/>
      <c r="AIX159" s="8"/>
      <c r="AIY159" s="8"/>
      <c r="AIZ159" s="8"/>
      <c r="AJA159" s="8"/>
      <c r="AJB159" s="8"/>
      <c r="AJC159" s="8"/>
      <c r="AJD159" s="8"/>
      <c r="AJE159" s="8"/>
      <c r="AJF159" s="8"/>
      <c r="AJG159" s="8"/>
      <c r="AJH159" s="8"/>
      <c r="AJI159" s="8"/>
      <c r="AJJ159" s="8"/>
      <c r="AJK159" s="8"/>
      <c r="AJL159" s="8"/>
      <c r="AJM159" s="8"/>
      <c r="AJN159" s="8"/>
      <c r="AJO159" s="8"/>
      <c r="AJP159" s="8"/>
      <c r="AJQ159" s="8"/>
      <c r="AJR159" s="8"/>
      <c r="AJS159" s="8"/>
      <c r="AJT159" s="8"/>
      <c r="AJU159" s="8"/>
      <c r="AJV159" s="8"/>
      <c r="AJW159" s="8"/>
      <c r="AJX159" s="8"/>
      <c r="AJY159" s="8"/>
      <c r="AJZ159" s="8"/>
      <c r="AKA159" s="8"/>
      <c r="AKB159" s="8"/>
      <c r="AKC159" s="8"/>
      <c r="AKD159" s="8"/>
      <c r="AKE159" s="8"/>
      <c r="AKF159" s="8"/>
      <c r="AKG159" s="8"/>
      <c r="AKH159" s="8"/>
      <c r="AKI159" s="8"/>
      <c r="AKJ159" s="8"/>
      <c r="AKK159" s="8"/>
      <c r="AKL159" s="8"/>
      <c r="AKM159" s="8"/>
      <c r="AKN159" s="8"/>
      <c r="AKO159" s="8"/>
      <c r="AKP159" s="8"/>
      <c r="AKQ159" s="8"/>
      <c r="AKR159" s="8"/>
      <c r="AKS159" s="8"/>
      <c r="AKT159" s="8"/>
      <c r="AKU159" s="8"/>
      <c r="AKV159" s="8"/>
      <c r="AKW159" s="8"/>
      <c r="AKX159" s="8"/>
      <c r="AKY159" s="8"/>
      <c r="AKZ159" s="8"/>
      <c r="ALA159" s="8"/>
      <c r="ALB159" s="8"/>
      <c r="ALC159" s="8"/>
      <c r="ALD159" s="8"/>
      <c r="ALE159" s="8"/>
      <c r="ALF159" s="8"/>
      <c r="ALG159" s="8"/>
      <c r="ALH159" s="8"/>
      <c r="ALI159" s="8"/>
      <c r="ALJ159" s="8"/>
      <c r="ALK159" s="8"/>
      <c r="ALL159" s="8"/>
      <c r="ALM159" s="8"/>
      <c r="ALN159" s="8"/>
      <c r="ALO159" s="8"/>
      <c r="ALP159" s="8"/>
      <c r="ALQ159" s="8"/>
      <c r="ALR159" s="8"/>
      <c r="ALS159" s="8"/>
      <c r="ALT159" s="8"/>
      <c r="ALU159" s="8"/>
      <c r="ALV159" s="8"/>
      <c r="ALW159" s="8"/>
      <c r="ALX159" s="8"/>
      <c r="ALY159" s="8"/>
      <c r="ALZ159" s="8"/>
      <c r="AMA159" s="8"/>
      <c r="AMB159" s="8"/>
      <c r="AMC159" s="8"/>
      <c r="AMD159" s="8"/>
      <c r="AME159" s="8"/>
      <c r="AMF159" s="8"/>
      <c r="AMG159" s="8"/>
      <c r="AMH159" s="8"/>
      <c r="AMI159" s="8"/>
      <c r="AMJ159" s="8"/>
      <c r="AMK159" s="8"/>
      <c r="AML159" s="8"/>
      <c r="AMM159" s="8"/>
      <c r="AMN159" s="8"/>
      <c r="AMO159" s="8"/>
      <c r="AMP159" s="8"/>
      <c r="AMQ159" s="8"/>
      <c r="AMR159" s="8"/>
      <c r="AMS159" s="8"/>
      <c r="AMT159" s="8"/>
      <c r="AMU159" s="8"/>
      <c r="AMV159" s="8"/>
      <c r="AMW159" s="8"/>
      <c r="AMX159" s="8"/>
      <c r="AMY159" s="8"/>
      <c r="AMZ159" s="8"/>
      <c r="ANA159" s="8"/>
      <c r="ANB159" s="8"/>
      <c r="ANC159" s="8"/>
      <c r="AND159" s="8"/>
      <c r="ANE159" s="8"/>
      <c r="ANF159" s="8"/>
      <c r="ANG159" s="8"/>
      <c r="ANH159" s="8"/>
      <c r="ANI159" s="8"/>
      <c r="ANJ159" s="8"/>
      <c r="ANK159" s="8"/>
      <c r="ANL159" s="8"/>
      <c r="ANM159" s="8"/>
      <c r="ANN159" s="8"/>
      <c r="ANO159" s="8"/>
      <c r="ANP159" s="8"/>
      <c r="ANQ159" s="8"/>
      <c r="ANR159" s="8"/>
      <c r="ANS159" s="8"/>
      <c r="ANT159" s="8"/>
      <c r="ANU159" s="8"/>
      <c r="ANV159" s="8"/>
      <c r="ANW159" s="8"/>
      <c r="ANX159" s="8"/>
      <c r="ANY159" s="8"/>
      <c r="ANZ159" s="8"/>
      <c r="AOA159" s="8"/>
      <c r="AOB159" s="8"/>
      <c r="AOC159" s="8"/>
      <c r="AOD159" s="8"/>
      <c r="AOE159" s="8"/>
      <c r="AOF159" s="8"/>
      <c r="AOG159" s="8"/>
      <c r="AOH159" s="8"/>
      <c r="AOI159" s="8"/>
      <c r="AOJ159" s="8"/>
      <c r="AOK159" s="8"/>
      <c r="AOL159" s="8"/>
      <c r="AOM159" s="8"/>
      <c r="AON159" s="8"/>
      <c r="AOO159" s="8"/>
      <c r="AOP159" s="8"/>
      <c r="AOQ159" s="8"/>
      <c r="AOR159" s="8"/>
      <c r="AOS159" s="8"/>
      <c r="AOT159" s="8"/>
      <c r="AOU159" s="8"/>
      <c r="AOV159" s="8"/>
      <c r="AOW159" s="8"/>
      <c r="AOX159" s="8"/>
      <c r="AOY159" s="8"/>
      <c r="AOZ159" s="8"/>
      <c r="APA159" s="8"/>
      <c r="APB159" s="8"/>
      <c r="APC159" s="8"/>
      <c r="APD159" s="8"/>
      <c r="APE159" s="8"/>
      <c r="APF159" s="8"/>
      <c r="APG159" s="8"/>
      <c r="APH159" s="8"/>
      <c r="API159" s="8"/>
      <c r="APJ159" s="8"/>
      <c r="APK159" s="8"/>
      <c r="APL159" s="8"/>
      <c r="APM159" s="8"/>
      <c r="APN159" s="8"/>
      <c r="APO159" s="8"/>
      <c r="APP159" s="8"/>
      <c r="APQ159" s="8"/>
      <c r="APR159" s="8"/>
      <c r="APS159" s="8"/>
      <c r="APT159" s="8"/>
      <c r="APU159" s="8"/>
      <c r="APV159" s="8"/>
      <c r="APW159" s="8"/>
      <c r="APX159" s="8"/>
      <c r="APY159" s="8"/>
      <c r="APZ159" s="8"/>
      <c r="AQA159" s="8"/>
      <c r="AQB159" s="8"/>
      <c r="AQC159" s="8"/>
      <c r="AQD159" s="8"/>
      <c r="AQE159" s="8"/>
      <c r="AQF159" s="8"/>
      <c r="AQG159" s="8"/>
      <c r="AQH159" s="8"/>
      <c r="AQI159" s="8"/>
      <c r="AQJ159" s="8"/>
      <c r="AQK159" s="8"/>
      <c r="AQL159" s="8"/>
      <c r="AQM159" s="8"/>
      <c r="AQN159" s="8"/>
      <c r="AQO159" s="8"/>
      <c r="AQP159" s="8"/>
      <c r="AQQ159" s="8"/>
      <c r="AQR159" s="8"/>
      <c r="AQS159" s="8"/>
      <c r="AQT159" s="8"/>
      <c r="AQU159" s="8"/>
      <c r="AQV159" s="8"/>
      <c r="AQW159" s="8"/>
      <c r="AQX159" s="8"/>
      <c r="AQY159" s="8"/>
      <c r="AQZ159" s="8"/>
      <c r="ARA159" s="8"/>
      <c r="ARB159" s="8"/>
      <c r="ARC159" s="8"/>
      <c r="ARD159" s="8"/>
      <c r="ARE159" s="8"/>
      <c r="ARF159" s="8"/>
      <c r="ARG159" s="8"/>
      <c r="ARH159" s="8"/>
      <c r="ARI159" s="8"/>
      <c r="ARJ159" s="8"/>
      <c r="ARK159" s="8"/>
      <c r="ARL159" s="8"/>
      <c r="ARM159" s="8"/>
      <c r="ARN159" s="8"/>
      <c r="ARO159" s="8"/>
      <c r="ARP159" s="8"/>
      <c r="ARQ159" s="8"/>
      <c r="ARR159" s="8"/>
      <c r="ARS159" s="8"/>
      <c r="ART159" s="8"/>
      <c r="ARU159" s="8"/>
      <c r="ARV159" s="8"/>
      <c r="ARW159" s="8"/>
      <c r="ARX159" s="8"/>
      <c r="ARY159" s="8"/>
      <c r="ARZ159" s="8"/>
      <c r="ASA159" s="8"/>
      <c r="ASB159" s="8"/>
      <c r="ASC159" s="8"/>
      <c r="ASD159" s="8"/>
      <c r="ASE159" s="8"/>
      <c r="ASF159" s="8"/>
      <c r="ASG159" s="8"/>
      <c r="ASH159" s="8"/>
      <c r="ASI159" s="8"/>
      <c r="ASJ159" s="8"/>
      <c r="ASK159" s="8"/>
      <c r="ASL159" s="8"/>
      <c r="ASM159" s="8"/>
      <c r="ASN159" s="8"/>
      <c r="ASO159" s="8"/>
      <c r="ASP159" s="8"/>
      <c r="ASQ159" s="8"/>
      <c r="ASR159" s="8"/>
      <c r="ASS159" s="8"/>
      <c r="AST159" s="8"/>
      <c r="ASU159" s="8"/>
      <c r="ASV159" s="8"/>
      <c r="ASW159" s="8"/>
      <c r="ASX159" s="8"/>
      <c r="ASY159" s="8"/>
      <c r="ASZ159" s="8"/>
      <c r="ATA159" s="8"/>
      <c r="ATB159" s="8"/>
      <c r="ATC159" s="8"/>
      <c r="ATD159" s="8"/>
      <c r="ATE159" s="8"/>
      <c r="ATF159" s="8"/>
      <c r="ATG159" s="8"/>
      <c r="ATH159" s="8"/>
      <c r="ATI159" s="8"/>
      <c r="ATJ159" s="8"/>
      <c r="ATK159" s="8"/>
      <c r="ATL159" s="8"/>
      <c r="ATM159" s="8"/>
      <c r="ATN159" s="8"/>
      <c r="ATO159" s="8"/>
      <c r="ATP159" s="8"/>
      <c r="ATQ159" s="8"/>
      <c r="ATR159" s="8"/>
      <c r="ATS159" s="8"/>
      <c r="ATT159" s="8"/>
      <c r="ATU159" s="8"/>
      <c r="ATV159" s="8"/>
      <c r="ATW159" s="8"/>
      <c r="ATX159" s="8"/>
      <c r="ATY159" s="8"/>
      <c r="ATZ159" s="8"/>
      <c r="AUA159" s="8"/>
      <c r="AUB159" s="8"/>
      <c r="AUC159" s="8"/>
      <c r="AUD159" s="8"/>
      <c r="AUE159" s="8"/>
      <c r="AUF159" s="8"/>
      <c r="AUG159" s="8"/>
      <c r="AUH159" s="8"/>
      <c r="AUI159" s="8"/>
      <c r="AUJ159" s="8"/>
      <c r="AUK159" s="8"/>
      <c r="AUL159" s="8"/>
      <c r="AUM159" s="8"/>
      <c r="AUN159" s="8"/>
      <c r="AUO159" s="8"/>
      <c r="AUP159" s="8"/>
      <c r="AUQ159" s="8"/>
      <c r="AUR159" s="8"/>
      <c r="AUS159" s="8"/>
      <c r="AUT159" s="8"/>
      <c r="AUU159" s="8"/>
      <c r="AUV159" s="8"/>
      <c r="AUW159" s="8"/>
      <c r="AUX159" s="8"/>
      <c r="AUY159" s="8"/>
      <c r="AUZ159" s="8"/>
      <c r="AVA159" s="8"/>
      <c r="AVB159" s="8"/>
      <c r="AVC159" s="8"/>
      <c r="AVD159" s="8"/>
      <c r="AVE159" s="8"/>
      <c r="AVF159" s="8"/>
      <c r="AVG159" s="8"/>
      <c r="AVH159" s="8"/>
      <c r="AVI159" s="8"/>
      <c r="AVJ159" s="8"/>
      <c r="AVK159" s="8"/>
      <c r="AVL159" s="8"/>
      <c r="AVM159" s="8"/>
      <c r="AVN159" s="8"/>
      <c r="AVO159" s="8"/>
      <c r="AVP159" s="8"/>
      <c r="AVQ159" s="8"/>
      <c r="AVR159" s="8"/>
      <c r="AVS159" s="8"/>
      <c r="AVT159" s="8"/>
      <c r="AVU159" s="8"/>
      <c r="AVV159" s="8"/>
      <c r="AVW159" s="8"/>
      <c r="AVX159" s="8"/>
      <c r="AVY159" s="8"/>
      <c r="AVZ159" s="8"/>
      <c r="AWA159" s="8"/>
      <c r="AWB159" s="8"/>
      <c r="AWC159" s="8"/>
      <c r="AWD159" s="8"/>
      <c r="AWE159" s="8"/>
      <c r="AWF159" s="8"/>
      <c r="AWG159" s="8"/>
      <c r="AWH159" s="8"/>
      <c r="AWI159" s="8"/>
      <c r="AWJ159" s="8"/>
      <c r="AWK159" s="8"/>
      <c r="AWL159" s="8"/>
      <c r="AWM159" s="8"/>
      <c r="AWN159" s="8"/>
      <c r="AWO159" s="8"/>
      <c r="AWP159" s="8"/>
      <c r="AWQ159" s="8"/>
      <c r="AWR159" s="8"/>
      <c r="AWS159" s="8"/>
      <c r="AWT159" s="8"/>
      <c r="AWU159" s="8"/>
      <c r="AWV159" s="8"/>
      <c r="AWW159" s="8"/>
      <c r="AWX159" s="8"/>
      <c r="AWY159" s="8"/>
      <c r="AWZ159" s="8"/>
      <c r="AXA159" s="8"/>
      <c r="AXB159" s="8"/>
      <c r="AXC159" s="8"/>
      <c r="AXD159" s="8"/>
      <c r="AXE159" s="8"/>
      <c r="AXF159" s="8"/>
      <c r="AXG159" s="8"/>
      <c r="AXH159" s="8"/>
      <c r="AXI159" s="8"/>
      <c r="AXJ159" s="8"/>
      <c r="AXK159" s="8"/>
      <c r="AXL159" s="8"/>
      <c r="AXM159" s="8"/>
      <c r="AXN159" s="8"/>
      <c r="AXO159" s="8"/>
      <c r="AXP159" s="8"/>
      <c r="AXQ159" s="8"/>
      <c r="AXR159" s="8"/>
      <c r="AXS159" s="8"/>
      <c r="AXT159" s="8"/>
      <c r="AXU159" s="8"/>
      <c r="AXV159" s="8"/>
      <c r="AXW159" s="8"/>
      <c r="AXX159" s="8"/>
      <c r="AXY159" s="8"/>
      <c r="AXZ159" s="8"/>
      <c r="AYA159" s="8"/>
      <c r="AYB159" s="8"/>
      <c r="AYC159" s="8"/>
      <c r="AYD159" s="8"/>
      <c r="AYE159" s="8"/>
      <c r="AYF159" s="8"/>
      <c r="AYG159" s="8"/>
      <c r="AYH159" s="8"/>
      <c r="AYI159" s="8"/>
      <c r="AYJ159" s="8"/>
      <c r="AYK159" s="8"/>
      <c r="AYL159" s="8"/>
      <c r="AYM159" s="8"/>
      <c r="AYN159" s="8"/>
      <c r="AYO159" s="8"/>
      <c r="AYP159" s="8"/>
      <c r="AYQ159" s="8"/>
      <c r="AYR159" s="8"/>
      <c r="AYS159" s="8"/>
      <c r="AYT159" s="8"/>
      <c r="AYU159" s="8"/>
      <c r="AYV159" s="8"/>
      <c r="AYW159" s="8"/>
      <c r="AYX159" s="8"/>
      <c r="AYY159" s="8"/>
      <c r="AYZ159" s="8"/>
      <c r="AZA159" s="8"/>
      <c r="AZB159" s="8"/>
      <c r="AZC159" s="8"/>
      <c r="AZD159" s="8"/>
      <c r="AZE159" s="8"/>
      <c r="AZF159" s="8"/>
      <c r="AZG159" s="8"/>
      <c r="AZH159" s="8"/>
      <c r="AZI159" s="8"/>
      <c r="AZJ159" s="8"/>
      <c r="AZK159" s="8"/>
      <c r="AZL159" s="8"/>
      <c r="AZM159" s="8"/>
      <c r="AZN159" s="8"/>
      <c r="AZO159" s="8"/>
      <c r="AZP159" s="8"/>
      <c r="AZQ159" s="8"/>
      <c r="AZR159" s="8"/>
      <c r="AZS159" s="8"/>
      <c r="AZT159" s="8"/>
      <c r="AZU159" s="8"/>
      <c r="AZV159" s="8"/>
      <c r="AZW159" s="8"/>
      <c r="AZX159" s="8"/>
      <c r="AZY159" s="8"/>
      <c r="AZZ159" s="8"/>
      <c r="BAA159" s="8"/>
      <c r="BAB159" s="8"/>
      <c r="BAC159" s="8"/>
      <c r="BAD159" s="8"/>
      <c r="BAE159" s="8"/>
      <c r="BAF159" s="8"/>
      <c r="BAG159" s="8"/>
      <c r="BAH159" s="8"/>
      <c r="BAI159" s="8"/>
      <c r="BAJ159" s="8"/>
      <c r="BAK159" s="8"/>
      <c r="BAL159" s="8"/>
      <c r="BAM159" s="8"/>
      <c r="BAN159" s="8"/>
      <c r="BAO159" s="8"/>
      <c r="BAP159" s="8"/>
      <c r="BAQ159" s="8"/>
      <c r="BAR159" s="8"/>
      <c r="BAS159" s="8"/>
      <c r="BAT159" s="8"/>
      <c r="BAU159" s="8"/>
      <c r="BAV159" s="8"/>
      <c r="BAW159" s="8"/>
      <c r="BAX159" s="8"/>
      <c r="BAY159" s="8"/>
      <c r="BAZ159" s="8"/>
      <c r="BBA159" s="8"/>
      <c r="BBB159" s="8"/>
      <c r="BBC159" s="8"/>
      <c r="BBD159" s="8"/>
      <c r="BBE159" s="8"/>
      <c r="BBF159" s="8"/>
      <c r="BBG159" s="8"/>
      <c r="BBH159" s="8"/>
      <c r="BBI159" s="8"/>
      <c r="BBJ159" s="8"/>
      <c r="BBK159" s="8"/>
      <c r="BBL159" s="8"/>
      <c r="BBM159" s="8"/>
      <c r="BBN159" s="8"/>
      <c r="BBO159" s="8"/>
      <c r="BBP159" s="8"/>
      <c r="BBQ159" s="8"/>
      <c r="BBR159" s="8"/>
      <c r="BBS159" s="8"/>
      <c r="BBT159" s="8"/>
      <c r="BBU159" s="8"/>
      <c r="BBV159" s="8"/>
      <c r="BBW159" s="8"/>
      <c r="BBX159" s="8"/>
      <c r="BBY159" s="8"/>
      <c r="BBZ159" s="8"/>
      <c r="BCA159" s="8"/>
      <c r="BCB159" s="8"/>
      <c r="BCC159" s="8"/>
      <c r="BCD159" s="8"/>
      <c r="BCE159" s="8"/>
      <c r="BCF159" s="8"/>
      <c r="BCG159" s="8"/>
      <c r="BCH159" s="8"/>
      <c r="BCI159" s="8"/>
      <c r="BCJ159" s="8"/>
      <c r="BCK159" s="8"/>
      <c r="BCL159" s="8"/>
      <c r="BCM159" s="8"/>
      <c r="BCN159" s="8"/>
      <c r="BCO159" s="8"/>
      <c r="BCP159" s="8"/>
      <c r="BCQ159" s="8"/>
      <c r="BCR159" s="8"/>
      <c r="BCS159" s="8"/>
      <c r="BCT159" s="8"/>
      <c r="BCU159" s="8"/>
      <c r="BCV159" s="8"/>
      <c r="BCW159" s="8"/>
      <c r="BCX159" s="8"/>
      <c r="BCY159" s="8"/>
      <c r="BCZ159" s="8"/>
      <c r="BDA159" s="8"/>
      <c r="BDB159" s="8"/>
      <c r="BDC159" s="8"/>
      <c r="BDD159" s="8"/>
      <c r="BDE159" s="8"/>
      <c r="BDF159" s="8"/>
      <c r="BDG159" s="8"/>
      <c r="BDH159" s="8"/>
      <c r="BDI159" s="8"/>
      <c r="BDJ159" s="8"/>
      <c r="BDK159" s="8"/>
      <c r="BDL159" s="8"/>
      <c r="BDM159" s="8"/>
      <c r="BDN159" s="8"/>
      <c r="BDO159" s="8"/>
      <c r="BDP159" s="8"/>
      <c r="BDQ159" s="8"/>
      <c r="BDR159" s="8"/>
      <c r="BDS159" s="8"/>
      <c r="BDT159" s="8"/>
      <c r="BDU159" s="8"/>
      <c r="BDV159" s="8"/>
      <c r="BDW159" s="8"/>
      <c r="BDX159" s="8"/>
      <c r="BDY159" s="8"/>
      <c r="BDZ159" s="8"/>
      <c r="BEA159" s="8"/>
      <c r="BEB159" s="8"/>
      <c r="BEC159" s="8"/>
      <c r="BED159" s="8"/>
      <c r="BEE159" s="8"/>
      <c r="BEF159" s="8"/>
      <c r="BEG159" s="8"/>
      <c r="BEH159" s="8"/>
      <c r="BEI159" s="8"/>
      <c r="BEJ159" s="8"/>
      <c r="BEK159" s="8"/>
      <c r="BEL159" s="8"/>
      <c r="BEM159" s="8"/>
      <c r="BEN159" s="8"/>
      <c r="BEO159" s="8"/>
      <c r="BEP159" s="8"/>
      <c r="BEQ159" s="8"/>
      <c r="BER159" s="8"/>
      <c r="BES159" s="8"/>
      <c r="BET159" s="8"/>
      <c r="BEU159" s="8"/>
      <c r="BEV159" s="8"/>
      <c r="BEW159" s="8"/>
      <c r="BEX159" s="8"/>
      <c r="BEY159" s="8"/>
      <c r="BEZ159" s="8"/>
      <c r="BFA159" s="8"/>
      <c r="BFB159" s="8"/>
      <c r="BFC159" s="8"/>
      <c r="BFD159" s="8"/>
      <c r="BFE159" s="8"/>
      <c r="BFF159" s="8"/>
      <c r="BFG159" s="8"/>
      <c r="BFH159" s="8"/>
      <c r="BFI159" s="8"/>
      <c r="BFJ159" s="8"/>
      <c r="BFK159" s="8"/>
      <c r="BFL159" s="8"/>
      <c r="BFM159" s="8"/>
      <c r="BFN159" s="8"/>
      <c r="BFO159" s="8"/>
      <c r="BFP159" s="8"/>
      <c r="BFQ159" s="8"/>
      <c r="BFR159" s="8"/>
      <c r="BFS159" s="8"/>
      <c r="BFT159" s="8"/>
      <c r="BFU159" s="8"/>
      <c r="BFV159" s="8"/>
      <c r="BFW159" s="8"/>
      <c r="BFX159" s="8"/>
      <c r="BFY159" s="8"/>
      <c r="BFZ159" s="8"/>
      <c r="BGA159" s="8"/>
      <c r="BGB159" s="8"/>
      <c r="BGC159" s="8"/>
      <c r="BGD159" s="8"/>
      <c r="BGE159" s="8"/>
      <c r="BGF159" s="8"/>
      <c r="BGG159" s="8"/>
      <c r="BGH159" s="8"/>
      <c r="BGI159" s="8"/>
      <c r="BGJ159" s="8"/>
      <c r="BGK159" s="8"/>
      <c r="BGL159" s="8"/>
      <c r="BGM159" s="8"/>
      <c r="BGN159" s="8"/>
      <c r="BGO159" s="8"/>
      <c r="BGP159" s="8"/>
      <c r="BGQ159" s="8"/>
      <c r="BGR159" s="8"/>
      <c r="BGS159" s="8"/>
      <c r="BGT159" s="8"/>
      <c r="BGU159" s="8"/>
      <c r="BGV159" s="8"/>
      <c r="BGW159" s="8"/>
      <c r="BGX159" s="8"/>
      <c r="BGY159" s="8"/>
      <c r="BGZ159" s="8"/>
      <c r="BHA159" s="8"/>
      <c r="BHB159" s="8"/>
      <c r="BHC159" s="8"/>
      <c r="BHD159" s="8"/>
      <c r="BHE159" s="8"/>
      <c r="BHF159" s="8"/>
      <c r="BHG159" s="8"/>
      <c r="BHH159" s="8"/>
      <c r="BHI159" s="8"/>
      <c r="BHJ159" s="8"/>
      <c r="BHK159" s="8"/>
      <c r="BHL159" s="8"/>
      <c r="BHM159" s="8"/>
      <c r="BHN159" s="8"/>
      <c r="BHO159" s="8"/>
      <c r="BHP159" s="8"/>
      <c r="BHQ159" s="8"/>
      <c r="BHR159" s="8"/>
      <c r="BHS159" s="8"/>
      <c r="BHT159" s="8"/>
      <c r="BHU159" s="8"/>
      <c r="BHV159" s="8"/>
      <c r="BHW159" s="8"/>
      <c r="BHX159" s="8"/>
      <c r="BHY159" s="8"/>
      <c r="BHZ159" s="8"/>
      <c r="BIA159" s="8"/>
      <c r="BIB159" s="8"/>
      <c r="BIC159" s="8"/>
      <c r="BID159" s="8"/>
      <c r="BIE159" s="8"/>
      <c r="BIF159" s="8"/>
      <c r="BIG159" s="8"/>
      <c r="BIH159" s="8"/>
      <c r="BII159" s="8"/>
      <c r="BIJ159" s="8"/>
      <c r="BIK159" s="8"/>
      <c r="BIL159" s="8"/>
      <c r="BIM159" s="8"/>
      <c r="BIN159" s="8"/>
      <c r="BIO159" s="8"/>
      <c r="BIP159" s="8"/>
      <c r="BIQ159" s="8"/>
      <c r="BIR159" s="8"/>
      <c r="BIS159" s="8"/>
      <c r="BIT159" s="8"/>
      <c r="BIU159" s="8"/>
      <c r="BIV159" s="8"/>
      <c r="BIW159" s="8"/>
      <c r="BIX159" s="8"/>
      <c r="BIY159" s="8"/>
      <c r="BIZ159" s="8"/>
      <c r="BJA159" s="8"/>
      <c r="BJB159" s="8"/>
      <c r="BJC159" s="8"/>
      <c r="BJD159" s="8"/>
      <c r="BJE159" s="8"/>
      <c r="BJF159" s="8"/>
      <c r="BJG159" s="8"/>
      <c r="BJH159" s="8"/>
      <c r="BJI159" s="8"/>
      <c r="BJJ159" s="8"/>
      <c r="BJK159" s="8"/>
      <c r="BJL159" s="8"/>
      <c r="BJM159" s="8"/>
      <c r="BJN159" s="8"/>
      <c r="BJO159" s="8"/>
      <c r="BJP159" s="8"/>
      <c r="BJQ159" s="8"/>
      <c r="BJR159" s="8"/>
      <c r="BJS159" s="8"/>
      <c r="BJT159" s="8"/>
      <c r="BJU159" s="8"/>
      <c r="BJV159" s="8"/>
      <c r="BJW159" s="8"/>
      <c r="BJX159" s="8"/>
      <c r="BJY159" s="8"/>
      <c r="BJZ159" s="8"/>
      <c r="BKA159" s="8"/>
      <c r="BKB159" s="8"/>
      <c r="BKC159" s="8"/>
      <c r="BKD159" s="8"/>
      <c r="BKE159" s="8"/>
      <c r="BKF159" s="8"/>
      <c r="BKG159" s="8"/>
      <c r="BKH159" s="8"/>
      <c r="BKI159" s="8"/>
      <c r="BKJ159" s="8"/>
      <c r="BKK159" s="8"/>
      <c r="BKL159" s="8"/>
      <c r="BKM159" s="8"/>
      <c r="BKN159" s="8"/>
      <c r="BKO159" s="8"/>
      <c r="BKP159" s="8"/>
      <c r="BKQ159" s="8"/>
      <c r="BKR159" s="8"/>
      <c r="BKS159" s="8"/>
      <c r="BKT159" s="8"/>
      <c r="BKU159" s="8"/>
      <c r="BKV159" s="8"/>
      <c r="BKW159" s="8"/>
      <c r="BKX159" s="8"/>
      <c r="BKY159" s="8"/>
      <c r="BKZ159" s="8"/>
      <c r="BLA159" s="8"/>
      <c r="BLB159" s="8"/>
      <c r="BLC159" s="8"/>
      <c r="BLD159" s="8"/>
      <c r="BLE159" s="8"/>
      <c r="BLF159" s="8"/>
      <c r="BLG159" s="8"/>
      <c r="BLH159" s="8"/>
      <c r="BLI159" s="8"/>
      <c r="BLJ159" s="8"/>
      <c r="BLK159" s="8"/>
      <c r="BLL159" s="8"/>
      <c r="BLM159" s="8"/>
      <c r="BLN159" s="8"/>
      <c r="BLO159" s="8"/>
      <c r="BLP159" s="8"/>
      <c r="BLQ159" s="8"/>
      <c r="BLR159" s="8"/>
      <c r="BLS159" s="8"/>
      <c r="BLT159" s="8"/>
      <c r="BLU159" s="8"/>
      <c r="BLV159" s="8"/>
      <c r="BLW159" s="8"/>
      <c r="BLX159" s="8"/>
      <c r="BLY159" s="8"/>
      <c r="BLZ159" s="8"/>
      <c r="BMA159" s="8"/>
      <c r="BMB159" s="8"/>
      <c r="BMC159" s="8"/>
      <c r="BMD159" s="8"/>
      <c r="BME159" s="8"/>
      <c r="BMF159" s="8"/>
      <c r="BMG159" s="8"/>
      <c r="BMH159" s="8"/>
      <c r="BMI159" s="8"/>
      <c r="BMJ159" s="8"/>
      <c r="BMK159" s="8"/>
      <c r="BML159" s="8"/>
      <c r="BMM159" s="8"/>
      <c r="BMN159" s="8"/>
      <c r="BMO159" s="8"/>
      <c r="BMP159" s="8"/>
      <c r="BMQ159" s="8"/>
      <c r="BMR159" s="8"/>
      <c r="BMS159" s="8"/>
      <c r="BMT159" s="8"/>
      <c r="BMU159" s="8"/>
      <c r="BMV159" s="8"/>
      <c r="BMW159" s="8"/>
      <c r="BMX159" s="8"/>
      <c r="BMY159" s="8"/>
      <c r="BMZ159" s="8"/>
      <c r="BNA159" s="8"/>
      <c r="BNB159" s="8"/>
      <c r="BNC159" s="8"/>
      <c r="BND159" s="8"/>
      <c r="BNE159" s="8"/>
      <c r="BNF159" s="8"/>
      <c r="BNG159" s="8"/>
      <c r="BNH159" s="8"/>
      <c r="BNI159" s="8"/>
      <c r="BNJ159" s="8"/>
      <c r="BNK159" s="8"/>
      <c r="BNL159" s="8"/>
      <c r="BNM159" s="8"/>
      <c r="BNN159" s="8"/>
      <c r="BNO159" s="8"/>
      <c r="BNP159" s="8"/>
      <c r="BNQ159" s="8"/>
      <c r="BNR159" s="8"/>
      <c r="BNS159" s="8"/>
      <c r="BNT159" s="8"/>
      <c r="BNU159" s="8"/>
      <c r="BNV159" s="8"/>
      <c r="BNW159" s="8"/>
      <c r="BNX159" s="8"/>
      <c r="BNY159" s="8"/>
      <c r="BNZ159" s="8"/>
      <c r="BOA159" s="8"/>
      <c r="BOB159" s="8"/>
      <c r="BOC159" s="8"/>
      <c r="BOD159" s="8"/>
      <c r="BOE159" s="8"/>
      <c r="BOF159" s="8"/>
      <c r="BOG159" s="8"/>
      <c r="BOH159" s="8"/>
      <c r="BOI159" s="8"/>
      <c r="BOJ159" s="8"/>
      <c r="BOK159" s="8"/>
      <c r="BOL159" s="8"/>
      <c r="BOM159" s="8"/>
      <c r="BON159" s="8"/>
      <c r="BOO159" s="8"/>
      <c r="BOP159" s="8"/>
      <c r="BOQ159" s="8"/>
      <c r="BOR159" s="8"/>
      <c r="BOS159" s="8"/>
      <c r="BOT159" s="8"/>
      <c r="BOU159" s="8"/>
      <c r="BOV159" s="8"/>
      <c r="BOW159" s="8"/>
      <c r="BOX159" s="8"/>
      <c r="BOY159" s="8"/>
      <c r="BOZ159" s="8"/>
      <c r="BPA159" s="8"/>
      <c r="BPB159" s="8"/>
      <c r="BPC159" s="8"/>
      <c r="BPD159" s="8"/>
      <c r="BPE159" s="8"/>
      <c r="BPF159" s="8"/>
      <c r="BPG159" s="8"/>
      <c r="BPH159" s="8"/>
      <c r="BPI159" s="8"/>
      <c r="BPJ159" s="8"/>
      <c r="BPK159" s="8"/>
      <c r="BPL159" s="8"/>
      <c r="BPM159" s="8"/>
      <c r="BPN159" s="8"/>
      <c r="BPO159" s="8"/>
      <c r="BPP159" s="8"/>
      <c r="BPQ159" s="8"/>
      <c r="BPR159" s="8"/>
      <c r="BPS159" s="8"/>
      <c r="BPT159" s="8"/>
      <c r="BPU159" s="8"/>
      <c r="BPV159" s="8"/>
      <c r="BPW159" s="8"/>
      <c r="BPX159" s="8"/>
      <c r="BPY159" s="8"/>
      <c r="BPZ159" s="8"/>
      <c r="BQA159" s="8"/>
      <c r="BQB159" s="8"/>
      <c r="BQC159" s="8"/>
      <c r="BQD159" s="8"/>
      <c r="BQE159" s="8"/>
      <c r="BQF159" s="8"/>
      <c r="BQG159" s="8"/>
      <c r="BQH159" s="8"/>
      <c r="BQI159" s="8"/>
      <c r="BQJ159" s="8"/>
      <c r="BQK159" s="8"/>
      <c r="BQL159" s="8"/>
      <c r="BQM159" s="8"/>
      <c r="BQN159" s="8"/>
      <c r="BQO159" s="8"/>
      <c r="BQP159" s="8"/>
      <c r="BQQ159" s="8"/>
      <c r="BQR159" s="8"/>
      <c r="BQS159" s="8"/>
      <c r="BQT159" s="8"/>
      <c r="BQU159" s="8"/>
      <c r="BQV159" s="8"/>
      <c r="BQW159" s="8"/>
      <c r="BQX159" s="8"/>
      <c r="BQY159" s="8"/>
      <c r="BQZ159" s="8"/>
      <c r="BRA159" s="8"/>
      <c r="BRB159" s="8"/>
      <c r="BRC159" s="8"/>
      <c r="BRD159" s="8"/>
      <c r="BRE159" s="8"/>
      <c r="BRF159" s="8"/>
      <c r="BRG159" s="8"/>
      <c r="BRH159" s="8"/>
      <c r="BRI159" s="8"/>
      <c r="BRJ159" s="8"/>
      <c r="BRK159" s="8"/>
      <c r="BRL159" s="8"/>
      <c r="BRM159" s="8"/>
      <c r="BRN159" s="8"/>
      <c r="BRO159" s="8"/>
      <c r="BRP159" s="8"/>
      <c r="BRQ159" s="8"/>
      <c r="BRR159" s="8"/>
      <c r="BRS159" s="8"/>
      <c r="BRT159" s="8"/>
      <c r="BRU159" s="8"/>
      <c r="BRV159" s="8"/>
      <c r="BRW159" s="8"/>
      <c r="BRX159" s="8"/>
      <c r="BRY159" s="8"/>
      <c r="BRZ159" s="8"/>
      <c r="BSA159" s="8"/>
      <c r="BSB159" s="8"/>
      <c r="BSC159" s="8"/>
      <c r="BSD159" s="8"/>
      <c r="BSE159" s="8"/>
      <c r="BSF159" s="8"/>
      <c r="BSG159" s="8"/>
      <c r="BSH159" s="8"/>
      <c r="BSI159" s="8"/>
      <c r="BSJ159" s="8"/>
      <c r="BSK159" s="8"/>
      <c r="BSL159" s="8"/>
      <c r="BSM159" s="8"/>
      <c r="BSN159" s="8"/>
      <c r="BSO159" s="8"/>
      <c r="BSP159" s="8"/>
      <c r="BSQ159" s="8"/>
      <c r="BSR159" s="8"/>
      <c r="BSS159" s="8"/>
      <c r="BST159" s="8"/>
      <c r="BSU159" s="8"/>
      <c r="BSV159" s="8"/>
      <c r="BSW159" s="8"/>
      <c r="BSX159" s="8"/>
      <c r="BSY159" s="8"/>
      <c r="BSZ159" s="8"/>
      <c r="BTA159" s="8"/>
      <c r="BTB159" s="8"/>
      <c r="BTC159" s="8"/>
      <c r="BTD159" s="8"/>
      <c r="BTE159" s="8"/>
      <c r="BTF159" s="8"/>
      <c r="BTG159" s="8"/>
      <c r="BTH159" s="8"/>
      <c r="BTI159" s="8"/>
      <c r="BTJ159" s="8"/>
      <c r="BTK159" s="8"/>
      <c r="BTL159" s="8"/>
      <c r="BTM159" s="8"/>
      <c r="BTN159" s="8"/>
      <c r="BTO159" s="8"/>
      <c r="BTP159" s="8"/>
      <c r="BTQ159" s="8"/>
      <c r="BTR159" s="8"/>
      <c r="BTS159" s="8"/>
      <c r="BTT159" s="8"/>
      <c r="BTU159" s="8"/>
      <c r="BTV159" s="8"/>
      <c r="BTW159" s="8"/>
      <c r="BTX159" s="8"/>
      <c r="BTY159" s="8"/>
      <c r="BTZ159" s="8"/>
      <c r="BUA159" s="8"/>
      <c r="BUB159" s="8"/>
      <c r="BUC159" s="8"/>
      <c r="BUD159" s="8"/>
      <c r="BUE159" s="8"/>
      <c r="BUF159" s="8"/>
      <c r="BUG159" s="8"/>
      <c r="BUH159" s="8"/>
      <c r="BUI159" s="8"/>
      <c r="BUJ159" s="8"/>
      <c r="BUK159" s="8"/>
      <c r="BUL159" s="8"/>
      <c r="BUM159" s="8"/>
      <c r="BUN159" s="8"/>
      <c r="BUO159" s="8"/>
      <c r="BUP159" s="8"/>
      <c r="BUQ159" s="8"/>
      <c r="BUR159" s="8"/>
      <c r="BUS159" s="8"/>
      <c r="BUT159" s="8"/>
      <c r="BUU159" s="8"/>
      <c r="BUV159" s="8"/>
      <c r="BUW159" s="8"/>
      <c r="BUX159" s="8"/>
      <c r="BUY159" s="8"/>
      <c r="BUZ159" s="8"/>
      <c r="BVA159" s="8"/>
      <c r="BVB159" s="8"/>
      <c r="BVC159" s="8"/>
      <c r="BVD159" s="8"/>
      <c r="BVE159" s="8"/>
      <c r="BVF159" s="8"/>
      <c r="BVG159" s="8"/>
      <c r="BVH159" s="8"/>
      <c r="BVI159" s="8"/>
      <c r="BVJ159" s="8"/>
      <c r="BVK159" s="8"/>
      <c r="BVL159" s="8"/>
      <c r="BVM159" s="8"/>
      <c r="BVN159" s="8"/>
      <c r="BVO159" s="8"/>
      <c r="BVP159" s="8"/>
      <c r="BVQ159" s="8"/>
      <c r="BVR159" s="8"/>
      <c r="BVS159" s="8"/>
      <c r="BVT159" s="8"/>
      <c r="BVU159" s="8"/>
      <c r="BVV159" s="8"/>
      <c r="BVW159" s="8"/>
      <c r="BVX159" s="8"/>
      <c r="BVY159" s="8"/>
      <c r="BVZ159" s="8"/>
      <c r="BWA159" s="8"/>
      <c r="BWB159" s="8"/>
      <c r="BWC159" s="8"/>
      <c r="BWD159" s="8"/>
      <c r="BWE159" s="8"/>
      <c r="BWF159" s="8"/>
      <c r="BWG159" s="8"/>
      <c r="BWH159" s="8"/>
      <c r="BWI159" s="8"/>
      <c r="BWJ159" s="8"/>
      <c r="BWK159" s="8"/>
      <c r="BWL159" s="8"/>
      <c r="BWM159" s="8"/>
      <c r="BWN159" s="8"/>
      <c r="BWO159" s="8"/>
      <c r="BWP159" s="8"/>
      <c r="BWQ159" s="8"/>
      <c r="BWR159" s="8"/>
      <c r="BWS159" s="8"/>
      <c r="BWT159" s="8"/>
      <c r="BWU159" s="8"/>
      <c r="BWV159" s="8"/>
      <c r="BWW159" s="8"/>
      <c r="BWX159" s="8"/>
      <c r="BWY159" s="8"/>
      <c r="BWZ159" s="8"/>
      <c r="BXA159" s="8"/>
      <c r="BXB159" s="8"/>
      <c r="BXC159" s="8"/>
      <c r="BXD159" s="8"/>
      <c r="BXE159" s="8"/>
      <c r="BXF159" s="8"/>
      <c r="BXG159" s="8"/>
      <c r="BXH159" s="8"/>
      <c r="BXI159" s="8"/>
      <c r="BXJ159" s="8"/>
      <c r="BXK159" s="8"/>
      <c r="BXL159" s="8"/>
      <c r="BXM159" s="8"/>
      <c r="BXN159" s="8"/>
      <c r="BXO159" s="8"/>
      <c r="BXP159" s="8"/>
      <c r="BXQ159" s="8"/>
      <c r="BXR159" s="8"/>
      <c r="BXS159" s="8"/>
      <c r="BXT159" s="8"/>
      <c r="BXU159" s="8"/>
      <c r="BXV159" s="8"/>
      <c r="BXW159" s="8"/>
      <c r="BXX159" s="8"/>
      <c r="BXY159" s="8"/>
      <c r="BXZ159" s="8"/>
      <c r="BYA159" s="8"/>
      <c r="BYB159" s="8"/>
      <c r="BYC159" s="8"/>
      <c r="BYD159" s="8"/>
      <c r="BYE159" s="8"/>
      <c r="BYF159" s="8"/>
      <c r="BYG159" s="8"/>
      <c r="BYH159" s="8"/>
      <c r="BYI159" s="8"/>
      <c r="BYJ159" s="8"/>
      <c r="BYK159" s="8"/>
      <c r="BYL159" s="8"/>
      <c r="BYM159" s="8"/>
      <c r="BYN159" s="8"/>
      <c r="BYO159" s="8"/>
      <c r="BYP159" s="8"/>
      <c r="BYQ159" s="8"/>
      <c r="BYR159" s="8"/>
      <c r="BYS159" s="8"/>
      <c r="BYT159" s="8"/>
      <c r="BYU159" s="8"/>
      <c r="BYV159" s="8"/>
      <c r="BYW159" s="8"/>
      <c r="BYX159" s="8"/>
      <c r="BYY159" s="8"/>
      <c r="BYZ159" s="8"/>
      <c r="BZA159" s="8"/>
      <c r="BZB159" s="8"/>
      <c r="BZC159" s="8"/>
      <c r="BZD159" s="8"/>
      <c r="BZE159" s="8"/>
      <c r="BZF159" s="8"/>
      <c r="BZG159" s="8"/>
      <c r="BZH159" s="8"/>
      <c r="BZI159" s="8"/>
      <c r="BZJ159" s="8"/>
      <c r="BZK159" s="8"/>
      <c r="BZL159" s="8"/>
      <c r="BZM159" s="8"/>
      <c r="BZN159" s="8"/>
      <c r="BZO159" s="8"/>
      <c r="BZP159" s="8"/>
      <c r="BZQ159" s="8"/>
      <c r="BZR159" s="8"/>
      <c r="BZS159" s="8"/>
      <c r="BZT159" s="8"/>
      <c r="BZU159" s="8"/>
      <c r="BZV159" s="8"/>
      <c r="BZW159" s="8"/>
      <c r="BZX159" s="8"/>
      <c r="BZY159" s="8"/>
      <c r="BZZ159" s="8"/>
      <c r="CAA159" s="8"/>
      <c r="CAB159" s="8"/>
      <c r="CAC159" s="8"/>
      <c r="CAD159" s="8"/>
      <c r="CAE159" s="8"/>
      <c r="CAF159" s="8"/>
      <c r="CAG159" s="8"/>
      <c r="CAH159" s="8"/>
      <c r="CAI159" s="8"/>
      <c r="CAJ159" s="8"/>
      <c r="CAK159" s="8"/>
      <c r="CAL159" s="8"/>
      <c r="CAM159" s="8"/>
      <c r="CAN159" s="8"/>
      <c r="CAO159" s="8"/>
      <c r="CAP159" s="8"/>
      <c r="CAQ159" s="8"/>
      <c r="CAR159" s="8"/>
      <c r="CAS159" s="8"/>
      <c r="CAT159" s="8"/>
      <c r="CAU159" s="8"/>
      <c r="CAV159" s="8"/>
      <c r="CAW159" s="8"/>
      <c r="CAX159" s="8"/>
      <c r="CAY159" s="8"/>
      <c r="CAZ159" s="8"/>
      <c r="CBA159" s="8"/>
      <c r="CBB159" s="8"/>
      <c r="CBC159" s="8"/>
      <c r="CBD159" s="8"/>
      <c r="CBE159" s="8"/>
      <c r="CBF159" s="8"/>
      <c r="CBG159" s="8"/>
      <c r="CBH159" s="8"/>
      <c r="CBI159" s="8"/>
      <c r="CBJ159" s="8"/>
      <c r="CBK159" s="8"/>
      <c r="CBL159" s="8"/>
      <c r="CBM159" s="8"/>
      <c r="CBN159" s="8"/>
      <c r="CBO159" s="8"/>
      <c r="CBP159" s="8"/>
      <c r="CBQ159" s="8"/>
      <c r="CBR159" s="8"/>
      <c r="CBS159" s="8"/>
      <c r="CBT159" s="8"/>
      <c r="CBU159" s="8"/>
      <c r="CBV159" s="8"/>
      <c r="CBW159" s="8"/>
      <c r="CBX159" s="8"/>
      <c r="CBY159" s="8"/>
      <c r="CBZ159" s="8"/>
      <c r="CCA159" s="8"/>
      <c r="CCB159" s="8"/>
      <c r="CCC159" s="8"/>
      <c r="CCD159" s="8"/>
      <c r="CCE159" s="8"/>
      <c r="CCF159" s="8"/>
      <c r="CCG159" s="8"/>
      <c r="CCH159" s="8"/>
      <c r="CCI159" s="8"/>
      <c r="CCJ159" s="8"/>
      <c r="CCK159" s="8"/>
      <c r="CCL159" s="8"/>
      <c r="CCM159" s="8"/>
      <c r="CCN159" s="8"/>
      <c r="CCO159" s="8"/>
      <c r="CCP159" s="8"/>
      <c r="CCQ159" s="8"/>
      <c r="CCR159" s="8"/>
      <c r="CCS159" s="8"/>
      <c r="CCT159" s="8"/>
      <c r="CCU159" s="8"/>
      <c r="CCV159" s="8"/>
      <c r="CCW159" s="8"/>
      <c r="CCX159" s="8"/>
      <c r="CCY159" s="8"/>
      <c r="CCZ159" s="8"/>
      <c r="CDA159" s="8"/>
      <c r="CDB159" s="8"/>
      <c r="CDC159" s="8"/>
      <c r="CDD159" s="8"/>
      <c r="CDE159" s="8"/>
      <c r="CDF159" s="8"/>
      <c r="CDG159" s="8"/>
      <c r="CDH159" s="8"/>
      <c r="CDI159" s="8"/>
      <c r="CDJ159" s="8"/>
      <c r="CDK159" s="8"/>
      <c r="CDL159" s="8"/>
      <c r="CDM159" s="8"/>
      <c r="CDN159" s="8"/>
      <c r="CDO159" s="8"/>
      <c r="CDP159" s="8"/>
      <c r="CDQ159" s="8"/>
      <c r="CDR159" s="8"/>
      <c r="CDS159" s="8"/>
      <c r="CDT159" s="8"/>
      <c r="CDU159" s="8"/>
      <c r="CDV159" s="8"/>
      <c r="CDW159" s="8"/>
      <c r="CDX159" s="8"/>
      <c r="CDY159" s="8"/>
      <c r="CDZ159" s="8"/>
      <c r="CEA159" s="8"/>
      <c r="CEB159" s="8"/>
      <c r="CEC159" s="8"/>
      <c r="CED159" s="8"/>
      <c r="CEE159" s="8"/>
      <c r="CEF159" s="8"/>
      <c r="CEG159" s="8"/>
      <c r="CEH159" s="8"/>
      <c r="CEI159" s="8"/>
      <c r="CEJ159" s="8"/>
      <c r="CEK159" s="8"/>
      <c r="CEL159" s="8"/>
      <c r="CEM159" s="8"/>
      <c r="CEN159" s="8"/>
      <c r="CEO159" s="8"/>
      <c r="CEP159" s="8"/>
      <c r="CEQ159" s="8"/>
      <c r="CER159" s="8"/>
      <c r="CES159" s="8"/>
      <c r="CET159" s="8"/>
      <c r="CEU159" s="8"/>
      <c r="CEV159" s="8"/>
      <c r="CEW159" s="8"/>
      <c r="CEX159" s="8"/>
      <c r="CEY159" s="8"/>
      <c r="CEZ159" s="8"/>
      <c r="CFA159" s="8"/>
      <c r="CFB159" s="8"/>
      <c r="CFC159" s="8"/>
      <c r="CFD159" s="8"/>
      <c r="CFE159" s="8"/>
      <c r="CFF159" s="8"/>
      <c r="CFG159" s="8"/>
      <c r="CFH159" s="8"/>
      <c r="CFI159" s="8"/>
      <c r="CFJ159" s="8"/>
      <c r="CFK159" s="8"/>
      <c r="CFL159" s="8"/>
      <c r="CFM159" s="8"/>
      <c r="CFN159" s="8"/>
      <c r="CFO159" s="8"/>
      <c r="CFP159" s="8"/>
      <c r="CFQ159" s="8"/>
      <c r="CFR159" s="8"/>
      <c r="CFS159" s="8"/>
      <c r="CFT159" s="8"/>
      <c r="CFU159" s="8"/>
      <c r="CFV159" s="8"/>
      <c r="CFW159" s="8"/>
      <c r="CFX159" s="8"/>
      <c r="CFY159" s="8"/>
      <c r="CFZ159" s="8"/>
      <c r="CGA159" s="8"/>
      <c r="CGB159" s="8"/>
      <c r="CGC159" s="8"/>
      <c r="CGD159" s="8"/>
      <c r="CGE159" s="8"/>
      <c r="CGF159" s="8"/>
      <c r="CGG159" s="8"/>
      <c r="CGH159" s="8"/>
      <c r="CGI159" s="8"/>
      <c r="CGJ159" s="8"/>
      <c r="CGK159" s="8"/>
      <c r="CGL159" s="8"/>
      <c r="CGM159" s="8"/>
      <c r="CGN159" s="8"/>
      <c r="CGO159" s="8"/>
      <c r="CGP159" s="8"/>
      <c r="CGQ159" s="8"/>
      <c r="CGR159" s="8"/>
      <c r="CGS159" s="8"/>
      <c r="CGT159" s="8"/>
      <c r="CGU159" s="8"/>
      <c r="CGV159" s="8"/>
      <c r="CGW159" s="8"/>
      <c r="CGX159" s="8"/>
      <c r="CGY159" s="8"/>
      <c r="CGZ159" s="8"/>
      <c r="CHA159" s="8"/>
      <c r="CHB159" s="8"/>
      <c r="CHC159" s="8"/>
      <c r="CHD159" s="8"/>
      <c r="CHE159" s="8"/>
      <c r="CHF159" s="8"/>
      <c r="CHG159" s="8"/>
      <c r="CHH159" s="8"/>
      <c r="CHI159" s="8"/>
      <c r="CHJ159" s="8"/>
      <c r="CHK159" s="8"/>
      <c r="CHL159" s="8"/>
      <c r="CHM159" s="8"/>
      <c r="CHN159" s="8"/>
      <c r="CHO159" s="8"/>
      <c r="CHP159" s="8"/>
      <c r="CHQ159" s="8"/>
      <c r="CHR159" s="8"/>
      <c r="CHS159" s="8"/>
      <c r="CHT159" s="8"/>
      <c r="CHU159" s="8"/>
      <c r="CHV159" s="8"/>
      <c r="CHW159" s="8"/>
      <c r="CHX159" s="8"/>
      <c r="CHY159" s="8"/>
      <c r="CHZ159" s="8"/>
      <c r="CIA159" s="8"/>
      <c r="CIB159" s="8"/>
      <c r="CIC159" s="8"/>
      <c r="CID159" s="8"/>
      <c r="CIE159" s="8"/>
      <c r="CIF159" s="8"/>
      <c r="CIG159" s="8"/>
      <c r="CIH159" s="8"/>
      <c r="CII159" s="8"/>
      <c r="CIJ159" s="8"/>
      <c r="CIK159" s="8"/>
      <c r="CIL159" s="8"/>
      <c r="CIM159" s="8"/>
      <c r="CIN159" s="8"/>
      <c r="CIO159" s="8"/>
      <c r="CIP159" s="8"/>
      <c r="CIQ159" s="8"/>
      <c r="CIR159" s="8"/>
      <c r="CIS159" s="8"/>
      <c r="CIT159" s="8"/>
      <c r="CIU159" s="8"/>
      <c r="CIV159" s="8"/>
      <c r="CIW159" s="8"/>
      <c r="CIX159" s="8"/>
      <c r="CIY159" s="8"/>
      <c r="CIZ159" s="8"/>
      <c r="CJA159" s="8"/>
      <c r="CJB159" s="8"/>
      <c r="CJC159" s="8"/>
      <c r="CJD159" s="8"/>
      <c r="CJE159" s="8"/>
      <c r="CJF159" s="8"/>
      <c r="CJG159" s="8"/>
      <c r="CJH159" s="8"/>
      <c r="CJI159" s="8"/>
      <c r="CJJ159" s="8"/>
      <c r="CJK159" s="8"/>
      <c r="CJL159" s="8"/>
      <c r="CJM159" s="8"/>
      <c r="CJN159" s="8"/>
      <c r="CJO159" s="8"/>
      <c r="CJP159" s="8"/>
      <c r="CJQ159" s="8"/>
      <c r="CJR159" s="8"/>
      <c r="CJS159" s="8"/>
      <c r="CJT159" s="8"/>
      <c r="CJU159" s="8"/>
      <c r="CJV159" s="8"/>
      <c r="CJW159" s="8"/>
      <c r="CJX159" s="8"/>
      <c r="CJY159" s="8"/>
      <c r="CJZ159" s="8"/>
      <c r="CKA159" s="8"/>
      <c r="CKB159" s="8"/>
      <c r="CKC159" s="8"/>
      <c r="CKD159" s="8"/>
      <c r="CKE159" s="8"/>
      <c r="CKF159" s="8"/>
      <c r="CKG159" s="8"/>
      <c r="CKH159" s="8"/>
      <c r="CKI159" s="8"/>
      <c r="CKJ159" s="8"/>
      <c r="CKK159" s="8"/>
      <c r="CKL159" s="8"/>
      <c r="CKM159" s="8"/>
      <c r="CKN159" s="8"/>
      <c r="CKO159" s="8"/>
      <c r="CKP159" s="8"/>
      <c r="CKQ159" s="8"/>
      <c r="CKR159" s="8"/>
      <c r="CKS159" s="8"/>
      <c r="CKT159" s="8"/>
      <c r="CKU159" s="8"/>
      <c r="CKV159" s="8"/>
      <c r="CKW159" s="8"/>
      <c r="CKX159" s="8"/>
      <c r="CKY159" s="8"/>
      <c r="CKZ159" s="8"/>
      <c r="CLA159" s="8"/>
      <c r="CLB159" s="8"/>
      <c r="CLC159" s="8"/>
      <c r="CLD159" s="8"/>
      <c r="CLE159" s="8"/>
      <c r="CLF159" s="8"/>
      <c r="CLG159" s="8"/>
      <c r="CLH159" s="8"/>
      <c r="CLI159" s="8"/>
      <c r="CLJ159" s="8"/>
      <c r="CLK159" s="8"/>
      <c r="CLL159" s="8"/>
      <c r="CLM159" s="8"/>
      <c r="CLN159" s="8"/>
      <c r="CLO159" s="8"/>
      <c r="CLP159" s="8"/>
      <c r="CLQ159" s="8"/>
      <c r="CLR159" s="8"/>
      <c r="CLS159" s="8"/>
      <c r="CLT159" s="8"/>
      <c r="CLU159" s="8"/>
      <c r="CLV159" s="8"/>
      <c r="CLW159" s="8"/>
      <c r="CLX159" s="8"/>
      <c r="CLY159" s="8"/>
      <c r="CLZ159" s="8"/>
      <c r="CMA159" s="8"/>
      <c r="CMB159" s="8"/>
      <c r="CMC159" s="8"/>
      <c r="CMD159" s="8"/>
      <c r="CME159" s="8"/>
      <c r="CMF159" s="8"/>
      <c r="CMG159" s="8"/>
      <c r="CMH159" s="8"/>
      <c r="CMI159" s="8"/>
      <c r="CMJ159" s="8"/>
      <c r="CMK159" s="8"/>
      <c r="CML159" s="8"/>
      <c r="CMM159" s="8"/>
      <c r="CMN159" s="8"/>
      <c r="CMO159" s="8"/>
      <c r="CMP159" s="8"/>
      <c r="CMQ159" s="8"/>
      <c r="CMR159" s="8"/>
      <c r="CMS159" s="8"/>
      <c r="CMT159" s="8"/>
      <c r="CMU159" s="8"/>
      <c r="CMV159" s="8"/>
      <c r="CMW159" s="8"/>
      <c r="CMX159" s="8"/>
      <c r="CMY159" s="8"/>
      <c r="CMZ159" s="8"/>
      <c r="CNA159" s="8"/>
      <c r="CNB159" s="8"/>
      <c r="CNC159" s="8"/>
      <c r="CND159" s="8"/>
      <c r="CNE159" s="8"/>
      <c r="CNF159" s="8"/>
      <c r="CNG159" s="8"/>
      <c r="CNH159" s="8"/>
      <c r="CNI159" s="8"/>
      <c r="CNJ159" s="8"/>
      <c r="CNK159" s="8"/>
      <c r="CNL159" s="8"/>
      <c r="CNM159" s="8"/>
      <c r="CNN159" s="8"/>
      <c r="CNO159" s="8"/>
      <c r="CNP159" s="8"/>
      <c r="CNQ159" s="8"/>
      <c r="CNR159" s="8"/>
      <c r="CNS159" s="8"/>
      <c r="CNT159" s="8"/>
      <c r="CNU159" s="8"/>
      <c r="CNV159" s="8"/>
      <c r="CNW159" s="8"/>
      <c r="CNX159" s="8"/>
      <c r="CNY159" s="8"/>
      <c r="CNZ159" s="8"/>
      <c r="COA159" s="8"/>
      <c r="COB159" s="8"/>
      <c r="COC159" s="8"/>
      <c r="COD159" s="8"/>
      <c r="COE159" s="8"/>
      <c r="COF159" s="8"/>
      <c r="COG159" s="8"/>
      <c r="COH159" s="8"/>
      <c r="COI159" s="8"/>
      <c r="COJ159" s="8"/>
      <c r="COK159" s="8"/>
      <c r="COL159" s="8"/>
      <c r="COM159" s="8"/>
      <c r="CON159" s="8"/>
      <c r="COO159" s="8"/>
      <c r="COP159" s="8"/>
      <c r="COQ159" s="8"/>
      <c r="COR159" s="8"/>
      <c r="COS159" s="8"/>
      <c r="COT159" s="8"/>
      <c r="COU159" s="8"/>
      <c r="COV159" s="8"/>
      <c r="COW159" s="8"/>
      <c r="COX159" s="8"/>
      <c r="COY159" s="8"/>
      <c r="COZ159" s="8"/>
      <c r="CPA159" s="8"/>
      <c r="CPB159" s="8"/>
      <c r="CPC159" s="8"/>
      <c r="CPD159" s="8"/>
      <c r="CPE159" s="8"/>
      <c r="CPF159" s="8"/>
      <c r="CPG159" s="8"/>
      <c r="CPH159" s="8"/>
      <c r="CPI159" s="8"/>
      <c r="CPJ159" s="8"/>
      <c r="CPK159" s="8"/>
      <c r="CPL159" s="8"/>
      <c r="CPM159" s="8"/>
      <c r="CPN159" s="8"/>
      <c r="CPO159" s="8"/>
      <c r="CPP159" s="8"/>
      <c r="CPQ159" s="8"/>
      <c r="CPR159" s="8"/>
      <c r="CPS159" s="8"/>
      <c r="CPT159" s="8"/>
      <c r="CPU159" s="8"/>
      <c r="CPV159" s="8"/>
      <c r="CPW159" s="8"/>
      <c r="CPX159" s="8"/>
      <c r="CPY159" s="8"/>
      <c r="CPZ159" s="8"/>
      <c r="CQA159" s="8"/>
      <c r="CQB159" s="8"/>
      <c r="CQC159" s="8"/>
      <c r="CQD159" s="8"/>
      <c r="CQE159" s="8"/>
      <c r="CQF159" s="8"/>
      <c r="CQG159" s="8"/>
      <c r="CQH159" s="8"/>
      <c r="CQI159" s="8"/>
      <c r="CQJ159" s="8"/>
      <c r="CQK159" s="8"/>
      <c r="CQL159" s="8"/>
      <c r="CQM159" s="8"/>
      <c r="CQN159" s="8"/>
      <c r="CQO159" s="8"/>
      <c r="CQP159" s="8"/>
      <c r="CQQ159" s="8"/>
      <c r="CQR159" s="8"/>
      <c r="CQS159" s="8"/>
      <c r="CQT159" s="8"/>
      <c r="CQU159" s="8"/>
      <c r="CQV159" s="8"/>
      <c r="CQW159" s="8"/>
      <c r="CQX159" s="8"/>
      <c r="CQY159" s="8"/>
      <c r="CQZ159" s="8"/>
      <c r="CRA159" s="8"/>
      <c r="CRB159" s="8"/>
      <c r="CRC159" s="8"/>
      <c r="CRD159" s="8"/>
      <c r="CRE159" s="8"/>
      <c r="CRF159" s="8"/>
      <c r="CRG159" s="8"/>
      <c r="CRH159" s="8"/>
      <c r="CRI159" s="8"/>
      <c r="CRJ159" s="8"/>
      <c r="CRK159" s="8"/>
      <c r="CRL159" s="8"/>
      <c r="CRM159" s="8"/>
      <c r="CRN159" s="8"/>
      <c r="CRO159" s="8"/>
      <c r="CRP159" s="8"/>
      <c r="CRQ159" s="8"/>
      <c r="CRR159" s="8"/>
      <c r="CRS159" s="8"/>
      <c r="CRT159" s="8"/>
      <c r="CRU159" s="8"/>
      <c r="CRV159" s="8"/>
      <c r="CRW159" s="8"/>
      <c r="CRX159" s="8"/>
      <c r="CRY159" s="8"/>
      <c r="CRZ159" s="8"/>
      <c r="CSA159" s="8"/>
      <c r="CSB159" s="8"/>
      <c r="CSC159" s="8"/>
      <c r="CSD159" s="8"/>
      <c r="CSE159" s="8"/>
      <c r="CSF159" s="8"/>
      <c r="CSG159" s="8"/>
      <c r="CSH159" s="8"/>
      <c r="CSI159" s="8"/>
      <c r="CSJ159" s="8"/>
      <c r="CSK159" s="8"/>
      <c r="CSL159" s="8"/>
      <c r="CSM159" s="8"/>
      <c r="CSN159" s="8"/>
      <c r="CSO159" s="8"/>
      <c r="CSP159" s="8"/>
      <c r="CSQ159" s="8"/>
      <c r="CSR159" s="8"/>
      <c r="CSS159" s="8"/>
      <c r="CST159" s="8"/>
      <c r="CSU159" s="8"/>
      <c r="CSV159" s="8"/>
      <c r="CSW159" s="8"/>
      <c r="CSX159" s="8"/>
      <c r="CSY159" s="8"/>
      <c r="CSZ159" s="8"/>
      <c r="CTA159" s="8"/>
      <c r="CTB159" s="8"/>
      <c r="CTC159" s="8"/>
      <c r="CTD159" s="8"/>
      <c r="CTE159" s="8"/>
      <c r="CTF159" s="8"/>
      <c r="CTG159" s="8"/>
      <c r="CTH159" s="8"/>
      <c r="CTI159" s="8"/>
      <c r="CTJ159" s="8"/>
      <c r="CTK159" s="8"/>
      <c r="CTL159" s="8"/>
      <c r="CTM159" s="8"/>
      <c r="CTN159" s="8"/>
      <c r="CTO159" s="8"/>
      <c r="CTP159" s="8"/>
      <c r="CTQ159" s="8"/>
      <c r="CTR159" s="8"/>
      <c r="CTS159" s="8"/>
      <c r="CTT159" s="8"/>
      <c r="CTU159" s="8"/>
      <c r="CTV159" s="8"/>
      <c r="CTW159" s="8"/>
      <c r="CTX159" s="8"/>
      <c r="CTY159" s="8"/>
      <c r="CTZ159" s="8"/>
      <c r="CUA159" s="8"/>
      <c r="CUB159" s="8"/>
      <c r="CUC159" s="8"/>
      <c r="CUD159" s="8"/>
      <c r="CUE159" s="8"/>
      <c r="CUF159" s="8"/>
      <c r="CUG159" s="8"/>
      <c r="CUH159" s="8"/>
      <c r="CUI159" s="8"/>
      <c r="CUJ159" s="8"/>
      <c r="CUK159" s="8"/>
      <c r="CUL159" s="8"/>
      <c r="CUM159" s="8"/>
      <c r="CUN159" s="8"/>
      <c r="CUO159" s="8"/>
      <c r="CUP159" s="8"/>
      <c r="CUQ159" s="8"/>
      <c r="CUR159" s="8"/>
      <c r="CUS159" s="8"/>
      <c r="CUT159" s="8"/>
      <c r="CUU159" s="8"/>
      <c r="CUV159" s="8"/>
      <c r="CUW159" s="8"/>
      <c r="CUX159" s="8"/>
      <c r="CUY159" s="8"/>
      <c r="CUZ159" s="8"/>
      <c r="CVA159" s="8"/>
      <c r="CVB159" s="8"/>
      <c r="CVC159" s="8"/>
      <c r="CVD159" s="8"/>
      <c r="CVE159" s="8"/>
      <c r="CVF159" s="8"/>
      <c r="CVG159" s="8"/>
      <c r="CVH159" s="8"/>
      <c r="CVI159" s="8"/>
      <c r="CVJ159" s="8"/>
      <c r="CVK159" s="8"/>
      <c r="CVL159" s="8"/>
      <c r="CVM159" s="8"/>
      <c r="CVN159" s="8"/>
      <c r="CVO159" s="8"/>
      <c r="CVP159" s="8"/>
      <c r="CVQ159" s="8"/>
      <c r="CVR159" s="8"/>
      <c r="CVS159" s="8"/>
      <c r="CVT159" s="8"/>
      <c r="CVU159" s="8"/>
      <c r="CVV159" s="8"/>
      <c r="CVW159" s="8"/>
      <c r="CVX159" s="8"/>
      <c r="CVY159" s="8"/>
      <c r="CVZ159" s="8"/>
      <c r="CWA159" s="8"/>
      <c r="CWB159" s="8"/>
      <c r="CWC159" s="8"/>
      <c r="CWD159" s="8"/>
      <c r="CWE159" s="8"/>
      <c r="CWF159" s="8"/>
      <c r="CWG159" s="8"/>
      <c r="CWH159" s="8"/>
      <c r="CWI159" s="8"/>
      <c r="CWJ159" s="8"/>
      <c r="CWK159" s="8"/>
      <c r="CWL159" s="8"/>
      <c r="CWM159" s="8"/>
      <c r="CWN159" s="8"/>
      <c r="CWO159" s="8"/>
      <c r="CWP159" s="8"/>
      <c r="CWQ159" s="8"/>
      <c r="CWR159" s="8"/>
      <c r="CWS159" s="8"/>
      <c r="CWT159" s="8"/>
      <c r="CWU159" s="8"/>
      <c r="CWV159" s="8"/>
      <c r="CWW159" s="8"/>
      <c r="CWX159" s="8"/>
      <c r="CWY159" s="8"/>
      <c r="CWZ159" s="8"/>
      <c r="CXA159" s="8"/>
      <c r="CXB159" s="8"/>
      <c r="CXC159" s="8"/>
      <c r="CXD159" s="8"/>
      <c r="CXE159" s="8"/>
      <c r="CXF159" s="8"/>
      <c r="CXG159" s="8"/>
      <c r="CXH159" s="8"/>
      <c r="CXI159" s="8"/>
      <c r="CXJ159" s="8"/>
      <c r="CXK159" s="8"/>
      <c r="CXL159" s="8"/>
      <c r="CXM159" s="8"/>
      <c r="CXN159" s="8"/>
      <c r="CXO159" s="8"/>
      <c r="CXP159" s="8"/>
      <c r="CXQ159" s="8"/>
      <c r="CXR159" s="8"/>
      <c r="CXS159" s="8"/>
      <c r="CXT159" s="8"/>
      <c r="CXU159" s="8"/>
      <c r="CXV159" s="8"/>
      <c r="CXW159" s="8"/>
      <c r="CXX159" s="8"/>
      <c r="CXY159" s="8"/>
      <c r="CXZ159" s="8"/>
      <c r="CYA159" s="8"/>
      <c r="CYB159" s="8"/>
      <c r="CYC159" s="8"/>
      <c r="CYD159" s="8"/>
      <c r="CYE159" s="8"/>
      <c r="CYF159" s="8"/>
      <c r="CYG159" s="8"/>
      <c r="CYH159" s="8"/>
      <c r="CYI159" s="8"/>
      <c r="CYJ159" s="8"/>
      <c r="CYK159" s="8"/>
      <c r="CYL159" s="8"/>
      <c r="CYM159" s="8"/>
      <c r="CYN159" s="8"/>
      <c r="CYO159" s="8"/>
      <c r="CYP159" s="8"/>
      <c r="CYQ159" s="8"/>
      <c r="CYR159" s="8"/>
      <c r="CYS159" s="8"/>
      <c r="CYT159" s="8"/>
      <c r="CYU159" s="8"/>
      <c r="CYV159" s="8"/>
      <c r="CYW159" s="8"/>
      <c r="CYX159" s="8"/>
      <c r="CYY159" s="8"/>
      <c r="CYZ159" s="8"/>
      <c r="CZA159" s="8"/>
      <c r="CZB159" s="8"/>
      <c r="CZC159" s="8"/>
      <c r="CZD159" s="8"/>
      <c r="CZE159" s="8"/>
      <c r="CZF159" s="8"/>
      <c r="CZG159" s="8"/>
      <c r="CZH159" s="8"/>
      <c r="CZI159" s="8"/>
      <c r="CZJ159" s="8"/>
      <c r="CZK159" s="8"/>
      <c r="CZL159" s="8"/>
      <c r="CZM159" s="8"/>
      <c r="CZN159" s="8"/>
      <c r="CZO159" s="8"/>
      <c r="CZP159" s="8"/>
      <c r="CZQ159" s="8"/>
      <c r="CZR159" s="8"/>
      <c r="CZS159" s="8"/>
      <c r="CZT159" s="8"/>
      <c r="CZU159" s="8"/>
      <c r="CZV159" s="8"/>
      <c r="CZW159" s="8"/>
      <c r="CZX159" s="8"/>
      <c r="CZY159" s="8"/>
      <c r="CZZ159" s="8"/>
      <c r="DAA159" s="8"/>
      <c r="DAB159" s="8"/>
      <c r="DAC159" s="8"/>
      <c r="DAD159" s="8"/>
      <c r="DAE159" s="8"/>
      <c r="DAF159" s="8"/>
      <c r="DAG159" s="8"/>
      <c r="DAH159" s="8"/>
      <c r="DAI159" s="8"/>
      <c r="DAJ159" s="8"/>
      <c r="DAK159" s="8"/>
      <c r="DAL159" s="8"/>
      <c r="DAM159" s="8"/>
      <c r="DAN159" s="8"/>
      <c r="DAO159" s="8"/>
      <c r="DAP159" s="8"/>
      <c r="DAQ159" s="8"/>
      <c r="DAR159" s="8"/>
      <c r="DAS159" s="8"/>
      <c r="DAT159" s="8"/>
      <c r="DAU159" s="8"/>
      <c r="DAV159" s="8"/>
      <c r="DAW159" s="8"/>
      <c r="DAX159" s="8"/>
      <c r="DAY159" s="8"/>
      <c r="DAZ159" s="8"/>
      <c r="DBA159" s="8"/>
      <c r="DBB159" s="8"/>
      <c r="DBC159" s="8"/>
      <c r="DBD159" s="8"/>
      <c r="DBE159" s="8"/>
      <c r="DBF159" s="8"/>
      <c r="DBG159" s="8"/>
      <c r="DBH159" s="8"/>
      <c r="DBI159" s="8"/>
      <c r="DBJ159" s="8"/>
      <c r="DBK159" s="8"/>
      <c r="DBL159" s="8"/>
      <c r="DBM159" s="8"/>
      <c r="DBN159" s="8"/>
      <c r="DBO159" s="8"/>
      <c r="DBP159" s="8"/>
      <c r="DBQ159" s="8"/>
      <c r="DBR159" s="8"/>
      <c r="DBS159" s="8"/>
      <c r="DBT159" s="8"/>
      <c r="DBU159" s="8"/>
      <c r="DBV159" s="8"/>
      <c r="DBW159" s="8"/>
      <c r="DBX159" s="8"/>
      <c r="DBY159" s="8"/>
      <c r="DBZ159" s="8"/>
      <c r="DCA159" s="8"/>
      <c r="DCB159" s="8"/>
      <c r="DCC159" s="8"/>
      <c r="DCD159" s="8"/>
      <c r="DCE159" s="8"/>
      <c r="DCF159" s="8"/>
      <c r="DCG159" s="8"/>
      <c r="DCH159" s="8"/>
      <c r="DCI159" s="8"/>
      <c r="DCJ159" s="8"/>
      <c r="DCK159" s="8"/>
      <c r="DCL159" s="8"/>
      <c r="DCM159" s="8"/>
      <c r="DCN159" s="8"/>
      <c r="DCO159" s="8"/>
      <c r="DCP159" s="8"/>
      <c r="DCQ159" s="8"/>
      <c r="DCR159" s="8"/>
      <c r="DCS159" s="8"/>
      <c r="DCT159" s="8"/>
      <c r="DCU159" s="8"/>
      <c r="DCV159" s="8"/>
      <c r="DCW159" s="8"/>
      <c r="DCX159" s="8"/>
      <c r="DCY159" s="8"/>
      <c r="DCZ159" s="8"/>
      <c r="DDA159" s="8"/>
      <c r="DDB159" s="8"/>
      <c r="DDC159" s="8"/>
      <c r="DDD159" s="8"/>
      <c r="DDE159" s="8"/>
      <c r="DDF159" s="8"/>
      <c r="DDG159" s="8"/>
      <c r="DDH159" s="8"/>
      <c r="DDI159" s="8"/>
      <c r="DDJ159" s="8"/>
      <c r="DDK159" s="8"/>
      <c r="DDL159" s="8"/>
      <c r="DDM159" s="8"/>
      <c r="DDN159" s="8"/>
      <c r="DDO159" s="8"/>
      <c r="DDP159" s="8"/>
      <c r="DDQ159" s="8"/>
      <c r="DDR159" s="8"/>
      <c r="DDS159" s="8"/>
      <c r="DDT159" s="8"/>
      <c r="DDU159" s="8"/>
      <c r="DDV159" s="8"/>
      <c r="DDW159" s="8"/>
      <c r="DDX159" s="8"/>
      <c r="DDY159" s="8"/>
      <c r="DDZ159" s="8"/>
      <c r="DEA159" s="8"/>
      <c r="DEB159" s="8"/>
      <c r="DEC159" s="8"/>
      <c r="DED159" s="8"/>
      <c r="DEE159" s="8"/>
      <c r="DEF159" s="8"/>
      <c r="DEG159" s="8"/>
      <c r="DEH159" s="8"/>
      <c r="DEI159" s="8"/>
      <c r="DEJ159" s="8"/>
      <c r="DEK159" s="8"/>
      <c r="DEL159" s="8"/>
      <c r="DEM159" s="8"/>
      <c r="DEN159" s="8"/>
      <c r="DEO159" s="8"/>
      <c r="DEP159" s="8"/>
      <c r="DEQ159" s="8"/>
      <c r="DER159" s="8"/>
      <c r="DES159" s="8"/>
      <c r="DET159" s="8"/>
      <c r="DEU159" s="8"/>
      <c r="DEV159" s="8"/>
      <c r="DEW159" s="8"/>
      <c r="DEX159" s="8"/>
      <c r="DEY159" s="8"/>
      <c r="DEZ159" s="8"/>
      <c r="DFA159" s="8"/>
      <c r="DFB159" s="8"/>
      <c r="DFC159" s="8"/>
      <c r="DFD159" s="8"/>
      <c r="DFE159" s="8"/>
      <c r="DFF159" s="8"/>
      <c r="DFG159" s="8"/>
      <c r="DFH159" s="8"/>
      <c r="DFI159" s="8"/>
      <c r="DFJ159" s="8"/>
      <c r="DFK159" s="8"/>
      <c r="DFL159" s="8"/>
      <c r="DFM159" s="8"/>
      <c r="DFN159" s="8"/>
      <c r="DFO159" s="8"/>
      <c r="DFP159" s="8"/>
      <c r="DFQ159" s="8"/>
      <c r="DFR159" s="8"/>
      <c r="DFS159" s="8"/>
      <c r="DFT159" s="8"/>
      <c r="DFU159" s="8"/>
      <c r="DFV159" s="8"/>
      <c r="DFW159" s="8"/>
      <c r="DFX159" s="8"/>
      <c r="DFY159" s="8"/>
      <c r="DFZ159" s="8"/>
      <c r="DGA159" s="8"/>
      <c r="DGB159" s="8"/>
      <c r="DGC159" s="8"/>
      <c r="DGD159" s="8"/>
      <c r="DGE159" s="8"/>
      <c r="DGF159" s="8"/>
      <c r="DGG159" s="8"/>
      <c r="DGH159" s="8"/>
      <c r="DGI159" s="8"/>
      <c r="DGJ159" s="8"/>
      <c r="DGK159" s="8"/>
      <c r="DGL159" s="8"/>
      <c r="DGM159" s="8"/>
      <c r="DGN159" s="8"/>
      <c r="DGO159" s="8"/>
      <c r="DGP159" s="8"/>
      <c r="DGQ159" s="8"/>
      <c r="DGR159" s="8"/>
      <c r="DGS159" s="8"/>
      <c r="DGT159" s="8"/>
      <c r="DGU159" s="8"/>
      <c r="DGV159" s="8"/>
      <c r="DGW159" s="8"/>
      <c r="DGX159" s="8"/>
      <c r="DGY159" s="8"/>
      <c r="DGZ159" s="8"/>
      <c r="DHA159" s="8"/>
      <c r="DHB159" s="8"/>
      <c r="DHC159" s="8"/>
      <c r="DHD159" s="8"/>
      <c r="DHE159" s="8"/>
      <c r="DHF159" s="8"/>
      <c r="DHG159" s="8"/>
      <c r="DHH159" s="8"/>
      <c r="DHI159" s="8"/>
      <c r="DHJ159" s="8"/>
      <c r="DHK159" s="8"/>
      <c r="DHL159" s="8"/>
      <c r="DHM159" s="8"/>
      <c r="DHN159" s="8"/>
      <c r="DHO159" s="8"/>
      <c r="DHP159" s="8"/>
      <c r="DHQ159" s="8"/>
      <c r="DHR159" s="8"/>
      <c r="DHS159" s="8"/>
      <c r="DHT159" s="8"/>
      <c r="DHU159" s="8"/>
      <c r="DHV159" s="8"/>
      <c r="DHW159" s="8"/>
      <c r="DHX159" s="8"/>
      <c r="DHY159" s="8"/>
      <c r="DHZ159" s="8"/>
      <c r="DIA159" s="8"/>
      <c r="DIB159" s="8"/>
      <c r="DIC159" s="8"/>
      <c r="DID159" s="8"/>
      <c r="DIE159" s="8"/>
      <c r="DIF159" s="8"/>
      <c r="DIG159" s="8"/>
      <c r="DIH159" s="8"/>
      <c r="DII159" s="8"/>
      <c r="DIJ159" s="8"/>
      <c r="DIK159" s="8"/>
      <c r="DIL159" s="8"/>
      <c r="DIM159" s="8"/>
      <c r="DIN159" s="8"/>
      <c r="DIO159" s="8"/>
      <c r="DIP159" s="8"/>
      <c r="DIQ159" s="8"/>
      <c r="DIR159" s="8"/>
      <c r="DIS159" s="8"/>
      <c r="DIT159" s="8"/>
      <c r="DIU159" s="8"/>
      <c r="DIV159" s="8"/>
      <c r="DIW159" s="8"/>
      <c r="DIX159" s="8"/>
      <c r="DIY159" s="8"/>
      <c r="DIZ159" s="8"/>
      <c r="DJA159" s="8"/>
      <c r="DJB159" s="8"/>
      <c r="DJC159" s="8"/>
      <c r="DJD159" s="8"/>
      <c r="DJE159" s="8"/>
      <c r="DJF159" s="8"/>
      <c r="DJG159" s="8"/>
      <c r="DJH159" s="8"/>
      <c r="DJI159" s="8"/>
      <c r="DJJ159" s="8"/>
      <c r="DJK159" s="8"/>
      <c r="DJL159" s="8"/>
      <c r="DJM159" s="8"/>
      <c r="DJN159" s="8"/>
      <c r="DJO159" s="8"/>
      <c r="DJP159" s="8"/>
      <c r="DJQ159" s="8"/>
      <c r="DJR159" s="8"/>
      <c r="DJS159" s="8"/>
      <c r="DJT159" s="8"/>
      <c r="DJU159" s="8"/>
      <c r="DJV159" s="8"/>
      <c r="DJW159" s="8"/>
      <c r="DJX159" s="8"/>
      <c r="DJY159" s="8"/>
      <c r="DJZ159" s="8"/>
      <c r="DKA159" s="8"/>
      <c r="DKB159" s="8"/>
      <c r="DKC159" s="8"/>
      <c r="DKD159" s="8"/>
      <c r="DKE159" s="8"/>
      <c r="DKF159" s="8"/>
      <c r="DKG159" s="8"/>
      <c r="DKH159" s="8"/>
      <c r="DKI159" s="8"/>
      <c r="DKJ159" s="8"/>
      <c r="DKK159" s="8"/>
      <c r="DKL159" s="8"/>
      <c r="DKM159" s="8"/>
      <c r="DKN159" s="8"/>
      <c r="DKO159" s="8"/>
      <c r="DKP159" s="8"/>
      <c r="DKQ159" s="8"/>
      <c r="DKR159" s="8"/>
      <c r="DKS159" s="8"/>
      <c r="DKT159" s="8"/>
      <c r="DKU159" s="8"/>
      <c r="DKV159" s="8"/>
      <c r="DKW159" s="8"/>
      <c r="DKX159" s="8"/>
      <c r="DKY159" s="8"/>
      <c r="DKZ159" s="8"/>
      <c r="DLA159" s="8"/>
      <c r="DLB159" s="8"/>
      <c r="DLC159" s="8"/>
      <c r="DLD159" s="8"/>
      <c r="DLE159" s="8"/>
      <c r="DLF159" s="8"/>
      <c r="DLG159" s="8"/>
      <c r="DLH159" s="8"/>
      <c r="DLI159" s="8"/>
      <c r="DLJ159" s="8"/>
      <c r="DLK159" s="8"/>
      <c r="DLL159" s="8"/>
      <c r="DLM159" s="8"/>
      <c r="DLN159" s="8"/>
      <c r="DLO159" s="8"/>
      <c r="DLP159" s="8"/>
      <c r="DLQ159" s="8"/>
      <c r="DLR159" s="8"/>
      <c r="DLS159" s="8"/>
      <c r="DLT159" s="8"/>
      <c r="DLU159" s="8"/>
      <c r="DLV159" s="8"/>
      <c r="DLW159" s="8"/>
      <c r="DLX159" s="8"/>
      <c r="DLY159" s="8"/>
      <c r="DLZ159" s="8"/>
      <c r="DMA159" s="8"/>
      <c r="DMB159" s="8"/>
      <c r="DMC159" s="8"/>
      <c r="DMD159" s="8"/>
      <c r="DME159" s="8"/>
      <c r="DMF159" s="8"/>
      <c r="DMG159" s="8"/>
      <c r="DMH159" s="8"/>
      <c r="DMI159" s="8"/>
      <c r="DMJ159" s="8"/>
      <c r="DMK159" s="8"/>
      <c r="DML159" s="8"/>
      <c r="DMM159" s="8"/>
      <c r="DMN159" s="8"/>
      <c r="DMO159" s="8"/>
      <c r="DMP159" s="8"/>
      <c r="DMQ159" s="8"/>
      <c r="DMR159" s="8"/>
      <c r="DMS159" s="8"/>
      <c r="DMT159" s="8"/>
      <c r="DMU159" s="8"/>
      <c r="DMV159" s="8"/>
      <c r="DMW159" s="8"/>
      <c r="DMX159" s="8"/>
      <c r="DMY159" s="8"/>
      <c r="DMZ159" s="8"/>
      <c r="DNA159" s="8"/>
      <c r="DNB159" s="8"/>
      <c r="DNC159" s="8"/>
      <c r="DND159" s="8"/>
      <c r="DNE159" s="8"/>
      <c r="DNF159" s="8"/>
      <c r="DNG159" s="8"/>
      <c r="DNH159" s="8"/>
      <c r="DNI159" s="8"/>
      <c r="DNJ159" s="8"/>
      <c r="DNK159" s="8"/>
      <c r="DNL159" s="8"/>
      <c r="DNM159" s="8"/>
      <c r="DNN159" s="8"/>
      <c r="DNO159" s="8"/>
      <c r="DNP159" s="8"/>
      <c r="DNQ159" s="8"/>
      <c r="DNR159" s="8"/>
      <c r="DNS159" s="8"/>
      <c r="DNT159" s="8"/>
      <c r="DNU159" s="8"/>
      <c r="DNV159" s="8"/>
      <c r="DNW159" s="8"/>
      <c r="DNX159" s="8"/>
      <c r="DNY159" s="8"/>
      <c r="DNZ159" s="8"/>
      <c r="DOA159" s="8"/>
      <c r="DOB159" s="8"/>
      <c r="DOC159" s="8"/>
      <c r="DOD159" s="8"/>
      <c r="DOE159" s="8"/>
      <c r="DOF159" s="8"/>
      <c r="DOG159" s="8"/>
      <c r="DOH159" s="8"/>
      <c r="DOI159" s="8"/>
      <c r="DOJ159" s="8"/>
      <c r="DOK159" s="8"/>
      <c r="DOL159" s="8"/>
      <c r="DOM159" s="8"/>
      <c r="DON159" s="8"/>
      <c r="DOO159" s="8"/>
      <c r="DOP159" s="8"/>
      <c r="DOQ159" s="8"/>
      <c r="DOR159" s="8"/>
      <c r="DOS159" s="8"/>
      <c r="DOT159" s="8"/>
      <c r="DOU159" s="8"/>
      <c r="DOV159" s="8"/>
      <c r="DOW159" s="8"/>
      <c r="DOX159" s="8"/>
      <c r="DOY159" s="8"/>
      <c r="DOZ159" s="8"/>
      <c r="DPA159" s="8"/>
      <c r="DPB159" s="8"/>
      <c r="DPC159" s="8"/>
      <c r="DPD159" s="8"/>
      <c r="DPE159" s="8"/>
      <c r="DPF159" s="8"/>
      <c r="DPG159" s="8"/>
      <c r="DPH159" s="8"/>
      <c r="DPI159" s="8"/>
      <c r="DPJ159" s="8"/>
      <c r="DPK159" s="8"/>
      <c r="DPL159" s="8"/>
      <c r="DPM159" s="8"/>
      <c r="DPN159" s="8"/>
      <c r="DPO159" s="8"/>
      <c r="DPP159" s="8"/>
      <c r="DPQ159" s="8"/>
      <c r="DPR159" s="8"/>
      <c r="DPS159" s="8"/>
      <c r="DPT159" s="8"/>
      <c r="DPU159" s="8"/>
      <c r="DPV159" s="8"/>
      <c r="DPW159" s="8"/>
      <c r="DPX159" s="8"/>
      <c r="DPY159" s="8"/>
      <c r="DPZ159" s="8"/>
      <c r="DQA159" s="8"/>
      <c r="DQB159" s="8"/>
      <c r="DQC159" s="8"/>
      <c r="DQD159" s="8"/>
      <c r="DQE159" s="8"/>
      <c r="DQF159" s="8"/>
      <c r="DQG159" s="8"/>
      <c r="DQH159" s="8"/>
      <c r="DQI159" s="8"/>
      <c r="DQJ159" s="8"/>
      <c r="DQK159" s="8"/>
      <c r="DQL159" s="8"/>
      <c r="DQM159" s="8"/>
      <c r="DQN159" s="8"/>
      <c r="DQO159" s="8"/>
      <c r="DQP159" s="8"/>
      <c r="DQQ159" s="8"/>
      <c r="DQR159" s="8"/>
      <c r="DQS159" s="8"/>
      <c r="DQT159" s="8"/>
      <c r="DQU159" s="8"/>
      <c r="DQV159" s="8"/>
      <c r="DQW159" s="8"/>
      <c r="DQX159" s="8"/>
      <c r="DQY159" s="8"/>
      <c r="DQZ159" s="8"/>
      <c r="DRA159" s="8"/>
      <c r="DRB159" s="8"/>
      <c r="DRC159" s="8"/>
      <c r="DRD159" s="8"/>
      <c r="DRE159" s="8"/>
      <c r="DRF159" s="8"/>
      <c r="DRG159" s="8"/>
      <c r="DRH159" s="8"/>
      <c r="DRI159" s="8"/>
      <c r="DRJ159" s="8"/>
      <c r="DRK159" s="8"/>
      <c r="DRL159" s="8"/>
      <c r="DRM159" s="8"/>
      <c r="DRN159" s="8"/>
      <c r="DRO159" s="8"/>
      <c r="DRP159" s="8"/>
      <c r="DRQ159" s="8"/>
      <c r="DRR159" s="8"/>
      <c r="DRS159" s="8"/>
      <c r="DRT159" s="8"/>
      <c r="DRU159" s="8"/>
      <c r="DRV159" s="8"/>
      <c r="DRW159" s="8"/>
      <c r="DRX159" s="8"/>
      <c r="DRY159" s="8"/>
      <c r="DRZ159" s="8"/>
      <c r="DSA159" s="8"/>
      <c r="DSB159" s="8"/>
      <c r="DSC159" s="8"/>
      <c r="DSD159" s="8"/>
      <c r="DSE159" s="8"/>
      <c r="DSF159" s="8"/>
      <c r="DSG159" s="8"/>
      <c r="DSH159" s="8"/>
      <c r="DSI159" s="8"/>
      <c r="DSJ159" s="8"/>
      <c r="DSK159" s="8"/>
      <c r="DSL159" s="8"/>
      <c r="DSM159" s="8"/>
      <c r="DSN159" s="8"/>
      <c r="DSO159" s="8"/>
      <c r="DSP159" s="8"/>
      <c r="DSQ159" s="8"/>
      <c r="DSR159" s="8"/>
      <c r="DSS159" s="8"/>
      <c r="DST159" s="8"/>
      <c r="DSU159" s="8"/>
      <c r="DSV159" s="8"/>
      <c r="DSW159" s="8"/>
      <c r="DSX159" s="8"/>
      <c r="DSY159" s="8"/>
      <c r="DSZ159" s="8"/>
      <c r="DTA159" s="8"/>
      <c r="DTB159" s="8"/>
      <c r="DTC159" s="8"/>
      <c r="DTD159" s="8"/>
      <c r="DTE159" s="8"/>
      <c r="DTF159" s="8"/>
      <c r="DTG159" s="8"/>
      <c r="DTH159" s="8"/>
      <c r="DTI159" s="8"/>
      <c r="DTJ159" s="8"/>
      <c r="DTK159" s="8"/>
      <c r="DTL159" s="8"/>
      <c r="DTM159" s="8"/>
      <c r="DTN159" s="8"/>
      <c r="DTO159" s="8"/>
      <c r="DTP159" s="8"/>
      <c r="DTQ159" s="8"/>
      <c r="DTR159" s="8"/>
      <c r="DTS159" s="8"/>
      <c r="DTT159" s="8"/>
      <c r="DTU159" s="8"/>
      <c r="DTV159" s="8"/>
      <c r="DTW159" s="8"/>
      <c r="DTX159" s="8"/>
      <c r="DTY159" s="8"/>
      <c r="DTZ159" s="8"/>
      <c r="DUA159" s="8"/>
      <c r="DUB159" s="8"/>
      <c r="DUC159" s="8"/>
      <c r="DUD159" s="8"/>
      <c r="DUE159" s="8"/>
      <c r="DUF159" s="8"/>
      <c r="DUG159" s="8"/>
      <c r="DUH159" s="8"/>
      <c r="DUI159" s="8"/>
      <c r="DUJ159" s="8"/>
      <c r="DUK159" s="8"/>
      <c r="DUL159" s="8"/>
      <c r="DUM159" s="8"/>
      <c r="DUN159" s="8"/>
      <c r="DUO159" s="8"/>
      <c r="DUP159" s="8"/>
      <c r="DUQ159" s="8"/>
      <c r="DUR159" s="8"/>
      <c r="DUS159" s="8"/>
      <c r="DUT159" s="8"/>
      <c r="DUU159" s="8"/>
      <c r="DUV159" s="8"/>
      <c r="DUW159" s="8"/>
      <c r="DUX159" s="8"/>
      <c r="DUY159" s="8"/>
      <c r="DUZ159" s="8"/>
      <c r="DVA159" s="8"/>
      <c r="DVB159" s="8"/>
      <c r="DVC159" s="8"/>
      <c r="DVD159" s="8"/>
      <c r="DVE159" s="8"/>
      <c r="DVF159" s="8"/>
      <c r="DVG159" s="8"/>
      <c r="DVH159" s="8"/>
      <c r="DVI159" s="8"/>
      <c r="DVJ159" s="8"/>
      <c r="DVK159" s="8"/>
      <c r="DVL159" s="8"/>
      <c r="DVM159" s="8"/>
      <c r="DVN159" s="8"/>
      <c r="DVO159" s="8"/>
      <c r="DVP159" s="8"/>
      <c r="DVQ159" s="8"/>
      <c r="DVR159" s="8"/>
      <c r="DVS159" s="8"/>
      <c r="DVT159" s="8"/>
      <c r="DVU159" s="8"/>
      <c r="DVV159" s="8"/>
      <c r="DVW159" s="8"/>
      <c r="DVX159" s="8"/>
      <c r="DVY159" s="8"/>
      <c r="DVZ159" s="8"/>
      <c r="DWA159" s="8"/>
      <c r="DWB159" s="8"/>
      <c r="DWC159" s="8"/>
      <c r="DWD159" s="8"/>
      <c r="DWE159" s="8"/>
      <c r="DWF159" s="8"/>
      <c r="DWG159" s="8"/>
      <c r="DWH159" s="8"/>
      <c r="DWI159" s="8"/>
      <c r="DWJ159" s="8"/>
      <c r="DWK159" s="8"/>
      <c r="DWL159" s="8"/>
      <c r="DWM159" s="8"/>
      <c r="DWN159" s="8"/>
      <c r="DWO159" s="8"/>
      <c r="DWP159" s="8"/>
      <c r="DWQ159" s="8"/>
      <c r="DWR159" s="8"/>
      <c r="DWS159" s="8"/>
      <c r="DWT159" s="8"/>
      <c r="DWU159" s="8"/>
      <c r="DWV159" s="8"/>
      <c r="DWW159" s="8"/>
      <c r="DWX159" s="8"/>
      <c r="DWY159" s="8"/>
      <c r="DWZ159" s="8"/>
      <c r="DXA159" s="8"/>
      <c r="DXB159" s="8"/>
      <c r="DXC159" s="8"/>
      <c r="DXD159" s="8"/>
      <c r="DXE159" s="8"/>
      <c r="DXF159" s="8"/>
      <c r="DXG159" s="8"/>
      <c r="DXH159" s="8"/>
      <c r="DXI159" s="8"/>
      <c r="DXJ159" s="8"/>
      <c r="DXK159" s="8"/>
      <c r="DXL159" s="8"/>
      <c r="DXM159" s="8"/>
      <c r="DXN159" s="8"/>
      <c r="DXO159" s="8"/>
      <c r="DXP159" s="8"/>
      <c r="DXQ159" s="8"/>
      <c r="DXR159" s="8"/>
      <c r="DXS159" s="8"/>
      <c r="DXT159" s="8"/>
      <c r="DXU159" s="8"/>
      <c r="DXV159" s="8"/>
      <c r="DXW159" s="8"/>
      <c r="DXX159" s="8"/>
      <c r="DXY159" s="8"/>
      <c r="DXZ159" s="8"/>
      <c r="DYA159" s="8"/>
      <c r="DYB159" s="8"/>
      <c r="DYC159" s="8"/>
      <c r="DYD159" s="8"/>
      <c r="DYE159" s="8"/>
      <c r="DYF159" s="8"/>
      <c r="DYG159" s="8"/>
      <c r="DYH159" s="8"/>
      <c r="DYI159" s="8"/>
      <c r="DYJ159" s="8"/>
      <c r="DYK159" s="8"/>
      <c r="DYL159" s="8"/>
      <c r="DYM159" s="8"/>
      <c r="DYN159" s="8"/>
      <c r="DYO159" s="8"/>
      <c r="DYP159" s="8"/>
      <c r="DYQ159" s="8"/>
      <c r="DYR159" s="8"/>
      <c r="DYS159" s="8"/>
      <c r="DYT159" s="8"/>
      <c r="DYU159" s="8"/>
      <c r="DYV159" s="8"/>
      <c r="DYW159" s="8"/>
      <c r="DYX159" s="8"/>
      <c r="DYY159" s="8"/>
      <c r="DYZ159" s="8"/>
      <c r="DZA159" s="8"/>
      <c r="DZB159" s="8"/>
      <c r="DZC159" s="8"/>
      <c r="DZD159" s="8"/>
      <c r="DZE159" s="8"/>
      <c r="DZF159" s="8"/>
      <c r="DZG159" s="8"/>
      <c r="DZH159" s="8"/>
      <c r="DZI159" s="8"/>
      <c r="DZJ159" s="8"/>
      <c r="DZK159" s="8"/>
      <c r="DZL159" s="8"/>
      <c r="DZM159" s="8"/>
      <c r="DZN159" s="8"/>
      <c r="DZO159" s="8"/>
      <c r="DZP159" s="8"/>
      <c r="DZQ159" s="8"/>
      <c r="DZR159" s="8"/>
      <c r="DZS159" s="8"/>
      <c r="DZT159" s="8"/>
      <c r="DZU159" s="8"/>
      <c r="DZV159" s="8"/>
      <c r="DZW159" s="8"/>
      <c r="DZX159" s="8"/>
      <c r="DZY159" s="8"/>
      <c r="DZZ159" s="8"/>
      <c r="EAA159" s="8"/>
      <c r="EAB159" s="8"/>
      <c r="EAC159" s="8"/>
      <c r="EAD159" s="8"/>
      <c r="EAE159" s="8"/>
      <c r="EAF159" s="8"/>
      <c r="EAG159" s="8"/>
      <c r="EAH159" s="8"/>
      <c r="EAI159" s="8"/>
      <c r="EAJ159" s="8"/>
      <c r="EAK159" s="8"/>
      <c r="EAL159" s="8"/>
      <c r="EAM159" s="8"/>
      <c r="EAN159" s="8"/>
      <c r="EAO159" s="8"/>
      <c r="EAP159" s="8"/>
      <c r="EAQ159" s="8"/>
      <c r="EAR159" s="8"/>
      <c r="EAS159" s="8"/>
      <c r="EAT159" s="8"/>
      <c r="EAU159" s="8"/>
      <c r="EAV159" s="8"/>
      <c r="EAW159" s="8"/>
      <c r="EAX159" s="8"/>
      <c r="EAY159" s="8"/>
      <c r="EAZ159" s="8"/>
      <c r="EBA159" s="8"/>
      <c r="EBB159" s="8"/>
      <c r="EBC159" s="8"/>
      <c r="EBD159" s="8"/>
      <c r="EBE159" s="8"/>
      <c r="EBF159" s="8"/>
      <c r="EBG159" s="8"/>
      <c r="EBH159" s="8"/>
      <c r="EBI159" s="8"/>
      <c r="EBJ159" s="8"/>
      <c r="EBK159" s="8"/>
      <c r="EBL159" s="8"/>
      <c r="EBM159" s="8"/>
      <c r="EBN159" s="8"/>
      <c r="EBO159" s="8"/>
      <c r="EBP159" s="8"/>
      <c r="EBQ159" s="8"/>
      <c r="EBR159" s="8"/>
      <c r="EBS159" s="8"/>
      <c r="EBT159" s="8"/>
      <c r="EBU159" s="8"/>
      <c r="EBV159" s="8"/>
      <c r="EBW159" s="8"/>
      <c r="EBX159" s="8"/>
      <c r="EBY159" s="8"/>
      <c r="EBZ159" s="8"/>
      <c r="ECA159" s="8"/>
      <c r="ECB159" s="8"/>
      <c r="ECC159" s="8"/>
      <c r="ECD159" s="8"/>
      <c r="ECE159" s="8"/>
      <c r="ECF159" s="8"/>
      <c r="ECG159" s="8"/>
      <c r="ECH159" s="8"/>
      <c r="ECI159" s="8"/>
      <c r="ECJ159" s="8"/>
      <c r="ECK159" s="8"/>
      <c r="ECL159" s="8"/>
      <c r="ECM159" s="8"/>
      <c r="ECN159" s="8"/>
      <c r="ECO159" s="8"/>
      <c r="ECP159" s="8"/>
      <c r="ECQ159" s="8"/>
      <c r="ECR159" s="8"/>
      <c r="ECS159" s="8"/>
      <c r="ECT159" s="8"/>
      <c r="ECU159" s="8"/>
      <c r="ECV159" s="8"/>
      <c r="ECW159" s="8"/>
      <c r="ECX159" s="8"/>
      <c r="ECY159" s="8"/>
      <c r="ECZ159" s="8"/>
      <c r="EDA159" s="8"/>
      <c r="EDB159" s="8"/>
      <c r="EDC159" s="8"/>
      <c r="EDD159" s="8"/>
      <c r="EDE159" s="8"/>
      <c r="EDF159" s="8"/>
      <c r="EDG159" s="8"/>
      <c r="EDH159" s="8"/>
      <c r="EDI159" s="8"/>
      <c r="EDJ159" s="8"/>
      <c r="EDK159" s="8"/>
      <c r="EDL159" s="8"/>
      <c r="EDM159" s="8"/>
      <c r="EDN159" s="8"/>
      <c r="EDO159" s="8"/>
      <c r="EDP159" s="8"/>
      <c r="EDQ159" s="8"/>
      <c r="EDR159" s="8"/>
      <c r="EDS159" s="8"/>
      <c r="EDT159" s="8"/>
      <c r="EDU159" s="8"/>
      <c r="EDV159" s="8"/>
      <c r="EDW159" s="8"/>
      <c r="EDX159" s="8"/>
      <c r="EDY159" s="8"/>
      <c r="EDZ159" s="8"/>
      <c r="EEA159" s="8"/>
      <c r="EEB159" s="8"/>
      <c r="EEC159" s="8"/>
      <c r="EED159" s="8"/>
      <c r="EEE159" s="8"/>
      <c r="EEF159" s="8"/>
      <c r="EEG159" s="8"/>
      <c r="EEH159" s="8"/>
      <c r="EEI159" s="8"/>
      <c r="EEJ159" s="8"/>
      <c r="EEK159" s="8"/>
      <c r="EEL159" s="8"/>
      <c r="EEM159" s="8"/>
      <c r="EEN159" s="8"/>
      <c r="EEO159" s="8"/>
      <c r="EEP159" s="8"/>
      <c r="EEQ159" s="8"/>
      <c r="EER159" s="8"/>
      <c r="EES159" s="8"/>
      <c r="EET159" s="8"/>
      <c r="EEU159" s="8"/>
      <c r="EEV159" s="8"/>
      <c r="EEW159" s="8"/>
      <c r="EEX159" s="8"/>
      <c r="EEY159" s="8"/>
      <c r="EEZ159" s="8"/>
      <c r="EFA159" s="8"/>
      <c r="EFB159" s="8"/>
      <c r="EFC159" s="8"/>
      <c r="EFD159" s="8"/>
      <c r="EFE159" s="8"/>
      <c r="EFF159" s="8"/>
      <c r="EFG159" s="8"/>
      <c r="EFH159" s="8"/>
      <c r="EFI159" s="8"/>
      <c r="EFJ159" s="8"/>
      <c r="EFK159" s="8"/>
      <c r="EFL159" s="8"/>
      <c r="EFM159" s="8"/>
      <c r="EFN159" s="8"/>
      <c r="EFO159" s="8"/>
      <c r="EFP159" s="8"/>
      <c r="EFQ159" s="8"/>
      <c r="EFR159" s="8"/>
      <c r="EFS159" s="8"/>
      <c r="EFT159" s="8"/>
      <c r="EFU159" s="8"/>
      <c r="EFV159" s="8"/>
      <c r="EFW159" s="8"/>
      <c r="EFX159" s="8"/>
      <c r="EFY159" s="8"/>
      <c r="EFZ159" s="8"/>
      <c r="EGA159" s="8"/>
      <c r="EGB159" s="8"/>
      <c r="EGC159" s="8"/>
      <c r="EGD159" s="8"/>
      <c r="EGE159" s="8"/>
      <c r="EGF159" s="8"/>
      <c r="EGG159" s="8"/>
      <c r="EGH159" s="8"/>
      <c r="EGI159" s="8"/>
      <c r="EGJ159" s="8"/>
      <c r="EGK159" s="8"/>
      <c r="EGL159" s="8"/>
      <c r="EGM159" s="8"/>
      <c r="EGN159" s="8"/>
      <c r="EGO159" s="8"/>
      <c r="EGP159" s="8"/>
      <c r="EGQ159" s="8"/>
      <c r="EGR159" s="8"/>
      <c r="EGS159" s="8"/>
      <c r="EGT159" s="8"/>
      <c r="EGU159" s="8"/>
      <c r="EGV159" s="8"/>
      <c r="EGW159" s="8"/>
      <c r="EGX159" s="8"/>
      <c r="EGY159" s="8"/>
      <c r="EGZ159" s="8"/>
      <c r="EHA159" s="8"/>
      <c r="EHB159" s="8"/>
      <c r="EHC159" s="8"/>
      <c r="EHD159" s="8"/>
      <c r="EHE159" s="8"/>
      <c r="EHF159" s="8"/>
      <c r="EHG159" s="8"/>
      <c r="EHH159" s="8"/>
      <c r="EHI159" s="8"/>
      <c r="EHJ159" s="8"/>
      <c r="EHK159" s="8"/>
      <c r="EHL159" s="8"/>
      <c r="EHM159" s="8"/>
      <c r="EHN159" s="8"/>
      <c r="EHO159" s="8"/>
      <c r="EHP159" s="8"/>
      <c r="EHQ159" s="8"/>
      <c r="EHR159" s="8"/>
      <c r="EHS159" s="8"/>
      <c r="EHT159" s="8"/>
      <c r="EHU159" s="8"/>
      <c r="EHV159" s="8"/>
      <c r="EHW159" s="8"/>
      <c r="EHX159" s="8"/>
      <c r="EHY159" s="8"/>
      <c r="EHZ159" s="8"/>
      <c r="EIA159" s="8"/>
      <c r="EIB159" s="8"/>
      <c r="EIC159" s="8"/>
      <c r="EID159" s="8"/>
      <c r="EIE159" s="8"/>
      <c r="EIF159" s="8"/>
      <c r="EIG159" s="8"/>
      <c r="EIH159" s="8"/>
      <c r="EII159" s="8"/>
      <c r="EIJ159" s="8"/>
      <c r="EIK159" s="8"/>
      <c r="EIL159" s="8"/>
      <c r="EIM159" s="8"/>
      <c r="EIN159" s="8"/>
      <c r="EIO159" s="8"/>
      <c r="EIP159" s="8"/>
      <c r="EIQ159" s="8"/>
      <c r="EIR159" s="8"/>
      <c r="EIS159" s="8"/>
      <c r="EIT159" s="8"/>
      <c r="EIU159" s="8"/>
      <c r="EIV159" s="8"/>
      <c r="EIW159" s="8"/>
      <c r="EIX159" s="8"/>
      <c r="EIY159" s="8"/>
      <c r="EIZ159" s="8"/>
      <c r="EJA159" s="8"/>
      <c r="EJB159" s="8"/>
      <c r="EJC159" s="8"/>
      <c r="EJD159" s="8"/>
      <c r="EJE159" s="8"/>
      <c r="EJF159" s="8"/>
      <c r="EJG159" s="8"/>
      <c r="EJH159" s="8"/>
      <c r="EJI159" s="8"/>
      <c r="EJJ159" s="8"/>
      <c r="EJK159" s="8"/>
      <c r="EJL159" s="8"/>
      <c r="EJM159" s="8"/>
      <c r="EJN159" s="8"/>
      <c r="EJO159" s="8"/>
      <c r="EJP159" s="8"/>
      <c r="EJQ159" s="8"/>
      <c r="EJR159" s="8"/>
      <c r="EJS159" s="8"/>
      <c r="EJT159" s="8"/>
      <c r="EJU159" s="8"/>
      <c r="EJV159" s="8"/>
      <c r="EJW159" s="8"/>
      <c r="EJX159" s="8"/>
      <c r="EJY159" s="8"/>
      <c r="EJZ159" s="8"/>
      <c r="EKA159" s="8"/>
      <c r="EKB159" s="8"/>
      <c r="EKC159" s="8"/>
      <c r="EKD159" s="8"/>
      <c r="EKE159" s="8"/>
      <c r="EKF159" s="8"/>
      <c r="EKG159" s="8"/>
      <c r="EKH159" s="8"/>
      <c r="EKI159" s="8"/>
      <c r="EKJ159" s="8"/>
      <c r="EKK159" s="8"/>
      <c r="EKL159" s="8"/>
      <c r="EKM159" s="8"/>
      <c r="EKN159" s="8"/>
      <c r="EKO159" s="8"/>
      <c r="EKP159" s="8"/>
      <c r="EKQ159" s="8"/>
      <c r="EKR159" s="8"/>
      <c r="EKS159" s="8"/>
      <c r="EKT159" s="8"/>
      <c r="EKU159" s="8"/>
      <c r="EKV159" s="8"/>
      <c r="EKW159" s="8"/>
      <c r="EKX159" s="8"/>
      <c r="EKY159" s="8"/>
      <c r="EKZ159" s="8"/>
      <c r="ELA159" s="8"/>
      <c r="ELB159" s="8"/>
      <c r="ELC159" s="8"/>
      <c r="ELD159" s="8"/>
      <c r="ELE159" s="8"/>
      <c r="ELF159" s="8"/>
      <c r="ELG159" s="8"/>
      <c r="ELH159" s="8"/>
      <c r="ELI159" s="8"/>
      <c r="ELJ159" s="8"/>
      <c r="ELK159" s="8"/>
      <c r="ELL159" s="8"/>
      <c r="ELM159" s="8"/>
      <c r="ELN159" s="8"/>
      <c r="ELO159" s="8"/>
      <c r="ELP159" s="8"/>
      <c r="ELQ159" s="8"/>
      <c r="ELR159" s="8"/>
      <c r="ELS159" s="8"/>
      <c r="ELT159" s="8"/>
      <c r="ELU159" s="8"/>
      <c r="ELV159" s="8"/>
      <c r="ELW159" s="8"/>
      <c r="ELX159" s="8"/>
      <c r="ELY159" s="8"/>
      <c r="ELZ159" s="8"/>
      <c r="EMA159" s="8"/>
      <c r="EMB159" s="8"/>
      <c r="EMC159" s="8"/>
      <c r="EMD159" s="8"/>
      <c r="EME159" s="8"/>
      <c r="EMF159" s="8"/>
      <c r="EMG159" s="8"/>
      <c r="EMH159" s="8"/>
      <c r="EMI159" s="8"/>
      <c r="EMJ159" s="8"/>
      <c r="EMK159" s="8"/>
      <c r="EML159" s="8"/>
      <c r="EMM159" s="8"/>
      <c r="EMN159" s="8"/>
      <c r="EMO159" s="8"/>
      <c r="EMP159" s="8"/>
      <c r="EMQ159" s="8"/>
      <c r="EMR159" s="8"/>
      <c r="EMS159" s="8"/>
      <c r="EMT159" s="8"/>
      <c r="EMU159" s="8"/>
      <c r="EMV159" s="8"/>
      <c r="EMW159" s="8"/>
      <c r="EMX159" s="8"/>
      <c r="EMY159" s="8"/>
      <c r="EMZ159" s="8"/>
      <c r="ENA159" s="8"/>
      <c r="ENB159" s="8"/>
      <c r="ENC159" s="8"/>
      <c r="END159" s="8"/>
      <c r="ENE159" s="8"/>
      <c r="ENF159" s="8"/>
      <c r="ENG159" s="8"/>
      <c r="ENH159" s="8"/>
      <c r="ENI159" s="8"/>
      <c r="ENJ159" s="8"/>
      <c r="ENK159" s="8"/>
      <c r="ENL159" s="8"/>
      <c r="ENM159" s="8"/>
      <c r="ENN159" s="8"/>
      <c r="ENO159" s="8"/>
      <c r="ENP159" s="8"/>
      <c r="ENQ159" s="8"/>
      <c r="ENR159" s="8"/>
      <c r="ENS159" s="8"/>
      <c r="ENT159" s="8"/>
      <c r="ENU159" s="8"/>
      <c r="ENV159" s="8"/>
      <c r="ENW159" s="8"/>
      <c r="ENX159" s="8"/>
      <c r="ENY159" s="8"/>
      <c r="ENZ159" s="8"/>
      <c r="EOA159" s="8"/>
      <c r="EOB159" s="8"/>
      <c r="EOC159" s="8"/>
      <c r="EOD159" s="8"/>
      <c r="EOE159" s="8"/>
      <c r="EOF159" s="8"/>
      <c r="EOG159" s="8"/>
      <c r="EOH159" s="8"/>
      <c r="EOI159" s="8"/>
      <c r="EOJ159" s="8"/>
      <c r="EOK159" s="8"/>
      <c r="EOL159" s="8"/>
      <c r="EOM159" s="8"/>
      <c r="EON159" s="8"/>
      <c r="EOO159" s="8"/>
      <c r="EOP159" s="8"/>
      <c r="EOQ159" s="8"/>
      <c r="EOR159" s="8"/>
      <c r="EOS159" s="8"/>
      <c r="EOT159" s="8"/>
      <c r="EOU159" s="8"/>
      <c r="EOV159" s="8"/>
      <c r="EOW159" s="8"/>
      <c r="EOX159" s="8"/>
      <c r="EOY159" s="8"/>
      <c r="EOZ159" s="8"/>
      <c r="EPA159" s="8"/>
      <c r="EPB159" s="8"/>
      <c r="EPC159" s="8"/>
      <c r="EPD159" s="8"/>
      <c r="EPE159" s="8"/>
      <c r="EPF159" s="8"/>
      <c r="EPG159" s="8"/>
      <c r="EPH159" s="8"/>
      <c r="EPI159" s="8"/>
      <c r="EPJ159" s="8"/>
      <c r="EPK159" s="8"/>
      <c r="EPL159" s="8"/>
      <c r="EPM159" s="8"/>
      <c r="EPN159" s="8"/>
      <c r="EPO159" s="8"/>
      <c r="EPP159" s="8"/>
      <c r="EPQ159" s="8"/>
      <c r="EPR159" s="8"/>
      <c r="EPS159" s="8"/>
      <c r="EPT159" s="8"/>
      <c r="EPU159" s="8"/>
      <c r="EPV159" s="8"/>
      <c r="EPW159" s="8"/>
      <c r="EPX159" s="8"/>
      <c r="EPY159" s="8"/>
      <c r="EPZ159" s="8"/>
      <c r="EQA159" s="8"/>
      <c r="EQB159" s="8"/>
      <c r="EQC159" s="8"/>
      <c r="EQD159" s="8"/>
      <c r="EQE159" s="8"/>
      <c r="EQF159" s="8"/>
      <c r="EQG159" s="8"/>
      <c r="EQH159" s="8"/>
      <c r="EQI159" s="8"/>
      <c r="EQJ159" s="8"/>
      <c r="EQK159" s="8"/>
      <c r="EQL159" s="8"/>
      <c r="EQM159" s="8"/>
      <c r="EQN159" s="8"/>
      <c r="EQO159" s="8"/>
      <c r="EQP159" s="8"/>
      <c r="EQQ159" s="8"/>
      <c r="EQR159" s="8"/>
      <c r="EQS159" s="8"/>
      <c r="EQT159" s="8"/>
      <c r="EQU159" s="8"/>
      <c r="EQV159" s="8"/>
      <c r="EQW159" s="8"/>
      <c r="EQX159" s="8"/>
      <c r="EQY159" s="8"/>
      <c r="EQZ159" s="8"/>
      <c r="ERA159" s="8"/>
      <c r="ERB159" s="8"/>
      <c r="ERC159" s="8"/>
      <c r="ERD159" s="8"/>
      <c r="ERE159" s="8"/>
      <c r="ERF159" s="8"/>
      <c r="ERG159" s="8"/>
      <c r="ERH159" s="8"/>
      <c r="ERI159" s="8"/>
      <c r="ERJ159" s="8"/>
      <c r="ERK159" s="8"/>
      <c r="ERL159" s="8"/>
      <c r="ERM159" s="8"/>
      <c r="ERN159" s="8"/>
      <c r="ERO159" s="8"/>
      <c r="ERP159" s="8"/>
      <c r="ERQ159" s="8"/>
      <c r="ERR159" s="8"/>
      <c r="ERS159" s="8"/>
      <c r="ERT159" s="8"/>
      <c r="ERU159" s="8"/>
      <c r="ERV159" s="8"/>
      <c r="ERW159" s="8"/>
      <c r="ERX159" s="8"/>
      <c r="ERY159" s="8"/>
      <c r="ERZ159" s="8"/>
      <c r="ESA159" s="8"/>
      <c r="ESB159" s="8"/>
      <c r="ESC159" s="8"/>
      <c r="ESD159" s="8"/>
      <c r="ESE159" s="8"/>
      <c r="ESF159" s="8"/>
      <c r="ESG159" s="8"/>
      <c r="ESH159" s="8"/>
      <c r="ESI159" s="8"/>
      <c r="ESJ159" s="8"/>
      <c r="ESK159" s="8"/>
      <c r="ESL159" s="8"/>
      <c r="ESM159" s="8"/>
      <c r="ESN159" s="8"/>
      <c r="ESO159" s="8"/>
      <c r="ESP159" s="8"/>
      <c r="ESQ159" s="8"/>
      <c r="ESR159" s="8"/>
      <c r="ESS159" s="8"/>
      <c r="EST159" s="8"/>
      <c r="ESU159" s="8"/>
      <c r="ESV159" s="8"/>
      <c r="ESW159" s="8"/>
      <c r="ESX159" s="8"/>
      <c r="ESY159" s="8"/>
      <c r="ESZ159" s="8"/>
      <c r="ETA159" s="8"/>
      <c r="ETB159" s="8"/>
      <c r="ETC159" s="8"/>
      <c r="ETD159" s="8"/>
      <c r="ETE159" s="8"/>
      <c r="ETF159" s="8"/>
      <c r="ETG159" s="8"/>
      <c r="ETH159" s="8"/>
      <c r="ETI159" s="8"/>
      <c r="ETJ159" s="8"/>
      <c r="ETK159" s="8"/>
      <c r="ETL159" s="8"/>
      <c r="ETM159" s="8"/>
      <c r="ETN159" s="8"/>
      <c r="ETO159" s="8"/>
      <c r="ETP159" s="8"/>
      <c r="ETQ159" s="8"/>
      <c r="ETR159" s="8"/>
      <c r="ETS159" s="8"/>
      <c r="ETT159" s="8"/>
      <c r="ETU159" s="8"/>
      <c r="ETV159" s="8"/>
      <c r="ETW159" s="8"/>
      <c r="ETX159" s="8"/>
      <c r="ETY159" s="8"/>
      <c r="ETZ159" s="8"/>
      <c r="EUA159" s="8"/>
      <c r="EUB159" s="8"/>
      <c r="EUC159" s="8"/>
      <c r="EUD159" s="8"/>
      <c r="EUE159" s="8"/>
      <c r="EUF159" s="8"/>
      <c r="EUG159" s="8"/>
      <c r="EUH159" s="8"/>
      <c r="EUI159" s="8"/>
      <c r="EUJ159" s="8"/>
      <c r="EUK159" s="8"/>
      <c r="EUL159" s="8"/>
      <c r="EUM159" s="8"/>
      <c r="EUN159" s="8"/>
      <c r="EUO159" s="8"/>
      <c r="EUP159" s="8"/>
      <c r="EUQ159" s="8"/>
      <c r="EUR159" s="8"/>
      <c r="EUS159" s="8"/>
      <c r="EUT159" s="8"/>
      <c r="EUU159" s="8"/>
      <c r="EUV159" s="8"/>
      <c r="EUW159" s="8"/>
      <c r="EUX159" s="8"/>
      <c r="EUY159" s="8"/>
      <c r="EUZ159" s="8"/>
      <c r="EVA159" s="8"/>
      <c r="EVB159" s="8"/>
      <c r="EVC159" s="8"/>
      <c r="EVD159" s="8"/>
      <c r="EVE159" s="8"/>
      <c r="EVF159" s="8"/>
      <c r="EVG159" s="8"/>
      <c r="EVH159" s="8"/>
      <c r="EVI159" s="8"/>
      <c r="EVJ159" s="8"/>
      <c r="EVK159" s="8"/>
      <c r="EVL159" s="8"/>
      <c r="EVM159" s="8"/>
      <c r="EVN159" s="8"/>
      <c r="EVO159" s="8"/>
      <c r="EVP159" s="8"/>
      <c r="EVQ159" s="8"/>
      <c r="EVR159" s="8"/>
      <c r="EVS159" s="8"/>
      <c r="EVT159" s="8"/>
      <c r="EVU159" s="8"/>
      <c r="EVV159" s="8"/>
      <c r="EVW159" s="8"/>
      <c r="EVX159" s="8"/>
      <c r="EVY159" s="8"/>
      <c r="EVZ159" s="8"/>
      <c r="EWA159" s="8"/>
      <c r="EWB159" s="8"/>
      <c r="EWC159" s="8"/>
      <c r="EWD159" s="8"/>
      <c r="EWE159" s="8"/>
      <c r="EWF159" s="8"/>
      <c r="EWG159" s="8"/>
      <c r="EWH159" s="8"/>
      <c r="EWI159" s="8"/>
      <c r="EWJ159" s="8"/>
      <c r="EWK159" s="8"/>
      <c r="EWL159" s="8"/>
      <c r="EWM159" s="8"/>
      <c r="EWN159" s="8"/>
      <c r="EWO159" s="8"/>
      <c r="EWP159" s="8"/>
      <c r="EWQ159" s="8"/>
      <c r="EWR159" s="8"/>
      <c r="EWS159" s="8"/>
      <c r="EWT159" s="8"/>
      <c r="EWU159" s="8"/>
      <c r="EWV159" s="8"/>
      <c r="EWW159" s="8"/>
      <c r="EWX159" s="8"/>
      <c r="EWY159" s="8"/>
      <c r="EWZ159" s="8"/>
      <c r="EXA159" s="8"/>
      <c r="EXB159" s="8"/>
      <c r="EXC159" s="8"/>
      <c r="EXD159" s="8"/>
      <c r="EXE159" s="8"/>
      <c r="EXF159" s="8"/>
      <c r="EXG159" s="8"/>
      <c r="EXH159" s="8"/>
      <c r="EXI159" s="8"/>
      <c r="EXJ159" s="8"/>
      <c r="EXK159" s="8"/>
      <c r="EXL159" s="8"/>
      <c r="EXM159" s="8"/>
      <c r="EXN159" s="8"/>
      <c r="EXO159" s="8"/>
      <c r="EXP159" s="8"/>
      <c r="EXQ159" s="8"/>
      <c r="EXR159" s="8"/>
      <c r="EXS159" s="8"/>
      <c r="EXT159" s="8"/>
      <c r="EXU159" s="8"/>
      <c r="EXV159" s="8"/>
      <c r="EXW159" s="8"/>
      <c r="EXX159" s="8"/>
      <c r="EXY159" s="8"/>
      <c r="EXZ159" s="8"/>
      <c r="EYA159" s="8"/>
      <c r="EYB159" s="8"/>
      <c r="EYC159" s="8"/>
      <c r="EYD159" s="8"/>
      <c r="EYE159" s="8"/>
      <c r="EYF159" s="8"/>
      <c r="EYG159" s="8"/>
      <c r="EYH159" s="8"/>
      <c r="EYI159" s="8"/>
      <c r="EYJ159" s="8"/>
      <c r="EYK159" s="8"/>
      <c r="EYL159" s="8"/>
      <c r="EYM159" s="8"/>
      <c r="EYN159" s="8"/>
      <c r="EYO159" s="8"/>
      <c r="EYP159" s="8"/>
      <c r="EYQ159" s="8"/>
      <c r="EYR159" s="8"/>
      <c r="EYS159" s="8"/>
      <c r="EYT159" s="8"/>
      <c r="EYU159" s="8"/>
      <c r="EYV159" s="8"/>
      <c r="EYW159" s="8"/>
      <c r="EYX159" s="8"/>
      <c r="EYY159" s="8"/>
      <c r="EYZ159" s="8"/>
      <c r="EZA159" s="8"/>
      <c r="EZB159" s="8"/>
      <c r="EZC159" s="8"/>
      <c r="EZD159" s="8"/>
      <c r="EZE159" s="8"/>
      <c r="EZF159" s="8"/>
      <c r="EZG159" s="8"/>
      <c r="EZH159" s="8"/>
      <c r="EZI159" s="8"/>
      <c r="EZJ159" s="8"/>
      <c r="EZK159" s="8"/>
      <c r="EZL159" s="8"/>
      <c r="EZM159" s="8"/>
      <c r="EZN159" s="8"/>
      <c r="EZO159" s="8"/>
      <c r="EZP159" s="8"/>
      <c r="EZQ159" s="8"/>
      <c r="EZR159" s="8"/>
      <c r="EZS159" s="8"/>
      <c r="EZT159" s="8"/>
      <c r="EZU159" s="8"/>
      <c r="EZV159" s="8"/>
      <c r="EZW159" s="8"/>
      <c r="EZX159" s="8"/>
      <c r="EZY159" s="8"/>
      <c r="EZZ159" s="8"/>
      <c r="FAA159" s="8"/>
      <c r="FAB159" s="8"/>
      <c r="FAC159" s="8"/>
      <c r="FAD159" s="8"/>
      <c r="FAE159" s="8"/>
      <c r="FAF159" s="8"/>
      <c r="FAG159" s="8"/>
      <c r="FAH159" s="8"/>
      <c r="FAI159" s="8"/>
      <c r="FAJ159" s="8"/>
      <c r="FAK159" s="8"/>
      <c r="FAL159" s="8"/>
      <c r="FAM159" s="8"/>
      <c r="FAN159" s="8"/>
      <c r="FAO159" s="8"/>
      <c r="FAP159" s="8"/>
      <c r="FAQ159" s="8"/>
      <c r="FAR159" s="8"/>
      <c r="FAS159" s="8"/>
      <c r="FAT159" s="8"/>
      <c r="FAU159" s="8"/>
      <c r="FAV159" s="8"/>
      <c r="FAW159" s="8"/>
      <c r="FAX159" s="8"/>
      <c r="FAY159" s="8"/>
      <c r="FAZ159" s="8"/>
      <c r="FBA159" s="8"/>
      <c r="FBB159" s="8"/>
      <c r="FBC159" s="8"/>
      <c r="FBD159" s="8"/>
      <c r="FBE159" s="8"/>
      <c r="FBF159" s="8"/>
      <c r="FBG159" s="8"/>
      <c r="FBH159" s="8"/>
      <c r="FBI159" s="8"/>
      <c r="FBJ159" s="8"/>
      <c r="FBK159" s="8"/>
      <c r="FBL159" s="8"/>
      <c r="FBM159" s="8"/>
      <c r="FBN159" s="8"/>
      <c r="FBO159" s="8"/>
      <c r="FBP159" s="8"/>
      <c r="FBQ159" s="8"/>
      <c r="FBR159" s="8"/>
      <c r="FBS159" s="8"/>
      <c r="FBT159" s="8"/>
      <c r="FBU159" s="8"/>
      <c r="FBV159" s="8"/>
      <c r="FBW159" s="8"/>
      <c r="FBX159" s="8"/>
      <c r="FBY159" s="8"/>
      <c r="FBZ159" s="8"/>
      <c r="FCA159" s="8"/>
      <c r="FCB159" s="8"/>
      <c r="FCC159" s="8"/>
      <c r="FCD159" s="8"/>
      <c r="FCE159" s="8"/>
      <c r="FCF159" s="8"/>
      <c r="FCG159" s="8"/>
      <c r="FCH159" s="8"/>
      <c r="FCI159" s="8"/>
      <c r="FCJ159" s="8"/>
      <c r="FCK159" s="8"/>
      <c r="FCL159" s="8"/>
      <c r="FCM159" s="8"/>
      <c r="FCN159" s="8"/>
      <c r="FCO159" s="8"/>
      <c r="FCP159" s="8"/>
      <c r="FCQ159" s="8"/>
      <c r="FCR159" s="8"/>
      <c r="FCS159" s="8"/>
      <c r="FCT159" s="8"/>
      <c r="FCU159" s="8"/>
      <c r="FCV159" s="8"/>
      <c r="FCW159" s="8"/>
      <c r="FCX159" s="8"/>
      <c r="FCY159" s="8"/>
      <c r="FCZ159" s="8"/>
      <c r="FDA159" s="8"/>
      <c r="FDB159" s="8"/>
      <c r="FDC159" s="8"/>
      <c r="FDD159" s="8"/>
      <c r="FDE159" s="8"/>
      <c r="FDF159" s="8"/>
      <c r="FDG159" s="8"/>
      <c r="FDH159" s="8"/>
      <c r="FDI159" s="8"/>
      <c r="FDJ159" s="8"/>
      <c r="FDK159" s="8"/>
      <c r="FDL159" s="8"/>
      <c r="FDM159" s="8"/>
      <c r="FDN159" s="8"/>
      <c r="FDO159" s="8"/>
      <c r="FDP159" s="8"/>
      <c r="FDQ159" s="8"/>
      <c r="FDR159" s="8"/>
      <c r="FDS159" s="8"/>
      <c r="FDT159" s="8"/>
      <c r="FDU159" s="8"/>
      <c r="FDV159" s="8"/>
      <c r="FDW159" s="8"/>
      <c r="FDX159" s="8"/>
      <c r="FDY159" s="8"/>
      <c r="FDZ159" s="8"/>
      <c r="FEA159" s="8"/>
      <c r="FEB159" s="8"/>
      <c r="FEC159" s="8"/>
      <c r="FED159" s="8"/>
      <c r="FEE159" s="8"/>
      <c r="FEF159" s="8"/>
      <c r="FEG159" s="8"/>
      <c r="FEH159" s="8"/>
      <c r="FEI159" s="8"/>
      <c r="FEJ159" s="8"/>
      <c r="FEK159" s="8"/>
      <c r="FEL159" s="8"/>
      <c r="FEM159" s="8"/>
      <c r="FEN159" s="8"/>
      <c r="FEO159" s="8"/>
      <c r="FEP159" s="8"/>
      <c r="FEQ159" s="8"/>
      <c r="FER159" s="8"/>
      <c r="FES159" s="8"/>
      <c r="FET159" s="8"/>
      <c r="FEU159" s="8"/>
      <c r="FEV159" s="8"/>
      <c r="FEW159" s="8"/>
      <c r="FEX159" s="8"/>
      <c r="FEY159" s="8"/>
      <c r="FEZ159" s="8"/>
      <c r="FFA159" s="8"/>
      <c r="FFB159" s="8"/>
      <c r="FFC159" s="8"/>
      <c r="FFD159" s="8"/>
      <c r="FFE159" s="8"/>
      <c r="FFF159" s="8"/>
      <c r="FFG159" s="8"/>
      <c r="FFH159" s="8"/>
      <c r="FFI159" s="8"/>
      <c r="FFJ159" s="8"/>
      <c r="FFK159" s="8"/>
      <c r="FFL159" s="8"/>
      <c r="FFM159" s="8"/>
      <c r="FFN159" s="8"/>
      <c r="FFO159" s="8"/>
      <c r="FFP159" s="8"/>
      <c r="FFQ159" s="8"/>
      <c r="FFR159" s="8"/>
      <c r="FFS159" s="8"/>
      <c r="FFT159" s="8"/>
      <c r="FFU159" s="8"/>
      <c r="FFV159" s="8"/>
      <c r="FFW159" s="8"/>
      <c r="FFX159" s="8"/>
      <c r="FFY159" s="8"/>
      <c r="FFZ159" s="8"/>
      <c r="FGA159" s="8"/>
      <c r="FGB159" s="8"/>
      <c r="FGC159" s="8"/>
      <c r="FGD159" s="8"/>
      <c r="FGE159" s="8"/>
      <c r="FGF159" s="8"/>
      <c r="FGG159" s="8"/>
      <c r="FGH159" s="8"/>
      <c r="FGI159" s="8"/>
      <c r="FGJ159" s="8"/>
      <c r="FGK159" s="8"/>
      <c r="FGL159" s="8"/>
      <c r="FGM159" s="8"/>
      <c r="FGN159" s="8"/>
      <c r="FGO159" s="8"/>
      <c r="FGP159" s="8"/>
      <c r="FGQ159" s="8"/>
      <c r="FGR159" s="8"/>
      <c r="FGS159" s="8"/>
      <c r="FGT159" s="8"/>
      <c r="FGU159" s="8"/>
      <c r="FGV159" s="8"/>
      <c r="FGW159" s="8"/>
      <c r="FGX159" s="8"/>
      <c r="FGY159" s="8"/>
      <c r="FGZ159" s="8"/>
      <c r="FHA159" s="8"/>
      <c r="FHB159" s="8"/>
      <c r="FHC159" s="8"/>
      <c r="FHD159" s="8"/>
      <c r="FHE159" s="8"/>
      <c r="FHF159" s="8"/>
      <c r="FHG159" s="8"/>
      <c r="FHH159" s="8"/>
      <c r="FHI159" s="8"/>
      <c r="FHJ159" s="8"/>
      <c r="FHK159" s="8"/>
      <c r="FHL159" s="8"/>
      <c r="FHM159" s="8"/>
      <c r="FHN159" s="8"/>
      <c r="FHO159" s="8"/>
      <c r="FHP159" s="8"/>
      <c r="FHQ159" s="8"/>
      <c r="FHR159" s="8"/>
      <c r="FHS159" s="8"/>
      <c r="FHT159" s="8"/>
      <c r="FHU159" s="8"/>
      <c r="FHV159" s="8"/>
      <c r="FHW159" s="8"/>
      <c r="FHX159" s="8"/>
      <c r="FHY159" s="8"/>
      <c r="FHZ159" s="8"/>
      <c r="FIA159" s="8"/>
      <c r="FIB159" s="8"/>
      <c r="FIC159" s="8"/>
      <c r="FID159" s="8"/>
      <c r="FIE159" s="8"/>
      <c r="FIF159" s="8"/>
      <c r="FIG159" s="8"/>
      <c r="FIH159" s="8"/>
      <c r="FII159" s="8"/>
      <c r="FIJ159" s="8"/>
      <c r="FIK159" s="8"/>
      <c r="FIL159" s="8"/>
      <c r="FIM159" s="8"/>
      <c r="FIN159" s="8"/>
      <c r="FIO159" s="8"/>
      <c r="FIP159" s="8"/>
      <c r="FIQ159" s="8"/>
      <c r="FIR159" s="8"/>
      <c r="FIS159" s="8"/>
      <c r="FIT159" s="8"/>
      <c r="FIU159" s="8"/>
      <c r="FIV159" s="8"/>
      <c r="FIW159" s="8"/>
      <c r="FIX159" s="8"/>
      <c r="FIY159" s="8"/>
      <c r="FIZ159" s="8"/>
      <c r="FJA159" s="8"/>
      <c r="FJB159" s="8"/>
      <c r="FJC159" s="8"/>
      <c r="FJD159" s="8"/>
      <c r="FJE159" s="8"/>
      <c r="FJF159" s="8"/>
      <c r="FJG159" s="8"/>
      <c r="FJH159" s="8"/>
      <c r="FJI159" s="8"/>
      <c r="FJJ159" s="8"/>
      <c r="FJK159" s="8"/>
      <c r="FJL159" s="8"/>
      <c r="FJM159" s="8"/>
      <c r="FJN159" s="8"/>
      <c r="FJO159" s="8"/>
      <c r="FJP159" s="8"/>
      <c r="FJQ159" s="8"/>
      <c r="FJR159" s="8"/>
      <c r="FJS159" s="8"/>
      <c r="FJT159" s="8"/>
      <c r="FJU159" s="8"/>
      <c r="FJV159" s="8"/>
      <c r="FJW159" s="8"/>
      <c r="FJX159" s="8"/>
      <c r="FJY159" s="8"/>
      <c r="FJZ159" s="8"/>
      <c r="FKA159" s="8"/>
      <c r="FKB159" s="8"/>
      <c r="FKC159" s="8"/>
      <c r="FKD159" s="8"/>
      <c r="FKE159" s="8"/>
      <c r="FKF159" s="8"/>
      <c r="FKG159" s="8"/>
      <c r="FKH159" s="8"/>
      <c r="FKI159" s="8"/>
      <c r="FKJ159" s="8"/>
      <c r="FKK159" s="8"/>
      <c r="FKL159" s="8"/>
      <c r="FKM159" s="8"/>
      <c r="FKN159" s="8"/>
      <c r="FKO159" s="8"/>
      <c r="FKP159" s="8"/>
      <c r="FKQ159" s="8"/>
      <c r="FKR159" s="8"/>
      <c r="FKS159" s="8"/>
      <c r="FKT159" s="8"/>
      <c r="FKU159" s="8"/>
      <c r="FKV159" s="8"/>
      <c r="FKW159" s="8"/>
      <c r="FKX159" s="8"/>
      <c r="FKY159" s="8"/>
      <c r="FKZ159" s="8"/>
      <c r="FLA159" s="8"/>
      <c r="FLB159" s="8"/>
      <c r="FLC159" s="8"/>
      <c r="FLD159" s="8"/>
      <c r="FLE159" s="8"/>
      <c r="FLF159" s="8"/>
      <c r="FLG159" s="8"/>
      <c r="FLH159" s="8"/>
      <c r="FLI159" s="8"/>
      <c r="FLJ159" s="8"/>
      <c r="FLK159" s="8"/>
      <c r="FLL159" s="8"/>
      <c r="FLM159" s="8"/>
      <c r="FLN159" s="8"/>
      <c r="FLO159" s="8"/>
      <c r="FLP159" s="8"/>
      <c r="FLQ159" s="8"/>
      <c r="FLR159" s="8"/>
      <c r="FLS159" s="8"/>
      <c r="FLT159" s="8"/>
      <c r="FLU159" s="8"/>
      <c r="FLV159" s="8"/>
      <c r="FLW159" s="8"/>
      <c r="FLX159" s="8"/>
      <c r="FLY159" s="8"/>
      <c r="FLZ159" s="8"/>
      <c r="FMA159" s="8"/>
      <c r="FMB159" s="8"/>
      <c r="FMC159" s="8"/>
      <c r="FMD159" s="8"/>
      <c r="FME159" s="8"/>
      <c r="FMF159" s="8"/>
      <c r="FMG159" s="8"/>
      <c r="FMH159" s="8"/>
      <c r="FMI159" s="8"/>
      <c r="FMJ159" s="8"/>
      <c r="FMK159" s="8"/>
      <c r="FML159" s="8"/>
      <c r="FMM159" s="8"/>
      <c r="FMN159" s="8"/>
      <c r="FMO159" s="8"/>
      <c r="FMP159" s="8"/>
      <c r="FMQ159" s="8"/>
      <c r="FMR159" s="8"/>
      <c r="FMS159" s="8"/>
      <c r="FMT159" s="8"/>
      <c r="FMU159" s="8"/>
      <c r="FMV159" s="8"/>
      <c r="FMW159" s="8"/>
      <c r="FMX159" s="8"/>
      <c r="FMY159" s="8"/>
      <c r="FMZ159" s="8"/>
      <c r="FNA159" s="8"/>
      <c r="FNB159" s="8"/>
      <c r="FNC159" s="8"/>
      <c r="FND159" s="8"/>
      <c r="FNE159" s="8"/>
      <c r="FNF159" s="8"/>
      <c r="FNG159" s="8"/>
      <c r="FNH159" s="8"/>
      <c r="FNI159" s="8"/>
      <c r="FNJ159" s="8"/>
      <c r="FNK159" s="8"/>
      <c r="FNL159" s="8"/>
      <c r="FNM159" s="8"/>
      <c r="FNN159" s="8"/>
      <c r="FNO159" s="8"/>
      <c r="FNP159" s="8"/>
      <c r="FNQ159" s="8"/>
      <c r="FNR159" s="8"/>
      <c r="FNS159" s="8"/>
      <c r="FNT159" s="8"/>
      <c r="FNU159" s="8"/>
      <c r="FNV159" s="8"/>
      <c r="FNW159" s="8"/>
      <c r="FNX159" s="8"/>
      <c r="FNY159" s="8"/>
      <c r="FNZ159" s="8"/>
      <c r="FOA159" s="8"/>
      <c r="FOB159" s="8"/>
      <c r="FOC159" s="8"/>
      <c r="FOD159" s="8"/>
      <c r="FOE159" s="8"/>
      <c r="FOF159" s="8"/>
      <c r="FOG159" s="8"/>
      <c r="FOH159" s="8"/>
      <c r="FOI159" s="8"/>
      <c r="FOJ159" s="8"/>
      <c r="FOK159" s="8"/>
      <c r="FOL159" s="8"/>
      <c r="FOM159" s="8"/>
      <c r="FON159" s="8"/>
      <c r="FOO159" s="8"/>
      <c r="FOP159" s="8"/>
      <c r="FOQ159" s="8"/>
      <c r="FOR159" s="8"/>
      <c r="FOS159" s="8"/>
      <c r="FOT159" s="8"/>
      <c r="FOU159" s="8"/>
      <c r="FOV159" s="8"/>
      <c r="FOW159" s="8"/>
      <c r="FOX159" s="8"/>
      <c r="FOY159" s="8"/>
      <c r="FOZ159" s="8"/>
      <c r="FPA159" s="8"/>
      <c r="FPB159" s="8"/>
      <c r="FPC159" s="8"/>
      <c r="FPD159" s="8"/>
      <c r="FPE159" s="8"/>
      <c r="FPF159" s="8"/>
      <c r="FPG159" s="8"/>
      <c r="FPH159" s="8"/>
      <c r="FPI159" s="8"/>
      <c r="FPJ159" s="8"/>
      <c r="FPK159" s="8"/>
      <c r="FPL159" s="8"/>
      <c r="FPM159" s="8"/>
      <c r="FPN159" s="8"/>
      <c r="FPO159" s="8"/>
      <c r="FPP159" s="8"/>
      <c r="FPQ159" s="8"/>
      <c r="FPR159" s="8"/>
      <c r="FPS159" s="8"/>
      <c r="FPT159" s="8"/>
      <c r="FPU159" s="8"/>
      <c r="FPV159" s="8"/>
      <c r="FPW159" s="8"/>
      <c r="FPX159" s="8"/>
      <c r="FPY159" s="8"/>
      <c r="FPZ159" s="8"/>
      <c r="FQA159" s="8"/>
      <c r="FQB159" s="8"/>
      <c r="FQC159" s="8"/>
      <c r="FQD159" s="8"/>
      <c r="FQE159" s="8"/>
      <c r="FQF159" s="8"/>
      <c r="FQG159" s="8"/>
      <c r="FQH159" s="8"/>
      <c r="FQI159" s="8"/>
      <c r="FQJ159" s="8"/>
      <c r="FQK159" s="8"/>
      <c r="FQL159" s="8"/>
      <c r="FQM159" s="8"/>
      <c r="FQN159" s="8"/>
      <c r="FQO159" s="8"/>
      <c r="FQP159" s="8"/>
      <c r="FQQ159" s="8"/>
      <c r="FQR159" s="8"/>
      <c r="FQS159" s="8"/>
      <c r="FQT159" s="8"/>
      <c r="FQU159" s="8"/>
      <c r="FQV159" s="8"/>
      <c r="FQW159" s="8"/>
      <c r="FQX159" s="8"/>
      <c r="FQY159" s="8"/>
      <c r="FQZ159" s="8"/>
      <c r="FRA159" s="8"/>
      <c r="FRB159" s="8"/>
      <c r="FRC159" s="8"/>
      <c r="FRD159" s="8"/>
      <c r="FRE159" s="8"/>
      <c r="FRF159" s="8"/>
      <c r="FRG159" s="8"/>
      <c r="FRH159" s="8"/>
      <c r="FRI159" s="8"/>
      <c r="FRJ159" s="8"/>
      <c r="FRK159" s="8"/>
      <c r="FRL159" s="8"/>
      <c r="FRM159" s="8"/>
      <c r="FRN159" s="8"/>
      <c r="FRO159" s="8"/>
      <c r="FRP159" s="8"/>
      <c r="FRQ159" s="8"/>
      <c r="FRR159" s="8"/>
      <c r="FRS159" s="8"/>
      <c r="FRT159" s="8"/>
      <c r="FRU159" s="8"/>
      <c r="FRV159" s="8"/>
      <c r="FRW159" s="8"/>
      <c r="FRX159" s="8"/>
      <c r="FRY159" s="8"/>
      <c r="FRZ159" s="8"/>
      <c r="FSA159" s="8"/>
      <c r="FSB159" s="8"/>
      <c r="FSC159" s="8"/>
      <c r="FSD159" s="8"/>
      <c r="FSE159" s="8"/>
      <c r="FSF159" s="8"/>
      <c r="FSG159" s="8"/>
      <c r="FSH159" s="8"/>
      <c r="FSI159" s="8"/>
      <c r="FSJ159" s="8"/>
      <c r="FSK159" s="8"/>
      <c r="FSL159" s="8"/>
      <c r="FSM159" s="8"/>
      <c r="FSN159" s="8"/>
      <c r="FSO159" s="8"/>
      <c r="FSP159" s="8"/>
      <c r="FSQ159" s="8"/>
      <c r="FSR159" s="8"/>
      <c r="FSS159" s="8"/>
      <c r="FST159" s="8"/>
      <c r="FSU159" s="8"/>
      <c r="FSV159" s="8"/>
      <c r="FSW159" s="8"/>
      <c r="FSX159" s="8"/>
      <c r="FSY159" s="8"/>
      <c r="FSZ159" s="8"/>
      <c r="FTA159" s="8"/>
      <c r="FTB159" s="8"/>
      <c r="FTC159" s="8"/>
      <c r="FTD159" s="8"/>
      <c r="FTE159" s="8"/>
      <c r="FTF159" s="8"/>
      <c r="FTG159" s="8"/>
      <c r="FTH159" s="8"/>
      <c r="FTI159" s="8"/>
      <c r="FTJ159" s="8"/>
      <c r="FTK159" s="8"/>
      <c r="FTL159" s="8"/>
      <c r="FTM159" s="8"/>
      <c r="FTN159" s="8"/>
      <c r="FTO159" s="8"/>
      <c r="FTP159" s="8"/>
      <c r="FTQ159" s="8"/>
      <c r="FTR159" s="8"/>
      <c r="FTS159" s="8"/>
      <c r="FTT159" s="8"/>
      <c r="FTU159" s="8"/>
      <c r="FTV159" s="8"/>
      <c r="FTW159" s="8"/>
      <c r="FTX159" s="8"/>
      <c r="FTY159" s="8"/>
      <c r="FTZ159" s="8"/>
      <c r="FUA159" s="8"/>
      <c r="FUB159" s="8"/>
      <c r="FUC159" s="8"/>
      <c r="FUD159" s="8"/>
      <c r="FUE159" s="8"/>
      <c r="FUF159" s="8"/>
      <c r="FUG159" s="8"/>
      <c r="FUH159" s="8"/>
      <c r="FUI159" s="8"/>
      <c r="FUJ159" s="8"/>
      <c r="FUK159" s="8"/>
      <c r="FUL159" s="8"/>
      <c r="FUM159" s="8"/>
      <c r="FUN159" s="8"/>
      <c r="FUO159" s="8"/>
      <c r="FUP159" s="8"/>
      <c r="FUQ159" s="8"/>
      <c r="FUR159" s="8"/>
      <c r="FUS159" s="8"/>
      <c r="FUT159" s="8"/>
      <c r="FUU159" s="8"/>
      <c r="FUV159" s="8"/>
      <c r="FUW159" s="8"/>
      <c r="FUX159" s="8"/>
      <c r="FUY159" s="8"/>
      <c r="FUZ159" s="8"/>
      <c r="FVA159" s="8"/>
      <c r="FVB159" s="8"/>
      <c r="FVC159" s="8"/>
      <c r="FVD159" s="8"/>
      <c r="FVE159" s="8"/>
      <c r="FVF159" s="8"/>
      <c r="FVG159" s="8"/>
      <c r="FVH159" s="8"/>
      <c r="FVI159" s="8"/>
      <c r="FVJ159" s="8"/>
      <c r="FVK159" s="8"/>
      <c r="FVL159" s="8"/>
      <c r="FVM159" s="8"/>
      <c r="FVN159" s="8"/>
      <c r="FVO159" s="8"/>
      <c r="FVP159" s="8"/>
      <c r="FVQ159" s="8"/>
      <c r="FVR159" s="8"/>
      <c r="FVS159" s="8"/>
      <c r="FVT159" s="8"/>
      <c r="FVU159" s="8"/>
      <c r="FVV159" s="8"/>
      <c r="FVW159" s="8"/>
      <c r="FVX159" s="8"/>
      <c r="FVY159" s="8"/>
      <c r="FVZ159" s="8"/>
      <c r="FWA159" s="8"/>
      <c r="FWB159" s="8"/>
      <c r="FWC159" s="8"/>
      <c r="FWD159" s="8"/>
      <c r="FWE159" s="8"/>
      <c r="FWF159" s="8"/>
      <c r="FWG159" s="8"/>
      <c r="FWH159" s="8"/>
      <c r="FWI159" s="8"/>
      <c r="FWJ159" s="8"/>
      <c r="FWK159" s="8"/>
      <c r="FWL159" s="8"/>
      <c r="FWM159" s="8"/>
      <c r="FWN159" s="8"/>
      <c r="FWO159" s="8"/>
      <c r="FWP159" s="8"/>
      <c r="FWQ159" s="8"/>
      <c r="FWR159" s="8"/>
      <c r="FWS159" s="8"/>
      <c r="FWT159" s="8"/>
      <c r="FWU159" s="8"/>
      <c r="FWV159" s="8"/>
      <c r="FWW159" s="8"/>
      <c r="FWX159" s="8"/>
      <c r="FWY159" s="8"/>
      <c r="FWZ159" s="8"/>
      <c r="FXA159" s="8"/>
      <c r="FXB159" s="8"/>
      <c r="FXC159" s="8"/>
      <c r="FXD159" s="8"/>
      <c r="FXE159" s="8"/>
      <c r="FXF159" s="8"/>
      <c r="FXG159" s="8"/>
      <c r="FXH159" s="8"/>
      <c r="FXI159" s="8"/>
      <c r="FXJ159" s="8"/>
      <c r="FXK159" s="8"/>
      <c r="FXL159" s="8"/>
      <c r="FXM159" s="8"/>
      <c r="FXN159" s="8"/>
      <c r="FXO159" s="8"/>
      <c r="FXP159" s="8"/>
      <c r="FXQ159" s="8"/>
      <c r="FXR159" s="8"/>
      <c r="FXS159" s="8"/>
      <c r="FXT159" s="8"/>
      <c r="FXU159" s="8"/>
      <c r="FXV159" s="8"/>
      <c r="FXW159" s="8"/>
      <c r="FXX159" s="8"/>
      <c r="FXY159" s="8"/>
      <c r="FXZ159" s="8"/>
      <c r="FYA159" s="8"/>
      <c r="FYB159" s="8"/>
      <c r="FYC159" s="8"/>
      <c r="FYD159" s="8"/>
      <c r="FYE159" s="8"/>
      <c r="FYF159" s="8"/>
      <c r="FYG159" s="8"/>
      <c r="FYH159" s="8"/>
      <c r="FYI159" s="8"/>
      <c r="FYJ159" s="8"/>
      <c r="FYK159" s="8"/>
      <c r="FYL159" s="8"/>
      <c r="FYM159" s="8"/>
      <c r="FYN159" s="8"/>
      <c r="FYO159" s="8"/>
      <c r="FYP159" s="8"/>
      <c r="FYQ159" s="8"/>
      <c r="FYR159" s="8"/>
      <c r="FYS159" s="8"/>
      <c r="FYT159" s="8"/>
      <c r="FYU159" s="8"/>
      <c r="FYV159" s="8"/>
      <c r="FYW159" s="8"/>
      <c r="FYX159" s="8"/>
      <c r="FYY159" s="8"/>
      <c r="FYZ159" s="8"/>
      <c r="FZA159" s="8"/>
      <c r="FZB159" s="8"/>
      <c r="FZC159" s="8"/>
      <c r="FZD159" s="8"/>
      <c r="FZE159" s="8"/>
      <c r="FZF159" s="8"/>
      <c r="FZG159" s="8"/>
      <c r="FZH159" s="8"/>
      <c r="FZI159" s="8"/>
      <c r="FZJ159" s="8"/>
      <c r="FZK159" s="8"/>
      <c r="FZL159" s="8"/>
      <c r="FZM159" s="8"/>
      <c r="FZN159" s="8"/>
      <c r="FZO159" s="8"/>
      <c r="FZP159" s="8"/>
      <c r="FZQ159" s="8"/>
      <c r="FZR159" s="8"/>
      <c r="FZS159" s="8"/>
      <c r="FZT159" s="8"/>
      <c r="FZU159" s="8"/>
      <c r="FZV159" s="8"/>
      <c r="FZW159" s="8"/>
      <c r="FZX159" s="8"/>
      <c r="FZY159" s="8"/>
      <c r="FZZ159" s="8"/>
      <c r="GAA159" s="8"/>
      <c r="GAB159" s="8"/>
      <c r="GAC159" s="8"/>
      <c r="GAD159" s="8"/>
      <c r="GAE159" s="8"/>
      <c r="GAF159" s="8"/>
      <c r="GAG159" s="8"/>
      <c r="GAH159" s="8"/>
      <c r="GAI159" s="8"/>
      <c r="GAJ159" s="8"/>
      <c r="GAK159" s="8"/>
      <c r="GAL159" s="8"/>
      <c r="GAM159" s="8"/>
      <c r="GAN159" s="8"/>
      <c r="GAO159" s="8"/>
      <c r="GAP159" s="8"/>
      <c r="GAQ159" s="8"/>
      <c r="GAR159" s="8"/>
      <c r="GAS159" s="8"/>
      <c r="GAT159" s="8"/>
      <c r="GAU159" s="8"/>
      <c r="GAV159" s="8"/>
      <c r="GAW159" s="8"/>
      <c r="GAX159" s="8"/>
      <c r="GAY159" s="8"/>
      <c r="GAZ159" s="8"/>
      <c r="GBA159" s="8"/>
      <c r="GBB159" s="8"/>
      <c r="GBC159" s="8"/>
      <c r="GBD159" s="8"/>
      <c r="GBE159" s="8"/>
      <c r="GBF159" s="8"/>
      <c r="GBG159" s="8"/>
      <c r="GBH159" s="8"/>
      <c r="GBI159" s="8"/>
      <c r="GBJ159" s="8"/>
      <c r="GBK159" s="8"/>
      <c r="GBL159" s="8"/>
      <c r="GBM159" s="8"/>
      <c r="GBN159" s="8"/>
      <c r="GBO159" s="8"/>
      <c r="GBP159" s="8"/>
      <c r="GBQ159" s="8"/>
      <c r="GBR159" s="8"/>
      <c r="GBS159" s="8"/>
      <c r="GBT159" s="8"/>
      <c r="GBU159" s="8"/>
      <c r="GBV159" s="8"/>
      <c r="GBW159" s="8"/>
      <c r="GBX159" s="8"/>
      <c r="GBY159" s="8"/>
      <c r="GBZ159" s="8"/>
      <c r="GCA159" s="8"/>
      <c r="GCB159" s="8"/>
      <c r="GCC159" s="8"/>
      <c r="GCD159" s="8"/>
      <c r="GCE159" s="8"/>
      <c r="GCF159" s="8"/>
      <c r="GCG159" s="8"/>
      <c r="GCH159" s="8"/>
      <c r="GCI159" s="8"/>
      <c r="GCJ159" s="8"/>
      <c r="GCK159" s="8"/>
      <c r="GCL159" s="8"/>
      <c r="GCM159" s="8"/>
      <c r="GCN159" s="8"/>
      <c r="GCO159" s="8"/>
      <c r="GCP159" s="8"/>
      <c r="GCQ159" s="8"/>
      <c r="GCR159" s="8"/>
      <c r="GCS159" s="8"/>
      <c r="GCT159" s="8"/>
      <c r="GCU159" s="8"/>
      <c r="GCV159" s="8"/>
      <c r="GCW159" s="8"/>
      <c r="GCX159" s="8"/>
      <c r="GCY159" s="8"/>
      <c r="GCZ159" s="8"/>
      <c r="GDA159" s="8"/>
      <c r="GDB159" s="8"/>
      <c r="GDC159" s="8"/>
      <c r="GDD159" s="8"/>
      <c r="GDE159" s="8"/>
      <c r="GDF159" s="8"/>
      <c r="GDG159" s="8"/>
      <c r="GDH159" s="8"/>
      <c r="GDI159" s="8"/>
      <c r="GDJ159" s="8"/>
      <c r="GDK159" s="8"/>
      <c r="GDL159" s="8"/>
      <c r="GDM159" s="8"/>
      <c r="GDN159" s="8"/>
      <c r="GDO159" s="8"/>
      <c r="GDP159" s="8"/>
      <c r="GDQ159" s="8"/>
      <c r="GDR159" s="8"/>
      <c r="GDS159" s="8"/>
      <c r="GDT159" s="8"/>
      <c r="GDU159" s="8"/>
      <c r="GDV159" s="8"/>
      <c r="GDW159" s="8"/>
      <c r="GDX159" s="8"/>
      <c r="GDY159" s="8"/>
      <c r="GDZ159" s="8"/>
      <c r="GEA159" s="8"/>
      <c r="GEB159" s="8"/>
      <c r="GEC159" s="8"/>
      <c r="GED159" s="8"/>
      <c r="GEE159" s="8"/>
      <c r="GEF159" s="8"/>
      <c r="GEG159" s="8"/>
      <c r="GEH159" s="8"/>
      <c r="GEI159" s="8"/>
      <c r="GEJ159" s="8"/>
      <c r="GEK159" s="8"/>
      <c r="GEL159" s="8"/>
      <c r="GEM159" s="8"/>
      <c r="GEN159" s="8"/>
      <c r="GEO159" s="8"/>
      <c r="GEP159" s="8"/>
      <c r="GEQ159" s="8"/>
      <c r="GER159" s="8"/>
      <c r="GES159" s="8"/>
      <c r="GET159" s="8"/>
      <c r="GEU159" s="8"/>
      <c r="GEV159" s="8"/>
      <c r="GEW159" s="8"/>
      <c r="GEX159" s="8"/>
      <c r="GEY159" s="8"/>
      <c r="GEZ159" s="8"/>
      <c r="GFA159" s="8"/>
      <c r="GFB159" s="8"/>
      <c r="GFC159" s="8"/>
      <c r="GFD159" s="8"/>
      <c r="GFE159" s="8"/>
      <c r="GFF159" s="8"/>
      <c r="GFG159" s="8"/>
      <c r="GFH159" s="8"/>
      <c r="GFI159" s="8"/>
      <c r="GFJ159" s="8"/>
      <c r="GFK159" s="8"/>
      <c r="GFL159" s="8"/>
      <c r="GFM159" s="8"/>
      <c r="GFN159" s="8"/>
      <c r="GFO159" s="8"/>
      <c r="GFP159" s="8"/>
      <c r="GFQ159" s="8"/>
      <c r="GFR159" s="8"/>
      <c r="GFS159" s="8"/>
      <c r="GFT159" s="8"/>
      <c r="GFU159" s="8"/>
      <c r="GFV159" s="8"/>
      <c r="GFW159" s="8"/>
      <c r="GFX159" s="8"/>
      <c r="GFY159" s="8"/>
      <c r="GFZ159" s="8"/>
      <c r="GGA159" s="8"/>
      <c r="GGB159" s="8"/>
      <c r="GGC159" s="8"/>
      <c r="GGD159" s="8"/>
      <c r="GGE159" s="8"/>
      <c r="GGF159" s="8"/>
      <c r="GGG159" s="8"/>
      <c r="GGH159" s="8"/>
      <c r="GGI159" s="8"/>
      <c r="GGJ159" s="8"/>
      <c r="GGK159" s="8"/>
      <c r="GGL159" s="8"/>
      <c r="GGM159" s="8"/>
      <c r="GGN159" s="8"/>
      <c r="GGO159" s="8"/>
      <c r="GGP159" s="8"/>
      <c r="GGQ159" s="8"/>
      <c r="GGR159" s="8"/>
      <c r="GGS159" s="8"/>
      <c r="GGT159" s="8"/>
      <c r="GGU159" s="8"/>
      <c r="GGV159" s="8"/>
      <c r="GGW159" s="8"/>
      <c r="GGX159" s="8"/>
      <c r="GGY159" s="8"/>
      <c r="GGZ159" s="8"/>
      <c r="GHA159" s="8"/>
      <c r="GHB159" s="8"/>
      <c r="GHC159" s="8"/>
      <c r="GHD159" s="8"/>
      <c r="GHE159" s="8"/>
      <c r="GHF159" s="8"/>
      <c r="GHG159" s="8"/>
      <c r="GHH159" s="8"/>
      <c r="GHI159" s="8"/>
      <c r="GHJ159" s="8"/>
      <c r="GHK159" s="8"/>
      <c r="GHL159" s="8"/>
      <c r="GHM159" s="8"/>
      <c r="GHN159" s="8"/>
      <c r="GHO159" s="8"/>
      <c r="GHP159" s="8"/>
      <c r="GHQ159" s="8"/>
      <c r="GHR159" s="8"/>
      <c r="GHS159" s="8"/>
      <c r="GHT159" s="8"/>
      <c r="GHU159" s="8"/>
      <c r="GHV159" s="8"/>
      <c r="GHW159" s="8"/>
      <c r="GHX159" s="8"/>
      <c r="GHY159" s="8"/>
      <c r="GHZ159" s="8"/>
      <c r="GIA159" s="8"/>
      <c r="GIB159" s="8"/>
      <c r="GIC159" s="8"/>
      <c r="GID159" s="8"/>
      <c r="GIE159" s="8"/>
      <c r="GIF159" s="8"/>
      <c r="GIG159" s="8"/>
      <c r="GIH159" s="8"/>
      <c r="GII159" s="8"/>
      <c r="GIJ159" s="8"/>
      <c r="GIK159" s="8"/>
      <c r="GIL159" s="8"/>
      <c r="GIM159" s="8"/>
      <c r="GIN159" s="8"/>
      <c r="GIO159" s="8"/>
      <c r="GIP159" s="8"/>
      <c r="GIQ159" s="8"/>
      <c r="GIR159" s="8"/>
      <c r="GIS159" s="8"/>
      <c r="GIT159" s="8"/>
      <c r="GIU159" s="8"/>
      <c r="GIV159" s="8"/>
      <c r="GIW159" s="8"/>
      <c r="GIX159" s="8"/>
      <c r="GIY159" s="8"/>
      <c r="GIZ159" s="8"/>
      <c r="GJA159" s="8"/>
      <c r="GJB159" s="8"/>
      <c r="GJC159" s="8"/>
      <c r="GJD159" s="8"/>
      <c r="GJE159" s="8"/>
      <c r="GJF159" s="8"/>
      <c r="GJG159" s="8"/>
      <c r="GJH159" s="8"/>
      <c r="GJI159" s="8"/>
      <c r="GJJ159" s="8"/>
      <c r="GJK159" s="8"/>
      <c r="GJL159" s="8"/>
      <c r="GJM159" s="8"/>
      <c r="GJN159" s="8"/>
      <c r="GJO159" s="8"/>
      <c r="GJP159" s="8"/>
      <c r="GJQ159" s="8"/>
      <c r="GJR159" s="8"/>
      <c r="GJS159" s="8"/>
      <c r="GJT159" s="8"/>
      <c r="GJU159" s="8"/>
      <c r="GJV159" s="8"/>
      <c r="GJW159" s="8"/>
      <c r="GJX159" s="8"/>
      <c r="GJY159" s="8"/>
      <c r="GJZ159" s="8"/>
      <c r="GKA159" s="8"/>
      <c r="GKB159" s="8"/>
      <c r="GKC159" s="8"/>
      <c r="GKD159" s="8"/>
      <c r="GKE159" s="8"/>
      <c r="GKF159" s="8"/>
      <c r="GKG159" s="8"/>
      <c r="GKH159" s="8"/>
      <c r="GKI159" s="8"/>
      <c r="GKJ159" s="8"/>
      <c r="GKK159" s="8"/>
      <c r="GKL159" s="8"/>
      <c r="GKM159" s="8"/>
      <c r="GKN159" s="8"/>
      <c r="GKO159" s="8"/>
      <c r="GKP159" s="8"/>
      <c r="GKQ159" s="8"/>
      <c r="GKR159" s="8"/>
      <c r="GKS159" s="8"/>
      <c r="GKT159" s="8"/>
      <c r="GKU159" s="8"/>
      <c r="GKV159" s="8"/>
      <c r="GKW159" s="8"/>
      <c r="GKX159" s="8"/>
      <c r="GKY159" s="8"/>
      <c r="GKZ159" s="8"/>
      <c r="GLA159" s="8"/>
      <c r="GLB159" s="8"/>
      <c r="GLC159" s="8"/>
      <c r="GLD159" s="8"/>
      <c r="GLE159" s="8"/>
      <c r="GLF159" s="8"/>
      <c r="GLG159" s="8"/>
      <c r="GLH159" s="8"/>
      <c r="GLI159" s="8"/>
      <c r="GLJ159" s="8"/>
      <c r="GLK159" s="8"/>
      <c r="GLL159" s="8"/>
      <c r="GLM159" s="8"/>
      <c r="GLN159" s="8"/>
      <c r="GLO159" s="8"/>
      <c r="GLP159" s="8"/>
      <c r="GLQ159" s="8"/>
      <c r="GLR159" s="8"/>
      <c r="GLS159" s="8"/>
      <c r="GLT159" s="8"/>
      <c r="GLU159" s="8"/>
      <c r="GLV159" s="8"/>
      <c r="GLW159" s="8"/>
      <c r="GLX159" s="8"/>
      <c r="GLY159" s="8"/>
      <c r="GLZ159" s="8"/>
      <c r="GMA159" s="8"/>
      <c r="GMB159" s="8"/>
      <c r="GMC159" s="8"/>
      <c r="GMD159" s="8"/>
      <c r="GME159" s="8"/>
      <c r="GMF159" s="8"/>
      <c r="GMG159" s="8"/>
      <c r="GMH159" s="8"/>
      <c r="GMI159" s="8"/>
      <c r="GMJ159" s="8"/>
      <c r="GMK159" s="8"/>
      <c r="GML159" s="8"/>
      <c r="GMM159" s="8"/>
      <c r="GMN159" s="8"/>
      <c r="GMO159" s="8"/>
      <c r="GMP159" s="8"/>
      <c r="GMQ159" s="8"/>
      <c r="GMR159" s="8"/>
      <c r="GMS159" s="8"/>
      <c r="GMT159" s="8"/>
      <c r="GMU159" s="8"/>
      <c r="GMV159" s="8"/>
      <c r="GMW159" s="8"/>
      <c r="GMX159" s="8"/>
      <c r="GMY159" s="8"/>
      <c r="GMZ159" s="8"/>
      <c r="GNA159" s="8"/>
      <c r="GNB159" s="8"/>
      <c r="GNC159" s="8"/>
      <c r="GND159" s="8"/>
      <c r="GNE159" s="8"/>
      <c r="GNF159" s="8"/>
      <c r="GNG159" s="8"/>
      <c r="GNH159" s="8"/>
      <c r="GNI159" s="8"/>
      <c r="GNJ159" s="8"/>
      <c r="GNK159" s="8"/>
      <c r="GNL159" s="8"/>
      <c r="GNM159" s="8"/>
      <c r="GNN159" s="8"/>
      <c r="GNO159" s="8"/>
      <c r="GNP159" s="8"/>
      <c r="GNQ159" s="8"/>
      <c r="GNR159" s="8"/>
      <c r="GNS159" s="8"/>
      <c r="GNT159" s="8"/>
      <c r="GNU159" s="8"/>
      <c r="GNV159" s="8"/>
      <c r="GNW159" s="8"/>
      <c r="GNX159" s="8"/>
      <c r="GNY159" s="8"/>
      <c r="GNZ159" s="8"/>
      <c r="GOA159" s="8"/>
      <c r="GOB159" s="8"/>
      <c r="GOC159" s="8"/>
      <c r="GOD159" s="8"/>
      <c r="GOE159" s="8"/>
      <c r="GOF159" s="8"/>
      <c r="GOG159" s="8"/>
      <c r="GOH159" s="8"/>
      <c r="GOI159" s="8"/>
      <c r="GOJ159" s="8"/>
      <c r="GOK159" s="8"/>
      <c r="GOL159" s="8"/>
      <c r="GOM159" s="8"/>
      <c r="GON159" s="8"/>
      <c r="GOO159" s="8"/>
      <c r="GOP159" s="8"/>
      <c r="GOQ159" s="8"/>
      <c r="GOR159" s="8"/>
      <c r="GOS159" s="8"/>
      <c r="GOT159" s="8"/>
      <c r="GOU159" s="8"/>
      <c r="GOV159" s="8"/>
      <c r="GOW159" s="8"/>
      <c r="GOX159" s="8"/>
      <c r="GOY159" s="8"/>
      <c r="GOZ159" s="8"/>
      <c r="GPA159" s="8"/>
      <c r="GPB159" s="8"/>
      <c r="GPC159" s="8"/>
      <c r="GPD159" s="8"/>
      <c r="GPE159" s="8"/>
      <c r="GPF159" s="8"/>
      <c r="GPG159" s="8"/>
      <c r="GPH159" s="8"/>
      <c r="GPI159" s="8"/>
      <c r="GPJ159" s="8"/>
      <c r="GPK159" s="8"/>
      <c r="GPL159" s="8"/>
      <c r="GPM159" s="8"/>
      <c r="GPN159" s="8"/>
      <c r="GPO159" s="8"/>
      <c r="GPP159" s="8"/>
      <c r="GPQ159" s="8"/>
      <c r="GPR159" s="8"/>
      <c r="GPS159" s="8"/>
      <c r="GPT159" s="8"/>
      <c r="GPU159" s="8"/>
      <c r="GPV159" s="8"/>
      <c r="GPW159" s="8"/>
      <c r="GPX159" s="8"/>
      <c r="GPY159" s="8"/>
      <c r="GPZ159" s="8"/>
      <c r="GQA159" s="8"/>
      <c r="GQB159" s="8"/>
      <c r="GQC159" s="8"/>
      <c r="GQD159" s="8"/>
      <c r="GQE159" s="8"/>
      <c r="GQF159" s="8"/>
      <c r="GQG159" s="8"/>
      <c r="GQH159" s="8"/>
      <c r="GQI159" s="8"/>
      <c r="GQJ159" s="8"/>
      <c r="GQK159" s="8"/>
      <c r="GQL159" s="8"/>
      <c r="GQM159" s="8"/>
      <c r="GQN159" s="8"/>
      <c r="GQO159" s="8"/>
      <c r="GQP159" s="8"/>
      <c r="GQQ159" s="8"/>
      <c r="GQR159" s="8"/>
      <c r="GQS159" s="8"/>
      <c r="GQT159" s="8"/>
      <c r="GQU159" s="8"/>
      <c r="GQV159" s="8"/>
      <c r="GQW159" s="8"/>
      <c r="GQX159" s="8"/>
      <c r="GQY159" s="8"/>
      <c r="GQZ159" s="8"/>
      <c r="GRA159" s="8"/>
      <c r="GRB159" s="8"/>
      <c r="GRC159" s="8"/>
      <c r="GRD159" s="8"/>
      <c r="GRE159" s="8"/>
      <c r="GRF159" s="8"/>
      <c r="GRG159" s="8"/>
      <c r="GRH159" s="8"/>
      <c r="GRI159" s="8"/>
      <c r="GRJ159" s="8"/>
      <c r="GRK159" s="8"/>
      <c r="GRL159" s="8"/>
      <c r="GRM159" s="8"/>
      <c r="GRN159" s="8"/>
      <c r="GRO159" s="8"/>
      <c r="GRP159" s="8"/>
      <c r="GRQ159" s="8"/>
      <c r="GRR159" s="8"/>
      <c r="GRS159" s="8"/>
      <c r="GRT159" s="8"/>
      <c r="GRU159" s="8"/>
      <c r="GRV159" s="8"/>
      <c r="GRW159" s="8"/>
      <c r="GRX159" s="8"/>
      <c r="GRY159" s="8"/>
      <c r="GRZ159" s="8"/>
      <c r="GSA159" s="8"/>
      <c r="GSB159" s="8"/>
      <c r="GSC159" s="8"/>
      <c r="GSD159" s="8"/>
      <c r="GSE159" s="8"/>
      <c r="GSF159" s="8"/>
      <c r="GSG159" s="8"/>
      <c r="GSH159" s="8"/>
      <c r="GSI159" s="8"/>
      <c r="GSJ159" s="8"/>
      <c r="GSK159" s="8"/>
      <c r="GSL159" s="8"/>
      <c r="GSM159" s="8"/>
      <c r="GSN159" s="8"/>
      <c r="GSO159" s="8"/>
      <c r="GSP159" s="8"/>
      <c r="GSQ159" s="8"/>
      <c r="GSR159" s="8"/>
      <c r="GSS159" s="8"/>
      <c r="GST159" s="8"/>
      <c r="GSU159" s="8"/>
      <c r="GSV159" s="8"/>
      <c r="GSW159" s="8"/>
      <c r="GSX159" s="8"/>
      <c r="GSY159" s="8"/>
      <c r="GSZ159" s="8"/>
      <c r="GTA159" s="8"/>
      <c r="GTB159" s="8"/>
      <c r="GTC159" s="8"/>
      <c r="GTD159" s="8"/>
      <c r="GTE159" s="8"/>
      <c r="GTF159" s="8"/>
      <c r="GTG159" s="8"/>
      <c r="GTH159" s="8"/>
      <c r="GTI159" s="8"/>
      <c r="GTJ159" s="8"/>
      <c r="GTK159" s="8"/>
      <c r="GTL159" s="8"/>
      <c r="GTM159" s="8"/>
      <c r="GTN159" s="8"/>
      <c r="GTO159" s="8"/>
      <c r="GTP159" s="8"/>
      <c r="GTQ159" s="8"/>
      <c r="GTR159" s="8"/>
      <c r="GTS159" s="8"/>
      <c r="GTT159" s="8"/>
      <c r="GTU159" s="8"/>
      <c r="GTV159" s="8"/>
      <c r="GTW159" s="8"/>
      <c r="GTX159" s="8"/>
      <c r="GTY159" s="8"/>
      <c r="GTZ159" s="8"/>
      <c r="GUA159" s="8"/>
      <c r="GUB159" s="8"/>
      <c r="GUC159" s="8"/>
      <c r="GUD159" s="8"/>
      <c r="GUE159" s="8"/>
      <c r="GUF159" s="8"/>
      <c r="GUG159" s="8"/>
      <c r="GUH159" s="8"/>
      <c r="GUI159" s="8"/>
      <c r="GUJ159" s="8"/>
      <c r="GUK159" s="8"/>
      <c r="GUL159" s="8"/>
      <c r="GUM159" s="8"/>
      <c r="GUN159" s="8"/>
      <c r="GUO159" s="8"/>
      <c r="GUP159" s="8"/>
      <c r="GUQ159" s="8"/>
      <c r="GUR159" s="8"/>
      <c r="GUS159" s="8"/>
      <c r="GUT159" s="8"/>
      <c r="GUU159" s="8"/>
      <c r="GUV159" s="8"/>
      <c r="GUW159" s="8"/>
      <c r="GUX159" s="8"/>
      <c r="GUY159" s="8"/>
      <c r="GUZ159" s="8"/>
      <c r="GVA159" s="8"/>
      <c r="GVB159" s="8"/>
      <c r="GVC159" s="8"/>
      <c r="GVD159" s="8"/>
      <c r="GVE159" s="8"/>
      <c r="GVF159" s="8"/>
      <c r="GVG159" s="8"/>
      <c r="GVH159" s="8"/>
      <c r="GVI159" s="8"/>
      <c r="GVJ159" s="8"/>
      <c r="GVK159" s="8"/>
      <c r="GVL159" s="8"/>
      <c r="GVM159" s="8"/>
      <c r="GVN159" s="8"/>
      <c r="GVO159" s="8"/>
      <c r="GVP159" s="8"/>
      <c r="GVQ159" s="8"/>
      <c r="GVR159" s="8"/>
      <c r="GVS159" s="8"/>
      <c r="GVT159" s="8"/>
      <c r="GVU159" s="8"/>
      <c r="GVV159" s="8"/>
      <c r="GVW159" s="8"/>
      <c r="GVX159" s="8"/>
      <c r="GVY159" s="8"/>
      <c r="GVZ159" s="8"/>
      <c r="GWA159" s="8"/>
      <c r="GWB159" s="8"/>
      <c r="GWC159" s="8"/>
      <c r="GWD159" s="8"/>
      <c r="GWE159" s="8"/>
      <c r="GWF159" s="8"/>
      <c r="GWG159" s="8"/>
      <c r="GWH159" s="8"/>
      <c r="GWI159" s="8"/>
      <c r="GWJ159" s="8"/>
      <c r="GWK159" s="8"/>
      <c r="GWL159" s="8"/>
      <c r="GWM159" s="8"/>
      <c r="GWN159" s="8"/>
      <c r="GWO159" s="8"/>
      <c r="GWP159" s="8"/>
      <c r="GWQ159" s="8"/>
      <c r="GWR159" s="8"/>
      <c r="GWS159" s="8"/>
      <c r="GWT159" s="8"/>
      <c r="GWU159" s="8"/>
      <c r="GWV159" s="8"/>
      <c r="GWW159" s="8"/>
      <c r="GWX159" s="8"/>
      <c r="GWY159" s="8"/>
      <c r="GWZ159" s="8"/>
      <c r="GXA159" s="8"/>
      <c r="GXB159" s="8"/>
      <c r="GXC159" s="8"/>
      <c r="GXD159" s="8"/>
      <c r="GXE159" s="8"/>
      <c r="GXF159" s="8"/>
      <c r="GXG159" s="8"/>
      <c r="GXH159" s="8"/>
      <c r="GXI159" s="8"/>
      <c r="GXJ159" s="8"/>
      <c r="GXK159" s="8"/>
      <c r="GXL159" s="8"/>
      <c r="GXM159" s="8"/>
      <c r="GXN159" s="8"/>
      <c r="GXO159" s="8"/>
      <c r="GXP159" s="8"/>
      <c r="GXQ159" s="8"/>
      <c r="GXR159" s="8"/>
      <c r="GXS159" s="8"/>
      <c r="GXT159" s="8"/>
      <c r="GXU159" s="8"/>
      <c r="GXV159" s="8"/>
      <c r="GXW159" s="8"/>
      <c r="GXX159" s="8"/>
      <c r="GXY159" s="8"/>
      <c r="GXZ159" s="8"/>
      <c r="GYA159" s="8"/>
      <c r="GYB159" s="8"/>
      <c r="GYC159" s="8"/>
      <c r="GYD159" s="8"/>
      <c r="GYE159" s="8"/>
      <c r="GYF159" s="8"/>
      <c r="GYG159" s="8"/>
      <c r="GYH159" s="8"/>
      <c r="GYI159" s="8"/>
      <c r="GYJ159" s="8"/>
      <c r="GYK159" s="8"/>
      <c r="GYL159" s="8"/>
      <c r="GYM159" s="8"/>
      <c r="GYN159" s="8"/>
      <c r="GYO159" s="8"/>
      <c r="GYP159" s="8"/>
      <c r="GYQ159" s="8"/>
      <c r="GYR159" s="8"/>
      <c r="GYS159" s="8"/>
      <c r="GYT159" s="8"/>
      <c r="GYU159" s="8"/>
      <c r="GYV159" s="8"/>
      <c r="GYW159" s="8"/>
      <c r="GYX159" s="8"/>
      <c r="GYY159" s="8"/>
      <c r="GYZ159" s="8"/>
      <c r="GZA159" s="8"/>
      <c r="GZB159" s="8"/>
      <c r="GZC159" s="8"/>
      <c r="GZD159" s="8"/>
      <c r="GZE159" s="8"/>
      <c r="GZF159" s="8"/>
      <c r="GZG159" s="8"/>
      <c r="GZH159" s="8"/>
      <c r="GZI159" s="8"/>
      <c r="GZJ159" s="8"/>
      <c r="GZK159" s="8"/>
      <c r="GZL159" s="8"/>
      <c r="GZM159" s="8"/>
      <c r="GZN159" s="8"/>
      <c r="GZO159" s="8"/>
      <c r="GZP159" s="8"/>
      <c r="GZQ159" s="8"/>
      <c r="GZR159" s="8"/>
      <c r="GZS159" s="8"/>
      <c r="GZT159" s="8"/>
      <c r="GZU159" s="8"/>
      <c r="GZV159" s="8"/>
      <c r="GZW159" s="8"/>
      <c r="GZX159" s="8"/>
      <c r="GZY159" s="8"/>
      <c r="GZZ159" s="8"/>
      <c r="HAA159" s="8"/>
      <c r="HAB159" s="8"/>
      <c r="HAC159" s="8"/>
      <c r="HAD159" s="8"/>
      <c r="HAE159" s="8"/>
      <c r="HAF159" s="8"/>
      <c r="HAG159" s="8"/>
      <c r="HAH159" s="8"/>
      <c r="HAI159" s="8"/>
      <c r="HAJ159" s="8"/>
      <c r="HAK159" s="8"/>
      <c r="HAL159" s="8"/>
      <c r="HAM159" s="8"/>
      <c r="HAN159" s="8"/>
      <c r="HAO159" s="8"/>
      <c r="HAP159" s="8"/>
      <c r="HAQ159" s="8"/>
      <c r="HAR159" s="8"/>
      <c r="HAS159" s="8"/>
      <c r="HAT159" s="8"/>
      <c r="HAU159" s="8"/>
      <c r="HAV159" s="8"/>
      <c r="HAW159" s="8"/>
      <c r="HAX159" s="8"/>
      <c r="HAY159" s="8"/>
      <c r="HAZ159" s="8"/>
      <c r="HBA159" s="8"/>
      <c r="HBB159" s="8"/>
      <c r="HBC159" s="8"/>
      <c r="HBD159" s="8"/>
      <c r="HBE159" s="8"/>
      <c r="HBF159" s="8"/>
      <c r="HBG159" s="8"/>
      <c r="HBH159" s="8"/>
      <c r="HBI159" s="8"/>
      <c r="HBJ159" s="8"/>
      <c r="HBK159" s="8"/>
      <c r="HBL159" s="8"/>
      <c r="HBM159" s="8"/>
      <c r="HBN159" s="8"/>
      <c r="HBO159" s="8"/>
      <c r="HBP159" s="8"/>
      <c r="HBQ159" s="8"/>
      <c r="HBR159" s="8"/>
      <c r="HBS159" s="8"/>
      <c r="HBT159" s="8"/>
      <c r="HBU159" s="8"/>
      <c r="HBV159" s="8"/>
      <c r="HBW159" s="8"/>
      <c r="HBX159" s="8"/>
      <c r="HBY159" s="8"/>
      <c r="HBZ159" s="8"/>
      <c r="HCA159" s="8"/>
      <c r="HCB159" s="8"/>
      <c r="HCC159" s="8"/>
      <c r="HCD159" s="8"/>
      <c r="HCE159" s="8"/>
      <c r="HCF159" s="8"/>
      <c r="HCG159" s="8"/>
      <c r="HCH159" s="8"/>
      <c r="HCI159" s="8"/>
      <c r="HCJ159" s="8"/>
      <c r="HCK159" s="8"/>
      <c r="HCL159" s="8"/>
      <c r="HCM159" s="8"/>
      <c r="HCN159" s="8"/>
      <c r="HCO159" s="8"/>
      <c r="HCP159" s="8"/>
      <c r="HCQ159" s="8"/>
      <c r="HCR159" s="8"/>
      <c r="HCS159" s="8"/>
      <c r="HCT159" s="8"/>
      <c r="HCU159" s="8"/>
      <c r="HCV159" s="8"/>
      <c r="HCW159" s="8"/>
      <c r="HCX159" s="8"/>
      <c r="HCY159" s="8"/>
      <c r="HCZ159" s="8"/>
      <c r="HDA159" s="8"/>
      <c r="HDB159" s="8"/>
      <c r="HDC159" s="8"/>
      <c r="HDD159" s="8"/>
      <c r="HDE159" s="8"/>
      <c r="HDF159" s="8"/>
      <c r="HDG159" s="8"/>
      <c r="HDH159" s="8"/>
      <c r="HDI159" s="8"/>
      <c r="HDJ159" s="8"/>
      <c r="HDK159" s="8"/>
      <c r="HDL159" s="8"/>
      <c r="HDM159" s="8"/>
      <c r="HDN159" s="8"/>
      <c r="HDO159" s="8"/>
      <c r="HDP159" s="8"/>
      <c r="HDQ159" s="8"/>
      <c r="HDR159" s="8"/>
      <c r="HDS159" s="8"/>
      <c r="HDT159" s="8"/>
      <c r="HDU159" s="8"/>
      <c r="HDV159" s="8"/>
      <c r="HDW159" s="8"/>
      <c r="HDX159" s="8"/>
      <c r="HDY159" s="8"/>
      <c r="HDZ159" s="8"/>
      <c r="HEA159" s="8"/>
      <c r="HEB159" s="8"/>
      <c r="HEC159" s="8"/>
      <c r="HED159" s="8"/>
      <c r="HEE159" s="8"/>
      <c r="HEF159" s="8"/>
      <c r="HEG159" s="8"/>
      <c r="HEH159" s="8"/>
      <c r="HEI159" s="8"/>
      <c r="HEJ159" s="8"/>
      <c r="HEK159" s="8"/>
      <c r="HEL159" s="8"/>
      <c r="HEM159" s="8"/>
      <c r="HEN159" s="8"/>
      <c r="HEO159" s="8"/>
      <c r="HEP159" s="8"/>
      <c r="HEQ159" s="8"/>
      <c r="HER159" s="8"/>
      <c r="HES159" s="8"/>
      <c r="HET159" s="8"/>
      <c r="HEU159" s="8"/>
      <c r="HEV159" s="8"/>
      <c r="HEW159" s="8"/>
      <c r="HEX159" s="8"/>
      <c r="HEY159" s="8"/>
      <c r="HEZ159" s="8"/>
      <c r="HFA159" s="8"/>
      <c r="HFB159" s="8"/>
      <c r="HFC159" s="8"/>
      <c r="HFD159" s="8"/>
      <c r="HFE159" s="8"/>
      <c r="HFF159" s="8"/>
      <c r="HFG159" s="8"/>
      <c r="HFH159" s="8"/>
      <c r="HFI159" s="8"/>
      <c r="HFJ159" s="8"/>
      <c r="HFK159" s="8"/>
      <c r="HFL159" s="8"/>
      <c r="HFM159" s="8"/>
      <c r="HFN159" s="8"/>
      <c r="HFO159" s="8"/>
      <c r="HFP159" s="8"/>
      <c r="HFQ159" s="8"/>
      <c r="HFR159" s="8"/>
      <c r="HFS159" s="8"/>
      <c r="HFT159" s="8"/>
      <c r="HFU159" s="8"/>
      <c r="HFV159" s="8"/>
      <c r="HFW159" s="8"/>
      <c r="HFX159" s="8"/>
      <c r="HFY159" s="8"/>
      <c r="HFZ159" s="8"/>
      <c r="HGA159" s="8"/>
      <c r="HGB159" s="8"/>
      <c r="HGC159" s="8"/>
      <c r="HGD159" s="8"/>
      <c r="HGE159" s="8"/>
      <c r="HGF159" s="8"/>
      <c r="HGG159" s="8"/>
      <c r="HGH159" s="8"/>
      <c r="HGI159" s="8"/>
      <c r="HGJ159" s="8"/>
      <c r="HGK159" s="8"/>
      <c r="HGL159" s="8"/>
      <c r="HGM159" s="8"/>
      <c r="HGN159" s="8"/>
      <c r="HGO159" s="8"/>
      <c r="HGP159" s="8"/>
      <c r="HGQ159" s="8"/>
      <c r="HGR159" s="8"/>
      <c r="HGS159" s="8"/>
      <c r="HGT159" s="8"/>
      <c r="HGU159" s="8"/>
      <c r="HGV159" s="8"/>
      <c r="HGW159" s="8"/>
      <c r="HGX159" s="8"/>
      <c r="HGY159" s="8"/>
      <c r="HGZ159" s="8"/>
      <c r="HHA159" s="8"/>
      <c r="HHB159" s="8"/>
      <c r="HHC159" s="8"/>
      <c r="HHD159" s="8"/>
      <c r="HHE159" s="8"/>
      <c r="HHF159" s="8"/>
      <c r="HHG159" s="8"/>
      <c r="HHH159" s="8"/>
      <c r="HHI159" s="8"/>
      <c r="HHJ159" s="8"/>
      <c r="HHK159" s="8"/>
      <c r="HHL159" s="8"/>
      <c r="HHM159" s="8"/>
      <c r="HHN159" s="8"/>
      <c r="HHO159" s="8"/>
      <c r="HHP159" s="8"/>
      <c r="HHQ159" s="8"/>
      <c r="HHR159" s="8"/>
      <c r="HHS159" s="8"/>
      <c r="HHT159" s="8"/>
      <c r="HHU159" s="8"/>
      <c r="HHV159" s="8"/>
      <c r="HHW159" s="8"/>
      <c r="HHX159" s="8"/>
      <c r="HHY159" s="8"/>
      <c r="HHZ159" s="8"/>
      <c r="HIA159" s="8"/>
      <c r="HIB159" s="8"/>
      <c r="HIC159" s="8"/>
      <c r="HID159" s="8"/>
      <c r="HIE159" s="8"/>
      <c r="HIF159" s="8"/>
      <c r="HIG159" s="8"/>
      <c r="HIH159" s="8"/>
      <c r="HII159" s="8"/>
      <c r="HIJ159" s="8"/>
      <c r="HIK159" s="8"/>
      <c r="HIL159" s="8"/>
      <c r="HIM159" s="8"/>
      <c r="HIN159" s="8"/>
      <c r="HIO159" s="8"/>
      <c r="HIP159" s="8"/>
      <c r="HIQ159" s="8"/>
      <c r="HIR159" s="8"/>
      <c r="HIS159" s="8"/>
      <c r="HIT159" s="8"/>
      <c r="HIU159" s="8"/>
      <c r="HIV159" s="8"/>
      <c r="HIW159" s="8"/>
      <c r="HIX159" s="8"/>
      <c r="HIY159" s="8"/>
      <c r="HIZ159" s="8"/>
      <c r="HJA159" s="8"/>
      <c r="HJB159" s="8"/>
      <c r="HJC159" s="8"/>
      <c r="HJD159" s="8"/>
      <c r="HJE159" s="8"/>
      <c r="HJF159" s="8"/>
      <c r="HJG159" s="8"/>
      <c r="HJH159" s="8"/>
      <c r="HJI159" s="8"/>
      <c r="HJJ159" s="8"/>
      <c r="HJK159" s="8"/>
      <c r="HJL159" s="8"/>
      <c r="HJM159" s="8"/>
      <c r="HJN159" s="8"/>
      <c r="HJO159" s="8"/>
      <c r="HJP159" s="8"/>
      <c r="HJQ159" s="8"/>
      <c r="HJR159" s="8"/>
      <c r="HJS159" s="8"/>
      <c r="HJT159" s="8"/>
      <c r="HJU159" s="8"/>
      <c r="HJV159" s="8"/>
      <c r="HJW159" s="8"/>
      <c r="HJX159" s="8"/>
      <c r="HJY159" s="8"/>
      <c r="HJZ159" s="8"/>
      <c r="HKA159" s="8"/>
      <c r="HKB159" s="8"/>
      <c r="HKC159" s="8"/>
      <c r="HKD159" s="8"/>
      <c r="HKE159" s="8"/>
      <c r="HKF159" s="8"/>
      <c r="HKG159" s="8"/>
      <c r="HKH159" s="8"/>
      <c r="HKI159" s="8"/>
      <c r="HKJ159" s="8"/>
      <c r="HKK159" s="8"/>
      <c r="HKL159" s="8"/>
      <c r="HKM159" s="8"/>
      <c r="HKN159" s="8"/>
      <c r="HKO159" s="8"/>
      <c r="HKP159" s="8"/>
      <c r="HKQ159" s="8"/>
      <c r="HKR159" s="8"/>
      <c r="HKS159" s="8"/>
      <c r="HKT159" s="8"/>
      <c r="HKU159" s="8"/>
      <c r="HKV159" s="8"/>
      <c r="HKW159" s="8"/>
      <c r="HKX159" s="8"/>
      <c r="HKY159" s="8"/>
      <c r="HKZ159" s="8"/>
      <c r="HLA159" s="8"/>
      <c r="HLB159" s="8"/>
      <c r="HLC159" s="8"/>
      <c r="HLD159" s="8"/>
      <c r="HLE159" s="8"/>
      <c r="HLF159" s="8"/>
      <c r="HLG159" s="8"/>
      <c r="HLH159" s="8"/>
      <c r="HLI159" s="8"/>
      <c r="HLJ159" s="8"/>
      <c r="HLK159" s="8"/>
      <c r="HLL159" s="8"/>
      <c r="HLM159" s="8"/>
      <c r="HLN159" s="8"/>
      <c r="HLO159" s="8"/>
      <c r="HLP159" s="8"/>
      <c r="HLQ159" s="8"/>
      <c r="HLR159" s="8"/>
      <c r="HLS159" s="8"/>
      <c r="HLT159" s="8"/>
      <c r="HLU159" s="8"/>
      <c r="HLV159" s="8"/>
      <c r="HLW159" s="8"/>
      <c r="HLX159" s="8"/>
      <c r="HLY159" s="8"/>
      <c r="HLZ159" s="8"/>
      <c r="HMA159" s="8"/>
      <c r="HMB159" s="8"/>
      <c r="HMC159" s="8"/>
      <c r="HMD159" s="8"/>
      <c r="HME159" s="8"/>
      <c r="HMF159" s="8"/>
      <c r="HMG159" s="8"/>
      <c r="HMH159" s="8"/>
      <c r="HMI159" s="8"/>
      <c r="HMJ159" s="8"/>
      <c r="HMK159" s="8"/>
      <c r="HML159" s="8"/>
      <c r="HMM159" s="8"/>
      <c r="HMN159" s="8"/>
      <c r="HMO159" s="8"/>
      <c r="HMP159" s="8"/>
      <c r="HMQ159" s="8"/>
      <c r="HMR159" s="8"/>
      <c r="HMS159" s="8"/>
      <c r="HMT159" s="8"/>
      <c r="HMU159" s="8"/>
      <c r="HMV159" s="8"/>
      <c r="HMW159" s="8"/>
      <c r="HMX159" s="8"/>
      <c r="HMY159" s="8"/>
      <c r="HMZ159" s="8"/>
      <c r="HNA159" s="8"/>
      <c r="HNB159" s="8"/>
      <c r="HNC159" s="8"/>
      <c r="HND159" s="8"/>
      <c r="HNE159" s="8"/>
      <c r="HNF159" s="8"/>
      <c r="HNG159" s="8"/>
      <c r="HNH159" s="8"/>
      <c r="HNI159" s="8"/>
      <c r="HNJ159" s="8"/>
      <c r="HNK159" s="8"/>
      <c r="HNL159" s="8"/>
      <c r="HNM159" s="8"/>
      <c r="HNN159" s="8"/>
      <c r="HNO159" s="8"/>
      <c r="HNP159" s="8"/>
      <c r="HNQ159" s="8"/>
      <c r="HNR159" s="8"/>
      <c r="HNS159" s="8"/>
      <c r="HNT159" s="8"/>
      <c r="HNU159" s="8"/>
      <c r="HNV159" s="8"/>
      <c r="HNW159" s="8"/>
      <c r="HNX159" s="8"/>
      <c r="HNY159" s="8"/>
      <c r="HNZ159" s="8"/>
      <c r="HOA159" s="8"/>
      <c r="HOB159" s="8"/>
      <c r="HOC159" s="8"/>
      <c r="HOD159" s="8"/>
      <c r="HOE159" s="8"/>
      <c r="HOF159" s="8"/>
      <c r="HOG159" s="8"/>
      <c r="HOH159" s="8"/>
      <c r="HOI159" s="8"/>
      <c r="HOJ159" s="8"/>
      <c r="HOK159" s="8"/>
      <c r="HOL159" s="8"/>
      <c r="HOM159" s="8"/>
      <c r="HON159" s="8"/>
      <c r="HOO159" s="8"/>
      <c r="HOP159" s="8"/>
      <c r="HOQ159" s="8"/>
      <c r="HOR159" s="8"/>
      <c r="HOS159" s="8"/>
      <c r="HOT159" s="8"/>
      <c r="HOU159" s="8"/>
      <c r="HOV159" s="8"/>
      <c r="HOW159" s="8"/>
      <c r="HOX159" s="8"/>
      <c r="HOY159" s="8"/>
      <c r="HOZ159" s="8"/>
      <c r="HPA159" s="8"/>
      <c r="HPB159" s="8"/>
      <c r="HPC159" s="8"/>
      <c r="HPD159" s="8"/>
      <c r="HPE159" s="8"/>
      <c r="HPF159" s="8"/>
      <c r="HPG159" s="8"/>
      <c r="HPH159" s="8"/>
      <c r="HPI159" s="8"/>
      <c r="HPJ159" s="8"/>
      <c r="HPK159" s="8"/>
      <c r="HPL159" s="8"/>
      <c r="HPM159" s="8"/>
      <c r="HPN159" s="8"/>
      <c r="HPO159" s="8"/>
      <c r="HPP159" s="8"/>
      <c r="HPQ159" s="8"/>
      <c r="HPR159" s="8"/>
      <c r="HPS159" s="8"/>
      <c r="HPT159" s="8"/>
      <c r="HPU159" s="8"/>
      <c r="HPV159" s="8"/>
      <c r="HPW159" s="8"/>
      <c r="HPX159" s="8"/>
      <c r="HPY159" s="8"/>
      <c r="HPZ159" s="8"/>
      <c r="HQA159" s="8"/>
      <c r="HQB159" s="8"/>
      <c r="HQC159" s="8"/>
      <c r="HQD159" s="8"/>
      <c r="HQE159" s="8"/>
      <c r="HQF159" s="8"/>
      <c r="HQG159" s="8"/>
      <c r="HQH159" s="8"/>
      <c r="HQI159" s="8"/>
      <c r="HQJ159" s="8"/>
      <c r="HQK159" s="8"/>
      <c r="HQL159" s="8"/>
      <c r="HQM159" s="8"/>
      <c r="HQN159" s="8"/>
      <c r="HQO159" s="8"/>
      <c r="HQP159" s="8"/>
      <c r="HQQ159" s="8"/>
      <c r="HQR159" s="8"/>
      <c r="HQS159" s="8"/>
      <c r="HQT159" s="8"/>
      <c r="HQU159" s="8"/>
      <c r="HQV159" s="8"/>
      <c r="HQW159" s="8"/>
      <c r="HQX159" s="8"/>
      <c r="HQY159" s="8"/>
      <c r="HQZ159" s="8"/>
      <c r="HRA159" s="8"/>
      <c r="HRB159" s="8"/>
      <c r="HRC159" s="8"/>
      <c r="HRD159" s="8"/>
      <c r="HRE159" s="8"/>
      <c r="HRF159" s="8"/>
      <c r="HRG159" s="8"/>
      <c r="HRH159" s="8"/>
      <c r="HRI159" s="8"/>
      <c r="HRJ159" s="8"/>
      <c r="HRK159" s="8"/>
      <c r="HRL159" s="8"/>
      <c r="HRM159" s="8"/>
      <c r="HRN159" s="8"/>
      <c r="HRO159" s="8"/>
      <c r="HRP159" s="8"/>
      <c r="HRQ159" s="8"/>
      <c r="HRR159" s="8"/>
      <c r="HRS159" s="8"/>
      <c r="HRT159" s="8"/>
      <c r="HRU159" s="8"/>
      <c r="HRV159" s="8"/>
      <c r="HRW159" s="8"/>
      <c r="HRX159" s="8"/>
      <c r="HRY159" s="8"/>
      <c r="HRZ159" s="8"/>
      <c r="HSA159" s="8"/>
      <c r="HSB159" s="8"/>
      <c r="HSC159" s="8"/>
      <c r="HSD159" s="8"/>
      <c r="HSE159" s="8"/>
      <c r="HSF159" s="8"/>
      <c r="HSG159" s="8"/>
      <c r="HSH159" s="8"/>
      <c r="HSI159" s="8"/>
      <c r="HSJ159" s="8"/>
      <c r="HSK159" s="8"/>
      <c r="HSL159" s="8"/>
      <c r="HSM159" s="8"/>
      <c r="HSN159" s="8"/>
      <c r="HSO159" s="8"/>
      <c r="HSP159" s="8"/>
      <c r="HSQ159" s="8"/>
      <c r="HSR159" s="8"/>
      <c r="HSS159" s="8"/>
      <c r="HST159" s="8"/>
      <c r="HSU159" s="8"/>
      <c r="HSV159" s="8"/>
      <c r="HSW159" s="8"/>
      <c r="HSX159" s="8"/>
      <c r="HSY159" s="8"/>
      <c r="HSZ159" s="8"/>
      <c r="HTA159" s="8"/>
      <c r="HTB159" s="8"/>
      <c r="HTC159" s="8"/>
      <c r="HTD159" s="8"/>
      <c r="HTE159" s="8"/>
      <c r="HTF159" s="8"/>
      <c r="HTG159" s="8"/>
      <c r="HTH159" s="8"/>
      <c r="HTI159" s="8"/>
      <c r="HTJ159" s="8"/>
      <c r="HTK159" s="8"/>
      <c r="HTL159" s="8"/>
      <c r="HTM159" s="8"/>
      <c r="HTN159" s="8"/>
      <c r="HTO159" s="8"/>
      <c r="HTP159" s="8"/>
      <c r="HTQ159" s="8"/>
      <c r="HTR159" s="8"/>
      <c r="HTS159" s="8"/>
      <c r="HTT159" s="8"/>
      <c r="HTU159" s="8"/>
      <c r="HTV159" s="8"/>
      <c r="HTW159" s="8"/>
      <c r="HTX159" s="8"/>
      <c r="HTY159" s="8"/>
      <c r="HTZ159" s="8"/>
      <c r="HUA159" s="8"/>
      <c r="HUB159" s="8"/>
      <c r="HUC159" s="8"/>
      <c r="HUD159" s="8"/>
      <c r="HUE159" s="8"/>
      <c r="HUF159" s="8"/>
      <c r="HUG159" s="8"/>
      <c r="HUH159" s="8"/>
      <c r="HUI159" s="8"/>
      <c r="HUJ159" s="8"/>
      <c r="HUK159" s="8"/>
      <c r="HUL159" s="8"/>
      <c r="HUM159" s="8"/>
      <c r="HUN159" s="8"/>
      <c r="HUO159" s="8"/>
      <c r="HUP159" s="8"/>
      <c r="HUQ159" s="8"/>
      <c r="HUR159" s="8"/>
      <c r="HUS159" s="8"/>
      <c r="HUT159" s="8"/>
      <c r="HUU159" s="8"/>
      <c r="HUV159" s="8"/>
      <c r="HUW159" s="8"/>
      <c r="HUX159" s="8"/>
      <c r="HUY159" s="8"/>
      <c r="HUZ159" s="8"/>
      <c r="HVA159" s="8"/>
      <c r="HVB159" s="8"/>
      <c r="HVC159" s="8"/>
      <c r="HVD159" s="8"/>
      <c r="HVE159" s="8"/>
      <c r="HVF159" s="8"/>
      <c r="HVG159" s="8"/>
      <c r="HVH159" s="8"/>
      <c r="HVI159" s="8"/>
      <c r="HVJ159" s="8"/>
      <c r="HVK159" s="8"/>
      <c r="HVL159" s="8"/>
      <c r="HVM159" s="8"/>
      <c r="HVN159" s="8"/>
      <c r="HVO159" s="8"/>
      <c r="HVP159" s="8"/>
      <c r="HVQ159" s="8"/>
      <c r="HVR159" s="8"/>
      <c r="HVS159" s="8"/>
      <c r="HVT159" s="8"/>
      <c r="HVU159" s="8"/>
      <c r="HVV159" s="8"/>
      <c r="HVW159" s="8"/>
      <c r="HVX159" s="8"/>
      <c r="HVY159" s="8"/>
      <c r="HVZ159" s="8"/>
      <c r="HWA159" s="8"/>
      <c r="HWB159" s="8"/>
      <c r="HWC159" s="8"/>
      <c r="HWD159" s="8"/>
      <c r="HWE159" s="8"/>
      <c r="HWF159" s="8"/>
      <c r="HWG159" s="8"/>
      <c r="HWH159" s="8"/>
      <c r="HWI159" s="8"/>
      <c r="HWJ159" s="8"/>
      <c r="HWK159" s="8"/>
      <c r="HWL159" s="8"/>
      <c r="HWM159" s="8"/>
      <c r="HWN159" s="8"/>
      <c r="HWO159" s="8"/>
      <c r="HWP159" s="8"/>
      <c r="HWQ159" s="8"/>
      <c r="HWR159" s="8"/>
      <c r="HWS159" s="8"/>
      <c r="HWT159" s="8"/>
      <c r="HWU159" s="8"/>
      <c r="HWV159" s="8"/>
      <c r="HWW159" s="8"/>
      <c r="HWX159" s="8"/>
      <c r="HWY159" s="8"/>
      <c r="HWZ159" s="8"/>
      <c r="HXA159" s="8"/>
      <c r="HXB159" s="8"/>
      <c r="HXC159" s="8"/>
      <c r="HXD159" s="8"/>
      <c r="HXE159" s="8"/>
      <c r="HXF159" s="8"/>
      <c r="HXG159" s="8"/>
      <c r="HXH159" s="8"/>
      <c r="HXI159" s="8"/>
      <c r="HXJ159" s="8"/>
      <c r="HXK159" s="8"/>
      <c r="HXL159" s="8"/>
      <c r="HXM159" s="8"/>
      <c r="HXN159" s="8"/>
      <c r="HXO159" s="8"/>
      <c r="HXP159" s="8"/>
      <c r="HXQ159" s="8"/>
      <c r="HXR159" s="8"/>
      <c r="HXS159" s="8"/>
      <c r="HXT159" s="8"/>
      <c r="HXU159" s="8"/>
      <c r="HXV159" s="8"/>
      <c r="HXW159" s="8"/>
      <c r="HXX159" s="8"/>
      <c r="HXY159" s="8"/>
      <c r="HXZ159" s="8"/>
      <c r="HYA159" s="8"/>
      <c r="HYB159" s="8"/>
      <c r="HYC159" s="8"/>
      <c r="HYD159" s="8"/>
      <c r="HYE159" s="8"/>
      <c r="HYF159" s="8"/>
      <c r="HYG159" s="8"/>
      <c r="HYH159" s="8"/>
      <c r="HYI159" s="8"/>
      <c r="HYJ159" s="8"/>
      <c r="HYK159" s="8"/>
      <c r="HYL159" s="8"/>
      <c r="HYM159" s="8"/>
      <c r="HYN159" s="8"/>
      <c r="HYO159" s="8"/>
      <c r="HYP159" s="8"/>
      <c r="HYQ159" s="8"/>
      <c r="HYR159" s="8"/>
      <c r="HYS159" s="8"/>
      <c r="HYT159" s="8"/>
      <c r="HYU159" s="8"/>
      <c r="HYV159" s="8"/>
      <c r="HYW159" s="8"/>
      <c r="HYX159" s="8"/>
      <c r="HYY159" s="8"/>
      <c r="HYZ159" s="8"/>
      <c r="HZA159" s="8"/>
      <c r="HZB159" s="8"/>
      <c r="HZC159" s="8"/>
      <c r="HZD159" s="8"/>
      <c r="HZE159" s="8"/>
      <c r="HZF159" s="8"/>
      <c r="HZG159" s="8"/>
      <c r="HZH159" s="8"/>
      <c r="HZI159" s="8"/>
      <c r="HZJ159" s="8"/>
      <c r="HZK159" s="8"/>
      <c r="HZL159" s="8"/>
      <c r="HZM159" s="8"/>
      <c r="HZN159" s="8"/>
      <c r="HZO159" s="8"/>
      <c r="HZP159" s="8"/>
      <c r="HZQ159" s="8"/>
      <c r="HZR159" s="8"/>
      <c r="HZS159" s="8"/>
      <c r="HZT159" s="8"/>
      <c r="HZU159" s="8"/>
      <c r="HZV159" s="8"/>
      <c r="HZW159" s="8"/>
      <c r="HZX159" s="8"/>
      <c r="HZY159" s="8"/>
      <c r="HZZ159" s="8"/>
      <c r="IAA159" s="8"/>
      <c r="IAB159" s="8"/>
      <c r="IAC159" s="8"/>
      <c r="IAD159" s="8"/>
      <c r="IAE159" s="8"/>
      <c r="IAF159" s="8"/>
      <c r="IAG159" s="8"/>
      <c r="IAH159" s="8"/>
      <c r="IAI159" s="8"/>
      <c r="IAJ159" s="8"/>
      <c r="IAK159" s="8"/>
      <c r="IAL159" s="8"/>
      <c r="IAM159" s="8"/>
      <c r="IAN159" s="8"/>
      <c r="IAO159" s="8"/>
      <c r="IAP159" s="8"/>
      <c r="IAQ159" s="8"/>
      <c r="IAR159" s="8"/>
      <c r="IAS159" s="8"/>
      <c r="IAT159" s="8"/>
      <c r="IAU159" s="8"/>
      <c r="IAV159" s="8"/>
      <c r="IAW159" s="8"/>
      <c r="IAX159" s="8"/>
      <c r="IAY159" s="8"/>
      <c r="IAZ159" s="8"/>
      <c r="IBA159" s="8"/>
      <c r="IBB159" s="8"/>
      <c r="IBC159" s="8"/>
      <c r="IBD159" s="8"/>
      <c r="IBE159" s="8"/>
      <c r="IBF159" s="8"/>
      <c r="IBG159" s="8"/>
      <c r="IBH159" s="8"/>
      <c r="IBI159" s="8"/>
      <c r="IBJ159" s="8"/>
      <c r="IBK159" s="8"/>
      <c r="IBL159" s="8"/>
      <c r="IBM159" s="8"/>
      <c r="IBN159" s="8"/>
      <c r="IBO159" s="8"/>
      <c r="IBP159" s="8"/>
      <c r="IBQ159" s="8"/>
      <c r="IBR159" s="8"/>
      <c r="IBS159" s="8"/>
      <c r="IBT159" s="8"/>
      <c r="IBU159" s="8"/>
      <c r="IBV159" s="8"/>
      <c r="IBW159" s="8"/>
      <c r="IBX159" s="8"/>
      <c r="IBY159" s="8"/>
      <c r="IBZ159" s="8"/>
      <c r="ICA159" s="8"/>
      <c r="ICB159" s="8"/>
      <c r="ICC159" s="8"/>
      <c r="ICD159" s="8"/>
      <c r="ICE159" s="8"/>
      <c r="ICF159" s="8"/>
      <c r="ICG159" s="8"/>
      <c r="ICH159" s="8"/>
      <c r="ICI159" s="8"/>
      <c r="ICJ159" s="8"/>
      <c r="ICK159" s="8"/>
      <c r="ICL159" s="8"/>
      <c r="ICM159" s="8"/>
      <c r="ICN159" s="8"/>
      <c r="ICO159" s="8"/>
      <c r="ICP159" s="8"/>
      <c r="ICQ159" s="8"/>
      <c r="ICR159" s="8"/>
      <c r="ICS159" s="8"/>
      <c r="ICT159" s="8"/>
      <c r="ICU159" s="8"/>
      <c r="ICV159" s="8"/>
      <c r="ICW159" s="8"/>
      <c r="ICX159" s="8"/>
      <c r="ICY159" s="8"/>
      <c r="ICZ159" s="8"/>
      <c r="IDA159" s="8"/>
      <c r="IDB159" s="8"/>
      <c r="IDC159" s="8"/>
      <c r="IDD159" s="8"/>
      <c r="IDE159" s="8"/>
      <c r="IDF159" s="8"/>
      <c r="IDG159" s="8"/>
      <c r="IDH159" s="8"/>
      <c r="IDI159" s="8"/>
      <c r="IDJ159" s="8"/>
      <c r="IDK159" s="8"/>
      <c r="IDL159" s="8"/>
      <c r="IDM159" s="8"/>
      <c r="IDN159" s="8"/>
      <c r="IDO159" s="8"/>
      <c r="IDP159" s="8"/>
      <c r="IDQ159" s="8"/>
      <c r="IDR159" s="8"/>
      <c r="IDS159" s="8"/>
      <c r="IDT159" s="8"/>
      <c r="IDU159" s="8"/>
      <c r="IDV159" s="8"/>
      <c r="IDW159" s="8"/>
      <c r="IDX159" s="8"/>
      <c r="IDY159" s="8"/>
      <c r="IDZ159" s="8"/>
      <c r="IEA159" s="8"/>
      <c r="IEB159" s="8"/>
      <c r="IEC159" s="8"/>
      <c r="IED159" s="8"/>
      <c r="IEE159" s="8"/>
      <c r="IEF159" s="8"/>
      <c r="IEG159" s="8"/>
      <c r="IEH159" s="8"/>
      <c r="IEI159" s="8"/>
      <c r="IEJ159" s="8"/>
      <c r="IEK159" s="8"/>
      <c r="IEL159" s="8"/>
      <c r="IEM159" s="8"/>
      <c r="IEN159" s="8"/>
      <c r="IEO159" s="8"/>
      <c r="IEP159" s="8"/>
      <c r="IEQ159" s="8"/>
      <c r="IER159" s="8"/>
      <c r="IES159" s="8"/>
      <c r="IET159" s="8"/>
      <c r="IEU159" s="8"/>
      <c r="IEV159" s="8"/>
      <c r="IEW159" s="8"/>
      <c r="IEX159" s="8"/>
      <c r="IEY159" s="8"/>
      <c r="IEZ159" s="8"/>
      <c r="IFA159" s="8"/>
      <c r="IFB159" s="8"/>
      <c r="IFC159" s="8"/>
      <c r="IFD159" s="8"/>
      <c r="IFE159" s="8"/>
      <c r="IFF159" s="8"/>
      <c r="IFG159" s="8"/>
      <c r="IFH159" s="8"/>
      <c r="IFI159" s="8"/>
      <c r="IFJ159" s="8"/>
      <c r="IFK159" s="8"/>
      <c r="IFL159" s="8"/>
      <c r="IFM159" s="8"/>
      <c r="IFN159" s="8"/>
      <c r="IFO159" s="8"/>
      <c r="IFP159" s="8"/>
      <c r="IFQ159" s="8"/>
      <c r="IFR159" s="8"/>
      <c r="IFS159" s="8"/>
      <c r="IFT159" s="8"/>
      <c r="IFU159" s="8"/>
      <c r="IFV159" s="8"/>
      <c r="IFW159" s="8"/>
      <c r="IFX159" s="8"/>
      <c r="IFY159" s="8"/>
      <c r="IFZ159" s="8"/>
      <c r="IGA159" s="8"/>
      <c r="IGB159" s="8"/>
      <c r="IGC159" s="8"/>
      <c r="IGD159" s="8"/>
      <c r="IGE159" s="8"/>
      <c r="IGF159" s="8"/>
      <c r="IGG159" s="8"/>
      <c r="IGH159" s="8"/>
      <c r="IGI159" s="8"/>
      <c r="IGJ159" s="8"/>
      <c r="IGK159" s="8"/>
      <c r="IGL159" s="8"/>
      <c r="IGM159" s="8"/>
      <c r="IGN159" s="8"/>
      <c r="IGO159" s="8"/>
      <c r="IGP159" s="8"/>
      <c r="IGQ159" s="8"/>
      <c r="IGR159" s="8"/>
      <c r="IGS159" s="8"/>
      <c r="IGT159" s="8"/>
      <c r="IGU159" s="8"/>
      <c r="IGV159" s="8"/>
      <c r="IGW159" s="8"/>
      <c r="IGX159" s="8"/>
      <c r="IGY159" s="8"/>
      <c r="IGZ159" s="8"/>
      <c r="IHA159" s="8"/>
      <c r="IHB159" s="8"/>
      <c r="IHC159" s="8"/>
      <c r="IHD159" s="8"/>
      <c r="IHE159" s="8"/>
      <c r="IHF159" s="8"/>
      <c r="IHG159" s="8"/>
      <c r="IHH159" s="8"/>
      <c r="IHI159" s="8"/>
      <c r="IHJ159" s="8"/>
      <c r="IHK159" s="8"/>
      <c r="IHL159" s="8"/>
      <c r="IHM159" s="8"/>
      <c r="IHN159" s="8"/>
      <c r="IHO159" s="8"/>
      <c r="IHP159" s="8"/>
      <c r="IHQ159" s="8"/>
      <c r="IHR159" s="8"/>
      <c r="IHS159" s="8"/>
      <c r="IHT159" s="8"/>
      <c r="IHU159" s="8"/>
      <c r="IHV159" s="8"/>
      <c r="IHW159" s="8"/>
      <c r="IHX159" s="8"/>
      <c r="IHY159" s="8"/>
      <c r="IHZ159" s="8"/>
      <c r="IIA159" s="8"/>
      <c r="IIB159" s="8"/>
      <c r="IIC159" s="8"/>
      <c r="IID159" s="8"/>
      <c r="IIE159" s="8"/>
      <c r="IIF159" s="8"/>
      <c r="IIG159" s="8"/>
      <c r="IIH159" s="8"/>
      <c r="III159" s="8"/>
      <c r="IIJ159" s="8"/>
      <c r="IIK159" s="8"/>
      <c r="IIL159" s="8"/>
      <c r="IIM159" s="8"/>
      <c r="IIN159" s="8"/>
      <c r="IIO159" s="8"/>
      <c r="IIP159" s="8"/>
      <c r="IIQ159" s="8"/>
      <c r="IIR159" s="8"/>
      <c r="IIS159" s="8"/>
      <c r="IIT159" s="8"/>
      <c r="IIU159" s="8"/>
      <c r="IIV159" s="8"/>
      <c r="IIW159" s="8"/>
      <c r="IIX159" s="8"/>
      <c r="IIY159" s="8"/>
      <c r="IIZ159" s="8"/>
      <c r="IJA159" s="8"/>
      <c r="IJB159" s="8"/>
      <c r="IJC159" s="8"/>
      <c r="IJD159" s="8"/>
      <c r="IJE159" s="8"/>
      <c r="IJF159" s="8"/>
      <c r="IJG159" s="8"/>
      <c r="IJH159" s="8"/>
      <c r="IJI159" s="8"/>
      <c r="IJJ159" s="8"/>
      <c r="IJK159" s="8"/>
      <c r="IJL159" s="8"/>
      <c r="IJM159" s="8"/>
      <c r="IJN159" s="8"/>
      <c r="IJO159" s="8"/>
      <c r="IJP159" s="8"/>
      <c r="IJQ159" s="8"/>
      <c r="IJR159" s="8"/>
      <c r="IJS159" s="8"/>
      <c r="IJT159" s="8"/>
      <c r="IJU159" s="8"/>
      <c r="IJV159" s="8"/>
      <c r="IJW159" s="8"/>
      <c r="IJX159" s="8"/>
      <c r="IJY159" s="8"/>
      <c r="IJZ159" s="8"/>
      <c r="IKA159" s="8"/>
      <c r="IKB159" s="8"/>
      <c r="IKC159" s="8"/>
      <c r="IKD159" s="8"/>
      <c r="IKE159" s="8"/>
      <c r="IKF159" s="8"/>
      <c r="IKG159" s="8"/>
      <c r="IKH159" s="8"/>
      <c r="IKI159" s="8"/>
      <c r="IKJ159" s="8"/>
      <c r="IKK159" s="8"/>
      <c r="IKL159" s="8"/>
      <c r="IKM159" s="8"/>
      <c r="IKN159" s="8"/>
      <c r="IKO159" s="8"/>
      <c r="IKP159" s="8"/>
      <c r="IKQ159" s="8"/>
      <c r="IKR159" s="8"/>
      <c r="IKS159" s="8"/>
      <c r="IKT159" s="8"/>
      <c r="IKU159" s="8"/>
      <c r="IKV159" s="8"/>
      <c r="IKW159" s="8"/>
      <c r="IKX159" s="8"/>
      <c r="IKY159" s="8"/>
      <c r="IKZ159" s="8"/>
      <c r="ILA159" s="8"/>
      <c r="ILB159" s="8"/>
      <c r="ILC159" s="8"/>
      <c r="ILD159" s="8"/>
      <c r="ILE159" s="8"/>
      <c r="ILF159" s="8"/>
      <c r="ILG159" s="8"/>
      <c r="ILH159" s="8"/>
      <c r="ILI159" s="8"/>
      <c r="ILJ159" s="8"/>
      <c r="ILK159" s="8"/>
      <c r="ILL159" s="8"/>
      <c r="ILM159" s="8"/>
      <c r="ILN159" s="8"/>
      <c r="ILO159" s="8"/>
      <c r="ILP159" s="8"/>
      <c r="ILQ159" s="8"/>
      <c r="ILR159" s="8"/>
      <c r="ILS159" s="8"/>
      <c r="ILT159" s="8"/>
      <c r="ILU159" s="8"/>
      <c r="ILV159" s="8"/>
      <c r="ILW159" s="8"/>
      <c r="ILX159" s="8"/>
      <c r="ILY159" s="8"/>
      <c r="ILZ159" s="8"/>
      <c r="IMA159" s="8"/>
      <c r="IMB159" s="8"/>
      <c r="IMC159" s="8"/>
      <c r="IMD159" s="8"/>
      <c r="IME159" s="8"/>
      <c r="IMF159" s="8"/>
      <c r="IMG159" s="8"/>
      <c r="IMH159" s="8"/>
      <c r="IMI159" s="8"/>
      <c r="IMJ159" s="8"/>
      <c r="IMK159" s="8"/>
      <c r="IML159" s="8"/>
      <c r="IMM159" s="8"/>
      <c r="IMN159" s="8"/>
      <c r="IMO159" s="8"/>
      <c r="IMP159" s="8"/>
      <c r="IMQ159" s="8"/>
      <c r="IMR159" s="8"/>
      <c r="IMS159" s="8"/>
      <c r="IMT159" s="8"/>
      <c r="IMU159" s="8"/>
      <c r="IMV159" s="8"/>
      <c r="IMW159" s="8"/>
      <c r="IMX159" s="8"/>
      <c r="IMY159" s="8"/>
      <c r="IMZ159" s="8"/>
      <c r="INA159" s="8"/>
      <c r="INB159" s="8"/>
      <c r="INC159" s="8"/>
      <c r="IND159" s="8"/>
      <c r="INE159" s="8"/>
      <c r="INF159" s="8"/>
      <c r="ING159" s="8"/>
      <c r="INH159" s="8"/>
      <c r="INI159" s="8"/>
      <c r="INJ159" s="8"/>
      <c r="INK159" s="8"/>
      <c r="INL159" s="8"/>
      <c r="INM159" s="8"/>
      <c r="INN159" s="8"/>
      <c r="INO159" s="8"/>
      <c r="INP159" s="8"/>
      <c r="INQ159" s="8"/>
      <c r="INR159" s="8"/>
      <c r="INS159" s="8"/>
      <c r="INT159" s="8"/>
      <c r="INU159" s="8"/>
      <c r="INV159" s="8"/>
      <c r="INW159" s="8"/>
      <c r="INX159" s="8"/>
      <c r="INY159" s="8"/>
      <c r="INZ159" s="8"/>
      <c r="IOA159" s="8"/>
      <c r="IOB159" s="8"/>
      <c r="IOC159" s="8"/>
      <c r="IOD159" s="8"/>
      <c r="IOE159" s="8"/>
      <c r="IOF159" s="8"/>
      <c r="IOG159" s="8"/>
      <c r="IOH159" s="8"/>
      <c r="IOI159" s="8"/>
      <c r="IOJ159" s="8"/>
      <c r="IOK159" s="8"/>
      <c r="IOL159" s="8"/>
      <c r="IOM159" s="8"/>
      <c r="ION159" s="8"/>
      <c r="IOO159" s="8"/>
      <c r="IOP159" s="8"/>
      <c r="IOQ159" s="8"/>
      <c r="IOR159" s="8"/>
      <c r="IOS159" s="8"/>
      <c r="IOT159" s="8"/>
      <c r="IOU159" s="8"/>
      <c r="IOV159" s="8"/>
      <c r="IOW159" s="8"/>
      <c r="IOX159" s="8"/>
      <c r="IOY159" s="8"/>
      <c r="IOZ159" s="8"/>
      <c r="IPA159" s="8"/>
      <c r="IPB159" s="8"/>
      <c r="IPC159" s="8"/>
      <c r="IPD159" s="8"/>
      <c r="IPE159" s="8"/>
      <c r="IPF159" s="8"/>
      <c r="IPG159" s="8"/>
      <c r="IPH159" s="8"/>
      <c r="IPI159" s="8"/>
      <c r="IPJ159" s="8"/>
      <c r="IPK159" s="8"/>
      <c r="IPL159" s="8"/>
      <c r="IPM159" s="8"/>
      <c r="IPN159" s="8"/>
      <c r="IPO159" s="8"/>
      <c r="IPP159" s="8"/>
      <c r="IPQ159" s="8"/>
      <c r="IPR159" s="8"/>
      <c r="IPS159" s="8"/>
      <c r="IPT159" s="8"/>
      <c r="IPU159" s="8"/>
      <c r="IPV159" s="8"/>
      <c r="IPW159" s="8"/>
      <c r="IPX159" s="8"/>
      <c r="IPY159" s="8"/>
      <c r="IPZ159" s="8"/>
      <c r="IQA159" s="8"/>
      <c r="IQB159" s="8"/>
      <c r="IQC159" s="8"/>
      <c r="IQD159" s="8"/>
      <c r="IQE159" s="8"/>
      <c r="IQF159" s="8"/>
      <c r="IQG159" s="8"/>
      <c r="IQH159" s="8"/>
      <c r="IQI159" s="8"/>
      <c r="IQJ159" s="8"/>
      <c r="IQK159" s="8"/>
      <c r="IQL159" s="8"/>
      <c r="IQM159" s="8"/>
      <c r="IQN159" s="8"/>
      <c r="IQO159" s="8"/>
      <c r="IQP159" s="8"/>
      <c r="IQQ159" s="8"/>
      <c r="IQR159" s="8"/>
      <c r="IQS159" s="8"/>
      <c r="IQT159" s="8"/>
      <c r="IQU159" s="8"/>
      <c r="IQV159" s="8"/>
      <c r="IQW159" s="8"/>
      <c r="IQX159" s="8"/>
      <c r="IQY159" s="8"/>
      <c r="IQZ159" s="8"/>
      <c r="IRA159" s="8"/>
      <c r="IRB159" s="8"/>
      <c r="IRC159" s="8"/>
      <c r="IRD159" s="8"/>
      <c r="IRE159" s="8"/>
      <c r="IRF159" s="8"/>
      <c r="IRG159" s="8"/>
      <c r="IRH159" s="8"/>
      <c r="IRI159" s="8"/>
      <c r="IRJ159" s="8"/>
      <c r="IRK159" s="8"/>
      <c r="IRL159" s="8"/>
      <c r="IRM159" s="8"/>
      <c r="IRN159" s="8"/>
      <c r="IRO159" s="8"/>
      <c r="IRP159" s="8"/>
      <c r="IRQ159" s="8"/>
      <c r="IRR159" s="8"/>
      <c r="IRS159" s="8"/>
      <c r="IRT159" s="8"/>
      <c r="IRU159" s="8"/>
      <c r="IRV159" s="8"/>
      <c r="IRW159" s="8"/>
      <c r="IRX159" s="8"/>
      <c r="IRY159" s="8"/>
      <c r="IRZ159" s="8"/>
      <c r="ISA159" s="8"/>
      <c r="ISB159" s="8"/>
      <c r="ISC159" s="8"/>
      <c r="ISD159" s="8"/>
      <c r="ISE159" s="8"/>
      <c r="ISF159" s="8"/>
      <c r="ISG159" s="8"/>
      <c r="ISH159" s="8"/>
      <c r="ISI159" s="8"/>
      <c r="ISJ159" s="8"/>
      <c r="ISK159" s="8"/>
      <c r="ISL159" s="8"/>
      <c r="ISM159" s="8"/>
      <c r="ISN159" s="8"/>
      <c r="ISO159" s="8"/>
      <c r="ISP159" s="8"/>
      <c r="ISQ159" s="8"/>
      <c r="ISR159" s="8"/>
      <c r="ISS159" s="8"/>
      <c r="IST159" s="8"/>
      <c r="ISU159" s="8"/>
      <c r="ISV159" s="8"/>
      <c r="ISW159" s="8"/>
      <c r="ISX159" s="8"/>
      <c r="ISY159" s="8"/>
      <c r="ISZ159" s="8"/>
      <c r="ITA159" s="8"/>
      <c r="ITB159" s="8"/>
      <c r="ITC159" s="8"/>
      <c r="ITD159" s="8"/>
      <c r="ITE159" s="8"/>
      <c r="ITF159" s="8"/>
      <c r="ITG159" s="8"/>
      <c r="ITH159" s="8"/>
      <c r="ITI159" s="8"/>
      <c r="ITJ159" s="8"/>
      <c r="ITK159" s="8"/>
      <c r="ITL159" s="8"/>
      <c r="ITM159" s="8"/>
      <c r="ITN159" s="8"/>
      <c r="ITO159" s="8"/>
      <c r="ITP159" s="8"/>
      <c r="ITQ159" s="8"/>
      <c r="ITR159" s="8"/>
      <c r="ITS159" s="8"/>
      <c r="ITT159" s="8"/>
      <c r="ITU159" s="8"/>
      <c r="ITV159" s="8"/>
      <c r="ITW159" s="8"/>
      <c r="ITX159" s="8"/>
      <c r="ITY159" s="8"/>
      <c r="ITZ159" s="8"/>
      <c r="IUA159" s="8"/>
      <c r="IUB159" s="8"/>
      <c r="IUC159" s="8"/>
      <c r="IUD159" s="8"/>
      <c r="IUE159" s="8"/>
      <c r="IUF159" s="8"/>
      <c r="IUG159" s="8"/>
      <c r="IUH159" s="8"/>
      <c r="IUI159" s="8"/>
      <c r="IUJ159" s="8"/>
      <c r="IUK159" s="8"/>
      <c r="IUL159" s="8"/>
      <c r="IUM159" s="8"/>
      <c r="IUN159" s="8"/>
      <c r="IUO159" s="8"/>
      <c r="IUP159" s="8"/>
      <c r="IUQ159" s="8"/>
      <c r="IUR159" s="8"/>
      <c r="IUS159" s="8"/>
      <c r="IUT159" s="8"/>
      <c r="IUU159" s="8"/>
      <c r="IUV159" s="8"/>
      <c r="IUW159" s="8"/>
      <c r="IUX159" s="8"/>
      <c r="IUY159" s="8"/>
      <c r="IUZ159" s="8"/>
      <c r="IVA159" s="8"/>
      <c r="IVB159" s="8"/>
      <c r="IVC159" s="8"/>
      <c r="IVD159" s="8"/>
      <c r="IVE159" s="8"/>
      <c r="IVF159" s="8"/>
      <c r="IVG159" s="8"/>
      <c r="IVH159" s="8"/>
      <c r="IVI159" s="8"/>
      <c r="IVJ159" s="8"/>
      <c r="IVK159" s="8"/>
      <c r="IVL159" s="8"/>
      <c r="IVM159" s="8"/>
      <c r="IVN159" s="8"/>
      <c r="IVO159" s="8"/>
      <c r="IVP159" s="8"/>
      <c r="IVQ159" s="8"/>
      <c r="IVR159" s="8"/>
      <c r="IVS159" s="8"/>
      <c r="IVT159" s="8"/>
      <c r="IVU159" s="8"/>
      <c r="IVV159" s="8"/>
      <c r="IVW159" s="8"/>
      <c r="IVX159" s="8"/>
      <c r="IVY159" s="8"/>
      <c r="IVZ159" s="8"/>
      <c r="IWA159" s="8"/>
      <c r="IWB159" s="8"/>
      <c r="IWC159" s="8"/>
      <c r="IWD159" s="8"/>
      <c r="IWE159" s="8"/>
      <c r="IWF159" s="8"/>
      <c r="IWG159" s="8"/>
      <c r="IWH159" s="8"/>
      <c r="IWI159" s="8"/>
      <c r="IWJ159" s="8"/>
      <c r="IWK159" s="8"/>
      <c r="IWL159" s="8"/>
      <c r="IWM159" s="8"/>
      <c r="IWN159" s="8"/>
      <c r="IWO159" s="8"/>
      <c r="IWP159" s="8"/>
      <c r="IWQ159" s="8"/>
      <c r="IWR159" s="8"/>
      <c r="IWS159" s="8"/>
      <c r="IWT159" s="8"/>
      <c r="IWU159" s="8"/>
      <c r="IWV159" s="8"/>
      <c r="IWW159" s="8"/>
      <c r="IWX159" s="8"/>
      <c r="IWY159" s="8"/>
      <c r="IWZ159" s="8"/>
      <c r="IXA159" s="8"/>
      <c r="IXB159" s="8"/>
      <c r="IXC159" s="8"/>
      <c r="IXD159" s="8"/>
      <c r="IXE159" s="8"/>
      <c r="IXF159" s="8"/>
      <c r="IXG159" s="8"/>
      <c r="IXH159" s="8"/>
      <c r="IXI159" s="8"/>
      <c r="IXJ159" s="8"/>
      <c r="IXK159" s="8"/>
      <c r="IXL159" s="8"/>
      <c r="IXM159" s="8"/>
      <c r="IXN159" s="8"/>
      <c r="IXO159" s="8"/>
      <c r="IXP159" s="8"/>
      <c r="IXQ159" s="8"/>
      <c r="IXR159" s="8"/>
      <c r="IXS159" s="8"/>
      <c r="IXT159" s="8"/>
      <c r="IXU159" s="8"/>
      <c r="IXV159" s="8"/>
      <c r="IXW159" s="8"/>
      <c r="IXX159" s="8"/>
      <c r="IXY159" s="8"/>
      <c r="IXZ159" s="8"/>
      <c r="IYA159" s="8"/>
      <c r="IYB159" s="8"/>
      <c r="IYC159" s="8"/>
      <c r="IYD159" s="8"/>
      <c r="IYE159" s="8"/>
      <c r="IYF159" s="8"/>
      <c r="IYG159" s="8"/>
      <c r="IYH159" s="8"/>
      <c r="IYI159" s="8"/>
      <c r="IYJ159" s="8"/>
      <c r="IYK159" s="8"/>
      <c r="IYL159" s="8"/>
      <c r="IYM159" s="8"/>
      <c r="IYN159" s="8"/>
      <c r="IYO159" s="8"/>
      <c r="IYP159" s="8"/>
      <c r="IYQ159" s="8"/>
      <c r="IYR159" s="8"/>
      <c r="IYS159" s="8"/>
      <c r="IYT159" s="8"/>
      <c r="IYU159" s="8"/>
      <c r="IYV159" s="8"/>
      <c r="IYW159" s="8"/>
      <c r="IYX159" s="8"/>
      <c r="IYY159" s="8"/>
      <c r="IYZ159" s="8"/>
      <c r="IZA159" s="8"/>
      <c r="IZB159" s="8"/>
      <c r="IZC159" s="8"/>
      <c r="IZD159" s="8"/>
      <c r="IZE159" s="8"/>
      <c r="IZF159" s="8"/>
      <c r="IZG159" s="8"/>
      <c r="IZH159" s="8"/>
      <c r="IZI159" s="8"/>
      <c r="IZJ159" s="8"/>
      <c r="IZK159" s="8"/>
      <c r="IZL159" s="8"/>
      <c r="IZM159" s="8"/>
      <c r="IZN159" s="8"/>
      <c r="IZO159" s="8"/>
      <c r="IZP159" s="8"/>
      <c r="IZQ159" s="8"/>
      <c r="IZR159" s="8"/>
      <c r="IZS159" s="8"/>
      <c r="IZT159" s="8"/>
      <c r="IZU159" s="8"/>
      <c r="IZV159" s="8"/>
      <c r="IZW159" s="8"/>
      <c r="IZX159" s="8"/>
      <c r="IZY159" s="8"/>
      <c r="IZZ159" s="8"/>
      <c r="JAA159" s="8"/>
      <c r="JAB159" s="8"/>
      <c r="JAC159" s="8"/>
      <c r="JAD159" s="8"/>
      <c r="JAE159" s="8"/>
      <c r="JAF159" s="8"/>
      <c r="JAG159" s="8"/>
      <c r="JAH159" s="8"/>
      <c r="JAI159" s="8"/>
      <c r="JAJ159" s="8"/>
      <c r="JAK159" s="8"/>
      <c r="JAL159" s="8"/>
      <c r="JAM159" s="8"/>
      <c r="JAN159" s="8"/>
      <c r="JAO159" s="8"/>
      <c r="JAP159" s="8"/>
      <c r="JAQ159" s="8"/>
      <c r="JAR159" s="8"/>
      <c r="JAS159" s="8"/>
      <c r="JAT159" s="8"/>
      <c r="JAU159" s="8"/>
      <c r="JAV159" s="8"/>
      <c r="JAW159" s="8"/>
      <c r="JAX159" s="8"/>
      <c r="JAY159" s="8"/>
      <c r="JAZ159" s="8"/>
      <c r="JBA159" s="8"/>
      <c r="JBB159" s="8"/>
      <c r="JBC159" s="8"/>
      <c r="JBD159" s="8"/>
      <c r="JBE159" s="8"/>
      <c r="JBF159" s="8"/>
      <c r="JBG159" s="8"/>
      <c r="JBH159" s="8"/>
      <c r="JBI159" s="8"/>
      <c r="JBJ159" s="8"/>
      <c r="JBK159" s="8"/>
      <c r="JBL159" s="8"/>
      <c r="JBM159" s="8"/>
      <c r="JBN159" s="8"/>
      <c r="JBO159" s="8"/>
      <c r="JBP159" s="8"/>
      <c r="JBQ159" s="8"/>
      <c r="JBR159" s="8"/>
      <c r="JBS159" s="8"/>
      <c r="JBT159" s="8"/>
      <c r="JBU159" s="8"/>
      <c r="JBV159" s="8"/>
      <c r="JBW159" s="8"/>
      <c r="JBX159" s="8"/>
      <c r="JBY159" s="8"/>
      <c r="JBZ159" s="8"/>
      <c r="JCA159" s="8"/>
      <c r="JCB159" s="8"/>
      <c r="JCC159" s="8"/>
      <c r="JCD159" s="8"/>
      <c r="JCE159" s="8"/>
      <c r="JCF159" s="8"/>
      <c r="JCG159" s="8"/>
      <c r="JCH159" s="8"/>
      <c r="JCI159" s="8"/>
      <c r="JCJ159" s="8"/>
      <c r="JCK159" s="8"/>
      <c r="JCL159" s="8"/>
      <c r="JCM159" s="8"/>
      <c r="JCN159" s="8"/>
      <c r="JCO159" s="8"/>
      <c r="JCP159" s="8"/>
      <c r="JCQ159" s="8"/>
      <c r="JCR159" s="8"/>
      <c r="JCS159" s="8"/>
      <c r="JCT159" s="8"/>
      <c r="JCU159" s="8"/>
      <c r="JCV159" s="8"/>
      <c r="JCW159" s="8"/>
      <c r="JCX159" s="8"/>
      <c r="JCY159" s="8"/>
      <c r="JCZ159" s="8"/>
      <c r="JDA159" s="8"/>
      <c r="JDB159" s="8"/>
      <c r="JDC159" s="8"/>
      <c r="JDD159" s="8"/>
      <c r="JDE159" s="8"/>
      <c r="JDF159" s="8"/>
      <c r="JDG159" s="8"/>
      <c r="JDH159" s="8"/>
      <c r="JDI159" s="8"/>
      <c r="JDJ159" s="8"/>
      <c r="JDK159" s="8"/>
      <c r="JDL159" s="8"/>
      <c r="JDM159" s="8"/>
      <c r="JDN159" s="8"/>
      <c r="JDO159" s="8"/>
      <c r="JDP159" s="8"/>
      <c r="JDQ159" s="8"/>
      <c r="JDR159" s="8"/>
      <c r="JDS159" s="8"/>
      <c r="JDT159" s="8"/>
      <c r="JDU159" s="8"/>
      <c r="JDV159" s="8"/>
      <c r="JDW159" s="8"/>
      <c r="JDX159" s="8"/>
      <c r="JDY159" s="8"/>
      <c r="JDZ159" s="8"/>
      <c r="JEA159" s="8"/>
      <c r="JEB159" s="8"/>
      <c r="JEC159" s="8"/>
      <c r="JED159" s="8"/>
      <c r="JEE159" s="8"/>
      <c r="JEF159" s="8"/>
      <c r="JEG159" s="8"/>
      <c r="JEH159" s="8"/>
      <c r="JEI159" s="8"/>
      <c r="JEJ159" s="8"/>
      <c r="JEK159" s="8"/>
      <c r="JEL159" s="8"/>
      <c r="JEM159" s="8"/>
      <c r="JEN159" s="8"/>
      <c r="JEO159" s="8"/>
      <c r="JEP159" s="8"/>
      <c r="JEQ159" s="8"/>
      <c r="JER159" s="8"/>
      <c r="JES159" s="8"/>
      <c r="JET159" s="8"/>
      <c r="JEU159" s="8"/>
      <c r="JEV159" s="8"/>
      <c r="JEW159" s="8"/>
      <c r="JEX159" s="8"/>
      <c r="JEY159" s="8"/>
      <c r="JEZ159" s="8"/>
      <c r="JFA159" s="8"/>
      <c r="JFB159" s="8"/>
      <c r="JFC159" s="8"/>
      <c r="JFD159" s="8"/>
      <c r="JFE159" s="8"/>
      <c r="JFF159" s="8"/>
      <c r="JFG159" s="8"/>
      <c r="JFH159" s="8"/>
      <c r="JFI159" s="8"/>
      <c r="JFJ159" s="8"/>
      <c r="JFK159" s="8"/>
      <c r="JFL159" s="8"/>
      <c r="JFM159" s="8"/>
      <c r="JFN159" s="8"/>
      <c r="JFO159" s="8"/>
      <c r="JFP159" s="8"/>
      <c r="JFQ159" s="8"/>
      <c r="JFR159" s="8"/>
      <c r="JFS159" s="8"/>
      <c r="JFT159" s="8"/>
      <c r="JFU159" s="8"/>
      <c r="JFV159" s="8"/>
      <c r="JFW159" s="8"/>
      <c r="JFX159" s="8"/>
      <c r="JFY159" s="8"/>
      <c r="JFZ159" s="8"/>
      <c r="JGA159" s="8"/>
      <c r="JGB159" s="8"/>
      <c r="JGC159" s="8"/>
      <c r="JGD159" s="8"/>
      <c r="JGE159" s="8"/>
      <c r="JGF159" s="8"/>
      <c r="JGG159" s="8"/>
      <c r="JGH159" s="8"/>
      <c r="JGI159" s="8"/>
      <c r="JGJ159" s="8"/>
      <c r="JGK159" s="8"/>
      <c r="JGL159" s="8"/>
      <c r="JGM159" s="8"/>
      <c r="JGN159" s="8"/>
      <c r="JGO159" s="8"/>
      <c r="JGP159" s="8"/>
      <c r="JGQ159" s="8"/>
      <c r="JGR159" s="8"/>
      <c r="JGS159" s="8"/>
      <c r="JGT159" s="8"/>
      <c r="JGU159" s="8"/>
      <c r="JGV159" s="8"/>
      <c r="JGW159" s="8"/>
      <c r="JGX159" s="8"/>
      <c r="JGY159" s="8"/>
      <c r="JGZ159" s="8"/>
      <c r="JHA159" s="8"/>
      <c r="JHB159" s="8"/>
      <c r="JHC159" s="8"/>
      <c r="JHD159" s="8"/>
      <c r="JHE159" s="8"/>
      <c r="JHF159" s="8"/>
      <c r="JHG159" s="8"/>
      <c r="JHH159" s="8"/>
      <c r="JHI159" s="8"/>
      <c r="JHJ159" s="8"/>
      <c r="JHK159" s="8"/>
      <c r="JHL159" s="8"/>
      <c r="JHM159" s="8"/>
      <c r="JHN159" s="8"/>
      <c r="JHO159" s="8"/>
      <c r="JHP159" s="8"/>
      <c r="JHQ159" s="8"/>
      <c r="JHR159" s="8"/>
      <c r="JHS159" s="8"/>
      <c r="JHT159" s="8"/>
      <c r="JHU159" s="8"/>
      <c r="JHV159" s="8"/>
      <c r="JHW159" s="8"/>
      <c r="JHX159" s="8"/>
      <c r="JHY159" s="8"/>
      <c r="JHZ159" s="8"/>
      <c r="JIA159" s="8"/>
      <c r="JIB159" s="8"/>
      <c r="JIC159" s="8"/>
      <c r="JID159" s="8"/>
      <c r="JIE159" s="8"/>
      <c r="JIF159" s="8"/>
      <c r="JIG159" s="8"/>
      <c r="JIH159" s="8"/>
      <c r="JII159" s="8"/>
      <c r="JIJ159" s="8"/>
      <c r="JIK159" s="8"/>
      <c r="JIL159" s="8"/>
      <c r="JIM159" s="8"/>
      <c r="JIN159" s="8"/>
      <c r="JIO159" s="8"/>
      <c r="JIP159" s="8"/>
      <c r="JIQ159" s="8"/>
      <c r="JIR159" s="8"/>
      <c r="JIS159" s="8"/>
      <c r="JIT159" s="8"/>
      <c r="JIU159" s="8"/>
      <c r="JIV159" s="8"/>
      <c r="JIW159" s="8"/>
      <c r="JIX159" s="8"/>
      <c r="JIY159" s="8"/>
      <c r="JIZ159" s="8"/>
      <c r="JJA159" s="8"/>
      <c r="JJB159" s="8"/>
      <c r="JJC159" s="8"/>
      <c r="JJD159" s="8"/>
      <c r="JJE159" s="8"/>
      <c r="JJF159" s="8"/>
      <c r="JJG159" s="8"/>
      <c r="JJH159" s="8"/>
      <c r="JJI159" s="8"/>
      <c r="JJJ159" s="8"/>
      <c r="JJK159" s="8"/>
      <c r="JJL159" s="8"/>
      <c r="JJM159" s="8"/>
      <c r="JJN159" s="8"/>
      <c r="JJO159" s="8"/>
      <c r="JJP159" s="8"/>
      <c r="JJQ159" s="8"/>
      <c r="JJR159" s="8"/>
      <c r="JJS159" s="8"/>
      <c r="JJT159" s="8"/>
      <c r="JJU159" s="8"/>
      <c r="JJV159" s="8"/>
      <c r="JJW159" s="8"/>
      <c r="JJX159" s="8"/>
      <c r="JJY159" s="8"/>
      <c r="JJZ159" s="8"/>
      <c r="JKA159" s="8"/>
      <c r="JKB159" s="8"/>
      <c r="JKC159" s="8"/>
      <c r="JKD159" s="8"/>
      <c r="JKE159" s="8"/>
      <c r="JKF159" s="8"/>
      <c r="JKG159" s="8"/>
      <c r="JKH159" s="8"/>
      <c r="JKI159" s="8"/>
      <c r="JKJ159" s="8"/>
      <c r="JKK159" s="8"/>
      <c r="JKL159" s="8"/>
      <c r="JKM159" s="8"/>
      <c r="JKN159" s="8"/>
      <c r="JKO159" s="8"/>
      <c r="JKP159" s="8"/>
      <c r="JKQ159" s="8"/>
      <c r="JKR159" s="8"/>
      <c r="JKS159" s="8"/>
      <c r="JKT159" s="8"/>
      <c r="JKU159" s="8"/>
      <c r="JKV159" s="8"/>
      <c r="JKW159" s="8"/>
      <c r="JKX159" s="8"/>
      <c r="JKY159" s="8"/>
      <c r="JKZ159" s="8"/>
      <c r="JLA159" s="8"/>
      <c r="JLB159" s="8"/>
      <c r="JLC159" s="8"/>
      <c r="JLD159" s="8"/>
      <c r="JLE159" s="8"/>
      <c r="JLF159" s="8"/>
      <c r="JLG159" s="8"/>
      <c r="JLH159" s="8"/>
      <c r="JLI159" s="8"/>
      <c r="JLJ159" s="8"/>
      <c r="JLK159" s="8"/>
      <c r="JLL159" s="8"/>
      <c r="JLM159" s="8"/>
      <c r="JLN159" s="8"/>
      <c r="JLO159" s="8"/>
      <c r="JLP159" s="8"/>
      <c r="JLQ159" s="8"/>
      <c r="JLR159" s="8"/>
      <c r="JLS159" s="8"/>
      <c r="JLT159" s="8"/>
      <c r="JLU159" s="8"/>
      <c r="JLV159" s="8"/>
      <c r="JLW159" s="8"/>
      <c r="JLX159" s="8"/>
      <c r="JLY159" s="8"/>
      <c r="JLZ159" s="8"/>
      <c r="JMA159" s="8"/>
      <c r="JMB159" s="8"/>
      <c r="JMC159" s="8"/>
      <c r="JMD159" s="8"/>
      <c r="JME159" s="8"/>
      <c r="JMF159" s="8"/>
      <c r="JMG159" s="8"/>
      <c r="JMH159" s="8"/>
      <c r="JMI159" s="8"/>
      <c r="JMJ159" s="8"/>
      <c r="JMK159" s="8"/>
      <c r="JML159" s="8"/>
      <c r="JMM159" s="8"/>
      <c r="JMN159" s="8"/>
      <c r="JMO159" s="8"/>
      <c r="JMP159" s="8"/>
      <c r="JMQ159" s="8"/>
      <c r="JMR159" s="8"/>
      <c r="JMS159" s="8"/>
      <c r="JMT159" s="8"/>
      <c r="JMU159" s="8"/>
      <c r="JMV159" s="8"/>
      <c r="JMW159" s="8"/>
      <c r="JMX159" s="8"/>
      <c r="JMY159" s="8"/>
      <c r="JMZ159" s="8"/>
      <c r="JNA159" s="8"/>
      <c r="JNB159" s="8"/>
      <c r="JNC159" s="8"/>
      <c r="JND159" s="8"/>
      <c r="JNE159" s="8"/>
      <c r="JNF159" s="8"/>
      <c r="JNG159" s="8"/>
      <c r="JNH159" s="8"/>
      <c r="JNI159" s="8"/>
      <c r="JNJ159" s="8"/>
      <c r="JNK159" s="8"/>
      <c r="JNL159" s="8"/>
      <c r="JNM159" s="8"/>
      <c r="JNN159" s="8"/>
      <c r="JNO159" s="8"/>
      <c r="JNP159" s="8"/>
      <c r="JNQ159" s="8"/>
      <c r="JNR159" s="8"/>
      <c r="JNS159" s="8"/>
      <c r="JNT159" s="8"/>
      <c r="JNU159" s="8"/>
      <c r="JNV159" s="8"/>
      <c r="JNW159" s="8"/>
      <c r="JNX159" s="8"/>
      <c r="JNY159" s="8"/>
      <c r="JNZ159" s="8"/>
      <c r="JOA159" s="8"/>
      <c r="JOB159" s="8"/>
      <c r="JOC159" s="8"/>
      <c r="JOD159" s="8"/>
      <c r="JOE159" s="8"/>
      <c r="JOF159" s="8"/>
      <c r="JOG159" s="8"/>
      <c r="JOH159" s="8"/>
      <c r="JOI159" s="8"/>
      <c r="JOJ159" s="8"/>
      <c r="JOK159" s="8"/>
      <c r="JOL159" s="8"/>
      <c r="JOM159" s="8"/>
      <c r="JON159" s="8"/>
      <c r="JOO159" s="8"/>
      <c r="JOP159" s="8"/>
      <c r="JOQ159" s="8"/>
      <c r="JOR159" s="8"/>
      <c r="JOS159" s="8"/>
      <c r="JOT159" s="8"/>
      <c r="JOU159" s="8"/>
      <c r="JOV159" s="8"/>
      <c r="JOW159" s="8"/>
      <c r="JOX159" s="8"/>
      <c r="JOY159" s="8"/>
      <c r="JOZ159" s="8"/>
      <c r="JPA159" s="8"/>
      <c r="JPB159" s="8"/>
      <c r="JPC159" s="8"/>
      <c r="JPD159" s="8"/>
      <c r="JPE159" s="8"/>
      <c r="JPF159" s="8"/>
      <c r="JPG159" s="8"/>
      <c r="JPH159" s="8"/>
      <c r="JPI159" s="8"/>
      <c r="JPJ159" s="8"/>
      <c r="JPK159" s="8"/>
      <c r="JPL159" s="8"/>
      <c r="JPM159" s="8"/>
      <c r="JPN159" s="8"/>
      <c r="JPO159" s="8"/>
      <c r="JPP159" s="8"/>
      <c r="JPQ159" s="8"/>
      <c r="JPR159" s="8"/>
      <c r="JPS159" s="8"/>
      <c r="JPT159" s="8"/>
      <c r="JPU159" s="8"/>
      <c r="JPV159" s="8"/>
      <c r="JPW159" s="8"/>
      <c r="JPX159" s="8"/>
      <c r="JPY159" s="8"/>
      <c r="JPZ159" s="8"/>
      <c r="JQA159" s="8"/>
      <c r="JQB159" s="8"/>
      <c r="JQC159" s="8"/>
      <c r="JQD159" s="8"/>
      <c r="JQE159" s="8"/>
      <c r="JQF159" s="8"/>
      <c r="JQG159" s="8"/>
      <c r="JQH159" s="8"/>
      <c r="JQI159" s="8"/>
      <c r="JQJ159" s="8"/>
      <c r="JQK159" s="8"/>
      <c r="JQL159" s="8"/>
      <c r="JQM159" s="8"/>
      <c r="JQN159" s="8"/>
      <c r="JQO159" s="8"/>
      <c r="JQP159" s="8"/>
      <c r="JQQ159" s="8"/>
      <c r="JQR159" s="8"/>
      <c r="JQS159" s="8"/>
      <c r="JQT159" s="8"/>
      <c r="JQU159" s="8"/>
      <c r="JQV159" s="8"/>
      <c r="JQW159" s="8"/>
      <c r="JQX159" s="8"/>
      <c r="JQY159" s="8"/>
      <c r="JQZ159" s="8"/>
      <c r="JRA159" s="8"/>
      <c r="JRB159" s="8"/>
      <c r="JRC159" s="8"/>
      <c r="JRD159" s="8"/>
      <c r="JRE159" s="8"/>
      <c r="JRF159" s="8"/>
      <c r="JRG159" s="8"/>
      <c r="JRH159" s="8"/>
      <c r="JRI159" s="8"/>
      <c r="JRJ159" s="8"/>
      <c r="JRK159" s="8"/>
      <c r="JRL159" s="8"/>
      <c r="JRM159" s="8"/>
      <c r="JRN159" s="8"/>
      <c r="JRO159" s="8"/>
      <c r="JRP159" s="8"/>
      <c r="JRQ159" s="8"/>
      <c r="JRR159" s="8"/>
      <c r="JRS159" s="8"/>
      <c r="JRT159" s="8"/>
      <c r="JRU159" s="8"/>
      <c r="JRV159" s="8"/>
      <c r="JRW159" s="8"/>
      <c r="JRX159" s="8"/>
      <c r="JRY159" s="8"/>
      <c r="JRZ159" s="8"/>
      <c r="JSA159" s="8"/>
      <c r="JSB159" s="8"/>
      <c r="JSC159" s="8"/>
      <c r="JSD159" s="8"/>
      <c r="JSE159" s="8"/>
      <c r="JSF159" s="8"/>
      <c r="JSG159" s="8"/>
      <c r="JSH159" s="8"/>
      <c r="JSI159" s="8"/>
      <c r="JSJ159" s="8"/>
      <c r="JSK159" s="8"/>
      <c r="JSL159" s="8"/>
      <c r="JSM159" s="8"/>
      <c r="JSN159" s="8"/>
      <c r="JSO159" s="8"/>
      <c r="JSP159" s="8"/>
      <c r="JSQ159" s="8"/>
      <c r="JSR159" s="8"/>
      <c r="JSS159" s="8"/>
      <c r="JST159" s="8"/>
      <c r="JSU159" s="8"/>
      <c r="JSV159" s="8"/>
      <c r="JSW159" s="8"/>
      <c r="JSX159" s="8"/>
      <c r="JSY159" s="8"/>
      <c r="JSZ159" s="8"/>
      <c r="JTA159" s="8"/>
      <c r="JTB159" s="8"/>
      <c r="JTC159" s="8"/>
      <c r="JTD159" s="8"/>
      <c r="JTE159" s="8"/>
      <c r="JTF159" s="8"/>
      <c r="JTG159" s="8"/>
      <c r="JTH159" s="8"/>
      <c r="JTI159" s="8"/>
      <c r="JTJ159" s="8"/>
      <c r="JTK159" s="8"/>
      <c r="JTL159" s="8"/>
      <c r="JTM159" s="8"/>
      <c r="JTN159" s="8"/>
      <c r="JTO159" s="8"/>
      <c r="JTP159" s="8"/>
      <c r="JTQ159" s="8"/>
      <c r="JTR159" s="8"/>
      <c r="JTS159" s="8"/>
      <c r="JTT159" s="8"/>
      <c r="JTU159" s="8"/>
      <c r="JTV159" s="8"/>
      <c r="JTW159" s="8"/>
      <c r="JTX159" s="8"/>
      <c r="JTY159" s="8"/>
      <c r="JTZ159" s="8"/>
      <c r="JUA159" s="8"/>
      <c r="JUB159" s="8"/>
      <c r="JUC159" s="8"/>
      <c r="JUD159" s="8"/>
      <c r="JUE159" s="8"/>
      <c r="JUF159" s="8"/>
      <c r="JUG159" s="8"/>
      <c r="JUH159" s="8"/>
      <c r="JUI159" s="8"/>
      <c r="JUJ159" s="8"/>
      <c r="JUK159" s="8"/>
      <c r="JUL159" s="8"/>
      <c r="JUM159" s="8"/>
      <c r="JUN159" s="8"/>
      <c r="JUO159" s="8"/>
      <c r="JUP159" s="8"/>
      <c r="JUQ159" s="8"/>
      <c r="JUR159" s="8"/>
      <c r="JUS159" s="8"/>
      <c r="JUT159" s="8"/>
      <c r="JUU159" s="8"/>
      <c r="JUV159" s="8"/>
      <c r="JUW159" s="8"/>
      <c r="JUX159" s="8"/>
      <c r="JUY159" s="8"/>
      <c r="JUZ159" s="8"/>
      <c r="JVA159" s="8"/>
      <c r="JVB159" s="8"/>
      <c r="JVC159" s="8"/>
      <c r="JVD159" s="8"/>
      <c r="JVE159" s="8"/>
      <c r="JVF159" s="8"/>
      <c r="JVG159" s="8"/>
      <c r="JVH159" s="8"/>
      <c r="JVI159" s="8"/>
      <c r="JVJ159" s="8"/>
      <c r="JVK159" s="8"/>
      <c r="JVL159" s="8"/>
      <c r="JVM159" s="8"/>
      <c r="JVN159" s="8"/>
      <c r="JVO159" s="8"/>
      <c r="JVP159" s="8"/>
      <c r="JVQ159" s="8"/>
      <c r="JVR159" s="8"/>
      <c r="JVS159" s="8"/>
      <c r="JVT159" s="8"/>
      <c r="JVU159" s="8"/>
      <c r="JVV159" s="8"/>
      <c r="JVW159" s="8"/>
      <c r="JVX159" s="8"/>
      <c r="JVY159" s="8"/>
      <c r="JVZ159" s="8"/>
      <c r="JWA159" s="8"/>
      <c r="JWB159" s="8"/>
      <c r="JWC159" s="8"/>
      <c r="JWD159" s="8"/>
      <c r="JWE159" s="8"/>
      <c r="JWF159" s="8"/>
      <c r="JWG159" s="8"/>
      <c r="JWH159" s="8"/>
      <c r="JWI159" s="8"/>
      <c r="JWJ159" s="8"/>
      <c r="JWK159" s="8"/>
      <c r="JWL159" s="8"/>
      <c r="JWM159" s="8"/>
      <c r="JWN159" s="8"/>
      <c r="JWO159" s="8"/>
      <c r="JWP159" s="8"/>
      <c r="JWQ159" s="8"/>
      <c r="JWR159" s="8"/>
      <c r="JWS159" s="8"/>
      <c r="JWT159" s="8"/>
      <c r="JWU159" s="8"/>
      <c r="JWV159" s="8"/>
      <c r="JWW159" s="8"/>
      <c r="JWX159" s="8"/>
      <c r="JWY159" s="8"/>
      <c r="JWZ159" s="8"/>
      <c r="JXA159" s="8"/>
      <c r="JXB159" s="8"/>
      <c r="JXC159" s="8"/>
      <c r="JXD159" s="8"/>
      <c r="JXE159" s="8"/>
      <c r="JXF159" s="8"/>
      <c r="JXG159" s="8"/>
      <c r="JXH159" s="8"/>
      <c r="JXI159" s="8"/>
      <c r="JXJ159" s="8"/>
      <c r="JXK159" s="8"/>
      <c r="JXL159" s="8"/>
      <c r="JXM159" s="8"/>
      <c r="JXN159" s="8"/>
      <c r="JXO159" s="8"/>
      <c r="JXP159" s="8"/>
      <c r="JXQ159" s="8"/>
      <c r="JXR159" s="8"/>
      <c r="JXS159" s="8"/>
      <c r="JXT159" s="8"/>
      <c r="JXU159" s="8"/>
      <c r="JXV159" s="8"/>
      <c r="JXW159" s="8"/>
      <c r="JXX159" s="8"/>
      <c r="JXY159" s="8"/>
      <c r="JXZ159" s="8"/>
      <c r="JYA159" s="8"/>
      <c r="JYB159" s="8"/>
      <c r="JYC159" s="8"/>
      <c r="JYD159" s="8"/>
      <c r="JYE159" s="8"/>
      <c r="JYF159" s="8"/>
      <c r="JYG159" s="8"/>
      <c r="JYH159" s="8"/>
      <c r="JYI159" s="8"/>
      <c r="JYJ159" s="8"/>
      <c r="JYK159" s="8"/>
      <c r="JYL159" s="8"/>
      <c r="JYM159" s="8"/>
      <c r="JYN159" s="8"/>
      <c r="JYO159" s="8"/>
      <c r="JYP159" s="8"/>
      <c r="JYQ159" s="8"/>
      <c r="JYR159" s="8"/>
      <c r="JYS159" s="8"/>
      <c r="JYT159" s="8"/>
      <c r="JYU159" s="8"/>
      <c r="JYV159" s="8"/>
      <c r="JYW159" s="8"/>
      <c r="JYX159" s="8"/>
      <c r="JYY159" s="8"/>
      <c r="JYZ159" s="8"/>
      <c r="JZA159" s="8"/>
      <c r="JZB159" s="8"/>
      <c r="JZC159" s="8"/>
      <c r="JZD159" s="8"/>
      <c r="JZE159" s="8"/>
      <c r="JZF159" s="8"/>
      <c r="JZG159" s="8"/>
      <c r="JZH159" s="8"/>
      <c r="JZI159" s="8"/>
      <c r="JZJ159" s="8"/>
      <c r="JZK159" s="8"/>
      <c r="JZL159" s="8"/>
      <c r="JZM159" s="8"/>
      <c r="JZN159" s="8"/>
      <c r="JZO159" s="8"/>
      <c r="JZP159" s="8"/>
      <c r="JZQ159" s="8"/>
      <c r="JZR159" s="8"/>
      <c r="JZS159" s="8"/>
      <c r="JZT159" s="8"/>
      <c r="JZU159" s="8"/>
      <c r="JZV159" s="8"/>
      <c r="JZW159" s="8"/>
      <c r="JZX159" s="8"/>
      <c r="JZY159" s="8"/>
      <c r="JZZ159" s="8"/>
      <c r="KAA159" s="8"/>
      <c r="KAB159" s="8"/>
      <c r="KAC159" s="8"/>
      <c r="KAD159" s="8"/>
      <c r="KAE159" s="8"/>
      <c r="KAF159" s="8"/>
      <c r="KAG159" s="8"/>
      <c r="KAH159" s="8"/>
      <c r="KAI159" s="8"/>
      <c r="KAJ159" s="8"/>
      <c r="KAK159" s="8"/>
      <c r="KAL159" s="8"/>
      <c r="KAM159" s="8"/>
      <c r="KAN159" s="8"/>
      <c r="KAO159" s="8"/>
      <c r="KAP159" s="8"/>
      <c r="KAQ159" s="8"/>
      <c r="KAR159" s="8"/>
      <c r="KAS159" s="8"/>
      <c r="KAT159" s="8"/>
      <c r="KAU159" s="8"/>
      <c r="KAV159" s="8"/>
      <c r="KAW159" s="8"/>
      <c r="KAX159" s="8"/>
      <c r="KAY159" s="8"/>
      <c r="KAZ159" s="8"/>
      <c r="KBA159" s="8"/>
      <c r="KBB159" s="8"/>
      <c r="KBC159" s="8"/>
      <c r="KBD159" s="8"/>
      <c r="KBE159" s="8"/>
      <c r="KBF159" s="8"/>
      <c r="KBG159" s="8"/>
      <c r="KBH159" s="8"/>
      <c r="KBI159" s="8"/>
      <c r="KBJ159" s="8"/>
      <c r="KBK159" s="8"/>
      <c r="KBL159" s="8"/>
      <c r="KBM159" s="8"/>
      <c r="KBN159" s="8"/>
      <c r="KBO159" s="8"/>
      <c r="KBP159" s="8"/>
      <c r="KBQ159" s="8"/>
      <c r="KBR159" s="8"/>
      <c r="KBS159" s="8"/>
      <c r="KBT159" s="8"/>
      <c r="KBU159" s="8"/>
      <c r="KBV159" s="8"/>
      <c r="KBW159" s="8"/>
      <c r="KBX159" s="8"/>
      <c r="KBY159" s="8"/>
      <c r="KBZ159" s="8"/>
      <c r="KCA159" s="8"/>
      <c r="KCB159" s="8"/>
      <c r="KCC159" s="8"/>
      <c r="KCD159" s="8"/>
      <c r="KCE159" s="8"/>
      <c r="KCF159" s="8"/>
      <c r="KCG159" s="8"/>
      <c r="KCH159" s="8"/>
      <c r="KCI159" s="8"/>
      <c r="KCJ159" s="8"/>
      <c r="KCK159" s="8"/>
      <c r="KCL159" s="8"/>
      <c r="KCM159" s="8"/>
      <c r="KCN159" s="8"/>
      <c r="KCO159" s="8"/>
      <c r="KCP159" s="8"/>
      <c r="KCQ159" s="8"/>
      <c r="KCR159" s="8"/>
      <c r="KCS159" s="8"/>
      <c r="KCT159" s="8"/>
      <c r="KCU159" s="8"/>
      <c r="KCV159" s="8"/>
      <c r="KCW159" s="8"/>
      <c r="KCX159" s="8"/>
      <c r="KCY159" s="8"/>
      <c r="KCZ159" s="8"/>
      <c r="KDA159" s="8"/>
      <c r="KDB159" s="8"/>
      <c r="KDC159" s="8"/>
      <c r="KDD159" s="8"/>
      <c r="KDE159" s="8"/>
      <c r="KDF159" s="8"/>
      <c r="KDG159" s="8"/>
      <c r="KDH159" s="8"/>
      <c r="KDI159" s="8"/>
      <c r="KDJ159" s="8"/>
      <c r="KDK159" s="8"/>
      <c r="KDL159" s="8"/>
      <c r="KDM159" s="8"/>
      <c r="KDN159" s="8"/>
      <c r="KDO159" s="8"/>
      <c r="KDP159" s="8"/>
      <c r="KDQ159" s="8"/>
      <c r="KDR159" s="8"/>
      <c r="KDS159" s="8"/>
      <c r="KDT159" s="8"/>
      <c r="KDU159" s="8"/>
      <c r="KDV159" s="8"/>
      <c r="KDW159" s="8"/>
      <c r="KDX159" s="8"/>
      <c r="KDY159" s="8"/>
      <c r="KDZ159" s="8"/>
      <c r="KEA159" s="8"/>
      <c r="KEB159" s="8"/>
      <c r="KEC159" s="8"/>
      <c r="KED159" s="8"/>
      <c r="KEE159" s="8"/>
      <c r="KEF159" s="8"/>
      <c r="KEG159" s="8"/>
      <c r="KEH159" s="8"/>
      <c r="KEI159" s="8"/>
      <c r="KEJ159" s="8"/>
      <c r="KEK159" s="8"/>
      <c r="KEL159" s="8"/>
      <c r="KEM159" s="8"/>
      <c r="KEN159" s="8"/>
      <c r="KEO159" s="8"/>
      <c r="KEP159" s="8"/>
      <c r="KEQ159" s="8"/>
      <c r="KER159" s="8"/>
      <c r="KES159" s="8"/>
      <c r="KET159" s="8"/>
      <c r="KEU159" s="8"/>
      <c r="KEV159" s="8"/>
      <c r="KEW159" s="8"/>
      <c r="KEX159" s="8"/>
      <c r="KEY159" s="8"/>
      <c r="KEZ159" s="8"/>
      <c r="KFA159" s="8"/>
      <c r="KFB159" s="8"/>
      <c r="KFC159" s="8"/>
      <c r="KFD159" s="8"/>
      <c r="KFE159" s="8"/>
      <c r="KFF159" s="8"/>
      <c r="KFG159" s="8"/>
      <c r="KFH159" s="8"/>
      <c r="KFI159" s="8"/>
      <c r="KFJ159" s="8"/>
      <c r="KFK159" s="8"/>
      <c r="KFL159" s="8"/>
      <c r="KFM159" s="8"/>
      <c r="KFN159" s="8"/>
      <c r="KFO159" s="8"/>
      <c r="KFP159" s="8"/>
      <c r="KFQ159" s="8"/>
      <c r="KFR159" s="8"/>
      <c r="KFS159" s="8"/>
      <c r="KFT159" s="8"/>
      <c r="KFU159" s="8"/>
      <c r="KFV159" s="8"/>
      <c r="KFW159" s="8"/>
      <c r="KFX159" s="8"/>
      <c r="KFY159" s="8"/>
      <c r="KFZ159" s="8"/>
      <c r="KGA159" s="8"/>
      <c r="KGB159" s="8"/>
      <c r="KGC159" s="8"/>
      <c r="KGD159" s="8"/>
      <c r="KGE159" s="8"/>
      <c r="KGF159" s="8"/>
      <c r="KGG159" s="8"/>
      <c r="KGH159" s="8"/>
      <c r="KGI159" s="8"/>
      <c r="KGJ159" s="8"/>
      <c r="KGK159" s="8"/>
      <c r="KGL159" s="8"/>
      <c r="KGM159" s="8"/>
      <c r="KGN159" s="8"/>
      <c r="KGO159" s="8"/>
      <c r="KGP159" s="8"/>
      <c r="KGQ159" s="8"/>
      <c r="KGR159" s="8"/>
      <c r="KGS159" s="8"/>
      <c r="KGT159" s="8"/>
      <c r="KGU159" s="8"/>
      <c r="KGV159" s="8"/>
      <c r="KGW159" s="8"/>
      <c r="KGX159" s="8"/>
      <c r="KGY159" s="8"/>
      <c r="KGZ159" s="8"/>
      <c r="KHA159" s="8"/>
      <c r="KHB159" s="8"/>
      <c r="KHC159" s="8"/>
      <c r="KHD159" s="8"/>
      <c r="KHE159" s="8"/>
      <c r="KHF159" s="8"/>
      <c r="KHG159" s="8"/>
      <c r="KHH159" s="8"/>
      <c r="KHI159" s="8"/>
      <c r="KHJ159" s="8"/>
      <c r="KHK159" s="8"/>
      <c r="KHL159" s="8"/>
      <c r="KHM159" s="8"/>
      <c r="KHN159" s="8"/>
      <c r="KHO159" s="8"/>
      <c r="KHP159" s="8"/>
      <c r="KHQ159" s="8"/>
      <c r="KHR159" s="8"/>
      <c r="KHS159" s="8"/>
      <c r="KHT159" s="8"/>
      <c r="KHU159" s="8"/>
      <c r="KHV159" s="8"/>
      <c r="KHW159" s="8"/>
      <c r="KHX159" s="8"/>
      <c r="KHY159" s="8"/>
      <c r="KHZ159" s="8"/>
      <c r="KIA159" s="8"/>
      <c r="KIB159" s="8"/>
      <c r="KIC159" s="8"/>
      <c r="KID159" s="8"/>
      <c r="KIE159" s="8"/>
      <c r="KIF159" s="8"/>
      <c r="KIG159" s="8"/>
      <c r="KIH159" s="8"/>
      <c r="KII159" s="8"/>
      <c r="KIJ159" s="8"/>
      <c r="KIK159" s="8"/>
      <c r="KIL159" s="8"/>
      <c r="KIM159" s="8"/>
      <c r="KIN159" s="8"/>
      <c r="KIO159" s="8"/>
      <c r="KIP159" s="8"/>
      <c r="KIQ159" s="8"/>
      <c r="KIR159" s="8"/>
      <c r="KIS159" s="8"/>
      <c r="KIT159" s="8"/>
      <c r="KIU159" s="8"/>
      <c r="KIV159" s="8"/>
      <c r="KIW159" s="8"/>
      <c r="KIX159" s="8"/>
      <c r="KIY159" s="8"/>
      <c r="KIZ159" s="8"/>
      <c r="KJA159" s="8"/>
      <c r="KJB159" s="8"/>
      <c r="KJC159" s="8"/>
      <c r="KJD159" s="8"/>
      <c r="KJE159" s="8"/>
      <c r="KJF159" s="8"/>
      <c r="KJG159" s="8"/>
      <c r="KJH159" s="8"/>
      <c r="KJI159" s="8"/>
      <c r="KJJ159" s="8"/>
      <c r="KJK159" s="8"/>
      <c r="KJL159" s="8"/>
      <c r="KJM159" s="8"/>
      <c r="KJN159" s="8"/>
      <c r="KJO159" s="8"/>
      <c r="KJP159" s="8"/>
      <c r="KJQ159" s="8"/>
      <c r="KJR159" s="8"/>
      <c r="KJS159" s="8"/>
      <c r="KJT159" s="8"/>
      <c r="KJU159" s="8"/>
      <c r="KJV159" s="8"/>
      <c r="KJW159" s="8"/>
      <c r="KJX159" s="8"/>
      <c r="KJY159" s="8"/>
      <c r="KJZ159" s="8"/>
      <c r="KKA159" s="8"/>
      <c r="KKB159" s="8"/>
      <c r="KKC159" s="8"/>
      <c r="KKD159" s="8"/>
      <c r="KKE159" s="8"/>
      <c r="KKF159" s="8"/>
      <c r="KKG159" s="8"/>
      <c r="KKH159" s="8"/>
      <c r="KKI159" s="8"/>
      <c r="KKJ159" s="8"/>
      <c r="KKK159" s="8"/>
      <c r="KKL159" s="8"/>
      <c r="KKM159" s="8"/>
      <c r="KKN159" s="8"/>
      <c r="KKO159" s="8"/>
      <c r="KKP159" s="8"/>
      <c r="KKQ159" s="8"/>
      <c r="KKR159" s="8"/>
      <c r="KKS159" s="8"/>
      <c r="KKT159" s="8"/>
      <c r="KKU159" s="8"/>
      <c r="KKV159" s="8"/>
      <c r="KKW159" s="8"/>
      <c r="KKX159" s="8"/>
      <c r="KKY159" s="8"/>
      <c r="KKZ159" s="8"/>
      <c r="KLA159" s="8"/>
      <c r="KLB159" s="8"/>
      <c r="KLC159" s="8"/>
      <c r="KLD159" s="8"/>
      <c r="KLE159" s="8"/>
      <c r="KLF159" s="8"/>
      <c r="KLG159" s="8"/>
      <c r="KLH159" s="8"/>
      <c r="KLI159" s="8"/>
      <c r="KLJ159" s="8"/>
      <c r="KLK159" s="8"/>
      <c r="KLL159" s="8"/>
      <c r="KLM159" s="8"/>
      <c r="KLN159" s="8"/>
      <c r="KLO159" s="8"/>
      <c r="KLP159" s="8"/>
      <c r="KLQ159" s="8"/>
      <c r="KLR159" s="8"/>
      <c r="KLS159" s="8"/>
      <c r="KLT159" s="8"/>
      <c r="KLU159" s="8"/>
      <c r="KLV159" s="8"/>
      <c r="KLW159" s="8"/>
      <c r="KLX159" s="8"/>
      <c r="KLY159" s="8"/>
      <c r="KLZ159" s="8"/>
      <c r="KMA159" s="8"/>
      <c r="KMB159" s="8"/>
      <c r="KMC159" s="8"/>
      <c r="KMD159" s="8"/>
      <c r="KME159" s="8"/>
      <c r="KMF159" s="8"/>
      <c r="KMG159" s="8"/>
      <c r="KMH159" s="8"/>
      <c r="KMI159" s="8"/>
      <c r="KMJ159" s="8"/>
      <c r="KMK159" s="8"/>
      <c r="KML159" s="8"/>
      <c r="KMM159" s="8"/>
      <c r="KMN159" s="8"/>
      <c r="KMO159" s="8"/>
      <c r="KMP159" s="8"/>
      <c r="KMQ159" s="8"/>
      <c r="KMR159" s="8"/>
      <c r="KMS159" s="8"/>
      <c r="KMT159" s="8"/>
      <c r="KMU159" s="8"/>
      <c r="KMV159" s="8"/>
      <c r="KMW159" s="8"/>
      <c r="KMX159" s="8"/>
      <c r="KMY159" s="8"/>
      <c r="KMZ159" s="8"/>
      <c r="KNA159" s="8"/>
      <c r="KNB159" s="8"/>
      <c r="KNC159" s="8"/>
      <c r="KND159" s="8"/>
      <c r="KNE159" s="8"/>
      <c r="KNF159" s="8"/>
      <c r="KNG159" s="8"/>
      <c r="KNH159" s="8"/>
      <c r="KNI159" s="8"/>
      <c r="KNJ159" s="8"/>
      <c r="KNK159" s="8"/>
      <c r="KNL159" s="8"/>
      <c r="KNM159" s="8"/>
      <c r="KNN159" s="8"/>
      <c r="KNO159" s="8"/>
      <c r="KNP159" s="8"/>
      <c r="KNQ159" s="8"/>
      <c r="KNR159" s="8"/>
      <c r="KNS159" s="8"/>
      <c r="KNT159" s="8"/>
      <c r="KNU159" s="8"/>
      <c r="KNV159" s="8"/>
      <c r="KNW159" s="8"/>
      <c r="KNX159" s="8"/>
      <c r="KNY159" s="8"/>
      <c r="KNZ159" s="8"/>
      <c r="KOA159" s="8"/>
      <c r="KOB159" s="8"/>
      <c r="KOC159" s="8"/>
      <c r="KOD159" s="8"/>
      <c r="KOE159" s="8"/>
      <c r="KOF159" s="8"/>
      <c r="KOG159" s="8"/>
      <c r="KOH159" s="8"/>
      <c r="KOI159" s="8"/>
      <c r="KOJ159" s="8"/>
      <c r="KOK159" s="8"/>
      <c r="KOL159" s="8"/>
      <c r="KOM159" s="8"/>
      <c r="KON159" s="8"/>
      <c r="KOO159" s="8"/>
      <c r="KOP159" s="8"/>
      <c r="KOQ159" s="8"/>
      <c r="KOR159" s="8"/>
      <c r="KOS159" s="8"/>
      <c r="KOT159" s="8"/>
      <c r="KOU159" s="8"/>
      <c r="KOV159" s="8"/>
      <c r="KOW159" s="8"/>
      <c r="KOX159" s="8"/>
      <c r="KOY159" s="8"/>
      <c r="KOZ159" s="8"/>
      <c r="KPA159" s="8"/>
      <c r="KPB159" s="8"/>
      <c r="KPC159" s="8"/>
      <c r="KPD159" s="8"/>
      <c r="KPE159" s="8"/>
      <c r="KPF159" s="8"/>
      <c r="KPG159" s="8"/>
      <c r="KPH159" s="8"/>
      <c r="KPI159" s="8"/>
      <c r="KPJ159" s="8"/>
      <c r="KPK159" s="8"/>
      <c r="KPL159" s="8"/>
      <c r="KPM159" s="8"/>
      <c r="KPN159" s="8"/>
      <c r="KPO159" s="8"/>
      <c r="KPP159" s="8"/>
      <c r="KPQ159" s="8"/>
      <c r="KPR159" s="8"/>
      <c r="KPS159" s="8"/>
      <c r="KPT159" s="8"/>
      <c r="KPU159" s="8"/>
      <c r="KPV159" s="8"/>
      <c r="KPW159" s="8"/>
      <c r="KPX159" s="8"/>
      <c r="KPY159" s="8"/>
      <c r="KPZ159" s="8"/>
      <c r="KQA159" s="8"/>
      <c r="KQB159" s="8"/>
      <c r="KQC159" s="8"/>
      <c r="KQD159" s="8"/>
      <c r="KQE159" s="8"/>
      <c r="KQF159" s="8"/>
      <c r="KQG159" s="8"/>
      <c r="KQH159" s="8"/>
      <c r="KQI159" s="8"/>
      <c r="KQJ159" s="8"/>
      <c r="KQK159" s="8"/>
      <c r="KQL159" s="8"/>
      <c r="KQM159" s="8"/>
      <c r="KQN159" s="8"/>
      <c r="KQO159" s="8"/>
      <c r="KQP159" s="8"/>
      <c r="KQQ159" s="8"/>
      <c r="KQR159" s="8"/>
      <c r="KQS159" s="8"/>
      <c r="KQT159" s="8"/>
      <c r="KQU159" s="8"/>
      <c r="KQV159" s="8"/>
      <c r="KQW159" s="8"/>
      <c r="KQX159" s="8"/>
      <c r="KQY159" s="8"/>
      <c r="KQZ159" s="8"/>
      <c r="KRA159" s="8"/>
      <c r="KRB159" s="8"/>
      <c r="KRC159" s="8"/>
      <c r="KRD159" s="8"/>
      <c r="KRE159" s="8"/>
      <c r="KRF159" s="8"/>
      <c r="KRG159" s="8"/>
      <c r="KRH159" s="8"/>
      <c r="KRI159" s="8"/>
      <c r="KRJ159" s="8"/>
      <c r="KRK159" s="8"/>
      <c r="KRL159" s="8"/>
      <c r="KRM159" s="8"/>
      <c r="KRN159" s="8"/>
      <c r="KRO159" s="8"/>
      <c r="KRP159" s="8"/>
      <c r="KRQ159" s="8"/>
      <c r="KRR159" s="8"/>
      <c r="KRS159" s="8"/>
      <c r="KRT159" s="8"/>
      <c r="KRU159" s="8"/>
      <c r="KRV159" s="8"/>
      <c r="KRW159" s="8"/>
      <c r="KRX159" s="8"/>
      <c r="KRY159" s="8"/>
      <c r="KRZ159" s="8"/>
      <c r="KSA159" s="8"/>
      <c r="KSB159" s="8"/>
      <c r="KSC159" s="8"/>
      <c r="KSD159" s="8"/>
      <c r="KSE159" s="8"/>
      <c r="KSF159" s="8"/>
      <c r="KSG159" s="8"/>
      <c r="KSH159" s="8"/>
      <c r="KSI159" s="8"/>
      <c r="KSJ159" s="8"/>
      <c r="KSK159" s="8"/>
      <c r="KSL159" s="8"/>
      <c r="KSM159" s="8"/>
      <c r="KSN159" s="8"/>
      <c r="KSO159" s="8"/>
      <c r="KSP159" s="8"/>
      <c r="KSQ159" s="8"/>
      <c r="KSR159" s="8"/>
      <c r="KSS159" s="8"/>
      <c r="KST159" s="8"/>
      <c r="KSU159" s="8"/>
      <c r="KSV159" s="8"/>
      <c r="KSW159" s="8"/>
      <c r="KSX159" s="8"/>
      <c r="KSY159" s="8"/>
      <c r="KSZ159" s="8"/>
      <c r="KTA159" s="8"/>
      <c r="KTB159" s="8"/>
      <c r="KTC159" s="8"/>
      <c r="KTD159" s="8"/>
      <c r="KTE159" s="8"/>
      <c r="KTF159" s="8"/>
      <c r="KTG159" s="8"/>
      <c r="KTH159" s="8"/>
      <c r="KTI159" s="8"/>
      <c r="KTJ159" s="8"/>
      <c r="KTK159" s="8"/>
      <c r="KTL159" s="8"/>
      <c r="KTM159" s="8"/>
      <c r="KTN159" s="8"/>
      <c r="KTO159" s="8"/>
      <c r="KTP159" s="8"/>
      <c r="KTQ159" s="8"/>
      <c r="KTR159" s="8"/>
      <c r="KTS159" s="8"/>
      <c r="KTT159" s="8"/>
      <c r="KTU159" s="8"/>
      <c r="KTV159" s="8"/>
      <c r="KTW159" s="8"/>
      <c r="KTX159" s="8"/>
      <c r="KTY159" s="8"/>
      <c r="KTZ159" s="8"/>
      <c r="KUA159" s="8"/>
      <c r="KUB159" s="8"/>
      <c r="KUC159" s="8"/>
      <c r="KUD159" s="8"/>
      <c r="KUE159" s="8"/>
      <c r="KUF159" s="8"/>
      <c r="KUG159" s="8"/>
      <c r="KUH159" s="8"/>
      <c r="KUI159" s="8"/>
      <c r="KUJ159" s="8"/>
      <c r="KUK159" s="8"/>
      <c r="KUL159" s="8"/>
      <c r="KUM159" s="8"/>
      <c r="KUN159" s="8"/>
      <c r="KUO159" s="8"/>
      <c r="KUP159" s="8"/>
      <c r="KUQ159" s="8"/>
      <c r="KUR159" s="8"/>
      <c r="KUS159" s="8"/>
      <c r="KUT159" s="8"/>
      <c r="KUU159" s="8"/>
      <c r="KUV159" s="8"/>
      <c r="KUW159" s="8"/>
      <c r="KUX159" s="8"/>
      <c r="KUY159" s="8"/>
      <c r="KUZ159" s="8"/>
      <c r="KVA159" s="8"/>
      <c r="KVB159" s="8"/>
      <c r="KVC159" s="8"/>
      <c r="KVD159" s="8"/>
      <c r="KVE159" s="8"/>
      <c r="KVF159" s="8"/>
      <c r="KVG159" s="8"/>
      <c r="KVH159" s="8"/>
      <c r="KVI159" s="8"/>
      <c r="KVJ159" s="8"/>
      <c r="KVK159" s="8"/>
      <c r="KVL159" s="8"/>
      <c r="KVM159" s="8"/>
      <c r="KVN159" s="8"/>
      <c r="KVO159" s="8"/>
      <c r="KVP159" s="8"/>
      <c r="KVQ159" s="8"/>
      <c r="KVR159" s="8"/>
      <c r="KVS159" s="8"/>
      <c r="KVT159" s="8"/>
      <c r="KVU159" s="8"/>
      <c r="KVV159" s="8"/>
      <c r="KVW159" s="8"/>
      <c r="KVX159" s="8"/>
      <c r="KVY159" s="8"/>
      <c r="KVZ159" s="8"/>
      <c r="KWA159" s="8"/>
      <c r="KWB159" s="8"/>
      <c r="KWC159" s="8"/>
      <c r="KWD159" s="8"/>
      <c r="KWE159" s="8"/>
      <c r="KWF159" s="8"/>
      <c r="KWG159" s="8"/>
      <c r="KWH159" s="8"/>
      <c r="KWI159" s="8"/>
      <c r="KWJ159" s="8"/>
      <c r="KWK159" s="8"/>
      <c r="KWL159" s="8"/>
      <c r="KWM159" s="8"/>
      <c r="KWN159" s="8"/>
      <c r="KWO159" s="8"/>
      <c r="KWP159" s="8"/>
      <c r="KWQ159" s="8"/>
      <c r="KWR159" s="8"/>
      <c r="KWS159" s="8"/>
      <c r="KWT159" s="8"/>
      <c r="KWU159" s="8"/>
      <c r="KWV159" s="8"/>
      <c r="KWW159" s="8"/>
      <c r="KWX159" s="8"/>
      <c r="KWY159" s="8"/>
      <c r="KWZ159" s="8"/>
      <c r="KXA159" s="8"/>
      <c r="KXB159" s="8"/>
      <c r="KXC159" s="8"/>
      <c r="KXD159" s="8"/>
      <c r="KXE159" s="8"/>
      <c r="KXF159" s="8"/>
      <c r="KXG159" s="8"/>
      <c r="KXH159" s="8"/>
      <c r="KXI159" s="8"/>
      <c r="KXJ159" s="8"/>
      <c r="KXK159" s="8"/>
      <c r="KXL159" s="8"/>
      <c r="KXM159" s="8"/>
      <c r="KXN159" s="8"/>
      <c r="KXO159" s="8"/>
      <c r="KXP159" s="8"/>
      <c r="KXQ159" s="8"/>
      <c r="KXR159" s="8"/>
      <c r="KXS159" s="8"/>
      <c r="KXT159" s="8"/>
      <c r="KXU159" s="8"/>
      <c r="KXV159" s="8"/>
      <c r="KXW159" s="8"/>
      <c r="KXX159" s="8"/>
      <c r="KXY159" s="8"/>
      <c r="KXZ159" s="8"/>
      <c r="KYA159" s="8"/>
      <c r="KYB159" s="8"/>
      <c r="KYC159" s="8"/>
      <c r="KYD159" s="8"/>
      <c r="KYE159" s="8"/>
      <c r="KYF159" s="8"/>
      <c r="KYG159" s="8"/>
      <c r="KYH159" s="8"/>
      <c r="KYI159" s="8"/>
      <c r="KYJ159" s="8"/>
      <c r="KYK159" s="8"/>
      <c r="KYL159" s="8"/>
      <c r="KYM159" s="8"/>
      <c r="KYN159" s="8"/>
      <c r="KYO159" s="8"/>
      <c r="KYP159" s="8"/>
      <c r="KYQ159" s="8"/>
      <c r="KYR159" s="8"/>
      <c r="KYS159" s="8"/>
      <c r="KYT159" s="8"/>
      <c r="KYU159" s="8"/>
      <c r="KYV159" s="8"/>
      <c r="KYW159" s="8"/>
      <c r="KYX159" s="8"/>
      <c r="KYY159" s="8"/>
      <c r="KYZ159" s="8"/>
      <c r="KZA159" s="8"/>
      <c r="KZB159" s="8"/>
      <c r="KZC159" s="8"/>
      <c r="KZD159" s="8"/>
      <c r="KZE159" s="8"/>
      <c r="KZF159" s="8"/>
      <c r="KZG159" s="8"/>
      <c r="KZH159" s="8"/>
      <c r="KZI159" s="8"/>
      <c r="KZJ159" s="8"/>
      <c r="KZK159" s="8"/>
      <c r="KZL159" s="8"/>
      <c r="KZM159" s="8"/>
      <c r="KZN159" s="8"/>
      <c r="KZO159" s="8"/>
      <c r="KZP159" s="8"/>
      <c r="KZQ159" s="8"/>
      <c r="KZR159" s="8"/>
      <c r="KZS159" s="8"/>
      <c r="KZT159" s="8"/>
      <c r="KZU159" s="8"/>
      <c r="KZV159" s="8"/>
      <c r="KZW159" s="8"/>
      <c r="KZX159" s="8"/>
      <c r="KZY159" s="8"/>
      <c r="KZZ159" s="8"/>
      <c r="LAA159" s="8"/>
      <c r="LAB159" s="8"/>
      <c r="LAC159" s="8"/>
      <c r="LAD159" s="8"/>
      <c r="LAE159" s="8"/>
      <c r="LAF159" s="8"/>
      <c r="LAG159" s="8"/>
      <c r="LAH159" s="8"/>
      <c r="LAI159" s="8"/>
      <c r="LAJ159" s="8"/>
      <c r="LAK159" s="8"/>
      <c r="LAL159" s="8"/>
      <c r="LAM159" s="8"/>
      <c r="LAN159" s="8"/>
      <c r="LAO159" s="8"/>
      <c r="LAP159" s="8"/>
      <c r="LAQ159" s="8"/>
      <c r="LAR159" s="8"/>
      <c r="LAS159" s="8"/>
      <c r="LAT159" s="8"/>
      <c r="LAU159" s="8"/>
      <c r="LAV159" s="8"/>
      <c r="LAW159" s="8"/>
      <c r="LAX159" s="8"/>
      <c r="LAY159" s="8"/>
      <c r="LAZ159" s="8"/>
      <c r="LBA159" s="8"/>
      <c r="LBB159" s="8"/>
      <c r="LBC159" s="8"/>
      <c r="LBD159" s="8"/>
      <c r="LBE159" s="8"/>
      <c r="LBF159" s="8"/>
      <c r="LBG159" s="8"/>
      <c r="LBH159" s="8"/>
      <c r="LBI159" s="8"/>
      <c r="LBJ159" s="8"/>
      <c r="LBK159" s="8"/>
      <c r="LBL159" s="8"/>
      <c r="LBM159" s="8"/>
      <c r="LBN159" s="8"/>
      <c r="LBO159" s="8"/>
      <c r="LBP159" s="8"/>
      <c r="LBQ159" s="8"/>
      <c r="LBR159" s="8"/>
      <c r="LBS159" s="8"/>
      <c r="LBT159" s="8"/>
      <c r="LBU159" s="8"/>
      <c r="LBV159" s="8"/>
      <c r="LBW159" s="8"/>
      <c r="LBX159" s="8"/>
      <c r="LBY159" s="8"/>
      <c r="LBZ159" s="8"/>
      <c r="LCA159" s="8"/>
      <c r="LCB159" s="8"/>
      <c r="LCC159" s="8"/>
      <c r="LCD159" s="8"/>
      <c r="LCE159" s="8"/>
      <c r="LCF159" s="8"/>
      <c r="LCG159" s="8"/>
      <c r="LCH159" s="8"/>
      <c r="LCI159" s="8"/>
      <c r="LCJ159" s="8"/>
      <c r="LCK159" s="8"/>
      <c r="LCL159" s="8"/>
      <c r="LCM159" s="8"/>
      <c r="LCN159" s="8"/>
      <c r="LCO159" s="8"/>
      <c r="LCP159" s="8"/>
      <c r="LCQ159" s="8"/>
      <c r="LCR159" s="8"/>
      <c r="LCS159" s="8"/>
      <c r="LCT159" s="8"/>
      <c r="LCU159" s="8"/>
      <c r="LCV159" s="8"/>
      <c r="LCW159" s="8"/>
      <c r="LCX159" s="8"/>
      <c r="LCY159" s="8"/>
      <c r="LCZ159" s="8"/>
      <c r="LDA159" s="8"/>
      <c r="LDB159" s="8"/>
      <c r="LDC159" s="8"/>
      <c r="LDD159" s="8"/>
      <c r="LDE159" s="8"/>
      <c r="LDF159" s="8"/>
      <c r="LDG159" s="8"/>
      <c r="LDH159" s="8"/>
      <c r="LDI159" s="8"/>
      <c r="LDJ159" s="8"/>
      <c r="LDK159" s="8"/>
      <c r="LDL159" s="8"/>
      <c r="LDM159" s="8"/>
      <c r="LDN159" s="8"/>
      <c r="LDO159" s="8"/>
      <c r="LDP159" s="8"/>
      <c r="LDQ159" s="8"/>
      <c r="LDR159" s="8"/>
      <c r="LDS159" s="8"/>
      <c r="LDT159" s="8"/>
      <c r="LDU159" s="8"/>
      <c r="LDV159" s="8"/>
      <c r="LDW159" s="8"/>
      <c r="LDX159" s="8"/>
      <c r="LDY159" s="8"/>
      <c r="LDZ159" s="8"/>
      <c r="LEA159" s="8"/>
      <c r="LEB159" s="8"/>
      <c r="LEC159" s="8"/>
      <c r="LED159" s="8"/>
      <c r="LEE159" s="8"/>
      <c r="LEF159" s="8"/>
      <c r="LEG159" s="8"/>
      <c r="LEH159" s="8"/>
      <c r="LEI159" s="8"/>
      <c r="LEJ159" s="8"/>
      <c r="LEK159" s="8"/>
      <c r="LEL159" s="8"/>
      <c r="LEM159" s="8"/>
      <c r="LEN159" s="8"/>
      <c r="LEO159" s="8"/>
      <c r="LEP159" s="8"/>
      <c r="LEQ159" s="8"/>
      <c r="LER159" s="8"/>
      <c r="LES159" s="8"/>
      <c r="LET159" s="8"/>
      <c r="LEU159" s="8"/>
      <c r="LEV159" s="8"/>
      <c r="LEW159" s="8"/>
      <c r="LEX159" s="8"/>
      <c r="LEY159" s="8"/>
      <c r="LEZ159" s="8"/>
      <c r="LFA159" s="8"/>
      <c r="LFB159" s="8"/>
      <c r="LFC159" s="8"/>
      <c r="LFD159" s="8"/>
      <c r="LFE159" s="8"/>
      <c r="LFF159" s="8"/>
      <c r="LFG159" s="8"/>
      <c r="LFH159" s="8"/>
      <c r="LFI159" s="8"/>
      <c r="LFJ159" s="8"/>
      <c r="LFK159" s="8"/>
      <c r="LFL159" s="8"/>
      <c r="LFM159" s="8"/>
      <c r="LFN159" s="8"/>
      <c r="LFO159" s="8"/>
      <c r="LFP159" s="8"/>
      <c r="LFQ159" s="8"/>
      <c r="LFR159" s="8"/>
      <c r="LFS159" s="8"/>
      <c r="LFT159" s="8"/>
      <c r="LFU159" s="8"/>
      <c r="LFV159" s="8"/>
      <c r="LFW159" s="8"/>
      <c r="LFX159" s="8"/>
      <c r="LFY159" s="8"/>
      <c r="LFZ159" s="8"/>
      <c r="LGA159" s="8"/>
      <c r="LGB159" s="8"/>
      <c r="LGC159" s="8"/>
      <c r="LGD159" s="8"/>
      <c r="LGE159" s="8"/>
      <c r="LGF159" s="8"/>
      <c r="LGG159" s="8"/>
      <c r="LGH159" s="8"/>
      <c r="LGI159" s="8"/>
      <c r="LGJ159" s="8"/>
      <c r="LGK159" s="8"/>
      <c r="LGL159" s="8"/>
      <c r="LGM159" s="8"/>
      <c r="LGN159" s="8"/>
      <c r="LGO159" s="8"/>
      <c r="LGP159" s="8"/>
      <c r="LGQ159" s="8"/>
      <c r="LGR159" s="8"/>
      <c r="LGS159" s="8"/>
      <c r="LGT159" s="8"/>
      <c r="LGU159" s="8"/>
      <c r="LGV159" s="8"/>
      <c r="LGW159" s="8"/>
      <c r="LGX159" s="8"/>
      <c r="LGY159" s="8"/>
      <c r="LGZ159" s="8"/>
      <c r="LHA159" s="8"/>
      <c r="LHB159" s="8"/>
      <c r="LHC159" s="8"/>
      <c r="LHD159" s="8"/>
      <c r="LHE159" s="8"/>
      <c r="LHF159" s="8"/>
      <c r="LHG159" s="8"/>
      <c r="LHH159" s="8"/>
      <c r="LHI159" s="8"/>
      <c r="LHJ159" s="8"/>
      <c r="LHK159" s="8"/>
      <c r="LHL159" s="8"/>
      <c r="LHM159" s="8"/>
      <c r="LHN159" s="8"/>
      <c r="LHO159" s="8"/>
      <c r="LHP159" s="8"/>
      <c r="LHQ159" s="8"/>
      <c r="LHR159" s="8"/>
      <c r="LHS159" s="8"/>
      <c r="LHT159" s="8"/>
      <c r="LHU159" s="8"/>
      <c r="LHV159" s="8"/>
      <c r="LHW159" s="8"/>
      <c r="LHX159" s="8"/>
      <c r="LHY159" s="8"/>
      <c r="LHZ159" s="8"/>
      <c r="LIA159" s="8"/>
      <c r="LIB159" s="8"/>
      <c r="LIC159" s="8"/>
      <c r="LID159" s="8"/>
      <c r="LIE159" s="8"/>
      <c r="LIF159" s="8"/>
      <c r="LIG159" s="8"/>
      <c r="LIH159" s="8"/>
      <c r="LII159" s="8"/>
      <c r="LIJ159" s="8"/>
      <c r="LIK159" s="8"/>
      <c r="LIL159" s="8"/>
      <c r="LIM159" s="8"/>
      <c r="LIN159" s="8"/>
      <c r="LIO159" s="8"/>
      <c r="LIP159" s="8"/>
      <c r="LIQ159" s="8"/>
      <c r="LIR159" s="8"/>
      <c r="LIS159" s="8"/>
      <c r="LIT159" s="8"/>
      <c r="LIU159" s="8"/>
      <c r="LIV159" s="8"/>
      <c r="LIW159" s="8"/>
      <c r="LIX159" s="8"/>
      <c r="LIY159" s="8"/>
      <c r="LIZ159" s="8"/>
      <c r="LJA159" s="8"/>
      <c r="LJB159" s="8"/>
      <c r="LJC159" s="8"/>
      <c r="LJD159" s="8"/>
      <c r="LJE159" s="8"/>
      <c r="LJF159" s="8"/>
      <c r="LJG159" s="8"/>
      <c r="LJH159" s="8"/>
      <c r="LJI159" s="8"/>
      <c r="LJJ159" s="8"/>
      <c r="LJK159" s="8"/>
      <c r="LJL159" s="8"/>
      <c r="LJM159" s="8"/>
      <c r="LJN159" s="8"/>
      <c r="LJO159" s="8"/>
      <c r="LJP159" s="8"/>
      <c r="LJQ159" s="8"/>
      <c r="LJR159" s="8"/>
      <c r="LJS159" s="8"/>
      <c r="LJT159" s="8"/>
      <c r="LJU159" s="8"/>
      <c r="LJV159" s="8"/>
      <c r="LJW159" s="8"/>
      <c r="LJX159" s="8"/>
      <c r="LJY159" s="8"/>
      <c r="LJZ159" s="8"/>
      <c r="LKA159" s="8"/>
      <c r="LKB159" s="8"/>
      <c r="LKC159" s="8"/>
      <c r="LKD159" s="8"/>
      <c r="LKE159" s="8"/>
      <c r="LKF159" s="8"/>
      <c r="LKG159" s="8"/>
      <c r="LKH159" s="8"/>
      <c r="LKI159" s="8"/>
      <c r="LKJ159" s="8"/>
      <c r="LKK159" s="8"/>
      <c r="LKL159" s="8"/>
      <c r="LKM159" s="8"/>
      <c r="LKN159" s="8"/>
      <c r="LKO159" s="8"/>
      <c r="LKP159" s="8"/>
      <c r="LKQ159" s="8"/>
      <c r="LKR159" s="8"/>
      <c r="LKS159" s="8"/>
      <c r="LKT159" s="8"/>
      <c r="LKU159" s="8"/>
      <c r="LKV159" s="8"/>
      <c r="LKW159" s="8"/>
      <c r="LKX159" s="8"/>
      <c r="LKY159" s="8"/>
      <c r="LKZ159" s="8"/>
      <c r="LLA159" s="8"/>
      <c r="LLB159" s="8"/>
      <c r="LLC159" s="8"/>
      <c r="LLD159" s="8"/>
      <c r="LLE159" s="8"/>
      <c r="LLF159" s="8"/>
      <c r="LLG159" s="8"/>
      <c r="LLH159" s="8"/>
      <c r="LLI159" s="8"/>
      <c r="LLJ159" s="8"/>
      <c r="LLK159" s="8"/>
      <c r="LLL159" s="8"/>
      <c r="LLM159" s="8"/>
      <c r="LLN159" s="8"/>
      <c r="LLO159" s="8"/>
      <c r="LLP159" s="8"/>
      <c r="LLQ159" s="8"/>
      <c r="LLR159" s="8"/>
      <c r="LLS159" s="8"/>
      <c r="LLT159" s="8"/>
      <c r="LLU159" s="8"/>
      <c r="LLV159" s="8"/>
      <c r="LLW159" s="8"/>
      <c r="LLX159" s="8"/>
      <c r="LLY159" s="8"/>
      <c r="LLZ159" s="8"/>
      <c r="LMA159" s="8"/>
      <c r="LMB159" s="8"/>
      <c r="LMC159" s="8"/>
      <c r="LMD159" s="8"/>
      <c r="LME159" s="8"/>
      <c r="LMF159" s="8"/>
      <c r="LMG159" s="8"/>
      <c r="LMH159" s="8"/>
      <c r="LMI159" s="8"/>
      <c r="LMJ159" s="8"/>
      <c r="LMK159" s="8"/>
      <c r="LML159" s="8"/>
      <c r="LMM159" s="8"/>
      <c r="LMN159" s="8"/>
      <c r="LMO159" s="8"/>
      <c r="LMP159" s="8"/>
      <c r="LMQ159" s="8"/>
      <c r="LMR159" s="8"/>
      <c r="LMS159" s="8"/>
      <c r="LMT159" s="8"/>
      <c r="LMU159" s="8"/>
      <c r="LMV159" s="8"/>
      <c r="LMW159" s="8"/>
      <c r="LMX159" s="8"/>
      <c r="LMY159" s="8"/>
      <c r="LMZ159" s="8"/>
      <c r="LNA159" s="8"/>
      <c r="LNB159" s="8"/>
      <c r="LNC159" s="8"/>
      <c r="LND159" s="8"/>
      <c r="LNE159" s="8"/>
      <c r="LNF159" s="8"/>
      <c r="LNG159" s="8"/>
      <c r="LNH159" s="8"/>
      <c r="LNI159" s="8"/>
      <c r="LNJ159" s="8"/>
      <c r="LNK159" s="8"/>
      <c r="LNL159" s="8"/>
      <c r="LNM159" s="8"/>
      <c r="LNN159" s="8"/>
      <c r="LNO159" s="8"/>
      <c r="LNP159" s="8"/>
      <c r="LNQ159" s="8"/>
      <c r="LNR159" s="8"/>
      <c r="LNS159" s="8"/>
      <c r="LNT159" s="8"/>
      <c r="LNU159" s="8"/>
      <c r="LNV159" s="8"/>
      <c r="LNW159" s="8"/>
      <c r="LNX159" s="8"/>
      <c r="LNY159" s="8"/>
      <c r="LNZ159" s="8"/>
      <c r="LOA159" s="8"/>
      <c r="LOB159" s="8"/>
      <c r="LOC159" s="8"/>
      <c r="LOD159" s="8"/>
      <c r="LOE159" s="8"/>
      <c r="LOF159" s="8"/>
      <c r="LOG159" s="8"/>
      <c r="LOH159" s="8"/>
      <c r="LOI159" s="8"/>
      <c r="LOJ159" s="8"/>
      <c r="LOK159" s="8"/>
      <c r="LOL159" s="8"/>
      <c r="LOM159" s="8"/>
      <c r="LON159" s="8"/>
      <c r="LOO159" s="8"/>
      <c r="LOP159" s="8"/>
      <c r="LOQ159" s="8"/>
      <c r="LOR159" s="8"/>
      <c r="LOS159" s="8"/>
      <c r="LOT159" s="8"/>
      <c r="LOU159" s="8"/>
      <c r="LOV159" s="8"/>
      <c r="LOW159" s="8"/>
      <c r="LOX159" s="8"/>
      <c r="LOY159" s="8"/>
      <c r="LOZ159" s="8"/>
      <c r="LPA159" s="8"/>
      <c r="LPB159" s="8"/>
      <c r="LPC159" s="8"/>
      <c r="LPD159" s="8"/>
      <c r="LPE159" s="8"/>
      <c r="LPF159" s="8"/>
      <c r="LPG159" s="8"/>
      <c r="LPH159" s="8"/>
      <c r="LPI159" s="8"/>
      <c r="LPJ159" s="8"/>
      <c r="LPK159" s="8"/>
      <c r="LPL159" s="8"/>
      <c r="LPM159" s="8"/>
      <c r="LPN159" s="8"/>
      <c r="LPO159" s="8"/>
      <c r="LPP159" s="8"/>
      <c r="LPQ159" s="8"/>
      <c r="LPR159" s="8"/>
      <c r="LPS159" s="8"/>
      <c r="LPT159" s="8"/>
      <c r="LPU159" s="8"/>
      <c r="LPV159" s="8"/>
      <c r="LPW159" s="8"/>
      <c r="LPX159" s="8"/>
      <c r="LPY159" s="8"/>
      <c r="LPZ159" s="8"/>
      <c r="LQA159" s="8"/>
      <c r="LQB159" s="8"/>
      <c r="LQC159" s="8"/>
      <c r="LQD159" s="8"/>
      <c r="LQE159" s="8"/>
      <c r="LQF159" s="8"/>
      <c r="LQG159" s="8"/>
      <c r="LQH159" s="8"/>
      <c r="LQI159" s="8"/>
      <c r="LQJ159" s="8"/>
      <c r="LQK159" s="8"/>
      <c r="LQL159" s="8"/>
      <c r="LQM159" s="8"/>
      <c r="LQN159" s="8"/>
      <c r="LQO159" s="8"/>
      <c r="LQP159" s="8"/>
      <c r="LQQ159" s="8"/>
      <c r="LQR159" s="8"/>
      <c r="LQS159" s="8"/>
      <c r="LQT159" s="8"/>
      <c r="LQU159" s="8"/>
      <c r="LQV159" s="8"/>
      <c r="LQW159" s="8"/>
      <c r="LQX159" s="8"/>
      <c r="LQY159" s="8"/>
      <c r="LQZ159" s="8"/>
      <c r="LRA159" s="8"/>
      <c r="LRB159" s="8"/>
      <c r="LRC159" s="8"/>
      <c r="LRD159" s="8"/>
      <c r="LRE159" s="8"/>
      <c r="LRF159" s="8"/>
      <c r="LRG159" s="8"/>
      <c r="LRH159" s="8"/>
      <c r="LRI159" s="8"/>
      <c r="LRJ159" s="8"/>
      <c r="LRK159" s="8"/>
      <c r="LRL159" s="8"/>
      <c r="LRM159" s="8"/>
      <c r="LRN159" s="8"/>
      <c r="LRO159" s="8"/>
      <c r="LRP159" s="8"/>
      <c r="LRQ159" s="8"/>
      <c r="LRR159" s="8"/>
      <c r="LRS159" s="8"/>
      <c r="LRT159" s="8"/>
      <c r="LRU159" s="8"/>
      <c r="LRV159" s="8"/>
      <c r="LRW159" s="8"/>
      <c r="LRX159" s="8"/>
      <c r="LRY159" s="8"/>
      <c r="LRZ159" s="8"/>
      <c r="LSA159" s="8"/>
      <c r="LSB159" s="8"/>
      <c r="LSC159" s="8"/>
      <c r="LSD159" s="8"/>
      <c r="LSE159" s="8"/>
      <c r="LSF159" s="8"/>
      <c r="LSG159" s="8"/>
      <c r="LSH159" s="8"/>
      <c r="LSI159" s="8"/>
      <c r="LSJ159" s="8"/>
      <c r="LSK159" s="8"/>
      <c r="LSL159" s="8"/>
      <c r="LSM159" s="8"/>
      <c r="LSN159" s="8"/>
      <c r="LSO159" s="8"/>
      <c r="LSP159" s="8"/>
      <c r="LSQ159" s="8"/>
      <c r="LSR159" s="8"/>
      <c r="LSS159" s="8"/>
      <c r="LST159" s="8"/>
      <c r="LSU159" s="8"/>
      <c r="LSV159" s="8"/>
      <c r="LSW159" s="8"/>
      <c r="LSX159" s="8"/>
      <c r="LSY159" s="8"/>
      <c r="LSZ159" s="8"/>
      <c r="LTA159" s="8"/>
      <c r="LTB159" s="8"/>
      <c r="LTC159" s="8"/>
      <c r="LTD159" s="8"/>
      <c r="LTE159" s="8"/>
      <c r="LTF159" s="8"/>
      <c r="LTG159" s="8"/>
      <c r="LTH159" s="8"/>
      <c r="LTI159" s="8"/>
      <c r="LTJ159" s="8"/>
      <c r="LTK159" s="8"/>
      <c r="LTL159" s="8"/>
      <c r="LTM159" s="8"/>
      <c r="LTN159" s="8"/>
      <c r="LTO159" s="8"/>
      <c r="LTP159" s="8"/>
      <c r="LTQ159" s="8"/>
      <c r="LTR159" s="8"/>
      <c r="LTS159" s="8"/>
      <c r="LTT159" s="8"/>
      <c r="LTU159" s="8"/>
      <c r="LTV159" s="8"/>
      <c r="LTW159" s="8"/>
      <c r="LTX159" s="8"/>
      <c r="LTY159" s="8"/>
      <c r="LTZ159" s="8"/>
      <c r="LUA159" s="8"/>
      <c r="LUB159" s="8"/>
      <c r="LUC159" s="8"/>
      <c r="LUD159" s="8"/>
      <c r="LUE159" s="8"/>
      <c r="LUF159" s="8"/>
      <c r="LUG159" s="8"/>
      <c r="LUH159" s="8"/>
      <c r="LUI159" s="8"/>
      <c r="LUJ159" s="8"/>
      <c r="LUK159" s="8"/>
      <c r="LUL159" s="8"/>
      <c r="LUM159" s="8"/>
      <c r="LUN159" s="8"/>
      <c r="LUO159" s="8"/>
      <c r="LUP159" s="8"/>
      <c r="LUQ159" s="8"/>
      <c r="LUR159" s="8"/>
      <c r="LUS159" s="8"/>
      <c r="LUT159" s="8"/>
      <c r="LUU159" s="8"/>
      <c r="LUV159" s="8"/>
      <c r="LUW159" s="8"/>
      <c r="LUX159" s="8"/>
      <c r="LUY159" s="8"/>
      <c r="LUZ159" s="8"/>
      <c r="LVA159" s="8"/>
      <c r="LVB159" s="8"/>
      <c r="LVC159" s="8"/>
      <c r="LVD159" s="8"/>
      <c r="LVE159" s="8"/>
      <c r="LVF159" s="8"/>
      <c r="LVG159" s="8"/>
      <c r="LVH159" s="8"/>
      <c r="LVI159" s="8"/>
      <c r="LVJ159" s="8"/>
      <c r="LVK159" s="8"/>
      <c r="LVL159" s="8"/>
      <c r="LVM159" s="8"/>
      <c r="LVN159" s="8"/>
      <c r="LVO159" s="8"/>
      <c r="LVP159" s="8"/>
      <c r="LVQ159" s="8"/>
      <c r="LVR159" s="8"/>
      <c r="LVS159" s="8"/>
      <c r="LVT159" s="8"/>
      <c r="LVU159" s="8"/>
      <c r="LVV159" s="8"/>
      <c r="LVW159" s="8"/>
      <c r="LVX159" s="8"/>
      <c r="LVY159" s="8"/>
      <c r="LVZ159" s="8"/>
      <c r="LWA159" s="8"/>
      <c r="LWB159" s="8"/>
      <c r="LWC159" s="8"/>
      <c r="LWD159" s="8"/>
      <c r="LWE159" s="8"/>
      <c r="LWF159" s="8"/>
      <c r="LWG159" s="8"/>
      <c r="LWH159" s="8"/>
      <c r="LWI159" s="8"/>
      <c r="LWJ159" s="8"/>
      <c r="LWK159" s="8"/>
      <c r="LWL159" s="8"/>
      <c r="LWM159" s="8"/>
      <c r="LWN159" s="8"/>
      <c r="LWO159" s="8"/>
      <c r="LWP159" s="8"/>
      <c r="LWQ159" s="8"/>
      <c r="LWR159" s="8"/>
      <c r="LWS159" s="8"/>
      <c r="LWT159" s="8"/>
      <c r="LWU159" s="8"/>
      <c r="LWV159" s="8"/>
      <c r="LWW159" s="8"/>
      <c r="LWX159" s="8"/>
      <c r="LWY159" s="8"/>
      <c r="LWZ159" s="8"/>
      <c r="LXA159" s="8"/>
      <c r="LXB159" s="8"/>
      <c r="LXC159" s="8"/>
      <c r="LXD159" s="8"/>
      <c r="LXE159" s="8"/>
      <c r="LXF159" s="8"/>
      <c r="LXG159" s="8"/>
      <c r="LXH159" s="8"/>
      <c r="LXI159" s="8"/>
      <c r="LXJ159" s="8"/>
      <c r="LXK159" s="8"/>
      <c r="LXL159" s="8"/>
      <c r="LXM159" s="8"/>
      <c r="LXN159" s="8"/>
      <c r="LXO159" s="8"/>
      <c r="LXP159" s="8"/>
      <c r="LXQ159" s="8"/>
      <c r="LXR159" s="8"/>
      <c r="LXS159" s="8"/>
      <c r="LXT159" s="8"/>
      <c r="LXU159" s="8"/>
      <c r="LXV159" s="8"/>
      <c r="LXW159" s="8"/>
      <c r="LXX159" s="8"/>
      <c r="LXY159" s="8"/>
      <c r="LXZ159" s="8"/>
      <c r="LYA159" s="8"/>
      <c r="LYB159" s="8"/>
      <c r="LYC159" s="8"/>
      <c r="LYD159" s="8"/>
      <c r="LYE159" s="8"/>
      <c r="LYF159" s="8"/>
      <c r="LYG159" s="8"/>
      <c r="LYH159" s="8"/>
      <c r="LYI159" s="8"/>
      <c r="LYJ159" s="8"/>
      <c r="LYK159" s="8"/>
      <c r="LYL159" s="8"/>
      <c r="LYM159" s="8"/>
      <c r="LYN159" s="8"/>
      <c r="LYO159" s="8"/>
      <c r="LYP159" s="8"/>
      <c r="LYQ159" s="8"/>
      <c r="LYR159" s="8"/>
      <c r="LYS159" s="8"/>
      <c r="LYT159" s="8"/>
      <c r="LYU159" s="8"/>
      <c r="LYV159" s="8"/>
      <c r="LYW159" s="8"/>
      <c r="LYX159" s="8"/>
      <c r="LYY159" s="8"/>
      <c r="LYZ159" s="8"/>
      <c r="LZA159" s="8"/>
      <c r="LZB159" s="8"/>
      <c r="LZC159" s="8"/>
      <c r="LZD159" s="8"/>
      <c r="LZE159" s="8"/>
      <c r="LZF159" s="8"/>
      <c r="LZG159" s="8"/>
      <c r="LZH159" s="8"/>
      <c r="LZI159" s="8"/>
      <c r="LZJ159" s="8"/>
      <c r="LZK159" s="8"/>
      <c r="LZL159" s="8"/>
      <c r="LZM159" s="8"/>
      <c r="LZN159" s="8"/>
      <c r="LZO159" s="8"/>
      <c r="LZP159" s="8"/>
      <c r="LZQ159" s="8"/>
      <c r="LZR159" s="8"/>
      <c r="LZS159" s="8"/>
      <c r="LZT159" s="8"/>
      <c r="LZU159" s="8"/>
      <c r="LZV159" s="8"/>
      <c r="LZW159" s="8"/>
      <c r="LZX159" s="8"/>
      <c r="LZY159" s="8"/>
      <c r="LZZ159" s="8"/>
      <c r="MAA159" s="8"/>
      <c r="MAB159" s="8"/>
      <c r="MAC159" s="8"/>
      <c r="MAD159" s="8"/>
      <c r="MAE159" s="8"/>
      <c r="MAF159" s="8"/>
      <c r="MAG159" s="8"/>
      <c r="MAH159" s="8"/>
      <c r="MAI159" s="8"/>
      <c r="MAJ159" s="8"/>
      <c r="MAK159" s="8"/>
      <c r="MAL159" s="8"/>
      <c r="MAM159" s="8"/>
      <c r="MAN159" s="8"/>
      <c r="MAO159" s="8"/>
      <c r="MAP159" s="8"/>
      <c r="MAQ159" s="8"/>
      <c r="MAR159" s="8"/>
      <c r="MAS159" s="8"/>
      <c r="MAT159" s="8"/>
      <c r="MAU159" s="8"/>
      <c r="MAV159" s="8"/>
      <c r="MAW159" s="8"/>
      <c r="MAX159" s="8"/>
      <c r="MAY159" s="8"/>
      <c r="MAZ159" s="8"/>
      <c r="MBA159" s="8"/>
      <c r="MBB159" s="8"/>
      <c r="MBC159" s="8"/>
      <c r="MBD159" s="8"/>
      <c r="MBE159" s="8"/>
      <c r="MBF159" s="8"/>
      <c r="MBG159" s="8"/>
      <c r="MBH159" s="8"/>
      <c r="MBI159" s="8"/>
      <c r="MBJ159" s="8"/>
      <c r="MBK159" s="8"/>
      <c r="MBL159" s="8"/>
      <c r="MBM159" s="8"/>
      <c r="MBN159" s="8"/>
      <c r="MBO159" s="8"/>
      <c r="MBP159" s="8"/>
      <c r="MBQ159" s="8"/>
      <c r="MBR159" s="8"/>
      <c r="MBS159" s="8"/>
      <c r="MBT159" s="8"/>
      <c r="MBU159" s="8"/>
      <c r="MBV159" s="8"/>
      <c r="MBW159" s="8"/>
      <c r="MBX159" s="8"/>
      <c r="MBY159" s="8"/>
      <c r="MBZ159" s="8"/>
      <c r="MCA159" s="8"/>
      <c r="MCB159" s="8"/>
      <c r="MCC159" s="8"/>
      <c r="MCD159" s="8"/>
      <c r="MCE159" s="8"/>
      <c r="MCF159" s="8"/>
      <c r="MCG159" s="8"/>
      <c r="MCH159" s="8"/>
      <c r="MCI159" s="8"/>
      <c r="MCJ159" s="8"/>
      <c r="MCK159" s="8"/>
      <c r="MCL159" s="8"/>
      <c r="MCM159" s="8"/>
      <c r="MCN159" s="8"/>
      <c r="MCO159" s="8"/>
      <c r="MCP159" s="8"/>
      <c r="MCQ159" s="8"/>
      <c r="MCR159" s="8"/>
      <c r="MCS159" s="8"/>
      <c r="MCT159" s="8"/>
      <c r="MCU159" s="8"/>
      <c r="MCV159" s="8"/>
      <c r="MCW159" s="8"/>
      <c r="MCX159" s="8"/>
      <c r="MCY159" s="8"/>
      <c r="MCZ159" s="8"/>
      <c r="MDA159" s="8"/>
      <c r="MDB159" s="8"/>
      <c r="MDC159" s="8"/>
      <c r="MDD159" s="8"/>
      <c r="MDE159" s="8"/>
      <c r="MDF159" s="8"/>
      <c r="MDG159" s="8"/>
      <c r="MDH159" s="8"/>
      <c r="MDI159" s="8"/>
      <c r="MDJ159" s="8"/>
      <c r="MDK159" s="8"/>
      <c r="MDL159" s="8"/>
      <c r="MDM159" s="8"/>
      <c r="MDN159" s="8"/>
      <c r="MDO159" s="8"/>
      <c r="MDP159" s="8"/>
      <c r="MDQ159" s="8"/>
      <c r="MDR159" s="8"/>
      <c r="MDS159" s="8"/>
      <c r="MDT159" s="8"/>
      <c r="MDU159" s="8"/>
      <c r="MDV159" s="8"/>
      <c r="MDW159" s="8"/>
      <c r="MDX159" s="8"/>
      <c r="MDY159" s="8"/>
      <c r="MDZ159" s="8"/>
      <c r="MEA159" s="8"/>
      <c r="MEB159" s="8"/>
      <c r="MEC159" s="8"/>
      <c r="MED159" s="8"/>
      <c r="MEE159" s="8"/>
      <c r="MEF159" s="8"/>
      <c r="MEG159" s="8"/>
      <c r="MEH159" s="8"/>
      <c r="MEI159" s="8"/>
      <c r="MEJ159" s="8"/>
      <c r="MEK159" s="8"/>
      <c r="MEL159" s="8"/>
      <c r="MEM159" s="8"/>
      <c r="MEN159" s="8"/>
      <c r="MEO159" s="8"/>
      <c r="MEP159" s="8"/>
      <c r="MEQ159" s="8"/>
      <c r="MER159" s="8"/>
      <c r="MES159" s="8"/>
      <c r="MET159" s="8"/>
      <c r="MEU159" s="8"/>
      <c r="MEV159" s="8"/>
      <c r="MEW159" s="8"/>
      <c r="MEX159" s="8"/>
      <c r="MEY159" s="8"/>
      <c r="MEZ159" s="8"/>
      <c r="MFA159" s="8"/>
      <c r="MFB159" s="8"/>
      <c r="MFC159" s="8"/>
      <c r="MFD159" s="8"/>
      <c r="MFE159" s="8"/>
      <c r="MFF159" s="8"/>
      <c r="MFG159" s="8"/>
      <c r="MFH159" s="8"/>
      <c r="MFI159" s="8"/>
      <c r="MFJ159" s="8"/>
      <c r="MFK159" s="8"/>
      <c r="MFL159" s="8"/>
      <c r="MFM159" s="8"/>
      <c r="MFN159" s="8"/>
      <c r="MFO159" s="8"/>
      <c r="MFP159" s="8"/>
      <c r="MFQ159" s="8"/>
      <c r="MFR159" s="8"/>
      <c r="MFS159" s="8"/>
      <c r="MFT159" s="8"/>
      <c r="MFU159" s="8"/>
      <c r="MFV159" s="8"/>
      <c r="MFW159" s="8"/>
      <c r="MFX159" s="8"/>
      <c r="MFY159" s="8"/>
      <c r="MFZ159" s="8"/>
      <c r="MGA159" s="8"/>
      <c r="MGB159" s="8"/>
      <c r="MGC159" s="8"/>
      <c r="MGD159" s="8"/>
      <c r="MGE159" s="8"/>
      <c r="MGF159" s="8"/>
      <c r="MGG159" s="8"/>
      <c r="MGH159" s="8"/>
      <c r="MGI159" s="8"/>
      <c r="MGJ159" s="8"/>
      <c r="MGK159" s="8"/>
      <c r="MGL159" s="8"/>
      <c r="MGM159" s="8"/>
      <c r="MGN159" s="8"/>
      <c r="MGO159" s="8"/>
      <c r="MGP159" s="8"/>
      <c r="MGQ159" s="8"/>
      <c r="MGR159" s="8"/>
      <c r="MGS159" s="8"/>
      <c r="MGT159" s="8"/>
      <c r="MGU159" s="8"/>
      <c r="MGV159" s="8"/>
      <c r="MGW159" s="8"/>
      <c r="MGX159" s="8"/>
      <c r="MGY159" s="8"/>
      <c r="MGZ159" s="8"/>
      <c r="MHA159" s="8"/>
      <c r="MHB159" s="8"/>
      <c r="MHC159" s="8"/>
      <c r="MHD159" s="8"/>
      <c r="MHE159" s="8"/>
      <c r="MHF159" s="8"/>
      <c r="MHG159" s="8"/>
      <c r="MHH159" s="8"/>
      <c r="MHI159" s="8"/>
      <c r="MHJ159" s="8"/>
      <c r="MHK159" s="8"/>
      <c r="MHL159" s="8"/>
      <c r="MHM159" s="8"/>
      <c r="MHN159" s="8"/>
      <c r="MHO159" s="8"/>
      <c r="MHP159" s="8"/>
      <c r="MHQ159" s="8"/>
      <c r="MHR159" s="8"/>
      <c r="MHS159" s="8"/>
      <c r="MHT159" s="8"/>
      <c r="MHU159" s="8"/>
      <c r="MHV159" s="8"/>
      <c r="MHW159" s="8"/>
      <c r="MHX159" s="8"/>
      <c r="MHY159" s="8"/>
      <c r="MHZ159" s="8"/>
      <c r="MIA159" s="8"/>
      <c r="MIB159" s="8"/>
      <c r="MIC159" s="8"/>
      <c r="MID159" s="8"/>
      <c r="MIE159" s="8"/>
      <c r="MIF159" s="8"/>
      <c r="MIG159" s="8"/>
      <c r="MIH159" s="8"/>
      <c r="MII159" s="8"/>
      <c r="MIJ159" s="8"/>
      <c r="MIK159" s="8"/>
      <c r="MIL159" s="8"/>
      <c r="MIM159" s="8"/>
      <c r="MIN159" s="8"/>
      <c r="MIO159" s="8"/>
      <c r="MIP159" s="8"/>
      <c r="MIQ159" s="8"/>
      <c r="MIR159" s="8"/>
      <c r="MIS159" s="8"/>
      <c r="MIT159" s="8"/>
      <c r="MIU159" s="8"/>
      <c r="MIV159" s="8"/>
      <c r="MIW159" s="8"/>
      <c r="MIX159" s="8"/>
      <c r="MIY159" s="8"/>
      <c r="MIZ159" s="8"/>
      <c r="MJA159" s="8"/>
      <c r="MJB159" s="8"/>
      <c r="MJC159" s="8"/>
      <c r="MJD159" s="8"/>
      <c r="MJE159" s="8"/>
      <c r="MJF159" s="8"/>
      <c r="MJG159" s="8"/>
      <c r="MJH159" s="8"/>
      <c r="MJI159" s="8"/>
      <c r="MJJ159" s="8"/>
      <c r="MJK159" s="8"/>
      <c r="MJL159" s="8"/>
      <c r="MJM159" s="8"/>
      <c r="MJN159" s="8"/>
      <c r="MJO159" s="8"/>
      <c r="MJP159" s="8"/>
      <c r="MJQ159" s="8"/>
      <c r="MJR159" s="8"/>
      <c r="MJS159" s="8"/>
      <c r="MJT159" s="8"/>
      <c r="MJU159" s="8"/>
      <c r="MJV159" s="8"/>
      <c r="MJW159" s="8"/>
      <c r="MJX159" s="8"/>
      <c r="MJY159" s="8"/>
      <c r="MJZ159" s="8"/>
      <c r="MKA159" s="8"/>
      <c r="MKB159" s="8"/>
      <c r="MKC159" s="8"/>
      <c r="MKD159" s="8"/>
      <c r="MKE159" s="8"/>
      <c r="MKF159" s="8"/>
      <c r="MKG159" s="8"/>
      <c r="MKH159" s="8"/>
      <c r="MKI159" s="8"/>
      <c r="MKJ159" s="8"/>
      <c r="MKK159" s="8"/>
      <c r="MKL159" s="8"/>
      <c r="MKM159" s="8"/>
      <c r="MKN159" s="8"/>
      <c r="MKO159" s="8"/>
      <c r="MKP159" s="8"/>
      <c r="MKQ159" s="8"/>
      <c r="MKR159" s="8"/>
      <c r="MKS159" s="8"/>
      <c r="MKT159" s="8"/>
      <c r="MKU159" s="8"/>
      <c r="MKV159" s="8"/>
      <c r="MKW159" s="8"/>
      <c r="MKX159" s="8"/>
      <c r="MKY159" s="8"/>
      <c r="MKZ159" s="8"/>
      <c r="MLA159" s="8"/>
      <c r="MLB159" s="8"/>
      <c r="MLC159" s="8"/>
      <c r="MLD159" s="8"/>
      <c r="MLE159" s="8"/>
      <c r="MLF159" s="8"/>
      <c r="MLG159" s="8"/>
      <c r="MLH159" s="8"/>
      <c r="MLI159" s="8"/>
      <c r="MLJ159" s="8"/>
      <c r="MLK159" s="8"/>
      <c r="MLL159" s="8"/>
      <c r="MLM159" s="8"/>
      <c r="MLN159" s="8"/>
      <c r="MLO159" s="8"/>
      <c r="MLP159" s="8"/>
      <c r="MLQ159" s="8"/>
      <c r="MLR159" s="8"/>
      <c r="MLS159" s="8"/>
      <c r="MLT159" s="8"/>
      <c r="MLU159" s="8"/>
      <c r="MLV159" s="8"/>
      <c r="MLW159" s="8"/>
      <c r="MLX159" s="8"/>
      <c r="MLY159" s="8"/>
      <c r="MLZ159" s="8"/>
      <c r="MMA159" s="8"/>
      <c r="MMB159" s="8"/>
      <c r="MMC159" s="8"/>
      <c r="MMD159" s="8"/>
      <c r="MME159" s="8"/>
      <c r="MMF159" s="8"/>
      <c r="MMG159" s="8"/>
      <c r="MMH159" s="8"/>
      <c r="MMI159" s="8"/>
      <c r="MMJ159" s="8"/>
      <c r="MMK159" s="8"/>
      <c r="MML159" s="8"/>
      <c r="MMM159" s="8"/>
      <c r="MMN159" s="8"/>
      <c r="MMO159" s="8"/>
      <c r="MMP159" s="8"/>
      <c r="MMQ159" s="8"/>
      <c r="MMR159" s="8"/>
      <c r="MMS159" s="8"/>
      <c r="MMT159" s="8"/>
      <c r="MMU159" s="8"/>
      <c r="MMV159" s="8"/>
      <c r="MMW159" s="8"/>
      <c r="MMX159" s="8"/>
      <c r="MMY159" s="8"/>
      <c r="MMZ159" s="8"/>
      <c r="MNA159" s="8"/>
      <c r="MNB159" s="8"/>
      <c r="MNC159" s="8"/>
      <c r="MND159" s="8"/>
      <c r="MNE159" s="8"/>
      <c r="MNF159" s="8"/>
      <c r="MNG159" s="8"/>
      <c r="MNH159" s="8"/>
      <c r="MNI159" s="8"/>
      <c r="MNJ159" s="8"/>
      <c r="MNK159" s="8"/>
      <c r="MNL159" s="8"/>
      <c r="MNM159" s="8"/>
      <c r="MNN159" s="8"/>
      <c r="MNO159" s="8"/>
      <c r="MNP159" s="8"/>
      <c r="MNQ159" s="8"/>
      <c r="MNR159" s="8"/>
      <c r="MNS159" s="8"/>
      <c r="MNT159" s="8"/>
      <c r="MNU159" s="8"/>
      <c r="MNV159" s="8"/>
      <c r="MNW159" s="8"/>
      <c r="MNX159" s="8"/>
      <c r="MNY159" s="8"/>
      <c r="MNZ159" s="8"/>
      <c r="MOA159" s="8"/>
      <c r="MOB159" s="8"/>
      <c r="MOC159" s="8"/>
      <c r="MOD159" s="8"/>
      <c r="MOE159" s="8"/>
      <c r="MOF159" s="8"/>
      <c r="MOG159" s="8"/>
      <c r="MOH159" s="8"/>
      <c r="MOI159" s="8"/>
      <c r="MOJ159" s="8"/>
      <c r="MOK159" s="8"/>
      <c r="MOL159" s="8"/>
      <c r="MOM159" s="8"/>
      <c r="MON159" s="8"/>
      <c r="MOO159" s="8"/>
      <c r="MOP159" s="8"/>
      <c r="MOQ159" s="8"/>
      <c r="MOR159" s="8"/>
      <c r="MOS159" s="8"/>
      <c r="MOT159" s="8"/>
      <c r="MOU159" s="8"/>
      <c r="MOV159" s="8"/>
      <c r="MOW159" s="8"/>
      <c r="MOX159" s="8"/>
      <c r="MOY159" s="8"/>
      <c r="MOZ159" s="8"/>
      <c r="MPA159" s="8"/>
      <c r="MPB159" s="8"/>
      <c r="MPC159" s="8"/>
      <c r="MPD159" s="8"/>
      <c r="MPE159" s="8"/>
      <c r="MPF159" s="8"/>
      <c r="MPG159" s="8"/>
      <c r="MPH159" s="8"/>
      <c r="MPI159" s="8"/>
      <c r="MPJ159" s="8"/>
      <c r="MPK159" s="8"/>
      <c r="MPL159" s="8"/>
      <c r="MPM159" s="8"/>
      <c r="MPN159" s="8"/>
      <c r="MPO159" s="8"/>
      <c r="MPP159" s="8"/>
      <c r="MPQ159" s="8"/>
      <c r="MPR159" s="8"/>
      <c r="MPS159" s="8"/>
      <c r="MPT159" s="8"/>
      <c r="MPU159" s="8"/>
      <c r="MPV159" s="8"/>
      <c r="MPW159" s="8"/>
      <c r="MPX159" s="8"/>
      <c r="MPY159" s="8"/>
      <c r="MPZ159" s="8"/>
      <c r="MQA159" s="8"/>
      <c r="MQB159" s="8"/>
      <c r="MQC159" s="8"/>
      <c r="MQD159" s="8"/>
      <c r="MQE159" s="8"/>
      <c r="MQF159" s="8"/>
      <c r="MQG159" s="8"/>
      <c r="MQH159" s="8"/>
      <c r="MQI159" s="8"/>
      <c r="MQJ159" s="8"/>
      <c r="MQK159" s="8"/>
      <c r="MQL159" s="8"/>
      <c r="MQM159" s="8"/>
      <c r="MQN159" s="8"/>
      <c r="MQO159" s="8"/>
      <c r="MQP159" s="8"/>
      <c r="MQQ159" s="8"/>
      <c r="MQR159" s="8"/>
      <c r="MQS159" s="8"/>
      <c r="MQT159" s="8"/>
      <c r="MQU159" s="8"/>
      <c r="MQV159" s="8"/>
      <c r="MQW159" s="8"/>
      <c r="MQX159" s="8"/>
      <c r="MQY159" s="8"/>
      <c r="MQZ159" s="8"/>
      <c r="MRA159" s="8"/>
      <c r="MRB159" s="8"/>
      <c r="MRC159" s="8"/>
      <c r="MRD159" s="8"/>
      <c r="MRE159" s="8"/>
      <c r="MRF159" s="8"/>
      <c r="MRG159" s="8"/>
      <c r="MRH159" s="8"/>
      <c r="MRI159" s="8"/>
      <c r="MRJ159" s="8"/>
      <c r="MRK159" s="8"/>
      <c r="MRL159" s="8"/>
      <c r="MRM159" s="8"/>
      <c r="MRN159" s="8"/>
      <c r="MRO159" s="8"/>
      <c r="MRP159" s="8"/>
      <c r="MRQ159" s="8"/>
      <c r="MRR159" s="8"/>
      <c r="MRS159" s="8"/>
      <c r="MRT159" s="8"/>
      <c r="MRU159" s="8"/>
      <c r="MRV159" s="8"/>
      <c r="MRW159" s="8"/>
      <c r="MRX159" s="8"/>
      <c r="MRY159" s="8"/>
      <c r="MRZ159" s="8"/>
      <c r="MSA159" s="8"/>
      <c r="MSB159" s="8"/>
      <c r="MSC159" s="8"/>
      <c r="MSD159" s="8"/>
      <c r="MSE159" s="8"/>
      <c r="MSF159" s="8"/>
      <c r="MSG159" s="8"/>
      <c r="MSH159" s="8"/>
      <c r="MSI159" s="8"/>
      <c r="MSJ159" s="8"/>
      <c r="MSK159" s="8"/>
      <c r="MSL159" s="8"/>
      <c r="MSM159" s="8"/>
      <c r="MSN159" s="8"/>
      <c r="MSO159" s="8"/>
      <c r="MSP159" s="8"/>
      <c r="MSQ159" s="8"/>
      <c r="MSR159" s="8"/>
      <c r="MSS159" s="8"/>
      <c r="MST159" s="8"/>
      <c r="MSU159" s="8"/>
      <c r="MSV159" s="8"/>
      <c r="MSW159" s="8"/>
      <c r="MSX159" s="8"/>
      <c r="MSY159" s="8"/>
      <c r="MSZ159" s="8"/>
      <c r="MTA159" s="8"/>
      <c r="MTB159" s="8"/>
      <c r="MTC159" s="8"/>
      <c r="MTD159" s="8"/>
      <c r="MTE159" s="8"/>
      <c r="MTF159" s="8"/>
      <c r="MTG159" s="8"/>
      <c r="MTH159" s="8"/>
      <c r="MTI159" s="8"/>
      <c r="MTJ159" s="8"/>
      <c r="MTK159" s="8"/>
      <c r="MTL159" s="8"/>
      <c r="MTM159" s="8"/>
      <c r="MTN159" s="8"/>
      <c r="MTO159" s="8"/>
      <c r="MTP159" s="8"/>
      <c r="MTQ159" s="8"/>
      <c r="MTR159" s="8"/>
      <c r="MTS159" s="8"/>
      <c r="MTT159" s="8"/>
      <c r="MTU159" s="8"/>
      <c r="MTV159" s="8"/>
      <c r="MTW159" s="8"/>
      <c r="MTX159" s="8"/>
      <c r="MTY159" s="8"/>
      <c r="MTZ159" s="8"/>
      <c r="MUA159" s="8"/>
      <c r="MUB159" s="8"/>
      <c r="MUC159" s="8"/>
      <c r="MUD159" s="8"/>
      <c r="MUE159" s="8"/>
      <c r="MUF159" s="8"/>
      <c r="MUG159" s="8"/>
      <c r="MUH159" s="8"/>
      <c r="MUI159" s="8"/>
      <c r="MUJ159" s="8"/>
      <c r="MUK159" s="8"/>
      <c r="MUL159" s="8"/>
      <c r="MUM159" s="8"/>
      <c r="MUN159" s="8"/>
      <c r="MUO159" s="8"/>
      <c r="MUP159" s="8"/>
      <c r="MUQ159" s="8"/>
      <c r="MUR159" s="8"/>
      <c r="MUS159" s="8"/>
      <c r="MUT159" s="8"/>
      <c r="MUU159" s="8"/>
      <c r="MUV159" s="8"/>
      <c r="MUW159" s="8"/>
      <c r="MUX159" s="8"/>
      <c r="MUY159" s="8"/>
      <c r="MUZ159" s="8"/>
      <c r="MVA159" s="8"/>
      <c r="MVB159" s="8"/>
      <c r="MVC159" s="8"/>
      <c r="MVD159" s="8"/>
      <c r="MVE159" s="8"/>
      <c r="MVF159" s="8"/>
      <c r="MVG159" s="8"/>
      <c r="MVH159" s="8"/>
      <c r="MVI159" s="8"/>
      <c r="MVJ159" s="8"/>
      <c r="MVK159" s="8"/>
      <c r="MVL159" s="8"/>
      <c r="MVM159" s="8"/>
      <c r="MVN159" s="8"/>
      <c r="MVO159" s="8"/>
      <c r="MVP159" s="8"/>
      <c r="MVQ159" s="8"/>
      <c r="MVR159" s="8"/>
      <c r="MVS159" s="8"/>
      <c r="MVT159" s="8"/>
      <c r="MVU159" s="8"/>
      <c r="MVV159" s="8"/>
      <c r="MVW159" s="8"/>
      <c r="MVX159" s="8"/>
      <c r="MVY159" s="8"/>
      <c r="MVZ159" s="8"/>
      <c r="MWA159" s="8"/>
      <c r="MWB159" s="8"/>
      <c r="MWC159" s="8"/>
      <c r="MWD159" s="8"/>
      <c r="MWE159" s="8"/>
      <c r="MWF159" s="8"/>
      <c r="MWG159" s="8"/>
      <c r="MWH159" s="8"/>
      <c r="MWI159" s="8"/>
      <c r="MWJ159" s="8"/>
      <c r="MWK159" s="8"/>
      <c r="MWL159" s="8"/>
      <c r="MWM159" s="8"/>
      <c r="MWN159" s="8"/>
      <c r="MWO159" s="8"/>
      <c r="MWP159" s="8"/>
      <c r="MWQ159" s="8"/>
      <c r="MWR159" s="8"/>
      <c r="MWS159" s="8"/>
      <c r="MWT159" s="8"/>
      <c r="MWU159" s="8"/>
      <c r="MWV159" s="8"/>
      <c r="MWW159" s="8"/>
      <c r="MWX159" s="8"/>
      <c r="MWY159" s="8"/>
      <c r="MWZ159" s="8"/>
      <c r="MXA159" s="8"/>
      <c r="MXB159" s="8"/>
      <c r="MXC159" s="8"/>
      <c r="MXD159" s="8"/>
      <c r="MXE159" s="8"/>
      <c r="MXF159" s="8"/>
      <c r="MXG159" s="8"/>
      <c r="MXH159" s="8"/>
      <c r="MXI159" s="8"/>
      <c r="MXJ159" s="8"/>
      <c r="MXK159" s="8"/>
      <c r="MXL159" s="8"/>
      <c r="MXM159" s="8"/>
      <c r="MXN159" s="8"/>
      <c r="MXO159" s="8"/>
      <c r="MXP159" s="8"/>
      <c r="MXQ159" s="8"/>
      <c r="MXR159" s="8"/>
      <c r="MXS159" s="8"/>
      <c r="MXT159" s="8"/>
      <c r="MXU159" s="8"/>
      <c r="MXV159" s="8"/>
      <c r="MXW159" s="8"/>
      <c r="MXX159" s="8"/>
      <c r="MXY159" s="8"/>
      <c r="MXZ159" s="8"/>
      <c r="MYA159" s="8"/>
      <c r="MYB159" s="8"/>
      <c r="MYC159" s="8"/>
      <c r="MYD159" s="8"/>
      <c r="MYE159" s="8"/>
      <c r="MYF159" s="8"/>
      <c r="MYG159" s="8"/>
      <c r="MYH159" s="8"/>
      <c r="MYI159" s="8"/>
      <c r="MYJ159" s="8"/>
      <c r="MYK159" s="8"/>
      <c r="MYL159" s="8"/>
      <c r="MYM159" s="8"/>
      <c r="MYN159" s="8"/>
      <c r="MYO159" s="8"/>
      <c r="MYP159" s="8"/>
      <c r="MYQ159" s="8"/>
      <c r="MYR159" s="8"/>
      <c r="MYS159" s="8"/>
      <c r="MYT159" s="8"/>
      <c r="MYU159" s="8"/>
      <c r="MYV159" s="8"/>
      <c r="MYW159" s="8"/>
      <c r="MYX159" s="8"/>
      <c r="MYY159" s="8"/>
      <c r="MYZ159" s="8"/>
      <c r="MZA159" s="8"/>
      <c r="MZB159" s="8"/>
      <c r="MZC159" s="8"/>
      <c r="MZD159" s="8"/>
      <c r="MZE159" s="8"/>
      <c r="MZF159" s="8"/>
      <c r="MZG159" s="8"/>
      <c r="MZH159" s="8"/>
      <c r="MZI159" s="8"/>
      <c r="MZJ159" s="8"/>
      <c r="MZK159" s="8"/>
      <c r="MZL159" s="8"/>
      <c r="MZM159" s="8"/>
      <c r="MZN159" s="8"/>
      <c r="MZO159" s="8"/>
      <c r="MZP159" s="8"/>
      <c r="MZQ159" s="8"/>
      <c r="MZR159" s="8"/>
      <c r="MZS159" s="8"/>
      <c r="MZT159" s="8"/>
      <c r="MZU159" s="8"/>
      <c r="MZV159" s="8"/>
      <c r="MZW159" s="8"/>
      <c r="MZX159" s="8"/>
      <c r="MZY159" s="8"/>
      <c r="MZZ159" s="8"/>
      <c r="NAA159" s="8"/>
      <c r="NAB159" s="8"/>
      <c r="NAC159" s="8"/>
      <c r="NAD159" s="8"/>
      <c r="NAE159" s="8"/>
      <c r="NAF159" s="8"/>
      <c r="NAG159" s="8"/>
      <c r="NAH159" s="8"/>
      <c r="NAI159" s="8"/>
      <c r="NAJ159" s="8"/>
      <c r="NAK159" s="8"/>
      <c r="NAL159" s="8"/>
      <c r="NAM159" s="8"/>
      <c r="NAN159" s="8"/>
      <c r="NAO159" s="8"/>
      <c r="NAP159" s="8"/>
      <c r="NAQ159" s="8"/>
      <c r="NAR159" s="8"/>
      <c r="NAS159" s="8"/>
      <c r="NAT159" s="8"/>
      <c r="NAU159" s="8"/>
      <c r="NAV159" s="8"/>
      <c r="NAW159" s="8"/>
      <c r="NAX159" s="8"/>
      <c r="NAY159" s="8"/>
      <c r="NAZ159" s="8"/>
      <c r="NBA159" s="8"/>
      <c r="NBB159" s="8"/>
      <c r="NBC159" s="8"/>
      <c r="NBD159" s="8"/>
      <c r="NBE159" s="8"/>
      <c r="NBF159" s="8"/>
      <c r="NBG159" s="8"/>
      <c r="NBH159" s="8"/>
      <c r="NBI159" s="8"/>
      <c r="NBJ159" s="8"/>
      <c r="NBK159" s="8"/>
      <c r="NBL159" s="8"/>
      <c r="NBM159" s="8"/>
      <c r="NBN159" s="8"/>
      <c r="NBO159" s="8"/>
      <c r="NBP159" s="8"/>
      <c r="NBQ159" s="8"/>
      <c r="NBR159" s="8"/>
      <c r="NBS159" s="8"/>
      <c r="NBT159" s="8"/>
      <c r="NBU159" s="8"/>
      <c r="NBV159" s="8"/>
      <c r="NBW159" s="8"/>
      <c r="NBX159" s="8"/>
      <c r="NBY159" s="8"/>
      <c r="NBZ159" s="8"/>
      <c r="NCA159" s="8"/>
      <c r="NCB159" s="8"/>
      <c r="NCC159" s="8"/>
      <c r="NCD159" s="8"/>
      <c r="NCE159" s="8"/>
      <c r="NCF159" s="8"/>
      <c r="NCG159" s="8"/>
      <c r="NCH159" s="8"/>
      <c r="NCI159" s="8"/>
      <c r="NCJ159" s="8"/>
      <c r="NCK159" s="8"/>
      <c r="NCL159" s="8"/>
      <c r="NCM159" s="8"/>
      <c r="NCN159" s="8"/>
      <c r="NCO159" s="8"/>
      <c r="NCP159" s="8"/>
      <c r="NCQ159" s="8"/>
      <c r="NCR159" s="8"/>
      <c r="NCS159" s="8"/>
      <c r="NCT159" s="8"/>
      <c r="NCU159" s="8"/>
      <c r="NCV159" s="8"/>
      <c r="NCW159" s="8"/>
      <c r="NCX159" s="8"/>
      <c r="NCY159" s="8"/>
      <c r="NCZ159" s="8"/>
      <c r="NDA159" s="8"/>
      <c r="NDB159" s="8"/>
      <c r="NDC159" s="8"/>
      <c r="NDD159" s="8"/>
      <c r="NDE159" s="8"/>
      <c r="NDF159" s="8"/>
      <c r="NDG159" s="8"/>
      <c r="NDH159" s="8"/>
      <c r="NDI159" s="8"/>
      <c r="NDJ159" s="8"/>
      <c r="NDK159" s="8"/>
      <c r="NDL159" s="8"/>
      <c r="NDM159" s="8"/>
      <c r="NDN159" s="8"/>
      <c r="NDO159" s="8"/>
      <c r="NDP159" s="8"/>
      <c r="NDQ159" s="8"/>
      <c r="NDR159" s="8"/>
      <c r="NDS159" s="8"/>
      <c r="NDT159" s="8"/>
      <c r="NDU159" s="8"/>
      <c r="NDV159" s="8"/>
      <c r="NDW159" s="8"/>
      <c r="NDX159" s="8"/>
      <c r="NDY159" s="8"/>
      <c r="NDZ159" s="8"/>
      <c r="NEA159" s="8"/>
      <c r="NEB159" s="8"/>
      <c r="NEC159" s="8"/>
      <c r="NED159" s="8"/>
      <c r="NEE159" s="8"/>
      <c r="NEF159" s="8"/>
      <c r="NEG159" s="8"/>
      <c r="NEH159" s="8"/>
      <c r="NEI159" s="8"/>
      <c r="NEJ159" s="8"/>
      <c r="NEK159" s="8"/>
      <c r="NEL159" s="8"/>
      <c r="NEM159" s="8"/>
      <c r="NEN159" s="8"/>
      <c r="NEO159" s="8"/>
      <c r="NEP159" s="8"/>
      <c r="NEQ159" s="8"/>
      <c r="NER159" s="8"/>
      <c r="NES159" s="8"/>
      <c r="NET159" s="8"/>
      <c r="NEU159" s="8"/>
      <c r="NEV159" s="8"/>
      <c r="NEW159" s="8"/>
      <c r="NEX159" s="8"/>
      <c r="NEY159" s="8"/>
      <c r="NEZ159" s="8"/>
      <c r="NFA159" s="8"/>
      <c r="NFB159" s="8"/>
      <c r="NFC159" s="8"/>
      <c r="NFD159" s="8"/>
      <c r="NFE159" s="8"/>
      <c r="NFF159" s="8"/>
      <c r="NFG159" s="8"/>
      <c r="NFH159" s="8"/>
      <c r="NFI159" s="8"/>
      <c r="NFJ159" s="8"/>
      <c r="NFK159" s="8"/>
      <c r="NFL159" s="8"/>
      <c r="NFM159" s="8"/>
      <c r="NFN159" s="8"/>
      <c r="NFO159" s="8"/>
      <c r="NFP159" s="8"/>
      <c r="NFQ159" s="8"/>
      <c r="NFR159" s="8"/>
      <c r="NFS159" s="8"/>
      <c r="NFT159" s="8"/>
      <c r="NFU159" s="8"/>
      <c r="NFV159" s="8"/>
      <c r="NFW159" s="8"/>
      <c r="NFX159" s="8"/>
      <c r="NFY159" s="8"/>
      <c r="NFZ159" s="8"/>
      <c r="NGA159" s="8"/>
      <c r="NGB159" s="8"/>
      <c r="NGC159" s="8"/>
      <c r="NGD159" s="8"/>
      <c r="NGE159" s="8"/>
      <c r="NGF159" s="8"/>
      <c r="NGG159" s="8"/>
      <c r="NGH159" s="8"/>
      <c r="NGI159" s="8"/>
      <c r="NGJ159" s="8"/>
      <c r="NGK159" s="8"/>
      <c r="NGL159" s="8"/>
      <c r="NGM159" s="8"/>
      <c r="NGN159" s="8"/>
      <c r="NGO159" s="8"/>
      <c r="NGP159" s="8"/>
      <c r="NGQ159" s="8"/>
      <c r="NGR159" s="8"/>
      <c r="NGS159" s="8"/>
      <c r="NGT159" s="8"/>
      <c r="NGU159" s="8"/>
      <c r="NGV159" s="8"/>
      <c r="NGW159" s="8"/>
      <c r="NGX159" s="8"/>
      <c r="NGY159" s="8"/>
      <c r="NGZ159" s="8"/>
      <c r="NHA159" s="8"/>
      <c r="NHB159" s="8"/>
      <c r="NHC159" s="8"/>
      <c r="NHD159" s="8"/>
      <c r="NHE159" s="8"/>
      <c r="NHF159" s="8"/>
      <c r="NHG159" s="8"/>
      <c r="NHH159" s="8"/>
      <c r="NHI159" s="8"/>
      <c r="NHJ159" s="8"/>
      <c r="NHK159" s="8"/>
      <c r="NHL159" s="8"/>
      <c r="NHM159" s="8"/>
      <c r="NHN159" s="8"/>
      <c r="NHO159" s="8"/>
      <c r="NHP159" s="8"/>
      <c r="NHQ159" s="8"/>
      <c r="NHR159" s="8"/>
      <c r="NHS159" s="8"/>
      <c r="NHT159" s="8"/>
      <c r="NHU159" s="8"/>
      <c r="NHV159" s="8"/>
      <c r="NHW159" s="8"/>
      <c r="NHX159" s="8"/>
      <c r="NHY159" s="8"/>
      <c r="NHZ159" s="8"/>
      <c r="NIA159" s="8"/>
      <c r="NIB159" s="8"/>
      <c r="NIC159" s="8"/>
      <c r="NID159" s="8"/>
      <c r="NIE159" s="8"/>
      <c r="NIF159" s="8"/>
      <c r="NIG159" s="8"/>
      <c r="NIH159" s="8"/>
      <c r="NII159" s="8"/>
      <c r="NIJ159" s="8"/>
      <c r="NIK159" s="8"/>
      <c r="NIL159" s="8"/>
      <c r="NIM159" s="8"/>
      <c r="NIN159" s="8"/>
      <c r="NIO159" s="8"/>
      <c r="NIP159" s="8"/>
      <c r="NIQ159" s="8"/>
      <c r="NIR159" s="8"/>
      <c r="NIS159" s="8"/>
      <c r="NIT159" s="8"/>
      <c r="NIU159" s="8"/>
      <c r="NIV159" s="8"/>
      <c r="NIW159" s="8"/>
      <c r="NIX159" s="8"/>
      <c r="NIY159" s="8"/>
      <c r="NIZ159" s="8"/>
      <c r="NJA159" s="8"/>
      <c r="NJB159" s="8"/>
      <c r="NJC159" s="8"/>
      <c r="NJD159" s="8"/>
      <c r="NJE159" s="8"/>
      <c r="NJF159" s="8"/>
      <c r="NJG159" s="8"/>
      <c r="NJH159" s="8"/>
      <c r="NJI159" s="8"/>
      <c r="NJJ159" s="8"/>
      <c r="NJK159" s="8"/>
      <c r="NJL159" s="8"/>
      <c r="NJM159" s="8"/>
      <c r="NJN159" s="8"/>
      <c r="NJO159" s="8"/>
      <c r="NJP159" s="8"/>
      <c r="NJQ159" s="8"/>
      <c r="NJR159" s="8"/>
      <c r="NJS159" s="8"/>
      <c r="NJT159" s="8"/>
      <c r="NJU159" s="8"/>
      <c r="NJV159" s="8"/>
      <c r="NJW159" s="8"/>
      <c r="NJX159" s="8"/>
      <c r="NJY159" s="8"/>
      <c r="NJZ159" s="8"/>
      <c r="NKA159" s="8"/>
      <c r="NKB159" s="8"/>
      <c r="NKC159" s="8"/>
      <c r="NKD159" s="8"/>
      <c r="NKE159" s="8"/>
      <c r="NKF159" s="8"/>
      <c r="NKG159" s="8"/>
      <c r="NKH159" s="8"/>
      <c r="NKI159" s="8"/>
      <c r="NKJ159" s="8"/>
      <c r="NKK159" s="8"/>
      <c r="NKL159" s="8"/>
      <c r="NKM159" s="8"/>
      <c r="NKN159" s="8"/>
      <c r="NKO159" s="8"/>
      <c r="NKP159" s="8"/>
      <c r="NKQ159" s="8"/>
      <c r="NKR159" s="8"/>
      <c r="NKS159" s="8"/>
      <c r="NKT159" s="8"/>
      <c r="NKU159" s="8"/>
      <c r="NKV159" s="8"/>
      <c r="NKW159" s="8"/>
      <c r="NKX159" s="8"/>
      <c r="NKY159" s="8"/>
      <c r="NKZ159" s="8"/>
      <c r="NLA159" s="8"/>
      <c r="NLB159" s="8"/>
      <c r="NLC159" s="8"/>
      <c r="NLD159" s="8"/>
      <c r="NLE159" s="8"/>
      <c r="NLF159" s="8"/>
      <c r="NLG159" s="8"/>
      <c r="NLH159" s="8"/>
      <c r="NLI159" s="8"/>
      <c r="NLJ159" s="8"/>
      <c r="NLK159" s="8"/>
      <c r="NLL159" s="8"/>
      <c r="NLM159" s="8"/>
      <c r="NLN159" s="8"/>
      <c r="NLO159" s="8"/>
      <c r="NLP159" s="8"/>
      <c r="NLQ159" s="8"/>
      <c r="NLR159" s="8"/>
      <c r="NLS159" s="8"/>
      <c r="NLT159" s="8"/>
      <c r="NLU159" s="8"/>
      <c r="NLV159" s="8"/>
      <c r="NLW159" s="8"/>
      <c r="NLX159" s="8"/>
      <c r="NLY159" s="8"/>
      <c r="NLZ159" s="8"/>
      <c r="NMA159" s="8"/>
      <c r="NMB159" s="8"/>
      <c r="NMC159" s="8"/>
      <c r="NMD159" s="8"/>
      <c r="NME159" s="8"/>
      <c r="NMF159" s="8"/>
      <c r="NMG159" s="8"/>
      <c r="NMH159" s="8"/>
      <c r="NMI159" s="8"/>
      <c r="NMJ159" s="8"/>
      <c r="NMK159" s="8"/>
      <c r="NML159" s="8"/>
      <c r="NMM159" s="8"/>
      <c r="NMN159" s="8"/>
      <c r="NMO159" s="8"/>
      <c r="NMP159" s="8"/>
      <c r="NMQ159" s="8"/>
      <c r="NMR159" s="8"/>
      <c r="NMS159" s="8"/>
      <c r="NMT159" s="8"/>
      <c r="NMU159" s="8"/>
      <c r="NMV159" s="8"/>
      <c r="NMW159" s="8"/>
      <c r="NMX159" s="8"/>
      <c r="NMY159" s="8"/>
      <c r="NMZ159" s="8"/>
      <c r="NNA159" s="8"/>
      <c r="NNB159" s="8"/>
      <c r="NNC159" s="8"/>
      <c r="NND159" s="8"/>
      <c r="NNE159" s="8"/>
      <c r="NNF159" s="8"/>
      <c r="NNG159" s="8"/>
      <c r="NNH159" s="8"/>
      <c r="NNI159" s="8"/>
      <c r="NNJ159" s="8"/>
      <c r="NNK159" s="8"/>
      <c r="NNL159" s="8"/>
      <c r="NNM159" s="8"/>
      <c r="NNN159" s="8"/>
      <c r="NNO159" s="8"/>
      <c r="NNP159" s="8"/>
      <c r="NNQ159" s="8"/>
      <c r="NNR159" s="8"/>
      <c r="NNS159" s="8"/>
      <c r="NNT159" s="8"/>
      <c r="NNU159" s="8"/>
      <c r="NNV159" s="8"/>
      <c r="NNW159" s="8"/>
      <c r="NNX159" s="8"/>
      <c r="NNY159" s="8"/>
      <c r="NNZ159" s="8"/>
      <c r="NOA159" s="8"/>
      <c r="NOB159" s="8"/>
      <c r="NOC159" s="8"/>
      <c r="NOD159" s="8"/>
      <c r="NOE159" s="8"/>
      <c r="NOF159" s="8"/>
      <c r="NOG159" s="8"/>
      <c r="NOH159" s="8"/>
      <c r="NOI159" s="8"/>
      <c r="NOJ159" s="8"/>
      <c r="NOK159" s="8"/>
      <c r="NOL159" s="8"/>
      <c r="NOM159" s="8"/>
      <c r="NON159" s="8"/>
      <c r="NOO159" s="8"/>
      <c r="NOP159" s="8"/>
      <c r="NOQ159" s="8"/>
      <c r="NOR159" s="8"/>
      <c r="NOS159" s="8"/>
      <c r="NOT159" s="8"/>
      <c r="NOU159" s="8"/>
      <c r="NOV159" s="8"/>
      <c r="NOW159" s="8"/>
      <c r="NOX159" s="8"/>
      <c r="NOY159" s="8"/>
      <c r="NOZ159" s="8"/>
      <c r="NPA159" s="8"/>
      <c r="NPB159" s="8"/>
      <c r="NPC159" s="8"/>
      <c r="NPD159" s="8"/>
      <c r="NPE159" s="8"/>
      <c r="NPF159" s="8"/>
      <c r="NPG159" s="8"/>
      <c r="NPH159" s="8"/>
      <c r="NPI159" s="8"/>
      <c r="NPJ159" s="8"/>
      <c r="NPK159" s="8"/>
      <c r="NPL159" s="8"/>
      <c r="NPM159" s="8"/>
      <c r="NPN159" s="8"/>
      <c r="NPO159" s="8"/>
      <c r="NPP159" s="8"/>
      <c r="NPQ159" s="8"/>
      <c r="NPR159" s="8"/>
      <c r="NPS159" s="8"/>
      <c r="NPT159" s="8"/>
      <c r="NPU159" s="8"/>
      <c r="NPV159" s="8"/>
      <c r="NPW159" s="8"/>
      <c r="NPX159" s="8"/>
      <c r="NPY159" s="8"/>
      <c r="NPZ159" s="8"/>
      <c r="NQA159" s="8"/>
      <c r="NQB159" s="8"/>
      <c r="NQC159" s="8"/>
      <c r="NQD159" s="8"/>
      <c r="NQE159" s="8"/>
      <c r="NQF159" s="8"/>
      <c r="NQG159" s="8"/>
      <c r="NQH159" s="8"/>
      <c r="NQI159" s="8"/>
      <c r="NQJ159" s="8"/>
      <c r="NQK159" s="8"/>
      <c r="NQL159" s="8"/>
      <c r="NQM159" s="8"/>
      <c r="NQN159" s="8"/>
      <c r="NQO159" s="8"/>
      <c r="NQP159" s="8"/>
      <c r="NQQ159" s="8"/>
      <c r="NQR159" s="8"/>
      <c r="NQS159" s="8"/>
      <c r="NQT159" s="8"/>
      <c r="NQU159" s="8"/>
      <c r="NQV159" s="8"/>
      <c r="NQW159" s="8"/>
      <c r="NQX159" s="8"/>
      <c r="NQY159" s="8"/>
      <c r="NQZ159" s="8"/>
      <c r="NRA159" s="8"/>
      <c r="NRB159" s="8"/>
      <c r="NRC159" s="8"/>
      <c r="NRD159" s="8"/>
      <c r="NRE159" s="8"/>
      <c r="NRF159" s="8"/>
      <c r="NRG159" s="8"/>
      <c r="NRH159" s="8"/>
      <c r="NRI159" s="8"/>
      <c r="NRJ159" s="8"/>
      <c r="NRK159" s="8"/>
      <c r="NRL159" s="8"/>
      <c r="NRM159" s="8"/>
      <c r="NRN159" s="8"/>
      <c r="NRO159" s="8"/>
      <c r="NRP159" s="8"/>
      <c r="NRQ159" s="8"/>
      <c r="NRR159" s="8"/>
      <c r="NRS159" s="8"/>
      <c r="NRT159" s="8"/>
      <c r="NRU159" s="8"/>
      <c r="NRV159" s="8"/>
      <c r="NRW159" s="8"/>
      <c r="NRX159" s="8"/>
      <c r="NRY159" s="8"/>
      <c r="NRZ159" s="8"/>
      <c r="NSA159" s="8"/>
      <c r="NSB159" s="8"/>
      <c r="NSC159" s="8"/>
      <c r="NSD159" s="8"/>
      <c r="NSE159" s="8"/>
      <c r="NSF159" s="8"/>
      <c r="NSG159" s="8"/>
      <c r="NSH159" s="8"/>
      <c r="NSI159" s="8"/>
      <c r="NSJ159" s="8"/>
      <c r="NSK159" s="8"/>
      <c r="NSL159" s="8"/>
      <c r="NSM159" s="8"/>
      <c r="NSN159" s="8"/>
      <c r="NSO159" s="8"/>
      <c r="NSP159" s="8"/>
      <c r="NSQ159" s="8"/>
      <c r="NSR159" s="8"/>
      <c r="NSS159" s="8"/>
      <c r="NST159" s="8"/>
      <c r="NSU159" s="8"/>
      <c r="NSV159" s="8"/>
      <c r="NSW159" s="8"/>
      <c r="NSX159" s="8"/>
      <c r="NSY159" s="8"/>
      <c r="NSZ159" s="8"/>
      <c r="NTA159" s="8"/>
      <c r="NTB159" s="8"/>
      <c r="NTC159" s="8"/>
      <c r="NTD159" s="8"/>
      <c r="NTE159" s="8"/>
      <c r="NTF159" s="8"/>
      <c r="NTG159" s="8"/>
      <c r="NTH159" s="8"/>
      <c r="NTI159" s="8"/>
      <c r="NTJ159" s="8"/>
      <c r="NTK159" s="8"/>
      <c r="NTL159" s="8"/>
      <c r="NTM159" s="8"/>
      <c r="NTN159" s="8"/>
      <c r="NTO159" s="8"/>
      <c r="NTP159" s="8"/>
      <c r="NTQ159" s="8"/>
      <c r="NTR159" s="8"/>
      <c r="NTS159" s="8"/>
      <c r="NTT159" s="8"/>
      <c r="NTU159" s="8"/>
      <c r="NTV159" s="8"/>
      <c r="NTW159" s="8"/>
      <c r="NTX159" s="8"/>
      <c r="NTY159" s="8"/>
      <c r="NTZ159" s="8"/>
      <c r="NUA159" s="8"/>
      <c r="NUB159" s="8"/>
      <c r="NUC159" s="8"/>
      <c r="NUD159" s="8"/>
      <c r="NUE159" s="8"/>
      <c r="NUF159" s="8"/>
      <c r="NUG159" s="8"/>
      <c r="NUH159" s="8"/>
      <c r="NUI159" s="8"/>
      <c r="NUJ159" s="8"/>
      <c r="NUK159" s="8"/>
      <c r="NUL159" s="8"/>
      <c r="NUM159" s="8"/>
      <c r="NUN159" s="8"/>
      <c r="NUO159" s="8"/>
      <c r="NUP159" s="8"/>
      <c r="NUQ159" s="8"/>
      <c r="NUR159" s="8"/>
      <c r="NUS159" s="8"/>
      <c r="NUT159" s="8"/>
      <c r="NUU159" s="8"/>
      <c r="NUV159" s="8"/>
      <c r="NUW159" s="8"/>
      <c r="NUX159" s="8"/>
      <c r="NUY159" s="8"/>
      <c r="NUZ159" s="8"/>
      <c r="NVA159" s="8"/>
      <c r="NVB159" s="8"/>
      <c r="NVC159" s="8"/>
      <c r="NVD159" s="8"/>
      <c r="NVE159" s="8"/>
      <c r="NVF159" s="8"/>
      <c r="NVG159" s="8"/>
      <c r="NVH159" s="8"/>
      <c r="NVI159" s="8"/>
      <c r="NVJ159" s="8"/>
      <c r="NVK159" s="8"/>
      <c r="NVL159" s="8"/>
      <c r="NVM159" s="8"/>
      <c r="NVN159" s="8"/>
      <c r="NVO159" s="8"/>
      <c r="NVP159" s="8"/>
      <c r="NVQ159" s="8"/>
      <c r="NVR159" s="8"/>
      <c r="NVS159" s="8"/>
      <c r="NVT159" s="8"/>
      <c r="NVU159" s="8"/>
      <c r="NVV159" s="8"/>
      <c r="NVW159" s="8"/>
      <c r="NVX159" s="8"/>
      <c r="NVY159" s="8"/>
      <c r="NVZ159" s="8"/>
      <c r="NWA159" s="8"/>
      <c r="NWB159" s="8"/>
      <c r="NWC159" s="8"/>
      <c r="NWD159" s="8"/>
      <c r="NWE159" s="8"/>
      <c r="NWF159" s="8"/>
      <c r="NWG159" s="8"/>
      <c r="NWH159" s="8"/>
      <c r="NWI159" s="8"/>
      <c r="NWJ159" s="8"/>
      <c r="NWK159" s="8"/>
      <c r="NWL159" s="8"/>
      <c r="NWM159" s="8"/>
      <c r="NWN159" s="8"/>
      <c r="NWO159" s="8"/>
      <c r="NWP159" s="8"/>
      <c r="NWQ159" s="8"/>
      <c r="NWR159" s="8"/>
      <c r="NWS159" s="8"/>
      <c r="NWT159" s="8"/>
      <c r="NWU159" s="8"/>
      <c r="NWV159" s="8"/>
      <c r="NWW159" s="8"/>
      <c r="NWX159" s="8"/>
      <c r="NWY159" s="8"/>
      <c r="NWZ159" s="8"/>
      <c r="NXA159" s="8"/>
      <c r="NXB159" s="8"/>
      <c r="NXC159" s="8"/>
      <c r="NXD159" s="8"/>
      <c r="NXE159" s="8"/>
      <c r="NXF159" s="8"/>
      <c r="NXG159" s="8"/>
      <c r="NXH159" s="8"/>
      <c r="NXI159" s="8"/>
      <c r="NXJ159" s="8"/>
      <c r="NXK159" s="8"/>
      <c r="NXL159" s="8"/>
      <c r="NXM159" s="8"/>
      <c r="NXN159" s="8"/>
      <c r="NXO159" s="8"/>
      <c r="NXP159" s="8"/>
      <c r="NXQ159" s="8"/>
      <c r="NXR159" s="8"/>
      <c r="NXS159" s="8"/>
      <c r="NXT159" s="8"/>
      <c r="NXU159" s="8"/>
      <c r="NXV159" s="8"/>
      <c r="NXW159" s="8"/>
      <c r="NXX159" s="8"/>
      <c r="NXY159" s="8"/>
      <c r="NXZ159" s="8"/>
      <c r="NYA159" s="8"/>
      <c r="NYB159" s="8"/>
      <c r="NYC159" s="8"/>
      <c r="NYD159" s="8"/>
      <c r="NYE159" s="8"/>
      <c r="NYF159" s="8"/>
      <c r="NYG159" s="8"/>
      <c r="NYH159" s="8"/>
      <c r="NYI159" s="8"/>
      <c r="NYJ159" s="8"/>
      <c r="NYK159" s="8"/>
      <c r="NYL159" s="8"/>
      <c r="NYM159" s="8"/>
      <c r="NYN159" s="8"/>
      <c r="NYO159" s="8"/>
      <c r="NYP159" s="8"/>
      <c r="NYQ159" s="8"/>
      <c r="NYR159" s="8"/>
      <c r="NYS159" s="8"/>
      <c r="NYT159" s="8"/>
      <c r="NYU159" s="8"/>
      <c r="NYV159" s="8"/>
      <c r="NYW159" s="8"/>
      <c r="NYX159" s="8"/>
      <c r="NYY159" s="8"/>
      <c r="NYZ159" s="8"/>
      <c r="NZA159" s="8"/>
      <c r="NZB159" s="8"/>
      <c r="NZC159" s="8"/>
      <c r="NZD159" s="8"/>
      <c r="NZE159" s="8"/>
      <c r="NZF159" s="8"/>
      <c r="NZG159" s="8"/>
      <c r="NZH159" s="8"/>
      <c r="NZI159" s="8"/>
      <c r="NZJ159" s="8"/>
      <c r="NZK159" s="8"/>
      <c r="NZL159" s="8"/>
      <c r="NZM159" s="8"/>
      <c r="NZN159" s="8"/>
      <c r="NZO159" s="8"/>
      <c r="NZP159" s="8"/>
      <c r="NZQ159" s="8"/>
      <c r="NZR159" s="8"/>
      <c r="NZS159" s="8"/>
      <c r="NZT159" s="8"/>
      <c r="NZU159" s="8"/>
      <c r="NZV159" s="8"/>
      <c r="NZW159" s="8"/>
      <c r="NZX159" s="8"/>
      <c r="NZY159" s="8"/>
      <c r="NZZ159" s="8"/>
      <c r="OAA159" s="8"/>
      <c r="OAB159" s="8"/>
      <c r="OAC159" s="8"/>
      <c r="OAD159" s="8"/>
      <c r="OAE159" s="8"/>
      <c r="OAF159" s="8"/>
      <c r="OAG159" s="8"/>
      <c r="OAH159" s="8"/>
      <c r="OAI159" s="8"/>
      <c r="OAJ159" s="8"/>
      <c r="OAK159" s="8"/>
      <c r="OAL159" s="8"/>
      <c r="OAM159" s="8"/>
      <c r="OAN159" s="8"/>
      <c r="OAO159" s="8"/>
      <c r="OAP159" s="8"/>
      <c r="OAQ159" s="8"/>
      <c r="OAR159" s="8"/>
      <c r="OAS159" s="8"/>
      <c r="OAT159" s="8"/>
      <c r="OAU159" s="8"/>
      <c r="OAV159" s="8"/>
      <c r="OAW159" s="8"/>
      <c r="OAX159" s="8"/>
      <c r="OAY159" s="8"/>
      <c r="OAZ159" s="8"/>
      <c r="OBA159" s="8"/>
      <c r="OBB159" s="8"/>
      <c r="OBC159" s="8"/>
      <c r="OBD159" s="8"/>
      <c r="OBE159" s="8"/>
      <c r="OBF159" s="8"/>
      <c r="OBG159" s="8"/>
      <c r="OBH159" s="8"/>
      <c r="OBI159" s="8"/>
      <c r="OBJ159" s="8"/>
      <c r="OBK159" s="8"/>
      <c r="OBL159" s="8"/>
      <c r="OBM159" s="8"/>
      <c r="OBN159" s="8"/>
      <c r="OBO159" s="8"/>
      <c r="OBP159" s="8"/>
      <c r="OBQ159" s="8"/>
      <c r="OBR159" s="8"/>
      <c r="OBS159" s="8"/>
      <c r="OBT159" s="8"/>
      <c r="OBU159" s="8"/>
      <c r="OBV159" s="8"/>
      <c r="OBW159" s="8"/>
      <c r="OBX159" s="8"/>
      <c r="OBY159" s="8"/>
      <c r="OBZ159" s="8"/>
      <c r="OCA159" s="8"/>
      <c r="OCB159" s="8"/>
      <c r="OCC159" s="8"/>
      <c r="OCD159" s="8"/>
      <c r="OCE159" s="8"/>
      <c r="OCF159" s="8"/>
      <c r="OCG159" s="8"/>
      <c r="OCH159" s="8"/>
      <c r="OCI159" s="8"/>
      <c r="OCJ159" s="8"/>
      <c r="OCK159" s="8"/>
      <c r="OCL159" s="8"/>
      <c r="OCM159" s="8"/>
      <c r="OCN159" s="8"/>
      <c r="OCO159" s="8"/>
      <c r="OCP159" s="8"/>
      <c r="OCQ159" s="8"/>
      <c r="OCR159" s="8"/>
      <c r="OCS159" s="8"/>
      <c r="OCT159" s="8"/>
      <c r="OCU159" s="8"/>
      <c r="OCV159" s="8"/>
      <c r="OCW159" s="8"/>
      <c r="OCX159" s="8"/>
      <c r="OCY159" s="8"/>
      <c r="OCZ159" s="8"/>
      <c r="ODA159" s="8"/>
      <c r="ODB159" s="8"/>
      <c r="ODC159" s="8"/>
      <c r="ODD159" s="8"/>
      <c r="ODE159" s="8"/>
      <c r="ODF159" s="8"/>
      <c r="ODG159" s="8"/>
      <c r="ODH159" s="8"/>
      <c r="ODI159" s="8"/>
      <c r="ODJ159" s="8"/>
      <c r="ODK159" s="8"/>
      <c r="ODL159" s="8"/>
      <c r="ODM159" s="8"/>
      <c r="ODN159" s="8"/>
      <c r="ODO159" s="8"/>
      <c r="ODP159" s="8"/>
      <c r="ODQ159" s="8"/>
      <c r="ODR159" s="8"/>
      <c r="ODS159" s="8"/>
      <c r="ODT159" s="8"/>
      <c r="ODU159" s="8"/>
      <c r="ODV159" s="8"/>
      <c r="ODW159" s="8"/>
      <c r="ODX159" s="8"/>
      <c r="ODY159" s="8"/>
      <c r="ODZ159" s="8"/>
      <c r="OEA159" s="8"/>
      <c r="OEB159" s="8"/>
      <c r="OEC159" s="8"/>
      <c r="OED159" s="8"/>
      <c r="OEE159" s="8"/>
      <c r="OEF159" s="8"/>
      <c r="OEG159" s="8"/>
      <c r="OEH159" s="8"/>
      <c r="OEI159" s="8"/>
      <c r="OEJ159" s="8"/>
      <c r="OEK159" s="8"/>
      <c r="OEL159" s="8"/>
      <c r="OEM159" s="8"/>
      <c r="OEN159" s="8"/>
      <c r="OEO159" s="8"/>
      <c r="OEP159" s="8"/>
      <c r="OEQ159" s="8"/>
      <c r="OER159" s="8"/>
      <c r="OES159" s="8"/>
      <c r="OET159" s="8"/>
      <c r="OEU159" s="8"/>
      <c r="OEV159" s="8"/>
      <c r="OEW159" s="8"/>
      <c r="OEX159" s="8"/>
      <c r="OEY159" s="8"/>
      <c r="OEZ159" s="8"/>
      <c r="OFA159" s="8"/>
      <c r="OFB159" s="8"/>
      <c r="OFC159" s="8"/>
      <c r="OFD159" s="8"/>
      <c r="OFE159" s="8"/>
      <c r="OFF159" s="8"/>
      <c r="OFG159" s="8"/>
      <c r="OFH159" s="8"/>
      <c r="OFI159" s="8"/>
      <c r="OFJ159" s="8"/>
      <c r="OFK159" s="8"/>
      <c r="OFL159" s="8"/>
      <c r="OFM159" s="8"/>
      <c r="OFN159" s="8"/>
      <c r="OFO159" s="8"/>
      <c r="OFP159" s="8"/>
      <c r="OFQ159" s="8"/>
      <c r="OFR159" s="8"/>
      <c r="OFS159" s="8"/>
      <c r="OFT159" s="8"/>
      <c r="OFU159" s="8"/>
      <c r="OFV159" s="8"/>
      <c r="OFW159" s="8"/>
      <c r="OFX159" s="8"/>
      <c r="OFY159" s="8"/>
      <c r="OFZ159" s="8"/>
      <c r="OGA159" s="8"/>
      <c r="OGB159" s="8"/>
      <c r="OGC159" s="8"/>
      <c r="OGD159" s="8"/>
      <c r="OGE159" s="8"/>
      <c r="OGF159" s="8"/>
      <c r="OGG159" s="8"/>
      <c r="OGH159" s="8"/>
      <c r="OGI159" s="8"/>
      <c r="OGJ159" s="8"/>
      <c r="OGK159" s="8"/>
      <c r="OGL159" s="8"/>
      <c r="OGM159" s="8"/>
      <c r="OGN159" s="8"/>
      <c r="OGO159" s="8"/>
      <c r="OGP159" s="8"/>
      <c r="OGQ159" s="8"/>
      <c r="OGR159" s="8"/>
      <c r="OGS159" s="8"/>
      <c r="OGT159" s="8"/>
      <c r="OGU159" s="8"/>
      <c r="OGV159" s="8"/>
      <c r="OGW159" s="8"/>
      <c r="OGX159" s="8"/>
      <c r="OGY159" s="8"/>
      <c r="OGZ159" s="8"/>
      <c r="OHA159" s="8"/>
      <c r="OHB159" s="8"/>
      <c r="OHC159" s="8"/>
      <c r="OHD159" s="8"/>
      <c r="OHE159" s="8"/>
      <c r="OHF159" s="8"/>
      <c r="OHG159" s="8"/>
      <c r="OHH159" s="8"/>
      <c r="OHI159" s="8"/>
      <c r="OHJ159" s="8"/>
      <c r="OHK159" s="8"/>
      <c r="OHL159" s="8"/>
      <c r="OHM159" s="8"/>
      <c r="OHN159" s="8"/>
      <c r="OHO159" s="8"/>
      <c r="OHP159" s="8"/>
      <c r="OHQ159" s="8"/>
      <c r="OHR159" s="8"/>
      <c r="OHS159" s="8"/>
      <c r="OHT159" s="8"/>
      <c r="OHU159" s="8"/>
      <c r="OHV159" s="8"/>
      <c r="OHW159" s="8"/>
      <c r="OHX159" s="8"/>
      <c r="OHY159" s="8"/>
      <c r="OHZ159" s="8"/>
      <c r="OIA159" s="8"/>
      <c r="OIB159" s="8"/>
      <c r="OIC159" s="8"/>
      <c r="OID159" s="8"/>
      <c r="OIE159" s="8"/>
      <c r="OIF159" s="8"/>
      <c r="OIG159" s="8"/>
      <c r="OIH159" s="8"/>
      <c r="OII159" s="8"/>
      <c r="OIJ159" s="8"/>
      <c r="OIK159" s="8"/>
      <c r="OIL159" s="8"/>
      <c r="OIM159" s="8"/>
      <c r="OIN159" s="8"/>
      <c r="OIO159" s="8"/>
      <c r="OIP159" s="8"/>
      <c r="OIQ159" s="8"/>
      <c r="OIR159" s="8"/>
      <c r="OIS159" s="8"/>
      <c r="OIT159" s="8"/>
      <c r="OIU159" s="8"/>
      <c r="OIV159" s="8"/>
      <c r="OIW159" s="8"/>
      <c r="OIX159" s="8"/>
      <c r="OIY159" s="8"/>
      <c r="OIZ159" s="8"/>
      <c r="OJA159" s="8"/>
      <c r="OJB159" s="8"/>
      <c r="OJC159" s="8"/>
      <c r="OJD159" s="8"/>
      <c r="OJE159" s="8"/>
      <c r="OJF159" s="8"/>
      <c r="OJG159" s="8"/>
      <c r="OJH159" s="8"/>
      <c r="OJI159" s="8"/>
      <c r="OJJ159" s="8"/>
      <c r="OJK159" s="8"/>
      <c r="OJL159" s="8"/>
      <c r="OJM159" s="8"/>
      <c r="OJN159" s="8"/>
      <c r="OJO159" s="8"/>
      <c r="OJP159" s="8"/>
      <c r="OJQ159" s="8"/>
      <c r="OJR159" s="8"/>
      <c r="OJS159" s="8"/>
      <c r="OJT159" s="8"/>
      <c r="OJU159" s="8"/>
      <c r="OJV159" s="8"/>
      <c r="OJW159" s="8"/>
      <c r="OJX159" s="8"/>
      <c r="OJY159" s="8"/>
      <c r="OJZ159" s="8"/>
      <c r="OKA159" s="8"/>
      <c r="OKB159" s="8"/>
      <c r="OKC159" s="8"/>
      <c r="OKD159" s="8"/>
      <c r="OKE159" s="8"/>
      <c r="OKF159" s="8"/>
      <c r="OKG159" s="8"/>
      <c r="OKH159" s="8"/>
      <c r="OKI159" s="8"/>
      <c r="OKJ159" s="8"/>
      <c r="OKK159" s="8"/>
      <c r="OKL159" s="8"/>
      <c r="OKM159" s="8"/>
      <c r="OKN159" s="8"/>
      <c r="OKO159" s="8"/>
      <c r="OKP159" s="8"/>
      <c r="OKQ159" s="8"/>
      <c r="OKR159" s="8"/>
      <c r="OKS159" s="8"/>
      <c r="OKT159" s="8"/>
      <c r="OKU159" s="8"/>
      <c r="OKV159" s="8"/>
      <c r="OKW159" s="8"/>
      <c r="OKX159" s="8"/>
      <c r="OKY159" s="8"/>
      <c r="OKZ159" s="8"/>
      <c r="OLA159" s="8"/>
      <c r="OLB159" s="8"/>
      <c r="OLC159" s="8"/>
      <c r="OLD159" s="8"/>
      <c r="OLE159" s="8"/>
      <c r="OLF159" s="8"/>
      <c r="OLG159" s="8"/>
      <c r="OLH159" s="8"/>
      <c r="OLI159" s="8"/>
      <c r="OLJ159" s="8"/>
      <c r="OLK159" s="8"/>
      <c r="OLL159" s="8"/>
      <c r="OLM159" s="8"/>
      <c r="OLN159" s="8"/>
      <c r="OLO159" s="8"/>
      <c r="OLP159" s="8"/>
      <c r="OLQ159" s="8"/>
      <c r="OLR159" s="8"/>
      <c r="OLS159" s="8"/>
      <c r="OLT159" s="8"/>
      <c r="OLU159" s="8"/>
      <c r="OLV159" s="8"/>
      <c r="OLW159" s="8"/>
      <c r="OLX159" s="8"/>
      <c r="OLY159" s="8"/>
      <c r="OLZ159" s="8"/>
      <c r="OMA159" s="8"/>
      <c r="OMB159" s="8"/>
      <c r="OMC159" s="8"/>
      <c r="OMD159" s="8"/>
      <c r="OME159" s="8"/>
      <c r="OMF159" s="8"/>
      <c r="OMG159" s="8"/>
      <c r="OMH159" s="8"/>
      <c r="OMI159" s="8"/>
      <c r="OMJ159" s="8"/>
      <c r="OMK159" s="8"/>
      <c r="OML159" s="8"/>
      <c r="OMM159" s="8"/>
      <c r="OMN159" s="8"/>
      <c r="OMO159" s="8"/>
      <c r="OMP159" s="8"/>
      <c r="OMQ159" s="8"/>
      <c r="OMR159" s="8"/>
      <c r="OMS159" s="8"/>
      <c r="OMT159" s="8"/>
      <c r="OMU159" s="8"/>
      <c r="OMV159" s="8"/>
      <c r="OMW159" s="8"/>
      <c r="OMX159" s="8"/>
      <c r="OMY159" s="8"/>
      <c r="OMZ159" s="8"/>
      <c r="ONA159" s="8"/>
      <c r="ONB159" s="8"/>
      <c r="ONC159" s="8"/>
      <c r="OND159" s="8"/>
      <c r="ONE159" s="8"/>
      <c r="ONF159" s="8"/>
      <c r="ONG159" s="8"/>
      <c r="ONH159" s="8"/>
      <c r="ONI159" s="8"/>
      <c r="ONJ159" s="8"/>
      <c r="ONK159" s="8"/>
      <c r="ONL159" s="8"/>
      <c r="ONM159" s="8"/>
      <c r="ONN159" s="8"/>
      <c r="ONO159" s="8"/>
      <c r="ONP159" s="8"/>
      <c r="ONQ159" s="8"/>
      <c r="ONR159" s="8"/>
      <c r="ONS159" s="8"/>
      <c r="ONT159" s="8"/>
      <c r="ONU159" s="8"/>
      <c r="ONV159" s="8"/>
      <c r="ONW159" s="8"/>
      <c r="ONX159" s="8"/>
      <c r="ONY159" s="8"/>
      <c r="ONZ159" s="8"/>
      <c r="OOA159" s="8"/>
      <c r="OOB159" s="8"/>
      <c r="OOC159" s="8"/>
      <c r="OOD159" s="8"/>
      <c r="OOE159" s="8"/>
      <c r="OOF159" s="8"/>
      <c r="OOG159" s="8"/>
      <c r="OOH159" s="8"/>
      <c r="OOI159" s="8"/>
      <c r="OOJ159" s="8"/>
      <c r="OOK159" s="8"/>
      <c r="OOL159" s="8"/>
      <c r="OOM159" s="8"/>
      <c r="OON159" s="8"/>
      <c r="OOO159" s="8"/>
      <c r="OOP159" s="8"/>
      <c r="OOQ159" s="8"/>
      <c r="OOR159" s="8"/>
      <c r="OOS159" s="8"/>
      <c r="OOT159" s="8"/>
      <c r="OOU159" s="8"/>
      <c r="OOV159" s="8"/>
      <c r="OOW159" s="8"/>
      <c r="OOX159" s="8"/>
      <c r="OOY159" s="8"/>
      <c r="OOZ159" s="8"/>
      <c r="OPA159" s="8"/>
      <c r="OPB159" s="8"/>
      <c r="OPC159" s="8"/>
      <c r="OPD159" s="8"/>
      <c r="OPE159" s="8"/>
      <c r="OPF159" s="8"/>
      <c r="OPG159" s="8"/>
      <c r="OPH159" s="8"/>
      <c r="OPI159" s="8"/>
      <c r="OPJ159" s="8"/>
      <c r="OPK159" s="8"/>
      <c r="OPL159" s="8"/>
      <c r="OPM159" s="8"/>
      <c r="OPN159" s="8"/>
      <c r="OPO159" s="8"/>
      <c r="OPP159" s="8"/>
      <c r="OPQ159" s="8"/>
      <c r="OPR159" s="8"/>
      <c r="OPS159" s="8"/>
      <c r="OPT159" s="8"/>
      <c r="OPU159" s="8"/>
      <c r="OPV159" s="8"/>
      <c r="OPW159" s="8"/>
      <c r="OPX159" s="8"/>
      <c r="OPY159" s="8"/>
      <c r="OPZ159" s="8"/>
      <c r="OQA159" s="8"/>
      <c r="OQB159" s="8"/>
      <c r="OQC159" s="8"/>
      <c r="OQD159" s="8"/>
      <c r="OQE159" s="8"/>
      <c r="OQF159" s="8"/>
      <c r="OQG159" s="8"/>
      <c r="OQH159" s="8"/>
      <c r="OQI159" s="8"/>
      <c r="OQJ159" s="8"/>
      <c r="OQK159" s="8"/>
      <c r="OQL159" s="8"/>
      <c r="OQM159" s="8"/>
      <c r="OQN159" s="8"/>
      <c r="OQO159" s="8"/>
      <c r="OQP159" s="8"/>
      <c r="OQQ159" s="8"/>
      <c r="OQR159" s="8"/>
      <c r="OQS159" s="8"/>
      <c r="OQT159" s="8"/>
      <c r="OQU159" s="8"/>
      <c r="OQV159" s="8"/>
      <c r="OQW159" s="8"/>
      <c r="OQX159" s="8"/>
      <c r="OQY159" s="8"/>
      <c r="OQZ159" s="8"/>
      <c r="ORA159" s="8"/>
      <c r="ORB159" s="8"/>
      <c r="ORC159" s="8"/>
      <c r="ORD159" s="8"/>
      <c r="ORE159" s="8"/>
      <c r="ORF159" s="8"/>
      <c r="ORG159" s="8"/>
      <c r="ORH159" s="8"/>
      <c r="ORI159" s="8"/>
      <c r="ORJ159" s="8"/>
      <c r="ORK159" s="8"/>
      <c r="ORL159" s="8"/>
      <c r="ORM159" s="8"/>
      <c r="ORN159" s="8"/>
      <c r="ORO159" s="8"/>
      <c r="ORP159" s="8"/>
      <c r="ORQ159" s="8"/>
      <c r="ORR159" s="8"/>
      <c r="ORS159" s="8"/>
      <c r="ORT159" s="8"/>
      <c r="ORU159" s="8"/>
      <c r="ORV159" s="8"/>
      <c r="ORW159" s="8"/>
      <c r="ORX159" s="8"/>
      <c r="ORY159" s="8"/>
      <c r="ORZ159" s="8"/>
      <c r="OSA159" s="8"/>
      <c r="OSB159" s="8"/>
      <c r="OSC159" s="8"/>
      <c r="OSD159" s="8"/>
      <c r="OSE159" s="8"/>
      <c r="OSF159" s="8"/>
      <c r="OSG159" s="8"/>
      <c r="OSH159" s="8"/>
      <c r="OSI159" s="8"/>
      <c r="OSJ159" s="8"/>
      <c r="OSK159" s="8"/>
      <c r="OSL159" s="8"/>
      <c r="OSM159" s="8"/>
      <c r="OSN159" s="8"/>
      <c r="OSO159" s="8"/>
      <c r="OSP159" s="8"/>
      <c r="OSQ159" s="8"/>
      <c r="OSR159" s="8"/>
      <c r="OSS159" s="8"/>
      <c r="OST159" s="8"/>
      <c r="OSU159" s="8"/>
      <c r="OSV159" s="8"/>
      <c r="OSW159" s="8"/>
      <c r="OSX159" s="8"/>
      <c r="OSY159" s="8"/>
      <c r="OSZ159" s="8"/>
      <c r="OTA159" s="8"/>
      <c r="OTB159" s="8"/>
      <c r="OTC159" s="8"/>
      <c r="OTD159" s="8"/>
      <c r="OTE159" s="8"/>
      <c r="OTF159" s="8"/>
      <c r="OTG159" s="8"/>
      <c r="OTH159" s="8"/>
      <c r="OTI159" s="8"/>
      <c r="OTJ159" s="8"/>
      <c r="OTK159" s="8"/>
      <c r="OTL159" s="8"/>
      <c r="OTM159" s="8"/>
      <c r="OTN159" s="8"/>
      <c r="OTO159" s="8"/>
      <c r="OTP159" s="8"/>
      <c r="OTQ159" s="8"/>
      <c r="OTR159" s="8"/>
      <c r="OTS159" s="8"/>
      <c r="OTT159" s="8"/>
      <c r="OTU159" s="8"/>
      <c r="OTV159" s="8"/>
      <c r="OTW159" s="8"/>
      <c r="OTX159" s="8"/>
      <c r="OTY159" s="8"/>
      <c r="OTZ159" s="8"/>
      <c r="OUA159" s="8"/>
      <c r="OUB159" s="8"/>
      <c r="OUC159" s="8"/>
      <c r="OUD159" s="8"/>
      <c r="OUE159" s="8"/>
      <c r="OUF159" s="8"/>
      <c r="OUG159" s="8"/>
      <c r="OUH159" s="8"/>
      <c r="OUI159" s="8"/>
      <c r="OUJ159" s="8"/>
      <c r="OUK159" s="8"/>
      <c r="OUL159" s="8"/>
      <c r="OUM159" s="8"/>
      <c r="OUN159" s="8"/>
      <c r="OUO159" s="8"/>
      <c r="OUP159" s="8"/>
      <c r="OUQ159" s="8"/>
      <c r="OUR159" s="8"/>
      <c r="OUS159" s="8"/>
      <c r="OUT159" s="8"/>
      <c r="OUU159" s="8"/>
      <c r="OUV159" s="8"/>
      <c r="OUW159" s="8"/>
      <c r="OUX159" s="8"/>
      <c r="OUY159" s="8"/>
      <c r="OUZ159" s="8"/>
      <c r="OVA159" s="8"/>
      <c r="OVB159" s="8"/>
      <c r="OVC159" s="8"/>
      <c r="OVD159" s="8"/>
      <c r="OVE159" s="8"/>
      <c r="OVF159" s="8"/>
      <c r="OVG159" s="8"/>
      <c r="OVH159" s="8"/>
      <c r="OVI159" s="8"/>
      <c r="OVJ159" s="8"/>
      <c r="OVK159" s="8"/>
      <c r="OVL159" s="8"/>
      <c r="OVM159" s="8"/>
      <c r="OVN159" s="8"/>
      <c r="OVO159" s="8"/>
      <c r="OVP159" s="8"/>
      <c r="OVQ159" s="8"/>
      <c r="OVR159" s="8"/>
      <c r="OVS159" s="8"/>
      <c r="OVT159" s="8"/>
      <c r="OVU159" s="8"/>
      <c r="OVV159" s="8"/>
      <c r="OVW159" s="8"/>
      <c r="OVX159" s="8"/>
      <c r="OVY159" s="8"/>
      <c r="OVZ159" s="8"/>
      <c r="OWA159" s="8"/>
      <c r="OWB159" s="8"/>
      <c r="OWC159" s="8"/>
      <c r="OWD159" s="8"/>
      <c r="OWE159" s="8"/>
      <c r="OWF159" s="8"/>
      <c r="OWG159" s="8"/>
      <c r="OWH159" s="8"/>
      <c r="OWI159" s="8"/>
      <c r="OWJ159" s="8"/>
      <c r="OWK159" s="8"/>
      <c r="OWL159" s="8"/>
      <c r="OWM159" s="8"/>
      <c r="OWN159" s="8"/>
      <c r="OWO159" s="8"/>
      <c r="OWP159" s="8"/>
      <c r="OWQ159" s="8"/>
      <c r="OWR159" s="8"/>
      <c r="OWS159" s="8"/>
      <c r="OWT159" s="8"/>
      <c r="OWU159" s="8"/>
      <c r="OWV159" s="8"/>
      <c r="OWW159" s="8"/>
      <c r="OWX159" s="8"/>
      <c r="OWY159" s="8"/>
      <c r="OWZ159" s="8"/>
      <c r="OXA159" s="8"/>
      <c r="OXB159" s="8"/>
      <c r="OXC159" s="8"/>
      <c r="OXD159" s="8"/>
      <c r="OXE159" s="8"/>
      <c r="OXF159" s="8"/>
      <c r="OXG159" s="8"/>
      <c r="OXH159" s="8"/>
      <c r="OXI159" s="8"/>
      <c r="OXJ159" s="8"/>
      <c r="OXK159" s="8"/>
      <c r="OXL159" s="8"/>
      <c r="OXM159" s="8"/>
      <c r="OXN159" s="8"/>
      <c r="OXO159" s="8"/>
      <c r="OXP159" s="8"/>
      <c r="OXQ159" s="8"/>
      <c r="OXR159" s="8"/>
      <c r="OXS159" s="8"/>
      <c r="OXT159" s="8"/>
      <c r="OXU159" s="8"/>
      <c r="OXV159" s="8"/>
      <c r="OXW159" s="8"/>
      <c r="OXX159" s="8"/>
      <c r="OXY159" s="8"/>
      <c r="OXZ159" s="8"/>
      <c r="OYA159" s="8"/>
      <c r="OYB159" s="8"/>
      <c r="OYC159" s="8"/>
      <c r="OYD159" s="8"/>
      <c r="OYE159" s="8"/>
      <c r="OYF159" s="8"/>
      <c r="OYG159" s="8"/>
      <c r="OYH159" s="8"/>
      <c r="OYI159" s="8"/>
      <c r="OYJ159" s="8"/>
      <c r="OYK159" s="8"/>
      <c r="OYL159" s="8"/>
      <c r="OYM159" s="8"/>
      <c r="OYN159" s="8"/>
      <c r="OYO159" s="8"/>
      <c r="OYP159" s="8"/>
      <c r="OYQ159" s="8"/>
      <c r="OYR159" s="8"/>
      <c r="OYS159" s="8"/>
      <c r="OYT159" s="8"/>
      <c r="OYU159" s="8"/>
      <c r="OYV159" s="8"/>
      <c r="OYW159" s="8"/>
      <c r="OYX159" s="8"/>
      <c r="OYY159" s="8"/>
      <c r="OYZ159" s="8"/>
      <c r="OZA159" s="8"/>
      <c r="OZB159" s="8"/>
      <c r="OZC159" s="8"/>
      <c r="OZD159" s="8"/>
      <c r="OZE159" s="8"/>
      <c r="OZF159" s="8"/>
      <c r="OZG159" s="8"/>
      <c r="OZH159" s="8"/>
      <c r="OZI159" s="8"/>
      <c r="OZJ159" s="8"/>
      <c r="OZK159" s="8"/>
      <c r="OZL159" s="8"/>
      <c r="OZM159" s="8"/>
      <c r="OZN159" s="8"/>
      <c r="OZO159" s="8"/>
      <c r="OZP159" s="8"/>
      <c r="OZQ159" s="8"/>
      <c r="OZR159" s="8"/>
      <c r="OZS159" s="8"/>
      <c r="OZT159" s="8"/>
      <c r="OZU159" s="8"/>
      <c r="OZV159" s="8"/>
      <c r="OZW159" s="8"/>
      <c r="OZX159" s="8"/>
      <c r="OZY159" s="8"/>
      <c r="OZZ159" s="8"/>
      <c r="PAA159" s="8"/>
      <c r="PAB159" s="8"/>
      <c r="PAC159" s="8"/>
      <c r="PAD159" s="8"/>
      <c r="PAE159" s="8"/>
      <c r="PAF159" s="8"/>
      <c r="PAG159" s="8"/>
      <c r="PAH159" s="8"/>
      <c r="PAI159" s="8"/>
      <c r="PAJ159" s="8"/>
      <c r="PAK159" s="8"/>
      <c r="PAL159" s="8"/>
      <c r="PAM159" s="8"/>
      <c r="PAN159" s="8"/>
      <c r="PAO159" s="8"/>
      <c r="PAP159" s="8"/>
      <c r="PAQ159" s="8"/>
      <c r="PAR159" s="8"/>
      <c r="PAS159" s="8"/>
      <c r="PAT159" s="8"/>
      <c r="PAU159" s="8"/>
      <c r="PAV159" s="8"/>
      <c r="PAW159" s="8"/>
      <c r="PAX159" s="8"/>
      <c r="PAY159" s="8"/>
      <c r="PAZ159" s="8"/>
      <c r="PBA159" s="8"/>
      <c r="PBB159" s="8"/>
      <c r="PBC159" s="8"/>
      <c r="PBD159" s="8"/>
      <c r="PBE159" s="8"/>
      <c r="PBF159" s="8"/>
      <c r="PBG159" s="8"/>
      <c r="PBH159" s="8"/>
      <c r="PBI159" s="8"/>
      <c r="PBJ159" s="8"/>
      <c r="PBK159" s="8"/>
      <c r="PBL159" s="8"/>
      <c r="PBM159" s="8"/>
      <c r="PBN159" s="8"/>
      <c r="PBO159" s="8"/>
      <c r="PBP159" s="8"/>
      <c r="PBQ159" s="8"/>
      <c r="PBR159" s="8"/>
      <c r="PBS159" s="8"/>
      <c r="PBT159" s="8"/>
      <c r="PBU159" s="8"/>
      <c r="PBV159" s="8"/>
      <c r="PBW159" s="8"/>
      <c r="PBX159" s="8"/>
      <c r="PBY159" s="8"/>
      <c r="PBZ159" s="8"/>
      <c r="PCA159" s="8"/>
      <c r="PCB159" s="8"/>
      <c r="PCC159" s="8"/>
      <c r="PCD159" s="8"/>
      <c r="PCE159" s="8"/>
      <c r="PCF159" s="8"/>
      <c r="PCG159" s="8"/>
      <c r="PCH159" s="8"/>
      <c r="PCI159" s="8"/>
      <c r="PCJ159" s="8"/>
      <c r="PCK159" s="8"/>
      <c r="PCL159" s="8"/>
      <c r="PCM159" s="8"/>
      <c r="PCN159" s="8"/>
      <c r="PCO159" s="8"/>
      <c r="PCP159" s="8"/>
      <c r="PCQ159" s="8"/>
      <c r="PCR159" s="8"/>
      <c r="PCS159" s="8"/>
      <c r="PCT159" s="8"/>
      <c r="PCU159" s="8"/>
      <c r="PCV159" s="8"/>
      <c r="PCW159" s="8"/>
      <c r="PCX159" s="8"/>
      <c r="PCY159" s="8"/>
      <c r="PCZ159" s="8"/>
      <c r="PDA159" s="8"/>
      <c r="PDB159" s="8"/>
      <c r="PDC159" s="8"/>
      <c r="PDD159" s="8"/>
      <c r="PDE159" s="8"/>
      <c r="PDF159" s="8"/>
      <c r="PDG159" s="8"/>
      <c r="PDH159" s="8"/>
      <c r="PDI159" s="8"/>
      <c r="PDJ159" s="8"/>
      <c r="PDK159" s="8"/>
      <c r="PDL159" s="8"/>
      <c r="PDM159" s="8"/>
      <c r="PDN159" s="8"/>
      <c r="PDO159" s="8"/>
      <c r="PDP159" s="8"/>
      <c r="PDQ159" s="8"/>
      <c r="PDR159" s="8"/>
      <c r="PDS159" s="8"/>
      <c r="PDT159" s="8"/>
      <c r="PDU159" s="8"/>
      <c r="PDV159" s="8"/>
      <c r="PDW159" s="8"/>
      <c r="PDX159" s="8"/>
      <c r="PDY159" s="8"/>
      <c r="PDZ159" s="8"/>
      <c r="PEA159" s="8"/>
      <c r="PEB159" s="8"/>
      <c r="PEC159" s="8"/>
      <c r="PED159" s="8"/>
      <c r="PEE159" s="8"/>
      <c r="PEF159" s="8"/>
      <c r="PEG159" s="8"/>
      <c r="PEH159" s="8"/>
      <c r="PEI159" s="8"/>
      <c r="PEJ159" s="8"/>
      <c r="PEK159" s="8"/>
      <c r="PEL159" s="8"/>
      <c r="PEM159" s="8"/>
      <c r="PEN159" s="8"/>
      <c r="PEO159" s="8"/>
      <c r="PEP159" s="8"/>
      <c r="PEQ159" s="8"/>
      <c r="PER159" s="8"/>
      <c r="PES159" s="8"/>
      <c r="PET159" s="8"/>
      <c r="PEU159" s="8"/>
      <c r="PEV159" s="8"/>
      <c r="PEW159" s="8"/>
      <c r="PEX159" s="8"/>
      <c r="PEY159" s="8"/>
      <c r="PEZ159" s="8"/>
      <c r="PFA159" s="8"/>
      <c r="PFB159" s="8"/>
      <c r="PFC159" s="8"/>
      <c r="PFD159" s="8"/>
      <c r="PFE159" s="8"/>
      <c r="PFF159" s="8"/>
      <c r="PFG159" s="8"/>
      <c r="PFH159" s="8"/>
      <c r="PFI159" s="8"/>
      <c r="PFJ159" s="8"/>
      <c r="PFK159" s="8"/>
      <c r="PFL159" s="8"/>
      <c r="PFM159" s="8"/>
      <c r="PFN159" s="8"/>
      <c r="PFO159" s="8"/>
      <c r="PFP159" s="8"/>
      <c r="PFQ159" s="8"/>
      <c r="PFR159" s="8"/>
      <c r="PFS159" s="8"/>
      <c r="PFT159" s="8"/>
      <c r="PFU159" s="8"/>
      <c r="PFV159" s="8"/>
      <c r="PFW159" s="8"/>
      <c r="PFX159" s="8"/>
      <c r="PFY159" s="8"/>
      <c r="PFZ159" s="8"/>
      <c r="PGA159" s="8"/>
      <c r="PGB159" s="8"/>
      <c r="PGC159" s="8"/>
      <c r="PGD159" s="8"/>
      <c r="PGE159" s="8"/>
      <c r="PGF159" s="8"/>
      <c r="PGG159" s="8"/>
      <c r="PGH159" s="8"/>
      <c r="PGI159" s="8"/>
      <c r="PGJ159" s="8"/>
      <c r="PGK159" s="8"/>
      <c r="PGL159" s="8"/>
      <c r="PGM159" s="8"/>
      <c r="PGN159" s="8"/>
      <c r="PGO159" s="8"/>
      <c r="PGP159" s="8"/>
      <c r="PGQ159" s="8"/>
      <c r="PGR159" s="8"/>
      <c r="PGS159" s="8"/>
      <c r="PGT159" s="8"/>
      <c r="PGU159" s="8"/>
      <c r="PGV159" s="8"/>
      <c r="PGW159" s="8"/>
      <c r="PGX159" s="8"/>
      <c r="PGY159" s="8"/>
      <c r="PGZ159" s="8"/>
      <c r="PHA159" s="8"/>
      <c r="PHB159" s="8"/>
      <c r="PHC159" s="8"/>
      <c r="PHD159" s="8"/>
      <c r="PHE159" s="8"/>
      <c r="PHF159" s="8"/>
      <c r="PHG159" s="8"/>
      <c r="PHH159" s="8"/>
      <c r="PHI159" s="8"/>
      <c r="PHJ159" s="8"/>
      <c r="PHK159" s="8"/>
      <c r="PHL159" s="8"/>
      <c r="PHM159" s="8"/>
      <c r="PHN159" s="8"/>
      <c r="PHO159" s="8"/>
      <c r="PHP159" s="8"/>
      <c r="PHQ159" s="8"/>
      <c r="PHR159" s="8"/>
      <c r="PHS159" s="8"/>
      <c r="PHT159" s="8"/>
      <c r="PHU159" s="8"/>
      <c r="PHV159" s="8"/>
      <c r="PHW159" s="8"/>
      <c r="PHX159" s="8"/>
      <c r="PHY159" s="8"/>
      <c r="PHZ159" s="8"/>
      <c r="PIA159" s="8"/>
      <c r="PIB159" s="8"/>
      <c r="PIC159" s="8"/>
      <c r="PID159" s="8"/>
      <c r="PIE159" s="8"/>
      <c r="PIF159" s="8"/>
      <c r="PIG159" s="8"/>
      <c r="PIH159" s="8"/>
      <c r="PII159" s="8"/>
      <c r="PIJ159" s="8"/>
      <c r="PIK159" s="8"/>
      <c r="PIL159" s="8"/>
      <c r="PIM159" s="8"/>
      <c r="PIN159" s="8"/>
      <c r="PIO159" s="8"/>
      <c r="PIP159" s="8"/>
      <c r="PIQ159" s="8"/>
      <c r="PIR159" s="8"/>
      <c r="PIS159" s="8"/>
      <c r="PIT159" s="8"/>
      <c r="PIU159" s="8"/>
      <c r="PIV159" s="8"/>
      <c r="PIW159" s="8"/>
      <c r="PIX159" s="8"/>
      <c r="PIY159" s="8"/>
      <c r="PIZ159" s="8"/>
      <c r="PJA159" s="8"/>
      <c r="PJB159" s="8"/>
      <c r="PJC159" s="8"/>
      <c r="PJD159" s="8"/>
      <c r="PJE159" s="8"/>
      <c r="PJF159" s="8"/>
      <c r="PJG159" s="8"/>
      <c r="PJH159" s="8"/>
      <c r="PJI159" s="8"/>
      <c r="PJJ159" s="8"/>
      <c r="PJK159" s="8"/>
      <c r="PJL159" s="8"/>
      <c r="PJM159" s="8"/>
      <c r="PJN159" s="8"/>
      <c r="PJO159" s="8"/>
      <c r="PJP159" s="8"/>
      <c r="PJQ159" s="8"/>
      <c r="PJR159" s="8"/>
      <c r="PJS159" s="8"/>
      <c r="PJT159" s="8"/>
      <c r="PJU159" s="8"/>
      <c r="PJV159" s="8"/>
      <c r="PJW159" s="8"/>
      <c r="PJX159" s="8"/>
      <c r="PJY159" s="8"/>
      <c r="PJZ159" s="8"/>
      <c r="PKA159" s="8"/>
      <c r="PKB159" s="8"/>
      <c r="PKC159" s="8"/>
      <c r="PKD159" s="8"/>
      <c r="PKE159" s="8"/>
      <c r="PKF159" s="8"/>
      <c r="PKG159" s="8"/>
      <c r="PKH159" s="8"/>
      <c r="PKI159" s="8"/>
      <c r="PKJ159" s="8"/>
      <c r="PKK159" s="8"/>
      <c r="PKL159" s="8"/>
      <c r="PKM159" s="8"/>
      <c r="PKN159" s="8"/>
      <c r="PKO159" s="8"/>
      <c r="PKP159" s="8"/>
      <c r="PKQ159" s="8"/>
      <c r="PKR159" s="8"/>
      <c r="PKS159" s="8"/>
      <c r="PKT159" s="8"/>
      <c r="PKU159" s="8"/>
      <c r="PKV159" s="8"/>
      <c r="PKW159" s="8"/>
      <c r="PKX159" s="8"/>
      <c r="PKY159" s="8"/>
      <c r="PKZ159" s="8"/>
      <c r="PLA159" s="8"/>
      <c r="PLB159" s="8"/>
      <c r="PLC159" s="8"/>
      <c r="PLD159" s="8"/>
      <c r="PLE159" s="8"/>
      <c r="PLF159" s="8"/>
      <c r="PLG159" s="8"/>
      <c r="PLH159" s="8"/>
      <c r="PLI159" s="8"/>
      <c r="PLJ159" s="8"/>
      <c r="PLK159" s="8"/>
      <c r="PLL159" s="8"/>
      <c r="PLM159" s="8"/>
      <c r="PLN159" s="8"/>
      <c r="PLO159" s="8"/>
      <c r="PLP159" s="8"/>
      <c r="PLQ159" s="8"/>
      <c r="PLR159" s="8"/>
      <c r="PLS159" s="8"/>
      <c r="PLT159" s="8"/>
      <c r="PLU159" s="8"/>
      <c r="PLV159" s="8"/>
      <c r="PLW159" s="8"/>
      <c r="PLX159" s="8"/>
      <c r="PLY159" s="8"/>
      <c r="PLZ159" s="8"/>
      <c r="PMA159" s="8"/>
      <c r="PMB159" s="8"/>
      <c r="PMC159" s="8"/>
      <c r="PMD159" s="8"/>
      <c r="PME159" s="8"/>
      <c r="PMF159" s="8"/>
      <c r="PMG159" s="8"/>
      <c r="PMH159" s="8"/>
      <c r="PMI159" s="8"/>
      <c r="PMJ159" s="8"/>
      <c r="PMK159" s="8"/>
      <c r="PML159" s="8"/>
      <c r="PMM159" s="8"/>
      <c r="PMN159" s="8"/>
      <c r="PMO159" s="8"/>
      <c r="PMP159" s="8"/>
      <c r="PMQ159" s="8"/>
      <c r="PMR159" s="8"/>
      <c r="PMS159" s="8"/>
      <c r="PMT159" s="8"/>
      <c r="PMU159" s="8"/>
      <c r="PMV159" s="8"/>
      <c r="PMW159" s="8"/>
      <c r="PMX159" s="8"/>
      <c r="PMY159" s="8"/>
      <c r="PMZ159" s="8"/>
      <c r="PNA159" s="8"/>
      <c r="PNB159" s="8"/>
      <c r="PNC159" s="8"/>
      <c r="PND159" s="8"/>
      <c r="PNE159" s="8"/>
      <c r="PNF159" s="8"/>
      <c r="PNG159" s="8"/>
      <c r="PNH159" s="8"/>
      <c r="PNI159" s="8"/>
      <c r="PNJ159" s="8"/>
      <c r="PNK159" s="8"/>
      <c r="PNL159" s="8"/>
      <c r="PNM159" s="8"/>
      <c r="PNN159" s="8"/>
      <c r="PNO159" s="8"/>
      <c r="PNP159" s="8"/>
      <c r="PNQ159" s="8"/>
      <c r="PNR159" s="8"/>
      <c r="PNS159" s="8"/>
      <c r="PNT159" s="8"/>
      <c r="PNU159" s="8"/>
      <c r="PNV159" s="8"/>
      <c r="PNW159" s="8"/>
      <c r="PNX159" s="8"/>
      <c r="PNY159" s="8"/>
      <c r="PNZ159" s="8"/>
      <c r="POA159" s="8"/>
      <c r="POB159" s="8"/>
      <c r="POC159" s="8"/>
      <c r="POD159" s="8"/>
      <c r="POE159" s="8"/>
      <c r="POF159" s="8"/>
      <c r="POG159" s="8"/>
      <c r="POH159" s="8"/>
      <c r="POI159" s="8"/>
      <c r="POJ159" s="8"/>
      <c r="POK159" s="8"/>
      <c r="POL159" s="8"/>
      <c r="POM159" s="8"/>
      <c r="PON159" s="8"/>
      <c r="POO159" s="8"/>
      <c r="POP159" s="8"/>
      <c r="POQ159" s="8"/>
      <c r="POR159" s="8"/>
      <c r="POS159" s="8"/>
      <c r="POT159" s="8"/>
      <c r="POU159" s="8"/>
      <c r="POV159" s="8"/>
      <c r="POW159" s="8"/>
      <c r="POX159" s="8"/>
      <c r="POY159" s="8"/>
      <c r="POZ159" s="8"/>
      <c r="PPA159" s="8"/>
      <c r="PPB159" s="8"/>
      <c r="PPC159" s="8"/>
      <c r="PPD159" s="8"/>
      <c r="PPE159" s="8"/>
      <c r="PPF159" s="8"/>
      <c r="PPG159" s="8"/>
      <c r="PPH159" s="8"/>
      <c r="PPI159" s="8"/>
      <c r="PPJ159" s="8"/>
      <c r="PPK159" s="8"/>
      <c r="PPL159" s="8"/>
      <c r="PPM159" s="8"/>
      <c r="PPN159" s="8"/>
      <c r="PPO159" s="8"/>
      <c r="PPP159" s="8"/>
      <c r="PPQ159" s="8"/>
      <c r="PPR159" s="8"/>
      <c r="PPS159" s="8"/>
      <c r="PPT159" s="8"/>
      <c r="PPU159" s="8"/>
      <c r="PPV159" s="8"/>
      <c r="PPW159" s="8"/>
      <c r="PPX159" s="8"/>
      <c r="PPY159" s="8"/>
      <c r="PPZ159" s="8"/>
      <c r="PQA159" s="8"/>
      <c r="PQB159" s="8"/>
      <c r="PQC159" s="8"/>
      <c r="PQD159" s="8"/>
      <c r="PQE159" s="8"/>
      <c r="PQF159" s="8"/>
      <c r="PQG159" s="8"/>
      <c r="PQH159" s="8"/>
      <c r="PQI159" s="8"/>
      <c r="PQJ159" s="8"/>
      <c r="PQK159" s="8"/>
      <c r="PQL159" s="8"/>
      <c r="PQM159" s="8"/>
      <c r="PQN159" s="8"/>
      <c r="PQO159" s="8"/>
      <c r="PQP159" s="8"/>
      <c r="PQQ159" s="8"/>
      <c r="PQR159" s="8"/>
      <c r="PQS159" s="8"/>
      <c r="PQT159" s="8"/>
      <c r="PQU159" s="8"/>
      <c r="PQV159" s="8"/>
      <c r="PQW159" s="8"/>
      <c r="PQX159" s="8"/>
      <c r="PQY159" s="8"/>
      <c r="PQZ159" s="8"/>
      <c r="PRA159" s="8"/>
      <c r="PRB159" s="8"/>
      <c r="PRC159" s="8"/>
      <c r="PRD159" s="8"/>
      <c r="PRE159" s="8"/>
      <c r="PRF159" s="8"/>
      <c r="PRG159" s="8"/>
      <c r="PRH159" s="8"/>
      <c r="PRI159" s="8"/>
      <c r="PRJ159" s="8"/>
      <c r="PRK159" s="8"/>
      <c r="PRL159" s="8"/>
      <c r="PRM159" s="8"/>
      <c r="PRN159" s="8"/>
      <c r="PRO159" s="8"/>
      <c r="PRP159" s="8"/>
      <c r="PRQ159" s="8"/>
      <c r="PRR159" s="8"/>
      <c r="PRS159" s="8"/>
      <c r="PRT159" s="8"/>
      <c r="PRU159" s="8"/>
      <c r="PRV159" s="8"/>
      <c r="PRW159" s="8"/>
      <c r="PRX159" s="8"/>
      <c r="PRY159" s="8"/>
      <c r="PRZ159" s="8"/>
      <c r="PSA159" s="8"/>
      <c r="PSB159" s="8"/>
      <c r="PSC159" s="8"/>
      <c r="PSD159" s="8"/>
      <c r="PSE159" s="8"/>
      <c r="PSF159" s="8"/>
      <c r="PSG159" s="8"/>
      <c r="PSH159" s="8"/>
      <c r="PSI159" s="8"/>
      <c r="PSJ159" s="8"/>
      <c r="PSK159" s="8"/>
      <c r="PSL159" s="8"/>
      <c r="PSM159" s="8"/>
      <c r="PSN159" s="8"/>
      <c r="PSO159" s="8"/>
      <c r="PSP159" s="8"/>
      <c r="PSQ159" s="8"/>
      <c r="PSR159" s="8"/>
      <c r="PSS159" s="8"/>
      <c r="PST159" s="8"/>
      <c r="PSU159" s="8"/>
      <c r="PSV159" s="8"/>
      <c r="PSW159" s="8"/>
      <c r="PSX159" s="8"/>
      <c r="PSY159" s="8"/>
      <c r="PSZ159" s="8"/>
      <c r="PTA159" s="8"/>
      <c r="PTB159" s="8"/>
      <c r="PTC159" s="8"/>
      <c r="PTD159" s="8"/>
      <c r="PTE159" s="8"/>
      <c r="PTF159" s="8"/>
      <c r="PTG159" s="8"/>
      <c r="PTH159" s="8"/>
      <c r="PTI159" s="8"/>
      <c r="PTJ159" s="8"/>
      <c r="PTK159" s="8"/>
      <c r="PTL159" s="8"/>
      <c r="PTM159" s="8"/>
      <c r="PTN159" s="8"/>
      <c r="PTO159" s="8"/>
      <c r="PTP159" s="8"/>
      <c r="PTQ159" s="8"/>
      <c r="PTR159" s="8"/>
      <c r="PTS159" s="8"/>
      <c r="PTT159" s="8"/>
      <c r="PTU159" s="8"/>
      <c r="PTV159" s="8"/>
      <c r="PTW159" s="8"/>
      <c r="PTX159" s="8"/>
      <c r="PTY159" s="8"/>
      <c r="PTZ159" s="8"/>
      <c r="PUA159" s="8"/>
      <c r="PUB159" s="8"/>
      <c r="PUC159" s="8"/>
      <c r="PUD159" s="8"/>
      <c r="PUE159" s="8"/>
      <c r="PUF159" s="8"/>
      <c r="PUG159" s="8"/>
      <c r="PUH159" s="8"/>
      <c r="PUI159" s="8"/>
      <c r="PUJ159" s="8"/>
      <c r="PUK159" s="8"/>
      <c r="PUL159" s="8"/>
      <c r="PUM159" s="8"/>
      <c r="PUN159" s="8"/>
      <c r="PUO159" s="8"/>
      <c r="PUP159" s="8"/>
      <c r="PUQ159" s="8"/>
      <c r="PUR159" s="8"/>
      <c r="PUS159" s="8"/>
      <c r="PUT159" s="8"/>
      <c r="PUU159" s="8"/>
      <c r="PUV159" s="8"/>
      <c r="PUW159" s="8"/>
      <c r="PUX159" s="8"/>
      <c r="PUY159" s="8"/>
      <c r="PUZ159" s="8"/>
      <c r="PVA159" s="8"/>
      <c r="PVB159" s="8"/>
      <c r="PVC159" s="8"/>
      <c r="PVD159" s="8"/>
      <c r="PVE159" s="8"/>
      <c r="PVF159" s="8"/>
      <c r="PVG159" s="8"/>
      <c r="PVH159" s="8"/>
      <c r="PVI159" s="8"/>
      <c r="PVJ159" s="8"/>
      <c r="PVK159" s="8"/>
      <c r="PVL159" s="8"/>
      <c r="PVM159" s="8"/>
      <c r="PVN159" s="8"/>
      <c r="PVO159" s="8"/>
      <c r="PVP159" s="8"/>
      <c r="PVQ159" s="8"/>
      <c r="PVR159" s="8"/>
      <c r="PVS159" s="8"/>
      <c r="PVT159" s="8"/>
      <c r="PVU159" s="8"/>
      <c r="PVV159" s="8"/>
      <c r="PVW159" s="8"/>
      <c r="PVX159" s="8"/>
      <c r="PVY159" s="8"/>
      <c r="PVZ159" s="8"/>
      <c r="PWA159" s="8"/>
      <c r="PWB159" s="8"/>
      <c r="PWC159" s="8"/>
      <c r="PWD159" s="8"/>
      <c r="PWE159" s="8"/>
      <c r="PWF159" s="8"/>
      <c r="PWG159" s="8"/>
      <c r="PWH159" s="8"/>
      <c r="PWI159" s="8"/>
      <c r="PWJ159" s="8"/>
      <c r="PWK159" s="8"/>
      <c r="PWL159" s="8"/>
      <c r="PWM159" s="8"/>
      <c r="PWN159" s="8"/>
      <c r="PWO159" s="8"/>
      <c r="PWP159" s="8"/>
      <c r="PWQ159" s="8"/>
      <c r="PWR159" s="8"/>
      <c r="PWS159" s="8"/>
      <c r="PWT159" s="8"/>
      <c r="PWU159" s="8"/>
      <c r="PWV159" s="8"/>
      <c r="PWW159" s="8"/>
      <c r="PWX159" s="8"/>
      <c r="PWY159" s="8"/>
      <c r="PWZ159" s="8"/>
      <c r="PXA159" s="8"/>
      <c r="PXB159" s="8"/>
      <c r="PXC159" s="8"/>
      <c r="PXD159" s="8"/>
      <c r="PXE159" s="8"/>
      <c r="PXF159" s="8"/>
      <c r="PXG159" s="8"/>
      <c r="PXH159" s="8"/>
      <c r="PXI159" s="8"/>
      <c r="PXJ159" s="8"/>
      <c r="PXK159" s="8"/>
      <c r="PXL159" s="8"/>
      <c r="PXM159" s="8"/>
      <c r="PXN159" s="8"/>
      <c r="PXO159" s="8"/>
      <c r="PXP159" s="8"/>
      <c r="PXQ159" s="8"/>
      <c r="PXR159" s="8"/>
      <c r="PXS159" s="8"/>
      <c r="PXT159" s="8"/>
      <c r="PXU159" s="8"/>
      <c r="PXV159" s="8"/>
      <c r="PXW159" s="8"/>
      <c r="PXX159" s="8"/>
      <c r="PXY159" s="8"/>
      <c r="PXZ159" s="8"/>
      <c r="PYA159" s="8"/>
      <c r="PYB159" s="8"/>
      <c r="PYC159" s="8"/>
      <c r="PYD159" s="8"/>
      <c r="PYE159" s="8"/>
      <c r="PYF159" s="8"/>
      <c r="PYG159" s="8"/>
      <c r="PYH159" s="8"/>
      <c r="PYI159" s="8"/>
      <c r="PYJ159" s="8"/>
      <c r="PYK159" s="8"/>
      <c r="PYL159" s="8"/>
      <c r="PYM159" s="8"/>
      <c r="PYN159" s="8"/>
      <c r="PYO159" s="8"/>
      <c r="PYP159" s="8"/>
      <c r="PYQ159" s="8"/>
      <c r="PYR159" s="8"/>
      <c r="PYS159" s="8"/>
      <c r="PYT159" s="8"/>
      <c r="PYU159" s="8"/>
      <c r="PYV159" s="8"/>
      <c r="PYW159" s="8"/>
      <c r="PYX159" s="8"/>
      <c r="PYY159" s="8"/>
      <c r="PYZ159" s="8"/>
      <c r="PZA159" s="8"/>
      <c r="PZB159" s="8"/>
      <c r="PZC159" s="8"/>
      <c r="PZD159" s="8"/>
      <c r="PZE159" s="8"/>
      <c r="PZF159" s="8"/>
      <c r="PZG159" s="8"/>
      <c r="PZH159" s="8"/>
      <c r="PZI159" s="8"/>
      <c r="PZJ159" s="8"/>
      <c r="PZK159" s="8"/>
      <c r="PZL159" s="8"/>
      <c r="PZM159" s="8"/>
      <c r="PZN159" s="8"/>
      <c r="PZO159" s="8"/>
      <c r="PZP159" s="8"/>
      <c r="PZQ159" s="8"/>
      <c r="PZR159" s="8"/>
      <c r="PZS159" s="8"/>
      <c r="PZT159" s="8"/>
      <c r="PZU159" s="8"/>
      <c r="PZV159" s="8"/>
      <c r="PZW159" s="8"/>
      <c r="PZX159" s="8"/>
      <c r="PZY159" s="8"/>
      <c r="PZZ159" s="8"/>
      <c r="QAA159" s="8"/>
      <c r="QAB159" s="8"/>
      <c r="QAC159" s="8"/>
      <c r="QAD159" s="8"/>
      <c r="QAE159" s="8"/>
      <c r="QAF159" s="8"/>
      <c r="QAG159" s="8"/>
      <c r="QAH159" s="8"/>
      <c r="QAI159" s="8"/>
      <c r="QAJ159" s="8"/>
      <c r="QAK159" s="8"/>
      <c r="QAL159" s="8"/>
      <c r="QAM159" s="8"/>
      <c r="QAN159" s="8"/>
      <c r="QAO159" s="8"/>
      <c r="QAP159" s="8"/>
      <c r="QAQ159" s="8"/>
      <c r="QAR159" s="8"/>
      <c r="QAS159" s="8"/>
      <c r="QAT159" s="8"/>
      <c r="QAU159" s="8"/>
      <c r="QAV159" s="8"/>
      <c r="QAW159" s="8"/>
      <c r="QAX159" s="8"/>
      <c r="QAY159" s="8"/>
      <c r="QAZ159" s="8"/>
      <c r="QBA159" s="8"/>
      <c r="QBB159" s="8"/>
      <c r="QBC159" s="8"/>
      <c r="QBD159" s="8"/>
      <c r="QBE159" s="8"/>
      <c r="QBF159" s="8"/>
      <c r="QBG159" s="8"/>
      <c r="QBH159" s="8"/>
      <c r="QBI159" s="8"/>
      <c r="QBJ159" s="8"/>
      <c r="QBK159" s="8"/>
      <c r="QBL159" s="8"/>
      <c r="QBM159" s="8"/>
      <c r="QBN159" s="8"/>
      <c r="QBO159" s="8"/>
      <c r="QBP159" s="8"/>
      <c r="QBQ159" s="8"/>
      <c r="QBR159" s="8"/>
      <c r="QBS159" s="8"/>
      <c r="QBT159" s="8"/>
      <c r="QBU159" s="8"/>
      <c r="QBV159" s="8"/>
      <c r="QBW159" s="8"/>
      <c r="QBX159" s="8"/>
      <c r="QBY159" s="8"/>
      <c r="QBZ159" s="8"/>
      <c r="QCA159" s="8"/>
      <c r="QCB159" s="8"/>
      <c r="QCC159" s="8"/>
      <c r="QCD159" s="8"/>
      <c r="QCE159" s="8"/>
      <c r="QCF159" s="8"/>
      <c r="QCG159" s="8"/>
      <c r="QCH159" s="8"/>
      <c r="QCI159" s="8"/>
      <c r="QCJ159" s="8"/>
      <c r="QCK159" s="8"/>
      <c r="QCL159" s="8"/>
      <c r="QCM159" s="8"/>
      <c r="QCN159" s="8"/>
      <c r="QCO159" s="8"/>
      <c r="QCP159" s="8"/>
      <c r="QCQ159" s="8"/>
      <c r="QCR159" s="8"/>
      <c r="QCS159" s="8"/>
      <c r="QCT159" s="8"/>
      <c r="QCU159" s="8"/>
      <c r="QCV159" s="8"/>
      <c r="QCW159" s="8"/>
      <c r="QCX159" s="8"/>
      <c r="QCY159" s="8"/>
      <c r="QCZ159" s="8"/>
      <c r="QDA159" s="8"/>
      <c r="QDB159" s="8"/>
      <c r="QDC159" s="8"/>
      <c r="QDD159" s="8"/>
      <c r="QDE159" s="8"/>
      <c r="QDF159" s="8"/>
      <c r="QDG159" s="8"/>
      <c r="QDH159" s="8"/>
      <c r="QDI159" s="8"/>
      <c r="QDJ159" s="8"/>
      <c r="QDK159" s="8"/>
      <c r="QDL159" s="8"/>
      <c r="QDM159" s="8"/>
      <c r="QDN159" s="8"/>
      <c r="QDO159" s="8"/>
      <c r="QDP159" s="8"/>
      <c r="QDQ159" s="8"/>
      <c r="QDR159" s="8"/>
      <c r="QDS159" s="8"/>
      <c r="QDT159" s="8"/>
      <c r="QDU159" s="8"/>
      <c r="QDV159" s="8"/>
      <c r="QDW159" s="8"/>
      <c r="QDX159" s="8"/>
      <c r="QDY159" s="8"/>
      <c r="QDZ159" s="8"/>
      <c r="QEA159" s="8"/>
      <c r="QEB159" s="8"/>
      <c r="QEC159" s="8"/>
      <c r="QED159" s="8"/>
      <c r="QEE159" s="8"/>
      <c r="QEF159" s="8"/>
      <c r="QEG159" s="8"/>
      <c r="QEH159" s="8"/>
      <c r="QEI159" s="8"/>
      <c r="QEJ159" s="8"/>
      <c r="QEK159" s="8"/>
      <c r="QEL159" s="8"/>
      <c r="QEM159" s="8"/>
      <c r="QEN159" s="8"/>
      <c r="QEO159" s="8"/>
      <c r="QEP159" s="8"/>
      <c r="QEQ159" s="8"/>
      <c r="QER159" s="8"/>
      <c r="QES159" s="8"/>
      <c r="QET159" s="8"/>
      <c r="QEU159" s="8"/>
      <c r="QEV159" s="8"/>
      <c r="QEW159" s="8"/>
      <c r="QEX159" s="8"/>
      <c r="QEY159" s="8"/>
      <c r="QEZ159" s="8"/>
      <c r="QFA159" s="8"/>
      <c r="QFB159" s="8"/>
      <c r="QFC159" s="8"/>
      <c r="QFD159" s="8"/>
      <c r="QFE159" s="8"/>
      <c r="QFF159" s="8"/>
      <c r="QFG159" s="8"/>
      <c r="QFH159" s="8"/>
      <c r="QFI159" s="8"/>
      <c r="QFJ159" s="8"/>
      <c r="QFK159" s="8"/>
      <c r="QFL159" s="8"/>
      <c r="QFM159" s="8"/>
      <c r="QFN159" s="8"/>
      <c r="QFO159" s="8"/>
      <c r="QFP159" s="8"/>
      <c r="QFQ159" s="8"/>
      <c r="QFR159" s="8"/>
      <c r="QFS159" s="8"/>
      <c r="QFT159" s="8"/>
      <c r="QFU159" s="8"/>
      <c r="QFV159" s="8"/>
      <c r="QFW159" s="8"/>
      <c r="QFX159" s="8"/>
      <c r="QFY159" s="8"/>
      <c r="QFZ159" s="8"/>
      <c r="QGA159" s="8"/>
      <c r="QGB159" s="8"/>
      <c r="QGC159" s="8"/>
      <c r="QGD159" s="8"/>
      <c r="QGE159" s="8"/>
      <c r="QGF159" s="8"/>
      <c r="QGG159" s="8"/>
      <c r="QGH159" s="8"/>
      <c r="QGI159" s="8"/>
      <c r="QGJ159" s="8"/>
      <c r="QGK159" s="8"/>
      <c r="QGL159" s="8"/>
      <c r="QGM159" s="8"/>
      <c r="QGN159" s="8"/>
      <c r="QGO159" s="8"/>
      <c r="QGP159" s="8"/>
      <c r="QGQ159" s="8"/>
      <c r="QGR159" s="8"/>
      <c r="QGS159" s="8"/>
      <c r="QGT159" s="8"/>
      <c r="QGU159" s="8"/>
      <c r="QGV159" s="8"/>
      <c r="QGW159" s="8"/>
      <c r="QGX159" s="8"/>
      <c r="QGY159" s="8"/>
      <c r="QGZ159" s="8"/>
      <c r="QHA159" s="8"/>
      <c r="QHB159" s="8"/>
      <c r="QHC159" s="8"/>
      <c r="QHD159" s="8"/>
      <c r="QHE159" s="8"/>
      <c r="QHF159" s="8"/>
      <c r="QHG159" s="8"/>
      <c r="QHH159" s="8"/>
      <c r="QHI159" s="8"/>
      <c r="QHJ159" s="8"/>
      <c r="QHK159" s="8"/>
      <c r="QHL159" s="8"/>
      <c r="QHM159" s="8"/>
      <c r="QHN159" s="8"/>
      <c r="QHO159" s="8"/>
      <c r="QHP159" s="8"/>
      <c r="QHQ159" s="8"/>
      <c r="QHR159" s="8"/>
      <c r="QHS159" s="8"/>
      <c r="QHT159" s="8"/>
      <c r="QHU159" s="8"/>
      <c r="QHV159" s="8"/>
      <c r="QHW159" s="8"/>
      <c r="QHX159" s="8"/>
      <c r="QHY159" s="8"/>
      <c r="QHZ159" s="8"/>
      <c r="QIA159" s="8"/>
      <c r="QIB159" s="8"/>
      <c r="QIC159" s="8"/>
      <c r="QID159" s="8"/>
      <c r="QIE159" s="8"/>
      <c r="QIF159" s="8"/>
      <c r="QIG159" s="8"/>
      <c r="QIH159" s="8"/>
      <c r="QII159" s="8"/>
      <c r="QIJ159" s="8"/>
      <c r="QIK159" s="8"/>
      <c r="QIL159" s="8"/>
      <c r="QIM159" s="8"/>
      <c r="QIN159" s="8"/>
      <c r="QIO159" s="8"/>
      <c r="QIP159" s="8"/>
      <c r="QIQ159" s="8"/>
      <c r="QIR159" s="8"/>
      <c r="QIS159" s="8"/>
      <c r="QIT159" s="8"/>
      <c r="QIU159" s="8"/>
      <c r="QIV159" s="8"/>
      <c r="QIW159" s="8"/>
      <c r="QIX159" s="8"/>
      <c r="QIY159" s="8"/>
      <c r="QIZ159" s="8"/>
      <c r="QJA159" s="8"/>
      <c r="QJB159" s="8"/>
      <c r="QJC159" s="8"/>
      <c r="QJD159" s="8"/>
      <c r="QJE159" s="8"/>
      <c r="QJF159" s="8"/>
      <c r="QJG159" s="8"/>
      <c r="QJH159" s="8"/>
      <c r="QJI159" s="8"/>
      <c r="QJJ159" s="8"/>
      <c r="QJK159" s="8"/>
      <c r="QJL159" s="8"/>
      <c r="QJM159" s="8"/>
      <c r="QJN159" s="8"/>
      <c r="QJO159" s="8"/>
      <c r="QJP159" s="8"/>
      <c r="QJQ159" s="8"/>
      <c r="QJR159" s="8"/>
      <c r="QJS159" s="8"/>
      <c r="QJT159" s="8"/>
      <c r="QJU159" s="8"/>
      <c r="QJV159" s="8"/>
      <c r="QJW159" s="8"/>
      <c r="QJX159" s="8"/>
      <c r="QJY159" s="8"/>
      <c r="QJZ159" s="8"/>
      <c r="QKA159" s="8"/>
      <c r="QKB159" s="8"/>
      <c r="QKC159" s="8"/>
      <c r="QKD159" s="8"/>
      <c r="QKE159" s="8"/>
      <c r="QKF159" s="8"/>
      <c r="QKG159" s="8"/>
      <c r="QKH159" s="8"/>
      <c r="QKI159" s="8"/>
      <c r="QKJ159" s="8"/>
      <c r="QKK159" s="8"/>
      <c r="QKL159" s="8"/>
      <c r="QKM159" s="8"/>
      <c r="QKN159" s="8"/>
      <c r="QKO159" s="8"/>
      <c r="QKP159" s="8"/>
      <c r="QKQ159" s="8"/>
      <c r="QKR159" s="8"/>
      <c r="QKS159" s="8"/>
      <c r="QKT159" s="8"/>
      <c r="QKU159" s="8"/>
      <c r="QKV159" s="8"/>
      <c r="QKW159" s="8"/>
      <c r="QKX159" s="8"/>
      <c r="QKY159" s="8"/>
      <c r="QKZ159" s="8"/>
      <c r="QLA159" s="8"/>
      <c r="QLB159" s="8"/>
      <c r="QLC159" s="8"/>
      <c r="QLD159" s="8"/>
      <c r="QLE159" s="8"/>
      <c r="QLF159" s="8"/>
      <c r="QLG159" s="8"/>
      <c r="QLH159" s="8"/>
      <c r="QLI159" s="8"/>
      <c r="QLJ159" s="8"/>
      <c r="QLK159" s="8"/>
      <c r="QLL159" s="8"/>
      <c r="QLM159" s="8"/>
      <c r="QLN159" s="8"/>
      <c r="QLO159" s="8"/>
      <c r="QLP159" s="8"/>
      <c r="QLQ159" s="8"/>
      <c r="QLR159" s="8"/>
      <c r="QLS159" s="8"/>
      <c r="QLT159" s="8"/>
      <c r="QLU159" s="8"/>
      <c r="QLV159" s="8"/>
      <c r="QLW159" s="8"/>
      <c r="QLX159" s="8"/>
      <c r="QLY159" s="8"/>
      <c r="QLZ159" s="8"/>
      <c r="QMA159" s="8"/>
      <c r="QMB159" s="8"/>
      <c r="QMC159" s="8"/>
      <c r="QMD159" s="8"/>
      <c r="QME159" s="8"/>
      <c r="QMF159" s="8"/>
      <c r="QMG159" s="8"/>
      <c r="QMH159" s="8"/>
      <c r="QMI159" s="8"/>
      <c r="QMJ159" s="8"/>
      <c r="QMK159" s="8"/>
      <c r="QML159" s="8"/>
      <c r="QMM159" s="8"/>
      <c r="QMN159" s="8"/>
      <c r="QMO159" s="8"/>
      <c r="QMP159" s="8"/>
      <c r="QMQ159" s="8"/>
      <c r="QMR159" s="8"/>
      <c r="QMS159" s="8"/>
      <c r="QMT159" s="8"/>
      <c r="QMU159" s="8"/>
      <c r="QMV159" s="8"/>
      <c r="QMW159" s="8"/>
      <c r="QMX159" s="8"/>
      <c r="QMY159" s="8"/>
      <c r="QMZ159" s="8"/>
      <c r="QNA159" s="8"/>
      <c r="QNB159" s="8"/>
      <c r="QNC159" s="8"/>
      <c r="QND159" s="8"/>
      <c r="QNE159" s="8"/>
      <c r="QNF159" s="8"/>
      <c r="QNG159" s="8"/>
      <c r="QNH159" s="8"/>
      <c r="QNI159" s="8"/>
      <c r="QNJ159" s="8"/>
      <c r="QNK159" s="8"/>
      <c r="QNL159" s="8"/>
      <c r="QNM159" s="8"/>
      <c r="QNN159" s="8"/>
      <c r="QNO159" s="8"/>
      <c r="QNP159" s="8"/>
      <c r="QNQ159" s="8"/>
      <c r="QNR159" s="8"/>
      <c r="QNS159" s="8"/>
      <c r="QNT159" s="8"/>
      <c r="QNU159" s="8"/>
      <c r="QNV159" s="8"/>
      <c r="QNW159" s="8"/>
      <c r="QNX159" s="8"/>
      <c r="QNY159" s="8"/>
      <c r="QNZ159" s="8"/>
      <c r="QOA159" s="8"/>
      <c r="QOB159" s="8"/>
      <c r="QOC159" s="8"/>
      <c r="QOD159" s="8"/>
      <c r="QOE159" s="8"/>
      <c r="QOF159" s="8"/>
      <c r="QOG159" s="8"/>
      <c r="QOH159" s="8"/>
      <c r="QOI159" s="8"/>
      <c r="QOJ159" s="8"/>
      <c r="QOK159" s="8"/>
      <c r="QOL159" s="8"/>
      <c r="QOM159" s="8"/>
      <c r="QON159" s="8"/>
      <c r="QOO159" s="8"/>
      <c r="QOP159" s="8"/>
      <c r="QOQ159" s="8"/>
      <c r="QOR159" s="8"/>
      <c r="QOS159" s="8"/>
      <c r="QOT159" s="8"/>
      <c r="QOU159" s="8"/>
      <c r="QOV159" s="8"/>
      <c r="QOW159" s="8"/>
      <c r="QOX159" s="8"/>
      <c r="QOY159" s="8"/>
      <c r="QOZ159" s="8"/>
      <c r="QPA159" s="8"/>
      <c r="QPB159" s="8"/>
      <c r="QPC159" s="8"/>
      <c r="QPD159" s="8"/>
      <c r="QPE159" s="8"/>
      <c r="QPF159" s="8"/>
      <c r="QPG159" s="8"/>
      <c r="QPH159" s="8"/>
      <c r="QPI159" s="8"/>
      <c r="QPJ159" s="8"/>
      <c r="QPK159" s="8"/>
      <c r="QPL159" s="8"/>
      <c r="QPM159" s="8"/>
      <c r="QPN159" s="8"/>
      <c r="QPO159" s="8"/>
      <c r="QPP159" s="8"/>
      <c r="QPQ159" s="8"/>
      <c r="QPR159" s="8"/>
      <c r="QPS159" s="8"/>
      <c r="QPT159" s="8"/>
      <c r="QPU159" s="8"/>
      <c r="QPV159" s="8"/>
      <c r="QPW159" s="8"/>
      <c r="QPX159" s="8"/>
      <c r="QPY159" s="8"/>
      <c r="QPZ159" s="8"/>
      <c r="QQA159" s="8"/>
      <c r="QQB159" s="8"/>
      <c r="QQC159" s="8"/>
      <c r="QQD159" s="8"/>
      <c r="QQE159" s="8"/>
      <c r="QQF159" s="8"/>
      <c r="QQG159" s="8"/>
      <c r="QQH159" s="8"/>
      <c r="QQI159" s="8"/>
      <c r="QQJ159" s="8"/>
      <c r="QQK159" s="8"/>
      <c r="QQL159" s="8"/>
      <c r="QQM159" s="8"/>
      <c r="QQN159" s="8"/>
      <c r="QQO159" s="8"/>
      <c r="QQP159" s="8"/>
      <c r="QQQ159" s="8"/>
      <c r="QQR159" s="8"/>
      <c r="QQS159" s="8"/>
      <c r="QQT159" s="8"/>
      <c r="QQU159" s="8"/>
      <c r="QQV159" s="8"/>
      <c r="QQW159" s="8"/>
      <c r="QQX159" s="8"/>
      <c r="QQY159" s="8"/>
      <c r="QQZ159" s="8"/>
      <c r="QRA159" s="8"/>
      <c r="QRB159" s="8"/>
      <c r="QRC159" s="8"/>
      <c r="QRD159" s="8"/>
      <c r="QRE159" s="8"/>
      <c r="QRF159" s="8"/>
      <c r="QRG159" s="8"/>
      <c r="QRH159" s="8"/>
      <c r="QRI159" s="8"/>
      <c r="QRJ159" s="8"/>
      <c r="QRK159" s="8"/>
      <c r="QRL159" s="8"/>
      <c r="QRM159" s="8"/>
      <c r="QRN159" s="8"/>
      <c r="QRO159" s="8"/>
      <c r="QRP159" s="8"/>
      <c r="QRQ159" s="8"/>
      <c r="QRR159" s="8"/>
      <c r="QRS159" s="8"/>
      <c r="QRT159" s="8"/>
      <c r="QRU159" s="8"/>
      <c r="QRV159" s="8"/>
      <c r="QRW159" s="8"/>
      <c r="QRX159" s="8"/>
      <c r="QRY159" s="8"/>
      <c r="QRZ159" s="8"/>
      <c r="QSA159" s="8"/>
      <c r="QSB159" s="8"/>
      <c r="QSC159" s="8"/>
      <c r="QSD159" s="8"/>
      <c r="QSE159" s="8"/>
      <c r="QSF159" s="8"/>
      <c r="QSG159" s="8"/>
      <c r="QSH159" s="8"/>
      <c r="QSI159" s="8"/>
      <c r="QSJ159" s="8"/>
      <c r="QSK159" s="8"/>
      <c r="QSL159" s="8"/>
      <c r="QSM159" s="8"/>
      <c r="QSN159" s="8"/>
      <c r="QSO159" s="8"/>
      <c r="QSP159" s="8"/>
      <c r="QSQ159" s="8"/>
      <c r="QSR159" s="8"/>
      <c r="QSS159" s="8"/>
      <c r="QST159" s="8"/>
      <c r="QSU159" s="8"/>
      <c r="QSV159" s="8"/>
      <c r="QSW159" s="8"/>
      <c r="QSX159" s="8"/>
      <c r="QSY159" s="8"/>
      <c r="QSZ159" s="8"/>
      <c r="QTA159" s="8"/>
      <c r="QTB159" s="8"/>
      <c r="QTC159" s="8"/>
      <c r="QTD159" s="8"/>
      <c r="QTE159" s="8"/>
      <c r="QTF159" s="8"/>
      <c r="QTG159" s="8"/>
      <c r="QTH159" s="8"/>
      <c r="QTI159" s="8"/>
      <c r="QTJ159" s="8"/>
      <c r="QTK159" s="8"/>
      <c r="QTL159" s="8"/>
      <c r="QTM159" s="8"/>
      <c r="QTN159" s="8"/>
      <c r="QTO159" s="8"/>
      <c r="QTP159" s="8"/>
      <c r="QTQ159" s="8"/>
      <c r="QTR159" s="8"/>
      <c r="QTS159" s="8"/>
      <c r="QTT159" s="8"/>
      <c r="QTU159" s="8"/>
      <c r="QTV159" s="8"/>
      <c r="QTW159" s="8"/>
      <c r="QTX159" s="8"/>
      <c r="QTY159" s="8"/>
      <c r="QTZ159" s="8"/>
      <c r="QUA159" s="8"/>
      <c r="QUB159" s="8"/>
      <c r="QUC159" s="8"/>
      <c r="QUD159" s="8"/>
      <c r="QUE159" s="8"/>
      <c r="QUF159" s="8"/>
      <c r="QUG159" s="8"/>
      <c r="QUH159" s="8"/>
      <c r="QUI159" s="8"/>
      <c r="QUJ159" s="8"/>
      <c r="QUK159" s="8"/>
      <c r="QUL159" s="8"/>
      <c r="QUM159" s="8"/>
      <c r="QUN159" s="8"/>
      <c r="QUO159" s="8"/>
      <c r="QUP159" s="8"/>
      <c r="QUQ159" s="8"/>
      <c r="QUR159" s="8"/>
      <c r="QUS159" s="8"/>
      <c r="QUT159" s="8"/>
      <c r="QUU159" s="8"/>
      <c r="QUV159" s="8"/>
      <c r="QUW159" s="8"/>
      <c r="QUX159" s="8"/>
      <c r="QUY159" s="8"/>
      <c r="QUZ159" s="8"/>
      <c r="QVA159" s="8"/>
      <c r="QVB159" s="8"/>
      <c r="QVC159" s="8"/>
      <c r="QVD159" s="8"/>
      <c r="QVE159" s="8"/>
      <c r="QVF159" s="8"/>
      <c r="QVG159" s="8"/>
      <c r="QVH159" s="8"/>
      <c r="QVI159" s="8"/>
      <c r="QVJ159" s="8"/>
      <c r="QVK159" s="8"/>
      <c r="QVL159" s="8"/>
      <c r="QVM159" s="8"/>
      <c r="QVN159" s="8"/>
      <c r="QVO159" s="8"/>
      <c r="QVP159" s="8"/>
      <c r="QVQ159" s="8"/>
      <c r="QVR159" s="8"/>
      <c r="QVS159" s="8"/>
      <c r="QVT159" s="8"/>
      <c r="QVU159" s="8"/>
      <c r="QVV159" s="8"/>
      <c r="QVW159" s="8"/>
      <c r="QVX159" s="8"/>
      <c r="QVY159" s="8"/>
      <c r="QVZ159" s="8"/>
      <c r="QWA159" s="8"/>
      <c r="QWB159" s="8"/>
      <c r="QWC159" s="8"/>
      <c r="QWD159" s="8"/>
      <c r="QWE159" s="8"/>
      <c r="QWF159" s="8"/>
      <c r="QWG159" s="8"/>
      <c r="QWH159" s="8"/>
      <c r="QWI159" s="8"/>
      <c r="QWJ159" s="8"/>
      <c r="QWK159" s="8"/>
      <c r="QWL159" s="8"/>
      <c r="QWM159" s="8"/>
      <c r="QWN159" s="8"/>
      <c r="QWO159" s="8"/>
      <c r="QWP159" s="8"/>
      <c r="QWQ159" s="8"/>
      <c r="QWR159" s="8"/>
      <c r="QWS159" s="8"/>
      <c r="QWT159" s="8"/>
      <c r="QWU159" s="8"/>
      <c r="QWV159" s="8"/>
      <c r="QWW159" s="8"/>
      <c r="QWX159" s="8"/>
      <c r="QWY159" s="8"/>
      <c r="QWZ159" s="8"/>
      <c r="QXA159" s="8"/>
      <c r="QXB159" s="8"/>
      <c r="QXC159" s="8"/>
      <c r="QXD159" s="8"/>
      <c r="QXE159" s="8"/>
      <c r="QXF159" s="8"/>
      <c r="QXG159" s="8"/>
      <c r="QXH159" s="8"/>
      <c r="QXI159" s="8"/>
      <c r="QXJ159" s="8"/>
      <c r="QXK159" s="8"/>
      <c r="QXL159" s="8"/>
      <c r="QXM159" s="8"/>
      <c r="QXN159" s="8"/>
      <c r="QXO159" s="8"/>
      <c r="QXP159" s="8"/>
      <c r="QXQ159" s="8"/>
      <c r="QXR159" s="8"/>
      <c r="QXS159" s="8"/>
      <c r="QXT159" s="8"/>
      <c r="QXU159" s="8"/>
      <c r="QXV159" s="8"/>
      <c r="QXW159" s="8"/>
      <c r="QXX159" s="8"/>
      <c r="QXY159" s="8"/>
      <c r="QXZ159" s="8"/>
      <c r="QYA159" s="8"/>
      <c r="QYB159" s="8"/>
      <c r="QYC159" s="8"/>
      <c r="QYD159" s="8"/>
      <c r="QYE159" s="8"/>
      <c r="QYF159" s="8"/>
      <c r="QYG159" s="8"/>
      <c r="QYH159" s="8"/>
      <c r="QYI159" s="8"/>
      <c r="QYJ159" s="8"/>
      <c r="QYK159" s="8"/>
      <c r="QYL159" s="8"/>
      <c r="QYM159" s="8"/>
      <c r="QYN159" s="8"/>
      <c r="QYO159" s="8"/>
      <c r="QYP159" s="8"/>
      <c r="QYQ159" s="8"/>
      <c r="QYR159" s="8"/>
      <c r="QYS159" s="8"/>
      <c r="QYT159" s="8"/>
      <c r="QYU159" s="8"/>
      <c r="QYV159" s="8"/>
      <c r="QYW159" s="8"/>
      <c r="QYX159" s="8"/>
      <c r="QYY159" s="8"/>
      <c r="QYZ159" s="8"/>
      <c r="QZA159" s="8"/>
      <c r="QZB159" s="8"/>
      <c r="QZC159" s="8"/>
      <c r="QZD159" s="8"/>
      <c r="QZE159" s="8"/>
      <c r="QZF159" s="8"/>
      <c r="QZG159" s="8"/>
      <c r="QZH159" s="8"/>
      <c r="QZI159" s="8"/>
      <c r="QZJ159" s="8"/>
      <c r="QZK159" s="8"/>
      <c r="QZL159" s="8"/>
      <c r="QZM159" s="8"/>
      <c r="QZN159" s="8"/>
      <c r="QZO159" s="8"/>
      <c r="QZP159" s="8"/>
      <c r="QZQ159" s="8"/>
      <c r="QZR159" s="8"/>
      <c r="QZS159" s="8"/>
      <c r="QZT159" s="8"/>
      <c r="QZU159" s="8"/>
      <c r="QZV159" s="8"/>
      <c r="QZW159" s="8"/>
      <c r="QZX159" s="8"/>
      <c r="QZY159" s="8"/>
      <c r="QZZ159" s="8"/>
      <c r="RAA159" s="8"/>
      <c r="RAB159" s="8"/>
      <c r="RAC159" s="8"/>
      <c r="RAD159" s="8"/>
      <c r="RAE159" s="8"/>
      <c r="RAF159" s="8"/>
      <c r="RAG159" s="8"/>
      <c r="RAH159" s="8"/>
      <c r="RAI159" s="8"/>
      <c r="RAJ159" s="8"/>
      <c r="RAK159" s="8"/>
      <c r="RAL159" s="8"/>
      <c r="RAM159" s="8"/>
      <c r="RAN159" s="8"/>
      <c r="RAO159" s="8"/>
      <c r="RAP159" s="8"/>
      <c r="RAQ159" s="8"/>
      <c r="RAR159" s="8"/>
      <c r="RAS159" s="8"/>
      <c r="RAT159" s="8"/>
      <c r="RAU159" s="8"/>
      <c r="RAV159" s="8"/>
      <c r="RAW159" s="8"/>
      <c r="RAX159" s="8"/>
      <c r="RAY159" s="8"/>
      <c r="RAZ159" s="8"/>
      <c r="RBA159" s="8"/>
      <c r="RBB159" s="8"/>
      <c r="RBC159" s="8"/>
      <c r="RBD159" s="8"/>
      <c r="RBE159" s="8"/>
      <c r="RBF159" s="8"/>
      <c r="RBG159" s="8"/>
      <c r="RBH159" s="8"/>
      <c r="RBI159" s="8"/>
      <c r="RBJ159" s="8"/>
      <c r="RBK159" s="8"/>
      <c r="RBL159" s="8"/>
      <c r="RBM159" s="8"/>
      <c r="RBN159" s="8"/>
      <c r="RBO159" s="8"/>
      <c r="RBP159" s="8"/>
      <c r="RBQ159" s="8"/>
      <c r="RBR159" s="8"/>
      <c r="RBS159" s="8"/>
      <c r="RBT159" s="8"/>
      <c r="RBU159" s="8"/>
      <c r="RBV159" s="8"/>
      <c r="RBW159" s="8"/>
      <c r="RBX159" s="8"/>
      <c r="RBY159" s="8"/>
      <c r="RBZ159" s="8"/>
      <c r="RCA159" s="8"/>
      <c r="RCB159" s="8"/>
      <c r="RCC159" s="8"/>
      <c r="RCD159" s="8"/>
      <c r="RCE159" s="8"/>
      <c r="RCF159" s="8"/>
      <c r="RCG159" s="8"/>
      <c r="RCH159" s="8"/>
      <c r="RCI159" s="8"/>
      <c r="RCJ159" s="8"/>
      <c r="RCK159" s="8"/>
      <c r="RCL159" s="8"/>
      <c r="RCM159" s="8"/>
      <c r="RCN159" s="8"/>
      <c r="RCO159" s="8"/>
      <c r="RCP159" s="8"/>
      <c r="RCQ159" s="8"/>
      <c r="RCR159" s="8"/>
      <c r="RCS159" s="8"/>
      <c r="RCT159" s="8"/>
      <c r="RCU159" s="8"/>
      <c r="RCV159" s="8"/>
      <c r="RCW159" s="8"/>
      <c r="RCX159" s="8"/>
      <c r="RCY159" s="8"/>
      <c r="RCZ159" s="8"/>
      <c r="RDA159" s="8"/>
      <c r="RDB159" s="8"/>
      <c r="RDC159" s="8"/>
      <c r="RDD159" s="8"/>
      <c r="RDE159" s="8"/>
      <c r="RDF159" s="8"/>
      <c r="RDG159" s="8"/>
      <c r="RDH159" s="8"/>
      <c r="RDI159" s="8"/>
      <c r="RDJ159" s="8"/>
      <c r="RDK159" s="8"/>
      <c r="RDL159" s="8"/>
      <c r="RDM159" s="8"/>
      <c r="RDN159" s="8"/>
      <c r="RDO159" s="8"/>
      <c r="RDP159" s="8"/>
      <c r="RDQ159" s="8"/>
      <c r="RDR159" s="8"/>
      <c r="RDS159" s="8"/>
      <c r="RDT159" s="8"/>
      <c r="RDU159" s="8"/>
      <c r="RDV159" s="8"/>
      <c r="RDW159" s="8"/>
      <c r="RDX159" s="8"/>
      <c r="RDY159" s="8"/>
      <c r="RDZ159" s="8"/>
      <c r="REA159" s="8"/>
      <c r="REB159" s="8"/>
      <c r="REC159" s="8"/>
      <c r="RED159" s="8"/>
      <c r="REE159" s="8"/>
      <c r="REF159" s="8"/>
      <c r="REG159" s="8"/>
      <c r="REH159" s="8"/>
      <c r="REI159" s="8"/>
      <c r="REJ159" s="8"/>
      <c r="REK159" s="8"/>
      <c r="REL159" s="8"/>
      <c r="REM159" s="8"/>
      <c r="REN159" s="8"/>
      <c r="REO159" s="8"/>
      <c r="REP159" s="8"/>
      <c r="REQ159" s="8"/>
      <c r="RER159" s="8"/>
      <c r="RES159" s="8"/>
      <c r="RET159" s="8"/>
      <c r="REU159" s="8"/>
      <c r="REV159" s="8"/>
      <c r="REW159" s="8"/>
      <c r="REX159" s="8"/>
      <c r="REY159" s="8"/>
      <c r="REZ159" s="8"/>
      <c r="RFA159" s="8"/>
      <c r="RFB159" s="8"/>
      <c r="RFC159" s="8"/>
      <c r="RFD159" s="8"/>
      <c r="RFE159" s="8"/>
      <c r="RFF159" s="8"/>
      <c r="RFG159" s="8"/>
      <c r="RFH159" s="8"/>
      <c r="RFI159" s="8"/>
      <c r="RFJ159" s="8"/>
      <c r="RFK159" s="8"/>
      <c r="RFL159" s="8"/>
      <c r="RFM159" s="8"/>
      <c r="RFN159" s="8"/>
      <c r="RFO159" s="8"/>
      <c r="RFP159" s="8"/>
      <c r="RFQ159" s="8"/>
      <c r="RFR159" s="8"/>
      <c r="RFS159" s="8"/>
      <c r="RFT159" s="8"/>
      <c r="RFU159" s="8"/>
      <c r="RFV159" s="8"/>
      <c r="RFW159" s="8"/>
      <c r="RFX159" s="8"/>
      <c r="RFY159" s="8"/>
      <c r="RFZ159" s="8"/>
      <c r="RGA159" s="8"/>
      <c r="RGB159" s="8"/>
      <c r="RGC159" s="8"/>
      <c r="RGD159" s="8"/>
      <c r="RGE159" s="8"/>
      <c r="RGF159" s="8"/>
      <c r="RGG159" s="8"/>
      <c r="RGH159" s="8"/>
      <c r="RGI159" s="8"/>
      <c r="RGJ159" s="8"/>
      <c r="RGK159" s="8"/>
      <c r="RGL159" s="8"/>
      <c r="RGM159" s="8"/>
      <c r="RGN159" s="8"/>
      <c r="RGO159" s="8"/>
      <c r="RGP159" s="8"/>
      <c r="RGQ159" s="8"/>
      <c r="RGR159" s="8"/>
      <c r="RGS159" s="8"/>
      <c r="RGT159" s="8"/>
      <c r="RGU159" s="8"/>
      <c r="RGV159" s="8"/>
      <c r="RGW159" s="8"/>
      <c r="RGX159" s="8"/>
      <c r="RGY159" s="8"/>
      <c r="RGZ159" s="8"/>
      <c r="RHA159" s="8"/>
      <c r="RHB159" s="8"/>
      <c r="RHC159" s="8"/>
      <c r="RHD159" s="8"/>
      <c r="RHE159" s="8"/>
      <c r="RHF159" s="8"/>
      <c r="RHG159" s="8"/>
      <c r="RHH159" s="8"/>
      <c r="RHI159" s="8"/>
      <c r="RHJ159" s="8"/>
      <c r="RHK159" s="8"/>
      <c r="RHL159" s="8"/>
      <c r="RHM159" s="8"/>
      <c r="RHN159" s="8"/>
      <c r="RHO159" s="8"/>
      <c r="RHP159" s="8"/>
      <c r="RHQ159" s="8"/>
      <c r="RHR159" s="8"/>
      <c r="RHS159" s="8"/>
      <c r="RHT159" s="8"/>
      <c r="RHU159" s="8"/>
      <c r="RHV159" s="8"/>
      <c r="RHW159" s="8"/>
      <c r="RHX159" s="8"/>
      <c r="RHY159" s="8"/>
      <c r="RHZ159" s="8"/>
      <c r="RIA159" s="8"/>
      <c r="RIB159" s="8"/>
      <c r="RIC159" s="8"/>
      <c r="RID159" s="8"/>
      <c r="RIE159" s="8"/>
      <c r="RIF159" s="8"/>
      <c r="RIG159" s="8"/>
      <c r="RIH159" s="8"/>
      <c r="RII159" s="8"/>
      <c r="RIJ159" s="8"/>
      <c r="RIK159" s="8"/>
      <c r="RIL159" s="8"/>
      <c r="RIM159" s="8"/>
      <c r="RIN159" s="8"/>
      <c r="RIO159" s="8"/>
      <c r="RIP159" s="8"/>
      <c r="RIQ159" s="8"/>
      <c r="RIR159" s="8"/>
      <c r="RIS159" s="8"/>
      <c r="RIT159" s="8"/>
      <c r="RIU159" s="8"/>
      <c r="RIV159" s="8"/>
      <c r="RIW159" s="8"/>
      <c r="RIX159" s="8"/>
      <c r="RIY159" s="8"/>
      <c r="RIZ159" s="8"/>
      <c r="RJA159" s="8"/>
      <c r="RJB159" s="8"/>
      <c r="RJC159" s="8"/>
      <c r="RJD159" s="8"/>
      <c r="RJE159" s="8"/>
      <c r="RJF159" s="8"/>
      <c r="RJG159" s="8"/>
      <c r="RJH159" s="8"/>
      <c r="RJI159" s="8"/>
      <c r="RJJ159" s="8"/>
      <c r="RJK159" s="8"/>
      <c r="RJL159" s="8"/>
      <c r="RJM159" s="8"/>
      <c r="RJN159" s="8"/>
      <c r="RJO159" s="8"/>
      <c r="RJP159" s="8"/>
      <c r="RJQ159" s="8"/>
      <c r="RJR159" s="8"/>
      <c r="RJS159" s="8"/>
      <c r="RJT159" s="8"/>
      <c r="RJU159" s="8"/>
      <c r="RJV159" s="8"/>
      <c r="RJW159" s="8"/>
      <c r="RJX159" s="8"/>
      <c r="RJY159" s="8"/>
      <c r="RJZ159" s="8"/>
      <c r="RKA159" s="8"/>
      <c r="RKB159" s="8"/>
      <c r="RKC159" s="8"/>
      <c r="RKD159" s="8"/>
      <c r="RKE159" s="8"/>
      <c r="RKF159" s="8"/>
      <c r="RKG159" s="8"/>
      <c r="RKH159" s="8"/>
      <c r="RKI159" s="8"/>
      <c r="RKJ159" s="8"/>
      <c r="RKK159" s="8"/>
      <c r="RKL159" s="8"/>
      <c r="RKM159" s="8"/>
      <c r="RKN159" s="8"/>
      <c r="RKO159" s="8"/>
      <c r="RKP159" s="8"/>
      <c r="RKQ159" s="8"/>
      <c r="RKR159" s="8"/>
      <c r="RKS159" s="8"/>
      <c r="RKT159" s="8"/>
      <c r="RKU159" s="8"/>
      <c r="RKV159" s="8"/>
      <c r="RKW159" s="8"/>
      <c r="RKX159" s="8"/>
      <c r="RKY159" s="8"/>
      <c r="RKZ159" s="8"/>
      <c r="RLA159" s="8"/>
      <c r="RLB159" s="8"/>
      <c r="RLC159" s="8"/>
      <c r="RLD159" s="8"/>
      <c r="RLE159" s="8"/>
      <c r="RLF159" s="8"/>
      <c r="RLG159" s="8"/>
      <c r="RLH159" s="8"/>
      <c r="RLI159" s="8"/>
      <c r="RLJ159" s="8"/>
      <c r="RLK159" s="8"/>
      <c r="RLL159" s="8"/>
      <c r="RLM159" s="8"/>
      <c r="RLN159" s="8"/>
      <c r="RLO159" s="8"/>
      <c r="RLP159" s="8"/>
      <c r="RLQ159" s="8"/>
      <c r="RLR159" s="8"/>
      <c r="RLS159" s="8"/>
      <c r="RLT159" s="8"/>
      <c r="RLU159" s="8"/>
      <c r="RLV159" s="8"/>
      <c r="RLW159" s="8"/>
      <c r="RLX159" s="8"/>
      <c r="RLY159" s="8"/>
      <c r="RLZ159" s="8"/>
      <c r="RMA159" s="8"/>
      <c r="RMB159" s="8"/>
      <c r="RMC159" s="8"/>
      <c r="RMD159" s="8"/>
      <c r="RME159" s="8"/>
      <c r="RMF159" s="8"/>
      <c r="RMG159" s="8"/>
      <c r="RMH159" s="8"/>
      <c r="RMI159" s="8"/>
      <c r="RMJ159" s="8"/>
      <c r="RMK159" s="8"/>
      <c r="RML159" s="8"/>
      <c r="RMM159" s="8"/>
      <c r="RMN159" s="8"/>
      <c r="RMO159" s="8"/>
      <c r="RMP159" s="8"/>
      <c r="RMQ159" s="8"/>
      <c r="RMR159" s="8"/>
      <c r="RMS159" s="8"/>
      <c r="RMT159" s="8"/>
      <c r="RMU159" s="8"/>
      <c r="RMV159" s="8"/>
      <c r="RMW159" s="8"/>
      <c r="RMX159" s="8"/>
      <c r="RMY159" s="8"/>
      <c r="RMZ159" s="8"/>
      <c r="RNA159" s="8"/>
      <c r="RNB159" s="8"/>
      <c r="RNC159" s="8"/>
      <c r="RND159" s="8"/>
      <c r="RNE159" s="8"/>
      <c r="RNF159" s="8"/>
      <c r="RNG159" s="8"/>
      <c r="RNH159" s="8"/>
      <c r="RNI159" s="8"/>
      <c r="RNJ159" s="8"/>
      <c r="RNK159" s="8"/>
      <c r="RNL159" s="8"/>
      <c r="RNM159" s="8"/>
      <c r="RNN159" s="8"/>
      <c r="RNO159" s="8"/>
      <c r="RNP159" s="8"/>
      <c r="RNQ159" s="8"/>
      <c r="RNR159" s="8"/>
      <c r="RNS159" s="8"/>
      <c r="RNT159" s="8"/>
      <c r="RNU159" s="8"/>
      <c r="RNV159" s="8"/>
      <c r="RNW159" s="8"/>
      <c r="RNX159" s="8"/>
      <c r="RNY159" s="8"/>
      <c r="RNZ159" s="8"/>
      <c r="ROA159" s="8"/>
      <c r="ROB159" s="8"/>
      <c r="ROC159" s="8"/>
      <c r="ROD159" s="8"/>
      <c r="ROE159" s="8"/>
      <c r="ROF159" s="8"/>
      <c r="ROG159" s="8"/>
      <c r="ROH159" s="8"/>
      <c r="ROI159" s="8"/>
      <c r="ROJ159" s="8"/>
      <c r="ROK159" s="8"/>
      <c r="ROL159" s="8"/>
      <c r="ROM159" s="8"/>
      <c r="RON159" s="8"/>
      <c r="ROO159" s="8"/>
      <c r="ROP159" s="8"/>
      <c r="ROQ159" s="8"/>
      <c r="ROR159" s="8"/>
      <c r="ROS159" s="8"/>
      <c r="ROT159" s="8"/>
      <c r="ROU159" s="8"/>
      <c r="ROV159" s="8"/>
      <c r="ROW159" s="8"/>
      <c r="ROX159" s="8"/>
      <c r="ROY159" s="8"/>
      <c r="ROZ159" s="8"/>
      <c r="RPA159" s="8"/>
      <c r="RPB159" s="8"/>
      <c r="RPC159" s="8"/>
      <c r="RPD159" s="8"/>
      <c r="RPE159" s="8"/>
      <c r="RPF159" s="8"/>
      <c r="RPG159" s="8"/>
      <c r="RPH159" s="8"/>
      <c r="RPI159" s="8"/>
      <c r="RPJ159" s="8"/>
      <c r="RPK159" s="8"/>
      <c r="RPL159" s="8"/>
      <c r="RPM159" s="8"/>
      <c r="RPN159" s="8"/>
      <c r="RPO159" s="8"/>
      <c r="RPP159" s="8"/>
      <c r="RPQ159" s="8"/>
      <c r="RPR159" s="8"/>
      <c r="RPS159" s="8"/>
      <c r="RPT159" s="8"/>
      <c r="RPU159" s="8"/>
      <c r="RPV159" s="8"/>
      <c r="RPW159" s="8"/>
      <c r="RPX159" s="8"/>
      <c r="RPY159" s="8"/>
      <c r="RPZ159" s="8"/>
      <c r="RQA159" s="8"/>
      <c r="RQB159" s="8"/>
      <c r="RQC159" s="8"/>
      <c r="RQD159" s="8"/>
      <c r="RQE159" s="8"/>
      <c r="RQF159" s="8"/>
      <c r="RQG159" s="8"/>
      <c r="RQH159" s="8"/>
      <c r="RQI159" s="8"/>
      <c r="RQJ159" s="8"/>
      <c r="RQK159" s="8"/>
      <c r="RQL159" s="8"/>
      <c r="RQM159" s="8"/>
      <c r="RQN159" s="8"/>
      <c r="RQO159" s="8"/>
      <c r="RQP159" s="8"/>
      <c r="RQQ159" s="8"/>
      <c r="RQR159" s="8"/>
      <c r="RQS159" s="8"/>
      <c r="RQT159" s="8"/>
      <c r="RQU159" s="8"/>
      <c r="RQV159" s="8"/>
      <c r="RQW159" s="8"/>
      <c r="RQX159" s="8"/>
      <c r="RQY159" s="8"/>
      <c r="RQZ159" s="8"/>
      <c r="RRA159" s="8"/>
      <c r="RRB159" s="8"/>
      <c r="RRC159" s="8"/>
      <c r="RRD159" s="8"/>
      <c r="RRE159" s="8"/>
      <c r="RRF159" s="8"/>
      <c r="RRG159" s="8"/>
      <c r="RRH159" s="8"/>
      <c r="RRI159" s="8"/>
      <c r="RRJ159" s="8"/>
      <c r="RRK159" s="8"/>
      <c r="RRL159" s="8"/>
      <c r="RRM159" s="8"/>
      <c r="RRN159" s="8"/>
      <c r="RRO159" s="8"/>
      <c r="RRP159" s="8"/>
      <c r="RRQ159" s="8"/>
      <c r="RRR159" s="8"/>
      <c r="RRS159" s="8"/>
      <c r="RRT159" s="8"/>
      <c r="RRU159" s="8"/>
      <c r="RRV159" s="8"/>
      <c r="RRW159" s="8"/>
      <c r="RRX159" s="8"/>
      <c r="RRY159" s="8"/>
      <c r="RRZ159" s="8"/>
      <c r="RSA159" s="8"/>
      <c r="RSB159" s="8"/>
      <c r="RSC159" s="8"/>
      <c r="RSD159" s="8"/>
      <c r="RSE159" s="8"/>
      <c r="RSF159" s="8"/>
      <c r="RSG159" s="8"/>
      <c r="RSH159" s="8"/>
      <c r="RSI159" s="8"/>
      <c r="RSJ159" s="8"/>
      <c r="RSK159" s="8"/>
      <c r="RSL159" s="8"/>
      <c r="RSM159" s="8"/>
      <c r="RSN159" s="8"/>
      <c r="RSO159" s="8"/>
      <c r="RSP159" s="8"/>
      <c r="RSQ159" s="8"/>
      <c r="RSR159" s="8"/>
      <c r="RSS159" s="8"/>
      <c r="RST159" s="8"/>
      <c r="RSU159" s="8"/>
      <c r="RSV159" s="8"/>
      <c r="RSW159" s="8"/>
      <c r="RSX159" s="8"/>
      <c r="RSY159" s="8"/>
      <c r="RSZ159" s="8"/>
      <c r="RTA159" s="8"/>
      <c r="RTB159" s="8"/>
      <c r="RTC159" s="8"/>
      <c r="RTD159" s="8"/>
      <c r="RTE159" s="8"/>
      <c r="RTF159" s="8"/>
      <c r="RTG159" s="8"/>
      <c r="RTH159" s="8"/>
      <c r="RTI159" s="8"/>
      <c r="RTJ159" s="8"/>
      <c r="RTK159" s="8"/>
      <c r="RTL159" s="8"/>
      <c r="RTM159" s="8"/>
      <c r="RTN159" s="8"/>
      <c r="RTO159" s="8"/>
      <c r="RTP159" s="8"/>
      <c r="RTQ159" s="8"/>
      <c r="RTR159" s="8"/>
      <c r="RTS159" s="8"/>
      <c r="RTT159" s="8"/>
      <c r="RTU159" s="8"/>
      <c r="RTV159" s="8"/>
      <c r="RTW159" s="8"/>
      <c r="RTX159" s="8"/>
      <c r="RTY159" s="8"/>
      <c r="RTZ159" s="8"/>
      <c r="RUA159" s="8"/>
      <c r="RUB159" s="8"/>
      <c r="RUC159" s="8"/>
      <c r="RUD159" s="8"/>
      <c r="RUE159" s="8"/>
      <c r="RUF159" s="8"/>
      <c r="RUG159" s="8"/>
      <c r="RUH159" s="8"/>
      <c r="RUI159" s="8"/>
      <c r="RUJ159" s="8"/>
      <c r="RUK159" s="8"/>
      <c r="RUL159" s="8"/>
      <c r="RUM159" s="8"/>
      <c r="RUN159" s="8"/>
      <c r="RUO159" s="8"/>
      <c r="RUP159" s="8"/>
      <c r="RUQ159" s="8"/>
      <c r="RUR159" s="8"/>
      <c r="RUS159" s="8"/>
      <c r="RUT159" s="8"/>
      <c r="RUU159" s="8"/>
      <c r="RUV159" s="8"/>
      <c r="RUW159" s="8"/>
      <c r="RUX159" s="8"/>
      <c r="RUY159" s="8"/>
      <c r="RUZ159" s="8"/>
      <c r="RVA159" s="8"/>
      <c r="RVB159" s="8"/>
      <c r="RVC159" s="8"/>
      <c r="RVD159" s="8"/>
      <c r="RVE159" s="8"/>
      <c r="RVF159" s="8"/>
      <c r="RVG159" s="8"/>
      <c r="RVH159" s="8"/>
      <c r="RVI159" s="8"/>
      <c r="RVJ159" s="8"/>
      <c r="RVK159" s="8"/>
      <c r="RVL159" s="8"/>
      <c r="RVM159" s="8"/>
      <c r="RVN159" s="8"/>
      <c r="RVO159" s="8"/>
      <c r="RVP159" s="8"/>
      <c r="RVQ159" s="8"/>
      <c r="RVR159" s="8"/>
      <c r="RVS159" s="8"/>
      <c r="RVT159" s="8"/>
      <c r="RVU159" s="8"/>
      <c r="RVV159" s="8"/>
      <c r="RVW159" s="8"/>
      <c r="RVX159" s="8"/>
      <c r="RVY159" s="8"/>
      <c r="RVZ159" s="8"/>
      <c r="RWA159" s="8"/>
      <c r="RWB159" s="8"/>
      <c r="RWC159" s="8"/>
      <c r="RWD159" s="8"/>
      <c r="RWE159" s="8"/>
      <c r="RWF159" s="8"/>
      <c r="RWG159" s="8"/>
      <c r="RWH159" s="8"/>
      <c r="RWI159" s="8"/>
      <c r="RWJ159" s="8"/>
      <c r="RWK159" s="8"/>
      <c r="RWL159" s="8"/>
      <c r="RWM159" s="8"/>
      <c r="RWN159" s="8"/>
      <c r="RWO159" s="8"/>
      <c r="RWP159" s="8"/>
      <c r="RWQ159" s="8"/>
      <c r="RWR159" s="8"/>
      <c r="RWS159" s="8"/>
      <c r="RWT159" s="8"/>
      <c r="RWU159" s="8"/>
      <c r="RWV159" s="8"/>
      <c r="RWW159" s="8"/>
      <c r="RWX159" s="8"/>
      <c r="RWY159" s="8"/>
      <c r="RWZ159" s="8"/>
      <c r="RXA159" s="8"/>
      <c r="RXB159" s="8"/>
      <c r="RXC159" s="8"/>
      <c r="RXD159" s="8"/>
      <c r="RXE159" s="8"/>
      <c r="RXF159" s="8"/>
      <c r="RXG159" s="8"/>
      <c r="RXH159" s="8"/>
      <c r="RXI159" s="8"/>
      <c r="RXJ159" s="8"/>
      <c r="RXK159" s="8"/>
      <c r="RXL159" s="8"/>
      <c r="RXM159" s="8"/>
      <c r="RXN159" s="8"/>
      <c r="RXO159" s="8"/>
      <c r="RXP159" s="8"/>
      <c r="RXQ159" s="8"/>
      <c r="RXR159" s="8"/>
      <c r="RXS159" s="8"/>
      <c r="RXT159" s="8"/>
      <c r="RXU159" s="8"/>
      <c r="RXV159" s="8"/>
      <c r="RXW159" s="8"/>
      <c r="RXX159" s="8"/>
      <c r="RXY159" s="8"/>
      <c r="RXZ159" s="8"/>
      <c r="RYA159" s="8"/>
      <c r="RYB159" s="8"/>
      <c r="RYC159" s="8"/>
      <c r="RYD159" s="8"/>
      <c r="RYE159" s="8"/>
      <c r="RYF159" s="8"/>
      <c r="RYG159" s="8"/>
      <c r="RYH159" s="8"/>
      <c r="RYI159" s="8"/>
      <c r="RYJ159" s="8"/>
      <c r="RYK159" s="8"/>
      <c r="RYL159" s="8"/>
      <c r="RYM159" s="8"/>
      <c r="RYN159" s="8"/>
      <c r="RYO159" s="8"/>
      <c r="RYP159" s="8"/>
      <c r="RYQ159" s="8"/>
      <c r="RYR159" s="8"/>
      <c r="RYS159" s="8"/>
      <c r="RYT159" s="8"/>
      <c r="RYU159" s="8"/>
      <c r="RYV159" s="8"/>
      <c r="RYW159" s="8"/>
      <c r="RYX159" s="8"/>
      <c r="RYY159" s="8"/>
      <c r="RYZ159" s="8"/>
      <c r="RZA159" s="8"/>
      <c r="RZB159" s="8"/>
      <c r="RZC159" s="8"/>
      <c r="RZD159" s="8"/>
      <c r="RZE159" s="8"/>
      <c r="RZF159" s="8"/>
      <c r="RZG159" s="8"/>
      <c r="RZH159" s="8"/>
      <c r="RZI159" s="8"/>
      <c r="RZJ159" s="8"/>
      <c r="RZK159" s="8"/>
      <c r="RZL159" s="8"/>
      <c r="RZM159" s="8"/>
      <c r="RZN159" s="8"/>
      <c r="RZO159" s="8"/>
      <c r="RZP159" s="8"/>
      <c r="RZQ159" s="8"/>
      <c r="RZR159" s="8"/>
      <c r="RZS159" s="8"/>
      <c r="RZT159" s="8"/>
      <c r="RZU159" s="8"/>
      <c r="RZV159" s="8"/>
      <c r="RZW159" s="8"/>
      <c r="RZX159" s="8"/>
      <c r="RZY159" s="8"/>
      <c r="RZZ159" s="8"/>
      <c r="SAA159" s="8"/>
      <c r="SAB159" s="8"/>
      <c r="SAC159" s="8"/>
      <c r="SAD159" s="8"/>
      <c r="SAE159" s="8"/>
      <c r="SAF159" s="8"/>
      <c r="SAG159" s="8"/>
      <c r="SAH159" s="8"/>
      <c r="SAI159" s="8"/>
      <c r="SAJ159" s="8"/>
      <c r="SAK159" s="8"/>
      <c r="SAL159" s="8"/>
      <c r="SAM159" s="8"/>
      <c r="SAN159" s="8"/>
      <c r="SAO159" s="8"/>
      <c r="SAP159" s="8"/>
      <c r="SAQ159" s="8"/>
      <c r="SAR159" s="8"/>
      <c r="SAS159" s="8"/>
      <c r="SAT159" s="8"/>
      <c r="SAU159" s="8"/>
      <c r="SAV159" s="8"/>
      <c r="SAW159" s="8"/>
      <c r="SAX159" s="8"/>
      <c r="SAY159" s="8"/>
      <c r="SAZ159" s="8"/>
      <c r="SBA159" s="8"/>
      <c r="SBB159" s="8"/>
      <c r="SBC159" s="8"/>
      <c r="SBD159" s="8"/>
      <c r="SBE159" s="8"/>
      <c r="SBF159" s="8"/>
      <c r="SBG159" s="8"/>
      <c r="SBH159" s="8"/>
      <c r="SBI159" s="8"/>
      <c r="SBJ159" s="8"/>
      <c r="SBK159" s="8"/>
      <c r="SBL159" s="8"/>
      <c r="SBM159" s="8"/>
      <c r="SBN159" s="8"/>
      <c r="SBO159" s="8"/>
      <c r="SBP159" s="8"/>
      <c r="SBQ159" s="8"/>
      <c r="SBR159" s="8"/>
      <c r="SBS159" s="8"/>
      <c r="SBT159" s="8"/>
      <c r="SBU159" s="8"/>
      <c r="SBV159" s="8"/>
      <c r="SBW159" s="8"/>
      <c r="SBX159" s="8"/>
      <c r="SBY159" s="8"/>
      <c r="SBZ159" s="8"/>
      <c r="SCA159" s="8"/>
      <c r="SCB159" s="8"/>
      <c r="SCC159" s="8"/>
      <c r="SCD159" s="8"/>
      <c r="SCE159" s="8"/>
      <c r="SCF159" s="8"/>
      <c r="SCG159" s="8"/>
      <c r="SCH159" s="8"/>
      <c r="SCI159" s="8"/>
      <c r="SCJ159" s="8"/>
      <c r="SCK159" s="8"/>
      <c r="SCL159" s="8"/>
      <c r="SCM159" s="8"/>
      <c r="SCN159" s="8"/>
      <c r="SCO159" s="8"/>
      <c r="SCP159" s="8"/>
      <c r="SCQ159" s="8"/>
      <c r="SCR159" s="8"/>
      <c r="SCS159" s="8"/>
      <c r="SCT159" s="8"/>
      <c r="SCU159" s="8"/>
      <c r="SCV159" s="8"/>
      <c r="SCW159" s="8"/>
      <c r="SCX159" s="8"/>
      <c r="SCY159" s="8"/>
      <c r="SCZ159" s="8"/>
      <c r="SDA159" s="8"/>
      <c r="SDB159" s="8"/>
      <c r="SDC159" s="8"/>
      <c r="SDD159" s="8"/>
      <c r="SDE159" s="8"/>
      <c r="SDF159" s="8"/>
      <c r="SDG159" s="8"/>
      <c r="SDH159" s="8"/>
      <c r="SDI159" s="8"/>
      <c r="SDJ159" s="8"/>
      <c r="SDK159" s="8"/>
      <c r="SDL159" s="8"/>
      <c r="SDM159" s="8"/>
      <c r="SDN159" s="8"/>
      <c r="SDO159" s="8"/>
      <c r="SDP159" s="8"/>
      <c r="SDQ159" s="8"/>
      <c r="SDR159" s="8"/>
      <c r="SDS159" s="8"/>
      <c r="SDT159" s="8"/>
      <c r="SDU159" s="8"/>
      <c r="SDV159" s="8"/>
      <c r="SDW159" s="8"/>
      <c r="SDX159" s="8"/>
      <c r="SDY159" s="8"/>
      <c r="SDZ159" s="8"/>
      <c r="SEA159" s="8"/>
      <c r="SEB159" s="8"/>
      <c r="SEC159" s="8"/>
      <c r="SED159" s="8"/>
      <c r="SEE159" s="8"/>
      <c r="SEF159" s="8"/>
      <c r="SEG159" s="8"/>
      <c r="SEH159" s="8"/>
      <c r="SEI159" s="8"/>
      <c r="SEJ159" s="8"/>
      <c r="SEK159" s="8"/>
      <c r="SEL159" s="8"/>
      <c r="SEM159" s="8"/>
      <c r="SEN159" s="8"/>
      <c r="SEO159" s="8"/>
      <c r="SEP159" s="8"/>
      <c r="SEQ159" s="8"/>
      <c r="SER159" s="8"/>
      <c r="SES159" s="8"/>
      <c r="SET159" s="8"/>
      <c r="SEU159" s="8"/>
      <c r="SEV159" s="8"/>
      <c r="SEW159" s="8"/>
      <c r="SEX159" s="8"/>
      <c r="SEY159" s="8"/>
      <c r="SEZ159" s="8"/>
      <c r="SFA159" s="8"/>
      <c r="SFB159" s="8"/>
      <c r="SFC159" s="8"/>
      <c r="SFD159" s="8"/>
      <c r="SFE159" s="8"/>
      <c r="SFF159" s="8"/>
      <c r="SFG159" s="8"/>
      <c r="SFH159" s="8"/>
      <c r="SFI159" s="8"/>
      <c r="SFJ159" s="8"/>
      <c r="SFK159" s="8"/>
      <c r="SFL159" s="8"/>
      <c r="SFM159" s="8"/>
      <c r="SFN159" s="8"/>
      <c r="SFO159" s="8"/>
      <c r="SFP159" s="8"/>
      <c r="SFQ159" s="8"/>
      <c r="SFR159" s="8"/>
      <c r="SFS159" s="8"/>
      <c r="SFT159" s="8"/>
      <c r="SFU159" s="8"/>
      <c r="SFV159" s="8"/>
      <c r="SFW159" s="8"/>
      <c r="SFX159" s="8"/>
      <c r="SFY159" s="8"/>
      <c r="SFZ159" s="8"/>
      <c r="SGA159" s="8"/>
      <c r="SGB159" s="8"/>
      <c r="SGC159" s="8"/>
      <c r="SGD159" s="8"/>
      <c r="SGE159" s="8"/>
      <c r="SGF159" s="8"/>
      <c r="SGG159" s="8"/>
      <c r="SGH159" s="8"/>
      <c r="SGI159" s="8"/>
      <c r="SGJ159" s="8"/>
      <c r="SGK159" s="8"/>
      <c r="SGL159" s="8"/>
      <c r="SGM159" s="8"/>
      <c r="SGN159" s="8"/>
      <c r="SGO159" s="8"/>
      <c r="SGP159" s="8"/>
      <c r="SGQ159" s="8"/>
      <c r="SGR159" s="8"/>
      <c r="SGS159" s="8"/>
      <c r="SGT159" s="8"/>
      <c r="SGU159" s="8"/>
      <c r="SGV159" s="8"/>
      <c r="SGW159" s="8"/>
      <c r="SGX159" s="8"/>
      <c r="SGY159" s="8"/>
      <c r="SGZ159" s="8"/>
      <c r="SHA159" s="8"/>
      <c r="SHB159" s="8"/>
      <c r="SHC159" s="8"/>
      <c r="SHD159" s="8"/>
      <c r="SHE159" s="8"/>
      <c r="SHF159" s="8"/>
      <c r="SHG159" s="8"/>
      <c r="SHH159" s="8"/>
      <c r="SHI159" s="8"/>
      <c r="SHJ159" s="8"/>
      <c r="SHK159" s="8"/>
      <c r="SHL159" s="8"/>
      <c r="SHM159" s="8"/>
      <c r="SHN159" s="8"/>
      <c r="SHO159" s="8"/>
      <c r="SHP159" s="8"/>
      <c r="SHQ159" s="8"/>
      <c r="SHR159" s="8"/>
      <c r="SHS159" s="8"/>
      <c r="SHT159" s="8"/>
      <c r="SHU159" s="8"/>
      <c r="SHV159" s="8"/>
      <c r="SHW159" s="8"/>
      <c r="SHX159" s="8"/>
      <c r="SHY159" s="8"/>
      <c r="SHZ159" s="8"/>
      <c r="SIA159" s="8"/>
      <c r="SIB159" s="8"/>
      <c r="SIC159" s="8"/>
      <c r="SID159" s="8"/>
      <c r="SIE159" s="8"/>
      <c r="SIF159" s="8"/>
      <c r="SIG159" s="8"/>
      <c r="SIH159" s="8"/>
      <c r="SII159" s="8"/>
      <c r="SIJ159" s="8"/>
      <c r="SIK159" s="8"/>
      <c r="SIL159" s="8"/>
      <c r="SIM159" s="8"/>
      <c r="SIN159" s="8"/>
      <c r="SIO159" s="8"/>
      <c r="SIP159" s="8"/>
      <c r="SIQ159" s="8"/>
      <c r="SIR159" s="8"/>
      <c r="SIS159" s="8"/>
      <c r="SIT159" s="8"/>
      <c r="SIU159" s="8"/>
      <c r="SIV159" s="8"/>
      <c r="SIW159" s="8"/>
      <c r="SIX159" s="8"/>
      <c r="SIY159" s="8"/>
      <c r="SIZ159" s="8"/>
      <c r="SJA159" s="8"/>
      <c r="SJB159" s="8"/>
      <c r="SJC159" s="8"/>
      <c r="SJD159" s="8"/>
      <c r="SJE159" s="8"/>
      <c r="SJF159" s="8"/>
      <c r="SJG159" s="8"/>
      <c r="SJH159" s="8"/>
      <c r="SJI159" s="8"/>
      <c r="SJJ159" s="8"/>
      <c r="SJK159" s="8"/>
      <c r="SJL159" s="8"/>
      <c r="SJM159" s="8"/>
      <c r="SJN159" s="8"/>
      <c r="SJO159" s="8"/>
      <c r="SJP159" s="8"/>
      <c r="SJQ159" s="8"/>
      <c r="SJR159" s="8"/>
      <c r="SJS159" s="8"/>
      <c r="SJT159" s="8"/>
      <c r="SJU159" s="8"/>
      <c r="SJV159" s="8"/>
      <c r="SJW159" s="8"/>
      <c r="SJX159" s="8"/>
      <c r="SJY159" s="8"/>
      <c r="SJZ159" s="8"/>
      <c r="SKA159" s="8"/>
      <c r="SKB159" s="8"/>
      <c r="SKC159" s="8"/>
      <c r="SKD159" s="8"/>
      <c r="SKE159" s="8"/>
      <c r="SKF159" s="8"/>
      <c r="SKG159" s="8"/>
      <c r="SKH159" s="8"/>
      <c r="SKI159" s="8"/>
      <c r="SKJ159" s="8"/>
      <c r="SKK159" s="8"/>
      <c r="SKL159" s="8"/>
      <c r="SKM159" s="8"/>
      <c r="SKN159" s="8"/>
      <c r="SKO159" s="8"/>
      <c r="SKP159" s="8"/>
      <c r="SKQ159" s="8"/>
      <c r="SKR159" s="8"/>
      <c r="SKS159" s="8"/>
      <c r="SKT159" s="8"/>
      <c r="SKU159" s="8"/>
      <c r="SKV159" s="8"/>
      <c r="SKW159" s="8"/>
      <c r="SKX159" s="8"/>
      <c r="SKY159" s="8"/>
      <c r="SKZ159" s="8"/>
      <c r="SLA159" s="8"/>
      <c r="SLB159" s="8"/>
      <c r="SLC159" s="8"/>
      <c r="SLD159" s="8"/>
      <c r="SLE159" s="8"/>
      <c r="SLF159" s="8"/>
      <c r="SLG159" s="8"/>
      <c r="SLH159" s="8"/>
      <c r="SLI159" s="8"/>
      <c r="SLJ159" s="8"/>
      <c r="SLK159" s="8"/>
      <c r="SLL159" s="8"/>
      <c r="SLM159" s="8"/>
      <c r="SLN159" s="8"/>
      <c r="SLO159" s="8"/>
      <c r="SLP159" s="8"/>
      <c r="SLQ159" s="8"/>
      <c r="SLR159" s="8"/>
      <c r="SLS159" s="8"/>
      <c r="SLT159" s="8"/>
      <c r="SLU159" s="8"/>
      <c r="SLV159" s="8"/>
      <c r="SLW159" s="8"/>
      <c r="SLX159" s="8"/>
      <c r="SLY159" s="8"/>
      <c r="SLZ159" s="8"/>
      <c r="SMA159" s="8"/>
      <c r="SMB159" s="8"/>
      <c r="SMC159" s="8"/>
      <c r="SMD159" s="8"/>
      <c r="SME159" s="8"/>
      <c r="SMF159" s="8"/>
      <c r="SMG159" s="8"/>
      <c r="SMH159" s="8"/>
      <c r="SMI159" s="8"/>
      <c r="SMJ159" s="8"/>
      <c r="SMK159" s="8"/>
      <c r="SML159" s="8"/>
      <c r="SMM159" s="8"/>
      <c r="SMN159" s="8"/>
      <c r="SMO159" s="8"/>
      <c r="SMP159" s="8"/>
      <c r="SMQ159" s="8"/>
      <c r="SMR159" s="8"/>
      <c r="SMS159" s="8"/>
      <c r="SMT159" s="8"/>
      <c r="SMU159" s="8"/>
      <c r="SMV159" s="8"/>
      <c r="SMW159" s="8"/>
      <c r="SMX159" s="8"/>
      <c r="SMY159" s="8"/>
      <c r="SMZ159" s="8"/>
      <c r="SNA159" s="8"/>
      <c r="SNB159" s="8"/>
      <c r="SNC159" s="8"/>
      <c r="SND159" s="8"/>
      <c r="SNE159" s="8"/>
      <c r="SNF159" s="8"/>
      <c r="SNG159" s="8"/>
      <c r="SNH159" s="8"/>
      <c r="SNI159" s="8"/>
      <c r="SNJ159" s="8"/>
      <c r="SNK159" s="8"/>
      <c r="SNL159" s="8"/>
      <c r="SNM159" s="8"/>
      <c r="SNN159" s="8"/>
      <c r="SNO159" s="8"/>
      <c r="SNP159" s="8"/>
      <c r="SNQ159" s="8"/>
      <c r="SNR159" s="8"/>
      <c r="SNS159" s="8"/>
      <c r="SNT159" s="8"/>
      <c r="SNU159" s="8"/>
      <c r="SNV159" s="8"/>
      <c r="SNW159" s="8"/>
      <c r="SNX159" s="8"/>
      <c r="SNY159" s="8"/>
      <c r="SNZ159" s="8"/>
      <c r="SOA159" s="8"/>
      <c r="SOB159" s="8"/>
      <c r="SOC159" s="8"/>
      <c r="SOD159" s="8"/>
      <c r="SOE159" s="8"/>
      <c r="SOF159" s="8"/>
      <c r="SOG159" s="8"/>
      <c r="SOH159" s="8"/>
      <c r="SOI159" s="8"/>
      <c r="SOJ159" s="8"/>
      <c r="SOK159" s="8"/>
      <c r="SOL159" s="8"/>
      <c r="SOM159" s="8"/>
      <c r="SON159" s="8"/>
      <c r="SOO159" s="8"/>
      <c r="SOP159" s="8"/>
      <c r="SOQ159" s="8"/>
      <c r="SOR159" s="8"/>
      <c r="SOS159" s="8"/>
      <c r="SOT159" s="8"/>
      <c r="SOU159" s="8"/>
      <c r="SOV159" s="8"/>
      <c r="SOW159" s="8"/>
      <c r="SOX159" s="8"/>
      <c r="SOY159" s="8"/>
      <c r="SOZ159" s="8"/>
      <c r="SPA159" s="8"/>
      <c r="SPB159" s="8"/>
      <c r="SPC159" s="8"/>
      <c r="SPD159" s="8"/>
      <c r="SPE159" s="8"/>
      <c r="SPF159" s="8"/>
      <c r="SPG159" s="8"/>
      <c r="SPH159" s="8"/>
      <c r="SPI159" s="8"/>
      <c r="SPJ159" s="8"/>
      <c r="SPK159" s="8"/>
      <c r="SPL159" s="8"/>
      <c r="SPM159" s="8"/>
      <c r="SPN159" s="8"/>
      <c r="SPO159" s="8"/>
      <c r="SPP159" s="8"/>
      <c r="SPQ159" s="8"/>
      <c r="SPR159" s="8"/>
      <c r="SPS159" s="8"/>
      <c r="SPT159" s="8"/>
      <c r="SPU159" s="8"/>
      <c r="SPV159" s="8"/>
      <c r="SPW159" s="8"/>
      <c r="SPX159" s="8"/>
      <c r="SPY159" s="8"/>
      <c r="SPZ159" s="8"/>
      <c r="SQA159" s="8"/>
      <c r="SQB159" s="8"/>
      <c r="SQC159" s="8"/>
      <c r="SQD159" s="8"/>
      <c r="SQE159" s="8"/>
      <c r="SQF159" s="8"/>
      <c r="SQG159" s="8"/>
      <c r="SQH159" s="8"/>
      <c r="SQI159" s="8"/>
      <c r="SQJ159" s="8"/>
      <c r="SQK159" s="8"/>
      <c r="SQL159" s="8"/>
      <c r="SQM159" s="8"/>
      <c r="SQN159" s="8"/>
      <c r="SQO159" s="8"/>
      <c r="SQP159" s="8"/>
      <c r="SQQ159" s="8"/>
      <c r="SQR159" s="8"/>
      <c r="SQS159" s="8"/>
      <c r="SQT159" s="8"/>
      <c r="SQU159" s="8"/>
      <c r="SQV159" s="8"/>
      <c r="SQW159" s="8"/>
      <c r="SQX159" s="8"/>
      <c r="SQY159" s="8"/>
      <c r="SQZ159" s="8"/>
      <c r="SRA159" s="8"/>
      <c r="SRB159" s="8"/>
      <c r="SRC159" s="8"/>
      <c r="SRD159" s="8"/>
      <c r="SRE159" s="8"/>
      <c r="SRF159" s="8"/>
      <c r="SRG159" s="8"/>
      <c r="SRH159" s="8"/>
      <c r="SRI159" s="8"/>
      <c r="SRJ159" s="8"/>
      <c r="SRK159" s="8"/>
      <c r="SRL159" s="8"/>
      <c r="SRM159" s="8"/>
      <c r="SRN159" s="8"/>
      <c r="SRO159" s="8"/>
      <c r="SRP159" s="8"/>
      <c r="SRQ159" s="8"/>
      <c r="SRR159" s="8"/>
      <c r="SRS159" s="8"/>
      <c r="SRT159" s="8"/>
      <c r="SRU159" s="8"/>
      <c r="SRV159" s="8"/>
      <c r="SRW159" s="8"/>
      <c r="SRX159" s="8"/>
      <c r="SRY159" s="8"/>
      <c r="SRZ159" s="8"/>
      <c r="SSA159" s="8"/>
      <c r="SSB159" s="8"/>
      <c r="SSC159" s="8"/>
      <c r="SSD159" s="8"/>
      <c r="SSE159" s="8"/>
      <c r="SSF159" s="8"/>
      <c r="SSG159" s="8"/>
      <c r="SSH159" s="8"/>
      <c r="SSI159" s="8"/>
      <c r="SSJ159" s="8"/>
      <c r="SSK159" s="8"/>
      <c r="SSL159" s="8"/>
      <c r="SSM159" s="8"/>
      <c r="SSN159" s="8"/>
      <c r="SSO159" s="8"/>
      <c r="SSP159" s="8"/>
      <c r="SSQ159" s="8"/>
      <c r="SSR159" s="8"/>
      <c r="SSS159" s="8"/>
      <c r="SST159" s="8"/>
      <c r="SSU159" s="8"/>
      <c r="SSV159" s="8"/>
      <c r="SSW159" s="8"/>
      <c r="SSX159" s="8"/>
      <c r="SSY159" s="8"/>
      <c r="SSZ159" s="8"/>
      <c r="STA159" s="8"/>
      <c r="STB159" s="8"/>
      <c r="STC159" s="8"/>
      <c r="STD159" s="8"/>
      <c r="STE159" s="8"/>
      <c r="STF159" s="8"/>
      <c r="STG159" s="8"/>
      <c r="STH159" s="8"/>
      <c r="STI159" s="8"/>
      <c r="STJ159" s="8"/>
      <c r="STK159" s="8"/>
      <c r="STL159" s="8"/>
      <c r="STM159" s="8"/>
      <c r="STN159" s="8"/>
      <c r="STO159" s="8"/>
      <c r="STP159" s="8"/>
      <c r="STQ159" s="8"/>
      <c r="STR159" s="8"/>
      <c r="STS159" s="8"/>
      <c r="STT159" s="8"/>
      <c r="STU159" s="8"/>
      <c r="STV159" s="8"/>
      <c r="STW159" s="8"/>
      <c r="STX159" s="8"/>
      <c r="STY159" s="8"/>
      <c r="STZ159" s="8"/>
      <c r="SUA159" s="8"/>
      <c r="SUB159" s="8"/>
      <c r="SUC159" s="8"/>
      <c r="SUD159" s="8"/>
      <c r="SUE159" s="8"/>
      <c r="SUF159" s="8"/>
      <c r="SUG159" s="8"/>
      <c r="SUH159" s="8"/>
      <c r="SUI159" s="8"/>
      <c r="SUJ159" s="8"/>
      <c r="SUK159" s="8"/>
      <c r="SUL159" s="8"/>
      <c r="SUM159" s="8"/>
      <c r="SUN159" s="8"/>
      <c r="SUO159" s="8"/>
      <c r="SUP159" s="8"/>
      <c r="SUQ159" s="8"/>
      <c r="SUR159" s="8"/>
      <c r="SUS159" s="8"/>
      <c r="SUT159" s="8"/>
      <c r="SUU159" s="8"/>
      <c r="SUV159" s="8"/>
      <c r="SUW159" s="8"/>
      <c r="SUX159" s="8"/>
      <c r="SUY159" s="8"/>
      <c r="SUZ159" s="8"/>
      <c r="SVA159" s="8"/>
      <c r="SVB159" s="8"/>
      <c r="SVC159" s="8"/>
      <c r="SVD159" s="8"/>
      <c r="SVE159" s="8"/>
      <c r="SVF159" s="8"/>
      <c r="SVG159" s="8"/>
      <c r="SVH159" s="8"/>
      <c r="SVI159" s="8"/>
      <c r="SVJ159" s="8"/>
      <c r="SVK159" s="8"/>
      <c r="SVL159" s="8"/>
      <c r="SVM159" s="8"/>
      <c r="SVN159" s="8"/>
      <c r="SVO159" s="8"/>
      <c r="SVP159" s="8"/>
      <c r="SVQ159" s="8"/>
      <c r="SVR159" s="8"/>
      <c r="SVS159" s="8"/>
      <c r="SVT159" s="8"/>
      <c r="SVU159" s="8"/>
      <c r="SVV159" s="8"/>
      <c r="SVW159" s="8"/>
      <c r="SVX159" s="8"/>
      <c r="SVY159" s="8"/>
      <c r="SVZ159" s="8"/>
      <c r="SWA159" s="8"/>
      <c r="SWB159" s="8"/>
      <c r="SWC159" s="8"/>
      <c r="SWD159" s="8"/>
      <c r="SWE159" s="8"/>
      <c r="SWF159" s="8"/>
      <c r="SWG159" s="8"/>
      <c r="SWH159" s="8"/>
      <c r="SWI159" s="8"/>
      <c r="SWJ159" s="8"/>
      <c r="SWK159" s="8"/>
      <c r="SWL159" s="8"/>
      <c r="SWM159" s="8"/>
      <c r="SWN159" s="8"/>
      <c r="SWO159" s="8"/>
      <c r="SWP159" s="8"/>
      <c r="SWQ159" s="8"/>
      <c r="SWR159" s="8"/>
      <c r="SWS159" s="8"/>
      <c r="SWT159" s="8"/>
      <c r="SWU159" s="8"/>
      <c r="SWV159" s="8"/>
      <c r="SWW159" s="8"/>
      <c r="SWX159" s="8"/>
      <c r="SWY159" s="8"/>
      <c r="SWZ159" s="8"/>
      <c r="SXA159" s="8"/>
      <c r="SXB159" s="8"/>
      <c r="SXC159" s="8"/>
      <c r="SXD159" s="8"/>
      <c r="SXE159" s="8"/>
      <c r="SXF159" s="8"/>
      <c r="SXG159" s="8"/>
      <c r="SXH159" s="8"/>
      <c r="SXI159" s="8"/>
      <c r="SXJ159" s="8"/>
      <c r="SXK159" s="8"/>
      <c r="SXL159" s="8"/>
      <c r="SXM159" s="8"/>
      <c r="SXN159" s="8"/>
      <c r="SXO159" s="8"/>
      <c r="SXP159" s="8"/>
      <c r="SXQ159" s="8"/>
      <c r="SXR159" s="8"/>
      <c r="SXS159" s="8"/>
      <c r="SXT159" s="8"/>
      <c r="SXU159" s="8"/>
      <c r="SXV159" s="8"/>
      <c r="SXW159" s="8"/>
      <c r="SXX159" s="8"/>
      <c r="SXY159" s="8"/>
      <c r="SXZ159" s="8"/>
      <c r="SYA159" s="8"/>
      <c r="SYB159" s="8"/>
      <c r="SYC159" s="8"/>
      <c r="SYD159" s="8"/>
      <c r="SYE159" s="8"/>
      <c r="SYF159" s="8"/>
      <c r="SYG159" s="8"/>
      <c r="SYH159" s="8"/>
      <c r="SYI159" s="8"/>
      <c r="SYJ159" s="8"/>
      <c r="SYK159" s="8"/>
      <c r="SYL159" s="8"/>
      <c r="SYM159" s="8"/>
      <c r="SYN159" s="8"/>
      <c r="SYO159" s="8"/>
      <c r="SYP159" s="8"/>
      <c r="SYQ159" s="8"/>
      <c r="SYR159" s="8"/>
      <c r="SYS159" s="8"/>
      <c r="SYT159" s="8"/>
      <c r="SYU159" s="8"/>
      <c r="SYV159" s="8"/>
      <c r="SYW159" s="8"/>
      <c r="SYX159" s="8"/>
      <c r="SYY159" s="8"/>
      <c r="SYZ159" s="8"/>
      <c r="SZA159" s="8"/>
      <c r="SZB159" s="8"/>
      <c r="SZC159" s="8"/>
      <c r="SZD159" s="8"/>
      <c r="SZE159" s="8"/>
      <c r="SZF159" s="8"/>
      <c r="SZG159" s="8"/>
      <c r="SZH159" s="8"/>
      <c r="SZI159" s="8"/>
      <c r="SZJ159" s="8"/>
      <c r="SZK159" s="8"/>
      <c r="SZL159" s="8"/>
      <c r="SZM159" s="8"/>
      <c r="SZN159" s="8"/>
      <c r="SZO159" s="8"/>
      <c r="SZP159" s="8"/>
      <c r="SZQ159" s="8"/>
      <c r="SZR159" s="8"/>
      <c r="SZS159" s="8"/>
      <c r="SZT159" s="8"/>
      <c r="SZU159" s="8"/>
      <c r="SZV159" s="8"/>
      <c r="SZW159" s="8"/>
      <c r="SZX159" s="8"/>
      <c r="SZY159" s="8"/>
      <c r="SZZ159" s="8"/>
      <c r="TAA159" s="8"/>
      <c r="TAB159" s="8"/>
      <c r="TAC159" s="8"/>
      <c r="TAD159" s="8"/>
      <c r="TAE159" s="8"/>
      <c r="TAF159" s="8"/>
      <c r="TAG159" s="8"/>
      <c r="TAH159" s="8"/>
      <c r="TAI159" s="8"/>
      <c r="TAJ159" s="8"/>
      <c r="TAK159" s="8"/>
      <c r="TAL159" s="8"/>
      <c r="TAM159" s="8"/>
      <c r="TAN159" s="8"/>
      <c r="TAO159" s="8"/>
      <c r="TAP159" s="8"/>
      <c r="TAQ159" s="8"/>
      <c r="TAR159" s="8"/>
      <c r="TAS159" s="8"/>
      <c r="TAT159" s="8"/>
      <c r="TAU159" s="8"/>
      <c r="TAV159" s="8"/>
      <c r="TAW159" s="8"/>
      <c r="TAX159" s="8"/>
      <c r="TAY159" s="8"/>
      <c r="TAZ159" s="8"/>
      <c r="TBA159" s="8"/>
      <c r="TBB159" s="8"/>
      <c r="TBC159" s="8"/>
      <c r="TBD159" s="8"/>
      <c r="TBE159" s="8"/>
      <c r="TBF159" s="8"/>
      <c r="TBG159" s="8"/>
      <c r="TBH159" s="8"/>
      <c r="TBI159" s="8"/>
      <c r="TBJ159" s="8"/>
      <c r="TBK159" s="8"/>
      <c r="TBL159" s="8"/>
      <c r="TBM159" s="8"/>
      <c r="TBN159" s="8"/>
      <c r="TBO159" s="8"/>
      <c r="TBP159" s="8"/>
      <c r="TBQ159" s="8"/>
      <c r="TBR159" s="8"/>
      <c r="TBS159" s="8"/>
      <c r="TBT159" s="8"/>
      <c r="TBU159" s="8"/>
      <c r="TBV159" s="8"/>
      <c r="TBW159" s="8"/>
      <c r="TBX159" s="8"/>
      <c r="TBY159" s="8"/>
      <c r="TBZ159" s="8"/>
      <c r="TCA159" s="8"/>
      <c r="TCB159" s="8"/>
      <c r="TCC159" s="8"/>
      <c r="TCD159" s="8"/>
      <c r="TCE159" s="8"/>
      <c r="TCF159" s="8"/>
      <c r="TCG159" s="8"/>
      <c r="TCH159" s="8"/>
      <c r="TCI159" s="8"/>
      <c r="TCJ159" s="8"/>
      <c r="TCK159" s="8"/>
      <c r="TCL159" s="8"/>
      <c r="TCM159" s="8"/>
      <c r="TCN159" s="8"/>
      <c r="TCO159" s="8"/>
      <c r="TCP159" s="8"/>
      <c r="TCQ159" s="8"/>
      <c r="TCR159" s="8"/>
      <c r="TCS159" s="8"/>
      <c r="TCT159" s="8"/>
      <c r="TCU159" s="8"/>
      <c r="TCV159" s="8"/>
      <c r="TCW159" s="8"/>
      <c r="TCX159" s="8"/>
      <c r="TCY159" s="8"/>
      <c r="TCZ159" s="8"/>
      <c r="TDA159" s="8"/>
      <c r="TDB159" s="8"/>
      <c r="TDC159" s="8"/>
      <c r="TDD159" s="8"/>
      <c r="TDE159" s="8"/>
      <c r="TDF159" s="8"/>
      <c r="TDG159" s="8"/>
      <c r="TDH159" s="8"/>
      <c r="TDI159" s="8"/>
      <c r="TDJ159" s="8"/>
      <c r="TDK159" s="8"/>
      <c r="TDL159" s="8"/>
      <c r="TDM159" s="8"/>
      <c r="TDN159" s="8"/>
      <c r="TDO159" s="8"/>
      <c r="TDP159" s="8"/>
      <c r="TDQ159" s="8"/>
      <c r="TDR159" s="8"/>
      <c r="TDS159" s="8"/>
      <c r="TDT159" s="8"/>
      <c r="TDU159" s="8"/>
      <c r="TDV159" s="8"/>
      <c r="TDW159" s="8"/>
      <c r="TDX159" s="8"/>
      <c r="TDY159" s="8"/>
      <c r="TDZ159" s="8"/>
      <c r="TEA159" s="8"/>
      <c r="TEB159" s="8"/>
      <c r="TEC159" s="8"/>
      <c r="TED159" s="8"/>
      <c r="TEE159" s="8"/>
      <c r="TEF159" s="8"/>
      <c r="TEG159" s="8"/>
      <c r="TEH159" s="8"/>
      <c r="TEI159" s="8"/>
      <c r="TEJ159" s="8"/>
      <c r="TEK159" s="8"/>
      <c r="TEL159" s="8"/>
      <c r="TEM159" s="8"/>
      <c r="TEN159" s="8"/>
      <c r="TEO159" s="8"/>
      <c r="TEP159" s="8"/>
      <c r="TEQ159" s="8"/>
      <c r="TER159" s="8"/>
      <c r="TES159" s="8"/>
      <c r="TET159" s="8"/>
      <c r="TEU159" s="8"/>
      <c r="TEV159" s="8"/>
      <c r="TEW159" s="8"/>
      <c r="TEX159" s="8"/>
      <c r="TEY159" s="8"/>
      <c r="TEZ159" s="8"/>
      <c r="TFA159" s="8"/>
      <c r="TFB159" s="8"/>
      <c r="TFC159" s="8"/>
      <c r="TFD159" s="8"/>
      <c r="TFE159" s="8"/>
      <c r="TFF159" s="8"/>
      <c r="TFG159" s="8"/>
      <c r="TFH159" s="8"/>
      <c r="TFI159" s="8"/>
      <c r="TFJ159" s="8"/>
      <c r="TFK159" s="8"/>
      <c r="TFL159" s="8"/>
      <c r="TFM159" s="8"/>
      <c r="TFN159" s="8"/>
      <c r="TFO159" s="8"/>
      <c r="TFP159" s="8"/>
      <c r="TFQ159" s="8"/>
      <c r="TFR159" s="8"/>
      <c r="TFS159" s="8"/>
      <c r="TFT159" s="8"/>
      <c r="TFU159" s="8"/>
      <c r="TFV159" s="8"/>
      <c r="TFW159" s="8"/>
      <c r="TFX159" s="8"/>
      <c r="TFY159" s="8"/>
      <c r="TFZ159" s="8"/>
      <c r="TGA159" s="8"/>
      <c r="TGB159" s="8"/>
      <c r="TGC159" s="8"/>
      <c r="TGD159" s="8"/>
      <c r="TGE159" s="8"/>
      <c r="TGF159" s="8"/>
      <c r="TGG159" s="8"/>
      <c r="TGH159" s="8"/>
      <c r="TGI159" s="8"/>
      <c r="TGJ159" s="8"/>
      <c r="TGK159" s="8"/>
      <c r="TGL159" s="8"/>
      <c r="TGM159" s="8"/>
      <c r="TGN159" s="8"/>
      <c r="TGO159" s="8"/>
      <c r="TGP159" s="8"/>
      <c r="TGQ159" s="8"/>
      <c r="TGR159" s="8"/>
      <c r="TGS159" s="8"/>
      <c r="TGT159" s="8"/>
      <c r="TGU159" s="8"/>
      <c r="TGV159" s="8"/>
      <c r="TGW159" s="8"/>
      <c r="TGX159" s="8"/>
      <c r="TGY159" s="8"/>
      <c r="TGZ159" s="8"/>
      <c r="THA159" s="8"/>
      <c r="THB159" s="8"/>
      <c r="THC159" s="8"/>
      <c r="THD159" s="8"/>
      <c r="THE159" s="8"/>
      <c r="THF159" s="8"/>
      <c r="THG159" s="8"/>
      <c r="THH159" s="8"/>
      <c r="THI159" s="8"/>
      <c r="THJ159" s="8"/>
      <c r="THK159" s="8"/>
      <c r="THL159" s="8"/>
      <c r="THM159" s="8"/>
      <c r="THN159" s="8"/>
      <c r="THO159" s="8"/>
      <c r="THP159" s="8"/>
      <c r="THQ159" s="8"/>
      <c r="THR159" s="8"/>
      <c r="THS159" s="8"/>
      <c r="THT159" s="8"/>
      <c r="THU159" s="8"/>
      <c r="THV159" s="8"/>
      <c r="THW159" s="8"/>
      <c r="THX159" s="8"/>
      <c r="THY159" s="8"/>
      <c r="THZ159" s="8"/>
      <c r="TIA159" s="8"/>
      <c r="TIB159" s="8"/>
      <c r="TIC159" s="8"/>
      <c r="TID159" s="8"/>
      <c r="TIE159" s="8"/>
      <c r="TIF159" s="8"/>
      <c r="TIG159" s="8"/>
      <c r="TIH159" s="8"/>
      <c r="TII159" s="8"/>
      <c r="TIJ159" s="8"/>
      <c r="TIK159" s="8"/>
      <c r="TIL159" s="8"/>
      <c r="TIM159" s="8"/>
      <c r="TIN159" s="8"/>
      <c r="TIO159" s="8"/>
      <c r="TIP159" s="8"/>
      <c r="TIQ159" s="8"/>
      <c r="TIR159" s="8"/>
      <c r="TIS159" s="8"/>
      <c r="TIT159" s="8"/>
      <c r="TIU159" s="8"/>
      <c r="TIV159" s="8"/>
      <c r="TIW159" s="8"/>
      <c r="TIX159" s="8"/>
      <c r="TIY159" s="8"/>
      <c r="TIZ159" s="8"/>
      <c r="TJA159" s="8"/>
      <c r="TJB159" s="8"/>
      <c r="TJC159" s="8"/>
      <c r="TJD159" s="8"/>
      <c r="TJE159" s="8"/>
      <c r="TJF159" s="8"/>
      <c r="TJG159" s="8"/>
      <c r="TJH159" s="8"/>
      <c r="TJI159" s="8"/>
      <c r="TJJ159" s="8"/>
      <c r="TJK159" s="8"/>
      <c r="TJL159" s="8"/>
      <c r="TJM159" s="8"/>
      <c r="TJN159" s="8"/>
      <c r="TJO159" s="8"/>
      <c r="TJP159" s="8"/>
      <c r="TJQ159" s="8"/>
      <c r="TJR159" s="8"/>
      <c r="TJS159" s="8"/>
      <c r="TJT159" s="8"/>
      <c r="TJU159" s="8"/>
      <c r="TJV159" s="8"/>
      <c r="TJW159" s="8"/>
      <c r="TJX159" s="8"/>
      <c r="TJY159" s="8"/>
      <c r="TJZ159" s="8"/>
      <c r="TKA159" s="8"/>
      <c r="TKB159" s="8"/>
      <c r="TKC159" s="8"/>
      <c r="TKD159" s="8"/>
      <c r="TKE159" s="8"/>
      <c r="TKF159" s="8"/>
      <c r="TKG159" s="8"/>
      <c r="TKH159" s="8"/>
      <c r="TKI159" s="8"/>
      <c r="TKJ159" s="8"/>
      <c r="TKK159" s="8"/>
      <c r="TKL159" s="8"/>
      <c r="TKM159" s="8"/>
      <c r="TKN159" s="8"/>
      <c r="TKO159" s="8"/>
      <c r="TKP159" s="8"/>
      <c r="TKQ159" s="8"/>
      <c r="TKR159" s="8"/>
      <c r="TKS159" s="8"/>
      <c r="TKT159" s="8"/>
      <c r="TKU159" s="8"/>
      <c r="TKV159" s="8"/>
      <c r="TKW159" s="8"/>
      <c r="TKX159" s="8"/>
      <c r="TKY159" s="8"/>
      <c r="TKZ159" s="8"/>
      <c r="TLA159" s="8"/>
      <c r="TLB159" s="8"/>
      <c r="TLC159" s="8"/>
      <c r="TLD159" s="8"/>
      <c r="TLE159" s="8"/>
      <c r="TLF159" s="8"/>
      <c r="TLG159" s="8"/>
      <c r="TLH159" s="8"/>
      <c r="TLI159" s="8"/>
      <c r="TLJ159" s="8"/>
      <c r="TLK159" s="8"/>
      <c r="TLL159" s="8"/>
      <c r="TLM159" s="8"/>
      <c r="TLN159" s="8"/>
      <c r="TLO159" s="8"/>
      <c r="TLP159" s="8"/>
      <c r="TLQ159" s="8"/>
      <c r="TLR159" s="8"/>
      <c r="TLS159" s="8"/>
      <c r="TLT159" s="8"/>
      <c r="TLU159" s="8"/>
      <c r="TLV159" s="8"/>
      <c r="TLW159" s="8"/>
      <c r="TLX159" s="8"/>
      <c r="TLY159" s="8"/>
      <c r="TLZ159" s="8"/>
      <c r="TMA159" s="8"/>
      <c r="TMB159" s="8"/>
      <c r="TMC159" s="8"/>
      <c r="TMD159" s="8"/>
      <c r="TME159" s="8"/>
      <c r="TMF159" s="8"/>
      <c r="TMG159" s="8"/>
      <c r="TMH159" s="8"/>
      <c r="TMI159" s="8"/>
      <c r="TMJ159" s="8"/>
      <c r="TMK159" s="8"/>
      <c r="TML159" s="8"/>
      <c r="TMM159" s="8"/>
      <c r="TMN159" s="8"/>
      <c r="TMO159" s="8"/>
      <c r="TMP159" s="8"/>
      <c r="TMQ159" s="8"/>
      <c r="TMR159" s="8"/>
      <c r="TMS159" s="8"/>
      <c r="TMT159" s="8"/>
      <c r="TMU159" s="8"/>
      <c r="TMV159" s="8"/>
      <c r="TMW159" s="8"/>
      <c r="TMX159" s="8"/>
      <c r="TMY159" s="8"/>
      <c r="TMZ159" s="8"/>
      <c r="TNA159" s="8"/>
      <c r="TNB159" s="8"/>
      <c r="TNC159" s="8"/>
      <c r="TND159" s="8"/>
      <c r="TNE159" s="8"/>
      <c r="TNF159" s="8"/>
      <c r="TNG159" s="8"/>
      <c r="TNH159" s="8"/>
      <c r="TNI159" s="8"/>
      <c r="TNJ159" s="8"/>
      <c r="TNK159" s="8"/>
      <c r="TNL159" s="8"/>
      <c r="TNM159" s="8"/>
      <c r="TNN159" s="8"/>
      <c r="TNO159" s="8"/>
      <c r="TNP159" s="8"/>
      <c r="TNQ159" s="8"/>
      <c r="TNR159" s="8"/>
      <c r="TNS159" s="8"/>
      <c r="TNT159" s="8"/>
      <c r="TNU159" s="8"/>
      <c r="TNV159" s="8"/>
      <c r="TNW159" s="8"/>
      <c r="TNX159" s="8"/>
      <c r="TNY159" s="8"/>
      <c r="TNZ159" s="8"/>
      <c r="TOA159" s="8"/>
      <c r="TOB159" s="8"/>
      <c r="TOC159" s="8"/>
      <c r="TOD159" s="8"/>
      <c r="TOE159" s="8"/>
      <c r="TOF159" s="8"/>
      <c r="TOG159" s="8"/>
      <c r="TOH159" s="8"/>
      <c r="TOI159" s="8"/>
      <c r="TOJ159" s="8"/>
      <c r="TOK159" s="8"/>
      <c r="TOL159" s="8"/>
      <c r="TOM159" s="8"/>
      <c r="TON159" s="8"/>
      <c r="TOO159" s="8"/>
      <c r="TOP159" s="8"/>
      <c r="TOQ159" s="8"/>
      <c r="TOR159" s="8"/>
      <c r="TOS159" s="8"/>
      <c r="TOT159" s="8"/>
      <c r="TOU159" s="8"/>
      <c r="TOV159" s="8"/>
      <c r="TOW159" s="8"/>
      <c r="TOX159" s="8"/>
      <c r="TOY159" s="8"/>
      <c r="TOZ159" s="8"/>
      <c r="TPA159" s="8"/>
      <c r="TPB159" s="8"/>
      <c r="TPC159" s="8"/>
      <c r="TPD159" s="8"/>
      <c r="TPE159" s="8"/>
      <c r="TPF159" s="8"/>
      <c r="TPG159" s="8"/>
      <c r="TPH159" s="8"/>
      <c r="TPI159" s="8"/>
      <c r="TPJ159" s="8"/>
      <c r="TPK159" s="8"/>
      <c r="TPL159" s="8"/>
      <c r="TPM159" s="8"/>
      <c r="TPN159" s="8"/>
      <c r="TPO159" s="8"/>
      <c r="TPP159" s="8"/>
      <c r="TPQ159" s="8"/>
      <c r="TPR159" s="8"/>
      <c r="TPS159" s="8"/>
      <c r="TPT159" s="8"/>
      <c r="TPU159" s="8"/>
      <c r="TPV159" s="8"/>
      <c r="TPW159" s="8"/>
      <c r="TPX159" s="8"/>
      <c r="TPY159" s="8"/>
      <c r="TPZ159" s="8"/>
      <c r="TQA159" s="8"/>
      <c r="TQB159" s="8"/>
      <c r="TQC159" s="8"/>
      <c r="TQD159" s="8"/>
      <c r="TQE159" s="8"/>
      <c r="TQF159" s="8"/>
      <c r="TQG159" s="8"/>
      <c r="TQH159" s="8"/>
      <c r="TQI159" s="8"/>
      <c r="TQJ159" s="8"/>
      <c r="TQK159" s="8"/>
      <c r="TQL159" s="8"/>
      <c r="TQM159" s="8"/>
      <c r="TQN159" s="8"/>
      <c r="TQO159" s="8"/>
      <c r="TQP159" s="8"/>
      <c r="TQQ159" s="8"/>
      <c r="TQR159" s="8"/>
      <c r="TQS159" s="8"/>
      <c r="TQT159" s="8"/>
      <c r="TQU159" s="8"/>
      <c r="TQV159" s="8"/>
      <c r="TQW159" s="8"/>
      <c r="TQX159" s="8"/>
      <c r="TQY159" s="8"/>
      <c r="TQZ159" s="8"/>
      <c r="TRA159" s="8"/>
      <c r="TRB159" s="8"/>
      <c r="TRC159" s="8"/>
      <c r="TRD159" s="8"/>
      <c r="TRE159" s="8"/>
      <c r="TRF159" s="8"/>
      <c r="TRG159" s="8"/>
      <c r="TRH159" s="8"/>
      <c r="TRI159" s="8"/>
      <c r="TRJ159" s="8"/>
      <c r="TRK159" s="8"/>
      <c r="TRL159" s="8"/>
      <c r="TRM159" s="8"/>
      <c r="TRN159" s="8"/>
      <c r="TRO159" s="8"/>
      <c r="TRP159" s="8"/>
      <c r="TRQ159" s="8"/>
      <c r="TRR159" s="8"/>
      <c r="TRS159" s="8"/>
      <c r="TRT159" s="8"/>
      <c r="TRU159" s="8"/>
      <c r="TRV159" s="8"/>
      <c r="TRW159" s="8"/>
      <c r="TRX159" s="8"/>
      <c r="TRY159" s="8"/>
      <c r="TRZ159" s="8"/>
      <c r="TSA159" s="8"/>
      <c r="TSB159" s="8"/>
      <c r="TSC159" s="8"/>
      <c r="TSD159" s="8"/>
      <c r="TSE159" s="8"/>
      <c r="TSF159" s="8"/>
      <c r="TSG159" s="8"/>
      <c r="TSH159" s="8"/>
      <c r="TSI159" s="8"/>
      <c r="TSJ159" s="8"/>
      <c r="TSK159" s="8"/>
      <c r="TSL159" s="8"/>
      <c r="TSM159" s="8"/>
      <c r="TSN159" s="8"/>
      <c r="TSO159" s="8"/>
      <c r="TSP159" s="8"/>
      <c r="TSQ159" s="8"/>
      <c r="TSR159" s="8"/>
      <c r="TSS159" s="8"/>
      <c r="TST159" s="8"/>
      <c r="TSU159" s="8"/>
      <c r="TSV159" s="8"/>
      <c r="TSW159" s="8"/>
      <c r="TSX159" s="8"/>
      <c r="TSY159" s="8"/>
      <c r="TSZ159" s="8"/>
      <c r="TTA159" s="8"/>
      <c r="TTB159" s="8"/>
      <c r="TTC159" s="8"/>
      <c r="TTD159" s="8"/>
      <c r="TTE159" s="8"/>
      <c r="TTF159" s="8"/>
      <c r="TTG159" s="8"/>
      <c r="TTH159" s="8"/>
      <c r="TTI159" s="8"/>
      <c r="TTJ159" s="8"/>
      <c r="TTK159" s="8"/>
      <c r="TTL159" s="8"/>
      <c r="TTM159" s="8"/>
      <c r="TTN159" s="8"/>
      <c r="TTO159" s="8"/>
      <c r="TTP159" s="8"/>
      <c r="TTQ159" s="8"/>
      <c r="TTR159" s="8"/>
      <c r="TTS159" s="8"/>
      <c r="TTT159" s="8"/>
      <c r="TTU159" s="8"/>
      <c r="TTV159" s="8"/>
      <c r="TTW159" s="8"/>
      <c r="TTX159" s="8"/>
      <c r="TTY159" s="8"/>
      <c r="TTZ159" s="8"/>
      <c r="TUA159" s="8"/>
      <c r="TUB159" s="8"/>
      <c r="TUC159" s="8"/>
      <c r="TUD159" s="8"/>
      <c r="TUE159" s="8"/>
      <c r="TUF159" s="8"/>
      <c r="TUG159" s="8"/>
      <c r="TUH159" s="8"/>
      <c r="TUI159" s="8"/>
      <c r="TUJ159" s="8"/>
      <c r="TUK159" s="8"/>
      <c r="TUL159" s="8"/>
      <c r="TUM159" s="8"/>
      <c r="TUN159" s="8"/>
      <c r="TUO159" s="8"/>
      <c r="TUP159" s="8"/>
      <c r="TUQ159" s="8"/>
      <c r="TUR159" s="8"/>
      <c r="TUS159" s="8"/>
      <c r="TUT159" s="8"/>
      <c r="TUU159" s="8"/>
      <c r="TUV159" s="8"/>
      <c r="TUW159" s="8"/>
      <c r="TUX159" s="8"/>
      <c r="TUY159" s="8"/>
      <c r="TUZ159" s="8"/>
      <c r="TVA159" s="8"/>
      <c r="TVB159" s="8"/>
      <c r="TVC159" s="8"/>
      <c r="TVD159" s="8"/>
      <c r="TVE159" s="8"/>
      <c r="TVF159" s="8"/>
      <c r="TVG159" s="8"/>
      <c r="TVH159" s="8"/>
      <c r="TVI159" s="8"/>
      <c r="TVJ159" s="8"/>
      <c r="TVK159" s="8"/>
      <c r="TVL159" s="8"/>
      <c r="TVM159" s="8"/>
      <c r="TVN159" s="8"/>
      <c r="TVO159" s="8"/>
      <c r="TVP159" s="8"/>
      <c r="TVQ159" s="8"/>
      <c r="TVR159" s="8"/>
      <c r="TVS159" s="8"/>
      <c r="TVT159" s="8"/>
      <c r="TVU159" s="8"/>
      <c r="TVV159" s="8"/>
      <c r="TVW159" s="8"/>
      <c r="TVX159" s="8"/>
      <c r="TVY159" s="8"/>
      <c r="TVZ159" s="8"/>
      <c r="TWA159" s="8"/>
      <c r="TWB159" s="8"/>
      <c r="TWC159" s="8"/>
      <c r="TWD159" s="8"/>
      <c r="TWE159" s="8"/>
      <c r="TWF159" s="8"/>
      <c r="TWG159" s="8"/>
      <c r="TWH159" s="8"/>
      <c r="TWI159" s="8"/>
      <c r="TWJ159" s="8"/>
      <c r="TWK159" s="8"/>
      <c r="TWL159" s="8"/>
      <c r="TWM159" s="8"/>
      <c r="TWN159" s="8"/>
      <c r="TWO159" s="8"/>
      <c r="TWP159" s="8"/>
      <c r="TWQ159" s="8"/>
      <c r="TWR159" s="8"/>
      <c r="TWS159" s="8"/>
      <c r="TWT159" s="8"/>
      <c r="TWU159" s="8"/>
      <c r="TWV159" s="8"/>
      <c r="TWW159" s="8"/>
      <c r="TWX159" s="8"/>
      <c r="TWY159" s="8"/>
      <c r="TWZ159" s="8"/>
      <c r="TXA159" s="8"/>
      <c r="TXB159" s="8"/>
      <c r="TXC159" s="8"/>
      <c r="TXD159" s="8"/>
      <c r="TXE159" s="8"/>
      <c r="TXF159" s="8"/>
      <c r="TXG159" s="8"/>
      <c r="TXH159" s="8"/>
      <c r="TXI159" s="8"/>
      <c r="TXJ159" s="8"/>
      <c r="TXK159" s="8"/>
      <c r="TXL159" s="8"/>
      <c r="TXM159" s="8"/>
      <c r="TXN159" s="8"/>
      <c r="TXO159" s="8"/>
      <c r="TXP159" s="8"/>
      <c r="TXQ159" s="8"/>
      <c r="TXR159" s="8"/>
      <c r="TXS159" s="8"/>
      <c r="TXT159" s="8"/>
      <c r="TXU159" s="8"/>
      <c r="TXV159" s="8"/>
      <c r="TXW159" s="8"/>
      <c r="TXX159" s="8"/>
      <c r="TXY159" s="8"/>
      <c r="TXZ159" s="8"/>
      <c r="TYA159" s="8"/>
      <c r="TYB159" s="8"/>
      <c r="TYC159" s="8"/>
      <c r="TYD159" s="8"/>
      <c r="TYE159" s="8"/>
      <c r="TYF159" s="8"/>
      <c r="TYG159" s="8"/>
      <c r="TYH159" s="8"/>
      <c r="TYI159" s="8"/>
      <c r="TYJ159" s="8"/>
      <c r="TYK159" s="8"/>
      <c r="TYL159" s="8"/>
      <c r="TYM159" s="8"/>
      <c r="TYN159" s="8"/>
      <c r="TYO159" s="8"/>
      <c r="TYP159" s="8"/>
      <c r="TYQ159" s="8"/>
      <c r="TYR159" s="8"/>
      <c r="TYS159" s="8"/>
      <c r="TYT159" s="8"/>
      <c r="TYU159" s="8"/>
      <c r="TYV159" s="8"/>
      <c r="TYW159" s="8"/>
      <c r="TYX159" s="8"/>
      <c r="TYY159" s="8"/>
      <c r="TYZ159" s="8"/>
      <c r="TZA159" s="8"/>
      <c r="TZB159" s="8"/>
      <c r="TZC159" s="8"/>
      <c r="TZD159" s="8"/>
      <c r="TZE159" s="8"/>
      <c r="TZF159" s="8"/>
      <c r="TZG159" s="8"/>
      <c r="TZH159" s="8"/>
      <c r="TZI159" s="8"/>
      <c r="TZJ159" s="8"/>
      <c r="TZK159" s="8"/>
      <c r="TZL159" s="8"/>
      <c r="TZM159" s="8"/>
      <c r="TZN159" s="8"/>
      <c r="TZO159" s="8"/>
      <c r="TZP159" s="8"/>
      <c r="TZQ159" s="8"/>
      <c r="TZR159" s="8"/>
      <c r="TZS159" s="8"/>
      <c r="TZT159" s="8"/>
      <c r="TZU159" s="8"/>
      <c r="TZV159" s="8"/>
      <c r="TZW159" s="8"/>
      <c r="TZX159" s="8"/>
      <c r="TZY159" s="8"/>
      <c r="TZZ159" s="8"/>
      <c r="UAA159" s="8"/>
      <c r="UAB159" s="8"/>
      <c r="UAC159" s="8"/>
      <c r="UAD159" s="8"/>
      <c r="UAE159" s="8"/>
      <c r="UAF159" s="8"/>
      <c r="UAG159" s="8"/>
      <c r="UAH159" s="8"/>
      <c r="UAI159" s="8"/>
      <c r="UAJ159" s="8"/>
      <c r="UAK159" s="8"/>
      <c r="UAL159" s="8"/>
      <c r="UAM159" s="8"/>
      <c r="UAN159" s="8"/>
      <c r="UAO159" s="8"/>
      <c r="UAP159" s="8"/>
      <c r="UAQ159" s="8"/>
      <c r="UAR159" s="8"/>
      <c r="UAS159" s="8"/>
      <c r="UAT159" s="8"/>
      <c r="UAU159" s="8"/>
      <c r="UAV159" s="8"/>
      <c r="UAW159" s="8"/>
      <c r="UAX159" s="8"/>
      <c r="UAY159" s="8"/>
      <c r="UAZ159" s="8"/>
      <c r="UBA159" s="8"/>
      <c r="UBB159" s="8"/>
      <c r="UBC159" s="8"/>
      <c r="UBD159" s="8"/>
      <c r="UBE159" s="8"/>
      <c r="UBF159" s="8"/>
      <c r="UBG159" s="8"/>
      <c r="UBH159" s="8"/>
      <c r="UBI159" s="8"/>
      <c r="UBJ159" s="8"/>
      <c r="UBK159" s="8"/>
      <c r="UBL159" s="8"/>
      <c r="UBM159" s="8"/>
      <c r="UBN159" s="8"/>
      <c r="UBO159" s="8"/>
      <c r="UBP159" s="8"/>
      <c r="UBQ159" s="8"/>
      <c r="UBR159" s="8"/>
      <c r="UBS159" s="8"/>
      <c r="UBT159" s="8"/>
      <c r="UBU159" s="8"/>
      <c r="UBV159" s="8"/>
      <c r="UBW159" s="8"/>
      <c r="UBX159" s="8"/>
      <c r="UBY159" s="8"/>
      <c r="UBZ159" s="8"/>
      <c r="UCA159" s="8"/>
      <c r="UCB159" s="8"/>
      <c r="UCC159" s="8"/>
      <c r="UCD159" s="8"/>
      <c r="UCE159" s="8"/>
      <c r="UCF159" s="8"/>
      <c r="UCG159" s="8"/>
      <c r="UCH159" s="8"/>
      <c r="UCI159" s="8"/>
      <c r="UCJ159" s="8"/>
      <c r="UCK159" s="8"/>
      <c r="UCL159" s="8"/>
      <c r="UCM159" s="8"/>
      <c r="UCN159" s="8"/>
      <c r="UCO159" s="8"/>
      <c r="UCP159" s="8"/>
      <c r="UCQ159" s="8"/>
      <c r="UCR159" s="8"/>
      <c r="UCS159" s="8"/>
      <c r="UCT159" s="8"/>
      <c r="UCU159" s="8"/>
      <c r="UCV159" s="8"/>
      <c r="UCW159" s="8"/>
      <c r="UCX159" s="8"/>
      <c r="UCY159" s="8"/>
      <c r="UCZ159" s="8"/>
      <c r="UDA159" s="8"/>
      <c r="UDB159" s="8"/>
      <c r="UDC159" s="8"/>
      <c r="UDD159" s="8"/>
      <c r="UDE159" s="8"/>
      <c r="UDF159" s="8"/>
      <c r="UDG159" s="8"/>
      <c r="UDH159" s="8"/>
      <c r="UDI159" s="8"/>
      <c r="UDJ159" s="8"/>
      <c r="UDK159" s="8"/>
      <c r="UDL159" s="8"/>
      <c r="UDM159" s="8"/>
      <c r="UDN159" s="8"/>
      <c r="UDO159" s="8"/>
      <c r="UDP159" s="8"/>
      <c r="UDQ159" s="8"/>
      <c r="UDR159" s="8"/>
      <c r="UDS159" s="8"/>
      <c r="UDT159" s="8"/>
      <c r="UDU159" s="8"/>
      <c r="UDV159" s="8"/>
      <c r="UDW159" s="8"/>
      <c r="UDX159" s="8"/>
      <c r="UDY159" s="8"/>
      <c r="UDZ159" s="8"/>
      <c r="UEA159" s="8"/>
      <c r="UEB159" s="8"/>
      <c r="UEC159" s="8"/>
      <c r="UED159" s="8"/>
      <c r="UEE159" s="8"/>
      <c r="UEF159" s="8"/>
      <c r="UEG159" s="8"/>
      <c r="UEH159" s="8"/>
      <c r="UEI159" s="8"/>
      <c r="UEJ159" s="8"/>
      <c r="UEK159" s="8"/>
      <c r="UEL159" s="8"/>
      <c r="UEM159" s="8"/>
      <c r="UEN159" s="8"/>
      <c r="UEO159" s="8"/>
      <c r="UEP159" s="8"/>
      <c r="UEQ159" s="8"/>
      <c r="UER159" s="8"/>
      <c r="UES159" s="8"/>
      <c r="UET159" s="8"/>
      <c r="UEU159" s="8"/>
      <c r="UEV159" s="8"/>
      <c r="UEW159" s="8"/>
      <c r="UEX159" s="8"/>
      <c r="UEY159" s="8"/>
      <c r="UEZ159" s="8"/>
      <c r="UFA159" s="8"/>
      <c r="UFB159" s="8"/>
      <c r="UFC159" s="8"/>
      <c r="UFD159" s="8"/>
      <c r="UFE159" s="8"/>
      <c r="UFF159" s="8"/>
      <c r="UFG159" s="8"/>
      <c r="UFH159" s="8"/>
      <c r="UFI159" s="8"/>
      <c r="UFJ159" s="8"/>
      <c r="UFK159" s="8"/>
      <c r="UFL159" s="8"/>
      <c r="UFM159" s="8"/>
      <c r="UFN159" s="8"/>
      <c r="UFO159" s="8"/>
      <c r="UFP159" s="8"/>
      <c r="UFQ159" s="8"/>
      <c r="UFR159" s="8"/>
      <c r="UFS159" s="8"/>
      <c r="UFT159" s="8"/>
      <c r="UFU159" s="8"/>
      <c r="UFV159" s="8"/>
      <c r="UFW159" s="8"/>
      <c r="UFX159" s="8"/>
      <c r="UFY159" s="8"/>
      <c r="UFZ159" s="8"/>
      <c r="UGA159" s="8"/>
      <c r="UGB159" s="8"/>
      <c r="UGC159" s="8"/>
      <c r="UGD159" s="8"/>
      <c r="UGE159" s="8"/>
      <c r="UGF159" s="8"/>
      <c r="UGG159" s="8"/>
      <c r="UGH159" s="8"/>
      <c r="UGI159" s="8"/>
      <c r="UGJ159" s="8"/>
      <c r="UGK159" s="8"/>
      <c r="UGL159" s="8"/>
      <c r="UGM159" s="8"/>
      <c r="UGN159" s="8"/>
      <c r="UGO159" s="8"/>
      <c r="UGP159" s="8"/>
      <c r="UGQ159" s="8"/>
      <c r="UGR159" s="8"/>
      <c r="UGS159" s="8"/>
      <c r="UGT159" s="8"/>
      <c r="UGU159" s="8"/>
      <c r="UGV159" s="8"/>
      <c r="UGW159" s="8"/>
      <c r="UGX159" s="8"/>
      <c r="UGY159" s="8"/>
      <c r="UGZ159" s="8"/>
      <c r="UHA159" s="8"/>
      <c r="UHB159" s="8"/>
      <c r="UHC159" s="8"/>
      <c r="UHD159" s="8"/>
      <c r="UHE159" s="8"/>
      <c r="UHF159" s="8"/>
      <c r="UHG159" s="8"/>
      <c r="UHH159" s="8"/>
      <c r="UHI159" s="8"/>
      <c r="UHJ159" s="8"/>
      <c r="UHK159" s="8"/>
      <c r="UHL159" s="8"/>
      <c r="UHM159" s="8"/>
      <c r="UHN159" s="8"/>
      <c r="UHO159" s="8"/>
      <c r="UHP159" s="8"/>
      <c r="UHQ159" s="8"/>
      <c r="UHR159" s="8"/>
      <c r="UHS159" s="8"/>
      <c r="UHT159" s="8"/>
      <c r="UHU159" s="8"/>
      <c r="UHV159" s="8"/>
      <c r="UHW159" s="8"/>
      <c r="UHX159" s="8"/>
      <c r="UHY159" s="8"/>
      <c r="UHZ159" s="8"/>
      <c r="UIA159" s="8"/>
      <c r="UIB159" s="8"/>
      <c r="UIC159" s="8"/>
      <c r="UID159" s="8"/>
      <c r="UIE159" s="8"/>
      <c r="UIF159" s="8"/>
      <c r="UIG159" s="8"/>
      <c r="UIH159" s="8"/>
      <c r="UII159" s="8"/>
      <c r="UIJ159" s="8"/>
      <c r="UIK159" s="8"/>
      <c r="UIL159" s="8"/>
      <c r="UIM159" s="8"/>
      <c r="UIN159" s="8"/>
      <c r="UIO159" s="8"/>
      <c r="UIP159" s="8"/>
      <c r="UIQ159" s="8"/>
      <c r="UIR159" s="8"/>
      <c r="UIS159" s="8"/>
      <c r="UIT159" s="8"/>
      <c r="UIU159" s="8"/>
      <c r="UIV159" s="8"/>
      <c r="UIW159" s="8"/>
      <c r="UIX159" s="8"/>
      <c r="UIY159" s="8"/>
      <c r="UIZ159" s="8"/>
      <c r="UJA159" s="8"/>
      <c r="UJB159" s="8"/>
      <c r="UJC159" s="8"/>
      <c r="UJD159" s="8"/>
      <c r="UJE159" s="8"/>
      <c r="UJF159" s="8"/>
      <c r="UJG159" s="8"/>
      <c r="UJH159" s="8"/>
      <c r="UJI159" s="8"/>
      <c r="UJJ159" s="8"/>
      <c r="UJK159" s="8"/>
      <c r="UJL159" s="8"/>
      <c r="UJM159" s="8"/>
      <c r="UJN159" s="8"/>
      <c r="UJO159" s="8"/>
      <c r="UJP159" s="8"/>
      <c r="UJQ159" s="8"/>
      <c r="UJR159" s="8"/>
      <c r="UJS159" s="8"/>
      <c r="UJT159" s="8"/>
      <c r="UJU159" s="8"/>
      <c r="UJV159" s="8"/>
      <c r="UJW159" s="8"/>
      <c r="UJX159" s="8"/>
      <c r="UJY159" s="8"/>
      <c r="UJZ159" s="8"/>
      <c r="UKA159" s="8"/>
      <c r="UKB159" s="8"/>
      <c r="UKC159" s="8"/>
      <c r="UKD159" s="8"/>
      <c r="UKE159" s="8"/>
      <c r="UKF159" s="8"/>
      <c r="UKG159" s="8"/>
      <c r="UKH159" s="8"/>
      <c r="UKI159" s="8"/>
      <c r="UKJ159" s="8"/>
      <c r="UKK159" s="8"/>
      <c r="UKL159" s="8"/>
      <c r="UKM159" s="8"/>
      <c r="UKN159" s="8"/>
      <c r="UKO159" s="8"/>
      <c r="UKP159" s="8"/>
      <c r="UKQ159" s="8"/>
      <c r="UKR159" s="8"/>
      <c r="UKS159" s="8"/>
      <c r="UKT159" s="8"/>
      <c r="UKU159" s="8"/>
      <c r="UKV159" s="8"/>
      <c r="UKW159" s="8"/>
      <c r="UKX159" s="8"/>
      <c r="UKY159" s="8"/>
      <c r="UKZ159" s="8"/>
      <c r="ULA159" s="8"/>
      <c r="ULB159" s="8"/>
      <c r="ULC159" s="8"/>
      <c r="ULD159" s="8"/>
      <c r="ULE159" s="8"/>
      <c r="ULF159" s="8"/>
      <c r="ULG159" s="8"/>
      <c r="ULH159" s="8"/>
      <c r="ULI159" s="8"/>
      <c r="ULJ159" s="8"/>
      <c r="ULK159" s="8"/>
      <c r="ULL159" s="8"/>
      <c r="ULM159" s="8"/>
      <c r="ULN159" s="8"/>
      <c r="ULO159" s="8"/>
      <c r="ULP159" s="8"/>
      <c r="ULQ159" s="8"/>
      <c r="ULR159" s="8"/>
      <c r="ULS159" s="8"/>
      <c r="ULT159" s="8"/>
      <c r="ULU159" s="8"/>
      <c r="ULV159" s="8"/>
      <c r="ULW159" s="8"/>
      <c r="ULX159" s="8"/>
      <c r="ULY159" s="8"/>
      <c r="ULZ159" s="8"/>
      <c r="UMA159" s="8"/>
      <c r="UMB159" s="8"/>
      <c r="UMC159" s="8"/>
      <c r="UMD159" s="8"/>
      <c r="UME159" s="8"/>
      <c r="UMF159" s="8"/>
      <c r="UMG159" s="8"/>
      <c r="UMH159" s="8"/>
      <c r="UMI159" s="8"/>
      <c r="UMJ159" s="8"/>
      <c r="UMK159" s="8"/>
      <c r="UML159" s="8"/>
      <c r="UMM159" s="8"/>
      <c r="UMN159" s="8"/>
      <c r="UMO159" s="8"/>
      <c r="UMP159" s="8"/>
      <c r="UMQ159" s="8"/>
      <c r="UMR159" s="8"/>
      <c r="UMS159" s="8"/>
      <c r="UMT159" s="8"/>
      <c r="UMU159" s="8"/>
      <c r="UMV159" s="8"/>
      <c r="UMW159" s="8"/>
      <c r="UMX159" s="8"/>
      <c r="UMY159" s="8"/>
      <c r="UMZ159" s="8"/>
      <c r="UNA159" s="8"/>
      <c r="UNB159" s="8"/>
      <c r="UNC159" s="8"/>
      <c r="UND159" s="8"/>
      <c r="UNE159" s="8"/>
      <c r="UNF159" s="8"/>
      <c r="UNG159" s="8"/>
      <c r="UNH159" s="8"/>
      <c r="UNI159" s="8"/>
      <c r="UNJ159" s="8"/>
      <c r="UNK159" s="8"/>
      <c r="UNL159" s="8"/>
      <c r="UNM159" s="8"/>
      <c r="UNN159" s="8"/>
      <c r="UNO159" s="8"/>
      <c r="UNP159" s="8"/>
      <c r="UNQ159" s="8"/>
      <c r="UNR159" s="8"/>
      <c r="UNS159" s="8"/>
      <c r="UNT159" s="8"/>
      <c r="UNU159" s="8"/>
      <c r="UNV159" s="8"/>
      <c r="UNW159" s="8"/>
      <c r="UNX159" s="8"/>
      <c r="UNY159" s="8"/>
      <c r="UNZ159" s="8"/>
      <c r="UOA159" s="8"/>
      <c r="UOB159" s="8"/>
      <c r="UOC159" s="8"/>
      <c r="UOD159" s="8"/>
      <c r="UOE159" s="8"/>
      <c r="UOF159" s="8"/>
      <c r="UOG159" s="8"/>
      <c r="UOH159" s="8"/>
      <c r="UOI159" s="8"/>
      <c r="UOJ159" s="8"/>
      <c r="UOK159" s="8"/>
      <c r="UOL159" s="8"/>
      <c r="UOM159" s="8"/>
      <c r="UON159" s="8"/>
      <c r="UOO159" s="8"/>
      <c r="UOP159" s="8"/>
      <c r="UOQ159" s="8"/>
      <c r="UOR159" s="8"/>
      <c r="UOS159" s="8"/>
      <c r="UOT159" s="8"/>
      <c r="UOU159" s="8"/>
      <c r="UOV159" s="8"/>
      <c r="UOW159" s="8"/>
      <c r="UOX159" s="8"/>
      <c r="UOY159" s="8"/>
      <c r="UOZ159" s="8"/>
      <c r="UPA159" s="8"/>
      <c r="UPB159" s="8"/>
      <c r="UPC159" s="8"/>
      <c r="UPD159" s="8"/>
      <c r="UPE159" s="8"/>
      <c r="UPF159" s="8"/>
      <c r="UPG159" s="8"/>
      <c r="UPH159" s="8"/>
      <c r="UPI159" s="8"/>
      <c r="UPJ159" s="8"/>
      <c r="UPK159" s="8"/>
      <c r="UPL159" s="8"/>
      <c r="UPM159" s="8"/>
      <c r="UPN159" s="8"/>
      <c r="UPO159" s="8"/>
      <c r="UPP159" s="8"/>
      <c r="UPQ159" s="8"/>
      <c r="UPR159" s="8"/>
      <c r="UPS159" s="8"/>
      <c r="UPT159" s="8"/>
      <c r="UPU159" s="8"/>
      <c r="UPV159" s="8"/>
      <c r="UPW159" s="8"/>
      <c r="UPX159" s="8"/>
      <c r="UPY159" s="8"/>
      <c r="UPZ159" s="8"/>
      <c r="UQA159" s="8"/>
      <c r="UQB159" s="8"/>
      <c r="UQC159" s="8"/>
      <c r="UQD159" s="8"/>
      <c r="UQE159" s="8"/>
      <c r="UQF159" s="8"/>
      <c r="UQG159" s="8"/>
      <c r="UQH159" s="8"/>
      <c r="UQI159" s="8"/>
      <c r="UQJ159" s="8"/>
      <c r="UQK159" s="8"/>
      <c r="UQL159" s="8"/>
      <c r="UQM159" s="8"/>
      <c r="UQN159" s="8"/>
      <c r="UQO159" s="8"/>
      <c r="UQP159" s="8"/>
      <c r="UQQ159" s="8"/>
      <c r="UQR159" s="8"/>
      <c r="UQS159" s="8"/>
      <c r="UQT159" s="8"/>
      <c r="UQU159" s="8"/>
      <c r="UQV159" s="8"/>
      <c r="UQW159" s="8"/>
      <c r="UQX159" s="8"/>
      <c r="UQY159" s="8"/>
      <c r="UQZ159" s="8"/>
      <c r="URA159" s="8"/>
      <c r="URB159" s="8"/>
      <c r="URC159" s="8"/>
      <c r="URD159" s="8"/>
      <c r="URE159" s="8"/>
      <c r="URF159" s="8"/>
      <c r="URG159" s="8"/>
      <c r="URH159" s="8"/>
      <c r="URI159" s="8"/>
      <c r="URJ159" s="8"/>
      <c r="URK159" s="8"/>
      <c r="URL159" s="8"/>
      <c r="URM159" s="8"/>
      <c r="URN159" s="8"/>
      <c r="URO159" s="8"/>
      <c r="URP159" s="8"/>
      <c r="URQ159" s="8"/>
      <c r="URR159" s="8"/>
      <c r="URS159" s="8"/>
      <c r="URT159" s="8"/>
      <c r="URU159" s="8"/>
      <c r="URV159" s="8"/>
      <c r="URW159" s="8"/>
      <c r="URX159" s="8"/>
      <c r="URY159" s="8"/>
      <c r="URZ159" s="8"/>
      <c r="USA159" s="8"/>
      <c r="USB159" s="8"/>
      <c r="USC159" s="8"/>
      <c r="USD159" s="8"/>
      <c r="USE159" s="8"/>
      <c r="USF159" s="8"/>
      <c r="USG159" s="8"/>
      <c r="USH159" s="8"/>
      <c r="USI159" s="8"/>
      <c r="USJ159" s="8"/>
      <c r="USK159" s="8"/>
      <c r="USL159" s="8"/>
      <c r="USM159" s="8"/>
      <c r="USN159" s="8"/>
      <c r="USO159" s="8"/>
      <c r="USP159" s="8"/>
      <c r="USQ159" s="8"/>
      <c r="USR159" s="8"/>
      <c r="USS159" s="8"/>
      <c r="UST159" s="8"/>
      <c r="USU159" s="8"/>
      <c r="USV159" s="8"/>
      <c r="USW159" s="8"/>
      <c r="USX159" s="8"/>
      <c r="USY159" s="8"/>
      <c r="USZ159" s="8"/>
      <c r="UTA159" s="8"/>
      <c r="UTB159" s="8"/>
      <c r="UTC159" s="8"/>
      <c r="UTD159" s="8"/>
      <c r="UTE159" s="8"/>
      <c r="UTF159" s="8"/>
      <c r="UTG159" s="8"/>
      <c r="UTH159" s="8"/>
      <c r="UTI159" s="8"/>
      <c r="UTJ159" s="8"/>
      <c r="UTK159" s="8"/>
      <c r="UTL159" s="8"/>
      <c r="UTM159" s="8"/>
      <c r="UTN159" s="8"/>
      <c r="UTO159" s="8"/>
      <c r="UTP159" s="8"/>
      <c r="UTQ159" s="8"/>
      <c r="UTR159" s="8"/>
      <c r="UTS159" s="8"/>
      <c r="UTT159" s="8"/>
      <c r="UTU159" s="8"/>
      <c r="UTV159" s="8"/>
      <c r="UTW159" s="8"/>
      <c r="UTX159" s="8"/>
      <c r="UTY159" s="8"/>
      <c r="UTZ159" s="8"/>
      <c r="UUA159" s="8"/>
      <c r="UUB159" s="8"/>
      <c r="UUC159" s="8"/>
      <c r="UUD159" s="8"/>
      <c r="UUE159" s="8"/>
      <c r="UUF159" s="8"/>
      <c r="UUG159" s="8"/>
      <c r="UUH159" s="8"/>
      <c r="UUI159" s="8"/>
      <c r="UUJ159" s="8"/>
      <c r="UUK159" s="8"/>
      <c r="UUL159" s="8"/>
      <c r="UUM159" s="8"/>
      <c r="UUN159" s="8"/>
      <c r="UUO159" s="8"/>
      <c r="UUP159" s="8"/>
      <c r="UUQ159" s="8"/>
      <c r="UUR159" s="8"/>
      <c r="UUS159" s="8"/>
      <c r="UUT159" s="8"/>
      <c r="UUU159" s="8"/>
      <c r="UUV159" s="8"/>
      <c r="UUW159" s="8"/>
      <c r="UUX159" s="8"/>
      <c r="UUY159" s="8"/>
      <c r="UUZ159" s="8"/>
      <c r="UVA159" s="8"/>
      <c r="UVB159" s="8"/>
      <c r="UVC159" s="8"/>
      <c r="UVD159" s="8"/>
      <c r="UVE159" s="8"/>
      <c r="UVF159" s="8"/>
      <c r="UVG159" s="8"/>
      <c r="UVH159" s="8"/>
      <c r="UVI159" s="8"/>
      <c r="UVJ159" s="8"/>
      <c r="UVK159" s="8"/>
      <c r="UVL159" s="8"/>
      <c r="UVM159" s="8"/>
      <c r="UVN159" s="8"/>
      <c r="UVO159" s="8"/>
      <c r="UVP159" s="8"/>
      <c r="UVQ159" s="8"/>
      <c r="UVR159" s="8"/>
      <c r="UVS159" s="8"/>
      <c r="UVT159" s="8"/>
      <c r="UVU159" s="8"/>
      <c r="UVV159" s="8"/>
      <c r="UVW159" s="8"/>
      <c r="UVX159" s="8"/>
      <c r="UVY159" s="8"/>
      <c r="UVZ159" s="8"/>
      <c r="UWA159" s="8"/>
      <c r="UWB159" s="8"/>
      <c r="UWC159" s="8"/>
      <c r="UWD159" s="8"/>
      <c r="UWE159" s="8"/>
      <c r="UWF159" s="8"/>
      <c r="UWG159" s="8"/>
      <c r="UWH159" s="8"/>
      <c r="UWI159" s="8"/>
      <c r="UWJ159" s="8"/>
      <c r="UWK159" s="8"/>
      <c r="UWL159" s="8"/>
      <c r="UWM159" s="8"/>
      <c r="UWN159" s="8"/>
      <c r="UWO159" s="8"/>
      <c r="UWP159" s="8"/>
      <c r="UWQ159" s="8"/>
      <c r="UWR159" s="8"/>
      <c r="UWS159" s="8"/>
      <c r="UWT159" s="8"/>
      <c r="UWU159" s="8"/>
      <c r="UWV159" s="8"/>
      <c r="UWW159" s="8"/>
      <c r="UWX159" s="8"/>
      <c r="UWY159" s="8"/>
      <c r="UWZ159" s="8"/>
      <c r="UXA159" s="8"/>
      <c r="UXB159" s="8"/>
      <c r="UXC159" s="8"/>
      <c r="UXD159" s="8"/>
      <c r="UXE159" s="8"/>
      <c r="UXF159" s="8"/>
      <c r="UXG159" s="8"/>
      <c r="UXH159" s="8"/>
      <c r="UXI159" s="8"/>
      <c r="UXJ159" s="8"/>
      <c r="UXK159" s="8"/>
      <c r="UXL159" s="8"/>
      <c r="UXM159" s="8"/>
      <c r="UXN159" s="8"/>
      <c r="UXO159" s="8"/>
      <c r="UXP159" s="8"/>
      <c r="UXQ159" s="8"/>
      <c r="UXR159" s="8"/>
      <c r="UXS159" s="8"/>
      <c r="UXT159" s="8"/>
      <c r="UXU159" s="8"/>
      <c r="UXV159" s="8"/>
      <c r="UXW159" s="8"/>
      <c r="UXX159" s="8"/>
      <c r="UXY159" s="8"/>
      <c r="UXZ159" s="8"/>
      <c r="UYA159" s="8"/>
      <c r="UYB159" s="8"/>
      <c r="UYC159" s="8"/>
      <c r="UYD159" s="8"/>
      <c r="UYE159" s="8"/>
      <c r="UYF159" s="8"/>
      <c r="UYG159" s="8"/>
      <c r="UYH159" s="8"/>
      <c r="UYI159" s="8"/>
      <c r="UYJ159" s="8"/>
      <c r="UYK159" s="8"/>
      <c r="UYL159" s="8"/>
      <c r="UYM159" s="8"/>
      <c r="UYN159" s="8"/>
      <c r="UYO159" s="8"/>
      <c r="UYP159" s="8"/>
      <c r="UYQ159" s="8"/>
      <c r="UYR159" s="8"/>
      <c r="UYS159" s="8"/>
      <c r="UYT159" s="8"/>
      <c r="UYU159" s="8"/>
      <c r="UYV159" s="8"/>
      <c r="UYW159" s="8"/>
      <c r="UYX159" s="8"/>
      <c r="UYY159" s="8"/>
      <c r="UYZ159" s="8"/>
      <c r="UZA159" s="8"/>
      <c r="UZB159" s="8"/>
      <c r="UZC159" s="8"/>
      <c r="UZD159" s="8"/>
      <c r="UZE159" s="8"/>
      <c r="UZF159" s="8"/>
      <c r="UZG159" s="8"/>
      <c r="UZH159" s="8"/>
      <c r="UZI159" s="8"/>
      <c r="UZJ159" s="8"/>
      <c r="UZK159" s="8"/>
      <c r="UZL159" s="8"/>
      <c r="UZM159" s="8"/>
      <c r="UZN159" s="8"/>
      <c r="UZO159" s="8"/>
      <c r="UZP159" s="8"/>
      <c r="UZQ159" s="8"/>
      <c r="UZR159" s="8"/>
      <c r="UZS159" s="8"/>
      <c r="UZT159" s="8"/>
      <c r="UZU159" s="8"/>
      <c r="UZV159" s="8"/>
      <c r="UZW159" s="8"/>
      <c r="UZX159" s="8"/>
      <c r="UZY159" s="8"/>
      <c r="UZZ159" s="8"/>
      <c r="VAA159" s="8"/>
      <c r="VAB159" s="8"/>
      <c r="VAC159" s="8"/>
      <c r="VAD159" s="8"/>
      <c r="VAE159" s="8"/>
      <c r="VAF159" s="8"/>
      <c r="VAG159" s="8"/>
      <c r="VAH159" s="8"/>
      <c r="VAI159" s="8"/>
      <c r="VAJ159" s="8"/>
      <c r="VAK159" s="8"/>
      <c r="VAL159" s="8"/>
      <c r="VAM159" s="8"/>
      <c r="VAN159" s="8"/>
      <c r="VAO159" s="8"/>
      <c r="VAP159" s="8"/>
      <c r="VAQ159" s="8"/>
      <c r="VAR159" s="8"/>
      <c r="VAS159" s="8"/>
      <c r="VAT159" s="8"/>
      <c r="VAU159" s="8"/>
      <c r="VAV159" s="8"/>
      <c r="VAW159" s="8"/>
      <c r="VAX159" s="8"/>
      <c r="VAY159" s="8"/>
      <c r="VAZ159" s="8"/>
      <c r="VBA159" s="8"/>
      <c r="VBB159" s="8"/>
      <c r="VBC159" s="8"/>
      <c r="VBD159" s="8"/>
      <c r="VBE159" s="8"/>
      <c r="VBF159" s="8"/>
      <c r="VBG159" s="8"/>
      <c r="VBH159" s="8"/>
      <c r="VBI159" s="8"/>
      <c r="VBJ159" s="8"/>
      <c r="VBK159" s="8"/>
      <c r="VBL159" s="8"/>
      <c r="VBM159" s="8"/>
      <c r="VBN159" s="8"/>
      <c r="VBO159" s="8"/>
      <c r="VBP159" s="8"/>
      <c r="VBQ159" s="8"/>
      <c r="VBR159" s="8"/>
      <c r="VBS159" s="8"/>
      <c r="VBT159" s="8"/>
      <c r="VBU159" s="8"/>
      <c r="VBV159" s="8"/>
      <c r="VBW159" s="8"/>
      <c r="VBX159" s="8"/>
      <c r="VBY159" s="8"/>
      <c r="VBZ159" s="8"/>
      <c r="VCA159" s="8"/>
      <c r="VCB159" s="8"/>
      <c r="VCC159" s="8"/>
      <c r="VCD159" s="8"/>
      <c r="VCE159" s="8"/>
      <c r="VCF159" s="8"/>
      <c r="VCG159" s="8"/>
      <c r="VCH159" s="8"/>
      <c r="VCI159" s="8"/>
      <c r="VCJ159" s="8"/>
      <c r="VCK159" s="8"/>
      <c r="VCL159" s="8"/>
      <c r="VCM159" s="8"/>
      <c r="VCN159" s="8"/>
      <c r="VCO159" s="8"/>
      <c r="VCP159" s="8"/>
      <c r="VCQ159" s="8"/>
      <c r="VCR159" s="8"/>
      <c r="VCS159" s="8"/>
      <c r="VCT159" s="8"/>
      <c r="VCU159" s="8"/>
      <c r="VCV159" s="8"/>
      <c r="VCW159" s="8"/>
      <c r="VCX159" s="8"/>
      <c r="VCY159" s="8"/>
      <c r="VCZ159" s="8"/>
      <c r="VDA159" s="8"/>
      <c r="VDB159" s="8"/>
      <c r="VDC159" s="8"/>
      <c r="VDD159" s="8"/>
      <c r="VDE159" s="8"/>
      <c r="VDF159" s="8"/>
      <c r="VDG159" s="8"/>
      <c r="VDH159" s="8"/>
      <c r="VDI159" s="8"/>
      <c r="VDJ159" s="8"/>
      <c r="VDK159" s="8"/>
      <c r="VDL159" s="8"/>
      <c r="VDM159" s="8"/>
      <c r="VDN159" s="8"/>
      <c r="VDO159" s="8"/>
      <c r="VDP159" s="8"/>
      <c r="VDQ159" s="8"/>
      <c r="VDR159" s="8"/>
      <c r="VDS159" s="8"/>
      <c r="VDT159" s="8"/>
      <c r="VDU159" s="8"/>
      <c r="VDV159" s="8"/>
      <c r="VDW159" s="8"/>
      <c r="VDX159" s="8"/>
      <c r="VDY159" s="8"/>
      <c r="VDZ159" s="8"/>
      <c r="VEA159" s="8"/>
      <c r="VEB159" s="8"/>
      <c r="VEC159" s="8"/>
      <c r="VED159" s="8"/>
      <c r="VEE159" s="8"/>
      <c r="VEF159" s="8"/>
      <c r="VEG159" s="8"/>
      <c r="VEH159" s="8"/>
      <c r="VEI159" s="8"/>
      <c r="VEJ159" s="8"/>
      <c r="VEK159" s="8"/>
      <c r="VEL159" s="8"/>
      <c r="VEM159" s="8"/>
      <c r="VEN159" s="8"/>
      <c r="VEO159" s="8"/>
      <c r="VEP159" s="8"/>
      <c r="VEQ159" s="8"/>
      <c r="VER159" s="8"/>
      <c r="VES159" s="8"/>
      <c r="VET159" s="8"/>
      <c r="VEU159" s="8"/>
      <c r="VEV159" s="8"/>
      <c r="VEW159" s="8"/>
      <c r="VEX159" s="8"/>
      <c r="VEY159" s="8"/>
      <c r="VEZ159" s="8"/>
      <c r="VFA159" s="8"/>
      <c r="VFB159" s="8"/>
      <c r="VFC159" s="8"/>
      <c r="VFD159" s="8"/>
      <c r="VFE159" s="8"/>
      <c r="VFF159" s="8"/>
      <c r="VFG159" s="8"/>
      <c r="VFH159" s="8"/>
      <c r="VFI159" s="8"/>
      <c r="VFJ159" s="8"/>
      <c r="VFK159" s="8"/>
      <c r="VFL159" s="8"/>
      <c r="VFM159" s="8"/>
      <c r="VFN159" s="8"/>
      <c r="VFO159" s="8"/>
      <c r="VFP159" s="8"/>
      <c r="VFQ159" s="8"/>
      <c r="VFR159" s="8"/>
      <c r="VFS159" s="8"/>
      <c r="VFT159" s="8"/>
      <c r="VFU159" s="8"/>
      <c r="VFV159" s="8"/>
      <c r="VFW159" s="8"/>
      <c r="VFX159" s="8"/>
      <c r="VFY159" s="8"/>
      <c r="VFZ159" s="8"/>
      <c r="VGA159" s="8"/>
      <c r="VGB159" s="8"/>
      <c r="VGC159" s="8"/>
      <c r="VGD159" s="8"/>
      <c r="VGE159" s="8"/>
      <c r="VGF159" s="8"/>
      <c r="VGG159" s="8"/>
      <c r="VGH159" s="8"/>
      <c r="VGI159" s="8"/>
      <c r="VGJ159" s="8"/>
      <c r="VGK159" s="8"/>
      <c r="VGL159" s="8"/>
      <c r="VGM159" s="8"/>
      <c r="VGN159" s="8"/>
      <c r="VGO159" s="8"/>
      <c r="VGP159" s="8"/>
      <c r="VGQ159" s="8"/>
      <c r="VGR159" s="8"/>
      <c r="VGS159" s="8"/>
      <c r="VGT159" s="8"/>
      <c r="VGU159" s="8"/>
      <c r="VGV159" s="8"/>
      <c r="VGW159" s="8"/>
      <c r="VGX159" s="8"/>
      <c r="VGY159" s="8"/>
      <c r="VGZ159" s="8"/>
      <c r="VHA159" s="8"/>
      <c r="VHB159" s="8"/>
      <c r="VHC159" s="8"/>
      <c r="VHD159" s="8"/>
      <c r="VHE159" s="8"/>
      <c r="VHF159" s="8"/>
      <c r="VHG159" s="8"/>
      <c r="VHH159" s="8"/>
      <c r="VHI159" s="8"/>
      <c r="VHJ159" s="8"/>
      <c r="VHK159" s="8"/>
      <c r="VHL159" s="8"/>
      <c r="VHM159" s="8"/>
      <c r="VHN159" s="8"/>
      <c r="VHO159" s="8"/>
      <c r="VHP159" s="8"/>
      <c r="VHQ159" s="8"/>
      <c r="VHR159" s="8"/>
      <c r="VHS159" s="8"/>
      <c r="VHT159" s="8"/>
      <c r="VHU159" s="8"/>
      <c r="VHV159" s="8"/>
      <c r="VHW159" s="8"/>
      <c r="VHX159" s="8"/>
      <c r="VHY159" s="8"/>
      <c r="VHZ159" s="8"/>
      <c r="VIA159" s="8"/>
      <c r="VIB159" s="8"/>
      <c r="VIC159" s="8"/>
      <c r="VID159" s="8"/>
      <c r="VIE159" s="8"/>
      <c r="VIF159" s="8"/>
      <c r="VIG159" s="8"/>
      <c r="VIH159" s="8"/>
      <c r="VII159" s="8"/>
      <c r="VIJ159" s="8"/>
      <c r="VIK159" s="8"/>
      <c r="VIL159" s="8"/>
      <c r="VIM159" s="8"/>
      <c r="VIN159" s="8"/>
      <c r="VIO159" s="8"/>
      <c r="VIP159" s="8"/>
      <c r="VIQ159" s="8"/>
      <c r="VIR159" s="8"/>
      <c r="VIS159" s="8"/>
      <c r="VIT159" s="8"/>
      <c r="VIU159" s="8"/>
      <c r="VIV159" s="8"/>
      <c r="VIW159" s="8"/>
      <c r="VIX159" s="8"/>
      <c r="VIY159" s="8"/>
      <c r="VIZ159" s="8"/>
      <c r="VJA159" s="8"/>
      <c r="VJB159" s="8"/>
      <c r="VJC159" s="8"/>
      <c r="VJD159" s="8"/>
      <c r="VJE159" s="8"/>
      <c r="VJF159" s="8"/>
      <c r="VJG159" s="8"/>
      <c r="VJH159" s="8"/>
      <c r="VJI159" s="8"/>
      <c r="VJJ159" s="8"/>
      <c r="VJK159" s="8"/>
      <c r="VJL159" s="8"/>
      <c r="VJM159" s="8"/>
      <c r="VJN159" s="8"/>
      <c r="VJO159" s="8"/>
      <c r="VJP159" s="8"/>
      <c r="VJQ159" s="8"/>
      <c r="VJR159" s="8"/>
      <c r="VJS159" s="8"/>
      <c r="VJT159" s="8"/>
      <c r="VJU159" s="8"/>
      <c r="VJV159" s="8"/>
      <c r="VJW159" s="8"/>
      <c r="VJX159" s="8"/>
      <c r="VJY159" s="8"/>
      <c r="VJZ159" s="8"/>
      <c r="VKA159" s="8"/>
      <c r="VKB159" s="8"/>
      <c r="VKC159" s="8"/>
      <c r="VKD159" s="8"/>
      <c r="VKE159" s="8"/>
      <c r="VKF159" s="8"/>
      <c r="VKG159" s="8"/>
      <c r="VKH159" s="8"/>
      <c r="VKI159" s="8"/>
      <c r="VKJ159" s="8"/>
      <c r="VKK159" s="8"/>
      <c r="VKL159" s="8"/>
      <c r="VKM159" s="8"/>
      <c r="VKN159" s="8"/>
      <c r="VKO159" s="8"/>
      <c r="VKP159" s="8"/>
      <c r="VKQ159" s="8"/>
      <c r="VKR159" s="8"/>
      <c r="VKS159" s="8"/>
      <c r="VKT159" s="8"/>
      <c r="VKU159" s="8"/>
      <c r="VKV159" s="8"/>
      <c r="VKW159" s="8"/>
      <c r="VKX159" s="8"/>
      <c r="VKY159" s="8"/>
      <c r="VKZ159" s="8"/>
      <c r="VLA159" s="8"/>
      <c r="VLB159" s="8"/>
      <c r="VLC159" s="8"/>
      <c r="VLD159" s="8"/>
      <c r="VLE159" s="8"/>
      <c r="VLF159" s="8"/>
      <c r="VLG159" s="8"/>
      <c r="VLH159" s="8"/>
      <c r="VLI159" s="8"/>
      <c r="VLJ159" s="8"/>
      <c r="VLK159" s="8"/>
      <c r="VLL159" s="8"/>
      <c r="VLM159" s="8"/>
      <c r="VLN159" s="8"/>
      <c r="VLO159" s="8"/>
      <c r="VLP159" s="8"/>
      <c r="VLQ159" s="8"/>
      <c r="VLR159" s="8"/>
      <c r="VLS159" s="8"/>
      <c r="VLT159" s="8"/>
      <c r="VLU159" s="8"/>
      <c r="VLV159" s="8"/>
      <c r="VLW159" s="8"/>
      <c r="VLX159" s="8"/>
      <c r="VLY159" s="8"/>
      <c r="VLZ159" s="8"/>
      <c r="VMA159" s="8"/>
      <c r="VMB159" s="8"/>
      <c r="VMC159" s="8"/>
      <c r="VMD159" s="8"/>
      <c r="VME159" s="8"/>
      <c r="VMF159" s="8"/>
      <c r="VMG159" s="8"/>
      <c r="VMH159" s="8"/>
      <c r="VMI159" s="8"/>
      <c r="VMJ159" s="8"/>
      <c r="VMK159" s="8"/>
      <c r="VML159" s="8"/>
      <c r="VMM159" s="8"/>
      <c r="VMN159" s="8"/>
      <c r="VMO159" s="8"/>
      <c r="VMP159" s="8"/>
      <c r="VMQ159" s="8"/>
      <c r="VMR159" s="8"/>
      <c r="VMS159" s="8"/>
      <c r="VMT159" s="8"/>
      <c r="VMU159" s="8"/>
      <c r="VMV159" s="8"/>
      <c r="VMW159" s="8"/>
      <c r="VMX159" s="8"/>
      <c r="VMY159" s="8"/>
      <c r="VMZ159" s="8"/>
      <c r="VNA159" s="8"/>
      <c r="VNB159" s="8"/>
      <c r="VNC159" s="8"/>
      <c r="VND159" s="8"/>
      <c r="VNE159" s="8"/>
      <c r="VNF159" s="8"/>
      <c r="VNG159" s="8"/>
      <c r="VNH159" s="8"/>
      <c r="VNI159" s="8"/>
      <c r="VNJ159" s="8"/>
      <c r="VNK159" s="8"/>
      <c r="VNL159" s="8"/>
      <c r="VNM159" s="8"/>
      <c r="VNN159" s="8"/>
      <c r="VNO159" s="8"/>
      <c r="VNP159" s="8"/>
      <c r="VNQ159" s="8"/>
      <c r="VNR159" s="8"/>
      <c r="VNS159" s="8"/>
      <c r="VNT159" s="8"/>
      <c r="VNU159" s="8"/>
      <c r="VNV159" s="8"/>
      <c r="VNW159" s="8"/>
      <c r="VNX159" s="8"/>
      <c r="VNY159" s="8"/>
      <c r="VNZ159" s="8"/>
      <c r="VOA159" s="8"/>
      <c r="VOB159" s="8"/>
      <c r="VOC159" s="8"/>
      <c r="VOD159" s="8"/>
      <c r="VOE159" s="8"/>
      <c r="VOF159" s="8"/>
      <c r="VOG159" s="8"/>
      <c r="VOH159" s="8"/>
      <c r="VOI159" s="8"/>
      <c r="VOJ159" s="8"/>
      <c r="VOK159" s="8"/>
      <c r="VOL159" s="8"/>
      <c r="VOM159" s="8"/>
      <c r="VON159" s="8"/>
      <c r="VOO159" s="8"/>
      <c r="VOP159" s="8"/>
      <c r="VOQ159" s="8"/>
      <c r="VOR159" s="8"/>
      <c r="VOS159" s="8"/>
      <c r="VOT159" s="8"/>
      <c r="VOU159" s="8"/>
      <c r="VOV159" s="8"/>
      <c r="VOW159" s="8"/>
      <c r="VOX159" s="8"/>
      <c r="VOY159" s="8"/>
      <c r="VOZ159" s="8"/>
      <c r="VPA159" s="8"/>
      <c r="VPB159" s="8"/>
      <c r="VPC159" s="8"/>
      <c r="VPD159" s="8"/>
      <c r="VPE159" s="8"/>
      <c r="VPF159" s="8"/>
      <c r="VPG159" s="8"/>
      <c r="VPH159" s="8"/>
      <c r="VPI159" s="8"/>
      <c r="VPJ159" s="8"/>
      <c r="VPK159" s="8"/>
      <c r="VPL159" s="8"/>
      <c r="VPM159" s="8"/>
      <c r="VPN159" s="8"/>
      <c r="VPO159" s="8"/>
      <c r="VPP159" s="8"/>
      <c r="VPQ159" s="8"/>
      <c r="VPR159" s="8"/>
      <c r="VPS159" s="8"/>
      <c r="VPT159" s="8"/>
      <c r="VPU159" s="8"/>
      <c r="VPV159" s="8"/>
      <c r="VPW159" s="8"/>
      <c r="VPX159" s="8"/>
      <c r="VPY159" s="8"/>
      <c r="VPZ159" s="8"/>
      <c r="VQA159" s="8"/>
      <c r="VQB159" s="8"/>
      <c r="VQC159" s="8"/>
      <c r="VQD159" s="8"/>
      <c r="VQE159" s="8"/>
      <c r="VQF159" s="8"/>
      <c r="VQG159" s="8"/>
      <c r="VQH159" s="8"/>
      <c r="VQI159" s="8"/>
      <c r="VQJ159" s="8"/>
      <c r="VQK159" s="8"/>
      <c r="VQL159" s="8"/>
      <c r="VQM159" s="8"/>
      <c r="VQN159" s="8"/>
      <c r="VQO159" s="8"/>
      <c r="VQP159" s="8"/>
      <c r="VQQ159" s="8"/>
      <c r="VQR159" s="8"/>
      <c r="VQS159" s="8"/>
      <c r="VQT159" s="8"/>
      <c r="VQU159" s="8"/>
      <c r="VQV159" s="8"/>
      <c r="VQW159" s="8"/>
      <c r="VQX159" s="8"/>
      <c r="VQY159" s="8"/>
      <c r="VQZ159" s="8"/>
      <c r="VRA159" s="8"/>
      <c r="VRB159" s="8"/>
      <c r="VRC159" s="8"/>
      <c r="VRD159" s="8"/>
      <c r="VRE159" s="8"/>
      <c r="VRF159" s="8"/>
      <c r="VRG159" s="8"/>
      <c r="VRH159" s="8"/>
      <c r="VRI159" s="8"/>
      <c r="VRJ159" s="8"/>
      <c r="VRK159" s="8"/>
      <c r="VRL159" s="8"/>
      <c r="VRM159" s="8"/>
      <c r="VRN159" s="8"/>
      <c r="VRO159" s="8"/>
      <c r="VRP159" s="8"/>
      <c r="VRQ159" s="8"/>
      <c r="VRR159" s="8"/>
      <c r="VRS159" s="8"/>
      <c r="VRT159" s="8"/>
      <c r="VRU159" s="8"/>
      <c r="VRV159" s="8"/>
      <c r="VRW159" s="8"/>
      <c r="VRX159" s="8"/>
      <c r="VRY159" s="8"/>
      <c r="VRZ159" s="8"/>
      <c r="VSA159" s="8"/>
      <c r="VSB159" s="8"/>
      <c r="VSC159" s="8"/>
      <c r="VSD159" s="8"/>
      <c r="VSE159" s="8"/>
      <c r="VSF159" s="8"/>
      <c r="VSG159" s="8"/>
      <c r="VSH159" s="8"/>
      <c r="VSI159" s="8"/>
      <c r="VSJ159" s="8"/>
      <c r="VSK159" s="8"/>
      <c r="VSL159" s="8"/>
      <c r="VSM159" s="8"/>
      <c r="VSN159" s="8"/>
      <c r="VSO159" s="8"/>
      <c r="VSP159" s="8"/>
      <c r="VSQ159" s="8"/>
      <c r="VSR159" s="8"/>
      <c r="VSS159" s="8"/>
      <c r="VST159" s="8"/>
      <c r="VSU159" s="8"/>
      <c r="VSV159" s="8"/>
      <c r="VSW159" s="8"/>
      <c r="VSX159" s="8"/>
      <c r="VSY159" s="8"/>
      <c r="VSZ159" s="8"/>
      <c r="VTA159" s="8"/>
      <c r="VTB159" s="8"/>
      <c r="VTC159" s="8"/>
      <c r="VTD159" s="8"/>
      <c r="VTE159" s="8"/>
      <c r="VTF159" s="8"/>
      <c r="VTG159" s="8"/>
      <c r="VTH159" s="8"/>
      <c r="VTI159" s="8"/>
      <c r="VTJ159" s="8"/>
      <c r="VTK159" s="8"/>
      <c r="VTL159" s="8"/>
      <c r="VTM159" s="8"/>
      <c r="VTN159" s="8"/>
      <c r="VTO159" s="8"/>
      <c r="VTP159" s="8"/>
      <c r="VTQ159" s="8"/>
      <c r="VTR159" s="8"/>
      <c r="VTS159" s="8"/>
      <c r="VTT159" s="8"/>
      <c r="VTU159" s="8"/>
      <c r="VTV159" s="8"/>
      <c r="VTW159" s="8"/>
      <c r="VTX159" s="8"/>
      <c r="VTY159" s="8"/>
      <c r="VTZ159" s="8"/>
      <c r="VUA159" s="8"/>
      <c r="VUB159" s="8"/>
      <c r="VUC159" s="8"/>
      <c r="VUD159" s="8"/>
      <c r="VUE159" s="8"/>
      <c r="VUF159" s="8"/>
      <c r="VUG159" s="8"/>
      <c r="VUH159" s="8"/>
      <c r="VUI159" s="8"/>
      <c r="VUJ159" s="8"/>
      <c r="VUK159" s="8"/>
      <c r="VUL159" s="8"/>
      <c r="VUM159" s="8"/>
      <c r="VUN159" s="8"/>
      <c r="VUO159" s="8"/>
      <c r="VUP159" s="8"/>
      <c r="VUQ159" s="8"/>
      <c r="VUR159" s="8"/>
      <c r="VUS159" s="8"/>
      <c r="VUT159" s="8"/>
      <c r="VUU159" s="8"/>
      <c r="VUV159" s="8"/>
      <c r="VUW159" s="8"/>
      <c r="VUX159" s="8"/>
      <c r="VUY159" s="8"/>
      <c r="VUZ159" s="8"/>
      <c r="VVA159" s="8"/>
      <c r="VVB159" s="8"/>
      <c r="VVC159" s="8"/>
      <c r="VVD159" s="8"/>
      <c r="VVE159" s="8"/>
      <c r="VVF159" s="8"/>
      <c r="VVG159" s="8"/>
      <c r="VVH159" s="8"/>
      <c r="VVI159" s="8"/>
      <c r="VVJ159" s="8"/>
      <c r="VVK159" s="8"/>
      <c r="VVL159" s="8"/>
      <c r="VVM159" s="8"/>
      <c r="VVN159" s="8"/>
      <c r="VVO159" s="8"/>
      <c r="VVP159" s="8"/>
      <c r="VVQ159" s="8"/>
      <c r="VVR159" s="8"/>
      <c r="VVS159" s="8"/>
      <c r="VVT159" s="8"/>
      <c r="VVU159" s="8"/>
      <c r="VVV159" s="8"/>
      <c r="VVW159" s="8"/>
      <c r="VVX159" s="8"/>
      <c r="VVY159" s="8"/>
      <c r="VVZ159" s="8"/>
      <c r="VWA159" s="8"/>
      <c r="VWB159" s="8"/>
      <c r="VWC159" s="8"/>
      <c r="VWD159" s="8"/>
      <c r="VWE159" s="8"/>
      <c r="VWF159" s="8"/>
      <c r="VWG159" s="8"/>
      <c r="VWH159" s="8"/>
      <c r="VWI159" s="8"/>
      <c r="VWJ159" s="8"/>
      <c r="VWK159" s="8"/>
      <c r="VWL159" s="8"/>
      <c r="VWM159" s="8"/>
      <c r="VWN159" s="8"/>
      <c r="VWO159" s="8"/>
      <c r="VWP159" s="8"/>
      <c r="VWQ159" s="8"/>
      <c r="VWR159" s="8"/>
      <c r="VWS159" s="8"/>
      <c r="VWT159" s="8"/>
      <c r="VWU159" s="8"/>
      <c r="VWV159" s="8"/>
      <c r="VWW159" s="8"/>
      <c r="VWX159" s="8"/>
      <c r="VWY159" s="8"/>
      <c r="VWZ159" s="8"/>
      <c r="VXA159" s="8"/>
      <c r="VXB159" s="8"/>
      <c r="VXC159" s="8"/>
      <c r="VXD159" s="8"/>
      <c r="VXE159" s="8"/>
      <c r="VXF159" s="8"/>
      <c r="VXG159" s="8"/>
      <c r="VXH159" s="8"/>
      <c r="VXI159" s="8"/>
      <c r="VXJ159" s="8"/>
      <c r="VXK159" s="8"/>
      <c r="VXL159" s="8"/>
      <c r="VXM159" s="8"/>
      <c r="VXN159" s="8"/>
      <c r="VXO159" s="8"/>
      <c r="VXP159" s="8"/>
      <c r="VXQ159" s="8"/>
      <c r="VXR159" s="8"/>
      <c r="VXS159" s="8"/>
      <c r="VXT159" s="8"/>
      <c r="VXU159" s="8"/>
      <c r="VXV159" s="8"/>
      <c r="VXW159" s="8"/>
      <c r="VXX159" s="8"/>
      <c r="VXY159" s="8"/>
      <c r="VXZ159" s="8"/>
      <c r="VYA159" s="8"/>
      <c r="VYB159" s="8"/>
      <c r="VYC159" s="8"/>
      <c r="VYD159" s="8"/>
      <c r="VYE159" s="8"/>
      <c r="VYF159" s="8"/>
      <c r="VYG159" s="8"/>
      <c r="VYH159" s="8"/>
      <c r="VYI159" s="8"/>
      <c r="VYJ159" s="8"/>
      <c r="VYK159" s="8"/>
      <c r="VYL159" s="8"/>
      <c r="VYM159" s="8"/>
      <c r="VYN159" s="8"/>
      <c r="VYO159" s="8"/>
      <c r="VYP159" s="8"/>
      <c r="VYQ159" s="8"/>
      <c r="VYR159" s="8"/>
      <c r="VYS159" s="8"/>
      <c r="VYT159" s="8"/>
      <c r="VYU159" s="8"/>
      <c r="VYV159" s="8"/>
      <c r="VYW159" s="8"/>
      <c r="VYX159" s="8"/>
      <c r="VYY159" s="8"/>
      <c r="VYZ159" s="8"/>
      <c r="VZA159" s="8"/>
      <c r="VZB159" s="8"/>
      <c r="VZC159" s="8"/>
      <c r="VZD159" s="8"/>
      <c r="VZE159" s="8"/>
      <c r="VZF159" s="8"/>
      <c r="VZG159" s="8"/>
      <c r="VZH159" s="8"/>
      <c r="VZI159" s="8"/>
      <c r="VZJ159" s="8"/>
      <c r="VZK159" s="8"/>
      <c r="VZL159" s="8"/>
      <c r="VZM159" s="8"/>
      <c r="VZN159" s="8"/>
      <c r="VZO159" s="8"/>
      <c r="VZP159" s="8"/>
      <c r="VZQ159" s="8"/>
      <c r="VZR159" s="8"/>
      <c r="VZS159" s="8"/>
      <c r="VZT159" s="8"/>
      <c r="VZU159" s="8"/>
      <c r="VZV159" s="8"/>
      <c r="VZW159" s="8"/>
      <c r="VZX159" s="8"/>
      <c r="VZY159" s="8"/>
      <c r="VZZ159" s="8"/>
      <c r="WAA159" s="8"/>
      <c r="WAB159" s="8"/>
      <c r="WAC159" s="8"/>
      <c r="WAD159" s="8"/>
      <c r="WAE159" s="8"/>
      <c r="WAF159" s="8"/>
      <c r="WAG159" s="8"/>
      <c r="WAH159" s="8"/>
      <c r="WAI159" s="8"/>
      <c r="WAJ159" s="8"/>
      <c r="WAK159" s="8"/>
      <c r="WAL159" s="8"/>
      <c r="WAM159" s="8"/>
      <c r="WAN159" s="8"/>
      <c r="WAO159" s="8"/>
      <c r="WAP159" s="8"/>
      <c r="WAQ159" s="8"/>
      <c r="WAR159" s="8"/>
      <c r="WAS159" s="8"/>
      <c r="WAT159" s="8"/>
      <c r="WAU159" s="8"/>
      <c r="WAV159" s="8"/>
      <c r="WAW159" s="8"/>
      <c r="WAX159" s="8"/>
      <c r="WAY159" s="8"/>
      <c r="WAZ159" s="8"/>
      <c r="WBA159" s="8"/>
      <c r="WBB159" s="8"/>
      <c r="WBC159" s="8"/>
      <c r="WBD159" s="8"/>
      <c r="WBE159" s="8"/>
      <c r="WBF159" s="8"/>
      <c r="WBG159" s="8"/>
      <c r="WBH159" s="8"/>
      <c r="WBI159" s="8"/>
      <c r="WBJ159" s="8"/>
      <c r="WBK159" s="8"/>
      <c r="WBL159" s="8"/>
      <c r="WBM159" s="8"/>
      <c r="WBN159" s="8"/>
      <c r="WBO159" s="8"/>
      <c r="WBP159" s="8"/>
      <c r="WBQ159" s="8"/>
      <c r="WBR159" s="8"/>
      <c r="WBS159" s="8"/>
      <c r="WBT159" s="8"/>
      <c r="WBU159" s="8"/>
      <c r="WBV159" s="8"/>
      <c r="WBW159" s="8"/>
      <c r="WBX159" s="8"/>
      <c r="WBY159" s="8"/>
      <c r="WBZ159" s="8"/>
      <c r="WCA159" s="8"/>
      <c r="WCB159" s="8"/>
      <c r="WCC159" s="8"/>
      <c r="WCD159" s="8"/>
      <c r="WCE159" s="8"/>
      <c r="WCF159" s="8"/>
      <c r="WCG159" s="8"/>
      <c r="WCH159" s="8"/>
      <c r="WCI159" s="8"/>
      <c r="WCJ159" s="8"/>
      <c r="WCK159" s="8"/>
      <c r="WCL159" s="8"/>
      <c r="WCM159" s="8"/>
      <c r="WCN159" s="8"/>
      <c r="WCO159" s="8"/>
      <c r="WCP159" s="8"/>
      <c r="WCQ159" s="8"/>
      <c r="WCR159" s="8"/>
      <c r="WCS159" s="8"/>
      <c r="WCT159" s="8"/>
      <c r="WCU159" s="8"/>
      <c r="WCV159" s="8"/>
      <c r="WCW159" s="8"/>
      <c r="WCX159" s="8"/>
      <c r="WCY159" s="8"/>
      <c r="WCZ159" s="8"/>
      <c r="WDA159" s="8"/>
      <c r="WDB159" s="8"/>
      <c r="WDC159" s="8"/>
      <c r="WDD159" s="8"/>
      <c r="WDE159" s="8"/>
      <c r="WDF159" s="8"/>
      <c r="WDG159" s="8"/>
      <c r="WDH159" s="8"/>
      <c r="WDI159" s="8"/>
      <c r="WDJ159" s="8"/>
      <c r="WDK159" s="8"/>
      <c r="WDL159" s="8"/>
      <c r="WDM159" s="8"/>
      <c r="WDN159" s="8"/>
      <c r="WDO159" s="8"/>
      <c r="WDP159" s="8"/>
      <c r="WDQ159" s="8"/>
      <c r="WDR159" s="8"/>
      <c r="WDS159" s="8"/>
      <c r="WDT159" s="8"/>
      <c r="WDU159" s="8"/>
      <c r="WDV159" s="8"/>
      <c r="WDW159" s="8"/>
      <c r="WDX159" s="8"/>
      <c r="WDY159" s="8"/>
      <c r="WDZ159" s="8"/>
      <c r="WEA159" s="8"/>
      <c r="WEB159" s="8"/>
      <c r="WEC159" s="8"/>
      <c r="WED159" s="8"/>
      <c r="WEE159" s="8"/>
      <c r="WEF159" s="8"/>
      <c r="WEG159" s="8"/>
      <c r="WEH159" s="8"/>
      <c r="WEI159" s="8"/>
      <c r="WEJ159" s="8"/>
      <c r="WEK159" s="8"/>
      <c r="WEL159" s="8"/>
      <c r="WEM159" s="8"/>
      <c r="WEN159" s="8"/>
      <c r="WEO159" s="8"/>
      <c r="WEP159" s="8"/>
      <c r="WEQ159" s="8"/>
      <c r="WER159" s="8"/>
      <c r="WES159" s="8"/>
      <c r="WET159" s="8"/>
      <c r="WEU159" s="8"/>
      <c r="WEV159" s="8"/>
      <c r="WEW159" s="8"/>
      <c r="WEX159" s="8"/>
      <c r="WEY159" s="8"/>
      <c r="WEZ159" s="8"/>
      <c r="WFA159" s="8"/>
      <c r="WFB159" s="8"/>
      <c r="WFC159" s="8"/>
      <c r="WFD159" s="8"/>
      <c r="WFE159" s="8"/>
      <c r="WFF159" s="8"/>
      <c r="WFG159" s="8"/>
      <c r="WFH159" s="8"/>
      <c r="WFI159" s="8"/>
      <c r="WFJ159" s="8"/>
      <c r="WFK159" s="8"/>
      <c r="WFL159" s="8"/>
      <c r="WFM159" s="8"/>
      <c r="WFN159" s="8"/>
      <c r="WFO159" s="8"/>
      <c r="WFP159" s="8"/>
      <c r="WFQ159" s="8"/>
      <c r="WFR159" s="8"/>
      <c r="WFS159" s="8"/>
      <c r="WFT159" s="8"/>
      <c r="WFU159" s="8"/>
      <c r="WFV159" s="8"/>
      <c r="WFW159" s="8"/>
      <c r="WFX159" s="8"/>
      <c r="WFY159" s="8"/>
      <c r="WFZ159" s="8"/>
      <c r="WGA159" s="8"/>
      <c r="WGB159" s="8"/>
      <c r="WGC159" s="8"/>
      <c r="WGD159" s="8"/>
      <c r="WGE159" s="8"/>
      <c r="WGF159" s="8"/>
      <c r="WGG159" s="8"/>
      <c r="WGH159" s="8"/>
      <c r="WGI159" s="8"/>
      <c r="WGJ159" s="8"/>
      <c r="WGK159" s="8"/>
      <c r="WGL159" s="8"/>
      <c r="WGM159" s="8"/>
      <c r="WGN159" s="8"/>
      <c r="WGO159" s="8"/>
      <c r="WGP159" s="8"/>
      <c r="WGQ159" s="8"/>
      <c r="WGR159" s="8"/>
      <c r="WGS159" s="8"/>
      <c r="WGT159" s="8"/>
      <c r="WGU159" s="8"/>
      <c r="WGV159" s="8"/>
      <c r="WGW159" s="8"/>
      <c r="WGX159" s="8"/>
      <c r="WGY159" s="8"/>
      <c r="WGZ159" s="8"/>
      <c r="WHA159" s="8"/>
      <c r="WHB159" s="8"/>
      <c r="WHC159" s="8"/>
      <c r="WHD159" s="8"/>
      <c r="WHE159" s="8"/>
      <c r="WHF159" s="8"/>
      <c r="WHG159" s="8"/>
      <c r="WHH159" s="8"/>
      <c r="WHI159" s="8"/>
      <c r="WHJ159" s="8"/>
      <c r="WHK159" s="8"/>
      <c r="WHL159" s="8"/>
      <c r="WHM159" s="8"/>
      <c r="WHN159" s="8"/>
      <c r="WHO159" s="8"/>
      <c r="WHP159" s="8"/>
      <c r="WHQ159" s="8"/>
      <c r="WHR159" s="8"/>
      <c r="WHS159" s="8"/>
      <c r="WHT159" s="8"/>
      <c r="WHU159" s="8"/>
      <c r="WHV159" s="8"/>
      <c r="WHW159" s="8"/>
      <c r="WHX159" s="8"/>
      <c r="WHY159" s="8"/>
      <c r="WHZ159" s="8"/>
      <c r="WIA159" s="8"/>
      <c r="WIB159" s="8"/>
      <c r="WIC159" s="8"/>
      <c r="WID159" s="8"/>
      <c r="WIE159" s="8"/>
      <c r="WIF159" s="8"/>
      <c r="WIG159" s="8"/>
      <c r="WIH159" s="8"/>
      <c r="WII159" s="8"/>
      <c r="WIJ159" s="8"/>
      <c r="WIK159" s="8"/>
      <c r="WIL159" s="8"/>
      <c r="WIM159" s="8"/>
      <c r="WIN159" s="8"/>
      <c r="WIO159" s="8"/>
      <c r="WIP159" s="8"/>
      <c r="WIQ159" s="8"/>
      <c r="WIR159" s="8"/>
      <c r="WIS159" s="8"/>
      <c r="WIT159" s="8"/>
      <c r="WIU159" s="8"/>
      <c r="WIV159" s="8"/>
      <c r="WIW159" s="8"/>
      <c r="WIX159" s="8"/>
      <c r="WIY159" s="8"/>
      <c r="WIZ159" s="8"/>
      <c r="WJA159" s="8"/>
      <c r="WJB159" s="8"/>
      <c r="WJC159" s="8"/>
      <c r="WJD159" s="8"/>
      <c r="WJE159" s="8"/>
      <c r="WJF159" s="8"/>
      <c r="WJG159" s="8"/>
      <c r="WJH159" s="8"/>
      <c r="WJI159" s="8"/>
      <c r="WJJ159" s="8"/>
      <c r="WJK159" s="8"/>
      <c r="WJL159" s="8"/>
      <c r="WJM159" s="8"/>
      <c r="WJN159" s="8"/>
      <c r="WJO159" s="8"/>
      <c r="WJP159" s="8"/>
      <c r="WJQ159" s="8"/>
      <c r="WJR159" s="8"/>
      <c r="WJS159" s="8"/>
      <c r="WJT159" s="8"/>
      <c r="WJU159" s="8"/>
      <c r="WJV159" s="8"/>
      <c r="WJW159" s="8"/>
      <c r="WJX159" s="8"/>
      <c r="WJY159" s="8"/>
      <c r="WJZ159" s="8"/>
      <c r="WKA159" s="8"/>
      <c r="WKB159" s="8"/>
      <c r="WKC159" s="8"/>
      <c r="WKD159" s="8"/>
      <c r="WKE159" s="8"/>
      <c r="WKF159" s="8"/>
      <c r="WKG159" s="8"/>
      <c r="WKH159" s="8"/>
      <c r="WKI159" s="8"/>
      <c r="WKJ159" s="8"/>
      <c r="WKK159" s="8"/>
      <c r="WKL159" s="8"/>
      <c r="WKM159" s="8"/>
      <c r="WKN159" s="8"/>
      <c r="WKO159" s="8"/>
      <c r="WKP159" s="8"/>
      <c r="WKQ159" s="8"/>
      <c r="WKR159" s="8"/>
      <c r="WKS159" s="8"/>
      <c r="WKT159" s="8"/>
      <c r="WKU159" s="8"/>
      <c r="WKV159" s="8"/>
      <c r="WKW159" s="8"/>
      <c r="WKX159" s="8"/>
      <c r="WKY159" s="8"/>
      <c r="WKZ159" s="8"/>
      <c r="WLA159" s="8"/>
      <c r="WLB159" s="8"/>
      <c r="WLC159" s="8"/>
      <c r="WLD159" s="8"/>
      <c r="WLE159" s="8"/>
      <c r="WLF159" s="8"/>
      <c r="WLG159" s="8"/>
      <c r="WLH159" s="8"/>
      <c r="WLI159" s="8"/>
      <c r="WLJ159" s="8"/>
      <c r="WLK159" s="8"/>
      <c r="WLL159" s="8"/>
      <c r="WLM159" s="8"/>
      <c r="WLN159" s="8"/>
      <c r="WLO159" s="8"/>
      <c r="WLP159" s="8"/>
      <c r="WLQ159" s="8"/>
      <c r="WLR159" s="8"/>
      <c r="WLS159" s="8"/>
      <c r="WLT159" s="8"/>
      <c r="WLU159" s="8"/>
      <c r="WLV159" s="8"/>
      <c r="WLW159" s="8"/>
      <c r="WLX159" s="8"/>
      <c r="WLY159" s="8"/>
      <c r="WLZ159" s="8"/>
      <c r="WMA159" s="8"/>
      <c r="WMB159" s="8"/>
      <c r="WMC159" s="8"/>
      <c r="WMD159" s="8"/>
      <c r="WME159" s="8"/>
      <c r="WMF159" s="8"/>
      <c r="WMG159" s="8"/>
      <c r="WMH159" s="8"/>
      <c r="WMI159" s="8"/>
      <c r="WMJ159" s="8"/>
      <c r="WMK159" s="8"/>
      <c r="WML159" s="8"/>
      <c r="WMM159" s="8"/>
      <c r="WMN159" s="8"/>
      <c r="WMO159" s="8"/>
      <c r="WMP159" s="8"/>
      <c r="WMQ159" s="8"/>
      <c r="WMR159" s="8"/>
      <c r="WMS159" s="8"/>
      <c r="WMT159" s="8"/>
      <c r="WMU159" s="8"/>
      <c r="WMV159" s="8"/>
      <c r="WMW159" s="8"/>
      <c r="WMX159" s="8"/>
      <c r="WMY159" s="8"/>
      <c r="WMZ159" s="8"/>
      <c r="WNA159" s="8"/>
      <c r="WNB159" s="8"/>
      <c r="WNC159" s="8"/>
      <c r="WND159" s="8"/>
      <c r="WNE159" s="8"/>
      <c r="WNF159" s="8"/>
      <c r="WNG159" s="8"/>
      <c r="WNH159" s="8"/>
      <c r="WNI159" s="8"/>
      <c r="WNJ159" s="8"/>
      <c r="WNK159" s="8"/>
      <c r="WNL159" s="8"/>
      <c r="WNM159" s="8"/>
      <c r="WNN159" s="8"/>
      <c r="WNO159" s="8"/>
      <c r="WNP159" s="8"/>
      <c r="WNQ159" s="8"/>
      <c r="WNR159" s="8"/>
      <c r="WNS159" s="8"/>
      <c r="WNT159" s="8"/>
      <c r="WNU159" s="8"/>
      <c r="WNV159" s="8"/>
      <c r="WNW159" s="8"/>
      <c r="WNX159" s="8"/>
      <c r="WNY159" s="8"/>
      <c r="WNZ159" s="8"/>
      <c r="WOA159" s="8"/>
      <c r="WOB159" s="8"/>
      <c r="WOC159" s="8"/>
      <c r="WOD159" s="8"/>
      <c r="WOE159" s="8"/>
      <c r="WOF159" s="8"/>
      <c r="WOG159" s="8"/>
      <c r="WOH159" s="8"/>
      <c r="WOI159" s="8"/>
      <c r="WOJ159" s="8"/>
      <c r="WOK159" s="8"/>
      <c r="WOL159" s="8"/>
      <c r="WOM159" s="8"/>
      <c r="WON159" s="8"/>
      <c r="WOO159" s="8"/>
      <c r="WOP159" s="8"/>
      <c r="WOQ159" s="8"/>
      <c r="WOR159" s="8"/>
      <c r="WOS159" s="8"/>
      <c r="WOT159" s="8"/>
      <c r="WOU159" s="8"/>
      <c r="WOV159" s="8"/>
      <c r="WOW159" s="8"/>
      <c r="WOX159" s="8"/>
      <c r="WOY159" s="8"/>
      <c r="WOZ159" s="8"/>
      <c r="WPA159" s="8"/>
      <c r="WPB159" s="8"/>
      <c r="WPC159" s="8"/>
      <c r="WPD159" s="8"/>
      <c r="WPE159" s="8"/>
      <c r="WPF159" s="8"/>
      <c r="WPG159" s="8"/>
      <c r="WPH159" s="8"/>
      <c r="WPI159" s="8"/>
      <c r="WPJ159" s="8"/>
      <c r="WPK159" s="8"/>
      <c r="WPL159" s="8"/>
      <c r="WPM159" s="8"/>
      <c r="WPN159" s="8"/>
      <c r="WPO159" s="8"/>
      <c r="WPP159" s="8"/>
      <c r="WPQ159" s="8"/>
      <c r="WPR159" s="8"/>
      <c r="WPS159" s="8"/>
      <c r="WPT159" s="8"/>
      <c r="WPU159" s="8"/>
      <c r="WPV159" s="8"/>
      <c r="WPW159" s="8"/>
      <c r="WPX159" s="8"/>
      <c r="WPY159" s="8"/>
      <c r="WPZ159" s="8"/>
      <c r="WQA159" s="8"/>
      <c r="WQB159" s="8"/>
      <c r="WQC159" s="8"/>
      <c r="WQD159" s="8"/>
      <c r="WQE159" s="8"/>
      <c r="WQF159" s="8"/>
      <c r="WQG159" s="8"/>
      <c r="WQH159" s="8"/>
      <c r="WQI159" s="8"/>
      <c r="WQJ159" s="8"/>
      <c r="WQK159" s="8"/>
      <c r="WQL159" s="8"/>
      <c r="WQM159" s="8"/>
      <c r="WQN159" s="8"/>
      <c r="WQO159" s="8"/>
      <c r="WQP159" s="8"/>
      <c r="WQQ159" s="8"/>
      <c r="WQR159" s="8"/>
      <c r="WQS159" s="8"/>
      <c r="WQT159" s="8"/>
      <c r="WQU159" s="8"/>
      <c r="WQV159" s="8"/>
      <c r="WQW159" s="8"/>
      <c r="WQX159" s="8"/>
      <c r="WQY159" s="8"/>
      <c r="WQZ159" s="8"/>
      <c r="WRA159" s="8"/>
      <c r="WRB159" s="8"/>
      <c r="WRC159" s="8"/>
      <c r="WRD159" s="8"/>
      <c r="WRE159" s="8"/>
      <c r="WRF159" s="8"/>
      <c r="WRG159" s="8"/>
      <c r="WRH159" s="8"/>
      <c r="WRI159" s="8"/>
      <c r="WRJ159" s="8"/>
      <c r="WRK159" s="8"/>
      <c r="WRL159" s="8"/>
      <c r="WRM159" s="8"/>
      <c r="WRN159" s="8"/>
      <c r="WRO159" s="8"/>
      <c r="WRP159" s="8"/>
      <c r="WRQ159" s="8"/>
      <c r="WRR159" s="8"/>
      <c r="WRS159" s="8"/>
      <c r="WRT159" s="8"/>
      <c r="WRU159" s="8"/>
      <c r="WRV159" s="8"/>
      <c r="WRW159" s="8"/>
      <c r="WRX159" s="8"/>
      <c r="WRY159" s="8"/>
      <c r="WRZ159" s="8"/>
      <c r="WSA159" s="8"/>
      <c r="WSB159" s="8"/>
      <c r="WSC159" s="8"/>
      <c r="WSD159" s="8"/>
      <c r="WSE159" s="8"/>
      <c r="WSF159" s="8"/>
      <c r="WSG159" s="8"/>
      <c r="WSH159" s="8"/>
      <c r="WSI159" s="8"/>
      <c r="WSJ159" s="8"/>
      <c r="WSK159" s="8"/>
      <c r="WSL159" s="8"/>
      <c r="WSM159" s="8"/>
      <c r="WSN159" s="8"/>
      <c r="WSO159" s="8"/>
      <c r="WSP159" s="8"/>
      <c r="WSQ159" s="8"/>
      <c r="WSR159" s="8"/>
      <c r="WSS159" s="8"/>
      <c r="WST159" s="8"/>
      <c r="WSU159" s="8"/>
      <c r="WSV159" s="8"/>
      <c r="WSW159" s="8"/>
      <c r="WSX159" s="8"/>
      <c r="WSY159" s="8"/>
      <c r="WSZ159" s="8"/>
      <c r="WTA159" s="8"/>
      <c r="WTB159" s="8"/>
      <c r="WTC159" s="8"/>
      <c r="WTD159" s="8"/>
      <c r="WTE159" s="8"/>
      <c r="WTF159" s="8"/>
      <c r="WTG159" s="8"/>
      <c r="WTH159" s="8"/>
      <c r="WTI159" s="8"/>
      <c r="WTJ159" s="8"/>
      <c r="WTK159" s="8"/>
      <c r="WTL159" s="8"/>
      <c r="WTM159" s="8"/>
      <c r="WTN159" s="8"/>
      <c r="WTO159" s="8"/>
      <c r="WTP159" s="8"/>
      <c r="WTQ159" s="8"/>
      <c r="WTR159" s="8"/>
      <c r="WTS159" s="8"/>
      <c r="WTT159" s="8"/>
      <c r="WTU159" s="8"/>
      <c r="WTV159" s="8"/>
      <c r="WTW159" s="8"/>
      <c r="WTX159" s="8"/>
      <c r="WTY159" s="8"/>
      <c r="WTZ159" s="8"/>
      <c r="WUA159" s="8"/>
      <c r="WUB159" s="8"/>
      <c r="WUC159" s="8"/>
      <c r="WUD159" s="8"/>
      <c r="WUE159" s="8"/>
      <c r="WUF159" s="8"/>
      <c r="WUG159" s="8"/>
      <c r="WUH159" s="8"/>
      <c r="WUI159" s="8"/>
      <c r="WUJ159" s="8"/>
      <c r="WUK159" s="8"/>
      <c r="WUL159" s="8"/>
      <c r="WUM159" s="8"/>
      <c r="WUN159" s="8"/>
      <c r="WUO159" s="8"/>
      <c r="WUP159" s="8"/>
      <c r="WUQ159" s="8"/>
      <c r="WUR159" s="8"/>
      <c r="WUS159" s="8"/>
      <c r="WUT159" s="8"/>
      <c r="WUU159" s="8"/>
      <c r="WUV159" s="8"/>
      <c r="WUW159" s="8"/>
      <c r="WUX159" s="8"/>
      <c r="WUY159" s="8"/>
      <c r="WUZ159" s="8"/>
      <c r="WVA159" s="8"/>
      <c r="WVB159" s="8"/>
      <c r="WVC159" s="8"/>
      <c r="WVD159" s="8"/>
      <c r="WVE159" s="8"/>
      <c r="WVF159" s="8"/>
      <c r="WVG159" s="8"/>
      <c r="WVH159" s="8"/>
      <c r="WVI159" s="8"/>
      <c r="WVJ159" s="8"/>
      <c r="WVK159" s="8"/>
      <c r="WVL159" s="8"/>
      <c r="WVM159" s="8"/>
      <c r="WVN159" s="8"/>
      <c r="WVO159" s="8"/>
      <c r="WVP159" s="8"/>
      <c r="WVQ159" s="8"/>
      <c r="WVR159" s="8"/>
      <c r="WVS159" s="8"/>
      <c r="WVT159" s="8"/>
      <c r="WVU159" s="8"/>
      <c r="WVV159" s="8"/>
      <c r="WVW159" s="8"/>
      <c r="WVX159" s="8"/>
      <c r="WVY159" s="8"/>
      <c r="WVZ159" s="8"/>
      <c r="WWA159" s="8"/>
      <c r="WWB159" s="8"/>
      <c r="WWC159" s="8"/>
      <c r="WWD159" s="8"/>
      <c r="WWE159" s="8"/>
      <c r="WWF159" s="8"/>
      <c r="WWG159" s="8"/>
      <c r="WWH159" s="8"/>
      <c r="WWI159" s="8"/>
      <c r="WWJ159" s="8"/>
      <c r="WWK159" s="8"/>
      <c r="WWL159" s="8"/>
      <c r="WWM159" s="8"/>
      <c r="WWN159" s="8"/>
      <c r="WWO159" s="8"/>
      <c r="WWP159" s="8"/>
      <c r="WWQ159" s="8"/>
      <c r="WWR159" s="8"/>
      <c r="WWS159" s="8"/>
      <c r="WWT159" s="8"/>
      <c r="WWU159" s="8"/>
      <c r="WWV159" s="8"/>
      <c r="WWW159" s="8"/>
      <c r="WWX159" s="8"/>
      <c r="WWY159" s="8"/>
      <c r="WWZ159" s="8"/>
      <c r="WXA159" s="8"/>
      <c r="WXB159" s="8"/>
      <c r="WXC159" s="8"/>
      <c r="WXD159" s="8"/>
      <c r="WXE159" s="8"/>
      <c r="WXF159" s="8"/>
      <c r="WXG159" s="8"/>
      <c r="WXH159" s="8"/>
      <c r="WXI159" s="8"/>
      <c r="WXJ159" s="8"/>
      <c r="WXK159" s="8"/>
      <c r="WXL159" s="8"/>
      <c r="WXM159" s="8"/>
      <c r="WXN159" s="8"/>
      <c r="WXO159" s="8"/>
      <c r="WXP159" s="8"/>
      <c r="WXQ159" s="8"/>
      <c r="WXR159" s="8"/>
      <c r="WXS159" s="8"/>
      <c r="WXT159" s="8"/>
      <c r="WXU159" s="8"/>
      <c r="WXV159" s="8"/>
      <c r="WXW159" s="8"/>
      <c r="WXX159" s="8"/>
      <c r="WXY159" s="8"/>
      <c r="WXZ159" s="8"/>
      <c r="WYA159" s="8"/>
      <c r="WYB159" s="8"/>
      <c r="WYC159" s="8"/>
      <c r="WYD159" s="8"/>
      <c r="WYE159" s="8"/>
      <c r="WYF159" s="8"/>
      <c r="WYG159" s="8"/>
      <c r="WYH159" s="8"/>
      <c r="WYI159" s="8"/>
      <c r="WYJ159" s="8"/>
      <c r="WYK159" s="8"/>
      <c r="WYL159" s="8"/>
      <c r="WYM159" s="8"/>
      <c r="WYN159" s="8"/>
      <c r="WYO159" s="8"/>
      <c r="WYP159" s="8"/>
      <c r="WYQ159" s="8"/>
      <c r="WYR159" s="8"/>
      <c r="WYS159" s="8"/>
      <c r="WYT159" s="8"/>
      <c r="WYU159" s="8"/>
      <c r="WYV159" s="8"/>
      <c r="WYW159" s="8"/>
      <c r="WYX159" s="8"/>
      <c r="WYY159" s="8"/>
      <c r="WYZ159" s="8"/>
      <c r="WZA159" s="8"/>
      <c r="WZB159" s="8"/>
      <c r="WZC159" s="8"/>
      <c r="WZD159" s="8"/>
      <c r="WZE159" s="8"/>
      <c r="WZF159" s="8"/>
      <c r="WZG159" s="8"/>
      <c r="WZH159" s="8"/>
      <c r="WZI159" s="8"/>
      <c r="WZJ159" s="8"/>
      <c r="WZK159" s="8"/>
      <c r="WZL159" s="8"/>
      <c r="WZM159" s="8"/>
      <c r="WZN159" s="8"/>
      <c r="WZO159" s="8"/>
      <c r="WZP159" s="8"/>
      <c r="WZQ159" s="8"/>
      <c r="WZR159" s="8"/>
      <c r="WZS159" s="8"/>
      <c r="WZT159" s="8"/>
      <c r="WZU159" s="8"/>
      <c r="WZV159" s="8"/>
      <c r="WZW159" s="8"/>
      <c r="WZX159" s="8"/>
      <c r="WZY159" s="8"/>
      <c r="WZZ159" s="8"/>
      <c r="XAA159" s="8"/>
      <c r="XAB159" s="8"/>
      <c r="XAC159" s="8"/>
      <c r="XAD159" s="8"/>
      <c r="XAE159" s="8"/>
      <c r="XAF159" s="8"/>
      <c r="XAG159" s="8"/>
      <c r="XAH159" s="8"/>
      <c r="XAI159" s="8"/>
      <c r="XAJ159" s="8"/>
      <c r="XAK159" s="8"/>
      <c r="XAL159" s="8"/>
      <c r="XAM159" s="8"/>
      <c r="XAN159" s="8"/>
      <c r="XAO159" s="8"/>
      <c r="XAP159" s="8"/>
      <c r="XAQ159" s="8"/>
      <c r="XAR159" s="8"/>
      <c r="XAS159" s="8"/>
      <c r="XAT159" s="8"/>
      <c r="XAU159" s="8"/>
      <c r="XAV159" s="8"/>
      <c r="XAW159" s="8"/>
      <c r="XAX159" s="8"/>
      <c r="XAY159" s="8"/>
      <c r="XAZ159" s="8"/>
      <c r="XBA159" s="8"/>
      <c r="XBB159" s="8"/>
      <c r="XBC159" s="8"/>
      <c r="XBD159" s="8"/>
      <c r="XBE159" s="8"/>
      <c r="XBF159" s="8"/>
      <c r="XBG159" s="8"/>
      <c r="XBH159" s="8"/>
      <c r="XBI159" s="8"/>
      <c r="XBJ159" s="8"/>
      <c r="XBK159" s="8"/>
      <c r="XBL159" s="8"/>
      <c r="XBM159" s="8"/>
      <c r="XBN159" s="8"/>
      <c r="XBO159" s="8"/>
      <c r="XBP159" s="8"/>
      <c r="XBQ159" s="8"/>
      <c r="XBR159" s="8"/>
      <c r="XBS159" s="8"/>
      <c r="XBT159" s="8"/>
      <c r="XBU159" s="8"/>
      <c r="XBV159" s="8"/>
      <c r="XBW159" s="8"/>
      <c r="XBX159" s="8"/>
      <c r="XBY159" s="8"/>
      <c r="XBZ159" s="8"/>
      <c r="XCA159" s="8"/>
      <c r="XCB159" s="8"/>
      <c r="XCC159" s="8"/>
      <c r="XCD159" s="8"/>
      <c r="XCE159" s="8"/>
      <c r="XCF159" s="8"/>
      <c r="XCG159" s="8"/>
      <c r="XCH159" s="8"/>
      <c r="XCI159" s="8"/>
      <c r="XCJ159" s="8"/>
      <c r="XCK159" s="8"/>
      <c r="XCL159" s="8"/>
      <c r="XCM159" s="8"/>
      <c r="XCN159" s="8"/>
      <c r="XCO159" s="8"/>
      <c r="XCP159" s="8"/>
      <c r="XCQ159" s="8"/>
      <c r="XCR159" s="8"/>
      <c r="XCS159" s="8"/>
      <c r="XCT159" s="8"/>
      <c r="XCU159" s="8"/>
      <c r="XCV159" s="8"/>
      <c r="XCW159" s="8"/>
      <c r="XCX159" s="8"/>
      <c r="XCY159" s="8"/>
      <c r="XCZ159" s="8"/>
      <c r="XDA159" s="8"/>
      <c r="XDB159" s="8"/>
      <c r="XDC159" s="8"/>
      <c r="XDD159" s="8"/>
      <c r="XDE159" s="8"/>
      <c r="XDF159" s="8"/>
      <c r="XDG159" s="8"/>
      <c r="XDH159" s="8"/>
      <c r="XDI159" s="8"/>
      <c r="XDJ159" s="8"/>
      <c r="XDK159" s="8"/>
      <c r="XDL159" s="8"/>
      <c r="XDM159" s="8"/>
      <c r="XDN159" s="8"/>
      <c r="XDO159" s="8"/>
      <c r="XDP159" s="8"/>
      <c r="XDQ159" s="8"/>
      <c r="XDR159" s="8"/>
      <c r="XDS159" s="8"/>
      <c r="XDT159" s="8"/>
      <c r="XDU159" s="8"/>
      <c r="XDV159" s="8"/>
      <c r="XDW159" s="8"/>
      <c r="XDX159" s="8"/>
      <c r="XDY159" s="8"/>
      <c r="XDZ159" s="8"/>
      <c r="XEA159" s="8"/>
      <c r="XEB159" s="8"/>
      <c r="XEC159" s="8"/>
      <c r="XED159" s="8"/>
      <c r="XEE159" s="8"/>
      <c r="XEF159" s="8"/>
      <c r="XEG159" s="8"/>
      <c r="XEH159" s="8"/>
      <c r="XEI159" s="8"/>
      <c r="XEJ159" s="8"/>
      <c r="XEK159" s="8"/>
      <c r="XEL159" s="8"/>
      <c r="XEM159" s="8"/>
      <c r="XEN159" s="8"/>
      <c r="XEO159" s="8"/>
      <c r="XEP159" s="8"/>
      <c r="XEQ159" s="8"/>
      <c r="XER159" s="8"/>
      <c r="XES159" s="8"/>
      <c r="XET159" s="8"/>
      <c r="XEU159" s="8"/>
      <c r="XEV159" s="8"/>
      <c r="XEW159" s="8"/>
      <c r="XEX159" s="8"/>
      <c r="XEY159" s="8"/>
      <c r="XEZ159" s="8"/>
      <c r="XFA159" s="8"/>
      <c r="XFB159" s="8"/>
      <c r="XFC159" s="8"/>
      <c r="XFD159" s="8"/>
    </row>
    <row r="160" spans="1:16384" ht="15.75">
      <c r="A160" s="2271">
        <f>SUM(AP159:AY159)</f>
        <v>0</v>
      </c>
      <c r="B160" s="2250"/>
      <c r="R160" s="888"/>
      <c r="S160" s="888"/>
      <c r="T160" s="888"/>
      <c r="U160" s="896"/>
      <c r="V160" s="2272"/>
      <c r="W160" s="882"/>
      <c r="X160" s="882"/>
      <c r="Y160" s="2273"/>
      <c r="Z160" s="2273"/>
      <c r="AA160" s="2274"/>
      <c r="AE160" s="64" t="s">
        <v>3387</v>
      </c>
      <c r="AF160" s="2270" t="s">
        <v>3501</v>
      </c>
      <c r="AM160" t="s">
        <v>42</v>
      </c>
      <c r="AP160" s="8">
        <f t="shared" ref="AP160:AY160" si="43">AP154+AP155-AP132</f>
        <v>0</v>
      </c>
      <c r="AQ160" s="8">
        <f t="shared" si="43"/>
        <v>0</v>
      </c>
      <c r="AR160" s="8">
        <f t="shared" si="43"/>
        <v>0</v>
      </c>
      <c r="AS160" s="8">
        <f t="shared" si="43"/>
        <v>0</v>
      </c>
      <c r="AT160" s="8">
        <f t="shared" si="43"/>
        <v>0</v>
      </c>
      <c r="AU160" s="8">
        <f t="shared" si="43"/>
        <v>0</v>
      </c>
      <c r="AV160" s="8">
        <f t="shared" si="43"/>
        <v>0</v>
      </c>
      <c r="AW160" s="8">
        <f t="shared" si="43"/>
        <v>0</v>
      </c>
      <c r="AX160" s="8">
        <f t="shared" si="43"/>
        <v>0</v>
      </c>
      <c r="AY160" s="8">
        <f t="shared" si="43"/>
        <v>0</v>
      </c>
    </row>
    <row r="161" spans="1:65">
      <c r="A161" s="2271">
        <f>SUM(AP160:AY160)</f>
        <v>0</v>
      </c>
      <c r="B161" s="2271">
        <f>M162</f>
        <v>0</v>
      </c>
      <c r="O161" s="849" t="s">
        <v>42</v>
      </c>
      <c r="P161" s="2275">
        <f ca="1">OFFSET($AX$144,0,$O$163-2020)-O166-P166</f>
        <v>0</v>
      </c>
      <c r="R161" s="888" t="s">
        <v>3502</v>
      </c>
      <c r="S161" s="888">
        <f>COUNTA(AH169:AH713)</f>
        <v>537</v>
      </c>
      <c r="T161" s="888"/>
      <c r="U161" s="888"/>
      <c r="W161" s="888"/>
      <c r="X161" s="888"/>
      <c r="Y161" s="888"/>
      <c r="Z161" s="888"/>
      <c r="AE161" s="64" t="s">
        <v>3355</v>
      </c>
      <c r="AF161" s="2276">
        <v>40886</v>
      </c>
    </row>
    <row r="162" spans="1:65">
      <c r="A162" s="2250"/>
      <c r="B162" s="2271">
        <f>S162+S163</f>
        <v>0</v>
      </c>
      <c r="L162" s="849" t="s">
        <v>42</v>
      </c>
      <c r="M162" s="2275">
        <f>D166-L166-M166</f>
        <v>0</v>
      </c>
      <c r="R162" s="855" t="s">
        <v>42</v>
      </c>
      <c r="S162" s="2277">
        <f>SUM(R166:AA166)-S161</f>
        <v>0</v>
      </c>
      <c r="T162" s="888"/>
      <c r="U162" s="2278"/>
      <c r="W162" s="888"/>
      <c r="X162" s="888"/>
      <c r="Y162" s="888"/>
      <c r="Z162" s="888"/>
      <c r="AE162" s="64" t="s">
        <v>3300</v>
      </c>
      <c r="AF162" s="2270"/>
      <c r="AQ162" s="8">
        <f>AQ164-AQ167</f>
        <v>0</v>
      </c>
      <c r="AR162" s="8">
        <f t="shared" ref="AR162:AY162" si="44">AR164-AR167</f>
        <v>4.9476511776447296E-10</v>
      </c>
      <c r="AS162" s="8">
        <f t="shared" si="44"/>
        <v>-2.9103830456733704E-10</v>
      </c>
      <c r="AT162" s="8">
        <f t="shared" si="44"/>
        <v>0</v>
      </c>
      <c r="AU162" s="8">
        <f t="shared" si="44"/>
        <v>0</v>
      </c>
      <c r="AV162" s="8">
        <f t="shared" si="44"/>
        <v>0</v>
      </c>
      <c r="AW162" s="8">
        <f t="shared" si="44"/>
        <v>0</v>
      </c>
      <c r="AX162" s="8">
        <f t="shared" si="44"/>
        <v>0</v>
      </c>
      <c r="AY162" s="8">
        <f t="shared" si="44"/>
        <v>0</v>
      </c>
    </row>
    <row r="163" spans="1:65" ht="15.75">
      <c r="A163" s="2250"/>
      <c r="B163" s="2271"/>
      <c r="O163" s="114">
        <v>2014</v>
      </c>
      <c r="R163" s="855" t="s">
        <v>42</v>
      </c>
      <c r="S163" s="2277">
        <f>D166-R166-S166</f>
        <v>0</v>
      </c>
      <c r="U163" s="2279"/>
      <c r="AE163" s="64"/>
      <c r="AF163" s="2270"/>
      <c r="AO163" s="2280" t="s">
        <v>3503</v>
      </c>
      <c r="AP163" s="2281">
        <v>0.77930224068561116</v>
      </c>
      <c r="AQ163" s="2281">
        <v>0.5830032187918005</v>
      </c>
      <c r="AR163" s="2281">
        <v>0.76373558227395755</v>
      </c>
      <c r="AS163" s="2281">
        <v>0.77631687294509466</v>
      </c>
      <c r="AT163" s="2281">
        <v>0.8375796797718551</v>
      </c>
      <c r="AU163" s="2281">
        <v>0.92631254641813776</v>
      </c>
      <c r="AV163" s="2281">
        <v>0.95864516296057534</v>
      </c>
      <c r="AW163" s="2281">
        <v>1.1531824393136334</v>
      </c>
      <c r="AX163" s="2281">
        <v>1.671694815858872</v>
      </c>
      <c r="AY163" s="2281">
        <v>2.2825489723696641</v>
      </c>
    </row>
    <row r="164" spans="1:65" ht="15.75">
      <c r="A164" s="2250"/>
      <c r="B164" s="2271"/>
      <c r="D164" s="19" t="s">
        <v>3504</v>
      </c>
      <c r="E164" s="28"/>
      <c r="F164" s="28"/>
      <c r="G164" s="28"/>
      <c r="H164" s="28"/>
      <c r="I164" s="28"/>
      <c r="J164" s="28"/>
      <c r="AE164" s="64"/>
      <c r="AF164" s="2270"/>
      <c r="AO164" s="2280" t="s">
        <v>3505</v>
      </c>
      <c r="AP164" s="2282">
        <v>150000</v>
      </c>
      <c r="AQ164" s="2282">
        <v>150000</v>
      </c>
      <c r="AR164" s="2282">
        <v>225000</v>
      </c>
      <c r="AS164" s="2282">
        <v>250000</v>
      </c>
      <c r="AT164" s="2282">
        <f>AS164</f>
        <v>250000</v>
      </c>
      <c r="AU164" s="2282">
        <f>ROUND(AT164*1.027,0)</f>
        <v>256750</v>
      </c>
      <c r="AV164" s="2282">
        <f t="shared" ref="AV164:AY164" si="45">ROUND(AU164*1.027,0)</f>
        <v>263682</v>
      </c>
      <c r="AW164" s="2282">
        <f t="shared" si="45"/>
        <v>270801</v>
      </c>
      <c r="AX164" s="2282">
        <f t="shared" si="45"/>
        <v>278113</v>
      </c>
      <c r="AY164" s="2282">
        <f t="shared" si="45"/>
        <v>285622</v>
      </c>
    </row>
    <row r="165" spans="1:65" ht="15.75">
      <c r="A165" s="2250"/>
      <c r="B165" s="2271"/>
      <c r="D165" s="19"/>
      <c r="E165" s="28"/>
      <c r="F165" s="28"/>
      <c r="G165" s="28"/>
      <c r="H165" s="28"/>
      <c r="I165" s="28"/>
      <c r="J165" s="28"/>
      <c r="AE165" s="64"/>
      <c r="AF165" s="2270"/>
    </row>
    <row r="166" spans="1:65" ht="15.75">
      <c r="A166" s="2250"/>
      <c r="B166" s="2250"/>
      <c r="D166" s="456">
        <f t="shared" ref="D166:M166" si="46">SUM(D169:D713)</f>
        <v>301</v>
      </c>
      <c r="E166" s="456">
        <f t="shared" si="46"/>
        <v>236</v>
      </c>
      <c r="F166" s="456">
        <f t="shared" si="46"/>
        <v>283</v>
      </c>
      <c r="G166" s="456">
        <f t="shared" si="46"/>
        <v>17</v>
      </c>
      <c r="H166" s="456">
        <f t="shared" si="46"/>
        <v>13</v>
      </c>
      <c r="I166" s="456">
        <f t="shared" si="46"/>
        <v>2</v>
      </c>
      <c r="J166" s="456">
        <f t="shared" si="46"/>
        <v>299</v>
      </c>
      <c r="K166" s="456">
        <f t="shared" si="46"/>
        <v>299</v>
      </c>
      <c r="L166" s="456">
        <f t="shared" si="46"/>
        <v>186</v>
      </c>
      <c r="M166" s="456">
        <f t="shared" si="46"/>
        <v>115</v>
      </c>
      <c r="O166" s="2283">
        <f ca="1">SUM(O169:O713)</f>
        <v>121</v>
      </c>
      <c r="P166" s="456">
        <f ca="1">SUM(P169:P713)</f>
        <v>79</v>
      </c>
      <c r="R166" s="456">
        <f>SUM(R169:R713)</f>
        <v>114</v>
      </c>
      <c r="S166" s="456">
        <f>SUM(S169:S713)</f>
        <v>187</v>
      </c>
      <c r="T166" s="456">
        <f>SUM(T169:T713)</f>
        <v>132</v>
      </c>
      <c r="U166" s="456"/>
      <c r="V166" s="456">
        <f t="shared" ref="V166:AA166" si="47">SUM(V169:V713)</f>
        <v>0</v>
      </c>
      <c r="W166" s="456">
        <f t="shared" si="47"/>
        <v>0</v>
      </c>
      <c r="X166" s="456">
        <f t="shared" si="47"/>
        <v>0</v>
      </c>
      <c r="Y166" s="456">
        <f t="shared" si="47"/>
        <v>0</v>
      </c>
      <c r="Z166" s="456">
        <f t="shared" si="47"/>
        <v>0</v>
      </c>
      <c r="AA166" s="456">
        <f t="shared" si="47"/>
        <v>104</v>
      </c>
      <c r="AC166" s="456"/>
      <c r="AP166" s="12">
        <v>2012</v>
      </c>
      <c r="AQ166" s="12">
        <v>2013</v>
      </c>
      <c r="AR166" s="12">
        <v>2014</v>
      </c>
      <c r="AS166" s="12">
        <v>2015</v>
      </c>
      <c r="AT166" s="12">
        <v>2016</v>
      </c>
      <c r="AU166" s="12">
        <v>2017</v>
      </c>
      <c r="AV166" s="12">
        <v>2018</v>
      </c>
      <c r="AW166" s="12">
        <v>2019</v>
      </c>
      <c r="AX166" s="12">
        <v>2020</v>
      </c>
      <c r="AY166" s="12">
        <v>2021</v>
      </c>
    </row>
    <row r="167" spans="1:65" ht="15.75">
      <c r="A167" s="2250"/>
      <c r="B167" s="2250"/>
      <c r="D167" s="837"/>
      <c r="E167" s="2242"/>
      <c r="F167" s="837" t="s">
        <v>3506</v>
      </c>
      <c r="G167" s="837" t="s">
        <v>3507</v>
      </c>
      <c r="H167" s="837" t="s">
        <v>3508</v>
      </c>
      <c r="I167" s="837" t="s">
        <v>3509</v>
      </c>
      <c r="J167" s="837" t="s">
        <v>3510</v>
      </c>
      <c r="K167" s="837" t="s">
        <v>307</v>
      </c>
      <c r="L167" s="837" t="s">
        <v>3511</v>
      </c>
      <c r="M167" s="837" t="s">
        <v>3512</v>
      </c>
      <c r="O167" s="836" t="s">
        <v>3490</v>
      </c>
      <c r="P167" s="836"/>
      <c r="R167" s="2242" t="s">
        <v>3513</v>
      </c>
      <c r="S167" s="837"/>
      <c r="T167" s="837"/>
      <c r="U167" s="837"/>
      <c r="V167" s="837"/>
      <c r="W167" s="837"/>
      <c r="X167" s="837"/>
      <c r="Y167" s="837"/>
      <c r="Z167" s="837"/>
      <c r="AA167" s="837"/>
      <c r="AC167" s="837"/>
      <c r="AL167" t="s">
        <v>1997</v>
      </c>
      <c r="AP167" s="2284">
        <f t="shared" ref="AP167:AY167" si="48">SUM(AP169:AP713)</f>
        <v>150000.00000000003</v>
      </c>
      <c r="AQ167" s="2284">
        <f t="shared" si="48"/>
        <v>150000</v>
      </c>
      <c r="AR167" s="2284">
        <f t="shared" si="48"/>
        <v>224999.99999999951</v>
      </c>
      <c r="AS167" s="2284">
        <f t="shared" si="48"/>
        <v>250000.00000000029</v>
      </c>
      <c r="AT167" s="2284">
        <f t="shared" si="48"/>
        <v>249999.99999999997</v>
      </c>
      <c r="AU167" s="2284">
        <f t="shared" si="48"/>
        <v>256750.00000000015</v>
      </c>
      <c r="AV167" s="2284">
        <f t="shared" si="48"/>
        <v>263682</v>
      </c>
      <c r="AW167" s="2284">
        <f t="shared" si="48"/>
        <v>270801</v>
      </c>
      <c r="AX167" s="2284">
        <f t="shared" si="48"/>
        <v>278113</v>
      </c>
      <c r="AY167" s="2284">
        <f t="shared" si="48"/>
        <v>285621.99999999994</v>
      </c>
      <c r="BD167" s="2284">
        <f t="shared" ref="BD167:BM167" si="49">SUM(BD169:BD713)</f>
        <v>192479.87772758547</v>
      </c>
      <c r="BE167" s="2284">
        <f t="shared" si="49"/>
        <v>257288.45942026845</v>
      </c>
      <c r="BF167" s="2284">
        <f t="shared" si="49"/>
        <v>294604.57941488235</v>
      </c>
      <c r="BG167" s="2284">
        <f t="shared" si="49"/>
        <v>322033.44885649747</v>
      </c>
      <c r="BH167" s="2284">
        <f t="shared" si="49"/>
        <v>298479.06538049778</v>
      </c>
      <c r="BI167" s="2284">
        <f t="shared" si="49"/>
        <v>277174.26584882202</v>
      </c>
      <c r="BJ167" s="2284">
        <f t="shared" si="49"/>
        <v>275056.93471156026</v>
      </c>
      <c r="BK167" s="2284">
        <f t="shared" si="49"/>
        <v>234829.27832406032</v>
      </c>
      <c r="BL167" s="2284">
        <f t="shared" si="49"/>
        <v>166365.8924832599</v>
      </c>
      <c r="BM167" s="2284">
        <f t="shared" si="49"/>
        <v>125132.91213352454</v>
      </c>
    </row>
    <row r="168" spans="1:65" ht="31.5">
      <c r="A168" s="2250"/>
      <c r="B168" s="2250"/>
      <c r="D168" s="2285" t="s">
        <v>1473</v>
      </c>
      <c r="E168" s="2285" t="s">
        <v>3514</v>
      </c>
      <c r="F168" s="2285" t="s">
        <v>3515</v>
      </c>
      <c r="G168" s="2285" t="s">
        <v>3516</v>
      </c>
      <c r="H168" s="2285" t="s">
        <v>3517</v>
      </c>
      <c r="I168" s="2285" t="s">
        <v>906</v>
      </c>
      <c r="J168" s="2285" t="s">
        <v>3518</v>
      </c>
      <c r="K168" s="837" t="s">
        <v>1221</v>
      </c>
      <c r="L168" s="837" t="s">
        <v>1221</v>
      </c>
      <c r="M168" s="837" t="s">
        <v>1221</v>
      </c>
      <c r="O168" s="837" t="s">
        <v>1473</v>
      </c>
      <c r="P168" s="2242" t="s">
        <v>3514</v>
      </c>
      <c r="R168" s="836" t="s">
        <v>3519</v>
      </c>
      <c r="S168" s="836" t="s">
        <v>3520</v>
      </c>
      <c r="T168" s="836" t="s">
        <v>3045</v>
      </c>
      <c r="U168" s="836"/>
      <c r="V168" s="836"/>
      <c r="W168" s="836"/>
      <c r="X168" s="836"/>
      <c r="Y168" s="836"/>
      <c r="Z168" s="836"/>
      <c r="AA168" s="836" t="s">
        <v>632</v>
      </c>
      <c r="AC168" s="836" t="s">
        <v>3521</v>
      </c>
      <c r="AE168" s="836" t="s">
        <v>3399</v>
      </c>
      <c r="AF168" s="836" t="s">
        <v>3400</v>
      </c>
      <c r="AG168" s="836" t="s">
        <v>3522</v>
      </c>
      <c r="AH168" s="836" t="s">
        <v>3523</v>
      </c>
      <c r="AI168" s="836" t="s">
        <v>3524</v>
      </c>
      <c r="AJ168" s="836" t="s">
        <v>3525</v>
      </c>
      <c r="AK168" s="836" t="s">
        <v>3486</v>
      </c>
      <c r="AL168" s="836" t="s">
        <v>3526</v>
      </c>
      <c r="AM168" s="836" t="s">
        <v>3488</v>
      </c>
      <c r="AN168" s="836" t="s">
        <v>3527</v>
      </c>
      <c r="AO168" s="836" t="s">
        <v>3528</v>
      </c>
      <c r="AP168" s="836" t="s">
        <v>2107</v>
      </c>
      <c r="AQ168" s="836" t="s">
        <v>3529</v>
      </c>
      <c r="AR168" s="836" t="s">
        <v>3530</v>
      </c>
      <c r="AS168" s="836" t="s">
        <v>3531</v>
      </c>
      <c r="AT168" s="836" t="s">
        <v>3532</v>
      </c>
      <c r="AU168" s="836" t="s">
        <v>3533</v>
      </c>
      <c r="AV168" s="836" t="s">
        <v>3534</v>
      </c>
      <c r="AW168" s="836" t="s">
        <v>3535</v>
      </c>
      <c r="AX168" s="836" t="s">
        <v>3536</v>
      </c>
      <c r="AY168" s="836" t="s">
        <v>3537</v>
      </c>
      <c r="BA168" s="836" t="s">
        <v>3538</v>
      </c>
      <c r="BD168" s="836" t="s">
        <v>2107</v>
      </c>
      <c r="BE168" s="836" t="s">
        <v>3529</v>
      </c>
      <c r="BF168" s="836" t="s">
        <v>3530</v>
      </c>
      <c r="BG168" s="836" t="s">
        <v>3531</v>
      </c>
      <c r="BH168" s="836" t="s">
        <v>3532</v>
      </c>
      <c r="BI168" s="836" t="s">
        <v>3533</v>
      </c>
      <c r="BJ168" s="836" t="s">
        <v>3534</v>
      </c>
      <c r="BK168" s="836" t="s">
        <v>3535</v>
      </c>
      <c r="BL168" s="836" t="s">
        <v>3536</v>
      </c>
      <c r="BM168" s="836" t="s">
        <v>3537</v>
      </c>
    </row>
    <row r="169" spans="1:65">
      <c r="A169" s="2250"/>
      <c r="B169" s="2250"/>
      <c r="C169" s="39"/>
      <c r="D169" s="178">
        <f>IF(AL169="Infrastructure - R&amp;R",1,0)</f>
        <v>1</v>
      </c>
      <c r="E169" s="178">
        <f t="shared" ref="E169:E232" si="50">ABS(D169-1)</f>
        <v>0</v>
      </c>
      <c r="F169" s="178">
        <f t="shared" ref="F169:F232" si="51">IF(BA169&lt;1000,1,0)</f>
        <v>0</v>
      </c>
      <c r="G169" s="178">
        <f t="shared" ref="G169:G232" si="52">IF((
IF(ISERROR(SEARCH("Information Technology",AH169,1))=TRUE,0,1)
+IF(ISERROR(SEARCH("IT In ",AH169,1))=TRUE,0,1)
+IF(ISERROR(SEARCH("Information Technology",AF169,1))=TRUE,0,1)
+IF(ISERROR(SEARCH("IT In",AF169,1))=TRUE,0,1)
)&gt;0,1,0)</f>
        <v>0</v>
      </c>
      <c r="H169" s="178">
        <f t="shared" ref="H169:H232" si="53">IF(ISERROR(SEARCH("study",AH169))=TRUE,
IF(ISERROR(SEARCH("study",AF169))=TRUE,0,1),1)</f>
        <v>0</v>
      </c>
      <c r="I169" s="178">
        <f t="shared" ref="I169:I232" si="54">IF(ISERROR(SEARCH("Recreation",AH169))=TRUE,
IF(ISERROR(SEARCH("Recreation",AF169))=TRUE,0,1),1)</f>
        <v>0</v>
      </c>
      <c r="J169" s="178">
        <f t="shared" ref="J169:J232" si="55">IF(OR(F169=1,G169=1,H169=1,I169=1)=TRUE,1,0)</f>
        <v>0</v>
      </c>
      <c r="K169" s="2251">
        <f t="shared" ref="K169:K232" si="56">J169</f>
        <v>0</v>
      </c>
      <c r="L169" s="2251">
        <f t="shared" ref="L169:L232" si="57">D169*K169</f>
        <v>0</v>
      </c>
      <c r="M169" s="2251">
        <f t="shared" ref="M169:M232" si="58">IF(D169=1,IF(K169=0,1,0),0)</f>
        <v>1</v>
      </c>
      <c r="O169" s="8">
        <f t="shared" ref="O169:O232" ca="1" si="59">IF(OFFSET(AX169,0,$O$163-2020)&lt;=0,0,1)*D169</f>
        <v>1</v>
      </c>
      <c r="P169" s="8">
        <f t="shared" ref="P169:P232" ca="1" si="60">IF(OFFSET(AX169,0,$O$163-2020)&lt;=0,0,1)*E169</f>
        <v>0</v>
      </c>
      <c r="R169" s="8">
        <f t="shared" ref="R169:R232" si="61">D169*IF(AM169="5 - Treatment",1,0)</f>
        <v>0</v>
      </c>
      <c r="S169" s="2251">
        <f t="shared" ref="S169:S232" si="62">D169-R169</f>
        <v>1</v>
      </c>
      <c r="T169" s="2251">
        <f>IF(SUM($R169:R169)&gt;0,0,IF(AM169="5 - Treatment",1,0))</f>
        <v>0</v>
      </c>
      <c r="U169" s="2251">
        <f>IF(SUM($R169:T169)&gt;0,0,IF($AE169=U$162,1,0)+IF($AE169=U$163,1,0))</f>
        <v>0</v>
      </c>
      <c r="V169" s="2251">
        <f>IF(SUM($R169:U169)&gt;0,0,IF($AE169=V$168,1,0))</f>
        <v>0</v>
      </c>
      <c r="W169" s="2251">
        <f>IF(SUM($R169:V169)&gt;0,0,IF($AE169=W$168,1,0))</f>
        <v>0</v>
      </c>
      <c r="X169" s="2251">
        <f>IF(SUM($R169:W169)&gt;0,0,IF($AE169=X$168,1,0))</f>
        <v>0</v>
      </c>
      <c r="Y169" s="2251">
        <f>IF(SUM($R169:X169)&gt;0,0,IF($AE169=Y$168,1,0))</f>
        <v>0</v>
      </c>
      <c r="Z169" s="2251">
        <f>IF(SUM($R169:Y169)&gt;0,0,IF($AE169=Z$168,1,0))</f>
        <v>0</v>
      </c>
      <c r="AA169" s="2251">
        <f>IF(SUM($R169:Z169)&gt;0,0,1)</f>
        <v>0</v>
      </c>
      <c r="AC169" s="2251">
        <f>LEFT(AM169,1)*1</f>
        <v>4</v>
      </c>
      <c r="AE169" t="s">
        <v>3421</v>
      </c>
      <c r="AF169" t="s">
        <v>3539</v>
      </c>
      <c r="AG169" t="s">
        <v>3540</v>
      </c>
      <c r="AH169" t="s">
        <v>3541</v>
      </c>
      <c r="AI169" t="s">
        <v>3542</v>
      </c>
      <c r="AJ169">
        <v>232</v>
      </c>
      <c r="AK169" t="s">
        <v>3048</v>
      </c>
      <c r="AL169" t="s">
        <v>3048</v>
      </c>
      <c r="AM169" t="s">
        <v>3543</v>
      </c>
      <c r="AN169" t="s">
        <v>1574</v>
      </c>
      <c r="AO169" s="2251">
        <v>1232.1099999999999</v>
      </c>
      <c r="AP169" s="2286">
        <f>BD169*AP$163</f>
        <v>138.32470445008011</v>
      </c>
      <c r="AQ169" s="2286">
        <f t="shared" ref="AQ169:AY197" si="63">BE169*AQ$163</f>
        <v>83.916966696016289</v>
      </c>
      <c r="AR169" s="2286">
        <f t="shared" si="63"/>
        <v>105.28803801308443</v>
      </c>
      <c r="AS169" s="2286">
        <f t="shared" si="63"/>
        <v>107.02248569521585</v>
      </c>
      <c r="AT169" s="2286">
        <f t="shared" si="63"/>
        <v>115.46813217767927</v>
      </c>
      <c r="AU169" s="2286">
        <f t="shared" si="63"/>
        <v>0</v>
      </c>
      <c r="AV169" s="2286">
        <f t="shared" si="63"/>
        <v>0</v>
      </c>
      <c r="AW169" s="2286">
        <f t="shared" si="63"/>
        <v>0</v>
      </c>
      <c r="AX169" s="2286">
        <f t="shared" si="63"/>
        <v>0</v>
      </c>
      <c r="AY169" s="2286">
        <f t="shared" si="63"/>
        <v>0</v>
      </c>
      <c r="BA169" s="8">
        <f>SUM(AO169:AY169)</f>
        <v>1782.1303270320759</v>
      </c>
      <c r="BD169" s="2251">
        <v>177.49814799503901</v>
      </c>
      <c r="BE169" s="2251">
        <v>143.93911386959999</v>
      </c>
      <c r="BF169" s="2251">
        <v>137.85928069450199</v>
      </c>
      <c r="BG169" s="2251">
        <v>137.85928069450199</v>
      </c>
      <c r="BH169" s="2251">
        <v>137.85928069450199</v>
      </c>
      <c r="BI169" s="2251">
        <v>0</v>
      </c>
      <c r="BJ169" s="2251">
        <v>0</v>
      </c>
      <c r="BK169" s="2251">
        <v>0</v>
      </c>
      <c r="BL169" s="2251">
        <v>0</v>
      </c>
      <c r="BM169" s="2251">
        <v>0</v>
      </c>
    </row>
    <row r="170" spans="1:65">
      <c r="A170" s="2250"/>
      <c r="B170" s="2250"/>
      <c r="C170" s="39"/>
      <c r="D170" s="178">
        <f t="shared" ref="D170:D233" si="64">IF(AL170="Infrastructure - R&amp;R",1,0)</f>
        <v>0</v>
      </c>
      <c r="E170" s="178">
        <f t="shared" si="50"/>
        <v>1</v>
      </c>
      <c r="F170" s="178">
        <f t="shared" si="51"/>
        <v>1</v>
      </c>
      <c r="G170" s="178">
        <f t="shared" si="52"/>
        <v>0</v>
      </c>
      <c r="H170" s="178">
        <f t="shared" si="53"/>
        <v>0</v>
      </c>
      <c r="I170" s="178">
        <f t="shared" si="54"/>
        <v>0</v>
      </c>
      <c r="J170" s="178">
        <f t="shared" si="55"/>
        <v>1</v>
      </c>
      <c r="K170" s="2251">
        <f t="shared" si="56"/>
        <v>1</v>
      </c>
      <c r="L170" s="2251">
        <f t="shared" si="57"/>
        <v>0</v>
      </c>
      <c r="M170" s="2251">
        <f t="shared" si="58"/>
        <v>0</v>
      </c>
      <c r="O170" s="8">
        <f t="shared" ca="1" si="59"/>
        <v>0</v>
      </c>
      <c r="P170" s="8">
        <f t="shared" ca="1" si="60"/>
        <v>0</v>
      </c>
      <c r="R170" s="8">
        <f t="shared" si="61"/>
        <v>0</v>
      </c>
      <c r="S170" s="2251">
        <f t="shared" si="62"/>
        <v>0</v>
      </c>
      <c r="T170" s="2251">
        <f>IF(SUM($R170:R170)&gt;0,0,IF(AM170="5 - Treatment",1,0))</f>
        <v>0</v>
      </c>
      <c r="U170" s="2251">
        <f>IF(SUM($R170:T170)&gt;0,0,IF($AE170=U$162,1,0)+IF($AE170=U$163,1,0))</f>
        <v>0</v>
      </c>
      <c r="V170" s="2251">
        <f>IF(SUM($R170:U170)&gt;0,0,IF($AE170=V$168,1,0))</f>
        <v>0</v>
      </c>
      <c r="W170" s="2251">
        <f>IF(SUM($R170:V170)&gt;0,0,IF($AE170=W$168,1,0))</f>
        <v>0</v>
      </c>
      <c r="X170" s="2251">
        <f>IF(SUM($R170:W170)&gt;0,0,IF($AE170=X$168,1,0))</f>
        <v>0</v>
      </c>
      <c r="Y170" s="2251">
        <f>IF(SUM($R170:X170)&gt;0,0,IF($AE170=Y$168,1,0))</f>
        <v>0</v>
      </c>
      <c r="Z170" s="2251">
        <f>IF(SUM($R170:Y170)&gt;0,0,IF($AE170=Z$168,1,0))</f>
        <v>0</v>
      </c>
      <c r="AA170" s="2251">
        <f>IF(SUM($R170:Z170)&gt;0,0,1)</f>
        <v>1</v>
      </c>
      <c r="AC170" s="2251">
        <f t="shared" ref="AC170:AC233" si="65">LEFT(AM170,1)*1</f>
        <v>6</v>
      </c>
      <c r="AE170" t="s">
        <v>3422</v>
      </c>
      <c r="AF170" t="s">
        <v>3544</v>
      </c>
      <c r="AG170" t="s">
        <v>3545</v>
      </c>
      <c r="AH170" t="s">
        <v>3546</v>
      </c>
      <c r="AI170" t="s">
        <v>3547</v>
      </c>
      <c r="AJ170">
        <v>138</v>
      </c>
      <c r="AK170" t="s">
        <v>3049</v>
      </c>
      <c r="AL170" t="s">
        <v>3049</v>
      </c>
      <c r="AM170" t="s">
        <v>3548</v>
      </c>
      <c r="AN170" t="s">
        <v>1574</v>
      </c>
      <c r="AO170" s="2251">
        <v>469.39172000000002</v>
      </c>
      <c r="AP170" s="2286">
        <f t="shared" ref="AP170:AS233" si="66">BD170*AP$163</f>
        <v>164.10680924595059</v>
      </c>
      <c r="AQ170" s="2286">
        <f t="shared" si="63"/>
        <v>0</v>
      </c>
      <c r="AR170" s="2286">
        <f t="shared" si="63"/>
        <v>0</v>
      </c>
      <c r="AS170" s="2286">
        <f t="shared" si="63"/>
        <v>0</v>
      </c>
      <c r="AT170" s="2286">
        <f t="shared" si="63"/>
        <v>0</v>
      </c>
      <c r="AU170" s="2286">
        <f t="shared" si="63"/>
        <v>0</v>
      </c>
      <c r="AV170" s="2286">
        <f t="shared" si="63"/>
        <v>0</v>
      </c>
      <c r="AW170" s="2286">
        <f t="shared" si="63"/>
        <v>0</v>
      </c>
      <c r="AX170" s="2286">
        <f t="shared" si="63"/>
        <v>0</v>
      </c>
      <c r="AY170" s="2286">
        <f t="shared" si="63"/>
        <v>0</v>
      </c>
      <c r="BA170" s="8">
        <f t="shared" ref="BA170:BA233" si="67">SUM(AO170:AY170)</f>
        <v>633.49852924595064</v>
      </c>
      <c r="BD170" s="2251">
        <v>210.581723852832</v>
      </c>
      <c r="BE170" s="2251">
        <v>0</v>
      </c>
      <c r="BF170" s="2251">
        <v>0</v>
      </c>
      <c r="BG170" s="2251">
        <v>0</v>
      </c>
      <c r="BH170" s="2251">
        <v>0</v>
      </c>
      <c r="BI170" s="2251">
        <v>0</v>
      </c>
      <c r="BJ170" s="2251">
        <v>0</v>
      </c>
      <c r="BK170" s="2251">
        <v>0</v>
      </c>
      <c r="BL170" s="2251">
        <v>0</v>
      </c>
      <c r="BM170" s="2251">
        <v>0</v>
      </c>
    </row>
    <row r="171" spans="1:65">
      <c r="A171" s="2250"/>
      <c r="B171" s="2250"/>
      <c r="C171" s="39"/>
      <c r="D171" s="178">
        <f t="shared" si="64"/>
        <v>0</v>
      </c>
      <c r="E171" s="178">
        <f t="shared" si="50"/>
        <v>1</v>
      </c>
      <c r="F171" s="178">
        <f t="shared" si="51"/>
        <v>1</v>
      </c>
      <c r="G171" s="178">
        <f t="shared" si="52"/>
        <v>0</v>
      </c>
      <c r="H171" s="178">
        <f t="shared" si="53"/>
        <v>0</v>
      </c>
      <c r="I171" s="178">
        <f t="shared" si="54"/>
        <v>0</v>
      </c>
      <c r="J171" s="178">
        <f t="shared" si="55"/>
        <v>1</v>
      </c>
      <c r="K171" s="2251">
        <f t="shared" si="56"/>
        <v>1</v>
      </c>
      <c r="L171" s="2251">
        <f t="shared" si="57"/>
        <v>0</v>
      </c>
      <c r="M171" s="2251">
        <f t="shared" si="58"/>
        <v>0</v>
      </c>
      <c r="O171" s="8">
        <f t="shared" ca="1" si="59"/>
        <v>0</v>
      </c>
      <c r="P171" s="8">
        <f t="shared" ca="1" si="60"/>
        <v>0</v>
      </c>
      <c r="R171" s="8">
        <f t="shared" si="61"/>
        <v>0</v>
      </c>
      <c r="S171" s="2251">
        <f t="shared" si="62"/>
        <v>0</v>
      </c>
      <c r="T171" s="2251">
        <f>IF(SUM($R171:R171)&gt;0,0,IF(AM171="5 - Treatment",1,0))</f>
        <v>0</v>
      </c>
      <c r="U171" s="2251">
        <f>IF(SUM($R171:T171)&gt;0,0,IF($AE171=U$162,1,0)+IF($AE171=U$163,1,0))</f>
        <v>0</v>
      </c>
      <c r="V171" s="2251">
        <f>IF(SUM($R171:U171)&gt;0,0,IF($AE171=V$168,1,0))</f>
        <v>0</v>
      </c>
      <c r="W171" s="2251">
        <f>IF(SUM($R171:V171)&gt;0,0,IF($AE171=W$168,1,0))</f>
        <v>0</v>
      </c>
      <c r="X171" s="2251">
        <f>IF(SUM($R171:W171)&gt;0,0,IF($AE171=X$168,1,0))</f>
        <v>0</v>
      </c>
      <c r="Y171" s="2251">
        <f>IF(SUM($R171:X171)&gt;0,0,IF($AE171=Y$168,1,0))</f>
        <v>0</v>
      </c>
      <c r="Z171" s="2251">
        <f>IF(SUM($R171:Y171)&gt;0,0,IF($AE171=Z$168,1,0))</f>
        <v>0</v>
      </c>
      <c r="AA171" s="2251">
        <f>IF(SUM($R171:Z171)&gt;0,0,1)</f>
        <v>1</v>
      </c>
      <c r="AC171" s="2251">
        <f t="shared" si="65"/>
        <v>3</v>
      </c>
      <c r="AE171" t="s">
        <v>3422</v>
      </c>
      <c r="AF171" t="s">
        <v>3544</v>
      </c>
      <c r="AG171" t="s">
        <v>3549</v>
      </c>
      <c r="AH171" t="s">
        <v>3550</v>
      </c>
      <c r="AI171" t="s">
        <v>3551</v>
      </c>
      <c r="AJ171">
        <v>105</v>
      </c>
      <c r="AK171" t="s">
        <v>3049</v>
      </c>
      <c r="AL171" t="s">
        <v>3049</v>
      </c>
      <c r="AM171" t="s">
        <v>3552</v>
      </c>
      <c r="AN171" t="s">
        <v>1574</v>
      </c>
      <c r="AO171" s="2251">
        <v>160.66999999999999</v>
      </c>
      <c r="AP171" s="2286">
        <f t="shared" si="66"/>
        <v>108.57363814862929</v>
      </c>
      <c r="AQ171" s="2286">
        <f t="shared" si="63"/>
        <v>0</v>
      </c>
      <c r="AR171" s="2286">
        <f t="shared" si="63"/>
        <v>0</v>
      </c>
      <c r="AS171" s="2286">
        <f t="shared" si="63"/>
        <v>0</v>
      </c>
      <c r="AT171" s="2286">
        <f t="shared" si="63"/>
        <v>0</v>
      </c>
      <c r="AU171" s="2286">
        <f t="shared" si="63"/>
        <v>0</v>
      </c>
      <c r="AV171" s="2286">
        <f t="shared" si="63"/>
        <v>0</v>
      </c>
      <c r="AW171" s="2286">
        <f t="shared" si="63"/>
        <v>0</v>
      </c>
      <c r="AX171" s="2286">
        <f t="shared" si="63"/>
        <v>0</v>
      </c>
      <c r="AY171" s="2286">
        <f t="shared" si="63"/>
        <v>0</v>
      </c>
      <c r="BA171" s="8">
        <f>SUM(AO171:AY171)</f>
        <v>269.24363814862926</v>
      </c>
      <c r="BD171" s="2251">
        <v>139.321603968582</v>
      </c>
      <c r="BE171" s="2251">
        <v>0</v>
      </c>
      <c r="BF171" s="2251">
        <v>0</v>
      </c>
      <c r="BG171" s="2251">
        <v>0</v>
      </c>
      <c r="BH171" s="2251">
        <v>0</v>
      </c>
      <c r="BI171" s="2251">
        <v>0</v>
      </c>
      <c r="BJ171" s="2251">
        <v>0</v>
      </c>
      <c r="BK171" s="2251">
        <v>0</v>
      </c>
      <c r="BL171" s="2251">
        <v>0</v>
      </c>
      <c r="BM171" s="2251">
        <v>0</v>
      </c>
    </row>
    <row r="172" spans="1:65">
      <c r="A172" s="2250"/>
      <c r="B172" s="2250"/>
      <c r="C172" s="39"/>
      <c r="D172" s="178">
        <f t="shared" si="64"/>
        <v>0</v>
      </c>
      <c r="E172" s="178">
        <f t="shared" si="50"/>
        <v>1</v>
      </c>
      <c r="F172" s="178">
        <f t="shared" si="51"/>
        <v>1</v>
      </c>
      <c r="G172" s="178">
        <f t="shared" si="52"/>
        <v>0</v>
      </c>
      <c r="H172" s="178">
        <f t="shared" si="53"/>
        <v>0</v>
      </c>
      <c r="I172" s="178">
        <f t="shared" si="54"/>
        <v>0</v>
      </c>
      <c r="J172" s="178">
        <f t="shared" si="55"/>
        <v>1</v>
      </c>
      <c r="K172" s="2251">
        <f t="shared" si="56"/>
        <v>1</v>
      </c>
      <c r="L172" s="2251">
        <f t="shared" si="57"/>
        <v>0</v>
      </c>
      <c r="M172" s="2251">
        <f t="shared" si="58"/>
        <v>0</v>
      </c>
      <c r="O172" s="8">
        <f t="shared" ca="1" si="59"/>
        <v>0</v>
      </c>
      <c r="P172" s="8">
        <f t="shared" ca="1" si="60"/>
        <v>0</v>
      </c>
      <c r="R172" s="8">
        <f t="shared" si="61"/>
        <v>0</v>
      </c>
      <c r="S172" s="2251">
        <f t="shared" si="62"/>
        <v>0</v>
      </c>
      <c r="T172" s="2251">
        <f>IF(SUM($R172:R172)&gt;0,0,IF(AM172="5 - Treatment",1,0))</f>
        <v>0</v>
      </c>
      <c r="U172" s="2251">
        <f>IF(SUM($R172:T172)&gt;0,0,IF($AE172=U$162,1,0)+IF($AE172=U$163,1,0))</f>
        <v>0</v>
      </c>
      <c r="V172" s="2251">
        <f>IF(SUM($R172:U172)&gt;0,0,IF($AE172=V$168,1,0))</f>
        <v>0</v>
      </c>
      <c r="W172" s="2251">
        <f>IF(SUM($R172:V172)&gt;0,0,IF($AE172=W$168,1,0))</f>
        <v>0</v>
      </c>
      <c r="X172" s="2251">
        <f>IF(SUM($R172:W172)&gt;0,0,IF($AE172=X$168,1,0))</f>
        <v>0</v>
      </c>
      <c r="Y172" s="2251">
        <f>IF(SUM($R172:X172)&gt;0,0,IF($AE172=Y$168,1,0))</f>
        <v>0</v>
      </c>
      <c r="Z172" s="2251">
        <f>IF(SUM($R172:Y172)&gt;0,0,IF($AE172=Z$168,1,0))</f>
        <v>0</v>
      </c>
      <c r="AA172" s="2251">
        <f>IF(SUM($R172:Z172)&gt;0,0,1)</f>
        <v>1</v>
      </c>
      <c r="AB172" s="2251"/>
      <c r="AC172" s="2251">
        <f t="shared" si="65"/>
        <v>6</v>
      </c>
      <c r="AE172" t="s">
        <v>3422</v>
      </c>
      <c r="AF172" t="s">
        <v>3544</v>
      </c>
      <c r="AG172" t="s">
        <v>3553</v>
      </c>
      <c r="AH172" t="s">
        <v>3554</v>
      </c>
      <c r="AI172" t="s">
        <v>3555</v>
      </c>
      <c r="AJ172">
        <v>102</v>
      </c>
      <c r="AK172" t="s">
        <v>3049</v>
      </c>
      <c r="AL172" t="s">
        <v>3049</v>
      </c>
      <c r="AM172" t="s">
        <v>3548</v>
      </c>
      <c r="AN172" t="s">
        <v>1574</v>
      </c>
      <c r="AO172" s="2251">
        <v>189.52288999999999</v>
      </c>
      <c r="AP172" s="2286">
        <f t="shared" si="66"/>
        <v>90.773588903793737</v>
      </c>
      <c r="AQ172" s="2286">
        <f t="shared" si="63"/>
        <v>0</v>
      </c>
      <c r="AR172" s="2286">
        <f t="shared" si="63"/>
        <v>0</v>
      </c>
      <c r="AS172" s="2286">
        <f t="shared" si="63"/>
        <v>0</v>
      </c>
      <c r="AT172" s="2286">
        <f t="shared" si="63"/>
        <v>0</v>
      </c>
      <c r="AU172" s="2286">
        <f t="shared" si="63"/>
        <v>0</v>
      </c>
      <c r="AV172" s="2286">
        <f t="shared" si="63"/>
        <v>0</v>
      </c>
      <c r="AW172" s="2286">
        <f t="shared" si="63"/>
        <v>0</v>
      </c>
      <c r="AX172" s="2286">
        <f t="shared" si="63"/>
        <v>0</v>
      </c>
      <c r="AY172" s="2286">
        <f t="shared" si="63"/>
        <v>0</v>
      </c>
      <c r="BA172" s="8">
        <f t="shared" si="67"/>
        <v>280.29647890379374</v>
      </c>
      <c r="BD172" s="2251">
        <v>116.480595287309</v>
      </c>
      <c r="BE172" s="2251">
        <v>0</v>
      </c>
      <c r="BF172" s="2251">
        <v>0</v>
      </c>
      <c r="BG172" s="2251">
        <v>0</v>
      </c>
      <c r="BH172" s="2251">
        <v>0</v>
      </c>
      <c r="BI172" s="2251">
        <v>0</v>
      </c>
      <c r="BJ172" s="2251">
        <v>0</v>
      </c>
      <c r="BK172" s="2251">
        <v>0</v>
      </c>
      <c r="BL172" s="2251">
        <v>0</v>
      </c>
      <c r="BM172" s="2251">
        <v>0</v>
      </c>
    </row>
    <row r="173" spans="1:65">
      <c r="A173" s="2250"/>
      <c r="B173" s="2250"/>
      <c r="C173" s="39"/>
      <c r="D173" s="178">
        <f t="shared" si="64"/>
        <v>0</v>
      </c>
      <c r="E173" s="178">
        <f t="shared" si="50"/>
        <v>1</v>
      </c>
      <c r="F173" s="178">
        <f t="shared" si="51"/>
        <v>1</v>
      </c>
      <c r="G173" s="178">
        <f t="shared" si="52"/>
        <v>0</v>
      </c>
      <c r="H173" s="178">
        <f t="shared" si="53"/>
        <v>0</v>
      </c>
      <c r="I173" s="178">
        <f t="shared" si="54"/>
        <v>0</v>
      </c>
      <c r="J173" s="178">
        <f t="shared" si="55"/>
        <v>1</v>
      </c>
      <c r="K173" s="2251">
        <f t="shared" si="56"/>
        <v>1</v>
      </c>
      <c r="L173" s="2251">
        <f t="shared" si="57"/>
        <v>0</v>
      </c>
      <c r="M173" s="2251">
        <f t="shared" si="58"/>
        <v>0</v>
      </c>
      <c r="O173" s="8">
        <f t="shared" ca="1" si="59"/>
        <v>0</v>
      </c>
      <c r="P173" s="8">
        <f t="shared" ca="1" si="60"/>
        <v>0</v>
      </c>
      <c r="R173" s="8">
        <f t="shared" si="61"/>
        <v>0</v>
      </c>
      <c r="S173" s="2251">
        <f t="shared" si="62"/>
        <v>0</v>
      </c>
      <c r="T173" s="2251">
        <f>IF(SUM($R173:R173)&gt;0,0,IF(AM173="5 - Treatment",1,0))</f>
        <v>0</v>
      </c>
      <c r="U173" s="2251">
        <f>IF(SUM($R173:T173)&gt;0,0,IF($AE173=U$162,1,0)+IF($AE173=U$163,1,0))</f>
        <v>0</v>
      </c>
      <c r="V173" s="2251">
        <f>IF(SUM($R173:U173)&gt;0,0,IF($AE173=V$168,1,0))</f>
        <v>0</v>
      </c>
      <c r="W173" s="2251">
        <f>IF(SUM($R173:V173)&gt;0,0,IF($AE173=W$168,1,0))</f>
        <v>0</v>
      </c>
      <c r="X173" s="2251">
        <f>IF(SUM($R173:W173)&gt;0,0,IF($AE173=X$168,1,0))</f>
        <v>0</v>
      </c>
      <c r="Y173" s="2251">
        <f>IF(SUM($R173:X173)&gt;0,0,IF($AE173=Y$168,1,0))</f>
        <v>0</v>
      </c>
      <c r="Z173" s="2251">
        <f>IF(SUM($R173:Y173)&gt;0,0,IF($AE173=Z$168,1,0))</f>
        <v>0</v>
      </c>
      <c r="AA173" s="2251">
        <f>IF(SUM($R173:Z173)&gt;0,0,1)</f>
        <v>1</v>
      </c>
      <c r="AB173" s="2251"/>
      <c r="AC173" s="2251">
        <f t="shared" si="65"/>
        <v>6</v>
      </c>
      <c r="AE173" t="s">
        <v>3422</v>
      </c>
      <c r="AF173" t="s">
        <v>3544</v>
      </c>
      <c r="AG173" t="s">
        <v>3556</v>
      </c>
      <c r="AH173" t="s">
        <v>3557</v>
      </c>
      <c r="AI173" t="s">
        <v>3558</v>
      </c>
      <c r="AJ173">
        <v>99</v>
      </c>
      <c r="AK173" t="s">
        <v>3049</v>
      </c>
      <c r="AL173" t="s">
        <v>3049</v>
      </c>
      <c r="AM173" t="s">
        <v>3548</v>
      </c>
      <c r="AN173" t="s">
        <v>1574</v>
      </c>
      <c r="AO173" s="2251">
        <v>28.58</v>
      </c>
      <c r="AP173" s="2286">
        <f t="shared" si="66"/>
        <v>20.552700039499527</v>
      </c>
      <c r="AQ173" s="2286">
        <f t="shared" si="63"/>
        <v>0</v>
      </c>
      <c r="AR173" s="2286">
        <f t="shared" si="63"/>
        <v>0</v>
      </c>
      <c r="AS173" s="2286">
        <f t="shared" si="63"/>
        <v>0</v>
      </c>
      <c r="AT173" s="2286">
        <f t="shared" si="63"/>
        <v>0</v>
      </c>
      <c r="AU173" s="2286">
        <f t="shared" si="63"/>
        <v>0</v>
      </c>
      <c r="AV173" s="2286">
        <f t="shared" si="63"/>
        <v>0</v>
      </c>
      <c r="AW173" s="2286">
        <f t="shared" si="63"/>
        <v>0</v>
      </c>
      <c r="AX173" s="2286">
        <f t="shared" si="63"/>
        <v>0</v>
      </c>
      <c r="AY173" s="2286">
        <f t="shared" si="63"/>
        <v>0</v>
      </c>
      <c r="BA173" s="8">
        <f t="shared" si="67"/>
        <v>49.132700039499525</v>
      </c>
      <c r="BD173" s="2251">
        <v>26.3732079371641</v>
      </c>
      <c r="BE173" s="2251">
        <v>0</v>
      </c>
      <c r="BF173" s="2251">
        <v>0</v>
      </c>
      <c r="BG173" s="2251">
        <v>0</v>
      </c>
      <c r="BH173" s="2251">
        <v>0</v>
      </c>
      <c r="BI173" s="2251">
        <v>0</v>
      </c>
      <c r="BJ173" s="2251">
        <v>0</v>
      </c>
      <c r="BK173" s="2251">
        <v>0</v>
      </c>
      <c r="BL173" s="2251">
        <v>0</v>
      </c>
      <c r="BM173" s="2251">
        <v>0</v>
      </c>
    </row>
    <row r="174" spans="1:65">
      <c r="A174" s="2250"/>
      <c r="B174" s="2250"/>
      <c r="C174" s="39"/>
      <c r="D174" s="178">
        <f t="shared" si="64"/>
        <v>0</v>
      </c>
      <c r="E174" s="178">
        <f t="shared" si="50"/>
        <v>1</v>
      </c>
      <c r="F174" s="178">
        <f t="shared" si="51"/>
        <v>0</v>
      </c>
      <c r="G174" s="178">
        <f t="shared" si="52"/>
        <v>0</v>
      </c>
      <c r="H174" s="178">
        <f t="shared" si="53"/>
        <v>0</v>
      </c>
      <c r="I174" s="178">
        <f t="shared" si="54"/>
        <v>0</v>
      </c>
      <c r="J174" s="178">
        <f t="shared" si="55"/>
        <v>0</v>
      </c>
      <c r="K174" s="2251">
        <f t="shared" si="56"/>
        <v>0</v>
      </c>
      <c r="L174" s="2251">
        <f t="shared" si="57"/>
        <v>0</v>
      </c>
      <c r="M174" s="2251">
        <f t="shared" si="58"/>
        <v>0</v>
      </c>
      <c r="O174" s="8">
        <f t="shared" ca="1" si="59"/>
        <v>0</v>
      </c>
      <c r="P174" s="8">
        <f t="shared" ca="1" si="60"/>
        <v>1</v>
      </c>
      <c r="R174" s="8">
        <f t="shared" si="61"/>
        <v>0</v>
      </c>
      <c r="S174" s="2251">
        <f t="shared" si="62"/>
        <v>0</v>
      </c>
      <c r="T174" s="2251">
        <f>IF(SUM($R174:R174)&gt;0,0,IF(AM174="5 - Treatment",1,0))</f>
        <v>0</v>
      </c>
      <c r="U174" s="2251">
        <f>IF(SUM($R174:T174)&gt;0,0,IF($AE174=U$162,1,0)+IF($AE174=U$163,1,0))</f>
        <v>0</v>
      </c>
      <c r="V174" s="2251">
        <f>IF(SUM($R174:U174)&gt;0,0,IF($AE174=V$168,1,0))</f>
        <v>0</v>
      </c>
      <c r="W174" s="2251">
        <f>IF(SUM($R174:V174)&gt;0,0,IF($AE174=W$168,1,0))</f>
        <v>0</v>
      </c>
      <c r="X174" s="2251">
        <f>IF(SUM($R174:W174)&gt;0,0,IF($AE174=X$168,1,0))</f>
        <v>0</v>
      </c>
      <c r="Y174" s="2251">
        <f>IF(SUM($R174:X174)&gt;0,0,IF($AE174=Y$168,1,0))</f>
        <v>0</v>
      </c>
      <c r="Z174" s="2251">
        <f>IF(SUM($R174:Y174)&gt;0,0,IF($AE174=Z$168,1,0))</f>
        <v>0</v>
      </c>
      <c r="AA174" s="2251">
        <f>IF(SUM($R174:Z174)&gt;0,0,1)</f>
        <v>1</v>
      </c>
      <c r="AB174" s="2251"/>
      <c r="AC174" s="2251">
        <f t="shared" si="65"/>
        <v>6</v>
      </c>
      <c r="AE174" t="s">
        <v>3422</v>
      </c>
      <c r="AF174" t="s">
        <v>3544</v>
      </c>
      <c r="AG174" t="s">
        <v>3559</v>
      </c>
      <c r="AH174" t="s">
        <v>3560</v>
      </c>
      <c r="AI174" t="s">
        <v>3561</v>
      </c>
      <c r="AJ174">
        <v>138</v>
      </c>
      <c r="AK174" t="s">
        <v>3049</v>
      </c>
      <c r="AL174" t="s">
        <v>3049</v>
      </c>
      <c r="AM174" t="s">
        <v>3548</v>
      </c>
      <c r="AN174" t="s">
        <v>1574</v>
      </c>
      <c r="AO174" s="2251">
        <v>11767.66714</v>
      </c>
      <c r="AP174" s="2286">
        <f t="shared" si="66"/>
        <v>319.15488553717552</v>
      </c>
      <c r="AQ174" s="2286">
        <f t="shared" si="63"/>
        <v>379.99709673365817</v>
      </c>
      <c r="AR174" s="2286">
        <f t="shared" si="63"/>
        <v>287.65284560635428</v>
      </c>
      <c r="AS174" s="2286">
        <f t="shared" si="63"/>
        <v>200.02298455483381</v>
      </c>
      <c r="AT174" s="2286">
        <f t="shared" si="63"/>
        <v>138.3278941786094</v>
      </c>
      <c r="AU174" s="2286">
        <f t="shared" si="63"/>
        <v>0</v>
      </c>
      <c r="AV174" s="2286">
        <f t="shared" si="63"/>
        <v>0</v>
      </c>
      <c r="AW174" s="2286">
        <f t="shared" si="63"/>
        <v>0</v>
      </c>
      <c r="AX174" s="2286">
        <f t="shared" si="63"/>
        <v>0</v>
      </c>
      <c r="AY174" s="2286">
        <f t="shared" si="63"/>
        <v>0</v>
      </c>
      <c r="BA174" s="8">
        <f t="shared" si="67"/>
        <v>13092.822846610632</v>
      </c>
      <c r="BD174" s="2251">
        <v>409.53928896238102</v>
      </c>
      <c r="BE174" s="2251">
        <v>651.79245068518401</v>
      </c>
      <c r="BF174" s="2251">
        <v>376.63931376601897</v>
      </c>
      <c r="BG174" s="2251">
        <v>257.65636626705202</v>
      </c>
      <c r="BH174" s="2251">
        <v>165.15192228193499</v>
      </c>
      <c r="BI174" s="2251">
        <v>0</v>
      </c>
      <c r="BJ174" s="2251">
        <v>0</v>
      </c>
      <c r="BK174" s="2251">
        <v>0</v>
      </c>
      <c r="BL174" s="2251">
        <v>0</v>
      </c>
      <c r="BM174" s="2251">
        <v>0</v>
      </c>
    </row>
    <row r="175" spans="1:65">
      <c r="A175" s="2250"/>
      <c r="B175" s="2250"/>
      <c r="C175" s="39"/>
      <c r="D175" s="178">
        <f t="shared" si="64"/>
        <v>0</v>
      </c>
      <c r="E175" s="178">
        <f t="shared" si="50"/>
        <v>1</v>
      </c>
      <c r="F175" s="178">
        <f t="shared" si="51"/>
        <v>0</v>
      </c>
      <c r="G175" s="178">
        <f t="shared" si="52"/>
        <v>0</v>
      </c>
      <c r="H175" s="178">
        <f t="shared" si="53"/>
        <v>0</v>
      </c>
      <c r="I175" s="178">
        <f t="shared" si="54"/>
        <v>0</v>
      </c>
      <c r="J175" s="178">
        <f t="shared" si="55"/>
        <v>0</v>
      </c>
      <c r="K175" s="2251">
        <f t="shared" si="56"/>
        <v>0</v>
      </c>
      <c r="L175" s="2251">
        <f t="shared" si="57"/>
        <v>0</v>
      </c>
      <c r="M175" s="2251">
        <f t="shared" si="58"/>
        <v>0</v>
      </c>
      <c r="O175" s="8">
        <f t="shared" ca="1" si="59"/>
        <v>0</v>
      </c>
      <c r="P175" s="8">
        <f t="shared" ca="1" si="60"/>
        <v>0</v>
      </c>
      <c r="R175" s="8">
        <f t="shared" si="61"/>
        <v>0</v>
      </c>
      <c r="S175" s="2251">
        <f t="shared" si="62"/>
        <v>0</v>
      </c>
      <c r="T175" s="2251">
        <f>IF(SUM($R175:R175)&gt;0,0,IF(AM175="5 - Treatment",1,0))</f>
        <v>1</v>
      </c>
      <c r="U175" s="2251">
        <f>IF(SUM($R175:T175)&gt;0,0,IF($AE175=U$162,1,0)+IF($AE175=U$163,1,0))</f>
        <v>0</v>
      </c>
      <c r="V175" s="2251">
        <f>IF(SUM($R175:U175)&gt;0,0,IF($AE175=V$168,1,0))</f>
        <v>0</v>
      </c>
      <c r="W175" s="2251">
        <f>IF(SUM($R175:V175)&gt;0,0,IF($AE175=W$168,1,0))</f>
        <v>0</v>
      </c>
      <c r="X175" s="2251">
        <f>IF(SUM($R175:W175)&gt;0,0,IF($AE175=X$168,1,0))</f>
        <v>0</v>
      </c>
      <c r="Y175" s="2251">
        <f>IF(SUM($R175:X175)&gt;0,0,IF($AE175=Y$168,1,0))</f>
        <v>0</v>
      </c>
      <c r="Z175" s="2251">
        <f>IF(SUM($R175:Y175)&gt;0,0,IF($AE175=Z$168,1,0))</f>
        <v>0</v>
      </c>
      <c r="AA175" s="2251">
        <f>IF(SUM($R175:Z175)&gt;0,0,1)</f>
        <v>0</v>
      </c>
      <c r="AB175" s="2251"/>
      <c r="AC175" s="2251">
        <f t="shared" si="65"/>
        <v>5</v>
      </c>
      <c r="AE175" t="s">
        <v>3452</v>
      </c>
      <c r="AF175" t="s">
        <v>3562</v>
      </c>
      <c r="AG175" t="s">
        <v>3563</v>
      </c>
      <c r="AH175" t="s">
        <v>3564</v>
      </c>
      <c r="AI175" t="s">
        <v>3565</v>
      </c>
      <c r="AJ175">
        <v>108</v>
      </c>
      <c r="AK175" t="s">
        <v>3050</v>
      </c>
      <c r="AL175" t="s">
        <v>3049</v>
      </c>
      <c r="AM175" t="s">
        <v>3566</v>
      </c>
      <c r="AN175" t="s">
        <v>1574</v>
      </c>
      <c r="AO175" s="2251">
        <v>2032.2536700000001</v>
      </c>
      <c r="AP175" s="2286">
        <f t="shared" si="66"/>
        <v>0</v>
      </c>
      <c r="AQ175" s="2286">
        <f t="shared" si="63"/>
        <v>0</v>
      </c>
      <c r="AR175" s="2286">
        <f t="shared" si="63"/>
        <v>0</v>
      </c>
      <c r="AS175" s="2286">
        <f t="shared" si="63"/>
        <v>0</v>
      </c>
      <c r="AT175" s="2286">
        <f t="shared" si="63"/>
        <v>135.30107719363158</v>
      </c>
      <c r="AU175" s="2286">
        <f t="shared" si="63"/>
        <v>0</v>
      </c>
      <c r="AV175" s="2286">
        <f t="shared" si="63"/>
        <v>0</v>
      </c>
      <c r="AW175" s="2286">
        <f t="shared" si="63"/>
        <v>0</v>
      </c>
      <c r="AX175" s="2286">
        <f t="shared" si="63"/>
        <v>0</v>
      </c>
      <c r="AY175" s="2286">
        <f t="shared" si="63"/>
        <v>0</v>
      </c>
      <c r="BA175" s="8">
        <f t="shared" si="67"/>
        <v>2167.5547471936316</v>
      </c>
      <c r="BD175" s="2251">
        <v>0</v>
      </c>
      <c r="BE175" s="2251">
        <v>0</v>
      </c>
      <c r="BF175" s="2251">
        <v>0</v>
      </c>
      <c r="BG175" s="2251">
        <v>0</v>
      </c>
      <c r="BH175" s="2251">
        <v>161.53815626291899</v>
      </c>
      <c r="BI175" s="2251">
        <v>0</v>
      </c>
      <c r="BJ175" s="2251">
        <v>0</v>
      </c>
      <c r="BK175" s="2251">
        <v>0</v>
      </c>
      <c r="BL175" s="2251">
        <v>0</v>
      </c>
      <c r="BM175" s="2251">
        <v>0</v>
      </c>
    </row>
    <row r="176" spans="1:65">
      <c r="A176" s="2250"/>
      <c r="B176" s="2250"/>
      <c r="C176" s="39"/>
      <c r="D176" s="178">
        <f t="shared" si="64"/>
        <v>0</v>
      </c>
      <c r="E176" s="178">
        <f t="shared" si="50"/>
        <v>1</v>
      </c>
      <c r="F176" s="178">
        <f t="shared" si="51"/>
        <v>0</v>
      </c>
      <c r="G176" s="178">
        <f t="shared" si="52"/>
        <v>0</v>
      </c>
      <c r="H176" s="178">
        <f t="shared" si="53"/>
        <v>0</v>
      </c>
      <c r="I176" s="178">
        <f t="shared" si="54"/>
        <v>0</v>
      </c>
      <c r="J176" s="178">
        <f t="shared" si="55"/>
        <v>0</v>
      </c>
      <c r="K176" s="2251">
        <f t="shared" si="56"/>
        <v>0</v>
      </c>
      <c r="L176" s="2251">
        <f t="shared" si="57"/>
        <v>0</v>
      </c>
      <c r="M176" s="2251">
        <f t="shared" si="58"/>
        <v>0</v>
      </c>
      <c r="O176" s="8">
        <f t="shared" ca="1" si="59"/>
        <v>0</v>
      </c>
      <c r="P176" s="8">
        <f t="shared" ca="1" si="60"/>
        <v>0</v>
      </c>
      <c r="R176" s="8">
        <f t="shared" si="61"/>
        <v>0</v>
      </c>
      <c r="S176" s="2251">
        <f t="shared" si="62"/>
        <v>0</v>
      </c>
      <c r="T176" s="2251">
        <f>IF(SUM($R176:R176)&gt;0,0,IF(AM176="5 - Treatment",1,0))</f>
        <v>1</v>
      </c>
      <c r="U176" s="2251">
        <f>IF(SUM($R176:T176)&gt;0,0,IF($AE176=U$162,1,0)+IF($AE176=U$163,1,0))</f>
        <v>0</v>
      </c>
      <c r="V176" s="2251">
        <f>IF(SUM($R176:U176)&gt;0,0,IF($AE176=V$168,1,0))</f>
        <v>0</v>
      </c>
      <c r="W176" s="2251">
        <f>IF(SUM($R176:V176)&gt;0,0,IF($AE176=W$168,1,0))</f>
        <v>0</v>
      </c>
      <c r="X176" s="2251">
        <f>IF(SUM($R176:W176)&gt;0,0,IF($AE176=X$168,1,0))</f>
        <v>0</v>
      </c>
      <c r="Y176" s="2251">
        <f>IF(SUM($R176:X176)&gt;0,0,IF($AE176=Y$168,1,0))</f>
        <v>0</v>
      </c>
      <c r="Z176" s="2251">
        <f>IF(SUM($R176:Y176)&gt;0,0,IF($AE176=Z$168,1,0))</f>
        <v>0</v>
      </c>
      <c r="AA176" s="2251">
        <f>IF(SUM($R176:Z176)&gt;0,0,1)</f>
        <v>0</v>
      </c>
      <c r="AB176" s="2251"/>
      <c r="AC176" s="2251">
        <f t="shared" si="65"/>
        <v>5</v>
      </c>
      <c r="AE176" t="s">
        <v>3452</v>
      </c>
      <c r="AF176" t="s">
        <v>3562</v>
      </c>
      <c r="AG176" t="s">
        <v>3567</v>
      </c>
      <c r="AH176" t="s">
        <v>3568</v>
      </c>
      <c r="AI176" t="s">
        <v>3565</v>
      </c>
      <c r="AJ176">
        <v>108</v>
      </c>
      <c r="AK176" t="s">
        <v>3050</v>
      </c>
      <c r="AL176" t="s">
        <v>3049</v>
      </c>
      <c r="AM176" t="s">
        <v>3566</v>
      </c>
      <c r="AN176" t="s">
        <v>1574</v>
      </c>
      <c r="AO176" s="2251">
        <v>1004.80498</v>
      </c>
      <c r="AP176" s="2286">
        <f t="shared" si="66"/>
        <v>1.1767463834352729</v>
      </c>
      <c r="AQ176" s="2286">
        <f t="shared" si="63"/>
        <v>0</v>
      </c>
      <c r="AR176" s="2286">
        <f t="shared" si="63"/>
        <v>0</v>
      </c>
      <c r="AS176" s="2286">
        <f t="shared" si="63"/>
        <v>0</v>
      </c>
      <c r="AT176" s="2286">
        <f t="shared" si="63"/>
        <v>0</v>
      </c>
      <c r="AU176" s="2286">
        <f t="shared" si="63"/>
        <v>0</v>
      </c>
      <c r="AV176" s="2286">
        <f t="shared" si="63"/>
        <v>0</v>
      </c>
      <c r="AW176" s="2286">
        <f t="shared" si="63"/>
        <v>0</v>
      </c>
      <c r="AX176" s="2286">
        <f t="shared" si="63"/>
        <v>0</v>
      </c>
      <c r="AY176" s="2286">
        <f t="shared" si="63"/>
        <v>0</v>
      </c>
      <c r="BA176" s="8">
        <f t="shared" si="67"/>
        <v>1005.9817263834353</v>
      </c>
      <c r="BD176" s="2251">
        <v>1.51</v>
      </c>
      <c r="BE176" s="2251">
        <v>0</v>
      </c>
      <c r="BF176" s="2251">
        <v>0</v>
      </c>
      <c r="BG176" s="2251">
        <v>0</v>
      </c>
      <c r="BH176" s="2251">
        <v>0</v>
      </c>
      <c r="BI176" s="2251">
        <v>0</v>
      </c>
      <c r="BJ176" s="2251">
        <v>0</v>
      </c>
      <c r="BK176" s="2251">
        <v>0</v>
      </c>
      <c r="BL176" s="2251">
        <v>0</v>
      </c>
      <c r="BM176" s="2251">
        <v>0</v>
      </c>
    </row>
    <row r="177" spans="1:65">
      <c r="A177" s="2250"/>
      <c r="B177" s="2250"/>
      <c r="C177" s="39"/>
      <c r="D177" s="178">
        <f t="shared" si="64"/>
        <v>0</v>
      </c>
      <c r="E177" s="178">
        <f t="shared" si="50"/>
        <v>1</v>
      </c>
      <c r="F177" s="178">
        <f t="shared" si="51"/>
        <v>0</v>
      </c>
      <c r="G177" s="178">
        <f t="shared" si="52"/>
        <v>0</v>
      </c>
      <c r="H177" s="178">
        <f t="shared" si="53"/>
        <v>0</v>
      </c>
      <c r="I177" s="178">
        <f t="shared" si="54"/>
        <v>0</v>
      </c>
      <c r="J177" s="178">
        <f t="shared" si="55"/>
        <v>0</v>
      </c>
      <c r="K177" s="2251">
        <f t="shared" si="56"/>
        <v>0</v>
      </c>
      <c r="L177" s="2251">
        <f t="shared" si="57"/>
        <v>0</v>
      </c>
      <c r="M177" s="2251">
        <f t="shared" si="58"/>
        <v>0</v>
      </c>
      <c r="O177" s="8">
        <f t="shared" ca="1" si="59"/>
        <v>0</v>
      </c>
      <c r="P177" s="8">
        <f t="shared" ca="1" si="60"/>
        <v>1</v>
      </c>
      <c r="R177" s="8">
        <f t="shared" si="61"/>
        <v>0</v>
      </c>
      <c r="S177" s="2251">
        <f t="shared" si="62"/>
        <v>0</v>
      </c>
      <c r="T177" s="2251">
        <f>IF(SUM($R177:R177)&gt;0,0,IF(AM177="5 - Treatment",1,0))</f>
        <v>1</v>
      </c>
      <c r="U177" s="2251">
        <f>IF(SUM($R177:T177)&gt;0,0,IF($AE177=U$162,1,0)+IF($AE177=U$163,1,0))</f>
        <v>0</v>
      </c>
      <c r="V177" s="2251">
        <f>IF(SUM($R177:U177)&gt;0,0,IF($AE177=V$168,1,0))</f>
        <v>0</v>
      </c>
      <c r="W177" s="2251">
        <f>IF(SUM($R177:V177)&gt;0,0,IF($AE177=W$168,1,0))</f>
        <v>0</v>
      </c>
      <c r="X177" s="2251">
        <f>IF(SUM($R177:W177)&gt;0,0,IF($AE177=X$168,1,0))</f>
        <v>0</v>
      </c>
      <c r="Y177" s="2251">
        <f>IF(SUM($R177:X177)&gt;0,0,IF($AE177=Y$168,1,0))</f>
        <v>0</v>
      </c>
      <c r="Z177" s="2251">
        <f>IF(SUM($R177:Y177)&gt;0,0,IF($AE177=Z$168,1,0))</f>
        <v>0</v>
      </c>
      <c r="AA177" s="2251">
        <f>IF(SUM($R177:Z177)&gt;0,0,1)</f>
        <v>0</v>
      </c>
      <c r="AB177" s="2251"/>
      <c r="AC177" s="2251">
        <f t="shared" si="65"/>
        <v>5</v>
      </c>
      <c r="AE177" t="s">
        <v>3452</v>
      </c>
      <c r="AF177" t="s">
        <v>3562</v>
      </c>
      <c r="AG177" t="s">
        <v>3569</v>
      </c>
      <c r="AH177" t="s">
        <v>3570</v>
      </c>
      <c r="AI177" t="s">
        <v>3571</v>
      </c>
      <c r="AJ177">
        <v>141</v>
      </c>
      <c r="AK177" t="s">
        <v>3050</v>
      </c>
      <c r="AL177" t="s">
        <v>3049</v>
      </c>
      <c r="AM177" t="s">
        <v>3566</v>
      </c>
      <c r="AN177" t="s">
        <v>1574</v>
      </c>
      <c r="AO177" s="2251">
        <v>928.62147000000004</v>
      </c>
      <c r="AP177" s="2286">
        <f t="shared" si="66"/>
        <v>4.1529565956054754E-15</v>
      </c>
      <c r="AQ177" s="2286">
        <f t="shared" si="63"/>
        <v>0</v>
      </c>
      <c r="AR177" s="2286">
        <f t="shared" si="63"/>
        <v>1.3566669250656768E-15</v>
      </c>
      <c r="AS177" s="2286">
        <f t="shared" si="63"/>
        <v>0</v>
      </c>
      <c r="AT177" s="2286">
        <f t="shared" si="63"/>
        <v>407.10385066828928</v>
      </c>
      <c r="AU177" s="2286">
        <f t="shared" si="63"/>
        <v>0</v>
      </c>
      <c r="AV177" s="2286">
        <f t="shared" si="63"/>
        <v>0</v>
      </c>
      <c r="AW177" s="2286">
        <f t="shared" si="63"/>
        <v>0</v>
      </c>
      <c r="AX177" s="2286">
        <f t="shared" si="63"/>
        <v>0</v>
      </c>
      <c r="AY177" s="2286">
        <f t="shared" si="63"/>
        <v>0</v>
      </c>
      <c r="BA177" s="8">
        <f t="shared" si="67"/>
        <v>1335.7253206682894</v>
      </c>
      <c r="BD177" s="2251">
        <v>5.3290705182007498E-15</v>
      </c>
      <c r="BE177" s="2251">
        <v>0</v>
      </c>
      <c r="BF177" s="2251">
        <v>1.7763568394002501E-15</v>
      </c>
      <c r="BG177" s="2251">
        <v>0</v>
      </c>
      <c r="BH177" s="2251">
        <v>486.04790744109101</v>
      </c>
      <c r="BI177" s="2251">
        <v>0</v>
      </c>
      <c r="BJ177" s="2251">
        <v>0</v>
      </c>
      <c r="BK177" s="2251">
        <v>0</v>
      </c>
      <c r="BL177" s="2251">
        <v>0</v>
      </c>
      <c r="BM177" s="2251">
        <v>0</v>
      </c>
    </row>
    <row r="178" spans="1:65">
      <c r="A178" s="2250"/>
      <c r="B178" s="2250"/>
      <c r="C178" s="39"/>
      <c r="D178" s="178">
        <f t="shared" si="64"/>
        <v>1</v>
      </c>
      <c r="E178" s="178">
        <f t="shared" si="50"/>
        <v>0</v>
      </c>
      <c r="F178" s="178">
        <f t="shared" si="51"/>
        <v>0</v>
      </c>
      <c r="G178" s="178">
        <f t="shared" si="52"/>
        <v>0</v>
      </c>
      <c r="H178" s="178">
        <f t="shared" si="53"/>
        <v>0</v>
      </c>
      <c r="I178" s="178">
        <f t="shared" si="54"/>
        <v>0</v>
      </c>
      <c r="J178" s="178">
        <f t="shared" si="55"/>
        <v>0</v>
      </c>
      <c r="K178" s="2251">
        <f t="shared" si="56"/>
        <v>0</v>
      </c>
      <c r="L178" s="2251">
        <f t="shared" si="57"/>
        <v>0</v>
      </c>
      <c r="M178" s="2251">
        <f t="shared" si="58"/>
        <v>1</v>
      </c>
      <c r="O178" s="8">
        <f t="shared" ca="1" si="59"/>
        <v>0</v>
      </c>
      <c r="P178" s="8">
        <f t="shared" ca="1" si="60"/>
        <v>0</v>
      </c>
      <c r="R178" s="8">
        <f t="shared" si="61"/>
        <v>0</v>
      </c>
      <c r="S178" s="2251">
        <f t="shared" si="62"/>
        <v>1</v>
      </c>
      <c r="T178" s="2251">
        <f>IF(SUM($R178:R178)&gt;0,0,IF(AM178="5 - Treatment",1,0))</f>
        <v>0</v>
      </c>
      <c r="U178" s="2251">
        <f>IF(SUM($R178:T178)&gt;0,0,IF($AE178=U$162,1,0)+IF($AE178=U$163,1,0))</f>
        <v>0</v>
      </c>
      <c r="V178" s="2251">
        <f>IF(SUM($R178:U178)&gt;0,0,IF($AE178=V$168,1,0))</f>
        <v>0</v>
      </c>
      <c r="W178" s="2251">
        <f>IF(SUM($R178:V178)&gt;0,0,IF($AE178=W$168,1,0))</f>
        <v>0</v>
      </c>
      <c r="X178" s="2251">
        <f>IF(SUM($R178:W178)&gt;0,0,IF($AE178=X$168,1,0))</f>
        <v>0</v>
      </c>
      <c r="Y178" s="2251">
        <f>IF(SUM($R178:X178)&gt;0,0,IF($AE178=Y$168,1,0))</f>
        <v>0</v>
      </c>
      <c r="Z178" s="2251">
        <f>IF(SUM($R178:Y178)&gt;0,0,IF($AE178=Z$168,1,0))</f>
        <v>0</v>
      </c>
      <c r="AA178" s="2251">
        <f>IF(SUM($R178:Z178)&gt;0,0,1)</f>
        <v>0</v>
      </c>
      <c r="AB178" s="2251"/>
      <c r="AC178" s="2251">
        <f t="shared" si="65"/>
        <v>4</v>
      </c>
      <c r="AE178" t="s">
        <v>3423</v>
      </c>
      <c r="AF178" t="s">
        <v>3572</v>
      </c>
      <c r="AG178" t="s">
        <v>3573</v>
      </c>
      <c r="AH178" t="s">
        <v>3574</v>
      </c>
      <c r="AI178" t="s">
        <v>3575</v>
      </c>
      <c r="AJ178">
        <v>153</v>
      </c>
      <c r="AK178" t="s">
        <v>3048</v>
      </c>
      <c r="AL178" t="s">
        <v>3048</v>
      </c>
      <c r="AM178" t="s">
        <v>3543</v>
      </c>
      <c r="AN178" t="s">
        <v>1574</v>
      </c>
      <c r="AO178" s="2251">
        <v>2286.9854799999998</v>
      </c>
      <c r="AP178" s="2286">
        <f t="shared" si="66"/>
        <v>64.167746498053219</v>
      </c>
      <c r="AQ178" s="2286">
        <f t="shared" si="63"/>
        <v>0</v>
      </c>
      <c r="AR178" s="2286">
        <f t="shared" si="63"/>
        <v>0</v>
      </c>
      <c r="AS178" s="2286">
        <f t="shared" si="63"/>
        <v>0</v>
      </c>
      <c r="AT178" s="2286">
        <f t="shared" si="63"/>
        <v>0</v>
      </c>
      <c r="AU178" s="2286">
        <f t="shared" si="63"/>
        <v>0</v>
      </c>
      <c r="AV178" s="2286">
        <f t="shared" si="63"/>
        <v>0</v>
      </c>
      <c r="AW178" s="2286">
        <f t="shared" si="63"/>
        <v>0</v>
      </c>
      <c r="AX178" s="2286">
        <f t="shared" si="63"/>
        <v>0</v>
      </c>
      <c r="AY178" s="2286">
        <f t="shared" si="63"/>
        <v>0</v>
      </c>
      <c r="BA178" s="8">
        <f t="shared" si="67"/>
        <v>2351.1532264980528</v>
      </c>
      <c r="BD178" s="2251">
        <v>82.34</v>
      </c>
      <c r="BE178" s="2251">
        <v>0</v>
      </c>
      <c r="BF178" s="2251">
        <v>0</v>
      </c>
      <c r="BG178" s="2251">
        <v>0</v>
      </c>
      <c r="BH178" s="2251">
        <v>0</v>
      </c>
      <c r="BI178" s="2251">
        <v>0</v>
      </c>
      <c r="BJ178" s="2251">
        <v>0</v>
      </c>
      <c r="BK178" s="2251">
        <v>0</v>
      </c>
      <c r="BL178" s="2251">
        <v>0</v>
      </c>
      <c r="BM178" s="2251">
        <v>0</v>
      </c>
    </row>
    <row r="179" spans="1:65">
      <c r="A179" s="2250"/>
      <c r="B179" s="2250"/>
      <c r="C179" s="39"/>
      <c r="D179" s="178">
        <f t="shared" si="64"/>
        <v>0</v>
      </c>
      <c r="E179" s="178">
        <f t="shared" si="50"/>
        <v>1</v>
      </c>
      <c r="F179" s="178">
        <f t="shared" si="51"/>
        <v>1</v>
      </c>
      <c r="G179" s="178">
        <f t="shared" si="52"/>
        <v>0</v>
      </c>
      <c r="H179" s="178">
        <f t="shared" si="53"/>
        <v>0</v>
      </c>
      <c r="I179" s="178">
        <f t="shared" si="54"/>
        <v>0</v>
      </c>
      <c r="J179" s="178">
        <f t="shared" si="55"/>
        <v>1</v>
      </c>
      <c r="K179" s="2251">
        <f t="shared" si="56"/>
        <v>1</v>
      </c>
      <c r="L179" s="2251">
        <f t="shared" si="57"/>
        <v>0</v>
      </c>
      <c r="M179" s="2251">
        <f t="shared" si="58"/>
        <v>0</v>
      </c>
      <c r="O179" s="8">
        <f t="shared" ca="1" si="59"/>
        <v>0</v>
      </c>
      <c r="P179" s="8">
        <f t="shared" ca="1" si="60"/>
        <v>1</v>
      </c>
      <c r="R179" s="8">
        <f t="shared" si="61"/>
        <v>0</v>
      </c>
      <c r="S179" s="2251">
        <f t="shared" si="62"/>
        <v>0</v>
      </c>
      <c r="T179" s="2251">
        <f>IF(SUM($R179:R179)&gt;0,0,IF(AM179="5 - Treatment",1,0))</f>
        <v>0</v>
      </c>
      <c r="U179" s="2251">
        <f>IF(SUM($R179:T179)&gt;0,0,IF($AE179=U$162,1,0)+IF($AE179=U$163,1,0))</f>
        <v>0</v>
      </c>
      <c r="V179" s="2251">
        <f>IF(SUM($R179:U179)&gt;0,0,IF($AE179=V$168,1,0))</f>
        <v>0</v>
      </c>
      <c r="W179" s="2251">
        <f>IF(SUM($R179:V179)&gt;0,0,IF($AE179=W$168,1,0))</f>
        <v>0</v>
      </c>
      <c r="X179" s="2251">
        <f>IF(SUM($R179:W179)&gt;0,0,IF($AE179=X$168,1,0))</f>
        <v>0</v>
      </c>
      <c r="Y179" s="2251">
        <f>IF(SUM($R179:X179)&gt;0,0,IF($AE179=Y$168,1,0))</f>
        <v>0</v>
      </c>
      <c r="Z179" s="2251">
        <f>IF(SUM($R179:Y179)&gt;0,0,IF($AE179=Z$168,1,0))</f>
        <v>0</v>
      </c>
      <c r="AA179" s="2251">
        <f>IF(SUM($R179:Z179)&gt;0,0,1)</f>
        <v>1</v>
      </c>
      <c r="AB179" s="2251"/>
      <c r="AC179" s="2251">
        <f t="shared" si="65"/>
        <v>6</v>
      </c>
      <c r="AE179" t="s">
        <v>3404</v>
      </c>
      <c r="AF179" t="s">
        <v>3576</v>
      </c>
      <c r="AG179" t="s">
        <v>3577</v>
      </c>
      <c r="AH179" t="s">
        <v>3578</v>
      </c>
      <c r="AI179" t="s">
        <v>3577</v>
      </c>
      <c r="AJ179">
        <v>70</v>
      </c>
      <c r="AK179" t="s">
        <v>3047</v>
      </c>
      <c r="AL179" t="s">
        <v>3049</v>
      </c>
      <c r="AM179" t="s">
        <v>3548</v>
      </c>
      <c r="AN179" t="s">
        <v>1574</v>
      </c>
      <c r="AO179" s="2251">
        <v>0</v>
      </c>
      <c r="AP179" s="2286">
        <f t="shared" si="66"/>
        <v>0</v>
      </c>
      <c r="AQ179" s="2286">
        <f t="shared" si="63"/>
        <v>175.49174028923844</v>
      </c>
      <c r="AR179" s="2286">
        <f t="shared" si="63"/>
        <v>224.44550431255817</v>
      </c>
      <c r="AS179" s="2286">
        <f t="shared" si="63"/>
        <v>0</v>
      </c>
      <c r="AT179" s="2286">
        <f t="shared" si="63"/>
        <v>0</v>
      </c>
      <c r="AU179" s="2286">
        <f t="shared" si="63"/>
        <v>0</v>
      </c>
      <c r="AV179" s="2286">
        <f t="shared" si="63"/>
        <v>0</v>
      </c>
      <c r="AW179" s="2286">
        <f t="shared" si="63"/>
        <v>0</v>
      </c>
      <c r="AX179" s="2286">
        <f t="shared" si="63"/>
        <v>0</v>
      </c>
      <c r="AY179" s="2286">
        <f t="shared" si="63"/>
        <v>0</v>
      </c>
      <c r="BA179" s="8">
        <f t="shared" si="67"/>
        <v>399.93724460179658</v>
      </c>
      <c r="BD179" s="2251">
        <v>0</v>
      </c>
      <c r="BE179" s="2251">
        <v>301.01333</v>
      </c>
      <c r="BF179" s="2251">
        <v>293.8785484425</v>
      </c>
      <c r="BG179" s="2251">
        <v>0</v>
      </c>
      <c r="BH179" s="2251">
        <v>0</v>
      </c>
      <c r="BI179" s="2251">
        <v>0</v>
      </c>
      <c r="BJ179" s="2251">
        <v>0</v>
      </c>
      <c r="BK179" s="2251">
        <v>0</v>
      </c>
      <c r="BL179" s="2251">
        <v>0</v>
      </c>
      <c r="BM179" s="2251">
        <v>0</v>
      </c>
    </row>
    <row r="180" spans="1:65">
      <c r="A180" s="2250"/>
      <c r="B180" s="2250"/>
      <c r="C180" s="39"/>
      <c r="D180" s="178">
        <f t="shared" si="64"/>
        <v>0</v>
      </c>
      <c r="E180" s="178">
        <f t="shared" si="50"/>
        <v>1</v>
      </c>
      <c r="F180" s="178">
        <f t="shared" si="51"/>
        <v>0</v>
      </c>
      <c r="G180" s="2287">
        <v>1</v>
      </c>
      <c r="H180" s="178">
        <f t="shared" si="53"/>
        <v>0</v>
      </c>
      <c r="I180" s="178">
        <f t="shared" si="54"/>
        <v>0</v>
      </c>
      <c r="J180" s="178">
        <f t="shared" si="55"/>
        <v>1</v>
      </c>
      <c r="K180" s="2251">
        <f t="shared" si="56"/>
        <v>1</v>
      </c>
      <c r="L180" s="2251">
        <f t="shared" si="57"/>
        <v>0</v>
      </c>
      <c r="M180" s="2251">
        <f t="shared" si="58"/>
        <v>0</v>
      </c>
      <c r="O180" s="8">
        <f t="shared" ca="1" si="59"/>
        <v>0</v>
      </c>
      <c r="P180" s="8">
        <f t="shared" ca="1" si="60"/>
        <v>1</v>
      </c>
      <c r="R180" s="8">
        <f t="shared" si="61"/>
        <v>0</v>
      </c>
      <c r="S180" s="2251">
        <f t="shared" si="62"/>
        <v>0</v>
      </c>
      <c r="T180" s="2251">
        <f>IF(SUM($R180:R180)&gt;0,0,IF(AM180="5 - Treatment",1,0))</f>
        <v>0</v>
      </c>
      <c r="U180" s="2251">
        <f>IF(SUM($R180:T180)&gt;0,0,IF($AE180=U$162,1,0)+IF($AE180=U$163,1,0))</f>
        <v>0</v>
      </c>
      <c r="V180" s="2251">
        <f>IF(SUM($R180:U180)&gt;0,0,IF($AE180=V$168,1,0))</f>
        <v>0</v>
      </c>
      <c r="W180" s="2251">
        <f>IF(SUM($R180:V180)&gt;0,0,IF($AE180=W$168,1,0))</f>
        <v>0</v>
      </c>
      <c r="X180" s="2251">
        <f>IF(SUM($R180:W180)&gt;0,0,IF($AE180=X$168,1,0))</f>
        <v>0</v>
      </c>
      <c r="Y180" s="2251">
        <f>IF(SUM($R180:X180)&gt;0,0,IF($AE180=Y$168,1,0))</f>
        <v>0</v>
      </c>
      <c r="Z180" s="2251">
        <f>IF(SUM($R180:Y180)&gt;0,0,IF($AE180=Z$168,1,0))</f>
        <v>0</v>
      </c>
      <c r="AA180" s="2251">
        <f>IF(SUM($R180:Z180)&gt;0,0,1)</f>
        <v>1</v>
      </c>
      <c r="AB180" s="2251"/>
      <c r="AC180" s="2251">
        <f t="shared" si="65"/>
        <v>6</v>
      </c>
      <c r="AE180" t="s">
        <v>3404</v>
      </c>
      <c r="AF180" t="s">
        <v>3576</v>
      </c>
      <c r="AG180" t="s">
        <v>3579</v>
      </c>
      <c r="AH180" t="s">
        <v>3580</v>
      </c>
      <c r="AI180" t="s">
        <v>3579</v>
      </c>
      <c r="AJ180">
        <v>74</v>
      </c>
      <c r="AK180" t="s">
        <v>3047</v>
      </c>
      <c r="AL180" t="s">
        <v>3049</v>
      </c>
      <c r="AM180" t="s">
        <v>3548</v>
      </c>
      <c r="AN180" t="s">
        <v>1574</v>
      </c>
      <c r="AO180" s="2251">
        <v>0</v>
      </c>
      <c r="AP180" s="2286">
        <f t="shared" si="66"/>
        <v>0</v>
      </c>
      <c r="AQ180" s="2286">
        <f t="shared" si="63"/>
        <v>0</v>
      </c>
      <c r="AR180" s="2286">
        <f t="shared" si="63"/>
        <v>53.318410907673304</v>
      </c>
      <c r="AS180" s="2286">
        <f t="shared" si="63"/>
        <v>852.06134066752077</v>
      </c>
      <c r="AT180" s="2286">
        <f t="shared" si="63"/>
        <v>940.65518102852604</v>
      </c>
      <c r="AU180" s="2286">
        <f t="shared" si="63"/>
        <v>760.33039346036821</v>
      </c>
      <c r="AV180" s="2286">
        <f t="shared" si="63"/>
        <v>0</v>
      </c>
      <c r="AW180" s="2286">
        <f t="shared" si="63"/>
        <v>0</v>
      </c>
      <c r="AX180" s="2286">
        <f t="shared" si="63"/>
        <v>0</v>
      </c>
      <c r="AY180" s="2286">
        <f t="shared" si="63"/>
        <v>0</v>
      </c>
      <c r="BA180" s="8">
        <f t="shared" si="67"/>
        <v>2606.3653260640885</v>
      </c>
      <c r="BD180" s="2251">
        <v>0</v>
      </c>
      <c r="BE180" s="2251">
        <v>0</v>
      </c>
      <c r="BF180" s="2251">
        <v>69.812657869000006</v>
      </c>
      <c r="BG180" s="2251">
        <v>1097.5690086898101</v>
      </c>
      <c r="BH180" s="2251">
        <v>1123.0635171148699</v>
      </c>
      <c r="BI180" s="2251">
        <v>820.81409390427802</v>
      </c>
      <c r="BJ180" s="2251">
        <v>0</v>
      </c>
      <c r="BK180" s="2251">
        <v>0</v>
      </c>
      <c r="BL180" s="2251">
        <v>0</v>
      </c>
      <c r="BM180" s="2251">
        <v>0</v>
      </c>
    </row>
    <row r="181" spans="1:65">
      <c r="A181" s="2250"/>
      <c r="B181" s="2250"/>
      <c r="C181" s="39"/>
      <c r="D181" s="178">
        <f t="shared" si="64"/>
        <v>0</v>
      </c>
      <c r="E181" s="178">
        <f t="shared" si="50"/>
        <v>1</v>
      </c>
      <c r="F181" s="178">
        <f t="shared" si="51"/>
        <v>1</v>
      </c>
      <c r="G181" s="2287">
        <v>1</v>
      </c>
      <c r="H181" s="178">
        <f t="shared" si="53"/>
        <v>0</v>
      </c>
      <c r="I181" s="178">
        <f t="shared" si="54"/>
        <v>0</v>
      </c>
      <c r="J181" s="178">
        <f t="shared" si="55"/>
        <v>1</v>
      </c>
      <c r="K181" s="2251">
        <f t="shared" si="56"/>
        <v>1</v>
      </c>
      <c r="L181" s="2251">
        <f t="shared" si="57"/>
        <v>0</v>
      </c>
      <c r="M181" s="2251">
        <f t="shared" si="58"/>
        <v>0</v>
      </c>
      <c r="O181" s="8">
        <f t="shared" ca="1" si="59"/>
        <v>0</v>
      </c>
      <c r="P181" s="8">
        <f t="shared" ca="1" si="60"/>
        <v>1</v>
      </c>
      <c r="R181" s="8">
        <f t="shared" si="61"/>
        <v>0</v>
      </c>
      <c r="S181" s="2251">
        <f t="shared" si="62"/>
        <v>0</v>
      </c>
      <c r="T181" s="2251">
        <f>IF(SUM($R181:R181)&gt;0,0,IF(AM181="5 - Treatment",1,0))</f>
        <v>0</v>
      </c>
      <c r="U181" s="2251">
        <f>IF(SUM($R181:T181)&gt;0,0,IF($AE181=U$162,1,0)+IF($AE181=U$163,1,0))</f>
        <v>0</v>
      </c>
      <c r="V181" s="2251">
        <f>IF(SUM($R181:U181)&gt;0,0,IF($AE181=V$168,1,0))</f>
        <v>0</v>
      </c>
      <c r="W181" s="2251">
        <f>IF(SUM($R181:V181)&gt;0,0,IF($AE181=W$168,1,0))</f>
        <v>0</v>
      </c>
      <c r="X181" s="2251">
        <f>IF(SUM($R181:W181)&gt;0,0,IF($AE181=X$168,1,0))</f>
        <v>0</v>
      </c>
      <c r="Y181" s="2251">
        <f>IF(SUM($R181:X181)&gt;0,0,IF($AE181=Y$168,1,0))</f>
        <v>0</v>
      </c>
      <c r="Z181" s="2251">
        <f>IF(SUM($R181:Y181)&gt;0,0,IF($AE181=Z$168,1,0))</f>
        <v>0</v>
      </c>
      <c r="AA181" s="2251">
        <f>IF(SUM($R181:Z181)&gt;0,0,1)</f>
        <v>1</v>
      </c>
      <c r="AB181" s="2251"/>
      <c r="AC181" s="2251">
        <f t="shared" si="65"/>
        <v>6</v>
      </c>
      <c r="AE181" t="s">
        <v>3404</v>
      </c>
      <c r="AF181" t="s">
        <v>3576</v>
      </c>
      <c r="AG181" t="s">
        <v>3581</v>
      </c>
      <c r="AH181" t="s">
        <v>3582</v>
      </c>
      <c r="AI181" t="s">
        <v>3581</v>
      </c>
      <c r="AJ181">
        <v>117</v>
      </c>
      <c r="AK181" t="s">
        <v>3049</v>
      </c>
      <c r="AL181" t="s">
        <v>3049</v>
      </c>
      <c r="AM181" t="s">
        <v>3548</v>
      </c>
      <c r="AN181" t="s">
        <v>1574</v>
      </c>
      <c r="AO181" s="2251">
        <v>0</v>
      </c>
      <c r="AP181" s="2286">
        <f t="shared" si="66"/>
        <v>0</v>
      </c>
      <c r="AQ181" s="2286">
        <f t="shared" si="63"/>
        <v>29.957620397616669</v>
      </c>
      <c r="AR181" s="2286">
        <f t="shared" si="63"/>
        <v>40.331627010342892</v>
      </c>
      <c r="AS181" s="2286">
        <f t="shared" si="63"/>
        <v>304.19025502722047</v>
      </c>
      <c r="AT181" s="2286">
        <f t="shared" si="63"/>
        <v>0</v>
      </c>
      <c r="AU181" s="2286">
        <f t="shared" si="63"/>
        <v>0</v>
      </c>
      <c r="AV181" s="2286">
        <f t="shared" si="63"/>
        <v>0</v>
      </c>
      <c r="AW181" s="2286">
        <f t="shared" si="63"/>
        <v>0</v>
      </c>
      <c r="AX181" s="2286">
        <f t="shared" si="63"/>
        <v>0</v>
      </c>
      <c r="AY181" s="2286">
        <f t="shared" si="63"/>
        <v>0</v>
      </c>
      <c r="BA181" s="8">
        <f t="shared" si="67"/>
        <v>374.47950243518005</v>
      </c>
      <c r="BD181" s="2251">
        <v>0</v>
      </c>
      <c r="BE181" s="2251">
        <v>51.384999999999998</v>
      </c>
      <c r="BF181" s="2251">
        <v>52.808364500000003</v>
      </c>
      <c r="BG181" s="2251">
        <v>391.83774773981298</v>
      </c>
      <c r="BH181" s="2251">
        <v>0</v>
      </c>
      <c r="BI181" s="2251">
        <v>0</v>
      </c>
      <c r="BJ181" s="2251">
        <v>0</v>
      </c>
      <c r="BK181" s="2251">
        <v>0</v>
      </c>
      <c r="BL181" s="2251">
        <v>0</v>
      </c>
      <c r="BM181" s="2251">
        <v>0</v>
      </c>
    </row>
    <row r="182" spans="1:65">
      <c r="A182" s="2250"/>
      <c r="B182" s="2250"/>
      <c r="C182" s="39"/>
      <c r="D182" s="178">
        <f t="shared" si="64"/>
        <v>1</v>
      </c>
      <c r="E182" s="178">
        <f t="shared" si="50"/>
        <v>0</v>
      </c>
      <c r="F182" s="178">
        <f t="shared" si="51"/>
        <v>0</v>
      </c>
      <c r="G182" s="2287">
        <v>1</v>
      </c>
      <c r="H182" s="178">
        <f t="shared" si="53"/>
        <v>0</v>
      </c>
      <c r="I182" s="178">
        <f t="shared" si="54"/>
        <v>0</v>
      </c>
      <c r="J182" s="178">
        <f t="shared" si="55"/>
        <v>1</v>
      </c>
      <c r="K182" s="2251">
        <f t="shared" si="56"/>
        <v>1</v>
      </c>
      <c r="L182" s="2251">
        <f t="shared" si="57"/>
        <v>1</v>
      </c>
      <c r="M182" s="2251">
        <f t="shared" si="58"/>
        <v>0</v>
      </c>
      <c r="O182" s="8">
        <f t="shared" ca="1" si="59"/>
        <v>1</v>
      </c>
      <c r="P182" s="8">
        <f t="shared" ca="1" si="60"/>
        <v>0</v>
      </c>
      <c r="R182" s="8">
        <f t="shared" si="61"/>
        <v>0</v>
      </c>
      <c r="S182" s="2251">
        <f t="shared" si="62"/>
        <v>1</v>
      </c>
      <c r="T182" s="2251">
        <f>IF(SUM($R182:R182)&gt;0,0,IF(AM182="5 - Treatment",1,0))</f>
        <v>0</v>
      </c>
      <c r="U182" s="2251">
        <f>IF(SUM($R182:T182)&gt;0,0,IF($AE182=U$162,1,0)+IF($AE182=U$163,1,0))</f>
        <v>0</v>
      </c>
      <c r="V182" s="2251">
        <f>IF(SUM($R182:U182)&gt;0,0,IF($AE182=V$168,1,0))</f>
        <v>0</v>
      </c>
      <c r="W182" s="2251">
        <f>IF(SUM($R182:V182)&gt;0,0,IF($AE182=W$168,1,0))</f>
        <v>0</v>
      </c>
      <c r="X182" s="2251">
        <f>IF(SUM($R182:W182)&gt;0,0,IF($AE182=X$168,1,0))</f>
        <v>0</v>
      </c>
      <c r="Y182" s="2251">
        <f>IF(SUM($R182:X182)&gt;0,0,IF($AE182=Y$168,1,0))</f>
        <v>0</v>
      </c>
      <c r="Z182" s="2251">
        <f>IF(SUM($R182:Y182)&gt;0,0,IF($AE182=Z$168,1,0))</f>
        <v>0</v>
      </c>
      <c r="AA182" s="2251">
        <f>IF(SUM($R182:Z182)&gt;0,0,1)</f>
        <v>0</v>
      </c>
      <c r="AB182" s="2251"/>
      <c r="AC182" s="2251">
        <f t="shared" si="65"/>
        <v>6</v>
      </c>
      <c r="AE182" t="s">
        <v>3404</v>
      </c>
      <c r="AF182" t="s">
        <v>3576</v>
      </c>
      <c r="AG182" t="s">
        <v>3583</v>
      </c>
      <c r="AH182" t="s">
        <v>3584</v>
      </c>
      <c r="AI182" t="s">
        <v>3583</v>
      </c>
      <c r="AJ182">
        <v>153</v>
      </c>
      <c r="AK182" t="s">
        <v>3048</v>
      </c>
      <c r="AL182" t="s">
        <v>3048</v>
      </c>
      <c r="AM182" t="s">
        <v>3548</v>
      </c>
      <c r="AN182" t="s">
        <v>1574</v>
      </c>
      <c r="AO182" s="2251">
        <v>0</v>
      </c>
      <c r="AP182" s="2286">
        <f t="shared" si="66"/>
        <v>0</v>
      </c>
      <c r="AQ182" s="2286">
        <f t="shared" si="63"/>
        <v>0</v>
      </c>
      <c r="AR182" s="2286">
        <f t="shared" si="63"/>
        <v>255.57345403914081</v>
      </c>
      <c r="AS182" s="2286">
        <f t="shared" si="63"/>
        <v>1151.0357018481543</v>
      </c>
      <c r="AT182" s="2286">
        <f t="shared" si="63"/>
        <v>1026.901448632239</v>
      </c>
      <c r="AU182" s="2286">
        <f t="shared" si="63"/>
        <v>0</v>
      </c>
      <c r="AV182" s="2286">
        <f t="shared" si="63"/>
        <v>0</v>
      </c>
      <c r="AW182" s="2286">
        <f t="shared" si="63"/>
        <v>0</v>
      </c>
      <c r="AX182" s="2286">
        <f t="shared" si="63"/>
        <v>0</v>
      </c>
      <c r="AY182" s="2286">
        <f t="shared" si="63"/>
        <v>0</v>
      </c>
      <c r="BA182" s="8">
        <f t="shared" si="67"/>
        <v>2433.5106045195344</v>
      </c>
      <c r="BD182" s="2251">
        <v>0</v>
      </c>
      <c r="BE182" s="2251">
        <v>0</v>
      </c>
      <c r="BF182" s="2251">
        <v>334.63604416359999</v>
      </c>
      <c r="BG182" s="2251">
        <v>1482.6879872924801</v>
      </c>
      <c r="BH182" s="2251">
        <v>1226.0343385025201</v>
      </c>
      <c r="BI182" s="2251">
        <v>0</v>
      </c>
      <c r="BJ182" s="2251">
        <v>0</v>
      </c>
      <c r="BK182" s="2251">
        <v>0</v>
      </c>
      <c r="BL182" s="2251">
        <v>0</v>
      </c>
      <c r="BM182" s="2251">
        <v>0</v>
      </c>
    </row>
    <row r="183" spans="1:65">
      <c r="A183" s="2250"/>
      <c r="B183" s="2250"/>
      <c r="C183" s="39"/>
      <c r="D183" s="178">
        <f t="shared" si="64"/>
        <v>1</v>
      </c>
      <c r="E183" s="178">
        <f t="shared" si="50"/>
        <v>0</v>
      </c>
      <c r="F183" s="178">
        <f t="shared" si="51"/>
        <v>1</v>
      </c>
      <c r="G183" s="2287">
        <v>1</v>
      </c>
      <c r="H183" s="178">
        <f t="shared" si="53"/>
        <v>0</v>
      </c>
      <c r="I183" s="178">
        <f t="shared" si="54"/>
        <v>0</v>
      </c>
      <c r="J183" s="178">
        <f t="shared" si="55"/>
        <v>1</v>
      </c>
      <c r="K183" s="2251">
        <f t="shared" si="56"/>
        <v>1</v>
      </c>
      <c r="L183" s="2251">
        <f t="shared" si="57"/>
        <v>1</v>
      </c>
      <c r="M183" s="2251">
        <f t="shared" si="58"/>
        <v>0</v>
      </c>
      <c r="O183" s="8">
        <f t="shared" ca="1" si="59"/>
        <v>1</v>
      </c>
      <c r="P183" s="8">
        <f t="shared" ca="1" si="60"/>
        <v>0</v>
      </c>
      <c r="R183" s="8">
        <f t="shared" si="61"/>
        <v>0</v>
      </c>
      <c r="S183" s="2251">
        <f t="shared" si="62"/>
        <v>1</v>
      </c>
      <c r="T183" s="2251">
        <f>IF(SUM($R183:R183)&gt;0,0,IF(AM183="5 - Treatment",1,0))</f>
        <v>0</v>
      </c>
      <c r="U183" s="2251">
        <f>IF(SUM($R183:T183)&gt;0,0,IF($AE183=U$162,1,0)+IF($AE183=U$163,1,0))</f>
        <v>0</v>
      </c>
      <c r="V183" s="2251">
        <f>IF(SUM($R183:U183)&gt;0,0,IF($AE183=V$168,1,0))</f>
        <v>0</v>
      </c>
      <c r="W183" s="2251">
        <f>IF(SUM($R183:V183)&gt;0,0,IF($AE183=W$168,1,0))</f>
        <v>0</v>
      </c>
      <c r="X183" s="2251">
        <f>IF(SUM($R183:W183)&gt;0,0,IF($AE183=X$168,1,0))</f>
        <v>0</v>
      </c>
      <c r="Y183" s="2251">
        <f>IF(SUM($R183:X183)&gt;0,0,IF($AE183=Y$168,1,0))</f>
        <v>0</v>
      </c>
      <c r="Z183" s="2251">
        <f>IF(SUM($R183:Y183)&gt;0,0,IF($AE183=Z$168,1,0))</f>
        <v>0</v>
      </c>
      <c r="AA183" s="2251">
        <f>IF(SUM($R183:Z183)&gt;0,0,1)</f>
        <v>0</v>
      </c>
      <c r="AB183" s="2251"/>
      <c r="AC183" s="2251">
        <f t="shared" si="65"/>
        <v>6</v>
      </c>
      <c r="AE183" t="s">
        <v>3404</v>
      </c>
      <c r="AF183" t="s">
        <v>3576</v>
      </c>
      <c r="AG183" t="s">
        <v>3585</v>
      </c>
      <c r="AH183" t="s">
        <v>3586</v>
      </c>
      <c r="AI183" t="s">
        <v>3585</v>
      </c>
      <c r="AJ183">
        <v>135</v>
      </c>
      <c r="AK183" t="s">
        <v>3048</v>
      </c>
      <c r="AL183" t="s">
        <v>3048</v>
      </c>
      <c r="AM183" t="s">
        <v>3548</v>
      </c>
      <c r="AN183" t="s">
        <v>1574</v>
      </c>
      <c r="AO183" s="2251">
        <v>0</v>
      </c>
      <c r="AP183" s="2286">
        <f t="shared" si="66"/>
        <v>0</v>
      </c>
      <c r="AQ183" s="2286">
        <f t="shared" si="63"/>
        <v>167.58292850426767</v>
      </c>
      <c r="AR183" s="2286">
        <f t="shared" si="63"/>
        <v>464.10409833341771</v>
      </c>
      <c r="AS183" s="2286">
        <f t="shared" si="63"/>
        <v>0</v>
      </c>
      <c r="AT183" s="2286">
        <f t="shared" si="63"/>
        <v>0</v>
      </c>
      <c r="AU183" s="2286">
        <f t="shared" si="63"/>
        <v>0</v>
      </c>
      <c r="AV183" s="2286">
        <f t="shared" si="63"/>
        <v>0</v>
      </c>
      <c r="AW183" s="2286">
        <f t="shared" si="63"/>
        <v>0</v>
      </c>
      <c r="AX183" s="2286">
        <f t="shared" si="63"/>
        <v>0</v>
      </c>
      <c r="AY183" s="2286">
        <f t="shared" si="63"/>
        <v>0</v>
      </c>
      <c r="BA183" s="8">
        <f t="shared" si="67"/>
        <v>631.68702683768538</v>
      </c>
      <c r="BD183" s="2251">
        <v>0</v>
      </c>
      <c r="BE183" s="2251">
        <v>287.44769000000002</v>
      </c>
      <c r="BF183" s="2251">
        <v>607.67641197440003</v>
      </c>
      <c r="BG183" s="2251">
        <v>0</v>
      </c>
      <c r="BH183" s="2251">
        <v>0</v>
      </c>
      <c r="BI183" s="2251">
        <v>0</v>
      </c>
      <c r="BJ183" s="2251">
        <v>0</v>
      </c>
      <c r="BK183" s="2251">
        <v>0</v>
      </c>
      <c r="BL183" s="2251">
        <v>0</v>
      </c>
      <c r="BM183" s="2251">
        <v>0</v>
      </c>
    </row>
    <row r="184" spans="1:65">
      <c r="A184" s="2250"/>
      <c r="B184" s="2250"/>
      <c r="C184" s="39"/>
      <c r="D184" s="178">
        <f t="shared" si="64"/>
        <v>0</v>
      </c>
      <c r="E184" s="178">
        <f t="shared" si="50"/>
        <v>1</v>
      </c>
      <c r="F184" s="178">
        <f t="shared" si="51"/>
        <v>1</v>
      </c>
      <c r="G184" s="2287">
        <v>1</v>
      </c>
      <c r="H184" s="178">
        <f t="shared" si="53"/>
        <v>0</v>
      </c>
      <c r="I184" s="178">
        <f t="shared" si="54"/>
        <v>0</v>
      </c>
      <c r="J184" s="178">
        <f t="shared" si="55"/>
        <v>1</v>
      </c>
      <c r="K184" s="2251">
        <f t="shared" si="56"/>
        <v>1</v>
      </c>
      <c r="L184" s="2251">
        <f t="shared" si="57"/>
        <v>0</v>
      </c>
      <c r="M184" s="2251">
        <f t="shared" si="58"/>
        <v>0</v>
      </c>
      <c r="O184" s="8">
        <f t="shared" ca="1" si="59"/>
        <v>0</v>
      </c>
      <c r="P184" s="8">
        <f t="shared" ca="1" si="60"/>
        <v>1</v>
      </c>
      <c r="R184" s="8">
        <f t="shared" si="61"/>
        <v>0</v>
      </c>
      <c r="S184" s="2251">
        <f t="shared" si="62"/>
        <v>0</v>
      </c>
      <c r="T184" s="2251">
        <f>IF(SUM($R184:R184)&gt;0,0,IF(AM184="5 - Treatment",1,0))</f>
        <v>0</v>
      </c>
      <c r="U184" s="2251">
        <f>IF(SUM($R184:T184)&gt;0,0,IF($AE184=U$162,1,0)+IF($AE184=U$163,1,0))</f>
        <v>0</v>
      </c>
      <c r="V184" s="2251">
        <f>IF(SUM($R184:U184)&gt;0,0,IF($AE184=V$168,1,0))</f>
        <v>0</v>
      </c>
      <c r="W184" s="2251">
        <f>IF(SUM($R184:V184)&gt;0,0,IF($AE184=W$168,1,0))</f>
        <v>0</v>
      </c>
      <c r="X184" s="2251">
        <f>IF(SUM($R184:W184)&gt;0,0,IF($AE184=X$168,1,0))</f>
        <v>0</v>
      </c>
      <c r="Y184" s="2251">
        <f>IF(SUM($R184:X184)&gt;0,0,IF($AE184=Y$168,1,0))</f>
        <v>0</v>
      </c>
      <c r="Z184" s="2251">
        <f>IF(SUM($R184:Y184)&gt;0,0,IF($AE184=Z$168,1,0))</f>
        <v>0</v>
      </c>
      <c r="AA184" s="2251">
        <f>IF(SUM($R184:Z184)&gt;0,0,1)</f>
        <v>1</v>
      </c>
      <c r="AB184" s="2251"/>
      <c r="AC184" s="2251">
        <f t="shared" si="65"/>
        <v>6</v>
      </c>
      <c r="AE184" t="s">
        <v>3404</v>
      </c>
      <c r="AF184" t="s">
        <v>3576</v>
      </c>
      <c r="AG184" t="s">
        <v>3587</v>
      </c>
      <c r="AH184" t="s">
        <v>3588</v>
      </c>
      <c r="AI184" t="s">
        <v>3587</v>
      </c>
      <c r="AJ184">
        <v>120</v>
      </c>
      <c r="AK184" t="s">
        <v>3049</v>
      </c>
      <c r="AL184" t="s">
        <v>3049</v>
      </c>
      <c r="AM184" t="s">
        <v>3548</v>
      </c>
      <c r="AN184" t="s">
        <v>1574</v>
      </c>
      <c r="AO184" s="2251">
        <v>0</v>
      </c>
      <c r="AP184" s="2286">
        <f t="shared" si="66"/>
        <v>0</v>
      </c>
      <c r="AQ184" s="2286">
        <f t="shared" si="63"/>
        <v>0</v>
      </c>
      <c r="AR184" s="2286">
        <f t="shared" si="63"/>
        <v>48.39795241241147</v>
      </c>
      <c r="AS184" s="2286">
        <f t="shared" si="63"/>
        <v>260.37337618673439</v>
      </c>
      <c r="AT184" s="2286">
        <f t="shared" si="63"/>
        <v>0</v>
      </c>
      <c r="AU184" s="2286">
        <f t="shared" si="63"/>
        <v>0</v>
      </c>
      <c r="AV184" s="2286">
        <f t="shared" si="63"/>
        <v>0</v>
      </c>
      <c r="AW184" s="2286">
        <f t="shared" si="63"/>
        <v>0</v>
      </c>
      <c r="AX184" s="2286">
        <f t="shared" si="63"/>
        <v>0</v>
      </c>
      <c r="AY184" s="2286">
        <f t="shared" si="63"/>
        <v>0</v>
      </c>
      <c r="BA184" s="8">
        <f t="shared" si="67"/>
        <v>308.77132859914587</v>
      </c>
      <c r="BD184" s="2251">
        <v>0</v>
      </c>
      <c r="BE184" s="2251">
        <v>0</v>
      </c>
      <c r="BF184" s="2251">
        <v>63.370037400000001</v>
      </c>
      <c r="BG184" s="2251">
        <v>335.39574529529699</v>
      </c>
      <c r="BH184" s="2251">
        <v>0</v>
      </c>
      <c r="BI184" s="2251">
        <v>0</v>
      </c>
      <c r="BJ184" s="2251">
        <v>0</v>
      </c>
      <c r="BK184" s="2251">
        <v>0</v>
      </c>
      <c r="BL184" s="2251">
        <v>0</v>
      </c>
      <c r="BM184" s="2251">
        <v>0</v>
      </c>
    </row>
    <row r="185" spans="1:65">
      <c r="A185" s="2250"/>
      <c r="B185" s="2250"/>
      <c r="C185" s="39"/>
      <c r="D185" s="178">
        <f t="shared" si="64"/>
        <v>1</v>
      </c>
      <c r="E185" s="178">
        <f t="shared" si="50"/>
        <v>0</v>
      </c>
      <c r="F185" s="178">
        <f t="shared" si="51"/>
        <v>0</v>
      </c>
      <c r="G185" s="178">
        <f t="shared" si="52"/>
        <v>0</v>
      </c>
      <c r="H185" s="178">
        <f t="shared" si="53"/>
        <v>0</v>
      </c>
      <c r="I185" s="178">
        <f t="shared" si="54"/>
        <v>0</v>
      </c>
      <c r="J185" s="178">
        <f t="shared" si="55"/>
        <v>0</v>
      </c>
      <c r="K185" s="2251">
        <f t="shared" si="56"/>
        <v>0</v>
      </c>
      <c r="L185" s="2251">
        <f t="shared" si="57"/>
        <v>0</v>
      </c>
      <c r="M185" s="2251">
        <f t="shared" si="58"/>
        <v>1</v>
      </c>
      <c r="O185" s="8">
        <f t="shared" ca="1" si="59"/>
        <v>1</v>
      </c>
      <c r="P185" s="8">
        <f t="shared" ca="1" si="60"/>
        <v>0</v>
      </c>
      <c r="R185" s="8">
        <f t="shared" si="61"/>
        <v>0</v>
      </c>
      <c r="S185" s="2251">
        <f t="shared" si="62"/>
        <v>1</v>
      </c>
      <c r="T185" s="2251">
        <f>IF(SUM($R185:R185)&gt;0,0,IF(AM185="5 - Treatment",1,0))</f>
        <v>0</v>
      </c>
      <c r="U185" s="2251">
        <f>IF(SUM($R185:T185)&gt;0,0,IF($AE185=U$162,1,0)+IF($AE185=U$163,1,0))</f>
        <v>0</v>
      </c>
      <c r="V185" s="2251">
        <f>IF(SUM($R185:U185)&gt;0,0,IF($AE185=V$168,1,0))</f>
        <v>0</v>
      </c>
      <c r="W185" s="2251">
        <f>IF(SUM($R185:V185)&gt;0,0,IF($AE185=W$168,1,0))</f>
        <v>0</v>
      </c>
      <c r="X185" s="2251">
        <f>IF(SUM($R185:W185)&gt;0,0,IF($AE185=X$168,1,0))</f>
        <v>0</v>
      </c>
      <c r="Y185" s="2251">
        <f>IF(SUM($R185:X185)&gt;0,0,IF($AE185=Y$168,1,0))</f>
        <v>0</v>
      </c>
      <c r="Z185" s="2251">
        <f>IF(SUM($R185:Y185)&gt;0,0,IF($AE185=Z$168,1,0))</f>
        <v>0</v>
      </c>
      <c r="AA185" s="2251">
        <f>IF(SUM($R185:Z185)&gt;0,0,1)</f>
        <v>0</v>
      </c>
      <c r="AB185" s="2251"/>
      <c r="AC185" s="2251">
        <f t="shared" si="65"/>
        <v>2</v>
      </c>
      <c r="AE185" t="s">
        <v>3424</v>
      </c>
      <c r="AF185" t="s">
        <v>3589</v>
      </c>
      <c r="AG185" t="s">
        <v>3590</v>
      </c>
      <c r="AH185" t="s">
        <v>3591</v>
      </c>
      <c r="AI185" t="s">
        <v>3592</v>
      </c>
      <c r="AJ185">
        <v>129</v>
      </c>
      <c r="AK185" t="s">
        <v>3048</v>
      </c>
      <c r="AL185" t="s">
        <v>3048</v>
      </c>
      <c r="AM185" t="s">
        <v>3593</v>
      </c>
      <c r="AN185" t="s">
        <v>1574</v>
      </c>
      <c r="AO185" s="2251">
        <v>533.30633999999998</v>
      </c>
      <c r="AP185" s="2286">
        <f t="shared" si="66"/>
        <v>41.691586156884227</v>
      </c>
      <c r="AQ185" s="2286">
        <f t="shared" si="63"/>
        <v>135.34362207899153</v>
      </c>
      <c r="AR185" s="2286">
        <f t="shared" si="63"/>
        <v>54.699589899627355</v>
      </c>
      <c r="AS185" s="2286">
        <f t="shared" si="63"/>
        <v>1842.7747515457495</v>
      </c>
      <c r="AT185" s="2286">
        <f t="shared" si="63"/>
        <v>0</v>
      </c>
      <c r="AU185" s="2286">
        <f t="shared" si="63"/>
        <v>0</v>
      </c>
      <c r="AV185" s="2286">
        <f t="shared" si="63"/>
        <v>0</v>
      </c>
      <c r="AW185" s="2286">
        <f t="shared" si="63"/>
        <v>0</v>
      </c>
      <c r="AX185" s="2286">
        <f t="shared" si="63"/>
        <v>0</v>
      </c>
      <c r="AY185" s="2286">
        <f t="shared" si="63"/>
        <v>0</v>
      </c>
      <c r="BA185" s="8">
        <f t="shared" si="67"/>
        <v>2607.8158896812524</v>
      </c>
      <c r="BD185" s="2251">
        <v>53.498609371641201</v>
      </c>
      <c r="BE185" s="2251">
        <v>232.149013447085</v>
      </c>
      <c r="BF185" s="2251">
        <v>71.621109673539095</v>
      </c>
      <c r="BG185" s="2251">
        <v>2373.7404348238101</v>
      </c>
      <c r="BH185" s="2251">
        <v>0</v>
      </c>
      <c r="BI185" s="2251">
        <v>0</v>
      </c>
      <c r="BJ185" s="2251">
        <v>0</v>
      </c>
      <c r="BK185" s="2251">
        <v>0</v>
      </c>
      <c r="BL185" s="2251">
        <v>0</v>
      </c>
      <c r="BM185" s="2251">
        <v>0</v>
      </c>
    </row>
    <row r="186" spans="1:65">
      <c r="A186" s="2250"/>
      <c r="B186" s="2250"/>
      <c r="C186" s="39"/>
      <c r="D186" s="178">
        <f t="shared" si="64"/>
        <v>1</v>
      </c>
      <c r="E186" s="178">
        <f t="shared" si="50"/>
        <v>0</v>
      </c>
      <c r="F186" s="178">
        <f t="shared" si="51"/>
        <v>1</v>
      </c>
      <c r="G186" s="178">
        <f t="shared" si="52"/>
        <v>0</v>
      </c>
      <c r="H186" s="178">
        <f t="shared" si="53"/>
        <v>0</v>
      </c>
      <c r="I186" s="178">
        <f t="shared" si="54"/>
        <v>0</v>
      </c>
      <c r="J186" s="178">
        <f t="shared" si="55"/>
        <v>1</v>
      </c>
      <c r="K186" s="2251">
        <f t="shared" si="56"/>
        <v>1</v>
      </c>
      <c r="L186" s="2251">
        <f t="shared" si="57"/>
        <v>1</v>
      </c>
      <c r="M186" s="2251">
        <f t="shared" si="58"/>
        <v>0</v>
      </c>
      <c r="O186" s="8">
        <f t="shared" ca="1" si="59"/>
        <v>1</v>
      </c>
      <c r="P186" s="8">
        <f t="shared" ca="1" si="60"/>
        <v>0</v>
      </c>
      <c r="R186" s="8">
        <f t="shared" si="61"/>
        <v>1</v>
      </c>
      <c r="S186" s="2251">
        <f t="shared" si="62"/>
        <v>0</v>
      </c>
      <c r="T186" s="2251">
        <f>IF(SUM($R186:R186)&gt;0,0,IF(AM186="5 - Treatment",1,0))</f>
        <v>0</v>
      </c>
      <c r="U186" s="2251">
        <f>IF(SUM($R186:T186)&gt;0,0,IF($AE186=U$162,1,0)+IF($AE186=U$163,1,0))</f>
        <v>0</v>
      </c>
      <c r="V186" s="2251">
        <f>IF(SUM($R186:U186)&gt;0,0,IF($AE186=V$168,1,0))</f>
        <v>0</v>
      </c>
      <c r="W186" s="2251">
        <f>IF(SUM($R186:V186)&gt;0,0,IF($AE186=W$168,1,0))</f>
        <v>0</v>
      </c>
      <c r="X186" s="2251">
        <f>IF(SUM($R186:W186)&gt;0,0,IF($AE186=X$168,1,0))</f>
        <v>0</v>
      </c>
      <c r="Y186" s="2251">
        <f>IF(SUM($R186:X186)&gt;0,0,IF($AE186=Y$168,1,0))</f>
        <v>0</v>
      </c>
      <c r="Z186" s="2251">
        <f>IF(SUM($R186:Y186)&gt;0,0,IF($AE186=Z$168,1,0))</f>
        <v>0</v>
      </c>
      <c r="AA186" s="2251">
        <f>IF(SUM($R186:Z186)&gt;0,0,1)</f>
        <v>0</v>
      </c>
      <c r="AB186" s="2251"/>
      <c r="AC186" s="2251">
        <f t="shared" si="65"/>
        <v>5</v>
      </c>
      <c r="AE186" t="s">
        <v>3457</v>
      </c>
      <c r="AF186" t="s">
        <v>3594</v>
      </c>
      <c r="AG186" t="s">
        <v>3595</v>
      </c>
      <c r="AH186" t="s">
        <v>3596</v>
      </c>
      <c r="AI186" t="s">
        <v>3597</v>
      </c>
      <c r="AJ186">
        <v>54</v>
      </c>
      <c r="AK186" t="s">
        <v>3048</v>
      </c>
      <c r="AL186" t="s">
        <v>3048</v>
      </c>
      <c r="AM186" t="s">
        <v>3566</v>
      </c>
      <c r="AN186" t="s">
        <v>1574</v>
      </c>
      <c r="AO186" s="2251">
        <v>26.409569999999999</v>
      </c>
      <c r="AP186" s="2286">
        <f t="shared" si="66"/>
        <v>26.340496274884341</v>
      </c>
      <c r="AQ186" s="2286">
        <f t="shared" si="63"/>
        <v>19.715131769695347</v>
      </c>
      <c r="AR186" s="2286">
        <f t="shared" si="63"/>
        <v>17.880063454046631</v>
      </c>
      <c r="AS186" s="2286">
        <f t="shared" si="63"/>
        <v>0</v>
      </c>
      <c r="AT186" s="2286">
        <f t="shared" si="63"/>
        <v>0</v>
      </c>
      <c r="AU186" s="2286">
        <f t="shared" si="63"/>
        <v>0</v>
      </c>
      <c r="AV186" s="2286">
        <f t="shared" si="63"/>
        <v>0</v>
      </c>
      <c r="AW186" s="2286">
        <f t="shared" si="63"/>
        <v>0</v>
      </c>
      <c r="AX186" s="2286">
        <f t="shared" si="63"/>
        <v>0</v>
      </c>
      <c r="AY186" s="2286">
        <f t="shared" si="63"/>
        <v>0</v>
      </c>
      <c r="BA186" s="8">
        <f t="shared" si="67"/>
        <v>90.345261498626328</v>
      </c>
      <c r="BD186" s="2251">
        <v>33.800103348491099</v>
      </c>
      <c r="BE186" s="2251">
        <v>33.816505868616701</v>
      </c>
      <c r="BF186" s="2251">
        <v>23.411326994625899</v>
      </c>
      <c r="BG186" s="2251">
        <v>0</v>
      </c>
      <c r="BH186" s="2251">
        <v>0</v>
      </c>
      <c r="BI186" s="2251">
        <v>0</v>
      </c>
      <c r="BJ186" s="2251">
        <v>0</v>
      </c>
      <c r="BK186" s="2251">
        <v>0</v>
      </c>
      <c r="BL186" s="2251">
        <v>0</v>
      </c>
      <c r="BM186" s="2251">
        <v>0</v>
      </c>
    </row>
    <row r="187" spans="1:65">
      <c r="A187" s="2250"/>
      <c r="B187" s="2250"/>
      <c r="C187" s="39"/>
      <c r="D187" s="178">
        <f t="shared" si="64"/>
        <v>1</v>
      </c>
      <c r="E187" s="178">
        <f t="shared" si="50"/>
        <v>0</v>
      </c>
      <c r="F187" s="178">
        <f t="shared" si="51"/>
        <v>1</v>
      </c>
      <c r="G187" s="178">
        <f t="shared" si="52"/>
        <v>0</v>
      </c>
      <c r="H187" s="178">
        <f t="shared" si="53"/>
        <v>0</v>
      </c>
      <c r="I187" s="178">
        <f t="shared" si="54"/>
        <v>0</v>
      </c>
      <c r="J187" s="178">
        <f t="shared" si="55"/>
        <v>1</v>
      </c>
      <c r="K187" s="2251">
        <f t="shared" si="56"/>
        <v>1</v>
      </c>
      <c r="L187" s="2251">
        <f t="shared" si="57"/>
        <v>1</v>
      </c>
      <c r="M187" s="2251">
        <f t="shared" si="58"/>
        <v>0</v>
      </c>
      <c r="O187" s="8">
        <f t="shared" ca="1" si="59"/>
        <v>0</v>
      </c>
      <c r="P187" s="8">
        <f t="shared" ca="1" si="60"/>
        <v>0</v>
      </c>
      <c r="R187" s="8">
        <f t="shared" si="61"/>
        <v>1</v>
      </c>
      <c r="S187" s="2251">
        <f t="shared" si="62"/>
        <v>0</v>
      </c>
      <c r="T187" s="2251">
        <f>IF(SUM($R187:R187)&gt;0,0,IF(AM187="5 - Treatment",1,0))</f>
        <v>0</v>
      </c>
      <c r="U187" s="2251">
        <f>IF(SUM($R187:T187)&gt;0,0,IF($AE187=U$162,1,0)+IF($AE187=U$163,1,0))</f>
        <v>0</v>
      </c>
      <c r="V187" s="2251">
        <f>IF(SUM($R187:U187)&gt;0,0,IF($AE187=V$168,1,0))</f>
        <v>0</v>
      </c>
      <c r="W187" s="2251">
        <f>IF(SUM($R187:V187)&gt;0,0,IF($AE187=W$168,1,0))</f>
        <v>0</v>
      </c>
      <c r="X187" s="2251">
        <f>IF(SUM($R187:W187)&gt;0,0,IF($AE187=X$168,1,0))</f>
        <v>0</v>
      </c>
      <c r="Y187" s="2251">
        <f>IF(SUM($R187:X187)&gt;0,0,IF($AE187=Y$168,1,0))</f>
        <v>0</v>
      </c>
      <c r="Z187" s="2251">
        <f>IF(SUM($R187:Y187)&gt;0,0,IF($AE187=Z$168,1,0))</f>
        <v>0</v>
      </c>
      <c r="AA187" s="2251">
        <f>IF(SUM($R187:Z187)&gt;0,0,1)</f>
        <v>0</v>
      </c>
      <c r="AB187" s="2251"/>
      <c r="AC187" s="2251">
        <f t="shared" si="65"/>
        <v>5</v>
      </c>
      <c r="AE187" t="s">
        <v>3457</v>
      </c>
      <c r="AF187" t="s">
        <v>3594</v>
      </c>
      <c r="AG187" t="s">
        <v>3598</v>
      </c>
      <c r="AH187" t="s">
        <v>3599</v>
      </c>
      <c r="AI187" t="s">
        <v>3600</v>
      </c>
      <c r="AJ187">
        <v>81</v>
      </c>
      <c r="AK187" t="s">
        <v>3048</v>
      </c>
      <c r="AL187" t="s">
        <v>3048</v>
      </c>
      <c r="AM187" t="s">
        <v>3566</v>
      </c>
      <c r="AN187" t="s">
        <v>1574</v>
      </c>
      <c r="AO187" s="2251">
        <v>46.409390000000002</v>
      </c>
      <c r="AP187" s="2286">
        <f t="shared" si="66"/>
        <v>3.6898495273729068</v>
      </c>
      <c r="AQ187" s="2286">
        <f t="shared" si="63"/>
        <v>0</v>
      </c>
      <c r="AR187" s="2286">
        <f t="shared" si="63"/>
        <v>0</v>
      </c>
      <c r="AS187" s="2286">
        <f t="shared" si="63"/>
        <v>0</v>
      </c>
      <c r="AT187" s="2286">
        <f t="shared" si="63"/>
        <v>0</v>
      </c>
      <c r="AU187" s="2286">
        <f t="shared" si="63"/>
        <v>0</v>
      </c>
      <c r="AV187" s="2286">
        <f t="shared" si="63"/>
        <v>0</v>
      </c>
      <c r="AW187" s="2286">
        <f t="shared" si="63"/>
        <v>0</v>
      </c>
      <c r="AX187" s="2286">
        <f t="shared" si="63"/>
        <v>0</v>
      </c>
      <c r="AY187" s="2286">
        <f t="shared" si="63"/>
        <v>0</v>
      </c>
      <c r="BA187" s="8">
        <f t="shared" si="67"/>
        <v>50.099239527372909</v>
      </c>
      <c r="BD187" s="2251">
        <v>4.7348119057461799</v>
      </c>
      <c r="BE187" s="2251">
        <v>0</v>
      </c>
      <c r="BF187" s="2251">
        <v>0</v>
      </c>
      <c r="BG187" s="2251">
        <v>0</v>
      </c>
      <c r="BH187" s="2251">
        <v>0</v>
      </c>
      <c r="BI187" s="2251">
        <v>0</v>
      </c>
      <c r="BJ187" s="2251">
        <v>0</v>
      </c>
      <c r="BK187" s="2251">
        <v>0</v>
      </c>
      <c r="BL187" s="2251">
        <v>0</v>
      </c>
      <c r="BM187" s="2251">
        <v>0</v>
      </c>
    </row>
    <row r="188" spans="1:65">
      <c r="A188" s="2250"/>
      <c r="B188" s="2250"/>
      <c r="C188" s="39"/>
      <c r="D188" s="178">
        <f t="shared" si="64"/>
        <v>1</v>
      </c>
      <c r="E188" s="178">
        <f t="shared" si="50"/>
        <v>0</v>
      </c>
      <c r="F188" s="178">
        <f t="shared" si="51"/>
        <v>1</v>
      </c>
      <c r="G188" s="178">
        <f t="shared" si="52"/>
        <v>0</v>
      </c>
      <c r="H188" s="178">
        <f t="shared" si="53"/>
        <v>0</v>
      </c>
      <c r="I188" s="178">
        <f t="shared" si="54"/>
        <v>0</v>
      </c>
      <c r="J188" s="178">
        <f t="shared" si="55"/>
        <v>1</v>
      </c>
      <c r="K188" s="2251">
        <f t="shared" si="56"/>
        <v>1</v>
      </c>
      <c r="L188" s="2251">
        <f t="shared" si="57"/>
        <v>1</v>
      </c>
      <c r="M188" s="2251">
        <f t="shared" si="58"/>
        <v>0</v>
      </c>
      <c r="O188" s="8">
        <f t="shared" ca="1" si="59"/>
        <v>0</v>
      </c>
      <c r="P188" s="8">
        <f t="shared" ca="1" si="60"/>
        <v>0</v>
      </c>
      <c r="R188" s="8">
        <f t="shared" si="61"/>
        <v>1</v>
      </c>
      <c r="S188" s="2251">
        <f t="shared" si="62"/>
        <v>0</v>
      </c>
      <c r="T188" s="2251">
        <f>IF(SUM($R188:R188)&gt;0,0,IF(AM188="5 - Treatment",1,0))</f>
        <v>0</v>
      </c>
      <c r="U188" s="2251">
        <f>IF(SUM($R188:T188)&gt;0,0,IF($AE188=U$162,1,0)+IF($AE188=U$163,1,0))</f>
        <v>0</v>
      </c>
      <c r="V188" s="2251">
        <f>IF(SUM($R188:U188)&gt;0,0,IF($AE188=V$168,1,0))</f>
        <v>0</v>
      </c>
      <c r="W188" s="2251">
        <f>IF(SUM($R188:V188)&gt;0,0,IF($AE188=W$168,1,0))</f>
        <v>0</v>
      </c>
      <c r="X188" s="2251">
        <f>IF(SUM($R188:W188)&gt;0,0,IF($AE188=X$168,1,0))</f>
        <v>0</v>
      </c>
      <c r="Y188" s="2251">
        <f>IF(SUM($R188:X188)&gt;0,0,IF($AE188=Y$168,1,0))</f>
        <v>0</v>
      </c>
      <c r="Z188" s="2251">
        <f>IF(SUM($R188:Y188)&gt;0,0,IF($AE188=Z$168,1,0))</f>
        <v>0</v>
      </c>
      <c r="AA188" s="2251">
        <f>IF(SUM($R188:Z188)&gt;0,0,1)</f>
        <v>0</v>
      </c>
      <c r="AB188" s="2251"/>
      <c r="AC188" s="2251">
        <f t="shared" si="65"/>
        <v>5</v>
      </c>
      <c r="AE188" t="s">
        <v>3457</v>
      </c>
      <c r="AF188" t="s">
        <v>3594</v>
      </c>
      <c r="AG188" t="s">
        <v>3601</v>
      </c>
      <c r="AH188" t="s">
        <v>3602</v>
      </c>
      <c r="AI188" t="s">
        <v>3603</v>
      </c>
      <c r="AJ188">
        <v>54</v>
      </c>
      <c r="AK188" t="s">
        <v>3048</v>
      </c>
      <c r="AL188" t="s">
        <v>3048</v>
      </c>
      <c r="AM188" t="s">
        <v>3566</v>
      </c>
      <c r="AN188" t="s">
        <v>1574</v>
      </c>
      <c r="AO188" s="2251">
        <v>140.02005</v>
      </c>
      <c r="AP188" s="2286">
        <f t="shared" si="66"/>
        <v>14.300196116580965</v>
      </c>
      <c r="AQ188" s="2286">
        <f t="shared" si="63"/>
        <v>0</v>
      </c>
      <c r="AR188" s="2286">
        <f t="shared" si="63"/>
        <v>0</v>
      </c>
      <c r="AS188" s="2286">
        <f t="shared" si="63"/>
        <v>0</v>
      </c>
      <c r="AT188" s="2286">
        <f t="shared" si="63"/>
        <v>0</v>
      </c>
      <c r="AU188" s="2286">
        <f t="shared" si="63"/>
        <v>0</v>
      </c>
      <c r="AV188" s="2286">
        <f t="shared" si="63"/>
        <v>0</v>
      </c>
      <c r="AW188" s="2286">
        <f t="shared" si="63"/>
        <v>0</v>
      </c>
      <c r="AX188" s="2286">
        <f t="shared" si="63"/>
        <v>0</v>
      </c>
      <c r="AY188" s="2286">
        <f t="shared" si="63"/>
        <v>0</v>
      </c>
      <c r="BA188" s="8">
        <f t="shared" si="67"/>
        <v>154.32024611658096</v>
      </c>
      <c r="BD188" s="2251">
        <v>18.350000000000001</v>
      </c>
      <c r="BE188" s="2251">
        <v>0</v>
      </c>
      <c r="BF188" s="2251">
        <v>0</v>
      </c>
      <c r="BG188" s="2251">
        <v>0</v>
      </c>
      <c r="BH188" s="2251">
        <v>0</v>
      </c>
      <c r="BI188" s="2251">
        <v>0</v>
      </c>
      <c r="BJ188" s="2251">
        <v>0</v>
      </c>
      <c r="BK188" s="2251">
        <v>0</v>
      </c>
      <c r="BL188" s="2251">
        <v>0</v>
      </c>
      <c r="BM188" s="2251">
        <v>0</v>
      </c>
    </row>
    <row r="189" spans="1:65">
      <c r="A189" s="2250"/>
      <c r="B189" s="2268"/>
      <c r="C189" s="39"/>
      <c r="D189" s="178">
        <f t="shared" si="64"/>
        <v>1</v>
      </c>
      <c r="E189" s="178">
        <f t="shared" si="50"/>
        <v>0</v>
      </c>
      <c r="F189" s="178">
        <f t="shared" si="51"/>
        <v>1</v>
      </c>
      <c r="G189" s="178">
        <f t="shared" si="52"/>
        <v>0</v>
      </c>
      <c r="H189" s="178">
        <f t="shared" si="53"/>
        <v>0</v>
      </c>
      <c r="I189" s="178">
        <f t="shared" si="54"/>
        <v>0</v>
      </c>
      <c r="J189" s="178">
        <f t="shared" si="55"/>
        <v>1</v>
      </c>
      <c r="K189" s="2251">
        <f t="shared" si="56"/>
        <v>1</v>
      </c>
      <c r="L189" s="2251">
        <f t="shared" si="57"/>
        <v>1</v>
      </c>
      <c r="M189" s="2251">
        <f t="shared" si="58"/>
        <v>0</v>
      </c>
      <c r="O189" s="8">
        <f t="shared" ca="1" si="59"/>
        <v>0</v>
      </c>
      <c r="P189" s="8">
        <f t="shared" ca="1" si="60"/>
        <v>0</v>
      </c>
      <c r="R189" s="8">
        <f t="shared" si="61"/>
        <v>1</v>
      </c>
      <c r="S189" s="2251">
        <f t="shared" si="62"/>
        <v>0</v>
      </c>
      <c r="T189" s="2251">
        <f>IF(SUM($R189:R189)&gt;0,0,IF(AM189="5 - Treatment",1,0))</f>
        <v>0</v>
      </c>
      <c r="U189" s="2251">
        <f>IF(SUM($R189:T189)&gt;0,0,IF($AE189=U$162,1,0)+IF($AE189=U$163,1,0))</f>
        <v>0</v>
      </c>
      <c r="V189" s="2251">
        <f>IF(SUM($R189:U189)&gt;0,0,IF($AE189=V$168,1,0))</f>
        <v>0</v>
      </c>
      <c r="W189" s="2251">
        <f>IF(SUM($R189:V189)&gt;0,0,IF($AE189=W$168,1,0))</f>
        <v>0</v>
      </c>
      <c r="X189" s="2251">
        <f>IF(SUM($R189:W189)&gt;0,0,IF($AE189=X$168,1,0))</f>
        <v>0</v>
      </c>
      <c r="Y189" s="2251">
        <f>IF(SUM($R189:X189)&gt;0,0,IF($AE189=Y$168,1,0))</f>
        <v>0</v>
      </c>
      <c r="Z189" s="2251">
        <f>IF(SUM($R189:Y189)&gt;0,0,IF($AE189=Z$168,1,0))</f>
        <v>0</v>
      </c>
      <c r="AA189" s="2251">
        <f>IF(SUM($R189:Z189)&gt;0,0,1)</f>
        <v>0</v>
      </c>
      <c r="AB189" s="2251"/>
      <c r="AC189" s="2251">
        <f t="shared" si="65"/>
        <v>5</v>
      </c>
      <c r="AE189" t="s">
        <v>3459</v>
      </c>
      <c r="AF189" t="s">
        <v>3604</v>
      </c>
      <c r="AG189" t="s">
        <v>3605</v>
      </c>
      <c r="AH189" t="s">
        <v>3606</v>
      </c>
      <c r="AI189" t="s">
        <v>3607</v>
      </c>
      <c r="AJ189">
        <v>90</v>
      </c>
      <c r="AK189" t="s">
        <v>3048</v>
      </c>
      <c r="AL189" t="s">
        <v>3048</v>
      </c>
      <c r="AM189" t="s">
        <v>3566</v>
      </c>
      <c r="AN189" t="s">
        <v>1574</v>
      </c>
      <c r="AO189" s="2251">
        <v>6.2897699999999999</v>
      </c>
      <c r="AP189" s="2286">
        <f t="shared" si="66"/>
        <v>0.11689533610284167</v>
      </c>
      <c r="AQ189" s="2286">
        <f t="shared" si="63"/>
        <v>0</v>
      </c>
      <c r="AR189" s="2286">
        <f t="shared" si="63"/>
        <v>0</v>
      </c>
      <c r="AS189" s="2286">
        <f t="shared" si="63"/>
        <v>0</v>
      </c>
      <c r="AT189" s="2286">
        <f t="shared" si="63"/>
        <v>0</v>
      </c>
      <c r="AU189" s="2286">
        <f t="shared" si="63"/>
        <v>0</v>
      </c>
      <c r="AV189" s="2286">
        <f t="shared" si="63"/>
        <v>0</v>
      </c>
      <c r="AW189" s="2286">
        <f t="shared" si="63"/>
        <v>0</v>
      </c>
      <c r="AX189" s="2286">
        <f t="shared" si="63"/>
        <v>0</v>
      </c>
      <c r="AY189" s="2286">
        <f t="shared" si="63"/>
        <v>0</v>
      </c>
      <c r="BA189" s="8">
        <f t="shared" si="67"/>
        <v>6.4066653361028418</v>
      </c>
      <c r="BD189" s="2251">
        <v>0.15</v>
      </c>
      <c r="BE189" s="2251">
        <v>0</v>
      </c>
      <c r="BF189" s="2251">
        <v>0</v>
      </c>
      <c r="BG189" s="2251">
        <v>0</v>
      </c>
      <c r="BH189" s="2251">
        <v>0</v>
      </c>
      <c r="BI189" s="2251">
        <v>0</v>
      </c>
      <c r="BJ189" s="2251">
        <v>0</v>
      </c>
      <c r="BK189" s="2251">
        <v>0</v>
      </c>
      <c r="BL189" s="2251">
        <v>0</v>
      </c>
      <c r="BM189" s="2251">
        <v>0</v>
      </c>
    </row>
    <row r="190" spans="1:65">
      <c r="A190" s="2250"/>
      <c r="B190" s="2250"/>
      <c r="C190" s="39"/>
      <c r="D190" s="178">
        <f t="shared" si="64"/>
        <v>0</v>
      </c>
      <c r="E190" s="178">
        <f t="shared" si="50"/>
        <v>1</v>
      </c>
      <c r="F190" s="178">
        <f t="shared" si="51"/>
        <v>1</v>
      </c>
      <c r="G190" s="178">
        <f t="shared" si="52"/>
        <v>0</v>
      </c>
      <c r="H190" s="178">
        <f t="shared" si="53"/>
        <v>0</v>
      </c>
      <c r="I190" s="178">
        <f t="shared" si="54"/>
        <v>0</v>
      </c>
      <c r="J190" s="178">
        <f t="shared" si="55"/>
        <v>1</v>
      </c>
      <c r="K190" s="2251">
        <f t="shared" si="56"/>
        <v>1</v>
      </c>
      <c r="L190" s="2251">
        <f t="shared" si="57"/>
        <v>0</v>
      </c>
      <c r="M190" s="2251">
        <f t="shared" si="58"/>
        <v>0</v>
      </c>
      <c r="O190" s="8">
        <f t="shared" ca="1" si="59"/>
        <v>0</v>
      </c>
      <c r="P190" s="8">
        <f t="shared" ca="1" si="60"/>
        <v>0</v>
      </c>
      <c r="R190" s="8">
        <f t="shared" si="61"/>
        <v>0</v>
      </c>
      <c r="S190" s="2251">
        <f t="shared" si="62"/>
        <v>0</v>
      </c>
      <c r="T190" s="2251">
        <f>IF(SUM($R190:R190)&gt;0,0,IF(AM190="5 - Treatment",1,0))</f>
        <v>1</v>
      </c>
      <c r="U190" s="2251">
        <f>IF(SUM($R190:T190)&gt;0,0,IF($AE190=U$162,1,0)+IF($AE190=U$163,1,0))</f>
        <v>0</v>
      </c>
      <c r="V190" s="2251">
        <f>IF(SUM($R190:U190)&gt;0,0,IF($AE190=V$168,1,0))</f>
        <v>0</v>
      </c>
      <c r="W190" s="2251">
        <f>IF(SUM($R190:V190)&gt;0,0,IF($AE190=W$168,1,0))</f>
        <v>0</v>
      </c>
      <c r="X190" s="2251">
        <f>IF(SUM($R190:W190)&gt;0,0,IF($AE190=X$168,1,0))</f>
        <v>0</v>
      </c>
      <c r="Y190" s="2251">
        <f>IF(SUM($R190:X190)&gt;0,0,IF($AE190=Y$168,1,0))</f>
        <v>0</v>
      </c>
      <c r="Z190" s="2251">
        <f>IF(SUM($R190:Y190)&gt;0,0,IF($AE190=Z$168,1,0))</f>
        <v>0</v>
      </c>
      <c r="AA190" s="2251">
        <f>IF(SUM($R190:Z190)&gt;0,0,1)</f>
        <v>0</v>
      </c>
      <c r="AB190" s="2251"/>
      <c r="AC190" s="2251">
        <f t="shared" si="65"/>
        <v>5</v>
      </c>
      <c r="AE190" t="s">
        <v>3459</v>
      </c>
      <c r="AF190" t="s">
        <v>3604</v>
      </c>
      <c r="AG190" t="s">
        <v>3608</v>
      </c>
      <c r="AH190" t="s">
        <v>3609</v>
      </c>
      <c r="AI190" t="s">
        <v>3610</v>
      </c>
      <c r="AJ190">
        <v>90</v>
      </c>
      <c r="AK190" t="s">
        <v>3048</v>
      </c>
      <c r="AL190" t="s">
        <v>3049</v>
      </c>
      <c r="AM190" t="s">
        <v>3566</v>
      </c>
      <c r="AN190" t="s">
        <v>1574</v>
      </c>
      <c r="AO190" s="2251">
        <v>72.471689999999995</v>
      </c>
      <c r="AP190" s="2286">
        <f t="shared" si="66"/>
        <v>17.911384119312213</v>
      </c>
      <c r="AQ190" s="2286">
        <f t="shared" si="63"/>
        <v>1.4786348827271496</v>
      </c>
      <c r="AR190" s="2286">
        <f t="shared" si="63"/>
        <v>0</v>
      </c>
      <c r="AS190" s="2286">
        <f t="shared" si="63"/>
        <v>0</v>
      </c>
      <c r="AT190" s="2286">
        <f t="shared" si="63"/>
        <v>0</v>
      </c>
      <c r="AU190" s="2286">
        <f t="shared" si="63"/>
        <v>0</v>
      </c>
      <c r="AV190" s="2286">
        <f t="shared" si="63"/>
        <v>0</v>
      </c>
      <c r="AW190" s="2286">
        <f t="shared" si="63"/>
        <v>0</v>
      </c>
      <c r="AX190" s="2286">
        <f t="shared" si="63"/>
        <v>0</v>
      </c>
      <c r="AY190" s="2286">
        <f t="shared" si="63"/>
        <v>0</v>
      </c>
      <c r="BA190" s="8">
        <f t="shared" si="67"/>
        <v>91.861709002039362</v>
      </c>
      <c r="BD190" s="2251">
        <v>22.983873501446901</v>
      </c>
      <c r="BE190" s="2251">
        <v>2.53623794014625</v>
      </c>
      <c r="BF190" s="2251">
        <v>0</v>
      </c>
      <c r="BG190" s="2251">
        <v>0</v>
      </c>
      <c r="BH190" s="2251">
        <v>0</v>
      </c>
      <c r="BI190" s="2251">
        <v>0</v>
      </c>
      <c r="BJ190" s="2251">
        <v>0</v>
      </c>
      <c r="BK190" s="2251">
        <v>0</v>
      </c>
      <c r="BL190" s="2251">
        <v>0</v>
      </c>
      <c r="BM190" s="2251">
        <v>0</v>
      </c>
    </row>
    <row r="191" spans="1:65">
      <c r="A191" s="2250"/>
      <c r="B191" s="2250"/>
      <c r="C191" s="39"/>
      <c r="D191" s="178">
        <f t="shared" si="64"/>
        <v>1</v>
      </c>
      <c r="E191" s="178">
        <f t="shared" si="50"/>
        <v>0</v>
      </c>
      <c r="F191" s="178">
        <f t="shared" si="51"/>
        <v>1</v>
      </c>
      <c r="G191" s="178">
        <f t="shared" si="52"/>
        <v>0</v>
      </c>
      <c r="H191" s="178">
        <f t="shared" si="53"/>
        <v>0</v>
      </c>
      <c r="I191" s="178">
        <f t="shared" si="54"/>
        <v>0</v>
      </c>
      <c r="J191" s="178">
        <f t="shared" si="55"/>
        <v>1</v>
      </c>
      <c r="K191" s="2251">
        <f t="shared" si="56"/>
        <v>1</v>
      </c>
      <c r="L191" s="2251">
        <f t="shared" si="57"/>
        <v>1</v>
      </c>
      <c r="M191" s="2251">
        <f t="shared" si="58"/>
        <v>0</v>
      </c>
      <c r="O191" s="8">
        <f t="shared" ca="1" si="59"/>
        <v>0</v>
      </c>
      <c r="P191" s="8">
        <f t="shared" ca="1" si="60"/>
        <v>0</v>
      </c>
      <c r="R191" s="8">
        <f t="shared" si="61"/>
        <v>0</v>
      </c>
      <c r="S191" s="2251">
        <f t="shared" si="62"/>
        <v>1</v>
      </c>
      <c r="T191" s="2251">
        <f>IF(SUM($R191:R191)&gt;0,0,IF(AM191="5 - Treatment",1,0))</f>
        <v>0</v>
      </c>
      <c r="U191" s="2251">
        <f>IF(SUM($R191:T191)&gt;0,0,IF($AE191=U$162,1,0)+IF($AE191=U$163,1,0))</f>
        <v>0</v>
      </c>
      <c r="V191" s="2251">
        <f>IF(SUM($R191:U191)&gt;0,0,IF($AE191=V$168,1,0))</f>
        <v>0</v>
      </c>
      <c r="W191" s="2251">
        <f>IF(SUM($R191:V191)&gt;0,0,IF($AE191=W$168,1,0))</f>
        <v>0</v>
      </c>
      <c r="X191" s="2251">
        <f>IF(SUM($R191:W191)&gt;0,0,IF($AE191=X$168,1,0))</f>
        <v>0</v>
      </c>
      <c r="Y191" s="2251">
        <f>IF(SUM($R191:X191)&gt;0,0,IF($AE191=Y$168,1,0))</f>
        <v>0</v>
      </c>
      <c r="Z191" s="2251">
        <f>IF(SUM($R191:Y191)&gt;0,0,IF($AE191=Z$168,1,0))</f>
        <v>0</v>
      </c>
      <c r="AA191" s="2251">
        <f>IF(SUM($R191:Z191)&gt;0,0,1)</f>
        <v>0</v>
      </c>
      <c r="AB191" s="2251"/>
      <c r="AC191" s="2251">
        <f t="shared" si="65"/>
        <v>2</v>
      </c>
      <c r="AE191" t="s">
        <v>3459</v>
      </c>
      <c r="AF191" t="s">
        <v>3604</v>
      </c>
      <c r="AG191" t="s">
        <v>3611</v>
      </c>
      <c r="AH191" t="s">
        <v>3612</v>
      </c>
      <c r="AI191" t="s">
        <v>3613</v>
      </c>
      <c r="AJ191">
        <v>108</v>
      </c>
      <c r="AK191" t="s">
        <v>3048</v>
      </c>
      <c r="AL191" t="s">
        <v>3048</v>
      </c>
      <c r="AM191" t="s">
        <v>3593</v>
      </c>
      <c r="AN191" t="s">
        <v>1574</v>
      </c>
      <c r="AO191" s="2251">
        <v>162.89662000000001</v>
      </c>
      <c r="AP191" s="2286">
        <f t="shared" si="66"/>
        <v>0.70137201661705006</v>
      </c>
      <c r="AQ191" s="2286">
        <f t="shared" si="63"/>
        <v>0</v>
      </c>
      <c r="AR191" s="2286">
        <f t="shared" si="63"/>
        <v>0</v>
      </c>
      <c r="AS191" s="2286">
        <f t="shared" si="63"/>
        <v>0</v>
      </c>
      <c r="AT191" s="2286">
        <f t="shared" si="63"/>
        <v>0</v>
      </c>
      <c r="AU191" s="2286">
        <f t="shared" si="63"/>
        <v>0</v>
      </c>
      <c r="AV191" s="2286">
        <f t="shared" si="63"/>
        <v>0</v>
      </c>
      <c r="AW191" s="2286">
        <f t="shared" si="63"/>
        <v>0</v>
      </c>
      <c r="AX191" s="2286">
        <f t="shared" si="63"/>
        <v>0</v>
      </c>
      <c r="AY191" s="2286">
        <f t="shared" si="63"/>
        <v>0</v>
      </c>
      <c r="BA191" s="8">
        <f t="shared" si="67"/>
        <v>163.59799201661707</v>
      </c>
      <c r="BD191" s="2251">
        <v>0.9</v>
      </c>
      <c r="BE191" s="2251">
        <v>0</v>
      </c>
      <c r="BF191" s="2251">
        <v>0</v>
      </c>
      <c r="BG191" s="2251">
        <v>0</v>
      </c>
      <c r="BH191" s="2251">
        <v>0</v>
      </c>
      <c r="BI191" s="2251">
        <v>0</v>
      </c>
      <c r="BJ191" s="2251">
        <v>0</v>
      </c>
      <c r="BK191" s="2251">
        <v>0</v>
      </c>
      <c r="BL191" s="2251">
        <v>0</v>
      </c>
      <c r="BM191" s="2251">
        <v>0</v>
      </c>
    </row>
    <row r="192" spans="1:65">
      <c r="A192" s="2250"/>
      <c r="B192" s="2250"/>
      <c r="C192" s="39"/>
      <c r="D192" s="178">
        <f t="shared" si="64"/>
        <v>1</v>
      </c>
      <c r="E192" s="178">
        <f t="shared" si="50"/>
        <v>0</v>
      </c>
      <c r="F192" s="178">
        <f t="shared" si="51"/>
        <v>1</v>
      </c>
      <c r="G192" s="178">
        <f t="shared" si="52"/>
        <v>0</v>
      </c>
      <c r="H192" s="178">
        <f t="shared" si="53"/>
        <v>0</v>
      </c>
      <c r="I192" s="178">
        <f t="shared" si="54"/>
        <v>0</v>
      </c>
      <c r="J192" s="178">
        <f t="shared" si="55"/>
        <v>1</v>
      </c>
      <c r="K192" s="2251">
        <f t="shared" si="56"/>
        <v>1</v>
      </c>
      <c r="L192" s="2251">
        <f t="shared" si="57"/>
        <v>1</v>
      </c>
      <c r="M192" s="2251">
        <f t="shared" si="58"/>
        <v>0</v>
      </c>
      <c r="O192" s="8">
        <f t="shared" ca="1" si="59"/>
        <v>0</v>
      </c>
      <c r="P192" s="8">
        <f t="shared" ca="1" si="60"/>
        <v>0</v>
      </c>
      <c r="R192" s="8">
        <f t="shared" si="61"/>
        <v>1</v>
      </c>
      <c r="S192" s="2251">
        <f t="shared" si="62"/>
        <v>0</v>
      </c>
      <c r="T192" s="2251">
        <f>IF(SUM($R192:R192)&gt;0,0,IF(AM192="5 - Treatment",1,0))</f>
        <v>0</v>
      </c>
      <c r="U192" s="2251">
        <f>IF(SUM($R192:T192)&gt;0,0,IF($AE192=U$162,1,0)+IF($AE192=U$163,1,0))</f>
        <v>0</v>
      </c>
      <c r="V192" s="2251">
        <f>IF(SUM($R192:U192)&gt;0,0,IF($AE192=V$168,1,0))</f>
        <v>0</v>
      </c>
      <c r="W192" s="2251">
        <f>IF(SUM($R192:V192)&gt;0,0,IF($AE192=W$168,1,0))</f>
        <v>0</v>
      </c>
      <c r="X192" s="2251">
        <f>IF(SUM($R192:W192)&gt;0,0,IF($AE192=X$168,1,0))</f>
        <v>0</v>
      </c>
      <c r="Y192" s="2251">
        <f>IF(SUM($R192:X192)&gt;0,0,IF($AE192=Y$168,1,0))</f>
        <v>0</v>
      </c>
      <c r="Z192" s="2251">
        <f>IF(SUM($R192:Y192)&gt;0,0,IF($AE192=Z$168,1,0))</f>
        <v>0</v>
      </c>
      <c r="AA192" s="2251">
        <f>IF(SUM($R192:Z192)&gt;0,0,1)</f>
        <v>0</v>
      </c>
      <c r="AB192" s="2251"/>
      <c r="AC192" s="2251">
        <f t="shared" si="65"/>
        <v>5</v>
      </c>
      <c r="AE192" t="s">
        <v>3459</v>
      </c>
      <c r="AF192" t="s">
        <v>3604</v>
      </c>
      <c r="AG192" t="s">
        <v>3614</v>
      </c>
      <c r="AH192" t="s">
        <v>3615</v>
      </c>
      <c r="AI192" t="s">
        <v>3616</v>
      </c>
      <c r="AJ192">
        <v>72</v>
      </c>
      <c r="AK192" t="s">
        <v>3048</v>
      </c>
      <c r="AL192" t="s">
        <v>3048</v>
      </c>
      <c r="AM192" t="s">
        <v>3566</v>
      </c>
      <c r="AN192" t="s">
        <v>1574</v>
      </c>
      <c r="AO192" s="2251">
        <v>180.8777</v>
      </c>
      <c r="AP192" s="2286">
        <f t="shared" si="66"/>
        <v>9.9438965911483983</v>
      </c>
      <c r="AQ192" s="2286">
        <f t="shared" si="63"/>
        <v>0</v>
      </c>
      <c r="AR192" s="2286">
        <f t="shared" si="63"/>
        <v>0</v>
      </c>
      <c r="AS192" s="2286">
        <f t="shared" si="63"/>
        <v>0</v>
      </c>
      <c r="AT192" s="2286">
        <f t="shared" si="63"/>
        <v>0</v>
      </c>
      <c r="AU192" s="2286">
        <f t="shared" si="63"/>
        <v>0</v>
      </c>
      <c r="AV192" s="2286">
        <f t="shared" si="63"/>
        <v>0</v>
      </c>
      <c r="AW192" s="2286">
        <f t="shared" si="63"/>
        <v>0</v>
      </c>
      <c r="AX192" s="2286">
        <f t="shared" si="63"/>
        <v>0</v>
      </c>
      <c r="AY192" s="2286">
        <f t="shared" si="63"/>
        <v>0</v>
      </c>
      <c r="BA192" s="8">
        <f t="shared" si="67"/>
        <v>190.82159659114839</v>
      </c>
      <c r="BD192" s="2251">
        <v>12.76</v>
      </c>
      <c r="BE192" s="2251">
        <v>0</v>
      </c>
      <c r="BF192" s="2251">
        <v>0</v>
      </c>
      <c r="BG192" s="2251">
        <v>0</v>
      </c>
      <c r="BH192" s="2251">
        <v>0</v>
      </c>
      <c r="BI192" s="2251">
        <v>0</v>
      </c>
      <c r="BJ192" s="2251">
        <v>0</v>
      </c>
      <c r="BK192" s="2251">
        <v>0</v>
      </c>
      <c r="BL192" s="2251">
        <v>0</v>
      </c>
      <c r="BM192" s="2251">
        <v>0</v>
      </c>
    </row>
    <row r="193" spans="1:65">
      <c r="A193" s="2250"/>
      <c r="B193" s="2250"/>
      <c r="C193" s="39"/>
      <c r="D193" s="178">
        <f t="shared" si="64"/>
        <v>1</v>
      </c>
      <c r="E193" s="178">
        <f t="shared" si="50"/>
        <v>0</v>
      </c>
      <c r="F193" s="178">
        <f t="shared" si="51"/>
        <v>1</v>
      </c>
      <c r="G193" s="178">
        <f t="shared" si="52"/>
        <v>0</v>
      </c>
      <c r="H193" s="178">
        <f t="shared" si="53"/>
        <v>0</v>
      </c>
      <c r="I193" s="178">
        <f t="shared" si="54"/>
        <v>0</v>
      </c>
      <c r="J193" s="178">
        <f t="shared" si="55"/>
        <v>1</v>
      </c>
      <c r="K193" s="2251">
        <f t="shared" si="56"/>
        <v>1</v>
      </c>
      <c r="L193" s="2251">
        <f t="shared" si="57"/>
        <v>1</v>
      </c>
      <c r="M193" s="2251">
        <f t="shared" si="58"/>
        <v>0</v>
      </c>
      <c r="O193" s="8">
        <f t="shared" ca="1" si="59"/>
        <v>0</v>
      </c>
      <c r="P193" s="8">
        <f t="shared" ca="1" si="60"/>
        <v>0</v>
      </c>
      <c r="R193" s="8">
        <f t="shared" si="61"/>
        <v>0</v>
      </c>
      <c r="S193" s="2251">
        <f t="shared" si="62"/>
        <v>1</v>
      </c>
      <c r="T193" s="2251">
        <f>IF(SUM($R193:R193)&gt;0,0,IF(AM193="5 - Treatment",1,0))</f>
        <v>0</v>
      </c>
      <c r="U193" s="2251">
        <f>IF(SUM($R193:T193)&gt;0,0,IF($AE193=U$162,1,0)+IF($AE193=U$163,1,0))</f>
        <v>0</v>
      </c>
      <c r="V193" s="2251">
        <f>IF(SUM($R193:U193)&gt;0,0,IF($AE193=V$168,1,0))</f>
        <v>0</v>
      </c>
      <c r="W193" s="2251">
        <f>IF(SUM($R193:V193)&gt;0,0,IF($AE193=W$168,1,0))</f>
        <v>0</v>
      </c>
      <c r="X193" s="2251">
        <f>IF(SUM($R193:W193)&gt;0,0,IF($AE193=X$168,1,0))</f>
        <v>0</v>
      </c>
      <c r="Y193" s="2251">
        <f>IF(SUM($R193:X193)&gt;0,0,IF($AE193=Y$168,1,0))</f>
        <v>0</v>
      </c>
      <c r="Z193" s="2251">
        <f>IF(SUM($R193:Y193)&gt;0,0,IF($AE193=Z$168,1,0))</f>
        <v>0</v>
      </c>
      <c r="AA193" s="2251">
        <f>IF(SUM($R193:Z193)&gt;0,0,1)</f>
        <v>0</v>
      </c>
      <c r="AB193" s="2251"/>
      <c r="AC193" s="2251">
        <f t="shared" si="65"/>
        <v>6</v>
      </c>
      <c r="AE193" t="s">
        <v>3459</v>
      </c>
      <c r="AF193" t="s">
        <v>3604</v>
      </c>
      <c r="AG193" t="s">
        <v>3617</v>
      </c>
      <c r="AH193" t="s">
        <v>3618</v>
      </c>
      <c r="AI193" t="s">
        <v>3619</v>
      </c>
      <c r="AJ193">
        <v>108</v>
      </c>
      <c r="AK193" t="s">
        <v>3048</v>
      </c>
      <c r="AL193" t="s">
        <v>3048</v>
      </c>
      <c r="AM193" t="s">
        <v>3548</v>
      </c>
      <c r="AN193" t="s">
        <v>1574</v>
      </c>
      <c r="AO193" s="2251">
        <v>129.81426999999999</v>
      </c>
      <c r="AP193" s="2286">
        <f t="shared" si="66"/>
        <v>0.15586044813712224</v>
      </c>
      <c r="AQ193" s="2286">
        <f t="shared" si="63"/>
        <v>0</v>
      </c>
      <c r="AR193" s="2286">
        <f t="shared" si="63"/>
        <v>0</v>
      </c>
      <c r="AS193" s="2286">
        <f t="shared" si="63"/>
        <v>0</v>
      </c>
      <c r="AT193" s="2286">
        <f t="shared" si="63"/>
        <v>0</v>
      </c>
      <c r="AU193" s="2286">
        <f t="shared" si="63"/>
        <v>0</v>
      </c>
      <c r="AV193" s="2286">
        <f t="shared" si="63"/>
        <v>0</v>
      </c>
      <c r="AW193" s="2286">
        <f t="shared" si="63"/>
        <v>0</v>
      </c>
      <c r="AX193" s="2286">
        <f t="shared" si="63"/>
        <v>0</v>
      </c>
      <c r="AY193" s="2286">
        <f t="shared" si="63"/>
        <v>0</v>
      </c>
      <c r="BA193" s="8">
        <f t="shared" si="67"/>
        <v>129.97013044813713</v>
      </c>
      <c r="BD193" s="2251">
        <v>0.2</v>
      </c>
      <c r="BE193" s="2251">
        <v>0</v>
      </c>
      <c r="BF193" s="2251">
        <v>0</v>
      </c>
      <c r="BG193" s="2251">
        <v>0</v>
      </c>
      <c r="BH193" s="2251">
        <v>0</v>
      </c>
      <c r="BI193" s="2251">
        <v>0</v>
      </c>
      <c r="BJ193" s="2251">
        <v>0</v>
      </c>
      <c r="BK193" s="2251">
        <v>0</v>
      </c>
      <c r="BL193" s="2251">
        <v>0</v>
      </c>
      <c r="BM193" s="2251">
        <v>0</v>
      </c>
    </row>
    <row r="194" spans="1:65">
      <c r="A194" s="2250"/>
      <c r="B194" s="2250"/>
      <c r="C194" s="39"/>
      <c r="D194" s="178">
        <f t="shared" si="64"/>
        <v>1</v>
      </c>
      <c r="E194" s="178">
        <f t="shared" si="50"/>
        <v>0</v>
      </c>
      <c r="F194" s="178">
        <f t="shared" si="51"/>
        <v>1</v>
      </c>
      <c r="G194" s="178">
        <f t="shared" si="52"/>
        <v>0</v>
      </c>
      <c r="H194" s="178">
        <f t="shared" si="53"/>
        <v>0</v>
      </c>
      <c r="I194" s="178">
        <f t="shared" si="54"/>
        <v>0</v>
      </c>
      <c r="J194" s="178">
        <f t="shared" si="55"/>
        <v>1</v>
      </c>
      <c r="K194" s="2251">
        <f t="shared" si="56"/>
        <v>1</v>
      </c>
      <c r="L194" s="2251">
        <f t="shared" si="57"/>
        <v>1</v>
      </c>
      <c r="M194" s="2251">
        <f t="shared" si="58"/>
        <v>0</v>
      </c>
      <c r="O194" s="8">
        <f t="shared" ca="1" si="59"/>
        <v>0</v>
      </c>
      <c r="P194" s="8">
        <f t="shared" ca="1" si="60"/>
        <v>0</v>
      </c>
      <c r="R194" s="8">
        <f t="shared" si="61"/>
        <v>1</v>
      </c>
      <c r="S194" s="2251">
        <f t="shared" si="62"/>
        <v>0</v>
      </c>
      <c r="T194" s="2251">
        <f>IF(SUM($R194:R194)&gt;0,0,IF(AM194="5 - Treatment",1,0))</f>
        <v>0</v>
      </c>
      <c r="U194" s="2251">
        <f>IF(SUM($R194:T194)&gt;0,0,IF($AE194=U$162,1,0)+IF($AE194=U$163,1,0))</f>
        <v>0</v>
      </c>
      <c r="V194" s="2251">
        <f>IF(SUM($R194:U194)&gt;0,0,IF($AE194=V$168,1,0))</f>
        <v>0</v>
      </c>
      <c r="W194" s="2251">
        <f>IF(SUM($R194:V194)&gt;0,0,IF($AE194=W$168,1,0))</f>
        <v>0</v>
      </c>
      <c r="X194" s="2251">
        <f>IF(SUM($R194:W194)&gt;0,0,IF($AE194=X$168,1,0))</f>
        <v>0</v>
      </c>
      <c r="Y194" s="2251">
        <f>IF(SUM($R194:X194)&gt;0,0,IF($AE194=Y$168,1,0))</f>
        <v>0</v>
      </c>
      <c r="Z194" s="2251">
        <f>IF(SUM($R194:Y194)&gt;0,0,IF($AE194=Z$168,1,0))</f>
        <v>0</v>
      </c>
      <c r="AA194" s="2251">
        <f>IF(SUM($R194:Z194)&gt;0,0,1)</f>
        <v>0</v>
      </c>
      <c r="AB194" s="2251"/>
      <c r="AC194" s="2251">
        <f t="shared" si="65"/>
        <v>5</v>
      </c>
      <c r="AE194" t="s">
        <v>3459</v>
      </c>
      <c r="AF194" t="s">
        <v>3604</v>
      </c>
      <c r="AG194" t="s">
        <v>3620</v>
      </c>
      <c r="AH194" t="s">
        <v>3621</v>
      </c>
      <c r="AI194" t="s">
        <v>3622</v>
      </c>
      <c r="AJ194">
        <v>72</v>
      </c>
      <c r="AK194" t="s">
        <v>3048</v>
      </c>
      <c r="AL194" t="s">
        <v>3048</v>
      </c>
      <c r="AM194" t="s">
        <v>3566</v>
      </c>
      <c r="AN194" t="s">
        <v>1574</v>
      </c>
      <c r="AO194" s="2251">
        <v>9.7666000000000004</v>
      </c>
      <c r="AP194" s="2286">
        <f t="shared" si="66"/>
        <v>53.614753847625366</v>
      </c>
      <c r="AQ194" s="2286">
        <f t="shared" si="63"/>
        <v>36.266626469758677</v>
      </c>
      <c r="AR194" s="2286">
        <f t="shared" si="63"/>
        <v>0</v>
      </c>
      <c r="AS194" s="2286">
        <f t="shared" si="63"/>
        <v>0</v>
      </c>
      <c r="AT194" s="2286">
        <f t="shared" si="63"/>
        <v>0</v>
      </c>
      <c r="AU194" s="2286">
        <f t="shared" si="63"/>
        <v>0</v>
      </c>
      <c r="AV194" s="2286">
        <f t="shared" si="63"/>
        <v>0</v>
      </c>
      <c r="AW194" s="2286">
        <f t="shared" si="63"/>
        <v>0</v>
      </c>
      <c r="AX194" s="2286">
        <f t="shared" si="63"/>
        <v>0</v>
      </c>
      <c r="AY194" s="2286">
        <f t="shared" si="63"/>
        <v>0</v>
      </c>
      <c r="BA194" s="8">
        <f t="shared" si="67"/>
        <v>99.647980317384039</v>
      </c>
      <c r="BD194" s="2251">
        <v>68.798408433236901</v>
      </c>
      <c r="BE194" s="2251">
        <v>62.206563018496901</v>
      </c>
      <c r="BF194" s="2251">
        <v>0</v>
      </c>
      <c r="BG194" s="2251">
        <v>0</v>
      </c>
      <c r="BH194" s="2251">
        <v>0</v>
      </c>
      <c r="BI194" s="2251">
        <v>0</v>
      </c>
      <c r="BJ194" s="2251">
        <v>0</v>
      </c>
      <c r="BK194" s="2251">
        <v>0</v>
      </c>
      <c r="BL194" s="2251">
        <v>0</v>
      </c>
      <c r="BM194" s="2251">
        <v>0</v>
      </c>
    </row>
    <row r="195" spans="1:65">
      <c r="A195" s="2250"/>
      <c r="B195" s="2250"/>
      <c r="C195" s="39"/>
      <c r="D195" s="178">
        <f t="shared" si="64"/>
        <v>1</v>
      </c>
      <c r="E195" s="178">
        <f t="shared" si="50"/>
        <v>0</v>
      </c>
      <c r="F195" s="178">
        <f t="shared" si="51"/>
        <v>1</v>
      </c>
      <c r="G195" s="178">
        <f t="shared" si="52"/>
        <v>0</v>
      </c>
      <c r="H195" s="178">
        <f t="shared" si="53"/>
        <v>0</v>
      </c>
      <c r="I195" s="178">
        <f t="shared" si="54"/>
        <v>0</v>
      </c>
      <c r="J195" s="178">
        <f t="shared" si="55"/>
        <v>1</v>
      </c>
      <c r="K195" s="2251">
        <f t="shared" si="56"/>
        <v>1</v>
      </c>
      <c r="L195" s="2251">
        <f t="shared" si="57"/>
        <v>1</v>
      </c>
      <c r="M195" s="2251">
        <f t="shared" si="58"/>
        <v>0</v>
      </c>
      <c r="O195" s="8">
        <f t="shared" ca="1" si="59"/>
        <v>0</v>
      </c>
      <c r="P195" s="8">
        <f t="shared" ca="1" si="60"/>
        <v>0</v>
      </c>
      <c r="R195" s="8">
        <f t="shared" si="61"/>
        <v>0</v>
      </c>
      <c r="S195" s="2251">
        <f t="shared" si="62"/>
        <v>1</v>
      </c>
      <c r="T195" s="2251">
        <f>IF(SUM($R195:R195)&gt;0,0,IF(AM195="5 - Treatment",1,0))</f>
        <v>0</v>
      </c>
      <c r="U195" s="2251">
        <f>IF(SUM($R195:T195)&gt;0,0,IF($AE195=U$162,1,0)+IF($AE195=U$163,1,0))</f>
        <v>0</v>
      </c>
      <c r="V195" s="2251">
        <f>IF(SUM($R195:U195)&gt;0,0,IF($AE195=V$168,1,0))</f>
        <v>0</v>
      </c>
      <c r="W195" s="2251">
        <f>IF(SUM($R195:V195)&gt;0,0,IF($AE195=W$168,1,0))</f>
        <v>0</v>
      </c>
      <c r="X195" s="2251">
        <f>IF(SUM($R195:W195)&gt;0,0,IF($AE195=X$168,1,0))</f>
        <v>0</v>
      </c>
      <c r="Y195" s="2251">
        <f>IF(SUM($R195:X195)&gt;0,0,IF($AE195=Y$168,1,0))</f>
        <v>0</v>
      </c>
      <c r="Z195" s="2251">
        <f>IF(SUM($R195:Y195)&gt;0,0,IF($AE195=Z$168,1,0))</f>
        <v>0</v>
      </c>
      <c r="AA195" s="2251">
        <f>IF(SUM($R195:Z195)&gt;0,0,1)</f>
        <v>0</v>
      </c>
      <c r="AB195" s="2251"/>
      <c r="AC195" s="2251">
        <f t="shared" si="65"/>
        <v>7</v>
      </c>
      <c r="AE195" t="s">
        <v>3459</v>
      </c>
      <c r="AF195" t="s">
        <v>3604</v>
      </c>
      <c r="AG195" t="s">
        <v>3623</v>
      </c>
      <c r="AH195" t="s">
        <v>3624</v>
      </c>
      <c r="AI195" t="s">
        <v>3625</v>
      </c>
      <c r="AJ195">
        <v>84</v>
      </c>
      <c r="AK195" t="s">
        <v>3048</v>
      </c>
      <c r="AL195" t="s">
        <v>3048</v>
      </c>
      <c r="AM195" t="s">
        <v>3626</v>
      </c>
      <c r="AN195" t="s">
        <v>1574</v>
      </c>
      <c r="AO195" s="2251">
        <v>77.639210000000006</v>
      </c>
      <c r="AP195" s="2286">
        <f t="shared" si="66"/>
        <v>13.683374688251606</v>
      </c>
      <c r="AQ195" s="2286">
        <f t="shared" si="63"/>
        <v>0</v>
      </c>
      <c r="AR195" s="2286">
        <f t="shared" si="63"/>
        <v>0</v>
      </c>
      <c r="AS195" s="2286">
        <f t="shared" si="63"/>
        <v>0</v>
      </c>
      <c r="AT195" s="2286">
        <f t="shared" si="63"/>
        <v>0</v>
      </c>
      <c r="AU195" s="2286">
        <f t="shared" si="63"/>
        <v>0</v>
      </c>
      <c r="AV195" s="2286">
        <f t="shared" si="63"/>
        <v>0</v>
      </c>
      <c r="AW195" s="2286">
        <f t="shared" si="63"/>
        <v>0</v>
      </c>
      <c r="AX195" s="2286">
        <f t="shared" si="63"/>
        <v>0</v>
      </c>
      <c r="AY195" s="2286">
        <f t="shared" si="63"/>
        <v>0</v>
      </c>
      <c r="BA195" s="8">
        <f t="shared" si="67"/>
        <v>91.322584688251609</v>
      </c>
      <c r="BD195" s="2251">
        <v>17.5584952459694</v>
      </c>
      <c r="BE195" s="2251">
        <v>0</v>
      </c>
      <c r="BF195" s="2251">
        <v>0</v>
      </c>
      <c r="BG195" s="2251">
        <v>0</v>
      </c>
      <c r="BH195" s="2251">
        <v>0</v>
      </c>
      <c r="BI195" s="2251">
        <v>0</v>
      </c>
      <c r="BJ195" s="2251">
        <v>0</v>
      </c>
      <c r="BK195" s="2251">
        <v>0</v>
      </c>
      <c r="BL195" s="2251">
        <v>0</v>
      </c>
      <c r="BM195" s="2251">
        <v>0</v>
      </c>
    </row>
    <row r="196" spans="1:65">
      <c r="A196" s="2250"/>
      <c r="B196" s="2250"/>
      <c r="C196" s="39"/>
      <c r="D196" s="178">
        <f t="shared" si="64"/>
        <v>1</v>
      </c>
      <c r="E196" s="178">
        <f t="shared" si="50"/>
        <v>0</v>
      </c>
      <c r="F196" s="178">
        <f t="shared" si="51"/>
        <v>1</v>
      </c>
      <c r="G196" s="178">
        <f t="shared" si="52"/>
        <v>0</v>
      </c>
      <c r="H196" s="178">
        <f t="shared" si="53"/>
        <v>0</v>
      </c>
      <c r="I196" s="178">
        <f t="shared" si="54"/>
        <v>0</v>
      </c>
      <c r="J196" s="178">
        <f t="shared" si="55"/>
        <v>1</v>
      </c>
      <c r="K196" s="2251">
        <f t="shared" si="56"/>
        <v>1</v>
      </c>
      <c r="L196" s="2251">
        <f t="shared" si="57"/>
        <v>1</v>
      </c>
      <c r="M196" s="2251">
        <f t="shared" si="58"/>
        <v>0</v>
      </c>
      <c r="O196" s="8">
        <f t="shared" ca="1" si="59"/>
        <v>0</v>
      </c>
      <c r="P196" s="8">
        <f t="shared" ca="1" si="60"/>
        <v>0</v>
      </c>
      <c r="R196" s="8">
        <f t="shared" si="61"/>
        <v>0</v>
      </c>
      <c r="S196" s="2251">
        <f t="shared" si="62"/>
        <v>1</v>
      </c>
      <c r="T196" s="2251">
        <f>IF(SUM($R196:R196)&gt;0,0,IF(AM196="5 - Treatment",1,0))</f>
        <v>0</v>
      </c>
      <c r="U196" s="2251">
        <f>IF(SUM($R196:T196)&gt;0,0,IF($AE196=U$162,1,0)+IF($AE196=U$163,1,0))</f>
        <v>0</v>
      </c>
      <c r="V196" s="2251">
        <f>IF(SUM($R196:U196)&gt;0,0,IF($AE196=V$168,1,0))</f>
        <v>0</v>
      </c>
      <c r="W196" s="2251">
        <f>IF(SUM($R196:V196)&gt;0,0,IF($AE196=W$168,1,0))</f>
        <v>0</v>
      </c>
      <c r="X196" s="2251">
        <f>IF(SUM($R196:W196)&gt;0,0,IF($AE196=X$168,1,0))</f>
        <v>0</v>
      </c>
      <c r="Y196" s="2251">
        <f>IF(SUM($R196:X196)&gt;0,0,IF($AE196=Y$168,1,0))</f>
        <v>0</v>
      </c>
      <c r="Z196" s="2251">
        <f>IF(SUM($R196:Y196)&gt;0,0,IF($AE196=Z$168,1,0))</f>
        <v>0</v>
      </c>
      <c r="AA196" s="2251">
        <f>IF(SUM($R196:Z196)&gt;0,0,1)</f>
        <v>0</v>
      </c>
      <c r="AB196" s="2251"/>
      <c r="AC196" s="2251">
        <f t="shared" si="65"/>
        <v>4</v>
      </c>
      <c r="AE196" t="s">
        <v>3459</v>
      </c>
      <c r="AF196" t="s">
        <v>3604</v>
      </c>
      <c r="AG196" t="s">
        <v>3627</v>
      </c>
      <c r="AH196" t="s">
        <v>3628</v>
      </c>
      <c r="AI196" t="s">
        <v>3629</v>
      </c>
      <c r="AJ196">
        <v>99</v>
      </c>
      <c r="AK196" t="s">
        <v>3048</v>
      </c>
      <c r="AL196" t="s">
        <v>3048</v>
      </c>
      <c r="AM196" t="s">
        <v>3543</v>
      </c>
      <c r="AN196" t="s">
        <v>1574</v>
      </c>
      <c r="AO196" s="2251">
        <v>87.887860000000003</v>
      </c>
      <c r="AP196" s="2286">
        <f t="shared" si="66"/>
        <v>0.45611248960838707</v>
      </c>
      <c r="AQ196" s="2286">
        <f t="shared" si="63"/>
        <v>0</v>
      </c>
      <c r="AR196" s="2286">
        <f t="shared" si="63"/>
        <v>0</v>
      </c>
      <c r="AS196" s="2286">
        <f t="shared" si="63"/>
        <v>0</v>
      </c>
      <c r="AT196" s="2286">
        <f t="shared" si="63"/>
        <v>0</v>
      </c>
      <c r="AU196" s="2286">
        <f t="shared" si="63"/>
        <v>0</v>
      </c>
      <c r="AV196" s="2286">
        <f t="shared" si="63"/>
        <v>0</v>
      </c>
      <c r="AW196" s="2286">
        <f t="shared" si="63"/>
        <v>0</v>
      </c>
      <c r="AX196" s="2286">
        <f t="shared" si="63"/>
        <v>0</v>
      </c>
      <c r="AY196" s="2286">
        <f t="shared" si="63"/>
        <v>0</v>
      </c>
      <c r="BA196" s="8">
        <f t="shared" si="67"/>
        <v>88.34397248960839</v>
      </c>
      <c r="BD196" s="2251">
        <v>0.58528317486564696</v>
      </c>
      <c r="BE196" s="2251">
        <v>0</v>
      </c>
      <c r="BF196" s="2251">
        <v>0</v>
      </c>
      <c r="BG196" s="2251">
        <v>0</v>
      </c>
      <c r="BH196" s="2251">
        <v>0</v>
      </c>
      <c r="BI196" s="2251">
        <v>0</v>
      </c>
      <c r="BJ196" s="2251">
        <v>0</v>
      </c>
      <c r="BK196" s="2251">
        <v>0</v>
      </c>
      <c r="BL196" s="2251">
        <v>0</v>
      </c>
      <c r="BM196" s="2251">
        <v>0</v>
      </c>
    </row>
    <row r="197" spans="1:65">
      <c r="A197" s="2250"/>
      <c r="B197" s="2250"/>
      <c r="C197" s="39"/>
      <c r="D197" s="178">
        <f t="shared" si="64"/>
        <v>1</v>
      </c>
      <c r="E197" s="178">
        <f t="shared" si="50"/>
        <v>0</v>
      </c>
      <c r="F197" s="178">
        <f t="shared" si="51"/>
        <v>1</v>
      </c>
      <c r="G197" s="178">
        <f t="shared" si="52"/>
        <v>0</v>
      </c>
      <c r="H197" s="178">
        <f t="shared" si="53"/>
        <v>0</v>
      </c>
      <c r="I197" s="178">
        <f t="shared" si="54"/>
        <v>0</v>
      </c>
      <c r="J197" s="178">
        <f t="shared" si="55"/>
        <v>1</v>
      </c>
      <c r="K197" s="2251">
        <f t="shared" si="56"/>
        <v>1</v>
      </c>
      <c r="L197" s="2251">
        <f t="shared" si="57"/>
        <v>1</v>
      </c>
      <c r="M197" s="2251">
        <f t="shared" si="58"/>
        <v>0</v>
      </c>
      <c r="O197" s="8">
        <f t="shared" ca="1" si="59"/>
        <v>0</v>
      </c>
      <c r="P197" s="8">
        <f t="shared" ca="1" si="60"/>
        <v>0</v>
      </c>
      <c r="R197" s="8">
        <f t="shared" si="61"/>
        <v>0</v>
      </c>
      <c r="S197" s="2251">
        <f t="shared" si="62"/>
        <v>1</v>
      </c>
      <c r="T197" s="2251">
        <f>IF(SUM($R197:R197)&gt;0,0,IF(AM197="5 - Treatment",1,0))</f>
        <v>0</v>
      </c>
      <c r="U197" s="2251">
        <f>IF(SUM($R197:T197)&gt;0,0,IF($AE197=U$162,1,0)+IF($AE197=U$163,1,0))</f>
        <v>0</v>
      </c>
      <c r="V197" s="2251">
        <f>IF(SUM($R197:U197)&gt;0,0,IF($AE197=V$168,1,0))</f>
        <v>0</v>
      </c>
      <c r="W197" s="2251">
        <f>IF(SUM($R197:V197)&gt;0,0,IF($AE197=W$168,1,0))</f>
        <v>0</v>
      </c>
      <c r="X197" s="2251">
        <f>IF(SUM($R197:W197)&gt;0,0,IF($AE197=X$168,1,0))</f>
        <v>0</v>
      </c>
      <c r="Y197" s="2251">
        <f>IF(SUM($R197:X197)&gt;0,0,IF($AE197=Y$168,1,0))</f>
        <v>0</v>
      </c>
      <c r="Z197" s="2251">
        <f>IF(SUM($R197:Y197)&gt;0,0,IF($AE197=Z$168,1,0))</f>
        <v>0</v>
      </c>
      <c r="AA197" s="2251">
        <f>IF(SUM($R197:Z197)&gt;0,0,1)</f>
        <v>0</v>
      </c>
      <c r="AB197" s="2251"/>
      <c r="AC197" s="2251">
        <f t="shared" si="65"/>
        <v>7</v>
      </c>
      <c r="AE197" t="s">
        <v>3459</v>
      </c>
      <c r="AF197" t="s">
        <v>3604</v>
      </c>
      <c r="AG197" t="s">
        <v>3630</v>
      </c>
      <c r="AH197" t="s">
        <v>3631</v>
      </c>
      <c r="AI197" t="s">
        <v>3632</v>
      </c>
      <c r="AJ197">
        <v>108</v>
      </c>
      <c r="AK197" t="s">
        <v>3048</v>
      </c>
      <c r="AL197" t="s">
        <v>3048</v>
      </c>
      <c r="AM197" t="s">
        <v>3626</v>
      </c>
      <c r="AN197" t="s">
        <v>1574</v>
      </c>
      <c r="AO197" s="2251">
        <v>43.119349999999997</v>
      </c>
      <c r="AP197" s="2286">
        <f t="shared" si="66"/>
        <v>14.253515300262121</v>
      </c>
      <c r="AQ197" s="2286">
        <f t="shared" si="63"/>
        <v>0</v>
      </c>
      <c r="AR197" s="2286">
        <f t="shared" si="63"/>
        <v>0</v>
      </c>
      <c r="AS197" s="2286">
        <f t="shared" si="63"/>
        <v>0</v>
      </c>
      <c r="AT197" s="2286">
        <f t="shared" ref="AT197:AY239" si="68">BH197*AT$163</f>
        <v>0</v>
      </c>
      <c r="AU197" s="2286">
        <f t="shared" si="68"/>
        <v>0</v>
      </c>
      <c r="AV197" s="2286">
        <f t="shared" si="68"/>
        <v>0</v>
      </c>
      <c r="AW197" s="2286">
        <f t="shared" si="68"/>
        <v>0</v>
      </c>
      <c r="AX197" s="2286">
        <f t="shared" si="68"/>
        <v>0</v>
      </c>
      <c r="AY197" s="2286">
        <f t="shared" si="68"/>
        <v>0</v>
      </c>
      <c r="BA197" s="8">
        <f t="shared" si="67"/>
        <v>57.37286530026212</v>
      </c>
      <c r="BD197" s="2251">
        <v>18.2900992145515</v>
      </c>
      <c r="BE197" s="2251">
        <v>0</v>
      </c>
      <c r="BF197" s="2251">
        <v>0</v>
      </c>
      <c r="BG197" s="2251">
        <v>0</v>
      </c>
      <c r="BH197" s="2251">
        <v>0</v>
      </c>
      <c r="BI197" s="2251">
        <v>0</v>
      </c>
      <c r="BJ197" s="2251">
        <v>0</v>
      </c>
      <c r="BK197" s="2251">
        <v>0</v>
      </c>
      <c r="BL197" s="2251">
        <v>0</v>
      </c>
      <c r="BM197" s="2251">
        <v>0</v>
      </c>
    </row>
    <row r="198" spans="1:65">
      <c r="A198" s="2250"/>
      <c r="B198" s="2250"/>
      <c r="C198" s="39"/>
      <c r="D198" s="178">
        <f t="shared" si="64"/>
        <v>1</v>
      </c>
      <c r="E198" s="178">
        <f t="shared" si="50"/>
        <v>0</v>
      </c>
      <c r="F198" s="178">
        <f t="shared" si="51"/>
        <v>1</v>
      </c>
      <c r="G198" s="178">
        <f t="shared" si="52"/>
        <v>0</v>
      </c>
      <c r="H198" s="178">
        <f t="shared" si="53"/>
        <v>0</v>
      </c>
      <c r="I198" s="178">
        <f t="shared" si="54"/>
        <v>0</v>
      </c>
      <c r="J198" s="178">
        <f t="shared" si="55"/>
        <v>1</v>
      </c>
      <c r="K198" s="2251">
        <f t="shared" si="56"/>
        <v>1</v>
      </c>
      <c r="L198" s="2251">
        <f t="shared" si="57"/>
        <v>1</v>
      </c>
      <c r="M198" s="2251">
        <f t="shared" si="58"/>
        <v>0</v>
      </c>
      <c r="O198" s="8">
        <f t="shared" ca="1" si="59"/>
        <v>0</v>
      </c>
      <c r="P198" s="8">
        <f t="shared" ca="1" si="60"/>
        <v>0</v>
      </c>
      <c r="R198" s="8">
        <f t="shared" si="61"/>
        <v>1</v>
      </c>
      <c r="S198" s="2251">
        <f t="shared" si="62"/>
        <v>0</v>
      </c>
      <c r="T198" s="2251">
        <f>IF(SUM($R198:R198)&gt;0,0,IF(AM198="5 - Treatment",1,0))</f>
        <v>0</v>
      </c>
      <c r="U198" s="2251">
        <f>IF(SUM($R198:T198)&gt;0,0,IF($AE198=U$162,1,0)+IF($AE198=U$163,1,0))</f>
        <v>0</v>
      </c>
      <c r="V198" s="2251">
        <f>IF(SUM($R198:U198)&gt;0,0,IF($AE198=V$168,1,0))</f>
        <v>0</v>
      </c>
      <c r="W198" s="2251">
        <f>IF(SUM($R198:V198)&gt;0,0,IF($AE198=W$168,1,0))</f>
        <v>0</v>
      </c>
      <c r="X198" s="2251">
        <f>IF(SUM($R198:W198)&gt;0,0,IF($AE198=X$168,1,0))</f>
        <v>0</v>
      </c>
      <c r="Y198" s="2251">
        <f>IF(SUM($R198:X198)&gt;0,0,IF($AE198=Y$168,1,0))</f>
        <v>0</v>
      </c>
      <c r="Z198" s="2251">
        <f>IF(SUM($R198:Y198)&gt;0,0,IF($AE198=Z$168,1,0))</f>
        <v>0</v>
      </c>
      <c r="AA198" s="2251">
        <f>IF(SUM($R198:Z198)&gt;0,0,1)</f>
        <v>0</v>
      </c>
      <c r="AB198" s="2251"/>
      <c r="AC198" s="2251">
        <f t="shared" si="65"/>
        <v>5</v>
      </c>
      <c r="AE198" t="s">
        <v>3459</v>
      </c>
      <c r="AF198" t="s">
        <v>3604</v>
      </c>
      <c r="AG198" t="s">
        <v>3633</v>
      </c>
      <c r="AH198" t="s">
        <v>3634</v>
      </c>
      <c r="AI198" t="s">
        <v>3635</v>
      </c>
      <c r="AJ198">
        <v>99</v>
      </c>
      <c r="AK198" t="s">
        <v>3048</v>
      </c>
      <c r="AL198" t="s">
        <v>3048</v>
      </c>
      <c r="AM198" t="s">
        <v>3566</v>
      </c>
      <c r="AN198" t="s">
        <v>1574</v>
      </c>
      <c r="AO198" s="2251">
        <v>56.540390000000002</v>
      </c>
      <c r="AP198" s="2286">
        <f t="shared" si="66"/>
        <v>40.172083360345468</v>
      </c>
      <c r="AQ198" s="2286">
        <f t="shared" si="66"/>
        <v>4.393561410653648</v>
      </c>
      <c r="AR198" s="2286">
        <f t="shared" si="66"/>
        <v>0</v>
      </c>
      <c r="AS198" s="2286">
        <f t="shared" si="66"/>
        <v>0</v>
      </c>
      <c r="AT198" s="2286">
        <f t="shared" si="68"/>
        <v>0</v>
      </c>
      <c r="AU198" s="2286">
        <f t="shared" si="68"/>
        <v>0</v>
      </c>
      <c r="AV198" s="2286">
        <f t="shared" si="68"/>
        <v>0</v>
      </c>
      <c r="AW198" s="2286">
        <f t="shared" si="68"/>
        <v>0</v>
      </c>
      <c r="AX198" s="2286">
        <f t="shared" si="68"/>
        <v>0</v>
      </c>
      <c r="AY198" s="2286">
        <f t="shared" si="68"/>
        <v>0</v>
      </c>
      <c r="BA198" s="8">
        <f t="shared" si="67"/>
        <v>101.10603477099912</v>
      </c>
      <c r="BD198" s="2251">
        <v>51.548784621744502</v>
      </c>
      <c r="BE198" s="2251">
        <v>7.5360843114361202</v>
      </c>
      <c r="BF198" s="2251">
        <v>0</v>
      </c>
      <c r="BG198" s="2251">
        <v>0</v>
      </c>
      <c r="BH198" s="2251">
        <v>0</v>
      </c>
      <c r="BI198" s="2251">
        <v>0</v>
      </c>
      <c r="BJ198" s="2251">
        <v>0</v>
      </c>
      <c r="BK198" s="2251">
        <v>0</v>
      </c>
      <c r="BL198" s="2251">
        <v>0</v>
      </c>
      <c r="BM198" s="2251">
        <v>0</v>
      </c>
    </row>
    <row r="199" spans="1:65">
      <c r="A199" s="2250"/>
      <c r="B199" s="2250"/>
      <c r="C199" s="39"/>
      <c r="D199" s="178">
        <f t="shared" si="64"/>
        <v>1</v>
      </c>
      <c r="E199" s="178">
        <f t="shared" si="50"/>
        <v>0</v>
      </c>
      <c r="F199" s="178">
        <f t="shared" si="51"/>
        <v>1</v>
      </c>
      <c r="G199" s="178">
        <f t="shared" si="52"/>
        <v>0</v>
      </c>
      <c r="H199" s="178">
        <f t="shared" si="53"/>
        <v>0</v>
      </c>
      <c r="I199" s="178">
        <f t="shared" si="54"/>
        <v>0</v>
      </c>
      <c r="J199" s="178">
        <f t="shared" si="55"/>
        <v>1</v>
      </c>
      <c r="K199" s="2251">
        <f t="shared" si="56"/>
        <v>1</v>
      </c>
      <c r="L199" s="2251">
        <f t="shared" si="57"/>
        <v>1</v>
      </c>
      <c r="M199" s="2251">
        <f t="shared" si="58"/>
        <v>0</v>
      </c>
      <c r="O199" s="8">
        <f t="shared" ca="1" si="59"/>
        <v>0</v>
      </c>
      <c r="P199" s="8">
        <f t="shared" ca="1" si="60"/>
        <v>0</v>
      </c>
      <c r="R199" s="8">
        <f t="shared" si="61"/>
        <v>1</v>
      </c>
      <c r="S199" s="2251">
        <f t="shared" si="62"/>
        <v>0</v>
      </c>
      <c r="T199" s="2251">
        <f>IF(SUM($R199:R199)&gt;0,0,IF(AM199="5 - Treatment",1,0))</f>
        <v>0</v>
      </c>
      <c r="U199" s="2251">
        <f>IF(SUM($R199:T199)&gt;0,0,IF($AE199=U$162,1,0)+IF($AE199=U$163,1,0))</f>
        <v>0</v>
      </c>
      <c r="V199" s="2251">
        <f>IF(SUM($R199:U199)&gt;0,0,IF($AE199=V$168,1,0))</f>
        <v>0</v>
      </c>
      <c r="W199" s="2251">
        <f>IF(SUM($R199:V199)&gt;0,0,IF($AE199=W$168,1,0))</f>
        <v>0</v>
      </c>
      <c r="X199" s="2251">
        <f>IF(SUM($R199:W199)&gt;0,0,IF($AE199=X$168,1,0))</f>
        <v>0</v>
      </c>
      <c r="Y199" s="2251">
        <f>IF(SUM($R199:X199)&gt;0,0,IF($AE199=Y$168,1,0))</f>
        <v>0</v>
      </c>
      <c r="Z199" s="2251">
        <f>IF(SUM($R199:Y199)&gt;0,0,IF($AE199=Z$168,1,0))</f>
        <v>0</v>
      </c>
      <c r="AA199" s="2251">
        <f>IF(SUM($R199:Z199)&gt;0,0,1)</f>
        <v>0</v>
      </c>
      <c r="AB199" s="2251"/>
      <c r="AC199" s="2251">
        <f t="shared" si="65"/>
        <v>5</v>
      </c>
      <c r="AE199" t="s">
        <v>3469</v>
      </c>
      <c r="AF199" t="s">
        <v>3636</v>
      </c>
      <c r="AG199" t="s">
        <v>3637</v>
      </c>
      <c r="AH199" t="s">
        <v>3638</v>
      </c>
      <c r="AI199" t="s">
        <v>3639</v>
      </c>
      <c r="AJ199">
        <v>87</v>
      </c>
      <c r="AK199" t="s">
        <v>3048</v>
      </c>
      <c r="AL199" t="s">
        <v>3048</v>
      </c>
      <c r="AM199" t="s">
        <v>3566</v>
      </c>
      <c r="AN199" t="s">
        <v>1574</v>
      </c>
      <c r="AO199" s="2251">
        <v>28.290690000000001</v>
      </c>
      <c r="AP199" s="2286">
        <f t="shared" si="66"/>
        <v>28.585250767551223</v>
      </c>
      <c r="AQ199" s="2286">
        <f t="shared" si="66"/>
        <v>14.76566982168643</v>
      </c>
      <c r="AR199" s="2286">
        <f t="shared" si="66"/>
        <v>0</v>
      </c>
      <c r="AS199" s="2286">
        <f t="shared" si="66"/>
        <v>0</v>
      </c>
      <c r="AT199" s="2286">
        <f t="shared" si="68"/>
        <v>0</v>
      </c>
      <c r="AU199" s="2286">
        <f t="shared" si="68"/>
        <v>0</v>
      </c>
      <c r="AV199" s="2286">
        <f t="shared" si="68"/>
        <v>0</v>
      </c>
      <c r="AW199" s="2286">
        <f t="shared" si="68"/>
        <v>0</v>
      </c>
      <c r="AX199" s="2286">
        <f t="shared" si="68"/>
        <v>0</v>
      </c>
      <c r="AY199" s="2286">
        <f t="shared" si="68"/>
        <v>0</v>
      </c>
      <c r="BA199" s="8">
        <f t="shared" si="67"/>
        <v>71.641610589237658</v>
      </c>
      <c r="BD199" s="2251">
        <v>36.680570483670898</v>
      </c>
      <c r="BE199" s="2251">
        <v>25.326909604867001</v>
      </c>
      <c r="BF199" s="2251">
        <v>0</v>
      </c>
      <c r="BG199" s="2251">
        <v>0</v>
      </c>
      <c r="BH199" s="2251">
        <v>0</v>
      </c>
      <c r="BI199" s="2251">
        <v>0</v>
      </c>
      <c r="BJ199" s="2251">
        <v>0</v>
      </c>
      <c r="BK199" s="2251">
        <v>0</v>
      </c>
      <c r="BL199" s="2251">
        <v>0</v>
      </c>
      <c r="BM199" s="2251">
        <v>0</v>
      </c>
    </row>
    <row r="200" spans="1:65">
      <c r="A200" s="2250"/>
      <c r="B200" s="2250"/>
      <c r="C200" s="39"/>
      <c r="D200" s="178">
        <f t="shared" si="64"/>
        <v>1</v>
      </c>
      <c r="E200" s="178">
        <f t="shared" si="50"/>
        <v>0</v>
      </c>
      <c r="F200" s="178">
        <f t="shared" si="51"/>
        <v>1</v>
      </c>
      <c r="G200" s="178">
        <f t="shared" si="52"/>
        <v>0</v>
      </c>
      <c r="H200" s="178">
        <f t="shared" si="53"/>
        <v>0</v>
      </c>
      <c r="I200" s="178">
        <f t="shared" si="54"/>
        <v>0</v>
      </c>
      <c r="J200" s="178">
        <f t="shared" si="55"/>
        <v>1</v>
      </c>
      <c r="K200" s="2251">
        <f t="shared" si="56"/>
        <v>1</v>
      </c>
      <c r="L200" s="2251">
        <f t="shared" si="57"/>
        <v>1</v>
      </c>
      <c r="M200" s="2251">
        <f t="shared" si="58"/>
        <v>0</v>
      </c>
      <c r="O200" s="8">
        <f t="shared" ca="1" si="59"/>
        <v>0</v>
      </c>
      <c r="P200" s="8">
        <f t="shared" ca="1" si="60"/>
        <v>0</v>
      </c>
      <c r="R200" s="8">
        <f t="shared" si="61"/>
        <v>1</v>
      </c>
      <c r="S200" s="2251">
        <f t="shared" si="62"/>
        <v>0</v>
      </c>
      <c r="T200" s="2251">
        <f>IF(SUM($R200:R200)&gt;0,0,IF(AM200="5 - Treatment",1,0))</f>
        <v>0</v>
      </c>
      <c r="U200" s="2251">
        <f>IF(SUM($R200:T200)&gt;0,0,IF($AE200=U$162,1,0)+IF($AE200=U$163,1,0))</f>
        <v>0</v>
      </c>
      <c r="V200" s="2251">
        <f>IF(SUM($R200:U200)&gt;0,0,IF($AE200=V$168,1,0))</f>
        <v>0</v>
      </c>
      <c r="W200" s="2251">
        <f>IF(SUM($R200:V200)&gt;0,0,IF($AE200=W$168,1,0))</f>
        <v>0</v>
      </c>
      <c r="X200" s="2251">
        <f>IF(SUM($R200:W200)&gt;0,0,IF($AE200=X$168,1,0))</f>
        <v>0</v>
      </c>
      <c r="Y200" s="2251">
        <f>IF(SUM($R200:X200)&gt;0,0,IF($AE200=Y$168,1,0))</f>
        <v>0</v>
      </c>
      <c r="Z200" s="2251">
        <f>IF(SUM($R200:Y200)&gt;0,0,IF($AE200=Z$168,1,0))</f>
        <v>0</v>
      </c>
      <c r="AA200" s="2251">
        <f>IF(SUM($R200:Z200)&gt;0,0,1)</f>
        <v>0</v>
      </c>
      <c r="AB200" s="2251"/>
      <c r="AC200" s="2251">
        <f t="shared" si="65"/>
        <v>5</v>
      </c>
      <c r="AE200" t="s">
        <v>3469</v>
      </c>
      <c r="AF200" t="s">
        <v>3636</v>
      </c>
      <c r="AG200" t="s">
        <v>3640</v>
      </c>
      <c r="AH200" t="s">
        <v>3641</v>
      </c>
      <c r="AI200" t="s">
        <v>3642</v>
      </c>
      <c r="AJ200">
        <v>117</v>
      </c>
      <c r="AK200" t="s">
        <v>3048</v>
      </c>
      <c r="AL200" t="s">
        <v>3048</v>
      </c>
      <c r="AM200" t="s">
        <v>3566</v>
      </c>
      <c r="AN200" t="s">
        <v>1574</v>
      </c>
      <c r="AO200" s="2251">
        <v>53.161050000000003</v>
      </c>
      <c r="AP200" s="2286">
        <f t="shared" si="66"/>
        <v>7.9819685681467565</v>
      </c>
      <c r="AQ200" s="2286">
        <f t="shared" si="66"/>
        <v>19.482647010438701</v>
      </c>
      <c r="AR200" s="2286">
        <f t="shared" si="66"/>
        <v>0</v>
      </c>
      <c r="AS200" s="2286">
        <f t="shared" si="66"/>
        <v>0</v>
      </c>
      <c r="AT200" s="2286">
        <f t="shared" si="68"/>
        <v>0</v>
      </c>
      <c r="AU200" s="2286">
        <f t="shared" si="68"/>
        <v>0</v>
      </c>
      <c r="AV200" s="2286">
        <f t="shared" si="68"/>
        <v>0</v>
      </c>
      <c r="AW200" s="2286">
        <f t="shared" si="68"/>
        <v>0</v>
      </c>
      <c r="AX200" s="2286">
        <f t="shared" si="68"/>
        <v>0</v>
      </c>
      <c r="AY200" s="2286">
        <f t="shared" si="68"/>
        <v>0</v>
      </c>
      <c r="BA200" s="8">
        <f t="shared" si="67"/>
        <v>80.625665578585455</v>
      </c>
      <c r="BD200" s="2251">
        <v>10.2424555601488</v>
      </c>
      <c r="BE200" s="2251">
        <v>33.417734898297802</v>
      </c>
      <c r="BF200" s="2251">
        <v>0</v>
      </c>
      <c r="BG200" s="2251">
        <v>0</v>
      </c>
      <c r="BH200" s="2251">
        <v>0</v>
      </c>
      <c r="BI200" s="2251">
        <v>0</v>
      </c>
      <c r="BJ200" s="2251">
        <v>0</v>
      </c>
      <c r="BK200" s="2251">
        <v>0</v>
      </c>
      <c r="BL200" s="2251">
        <v>0</v>
      </c>
      <c r="BM200" s="2251">
        <v>0</v>
      </c>
    </row>
    <row r="201" spans="1:65">
      <c r="A201" s="2250"/>
      <c r="B201" s="2250"/>
      <c r="C201" s="39"/>
      <c r="D201" s="178">
        <f t="shared" si="64"/>
        <v>1</v>
      </c>
      <c r="E201" s="178">
        <f t="shared" si="50"/>
        <v>0</v>
      </c>
      <c r="F201" s="178">
        <f t="shared" si="51"/>
        <v>1</v>
      </c>
      <c r="G201" s="178">
        <f t="shared" si="52"/>
        <v>0</v>
      </c>
      <c r="H201" s="178">
        <f t="shared" si="53"/>
        <v>0</v>
      </c>
      <c r="I201" s="178">
        <f t="shared" si="54"/>
        <v>0</v>
      </c>
      <c r="J201" s="178">
        <f t="shared" si="55"/>
        <v>1</v>
      </c>
      <c r="K201" s="2251">
        <f t="shared" si="56"/>
        <v>1</v>
      </c>
      <c r="L201" s="2251">
        <f t="shared" si="57"/>
        <v>1</v>
      </c>
      <c r="M201" s="2251">
        <f t="shared" si="58"/>
        <v>0</v>
      </c>
      <c r="O201" s="8">
        <f t="shared" ca="1" si="59"/>
        <v>0</v>
      </c>
      <c r="P201" s="8">
        <f t="shared" ca="1" si="60"/>
        <v>0</v>
      </c>
      <c r="R201" s="8">
        <f t="shared" si="61"/>
        <v>0</v>
      </c>
      <c r="S201" s="2251">
        <f t="shared" si="62"/>
        <v>1</v>
      </c>
      <c r="T201" s="2251">
        <f>IF(SUM($R201:R201)&gt;0,0,IF(AM201="5 - Treatment",1,0))</f>
        <v>0</v>
      </c>
      <c r="U201" s="2251">
        <f>IF(SUM($R201:T201)&gt;0,0,IF($AE201=U$162,1,0)+IF($AE201=U$163,1,0))</f>
        <v>0</v>
      </c>
      <c r="V201" s="2251">
        <f>IF(SUM($R201:U201)&gt;0,0,IF($AE201=V$168,1,0))</f>
        <v>0</v>
      </c>
      <c r="W201" s="2251">
        <f>IF(SUM($R201:V201)&gt;0,0,IF($AE201=W$168,1,0))</f>
        <v>0</v>
      </c>
      <c r="X201" s="2251">
        <f>IF(SUM($R201:W201)&gt;0,0,IF($AE201=X$168,1,0))</f>
        <v>0</v>
      </c>
      <c r="Y201" s="2251">
        <f>IF(SUM($R201:X201)&gt;0,0,IF($AE201=Y$168,1,0))</f>
        <v>0</v>
      </c>
      <c r="Z201" s="2251">
        <f>IF(SUM($R201:Y201)&gt;0,0,IF($AE201=Z$168,1,0))</f>
        <v>0</v>
      </c>
      <c r="AA201" s="2251">
        <f>IF(SUM($R201:Z201)&gt;0,0,1)</f>
        <v>0</v>
      </c>
      <c r="AB201" s="2251"/>
      <c r="AC201" s="2251">
        <f t="shared" si="65"/>
        <v>2</v>
      </c>
      <c r="AE201" t="s">
        <v>3469</v>
      </c>
      <c r="AF201" t="s">
        <v>3636</v>
      </c>
      <c r="AG201" t="s">
        <v>3643</v>
      </c>
      <c r="AH201" t="s">
        <v>3644</v>
      </c>
      <c r="AI201" t="s">
        <v>3645</v>
      </c>
      <c r="AJ201">
        <v>164</v>
      </c>
      <c r="AK201" t="s">
        <v>3048</v>
      </c>
      <c r="AL201" t="s">
        <v>3048</v>
      </c>
      <c r="AM201" t="s">
        <v>3593</v>
      </c>
      <c r="AN201" t="s">
        <v>1574</v>
      </c>
      <c r="AO201" s="2251">
        <v>210.56</v>
      </c>
      <c r="AP201" s="2286">
        <f t="shared" si="66"/>
        <v>3.4781879460778033</v>
      </c>
      <c r="AQ201" s="2286">
        <f t="shared" si="66"/>
        <v>0</v>
      </c>
      <c r="AR201" s="2286">
        <f t="shared" si="66"/>
        <v>0</v>
      </c>
      <c r="AS201" s="2286">
        <f t="shared" si="66"/>
        <v>0</v>
      </c>
      <c r="AT201" s="2286">
        <f t="shared" si="68"/>
        <v>0</v>
      </c>
      <c r="AU201" s="2286">
        <f t="shared" si="68"/>
        <v>0</v>
      </c>
      <c r="AV201" s="2286">
        <f t="shared" si="68"/>
        <v>0</v>
      </c>
      <c r="AW201" s="2286">
        <f t="shared" si="68"/>
        <v>0</v>
      </c>
      <c r="AX201" s="2286">
        <f t="shared" si="68"/>
        <v>0</v>
      </c>
      <c r="AY201" s="2286">
        <f t="shared" si="68"/>
        <v>0</v>
      </c>
      <c r="BA201" s="8">
        <f t="shared" si="67"/>
        <v>214.03818794607781</v>
      </c>
      <c r="BD201" s="2251">
        <v>4.4632079371641202</v>
      </c>
      <c r="BE201" s="2251">
        <v>0</v>
      </c>
      <c r="BF201" s="2251">
        <v>0</v>
      </c>
      <c r="BG201" s="2251">
        <v>0</v>
      </c>
      <c r="BH201" s="2251">
        <v>0</v>
      </c>
      <c r="BI201" s="2251">
        <v>0</v>
      </c>
      <c r="BJ201" s="2251">
        <v>0</v>
      </c>
      <c r="BK201" s="2251">
        <v>0</v>
      </c>
      <c r="BL201" s="2251">
        <v>0</v>
      </c>
      <c r="BM201" s="2251">
        <v>0</v>
      </c>
    </row>
    <row r="202" spans="1:65">
      <c r="A202" s="2250"/>
      <c r="B202" s="2250"/>
      <c r="C202" s="39"/>
      <c r="D202" s="178">
        <f t="shared" si="64"/>
        <v>1</v>
      </c>
      <c r="E202" s="178">
        <f t="shared" si="50"/>
        <v>0</v>
      </c>
      <c r="F202" s="178">
        <f t="shared" si="51"/>
        <v>1</v>
      </c>
      <c r="G202" s="178">
        <f t="shared" si="52"/>
        <v>0</v>
      </c>
      <c r="H202" s="178">
        <f t="shared" si="53"/>
        <v>0</v>
      </c>
      <c r="I202" s="178">
        <f t="shared" si="54"/>
        <v>0</v>
      </c>
      <c r="J202" s="178">
        <f t="shared" si="55"/>
        <v>1</v>
      </c>
      <c r="K202" s="2251">
        <f t="shared" si="56"/>
        <v>1</v>
      </c>
      <c r="L202" s="2251">
        <f t="shared" si="57"/>
        <v>1</v>
      </c>
      <c r="M202" s="2251">
        <f t="shared" si="58"/>
        <v>0</v>
      </c>
      <c r="O202" s="8">
        <f t="shared" ca="1" si="59"/>
        <v>0</v>
      </c>
      <c r="P202" s="8">
        <f t="shared" ca="1" si="60"/>
        <v>0</v>
      </c>
      <c r="R202" s="8">
        <f t="shared" si="61"/>
        <v>1</v>
      </c>
      <c r="S202" s="2251">
        <f t="shared" si="62"/>
        <v>0</v>
      </c>
      <c r="T202" s="2251">
        <f>IF(SUM($R202:R202)&gt;0,0,IF(AM202="5 - Treatment",1,0))</f>
        <v>0</v>
      </c>
      <c r="U202" s="2251">
        <f>IF(SUM($R202:T202)&gt;0,0,IF($AE202=U$162,1,0)+IF($AE202=U$163,1,0))</f>
        <v>0</v>
      </c>
      <c r="V202" s="2251">
        <f>IF(SUM($R202:U202)&gt;0,0,IF($AE202=V$168,1,0))</f>
        <v>0</v>
      </c>
      <c r="W202" s="2251">
        <f>IF(SUM($R202:V202)&gt;0,0,IF($AE202=W$168,1,0))</f>
        <v>0</v>
      </c>
      <c r="X202" s="2251">
        <f>IF(SUM($R202:W202)&gt;0,0,IF($AE202=X$168,1,0))</f>
        <v>0</v>
      </c>
      <c r="Y202" s="2251">
        <f>IF(SUM($R202:X202)&gt;0,0,IF($AE202=Y$168,1,0))</f>
        <v>0</v>
      </c>
      <c r="Z202" s="2251">
        <f>IF(SUM($R202:Y202)&gt;0,0,IF($AE202=Z$168,1,0))</f>
        <v>0</v>
      </c>
      <c r="AA202" s="2251">
        <f>IF(SUM($R202:Z202)&gt;0,0,1)</f>
        <v>0</v>
      </c>
      <c r="AB202" s="2251"/>
      <c r="AC202" s="2251">
        <f t="shared" si="65"/>
        <v>5</v>
      </c>
      <c r="AE202" t="s">
        <v>3469</v>
      </c>
      <c r="AF202" t="s">
        <v>3636</v>
      </c>
      <c r="AG202" t="s">
        <v>3646</v>
      </c>
      <c r="AH202" t="s">
        <v>3647</v>
      </c>
      <c r="AI202" t="s">
        <v>3648</v>
      </c>
      <c r="AJ202">
        <v>81</v>
      </c>
      <c r="AK202" t="s">
        <v>3048</v>
      </c>
      <c r="AL202" t="s">
        <v>3048</v>
      </c>
      <c r="AM202" t="s">
        <v>3566</v>
      </c>
      <c r="AN202" t="s">
        <v>1574</v>
      </c>
      <c r="AO202" s="2251">
        <v>209.65052</v>
      </c>
      <c r="AP202" s="2286">
        <f t="shared" si="66"/>
        <v>5.7014061201048403</v>
      </c>
      <c r="AQ202" s="2286">
        <f t="shared" si="66"/>
        <v>0</v>
      </c>
      <c r="AR202" s="2286">
        <f t="shared" si="66"/>
        <v>0</v>
      </c>
      <c r="AS202" s="2286">
        <f t="shared" si="66"/>
        <v>0</v>
      </c>
      <c r="AT202" s="2286">
        <f t="shared" si="68"/>
        <v>0</v>
      </c>
      <c r="AU202" s="2286">
        <f t="shared" si="68"/>
        <v>0</v>
      </c>
      <c r="AV202" s="2286">
        <f t="shared" si="68"/>
        <v>0</v>
      </c>
      <c r="AW202" s="2286">
        <f t="shared" si="68"/>
        <v>0</v>
      </c>
      <c r="AX202" s="2286">
        <f t="shared" si="68"/>
        <v>0</v>
      </c>
      <c r="AY202" s="2286">
        <f t="shared" si="68"/>
        <v>0</v>
      </c>
      <c r="BA202" s="8">
        <f t="shared" si="67"/>
        <v>215.35192612010485</v>
      </c>
      <c r="BD202" s="2251">
        <v>7.3160396858205896</v>
      </c>
      <c r="BE202" s="2251">
        <v>0</v>
      </c>
      <c r="BF202" s="2251">
        <v>0</v>
      </c>
      <c r="BG202" s="2251">
        <v>0</v>
      </c>
      <c r="BH202" s="2251">
        <v>0</v>
      </c>
      <c r="BI202" s="2251">
        <v>0</v>
      </c>
      <c r="BJ202" s="2251">
        <v>0</v>
      </c>
      <c r="BK202" s="2251">
        <v>0</v>
      </c>
      <c r="BL202" s="2251">
        <v>0</v>
      </c>
      <c r="BM202" s="2251">
        <v>0</v>
      </c>
    </row>
    <row r="203" spans="1:65">
      <c r="A203" s="2250"/>
      <c r="B203" s="2250"/>
      <c r="C203" s="39"/>
      <c r="D203" s="178">
        <f t="shared" si="64"/>
        <v>1</v>
      </c>
      <c r="E203" s="178">
        <f t="shared" si="50"/>
        <v>0</v>
      </c>
      <c r="F203" s="178">
        <f t="shared" si="51"/>
        <v>1</v>
      </c>
      <c r="G203" s="178">
        <f t="shared" si="52"/>
        <v>0</v>
      </c>
      <c r="H203" s="178">
        <f t="shared" si="53"/>
        <v>0</v>
      </c>
      <c r="I203" s="178">
        <f t="shared" si="54"/>
        <v>0</v>
      </c>
      <c r="J203" s="178">
        <f t="shared" si="55"/>
        <v>1</v>
      </c>
      <c r="K203" s="2251">
        <f t="shared" si="56"/>
        <v>1</v>
      </c>
      <c r="L203" s="2251">
        <f t="shared" si="57"/>
        <v>1</v>
      </c>
      <c r="M203" s="2251">
        <f t="shared" si="58"/>
        <v>0</v>
      </c>
      <c r="O203" s="8">
        <f t="shared" ca="1" si="59"/>
        <v>0</v>
      </c>
      <c r="P203" s="8">
        <f t="shared" ca="1" si="60"/>
        <v>0</v>
      </c>
      <c r="R203" s="8">
        <f t="shared" si="61"/>
        <v>0</v>
      </c>
      <c r="S203" s="2251">
        <f t="shared" si="62"/>
        <v>1</v>
      </c>
      <c r="T203" s="2251">
        <f>IF(SUM($R203:R203)&gt;0,0,IF(AM203="5 - Treatment",1,0))</f>
        <v>0</v>
      </c>
      <c r="U203" s="2251">
        <f>IF(SUM($R203:T203)&gt;0,0,IF($AE203=U$162,1,0)+IF($AE203=U$163,1,0))</f>
        <v>0</v>
      </c>
      <c r="V203" s="2251">
        <f>IF(SUM($R203:U203)&gt;0,0,IF($AE203=V$168,1,0))</f>
        <v>0</v>
      </c>
      <c r="W203" s="2251">
        <f>IF(SUM($R203:V203)&gt;0,0,IF($AE203=W$168,1,0))</f>
        <v>0</v>
      </c>
      <c r="X203" s="2251">
        <f>IF(SUM($R203:W203)&gt;0,0,IF($AE203=X$168,1,0))</f>
        <v>0</v>
      </c>
      <c r="Y203" s="2251">
        <f>IF(SUM($R203:X203)&gt;0,0,IF($AE203=Y$168,1,0))</f>
        <v>0</v>
      </c>
      <c r="Z203" s="2251">
        <f>IF(SUM($R203:Y203)&gt;0,0,IF($AE203=Z$168,1,0))</f>
        <v>0</v>
      </c>
      <c r="AA203" s="2251">
        <f>IF(SUM($R203:Z203)&gt;0,0,1)</f>
        <v>0</v>
      </c>
      <c r="AB203" s="2251"/>
      <c r="AC203" s="2251">
        <f t="shared" si="65"/>
        <v>4</v>
      </c>
      <c r="AE203" t="s">
        <v>3469</v>
      </c>
      <c r="AF203" t="s">
        <v>3636</v>
      </c>
      <c r="AG203" t="s">
        <v>3649</v>
      </c>
      <c r="AH203" t="s">
        <v>3650</v>
      </c>
      <c r="AI203" t="s">
        <v>3651</v>
      </c>
      <c r="AJ203">
        <v>108</v>
      </c>
      <c r="AK203" t="s">
        <v>3048</v>
      </c>
      <c r="AL203" t="s">
        <v>3048</v>
      </c>
      <c r="AM203" t="s">
        <v>3543</v>
      </c>
      <c r="AN203" t="s">
        <v>1574</v>
      </c>
      <c r="AO203" s="2251">
        <v>10.80236</v>
      </c>
      <c r="AP203" s="2286">
        <f t="shared" si="66"/>
        <v>25.58923022965056</v>
      </c>
      <c r="AQ203" s="2286">
        <f t="shared" si="66"/>
        <v>0</v>
      </c>
      <c r="AR203" s="2286">
        <f t="shared" si="66"/>
        <v>0</v>
      </c>
      <c r="AS203" s="2286">
        <f t="shared" si="66"/>
        <v>0</v>
      </c>
      <c r="AT203" s="2286">
        <f t="shared" si="68"/>
        <v>0</v>
      </c>
      <c r="AU203" s="2286">
        <f t="shared" si="68"/>
        <v>0</v>
      </c>
      <c r="AV203" s="2286">
        <f t="shared" si="68"/>
        <v>0</v>
      </c>
      <c r="AW203" s="2286">
        <f t="shared" si="68"/>
        <v>0</v>
      </c>
      <c r="AX203" s="2286">
        <f t="shared" si="68"/>
        <v>0</v>
      </c>
      <c r="AY203" s="2286">
        <f t="shared" si="68"/>
        <v>0</v>
      </c>
      <c r="BA203" s="8">
        <f t="shared" si="67"/>
        <v>36.391590229650561</v>
      </c>
      <c r="BD203" s="2251">
        <v>32.836079371641198</v>
      </c>
      <c r="BE203" s="2251">
        <v>0</v>
      </c>
      <c r="BF203" s="2251">
        <v>0</v>
      </c>
      <c r="BG203" s="2251">
        <v>0</v>
      </c>
      <c r="BH203" s="2251">
        <v>0</v>
      </c>
      <c r="BI203" s="2251">
        <v>0</v>
      </c>
      <c r="BJ203" s="2251">
        <v>0</v>
      </c>
      <c r="BK203" s="2251">
        <v>0</v>
      </c>
      <c r="BL203" s="2251">
        <v>0</v>
      </c>
      <c r="BM203" s="2251">
        <v>0</v>
      </c>
    </row>
    <row r="204" spans="1:65">
      <c r="A204" s="2250"/>
      <c r="B204" s="2268"/>
      <c r="C204" s="39"/>
      <c r="D204" s="178">
        <f t="shared" si="64"/>
        <v>0</v>
      </c>
      <c r="E204" s="178">
        <f t="shared" si="50"/>
        <v>1</v>
      </c>
      <c r="F204" s="178">
        <f t="shared" si="51"/>
        <v>1</v>
      </c>
      <c r="G204" s="178">
        <f t="shared" si="52"/>
        <v>0</v>
      </c>
      <c r="H204" s="178">
        <f t="shared" si="53"/>
        <v>0</v>
      </c>
      <c r="I204" s="178">
        <f t="shared" si="54"/>
        <v>0</v>
      </c>
      <c r="J204" s="178">
        <f t="shared" si="55"/>
        <v>1</v>
      </c>
      <c r="K204" s="2251">
        <f t="shared" si="56"/>
        <v>1</v>
      </c>
      <c r="L204" s="2251">
        <f t="shared" si="57"/>
        <v>0</v>
      </c>
      <c r="M204" s="2251">
        <f t="shared" si="58"/>
        <v>0</v>
      </c>
      <c r="O204" s="8">
        <f t="shared" ca="1" si="59"/>
        <v>0</v>
      </c>
      <c r="P204" s="8">
        <f t="shared" ca="1" si="60"/>
        <v>0</v>
      </c>
      <c r="R204" s="8">
        <f t="shared" si="61"/>
        <v>0</v>
      </c>
      <c r="S204" s="2251">
        <f t="shared" si="62"/>
        <v>0</v>
      </c>
      <c r="T204" s="2251">
        <f>IF(SUM($R204:R204)&gt;0,0,IF(AM204="5 - Treatment",1,0))</f>
        <v>0</v>
      </c>
      <c r="U204" s="2251">
        <f>IF(SUM($R204:T204)&gt;0,0,IF($AE204=U$162,1,0)+IF($AE204=U$163,1,0))</f>
        <v>0</v>
      </c>
      <c r="V204" s="2251">
        <f>IF(SUM($R204:U204)&gt;0,0,IF($AE204=V$168,1,0))</f>
        <v>0</v>
      </c>
      <c r="W204" s="2251">
        <f>IF(SUM($R204:V204)&gt;0,0,IF($AE204=W$168,1,0))</f>
        <v>0</v>
      </c>
      <c r="X204" s="2251">
        <f>IF(SUM($R204:W204)&gt;0,0,IF($AE204=X$168,1,0))</f>
        <v>0</v>
      </c>
      <c r="Y204" s="2251">
        <f>IF(SUM($R204:X204)&gt;0,0,IF($AE204=Y$168,1,0))</f>
        <v>0</v>
      </c>
      <c r="Z204" s="2251">
        <f>IF(SUM($R204:Y204)&gt;0,0,IF($AE204=Z$168,1,0))</f>
        <v>0</v>
      </c>
      <c r="AA204" s="2251">
        <f>IF(SUM($R204:Z204)&gt;0,0,1)</f>
        <v>1</v>
      </c>
      <c r="AB204" s="2251"/>
      <c r="AC204" s="2251">
        <f t="shared" si="65"/>
        <v>4</v>
      </c>
      <c r="AE204" t="s">
        <v>3469</v>
      </c>
      <c r="AF204" t="s">
        <v>3636</v>
      </c>
      <c r="AG204" t="s">
        <v>3652</v>
      </c>
      <c r="AH204" t="s">
        <v>3653</v>
      </c>
      <c r="AI204" t="s">
        <v>3654</v>
      </c>
      <c r="AJ204">
        <v>90</v>
      </c>
      <c r="AK204" t="s">
        <v>3049</v>
      </c>
      <c r="AL204" t="s">
        <v>3049</v>
      </c>
      <c r="AM204" t="s">
        <v>3543</v>
      </c>
      <c r="AN204" t="s">
        <v>1574</v>
      </c>
      <c r="AO204" s="2251">
        <v>118.18069</v>
      </c>
      <c r="AP204" s="2286">
        <f t="shared" si="66"/>
        <v>53.529323765696844</v>
      </c>
      <c r="AQ204" s="2286">
        <f t="shared" si="66"/>
        <v>0</v>
      </c>
      <c r="AR204" s="2286">
        <f t="shared" si="66"/>
        <v>0</v>
      </c>
      <c r="AS204" s="2286">
        <f t="shared" si="66"/>
        <v>0</v>
      </c>
      <c r="AT204" s="2286">
        <f t="shared" si="68"/>
        <v>0</v>
      </c>
      <c r="AU204" s="2286">
        <f t="shared" si="68"/>
        <v>0</v>
      </c>
      <c r="AV204" s="2286">
        <f t="shared" si="68"/>
        <v>0</v>
      </c>
      <c r="AW204" s="2286">
        <f t="shared" si="68"/>
        <v>0</v>
      </c>
      <c r="AX204" s="2286">
        <f t="shared" si="68"/>
        <v>0</v>
      </c>
      <c r="AY204" s="2286">
        <f t="shared" si="68"/>
        <v>0</v>
      </c>
      <c r="BA204" s="8">
        <f t="shared" si="67"/>
        <v>171.71001376569683</v>
      </c>
      <c r="BD204" s="2251">
        <v>68.688784621744503</v>
      </c>
      <c r="BE204" s="2251">
        <v>0</v>
      </c>
      <c r="BF204" s="2251">
        <v>0</v>
      </c>
      <c r="BG204" s="2251">
        <v>0</v>
      </c>
      <c r="BH204" s="2251">
        <v>0</v>
      </c>
      <c r="BI204" s="2251">
        <v>0</v>
      </c>
      <c r="BJ204" s="2251">
        <v>0</v>
      </c>
      <c r="BK204" s="2251">
        <v>0</v>
      </c>
      <c r="BL204" s="2251">
        <v>0</v>
      </c>
      <c r="BM204" s="2251">
        <v>0</v>
      </c>
    </row>
    <row r="205" spans="1:65">
      <c r="A205" s="2250"/>
      <c r="B205" s="2250"/>
      <c r="C205" s="39"/>
      <c r="D205" s="178">
        <f t="shared" si="64"/>
        <v>1</v>
      </c>
      <c r="E205" s="178">
        <f t="shared" si="50"/>
        <v>0</v>
      </c>
      <c r="F205" s="178">
        <f t="shared" si="51"/>
        <v>1</v>
      </c>
      <c r="G205" s="178">
        <f t="shared" si="52"/>
        <v>0</v>
      </c>
      <c r="H205" s="178">
        <f t="shared" si="53"/>
        <v>0</v>
      </c>
      <c r="I205" s="178">
        <f t="shared" si="54"/>
        <v>0</v>
      </c>
      <c r="J205" s="178">
        <f t="shared" si="55"/>
        <v>1</v>
      </c>
      <c r="K205" s="2251">
        <f t="shared" si="56"/>
        <v>1</v>
      </c>
      <c r="L205" s="2251">
        <f t="shared" si="57"/>
        <v>1</v>
      </c>
      <c r="M205" s="2251">
        <f t="shared" si="58"/>
        <v>0</v>
      </c>
      <c r="O205" s="8">
        <f t="shared" ca="1" si="59"/>
        <v>0</v>
      </c>
      <c r="P205" s="8">
        <f t="shared" ca="1" si="60"/>
        <v>0</v>
      </c>
      <c r="R205" s="8">
        <f t="shared" si="61"/>
        <v>0</v>
      </c>
      <c r="S205" s="2251">
        <f t="shared" si="62"/>
        <v>1</v>
      </c>
      <c r="T205" s="2251">
        <f>IF(SUM($R205:R205)&gt;0,0,IF(AM205="5 - Treatment",1,0))</f>
        <v>0</v>
      </c>
      <c r="U205" s="2251">
        <f>IF(SUM($R205:T205)&gt;0,0,IF($AE205=U$162,1,0)+IF($AE205=U$163,1,0))</f>
        <v>0</v>
      </c>
      <c r="V205" s="2251">
        <f>IF(SUM($R205:U205)&gt;0,0,IF($AE205=V$168,1,0))</f>
        <v>0</v>
      </c>
      <c r="W205" s="2251">
        <f>IF(SUM($R205:V205)&gt;0,0,IF($AE205=W$168,1,0))</f>
        <v>0</v>
      </c>
      <c r="X205" s="2251">
        <f>IF(SUM($R205:W205)&gt;0,0,IF($AE205=X$168,1,0))</f>
        <v>0</v>
      </c>
      <c r="Y205" s="2251">
        <f>IF(SUM($R205:X205)&gt;0,0,IF($AE205=Y$168,1,0))</f>
        <v>0</v>
      </c>
      <c r="Z205" s="2251">
        <f>IF(SUM($R205:Y205)&gt;0,0,IF($AE205=Z$168,1,0))</f>
        <v>0</v>
      </c>
      <c r="AA205" s="2251">
        <f>IF(SUM($R205:Z205)&gt;0,0,1)</f>
        <v>0</v>
      </c>
      <c r="AB205" s="2251"/>
      <c r="AC205" s="2251">
        <f t="shared" si="65"/>
        <v>4</v>
      </c>
      <c r="AE205" t="s">
        <v>3469</v>
      </c>
      <c r="AF205" t="s">
        <v>3636</v>
      </c>
      <c r="AG205" t="s">
        <v>3655</v>
      </c>
      <c r="AH205" t="s">
        <v>3656</v>
      </c>
      <c r="AI205" t="s">
        <v>3657</v>
      </c>
      <c r="AJ205">
        <v>120</v>
      </c>
      <c r="AK205" t="s">
        <v>3048</v>
      </c>
      <c r="AL205" t="s">
        <v>3048</v>
      </c>
      <c r="AM205" t="s">
        <v>3543</v>
      </c>
      <c r="AN205" t="s">
        <v>1574</v>
      </c>
      <c r="AO205" s="2251">
        <v>84.381780000000006</v>
      </c>
      <c r="AP205" s="2286">
        <f t="shared" si="66"/>
        <v>4.6991925113342354</v>
      </c>
      <c r="AQ205" s="2286">
        <f t="shared" si="66"/>
        <v>0</v>
      </c>
      <c r="AR205" s="2286">
        <f t="shared" si="66"/>
        <v>0</v>
      </c>
      <c r="AS205" s="2286">
        <f t="shared" si="66"/>
        <v>0</v>
      </c>
      <c r="AT205" s="2286">
        <f t="shared" si="68"/>
        <v>0</v>
      </c>
      <c r="AU205" s="2286">
        <f t="shared" si="68"/>
        <v>0</v>
      </c>
      <c r="AV205" s="2286">
        <f t="shared" si="68"/>
        <v>0</v>
      </c>
      <c r="AW205" s="2286">
        <f t="shared" si="68"/>
        <v>0</v>
      </c>
      <c r="AX205" s="2286">
        <f t="shared" si="68"/>
        <v>0</v>
      </c>
      <c r="AY205" s="2286">
        <f t="shared" si="68"/>
        <v>0</v>
      </c>
      <c r="BA205" s="8">
        <f t="shared" si="67"/>
        <v>89.080972511334238</v>
      </c>
      <c r="BD205" s="2251">
        <v>6.03</v>
      </c>
      <c r="BE205" s="2251">
        <v>0</v>
      </c>
      <c r="BF205" s="2251">
        <v>0</v>
      </c>
      <c r="BG205" s="2251">
        <v>0</v>
      </c>
      <c r="BH205" s="2251">
        <v>0</v>
      </c>
      <c r="BI205" s="2251">
        <v>0</v>
      </c>
      <c r="BJ205" s="2251">
        <v>0</v>
      </c>
      <c r="BK205" s="2251">
        <v>0</v>
      </c>
      <c r="BL205" s="2251">
        <v>0</v>
      </c>
      <c r="BM205" s="2251">
        <v>0</v>
      </c>
    </row>
    <row r="206" spans="1:65">
      <c r="A206" s="2250"/>
      <c r="B206" s="2250"/>
      <c r="C206" s="39"/>
      <c r="D206" s="178">
        <f t="shared" si="64"/>
        <v>1</v>
      </c>
      <c r="E206" s="178">
        <f t="shared" si="50"/>
        <v>0</v>
      </c>
      <c r="F206" s="178">
        <f t="shared" si="51"/>
        <v>1</v>
      </c>
      <c r="G206" s="178">
        <f t="shared" si="52"/>
        <v>0</v>
      </c>
      <c r="H206" s="178">
        <f t="shared" si="53"/>
        <v>0</v>
      </c>
      <c r="I206" s="178">
        <f t="shared" si="54"/>
        <v>0</v>
      </c>
      <c r="J206" s="178">
        <f t="shared" si="55"/>
        <v>1</v>
      </c>
      <c r="K206" s="2251">
        <f t="shared" si="56"/>
        <v>1</v>
      </c>
      <c r="L206" s="2251">
        <f t="shared" si="57"/>
        <v>1</v>
      </c>
      <c r="M206" s="2251">
        <f t="shared" si="58"/>
        <v>0</v>
      </c>
      <c r="O206" s="8">
        <f t="shared" ca="1" si="59"/>
        <v>0</v>
      </c>
      <c r="P206" s="8">
        <f t="shared" ca="1" si="60"/>
        <v>0</v>
      </c>
      <c r="R206" s="8">
        <f t="shared" si="61"/>
        <v>0</v>
      </c>
      <c r="S206" s="2251">
        <f t="shared" si="62"/>
        <v>1</v>
      </c>
      <c r="T206" s="2251">
        <f>IF(SUM($R206:R206)&gt;0,0,IF(AM206="5 - Treatment",1,0))</f>
        <v>0</v>
      </c>
      <c r="U206" s="2251">
        <f>IF(SUM($R206:T206)&gt;0,0,IF($AE206=U$162,1,0)+IF($AE206=U$163,1,0))</f>
        <v>0</v>
      </c>
      <c r="V206" s="2251">
        <f>IF(SUM($R206:U206)&gt;0,0,IF($AE206=V$168,1,0))</f>
        <v>0</v>
      </c>
      <c r="W206" s="2251">
        <f>IF(SUM($R206:V206)&gt;0,0,IF($AE206=W$168,1,0))</f>
        <v>0</v>
      </c>
      <c r="X206" s="2251">
        <f>IF(SUM($R206:W206)&gt;0,0,IF($AE206=X$168,1,0))</f>
        <v>0</v>
      </c>
      <c r="Y206" s="2251">
        <f>IF(SUM($R206:X206)&gt;0,0,IF($AE206=Y$168,1,0))</f>
        <v>0</v>
      </c>
      <c r="Z206" s="2251">
        <f>IF(SUM($R206:Y206)&gt;0,0,IF($AE206=Z$168,1,0))</f>
        <v>0</v>
      </c>
      <c r="AA206" s="2251">
        <f>IF(SUM($R206:Z206)&gt;0,0,1)</f>
        <v>0</v>
      </c>
      <c r="AB206" s="2251"/>
      <c r="AC206" s="2251">
        <f t="shared" si="65"/>
        <v>4</v>
      </c>
      <c r="AE206" t="s">
        <v>3469</v>
      </c>
      <c r="AF206" t="s">
        <v>3636</v>
      </c>
      <c r="AG206" t="s">
        <v>3658</v>
      </c>
      <c r="AH206" t="s">
        <v>3659</v>
      </c>
      <c r="AI206" t="s">
        <v>3658</v>
      </c>
      <c r="AJ206">
        <v>0</v>
      </c>
      <c r="AK206" t="s">
        <v>3048</v>
      </c>
      <c r="AL206" t="s">
        <v>3048</v>
      </c>
      <c r="AM206" t="s">
        <v>3543</v>
      </c>
      <c r="AN206" t="s">
        <v>1574</v>
      </c>
      <c r="AO206" s="2251">
        <v>-54.159750000000003</v>
      </c>
      <c r="AP206" s="2286">
        <f t="shared" si="66"/>
        <v>3.0860368731150203</v>
      </c>
      <c r="AQ206" s="2286">
        <f t="shared" si="66"/>
        <v>0</v>
      </c>
      <c r="AR206" s="2286">
        <f t="shared" si="66"/>
        <v>0</v>
      </c>
      <c r="AS206" s="2286">
        <f t="shared" si="66"/>
        <v>0</v>
      </c>
      <c r="AT206" s="2286">
        <f t="shared" si="68"/>
        <v>0</v>
      </c>
      <c r="AU206" s="2286">
        <f t="shared" si="68"/>
        <v>0</v>
      </c>
      <c r="AV206" s="2286">
        <f t="shared" si="68"/>
        <v>0</v>
      </c>
      <c r="AW206" s="2286">
        <f t="shared" si="68"/>
        <v>0</v>
      </c>
      <c r="AX206" s="2286">
        <f t="shared" si="68"/>
        <v>0</v>
      </c>
      <c r="AY206" s="2286">
        <f t="shared" si="68"/>
        <v>0</v>
      </c>
      <c r="BA206" s="8">
        <f t="shared" si="67"/>
        <v>-51.073713126884982</v>
      </c>
      <c r="BD206" s="2251">
        <v>3.96</v>
      </c>
      <c r="BE206" s="2251">
        <v>0</v>
      </c>
      <c r="BF206" s="2251">
        <v>0</v>
      </c>
      <c r="BG206" s="2251">
        <v>0</v>
      </c>
      <c r="BH206" s="2251">
        <v>0</v>
      </c>
      <c r="BI206" s="2251">
        <v>0</v>
      </c>
      <c r="BJ206" s="2251">
        <v>0</v>
      </c>
      <c r="BK206" s="2251">
        <v>0</v>
      </c>
      <c r="BL206" s="2251">
        <v>0</v>
      </c>
      <c r="BM206" s="2251">
        <v>0</v>
      </c>
    </row>
    <row r="207" spans="1:65">
      <c r="A207" s="2250"/>
      <c r="B207" s="2250"/>
      <c r="C207" s="39"/>
      <c r="D207" s="178">
        <f t="shared" si="64"/>
        <v>1</v>
      </c>
      <c r="E207" s="178">
        <f t="shared" si="50"/>
        <v>0</v>
      </c>
      <c r="F207" s="178">
        <f t="shared" si="51"/>
        <v>1</v>
      </c>
      <c r="G207" s="178">
        <f t="shared" si="52"/>
        <v>0</v>
      </c>
      <c r="H207" s="178">
        <f t="shared" si="53"/>
        <v>0</v>
      </c>
      <c r="I207" s="178">
        <f t="shared" si="54"/>
        <v>0</v>
      </c>
      <c r="J207" s="178">
        <f t="shared" si="55"/>
        <v>1</v>
      </c>
      <c r="K207" s="2251">
        <f t="shared" si="56"/>
        <v>1</v>
      </c>
      <c r="L207" s="2251">
        <f t="shared" si="57"/>
        <v>1</v>
      </c>
      <c r="M207" s="2251">
        <f t="shared" si="58"/>
        <v>0</v>
      </c>
      <c r="O207" s="8">
        <f t="shared" ca="1" si="59"/>
        <v>0</v>
      </c>
      <c r="P207" s="8">
        <f t="shared" ca="1" si="60"/>
        <v>0</v>
      </c>
      <c r="R207" s="8">
        <f t="shared" si="61"/>
        <v>1</v>
      </c>
      <c r="S207" s="2251">
        <f t="shared" si="62"/>
        <v>0</v>
      </c>
      <c r="T207" s="2251">
        <f>IF(SUM($R207:R207)&gt;0,0,IF(AM207="5 - Treatment",1,0))</f>
        <v>0</v>
      </c>
      <c r="U207" s="2251">
        <f>IF(SUM($R207:T207)&gt;0,0,IF($AE207=U$162,1,0)+IF($AE207=U$163,1,0))</f>
        <v>0</v>
      </c>
      <c r="V207" s="2251">
        <f>IF(SUM($R207:U207)&gt;0,0,IF($AE207=V$168,1,0))</f>
        <v>0</v>
      </c>
      <c r="W207" s="2251">
        <f>IF(SUM($R207:V207)&gt;0,0,IF($AE207=W$168,1,0))</f>
        <v>0</v>
      </c>
      <c r="X207" s="2251">
        <f>IF(SUM($R207:W207)&gt;0,0,IF($AE207=X$168,1,0))</f>
        <v>0</v>
      </c>
      <c r="Y207" s="2251">
        <f>IF(SUM($R207:X207)&gt;0,0,IF($AE207=Y$168,1,0))</f>
        <v>0</v>
      </c>
      <c r="Z207" s="2251">
        <f>IF(SUM($R207:Y207)&gt;0,0,IF($AE207=Z$168,1,0))</f>
        <v>0</v>
      </c>
      <c r="AA207" s="2251">
        <f>IF(SUM($R207:Z207)&gt;0,0,1)</f>
        <v>0</v>
      </c>
      <c r="AB207" s="2251"/>
      <c r="AC207" s="2251">
        <f t="shared" si="65"/>
        <v>5</v>
      </c>
      <c r="AE207" t="s">
        <v>3469</v>
      </c>
      <c r="AF207" t="s">
        <v>3636</v>
      </c>
      <c r="AG207" t="s">
        <v>3660</v>
      </c>
      <c r="AH207" t="s">
        <v>3661</v>
      </c>
      <c r="AI207" t="s">
        <v>3662</v>
      </c>
      <c r="AJ207">
        <v>99</v>
      </c>
      <c r="AK207" t="s">
        <v>3048</v>
      </c>
      <c r="AL207" t="s">
        <v>3048</v>
      </c>
      <c r="AM207" t="s">
        <v>3566</v>
      </c>
      <c r="AN207" t="s">
        <v>1574</v>
      </c>
      <c r="AO207" s="2251">
        <v>46.209069999999997</v>
      </c>
      <c r="AP207" s="2286">
        <f t="shared" si="66"/>
        <v>1.2468835850969779</v>
      </c>
      <c r="AQ207" s="2286">
        <f t="shared" si="66"/>
        <v>0</v>
      </c>
      <c r="AR207" s="2286">
        <f t="shared" si="66"/>
        <v>0</v>
      </c>
      <c r="AS207" s="2286">
        <f t="shared" si="66"/>
        <v>0</v>
      </c>
      <c r="AT207" s="2286">
        <f t="shared" si="68"/>
        <v>0</v>
      </c>
      <c r="AU207" s="2286">
        <f t="shared" si="68"/>
        <v>0</v>
      </c>
      <c r="AV207" s="2286">
        <f t="shared" si="68"/>
        <v>0</v>
      </c>
      <c r="AW207" s="2286">
        <f t="shared" si="68"/>
        <v>0</v>
      </c>
      <c r="AX207" s="2286">
        <f t="shared" si="68"/>
        <v>0</v>
      </c>
      <c r="AY207" s="2286">
        <f t="shared" si="68"/>
        <v>0</v>
      </c>
      <c r="BA207" s="8">
        <f t="shared" si="67"/>
        <v>47.455953585096978</v>
      </c>
      <c r="BD207" s="2251">
        <v>1.6</v>
      </c>
      <c r="BE207" s="2251">
        <v>0</v>
      </c>
      <c r="BF207" s="2251">
        <v>0</v>
      </c>
      <c r="BG207" s="2251">
        <v>0</v>
      </c>
      <c r="BH207" s="2251">
        <v>0</v>
      </c>
      <c r="BI207" s="2251">
        <v>0</v>
      </c>
      <c r="BJ207" s="2251">
        <v>0</v>
      </c>
      <c r="BK207" s="2251">
        <v>0</v>
      </c>
      <c r="BL207" s="2251">
        <v>0</v>
      </c>
      <c r="BM207" s="2251">
        <v>0</v>
      </c>
    </row>
    <row r="208" spans="1:65">
      <c r="A208" s="2250"/>
      <c r="B208" s="2250"/>
      <c r="C208" s="39"/>
      <c r="D208" s="178">
        <f t="shared" si="64"/>
        <v>1</v>
      </c>
      <c r="E208" s="178">
        <f t="shared" si="50"/>
        <v>0</v>
      </c>
      <c r="F208" s="178">
        <f t="shared" si="51"/>
        <v>1</v>
      </c>
      <c r="G208" s="178">
        <f t="shared" si="52"/>
        <v>0</v>
      </c>
      <c r="H208" s="178">
        <f t="shared" si="53"/>
        <v>0</v>
      </c>
      <c r="I208" s="178">
        <f t="shared" si="54"/>
        <v>0</v>
      </c>
      <c r="J208" s="178">
        <f t="shared" si="55"/>
        <v>1</v>
      </c>
      <c r="K208" s="2251">
        <f t="shared" si="56"/>
        <v>1</v>
      </c>
      <c r="L208" s="2251">
        <f t="shared" si="57"/>
        <v>1</v>
      </c>
      <c r="M208" s="2251">
        <f t="shared" si="58"/>
        <v>0</v>
      </c>
      <c r="O208" s="8">
        <f t="shared" ca="1" si="59"/>
        <v>0</v>
      </c>
      <c r="P208" s="8">
        <f t="shared" ca="1" si="60"/>
        <v>0</v>
      </c>
      <c r="R208" s="8">
        <f t="shared" si="61"/>
        <v>1</v>
      </c>
      <c r="S208" s="2251">
        <f t="shared" si="62"/>
        <v>0</v>
      </c>
      <c r="T208" s="2251">
        <f>IF(SUM($R208:R208)&gt;0,0,IF(AM208="5 - Treatment",1,0))</f>
        <v>0</v>
      </c>
      <c r="U208" s="2251">
        <f>IF(SUM($R208:T208)&gt;0,0,IF($AE208=U$162,1,0)+IF($AE208=U$163,1,0))</f>
        <v>0</v>
      </c>
      <c r="V208" s="2251">
        <f>IF(SUM($R208:U208)&gt;0,0,IF($AE208=V$168,1,0))</f>
        <v>0</v>
      </c>
      <c r="W208" s="2251">
        <f>IF(SUM($R208:V208)&gt;0,0,IF($AE208=W$168,1,0))</f>
        <v>0</v>
      </c>
      <c r="X208" s="2251">
        <f>IF(SUM($R208:W208)&gt;0,0,IF($AE208=X$168,1,0))</f>
        <v>0</v>
      </c>
      <c r="Y208" s="2251">
        <f>IF(SUM($R208:X208)&gt;0,0,IF($AE208=Y$168,1,0))</f>
        <v>0</v>
      </c>
      <c r="Z208" s="2251">
        <f>IF(SUM($R208:Y208)&gt;0,0,IF($AE208=Z$168,1,0))</f>
        <v>0</v>
      </c>
      <c r="AA208" s="2251">
        <f>IF(SUM($R208:Z208)&gt;0,0,1)</f>
        <v>0</v>
      </c>
      <c r="AB208" s="2251"/>
      <c r="AC208" s="2251">
        <f t="shared" si="65"/>
        <v>5</v>
      </c>
      <c r="AE208" t="s">
        <v>3469</v>
      </c>
      <c r="AF208" t="s">
        <v>3636</v>
      </c>
      <c r="AG208" t="s">
        <v>3663</v>
      </c>
      <c r="AH208" t="s">
        <v>3664</v>
      </c>
      <c r="AI208" t="s">
        <v>3665</v>
      </c>
      <c r="AJ208">
        <v>192</v>
      </c>
      <c r="AK208" t="s">
        <v>3048</v>
      </c>
      <c r="AL208" t="s">
        <v>3048</v>
      </c>
      <c r="AM208" t="s">
        <v>3566</v>
      </c>
      <c r="AN208" t="s">
        <v>1574</v>
      </c>
      <c r="AO208" s="2251">
        <v>175.24924999999999</v>
      </c>
      <c r="AP208" s="2286">
        <f t="shared" si="66"/>
        <v>13.781301311691543</v>
      </c>
      <c r="AQ208" s="2286">
        <f t="shared" si="66"/>
        <v>0</v>
      </c>
      <c r="AR208" s="2286">
        <f t="shared" si="66"/>
        <v>0</v>
      </c>
      <c r="AS208" s="2286">
        <f t="shared" si="66"/>
        <v>0</v>
      </c>
      <c r="AT208" s="2286">
        <f t="shared" si="68"/>
        <v>0</v>
      </c>
      <c r="AU208" s="2286">
        <f t="shared" si="68"/>
        <v>0</v>
      </c>
      <c r="AV208" s="2286">
        <f t="shared" si="68"/>
        <v>0</v>
      </c>
      <c r="AW208" s="2286">
        <f t="shared" si="68"/>
        <v>0</v>
      </c>
      <c r="AX208" s="2286">
        <f t="shared" si="68"/>
        <v>0</v>
      </c>
      <c r="AY208" s="2286">
        <f t="shared" si="68"/>
        <v>0</v>
      </c>
      <c r="BA208" s="8">
        <f t="shared" si="67"/>
        <v>189.03055131169154</v>
      </c>
      <c r="BD208" s="2251">
        <v>17.684154609342698</v>
      </c>
      <c r="BE208" s="2251">
        <v>0</v>
      </c>
      <c r="BF208" s="2251">
        <v>0</v>
      </c>
      <c r="BG208" s="2251">
        <v>0</v>
      </c>
      <c r="BH208" s="2251">
        <v>0</v>
      </c>
      <c r="BI208" s="2251">
        <v>0</v>
      </c>
      <c r="BJ208" s="2251">
        <v>0</v>
      </c>
      <c r="BK208" s="2251">
        <v>0</v>
      </c>
      <c r="BL208" s="2251">
        <v>0</v>
      </c>
      <c r="BM208" s="2251">
        <v>0</v>
      </c>
    </row>
    <row r="209" spans="1:65">
      <c r="A209" s="2250"/>
      <c r="B209" s="2250"/>
      <c r="C209" s="39"/>
      <c r="D209" s="178">
        <f t="shared" si="64"/>
        <v>1</v>
      </c>
      <c r="E209" s="178">
        <f t="shared" si="50"/>
        <v>0</v>
      </c>
      <c r="F209" s="178">
        <f t="shared" si="51"/>
        <v>1</v>
      </c>
      <c r="G209" s="178">
        <f t="shared" si="52"/>
        <v>0</v>
      </c>
      <c r="H209" s="178">
        <f t="shared" si="53"/>
        <v>0</v>
      </c>
      <c r="I209" s="178">
        <f t="shared" si="54"/>
        <v>0</v>
      </c>
      <c r="J209" s="178">
        <f t="shared" si="55"/>
        <v>1</v>
      </c>
      <c r="K209" s="2251">
        <f t="shared" si="56"/>
        <v>1</v>
      </c>
      <c r="L209" s="2251">
        <f t="shared" si="57"/>
        <v>1</v>
      </c>
      <c r="M209" s="2251">
        <f t="shared" si="58"/>
        <v>0</v>
      </c>
      <c r="O209" s="8">
        <f t="shared" ca="1" si="59"/>
        <v>0</v>
      </c>
      <c r="P209" s="8">
        <f t="shared" ca="1" si="60"/>
        <v>0</v>
      </c>
      <c r="R209" s="8">
        <f t="shared" si="61"/>
        <v>1</v>
      </c>
      <c r="S209" s="2251">
        <f t="shared" si="62"/>
        <v>0</v>
      </c>
      <c r="T209" s="2251">
        <f>IF(SUM($R209:R209)&gt;0,0,IF(AM209="5 - Treatment",1,0))</f>
        <v>0</v>
      </c>
      <c r="U209" s="2251">
        <f>IF(SUM($R209:T209)&gt;0,0,IF($AE209=U$162,1,0)+IF($AE209=U$163,1,0))</f>
        <v>0</v>
      </c>
      <c r="V209" s="2251">
        <f>IF(SUM($R209:U209)&gt;0,0,IF($AE209=V$168,1,0))</f>
        <v>0</v>
      </c>
      <c r="W209" s="2251">
        <f>IF(SUM($R209:V209)&gt;0,0,IF($AE209=W$168,1,0))</f>
        <v>0</v>
      </c>
      <c r="X209" s="2251">
        <f>IF(SUM($R209:W209)&gt;0,0,IF($AE209=X$168,1,0))</f>
        <v>0</v>
      </c>
      <c r="Y209" s="2251">
        <f>IF(SUM($R209:X209)&gt;0,0,IF($AE209=Y$168,1,0))</f>
        <v>0</v>
      </c>
      <c r="Z209" s="2251">
        <f>IF(SUM($R209:Y209)&gt;0,0,IF($AE209=Z$168,1,0))</f>
        <v>0</v>
      </c>
      <c r="AA209" s="2251">
        <f>IF(SUM($R209:Z209)&gt;0,0,1)</f>
        <v>0</v>
      </c>
      <c r="AB209" s="2251"/>
      <c r="AC209" s="2251">
        <f t="shared" si="65"/>
        <v>5</v>
      </c>
      <c r="AE209" t="s">
        <v>3469</v>
      </c>
      <c r="AF209" t="s">
        <v>3636</v>
      </c>
      <c r="AG209" t="s">
        <v>3666</v>
      </c>
      <c r="AH209" t="s">
        <v>3667</v>
      </c>
      <c r="AI209" t="s">
        <v>3668</v>
      </c>
      <c r="AJ209">
        <v>96</v>
      </c>
      <c r="AK209" t="s">
        <v>3048</v>
      </c>
      <c r="AL209" t="s">
        <v>3048</v>
      </c>
      <c r="AM209" t="s">
        <v>3566</v>
      </c>
      <c r="AN209" t="s">
        <v>1574</v>
      </c>
      <c r="AO209" s="2251">
        <v>167.31528</v>
      </c>
      <c r="AP209" s="2286">
        <f t="shared" si="66"/>
        <v>2.4002509013116824</v>
      </c>
      <c r="AQ209" s="2286">
        <f t="shared" si="66"/>
        <v>0</v>
      </c>
      <c r="AR209" s="2286">
        <f t="shared" si="66"/>
        <v>0</v>
      </c>
      <c r="AS209" s="2286">
        <f t="shared" si="66"/>
        <v>0</v>
      </c>
      <c r="AT209" s="2286">
        <f t="shared" si="68"/>
        <v>0</v>
      </c>
      <c r="AU209" s="2286">
        <f t="shared" si="68"/>
        <v>0</v>
      </c>
      <c r="AV209" s="2286">
        <f t="shared" si="68"/>
        <v>0</v>
      </c>
      <c r="AW209" s="2286">
        <f t="shared" si="68"/>
        <v>0</v>
      </c>
      <c r="AX209" s="2286">
        <f t="shared" si="68"/>
        <v>0</v>
      </c>
      <c r="AY209" s="2286">
        <f t="shared" si="68"/>
        <v>0</v>
      </c>
      <c r="BA209" s="8">
        <f t="shared" si="67"/>
        <v>169.71553090131169</v>
      </c>
      <c r="BD209" s="2251">
        <v>3.08</v>
      </c>
      <c r="BE209" s="2251">
        <v>0</v>
      </c>
      <c r="BF209" s="2251">
        <v>0</v>
      </c>
      <c r="BG209" s="2251">
        <v>0</v>
      </c>
      <c r="BH209" s="2251">
        <v>0</v>
      </c>
      <c r="BI209" s="2251">
        <v>0</v>
      </c>
      <c r="BJ209" s="2251">
        <v>0</v>
      </c>
      <c r="BK209" s="2251">
        <v>0</v>
      </c>
      <c r="BL209" s="2251">
        <v>0</v>
      </c>
      <c r="BM209" s="2251">
        <v>0</v>
      </c>
    </row>
    <row r="210" spans="1:65">
      <c r="A210" s="2250"/>
      <c r="B210" s="2250"/>
      <c r="C210" s="39"/>
      <c r="D210" s="178">
        <f t="shared" si="64"/>
        <v>1</v>
      </c>
      <c r="E210" s="178">
        <f t="shared" si="50"/>
        <v>0</v>
      </c>
      <c r="F210" s="178">
        <f t="shared" si="51"/>
        <v>1</v>
      </c>
      <c r="G210" s="178">
        <f t="shared" si="52"/>
        <v>0</v>
      </c>
      <c r="H210" s="178">
        <f t="shared" si="53"/>
        <v>0</v>
      </c>
      <c r="I210" s="178">
        <f t="shared" si="54"/>
        <v>0</v>
      </c>
      <c r="J210" s="178">
        <f t="shared" si="55"/>
        <v>1</v>
      </c>
      <c r="K210" s="2251">
        <f t="shared" si="56"/>
        <v>1</v>
      </c>
      <c r="L210" s="2251">
        <f t="shared" si="57"/>
        <v>1</v>
      </c>
      <c r="M210" s="2251">
        <f t="shared" si="58"/>
        <v>0</v>
      </c>
      <c r="O210" s="8">
        <f t="shared" ca="1" si="59"/>
        <v>0</v>
      </c>
      <c r="P210" s="8">
        <f t="shared" ca="1" si="60"/>
        <v>0</v>
      </c>
      <c r="R210" s="8">
        <f t="shared" si="61"/>
        <v>0</v>
      </c>
      <c r="S210" s="2251">
        <f t="shared" si="62"/>
        <v>1</v>
      </c>
      <c r="T210" s="2251">
        <f>IF(SUM($R210:R210)&gt;0,0,IF(AM210="5 - Treatment",1,0))</f>
        <v>0</v>
      </c>
      <c r="U210" s="2251">
        <f>IF(SUM($R210:T210)&gt;0,0,IF($AE210=U$162,1,0)+IF($AE210=U$163,1,0))</f>
        <v>0</v>
      </c>
      <c r="V210" s="2251">
        <f>IF(SUM($R210:U210)&gt;0,0,IF($AE210=V$168,1,0))</f>
        <v>0</v>
      </c>
      <c r="W210" s="2251">
        <f>IF(SUM($R210:V210)&gt;0,0,IF($AE210=W$168,1,0))</f>
        <v>0</v>
      </c>
      <c r="X210" s="2251">
        <f>IF(SUM($R210:W210)&gt;0,0,IF($AE210=X$168,1,0))</f>
        <v>0</v>
      </c>
      <c r="Y210" s="2251">
        <f>IF(SUM($R210:X210)&gt;0,0,IF($AE210=Y$168,1,0))</f>
        <v>0</v>
      </c>
      <c r="Z210" s="2251">
        <f>IF(SUM($R210:Y210)&gt;0,0,IF($AE210=Z$168,1,0))</f>
        <v>0</v>
      </c>
      <c r="AA210" s="2251">
        <f>IF(SUM($R210:Z210)&gt;0,0,1)</f>
        <v>0</v>
      </c>
      <c r="AB210" s="2251"/>
      <c r="AC210" s="2251">
        <f t="shared" si="65"/>
        <v>6</v>
      </c>
      <c r="AE210" t="s">
        <v>3469</v>
      </c>
      <c r="AF210" t="s">
        <v>3636</v>
      </c>
      <c r="AG210" t="s">
        <v>3669</v>
      </c>
      <c r="AH210" t="s">
        <v>3670</v>
      </c>
      <c r="AI210" t="s">
        <v>3671</v>
      </c>
      <c r="AJ210">
        <v>72</v>
      </c>
      <c r="AK210" t="s">
        <v>3048</v>
      </c>
      <c r="AL210" t="s">
        <v>3048</v>
      </c>
      <c r="AM210" t="s">
        <v>3548</v>
      </c>
      <c r="AN210" t="s">
        <v>1574</v>
      </c>
      <c r="AO210" s="2251">
        <v>35.649259999999998</v>
      </c>
      <c r="AP210" s="2286">
        <f t="shared" si="66"/>
        <v>31.12011574131871</v>
      </c>
      <c r="AQ210" s="2286">
        <f t="shared" si="66"/>
        <v>20.105453374076443</v>
      </c>
      <c r="AR210" s="2286">
        <f t="shared" si="66"/>
        <v>0</v>
      </c>
      <c r="AS210" s="2286">
        <f t="shared" si="66"/>
        <v>0</v>
      </c>
      <c r="AT210" s="2286">
        <f t="shared" si="68"/>
        <v>0</v>
      </c>
      <c r="AU210" s="2286">
        <f t="shared" si="68"/>
        <v>0</v>
      </c>
      <c r="AV210" s="2286">
        <f t="shared" si="68"/>
        <v>0</v>
      </c>
      <c r="AW210" s="2286">
        <f t="shared" si="68"/>
        <v>0</v>
      </c>
      <c r="AX210" s="2286">
        <f t="shared" si="68"/>
        <v>0</v>
      </c>
      <c r="AY210" s="2286">
        <f t="shared" si="68"/>
        <v>0</v>
      </c>
      <c r="BA210" s="8">
        <f t="shared" si="67"/>
        <v>86.874829115395158</v>
      </c>
      <c r="BD210" s="2251">
        <v>39.933307151715603</v>
      </c>
      <c r="BE210" s="2251">
        <v>34.486007497081097</v>
      </c>
      <c r="BF210" s="2251">
        <v>0</v>
      </c>
      <c r="BG210" s="2251">
        <v>0</v>
      </c>
      <c r="BH210" s="2251">
        <v>0</v>
      </c>
      <c r="BI210" s="2251">
        <v>0</v>
      </c>
      <c r="BJ210" s="2251">
        <v>0</v>
      </c>
      <c r="BK210" s="2251">
        <v>0</v>
      </c>
      <c r="BL210" s="2251">
        <v>0</v>
      </c>
      <c r="BM210" s="2251">
        <v>0</v>
      </c>
    </row>
    <row r="211" spans="1:65">
      <c r="A211" s="2250"/>
      <c r="B211" s="2250"/>
      <c r="C211" s="39"/>
      <c r="D211" s="178">
        <f t="shared" si="64"/>
        <v>1</v>
      </c>
      <c r="E211" s="178">
        <f t="shared" si="50"/>
        <v>0</v>
      </c>
      <c r="F211" s="178">
        <f t="shared" si="51"/>
        <v>1</v>
      </c>
      <c r="G211" s="178">
        <f t="shared" si="52"/>
        <v>0</v>
      </c>
      <c r="H211" s="178">
        <f t="shared" si="53"/>
        <v>0</v>
      </c>
      <c r="I211" s="178">
        <f t="shared" si="54"/>
        <v>0</v>
      </c>
      <c r="J211" s="178">
        <f t="shared" si="55"/>
        <v>1</v>
      </c>
      <c r="K211" s="2251">
        <f t="shared" si="56"/>
        <v>1</v>
      </c>
      <c r="L211" s="2251">
        <f t="shared" si="57"/>
        <v>1</v>
      </c>
      <c r="M211" s="2251">
        <f t="shared" si="58"/>
        <v>0</v>
      </c>
      <c r="O211" s="8">
        <f t="shared" ca="1" si="59"/>
        <v>0</v>
      </c>
      <c r="P211" s="8">
        <f t="shared" ca="1" si="60"/>
        <v>0</v>
      </c>
      <c r="R211" s="8">
        <f t="shared" si="61"/>
        <v>1</v>
      </c>
      <c r="S211" s="2251">
        <f t="shared" si="62"/>
        <v>0</v>
      </c>
      <c r="T211" s="2251">
        <f>IF(SUM($R211:R211)&gt;0,0,IF(AM211="5 - Treatment",1,0))</f>
        <v>0</v>
      </c>
      <c r="U211" s="2251">
        <f>IF(SUM($R211:T211)&gt;0,0,IF($AE211=U$162,1,0)+IF($AE211=U$163,1,0))</f>
        <v>0</v>
      </c>
      <c r="V211" s="2251">
        <f>IF(SUM($R211:U211)&gt;0,0,IF($AE211=V$168,1,0))</f>
        <v>0</v>
      </c>
      <c r="W211" s="2251">
        <f>IF(SUM($R211:V211)&gt;0,0,IF($AE211=W$168,1,0))</f>
        <v>0</v>
      </c>
      <c r="X211" s="2251">
        <f>IF(SUM($R211:W211)&gt;0,0,IF($AE211=X$168,1,0))</f>
        <v>0</v>
      </c>
      <c r="Y211" s="2251">
        <f>IF(SUM($R211:X211)&gt;0,0,IF($AE211=Y$168,1,0))</f>
        <v>0</v>
      </c>
      <c r="Z211" s="2251">
        <f>IF(SUM($R211:Y211)&gt;0,0,IF($AE211=Z$168,1,0))</f>
        <v>0</v>
      </c>
      <c r="AA211" s="2251">
        <f>IF(SUM($R211:Z211)&gt;0,0,1)</f>
        <v>0</v>
      </c>
      <c r="AB211" s="2251"/>
      <c r="AC211" s="2251">
        <f t="shared" si="65"/>
        <v>5</v>
      </c>
      <c r="AE211" t="s">
        <v>3469</v>
      </c>
      <c r="AF211" t="s">
        <v>3636</v>
      </c>
      <c r="AG211" t="s">
        <v>3672</v>
      </c>
      <c r="AH211" t="s">
        <v>3673</v>
      </c>
      <c r="AI211" t="s">
        <v>3674</v>
      </c>
      <c r="AJ211">
        <v>0</v>
      </c>
      <c r="AK211" t="s">
        <v>3048</v>
      </c>
      <c r="AL211" t="s">
        <v>3048</v>
      </c>
      <c r="AM211" t="s">
        <v>3566</v>
      </c>
      <c r="AN211" t="s">
        <v>1574</v>
      </c>
      <c r="AO211" s="2251">
        <v>41.383249999999997</v>
      </c>
      <c r="AP211" s="2286">
        <f t="shared" si="66"/>
        <v>11.402812240209697</v>
      </c>
      <c r="AQ211" s="2286">
        <f t="shared" si="66"/>
        <v>8.214638237373066</v>
      </c>
      <c r="AR211" s="2286">
        <f t="shared" si="66"/>
        <v>0</v>
      </c>
      <c r="AS211" s="2286">
        <f t="shared" si="66"/>
        <v>0</v>
      </c>
      <c r="AT211" s="2286">
        <f t="shared" si="68"/>
        <v>0</v>
      </c>
      <c r="AU211" s="2286">
        <f t="shared" si="68"/>
        <v>0</v>
      </c>
      <c r="AV211" s="2286">
        <f t="shared" si="68"/>
        <v>0</v>
      </c>
      <c r="AW211" s="2286">
        <f t="shared" si="68"/>
        <v>0</v>
      </c>
      <c r="AX211" s="2286">
        <f t="shared" si="68"/>
        <v>0</v>
      </c>
      <c r="AY211" s="2286">
        <f t="shared" si="68"/>
        <v>0</v>
      </c>
      <c r="BA211" s="8">
        <f t="shared" si="67"/>
        <v>61.000700477582761</v>
      </c>
      <c r="BD211" s="2251">
        <v>14.632079371641201</v>
      </c>
      <c r="BE211" s="2251">
        <v>14.090210778590301</v>
      </c>
      <c r="BF211" s="2251">
        <v>0</v>
      </c>
      <c r="BG211" s="2251">
        <v>0</v>
      </c>
      <c r="BH211" s="2251">
        <v>0</v>
      </c>
      <c r="BI211" s="2251">
        <v>0</v>
      </c>
      <c r="BJ211" s="2251">
        <v>0</v>
      </c>
      <c r="BK211" s="2251">
        <v>0</v>
      </c>
      <c r="BL211" s="2251">
        <v>0</v>
      </c>
      <c r="BM211" s="2251">
        <v>0</v>
      </c>
    </row>
    <row r="212" spans="1:65">
      <c r="A212" s="2250"/>
      <c r="B212" s="2250"/>
      <c r="C212" s="39"/>
      <c r="D212" s="178">
        <f t="shared" si="64"/>
        <v>1</v>
      </c>
      <c r="E212" s="178">
        <f t="shared" si="50"/>
        <v>0</v>
      </c>
      <c r="F212" s="178">
        <f t="shared" si="51"/>
        <v>1</v>
      </c>
      <c r="G212" s="178">
        <f t="shared" si="52"/>
        <v>0</v>
      </c>
      <c r="H212" s="178">
        <f t="shared" si="53"/>
        <v>0</v>
      </c>
      <c r="I212" s="178">
        <f t="shared" si="54"/>
        <v>0</v>
      </c>
      <c r="J212" s="178">
        <f t="shared" si="55"/>
        <v>1</v>
      </c>
      <c r="K212" s="2251">
        <f t="shared" si="56"/>
        <v>1</v>
      </c>
      <c r="L212" s="2251">
        <f t="shared" si="57"/>
        <v>1</v>
      </c>
      <c r="M212" s="2251">
        <f t="shared" si="58"/>
        <v>0</v>
      </c>
      <c r="O212" s="8">
        <f t="shared" ca="1" si="59"/>
        <v>0</v>
      </c>
      <c r="P212" s="8">
        <f t="shared" ca="1" si="60"/>
        <v>0</v>
      </c>
      <c r="R212" s="8">
        <f t="shared" si="61"/>
        <v>0</v>
      </c>
      <c r="S212" s="2251">
        <f t="shared" si="62"/>
        <v>1</v>
      </c>
      <c r="T212" s="2251">
        <f>IF(SUM($R212:R212)&gt;0,0,IF(AM212="5 - Treatment",1,0))</f>
        <v>0</v>
      </c>
      <c r="U212" s="2251">
        <f>IF(SUM($R212:T212)&gt;0,0,IF($AE212=U$162,1,0)+IF($AE212=U$163,1,0))</f>
        <v>0</v>
      </c>
      <c r="V212" s="2251">
        <f>IF(SUM($R212:U212)&gt;0,0,IF($AE212=V$168,1,0))</f>
        <v>0</v>
      </c>
      <c r="W212" s="2251">
        <f>IF(SUM($R212:V212)&gt;0,0,IF($AE212=W$168,1,0))</f>
        <v>0</v>
      </c>
      <c r="X212" s="2251">
        <f>IF(SUM($R212:W212)&gt;0,0,IF($AE212=X$168,1,0))</f>
        <v>0</v>
      </c>
      <c r="Y212" s="2251">
        <f>IF(SUM($R212:X212)&gt;0,0,IF($AE212=Y$168,1,0))</f>
        <v>0</v>
      </c>
      <c r="Z212" s="2251">
        <f>IF(SUM($R212:Y212)&gt;0,0,IF($AE212=Z$168,1,0))</f>
        <v>0</v>
      </c>
      <c r="AA212" s="2251">
        <f>IF(SUM($R212:Z212)&gt;0,0,1)</f>
        <v>0</v>
      </c>
      <c r="AB212" s="2251"/>
      <c r="AC212" s="2251">
        <f t="shared" si="65"/>
        <v>2</v>
      </c>
      <c r="AE212" t="s">
        <v>3472</v>
      </c>
      <c r="AF212" t="s">
        <v>3675</v>
      </c>
      <c r="AG212" t="s">
        <v>3676</v>
      </c>
      <c r="AH212" t="s">
        <v>3677</v>
      </c>
      <c r="AI212" t="s">
        <v>3678</v>
      </c>
      <c r="AJ212">
        <v>108</v>
      </c>
      <c r="AK212" t="s">
        <v>3048</v>
      </c>
      <c r="AL212" t="s">
        <v>3048</v>
      </c>
      <c r="AM212" t="s">
        <v>3593</v>
      </c>
      <c r="AN212" t="s">
        <v>1574</v>
      </c>
      <c r="AO212" s="2251">
        <v>158.20734999999999</v>
      </c>
      <c r="AP212" s="2286">
        <f t="shared" si="66"/>
        <v>43.816721115722636</v>
      </c>
      <c r="AQ212" s="2286">
        <f t="shared" si="66"/>
        <v>0</v>
      </c>
      <c r="AR212" s="2286">
        <f t="shared" si="66"/>
        <v>0</v>
      </c>
      <c r="AS212" s="2286">
        <f t="shared" si="66"/>
        <v>0</v>
      </c>
      <c r="AT212" s="2286">
        <f t="shared" si="68"/>
        <v>0</v>
      </c>
      <c r="AU212" s="2286">
        <f t="shared" si="68"/>
        <v>0</v>
      </c>
      <c r="AV212" s="2286">
        <f t="shared" si="68"/>
        <v>0</v>
      </c>
      <c r="AW212" s="2286">
        <f t="shared" si="68"/>
        <v>0</v>
      </c>
      <c r="AX212" s="2286">
        <f t="shared" si="68"/>
        <v>0</v>
      </c>
      <c r="AY212" s="2286">
        <f t="shared" si="68"/>
        <v>0</v>
      </c>
      <c r="BA212" s="8">
        <f t="shared" si="67"/>
        <v>202.02407111572262</v>
      </c>
      <c r="BD212" s="2251">
        <v>56.2255808185201</v>
      </c>
      <c r="BE212" s="2251">
        <v>0</v>
      </c>
      <c r="BF212" s="2251">
        <v>0</v>
      </c>
      <c r="BG212" s="2251">
        <v>0</v>
      </c>
      <c r="BH212" s="2251">
        <v>0</v>
      </c>
      <c r="BI212" s="2251">
        <v>0</v>
      </c>
      <c r="BJ212" s="2251">
        <v>0</v>
      </c>
      <c r="BK212" s="2251">
        <v>0</v>
      </c>
      <c r="BL212" s="2251">
        <v>0</v>
      </c>
      <c r="BM212" s="2251">
        <v>0</v>
      </c>
    </row>
    <row r="213" spans="1:65">
      <c r="A213" s="2250"/>
      <c r="B213" s="2250"/>
      <c r="C213" s="39"/>
      <c r="D213" s="178">
        <f t="shared" si="64"/>
        <v>1</v>
      </c>
      <c r="E213" s="178">
        <f t="shared" si="50"/>
        <v>0</v>
      </c>
      <c r="F213" s="178">
        <f t="shared" si="51"/>
        <v>1</v>
      </c>
      <c r="G213" s="178">
        <f t="shared" si="52"/>
        <v>0</v>
      </c>
      <c r="H213" s="178">
        <f t="shared" si="53"/>
        <v>0</v>
      </c>
      <c r="I213" s="178">
        <f t="shared" si="54"/>
        <v>0</v>
      </c>
      <c r="J213" s="178">
        <f t="shared" si="55"/>
        <v>1</v>
      </c>
      <c r="K213" s="2251">
        <f t="shared" si="56"/>
        <v>1</v>
      </c>
      <c r="L213" s="2251">
        <f t="shared" si="57"/>
        <v>1</v>
      </c>
      <c r="M213" s="2251">
        <f t="shared" si="58"/>
        <v>0</v>
      </c>
      <c r="O213" s="8">
        <f t="shared" ca="1" si="59"/>
        <v>0</v>
      </c>
      <c r="P213" s="8">
        <f t="shared" ca="1" si="60"/>
        <v>0</v>
      </c>
      <c r="R213" s="8">
        <f t="shared" si="61"/>
        <v>1</v>
      </c>
      <c r="S213" s="2251">
        <f t="shared" si="62"/>
        <v>0</v>
      </c>
      <c r="T213" s="2251">
        <f>IF(SUM($R213:R213)&gt;0,0,IF(AM213="5 - Treatment",1,0))</f>
        <v>0</v>
      </c>
      <c r="U213" s="2251">
        <f>IF(SUM($R213:T213)&gt;0,0,IF($AE213=U$162,1,0)+IF($AE213=U$163,1,0))</f>
        <v>0</v>
      </c>
      <c r="V213" s="2251">
        <f>IF(SUM($R213:U213)&gt;0,0,IF($AE213=V$168,1,0))</f>
        <v>0</v>
      </c>
      <c r="W213" s="2251">
        <f>IF(SUM($R213:V213)&gt;0,0,IF($AE213=W$168,1,0))</f>
        <v>0</v>
      </c>
      <c r="X213" s="2251">
        <f>IF(SUM($R213:W213)&gt;0,0,IF($AE213=X$168,1,0))</f>
        <v>0</v>
      </c>
      <c r="Y213" s="2251">
        <f>IF(SUM($R213:X213)&gt;0,0,IF($AE213=Y$168,1,0))</f>
        <v>0</v>
      </c>
      <c r="Z213" s="2251">
        <f>IF(SUM($R213:Y213)&gt;0,0,IF($AE213=Z$168,1,0))</f>
        <v>0</v>
      </c>
      <c r="AA213" s="2251">
        <f>IF(SUM($R213:Z213)&gt;0,0,1)</f>
        <v>0</v>
      </c>
      <c r="AB213" s="2251"/>
      <c r="AC213" s="2251">
        <f t="shared" si="65"/>
        <v>5</v>
      </c>
      <c r="AE213" t="s">
        <v>3472</v>
      </c>
      <c r="AF213" t="s">
        <v>3675</v>
      </c>
      <c r="AG213" t="s">
        <v>3679</v>
      </c>
      <c r="AH213" t="s">
        <v>3680</v>
      </c>
      <c r="AI213" t="s">
        <v>3681</v>
      </c>
      <c r="AJ213">
        <v>156</v>
      </c>
      <c r="AK213" t="s">
        <v>3048</v>
      </c>
      <c r="AL213" t="s">
        <v>3048</v>
      </c>
      <c r="AM213" t="s">
        <v>3566</v>
      </c>
      <c r="AN213" t="s">
        <v>1574</v>
      </c>
      <c r="AO213" s="2251">
        <v>7.0092600000000003</v>
      </c>
      <c r="AP213" s="2286">
        <f t="shared" si="66"/>
        <v>56.519566706911164</v>
      </c>
      <c r="AQ213" s="2286">
        <f t="shared" si="66"/>
        <v>67.472628797243644</v>
      </c>
      <c r="AR213" s="2286">
        <f t="shared" si="66"/>
        <v>0</v>
      </c>
      <c r="AS213" s="2286">
        <f t="shared" si="66"/>
        <v>0</v>
      </c>
      <c r="AT213" s="2286">
        <f t="shared" si="68"/>
        <v>0</v>
      </c>
      <c r="AU213" s="2286">
        <f t="shared" si="68"/>
        <v>0</v>
      </c>
      <c r="AV213" s="2286">
        <f t="shared" si="68"/>
        <v>0</v>
      </c>
      <c r="AW213" s="2286">
        <f t="shared" si="68"/>
        <v>0</v>
      </c>
      <c r="AX213" s="2286">
        <f t="shared" si="68"/>
        <v>0</v>
      </c>
      <c r="AY213" s="2286">
        <f t="shared" si="68"/>
        <v>0</v>
      </c>
      <c r="BA213" s="8">
        <f t="shared" si="67"/>
        <v>131.00145550415482</v>
      </c>
      <c r="BD213" s="2251">
        <v>72.525861926415899</v>
      </c>
      <c r="BE213" s="2251">
        <v>115.732858108523</v>
      </c>
      <c r="BF213" s="2251">
        <v>0</v>
      </c>
      <c r="BG213" s="2251">
        <v>0</v>
      </c>
      <c r="BH213" s="2251">
        <v>0</v>
      </c>
      <c r="BI213" s="2251">
        <v>0</v>
      </c>
      <c r="BJ213" s="2251">
        <v>0</v>
      </c>
      <c r="BK213" s="2251">
        <v>0</v>
      </c>
      <c r="BL213" s="2251">
        <v>0</v>
      </c>
      <c r="BM213" s="2251">
        <v>0</v>
      </c>
    </row>
    <row r="214" spans="1:65">
      <c r="A214" s="2250"/>
      <c r="B214" s="2250"/>
      <c r="C214" s="39"/>
      <c r="D214" s="178">
        <f t="shared" si="64"/>
        <v>1</v>
      </c>
      <c r="E214" s="178">
        <f t="shared" si="50"/>
        <v>0</v>
      </c>
      <c r="F214" s="178">
        <f t="shared" si="51"/>
        <v>1</v>
      </c>
      <c r="G214" s="178">
        <f t="shared" si="52"/>
        <v>0</v>
      </c>
      <c r="H214" s="178">
        <f t="shared" si="53"/>
        <v>0</v>
      </c>
      <c r="I214" s="178">
        <f t="shared" si="54"/>
        <v>0</v>
      </c>
      <c r="J214" s="178">
        <f t="shared" si="55"/>
        <v>1</v>
      </c>
      <c r="K214" s="2251">
        <f t="shared" si="56"/>
        <v>1</v>
      </c>
      <c r="L214" s="2251">
        <f t="shared" si="57"/>
        <v>1</v>
      </c>
      <c r="M214" s="2251">
        <f t="shared" si="58"/>
        <v>0</v>
      </c>
      <c r="O214" s="8">
        <f t="shared" ca="1" si="59"/>
        <v>0</v>
      </c>
      <c r="P214" s="8">
        <f t="shared" ca="1" si="60"/>
        <v>0</v>
      </c>
      <c r="R214" s="8">
        <f t="shared" si="61"/>
        <v>1</v>
      </c>
      <c r="S214" s="2251">
        <f t="shared" si="62"/>
        <v>0</v>
      </c>
      <c r="T214" s="2251">
        <f>IF(SUM($R214:R214)&gt;0,0,IF(AM214="5 - Treatment",1,0))</f>
        <v>0</v>
      </c>
      <c r="U214" s="2251">
        <f>IF(SUM($R214:T214)&gt;0,0,IF($AE214=U$162,1,0)+IF($AE214=U$163,1,0))</f>
        <v>0</v>
      </c>
      <c r="V214" s="2251">
        <f>IF(SUM($R214:U214)&gt;0,0,IF($AE214=V$168,1,0))</f>
        <v>0</v>
      </c>
      <c r="W214" s="2251">
        <f>IF(SUM($R214:V214)&gt;0,0,IF($AE214=W$168,1,0))</f>
        <v>0</v>
      </c>
      <c r="X214" s="2251">
        <f>IF(SUM($R214:W214)&gt;0,0,IF($AE214=X$168,1,0))</f>
        <v>0</v>
      </c>
      <c r="Y214" s="2251">
        <f>IF(SUM($R214:X214)&gt;0,0,IF($AE214=Y$168,1,0))</f>
        <v>0</v>
      </c>
      <c r="Z214" s="2251">
        <f>IF(SUM($R214:Y214)&gt;0,0,IF($AE214=Z$168,1,0))</f>
        <v>0</v>
      </c>
      <c r="AA214" s="2251">
        <f>IF(SUM($R214:Z214)&gt;0,0,1)</f>
        <v>0</v>
      </c>
      <c r="AB214" s="2251"/>
      <c r="AC214" s="2251">
        <f t="shared" si="65"/>
        <v>5</v>
      </c>
      <c r="AE214" t="s">
        <v>3472</v>
      </c>
      <c r="AF214" t="s">
        <v>3675</v>
      </c>
      <c r="AG214" t="s">
        <v>3682</v>
      </c>
      <c r="AH214" t="s">
        <v>3683</v>
      </c>
      <c r="AI214" t="s">
        <v>3684</v>
      </c>
      <c r="AJ214">
        <v>123</v>
      </c>
      <c r="AK214" t="s">
        <v>3048</v>
      </c>
      <c r="AL214" t="s">
        <v>3048</v>
      </c>
      <c r="AM214" t="s">
        <v>3566</v>
      </c>
      <c r="AN214" t="s">
        <v>1574</v>
      </c>
      <c r="AO214" s="2251">
        <v>137.97769</v>
      </c>
      <c r="AP214" s="2286">
        <f t="shared" si="66"/>
        <v>34.648794676348963</v>
      </c>
      <c r="AQ214" s="2286">
        <f t="shared" si="66"/>
        <v>0</v>
      </c>
      <c r="AR214" s="2286">
        <f t="shared" si="66"/>
        <v>0</v>
      </c>
      <c r="AS214" s="2286">
        <f t="shared" si="66"/>
        <v>0</v>
      </c>
      <c r="AT214" s="2286">
        <f t="shared" si="68"/>
        <v>0</v>
      </c>
      <c r="AU214" s="2286">
        <f t="shared" si="68"/>
        <v>0</v>
      </c>
      <c r="AV214" s="2286">
        <f t="shared" si="68"/>
        <v>0</v>
      </c>
      <c r="AW214" s="2286">
        <f t="shared" si="68"/>
        <v>0</v>
      </c>
      <c r="AX214" s="2286">
        <f t="shared" si="68"/>
        <v>0</v>
      </c>
      <c r="AY214" s="2286">
        <f t="shared" si="68"/>
        <v>0</v>
      </c>
      <c r="BA214" s="8">
        <f t="shared" si="67"/>
        <v>172.62648467634895</v>
      </c>
      <c r="BD214" s="2251">
        <v>44.461305084745803</v>
      </c>
      <c r="BE214" s="2251">
        <v>0</v>
      </c>
      <c r="BF214" s="2251">
        <v>0</v>
      </c>
      <c r="BG214" s="2251">
        <v>0</v>
      </c>
      <c r="BH214" s="2251">
        <v>0</v>
      </c>
      <c r="BI214" s="2251">
        <v>0</v>
      </c>
      <c r="BJ214" s="2251">
        <v>0</v>
      </c>
      <c r="BK214" s="2251">
        <v>0</v>
      </c>
      <c r="BL214" s="2251">
        <v>0</v>
      </c>
      <c r="BM214" s="2251">
        <v>0</v>
      </c>
    </row>
    <row r="215" spans="1:65">
      <c r="A215" s="2250"/>
      <c r="B215" s="2250"/>
      <c r="C215" s="39"/>
      <c r="D215" s="178">
        <f t="shared" si="64"/>
        <v>1</v>
      </c>
      <c r="E215" s="178">
        <f t="shared" si="50"/>
        <v>0</v>
      </c>
      <c r="F215" s="178">
        <f t="shared" si="51"/>
        <v>1</v>
      </c>
      <c r="G215" s="178">
        <f t="shared" si="52"/>
        <v>0</v>
      </c>
      <c r="H215" s="178">
        <f t="shared" si="53"/>
        <v>0</v>
      </c>
      <c r="I215" s="178">
        <f t="shared" si="54"/>
        <v>0</v>
      </c>
      <c r="J215" s="178">
        <f t="shared" si="55"/>
        <v>1</v>
      </c>
      <c r="K215" s="2251">
        <f t="shared" si="56"/>
        <v>1</v>
      </c>
      <c r="L215" s="2251">
        <f t="shared" si="57"/>
        <v>1</v>
      </c>
      <c r="M215" s="2251">
        <f t="shared" si="58"/>
        <v>0</v>
      </c>
      <c r="O215" s="8">
        <f t="shared" ca="1" si="59"/>
        <v>0</v>
      </c>
      <c r="P215" s="8">
        <f t="shared" ca="1" si="60"/>
        <v>0</v>
      </c>
      <c r="R215" s="8">
        <f t="shared" si="61"/>
        <v>1</v>
      </c>
      <c r="S215" s="2251">
        <f t="shared" si="62"/>
        <v>0</v>
      </c>
      <c r="T215" s="2251">
        <f>IF(SUM($R215:R215)&gt;0,0,IF(AM215="5 - Treatment",1,0))</f>
        <v>0</v>
      </c>
      <c r="U215" s="2251">
        <f>IF(SUM($R215:T215)&gt;0,0,IF($AE215=U$162,1,0)+IF($AE215=U$163,1,0))</f>
        <v>0</v>
      </c>
      <c r="V215" s="2251">
        <f>IF(SUM($R215:U215)&gt;0,0,IF($AE215=V$168,1,0))</f>
        <v>0</v>
      </c>
      <c r="W215" s="2251">
        <f>IF(SUM($R215:V215)&gt;0,0,IF($AE215=W$168,1,0))</f>
        <v>0</v>
      </c>
      <c r="X215" s="2251">
        <f>IF(SUM($R215:W215)&gt;0,0,IF($AE215=X$168,1,0))</f>
        <v>0</v>
      </c>
      <c r="Y215" s="2251">
        <f>IF(SUM($R215:X215)&gt;0,0,IF($AE215=Y$168,1,0))</f>
        <v>0</v>
      </c>
      <c r="Z215" s="2251">
        <f>IF(SUM($R215:Y215)&gt;0,0,IF($AE215=Z$168,1,0))</f>
        <v>0</v>
      </c>
      <c r="AA215" s="2251">
        <f>IF(SUM($R215:Z215)&gt;0,0,1)</f>
        <v>0</v>
      </c>
      <c r="AB215" s="2251"/>
      <c r="AC215" s="2251">
        <f t="shared" si="65"/>
        <v>5</v>
      </c>
      <c r="AE215" t="s">
        <v>3472</v>
      </c>
      <c r="AF215" t="s">
        <v>3675</v>
      </c>
      <c r="AG215" t="s">
        <v>3685</v>
      </c>
      <c r="AH215" t="s">
        <v>3686</v>
      </c>
      <c r="AI215" t="s">
        <v>3687</v>
      </c>
      <c r="AJ215">
        <v>102</v>
      </c>
      <c r="AK215" t="s">
        <v>3048</v>
      </c>
      <c r="AL215" t="s">
        <v>3048</v>
      </c>
      <c r="AM215" t="s">
        <v>3566</v>
      </c>
      <c r="AN215" t="s">
        <v>1574</v>
      </c>
      <c r="AO215" s="2251">
        <v>178.96933000000001</v>
      </c>
      <c r="AP215" s="2286">
        <f t="shared" si="66"/>
        <v>43.333257340362188</v>
      </c>
      <c r="AQ215" s="2286">
        <f t="shared" si="66"/>
        <v>0</v>
      </c>
      <c r="AR215" s="2286">
        <f t="shared" si="66"/>
        <v>0</v>
      </c>
      <c r="AS215" s="2286">
        <f t="shared" si="66"/>
        <v>0</v>
      </c>
      <c r="AT215" s="2286">
        <f t="shared" si="68"/>
        <v>0</v>
      </c>
      <c r="AU215" s="2286">
        <f t="shared" si="68"/>
        <v>0</v>
      </c>
      <c r="AV215" s="2286">
        <f t="shared" si="68"/>
        <v>0</v>
      </c>
      <c r="AW215" s="2286">
        <f t="shared" si="68"/>
        <v>0</v>
      </c>
      <c r="AX215" s="2286">
        <f t="shared" si="68"/>
        <v>0</v>
      </c>
      <c r="AY215" s="2286">
        <f t="shared" si="68"/>
        <v>0</v>
      </c>
      <c r="BA215" s="8">
        <f t="shared" si="67"/>
        <v>222.30258734036221</v>
      </c>
      <c r="BD215" s="2251">
        <v>55.605200496072797</v>
      </c>
      <c r="BE215" s="2251">
        <v>0</v>
      </c>
      <c r="BF215" s="2251">
        <v>0</v>
      </c>
      <c r="BG215" s="2251">
        <v>0</v>
      </c>
      <c r="BH215" s="2251">
        <v>0</v>
      </c>
      <c r="BI215" s="2251">
        <v>0</v>
      </c>
      <c r="BJ215" s="2251">
        <v>0</v>
      </c>
      <c r="BK215" s="2251">
        <v>0</v>
      </c>
      <c r="BL215" s="2251">
        <v>0</v>
      </c>
      <c r="BM215" s="2251">
        <v>0</v>
      </c>
    </row>
    <row r="216" spans="1:65">
      <c r="A216" s="2250"/>
      <c r="B216" s="2250"/>
      <c r="C216" s="39"/>
      <c r="D216" s="178">
        <f t="shared" si="64"/>
        <v>1</v>
      </c>
      <c r="E216" s="178">
        <f t="shared" si="50"/>
        <v>0</v>
      </c>
      <c r="F216" s="178">
        <f t="shared" si="51"/>
        <v>1</v>
      </c>
      <c r="G216" s="178">
        <f t="shared" si="52"/>
        <v>0</v>
      </c>
      <c r="H216" s="178">
        <f t="shared" si="53"/>
        <v>0</v>
      </c>
      <c r="I216" s="178">
        <f t="shared" si="54"/>
        <v>0</v>
      </c>
      <c r="J216" s="178">
        <f t="shared" si="55"/>
        <v>1</v>
      </c>
      <c r="K216" s="2251">
        <f t="shared" si="56"/>
        <v>1</v>
      </c>
      <c r="L216" s="2251">
        <f t="shared" si="57"/>
        <v>1</v>
      </c>
      <c r="M216" s="2251">
        <f t="shared" si="58"/>
        <v>0</v>
      </c>
      <c r="O216" s="8">
        <f t="shared" ca="1" si="59"/>
        <v>0</v>
      </c>
      <c r="P216" s="8">
        <f t="shared" ca="1" si="60"/>
        <v>0</v>
      </c>
      <c r="R216" s="8">
        <f t="shared" si="61"/>
        <v>1</v>
      </c>
      <c r="S216" s="2251">
        <f t="shared" si="62"/>
        <v>0</v>
      </c>
      <c r="T216" s="2251">
        <f>IF(SUM($R216:R216)&gt;0,0,IF(AM216="5 - Treatment",1,0))</f>
        <v>0</v>
      </c>
      <c r="U216" s="2251">
        <f>IF(SUM($R216:T216)&gt;0,0,IF($AE216=U$162,1,0)+IF($AE216=U$163,1,0))</f>
        <v>0</v>
      </c>
      <c r="V216" s="2251">
        <f>IF(SUM($R216:U216)&gt;0,0,IF($AE216=V$168,1,0))</f>
        <v>0</v>
      </c>
      <c r="W216" s="2251">
        <f>IF(SUM($R216:V216)&gt;0,0,IF($AE216=W$168,1,0))</f>
        <v>0</v>
      </c>
      <c r="X216" s="2251">
        <f>IF(SUM($R216:W216)&gt;0,0,IF($AE216=X$168,1,0))</f>
        <v>0</v>
      </c>
      <c r="Y216" s="2251">
        <f>IF(SUM($R216:X216)&gt;0,0,IF($AE216=Y$168,1,0))</f>
        <v>0</v>
      </c>
      <c r="Z216" s="2251">
        <f>IF(SUM($R216:Y216)&gt;0,0,IF($AE216=Z$168,1,0))</f>
        <v>0</v>
      </c>
      <c r="AA216" s="2251">
        <f>IF(SUM($R216:Z216)&gt;0,0,1)</f>
        <v>0</v>
      </c>
      <c r="AB216" s="2251"/>
      <c r="AC216" s="2251">
        <f t="shared" si="65"/>
        <v>5</v>
      </c>
      <c r="AE216" t="s">
        <v>3472</v>
      </c>
      <c r="AF216" t="s">
        <v>3675</v>
      </c>
      <c r="AG216" t="s">
        <v>3688</v>
      </c>
      <c r="AH216" t="s">
        <v>3689</v>
      </c>
      <c r="AI216" t="s">
        <v>3690</v>
      </c>
      <c r="AJ216">
        <v>123</v>
      </c>
      <c r="AK216" t="s">
        <v>3048</v>
      </c>
      <c r="AL216" t="s">
        <v>3048</v>
      </c>
      <c r="AM216" t="s">
        <v>3566</v>
      </c>
      <c r="AN216" t="s">
        <v>1574</v>
      </c>
      <c r="AO216" s="2251">
        <v>51.136699999999998</v>
      </c>
      <c r="AP216" s="2286">
        <f t="shared" si="66"/>
        <v>78.674836245055971</v>
      </c>
      <c r="AQ216" s="2286">
        <f t="shared" si="66"/>
        <v>26.403801267482201</v>
      </c>
      <c r="AR216" s="2286">
        <f t="shared" si="66"/>
        <v>0</v>
      </c>
      <c r="AS216" s="2286">
        <f t="shared" si="66"/>
        <v>0</v>
      </c>
      <c r="AT216" s="2286">
        <f t="shared" si="68"/>
        <v>0</v>
      </c>
      <c r="AU216" s="2286">
        <f t="shared" si="68"/>
        <v>0</v>
      </c>
      <c r="AV216" s="2286">
        <f t="shared" si="68"/>
        <v>0</v>
      </c>
      <c r="AW216" s="2286">
        <f t="shared" si="68"/>
        <v>0</v>
      </c>
      <c r="AX216" s="2286">
        <f t="shared" si="68"/>
        <v>0</v>
      </c>
      <c r="AY216" s="2286">
        <f t="shared" si="68"/>
        <v>0</v>
      </c>
      <c r="BA216" s="8">
        <f t="shared" si="67"/>
        <v>156.21533751253818</v>
      </c>
      <c r="BD216" s="2251">
        <v>100.95548573790801</v>
      </c>
      <c r="BE216" s="2251">
        <v>45.289289006329497</v>
      </c>
      <c r="BF216" s="2251">
        <v>0</v>
      </c>
      <c r="BG216" s="2251">
        <v>0</v>
      </c>
      <c r="BH216" s="2251">
        <v>0</v>
      </c>
      <c r="BI216" s="2251">
        <v>0</v>
      </c>
      <c r="BJ216" s="2251">
        <v>0</v>
      </c>
      <c r="BK216" s="2251">
        <v>0</v>
      </c>
      <c r="BL216" s="2251">
        <v>0</v>
      </c>
      <c r="BM216" s="2251">
        <v>0</v>
      </c>
    </row>
    <row r="217" spans="1:65">
      <c r="A217" s="2250"/>
      <c r="B217" s="2268"/>
      <c r="C217" s="39"/>
      <c r="D217" s="178">
        <f t="shared" si="64"/>
        <v>1</v>
      </c>
      <c r="E217" s="178">
        <f t="shared" si="50"/>
        <v>0</v>
      </c>
      <c r="F217" s="178">
        <f t="shared" si="51"/>
        <v>1</v>
      </c>
      <c r="G217" s="178">
        <f t="shared" si="52"/>
        <v>0</v>
      </c>
      <c r="H217" s="178">
        <f t="shared" si="53"/>
        <v>0</v>
      </c>
      <c r="I217" s="178">
        <f t="shared" si="54"/>
        <v>0</v>
      </c>
      <c r="J217" s="178">
        <f t="shared" si="55"/>
        <v>1</v>
      </c>
      <c r="K217" s="2251">
        <f t="shared" si="56"/>
        <v>1</v>
      </c>
      <c r="L217" s="2251">
        <f t="shared" si="57"/>
        <v>1</v>
      </c>
      <c r="M217" s="2251">
        <f t="shared" si="58"/>
        <v>0</v>
      </c>
      <c r="O217" s="8">
        <f t="shared" ca="1" si="59"/>
        <v>0</v>
      </c>
      <c r="P217" s="8">
        <f t="shared" ca="1" si="60"/>
        <v>0</v>
      </c>
      <c r="R217" s="8">
        <f t="shared" si="61"/>
        <v>1</v>
      </c>
      <c r="S217" s="2251">
        <f t="shared" si="62"/>
        <v>0</v>
      </c>
      <c r="T217" s="2251">
        <f>IF(SUM($R217:R217)&gt;0,0,IF(AM217="5 - Treatment",1,0))</f>
        <v>0</v>
      </c>
      <c r="U217" s="2251">
        <f>IF(SUM($R217:T217)&gt;0,0,IF($AE217=U$162,1,0)+IF($AE217=U$163,1,0))</f>
        <v>0</v>
      </c>
      <c r="V217" s="2251">
        <f>IF(SUM($R217:U217)&gt;0,0,IF($AE217=V$168,1,0))</f>
        <v>0</v>
      </c>
      <c r="W217" s="2251">
        <f>IF(SUM($R217:V217)&gt;0,0,IF($AE217=W$168,1,0))</f>
        <v>0</v>
      </c>
      <c r="X217" s="2251">
        <f>IF(SUM($R217:W217)&gt;0,0,IF($AE217=X$168,1,0))</f>
        <v>0</v>
      </c>
      <c r="Y217" s="2251">
        <f>IF(SUM($R217:X217)&gt;0,0,IF($AE217=Y$168,1,0))</f>
        <v>0</v>
      </c>
      <c r="Z217" s="2251">
        <f>IF(SUM($R217:Y217)&gt;0,0,IF($AE217=Z$168,1,0))</f>
        <v>0</v>
      </c>
      <c r="AA217" s="2251">
        <f>IF(SUM($R217:Z217)&gt;0,0,1)</f>
        <v>0</v>
      </c>
      <c r="AB217" s="2251"/>
      <c r="AC217" s="2251">
        <f t="shared" si="65"/>
        <v>5</v>
      </c>
      <c r="AE217" t="s">
        <v>3472</v>
      </c>
      <c r="AF217" t="s">
        <v>3675</v>
      </c>
      <c r="AG217" t="s">
        <v>3691</v>
      </c>
      <c r="AH217" t="s">
        <v>3692</v>
      </c>
      <c r="AI217" t="s">
        <v>3693</v>
      </c>
      <c r="AJ217">
        <v>108</v>
      </c>
      <c r="AK217" t="s">
        <v>3048</v>
      </c>
      <c r="AL217" t="s">
        <v>3048</v>
      </c>
      <c r="AM217" t="s">
        <v>3566</v>
      </c>
      <c r="AN217" t="s">
        <v>1574</v>
      </c>
      <c r="AO217" s="2251">
        <v>-7.1900000000000002E-3</v>
      </c>
      <c r="AP217" s="2286">
        <f t="shared" si="66"/>
        <v>44.388253453933871</v>
      </c>
      <c r="AQ217" s="2286">
        <f t="shared" si="66"/>
        <v>67.314043180087552</v>
      </c>
      <c r="AR217" s="2286">
        <f t="shared" si="66"/>
        <v>0</v>
      </c>
      <c r="AS217" s="2286">
        <f t="shared" si="66"/>
        <v>0</v>
      </c>
      <c r="AT217" s="2286">
        <f t="shared" si="68"/>
        <v>0</v>
      </c>
      <c r="AU217" s="2286">
        <f t="shared" si="68"/>
        <v>0</v>
      </c>
      <c r="AV217" s="2286">
        <f t="shared" si="68"/>
        <v>0</v>
      </c>
      <c r="AW217" s="2286">
        <f t="shared" si="68"/>
        <v>0</v>
      </c>
      <c r="AX217" s="2286">
        <f t="shared" si="68"/>
        <v>0</v>
      </c>
      <c r="AY217" s="2286">
        <f t="shared" si="68"/>
        <v>0</v>
      </c>
      <c r="BA217" s="8">
        <f t="shared" si="67"/>
        <v>111.69510663402141</v>
      </c>
      <c r="BD217" s="2251">
        <v>56.958970649028501</v>
      </c>
      <c r="BE217" s="2251">
        <v>115.460843114361</v>
      </c>
      <c r="BF217" s="2251">
        <v>0</v>
      </c>
      <c r="BG217" s="2251">
        <v>0</v>
      </c>
      <c r="BH217" s="2251">
        <v>0</v>
      </c>
      <c r="BI217" s="2251">
        <v>0</v>
      </c>
      <c r="BJ217" s="2251">
        <v>0</v>
      </c>
      <c r="BK217" s="2251">
        <v>0</v>
      </c>
      <c r="BL217" s="2251">
        <v>0</v>
      </c>
      <c r="BM217" s="2251">
        <v>0</v>
      </c>
    </row>
    <row r="218" spans="1:65">
      <c r="A218" s="2250"/>
      <c r="B218" s="2250"/>
      <c r="C218" s="39"/>
      <c r="D218" s="178">
        <f t="shared" si="64"/>
        <v>1</v>
      </c>
      <c r="E218" s="178">
        <f t="shared" si="50"/>
        <v>0</v>
      </c>
      <c r="F218" s="178">
        <f t="shared" si="51"/>
        <v>1</v>
      </c>
      <c r="G218" s="178">
        <f t="shared" si="52"/>
        <v>0</v>
      </c>
      <c r="H218" s="178">
        <f t="shared" si="53"/>
        <v>0</v>
      </c>
      <c r="I218" s="178">
        <f t="shared" si="54"/>
        <v>0</v>
      </c>
      <c r="J218" s="178">
        <f t="shared" si="55"/>
        <v>1</v>
      </c>
      <c r="K218" s="2251">
        <f t="shared" si="56"/>
        <v>1</v>
      </c>
      <c r="L218" s="2251">
        <f t="shared" si="57"/>
        <v>1</v>
      </c>
      <c r="M218" s="2251">
        <f t="shared" si="58"/>
        <v>0</v>
      </c>
      <c r="O218" s="8">
        <f t="shared" ca="1" si="59"/>
        <v>0</v>
      </c>
      <c r="P218" s="8">
        <f t="shared" ca="1" si="60"/>
        <v>0</v>
      </c>
      <c r="R218" s="8">
        <f t="shared" si="61"/>
        <v>1</v>
      </c>
      <c r="S218" s="2251">
        <f t="shared" si="62"/>
        <v>0</v>
      </c>
      <c r="T218" s="2251">
        <f>IF(SUM($R218:R218)&gt;0,0,IF(AM218="5 - Treatment",1,0))</f>
        <v>0</v>
      </c>
      <c r="U218" s="2251">
        <f>IF(SUM($R218:T218)&gt;0,0,IF($AE218=U$162,1,0)+IF($AE218=U$163,1,0))</f>
        <v>0</v>
      </c>
      <c r="V218" s="2251">
        <f>IF(SUM($R218:U218)&gt;0,0,IF($AE218=V$168,1,0))</f>
        <v>0</v>
      </c>
      <c r="W218" s="2251">
        <f>IF(SUM($R218:V218)&gt;0,0,IF($AE218=W$168,1,0))</f>
        <v>0</v>
      </c>
      <c r="X218" s="2251">
        <f>IF(SUM($R218:W218)&gt;0,0,IF($AE218=X$168,1,0))</f>
        <v>0</v>
      </c>
      <c r="Y218" s="2251">
        <f>IF(SUM($R218:X218)&gt;0,0,IF($AE218=Y$168,1,0))</f>
        <v>0</v>
      </c>
      <c r="Z218" s="2251">
        <f>IF(SUM($R218:Y218)&gt;0,0,IF($AE218=Z$168,1,0))</f>
        <v>0</v>
      </c>
      <c r="AA218" s="2251">
        <f>IF(SUM($R218:Z218)&gt;0,0,1)</f>
        <v>0</v>
      </c>
      <c r="AB218" s="2251"/>
      <c r="AC218" s="2251">
        <f t="shared" si="65"/>
        <v>5</v>
      </c>
      <c r="AE218" t="s">
        <v>3472</v>
      </c>
      <c r="AF218" t="s">
        <v>3675</v>
      </c>
      <c r="AG218" t="s">
        <v>3694</v>
      </c>
      <c r="AH218" t="s">
        <v>3695</v>
      </c>
      <c r="AI218" t="s">
        <v>3696</v>
      </c>
      <c r="AJ218">
        <v>102</v>
      </c>
      <c r="AK218" t="s">
        <v>3048</v>
      </c>
      <c r="AL218" t="s">
        <v>3048</v>
      </c>
      <c r="AM218" t="s">
        <v>3566</v>
      </c>
      <c r="AN218" t="s">
        <v>1574</v>
      </c>
      <c r="AO218" s="2251">
        <v>188.05563000000001</v>
      </c>
      <c r="AP218" s="2286">
        <f t="shared" si="66"/>
        <v>2.6262485511105096</v>
      </c>
      <c r="AQ218" s="2286">
        <f t="shared" si="66"/>
        <v>0</v>
      </c>
      <c r="AR218" s="2286">
        <f t="shared" si="66"/>
        <v>0</v>
      </c>
      <c r="AS218" s="2286">
        <f t="shared" si="66"/>
        <v>0</v>
      </c>
      <c r="AT218" s="2286">
        <f t="shared" si="68"/>
        <v>0</v>
      </c>
      <c r="AU218" s="2286">
        <f t="shared" si="68"/>
        <v>0</v>
      </c>
      <c r="AV218" s="2286">
        <f t="shared" si="68"/>
        <v>0</v>
      </c>
      <c r="AW218" s="2286">
        <f t="shared" si="68"/>
        <v>0</v>
      </c>
      <c r="AX218" s="2286">
        <f t="shared" si="68"/>
        <v>0</v>
      </c>
      <c r="AY218" s="2286">
        <f t="shared" si="68"/>
        <v>0</v>
      </c>
      <c r="BA218" s="8">
        <f t="shared" si="67"/>
        <v>190.68187855111051</v>
      </c>
      <c r="BD218" s="2251">
        <v>3.37</v>
      </c>
      <c r="BE218" s="2251">
        <v>0</v>
      </c>
      <c r="BF218" s="2251">
        <v>0</v>
      </c>
      <c r="BG218" s="2251">
        <v>0</v>
      </c>
      <c r="BH218" s="2251">
        <v>0</v>
      </c>
      <c r="BI218" s="2251">
        <v>0</v>
      </c>
      <c r="BJ218" s="2251">
        <v>0</v>
      </c>
      <c r="BK218" s="2251">
        <v>0</v>
      </c>
      <c r="BL218" s="2251">
        <v>0</v>
      </c>
      <c r="BM218" s="2251">
        <v>0</v>
      </c>
    </row>
    <row r="219" spans="1:65">
      <c r="A219" s="2250"/>
      <c r="B219" s="2250"/>
      <c r="C219" s="39"/>
      <c r="D219" s="178">
        <f t="shared" si="64"/>
        <v>1</v>
      </c>
      <c r="E219" s="178">
        <f t="shared" si="50"/>
        <v>0</v>
      </c>
      <c r="F219" s="178">
        <f t="shared" si="51"/>
        <v>1</v>
      </c>
      <c r="G219" s="178">
        <f t="shared" si="52"/>
        <v>0</v>
      </c>
      <c r="H219" s="178">
        <f t="shared" si="53"/>
        <v>0</v>
      </c>
      <c r="I219" s="178">
        <f t="shared" si="54"/>
        <v>0</v>
      </c>
      <c r="J219" s="178">
        <f t="shared" si="55"/>
        <v>1</v>
      </c>
      <c r="K219" s="2251">
        <f t="shared" si="56"/>
        <v>1</v>
      </c>
      <c r="L219" s="2251">
        <f t="shared" si="57"/>
        <v>1</v>
      </c>
      <c r="M219" s="2251">
        <f t="shared" si="58"/>
        <v>0</v>
      </c>
      <c r="O219" s="8">
        <f t="shared" ca="1" si="59"/>
        <v>0</v>
      </c>
      <c r="P219" s="8">
        <f t="shared" ca="1" si="60"/>
        <v>0</v>
      </c>
      <c r="R219" s="8">
        <f t="shared" si="61"/>
        <v>1</v>
      </c>
      <c r="S219" s="2251">
        <f t="shared" si="62"/>
        <v>0</v>
      </c>
      <c r="T219" s="2251">
        <f>IF(SUM($R219:R219)&gt;0,0,IF(AM219="5 - Treatment",1,0))</f>
        <v>0</v>
      </c>
      <c r="U219" s="2251">
        <f>IF(SUM($R219:T219)&gt;0,0,IF($AE219=U$162,1,0)+IF($AE219=U$163,1,0))</f>
        <v>0</v>
      </c>
      <c r="V219" s="2251">
        <f>IF(SUM($R219:U219)&gt;0,0,IF($AE219=V$168,1,0))</f>
        <v>0</v>
      </c>
      <c r="W219" s="2251">
        <f>IF(SUM($R219:V219)&gt;0,0,IF($AE219=W$168,1,0))</f>
        <v>0</v>
      </c>
      <c r="X219" s="2251">
        <f>IF(SUM($R219:W219)&gt;0,0,IF($AE219=X$168,1,0))</f>
        <v>0</v>
      </c>
      <c r="Y219" s="2251">
        <f>IF(SUM($R219:X219)&gt;0,0,IF($AE219=Y$168,1,0))</f>
        <v>0</v>
      </c>
      <c r="Z219" s="2251">
        <f>IF(SUM($R219:Y219)&gt;0,0,IF($AE219=Z$168,1,0))</f>
        <v>0</v>
      </c>
      <c r="AA219" s="2251">
        <f>IF(SUM($R219:Z219)&gt;0,0,1)</f>
        <v>0</v>
      </c>
      <c r="AB219" s="2251"/>
      <c r="AC219" s="2251">
        <f t="shared" si="65"/>
        <v>5</v>
      </c>
      <c r="AE219" t="s">
        <v>3472</v>
      </c>
      <c r="AF219" t="s">
        <v>3675</v>
      </c>
      <c r="AG219" t="s">
        <v>3697</v>
      </c>
      <c r="AH219" t="s">
        <v>3698</v>
      </c>
      <c r="AI219" t="s">
        <v>3699</v>
      </c>
      <c r="AJ219">
        <v>81</v>
      </c>
      <c r="AK219" t="s">
        <v>3048</v>
      </c>
      <c r="AL219" t="s">
        <v>3048</v>
      </c>
      <c r="AM219" t="s">
        <v>3566</v>
      </c>
      <c r="AN219" t="s">
        <v>1574</v>
      </c>
      <c r="AO219" s="2251">
        <v>6.6552499999999997</v>
      </c>
      <c r="AP219" s="2286">
        <f t="shared" si="66"/>
        <v>142.5548272431499</v>
      </c>
      <c r="AQ219" s="2286">
        <f t="shared" si="66"/>
        <v>0</v>
      </c>
      <c r="AR219" s="2286">
        <f t="shared" si="66"/>
        <v>0</v>
      </c>
      <c r="AS219" s="2286">
        <f t="shared" si="66"/>
        <v>0</v>
      </c>
      <c r="AT219" s="2286">
        <f t="shared" si="68"/>
        <v>0</v>
      </c>
      <c r="AU219" s="2286">
        <f t="shared" si="68"/>
        <v>0</v>
      </c>
      <c r="AV219" s="2286">
        <f t="shared" si="68"/>
        <v>0</v>
      </c>
      <c r="AW219" s="2286">
        <f t="shared" si="68"/>
        <v>0</v>
      </c>
      <c r="AX219" s="2286">
        <f t="shared" si="68"/>
        <v>0</v>
      </c>
      <c r="AY219" s="2286">
        <f t="shared" si="68"/>
        <v>0</v>
      </c>
      <c r="BA219" s="8">
        <f t="shared" si="67"/>
        <v>149.2100772431499</v>
      </c>
      <c r="BD219" s="2251">
        <v>182.92623811492399</v>
      </c>
      <c r="BE219" s="2251">
        <v>0</v>
      </c>
      <c r="BF219" s="2251">
        <v>0</v>
      </c>
      <c r="BG219" s="2251">
        <v>0</v>
      </c>
      <c r="BH219" s="2251">
        <v>0</v>
      </c>
      <c r="BI219" s="2251">
        <v>0</v>
      </c>
      <c r="BJ219" s="2251">
        <v>0</v>
      </c>
      <c r="BK219" s="2251">
        <v>0</v>
      </c>
      <c r="BL219" s="2251">
        <v>0</v>
      </c>
      <c r="BM219" s="2251">
        <v>0</v>
      </c>
    </row>
    <row r="220" spans="1:65">
      <c r="A220" s="2250"/>
      <c r="B220" s="2250"/>
      <c r="C220" s="39"/>
      <c r="D220" s="178">
        <f t="shared" si="64"/>
        <v>0</v>
      </c>
      <c r="E220" s="178">
        <f t="shared" si="50"/>
        <v>1</v>
      </c>
      <c r="F220" s="178">
        <f t="shared" si="51"/>
        <v>1</v>
      </c>
      <c r="G220" s="178">
        <f t="shared" si="52"/>
        <v>0</v>
      </c>
      <c r="H220" s="178">
        <f t="shared" si="53"/>
        <v>0</v>
      </c>
      <c r="I220" s="178">
        <f t="shared" si="54"/>
        <v>0</v>
      </c>
      <c r="J220" s="178">
        <f t="shared" si="55"/>
        <v>1</v>
      </c>
      <c r="K220" s="2251">
        <f t="shared" si="56"/>
        <v>1</v>
      </c>
      <c r="L220" s="2251">
        <f t="shared" si="57"/>
        <v>0</v>
      </c>
      <c r="M220" s="2251">
        <f t="shared" si="58"/>
        <v>0</v>
      </c>
      <c r="O220" s="8">
        <f t="shared" ca="1" si="59"/>
        <v>0</v>
      </c>
      <c r="P220" s="8">
        <f t="shared" ca="1" si="60"/>
        <v>0</v>
      </c>
      <c r="R220" s="8">
        <f t="shared" si="61"/>
        <v>0</v>
      </c>
      <c r="S220" s="2251">
        <f t="shared" si="62"/>
        <v>0</v>
      </c>
      <c r="T220" s="2251">
        <f>IF(SUM($R220:R220)&gt;0,0,IF(AM220="5 - Treatment",1,0))</f>
        <v>1</v>
      </c>
      <c r="U220" s="2251">
        <f>IF(SUM($R220:T220)&gt;0,0,IF($AE220=U$162,1,0)+IF($AE220=U$163,1,0))</f>
        <v>0</v>
      </c>
      <c r="V220" s="2251">
        <f>IF(SUM($R220:U220)&gt;0,0,IF($AE220=V$168,1,0))</f>
        <v>0</v>
      </c>
      <c r="W220" s="2251">
        <f>IF(SUM($R220:V220)&gt;0,0,IF($AE220=W$168,1,0))</f>
        <v>0</v>
      </c>
      <c r="X220" s="2251">
        <f>IF(SUM($R220:W220)&gt;0,0,IF($AE220=X$168,1,0))</f>
        <v>0</v>
      </c>
      <c r="Y220" s="2251">
        <f>IF(SUM($R220:X220)&gt;0,0,IF($AE220=Y$168,1,0))</f>
        <v>0</v>
      </c>
      <c r="Z220" s="2251">
        <f>IF(SUM($R220:Y220)&gt;0,0,IF($AE220=Z$168,1,0))</f>
        <v>0</v>
      </c>
      <c r="AA220" s="2251">
        <f>IF(SUM($R220:Z220)&gt;0,0,1)</f>
        <v>0</v>
      </c>
      <c r="AB220" s="2251"/>
      <c r="AC220" s="2251">
        <f t="shared" si="65"/>
        <v>5</v>
      </c>
      <c r="AE220" t="s">
        <v>3472</v>
      </c>
      <c r="AF220" t="s">
        <v>3675</v>
      </c>
      <c r="AG220" t="s">
        <v>3700</v>
      </c>
      <c r="AH220" t="s">
        <v>3701</v>
      </c>
      <c r="AI220" t="s">
        <v>3702</v>
      </c>
      <c r="AJ220">
        <v>105</v>
      </c>
      <c r="AK220" t="s">
        <v>3049</v>
      </c>
      <c r="AL220" t="s">
        <v>3049</v>
      </c>
      <c r="AM220" t="s">
        <v>3566</v>
      </c>
      <c r="AN220" t="s">
        <v>1574</v>
      </c>
      <c r="AO220" s="2251">
        <v>152.19900999999999</v>
      </c>
      <c r="AP220" s="2286">
        <f t="shared" si="66"/>
        <v>13.871579884203879</v>
      </c>
      <c r="AQ220" s="2286">
        <f t="shared" si="66"/>
        <v>0</v>
      </c>
      <c r="AR220" s="2286">
        <f t="shared" si="66"/>
        <v>0</v>
      </c>
      <c r="AS220" s="2286">
        <f t="shared" si="66"/>
        <v>0</v>
      </c>
      <c r="AT220" s="2286">
        <f t="shared" si="68"/>
        <v>0</v>
      </c>
      <c r="AU220" s="2286">
        <f t="shared" si="68"/>
        <v>0</v>
      </c>
      <c r="AV220" s="2286">
        <f t="shared" si="68"/>
        <v>0</v>
      </c>
      <c r="AW220" s="2286">
        <f t="shared" si="68"/>
        <v>0</v>
      </c>
      <c r="AX220" s="2286">
        <f t="shared" si="68"/>
        <v>0</v>
      </c>
      <c r="AY220" s="2286">
        <f t="shared" si="68"/>
        <v>0</v>
      </c>
      <c r="BA220" s="8">
        <f t="shared" si="67"/>
        <v>166.07058988420386</v>
      </c>
      <c r="BD220" s="2251">
        <v>17.8</v>
      </c>
      <c r="BE220" s="2251">
        <v>0</v>
      </c>
      <c r="BF220" s="2251">
        <v>0</v>
      </c>
      <c r="BG220" s="2251">
        <v>0</v>
      </c>
      <c r="BH220" s="2251">
        <v>0</v>
      </c>
      <c r="BI220" s="2251">
        <v>0</v>
      </c>
      <c r="BJ220" s="2251">
        <v>0</v>
      </c>
      <c r="BK220" s="2251">
        <v>0</v>
      </c>
      <c r="BL220" s="2251">
        <v>0</v>
      </c>
      <c r="BM220" s="2251">
        <v>0</v>
      </c>
    </row>
    <row r="221" spans="1:65">
      <c r="A221" s="2250"/>
      <c r="B221" s="2250"/>
      <c r="C221" s="39"/>
      <c r="D221" s="178">
        <f t="shared" si="64"/>
        <v>1</v>
      </c>
      <c r="E221" s="178">
        <f t="shared" si="50"/>
        <v>0</v>
      </c>
      <c r="F221" s="178">
        <f t="shared" si="51"/>
        <v>1</v>
      </c>
      <c r="G221" s="178">
        <f t="shared" si="52"/>
        <v>0</v>
      </c>
      <c r="H221" s="178">
        <f t="shared" si="53"/>
        <v>0</v>
      </c>
      <c r="I221" s="178">
        <f t="shared" si="54"/>
        <v>0</v>
      </c>
      <c r="J221" s="178">
        <f t="shared" si="55"/>
        <v>1</v>
      </c>
      <c r="K221" s="2251">
        <f t="shared" si="56"/>
        <v>1</v>
      </c>
      <c r="L221" s="2251">
        <f t="shared" si="57"/>
        <v>1</v>
      </c>
      <c r="M221" s="2251">
        <f t="shared" si="58"/>
        <v>0</v>
      </c>
      <c r="O221" s="8">
        <f t="shared" ca="1" si="59"/>
        <v>0</v>
      </c>
      <c r="P221" s="8">
        <f t="shared" ca="1" si="60"/>
        <v>0</v>
      </c>
      <c r="R221" s="8">
        <f t="shared" si="61"/>
        <v>1</v>
      </c>
      <c r="S221" s="2251">
        <f t="shared" si="62"/>
        <v>0</v>
      </c>
      <c r="T221" s="2251">
        <f>IF(SUM($R221:R221)&gt;0,0,IF(AM221="5 - Treatment",1,0))</f>
        <v>0</v>
      </c>
      <c r="U221" s="2251">
        <f>IF(SUM($R221:T221)&gt;0,0,IF($AE221=U$162,1,0)+IF($AE221=U$163,1,0))</f>
        <v>0</v>
      </c>
      <c r="V221" s="2251">
        <f>IF(SUM($R221:U221)&gt;0,0,IF($AE221=V$168,1,0))</f>
        <v>0</v>
      </c>
      <c r="W221" s="2251">
        <f>IF(SUM($R221:V221)&gt;0,0,IF($AE221=W$168,1,0))</f>
        <v>0</v>
      </c>
      <c r="X221" s="2251">
        <f>IF(SUM($R221:W221)&gt;0,0,IF($AE221=X$168,1,0))</f>
        <v>0</v>
      </c>
      <c r="Y221" s="2251">
        <f>IF(SUM($R221:X221)&gt;0,0,IF($AE221=Y$168,1,0))</f>
        <v>0</v>
      </c>
      <c r="Z221" s="2251">
        <f>IF(SUM($R221:Y221)&gt;0,0,IF($AE221=Z$168,1,0))</f>
        <v>0</v>
      </c>
      <c r="AA221" s="2251">
        <f>IF(SUM($R221:Z221)&gt;0,0,1)</f>
        <v>0</v>
      </c>
      <c r="AB221" s="2251"/>
      <c r="AC221" s="2251">
        <f t="shared" si="65"/>
        <v>5</v>
      </c>
      <c r="AE221" t="s">
        <v>3472</v>
      </c>
      <c r="AF221" t="s">
        <v>3675</v>
      </c>
      <c r="AG221" t="s">
        <v>3703</v>
      </c>
      <c r="AH221" t="s">
        <v>3704</v>
      </c>
      <c r="AI221" t="s">
        <v>3705</v>
      </c>
      <c r="AJ221">
        <v>120</v>
      </c>
      <c r="AK221" t="s">
        <v>3048</v>
      </c>
      <c r="AL221" t="s">
        <v>3048</v>
      </c>
      <c r="AM221" t="s">
        <v>3566</v>
      </c>
      <c r="AN221" t="s">
        <v>1574</v>
      </c>
      <c r="AO221" s="2251">
        <v>103.79284</v>
      </c>
      <c r="AP221" s="2286">
        <f t="shared" si="66"/>
        <v>37.855274820902309</v>
      </c>
      <c r="AQ221" s="2286">
        <f t="shared" si="66"/>
        <v>0</v>
      </c>
      <c r="AR221" s="2286">
        <f t="shared" si="66"/>
        <v>0</v>
      </c>
      <c r="AS221" s="2286">
        <f t="shared" si="66"/>
        <v>0</v>
      </c>
      <c r="AT221" s="2286">
        <f t="shared" si="68"/>
        <v>0</v>
      </c>
      <c r="AU221" s="2286">
        <f t="shared" si="68"/>
        <v>0</v>
      </c>
      <c r="AV221" s="2286">
        <f t="shared" si="68"/>
        <v>0</v>
      </c>
      <c r="AW221" s="2286">
        <f t="shared" si="68"/>
        <v>0</v>
      </c>
      <c r="AX221" s="2286">
        <f t="shared" si="68"/>
        <v>0</v>
      </c>
      <c r="AY221" s="2286">
        <f t="shared" si="68"/>
        <v>0</v>
      </c>
      <c r="BA221" s="8">
        <f t="shared" si="67"/>
        <v>141.64811482090232</v>
      </c>
      <c r="BD221" s="2251">
        <v>48.575857792476199</v>
      </c>
      <c r="BE221" s="2251">
        <v>0</v>
      </c>
      <c r="BF221" s="2251">
        <v>0</v>
      </c>
      <c r="BG221" s="2251">
        <v>0</v>
      </c>
      <c r="BH221" s="2251">
        <v>0</v>
      </c>
      <c r="BI221" s="2251">
        <v>0</v>
      </c>
      <c r="BJ221" s="2251">
        <v>0</v>
      </c>
      <c r="BK221" s="2251">
        <v>0</v>
      </c>
      <c r="BL221" s="2251">
        <v>0</v>
      </c>
      <c r="BM221" s="2251">
        <v>0</v>
      </c>
    </row>
    <row r="222" spans="1:65">
      <c r="A222" s="2250"/>
      <c r="B222" s="2250"/>
      <c r="C222" s="39"/>
      <c r="D222" s="178">
        <f t="shared" si="64"/>
        <v>1</v>
      </c>
      <c r="E222" s="178">
        <f t="shared" si="50"/>
        <v>0</v>
      </c>
      <c r="F222" s="178">
        <f t="shared" si="51"/>
        <v>1</v>
      </c>
      <c r="G222" s="178">
        <f t="shared" si="52"/>
        <v>0</v>
      </c>
      <c r="H222" s="178">
        <f t="shared" si="53"/>
        <v>0</v>
      </c>
      <c r="I222" s="178">
        <f t="shared" si="54"/>
        <v>0</v>
      </c>
      <c r="J222" s="178">
        <f t="shared" si="55"/>
        <v>1</v>
      </c>
      <c r="K222" s="2251">
        <f t="shared" si="56"/>
        <v>1</v>
      </c>
      <c r="L222" s="2251">
        <f t="shared" si="57"/>
        <v>1</v>
      </c>
      <c r="M222" s="2251">
        <f t="shared" si="58"/>
        <v>0</v>
      </c>
      <c r="O222" s="8">
        <f t="shared" ca="1" si="59"/>
        <v>0</v>
      </c>
      <c r="P222" s="8">
        <f t="shared" ca="1" si="60"/>
        <v>0</v>
      </c>
      <c r="R222" s="8">
        <f t="shared" si="61"/>
        <v>0</v>
      </c>
      <c r="S222" s="2251">
        <f t="shared" si="62"/>
        <v>1</v>
      </c>
      <c r="T222" s="2251">
        <f>IF(SUM($R222:R222)&gt;0,0,IF(AM222="5 - Treatment",1,0))</f>
        <v>0</v>
      </c>
      <c r="U222" s="2251">
        <f>IF(SUM($R222:T222)&gt;0,0,IF($AE222=U$162,1,0)+IF($AE222=U$163,1,0))</f>
        <v>0</v>
      </c>
      <c r="V222" s="2251">
        <f>IF(SUM($R222:U222)&gt;0,0,IF($AE222=V$168,1,0))</f>
        <v>0</v>
      </c>
      <c r="W222" s="2251">
        <f>IF(SUM($R222:V222)&gt;0,0,IF($AE222=W$168,1,0))</f>
        <v>0</v>
      </c>
      <c r="X222" s="2251">
        <f>IF(SUM($R222:W222)&gt;0,0,IF($AE222=X$168,1,0))</f>
        <v>0</v>
      </c>
      <c r="Y222" s="2251">
        <f>IF(SUM($R222:X222)&gt;0,0,IF($AE222=Y$168,1,0))</f>
        <v>0</v>
      </c>
      <c r="Z222" s="2251">
        <f>IF(SUM($R222:Y222)&gt;0,0,IF($AE222=Z$168,1,0))</f>
        <v>0</v>
      </c>
      <c r="AA222" s="2251">
        <f>IF(SUM($R222:Z222)&gt;0,0,1)</f>
        <v>0</v>
      </c>
      <c r="AB222" s="2251"/>
      <c r="AC222" s="2251">
        <f t="shared" si="65"/>
        <v>6</v>
      </c>
      <c r="AE222" t="s">
        <v>3472</v>
      </c>
      <c r="AF222" t="s">
        <v>3675</v>
      </c>
      <c r="AG222" t="s">
        <v>3706</v>
      </c>
      <c r="AH222" t="s">
        <v>3707</v>
      </c>
      <c r="AI222" t="s">
        <v>3708</v>
      </c>
      <c r="AJ222">
        <v>72</v>
      </c>
      <c r="AK222" t="s">
        <v>3048</v>
      </c>
      <c r="AL222" t="s">
        <v>3048</v>
      </c>
      <c r="AM222" t="s">
        <v>3548</v>
      </c>
      <c r="AN222" t="s">
        <v>1574</v>
      </c>
      <c r="AO222" s="2251">
        <v>107.48383</v>
      </c>
      <c r="AP222" s="2286">
        <f t="shared" si="66"/>
        <v>34.912450439756881</v>
      </c>
      <c r="AQ222" s="2286">
        <f t="shared" si="66"/>
        <v>26.036039555368927</v>
      </c>
      <c r="AR222" s="2286">
        <f t="shared" si="66"/>
        <v>0</v>
      </c>
      <c r="AS222" s="2286">
        <f t="shared" si="66"/>
        <v>0</v>
      </c>
      <c r="AT222" s="2286">
        <f t="shared" si="68"/>
        <v>0</v>
      </c>
      <c r="AU222" s="2286">
        <f t="shared" si="68"/>
        <v>0</v>
      </c>
      <c r="AV222" s="2286">
        <f t="shared" si="68"/>
        <v>0</v>
      </c>
      <c r="AW222" s="2286">
        <f t="shared" si="68"/>
        <v>0</v>
      </c>
      <c r="AX222" s="2286">
        <f t="shared" si="68"/>
        <v>0</v>
      </c>
      <c r="AY222" s="2286">
        <f t="shared" si="68"/>
        <v>0</v>
      </c>
      <c r="BA222" s="8">
        <f t="shared" si="67"/>
        <v>168.43231999512579</v>
      </c>
      <c r="BD222" s="2251">
        <v>44.799627945432</v>
      </c>
      <c r="BE222" s="2251">
        <v>44.658483377373599</v>
      </c>
      <c r="BF222" s="2251">
        <v>0</v>
      </c>
      <c r="BG222" s="2251">
        <v>0</v>
      </c>
      <c r="BH222" s="2251">
        <v>0</v>
      </c>
      <c r="BI222" s="2251">
        <v>0</v>
      </c>
      <c r="BJ222" s="2251">
        <v>0</v>
      </c>
      <c r="BK222" s="2251">
        <v>0</v>
      </c>
      <c r="BL222" s="2251">
        <v>0</v>
      </c>
      <c r="BM222" s="2251">
        <v>0</v>
      </c>
    </row>
    <row r="223" spans="1:65">
      <c r="A223" s="2250"/>
      <c r="B223" s="2250"/>
      <c r="C223" s="39"/>
      <c r="D223" s="178">
        <f t="shared" si="64"/>
        <v>1</v>
      </c>
      <c r="E223" s="178">
        <f t="shared" si="50"/>
        <v>0</v>
      </c>
      <c r="F223" s="178">
        <f t="shared" si="51"/>
        <v>1</v>
      </c>
      <c r="G223" s="178">
        <f t="shared" si="52"/>
        <v>0</v>
      </c>
      <c r="H223" s="178">
        <f t="shared" si="53"/>
        <v>0</v>
      </c>
      <c r="I223" s="178">
        <f t="shared" si="54"/>
        <v>0</v>
      </c>
      <c r="J223" s="178">
        <f t="shared" si="55"/>
        <v>1</v>
      </c>
      <c r="K223" s="2251">
        <f t="shared" si="56"/>
        <v>1</v>
      </c>
      <c r="L223" s="2251">
        <f t="shared" si="57"/>
        <v>1</v>
      </c>
      <c r="M223" s="2251">
        <f t="shared" si="58"/>
        <v>0</v>
      </c>
      <c r="O223" s="8">
        <f t="shared" ca="1" si="59"/>
        <v>0</v>
      </c>
      <c r="P223" s="8">
        <f t="shared" ca="1" si="60"/>
        <v>0</v>
      </c>
      <c r="R223" s="8">
        <f t="shared" si="61"/>
        <v>1</v>
      </c>
      <c r="S223" s="2251">
        <f t="shared" si="62"/>
        <v>0</v>
      </c>
      <c r="T223" s="2251">
        <f>IF(SUM($R223:R223)&gt;0,0,IF(AM223="5 - Treatment",1,0))</f>
        <v>0</v>
      </c>
      <c r="U223" s="2251">
        <f>IF(SUM($R223:T223)&gt;0,0,IF($AE223=U$162,1,0)+IF($AE223=U$163,1,0))</f>
        <v>0</v>
      </c>
      <c r="V223" s="2251">
        <f>IF(SUM($R223:U223)&gt;0,0,IF($AE223=V$168,1,0))</f>
        <v>0</v>
      </c>
      <c r="W223" s="2251">
        <f>IF(SUM($R223:V223)&gt;0,0,IF($AE223=W$168,1,0))</f>
        <v>0</v>
      </c>
      <c r="X223" s="2251">
        <f>IF(SUM($R223:W223)&gt;0,0,IF($AE223=X$168,1,0))</f>
        <v>0</v>
      </c>
      <c r="Y223" s="2251">
        <f>IF(SUM($R223:X223)&gt;0,0,IF($AE223=Y$168,1,0))</f>
        <v>0</v>
      </c>
      <c r="Z223" s="2251">
        <f>IF(SUM($R223:Y223)&gt;0,0,IF($AE223=Z$168,1,0))</f>
        <v>0</v>
      </c>
      <c r="AA223" s="2251">
        <f>IF(SUM($R223:Z223)&gt;0,0,1)</f>
        <v>0</v>
      </c>
      <c r="AB223" s="2251"/>
      <c r="AC223" s="2251">
        <f t="shared" si="65"/>
        <v>5</v>
      </c>
      <c r="AE223" t="s">
        <v>3472</v>
      </c>
      <c r="AF223" t="s">
        <v>3675</v>
      </c>
      <c r="AG223" t="s">
        <v>3709</v>
      </c>
      <c r="AH223" t="s">
        <v>3710</v>
      </c>
      <c r="AI223" t="s">
        <v>3711</v>
      </c>
      <c r="AJ223">
        <v>132</v>
      </c>
      <c r="AK223" t="s">
        <v>3048</v>
      </c>
      <c r="AL223" t="s">
        <v>3048</v>
      </c>
      <c r="AM223" t="s">
        <v>3566</v>
      </c>
      <c r="AN223" t="s">
        <v>1574</v>
      </c>
      <c r="AO223" s="2251">
        <v>146.1636</v>
      </c>
      <c r="AP223" s="2286">
        <f t="shared" si="66"/>
        <v>22.577568235615139</v>
      </c>
      <c r="AQ223" s="2286">
        <f t="shared" si="66"/>
        <v>0</v>
      </c>
      <c r="AR223" s="2286">
        <f t="shared" si="66"/>
        <v>0</v>
      </c>
      <c r="AS223" s="2286">
        <f t="shared" si="66"/>
        <v>0</v>
      </c>
      <c r="AT223" s="2286">
        <f t="shared" si="68"/>
        <v>0</v>
      </c>
      <c r="AU223" s="2286">
        <f t="shared" si="68"/>
        <v>0</v>
      </c>
      <c r="AV223" s="2286">
        <f t="shared" si="68"/>
        <v>0</v>
      </c>
      <c r="AW223" s="2286">
        <f t="shared" si="68"/>
        <v>0</v>
      </c>
      <c r="AX223" s="2286">
        <f t="shared" si="68"/>
        <v>0</v>
      </c>
      <c r="AY223" s="2286">
        <f t="shared" si="68"/>
        <v>0</v>
      </c>
      <c r="BA223" s="8">
        <f t="shared" si="67"/>
        <v>168.74116823561513</v>
      </c>
      <c r="BD223" s="2251">
        <v>28.971517155849501</v>
      </c>
      <c r="BE223" s="2251">
        <v>0</v>
      </c>
      <c r="BF223" s="2251">
        <v>0</v>
      </c>
      <c r="BG223" s="2251">
        <v>0</v>
      </c>
      <c r="BH223" s="2251">
        <v>0</v>
      </c>
      <c r="BI223" s="2251">
        <v>0</v>
      </c>
      <c r="BJ223" s="2251">
        <v>0</v>
      </c>
      <c r="BK223" s="2251">
        <v>0</v>
      </c>
      <c r="BL223" s="2251">
        <v>0</v>
      </c>
      <c r="BM223" s="2251">
        <v>0</v>
      </c>
    </row>
    <row r="224" spans="1:65">
      <c r="A224" s="2250"/>
      <c r="B224" s="2250"/>
      <c r="C224" s="39"/>
      <c r="D224" s="178">
        <f t="shared" si="64"/>
        <v>1</v>
      </c>
      <c r="E224" s="178">
        <f t="shared" si="50"/>
        <v>0</v>
      </c>
      <c r="F224" s="178">
        <f t="shared" si="51"/>
        <v>1</v>
      </c>
      <c r="G224" s="178">
        <f t="shared" si="52"/>
        <v>0</v>
      </c>
      <c r="H224" s="178">
        <f t="shared" si="53"/>
        <v>0</v>
      </c>
      <c r="I224" s="178">
        <f t="shared" si="54"/>
        <v>0</v>
      </c>
      <c r="J224" s="178">
        <f t="shared" si="55"/>
        <v>1</v>
      </c>
      <c r="K224" s="2251">
        <f t="shared" si="56"/>
        <v>1</v>
      </c>
      <c r="L224" s="2251">
        <f t="shared" si="57"/>
        <v>1</v>
      </c>
      <c r="M224" s="2251">
        <f t="shared" si="58"/>
        <v>0</v>
      </c>
      <c r="O224" s="8">
        <f t="shared" ca="1" si="59"/>
        <v>0</v>
      </c>
      <c r="P224" s="8">
        <f t="shared" ca="1" si="60"/>
        <v>0</v>
      </c>
      <c r="R224" s="8">
        <f t="shared" si="61"/>
        <v>1</v>
      </c>
      <c r="S224" s="2251">
        <f t="shared" si="62"/>
        <v>0</v>
      </c>
      <c r="T224" s="2251">
        <f>IF(SUM($R224:R224)&gt;0,0,IF(AM224="5 - Treatment",1,0))</f>
        <v>0</v>
      </c>
      <c r="U224" s="2251">
        <f>IF(SUM($R224:T224)&gt;0,0,IF($AE224=U$162,1,0)+IF($AE224=U$163,1,0))</f>
        <v>0</v>
      </c>
      <c r="V224" s="2251">
        <f>IF(SUM($R224:U224)&gt;0,0,IF($AE224=V$168,1,0))</f>
        <v>0</v>
      </c>
      <c r="W224" s="2251">
        <f>IF(SUM($R224:V224)&gt;0,0,IF($AE224=W$168,1,0))</f>
        <v>0</v>
      </c>
      <c r="X224" s="2251">
        <f>IF(SUM($R224:W224)&gt;0,0,IF($AE224=X$168,1,0))</f>
        <v>0</v>
      </c>
      <c r="Y224" s="2251">
        <f>IF(SUM($R224:X224)&gt;0,0,IF($AE224=Y$168,1,0))</f>
        <v>0</v>
      </c>
      <c r="Z224" s="2251">
        <f>IF(SUM($R224:Y224)&gt;0,0,IF($AE224=Z$168,1,0))</f>
        <v>0</v>
      </c>
      <c r="AA224" s="2251">
        <f>IF(SUM($R224:Z224)&gt;0,0,1)</f>
        <v>0</v>
      </c>
      <c r="AB224" s="2251"/>
      <c r="AC224" s="2251">
        <f t="shared" si="65"/>
        <v>5</v>
      </c>
      <c r="AE224" t="s">
        <v>3472</v>
      </c>
      <c r="AF224" t="s">
        <v>3675</v>
      </c>
      <c r="AG224" t="s">
        <v>3712</v>
      </c>
      <c r="AH224" t="s">
        <v>3713</v>
      </c>
      <c r="AI224" t="s">
        <v>3714</v>
      </c>
      <c r="AJ224">
        <v>90</v>
      </c>
      <c r="AK224" t="s">
        <v>3048</v>
      </c>
      <c r="AL224" t="s">
        <v>3048</v>
      </c>
      <c r="AM224" t="s">
        <v>3566</v>
      </c>
      <c r="AN224" t="s">
        <v>1574</v>
      </c>
      <c r="AO224" s="2251">
        <v>166.8295</v>
      </c>
      <c r="AP224" s="2286">
        <f t="shared" si="66"/>
        <v>6.0434904873111268</v>
      </c>
      <c r="AQ224" s="2286">
        <f t="shared" si="66"/>
        <v>0</v>
      </c>
      <c r="AR224" s="2286">
        <f t="shared" si="66"/>
        <v>0</v>
      </c>
      <c r="AS224" s="2286">
        <f t="shared" si="66"/>
        <v>0</v>
      </c>
      <c r="AT224" s="2286">
        <f t="shared" si="68"/>
        <v>0</v>
      </c>
      <c r="AU224" s="2286">
        <f t="shared" si="68"/>
        <v>0</v>
      </c>
      <c r="AV224" s="2286">
        <f t="shared" si="68"/>
        <v>0</v>
      </c>
      <c r="AW224" s="2286">
        <f t="shared" si="68"/>
        <v>0</v>
      </c>
      <c r="AX224" s="2286">
        <f t="shared" si="68"/>
        <v>0</v>
      </c>
      <c r="AY224" s="2286">
        <f t="shared" si="68"/>
        <v>0</v>
      </c>
      <c r="BA224" s="8">
        <f t="shared" si="67"/>
        <v>172.87299048731111</v>
      </c>
      <c r="BD224" s="2251">
        <v>7.7550020669698201</v>
      </c>
      <c r="BE224" s="2251">
        <v>0</v>
      </c>
      <c r="BF224" s="2251">
        <v>0</v>
      </c>
      <c r="BG224" s="2251">
        <v>0</v>
      </c>
      <c r="BH224" s="2251">
        <v>0</v>
      </c>
      <c r="BI224" s="2251">
        <v>0</v>
      </c>
      <c r="BJ224" s="2251">
        <v>0</v>
      </c>
      <c r="BK224" s="2251">
        <v>0</v>
      </c>
      <c r="BL224" s="2251">
        <v>0</v>
      </c>
      <c r="BM224" s="2251">
        <v>0</v>
      </c>
    </row>
    <row r="225" spans="1:65">
      <c r="A225" s="2250"/>
      <c r="B225" s="2250"/>
      <c r="C225" s="39"/>
      <c r="D225" s="178">
        <f t="shared" si="64"/>
        <v>0</v>
      </c>
      <c r="E225" s="178">
        <f t="shared" si="50"/>
        <v>1</v>
      </c>
      <c r="F225" s="178">
        <f t="shared" si="51"/>
        <v>1</v>
      </c>
      <c r="G225" s="178">
        <f t="shared" si="52"/>
        <v>0</v>
      </c>
      <c r="H225" s="178">
        <f t="shared" si="53"/>
        <v>0</v>
      </c>
      <c r="I225" s="178">
        <f t="shared" si="54"/>
        <v>0</v>
      </c>
      <c r="J225" s="178">
        <f t="shared" si="55"/>
        <v>1</v>
      </c>
      <c r="K225" s="2251">
        <f t="shared" si="56"/>
        <v>1</v>
      </c>
      <c r="L225" s="2251">
        <f t="shared" si="57"/>
        <v>0</v>
      </c>
      <c r="M225" s="2251">
        <f t="shared" si="58"/>
        <v>0</v>
      </c>
      <c r="O225" s="8">
        <f t="shared" ca="1" si="59"/>
        <v>0</v>
      </c>
      <c r="P225" s="8">
        <f t="shared" ca="1" si="60"/>
        <v>0</v>
      </c>
      <c r="R225" s="8">
        <f t="shared" si="61"/>
        <v>0</v>
      </c>
      <c r="S225" s="2251">
        <f t="shared" si="62"/>
        <v>0</v>
      </c>
      <c r="T225" s="2251">
        <f>IF(SUM($R225:R225)&gt;0,0,IF(AM225="5 - Treatment",1,0))</f>
        <v>1</v>
      </c>
      <c r="U225" s="2251">
        <f>IF(SUM($R225:T225)&gt;0,0,IF($AE225=U$162,1,0)+IF($AE225=U$163,1,0))</f>
        <v>0</v>
      </c>
      <c r="V225" s="2251">
        <f>IF(SUM($R225:U225)&gt;0,0,IF($AE225=V$168,1,0))</f>
        <v>0</v>
      </c>
      <c r="W225" s="2251">
        <f>IF(SUM($R225:V225)&gt;0,0,IF($AE225=W$168,1,0))</f>
        <v>0</v>
      </c>
      <c r="X225" s="2251">
        <f>IF(SUM($R225:W225)&gt;0,0,IF($AE225=X$168,1,0))</f>
        <v>0</v>
      </c>
      <c r="Y225" s="2251">
        <f>IF(SUM($R225:X225)&gt;0,0,IF($AE225=Y$168,1,0))</f>
        <v>0</v>
      </c>
      <c r="Z225" s="2251">
        <f>IF(SUM($R225:Y225)&gt;0,0,IF($AE225=Z$168,1,0))</f>
        <v>0</v>
      </c>
      <c r="AA225" s="2251">
        <f>IF(SUM($R225:Z225)&gt;0,0,1)</f>
        <v>0</v>
      </c>
      <c r="AB225" s="2251"/>
      <c r="AC225" s="2251">
        <f t="shared" si="65"/>
        <v>5</v>
      </c>
      <c r="AE225" t="s">
        <v>3472</v>
      </c>
      <c r="AF225" t="s">
        <v>3675</v>
      </c>
      <c r="AG225" t="s">
        <v>3715</v>
      </c>
      <c r="AH225" t="s">
        <v>3716</v>
      </c>
      <c r="AI225" t="s">
        <v>3717</v>
      </c>
      <c r="AJ225">
        <v>123</v>
      </c>
      <c r="AK225" t="s">
        <v>3049</v>
      </c>
      <c r="AL225" t="s">
        <v>3049</v>
      </c>
      <c r="AM225" t="s">
        <v>3566</v>
      </c>
      <c r="AN225" t="s">
        <v>1574</v>
      </c>
      <c r="AO225" s="2251">
        <v>31.910620000000002</v>
      </c>
      <c r="AP225" s="2286">
        <f t="shared" si="66"/>
        <v>71.250616771191133</v>
      </c>
      <c r="AQ225" s="2286">
        <f t="shared" si="66"/>
        <v>33.356959259260982</v>
      </c>
      <c r="AR225" s="2286">
        <f t="shared" si="66"/>
        <v>0</v>
      </c>
      <c r="AS225" s="2286">
        <f t="shared" si="66"/>
        <v>0</v>
      </c>
      <c r="AT225" s="2286">
        <f t="shared" si="68"/>
        <v>0</v>
      </c>
      <c r="AU225" s="2286">
        <f t="shared" si="68"/>
        <v>0</v>
      </c>
      <c r="AV225" s="2286">
        <f t="shared" si="68"/>
        <v>0</v>
      </c>
      <c r="AW225" s="2286">
        <f t="shared" si="68"/>
        <v>0</v>
      </c>
      <c r="AX225" s="2286">
        <f t="shared" si="68"/>
        <v>0</v>
      </c>
      <c r="AY225" s="2286">
        <f t="shared" si="68"/>
        <v>0</v>
      </c>
      <c r="BA225" s="8">
        <f t="shared" si="67"/>
        <v>136.51819603045212</v>
      </c>
      <c r="BD225" s="2251">
        <v>91.428733360892906</v>
      </c>
      <c r="BE225" s="2251">
        <v>57.215737725066099</v>
      </c>
      <c r="BF225" s="2251">
        <v>0</v>
      </c>
      <c r="BG225" s="2251">
        <v>0</v>
      </c>
      <c r="BH225" s="2251">
        <v>0</v>
      </c>
      <c r="BI225" s="2251">
        <v>0</v>
      </c>
      <c r="BJ225" s="2251">
        <v>0</v>
      </c>
      <c r="BK225" s="2251">
        <v>0</v>
      </c>
      <c r="BL225" s="2251">
        <v>0</v>
      </c>
      <c r="BM225" s="2251">
        <v>0</v>
      </c>
    </row>
    <row r="226" spans="1:65">
      <c r="A226" s="2250"/>
      <c r="B226" s="2250"/>
      <c r="C226" s="39"/>
      <c r="D226" s="178">
        <f t="shared" si="64"/>
        <v>1</v>
      </c>
      <c r="E226" s="178">
        <f t="shared" si="50"/>
        <v>0</v>
      </c>
      <c r="F226" s="178">
        <f t="shared" si="51"/>
        <v>1</v>
      </c>
      <c r="G226" s="178">
        <f t="shared" si="52"/>
        <v>0</v>
      </c>
      <c r="H226" s="178">
        <f t="shared" si="53"/>
        <v>0</v>
      </c>
      <c r="I226" s="178">
        <f t="shared" si="54"/>
        <v>0</v>
      </c>
      <c r="J226" s="178">
        <f t="shared" si="55"/>
        <v>1</v>
      </c>
      <c r="K226" s="2251">
        <f t="shared" si="56"/>
        <v>1</v>
      </c>
      <c r="L226" s="2251">
        <f t="shared" si="57"/>
        <v>1</v>
      </c>
      <c r="M226" s="2251">
        <f t="shared" si="58"/>
        <v>0</v>
      </c>
      <c r="O226" s="8">
        <f t="shared" ca="1" si="59"/>
        <v>0</v>
      </c>
      <c r="P226" s="8">
        <f t="shared" ca="1" si="60"/>
        <v>0</v>
      </c>
      <c r="R226" s="8">
        <f t="shared" si="61"/>
        <v>0</v>
      </c>
      <c r="S226" s="2251">
        <f t="shared" si="62"/>
        <v>1</v>
      </c>
      <c r="T226" s="2251">
        <f>IF(SUM($R226:R226)&gt;0,0,IF(AM226="5 - Treatment",1,0))</f>
        <v>0</v>
      </c>
      <c r="U226" s="2251">
        <f>IF(SUM($R226:T226)&gt;0,0,IF($AE226=U$162,1,0)+IF($AE226=U$163,1,0))</f>
        <v>0</v>
      </c>
      <c r="V226" s="2251">
        <f>IF(SUM($R226:U226)&gt;0,0,IF($AE226=V$168,1,0))</f>
        <v>0</v>
      </c>
      <c r="W226" s="2251">
        <f>IF(SUM($R226:V226)&gt;0,0,IF($AE226=W$168,1,0))</f>
        <v>0</v>
      </c>
      <c r="X226" s="2251">
        <f>IF(SUM($R226:W226)&gt;0,0,IF($AE226=X$168,1,0))</f>
        <v>0</v>
      </c>
      <c r="Y226" s="2251">
        <f>IF(SUM($R226:X226)&gt;0,0,IF($AE226=Y$168,1,0))</f>
        <v>0</v>
      </c>
      <c r="Z226" s="2251">
        <f>IF(SUM($R226:Y226)&gt;0,0,IF($AE226=Z$168,1,0))</f>
        <v>0</v>
      </c>
      <c r="AA226" s="2251">
        <f>IF(SUM($R226:Z226)&gt;0,0,1)</f>
        <v>0</v>
      </c>
      <c r="AB226" s="2251"/>
      <c r="AC226" s="2251">
        <f t="shared" si="65"/>
        <v>2</v>
      </c>
      <c r="AE226" t="s">
        <v>3475</v>
      </c>
      <c r="AF226" t="s">
        <v>3718</v>
      </c>
      <c r="AG226" t="s">
        <v>3719</v>
      </c>
      <c r="AH226" t="s">
        <v>3720</v>
      </c>
      <c r="AI226" t="s">
        <v>3721</v>
      </c>
      <c r="AJ226">
        <v>88</v>
      </c>
      <c r="AK226" t="s">
        <v>3048</v>
      </c>
      <c r="AL226" t="s">
        <v>3048</v>
      </c>
      <c r="AM226" t="s">
        <v>3593</v>
      </c>
      <c r="AN226" t="s">
        <v>1574</v>
      </c>
      <c r="AO226" s="2251">
        <v>58.92</v>
      </c>
      <c r="AP226" s="2286">
        <f t="shared" si="66"/>
        <v>55.755035449166996</v>
      </c>
      <c r="AQ226" s="2286">
        <f t="shared" si="66"/>
        <v>0</v>
      </c>
      <c r="AR226" s="2286">
        <f t="shared" si="66"/>
        <v>0</v>
      </c>
      <c r="AS226" s="2286">
        <f t="shared" si="66"/>
        <v>0</v>
      </c>
      <c r="AT226" s="2286">
        <f t="shared" si="68"/>
        <v>0</v>
      </c>
      <c r="AU226" s="2286">
        <f t="shared" si="68"/>
        <v>0</v>
      </c>
      <c r="AV226" s="2286">
        <f t="shared" si="68"/>
        <v>0</v>
      </c>
      <c r="AW226" s="2286">
        <f t="shared" si="68"/>
        <v>0</v>
      </c>
      <c r="AX226" s="2286">
        <f t="shared" si="68"/>
        <v>0</v>
      </c>
      <c r="AY226" s="2286">
        <f t="shared" si="68"/>
        <v>0</v>
      </c>
      <c r="BA226" s="8">
        <f t="shared" si="67"/>
        <v>114.675035449167</v>
      </c>
      <c r="BD226" s="2251">
        <v>71.544816039685799</v>
      </c>
      <c r="BE226" s="2251">
        <v>0</v>
      </c>
      <c r="BF226" s="2251">
        <v>0</v>
      </c>
      <c r="BG226" s="2251">
        <v>0</v>
      </c>
      <c r="BH226" s="2251">
        <v>0</v>
      </c>
      <c r="BI226" s="2251">
        <v>0</v>
      </c>
      <c r="BJ226" s="2251">
        <v>0</v>
      </c>
      <c r="BK226" s="2251">
        <v>0</v>
      </c>
      <c r="BL226" s="2251">
        <v>0</v>
      </c>
      <c r="BM226" s="2251">
        <v>0</v>
      </c>
    </row>
    <row r="227" spans="1:65">
      <c r="A227" s="2250"/>
      <c r="B227" s="2250"/>
      <c r="C227" s="39"/>
      <c r="D227" s="178">
        <f t="shared" si="64"/>
        <v>0</v>
      </c>
      <c r="E227" s="178">
        <f t="shared" si="50"/>
        <v>1</v>
      </c>
      <c r="F227" s="178">
        <f t="shared" si="51"/>
        <v>1</v>
      </c>
      <c r="G227" s="178">
        <f t="shared" si="52"/>
        <v>0</v>
      </c>
      <c r="H227" s="178">
        <f t="shared" si="53"/>
        <v>0</v>
      </c>
      <c r="I227" s="178">
        <f t="shared" si="54"/>
        <v>0</v>
      </c>
      <c r="J227" s="178">
        <f t="shared" si="55"/>
        <v>1</v>
      </c>
      <c r="K227" s="2251">
        <f t="shared" si="56"/>
        <v>1</v>
      </c>
      <c r="L227" s="2251">
        <f t="shared" si="57"/>
        <v>0</v>
      </c>
      <c r="M227" s="2251">
        <f t="shared" si="58"/>
        <v>0</v>
      </c>
      <c r="O227" s="8">
        <f t="shared" ca="1" si="59"/>
        <v>0</v>
      </c>
      <c r="P227" s="8">
        <f t="shared" ca="1" si="60"/>
        <v>0</v>
      </c>
      <c r="R227" s="8">
        <f t="shared" si="61"/>
        <v>0</v>
      </c>
      <c r="S227" s="2251">
        <f t="shared" si="62"/>
        <v>0</v>
      </c>
      <c r="T227" s="2251">
        <f>IF(SUM($R227:R227)&gt;0,0,IF(AM227="5 - Treatment",1,0))</f>
        <v>1</v>
      </c>
      <c r="U227" s="2251">
        <f>IF(SUM($R227:T227)&gt;0,0,IF($AE227=U$162,1,0)+IF($AE227=U$163,1,0))</f>
        <v>0</v>
      </c>
      <c r="V227" s="2251">
        <f>IF(SUM($R227:U227)&gt;0,0,IF($AE227=V$168,1,0))</f>
        <v>0</v>
      </c>
      <c r="W227" s="2251">
        <f>IF(SUM($R227:V227)&gt;0,0,IF($AE227=W$168,1,0))</f>
        <v>0</v>
      </c>
      <c r="X227" s="2251">
        <f>IF(SUM($R227:W227)&gt;0,0,IF($AE227=X$168,1,0))</f>
        <v>0</v>
      </c>
      <c r="Y227" s="2251">
        <f>IF(SUM($R227:X227)&gt;0,0,IF($AE227=Y$168,1,0))</f>
        <v>0</v>
      </c>
      <c r="Z227" s="2251">
        <f>IF(SUM($R227:Y227)&gt;0,0,IF($AE227=Z$168,1,0))</f>
        <v>0</v>
      </c>
      <c r="AA227" s="2251">
        <f>IF(SUM($R227:Z227)&gt;0,0,1)</f>
        <v>0</v>
      </c>
      <c r="AB227" s="2251"/>
      <c r="AC227" s="2251">
        <f t="shared" si="65"/>
        <v>5</v>
      </c>
      <c r="AE227" t="s">
        <v>3475</v>
      </c>
      <c r="AF227" t="s">
        <v>3718</v>
      </c>
      <c r="AG227" t="s">
        <v>3722</v>
      </c>
      <c r="AH227" t="s">
        <v>3723</v>
      </c>
      <c r="AI227" t="s">
        <v>3724</v>
      </c>
      <c r="AJ227">
        <v>129</v>
      </c>
      <c r="AK227" t="s">
        <v>3049</v>
      </c>
      <c r="AL227" t="s">
        <v>3049</v>
      </c>
      <c r="AM227" t="s">
        <v>3566</v>
      </c>
      <c r="AN227" t="s">
        <v>1574</v>
      </c>
      <c r="AO227" s="2251">
        <v>176.94</v>
      </c>
      <c r="AP227" s="2286">
        <f t="shared" si="66"/>
        <v>0.57014061201048405</v>
      </c>
      <c r="AQ227" s="2286">
        <f t="shared" si="66"/>
        <v>0</v>
      </c>
      <c r="AR227" s="2286">
        <f t="shared" si="66"/>
        <v>0</v>
      </c>
      <c r="AS227" s="2286">
        <f t="shared" si="66"/>
        <v>0</v>
      </c>
      <c r="AT227" s="2286">
        <f t="shared" si="68"/>
        <v>0</v>
      </c>
      <c r="AU227" s="2286">
        <f t="shared" si="68"/>
        <v>0</v>
      </c>
      <c r="AV227" s="2286">
        <f t="shared" si="68"/>
        <v>0</v>
      </c>
      <c r="AW227" s="2286">
        <f t="shared" si="68"/>
        <v>0</v>
      </c>
      <c r="AX227" s="2286">
        <f t="shared" si="68"/>
        <v>0</v>
      </c>
      <c r="AY227" s="2286">
        <f t="shared" si="68"/>
        <v>0</v>
      </c>
      <c r="BA227" s="8">
        <f t="shared" si="67"/>
        <v>177.51014061201047</v>
      </c>
      <c r="BD227" s="2251">
        <v>0.73160396858205901</v>
      </c>
      <c r="BE227" s="2251">
        <v>0</v>
      </c>
      <c r="BF227" s="2251">
        <v>0</v>
      </c>
      <c r="BG227" s="2251">
        <v>0</v>
      </c>
      <c r="BH227" s="2251">
        <v>0</v>
      </c>
      <c r="BI227" s="2251">
        <v>0</v>
      </c>
      <c r="BJ227" s="2251">
        <v>0</v>
      </c>
      <c r="BK227" s="2251">
        <v>0</v>
      </c>
      <c r="BL227" s="2251">
        <v>0</v>
      </c>
      <c r="BM227" s="2251">
        <v>0</v>
      </c>
    </row>
    <row r="228" spans="1:65">
      <c r="A228" s="2250"/>
      <c r="B228" s="2250"/>
      <c r="C228" s="39"/>
      <c r="D228" s="178">
        <f t="shared" si="64"/>
        <v>0</v>
      </c>
      <c r="E228" s="178">
        <f t="shared" si="50"/>
        <v>1</v>
      </c>
      <c r="F228" s="178">
        <f t="shared" si="51"/>
        <v>1</v>
      </c>
      <c r="G228" s="178">
        <f t="shared" si="52"/>
        <v>0</v>
      </c>
      <c r="H228" s="178">
        <f t="shared" si="53"/>
        <v>0</v>
      </c>
      <c r="I228" s="178">
        <f t="shared" si="54"/>
        <v>0</v>
      </c>
      <c r="J228" s="178">
        <f t="shared" si="55"/>
        <v>1</v>
      </c>
      <c r="K228" s="2251">
        <f t="shared" si="56"/>
        <v>1</v>
      </c>
      <c r="L228" s="2251">
        <f t="shared" si="57"/>
        <v>0</v>
      </c>
      <c r="M228" s="2251">
        <f t="shared" si="58"/>
        <v>0</v>
      </c>
      <c r="O228" s="8">
        <f t="shared" ca="1" si="59"/>
        <v>0</v>
      </c>
      <c r="P228" s="8">
        <f t="shared" ca="1" si="60"/>
        <v>0</v>
      </c>
      <c r="R228" s="8">
        <f t="shared" si="61"/>
        <v>0</v>
      </c>
      <c r="S228" s="2251">
        <f t="shared" si="62"/>
        <v>0</v>
      </c>
      <c r="T228" s="2251">
        <f>IF(SUM($R228:R228)&gt;0,0,IF(AM228="5 - Treatment",1,0))</f>
        <v>0</v>
      </c>
      <c r="U228" s="2251">
        <f>IF(SUM($R228:T228)&gt;0,0,IF($AE228=U$162,1,0)+IF($AE228=U$163,1,0))</f>
        <v>0</v>
      </c>
      <c r="V228" s="2251">
        <f>IF(SUM($R228:U228)&gt;0,0,IF($AE228=V$168,1,0))</f>
        <v>0</v>
      </c>
      <c r="W228" s="2251">
        <f>IF(SUM($R228:V228)&gt;0,0,IF($AE228=W$168,1,0))</f>
        <v>0</v>
      </c>
      <c r="X228" s="2251">
        <f>IF(SUM($R228:W228)&gt;0,0,IF($AE228=X$168,1,0))</f>
        <v>0</v>
      </c>
      <c r="Y228" s="2251">
        <f>IF(SUM($R228:X228)&gt;0,0,IF($AE228=Y$168,1,0))</f>
        <v>0</v>
      </c>
      <c r="Z228" s="2251">
        <f>IF(SUM($R228:Y228)&gt;0,0,IF($AE228=Z$168,1,0))</f>
        <v>0</v>
      </c>
      <c r="AA228" s="2251">
        <f>IF(SUM($R228:Z228)&gt;0,0,1)</f>
        <v>1</v>
      </c>
      <c r="AB228" s="2251"/>
      <c r="AC228" s="2251">
        <f t="shared" si="65"/>
        <v>3</v>
      </c>
      <c r="AE228" t="s">
        <v>3475</v>
      </c>
      <c r="AF228" t="s">
        <v>3718</v>
      </c>
      <c r="AG228" t="s">
        <v>3725</v>
      </c>
      <c r="AH228" t="s">
        <v>3726</v>
      </c>
      <c r="AI228" t="s">
        <v>3727</v>
      </c>
      <c r="AJ228">
        <v>126</v>
      </c>
      <c r="AK228" t="s">
        <v>3049</v>
      </c>
      <c r="AL228" t="s">
        <v>3049</v>
      </c>
      <c r="AM228" t="s">
        <v>3552</v>
      </c>
      <c r="AN228" t="s">
        <v>1574</v>
      </c>
      <c r="AO228" s="2251">
        <v>222.67</v>
      </c>
      <c r="AP228" s="2286">
        <f t="shared" si="66"/>
        <v>3.4208436720629014</v>
      </c>
      <c r="AQ228" s="2286">
        <f t="shared" si="66"/>
        <v>0</v>
      </c>
      <c r="AR228" s="2286">
        <f t="shared" si="66"/>
        <v>0</v>
      </c>
      <c r="AS228" s="2286">
        <f t="shared" si="66"/>
        <v>0</v>
      </c>
      <c r="AT228" s="2286">
        <f t="shared" si="68"/>
        <v>0</v>
      </c>
      <c r="AU228" s="2286">
        <f t="shared" si="68"/>
        <v>0</v>
      </c>
      <c r="AV228" s="2286">
        <f t="shared" si="68"/>
        <v>0</v>
      </c>
      <c r="AW228" s="2286">
        <f t="shared" si="68"/>
        <v>0</v>
      </c>
      <c r="AX228" s="2286">
        <f t="shared" si="68"/>
        <v>0</v>
      </c>
      <c r="AY228" s="2286">
        <f t="shared" si="68"/>
        <v>0</v>
      </c>
      <c r="BA228" s="8">
        <f t="shared" si="67"/>
        <v>226.0908436720629</v>
      </c>
      <c r="BD228" s="2251">
        <v>4.38962381149235</v>
      </c>
      <c r="BE228" s="2251">
        <v>0</v>
      </c>
      <c r="BF228" s="2251">
        <v>0</v>
      </c>
      <c r="BG228" s="2251">
        <v>0</v>
      </c>
      <c r="BH228" s="2251">
        <v>0</v>
      </c>
      <c r="BI228" s="2251">
        <v>0</v>
      </c>
      <c r="BJ228" s="2251">
        <v>0</v>
      </c>
      <c r="BK228" s="2251">
        <v>0</v>
      </c>
      <c r="BL228" s="2251">
        <v>0</v>
      </c>
      <c r="BM228" s="2251">
        <v>0</v>
      </c>
    </row>
    <row r="229" spans="1:65">
      <c r="A229" s="2250"/>
      <c r="B229" s="2250"/>
      <c r="C229" s="39"/>
      <c r="D229" s="178">
        <f t="shared" si="64"/>
        <v>1</v>
      </c>
      <c r="E229" s="178">
        <f t="shared" si="50"/>
        <v>0</v>
      </c>
      <c r="F229" s="178">
        <f t="shared" si="51"/>
        <v>1</v>
      </c>
      <c r="G229" s="178">
        <f t="shared" si="52"/>
        <v>0</v>
      </c>
      <c r="H229" s="178">
        <f t="shared" si="53"/>
        <v>0</v>
      </c>
      <c r="I229" s="178">
        <f t="shared" si="54"/>
        <v>0</v>
      </c>
      <c r="J229" s="178">
        <f t="shared" si="55"/>
        <v>1</v>
      </c>
      <c r="K229" s="2251">
        <f t="shared" si="56"/>
        <v>1</v>
      </c>
      <c r="L229" s="2251">
        <f t="shared" si="57"/>
        <v>1</v>
      </c>
      <c r="M229" s="2251">
        <f t="shared" si="58"/>
        <v>0</v>
      </c>
      <c r="O229" s="8">
        <f t="shared" ca="1" si="59"/>
        <v>0</v>
      </c>
      <c r="P229" s="8">
        <f t="shared" ca="1" si="60"/>
        <v>0</v>
      </c>
      <c r="R229" s="8">
        <f t="shared" si="61"/>
        <v>0</v>
      </c>
      <c r="S229" s="2251">
        <f t="shared" si="62"/>
        <v>1</v>
      </c>
      <c r="T229" s="2251">
        <f>IF(SUM($R229:R229)&gt;0,0,IF(AM229="5 - Treatment",1,0))</f>
        <v>0</v>
      </c>
      <c r="U229" s="2251">
        <f>IF(SUM($R229:T229)&gt;0,0,IF($AE229=U$162,1,0)+IF($AE229=U$163,1,0))</f>
        <v>0</v>
      </c>
      <c r="V229" s="2251">
        <f>IF(SUM($R229:U229)&gt;0,0,IF($AE229=V$168,1,0))</f>
        <v>0</v>
      </c>
      <c r="W229" s="2251">
        <f>IF(SUM($R229:V229)&gt;0,0,IF($AE229=W$168,1,0))</f>
        <v>0</v>
      </c>
      <c r="X229" s="2251">
        <f>IF(SUM($R229:W229)&gt;0,0,IF($AE229=X$168,1,0))</f>
        <v>0</v>
      </c>
      <c r="Y229" s="2251">
        <f>IF(SUM($R229:X229)&gt;0,0,IF($AE229=Y$168,1,0))</f>
        <v>0</v>
      </c>
      <c r="Z229" s="2251">
        <f>IF(SUM($R229:Y229)&gt;0,0,IF($AE229=Z$168,1,0))</f>
        <v>0</v>
      </c>
      <c r="AA229" s="2251">
        <f>IF(SUM($R229:Z229)&gt;0,0,1)</f>
        <v>0</v>
      </c>
      <c r="AB229" s="2251"/>
      <c r="AC229" s="2251">
        <f t="shared" si="65"/>
        <v>4</v>
      </c>
      <c r="AE229" t="s">
        <v>3475</v>
      </c>
      <c r="AF229" t="s">
        <v>3718</v>
      </c>
      <c r="AG229" t="s">
        <v>3728</v>
      </c>
      <c r="AH229" t="s">
        <v>3729</v>
      </c>
      <c r="AI229" t="s">
        <v>3730</v>
      </c>
      <c r="AJ229">
        <v>108</v>
      </c>
      <c r="AK229" t="s">
        <v>3048</v>
      </c>
      <c r="AL229" t="s">
        <v>3048</v>
      </c>
      <c r="AM229" t="s">
        <v>3543</v>
      </c>
      <c r="AN229" t="s">
        <v>1574</v>
      </c>
      <c r="AO229" s="2251">
        <v>36.857199999999999</v>
      </c>
      <c r="AP229" s="2286">
        <f t="shared" si="66"/>
        <v>106.56555120663434</v>
      </c>
      <c r="AQ229" s="2286">
        <f t="shared" si="66"/>
        <v>0</v>
      </c>
      <c r="AR229" s="2286">
        <f t="shared" si="66"/>
        <v>0</v>
      </c>
      <c r="AS229" s="2286">
        <f t="shared" si="66"/>
        <v>0</v>
      </c>
      <c r="AT229" s="2286">
        <f t="shared" si="68"/>
        <v>0</v>
      </c>
      <c r="AU229" s="2286">
        <f t="shared" si="68"/>
        <v>0</v>
      </c>
      <c r="AV229" s="2286">
        <f t="shared" si="68"/>
        <v>0</v>
      </c>
      <c r="AW229" s="2286">
        <f t="shared" si="68"/>
        <v>0</v>
      </c>
      <c r="AX229" s="2286">
        <f t="shared" si="68"/>
        <v>0</v>
      </c>
      <c r="AY229" s="2286">
        <f t="shared" si="68"/>
        <v>0</v>
      </c>
      <c r="BA229" s="8">
        <f t="shared" si="67"/>
        <v>143.42275120663433</v>
      </c>
      <c r="BD229" s="2251">
        <v>136.74482844150501</v>
      </c>
      <c r="BE229" s="2251">
        <v>0</v>
      </c>
      <c r="BF229" s="2251">
        <v>0</v>
      </c>
      <c r="BG229" s="2251">
        <v>0</v>
      </c>
      <c r="BH229" s="2251">
        <v>0</v>
      </c>
      <c r="BI229" s="2251">
        <v>0</v>
      </c>
      <c r="BJ229" s="2251">
        <v>0</v>
      </c>
      <c r="BK229" s="2251">
        <v>0</v>
      </c>
      <c r="BL229" s="2251">
        <v>0</v>
      </c>
      <c r="BM229" s="2251">
        <v>0</v>
      </c>
    </row>
    <row r="230" spans="1:65">
      <c r="A230" s="2250"/>
      <c r="B230" s="2250"/>
      <c r="C230" s="39"/>
      <c r="D230" s="178">
        <f t="shared" si="64"/>
        <v>1</v>
      </c>
      <c r="E230" s="178">
        <f t="shared" si="50"/>
        <v>0</v>
      </c>
      <c r="F230" s="178">
        <f t="shared" si="51"/>
        <v>1</v>
      </c>
      <c r="G230" s="178">
        <f t="shared" si="52"/>
        <v>0</v>
      </c>
      <c r="H230" s="178">
        <f t="shared" si="53"/>
        <v>0</v>
      </c>
      <c r="I230" s="178">
        <f t="shared" si="54"/>
        <v>0</v>
      </c>
      <c r="J230" s="178">
        <f t="shared" si="55"/>
        <v>1</v>
      </c>
      <c r="K230" s="2251">
        <f t="shared" si="56"/>
        <v>1</v>
      </c>
      <c r="L230" s="2251">
        <f t="shared" si="57"/>
        <v>1</v>
      </c>
      <c r="M230" s="2251">
        <f t="shared" si="58"/>
        <v>0</v>
      </c>
      <c r="O230" s="8">
        <f t="shared" ca="1" si="59"/>
        <v>0</v>
      </c>
      <c r="P230" s="8">
        <f t="shared" ca="1" si="60"/>
        <v>0</v>
      </c>
      <c r="R230" s="8">
        <f t="shared" si="61"/>
        <v>0</v>
      </c>
      <c r="S230" s="2251">
        <f t="shared" si="62"/>
        <v>1</v>
      </c>
      <c r="T230" s="2251">
        <f>IF(SUM($R230:R230)&gt;0,0,IF(AM230="5 - Treatment",1,0))</f>
        <v>0</v>
      </c>
      <c r="U230" s="2251">
        <f>IF(SUM($R230:T230)&gt;0,0,IF($AE230=U$162,1,0)+IF($AE230=U$163,1,0))</f>
        <v>0</v>
      </c>
      <c r="V230" s="2251">
        <f>IF(SUM($R230:U230)&gt;0,0,IF($AE230=V$168,1,0))</f>
        <v>0</v>
      </c>
      <c r="W230" s="2251">
        <f>IF(SUM($R230:V230)&gt;0,0,IF($AE230=W$168,1,0))</f>
        <v>0</v>
      </c>
      <c r="X230" s="2251">
        <f>IF(SUM($R230:W230)&gt;0,0,IF($AE230=X$168,1,0))</f>
        <v>0</v>
      </c>
      <c r="Y230" s="2251">
        <f>IF(SUM($R230:X230)&gt;0,0,IF($AE230=Y$168,1,0))</f>
        <v>0</v>
      </c>
      <c r="Z230" s="2251">
        <f>IF(SUM($R230:Y230)&gt;0,0,IF($AE230=Z$168,1,0))</f>
        <v>0</v>
      </c>
      <c r="AA230" s="2251">
        <f>IF(SUM($R230:Z230)&gt;0,0,1)</f>
        <v>0</v>
      </c>
      <c r="AB230" s="2251"/>
      <c r="AC230" s="2251">
        <f t="shared" si="65"/>
        <v>2</v>
      </c>
      <c r="AE230" t="s">
        <v>3475</v>
      </c>
      <c r="AF230" t="s">
        <v>3718</v>
      </c>
      <c r="AG230" t="s">
        <v>3731</v>
      </c>
      <c r="AH230" t="s">
        <v>3732</v>
      </c>
      <c r="AI230" t="s">
        <v>3733</v>
      </c>
      <c r="AJ230">
        <v>216</v>
      </c>
      <c r="AK230" t="s">
        <v>3048</v>
      </c>
      <c r="AL230" t="s">
        <v>3048</v>
      </c>
      <c r="AM230" t="s">
        <v>3593</v>
      </c>
      <c r="AN230" t="s">
        <v>1574</v>
      </c>
      <c r="AO230" s="2251">
        <v>153.94</v>
      </c>
      <c r="AP230" s="2286">
        <f t="shared" si="66"/>
        <v>0.90399059919530889</v>
      </c>
      <c r="AQ230" s="2286">
        <f t="shared" si="66"/>
        <v>0</v>
      </c>
      <c r="AR230" s="2286">
        <f t="shared" si="66"/>
        <v>0</v>
      </c>
      <c r="AS230" s="2286">
        <f t="shared" si="66"/>
        <v>0</v>
      </c>
      <c r="AT230" s="2286">
        <f t="shared" si="68"/>
        <v>0</v>
      </c>
      <c r="AU230" s="2286">
        <f t="shared" si="68"/>
        <v>0</v>
      </c>
      <c r="AV230" s="2286">
        <f t="shared" si="68"/>
        <v>0</v>
      </c>
      <c r="AW230" s="2286">
        <f t="shared" si="68"/>
        <v>0</v>
      </c>
      <c r="AX230" s="2286">
        <f t="shared" si="68"/>
        <v>0</v>
      </c>
      <c r="AY230" s="2286">
        <f t="shared" si="68"/>
        <v>0</v>
      </c>
      <c r="BA230" s="8">
        <f t="shared" si="67"/>
        <v>154.84399059919531</v>
      </c>
      <c r="BD230" s="2251">
        <v>1.1599999999999999</v>
      </c>
      <c r="BE230" s="2251">
        <v>0</v>
      </c>
      <c r="BF230" s="2251">
        <v>0</v>
      </c>
      <c r="BG230" s="2251">
        <v>0</v>
      </c>
      <c r="BH230" s="2251">
        <v>0</v>
      </c>
      <c r="BI230" s="2251">
        <v>0</v>
      </c>
      <c r="BJ230" s="2251">
        <v>0</v>
      </c>
      <c r="BK230" s="2251">
        <v>0</v>
      </c>
      <c r="BL230" s="2251">
        <v>0</v>
      </c>
      <c r="BM230" s="2251">
        <v>0</v>
      </c>
    </row>
    <row r="231" spans="1:65">
      <c r="A231" s="2250"/>
      <c r="B231" s="2250"/>
      <c r="C231" s="39"/>
      <c r="D231" s="178">
        <f t="shared" si="64"/>
        <v>1</v>
      </c>
      <c r="E231" s="178">
        <f t="shared" si="50"/>
        <v>0</v>
      </c>
      <c r="F231" s="178">
        <f t="shared" si="51"/>
        <v>1</v>
      </c>
      <c r="G231" s="178">
        <f t="shared" si="52"/>
        <v>0</v>
      </c>
      <c r="H231" s="178">
        <f t="shared" si="53"/>
        <v>0</v>
      </c>
      <c r="I231" s="178">
        <f t="shared" si="54"/>
        <v>0</v>
      </c>
      <c r="J231" s="178">
        <f t="shared" si="55"/>
        <v>1</v>
      </c>
      <c r="K231" s="2251">
        <f t="shared" si="56"/>
        <v>1</v>
      </c>
      <c r="L231" s="2251">
        <f t="shared" si="57"/>
        <v>1</v>
      </c>
      <c r="M231" s="2251">
        <f t="shared" si="58"/>
        <v>0</v>
      </c>
      <c r="O231" s="8">
        <f t="shared" ca="1" si="59"/>
        <v>0</v>
      </c>
      <c r="P231" s="8">
        <f t="shared" ca="1" si="60"/>
        <v>0</v>
      </c>
      <c r="R231" s="8">
        <f t="shared" si="61"/>
        <v>0</v>
      </c>
      <c r="S231" s="2251">
        <f t="shared" si="62"/>
        <v>1</v>
      </c>
      <c r="T231" s="2251">
        <f>IF(SUM($R231:R231)&gt;0,0,IF(AM231="5 - Treatment",1,0))</f>
        <v>0</v>
      </c>
      <c r="U231" s="2251">
        <f>IF(SUM($R231:T231)&gt;0,0,IF($AE231=U$162,1,0)+IF($AE231=U$163,1,0))</f>
        <v>0</v>
      </c>
      <c r="V231" s="2251">
        <f>IF(SUM($R231:U231)&gt;0,0,IF($AE231=V$168,1,0))</f>
        <v>0</v>
      </c>
      <c r="W231" s="2251">
        <f>IF(SUM($R231:V231)&gt;0,0,IF($AE231=W$168,1,0))</f>
        <v>0</v>
      </c>
      <c r="X231" s="2251">
        <f>IF(SUM($R231:W231)&gt;0,0,IF($AE231=X$168,1,0))</f>
        <v>0</v>
      </c>
      <c r="Y231" s="2251">
        <f>IF(SUM($R231:X231)&gt;0,0,IF($AE231=Y$168,1,0))</f>
        <v>0</v>
      </c>
      <c r="Z231" s="2251">
        <f>IF(SUM($R231:Y231)&gt;0,0,IF($AE231=Z$168,1,0))</f>
        <v>0</v>
      </c>
      <c r="AA231" s="2251">
        <f>IF(SUM($R231:Z231)&gt;0,0,1)</f>
        <v>0</v>
      </c>
      <c r="AB231" s="2251"/>
      <c r="AC231" s="2251">
        <f t="shared" si="65"/>
        <v>2</v>
      </c>
      <c r="AE231" t="s">
        <v>3475</v>
      </c>
      <c r="AF231" t="s">
        <v>3718</v>
      </c>
      <c r="AG231" t="s">
        <v>3734</v>
      </c>
      <c r="AH231" t="s">
        <v>3735</v>
      </c>
      <c r="AI231" t="s">
        <v>3736</v>
      </c>
      <c r="AJ231">
        <v>96</v>
      </c>
      <c r="AK231" t="s">
        <v>3048</v>
      </c>
      <c r="AL231" t="s">
        <v>3048</v>
      </c>
      <c r="AM231" t="s">
        <v>3593</v>
      </c>
      <c r="AN231" t="s">
        <v>1574</v>
      </c>
      <c r="AO231" s="2251">
        <v>0</v>
      </c>
      <c r="AP231" s="2286">
        <f t="shared" si="66"/>
        <v>140.24890445100399</v>
      </c>
      <c r="AQ231" s="2286">
        <f t="shared" si="66"/>
        <v>0</v>
      </c>
      <c r="AR231" s="2286">
        <f t="shared" si="66"/>
        <v>0</v>
      </c>
      <c r="AS231" s="2286">
        <f t="shared" si="66"/>
        <v>0</v>
      </c>
      <c r="AT231" s="2286">
        <f t="shared" si="68"/>
        <v>0</v>
      </c>
      <c r="AU231" s="2286">
        <f t="shared" si="68"/>
        <v>0</v>
      </c>
      <c r="AV231" s="2286">
        <f t="shared" si="68"/>
        <v>0</v>
      </c>
      <c r="AW231" s="2286">
        <f t="shared" si="68"/>
        <v>0</v>
      </c>
      <c r="AX231" s="2286">
        <f t="shared" si="68"/>
        <v>0</v>
      </c>
      <c r="AY231" s="2286">
        <f t="shared" si="68"/>
        <v>0</v>
      </c>
      <c r="BA231" s="8">
        <f t="shared" si="67"/>
        <v>140.24890445100399</v>
      </c>
      <c r="BD231" s="2251">
        <v>179.96727986771401</v>
      </c>
      <c r="BE231" s="2251">
        <v>0</v>
      </c>
      <c r="BF231" s="2251">
        <v>0</v>
      </c>
      <c r="BG231" s="2251">
        <v>0</v>
      </c>
      <c r="BH231" s="2251">
        <v>0</v>
      </c>
      <c r="BI231" s="2251">
        <v>0</v>
      </c>
      <c r="BJ231" s="2251">
        <v>0</v>
      </c>
      <c r="BK231" s="2251">
        <v>0</v>
      </c>
      <c r="BL231" s="2251">
        <v>0</v>
      </c>
      <c r="BM231" s="2251">
        <v>0</v>
      </c>
    </row>
    <row r="232" spans="1:65">
      <c r="A232" s="2250"/>
      <c r="B232" s="2250"/>
      <c r="C232" s="39"/>
      <c r="D232" s="178">
        <f t="shared" si="64"/>
        <v>1</v>
      </c>
      <c r="E232" s="178">
        <f t="shared" si="50"/>
        <v>0</v>
      </c>
      <c r="F232" s="178">
        <f t="shared" si="51"/>
        <v>1</v>
      </c>
      <c r="G232" s="178">
        <f t="shared" si="52"/>
        <v>0</v>
      </c>
      <c r="H232" s="178">
        <f t="shared" si="53"/>
        <v>0</v>
      </c>
      <c r="I232" s="178">
        <f t="shared" si="54"/>
        <v>0</v>
      </c>
      <c r="J232" s="178">
        <f t="shared" si="55"/>
        <v>1</v>
      </c>
      <c r="K232" s="2251">
        <f t="shared" si="56"/>
        <v>1</v>
      </c>
      <c r="L232" s="2251">
        <f t="shared" si="57"/>
        <v>1</v>
      </c>
      <c r="M232" s="2251">
        <f t="shared" si="58"/>
        <v>0</v>
      </c>
      <c r="O232" s="8">
        <f t="shared" ca="1" si="59"/>
        <v>0</v>
      </c>
      <c r="P232" s="8">
        <f t="shared" ca="1" si="60"/>
        <v>0</v>
      </c>
      <c r="R232" s="8">
        <f t="shared" si="61"/>
        <v>1</v>
      </c>
      <c r="S232" s="2251">
        <f t="shared" si="62"/>
        <v>0</v>
      </c>
      <c r="T232" s="2251">
        <f>IF(SUM($R232:R232)&gt;0,0,IF(AM232="5 - Treatment",1,0))</f>
        <v>0</v>
      </c>
      <c r="U232" s="2251">
        <f>IF(SUM($R232:T232)&gt;0,0,IF($AE232=U$162,1,0)+IF($AE232=U$163,1,0))</f>
        <v>0</v>
      </c>
      <c r="V232" s="2251">
        <f>IF(SUM($R232:U232)&gt;0,0,IF($AE232=V$168,1,0))</f>
        <v>0</v>
      </c>
      <c r="W232" s="2251">
        <f>IF(SUM($R232:V232)&gt;0,0,IF($AE232=W$168,1,0))</f>
        <v>0</v>
      </c>
      <c r="X232" s="2251">
        <f>IF(SUM($R232:W232)&gt;0,0,IF($AE232=X$168,1,0))</f>
        <v>0</v>
      </c>
      <c r="Y232" s="2251">
        <f>IF(SUM($R232:X232)&gt;0,0,IF($AE232=Y$168,1,0))</f>
        <v>0</v>
      </c>
      <c r="Z232" s="2251">
        <f>IF(SUM($R232:Y232)&gt;0,0,IF($AE232=Z$168,1,0))</f>
        <v>0</v>
      </c>
      <c r="AA232" s="2251">
        <f>IF(SUM($R232:Z232)&gt;0,0,1)</f>
        <v>0</v>
      </c>
      <c r="AB232" s="2251"/>
      <c r="AC232" s="2251">
        <f t="shared" si="65"/>
        <v>5</v>
      </c>
      <c r="AE232" t="s">
        <v>3475</v>
      </c>
      <c r="AF232" t="s">
        <v>3718</v>
      </c>
      <c r="AG232" t="s">
        <v>3737</v>
      </c>
      <c r="AH232" t="s">
        <v>3738</v>
      </c>
      <c r="AI232" t="s">
        <v>3739</v>
      </c>
      <c r="AJ232">
        <v>120</v>
      </c>
      <c r="AK232" t="s">
        <v>3048</v>
      </c>
      <c r="AL232" t="s">
        <v>3048</v>
      </c>
      <c r="AM232" t="s">
        <v>3566</v>
      </c>
      <c r="AN232" t="s">
        <v>1574</v>
      </c>
      <c r="AO232" s="2251">
        <v>207.55</v>
      </c>
      <c r="AP232" s="2286">
        <f t="shared" si="66"/>
        <v>2.2629178082228556</v>
      </c>
      <c r="AQ232" s="2286">
        <f t="shared" si="66"/>
        <v>0</v>
      </c>
      <c r="AR232" s="2286">
        <f t="shared" si="66"/>
        <v>0</v>
      </c>
      <c r="AS232" s="2286">
        <f t="shared" si="66"/>
        <v>0</v>
      </c>
      <c r="AT232" s="2286">
        <f t="shared" si="68"/>
        <v>0</v>
      </c>
      <c r="AU232" s="2286">
        <f t="shared" si="68"/>
        <v>0</v>
      </c>
      <c r="AV232" s="2286">
        <f t="shared" si="68"/>
        <v>0</v>
      </c>
      <c r="AW232" s="2286">
        <f t="shared" si="68"/>
        <v>0</v>
      </c>
      <c r="AX232" s="2286">
        <f t="shared" si="68"/>
        <v>0</v>
      </c>
      <c r="AY232" s="2286">
        <f t="shared" si="68"/>
        <v>0</v>
      </c>
      <c r="BA232" s="8">
        <f t="shared" si="67"/>
        <v>209.81291780822286</v>
      </c>
      <c r="BD232" s="2251">
        <v>2.90377428689541</v>
      </c>
      <c r="BE232" s="2251">
        <v>0</v>
      </c>
      <c r="BF232" s="2251">
        <v>0</v>
      </c>
      <c r="BG232" s="2251">
        <v>0</v>
      </c>
      <c r="BH232" s="2251">
        <v>0</v>
      </c>
      <c r="BI232" s="2251">
        <v>0</v>
      </c>
      <c r="BJ232" s="2251">
        <v>0</v>
      </c>
      <c r="BK232" s="2251">
        <v>0</v>
      </c>
      <c r="BL232" s="2251">
        <v>0</v>
      </c>
      <c r="BM232" s="2251">
        <v>0</v>
      </c>
    </row>
    <row r="233" spans="1:65">
      <c r="A233" s="2250"/>
      <c r="B233" s="2271"/>
      <c r="C233" s="39"/>
      <c r="D233" s="178">
        <f t="shared" si="64"/>
        <v>1</v>
      </c>
      <c r="E233" s="178">
        <f t="shared" ref="E233:E296" si="69">ABS(D233-1)</f>
        <v>0</v>
      </c>
      <c r="F233" s="178">
        <f t="shared" ref="F233:F296" si="70">IF(BA233&lt;1000,1,0)</f>
        <v>1</v>
      </c>
      <c r="G233" s="178">
        <f t="shared" ref="G233:G296" si="71">IF((
IF(ISERROR(SEARCH("Information Technology",AH233,1))=TRUE,0,1)
+IF(ISERROR(SEARCH("IT In ",AH233,1))=TRUE,0,1)
+IF(ISERROR(SEARCH("Information Technology",AF233,1))=TRUE,0,1)
+IF(ISERROR(SEARCH("IT In",AF233,1))=TRUE,0,1)
)&gt;0,1,0)</f>
        <v>0</v>
      </c>
      <c r="H233" s="178">
        <f t="shared" ref="H233:H296" si="72">IF(ISERROR(SEARCH("study",AH233))=TRUE,
IF(ISERROR(SEARCH("study",AF233))=TRUE,0,1),1)</f>
        <v>0</v>
      </c>
      <c r="I233" s="178">
        <f t="shared" ref="I233:I296" si="73">IF(ISERROR(SEARCH("Recreation",AH233))=TRUE,
IF(ISERROR(SEARCH("Recreation",AF233))=TRUE,0,1),1)</f>
        <v>0</v>
      </c>
      <c r="J233" s="178">
        <f t="shared" ref="J233:J296" si="74">IF(OR(F233=1,G233=1,H233=1,I233=1)=TRUE,1,0)</f>
        <v>1</v>
      </c>
      <c r="K233" s="2251">
        <f t="shared" ref="K233:K296" si="75">J233</f>
        <v>1</v>
      </c>
      <c r="L233" s="2251">
        <f t="shared" ref="L233:L296" si="76">D233*K233</f>
        <v>1</v>
      </c>
      <c r="M233" s="2251">
        <f t="shared" ref="M233:M296" si="77">IF(D233=1,IF(K233=0,1,0),0)</f>
        <v>0</v>
      </c>
      <c r="O233" s="8">
        <f t="shared" ref="O233:O296" ca="1" si="78">IF(OFFSET(AX233,0,$O$163-2020)&lt;=0,0,1)*D233</f>
        <v>0</v>
      </c>
      <c r="P233" s="8">
        <f t="shared" ref="P233:P296" ca="1" si="79">IF(OFFSET(AX233,0,$O$163-2020)&lt;=0,0,1)*E233</f>
        <v>0</v>
      </c>
      <c r="R233" s="8">
        <f t="shared" ref="R233:R296" si="80">D233*IF(AM233="5 - Treatment",1,0)</f>
        <v>1</v>
      </c>
      <c r="S233" s="2251">
        <f t="shared" ref="S233:S296" si="81">D233-R233</f>
        <v>0</v>
      </c>
      <c r="T233" s="2251">
        <f>IF(SUM($R233:R233)&gt;0,0,IF(AM233="5 - Treatment",1,0))</f>
        <v>0</v>
      </c>
      <c r="U233" s="2251">
        <f>IF(SUM($R233:T233)&gt;0,0,IF($AE233=U$162,1,0)+IF($AE233=U$163,1,0))</f>
        <v>0</v>
      </c>
      <c r="V233" s="2251">
        <f>IF(SUM($R233:U233)&gt;0,0,IF($AE233=V$168,1,0))</f>
        <v>0</v>
      </c>
      <c r="W233" s="2251">
        <f>IF(SUM($R233:V233)&gt;0,0,IF($AE233=W$168,1,0))</f>
        <v>0</v>
      </c>
      <c r="X233" s="2251">
        <f>IF(SUM($R233:W233)&gt;0,0,IF($AE233=X$168,1,0))</f>
        <v>0</v>
      </c>
      <c r="Y233" s="2251">
        <f>IF(SUM($R233:X233)&gt;0,0,IF($AE233=Y$168,1,0))</f>
        <v>0</v>
      </c>
      <c r="Z233" s="2251">
        <f>IF(SUM($R233:Y233)&gt;0,0,IF($AE233=Z$168,1,0))</f>
        <v>0</v>
      </c>
      <c r="AA233" s="2251">
        <f>IF(SUM($R233:Z233)&gt;0,0,1)</f>
        <v>0</v>
      </c>
      <c r="AB233" s="2251"/>
      <c r="AC233" s="2251">
        <f t="shared" si="65"/>
        <v>5</v>
      </c>
      <c r="AE233" t="s">
        <v>3475</v>
      </c>
      <c r="AF233" t="s">
        <v>3718</v>
      </c>
      <c r="AG233" t="s">
        <v>3740</v>
      </c>
      <c r="AH233" t="s">
        <v>3741</v>
      </c>
      <c r="AI233" t="s">
        <v>3742</v>
      </c>
      <c r="AJ233">
        <v>102</v>
      </c>
      <c r="AK233" t="s">
        <v>3048</v>
      </c>
      <c r="AL233" t="s">
        <v>3048</v>
      </c>
      <c r="AM233" t="s">
        <v>3566</v>
      </c>
      <c r="AN233" t="s">
        <v>1574</v>
      </c>
      <c r="AO233" s="2251">
        <v>87.98</v>
      </c>
      <c r="AP233" s="2286">
        <f t="shared" si="66"/>
        <v>72.563779383648694</v>
      </c>
      <c r="AQ233" s="2286">
        <f t="shared" si="66"/>
        <v>8.132491854999337</v>
      </c>
      <c r="AR233" s="2286">
        <f t="shared" si="66"/>
        <v>0</v>
      </c>
      <c r="AS233" s="2286">
        <f t="shared" si="66"/>
        <v>0</v>
      </c>
      <c r="AT233" s="2286">
        <f t="shared" si="68"/>
        <v>0</v>
      </c>
      <c r="AU233" s="2286">
        <f t="shared" si="68"/>
        <v>0</v>
      </c>
      <c r="AV233" s="2286">
        <f t="shared" si="68"/>
        <v>0</v>
      </c>
      <c r="AW233" s="2286">
        <f t="shared" si="68"/>
        <v>0</v>
      </c>
      <c r="AX233" s="2286">
        <f t="shared" si="68"/>
        <v>0</v>
      </c>
      <c r="AY233" s="2286">
        <f t="shared" si="68"/>
        <v>0</v>
      </c>
      <c r="BA233" s="8">
        <f t="shared" si="67"/>
        <v>168.67627123864804</v>
      </c>
      <c r="BD233" s="2251">
        <v>93.113782554774701</v>
      </c>
      <c r="BE233" s="2251">
        <v>13.949308670804401</v>
      </c>
      <c r="BF233" s="2251">
        <v>0</v>
      </c>
      <c r="BG233" s="2251">
        <v>0</v>
      </c>
      <c r="BH233" s="2251">
        <v>0</v>
      </c>
      <c r="BI233" s="2251">
        <v>0</v>
      </c>
      <c r="BJ233" s="2251">
        <v>0</v>
      </c>
      <c r="BK233" s="2251">
        <v>0</v>
      </c>
      <c r="BL233" s="2251">
        <v>0</v>
      </c>
      <c r="BM233" s="2251">
        <v>0</v>
      </c>
    </row>
    <row r="234" spans="1:65">
      <c r="A234" s="2250"/>
      <c r="B234" s="2250"/>
      <c r="C234" s="39"/>
      <c r="D234" s="178">
        <f t="shared" ref="D234:D297" si="82">IF(AL234="Infrastructure - R&amp;R",1,0)</f>
        <v>1</v>
      </c>
      <c r="E234" s="178">
        <f t="shared" si="69"/>
        <v>0</v>
      </c>
      <c r="F234" s="178">
        <f t="shared" si="70"/>
        <v>1</v>
      </c>
      <c r="G234" s="178">
        <f t="shared" si="71"/>
        <v>0</v>
      </c>
      <c r="H234" s="178">
        <f t="shared" si="72"/>
        <v>0</v>
      </c>
      <c r="I234" s="178">
        <f t="shared" si="73"/>
        <v>0</v>
      </c>
      <c r="J234" s="178">
        <f t="shared" si="74"/>
        <v>1</v>
      </c>
      <c r="K234" s="2251">
        <f t="shared" si="75"/>
        <v>1</v>
      </c>
      <c r="L234" s="2251">
        <f t="shared" si="76"/>
        <v>1</v>
      </c>
      <c r="M234" s="2251">
        <f t="shared" si="77"/>
        <v>0</v>
      </c>
      <c r="O234" s="8">
        <f t="shared" ca="1" si="78"/>
        <v>0</v>
      </c>
      <c r="P234" s="8">
        <f t="shared" ca="1" si="79"/>
        <v>0</v>
      </c>
      <c r="R234" s="8">
        <f t="shared" si="80"/>
        <v>1</v>
      </c>
      <c r="S234" s="2251">
        <f t="shared" si="81"/>
        <v>0</v>
      </c>
      <c r="T234" s="2251">
        <f>IF(SUM($R234:R234)&gt;0,0,IF(AM234="5 - Treatment",1,0))</f>
        <v>0</v>
      </c>
      <c r="U234" s="2251">
        <f>IF(SUM($R234:T234)&gt;0,0,IF($AE234=U$162,1,0)+IF($AE234=U$163,1,0))</f>
        <v>0</v>
      </c>
      <c r="V234" s="2251">
        <f>IF(SUM($R234:U234)&gt;0,0,IF($AE234=V$168,1,0))</f>
        <v>0</v>
      </c>
      <c r="W234" s="2251">
        <f>IF(SUM($R234:V234)&gt;0,0,IF($AE234=W$168,1,0))</f>
        <v>0</v>
      </c>
      <c r="X234" s="2251">
        <f>IF(SUM($R234:W234)&gt;0,0,IF($AE234=X$168,1,0))</f>
        <v>0</v>
      </c>
      <c r="Y234" s="2251">
        <f>IF(SUM($R234:X234)&gt;0,0,IF($AE234=Y$168,1,0))</f>
        <v>0</v>
      </c>
      <c r="Z234" s="2251">
        <f>IF(SUM($R234:Y234)&gt;0,0,IF($AE234=Z$168,1,0))</f>
        <v>0</v>
      </c>
      <c r="AA234" s="2251">
        <f>IF(SUM($R234:Z234)&gt;0,0,1)</f>
        <v>0</v>
      </c>
      <c r="AB234" s="2251"/>
      <c r="AC234" s="2251">
        <f t="shared" ref="AC234:AC297" si="83">LEFT(AM234,1)*1</f>
        <v>5</v>
      </c>
      <c r="AE234" t="s">
        <v>3475</v>
      </c>
      <c r="AF234" t="s">
        <v>3718</v>
      </c>
      <c r="AG234" t="s">
        <v>3743</v>
      </c>
      <c r="AH234" t="s">
        <v>3744</v>
      </c>
      <c r="AI234" t="s">
        <v>3745</v>
      </c>
      <c r="AJ234">
        <v>135</v>
      </c>
      <c r="AK234" t="s">
        <v>3048</v>
      </c>
      <c r="AL234" t="s">
        <v>3048</v>
      </c>
      <c r="AM234" t="s">
        <v>3566</v>
      </c>
      <c r="AN234" t="s">
        <v>1574</v>
      </c>
      <c r="AO234" s="2251">
        <v>108.66</v>
      </c>
      <c r="AP234" s="2286">
        <f t="shared" ref="AP234:AV272" si="84">BD234*AP$163</f>
        <v>9.2635518821995984</v>
      </c>
      <c r="AQ234" s="2286">
        <f t="shared" si="84"/>
        <v>0</v>
      </c>
      <c r="AR234" s="2286">
        <f t="shared" si="84"/>
        <v>0</v>
      </c>
      <c r="AS234" s="2286">
        <f t="shared" si="84"/>
        <v>0</v>
      </c>
      <c r="AT234" s="2286">
        <f t="shared" si="68"/>
        <v>0</v>
      </c>
      <c r="AU234" s="2286">
        <f t="shared" si="68"/>
        <v>0</v>
      </c>
      <c r="AV234" s="2286">
        <f t="shared" si="68"/>
        <v>0</v>
      </c>
      <c r="AW234" s="2286">
        <f t="shared" si="68"/>
        <v>0</v>
      </c>
      <c r="AX234" s="2286">
        <f t="shared" si="68"/>
        <v>0</v>
      </c>
      <c r="AY234" s="2286">
        <f t="shared" si="68"/>
        <v>0</v>
      </c>
      <c r="BA234" s="8">
        <f t="shared" ref="BA234:BA297" si="85">SUM(AO234:AY234)</f>
        <v>117.92355188219959</v>
      </c>
      <c r="BD234" s="2251">
        <v>11.8869822240595</v>
      </c>
      <c r="BE234" s="2251">
        <v>0</v>
      </c>
      <c r="BF234" s="2251">
        <v>0</v>
      </c>
      <c r="BG234" s="2251">
        <v>0</v>
      </c>
      <c r="BH234" s="2251">
        <v>0</v>
      </c>
      <c r="BI234" s="2251">
        <v>0</v>
      </c>
      <c r="BJ234" s="2251">
        <v>0</v>
      </c>
      <c r="BK234" s="2251">
        <v>0</v>
      </c>
      <c r="BL234" s="2251">
        <v>0</v>
      </c>
      <c r="BM234" s="2251">
        <v>0</v>
      </c>
    </row>
    <row r="235" spans="1:65">
      <c r="A235" s="2250"/>
      <c r="B235" s="2250"/>
      <c r="C235" s="39"/>
      <c r="D235" s="178">
        <f t="shared" si="82"/>
        <v>1</v>
      </c>
      <c r="E235" s="178">
        <f t="shared" si="69"/>
        <v>0</v>
      </c>
      <c r="F235" s="178">
        <f t="shared" si="70"/>
        <v>1</v>
      </c>
      <c r="G235" s="178">
        <f t="shared" si="71"/>
        <v>0</v>
      </c>
      <c r="H235" s="178">
        <f t="shared" si="72"/>
        <v>0</v>
      </c>
      <c r="I235" s="178">
        <f t="shared" si="73"/>
        <v>0</v>
      </c>
      <c r="J235" s="178">
        <f t="shared" si="74"/>
        <v>1</v>
      </c>
      <c r="K235" s="2251">
        <f t="shared" si="75"/>
        <v>1</v>
      </c>
      <c r="L235" s="2251">
        <f t="shared" si="76"/>
        <v>1</v>
      </c>
      <c r="M235" s="2251">
        <f t="shared" si="77"/>
        <v>0</v>
      </c>
      <c r="O235" s="8">
        <f t="shared" ca="1" si="78"/>
        <v>0</v>
      </c>
      <c r="P235" s="8">
        <f t="shared" ca="1" si="79"/>
        <v>0</v>
      </c>
      <c r="R235" s="8">
        <f t="shared" si="80"/>
        <v>1</v>
      </c>
      <c r="S235" s="2251">
        <f t="shared" si="81"/>
        <v>0</v>
      </c>
      <c r="T235" s="2251">
        <f>IF(SUM($R235:R235)&gt;0,0,IF(AM235="5 - Treatment",1,0))</f>
        <v>0</v>
      </c>
      <c r="U235" s="2251">
        <f>IF(SUM($R235:T235)&gt;0,0,IF($AE235=U$162,1,0)+IF($AE235=U$163,1,0))</f>
        <v>0</v>
      </c>
      <c r="V235" s="2251">
        <f>IF(SUM($R235:U235)&gt;0,0,IF($AE235=V$168,1,0))</f>
        <v>0</v>
      </c>
      <c r="W235" s="2251">
        <f>IF(SUM($R235:V235)&gt;0,0,IF($AE235=W$168,1,0))</f>
        <v>0</v>
      </c>
      <c r="X235" s="2251">
        <f>IF(SUM($R235:W235)&gt;0,0,IF($AE235=X$168,1,0))</f>
        <v>0</v>
      </c>
      <c r="Y235" s="2251">
        <f>IF(SUM($R235:X235)&gt;0,0,IF($AE235=Y$168,1,0))</f>
        <v>0</v>
      </c>
      <c r="Z235" s="2251">
        <f>IF(SUM($R235:Y235)&gt;0,0,IF($AE235=Z$168,1,0))</f>
        <v>0</v>
      </c>
      <c r="AA235" s="2251">
        <f>IF(SUM($R235:Z235)&gt;0,0,1)</f>
        <v>0</v>
      </c>
      <c r="AB235" s="2251"/>
      <c r="AC235" s="2251">
        <f t="shared" si="83"/>
        <v>5</v>
      </c>
      <c r="AE235" t="s">
        <v>3475</v>
      </c>
      <c r="AF235" t="s">
        <v>3718</v>
      </c>
      <c r="AG235" t="s">
        <v>3746</v>
      </c>
      <c r="AH235" t="s">
        <v>3747</v>
      </c>
      <c r="AI235" t="s">
        <v>3748</v>
      </c>
      <c r="AJ235">
        <v>102</v>
      </c>
      <c r="AK235" t="s">
        <v>3048</v>
      </c>
      <c r="AL235" t="s">
        <v>3048</v>
      </c>
      <c r="AM235" t="s">
        <v>3566</v>
      </c>
      <c r="AN235" t="s">
        <v>1574</v>
      </c>
      <c r="AO235" s="2251">
        <v>178.82</v>
      </c>
      <c r="AP235" s="2286">
        <f t="shared" si="84"/>
        <v>14.533986788786647</v>
      </c>
      <c r="AQ235" s="2286">
        <f t="shared" si="84"/>
        <v>0</v>
      </c>
      <c r="AR235" s="2286">
        <f t="shared" si="84"/>
        <v>0</v>
      </c>
      <c r="AS235" s="2286">
        <f t="shared" si="84"/>
        <v>0</v>
      </c>
      <c r="AT235" s="2286">
        <f t="shared" si="68"/>
        <v>0</v>
      </c>
      <c r="AU235" s="2286">
        <f t="shared" si="68"/>
        <v>0</v>
      </c>
      <c r="AV235" s="2286">
        <f t="shared" si="68"/>
        <v>0</v>
      </c>
      <c r="AW235" s="2286">
        <f t="shared" si="68"/>
        <v>0</v>
      </c>
      <c r="AX235" s="2286">
        <f t="shared" si="68"/>
        <v>0</v>
      </c>
      <c r="AY235" s="2286">
        <f t="shared" si="68"/>
        <v>0</v>
      </c>
      <c r="BA235" s="8">
        <f t="shared" si="85"/>
        <v>193.35398678878664</v>
      </c>
      <c r="BD235" s="2251">
        <v>18.649999999999999</v>
      </c>
      <c r="BE235" s="2251">
        <v>0</v>
      </c>
      <c r="BF235" s="2251">
        <v>0</v>
      </c>
      <c r="BG235" s="2251">
        <v>0</v>
      </c>
      <c r="BH235" s="2251">
        <v>0</v>
      </c>
      <c r="BI235" s="2251">
        <v>0</v>
      </c>
      <c r="BJ235" s="2251">
        <v>0</v>
      </c>
      <c r="BK235" s="2251">
        <v>0</v>
      </c>
      <c r="BL235" s="2251">
        <v>0</v>
      </c>
      <c r="BM235" s="2251">
        <v>0</v>
      </c>
    </row>
    <row r="236" spans="1:65">
      <c r="A236" s="2250"/>
      <c r="B236" s="2250"/>
      <c r="C236" s="39"/>
      <c r="D236" s="178">
        <f t="shared" si="82"/>
        <v>0</v>
      </c>
      <c r="E236" s="178">
        <f t="shared" si="69"/>
        <v>1</v>
      </c>
      <c r="F236" s="178">
        <f t="shared" si="70"/>
        <v>1</v>
      </c>
      <c r="G236" s="178">
        <f t="shared" si="71"/>
        <v>0</v>
      </c>
      <c r="H236" s="178">
        <f t="shared" si="72"/>
        <v>0</v>
      </c>
      <c r="I236" s="178">
        <f t="shared" si="73"/>
        <v>0</v>
      </c>
      <c r="J236" s="178">
        <f t="shared" si="74"/>
        <v>1</v>
      </c>
      <c r="K236" s="2251">
        <f t="shared" si="75"/>
        <v>1</v>
      </c>
      <c r="L236" s="2251">
        <f t="shared" si="76"/>
        <v>0</v>
      </c>
      <c r="M236" s="2251">
        <f t="shared" si="77"/>
        <v>0</v>
      </c>
      <c r="O236" s="8">
        <f t="shared" ca="1" si="78"/>
        <v>0</v>
      </c>
      <c r="P236" s="8">
        <f t="shared" ca="1" si="79"/>
        <v>0</v>
      </c>
      <c r="R236" s="8">
        <f t="shared" si="80"/>
        <v>0</v>
      </c>
      <c r="S236" s="2251">
        <f t="shared" si="81"/>
        <v>0</v>
      </c>
      <c r="T236" s="2251">
        <f>IF(SUM($R236:R236)&gt;0,0,IF(AM236="5 - Treatment",1,0))</f>
        <v>0</v>
      </c>
      <c r="U236" s="2251">
        <f>IF(SUM($R236:T236)&gt;0,0,IF($AE236=U$162,1,0)+IF($AE236=U$163,1,0))</f>
        <v>0</v>
      </c>
      <c r="V236" s="2251">
        <f>IF(SUM($R236:U236)&gt;0,0,IF($AE236=V$168,1,0))</f>
        <v>0</v>
      </c>
      <c r="W236" s="2251">
        <f>IF(SUM($R236:V236)&gt;0,0,IF($AE236=W$168,1,0))</f>
        <v>0</v>
      </c>
      <c r="X236" s="2251">
        <f>IF(SUM($R236:W236)&gt;0,0,IF($AE236=X$168,1,0))</f>
        <v>0</v>
      </c>
      <c r="Y236" s="2251">
        <f>IF(SUM($R236:X236)&gt;0,0,IF($AE236=Y$168,1,0))</f>
        <v>0</v>
      </c>
      <c r="Z236" s="2251">
        <f>IF(SUM($R236:Y236)&gt;0,0,IF($AE236=Z$168,1,0))</f>
        <v>0</v>
      </c>
      <c r="AA236" s="2251">
        <f>IF(SUM($R236:Z236)&gt;0,0,1)</f>
        <v>1</v>
      </c>
      <c r="AB236" s="2251"/>
      <c r="AC236" s="2251">
        <f t="shared" si="83"/>
        <v>3</v>
      </c>
      <c r="AE236" t="s">
        <v>3475</v>
      </c>
      <c r="AF236" t="s">
        <v>3718</v>
      </c>
      <c r="AG236" t="s">
        <v>3749</v>
      </c>
      <c r="AH236" t="s">
        <v>3750</v>
      </c>
      <c r="AI236" t="s">
        <v>3751</v>
      </c>
      <c r="AJ236">
        <v>87</v>
      </c>
      <c r="AK236" t="s">
        <v>3049</v>
      </c>
      <c r="AL236" t="s">
        <v>3049</v>
      </c>
      <c r="AM236" t="s">
        <v>3552</v>
      </c>
      <c r="AN236" t="s">
        <v>1574</v>
      </c>
      <c r="AO236" s="2251">
        <v>228.19</v>
      </c>
      <c r="AP236" s="2286">
        <f t="shared" si="84"/>
        <v>9.1490083056490743</v>
      </c>
      <c r="AQ236" s="2286">
        <f t="shared" si="84"/>
        <v>0</v>
      </c>
      <c r="AR236" s="2286">
        <f t="shared" si="84"/>
        <v>0</v>
      </c>
      <c r="AS236" s="2286">
        <f t="shared" si="84"/>
        <v>0</v>
      </c>
      <c r="AT236" s="2286">
        <f t="shared" si="68"/>
        <v>0</v>
      </c>
      <c r="AU236" s="2286">
        <f t="shared" si="68"/>
        <v>0</v>
      </c>
      <c r="AV236" s="2286">
        <f t="shared" si="68"/>
        <v>0</v>
      </c>
      <c r="AW236" s="2286">
        <f t="shared" si="68"/>
        <v>0</v>
      </c>
      <c r="AX236" s="2286">
        <f t="shared" si="68"/>
        <v>0</v>
      </c>
      <c r="AY236" s="2286">
        <f t="shared" si="68"/>
        <v>0</v>
      </c>
      <c r="BA236" s="8">
        <f t="shared" si="85"/>
        <v>237.33900830564906</v>
      </c>
      <c r="BD236" s="2251">
        <v>11.74</v>
      </c>
      <c r="BE236" s="2251">
        <v>0</v>
      </c>
      <c r="BF236" s="2251">
        <v>0</v>
      </c>
      <c r="BG236" s="2251">
        <v>0</v>
      </c>
      <c r="BH236" s="2251">
        <v>0</v>
      </c>
      <c r="BI236" s="2251">
        <v>0</v>
      </c>
      <c r="BJ236" s="2251">
        <v>0</v>
      </c>
      <c r="BK236" s="2251">
        <v>0</v>
      </c>
      <c r="BL236" s="2251">
        <v>0</v>
      </c>
      <c r="BM236" s="2251">
        <v>0</v>
      </c>
    </row>
    <row r="237" spans="1:65">
      <c r="A237" s="2250"/>
      <c r="B237" s="2250"/>
      <c r="C237" s="39"/>
      <c r="D237" s="178">
        <f t="shared" si="82"/>
        <v>0</v>
      </c>
      <c r="E237" s="178">
        <f t="shared" si="69"/>
        <v>1</v>
      </c>
      <c r="F237" s="178">
        <f t="shared" si="70"/>
        <v>1</v>
      </c>
      <c r="G237" s="178">
        <f t="shared" si="71"/>
        <v>0</v>
      </c>
      <c r="H237" s="178">
        <f t="shared" si="72"/>
        <v>0</v>
      </c>
      <c r="I237" s="178">
        <f t="shared" si="73"/>
        <v>0</v>
      </c>
      <c r="J237" s="178">
        <f t="shared" si="74"/>
        <v>1</v>
      </c>
      <c r="K237" s="2251">
        <f t="shared" si="75"/>
        <v>1</v>
      </c>
      <c r="L237" s="2251">
        <f t="shared" si="76"/>
        <v>0</v>
      </c>
      <c r="M237" s="2251">
        <f t="shared" si="77"/>
        <v>0</v>
      </c>
      <c r="O237" s="8">
        <f t="shared" ca="1" si="78"/>
        <v>0</v>
      </c>
      <c r="P237" s="8">
        <f t="shared" ca="1" si="79"/>
        <v>0</v>
      </c>
      <c r="R237" s="8">
        <f t="shared" si="80"/>
        <v>0</v>
      </c>
      <c r="S237" s="2251">
        <f t="shared" si="81"/>
        <v>0</v>
      </c>
      <c r="T237" s="2251">
        <f>IF(SUM($R237:R237)&gt;0,0,IF(AM237="5 - Treatment",1,0))</f>
        <v>1</v>
      </c>
      <c r="U237" s="2251">
        <f>IF(SUM($R237:T237)&gt;0,0,IF($AE237=U$162,1,0)+IF($AE237=U$163,1,0))</f>
        <v>0</v>
      </c>
      <c r="V237" s="2251">
        <f>IF(SUM($R237:U237)&gt;0,0,IF($AE237=V$168,1,0))</f>
        <v>0</v>
      </c>
      <c r="W237" s="2251">
        <f>IF(SUM($R237:V237)&gt;0,0,IF($AE237=W$168,1,0))</f>
        <v>0</v>
      </c>
      <c r="X237" s="2251">
        <f>IF(SUM($R237:W237)&gt;0,0,IF($AE237=X$168,1,0))</f>
        <v>0</v>
      </c>
      <c r="Y237" s="2251">
        <f>IF(SUM($R237:X237)&gt;0,0,IF($AE237=Y$168,1,0))</f>
        <v>0</v>
      </c>
      <c r="Z237" s="2251">
        <f>IF(SUM($R237:Y237)&gt;0,0,IF($AE237=Z$168,1,0))</f>
        <v>0</v>
      </c>
      <c r="AA237" s="2251">
        <f>IF(SUM($R237:Z237)&gt;0,0,1)</f>
        <v>0</v>
      </c>
      <c r="AB237" s="2251"/>
      <c r="AC237" s="2251">
        <f t="shared" si="83"/>
        <v>5</v>
      </c>
      <c r="AE237" t="s">
        <v>3475</v>
      </c>
      <c r="AF237" t="s">
        <v>3718</v>
      </c>
      <c r="AG237" t="s">
        <v>3752</v>
      </c>
      <c r="AH237" t="s">
        <v>3753</v>
      </c>
      <c r="AI237" t="s">
        <v>3754</v>
      </c>
      <c r="AJ237">
        <v>123</v>
      </c>
      <c r="AK237" t="s">
        <v>3052</v>
      </c>
      <c r="AL237" t="s">
        <v>3049</v>
      </c>
      <c r="AM237" t="s">
        <v>3566</v>
      </c>
      <c r="AN237" t="s">
        <v>1574</v>
      </c>
      <c r="AO237" s="2251">
        <v>175.69</v>
      </c>
      <c r="AP237" s="2286">
        <f t="shared" si="84"/>
        <v>50.532321931961</v>
      </c>
      <c r="AQ237" s="2286">
        <f t="shared" si="84"/>
        <v>4.7644901776763815</v>
      </c>
      <c r="AR237" s="2286">
        <f t="shared" si="84"/>
        <v>0</v>
      </c>
      <c r="AS237" s="2286">
        <f t="shared" si="84"/>
        <v>0</v>
      </c>
      <c r="AT237" s="2286">
        <f t="shared" si="68"/>
        <v>0</v>
      </c>
      <c r="AU237" s="2286">
        <f t="shared" si="68"/>
        <v>0</v>
      </c>
      <c r="AV237" s="2286">
        <f t="shared" si="68"/>
        <v>0</v>
      </c>
      <c r="AW237" s="2286">
        <f t="shared" si="68"/>
        <v>0</v>
      </c>
      <c r="AX237" s="2286">
        <f t="shared" si="68"/>
        <v>0</v>
      </c>
      <c r="AY237" s="2286">
        <f t="shared" si="68"/>
        <v>0</v>
      </c>
      <c r="BA237" s="8">
        <f t="shared" si="85"/>
        <v>230.98681210963738</v>
      </c>
      <c r="BD237" s="2251">
        <v>64.843034311699</v>
      </c>
      <c r="BE237" s="2251">
        <v>8.1723222515823792</v>
      </c>
      <c r="BF237" s="2251">
        <v>0</v>
      </c>
      <c r="BG237" s="2251">
        <v>0</v>
      </c>
      <c r="BH237" s="2251">
        <v>0</v>
      </c>
      <c r="BI237" s="2251">
        <v>0</v>
      </c>
      <c r="BJ237" s="2251">
        <v>0</v>
      </c>
      <c r="BK237" s="2251">
        <v>0</v>
      </c>
      <c r="BL237" s="2251">
        <v>0</v>
      </c>
      <c r="BM237" s="2251">
        <v>0</v>
      </c>
    </row>
    <row r="238" spans="1:65">
      <c r="A238" s="2250"/>
      <c r="B238" s="2250"/>
      <c r="C238" s="39"/>
      <c r="D238" s="178">
        <f t="shared" si="82"/>
        <v>0</v>
      </c>
      <c r="E238" s="178">
        <f t="shared" si="69"/>
        <v>1</v>
      </c>
      <c r="F238" s="178">
        <f t="shared" si="70"/>
        <v>1</v>
      </c>
      <c r="G238" s="178">
        <f t="shared" si="71"/>
        <v>0</v>
      </c>
      <c r="H238" s="178">
        <f t="shared" si="72"/>
        <v>0</v>
      </c>
      <c r="I238" s="178">
        <f t="shared" si="73"/>
        <v>0</v>
      </c>
      <c r="J238" s="178">
        <f t="shared" si="74"/>
        <v>1</v>
      </c>
      <c r="K238" s="2251">
        <f t="shared" si="75"/>
        <v>1</v>
      </c>
      <c r="L238" s="2251">
        <f t="shared" si="76"/>
        <v>0</v>
      </c>
      <c r="M238" s="2251">
        <f t="shared" si="77"/>
        <v>0</v>
      </c>
      <c r="O238" s="8">
        <f t="shared" ca="1" si="78"/>
        <v>0</v>
      </c>
      <c r="P238" s="8">
        <f t="shared" ca="1" si="79"/>
        <v>0</v>
      </c>
      <c r="R238" s="8">
        <f t="shared" si="80"/>
        <v>0</v>
      </c>
      <c r="S238" s="2251">
        <f t="shared" si="81"/>
        <v>0</v>
      </c>
      <c r="T238" s="2251">
        <f>IF(SUM($R238:R238)&gt;0,0,IF(AM238="5 - Treatment",1,0))</f>
        <v>1</v>
      </c>
      <c r="U238" s="2251">
        <f>IF(SUM($R238:T238)&gt;0,0,IF($AE238=U$162,1,0)+IF($AE238=U$163,1,0))</f>
        <v>0</v>
      </c>
      <c r="V238" s="2251">
        <f>IF(SUM($R238:U238)&gt;0,0,IF($AE238=V$168,1,0))</f>
        <v>0</v>
      </c>
      <c r="W238" s="2251">
        <f>IF(SUM($R238:V238)&gt;0,0,IF($AE238=W$168,1,0))</f>
        <v>0</v>
      </c>
      <c r="X238" s="2251">
        <f>IF(SUM($R238:W238)&gt;0,0,IF($AE238=X$168,1,0))</f>
        <v>0</v>
      </c>
      <c r="Y238" s="2251">
        <f>IF(SUM($R238:X238)&gt;0,0,IF($AE238=Y$168,1,0))</f>
        <v>0</v>
      </c>
      <c r="Z238" s="2251">
        <f>IF(SUM($R238:Y238)&gt;0,0,IF($AE238=Z$168,1,0))</f>
        <v>0</v>
      </c>
      <c r="AA238" s="2251">
        <f>IF(SUM($R238:Z238)&gt;0,0,1)</f>
        <v>0</v>
      </c>
      <c r="AB238" s="2251"/>
      <c r="AC238" s="2251">
        <f t="shared" si="83"/>
        <v>5</v>
      </c>
      <c r="AE238" t="s">
        <v>3475</v>
      </c>
      <c r="AF238" t="s">
        <v>3718</v>
      </c>
      <c r="AG238" t="s">
        <v>3755</v>
      </c>
      <c r="AH238" t="s">
        <v>3756</v>
      </c>
      <c r="AI238" t="s">
        <v>3757</v>
      </c>
      <c r="AJ238">
        <v>102</v>
      </c>
      <c r="AK238" t="s">
        <v>3049</v>
      </c>
      <c r="AL238" t="s">
        <v>3049</v>
      </c>
      <c r="AM238" t="s">
        <v>3566</v>
      </c>
      <c r="AN238" t="s">
        <v>1574</v>
      </c>
      <c r="AO238" s="2251">
        <v>2.31</v>
      </c>
      <c r="AP238" s="2286">
        <f t="shared" si="84"/>
        <v>37.832337111296354</v>
      </c>
      <c r="AQ238" s="2286">
        <f t="shared" si="84"/>
        <v>50.226610419994117</v>
      </c>
      <c r="AR238" s="2286">
        <f t="shared" si="84"/>
        <v>0</v>
      </c>
      <c r="AS238" s="2286">
        <f t="shared" si="84"/>
        <v>0</v>
      </c>
      <c r="AT238" s="2286">
        <f t="shared" si="68"/>
        <v>0</v>
      </c>
      <c r="AU238" s="2286">
        <f t="shared" si="68"/>
        <v>0</v>
      </c>
      <c r="AV238" s="2286">
        <f t="shared" si="68"/>
        <v>0</v>
      </c>
      <c r="AW238" s="2286">
        <f t="shared" si="68"/>
        <v>0</v>
      </c>
      <c r="AX238" s="2286">
        <f t="shared" si="68"/>
        <v>0</v>
      </c>
      <c r="AY238" s="2286">
        <f t="shared" si="68"/>
        <v>0</v>
      </c>
      <c r="BA238" s="8">
        <f t="shared" si="85"/>
        <v>90.368947531290473</v>
      </c>
      <c r="BD238" s="2251">
        <v>48.546424142207499</v>
      </c>
      <c r="BE238" s="2251">
        <v>86.151514779081893</v>
      </c>
      <c r="BF238" s="2251">
        <v>0</v>
      </c>
      <c r="BG238" s="2251">
        <v>0</v>
      </c>
      <c r="BH238" s="2251">
        <v>0</v>
      </c>
      <c r="BI238" s="2251">
        <v>0</v>
      </c>
      <c r="BJ238" s="2251">
        <v>0</v>
      </c>
      <c r="BK238" s="2251">
        <v>0</v>
      </c>
      <c r="BL238" s="2251">
        <v>0</v>
      </c>
      <c r="BM238" s="2251">
        <v>0</v>
      </c>
    </row>
    <row r="239" spans="1:65">
      <c r="A239" s="2250"/>
      <c r="B239" s="2271"/>
      <c r="C239" s="39"/>
      <c r="D239" s="178">
        <f t="shared" si="82"/>
        <v>1</v>
      </c>
      <c r="E239" s="178">
        <f t="shared" si="69"/>
        <v>0</v>
      </c>
      <c r="F239" s="178">
        <f t="shared" si="70"/>
        <v>1</v>
      </c>
      <c r="G239" s="178">
        <f t="shared" si="71"/>
        <v>0</v>
      </c>
      <c r="H239" s="178">
        <f t="shared" si="72"/>
        <v>0</v>
      </c>
      <c r="I239" s="178">
        <f t="shared" si="73"/>
        <v>0</v>
      </c>
      <c r="J239" s="178">
        <f t="shared" si="74"/>
        <v>1</v>
      </c>
      <c r="K239" s="2251">
        <f t="shared" si="75"/>
        <v>1</v>
      </c>
      <c r="L239" s="2251">
        <f t="shared" si="76"/>
        <v>1</v>
      </c>
      <c r="M239" s="2251">
        <f t="shared" si="77"/>
        <v>0</v>
      </c>
      <c r="O239" s="8">
        <f t="shared" ca="1" si="78"/>
        <v>0</v>
      </c>
      <c r="P239" s="8">
        <f t="shared" ca="1" si="79"/>
        <v>0</v>
      </c>
      <c r="R239" s="8">
        <f t="shared" si="80"/>
        <v>1</v>
      </c>
      <c r="S239" s="2251">
        <f t="shared" si="81"/>
        <v>0</v>
      </c>
      <c r="T239" s="2251">
        <f>IF(SUM($R239:R239)&gt;0,0,IF(AM239="5 - Treatment",1,0))</f>
        <v>0</v>
      </c>
      <c r="U239" s="2251">
        <f>IF(SUM($R239:T239)&gt;0,0,IF($AE239=U$162,1,0)+IF($AE239=U$163,1,0))</f>
        <v>0</v>
      </c>
      <c r="V239" s="2251">
        <f>IF(SUM($R239:U239)&gt;0,0,IF($AE239=V$168,1,0))</f>
        <v>0</v>
      </c>
      <c r="W239" s="2251">
        <f>IF(SUM($R239:V239)&gt;0,0,IF($AE239=W$168,1,0))</f>
        <v>0</v>
      </c>
      <c r="X239" s="2251">
        <f>IF(SUM($R239:W239)&gt;0,0,IF($AE239=X$168,1,0))</f>
        <v>0</v>
      </c>
      <c r="Y239" s="2251">
        <f>IF(SUM($R239:X239)&gt;0,0,IF($AE239=Y$168,1,0))</f>
        <v>0</v>
      </c>
      <c r="Z239" s="2251">
        <f>IF(SUM($R239:Y239)&gt;0,0,IF($AE239=Z$168,1,0))</f>
        <v>0</v>
      </c>
      <c r="AA239" s="2251">
        <f>IF(SUM($R239:Z239)&gt;0,0,1)</f>
        <v>0</v>
      </c>
      <c r="AB239" s="2251"/>
      <c r="AC239" s="2251">
        <f t="shared" si="83"/>
        <v>5</v>
      </c>
      <c r="AE239" t="s">
        <v>3475</v>
      </c>
      <c r="AF239" t="s">
        <v>3718</v>
      </c>
      <c r="AG239" t="s">
        <v>3758</v>
      </c>
      <c r="AH239" t="s">
        <v>3759</v>
      </c>
      <c r="AI239" t="s">
        <v>3760</v>
      </c>
      <c r="AJ239">
        <v>138</v>
      </c>
      <c r="AK239" t="s">
        <v>3048</v>
      </c>
      <c r="AL239" t="s">
        <v>3048</v>
      </c>
      <c r="AM239" t="s">
        <v>3566</v>
      </c>
      <c r="AN239" t="s">
        <v>1574</v>
      </c>
      <c r="AO239" s="2251">
        <v>130.84</v>
      </c>
      <c r="AP239" s="2286">
        <f t="shared" si="84"/>
        <v>28.961886670645711</v>
      </c>
      <c r="AQ239" s="2286">
        <f t="shared" si="84"/>
        <v>0</v>
      </c>
      <c r="AR239" s="2286">
        <f t="shared" si="84"/>
        <v>0</v>
      </c>
      <c r="AS239" s="2286">
        <f t="shared" si="84"/>
        <v>0</v>
      </c>
      <c r="AT239" s="2286">
        <f t="shared" si="68"/>
        <v>0</v>
      </c>
      <c r="AU239" s="2286">
        <f t="shared" si="68"/>
        <v>0</v>
      </c>
      <c r="AV239" s="2286">
        <f t="shared" si="68"/>
        <v>0</v>
      </c>
      <c r="AW239" s="2286">
        <f t="shared" ref="AW239:AY302" si="86">BK239*AW$163</f>
        <v>0</v>
      </c>
      <c r="AX239" s="2286">
        <f t="shared" si="86"/>
        <v>0</v>
      </c>
      <c r="AY239" s="2286">
        <f t="shared" si="86"/>
        <v>0</v>
      </c>
      <c r="BA239" s="8">
        <f t="shared" si="85"/>
        <v>159.80188667064573</v>
      </c>
      <c r="BD239" s="2251">
        <v>37.163869367507203</v>
      </c>
      <c r="BE239" s="2251">
        <v>0</v>
      </c>
      <c r="BF239" s="2251">
        <v>0</v>
      </c>
      <c r="BG239" s="2251">
        <v>0</v>
      </c>
      <c r="BH239" s="2251">
        <v>0</v>
      </c>
      <c r="BI239" s="2251">
        <v>0</v>
      </c>
      <c r="BJ239" s="2251">
        <v>0</v>
      </c>
      <c r="BK239" s="2251">
        <v>0</v>
      </c>
      <c r="BL239" s="2251">
        <v>0</v>
      </c>
      <c r="BM239" s="2251">
        <v>0</v>
      </c>
    </row>
    <row r="240" spans="1:65">
      <c r="A240" s="2250"/>
      <c r="B240" s="2271"/>
      <c r="C240" s="39"/>
      <c r="D240" s="178">
        <f t="shared" si="82"/>
        <v>0</v>
      </c>
      <c r="E240" s="178">
        <f t="shared" si="69"/>
        <v>1</v>
      </c>
      <c r="F240" s="178">
        <f t="shared" si="70"/>
        <v>1</v>
      </c>
      <c r="G240" s="178">
        <f t="shared" si="71"/>
        <v>0</v>
      </c>
      <c r="H240" s="178">
        <f t="shared" si="72"/>
        <v>0</v>
      </c>
      <c r="I240" s="178">
        <f t="shared" si="73"/>
        <v>0</v>
      </c>
      <c r="J240" s="178">
        <f t="shared" si="74"/>
        <v>1</v>
      </c>
      <c r="K240" s="2251">
        <f t="shared" si="75"/>
        <v>1</v>
      </c>
      <c r="L240" s="2251">
        <f t="shared" si="76"/>
        <v>0</v>
      </c>
      <c r="M240" s="2251">
        <f t="shared" si="77"/>
        <v>0</v>
      </c>
      <c r="O240" s="8">
        <f t="shared" ca="1" si="78"/>
        <v>0</v>
      </c>
      <c r="P240" s="8">
        <f t="shared" ca="1" si="79"/>
        <v>0</v>
      </c>
      <c r="R240" s="8">
        <f t="shared" si="80"/>
        <v>0</v>
      </c>
      <c r="S240" s="2251">
        <f t="shared" si="81"/>
        <v>0</v>
      </c>
      <c r="T240" s="2251">
        <f>IF(SUM($R240:R240)&gt;0,0,IF(AM240="5 - Treatment",1,0))</f>
        <v>0</v>
      </c>
      <c r="U240" s="2251">
        <f>IF(SUM($R240:T240)&gt;0,0,IF($AE240=U$162,1,0)+IF($AE240=U$163,1,0))</f>
        <v>0</v>
      </c>
      <c r="V240" s="2251">
        <f>IF(SUM($R240:U240)&gt;0,0,IF($AE240=V$168,1,0))</f>
        <v>0</v>
      </c>
      <c r="W240" s="2251">
        <f>IF(SUM($R240:V240)&gt;0,0,IF($AE240=W$168,1,0))</f>
        <v>0</v>
      </c>
      <c r="X240" s="2251">
        <f>IF(SUM($R240:W240)&gt;0,0,IF($AE240=X$168,1,0))</f>
        <v>0</v>
      </c>
      <c r="Y240" s="2251">
        <f>IF(SUM($R240:X240)&gt;0,0,IF($AE240=Y$168,1,0))</f>
        <v>0</v>
      </c>
      <c r="Z240" s="2251">
        <f>IF(SUM($R240:Y240)&gt;0,0,IF($AE240=Z$168,1,0))</f>
        <v>0</v>
      </c>
      <c r="AA240" s="2251">
        <f>IF(SUM($R240:Z240)&gt;0,0,1)</f>
        <v>1</v>
      </c>
      <c r="AB240" s="2251"/>
      <c r="AC240" s="2251">
        <f t="shared" si="83"/>
        <v>4</v>
      </c>
      <c r="AE240" t="s">
        <v>3475</v>
      </c>
      <c r="AF240" t="s">
        <v>3718</v>
      </c>
      <c r="AG240" t="s">
        <v>3761</v>
      </c>
      <c r="AH240" t="s">
        <v>3762</v>
      </c>
      <c r="AI240" t="s">
        <v>3763</v>
      </c>
      <c r="AJ240">
        <v>123</v>
      </c>
      <c r="AK240" t="s">
        <v>3050</v>
      </c>
      <c r="AL240" t="s">
        <v>3049</v>
      </c>
      <c r="AM240" t="s">
        <v>3543</v>
      </c>
      <c r="AN240" t="s">
        <v>1574</v>
      </c>
      <c r="AO240" s="2251">
        <v>48.61027</v>
      </c>
      <c r="AP240" s="2286">
        <f t="shared" si="84"/>
        <v>79.892013563259979</v>
      </c>
      <c r="AQ240" s="2286">
        <f t="shared" si="84"/>
        <v>17.905998227018941</v>
      </c>
      <c r="AR240" s="2286">
        <f t="shared" si="84"/>
        <v>0</v>
      </c>
      <c r="AS240" s="2286">
        <f t="shared" si="84"/>
        <v>0</v>
      </c>
      <c r="AT240" s="2286">
        <f t="shared" si="84"/>
        <v>0</v>
      </c>
      <c r="AU240" s="2286">
        <f t="shared" si="84"/>
        <v>0</v>
      </c>
      <c r="AV240" s="2286">
        <f t="shared" si="84"/>
        <v>0</v>
      </c>
      <c r="AW240" s="2286">
        <f t="shared" si="86"/>
        <v>0</v>
      </c>
      <c r="AX240" s="2286">
        <f t="shared" si="86"/>
        <v>0</v>
      </c>
      <c r="AY240" s="2286">
        <f t="shared" si="86"/>
        <v>0</v>
      </c>
      <c r="BA240" s="8">
        <f t="shared" si="85"/>
        <v>146.40828179027892</v>
      </c>
      <c r="BD240" s="2251">
        <v>102.517366680446</v>
      </c>
      <c r="BE240" s="2251">
        <v>30.713377988078399</v>
      </c>
      <c r="BF240" s="2251">
        <v>0</v>
      </c>
      <c r="BG240" s="2251">
        <v>0</v>
      </c>
      <c r="BH240" s="2251">
        <v>0</v>
      </c>
      <c r="BI240" s="2251">
        <v>0</v>
      </c>
      <c r="BJ240" s="2251">
        <v>0</v>
      </c>
      <c r="BK240" s="2251">
        <v>0</v>
      </c>
      <c r="BL240" s="2251">
        <v>0</v>
      </c>
      <c r="BM240" s="2251">
        <v>0</v>
      </c>
    </row>
    <row r="241" spans="1:65">
      <c r="A241" s="2250"/>
      <c r="B241" s="2250"/>
      <c r="C241" s="39"/>
      <c r="D241" s="178">
        <f t="shared" si="82"/>
        <v>0</v>
      </c>
      <c r="E241" s="178">
        <f t="shared" si="69"/>
        <v>1</v>
      </c>
      <c r="F241" s="178">
        <f t="shared" si="70"/>
        <v>1</v>
      </c>
      <c r="G241" s="178">
        <f t="shared" si="71"/>
        <v>0</v>
      </c>
      <c r="H241" s="178">
        <f t="shared" si="72"/>
        <v>0</v>
      </c>
      <c r="I241" s="178">
        <f t="shared" si="73"/>
        <v>0</v>
      </c>
      <c r="J241" s="178">
        <f t="shared" si="74"/>
        <v>1</v>
      </c>
      <c r="K241" s="2251">
        <f t="shared" si="75"/>
        <v>1</v>
      </c>
      <c r="L241" s="2251">
        <f t="shared" si="76"/>
        <v>0</v>
      </c>
      <c r="M241" s="2251">
        <f t="shared" si="77"/>
        <v>0</v>
      </c>
      <c r="O241" s="8">
        <f t="shared" ca="1" si="78"/>
        <v>0</v>
      </c>
      <c r="P241" s="8">
        <f t="shared" ca="1" si="79"/>
        <v>0</v>
      </c>
      <c r="R241" s="8">
        <f t="shared" si="80"/>
        <v>0</v>
      </c>
      <c r="S241" s="2251">
        <f t="shared" si="81"/>
        <v>0</v>
      </c>
      <c r="T241" s="2251">
        <f>IF(SUM($R241:R241)&gt;0,0,IF(AM241="5 - Treatment",1,0))</f>
        <v>0</v>
      </c>
      <c r="U241" s="2251">
        <f>IF(SUM($R241:T241)&gt;0,0,IF($AE241=U$162,1,0)+IF($AE241=U$163,1,0))</f>
        <v>0</v>
      </c>
      <c r="V241" s="2251">
        <f>IF(SUM($R241:U241)&gt;0,0,IF($AE241=V$168,1,0))</f>
        <v>0</v>
      </c>
      <c r="W241" s="2251">
        <f>IF(SUM($R241:V241)&gt;0,0,IF($AE241=W$168,1,0))</f>
        <v>0</v>
      </c>
      <c r="X241" s="2251">
        <f>IF(SUM($R241:W241)&gt;0,0,IF($AE241=X$168,1,0))</f>
        <v>0</v>
      </c>
      <c r="Y241" s="2251">
        <f>IF(SUM($R241:X241)&gt;0,0,IF($AE241=Y$168,1,0))</f>
        <v>0</v>
      </c>
      <c r="Z241" s="2251">
        <f>IF(SUM($R241:Y241)&gt;0,0,IF($AE241=Z$168,1,0))</f>
        <v>0</v>
      </c>
      <c r="AA241" s="2251">
        <f>IF(SUM($R241:Z241)&gt;0,0,1)</f>
        <v>1</v>
      </c>
      <c r="AB241" s="2251"/>
      <c r="AC241" s="2251">
        <f t="shared" si="83"/>
        <v>4</v>
      </c>
      <c r="AE241" t="s">
        <v>3475</v>
      </c>
      <c r="AF241" t="s">
        <v>3718</v>
      </c>
      <c r="AG241" t="s">
        <v>3764</v>
      </c>
      <c r="AH241" t="s">
        <v>3765</v>
      </c>
      <c r="AI241" t="s">
        <v>3766</v>
      </c>
      <c r="AJ241">
        <v>156</v>
      </c>
      <c r="AK241" t="s">
        <v>3049</v>
      </c>
      <c r="AL241" t="s">
        <v>3049</v>
      </c>
      <c r="AM241" t="s">
        <v>3543</v>
      </c>
      <c r="AN241" t="s">
        <v>1574</v>
      </c>
      <c r="AO241" s="2251">
        <v>56.3</v>
      </c>
      <c r="AP241" s="2286">
        <f t="shared" si="84"/>
        <v>24.287990071646611</v>
      </c>
      <c r="AQ241" s="2286">
        <f t="shared" si="84"/>
        <v>0</v>
      </c>
      <c r="AR241" s="2286">
        <f t="shared" si="84"/>
        <v>0</v>
      </c>
      <c r="AS241" s="2286">
        <f t="shared" si="84"/>
        <v>0</v>
      </c>
      <c r="AT241" s="2286">
        <f t="shared" si="84"/>
        <v>0</v>
      </c>
      <c r="AU241" s="2286">
        <f t="shared" si="84"/>
        <v>0</v>
      </c>
      <c r="AV241" s="2286">
        <f t="shared" si="84"/>
        <v>0</v>
      </c>
      <c r="AW241" s="2286">
        <f t="shared" si="86"/>
        <v>0</v>
      </c>
      <c r="AX241" s="2286">
        <f t="shared" si="86"/>
        <v>0</v>
      </c>
      <c r="AY241" s="2286">
        <f t="shared" si="86"/>
        <v>0</v>
      </c>
      <c r="BA241" s="8">
        <f t="shared" si="85"/>
        <v>80.587990071646601</v>
      </c>
      <c r="BD241" s="2251">
        <v>31.1663290615957</v>
      </c>
      <c r="BE241" s="2251">
        <v>0</v>
      </c>
      <c r="BF241" s="2251">
        <v>0</v>
      </c>
      <c r="BG241" s="2251">
        <v>0</v>
      </c>
      <c r="BH241" s="2251">
        <v>0</v>
      </c>
      <c r="BI241" s="2251">
        <v>0</v>
      </c>
      <c r="BJ241" s="2251">
        <v>0</v>
      </c>
      <c r="BK241" s="2251">
        <v>0</v>
      </c>
      <c r="BL241" s="2251">
        <v>0</v>
      </c>
      <c r="BM241" s="2251">
        <v>0</v>
      </c>
    </row>
    <row r="242" spans="1:65">
      <c r="A242" s="2250"/>
      <c r="B242" s="2250"/>
      <c r="C242" s="39"/>
      <c r="D242" s="178">
        <f t="shared" si="82"/>
        <v>0</v>
      </c>
      <c r="E242" s="178">
        <f t="shared" si="69"/>
        <v>1</v>
      </c>
      <c r="F242" s="178">
        <f t="shared" si="70"/>
        <v>1</v>
      </c>
      <c r="G242" s="178">
        <f t="shared" si="71"/>
        <v>0</v>
      </c>
      <c r="H242" s="178">
        <f t="shared" si="72"/>
        <v>0</v>
      </c>
      <c r="I242" s="178">
        <f t="shared" si="73"/>
        <v>0</v>
      </c>
      <c r="J242" s="178">
        <f t="shared" si="74"/>
        <v>1</v>
      </c>
      <c r="K242" s="2251">
        <f t="shared" si="75"/>
        <v>1</v>
      </c>
      <c r="L242" s="2251">
        <f t="shared" si="76"/>
        <v>0</v>
      </c>
      <c r="M242" s="2251">
        <f t="shared" si="77"/>
        <v>0</v>
      </c>
      <c r="O242" s="8">
        <f t="shared" ca="1" si="78"/>
        <v>0</v>
      </c>
      <c r="P242" s="8">
        <f t="shared" ca="1" si="79"/>
        <v>0</v>
      </c>
      <c r="R242" s="8">
        <f t="shared" si="80"/>
        <v>0</v>
      </c>
      <c r="S242" s="2251">
        <f t="shared" si="81"/>
        <v>0</v>
      </c>
      <c r="T242" s="2251">
        <f>IF(SUM($R242:R242)&gt;0,0,IF(AM242="5 - Treatment",1,0))</f>
        <v>0</v>
      </c>
      <c r="U242" s="2251">
        <f>IF(SUM($R242:T242)&gt;0,0,IF($AE242=U$162,1,0)+IF($AE242=U$163,1,0))</f>
        <v>0</v>
      </c>
      <c r="V242" s="2251">
        <f>IF(SUM($R242:U242)&gt;0,0,IF($AE242=V$168,1,0))</f>
        <v>0</v>
      </c>
      <c r="W242" s="2251">
        <f>IF(SUM($R242:V242)&gt;0,0,IF($AE242=W$168,1,0))</f>
        <v>0</v>
      </c>
      <c r="X242" s="2251">
        <f>IF(SUM($R242:W242)&gt;0,0,IF($AE242=X$168,1,0))</f>
        <v>0</v>
      </c>
      <c r="Y242" s="2251">
        <f>IF(SUM($R242:X242)&gt;0,0,IF($AE242=Y$168,1,0))</f>
        <v>0</v>
      </c>
      <c r="Z242" s="2251">
        <f>IF(SUM($R242:Y242)&gt;0,0,IF($AE242=Z$168,1,0))</f>
        <v>0</v>
      </c>
      <c r="AA242" s="2251">
        <f>IF(SUM($R242:Z242)&gt;0,0,1)</f>
        <v>1</v>
      </c>
      <c r="AB242" s="2251"/>
      <c r="AC242" s="2251">
        <f t="shared" si="83"/>
        <v>4</v>
      </c>
      <c r="AE242" t="s">
        <v>3475</v>
      </c>
      <c r="AF242" t="s">
        <v>3718</v>
      </c>
      <c r="AG242" t="s">
        <v>3767</v>
      </c>
      <c r="AH242" t="s">
        <v>3768</v>
      </c>
      <c r="AI242" t="s">
        <v>3769</v>
      </c>
      <c r="AJ242">
        <v>188</v>
      </c>
      <c r="AK242" t="s">
        <v>3049</v>
      </c>
      <c r="AL242" t="s">
        <v>3049</v>
      </c>
      <c r="AM242" t="s">
        <v>3543</v>
      </c>
      <c r="AN242" t="s">
        <v>1574</v>
      </c>
      <c r="AO242" s="2251">
        <v>102.74</v>
      </c>
      <c r="AP242" s="2286">
        <f t="shared" si="84"/>
        <v>33.94457252044981</v>
      </c>
      <c r="AQ242" s="2286">
        <f t="shared" si="84"/>
        <v>0</v>
      </c>
      <c r="AR242" s="2286">
        <f t="shared" si="84"/>
        <v>0</v>
      </c>
      <c r="AS242" s="2286">
        <f t="shared" si="84"/>
        <v>0</v>
      </c>
      <c r="AT242" s="2286">
        <f t="shared" si="84"/>
        <v>0</v>
      </c>
      <c r="AU242" s="2286">
        <f t="shared" si="84"/>
        <v>0</v>
      </c>
      <c r="AV242" s="2286">
        <f t="shared" si="84"/>
        <v>0</v>
      </c>
      <c r="AW242" s="2286">
        <f t="shared" si="86"/>
        <v>0</v>
      </c>
      <c r="AX242" s="2286">
        <f t="shared" si="86"/>
        <v>0</v>
      </c>
      <c r="AY242" s="2286">
        <f t="shared" si="86"/>
        <v>0</v>
      </c>
      <c r="BA242" s="8">
        <f t="shared" si="85"/>
        <v>136.68457252044982</v>
      </c>
      <c r="BD242" s="2251">
        <v>43.557647788342301</v>
      </c>
      <c r="BE242" s="2251">
        <v>0</v>
      </c>
      <c r="BF242" s="2251">
        <v>0</v>
      </c>
      <c r="BG242" s="2251">
        <v>0</v>
      </c>
      <c r="BH242" s="2251">
        <v>0</v>
      </c>
      <c r="BI242" s="2251">
        <v>0</v>
      </c>
      <c r="BJ242" s="2251">
        <v>0</v>
      </c>
      <c r="BK242" s="2251">
        <v>0</v>
      </c>
      <c r="BL242" s="2251">
        <v>0</v>
      </c>
      <c r="BM242" s="2251">
        <v>0</v>
      </c>
    </row>
    <row r="243" spans="1:65">
      <c r="A243" s="2250"/>
      <c r="B243" s="2250"/>
      <c r="C243" s="39"/>
      <c r="D243" s="178">
        <f t="shared" si="82"/>
        <v>0</v>
      </c>
      <c r="E243" s="178">
        <f t="shared" si="69"/>
        <v>1</v>
      </c>
      <c r="F243" s="178">
        <f t="shared" si="70"/>
        <v>1</v>
      </c>
      <c r="G243" s="178">
        <f t="shared" si="71"/>
        <v>0</v>
      </c>
      <c r="H243" s="178">
        <f t="shared" si="72"/>
        <v>0</v>
      </c>
      <c r="I243" s="178">
        <f t="shared" si="73"/>
        <v>0</v>
      </c>
      <c r="J243" s="178">
        <f t="shared" si="74"/>
        <v>1</v>
      </c>
      <c r="K243" s="2251">
        <f t="shared" si="75"/>
        <v>1</v>
      </c>
      <c r="L243" s="2251">
        <f t="shared" si="76"/>
        <v>0</v>
      </c>
      <c r="M243" s="2251">
        <f t="shared" si="77"/>
        <v>0</v>
      </c>
      <c r="O243" s="8">
        <f t="shared" ca="1" si="78"/>
        <v>0</v>
      </c>
      <c r="P243" s="8">
        <f t="shared" ca="1" si="79"/>
        <v>0</v>
      </c>
      <c r="R243" s="8">
        <f t="shared" si="80"/>
        <v>0</v>
      </c>
      <c r="S243" s="2251">
        <f t="shared" si="81"/>
        <v>0</v>
      </c>
      <c r="T243" s="2251">
        <f>IF(SUM($R243:R243)&gt;0,0,IF(AM243="5 - Treatment",1,0))</f>
        <v>0</v>
      </c>
      <c r="U243" s="2251">
        <f>IF(SUM($R243:T243)&gt;0,0,IF($AE243=U$162,1,0)+IF($AE243=U$163,1,0))</f>
        <v>0</v>
      </c>
      <c r="V243" s="2251">
        <f>IF(SUM($R243:U243)&gt;0,0,IF($AE243=V$168,1,0))</f>
        <v>0</v>
      </c>
      <c r="W243" s="2251">
        <f>IF(SUM($R243:V243)&gt;0,0,IF($AE243=W$168,1,0))</f>
        <v>0</v>
      </c>
      <c r="X243" s="2251">
        <f>IF(SUM($R243:W243)&gt;0,0,IF($AE243=X$168,1,0))</f>
        <v>0</v>
      </c>
      <c r="Y243" s="2251">
        <f>IF(SUM($R243:X243)&gt;0,0,IF($AE243=Y$168,1,0))</f>
        <v>0</v>
      </c>
      <c r="Z243" s="2251">
        <f>IF(SUM($R243:Y243)&gt;0,0,IF($AE243=Z$168,1,0))</f>
        <v>0</v>
      </c>
      <c r="AA243" s="2251">
        <f>IF(SUM($R243:Z243)&gt;0,0,1)</f>
        <v>1</v>
      </c>
      <c r="AB243" s="2251"/>
      <c r="AC243" s="2251">
        <f t="shared" si="83"/>
        <v>7</v>
      </c>
      <c r="AE243" t="s">
        <v>3475</v>
      </c>
      <c r="AF243" t="s">
        <v>3718</v>
      </c>
      <c r="AG243" t="s">
        <v>3770</v>
      </c>
      <c r="AH243" t="s">
        <v>3771</v>
      </c>
      <c r="AI243" t="s">
        <v>3772</v>
      </c>
      <c r="AJ243">
        <v>156</v>
      </c>
      <c r="AK243" t="s">
        <v>3047</v>
      </c>
      <c r="AL243" t="s">
        <v>3049</v>
      </c>
      <c r="AM243" t="s">
        <v>3626</v>
      </c>
      <c r="AN243" t="s">
        <v>1574</v>
      </c>
      <c r="AO243" s="2251">
        <v>0</v>
      </c>
      <c r="AP243" s="2286">
        <f t="shared" si="84"/>
        <v>77.539123233425812</v>
      </c>
      <c r="AQ243" s="2286">
        <f t="shared" si="84"/>
        <v>11.500493532322281</v>
      </c>
      <c r="AR243" s="2286">
        <f t="shared" si="84"/>
        <v>0</v>
      </c>
      <c r="AS243" s="2286">
        <f t="shared" si="84"/>
        <v>0</v>
      </c>
      <c r="AT243" s="2286">
        <f t="shared" si="84"/>
        <v>0</v>
      </c>
      <c r="AU243" s="2286">
        <f t="shared" si="84"/>
        <v>0</v>
      </c>
      <c r="AV243" s="2286">
        <f t="shared" si="84"/>
        <v>0</v>
      </c>
      <c r="AW243" s="2286">
        <f t="shared" si="86"/>
        <v>0</v>
      </c>
      <c r="AX243" s="2286">
        <f t="shared" si="86"/>
        <v>0</v>
      </c>
      <c r="AY243" s="2286">
        <f t="shared" si="86"/>
        <v>0</v>
      </c>
      <c r="BA243" s="8">
        <f t="shared" si="85"/>
        <v>89.039616765748093</v>
      </c>
      <c r="BD243" s="2251">
        <v>99.498139727159995</v>
      </c>
      <c r="BE243" s="2251">
        <v>19.726295090026401</v>
      </c>
      <c r="BF243" s="2251">
        <v>0</v>
      </c>
      <c r="BG243" s="2251">
        <v>0</v>
      </c>
      <c r="BH243" s="2251">
        <v>0</v>
      </c>
      <c r="BI243" s="2251">
        <v>0</v>
      </c>
      <c r="BJ243" s="2251">
        <v>0</v>
      </c>
      <c r="BK243" s="2251">
        <v>0</v>
      </c>
      <c r="BL243" s="2251">
        <v>0</v>
      </c>
      <c r="BM243" s="2251">
        <v>0</v>
      </c>
    </row>
    <row r="244" spans="1:65">
      <c r="A244" s="2250"/>
      <c r="B244" s="2250"/>
      <c r="C244" s="39"/>
      <c r="D244" s="178">
        <f t="shared" si="82"/>
        <v>1</v>
      </c>
      <c r="E244" s="178">
        <f t="shared" si="69"/>
        <v>0</v>
      </c>
      <c r="F244" s="178">
        <f t="shared" si="70"/>
        <v>1</v>
      </c>
      <c r="G244" s="178">
        <f t="shared" si="71"/>
        <v>0</v>
      </c>
      <c r="H244" s="178">
        <f t="shared" si="72"/>
        <v>0</v>
      </c>
      <c r="I244" s="178">
        <f t="shared" si="73"/>
        <v>0</v>
      </c>
      <c r="J244" s="178">
        <f t="shared" si="74"/>
        <v>1</v>
      </c>
      <c r="K244" s="2251">
        <f t="shared" si="75"/>
        <v>1</v>
      </c>
      <c r="L244" s="2251">
        <f t="shared" si="76"/>
        <v>1</v>
      </c>
      <c r="M244" s="2251">
        <f t="shared" si="77"/>
        <v>0</v>
      </c>
      <c r="O244" s="8">
        <f t="shared" ca="1" si="78"/>
        <v>0</v>
      </c>
      <c r="P244" s="8">
        <f t="shared" ca="1" si="79"/>
        <v>0</v>
      </c>
      <c r="R244" s="8">
        <f t="shared" si="80"/>
        <v>1</v>
      </c>
      <c r="S244" s="2251">
        <f t="shared" si="81"/>
        <v>0</v>
      </c>
      <c r="T244" s="2251">
        <f>IF(SUM($R244:R244)&gt;0,0,IF(AM244="5 - Treatment",1,0))</f>
        <v>0</v>
      </c>
      <c r="U244" s="2251">
        <f>IF(SUM($R244:T244)&gt;0,0,IF($AE244=U$162,1,0)+IF($AE244=U$163,1,0))</f>
        <v>0</v>
      </c>
      <c r="V244" s="2251">
        <f>IF(SUM($R244:U244)&gt;0,0,IF($AE244=V$168,1,0))</f>
        <v>0</v>
      </c>
      <c r="W244" s="2251">
        <f>IF(SUM($R244:V244)&gt;0,0,IF($AE244=W$168,1,0))</f>
        <v>0</v>
      </c>
      <c r="X244" s="2251">
        <f>IF(SUM($R244:W244)&gt;0,0,IF($AE244=X$168,1,0))</f>
        <v>0</v>
      </c>
      <c r="Y244" s="2251">
        <f>IF(SUM($R244:X244)&gt;0,0,IF($AE244=Y$168,1,0))</f>
        <v>0</v>
      </c>
      <c r="Z244" s="2251">
        <f>IF(SUM($R244:Y244)&gt;0,0,IF($AE244=Z$168,1,0))</f>
        <v>0</v>
      </c>
      <c r="AA244" s="2251">
        <f>IF(SUM($R244:Z244)&gt;0,0,1)</f>
        <v>0</v>
      </c>
      <c r="AB244" s="2251"/>
      <c r="AC244" s="2251">
        <f t="shared" si="83"/>
        <v>5</v>
      </c>
      <c r="AE244" t="s">
        <v>3475</v>
      </c>
      <c r="AF244" t="s">
        <v>3718</v>
      </c>
      <c r="AG244" t="s">
        <v>3773</v>
      </c>
      <c r="AH244" t="s">
        <v>3774</v>
      </c>
      <c r="AI244" t="s">
        <v>3775</v>
      </c>
      <c r="AJ244">
        <v>135</v>
      </c>
      <c r="AK244" t="s">
        <v>3048</v>
      </c>
      <c r="AL244" t="s">
        <v>3048</v>
      </c>
      <c r="AM244" t="s">
        <v>3566</v>
      </c>
      <c r="AN244" t="s">
        <v>1574</v>
      </c>
      <c r="AO244" s="2251">
        <v>57.07</v>
      </c>
      <c r="AP244" s="2286">
        <f t="shared" si="84"/>
        <v>7.590626113879372</v>
      </c>
      <c r="AQ244" s="2286">
        <f t="shared" si="84"/>
        <v>0</v>
      </c>
      <c r="AR244" s="2286">
        <f t="shared" si="84"/>
        <v>0</v>
      </c>
      <c r="AS244" s="2286">
        <f t="shared" si="84"/>
        <v>0</v>
      </c>
      <c r="AT244" s="2286">
        <f t="shared" si="84"/>
        <v>0</v>
      </c>
      <c r="AU244" s="2286">
        <f t="shared" si="84"/>
        <v>0</v>
      </c>
      <c r="AV244" s="2286">
        <f t="shared" si="84"/>
        <v>0</v>
      </c>
      <c r="AW244" s="2286">
        <f t="shared" si="86"/>
        <v>0</v>
      </c>
      <c r="AX244" s="2286">
        <f t="shared" si="86"/>
        <v>0</v>
      </c>
      <c r="AY244" s="2286">
        <f t="shared" si="86"/>
        <v>0</v>
      </c>
      <c r="BA244" s="8">
        <f t="shared" si="85"/>
        <v>64.660626113879374</v>
      </c>
      <c r="BD244" s="2251">
        <v>9.7402852418354708</v>
      </c>
      <c r="BE244" s="2251">
        <v>0</v>
      </c>
      <c r="BF244" s="2251">
        <v>0</v>
      </c>
      <c r="BG244" s="2251">
        <v>0</v>
      </c>
      <c r="BH244" s="2251">
        <v>0</v>
      </c>
      <c r="BI244" s="2251">
        <v>0</v>
      </c>
      <c r="BJ244" s="2251">
        <v>0</v>
      </c>
      <c r="BK244" s="2251">
        <v>0</v>
      </c>
      <c r="BL244" s="2251">
        <v>0</v>
      </c>
      <c r="BM244" s="2251">
        <v>0</v>
      </c>
    </row>
    <row r="245" spans="1:65">
      <c r="A245" s="2250"/>
      <c r="B245" s="2250"/>
      <c r="C245" s="39"/>
      <c r="D245" s="178">
        <f t="shared" si="82"/>
        <v>1</v>
      </c>
      <c r="E245" s="178">
        <f t="shared" si="69"/>
        <v>0</v>
      </c>
      <c r="F245" s="178">
        <f t="shared" si="70"/>
        <v>1</v>
      </c>
      <c r="G245" s="178">
        <f t="shared" si="71"/>
        <v>0</v>
      </c>
      <c r="H245" s="178">
        <f t="shared" si="72"/>
        <v>0</v>
      </c>
      <c r="I245" s="178">
        <f t="shared" si="73"/>
        <v>0</v>
      </c>
      <c r="J245" s="178">
        <f t="shared" si="74"/>
        <v>1</v>
      </c>
      <c r="K245" s="2251">
        <f t="shared" si="75"/>
        <v>1</v>
      </c>
      <c r="L245" s="2251">
        <f t="shared" si="76"/>
        <v>1</v>
      </c>
      <c r="M245" s="2251">
        <f t="shared" si="77"/>
        <v>0</v>
      </c>
      <c r="O245" s="8">
        <f t="shared" ca="1" si="78"/>
        <v>0</v>
      </c>
      <c r="P245" s="8">
        <f t="shared" ca="1" si="79"/>
        <v>0</v>
      </c>
      <c r="R245" s="8">
        <f t="shared" si="80"/>
        <v>1</v>
      </c>
      <c r="S245" s="2251">
        <f t="shared" si="81"/>
        <v>0</v>
      </c>
      <c r="T245" s="2251">
        <f>IF(SUM($R245:R245)&gt;0,0,IF(AM245="5 - Treatment",1,0))</f>
        <v>0</v>
      </c>
      <c r="U245" s="2251">
        <f>IF(SUM($R245:T245)&gt;0,0,IF($AE245=U$162,1,0)+IF($AE245=U$163,1,0))</f>
        <v>0</v>
      </c>
      <c r="V245" s="2251">
        <f>IF(SUM($R245:U245)&gt;0,0,IF($AE245=V$168,1,0))</f>
        <v>0</v>
      </c>
      <c r="W245" s="2251">
        <f>IF(SUM($R245:V245)&gt;0,0,IF($AE245=W$168,1,0))</f>
        <v>0</v>
      </c>
      <c r="X245" s="2251">
        <f>IF(SUM($R245:W245)&gt;0,0,IF($AE245=X$168,1,0))</f>
        <v>0</v>
      </c>
      <c r="Y245" s="2251">
        <f>IF(SUM($R245:X245)&gt;0,0,IF($AE245=Y$168,1,0))</f>
        <v>0</v>
      </c>
      <c r="Z245" s="2251">
        <f>IF(SUM($R245:Y245)&gt;0,0,IF($AE245=Z$168,1,0))</f>
        <v>0</v>
      </c>
      <c r="AA245" s="2251">
        <f>IF(SUM($R245:Z245)&gt;0,0,1)</f>
        <v>0</v>
      </c>
      <c r="AB245" s="2251"/>
      <c r="AC245" s="2251">
        <f t="shared" si="83"/>
        <v>5</v>
      </c>
      <c r="AE245" t="s">
        <v>3475</v>
      </c>
      <c r="AF245" t="s">
        <v>3718</v>
      </c>
      <c r="AG245" t="s">
        <v>3776</v>
      </c>
      <c r="AH245" t="s">
        <v>3777</v>
      </c>
      <c r="AI245" t="s">
        <v>3778</v>
      </c>
      <c r="AJ245">
        <v>120</v>
      </c>
      <c r="AK245" t="s">
        <v>3052</v>
      </c>
      <c r="AL245" t="s">
        <v>3048</v>
      </c>
      <c r="AM245" t="s">
        <v>3566</v>
      </c>
      <c r="AN245" t="s">
        <v>1574</v>
      </c>
      <c r="AO245" s="2251">
        <v>143.19999999999999</v>
      </c>
      <c r="AP245" s="2286">
        <f t="shared" si="84"/>
        <v>39.820811022943076</v>
      </c>
      <c r="AQ245" s="2286">
        <f t="shared" si="84"/>
        <v>0</v>
      </c>
      <c r="AR245" s="2286">
        <f t="shared" si="84"/>
        <v>0</v>
      </c>
      <c r="AS245" s="2286">
        <f t="shared" si="84"/>
        <v>0</v>
      </c>
      <c r="AT245" s="2286">
        <f t="shared" si="84"/>
        <v>0</v>
      </c>
      <c r="AU245" s="2286">
        <f t="shared" si="84"/>
        <v>0</v>
      </c>
      <c r="AV245" s="2286">
        <f t="shared" si="84"/>
        <v>0</v>
      </c>
      <c r="AW245" s="2286">
        <f t="shared" si="86"/>
        <v>0</v>
      </c>
      <c r="AX245" s="2286">
        <f t="shared" si="86"/>
        <v>0</v>
      </c>
      <c r="AY245" s="2286">
        <f t="shared" si="86"/>
        <v>0</v>
      </c>
      <c r="BA245" s="8">
        <f t="shared" si="85"/>
        <v>183.02081102294306</v>
      </c>
      <c r="BD245" s="2251">
        <v>51.098032244729197</v>
      </c>
      <c r="BE245" s="2251">
        <v>0</v>
      </c>
      <c r="BF245" s="2251">
        <v>0</v>
      </c>
      <c r="BG245" s="2251">
        <v>0</v>
      </c>
      <c r="BH245" s="2251">
        <v>0</v>
      </c>
      <c r="BI245" s="2251">
        <v>0</v>
      </c>
      <c r="BJ245" s="2251">
        <v>0</v>
      </c>
      <c r="BK245" s="2251">
        <v>0</v>
      </c>
      <c r="BL245" s="2251">
        <v>0</v>
      </c>
      <c r="BM245" s="2251">
        <v>0</v>
      </c>
    </row>
    <row r="246" spans="1:65">
      <c r="A246" s="2250"/>
      <c r="B246" s="2250"/>
      <c r="C246" s="39"/>
      <c r="D246" s="178">
        <f t="shared" si="82"/>
        <v>1</v>
      </c>
      <c r="E246" s="178">
        <f t="shared" si="69"/>
        <v>0</v>
      </c>
      <c r="F246" s="178">
        <f t="shared" si="70"/>
        <v>1</v>
      </c>
      <c r="G246" s="178">
        <f t="shared" si="71"/>
        <v>0</v>
      </c>
      <c r="H246" s="178">
        <f t="shared" si="72"/>
        <v>0</v>
      </c>
      <c r="I246" s="178">
        <f t="shared" si="73"/>
        <v>0</v>
      </c>
      <c r="J246" s="178">
        <f t="shared" si="74"/>
        <v>1</v>
      </c>
      <c r="K246" s="2251">
        <f t="shared" si="75"/>
        <v>1</v>
      </c>
      <c r="L246" s="2251">
        <f t="shared" si="76"/>
        <v>1</v>
      </c>
      <c r="M246" s="2251">
        <f t="shared" si="77"/>
        <v>0</v>
      </c>
      <c r="O246" s="8">
        <f t="shared" ca="1" si="78"/>
        <v>0</v>
      </c>
      <c r="P246" s="8">
        <f t="shared" ca="1" si="79"/>
        <v>0</v>
      </c>
      <c r="R246" s="8">
        <f t="shared" si="80"/>
        <v>1</v>
      </c>
      <c r="S246" s="2251">
        <f t="shared" si="81"/>
        <v>0</v>
      </c>
      <c r="T246" s="2251">
        <f>IF(SUM($R246:R246)&gt;0,0,IF(AM246="5 - Treatment",1,0))</f>
        <v>0</v>
      </c>
      <c r="U246" s="2251">
        <f>IF(SUM($R246:T246)&gt;0,0,IF($AE246=U$162,1,0)+IF($AE246=U$163,1,0))</f>
        <v>0</v>
      </c>
      <c r="V246" s="2251">
        <f>IF(SUM($R246:U246)&gt;0,0,IF($AE246=V$168,1,0))</f>
        <v>0</v>
      </c>
      <c r="W246" s="2251">
        <f>IF(SUM($R246:V246)&gt;0,0,IF($AE246=W$168,1,0))</f>
        <v>0</v>
      </c>
      <c r="X246" s="2251">
        <f>IF(SUM($R246:W246)&gt;0,0,IF($AE246=X$168,1,0))</f>
        <v>0</v>
      </c>
      <c r="Y246" s="2251">
        <f>IF(SUM($R246:X246)&gt;0,0,IF($AE246=Y$168,1,0))</f>
        <v>0</v>
      </c>
      <c r="Z246" s="2251">
        <f>IF(SUM($R246:Y246)&gt;0,0,IF($AE246=Z$168,1,0))</f>
        <v>0</v>
      </c>
      <c r="AA246" s="2251">
        <f>IF(SUM($R246:Z246)&gt;0,0,1)</f>
        <v>0</v>
      </c>
      <c r="AB246" s="2251"/>
      <c r="AC246" s="2251">
        <f t="shared" si="83"/>
        <v>5</v>
      </c>
      <c r="AE246" t="s">
        <v>3475</v>
      </c>
      <c r="AF246" t="s">
        <v>3718</v>
      </c>
      <c r="AG246" t="s">
        <v>3779</v>
      </c>
      <c r="AH246" t="s">
        <v>3780</v>
      </c>
      <c r="AI246" t="s">
        <v>3781</v>
      </c>
      <c r="AJ246">
        <v>135</v>
      </c>
      <c r="AK246" t="s">
        <v>3048</v>
      </c>
      <c r="AL246" t="s">
        <v>3048</v>
      </c>
      <c r="AM246" t="s">
        <v>3566</v>
      </c>
      <c r="AN246" t="s">
        <v>1574</v>
      </c>
      <c r="AO246" s="2251">
        <v>145.47</v>
      </c>
      <c r="AP246" s="2286">
        <f t="shared" si="84"/>
        <v>10.17746819534101</v>
      </c>
      <c r="AQ246" s="2286">
        <f t="shared" si="84"/>
        <v>0</v>
      </c>
      <c r="AR246" s="2286">
        <f t="shared" si="84"/>
        <v>0</v>
      </c>
      <c r="AS246" s="2286">
        <f t="shared" si="84"/>
        <v>0</v>
      </c>
      <c r="AT246" s="2286">
        <f t="shared" si="84"/>
        <v>0</v>
      </c>
      <c r="AU246" s="2286">
        <f t="shared" si="84"/>
        <v>0</v>
      </c>
      <c r="AV246" s="2286">
        <f t="shared" si="84"/>
        <v>0</v>
      </c>
      <c r="AW246" s="2286">
        <f t="shared" si="86"/>
        <v>0</v>
      </c>
      <c r="AX246" s="2286">
        <f t="shared" si="86"/>
        <v>0</v>
      </c>
      <c r="AY246" s="2286">
        <f t="shared" si="86"/>
        <v>0</v>
      </c>
      <c r="BA246" s="8">
        <f t="shared" si="85"/>
        <v>155.64746819534102</v>
      </c>
      <c r="BD246" s="2251">
        <v>13.0597188921042</v>
      </c>
      <c r="BE246" s="2251">
        <v>0</v>
      </c>
      <c r="BF246" s="2251">
        <v>0</v>
      </c>
      <c r="BG246" s="2251">
        <v>0</v>
      </c>
      <c r="BH246" s="2251">
        <v>0</v>
      </c>
      <c r="BI246" s="2251">
        <v>0</v>
      </c>
      <c r="BJ246" s="2251">
        <v>0</v>
      </c>
      <c r="BK246" s="2251">
        <v>0</v>
      </c>
      <c r="BL246" s="2251">
        <v>0</v>
      </c>
      <c r="BM246" s="2251">
        <v>0</v>
      </c>
    </row>
    <row r="247" spans="1:65">
      <c r="A247" s="2250"/>
      <c r="B247" s="2250"/>
      <c r="C247" s="39"/>
      <c r="D247" s="178">
        <f t="shared" si="82"/>
        <v>0</v>
      </c>
      <c r="E247" s="178">
        <f t="shared" si="69"/>
        <v>1</v>
      </c>
      <c r="F247" s="178">
        <f t="shared" si="70"/>
        <v>1</v>
      </c>
      <c r="G247" s="178">
        <f t="shared" si="71"/>
        <v>0</v>
      </c>
      <c r="H247" s="178">
        <f t="shared" si="72"/>
        <v>0</v>
      </c>
      <c r="I247" s="178">
        <f t="shared" si="73"/>
        <v>0</v>
      </c>
      <c r="J247" s="178">
        <f t="shared" si="74"/>
        <v>1</v>
      </c>
      <c r="K247" s="2251">
        <f t="shared" si="75"/>
        <v>1</v>
      </c>
      <c r="L247" s="2251">
        <f t="shared" si="76"/>
        <v>0</v>
      </c>
      <c r="M247" s="2251">
        <f t="shared" si="77"/>
        <v>0</v>
      </c>
      <c r="O247" s="8">
        <f t="shared" ca="1" si="78"/>
        <v>0</v>
      </c>
      <c r="P247" s="8">
        <f t="shared" ca="1" si="79"/>
        <v>1</v>
      </c>
      <c r="R247" s="8">
        <f t="shared" si="80"/>
        <v>0</v>
      </c>
      <c r="S247" s="2251">
        <f t="shared" si="81"/>
        <v>0</v>
      </c>
      <c r="T247" s="2251">
        <f>IF(SUM($R247:R247)&gt;0,0,IF(AM247="5 - Treatment",1,0))</f>
        <v>0</v>
      </c>
      <c r="U247" s="2251">
        <f>IF(SUM($R247:T247)&gt;0,0,IF($AE247=U$162,1,0)+IF($AE247=U$163,1,0))</f>
        <v>0</v>
      </c>
      <c r="V247" s="2251">
        <f>IF(SUM($R247:U247)&gt;0,0,IF($AE247=V$168,1,0))</f>
        <v>0</v>
      </c>
      <c r="W247" s="2251">
        <f>IF(SUM($R247:V247)&gt;0,0,IF($AE247=W$168,1,0))</f>
        <v>0</v>
      </c>
      <c r="X247" s="2251">
        <f>IF(SUM($R247:W247)&gt;0,0,IF($AE247=X$168,1,0))</f>
        <v>0</v>
      </c>
      <c r="Y247" s="2251">
        <f>IF(SUM($R247:X247)&gt;0,0,IF($AE247=Y$168,1,0))</f>
        <v>0</v>
      </c>
      <c r="Z247" s="2251">
        <f>IF(SUM($R247:Y247)&gt;0,0,IF($AE247=Z$168,1,0))</f>
        <v>0</v>
      </c>
      <c r="AA247" s="2251">
        <f>IF(SUM($R247:Z247)&gt;0,0,1)</f>
        <v>1</v>
      </c>
      <c r="AB247" s="2251"/>
      <c r="AC247" s="2251">
        <f t="shared" si="83"/>
        <v>6</v>
      </c>
      <c r="AE247" t="s">
        <v>3478</v>
      </c>
      <c r="AF247" t="s">
        <v>3782</v>
      </c>
      <c r="AG247" t="s">
        <v>3783</v>
      </c>
      <c r="AH247" t="s">
        <v>3784</v>
      </c>
      <c r="AI247" t="s">
        <v>3785</v>
      </c>
      <c r="AJ247">
        <v>126</v>
      </c>
      <c r="AK247" t="s">
        <v>3049</v>
      </c>
      <c r="AL247" t="s">
        <v>3049</v>
      </c>
      <c r="AM247" t="s">
        <v>3548</v>
      </c>
      <c r="AN247" t="s">
        <v>1573</v>
      </c>
      <c r="AO247" s="2251">
        <v>0</v>
      </c>
      <c r="AP247" s="2286">
        <f t="shared" si="84"/>
        <v>18.852941661164138</v>
      </c>
      <c r="AQ247" s="2286">
        <f t="shared" si="84"/>
        <v>34.0887459886114</v>
      </c>
      <c r="AR247" s="2286">
        <f t="shared" si="84"/>
        <v>6.9285245884430644</v>
      </c>
      <c r="AS247" s="2286">
        <f t="shared" si="84"/>
        <v>0</v>
      </c>
      <c r="AT247" s="2286">
        <f t="shared" si="84"/>
        <v>0</v>
      </c>
      <c r="AU247" s="2286">
        <f t="shared" si="84"/>
        <v>0</v>
      </c>
      <c r="AV247" s="2286">
        <f t="shared" si="84"/>
        <v>0</v>
      </c>
      <c r="AW247" s="2286">
        <f t="shared" si="86"/>
        <v>0</v>
      </c>
      <c r="AX247" s="2286">
        <f t="shared" si="86"/>
        <v>0</v>
      </c>
      <c r="AY247" s="2286">
        <f t="shared" si="86"/>
        <v>0</v>
      </c>
      <c r="BA247" s="8">
        <f t="shared" si="85"/>
        <v>59.870212238218599</v>
      </c>
      <c r="BD247" s="2251">
        <v>24.192079371641199</v>
      </c>
      <c r="BE247" s="2251">
        <v>58.470939593191197</v>
      </c>
      <c r="BF247" s="2251">
        <v>9.0718892104175293</v>
      </c>
      <c r="BG247" s="2251">
        <v>0</v>
      </c>
      <c r="BH247" s="2251">
        <v>0</v>
      </c>
      <c r="BI247" s="2251">
        <v>0</v>
      </c>
      <c r="BJ247" s="2251">
        <v>0</v>
      </c>
      <c r="BK247" s="2251">
        <v>0</v>
      </c>
      <c r="BL247" s="2251">
        <v>0</v>
      </c>
      <c r="BM247" s="2251">
        <v>0</v>
      </c>
    </row>
    <row r="248" spans="1:65">
      <c r="A248" s="2250"/>
      <c r="B248" s="2250"/>
      <c r="C248" s="39"/>
      <c r="D248" s="178">
        <f t="shared" si="82"/>
        <v>1</v>
      </c>
      <c r="E248" s="178">
        <f t="shared" si="69"/>
        <v>0</v>
      </c>
      <c r="F248" s="178">
        <f t="shared" si="70"/>
        <v>1</v>
      </c>
      <c r="G248" s="178">
        <f t="shared" si="71"/>
        <v>0</v>
      </c>
      <c r="H248" s="178">
        <f t="shared" si="72"/>
        <v>0</v>
      </c>
      <c r="I248" s="178">
        <f t="shared" si="73"/>
        <v>0</v>
      </c>
      <c r="J248" s="178">
        <f t="shared" si="74"/>
        <v>1</v>
      </c>
      <c r="K248" s="2251">
        <f t="shared" si="75"/>
        <v>1</v>
      </c>
      <c r="L248" s="2251">
        <f t="shared" si="76"/>
        <v>1</v>
      </c>
      <c r="M248" s="2251">
        <f t="shared" si="77"/>
        <v>0</v>
      </c>
      <c r="O248" s="8">
        <f t="shared" ca="1" si="78"/>
        <v>1</v>
      </c>
      <c r="P248" s="8">
        <f t="shared" ca="1" si="79"/>
        <v>0</v>
      </c>
      <c r="R248" s="8">
        <f t="shared" si="80"/>
        <v>0</v>
      </c>
      <c r="S248" s="2251">
        <f t="shared" si="81"/>
        <v>1</v>
      </c>
      <c r="T248" s="2251">
        <f>IF(SUM($R248:R248)&gt;0,0,IF(AM248="5 - Treatment",1,0))</f>
        <v>0</v>
      </c>
      <c r="U248" s="2251">
        <f>IF(SUM($R248:T248)&gt;0,0,IF($AE248=U$162,1,0)+IF($AE248=U$163,1,0))</f>
        <v>0</v>
      </c>
      <c r="V248" s="2251">
        <f>IF(SUM($R248:U248)&gt;0,0,IF($AE248=V$168,1,0))</f>
        <v>0</v>
      </c>
      <c r="W248" s="2251">
        <f>IF(SUM($R248:V248)&gt;0,0,IF($AE248=W$168,1,0))</f>
        <v>0</v>
      </c>
      <c r="X248" s="2251">
        <f>IF(SUM($R248:W248)&gt;0,0,IF($AE248=X$168,1,0))</f>
        <v>0</v>
      </c>
      <c r="Y248" s="2251">
        <f>IF(SUM($R248:X248)&gt;0,0,IF($AE248=Y$168,1,0))</f>
        <v>0</v>
      </c>
      <c r="Z248" s="2251">
        <f>IF(SUM($R248:Y248)&gt;0,0,IF($AE248=Z$168,1,0))</f>
        <v>0</v>
      </c>
      <c r="AA248" s="2251">
        <f>IF(SUM($R248:Z248)&gt;0,0,1)</f>
        <v>0</v>
      </c>
      <c r="AB248" s="2251"/>
      <c r="AC248" s="2251">
        <f t="shared" si="83"/>
        <v>2</v>
      </c>
      <c r="AE248" t="s">
        <v>3478</v>
      </c>
      <c r="AF248" t="s">
        <v>3782</v>
      </c>
      <c r="AG248" t="s">
        <v>3786</v>
      </c>
      <c r="AH248" t="s">
        <v>3787</v>
      </c>
      <c r="AI248" t="s">
        <v>3788</v>
      </c>
      <c r="AJ248">
        <v>129</v>
      </c>
      <c r="AK248" t="s">
        <v>3048</v>
      </c>
      <c r="AL248" t="s">
        <v>3048</v>
      </c>
      <c r="AM248" t="s">
        <v>3593</v>
      </c>
      <c r="AN248" t="s">
        <v>1574</v>
      </c>
      <c r="AO248" s="2251">
        <v>0</v>
      </c>
      <c r="AP248" s="2286">
        <f t="shared" si="84"/>
        <v>3.420843672062909</v>
      </c>
      <c r="AQ248" s="2286">
        <f t="shared" si="84"/>
        <v>66.687231423476391</v>
      </c>
      <c r="AR248" s="2286">
        <f t="shared" si="84"/>
        <v>92.297303042151711</v>
      </c>
      <c r="AS248" s="2286">
        <f t="shared" si="84"/>
        <v>0</v>
      </c>
      <c r="AT248" s="2286">
        <f t="shared" si="84"/>
        <v>0</v>
      </c>
      <c r="AU248" s="2286">
        <f t="shared" si="84"/>
        <v>0</v>
      </c>
      <c r="AV248" s="2286">
        <f t="shared" si="84"/>
        <v>0</v>
      </c>
      <c r="AW248" s="2286">
        <f t="shared" si="86"/>
        <v>0</v>
      </c>
      <c r="AX248" s="2286">
        <f t="shared" si="86"/>
        <v>0</v>
      </c>
      <c r="AY248" s="2286">
        <f t="shared" si="86"/>
        <v>0</v>
      </c>
      <c r="BA248" s="8">
        <f t="shared" si="85"/>
        <v>162.405378137691</v>
      </c>
      <c r="BD248" s="2251">
        <v>4.3896238114923598</v>
      </c>
      <c r="BE248" s="2251">
        <v>114.38570023966101</v>
      </c>
      <c r="BF248" s="2251">
        <v>120.84981397271601</v>
      </c>
      <c r="BG248" s="2251">
        <v>0</v>
      </c>
      <c r="BH248" s="2251">
        <v>0</v>
      </c>
      <c r="BI248" s="2251">
        <v>0</v>
      </c>
      <c r="BJ248" s="2251">
        <v>0</v>
      </c>
      <c r="BK248" s="2251">
        <v>0</v>
      </c>
      <c r="BL248" s="2251">
        <v>0</v>
      </c>
      <c r="BM248" s="2251">
        <v>0</v>
      </c>
    </row>
    <row r="249" spans="1:65">
      <c r="A249" s="2250"/>
      <c r="B249" s="2250"/>
      <c r="C249" s="39"/>
      <c r="D249" s="178">
        <f t="shared" si="82"/>
        <v>1</v>
      </c>
      <c r="E249" s="178">
        <f t="shared" si="69"/>
        <v>0</v>
      </c>
      <c r="F249" s="178">
        <f t="shared" si="70"/>
        <v>1</v>
      </c>
      <c r="G249" s="178">
        <f t="shared" si="71"/>
        <v>0</v>
      </c>
      <c r="H249" s="178">
        <f t="shared" si="72"/>
        <v>0</v>
      </c>
      <c r="I249" s="178">
        <f t="shared" si="73"/>
        <v>0</v>
      </c>
      <c r="J249" s="178">
        <f t="shared" si="74"/>
        <v>1</v>
      </c>
      <c r="K249" s="2251">
        <f t="shared" si="75"/>
        <v>1</v>
      </c>
      <c r="L249" s="2251">
        <f t="shared" si="76"/>
        <v>1</v>
      </c>
      <c r="M249" s="2251">
        <f t="shared" si="77"/>
        <v>0</v>
      </c>
      <c r="O249" s="8">
        <f t="shared" ca="1" si="78"/>
        <v>1</v>
      </c>
      <c r="P249" s="8">
        <f t="shared" ca="1" si="79"/>
        <v>0</v>
      </c>
      <c r="R249" s="8">
        <f t="shared" si="80"/>
        <v>1</v>
      </c>
      <c r="S249" s="2251">
        <f t="shared" si="81"/>
        <v>0</v>
      </c>
      <c r="T249" s="2251">
        <f>IF(SUM($R249:R249)&gt;0,0,IF(AM249="5 - Treatment",1,0))</f>
        <v>0</v>
      </c>
      <c r="U249" s="2251">
        <f>IF(SUM($R249:T249)&gt;0,0,IF($AE249=U$162,1,0)+IF($AE249=U$163,1,0))</f>
        <v>0</v>
      </c>
      <c r="V249" s="2251">
        <f>IF(SUM($R249:U249)&gt;0,0,IF($AE249=V$168,1,0))</f>
        <v>0</v>
      </c>
      <c r="W249" s="2251">
        <f>IF(SUM($R249:V249)&gt;0,0,IF($AE249=W$168,1,0))</f>
        <v>0</v>
      </c>
      <c r="X249" s="2251">
        <f>IF(SUM($R249:W249)&gt;0,0,IF($AE249=X$168,1,0))</f>
        <v>0</v>
      </c>
      <c r="Y249" s="2251">
        <f>IF(SUM($R249:X249)&gt;0,0,IF($AE249=Y$168,1,0))</f>
        <v>0</v>
      </c>
      <c r="Z249" s="2251">
        <f>IF(SUM($R249:Y249)&gt;0,0,IF($AE249=Z$168,1,0))</f>
        <v>0</v>
      </c>
      <c r="AA249" s="2251">
        <f>IF(SUM($R249:Z249)&gt;0,0,1)</f>
        <v>0</v>
      </c>
      <c r="AB249" s="2251"/>
      <c r="AC249" s="2251">
        <f t="shared" si="83"/>
        <v>5</v>
      </c>
      <c r="AE249" t="s">
        <v>3478</v>
      </c>
      <c r="AF249" t="s">
        <v>3782</v>
      </c>
      <c r="AG249" t="s">
        <v>3789</v>
      </c>
      <c r="AH249" t="s">
        <v>3790</v>
      </c>
      <c r="AI249" t="s">
        <v>3791</v>
      </c>
      <c r="AJ249">
        <v>80</v>
      </c>
      <c r="AK249" t="s">
        <v>3048</v>
      </c>
      <c r="AL249" t="s">
        <v>3048</v>
      </c>
      <c r="AM249" t="s">
        <v>3566</v>
      </c>
      <c r="AN249" t="s">
        <v>1574</v>
      </c>
      <c r="AO249" s="2251">
        <v>4.8499999999999996</v>
      </c>
      <c r="AP249" s="2286">
        <f t="shared" si="84"/>
        <v>9.698306223116175</v>
      </c>
      <c r="AQ249" s="2286">
        <f t="shared" si="84"/>
        <v>52.25132663299474</v>
      </c>
      <c r="AR249" s="2286">
        <f t="shared" si="84"/>
        <v>4.4514986696710741</v>
      </c>
      <c r="AS249" s="2286">
        <f t="shared" si="84"/>
        <v>0</v>
      </c>
      <c r="AT249" s="2286">
        <f t="shared" si="84"/>
        <v>0</v>
      </c>
      <c r="AU249" s="2286">
        <f t="shared" si="84"/>
        <v>0</v>
      </c>
      <c r="AV249" s="2286">
        <f t="shared" si="84"/>
        <v>0</v>
      </c>
      <c r="AW249" s="2286">
        <f t="shared" si="86"/>
        <v>0</v>
      </c>
      <c r="AX249" s="2286">
        <f t="shared" si="86"/>
        <v>0</v>
      </c>
      <c r="AY249" s="2286">
        <f t="shared" si="86"/>
        <v>0</v>
      </c>
      <c r="BA249" s="8">
        <f t="shared" si="85"/>
        <v>71.251131525781986</v>
      </c>
      <c r="BD249" s="2251">
        <v>12.4448586399339</v>
      </c>
      <c r="BE249" s="2251">
        <v>89.6244222137897</v>
      </c>
      <c r="BF249" s="2251">
        <v>5.8285861926415903</v>
      </c>
      <c r="BG249" s="2251">
        <v>0</v>
      </c>
      <c r="BH249" s="2251">
        <v>0</v>
      </c>
      <c r="BI249" s="2251">
        <v>0</v>
      </c>
      <c r="BJ249" s="2251">
        <v>0</v>
      </c>
      <c r="BK249" s="2251">
        <v>0</v>
      </c>
      <c r="BL249" s="2251">
        <v>0</v>
      </c>
      <c r="BM249" s="2251">
        <v>0</v>
      </c>
    </row>
    <row r="250" spans="1:65">
      <c r="A250" s="2250"/>
      <c r="B250" s="2250"/>
      <c r="C250" s="39"/>
      <c r="D250" s="178">
        <f t="shared" si="82"/>
        <v>1</v>
      </c>
      <c r="E250" s="178">
        <f t="shared" si="69"/>
        <v>0</v>
      </c>
      <c r="F250" s="178">
        <f t="shared" si="70"/>
        <v>1</v>
      </c>
      <c r="G250" s="178">
        <f t="shared" si="71"/>
        <v>0</v>
      </c>
      <c r="H250" s="178">
        <f t="shared" si="72"/>
        <v>0</v>
      </c>
      <c r="I250" s="178">
        <f t="shared" si="73"/>
        <v>0</v>
      </c>
      <c r="J250" s="178">
        <f t="shared" si="74"/>
        <v>1</v>
      </c>
      <c r="K250" s="2251">
        <f t="shared" si="75"/>
        <v>1</v>
      </c>
      <c r="L250" s="2251">
        <f t="shared" si="76"/>
        <v>1</v>
      </c>
      <c r="M250" s="2251">
        <f t="shared" si="77"/>
        <v>0</v>
      </c>
      <c r="O250" s="8">
        <f t="shared" ca="1" si="78"/>
        <v>0</v>
      </c>
      <c r="P250" s="8">
        <f t="shared" ca="1" si="79"/>
        <v>0</v>
      </c>
      <c r="R250" s="8">
        <f t="shared" si="80"/>
        <v>0</v>
      </c>
      <c r="S250" s="2251">
        <f t="shared" si="81"/>
        <v>1</v>
      </c>
      <c r="T250" s="2251">
        <f>IF(SUM($R250:R250)&gt;0,0,IF(AM250="5 - Treatment",1,0))</f>
        <v>0</v>
      </c>
      <c r="U250" s="2251">
        <f>IF(SUM($R250:T250)&gt;0,0,IF($AE250=U$162,1,0)+IF($AE250=U$163,1,0))</f>
        <v>0</v>
      </c>
      <c r="V250" s="2251">
        <f>IF(SUM($R250:U250)&gt;0,0,IF($AE250=V$168,1,0))</f>
        <v>0</v>
      </c>
      <c r="W250" s="2251">
        <f>IF(SUM($R250:V250)&gt;0,0,IF($AE250=W$168,1,0))</f>
        <v>0</v>
      </c>
      <c r="X250" s="2251">
        <f>IF(SUM($R250:W250)&gt;0,0,IF($AE250=X$168,1,0))</f>
        <v>0</v>
      </c>
      <c r="Y250" s="2251">
        <f>IF(SUM($R250:X250)&gt;0,0,IF($AE250=Y$168,1,0))</f>
        <v>0</v>
      </c>
      <c r="Z250" s="2251">
        <f>IF(SUM($R250:Y250)&gt;0,0,IF($AE250=Z$168,1,0))</f>
        <v>0</v>
      </c>
      <c r="AA250" s="2251">
        <f>IF(SUM($R250:Z250)&gt;0,0,1)</f>
        <v>0</v>
      </c>
      <c r="AB250" s="2251"/>
      <c r="AC250" s="2251">
        <f t="shared" si="83"/>
        <v>6</v>
      </c>
      <c r="AE250" t="s">
        <v>3478</v>
      </c>
      <c r="AF250" t="s">
        <v>3782</v>
      </c>
      <c r="AG250" t="s">
        <v>3792</v>
      </c>
      <c r="AH250" t="s">
        <v>3793</v>
      </c>
      <c r="AI250" t="s">
        <v>3794</v>
      </c>
      <c r="AJ250">
        <v>105</v>
      </c>
      <c r="AK250" t="s">
        <v>3048</v>
      </c>
      <c r="AL250" t="s">
        <v>3048</v>
      </c>
      <c r="AM250" t="s">
        <v>3548</v>
      </c>
      <c r="AN250" t="s">
        <v>1574</v>
      </c>
      <c r="AO250" s="2251">
        <v>0</v>
      </c>
      <c r="AP250" s="2286">
        <f t="shared" si="84"/>
        <v>58.312255025034965</v>
      </c>
      <c r="AQ250" s="2286">
        <f t="shared" si="84"/>
        <v>57.821609348638923</v>
      </c>
      <c r="AR250" s="2286">
        <f t="shared" si="84"/>
        <v>0</v>
      </c>
      <c r="AS250" s="2286">
        <f t="shared" si="84"/>
        <v>0</v>
      </c>
      <c r="AT250" s="2286">
        <f t="shared" si="84"/>
        <v>0</v>
      </c>
      <c r="AU250" s="2286">
        <f t="shared" si="84"/>
        <v>0</v>
      </c>
      <c r="AV250" s="2286">
        <f t="shared" si="84"/>
        <v>0</v>
      </c>
      <c r="AW250" s="2286">
        <f t="shared" si="86"/>
        <v>0</v>
      </c>
      <c r="AX250" s="2286">
        <f t="shared" si="86"/>
        <v>0</v>
      </c>
      <c r="AY250" s="2286">
        <f t="shared" si="86"/>
        <v>0</v>
      </c>
      <c r="BA250" s="8">
        <f t="shared" si="85"/>
        <v>116.13386437367389</v>
      </c>
      <c r="BD250" s="2251">
        <v>74.826238114923498</v>
      </c>
      <c r="BE250" s="2251">
        <v>99.178885270079306</v>
      </c>
      <c r="BF250" s="2251">
        <v>0</v>
      </c>
      <c r="BG250" s="2251">
        <v>0</v>
      </c>
      <c r="BH250" s="2251">
        <v>0</v>
      </c>
      <c r="BI250" s="2251">
        <v>0</v>
      </c>
      <c r="BJ250" s="2251">
        <v>0</v>
      </c>
      <c r="BK250" s="2251">
        <v>0</v>
      </c>
      <c r="BL250" s="2251">
        <v>0</v>
      </c>
      <c r="BM250" s="2251">
        <v>0</v>
      </c>
    </row>
    <row r="251" spans="1:65">
      <c r="A251" s="2250"/>
      <c r="B251" s="2250"/>
      <c r="C251" s="39"/>
      <c r="D251" s="178">
        <f t="shared" si="82"/>
        <v>1</v>
      </c>
      <c r="E251" s="178">
        <f t="shared" si="69"/>
        <v>0</v>
      </c>
      <c r="F251" s="178">
        <f t="shared" si="70"/>
        <v>1</v>
      </c>
      <c r="G251" s="178">
        <f t="shared" si="71"/>
        <v>0</v>
      </c>
      <c r="H251" s="178">
        <f t="shared" si="72"/>
        <v>0</v>
      </c>
      <c r="I251" s="178">
        <f t="shared" si="73"/>
        <v>0</v>
      </c>
      <c r="J251" s="178">
        <f t="shared" si="74"/>
        <v>1</v>
      </c>
      <c r="K251" s="2251">
        <f t="shared" si="75"/>
        <v>1</v>
      </c>
      <c r="L251" s="2251">
        <f t="shared" si="76"/>
        <v>1</v>
      </c>
      <c r="M251" s="2251">
        <f t="shared" si="77"/>
        <v>0</v>
      </c>
      <c r="O251" s="8">
        <f t="shared" ca="1" si="78"/>
        <v>0</v>
      </c>
      <c r="P251" s="8">
        <f t="shared" ca="1" si="79"/>
        <v>0</v>
      </c>
      <c r="R251" s="8">
        <f t="shared" si="80"/>
        <v>0</v>
      </c>
      <c r="S251" s="2251">
        <f t="shared" si="81"/>
        <v>1</v>
      </c>
      <c r="T251" s="2251">
        <f>IF(SUM($R251:R251)&gt;0,0,IF(AM251="5 - Treatment",1,0))</f>
        <v>0</v>
      </c>
      <c r="U251" s="2251">
        <f>IF(SUM($R251:T251)&gt;0,0,IF($AE251=U$162,1,0)+IF($AE251=U$163,1,0))</f>
        <v>0</v>
      </c>
      <c r="V251" s="2251">
        <f>IF(SUM($R251:U251)&gt;0,0,IF($AE251=V$168,1,0))</f>
        <v>0</v>
      </c>
      <c r="W251" s="2251">
        <f>IF(SUM($R251:V251)&gt;0,0,IF($AE251=W$168,1,0))</f>
        <v>0</v>
      </c>
      <c r="X251" s="2251">
        <f>IF(SUM($R251:W251)&gt;0,0,IF($AE251=X$168,1,0))</f>
        <v>0</v>
      </c>
      <c r="Y251" s="2251">
        <f>IF(SUM($R251:X251)&gt;0,0,IF($AE251=Y$168,1,0))</f>
        <v>0</v>
      </c>
      <c r="Z251" s="2251">
        <f>IF(SUM($R251:Y251)&gt;0,0,IF($AE251=Z$168,1,0))</f>
        <v>0</v>
      </c>
      <c r="AA251" s="2251">
        <f>IF(SUM($R251:Z251)&gt;0,0,1)</f>
        <v>0</v>
      </c>
      <c r="AB251" s="2251"/>
      <c r="AC251" s="2251">
        <f t="shared" si="83"/>
        <v>3</v>
      </c>
      <c r="AE251" t="s">
        <v>3478</v>
      </c>
      <c r="AF251" t="s">
        <v>3782</v>
      </c>
      <c r="AG251" t="s">
        <v>3795</v>
      </c>
      <c r="AH251" t="s">
        <v>3796</v>
      </c>
      <c r="AI251" t="s">
        <v>3797</v>
      </c>
      <c r="AJ251">
        <v>138</v>
      </c>
      <c r="AK251" t="s">
        <v>3048</v>
      </c>
      <c r="AL251" t="s">
        <v>3048</v>
      </c>
      <c r="AM251" t="s">
        <v>3552</v>
      </c>
      <c r="AN251" t="s">
        <v>1574</v>
      </c>
      <c r="AO251" s="2251">
        <v>11.39</v>
      </c>
      <c r="AP251" s="2286">
        <f t="shared" si="84"/>
        <v>160.11826692590537</v>
      </c>
      <c r="AQ251" s="2286">
        <f t="shared" si="84"/>
        <v>0</v>
      </c>
      <c r="AR251" s="2286">
        <f t="shared" si="84"/>
        <v>0</v>
      </c>
      <c r="AS251" s="2286">
        <f t="shared" si="84"/>
        <v>0</v>
      </c>
      <c r="AT251" s="2286">
        <f t="shared" si="84"/>
        <v>0</v>
      </c>
      <c r="AU251" s="2286">
        <f t="shared" si="84"/>
        <v>0</v>
      </c>
      <c r="AV251" s="2286">
        <f t="shared" si="84"/>
        <v>0</v>
      </c>
      <c r="AW251" s="2286">
        <f t="shared" si="86"/>
        <v>0</v>
      </c>
      <c r="AX251" s="2286">
        <f t="shared" si="86"/>
        <v>0</v>
      </c>
      <c r="AY251" s="2286">
        <f t="shared" si="86"/>
        <v>0</v>
      </c>
      <c r="BA251" s="8">
        <f t="shared" si="85"/>
        <v>171.50826692590539</v>
      </c>
      <c r="BD251" s="2251">
        <v>205.46362959900799</v>
      </c>
      <c r="BE251" s="2251">
        <v>0</v>
      </c>
      <c r="BF251" s="2251">
        <v>0</v>
      </c>
      <c r="BG251" s="2251">
        <v>0</v>
      </c>
      <c r="BH251" s="2251">
        <v>0</v>
      </c>
      <c r="BI251" s="2251">
        <v>0</v>
      </c>
      <c r="BJ251" s="2251">
        <v>0</v>
      </c>
      <c r="BK251" s="2251">
        <v>0</v>
      </c>
      <c r="BL251" s="2251">
        <v>0</v>
      </c>
      <c r="BM251" s="2251">
        <v>0</v>
      </c>
    </row>
    <row r="252" spans="1:65">
      <c r="A252" s="2250"/>
      <c r="B252" s="2250"/>
      <c r="C252" s="39"/>
      <c r="D252" s="178">
        <f t="shared" si="82"/>
        <v>0</v>
      </c>
      <c r="E252" s="178">
        <f t="shared" si="69"/>
        <v>1</v>
      </c>
      <c r="F252" s="178">
        <f t="shared" si="70"/>
        <v>1</v>
      </c>
      <c r="G252" s="178">
        <f t="shared" si="71"/>
        <v>0</v>
      </c>
      <c r="H252" s="178">
        <f t="shared" si="72"/>
        <v>0</v>
      </c>
      <c r="I252" s="178">
        <f t="shared" si="73"/>
        <v>0</v>
      </c>
      <c r="J252" s="178">
        <f t="shared" si="74"/>
        <v>1</v>
      </c>
      <c r="K252" s="2251">
        <f t="shared" si="75"/>
        <v>1</v>
      </c>
      <c r="L252" s="2251">
        <f t="shared" si="76"/>
        <v>0</v>
      </c>
      <c r="M252" s="2251">
        <f t="shared" si="77"/>
        <v>0</v>
      </c>
      <c r="O252" s="8">
        <f t="shared" ca="1" si="78"/>
        <v>0</v>
      </c>
      <c r="P252" s="8">
        <f t="shared" ca="1" si="79"/>
        <v>0</v>
      </c>
      <c r="R252" s="8">
        <f t="shared" si="80"/>
        <v>0</v>
      </c>
      <c r="S252" s="2251">
        <f t="shared" si="81"/>
        <v>0</v>
      </c>
      <c r="T252" s="2251">
        <f>IF(SUM($R252:R252)&gt;0,0,IF(AM252="5 - Treatment",1,0))</f>
        <v>0</v>
      </c>
      <c r="U252" s="2251">
        <f>IF(SUM($R252:T252)&gt;0,0,IF($AE252=U$162,1,0)+IF($AE252=U$163,1,0))</f>
        <v>0</v>
      </c>
      <c r="V252" s="2251">
        <f>IF(SUM($R252:U252)&gt;0,0,IF($AE252=V$168,1,0))</f>
        <v>0</v>
      </c>
      <c r="W252" s="2251">
        <f>IF(SUM($R252:V252)&gt;0,0,IF($AE252=W$168,1,0))</f>
        <v>0</v>
      </c>
      <c r="X252" s="2251">
        <f>IF(SUM($R252:W252)&gt;0,0,IF($AE252=X$168,1,0))</f>
        <v>0</v>
      </c>
      <c r="Y252" s="2251">
        <f>IF(SUM($R252:X252)&gt;0,0,IF($AE252=Y$168,1,0))</f>
        <v>0</v>
      </c>
      <c r="Z252" s="2251">
        <f>IF(SUM($R252:Y252)&gt;0,0,IF($AE252=Z$168,1,0))</f>
        <v>0</v>
      </c>
      <c r="AA252" s="2251">
        <f>IF(SUM($R252:Z252)&gt;0,0,1)</f>
        <v>1</v>
      </c>
      <c r="AB252" s="2251"/>
      <c r="AC252" s="2251">
        <f t="shared" si="83"/>
        <v>2</v>
      </c>
      <c r="AE252" t="s">
        <v>3478</v>
      </c>
      <c r="AF252" t="s">
        <v>3782</v>
      </c>
      <c r="AG252" t="s">
        <v>3798</v>
      </c>
      <c r="AH252" t="s">
        <v>3799</v>
      </c>
      <c r="AI252" t="s">
        <v>3800</v>
      </c>
      <c r="AJ252">
        <v>123</v>
      </c>
      <c r="AK252" t="s">
        <v>3049</v>
      </c>
      <c r="AL252" t="s">
        <v>3049</v>
      </c>
      <c r="AM252" t="s">
        <v>3593</v>
      </c>
      <c r="AN252" t="s">
        <v>1574</v>
      </c>
      <c r="AO252" s="2251">
        <v>25.16</v>
      </c>
      <c r="AP252" s="2286">
        <f t="shared" si="84"/>
        <v>125.33775986179732</v>
      </c>
      <c r="AQ252" s="2286">
        <f t="shared" si="84"/>
        <v>0</v>
      </c>
      <c r="AR252" s="2286">
        <f t="shared" si="84"/>
        <v>0</v>
      </c>
      <c r="AS252" s="2286">
        <f t="shared" si="84"/>
        <v>0</v>
      </c>
      <c r="AT252" s="2286">
        <f t="shared" si="84"/>
        <v>0</v>
      </c>
      <c r="AU252" s="2286">
        <f t="shared" si="84"/>
        <v>0</v>
      </c>
      <c r="AV252" s="2286">
        <f t="shared" si="84"/>
        <v>0</v>
      </c>
      <c r="AW252" s="2286">
        <f t="shared" si="86"/>
        <v>0</v>
      </c>
      <c r="AX252" s="2286">
        <f t="shared" si="86"/>
        <v>0</v>
      </c>
      <c r="AY252" s="2286">
        <f t="shared" si="86"/>
        <v>0</v>
      </c>
      <c r="BA252" s="8">
        <f t="shared" si="85"/>
        <v>150.49775986179733</v>
      </c>
      <c r="BD252" s="2251">
        <v>160.83331128565499</v>
      </c>
      <c r="BE252" s="2251">
        <v>0</v>
      </c>
      <c r="BF252" s="2251">
        <v>0</v>
      </c>
      <c r="BG252" s="2251">
        <v>0</v>
      </c>
      <c r="BH252" s="2251">
        <v>0</v>
      </c>
      <c r="BI252" s="2251">
        <v>0</v>
      </c>
      <c r="BJ252" s="2251">
        <v>0</v>
      </c>
      <c r="BK252" s="2251">
        <v>0</v>
      </c>
      <c r="BL252" s="2251">
        <v>0</v>
      </c>
      <c r="BM252" s="2251">
        <v>0</v>
      </c>
    </row>
    <row r="253" spans="1:65">
      <c r="A253" s="2250"/>
      <c r="B253" s="2250"/>
      <c r="C253" s="39"/>
      <c r="D253" s="178">
        <f t="shared" si="82"/>
        <v>1</v>
      </c>
      <c r="E253" s="178">
        <f t="shared" si="69"/>
        <v>0</v>
      </c>
      <c r="F253" s="178">
        <f t="shared" si="70"/>
        <v>1</v>
      </c>
      <c r="G253" s="178">
        <f t="shared" si="71"/>
        <v>0</v>
      </c>
      <c r="H253" s="178">
        <f t="shared" si="72"/>
        <v>0</v>
      </c>
      <c r="I253" s="178">
        <f t="shared" si="73"/>
        <v>0</v>
      </c>
      <c r="J253" s="178">
        <f t="shared" si="74"/>
        <v>1</v>
      </c>
      <c r="K253" s="2251">
        <f t="shared" si="75"/>
        <v>1</v>
      </c>
      <c r="L253" s="2251">
        <f t="shared" si="76"/>
        <v>1</v>
      </c>
      <c r="M253" s="2251">
        <f t="shared" si="77"/>
        <v>0</v>
      </c>
      <c r="O253" s="8">
        <f t="shared" ca="1" si="78"/>
        <v>0</v>
      </c>
      <c r="P253" s="8">
        <f t="shared" ca="1" si="79"/>
        <v>0</v>
      </c>
      <c r="R253" s="8">
        <f t="shared" si="80"/>
        <v>0</v>
      </c>
      <c r="S253" s="2251">
        <f t="shared" si="81"/>
        <v>1</v>
      </c>
      <c r="T253" s="2251">
        <f>IF(SUM($R253:R253)&gt;0,0,IF(AM253="5 - Treatment",1,0))</f>
        <v>0</v>
      </c>
      <c r="U253" s="2251">
        <f>IF(SUM($R253:T253)&gt;0,0,IF($AE253=U$162,1,0)+IF($AE253=U$163,1,0))</f>
        <v>0</v>
      </c>
      <c r="V253" s="2251">
        <f>IF(SUM($R253:U253)&gt;0,0,IF($AE253=V$168,1,0))</f>
        <v>0</v>
      </c>
      <c r="W253" s="2251">
        <f>IF(SUM($R253:V253)&gt;0,0,IF($AE253=W$168,1,0))</f>
        <v>0</v>
      </c>
      <c r="X253" s="2251">
        <f>IF(SUM($R253:W253)&gt;0,0,IF($AE253=X$168,1,0))</f>
        <v>0</v>
      </c>
      <c r="Y253" s="2251">
        <f>IF(SUM($R253:X253)&gt;0,0,IF($AE253=Y$168,1,0))</f>
        <v>0</v>
      </c>
      <c r="Z253" s="2251">
        <f>IF(SUM($R253:Y253)&gt;0,0,IF($AE253=Z$168,1,0))</f>
        <v>0</v>
      </c>
      <c r="AA253" s="2251">
        <f>IF(SUM($R253:Z253)&gt;0,0,1)</f>
        <v>0</v>
      </c>
      <c r="AB253" s="2251"/>
      <c r="AC253" s="2251">
        <f t="shared" si="83"/>
        <v>4</v>
      </c>
      <c r="AE253" t="s">
        <v>3478</v>
      </c>
      <c r="AF253" t="s">
        <v>3782</v>
      </c>
      <c r="AG253" t="s">
        <v>3801</v>
      </c>
      <c r="AH253" t="s">
        <v>3802</v>
      </c>
      <c r="AI253" t="s">
        <v>3803</v>
      </c>
      <c r="AJ253">
        <v>135</v>
      </c>
      <c r="AK253" t="s">
        <v>3048</v>
      </c>
      <c r="AL253" t="s">
        <v>3048</v>
      </c>
      <c r="AM253" t="s">
        <v>3543</v>
      </c>
      <c r="AN253" t="s">
        <v>1574</v>
      </c>
      <c r="AO253" s="2251">
        <v>0</v>
      </c>
      <c r="AP253" s="2286">
        <f t="shared" si="84"/>
        <v>21.016901937650179</v>
      </c>
      <c r="AQ253" s="2286">
        <f t="shared" si="84"/>
        <v>58.49473749198021</v>
      </c>
      <c r="AR253" s="2286">
        <f t="shared" si="84"/>
        <v>0</v>
      </c>
      <c r="AS253" s="2286">
        <f t="shared" si="84"/>
        <v>0</v>
      </c>
      <c r="AT253" s="2286">
        <f t="shared" si="84"/>
        <v>0</v>
      </c>
      <c r="AU253" s="2286">
        <f t="shared" si="84"/>
        <v>0</v>
      </c>
      <c r="AV253" s="2286">
        <f t="shared" si="84"/>
        <v>0</v>
      </c>
      <c r="AW253" s="2286">
        <f t="shared" si="86"/>
        <v>0</v>
      </c>
      <c r="AX253" s="2286">
        <f t="shared" si="86"/>
        <v>0</v>
      </c>
      <c r="AY253" s="2286">
        <f t="shared" si="86"/>
        <v>0</v>
      </c>
      <c r="BA253" s="8">
        <f t="shared" si="85"/>
        <v>79.511639429630392</v>
      </c>
      <c r="BD253" s="2251">
        <v>26.968871434477101</v>
      </c>
      <c r="BE253" s="2251">
        <v>100.333472623364</v>
      </c>
      <c r="BF253" s="2251">
        <v>0</v>
      </c>
      <c r="BG253" s="2251">
        <v>0</v>
      </c>
      <c r="BH253" s="2251">
        <v>0</v>
      </c>
      <c r="BI253" s="2251">
        <v>0</v>
      </c>
      <c r="BJ253" s="2251">
        <v>0</v>
      </c>
      <c r="BK253" s="2251">
        <v>0</v>
      </c>
      <c r="BL253" s="2251">
        <v>0</v>
      </c>
      <c r="BM253" s="2251">
        <v>0</v>
      </c>
    </row>
    <row r="254" spans="1:65">
      <c r="A254" s="2250"/>
      <c r="B254" s="2250"/>
      <c r="C254" s="39"/>
      <c r="D254" s="178">
        <f t="shared" si="82"/>
        <v>0</v>
      </c>
      <c r="E254" s="178">
        <f t="shared" si="69"/>
        <v>1</v>
      </c>
      <c r="F254" s="178">
        <f t="shared" si="70"/>
        <v>1</v>
      </c>
      <c r="G254" s="178">
        <f t="shared" si="71"/>
        <v>0</v>
      </c>
      <c r="H254" s="178">
        <f t="shared" si="72"/>
        <v>0</v>
      </c>
      <c r="I254" s="178">
        <f t="shared" si="73"/>
        <v>0</v>
      </c>
      <c r="J254" s="178">
        <f t="shared" si="74"/>
        <v>1</v>
      </c>
      <c r="K254" s="2251">
        <f t="shared" si="75"/>
        <v>1</v>
      </c>
      <c r="L254" s="2251">
        <f t="shared" si="76"/>
        <v>0</v>
      </c>
      <c r="M254" s="2251">
        <f t="shared" si="77"/>
        <v>0</v>
      </c>
      <c r="O254" s="8">
        <f t="shared" ca="1" si="78"/>
        <v>0</v>
      </c>
      <c r="P254" s="8">
        <f t="shared" ca="1" si="79"/>
        <v>1</v>
      </c>
      <c r="R254" s="8">
        <f t="shared" si="80"/>
        <v>0</v>
      </c>
      <c r="S254" s="2251">
        <f t="shared" si="81"/>
        <v>0</v>
      </c>
      <c r="T254" s="2251">
        <f>IF(SUM($R254:R254)&gt;0,0,IF(AM254="5 - Treatment",1,0))</f>
        <v>0</v>
      </c>
      <c r="U254" s="2251">
        <f>IF(SUM($R254:T254)&gt;0,0,IF($AE254=U$162,1,0)+IF($AE254=U$163,1,0))</f>
        <v>0</v>
      </c>
      <c r="V254" s="2251">
        <f>IF(SUM($R254:U254)&gt;0,0,IF($AE254=V$168,1,0))</f>
        <v>0</v>
      </c>
      <c r="W254" s="2251">
        <f>IF(SUM($R254:V254)&gt;0,0,IF($AE254=W$168,1,0))</f>
        <v>0</v>
      </c>
      <c r="X254" s="2251">
        <f>IF(SUM($R254:W254)&gt;0,0,IF($AE254=X$168,1,0))</f>
        <v>0</v>
      </c>
      <c r="Y254" s="2251">
        <f>IF(SUM($R254:X254)&gt;0,0,IF($AE254=Y$168,1,0))</f>
        <v>0</v>
      </c>
      <c r="Z254" s="2251">
        <f>IF(SUM($R254:Y254)&gt;0,0,IF($AE254=Z$168,1,0))</f>
        <v>0</v>
      </c>
      <c r="AA254" s="2251">
        <f>IF(SUM($R254:Z254)&gt;0,0,1)</f>
        <v>1</v>
      </c>
      <c r="AB254" s="2251"/>
      <c r="AC254" s="2251">
        <f t="shared" si="83"/>
        <v>4</v>
      </c>
      <c r="AE254" t="s">
        <v>3478</v>
      </c>
      <c r="AF254" t="s">
        <v>3782</v>
      </c>
      <c r="AG254" t="s">
        <v>3804</v>
      </c>
      <c r="AH254" t="s">
        <v>3805</v>
      </c>
      <c r="AI254" t="s">
        <v>3806</v>
      </c>
      <c r="AJ254">
        <v>150</v>
      </c>
      <c r="AK254" t="s">
        <v>3049</v>
      </c>
      <c r="AL254" t="s">
        <v>3049</v>
      </c>
      <c r="AM254" t="s">
        <v>3543</v>
      </c>
      <c r="AN254" t="s">
        <v>1574</v>
      </c>
      <c r="AO254" s="2251">
        <v>0</v>
      </c>
      <c r="AP254" s="2286">
        <f t="shared" si="84"/>
        <v>20.905299671334149</v>
      </c>
      <c r="AQ254" s="2286">
        <f t="shared" si="84"/>
        <v>28.2059414943405</v>
      </c>
      <c r="AR254" s="2286">
        <f t="shared" si="84"/>
        <v>34.1605286688159</v>
      </c>
      <c r="AS254" s="2286">
        <f t="shared" si="84"/>
        <v>0</v>
      </c>
      <c r="AT254" s="2286">
        <f t="shared" si="84"/>
        <v>0</v>
      </c>
      <c r="AU254" s="2286">
        <f t="shared" si="84"/>
        <v>0</v>
      </c>
      <c r="AV254" s="2286">
        <f t="shared" si="84"/>
        <v>0</v>
      </c>
      <c r="AW254" s="2286">
        <f t="shared" si="86"/>
        <v>0</v>
      </c>
      <c r="AX254" s="2286">
        <f t="shared" si="86"/>
        <v>0</v>
      </c>
      <c r="AY254" s="2286">
        <f t="shared" si="86"/>
        <v>0</v>
      </c>
      <c r="BA254" s="8">
        <f t="shared" si="85"/>
        <v>83.271769834490556</v>
      </c>
      <c r="BD254" s="2251">
        <v>26.825663497312899</v>
      </c>
      <c r="BE254" s="2251">
        <v>48.380421557180597</v>
      </c>
      <c r="BF254" s="2251">
        <v>44.728214138073596</v>
      </c>
      <c r="BG254" s="2251">
        <v>0</v>
      </c>
      <c r="BH254" s="2251">
        <v>0</v>
      </c>
      <c r="BI254" s="2251">
        <v>0</v>
      </c>
      <c r="BJ254" s="2251">
        <v>0</v>
      </c>
      <c r="BK254" s="2251">
        <v>0</v>
      </c>
      <c r="BL254" s="2251">
        <v>0</v>
      </c>
      <c r="BM254" s="2251">
        <v>0</v>
      </c>
    </row>
    <row r="255" spans="1:65">
      <c r="A255" s="2250"/>
      <c r="B255" s="2250"/>
      <c r="C255" s="39"/>
      <c r="D255" s="178">
        <f t="shared" si="82"/>
        <v>1</v>
      </c>
      <c r="E255" s="178">
        <f t="shared" si="69"/>
        <v>0</v>
      </c>
      <c r="F255" s="178">
        <f t="shared" si="70"/>
        <v>1</v>
      </c>
      <c r="G255" s="178">
        <f t="shared" si="71"/>
        <v>0</v>
      </c>
      <c r="H255" s="178">
        <f t="shared" si="72"/>
        <v>0</v>
      </c>
      <c r="I255" s="178">
        <f t="shared" si="73"/>
        <v>0</v>
      </c>
      <c r="J255" s="178">
        <f t="shared" si="74"/>
        <v>1</v>
      </c>
      <c r="K255" s="2251">
        <f t="shared" si="75"/>
        <v>1</v>
      </c>
      <c r="L255" s="2251">
        <f t="shared" si="76"/>
        <v>1</v>
      </c>
      <c r="M255" s="2251">
        <f t="shared" si="77"/>
        <v>0</v>
      </c>
      <c r="O255" s="8">
        <f t="shared" ca="1" si="78"/>
        <v>0</v>
      </c>
      <c r="P255" s="8">
        <f t="shared" ca="1" si="79"/>
        <v>0</v>
      </c>
      <c r="R255" s="8">
        <f t="shared" si="80"/>
        <v>1</v>
      </c>
      <c r="S255" s="2251">
        <f t="shared" si="81"/>
        <v>0</v>
      </c>
      <c r="T255" s="2251">
        <f>IF(SUM($R255:R255)&gt;0,0,IF(AM255="5 - Treatment",1,0))</f>
        <v>0</v>
      </c>
      <c r="U255" s="2251">
        <f>IF(SUM($R255:T255)&gt;0,0,IF($AE255=U$162,1,0)+IF($AE255=U$163,1,0))</f>
        <v>0</v>
      </c>
      <c r="V255" s="2251">
        <f>IF(SUM($R255:U255)&gt;0,0,IF($AE255=V$168,1,0))</f>
        <v>0</v>
      </c>
      <c r="W255" s="2251">
        <f>IF(SUM($R255:V255)&gt;0,0,IF($AE255=W$168,1,0))</f>
        <v>0</v>
      </c>
      <c r="X255" s="2251">
        <f>IF(SUM($R255:W255)&gt;0,0,IF($AE255=X$168,1,0))</f>
        <v>0</v>
      </c>
      <c r="Y255" s="2251">
        <f>IF(SUM($R255:X255)&gt;0,0,IF($AE255=Y$168,1,0))</f>
        <v>0</v>
      </c>
      <c r="Z255" s="2251">
        <f>IF(SUM($R255:Y255)&gt;0,0,IF($AE255=Z$168,1,0))</f>
        <v>0</v>
      </c>
      <c r="AA255" s="2251">
        <f>IF(SUM($R255:Z255)&gt;0,0,1)</f>
        <v>0</v>
      </c>
      <c r="AB255" s="2251"/>
      <c r="AC255" s="2251">
        <f t="shared" si="83"/>
        <v>5</v>
      </c>
      <c r="AE255" t="s">
        <v>3478</v>
      </c>
      <c r="AF255" t="s">
        <v>3782</v>
      </c>
      <c r="AG255" t="s">
        <v>3807</v>
      </c>
      <c r="AH255" t="s">
        <v>3808</v>
      </c>
      <c r="AI255" t="s">
        <v>3809</v>
      </c>
      <c r="AJ255">
        <v>75</v>
      </c>
      <c r="AK255" t="s">
        <v>3048</v>
      </c>
      <c r="AL255" t="s">
        <v>3048</v>
      </c>
      <c r="AM255" t="s">
        <v>3566</v>
      </c>
      <c r="AN255" t="s">
        <v>1574</v>
      </c>
      <c r="AO255" s="2251">
        <v>18.2</v>
      </c>
      <c r="AP255" s="2286">
        <f t="shared" si="84"/>
        <v>133.87979191335248</v>
      </c>
      <c r="AQ255" s="2286">
        <f t="shared" si="84"/>
        <v>0</v>
      </c>
      <c r="AR255" s="2286">
        <f t="shared" si="84"/>
        <v>0</v>
      </c>
      <c r="AS255" s="2286">
        <f t="shared" si="84"/>
        <v>0</v>
      </c>
      <c r="AT255" s="2286">
        <f t="shared" si="84"/>
        <v>0</v>
      </c>
      <c r="AU255" s="2286">
        <f t="shared" si="84"/>
        <v>0</v>
      </c>
      <c r="AV255" s="2286">
        <f t="shared" si="84"/>
        <v>0</v>
      </c>
      <c r="AW255" s="2286">
        <f t="shared" si="86"/>
        <v>0</v>
      </c>
      <c r="AX255" s="2286">
        <f t="shared" si="86"/>
        <v>0</v>
      </c>
      <c r="AY255" s="2286">
        <f t="shared" si="86"/>
        <v>0</v>
      </c>
      <c r="BA255" s="8">
        <f t="shared" si="85"/>
        <v>152.07979191335247</v>
      </c>
      <c r="BD255" s="2251">
        <v>171.794439851178</v>
      </c>
      <c r="BE255" s="2251">
        <v>0</v>
      </c>
      <c r="BF255" s="2251">
        <v>0</v>
      </c>
      <c r="BG255" s="2251">
        <v>0</v>
      </c>
      <c r="BH255" s="2251">
        <v>0</v>
      </c>
      <c r="BI255" s="2251">
        <v>0</v>
      </c>
      <c r="BJ255" s="2251">
        <v>0</v>
      </c>
      <c r="BK255" s="2251">
        <v>0</v>
      </c>
      <c r="BL255" s="2251">
        <v>0</v>
      </c>
      <c r="BM255" s="2251">
        <v>0</v>
      </c>
    </row>
    <row r="256" spans="1:65">
      <c r="A256" s="2250"/>
      <c r="B256" s="2250"/>
      <c r="C256" s="39"/>
      <c r="D256" s="178">
        <f t="shared" si="82"/>
        <v>0</v>
      </c>
      <c r="E256" s="178">
        <f t="shared" si="69"/>
        <v>1</v>
      </c>
      <c r="F256" s="178">
        <f t="shared" si="70"/>
        <v>1</v>
      </c>
      <c r="G256" s="178">
        <f t="shared" si="71"/>
        <v>0</v>
      </c>
      <c r="H256" s="178">
        <f t="shared" si="72"/>
        <v>0</v>
      </c>
      <c r="I256" s="178">
        <f t="shared" si="73"/>
        <v>0</v>
      </c>
      <c r="J256" s="178">
        <f t="shared" si="74"/>
        <v>1</v>
      </c>
      <c r="K256" s="2251">
        <f t="shared" si="75"/>
        <v>1</v>
      </c>
      <c r="L256" s="2251">
        <f t="shared" si="76"/>
        <v>0</v>
      </c>
      <c r="M256" s="2251">
        <f t="shared" si="77"/>
        <v>0</v>
      </c>
      <c r="O256" s="8">
        <f t="shared" ca="1" si="78"/>
        <v>0</v>
      </c>
      <c r="P256" s="8">
        <f t="shared" ca="1" si="79"/>
        <v>1</v>
      </c>
      <c r="R256" s="8">
        <f t="shared" si="80"/>
        <v>0</v>
      </c>
      <c r="S256" s="2251">
        <f t="shared" si="81"/>
        <v>0</v>
      </c>
      <c r="T256" s="2251">
        <f>IF(SUM($R256:R256)&gt;0,0,IF(AM256="5 - Treatment",1,0))</f>
        <v>0</v>
      </c>
      <c r="U256" s="2251">
        <f>IF(SUM($R256:T256)&gt;0,0,IF($AE256=U$162,1,0)+IF($AE256=U$163,1,0))</f>
        <v>0</v>
      </c>
      <c r="V256" s="2251">
        <f>IF(SUM($R256:U256)&gt;0,0,IF($AE256=V$168,1,0))</f>
        <v>0</v>
      </c>
      <c r="W256" s="2251">
        <f>IF(SUM($R256:V256)&gt;0,0,IF($AE256=W$168,1,0))</f>
        <v>0</v>
      </c>
      <c r="X256" s="2251">
        <f>IF(SUM($R256:W256)&gt;0,0,IF($AE256=X$168,1,0))</f>
        <v>0</v>
      </c>
      <c r="Y256" s="2251">
        <f>IF(SUM($R256:X256)&gt;0,0,IF($AE256=Y$168,1,0))</f>
        <v>0</v>
      </c>
      <c r="Z256" s="2251">
        <f>IF(SUM($R256:Y256)&gt;0,0,IF($AE256=Z$168,1,0))</f>
        <v>0</v>
      </c>
      <c r="AA256" s="2251">
        <f>IF(SUM($R256:Z256)&gt;0,0,1)</f>
        <v>1</v>
      </c>
      <c r="AB256" s="2251"/>
      <c r="AC256" s="2251">
        <f t="shared" si="83"/>
        <v>6</v>
      </c>
      <c r="AE256" t="s">
        <v>3478</v>
      </c>
      <c r="AF256" t="s">
        <v>3782</v>
      </c>
      <c r="AG256" t="s">
        <v>3810</v>
      </c>
      <c r="AH256" t="s">
        <v>3811</v>
      </c>
      <c r="AI256" t="s">
        <v>3812</v>
      </c>
      <c r="AJ256">
        <v>123</v>
      </c>
      <c r="AK256" t="s">
        <v>3049</v>
      </c>
      <c r="AL256" t="s">
        <v>3049</v>
      </c>
      <c r="AM256" t="s">
        <v>3548</v>
      </c>
      <c r="AN256" t="s">
        <v>1574</v>
      </c>
      <c r="AO256" s="2251">
        <v>0</v>
      </c>
      <c r="AP256" s="2286">
        <f t="shared" si="84"/>
        <v>11.3573137082524</v>
      </c>
      <c r="AQ256" s="2286">
        <f t="shared" si="84"/>
        <v>44.291343028134868</v>
      </c>
      <c r="AR256" s="2286">
        <f t="shared" si="84"/>
        <v>32.507762561801869</v>
      </c>
      <c r="AS256" s="2286">
        <f t="shared" si="84"/>
        <v>0</v>
      </c>
      <c r="AT256" s="2286">
        <f t="shared" si="84"/>
        <v>0</v>
      </c>
      <c r="AU256" s="2286">
        <f t="shared" si="84"/>
        <v>0</v>
      </c>
      <c r="AV256" s="2286">
        <f t="shared" si="84"/>
        <v>0</v>
      </c>
      <c r="AW256" s="2286">
        <f t="shared" si="86"/>
        <v>0</v>
      </c>
      <c r="AX256" s="2286">
        <f t="shared" si="86"/>
        <v>0</v>
      </c>
      <c r="AY256" s="2286">
        <f t="shared" si="86"/>
        <v>0</v>
      </c>
      <c r="BA256" s="8">
        <f t="shared" si="85"/>
        <v>88.156419298189135</v>
      </c>
      <c r="BD256" s="2251">
        <v>14.573695692521699</v>
      </c>
      <c r="BE256" s="2251">
        <v>75.971009422423094</v>
      </c>
      <c r="BF256" s="2251">
        <v>42.564158743282299</v>
      </c>
      <c r="BG256" s="2251">
        <v>0</v>
      </c>
      <c r="BH256" s="2251">
        <v>0</v>
      </c>
      <c r="BI256" s="2251">
        <v>0</v>
      </c>
      <c r="BJ256" s="2251">
        <v>0</v>
      </c>
      <c r="BK256" s="2251">
        <v>0</v>
      </c>
      <c r="BL256" s="2251">
        <v>0</v>
      </c>
      <c r="BM256" s="2251">
        <v>0</v>
      </c>
    </row>
    <row r="257" spans="1:65">
      <c r="A257" s="2250"/>
      <c r="B257" s="2250"/>
      <c r="C257" s="39"/>
      <c r="D257" s="178">
        <f t="shared" si="82"/>
        <v>0</v>
      </c>
      <c r="E257" s="178">
        <f t="shared" si="69"/>
        <v>1</v>
      </c>
      <c r="F257" s="178">
        <f t="shared" si="70"/>
        <v>1</v>
      </c>
      <c r="G257" s="178">
        <f t="shared" si="71"/>
        <v>0</v>
      </c>
      <c r="H257" s="178">
        <f t="shared" si="72"/>
        <v>0</v>
      </c>
      <c r="I257" s="178">
        <f t="shared" si="73"/>
        <v>0</v>
      </c>
      <c r="J257" s="178">
        <f t="shared" si="74"/>
        <v>1</v>
      </c>
      <c r="K257" s="2251">
        <f t="shared" si="75"/>
        <v>1</v>
      </c>
      <c r="L257" s="2251">
        <f t="shared" si="76"/>
        <v>0</v>
      </c>
      <c r="M257" s="2251">
        <f t="shared" si="77"/>
        <v>0</v>
      </c>
      <c r="O257" s="8">
        <f t="shared" ca="1" si="78"/>
        <v>0</v>
      </c>
      <c r="P257" s="8">
        <f t="shared" ca="1" si="79"/>
        <v>0</v>
      </c>
      <c r="R257" s="8">
        <f t="shared" si="80"/>
        <v>0</v>
      </c>
      <c r="S257" s="2251">
        <f t="shared" si="81"/>
        <v>0</v>
      </c>
      <c r="T257" s="2251">
        <f>IF(SUM($R257:R257)&gt;0,0,IF(AM257="5 - Treatment",1,0))</f>
        <v>1</v>
      </c>
      <c r="U257" s="2251">
        <f>IF(SUM($R257:T257)&gt;0,0,IF($AE257=U$162,1,0)+IF($AE257=U$163,1,0))</f>
        <v>0</v>
      </c>
      <c r="V257" s="2251">
        <f>IF(SUM($R257:U257)&gt;0,0,IF($AE257=V$168,1,0))</f>
        <v>0</v>
      </c>
      <c r="W257" s="2251">
        <f>IF(SUM($R257:V257)&gt;0,0,IF($AE257=W$168,1,0))</f>
        <v>0</v>
      </c>
      <c r="X257" s="2251">
        <f>IF(SUM($R257:W257)&gt;0,0,IF($AE257=X$168,1,0))</f>
        <v>0</v>
      </c>
      <c r="Y257" s="2251">
        <f>IF(SUM($R257:X257)&gt;0,0,IF($AE257=Y$168,1,0))</f>
        <v>0</v>
      </c>
      <c r="Z257" s="2251">
        <f>IF(SUM($R257:Y257)&gt;0,0,IF($AE257=Z$168,1,0))</f>
        <v>0</v>
      </c>
      <c r="AA257" s="2251">
        <f>IF(SUM($R257:Z257)&gt;0,0,1)</f>
        <v>0</v>
      </c>
      <c r="AB257" s="2251"/>
      <c r="AC257" s="2251">
        <f t="shared" si="83"/>
        <v>5</v>
      </c>
      <c r="AE257" t="s">
        <v>3478</v>
      </c>
      <c r="AF257" t="s">
        <v>3782</v>
      </c>
      <c r="AG257" t="s">
        <v>3813</v>
      </c>
      <c r="AH257" t="s">
        <v>3814</v>
      </c>
      <c r="AI257" t="s">
        <v>3815</v>
      </c>
      <c r="AJ257">
        <v>105</v>
      </c>
      <c r="AK257" t="s">
        <v>3049</v>
      </c>
      <c r="AL257" t="s">
        <v>3049</v>
      </c>
      <c r="AM257" t="s">
        <v>3566</v>
      </c>
      <c r="AN257" t="s">
        <v>1574</v>
      </c>
      <c r="AO257" s="2251">
        <v>5.29</v>
      </c>
      <c r="AP257" s="2286">
        <f t="shared" si="84"/>
        <v>55.015806546934826</v>
      </c>
      <c r="AQ257" s="2286">
        <f t="shared" si="84"/>
        <v>54.808489787954798</v>
      </c>
      <c r="AR257" s="2286">
        <f t="shared" si="84"/>
        <v>0</v>
      </c>
      <c r="AS257" s="2286">
        <f t="shared" si="84"/>
        <v>0</v>
      </c>
      <c r="AT257" s="2286">
        <f t="shared" si="84"/>
        <v>0</v>
      </c>
      <c r="AU257" s="2286">
        <f t="shared" si="84"/>
        <v>0</v>
      </c>
      <c r="AV257" s="2286">
        <f t="shared" si="84"/>
        <v>0</v>
      </c>
      <c r="AW257" s="2286">
        <f t="shared" si="86"/>
        <v>0</v>
      </c>
      <c r="AX257" s="2286">
        <f t="shared" si="86"/>
        <v>0</v>
      </c>
      <c r="AY257" s="2286">
        <f t="shared" si="86"/>
        <v>0</v>
      </c>
      <c r="BA257" s="8">
        <f t="shared" si="85"/>
        <v>115.11429633488962</v>
      </c>
      <c r="BD257" s="2251">
        <v>70.596238114923494</v>
      </c>
      <c r="BE257" s="2251">
        <v>94.010612671296002</v>
      </c>
      <c r="BF257" s="2251">
        <v>0</v>
      </c>
      <c r="BG257" s="2251">
        <v>0</v>
      </c>
      <c r="BH257" s="2251">
        <v>0</v>
      </c>
      <c r="BI257" s="2251">
        <v>0</v>
      </c>
      <c r="BJ257" s="2251">
        <v>0</v>
      </c>
      <c r="BK257" s="2251">
        <v>0</v>
      </c>
      <c r="BL257" s="2251">
        <v>0</v>
      </c>
      <c r="BM257" s="2251">
        <v>0</v>
      </c>
    </row>
    <row r="258" spans="1:65">
      <c r="A258" s="2250"/>
      <c r="B258" s="2250"/>
      <c r="C258" s="39"/>
      <c r="D258" s="178">
        <f t="shared" si="82"/>
        <v>1</v>
      </c>
      <c r="E258" s="178">
        <f t="shared" si="69"/>
        <v>0</v>
      </c>
      <c r="F258" s="178">
        <f t="shared" si="70"/>
        <v>1</v>
      </c>
      <c r="G258" s="178">
        <f t="shared" si="71"/>
        <v>0</v>
      </c>
      <c r="H258" s="178">
        <f t="shared" si="72"/>
        <v>0</v>
      </c>
      <c r="I258" s="178">
        <f t="shared" si="73"/>
        <v>0</v>
      </c>
      <c r="J258" s="178">
        <f t="shared" si="74"/>
        <v>1</v>
      </c>
      <c r="K258" s="2251">
        <f t="shared" si="75"/>
        <v>1</v>
      </c>
      <c r="L258" s="2251">
        <f t="shared" si="76"/>
        <v>1</v>
      </c>
      <c r="M258" s="2251">
        <f t="shared" si="77"/>
        <v>0</v>
      </c>
      <c r="O258" s="8">
        <f t="shared" ca="1" si="78"/>
        <v>0</v>
      </c>
      <c r="P258" s="8">
        <f t="shared" ca="1" si="79"/>
        <v>0</v>
      </c>
      <c r="R258" s="8">
        <f t="shared" si="80"/>
        <v>1</v>
      </c>
      <c r="S258" s="2251">
        <f t="shared" si="81"/>
        <v>0</v>
      </c>
      <c r="T258" s="2251">
        <f>IF(SUM($R258:R258)&gt;0,0,IF(AM258="5 - Treatment",1,0))</f>
        <v>0</v>
      </c>
      <c r="U258" s="2251">
        <f>IF(SUM($R258:T258)&gt;0,0,IF($AE258=U$162,1,0)+IF($AE258=U$163,1,0))</f>
        <v>0</v>
      </c>
      <c r="V258" s="2251">
        <f>IF(SUM($R258:U258)&gt;0,0,IF($AE258=V$168,1,0))</f>
        <v>0</v>
      </c>
      <c r="W258" s="2251">
        <f>IF(SUM($R258:V258)&gt;0,0,IF($AE258=W$168,1,0))</f>
        <v>0</v>
      </c>
      <c r="X258" s="2251">
        <f>IF(SUM($R258:W258)&gt;0,0,IF($AE258=X$168,1,0))</f>
        <v>0</v>
      </c>
      <c r="Y258" s="2251">
        <f>IF(SUM($R258:X258)&gt;0,0,IF($AE258=Y$168,1,0))</f>
        <v>0</v>
      </c>
      <c r="Z258" s="2251">
        <f>IF(SUM($R258:Y258)&gt;0,0,IF($AE258=Z$168,1,0))</f>
        <v>0</v>
      </c>
      <c r="AA258" s="2251">
        <f>IF(SUM($R258:Z258)&gt;0,0,1)</f>
        <v>0</v>
      </c>
      <c r="AB258" s="2251"/>
      <c r="AC258" s="2251">
        <f t="shared" si="83"/>
        <v>5</v>
      </c>
      <c r="AE258" t="s">
        <v>3478</v>
      </c>
      <c r="AF258" t="s">
        <v>3782</v>
      </c>
      <c r="AG258" t="s">
        <v>3816</v>
      </c>
      <c r="AH258" t="s">
        <v>3817</v>
      </c>
      <c r="AI258" t="s">
        <v>3818</v>
      </c>
      <c r="AJ258">
        <v>129</v>
      </c>
      <c r="AK258" t="s">
        <v>3048</v>
      </c>
      <c r="AL258" t="s">
        <v>3048</v>
      </c>
      <c r="AM258" t="s">
        <v>3566</v>
      </c>
      <c r="AN258" t="s">
        <v>1574</v>
      </c>
      <c r="AO258" s="2251">
        <v>49.75</v>
      </c>
      <c r="AP258" s="2286">
        <f t="shared" si="84"/>
        <v>68.754318721128286</v>
      </c>
      <c r="AQ258" s="2286">
        <f t="shared" si="84"/>
        <v>30.412927353411153</v>
      </c>
      <c r="AR258" s="2286">
        <f t="shared" si="84"/>
        <v>0</v>
      </c>
      <c r="AS258" s="2286">
        <f t="shared" si="84"/>
        <v>0</v>
      </c>
      <c r="AT258" s="2286">
        <f t="shared" si="84"/>
        <v>0</v>
      </c>
      <c r="AU258" s="2286">
        <f t="shared" si="84"/>
        <v>0</v>
      </c>
      <c r="AV258" s="2286">
        <f t="shared" si="84"/>
        <v>0</v>
      </c>
      <c r="AW258" s="2286">
        <f t="shared" si="86"/>
        <v>0</v>
      </c>
      <c r="AX258" s="2286">
        <f t="shared" si="86"/>
        <v>0</v>
      </c>
      <c r="AY258" s="2286">
        <f t="shared" si="86"/>
        <v>0</v>
      </c>
      <c r="BA258" s="8">
        <f t="shared" si="85"/>
        <v>148.91724607453943</v>
      </c>
      <c r="BD258" s="2251">
        <v>88.225485737908201</v>
      </c>
      <c r="BE258" s="2251">
        <v>52.1659681681313</v>
      </c>
      <c r="BF258" s="2251">
        <v>0</v>
      </c>
      <c r="BG258" s="2251">
        <v>0</v>
      </c>
      <c r="BH258" s="2251">
        <v>0</v>
      </c>
      <c r="BI258" s="2251">
        <v>0</v>
      </c>
      <c r="BJ258" s="2251">
        <v>0</v>
      </c>
      <c r="BK258" s="2251">
        <v>0</v>
      </c>
      <c r="BL258" s="2251">
        <v>0</v>
      </c>
      <c r="BM258" s="2251">
        <v>0</v>
      </c>
    </row>
    <row r="259" spans="1:65">
      <c r="A259" s="2250"/>
      <c r="B259" s="2250"/>
      <c r="C259" s="39"/>
      <c r="D259" s="178">
        <f t="shared" si="82"/>
        <v>1</v>
      </c>
      <c r="E259" s="178">
        <f t="shared" si="69"/>
        <v>0</v>
      </c>
      <c r="F259" s="178">
        <f t="shared" si="70"/>
        <v>1</v>
      </c>
      <c r="G259" s="178">
        <f t="shared" si="71"/>
        <v>0</v>
      </c>
      <c r="H259" s="178">
        <f t="shared" si="72"/>
        <v>0</v>
      </c>
      <c r="I259" s="178">
        <f t="shared" si="73"/>
        <v>0</v>
      </c>
      <c r="J259" s="178">
        <f t="shared" si="74"/>
        <v>1</v>
      </c>
      <c r="K259" s="2251">
        <f t="shared" si="75"/>
        <v>1</v>
      </c>
      <c r="L259" s="2251">
        <f t="shared" si="76"/>
        <v>1</v>
      </c>
      <c r="M259" s="2251">
        <f t="shared" si="77"/>
        <v>0</v>
      </c>
      <c r="O259" s="8">
        <f t="shared" ca="1" si="78"/>
        <v>0</v>
      </c>
      <c r="P259" s="8">
        <f t="shared" ca="1" si="79"/>
        <v>0</v>
      </c>
      <c r="R259" s="8">
        <f t="shared" si="80"/>
        <v>0</v>
      </c>
      <c r="S259" s="2251">
        <f t="shared" si="81"/>
        <v>1</v>
      </c>
      <c r="T259" s="2251">
        <f>IF(SUM($R259:R259)&gt;0,0,IF(AM259="5 - Treatment",1,0))</f>
        <v>0</v>
      </c>
      <c r="U259" s="2251">
        <f>IF(SUM($R259:T259)&gt;0,0,IF($AE259=U$162,1,0)+IF($AE259=U$163,1,0))</f>
        <v>0</v>
      </c>
      <c r="V259" s="2251">
        <f>IF(SUM($R259:U259)&gt;0,0,IF($AE259=V$168,1,0))</f>
        <v>0</v>
      </c>
      <c r="W259" s="2251">
        <f>IF(SUM($R259:V259)&gt;0,0,IF($AE259=W$168,1,0))</f>
        <v>0</v>
      </c>
      <c r="X259" s="2251">
        <f>IF(SUM($R259:W259)&gt;0,0,IF($AE259=X$168,1,0))</f>
        <v>0</v>
      </c>
      <c r="Y259" s="2251">
        <f>IF(SUM($R259:X259)&gt;0,0,IF($AE259=Y$168,1,0))</f>
        <v>0</v>
      </c>
      <c r="Z259" s="2251">
        <f>IF(SUM($R259:Y259)&gt;0,0,IF($AE259=Z$168,1,0))</f>
        <v>0</v>
      </c>
      <c r="AA259" s="2251">
        <f>IF(SUM($R259:Z259)&gt;0,0,1)</f>
        <v>0</v>
      </c>
      <c r="AB259" s="2251"/>
      <c r="AC259" s="2251">
        <f t="shared" si="83"/>
        <v>6</v>
      </c>
      <c r="AE259" t="s">
        <v>3478</v>
      </c>
      <c r="AF259" t="s">
        <v>3782</v>
      </c>
      <c r="AG259" t="s">
        <v>3819</v>
      </c>
      <c r="AH259" t="s">
        <v>3820</v>
      </c>
      <c r="AI259" t="s">
        <v>3819</v>
      </c>
      <c r="AJ259">
        <v>105</v>
      </c>
      <c r="AK259" t="s">
        <v>3048</v>
      </c>
      <c r="AL259" t="s">
        <v>3048</v>
      </c>
      <c r="AM259" t="s">
        <v>3548</v>
      </c>
      <c r="AN259" t="s">
        <v>1574</v>
      </c>
      <c r="AO259" s="2251">
        <v>0</v>
      </c>
      <c r="AP259" s="2286">
        <f t="shared" si="84"/>
        <v>98.644232262229252</v>
      </c>
      <c r="AQ259" s="2286">
        <f t="shared" si="84"/>
        <v>42.584635898620292</v>
      </c>
      <c r="AR259" s="2286">
        <f t="shared" si="84"/>
        <v>0</v>
      </c>
      <c r="AS259" s="2286">
        <f t="shared" si="84"/>
        <v>0</v>
      </c>
      <c r="AT259" s="2286">
        <f t="shared" si="84"/>
        <v>0</v>
      </c>
      <c r="AU259" s="2286">
        <f t="shared" si="84"/>
        <v>0</v>
      </c>
      <c r="AV259" s="2286">
        <f t="shared" si="84"/>
        <v>0</v>
      </c>
      <c r="AW259" s="2286">
        <f t="shared" si="86"/>
        <v>0</v>
      </c>
      <c r="AX259" s="2286">
        <f t="shared" si="86"/>
        <v>0</v>
      </c>
      <c r="AY259" s="2286">
        <f t="shared" si="86"/>
        <v>0</v>
      </c>
      <c r="BA259" s="8">
        <f t="shared" si="85"/>
        <v>141.22886816084954</v>
      </c>
      <c r="BD259" s="2251">
        <v>126.58019842910301</v>
      </c>
      <c r="BE259" s="2251">
        <v>73.0435691021938</v>
      </c>
      <c r="BF259" s="2251">
        <v>0</v>
      </c>
      <c r="BG259" s="2251">
        <v>0</v>
      </c>
      <c r="BH259" s="2251">
        <v>0</v>
      </c>
      <c r="BI259" s="2251">
        <v>0</v>
      </c>
      <c r="BJ259" s="2251">
        <v>0</v>
      </c>
      <c r="BK259" s="2251">
        <v>0</v>
      </c>
      <c r="BL259" s="2251">
        <v>0</v>
      </c>
      <c r="BM259" s="2251">
        <v>0</v>
      </c>
    </row>
    <row r="260" spans="1:65">
      <c r="A260" s="2250"/>
      <c r="B260" s="2250"/>
      <c r="C260" s="39"/>
      <c r="D260" s="178">
        <f t="shared" si="82"/>
        <v>1</v>
      </c>
      <c r="E260" s="178">
        <f t="shared" si="69"/>
        <v>0</v>
      </c>
      <c r="F260" s="178">
        <f t="shared" si="70"/>
        <v>1</v>
      </c>
      <c r="G260" s="178">
        <f t="shared" si="71"/>
        <v>0</v>
      </c>
      <c r="H260" s="178">
        <f t="shared" si="72"/>
        <v>0</v>
      </c>
      <c r="I260" s="178">
        <f t="shared" si="73"/>
        <v>0</v>
      </c>
      <c r="J260" s="178">
        <f t="shared" si="74"/>
        <v>1</v>
      </c>
      <c r="K260" s="2251">
        <f t="shared" si="75"/>
        <v>1</v>
      </c>
      <c r="L260" s="2251">
        <f t="shared" si="76"/>
        <v>1</v>
      </c>
      <c r="M260" s="2251">
        <f t="shared" si="77"/>
        <v>0</v>
      </c>
      <c r="O260" s="8">
        <f t="shared" ca="1" si="78"/>
        <v>1</v>
      </c>
      <c r="P260" s="8">
        <f t="shared" ca="1" si="79"/>
        <v>0</v>
      </c>
      <c r="R260" s="8">
        <f t="shared" si="80"/>
        <v>0</v>
      </c>
      <c r="S260" s="2251">
        <f t="shared" si="81"/>
        <v>1</v>
      </c>
      <c r="T260" s="2251">
        <f>IF(SUM($R260:R260)&gt;0,0,IF(AM260="5 - Treatment",1,0))</f>
        <v>0</v>
      </c>
      <c r="U260" s="2251">
        <f>IF(SUM($R260:T260)&gt;0,0,IF($AE260=U$162,1,0)+IF($AE260=U$163,1,0))</f>
        <v>0</v>
      </c>
      <c r="V260" s="2251">
        <f>IF(SUM($R260:U260)&gt;0,0,IF($AE260=V$168,1,0))</f>
        <v>0</v>
      </c>
      <c r="W260" s="2251">
        <f>IF(SUM($R260:V260)&gt;0,0,IF($AE260=W$168,1,0))</f>
        <v>0</v>
      </c>
      <c r="X260" s="2251">
        <f>IF(SUM($R260:W260)&gt;0,0,IF($AE260=X$168,1,0))</f>
        <v>0</v>
      </c>
      <c r="Y260" s="2251">
        <f>IF(SUM($R260:X260)&gt;0,0,IF($AE260=Y$168,1,0))</f>
        <v>0</v>
      </c>
      <c r="Z260" s="2251">
        <f>IF(SUM($R260:Y260)&gt;0,0,IF($AE260=Z$168,1,0))</f>
        <v>0</v>
      </c>
      <c r="AA260" s="2251">
        <f>IF(SUM($R260:Z260)&gt;0,0,1)</f>
        <v>0</v>
      </c>
      <c r="AB260" s="2251"/>
      <c r="AC260" s="2251">
        <f t="shared" si="83"/>
        <v>6</v>
      </c>
      <c r="AE260" t="s">
        <v>3478</v>
      </c>
      <c r="AF260" t="s">
        <v>3782</v>
      </c>
      <c r="AG260" t="s">
        <v>3821</v>
      </c>
      <c r="AH260" t="s">
        <v>3822</v>
      </c>
      <c r="AI260" t="s">
        <v>3823</v>
      </c>
      <c r="AJ260">
        <v>138</v>
      </c>
      <c r="AK260" t="s">
        <v>3048</v>
      </c>
      <c r="AL260" t="s">
        <v>3048</v>
      </c>
      <c r="AM260" t="s">
        <v>3548</v>
      </c>
      <c r="AN260" t="s">
        <v>1574</v>
      </c>
      <c r="AO260" s="2251">
        <v>0</v>
      </c>
      <c r="AP260" s="2286">
        <f t="shared" si="84"/>
        <v>31.549981950005737</v>
      </c>
      <c r="AQ260" s="2286">
        <f t="shared" si="84"/>
        <v>77.006778903992881</v>
      </c>
      <c r="AR260" s="2286">
        <f t="shared" si="84"/>
        <v>43.882813171953728</v>
      </c>
      <c r="AS260" s="2286">
        <f t="shared" si="84"/>
        <v>0</v>
      </c>
      <c r="AT260" s="2286">
        <f t="shared" si="84"/>
        <v>0</v>
      </c>
      <c r="AU260" s="2286">
        <f t="shared" si="84"/>
        <v>0</v>
      </c>
      <c r="AV260" s="2286">
        <f t="shared" si="84"/>
        <v>0</v>
      </c>
      <c r="AW260" s="2286">
        <f t="shared" si="86"/>
        <v>0</v>
      </c>
      <c r="AX260" s="2286">
        <f t="shared" si="86"/>
        <v>0</v>
      </c>
      <c r="AY260" s="2286">
        <f t="shared" si="86"/>
        <v>0</v>
      </c>
      <c r="BA260" s="8">
        <f t="shared" si="85"/>
        <v>152.43957402595234</v>
      </c>
      <c r="BD260" s="2251">
        <v>40.484911120297603</v>
      </c>
      <c r="BE260" s="2251">
        <v>132.086370060837</v>
      </c>
      <c r="BF260" s="2251">
        <v>57.458123191401398</v>
      </c>
      <c r="BG260" s="2251">
        <v>0</v>
      </c>
      <c r="BH260" s="2251">
        <v>0</v>
      </c>
      <c r="BI260" s="2251">
        <v>0</v>
      </c>
      <c r="BJ260" s="2251">
        <v>0</v>
      </c>
      <c r="BK260" s="2251">
        <v>0</v>
      </c>
      <c r="BL260" s="2251">
        <v>0</v>
      </c>
      <c r="BM260" s="2251">
        <v>0</v>
      </c>
    </row>
    <row r="261" spans="1:65">
      <c r="A261" s="2250"/>
      <c r="B261" s="2250"/>
      <c r="C261" s="39"/>
      <c r="D261" s="178">
        <f t="shared" si="82"/>
        <v>0</v>
      </c>
      <c r="E261" s="178">
        <f t="shared" si="69"/>
        <v>1</v>
      </c>
      <c r="F261" s="178">
        <f t="shared" si="70"/>
        <v>1</v>
      </c>
      <c r="G261" s="178">
        <f t="shared" si="71"/>
        <v>0</v>
      </c>
      <c r="H261" s="178">
        <f t="shared" si="72"/>
        <v>0</v>
      </c>
      <c r="I261" s="178">
        <f t="shared" si="73"/>
        <v>0</v>
      </c>
      <c r="J261" s="178">
        <f t="shared" si="74"/>
        <v>1</v>
      </c>
      <c r="K261" s="2251">
        <f t="shared" si="75"/>
        <v>1</v>
      </c>
      <c r="L261" s="2251">
        <f t="shared" si="76"/>
        <v>0</v>
      </c>
      <c r="M261" s="2251">
        <f t="shared" si="77"/>
        <v>0</v>
      </c>
      <c r="O261" s="8">
        <f t="shared" ca="1" si="78"/>
        <v>0</v>
      </c>
      <c r="P261" s="8">
        <f t="shared" ca="1" si="79"/>
        <v>1</v>
      </c>
      <c r="R261" s="8">
        <f t="shared" si="80"/>
        <v>0</v>
      </c>
      <c r="S261" s="2251">
        <f t="shared" si="81"/>
        <v>0</v>
      </c>
      <c r="T261" s="2251">
        <f>IF(SUM($R261:R261)&gt;0,0,IF(AM261="5 - Treatment",1,0))</f>
        <v>1</v>
      </c>
      <c r="U261" s="2251">
        <f>IF(SUM($R261:T261)&gt;0,0,IF($AE261=U$162,1,0)+IF($AE261=U$163,1,0))</f>
        <v>0</v>
      </c>
      <c r="V261" s="2251">
        <f>IF(SUM($R261:U261)&gt;0,0,IF($AE261=V$168,1,0))</f>
        <v>0</v>
      </c>
      <c r="W261" s="2251">
        <f>IF(SUM($R261:V261)&gt;0,0,IF($AE261=W$168,1,0))</f>
        <v>0</v>
      </c>
      <c r="X261" s="2251">
        <f>IF(SUM($R261:W261)&gt;0,0,IF($AE261=X$168,1,0))</f>
        <v>0</v>
      </c>
      <c r="Y261" s="2251">
        <f>IF(SUM($R261:X261)&gt;0,0,IF($AE261=Y$168,1,0))</f>
        <v>0</v>
      </c>
      <c r="Z261" s="2251">
        <f>IF(SUM($R261:Y261)&gt;0,0,IF($AE261=Z$168,1,0))</f>
        <v>0</v>
      </c>
      <c r="AA261" s="2251">
        <f>IF(SUM($R261:Z261)&gt;0,0,1)</f>
        <v>0</v>
      </c>
      <c r="AB261" s="2251"/>
      <c r="AC261" s="2251">
        <f t="shared" si="83"/>
        <v>5</v>
      </c>
      <c r="AE261" t="s">
        <v>3478</v>
      </c>
      <c r="AF261" t="s">
        <v>3782</v>
      </c>
      <c r="AG261" t="s">
        <v>3824</v>
      </c>
      <c r="AH261" t="s">
        <v>3825</v>
      </c>
      <c r="AI261" t="s">
        <v>3826</v>
      </c>
      <c r="AJ261">
        <v>147</v>
      </c>
      <c r="AK261" t="s">
        <v>3049</v>
      </c>
      <c r="AL261" t="s">
        <v>3049</v>
      </c>
      <c r="AM261" t="s">
        <v>3566</v>
      </c>
      <c r="AN261" t="s">
        <v>1574</v>
      </c>
      <c r="AO261" s="2251">
        <v>0</v>
      </c>
      <c r="AP261" s="2286">
        <f t="shared" si="84"/>
        <v>29.286332841209774</v>
      </c>
      <c r="AQ261" s="2286">
        <f t="shared" si="84"/>
        <v>55.499219448004212</v>
      </c>
      <c r="AR261" s="2286">
        <f t="shared" si="84"/>
        <v>55.167661526687738</v>
      </c>
      <c r="AS261" s="2286">
        <f t="shared" si="84"/>
        <v>0</v>
      </c>
      <c r="AT261" s="2286">
        <f t="shared" si="84"/>
        <v>0</v>
      </c>
      <c r="AU261" s="2286">
        <f t="shared" si="84"/>
        <v>0</v>
      </c>
      <c r="AV261" s="2286">
        <f t="shared" si="84"/>
        <v>0</v>
      </c>
      <c r="AW261" s="2286">
        <f t="shared" si="86"/>
        <v>0</v>
      </c>
      <c r="AX261" s="2286">
        <f t="shared" si="86"/>
        <v>0</v>
      </c>
      <c r="AY261" s="2286">
        <f t="shared" si="86"/>
        <v>0</v>
      </c>
      <c r="BA261" s="8">
        <f t="shared" si="85"/>
        <v>139.95321381590173</v>
      </c>
      <c r="BD261" s="2251">
        <v>37.5801984291029</v>
      </c>
      <c r="BE261" s="2251">
        <v>95.195391138695996</v>
      </c>
      <c r="BF261" s="2251">
        <v>72.233980983877601</v>
      </c>
      <c r="BG261" s="2251">
        <v>0</v>
      </c>
      <c r="BH261" s="2251">
        <v>0</v>
      </c>
      <c r="BI261" s="2251">
        <v>0</v>
      </c>
      <c r="BJ261" s="2251">
        <v>0</v>
      </c>
      <c r="BK261" s="2251">
        <v>0</v>
      </c>
      <c r="BL261" s="2251">
        <v>0</v>
      </c>
      <c r="BM261" s="2251">
        <v>0</v>
      </c>
    </row>
    <row r="262" spans="1:65">
      <c r="A262" s="2250"/>
      <c r="B262" s="2250"/>
      <c r="C262" s="39"/>
      <c r="D262" s="178">
        <f t="shared" si="82"/>
        <v>1</v>
      </c>
      <c r="E262" s="178">
        <f t="shared" si="69"/>
        <v>0</v>
      </c>
      <c r="F262" s="178">
        <f t="shared" si="70"/>
        <v>1</v>
      </c>
      <c r="G262" s="178">
        <f t="shared" si="71"/>
        <v>0</v>
      </c>
      <c r="H262" s="178">
        <f t="shared" si="72"/>
        <v>0</v>
      </c>
      <c r="I262" s="178">
        <f t="shared" si="73"/>
        <v>0</v>
      </c>
      <c r="J262" s="178">
        <f t="shared" si="74"/>
        <v>1</v>
      </c>
      <c r="K262" s="2251">
        <f t="shared" si="75"/>
        <v>1</v>
      </c>
      <c r="L262" s="2251">
        <f t="shared" si="76"/>
        <v>1</v>
      </c>
      <c r="M262" s="2251">
        <f t="shared" si="77"/>
        <v>0</v>
      </c>
      <c r="O262" s="8">
        <f t="shared" ca="1" si="78"/>
        <v>1</v>
      </c>
      <c r="P262" s="8">
        <f t="shared" ca="1" si="79"/>
        <v>0</v>
      </c>
      <c r="R262" s="8">
        <f t="shared" si="80"/>
        <v>1</v>
      </c>
      <c r="S262" s="2251">
        <f t="shared" si="81"/>
        <v>0</v>
      </c>
      <c r="T262" s="2251">
        <f>IF(SUM($R262:R262)&gt;0,0,IF(AM262="5 - Treatment",1,0))</f>
        <v>0</v>
      </c>
      <c r="U262" s="2251">
        <f>IF(SUM($R262:T262)&gt;0,0,IF($AE262=U$162,1,0)+IF($AE262=U$163,1,0))</f>
        <v>0</v>
      </c>
      <c r="V262" s="2251">
        <f>IF(SUM($R262:U262)&gt;0,0,IF($AE262=V$168,1,0))</f>
        <v>0</v>
      </c>
      <c r="W262" s="2251">
        <f>IF(SUM($R262:V262)&gt;0,0,IF($AE262=W$168,1,0))</f>
        <v>0</v>
      </c>
      <c r="X262" s="2251">
        <f>IF(SUM($R262:W262)&gt;0,0,IF($AE262=X$168,1,0))</f>
        <v>0</v>
      </c>
      <c r="Y262" s="2251">
        <f>IF(SUM($R262:X262)&gt;0,0,IF($AE262=Y$168,1,0))</f>
        <v>0</v>
      </c>
      <c r="Z262" s="2251">
        <f>IF(SUM($R262:Y262)&gt;0,0,IF($AE262=Z$168,1,0))</f>
        <v>0</v>
      </c>
      <c r="AA262" s="2251">
        <f>IF(SUM($R262:Z262)&gt;0,0,1)</f>
        <v>0</v>
      </c>
      <c r="AB262" s="2251"/>
      <c r="AC262" s="2251">
        <f t="shared" si="83"/>
        <v>5</v>
      </c>
      <c r="AE262" t="s">
        <v>3478</v>
      </c>
      <c r="AF262" t="s">
        <v>3782</v>
      </c>
      <c r="AG262" t="s">
        <v>3827</v>
      </c>
      <c r="AH262" t="s">
        <v>3828</v>
      </c>
      <c r="AI262" t="s">
        <v>3829</v>
      </c>
      <c r="AJ262">
        <v>228</v>
      </c>
      <c r="AK262" t="s">
        <v>3048</v>
      </c>
      <c r="AL262" t="s">
        <v>3048</v>
      </c>
      <c r="AM262" t="s">
        <v>3566</v>
      </c>
      <c r="AN262" t="s">
        <v>1574</v>
      </c>
      <c r="AO262" s="2251">
        <v>10.32</v>
      </c>
      <c r="AP262" s="2286">
        <f t="shared" si="84"/>
        <v>21.115418111772374</v>
      </c>
      <c r="AQ262" s="2286">
        <f t="shared" si="84"/>
        <v>31.645660485212126</v>
      </c>
      <c r="AR262" s="2286">
        <f t="shared" si="84"/>
        <v>14.018368191256874</v>
      </c>
      <c r="AS262" s="2286">
        <f t="shared" si="84"/>
        <v>0</v>
      </c>
      <c r="AT262" s="2286">
        <f t="shared" si="84"/>
        <v>0</v>
      </c>
      <c r="AU262" s="2286">
        <f t="shared" si="84"/>
        <v>0</v>
      </c>
      <c r="AV262" s="2286">
        <f t="shared" si="84"/>
        <v>0</v>
      </c>
      <c r="AW262" s="2286">
        <f t="shared" si="86"/>
        <v>0</v>
      </c>
      <c r="AX262" s="2286">
        <f t="shared" si="86"/>
        <v>0</v>
      </c>
      <c r="AY262" s="2286">
        <f t="shared" si="86"/>
        <v>0</v>
      </c>
      <c r="BA262" s="8">
        <f t="shared" si="85"/>
        <v>77.099446788241366</v>
      </c>
      <c r="BD262" s="2251">
        <v>27.0952873088053</v>
      </c>
      <c r="BE262" s="2251">
        <v>54.280421557180603</v>
      </c>
      <c r="BF262" s="2251">
        <v>18.355002066969799</v>
      </c>
      <c r="BG262" s="2251">
        <v>0</v>
      </c>
      <c r="BH262" s="2251">
        <v>0</v>
      </c>
      <c r="BI262" s="2251">
        <v>0</v>
      </c>
      <c r="BJ262" s="2251">
        <v>0</v>
      </c>
      <c r="BK262" s="2251">
        <v>0</v>
      </c>
      <c r="BL262" s="2251">
        <v>0</v>
      </c>
      <c r="BM262" s="2251">
        <v>0</v>
      </c>
    </row>
    <row r="263" spans="1:65">
      <c r="A263" s="2250"/>
      <c r="B263" s="2250"/>
      <c r="C263" s="39"/>
      <c r="D263" s="178">
        <f t="shared" si="82"/>
        <v>1</v>
      </c>
      <c r="E263" s="178">
        <f t="shared" si="69"/>
        <v>0</v>
      </c>
      <c r="F263" s="178">
        <f t="shared" si="70"/>
        <v>1</v>
      </c>
      <c r="G263" s="178">
        <f t="shared" si="71"/>
        <v>0</v>
      </c>
      <c r="H263" s="178">
        <f t="shared" si="72"/>
        <v>0</v>
      </c>
      <c r="I263" s="178">
        <f t="shared" si="73"/>
        <v>0</v>
      </c>
      <c r="J263" s="178">
        <f t="shared" si="74"/>
        <v>1</v>
      </c>
      <c r="K263" s="2251">
        <f t="shared" si="75"/>
        <v>1</v>
      </c>
      <c r="L263" s="2251">
        <f t="shared" si="76"/>
        <v>1</v>
      </c>
      <c r="M263" s="2251">
        <f t="shared" si="77"/>
        <v>0</v>
      </c>
      <c r="O263" s="8">
        <f t="shared" ca="1" si="78"/>
        <v>1</v>
      </c>
      <c r="P263" s="8">
        <f t="shared" ca="1" si="79"/>
        <v>0</v>
      </c>
      <c r="R263" s="8">
        <f t="shared" si="80"/>
        <v>1</v>
      </c>
      <c r="S263" s="2251">
        <f t="shared" si="81"/>
        <v>0</v>
      </c>
      <c r="T263" s="2251">
        <f>IF(SUM($R263:R263)&gt;0,0,IF(AM263="5 - Treatment",1,0))</f>
        <v>0</v>
      </c>
      <c r="U263" s="2251">
        <f>IF(SUM($R263:T263)&gt;0,0,IF($AE263=U$162,1,0)+IF($AE263=U$163,1,0))</f>
        <v>0</v>
      </c>
      <c r="V263" s="2251">
        <f>IF(SUM($R263:U263)&gt;0,0,IF($AE263=V$168,1,0))</f>
        <v>0</v>
      </c>
      <c r="W263" s="2251">
        <f>IF(SUM($R263:V263)&gt;0,0,IF($AE263=W$168,1,0))</f>
        <v>0</v>
      </c>
      <c r="X263" s="2251">
        <f>IF(SUM($R263:W263)&gt;0,0,IF($AE263=X$168,1,0))</f>
        <v>0</v>
      </c>
      <c r="Y263" s="2251">
        <f>IF(SUM($R263:X263)&gt;0,0,IF($AE263=Y$168,1,0))</f>
        <v>0</v>
      </c>
      <c r="Z263" s="2251">
        <f>IF(SUM($R263:Y263)&gt;0,0,IF($AE263=Z$168,1,0))</f>
        <v>0</v>
      </c>
      <c r="AA263" s="2251">
        <f>IF(SUM($R263:Z263)&gt;0,0,1)</f>
        <v>0</v>
      </c>
      <c r="AB263" s="2251"/>
      <c r="AC263" s="2251">
        <f t="shared" si="83"/>
        <v>5</v>
      </c>
      <c r="AE263" t="s">
        <v>3479</v>
      </c>
      <c r="AF263" t="s">
        <v>3830</v>
      </c>
      <c r="AG263" t="s">
        <v>3831</v>
      </c>
      <c r="AH263" t="s">
        <v>3832</v>
      </c>
      <c r="AI263" t="s">
        <v>3831</v>
      </c>
      <c r="AJ263">
        <v>138</v>
      </c>
      <c r="AK263" t="s">
        <v>3048</v>
      </c>
      <c r="AL263" t="s">
        <v>3048</v>
      </c>
      <c r="AM263" t="s">
        <v>3566</v>
      </c>
      <c r="AN263" t="s">
        <v>1573</v>
      </c>
      <c r="AO263" s="2251">
        <v>0</v>
      </c>
      <c r="AP263" s="2286">
        <f t="shared" si="84"/>
        <v>9.122249792167711</v>
      </c>
      <c r="AQ263" s="2286">
        <f t="shared" si="84"/>
        <v>25.505719076897471</v>
      </c>
      <c r="AR263" s="2286">
        <f t="shared" si="84"/>
        <v>34.324515548283863</v>
      </c>
      <c r="AS263" s="2286">
        <f t="shared" si="84"/>
        <v>0</v>
      </c>
      <c r="AT263" s="2286">
        <f t="shared" si="84"/>
        <v>0</v>
      </c>
      <c r="AU263" s="2286">
        <f t="shared" si="84"/>
        <v>0</v>
      </c>
      <c r="AV263" s="2286">
        <f t="shared" si="84"/>
        <v>0</v>
      </c>
      <c r="AW263" s="2286">
        <f t="shared" si="86"/>
        <v>0</v>
      </c>
      <c r="AX263" s="2286">
        <f t="shared" si="86"/>
        <v>0</v>
      </c>
      <c r="AY263" s="2286">
        <f t="shared" si="86"/>
        <v>0</v>
      </c>
      <c r="BA263" s="8">
        <f t="shared" si="85"/>
        <v>68.952484417349041</v>
      </c>
      <c r="BD263" s="2251">
        <v>11.7056634973129</v>
      </c>
      <c r="BE263" s="2251">
        <v>43.748847784673998</v>
      </c>
      <c r="BF263" s="2251">
        <v>44.9429309632079</v>
      </c>
      <c r="BG263" s="2251">
        <v>0</v>
      </c>
      <c r="BH263" s="2251">
        <v>0</v>
      </c>
      <c r="BI263" s="2251">
        <v>0</v>
      </c>
      <c r="BJ263" s="2251">
        <v>0</v>
      </c>
      <c r="BK263" s="2251">
        <v>0</v>
      </c>
      <c r="BL263" s="2251">
        <v>0</v>
      </c>
      <c r="BM263" s="2251">
        <v>0</v>
      </c>
    </row>
    <row r="264" spans="1:65">
      <c r="A264" s="2250"/>
      <c r="B264" s="2250"/>
      <c r="C264" s="39"/>
      <c r="D264" s="178">
        <f t="shared" si="82"/>
        <v>1</v>
      </c>
      <c r="E264" s="178">
        <f t="shared" si="69"/>
        <v>0</v>
      </c>
      <c r="F264" s="178">
        <f t="shared" si="70"/>
        <v>1</v>
      </c>
      <c r="G264" s="178">
        <f t="shared" si="71"/>
        <v>0</v>
      </c>
      <c r="H264" s="178">
        <f t="shared" si="72"/>
        <v>0</v>
      </c>
      <c r="I264" s="178">
        <f t="shared" si="73"/>
        <v>0</v>
      </c>
      <c r="J264" s="178">
        <f t="shared" si="74"/>
        <v>1</v>
      </c>
      <c r="K264" s="2251">
        <f t="shared" si="75"/>
        <v>1</v>
      </c>
      <c r="L264" s="2251">
        <f t="shared" si="76"/>
        <v>1</v>
      </c>
      <c r="M264" s="2251">
        <f t="shared" si="77"/>
        <v>0</v>
      </c>
      <c r="O264" s="8">
        <f t="shared" ca="1" si="78"/>
        <v>1</v>
      </c>
      <c r="P264" s="8">
        <f t="shared" ca="1" si="79"/>
        <v>0</v>
      </c>
      <c r="R264" s="8">
        <f t="shared" si="80"/>
        <v>0</v>
      </c>
      <c r="S264" s="2251">
        <f t="shared" si="81"/>
        <v>1</v>
      </c>
      <c r="T264" s="2251">
        <f>IF(SUM($R264:R264)&gt;0,0,IF(AM264="5 - Treatment",1,0))</f>
        <v>0</v>
      </c>
      <c r="U264" s="2251">
        <f>IF(SUM($R264:T264)&gt;0,0,IF($AE264=U$162,1,0)+IF($AE264=U$163,1,0))</f>
        <v>0</v>
      </c>
      <c r="V264" s="2251">
        <f>IF(SUM($R264:U264)&gt;0,0,IF($AE264=V$168,1,0))</f>
        <v>0</v>
      </c>
      <c r="W264" s="2251">
        <f>IF(SUM($R264:V264)&gt;0,0,IF($AE264=W$168,1,0))</f>
        <v>0</v>
      </c>
      <c r="X264" s="2251">
        <f>IF(SUM($R264:W264)&gt;0,0,IF($AE264=X$168,1,0))</f>
        <v>0</v>
      </c>
      <c r="Y264" s="2251">
        <f>IF(SUM($R264:X264)&gt;0,0,IF($AE264=Y$168,1,0))</f>
        <v>0</v>
      </c>
      <c r="Z264" s="2251">
        <f>IF(SUM($R264:Y264)&gt;0,0,IF($AE264=Z$168,1,0))</f>
        <v>0</v>
      </c>
      <c r="AA264" s="2251">
        <f>IF(SUM($R264:Z264)&gt;0,0,1)</f>
        <v>0</v>
      </c>
      <c r="AB264" s="2251"/>
      <c r="AC264" s="2251">
        <f t="shared" si="83"/>
        <v>2</v>
      </c>
      <c r="AE264" t="s">
        <v>3479</v>
      </c>
      <c r="AF264" t="s">
        <v>3830</v>
      </c>
      <c r="AG264" t="s">
        <v>3833</v>
      </c>
      <c r="AH264" t="s">
        <v>3834</v>
      </c>
      <c r="AI264" t="s">
        <v>3835</v>
      </c>
      <c r="AJ264">
        <v>87</v>
      </c>
      <c r="AK264" t="s">
        <v>3048</v>
      </c>
      <c r="AL264" t="s">
        <v>3048</v>
      </c>
      <c r="AM264" t="s">
        <v>3593</v>
      </c>
      <c r="AN264" t="s">
        <v>1573</v>
      </c>
      <c r="AO264" s="2251">
        <v>0</v>
      </c>
      <c r="AP264" s="2286">
        <f t="shared" si="84"/>
        <v>54.166660269134489</v>
      </c>
      <c r="AQ264" s="2286">
        <f t="shared" si="84"/>
        <v>42.303025961854402</v>
      </c>
      <c r="AR264" s="2286">
        <f t="shared" si="84"/>
        <v>51.815149629054034</v>
      </c>
      <c r="AS264" s="2286">
        <f t="shared" si="84"/>
        <v>0</v>
      </c>
      <c r="AT264" s="2286">
        <f t="shared" si="84"/>
        <v>0</v>
      </c>
      <c r="AU264" s="2286">
        <f t="shared" si="84"/>
        <v>0</v>
      </c>
      <c r="AV264" s="2286">
        <f t="shared" si="84"/>
        <v>0</v>
      </c>
      <c r="AW264" s="2286">
        <f t="shared" si="86"/>
        <v>0</v>
      </c>
      <c r="AX264" s="2286">
        <f t="shared" si="86"/>
        <v>0</v>
      </c>
      <c r="AY264" s="2286">
        <f t="shared" si="86"/>
        <v>0</v>
      </c>
      <c r="BA264" s="8">
        <f t="shared" si="85"/>
        <v>148.2848358600429</v>
      </c>
      <c r="BD264" s="2251">
        <v>69.506614303431206</v>
      </c>
      <c r="BE264" s="2251">
        <v>72.560535856940902</v>
      </c>
      <c r="BF264" s="2251">
        <v>67.844357172385301</v>
      </c>
      <c r="BG264" s="2251">
        <v>0</v>
      </c>
      <c r="BH264" s="2251">
        <v>0</v>
      </c>
      <c r="BI264" s="2251">
        <v>0</v>
      </c>
      <c r="BJ264" s="2251">
        <v>0</v>
      </c>
      <c r="BK264" s="2251">
        <v>0</v>
      </c>
      <c r="BL264" s="2251">
        <v>0</v>
      </c>
      <c r="BM264" s="2251">
        <v>0</v>
      </c>
    </row>
    <row r="265" spans="1:65">
      <c r="A265" s="2250"/>
      <c r="B265" s="2250"/>
      <c r="C265" s="39"/>
      <c r="D265" s="178">
        <f t="shared" si="82"/>
        <v>1</v>
      </c>
      <c r="E265" s="178">
        <f t="shared" si="69"/>
        <v>0</v>
      </c>
      <c r="F265" s="178">
        <f t="shared" si="70"/>
        <v>1</v>
      </c>
      <c r="G265" s="178">
        <f t="shared" si="71"/>
        <v>0</v>
      </c>
      <c r="H265" s="178">
        <f t="shared" si="72"/>
        <v>0</v>
      </c>
      <c r="I265" s="178">
        <f t="shared" si="73"/>
        <v>0</v>
      </c>
      <c r="J265" s="178">
        <f t="shared" si="74"/>
        <v>1</v>
      </c>
      <c r="K265" s="2251">
        <f t="shared" si="75"/>
        <v>1</v>
      </c>
      <c r="L265" s="2251">
        <f t="shared" si="76"/>
        <v>1</v>
      </c>
      <c r="M265" s="2251">
        <f t="shared" si="77"/>
        <v>0</v>
      </c>
      <c r="O265" s="8">
        <f t="shared" ca="1" si="78"/>
        <v>1</v>
      </c>
      <c r="P265" s="8">
        <f t="shared" ca="1" si="79"/>
        <v>0</v>
      </c>
      <c r="R265" s="8">
        <f t="shared" si="80"/>
        <v>1</v>
      </c>
      <c r="S265" s="2251">
        <f t="shared" si="81"/>
        <v>0</v>
      </c>
      <c r="T265" s="2251">
        <f>IF(SUM($R265:R265)&gt;0,0,IF(AM265="5 - Treatment",1,0))</f>
        <v>0</v>
      </c>
      <c r="U265" s="2251">
        <f>IF(SUM($R265:T265)&gt;0,0,IF($AE265=U$162,1,0)+IF($AE265=U$163,1,0))</f>
        <v>0</v>
      </c>
      <c r="V265" s="2251">
        <f>IF(SUM($R265:U265)&gt;0,0,IF($AE265=V$168,1,0))</f>
        <v>0</v>
      </c>
      <c r="W265" s="2251">
        <f>IF(SUM($R265:V265)&gt;0,0,IF($AE265=W$168,1,0))</f>
        <v>0</v>
      </c>
      <c r="X265" s="2251">
        <f>IF(SUM($R265:W265)&gt;0,0,IF($AE265=X$168,1,0))</f>
        <v>0</v>
      </c>
      <c r="Y265" s="2251">
        <f>IF(SUM($R265:X265)&gt;0,0,IF($AE265=Y$168,1,0))</f>
        <v>0</v>
      </c>
      <c r="Z265" s="2251">
        <f>IF(SUM($R265:Y265)&gt;0,0,IF($AE265=Z$168,1,0))</f>
        <v>0</v>
      </c>
      <c r="AA265" s="2251">
        <f>IF(SUM($R265:Z265)&gt;0,0,1)</f>
        <v>0</v>
      </c>
      <c r="AB265" s="2251"/>
      <c r="AC265" s="2251">
        <f t="shared" si="83"/>
        <v>5</v>
      </c>
      <c r="AE265" t="s">
        <v>3479</v>
      </c>
      <c r="AF265" t="s">
        <v>3830</v>
      </c>
      <c r="AG265" t="s">
        <v>3836</v>
      </c>
      <c r="AH265" t="s">
        <v>3837</v>
      </c>
      <c r="AI265" t="s">
        <v>3838</v>
      </c>
      <c r="AJ265">
        <v>138</v>
      </c>
      <c r="AK265" t="s">
        <v>3048</v>
      </c>
      <c r="AL265" t="s">
        <v>3048</v>
      </c>
      <c r="AM265" t="s">
        <v>3566</v>
      </c>
      <c r="AN265" t="s">
        <v>1573</v>
      </c>
      <c r="AO265" s="2251">
        <v>0</v>
      </c>
      <c r="AP265" s="2286">
        <f t="shared" si="84"/>
        <v>34.684104251994206</v>
      </c>
      <c r="AQ265" s="2286">
        <f t="shared" si="84"/>
        <v>64.982030304920357</v>
      </c>
      <c r="AR265" s="2286">
        <f t="shared" si="84"/>
        <v>39.224389202314747</v>
      </c>
      <c r="AS265" s="2286">
        <f t="shared" si="84"/>
        <v>0</v>
      </c>
      <c r="AT265" s="2286">
        <f t="shared" si="84"/>
        <v>0</v>
      </c>
      <c r="AU265" s="2286">
        <f t="shared" si="84"/>
        <v>0</v>
      </c>
      <c r="AV265" s="2286">
        <f t="shared" si="84"/>
        <v>0</v>
      </c>
      <c r="AW265" s="2286">
        <f t="shared" si="86"/>
        <v>0</v>
      </c>
      <c r="AX265" s="2286">
        <f t="shared" si="86"/>
        <v>0</v>
      </c>
      <c r="AY265" s="2286">
        <f t="shared" si="86"/>
        <v>0</v>
      </c>
      <c r="BA265" s="8">
        <f t="shared" si="85"/>
        <v>138.8905237592293</v>
      </c>
      <c r="BD265" s="2251">
        <v>44.506614303431199</v>
      </c>
      <c r="BE265" s="2251">
        <v>111.460843114361</v>
      </c>
      <c r="BF265" s="2251">
        <v>51.358598594460503</v>
      </c>
      <c r="BG265" s="2251">
        <v>0</v>
      </c>
      <c r="BH265" s="2251">
        <v>0</v>
      </c>
      <c r="BI265" s="2251">
        <v>0</v>
      </c>
      <c r="BJ265" s="2251">
        <v>0</v>
      </c>
      <c r="BK265" s="2251">
        <v>0</v>
      </c>
      <c r="BL265" s="2251">
        <v>0</v>
      </c>
      <c r="BM265" s="2251">
        <v>0</v>
      </c>
    </row>
    <row r="266" spans="1:65">
      <c r="A266" s="2250"/>
      <c r="B266" s="2250"/>
      <c r="C266" s="39"/>
      <c r="D266" s="178">
        <f t="shared" si="82"/>
        <v>1</v>
      </c>
      <c r="E266" s="178">
        <f t="shared" si="69"/>
        <v>0</v>
      </c>
      <c r="F266" s="178">
        <f t="shared" si="70"/>
        <v>1</v>
      </c>
      <c r="G266" s="178">
        <f t="shared" si="71"/>
        <v>0</v>
      </c>
      <c r="H266" s="178">
        <f t="shared" si="72"/>
        <v>0</v>
      </c>
      <c r="I266" s="178">
        <f t="shared" si="73"/>
        <v>0</v>
      </c>
      <c r="J266" s="178">
        <f t="shared" si="74"/>
        <v>1</v>
      </c>
      <c r="K266" s="2251">
        <f t="shared" si="75"/>
        <v>1</v>
      </c>
      <c r="L266" s="2251">
        <f t="shared" si="76"/>
        <v>1</v>
      </c>
      <c r="M266" s="2251">
        <f t="shared" si="77"/>
        <v>0</v>
      </c>
      <c r="O266" s="8">
        <f t="shared" ca="1" si="78"/>
        <v>0</v>
      </c>
      <c r="P266" s="8">
        <f t="shared" ca="1" si="79"/>
        <v>0</v>
      </c>
      <c r="R266" s="8">
        <f t="shared" si="80"/>
        <v>1</v>
      </c>
      <c r="S266" s="2251">
        <f t="shared" si="81"/>
        <v>0</v>
      </c>
      <c r="T266" s="2251">
        <f>IF(SUM($R266:R266)&gt;0,0,IF(AM266="5 - Treatment",1,0))</f>
        <v>0</v>
      </c>
      <c r="U266" s="2251">
        <f>IF(SUM($R266:T266)&gt;0,0,IF($AE266=U$162,1,0)+IF($AE266=U$163,1,0))</f>
        <v>0</v>
      </c>
      <c r="V266" s="2251">
        <f>IF(SUM($R266:U266)&gt;0,0,IF($AE266=V$168,1,0))</f>
        <v>0</v>
      </c>
      <c r="W266" s="2251">
        <f>IF(SUM($R266:V266)&gt;0,0,IF($AE266=W$168,1,0))</f>
        <v>0</v>
      </c>
      <c r="X266" s="2251">
        <f>IF(SUM($R266:W266)&gt;0,0,IF($AE266=X$168,1,0))</f>
        <v>0</v>
      </c>
      <c r="Y266" s="2251">
        <f>IF(SUM($R266:X266)&gt;0,0,IF($AE266=Y$168,1,0))</f>
        <v>0</v>
      </c>
      <c r="Z266" s="2251">
        <f>IF(SUM($R266:Y266)&gt;0,0,IF($AE266=Z$168,1,0))</f>
        <v>0</v>
      </c>
      <c r="AA266" s="2251">
        <f>IF(SUM($R266:Z266)&gt;0,0,1)</f>
        <v>0</v>
      </c>
      <c r="AB266" s="2251"/>
      <c r="AC266" s="2251">
        <f t="shared" si="83"/>
        <v>5</v>
      </c>
      <c r="AE266" t="s">
        <v>3479</v>
      </c>
      <c r="AF266" t="s">
        <v>3830</v>
      </c>
      <c r="AG266" t="s">
        <v>3839</v>
      </c>
      <c r="AH266" t="s">
        <v>3840</v>
      </c>
      <c r="AI266" t="s">
        <v>3841</v>
      </c>
      <c r="AJ266">
        <v>120</v>
      </c>
      <c r="AK266" t="s">
        <v>3048</v>
      </c>
      <c r="AL266" t="s">
        <v>3048</v>
      </c>
      <c r="AM266" t="s">
        <v>3566</v>
      </c>
      <c r="AN266" t="s">
        <v>1573</v>
      </c>
      <c r="AO266" s="2251">
        <v>0</v>
      </c>
      <c r="AP266" s="2286">
        <f t="shared" si="84"/>
        <v>24.232627074514816</v>
      </c>
      <c r="AQ266" s="2286">
        <f t="shared" si="84"/>
        <v>46.39854027745659</v>
      </c>
      <c r="AR266" s="2286">
        <f t="shared" si="84"/>
        <v>0</v>
      </c>
      <c r="AS266" s="2286">
        <f t="shared" si="84"/>
        <v>0</v>
      </c>
      <c r="AT266" s="2286">
        <f t="shared" si="84"/>
        <v>0</v>
      </c>
      <c r="AU266" s="2286">
        <f t="shared" si="84"/>
        <v>0</v>
      </c>
      <c r="AV266" s="2286">
        <f t="shared" si="84"/>
        <v>0</v>
      </c>
      <c r="AW266" s="2286">
        <f t="shared" si="86"/>
        <v>0</v>
      </c>
      <c r="AX266" s="2286">
        <f t="shared" si="86"/>
        <v>0</v>
      </c>
      <c r="AY266" s="2286">
        <f t="shared" si="86"/>
        <v>0</v>
      </c>
      <c r="BA266" s="8">
        <f t="shared" si="85"/>
        <v>70.631167351971413</v>
      </c>
      <c r="BD266" s="2251">
        <v>31.0952873088053</v>
      </c>
      <c r="BE266" s="2251">
        <v>79.585392982240506</v>
      </c>
      <c r="BF266" s="2251">
        <v>0</v>
      </c>
      <c r="BG266" s="2251">
        <v>0</v>
      </c>
      <c r="BH266" s="2251">
        <v>0</v>
      </c>
      <c r="BI266" s="2251">
        <v>0</v>
      </c>
      <c r="BJ266" s="2251">
        <v>0</v>
      </c>
      <c r="BK266" s="2251">
        <v>0</v>
      </c>
      <c r="BL266" s="2251">
        <v>0</v>
      </c>
      <c r="BM266" s="2251">
        <v>0</v>
      </c>
    </row>
    <row r="267" spans="1:65">
      <c r="A267" s="2250"/>
      <c r="B267" s="2250"/>
      <c r="C267" s="39"/>
      <c r="D267" s="178">
        <f t="shared" si="82"/>
        <v>1</v>
      </c>
      <c r="E267" s="178">
        <f t="shared" si="69"/>
        <v>0</v>
      </c>
      <c r="F267" s="178">
        <f t="shared" si="70"/>
        <v>1</v>
      </c>
      <c r="G267" s="178">
        <f t="shared" si="71"/>
        <v>0</v>
      </c>
      <c r="H267" s="178">
        <f t="shared" si="72"/>
        <v>0</v>
      </c>
      <c r="I267" s="178">
        <f t="shared" si="73"/>
        <v>0</v>
      </c>
      <c r="J267" s="178">
        <f t="shared" si="74"/>
        <v>1</v>
      </c>
      <c r="K267" s="2251">
        <f t="shared" si="75"/>
        <v>1</v>
      </c>
      <c r="L267" s="2251">
        <f t="shared" si="76"/>
        <v>1</v>
      </c>
      <c r="M267" s="2251">
        <f t="shared" si="77"/>
        <v>0</v>
      </c>
      <c r="O267" s="8">
        <f t="shared" ca="1" si="78"/>
        <v>1</v>
      </c>
      <c r="P267" s="8">
        <f t="shared" ca="1" si="79"/>
        <v>0</v>
      </c>
      <c r="R267" s="8">
        <f t="shared" si="80"/>
        <v>1</v>
      </c>
      <c r="S267" s="2251">
        <f t="shared" si="81"/>
        <v>0</v>
      </c>
      <c r="T267" s="2251">
        <f>IF(SUM($R267:R267)&gt;0,0,IF(AM267="5 - Treatment",1,0))</f>
        <v>0</v>
      </c>
      <c r="U267" s="2251">
        <f>IF(SUM($R267:T267)&gt;0,0,IF($AE267=U$162,1,0)+IF($AE267=U$163,1,0))</f>
        <v>0</v>
      </c>
      <c r="V267" s="2251">
        <f>IF(SUM($R267:U267)&gt;0,0,IF($AE267=V$168,1,0))</f>
        <v>0</v>
      </c>
      <c r="W267" s="2251">
        <f>IF(SUM($R267:V267)&gt;0,0,IF($AE267=W$168,1,0))</f>
        <v>0</v>
      </c>
      <c r="X267" s="2251">
        <f>IF(SUM($R267:W267)&gt;0,0,IF($AE267=X$168,1,0))</f>
        <v>0</v>
      </c>
      <c r="Y267" s="2251">
        <f>IF(SUM($R267:X267)&gt;0,0,IF($AE267=Y$168,1,0))</f>
        <v>0</v>
      </c>
      <c r="Z267" s="2251">
        <f>IF(SUM($R267:Y267)&gt;0,0,IF($AE267=Z$168,1,0))</f>
        <v>0</v>
      </c>
      <c r="AA267" s="2251">
        <f>IF(SUM($R267:Z267)&gt;0,0,1)</f>
        <v>0</v>
      </c>
      <c r="AB267" s="2251"/>
      <c r="AC267" s="2251">
        <f t="shared" si="83"/>
        <v>5</v>
      </c>
      <c r="AE267" t="s">
        <v>3479</v>
      </c>
      <c r="AF267" t="s">
        <v>3830</v>
      </c>
      <c r="AG267" t="s">
        <v>3842</v>
      </c>
      <c r="AH267" t="s">
        <v>3843</v>
      </c>
      <c r="AI267" t="s">
        <v>3844</v>
      </c>
      <c r="AJ267">
        <v>135</v>
      </c>
      <c r="AK267" t="s">
        <v>3048</v>
      </c>
      <c r="AL267" t="s">
        <v>3048</v>
      </c>
      <c r="AM267" t="s">
        <v>3566</v>
      </c>
      <c r="AN267" t="s">
        <v>1573</v>
      </c>
      <c r="AO267" s="2251">
        <v>0</v>
      </c>
      <c r="AP267" s="2286">
        <f t="shared" si="84"/>
        <v>17.104218360314544</v>
      </c>
      <c r="AQ267" s="2286">
        <f t="shared" si="84"/>
        <v>50.280367952704601</v>
      </c>
      <c r="AR267" s="2286">
        <f t="shared" si="84"/>
        <v>18.327065040397763</v>
      </c>
      <c r="AS267" s="2286">
        <f t="shared" si="84"/>
        <v>0</v>
      </c>
      <c r="AT267" s="2286">
        <f t="shared" si="84"/>
        <v>0</v>
      </c>
      <c r="AU267" s="2286">
        <f t="shared" si="84"/>
        <v>0</v>
      </c>
      <c r="AV267" s="2286">
        <f t="shared" si="84"/>
        <v>0</v>
      </c>
      <c r="AW267" s="2286">
        <f t="shared" si="86"/>
        <v>0</v>
      </c>
      <c r="AX267" s="2286">
        <f t="shared" si="86"/>
        <v>0</v>
      </c>
      <c r="AY267" s="2286">
        <f t="shared" si="86"/>
        <v>0</v>
      </c>
      <c r="BA267" s="8">
        <f t="shared" si="85"/>
        <v>85.711651353416897</v>
      </c>
      <c r="BD267" s="2251">
        <v>21.948119057461799</v>
      </c>
      <c r="BE267" s="2251">
        <v>86.243722730903997</v>
      </c>
      <c r="BF267" s="2251">
        <v>23.9966101694915</v>
      </c>
      <c r="BG267" s="2251">
        <v>0</v>
      </c>
      <c r="BH267" s="2251">
        <v>0</v>
      </c>
      <c r="BI267" s="2251">
        <v>0</v>
      </c>
      <c r="BJ267" s="2251">
        <v>0</v>
      </c>
      <c r="BK267" s="2251">
        <v>0</v>
      </c>
      <c r="BL267" s="2251">
        <v>0</v>
      </c>
      <c r="BM267" s="2251">
        <v>0</v>
      </c>
    </row>
    <row r="268" spans="1:65">
      <c r="A268" s="2250"/>
      <c r="B268" s="2250"/>
      <c r="C268" s="39"/>
      <c r="D268" s="178">
        <f t="shared" si="82"/>
        <v>1</v>
      </c>
      <c r="E268" s="178">
        <f t="shared" si="69"/>
        <v>0</v>
      </c>
      <c r="F268" s="178">
        <f t="shared" si="70"/>
        <v>1</v>
      </c>
      <c r="G268" s="178">
        <f t="shared" si="71"/>
        <v>0</v>
      </c>
      <c r="H268" s="178">
        <f t="shared" si="72"/>
        <v>0</v>
      </c>
      <c r="I268" s="178">
        <f t="shared" si="73"/>
        <v>0</v>
      </c>
      <c r="J268" s="178">
        <f t="shared" si="74"/>
        <v>1</v>
      </c>
      <c r="K268" s="2251">
        <f t="shared" si="75"/>
        <v>1</v>
      </c>
      <c r="L268" s="2251">
        <f t="shared" si="76"/>
        <v>1</v>
      </c>
      <c r="M268" s="2251">
        <f t="shared" si="77"/>
        <v>0</v>
      </c>
      <c r="O268" s="8">
        <f t="shared" ca="1" si="78"/>
        <v>0</v>
      </c>
      <c r="P268" s="8">
        <f t="shared" ca="1" si="79"/>
        <v>0</v>
      </c>
      <c r="R268" s="8">
        <f t="shared" si="80"/>
        <v>1</v>
      </c>
      <c r="S268" s="2251">
        <f t="shared" si="81"/>
        <v>0</v>
      </c>
      <c r="T268" s="2251">
        <f>IF(SUM($R268:R268)&gt;0,0,IF(AM268="5 - Treatment",1,0))</f>
        <v>0</v>
      </c>
      <c r="U268" s="2251">
        <f>IF(SUM($R268:T268)&gt;0,0,IF($AE268=U$162,1,0)+IF($AE268=U$163,1,0))</f>
        <v>0</v>
      </c>
      <c r="V268" s="2251">
        <f>IF(SUM($R268:U268)&gt;0,0,IF($AE268=V$168,1,0))</f>
        <v>0</v>
      </c>
      <c r="W268" s="2251">
        <f>IF(SUM($R268:V268)&gt;0,0,IF($AE268=W$168,1,0))</f>
        <v>0</v>
      </c>
      <c r="X268" s="2251">
        <f>IF(SUM($R268:W268)&gt;0,0,IF($AE268=X$168,1,0))</f>
        <v>0</v>
      </c>
      <c r="Y268" s="2251">
        <f>IF(SUM($R268:X268)&gt;0,0,IF($AE268=Y$168,1,0))</f>
        <v>0</v>
      </c>
      <c r="Z268" s="2251">
        <f>IF(SUM($R268:Y268)&gt;0,0,IF($AE268=Z$168,1,0))</f>
        <v>0</v>
      </c>
      <c r="AA268" s="2251">
        <f>IF(SUM($R268:Z268)&gt;0,0,1)</f>
        <v>0</v>
      </c>
      <c r="AB268" s="2251"/>
      <c r="AC268" s="2251">
        <f t="shared" si="83"/>
        <v>5</v>
      </c>
      <c r="AE268" t="s">
        <v>3479</v>
      </c>
      <c r="AF268" t="s">
        <v>3830</v>
      </c>
      <c r="AG268" t="s">
        <v>3845</v>
      </c>
      <c r="AH268" t="s">
        <v>3846</v>
      </c>
      <c r="AI268" t="s">
        <v>3847</v>
      </c>
      <c r="AJ268">
        <v>150</v>
      </c>
      <c r="AK268" t="s">
        <v>3048</v>
      </c>
      <c r="AL268" t="s">
        <v>3048</v>
      </c>
      <c r="AM268" t="s">
        <v>3566</v>
      </c>
      <c r="AN268" t="s">
        <v>1573</v>
      </c>
      <c r="AO268" s="2251">
        <v>0</v>
      </c>
      <c r="AP268" s="2286">
        <f t="shared" si="84"/>
        <v>142.10821199622649</v>
      </c>
      <c r="AQ268" s="2286">
        <f t="shared" si="84"/>
        <v>0</v>
      </c>
      <c r="AR268" s="2286">
        <f t="shared" si="84"/>
        <v>0</v>
      </c>
      <c r="AS268" s="2286">
        <f t="shared" si="84"/>
        <v>0</v>
      </c>
      <c r="AT268" s="2286">
        <f t="shared" si="84"/>
        <v>0</v>
      </c>
      <c r="AU268" s="2286">
        <f t="shared" si="84"/>
        <v>0</v>
      </c>
      <c r="AV268" s="2286">
        <f t="shared" si="84"/>
        <v>0</v>
      </c>
      <c r="AW268" s="2286">
        <f t="shared" si="86"/>
        <v>0</v>
      </c>
      <c r="AX268" s="2286">
        <f t="shared" si="86"/>
        <v>0</v>
      </c>
      <c r="AY268" s="2286">
        <f t="shared" si="86"/>
        <v>0</v>
      </c>
      <c r="BA268" s="8">
        <f t="shared" si="85"/>
        <v>142.10821199622649</v>
      </c>
      <c r="BD268" s="2251">
        <v>182.35314179413001</v>
      </c>
      <c r="BE268" s="2251">
        <v>0</v>
      </c>
      <c r="BF268" s="2251">
        <v>0</v>
      </c>
      <c r="BG268" s="2251">
        <v>0</v>
      </c>
      <c r="BH268" s="2251">
        <v>0</v>
      </c>
      <c r="BI268" s="2251">
        <v>0</v>
      </c>
      <c r="BJ268" s="2251">
        <v>0</v>
      </c>
      <c r="BK268" s="2251">
        <v>0</v>
      </c>
      <c r="BL268" s="2251">
        <v>0</v>
      </c>
      <c r="BM268" s="2251">
        <v>0</v>
      </c>
    </row>
    <row r="269" spans="1:65">
      <c r="A269" s="2250"/>
      <c r="B269" s="2250"/>
      <c r="C269" s="39"/>
      <c r="D269" s="178">
        <f t="shared" si="82"/>
        <v>1</v>
      </c>
      <c r="E269" s="178">
        <f t="shared" si="69"/>
        <v>0</v>
      </c>
      <c r="F269" s="178">
        <f t="shared" si="70"/>
        <v>1</v>
      </c>
      <c r="G269" s="178">
        <f t="shared" si="71"/>
        <v>0</v>
      </c>
      <c r="H269" s="178">
        <f t="shared" si="72"/>
        <v>0</v>
      </c>
      <c r="I269" s="178">
        <f t="shared" si="73"/>
        <v>0</v>
      </c>
      <c r="J269" s="178">
        <f t="shared" si="74"/>
        <v>1</v>
      </c>
      <c r="K269" s="2251">
        <f t="shared" si="75"/>
        <v>1</v>
      </c>
      <c r="L269" s="2251">
        <f t="shared" si="76"/>
        <v>1</v>
      </c>
      <c r="M269" s="2251">
        <f t="shared" si="77"/>
        <v>0</v>
      </c>
      <c r="O269" s="8">
        <f t="shared" ca="1" si="78"/>
        <v>1</v>
      </c>
      <c r="P269" s="8">
        <f t="shared" ca="1" si="79"/>
        <v>0</v>
      </c>
      <c r="R269" s="8">
        <f t="shared" si="80"/>
        <v>0</v>
      </c>
      <c r="S269" s="2251">
        <f t="shared" si="81"/>
        <v>1</v>
      </c>
      <c r="T269" s="2251">
        <f>IF(SUM($R269:R269)&gt;0,0,IF(AM269="5 - Treatment",1,0))</f>
        <v>0</v>
      </c>
      <c r="U269" s="2251">
        <f>IF(SUM($R269:T269)&gt;0,0,IF($AE269=U$162,1,0)+IF($AE269=U$163,1,0))</f>
        <v>0</v>
      </c>
      <c r="V269" s="2251">
        <f>IF(SUM($R269:U269)&gt;0,0,IF($AE269=V$168,1,0))</f>
        <v>0</v>
      </c>
      <c r="W269" s="2251">
        <f>IF(SUM($R269:V269)&gt;0,0,IF($AE269=W$168,1,0))</f>
        <v>0</v>
      </c>
      <c r="X269" s="2251">
        <f>IF(SUM($R269:W269)&gt;0,0,IF($AE269=X$168,1,0))</f>
        <v>0</v>
      </c>
      <c r="Y269" s="2251">
        <f>IF(SUM($R269:X269)&gt;0,0,IF($AE269=Y$168,1,0))</f>
        <v>0</v>
      </c>
      <c r="Z269" s="2251">
        <f>IF(SUM($R269:Y269)&gt;0,0,IF($AE269=Z$168,1,0))</f>
        <v>0</v>
      </c>
      <c r="AA269" s="2251">
        <f>IF(SUM($R269:Z269)&gt;0,0,1)</f>
        <v>0</v>
      </c>
      <c r="AB269" s="2251"/>
      <c r="AC269" s="2251">
        <f t="shared" si="83"/>
        <v>6</v>
      </c>
      <c r="AE269" t="s">
        <v>3479</v>
      </c>
      <c r="AF269" t="s">
        <v>3830</v>
      </c>
      <c r="AG269" t="s">
        <v>3848</v>
      </c>
      <c r="AH269" t="s">
        <v>3849</v>
      </c>
      <c r="AI269" t="s">
        <v>3850</v>
      </c>
      <c r="AJ269">
        <v>0</v>
      </c>
      <c r="AK269" t="s">
        <v>3048</v>
      </c>
      <c r="AL269" t="s">
        <v>3048</v>
      </c>
      <c r="AM269" t="s">
        <v>3548</v>
      </c>
      <c r="AN269" t="s">
        <v>1573</v>
      </c>
      <c r="AO269" s="2251">
        <v>0</v>
      </c>
      <c r="AP269" s="2286">
        <f t="shared" si="84"/>
        <v>200.17952008326637</v>
      </c>
      <c r="AQ269" s="2286">
        <f t="shared" si="84"/>
        <v>198.88348212073501</v>
      </c>
      <c r="AR269" s="2286">
        <f t="shared" si="84"/>
        <v>273.30839949003695</v>
      </c>
      <c r="AS269" s="2286">
        <f t="shared" si="84"/>
        <v>190.85681322542516</v>
      </c>
      <c r="AT269" s="2286">
        <f t="shared" si="84"/>
        <v>118.3081258205203</v>
      </c>
      <c r="AU269" s="2286">
        <f t="shared" si="84"/>
        <v>0</v>
      </c>
      <c r="AV269" s="2286">
        <f t="shared" si="84"/>
        <v>0</v>
      </c>
      <c r="AW269" s="2286">
        <f t="shared" si="86"/>
        <v>0</v>
      </c>
      <c r="AX269" s="2286">
        <f t="shared" si="86"/>
        <v>0</v>
      </c>
      <c r="AY269" s="2286">
        <f t="shared" si="86"/>
        <v>0</v>
      </c>
      <c r="BA269" s="8">
        <f t="shared" si="85"/>
        <v>981.53634073998376</v>
      </c>
      <c r="BD269" s="2251">
        <v>256.87019699462599</v>
      </c>
      <c r="BE269" s="2251">
        <v>341.13616479321598</v>
      </c>
      <c r="BF269" s="2251">
        <v>357.85736036585399</v>
      </c>
      <c r="BG269" s="2251">
        <v>245.84911120297599</v>
      </c>
      <c r="BH269" s="2251">
        <v>141.24999528730899</v>
      </c>
      <c r="BI269" s="2251">
        <v>0</v>
      </c>
      <c r="BJ269" s="2251">
        <v>0</v>
      </c>
      <c r="BK269" s="2251">
        <v>0</v>
      </c>
      <c r="BL269" s="2251">
        <v>0</v>
      </c>
      <c r="BM269" s="2251">
        <v>0</v>
      </c>
    </row>
    <row r="270" spans="1:65">
      <c r="A270" s="2250"/>
      <c r="B270" s="2250"/>
      <c r="C270" s="39"/>
      <c r="D270" s="178">
        <f t="shared" si="82"/>
        <v>1</v>
      </c>
      <c r="E270" s="178">
        <f t="shared" si="69"/>
        <v>0</v>
      </c>
      <c r="F270" s="178">
        <f t="shared" si="70"/>
        <v>1</v>
      </c>
      <c r="G270" s="178">
        <f t="shared" si="71"/>
        <v>0</v>
      </c>
      <c r="H270" s="178">
        <f t="shared" si="72"/>
        <v>0</v>
      </c>
      <c r="I270" s="178">
        <f t="shared" si="73"/>
        <v>0</v>
      </c>
      <c r="J270" s="178">
        <f t="shared" si="74"/>
        <v>1</v>
      </c>
      <c r="K270" s="2251">
        <f t="shared" si="75"/>
        <v>1</v>
      </c>
      <c r="L270" s="2251">
        <f t="shared" si="76"/>
        <v>1</v>
      </c>
      <c r="M270" s="2251">
        <f t="shared" si="77"/>
        <v>0</v>
      </c>
      <c r="O270" s="8">
        <f t="shared" ca="1" si="78"/>
        <v>1</v>
      </c>
      <c r="P270" s="8">
        <f t="shared" ca="1" si="79"/>
        <v>0</v>
      </c>
      <c r="R270" s="8">
        <f t="shared" si="80"/>
        <v>1</v>
      </c>
      <c r="S270" s="2251">
        <f t="shared" si="81"/>
        <v>0</v>
      </c>
      <c r="T270" s="2251">
        <f>IF(SUM($R270:R270)&gt;0,0,IF(AM270="5 - Treatment",1,0))</f>
        <v>0</v>
      </c>
      <c r="U270" s="2251">
        <f>IF(SUM($R270:T270)&gt;0,0,IF($AE270=U$162,1,0)+IF($AE270=U$163,1,0))</f>
        <v>0</v>
      </c>
      <c r="V270" s="2251">
        <f>IF(SUM($R270:U270)&gt;0,0,IF($AE270=V$168,1,0))</f>
        <v>0</v>
      </c>
      <c r="W270" s="2251">
        <f>IF(SUM($R270:V270)&gt;0,0,IF($AE270=W$168,1,0))</f>
        <v>0</v>
      </c>
      <c r="X270" s="2251">
        <f>IF(SUM($R270:W270)&gt;0,0,IF($AE270=X$168,1,0))</f>
        <v>0</v>
      </c>
      <c r="Y270" s="2251">
        <f>IF(SUM($R270:X270)&gt;0,0,IF($AE270=Y$168,1,0))</f>
        <v>0</v>
      </c>
      <c r="Z270" s="2251">
        <f>IF(SUM($R270:Y270)&gt;0,0,IF($AE270=Z$168,1,0))</f>
        <v>0</v>
      </c>
      <c r="AA270" s="2251">
        <f>IF(SUM($R270:Z270)&gt;0,0,1)</f>
        <v>0</v>
      </c>
      <c r="AB270" s="2251"/>
      <c r="AC270" s="2251">
        <f t="shared" si="83"/>
        <v>5</v>
      </c>
      <c r="AE270" t="s">
        <v>3479</v>
      </c>
      <c r="AF270" t="s">
        <v>3830</v>
      </c>
      <c r="AG270" t="s">
        <v>3851</v>
      </c>
      <c r="AH270" t="s">
        <v>3852</v>
      </c>
      <c r="AI270" t="s">
        <v>3851</v>
      </c>
      <c r="AJ270">
        <v>108</v>
      </c>
      <c r="AK270" s="1036" t="s">
        <v>3048</v>
      </c>
      <c r="AL270" s="1036" t="s">
        <v>3048</v>
      </c>
      <c r="AM270" t="s">
        <v>3566</v>
      </c>
      <c r="AN270" t="s">
        <v>1573</v>
      </c>
      <c r="AO270" s="2251">
        <v>0</v>
      </c>
      <c r="AP270" s="2286">
        <f t="shared" si="84"/>
        <v>10.680854273538932</v>
      </c>
      <c r="AQ270" s="2286">
        <f t="shared" si="84"/>
        <v>19.211913972660412</v>
      </c>
      <c r="AR270" s="2286">
        <f t="shared" si="84"/>
        <v>25.759437263802365</v>
      </c>
      <c r="AS270" s="2286">
        <f t="shared" si="84"/>
        <v>0</v>
      </c>
      <c r="AT270" s="2286">
        <f t="shared" si="84"/>
        <v>0</v>
      </c>
      <c r="AU270" s="2286">
        <f t="shared" si="84"/>
        <v>0</v>
      </c>
      <c r="AV270" s="2286">
        <f t="shared" si="84"/>
        <v>0</v>
      </c>
      <c r="AW270" s="2286">
        <f t="shared" si="86"/>
        <v>0</v>
      </c>
      <c r="AX270" s="2286">
        <f t="shared" si="86"/>
        <v>0</v>
      </c>
      <c r="AY270" s="2286">
        <f t="shared" si="86"/>
        <v>0</v>
      </c>
      <c r="BA270" s="8">
        <f t="shared" si="85"/>
        <v>55.652205510001707</v>
      </c>
      <c r="BD270" s="2251">
        <v>13.7056634973129</v>
      </c>
      <c r="BE270" s="2251">
        <v>32.953358323603503</v>
      </c>
      <c r="BF270" s="2251">
        <v>33.728214138073596</v>
      </c>
      <c r="BG270" s="2251">
        <v>0</v>
      </c>
      <c r="BH270" s="2251">
        <v>0</v>
      </c>
      <c r="BI270" s="2251">
        <v>0</v>
      </c>
      <c r="BJ270" s="2251">
        <v>0</v>
      </c>
      <c r="BK270" s="2251">
        <v>0</v>
      </c>
      <c r="BL270" s="2251">
        <v>0</v>
      </c>
      <c r="BM270" s="2251">
        <v>0</v>
      </c>
    </row>
    <row r="271" spans="1:65">
      <c r="A271" s="2250"/>
      <c r="B271" s="2250"/>
      <c r="C271" s="39"/>
      <c r="D271" s="178">
        <f t="shared" si="82"/>
        <v>1</v>
      </c>
      <c r="E271" s="178">
        <f t="shared" si="69"/>
        <v>0</v>
      </c>
      <c r="F271" s="178">
        <f t="shared" si="70"/>
        <v>1</v>
      </c>
      <c r="G271" s="178">
        <f t="shared" si="71"/>
        <v>0</v>
      </c>
      <c r="H271" s="178">
        <f t="shared" si="72"/>
        <v>0</v>
      </c>
      <c r="I271" s="178">
        <f t="shared" si="73"/>
        <v>0</v>
      </c>
      <c r="J271" s="178">
        <f t="shared" si="74"/>
        <v>1</v>
      </c>
      <c r="K271" s="2251">
        <f t="shared" si="75"/>
        <v>1</v>
      </c>
      <c r="L271" s="2251">
        <f t="shared" si="76"/>
        <v>1</v>
      </c>
      <c r="M271" s="2251">
        <f t="shared" si="77"/>
        <v>0</v>
      </c>
      <c r="O271" s="8">
        <f t="shared" ca="1" si="78"/>
        <v>1</v>
      </c>
      <c r="P271" s="8">
        <f t="shared" ca="1" si="79"/>
        <v>0</v>
      </c>
      <c r="R271" s="8">
        <f t="shared" si="80"/>
        <v>1</v>
      </c>
      <c r="S271" s="2251">
        <f t="shared" si="81"/>
        <v>0</v>
      </c>
      <c r="T271" s="2251">
        <f>IF(SUM($R271:R271)&gt;0,0,IF(AM271="5 - Treatment",1,0))</f>
        <v>0</v>
      </c>
      <c r="U271" s="2251">
        <f>IF(SUM($R271:T271)&gt;0,0,IF($AE271=U$162,1,0)+IF($AE271=U$163,1,0))</f>
        <v>0</v>
      </c>
      <c r="V271" s="2251">
        <f>IF(SUM($R271:U271)&gt;0,0,IF($AE271=V$168,1,0))</f>
        <v>0</v>
      </c>
      <c r="W271" s="2251">
        <f>IF(SUM($R271:V271)&gt;0,0,IF($AE271=W$168,1,0))</f>
        <v>0</v>
      </c>
      <c r="X271" s="2251">
        <f>IF(SUM($R271:W271)&gt;0,0,IF($AE271=X$168,1,0))</f>
        <v>0</v>
      </c>
      <c r="Y271" s="2251">
        <f>IF(SUM($R271:X271)&gt;0,0,IF($AE271=Y$168,1,0))</f>
        <v>0</v>
      </c>
      <c r="Z271" s="2251">
        <f>IF(SUM($R271:Y271)&gt;0,0,IF($AE271=Z$168,1,0))</f>
        <v>0</v>
      </c>
      <c r="AA271" s="2251">
        <f>IF(SUM($R271:Z271)&gt;0,0,1)</f>
        <v>0</v>
      </c>
      <c r="AB271" s="2251"/>
      <c r="AC271" s="2251">
        <f t="shared" si="83"/>
        <v>5</v>
      </c>
      <c r="AE271" t="s">
        <v>3479</v>
      </c>
      <c r="AF271" t="s">
        <v>3830</v>
      </c>
      <c r="AG271" t="s">
        <v>3853</v>
      </c>
      <c r="AH271" t="s">
        <v>3854</v>
      </c>
      <c r="AI271" t="s">
        <v>3853</v>
      </c>
      <c r="AJ271">
        <v>156</v>
      </c>
      <c r="AK271" t="s">
        <v>3048</v>
      </c>
      <c r="AL271" t="s">
        <v>3048</v>
      </c>
      <c r="AM271" t="s">
        <v>3566</v>
      </c>
      <c r="AN271" t="s">
        <v>1573</v>
      </c>
      <c r="AO271" s="2251">
        <v>0</v>
      </c>
      <c r="AP271" s="2286">
        <f t="shared" si="84"/>
        <v>4.5611248960838706</v>
      </c>
      <c r="AQ271" s="2286">
        <f t="shared" si="84"/>
        <v>42.585083728782841</v>
      </c>
      <c r="AR271" s="2286">
        <f t="shared" si="84"/>
        <v>45.831128215952674</v>
      </c>
      <c r="AS271" s="2286">
        <f t="shared" si="84"/>
        <v>0</v>
      </c>
      <c r="AT271" s="2286">
        <f t="shared" si="84"/>
        <v>0</v>
      </c>
      <c r="AU271" s="2286">
        <f t="shared" si="84"/>
        <v>0</v>
      </c>
      <c r="AV271" s="2286">
        <f t="shared" si="84"/>
        <v>0</v>
      </c>
      <c r="AW271" s="2286">
        <f t="shared" si="86"/>
        <v>0</v>
      </c>
      <c r="AX271" s="2286">
        <f t="shared" si="86"/>
        <v>0</v>
      </c>
      <c r="AY271" s="2286">
        <f t="shared" si="86"/>
        <v>0</v>
      </c>
      <c r="BA271" s="8">
        <f t="shared" si="85"/>
        <v>92.97733684081939</v>
      </c>
      <c r="BD271" s="2251">
        <v>5.8528317486564703</v>
      </c>
      <c r="BE271" s="2251">
        <v>73.044337245744501</v>
      </c>
      <c r="BF271" s="2251">
        <v>60.0091566763125</v>
      </c>
      <c r="BG271" s="2251">
        <v>0</v>
      </c>
      <c r="BH271" s="2251">
        <v>0</v>
      </c>
      <c r="BI271" s="2251">
        <v>0</v>
      </c>
      <c r="BJ271" s="2251">
        <v>0</v>
      </c>
      <c r="BK271" s="2251">
        <v>0</v>
      </c>
      <c r="BL271" s="2251">
        <v>0</v>
      </c>
      <c r="BM271" s="2251">
        <v>0</v>
      </c>
    </row>
    <row r="272" spans="1:65">
      <c r="A272" s="2250"/>
      <c r="B272" s="2250"/>
      <c r="C272" s="39"/>
      <c r="D272" s="178">
        <f t="shared" si="82"/>
        <v>1</v>
      </c>
      <c r="E272" s="178">
        <f t="shared" si="69"/>
        <v>0</v>
      </c>
      <c r="F272" s="178">
        <f t="shared" si="70"/>
        <v>1</v>
      </c>
      <c r="G272" s="178">
        <f t="shared" si="71"/>
        <v>0</v>
      </c>
      <c r="H272" s="178">
        <f t="shared" si="72"/>
        <v>0</v>
      </c>
      <c r="I272" s="178">
        <f t="shared" si="73"/>
        <v>0</v>
      </c>
      <c r="J272" s="178">
        <f t="shared" si="74"/>
        <v>1</v>
      </c>
      <c r="K272" s="2251">
        <f t="shared" si="75"/>
        <v>1</v>
      </c>
      <c r="L272" s="2251">
        <f t="shared" si="76"/>
        <v>1</v>
      </c>
      <c r="M272" s="2251">
        <f t="shared" si="77"/>
        <v>0</v>
      </c>
      <c r="O272" s="8">
        <f t="shared" ca="1" si="78"/>
        <v>1</v>
      </c>
      <c r="P272" s="8">
        <f t="shared" ca="1" si="79"/>
        <v>0</v>
      </c>
      <c r="R272" s="8">
        <f t="shared" si="80"/>
        <v>0</v>
      </c>
      <c r="S272" s="2251">
        <f t="shared" si="81"/>
        <v>1</v>
      </c>
      <c r="T272" s="2251">
        <f>IF(SUM($R272:R272)&gt;0,0,IF(AM272="5 - Treatment",1,0))</f>
        <v>0</v>
      </c>
      <c r="U272" s="2251">
        <f>IF(SUM($R272:T272)&gt;0,0,IF($AE272=U$162,1,0)+IF($AE272=U$163,1,0))</f>
        <v>0</v>
      </c>
      <c r="V272" s="2251">
        <f>IF(SUM($R272:U272)&gt;0,0,IF($AE272=V$168,1,0))</f>
        <v>0</v>
      </c>
      <c r="W272" s="2251">
        <f>IF(SUM($R272:V272)&gt;0,0,IF($AE272=W$168,1,0))</f>
        <v>0</v>
      </c>
      <c r="X272" s="2251">
        <f>IF(SUM($R272:W272)&gt;0,0,IF($AE272=X$168,1,0))</f>
        <v>0</v>
      </c>
      <c r="Y272" s="2251">
        <f>IF(SUM($R272:X272)&gt;0,0,IF($AE272=Y$168,1,0))</f>
        <v>0</v>
      </c>
      <c r="Z272" s="2251">
        <f>IF(SUM($R272:Y272)&gt;0,0,IF($AE272=Z$168,1,0))</f>
        <v>0</v>
      </c>
      <c r="AA272" s="2251">
        <f>IF(SUM($R272:Z272)&gt;0,0,1)</f>
        <v>0</v>
      </c>
      <c r="AB272" s="2251"/>
      <c r="AC272" s="2251">
        <f t="shared" si="83"/>
        <v>4</v>
      </c>
      <c r="AE272" t="s">
        <v>3479</v>
      </c>
      <c r="AF272" t="s">
        <v>3830</v>
      </c>
      <c r="AG272" t="s">
        <v>3855</v>
      </c>
      <c r="AH272" t="s">
        <v>3856</v>
      </c>
      <c r="AI272" t="s">
        <v>3857</v>
      </c>
      <c r="AJ272">
        <v>114</v>
      </c>
      <c r="AK272" t="s">
        <v>3050</v>
      </c>
      <c r="AL272" t="s">
        <v>3048</v>
      </c>
      <c r="AM272" t="s">
        <v>3543</v>
      </c>
      <c r="AN272" t="s">
        <v>1573</v>
      </c>
      <c r="AO272" s="2251">
        <v>0</v>
      </c>
      <c r="AP272" s="2286">
        <f t="shared" si="84"/>
        <v>63.322369623684871</v>
      </c>
      <c r="AQ272" s="2286">
        <f t="shared" si="84"/>
        <v>48.34638234863683</v>
      </c>
      <c r="AR272" s="2286">
        <f t="shared" si="84"/>
        <v>29.575810392307062</v>
      </c>
      <c r="AS272" s="2286">
        <f t="shared" si="84"/>
        <v>0</v>
      </c>
      <c r="AT272" s="2286">
        <f t="shared" si="84"/>
        <v>0</v>
      </c>
      <c r="AU272" s="2286">
        <f t="shared" si="84"/>
        <v>0</v>
      </c>
      <c r="AV272" s="2286">
        <f t="shared" si="84"/>
        <v>0</v>
      </c>
      <c r="AW272" s="2286">
        <f t="shared" si="86"/>
        <v>0</v>
      </c>
      <c r="AX272" s="2286">
        <f t="shared" si="86"/>
        <v>0</v>
      </c>
      <c r="AY272" s="2286">
        <f t="shared" si="86"/>
        <v>0</v>
      </c>
      <c r="BA272" s="8">
        <f t="shared" si="85"/>
        <v>141.24456236462876</v>
      </c>
      <c r="BD272" s="2251">
        <v>81.255213083919003</v>
      </c>
      <c r="BE272" s="2251">
        <v>82.926441553493504</v>
      </c>
      <c r="BF272" s="2251">
        <v>38.725196362133097</v>
      </c>
      <c r="BG272" s="2251">
        <v>0</v>
      </c>
      <c r="BH272" s="2251">
        <v>0</v>
      </c>
      <c r="BI272" s="2251">
        <v>0</v>
      </c>
      <c r="BJ272" s="2251">
        <v>0</v>
      </c>
      <c r="BK272" s="2251">
        <v>0</v>
      </c>
      <c r="BL272" s="2251">
        <v>0</v>
      </c>
      <c r="BM272" s="2251">
        <v>0</v>
      </c>
    </row>
    <row r="273" spans="1:65">
      <c r="A273" s="2250"/>
      <c r="B273" s="2250"/>
      <c r="C273" s="39"/>
      <c r="D273" s="178">
        <f t="shared" si="82"/>
        <v>0</v>
      </c>
      <c r="E273" s="178">
        <f t="shared" si="69"/>
        <v>1</v>
      </c>
      <c r="F273" s="178">
        <f t="shared" si="70"/>
        <v>0</v>
      </c>
      <c r="G273" s="178">
        <f t="shared" si="71"/>
        <v>0</v>
      </c>
      <c r="H273" s="178">
        <f t="shared" si="72"/>
        <v>0</v>
      </c>
      <c r="I273" s="178">
        <f t="shared" si="73"/>
        <v>0</v>
      </c>
      <c r="J273" s="178">
        <f t="shared" si="74"/>
        <v>0</v>
      </c>
      <c r="K273" s="2251">
        <f t="shared" si="75"/>
        <v>0</v>
      </c>
      <c r="L273" s="2251">
        <f t="shared" si="76"/>
        <v>0</v>
      </c>
      <c r="M273" s="2251">
        <f t="shared" si="77"/>
        <v>0</v>
      </c>
      <c r="O273" s="8">
        <f t="shared" ca="1" si="78"/>
        <v>0</v>
      </c>
      <c r="P273" s="8">
        <f t="shared" ca="1" si="79"/>
        <v>0</v>
      </c>
      <c r="R273" s="8">
        <f t="shared" si="80"/>
        <v>0</v>
      </c>
      <c r="S273" s="2251">
        <f t="shared" si="81"/>
        <v>0</v>
      </c>
      <c r="T273" s="2251">
        <f>IF(SUM($R273:R273)&gt;0,0,IF(AM273="5 - Treatment",1,0))</f>
        <v>0</v>
      </c>
      <c r="U273" s="2251">
        <f>IF(SUM($R273:T273)&gt;0,0,IF($AE273=U$162,1,0)+IF($AE273=U$163,1,0))</f>
        <v>0</v>
      </c>
      <c r="V273" s="2251">
        <f>IF(SUM($R273:U273)&gt;0,0,IF($AE273=V$168,1,0))</f>
        <v>0</v>
      </c>
      <c r="W273" s="2251">
        <f>IF(SUM($R273:V273)&gt;0,0,IF($AE273=W$168,1,0))</f>
        <v>0</v>
      </c>
      <c r="X273" s="2251">
        <f>IF(SUM($R273:W273)&gt;0,0,IF($AE273=X$168,1,0))</f>
        <v>0</v>
      </c>
      <c r="Y273" s="2251">
        <f>IF(SUM($R273:X273)&gt;0,0,IF($AE273=Y$168,1,0))</f>
        <v>0</v>
      </c>
      <c r="Z273" s="2251">
        <f>IF(SUM($R273:Y273)&gt;0,0,IF($AE273=Z$168,1,0))</f>
        <v>0</v>
      </c>
      <c r="AA273" s="2251">
        <f>IF(SUM($R273:Z273)&gt;0,0,1)</f>
        <v>1</v>
      </c>
      <c r="AB273" s="2251"/>
      <c r="AC273" s="2251">
        <f t="shared" si="83"/>
        <v>4</v>
      </c>
      <c r="AE273" t="s">
        <v>3415</v>
      </c>
      <c r="AF273" t="s">
        <v>3858</v>
      </c>
      <c r="AG273" t="s">
        <v>3859</v>
      </c>
      <c r="AH273" t="s">
        <v>3860</v>
      </c>
      <c r="AI273" t="s">
        <v>3861</v>
      </c>
      <c r="AJ273">
        <v>120</v>
      </c>
      <c r="AK273" t="s">
        <v>3051</v>
      </c>
      <c r="AL273" t="s">
        <v>3049</v>
      </c>
      <c r="AM273" t="s">
        <v>3543</v>
      </c>
      <c r="AN273" t="s">
        <v>1574</v>
      </c>
      <c r="AO273" s="2251">
        <v>6922.3487400000004</v>
      </c>
      <c r="AP273" s="2286">
        <f t="shared" ref="AP273:AY307" si="87">BD273*AP$163</f>
        <v>5.1356017661181772</v>
      </c>
      <c r="AQ273" s="2286">
        <f t="shared" si="87"/>
        <v>2.7272598948078581</v>
      </c>
      <c r="AR273" s="2286">
        <f t="shared" si="87"/>
        <v>0</v>
      </c>
      <c r="AS273" s="2286">
        <f t="shared" si="87"/>
        <v>0</v>
      </c>
      <c r="AT273" s="2286">
        <f t="shared" si="87"/>
        <v>0</v>
      </c>
      <c r="AU273" s="2286">
        <f t="shared" si="87"/>
        <v>0</v>
      </c>
      <c r="AV273" s="2286">
        <f t="shared" si="87"/>
        <v>0</v>
      </c>
      <c r="AW273" s="2286">
        <f t="shared" si="86"/>
        <v>0</v>
      </c>
      <c r="AX273" s="2286">
        <f t="shared" si="86"/>
        <v>0</v>
      </c>
      <c r="AY273" s="2286">
        <f t="shared" si="86"/>
        <v>0</v>
      </c>
      <c r="BA273" s="8">
        <f t="shared" si="85"/>
        <v>6930.2116016609261</v>
      </c>
      <c r="BD273" s="2251">
        <v>6.59</v>
      </c>
      <c r="BE273" s="2251">
        <v>4.6779499784919798</v>
      </c>
      <c r="BF273" s="2251">
        <v>0</v>
      </c>
      <c r="BG273" s="2251">
        <v>0</v>
      </c>
      <c r="BH273" s="2251">
        <v>0</v>
      </c>
      <c r="BI273" s="2251">
        <v>0</v>
      </c>
      <c r="BJ273" s="2251">
        <v>0</v>
      </c>
      <c r="BK273" s="2251">
        <v>0</v>
      </c>
      <c r="BL273" s="2251">
        <v>0</v>
      </c>
      <c r="BM273" s="2251">
        <v>0</v>
      </c>
    </row>
    <row r="274" spans="1:65">
      <c r="A274" s="2250"/>
      <c r="B274" s="2250"/>
      <c r="C274" s="39"/>
      <c r="D274" s="178">
        <f t="shared" si="82"/>
        <v>0</v>
      </c>
      <c r="E274" s="178">
        <f t="shared" si="69"/>
        <v>1</v>
      </c>
      <c r="F274" s="178">
        <f t="shared" si="70"/>
        <v>1</v>
      </c>
      <c r="G274" s="178">
        <f t="shared" si="71"/>
        <v>0</v>
      </c>
      <c r="H274" s="178">
        <f t="shared" si="72"/>
        <v>0</v>
      </c>
      <c r="I274" s="178">
        <f t="shared" si="73"/>
        <v>0</v>
      </c>
      <c r="J274" s="178">
        <f t="shared" si="74"/>
        <v>1</v>
      </c>
      <c r="K274" s="2251">
        <f t="shared" si="75"/>
        <v>1</v>
      </c>
      <c r="L274" s="2251">
        <f t="shared" si="76"/>
        <v>0</v>
      </c>
      <c r="M274" s="2251">
        <f t="shared" si="77"/>
        <v>0</v>
      </c>
      <c r="O274" s="8">
        <f t="shared" ca="1" si="78"/>
        <v>0</v>
      </c>
      <c r="P274" s="8">
        <f t="shared" ca="1" si="79"/>
        <v>0</v>
      </c>
      <c r="R274" s="8">
        <f t="shared" si="80"/>
        <v>0</v>
      </c>
      <c r="S274" s="2251">
        <f t="shared" si="81"/>
        <v>0</v>
      </c>
      <c r="T274" s="2251">
        <f>IF(SUM($R274:R274)&gt;0,0,IF(AM274="5 - Treatment",1,0))</f>
        <v>0</v>
      </c>
      <c r="U274" s="2251">
        <f>IF(SUM($R274:T274)&gt;0,0,IF($AE274=U$162,1,0)+IF($AE274=U$163,1,0))</f>
        <v>0</v>
      </c>
      <c r="V274" s="2251">
        <f>IF(SUM($R274:U274)&gt;0,0,IF($AE274=V$168,1,0))</f>
        <v>0</v>
      </c>
      <c r="W274" s="2251">
        <f>IF(SUM($R274:V274)&gt;0,0,IF($AE274=W$168,1,0))</f>
        <v>0</v>
      </c>
      <c r="X274" s="2251">
        <f>IF(SUM($R274:W274)&gt;0,0,IF($AE274=X$168,1,0))</f>
        <v>0</v>
      </c>
      <c r="Y274" s="2251">
        <f>IF(SUM($R274:X274)&gt;0,0,IF($AE274=Y$168,1,0))</f>
        <v>0</v>
      </c>
      <c r="Z274" s="2251">
        <f>IF(SUM($R274:Y274)&gt;0,0,IF($AE274=Z$168,1,0))</f>
        <v>0</v>
      </c>
      <c r="AA274" s="2251">
        <f>IF(SUM($R274:Z274)&gt;0,0,1)</f>
        <v>1</v>
      </c>
      <c r="AB274" s="2251"/>
      <c r="AC274" s="2251">
        <f t="shared" si="83"/>
        <v>4</v>
      </c>
      <c r="AE274" t="s">
        <v>3428</v>
      </c>
      <c r="AF274" t="s">
        <v>3862</v>
      </c>
      <c r="AG274" t="s">
        <v>3863</v>
      </c>
      <c r="AH274" t="s">
        <v>3864</v>
      </c>
      <c r="AI274" t="s">
        <v>3865</v>
      </c>
      <c r="AJ274">
        <v>183</v>
      </c>
      <c r="AK274" t="s">
        <v>3050</v>
      </c>
      <c r="AL274" t="s">
        <v>3049</v>
      </c>
      <c r="AM274" t="s">
        <v>3543</v>
      </c>
      <c r="AN274" t="s">
        <v>1574</v>
      </c>
      <c r="AO274" s="2251">
        <v>91.256489999999999</v>
      </c>
      <c r="AP274" s="2286">
        <f t="shared" si="87"/>
        <v>15.660962852600781</v>
      </c>
      <c r="AQ274" s="2286">
        <f t="shared" si="87"/>
        <v>0</v>
      </c>
      <c r="AR274" s="2286">
        <f t="shared" si="87"/>
        <v>0</v>
      </c>
      <c r="AS274" s="2286">
        <f t="shared" si="87"/>
        <v>0</v>
      </c>
      <c r="AT274" s="2286">
        <f t="shared" si="87"/>
        <v>0</v>
      </c>
      <c r="AU274" s="2286">
        <f t="shared" si="87"/>
        <v>0</v>
      </c>
      <c r="AV274" s="2286">
        <f t="shared" si="87"/>
        <v>0</v>
      </c>
      <c r="AW274" s="2286">
        <f t="shared" si="86"/>
        <v>0</v>
      </c>
      <c r="AX274" s="2286">
        <f t="shared" si="86"/>
        <v>0</v>
      </c>
      <c r="AY274" s="2286">
        <f t="shared" si="86"/>
        <v>0</v>
      </c>
      <c r="BA274" s="8">
        <f t="shared" si="85"/>
        <v>106.91745285260077</v>
      </c>
      <c r="BD274" s="2251">
        <v>20.096134766432399</v>
      </c>
      <c r="BE274" s="2251">
        <v>0</v>
      </c>
      <c r="BF274" s="2251">
        <v>0</v>
      </c>
      <c r="BG274" s="2251">
        <v>0</v>
      </c>
      <c r="BH274" s="2251">
        <v>0</v>
      </c>
      <c r="BI274" s="2251">
        <v>0</v>
      </c>
      <c r="BJ274" s="2251">
        <v>0</v>
      </c>
      <c r="BK274" s="2251">
        <v>0</v>
      </c>
      <c r="BL274" s="2251">
        <v>0</v>
      </c>
      <c r="BM274" s="2251">
        <v>0</v>
      </c>
    </row>
    <row r="275" spans="1:65">
      <c r="A275" s="2250"/>
      <c r="B275" s="2250"/>
      <c r="C275" s="39"/>
      <c r="D275" s="178">
        <f t="shared" si="82"/>
        <v>0</v>
      </c>
      <c r="E275" s="178">
        <f t="shared" si="69"/>
        <v>1</v>
      </c>
      <c r="F275" s="178">
        <f t="shared" si="70"/>
        <v>0</v>
      </c>
      <c r="G275" s="178">
        <f t="shared" si="71"/>
        <v>0</v>
      </c>
      <c r="H275" s="178">
        <f t="shared" si="72"/>
        <v>0</v>
      </c>
      <c r="I275" s="178">
        <f t="shared" si="73"/>
        <v>0</v>
      </c>
      <c r="J275" s="178">
        <f t="shared" si="74"/>
        <v>0</v>
      </c>
      <c r="K275" s="2251">
        <f t="shared" si="75"/>
        <v>0</v>
      </c>
      <c r="L275" s="2251">
        <f t="shared" si="76"/>
        <v>0</v>
      </c>
      <c r="M275" s="2251">
        <f t="shared" si="77"/>
        <v>0</v>
      </c>
      <c r="O275" s="8">
        <f t="shared" ca="1" si="78"/>
        <v>0</v>
      </c>
      <c r="P275" s="8">
        <f t="shared" ca="1" si="79"/>
        <v>1</v>
      </c>
      <c r="R275" s="8">
        <f t="shared" si="80"/>
        <v>0</v>
      </c>
      <c r="S275" s="2251">
        <f t="shared" si="81"/>
        <v>0</v>
      </c>
      <c r="T275" s="2251">
        <f>IF(SUM($R275:R275)&gt;0,0,IF(AM275="5 - Treatment",1,0))</f>
        <v>0</v>
      </c>
      <c r="U275" s="2251">
        <f>IF(SUM($R275:T275)&gt;0,0,IF($AE275=U$162,1,0)+IF($AE275=U$163,1,0))</f>
        <v>0</v>
      </c>
      <c r="V275" s="2251">
        <f>IF(SUM($R275:U275)&gt;0,0,IF($AE275=V$168,1,0))</f>
        <v>0</v>
      </c>
      <c r="W275" s="2251">
        <f>IF(SUM($R275:V275)&gt;0,0,IF($AE275=W$168,1,0))</f>
        <v>0</v>
      </c>
      <c r="X275" s="2251">
        <f>IF(SUM($R275:W275)&gt;0,0,IF($AE275=X$168,1,0))</f>
        <v>0</v>
      </c>
      <c r="Y275" s="2251">
        <f>IF(SUM($R275:X275)&gt;0,0,IF($AE275=Y$168,1,0))</f>
        <v>0</v>
      </c>
      <c r="Z275" s="2251">
        <f>IF(SUM($R275:Y275)&gt;0,0,IF($AE275=Z$168,1,0))</f>
        <v>0</v>
      </c>
      <c r="AA275" s="2251">
        <f>IF(SUM($R275:Z275)&gt;0,0,1)</f>
        <v>1</v>
      </c>
      <c r="AB275" s="2251"/>
      <c r="AC275" s="2251">
        <f t="shared" si="83"/>
        <v>4</v>
      </c>
      <c r="AE275" t="s">
        <v>3428</v>
      </c>
      <c r="AF275" t="s">
        <v>3862</v>
      </c>
      <c r="AG275" t="s">
        <v>3866</v>
      </c>
      <c r="AH275" t="s">
        <v>3867</v>
      </c>
      <c r="AI275" t="s">
        <v>3865</v>
      </c>
      <c r="AJ275">
        <v>183</v>
      </c>
      <c r="AK275" t="s">
        <v>3050</v>
      </c>
      <c r="AL275" t="s">
        <v>3049</v>
      </c>
      <c r="AM275" t="s">
        <v>3543</v>
      </c>
      <c r="AN275" t="s">
        <v>1574</v>
      </c>
      <c r="AO275" s="2251">
        <v>1167.35274</v>
      </c>
      <c r="AP275" s="2286">
        <f t="shared" si="87"/>
        <v>1856.3175181275908</v>
      </c>
      <c r="AQ275" s="2286">
        <f t="shared" si="87"/>
        <v>1693.3915541411307</v>
      </c>
      <c r="AR275" s="2286">
        <f t="shared" si="87"/>
        <v>8616.2234192684355</v>
      </c>
      <c r="AS275" s="2286">
        <f t="shared" si="87"/>
        <v>11111.610784138054</v>
      </c>
      <c r="AT275" s="2286">
        <f t="shared" si="87"/>
        <v>2398.079638730746</v>
      </c>
      <c r="AU275" s="2286">
        <f t="shared" si="87"/>
        <v>0</v>
      </c>
      <c r="AV275" s="2286">
        <f t="shared" si="87"/>
        <v>0</v>
      </c>
      <c r="AW275" s="2286">
        <f t="shared" si="86"/>
        <v>0</v>
      </c>
      <c r="AX275" s="2286">
        <f t="shared" si="86"/>
        <v>0</v>
      </c>
      <c r="AY275" s="2286">
        <f t="shared" si="86"/>
        <v>0</v>
      </c>
      <c r="BA275" s="8">
        <f t="shared" si="85"/>
        <v>26842.975654405956</v>
      </c>
      <c r="BD275" s="2251">
        <v>2382.0251260851601</v>
      </c>
      <c r="BE275" s="2251">
        <v>2904.6006944017699</v>
      </c>
      <c r="BF275" s="2251">
        <v>11281.683895903299</v>
      </c>
      <c r="BG275" s="2251">
        <v>14313.241372668101</v>
      </c>
      <c r="BH275" s="2251">
        <v>2863.1062771054198</v>
      </c>
      <c r="BI275" s="2251">
        <v>0</v>
      </c>
      <c r="BJ275" s="2251">
        <v>0</v>
      </c>
      <c r="BK275" s="2251">
        <v>0</v>
      </c>
      <c r="BL275" s="2251">
        <v>0</v>
      </c>
      <c r="BM275" s="2251">
        <v>0</v>
      </c>
    </row>
    <row r="276" spans="1:65">
      <c r="A276" s="2250"/>
      <c r="B276" s="2250"/>
      <c r="C276" s="39"/>
      <c r="D276" s="178">
        <f t="shared" si="82"/>
        <v>0</v>
      </c>
      <c r="E276" s="178">
        <f t="shared" si="69"/>
        <v>1</v>
      </c>
      <c r="F276" s="178">
        <f t="shared" si="70"/>
        <v>0</v>
      </c>
      <c r="G276" s="178">
        <f t="shared" si="71"/>
        <v>0</v>
      </c>
      <c r="H276" s="178">
        <f t="shared" si="72"/>
        <v>0</v>
      </c>
      <c r="I276" s="178">
        <f t="shared" si="73"/>
        <v>0</v>
      </c>
      <c r="J276" s="178">
        <f t="shared" si="74"/>
        <v>0</v>
      </c>
      <c r="K276" s="2251">
        <f t="shared" si="75"/>
        <v>0</v>
      </c>
      <c r="L276" s="2251">
        <f t="shared" si="76"/>
        <v>0</v>
      </c>
      <c r="M276" s="2251">
        <f t="shared" si="77"/>
        <v>0</v>
      </c>
      <c r="O276" s="8">
        <f t="shared" ca="1" si="78"/>
        <v>0</v>
      </c>
      <c r="P276" s="8">
        <f t="shared" ca="1" si="79"/>
        <v>0</v>
      </c>
      <c r="R276" s="8">
        <f t="shared" si="80"/>
        <v>0</v>
      </c>
      <c r="S276" s="2251">
        <f t="shared" si="81"/>
        <v>0</v>
      </c>
      <c r="T276" s="2251">
        <f>IF(SUM($R276:R276)&gt;0,0,IF(AM276="5 - Treatment",1,0))</f>
        <v>0</v>
      </c>
      <c r="U276" s="2251">
        <f>IF(SUM($R276:T276)&gt;0,0,IF($AE276=U$162,1,0)+IF($AE276=U$163,1,0))</f>
        <v>0</v>
      </c>
      <c r="V276" s="2251">
        <f>IF(SUM($R276:U276)&gt;0,0,IF($AE276=V$168,1,0))</f>
        <v>0</v>
      </c>
      <c r="W276" s="2251">
        <f>IF(SUM($R276:V276)&gt;0,0,IF($AE276=W$168,1,0))</f>
        <v>0</v>
      </c>
      <c r="X276" s="2251">
        <f>IF(SUM($R276:W276)&gt;0,0,IF($AE276=X$168,1,0))</f>
        <v>0</v>
      </c>
      <c r="Y276" s="2251">
        <f>IF(SUM($R276:X276)&gt;0,0,IF($AE276=Y$168,1,0))</f>
        <v>0</v>
      </c>
      <c r="Z276" s="2251">
        <f>IF(SUM($R276:Y276)&gt;0,0,IF($AE276=Z$168,1,0))</f>
        <v>0</v>
      </c>
      <c r="AA276" s="2251">
        <f>IF(SUM($R276:Z276)&gt;0,0,1)</f>
        <v>1</v>
      </c>
      <c r="AB276" s="2251"/>
      <c r="AC276" s="2251">
        <f t="shared" si="83"/>
        <v>4</v>
      </c>
      <c r="AE276" t="s">
        <v>3428</v>
      </c>
      <c r="AF276" t="s">
        <v>3862</v>
      </c>
      <c r="AG276" t="s">
        <v>3868</v>
      </c>
      <c r="AH276" t="s">
        <v>3869</v>
      </c>
      <c r="AI276" t="s">
        <v>3870</v>
      </c>
      <c r="AJ276">
        <v>156</v>
      </c>
      <c r="AK276" t="s">
        <v>3050</v>
      </c>
      <c r="AL276" t="s">
        <v>3049</v>
      </c>
      <c r="AM276" t="s">
        <v>3543</v>
      </c>
      <c r="AN276" t="s">
        <v>1574</v>
      </c>
      <c r="AO276" s="2251">
        <v>1211.0251499999999</v>
      </c>
      <c r="AP276" s="2286">
        <f t="shared" si="87"/>
        <v>70.999965593789724</v>
      </c>
      <c r="AQ276" s="2286">
        <f t="shared" si="87"/>
        <v>0</v>
      </c>
      <c r="AR276" s="2286">
        <f t="shared" si="87"/>
        <v>0</v>
      </c>
      <c r="AS276" s="2286">
        <f t="shared" si="87"/>
        <v>0</v>
      </c>
      <c r="AT276" s="2286">
        <f t="shared" si="87"/>
        <v>0</v>
      </c>
      <c r="AU276" s="2286">
        <f t="shared" si="87"/>
        <v>0</v>
      </c>
      <c r="AV276" s="2286">
        <f t="shared" si="87"/>
        <v>0</v>
      </c>
      <c r="AW276" s="2286">
        <f t="shared" si="86"/>
        <v>0</v>
      </c>
      <c r="AX276" s="2286">
        <f t="shared" si="86"/>
        <v>0</v>
      </c>
      <c r="AY276" s="2286">
        <f t="shared" si="86"/>
        <v>0</v>
      </c>
      <c r="BA276" s="8">
        <f t="shared" si="85"/>
        <v>1282.0251155937897</v>
      </c>
      <c r="BD276" s="2251">
        <v>91.107097974369594</v>
      </c>
      <c r="BE276" s="2251">
        <v>0</v>
      </c>
      <c r="BF276" s="2251">
        <v>0</v>
      </c>
      <c r="BG276" s="2251">
        <v>0</v>
      </c>
      <c r="BH276" s="2251">
        <v>0</v>
      </c>
      <c r="BI276" s="2251">
        <v>0</v>
      </c>
      <c r="BJ276" s="2251">
        <v>0</v>
      </c>
      <c r="BK276" s="2251">
        <v>0</v>
      </c>
      <c r="BL276" s="2251">
        <v>0</v>
      </c>
      <c r="BM276" s="2251">
        <v>0</v>
      </c>
    </row>
    <row r="277" spans="1:65">
      <c r="A277" s="2250"/>
      <c r="B277" s="2250"/>
      <c r="C277" s="39"/>
      <c r="D277" s="178">
        <f t="shared" si="82"/>
        <v>0</v>
      </c>
      <c r="E277" s="178">
        <f t="shared" si="69"/>
        <v>1</v>
      </c>
      <c r="F277" s="178">
        <f t="shared" si="70"/>
        <v>0</v>
      </c>
      <c r="G277" s="178">
        <f t="shared" si="71"/>
        <v>0</v>
      </c>
      <c r="H277" s="178">
        <f t="shared" si="72"/>
        <v>0</v>
      </c>
      <c r="I277" s="178">
        <f t="shared" si="73"/>
        <v>0</v>
      </c>
      <c r="J277" s="178">
        <f t="shared" si="74"/>
        <v>0</v>
      </c>
      <c r="K277" s="2251">
        <f t="shared" si="75"/>
        <v>0</v>
      </c>
      <c r="L277" s="2251">
        <f t="shared" si="76"/>
        <v>0</v>
      </c>
      <c r="M277" s="2251">
        <f t="shared" si="77"/>
        <v>0</v>
      </c>
      <c r="O277" s="8">
        <f t="shared" ca="1" si="78"/>
        <v>0</v>
      </c>
      <c r="P277" s="8">
        <f t="shared" ca="1" si="79"/>
        <v>0</v>
      </c>
      <c r="R277" s="8">
        <f t="shared" si="80"/>
        <v>0</v>
      </c>
      <c r="S277" s="2251">
        <f t="shared" si="81"/>
        <v>0</v>
      </c>
      <c r="T277" s="2251">
        <f>IF(SUM($R277:R277)&gt;0,0,IF(AM277="5 - Treatment",1,0))</f>
        <v>1</v>
      </c>
      <c r="U277" s="2251">
        <f>IF(SUM($R277:T277)&gt;0,0,IF($AE277=U$162,1,0)+IF($AE277=U$163,1,0))</f>
        <v>0</v>
      </c>
      <c r="V277" s="2251">
        <f>IF(SUM($R277:U277)&gt;0,0,IF($AE277=V$168,1,0))</f>
        <v>0</v>
      </c>
      <c r="W277" s="2251">
        <f>IF(SUM($R277:V277)&gt;0,0,IF($AE277=W$168,1,0))</f>
        <v>0</v>
      </c>
      <c r="X277" s="2251">
        <f>IF(SUM($R277:W277)&gt;0,0,IF($AE277=X$168,1,0))</f>
        <v>0</v>
      </c>
      <c r="Y277" s="2251">
        <f>IF(SUM($R277:X277)&gt;0,0,IF($AE277=Y$168,1,0))</f>
        <v>0</v>
      </c>
      <c r="Z277" s="2251">
        <f>IF(SUM($R277:Y277)&gt;0,0,IF($AE277=Z$168,1,0))</f>
        <v>0</v>
      </c>
      <c r="AA277" s="2251">
        <f>IF(SUM($R277:Z277)&gt;0,0,1)</f>
        <v>0</v>
      </c>
      <c r="AB277" s="2251"/>
      <c r="AC277" s="2251">
        <f t="shared" si="83"/>
        <v>5</v>
      </c>
      <c r="AE277" t="s">
        <v>3428</v>
      </c>
      <c r="AF277" t="s">
        <v>3862</v>
      </c>
      <c r="AG277" t="s">
        <v>3871</v>
      </c>
      <c r="AH277" t="s">
        <v>3872</v>
      </c>
      <c r="AI277" t="s">
        <v>3873</v>
      </c>
      <c r="AJ277">
        <v>248</v>
      </c>
      <c r="AK277" t="s">
        <v>3052</v>
      </c>
      <c r="AL277" t="s">
        <v>3049</v>
      </c>
      <c r="AM277" t="s">
        <v>3566</v>
      </c>
      <c r="AN277" t="s">
        <v>1574</v>
      </c>
      <c r="AO277" s="2251">
        <v>270.00868000000003</v>
      </c>
      <c r="AP277" s="2286">
        <f t="shared" si="87"/>
        <v>844.11972993715369</v>
      </c>
      <c r="AQ277" s="2286">
        <f t="shared" si="87"/>
        <v>16.429276474746132</v>
      </c>
      <c r="AR277" s="2286">
        <f t="shared" si="87"/>
        <v>0</v>
      </c>
      <c r="AS277" s="2286">
        <f t="shared" si="87"/>
        <v>0</v>
      </c>
      <c r="AT277" s="2286">
        <f t="shared" si="87"/>
        <v>0</v>
      </c>
      <c r="AU277" s="2286">
        <f t="shared" si="87"/>
        <v>0</v>
      </c>
      <c r="AV277" s="2286">
        <f t="shared" si="87"/>
        <v>0</v>
      </c>
      <c r="AW277" s="2286">
        <f t="shared" si="86"/>
        <v>0</v>
      </c>
      <c r="AX277" s="2286">
        <f t="shared" si="86"/>
        <v>0</v>
      </c>
      <c r="AY277" s="2286">
        <f t="shared" si="86"/>
        <v>0</v>
      </c>
      <c r="BA277" s="8">
        <f t="shared" si="85"/>
        <v>1130.5576864118998</v>
      </c>
      <c r="BD277" s="2251">
        <v>1083.17374937164</v>
      </c>
      <c r="BE277" s="2251">
        <v>28.180421557180601</v>
      </c>
      <c r="BF277" s="2251">
        <v>0</v>
      </c>
      <c r="BG277" s="2251">
        <v>0</v>
      </c>
      <c r="BH277" s="2251">
        <v>0</v>
      </c>
      <c r="BI277" s="2251">
        <v>0</v>
      </c>
      <c r="BJ277" s="2251">
        <v>0</v>
      </c>
      <c r="BK277" s="2251">
        <v>0</v>
      </c>
      <c r="BL277" s="2251">
        <v>0</v>
      </c>
      <c r="BM277" s="2251">
        <v>0</v>
      </c>
    </row>
    <row r="278" spans="1:65">
      <c r="A278" s="2250"/>
      <c r="B278" s="2250"/>
      <c r="C278" s="39"/>
      <c r="D278" s="178">
        <f t="shared" si="82"/>
        <v>0</v>
      </c>
      <c r="E278" s="178">
        <f t="shared" si="69"/>
        <v>1</v>
      </c>
      <c r="F278" s="178">
        <f t="shared" si="70"/>
        <v>0</v>
      </c>
      <c r="G278" s="178">
        <f t="shared" si="71"/>
        <v>0</v>
      </c>
      <c r="H278" s="178">
        <f t="shared" si="72"/>
        <v>0</v>
      </c>
      <c r="I278" s="178">
        <f t="shared" si="73"/>
        <v>0</v>
      </c>
      <c r="J278" s="178">
        <f t="shared" si="74"/>
        <v>0</v>
      </c>
      <c r="K278" s="2251">
        <f t="shared" si="75"/>
        <v>0</v>
      </c>
      <c r="L278" s="2251">
        <f t="shared" si="76"/>
        <v>0</v>
      </c>
      <c r="M278" s="2251">
        <f t="shared" si="77"/>
        <v>0</v>
      </c>
      <c r="O278" s="8">
        <f t="shared" ca="1" si="78"/>
        <v>0</v>
      </c>
      <c r="P278" s="8">
        <f t="shared" ca="1" si="79"/>
        <v>0</v>
      </c>
      <c r="R278" s="8">
        <f t="shared" si="80"/>
        <v>0</v>
      </c>
      <c r="S278" s="2251">
        <f t="shared" si="81"/>
        <v>0</v>
      </c>
      <c r="T278" s="2251">
        <f>IF(SUM($R278:R278)&gt;0,0,IF(AM278="5 - Treatment",1,0))</f>
        <v>1</v>
      </c>
      <c r="U278" s="2251">
        <f>IF(SUM($R278:T278)&gt;0,0,IF($AE278=U$162,1,0)+IF($AE278=U$163,1,0))</f>
        <v>0</v>
      </c>
      <c r="V278" s="2251">
        <f>IF(SUM($R278:U278)&gt;0,0,IF($AE278=V$168,1,0))</f>
        <v>0</v>
      </c>
      <c r="W278" s="2251">
        <f>IF(SUM($R278:V278)&gt;0,0,IF($AE278=W$168,1,0))</f>
        <v>0</v>
      </c>
      <c r="X278" s="2251">
        <f>IF(SUM($R278:W278)&gt;0,0,IF($AE278=X$168,1,0))</f>
        <v>0</v>
      </c>
      <c r="Y278" s="2251">
        <f>IF(SUM($R278:X278)&gt;0,0,IF($AE278=Y$168,1,0))</f>
        <v>0</v>
      </c>
      <c r="Z278" s="2251">
        <f>IF(SUM($R278:Y278)&gt;0,0,IF($AE278=Z$168,1,0))</f>
        <v>0</v>
      </c>
      <c r="AA278" s="2251">
        <f>IF(SUM($R278:Z278)&gt;0,0,1)</f>
        <v>0</v>
      </c>
      <c r="AB278" s="2251"/>
      <c r="AC278" s="2251">
        <f t="shared" si="83"/>
        <v>5</v>
      </c>
      <c r="AE278" t="s">
        <v>3428</v>
      </c>
      <c r="AF278" t="s">
        <v>3862</v>
      </c>
      <c r="AG278" t="s">
        <v>3874</v>
      </c>
      <c r="AH278" t="s">
        <v>3875</v>
      </c>
      <c r="AI278" t="s">
        <v>3876</v>
      </c>
      <c r="AJ278">
        <v>272</v>
      </c>
      <c r="AK278" t="s">
        <v>3052</v>
      </c>
      <c r="AL278" t="s">
        <v>3049</v>
      </c>
      <c r="AM278" t="s">
        <v>3566</v>
      </c>
      <c r="AN278" t="s">
        <v>1574</v>
      </c>
      <c r="AO278" s="2251">
        <v>1413.51614</v>
      </c>
      <c r="AP278" s="2286">
        <f t="shared" si="87"/>
        <v>1852.7131470059721</v>
      </c>
      <c r="AQ278" s="2286">
        <f t="shared" si="87"/>
        <v>30.724269630327889</v>
      </c>
      <c r="AR278" s="2286">
        <f t="shared" si="87"/>
        <v>0</v>
      </c>
      <c r="AS278" s="2286">
        <f t="shared" si="87"/>
        <v>0</v>
      </c>
      <c r="AT278" s="2286">
        <f t="shared" si="87"/>
        <v>0</v>
      </c>
      <c r="AU278" s="2286">
        <f t="shared" si="87"/>
        <v>0</v>
      </c>
      <c r="AV278" s="2286">
        <f t="shared" si="87"/>
        <v>0</v>
      </c>
      <c r="AW278" s="2286">
        <f t="shared" si="86"/>
        <v>0</v>
      </c>
      <c r="AX278" s="2286">
        <f t="shared" si="86"/>
        <v>0</v>
      </c>
      <c r="AY278" s="2286">
        <f t="shared" si="86"/>
        <v>0</v>
      </c>
      <c r="BA278" s="8">
        <f t="shared" si="85"/>
        <v>3296.9535566362997</v>
      </c>
      <c r="BD278" s="2251">
        <v>2377.4</v>
      </c>
      <c r="BE278" s="2251">
        <v>52.7</v>
      </c>
      <c r="BF278" s="2251">
        <v>0</v>
      </c>
      <c r="BG278" s="2251">
        <v>0</v>
      </c>
      <c r="BH278" s="2251">
        <v>0</v>
      </c>
      <c r="BI278" s="2251">
        <v>0</v>
      </c>
      <c r="BJ278" s="2251">
        <v>0</v>
      </c>
      <c r="BK278" s="2251">
        <v>0</v>
      </c>
      <c r="BL278" s="2251">
        <v>0</v>
      </c>
      <c r="BM278" s="2251">
        <v>0</v>
      </c>
    </row>
    <row r="279" spans="1:65">
      <c r="A279" s="2250"/>
      <c r="B279" s="2250"/>
      <c r="C279" s="39"/>
      <c r="D279" s="178">
        <f t="shared" si="82"/>
        <v>0</v>
      </c>
      <c r="E279" s="178">
        <f t="shared" si="69"/>
        <v>1</v>
      </c>
      <c r="F279" s="178">
        <f t="shared" si="70"/>
        <v>0</v>
      </c>
      <c r="G279" s="178">
        <f t="shared" si="71"/>
        <v>0</v>
      </c>
      <c r="H279" s="178">
        <f t="shared" si="72"/>
        <v>0</v>
      </c>
      <c r="I279" s="178">
        <f t="shared" si="73"/>
        <v>0</v>
      </c>
      <c r="J279" s="178">
        <f t="shared" si="74"/>
        <v>0</v>
      </c>
      <c r="K279" s="2251">
        <f t="shared" si="75"/>
        <v>0</v>
      </c>
      <c r="L279" s="2251">
        <f t="shared" si="76"/>
        <v>0</v>
      </c>
      <c r="M279" s="2251">
        <f t="shared" si="77"/>
        <v>0</v>
      </c>
      <c r="O279" s="8">
        <f t="shared" ca="1" si="78"/>
        <v>0</v>
      </c>
      <c r="P279" s="8">
        <f t="shared" ca="1" si="79"/>
        <v>1</v>
      </c>
      <c r="R279" s="8">
        <f t="shared" si="80"/>
        <v>0</v>
      </c>
      <c r="S279" s="2251">
        <f t="shared" si="81"/>
        <v>0</v>
      </c>
      <c r="T279" s="2251">
        <f>IF(SUM($R279:R279)&gt;0,0,IF(AM279="5 - Treatment",1,0))</f>
        <v>1</v>
      </c>
      <c r="U279" s="2251">
        <f>IF(SUM($R279:T279)&gt;0,0,IF($AE279=U$162,1,0)+IF($AE279=U$163,1,0))</f>
        <v>0</v>
      </c>
      <c r="V279" s="2251">
        <f>IF(SUM($R279:U279)&gt;0,0,IF($AE279=V$168,1,0))</f>
        <v>0</v>
      </c>
      <c r="W279" s="2251">
        <f>IF(SUM($R279:V279)&gt;0,0,IF($AE279=W$168,1,0))</f>
        <v>0</v>
      </c>
      <c r="X279" s="2251">
        <f>IF(SUM($R279:W279)&gt;0,0,IF($AE279=X$168,1,0))</f>
        <v>0</v>
      </c>
      <c r="Y279" s="2251">
        <f>IF(SUM($R279:X279)&gt;0,0,IF($AE279=Y$168,1,0))</f>
        <v>0</v>
      </c>
      <c r="Z279" s="2251">
        <f>IF(SUM($R279:Y279)&gt;0,0,IF($AE279=Z$168,1,0))</f>
        <v>0</v>
      </c>
      <c r="AA279" s="2251">
        <f>IF(SUM($R279:Z279)&gt;0,0,1)</f>
        <v>0</v>
      </c>
      <c r="AB279" s="2251"/>
      <c r="AC279" s="2251">
        <f t="shared" si="83"/>
        <v>5</v>
      </c>
      <c r="AE279" t="s">
        <v>3428</v>
      </c>
      <c r="AF279" t="s">
        <v>3862</v>
      </c>
      <c r="AG279" t="s">
        <v>3877</v>
      </c>
      <c r="AH279" t="s">
        <v>3878</v>
      </c>
      <c r="AI279" t="s">
        <v>3877</v>
      </c>
      <c r="AJ279">
        <v>168</v>
      </c>
      <c r="AK279" t="s">
        <v>3052</v>
      </c>
      <c r="AL279" t="s">
        <v>3049</v>
      </c>
      <c r="AM279" t="s">
        <v>3566</v>
      </c>
      <c r="AN279" t="s">
        <v>1574</v>
      </c>
      <c r="AO279" s="2251">
        <v>0</v>
      </c>
      <c r="AP279" s="2286">
        <f t="shared" si="87"/>
        <v>0</v>
      </c>
      <c r="AQ279" s="2286">
        <f t="shared" si="87"/>
        <v>143.38107769816588</v>
      </c>
      <c r="AR279" s="2286">
        <f t="shared" si="87"/>
        <v>77.150617733567202</v>
      </c>
      <c r="AS279" s="2286">
        <f t="shared" si="87"/>
        <v>1423.8014157236178</v>
      </c>
      <c r="AT279" s="2286">
        <f t="shared" si="87"/>
        <v>216.8484364504254</v>
      </c>
      <c r="AU279" s="2286">
        <f t="shared" si="87"/>
        <v>0</v>
      </c>
      <c r="AV279" s="2286">
        <f t="shared" si="87"/>
        <v>0</v>
      </c>
      <c r="AW279" s="2286">
        <f t="shared" si="86"/>
        <v>0</v>
      </c>
      <c r="AX279" s="2286">
        <f t="shared" si="86"/>
        <v>0</v>
      </c>
      <c r="AY279" s="2286">
        <f t="shared" si="86"/>
        <v>0</v>
      </c>
      <c r="BA279" s="8">
        <f t="shared" si="85"/>
        <v>1861.1815476057764</v>
      </c>
      <c r="BD279" s="2251">
        <v>0</v>
      </c>
      <c r="BE279" s="2251">
        <v>245.935310606526</v>
      </c>
      <c r="BF279" s="2251">
        <v>101.017445728871</v>
      </c>
      <c r="BG279" s="2251">
        <v>1834.04672156896</v>
      </c>
      <c r="BH279" s="2251">
        <v>258.89887456378102</v>
      </c>
      <c r="BI279" s="2251">
        <v>0</v>
      </c>
      <c r="BJ279" s="2251">
        <v>0</v>
      </c>
      <c r="BK279" s="2251">
        <v>0</v>
      </c>
      <c r="BL279" s="2251">
        <v>0</v>
      </c>
      <c r="BM279" s="2251">
        <v>0</v>
      </c>
    </row>
    <row r="280" spans="1:65">
      <c r="A280" s="2250"/>
      <c r="B280" s="2250"/>
      <c r="C280" s="39"/>
      <c r="D280" s="178">
        <f t="shared" si="82"/>
        <v>0</v>
      </c>
      <c r="E280" s="178">
        <f t="shared" si="69"/>
        <v>1</v>
      </c>
      <c r="F280" s="178">
        <f t="shared" si="70"/>
        <v>1</v>
      </c>
      <c r="G280" s="178">
        <f t="shared" si="71"/>
        <v>0</v>
      </c>
      <c r="H280" s="178">
        <f t="shared" si="72"/>
        <v>0</v>
      </c>
      <c r="I280" s="178">
        <f t="shared" si="73"/>
        <v>0</v>
      </c>
      <c r="J280" s="178">
        <f t="shared" si="74"/>
        <v>1</v>
      </c>
      <c r="K280" s="2251">
        <f t="shared" si="75"/>
        <v>1</v>
      </c>
      <c r="L280" s="2251">
        <f t="shared" si="76"/>
        <v>0</v>
      </c>
      <c r="M280" s="2251">
        <f t="shared" si="77"/>
        <v>0</v>
      </c>
      <c r="O280" s="8">
        <f t="shared" ca="1" si="78"/>
        <v>0</v>
      </c>
      <c r="P280" s="8">
        <f t="shared" ca="1" si="79"/>
        <v>0</v>
      </c>
      <c r="R280" s="8">
        <f t="shared" si="80"/>
        <v>0</v>
      </c>
      <c r="S280" s="2251">
        <f t="shared" si="81"/>
        <v>0</v>
      </c>
      <c r="T280" s="2251">
        <f>IF(SUM($R280:R280)&gt;0,0,IF(AM280="5 - Treatment",1,0))</f>
        <v>1</v>
      </c>
      <c r="U280" s="2251">
        <f>IF(SUM($R280:T280)&gt;0,0,IF($AE280=U$162,1,0)+IF($AE280=U$163,1,0))</f>
        <v>0</v>
      </c>
      <c r="V280" s="2251">
        <f>IF(SUM($R280:U280)&gt;0,0,IF($AE280=V$168,1,0))</f>
        <v>0</v>
      </c>
      <c r="W280" s="2251">
        <f>IF(SUM($R280:V280)&gt;0,0,IF($AE280=W$168,1,0))</f>
        <v>0</v>
      </c>
      <c r="X280" s="2251">
        <f>IF(SUM($R280:W280)&gt;0,0,IF($AE280=X$168,1,0))</f>
        <v>0</v>
      </c>
      <c r="Y280" s="2251">
        <f>IF(SUM($R280:X280)&gt;0,0,IF($AE280=Y$168,1,0))</f>
        <v>0</v>
      </c>
      <c r="Z280" s="2251">
        <f>IF(SUM($R280:Y280)&gt;0,0,IF($AE280=Z$168,1,0))</f>
        <v>0</v>
      </c>
      <c r="AA280" s="2251">
        <f>IF(SUM($R280:Z280)&gt;0,0,1)</f>
        <v>0</v>
      </c>
      <c r="AB280" s="2251"/>
      <c r="AC280" s="2251">
        <f t="shared" si="83"/>
        <v>5</v>
      </c>
      <c r="AE280" t="s">
        <v>3428</v>
      </c>
      <c r="AF280" t="s">
        <v>3862</v>
      </c>
      <c r="AG280" t="s">
        <v>3879</v>
      </c>
      <c r="AH280" t="s">
        <v>3880</v>
      </c>
      <c r="AI280" t="s">
        <v>3881</v>
      </c>
      <c r="AJ280">
        <v>228</v>
      </c>
      <c r="AK280" t="s">
        <v>3052</v>
      </c>
      <c r="AL280" t="s">
        <v>3049</v>
      </c>
      <c r="AM280" t="s">
        <v>3566</v>
      </c>
      <c r="AN280" t="s">
        <v>1574</v>
      </c>
      <c r="AO280" s="2251">
        <v>465.91878000000003</v>
      </c>
      <c r="AP280" s="2286">
        <f t="shared" si="87"/>
        <v>99.767390743756678</v>
      </c>
      <c r="AQ280" s="2286">
        <f t="shared" si="87"/>
        <v>0</v>
      </c>
      <c r="AR280" s="2286">
        <f t="shared" si="87"/>
        <v>0</v>
      </c>
      <c r="AS280" s="2286">
        <f t="shared" si="87"/>
        <v>0</v>
      </c>
      <c r="AT280" s="2286">
        <f t="shared" si="87"/>
        <v>0</v>
      </c>
      <c r="AU280" s="2286">
        <f t="shared" si="87"/>
        <v>0</v>
      </c>
      <c r="AV280" s="2286">
        <f t="shared" si="87"/>
        <v>0</v>
      </c>
      <c r="AW280" s="2286">
        <f t="shared" si="86"/>
        <v>0</v>
      </c>
      <c r="AX280" s="2286">
        <f t="shared" si="86"/>
        <v>0</v>
      </c>
      <c r="AY280" s="2286">
        <f t="shared" si="86"/>
        <v>0</v>
      </c>
      <c r="BA280" s="8">
        <f t="shared" si="85"/>
        <v>565.68617074375675</v>
      </c>
      <c r="BD280" s="2251">
        <v>128.021434477057</v>
      </c>
      <c r="BE280" s="2251">
        <v>0</v>
      </c>
      <c r="BF280" s="2251">
        <v>0</v>
      </c>
      <c r="BG280" s="2251">
        <v>0</v>
      </c>
      <c r="BH280" s="2251">
        <v>0</v>
      </c>
      <c r="BI280" s="2251">
        <v>0</v>
      </c>
      <c r="BJ280" s="2251">
        <v>0</v>
      </c>
      <c r="BK280" s="2251">
        <v>0</v>
      </c>
      <c r="BL280" s="2251">
        <v>0</v>
      </c>
      <c r="BM280" s="2251">
        <v>0</v>
      </c>
    </row>
    <row r="281" spans="1:65">
      <c r="A281" s="2250"/>
      <c r="B281" s="2250"/>
      <c r="C281" s="39"/>
      <c r="D281" s="178">
        <f t="shared" si="82"/>
        <v>0</v>
      </c>
      <c r="E281" s="178">
        <f t="shared" si="69"/>
        <v>1</v>
      </c>
      <c r="F281" s="178">
        <f t="shared" si="70"/>
        <v>0</v>
      </c>
      <c r="G281" s="178">
        <f t="shared" si="71"/>
        <v>0</v>
      </c>
      <c r="H281" s="178">
        <f t="shared" si="72"/>
        <v>0</v>
      </c>
      <c r="I281" s="178">
        <f t="shared" si="73"/>
        <v>0</v>
      </c>
      <c r="J281" s="178">
        <f t="shared" si="74"/>
        <v>0</v>
      </c>
      <c r="K281" s="2251">
        <f t="shared" si="75"/>
        <v>0</v>
      </c>
      <c r="L281" s="2251">
        <f t="shared" si="76"/>
        <v>0</v>
      </c>
      <c r="M281" s="2251">
        <f t="shared" si="77"/>
        <v>0</v>
      </c>
      <c r="O281" s="8">
        <f t="shared" ca="1" si="78"/>
        <v>0</v>
      </c>
      <c r="P281" s="8">
        <f t="shared" ca="1" si="79"/>
        <v>0</v>
      </c>
      <c r="R281" s="8">
        <f t="shared" si="80"/>
        <v>0</v>
      </c>
      <c r="S281" s="2251">
        <f t="shared" si="81"/>
        <v>0</v>
      </c>
      <c r="T281" s="2251">
        <f>IF(SUM($R281:R281)&gt;0,0,IF(AM281="5 - Treatment",1,0))</f>
        <v>1</v>
      </c>
      <c r="U281" s="2251">
        <f>IF(SUM($R281:T281)&gt;0,0,IF($AE281=U$162,1,0)+IF($AE281=U$163,1,0))</f>
        <v>0</v>
      </c>
      <c r="V281" s="2251">
        <f>IF(SUM($R281:U281)&gt;0,0,IF($AE281=V$168,1,0))</f>
        <v>0</v>
      </c>
      <c r="W281" s="2251">
        <f>IF(SUM($R281:V281)&gt;0,0,IF($AE281=W$168,1,0))</f>
        <v>0</v>
      </c>
      <c r="X281" s="2251">
        <f>IF(SUM($R281:W281)&gt;0,0,IF($AE281=X$168,1,0))</f>
        <v>0</v>
      </c>
      <c r="Y281" s="2251">
        <f>IF(SUM($R281:X281)&gt;0,0,IF($AE281=Y$168,1,0))</f>
        <v>0</v>
      </c>
      <c r="Z281" s="2251">
        <f>IF(SUM($R281:Y281)&gt;0,0,IF($AE281=Z$168,1,0))</f>
        <v>0</v>
      </c>
      <c r="AA281" s="2251">
        <f>IF(SUM($R281:Z281)&gt;0,0,1)</f>
        <v>0</v>
      </c>
      <c r="AB281" s="2251"/>
      <c r="AC281" s="2251">
        <f t="shared" si="83"/>
        <v>5</v>
      </c>
      <c r="AE281" t="s">
        <v>3428</v>
      </c>
      <c r="AF281" t="s">
        <v>3862</v>
      </c>
      <c r="AG281" t="s">
        <v>3882</v>
      </c>
      <c r="AH281" t="s">
        <v>3883</v>
      </c>
      <c r="AI281" t="s">
        <v>3884</v>
      </c>
      <c r="AJ281">
        <v>168</v>
      </c>
      <c r="AK281" t="s">
        <v>3052</v>
      </c>
      <c r="AL281" t="s">
        <v>3049</v>
      </c>
      <c r="AM281" t="s">
        <v>3566</v>
      </c>
      <c r="AN281" t="s">
        <v>1574</v>
      </c>
      <c r="AO281" s="2251">
        <v>276.67908999999997</v>
      </c>
      <c r="AP281" s="2286">
        <f t="shared" si="87"/>
        <v>414.18751421176637</v>
      </c>
      <c r="AQ281" s="2286">
        <f t="shared" si="87"/>
        <v>481.14883410456207</v>
      </c>
      <c r="AR281" s="2286">
        <f t="shared" si="87"/>
        <v>0</v>
      </c>
      <c r="AS281" s="2286">
        <f t="shared" si="87"/>
        <v>0</v>
      </c>
      <c r="AT281" s="2286">
        <f t="shared" si="87"/>
        <v>0</v>
      </c>
      <c r="AU281" s="2286">
        <f t="shared" si="87"/>
        <v>0</v>
      </c>
      <c r="AV281" s="2286">
        <f t="shared" si="87"/>
        <v>0</v>
      </c>
      <c r="AW281" s="2286">
        <f t="shared" si="86"/>
        <v>0</v>
      </c>
      <c r="AX281" s="2286">
        <f t="shared" si="86"/>
        <v>0</v>
      </c>
      <c r="AY281" s="2286">
        <f t="shared" si="86"/>
        <v>0</v>
      </c>
      <c r="BA281" s="8">
        <f t="shared" si="85"/>
        <v>1172.0154383163285</v>
      </c>
      <c r="BD281" s="2251">
        <v>531.48508061182304</v>
      </c>
      <c r="BE281" s="2251">
        <v>825.29361519080703</v>
      </c>
      <c r="BF281" s="2251">
        <v>0</v>
      </c>
      <c r="BG281" s="2251">
        <v>0</v>
      </c>
      <c r="BH281" s="2251">
        <v>0</v>
      </c>
      <c r="BI281" s="2251">
        <v>0</v>
      </c>
      <c r="BJ281" s="2251">
        <v>0</v>
      </c>
      <c r="BK281" s="2251">
        <v>0</v>
      </c>
      <c r="BL281" s="2251">
        <v>0</v>
      </c>
      <c r="BM281" s="2251">
        <v>0</v>
      </c>
    </row>
    <row r="282" spans="1:65">
      <c r="A282" s="2250"/>
      <c r="B282" s="2250"/>
      <c r="C282" s="39"/>
      <c r="D282" s="178">
        <f t="shared" si="82"/>
        <v>0</v>
      </c>
      <c r="E282" s="178">
        <f t="shared" si="69"/>
        <v>1</v>
      </c>
      <c r="F282" s="178">
        <f t="shared" si="70"/>
        <v>0</v>
      </c>
      <c r="G282" s="178">
        <f t="shared" si="71"/>
        <v>0</v>
      </c>
      <c r="H282" s="178">
        <f t="shared" si="72"/>
        <v>0</v>
      </c>
      <c r="I282" s="178">
        <f t="shared" si="73"/>
        <v>0</v>
      </c>
      <c r="J282" s="178">
        <f t="shared" si="74"/>
        <v>0</v>
      </c>
      <c r="K282" s="2251">
        <f t="shared" si="75"/>
        <v>0</v>
      </c>
      <c r="L282" s="2251">
        <f t="shared" si="76"/>
        <v>0</v>
      </c>
      <c r="M282" s="2251">
        <f t="shared" si="77"/>
        <v>0</v>
      </c>
      <c r="O282" s="8">
        <f t="shared" ca="1" si="78"/>
        <v>0</v>
      </c>
      <c r="P282" s="8">
        <f t="shared" ca="1" si="79"/>
        <v>0</v>
      </c>
      <c r="R282" s="8">
        <f t="shared" si="80"/>
        <v>0</v>
      </c>
      <c r="S282" s="2251">
        <f t="shared" si="81"/>
        <v>0</v>
      </c>
      <c r="T282" s="2251">
        <f>IF(SUM($R282:R282)&gt;0,0,IF(AM282="5 - Treatment",1,0))</f>
        <v>0</v>
      </c>
      <c r="U282" s="2251">
        <f>IF(SUM($R282:T282)&gt;0,0,IF($AE282=U$162,1,0)+IF($AE282=U$163,1,0))</f>
        <v>0</v>
      </c>
      <c r="V282" s="2251">
        <f>IF(SUM($R282:U282)&gt;0,0,IF($AE282=V$168,1,0))</f>
        <v>0</v>
      </c>
      <c r="W282" s="2251">
        <f>IF(SUM($R282:V282)&gt;0,0,IF($AE282=W$168,1,0))</f>
        <v>0</v>
      </c>
      <c r="X282" s="2251">
        <f>IF(SUM($R282:W282)&gt;0,0,IF($AE282=X$168,1,0))</f>
        <v>0</v>
      </c>
      <c r="Y282" s="2251">
        <f>IF(SUM($R282:X282)&gt;0,0,IF($AE282=Y$168,1,0))</f>
        <v>0</v>
      </c>
      <c r="Z282" s="2251">
        <f>IF(SUM($R282:Y282)&gt;0,0,IF($AE282=Z$168,1,0))</f>
        <v>0</v>
      </c>
      <c r="AA282" s="2251">
        <f>IF(SUM($R282:Z282)&gt;0,0,1)</f>
        <v>1</v>
      </c>
      <c r="AB282" s="2251"/>
      <c r="AC282" s="2251">
        <f t="shared" si="83"/>
        <v>6</v>
      </c>
      <c r="AE282" t="s">
        <v>3447</v>
      </c>
      <c r="AF282" t="s">
        <v>3885</v>
      </c>
      <c r="AG282" t="s">
        <v>3886</v>
      </c>
      <c r="AH282" t="s">
        <v>3887</v>
      </c>
      <c r="AI282" t="s">
        <v>3888</v>
      </c>
      <c r="AJ282">
        <v>111</v>
      </c>
      <c r="AK282" t="s">
        <v>3052</v>
      </c>
      <c r="AL282" t="s">
        <v>3049</v>
      </c>
      <c r="AM282" t="s">
        <v>3548</v>
      </c>
      <c r="AN282" t="s">
        <v>1574</v>
      </c>
      <c r="AO282" s="2251">
        <v>951.01</v>
      </c>
      <c r="AP282" s="2286">
        <f t="shared" si="87"/>
        <v>52.571729156651323</v>
      </c>
      <c r="AQ282" s="2286">
        <f t="shared" si="87"/>
        <v>0</v>
      </c>
      <c r="AR282" s="2286">
        <f t="shared" si="87"/>
        <v>0</v>
      </c>
      <c r="AS282" s="2286">
        <f t="shared" si="87"/>
        <v>0</v>
      </c>
      <c r="AT282" s="2286">
        <f t="shared" si="87"/>
        <v>0</v>
      </c>
      <c r="AU282" s="2286">
        <f t="shared" si="87"/>
        <v>0</v>
      </c>
      <c r="AV282" s="2286">
        <f t="shared" si="87"/>
        <v>0</v>
      </c>
      <c r="AW282" s="2286">
        <f t="shared" si="86"/>
        <v>0</v>
      </c>
      <c r="AX282" s="2286">
        <f t="shared" si="86"/>
        <v>0</v>
      </c>
      <c r="AY282" s="2286">
        <f t="shared" si="86"/>
        <v>0</v>
      </c>
      <c r="BA282" s="8">
        <f t="shared" si="85"/>
        <v>1003.5817291566514</v>
      </c>
      <c r="BD282" s="2251">
        <v>67.459999999999994</v>
      </c>
      <c r="BE282" s="2251">
        <v>0</v>
      </c>
      <c r="BF282" s="2251">
        <v>0</v>
      </c>
      <c r="BG282" s="2251">
        <v>0</v>
      </c>
      <c r="BH282" s="2251">
        <v>0</v>
      </c>
      <c r="BI282" s="2251">
        <v>0</v>
      </c>
      <c r="BJ282" s="2251">
        <v>0</v>
      </c>
      <c r="BK282" s="2251">
        <v>0</v>
      </c>
      <c r="BL282" s="2251">
        <v>0</v>
      </c>
      <c r="BM282" s="2251">
        <v>0</v>
      </c>
    </row>
    <row r="283" spans="1:65">
      <c r="A283" s="2250"/>
      <c r="B283" s="2250"/>
      <c r="C283" s="39"/>
      <c r="D283" s="178">
        <f t="shared" si="82"/>
        <v>1</v>
      </c>
      <c r="E283" s="178">
        <f t="shared" si="69"/>
        <v>0</v>
      </c>
      <c r="F283" s="178">
        <f t="shared" si="70"/>
        <v>0</v>
      </c>
      <c r="G283" s="178">
        <f t="shared" si="71"/>
        <v>0</v>
      </c>
      <c r="H283" s="178">
        <f t="shared" si="72"/>
        <v>0</v>
      </c>
      <c r="I283" s="178">
        <f t="shared" si="73"/>
        <v>0</v>
      </c>
      <c r="J283" s="178">
        <f t="shared" si="74"/>
        <v>0</v>
      </c>
      <c r="K283" s="2251">
        <f t="shared" si="75"/>
        <v>0</v>
      </c>
      <c r="L283" s="2251">
        <f t="shared" si="76"/>
        <v>0</v>
      </c>
      <c r="M283" s="2251">
        <f t="shared" si="77"/>
        <v>1</v>
      </c>
      <c r="O283" s="8">
        <f t="shared" ca="1" si="78"/>
        <v>0</v>
      </c>
      <c r="P283" s="8">
        <f t="shared" ca="1" si="79"/>
        <v>0</v>
      </c>
      <c r="R283" s="8">
        <f t="shared" si="80"/>
        <v>0</v>
      </c>
      <c r="S283" s="2251">
        <f t="shared" si="81"/>
        <v>1</v>
      </c>
      <c r="T283" s="2251">
        <f>IF(SUM($R283:R283)&gt;0,0,IF(AM283="5 - Treatment",1,0))</f>
        <v>0</v>
      </c>
      <c r="U283" s="2251">
        <f>IF(SUM($R283:T283)&gt;0,0,IF($AE283=U$162,1,0)+IF($AE283=U$163,1,0))</f>
        <v>0</v>
      </c>
      <c r="V283" s="2251">
        <f>IF(SUM($R283:U283)&gt;0,0,IF($AE283=V$168,1,0))</f>
        <v>0</v>
      </c>
      <c r="W283" s="2251">
        <f>IF(SUM($R283:V283)&gt;0,0,IF($AE283=W$168,1,0))</f>
        <v>0</v>
      </c>
      <c r="X283" s="2251">
        <f>IF(SUM($R283:W283)&gt;0,0,IF($AE283=X$168,1,0))</f>
        <v>0</v>
      </c>
      <c r="Y283" s="2251">
        <f>IF(SUM($R283:X283)&gt;0,0,IF($AE283=Y$168,1,0))</f>
        <v>0</v>
      </c>
      <c r="Z283" s="2251">
        <f>IF(SUM($R283:Y283)&gt;0,0,IF($AE283=Z$168,1,0))</f>
        <v>0</v>
      </c>
      <c r="AA283" s="2251">
        <f>IF(SUM($R283:Z283)&gt;0,0,1)</f>
        <v>0</v>
      </c>
      <c r="AB283" s="2251"/>
      <c r="AC283" s="2251">
        <f t="shared" si="83"/>
        <v>4</v>
      </c>
      <c r="AE283" t="s">
        <v>3436</v>
      </c>
      <c r="AF283" t="s">
        <v>3889</v>
      </c>
      <c r="AG283" t="s">
        <v>3890</v>
      </c>
      <c r="AH283" t="s">
        <v>3891</v>
      </c>
      <c r="AI283" t="s">
        <v>3892</v>
      </c>
      <c r="AJ283">
        <v>292</v>
      </c>
      <c r="AK283" t="s">
        <v>3048</v>
      </c>
      <c r="AL283" t="s">
        <v>3048</v>
      </c>
      <c r="AM283" t="s">
        <v>3543</v>
      </c>
      <c r="AN283" t="s">
        <v>1574</v>
      </c>
      <c r="AO283" s="2251">
        <v>2572.8305599999999</v>
      </c>
      <c r="AP283" s="2286">
        <f t="shared" si="87"/>
        <v>20.699446613974423</v>
      </c>
      <c r="AQ283" s="2286">
        <f t="shared" si="87"/>
        <v>0</v>
      </c>
      <c r="AR283" s="2286">
        <f t="shared" si="87"/>
        <v>0</v>
      </c>
      <c r="AS283" s="2286">
        <f t="shared" si="87"/>
        <v>0</v>
      </c>
      <c r="AT283" s="2286">
        <f t="shared" si="87"/>
        <v>0</v>
      </c>
      <c r="AU283" s="2286">
        <f t="shared" si="87"/>
        <v>0</v>
      </c>
      <c r="AV283" s="2286">
        <f t="shared" si="87"/>
        <v>0</v>
      </c>
      <c r="AW283" s="2286">
        <f t="shared" si="86"/>
        <v>0</v>
      </c>
      <c r="AX283" s="2286">
        <f t="shared" si="86"/>
        <v>0</v>
      </c>
      <c r="AY283" s="2286">
        <f t="shared" si="86"/>
        <v>0</v>
      </c>
      <c r="BA283" s="8">
        <f t="shared" si="85"/>
        <v>2593.5300066139744</v>
      </c>
      <c r="BD283" s="2251">
        <v>26.561513021909899</v>
      </c>
      <c r="BE283" s="2251">
        <v>0</v>
      </c>
      <c r="BF283" s="2251">
        <v>0</v>
      </c>
      <c r="BG283" s="2251">
        <v>0</v>
      </c>
      <c r="BH283" s="2251">
        <v>0</v>
      </c>
      <c r="BI283" s="2251">
        <v>0</v>
      </c>
      <c r="BJ283" s="2251">
        <v>0</v>
      </c>
      <c r="BK283" s="2251">
        <v>0</v>
      </c>
      <c r="BL283" s="2251">
        <v>0</v>
      </c>
      <c r="BM283" s="2251">
        <v>0</v>
      </c>
    </row>
    <row r="284" spans="1:65">
      <c r="A284" s="2250"/>
      <c r="B284" s="2250"/>
      <c r="C284" s="39"/>
      <c r="D284" s="178">
        <f t="shared" si="82"/>
        <v>1</v>
      </c>
      <c r="E284" s="178">
        <f t="shared" si="69"/>
        <v>0</v>
      </c>
      <c r="F284" s="178">
        <f t="shared" si="70"/>
        <v>0</v>
      </c>
      <c r="G284" s="178">
        <f t="shared" si="71"/>
        <v>0</v>
      </c>
      <c r="H284" s="178">
        <f t="shared" si="72"/>
        <v>0</v>
      </c>
      <c r="I284" s="178">
        <f t="shared" si="73"/>
        <v>0</v>
      </c>
      <c r="J284" s="178">
        <f t="shared" si="74"/>
        <v>0</v>
      </c>
      <c r="K284" s="2251">
        <f t="shared" si="75"/>
        <v>0</v>
      </c>
      <c r="L284" s="2251">
        <f t="shared" si="76"/>
        <v>0</v>
      </c>
      <c r="M284" s="2251">
        <f t="shared" si="77"/>
        <v>1</v>
      </c>
      <c r="O284" s="8">
        <f t="shared" ca="1" si="78"/>
        <v>1</v>
      </c>
      <c r="P284" s="8">
        <f t="shared" ca="1" si="79"/>
        <v>0</v>
      </c>
      <c r="R284" s="8">
        <f t="shared" si="80"/>
        <v>0</v>
      </c>
      <c r="S284" s="2251">
        <f t="shared" si="81"/>
        <v>1</v>
      </c>
      <c r="T284" s="2251">
        <f>IF(SUM($R284:R284)&gt;0,0,IF(AM284="5 - Treatment",1,0))</f>
        <v>0</v>
      </c>
      <c r="U284" s="2251">
        <f>IF(SUM($R284:T284)&gt;0,0,IF($AE284=U$162,1,0)+IF($AE284=U$163,1,0))</f>
        <v>0</v>
      </c>
      <c r="V284" s="2251">
        <f>IF(SUM($R284:U284)&gt;0,0,IF($AE284=V$168,1,0))</f>
        <v>0</v>
      </c>
      <c r="W284" s="2251">
        <f>IF(SUM($R284:V284)&gt;0,0,IF($AE284=W$168,1,0))</f>
        <v>0</v>
      </c>
      <c r="X284" s="2251">
        <f>IF(SUM($R284:W284)&gt;0,0,IF($AE284=X$168,1,0))</f>
        <v>0</v>
      </c>
      <c r="Y284" s="2251">
        <f>IF(SUM($R284:X284)&gt;0,0,IF($AE284=Y$168,1,0))</f>
        <v>0</v>
      </c>
      <c r="Z284" s="2251">
        <f>IF(SUM($R284:Y284)&gt;0,0,IF($AE284=Z$168,1,0))</f>
        <v>0</v>
      </c>
      <c r="AA284" s="2251">
        <f>IF(SUM($R284:Z284)&gt;0,0,1)</f>
        <v>0</v>
      </c>
      <c r="AB284" s="2251"/>
      <c r="AC284" s="2251">
        <f t="shared" si="83"/>
        <v>4</v>
      </c>
      <c r="AE284" t="s">
        <v>3436</v>
      </c>
      <c r="AF284" t="s">
        <v>3889</v>
      </c>
      <c r="AG284" t="s">
        <v>3893</v>
      </c>
      <c r="AH284" t="s">
        <v>3894</v>
      </c>
      <c r="AI284" t="s">
        <v>3892</v>
      </c>
      <c r="AJ284">
        <v>292</v>
      </c>
      <c r="AK284" t="s">
        <v>3048</v>
      </c>
      <c r="AL284" t="s">
        <v>3048</v>
      </c>
      <c r="AM284" t="s">
        <v>3543</v>
      </c>
      <c r="AN284" t="s">
        <v>1574</v>
      </c>
      <c r="AO284" s="2251">
        <v>4183.17</v>
      </c>
      <c r="AP284" s="2286">
        <f t="shared" si="87"/>
        <v>235.74286458845648</v>
      </c>
      <c r="AQ284" s="2286">
        <f t="shared" si="87"/>
        <v>172.13692204797437</v>
      </c>
      <c r="AR284" s="2286">
        <f t="shared" si="87"/>
        <v>166.0312534416845</v>
      </c>
      <c r="AS284" s="2286">
        <f t="shared" si="87"/>
        <v>134.52929558718938</v>
      </c>
      <c r="AT284" s="2286">
        <f t="shared" si="87"/>
        <v>145.14563349677522</v>
      </c>
      <c r="AU284" s="2286">
        <f t="shared" si="87"/>
        <v>0</v>
      </c>
      <c r="AV284" s="2286">
        <f t="shared" si="87"/>
        <v>0</v>
      </c>
      <c r="AW284" s="2286">
        <f t="shared" si="86"/>
        <v>0</v>
      </c>
      <c r="AX284" s="2286">
        <f t="shared" si="86"/>
        <v>0</v>
      </c>
      <c r="AY284" s="2286">
        <f t="shared" si="86"/>
        <v>0</v>
      </c>
      <c r="BA284" s="8">
        <f t="shared" si="85"/>
        <v>5036.75596916208</v>
      </c>
      <c r="BD284" s="2251">
        <v>302.50505167424598</v>
      </c>
      <c r="BE284" s="2251">
        <v>295.258956553801</v>
      </c>
      <c r="BF284" s="2251">
        <v>217.39363373294799</v>
      </c>
      <c r="BG284" s="2251">
        <v>173.291732120711</v>
      </c>
      <c r="BH284" s="2251">
        <v>173.291732120711</v>
      </c>
      <c r="BI284" s="2251">
        <v>0</v>
      </c>
      <c r="BJ284" s="2251">
        <v>0</v>
      </c>
      <c r="BK284" s="2251">
        <v>0</v>
      </c>
      <c r="BL284" s="2251">
        <v>0</v>
      </c>
      <c r="BM284" s="2251">
        <v>0</v>
      </c>
    </row>
    <row r="285" spans="1:65">
      <c r="A285" s="2250"/>
      <c r="B285" s="2250"/>
      <c r="C285" s="39"/>
      <c r="D285" s="178">
        <f t="shared" si="82"/>
        <v>1</v>
      </c>
      <c r="E285" s="178">
        <f t="shared" si="69"/>
        <v>0</v>
      </c>
      <c r="F285" s="178">
        <f t="shared" si="70"/>
        <v>1</v>
      </c>
      <c r="G285" s="178">
        <f t="shared" si="71"/>
        <v>0</v>
      </c>
      <c r="H285" s="178">
        <f t="shared" si="72"/>
        <v>0</v>
      </c>
      <c r="I285" s="178">
        <f t="shared" si="73"/>
        <v>0</v>
      </c>
      <c r="J285" s="178">
        <f t="shared" si="74"/>
        <v>1</v>
      </c>
      <c r="K285" s="2251">
        <f t="shared" si="75"/>
        <v>1</v>
      </c>
      <c r="L285" s="2251">
        <f t="shared" si="76"/>
        <v>1</v>
      </c>
      <c r="M285" s="2251">
        <f t="shared" si="77"/>
        <v>0</v>
      </c>
      <c r="O285" s="8">
        <f t="shared" ca="1" si="78"/>
        <v>0</v>
      </c>
      <c r="P285" s="8">
        <f t="shared" ca="1" si="79"/>
        <v>0</v>
      </c>
      <c r="R285" s="8">
        <f t="shared" si="80"/>
        <v>0</v>
      </c>
      <c r="S285" s="2251">
        <f t="shared" si="81"/>
        <v>1</v>
      </c>
      <c r="T285" s="2251">
        <f>IF(SUM($R285:R285)&gt;0,0,IF(AM285="5 - Treatment",1,0))</f>
        <v>0</v>
      </c>
      <c r="U285" s="2251">
        <f>IF(SUM($R285:T285)&gt;0,0,IF($AE285=U$162,1,0)+IF($AE285=U$163,1,0))</f>
        <v>0</v>
      </c>
      <c r="V285" s="2251">
        <f>IF(SUM($R285:U285)&gt;0,0,IF($AE285=V$168,1,0))</f>
        <v>0</v>
      </c>
      <c r="W285" s="2251">
        <f>IF(SUM($R285:V285)&gt;0,0,IF($AE285=W$168,1,0))</f>
        <v>0</v>
      </c>
      <c r="X285" s="2251">
        <f>IF(SUM($R285:W285)&gt;0,0,IF($AE285=X$168,1,0))</f>
        <v>0</v>
      </c>
      <c r="Y285" s="2251">
        <f>IF(SUM($R285:X285)&gt;0,0,IF($AE285=Y$168,1,0))</f>
        <v>0</v>
      </c>
      <c r="Z285" s="2251">
        <f>IF(SUM($R285:Y285)&gt;0,0,IF($AE285=Z$168,1,0))</f>
        <v>0</v>
      </c>
      <c r="AA285" s="2251">
        <f>IF(SUM($R285:Z285)&gt;0,0,1)</f>
        <v>0</v>
      </c>
      <c r="AB285" s="2251"/>
      <c r="AC285" s="2251">
        <f t="shared" si="83"/>
        <v>3</v>
      </c>
      <c r="AE285" t="s">
        <v>3436</v>
      </c>
      <c r="AF285" t="s">
        <v>3889</v>
      </c>
      <c r="AG285" t="s">
        <v>3895</v>
      </c>
      <c r="AH285" t="s">
        <v>3896</v>
      </c>
      <c r="AI285" t="s">
        <v>3897</v>
      </c>
      <c r="AJ285">
        <v>132</v>
      </c>
      <c r="AK285" t="s">
        <v>3048</v>
      </c>
      <c r="AL285" t="s">
        <v>3048</v>
      </c>
      <c r="AM285" t="s">
        <v>3552</v>
      </c>
      <c r="AN285" t="s">
        <v>1574</v>
      </c>
      <c r="AO285" s="2251">
        <v>213.85346999999999</v>
      </c>
      <c r="AP285" s="2286">
        <f t="shared" si="87"/>
        <v>165.1726105671089</v>
      </c>
      <c r="AQ285" s="2286">
        <f t="shared" si="87"/>
        <v>0</v>
      </c>
      <c r="AR285" s="2286">
        <f t="shared" si="87"/>
        <v>0</v>
      </c>
      <c r="AS285" s="2286">
        <f t="shared" si="87"/>
        <v>0</v>
      </c>
      <c r="AT285" s="2286">
        <f t="shared" si="87"/>
        <v>0</v>
      </c>
      <c r="AU285" s="2286">
        <f t="shared" si="87"/>
        <v>0</v>
      </c>
      <c r="AV285" s="2286">
        <f t="shared" si="87"/>
        <v>0</v>
      </c>
      <c r="AW285" s="2286">
        <f t="shared" si="86"/>
        <v>0</v>
      </c>
      <c r="AX285" s="2286">
        <f t="shared" si="86"/>
        <v>0</v>
      </c>
      <c r="AY285" s="2286">
        <f t="shared" si="86"/>
        <v>0</v>
      </c>
      <c r="BA285" s="8">
        <f t="shared" si="85"/>
        <v>379.02608056710892</v>
      </c>
      <c r="BD285" s="2251">
        <v>211.949359239355</v>
      </c>
      <c r="BE285" s="2251">
        <v>0</v>
      </c>
      <c r="BF285" s="2251">
        <v>0</v>
      </c>
      <c r="BG285" s="2251">
        <v>0</v>
      </c>
      <c r="BH285" s="2251">
        <v>0</v>
      </c>
      <c r="BI285" s="2251">
        <v>0</v>
      </c>
      <c r="BJ285" s="2251">
        <v>0</v>
      </c>
      <c r="BK285" s="2251">
        <v>0</v>
      </c>
      <c r="BL285" s="2251">
        <v>0</v>
      </c>
      <c r="BM285" s="2251">
        <v>0</v>
      </c>
    </row>
    <row r="286" spans="1:65">
      <c r="A286" s="2250"/>
      <c r="B286" s="2250"/>
      <c r="C286" s="39"/>
      <c r="D286" s="178">
        <f t="shared" si="82"/>
        <v>0</v>
      </c>
      <c r="E286" s="178">
        <f t="shared" si="69"/>
        <v>1</v>
      </c>
      <c r="F286" s="178">
        <f t="shared" si="70"/>
        <v>1</v>
      </c>
      <c r="G286" s="178">
        <f t="shared" si="71"/>
        <v>0</v>
      </c>
      <c r="H286" s="178">
        <f t="shared" si="72"/>
        <v>0</v>
      </c>
      <c r="I286" s="178">
        <f t="shared" si="73"/>
        <v>0</v>
      </c>
      <c r="J286" s="178">
        <f t="shared" si="74"/>
        <v>1</v>
      </c>
      <c r="K286" s="2251">
        <f t="shared" si="75"/>
        <v>1</v>
      </c>
      <c r="L286" s="2251">
        <f t="shared" si="76"/>
        <v>0</v>
      </c>
      <c r="M286" s="2251">
        <f t="shared" si="77"/>
        <v>0</v>
      </c>
      <c r="O286" s="8">
        <f t="shared" ca="1" si="78"/>
        <v>0</v>
      </c>
      <c r="P286" s="8">
        <f t="shared" ca="1" si="79"/>
        <v>0</v>
      </c>
      <c r="R286" s="8">
        <f t="shared" si="80"/>
        <v>0</v>
      </c>
      <c r="S286" s="2251">
        <f t="shared" si="81"/>
        <v>0</v>
      </c>
      <c r="T286" s="2251">
        <f>IF(SUM($R286:R286)&gt;0,0,IF(AM286="5 - Treatment",1,0))</f>
        <v>0</v>
      </c>
      <c r="U286" s="2251">
        <f>IF(SUM($R286:T286)&gt;0,0,IF($AE286=U$162,1,0)+IF($AE286=U$163,1,0))</f>
        <v>0</v>
      </c>
      <c r="V286" s="2251">
        <f>IF(SUM($R286:U286)&gt;0,0,IF($AE286=V$168,1,0))</f>
        <v>0</v>
      </c>
      <c r="W286" s="2251">
        <f>IF(SUM($R286:V286)&gt;0,0,IF($AE286=W$168,1,0))</f>
        <v>0</v>
      </c>
      <c r="X286" s="2251">
        <f>IF(SUM($R286:W286)&gt;0,0,IF($AE286=X$168,1,0))</f>
        <v>0</v>
      </c>
      <c r="Y286" s="2251">
        <f>IF(SUM($R286:X286)&gt;0,0,IF($AE286=Y$168,1,0))</f>
        <v>0</v>
      </c>
      <c r="Z286" s="2251">
        <f>IF(SUM($R286:Y286)&gt;0,0,IF($AE286=Z$168,1,0))</f>
        <v>0</v>
      </c>
      <c r="AA286" s="2251">
        <f>IF(SUM($R286:Z286)&gt;0,0,1)</f>
        <v>1</v>
      </c>
      <c r="AB286" s="2251"/>
      <c r="AC286" s="2251">
        <f t="shared" si="83"/>
        <v>7</v>
      </c>
      <c r="AE286" t="s">
        <v>3436</v>
      </c>
      <c r="AF286" t="s">
        <v>3889</v>
      </c>
      <c r="AG286" t="s">
        <v>3898</v>
      </c>
      <c r="AH286" t="s">
        <v>3899</v>
      </c>
      <c r="AI286" t="s">
        <v>3900</v>
      </c>
      <c r="AJ286">
        <v>81</v>
      </c>
      <c r="AK286" t="s">
        <v>3050</v>
      </c>
      <c r="AL286" t="s">
        <v>3049</v>
      </c>
      <c r="AM286" t="s">
        <v>3626</v>
      </c>
      <c r="AN286" t="s">
        <v>1574</v>
      </c>
      <c r="AO286" s="2251">
        <v>655.82392000000004</v>
      </c>
      <c r="AP286" s="2286">
        <f t="shared" si="87"/>
        <v>18.859114224591789</v>
      </c>
      <c r="AQ286" s="2286">
        <f t="shared" si="87"/>
        <v>0</v>
      </c>
      <c r="AR286" s="2286">
        <f t="shared" si="87"/>
        <v>0</v>
      </c>
      <c r="AS286" s="2286">
        <f t="shared" si="87"/>
        <v>0</v>
      </c>
      <c r="AT286" s="2286">
        <f t="shared" si="87"/>
        <v>0</v>
      </c>
      <c r="AU286" s="2286">
        <f t="shared" si="87"/>
        <v>0</v>
      </c>
      <c r="AV286" s="2286">
        <f t="shared" si="87"/>
        <v>0</v>
      </c>
      <c r="AW286" s="2286">
        <f t="shared" si="86"/>
        <v>0</v>
      </c>
      <c r="AX286" s="2286">
        <f t="shared" si="86"/>
        <v>0</v>
      </c>
      <c r="AY286" s="2286">
        <f t="shared" si="86"/>
        <v>0</v>
      </c>
      <c r="BA286" s="8">
        <f t="shared" si="85"/>
        <v>674.68303422459178</v>
      </c>
      <c r="BD286" s="2251">
        <v>24.2</v>
      </c>
      <c r="BE286" s="2251">
        <v>0</v>
      </c>
      <c r="BF286" s="2251">
        <v>0</v>
      </c>
      <c r="BG286" s="2251">
        <v>0</v>
      </c>
      <c r="BH286" s="2251">
        <v>0</v>
      </c>
      <c r="BI286" s="2251">
        <v>0</v>
      </c>
      <c r="BJ286" s="2251">
        <v>0</v>
      </c>
      <c r="BK286" s="2251">
        <v>0</v>
      </c>
      <c r="BL286" s="2251">
        <v>0</v>
      </c>
      <c r="BM286" s="2251">
        <v>0</v>
      </c>
    </row>
    <row r="287" spans="1:65">
      <c r="A287" s="2250"/>
      <c r="B287" s="2250"/>
      <c r="C287" s="39"/>
      <c r="D287" s="178">
        <f t="shared" si="82"/>
        <v>1</v>
      </c>
      <c r="E287" s="178">
        <f t="shared" si="69"/>
        <v>0</v>
      </c>
      <c r="F287" s="178">
        <f t="shared" si="70"/>
        <v>1</v>
      </c>
      <c r="G287" s="178">
        <f t="shared" si="71"/>
        <v>0</v>
      </c>
      <c r="H287" s="178">
        <f t="shared" si="72"/>
        <v>0</v>
      </c>
      <c r="I287" s="178">
        <f t="shared" si="73"/>
        <v>0</v>
      </c>
      <c r="J287" s="178">
        <f t="shared" si="74"/>
        <v>1</v>
      </c>
      <c r="K287" s="2251">
        <f t="shared" si="75"/>
        <v>1</v>
      </c>
      <c r="L287" s="2251">
        <f t="shared" si="76"/>
        <v>1</v>
      </c>
      <c r="M287" s="2251">
        <f t="shared" si="77"/>
        <v>0</v>
      </c>
      <c r="O287" s="8">
        <f t="shared" ca="1" si="78"/>
        <v>0</v>
      </c>
      <c r="P287" s="8">
        <f t="shared" ca="1" si="79"/>
        <v>0</v>
      </c>
      <c r="R287" s="8">
        <f t="shared" si="80"/>
        <v>0</v>
      </c>
      <c r="S287" s="2251">
        <f t="shared" si="81"/>
        <v>1</v>
      </c>
      <c r="T287" s="2251">
        <f>IF(SUM($R287:R287)&gt;0,0,IF(AM287="5 - Treatment",1,0))</f>
        <v>0</v>
      </c>
      <c r="U287" s="2251">
        <f>IF(SUM($R287:T287)&gt;0,0,IF($AE287=U$162,1,0)+IF($AE287=U$163,1,0))</f>
        <v>0</v>
      </c>
      <c r="V287" s="2251">
        <f>IF(SUM($R287:U287)&gt;0,0,IF($AE287=V$168,1,0))</f>
        <v>0</v>
      </c>
      <c r="W287" s="2251">
        <f>IF(SUM($R287:V287)&gt;0,0,IF($AE287=W$168,1,0))</f>
        <v>0</v>
      </c>
      <c r="X287" s="2251">
        <f>IF(SUM($R287:W287)&gt;0,0,IF($AE287=X$168,1,0))</f>
        <v>0</v>
      </c>
      <c r="Y287" s="2251">
        <f>IF(SUM($R287:X287)&gt;0,0,IF($AE287=Y$168,1,0))</f>
        <v>0</v>
      </c>
      <c r="Z287" s="2251">
        <f>IF(SUM($R287:Y287)&gt;0,0,IF($AE287=Z$168,1,0))</f>
        <v>0</v>
      </c>
      <c r="AA287" s="2251">
        <f>IF(SUM($R287:Z287)&gt;0,0,1)</f>
        <v>0</v>
      </c>
      <c r="AB287" s="2251"/>
      <c r="AC287" s="2251">
        <f t="shared" si="83"/>
        <v>3</v>
      </c>
      <c r="AE287" t="s">
        <v>3436</v>
      </c>
      <c r="AF287" t="s">
        <v>3889</v>
      </c>
      <c r="AG287" t="s">
        <v>3901</v>
      </c>
      <c r="AH287" t="s">
        <v>3902</v>
      </c>
      <c r="AI287" t="s">
        <v>3903</v>
      </c>
      <c r="AJ287">
        <v>0</v>
      </c>
      <c r="AK287" t="s">
        <v>3048</v>
      </c>
      <c r="AL287" t="s">
        <v>3048</v>
      </c>
      <c r="AM287" t="s">
        <v>3552</v>
      </c>
      <c r="AN287" t="s">
        <v>1574</v>
      </c>
      <c r="AO287" s="2251">
        <v>70.068579999999997</v>
      </c>
      <c r="AP287" s="2286">
        <f t="shared" si="87"/>
        <v>31.047401268914751</v>
      </c>
      <c r="AQ287" s="2286">
        <f t="shared" si="87"/>
        <v>0</v>
      </c>
      <c r="AR287" s="2286">
        <f t="shared" si="87"/>
        <v>0</v>
      </c>
      <c r="AS287" s="2286">
        <f t="shared" si="87"/>
        <v>0</v>
      </c>
      <c r="AT287" s="2286">
        <f t="shared" si="87"/>
        <v>0</v>
      </c>
      <c r="AU287" s="2286">
        <f t="shared" si="87"/>
        <v>0</v>
      </c>
      <c r="AV287" s="2286">
        <f t="shared" si="87"/>
        <v>0</v>
      </c>
      <c r="AW287" s="2286">
        <f t="shared" si="86"/>
        <v>0</v>
      </c>
      <c r="AX287" s="2286">
        <f t="shared" si="86"/>
        <v>0</v>
      </c>
      <c r="AY287" s="2286">
        <f t="shared" si="86"/>
        <v>0</v>
      </c>
      <c r="BA287" s="8">
        <f t="shared" si="85"/>
        <v>101.11598126891475</v>
      </c>
      <c r="BD287" s="2251">
        <v>39.840000000000003</v>
      </c>
      <c r="BE287" s="2251">
        <v>0</v>
      </c>
      <c r="BF287" s="2251">
        <v>0</v>
      </c>
      <c r="BG287" s="2251">
        <v>0</v>
      </c>
      <c r="BH287" s="2251">
        <v>0</v>
      </c>
      <c r="BI287" s="2251">
        <v>0</v>
      </c>
      <c r="BJ287" s="2251">
        <v>0</v>
      </c>
      <c r="BK287" s="2251">
        <v>0</v>
      </c>
      <c r="BL287" s="2251">
        <v>0</v>
      </c>
      <c r="BM287" s="2251">
        <v>0</v>
      </c>
    </row>
    <row r="288" spans="1:65">
      <c r="A288" s="2250"/>
      <c r="B288" s="2250"/>
      <c r="C288" s="39"/>
      <c r="D288" s="178">
        <f t="shared" si="82"/>
        <v>1</v>
      </c>
      <c r="E288" s="178">
        <f t="shared" si="69"/>
        <v>0</v>
      </c>
      <c r="F288" s="178">
        <f t="shared" si="70"/>
        <v>0</v>
      </c>
      <c r="G288" s="178">
        <f t="shared" si="71"/>
        <v>0</v>
      </c>
      <c r="H288" s="178">
        <f t="shared" si="72"/>
        <v>0</v>
      </c>
      <c r="I288" s="178">
        <f t="shared" si="73"/>
        <v>0</v>
      </c>
      <c r="J288" s="178">
        <f t="shared" si="74"/>
        <v>0</v>
      </c>
      <c r="K288" s="2251">
        <f t="shared" si="75"/>
        <v>0</v>
      </c>
      <c r="L288" s="2251">
        <f t="shared" si="76"/>
        <v>0</v>
      </c>
      <c r="M288" s="2251">
        <f t="shared" si="77"/>
        <v>1</v>
      </c>
      <c r="O288" s="8">
        <f t="shared" ca="1" si="78"/>
        <v>0</v>
      </c>
      <c r="P288" s="8">
        <f t="shared" ca="1" si="79"/>
        <v>0</v>
      </c>
      <c r="R288" s="8">
        <f t="shared" si="80"/>
        <v>0</v>
      </c>
      <c r="S288" s="2251">
        <f t="shared" si="81"/>
        <v>1</v>
      </c>
      <c r="T288" s="2251">
        <f>IF(SUM($R288:R288)&gt;0,0,IF(AM288="5 - Treatment",1,0))</f>
        <v>0</v>
      </c>
      <c r="U288" s="2251">
        <f>IF(SUM($R288:T288)&gt;0,0,IF($AE288=U$162,1,0)+IF($AE288=U$163,1,0))</f>
        <v>0</v>
      </c>
      <c r="V288" s="2251">
        <f>IF(SUM($R288:U288)&gt;0,0,IF($AE288=V$168,1,0))</f>
        <v>0</v>
      </c>
      <c r="W288" s="2251">
        <f>IF(SUM($R288:V288)&gt;0,0,IF($AE288=W$168,1,0))</f>
        <v>0</v>
      </c>
      <c r="X288" s="2251">
        <f>IF(SUM($R288:W288)&gt;0,0,IF($AE288=X$168,1,0))</f>
        <v>0</v>
      </c>
      <c r="Y288" s="2251">
        <f>IF(SUM($R288:X288)&gt;0,0,IF($AE288=Y$168,1,0))</f>
        <v>0</v>
      </c>
      <c r="Z288" s="2251">
        <f>IF(SUM($R288:Y288)&gt;0,0,IF($AE288=Z$168,1,0))</f>
        <v>0</v>
      </c>
      <c r="AA288" s="2251">
        <f>IF(SUM($R288:Z288)&gt;0,0,1)</f>
        <v>0</v>
      </c>
      <c r="AB288" s="2251"/>
      <c r="AC288" s="2251">
        <f t="shared" si="83"/>
        <v>4</v>
      </c>
      <c r="AE288" t="s">
        <v>3436</v>
      </c>
      <c r="AF288" t="s">
        <v>3889</v>
      </c>
      <c r="AG288" t="s">
        <v>3904</v>
      </c>
      <c r="AH288" t="s">
        <v>3905</v>
      </c>
      <c r="AI288" t="s">
        <v>3906</v>
      </c>
      <c r="AJ288">
        <v>0</v>
      </c>
      <c r="AK288" t="s">
        <v>3048</v>
      </c>
      <c r="AL288" t="s">
        <v>3048</v>
      </c>
      <c r="AM288" t="s">
        <v>3543</v>
      </c>
      <c r="AN288" t="s">
        <v>1574</v>
      </c>
      <c r="AO288" s="2251">
        <v>7176.2181899999996</v>
      </c>
      <c r="AP288" s="2286">
        <f t="shared" si="87"/>
        <v>3.9276832930554804</v>
      </c>
      <c r="AQ288" s="2286">
        <f t="shared" si="87"/>
        <v>0</v>
      </c>
      <c r="AR288" s="2286">
        <f t="shared" si="87"/>
        <v>0</v>
      </c>
      <c r="AS288" s="2286">
        <f t="shared" si="87"/>
        <v>0</v>
      </c>
      <c r="AT288" s="2286">
        <f t="shared" si="87"/>
        <v>0</v>
      </c>
      <c r="AU288" s="2286">
        <f t="shared" si="87"/>
        <v>0</v>
      </c>
      <c r="AV288" s="2286">
        <f t="shared" si="87"/>
        <v>0</v>
      </c>
      <c r="AW288" s="2286">
        <f t="shared" si="86"/>
        <v>0</v>
      </c>
      <c r="AX288" s="2286">
        <f t="shared" si="86"/>
        <v>0</v>
      </c>
      <c r="AY288" s="2286">
        <f t="shared" si="86"/>
        <v>0</v>
      </c>
      <c r="BA288" s="8">
        <f t="shared" si="85"/>
        <v>7180.145873293055</v>
      </c>
      <c r="BD288" s="2251">
        <v>5.04</v>
      </c>
      <c r="BE288" s="2251">
        <v>0</v>
      </c>
      <c r="BF288" s="2251">
        <v>0</v>
      </c>
      <c r="BG288" s="2251">
        <v>0</v>
      </c>
      <c r="BH288" s="2251">
        <v>0</v>
      </c>
      <c r="BI288" s="2251">
        <v>0</v>
      </c>
      <c r="BJ288" s="2251">
        <v>0</v>
      </c>
      <c r="BK288" s="2251">
        <v>0</v>
      </c>
      <c r="BL288" s="2251">
        <v>0</v>
      </c>
      <c r="BM288" s="2251">
        <v>0</v>
      </c>
    </row>
    <row r="289" spans="1:65">
      <c r="A289" s="2250"/>
      <c r="B289" s="2250"/>
      <c r="C289" s="39"/>
      <c r="D289" s="178">
        <f t="shared" si="82"/>
        <v>1</v>
      </c>
      <c r="E289" s="178">
        <f t="shared" si="69"/>
        <v>0</v>
      </c>
      <c r="F289" s="178">
        <f t="shared" si="70"/>
        <v>0</v>
      </c>
      <c r="G289" s="178">
        <f t="shared" si="71"/>
        <v>0</v>
      </c>
      <c r="H289" s="178">
        <f t="shared" si="72"/>
        <v>0</v>
      </c>
      <c r="I289" s="178">
        <f t="shared" si="73"/>
        <v>0</v>
      </c>
      <c r="J289" s="178">
        <f t="shared" si="74"/>
        <v>0</v>
      </c>
      <c r="K289" s="2251">
        <f t="shared" si="75"/>
        <v>0</v>
      </c>
      <c r="L289" s="2251">
        <f t="shared" si="76"/>
        <v>0</v>
      </c>
      <c r="M289" s="2251">
        <f t="shared" si="77"/>
        <v>1</v>
      </c>
      <c r="O289" s="8">
        <f t="shared" ca="1" si="78"/>
        <v>1</v>
      </c>
      <c r="P289" s="8">
        <f t="shared" ca="1" si="79"/>
        <v>0</v>
      </c>
      <c r="R289" s="8">
        <f t="shared" si="80"/>
        <v>0</v>
      </c>
      <c r="S289" s="2251">
        <f t="shared" si="81"/>
        <v>1</v>
      </c>
      <c r="T289" s="2251">
        <f>IF(SUM($R289:R289)&gt;0,0,IF(AM289="5 - Treatment",1,0))</f>
        <v>0</v>
      </c>
      <c r="U289" s="2251">
        <f>IF(SUM($R289:T289)&gt;0,0,IF($AE289=U$162,1,0)+IF($AE289=U$163,1,0))</f>
        <v>0</v>
      </c>
      <c r="V289" s="2251">
        <f>IF(SUM($R289:U289)&gt;0,0,IF($AE289=V$168,1,0))</f>
        <v>0</v>
      </c>
      <c r="W289" s="2251">
        <f>IF(SUM($R289:V289)&gt;0,0,IF($AE289=W$168,1,0))</f>
        <v>0</v>
      </c>
      <c r="X289" s="2251">
        <f>IF(SUM($R289:W289)&gt;0,0,IF($AE289=X$168,1,0))</f>
        <v>0</v>
      </c>
      <c r="Y289" s="2251">
        <f>IF(SUM($R289:X289)&gt;0,0,IF($AE289=Y$168,1,0))</f>
        <v>0</v>
      </c>
      <c r="Z289" s="2251">
        <f>IF(SUM($R289:Y289)&gt;0,0,IF($AE289=Z$168,1,0))</f>
        <v>0</v>
      </c>
      <c r="AA289" s="2251">
        <f>IF(SUM($R289:Z289)&gt;0,0,1)</f>
        <v>0</v>
      </c>
      <c r="AB289" s="2251"/>
      <c r="AC289" s="2251">
        <f t="shared" si="83"/>
        <v>4</v>
      </c>
      <c r="AE289" t="s">
        <v>3436</v>
      </c>
      <c r="AF289" t="s">
        <v>3889</v>
      </c>
      <c r="AG289" t="s">
        <v>3907</v>
      </c>
      <c r="AH289" t="s">
        <v>3908</v>
      </c>
      <c r="AI289" t="s">
        <v>3909</v>
      </c>
      <c r="AJ289">
        <v>114</v>
      </c>
      <c r="AK289" t="s">
        <v>3048</v>
      </c>
      <c r="AL289" t="s">
        <v>3048</v>
      </c>
      <c r="AM289" t="s">
        <v>3543</v>
      </c>
      <c r="AN289" t="s">
        <v>1574</v>
      </c>
      <c r="AO289" s="2251">
        <v>248.85871</v>
      </c>
      <c r="AP289" s="2286">
        <f t="shared" si="87"/>
        <v>152.90178642726531</v>
      </c>
      <c r="AQ289" s="2286">
        <f t="shared" si="87"/>
        <v>191.63271764719431</v>
      </c>
      <c r="AR289" s="2286">
        <f t="shared" si="87"/>
        <v>722.10120138469495</v>
      </c>
      <c r="AS289" s="2286">
        <f t="shared" si="87"/>
        <v>3129.2081725200078</v>
      </c>
      <c r="AT289" s="2286">
        <f t="shared" si="87"/>
        <v>3289.1336495928676</v>
      </c>
      <c r="AU289" s="2286">
        <f t="shared" si="87"/>
        <v>0</v>
      </c>
      <c r="AV289" s="2286">
        <f t="shared" si="87"/>
        <v>0</v>
      </c>
      <c r="AW289" s="2286">
        <f t="shared" si="86"/>
        <v>0</v>
      </c>
      <c r="AX289" s="2286">
        <f t="shared" si="86"/>
        <v>0</v>
      </c>
      <c r="AY289" s="2286">
        <f t="shared" si="86"/>
        <v>0</v>
      </c>
      <c r="BA289" s="8">
        <f t="shared" si="85"/>
        <v>7733.8362375720299</v>
      </c>
      <c r="BD289" s="2251">
        <v>196.203447705663</v>
      </c>
      <c r="BE289" s="2251">
        <v>328.69924465310601</v>
      </c>
      <c r="BF289" s="2251">
        <v>945.48586990630997</v>
      </c>
      <c r="BG289" s="2251">
        <v>4030.8387999462202</v>
      </c>
      <c r="BH289" s="2251">
        <v>3926.9501505681001</v>
      </c>
      <c r="BI289" s="2251">
        <v>0</v>
      </c>
      <c r="BJ289" s="2251">
        <v>0</v>
      </c>
      <c r="BK289" s="2251">
        <v>0</v>
      </c>
      <c r="BL289" s="2251">
        <v>0</v>
      </c>
      <c r="BM289" s="2251">
        <v>0</v>
      </c>
    </row>
    <row r="290" spans="1:65">
      <c r="A290" s="2250"/>
      <c r="B290" s="2250"/>
      <c r="C290" s="39"/>
      <c r="D290" s="178">
        <f t="shared" si="82"/>
        <v>1</v>
      </c>
      <c r="E290" s="178">
        <f t="shared" si="69"/>
        <v>0</v>
      </c>
      <c r="F290" s="178">
        <f t="shared" si="70"/>
        <v>0</v>
      </c>
      <c r="G290" s="178">
        <f t="shared" si="71"/>
        <v>0</v>
      </c>
      <c r="H290" s="178">
        <f t="shared" si="72"/>
        <v>0</v>
      </c>
      <c r="I290" s="178">
        <f t="shared" si="73"/>
        <v>0</v>
      </c>
      <c r="J290" s="178">
        <f t="shared" si="74"/>
        <v>0</v>
      </c>
      <c r="K290" s="2251">
        <f t="shared" si="75"/>
        <v>0</v>
      </c>
      <c r="L290" s="2251">
        <f t="shared" si="76"/>
        <v>0</v>
      </c>
      <c r="M290" s="2251">
        <f t="shared" si="77"/>
        <v>1</v>
      </c>
      <c r="O290" s="8">
        <f t="shared" ca="1" si="78"/>
        <v>1</v>
      </c>
      <c r="P290" s="8">
        <f t="shared" ca="1" si="79"/>
        <v>0</v>
      </c>
      <c r="R290" s="8">
        <f t="shared" si="80"/>
        <v>0</v>
      </c>
      <c r="S290" s="2251">
        <f t="shared" si="81"/>
        <v>1</v>
      </c>
      <c r="T290" s="2251">
        <f>IF(SUM($R290:R290)&gt;0,0,IF(AM290="5 - Treatment",1,0))</f>
        <v>0</v>
      </c>
      <c r="U290" s="2251">
        <f>IF(SUM($R290:T290)&gt;0,0,IF($AE290=U$162,1,0)+IF($AE290=U$163,1,0))</f>
        <v>0</v>
      </c>
      <c r="V290" s="2251">
        <f>IF(SUM($R290:U290)&gt;0,0,IF($AE290=V$168,1,0))</f>
        <v>0</v>
      </c>
      <c r="W290" s="2251">
        <f>IF(SUM($R290:V290)&gt;0,0,IF($AE290=W$168,1,0))</f>
        <v>0</v>
      </c>
      <c r="X290" s="2251">
        <f>IF(SUM($R290:W290)&gt;0,0,IF($AE290=X$168,1,0))</f>
        <v>0</v>
      </c>
      <c r="Y290" s="2251">
        <f>IF(SUM($R290:X290)&gt;0,0,IF($AE290=Y$168,1,0))</f>
        <v>0</v>
      </c>
      <c r="Z290" s="2251">
        <f>IF(SUM($R290:Y290)&gt;0,0,IF($AE290=Z$168,1,0))</f>
        <v>0</v>
      </c>
      <c r="AA290" s="2251">
        <f>IF(SUM($R290:Z290)&gt;0,0,1)</f>
        <v>0</v>
      </c>
      <c r="AB290" s="2251"/>
      <c r="AC290" s="2251">
        <f t="shared" si="83"/>
        <v>4</v>
      </c>
      <c r="AE290" t="s">
        <v>3436</v>
      </c>
      <c r="AF290" t="s">
        <v>3889</v>
      </c>
      <c r="AG290" t="s">
        <v>3910</v>
      </c>
      <c r="AH290" t="s">
        <v>3911</v>
      </c>
      <c r="AI290" t="s">
        <v>3912</v>
      </c>
      <c r="AJ290">
        <v>204</v>
      </c>
      <c r="AK290" t="s">
        <v>3048</v>
      </c>
      <c r="AL290" t="s">
        <v>3048</v>
      </c>
      <c r="AM290" t="s">
        <v>3543</v>
      </c>
      <c r="AN290" t="s">
        <v>1574</v>
      </c>
      <c r="AO290" s="2251">
        <v>370.07069000000001</v>
      </c>
      <c r="AP290" s="2286">
        <f t="shared" si="87"/>
        <v>509.99631374309126</v>
      </c>
      <c r="AQ290" s="2286">
        <f t="shared" si="87"/>
        <v>618.17036988627638</v>
      </c>
      <c r="AR290" s="2286">
        <f t="shared" si="87"/>
        <v>2417.3283259169352</v>
      </c>
      <c r="AS290" s="2286">
        <f t="shared" si="87"/>
        <v>7509.7189490784094</v>
      </c>
      <c r="AT290" s="2286">
        <f t="shared" si="87"/>
        <v>14343.843801677089</v>
      </c>
      <c r="AU290" s="2286">
        <f t="shared" si="87"/>
        <v>4975.9927395425111</v>
      </c>
      <c r="AV290" s="2286">
        <f t="shared" si="87"/>
        <v>0</v>
      </c>
      <c r="AW290" s="2286">
        <f t="shared" si="86"/>
        <v>0</v>
      </c>
      <c r="AX290" s="2286">
        <f t="shared" si="86"/>
        <v>0</v>
      </c>
      <c r="AY290" s="2286">
        <f t="shared" si="86"/>
        <v>0</v>
      </c>
      <c r="BA290" s="8">
        <f t="shared" si="85"/>
        <v>30745.121189844314</v>
      </c>
      <c r="BD290" s="2251">
        <v>654.42685407193096</v>
      </c>
      <c r="BE290" s="2251">
        <v>1060.32068084865</v>
      </c>
      <c r="BF290" s="2251">
        <v>3165.1377545086302</v>
      </c>
      <c r="BG290" s="2251">
        <v>9673.5227724588403</v>
      </c>
      <c r="BH290" s="2251">
        <v>17125.348367553699</v>
      </c>
      <c r="BI290" s="2251">
        <v>5371.8291507371496</v>
      </c>
      <c r="BJ290" s="2251">
        <v>0</v>
      </c>
      <c r="BK290" s="2251">
        <v>0</v>
      </c>
      <c r="BL290" s="2251">
        <v>0</v>
      </c>
      <c r="BM290" s="2251">
        <v>0</v>
      </c>
    </row>
    <row r="291" spans="1:65">
      <c r="A291" s="2250"/>
      <c r="B291" s="2250"/>
      <c r="C291" s="39"/>
      <c r="D291" s="178">
        <f t="shared" si="82"/>
        <v>0</v>
      </c>
      <c r="E291" s="178">
        <f t="shared" si="69"/>
        <v>1</v>
      </c>
      <c r="F291" s="178">
        <f t="shared" si="70"/>
        <v>1</v>
      </c>
      <c r="G291" s="178">
        <f t="shared" si="71"/>
        <v>0</v>
      </c>
      <c r="H291" s="178">
        <f t="shared" si="72"/>
        <v>0</v>
      </c>
      <c r="I291" s="178">
        <f t="shared" si="73"/>
        <v>0</v>
      </c>
      <c r="J291" s="178">
        <f t="shared" si="74"/>
        <v>1</v>
      </c>
      <c r="K291" s="2251">
        <f t="shared" si="75"/>
        <v>1</v>
      </c>
      <c r="L291" s="2251">
        <f t="shared" si="76"/>
        <v>0</v>
      </c>
      <c r="M291" s="2251">
        <f t="shared" si="77"/>
        <v>0</v>
      </c>
      <c r="O291" s="8">
        <f t="shared" ca="1" si="78"/>
        <v>0</v>
      </c>
      <c r="P291" s="8">
        <f t="shared" ca="1" si="79"/>
        <v>0</v>
      </c>
      <c r="R291" s="8">
        <f t="shared" si="80"/>
        <v>0</v>
      </c>
      <c r="S291" s="2251">
        <f t="shared" si="81"/>
        <v>0</v>
      </c>
      <c r="T291" s="2251">
        <f>IF(SUM($R291:R291)&gt;0,0,IF(AM291="5 - Treatment",1,0))</f>
        <v>0</v>
      </c>
      <c r="U291" s="2251">
        <f>IF(SUM($R291:T291)&gt;0,0,IF($AE291=U$162,1,0)+IF($AE291=U$163,1,0))</f>
        <v>0</v>
      </c>
      <c r="V291" s="2251">
        <f>IF(SUM($R291:U291)&gt;0,0,IF($AE291=V$168,1,0))</f>
        <v>0</v>
      </c>
      <c r="W291" s="2251">
        <f>IF(SUM($R291:V291)&gt;0,0,IF($AE291=W$168,1,0))</f>
        <v>0</v>
      </c>
      <c r="X291" s="2251">
        <f>IF(SUM($R291:W291)&gt;0,0,IF($AE291=X$168,1,0))</f>
        <v>0</v>
      </c>
      <c r="Y291" s="2251">
        <f>IF(SUM($R291:X291)&gt;0,0,IF($AE291=Y$168,1,0))</f>
        <v>0</v>
      </c>
      <c r="Z291" s="2251">
        <f>IF(SUM($R291:Y291)&gt;0,0,IF($AE291=Z$168,1,0))</f>
        <v>0</v>
      </c>
      <c r="AA291" s="2251">
        <f>IF(SUM($R291:Z291)&gt;0,0,1)</f>
        <v>1</v>
      </c>
      <c r="AB291" s="2251"/>
      <c r="AC291" s="2251">
        <f t="shared" si="83"/>
        <v>7</v>
      </c>
      <c r="AE291" t="s">
        <v>3436</v>
      </c>
      <c r="AF291" t="s">
        <v>3889</v>
      </c>
      <c r="AG291" t="s">
        <v>3913</v>
      </c>
      <c r="AH291" t="s">
        <v>3914</v>
      </c>
      <c r="AI291" t="s">
        <v>3915</v>
      </c>
      <c r="AJ291">
        <v>150</v>
      </c>
      <c r="AK291" t="s">
        <v>3050</v>
      </c>
      <c r="AL291" t="s">
        <v>3049</v>
      </c>
      <c r="AM291" t="s">
        <v>3626</v>
      </c>
      <c r="AN291" t="s">
        <v>1574</v>
      </c>
      <c r="AO291" s="2251">
        <v>752.53485999999998</v>
      </c>
      <c r="AP291" s="2286">
        <f t="shared" si="87"/>
        <v>188.8618796727917</v>
      </c>
      <c r="AQ291" s="2286">
        <f t="shared" si="87"/>
        <v>0</v>
      </c>
      <c r="AR291" s="2286">
        <f t="shared" si="87"/>
        <v>0</v>
      </c>
      <c r="AS291" s="2286">
        <f t="shared" si="87"/>
        <v>0</v>
      </c>
      <c r="AT291" s="2286">
        <f t="shared" si="87"/>
        <v>0</v>
      </c>
      <c r="AU291" s="2286">
        <f t="shared" si="87"/>
        <v>0</v>
      </c>
      <c r="AV291" s="2286">
        <f t="shared" si="87"/>
        <v>0</v>
      </c>
      <c r="AW291" s="2286">
        <f t="shared" si="86"/>
        <v>0</v>
      </c>
      <c r="AX291" s="2286">
        <f t="shared" si="86"/>
        <v>0</v>
      </c>
      <c r="AY291" s="2286">
        <f t="shared" si="86"/>
        <v>0</v>
      </c>
      <c r="BA291" s="8">
        <f t="shared" si="85"/>
        <v>941.39673967279168</v>
      </c>
      <c r="BD291" s="2251">
        <v>242.347410045473</v>
      </c>
      <c r="BE291" s="2251">
        <v>0</v>
      </c>
      <c r="BF291" s="2251">
        <v>0</v>
      </c>
      <c r="BG291" s="2251">
        <v>0</v>
      </c>
      <c r="BH291" s="2251">
        <v>0</v>
      </c>
      <c r="BI291" s="2251">
        <v>0</v>
      </c>
      <c r="BJ291" s="2251">
        <v>0</v>
      </c>
      <c r="BK291" s="2251">
        <v>0</v>
      </c>
      <c r="BL291" s="2251">
        <v>0</v>
      </c>
      <c r="BM291" s="2251">
        <v>0</v>
      </c>
    </row>
    <row r="292" spans="1:65">
      <c r="A292" s="2250"/>
      <c r="B292" s="2250"/>
      <c r="C292" s="39"/>
      <c r="D292" s="178">
        <f t="shared" si="82"/>
        <v>1</v>
      </c>
      <c r="E292" s="178">
        <f t="shared" si="69"/>
        <v>0</v>
      </c>
      <c r="F292" s="178">
        <f t="shared" si="70"/>
        <v>1</v>
      </c>
      <c r="G292" s="178">
        <f t="shared" si="71"/>
        <v>0</v>
      </c>
      <c r="H292" s="178">
        <f t="shared" si="72"/>
        <v>0</v>
      </c>
      <c r="I292" s="178">
        <f t="shared" si="73"/>
        <v>0</v>
      </c>
      <c r="J292" s="178">
        <f t="shared" si="74"/>
        <v>1</v>
      </c>
      <c r="K292" s="2251">
        <f t="shared" si="75"/>
        <v>1</v>
      </c>
      <c r="L292" s="2251">
        <f t="shared" si="76"/>
        <v>1</v>
      </c>
      <c r="M292" s="2251">
        <f t="shared" si="77"/>
        <v>0</v>
      </c>
      <c r="O292" s="8">
        <f t="shared" ca="1" si="78"/>
        <v>0</v>
      </c>
      <c r="P292" s="8">
        <f t="shared" ca="1" si="79"/>
        <v>0</v>
      </c>
      <c r="R292" s="8">
        <f t="shared" si="80"/>
        <v>0</v>
      </c>
      <c r="S292" s="2251">
        <f t="shared" si="81"/>
        <v>1</v>
      </c>
      <c r="T292" s="2251">
        <f>IF(SUM($R292:R292)&gt;0,0,IF(AM292="5 - Treatment",1,0))</f>
        <v>0</v>
      </c>
      <c r="U292" s="2251">
        <f>IF(SUM($R292:T292)&gt;0,0,IF($AE292=U$162,1,0)+IF($AE292=U$163,1,0))</f>
        <v>0</v>
      </c>
      <c r="V292" s="2251">
        <f>IF(SUM($R292:U292)&gt;0,0,IF($AE292=V$168,1,0))</f>
        <v>0</v>
      </c>
      <c r="W292" s="2251">
        <f>IF(SUM($R292:V292)&gt;0,0,IF($AE292=W$168,1,0))</f>
        <v>0</v>
      </c>
      <c r="X292" s="2251">
        <f>IF(SUM($R292:W292)&gt;0,0,IF($AE292=X$168,1,0))</f>
        <v>0</v>
      </c>
      <c r="Y292" s="2251">
        <f>IF(SUM($R292:X292)&gt;0,0,IF($AE292=Y$168,1,0))</f>
        <v>0</v>
      </c>
      <c r="Z292" s="2251">
        <f>IF(SUM($R292:Y292)&gt;0,0,IF($AE292=Z$168,1,0))</f>
        <v>0</v>
      </c>
      <c r="AA292" s="2251">
        <f>IF(SUM($R292:Z292)&gt;0,0,1)</f>
        <v>0</v>
      </c>
      <c r="AB292" s="2251"/>
      <c r="AC292" s="2251">
        <f t="shared" si="83"/>
        <v>4</v>
      </c>
      <c r="AE292" t="s">
        <v>3436</v>
      </c>
      <c r="AF292" t="s">
        <v>3889</v>
      </c>
      <c r="AG292" t="s">
        <v>3916</v>
      </c>
      <c r="AH292" t="s">
        <v>3917</v>
      </c>
      <c r="AI292" t="s">
        <v>3918</v>
      </c>
      <c r="AJ292">
        <v>144</v>
      </c>
      <c r="AK292" t="s">
        <v>3048</v>
      </c>
      <c r="AL292" t="s">
        <v>3048</v>
      </c>
      <c r="AM292" t="s">
        <v>3543</v>
      </c>
      <c r="AN292" t="s">
        <v>1574</v>
      </c>
      <c r="AO292" s="2251">
        <v>149.06074000000001</v>
      </c>
      <c r="AP292" s="2286">
        <f t="shared" si="87"/>
        <v>126.64440713381866</v>
      </c>
      <c r="AQ292" s="2286">
        <f t="shared" si="87"/>
        <v>32.298378321065748</v>
      </c>
      <c r="AR292" s="2286">
        <f t="shared" si="87"/>
        <v>0</v>
      </c>
      <c r="AS292" s="2286">
        <f t="shared" si="87"/>
        <v>0</v>
      </c>
      <c r="AT292" s="2286">
        <f t="shared" si="87"/>
        <v>0</v>
      </c>
      <c r="AU292" s="2286">
        <f t="shared" si="87"/>
        <v>0</v>
      </c>
      <c r="AV292" s="2286">
        <f t="shared" si="87"/>
        <v>0</v>
      </c>
      <c r="AW292" s="2286">
        <f t="shared" si="86"/>
        <v>0</v>
      </c>
      <c r="AX292" s="2286">
        <f t="shared" si="86"/>
        <v>0</v>
      </c>
      <c r="AY292" s="2286">
        <f t="shared" si="86"/>
        <v>0</v>
      </c>
      <c r="BA292" s="8">
        <f t="shared" si="85"/>
        <v>308.00352545488443</v>
      </c>
      <c r="BD292" s="2251">
        <v>162.51</v>
      </c>
      <c r="BE292" s="2251">
        <v>55.4</v>
      </c>
      <c r="BF292" s="2251">
        <v>0</v>
      </c>
      <c r="BG292" s="2251">
        <v>0</v>
      </c>
      <c r="BH292" s="2251">
        <v>0</v>
      </c>
      <c r="BI292" s="2251">
        <v>0</v>
      </c>
      <c r="BJ292" s="2251">
        <v>0</v>
      </c>
      <c r="BK292" s="2251">
        <v>0</v>
      </c>
      <c r="BL292" s="2251">
        <v>0</v>
      </c>
      <c r="BM292" s="2251">
        <v>0</v>
      </c>
    </row>
    <row r="293" spans="1:65">
      <c r="A293" s="2250"/>
      <c r="B293" s="2250"/>
      <c r="C293" s="39"/>
      <c r="D293" s="178">
        <f t="shared" si="82"/>
        <v>1</v>
      </c>
      <c r="E293" s="178">
        <f t="shared" si="69"/>
        <v>0</v>
      </c>
      <c r="F293" s="178">
        <f t="shared" si="70"/>
        <v>0</v>
      </c>
      <c r="G293" s="178">
        <f t="shared" si="71"/>
        <v>0</v>
      </c>
      <c r="H293" s="178">
        <f t="shared" si="72"/>
        <v>0</v>
      </c>
      <c r="I293" s="178">
        <f t="shared" si="73"/>
        <v>0</v>
      </c>
      <c r="J293" s="178">
        <f t="shared" si="74"/>
        <v>0</v>
      </c>
      <c r="K293" s="2251">
        <f t="shared" si="75"/>
        <v>0</v>
      </c>
      <c r="L293" s="2251">
        <f t="shared" si="76"/>
        <v>0</v>
      </c>
      <c r="M293" s="2251">
        <f t="shared" si="77"/>
        <v>1</v>
      </c>
      <c r="O293" s="8">
        <f t="shared" ca="1" si="78"/>
        <v>0</v>
      </c>
      <c r="P293" s="8">
        <f t="shared" ca="1" si="79"/>
        <v>0</v>
      </c>
      <c r="R293" s="8">
        <f t="shared" si="80"/>
        <v>0</v>
      </c>
      <c r="S293" s="2251">
        <f t="shared" si="81"/>
        <v>1</v>
      </c>
      <c r="T293" s="2251">
        <f>IF(SUM($R293:R293)&gt;0,0,IF(AM293="5 - Treatment",1,0))</f>
        <v>0</v>
      </c>
      <c r="U293" s="2251">
        <f>IF(SUM($R293:T293)&gt;0,0,IF($AE293=U$162,1,0)+IF($AE293=U$163,1,0))</f>
        <v>0</v>
      </c>
      <c r="V293" s="2251">
        <f>IF(SUM($R293:U293)&gt;0,0,IF($AE293=V$168,1,0))</f>
        <v>0</v>
      </c>
      <c r="W293" s="2251">
        <f>IF(SUM($R293:V293)&gt;0,0,IF($AE293=W$168,1,0))</f>
        <v>0</v>
      </c>
      <c r="X293" s="2251">
        <f>IF(SUM($R293:W293)&gt;0,0,IF($AE293=X$168,1,0))</f>
        <v>0</v>
      </c>
      <c r="Y293" s="2251">
        <f>IF(SUM($R293:X293)&gt;0,0,IF($AE293=Y$168,1,0))</f>
        <v>0</v>
      </c>
      <c r="Z293" s="2251">
        <f>IF(SUM($R293:Y293)&gt;0,0,IF($AE293=Z$168,1,0))</f>
        <v>0</v>
      </c>
      <c r="AA293" s="2251">
        <f>IF(SUM($R293:Z293)&gt;0,0,1)</f>
        <v>0</v>
      </c>
      <c r="AB293" s="2251"/>
      <c r="AC293" s="2251">
        <f t="shared" si="83"/>
        <v>4</v>
      </c>
      <c r="AE293" t="s">
        <v>3436</v>
      </c>
      <c r="AF293" t="s">
        <v>3889</v>
      </c>
      <c r="AG293" t="s">
        <v>3919</v>
      </c>
      <c r="AH293" t="s">
        <v>3920</v>
      </c>
      <c r="AI293" t="s">
        <v>3919</v>
      </c>
      <c r="AJ293">
        <v>0</v>
      </c>
      <c r="AK293" t="s">
        <v>3048</v>
      </c>
      <c r="AL293" t="s">
        <v>3048</v>
      </c>
      <c r="AM293" t="s">
        <v>3543</v>
      </c>
      <c r="AN293" t="s">
        <v>1574</v>
      </c>
      <c r="AO293" s="2251">
        <v>1409.1268600000001</v>
      </c>
      <c r="AP293" s="2286">
        <f t="shared" si="87"/>
        <v>82.260074353001556</v>
      </c>
      <c r="AQ293" s="2286">
        <f t="shared" si="87"/>
        <v>0</v>
      </c>
      <c r="AR293" s="2286">
        <f t="shared" si="87"/>
        <v>0</v>
      </c>
      <c r="AS293" s="2286">
        <f t="shared" si="87"/>
        <v>0</v>
      </c>
      <c r="AT293" s="2286">
        <f t="shared" si="87"/>
        <v>0</v>
      </c>
      <c r="AU293" s="2286">
        <f t="shared" si="87"/>
        <v>0</v>
      </c>
      <c r="AV293" s="2286">
        <f t="shared" si="87"/>
        <v>0</v>
      </c>
      <c r="AW293" s="2286">
        <f t="shared" si="86"/>
        <v>0</v>
      </c>
      <c r="AX293" s="2286">
        <f t="shared" si="86"/>
        <v>0</v>
      </c>
      <c r="AY293" s="2286">
        <f t="shared" si="86"/>
        <v>0</v>
      </c>
      <c r="BA293" s="8">
        <f t="shared" si="85"/>
        <v>1491.3869343530016</v>
      </c>
      <c r="BD293" s="2251">
        <v>105.55606035551899</v>
      </c>
      <c r="BE293" s="2251">
        <v>0</v>
      </c>
      <c r="BF293" s="2251">
        <v>0</v>
      </c>
      <c r="BG293" s="2251">
        <v>0</v>
      </c>
      <c r="BH293" s="2251">
        <v>0</v>
      </c>
      <c r="BI293" s="2251">
        <v>0</v>
      </c>
      <c r="BJ293" s="2251">
        <v>0</v>
      </c>
      <c r="BK293" s="2251">
        <v>0</v>
      </c>
      <c r="BL293" s="2251">
        <v>0</v>
      </c>
      <c r="BM293" s="2251">
        <v>0</v>
      </c>
    </row>
    <row r="294" spans="1:65">
      <c r="A294" s="2250"/>
      <c r="B294" s="2250"/>
      <c r="C294" s="39"/>
      <c r="D294" s="178">
        <f t="shared" si="82"/>
        <v>1</v>
      </c>
      <c r="E294" s="178">
        <f t="shared" si="69"/>
        <v>0</v>
      </c>
      <c r="F294" s="178">
        <f t="shared" si="70"/>
        <v>1</v>
      </c>
      <c r="G294" s="178">
        <f t="shared" si="71"/>
        <v>0</v>
      </c>
      <c r="H294" s="178">
        <f t="shared" si="72"/>
        <v>0</v>
      </c>
      <c r="I294" s="178">
        <f t="shared" si="73"/>
        <v>0</v>
      </c>
      <c r="J294" s="178">
        <f t="shared" si="74"/>
        <v>1</v>
      </c>
      <c r="K294" s="2251">
        <f t="shared" si="75"/>
        <v>1</v>
      </c>
      <c r="L294" s="2251">
        <f t="shared" si="76"/>
        <v>1</v>
      </c>
      <c r="M294" s="2251">
        <f t="shared" si="77"/>
        <v>0</v>
      </c>
      <c r="O294" s="8">
        <f t="shared" ca="1" si="78"/>
        <v>1</v>
      </c>
      <c r="P294" s="8">
        <f t="shared" ca="1" si="79"/>
        <v>0</v>
      </c>
      <c r="R294" s="8">
        <f t="shared" si="80"/>
        <v>0</v>
      </c>
      <c r="S294" s="2251">
        <f t="shared" si="81"/>
        <v>1</v>
      </c>
      <c r="T294" s="2251">
        <f>IF(SUM($R294:R294)&gt;0,0,IF(AM294="5 - Treatment",1,0))</f>
        <v>0</v>
      </c>
      <c r="U294" s="2251">
        <f>IF(SUM($R294:T294)&gt;0,0,IF($AE294=U$162,1,0)+IF($AE294=U$163,1,0))</f>
        <v>0</v>
      </c>
      <c r="V294" s="2251">
        <f>IF(SUM($R294:U294)&gt;0,0,IF($AE294=V$168,1,0))</f>
        <v>0</v>
      </c>
      <c r="W294" s="2251">
        <f>IF(SUM($R294:V294)&gt;0,0,IF($AE294=W$168,1,0))</f>
        <v>0</v>
      </c>
      <c r="X294" s="2251">
        <f>IF(SUM($R294:W294)&gt;0,0,IF($AE294=X$168,1,0))</f>
        <v>0</v>
      </c>
      <c r="Y294" s="2251">
        <f>IF(SUM($R294:X294)&gt;0,0,IF($AE294=Y$168,1,0))</f>
        <v>0</v>
      </c>
      <c r="Z294" s="2251">
        <f>IF(SUM($R294:Y294)&gt;0,0,IF($AE294=Z$168,1,0))</f>
        <v>0</v>
      </c>
      <c r="AA294" s="2251">
        <f>IF(SUM($R294:Z294)&gt;0,0,1)</f>
        <v>0</v>
      </c>
      <c r="AB294" s="2251"/>
      <c r="AC294" s="2251">
        <f t="shared" si="83"/>
        <v>4</v>
      </c>
      <c r="AE294" t="s">
        <v>3436</v>
      </c>
      <c r="AF294" t="s">
        <v>3889</v>
      </c>
      <c r="AG294" t="s">
        <v>3921</v>
      </c>
      <c r="AH294" t="s">
        <v>3922</v>
      </c>
      <c r="AI294" t="s">
        <v>3923</v>
      </c>
      <c r="AJ294">
        <v>147</v>
      </c>
      <c r="AK294" t="s">
        <v>3048</v>
      </c>
      <c r="AL294" t="s">
        <v>3048</v>
      </c>
      <c r="AM294" t="s">
        <v>3543</v>
      </c>
      <c r="AN294" t="s">
        <v>1574</v>
      </c>
      <c r="AO294" s="2251">
        <v>119.43453</v>
      </c>
      <c r="AP294" s="2286">
        <f t="shared" si="87"/>
        <v>206.82095138702255</v>
      </c>
      <c r="AQ294" s="2286">
        <f t="shared" si="87"/>
        <v>173.72151722384211</v>
      </c>
      <c r="AR294" s="2286">
        <f t="shared" si="87"/>
        <v>97.320585840050697</v>
      </c>
      <c r="AS294" s="2286">
        <f t="shared" si="87"/>
        <v>251.68710511764897</v>
      </c>
      <c r="AT294" s="2286">
        <f t="shared" si="87"/>
        <v>0</v>
      </c>
      <c r="AU294" s="2286">
        <f t="shared" si="87"/>
        <v>0</v>
      </c>
      <c r="AV294" s="2286">
        <f t="shared" si="87"/>
        <v>0</v>
      </c>
      <c r="AW294" s="2286">
        <f t="shared" si="86"/>
        <v>0</v>
      </c>
      <c r="AX294" s="2286">
        <f t="shared" si="86"/>
        <v>0</v>
      </c>
      <c r="AY294" s="2286">
        <f t="shared" si="86"/>
        <v>0</v>
      </c>
      <c r="BA294" s="8">
        <f t="shared" si="85"/>
        <v>848.98468956856436</v>
      </c>
      <c r="BD294" s="2251">
        <v>265.39247622984698</v>
      </c>
      <c r="BE294" s="2251">
        <v>297.97694356449301</v>
      </c>
      <c r="BF294" s="2251">
        <v>127.427067821414</v>
      </c>
      <c r="BG294" s="2251">
        <v>324.206665974977</v>
      </c>
      <c r="BH294" s="2251">
        <v>0</v>
      </c>
      <c r="BI294" s="2251">
        <v>0</v>
      </c>
      <c r="BJ294" s="2251">
        <v>0</v>
      </c>
      <c r="BK294" s="2251">
        <v>0</v>
      </c>
      <c r="BL294" s="2251">
        <v>0</v>
      </c>
      <c r="BM294" s="2251">
        <v>0</v>
      </c>
    </row>
    <row r="295" spans="1:65">
      <c r="A295" s="2250"/>
      <c r="B295" s="2250"/>
      <c r="C295" s="39"/>
      <c r="D295" s="178">
        <f t="shared" si="82"/>
        <v>0</v>
      </c>
      <c r="E295" s="178">
        <f t="shared" si="69"/>
        <v>1</v>
      </c>
      <c r="F295" s="178">
        <f t="shared" si="70"/>
        <v>0</v>
      </c>
      <c r="G295" s="178">
        <f t="shared" si="71"/>
        <v>0</v>
      </c>
      <c r="H295" s="178">
        <f t="shared" si="72"/>
        <v>0</v>
      </c>
      <c r="I295" s="178">
        <f t="shared" si="73"/>
        <v>0</v>
      </c>
      <c r="J295" s="178">
        <f t="shared" si="74"/>
        <v>0</v>
      </c>
      <c r="K295" s="2251">
        <f t="shared" si="75"/>
        <v>0</v>
      </c>
      <c r="L295" s="2251">
        <f t="shared" si="76"/>
        <v>0</v>
      </c>
      <c r="M295" s="2251">
        <f t="shared" si="77"/>
        <v>0</v>
      </c>
      <c r="O295" s="8">
        <f t="shared" ca="1" si="78"/>
        <v>0</v>
      </c>
      <c r="P295" s="8">
        <f t="shared" ca="1" si="79"/>
        <v>1</v>
      </c>
      <c r="R295" s="8">
        <f t="shared" si="80"/>
        <v>0</v>
      </c>
      <c r="S295" s="2251">
        <f t="shared" si="81"/>
        <v>0</v>
      </c>
      <c r="T295" s="2251">
        <f>IF(SUM($R295:R295)&gt;0,0,IF(AM295="5 - Treatment",1,0))</f>
        <v>0</v>
      </c>
      <c r="U295" s="2251">
        <f>IF(SUM($R295:T295)&gt;0,0,IF($AE295=U$162,1,0)+IF($AE295=U$163,1,0))</f>
        <v>0</v>
      </c>
      <c r="V295" s="2251">
        <f>IF(SUM($R295:U295)&gt;0,0,IF($AE295=V$168,1,0))</f>
        <v>0</v>
      </c>
      <c r="W295" s="2251">
        <f>IF(SUM($R295:V295)&gt;0,0,IF($AE295=W$168,1,0))</f>
        <v>0</v>
      </c>
      <c r="X295" s="2251">
        <f>IF(SUM($R295:W295)&gt;0,0,IF($AE295=X$168,1,0))</f>
        <v>0</v>
      </c>
      <c r="Y295" s="2251">
        <f>IF(SUM($R295:X295)&gt;0,0,IF($AE295=Y$168,1,0))</f>
        <v>0</v>
      </c>
      <c r="Z295" s="2251">
        <f>IF(SUM($R295:Y295)&gt;0,0,IF($AE295=Z$168,1,0))</f>
        <v>0</v>
      </c>
      <c r="AA295" s="2251">
        <f>IF(SUM($R295:Z295)&gt;0,0,1)</f>
        <v>1</v>
      </c>
      <c r="AB295" s="2251"/>
      <c r="AC295" s="2251">
        <f t="shared" si="83"/>
        <v>4</v>
      </c>
      <c r="AE295" t="s">
        <v>3436</v>
      </c>
      <c r="AF295" t="s">
        <v>3889</v>
      </c>
      <c r="AG295" t="s">
        <v>3924</v>
      </c>
      <c r="AH295" t="s">
        <v>3925</v>
      </c>
      <c r="AI295" t="s">
        <v>3926</v>
      </c>
      <c r="AJ295">
        <v>156</v>
      </c>
      <c r="AK295" t="s">
        <v>3049</v>
      </c>
      <c r="AL295" t="s">
        <v>3049</v>
      </c>
      <c r="AM295" t="s">
        <v>3543</v>
      </c>
      <c r="AN295" t="s">
        <v>1574</v>
      </c>
      <c r="AO295" s="2251">
        <v>724.55102999999997</v>
      </c>
      <c r="AP295" s="2286">
        <f t="shared" si="87"/>
        <v>382.7789116699152</v>
      </c>
      <c r="AQ295" s="2286">
        <f t="shared" si="87"/>
        <v>439.80766134843674</v>
      </c>
      <c r="AR295" s="2286">
        <f t="shared" si="87"/>
        <v>420.88559444228179</v>
      </c>
      <c r="AS295" s="2286">
        <f t="shared" si="87"/>
        <v>109.02932418284989</v>
      </c>
      <c r="AT295" s="2286">
        <f t="shared" si="87"/>
        <v>0</v>
      </c>
      <c r="AU295" s="2286">
        <f t="shared" si="87"/>
        <v>0</v>
      </c>
      <c r="AV295" s="2286">
        <f t="shared" si="87"/>
        <v>0</v>
      </c>
      <c r="AW295" s="2286">
        <f t="shared" si="86"/>
        <v>0</v>
      </c>
      <c r="AX295" s="2286">
        <f t="shared" si="86"/>
        <v>0</v>
      </c>
      <c r="AY295" s="2286">
        <f t="shared" si="86"/>
        <v>0</v>
      </c>
      <c r="BA295" s="8">
        <f t="shared" si="85"/>
        <v>2077.0525216434835</v>
      </c>
      <c r="BD295" s="2251">
        <v>491.18158743282402</v>
      </c>
      <c r="BE295" s="2251">
        <v>754.38290419713599</v>
      </c>
      <c r="BF295" s="2251">
        <v>551.08810458867299</v>
      </c>
      <c r="BG295" s="2251">
        <v>140.444357172385</v>
      </c>
      <c r="BH295" s="2251">
        <v>0</v>
      </c>
      <c r="BI295" s="2251">
        <v>0</v>
      </c>
      <c r="BJ295" s="2251">
        <v>0</v>
      </c>
      <c r="BK295" s="2251">
        <v>0</v>
      </c>
      <c r="BL295" s="2251">
        <v>0</v>
      </c>
      <c r="BM295" s="2251">
        <v>0</v>
      </c>
    </row>
    <row r="296" spans="1:65">
      <c r="A296" s="2250"/>
      <c r="B296" s="2250"/>
      <c r="C296" s="39"/>
      <c r="D296" s="178">
        <f t="shared" si="82"/>
        <v>1</v>
      </c>
      <c r="E296" s="178">
        <f t="shared" si="69"/>
        <v>0</v>
      </c>
      <c r="F296" s="178">
        <f t="shared" si="70"/>
        <v>0</v>
      </c>
      <c r="G296" s="178">
        <f t="shared" si="71"/>
        <v>0</v>
      </c>
      <c r="H296" s="178">
        <f t="shared" si="72"/>
        <v>0</v>
      </c>
      <c r="I296" s="178">
        <f t="shared" si="73"/>
        <v>0</v>
      </c>
      <c r="J296" s="178">
        <f t="shared" si="74"/>
        <v>0</v>
      </c>
      <c r="K296" s="2251">
        <f t="shared" si="75"/>
        <v>0</v>
      </c>
      <c r="L296" s="2251">
        <f t="shared" si="76"/>
        <v>0</v>
      </c>
      <c r="M296" s="2251">
        <f t="shared" si="77"/>
        <v>1</v>
      </c>
      <c r="O296" s="8">
        <f t="shared" ca="1" si="78"/>
        <v>0</v>
      </c>
      <c r="P296" s="8">
        <f t="shared" ca="1" si="79"/>
        <v>0</v>
      </c>
      <c r="R296" s="8">
        <f t="shared" si="80"/>
        <v>0</v>
      </c>
      <c r="S296" s="2251">
        <f t="shared" si="81"/>
        <v>1</v>
      </c>
      <c r="T296" s="2251">
        <f>IF(SUM($R296:R296)&gt;0,0,IF(AM296="5 - Treatment",1,0))</f>
        <v>0</v>
      </c>
      <c r="U296" s="2251">
        <f>IF(SUM($R296:T296)&gt;0,0,IF($AE296=U$162,1,0)+IF($AE296=U$163,1,0))</f>
        <v>0</v>
      </c>
      <c r="V296" s="2251">
        <f>IF(SUM($R296:U296)&gt;0,0,IF($AE296=V$168,1,0))</f>
        <v>0</v>
      </c>
      <c r="W296" s="2251">
        <f>IF(SUM($R296:V296)&gt;0,0,IF($AE296=W$168,1,0))</f>
        <v>0</v>
      </c>
      <c r="X296" s="2251">
        <f>IF(SUM($R296:W296)&gt;0,0,IF($AE296=X$168,1,0))</f>
        <v>0</v>
      </c>
      <c r="Y296" s="2251">
        <f>IF(SUM($R296:X296)&gt;0,0,IF($AE296=Y$168,1,0))</f>
        <v>0</v>
      </c>
      <c r="Z296" s="2251">
        <f>IF(SUM($R296:Y296)&gt;0,0,IF($AE296=Z$168,1,0))</f>
        <v>0</v>
      </c>
      <c r="AA296" s="2251">
        <f>IF(SUM($R296:Z296)&gt;0,0,1)</f>
        <v>0</v>
      </c>
      <c r="AB296" s="2251"/>
      <c r="AC296" s="2251">
        <f t="shared" si="83"/>
        <v>4</v>
      </c>
      <c r="AE296" t="s">
        <v>3436</v>
      </c>
      <c r="AF296" t="s">
        <v>3889</v>
      </c>
      <c r="AG296" t="s">
        <v>3927</v>
      </c>
      <c r="AH296" t="s">
        <v>3928</v>
      </c>
      <c r="AI296" t="s">
        <v>3929</v>
      </c>
      <c r="AJ296">
        <v>0</v>
      </c>
      <c r="AK296" t="s">
        <v>3048</v>
      </c>
      <c r="AL296" t="s">
        <v>3048</v>
      </c>
      <c r="AM296" t="s">
        <v>3543</v>
      </c>
      <c r="AN296" t="s">
        <v>1574</v>
      </c>
      <c r="AO296" s="2251">
        <v>7388.9824399999998</v>
      </c>
      <c r="AP296" s="2286">
        <f t="shared" si="87"/>
        <v>37.577954045860167</v>
      </c>
      <c r="AQ296" s="2286">
        <f t="shared" si="87"/>
        <v>0</v>
      </c>
      <c r="AR296" s="2286">
        <f t="shared" si="87"/>
        <v>0</v>
      </c>
      <c r="AS296" s="2286">
        <f t="shared" si="87"/>
        <v>0</v>
      </c>
      <c r="AT296" s="2286">
        <f t="shared" si="87"/>
        <v>0</v>
      </c>
      <c r="AU296" s="2286">
        <f t="shared" si="87"/>
        <v>0</v>
      </c>
      <c r="AV296" s="2286">
        <f t="shared" si="87"/>
        <v>0</v>
      </c>
      <c r="AW296" s="2286">
        <f t="shared" si="86"/>
        <v>0</v>
      </c>
      <c r="AX296" s="2286">
        <f t="shared" si="86"/>
        <v>0</v>
      </c>
      <c r="AY296" s="2286">
        <f t="shared" si="86"/>
        <v>0</v>
      </c>
      <c r="BA296" s="8">
        <f t="shared" si="85"/>
        <v>7426.5603940458595</v>
      </c>
      <c r="BD296" s="2251">
        <v>48.22</v>
      </c>
      <c r="BE296" s="2251">
        <v>0</v>
      </c>
      <c r="BF296" s="2251">
        <v>0</v>
      </c>
      <c r="BG296" s="2251">
        <v>0</v>
      </c>
      <c r="BH296" s="2251">
        <v>0</v>
      </c>
      <c r="BI296" s="2251">
        <v>0</v>
      </c>
      <c r="BJ296" s="2251">
        <v>0</v>
      </c>
      <c r="BK296" s="2251">
        <v>0</v>
      </c>
      <c r="BL296" s="2251">
        <v>0</v>
      </c>
      <c r="BM296" s="2251">
        <v>0</v>
      </c>
    </row>
    <row r="297" spans="1:65">
      <c r="A297" s="2250"/>
      <c r="B297" s="2250"/>
      <c r="C297" s="39"/>
      <c r="D297" s="178">
        <f t="shared" si="82"/>
        <v>1</v>
      </c>
      <c r="E297" s="178">
        <f t="shared" ref="E297:E360" si="88">ABS(D297-1)</f>
        <v>0</v>
      </c>
      <c r="F297" s="178">
        <f t="shared" ref="F297:F360" si="89">IF(BA297&lt;1000,1,0)</f>
        <v>0</v>
      </c>
      <c r="G297" s="178">
        <f t="shared" ref="G297:G360" si="90">IF((
IF(ISERROR(SEARCH("Information Technology",AH297,1))=TRUE,0,1)
+IF(ISERROR(SEARCH("IT In ",AH297,1))=TRUE,0,1)
+IF(ISERROR(SEARCH("Information Technology",AF297,1))=TRUE,0,1)
+IF(ISERROR(SEARCH("IT In",AF297,1))=TRUE,0,1)
)&gt;0,1,0)</f>
        <v>0</v>
      </c>
      <c r="H297" s="178">
        <f t="shared" ref="H297:H360" si="91">IF(ISERROR(SEARCH("study",AH297))=TRUE,
IF(ISERROR(SEARCH("study",AF297))=TRUE,0,1),1)</f>
        <v>0</v>
      </c>
      <c r="I297" s="178">
        <f t="shared" ref="I297:I360" si="92">IF(ISERROR(SEARCH("Recreation",AH297))=TRUE,
IF(ISERROR(SEARCH("Recreation",AF297))=TRUE,0,1),1)</f>
        <v>0</v>
      </c>
      <c r="J297" s="178">
        <f t="shared" ref="J297:J360" si="93">IF(OR(F297=1,G297=1,H297=1,I297=1)=TRUE,1,0)</f>
        <v>0</v>
      </c>
      <c r="K297" s="2251">
        <f t="shared" ref="K297:K360" si="94">J297</f>
        <v>0</v>
      </c>
      <c r="L297" s="2251">
        <f t="shared" ref="L297:L360" si="95">D297*K297</f>
        <v>0</v>
      </c>
      <c r="M297" s="2251">
        <f t="shared" ref="M297:M360" si="96">IF(D297=1,IF(K297=0,1,0),0)</f>
        <v>1</v>
      </c>
      <c r="O297" s="8">
        <f t="shared" ref="O297:O360" ca="1" si="97">IF(OFFSET(AX297,0,$O$163-2020)&lt;=0,0,1)*D297</f>
        <v>0</v>
      </c>
      <c r="P297" s="8">
        <f t="shared" ref="P297:P360" ca="1" si="98">IF(OFFSET(AX297,0,$O$163-2020)&lt;=0,0,1)*E297</f>
        <v>0</v>
      </c>
      <c r="R297" s="8">
        <f t="shared" ref="R297:R360" si="99">D297*IF(AM297="5 - Treatment",1,0)</f>
        <v>0</v>
      </c>
      <c r="S297" s="2251">
        <f t="shared" ref="S297:S360" si="100">D297-R297</f>
        <v>1</v>
      </c>
      <c r="T297" s="2251">
        <f>IF(SUM($R297:R297)&gt;0,0,IF(AM297="5 - Treatment",1,0))</f>
        <v>0</v>
      </c>
      <c r="U297" s="2251">
        <f>IF(SUM($R297:T297)&gt;0,0,IF($AE297=U$162,1,0)+IF($AE297=U$163,1,0))</f>
        <v>0</v>
      </c>
      <c r="V297" s="2251">
        <f>IF(SUM($R297:U297)&gt;0,0,IF($AE297=V$168,1,0))</f>
        <v>0</v>
      </c>
      <c r="W297" s="2251">
        <f>IF(SUM($R297:V297)&gt;0,0,IF($AE297=W$168,1,0))</f>
        <v>0</v>
      </c>
      <c r="X297" s="2251">
        <f>IF(SUM($R297:W297)&gt;0,0,IF($AE297=X$168,1,0))</f>
        <v>0</v>
      </c>
      <c r="Y297" s="2251">
        <f>IF(SUM($R297:X297)&gt;0,0,IF($AE297=Y$168,1,0))</f>
        <v>0</v>
      </c>
      <c r="Z297" s="2251">
        <f>IF(SUM($R297:Y297)&gt;0,0,IF($AE297=Z$168,1,0))</f>
        <v>0</v>
      </c>
      <c r="AA297" s="2251">
        <f>IF(SUM($R297:Z297)&gt;0,0,1)</f>
        <v>0</v>
      </c>
      <c r="AB297" s="2251"/>
      <c r="AC297" s="2251">
        <f t="shared" si="83"/>
        <v>4</v>
      </c>
      <c r="AE297" t="s">
        <v>3465</v>
      </c>
      <c r="AF297" t="s">
        <v>3930</v>
      </c>
      <c r="AG297" t="s">
        <v>3931</v>
      </c>
      <c r="AH297" t="s">
        <v>3932</v>
      </c>
      <c r="AI297" t="s">
        <v>3931</v>
      </c>
      <c r="AJ297">
        <v>0</v>
      </c>
      <c r="AK297" t="s">
        <v>3048</v>
      </c>
      <c r="AL297" t="s">
        <v>3048</v>
      </c>
      <c r="AM297" t="s">
        <v>3543</v>
      </c>
      <c r="AN297" t="s">
        <v>1574</v>
      </c>
      <c r="AO297" s="2251">
        <v>3079.0961000000002</v>
      </c>
      <c r="AP297" s="2286">
        <f t="shared" si="87"/>
        <v>162.30068046090551</v>
      </c>
      <c r="AQ297" s="2286">
        <f t="shared" si="87"/>
        <v>0</v>
      </c>
      <c r="AR297" s="2286">
        <f t="shared" si="87"/>
        <v>0</v>
      </c>
      <c r="AS297" s="2286">
        <f t="shared" si="87"/>
        <v>0</v>
      </c>
      <c r="AT297" s="2286">
        <f t="shared" si="87"/>
        <v>0</v>
      </c>
      <c r="AU297" s="2286">
        <f t="shared" si="87"/>
        <v>0</v>
      </c>
      <c r="AV297" s="2286">
        <f t="shared" si="87"/>
        <v>0</v>
      </c>
      <c r="AW297" s="2286">
        <f t="shared" si="86"/>
        <v>0</v>
      </c>
      <c r="AX297" s="2286">
        <f t="shared" si="86"/>
        <v>0</v>
      </c>
      <c r="AY297" s="2286">
        <f t="shared" si="86"/>
        <v>0</v>
      </c>
      <c r="BA297" s="8">
        <f t="shared" si="85"/>
        <v>3241.3967804609056</v>
      </c>
      <c r="BD297" s="2251">
        <v>208.264100868127</v>
      </c>
      <c r="BE297" s="2251">
        <v>0</v>
      </c>
      <c r="BF297" s="2251">
        <v>0</v>
      </c>
      <c r="BG297" s="2251">
        <v>0</v>
      </c>
      <c r="BH297" s="2251">
        <v>0</v>
      </c>
      <c r="BI297" s="2251">
        <v>0</v>
      </c>
      <c r="BJ297" s="2251">
        <v>0</v>
      </c>
      <c r="BK297" s="2251">
        <v>0</v>
      </c>
      <c r="BL297" s="2251">
        <v>0</v>
      </c>
      <c r="BM297" s="2251">
        <v>0</v>
      </c>
    </row>
    <row r="298" spans="1:65">
      <c r="A298" s="2250"/>
      <c r="B298" s="2250"/>
      <c r="C298" s="39"/>
      <c r="D298" s="178">
        <f t="shared" ref="D298:D361" si="101">IF(AL298="Infrastructure - R&amp;R",1,0)</f>
        <v>1</v>
      </c>
      <c r="E298" s="178">
        <f t="shared" si="88"/>
        <v>0</v>
      </c>
      <c r="F298" s="178">
        <f t="shared" si="89"/>
        <v>0</v>
      </c>
      <c r="G298" s="178">
        <f t="shared" si="90"/>
        <v>0</v>
      </c>
      <c r="H298" s="178">
        <f t="shared" si="91"/>
        <v>0</v>
      </c>
      <c r="I298" s="178">
        <f t="shared" si="92"/>
        <v>0</v>
      </c>
      <c r="J298" s="178">
        <f t="shared" si="93"/>
        <v>0</v>
      </c>
      <c r="K298" s="2251">
        <f t="shared" si="94"/>
        <v>0</v>
      </c>
      <c r="L298" s="2251">
        <f t="shared" si="95"/>
        <v>0</v>
      </c>
      <c r="M298" s="2251">
        <f t="shared" si="96"/>
        <v>1</v>
      </c>
      <c r="O298" s="8">
        <f t="shared" ca="1" si="97"/>
        <v>1</v>
      </c>
      <c r="P298" s="8">
        <f t="shared" ca="1" si="98"/>
        <v>0</v>
      </c>
      <c r="R298" s="8">
        <f t="shared" si="99"/>
        <v>0</v>
      </c>
      <c r="S298" s="2251">
        <f t="shared" si="100"/>
        <v>1</v>
      </c>
      <c r="T298" s="2251">
        <f>IF(SUM($R298:R298)&gt;0,0,IF(AM298="5 - Treatment",1,0))</f>
        <v>0</v>
      </c>
      <c r="U298" s="2251">
        <f>IF(SUM($R298:T298)&gt;0,0,IF($AE298=U$162,1,0)+IF($AE298=U$163,1,0))</f>
        <v>0</v>
      </c>
      <c r="V298" s="2251">
        <f>IF(SUM($R298:U298)&gt;0,0,IF($AE298=V$168,1,0))</f>
        <v>0</v>
      </c>
      <c r="W298" s="2251">
        <f>IF(SUM($R298:V298)&gt;0,0,IF($AE298=W$168,1,0))</f>
        <v>0</v>
      </c>
      <c r="X298" s="2251">
        <f>IF(SUM($R298:W298)&gt;0,0,IF($AE298=X$168,1,0))</f>
        <v>0</v>
      </c>
      <c r="Y298" s="2251">
        <f>IF(SUM($R298:X298)&gt;0,0,IF($AE298=Y$168,1,0))</f>
        <v>0</v>
      </c>
      <c r="Z298" s="2251">
        <f>IF(SUM($R298:Y298)&gt;0,0,IF($AE298=Z$168,1,0))</f>
        <v>0</v>
      </c>
      <c r="AA298" s="2251">
        <f>IF(SUM($R298:Z298)&gt;0,0,1)</f>
        <v>0</v>
      </c>
      <c r="AB298" s="2251"/>
      <c r="AC298" s="2251">
        <f t="shared" ref="AC298:AC361" si="102">LEFT(AM298,1)*1</f>
        <v>4</v>
      </c>
      <c r="AE298" t="s">
        <v>3465</v>
      </c>
      <c r="AF298" t="s">
        <v>3930</v>
      </c>
      <c r="AG298" t="s">
        <v>3933</v>
      </c>
      <c r="AH298" t="s">
        <v>3934</v>
      </c>
      <c r="AI298" t="s">
        <v>3935</v>
      </c>
      <c r="AJ298">
        <v>224</v>
      </c>
      <c r="AK298" t="s">
        <v>3048</v>
      </c>
      <c r="AL298" t="s">
        <v>3048</v>
      </c>
      <c r="AM298" t="s">
        <v>3543</v>
      </c>
      <c r="AN298" t="s">
        <v>1574</v>
      </c>
      <c r="AO298" s="2251">
        <v>60.6</v>
      </c>
      <c r="AP298" s="2286">
        <f t="shared" si="87"/>
        <v>64.539917279586732</v>
      </c>
      <c r="AQ298" s="2286">
        <f t="shared" si="87"/>
        <v>679.94121952541889</v>
      </c>
      <c r="AR298" s="2286">
        <f t="shared" si="87"/>
        <v>195.98036231004309</v>
      </c>
      <c r="AS298" s="2286">
        <f t="shared" si="87"/>
        <v>0</v>
      </c>
      <c r="AT298" s="2286">
        <f t="shared" si="87"/>
        <v>0</v>
      </c>
      <c r="AU298" s="2286">
        <f t="shared" si="87"/>
        <v>0</v>
      </c>
      <c r="AV298" s="2286">
        <f t="shared" si="87"/>
        <v>0</v>
      </c>
      <c r="AW298" s="2286">
        <f t="shared" si="86"/>
        <v>0</v>
      </c>
      <c r="AX298" s="2286">
        <f t="shared" si="86"/>
        <v>0</v>
      </c>
      <c r="AY298" s="2286">
        <f t="shared" si="86"/>
        <v>0</v>
      </c>
      <c r="BA298" s="8">
        <f t="shared" ref="BA298:BA361" si="103">SUM(AO298:AY298)</f>
        <v>1001.0614991150487</v>
      </c>
      <c r="BD298" s="2251">
        <v>82.817569243489004</v>
      </c>
      <c r="BE298" s="2251">
        <v>1166.2735257868901</v>
      </c>
      <c r="BF298" s="2251">
        <v>256.60760983078501</v>
      </c>
      <c r="BG298" s="2251">
        <v>0</v>
      </c>
      <c r="BH298" s="2251">
        <v>0</v>
      </c>
      <c r="BI298" s="2251">
        <v>0</v>
      </c>
      <c r="BJ298" s="2251">
        <v>0</v>
      </c>
      <c r="BK298" s="2251">
        <v>0</v>
      </c>
      <c r="BL298" s="2251">
        <v>0</v>
      </c>
      <c r="BM298" s="2251">
        <v>0</v>
      </c>
    </row>
    <row r="299" spans="1:65">
      <c r="A299" s="2250"/>
      <c r="B299" s="2250"/>
      <c r="C299" s="39"/>
      <c r="D299" s="178">
        <f t="shared" si="101"/>
        <v>1</v>
      </c>
      <c r="E299" s="178">
        <f t="shared" si="88"/>
        <v>0</v>
      </c>
      <c r="F299" s="178">
        <f t="shared" si="89"/>
        <v>1</v>
      </c>
      <c r="G299" s="178">
        <f t="shared" si="90"/>
        <v>0</v>
      </c>
      <c r="H299" s="178">
        <f t="shared" si="91"/>
        <v>0</v>
      </c>
      <c r="I299" s="178">
        <f t="shared" si="92"/>
        <v>0</v>
      </c>
      <c r="J299" s="178">
        <f t="shared" si="93"/>
        <v>1</v>
      </c>
      <c r="K299" s="2251">
        <f t="shared" si="94"/>
        <v>1</v>
      </c>
      <c r="L299" s="2251">
        <f t="shared" si="95"/>
        <v>1</v>
      </c>
      <c r="M299" s="2251">
        <f t="shared" si="96"/>
        <v>0</v>
      </c>
      <c r="O299" s="8">
        <f t="shared" ca="1" si="97"/>
        <v>0</v>
      </c>
      <c r="P299" s="8">
        <f t="shared" ca="1" si="98"/>
        <v>0</v>
      </c>
      <c r="R299" s="8">
        <f t="shared" si="99"/>
        <v>0</v>
      </c>
      <c r="S299" s="2251">
        <f t="shared" si="100"/>
        <v>1</v>
      </c>
      <c r="T299" s="2251">
        <f>IF(SUM($R299:R299)&gt;0,0,IF(AM299="5 - Treatment",1,0))</f>
        <v>0</v>
      </c>
      <c r="U299" s="2251">
        <f>IF(SUM($R299:T299)&gt;0,0,IF($AE299=U$162,1,0)+IF($AE299=U$163,1,0))</f>
        <v>0</v>
      </c>
      <c r="V299" s="2251">
        <f>IF(SUM($R299:U299)&gt;0,0,IF($AE299=V$168,1,0))</f>
        <v>0</v>
      </c>
      <c r="W299" s="2251">
        <f>IF(SUM($R299:V299)&gt;0,0,IF($AE299=W$168,1,0))</f>
        <v>0</v>
      </c>
      <c r="X299" s="2251">
        <f>IF(SUM($R299:W299)&gt;0,0,IF($AE299=X$168,1,0))</f>
        <v>0</v>
      </c>
      <c r="Y299" s="2251">
        <f>IF(SUM($R299:X299)&gt;0,0,IF($AE299=Y$168,1,0))</f>
        <v>0</v>
      </c>
      <c r="Z299" s="2251">
        <f>IF(SUM($R299:Y299)&gt;0,0,IF($AE299=Z$168,1,0))</f>
        <v>0</v>
      </c>
      <c r="AA299" s="2251">
        <f>IF(SUM($R299:Z299)&gt;0,0,1)</f>
        <v>0</v>
      </c>
      <c r="AB299" s="2251"/>
      <c r="AC299" s="2251">
        <f t="shared" si="102"/>
        <v>4</v>
      </c>
      <c r="AE299" t="s">
        <v>3465</v>
      </c>
      <c r="AF299" t="s">
        <v>3930</v>
      </c>
      <c r="AG299" t="s">
        <v>3936</v>
      </c>
      <c r="AH299" t="s">
        <v>3937</v>
      </c>
      <c r="AI299" t="s">
        <v>3938</v>
      </c>
      <c r="AJ299">
        <v>87</v>
      </c>
      <c r="AK299" t="s">
        <v>3048</v>
      </c>
      <c r="AL299" t="s">
        <v>3048</v>
      </c>
      <c r="AM299" t="s">
        <v>3543</v>
      </c>
      <c r="AN299" t="s">
        <v>1574</v>
      </c>
      <c r="AO299" s="2251">
        <v>81.99</v>
      </c>
      <c r="AP299" s="2286">
        <f t="shared" si="87"/>
        <v>509.63626257722279</v>
      </c>
      <c r="AQ299" s="2286">
        <f t="shared" si="87"/>
        <v>0</v>
      </c>
      <c r="AR299" s="2286">
        <f t="shared" si="87"/>
        <v>0</v>
      </c>
      <c r="AS299" s="2286">
        <f t="shared" si="87"/>
        <v>0</v>
      </c>
      <c r="AT299" s="2286">
        <f t="shared" si="87"/>
        <v>0</v>
      </c>
      <c r="AU299" s="2286">
        <f t="shared" si="87"/>
        <v>0</v>
      </c>
      <c r="AV299" s="2286">
        <f t="shared" si="87"/>
        <v>0</v>
      </c>
      <c r="AW299" s="2286">
        <f t="shared" si="86"/>
        <v>0</v>
      </c>
      <c r="AX299" s="2286">
        <f t="shared" si="86"/>
        <v>0</v>
      </c>
      <c r="AY299" s="2286">
        <f t="shared" si="86"/>
        <v>0</v>
      </c>
      <c r="BA299" s="8">
        <f t="shared" si="103"/>
        <v>591.62626257722275</v>
      </c>
      <c r="BD299" s="2251">
        <v>653.96483670938403</v>
      </c>
      <c r="BE299" s="2251">
        <v>0</v>
      </c>
      <c r="BF299" s="2251">
        <v>0</v>
      </c>
      <c r="BG299" s="2251">
        <v>0</v>
      </c>
      <c r="BH299" s="2251">
        <v>0</v>
      </c>
      <c r="BI299" s="2251">
        <v>0</v>
      </c>
      <c r="BJ299" s="2251">
        <v>0</v>
      </c>
      <c r="BK299" s="2251">
        <v>0</v>
      </c>
      <c r="BL299" s="2251">
        <v>0</v>
      </c>
      <c r="BM299" s="2251">
        <v>0</v>
      </c>
    </row>
    <row r="300" spans="1:65">
      <c r="A300" s="2250"/>
      <c r="B300" s="2250"/>
      <c r="C300" s="39"/>
      <c r="D300" s="178">
        <f t="shared" si="101"/>
        <v>0</v>
      </c>
      <c r="E300" s="178">
        <f t="shared" si="88"/>
        <v>1</v>
      </c>
      <c r="F300" s="178">
        <f t="shared" si="89"/>
        <v>1</v>
      </c>
      <c r="G300" s="178">
        <f t="shared" si="90"/>
        <v>0</v>
      </c>
      <c r="H300" s="178">
        <f t="shared" si="91"/>
        <v>1</v>
      </c>
      <c r="I300" s="178">
        <f t="shared" si="92"/>
        <v>0</v>
      </c>
      <c r="J300" s="178">
        <f t="shared" si="93"/>
        <v>1</v>
      </c>
      <c r="K300" s="2251">
        <f t="shared" si="94"/>
        <v>1</v>
      </c>
      <c r="L300" s="2251">
        <f t="shared" si="95"/>
        <v>0</v>
      </c>
      <c r="M300" s="2251">
        <f t="shared" si="96"/>
        <v>0</v>
      </c>
      <c r="O300" s="8">
        <f t="shared" ca="1" si="97"/>
        <v>0</v>
      </c>
      <c r="P300" s="8">
        <f t="shared" ca="1" si="98"/>
        <v>1</v>
      </c>
      <c r="R300" s="8">
        <f t="shared" si="99"/>
        <v>0</v>
      </c>
      <c r="S300" s="2251">
        <f t="shared" si="100"/>
        <v>0</v>
      </c>
      <c r="T300" s="2251">
        <f>IF(SUM($R300:R300)&gt;0,0,IF(AM300="5 - Treatment",1,0))</f>
        <v>0</v>
      </c>
      <c r="U300" s="2251">
        <f>IF(SUM($R300:T300)&gt;0,0,IF($AE300=U$162,1,0)+IF($AE300=U$163,1,0))</f>
        <v>0</v>
      </c>
      <c r="V300" s="2251">
        <f>IF(SUM($R300:U300)&gt;0,0,IF($AE300=V$168,1,0))</f>
        <v>0</v>
      </c>
      <c r="W300" s="2251">
        <f>IF(SUM($R300:V300)&gt;0,0,IF($AE300=W$168,1,0))</f>
        <v>0</v>
      </c>
      <c r="X300" s="2251">
        <f>IF(SUM($R300:W300)&gt;0,0,IF($AE300=X$168,1,0))</f>
        <v>0</v>
      </c>
      <c r="Y300" s="2251">
        <f>IF(SUM($R300:X300)&gt;0,0,IF($AE300=Y$168,1,0))</f>
        <v>0</v>
      </c>
      <c r="Z300" s="2251">
        <f>IF(SUM($R300:Y300)&gt;0,0,IF($AE300=Z$168,1,0))</f>
        <v>0</v>
      </c>
      <c r="AA300" s="2251">
        <f>IF(SUM($R300:Z300)&gt;0,0,1)</f>
        <v>1</v>
      </c>
      <c r="AB300" s="2251"/>
      <c r="AC300" s="2251">
        <f t="shared" si="102"/>
        <v>4</v>
      </c>
      <c r="AE300" t="s">
        <v>3465</v>
      </c>
      <c r="AF300" t="s">
        <v>3930</v>
      </c>
      <c r="AG300" t="s">
        <v>3939</v>
      </c>
      <c r="AH300" t="s">
        <v>3940</v>
      </c>
      <c r="AI300" t="s">
        <v>3941</v>
      </c>
      <c r="AJ300">
        <v>0</v>
      </c>
      <c r="AK300" t="s">
        <v>3049</v>
      </c>
      <c r="AL300" t="s">
        <v>3049</v>
      </c>
      <c r="AM300" t="s">
        <v>3543</v>
      </c>
      <c r="AN300" t="s">
        <v>1574</v>
      </c>
      <c r="AO300" s="2251">
        <v>0</v>
      </c>
      <c r="AP300" s="2286">
        <f t="shared" si="87"/>
        <v>0</v>
      </c>
      <c r="AQ300" s="2286">
        <f t="shared" si="87"/>
        <v>0</v>
      </c>
      <c r="AR300" s="2286">
        <f t="shared" si="87"/>
        <v>58.873941807925455</v>
      </c>
      <c r="AS300" s="2286">
        <f t="shared" si="87"/>
        <v>0</v>
      </c>
      <c r="AT300" s="2286">
        <f t="shared" si="87"/>
        <v>0</v>
      </c>
      <c r="AU300" s="2286">
        <f t="shared" si="87"/>
        <v>0</v>
      </c>
      <c r="AV300" s="2286">
        <f t="shared" si="87"/>
        <v>0</v>
      </c>
      <c r="AW300" s="2286">
        <f t="shared" si="86"/>
        <v>0</v>
      </c>
      <c r="AX300" s="2286">
        <f t="shared" si="86"/>
        <v>0</v>
      </c>
      <c r="AY300" s="2286">
        <f t="shared" si="86"/>
        <v>0</v>
      </c>
      <c r="BA300" s="8">
        <f t="shared" si="103"/>
        <v>58.873941807925455</v>
      </c>
      <c r="BD300" s="2251">
        <v>0</v>
      </c>
      <c r="BE300" s="2251">
        <v>0</v>
      </c>
      <c r="BF300" s="2251">
        <v>77.086812732534099</v>
      </c>
      <c r="BG300" s="2251">
        <v>0</v>
      </c>
      <c r="BH300" s="2251">
        <v>0</v>
      </c>
      <c r="BI300" s="2251">
        <v>0</v>
      </c>
      <c r="BJ300" s="2251">
        <v>0</v>
      </c>
      <c r="BK300" s="2251">
        <v>0</v>
      </c>
      <c r="BL300" s="2251">
        <v>0</v>
      </c>
      <c r="BM300" s="2251">
        <v>0</v>
      </c>
    </row>
    <row r="301" spans="1:65">
      <c r="A301" s="2250"/>
      <c r="B301" s="2250"/>
      <c r="C301" s="39"/>
      <c r="D301" s="178">
        <f t="shared" si="101"/>
        <v>0</v>
      </c>
      <c r="E301" s="178">
        <f t="shared" si="88"/>
        <v>1</v>
      </c>
      <c r="F301" s="178">
        <f t="shared" si="89"/>
        <v>1</v>
      </c>
      <c r="G301" s="178">
        <f t="shared" si="90"/>
        <v>0</v>
      </c>
      <c r="H301" s="178">
        <f t="shared" si="91"/>
        <v>0</v>
      </c>
      <c r="I301" s="178">
        <f t="shared" si="92"/>
        <v>0</v>
      </c>
      <c r="J301" s="178">
        <f t="shared" si="93"/>
        <v>1</v>
      </c>
      <c r="K301" s="2251">
        <f t="shared" si="94"/>
        <v>1</v>
      </c>
      <c r="L301" s="2251">
        <f t="shared" si="95"/>
        <v>0</v>
      </c>
      <c r="M301" s="2251">
        <f t="shared" si="96"/>
        <v>0</v>
      </c>
      <c r="O301" s="8">
        <f t="shared" ca="1" si="97"/>
        <v>0</v>
      </c>
      <c r="P301" s="8">
        <f t="shared" ca="1" si="98"/>
        <v>0</v>
      </c>
      <c r="R301" s="8">
        <f t="shared" si="99"/>
        <v>0</v>
      </c>
      <c r="S301" s="2251">
        <f t="shared" si="100"/>
        <v>0</v>
      </c>
      <c r="T301" s="2251">
        <f>IF(SUM($R301:R301)&gt;0,0,IF(AM301="5 - Treatment",1,0))</f>
        <v>0</v>
      </c>
      <c r="U301" s="2251">
        <f>IF(SUM($R301:T301)&gt;0,0,IF($AE301=U$162,1,0)+IF($AE301=U$163,1,0))</f>
        <v>0</v>
      </c>
      <c r="V301" s="2251">
        <f>IF(SUM($R301:U301)&gt;0,0,IF($AE301=V$168,1,0))</f>
        <v>0</v>
      </c>
      <c r="W301" s="2251">
        <f>IF(SUM($R301:V301)&gt;0,0,IF($AE301=W$168,1,0))</f>
        <v>0</v>
      </c>
      <c r="X301" s="2251">
        <f>IF(SUM($R301:W301)&gt;0,0,IF($AE301=X$168,1,0))</f>
        <v>0</v>
      </c>
      <c r="Y301" s="2251">
        <f>IF(SUM($R301:X301)&gt;0,0,IF($AE301=Y$168,1,0))</f>
        <v>0</v>
      </c>
      <c r="Z301" s="2251">
        <f>IF(SUM($R301:Y301)&gt;0,0,IF($AE301=Z$168,1,0))</f>
        <v>0</v>
      </c>
      <c r="AA301" s="2251">
        <f>IF(SUM($R301:Z301)&gt;0,0,1)</f>
        <v>1</v>
      </c>
      <c r="AB301" s="2251"/>
      <c r="AC301" s="2251">
        <f t="shared" si="102"/>
        <v>4</v>
      </c>
      <c r="AE301" t="s">
        <v>3465</v>
      </c>
      <c r="AF301" t="s">
        <v>3930</v>
      </c>
      <c r="AG301" t="s">
        <v>3942</v>
      </c>
      <c r="AH301" t="s">
        <v>3943</v>
      </c>
      <c r="AI301" t="s">
        <v>3942</v>
      </c>
      <c r="AJ301">
        <v>144</v>
      </c>
      <c r="AK301" t="s">
        <v>3049</v>
      </c>
      <c r="AL301" t="s">
        <v>3049</v>
      </c>
      <c r="AM301" t="s">
        <v>3543</v>
      </c>
      <c r="AN301" t="s">
        <v>1573</v>
      </c>
      <c r="AO301" s="2251">
        <v>0</v>
      </c>
      <c r="AP301" s="2286">
        <f t="shared" si="87"/>
        <v>0</v>
      </c>
      <c r="AQ301" s="2286">
        <f t="shared" si="87"/>
        <v>84.421837165483296</v>
      </c>
      <c r="AR301" s="2286">
        <f t="shared" si="87"/>
        <v>0</v>
      </c>
      <c r="AS301" s="2286">
        <f t="shared" si="87"/>
        <v>0</v>
      </c>
      <c r="AT301" s="2286">
        <f t="shared" si="87"/>
        <v>0</v>
      </c>
      <c r="AU301" s="2286">
        <f t="shared" si="87"/>
        <v>0</v>
      </c>
      <c r="AV301" s="2286">
        <f t="shared" si="87"/>
        <v>0</v>
      </c>
      <c r="AW301" s="2286">
        <f t="shared" si="86"/>
        <v>0</v>
      </c>
      <c r="AX301" s="2286">
        <f t="shared" si="86"/>
        <v>0</v>
      </c>
      <c r="AY301" s="2286">
        <f t="shared" si="86"/>
        <v>0</v>
      </c>
      <c r="BA301" s="8">
        <f t="shared" si="103"/>
        <v>84.421837165483296</v>
      </c>
      <c r="BD301" s="2251">
        <v>0</v>
      </c>
      <c r="BE301" s="2251">
        <v>144.80509617157301</v>
      </c>
      <c r="BF301" s="2251">
        <v>0</v>
      </c>
      <c r="BG301" s="2251">
        <v>0</v>
      </c>
      <c r="BH301" s="2251">
        <v>0</v>
      </c>
      <c r="BI301" s="2251">
        <v>0</v>
      </c>
      <c r="BJ301" s="2251">
        <v>0</v>
      </c>
      <c r="BK301" s="2251">
        <v>0</v>
      </c>
      <c r="BL301" s="2251">
        <v>0</v>
      </c>
      <c r="BM301" s="2251">
        <v>0</v>
      </c>
    </row>
    <row r="302" spans="1:65">
      <c r="A302" s="2250"/>
      <c r="B302" s="2250"/>
      <c r="C302" s="39"/>
      <c r="D302" s="178">
        <f t="shared" si="101"/>
        <v>1</v>
      </c>
      <c r="E302" s="178">
        <f t="shared" si="88"/>
        <v>0</v>
      </c>
      <c r="F302" s="178">
        <f t="shared" si="89"/>
        <v>0</v>
      </c>
      <c r="G302" s="178">
        <f t="shared" si="90"/>
        <v>0</v>
      </c>
      <c r="H302" s="178">
        <f t="shared" si="91"/>
        <v>0</v>
      </c>
      <c r="I302" s="178">
        <f t="shared" si="92"/>
        <v>0</v>
      </c>
      <c r="J302" s="178">
        <f t="shared" si="93"/>
        <v>0</v>
      </c>
      <c r="K302" s="2251">
        <f t="shared" si="94"/>
        <v>0</v>
      </c>
      <c r="L302" s="2251">
        <f t="shared" si="95"/>
        <v>0</v>
      </c>
      <c r="M302" s="2251">
        <f t="shared" si="96"/>
        <v>1</v>
      </c>
      <c r="O302" s="8">
        <f t="shared" ca="1" si="97"/>
        <v>0</v>
      </c>
      <c r="P302" s="8">
        <f t="shared" ca="1" si="98"/>
        <v>0</v>
      </c>
      <c r="R302" s="8">
        <f t="shared" si="99"/>
        <v>0</v>
      </c>
      <c r="S302" s="2251">
        <f t="shared" si="100"/>
        <v>1</v>
      </c>
      <c r="T302" s="2251">
        <f>IF(SUM($R302:R302)&gt;0,0,IF(AM302="5 - Treatment",1,0))</f>
        <v>0</v>
      </c>
      <c r="U302" s="2251">
        <f>IF(SUM($R302:T302)&gt;0,0,IF($AE302=U$162,1,0)+IF($AE302=U$163,1,0))</f>
        <v>0</v>
      </c>
      <c r="V302" s="2251">
        <f>IF(SUM($R302:U302)&gt;0,0,IF($AE302=V$168,1,0))</f>
        <v>0</v>
      </c>
      <c r="W302" s="2251">
        <f>IF(SUM($R302:V302)&gt;0,0,IF($AE302=W$168,1,0))</f>
        <v>0</v>
      </c>
      <c r="X302" s="2251">
        <f>IF(SUM($R302:W302)&gt;0,0,IF($AE302=X$168,1,0))</f>
        <v>0</v>
      </c>
      <c r="Y302" s="2251">
        <f>IF(SUM($R302:X302)&gt;0,0,IF($AE302=Y$168,1,0))</f>
        <v>0</v>
      </c>
      <c r="Z302" s="2251">
        <f>IF(SUM($R302:Y302)&gt;0,0,IF($AE302=Z$168,1,0))</f>
        <v>0</v>
      </c>
      <c r="AA302" s="2251">
        <f>IF(SUM($R302:Z302)&gt;0,0,1)</f>
        <v>0</v>
      </c>
      <c r="AB302" s="2251"/>
      <c r="AC302" s="2251">
        <f t="shared" si="102"/>
        <v>4</v>
      </c>
      <c r="AE302" t="s">
        <v>3465</v>
      </c>
      <c r="AF302" t="s">
        <v>3930</v>
      </c>
      <c r="AG302" t="s">
        <v>3944</v>
      </c>
      <c r="AH302" t="s">
        <v>3945</v>
      </c>
      <c r="AI302" t="s">
        <v>3946</v>
      </c>
      <c r="AJ302">
        <v>176</v>
      </c>
      <c r="AK302" t="s">
        <v>3048</v>
      </c>
      <c r="AL302" t="s">
        <v>3048</v>
      </c>
      <c r="AM302" t="s">
        <v>3543</v>
      </c>
      <c r="AN302" t="s">
        <v>1574</v>
      </c>
      <c r="AO302" s="2251">
        <v>3583.72</v>
      </c>
      <c r="AP302" s="2286">
        <f t="shared" si="87"/>
        <v>142.63311741529316</v>
      </c>
      <c r="AQ302" s="2286">
        <f t="shared" si="87"/>
        <v>0</v>
      </c>
      <c r="AR302" s="2286">
        <f t="shared" si="87"/>
        <v>0</v>
      </c>
      <c r="AS302" s="2286">
        <f t="shared" si="87"/>
        <v>0</v>
      </c>
      <c r="AT302" s="2286">
        <f t="shared" si="87"/>
        <v>0</v>
      </c>
      <c r="AU302" s="2286">
        <f t="shared" si="87"/>
        <v>0</v>
      </c>
      <c r="AV302" s="2286">
        <f t="shared" si="87"/>
        <v>0</v>
      </c>
      <c r="AW302" s="2286">
        <f t="shared" si="86"/>
        <v>0</v>
      </c>
      <c r="AX302" s="2286">
        <f t="shared" si="86"/>
        <v>0</v>
      </c>
      <c r="AY302" s="2286">
        <f t="shared" si="86"/>
        <v>0</v>
      </c>
      <c r="BA302" s="8">
        <f t="shared" si="103"/>
        <v>3726.3531174152931</v>
      </c>
      <c r="BD302" s="2251">
        <v>183.02670000000001</v>
      </c>
      <c r="BE302" s="2251">
        <v>0</v>
      </c>
      <c r="BF302" s="2251">
        <v>0</v>
      </c>
      <c r="BG302" s="2251">
        <v>0</v>
      </c>
      <c r="BH302" s="2251">
        <v>0</v>
      </c>
      <c r="BI302" s="2251">
        <v>0</v>
      </c>
      <c r="BJ302" s="2251">
        <v>0</v>
      </c>
      <c r="BK302" s="2251">
        <v>0</v>
      </c>
      <c r="BL302" s="2251">
        <v>0</v>
      </c>
      <c r="BM302" s="2251">
        <v>0</v>
      </c>
    </row>
    <row r="303" spans="1:65">
      <c r="A303" s="2250"/>
      <c r="B303" s="2250"/>
      <c r="C303" s="39"/>
      <c r="D303" s="178">
        <f t="shared" si="101"/>
        <v>1</v>
      </c>
      <c r="E303" s="178">
        <f t="shared" si="88"/>
        <v>0</v>
      </c>
      <c r="F303" s="178">
        <f t="shared" si="89"/>
        <v>1</v>
      </c>
      <c r="G303" s="178">
        <f t="shared" si="90"/>
        <v>0</v>
      </c>
      <c r="H303" s="178">
        <f t="shared" si="91"/>
        <v>0</v>
      </c>
      <c r="I303" s="178">
        <f t="shared" si="92"/>
        <v>0</v>
      </c>
      <c r="J303" s="178">
        <f t="shared" si="93"/>
        <v>1</v>
      </c>
      <c r="K303" s="2251">
        <f t="shared" si="94"/>
        <v>1</v>
      </c>
      <c r="L303" s="2251">
        <f t="shared" si="95"/>
        <v>1</v>
      </c>
      <c r="M303" s="2251">
        <f t="shared" si="96"/>
        <v>0</v>
      </c>
      <c r="O303" s="8">
        <f t="shared" ca="1" si="97"/>
        <v>0</v>
      </c>
      <c r="P303" s="8">
        <f t="shared" ca="1" si="98"/>
        <v>0</v>
      </c>
      <c r="R303" s="8">
        <f t="shared" si="99"/>
        <v>0</v>
      </c>
      <c r="S303" s="2251">
        <f t="shared" si="100"/>
        <v>1</v>
      </c>
      <c r="T303" s="2251">
        <f>IF(SUM($R303:R303)&gt;0,0,IF(AM303="5 - Treatment",1,0))</f>
        <v>0</v>
      </c>
      <c r="U303" s="2251">
        <f>IF(SUM($R303:T303)&gt;0,0,IF($AE303=U$162,1,0)+IF($AE303=U$163,1,0))</f>
        <v>0</v>
      </c>
      <c r="V303" s="2251">
        <f>IF(SUM($R303:U303)&gt;0,0,IF($AE303=V$168,1,0))</f>
        <v>0</v>
      </c>
      <c r="W303" s="2251">
        <f>IF(SUM($R303:V303)&gt;0,0,IF($AE303=W$168,1,0))</f>
        <v>0</v>
      </c>
      <c r="X303" s="2251">
        <f>IF(SUM($R303:W303)&gt;0,0,IF($AE303=X$168,1,0))</f>
        <v>0</v>
      </c>
      <c r="Y303" s="2251">
        <f>IF(SUM($R303:X303)&gt;0,0,IF($AE303=Y$168,1,0))</f>
        <v>0</v>
      </c>
      <c r="Z303" s="2251">
        <f>IF(SUM($R303:Y303)&gt;0,0,IF($AE303=Z$168,1,0))</f>
        <v>0</v>
      </c>
      <c r="AA303" s="2251">
        <f>IF(SUM($R303:Z303)&gt;0,0,1)</f>
        <v>0</v>
      </c>
      <c r="AB303" s="2251"/>
      <c r="AC303" s="2251">
        <f t="shared" si="102"/>
        <v>4</v>
      </c>
      <c r="AE303" t="s">
        <v>3465</v>
      </c>
      <c r="AF303" t="s">
        <v>3930</v>
      </c>
      <c r="AG303" t="s">
        <v>3947</v>
      </c>
      <c r="AH303" t="s">
        <v>3948</v>
      </c>
      <c r="AI303" t="s">
        <v>3949</v>
      </c>
      <c r="AJ303">
        <v>171</v>
      </c>
      <c r="AK303" t="s">
        <v>3048</v>
      </c>
      <c r="AL303" t="s">
        <v>3048</v>
      </c>
      <c r="AM303" t="s">
        <v>3543</v>
      </c>
      <c r="AN303" t="s">
        <v>1574</v>
      </c>
      <c r="AO303" s="2251">
        <v>59.23</v>
      </c>
      <c r="AP303" s="2286">
        <f t="shared" si="87"/>
        <v>85.437791479537808</v>
      </c>
      <c r="AQ303" s="2286">
        <f t="shared" si="87"/>
        <v>3.4501480596966903</v>
      </c>
      <c r="AR303" s="2286">
        <f t="shared" si="87"/>
        <v>0</v>
      </c>
      <c r="AS303" s="2286">
        <f t="shared" si="87"/>
        <v>0</v>
      </c>
      <c r="AT303" s="2286">
        <f t="shared" si="87"/>
        <v>0</v>
      </c>
      <c r="AU303" s="2286">
        <f t="shared" si="87"/>
        <v>0</v>
      </c>
      <c r="AV303" s="2286">
        <f t="shared" si="87"/>
        <v>0</v>
      </c>
      <c r="AW303" s="2286">
        <f t="shared" si="87"/>
        <v>0</v>
      </c>
      <c r="AX303" s="2286">
        <f t="shared" si="87"/>
        <v>0</v>
      </c>
      <c r="AY303" s="2286">
        <f t="shared" si="87"/>
        <v>0</v>
      </c>
      <c r="BA303" s="8">
        <f t="shared" si="103"/>
        <v>148.1179395392345</v>
      </c>
      <c r="BD303" s="2251">
        <v>109.633704381976</v>
      </c>
      <c r="BE303" s="2251">
        <v>5.9178885270079302</v>
      </c>
      <c r="BF303" s="2251">
        <v>0</v>
      </c>
      <c r="BG303" s="2251">
        <v>0</v>
      </c>
      <c r="BH303" s="2251">
        <v>0</v>
      </c>
      <c r="BI303" s="2251">
        <v>0</v>
      </c>
      <c r="BJ303" s="2251">
        <v>0</v>
      </c>
      <c r="BK303" s="2251">
        <v>0</v>
      </c>
      <c r="BL303" s="2251">
        <v>0</v>
      </c>
      <c r="BM303" s="2251">
        <v>0</v>
      </c>
    </row>
    <row r="304" spans="1:65">
      <c r="A304" s="2250"/>
      <c r="B304" s="2250"/>
      <c r="C304" s="39"/>
      <c r="D304" s="178">
        <f t="shared" si="101"/>
        <v>1</v>
      </c>
      <c r="E304" s="178">
        <f t="shared" si="88"/>
        <v>0</v>
      </c>
      <c r="F304" s="178">
        <f t="shared" si="89"/>
        <v>0</v>
      </c>
      <c r="G304" s="178">
        <f t="shared" si="90"/>
        <v>0</v>
      </c>
      <c r="H304" s="178">
        <f t="shared" si="91"/>
        <v>0</v>
      </c>
      <c r="I304" s="178">
        <f t="shared" si="92"/>
        <v>0</v>
      </c>
      <c r="J304" s="178">
        <f t="shared" si="93"/>
        <v>0</v>
      </c>
      <c r="K304" s="2251">
        <f t="shared" si="94"/>
        <v>0</v>
      </c>
      <c r="L304" s="2251">
        <f t="shared" si="95"/>
        <v>0</v>
      </c>
      <c r="M304" s="2251">
        <f t="shared" si="96"/>
        <v>1</v>
      </c>
      <c r="O304" s="8">
        <f t="shared" ca="1" si="97"/>
        <v>0</v>
      </c>
      <c r="P304" s="8">
        <f t="shared" ca="1" si="98"/>
        <v>0</v>
      </c>
      <c r="R304" s="8">
        <f t="shared" si="99"/>
        <v>0</v>
      </c>
      <c r="S304" s="2251">
        <f t="shared" si="100"/>
        <v>1</v>
      </c>
      <c r="T304" s="2251">
        <f>IF(SUM($R304:R304)&gt;0,0,IF(AM304="5 - Treatment",1,0))</f>
        <v>0</v>
      </c>
      <c r="U304" s="2251">
        <f>IF(SUM($R304:T304)&gt;0,0,IF($AE304=U$162,1,0)+IF($AE304=U$163,1,0))</f>
        <v>0</v>
      </c>
      <c r="V304" s="2251">
        <f>IF(SUM($R304:U304)&gt;0,0,IF($AE304=V$168,1,0))</f>
        <v>0</v>
      </c>
      <c r="W304" s="2251">
        <f>IF(SUM($R304:V304)&gt;0,0,IF($AE304=W$168,1,0))</f>
        <v>0</v>
      </c>
      <c r="X304" s="2251">
        <f>IF(SUM($R304:W304)&gt;0,0,IF($AE304=X$168,1,0))</f>
        <v>0</v>
      </c>
      <c r="Y304" s="2251">
        <f>IF(SUM($R304:X304)&gt;0,0,IF($AE304=Y$168,1,0))</f>
        <v>0</v>
      </c>
      <c r="Z304" s="2251">
        <f>IF(SUM($R304:Y304)&gt;0,0,IF($AE304=Z$168,1,0))</f>
        <v>0</v>
      </c>
      <c r="AA304" s="2251">
        <f>IF(SUM($R304:Z304)&gt;0,0,1)</f>
        <v>0</v>
      </c>
      <c r="AB304" s="2251"/>
      <c r="AC304" s="2251">
        <f t="shared" si="102"/>
        <v>4</v>
      </c>
      <c r="AE304" t="s">
        <v>3465</v>
      </c>
      <c r="AF304" t="s">
        <v>3930</v>
      </c>
      <c r="AG304" t="s">
        <v>3950</v>
      </c>
      <c r="AH304" t="s">
        <v>3951</v>
      </c>
      <c r="AI304" t="s">
        <v>3950</v>
      </c>
      <c r="AJ304">
        <v>87</v>
      </c>
      <c r="AK304" t="s">
        <v>3048</v>
      </c>
      <c r="AL304" t="s">
        <v>3048</v>
      </c>
      <c r="AM304" t="s">
        <v>3543</v>
      </c>
      <c r="AN304" t="s">
        <v>1574</v>
      </c>
      <c r="AO304" s="2251">
        <v>0</v>
      </c>
      <c r="AP304" s="2286">
        <f t="shared" si="87"/>
        <v>0</v>
      </c>
      <c r="AQ304" s="2286">
        <f t="shared" si="87"/>
        <v>0</v>
      </c>
      <c r="AR304" s="2286">
        <f t="shared" si="87"/>
        <v>0</v>
      </c>
      <c r="AS304" s="2286">
        <f t="shared" si="87"/>
        <v>1048.9137894431876</v>
      </c>
      <c r="AT304" s="2286">
        <f t="shared" si="87"/>
        <v>0</v>
      </c>
      <c r="AU304" s="2286">
        <f t="shared" si="87"/>
        <v>0</v>
      </c>
      <c r="AV304" s="2286">
        <f t="shared" si="87"/>
        <v>0</v>
      </c>
      <c r="AW304" s="2286">
        <f t="shared" si="87"/>
        <v>0</v>
      </c>
      <c r="AX304" s="2286">
        <f t="shared" si="87"/>
        <v>0</v>
      </c>
      <c r="AY304" s="2286">
        <f t="shared" si="87"/>
        <v>0</v>
      </c>
      <c r="BA304" s="8">
        <f t="shared" si="103"/>
        <v>1048.9137894431876</v>
      </c>
      <c r="BD304" s="2251">
        <v>0</v>
      </c>
      <c r="BE304" s="2251">
        <v>0</v>
      </c>
      <c r="BF304" s="2251">
        <v>0</v>
      </c>
      <c r="BG304" s="2251">
        <v>1351.14130067011</v>
      </c>
      <c r="BH304" s="2251">
        <v>0</v>
      </c>
      <c r="BI304" s="2251">
        <v>0</v>
      </c>
      <c r="BJ304" s="2251">
        <v>0</v>
      </c>
      <c r="BK304" s="2251">
        <v>0</v>
      </c>
      <c r="BL304" s="2251">
        <v>0</v>
      </c>
      <c r="BM304" s="2251">
        <v>0</v>
      </c>
    </row>
    <row r="305" spans="1:65">
      <c r="A305" s="2250"/>
      <c r="B305" s="2250"/>
      <c r="C305" s="39"/>
      <c r="D305" s="178">
        <f t="shared" si="101"/>
        <v>1</v>
      </c>
      <c r="E305" s="178">
        <f t="shared" si="88"/>
        <v>0</v>
      </c>
      <c r="F305" s="178">
        <f t="shared" si="89"/>
        <v>1</v>
      </c>
      <c r="G305" s="178">
        <f t="shared" si="90"/>
        <v>0</v>
      </c>
      <c r="H305" s="178">
        <f t="shared" si="91"/>
        <v>0</v>
      </c>
      <c r="I305" s="178">
        <f t="shared" si="92"/>
        <v>0</v>
      </c>
      <c r="J305" s="178">
        <f t="shared" si="93"/>
        <v>1</v>
      </c>
      <c r="K305" s="2251">
        <f t="shared" si="94"/>
        <v>1</v>
      </c>
      <c r="L305" s="2251">
        <f t="shared" si="95"/>
        <v>1</v>
      </c>
      <c r="M305" s="2251">
        <f t="shared" si="96"/>
        <v>0</v>
      </c>
      <c r="O305" s="8">
        <f t="shared" ca="1" si="97"/>
        <v>0</v>
      </c>
      <c r="P305" s="8">
        <f t="shared" ca="1" si="98"/>
        <v>0</v>
      </c>
      <c r="R305" s="8">
        <f t="shared" si="99"/>
        <v>0</v>
      </c>
      <c r="S305" s="2251">
        <f t="shared" si="100"/>
        <v>1</v>
      </c>
      <c r="T305" s="2251">
        <f>IF(SUM($R305:R305)&gt;0,0,IF(AM305="5 - Treatment",1,0))</f>
        <v>0</v>
      </c>
      <c r="U305" s="2251">
        <f>IF(SUM($R305:T305)&gt;0,0,IF($AE305=U$162,1,0)+IF($AE305=U$163,1,0))</f>
        <v>0</v>
      </c>
      <c r="V305" s="2251">
        <f>IF(SUM($R305:U305)&gt;0,0,IF($AE305=V$168,1,0))</f>
        <v>0</v>
      </c>
      <c r="W305" s="2251">
        <f>IF(SUM($R305:V305)&gt;0,0,IF($AE305=W$168,1,0))</f>
        <v>0</v>
      </c>
      <c r="X305" s="2251">
        <f>IF(SUM($R305:W305)&gt;0,0,IF($AE305=X$168,1,0))</f>
        <v>0</v>
      </c>
      <c r="Y305" s="2251">
        <f>IF(SUM($R305:X305)&gt;0,0,IF($AE305=Y$168,1,0))</f>
        <v>0</v>
      </c>
      <c r="Z305" s="2251">
        <f>IF(SUM($R305:Y305)&gt;0,0,IF($AE305=Z$168,1,0))</f>
        <v>0</v>
      </c>
      <c r="AA305" s="2251">
        <f>IF(SUM($R305:Z305)&gt;0,0,1)</f>
        <v>0</v>
      </c>
      <c r="AB305" s="2251"/>
      <c r="AC305" s="2251">
        <f t="shared" si="102"/>
        <v>4</v>
      </c>
      <c r="AE305" t="s">
        <v>3465</v>
      </c>
      <c r="AF305" t="s">
        <v>3930</v>
      </c>
      <c r="AG305" t="s">
        <v>3952</v>
      </c>
      <c r="AH305" t="s">
        <v>3953</v>
      </c>
      <c r="AI305" t="s">
        <v>3952</v>
      </c>
      <c r="AJ305">
        <v>117</v>
      </c>
      <c r="AK305" t="s">
        <v>3048</v>
      </c>
      <c r="AL305" t="s">
        <v>3048</v>
      </c>
      <c r="AM305" t="s">
        <v>3543</v>
      </c>
      <c r="AN305" t="s">
        <v>1574</v>
      </c>
      <c r="AO305" s="2251">
        <v>0</v>
      </c>
      <c r="AP305" s="2286">
        <f t="shared" si="87"/>
        <v>0</v>
      </c>
      <c r="AQ305" s="2286">
        <f t="shared" si="87"/>
        <v>32.408280034641663</v>
      </c>
      <c r="AR305" s="2286">
        <f t="shared" si="87"/>
        <v>0</v>
      </c>
      <c r="AS305" s="2286">
        <f t="shared" si="87"/>
        <v>0</v>
      </c>
      <c r="AT305" s="2286">
        <f t="shared" si="87"/>
        <v>0</v>
      </c>
      <c r="AU305" s="2286">
        <f t="shared" si="87"/>
        <v>0</v>
      </c>
      <c r="AV305" s="2286">
        <f t="shared" si="87"/>
        <v>0</v>
      </c>
      <c r="AW305" s="2286">
        <f t="shared" si="87"/>
        <v>0</v>
      </c>
      <c r="AX305" s="2286">
        <f t="shared" si="87"/>
        <v>0</v>
      </c>
      <c r="AY305" s="2286">
        <f t="shared" si="87"/>
        <v>0</v>
      </c>
      <c r="BA305" s="8">
        <f t="shared" si="103"/>
        <v>32.408280034641663</v>
      </c>
      <c r="BD305" s="2251">
        <v>0</v>
      </c>
      <c r="BE305" s="2251">
        <v>55.5885096171573</v>
      </c>
      <c r="BF305" s="2251">
        <v>0</v>
      </c>
      <c r="BG305" s="2251">
        <v>0</v>
      </c>
      <c r="BH305" s="2251">
        <v>0</v>
      </c>
      <c r="BI305" s="2251">
        <v>0</v>
      </c>
      <c r="BJ305" s="2251">
        <v>0</v>
      </c>
      <c r="BK305" s="2251">
        <v>0</v>
      </c>
      <c r="BL305" s="2251">
        <v>0</v>
      </c>
      <c r="BM305" s="2251">
        <v>0</v>
      </c>
    </row>
    <row r="306" spans="1:65">
      <c r="A306" s="2250"/>
      <c r="B306" s="2250"/>
      <c r="C306" s="39"/>
      <c r="D306" s="178">
        <f t="shared" si="101"/>
        <v>1</v>
      </c>
      <c r="E306" s="178">
        <f t="shared" si="88"/>
        <v>0</v>
      </c>
      <c r="F306" s="178">
        <f t="shared" si="89"/>
        <v>0</v>
      </c>
      <c r="G306" s="178">
        <f t="shared" si="90"/>
        <v>0</v>
      </c>
      <c r="H306" s="178">
        <f t="shared" si="91"/>
        <v>1</v>
      </c>
      <c r="I306" s="178">
        <f t="shared" si="92"/>
        <v>0</v>
      </c>
      <c r="J306" s="178">
        <f t="shared" si="93"/>
        <v>1</v>
      </c>
      <c r="K306" s="2251">
        <f t="shared" si="94"/>
        <v>1</v>
      </c>
      <c r="L306" s="2251">
        <f t="shared" si="95"/>
        <v>1</v>
      </c>
      <c r="M306" s="2251">
        <f t="shared" si="96"/>
        <v>0</v>
      </c>
      <c r="O306" s="8">
        <f t="shared" ca="1" si="97"/>
        <v>0</v>
      </c>
      <c r="P306" s="8">
        <f t="shared" ca="1" si="98"/>
        <v>0</v>
      </c>
      <c r="R306" s="8">
        <f t="shared" si="99"/>
        <v>0</v>
      </c>
      <c r="S306" s="2251">
        <f t="shared" si="100"/>
        <v>1</v>
      </c>
      <c r="T306" s="2251">
        <f>IF(SUM($R306:R306)&gt;0,0,IF(AM306="5 - Treatment",1,0))</f>
        <v>0</v>
      </c>
      <c r="U306" s="2251">
        <f>IF(SUM($R306:T306)&gt;0,0,IF($AE306=U$162,1,0)+IF($AE306=U$163,1,0))</f>
        <v>0</v>
      </c>
      <c r="V306" s="2251">
        <f>IF(SUM($R306:U306)&gt;0,0,IF($AE306=V$168,1,0))</f>
        <v>0</v>
      </c>
      <c r="W306" s="2251">
        <f>IF(SUM($R306:V306)&gt;0,0,IF($AE306=W$168,1,0))</f>
        <v>0</v>
      </c>
      <c r="X306" s="2251">
        <f>IF(SUM($R306:W306)&gt;0,0,IF($AE306=X$168,1,0))</f>
        <v>0</v>
      </c>
      <c r="Y306" s="2251">
        <f>IF(SUM($R306:X306)&gt;0,0,IF($AE306=Y$168,1,0))</f>
        <v>0</v>
      </c>
      <c r="Z306" s="2251">
        <f>IF(SUM($R306:Y306)&gt;0,0,IF($AE306=Z$168,1,0))</f>
        <v>0</v>
      </c>
      <c r="AA306" s="2251">
        <f>IF(SUM($R306:Z306)&gt;0,0,1)</f>
        <v>0</v>
      </c>
      <c r="AB306" s="2251"/>
      <c r="AC306" s="2251">
        <f t="shared" si="102"/>
        <v>4</v>
      </c>
      <c r="AE306" t="s">
        <v>3465</v>
      </c>
      <c r="AF306" t="s">
        <v>3930</v>
      </c>
      <c r="AG306" t="s">
        <v>3954</v>
      </c>
      <c r="AH306" t="s">
        <v>3955</v>
      </c>
      <c r="AI306" t="s">
        <v>3956</v>
      </c>
      <c r="AJ306">
        <v>117</v>
      </c>
      <c r="AK306" t="s">
        <v>3048</v>
      </c>
      <c r="AL306" t="s">
        <v>3048</v>
      </c>
      <c r="AM306" t="s">
        <v>3543</v>
      </c>
      <c r="AN306" t="s">
        <v>1573</v>
      </c>
      <c r="AO306" s="2251">
        <v>0</v>
      </c>
      <c r="AP306" s="2286">
        <f t="shared" si="87"/>
        <v>943.42671712249796</v>
      </c>
      <c r="AQ306" s="2286">
        <f t="shared" si="87"/>
        <v>108.31321708331497</v>
      </c>
      <c r="AR306" s="2286">
        <f t="shared" si="87"/>
        <v>0</v>
      </c>
      <c r="AS306" s="2286">
        <f t="shared" si="87"/>
        <v>0</v>
      </c>
      <c r="AT306" s="2286">
        <f t="shared" si="87"/>
        <v>0</v>
      </c>
      <c r="AU306" s="2286">
        <f t="shared" si="87"/>
        <v>0</v>
      </c>
      <c r="AV306" s="2286">
        <f t="shared" si="87"/>
        <v>0</v>
      </c>
      <c r="AW306" s="2286">
        <f t="shared" si="87"/>
        <v>0</v>
      </c>
      <c r="AX306" s="2286">
        <f t="shared" si="87"/>
        <v>0</v>
      </c>
      <c r="AY306" s="2286">
        <f t="shared" si="87"/>
        <v>0</v>
      </c>
      <c r="BA306" s="8">
        <f t="shared" si="103"/>
        <v>1051.7399342058129</v>
      </c>
      <c r="BD306" s="2251">
        <v>1210.60439437784</v>
      </c>
      <c r="BE306" s="2251">
        <v>185.78493838812801</v>
      </c>
      <c r="BF306" s="2251">
        <v>0</v>
      </c>
      <c r="BG306" s="2251">
        <v>0</v>
      </c>
      <c r="BH306" s="2251">
        <v>0</v>
      </c>
      <c r="BI306" s="2251">
        <v>0</v>
      </c>
      <c r="BJ306" s="2251">
        <v>0</v>
      </c>
      <c r="BK306" s="2251">
        <v>0</v>
      </c>
      <c r="BL306" s="2251">
        <v>0</v>
      </c>
      <c r="BM306" s="2251">
        <v>0</v>
      </c>
    </row>
    <row r="307" spans="1:65">
      <c r="A307" s="2250"/>
      <c r="B307" s="2250"/>
      <c r="C307" s="39"/>
      <c r="D307" s="178">
        <f t="shared" si="101"/>
        <v>1</v>
      </c>
      <c r="E307" s="178">
        <f t="shared" si="88"/>
        <v>0</v>
      </c>
      <c r="F307" s="178">
        <f t="shared" si="89"/>
        <v>1</v>
      </c>
      <c r="G307" s="178">
        <f t="shared" si="90"/>
        <v>0</v>
      </c>
      <c r="H307" s="178">
        <f t="shared" si="91"/>
        <v>0</v>
      </c>
      <c r="I307" s="178">
        <f t="shared" si="92"/>
        <v>0</v>
      </c>
      <c r="J307" s="178">
        <f t="shared" si="93"/>
        <v>1</v>
      </c>
      <c r="K307" s="2251">
        <f t="shared" si="94"/>
        <v>1</v>
      </c>
      <c r="L307" s="2251">
        <f t="shared" si="95"/>
        <v>1</v>
      </c>
      <c r="M307" s="2251">
        <f t="shared" si="96"/>
        <v>0</v>
      </c>
      <c r="O307" s="8">
        <f t="shared" ca="1" si="97"/>
        <v>0</v>
      </c>
      <c r="P307" s="8">
        <f t="shared" ca="1" si="98"/>
        <v>0</v>
      </c>
      <c r="R307" s="8">
        <f t="shared" si="99"/>
        <v>0</v>
      </c>
      <c r="S307" s="2251">
        <f t="shared" si="100"/>
        <v>1</v>
      </c>
      <c r="T307" s="2251">
        <f>IF(SUM($R307:R307)&gt;0,0,IF(AM307="5 - Treatment",1,0))</f>
        <v>0</v>
      </c>
      <c r="U307" s="2251">
        <f>IF(SUM($R307:T307)&gt;0,0,IF($AE307=U$162,1,0)+IF($AE307=U$163,1,0))</f>
        <v>0</v>
      </c>
      <c r="V307" s="2251">
        <f>IF(SUM($R307:U307)&gt;0,0,IF($AE307=V$168,1,0))</f>
        <v>0</v>
      </c>
      <c r="W307" s="2251">
        <f>IF(SUM($R307:V307)&gt;0,0,IF($AE307=W$168,1,0))</f>
        <v>0</v>
      </c>
      <c r="X307" s="2251">
        <f>IF(SUM($R307:W307)&gt;0,0,IF($AE307=X$168,1,0))</f>
        <v>0</v>
      </c>
      <c r="Y307" s="2251">
        <f>IF(SUM($R307:X307)&gt;0,0,IF($AE307=Y$168,1,0))</f>
        <v>0</v>
      </c>
      <c r="Z307" s="2251">
        <f>IF(SUM($R307:Y307)&gt;0,0,IF($AE307=Z$168,1,0))</f>
        <v>0</v>
      </c>
      <c r="AA307" s="2251">
        <f>IF(SUM($R307:Z307)&gt;0,0,1)</f>
        <v>0</v>
      </c>
      <c r="AB307" s="2251"/>
      <c r="AC307" s="2251">
        <f t="shared" si="102"/>
        <v>7</v>
      </c>
      <c r="AE307" t="s">
        <v>3465</v>
      </c>
      <c r="AF307" t="s">
        <v>3930</v>
      </c>
      <c r="AG307" t="s">
        <v>3957</v>
      </c>
      <c r="AH307" t="s">
        <v>3958</v>
      </c>
      <c r="AI307" t="s">
        <v>3957</v>
      </c>
      <c r="AJ307">
        <v>129</v>
      </c>
      <c r="AK307" t="s">
        <v>3048</v>
      </c>
      <c r="AL307" t="s">
        <v>3048</v>
      </c>
      <c r="AM307" t="s">
        <v>3626</v>
      </c>
      <c r="AN307" t="s">
        <v>1573</v>
      </c>
      <c r="AO307" s="2251">
        <v>0</v>
      </c>
      <c r="AP307" s="2286">
        <f t="shared" si="87"/>
        <v>22.805624480419315</v>
      </c>
      <c r="AQ307" s="2286">
        <f t="shared" si="87"/>
        <v>170.48358388975677</v>
      </c>
      <c r="AR307" s="2286">
        <f t="shared" si="87"/>
        <v>0</v>
      </c>
      <c r="AS307" s="2286">
        <f t="shared" si="87"/>
        <v>0</v>
      </c>
      <c r="AT307" s="2286">
        <f t="shared" si="87"/>
        <v>0</v>
      </c>
      <c r="AU307" s="2286">
        <f t="shared" ref="AU307:AY357" si="104">BI307*AU$163</f>
        <v>0</v>
      </c>
      <c r="AV307" s="2286">
        <f t="shared" si="104"/>
        <v>0</v>
      </c>
      <c r="AW307" s="2286">
        <f t="shared" si="104"/>
        <v>0</v>
      </c>
      <c r="AX307" s="2286">
        <f t="shared" si="104"/>
        <v>0</v>
      </c>
      <c r="AY307" s="2286">
        <f t="shared" si="104"/>
        <v>0</v>
      </c>
      <c r="BA307" s="8">
        <f t="shared" si="103"/>
        <v>193.28920837017608</v>
      </c>
      <c r="BD307" s="2251">
        <v>29.264158743282302</v>
      </c>
      <c r="BE307" s="2251">
        <v>292.42305770294399</v>
      </c>
      <c r="BF307" s="2251">
        <v>0</v>
      </c>
      <c r="BG307" s="2251">
        <v>0</v>
      </c>
      <c r="BH307" s="2251">
        <v>0</v>
      </c>
      <c r="BI307" s="2251">
        <v>0</v>
      </c>
      <c r="BJ307" s="2251">
        <v>0</v>
      </c>
      <c r="BK307" s="2251">
        <v>0</v>
      </c>
      <c r="BL307" s="2251">
        <v>0</v>
      </c>
      <c r="BM307" s="2251">
        <v>0</v>
      </c>
    </row>
    <row r="308" spans="1:65">
      <c r="A308" s="2250"/>
      <c r="B308" s="2250"/>
      <c r="C308" s="39"/>
      <c r="D308" s="178">
        <f t="shared" si="101"/>
        <v>1</v>
      </c>
      <c r="E308" s="178">
        <f t="shared" si="88"/>
        <v>0</v>
      </c>
      <c r="F308" s="178">
        <f t="shared" si="89"/>
        <v>1</v>
      </c>
      <c r="G308" s="178">
        <f t="shared" si="90"/>
        <v>0</v>
      </c>
      <c r="H308" s="178">
        <f t="shared" si="91"/>
        <v>0</v>
      </c>
      <c r="I308" s="178">
        <f t="shared" si="92"/>
        <v>0</v>
      </c>
      <c r="J308" s="178">
        <f t="shared" si="93"/>
        <v>1</v>
      </c>
      <c r="K308" s="2251">
        <f t="shared" si="94"/>
        <v>1</v>
      </c>
      <c r="L308" s="2251">
        <f t="shared" si="95"/>
        <v>1</v>
      </c>
      <c r="M308" s="2251">
        <f t="shared" si="96"/>
        <v>0</v>
      </c>
      <c r="O308" s="8">
        <f t="shared" ca="1" si="97"/>
        <v>1</v>
      </c>
      <c r="P308" s="8">
        <f t="shared" ca="1" si="98"/>
        <v>0</v>
      </c>
      <c r="R308" s="8">
        <f t="shared" si="99"/>
        <v>0</v>
      </c>
      <c r="S308" s="2251">
        <f t="shared" si="100"/>
        <v>1</v>
      </c>
      <c r="T308" s="2251">
        <f>IF(SUM($R308:R308)&gt;0,0,IF(AM308="5 - Treatment",1,0))</f>
        <v>0</v>
      </c>
      <c r="U308" s="2251">
        <f>IF(SUM($R308:T308)&gt;0,0,IF($AE308=U$162,1,0)+IF($AE308=U$163,1,0))</f>
        <v>0</v>
      </c>
      <c r="V308" s="2251">
        <f>IF(SUM($R308:U308)&gt;0,0,IF($AE308=V$168,1,0))</f>
        <v>0</v>
      </c>
      <c r="W308" s="2251">
        <f>IF(SUM($R308:V308)&gt;0,0,IF($AE308=W$168,1,0))</f>
        <v>0</v>
      </c>
      <c r="X308" s="2251">
        <f>IF(SUM($R308:W308)&gt;0,0,IF($AE308=X$168,1,0))</f>
        <v>0</v>
      </c>
      <c r="Y308" s="2251">
        <f>IF(SUM($R308:X308)&gt;0,0,IF($AE308=Y$168,1,0))</f>
        <v>0</v>
      </c>
      <c r="Z308" s="2251">
        <f>IF(SUM($R308:Y308)&gt;0,0,IF($AE308=Z$168,1,0))</f>
        <v>0</v>
      </c>
      <c r="AA308" s="2251">
        <f>IF(SUM($R308:Z308)&gt;0,0,1)</f>
        <v>0</v>
      </c>
      <c r="AB308" s="2251"/>
      <c r="AC308" s="2251">
        <f t="shared" si="102"/>
        <v>7</v>
      </c>
      <c r="AE308" t="s">
        <v>3465</v>
      </c>
      <c r="AF308" t="s">
        <v>3930</v>
      </c>
      <c r="AG308" t="s">
        <v>3959</v>
      </c>
      <c r="AH308" t="s">
        <v>3960</v>
      </c>
      <c r="AI308" t="s">
        <v>3961</v>
      </c>
      <c r="AJ308">
        <v>156</v>
      </c>
      <c r="AK308" t="s">
        <v>3048</v>
      </c>
      <c r="AL308" t="s">
        <v>3048</v>
      </c>
      <c r="AM308" t="s">
        <v>3626</v>
      </c>
      <c r="AN308" t="s">
        <v>1574</v>
      </c>
      <c r="AO308" s="2251">
        <v>32.811</v>
      </c>
      <c r="AP308" s="2286">
        <f t="shared" ref="AP308:AT358" si="105">BD308*AP$163</f>
        <v>218.2652322678494</v>
      </c>
      <c r="AQ308" s="2286">
        <f t="shared" si="105"/>
        <v>98.490174777906944</v>
      </c>
      <c r="AR308" s="2286">
        <f t="shared" si="105"/>
        <v>90.834210100365709</v>
      </c>
      <c r="AS308" s="2286">
        <f t="shared" si="105"/>
        <v>0</v>
      </c>
      <c r="AT308" s="2286">
        <f t="shared" si="105"/>
        <v>0</v>
      </c>
      <c r="AU308" s="2286">
        <f t="shared" si="104"/>
        <v>0</v>
      </c>
      <c r="AV308" s="2286">
        <f t="shared" si="104"/>
        <v>0</v>
      </c>
      <c r="AW308" s="2286">
        <f t="shared" si="104"/>
        <v>0</v>
      </c>
      <c r="AX308" s="2286">
        <f t="shared" si="104"/>
        <v>0</v>
      </c>
      <c r="AY308" s="2286">
        <f t="shared" si="104"/>
        <v>0</v>
      </c>
      <c r="BA308" s="8">
        <f t="shared" si="103"/>
        <v>440.40061714612204</v>
      </c>
      <c r="BD308" s="2251">
        <v>280.07776812732499</v>
      </c>
      <c r="BE308" s="2251">
        <v>168.93590224427101</v>
      </c>
      <c r="BF308" s="2251">
        <v>118.93410783600601</v>
      </c>
      <c r="BG308" s="2251">
        <v>0</v>
      </c>
      <c r="BH308" s="2251">
        <v>0</v>
      </c>
      <c r="BI308" s="2251">
        <v>0</v>
      </c>
      <c r="BJ308" s="2251">
        <v>0</v>
      </c>
      <c r="BK308" s="2251">
        <v>0</v>
      </c>
      <c r="BL308" s="2251">
        <v>0</v>
      </c>
      <c r="BM308" s="2251">
        <v>0</v>
      </c>
    </row>
    <row r="309" spans="1:65">
      <c r="A309" s="2250"/>
      <c r="B309" s="2250"/>
      <c r="C309" s="39"/>
      <c r="D309" s="178">
        <f t="shared" si="101"/>
        <v>1</v>
      </c>
      <c r="E309" s="178">
        <f t="shared" si="88"/>
        <v>0</v>
      </c>
      <c r="F309" s="178">
        <f t="shared" si="89"/>
        <v>1</v>
      </c>
      <c r="G309" s="178">
        <f t="shared" si="90"/>
        <v>0</v>
      </c>
      <c r="H309" s="178">
        <f t="shared" si="91"/>
        <v>0</v>
      </c>
      <c r="I309" s="178">
        <f t="shared" si="92"/>
        <v>0</v>
      </c>
      <c r="J309" s="178">
        <f t="shared" si="93"/>
        <v>1</v>
      </c>
      <c r="K309" s="2251">
        <f t="shared" si="94"/>
        <v>1</v>
      </c>
      <c r="L309" s="2251">
        <f t="shared" si="95"/>
        <v>1</v>
      </c>
      <c r="M309" s="2251">
        <f t="shared" si="96"/>
        <v>0</v>
      </c>
      <c r="O309" s="8">
        <f t="shared" ca="1" si="97"/>
        <v>0</v>
      </c>
      <c r="P309" s="8">
        <f t="shared" ca="1" si="98"/>
        <v>0</v>
      </c>
      <c r="R309" s="8">
        <f t="shared" si="99"/>
        <v>0</v>
      </c>
      <c r="S309" s="2251">
        <f t="shared" si="100"/>
        <v>1</v>
      </c>
      <c r="T309" s="2251">
        <f>IF(SUM($R309:R309)&gt;0,0,IF(AM309="5 - Treatment",1,0))</f>
        <v>0</v>
      </c>
      <c r="U309" s="2251">
        <f>IF(SUM($R309:T309)&gt;0,0,IF($AE309=U$162,1,0)+IF($AE309=U$163,1,0))</f>
        <v>0</v>
      </c>
      <c r="V309" s="2251">
        <f>IF(SUM($R309:U309)&gt;0,0,IF($AE309=V$168,1,0))</f>
        <v>0</v>
      </c>
      <c r="W309" s="2251">
        <f>IF(SUM($R309:V309)&gt;0,0,IF($AE309=W$168,1,0))</f>
        <v>0</v>
      </c>
      <c r="X309" s="2251">
        <f>IF(SUM($R309:W309)&gt;0,0,IF($AE309=X$168,1,0))</f>
        <v>0</v>
      </c>
      <c r="Y309" s="2251">
        <f>IF(SUM($R309:X309)&gt;0,0,IF($AE309=Y$168,1,0))</f>
        <v>0</v>
      </c>
      <c r="Z309" s="2251">
        <f>IF(SUM($R309:Y309)&gt;0,0,IF($AE309=Z$168,1,0))</f>
        <v>0</v>
      </c>
      <c r="AA309" s="2251">
        <f>IF(SUM($R309:Z309)&gt;0,0,1)</f>
        <v>0</v>
      </c>
      <c r="AB309" s="2251"/>
      <c r="AC309" s="2251">
        <f t="shared" si="102"/>
        <v>4</v>
      </c>
      <c r="AE309" t="s">
        <v>3465</v>
      </c>
      <c r="AF309" t="s">
        <v>3930</v>
      </c>
      <c r="AG309" t="s">
        <v>3962</v>
      </c>
      <c r="AH309" t="s">
        <v>3963</v>
      </c>
      <c r="AI309" t="s">
        <v>3962</v>
      </c>
      <c r="AJ309">
        <v>117</v>
      </c>
      <c r="AK309" t="s">
        <v>3048</v>
      </c>
      <c r="AL309" t="s">
        <v>3048</v>
      </c>
      <c r="AM309" t="s">
        <v>3543</v>
      </c>
      <c r="AN309" t="s">
        <v>1573</v>
      </c>
      <c r="AO309" s="2251">
        <v>0</v>
      </c>
      <c r="AP309" s="2286">
        <f t="shared" si="105"/>
        <v>0</v>
      </c>
      <c r="AQ309" s="2286">
        <f t="shared" si="105"/>
        <v>55.911269427937782</v>
      </c>
      <c r="AR309" s="2286">
        <f t="shared" si="105"/>
        <v>0</v>
      </c>
      <c r="AS309" s="2286">
        <f t="shared" si="105"/>
        <v>0</v>
      </c>
      <c r="AT309" s="2286">
        <f t="shared" si="105"/>
        <v>0</v>
      </c>
      <c r="AU309" s="2286">
        <f t="shared" si="104"/>
        <v>0</v>
      </c>
      <c r="AV309" s="2286">
        <f t="shared" si="104"/>
        <v>0</v>
      </c>
      <c r="AW309" s="2286">
        <f t="shared" si="104"/>
        <v>0</v>
      </c>
      <c r="AX309" s="2286">
        <f t="shared" si="104"/>
        <v>0</v>
      </c>
      <c r="AY309" s="2286">
        <f t="shared" si="104"/>
        <v>0</v>
      </c>
      <c r="BA309" s="8">
        <f t="shared" si="103"/>
        <v>55.911269427937782</v>
      </c>
      <c r="BD309" s="2251">
        <v>0</v>
      </c>
      <c r="BE309" s="2251">
        <v>95.902162502304407</v>
      </c>
      <c r="BF309" s="2251">
        <v>0</v>
      </c>
      <c r="BG309" s="2251">
        <v>0</v>
      </c>
      <c r="BH309" s="2251">
        <v>0</v>
      </c>
      <c r="BI309" s="2251">
        <v>0</v>
      </c>
      <c r="BJ309" s="2251">
        <v>0</v>
      </c>
      <c r="BK309" s="2251">
        <v>0</v>
      </c>
      <c r="BL309" s="2251">
        <v>0</v>
      </c>
      <c r="BM309" s="2251">
        <v>0</v>
      </c>
    </row>
    <row r="310" spans="1:65">
      <c r="A310" s="2250"/>
      <c r="B310" s="2250"/>
      <c r="C310" s="39"/>
      <c r="D310" s="178">
        <f t="shared" si="101"/>
        <v>1</v>
      </c>
      <c r="E310" s="178">
        <f t="shared" si="88"/>
        <v>0</v>
      </c>
      <c r="F310" s="178">
        <f t="shared" si="89"/>
        <v>1</v>
      </c>
      <c r="G310" s="178">
        <f t="shared" si="90"/>
        <v>0</v>
      </c>
      <c r="H310" s="178">
        <f t="shared" si="91"/>
        <v>0</v>
      </c>
      <c r="I310" s="178">
        <f t="shared" si="92"/>
        <v>0</v>
      </c>
      <c r="J310" s="178">
        <f t="shared" si="93"/>
        <v>1</v>
      </c>
      <c r="K310" s="2251">
        <f t="shared" si="94"/>
        <v>1</v>
      </c>
      <c r="L310" s="2251">
        <f t="shared" si="95"/>
        <v>1</v>
      </c>
      <c r="M310" s="2251">
        <f t="shared" si="96"/>
        <v>0</v>
      </c>
      <c r="O310" s="8">
        <f t="shared" ca="1" si="97"/>
        <v>0</v>
      </c>
      <c r="P310" s="8">
        <f t="shared" ca="1" si="98"/>
        <v>0</v>
      </c>
      <c r="R310" s="8">
        <f t="shared" si="99"/>
        <v>0</v>
      </c>
      <c r="S310" s="2251">
        <f t="shared" si="100"/>
        <v>1</v>
      </c>
      <c r="T310" s="2251">
        <f>IF(SUM($R310:R310)&gt;0,0,IF(AM310="5 - Treatment",1,0))</f>
        <v>0</v>
      </c>
      <c r="U310" s="2251">
        <f>IF(SUM($R310:T310)&gt;0,0,IF($AE310=U$162,1,0)+IF($AE310=U$163,1,0))</f>
        <v>0</v>
      </c>
      <c r="V310" s="2251">
        <f>IF(SUM($R310:U310)&gt;0,0,IF($AE310=V$168,1,0))</f>
        <v>0</v>
      </c>
      <c r="W310" s="2251">
        <f>IF(SUM($R310:V310)&gt;0,0,IF($AE310=W$168,1,0))</f>
        <v>0</v>
      </c>
      <c r="X310" s="2251">
        <f>IF(SUM($R310:W310)&gt;0,0,IF($AE310=X$168,1,0))</f>
        <v>0</v>
      </c>
      <c r="Y310" s="2251">
        <f>IF(SUM($R310:X310)&gt;0,0,IF($AE310=Y$168,1,0))</f>
        <v>0</v>
      </c>
      <c r="Z310" s="2251">
        <f>IF(SUM($R310:Y310)&gt;0,0,IF($AE310=Z$168,1,0))</f>
        <v>0</v>
      </c>
      <c r="AA310" s="2251">
        <f>IF(SUM($R310:Z310)&gt;0,0,1)</f>
        <v>0</v>
      </c>
      <c r="AB310" s="2251"/>
      <c r="AC310" s="2251">
        <f t="shared" si="102"/>
        <v>4</v>
      </c>
      <c r="AE310" t="s">
        <v>3465</v>
      </c>
      <c r="AF310" t="s">
        <v>3930</v>
      </c>
      <c r="AG310" t="s">
        <v>3964</v>
      </c>
      <c r="AH310" t="s">
        <v>3965</v>
      </c>
      <c r="AI310" t="s">
        <v>3966</v>
      </c>
      <c r="AJ310">
        <v>58</v>
      </c>
      <c r="AK310" t="s">
        <v>3048</v>
      </c>
      <c r="AL310" t="s">
        <v>3048</v>
      </c>
      <c r="AM310" t="s">
        <v>3543</v>
      </c>
      <c r="AN310" t="s">
        <v>1574</v>
      </c>
      <c r="AO310" s="2251">
        <v>16.31644</v>
      </c>
      <c r="AP310" s="2286">
        <f t="shared" si="105"/>
        <v>38.887181810211999</v>
      </c>
      <c r="AQ310" s="2286">
        <f t="shared" si="105"/>
        <v>0</v>
      </c>
      <c r="AR310" s="2286">
        <f t="shared" si="105"/>
        <v>0</v>
      </c>
      <c r="AS310" s="2286">
        <f t="shared" si="105"/>
        <v>0</v>
      </c>
      <c r="AT310" s="2286">
        <f t="shared" si="105"/>
        <v>0</v>
      </c>
      <c r="AU310" s="2286">
        <f t="shared" si="104"/>
        <v>0</v>
      </c>
      <c r="AV310" s="2286">
        <f t="shared" si="104"/>
        <v>0</v>
      </c>
      <c r="AW310" s="2286">
        <f t="shared" si="104"/>
        <v>0</v>
      </c>
      <c r="AX310" s="2286">
        <f t="shared" si="104"/>
        <v>0</v>
      </c>
      <c r="AY310" s="2286">
        <f t="shared" si="104"/>
        <v>0</v>
      </c>
      <c r="BA310" s="8">
        <f t="shared" si="103"/>
        <v>55.203621810211999</v>
      </c>
      <c r="BD310" s="2251">
        <v>49.9</v>
      </c>
      <c r="BE310" s="2251">
        <v>0</v>
      </c>
      <c r="BF310" s="2251">
        <v>0</v>
      </c>
      <c r="BG310" s="2251">
        <v>0</v>
      </c>
      <c r="BH310" s="2251">
        <v>0</v>
      </c>
      <c r="BI310" s="2251">
        <v>0</v>
      </c>
      <c r="BJ310" s="2251">
        <v>0</v>
      </c>
      <c r="BK310" s="2251">
        <v>0</v>
      </c>
      <c r="BL310" s="2251">
        <v>0</v>
      </c>
      <c r="BM310" s="2251">
        <v>0</v>
      </c>
    </row>
    <row r="311" spans="1:65">
      <c r="A311" s="2250"/>
      <c r="B311" s="2250"/>
      <c r="C311" s="39"/>
      <c r="D311" s="178">
        <f t="shared" si="101"/>
        <v>1</v>
      </c>
      <c r="E311" s="178">
        <f t="shared" si="88"/>
        <v>0</v>
      </c>
      <c r="F311" s="178">
        <f t="shared" si="89"/>
        <v>1</v>
      </c>
      <c r="G311" s="178">
        <f t="shared" si="90"/>
        <v>0</v>
      </c>
      <c r="H311" s="178">
        <f t="shared" si="91"/>
        <v>1</v>
      </c>
      <c r="I311" s="178">
        <f t="shared" si="92"/>
        <v>0</v>
      </c>
      <c r="J311" s="178">
        <f t="shared" si="93"/>
        <v>1</v>
      </c>
      <c r="K311" s="2251">
        <f t="shared" si="94"/>
        <v>1</v>
      </c>
      <c r="L311" s="2251">
        <f t="shared" si="95"/>
        <v>1</v>
      </c>
      <c r="M311" s="2251">
        <f t="shared" si="96"/>
        <v>0</v>
      </c>
      <c r="O311" s="8">
        <f t="shared" ca="1" si="97"/>
        <v>0</v>
      </c>
      <c r="P311" s="8">
        <f t="shared" ca="1" si="98"/>
        <v>0</v>
      </c>
      <c r="R311" s="8">
        <f t="shared" si="99"/>
        <v>0</v>
      </c>
      <c r="S311" s="2251">
        <f t="shared" si="100"/>
        <v>1</v>
      </c>
      <c r="T311" s="2251">
        <f>IF(SUM($R311:R311)&gt;0,0,IF(AM311="5 - Treatment",1,0))</f>
        <v>0</v>
      </c>
      <c r="U311" s="2251">
        <f>IF(SUM($R311:T311)&gt;0,0,IF($AE311=U$162,1,0)+IF($AE311=U$163,1,0))</f>
        <v>0</v>
      </c>
      <c r="V311" s="2251">
        <f>IF(SUM($R311:U311)&gt;0,0,IF($AE311=V$168,1,0))</f>
        <v>0</v>
      </c>
      <c r="W311" s="2251">
        <f>IF(SUM($R311:V311)&gt;0,0,IF($AE311=W$168,1,0))</f>
        <v>0</v>
      </c>
      <c r="X311" s="2251">
        <f>IF(SUM($R311:W311)&gt;0,0,IF($AE311=X$168,1,0))</f>
        <v>0</v>
      </c>
      <c r="Y311" s="2251">
        <f>IF(SUM($R311:X311)&gt;0,0,IF($AE311=Y$168,1,0))</f>
        <v>0</v>
      </c>
      <c r="Z311" s="2251">
        <f>IF(SUM($R311:Y311)&gt;0,0,IF($AE311=Z$168,1,0))</f>
        <v>0</v>
      </c>
      <c r="AA311" s="2251">
        <f>IF(SUM($R311:Z311)&gt;0,0,1)</f>
        <v>0</v>
      </c>
      <c r="AB311" s="2251"/>
      <c r="AC311" s="2251">
        <f t="shared" si="102"/>
        <v>3</v>
      </c>
      <c r="AE311" t="s">
        <v>3465</v>
      </c>
      <c r="AF311" t="s">
        <v>3930</v>
      </c>
      <c r="AG311" t="s">
        <v>3967</v>
      </c>
      <c r="AH311" t="s">
        <v>3968</v>
      </c>
      <c r="AI311" t="s">
        <v>3969</v>
      </c>
      <c r="AJ311">
        <v>120</v>
      </c>
      <c r="AK311" t="s">
        <v>3048</v>
      </c>
      <c r="AL311" t="s">
        <v>3048</v>
      </c>
      <c r="AM311" t="s">
        <v>3552</v>
      </c>
      <c r="AN311" t="s">
        <v>1574</v>
      </c>
      <c r="AO311" s="2251">
        <v>27.72672</v>
      </c>
      <c r="AP311" s="2286">
        <f t="shared" si="105"/>
        <v>42.49991939697702</v>
      </c>
      <c r="AQ311" s="2286">
        <f t="shared" si="105"/>
        <v>0</v>
      </c>
      <c r="AR311" s="2286">
        <f t="shared" si="105"/>
        <v>0</v>
      </c>
      <c r="AS311" s="2286">
        <f t="shared" si="105"/>
        <v>0</v>
      </c>
      <c r="AT311" s="2286">
        <f t="shared" si="105"/>
        <v>0</v>
      </c>
      <c r="AU311" s="2286">
        <f t="shared" si="104"/>
        <v>0</v>
      </c>
      <c r="AV311" s="2286">
        <f t="shared" si="104"/>
        <v>0</v>
      </c>
      <c r="AW311" s="2286">
        <f t="shared" si="104"/>
        <v>0</v>
      </c>
      <c r="AX311" s="2286">
        <f t="shared" si="104"/>
        <v>0</v>
      </c>
      <c r="AY311" s="2286">
        <f t="shared" si="104"/>
        <v>0</v>
      </c>
      <c r="BA311" s="8">
        <f t="shared" si="103"/>
        <v>70.226639396977021</v>
      </c>
      <c r="BD311" s="2251">
        <v>54.535861926415897</v>
      </c>
      <c r="BE311" s="2251">
        <v>0</v>
      </c>
      <c r="BF311" s="2251">
        <v>0</v>
      </c>
      <c r="BG311" s="2251">
        <v>0</v>
      </c>
      <c r="BH311" s="2251">
        <v>0</v>
      </c>
      <c r="BI311" s="2251">
        <v>0</v>
      </c>
      <c r="BJ311" s="2251">
        <v>0</v>
      </c>
      <c r="BK311" s="2251">
        <v>0</v>
      </c>
      <c r="BL311" s="2251">
        <v>0</v>
      </c>
      <c r="BM311" s="2251">
        <v>0</v>
      </c>
    </row>
    <row r="312" spans="1:65">
      <c r="A312" s="2250"/>
      <c r="B312" s="2250"/>
      <c r="C312" s="39"/>
      <c r="D312" s="178">
        <f t="shared" si="101"/>
        <v>0</v>
      </c>
      <c r="E312" s="178">
        <f t="shared" si="88"/>
        <v>1</v>
      </c>
      <c r="F312" s="178">
        <f t="shared" si="89"/>
        <v>1</v>
      </c>
      <c r="G312" s="178">
        <f t="shared" si="90"/>
        <v>0</v>
      </c>
      <c r="H312" s="178">
        <f t="shared" si="91"/>
        <v>0</v>
      </c>
      <c r="I312" s="178">
        <f t="shared" si="92"/>
        <v>0</v>
      </c>
      <c r="J312" s="178">
        <f t="shared" si="93"/>
        <v>1</v>
      </c>
      <c r="K312" s="2251">
        <f t="shared" si="94"/>
        <v>1</v>
      </c>
      <c r="L312" s="2251">
        <f t="shared" si="95"/>
        <v>0</v>
      </c>
      <c r="M312" s="2251">
        <f t="shared" si="96"/>
        <v>0</v>
      </c>
      <c r="O312" s="8">
        <f t="shared" ca="1" si="97"/>
        <v>0</v>
      </c>
      <c r="P312" s="8">
        <f t="shared" ca="1" si="98"/>
        <v>0</v>
      </c>
      <c r="R312" s="8">
        <f t="shared" si="99"/>
        <v>0</v>
      </c>
      <c r="S312" s="2251">
        <f t="shared" si="100"/>
        <v>0</v>
      </c>
      <c r="T312" s="2251">
        <f>IF(SUM($R312:R312)&gt;0,0,IF(AM312="5 - Treatment",1,0))</f>
        <v>0</v>
      </c>
      <c r="U312" s="2251">
        <f>IF(SUM($R312:T312)&gt;0,0,IF($AE312=U$162,1,0)+IF($AE312=U$163,1,0))</f>
        <v>0</v>
      </c>
      <c r="V312" s="2251">
        <f>IF(SUM($R312:U312)&gt;0,0,IF($AE312=V$168,1,0))</f>
        <v>0</v>
      </c>
      <c r="W312" s="2251">
        <f>IF(SUM($R312:V312)&gt;0,0,IF($AE312=W$168,1,0))</f>
        <v>0</v>
      </c>
      <c r="X312" s="2251">
        <f>IF(SUM($R312:W312)&gt;0,0,IF($AE312=X$168,1,0))</f>
        <v>0</v>
      </c>
      <c r="Y312" s="2251">
        <f>IF(SUM($R312:X312)&gt;0,0,IF($AE312=Y$168,1,0))</f>
        <v>0</v>
      </c>
      <c r="Z312" s="2251">
        <f>IF(SUM($R312:Y312)&gt;0,0,IF($AE312=Z$168,1,0))</f>
        <v>0</v>
      </c>
      <c r="AA312" s="2251">
        <f>IF(SUM($R312:Z312)&gt;0,0,1)</f>
        <v>1</v>
      </c>
      <c r="AB312" s="2251"/>
      <c r="AC312" s="2251">
        <f t="shared" si="102"/>
        <v>4</v>
      </c>
      <c r="AE312" t="s">
        <v>3465</v>
      </c>
      <c r="AF312" t="s">
        <v>3930</v>
      </c>
      <c r="AG312" t="s">
        <v>3970</v>
      </c>
      <c r="AH312" t="s">
        <v>3971</v>
      </c>
      <c r="AI312" t="s">
        <v>3972</v>
      </c>
      <c r="AJ312">
        <v>120</v>
      </c>
      <c r="AK312" t="s">
        <v>3049</v>
      </c>
      <c r="AL312" t="s">
        <v>3049</v>
      </c>
      <c r="AM312" t="s">
        <v>3543</v>
      </c>
      <c r="AN312" t="s">
        <v>1574</v>
      </c>
      <c r="AO312" s="2251">
        <v>29.78</v>
      </c>
      <c r="AP312" s="2286">
        <f t="shared" si="105"/>
        <v>88.098652486773886</v>
      </c>
      <c r="AQ312" s="2286">
        <f t="shared" si="105"/>
        <v>62.580594564011157</v>
      </c>
      <c r="AR312" s="2286">
        <f t="shared" si="105"/>
        <v>0</v>
      </c>
      <c r="AS312" s="2286">
        <f t="shared" si="105"/>
        <v>0</v>
      </c>
      <c r="AT312" s="2286">
        <f t="shared" si="105"/>
        <v>0</v>
      </c>
      <c r="AU312" s="2286">
        <f t="shared" si="104"/>
        <v>0</v>
      </c>
      <c r="AV312" s="2286">
        <f t="shared" si="104"/>
        <v>0</v>
      </c>
      <c r="AW312" s="2286">
        <f t="shared" si="104"/>
        <v>0</v>
      </c>
      <c r="AX312" s="2286">
        <f t="shared" si="104"/>
        <v>0</v>
      </c>
      <c r="AY312" s="2286">
        <f t="shared" si="104"/>
        <v>0</v>
      </c>
      <c r="BA312" s="8">
        <f t="shared" si="103"/>
        <v>180.45924705078505</v>
      </c>
      <c r="BD312" s="2251">
        <v>113.048119057462</v>
      </c>
      <c r="BE312" s="2251">
        <v>107.341765099859</v>
      </c>
      <c r="BF312" s="2251">
        <v>0</v>
      </c>
      <c r="BG312" s="2251">
        <v>0</v>
      </c>
      <c r="BH312" s="2251">
        <v>0</v>
      </c>
      <c r="BI312" s="2251">
        <v>0</v>
      </c>
      <c r="BJ312" s="2251">
        <v>0</v>
      </c>
      <c r="BK312" s="2251">
        <v>0</v>
      </c>
      <c r="BL312" s="2251">
        <v>0</v>
      </c>
      <c r="BM312" s="2251">
        <v>0</v>
      </c>
    </row>
    <row r="313" spans="1:65">
      <c r="A313" s="2250"/>
      <c r="B313" s="2250"/>
      <c r="C313" s="39"/>
      <c r="D313" s="178">
        <f t="shared" si="101"/>
        <v>1</v>
      </c>
      <c r="E313" s="178">
        <f t="shared" si="88"/>
        <v>0</v>
      </c>
      <c r="F313" s="178">
        <f t="shared" si="89"/>
        <v>0</v>
      </c>
      <c r="G313" s="178">
        <f t="shared" si="90"/>
        <v>0</v>
      </c>
      <c r="H313" s="178">
        <f t="shared" si="91"/>
        <v>0</v>
      </c>
      <c r="I313" s="178">
        <f t="shared" si="92"/>
        <v>0</v>
      </c>
      <c r="J313" s="178">
        <f t="shared" si="93"/>
        <v>0</v>
      </c>
      <c r="K313" s="2251">
        <f t="shared" si="94"/>
        <v>0</v>
      </c>
      <c r="L313" s="2251">
        <f t="shared" si="95"/>
        <v>0</v>
      </c>
      <c r="M313" s="2251">
        <f t="shared" si="96"/>
        <v>1</v>
      </c>
      <c r="O313" s="8">
        <f t="shared" ca="1" si="97"/>
        <v>0</v>
      </c>
      <c r="P313" s="8">
        <f t="shared" ca="1" si="98"/>
        <v>0</v>
      </c>
      <c r="R313" s="8">
        <f t="shared" si="99"/>
        <v>0</v>
      </c>
      <c r="S313" s="2251">
        <f t="shared" si="100"/>
        <v>1</v>
      </c>
      <c r="T313" s="2251">
        <f>IF(SUM($R313:R313)&gt;0,0,IF(AM313="5 - Treatment",1,0))</f>
        <v>0</v>
      </c>
      <c r="U313" s="2251">
        <f>IF(SUM($R313:T313)&gt;0,0,IF($AE313=U$162,1,0)+IF($AE313=U$163,1,0))</f>
        <v>0</v>
      </c>
      <c r="V313" s="2251">
        <f>IF(SUM($R313:U313)&gt;0,0,IF($AE313=V$168,1,0))</f>
        <v>0</v>
      </c>
      <c r="W313" s="2251">
        <f>IF(SUM($R313:V313)&gt;0,0,IF($AE313=W$168,1,0))</f>
        <v>0</v>
      </c>
      <c r="X313" s="2251">
        <f>IF(SUM($R313:W313)&gt;0,0,IF($AE313=X$168,1,0))</f>
        <v>0</v>
      </c>
      <c r="Y313" s="2251">
        <f>IF(SUM($R313:X313)&gt;0,0,IF($AE313=Y$168,1,0))</f>
        <v>0</v>
      </c>
      <c r="Z313" s="2251">
        <f>IF(SUM($R313:Y313)&gt;0,0,IF($AE313=Z$168,1,0))</f>
        <v>0</v>
      </c>
      <c r="AA313" s="2251">
        <f>IF(SUM($R313:Z313)&gt;0,0,1)</f>
        <v>0</v>
      </c>
      <c r="AB313" s="2251"/>
      <c r="AC313" s="2251">
        <f t="shared" si="102"/>
        <v>4</v>
      </c>
      <c r="AE313" t="s">
        <v>3465</v>
      </c>
      <c r="AF313" t="s">
        <v>3930</v>
      </c>
      <c r="AG313" t="s">
        <v>3973</v>
      </c>
      <c r="AH313" t="s">
        <v>3974</v>
      </c>
      <c r="AI313" t="s">
        <v>3975</v>
      </c>
      <c r="AJ313">
        <v>264</v>
      </c>
      <c r="AK313" t="s">
        <v>3048</v>
      </c>
      <c r="AL313" t="s">
        <v>3048</v>
      </c>
      <c r="AM313" t="s">
        <v>3543</v>
      </c>
      <c r="AN313" t="s">
        <v>1574</v>
      </c>
      <c r="AO313" s="2251">
        <v>742.19372999999996</v>
      </c>
      <c r="AP313" s="2286">
        <f t="shared" si="105"/>
        <v>1070.5432673699445</v>
      </c>
      <c r="AQ313" s="2286">
        <f t="shared" si="105"/>
        <v>1414.4611195222528</v>
      </c>
      <c r="AR313" s="2286">
        <f t="shared" si="105"/>
        <v>0</v>
      </c>
      <c r="AS313" s="2286">
        <f t="shared" si="105"/>
        <v>0</v>
      </c>
      <c r="AT313" s="2286">
        <f t="shared" si="105"/>
        <v>0</v>
      </c>
      <c r="AU313" s="2286">
        <f t="shared" si="104"/>
        <v>0</v>
      </c>
      <c r="AV313" s="2286">
        <f t="shared" si="104"/>
        <v>0</v>
      </c>
      <c r="AW313" s="2286">
        <f t="shared" si="104"/>
        <v>0</v>
      </c>
      <c r="AX313" s="2286">
        <f t="shared" si="104"/>
        <v>0</v>
      </c>
      <c r="AY313" s="2286">
        <f t="shared" si="104"/>
        <v>0</v>
      </c>
      <c r="BA313" s="8">
        <f t="shared" si="103"/>
        <v>3227.1981168921975</v>
      </c>
      <c r="BD313" s="2251">
        <v>1373.7202480363801</v>
      </c>
      <c r="BE313" s="2251">
        <v>2426.1634823449899</v>
      </c>
      <c r="BF313" s="2251">
        <v>0</v>
      </c>
      <c r="BG313" s="2251">
        <v>0</v>
      </c>
      <c r="BH313" s="2251">
        <v>0</v>
      </c>
      <c r="BI313" s="2251">
        <v>0</v>
      </c>
      <c r="BJ313" s="2251">
        <v>0</v>
      </c>
      <c r="BK313" s="2251">
        <v>0</v>
      </c>
      <c r="BL313" s="2251">
        <v>0</v>
      </c>
      <c r="BM313" s="2251">
        <v>0</v>
      </c>
    </row>
    <row r="314" spans="1:65">
      <c r="A314" s="2250"/>
      <c r="B314" s="2250"/>
      <c r="C314" s="39"/>
      <c r="D314" s="178">
        <f t="shared" si="101"/>
        <v>1</v>
      </c>
      <c r="E314" s="178">
        <f t="shared" si="88"/>
        <v>0</v>
      </c>
      <c r="F314" s="178">
        <f t="shared" si="89"/>
        <v>1</v>
      </c>
      <c r="G314" s="178">
        <f t="shared" si="90"/>
        <v>0</v>
      </c>
      <c r="H314" s="178">
        <f t="shared" si="91"/>
        <v>0</v>
      </c>
      <c r="I314" s="178">
        <f t="shared" si="92"/>
        <v>0</v>
      </c>
      <c r="J314" s="178">
        <f t="shared" si="93"/>
        <v>1</v>
      </c>
      <c r="K314" s="2251">
        <f t="shared" si="94"/>
        <v>1</v>
      </c>
      <c r="L314" s="2251">
        <f t="shared" si="95"/>
        <v>1</v>
      </c>
      <c r="M314" s="2251">
        <f t="shared" si="96"/>
        <v>0</v>
      </c>
      <c r="O314" s="8">
        <f t="shared" ca="1" si="97"/>
        <v>0</v>
      </c>
      <c r="P314" s="8">
        <f t="shared" ca="1" si="98"/>
        <v>0</v>
      </c>
      <c r="R314" s="8">
        <f t="shared" si="99"/>
        <v>0</v>
      </c>
      <c r="S314" s="2251">
        <f t="shared" si="100"/>
        <v>1</v>
      </c>
      <c r="T314" s="2251">
        <f>IF(SUM($R314:R314)&gt;0,0,IF(AM314="5 - Treatment",1,0))</f>
        <v>0</v>
      </c>
      <c r="U314" s="2251">
        <f>IF(SUM($R314:T314)&gt;0,0,IF($AE314=U$162,1,0)+IF($AE314=U$163,1,0))</f>
        <v>0</v>
      </c>
      <c r="V314" s="2251">
        <f>IF(SUM($R314:U314)&gt;0,0,IF($AE314=V$168,1,0))</f>
        <v>0</v>
      </c>
      <c r="W314" s="2251">
        <f>IF(SUM($R314:V314)&gt;0,0,IF($AE314=W$168,1,0))</f>
        <v>0</v>
      </c>
      <c r="X314" s="2251">
        <f>IF(SUM($R314:W314)&gt;0,0,IF($AE314=X$168,1,0))</f>
        <v>0</v>
      </c>
      <c r="Y314" s="2251">
        <f>IF(SUM($R314:X314)&gt;0,0,IF($AE314=Y$168,1,0))</f>
        <v>0</v>
      </c>
      <c r="Z314" s="2251">
        <f>IF(SUM($R314:Y314)&gt;0,0,IF($AE314=Z$168,1,0))</f>
        <v>0</v>
      </c>
      <c r="AA314" s="2251">
        <f>IF(SUM($R314:Z314)&gt;0,0,1)</f>
        <v>0</v>
      </c>
      <c r="AB314" s="2251"/>
      <c r="AC314" s="2251">
        <f t="shared" si="102"/>
        <v>4</v>
      </c>
      <c r="AE314" t="s">
        <v>3465</v>
      </c>
      <c r="AF314" t="s">
        <v>3930</v>
      </c>
      <c r="AG314" t="s">
        <v>3976</v>
      </c>
      <c r="AH314" t="s">
        <v>3977</v>
      </c>
      <c r="AI314" t="s">
        <v>3976</v>
      </c>
      <c r="AJ314">
        <v>111</v>
      </c>
      <c r="AK314" t="s">
        <v>3048</v>
      </c>
      <c r="AL314" t="s">
        <v>3048</v>
      </c>
      <c r="AM314" t="s">
        <v>3543</v>
      </c>
      <c r="AN314" t="s">
        <v>1574</v>
      </c>
      <c r="AO314" s="2251">
        <v>0</v>
      </c>
      <c r="AP314" s="2286">
        <f t="shared" si="105"/>
        <v>0</v>
      </c>
      <c r="AQ314" s="2286">
        <f t="shared" si="105"/>
        <v>143.45991319851541</v>
      </c>
      <c r="AR314" s="2286">
        <f t="shared" si="105"/>
        <v>0</v>
      </c>
      <c r="AS314" s="2286">
        <f t="shared" si="105"/>
        <v>0</v>
      </c>
      <c r="AT314" s="2286">
        <f t="shared" si="105"/>
        <v>0</v>
      </c>
      <c r="AU314" s="2286">
        <f t="shared" si="104"/>
        <v>0</v>
      </c>
      <c r="AV314" s="2286">
        <f t="shared" si="104"/>
        <v>0</v>
      </c>
      <c r="AW314" s="2286">
        <f t="shared" si="104"/>
        <v>0</v>
      </c>
      <c r="AX314" s="2286">
        <f t="shared" si="104"/>
        <v>0</v>
      </c>
      <c r="AY314" s="2286">
        <f t="shared" si="104"/>
        <v>0</v>
      </c>
      <c r="BA314" s="8">
        <f t="shared" si="103"/>
        <v>143.45991319851541</v>
      </c>
      <c r="BD314" s="2251">
        <v>0</v>
      </c>
      <c r="BE314" s="2251">
        <v>246.07053370274301</v>
      </c>
      <c r="BF314" s="2251">
        <v>0</v>
      </c>
      <c r="BG314" s="2251">
        <v>0</v>
      </c>
      <c r="BH314" s="2251">
        <v>0</v>
      </c>
      <c r="BI314" s="2251">
        <v>0</v>
      </c>
      <c r="BJ314" s="2251">
        <v>0</v>
      </c>
      <c r="BK314" s="2251">
        <v>0</v>
      </c>
      <c r="BL314" s="2251">
        <v>0</v>
      </c>
      <c r="BM314" s="2251">
        <v>0</v>
      </c>
    </row>
    <row r="315" spans="1:65">
      <c r="A315" s="2250"/>
      <c r="B315" s="2250"/>
      <c r="C315" s="39"/>
      <c r="D315" s="178">
        <f t="shared" si="101"/>
        <v>1</v>
      </c>
      <c r="E315" s="178">
        <f t="shared" si="88"/>
        <v>0</v>
      </c>
      <c r="F315" s="178">
        <f t="shared" si="89"/>
        <v>0</v>
      </c>
      <c r="G315" s="178">
        <f t="shared" si="90"/>
        <v>0</v>
      </c>
      <c r="H315" s="178">
        <f t="shared" si="91"/>
        <v>0</v>
      </c>
      <c r="I315" s="178">
        <f t="shared" si="92"/>
        <v>0</v>
      </c>
      <c r="J315" s="178">
        <f t="shared" si="93"/>
        <v>0</v>
      </c>
      <c r="K315" s="2251">
        <f t="shared" si="94"/>
        <v>0</v>
      </c>
      <c r="L315" s="2251">
        <f t="shared" si="95"/>
        <v>0</v>
      </c>
      <c r="M315" s="2251">
        <f t="shared" si="96"/>
        <v>1</v>
      </c>
      <c r="O315" s="8">
        <f t="shared" ca="1" si="97"/>
        <v>1</v>
      </c>
      <c r="P315" s="8">
        <f t="shared" ca="1" si="98"/>
        <v>0</v>
      </c>
      <c r="R315" s="8">
        <f t="shared" si="99"/>
        <v>0</v>
      </c>
      <c r="S315" s="2251">
        <f t="shared" si="100"/>
        <v>1</v>
      </c>
      <c r="T315" s="2251">
        <f>IF(SUM($R315:R315)&gt;0,0,IF(AM315="5 - Treatment",1,0))</f>
        <v>0</v>
      </c>
      <c r="U315" s="2251">
        <f>IF(SUM($R315:T315)&gt;0,0,IF($AE315=U$162,1,0)+IF($AE315=U$163,1,0))</f>
        <v>0</v>
      </c>
      <c r="V315" s="2251">
        <f>IF(SUM($R315:U315)&gt;0,0,IF($AE315=V$168,1,0))</f>
        <v>0</v>
      </c>
      <c r="W315" s="2251">
        <f>IF(SUM($R315:V315)&gt;0,0,IF($AE315=W$168,1,0))</f>
        <v>0</v>
      </c>
      <c r="X315" s="2251">
        <f>IF(SUM($R315:W315)&gt;0,0,IF($AE315=X$168,1,0))</f>
        <v>0</v>
      </c>
      <c r="Y315" s="2251">
        <f>IF(SUM($R315:X315)&gt;0,0,IF($AE315=Y$168,1,0))</f>
        <v>0</v>
      </c>
      <c r="Z315" s="2251">
        <f>IF(SUM($R315:Y315)&gt;0,0,IF($AE315=Z$168,1,0))</f>
        <v>0</v>
      </c>
      <c r="AA315" s="2251">
        <f>IF(SUM($R315:Z315)&gt;0,0,1)</f>
        <v>0</v>
      </c>
      <c r="AB315" s="2251"/>
      <c r="AC315" s="2251">
        <f t="shared" si="102"/>
        <v>4</v>
      </c>
      <c r="AE315" t="s">
        <v>3465</v>
      </c>
      <c r="AF315" t="s">
        <v>3930</v>
      </c>
      <c r="AG315" t="s">
        <v>3978</v>
      </c>
      <c r="AH315" t="s">
        <v>3979</v>
      </c>
      <c r="AI315" t="s">
        <v>3980</v>
      </c>
      <c r="AJ315">
        <v>147</v>
      </c>
      <c r="AK315" t="s">
        <v>3048</v>
      </c>
      <c r="AL315" t="s">
        <v>3048</v>
      </c>
      <c r="AM315" t="s">
        <v>3543</v>
      </c>
      <c r="AN315" t="s">
        <v>1574</v>
      </c>
      <c r="AO315" s="2251">
        <v>721.67881</v>
      </c>
      <c r="AP315" s="2286">
        <f t="shared" si="105"/>
        <v>550.32440442378959</v>
      </c>
      <c r="AQ315" s="2286">
        <f t="shared" si="105"/>
        <v>291.50160939590023</v>
      </c>
      <c r="AR315" s="2286">
        <f t="shared" si="105"/>
        <v>381.86779113697878</v>
      </c>
      <c r="AS315" s="2286">
        <f t="shared" si="105"/>
        <v>388.15843647254735</v>
      </c>
      <c r="AT315" s="2286">
        <f t="shared" si="105"/>
        <v>418.78983988592756</v>
      </c>
      <c r="AU315" s="2286">
        <f t="shared" si="104"/>
        <v>7893.8922971993343</v>
      </c>
      <c r="AV315" s="2286">
        <f t="shared" si="104"/>
        <v>15311.195385887628</v>
      </c>
      <c r="AW315" s="2286">
        <f t="shared" si="104"/>
        <v>12734.990960468134</v>
      </c>
      <c r="AX315" s="2286">
        <f t="shared" si="104"/>
        <v>0</v>
      </c>
      <c r="AY315" s="2286">
        <f t="shared" si="104"/>
        <v>0</v>
      </c>
      <c r="BA315" s="8">
        <f t="shared" si="103"/>
        <v>38692.399534870245</v>
      </c>
      <c r="BD315" s="2251">
        <v>706.17582715998299</v>
      </c>
      <c r="BE315" s="2251">
        <v>500</v>
      </c>
      <c r="BF315" s="2251">
        <v>500</v>
      </c>
      <c r="BG315" s="2251">
        <v>500</v>
      </c>
      <c r="BH315" s="2251">
        <v>500</v>
      </c>
      <c r="BI315" s="2251">
        <v>8521.8453833140993</v>
      </c>
      <c r="BJ315" s="2251">
        <v>15971.7025417436</v>
      </c>
      <c r="BK315" s="2251">
        <v>11043.344510212901</v>
      </c>
      <c r="BL315" s="2251">
        <v>0</v>
      </c>
      <c r="BM315" s="2251">
        <v>0</v>
      </c>
    </row>
    <row r="316" spans="1:65">
      <c r="A316" s="2250"/>
      <c r="B316" s="2250"/>
      <c r="C316" s="39"/>
      <c r="D316" s="178">
        <f t="shared" si="101"/>
        <v>0</v>
      </c>
      <c r="E316" s="178">
        <f t="shared" si="88"/>
        <v>1</v>
      </c>
      <c r="F316" s="178">
        <f t="shared" si="89"/>
        <v>1</v>
      </c>
      <c r="G316" s="178">
        <f t="shared" si="90"/>
        <v>0</v>
      </c>
      <c r="H316" s="178">
        <f t="shared" si="91"/>
        <v>1</v>
      </c>
      <c r="I316" s="178">
        <f t="shared" si="92"/>
        <v>0</v>
      </c>
      <c r="J316" s="178">
        <f t="shared" si="93"/>
        <v>1</v>
      </c>
      <c r="K316" s="2251">
        <f t="shared" si="94"/>
        <v>1</v>
      </c>
      <c r="L316" s="2251">
        <f t="shared" si="95"/>
        <v>0</v>
      </c>
      <c r="M316" s="2251">
        <f t="shared" si="96"/>
        <v>0</v>
      </c>
      <c r="O316" s="8">
        <f t="shared" ca="1" si="97"/>
        <v>0</v>
      </c>
      <c r="P316" s="8">
        <f t="shared" ca="1" si="98"/>
        <v>1</v>
      </c>
      <c r="R316" s="8">
        <f t="shared" si="99"/>
        <v>0</v>
      </c>
      <c r="S316" s="2251">
        <f t="shared" si="100"/>
        <v>0</v>
      </c>
      <c r="T316" s="2251">
        <f>IF(SUM($R316:R316)&gt;0,0,IF(AM316="5 - Treatment",1,0))</f>
        <v>0</v>
      </c>
      <c r="U316" s="2251">
        <f>IF(SUM($R316:T316)&gt;0,0,IF($AE316=U$162,1,0)+IF($AE316=U$163,1,0))</f>
        <v>0</v>
      </c>
      <c r="V316" s="2251">
        <f>IF(SUM($R316:U316)&gt;0,0,IF($AE316=V$168,1,0))</f>
        <v>0</v>
      </c>
      <c r="W316" s="2251">
        <f>IF(SUM($R316:V316)&gt;0,0,IF($AE316=W$168,1,0))</f>
        <v>0</v>
      </c>
      <c r="X316" s="2251">
        <f>IF(SUM($R316:W316)&gt;0,0,IF($AE316=X$168,1,0))</f>
        <v>0</v>
      </c>
      <c r="Y316" s="2251">
        <f>IF(SUM($R316:X316)&gt;0,0,IF($AE316=Y$168,1,0))</f>
        <v>0</v>
      </c>
      <c r="Z316" s="2251">
        <f>IF(SUM($R316:Y316)&gt;0,0,IF($AE316=Z$168,1,0))</f>
        <v>0</v>
      </c>
      <c r="AA316" s="2251">
        <f>IF(SUM($R316:Z316)&gt;0,0,1)</f>
        <v>1</v>
      </c>
      <c r="AB316" s="2251"/>
      <c r="AC316" s="2251">
        <f t="shared" si="102"/>
        <v>4</v>
      </c>
      <c r="AE316" t="s">
        <v>3465</v>
      </c>
      <c r="AF316" t="s">
        <v>3930</v>
      </c>
      <c r="AG316" t="s">
        <v>3981</v>
      </c>
      <c r="AH316" t="s">
        <v>3982</v>
      </c>
      <c r="AI316" t="s">
        <v>3983</v>
      </c>
      <c r="AJ316">
        <v>108</v>
      </c>
      <c r="AK316" t="s">
        <v>3047</v>
      </c>
      <c r="AL316" t="s">
        <v>3049</v>
      </c>
      <c r="AM316" t="s">
        <v>3543</v>
      </c>
      <c r="AN316" t="s">
        <v>1574</v>
      </c>
      <c r="AO316" s="2251">
        <v>0</v>
      </c>
      <c r="AP316" s="2286">
        <f t="shared" si="105"/>
        <v>39.909842840733859</v>
      </c>
      <c r="AQ316" s="2286">
        <f t="shared" si="105"/>
        <v>180.37444619797319</v>
      </c>
      <c r="AR316" s="2286">
        <f t="shared" si="105"/>
        <v>98.899100980195044</v>
      </c>
      <c r="AS316" s="2286">
        <f t="shared" si="105"/>
        <v>0</v>
      </c>
      <c r="AT316" s="2286">
        <f t="shared" si="105"/>
        <v>0</v>
      </c>
      <c r="AU316" s="2286">
        <f t="shared" si="104"/>
        <v>0</v>
      </c>
      <c r="AV316" s="2286">
        <f t="shared" si="104"/>
        <v>0</v>
      </c>
      <c r="AW316" s="2286">
        <f t="shared" si="104"/>
        <v>0</v>
      </c>
      <c r="AX316" s="2286">
        <f t="shared" si="104"/>
        <v>0</v>
      </c>
      <c r="AY316" s="2286">
        <f t="shared" si="104"/>
        <v>0</v>
      </c>
      <c r="BA316" s="8">
        <f t="shared" si="103"/>
        <v>319.18339001890206</v>
      </c>
      <c r="BD316" s="2251">
        <v>51.212277800744097</v>
      </c>
      <c r="BE316" s="2251">
        <v>309.38842254040401</v>
      </c>
      <c r="BF316" s="2251">
        <v>129.493902439024</v>
      </c>
      <c r="BG316" s="2251">
        <v>0</v>
      </c>
      <c r="BH316" s="2251">
        <v>0</v>
      </c>
      <c r="BI316" s="2251">
        <v>0</v>
      </c>
      <c r="BJ316" s="2251">
        <v>0</v>
      </c>
      <c r="BK316" s="2251">
        <v>0</v>
      </c>
      <c r="BL316" s="2251">
        <v>0</v>
      </c>
      <c r="BM316" s="2251">
        <v>0</v>
      </c>
    </row>
    <row r="317" spans="1:65">
      <c r="A317" s="2250"/>
      <c r="B317" s="2250"/>
      <c r="C317" s="39"/>
      <c r="D317" s="178">
        <f t="shared" si="101"/>
        <v>1</v>
      </c>
      <c r="E317" s="178">
        <f t="shared" si="88"/>
        <v>0</v>
      </c>
      <c r="F317" s="178">
        <f t="shared" si="89"/>
        <v>1</v>
      </c>
      <c r="G317" s="178">
        <f t="shared" si="90"/>
        <v>0</v>
      </c>
      <c r="H317" s="178">
        <f t="shared" si="91"/>
        <v>0</v>
      </c>
      <c r="I317" s="178">
        <f t="shared" si="92"/>
        <v>0</v>
      </c>
      <c r="J317" s="178">
        <f t="shared" si="93"/>
        <v>1</v>
      </c>
      <c r="K317" s="2251">
        <f t="shared" si="94"/>
        <v>1</v>
      </c>
      <c r="L317" s="2251">
        <f t="shared" si="95"/>
        <v>1</v>
      </c>
      <c r="M317" s="2251">
        <f t="shared" si="96"/>
        <v>0</v>
      </c>
      <c r="O317" s="8">
        <f t="shared" ca="1" si="97"/>
        <v>1</v>
      </c>
      <c r="P317" s="8">
        <f t="shared" ca="1" si="98"/>
        <v>0</v>
      </c>
      <c r="R317" s="8">
        <f t="shared" si="99"/>
        <v>0</v>
      </c>
      <c r="S317" s="2251">
        <f t="shared" si="100"/>
        <v>1</v>
      </c>
      <c r="T317" s="2251">
        <f>IF(SUM($R317:R317)&gt;0,0,IF(AM317="5 - Treatment",1,0))</f>
        <v>0</v>
      </c>
      <c r="U317" s="2251">
        <f>IF(SUM($R317:T317)&gt;0,0,IF($AE317=U$162,1,0)+IF($AE317=U$163,1,0))</f>
        <v>0</v>
      </c>
      <c r="V317" s="2251">
        <f>IF(SUM($R317:U317)&gt;0,0,IF($AE317=V$168,1,0))</f>
        <v>0</v>
      </c>
      <c r="W317" s="2251">
        <f>IF(SUM($R317:V317)&gt;0,0,IF($AE317=W$168,1,0))</f>
        <v>0</v>
      </c>
      <c r="X317" s="2251">
        <f>IF(SUM($R317:W317)&gt;0,0,IF($AE317=X$168,1,0))</f>
        <v>0</v>
      </c>
      <c r="Y317" s="2251">
        <f>IF(SUM($R317:X317)&gt;0,0,IF($AE317=Y$168,1,0))</f>
        <v>0</v>
      </c>
      <c r="Z317" s="2251">
        <f>IF(SUM($R317:Y317)&gt;0,0,IF($AE317=Z$168,1,0))</f>
        <v>0</v>
      </c>
      <c r="AA317" s="2251">
        <f>IF(SUM($R317:Z317)&gt;0,0,1)</f>
        <v>0</v>
      </c>
      <c r="AB317" s="2251"/>
      <c r="AC317" s="2251">
        <f t="shared" si="102"/>
        <v>4</v>
      </c>
      <c r="AE317" t="s">
        <v>3465</v>
      </c>
      <c r="AF317" t="s">
        <v>3930</v>
      </c>
      <c r="AG317" t="s">
        <v>3984</v>
      </c>
      <c r="AH317" t="s">
        <v>3985</v>
      </c>
      <c r="AI317" t="s">
        <v>3984</v>
      </c>
      <c r="AJ317">
        <v>117</v>
      </c>
      <c r="AK317" t="s">
        <v>3048</v>
      </c>
      <c r="AL317" t="s">
        <v>3048</v>
      </c>
      <c r="AM317" t="s">
        <v>3543</v>
      </c>
      <c r="AN317" t="s">
        <v>1574</v>
      </c>
      <c r="AO317" s="2251">
        <v>0</v>
      </c>
      <c r="AP317" s="2286">
        <f t="shared" si="105"/>
        <v>0</v>
      </c>
      <c r="AQ317" s="2286">
        <f t="shared" si="105"/>
        <v>424.37180666345103</v>
      </c>
      <c r="AR317" s="2286">
        <f t="shared" si="105"/>
        <v>117.40651316254487</v>
      </c>
      <c r="AS317" s="2286">
        <f t="shared" si="105"/>
        <v>0</v>
      </c>
      <c r="AT317" s="2286">
        <f t="shared" si="105"/>
        <v>0</v>
      </c>
      <c r="AU317" s="2286">
        <f t="shared" si="104"/>
        <v>0</v>
      </c>
      <c r="AV317" s="2286">
        <f t="shared" si="104"/>
        <v>0</v>
      </c>
      <c r="AW317" s="2286">
        <f t="shared" si="104"/>
        <v>0</v>
      </c>
      <c r="AX317" s="2286">
        <f t="shared" si="104"/>
        <v>0</v>
      </c>
      <c r="AY317" s="2286">
        <f t="shared" si="104"/>
        <v>0</v>
      </c>
      <c r="BA317" s="8">
        <f t="shared" si="103"/>
        <v>541.77831982599594</v>
      </c>
      <c r="BD317" s="2251">
        <v>0</v>
      </c>
      <c r="BE317" s="2251">
        <v>727.90645571890195</v>
      </c>
      <c r="BF317" s="2251">
        <v>153.726650803642</v>
      </c>
      <c r="BG317" s="2251">
        <v>0</v>
      </c>
      <c r="BH317" s="2251">
        <v>0</v>
      </c>
      <c r="BI317" s="2251">
        <v>0</v>
      </c>
      <c r="BJ317" s="2251">
        <v>0</v>
      </c>
      <c r="BK317" s="2251">
        <v>0</v>
      </c>
      <c r="BL317" s="2251">
        <v>0</v>
      </c>
      <c r="BM317" s="2251">
        <v>0</v>
      </c>
    </row>
    <row r="318" spans="1:65">
      <c r="A318" s="2250"/>
      <c r="B318" s="2250"/>
      <c r="C318" s="39"/>
      <c r="D318" s="178">
        <f t="shared" si="101"/>
        <v>1</v>
      </c>
      <c r="E318" s="178">
        <f t="shared" si="88"/>
        <v>0</v>
      </c>
      <c r="F318" s="178">
        <f t="shared" si="89"/>
        <v>1</v>
      </c>
      <c r="G318" s="178">
        <f t="shared" si="90"/>
        <v>0</v>
      </c>
      <c r="H318" s="178">
        <f t="shared" si="91"/>
        <v>0</v>
      </c>
      <c r="I318" s="178">
        <f t="shared" si="92"/>
        <v>0</v>
      </c>
      <c r="J318" s="178">
        <f t="shared" si="93"/>
        <v>1</v>
      </c>
      <c r="K318" s="2251">
        <f t="shared" si="94"/>
        <v>1</v>
      </c>
      <c r="L318" s="2251">
        <f t="shared" si="95"/>
        <v>1</v>
      </c>
      <c r="M318" s="2251">
        <f t="shared" si="96"/>
        <v>0</v>
      </c>
      <c r="O318" s="8">
        <f t="shared" ca="1" si="97"/>
        <v>0</v>
      </c>
      <c r="P318" s="8">
        <f t="shared" ca="1" si="98"/>
        <v>0</v>
      </c>
      <c r="R318" s="8">
        <f t="shared" si="99"/>
        <v>0</v>
      </c>
      <c r="S318" s="2251">
        <f t="shared" si="100"/>
        <v>1</v>
      </c>
      <c r="T318" s="2251">
        <f>IF(SUM($R318:R318)&gt;0,0,IF(AM318="5 - Treatment",1,0))</f>
        <v>0</v>
      </c>
      <c r="U318" s="2251">
        <f>IF(SUM($R318:T318)&gt;0,0,IF($AE318=U$162,1,0)+IF($AE318=U$163,1,0))</f>
        <v>0</v>
      </c>
      <c r="V318" s="2251">
        <f>IF(SUM($R318:U318)&gt;0,0,IF($AE318=V$168,1,0))</f>
        <v>0</v>
      </c>
      <c r="W318" s="2251">
        <f>IF(SUM($R318:V318)&gt;0,0,IF($AE318=W$168,1,0))</f>
        <v>0</v>
      </c>
      <c r="X318" s="2251">
        <f>IF(SUM($R318:W318)&gt;0,0,IF($AE318=X$168,1,0))</f>
        <v>0</v>
      </c>
      <c r="Y318" s="2251">
        <f>IF(SUM($R318:X318)&gt;0,0,IF($AE318=Y$168,1,0))</f>
        <v>0</v>
      </c>
      <c r="Z318" s="2251">
        <f>IF(SUM($R318:Y318)&gt;0,0,IF($AE318=Z$168,1,0))</f>
        <v>0</v>
      </c>
      <c r="AA318" s="2251">
        <f>IF(SUM($R318:Z318)&gt;0,0,1)</f>
        <v>0</v>
      </c>
      <c r="AB318" s="2251"/>
      <c r="AC318" s="2251">
        <f t="shared" si="102"/>
        <v>3</v>
      </c>
      <c r="AE318" t="s">
        <v>3465</v>
      </c>
      <c r="AF318" t="s">
        <v>3930</v>
      </c>
      <c r="AG318" t="s">
        <v>3986</v>
      </c>
      <c r="AH318" t="s">
        <v>3987</v>
      </c>
      <c r="AI318" t="s">
        <v>3988</v>
      </c>
      <c r="AJ318">
        <v>141</v>
      </c>
      <c r="AK318" t="s">
        <v>3048</v>
      </c>
      <c r="AL318" t="s">
        <v>3048</v>
      </c>
      <c r="AM318" t="s">
        <v>3552</v>
      </c>
      <c r="AN318" t="s">
        <v>1574</v>
      </c>
      <c r="AO318" s="2251">
        <v>222.67999</v>
      </c>
      <c r="AP318" s="2286">
        <f t="shared" si="105"/>
        <v>405.78502762921869</v>
      </c>
      <c r="AQ318" s="2286">
        <f t="shared" si="105"/>
        <v>0</v>
      </c>
      <c r="AR318" s="2286">
        <f t="shared" si="105"/>
        <v>0</v>
      </c>
      <c r="AS318" s="2286">
        <f t="shared" si="105"/>
        <v>0</v>
      </c>
      <c r="AT318" s="2286">
        <f t="shared" si="105"/>
        <v>0</v>
      </c>
      <c r="AU318" s="2286">
        <f t="shared" si="104"/>
        <v>0</v>
      </c>
      <c r="AV318" s="2286">
        <f t="shared" si="104"/>
        <v>0</v>
      </c>
      <c r="AW318" s="2286">
        <f t="shared" si="104"/>
        <v>0</v>
      </c>
      <c r="AX318" s="2286">
        <f t="shared" si="104"/>
        <v>0</v>
      </c>
      <c r="AY318" s="2286">
        <f t="shared" si="104"/>
        <v>0</v>
      </c>
      <c r="BA318" s="8">
        <f t="shared" si="103"/>
        <v>628.46501762921866</v>
      </c>
      <c r="BD318" s="2251">
        <v>520.70301667837998</v>
      </c>
      <c r="BE318" s="2251">
        <v>0</v>
      </c>
      <c r="BF318" s="2251">
        <v>0</v>
      </c>
      <c r="BG318" s="2251">
        <v>0</v>
      </c>
      <c r="BH318" s="2251">
        <v>0</v>
      </c>
      <c r="BI318" s="2251">
        <v>0</v>
      </c>
      <c r="BJ318" s="2251">
        <v>0</v>
      </c>
      <c r="BK318" s="2251">
        <v>0</v>
      </c>
      <c r="BL318" s="2251">
        <v>0</v>
      </c>
      <c r="BM318" s="2251">
        <v>0</v>
      </c>
    </row>
    <row r="319" spans="1:65">
      <c r="A319" s="2250"/>
      <c r="B319" s="2250"/>
      <c r="C319" s="39"/>
      <c r="D319" s="178">
        <f t="shared" si="101"/>
        <v>1</v>
      </c>
      <c r="E319" s="178">
        <f t="shared" si="88"/>
        <v>0</v>
      </c>
      <c r="F319" s="178">
        <f t="shared" si="89"/>
        <v>1</v>
      </c>
      <c r="G319" s="178">
        <f t="shared" si="90"/>
        <v>0</v>
      </c>
      <c r="H319" s="178">
        <f t="shared" si="91"/>
        <v>0</v>
      </c>
      <c r="I319" s="178">
        <f t="shared" si="92"/>
        <v>0</v>
      </c>
      <c r="J319" s="178">
        <f t="shared" si="93"/>
        <v>1</v>
      </c>
      <c r="K319" s="2251">
        <f t="shared" si="94"/>
        <v>1</v>
      </c>
      <c r="L319" s="2251">
        <f t="shared" si="95"/>
        <v>1</v>
      </c>
      <c r="M319" s="2251">
        <f t="shared" si="96"/>
        <v>0</v>
      </c>
      <c r="O319" s="8">
        <f t="shared" ca="1" si="97"/>
        <v>1</v>
      </c>
      <c r="P319" s="8">
        <f t="shared" ca="1" si="98"/>
        <v>0</v>
      </c>
      <c r="R319" s="8">
        <f t="shared" si="99"/>
        <v>0</v>
      </c>
      <c r="S319" s="2251">
        <f t="shared" si="100"/>
        <v>1</v>
      </c>
      <c r="T319" s="2251">
        <f>IF(SUM($R319:R319)&gt;0,0,IF(AM319="5 - Treatment",1,0))</f>
        <v>0</v>
      </c>
      <c r="U319" s="2251">
        <f>IF(SUM($R319:T319)&gt;0,0,IF($AE319=U$162,1,0)+IF($AE319=U$163,1,0))</f>
        <v>0</v>
      </c>
      <c r="V319" s="2251">
        <f>IF(SUM($R319:U319)&gt;0,0,IF($AE319=V$168,1,0))</f>
        <v>0</v>
      </c>
      <c r="W319" s="2251">
        <f>IF(SUM($R319:V319)&gt;0,0,IF($AE319=W$168,1,0))</f>
        <v>0</v>
      </c>
      <c r="X319" s="2251">
        <f>IF(SUM($R319:W319)&gt;0,0,IF($AE319=X$168,1,0))</f>
        <v>0</v>
      </c>
      <c r="Y319" s="2251">
        <f>IF(SUM($R319:X319)&gt;0,0,IF($AE319=Y$168,1,0))</f>
        <v>0</v>
      </c>
      <c r="Z319" s="2251">
        <f>IF(SUM($R319:Y319)&gt;0,0,IF($AE319=Z$168,1,0))</f>
        <v>0</v>
      </c>
      <c r="AA319" s="2251">
        <f>IF(SUM($R319:Z319)&gt;0,0,1)</f>
        <v>0</v>
      </c>
      <c r="AB319" s="2251"/>
      <c r="AC319" s="2251">
        <f t="shared" si="102"/>
        <v>7</v>
      </c>
      <c r="AE319" t="s">
        <v>3465</v>
      </c>
      <c r="AF319" t="s">
        <v>3930</v>
      </c>
      <c r="AG319" t="s">
        <v>3989</v>
      </c>
      <c r="AH319" t="s">
        <v>3990</v>
      </c>
      <c r="AI319" t="s">
        <v>3989</v>
      </c>
      <c r="AJ319">
        <v>87</v>
      </c>
      <c r="AK319" t="s">
        <v>3048</v>
      </c>
      <c r="AL319" t="s">
        <v>3048</v>
      </c>
      <c r="AM319" t="s">
        <v>3626</v>
      </c>
      <c r="AN319" t="s">
        <v>1574</v>
      </c>
      <c r="AO319" s="2251">
        <v>0</v>
      </c>
      <c r="AP319" s="2286">
        <f t="shared" si="105"/>
        <v>83.221923150105283</v>
      </c>
      <c r="AQ319" s="2286">
        <f t="shared" si="105"/>
        <v>174.34785600753574</v>
      </c>
      <c r="AR319" s="2286">
        <f t="shared" si="105"/>
        <v>92.061148546031163</v>
      </c>
      <c r="AS319" s="2286">
        <f t="shared" si="105"/>
        <v>25.398692710843239</v>
      </c>
      <c r="AT319" s="2286">
        <f t="shared" si="105"/>
        <v>0</v>
      </c>
      <c r="AU319" s="2286">
        <f t="shared" si="104"/>
        <v>0</v>
      </c>
      <c r="AV319" s="2286">
        <f t="shared" si="104"/>
        <v>0</v>
      </c>
      <c r="AW319" s="2286">
        <f t="shared" si="104"/>
        <v>0</v>
      </c>
      <c r="AX319" s="2286">
        <f t="shared" si="104"/>
        <v>0</v>
      </c>
      <c r="AY319" s="2286">
        <f t="shared" si="104"/>
        <v>0</v>
      </c>
      <c r="BA319" s="8">
        <f t="shared" si="103"/>
        <v>375.02962041451548</v>
      </c>
      <c r="BD319" s="2251">
        <v>106.79030394791199</v>
      </c>
      <c r="BE319" s="2251">
        <v>299.05127516937102</v>
      </c>
      <c r="BF319" s="2251">
        <v>120.540604212687</v>
      </c>
      <c r="BG319" s="2251">
        <v>32.716914440476899</v>
      </c>
      <c r="BH319" s="2251">
        <v>0</v>
      </c>
      <c r="BI319" s="2251">
        <v>0</v>
      </c>
      <c r="BJ319" s="2251">
        <v>0</v>
      </c>
      <c r="BK319" s="2251">
        <v>0</v>
      </c>
      <c r="BL319" s="2251">
        <v>0</v>
      </c>
      <c r="BM319" s="2251">
        <v>0</v>
      </c>
    </row>
    <row r="320" spans="1:65">
      <c r="A320" s="2250"/>
      <c r="B320" s="2250"/>
      <c r="C320" s="39"/>
      <c r="D320" s="178">
        <f t="shared" si="101"/>
        <v>1</v>
      </c>
      <c r="E320" s="178">
        <f t="shared" si="88"/>
        <v>0</v>
      </c>
      <c r="F320" s="178">
        <f t="shared" si="89"/>
        <v>1</v>
      </c>
      <c r="G320" s="178">
        <f t="shared" si="90"/>
        <v>0</v>
      </c>
      <c r="H320" s="178">
        <f t="shared" si="91"/>
        <v>0</v>
      </c>
      <c r="I320" s="178">
        <f t="shared" si="92"/>
        <v>0</v>
      </c>
      <c r="J320" s="178">
        <f t="shared" si="93"/>
        <v>1</v>
      </c>
      <c r="K320" s="2251">
        <f t="shared" si="94"/>
        <v>1</v>
      </c>
      <c r="L320" s="2251">
        <f t="shared" si="95"/>
        <v>1</v>
      </c>
      <c r="M320" s="2251">
        <f t="shared" si="96"/>
        <v>0</v>
      </c>
      <c r="O320" s="8">
        <f t="shared" ca="1" si="97"/>
        <v>0</v>
      </c>
      <c r="P320" s="8">
        <f t="shared" ca="1" si="98"/>
        <v>0</v>
      </c>
      <c r="R320" s="8">
        <f t="shared" si="99"/>
        <v>0</v>
      </c>
      <c r="S320" s="2251">
        <f t="shared" si="100"/>
        <v>1</v>
      </c>
      <c r="T320" s="2251">
        <f>IF(SUM($R320:R320)&gt;0,0,IF(AM320="5 - Treatment",1,0))</f>
        <v>0</v>
      </c>
      <c r="U320" s="2251">
        <f>IF(SUM($R320:T320)&gt;0,0,IF($AE320=U$162,1,0)+IF($AE320=U$163,1,0))</f>
        <v>0</v>
      </c>
      <c r="V320" s="2251">
        <f>IF(SUM($R320:U320)&gt;0,0,IF($AE320=V$168,1,0))</f>
        <v>0</v>
      </c>
      <c r="W320" s="2251">
        <f>IF(SUM($R320:V320)&gt;0,0,IF($AE320=W$168,1,0))</f>
        <v>0</v>
      </c>
      <c r="X320" s="2251">
        <f>IF(SUM($R320:W320)&gt;0,0,IF($AE320=X$168,1,0))</f>
        <v>0</v>
      </c>
      <c r="Y320" s="2251">
        <f>IF(SUM($R320:X320)&gt;0,0,IF($AE320=Y$168,1,0))</f>
        <v>0</v>
      </c>
      <c r="Z320" s="2251">
        <f>IF(SUM($R320:Y320)&gt;0,0,IF($AE320=Z$168,1,0))</f>
        <v>0</v>
      </c>
      <c r="AA320" s="2251">
        <f>IF(SUM($R320:Z320)&gt;0,0,1)</f>
        <v>0</v>
      </c>
      <c r="AB320" s="2251"/>
      <c r="AC320" s="2251">
        <f t="shared" si="102"/>
        <v>3</v>
      </c>
      <c r="AE320" t="s">
        <v>3465</v>
      </c>
      <c r="AF320" t="s">
        <v>3930</v>
      </c>
      <c r="AG320" t="s">
        <v>3991</v>
      </c>
      <c r="AH320" t="s">
        <v>3992</v>
      </c>
      <c r="AI320" t="s">
        <v>3993</v>
      </c>
      <c r="AJ320">
        <v>171</v>
      </c>
      <c r="AK320" t="s">
        <v>3048</v>
      </c>
      <c r="AL320" t="s">
        <v>3048</v>
      </c>
      <c r="AM320" t="s">
        <v>3552</v>
      </c>
      <c r="AN320" t="s">
        <v>1574</v>
      </c>
      <c r="AO320" s="2251">
        <v>65.655379999999994</v>
      </c>
      <c r="AP320" s="2286">
        <f t="shared" si="105"/>
        <v>0</v>
      </c>
      <c r="AQ320" s="2286">
        <f t="shared" si="105"/>
        <v>12.164944099623485</v>
      </c>
      <c r="AR320" s="2286">
        <f t="shared" si="105"/>
        <v>0</v>
      </c>
      <c r="AS320" s="2286">
        <f t="shared" si="105"/>
        <v>0</v>
      </c>
      <c r="AT320" s="2286">
        <f t="shared" si="105"/>
        <v>0</v>
      </c>
      <c r="AU320" s="2286">
        <f t="shared" si="104"/>
        <v>0</v>
      </c>
      <c r="AV320" s="2286">
        <f t="shared" si="104"/>
        <v>0</v>
      </c>
      <c r="AW320" s="2286">
        <f t="shared" si="104"/>
        <v>0</v>
      </c>
      <c r="AX320" s="2286">
        <f t="shared" si="104"/>
        <v>0</v>
      </c>
      <c r="AY320" s="2286">
        <f t="shared" si="104"/>
        <v>0</v>
      </c>
      <c r="BA320" s="8">
        <f t="shared" si="103"/>
        <v>77.820324099623477</v>
      </c>
      <c r="BD320" s="2251">
        <v>0</v>
      </c>
      <c r="BE320" s="2251">
        <v>20.8659981755054</v>
      </c>
      <c r="BF320" s="2251">
        <v>0</v>
      </c>
      <c r="BG320" s="2251">
        <v>0</v>
      </c>
      <c r="BH320" s="2251">
        <v>0</v>
      </c>
      <c r="BI320" s="2251">
        <v>0</v>
      </c>
      <c r="BJ320" s="2251">
        <v>0</v>
      </c>
      <c r="BK320" s="2251">
        <v>0</v>
      </c>
      <c r="BL320" s="2251">
        <v>0</v>
      </c>
      <c r="BM320" s="2251">
        <v>0</v>
      </c>
    </row>
    <row r="321" spans="1:65">
      <c r="A321" s="2250"/>
      <c r="B321" s="2250"/>
      <c r="C321" s="39"/>
      <c r="D321" s="178">
        <f t="shared" si="101"/>
        <v>0</v>
      </c>
      <c r="E321" s="178">
        <f t="shared" si="88"/>
        <v>1</v>
      </c>
      <c r="F321" s="178">
        <f t="shared" si="89"/>
        <v>1</v>
      </c>
      <c r="G321" s="178">
        <f t="shared" si="90"/>
        <v>0</v>
      </c>
      <c r="H321" s="178">
        <f t="shared" si="91"/>
        <v>1</v>
      </c>
      <c r="I321" s="178">
        <f t="shared" si="92"/>
        <v>0</v>
      </c>
      <c r="J321" s="178">
        <f t="shared" si="93"/>
        <v>1</v>
      </c>
      <c r="K321" s="2251">
        <f t="shared" si="94"/>
        <v>1</v>
      </c>
      <c r="L321" s="2251">
        <f t="shared" si="95"/>
        <v>0</v>
      </c>
      <c r="M321" s="2251">
        <f t="shared" si="96"/>
        <v>0</v>
      </c>
      <c r="O321" s="8">
        <f t="shared" ca="1" si="97"/>
        <v>0</v>
      </c>
      <c r="P321" s="8">
        <f t="shared" ca="1" si="98"/>
        <v>0</v>
      </c>
      <c r="R321" s="8">
        <f t="shared" si="99"/>
        <v>0</v>
      </c>
      <c r="S321" s="2251">
        <f t="shared" si="100"/>
        <v>0</v>
      </c>
      <c r="T321" s="2251">
        <f>IF(SUM($R321:R321)&gt;0,0,IF(AM321="5 - Treatment",1,0))</f>
        <v>0</v>
      </c>
      <c r="U321" s="2251">
        <f>IF(SUM($R321:T321)&gt;0,0,IF($AE321=U$162,1,0)+IF($AE321=U$163,1,0))</f>
        <v>0</v>
      </c>
      <c r="V321" s="2251">
        <f>IF(SUM($R321:U321)&gt;0,0,IF($AE321=V$168,1,0))</f>
        <v>0</v>
      </c>
      <c r="W321" s="2251">
        <f>IF(SUM($R321:V321)&gt;0,0,IF($AE321=W$168,1,0))</f>
        <v>0</v>
      </c>
      <c r="X321" s="2251">
        <f>IF(SUM($R321:W321)&gt;0,0,IF($AE321=X$168,1,0))</f>
        <v>0</v>
      </c>
      <c r="Y321" s="2251">
        <f>IF(SUM($R321:X321)&gt;0,0,IF($AE321=Y$168,1,0))</f>
        <v>0</v>
      </c>
      <c r="Z321" s="2251">
        <f>IF(SUM($R321:Y321)&gt;0,0,IF($AE321=Z$168,1,0))</f>
        <v>0</v>
      </c>
      <c r="AA321" s="2251">
        <f>IF(SUM($R321:Z321)&gt;0,0,1)</f>
        <v>1</v>
      </c>
      <c r="AB321" s="2251"/>
      <c r="AC321" s="2251">
        <f t="shared" si="102"/>
        <v>3</v>
      </c>
      <c r="AE321" t="s">
        <v>3465</v>
      </c>
      <c r="AF321" t="s">
        <v>3930</v>
      </c>
      <c r="AG321" t="s">
        <v>3994</v>
      </c>
      <c r="AH321" t="s">
        <v>3995</v>
      </c>
      <c r="AI321" t="s">
        <v>3996</v>
      </c>
      <c r="AJ321">
        <v>132</v>
      </c>
      <c r="AK321" t="s">
        <v>3052</v>
      </c>
      <c r="AL321" t="s">
        <v>3049</v>
      </c>
      <c r="AM321" t="s">
        <v>3552</v>
      </c>
      <c r="AN321" t="s">
        <v>1574</v>
      </c>
      <c r="AO321" s="2251">
        <v>0</v>
      </c>
      <c r="AP321" s="2286">
        <f t="shared" si="105"/>
        <v>254.98769315233196</v>
      </c>
      <c r="AQ321" s="2286">
        <f t="shared" si="105"/>
        <v>0</v>
      </c>
      <c r="AR321" s="2286">
        <f t="shared" si="105"/>
        <v>0</v>
      </c>
      <c r="AS321" s="2286">
        <f t="shared" si="105"/>
        <v>0</v>
      </c>
      <c r="AT321" s="2286">
        <f t="shared" si="105"/>
        <v>0</v>
      </c>
      <c r="AU321" s="2286">
        <f t="shared" si="104"/>
        <v>0</v>
      </c>
      <c r="AV321" s="2286">
        <f t="shared" si="104"/>
        <v>0</v>
      </c>
      <c r="AW321" s="2286">
        <f t="shared" si="104"/>
        <v>0</v>
      </c>
      <c r="AX321" s="2286">
        <f t="shared" si="104"/>
        <v>0</v>
      </c>
      <c r="AY321" s="2286">
        <f t="shared" si="104"/>
        <v>0</v>
      </c>
      <c r="BA321" s="8">
        <f t="shared" si="103"/>
        <v>254.98769315233196</v>
      </c>
      <c r="BD321" s="2251">
        <v>327.2</v>
      </c>
      <c r="BE321" s="2251">
        <v>0</v>
      </c>
      <c r="BF321" s="2251">
        <v>0</v>
      </c>
      <c r="BG321" s="2251">
        <v>0</v>
      </c>
      <c r="BH321" s="2251">
        <v>0</v>
      </c>
      <c r="BI321" s="2251">
        <v>0</v>
      </c>
      <c r="BJ321" s="2251">
        <v>0</v>
      </c>
      <c r="BK321" s="2251">
        <v>0</v>
      </c>
      <c r="BL321" s="2251">
        <v>0</v>
      </c>
      <c r="BM321" s="2251">
        <v>0</v>
      </c>
    </row>
    <row r="322" spans="1:65">
      <c r="A322" s="2250"/>
      <c r="B322" s="2250"/>
      <c r="C322" s="39"/>
      <c r="D322" s="178">
        <f t="shared" si="101"/>
        <v>1</v>
      </c>
      <c r="E322" s="178">
        <f t="shared" si="88"/>
        <v>0</v>
      </c>
      <c r="F322" s="178">
        <f t="shared" si="89"/>
        <v>1</v>
      </c>
      <c r="G322" s="178">
        <f t="shared" si="90"/>
        <v>0</v>
      </c>
      <c r="H322" s="178">
        <f t="shared" si="91"/>
        <v>0</v>
      </c>
      <c r="I322" s="178">
        <f t="shared" si="92"/>
        <v>0</v>
      </c>
      <c r="J322" s="178">
        <f t="shared" si="93"/>
        <v>1</v>
      </c>
      <c r="K322" s="2251">
        <f t="shared" si="94"/>
        <v>1</v>
      </c>
      <c r="L322" s="2251">
        <f t="shared" si="95"/>
        <v>1</v>
      </c>
      <c r="M322" s="2251">
        <f t="shared" si="96"/>
        <v>0</v>
      </c>
      <c r="O322" s="8">
        <f t="shared" ca="1" si="97"/>
        <v>0</v>
      </c>
      <c r="P322" s="8">
        <f t="shared" ca="1" si="98"/>
        <v>0</v>
      </c>
      <c r="R322" s="8">
        <f t="shared" si="99"/>
        <v>0</v>
      </c>
      <c r="S322" s="2251">
        <f t="shared" si="100"/>
        <v>1</v>
      </c>
      <c r="T322" s="2251">
        <f>IF(SUM($R322:R322)&gt;0,0,IF(AM322="5 - Treatment",1,0))</f>
        <v>0</v>
      </c>
      <c r="U322" s="2251">
        <f>IF(SUM($R322:T322)&gt;0,0,IF($AE322=U$162,1,0)+IF($AE322=U$163,1,0))</f>
        <v>0</v>
      </c>
      <c r="V322" s="2251">
        <f>IF(SUM($R322:U322)&gt;0,0,IF($AE322=V$168,1,0))</f>
        <v>0</v>
      </c>
      <c r="W322" s="2251">
        <f>IF(SUM($R322:V322)&gt;0,0,IF($AE322=W$168,1,0))</f>
        <v>0</v>
      </c>
      <c r="X322" s="2251">
        <f>IF(SUM($R322:W322)&gt;0,0,IF($AE322=X$168,1,0))</f>
        <v>0</v>
      </c>
      <c r="Y322" s="2251">
        <f>IF(SUM($R322:X322)&gt;0,0,IF($AE322=Y$168,1,0))</f>
        <v>0</v>
      </c>
      <c r="Z322" s="2251">
        <f>IF(SUM($R322:Y322)&gt;0,0,IF($AE322=Z$168,1,0))</f>
        <v>0</v>
      </c>
      <c r="AA322" s="2251">
        <f>IF(SUM($R322:Z322)&gt;0,0,1)</f>
        <v>0</v>
      </c>
      <c r="AB322" s="2251"/>
      <c r="AC322" s="2251">
        <f t="shared" si="102"/>
        <v>4</v>
      </c>
      <c r="AE322" t="s">
        <v>3465</v>
      </c>
      <c r="AF322" t="s">
        <v>3930</v>
      </c>
      <c r="AG322" t="s">
        <v>3997</v>
      </c>
      <c r="AH322" t="s">
        <v>3998</v>
      </c>
      <c r="AI322" t="s">
        <v>3999</v>
      </c>
      <c r="AJ322">
        <v>135</v>
      </c>
      <c r="AK322" t="s">
        <v>3048</v>
      </c>
      <c r="AL322" t="s">
        <v>3048</v>
      </c>
      <c r="AM322" t="s">
        <v>3543</v>
      </c>
      <c r="AN322" t="s">
        <v>1574</v>
      </c>
      <c r="AO322" s="2251">
        <v>19.32</v>
      </c>
      <c r="AP322" s="2286">
        <f t="shared" si="105"/>
        <v>193.18083296659105</v>
      </c>
      <c r="AQ322" s="2286">
        <f t="shared" si="105"/>
        <v>2.9957620397616669</v>
      </c>
      <c r="AR322" s="2286">
        <f t="shared" si="105"/>
        <v>0</v>
      </c>
      <c r="AS322" s="2286">
        <f t="shared" si="105"/>
        <v>0</v>
      </c>
      <c r="AT322" s="2286">
        <f t="shared" si="105"/>
        <v>0</v>
      </c>
      <c r="AU322" s="2286">
        <f t="shared" si="104"/>
        <v>0</v>
      </c>
      <c r="AV322" s="2286">
        <f t="shared" si="104"/>
        <v>0</v>
      </c>
      <c r="AW322" s="2286">
        <f t="shared" si="104"/>
        <v>0</v>
      </c>
      <c r="AX322" s="2286">
        <f t="shared" si="104"/>
        <v>0</v>
      </c>
      <c r="AY322" s="2286">
        <f t="shared" si="104"/>
        <v>0</v>
      </c>
      <c r="BA322" s="8">
        <f t="shared" si="103"/>
        <v>215.49659500635272</v>
      </c>
      <c r="BD322" s="2251">
        <v>247.88948739148401</v>
      </c>
      <c r="BE322" s="2251">
        <v>5.1384999999999996</v>
      </c>
      <c r="BF322" s="2251">
        <v>0</v>
      </c>
      <c r="BG322" s="2251">
        <v>0</v>
      </c>
      <c r="BH322" s="2251">
        <v>0</v>
      </c>
      <c r="BI322" s="2251">
        <v>0</v>
      </c>
      <c r="BJ322" s="2251">
        <v>0</v>
      </c>
      <c r="BK322" s="2251">
        <v>0</v>
      </c>
      <c r="BL322" s="2251">
        <v>0</v>
      </c>
      <c r="BM322" s="2251">
        <v>0</v>
      </c>
    </row>
    <row r="323" spans="1:65">
      <c r="A323" s="2250"/>
      <c r="B323" s="2250"/>
      <c r="C323" s="39"/>
      <c r="D323" s="178">
        <f t="shared" si="101"/>
        <v>1</v>
      </c>
      <c r="E323" s="178">
        <f t="shared" si="88"/>
        <v>0</v>
      </c>
      <c r="F323" s="178">
        <f t="shared" si="89"/>
        <v>1</v>
      </c>
      <c r="G323" s="178">
        <f t="shared" si="90"/>
        <v>0</v>
      </c>
      <c r="H323" s="178">
        <f t="shared" si="91"/>
        <v>0</v>
      </c>
      <c r="I323" s="178">
        <f t="shared" si="92"/>
        <v>0</v>
      </c>
      <c r="J323" s="178">
        <f t="shared" si="93"/>
        <v>1</v>
      </c>
      <c r="K323" s="2251">
        <f t="shared" si="94"/>
        <v>1</v>
      </c>
      <c r="L323" s="2251">
        <f t="shared" si="95"/>
        <v>1</v>
      </c>
      <c r="M323" s="2251">
        <f t="shared" si="96"/>
        <v>0</v>
      </c>
      <c r="O323" s="8">
        <f t="shared" ca="1" si="97"/>
        <v>0</v>
      </c>
      <c r="P323" s="8">
        <f t="shared" ca="1" si="98"/>
        <v>0</v>
      </c>
      <c r="R323" s="8">
        <f t="shared" si="99"/>
        <v>0</v>
      </c>
      <c r="S323" s="2251">
        <f t="shared" si="100"/>
        <v>1</v>
      </c>
      <c r="T323" s="2251">
        <f>IF(SUM($R323:R323)&gt;0,0,IF(AM323="5 - Treatment",1,0))</f>
        <v>0</v>
      </c>
      <c r="U323" s="2251">
        <f>IF(SUM($R323:T323)&gt;0,0,IF($AE323=U$162,1,0)+IF($AE323=U$163,1,0))</f>
        <v>0</v>
      </c>
      <c r="V323" s="2251">
        <f>IF(SUM($R323:U323)&gt;0,0,IF($AE323=V$168,1,0))</f>
        <v>0</v>
      </c>
      <c r="W323" s="2251">
        <f>IF(SUM($R323:V323)&gt;0,0,IF($AE323=W$168,1,0))</f>
        <v>0</v>
      </c>
      <c r="X323" s="2251">
        <f>IF(SUM($R323:W323)&gt;0,0,IF($AE323=X$168,1,0))</f>
        <v>0</v>
      </c>
      <c r="Y323" s="2251">
        <f>IF(SUM($R323:X323)&gt;0,0,IF($AE323=Y$168,1,0))</f>
        <v>0</v>
      </c>
      <c r="Z323" s="2251">
        <f>IF(SUM($R323:Y323)&gt;0,0,IF($AE323=Z$168,1,0))</f>
        <v>0</v>
      </c>
      <c r="AA323" s="2251">
        <f>IF(SUM($R323:Z323)&gt;0,0,1)</f>
        <v>0</v>
      </c>
      <c r="AB323" s="2251"/>
      <c r="AC323" s="2251">
        <f t="shared" si="102"/>
        <v>3</v>
      </c>
      <c r="AE323" t="s">
        <v>3465</v>
      </c>
      <c r="AF323" t="s">
        <v>3930</v>
      </c>
      <c r="AG323" t="s">
        <v>4000</v>
      </c>
      <c r="AH323" t="s">
        <v>4001</v>
      </c>
      <c r="AI323" t="s">
        <v>4000</v>
      </c>
      <c r="AJ323">
        <v>102</v>
      </c>
      <c r="AK323" t="s">
        <v>3048</v>
      </c>
      <c r="AL323" t="s">
        <v>3048</v>
      </c>
      <c r="AM323" t="s">
        <v>3552</v>
      </c>
      <c r="AN323" t="s">
        <v>1574</v>
      </c>
      <c r="AO323" s="2251">
        <v>0</v>
      </c>
      <c r="AP323" s="2286">
        <f t="shared" si="105"/>
        <v>80.873929070903259</v>
      </c>
      <c r="AQ323" s="2286">
        <f t="shared" si="105"/>
        <v>120.47923261015349</v>
      </c>
      <c r="AR323" s="2286">
        <f t="shared" si="105"/>
        <v>0</v>
      </c>
      <c r="AS323" s="2286">
        <f t="shared" si="105"/>
        <v>0</v>
      </c>
      <c r="AT323" s="2286">
        <f t="shared" si="105"/>
        <v>0</v>
      </c>
      <c r="AU323" s="2286">
        <f t="shared" si="104"/>
        <v>0</v>
      </c>
      <c r="AV323" s="2286">
        <f t="shared" si="104"/>
        <v>0</v>
      </c>
      <c r="AW323" s="2286">
        <f t="shared" si="104"/>
        <v>0</v>
      </c>
      <c r="AX323" s="2286">
        <f t="shared" si="104"/>
        <v>0</v>
      </c>
      <c r="AY323" s="2286">
        <f t="shared" si="104"/>
        <v>0</v>
      </c>
      <c r="BA323" s="8">
        <f t="shared" si="103"/>
        <v>201.35316168105675</v>
      </c>
      <c r="BD323" s="2251">
        <v>103.77735985944599</v>
      </c>
      <c r="BE323" s="2251">
        <v>206.65277433601699</v>
      </c>
      <c r="BF323" s="2251">
        <v>0</v>
      </c>
      <c r="BG323" s="2251">
        <v>0</v>
      </c>
      <c r="BH323" s="2251">
        <v>0</v>
      </c>
      <c r="BI323" s="2251">
        <v>0</v>
      </c>
      <c r="BJ323" s="2251">
        <v>0</v>
      </c>
      <c r="BK323" s="2251">
        <v>0</v>
      </c>
      <c r="BL323" s="2251">
        <v>0</v>
      </c>
      <c r="BM323" s="2251">
        <v>0</v>
      </c>
    </row>
    <row r="324" spans="1:65">
      <c r="A324" s="2250"/>
      <c r="B324" s="2250"/>
      <c r="C324" s="39"/>
      <c r="D324" s="178">
        <f t="shared" si="101"/>
        <v>1</v>
      </c>
      <c r="E324" s="178">
        <f t="shared" si="88"/>
        <v>0</v>
      </c>
      <c r="F324" s="178">
        <f t="shared" si="89"/>
        <v>0</v>
      </c>
      <c r="G324" s="178">
        <f t="shared" si="90"/>
        <v>0</v>
      </c>
      <c r="H324" s="178">
        <f t="shared" si="91"/>
        <v>0</v>
      </c>
      <c r="I324" s="178">
        <f t="shared" si="92"/>
        <v>0</v>
      </c>
      <c r="J324" s="178">
        <f t="shared" si="93"/>
        <v>0</v>
      </c>
      <c r="K324" s="2251">
        <f t="shared" si="94"/>
        <v>0</v>
      </c>
      <c r="L324" s="2251">
        <f t="shared" si="95"/>
        <v>0</v>
      </c>
      <c r="M324" s="2251">
        <f t="shared" si="96"/>
        <v>1</v>
      </c>
      <c r="O324" s="8">
        <f t="shared" ca="1" si="97"/>
        <v>0</v>
      </c>
      <c r="P324" s="8">
        <f t="shared" ca="1" si="98"/>
        <v>0</v>
      </c>
      <c r="R324" s="8">
        <f t="shared" si="99"/>
        <v>0</v>
      </c>
      <c r="S324" s="2251">
        <f t="shared" si="100"/>
        <v>1</v>
      </c>
      <c r="T324" s="2251">
        <f>IF(SUM($R324:R324)&gt;0,0,IF(AM324="5 - Treatment",1,0))</f>
        <v>0</v>
      </c>
      <c r="U324" s="2251">
        <f>IF(SUM($R324:T324)&gt;0,0,IF($AE324=U$162,1,0)+IF($AE324=U$163,1,0))</f>
        <v>0</v>
      </c>
      <c r="V324" s="2251">
        <f>IF(SUM($R324:U324)&gt;0,0,IF($AE324=V$168,1,0))</f>
        <v>0</v>
      </c>
      <c r="W324" s="2251">
        <f>IF(SUM($R324:V324)&gt;0,0,IF($AE324=W$168,1,0))</f>
        <v>0</v>
      </c>
      <c r="X324" s="2251">
        <f>IF(SUM($R324:W324)&gt;0,0,IF($AE324=X$168,1,0))</f>
        <v>0</v>
      </c>
      <c r="Y324" s="2251">
        <f>IF(SUM($R324:X324)&gt;0,0,IF($AE324=Y$168,1,0))</f>
        <v>0</v>
      </c>
      <c r="Z324" s="2251">
        <f>IF(SUM($R324:Y324)&gt;0,0,IF($AE324=Z$168,1,0))</f>
        <v>0</v>
      </c>
      <c r="AA324" s="2251">
        <f>IF(SUM($R324:Z324)&gt;0,0,1)</f>
        <v>0</v>
      </c>
      <c r="AB324" s="2251"/>
      <c r="AC324" s="2251">
        <f t="shared" si="102"/>
        <v>4</v>
      </c>
      <c r="AE324" t="s">
        <v>3465</v>
      </c>
      <c r="AF324" t="s">
        <v>3930</v>
      </c>
      <c r="AG324" t="s">
        <v>4002</v>
      </c>
      <c r="AH324" t="s">
        <v>4003</v>
      </c>
      <c r="AI324" t="s">
        <v>4004</v>
      </c>
      <c r="AJ324">
        <v>112</v>
      </c>
      <c r="AK324" t="s">
        <v>3048</v>
      </c>
      <c r="AL324" t="s">
        <v>3048</v>
      </c>
      <c r="AM324" t="s">
        <v>3543</v>
      </c>
      <c r="AN324" t="s">
        <v>1574</v>
      </c>
      <c r="AO324" s="2251">
        <v>1879.6216999999999</v>
      </c>
      <c r="AP324" s="2286">
        <f t="shared" si="105"/>
        <v>14.695803953926822</v>
      </c>
      <c r="AQ324" s="2286">
        <f t="shared" si="105"/>
        <v>0</v>
      </c>
      <c r="AR324" s="2286">
        <f t="shared" si="105"/>
        <v>0</v>
      </c>
      <c r="AS324" s="2286">
        <f t="shared" si="105"/>
        <v>0</v>
      </c>
      <c r="AT324" s="2286">
        <f t="shared" si="105"/>
        <v>0</v>
      </c>
      <c r="AU324" s="2286">
        <f t="shared" si="104"/>
        <v>0</v>
      </c>
      <c r="AV324" s="2286">
        <f t="shared" si="104"/>
        <v>0</v>
      </c>
      <c r="AW324" s="2286">
        <f t="shared" si="104"/>
        <v>0</v>
      </c>
      <c r="AX324" s="2286">
        <f t="shared" si="104"/>
        <v>0</v>
      </c>
      <c r="AY324" s="2286">
        <f t="shared" si="104"/>
        <v>0</v>
      </c>
      <c r="BA324" s="8">
        <f t="shared" si="103"/>
        <v>1894.3175039539267</v>
      </c>
      <c r="BD324" s="2251">
        <v>18.8576436544027</v>
      </c>
      <c r="BE324" s="2251">
        <v>0</v>
      </c>
      <c r="BF324" s="2251">
        <v>0</v>
      </c>
      <c r="BG324" s="2251">
        <v>0</v>
      </c>
      <c r="BH324" s="2251">
        <v>0</v>
      </c>
      <c r="BI324" s="2251">
        <v>0</v>
      </c>
      <c r="BJ324" s="2251">
        <v>0</v>
      </c>
      <c r="BK324" s="2251">
        <v>0</v>
      </c>
      <c r="BL324" s="2251">
        <v>0</v>
      </c>
      <c r="BM324" s="2251">
        <v>0</v>
      </c>
    </row>
    <row r="325" spans="1:65">
      <c r="A325" s="2250"/>
      <c r="B325" s="2250"/>
      <c r="C325" s="39"/>
      <c r="D325" s="178">
        <f t="shared" si="101"/>
        <v>1</v>
      </c>
      <c r="E325" s="178">
        <f t="shared" si="88"/>
        <v>0</v>
      </c>
      <c r="F325" s="178">
        <f t="shared" si="89"/>
        <v>0</v>
      </c>
      <c r="G325" s="178">
        <f t="shared" si="90"/>
        <v>0</v>
      </c>
      <c r="H325" s="178">
        <f t="shared" si="91"/>
        <v>0</v>
      </c>
      <c r="I325" s="178">
        <f t="shared" si="92"/>
        <v>0</v>
      </c>
      <c r="J325" s="178">
        <f t="shared" si="93"/>
        <v>0</v>
      </c>
      <c r="K325" s="2251">
        <f t="shared" si="94"/>
        <v>0</v>
      </c>
      <c r="L325" s="2251">
        <f t="shared" si="95"/>
        <v>0</v>
      </c>
      <c r="M325" s="2251">
        <f t="shared" si="96"/>
        <v>1</v>
      </c>
      <c r="O325" s="8">
        <f t="shared" ca="1" si="97"/>
        <v>0</v>
      </c>
      <c r="P325" s="8">
        <f t="shared" ca="1" si="98"/>
        <v>0</v>
      </c>
      <c r="R325" s="8">
        <f t="shared" si="99"/>
        <v>0</v>
      </c>
      <c r="S325" s="2251">
        <f t="shared" si="100"/>
        <v>1</v>
      </c>
      <c r="T325" s="2251">
        <f>IF(SUM($R325:R325)&gt;0,0,IF(AM325="5 - Treatment",1,0))</f>
        <v>0</v>
      </c>
      <c r="U325" s="2251">
        <f>IF(SUM($R325:T325)&gt;0,0,IF($AE325=U$162,1,0)+IF($AE325=U$163,1,0))</f>
        <v>0</v>
      </c>
      <c r="V325" s="2251">
        <f>IF(SUM($R325:U325)&gt;0,0,IF($AE325=V$168,1,0))</f>
        <v>0</v>
      </c>
      <c r="W325" s="2251">
        <f>IF(SUM($R325:V325)&gt;0,0,IF($AE325=W$168,1,0))</f>
        <v>0</v>
      </c>
      <c r="X325" s="2251">
        <f>IF(SUM($R325:W325)&gt;0,0,IF($AE325=X$168,1,0))</f>
        <v>0</v>
      </c>
      <c r="Y325" s="2251">
        <f>IF(SUM($R325:X325)&gt;0,0,IF($AE325=Y$168,1,0))</f>
        <v>0</v>
      </c>
      <c r="Z325" s="2251">
        <f>IF(SUM($R325:Y325)&gt;0,0,IF($AE325=Z$168,1,0))</f>
        <v>0</v>
      </c>
      <c r="AA325" s="2251">
        <f>IF(SUM($R325:Z325)&gt;0,0,1)</f>
        <v>0</v>
      </c>
      <c r="AB325" s="2251"/>
      <c r="AC325" s="2251">
        <f t="shared" si="102"/>
        <v>4</v>
      </c>
      <c r="AE325" t="s">
        <v>3465</v>
      </c>
      <c r="AF325" t="s">
        <v>3930</v>
      </c>
      <c r="AG325" t="s">
        <v>4005</v>
      </c>
      <c r="AH325" t="s">
        <v>4006</v>
      </c>
      <c r="AI325" t="s">
        <v>4005</v>
      </c>
      <c r="AJ325">
        <v>117</v>
      </c>
      <c r="AK325" t="s">
        <v>3048</v>
      </c>
      <c r="AL325" t="s">
        <v>3048</v>
      </c>
      <c r="AM325" t="s">
        <v>3543</v>
      </c>
      <c r="AN325" t="s">
        <v>1574</v>
      </c>
      <c r="AO325" s="2251">
        <v>0</v>
      </c>
      <c r="AP325" s="2286">
        <f t="shared" si="105"/>
        <v>0</v>
      </c>
      <c r="AQ325" s="2286">
        <f t="shared" si="105"/>
        <v>0</v>
      </c>
      <c r="AR325" s="2286">
        <f t="shared" si="105"/>
        <v>0</v>
      </c>
      <c r="AS325" s="2286">
        <f t="shared" si="105"/>
        <v>0</v>
      </c>
      <c r="AT325" s="2286">
        <f t="shared" si="105"/>
        <v>0</v>
      </c>
      <c r="AU325" s="2286">
        <f t="shared" si="104"/>
        <v>418.49445267835284</v>
      </c>
      <c r="AV325" s="2286">
        <f t="shared" si="104"/>
        <v>637.45841783361163</v>
      </c>
      <c r="AW325" s="2286">
        <f t="shared" si="104"/>
        <v>770.21007386203632</v>
      </c>
      <c r="AX325" s="2286">
        <f t="shared" si="104"/>
        <v>1873.2504816691278</v>
      </c>
      <c r="AY325" s="2286">
        <f t="shared" si="104"/>
        <v>2548.8671533570841</v>
      </c>
      <c r="BA325" s="8">
        <f t="shared" si="103"/>
        <v>6248.2805794002124</v>
      </c>
      <c r="BD325" s="2251">
        <v>0</v>
      </c>
      <c r="BE325" s="2251">
        <v>0</v>
      </c>
      <c r="BF325" s="2251">
        <v>0</v>
      </c>
      <c r="BG325" s="2251">
        <v>0</v>
      </c>
      <c r="BH325" s="2251">
        <v>0</v>
      </c>
      <c r="BI325" s="2251">
        <v>451.78536585365902</v>
      </c>
      <c r="BJ325" s="2251">
        <v>664.957632357894</v>
      </c>
      <c r="BK325" s="2251">
        <v>667.89958605375602</v>
      </c>
      <c r="BL325" s="2251">
        <v>1120.5696541606501</v>
      </c>
      <c r="BM325" s="2251">
        <v>1116.6757796705399</v>
      </c>
    </row>
    <row r="326" spans="1:65">
      <c r="A326" s="2250"/>
      <c r="B326" s="2250"/>
      <c r="C326" s="39"/>
      <c r="D326" s="178">
        <f t="shared" si="101"/>
        <v>1</v>
      </c>
      <c r="E326" s="178">
        <f t="shared" si="88"/>
        <v>0</v>
      </c>
      <c r="F326" s="178">
        <f t="shared" si="89"/>
        <v>1</v>
      </c>
      <c r="G326" s="178">
        <f t="shared" si="90"/>
        <v>0</v>
      </c>
      <c r="H326" s="178">
        <f t="shared" si="91"/>
        <v>0</v>
      </c>
      <c r="I326" s="178">
        <f t="shared" si="92"/>
        <v>0</v>
      </c>
      <c r="J326" s="178">
        <f t="shared" si="93"/>
        <v>1</v>
      </c>
      <c r="K326" s="2251">
        <f t="shared" si="94"/>
        <v>1</v>
      </c>
      <c r="L326" s="2251">
        <f t="shared" si="95"/>
        <v>1</v>
      </c>
      <c r="M326" s="2251">
        <f t="shared" si="96"/>
        <v>0</v>
      </c>
      <c r="O326" s="8">
        <f t="shared" ca="1" si="97"/>
        <v>0</v>
      </c>
      <c r="P326" s="8">
        <f t="shared" ca="1" si="98"/>
        <v>0</v>
      </c>
      <c r="R326" s="8">
        <f t="shared" si="99"/>
        <v>0</v>
      </c>
      <c r="S326" s="2251">
        <f t="shared" si="100"/>
        <v>1</v>
      </c>
      <c r="T326" s="2251">
        <f>IF(SUM($R326:R326)&gt;0,0,IF(AM326="5 - Treatment",1,0))</f>
        <v>0</v>
      </c>
      <c r="U326" s="2251">
        <f>IF(SUM($R326:T326)&gt;0,0,IF($AE326=U$162,1,0)+IF($AE326=U$163,1,0))</f>
        <v>0</v>
      </c>
      <c r="V326" s="2251">
        <f>IF(SUM($R326:U326)&gt;0,0,IF($AE326=V$168,1,0))</f>
        <v>0</v>
      </c>
      <c r="W326" s="2251">
        <f>IF(SUM($R326:V326)&gt;0,0,IF($AE326=W$168,1,0))</f>
        <v>0</v>
      </c>
      <c r="X326" s="2251">
        <f>IF(SUM($R326:W326)&gt;0,0,IF($AE326=X$168,1,0))</f>
        <v>0</v>
      </c>
      <c r="Y326" s="2251">
        <f>IF(SUM($R326:X326)&gt;0,0,IF($AE326=Y$168,1,0))</f>
        <v>0</v>
      </c>
      <c r="Z326" s="2251">
        <f>IF(SUM($R326:Y326)&gt;0,0,IF($AE326=Z$168,1,0))</f>
        <v>0</v>
      </c>
      <c r="AA326" s="2251">
        <f>IF(SUM($R326:Z326)&gt;0,0,1)</f>
        <v>0</v>
      </c>
      <c r="AB326" s="2251"/>
      <c r="AC326" s="2251">
        <f t="shared" si="102"/>
        <v>4</v>
      </c>
      <c r="AE326" t="s">
        <v>3465</v>
      </c>
      <c r="AF326" t="s">
        <v>3930</v>
      </c>
      <c r="AG326" t="s">
        <v>4007</v>
      </c>
      <c r="AH326" t="s">
        <v>4008</v>
      </c>
      <c r="AI326" t="s">
        <v>4009</v>
      </c>
      <c r="AJ326">
        <v>129</v>
      </c>
      <c r="AK326" t="s">
        <v>3048</v>
      </c>
      <c r="AL326" t="s">
        <v>3048</v>
      </c>
      <c r="AM326" t="s">
        <v>3543</v>
      </c>
      <c r="AN326" t="s">
        <v>1574</v>
      </c>
      <c r="AO326" s="2251">
        <v>0</v>
      </c>
      <c r="AP326" s="2286">
        <f t="shared" si="105"/>
        <v>54.163358140995975</v>
      </c>
      <c r="AQ326" s="2286">
        <f t="shared" si="105"/>
        <v>21.105459291370732</v>
      </c>
      <c r="AR326" s="2286">
        <f t="shared" si="105"/>
        <v>0</v>
      </c>
      <c r="AS326" s="2286">
        <f t="shared" si="105"/>
        <v>0</v>
      </c>
      <c r="AT326" s="2286">
        <f t="shared" si="105"/>
        <v>0</v>
      </c>
      <c r="AU326" s="2286">
        <f t="shared" si="104"/>
        <v>0</v>
      </c>
      <c r="AV326" s="2286">
        <f t="shared" si="104"/>
        <v>0</v>
      </c>
      <c r="AW326" s="2286">
        <f t="shared" si="104"/>
        <v>0</v>
      </c>
      <c r="AX326" s="2286">
        <f t="shared" si="104"/>
        <v>0</v>
      </c>
      <c r="AY326" s="2286">
        <f t="shared" si="104"/>
        <v>0</v>
      </c>
      <c r="BA326" s="8">
        <f t="shared" si="103"/>
        <v>75.268817432366703</v>
      </c>
      <c r="BD326" s="2251">
        <v>69.502377015295593</v>
      </c>
      <c r="BE326" s="2251">
        <v>36.201274042893097</v>
      </c>
      <c r="BF326" s="2251">
        <v>0</v>
      </c>
      <c r="BG326" s="2251">
        <v>0</v>
      </c>
      <c r="BH326" s="2251">
        <v>0</v>
      </c>
      <c r="BI326" s="2251">
        <v>0</v>
      </c>
      <c r="BJ326" s="2251">
        <v>0</v>
      </c>
      <c r="BK326" s="2251">
        <v>0</v>
      </c>
      <c r="BL326" s="2251">
        <v>0</v>
      </c>
      <c r="BM326" s="2251">
        <v>0</v>
      </c>
    </row>
    <row r="327" spans="1:65">
      <c r="A327" s="2250"/>
      <c r="B327" s="2250"/>
      <c r="C327" s="39"/>
      <c r="D327" s="178">
        <f t="shared" si="101"/>
        <v>1</v>
      </c>
      <c r="E327" s="178">
        <f t="shared" si="88"/>
        <v>0</v>
      </c>
      <c r="F327" s="178">
        <f t="shared" si="89"/>
        <v>1</v>
      </c>
      <c r="G327" s="178">
        <f t="shared" si="90"/>
        <v>0</v>
      </c>
      <c r="H327" s="178">
        <f t="shared" si="91"/>
        <v>0</v>
      </c>
      <c r="I327" s="178">
        <f t="shared" si="92"/>
        <v>0</v>
      </c>
      <c r="J327" s="178">
        <f t="shared" si="93"/>
        <v>1</v>
      </c>
      <c r="K327" s="2251">
        <f t="shared" si="94"/>
        <v>1</v>
      </c>
      <c r="L327" s="2251">
        <f t="shared" si="95"/>
        <v>1</v>
      </c>
      <c r="M327" s="2251">
        <f t="shared" si="96"/>
        <v>0</v>
      </c>
      <c r="O327" s="8">
        <f t="shared" ca="1" si="97"/>
        <v>0</v>
      </c>
      <c r="P327" s="8">
        <f t="shared" ca="1" si="98"/>
        <v>0</v>
      </c>
      <c r="R327" s="8">
        <f t="shared" si="99"/>
        <v>0</v>
      </c>
      <c r="S327" s="2251">
        <f t="shared" si="100"/>
        <v>1</v>
      </c>
      <c r="T327" s="2251">
        <f>IF(SUM($R327:R327)&gt;0,0,IF(AM327="5 - Treatment",1,0))</f>
        <v>0</v>
      </c>
      <c r="U327" s="2251">
        <f>IF(SUM($R327:T327)&gt;0,0,IF($AE327=U$162,1,0)+IF($AE327=U$163,1,0))</f>
        <v>0</v>
      </c>
      <c r="V327" s="2251">
        <f>IF(SUM($R327:U327)&gt;0,0,IF($AE327=V$168,1,0))</f>
        <v>0</v>
      </c>
      <c r="W327" s="2251">
        <f>IF(SUM($R327:V327)&gt;0,0,IF($AE327=W$168,1,0))</f>
        <v>0</v>
      </c>
      <c r="X327" s="2251">
        <f>IF(SUM($R327:W327)&gt;0,0,IF($AE327=X$168,1,0))</f>
        <v>0</v>
      </c>
      <c r="Y327" s="2251">
        <f>IF(SUM($R327:X327)&gt;0,0,IF($AE327=Y$168,1,0))</f>
        <v>0</v>
      </c>
      <c r="Z327" s="2251">
        <f>IF(SUM($R327:Y327)&gt;0,0,IF($AE327=Z$168,1,0))</f>
        <v>0</v>
      </c>
      <c r="AA327" s="2251">
        <f>IF(SUM($R327:Z327)&gt;0,0,1)</f>
        <v>0</v>
      </c>
      <c r="AB327" s="2251"/>
      <c r="AC327" s="2251">
        <f t="shared" si="102"/>
        <v>4</v>
      </c>
      <c r="AE327" t="s">
        <v>3465</v>
      </c>
      <c r="AF327" t="s">
        <v>3930</v>
      </c>
      <c r="AG327" t="s">
        <v>4010</v>
      </c>
      <c r="AH327" t="s">
        <v>4011</v>
      </c>
      <c r="AI327" t="s">
        <v>4012</v>
      </c>
      <c r="AJ327">
        <v>123</v>
      </c>
      <c r="AK327" t="s">
        <v>3048</v>
      </c>
      <c r="AL327" t="s">
        <v>3048</v>
      </c>
      <c r="AM327" t="s">
        <v>3543</v>
      </c>
      <c r="AN327" t="s">
        <v>1574</v>
      </c>
      <c r="AO327" s="2251">
        <v>150.53653</v>
      </c>
      <c r="AP327" s="2286">
        <f t="shared" si="105"/>
        <v>111.40037581236729</v>
      </c>
      <c r="AQ327" s="2286">
        <f t="shared" si="105"/>
        <v>69.501679322470679</v>
      </c>
      <c r="AR327" s="2286">
        <f t="shared" si="105"/>
        <v>0</v>
      </c>
      <c r="AS327" s="2286">
        <f t="shared" si="105"/>
        <v>0</v>
      </c>
      <c r="AT327" s="2286">
        <f t="shared" si="105"/>
        <v>0</v>
      </c>
      <c r="AU327" s="2286">
        <f t="shared" si="104"/>
        <v>0</v>
      </c>
      <c r="AV327" s="2286">
        <f t="shared" si="104"/>
        <v>0</v>
      </c>
      <c r="AW327" s="2286">
        <f t="shared" si="104"/>
        <v>0</v>
      </c>
      <c r="AX327" s="2286">
        <f t="shared" si="104"/>
        <v>0</v>
      </c>
      <c r="AY327" s="2286">
        <f t="shared" si="104"/>
        <v>0</v>
      </c>
      <c r="BA327" s="8">
        <f t="shared" si="103"/>
        <v>331.43858513483798</v>
      </c>
      <c r="BD327" s="2251">
        <v>142.94887143447701</v>
      </c>
      <c r="BE327" s="2251">
        <v>119.2132</v>
      </c>
      <c r="BF327" s="2251">
        <v>0</v>
      </c>
      <c r="BG327" s="2251">
        <v>0</v>
      </c>
      <c r="BH327" s="2251">
        <v>0</v>
      </c>
      <c r="BI327" s="2251">
        <v>0</v>
      </c>
      <c r="BJ327" s="2251">
        <v>0</v>
      </c>
      <c r="BK327" s="2251">
        <v>0</v>
      </c>
      <c r="BL327" s="2251">
        <v>0</v>
      </c>
      <c r="BM327" s="2251">
        <v>0</v>
      </c>
    </row>
    <row r="328" spans="1:65">
      <c r="A328" s="2250"/>
      <c r="B328" s="2250"/>
      <c r="C328" s="39"/>
      <c r="D328" s="178">
        <f t="shared" si="101"/>
        <v>1</v>
      </c>
      <c r="E328" s="178">
        <f t="shared" si="88"/>
        <v>0</v>
      </c>
      <c r="F328" s="178">
        <f t="shared" si="89"/>
        <v>1</v>
      </c>
      <c r="G328" s="178">
        <f t="shared" si="90"/>
        <v>0</v>
      </c>
      <c r="H328" s="178">
        <f t="shared" si="91"/>
        <v>0</v>
      </c>
      <c r="I328" s="178">
        <f t="shared" si="92"/>
        <v>0</v>
      </c>
      <c r="J328" s="178">
        <f t="shared" si="93"/>
        <v>1</v>
      </c>
      <c r="K328" s="2251">
        <f t="shared" si="94"/>
        <v>1</v>
      </c>
      <c r="L328" s="2251">
        <f t="shared" si="95"/>
        <v>1</v>
      </c>
      <c r="M328" s="2251">
        <f t="shared" si="96"/>
        <v>0</v>
      </c>
      <c r="O328" s="8">
        <f t="shared" ca="1" si="97"/>
        <v>0</v>
      </c>
      <c r="P328" s="8">
        <f t="shared" ca="1" si="98"/>
        <v>0</v>
      </c>
      <c r="R328" s="8">
        <f t="shared" si="99"/>
        <v>0</v>
      </c>
      <c r="S328" s="2251">
        <f t="shared" si="100"/>
        <v>1</v>
      </c>
      <c r="T328" s="2251">
        <f>IF(SUM($R328:R328)&gt;0,0,IF(AM328="5 - Treatment",1,0))</f>
        <v>0</v>
      </c>
      <c r="U328" s="2251">
        <f>IF(SUM($R328:T328)&gt;0,0,IF($AE328=U$162,1,0)+IF($AE328=U$163,1,0))</f>
        <v>0</v>
      </c>
      <c r="V328" s="2251">
        <f>IF(SUM($R328:U328)&gt;0,0,IF($AE328=V$168,1,0))</f>
        <v>0</v>
      </c>
      <c r="W328" s="2251">
        <f>IF(SUM($R328:V328)&gt;0,0,IF($AE328=W$168,1,0))</f>
        <v>0</v>
      </c>
      <c r="X328" s="2251">
        <f>IF(SUM($R328:W328)&gt;0,0,IF($AE328=X$168,1,0))</f>
        <v>0</v>
      </c>
      <c r="Y328" s="2251">
        <f>IF(SUM($R328:X328)&gt;0,0,IF($AE328=Y$168,1,0))</f>
        <v>0</v>
      </c>
      <c r="Z328" s="2251">
        <f>IF(SUM($R328:Y328)&gt;0,0,IF($AE328=Z$168,1,0))</f>
        <v>0</v>
      </c>
      <c r="AA328" s="2251">
        <f>IF(SUM($R328:Z328)&gt;0,0,1)</f>
        <v>0</v>
      </c>
      <c r="AB328" s="2251"/>
      <c r="AC328" s="2251">
        <f t="shared" si="102"/>
        <v>4</v>
      </c>
      <c r="AE328" t="s">
        <v>3465</v>
      </c>
      <c r="AF328" t="s">
        <v>3930</v>
      </c>
      <c r="AG328" t="s">
        <v>4013</v>
      </c>
      <c r="AH328" t="s">
        <v>4014</v>
      </c>
      <c r="AI328" t="s">
        <v>4015</v>
      </c>
      <c r="AJ328">
        <v>120</v>
      </c>
      <c r="AK328" t="s">
        <v>3048</v>
      </c>
      <c r="AL328" t="s">
        <v>3048</v>
      </c>
      <c r="AM328" t="s">
        <v>3543</v>
      </c>
      <c r="AN328" t="s">
        <v>1574</v>
      </c>
      <c r="AO328" s="2251">
        <v>0</v>
      </c>
      <c r="AP328" s="2286">
        <f t="shared" si="105"/>
        <v>66.820479727628722</v>
      </c>
      <c r="AQ328" s="2286">
        <f t="shared" si="105"/>
        <v>16.8843674330966</v>
      </c>
      <c r="AR328" s="2286">
        <f t="shared" si="105"/>
        <v>0</v>
      </c>
      <c r="AS328" s="2286">
        <f t="shared" si="105"/>
        <v>0</v>
      </c>
      <c r="AT328" s="2286">
        <f t="shared" si="105"/>
        <v>0</v>
      </c>
      <c r="AU328" s="2286">
        <f t="shared" si="104"/>
        <v>0</v>
      </c>
      <c r="AV328" s="2286">
        <f t="shared" si="104"/>
        <v>0</v>
      </c>
      <c r="AW328" s="2286">
        <f t="shared" si="104"/>
        <v>0</v>
      </c>
      <c r="AX328" s="2286">
        <f t="shared" si="104"/>
        <v>0</v>
      </c>
      <c r="AY328" s="2286">
        <f t="shared" si="104"/>
        <v>0</v>
      </c>
      <c r="BA328" s="8">
        <f t="shared" si="103"/>
        <v>83.704847160725322</v>
      </c>
      <c r="BD328" s="2251">
        <v>85.743985117817303</v>
      </c>
      <c r="BE328" s="2251">
        <v>28.961019234314499</v>
      </c>
      <c r="BF328" s="2251">
        <v>0</v>
      </c>
      <c r="BG328" s="2251">
        <v>0</v>
      </c>
      <c r="BH328" s="2251">
        <v>0</v>
      </c>
      <c r="BI328" s="2251">
        <v>0</v>
      </c>
      <c r="BJ328" s="2251">
        <v>0</v>
      </c>
      <c r="BK328" s="2251">
        <v>0</v>
      </c>
      <c r="BL328" s="2251">
        <v>0</v>
      </c>
      <c r="BM328" s="2251">
        <v>0</v>
      </c>
    </row>
    <row r="329" spans="1:65">
      <c r="A329" s="2250"/>
      <c r="B329" s="2250"/>
      <c r="C329" s="39"/>
      <c r="D329" s="178">
        <f t="shared" si="101"/>
        <v>1</v>
      </c>
      <c r="E329" s="178">
        <f t="shared" si="88"/>
        <v>0</v>
      </c>
      <c r="F329" s="178">
        <f t="shared" si="89"/>
        <v>1</v>
      </c>
      <c r="G329" s="178">
        <f t="shared" si="90"/>
        <v>0</v>
      </c>
      <c r="H329" s="178">
        <f t="shared" si="91"/>
        <v>0</v>
      </c>
      <c r="I329" s="178">
        <f t="shared" si="92"/>
        <v>0</v>
      </c>
      <c r="J329" s="178">
        <f t="shared" si="93"/>
        <v>1</v>
      </c>
      <c r="K329" s="2251">
        <f t="shared" si="94"/>
        <v>1</v>
      </c>
      <c r="L329" s="2251">
        <f t="shared" si="95"/>
        <v>1</v>
      </c>
      <c r="M329" s="2251">
        <f t="shared" si="96"/>
        <v>0</v>
      </c>
      <c r="O329" s="8">
        <f t="shared" ca="1" si="97"/>
        <v>0</v>
      </c>
      <c r="P329" s="8">
        <f t="shared" ca="1" si="98"/>
        <v>0</v>
      </c>
      <c r="R329" s="8">
        <f t="shared" si="99"/>
        <v>0</v>
      </c>
      <c r="S329" s="2251">
        <f t="shared" si="100"/>
        <v>1</v>
      </c>
      <c r="T329" s="2251">
        <f>IF(SUM($R329:R329)&gt;0,0,IF(AM329="5 - Treatment",1,0))</f>
        <v>0</v>
      </c>
      <c r="U329" s="2251">
        <f>IF(SUM($R329:T329)&gt;0,0,IF($AE329=U$162,1,0)+IF($AE329=U$163,1,0))</f>
        <v>0</v>
      </c>
      <c r="V329" s="2251">
        <f>IF(SUM($R329:U329)&gt;0,0,IF($AE329=V$168,1,0))</f>
        <v>0</v>
      </c>
      <c r="W329" s="2251">
        <f>IF(SUM($R329:V329)&gt;0,0,IF($AE329=W$168,1,0))</f>
        <v>0</v>
      </c>
      <c r="X329" s="2251">
        <f>IF(SUM($R329:W329)&gt;0,0,IF($AE329=X$168,1,0))</f>
        <v>0</v>
      </c>
      <c r="Y329" s="2251">
        <f>IF(SUM($R329:X329)&gt;0,0,IF($AE329=Y$168,1,0))</f>
        <v>0</v>
      </c>
      <c r="Z329" s="2251">
        <f>IF(SUM($R329:Y329)&gt;0,0,IF($AE329=Z$168,1,0))</f>
        <v>0</v>
      </c>
      <c r="AA329" s="2251">
        <f>IF(SUM($R329:Z329)&gt;0,0,1)</f>
        <v>0</v>
      </c>
      <c r="AB329" s="2251"/>
      <c r="AC329" s="2251">
        <f t="shared" si="102"/>
        <v>4</v>
      </c>
      <c r="AE329" t="s">
        <v>3465</v>
      </c>
      <c r="AF329" t="s">
        <v>3930</v>
      </c>
      <c r="AG329" t="s">
        <v>4016</v>
      </c>
      <c r="AH329" t="s">
        <v>4017</v>
      </c>
      <c r="AI329" t="s">
        <v>4018</v>
      </c>
      <c r="AJ329">
        <v>216</v>
      </c>
      <c r="AK329" t="s">
        <v>3048</v>
      </c>
      <c r="AL329" t="s">
        <v>3048</v>
      </c>
      <c r="AM329" t="s">
        <v>3543</v>
      </c>
      <c r="AN329" t="s">
        <v>1573</v>
      </c>
      <c r="AO329" s="2251">
        <v>633.94000000000005</v>
      </c>
      <c r="AP329" s="2286">
        <f t="shared" si="105"/>
        <v>39.643104983677034</v>
      </c>
      <c r="AQ329" s="2286">
        <f t="shared" si="105"/>
        <v>0</v>
      </c>
      <c r="AR329" s="2286">
        <f t="shared" si="105"/>
        <v>0</v>
      </c>
      <c r="AS329" s="2286">
        <f t="shared" si="105"/>
        <v>0</v>
      </c>
      <c r="AT329" s="2286">
        <f t="shared" si="105"/>
        <v>0</v>
      </c>
      <c r="AU329" s="2286">
        <f t="shared" si="104"/>
        <v>0</v>
      </c>
      <c r="AV329" s="2286">
        <f t="shared" si="104"/>
        <v>0</v>
      </c>
      <c r="AW329" s="2286">
        <f t="shared" si="104"/>
        <v>0</v>
      </c>
      <c r="AX329" s="2286">
        <f t="shared" si="104"/>
        <v>0</v>
      </c>
      <c r="AY329" s="2286">
        <f t="shared" si="104"/>
        <v>0</v>
      </c>
      <c r="BA329" s="8">
        <f t="shared" si="103"/>
        <v>673.58310498367712</v>
      </c>
      <c r="BD329" s="2251">
        <v>50.87</v>
      </c>
      <c r="BE329" s="2251">
        <v>0</v>
      </c>
      <c r="BF329" s="2251">
        <v>0</v>
      </c>
      <c r="BG329" s="2251">
        <v>0</v>
      </c>
      <c r="BH329" s="2251">
        <v>0</v>
      </c>
      <c r="BI329" s="2251">
        <v>0</v>
      </c>
      <c r="BJ329" s="2251">
        <v>0</v>
      </c>
      <c r="BK329" s="2251">
        <v>0</v>
      </c>
      <c r="BL329" s="2251">
        <v>0</v>
      </c>
      <c r="BM329" s="2251">
        <v>0</v>
      </c>
    </row>
    <row r="330" spans="1:65">
      <c r="A330" s="2250"/>
      <c r="B330" s="2250"/>
      <c r="C330" s="39"/>
      <c r="D330" s="178">
        <f t="shared" si="101"/>
        <v>1</v>
      </c>
      <c r="E330" s="178">
        <f t="shared" si="88"/>
        <v>0</v>
      </c>
      <c r="F330" s="178">
        <f t="shared" si="89"/>
        <v>1</v>
      </c>
      <c r="G330" s="178">
        <f t="shared" si="90"/>
        <v>0</v>
      </c>
      <c r="H330" s="178">
        <f t="shared" si="91"/>
        <v>0</v>
      </c>
      <c r="I330" s="178">
        <f t="shared" si="92"/>
        <v>0</v>
      </c>
      <c r="J330" s="178">
        <f t="shared" si="93"/>
        <v>1</v>
      </c>
      <c r="K330" s="2251">
        <f t="shared" si="94"/>
        <v>1</v>
      </c>
      <c r="L330" s="2251">
        <f t="shared" si="95"/>
        <v>1</v>
      </c>
      <c r="M330" s="2251">
        <f t="shared" si="96"/>
        <v>0</v>
      </c>
      <c r="O330" s="8">
        <f t="shared" ca="1" si="97"/>
        <v>1</v>
      </c>
      <c r="P330" s="8">
        <f t="shared" ca="1" si="98"/>
        <v>0</v>
      </c>
      <c r="R330" s="8">
        <f t="shared" si="99"/>
        <v>0</v>
      </c>
      <c r="S330" s="2251">
        <f t="shared" si="100"/>
        <v>1</v>
      </c>
      <c r="T330" s="2251">
        <f>IF(SUM($R330:R330)&gt;0,0,IF(AM330="5 - Treatment",1,0))</f>
        <v>0</v>
      </c>
      <c r="U330" s="2251">
        <f>IF(SUM($R330:T330)&gt;0,0,IF($AE330=U$162,1,0)+IF($AE330=U$163,1,0))</f>
        <v>0</v>
      </c>
      <c r="V330" s="2251">
        <f>IF(SUM($R330:U330)&gt;0,0,IF($AE330=V$168,1,0))</f>
        <v>0</v>
      </c>
      <c r="W330" s="2251">
        <f>IF(SUM($R330:V330)&gt;0,0,IF($AE330=W$168,1,0))</f>
        <v>0</v>
      </c>
      <c r="X330" s="2251">
        <f>IF(SUM($R330:W330)&gt;0,0,IF($AE330=X$168,1,0))</f>
        <v>0</v>
      </c>
      <c r="Y330" s="2251">
        <f>IF(SUM($R330:X330)&gt;0,0,IF($AE330=Y$168,1,0))</f>
        <v>0</v>
      </c>
      <c r="Z330" s="2251">
        <f>IF(SUM($R330:Y330)&gt;0,0,IF($AE330=Z$168,1,0))</f>
        <v>0</v>
      </c>
      <c r="AA330" s="2251">
        <f>IF(SUM($R330:Z330)&gt;0,0,1)</f>
        <v>0</v>
      </c>
      <c r="AB330" s="2251"/>
      <c r="AC330" s="2251">
        <f t="shared" si="102"/>
        <v>4</v>
      </c>
      <c r="AE330" t="s">
        <v>3465</v>
      </c>
      <c r="AF330" t="s">
        <v>3930</v>
      </c>
      <c r="AG330" t="s">
        <v>4019</v>
      </c>
      <c r="AH330" t="s">
        <v>4020</v>
      </c>
      <c r="AI330" t="s">
        <v>4021</v>
      </c>
      <c r="AJ330">
        <v>96</v>
      </c>
      <c r="AK330" t="s">
        <v>3048</v>
      </c>
      <c r="AL330" t="s">
        <v>3048</v>
      </c>
      <c r="AM330" t="s">
        <v>3543</v>
      </c>
      <c r="AN330" t="s">
        <v>1574</v>
      </c>
      <c r="AO330" s="2251">
        <v>0.12</v>
      </c>
      <c r="AP330" s="2286">
        <f t="shared" si="105"/>
        <v>59.351967923105235</v>
      </c>
      <c r="AQ330" s="2286">
        <f t="shared" si="105"/>
        <v>38.321488900918524</v>
      </c>
      <c r="AR330" s="2286">
        <f t="shared" si="105"/>
        <v>11.175039658779156</v>
      </c>
      <c r="AS330" s="2286">
        <f t="shared" si="105"/>
        <v>0</v>
      </c>
      <c r="AT330" s="2286">
        <f t="shared" si="105"/>
        <v>0</v>
      </c>
      <c r="AU330" s="2286">
        <f t="shared" si="104"/>
        <v>0</v>
      </c>
      <c r="AV330" s="2286">
        <f t="shared" si="104"/>
        <v>0</v>
      </c>
      <c r="AW330" s="2286">
        <f t="shared" si="104"/>
        <v>0</v>
      </c>
      <c r="AX330" s="2286">
        <f t="shared" si="104"/>
        <v>0</v>
      </c>
      <c r="AY330" s="2286">
        <f t="shared" si="104"/>
        <v>0</v>
      </c>
      <c r="BA330" s="8">
        <f t="shared" si="103"/>
        <v>108.96849648280292</v>
      </c>
      <c r="BD330" s="2251">
        <v>76.1603968582059</v>
      </c>
      <c r="BE330" s="2251">
        <v>65.731178946721599</v>
      </c>
      <c r="BF330" s="2251">
        <v>14.632079371641201</v>
      </c>
      <c r="BG330" s="2251">
        <v>0</v>
      </c>
      <c r="BH330" s="2251">
        <v>0</v>
      </c>
      <c r="BI330" s="2251">
        <v>0</v>
      </c>
      <c r="BJ330" s="2251">
        <v>0</v>
      </c>
      <c r="BK330" s="2251">
        <v>0</v>
      </c>
      <c r="BL330" s="2251">
        <v>0</v>
      </c>
      <c r="BM330" s="2251">
        <v>0</v>
      </c>
    </row>
    <row r="331" spans="1:65">
      <c r="A331" s="2250"/>
      <c r="B331" s="2250"/>
      <c r="C331" s="39"/>
      <c r="D331" s="178">
        <f t="shared" si="101"/>
        <v>1</v>
      </c>
      <c r="E331" s="178">
        <f t="shared" si="88"/>
        <v>0</v>
      </c>
      <c r="F331" s="178">
        <f t="shared" si="89"/>
        <v>1</v>
      </c>
      <c r="G331" s="178">
        <f t="shared" si="90"/>
        <v>0</v>
      </c>
      <c r="H331" s="178">
        <f t="shared" si="91"/>
        <v>0</v>
      </c>
      <c r="I331" s="178">
        <f t="shared" si="92"/>
        <v>0</v>
      </c>
      <c r="J331" s="178">
        <f t="shared" si="93"/>
        <v>1</v>
      </c>
      <c r="K331" s="2251">
        <f t="shared" si="94"/>
        <v>1</v>
      </c>
      <c r="L331" s="2251">
        <f t="shared" si="95"/>
        <v>1</v>
      </c>
      <c r="M331" s="2251">
        <f t="shared" si="96"/>
        <v>0</v>
      </c>
      <c r="O331" s="8">
        <f t="shared" ca="1" si="97"/>
        <v>0</v>
      </c>
      <c r="P331" s="8">
        <f t="shared" ca="1" si="98"/>
        <v>0</v>
      </c>
      <c r="R331" s="8">
        <f t="shared" si="99"/>
        <v>0</v>
      </c>
      <c r="S331" s="2251">
        <f t="shared" si="100"/>
        <v>1</v>
      </c>
      <c r="T331" s="2251">
        <f>IF(SUM($R331:R331)&gt;0,0,IF(AM331="5 - Treatment",1,0))</f>
        <v>0</v>
      </c>
      <c r="U331" s="2251">
        <f>IF(SUM($R331:T331)&gt;0,0,IF($AE331=U$162,1,0)+IF($AE331=U$163,1,0))</f>
        <v>0</v>
      </c>
      <c r="V331" s="2251">
        <f>IF(SUM($R331:U331)&gt;0,0,IF($AE331=V$168,1,0))</f>
        <v>0</v>
      </c>
      <c r="W331" s="2251">
        <f>IF(SUM($R331:V331)&gt;0,0,IF($AE331=W$168,1,0))</f>
        <v>0</v>
      </c>
      <c r="X331" s="2251">
        <f>IF(SUM($R331:W331)&gt;0,0,IF($AE331=X$168,1,0))</f>
        <v>0</v>
      </c>
      <c r="Y331" s="2251">
        <f>IF(SUM($R331:X331)&gt;0,0,IF($AE331=Y$168,1,0))</f>
        <v>0</v>
      </c>
      <c r="Z331" s="2251">
        <f>IF(SUM($R331:Y331)&gt;0,0,IF($AE331=Z$168,1,0))</f>
        <v>0</v>
      </c>
      <c r="AA331" s="2251">
        <f>IF(SUM($R331:Z331)&gt;0,0,1)</f>
        <v>0</v>
      </c>
      <c r="AB331" s="2251"/>
      <c r="AC331" s="2251">
        <f t="shared" si="102"/>
        <v>4</v>
      </c>
      <c r="AE331" t="s">
        <v>3465</v>
      </c>
      <c r="AF331" t="s">
        <v>3930</v>
      </c>
      <c r="AG331" t="s">
        <v>4022</v>
      </c>
      <c r="AH331" t="s">
        <v>4023</v>
      </c>
      <c r="AI331" t="s">
        <v>4024</v>
      </c>
      <c r="AJ331">
        <v>117</v>
      </c>
      <c r="AK331" t="s">
        <v>3048</v>
      </c>
      <c r="AL331" t="s">
        <v>3048</v>
      </c>
      <c r="AM331" t="s">
        <v>3543</v>
      </c>
      <c r="AN331" t="s">
        <v>1574</v>
      </c>
      <c r="AO331" s="2251">
        <v>11.2</v>
      </c>
      <c r="AP331" s="2286">
        <f t="shared" si="105"/>
        <v>50.849326233256875</v>
      </c>
      <c r="AQ331" s="2286">
        <f t="shared" si="105"/>
        <v>10.2455061759849</v>
      </c>
      <c r="AR331" s="2286">
        <f t="shared" si="105"/>
        <v>0</v>
      </c>
      <c r="AS331" s="2286">
        <f t="shared" si="105"/>
        <v>0</v>
      </c>
      <c r="AT331" s="2286">
        <f t="shared" si="105"/>
        <v>0</v>
      </c>
      <c r="AU331" s="2286">
        <f t="shared" si="104"/>
        <v>0</v>
      </c>
      <c r="AV331" s="2286">
        <f t="shared" si="104"/>
        <v>0</v>
      </c>
      <c r="AW331" s="2286">
        <f t="shared" si="104"/>
        <v>0</v>
      </c>
      <c r="AX331" s="2286">
        <f t="shared" si="104"/>
        <v>0</v>
      </c>
      <c r="AY331" s="2286">
        <f t="shared" si="104"/>
        <v>0</v>
      </c>
      <c r="BA331" s="8">
        <f t="shared" si="103"/>
        <v>72.294832409241778</v>
      </c>
      <c r="BD331" s="2251">
        <v>65.249813972715998</v>
      </c>
      <c r="BE331" s="2251">
        <v>17.57367</v>
      </c>
      <c r="BF331" s="2251">
        <v>0</v>
      </c>
      <c r="BG331" s="2251">
        <v>0</v>
      </c>
      <c r="BH331" s="2251">
        <v>0</v>
      </c>
      <c r="BI331" s="2251">
        <v>0</v>
      </c>
      <c r="BJ331" s="2251">
        <v>0</v>
      </c>
      <c r="BK331" s="2251">
        <v>0</v>
      </c>
      <c r="BL331" s="2251">
        <v>0</v>
      </c>
      <c r="BM331" s="2251">
        <v>0</v>
      </c>
    </row>
    <row r="332" spans="1:65">
      <c r="A332" s="2250"/>
      <c r="B332" s="2250"/>
      <c r="C332" s="39"/>
      <c r="D332" s="178">
        <f t="shared" si="101"/>
        <v>1</v>
      </c>
      <c r="E332" s="178">
        <f t="shared" si="88"/>
        <v>0</v>
      </c>
      <c r="F332" s="178">
        <f t="shared" si="89"/>
        <v>1</v>
      </c>
      <c r="G332" s="178">
        <f t="shared" si="90"/>
        <v>0</v>
      </c>
      <c r="H332" s="178">
        <f t="shared" si="91"/>
        <v>0</v>
      </c>
      <c r="I332" s="178">
        <f t="shared" si="92"/>
        <v>0</v>
      </c>
      <c r="J332" s="178">
        <f t="shared" si="93"/>
        <v>1</v>
      </c>
      <c r="K332" s="2251">
        <f t="shared" si="94"/>
        <v>1</v>
      </c>
      <c r="L332" s="2251">
        <f t="shared" si="95"/>
        <v>1</v>
      </c>
      <c r="M332" s="2251">
        <f t="shared" si="96"/>
        <v>0</v>
      </c>
      <c r="O332" s="8">
        <f t="shared" ca="1" si="97"/>
        <v>0</v>
      </c>
      <c r="P332" s="8">
        <f t="shared" ca="1" si="98"/>
        <v>0</v>
      </c>
      <c r="R332" s="8">
        <f t="shared" si="99"/>
        <v>0</v>
      </c>
      <c r="S332" s="2251">
        <f t="shared" si="100"/>
        <v>1</v>
      </c>
      <c r="T332" s="2251">
        <f>IF(SUM($R332:R332)&gt;0,0,IF(AM332="5 - Treatment",1,0))</f>
        <v>0</v>
      </c>
      <c r="U332" s="2251">
        <f>IF(SUM($R332:T332)&gt;0,0,IF($AE332=U$162,1,0)+IF($AE332=U$163,1,0))</f>
        <v>0</v>
      </c>
      <c r="V332" s="2251">
        <f>IF(SUM($R332:U332)&gt;0,0,IF($AE332=V$168,1,0))</f>
        <v>0</v>
      </c>
      <c r="W332" s="2251">
        <f>IF(SUM($R332:V332)&gt;0,0,IF($AE332=W$168,1,0))</f>
        <v>0</v>
      </c>
      <c r="X332" s="2251">
        <f>IF(SUM($R332:W332)&gt;0,0,IF($AE332=X$168,1,0))</f>
        <v>0</v>
      </c>
      <c r="Y332" s="2251">
        <f>IF(SUM($R332:X332)&gt;0,0,IF($AE332=Y$168,1,0))</f>
        <v>0</v>
      </c>
      <c r="Z332" s="2251">
        <f>IF(SUM($R332:Y332)&gt;0,0,IF($AE332=Z$168,1,0))</f>
        <v>0</v>
      </c>
      <c r="AA332" s="2251">
        <f>IF(SUM($R332:Z332)&gt;0,0,1)</f>
        <v>0</v>
      </c>
      <c r="AB332" s="2251"/>
      <c r="AC332" s="2251">
        <f t="shared" si="102"/>
        <v>4</v>
      </c>
      <c r="AE332" t="s">
        <v>3465</v>
      </c>
      <c r="AF332" t="s">
        <v>3930</v>
      </c>
      <c r="AG332" t="s">
        <v>4025</v>
      </c>
      <c r="AH332" t="s">
        <v>4026</v>
      </c>
      <c r="AI332" t="s">
        <v>4027</v>
      </c>
      <c r="AJ332">
        <v>105</v>
      </c>
      <c r="AK332" t="s">
        <v>3048</v>
      </c>
      <c r="AL332" t="s">
        <v>3048</v>
      </c>
      <c r="AM332" t="s">
        <v>3543</v>
      </c>
      <c r="AN332" t="s">
        <v>1574</v>
      </c>
      <c r="AO332" s="2251">
        <v>139.55215000000001</v>
      </c>
      <c r="AP332" s="2286">
        <f t="shared" si="105"/>
        <v>161.5618542572274</v>
      </c>
      <c r="AQ332" s="2286">
        <f t="shared" si="105"/>
        <v>0</v>
      </c>
      <c r="AR332" s="2286">
        <f t="shared" si="105"/>
        <v>0</v>
      </c>
      <c r="AS332" s="2286">
        <f t="shared" si="105"/>
        <v>0</v>
      </c>
      <c r="AT332" s="2286">
        <f t="shared" si="105"/>
        <v>0</v>
      </c>
      <c r="AU332" s="2286">
        <f t="shared" si="104"/>
        <v>0</v>
      </c>
      <c r="AV332" s="2286">
        <f t="shared" si="104"/>
        <v>0</v>
      </c>
      <c r="AW332" s="2286">
        <f t="shared" si="104"/>
        <v>0</v>
      </c>
      <c r="AX332" s="2286">
        <f t="shared" si="104"/>
        <v>0</v>
      </c>
      <c r="AY332" s="2286">
        <f t="shared" si="104"/>
        <v>0</v>
      </c>
      <c r="BA332" s="8">
        <f t="shared" si="103"/>
        <v>301.11400425722741</v>
      </c>
      <c r="BD332" s="2251">
        <v>207.31603968582101</v>
      </c>
      <c r="BE332" s="2251">
        <v>0</v>
      </c>
      <c r="BF332" s="2251">
        <v>0</v>
      </c>
      <c r="BG332" s="2251">
        <v>0</v>
      </c>
      <c r="BH332" s="2251">
        <v>0</v>
      </c>
      <c r="BI332" s="2251">
        <v>0</v>
      </c>
      <c r="BJ332" s="2251">
        <v>0</v>
      </c>
      <c r="BK332" s="2251">
        <v>0</v>
      </c>
      <c r="BL332" s="2251">
        <v>0</v>
      </c>
      <c r="BM332" s="2251">
        <v>0</v>
      </c>
    </row>
    <row r="333" spans="1:65">
      <c r="A333" s="2250"/>
      <c r="B333" s="2250"/>
      <c r="C333" s="39"/>
      <c r="D333" s="178">
        <f t="shared" si="101"/>
        <v>0</v>
      </c>
      <c r="E333" s="178">
        <f t="shared" si="88"/>
        <v>1</v>
      </c>
      <c r="F333" s="178">
        <f t="shared" si="89"/>
        <v>1</v>
      </c>
      <c r="G333" s="178">
        <f t="shared" si="90"/>
        <v>0</v>
      </c>
      <c r="H333" s="178">
        <f t="shared" si="91"/>
        <v>0</v>
      </c>
      <c r="I333" s="178">
        <f t="shared" si="92"/>
        <v>0</v>
      </c>
      <c r="J333" s="178">
        <f t="shared" si="93"/>
        <v>1</v>
      </c>
      <c r="K333" s="2251">
        <f t="shared" si="94"/>
        <v>1</v>
      </c>
      <c r="L333" s="2251">
        <f t="shared" si="95"/>
        <v>0</v>
      </c>
      <c r="M333" s="2251">
        <f t="shared" si="96"/>
        <v>0</v>
      </c>
      <c r="O333" s="8">
        <f t="shared" ca="1" si="97"/>
        <v>0</v>
      </c>
      <c r="P333" s="8">
        <f t="shared" ca="1" si="98"/>
        <v>0</v>
      </c>
      <c r="R333" s="8">
        <f t="shared" si="99"/>
        <v>0</v>
      </c>
      <c r="S333" s="2251">
        <f t="shared" si="100"/>
        <v>0</v>
      </c>
      <c r="T333" s="2251">
        <f>IF(SUM($R333:R333)&gt;0,0,IF(AM333="5 - Treatment",1,0))</f>
        <v>0</v>
      </c>
      <c r="U333" s="2251">
        <f>IF(SUM($R333:T333)&gt;0,0,IF($AE333=U$162,1,0)+IF($AE333=U$163,1,0))</f>
        <v>0</v>
      </c>
      <c r="V333" s="2251">
        <f>IF(SUM($R333:U333)&gt;0,0,IF($AE333=V$168,1,0))</f>
        <v>0</v>
      </c>
      <c r="W333" s="2251">
        <f>IF(SUM($R333:V333)&gt;0,0,IF($AE333=W$168,1,0))</f>
        <v>0</v>
      </c>
      <c r="X333" s="2251">
        <f>IF(SUM($R333:W333)&gt;0,0,IF($AE333=X$168,1,0))</f>
        <v>0</v>
      </c>
      <c r="Y333" s="2251">
        <f>IF(SUM($R333:X333)&gt;0,0,IF($AE333=Y$168,1,0))</f>
        <v>0</v>
      </c>
      <c r="Z333" s="2251">
        <f>IF(SUM($R333:Y333)&gt;0,0,IF($AE333=Z$168,1,0))</f>
        <v>0</v>
      </c>
      <c r="AA333" s="2251">
        <f>IF(SUM($R333:Z333)&gt;0,0,1)</f>
        <v>1</v>
      </c>
      <c r="AB333" s="2251"/>
      <c r="AC333" s="2251">
        <f t="shared" si="102"/>
        <v>4</v>
      </c>
      <c r="AE333" t="s">
        <v>3465</v>
      </c>
      <c r="AF333" t="s">
        <v>3930</v>
      </c>
      <c r="AG333" t="s">
        <v>4028</v>
      </c>
      <c r="AH333" t="s">
        <v>4029</v>
      </c>
      <c r="AI333" t="s">
        <v>4028</v>
      </c>
      <c r="AJ333">
        <v>120</v>
      </c>
      <c r="AK333" t="s">
        <v>3049</v>
      </c>
      <c r="AL333" t="s">
        <v>3049</v>
      </c>
      <c r="AM333" t="s">
        <v>3543</v>
      </c>
      <c r="AN333" t="s">
        <v>1574</v>
      </c>
      <c r="AO333" s="2251">
        <v>0</v>
      </c>
      <c r="AP333" s="2286">
        <f t="shared" si="105"/>
        <v>32.09866703114939</v>
      </c>
      <c r="AQ333" s="2286">
        <f t="shared" si="105"/>
        <v>23.581685400817527</v>
      </c>
      <c r="AR333" s="2286">
        <f t="shared" si="105"/>
        <v>0</v>
      </c>
      <c r="AS333" s="2286">
        <f t="shared" si="105"/>
        <v>0</v>
      </c>
      <c r="AT333" s="2286">
        <f t="shared" si="105"/>
        <v>0</v>
      </c>
      <c r="AU333" s="2286">
        <f t="shared" si="104"/>
        <v>0</v>
      </c>
      <c r="AV333" s="2286">
        <f t="shared" si="104"/>
        <v>0</v>
      </c>
      <c r="AW333" s="2286">
        <f t="shared" si="104"/>
        <v>0</v>
      </c>
      <c r="AX333" s="2286">
        <f t="shared" si="104"/>
        <v>0</v>
      </c>
      <c r="AY333" s="2286">
        <f t="shared" si="104"/>
        <v>0</v>
      </c>
      <c r="BA333" s="8">
        <f t="shared" si="103"/>
        <v>55.680352431966917</v>
      </c>
      <c r="BD333" s="2251">
        <v>41.188983369160802</v>
      </c>
      <c r="BE333" s="2251">
        <v>40.4486367153985</v>
      </c>
      <c r="BF333" s="2251">
        <v>0</v>
      </c>
      <c r="BG333" s="2251">
        <v>0</v>
      </c>
      <c r="BH333" s="2251">
        <v>0</v>
      </c>
      <c r="BI333" s="2251">
        <v>0</v>
      </c>
      <c r="BJ333" s="2251">
        <v>0</v>
      </c>
      <c r="BK333" s="2251">
        <v>0</v>
      </c>
      <c r="BL333" s="2251">
        <v>0</v>
      </c>
      <c r="BM333" s="2251">
        <v>0</v>
      </c>
    </row>
    <row r="334" spans="1:65">
      <c r="A334" s="2250"/>
      <c r="B334" s="2250"/>
      <c r="C334" s="39"/>
      <c r="D334" s="178">
        <f t="shared" si="101"/>
        <v>1</v>
      </c>
      <c r="E334" s="178">
        <f t="shared" si="88"/>
        <v>0</v>
      </c>
      <c r="F334" s="178">
        <f t="shared" si="89"/>
        <v>1</v>
      </c>
      <c r="G334" s="178">
        <f t="shared" si="90"/>
        <v>0</v>
      </c>
      <c r="H334" s="178">
        <f t="shared" si="91"/>
        <v>0</v>
      </c>
      <c r="I334" s="178">
        <f t="shared" si="92"/>
        <v>0</v>
      </c>
      <c r="J334" s="178">
        <f t="shared" si="93"/>
        <v>1</v>
      </c>
      <c r="K334" s="2251">
        <f t="shared" si="94"/>
        <v>1</v>
      </c>
      <c r="L334" s="2251">
        <f t="shared" si="95"/>
        <v>1</v>
      </c>
      <c r="M334" s="2251">
        <f t="shared" si="96"/>
        <v>0</v>
      </c>
      <c r="O334" s="8">
        <f t="shared" ca="1" si="97"/>
        <v>1</v>
      </c>
      <c r="P334" s="8">
        <f t="shared" ca="1" si="98"/>
        <v>0</v>
      </c>
      <c r="R334" s="8">
        <f t="shared" si="99"/>
        <v>0</v>
      </c>
      <c r="S334" s="2251">
        <f t="shared" si="100"/>
        <v>1</v>
      </c>
      <c r="T334" s="2251">
        <f>IF(SUM($R334:R334)&gt;0,0,IF(AM334="5 - Treatment",1,0))</f>
        <v>0</v>
      </c>
      <c r="U334" s="2251">
        <f>IF(SUM($R334:T334)&gt;0,0,IF($AE334=U$162,1,0)+IF($AE334=U$163,1,0))</f>
        <v>0</v>
      </c>
      <c r="V334" s="2251">
        <f>IF(SUM($R334:U334)&gt;0,0,IF($AE334=V$168,1,0))</f>
        <v>0</v>
      </c>
      <c r="W334" s="2251">
        <f>IF(SUM($R334:V334)&gt;0,0,IF($AE334=W$168,1,0))</f>
        <v>0</v>
      </c>
      <c r="X334" s="2251">
        <f>IF(SUM($R334:W334)&gt;0,0,IF($AE334=X$168,1,0))</f>
        <v>0</v>
      </c>
      <c r="Y334" s="2251">
        <f>IF(SUM($R334:X334)&gt;0,0,IF($AE334=Y$168,1,0))</f>
        <v>0</v>
      </c>
      <c r="Z334" s="2251">
        <f>IF(SUM($R334:Y334)&gt;0,0,IF($AE334=Z$168,1,0))</f>
        <v>0</v>
      </c>
      <c r="AA334" s="2251">
        <f>IF(SUM($R334:Z334)&gt;0,0,1)</f>
        <v>0</v>
      </c>
      <c r="AB334" s="2251"/>
      <c r="AC334" s="2251">
        <f t="shared" si="102"/>
        <v>4</v>
      </c>
      <c r="AE334" t="s">
        <v>3465</v>
      </c>
      <c r="AF334" t="s">
        <v>3930</v>
      </c>
      <c r="AG334" t="s">
        <v>4030</v>
      </c>
      <c r="AH334" t="s">
        <v>4031</v>
      </c>
      <c r="AI334" t="s">
        <v>4032</v>
      </c>
      <c r="AJ334">
        <v>144</v>
      </c>
      <c r="AK334" t="s">
        <v>3048</v>
      </c>
      <c r="AL334" t="s">
        <v>3048</v>
      </c>
      <c r="AM334" t="s">
        <v>3543</v>
      </c>
      <c r="AN334" t="s">
        <v>1574</v>
      </c>
      <c r="AO334" s="2251">
        <v>20.70092</v>
      </c>
      <c r="AP334" s="2286">
        <f t="shared" si="105"/>
        <v>120.01757074353118</v>
      </c>
      <c r="AQ334" s="2286">
        <f t="shared" si="105"/>
        <v>269.13321968634659</v>
      </c>
      <c r="AR334" s="2286">
        <f t="shared" si="105"/>
        <v>14.51938572372344</v>
      </c>
      <c r="AS334" s="2286">
        <f t="shared" si="105"/>
        <v>0</v>
      </c>
      <c r="AT334" s="2286">
        <f t="shared" si="105"/>
        <v>0</v>
      </c>
      <c r="AU334" s="2286">
        <f t="shared" si="104"/>
        <v>0</v>
      </c>
      <c r="AV334" s="2286">
        <f t="shared" si="104"/>
        <v>0</v>
      </c>
      <c r="AW334" s="2286">
        <f t="shared" si="104"/>
        <v>0</v>
      </c>
      <c r="AX334" s="2286">
        <f t="shared" si="104"/>
        <v>0</v>
      </c>
      <c r="AY334" s="2286">
        <f t="shared" si="104"/>
        <v>0</v>
      </c>
      <c r="BA334" s="8">
        <f t="shared" si="103"/>
        <v>424.37109615360123</v>
      </c>
      <c r="BD334" s="2251">
        <v>154.00644894584499</v>
      </c>
      <c r="BE334" s="2251">
        <v>461.63247647944502</v>
      </c>
      <c r="BF334" s="2251">
        <v>19.01101122</v>
      </c>
      <c r="BG334" s="2251">
        <v>0</v>
      </c>
      <c r="BH334" s="2251">
        <v>0</v>
      </c>
      <c r="BI334" s="2251">
        <v>0</v>
      </c>
      <c r="BJ334" s="2251">
        <v>0</v>
      </c>
      <c r="BK334" s="2251">
        <v>0</v>
      </c>
      <c r="BL334" s="2251">
        <v>0</v>
      </c>
      <c r="BM334" s="2251">
        <v>0</v>
      </c>
    </row>
    <row r="335" spans="1:65">
      <c r="A335" s="2250"/>
      <c r="B335" s="2250"/>
      <c r="C335" s="39"/>
      <c r="D335" s="178">
        <f t="shared" si="101"/>
        <v>1</v>
      </c>
      <c r="E335" s="178">
        <f t="shared" si="88"/>
        <v>0</v>
      </c>
      <c r="F335" s="178">
        <f t="shared" si="89"/>
        <v>0</v>
      </c>
      <c r="G335" s="178">
        <f t="shared" si="90"/>
        <v>0</v>
      </c>
      <c r="H335" s="178">
        <f t="shared" si="91"/>
        <v>1</v>
      </c>
      <c r="I335" s="178">
        <f t="shared" si="92"/>
        <v>0</v>
      </c>
      <c r="J335" s="178">
        <f t="shared" si="93"/>
        <v>1</v>
      </c>
      <c r="K335" s="2251">
        <f t="shared" si="94"/>
        <v>1</v>
      </c>
      <c r="L335" s="2251">
        <f t="shared" si="95"/>
        <v>1</v>
      </c>
      <c r="M335" s="2251">
        <f t="shared" si="96"/>
        <v>0</v>
      </c>
      <c r="O335" s="8">
        <f t="shared" ca="1" si="97"/>
        <v>1</v>
      </c>
      <c r="P335" s="8">
        <f t="shared" ca="1" si="98"/>
        <v>0</v>
      </c>
      <c r="R335" s="8">
        <f t="shared" si="99"/>
        <v>0</v>
      </c>
      <c r="S335" s="2251">
        <f t="shared" si="100"/>
        <v>1</v>
      </c>
      <c r="T335" s="2251">
        <f>IF(SUM($R335:R335)&gt;0,0,IF(AM335="5 - Treatment",1,0))</f>
        <v>0</v>
      </c>
      <c r="U335" s="2251">
        <f>IF(SUM($R335:T335)&gt;0,0,IF($AE335=U$162,1,0)+IF($AE335=U$163,1,0))</f>
        <v>0</v>
      </c>
      <c r="V335" s="2251">
        <f>IF(SUM($R335:U335)&gt;0,0,IF($AE335=V$168,1,0))</f>
        <v>0</v>
      </c>
      <c r="W335" s="2251">
        <f>IF(SUM($R335:V335)&gt;0,0,IF($AE335=W$168,1,0))</f>
        <v>0</v>
      </c>
      <c r="X335" s="2251">
        <f>IF(SUM($R335:W335)&gt;0,0,IF($AE335=X$168,1,0))</f>
        <v>0</v>
      </c>
      <c r="Y335" s="2251">
        <f>IF(SUM($R335:X335)&gt;0,0,IF($AE335=Y$168,1,0))</f>
        <v>0</v>
      </c>
      <c r="Z335" s="2251">
        <f>IF(SUM($R335:Y335)&gt;0,0,IF($AE335=Z$168,1,0))</f>
        <v>0</v>
      </c>
      <c r="AA335" s="2251">
        <f>IF(SUM($R335:Z335)&gt;0,0,1)</f>
        <v>0</v>
      </c>
      <c r="AB335" s="2251"/>
      <c r="AC335" s="2251">
        <f t="shared" si="102"/>
        <v>4</v>
      </c>
      <c r="AE335" t="s">
        <v>3465</v>
      </c>
      <c r="AF335" t="s">
        <v>3930</v>
      </c>
      <c r="AG335" t="s">
        <v>4033</v>
      </c>
      <c r="AH335" t="s">
        <v>4034</v>
      </c>
      <c r="AI335" t="s">
        <v>4035</v>
      </c>
      <c r="AJ335">
        <v>123</v>
      </c>
      <c r="AK335" t="s">
        <v>3048</v>
      </c>
      <c r="AL335" t="s">
        <v>3048</v>
      </c>
      <c r="AM335" t="s">
        <v>3543</v>
      </c>
      <c r="AN335" t="s">
        <v>1574</v>
      </c>
      <c r="AO335" s="2251">
        <v>0</v>
      </c>
      <c r="AP335" s="2286">
        <f t="shared" si="105"/>
        <v>102.62531016188743</v>
      </c>
      <c r="AQ335" s="2286">
        <f t="shared" si="105"/>
        <v>119.64266448641338</v>
      </c>
      <c r="AR335" s="2286">
        <f t="shared" si="105"/>
        <v>522.90250622938208</v>
      </c>
      <c r="AS335" s="2286">
        <f t="shared" si="105"/>
        <v>527.63488273832718</v>
      </c>
      <c r="AT335" s="2286">
        <f t="shared" si="105"/>
        <v>728.59494754120169</v>
      </c>
      <c r="AU335" s="2286">
        <f t="shared" si="104"/>
        <v>751.08936579488375</v>
      </c>
      <c r="AV335" s="2286">
        <f t="shared" si="104"/>
        <v>0</v>
      </c>
      <c r="AW335" s="2286">
        <f t="shared" si="104"/>
        <v>0</v>
      </c>
      <c r="AX335" s="2286">
        <f t="shared" si="104"/>
        <v>0</v>
      </c>
      <c r="AY335" s="2286">
        <f t="shared" si="104"/>
        <v>0</v>
      </c>
      <c r="BA335" s="8">
        <f t="shared" si="103"/>
        <v>2752.4896769520956</v>
      </c>
      <c r="BD335" s="2251">
        <v>131.688714344771</v>
      </c>
      <c r="BE335" s="2251">
        <v>205.217845510969</v>
      </c>
      <c r="BF335" s="2251">
        <v>684.66432410086804</v>
      </c>
      <c r="BG335" s="2251">
        <v>679.66432410086804</v>
      </c>
      <c r="BH335" s="2251">
        <v>869.88135593220295</v>
      </c>
      <c r="BI335" s="2251">
        <v>810.83794956593601</v>
      </c>
      <c r="BJ335" s="2251">
        <v>0</v>
      </c>
      <c r="BK335" s="2251">
        <v>0</v>
      </c>
      <c r="BL335" s="2251">
        <v>0</v>
      </c>
      <c r="BM335" s="2251">
        <v>0</v>
      </c>
    </row>
    <row r="336" spans="1:65">
      <c r="A336" s="2250"/>
      <c r="B336" s="2250"/>
      <c r="C336" s="39"/>
      <c r="D336" s="178">
        <f t="shared" si="101"/>
        <v>1</v>
      </c>
      <c r="E336" s="178">
        <f t="shared" si="88"/>
        <v>0</v>
      </c>
      <c r="F336" s="178">
        <f t="shared" si="89"/>
        <v>1</v>
      </c>
      <c r="G336" s="178">
        <f t="shared" si="90"/>
        <v>0</v>
      </c>
      <c r="H336" s="178">
        <f t="shared" si="91"/>
        <v>0</v>
      </c>
      <c r="I336" s="178">
        <f t="shared" si="92"/>
        <v>0</v>
      </c>
      <c r="J336" s="178">
        <f t="shared" si="93"/>
        <v>1</v>
      </c>
      <c r="K336" s="2251">
        <f t="shared" si="94"/>
        <v>1</v>
      </c>
      <c r="L336" s="2251">
        <f t="shared" si="95"/>
        <v>1</v>
      </c>
      <c r="M336" s="2251">
        <f t="shared" si="96"/>
        <v>0</v>
      </c>
      <c r="O336" s="8">
        <f t="shared" ca="1" si="97"/>
        <v>0</v>
      </c>
      <c r="P336" s="8">
        <f t="shared" ca="1" si="98"/>
        <v>0</v>
      </c>
      <c r="R336" s="8">
        <f t="shared" si="99"/>
        <v>0</v>
      </c>
      <c r="S336" s="2251">
        <f t="shared" si="100"/>
        <v>1</v>
      </c>
      <c r="T336" s="2251">
        <f>IF(SUM($R336:R336)&gt;0,0,IF(AM336="5 - Treatment",1,0))</f>
        <v>0</v>
      </c>
      <c r="U336" s="2251">
        <f>IF(SUM($R336:T336)&gt;0,0,IF($AE336=U$162,1,0)+IF($AE336=U$163,1,0))</f>
        <v>0</v>
      </c>
      <c r="V336" s="2251">
        <f>IF(SUM($R336:U336)&gt;0,0,IF($AE336=V$168,1,0))</f>
        <v>0</v>
      </c>
      <c r="W336" s="2251">
        <f>IF(SUM($R336:V336)&gt;0,0,IF($AE336=W$168,1,0))</f>
        <v>0</v>
      </c>
      <c r="X336" s="2251">
        <f>IF(SUM($R336:W336)&gt;0,0,IF($AE336=X$168,1,0))</f>
        <v>0</v>
      </c>
      <c r="Y336" s="2251">
        <f>IF(SUM($R336:X336)&gt;0,0,IF($AE336=Y$168,1,0))</f>
        <v>0</v>
      </c>
      <c r="Z336" s="2251">
        <f>IF(SUM($R336:Y336)&gt;0,0,IF($AE336=Z$168,1,0))</f>
        <v>0</v>
      </c>
      <c r="AA336" s="2251">
        <f>IF(SUM($R336:Z336)&gt;0,0,1)</f>
        <v>0</v>
      </c>
      <c r="AB336" s="2251"/>
      <c r="AC336" s="2251">
        <f t="shared" si="102"/>
        <v>4</v>
      </c>
      <c r="AE336" t="s">
        <v>3465</v>
      </c>
      <c r="AF336" t="s">
        <v>3930</v>
      </c>
      <c r="AG336" t="s">
        <v>4036</v>
      </c>
      <c r="AH336" t="s">
        <v>4037</v>
      </c>
      <c r="AI336" t="s">
        <v>4038</v>
      </c>
      <c r="AJ336">
        <v>135</v>
      </c>
      <c r="AK336" t="s">
        <v>3048</v>
      </c>
      <c r="AL336" t="s">
        <v>3048</v>
      </c>
      <c r="AM336" t="s">
        <v>3543</v>
      </c>
      <c r="AN336" t="s">
        <v>1574</v>
      </c>
      <c r="AO336" s="2251">
        <v>17.79</v>
      </c>
      <c r="AP336" s="2286">
        <f t="shared" si="105"/>
        <v>459.11295464968259</v>
      </c>
      <c r="AQ336" s="2286">
        <f t="shared" si="105"/>
        <v>12.663275574822464</v>
      </c>
      <c r="AR336" s="2286">
        <f t="shared" si="105"/>
        <v>0</v>
      </c>
      <c r="AS336" s="2286">
        <f t="shared" si="105"/>
        <v>0</v>
      </c>
      <c r="AT336" s="2286">
        <f t="shared" si="105"/>
        <v>0</v>
      </c>
      <c r="AU336" s="2286">
        <f t="shared" si="104"/>
        <v>0</v>
      </c>
      <c r="AV336" s="2286">
        <f t="shared" si="104"/>
        <v>0</v>
      </c>
      <c r="AW336" s="2286">
        <f t="shared" si="104"/>
        <v>0</v>
      </c>
      <c r="AX336" s="2286">
        <f t="shared" si="104"/>
        <v>0</v>
      </c>
      <c r="AY336" s="2286">
        <f t="shared" si="104"/>
        <v>0</v>
      </c>
      <c r="BA336" s="8">
        <f t="shared" si="103"/>
        <v>489.56623022450509</v>
      </c>
      <c r="BD336" s="2251">
        <v>589.13336916081005</v>
      </c>
      <c r="BE336" s="2251">
        <v>21.720764425735901</v>
      </c>
      <c r="BF336" s="2251">
        <v>0</v>
      </c>
      <c r="BG336" s="2251">
        <v>0</v>
      </c>
      <c r="BH336" s="2251">
        <v>0</v>
      </c>
      <c r="BI336" s="2251">
        <v>0</v>
      </c>
      <c r="BJ336" s="2251">
        <v>0</v>
      </c>
      <c r="BK336" s="2251">
        <v>0</v>
      </c>
      <c r="BL336" s="2251">
        <v>0</v>
      </c>
      <c r="BM336" s="2251">
        <v>0</v>
      </c>
    </row>
    <row r="337" spans="1:65">
      <c r="A337" s="2250"/>
      <c r="B337" s="2250"/>
      <c r="C337" s="39"/>
      <c r="D337" s="178">
        <f t="shared" si="101"/>
        <v>1</v>
      </c>
      <c r="E337" s="178">
        <f t="shared" si="88"/>
        <v>0</v>
      </c>
      <c r="F337" s="178">
        <f t="shared" si="89"/>
        <v>0</v>
      </c>
      <c r="G337" s="178">
        <f t="shared" si="90"/>
        <v>0</v>
      </c>
      <c r="H337" s="178">
        <f t="shared" si="91"/>
        <v>0</v>
      </c>
      <c r="I337" s="178">
        <f t="shared" si="92"/>
        <v>0</v>
      </c>
      <c r="J337" s="178">
        <f t="shared" si="93"/>
        <v>0</v>
      </c>
      <c r="K337" s="2251">
        <f t="shared" si="94"/>
        <v>0</v>
      </c>
      <c r="L337" s="2251">
        <f t="shared" si="95"/>
        <v>0</v>
      </c>
      <c r="M337" s="2251">
        <f t="shared" si="96"/>
        <v>1</v>
      </c>
      <c r="O337" s="8">
        <f t="shared" ca="1" si="97"/>
        <v>1</v>
      </c>
      <c r="P337" s="8">
        <f t="shared" ca="1" si="98"/>
        <v>0</v>
      </c>
      <c r="R337" s="8">
        <f t="shared" si="99"/>
        <v>0</v>
      </c>
      <c r="S337" s="2251">
        <f t="shared" si="100"/>
        <v>1</v>
      </c>
      <c r="T337" s="2251">
        <f>IF(SUM($R337:R337)&gt;0,0,IF(AM337="5 - Treatment",1,0))</f>
        <v>0</v>
      </c>
      <c r="U337" s="2251">
        <f>IF(SUM($R337:T337)&gt;0,0,IF($AE337=U$162,1,0)+IF($AE337=U$163,1,0))</f>
        <v>0</v>
      </c>
      <c r="V337" s="2251">
        <f>IF(SUM($R337:U337)&gt;0,0,IF($AE337=V$168,1,0))</f>
        <v>0</v>
      </c>
      <c r="W337" s="2251">
        <f>IF(SUM($R337:V337)&gt;0,0,IF($AE337=W$168,1,0))</f>
        <v>0</v>
      </c>
      <c r="X337" s="2251">
        <f>IF(SUM($R337:W337)&gt;0,0,IF($AE337=X$168,1,0))</f>
        <v>0</v>
      </c>
      <c r="Y337" s="2251">
        <f>IF(SUM($R337:X337)&gt;0,0,IF($AE337=Y$168,1,0))</f>
        <v>0</v>
      </c>
      <c r="Z337" s="2251">
        <f>IF(SUM($R337:Y337)&gt;0,0,IF($AE337=Z$168,1,0))</f>
        <v>0</v>
      </c>
      <c r="AA337" s="2251">
        <f>IF(SUM($R337:Z337)&gt;0,0,1)</f>
        <v>0</v>
      </c>
      <c r="AB337" s="2251"/>
      <c r="AC337" s="2251">
        <f t="shared" si="102"/>
        <v>4</v>
      </c>
      <c r="AE337" t="s">
        <v>3465</v>
      </c>
      <c r="AF337" t="s">
        <v>3930</v>
      </c>
      <c r="AG337" t="s">
        <v>4039</v>
      </c>
      <c r="AH337" t="s">
        <v>4040</v>
      </c>
      <c r="AI337" t="s">
        <v>4039</v>
      </c>
      <c r="AJ337">
        <v>228</v>
      </c>
      <c r="AK337" t="s">
        <v>3048</v>
      </c>
      <c r="AL337" t="s">
        <v>3048</v>
      </c>
      <c r="AM337" t="s">
        <v>3543</v>
      </c>
      <c r="AN337" t="s">
        <v>1573</v>
      </c>
      <c r="AO337" s="2251">
        <v>0</v>
      </c>
      <c r="AP337" s="2286">
        <f t="shared" si="105"/>
        <v>27.275578423996389</v>
      </c>
      <c r="AQ337" s="2286">
        <f t="shared" si="105"/>
        <v>516.94895410268953</v>
      </c>
      <c r="AR337" s="2286">
        <f t="shared" si="105"/>
        <v>1741.9281160504424</v>
      </c>
      <c r="AS337" s="2286">
        <f t="shared" si="105"/>
        <v>0</v>
      </c>
      <c r="AT337" s="2286">
        <f t="shared" si="105"/>
        <v>0</v>
      </c>
      <c r="AU337" s="2286">
        <f t="shared" si="104"/>
        <v>0</v>
      </c>
      <c r="AV337" s="2286">
        <f t="shared" si="104"/>
        <v>0</v>
      </c>
      <c r="AW337" s="2286">
        <f t="shared" si="104"/>
        <v>0</v>
      </c>
      <c r="AX337" s="2286">
        <f t="shared" si="104"/>
        <v>0</v>
      </c>
      <c r="AY337" s="2286">
        <f t="shared" si="104"/>
        <v>0</v>
      </c>
      <c r="BA337" s="8">
        <f t="shared" si="103"/>
        <v>2286.1526485771283</v>
      </c>
      <c r="BD337" s="2251">
        <v>35</v>
      </c>
      <c r="BE337" s="2251">
        <v>886.7</v>
      </c>
      <c r="BF337" s="2251">
        <v>2280.8000000000002</v>
      </c>
      <c r="BG337" s="2251">
        <v>0</v>
      </c>
      <c r="BH337" s="2251">
        <v>0</v>
      </c>
      <c r="BI337" s="2251">
        <v>0</v>
      </c>
      <c r="BJ337" s="2251">
        <v>0</v>
      </c>
      <c r="BK337" s="2251">
        <v>0</v>
      </c>
      <c r="BL337" s="2251">
        <v>0</v>
      </c>
      <c r="BM337" s="2251">
        <v>0</v>
      </c>
    </row>
    <row r="338" spans="1:65">
      <c r="A338" s="2250"/>
      <c r="B338" s="2250"/>
      <c r="C338" s="39"/>
      <c r="D338" s="178">
        <f t="shared" si="101"/>
        <v>1</v>
      </c>
      <c r="E338" s="178">
        <f t="shared" si="88"/>
        <v>0</v>
      </c>
      <c r="F338" s="178">
        <f t="shared" si="89"/>
        <v>1</v>
      </c>
      <c r="G338" s="178">
        <f t="shared" si="90"/>
        <v>0</v>
      </c>
      <c r="H338" s="178">
        <f t="shared" si="91"/>
        <v>1</v>
      </c>
      <c r="I338" s="178">
        <f t="shared" si="92"/>
        <v>0</v>
      </c>
      <c r="J338" s="178">
        <f t="shared" si="93"/>
        <v>1</v>
      </c>
      <c r="K338" s="2251">
        <f t="shared" si="94"/>
        <v>1</v>
      </c>
      <c r="L338" s="2251">
        <f t="shared" si="95"/>
        <v>1</v>
      </c>
      <c r="M338" s="2251">
        <f t="shared" si="96"/>
        <v>0</v>
      </c>
      <c r="O338" s="8">
        <f t="shared" ca="1" si="97"/>
        <v>1</v>
      </c>
      <c r="P338" s="8">
        <f t="shared" ca="1" si="98"/>
        <v>0</v>
      </c>
      <c r="R338" s="8">
        <f t="shared" si="99"/>
        <v>0</v>
      </c>
      <c r="S338" s="2251">
        <f t="shared" si="100"/>
        <v>1</v>
      </c>
      <c r="T338" s="2251">
        <f>IF(SUM($R338:R338)&gt;0,0,IF(AM338="5 - Treatment",1,0))</f>
        <v>0</v>
      </c>
      <c r="U338" s="2251">
        <f>IF(SUM($R338:T338)&gt;0,0,IF($AE338=U$162,1,0)+IF($AE338=U$163,1,0))</f>
        <v>0</v>
      </c>
      <c r="V338" s="2251">
        <f>IF(SUM($R338:U338)&gt;0,0,IF($AE338=V$168,1,0))</f>
        <v>0</v>
      </c>
      <c r="W338" s="2251">
        <f>IF(SUM($R338:V338)&gt;0,0,IF($AE338=W$168,1,0))</f>
        <v>0</v>
      </c>
      <c r="X338" s="2251">
        <f>IF(SUM($R338:W338)&gt;0,0,IF($AE338=X$168,1,0))</f>
        <v>0</v>
      </c>
      <c r="Y338" s="2251">
        <f>IF(SUM($R338:X338)&gt;0,0,IF($AE338=Y$168,1,0))</f>
        <v>0</v>
      </c>
      <c r="Z338" s="2251">
        <f>IF(SUM($R338:Y338)&gt;0,0,IF($AE338=Z$168,1,0))</f>
        <v>0</v>
      </c>
      <c r="AA338" s="2251">
        <f>IF(SUM($R338:Z338)&gt;0,0,1)</f>
        <v>0</v>
      </c>
      <c r="AB338" s="2251"/>
      <c r="AC338" s="2251">
        <f t="shared" si="102"/>
        <v>3</v>
      </c>
      <c r="AE338" t="s">
        <v>3465</v>
      </c>
      <c r="AF338" t="s">
        <v>3930</v>
      </c>
      <c r="AG338" t="s">
        <v>4041</v>
      </c>
      <c r="AH338" t="s">
        <v>4042</v>
      </c>
      <c r="AI338" t="s">
        <v>4043</v>
      </c>
      <c r="AJ338">
        <v>120</v>
      </c>
      <c r="AK338" t="s">
        <v>3048</v>
      </c>
      <c r="AL338" t="s">
        <v>3048</v>
      </c>
      <c r="AM338" t="s">
        <v>3552</v>
      </c>
      <c r="AN338" t="s">
        <v>1574</v>
      </c>
      <c r="AO338" s="2251">
        <v>0</v>
      </c>
      <c r="AP338" s="2286">
        <f t="shared" si="105"/>
        <v>0</v>
      </c>
      <c r="AQ338" s="2286">
        <f t="shared" si="105"/>
        <v>0</v>
      </c>
      <c r="AR338" s="2286">
        <f t="shared" si="105"/>
        <v>169.69603184516637</v>
      </c>
      <c r="AS338" s="2286">
        <f t="shared" si="105"/>
        <v>112.87014642714236</v>
      </c>
      <c r="AT338" s="2286">
        <f t="shared" si="105"/>
        <v>0</v>
      </c>
      <c r="AU338" s="2286">
        <f t="shared" si="104"/>
        <v>0</v>
      </c>
      <c r="AV338" s="2286">
        <f t="shared" si="104"/>
        <v>0</v>
      </c>
      <c r="AW338" s="2286">
        <f t="shared" si="104"/>
        <v>0</v>
      </c>
      <c r="AX338" s="2286">
        <f t="shared" si="104"/>
        <v>0</v>
      </c>
      <c r="AY338" s="2286">
        <f t="shared" si="104"/>
        <v>0</v>
      </c>
      <c r="BA338" s="8">
        <f t="shared" si="103"/>
        <v>282.56617827230872</v>
      </c>
      <c r="BD338" s="2251">
        <v>0</v>
      </c>
      <c r="BE338" s="2251">
        <v>0</v>
      </c>
      <c r="BF338" s="2251">
        <v>222.192124844977</v>
      </c>
      <c r="BG338" s="2251">
        <v>145.39185010748201</v>
      </c>
      <c r="BH338" s="2251">
        <v>0</v>
      </c>
      <c r="BI338" s="2251">
        <v>0</v>
      </c>
      <c r="BJ338" s="2251">
        <v>0</v>
      </c>
      <c r="BK338" s="2251">
        <v>0</v>
      </c>
      <c r="BL338" s="2251">
        <v>0</v>
      </c>
      <c r="BM338" s="2251">
        <v>0</v>
      </c>
    </row>
    <row r="339" spans="1:65">
      <c r="A339" s="2250"/>
      <c r="B339" s="2250"/>
      <c r="C339" s="39"/>
      <c r="D339" s="178">
        <f t="shared" si="101"/>
        <v>0</v>
      </c>
      <c r="E339" s="178">
        <f t="shared" si="88"/>
        <v>1</v>
      </c>
      <c r="F339" s="178">
        <f t="shared" si="89"/>
        <v>1</v>
      </c>
      <c r="G339" s="178">
        <f t="shared" si="90"/>
        <v>0</v>
      </c>
      <c r="H339" s="178">
        <f t="shared" si="91"/>
        <v>0</v>
      </c>
      <c r="I339" s="178">
        <f t="shared" si="92"/>
        <v>0</v>
      </c>
      <c r="J339" s="178">
        <f t="shared" si="93"/>
        <v>1</v>
      </c>
      <c r="K339" s="2251">
        <f t="shared" si="94"/>
        <v>1</v>
      </c>
      <c r="L339" s="2251">
        <f t="shared" si="95"/>
        <v>0</v>
      </c>
      <c r="M339" s="2251">
        <f t="shared" si="96"/>
        <v>0</v>
      </c>
      <c r="O339" s="8">
        <f t="shared" ca="1" si="97"/>
        <v>0</v>
      </c>
      <c r="P339" s="8">
        <f t="shared" ca="1" si="98"/>
        <v>0</v>
      </c>
      <c r="R339" s="8">
        <f t="shared" si="99"/>
        <v>0</v>
      </c>
      <c r="S339" s="2251">
        <f t="shared" si="100"/>
        <v>0</v>
      </c>
      <c r="T339" s="2251">
        <f>IF(SUM($R339:R339)&gt;0,0,IF(AM339="5 - Treatment",1,0))</f>
        <v>0</v>
      </c>
      <c r="U339" s="2251">
        <f>IF(SUM($R339:T339)&gt;0,0,IF($AE339=U$162,1,0)+IF($AE339=U$163,1,0))</f>
        <v>0</v>
      </c>
      <c r="V339" s="2251">
        <f>IF(SUM($R339:U339)&gt;0,0,IF($AE339=V$168,1,0))</f>
        <v>0</v>
      </c>
      <c r="W339" s="2251">
        <f>IF(SUM($R339:V339)&gt;0,0,IF($AE339=W$168,1,0))</f>
        <v>0</v>
      </c>
      <c r="X339" s="2251">
        <f>IF(SUM($R339:W339)&gt;0,0,IF($AE339=X$168,1,0))</f>
        <v>0</v>
      </c>
      <c r="Y339" s="2251">
        <f>IF(SUM($R339:X339)&gt;0,0,IF($AE339=Y$168,1,0))</f>
        <v>0</v>
      </c>
      <c r="Z339" s="2251">
        <f>IF(SUM($R339:Y339)&gt;0,0,IF($AE339=Z$168,1,0))</f>
        <v>0</v>
      </c>
      <c r="AA339" s="2251">
        <f>IF(SUM($R339:Z339)&gt;0,0,1)</f>
        <v>1</v>
      </c>
      <c r="AB339" s="2251"/>
      <c r="AC339" s="2251">
        <f t="shared" si="102"/>
        <v>3</v>
      </c>
      <c r="AE339" t="s">
        <v>3465</v>
      </c>
      <c r="AF339" t="s">
        <v>3930</v>
      </c>
      <c r="AG339" t="s">
        <v>4044</v>
      </c>
      <c r="AH339" t="s">
        <v>4045</v>
      </c>
      <c r="AI339" t="s">
        <v>4046</v>
      </c>
      <c r="AJ339">
        <v>90</v>
      </c>
      <c r="AK339" t="s">
        <v>3049</v>
      </c>
      <c r="AL339" t="s">
        <v>3049</v>
      </c>
      <c r="AM339" t="s">
        <v>3552</v>
      </c>
      <c r="AN339" t="s">
        <v>1574</v>
      </c>
      <c r="AO339" s="2251">
        <v>121.62269999999999</v>
      </c>
      <c r="AP339" s="2286">
        <f t="shared" si="105"/>
        <v>286.96005756110736</v>
      </c>
      <c r="AQ339" s="2286">
        <f t="shared" si="105"/>
        <v>0</v>
      </c>
      <c r="AR339" s="2286">
        <f t="shared" si="105"/>
        <v>0</v>
      </c>
      <c r="AS339" s="2286">
        <f t="shared" si="105"/>
        <v>0</v>
      </c>
      <c r="AT339" s="2286">
        <f t="shared" si="105"/>
        <v>0</v>
      </c>
      <c r="AU339" s="2286">
        <f t="shared" si="104"/>
        <v>0</v>
      </c>
      <c r="AV339" s="2286">
        <f t="shared" si="104"/>
        <v>0</v>
      </c>
      <c r="AW339" s="2286">
        <f t="shared" si="104"/>
        <v>0</v>
      </c>
      <c r="AX339" s="2286">
        <f t="shared" si="104"/>
        <v>0</v>
      </c>
      <c r="AY339" s="2286">
        <f t="shared" si="104"/>
        <v>0</v>
      </c>
      <c r="BA339" s="8">
        <f t="shared" si="103"/>
        <v>408.58275756110737</v>
      </c>
      <c r="BD339" s="2251">
        <v>368.22691194708602</v>
      </c>
      <c r="BE339" s="2251">
        <v>0</v>
      </c>
      <c r="BF339" s="2251">
        <v>0</v>
      </c>
      <c r="BG339" s="2251">
        <v>0</v>
      </c>
      <c r="BH339" s="2251">
        <v>0</v>
      </c>
      <c r="BI339" s="2251">
        <v>0</v>
      </c>
      <c r="BJ339" s="2251">
        <v>0</v>
      </c>
      <c r="BK339" s="2251">
        <v>0</v>
      </c>
      <c r="BL339" s="2251">
        <v>0</v>
      </c>
      <c r="BM339" s="2251">
        <v>0</v>
      </c>
    </row>
    <row r="340" spans="1:65">
      <c r="A340" s="2250"/>
      <c r="B340" s="2250"/>
      <c r="C340" s="39"/>
      <c r="D340" s="178">
        <f t="shared" si="101"/>
        <v>1</v>
      </c>
      <c r="E340" s="178">
        <f t="shared" si="88"/>
        <v>0</v>
      </c>
      <c r="F340" s="178">
        <f t="shared" si="89"/>
        <v>1</v>
      </c>
      <c r="G340" s="178">
        <f t="shared" si="90"/>
        <v>0</v>
      </c>
      <c r="H340" s="178">
        <f t="shared" si="91"/>
        <v>0</v>
      </c>
      <c r="I340" s="178">
        <f t="shared" si="92"/>
        <v>0</v>
      </c>
      <c r="J340" s="178">
        <f t="shared" si="93"/>
        <v>1</v>
      </c>
      <c r="K340" s="2251">
        <f t="shared" si="94"/>
        <v>1</v>
      </c>
      <c r="L340" s="2251">
        <f t="shared" si="95"/>
        <v>1</v>
      </c>
      <c r="M340" s="2251">
        <f t="shared" si="96"/>
        <v>0</v>
      </c>
      <c r="O340" s="8">
        <f t="shared" ca="1" si="97"/>
        <v>0</v>
      </c>
      <c r="P340" s="8">
        <f t="shared" ca="1" si="98"/>
        <v>0</v>
      </c>
      <c r="R340" s="8">
        <f t="shared" si="99"/>
        <v>0</v>
      </c>
      <c r="S340" s="2251">
        <f t="shared" si="100"/>
        <v>1</v>
      </c>
      <c r="T340" s="2251">
        <f>IF(SUM($R340:R340)&gt;0,0,IF(AM340="5 - Treatment",1,0))</f>
        <v>0</v>
      </c>
      <c r="U340" s="2251">
        <f>IF(SUM($R340:T340)&gt;0,0,IF($AE340=U$162,1,0)+IF($AE340=U$163,1,0))</f>
        <v>0</v>
      </c>
      <c r="V340" s="2251">
        <f>IF(SUM($R340:U340)&gt;0,0,IF($AE340=V$168,1,0))</f>
        <v>0</v>
      </c>
      <c r="W340" s="2251">
        <f>IF(SUM($R340:V340)&gt;0,0,IF($AE340=W$168,1,0))</f>
        <v>0</v>
      </c>
      <c r="X340" s="2251">
        <f>IF(SUM($R340:W340)&gt;0,0,IF($AE340=X$168,1,0))</f>
        <v>0</v>
      </c>
      <c r="Y340" s="2251">
        <f>IF(SUM($R340:X340)&gt;0,0,IF($AE340=Y$168,1,0))</f>
        <v>0</v>
      </c>
      <c r="Z340" s="2251">
        <f>IF(SUM($R340:Y340)&gt;0,0,IF($AE340=Z$168,1,0))</f>
        <v>0</v>
      </c>
      <c r="AA340" s="2251">
        <f>IF(SUM($R340:Z340)&gt;0,0,1)</f>
        <v>0</v>
      </c>
      <c r="AB340" s="2251"/>
      <c r="AC340" s="2251">
        <f t="shared" si="102"/>
        <v>3</v>
      </c>
      <c r="AE340" t="s">
        <v>3465</v>
      </c>
      <c r="AF340" t="s">
        <v>3930</v>
      </c>
      <c r="AG340" t="s">
        <v>4047</v>
      </c>
      <c r="AH340" t="s">
        <v>4048</v>
      </c>
      <c r="AI340" t="s">
        <v>4049</v>
      </c>
      <c r="AJ340">
        <v>138</v>
      </c>
      <c r="AK340" t="s">
        <v>3048</v>
      </c>
      <c r="AL340" t="s">
        <v>3048</v>
      </c>
      <c r="AM340" t="s">
        <v>3552</v>
      </c>
      <c r="AN340" t="s">
        <v>1574</v>
      </c>
      <c r="AO340" s="2251">
        <v>0</v>
      </c>
      <c r="AP340" s="2286">
        <f t="shared" si="105"/>
        <v>309.31024608548813</v>
      </c>
      <c r="AQ340" s="2286">
        <f t="shared" si="105"/>
        <v>0</v>
      </c>
      <c r="AR340" s="2286">
        <f t="shared" si="105"/>
        <v>0</v>
      </c>
      <c r="AS340" s="2286">
        <f t="shared" si="105"/>
        <v>0</v>
      </c>
      <c r="AT340" s="2286">
        <f t="shared" si="105"/>
        <v>0</v>
      </c>
      <c r="AU340" s="2286">
        <f t="shared" si="104"/>
        <v>0</v>
      </c>
      <c r="AV340" s="2286">
        <f t="shared" si="104"/>
        <v>0</v>
      </c>
      <c r="AW340" s="2286">
        <f t="shared" si="104"/>
        <v>0</v>
      </c>
      <c r="AX340" s="2286">
        <f t="shared" si="104"/>
        <v>0</v>
      </c>
      <c r="AY340" s="2286">
        <f t="shared" si="104"/>
        <v>0</v>
      </c>
      <c r="BA340" s="8">
        <f t="shared" si="103"/>
        <v>309.31024608548813</v>
      </c>
      <c r="BD340" s="2251">
        <v>396.90665564282801</v>
      </c>
      <c r="BE340" s="2251">
        <v>0</v>
      </c>
      <c r="BF340" s="2251">
        <v>0</v>
      </c>
      <c r="BG340" s="2251">
        <v>0</v>
      </c>
      <c r="BH340" s="2251">
        <v>0</v>
      </c>
      <c r="BI340" s="2251">
        <v>0</v>
      </c>
      <c r="BJ340" s="2251">
        <v>0</v>
      </c>
      <c r="BK340" s="2251">
        <v>0</v>
      </c>
      <c r="BL340" s="2251">
        <v>0</v>
      </c>
      <c r="BM340" s="2251">
        <v>0</v>
      </c>
    </row>
    <row r="341" spans="1:65">
      <c r="A341" s="2250"/>
      <c r="B341" s="2250"/>
      <c r="C341" s="39"/>
      <c r="D341" s="178">
        <f t="shared" si="101"/>
        <v>0</v>
      </c>
      <c r="E341" s="178">
        <f t="shared" si="88"/>
        <v>1</v>
      </c>
      <c r="F341" s="178">
        <f t="shared" si="89"/>
        <v>1</v>
      </c>
      <c r="G341" s="178">
        <f t="shared" si="90"/>
        <v>0</v>
      </c>
      <c r="H341" s="178">
        <f t="shared" si="91"/>
        <v>0</v>
      </c>
      <c r="I341" s="178">
        <f t="shared" si="92"/>
        <v>0</v>
      </c>
      <c r="J341" s="178">
        <f t="shared" si="93"/>
        <v>1</v>
      </c>
      <c r="K341" s="2251">
        <f t="shared" si="94"/>
        <v>1</v>
      </c>
      <c r="L341" s="2251">
        <f t="shared" si="95"/>
        <v>0</v>
      </c>
      <c r="M341" s="2251">
        <f t="shared" si="96"/>
        <v>0</v>
      </c>
      <c r="O341" s="8">
        <f t="shared" ca="1" si="97"/>
        <v>0</v>
      </c>
      <c r="P341" s="8">
        <f t="shared" ca="1" si="98"/>
        <v>0</v>
      </c>
      <c r="R341" s="8">
        <f t="shared" si="99"/>
        <v>0</v>
      </c>
      <c r="S341" s="2251">
        <f t="shared" si="100"/>
        <v>0</v>
      </c>
      <c r="T341" s="2251">
        <f>IF(SUM($R341:R341)&gt;0,0,IF(AM341="5 - Treatment",1,0))</f>
        <v>0</v>
      </c>
      <c r="U341" s="2251">
        <f>IF(SUM($R341:T341)&gt;0,0,IF($AE341=U$162,1,0)+IF($AE341=U$163,1,0))</f>
        <v>0</v>
      </c>
      <c r="V341" s="2251">
        <f>IF(SUM($R341:U341)&gt;0,0,IF($AE341=V$168,1,0))</f>
        <v>0</v>
      </c>
      <c r="W341" s="2251">
        <f>IF(SUM($R341:V341)&gt;0,0,IF($AE341=W$168,1,0))</f>
        <v>0</v>
      </c>
      <c r="X341" s="2251">
        <f>IF(SUM($R341:W341)&gt;0,0,IF($AE341=X$168,1,0))</f>
        <v>0</v>
      </c>
      <c r="Y341" s="2251">
        <f>IF(SUM($R341:X341)&gt;0,0,IF($AE341=Y$168,1,0))</f>
        <v>0</v>
      </c>
      <c r="Z341" s="2251">
        <f>IF(SUM($R341:Y341)&gt;0,0,IF($AE341=Z$168,1,0))</f>
        <v>0</v>
      </c>
      <c r="AA341" s="2251">
        <f>IF(SUM($R341:Z341)&gt;0,0,1)</f>
        <v>1</v>
      </c>
      <c r="AB341" s="2251"/>
      <c r="AC341" s="2251">
        <f t="shared" si="102"/>
        <v>4</v>
      </c>
      <c r="AE341" t="s">
        <v>3465</v>
      </c>
      <c r="AF341" t="s">
        <v>3930</v>
      </c>
      <c r="AG341" t="s">
        <v>4050</v>
      </c>
      <c r="AH341" t="s">
        <v>4051</v>
      </c>
      <c r="AI341" t="s">
        <v>4052</v>
      </c>
      <c r="AJ341">
        <v>96</v>
      </c>
      <c r="AK341" t="s">
        <v>3049</v>
      </c>
      <c r="AL341" t="s">
        <v>3049</v>
      </c>
      <c r="AM341" t="s">
        <v>3543</v>
      </c>
      <c r="AN341" t="s">
        <v>1574</v>
      </c>
      <c r="AO341" s="2251">
        <v>29.18</v>
      </c>
      <c r="AP341" s="2286">
        <f t="shared" si="105"/>
        <v>85.402569563313435</v>
      </c>
      <c r="AQ341" s="2286">
        <f t="shared" si="105"/>
        <v>39.08003152994074</v>
      </c>
      <c r="AR341" s="2286">
        <f t="shared" si="105"/>
        <v>0</v>
      </c>
      <c r="AS341" s="2286">
        <f t="shared" si="105"/>
        <v>0</v>
      </c>
      <c r="AT341" s="2286">
        <f t="shared" si="105"/>
        <v>0</v>
      </c>
      <c r="AU341" s="2286">
        <f t="shared" si="104"/>
        <v>0</v>
      </c>
      <c r="AV341" s="2286">
        <f t="shared" si="104"/>
        <v>0</v>
      </c>
      <c r="AW341" s="2286">
        <f t="shared" si="104"/>
        <v>0</v>
      </c>
      <c r="AX341" s="2286">
        <f t="shared" si="104"/>
        <v>0</v>
      </c>
      <c r="AY341" s="2286">
        <f t="shared" si="104"/>
        <v>0</v>
      </c>
      <c r="BA341" s="8">
        <f t="shared" si="103"/>
        <v>153.66260109325418</v>
      </c>
      <c r="BD341" s="2251">
        <v>109.58850764778801</v>
      </c>
      <c r="BE341" s="2251">
        <v>67.032274042893107</v>
      </c>
      <c r="BF341" s="2251">
        <v>0</v>
      </c>
      <c r="BG341" s="2251">
        <v>0</v>
      </c>
      <c r="BH341" s="2251">
        <v>0</v>
      </c>
      <c r="BI341" s="2251">
        <v>0</v>
      </c>
      <c r="BJ341" s="2251">
        <v>0</v>
      </c>
      <c r="BK341" s="2251">
        <v>0</v>
      </c>
      <c r="BL341" s="2251">
        <v>0</v>
      </c>
      <c r="BM341" s="2251">
        <v>0</v>
      </c>
    </row>
    <row r="342" spans="1:65">
      <c r="A342" s="2250"/>
      <c r="B342" s="2250"/>
      <c r="C342" s="39"/>
      <c r="D342" s="178">
        <f t="shared" si="101"/>
        <v>0</v>
      </c>
      <c r="E342" s="178">
        <f t="shared" si="88"/>
        <v>1</v>
      </c>
      <c r="F342" s="178">
        <f t="shared" si="89"/>
        <v>0</v>
      </c>
      <c r="G342" s="178">
        <f t="shared" si="90"/>
        <v>0</v>
      </c>
      <c r="H342" s="178">
        <f t="shared" si="91"/>
        <v>0</v>
      </c>
      <c r="I342" s="178">
        <f t="shared" si="92"/>
        <v>0</v>
      </c>
      <c r="J342" s="178">
        <f t="shared" si="93"/>
        <v>0</v>
      </c>
      <c r="K342" s="2251">
        <f t="shared" si="94"/>
        <v>0</v>
      </c>
      <c r="L342" s="2251">
        <f t="shared" si="95"/>
        <v>0</v>
      </c>
      <c r="M342" s="2251">
        <f t="shared" si="96"/>
        <v>0</v>
      </c>
      <c r="O342" s="8">
        <f t="shared" ca="1" si="97"/>
        <v>0</v>
      </c>
      <c r="P342" s="8">
        <f t="shared" ca="1" si="98"/>
        <v>1</v>
      </c>
      <c r="R342" s="8">
        <f t="shared" si="99"/>
        <v>0</v>
      </c>
      <c r="S342" s="2251">
        <f t="shared" si="100"/>
        <v>0</v>
      </c>
      <c r="T342" s="2251">
        <f>IF(SUM($R342:R342)&gt;0,0,IF(AM342="5 - Treatment",1,0))</f>
        <v>0</v>
      </c>
      <c r="U342" s="2251">
        <f>IF(SUM($R342:T342)&gt;0,0,IF($AE342=U$162,1,0)+IF($AE342=U$163,1,0))</f>
        <v>0</v>
      </c>
      <c r="V342" s="2251">
        <f>IF(SUM($R342:U342)&gt;0,0,IF($AE342=V$168,1,0))</f>
        <v>0</v>
      </c>
      <c r="W342" s="2251">
        <f>IF(SUM($R342:V342)&gt;0,0,IF($AE342=W$168,1,0))</f>
        <v>0</v>
      </c>
      <c r="X342" s="2251">
        <f>IF(SUM($R342:W342)&gt;0,0,IF($AE342=X$168,1,0))</f>
        <v>0</v>
      </c>
      <c r="Y342" s="2251">
        <f>IF(SUM($R342:X342)&gt;0,0,IF($AE342=Y$168,1,0))</f>
        <v>0</v>
      </c>
      <c r="Z342" s="2251">
        <f>IF(SUM($R342:Y342)&gt;0,0,IF($AE342=Z$168,1,0))</f>
        <v>0</v>
      </c>
      <c r="AA342" s="2251">
        <f>IF(SUM($R342:Z342)&gt;0,0,1)</f>
        <v>1</v>
      </c>
      <c r="AB342" s="2251"/>
      <c r="AC342" s="2251">
        <f t="shared" si="102"/>
        <v>4</v>
      </c>
      <c r="AE342" t="s">
        <v>3465</v>
      </c>
      <c r="AF342" t="s">
        <v>3930</v>
      </c>
      <c r="AG342" t="s">
        <v>4053</v>
      </c>
      <c r="AH342" t="s">
        <v>4054</v>
      </c>
      <c r="AI342" t="s">
        <v>4055</v>
      </c>
      <c r="AJ342">
        <v>165</v>
      </c>
      <c r="AK342" t="s">
        <v>3049</v>
      </c>
      <c r="AL342" t="s">
        <v>3049</v>
      </c>
      <c r="AM342" t="s">
        <v>3543</v>
      </c>
      <c r="AN342" t="s">
        <v>1574</v>
      </c>
      <c r="AO342" s="2251">
        <v>146.09866</v>
      </c>
      <c r="AP342" s="2286">
        <f t="shared" si="105"/>
        <v>140.88475443300115</v>
      </c>
      <c r="AQ342" s="2286">
        <f t="shared" si="105"/>
        <v>220.74741403749712</v>
      </c>
      <c r="AR342" s="2286">
        <f t="shared" si="105"/>
        <v>1164.7387960140634</v>
      </c>
      <c r="AS342" s="2286">
        <f t="shared" si="105"/>
        <v>4030.4755424109203</v>
      </c>
      <c r="AT342" s="2286">
        <f t="shared" si="105"/>
        <v>0</v>
      </c>
      <c r="AU342" s="2286">
        <f t="shared" si="104"/>
        <v>0</v>
      </c>
      <c r="AV342" s="2286">
        <f t="shared" si="104"/>
        <v>0</v>
      </c>
      <c r="AW342" s="2286">
        <f t="shared" si="104"/>
        <v>0</v>
      </c>
      <c r="AX342" s="2286">
        <f t="shared" si="104"/>
        <v>0</v>
      </c>
      <c r="AY342" s="2286">
        <f t="shared" si="104"/>
        <v>0</v>
      </c>
      <c r="BA342" s="8">
        <f t="shared" si="103"/>
        <v>5702.9451668954825</v>
      </c>
      <c r="BD342" s="2251">
        <v>180.7832020463</v>
      </c>
      <c r="BE342" s="2251">
        <v>378.63841385810503</v>
      </c>
      <c r="BF342" s="2251">
        <v>1525.0550361240901</v>
      </c>
      <c r="BG342" s="2251">
        <v>5191.7917578174001</v>
      </c>
      <c r="BH342" s="2251">
        <v>0</v>
      </c>
      <c r="BI342" s="2251">
        <v>0</v>
      </c>
      <c r="BJ342" s="2251">
        <v>0</v>
      </c>
      <c r="BK342" s="2251">
        <v>0</v>
      </c>
      <c r="BL342" s="2251">
        <v>0</v>
      </c>
      <c r="BM342" s="2251">
        <v>0</v>
      </c>
    </row>
    <row r="343" spans="1:65">
      <c r="A343" s="2250"/>
      <c r="B343" s="2250"/>
      <c r="C343" s="39"/>
      <c r="D343" s="178">
        <f t="shared" si="101"/>
        <v>0</v>
      </c>
      <c r="E343" s="178">
        <f t="shared" si="88"/>
        <v>1</v>
      </c>
      <c r="F343" s="178">
        <f t="shared" si="89"/>
        <v>0</v>
      </c>
      <c r="G343" s="178">
        <f t="shared" si="90"/>
        <v>0</v>
      </c>
      <c r="H343" s="178">
        <f t="shared" si="91"/>
        <v>0</v>
      </c>
      <c r="I343" s="178">
        <f t="shared" si="92"/>
        <v>0</v>
      </c>
      <c r="J343" s="178">
        <f t="shared" si="93"/>
        <v>0</v>
      </c>
      <c r="K343" s="2251">
        <f t="shared" si="94"/>
        <v>0</v>
      </c>
      <c r="L343" s="2251">
        <f t="shared" si="95"/>
        <v>0</v>
      </c>
      <c r="M343" s="2251">
        <f t="shared" si="96"/>
        <v>0</v>
      </c>
      <c r="O343" s="8">
        <f t="shared" ca="1" si="97"/>
        <v>0</v>
      </c>
      <c r="P343" s="8">
        <f t="shared" ca="1" si="98"/>
        <v>1</v>
      </c>
      <c r="R343" s="8">
        <f t="shared" si="99"/>
        <v>0</v>
      </c>
      <c r="S343" s="2251">
        <f t="shared" si="100"/>
        <v>0</v>
      </c>
      <c r="T343" s="2251">
        <f>IF(SUM($R343:R343)&gt;0,0,IF(AM343="5 - Treatment",1,0))</f>
        <v>0</v>
      </c>
      <c r="U343" s="2251">
        <f>IF(SUM($R343:T343)&gt;0,0,IF($AE343=U$162,1,0)+IF($AE343=U$163,1,0))</f>
        <v>0</v>
      </c>
      <c r="V343" s="2251">
        <f>IF(SUM($R343:U343)&gt;0,0,IF($AE343=V$168,1,0))</f>
        <v>0</v>
      </c>
      <c r="W343" s="2251">
        <f>IF(SUM($R343:V343)&gt;0,0,IF($AE343=W$168,1,0))</f>
        <v>0</v>
      </c>
      <c r="X343" s="2251">
        <f>IF(SUM($R343:W343)&gt;0,0,IF($AE343=X$168,1,0))</f>
        <v>0</v>
      </c>
      <c r="Y343" s="2251">
        <f>IF(SUM($R343:X343)&gt;0,0,IF($AE343=Y$168,1,0))</f>
        <v>0</v>
      </c>
      <c r="Z343" s="2251">
        <f>IF(SUM($R343:Y343)&gt;0,0,IF($AE343=Z$168,1,0))</f>
        <v>0</v>
      </c>
      <c r="AA343" s="2251">
        <f>IF(SUM($R343:Z343)&gt;0,0,1)</f>
        <v>1</v>
      </c>
      <c r="AB343" s="2251"/>
      <c r="AC343" s="2251">
        <f t="shared" si="102"/>
        <v>4</v>
      </c>
      <c r="AE343" t="s">
        <v>3465</v>
      </c>
      <c r="AF343" t="s">
        <v>3930</v>
      </c>
      <c r="AG343" t="s">
        <v>4056</v>
      </c>
      <c r="AH343" t="s">
        <v>4057</v>
      </c>
      <c r="AI343" t="s">
        <v>4058</v>
      </c>
      <c r="AJ343">
        <v>150</v>
      </c>
      <c r="AK343" t="s">
        <v>3049</v>
      </c>
      <c r="AL343" t="s">
        <v>3049</v>
      </c>
      <c r="AM343" t="s">
        <v>3543</v>
      </c>
      <c r="AN343" t="s">
        <v>1574</v>
      </c>
      <c r="AO343" s="2251">
        <v>234.48765</v>
      </c>
      <c r="AP343" s="2286">
        <f t="shared" si="105"/>
        <v>204.82521601505988</v>
      </c>
      <c r="AQ343" s="2286">
        <f t="shared" si="105"/>
        <v>634.54353030818777</v>
      </c>
      <c r="AR343" s="2286">
        <f t="shared" si="105"/>
        <v>1232.7152422789554</v>
      </c>
      <c r="AS343" s="2286">
        <f t="shared" si="105"/>
        <v>0</v>
      </c>
      <c r="AT343" s="2286">
        <f t="shared" si="105"/>
        <v>0</v>
      </c>
      <c r="AU343" s="2286">
        <f t="shared" si="104"/>
        <v>0</v>
      </c>
      <c r="AV343" s="2286">
        <f t="shared" si="104"/>
        <v>0</v>
      </c>
      <c r="AW343" s="2286">
        <f t="shared" si="104"/>
        <v>0</v>
      </c>
      <c r="AX343" s="2286">
        <f t="shared" si="104"/>
        <v>0</v>
      </c>
      <c r="AY343" s="2286">
        <f t="shared" si="104"/>
        <v>0</v>
      </c>
      <c r="BA343" s="8">
        <f t="shared" si="103"/>
        <v>2306.5716386022032</v>
      </c>
      <c r="BD343" s="2251">
        <v>262.83155022736702</v>
      </c>
      <c r="BE343" s="2251">
        <v>1088.40484898728</v>
      </c>
      <c r="BF343" s="2251">
        <v>1614.0602466218099</v>
      </c>
      <c r="BG343" s="2251">
        <v>0</v>
      </c>
      <c r="BH343" s="2251">
        <v>0</v>
      </c>
      <c r="BI343" s="2251">
        <v>0</v>
      </c>
      <c r="BJ343" s="2251">
        <v>0</v>
      </c>
      <c r="BK343" s="2251">
        <v>0</v>
      </c>
      <c r="BL343" s="2251">
        <v>0</v>
      </c>
      <c r="BM343" s="2251">
        <v>0</v>
      </c>
    </row>
    <row r="344" spans="1:65">
      <c r="A344" s="2250"/>
      <c r="B344" s="2250"/>
      <c r="C344" s="39"/>
      <c r="D344" s="178">
        <f t="shared" si="101"/>
        <v>1</v>
      </c>
      <c r="E344" s="178">
        <f t="shared" si="88"/>
        <v>0</v>
      </c>
      <c r="F344" s="178">
        <f t="shared" si="89"/>
        <v>1</v>
      </c>
      <c r="G344" s="178">
        <f t="shared" si="90"/>
        <v>0</v>
      </c>
      <c r="H344" s="178">
        <f t="shared" si="91"/>
        <v>0</v>
      </c>
      <c r="I344" s="178">
        <f t="shared" si="92"/>
        <v>0</v>
      </c>
      <c r="J344" s="178">
        <f t="shared" si="93"/>
        <v>1</v>
      </c>
      <c r="K344" s="2251">
        <f t="shared" si="94"/>
        <v>1</v>
      </c>
      <c r="L344" s="2251">
        <f t="shared" si="95"/>
        <v>1</v>
      </c>
      <c r="M344" s="2251">
        <f t="shared" si="96"/>
        <v>0</v>
      </c>
      <c r="O344" s="8">
        <f t="shared" ca="1" si="97"/>
        <v>1</v>
      </c>
      <c r="P344" s="8">
        <f t="shared" ca="1" si="98"/>
        <v>0</v>
      </c>
      <c r="R344" s="8">
        <f t="shared" si="99"/>
        <v>0</v>
      </c>
      <c r="S344" s="2251">
        <f t="shared" si="100"/>
        <v>1</v>
      </c>
      <c r="T344" s="2251">
        <f>IF(SUM($R344:R344)&gt;0,0,IF(AM344="5 - Treatment",1,0))</f>
        <v>0</v>
      </c>
      <c r="U344" s="2251">
        <f>IF(SUM($R344:T344)&gt;0,0,IF($AE344=U$162,1,0)+IF($AE344=U$163,1,0))</f>
        <v>0</v>
      </c>
      <c r="V344" s="2251">
        <f>IF(SUM($R344:U344)&gt;0,0,IF($AE344=V$168,1,0))</f>
        <v>0</v>
      </c>
      <c r="W344" s="2251">
        <f>IF(SUM($R344:V344)&gt;0,0,IF($AE344=W$168,1,0))</f>
        <v>0</v>
      </c>
      <c r="X344" s="2251">
        <f>IF(SUM($R344:W344)&gt;0,0,IF($AE344=X$168,1,0))</f>
        <v>0</v>
      </c>
      <c r="Y344" s="2251">
        <f>IF(SUM($R344:X344)&gt;0,0,IF($AE344=Y$168,1,0))</f>
        <v>0</v>
      </c>
      <c r="Z344" s="2251">
        <f>IF(SUM($R344:Y344)&gt;0,0,IF($AE344=Z$168,1,0))</f>
        <v>0</v>
      </c>
      <c r="AA344" s="2251">
        <f>IF(SUM($R344:Z344)&gt;0,0,1)</f>
        <v>0</v>
      </c>
      <c r="AB344" s="2251"/>
      <c r="AC344" s="2251">
        <f t="shared" si="102"/>
        <v>4</v>
      </c>
      <c r="AE344" t="s">
        <v>3465</v>
      </c>
      <c r="AF344" t="s">
        <v>3930</v>
      </c>
      <c r="AG344" t="s">
        <v>4059</v>
      </c>
      <c r="AH344" t="s">
        <v>4060</v>
      </c>
      <c r="AI344" t="s">
        <v>4061</v>
      </c>
      <c r="AJ344">
        <v>123</v>
      </c>
      <c r="AK344" t="s">
        <v>3048</v>
      </c>
      <c r="AL344" t="s">
        <v>3048</v>
      </c>
      <c r="AM344" t="s">
        <v>3543</v>
      </c>
      <c r="AN344" t="s">
        <v>1574</v>
      </c>
      <c r="AO344" s="2251">
        <v>0</v>
      </c>
      <c r="AP344" s="2286">
        <f t="shared" si="105"/>
        <v>0</v>
      </c>
      <c r="AQ344" s="2286">
        <f t="shared" si="105"/>
        <v>93.819147212976162</v>
      </c>
      <c r="AR344" s="2286">
        <f t="shared" si="105"/>
        <v>423.70570536570017</v>
      </c>
      <c r="AS344" s="2286">
        <f t="shared" si="105"/>
        <v>0</v>
      </c>
      <c r="AT344" s="2286">
        <f t="shared" si="105"/>
        <v>0</v>
      </c>
      <c r="AU344" s="2286">
        <f t="shared" si="104"/>
        <v>0</v>
      </c>
      <c r="AV344" s="2286">
        <f t="shared" si="104"/>
        <v>0</v>
      </c>
      <c r="AW344" s="2286">
        <f t="shared" si="104"/>
        <v>0</v>
      </c>
      <c r="AX344" s="2286">
        <f t="shared" si="104"/>
        <v>0</v>
      </c>
      <c r="AY344" s="2286">
        <f t="shared" si="104"/>
        <v>0</v>
      </c>
      <c r="BA344" s="8">
        <f t="shared" si="103"/>
        <v>517.52485257867636</v>
      </c>
      <c r="BD344" s="2251">
        <v>0</v>
      </c>
      <c r="BE344" s="2251">
        <v>160.92389233700001</v>
      </c>
      <c r="BF344" s="2251">
        <v>554.78062722199297</v>
      </c>
      <c r="BG344" s="2251">
        <v>0</v>
      </c>
      <c r="BH344" s="2251">
        <v>0</v>
      </c>
      <c r="BI344" s="2251">
        <v>0</v>
      </c>
      <c r="BJ344" s="2251">
        <v>0</v>
      </c>
      <c r="BK344" s="2251">
        <v>0</v>
      </c>
      <c r="BL344" s="2251">
        <v>0</v>
      </c>
      <c r="BM344" s="2251">
        <v>0</v>
      </c>
    </row>
    <row r="345" spans="1:65">
      <c r="A345" s="2250"/>
      <c r="B345" s="2250"/>
      <c r="C345" s="39"/>
      <c r="D345" s="178">
        <f t="shared" si="101"/>
        <v>1</v>
      </c>
      <c r="E345" s="178">
        <f t="shared" si="88"/>
        <v>0</v>
      </c>
      <c r="F345" s="178">
        <f t="shared" si="89"/>
        <v>1</v>
      </c>
      <c r="G345" s="178">
        <f t="shared" si="90"/>
        <v>0</v>
      </c>
      <c r="H345" s="178">
        <f t="shared" si="91"/>
        <v>0</v>
      </c>
      <c r="I345" s="178">
        <f t="shared" si="92"/>
        <v>0</v>
      </c>
      <c r="J345" s="178">
        <f t="shared" si="93"/>
        <v>1</v>
      </c>
      <c r="K345" s="2251">
        <f t="shared" si="94"/>
        <v>1</v>
      </c>
      <c r="L345" s="2251">
        <f t="shared" si="95"/>
        <v>1</v>
      </c>
      <c r="M345" s="2251">
        <f t="shared" si="96"/>
        <v>0</v>
      </c>
      <c r="O345" s="8">
        <f t="shared" ca="1" si="97"/>
        <v>0</v>
      </c>
      <c r="P345" s="8">
        <f t="shared" ca="1" si="98"/>
        <v>0</v>
      </c>
      <c r="R345" s="8">
        <f t="shared" si="99"/>
        <v>0</v>
      </c>
      <c r="S345" s="2251">
        <f t="shared" si="100"/>
        <v>1</v>
      </c>
      <c r="T345" s="2251">
        <f>IF(SUM($R345:R345)&gt;0,0,IF(AM345="5 - Treatment",1,0))</f>
        <v>0</v>
      </c>
      <c r="U345" s="2251">
        <f>IF(SUM($R345:T345)&gt;0,0,IF($AE345=U$162,1,0)+IF($AE345=U$163,1,0))</f>
        <v>0</v>
      </c>
      <c r="V345" s="2251">
        <f>IF(SUM($R345:U345)&gt;0,0,IF($AE345=V$168,1,0))</f>
        <v>0</v>
      </c>
      <c r="W345" s="2251">
        <f>IF(SUM($R345:V345)&gt;0,0,IF($AE345=W$168,1,0))</f>
        <v>0</v>
      </c>
      <c r="X345" s="2251">
        <f>IF(SUM($R345:W345)&gt;0,0,IF($AE345=X$168,1,0))</f>
        <v>0</v>
      </c>
      <c r="Y345" s="2251">
        <f>IF(SUM($R345:X345)&gt;0,0,IF($AE345=Y$168,1,0))</f>
        <v>0</v>
      </c>
      <c r="Z345" s="2251">
        <f>IF(SUM($R345:Y345)&gt;0,0,IF($AE345=Z$168,1,0))</f>
        <v>0</v>
      </c>
      <c r="AA345" s="2251">
        <f>IF(SUM($R345:Z345)&gt;0,0,1)</f>
        <v>0</v>
      </c>
      <c r="AB345" s="2251"/>
      <c r="AC345" s="2251">
        <f t="shared" si="102"/>
        <v>4</v>
      </c>
      <c r="AE345" t="s">
        <v>3465</v>
      </c>
      <c r="AF345" t="s">
        <v>3930</v>
      </c>
      <c r="AG345" t="s">
        <v>4062</v>
      </c>
      <c r="AH345" t="s">
        <v>4063</v>
      </c>
      <c r="AI345" t="s">
        <v>4062</v>
      </c>
      <c r="AJ345">
        <v>117</v>
      </c>
      <c r="AK345" t="s">
        <v>3048</v>
      </c>
      <c r="AL345" t="s">
        <v>3048</v>
      </c>
      <c r="AM345" t="s">
        <v>3543</v>
      </c>
      <c r="AN345" t="s">
        <v>1573</v>
      </c>
      <c r="AO345" s="2251">
        <v>0</v>
      </c>
      <c r="AP345" s="2286">
        <f t="shared" si="105"/>
        <v>0</v>
      </c>
      <c r="AQ345" s="2286">
        <f t="shared" si="105"/>
        <v>50.382852273211668</v>
      </c>
      <c r="AR345" s="2286">
        <f t="shared" si="105"/>
        <v>0</v>
      </c>
      <c r="AS345" s="2286">
        <f t="shared" si="105"/>
        <v>0</v>
      </c>
      <c r="AT345" s="2286">
        <f t="shared" si="105"/>
        <v>0</v>
      </c>
      <c r="AU345" s="2286">
        <f t="shared" si="104"/>
        <v>0</v>
      </c>
      <c r="AV345" s="2286">
        <f t="shared" si="104"/>
        <v>0</v>
      </c>
      <c r="AW345" s="2286">
        <f t="shared" si="104"/>
        <v>0</v>
      </c>
      <c r="AX345" s="2286">
        <f t="shared" si="104"/>
        <v>0</v>
      </c>
      <c r="AY345" s="2286">
        <f t="shared" si="104"/>
        <v>0</v>
      </c>
      <c r="BA345" s="8">
        <f t="shared" si="103"/>
        <v>50.382852273211668</v>
      </c>
      <c r="BD345" s="2251">
        <v>0</v>
      </c>
      <c r="BE345" s="2251">
        <v>86.419509617157303</v>
      </c>
      <c r="BF345" s="2251">
        <v>0</v>
      </c>
      <c r="BG345" s="2251">
        <v>0</v>
      </c>
      <c r="BH345" s="2251">
        <v>0</v>
      </c>
      <c r="BI345" s="2251">
        <v>0</v>
      </c>
      <c r="BJ345" s="2251">
        <v>0</v>
      </c>
      <c r="BK345" s="2251">
        <v>0</v>
      </c>
      <c r="BL345" s="2251">
        <v>0</v>
      </c>
      <c r="BM345" s="2251">
        <v>0</v>
      </c>
    </row>
    <row r="346" spans="1:65">
      <c r="A346" s="2250"/>
      <c r="B346" s="2250"/>
      <c r="C346" s="39"/>
      <c r="D346" s="178">
        <f t="shared" si="101"/>
        <v>1</v>
      </c>
      <c r="E346" s="178">
        <f t="shared" si="88"/>
        <v>0</v>
      </c>
      <c r="F346" s="178">
        <f t="shared" si="89"/>
        <v>0</v>
      </c>
      <c r="G346" s="178">
        <f t="shared" si="90"/>
        <v>0</v>
      </c>
      <c r="H346" s="178">
        <f t="shared" si="91"/>
        <v>0</v>
      </c>
      <c r="I346" s="178">
        <f t="shared" si="92"/>
        <v>0</v>
      </c>
      <c r="J346" s="178">
        <f t="shared" si="93"/>
        <v>0</v>
      </c>
      <c r="K346" s="2251">
        <f t="shared" si="94"/>
        <v>0</v>
      </c>
      <c r="L346" s="2251">
        <f t="shared" si="95"/>
        <v>0</v>
      </c>
      <c r="M346" s="2251">
        <f t="shared" si="96"/>
        <v>1</v>
      </c>
      <c r="O346" s="8">
        <f t="shared" ca="1" si="97"/>
        <v>1</v>
      </c>
      <c r="P346" s="8">
        <f t="shared" ca="1" si="98"/>
        <v>0</v>
      </c>
      <c r="R346" s="8">
        <f t="shared" si="99"/>
        <v>0</v>
      </c>
      <c r="S346" s="2251">
        <f t="shared" si="100"/>
        <v>1</v>
      </c>
      <c r="T346" s="2251">
        <f>IF(SUM($R346:R346)&gt;0,0,IF(AM346="5 - Treatment",1,0))</f>
        <v>0</v>
      </c>
      <c r="U346" s="2251">
        <f>IF(SUM($R346:T346)&gt;0,0,IF($AE346=U$162,1,0)+IF($AE346=U$163,1,0))</f>
        <v>0</v>
      </c>
      <c r="V346" s="2251">
        <f>IF(SUM($R346:U346)&gt;0,0,IF($AE346=V$168,1,0))</f>
        <v>0</v>
      </c>
      <c r="W346" s="2251">
        <f>IF(SUM($R346:V346)&gt;0,0,IF($AE346=W$168,1,0))</f>
        <v>0</v>
      </c>
      <c r="X346" s="2251">
        <f>IF(SUM($R346:W346)&gt;0,0,IF($AE346=X$168,1,0))</f>
        <v>0</v>
      </c>
      <c r="Y346" s="2251">
        <f>IF(SUM($R346:X346)&gt;0,0,IF($AE346=Y$168,1,0))</f>
        <v>0</v>
      </c>
      <c r="Z346" s="2251">
        <f>IF(SUM($R346:Y346)&gt;0,0,IF($AE346=Z$168,1,0))</f>
        <v>0</v>
      </c>
      <c r="AA346" s="2251">
        <f>IF(SUM($R346:Z346)&gt;0,0,1)</f>
        <v>0</v>
      </c>
      <c r="AB346" s="2251"/>
      <c r="AC346" s="2251">
        <f t="shared" si="102"/>
        <v>4</v>
      </c>
      <c r="AE346" t="s">
        <v>3465</v>
      </c>
      <c r="AF346" t="s">
        <v>3930</v>
      </c>
      <c r="AG346" t="s">
        <v>4064</v>
      </c>
      <c r="AH346" t="s">
        <v>4065</v>
      </c>
      <c r="AI346" t="s">
        <v>4066</v>
      </c>
      <c r="AJ346">
        <v>171</v>
      </c>
      <c r="AK346" t="s">
        <v>3048</v>
      </c>
      <c r="AL346" t="s">
        <v>3048</v>
      </c>
      <c r="AM346" t="s">
        <v>3543</v>
      </c>
      <c r="AN346" t="s">
        <v>1574</v>
      </c>
      <c r="AO346" s="2251">
        <v>69.459999999999994</v>
      </c>
      <c r="AP346" s="2286">
        <f t="shared" si="105"/>
        <v>121.15747504170633</v>
      </c>
      <c r="AQ346" s="2286">
        <f t="shared" si="105"/>
        <v>602.14356764151489</v>
      </c>
      <c r="AR346" s="2286">
        <f t="shared" si="105"/>
        <v>271.96864889627744</v>
      </c>
      <c r="AS346" s="2286">
        <f t="shared" si="105"/>
        <v>0</v>
      </c>
      <c r="AT346" s="2286">
        <f t="shared" si="105"/>
        <v>0</v>
      </c>
      <c r="AU346" s="2286">
        <f t="shared" si="104"/>
        <v>0</v>
      </c>
      <c r="AV346" s="2286">
        <f t="shared" si="104"/>
        <v>0</v>
      </c>
      <c r="AW346" s="2286">
        <f t="shared" si="104"/>
        <v>0</v>
      </c>
      <c r="AX346" s="2286">
        <f t="shared" si="104"/>
        <v>0</v>
      </c>
      <c r="AY346" s="2286">
        <f t="shared" si="104"/>
        <v>0</v>
      </c>
      <c r="BA346" s="8">
        <f t="shared" si="103"/>
        <v>1064.7296915794986</v>
      </c>
      <c r="BD346" s="2251">
        <v>155.46917321207101</v>
      </c>
      <c r="BE346" s="2251">
        <v>1032.8306057887301</v>
      </c>
      <c r="BF346" s="2251">
        <v>356.10315298720798</v>
      </c>
      <c r="BG346" s="2251">
        <v>0</v>
      </c>
      <c r="BH346" s="2251">
        <v>0</v>
      </c>
      <c r="BI346" s="2251">
        <v>0</v>
      </c>
      <c r="BJ346" s="2251">
        <v>0</v>
      </c>
      <c r="BK346" s="2251">
        <v>0</v>
      </c>
      <c r="BL346" s="2251">
        <v>0</v>
      </c>
      <c r="BM346" s="2251">
        <v>0</v>
      </c>
    </row>
    <row r="347" spans="1:65">
      <c r="A347" s="2250"/>
      <c r="B347" s="2250"/>
      <c r="C347" s="39"/>
      <c r="D347" s="178">
        <f t="shared" si="101"/>
        <v>0</v>
      </c>
      <c r="E347" s="178">
        <f t="shared" si="88"/>
        <v>1</v>
      </c>
      <c r="F347" s="178">
        <f t="shared" si="89"/>
        <v>0</v>
      </c>
      <c r="G347" s="178">
        <f t="shared" si="90"/>
        <v>0</v>
      </c>
      <c r="H347" s="178">
        <f t="shared" si="91"/>
        <v>0</v>
      </c>
      <c r="I347" s="178">
        <f t="shared" si="92"/>
        <v>0</v>
      </c>
      <c r="J347" s="178">
        <f t="shared" si="93"/>
        <v>0</v>
      </c>
      <c r="K347" s="2251">
        <f t="shared" si="94"/>
        <v>0</v>
      </c>
      <c r="L347" s="2251">
        <f t="shared" si="95"/>
        <v>0</v>
      </c>
      <c r="M347" s="2251">
        <f t="shared" si="96"/>
        <v>0</v>
      </c>
      <c r="O347" s="8">
        <f t="shared" ca="1" si="97"/>
        <v>0</v>
      </c>
      <c r="P347" s="8">
        <f t="shared" ca="1" si="98"/>
        <v>1</v>
      </c>
      <c r="R347" s="8">
        <f t="shared" si="99"/>
        <v>0</v>
      </c>
      <c r="S347" s="2251">
        <f t="shared" si="100"/>
        <v>0</v>
      </c>
      <c r="T347" s="2251">
        <f>IF(SUM($R347:R347)&gt;0,0,IF(AM347="5 - Treatment",1,0))</f>
        <v>0</v>
      </c>
      <c r="U347" s="2251">
        <f>IF(SUM($R347:T347)&gt;0,0,IF($AE347=U$162,1,0)+IF($AE347=U$163,1,0))</f>
        <v>0</v>
      </c>
      <c r="V347" s="2251">
        <f>IF(SUM($R347:U347)&gt;0,0,IF($AE347=V$168,1,0))</f>
        <v>0</v>
      </c>
      <c r="W347" s="2251">
        <f>IF(SUM($R347:V347)&gt;0,0,IF($AE347=W$168,1,0))</f>
        <v>0</v>
      </c>
      <c r="X347" s="2251">
        <f>IF(SUM($R347:W347)&gt;0,0,IF($AE347=X$168,1,0))</f>
        <v>0</v>
      </c>
      <c r="Y347" s="2251">
        <f>IF(SUM($R347:X347)&gt;0,0,IF($AE347=Y$168,1,0))</f>
        <v>0</v>
      </c>
      <c r="Z347" s="2251">
        <f>IF(SUM($R347:Y347)&gt;0,0,IF($AE347=Z$168,1,0))</f>
        <v>0</v>
      </c>
      <c r="AA347" s="2251">
        <f>IF(SUM($R347:Z347)&gt;0,0,1)</f>
        <v>1</v>
      </c>
      <c r="AB347" s="2251"/>
      <c r="AC347" s="2251">
        <f t="shared" si="102"/>
        <v>4</v>
      </c>
      <c r="AE347" t="s">
        <v>3465</v>
      </c>
      <c r="AF347" t="s">
        <v>3930</v>
      </c>
      <c r="AG347" t="s">
        <v>4067</v>
      </c>
      <c r="AH347" t="s">
        <v>4068</v>
      </c>
      <c r="AI347" t="s">
        <v>4069</v>
      </c>
      <c r="AJ347">
        <v>120</v>
      </c>
      <c r="AK347" t="s">
        <v>3049</v>
      </c>
      <c r="AL347" t="s">
        <v>3049</v>
      </c>
      <c r="AM347" t="s">
        <v>3543</v>
      </c>
      <c r="AN347" t="s">
        <v>1574</v>
      </c>
      <c r="AO347" s="2251">
        <v>86.46</v>
      </c>
      <c r="AP347" s="2286">
        <f t="shared" si="105"/>
        <v>149.86021713921943</v>
      </c>
      <c r="AQ347" s="2286">
        <f t="shared" si="105"/>
        <v>297.7929711387705</v>
      </c>
      <c r="AR347" s="2286">
        <f t="shared" si="105"/>
        <v>766.51824755118923</v>
      </c>
      <c r="AS347" s="2286">
        <f t="shared" si="105"/>
        <v>0</v>
      </c>
      <c r="AT347" s="2286">
        <f t="shared" si="105"/>
        <v>0</v>
      </c>
      <c r="AU347" s="2286">
        <f t="shared" si="104"/>
        <v>0</v>
      </c>
      <c r="AV347" s="2286">
        <f t="shared" si="104"/>
        <v>0</v>
      </c>
      <c r="AW347" s="2286">
        <f t="shared" si="104"/>
        <v>0</v>
      </c>
      <c r="AX347" s="2286">
        <f t="shared" si="104"/>
        <v>0</v>
      </c>
      <c r="AY347" s="2286">
        <f t="shared" si="104"/>
        <v>0</v>
      </c>
      <c r="BA347" s="8">
        <f t="shared" si="103"/>
        <v>1300.6314358291793</v>
      </c>
      <c r="BD347" s="2251">
        <v>192.30050847457599</v>
      </c>
      <c r="BE347" s="2251">
        <v>510.79129846985802</v>
      </c>
      <c r="BF347" s="2251">
        <v>1003.6434930384499</v>
      </c>
      <c r="BG347" s="2251">
        <v>0</v>
      </c>
      <c r="BH347" s="2251">
        <v>0</v>
      </c>
      <c r="BI347" s="2251">
        <v>0</v>
      </c>
      <c r="BJ347" s="2251">
        <v>0</v>
      </c>
      <c r="BK347" s="2251">
        <v>0</v>
      </c>
      <c r="BL347" s="2251">
        <v>0</v>
      </c>
      <c r="BM347" s="2251">
        <v>0</v>
      </c>
    </row>
    <row r="348" spans="1:65">
      <c r="A348" s="2250"/>
      <c r="B348" s="2250"/>
      <c r="C348" s="39"/>
      <c r="D348" s="178">
        <f t="shared" si="101"/>
        <v>1</v>
      </c>
      <c r="E348" s="178">
        <f t="shared" si="88"/>
        <v>0</v>
      </c>
      <c r="F348" s="178">
        <f t="shared" si="89"/>
        <v>0</v>
      </c>
      <c r="G348" s="178">
        <f t="shared" si="90"/>
        <v>0</v>
      </c>
      <c r="H348" s="178">
        <f t="shared" si="91"/>
        <v>0</v>
      </c>
      <c r="I348" s="178">
        <f t="shared" si="92"/>
        <v>0</v>
      </c>
      <c r="J348" s="178">
        <f t="shared" si="93"/>
        <v>0</v>
      </c>
      <c r="K348" s="2251">
        <f t="shared" si="94"/>
        <v>0</v>
      </c>
      <c r="L348" s="2251">
        <f t="shared" si="95"/>
        <v>0</v>
      </c>
      <c r="M348" s="2251">
        <f t="shared" si="96"/>
        <v>1</v>
      </c>
      <c r="O348" s="8">
        <f t="shared" ca="1" si="97"/>
        <v>1</v>
      </c>
      <c r="P348" s="8">
        <f t="shared" ca="1" si="98"/>
        <v>0</v>
      </c>
      <c r="R348" s="8">
        <f t="shared" si="99"/>
        <v>0</v>
      </c>
      <c r="S348" s="2251">
        <f t="shared" si="100"/>
        <v>1</v>
      </c>
      <c r="T348" s="2251">
        <f>IF(SUM($R348:R348)&gt;0,0,IF(AM348="5 - Treatment",1,0))</f>
        <v>0</v>
      </c>
      <c r="U348" s="2251">
        <f>IF(SUM($R348:T348)&gt;0,0,IF($AE348=U$162,1,0)+IF($AE348=U$163,1,0))</f>
        <v>0</v>
      </c>
      <c r="V348" s="2251">
        <f>IF(SUM($R348:U348)&gt;0,0,IF($AE348=V$168,1,0))</f>
        <v>0</v>
      </c>
      <c r="W348" s="2251">
        <f>IF(SUM($R348:V348)&gt;0,0,IF($AE348=W$168,1,0))</f>
        <v>0</v>
      </c>
      <c r="X348" s="2251">
        <f>IF(SUM($R348:W348)&gt;0,0,IF($AE348=X$168,1,0))</f>
        <v>0</v>
      </c>
      <c r="Y348" s="2251">
        <f>IF(SUM($R348:X348)&gt;0,0,IF($AE348=Y$168,1,0))</f>
        <v>0</v>
      </c>
      <c r="Z348" s="2251">
        <f>IF(SUM($R348:Y348)&gt;0,0,IF($AE348=Z$168,1,0))</f>
        <v>0</v>
      </c>
      <c r="AA348" s="2251">
        <f>IF(SUM($R348:Z348)&gt;0,0,1)</f>
        <v>0</v>
      </c>
      <c r="AB348" s="2251"/>
      <c r="AC348" s="2251">
        <f t="shared" si="102"/>
        <v>4</v>
      </c>
      <c r="AE348" t="s">
        <v>3465</v>
      </c>
      <c r="AF348" t="s">
        <v>3930</v>
      </c>
      <c r="AG348" t="s">
        <v>4070</v>
      </c>
      <c r="AH348" t="s">
        <v>4071</v>
      </c>
      <c r="AI348" t="s">
        <v>4072</v>
      </c>
      <c r="AJ348">
        <v>153</v>
      </c>
      <c r="AK348" t="s">
        <v>3048</v>
      </c>
      <c r="AL348" t="s">
        <v>3048</v>
      </c>
      <c r="AM348" t="s">
        <v>3543</v>
      </c>
      <c r="AN348" t="s">
        <v>1574</v>
      </c>
      <c r="AO348" s="2251">
        <v>70.84</v>
      </c>
      <c r="AP348" s="2286">
        <f t="shared" si="105"/>
        <v>139.15760425743969</v>
      </c>
      <c r="AQ348" s="2286">
        <f t="shared" si="105"/>
        <v>970.1834551996601</v>
      </c>
      <c r="AR348" s="2286">
        <f t="shared" si="105"/>
        <v>746.81618566214627</v>
      </c>
      <c r="AS348" s="2286">
        <f t="shared" si="105"/>
        <v>0</v>
      </c>
      <c r="AT348" s="2286">
        <f t="shared" si="105"/>
        <v>0</v>
      </c>
      <c r="AU348" s="2286">
        <f t="shared" si="104"/>
        <v>0</v>
      </c>
      <c r="AV348" s="2286">
        <f t="shared" si="104"/>
        <v>0</v>
      </c>
      <c r="AW348" s="2286">
        <f t="shared" si="104"/>
        <v>0</v>
      </c>
      <c r="AX348" s="2286">
        <f t="shared" si="104"/>
        <v>0</v>
      </c>
      <c r="AY348" s="2286">
        <f t="shared" si="104"/>
        <v>0</v>
      </c>
      <c r="BA348" s="8">
        <f t="shared" si="103"/>
        <v>1926.9972451192461</v>
      </c>
      <c r="BD348" s="2251">
        <v>178.56692434890499</v>
      </c>
      <c r="BE348" s="2251">
        <v>1664.11337695569</v>
      </c>
      <c r="BF348" s="2251">
        <v>977.84652567654996</v>
      </c>
      <c r="BG348" s="2251">
        <v>0</v>
      </c>
      <c r="BH348" s="2251">
        <v>0</v>
      </c>
      <c r="BI348" s="2251">
        <v>0</v>
      </c>
      <c r="BJ348" s="2251">
        <v>0</v>
      </c>
      <c r="BK348" s="2251">
        <v>0</v>
      </c>
      <c r="BL348" s="2251">
        <v>0</v>
      </c>
      <c r="BM348" s="2251">
        <v>0</v>
      </c>
    </row>
    <row r="349" spans="1:65">
      <c r="A349" s="2250"/>
      <c r="B349" s="2250"/>
      <c r="C349" s="39"/>
      <c r="D349" s="178">
        <f t="shared" si="101"/>
        <v>1</v>
      </c>
      <c r="E349" s="178">
        <f t="shared" si="88"/>
        <v>0</v>
      </c>
      <c r="F349" s="178">
        <f t="shared" si="89"/>
        <v>0</v>
      </c>
      <c r="G349" s="178">
        <f t="shared" si="90"/>
        <v>0</v>
      </c>
      <c r="H349" s="178">
        <f t="shared" si="91"/>
        <v>0</v>
      </c>
      <c r="I349" s="178">
        <f t="shared" si="92"/>
        <v>0</v>
      </c>
      <c r="J349" s="178">
        <f t="shared" si="93"/>
        <v>0</v>
      </c>
      <c r="K349" s="2251">
        <f t="shared" si="94"/>
        <v>0</v>
      </c>
      <c r="L349" s="2251">
        <f t="shared" si="95"/>
        <v>0</v>
      </c>
      <c r="M349" s="2251">
        <f t="shared" si="96"/>
        <v>1</v>
      </c>
      <c r="O349" s="8">
        <f t="shared" ca="1" si="97"/>
        <v>0</v>
      </c>
      <c r="P349" s="8">
        <f t="shared" ca="1" si="98"/>
        <v>0</v>
      </c>
      <c r="R349" s="8">
        <f t="shared" si="99"/>
        <v>0</v>
      </c>
      <c r="S349" s="2251">
        <f t="shared" si="100"/>
        <v>1</v>
      </c>
      <c r="T349" s="2251">
        <f>IF(SUM($R349:R349)&gt;0,0,IF(AM349="5 - Treatment",1,0))</f>
        <v>0</v>
      </c>
      <c r="U349" s="2251">
        <f>IF(SUM($R349:T349)&gt;0,0,IF($AE349=U$162,1,0)+IF($AE349=U$163,1,0))</f>
        <v>0</v>
      </c>
      <c r="V349" s="2251">
        <f>IF(SUM($R349:U349)&gt;0,0,IF($AE349=V$168,1,0))</f>
        <v>0</v>
      </c>
      <c r="W349" s="2251">
        <f>IF(SUM($R349:V349)&gt;0,0,IF($AE349=W$168,1,0))</f>
        <v>0</v>
      </c>
      <c r="X349" s="2251">
        <f>IF(SUM($R349:W349)&gt;0,0,IF($AE349=X$168,1,0))</f>
        <v>0</v>
      </c>
      <c r="Y349" s="2251">
        <f>IF(SUM($R349:X349)&gt;0,0,IF($AE349=Y$168,1,0))</f>
        <v>0</v>
      </c>
      <c r="Z349" s="2251">
        <f>IF(SUM($R349:Y349)&gt;0,0,IF($AE349=Z$168,1,0))</f>
        <v>0</v>
      </c>
      <c r="AA349" s="2251">
        <f>IF(SUM($R349:Z349)&gt;0,0,1)</f>
        <v>0</v>
      </c>
      <c r="AB349" s="2251"/>
      <c r="AC349" s="2251">
        <f t="shared" si="102"/>
        <v>4</v>
      </c>
      <c r="AE349" t="s">
        <v>3465</v>
      </c>
      <c r="AF349" t="s">
        <v>3930</v>
      </c>
      <c r="AG349" t="s">
        <v>4073</v>
      </c>
      <c r="AH349" t="s">
        <v>4074</v>
      </c>
      <c r="AI349" t="s">
        <v>4075</v>
      </c>
      <c r="AJ349">
        <v>0</v>
      </c>
      <c r="AK349" t="s">
        <v>3048</v>
      </c>
      <c r="AL349" t="s">
        <v>3048</v>
      </c>
      <c r="AM349" t="s">
        <v>3543</v>
      </c>
      <c r="AN349" t="s">
        <v>1574</v>
      </c>
      <c r="AO349" s="2251">
        <v>3903.4186100000002</v>
      </c>
      <c r="AP349" s="2286">
        <f t="shared" si="105"/>
        <v>4.6524343768930985</v>
      </c>
      <c r="AQ349" s="2286">
        <f t="shared" si="105"/>
        <v>0</v>
      </c>
      <c r="AR349" s="2286">
        <f t="shared" si="105"/>
        <v>0</v>
      </c>
      <c r="AS349" s="2286">
        <f t="shared" si="105"/>
        <v>0</v>
      </c>
      <c r="AT349" s="2286">
        <f t="shared" si="105"/>
        <v>0</v>
      </c>
      <c r="AU349" s="2286">
        <f t="shared" si="104"/>
        <v>0</v>
      </c>
      <c r="AV349" s="2286">
        <f t="shared" si="104"/>
        <v>0</v>
      </c>
      <c r="AW349" s="2286">
        <f t="shared" si="104"/>
        <v>0</v>
      </c>
      <c r="AX349" s="2286">
        <f t="shared" si="104"/>
        <v>0</v>
      </c>
      <c r="AY349" s="2286">
        <f t="shared" si="104"/>
        <v>0</v>
      </c>
      <c r="BA349" s="8">
        <f t="shared" si="103"/>
        <v>3908.0710443768935</v>
      </c>
      <c r="BD349" s="2251">
        <v>5.97</v>
      </c>
      <c r="BE349" s="2251">
        <v>0</v>
      </c>
      <c r="BF349" s="2251">
        <v>0</v>
      </c>
      <c r="BG349" s="2251">
        <v>0</v>
      </c>
      <c r="BH349" s="2251">
        <v>0</v>
      </c>
      <c r="BI349" s="2251">
        <v>0</v>
      </c>
      <c r="BJ349" s="2251">
        <v>0</v>
      </c>
      <c r="BK349" s="2251">
        <v>0</v>
      </c>
      <c r="BL349" s="2251">
        <v>0</v>
      </c>
      <c r="BM349" s="2251">
        <v>0</v>
      </c>
    </row>
    <row r="350" spans="1:65">
      <c r="A350" s="2250"/>
      <c r="B350" s="2250"/>
      <c r="C350" s="39"/>
      <c r="D350" s="178">
        <f t="shared" si="101"/>
        <v>1</v>
      </c>
      <c r="E350" s="178">
        <f t="shared" si="88"/>
        <v>0</v>
      </c>
      <c r="F350" s="178">
        <f t="shared" si="89"/>
        <v>0</v>
      </c>
      <c r="G350" s="178">
        <f t="shared" si="90"/>
        <v>0</v>
      </c>
      <c r="H350" s="178">
        <f t="shared" si="91"/>
        <v>0</v>
      </c>
      <c r="I350" s="178">
        <f t="shared" si="92"/>
        <v>0</v>
      </c>
      <c r="J350" s="178">
        <f t="shared" si="93"/>
        <v>0</v>
      </c>
      <c r="K350" s="2251">
        <f t="shared" si="94"/>
        <v>0</v>
      </c>
      <c r="L350" s="2251">
        <f t="shared" si="95"/>
        <v>0</v>
      </c>
      <c r="M350" s="2251">
        <f t="shared" si="96"/>
        <v>1</v>
      </c>
      <c r="O350" s="8">
        <f t="shared" ca="1" si="97"/>
        <v>1</v>
      </c>
      <c r="P350" s="8">
        <f t="shared" ca="1" si="98"/>
        <v>0</v>
      </c>
      <c r="R350" s="8">
        <f t="shared" si="99"/>
        <v>0</v>
      </c>
      <c r="S350" s="2251">
        <f t="shared" si="100"/>
        <v>1</v>
      </c>
      <c r="T350" s="2251">
        <f>IF(SUM($R350:R350)&gt;0,0,IF(AM350="5 - Treatment",1,0))</f>
        <v>0</v>
      </c>
      <c r="U350" s="2251">
        <f>IF(SUM($R350:T350)&gt;0,0,IF($AE350=U$162,1,0)+IF($AE350=U$163,1,0))</f>
        <v>0</v>
      </c>
      <c r="V350" s="2251">
        <f>IF(SUM($R350:U350)&gt;0,0,IF($AE350=V$168,1,0))</f>
        <v>0</v>
      </c>
      <c r="W350" s="2251">
        <f>IF(SUM($R350:V350)&gt;0,0,IF($AE350=W$168,1,0))</f>
        <v>0</v>
      </c>
      <c r="X350" s="2251">
        <f>IF(SUM($R350:W350)&gt;0,0,IF($AE350=X$168,1,0))</f>
        <v>0</v>
      </c>
      <c r="Y350" s="2251">
        <f>IF(SUM($R350:X350)&gt;0,0,IF($AE350=Y$168,1,0))</f>
        <v>0</v>
      </c>
      <c r="Z350" s="2251">
        <f>IF(SUM($R350:Y350)&gt;0,0,IF($AE350=Z$168,1,0))</f>
        <v>0</v>
      </c>
      <c r="AA350" s="2251">
        <f>IF(SUM($R350:Z350)&gt;0,0,1)</f>
        <v>0</v>
      </c>
      <c r="AB350" s="2251"/>
      <c r="AC350" s="2251">
        <f t="shared" si="102"/>
        <v>4</v>
      </c>
      <c r="AE350" t="s">
        <v>3465</v>
      </c>
      <c r="AF350" t="s">
        <v>3930</v>
      </c>
      <c r="AG350" t="s">
        <v>4076</v>
      </c>
      <c r="AH350" t="s">
        <v>4077</v>
      </c>
      <c r="AI350" t="s">
        <v>4078</v>
      </c>
      <c r="AJ350">
        <v>153</v>
      </c>
      <c r="AK350" t="s">
        <v>3048</v>
      </c>
      <c r="AL350" t="s">
        <v>3048</v>
      </c>
      <c r="AM350" t="s">
        <v>3543</v>
      </c>
      <c r="AN350" t="s">
        <v>1574</v>
      </c>
      <c r="AO350" s="2251">
        <v>26.8</v>
      </c>
      <c r="AP350" s="2286">
        <f t="shared" si="105"/>
        <v>107.80436793430792</v>
      </c>
      <c r="AQ350" s="2286">
        <f t="shared" si="105"/>
        <v>475.16298648676997</v>
      </c>
      <c r="AR350" s="2286">
        <f t="shared" si="105"/>
        <v>609.29425753225973</v>
      </c>
      <c r="AS350" s="2286">
        <f t="shared" si="105"/>
        <v>0</v>
      </c>
      <c r="AT350" s="2286">
        <f t="shared" si="105"/>
        <v>0</v>
      </c>
      <c r="AU350" s="2286">
        <f t="shared" si="104"/>
        <v>0</v>
      </c>
      <c r="AV350" s="2286">
        <f t="shared" si="104"/>
        <v>0</v>
      </c>
      <c r="AW350" s="2286">
        <f t="shared" si="104"/>
        <v>0</v>
      </c>
      <c r="AX350" s="2286">
        <f t="shared" si="104"/>
        <v>0</v>
      </c>
      <c r="AY350" s="2286">
        <f t="shared" si="104"/>
        <v>0</v>
      </c>
      <c r="BA350" s="8">
        <f t="shared" si="103"/>
        <v>1219.0616119533377</v>
      </c>
      <c r="BD350" s="2251">
        <v>138.334477056635</v>
      </c>
      <c r="BE350" s="2251">
        <v>815.02635177809896</v>
      </c>
      <c r="BF350" s="2251">
        <v>797.78168213419895</v>
      </c>
      <c r="BG350" s="2251">
        <v>0</v>
      </c>
      <c r="BH350" s="2251">
        <v>0</v>
      </c>
      <c r="BI350" s="2251">
        <v>0</v>
      </c>
      <c r="BJ350" s="2251">
        <v>0</v>
      </c>
      <c r="BK350" s="2251">
        <v>0</v>
      </c>
      <c r="BL350" s="2251">
        <v>0</v>
      </c>
      <c r="BM350" s="2251">
        <v>0</v>
      </c>
    </row>
    <row r="351" spans="1:65">
      <c r="A351" s="2250"/>
      <c r="B351" s="2250"/>
      <c r="C351" s="39"/>
      <c r="D351" s="178">
        <f t="shared" si="101"/>
        <v>1</v>
      </c>
      <c r="E351" s="178">
        <f t="shared" si="88"/>
        <v>0</v>
      </c>
      <c r="F351" s="178">
        <f t="shared" si="89"/>
        <v>1</v>
      </c>
      <c r="G351" s="178">
        <f t="shared" si="90"/>
        <v>0</v>
      </c>
      <c r="H351" s="178">
        <f t="shared" si="91"/>
        <v>0</v>
      </c>
      <c r="I351" s="178">
        <f t="shared" si="92"/>
        <v>0</v>
      </c>
      <c r="J351" s="178">
        <f t="shared" si="93"/>
        <v>1</v>
      </c>
      <c r="K351" s="2251">
        <f t="shared" si="94"/>
        <v>1</v>
      </c>
      <c r="L351" s="2251">
        <f t="shared" si="95"/>
        <v>1</v>
      </c>
      <c r="M351" s="2251">
        <f t="shared" si="96"/>
        <v>0</v>
      </c>
      <c r="O351" s="8">
        <f t="shared" ca="1" si="97"/>
        <v>0</v>
      </c>
      <c r="P351" s="8">
        <f t="shared" ca="1" si="98"/>
        <v>0</v>
      </c>
      <c r="R351" s="8">
        <f t="shared" si="99"/>
        <v>0</v>
      </c>
      <c r="S351" s="2251">
        <f t="shared" si="100"/>
        <v>1</v>
      </c>
      <c r="T351" s="2251">
        <f>IF(SUM($R351:R351)&gt;0,0,IF(AM351="5 - Treatment",1,0))</f>
        <v>0</v>
      </c>
      <c r="U351" s="2251">
        <f>IF(SUM($R351:T351)&gt;0,0,IF($AE351=U$162,1,0)+IF($AE351=U$163,1,0))</f>
        <v>0</v>
      </c>
      <c r="V351" s="2251">
        <f>IF(SUM($R351:U351)&gt;0,0,IF($AE351=V$168,1,0))</f>
        <v>0</v>
      </c>
      <c r="W351" s="2251">
        <f>IF(SUM($R351:V351)&gt;0,0,IF($AE351=W$168,1,0))</f>
        <v>0</v>
      </c>
      <c r="X351" s="2251">
        <f>IF(SUM($R351:W351)&gt;0,0,IF($AE351=X$168,1,0))</f>
        <v>0</v>
      </c>
      <c r="Y351" s="2251">
        <f>IF(SUM($R351:X351)&gt;0,0,IF($AE351=Y$168,1,0))</f>
        <v>0</v>
      </c>
      <c r="Z351" s="2251">
        <f>IF(SUM($R351:Y351)&gt;0,0,IF($AE351=Z$168,1,0))</f>
        <v>0</v>
      </c>
      <c r="AA351" s="2251">
        <f>IF(SUM($R351:Z351)&gt;0,0,1)</f>
        <v>0</v>
      </c>
      <c r="AB351" s="2251"/>
      <c r="AC351" s="2251">
        <f t="shared" si="102"/>
        <v>4</v>
      </c>
      <c r="AE351" t="s">
        <v>3465</v>
      </c>
      <c r="AF351" t="s">
        <v>3930</v>
      </c>
      <c r="AG351" t="s">
        <v>4079</v>
      </c>
      <c r="AH351" t="s">
        <v>4080</v>
      </c>
      <c r="AI351" t="s">
        <v>4081</v>
      </c>
      <c r="AJ351">
        <v>120</v>
      </c>
      <c r="AK351" t="s">
        <v>3048</v>
      </c>
      <c r="AL351" t="s">
        <v>3048</v>
      </c>
      <c r="AM351" t="s">
        <v>3543</v>
      </c>
      <c r="AN351" t="s">
        <v>1574</v>
      </c>
      <c r="AO351" s="2251">
        <v>6.05</v>
      </c>
      <c r="AP351" s="2286">
        <f t="shared" si="105"/>
        <v>87.710931097899291</v>
      </c>
      <c r="AQ351" s="2286">
        <f t="shared" si="105"/>
        <v>402.02009491068708</v>
      </c>
      <c r="AR351" s="2286">
        <f t="shared" si="105"/>
        <v>0</v>
      </c>
      <c r="AS351" s="2286">
        <f t="shared" si="105"/>
        <v>0</v>
      </c>
      <c r="AT351" s="2286">
        <f t="shared" si="105"/>
        <v>0</v>
      </c>
      <c r="AU351" s="2286">
        <f t="shared" si="104"/>
        <v>0</v>
      </c>
      <c r="AV351" s="2286">
        <f t="shared" si="104"/>
        <v>0</v>
      </c>
      <c r="AW351" s="2286">
        <f t="shared" si="104"/>
        <v>0</v>
      </c>
      <c r="AX351" s="2286">
        <f t="shared" si="104"/>
        <v>0</v>
      </c>
      <c r="AY351" s="2286">
        <f t="shared" si="104"/>
        <v>0</v>
      </c>
      <c r="BA351" s="8">
        <f t="shared" si="103"/>
        <v>495.78102600858637</v>
      </c>
      <c r="BD351" s="2251">
        <v>112.55059528730899</v>
      </c>
      <c r="BE351" s="2251">
        <v>689.56753917040498</v>
      </c>
      <c r="BF351" s="2251">
        <v>0</v>
      </c>
      <c r="BG351" s="2251">
        <v>0</v>
      </c>
      <c r="BH351" s="2251">
        <v>0</v>
      </c>
      <c r="BI351" s="2251">
        <v>0</v>
      </c>
      <c r="BJ351" s="2251">
        <v>0</v>
      </c>
      <c r="BK351" s="2251">
        <v>0</v>
      </c>
      <c r="BL351" s="2251">
        <v>0</v>
      </c>
      <c r="BM351" s="2251">
        <v>0</v>
      </c>
    </row>
    <row r="352" spans="1:65">
      <c r="A352" s="2250"/>
      <c r="B352" s="2250"/>
      <c r="C352" s="39"/>
      <c r="D352" s="178">
        <f t="shared" si="101"/>
        <v>0</v>
      </c>
      <c r="E352" s="178">
        <f t="shared" si="88"/>
        <v>1</v>
      </c>
      <c r="F352" s="178">
        <f t="shared" si="89"/>
        <v>1</v>
      </c>
      <c r="G352" s="178">
        <f t="shared" si="90"/>
        <v>0</v>
      </c>
      <c r="H352" s="178">
        <f t="shared" si="91"/>
        <v>0</v>
      </c>
      <c r="I352" s="178">
        <f t="shared" si="92"/>
        <v>0</v>
      </c>
      <c r="J352" s="178">
        <f t="shared" si="93"/>
        <v>1</v>
      </c>
      <c r="K352" s="2251">
        <f t="shared" si="94"/>
        <v>1</v>
      </c>
      <c r="L352" s="2251">
        <f t="shared" si="95"/>
        <v>0</v>
      </c>
      <c r="M352" s="2251">
        <f t="shared" si="96"/>
        <v>0</v>
      </c>
      <c r="O352" s="8">
        <f t="shared" ca="1" si="97"/>
        <v>0</v>
      </c>
      <c r="P352" s="8">
        <f t="shared" ca="1" si="98"/>
        <v>0</v>
      </c>
      <c r="R352" s="8">
        <f t="shared" si="99"/>
        <v>0</v>
      </c>
      <c r="S352" s="2251">
        <f t="shared" si="100"/>
        <v>0</v>
      </c>
      <c r="T352" s="2251">
        <f>IF(SUM($R352:R352)&gt;0,0,IF(AM352="5 - Treatment",1,0))</f>
        <v>0</v>
      </c>
      <c r="U352" s="2251">
        <f>IF(SUM($R352:T352)&gt;0,0,IF($AE352=U$162,1,0)+IF($AE352=U$163,1,0))</f>
        <v>0</v>
      </c>
      <c r="V352" s="2251">
        <f>IF(SUM($R352:U352)&gt;0,0,IF($AE352=V$168,1,0))</f>
        <v>0</v>
      </c>
      <c r="W352" s="2251">
        <f>IF(SUM($R352:V352)&gt;0,0,IF($AE352=W$168,1,0))</f>
        <v>0</v>
      </c>
      <c r="X352" s="2251">
        <f>IF(SUM($R352:W352)&gt;0,0,IF($AE352=X$168,1,0))</f>
        <v>0</v>
      </c>
      <c r="Y352" s="2251">
        <f>IF(SUM($R352:X352)&gt;0,0,IF($AE352=Y$168,1,0))</f>
        <v>0</v>
      </c>
      <c r="Z352" s="2251">
        <f>IF(SUM($R352:Y352)&gt;0,0,IF($AE352=Z$168,1,0))</f>
        <v>0</v>
      </c>
      <c r="AA352" s="2251">
        <f>IF(SUM($R352:Z352)&gt;0,0,1)</f>
        <v>1</v>
      </c>
      <c r="AB352" s="2251"/>
      <c r="AC352" s="2251">
        <f t="shared" si="102"/>
        <v>3</v>
      </c>
      <c r="AE352" t="s">
        <v>3465</v>
      </c>
      <c r="AF352" t="s">
        <v>3930</v>
      </c>
      <c r="AG352" t="s">
        <v>4082</v>
      </c>
      <c r="AH352" t="s">
        <v>4083</v>
      </c>
      <c r="AI352" t="s">
        <v>4082</v>
      </c>
      <c r="AJ352">
        <v>36</v>
      </c>
      <c r="AK352" t="s">
        <v>3050</v>
      </c>
      <c r="AL352" t="s">
        <v>3049</v>
      </c>
      <c r="AM352" t="s">
        <v>3552</v>
      </c>
      <c r="AN352" t="s">
        <v>1574</v>
      </c>
      <c r="AO352" s="2251">
        <v>0</v>
      </c>
      <c r="AP352" s="2286">
        <f t="shared" si="105"/>
        <v>106.80709127275361</v>
      </c>
      <c r="AQ352" s="2286">
        <f t="shared" si="105"/>
        <v>234.06295905081055</v>
      </c>
      <c r="AR352" s="2286">
        <f t="shared" si="105"/>
        <v>0</v>
      </c>
      <c r="AS352" s="2286">
        <f t="shared" si="105"/>
        <v>0</v>
      </c>
      <c r="AT352" s="2286">
        <f t="shared" si="105"/>
        <v>0</v>
      </c>
      <c r="AU352" s="2286">
        <f t="shared" si="104"/>
        <v>0</v>
      </c>
      <c r="AV352" s="2286">
        <f t="shared" si="104"/>
        <v>0</v>
      </c>
      <c r="AW352" s="2286">
        <f t="shared" si="104"/>
        <v>0</v>
      </c>
      <c r="AX352" s="2286">
        <f t="shared" si="104"/>
        <v>0</v>
      </c>
      <c r="AY352" s="2286">
        <f t="shared" si="104"/>
        <v>0</v>
      </c>
      <c r="BA352" s="8">
        <f t="shared" si="103"/>
        <v>340.87005032356416</v>
      </c>
      <c r="BD352" s="2251">
        <v>137.054772457458</v>
      </c>
      <c r="BE352" s="2251">
        <v>401.47798761021602</v>
      </c>
      <c r="BF352" s="2251">
        <v>0</v>
      </c>
      <c r="BG352" s="2251">
        <v>0</v>
      </c>
      <c r="BH352" s="2251">
        <v>0</v>
      </c>
      <c r="BI352" s="2251">
        <v>0</v>
      </c>
      <c r="BJ352" s="2251">
        <v>0</v>
      </c>
      <c r="BK352" s="2251">
        <v>0</v>
      </c>
      <c r="BL352" s="2251">
        <v>0</v>
      </c>
      <c r="BM352" s="2251">
        <v>0</v>
      </c>
    </row>
    <row r="353" spans="1:65">
      <c r="A353" s="2250"/>
      <c r="B353" s="2250"/>
      <c r="C353" s="39"/>
      <c r="D353" s="178">
        <f t="shared" si="101"/>
        <v>1</v>
      </c>
      <c r="E353" s="178">
        <f t="shared" si="88"/>
        <v>0</v>
      </c>
      <c r="F353" s="178">
        <f t="shared" si="89"/>
        <v>1</v>
      </c>
      <c r="G353" s="178">
        <f t="shared" si="90"/>
        <v>0</v>
      </c>
      <c r="H353" s="178">
        <f t="shared" si="91"/>
        <v>0</v>
      </c>
      <c r="I353" s="178">
        <f t="shared" si="92"/>
        <v>0</v>
      </c>
      <c r="J353" s="178">
        <f t="shared" si="93"/>
        <v>1</v>
      </c>
      <c r="K353" s="2251">
        <f t="shared" si="94"/>
        <v>1</v>
      </c>
      <c r="L353" s="2251">
        <f t="shared" si="95"/>
        <v>1</v>
      </c>
      <c r="M353" s="2251">
        <f t="shared" si="96"/>
        <v>0</v>
      </c>
      <c r="O353" s="8">
        <f t="shared" ca="1" si="97"/>
        <v>0</v>
      </c>
      <c r="P353" s="8">
        <f t="shared" ca="1" si="98"/>
        <v>0</v>
      </c>
      <c r="R353" s="8">
        <f t="shared" si="99"/>
        <v>0</v>
      </c>
      <c r="S353" s="2251">
        <f t="shared" si="100"/>
        <v>1</v>
      </c>
      <c r="T353" s="2251">
        <f>IF(SUM($R353:R353)&gt;0,0,IF(AM353="5 - Treatment",1,0))</f>
        <v>0</v>
      </c>
      <c r="U353" s="2251">
        <f>IF(SUM($R353:T353)&gt;0,0,IF($AE353=U$162,1,0)+IF($AE353=U$163,1,0))</f>
        <v>0</v>
      </c>
      <c r="V353" s="2251">
        <f>IF(SUM($R353:U353)&gt;0,0,IF($AE353=V$168,1,0))</f>
        <v>0</v>
      </c>
      <c r="W353" s="2251">
        <f>IF(SUM($R353:V353)&gt;0,0,IF($AE353=W$168,1,0))</f>
        <v>0</v>
      </c>
      <c r="X353" s="2251">
        <f>IF(SUM($R353:W353)&gt;0,0,IF($AE353=X$168,1,0))</f>
        <v>0</v>
      </c>
      <c r="Y353" s="2251">
        <f>IF(SUM($R353:X353)&gt;0,0,IF($AE353=Y$168,1,0))</f>
        <v>0</v>
      </c>
      <c r="Z353" s="2251">
        <f>IF(SUM($R353:Y353)&gt;0,0,IF($AE353=Z$168,1,0))</f>
        <v>0</v>
      </c>
      <c r="AA353" s="2251">
        <f>IF(SUM($R353:Z353)&gt;0,0,1)</f>
        <v>0</v>
      </c>
      <c r="AB353" s="2251"/>
      <c r="AC353" s="2251">
        <f t="shared" si="102"/>
        <v>7</v>
      </c>
      <c r="AE353" t="s">
        <v>3465</v>
      </c>
      <c r="AF353" t="s">
        <v>3930</v>
      </c>
      <c r="AG353" t="s">
        <v>4084</v>
      </c>
      <c r="AH353" t="s">
        <v>4085</v>
      </c>
      <c r="AI353" t="s">
        <v>4086</v>
      </c>
      <c r="AJ353">
        <v>123</v>
      </c>
      <c r="AK353" t="s">
        <v>3048</v>
      </c>
      <c r="AL353" t="s">
        <v>3048</v>
      </c>
      <c r="AM353" t="s">
        <v>3626</v>
      </c>
      <c r="AN353" t="s">
        <v>1574</v>
      </c>
      <c r="AO353" s="2251">
        <v>79.649479999999997</v>
      </c>
      <c r="AP353" s="2286">
        <f t="shared" si="105"/>
        <v>34.336353110743396</v>
      </c>
      <c r="AQ353" s="2286">
        <f t="shared" si="105"/>
        <v>104.94057938252409</v>
      </c>
      <c r="AR353" s="2286">
        <f t="shared" si="105"/>
        <v>0</v>
      </c>
      <c r="AS353" s="2286">
        <f t="shared" si="105"/>
        <v>0</v>
      </c>
      <c r="AT353" s="2286">
        <f t="shared" si="105"/>
        <v>0</v>
      </c>
      <c r="AU353" s="2286">
        <f t="shared" si="104"/>
        <v>0</v>
      </c>
      <c r="AV353" s="2286">
        <f t="shared" si="104"/>
        <v>0</v>
      </c>
      <c r="AW353" s="2286">
        <f t="shared" si="104"/>
        <v>0</v>
      </c>
      <c r="AX353" s="2286">
        <f t="shared" si="104"/>
        <v>0</v>
      </c>
      <c r="AY353" s="2286">
        <f t="shared" si="104"/>
        <v>0</v>
      </c>
      <c r="BA353" s="8">
        <f t="shared" si="103"/>
        <v>218.92641249326749</v>
      </c>
      <c r="BD353" s="2251">
        <v>44.060380322447301</v>
      </c>
      <c r="BE353" s="2251">
        <v>180</v>
      </c>
      <c r="BF353" s="2251">
        <v>0</v>
      </c>
      <c r="BG353" s="2251">
        <v>0</v>
      </c>
      <c r="BH353" s="2251">
        <v>0</v>
      </c>
      <c r="BI353" s="2251">
        <v>0</v>
      </c>
      <c r="BJ353" s="2251">
        <v>0</v>
      </c>
      <c r="BK353" s="2251">
        <v>0</v>
      </c>
      <c r="BL353" s="2251">
        <v>0</v>
      </c>
      <c r="BM353" s="2251">
        <v>0</v>
      </c>
    </row>
    <row r="354" spans="1:65">
      <c r="A354" s="2250"/>
      <c r="B354" s="2250"/>
      <c r="C354" s="39"/>
      <c r="D354" s="178">
        <f t="shared" si="101"/>
        <v>1</v>
      </c>
      <c r="E354" s="178">
        <f t="shared" si="88"/>
        <v>0</v>
      </c>
      <c r="F354" s="178">
        <f t="shared" si="89"/>
        <v>1</v>
      </c>
      <c r="G354" s="178">
        <f t="shared" si="90"/>
        <v>0</v>
      </c>
      <c r="H354" s="178">
        <f t="shared" si="91"/>
        <v>0</v>
      </c>
      <c r="I354" s="178">
        <f t="shared" si="92"/>
        <v>0</v>
      </c>
      <c r="J354" s="178">
        <f t="shared" si="93"/>
        <v>1</v>
      </c>
      <c r="K354" s="2251">
        <f t="shared" si="94"/>
        <v>1</v>
      </c>
      <c r="L354" s="2251">
        <f t="shared" si="95"/>
        <v>1</v>
      </c>
      <c r="M354" s="2251">
        <f t="shared" si="96"/>
        <v>0</v>
      </c>
      <c r="O354" s="8">
        <f t="shared" ca="1" si="97"/>
        <v>1</v>
      </c>
      <c r="P354" s="8">
        <f t="shared" ca="1" si="98"/>
        <v>0</v>
      </c>
      <c r="R354" s="8">
        <f t="shared" si="99"/>
        <v>0</v>
      </c>
      <c r="S354" s="2251">
        <f t="shared" si="100"/>
        <v>1</v>
      </c>
      <c r="T354" s="2251">
        <f>IF(SUM($R354:R354)&gt;0,0,IF(AM354="5 - Treatment",1,0))</f>
        <v>0</v>
      </c>
      <c r="U354" s="2251">
        <f>IF(SUM($R354:T354)&gt;0,0,IF($AE354=U$162,1,0)+IF($AE354=U$163,1,0))</f>
        <v>0</v>
      </c>
      <c r="V354" s="2251">
        <f>IF(SUM($R354:U354)&gt;0,0,IF($AE354=V$168,1,0))</f>
        <v>0</v>
      </c>
      <c r="W354" s="2251">
        <f>IF(SUM($R354:V354)&gt;0,0,IF($AE354=W$168,1,0))</f>
        <v>0</v>
      </c>
      <c r="X354" s="2251">
        <f>IF(SUM($R354:W354)&gt;0,0,IF($AE354=X$168,1,0))</f>
        <v>0</v>
      </c>
      <c r="Y354" s="2251">
        <f>IF(SUM($R354:X354)&gt;0,0,IF($AE354=Y$168,1,0))</f>
        <v>0</v>
      </c>
      <c r="Z354" s="2251">
        <f>IF(SUM($R354:Y354)&gt;0,0,IF($AE354=Z$168,1,0))</f>
        <v>0</v>
      </c>
      <c r="AA354" s="2251">
        <f>IF(SUM($R354:Z354)&gt;0,0,1)</f>
        <v>0</v>
      </c>
      <c r="AB354" s="2251"/>
      <c r="AC354" s="2251">
        <f t="shared" si="102"/>
        <v>7</v>
      </c>
      <c r="AE354" t="s">
        <v>3465</v>
      </c>
      <c r="AF354" t="s">
        <v>3930</v>
      </c>
      <c r="AG354" t="s">
        <v>4087</v>
      </c>
      <c r="AH354" t="s">
        <v>4088</v>
      </c>
      <c r="AI354" t="s">
        <v>4089</v>
      </c>
      <c r="AJ354">
        <v>156</v>
      </c>
      <c r="AK354" t="s">
        <v>3048</v>
      </c>
      <c r="AL354" t="s">
        <v>3048</v>
      </c>
      <c r="AM354" t="s">
        <v>3626</v>
      </c>
      <c r="AN354" t="s">
        <v>1574</v>
      </c>
      <c r="AO354" s="2251">
        <v>22.53</v>
      </c>
      <c r="AP354" s="2286">
        <f t="shared" si="105"/>
        <v>171.62432852090893</v>
      </c>
      <c r="AQ354" s="2286">
        <f t="shared" si="105"/>
        <v>181.76000431666841</v>
      </c>
      <c r="AR354" s="2286">
        <f t="shared" si="105"/>
        <v>31.183200220831043</v>
      </c>
      <c r="AS354" s="2286">
        <f t="shared" si="105"/>
        <v>0</v>
      </c>
      <c r="AT354" s="2286">
        <f t="shared" si="105"/>
        <v>0</v>
      </c>
      <c r="AU354" s="2286">
        <f t="shared" si="104"/>
        <v>0</v>
      </c>
      <c r="AV354" s="2286">
        <f t="shared" si="104"/>
        <v>0</v>
      </c>
      <c r="AW354" s="2286">
        <f t="shared" si="104"/>
        <v>0</v>
      </c>
      <c r="AX354" s="2286">
        <f t="shared" si="104"/>
        <v>0</v>
      </c>
      <c r="AY354" s="2286">
        <f t="shared" si="104"/>
        <v>0</v>
      </c>
      <c r="BA354" s="8">
        <f t="shared" si="103"/>
        <v>407.09753305840843</v>
      </c>
      <c r="BD354" s="2251">
        <v>220.22819845855699</v>
      </c>
      <c r="BE354" s="2251">
        <v>311.76500996571298</v>
      </c>
      <c r="BF354" s="2251">
        <v>40.829838159413399</v>
      </c>
      <c r="BG354" s="2251">
        <v>0</v>
      </c>
      <c r="BH354" s="2251">
        <v>0</v>
      </c>
      <c r="BI354" s="2251">
        <v>0</v>
      </c>
      <c r="BJ354" s="2251">
        <v>0</v>
      </c>
      <c r="BK354" s="2251">
        <v>0</v>
      </c>
      <c r="BL354" s="2251">
        <v>0</v>
      </c>
      <c r="BM354" s="2251">
        <v>0</v>
      </c>
    </row>
    <row r="355" spans="1:65">
      <c r="A355" s="2250"/>
      <c r="B355" s="2250"/>
      <c r="C355" s="39"/>
      <c r="D355" s="178">
        <f t="shared" si="101"/>
        <v>1</v>
      </c>
      <c r="E355" s="178">
        <f t="shared" si="88"/>
        <v>0</v>
      </c>
      <c r="F355" s="178">
        <f t="shared" si="89"/>
        <v>1</v>
      </c>
      <c r="G355" s="178">
        <f t="shared" si="90"/>
        <v>0</v>
      </c>
      <c r="H355" s="178">
        <f t="shared" si="91"/>
        <v>0</v>
      </c>
      <c r="I355" s="178">
        <f t="shared" si="92"/>
        <v>0</v>
      </c>
      <c r="J355" s="178">
        <f t="shared" si="93"/>
        <v>1</v>
      </c>
      <c r="K355" s="2251">
        <f t="shared" si="94"/>
        <v>1</v>
      </c>
      <c r="L355" s="2251">
        <f t="shared" si="95"/>
        <v>1</v>
      </c>
      <c r="M355" s="2251">
        <f t="shared" si="96"/>
        <v>0</v>
      </c>
      <c r="O355" s="8">
        <f t="shared" ca="1" si="97"/>
        <v>0</v>
      </c>
      <c r="P355" s="8">
        <f t="shared" ca="1" si="98"/>
        <v>0</v>
      </c>
      <c r="R355" s="8">
        <f t="shared" si="99"/>
        <v>0</v>
      </c>
      <c r="S355" s="2251">
        <f t="shared" si="100"/>
        <v>1</v>
      </c>
      <c r="T355" s="2251">
        <f>IF(SUM($R355:R355)&gt;0,0,IF(AM355="5 - Treatment",1,0))</f>
        <v>0</v>
      </c>
      <c r="U355" s="2251">
        <f>IF(SUM($R355:T355)&gt;0,0,IF($AE355=U$162,1,0)+IF($AE355=U$163,1,0))</f>
        <v>0</v>
      </c>
      <c r="V355" s="2251">
        <f>IF(SUM($R355:U355)&gt;0,0,IF($AE355=V$168,1,0))</f>
        <v>0</v>
      </c>
      <c r="W355" s="2251">
        <f>IF(SUM($R355:V355)&gt;0,0,IF($AE355=W$168,1,0))</f>
        <v>0</v>
      </c>
      <c r="X355" s="2251">
        <f>IF(SUM($R355:W355)&gt;0,0,IF($AE355=X$168,1,0))</f>
        <v>0</v>
      </c>
      <c r="Y355" s="2251">
        <f>IF(SUM($R355:X355)&gt;0,0,IF($AE355=Y$168,1,0))</f>
        <v>0</v>
      </c>
      <c r="Z355" s="2251">
        <f>IF(SUM($R355:Y355)&gt;0,0,IF($AE355=Z$168,1,0))</f>
        <v>0</v>
      </c>
      <c r="AA355" s="2251">
        <f>IF(SUM($R355:Z355)&gt;0,0,1)</f>
        <v>0</v>
      </c>
      <c r="AB355" s="2251"/>
      <c r="AC355" s="2251">
        <f t="shared" si="102"/>
        <v>4</v>
      </c>
      <c r="AE355" t="s">
        <v>3465</v>
      </c>
      <c r="AF355" t="s">
        <v>3930</v>
      </c>
      <c r="AG355" t="s">
        <v>4090</v>
      </c>
      <c r="AH355" t="s">
        <v>4091</v>
      </c>
      <c r="AI355" t="s">
        <v>4092</v>
      </c>
      <c r="AJ355">
        <v>153</v>
      </c>
      <c r="AK355" t="s">
        <v>3048</v>
      </c>
      <c r="AL355" t="s">
        <v>3048</v>
      </c>
      <c r="AM355" t="s">
        <v>3543</v>
      </c>
      <c r="AN355" t="s">
        <v>1574</v>
      </c>
      <c r="AO355" s="2251">
        <v>119.5256</v>
      </c>
      <c r="AP355" s="2286">
        <f t="shared" si="105"/>
        <v>116.41887109947729</v>
      </c>
      <c r="AQ355" s="2286">
        <f t="shared" si="105"/>
        <v>167.48527185322268</v>
      </c>
      <c r="AR355" s="2286">
        <f t="shared" si="105"/>
        <v>0</v>
      </c>
      <c r="AS355" s="2286">
        <f t="shared" si="105"/>
        <v>0</v>
      </c>
      <c r="AT355" s="2286">
        <f t="shared" si="105"/>
        <v>0</v>
      </c>
      <c r="AU355" s="2286">
        <f t="shared" si="104"/>
        <v>0</v>
      </c>
      <c r="AV355" s="2286">
        <f t="shared" si="104"/>
        <v>0</v>
      </c>
      <c r="AW355" s="2286">
        <f t="shared" si="104"/>
        <v>0</v>
      </c>
      <c r="AX355" s="2286">
        <f t="shared" si="104"/>
        <v>0</v>
      </c>
      <c r="AY355" s="2286">
        <f t="shared" si="104"/>
        <v>0</v>
      </c>
      <c r="BA355" s="8">
        <f t="shared" si="103"/>
        <v>403.42974295269994</v>
      </c>
      <c r="BD355" s="2251">
        <v>149.388600496073</v>
      </c>
      <c r="BE355" s="2251">
        <v>287.28018380467</v>
      </c>
      <c r="BF355" s="2251">
        <v>0</v>
      </c>
      <c r="BG355" s="2251">
        <v>0</v>
      </c>
      <c r="BH355" s="2251">
        <v>0</v>
      </c>
      <c r="BI355" s="2251">
        <v>0</v>
      </c>
      <c r="BJ355" s="2251">
        <v>0</v>
      </c>
      <c r="BK355" s="2251">
        <v>0</v>
      </c>
      <c r="BL355" s="2251">
        <v>0</v>
      </c>
      <c r="BM355" s="2251">
        <v>0</v>
      </c>
    </row>
    <row r="356" spans="1:65">
      <c r="A356" s="2250"/>
      <c r="B356" s="2250"/>
      <c r="C356" s="39"/>
      <c r="D356" s="178">
        <f t="shared" si="101"/>
        <v>1</v>
      </c>
      <c r="E356" s="178">
        <f t="shared" si="88"/>
        <v>0</v>
      </c>
      <c r="F356" s="178">
        <f t="shared" si="89"/>
        <v>0</v>
      </c>
      <c r="G356" s="178">
        <f t="shared" si="90"/>
        <v>0</v>
      </c>
      <c r="H356" s="178">
        <f t="shared" si="91"/>
        <v>0</v>
      </c>
      <c r="I356" s="178">
        <f t="shared" si="92"/>
        <v>0</v>
      </c>
      <c r="J356" s="178">
        <f t="shared" si="93"/>
        <v>0</v>
      </c>
      <c r="K356" s="2251">
        <f t="shared" si="94"/>
        <v>0</v>
      </c>
      <c r="L356" s="2251">
        <f t="shared" si="95"/>
        <v>0</v>
      </c>
      <c r="M356" s="2251">
        <f t="shared" si="96"/>
        <v>1</v>
      </c>
      <c r="O356" s="8">
        <f t="shared" ca="1" si="97"/>
        <v>0</v>
      </c>
      <c r="P356" s="8">
        <f t="shared" ca="1" si="98"/>
        <v>0</v>
      </c>
      <c r="R356" s="8">
        <f t="shared" si="99"/>
        <v>0</v>
      </c>
      <c r="S356" s="2251">
        <f t="shared" si="100"/>
        <v>1</v>
      </c>
      <c r="T356" s="2251">
        <f>IF(SUM($R356:R356)&gt;0,0,IF(AM356="5 - Treatment",1,0))</f>
        <v>0</v>
      </c>
      <c r="U356" s="2251">
        <f>IF(SUM($R356:T356)&gt;0,0,IF($AE356=U$162,1,0)+IF($AE356=U$163,1,0))</f>
        <v>0</v>
      </c>
      <c r="V356" s="2251">
        <f>IF(SUM($R356:U356)&gt;0,0,IF($AE356=V$168,1,0))</f>
        <v>0</v>
      </c>
      <c r="W356" s="2251">
        <f>IF(SUM($R356:V356)&gt;0,0,IF($AE356=W$168,1,0))</f>
        <v>0</v>
      </c>
      <c r="X356" s="2251">
        <f>IF(SUM($R356:W356)&gt;0,0,IF($AE356=X$168,1,0))</f>
        <v>0</v>
      </c>
      <c r="Y356" s="2251">
        <f>IF(SUM($R356:X356)&gt;0,0,IF($AE356=Y$168,1,0))</f>
        <v>0</v>
      </c>
      <c r="Z356" s="2251">
        <f>IF(SUM($R356:Y356)&gt;0,0,IF($AE356=Z$168,1,0))</f>
        <v>0</v>
      </c>
      <c r="AA356" s="2251">
        <f>IF(SUM($R356:Z356)&gt;0,0,1)</f>
        <v>0</v>
      </c>
      <c r="AB356" s="2251"/>
      <c r="AC356" s="2251">
        <f t="shared" si="102"/>
        <v>4</v>
      </c>
      <c r="AE356" t="s">
        <v>3465</v>
      </c>
      <c r="AF356" t="s">
        <v>3930</v>
      </c>
      <c r="AG356" t="s">
        <v>4093</v>
      </c>
      <c r="AH356" t="s">
        <v>4094</v>
      </c>
      <c r="AI356" t="s">
        <v>4095</v>
      </c>
      <c r="AJ356">
        <v>184</v>
      </c>
      <c r="AK356" t="s">
        <v>3048</v>
      </c>
      <c r="AL356" t="s">
        <v>3048</v>
      </c>
      <c r="AM356" t="s">
        <v>3543</v>
      </c>
      <c r="AN356" t="s">
        <v>1574</v>
      </c>
      <c r="AO356" s="2251">
        <v>1303.3699999999999</v>
      </c>
      <c r="AP356" s="2286">
        <f t="shared" si="105"/>
        <v>316.41748864155863</v>
      </c>
      <c r="AQ356" s="2286">
        <f t="shared" si="105"/>
        <v>0</v>
      </c>
      <c r="AR356" s="2286">
        <f t="shared" si="105"/>
        <v>0</v>
      </c>
      <c r="AS356" s="2286">
        <f t="shared" si="105"/>
        <v>0</v>
      </c>
      <c r="AT356" s="2286">
        <f t="shared" si="105"/>
        <v>0</v>
      </c>
      <c r="AU356" s="2286">
        <f t="shared" si="104"/>
        <v>0</v>
      </c>
      <c r="AV356" s="2286">
        <f t="shared" si="104"/>
        <v>0</v>
      </c>
      <c r="AW356" s="2286">
        <f t="shared" si="104"/>
        <v>0</v>
      </c>
      <c r="AX356" s="2286">
        <f t="shared" si="104"/>
        <v>0</v>
      </c>
      <c r="AY356" s="2286">
        <f t="shared" si="104"/>
        <v>0</v>
      </c>
      <c r="BA356" s="8">
        <f t="shared" si="103"/>
        <v>1619.7874886415584</v>
      </c>
      <c r="BD356" s="2251">
        <v>406.026663497313</v>
      </c>
      <c r="BE356" s="2251">
        <v>0</v>
      </c>
      <c r="BF356" s="2251">
        <v>0</v>
      </c>
      <c r="BG356" s="2251">
        <v>0</v>
      </c>
      <c r="BH356" s="2251">
        <v>0</v>
      </c>
      <c r="BI356" s="2251">
        <v>0</v>
      </c>
      <c r="BJ356" s="2251">
        <v>0</v>
      </c>
      <c r="BK356" s="2251">
        <v>0</v>
      </c>
      <c r="BL356" s="2251">
        <v>0</v>
      </c>
      <c r="BM356" s="2251">
        <v>0</v>
      </c>
    </row>
    <row r="357" spans="1:65">
      <c r="A357" s="2250"/>
      <c r="B357" s="2250"/>
      <c r="C357" s="39"/>
      <c r="D357" s="178">
        <f t="shared" si="101"/>
        <v>1</v>
      </c>
      <c r="E357" s="178">
        <f t="shared" si="88"/>
        <v>0</v>
      </c>
      <c r="F357" s="178">
        <f t="shared" si="89"/>
        <v>1</v>
      </c>
      <c r="G357" s="178">
        <f t="shared" si="90"/>
        <v>0</v>
      </c>
      <c r="H357" s="178">
        <f t="shared" si="91"/>
        <v>0</v>
      </c>
      <c r="I357" s="178">
        <f t="shared" si="92"/>
        <v>0</v>
      </c>
      <c r="J357" s="178">
        <f t="shared" si="93"/>
        <v>1</v>
      </c>
      <c r="K357" s="2251">
        <f t="shared" si="94"/>
        <v>1</v>
      </c>
      <c r="L357" s="2251">
        <f t="shared" si="95"/>
        <v>1</v>
      </c>
      <c r="M357" s="2251">
        <f t="shared" si="96"/>
        <v>0</v>
      </c>
      <c r="O357" s="8">
        <f t="shared" ca="1" si="97"/>
        <v>0</v>
      </c>
      <c r="P357" s="8">
        <f t="shared" ca="1" si="98"/>
        <v>0</v>
      </c>
      <c r="R357" s="8">
        <f t="shared" si="99"/>
        <v>0</v>
      </c>
      <c r="S357" s="2251">
        <f t="shared" si="100"/>
        <v>1</v>
      </c>
      <c r="T357" s="2251">
        <f>IF(SUM($R357:R357)&gt;0,0,IF(AM357="5 - Treatment",1,0))</f>
        <v>0</v>
      </c>
      <c r="U357" s="2251">
        <f>IF(SUM($R357:T357)&gt;0,0,IF($AE357=U$162,1,0)+IF($AE357=U$163,1,0))</f>
        <v>0</v>
      </c>
      <c r="V357" s="2251">
        <f>IF(SUM($R357:U357)&gt;0,0,IF($AE357=V$168,1,0))</f>
        <v>0</v>
      </c>
      <c r="W357" s="2251">
        <f>IF(SUM($R357:V357)&gt;0,0,IF($AE357=W$168,1,0))</f>
        <v>0</v>
      </c>
      <c r="X357" s="2251">
        <f>IF(SUM($R357:W357)&gt;0,0,IF($AE357=X$168,1,0))</f>
        <v>0</v>
      </c>
      <c r="Y357" s="2251">
        <f>IF(SUM($R357:X357)&gt;0,0,IF($AE357=Y$168,1,0))</f>
        <v>0</v>
      </c>
      <c r="Z357" s="2251">
        <f>IF(SUM($R357:Y357)&gt;0,0,IF($AE357=Z$168,1,0))</f>
        <v>0</v>
      </c>
      <c r="AA357" s="2251">
        <f>IF(SUM($R357:Z357)&gt;0,0,1)</f>
        <v>0</v>
      </c>
      <c r="AB357" s="2251"/>
      <c r="AC357" s="2251">
        <f t="shared" si="102"/>
        <v>4</v>
      </c>
      <c r="AE357" t="s">
        <v>3465</v>
      </c>
      <c r="AF357" t="s">
        <v>3930</v>
      </c>
      <c r="AG357" t="s">
        <v>4096</v>
      </c>
      <c r="AH357" t="s">
        <v>4097</v>
      </c>
      <c r="AI357" t="s">
        <v>4096</v>
      </c>
      <c r="AJ357">
        <v>102</v>
      </c>
      <c r="AK357" t="s">
        <v>3048</v>
      </c>
      <c r="AL357" t="s">
        <v>3048</v>
      </c>
      <c r="AM357" t="s">
        <v>3543</v>
      </c>
      <c r="AN357" t="s">
        <v>1573</v>
      </c>
      <c r="AO357" s="2251">
        <v>0</v>
      </c>
      <c r="AP357" s="2286">
        <f t="shared" si="105"/>
        <v>128.29814834305122</v>
      </c>
      <c r="AQ357" s="2286">
        <f t="shared" si="105"/>
        <v>315.61635303760858</v>
      </c>
      <c r="AR357" s="2286">
        <f t="shared" si="105"/>
        <v>0</v>
      </c>
      <c r="AS357" s="2286">
        <f t="shared" si="105"/>
        <v>0</v>
      </c>
      <c r="AT357" s="2286">
        <f t="shared" si="105"/>
        <v>0</v>
      </c>
      <c r="AU357" s="2286">
        <f t="shared" si="104"/>
        <v>0</v>
      </c>
      <c r="AV357" s="2286">
        <f t="shared" si="104"/>
        <v>0</v>
      </c>
      <c r="AW357" s="2286">
        <f t="shared" si="104"/>
        <v>0</v>
      </c>
      <c r="AX357" s="2286">
        <f t="shared" si="104"/>
        <v>0</v>
      </c>
      <c r="AY357" s="2286">
        <f t="shared" si="104"/>
        <v>0</v>
      </c>
      <c r="BA357" s="8">
        <f t="shared" si="103"/>
        <v>443.91450138065977</v>
      </c>
      <c r="BD357" s="2251">
        <v>164.632079371641</v>
      </c>
      <c r="BE357" s="2251">
        <v>541.36296827259901</v>
      </c>
      <c r="BF357" s="2251">
        <v>0</v>
      </c>
      <c r="BG357" s="2251">
        <v>0</v>
      </c>
      <c r="BH357" s="2251">
        <v>0</v>
      </c>
      <c r="BI357" s="2251">
        <v>0</v>
      </c>
      <c r="BJ357" s="2251">
        <v>0</v>
      </c>
      <c r="BK357" s="2251">
        <v>0</v>
      </c>
      <c r="BL357" s="2251">
        <v>0</v>
      </c>
      <c r="BM357" s="2251">
        <v>0</v>
      </c>
    </row>
    <row r="358" spans="1:65">
      <c r="A358" s="2250"/>
      <c r="B358" s="2250"/>
      <c r="C358" s="39"/>
      <c r="D358" s="178">
        <f t="shared" si="101"/>
        <v>1</v>
      </c>
      <c r="E358" s="178">
        <f t="shared" si="88"/>
        <v>0</v>
      </c>
      <c r="F358" s="178">
        <f t="shared" si="89"/>
        <v>1</v>
      </c>
      <c r="G358" s="178">
        <f t="shared" si="90"/>
        <v>0</v>
      </c>
      <c r="H358" s="178">
        <f t="shared" si="91"/>
        <v>0</v>
      </c>
      <c r="I358" s="178">
        <f t="shared" si="92"/>
        <v>0</v>
      </c>
      <c r="J358" s="178">
        <f t="shared" si="93"/>
        <v>1</v>
      </c>
      <c r="K358" s="2251">
        <f t="shared" si="94"/>
        <v>1</v>
      </c>
      <c r="L358" s="2251">
        <f t="shared" si="95"/>
        <v>1</v>
      </c>
      <c r="M358" s="2251">
        <f t="shared" si="96"/>
        <v>0</v>
      </c>
      <c r="O358" s="8">
        <f t="shared" ca="1" si="97"/>
        <v>0</v>
      </c>
      <c r="P358" s="8">
        <f t="shared" ca="1" si="98"/>
        <v>0</v>
      </c>
      <c r="R358" s="8">
        <f t="shared" si="99"/>
        <v>0</v>
      </c>
      <c r="S358" s="2251">
        <f t="shared" si="100"/>
        <v>1</v>
      </c>
      <c r="T358" s="2251">
        <f>IF(SUM($R358:R358)&gt;0,0,IF(AM358="5 - Treatment",1,0))</f>
        <v>0</v>
      </c>
      <c r="U358" s="2251">
        <f>IF(SUM($R358:T358)&gt;0,0,IF($AE358=U$162,1,0)+IF($AE358=U$163,1,0))</f>
        <v>0</v>
      </c>
      <c r="V358" s="2251">
        <f>IF(SUM($R358:U358)&gt;0,0,IF($AE358=V$168,1,0))</f>
        <v>0</v>
      </c>
      <c r="W358" s="2251">
        <f>IF(SUM($R358:V358)&gt;0,0,IF($AE358=W$168,1,0))</f>
        <v>0</v>
      </c>
      <c r="X358" s="2251">
        <f>IF(SUM($R358:W358)&gt;0,0,IF($AE358=X$168,1,0))</f>
        <v>0</v>
      </c>
      <c r="Y358" s="2251">
        <f>IF(SUM($R358:X358)&gt;0,0,IF($AE358=Y$168,1,0))</f>
        <v>0</v>
      </c>
      <c r="Z358" s="2251">
        <f>IF(SUM($R358:Y358)&gt;0,0,IF($AE358=Z$168,1,0))</f>
        <v>0</v>
      </c>
      <c r="AA358" s="2251">
        <f>IF(SUM($R358:Z358)&gt;0,0,1)</f>
        <v>0</v>
      </c>
      <c r="AB358" s="2251"/>
      <c r="AC358" s="2251">
        <f t="shared" si="102"/>
        <v>4</v>
      </c>
      <c r="AE358" t="s">
        <v>3465</v>
      </c>
      <c r="AF358" t="s">
        <v>3930</v>
      </c>
      <c r="AG358" t="s">
        <v>4098</v>
      </c>
      <c r="AH358" t="s">
        <v>4099</v>
      </c>
      <c r="AI358" t="s">
        <v>4100</v>
      </c>
      <c r="AJ358">
        <v>171</v>
      </c>
      <c r="AK358" t="s">
        <v>3048</v>
      </c>
      <c r="AL358" t="s">
        <v>3048</v>
      </c>
      <c r="AM358" t="s">
        <v>3543</v>
      </c>
      <c r="AN358" t="s">
        <v>1574</v>
      </c>
      <c r="AO358" s="2251">
        <v>186.35273000000001</v>
      </c>
      <c r="AP358" s="2286">
        <f t="shared" si="105"/>
        <v>332.3269232669893</v>
      </c>
      <c r="AQ358" s="2286">
        <f t="shared" si="105"/>
        <v>29.262315681339636</v>
      </c>
      <c r="AR358" s="2286">
        <f t="shared" si="105"/>
        <v>0</v>
      </c>
      <c r="AS358" s="2286">
        <f t="shared" si="105"/>
        <v>0</v>
      </c>
      <c r="AT358" s="2286">
        <f t="shared" si="105"/>
        <v>0</v>
      </c>
      <c r="AU358" s="2286">
        <f t="shared" ref="AU358:AY408" si="106">BI358*AU$163</f>
        <v>0</v>
      </c>
      <c r="AV358" s="2286">
        <f t="shared" si="106"/>
        <v>0</v>
      </c>
      <c r="AW358" s="2286">
        <f t="shared" si="106"/>
        <v>0</v>
      </c>
      <c r="AX358" s="2286">
        <f t="shared" si="106"/>
        <v>0</v>
      </c>
      <c r="AY358" s="2286">
        <f t="shared" si="106"/>
        <v>0</v>
      </c>
      <c r="BA358" s="8">
        <f t="shared" si="103"/>
        <v>547.94196894832896</v>
      </c>
      <c r="BD358" s="2251">
        <v>426.44163704009901</v>
      </c>
      <c r="BE358" s="2251">
        <v>50.192374138142902</v>
      </c>
      <c r="BF358" s="2251">
        <v>0</v>
      </c>
      <c r="BG358" s="2251">
        <v>0</v>
      </c>
      <c r="BH358" s="2251">
        <v>0</v>
      </c>
      <c r="BI358" s="2251">
        <v>0</v>
      </c>
      <c r="BJ358" s="2251">
        <v>0</v>
      </c>
      <c r="BK358" s="2251">
        <v>0</v>
      </c>
      <c r="BL358" s="2251">
        <v>0</v>
      </c>
      <c r="BM358" s="2251">
        <v>0</v>
      </c>
    </row>
    <row r="359" spans="1:65">
      <c r="A359" s="2250"/>
      <c r="B359" s="2250"/>
      <c r="C359" s="39"/>
      <c r="D359" s="178">
        <f t="shared" si="101"/>
        <v>1</v>
      </c>
      <c r="E359" s="178">
        <f t="shared" si="88"/>
        <v>0</v>
      </c>
      <c r="F359" s="178">
        <f t="shared" si="89"/>
        <v>1</v>
      </c>
      <c r="G359" s="178">
        <f t="shared" si="90"/>
        <v>0</v>
      </c>
      <c r="H359" s="178">
        <f t="shared" si="91"/>
        <v>0</v>
      </c>
      <c r="I359" s="178">
        <f t="shared" si="92"/>
        <v>0</v>
      </c>
      <c r="J359" s="178">
        <f t="shared" si="93"/>
        <v>1</v>
      </c>
      <c r="K359" s="2251">
        <f t="shared" si="94"/>
        <v>1</v>
      </c>
      <c r="L359" s="2251">
        <f t="shared" si="95"/>
        <v>1</v>
      </c>
      <c r="M359" s="2251">
        <f t="shared" si="96"/>
        <v>0</v>
      </c>
      <c r="O359" s="8">
        <f t="shared" ca="1" si="97"/>
        <v>1</v>
      </c>
      <c r="P359" s="8">
        <f t="shared" ca="1" si="98"/>
        <v>0</v>
      </c>
      <c r="R359" s="8">
        <f t="shared" si="99"/>
        <v>0</v>
      </c>
      <c r="S359" s="2251">
        <f t="shared" si="100"/>
        <v>1</v>
      </c>
      <c r="T359" s="2251">
        <f>IF(SUM($R359:R359)&gt;0,0,IF(AM359="5 - Treatment",1,0))</f>
        <v>0</v>
      </c>
      <c r="U359" s="2251">
        <f>IF(SUM($R359:T359)&gt;0,0,IF($AE359=U$162,1,0)+IF($AE359=U$163,1,0))</f>
        <v>0</v>
      </c>
      <c r="V359" s="2251">
        <f>IF(SUM($R359:U359)&gt;0,0,IF($AE359=V$168,1,0))</f>
        <v>0</v>
      </c>
      <c r="W359" s="2251">
        <f>IF(SUM($R359:V359)&gt;0,0,IF($AE359=W$168,1,0))</f>
        <v>0</v>
      </c>
      <c r="X359" s="2251">
        <f>IF(SUM($R359:W359)&gt;0,0,IF($AE359=X$168,1,0))</f>
        <v>0</v>
      </c>
      <c r="Y359" s="2251">
        <f>IF(SUM($R359:X359)&gt;0,0,IF($AE359=Y$168,1,0))</f>
        <v>0</v>
      </c>
      <c r="Z359" s="2251">
        <f>IF(SUM($R359:Y359)&gt;0,0,IF($AE359=Z$168,1,0))</f>
        <v>0</v>
      </c>
      <c r="AA359" s="2251">
        <f>IF(SUM($R359:Z359)&gt;0,0,1)</f>
        <v>0</v>
      </c>
      <c r="AB359" s="2251"/>
      <c r="AC359" s="2251">
        <f t="shared" si="102"/>
        <v>3</v>
      </c>
      <c r="AE359" t="s">
        <v>3405</v>
      </c>
      <c r="AF359" t="s">
        <v>4101</v>
      </c>
      <c r="AG359" t="s">
        <v>4102</v>
      </c>
      <c r="AH359" t="s">
        <v>4103</v>
      </c>
      <c r="AI359" t="s">
        <v>4102</v>
      </c>
      <c r="AJ359">
        <v>0</v>
      </c>
      <c r="AK359" t="s">
        <v>3048</v>
      </c>
      <c r="AL359" t="s">
        <v>3048</v>
      </c>
      <c r="AM359" t="s">
        <v>3552</v>
      </c>
      <c r="AN359" t="s">
        <v>1573</v>
      </c>
      <c r="AO359" s="2251">
        <v>0</v>
      </c>
      <c r="AP359" s="2286">
        <f t="shared" ref="AP359:AT409" si="107">BD359*AP$163</f>
        <v>7.7930224068561121E-2</v>
      </c>
      <c r="AQ359" s="2286">
        <f t="shared" si="107"/>
        <v>87.45048281877007</v>
      </c>
      <c r="AR359" s="2286">
        <f t="shared" si="107"/>
        <v>190.93389556848939</v>
      </c>
      <c r="AS359" s="2286">
        <f t="shared" si="107"/>
        <v>0</v>
      </c>
      <c r="AT359" s="2286">
        <f t="shared" si="107"/>
        <v>0</v>
      </c>
      <c r="AU359" s="2286">
        <f t="shared" si="106"/>
        <v>0</v>
      </c>
      <c r="AV359" s="2286">
        <f t="shared" si="106"/>
        <v>0</v>
      </c>
      <c r="AW359" s="2286">
        <f t="shared" si="106"/>
        <v>0</v>
      </c>
      <c r="AX359" s="2286">
        <f t="shared" si="106"/>
        <v>0</v>
      </c>
      <c r="AY359" s="2286">
        <f t="shared" si="106"/>
        <v>0</v>
      </c>
      <c r="BA359" s="8">
        <f t="shared" si="103"/>
        <v>278.46230861132801</v>
      </c>
      <c r="BD359" s="2251">
        <v>0.1</v>
      </c>
      <c r="BE359" s="2251">
        <v>150</v>
      </c>
      <c r="BF359" s="2251">
        <v>250</v>
      </c>
      <c r="BG359" s="2251">
        <v>0</v>
      </c>
      <c r="BH359" s="2251">
        <v>0</v>
      </c>
      <c r="BI359" s="2251">
        <v>0</v>
      </c>
      <c r="BJ359" s="2251">
        <v>0</v>
      </c>
      <c r="BK359" s="2251">
        <v>0</v>
      </c>
      <c r="BL359" s="2251">
        <v>0</v>
      </c>
      <c r="BM359" s="2251">
        <v>0</v>
      </c>
    </row>
    <row r="360" spans="1:65">
      <c r="A360" s="2250"/>
      <c r="B360" s="2250"/>
      <c r="C360" s="39"/>
      <c r="D360" s="178">
        <f t="shared" si="101"/>
        <v>1</v>
      </c>
      <c r="E360" s="178">
        <f t="shared" si="88"/>
        <v>0</v>
      </c>
      <c r="F360" s="178">
        <f t="shared" si="89"/>
        <v>1</v>
      </c>
      <c r="G360" s="178">
        <f t="shared" si="90"/>
        <v>0</v>
      </c>
      <c r="H360" s="178">
        <f t="shared" si="91"/>
        <v>0</v>
      </c>
      <c r="I360" s="178">
        <f t="shared" si="92"/>
        <v>0</v>
      </c>
      <c r="J360" s="178">
        <f t="shared" si="93"/>
        <v>1</v>
      </c>
      <c r="K360" s="2251">
        <f t="shared" si="94"/>
        <v>1</v>
      </c>
      <c r="L360" s="2251">
        <f t="shared" si="95"/>
        <v>1</v>
      </c>
      <c r="M360" s="2251">
        <f t="shared" si="96"/>
        <v>0</v>
      </c>
      <c r="O360" s="8">
        <f t="shared" ca="1" si="97"/>
        <v>1</v>
      </c>
      <c r="P360" s="8">
        <f t="shared" ca="1" si="98"/>
        <v>0</v>
      </c>
      <c r="R360" s="8">
        <f t="shared" si="99"/>
        <v>0</v>
      </c>
      <c r="S360" s="2251">
        <f t="shared" si="100"/>
        <v>1</v>
      </c>
      <c r="T360" s="2251">
        <f>IF(SUM($R360:R360)&gt;0,0,IF(AM360="5 - Treatment",1,0))</f>
        <v>0</v>
      </c>
      <c r="U360" s="2251">
        <f>IF(SUM($R360:T360)&gt;0,0,IF($AE360=U$162,1,0)+IF($AE360=U$163,1,0))</f>
        <v>0</v>
      </c>
      <c r="V360" s="2251">
        <f>IF(SUM($R360:U360)&gt;0,0,IF($AE360=V$168,1,0))</f>
        <v>0</v>
      </c>
      <c r="W360" s="2251">
        <f>IF(SUM($R360:V360)&gt;0,0,IF($AE360=W$168,1,0))</f>
        <v>0</v>
      </c>
      <c r="X360" s="2251">
        <f>IF(SUM($R360:W360)&gt;0,0,IF($AE360=X$168,1,0))</f>
        <v>0</v>
      </c>
      <c r="Y360" s="2251">
        <f>IF(SUM($R360:X360)&gt;0,0,IF($AE360=Y$168,1,0))</f>
        <v>0</v>
      </c>
      <c r="Z360" s="2251">
        <f>IF(SUM($R360:Y360)&gt;0,0,IF($AE360=Z$168,1,0))</f>
        <v>0</v>
      </c>
      <c r="AA360" s="2251">
        <f>IF(SUM($R360:Z360)&gt;0,0,1)</f>
        <v>0</v>
      </c>
      <c r="AB360" s="2251"/>
      <c r="AC360" s="2251">
        <f t="shared" si="102"/>
        <v>4</v>
      </c>
      <c r="AE360" t="s">
        <v>3405</v>
      </c>
      <c r="AF360" t="s">
        <v>4101</v>
      </c>
      <c r="AG360" t="s">
        <v>4104</v>
      </c>
      <c r="AH360" t="s">
        <v>4105</v>
      </c>
      <c r="AI360" t="s">
        <v>4104</v>
      </c>
      <c r="AJ360">
        <v>96</v>
      </c>
      <c r="AK360" t="s">
        <v>3048</v>
      </c>
      <c r="AL360" t="s">
        <v>3048</v>
      </c>
      <c r="AM360" t="s">
        <v>3543</v>
      </c>
      <c r="AN360" t="s">
        <v>1573</v>
      </c>
      <c r="AO360" s="2251">
        <v>0</v>
      </c>
      <c r="AP360" s="2286">
        <f t="shared" si="107"/>
        <v>7.7930224068561121E-2</v>
      </c>
      <c r="AQ360" s="2286">
        <f t="shared" si="107"/>
        <v>87.45048281877007</v>
      </c>
      <c r="AR360" s="2286">
        <f t="shared" si="107"/>
        <v>152.74711645479152</v>
      </c>
      <c r="AS360" s="2286">
        <f t="shared" si="107"/>
        <v>0</v>
      </c>
      <c r="AT360" s="2286">
        <f t="shared" si="107"/>
        <v>0</v>
      </c>
      <c r="AU360" s="2286">
        <f t="shared" si="106"/>
        <v>0</v>
      </c>
      <c r="AV360" s="2286">
        <f t="shared" si="106"/>
        <v>0</v>
      </c>
      <c r="AW360" s="2286">
        <f t="shared" si="106"/>
        <v>0</v>
      </c>
      <c r="AX360" s="2286">
        <f t="shared" si="106"/>
        <v>0</v>
      </c>
      <c r="AY360" s="2286">
        <f t="shared" si="106"/>
        <v>0</v>
      </c>
      <c r="BA360" s="8">
        <f t="shared" si="103"/>
        <v>240.27552949763015</v>
      </c>
      <c r="BD360" s="2251">
        <v>0.1</v>
      </c>
      <c r="BE360" s="2251">
        <v>150</v>
      </c>
      <c r="BF360" s="2251">
        <v>200</v>
      </c>
      <c r="BG360" s="2251">
        <v>0</v>
      </c>
      <c r="BH360" s="2251">
        <v>0</v>
      </c>
      <c r="BI360" s="2251">
        <v>0</v>
      </c>
      <c r="BJ360" s="2251">
        <v>0</v>
      </c>
      <c r="BK360" s="2251">
        <v>0</v>
      </c>
      <c r="BL360" s="2251">
        <v>0</v>
      </c>
      <c r="BM360" s="2251">
        <v>0</v>
      </c>
    </row>
    <row r="361" spans="1:65">
      <c r="A361" s="2250"/>
      <c r="B361" s="2250"/>
      <c r="C361" s="39"/>
      <c r="D361" s="178">
        <f t="shared" si="101"/>
        <v>1</v>
      </c>
      <c r="E361" s="178">
        <f t="shared" ref="E361:E424" si="108">ABS(D361-1)</f>
        <v>0</v>
      </c>
      <c r="F361" s="178">
        <f t="shared" ref="F361:F424" si="109">IF(BA361&lt;1000,1,0)</f>
        <v>1</v>
      </c>
      <c r="G361" s="178">
        <f t="shared" ref="G361:G424" si="110">IF((
IF(ISERROR(SEARCH("Information Technology",AH361,1))=TRUE,0,1)
+IF(ISERROR(SEARCH("IT In ",AH361,1))=TRUE,0,1)
+IF(ISERROR(SEARCH("Information Technology",AF361,1))=TRUE,0,1)
+IF(ISERROR(SEARCH("IT In",AF361,1))=TRUE,0,1)
)&gt;0,1,0)</f>
        <v>0</v>
      </c>
      <c r="H361" s="178">
        <f t="shared" ref="H361:H424" si="111">IF(ISERROR(SEARCH("study",AH361))=TRUE,
IF(ISERROR(SEARCH("study",AF361))=TRUE,0,1),1)</f>
        <v>0</v>
      </c>
      <c r="I361" s="178">
        <f t="shared" ref="I361:I424" si="112">IF(ISERROR(SEARCH("Recreation",AH361))=TRUE,
IF(ISERROR(SEARCH("Recreation",AF361))=TRUE,0,1),1)</f>
        <v>0</v>
      </c>
      <c r="J361" s="178">
        <f t="shared" ref="J361:J424" si="113">IF(OR(F361=1,G361=1,H361=1,I361=1)=TRUE,1,0)</f>
        <v>1</v>
      </c>
      <c r="K361" s="2251">
        <f t="shared" ref="K361:K424" si="114">J361</f>
        <v>1</v>
      </c>
      <c r="L361" s="2251">
        <f t="shared" ref="L361:L424" si="115">D361*K361</f>
        <v>1</v>
      </c>
      <c r="M361" s="2251">
        <f t="shared" ref="M361:M424" si="116">IF(D361=1,IF(K361=0,1,0),0)</f>
        <v>0</v>
      </c>
      <c r="O361" s="8">
        <f t="shared" ref="O361:O424" ca="1" si="117">IF(OFFSET(AX361,0,$O$163-2020)&lt;=0,0,1)*D361</f>
        <v>0</v>
      </c>
      <c r="P361" s="8">
        <f t="shared" ref="P361:P424" ca="1" si="118">IF(OFFSET(AX361,0,$O$163-2020)&lt;=0,0,1)*E361</f>
        <v>0</v>
      </c>
      <c r="R361" s="8">
        <f t="shared" ref="R361:R424" si="119">D361*IF(AM361="5 - Treatment",1,0)</f>
        <v>0</v>
      </c>
      <c r="S361" s="2251">
        <f t="shared" ref="S361:S424" si="120">D361-R361</f>
        <v>1</v>
      </c>
      <c r="T361" s="2251">
        <f>IF(SUM($R361:R361)&gt;0,0,IF(AM361="5 - Treatment",1,0))</f>
        <v>0</v>
      </c>
      <c r="U361" s="2251">
        <f>IF(SUM($R361:T361)&gt;0,0,IF($AE361=U$162,1,0)+IF($AE361=U$163,1,0))</f>
        <v>0</v>
      </c>
      <c r="V361" s="2251">
        <f>IF(SUM($R361:U361)&gt;0,0,IF($AE361=V$168,1,0))</f>
        <v>0</v>
      </c>
      <c r="W361" s="2251">
        <f>IF(SUM($R361:V361)&gt;0,0,IF($AE361=W$168,1,0))</f>
        <v>0</v>
      </c>
      <c r="X361" s="2251">
        <f>IF(SUM($R361:W361)&gt;0,0,IF($AE361=X$168,1,0))</f>
        <v>0</v>
      </c>
      <c r="Y361" s="2251">
        <f>IF(SUM($R361:X361)&gt;0,0,IF($AE361=Y$168,1,0))</f>
        <v>0</v>
      </c>
      <c r="Z361" s="2251">
        <f>IF(SUM($R361:Y361)&gt;0,0,IF($AE361=Z$168,1,0))</f>
        <v>0</v>
      </c>
      <c r="AA361" s="2251">
        <f>IF(SUM($R361:Z361)&gt;0,0,1)</f>
        <v>0</v>
      </c>
      <c r="AB361" s="2251"/>
      <c r="AC361" s="2251">
        <f t="shared" si="102"/>
        <v>4</v>
      </c>
      <c r="AE361" t="s">
        <v>3405</v>
      </c>
      <c r="AF361" t="s">
        <v>4101</v>
      </c>
      <c r="AG361" t="s">
        <v>4106</v>
      </c>
      <c r="AH361" t="s">
        <v>4107</v>
      </c>
      <c r="AI361" t="s">
        <v>4106</v>
      </c>
      <c r="AJ361">
        <v>105</v>
      </c>
      <c r="AK361" t="s">
        <v>3048</v>
      </c>
      <c r="AL361" t="s">
        <v>3048</v>
      </c>
      <c r="AM361" t="s">
        <v>3543</v>
      </c>
      <c r="AN361" t="s">
        <v>1573</v>
      </c>
      <c r="AO361" s="2251">
        <v>0</v>
      </c>
      <c r="AP361" s="2286">
        <f t="shared" si="107"/>
        <v>89.707626503213433</v>
      </c>
      <c r="AQ361" s="2286">
        <f t="shared" si="107"/>
        <v>704.25822114303833</v>
      </c>
      <c r="AR361" s="2286">
        <f t="shared" si="107"/>
        <v>0</v>
      </c>
      <c r="AS361" s="2286">
        <f t="shared" si="107"/>
        <v>0</v>
      </c>
      <c r="AT361" s="2286">
        <f t="shared" si="107"/>
        <v>0</v>
      </c>
      <c r="AU361" s="2286">
        <f t="shared" si="106"/>
        <v>0</v>
      </c>
      <c r="AV361" s="2286">
        <f t="shared" si="106"/>
        <v>0</v>
      </c>
      <c r="AW361" s="2286">
        <f t="shared" si="106"/>
        <v>0</v>
      </c>
      <c r="AX361" s="2286">
        <f t="shared" si="106"/>
        <v>0</v>
      </c>
      <c r="AY361" s="2286">
        <f t="shared" si="106"/>
        <v>0</v>
      </c>
      <c r="BA361" s="8">
        <f t="shared" si="103"/>
        <v>793.96584764625175</v>
      </c>
      <c r="BD361" s="2251">
        <v>115.112753203803</v>
      </c>
      <c r="BE361" s="2251">
        <v>1207.9834183463399</v>
      </c>
      <c r="BF361" s="2251">
        <v>0</v>
      </c>
      <c r="BG361" s="2251">
        <v>0</v>
      </c>
      <c r="BH361" s="2251">
        <v>0</v>
      </c>
      <c r="BI361" s="2251">
        <v>0</v>
      </c>
      <c r="BJ361" s="2251">
        <v>0</v>
      </c>
      <c r="BK361" s="2251">
        <v>0</v>
      </c>
      <c r="BL361" s="2251">
        <v>0</v>
      </c>
      <c r="BM361" s="2251">
        <v>0</v>
      </c>
    </row>
    <row r="362" spans="1:65">
      <c r="A362" s="2250"/>
      <c r="B362" s="2250"/>
      <c r="C362" s="39"/>
      <c r="D362" s="178">
        <f t="shared" ref="D362:D425" si="121">IF(AL362="Infrastructure - R&amp;R",1,0)</f>
        <v>0</v>
      </c>
      <c r="E362" s="178">
        <f t="shared" si="108"/>
        <v>1</v>
      </c>
      <c r="F362" s="178">
        <f t="shared" si="109"/>
        <v>1</v>
      </c>
      <c r="G362" s="178">
        <f t="shared" si="110"/>
        <v>0</v>
      </c>
      <c r="H362" s="178">
        <f t="shared" si="111"/>
        <v>0</v>
      </c>
      <c r="I362" s="178">
        <f t="shared" si="112"/>
        <v>0</v>
      </c>
      <c r="J362" s="178">
        <f t="shared" si="113"/>
        <v>1</v>
      </c>
      <c r="K362" s="2251">
        <f t="shared" si="114"/>
        <v>1</v>
      </c>
      <c r="L362" s="2251">
        <f t="shared" si="115"/>
        <v>0</v>
      </c>
      <c r="M362" s="2251">
        <f t="shared" si="116"/>
        <v>0</v>
      </c>
      <c r="O362" s="8">
        <f t="shared" ca="1" si="117"/>
        <v>0</v>
      </c>
      <c r="P362" s="8">
        <f t="shared" ca="1" si="118"/>
        <v>1</v>
      </c>
      <c r="R362" s="8">
        <f t="shared" si="119"/>
        <v>0</v>
      </c>
      <c r="S362" s="2251">
        <f t="shared" si="120"/>
        <v>0</v>
      </c>
      <c r="T362" s="2251">
        <f>IF(SUM($R362:R362)&gt;0,0,IF(AM362="5 - Treatment",1,0))</f>
        <v>0</v>
      </c>
      <c r="U362" s="2251">
        <f>IF(SUM($R362:T362)&gt;0,0,IF($AE362=U$162,1,0)+IF($AE362=U$163,1,0))</f>
        <v>0</v>
      </c>
      <c r="V362" s="2251">
        <f>IF(SUM($R362:U362)&gt;0,0,IF($AE362=V$168,1,0))</f>
        <v>0</v>
      </c>
      <c r="W362" s="2251">
        <f>IF(SUM($R362:V362)&gt;0,0,IF($AE362=W$168,1,0))</f>
        <v>0</v>
      </c>
      <c r="X362" s="2251">
        <f>IF(SUM($R362:W362)&gt;0,0,IF($AE362=X$168,1,0))</f>
        <v>0</v>
      </c>
      <c r="Y362" s="2251">
        <f>IF(SUM($R362:X362)&gt;0,0,IF($AE362=Y$168,1,0))</f>
        <v>0</v>
      </c>
      <c r="Z362" s="2251">
        <f>IF(SUM($R362:Y362)&gt;0,0,IF($AE362=Z$168,1,0))</f>
        <v>0</v>
      </c>
      <c r="AA362" s="2288">
        <f>IF(SUM($R362:Z362)&gt;0,0,1)</f>
        <v>1</v>
      </c>
      <c r="AB362" s="2288"/>
      <c r="AC362" s="2251">
        <f t="shared" ref="AC362:AC425" si="122">LEFT(AM362,1)*1</f>
        <v>4</v>
      </c>
      <c r="AD362" s="1036"/>
      <c r="AE362" s="1036" t="s">
        <v>3405</v>
      </c>
      <c r="AF362" s="1036" t="s">
        <v>4101</v>
      </c>
      <c r="AG362" t="s">
        <v>4108</v>
      </c>
      <c r="AH362" t="s">
        <v>4109</v>
      </c>
      <c r="AI362" t="s">
        <v>4108</v>
      </c>
      <c r="AJ362">
        <v>129</v>
      </c>
      <c r="AK362" t="s">
        <v>3049</v>
      </c>
      <c r="AL362" t="s">
        <v>3049</v>
      </c>
      <c r="AM362" t="s">
        <v>3543</v>
      </c>
      <c r="AN362" t="s">
        <v>1573</v>
      </c>
      <c r="AO362" s="2251">
        <v>0</v>
      </c>
      <c r="AP362" s="2286">
        <f t="shared" si="107"/>
        <v>7.7930224068561121E-2</v>
      </c>
      <c r="AQ362" s="2286">
        <f t="shared" si="107"/>
        <v>29.150160939590027</v>
      </c>
      <c r="AR362" s="2286">
        <f t="shared" si="107"/>
        <v>38.186779113697881</v>
      </c>
      <c r="AS362" s="2286">
        <f t="shared" si="107"/>
        <v>155.26337458901892</v>
      </c>
      <c r="AT362" s="2286">
        <f t="shared" si="107"/>
        <v>25.127390393155654</v>
      </c>
      <c r="AU362" s="2286">
        <f t="shared" si="106"/>
        <v>0</v>
      </c>
      <c r="AV362" s="2286">
        <f t="shared" si="106"/>
        <v>0</v>
      </c>
      <c r="AW362" s="2286">
        <f t="shared" si="106"/>
        <v>0</v>
      </c>
      <c r="AX362" s="2286">
        <f t="shared" si="106"/>
        <v>0</v>
      </c>
      <c r="AY362" s="2286">
        <f t="shared" si="106"/>
        <v>0</v>
      </c>
      <c r="BA362" s="8">
        <f t="shared" ref="BA362:BA425" si="123">SUM(AO362:AY362)</f>
        <v>247.80563525953104</v>
      </c>
      <c r="BD362" s="2251">
        <v>0.1</v>
      </c>
      <c r="BE362" s="2251">
        <v>50</v>
      </c>
      <c r="BF362" s="2251">
        <v>50</v>
      </c>
      <c r="BG362" s="2251">
        <v>200</v>
      </c>
      <c r="BH362" s="2251">
        <v>30</v>
      </c>
      <c r="BI362" s="2251">
        <v>0</v>
      </c>
      <c r="BJ362" s="2251">
        <v>0</v>
      </c>
      <c r="BK362" s="2251">
        <v>0</v>
      </c>
      <c r="BL362" s="2251">
        <v>0</v>
      </c>
      <c r="BM362" s="2251">
        <v>0</v>
      </c>
    </row>
    <row r="363" spans="1:65">
      <c r="A363" s="2250"/>
      <c r="B363" s="2250"/>
      <c r="C363" s="39"/>
      <c r="D363" s="178">
        <f t="shared" si="121"/>
        <v>1</v>
      </c>
      <c r="E363" s="178">
        <f t="shared" si="108"/>
        <v>0</v>
      </c>
      <c r="F363" s="178">
        <f t="shared" si="109"/>
        <v>1</v>
      </c>
      <c r="G363" s="178">
        <f t="shared" si="110"/>
        <v>0</v>
      </c>
      <c r="H363" s="178">
        <f t="shared" si="111"/>
        <v>0</v>
      </c>
      <c r="I363" s="178">
        <f t="shared" si="112"/>
        <v>0</v>
      </c>
      <c r="J363" s="178">
        <f t="shared" si="113"/>
        <v>1</v>
      </c>
      <c r="K363" s="2251">
        <f t="shared" si="114"/>
        <v>1</v>
      </c>
      <c r="L363" s="2251">
        <f t="shared" si="115"/>
        <v>1</v>
      </c>
      <c r="M363" s="2251">
        <f t="shared" si="116"/>
        <v>0</v>
      </c>
      <c r="O363" s="8">
        <f t="shared" ca="1" si="117"/>
        <v>1</v>
      </c>
      <c r="P363" s="8">
        <f t="shared" ca="1" si="118"/>
        <v>0</v>
      </c>
      <c r="R363" s="8">
        <f t="shared" si="119"/>
        <v>0</v>
      </c>
      <c r="S363" s="2251">
        <f t="shared" si="120"/>
        <v>1</v>
      </c>
      <c r="T363" s="2251">
        <f>IF(SUM($R363:R363)&gt;0,0,IF(AM363="5 - Treatment",1,0))</f>
        <v>0</v>
      </c>
      <c r="U363" s="2251">
        <f>IF(SUM($R363:T363)&gt;0,0,IF($AE363=U$162,1,0)+IF($AE363=U$163,1,0))</f>
        <v>0</v>
      </c>
      <c r="V363" s="2251">
        <f>IF(SUM($R363:U363)&gt;0,0,IF($AE363=V$168,1,0))</f>
        <v>0</v>
      </c>
      <c r="W363" s="2251">
        <f>IF(SUM($R363:V363)&gt;0,0,IF($AE363=W$168,1,0))</f>
        <v>0</v>
      </c>
      <c r="X363" s="2251">
        <f>IF(SUM($R363:W363)&gt;0,0,IF($AE363=X$168,1,0))</f>
        <v>0</v>
      </c>
      <c r="Y363" s="2251">
        <f>IF(SUM($R363:X363)&gt;0,0,IF($AE363=Y$168,1,0))</f>
        <v>0</v>
      </c>
      <c r="Z363" s="2251">
        <f>IF(SUM($R363:Y363)&gt;0,0,IF($AE363=Z$168,1,0))</f>
        <v>0</v>
      </c>
      <c r="AA363" s="2288">
        <f>IF(SUM($R363:Z363)&gt;0,0,1)</f>
        <v>0</v>
      </c>
      <c r="AB363" s="2288"/>
      <c r="AC363" s="2251">
        <f t="shared" si="122"/>
        <v>3</v>
      </c>
      <c r="AD363" s="1036"/>
      <c r="AE363" s="1036" t="s">
        <v>3405</v>
      </c>
      <c r="AF363" s="1036" t="s">
        <v>4101</v>
      </c>
      <c r="AG363" t="s">
        <v>4110</v>
      </c>
      <c r="AH363" t="s">
        <v>4111</v>
      </c>
      <c r="AI363" t="s">
        <v>4110</v>
      </c>
      <c r="AJ363">
        <v>132</v>
      </c>
      <c r="AK363" t="s">
        <v>3048</v>
      </c>
      <c r="AL363" t="s">
        <v>3048</v>
      </c>
      <c r="AM363" t="s">
        <v>3552</v>
      </c>
      <c r="AN363" t="s">
        <v>1573</v>
      </c>
      <c r="AO363" s="2251">
        <v>0</v>
      </c>
      <c r="AP363" s="2286">
        <f t="shared" si="107"/>
        <v>7.7930224068561121E-2</v>
      </c>
      <c r="AQ363" s="2286">
        <f t="shared" si="107"/>
        <v>14.575080469795013</v>
      </c>
      <c r="AR363" s="2286">
        <f t="shared" si="107"/>
        <v>152.74711645479152</v>
      </c>
      <c r="AS363" s="2286">
        <f t="shared" si="107"/>
        <v>19.407921823627365</v>
      </c>
      <c r="AT363" s="2286">
        <f t="shared" si="107"/>
        <v>0</v>
      </c>
      <c r="AU363" s="2286">
        <f t="shared" si="106"/>
        <v>0</v>
      </c>
      <c r="AV363" s="2286">
        <f t="shared" si="106"/>
        <v>0</v>
      </c>
      <c r="AW363" s="2286">
        <f t="shared" si="106"/>
        <v>0</v>
      </c>
      <c r="AX363" s="2286">
        <f t="shared" si="106"/>
        <v>0</v>
      </c>
      <c r="AY363" s="2286">
        <f t="shared" si="106"/>
        <v>0</v>
      </c>
      <c r="BA363" s="8">
        <f t="shared" si="123"/>
        <v>186.80804897228245</v>
      </c>
      <c r="BD363" s="2251">
        <v>0.1</v>
      </c>
      <c r="BE363" s="2251">
        <v>25</v>
      </c>
      <c r="BF363" s="2251">
        <v>200</v>
      </c>
      <c r="BG363" s="2251">
        <v>25</v>
      </c>
      <c r="BH363" s="2251">
        <v>0</v>
      </c>
      <c r="BI363" s="2251">
        <v>0</v>
      </c>
      <c r="BJ363" s="2251">
        <v>0</v>
      </c>
      <c r="BK363" s="2251">
        <v>0</v>
      </c>
      <c r="BL363" s="2251">
        <v>0</v>
      </c>
      <c r="BM363" s="2251">
        <v>0</v>
      </c>
    </row>
    <row r="364" spans="1:65">
      <c r="A364" s="2250"/>
      <c r="B364" s="2250"/>
      <c r="C364" s="39"/>
      <c r="D364" s="178">
        <f t="shared" si="121"/>
        <v>1</v>
      </c>
      <c r="E364" s="178">
        <f t="shared" si="108"/>
        <v>0</v>
      </c>
      <c r="F364" s="178">
        <f t="shared" si="109"/>
        <v>1</v>
      </c>
      <c r="G364" s="178">
        <f t="shared" si="110"/>
        <v>0</v>
      </c>
      <c r="H364" s="178">
        <f t="shared" si="111"/>
        <v>0</v>
      </c>
      <c r="I364" s="178">
        <f t="shared" si="112"/>
        <v>0</v>
      </c>
      <c r="J364" s="178">
        <f t="shared" si="113"/>
        <v>1</v>
      </c>
      <c r="K364" s="2251">
        <f t="shared" si="114"/>
        <v>1</v>
      </c>
      <c r="L364" s="2251">
        <f t="shared" si="115"/>
        <v>1</v>
      </c>
      <c r="M364" s="2251">
        <f t="shared" si="116"/>
        <v>0</v>
      </c>
      <c r="O364" s="8">
        <f t="shared" ca="1" si="117"/>
        <v>0</v>
      </c>
      <c r="P364" s="8">
        <f t="shared" ca="1" si="118"/>
        <v>0</v>
      </c>
      <c r="R364" s="8">
        <f t="shared" si="119"/>
        <v>0</v>
      </c>
      <c r="S364" s="2251">
        <f t="shared" si="120"/>
        <v>1</v>
      </c>
      <c r="T364" s="2251">
        <f>IF(SUM($R364:R364)&gt;0,0,IF(AM364="5 - Treatment",1,0))</f>
        <v>0</v>
      </c>
      <c r="U364" s="2251">
        <f>IF(SUM($R364:T364)&gt;0,0,IF($AE364=U$162,1,0)+IF($AE364=U$163,1,0))</f>
        <v>0</v>
      </c>
      <c r="V364" s="2251">
        <f>IF(SUM($R364:U364)&gt;0,0,IF($AE364=V$168,1,0))</f>
        <v>0</v>
      </c>
      <c r="W364" s="2251">
        <f>IF(SUM($R364:V364)&gt;0,0,IF($AE364=W$168,1,0))</f>
        <v>0</v>
      </c>
      <c r="X364" s="2251">
        <f>IF(SUM($R364:W364)&gt;0,0,IF($AE364=X$168,1,0))</f>
        <v>0</v>
      </c>
      <c r="Y364" s="2251">
        <f>IF(SUM($R364:X364)&gt;0,0,IF($AE364=Y$168,1,0))</f>
        <v>0</v>
      </c>
      <c r="Z364" s="2251">
        <f>IF(SUM($R364:Y364)&gt;0,0,IF($AE364=Z$168,1,0))</f>
        <v>0</v>
      </c>
      <c r="AA364" s="2288">
        <f>IF(SUM($R364:Z364)&gt;0,0,1)</f>
        <v>0</v>
      </c>
      <c r="AB364" s="2288"/>
      <c r="AC364" s="2251">
        <f t="shared" si="122"/>
        <v>2</v>
      </c>
      <c r="AD364" s="1036"/>
      <c r="AE364" s="1036" t="s">
        <v>3433</v>
      </c>
      <c r="AF364" s="1036" t="s">
        <v>4112</v>
      </c>
      <c r="AG364" t="s">
        <v>4113</v>
      </c>
      <c r="AH364" t="s">
        <v>4114</v>
      </c>
      <c r="AI364" t="s">
        <v>4113</v>
      </c>
      <c r="AJ364">
        <v>0</v>
      </c>
      <c r="AK364" t="s">
        <v>3048</v>
      </c>
      <c r="AL364" t="s">
        <v>3048</v>
      </c>
      <c r="AM364" t="s">
        <v>3593</v>
      </c>
      <c r="AN364" t="s">
        <v>1574</v>
      </c>
      <c r="AO364" s="2251">
        <v>871.93480999999997</v>
      </c>
      <c r="AP364" s="2286">
        <f t="shared" si="107"/>
        <v>1.2390905626901219</v>
      </c>
      <c r="AQ364" s="2286">
        <f t="shared" si="107"/>
        <v>0</v>
      </c>
      <c r="AR364" s="2286">
        <f t="shared" si="107"/>
        <v>0</v>
      </c>
      <c r="AS364" s="2286">
        <f t="shared" si="107"/>
        <v>0</v>
      </c>
      <c r="AT364" s="2286">
        <f t="shared" si="107"/>
        <v>0</v>
      </c>
      <c r="AU364" s="2286">
        <f t="shared" si="106"/>
        <v>0</v>
      </c>
      <c r="AV364" s="2286">
        <f t="shared" si="106"/>
        <v>0</v>
      </c>
      <c r="AW364" s="2286">
        <f t="shared" si="106"/>
        <v>0</v>
      </c>
      <c r="AX364" s="2286">
        <f t="shared" si="106"/>
        <v>0</v>
      </c>
      <c r="AY364" s="2286">
        <f t="shared" si="106"/>
        <v>0</v>
      </c>
      <c r="BA364" s="8">
        <f t="shared" si="123"/>
        <v>873.17390056269005</v>
      </c>
      <c r="BD364" s="2251">
        <v>1.59</v>
      </c>
      <c r="BE364" s="2251">
        <v>0</v>
      </c>
      <c r="BF364" s="2251">
        <v>0</v>
      </c>
      <c r="BG364" s="2251">
        <v>0</v>
      </c>
      <c r="BH364" s="2251">
        <v>0</v>
      </c>
      <c r="BI364" s="2251">
        <v>0</v>
      </c>
      <c r="BJ364" s="2251">
        <v>0</v>
      </c>
      <c r="BK364" s="2251">
        <v>0</v>
      </c>
      <c r="BL364" s="2251">
        <v>0</v>
      </c>
      <c r="BM364" s="2251">
        <v>0</v>
      </c>
    </row>
    <row r="365" spans="1:65">
      <c r="A365" s="2250"/>
      <c r="B365" s="2250"/>
      <c r="C365" s="39"/>
      <c r="D365" s="178">
        <f t="shared" si="121"/>
        <v>1</v>
      </c>
      <c r="E365" s="178">
        <f t="shared" si="108"/>
        <v>0</v>
      </c>
      <c r="F365" s="178">
        <f t="shared" si="109"/>
        <v>1</v>
      </c>
      <c r="G365" s="178">
        <f t="shared" si="110"/>
        <v>0</v>
      </c>
      <c r="H365" s="178">
        <f t="shared" si="111"/>
        <v>0</v>
      </c>
      <c r="I365" s="178">
        <f t="shared" si="112"/>
        <v>0</v>
      </c>
      <c r="J365" s="178">
        <f t="shared" si="113"/>
        <v>1</v>
      </c>
      <c r="K365" s="2251">
        <f t="shared" si="114"/>
        <v>1</v>
      </c>
      <c r="L365" s="2251">
        <f t="shared" si="115"/>
        <v>1</v>
      </c>
      <c r="M365" s="2251">
        <f t="shared" si="116"/>
        <v>0</v>
      </c>
      <c r="O365" s="8">
        <f t="shared" ca="1" si="117"/>
        <v>0</v>
      </c>
      <c r="P365" s="8">
        <f t="shared" ca="1" si="118"/>
        <v>0</v>
      </c>
      <c r="R365" s="8">
        <f t="shared" si="119"/>
        <v>0</v>
      </c>
      <c r="S365" s="2251">
        <f t="shared" si="120"/>
        <v>1</v>
      </c>
      <c r="T365" s="2251">
        <f>IF(SUM($R365:R365)&gt;0,0,IF(AM365="5 - Treatment",1,0))</f>
        <v>0</v>
      </c>
      <c r="U365" s="2251">
        <f>IF(SUM($R365:T365)&gt;0,0,IF($AE365=U$162,1,0)+IF($AE365=U$163,1,0))</f>
        <v>0</v>
      </c>
      <c r="V365" s="2251">
        <f>IF(SUM($R365:U365)&gt;0,0,IF($AE365=V$168,1,0))</f>
        <v>0</v>
      </c>
      <c r="W365" s="2251">
        <f>IF(SUM($R365:V365)&gt;0,0,IF($AE365=W$168,1,0))</f>
        <v>0</v>
      </c>
      <c r="X365" s="2251">
        <f>IF(SUM($R365:W365)&gt;0,0,IF($AE365=X$168,1,0))</f>
        <v>0</v>
      </c>
      <c r="Y365" s="2251">
        <f>IF(SUM($R365:X365)&gt;0,0,IF($AE365=Y$168,1,0))</f>
        <v>0</v>
      </c>
      <c r="Z365" s="2251">
        <f>IF(SUM($R365:Y365)&gt;0,0,IF($AE365=Z$168,1,0))</f>
        <v>0</v>
      </c>
      <c r="AA365" s="2288">
        <f>IF(SUM($R365:Z365)&gt;0,0,1)</f>
        <v>0</v>
      </c>
      <c r="AB365" s="2288"/>
      <c r="AC365" s="2251">
        <f t="shared" si="122"/>
        <v>2</v>
      </c>
      <c r="AD365" s="1036"/>
      <c r="AE365" s="1036" t="s">
        <v>3433</v>
      </c>
      <c r="AF365" s="1036" t="s">
        <v>4112</v>
      </c>
      <c r="AG365" t="s">
        <v>4115</v>
      </c>
      <c r="AH365" t="s">
        <v>4116</v>
      </c>
      <c r="AI365" t="s">
        <v>4115</v>
      </c>
      <c r="AJ365">
        <v>0</v>
      </c>
      <c r="AK365" t="s">
        <v>3048</v>
      </c>
      <c r="AL365" t="s">
        <v>3048</v>
      </c>
      <c r="AM365" t="s">
        <v>3593</v>
      </c>
      <c r="AN365" t="s">
        <v>1574</v>
      </c>
      <c r="AO365" s="2251">
        <v>852.29746999999998</v>
      </c>
      <c r="AP365" s="2286">
        <f t="shared" si="107"/>
        <v>1.5741905261849345</v>
      </c>
      <c r="AQ365" s="2286">
        <f t="shared" si="107"/>
        <v>0</v>
      </c>
      <c r="AR365" s="2286">
        <f t="shared" si="107"/>
        <v>0</v>
      </c>
      <c r="AS365" s="2286">
        <f t="shared" si="107"/>
        <v>0</v>
      </c>
      <c r="AT365" s="2286">
        <f t="shared" si="107"/>
        <v>0</v>
      </c>
      <c r="AU365" s="2286">
        <f t="shared" si="106"/>
        <v>0</v>
      </c>
      <c r="AV365" s="2286">
        <f t="shared" si="106"/>
        <v>0</v>
      </c>
      <c r="AW365" s="2286">
        <f t="shared" si="106"/>
        <v>0</v>
      </c>
      <c r="AX365" s="2286">
        <f t="shared" si="106"/>
        <v>0</v>
      </c>
      <c r="AY365" s="2286">
        <f t="shared" si="106"/>
        <v>0</v>
      </c>
      <c r="BA365" s="8">
        <f t="shared" si="123"/>
        <v>853.87166052618488</v>
      </c>
      <c r="BD365" s="2251">
        <v>2.02</v>
      </c>
      <c r="BE365" s="2251">
        <v>0</v>
      </c>
      <c r="BF365" s="2251">
        <v>0</v>
      </c>
      <c r="BG365" s="2251">
        <v>0</v>
      </c>
      <c r="BH365" s="2251">
        <v>0</v>
      </c>
      <c r="BI365" s="2251">
        <v>0</v>
      </c>
      <c r="BJ365" s="2251">
        <v>0</v>
      </c>
      <c r="BK365" s="2251">
        <v>0</v>
      </c>
      <c r="BL365" s="2251">
        <v>0</v>
      </c>
      <c r="BM365" s="2251">
        <v>0</v>
      </c>
    </row>
    <row r="366" spans="1:65">
      <c r="A366" s="2250"/>
      <c r="B366" s="2250"/>
      <c r="C366" s="39"/>
      <c r="D366" s="178">
        <f t="shared" si="121"/>
        <v>1</v>
      </c>
      <c r="E366" s="178">
        <f t="shared" si="108"/>
        <v>0</v>
      </c>
      <c r="F366" s="178">
        <f t="shared" si="109"/>
        <v>0</v>
      </c>
      <c r="G366" s="178">
        <f t="shared" si="110"/>
        <v>0</v>
      </c>
      <c r="H366" s="178">
        <f t="shared" si="111"/>
        <v>0</v>
      </c>
      <c r="I366" s="178">
        <f t="shared" si="112"/>
        <v>0</v>
      </c>
      <c r="J366" s="178">
        <f t="shared" si="113"/>
        <v>0</v>
      </c>
      <c r="K366" s="2251">
        <f t="shared" si="114"/>
        <v>0</v>
      </c>
      <c r="L366" s="2251">
        <f t="shared" si="115"/>
        <v>0</v>
      </c>
      <c r="M366" s="2251">
        <f t="shared" si="116"/>
        <v>1</v>
      </c>
      <c r="O366" s="8">
        <f t="shared" ca="1" si="117"/>
        <v>0</v>
      </c>
      <c r="P366" s="8">
        <f t="shared" ca="1" si="118"/>
        <v>0</v>
      </c>
      <c r="R366" s="8">
        <f t="shared" si="119"/>
        <v>0</v>
      </c>
      <c r="S366" s="2251">
        <f t="shared" si="120"/>
        <v>1</v>
      </c>
      <c r="T366" s="2251">
        <f>IF(SUM($R366:R366)&gt;0,0,IF(AM366="5 - Treatment",1,0))</f>
        <v>0</v>
      </c>
      <c r="U366" s="2251">
        <f>IF(SUM($R366:T366)&gt;0,0,IF($AE366=U$162,1,0)+IF($AE366=U$163,1,0))</f>
        <v>0</v>
      </c>
      <c r="V366" s="2251">
        <f>IF(SUM($R366:U366)&gt;0,0,IF($AE366=V$168,1,0))</f>
        <v>0</v>
      </c>
      <c r="W366" s="2251">
        <f>IF(SUM($R366:V366)&gt;0,0,IF($AE366=W$168,1,0))</f>
        <v>0</v>
      </c>
      <c r="X366" s="2251">
        <f>IF(SUM($R366:W366)&gt;0,0,IF($AE366=X$168,1,0))</f>
        <v>0</v>
      </c>
      <c r="Y366" s="2251">
        <f>IF(SUM($R366:X366)&gt;0,0,IF($AE366=Y$168,1,0))</f>
        <v>0</v>
      </c>
      <c r="Z366" s="2251">
        <f>IF(SUM($R366:Y366)&gt;0,0,IF($AE366=Z$168,1,0))</f>
        <v>0</v>
      </c>
      <c r="AA366" s="2288">
        <f>IF(SUM($R366:Z366)&gt;0,0,1)</f>
        <v>0</v>
      </c>
      <c r="AB366" s="2288"/>
      <c r="AC366" s="2251">
        <f t="shared" si="122"/>
        <v>2</v>
      </c>
      <c r="AD366" s="1036"/>
      <c r="AE366" s="1036" t="s">
        <v>3433</v>
      </c>
      <c r="AF366" s="1036" t="s">
        <v>4112</v>
      </c>
      <c r="AG366" t="s">
        <v>4117</v>
      </c>
      <c r="AH366" t="s">
        <v>4118</v>
      </c>
      <c r="AI366" t="s">
        <v>4117</v>
      </c>
      <c r="AJ366">
        <v>0</v>
      </c>
      <c r="AK366" t="s">
        <v>3048</v>
      </c>
      <c r="AL366" t="s">
        <v>3048</v>
      </c>
      <c r="AM366" t="s">
        <v>3593</v>
      </c>
      <c r="AN366" t="s">
        <v>1574</v>
      </c>
      <c r="AO366" s="2251">
        <v>36143.952429999998</v>
      </c>
      <c r="AP366" s="2286">
        <f t="shared" si="107"/>
        <v>827.87614934754527</v>
      </c>
      <c r="AQ366" s="2286">
        <f t="shared" si="107"/>
        <v>0</v>
      </c>
      <c r="AR366" s="2286">
        <f t="shared" si="107"/>
        <v>0</v>
      </c>
      <c r="AS366" s="2286">
        <f t="shared" si="107"/>
        <v>0</v>
      </c>
      <c r="AT366" s="2286">
        <f t="shared" si="107"/>
        <v>0</v>
      </c>
      <c r="AU366" s="2286">
        <f t="shared" si="106"/>
        <v>0</v>
      </c>
      <c r="AV366" s="2286">
        <f t="shared" si="106"/>
        <v>0</v>
      </c>
      <c r="AW366" s="2286">
        <f t="shared" si="106"/>
        <v>0</v>
      </c>
      <c r="AX366" s="2286">
        <f t="shared" si="106"/>
        <v>0</v>
      </c>
      <c r="AY366" s="2286">
        <f t="shared" si="106"/>
        <v>0</v>
      </c>
      <c r="BA366" s="8">
        <f t="shared" si="123"/>
        <v>36971.828579347544</v>
      </c>
      <c r="BD366" s="2251">
        <v>1062.33</v>
      </c>
      <c r="BE366" s="2251">
        <v>0</v>
      </c>
      <c r="BF366" s="2251">
        <v>0</v>
      </c>
      <c r="BG366" s="2251">
        <v>0</v>
      </c>
      <c r="BH366" s="2251">
        <v>0</v>
      </c>
      <c r="BI366" s="2251">
        <v>0</v>
      </c>
      <c r="BJ366" s="2251">
        <v>0</v>
      </c>
      <c r="BK366" s="2251">
        <v>0</v>
      </c>
      <c r="BL366" s="2251">
        <v>0</v>
      </c>
      <c r="BM366" s="2251">
        <v>0</v>
      </c>
    </row>
    <row r="367" spans="1:65">
      <c r="A367" s="2250"/>
      <c r="B367" s="2250"/>
      <c r="C367" s="39"/>
      <c r="D367" s="178">
        <f t="shared" si="121"/>
        <v>1</v>
      </c>
      <c r="E367" s="178">
        <f t="shared" si="108"/>
        <v>0</v>
      </c>
      <c r="F367" s="178">
        <f t="shared" si="109"/>
        <v>0</v>
      </c>
      <c r="G367" s="178">
        <f t="shared" si="110"/>
        <v>0</v>
      </c>
      <c r="H367" s="178">
        <f t="shared" si="111"/>
        <v>0</v>
      </c>
      <c r="I367" s="178">
        <f t="shared" si="112"/>
        <v>0</v>
      </c>
      <c r="J367" s="178">
        <f t="shared" si="113"/>
        <v>0</v>
      </c>
      <c r="K367" s="2251">
        <f t="shared" si="114"/>
        <v>0</v>
      </c>
      <c r="L367" s="2251">
        <f t="shared" si="115"/>
        <v>0</v>
      </c>
      <c r="M367" s="2251">
        <f t="shared" si="116"/>
        <v>1</v>
      </c>
      <c r="O367" s="8">
        <f t="shared" ca="1" si="117"/>
        <v>1</v>
      </c>
      <c r="P367" s="8">
        <f t="shared" ca="1" si="118"/>
        <v>0</v>
      </c>
      <c r="R367" s="8">
        <f t="shared" si="119"/>
        <v>0</v>
      </c>
      <c r="S367" s="2251">
        <f t="shared" si="120"/>
        <v>1</v>
      </c>
      <c r="T367" s="2251">
        <f>IF(SUM($R367:R367)&gt;0,0,IF(AM367="5 - Treatment",1,0))</f>
        <v>0</v>
      </c>
      <c r="U367" s="2251">
        <f>IF(SUM($R367:T367)&gt;0,0,IF($AE367=U$162,1,0)+IF($AE367=U$163,1,0))</f>
        <v>0</v>
      </c>
      <c r="V367" s="2251">
        <f>IF(SUM($R367:U367)&gt;0,0,IF($AE367=V$168,1,0))</f>
        <v>0</v>
      </c>
      <c r="W367" s="2251">
        <f>IF(SUM($R367:V367)&gt;0,0,IF($AE367=W$168,1,0))</f>
        <v>0</v>
      </c>
      <c r="X367" s="2251">
        <f>IF(SUM($R367:W367)&gt;0,0,IF($AE367=X$168,1,0))</f>
        <v>0</v>
      </c>
      <c r="Y367" s="2251">
        <f>IF(SUM($R367:X367)&gt;0,0,IF($AE367=Y$168,1,0))</f>
        <v>0</v>
      </c>
      <c r="Z367" s="2251">
        <f>IF(SUM($R367:Y367)&gt;0,0,IF($AE367=Z$168,1,0))</f>
        <v>0</v>
      </c>
      <c r="AA367" s="2288">
        <f>IF(SUM($R367:Z367)&gt;0,0,1)</f>
        <v>0</v>
      </c>
      <c r="AB367" s="2288"/>
      <c r="AC367" s="2251">
        <f t="shared" si="122"/>
        <v>2</v>
      </c>
      <c r="AD367" s="1036"/>
      <c r="AE367" s="1036" t="s">
        <v>3433</v>
      </c>
      <c r="AF367" s="1036" t="s">
        <v>4112</v>
      </c>
      <c r="AG367" t="s">
        <v>4119</v>
      </c>
      <c r="AH367" t="s">
        <v>4120</v>
      </c>
      <c r="AI367" t="s">
        <v>4121</v>
      </c>
      <c r="AJ367">
        <v>174</v>
      </c>
      <c r="AK367" t="s">
        <v>3048</v>
      </c>
      <c r="AL367" t="s">
        <v>3048</v>
      </c>
      <c r="AM367" t="s">
        <v>3593</v>
      </c>
      <c r="AN367" t="s">
        <v>1574</v>
      </c>
      <c r="AO367" s="2251">
        <v>1952.88626</v>
      </c>
      <c r="AP367" s="2286">
        <f t="shared" si="107"/>
        <v>1199.5128221248533</v>
      </c>
      <c r="AQ367" s="2286">
        <f t="shared" si="107"/>
        <v>3876.0521846043821</v>
      </c>
      <c r="AR367" s="2286">
        <f t="shared" si="107"/>
        <v>2200.1849552089211</v>
      </c>
      <c r="AS367" s="2286">
        <f t="shared" si="107"/>
        <v>0</v>
      </c>
      <c r="AT367" s="2286">
        <f t="shared" si="107"/>
        <v>0</v>
      </c>
      <c r="AU367" s="2286">
        <f t="shared" si="106"/>
        <v>0</v>
      </c>
      <c r="AV367" s="2286">
        <f t="shared" si="106"/>
        <v>0</v>
      </c>
      <c r="AW367" s="2286">
        <f t="shared" si="106"/>
        <v>0</v>
      </c>
      <c r="AX367" s="2286">
        <f t="shared" si="106"/>
        <v>0</v>
      </c>
      <c r="AY367" s="2286">
        <f t="shared" si="106"/>
        <v>0</v>
      </c>
      <c r="BA367" s="8">
        <f t="shared" si="123"/>
        <v>9228.6362219381572</v>
      </c>
      <c r="BD367" s="2251">
        <v>1539.21387556842</v>
      </c>
      <c r="BE367" s="2251">
        <v>6648.4233013961802</v>
      </c>
      <c r="BF367" s="2251">
        <v>2880.8202816190101</v>
      </c>
      <c r="BG367" s="2251">
        <v>0</v>
      </c>
      <c r="BH367" s="2251">
        <v>0</v>
      </c>
      <c r="BI367" s="2251">
        <v>0</v>
      </c>
      <c r="BJ367" s="2251">
        <v>0</v>
      </c>
      <c r="BK367" s="2251">
        <v>0</v>
      </c>
      <c r="BL367" s="2251">
        <v>0</v>
      </c>
      <c r="BM367" s="2251">
        <v>0</v>
      </c>
    </row>
    <row r="368" spans="1:65">
      <c r="A368" s="2250"/>
      <c r="B368" s="2250"/>
      <c r="C368" s="39"/>
      <c r="D368" s="178">
        <f t="shared" si="121"/>
        <v>1</v>
      </c>
      <c r="E368" s="178">
        <f t="shared" si="108"/>
        <v>0</v>
      </c>
      <c r="F368" s="178">
        <f t="shared" si="109"/>
        <v>1</v>
      </c>
      <c r="G368" s="178">
        <f t="shared" si="110"/>
        <v>0</v>
      </c>
      <c r="H368" s="178">
        <f t="shared" si="111"/>
        <v>0</v>
      </c>
      <c r="I368" s="178">
        <f t="shared" si="112"/>
        <v>0</v>
      </c>
      <c r="J368" s="178">
        <f t="shared" si="113"/>
        <v>1</v>
      </c>
      <c r="K368" s="2251">
        <f t="shared" si="114"/>
        <v>1</v>
      </c>
      <c r="L368" s="2251">
        <f t="shared" si="115"/>
        <v>1</v>
      </c>
      <c r="M368" s="2251">
        <f t="shared" si="116"/>
        <v>0</v>
      </c>
      <c r="O368" s="8">
        <f t="shared" ca="1" si="117"/>
        <v>1</v>
      </c>
      <c r="P368" s="8">
        <f t="shared" ca="1" si="118"/>
        <v>0</v>
      </c>
      <c r="R368" s="8">
        <f t="shared" si="119"/>
        <v>0</v>
      </c>
      <c r="S368" s="2251">
        <f t="shared" si="120"/>
        <v>1</v>
      </c>
      <c r="T368" s="2251">
        <f>IF(SUM($R368:R368)&gt;0,0,IF(AM368="5 - Treatment",1,0))</f>
        <v>0</v>
      </c>
      <c r="U368" s="2251">
        <f>IF(SUM($R368:T368)&gt;0,0,IF($AE368=U$162,1,0)+IF($AE368=U$163,1,0))</f>
        <v>0</v>
      </c>
      <c r="V368" s="2251">
        <f>IF(SUM($R368:U368)&gt;0,0,IF($AE368=V$168,1,0))</f>
        <v>0</v>
      </c>
      <c r="W368" s="2251">
        <f>IF(SUM($R368:V368)&gt;0,0,IF($AE368=W$168,1,0))</f>
        <v>0</v>
      </c>
      <c r="X368" s="2251">
        <f>IF(SUM($R368:W368)&gt;0,0,IF($AE368=X$168,1,0))</f>
        <v>0</v>
      </c>
      <c r="Y368" s="2251">
        <f>IF(SUM($R368:X368)&gt;0,0,IF($AE368=Y$168,1,0))</f>
        <v>0</v>
      </c>
      <c r="Z368" s="2251">
        <f>IF(SUM($R368:Y368)&gt;0,0,IF($AE368=Z$168,1,0))</f>
        <v>0</v>
      </c>
      <c r="AA368" s="2288">
        <f>IF(SUM($R368:Z368)&gt;0,0,1)</f>
        <v>0</v>
      </c>
      <c r="AB368" s="2288"/>
      <c r="AC368" s="2251">
        <f t="shared" si="122"/>
        <v>2</v>
      </c>
      <c r="AD368" s="1036"/>
      <c r="AE368" s="1036" t="s">
        <v>3433</v>
      </c>
      <c r="AF368" s="1036" t="s">
        <v>4112</v>
      </c>
      <c r="AG368" t="s">
        <v>4122</v>
      </c>
      <c r="AH368" t="s">
        <v>4123</v>
      </c>
      <c r="AI368" t="s">
        <v>4122</v>
      </c>
      <c r="AJ368">
        <v>102</v>
      </c>
      <c r="AK368" t="s">
        <v>3048</v>
      </c>
      <c r="AL368" t="s">
        <v>3048</v>
      </c>
      <c r="AM368" t="s">
        <v>3593</v>
      </c>
      <c r="AN368" t="s">
        <v>1574</v>
      </c>
      <c r="AO368" s="2251">
        <v>0</v>
      </c>
      <c r="AP368" s="2286">
        <f t="shared" si="107"/>
        <v>18.400360032472623</v>
      </c>
      <c r="AQ368" s="2286">
        <f t="shared" si="107"/>
        <v>137.1827828936494</v>
      </c>
      <c r="AR368" s="2286">
        <f t="shared" si="107"/>
        <v>372.30506701539611</v>
      </c>
      <c r="AS368" s="2286">
        <f t="shared" si="107"/>
        <v>0</v>
      </c>
      <c r="AT368" s="2286">
        <f t="shared" si="107"/>
        <v>0</v>
      </c>
      <c r="AU368" s="2286">
        <f t="shared" si="106"/>
        <v>0</v>
      </c>
      <c r="AV368" s="2286">
        <f t="shared" si="106"/>
        <v>0</v>
      </c>
      <c r="AW368" s="2286">
        <f t="shared" si="106"/>
        <v>0</v>
      </c>
      <c r="AX368" s="2286">
        <f t="shared" si="106"/>
        <v>0</v>
      </c>
      <c r="AY368" s="2286">
        <f t="shared" si="106"/>
        <v>0</v>
      </c>
      <c r="BA368" s="8">
        <f t="shared" si="123"/>
        <v>527.8882099415182</v>
      </c>
      <c r="BD368" s="2251">
        <v>23.611326994625902</v>
      </c>
      <c r="BE368" s="2251">
        <v>235.30364579794801</v>
      </c>
      <c r="BF368" s="2251">
        <v>487.47901192044702</v>
      </c>
      <c r="BG368" s="2251">
        <v>0</v>
      </c>
      <c r="BH368" s="2251">
        <v>0</v>
      </c>
      <c r="BI368" s="2251">
        <v>0</v>
      </c>
      <c r="BJ368" s="2251">
        <v>0</v>
      </c>
      <c r="BK368" s="2251">
        <v>0</v>
      </c>
      <c r="BL368" s="2251">
        <v>0</v>
      </c>
      <c r="BM368" s="2251">
        <v>0</v>
      </c>
    </row>
    <row r="369" spans="1:65">
      <c r="A369" s="2250"/>
      <c r="B369" s="2250"/>
      <c r="C369" s="39"/>
      <c r="D369" s="178">
        <f t="shared" si="121"/>
        <v>1</v>
      </c>
      <c r="E369" s="178">
        <f t="shared" si="108"/>
        <v>0</v>
      </c>
      <c r="F369" s="178">
        <f t="shared" si="109"/>
        <v>0</v>
      </c>
      <c r="G369" s="178">
        <f t="shared" si="110"/>
        <v>0</v>
      </c>
      <c r="H369" s="178">
        <f t="shared" si="111"/>
        <v>0</v>
      </c>
      <c r="I369" s="178">
        <f t="shared" si="112"/>
        <v>0</v>
      </c>
      <c r="J369" s="178">
        <f t="shared" si="113"/>
        <v>0</v>
      </c>
      <c r="K369" s="2251">
        <f t="shared" si="114"/>
        <v>0</v>
      </c>
      <c r="L369" s="2251">
        <f t="shared" si="115"/>
        <v>0</v>
      </c>
      <c r="M369" s="2251">
        <f t="shared" si="116"/>
        <v>1</v>
      </c>
      <c r="O369" s="8">
        <f t="shared" ca="1" si="117"/>
        <v>1</v>
      </c>
      <c r="P369" s="8">
        <f t="shared" ca="1" si="118"/>
        <v>0</v>
      </c>
      <c r="R369" s="8">
        <f t="shared" si="119"/>
        <v>0</v>
      </c>
      <c r="S369" s="2251">
        <f t="shared" si="120"/>
        <v>1</v>
      </c>
      <c r="T369" s="2251">
        <f>IF(SUM($R369:R369)&gt;0,0,IF(AM369="5 - Treatment",1,0))</f>
        <v>0</v>
      </c>
      <c r="U369" s="2251">
        <f>IF(SUM($R369:T369)&gt;0,0,IF($AE369=U$162,1,0)+IF($AE369=U$163,1,0))</f>
        <v>0</v>
      </c>
      <c r="V369" s="2251">
        <f>IF(SUM($R369:U369)&gt;0,0,IF($AE369=V$168,1,0))</f>
        <v>0</v>
      </c>
      <c r="W369" s="2251">
        <f>IF(SUM($R369:V369)&gt;0,0,IF($AE369=W$168,1,0))</f>
        <v>0</v>
      </c>
      <c r="X369" s="2251">
        <f>IF(SUM($R369:W369)&gt;0,0,IF($AE369=X$168,1,0))</f>
        <v>0</v>
      </c>
      <c r="Y369" s="2251">
        <f>IF(SUM($R369:X369)&gt;0,0,IF($AE369=Y$168,1,0))</f>
        <v>0</v>
      </c>
      <c r="Z369" s="2251">
        <f>IF(SUM($R369:Y369)&gt;0,0,IF($AE369=Z$168,1,0))</f>
        <v>0</v>
      </c>
      <c r="AA369" s="2288">
        <f>IF(SUM($R369:Z369)&gt;0,0,1)</f>
        <v>0</v>
      </c>
      <c r="AB369" s="2288"/>
      <c r="AC369" s="2251">
        <f t="shared" si="122"/>
        <v>2</v>
      </c>
      <c r="AD369" s="1036"/>
      <c r="AE369" s="1036" t="s">
        <v>3433</v>
      </c>
      <c r="AF369" s="1036" t="s">
        <v>4112</v>
      </c>
      <c r="AG369" t="s">
        <v>4124</v>
      </c>
      <c r="AH369" t="s">
        <v>4125</v>
      </c>
      <c r="AI369" t="s">
        <v>4126</v>
      </c>
      <c r="AJ369">
        <v>135</v>
      </c>
      <c r="AK369" t="s">
        <v>3048</v>
      </c>
      <c r="AL369" t="s">
        <v>3048</v>
      </c>
      <c r="AM369" t="s">
        <v>3593</v>
      </c>
      <c r="AN369" t="s">
        <v>1574</v>
      </c>
      <c r="AO369" s="2251">
        <v>775.82737999999995</v>
      </c>
      <c r="AP369" s="2286">
        <f t="shared" si="107"/>
        <v>164.32367291937507</v>
      </c>
      <c r="AQ369" s="2286">
        <f t="shared" si="107"/>
        <v>723.36458433141865</v>
      </c>
      <c r="AR369" s="2286">
        <f t="shared" si="107"/>
        <v>4560.3986851467071</v>
      </c>
      <c r="AS369" s="2286">
        <f t="shared" si="107"/>
        <v>4885.9797573170781</v>
      </c>
      <c r="AT369" s="2286">
        <f t="shared" si="107"/>
        <v>0</v>
      </c>
      <c r="AU369" s="2286">
        <f t="shared" si="106"/>
        <v>0</v>
      </c>
      <c r="AV369" s="2286">
        <f t="shared" si="106"/>
        <v>0</v>
      </c>
      <c r="AW369" s="2286">
        <f t="shared" si="106"/>
        <v>0</v>
      </c>
      <c r="AX369" s="2286">
        <f t="shared" si="106"/>
        <v>0</v>
      </c>
      <c r="AY369" s="2286">
        <f t="shared" si="106"/>
        <v>0</v>
      </c>
      <c r="BA369" s="8">
        <f t="shared" si="123"/>
        <v>11109.894079714579</v>
      </c>
      <c r="BD369" s="2251">
        <v>210.86000314179401</v>
      </c>
      <c r="BE369" s="2251">
        <v>1240.75573001209</v>
      </c>
      <c r="BF369" s="2251">
        <v>5971.1748293414703</v>
      </c>
      <c r="BG369" s="2251">
        <v>6293.7956491674004</v>
      </c>
      <c r="BH369" s="2251">
        <v>0</v>
      </c>
      <c r="BI369" s="2251">
        <v>0</v>
      </c>
      <c r="BJ369" s="2251">
        <v>0</v>
      </c>
      <c r="BK369" s="2251">
        <v>0</v>
      </c>
      <c r="BL369" s="2251">
        <v>0</v>
      </c>
      <c r="BM369" s="2251">
        <v>0</v>
      </c>
    </row>
    <row r="370" spans="1:65">
      <c r="A370" s="2250"/>
      <c r="B370" s="2250"/>
      <c r="C370" s="39"/>
      <c r="D370" s="178">
        <f t="shared" si="121"/>
        <v>0</v>
      </c>
      <c r="E370" s="178">
        <f t="shared" si="108"/>
        <v>1</v>
      </c>
      <c r="F370" s="178">
        <f t="shared" si="109"/>
        <v>1</v>
      </c>
      <c r="G370" s="178">
        <f t="shared" si="110"/>
        <v>0</v>
      </c>
      <c r="H370" s="178">
        <f t="shared" si="111"/>
        <v>0</v>
      </c>
      <c r="I370" s="178">
        <f t="shared" si="112"/>
        <v>0</v>
      </c>
      <c r="J370" s="178">
        <f t="shared" si="113"/>
        <v>1</v>
      </c>
      <c r="K370" s="2251">
        <f t="shared" si="114"/>
        <v>1</v>
      </c>
      <c r="L370" s="2251">
        <f t="shared" si="115"/>
        <v>0</v>
      </c>
      <c r="M370" s="2251">
        <f t="shared" si="116"/>
        <v>0</v>
      </c>
      <c r="O370" s="8">
        <f t="shared" ca="1" si="117"/>
        <v>0</v>
      </c>
      <c r="P370" s="8">
        <f t="shared" ca="1" si="118"/>
        <v>0</v>
      </c>
      <c r="R370" s="8">
        <f t="shared" si="119"/>
        <v>0</v>
      </c>
      <c r="S370" s="2251">
        <f t="shared" si="120"/>
        <v>0</v>
      </c>
      <c r="T370" s="2251">
        <f>IF(SUM($R370:R370)&gt;0,0,IF(AM370="5 - Treatment",1,0))</f>
        <v>0</v>
      </c>
      <c r="U370" s="2251">
        <f>IF(SUM($R370:T370)&gt;0,0,IF($AE370=U$162,1,0)+IF($AE370=U$163,1,0))</f>
        <v>0</v>
      </c>
      <c r="V370" s="2251">
        <f>IF(SUM($R370:U370)&gt;0,0,IF($AE370=V$168,1,0))</f>
        <v>0</v>
      </c>
      <c r="W370" s="2251">
        <f>IF(SUM($R370:V370)&gt;0,0,IF($AE370=W$168,1,0))</f>
        <v>0</v>
      </c>
      <c r="X370" s="2251">
        <f>IF(SUM($R370:W370)&gt;0,0,IF($AE370=X$168,1,0))</f>
        <v>0</v>
      </c>
      <c r="Y370" s="2251">
        <f>IF(SUM($R370:X370)&gt;0,0,IF($AE370=Y$168,1,0))</f>
        <v>0</v>
      </c>
      <c r="Z370" s="2251">
        <f>IF(SUM($R370:Y370)&gt;0,0,IF($AE370=Z$168,1,0))</f>
        <v>0</v>
      </c>
      <c r="AA370" s="2288">
        <f>IF(SUM($R370:Z370)&gt;0,0,1)</f>
        <v>1</v>
      </c>
      <c r="AB370" s="2288"/>
      <c r="AC370" s="2251">
        <f t="shared" si="122"/>
        <v>2</v>
      </c>
      <c r="AD370" s="1036"/>
      <c r="AE370" s="1036" t="s">
        <v>3433</v>
      </c>
      <c r="AF370" s="1036" t="s">
        <v>4112</v>
      </c>
      <c r="AG370" t="s">
        <v>4127</v>
      </c>
      <c r="AH370" t="s">
        <v>4128</v>
      </c>
      <c r="AI370" t="s">
        <v>4127</v>
      </c>
      <c r="AJ370">
        <v>0</v>
      </c>
      <c r="AK370" t="s">
        <v>3049</v>
      </c>
      <c r="AL370" t="s">
        <v>3049</v>
      </c>
      <c r="AM370" t="s">
        <v>3593</v>
      </c>
      <c r="AN370" t="s">
        <v>1574</v>
      </c>
      <c r="AO370" s="2251">
        <v>0</v>
      </c>
      <c r="AP370" s="2286">
        <f t="shared" si="107"/>
        <v>14.367543422664207</v>
      </c>
      <c r="AQ370" s="2286">
        <f t="shared" si="107"/>
        <v>0</v>
      </c>
      <c r="AR370" s="2286">
        <f t="shared" si="107"/>
        <v>0</v>
      </c>
      <c r="AS370" s="2286">
        <f t="shared" si="107"/>
        <v>0</v>
      </c>
      <c r="AT370" s="2286">
        <f t="shared" si="107"/>
        <v>0</v>
      </c>
      <c r="AU370" s="2286">
        <f t="shared" si="106"/>
        <v>0</v>
      </c>
      <c r="AV370" s="2286">
        <f t="shared" si="106"/>
        <v>0</v>
      </c>
      <c r="AW370" s="2286">
        <f t="shared" si="106"/>
        <v>0</v>
      </c>
      <c r="AX370" s="2286">
        <f t="shared" si="106"/>
        <v>0</v>
      </c>
      <c r="AY370" s="2286">
        <f t="shared" si="106"/>
        <v>0</v>
      </c>
      <c r="BA370" s="8">
        <f t="shared" si="123"/>
        <v>14.367543422664207</v>
      </c>
      <c r="BD370" s="2251">
        <v>18.436420008267898</v>
      </c>
      <c r="BE370" s="2251">
        <v>0</v>
      </c>
      <c r="BF370" s="2251">
        <v>0</v>
      </c>
      <c r="BG370" s="2251">
        <v>0</v>
      </c>
      <c r="BH370" s="2251">
        <v>0</v>
      </c>
      <c r="BI370" s="2251">
        <v>0</v>
      </c>
      <c r="BJ370" s="2251">
        <v>0</v>
      </c>
      <c r="BK370" s="2251">
        <v>0</v>
      </c>
      <c r="BL370" s="2251">
        <v>0</v>
      </c>
      <c r="BM370" s="2251">
        <v>0</v>
      </c>
    </row>
    <row r="371" spans="1:65">
      <c r="A371" s="2250"/>
      <c r="B371" s="2250"/>
      <c r="C371" s="39"/>
      <c r="D371" s="178">
        <f t="shared" si="121"/>
        <v>0</v>
      </c>
      <c r="E371" s="178">
        <f t="shared" si="108"/>
        <v>1</v>
      </c>
      <c r="F371" s="178">
        <f t="shared" si="109"/>
        <v>0</v>
      </c>
      <c r="G371" s="178">
        <f t="shared" si="110"/>
        <v>0</v>
      </c>
      <c r="H371" s="178">
        <f t="shared" si="111"/>
        <v>0</v>
      </c>
      <c r="I371" s="178">
        <f t="shared" si="112"/>
        <v>0</v>
      </c>
      <c r="J371" s="178">
        <f t="shared" si="113"/>
        <v>0</v>
      </c>
      <c r="K371" s="2251">
        <f t="shared" si="114"/>
        <v>0</v>
      </c>
      <c r="L371" s="2251">
        <f t="shared" si="115"/>
        <v>0</v>
      </c>
      <c r="M371" s="2251">
        <f t="shared" si="116"/>
        <v>0</v>
      </c>
      <c r="O371" s="8">
        <f t="shared" ca="1" si="117"/>
        <v>0</v>
      </c>
      <c r="P371" s="8">
        <f t="shared" ca="1" si="118"/>
        <v>1</v>
      </c>
      <c r="R371" s="8">
        <f t="shared" si="119"/>
        <v>0</v>
      </c>
      <c r="S371" s="2251">
        <f t="shared" si="120"/>
        <v>0</v>
      </c>
      <c r="T371" s="2251">
        <f>IF(SUM($R371:R371)&gt;0,0,IF(AM371="5 - Treatment",1,0))</f>
        <v>0</v>
      </c>
      <c r="U371" s="2251">
        <f>IF(SUM($R371:T371)&gt;0,0,IF($AE371=U$162,1,0)+IF($AE371=U$163,1,0))</f>
        <v>0</v>
      </c>
      <c r="V371" s="2251">
        <f>IF(SUM($R371:U371)&gt;0,0,IF($AE371=V$168,1,0))</f>
        <v>0</v>
      </c>
      <c r="W371" s="2251">
        <f>IF(SUM($R371:V371)&gt;0,0,IF($AE371=W$168,1,0))</f>
        <v>0</v>
      </c>
      <c r="X371" s="2251">
        <f>IF(SUM($R371:W371)&gt;0,0,IF($AE371=X$168,1,0))</f>
        <v>0</v>
      </c>
      <c r="Y371" s="2251">
        <f>IF(SUM($R371:X371)&gt;0,0,IF($AE371=Y$168,1,0))</f>
        <v>0</v>
      </c>
      <c r="Z371" s="2251">
        <f>IF(SUM($R371:Y371)&gt;0,0,IF($AE371=Z$168,1,0))</f>
        <v>0</v>
      </c>
      <c r="AA371" s="2288">
        <f>IF(SUM($R371:Z371)&gt;0,0,1)</f>
        <v>1</v>
      </c>
      <c r="AB371" s="2288"/>
      <c r="AC371" s="2251">
        <f t="shared" si="122"/>
        <v>2</v>
      </c>
      <c r="AD371" s="1036"/>
      <c r="AE371" s="1036" t="s">
        <v>3433</v>
      </c>
      <c r="AF371" s="1036" t="s">
        <v>4112</v>
      </c>
      <c r="AG371" t="s">
        <v>4129</v>
      </c>
      <c r="AH371" t="s">
        <v>4130</v>
      </c>
      <c r="AI371" t="s">
        <v>4131</v>
      </c>
      <c r="AJ371">
        <v>174</v>
      </c>
      <c r="AK371" t="s">
        <v>3049</v>
      </c>
      <c r="AL371" t="s">
        <v>3049</v>
      </c>
      <c r="AM371" t="s">
        <v>3593</v>
      </c>
      <c r="AN371" t="s">
        <v>1574</v>
      </c>
      <c r="AO371" s="2251">
        <v>908.89494000000002</v>
      </c>
      <c r="AP371" s="2286">
        <f t="shared" si="107"/>
        <v>1053.0056352844156</v>
      </c>
      <c r="AQ371" s="2286">
        <f t="shared" si="107"/>
        <v>1845.5273385435012</v>
      </c>
      <c r="AR371" s="2286">
        <f t="shared" si="107"/>
        <v>4412.6604309062195</v>
      </c>
      <c r="AS371" s="2286">
        <f t="shared" si="107"/>
        <v>0</v>
      </c>
      <c r="AT371" s="2286">
        <f t="shared" si="107"/>
        <v>0</v>
      </c>
      <c r="AU371" s="2286">
        <f t="shared" si="106"/>
        <v>0</v>
      </c>
      <c r="AV371" s="2286">
        <f t="shared" si="106"/>
        <v>0</v>
      </c>
      <c r="AW371" s="2286">
        <f t="shared" si="106"/>
        <v>0</v>
      </c>
      <c r="AX371" s="2286">
        <f t="shared" si="106"/>
        <v>0</v>
      </c>
      <c r="AY371" s="2286">
        <f t="shared" si="106"/>
        <v>0</v>
      </c>
      <c r="BA371" s="8">
        <f t="shared" si="123"/>
        <v>8220.0883447341366</v>
      </c>
      <c r="BD371" s="2251">
        <v>1351.21597284002</v>
      </c>
      <c r="BE371" s="2251">
        <v>3165.5525716789698</v>
      </c>
      <c r="BF371" s="2251">
        <v>5777.7332015458796</v>
      </c>
      <c r="BG371" s="2251">
        <v>0</v>
      </c>
      <c r="BH371" s="2251">
        <v>0</v>
      </c>
      <c r="BI371" s="2251">
        <v>0</v>
      </c>
      <c r="BJ371" s="2251">
        <v>0</v>
      </c>
      <c r="BK371" s="2251">
        <v>0</v>
      </c>
      <c r="BL371" s="2251">
        <v>0</v>
      </c>
      <c r="BM371" s="2251">
        <v>0</v>
      </c>
    </row>
    <row r="372" spans="1:65">
      <c r="A372" s="2250"/>
      <c r="B372" s="2250"/>
      <c r="C372" s="39"/>
      <c r="D372" s="178">
        <f t="shared" si="121"/>
        <v>1</v>
      </c>
      <c r="E372" s="178">
        <f t="shared" si="108"/>
        <v>0</v>
      </c>
      <c r="F372" s="178">
        <f t="shared" si="109"/>
        <v>0</v>
      </c>
      <c r="G372" s="178">
        <f t="shared" si="110"/>
        <v>0</v>
      </c>
      <c r="H372" s="178">
        <f t="shared" si="111"/>
        <v>0</v>
      </c>
      <c r="I372" s="178">
        <f t="shared" si="112"/>
        <v>0</v>
      </c>
      <c r="J372" s="178">
        <f t="shared" si="113"/>
        <v>0</v>
      </c>
      <c r="K372" s="2251">
        <f t="shared" si="114"/>
        <v>0</v>
      </c>
      <c r="L372" s="2251">
        <f t="shared" si="115"/>
        <v>0</v>
      </c>
      <c r="M372" s="2251">
        <f t="shared" si="116"/>
        <v>1</v>
      </c>
      <c r="O372" s="8">
        <f t="shared" ca="1" si="117"/>
        <v>1</v>
      </c>
      <c r="P372" s="8">
        <f t="shared" ca="1" si="118"/>
        <v>0</v>
      </c>
      <c r="R372" s="8">
        <f t="shared" si="119"/>
        <v>0</v>
      </c>
      <c r="S372" s="2251">
        <f t="shared" si="120"/>
        <v>1</v>
      </c>
      <c r="T372" s="2251">
        <f>IF(SUM($R372:R372)&gt;0,0,IF(AM372="5 - Treatment",1,0))</f>
        <v>0</v>
      </c>
      <c r="U372" s="2251">
        <f>IF(SUM($R372:T372)&gt;0,0,IF($AE372=U$162,1,0)+IF($AE372=U$163,1,0))</f>
        <v>0</v>
      </c>
      <c r="V372" s="2251">
        <f>IF(SUM($R372:U372)&gt;0,0,IF($AE372=V$168,1,0))</f>
        <v>0</v>
      </c>
      <c r="W372" s="2251">
        <f>IF(SUM($R372:V372)&gt;0,0,IF($AE372=W$168,1,0))</f>
        <v>0</v>
      </c>
      <c r="X372" s="2251">
        <f>IF(SUM($R372:W372)&gt;0,0,IF($AE372=X$168,1,0))</f>
        <v>0</v>
      </c>
      <c r="Y372" s="2251">
        <f>IF(SUM($R372:X372)&gt;0,0,IF($AE372=Y$168,1,0))</f>
        <v>0</v>
      </c>
      <c r="Z372" s="2251">
        <f>IF(SUM($R372:Y372)&gt;0,0,IF($AE372=Z$168,1,0))</f>
        <v>0</v>
      </c>
      <c r="AA372" s="2288">
        <f>IF(SUM($R372:Z372)&gt;0,0,1)</f>
        <v>0</v>
      </c>
      <c r="AB372" s="2288"/>
      <c r="AC372" s="2251">
        <f t="shared" si="122"/>
        <v>2</v>
      </c>
      <c r="AD372" s="1036"/>
      <c r="AE372" s="1036" t="s">
        <v>3433</v>
      </c>
      <c r="AF372" s="1036" t="s">
        <v>4112</v>
      </c>
      <c r="AG372" t="s">
        <v>4132</v>
      </c>
      <c r="AH372" t="s">
        <v>4133</v>
      </c>
      <c r="AI372" t="s">
        <v>4134</v>
      </c>
      <c r="AJ372">
        <v>177</v>
      </c>
      <c r="AK372" t="s">
        <v>3048</v>
      </c>
      <c r="AL372" t="s">
        <v>3048</v>
      </c>
      <c r="AM372" t="s">
        <v>3593</v>
      </c>
      <c r="AN372" t="s">
        <v>1574</v>
      </c>
      <c r="AO372" s="2251">
        <v>650.39095999999995</v>
      </c>
      <c r="AP372" s="2286">
        <f t="shared" si="107"/>
        <v>626.27724621166408</v>
      </c>
      <c r="AQ372" s="2286">
        <f t="shared" si="107"/>
        <v>1061.8592450868023</v>
      </c>
      <c r="AR372" s="2286">
        <f t="shared" si="107"/>
        <v>1368.6555632639145</v>
      </c>
      <c r="AS372" s="2286">
        <f t="shared" si="107"/>
        <v>0</v>
      </c>
      <c r="AT372" s="2286">
        <f t="shared" si="107"/>
        <v>0</v>
      </c>
      <c r="AU372" s="2286">
        <f t="shared" si="106"/>
        <v>0</v>
      </c>
      <c r="AV372" s="2286">
        <f t="shared" si="106"/>
        <v>0</v>
      </c>
      <c r="AW372" s="2286">
        <f t="shared" si="106"/>
        <v>0</v>
      </c>
      <c r="AX372" s="2286">
        <f t="shared" si="106"/>
        <v>0</v>
      </c>
      <c r="AY372" s="2286">
        <f t="shared" si="106"/>
        <v>0</v>
      </c>
      <c r="BA372" s="8">
        <f t="shared" si="123"/>
        <v>3707.1830145623808</v>
      </c>
      <c r="BD372" s="2251">
        <v>803.63845182926798</v>
      </c>
      <c r="BE372" s="2251">
        <v>1821.36086193035</v>
      </c>
      <c r="BF372" s="2251">
        <v>1792.05420701869</v>
      </c>
      <c r="BG372" s="2251">
        <v>0</v>
      </c>
      <c r="BH372" s="2251">
        <v>0</v>
      </c>
      <c r="BI372" s="2251">
        <v>0</v>
      </c>
      <c r="BJ372" s="2251">
        <v>0</v>
      </c>
      <c r="BK372" s="2251">
        <v>0</v>
      </c>
      <c r="BL372" s="2251">
        <v>0</v>
      </c>
      <c r="BM372" s="2251">
        <v>0</v>
      </c>
    </row>
    <row r="373" spans="1:65">
      <c r="A373" s="2250"/>
      <c r="B373" s="2250"/>
      <c r="C373" s="39"/>
      <c r="D373" s="178">
        <f t="shared" si="121"/>
        <v>1</v>
      </c>
      <c r="E373" s="178">
        <f t="shared" si="108"/>
        <v>0</v>
      </c>
      <c r="F373" s="178">
        <f t="shared" si="109"/>
        <v>0</v>
      </c>
      <c r="G373" s="178">
        <f t="shared" si="110"/>
        <v>0</v>
      </c>
      <c r="H373" s="178">
        <f t="shared" si="111"/>
        <v>0</v>
      </c>
      <c r="I373" s="178">
        <f t="shared" si="112"/>
        <v>0</v>
      </c>
      <c r="J373" s="178">
        <f t="shared" si="113"/>
        <v>0</v>
      </c>
      <c r="K373" s="2251">
        <f t="shared" si="114"/>
        <v>0</v>
      </c>
      <c r="L373" s="2251">
        <f t="shared" si="115"/>
        <v>0</v>
      </c>
      <c r="M373" s="2251">
        <f t="shared" si="116"/>
        <v>1</v>
      </c>
      <c r="O373" s="8">
        <f t="shared" ca="1" si="117"/>
        <v>0</v>
      </c>
      <c r="P373" s="8">
        <f t="shared" ca="1" si="118"/>
        <v>0</v>
      </c>
      <c r="R373" s="8">
        <f t="shared" si="119"/>
        <v>0</v>
      </c>
      <c r="S373" s="2251">
        <f t="shared" si="120"/>
        <v>1</v>
      </c>
      <c r="T373" s="2251">
        <f>IF(SUM($R373:R373)&gt;0,0,IF(AM373="5 - Treatment",1,0))</f>
        <v>0</v>
      </c>
      <c r="U373" s="2251">
        <f>IF(SUM($R373:T373)&gt;0,0,IF($AE373=U$162,1,0)+IF($AE373=U$163,1,0))</f>
        <v>0</v>
      </c>
      <c r="V373" s="2251">
        <f>IF(SUM($R373:U373)&gt;0,0,IF($AE373=V$168,1,0))</f>
        <v>0</v>
      </c>
      <c r="W373" s="2251">
        <f>IF(SUM($R373:V373)&gt;0,0,IF($AE373=W$168,1,0))</f>
        <v>0</v>
      </c>
      <c r="X373" s="2251">
        <f>IF(SUM($R373:W373)&gt;0,0,IF($AE373=X$168,1,0))</f>
        <v>0</v>
      </c>
      <c r="Y373" s="2251">
        <f>IF(SUM($R373:X373)&gt;0,0,IF($AE373=Y$168,1,0))</f>
        <v>0</v>
      </c>
      <c r="Z373" s="2251">
        <f>IF(SUM($R373:Y373)&gt;0,0,IF($AE373=Z$168,1,0))</f>
        <v>0</v>
      </c>
      <c r="AA373" s="2288">
        <f>IF(SUM($R373:Z373)&gt;0,0,1)</f>
        <v>0</v>
      </c>
      <c r="AB373" s="2288"/>
      <c r="AC373" s="2251">
        <f t="shared" si="122"/>
        <v>2</v>
      </c>
      <c r="AD373" s="1036"/>
      <c r="AE373" s="1036" t="s">
        <v>3433</v>
      </c>
      <c r="AF373" s="1036" t="s">
        <v>4112</v>
      </c>
      <c r="AG373" t="s">
        <v>4135</v>
      </c>
      <c r="AH373" t="s">
        <v>4136</v>
      </c>
      <c r="AI373" t="s">
        <v>4137</v>
      </c>
      <c r="AJ373">
        <v>0</v>
      </c>
      <c r="AK373" t="s">
        <v>3048</v>
      </c>
      <c r="AL373" t="s">
        <v>3048</v>
      </c>
      <c r="AM373" t="s">
        <v>3593</v>
      </c>
      <c r="AN373" t="s">
        <v>1574</v>
      </c>
      <c r="AO373" s="2251">
        <v>5653.6878999999999</v>
      </c>
      <c r="AP373" s="2286">
        <f t="shared" si="107"/>
        <v>9.6477617396878674</v>
      </c>
      <c r="AQ373" s="2286">
        <f t="shared" si="107"/>
        <v>0</v>
      </c>
      <c r="AR373" s="2286">
        <f t="shared" si="107"/>
        <v>0</v>
      </c>
      <c r="AS373" s="2286">
        <f t="shared" si="107"/>
        <v>0</v>
      </c>
      <c r="AT373" s="2286">
        <f t="shared" si="107"/>
        <v>0</v>
      </c>
      <c r="AU373" s="2286">
        <f t="shared" si="106"/>
        <v>0</v>
      </c>
      <c r="AV373" s="2286">
        <f t="shared" si="106"/>
        <v>0</v>
      </c>
      <c r="AW373" s="2286">
        <f t="shared" si="106"/>
        <v>0</v>
      </c>
      <c r="AX373" s="2286">
        <f t="shared" si="106"/>
        <v>0</v>
      </c>
      <c r="AY373" s="2286">
        <f t="shared" si="106"/>
        <v>0</v>
      </c>
      <c r="BA373" s="8">
        <f t="shared" si="123"/>
        <v>5663.3356617396876</v>
      </c>
      <c r="BD373" s="2251">
        <v>12.38</v>
      </c>
      <c r="BE373" s="2251">
        <v>0</v>
      </c>
      <c r="BF373" s="2251">
        <v>0</v>
      </c>
      <c r="BG373" s="2251">
        <v>0</v>
      </c>
      <c r="BH373" s="2251">
        <v>0</v>
      </c>
      <c r="BI373" s="2251">
        <v>0</v>
      </c>
      <c r="BJ373" s="2251">
        <v>0</v>
      </c>
      <c r="BK373" s="2251">
        <v>0</v>
      </c>
      <c r="BL373" s="2251">
        <v>0</v>
      </c>
      <c r="BM373" s="2251">
        <v>0</v>
      </c>
    </row>
    <row r="374" spans="1:65">
      <c r="A374" s="2250"/>
      <c r="B374" s="2250"/>
      <c r="C374" s="39"/>
      <c r="D374" s="178">
        <f t="shared" si="121"/>
        <v>1</v>
      </c>
      <c r="E374" s="178">
        <f t="shared" si="108"/>
        <v>0</v>
      </c>
      <c r="F374" s="178">
        <f t="shared" si="109"/>
        <v>0</v>
      </c>
      <c r="G374" s="178">
        <f t="shared" si="110"/>
        <v>0</v>
      </c>
      <c r="H374" s="178">
        <f t="shared" si="111"/>
        <v>0</v>
      </c>
      <c r="I374" s="178">
        <f t="shared" si="112"/>
        <v>0</v>
      </c>
      <c r="J374" s="178">
        <f t="shared" si="113"/>
        <v>0</v>
      </c>
      <c r="K374" s="2251">
        <f t="shared" si="114"/>
        <v>0</v>
      </c>
      <c r="L374" s="2251">
        <f t="shared" si="115"/>
        <v>0</v>
      </c>
      <c r="M374" s="2251">
        <f t="shared" si="116"/>
        <v>1</v>
      </c>
      <c r="O374" s="8">
        <f t="shared" ca="1" si="117"/>
        <v>0</v>
      </c>
      <c r="P374" s="8">
        <f t="shared" ca="1" si="118"/>
        <v>0</v>
      </c>
      <c r="R374" s="8">
        <f t="shared" si="119"/>
        <v>0</v>
      </c>
      <c r="S374" s="2251">
        <f t="shared" si="120"/>
        <v>1</v>
      </c>
      <c r="T374" s="2251">
        <f>IF(SUM($R374:R374)&gt;0,0,IF(AM374="5 - Treatment",1,0))</f>
        <v>0</v>
      </c>
      <c r="U374" s="2251">
        <f>IF(SUM($R374:T374)&gt;0,0,IF($AE374=U$162,1,0)+IF($AE374=U$163,1,0))</f>
        <v>0</v>
      </c>
      <c r="V374" s="2251">
        <f>IF(SUM($R374:U374)&gt;0,0,IF($AE374=V$168,1,0))</f>
        <v>0</v>
      </c>
      <c r="W374" s="2251">
        <f>IF(SUM($R374:V374)&gt;0,0,IF($AE374=W$168,1,0))</f>
        <v>0</v>
      </c>
      <c r="X374" s="2251">
        <f>IF(SUM($R374:W374)&gt;0,0,IF($AE374=X$168,1,0))</f>
        <v>0</v>
      </c>
      <c r="Y374" s="2251">
        <f>IF(SUM($R374:X374)&gt;0,0,IF($AE374=Y$168,1,0))</f>
        <v>0</v>
      </c>
      <c r="Z374" s="2251">
        <f>IF(SUM($R374:Y374)&gt;0,0,IF($AE374=Z$168,1,0))</f>
        <v>0</v>
      </c>
      <c r="AA374" s="2288">
        <f>IF(SUM($R374:Z374)&gt;0,0,1)</f>
        <v>0</v>
      </c>
      <c r="AB374" s="2288"/>
      <c r="AC374" s="2251">
        <f t="shared" si="122"/>
        <v>2</v>
      </c>
      <c r="AD374" s="1036"/>
      <c r="AE374" s="1036" t="s">
        <v>3433</v>
      </c>
      <c r="AF374" s="1036" t="s">
        <v>4112</v>
      </c>
      <c r="AG374" t="s">
        <v>4138</v>
      </c>
      <c r="AH374" t="s">
        <v>4139</v>
      </c>
      <c r="AI374" t="s">
        <v>4140</v>
      </c>
      <c r="AJ374">
        <v>147</v>
      </c>
      <c r="AK374" t="s">
        <v>3048</v>
      </c>
      <c r="AL374" t="s">
        <v>3048</v>
      </c>
      <c r="AM374" t="s">
        <v>3593</v>
      </c>
      <c r="AN374" t="s">
        <v>1574</v>
      </c>
      <c r="AO374" s="2251">
        <v>217.17397</v>
      </c>
      <c r="AP374" s="2286">
        <f t="shared" si="107"/>
        <v>342.13619612091708</v>
      </c>
      <c r="AQ374" s="2286">
        <f t="shared" si="107"/>
        <v>1990.1029372763305</v>
      </c>
      <c r="AR374" s="2286">
        <f t="shared" si="107"/>
        <v>0</v>
      </c>
      <c r="AS374" s="2286">
        <f t="shared" si="107"/>
        <v>0</v>
      </c>
      <c r="AT374" s="2286">
        <f t="shared" si="107"/>
        <v>0</v>
      </c>
      <c r="AU374" s="2286">
        <f t="shared" si="106"/>
        <v>0</v>
      </c>
      <c r="AV374" s="2286">
        <f t="shared" si="106"/>
        <v>0</v>
      </c>
      <c r="AW374" s="2286">
        <f t="shared" si="106"/>
        <v>0</v>
      </c>
      <c r="AX374" s="2286">
        <f t="shared" si="106"/>
        <v>0</v>
      </c>
      <c r="AY374" s="2286">
        <f t="shared" si="106"/>
        <v>0</v>
      </c>
      <c r="BA374" s="8">
        <f t="shared" si="123"/>
        <v>2549.4131033972476</v>
      </c>
      <c r="BD374" s="2251">
        <v>439.02888797023598</v>
      </c>
      <c r="BE374" s="2251">
        <v>3413.5367921305201</v>
      </c>
      <c r="BF374" s="2251">
        <v>0</v>
      </c>
      <c r="BG374" s="2251">
        <v>0</v>
      </c>
      <c r="BH374" s="2251">
        <v>0</v>
      </c>
      <c r="BI374" s="2251">
        <v>0</v>
      </c>
      <c r="BJ374" s="2251">
        <v>0</v>
      </c>
      <c r="BK374" s="2251">
        <v>0</v>
      </c>
      <c r="BL374" s="2251">
        <v>0</v>
      </c>
      <c r="BM374" s="2251">
        <v>0</v>
      </c>
    </row>
    <row r="375" spans="1:65">
      <c r="A375" s="2250"/>
      <c r="B375" s="2250"/>
      <c r="C375" s="39"/>
      <c r="D375" s="178">
        <f t="shared" si="121"/>
        <v>1</v>
      </c>
      <c r="E375" s="178">
        <f t="shared" si="108"/>
        <v>0</v>
      </c>
      <c r="F375" s="178">
        <f t="shared" si="109"/>
        <v>0</v>
      </c>
      <c r="G375" s="178">
        <f t="shared" si="110"/>
        <v>0</v>
      </c>
      <c r="H375" s="178">
        <f t="shared" si="111"/>
        <v>0</v>
      </c>
      <c r="I375" s="178">
        <f t="shared" si="112"/>
        <v>0</v>
      </c>
      <c r="J375" s="178">
        <f t="shared" si="113"/>
        <v>0</v>
      </c>
      <c r="K375" s="2251">
        <f t="shared" si="114"/>
        <v>0</v>
      </c>
      <c r="L375" s="2251">
        <f t="shared" si="115"/>
        <v>0</v>
      </c>
      <c r="M375" s="2251">
        <f t="shared" si="116"/>
        <v>1</v>
      </c>
      <c r="O375" s="8">
        <f t="shared" ca="1" si="117"/>
        <v>0</v>
      </c>
      <c r="P375" s="8">
        <f t="shared" ca="1" si="118"/>
        <v>0</v>
      </c>
      <c r="R375" s="8">
        <f t="shared" si="119"/>
        <v>0</v>
      </c>
      <c r="S375" s="2251">
        <f t="shared" si="120"/>
        <v>1</v>
      </c>
      <c r="T375" s="2251">
        <f>IF(SUM($R375:R375)&gt;0,0,IF(AM375="5 - Treatment",1,0))</f>
        <v>0</v>
      </c>
      <c r="U375" s="2251">
        <f>IF(SUM($R375:T375)&gt;0,0,IF($AE375=U$162,1,0)+IF($AE375=U$163,1,0))</f>
        <v>0</v>
      </c>
      <c r="V375" s="2251">
        <f>IF(SUM($R375:U375)&gt;0,0,IF($AE375=V$168,1,0))</f>
        <v>0</v>
      </c>
      <c r="W375" s="2251">
        <f>IF(SUM($R375:V375)&gt;0,0,IF($AE375=W$168,1,0))</f>
        <v>0</v>
      </c>
      <c r="X375" s="2251">
        <f>IF(SUM($R375:W375)&gt;0,0,IF($AE375=X$168,1,0))</f>
        <v>0</v>
      </c>
      <c r="Y375" s="2251">
        <f>IF(SUM($R375:X375)&gt;0,0,IF($AE375=Y$168,1,0))</f>
        <v>0</v>
      </c>
      <c r="Z375" s="2251">
        <f>IF(SUM($R375:Y375)&gt;0,0,IF($AE375=Z$168,1,0))</f>
        <v>0</v>
      </c>
      <c r="AA375" s="2288">
        <f>IF(SUM($R375:Z375)&gt;0,0,1)</f>
        <v>0</v>
      </c>
      <c r="AB375" s="2288"/>
      <c r="AC375" s="2251">
        <f t="shared" si="122"/>
        <v>2</v>
      </c>
      <c r="AD375" s="1036"/>
      <c r="AE375" s="1036" t="s">
        <v>3433</v>
      </c>
      <c r="AF375" s="1036" t="s">
        <v>4112</v>
      </c>
      <c r="AG375" t="s">
        <v>4141</v>
      </c>
      <c r="AH375" t="s">
        <v>4142</v>
      </c>
      <c r="AI375" t="s">
        <v>4141</v>
      </c>
      <c r="AJ375">
        <v>0</v>
      </c>
      <c r="AK375" t="s">
        <v>3048</v>
      </c>
      <c r="AL375" t="s">
        <v>3048</v>
      </c>
      <c r="AM375" t="s">
        <v>3593</v>
      </c>
      <c r="AN375" t="s">
        <v>1574</v>
      </c>
      <c r="AO375" s="2251">
        <v>13674.63055</v>
      </c>
      <c r="AP375" s="2286">
        <f t="shared" si="107"/>
        <v>1.3403998539792512</v>
      </c>
      <c r="AQ375" s="2286">
        <f t="shared" si="107"/>
        <v>0</v>
      </c>
      <c r="AR375" s="2286">
        <f t="shared" si="107"/>
        <v>0</v>
      </c>
      <c r="AS375" s="2286">
        <f t="shared" si="107"/>
        <v>0</v>
      </c>
      <c r="AT375" s="2286">
        <f t="shared" si="107"/>
        <v>0</v>
      </c>
      <c r="AU375" s="2286">
        <f t="shared" si="106"/>
        <v>0</v>
      </c>
      <c r="AV375" s="2286">
        <f t="shared" si="106"/>
        <v>0</v>
      </c>
      <c r="AW375" s="2286">
        <f t="shared" si="106"/>
        <v>0</v>
      </c>
      <c r="AX375" s="2286">
        <f t="shared" si="106"/>
        <v>0</v>
      </c>
      <c r="AY375" s="2286">
        <f t="shared" si="106"/>
        <v>0</v>
      </c>
      <c r="BA375" s="8">
        <f t="shared" si="123"/>
        <v>13675.97094985398</v>
      </c>
      <c r="BD375" s="2251">
        <v>1.72</v>
      </c>
      <c r="BE375" s="2251">
        <v>0</v>
      </c>
      <c r="BF375" s="2251">
        <v>0</v>
      </c>
      <c r="BG375" s="2251">
        <v>0</v>
      </c>
      <c r="BH375" s="2251">
        <v>0</v>
      </c>
      <c r="BI375" s="2251">
        <v>0</v>
      </c>
      <c r="BJ375" s="2251">
        <v>0</v>
      </c>
      <c r="BK375" s="2251">
        <v>0</v>
      </c>
      <c r="BL375" s="2251">
        <v>0</v>
      </c>
      <c r="BM375" s="2251">
        <v>0</v>
      </c>
    </row>
    <row r="376" spans="1:65">
      <c r="A376" s="2250"/>
      <c r="B376" s="2250"/>
      <c r="C376" s="39"/>
      <c r="D376" s="178">
        <f t="shared" si="121"/>
        <v>1</v>
      </c>
      <c r="E376" s="178">
        <f t="shared" si="108"/>
        <v>0</v>
      </c>
      <c r="F376" s="178">
        <f t="shared" si="109"/>
        <v>0</v>
      </c>
      <c r="G376" s="178">
        <f t="shared" si="110"/>
        <v>0</v>
      </c>
      <c r="H376" s="178">
        <f t="shared" si="111"/>
        <v>0</v>
      </c>
      <c r="I376" s="178">
        <f t="shared" si="112"/>
        <v>0</v>
      </c>
      <c r="J376" s="178">
        <f t="shared" si="113"/>
        <v>0</v>
      </c>
      <c r="K376" s="2251">
        <f t="shared" si="114"/>
        <v>0</v>
      </c>
      <c r="L376" s="2251">
        <f t="shared" si="115"/>
        <v>0</v>
      </c>
      <c r="M376" s="2251">
        <f t="shared" si="116"/>
        <v>1</v>
      </c>
      <c r="O376" s="8">
        <f t="shared" ca="1" si="117"/>
        <v>1</v>
      </c>
      <c r="P376" s="8">
        <f t="shared" ca="1" si="118"/>
        <v>0</v>
      </c>
      <c r="R376" s="8">
        <f t="shared" si="119"/>
        <v>0</v>
      </c>
      <c r="S376" s="2251">
        <f t="shared" si="120"/>
        <v>1</v>
      </c>
      <c r="T376" s="2251">
        <f>IF(SUM($R376:R376)&gt;0,0,IF(AM376="5 - Treatment",1,0))</f>
        <v>0</v>
      </c>
      <c r="U376" s="2251">
        <f>IF(SUM($R376:T376)&gt;0,0,IF($AE376=U$162,1,0)+IF($AE376=U$163,1,0))</f>
        <v>0</v>
      </c>
      <c r="V376" s="2251">
        <f>IF(SUM($R376:U376)&gt;0,0,IF($AE376=V$168,1,0))</f>
        <v>0</v>
      </c>
      <c r="W376" s="2251">
        <f>IF(SUM($R376:V376)&gt;0,0,IF($AE376=W$168,1,0))</f>
        <v>0</v>
      </c>
      <c r="X376" s="2251">
        <f>IF(SUM($R376:W376)&gt;0,0,IF($AE376=X$168,1,0))</f>
        <v>0</v>
      </c>
      <c r="Y376" s="2251">
        <f>IF(SUM($R376:X376)&gt;0,0,IF($AE376=Y$168,1,0))</f>
        <v>0</v>
      </c>
      <c r="Z376" s="2251">
        <f>IF(SUM($R376:Y376)&gt;0,0,IF($AE376=Z$168,1,0))</f>
        <v>0</v>
      </c>
      <c r="AA376" s="2288">
        <f>IF(SUM($R376:Z376)&gt;0,0,1)</f>
        <v>0</v>
      </c>
      <c r="AB376" s="2288"/>
      <c r="AC376" s="2251">
        <f t="shared" si="122"/>
        <v>4</v>
      </c>
      <c r="AD376" s="1036"/>
      <c r="AE376" s="1036" t="s">
        <v>3433</v>
      </c>
      <c r="AF376" s="1036" t="s">
        <v>4112</v>
      </c>
      <c r="AG376" t="s">
        <v>4143</v>
      </c>
      <c r="AH376" t="s">
        <v>4144</v>
      </c>
      <c r="AI376" t="s">
        <v>4145</v>
      </c>
      <c r="AJ376">
        <v>114</v>
      </c>
      <c r="AK376" t="s">
        <v>3048</v>
      </c>
      <c r="AL376" t="s">
        <v>3048</v>
      </c>
      <c r="AM376" t="s">
        <v>3543</v>
      </c>
      <c r="AN376" t="s">
        <v>1574</v>
      </c>
      <c r="AO376" s="2251">
        <v>0</v>
      </c>
      <c r="AP376" s="2286">
        <f t="shared" si="107"/>
        <v>68.288572949209424</v>
      </c>
      <c r="AQ376" s="2286">
        <f t="shared" si="107"/>
        <v>238.97456532009699</v>
      </c>
      <c r="AR376" s="2286">
        <f t="shared" si="107"/>
        <v>723.18026870170081</v>
      </c>
      <c r="AS376" s="2286">
        <f t="shared" si="107"/>
        <v>64.812473584420403</v>
      </c>
      <c r="AT376" s="2286">
        <f t="shared" si="107"/>
        <v>0</v>
      </c>
      <c r="AU376" s="2286">
        <f t="shared" si="106"/>
        <v>0</v>
      </c>
      <c r="AV376" s="2286">
        <f t="shared" si="106"/>
        <v>0</v>
      </c>
      <c r="AW376" s="2286">
        <f t="shared" si="106"/>
        <v>0</v>
      </c>
      <c r="AX376" s="2286">
        <f t="shared" si="106"/>
        <v>0</v>
      </c>
      <c r="AY376" s="2286">
        <f t="shared" si="106"/>
        <v>0</v>
      </c>
      <c r="BA376" s="8">
        <f t="shared" si="123"/>
        <v>1095.2558805554277</v>
      </c>
      <c r="BD376" s="2251">
        <v>87.627841143034303</v>
      </c>
      <c r="BE376" s="2251">
        <v>409.90265167890698</v>
      </c>
      <c r="BF376" s="2251">
        <v>946.89875067558501</v>
      </c>
      <c r="BG376" s="2251">
        <v>83.487137589246103</v>
      </c>
      <c r="BH376" s="2251">
        <v>0</v>
      </c>
      <c r="BI376" s="2251">
        <v>0</v>
      </c>
      <c r="BJ376" s="2251">
        <v>0</v>
      </c>
      <c r="BK376" s="2251">
        <v>0</v>
      </c>
      <c r="BL376" s="2251">
        <v>0</v>
      </c>
      <c r="BM376" s="2251">
        <v>0</v>
      </c>
    </row>
    <row r="377" spans="1:65">
      <c r="A377" s="2250"/>
      <c r="B377" s="2250"/>
      <c r="C377" s="39"/>
      <c r="D377" s="178">
        <f t="shared" si="121"/>
        <v>0</v>
      </c>
      <c r="E377" s="178">
        <f t="shared" si="108"/>
        <v>1</v>
      </c>
      <c r="F377" s="178">
        <f t="shared" si="109"/>
        <v>0</v>
      </c>
      <c r="G377" s="178">
        <f t="shared" si="110"/>
        <v>0</v>
      </c>
      <c r="H377" s="178">
        <f t="shared" si="111"/>
        <v>0</v>
      </c>
      <c r="I377" s="178">
        <f t="shared" si="112"/>
        <v>0</v>
      </c>
      <c r="J377" s="178">
        <f t="shared" si="113"/>
        <v>0</v>
      </c>
      <c r="K377" s="2251">
        <f t="shared" si="114"/>
        <v>0</v>
      </c>
      <c r="L377" s="2251">
        <f t="shared" si="115"/>
        <v>0</v>
      </c>
      <c r="M377" s="2251">
        <f t="shared" si="116"/>
        <v>0</v>
      </c>
      <c r="O377" s="8">
        <f t="shared" ca="1" si="117"/>
        <v>0</v>
      </c>
      <c r="P377" s="8">
        <f t="shared" ca="1" si="118"/>
        <v>1</v>
      </c>
      <c r="R377" s="8">
        <f t="shared" si="119"/>
        <v>0</v>
      </c>
      <c r="S377" s="2251">
        <f t="shared" si="120"/>
        <v>0</v>
      </c>
      <c r="T377" s="2251">
        <f>IF(SUM($R377:R377)&gt;0,0,IF(AM377="5 - Treatment",1,0))</f>
        <v>0</v>
      </c>
      <c r="U377" s="2251">
        <f>IF(SUM($R377:T377)&gt;0,0,IF($AE377=U$162,1,0)+IF($AE377=U$163,1,0))</f>
        <v>0</v>
      </c>
      <c r="V377" s="2251">
        <f>IF(SUM($R377:U377)&gt;0,0,IF($AE377=V$168,1,0))</f>
        <v>0</v>
      </c>
      <c r="W377" s="2251">
        <f>IF(SUM($R377:V377)&gt;0,0,IF($AE377=W$168,1,0))</f>
        <v>0</v>
      </c>
      <c r="X377" s="2251">
        <f>IF(SUM($R377:W377)&gt;0,0,IF($AE377=X$168,1,0))</f>
        <v>0</v>
      </c>
      <c r="Y377" s="2251">
        <f>IF(SUM($R377:X377)&gt;0,0,IF($AE377=Y$168,1,0))</f>
        <v>0</v>
      </c>
      <c r="Z377" s="2251">
        <f>IF(SUM($R377:Y377)&gt;0,0,IF($AE377=Z$168,1,0))</f>
        <v>0</v>
      </c>
      <c r="AA377" s="2288">
        <f>IF(SUM($R377:Z377)&gt;0,0,1)</f>
        <v>1</v>
      </c>
      <c r="AB377" s="2288"/>
      <c r="AC377" s="2251">
        <f t="shared" si="122"/>
        <v>2</v>
      </c>
      <c r="AD377" s="1036"/>
      <c r="AE377" s="1036" t="s">
        <v>3441</v>
      </c>
      <c r="AF377" s="1036" t="s">
        <v>4146</v>
      </c>
      <c r="AG377" t="s">
        <v>4147</v>
      </c>
      <c r="AH377" t="s">
        <v>4148</v>
      </c>
      <c r="AI377" t="s">
        <v>4149</v>
      </c>
      <c r="AJ377">
        <v>108</v>
      </c>
      <c r="AK377" t="s">
        <v>3050</v>
      </c>
      <c r="AL377" t="s">
        <v>3049</v>
      </c>
      <c r="AM377" t="s">
        <v>3593</v>
      </c>
      <c r="AN377" t="s">
        <v>1574</v>
      </c>
      <c r="AO377" s="2251">
        <v>205.28402</v>
      </c>
      <c r="AP377" s="2286">
        <f t="shared" si="107"/>
        <v>99.582349147640286</v>
      </c>
      <c r="AQ377" s="2286">
        <f t="shared" si="107"/>
        <v>402.0914175376306</v>
      </c>
      <c r="AR377" s="2286">
        <f t="shared" si="107"/>
        <v>362.98464309308599</v>
      </c>
      <c r="AS377" s="2286">
        <f t="shared" si="107"/>
        <v>0</v>
      </c>
      <c r="AT377" s="2286">
        <f t="shared" si="107"/>
        <v>0</v>
      </c>
      <c r="AU377" s="2286">
        <f t="shared" si="106"/>
        <v>0</v>
      </c>
      <c r="AV377" s="2286">
        <f t="shared" si="106"/>
        <v>0</v>
      </c>
      <c r="AW377" s="2286">
        <f t="shared" si="106"/>
        <v>0</v>
      </c>
      <c r="AX377" s="2286">
        <f t="shared" si="106"/>
        <v>0</v>
      </c>
      <c r="AY377" s="2286">
        <f t="shared" si="106"/>
        <v>0</v>
      </c>
      <c r="BA377" s="8">
        <f t="shared" si="123"/>
        <v>1069.9424297783569</v>
      </c>
      <c r="BD377" s="2251">
        <v>127.78398925175701</v>
      </c>
      <c r="BE377" s="2251">
        <v>689.689875762459</v>
      </c>
      <c r="BF377" s="2251">
        <v>475.27528050000001</v>
      </c>
      <c r="BG377" s="2251">
        <v>0</v>
      </c>
      <c r="BH377" s="2251">
        <v>0</v>
      </c>
      <c r="BI377" s="2251">
        <v>0</v>
      </c>
      <c r="BJ377" s="2251">
        <v>0</v>
      </c>
      <c r="BK377" s="2251">
        <v>0</v>
      </c>
      <c r="BL377" s="2251">
        <v>0</v>
      </c>
      <c r="BM377" s="2251">
        <v>0</v>
      </c>
    </row>
    <row r="378" spans="1:65">
      <c r="A378" s="2250"/>
      <c r="B378" s="2250"/>
      <c r="C378" s="39"/>
      <c r="D378" s="178">
        <f t="shared" si="121"/>
        <v>1</v>
      </c>
      <c r="E378" s="178">
        <f t="shared" si="108"/>
        <v>0</v>
      </c>
      <c r="F378" s="178">
        <f t="shared" si="109"/>
        <v>0</v>
      </c>
      <c r="G378" s="178">
        <f t="shared" si="110"/>
        <v>0</v>
      </c>
      <c r="H378" s="178">
        <f t="shared" si="111"/>
        <v>0</v>
      </c>
      <c r="I378" s="178">
        <f t="shared" si="112"/>
        <v>0</v>
      </c>
      <c r="J378" s="178">
        <f t="shared" si="113"/>
        <v>0</v>
      </c>
      <c r="K378" s="2251">
        <f t="shared" si="114"/>
        <v>0</v>
      </c>
      <c r="L378" s="2251">
        <f t="shared" si="115"/>
        <v>0</v>
      </c>
      <c r="M378" s="2251">
        <f t="shared" si="116"/>
        <v>1</v>
      </c>
      <c r="O378" s="8">
        <f t="shared" ca="1" si="117"/>
        <v>0</v>
      </c>
      <c r="P378" s="8">
        <f t="shared" ca="1" si="118"/>
        <v>0</v>
      </c>
      <c r="R378" s="8">
        <f t="shared" si="119"/>
        <v>0</v>
      </c>
      <c r="S378" s="2251">
        <f t="shared" si="120"/>
        <v>1</v>
      </c>
      <c r="T378" s="2251">
        <f>IF(SUM($R378:R378)&gt;0,0,IF(AM378="5 - Treatment",1,0))</f>
        <v>0</v>
      </c>
      <c r="U378" s="2251">
        <f>IF(SUM($R378:T378)&gt;0,0,IF($AE378=U$162,1,0)+IF($AE378=U$163,1,0))</f>
        <v>0</v>
      </c>
      <c r="V378" s="2251">
        <f>IF(SUM($R378:U378)&gt;0,0,IF($AE378=V$168,1,0))</f>
        <v>0</v>
      </c>
      <c r="W378" s="2251">
        <f>IF(SUM($R378:V378)&gt;0,0,IF($AE378=W$168,1,0))</f>
        <v>0</v>
      </c>
      <c r="X378" s="2251">
        <f>IF(SUM($R378:W378)&gt;0,0,IF($AE378=X$168,1,0))</f>
        <v>0</v>
      </c>
      <c r="Y378" s="2251">
        <f>IF(SUM($R378:X378)&gt;0,0,IF($AE378=Y$168,1,0))</f>
        <v>0</v>
      </c>
      <c r="Z378" s="2251">
        <f>IF(SUM($R378:Y378)&gt;0,0,IF($AE378=Z$168,1,0))</f>
        <v>0</v>
      </c>
      <c r="AA378" s="2288">
        <f>IF(SUM($R378:Z378)&gt;0,0,1)</f>
        <v>0</v>
      </c>
      <c r="AB378" s="2288"/>
      <c r="AC378" s="2251">
        <f t="shared" si="122"/>
        <v>2</v>
      </c>
      <c r="AD378" s="1036"/>
      <c r="AE378" s="1036" t="s">
        <v>3441</v>
      </c>
      <c r="AF378" s="1036" t="s">
        <v>4146</v>
      </c>
      <c r="AG378" t="s">
        <v>4150</v>
      </c>
      <c r="AH378" t="s">
        <v>4151</v>
      </c>
      <c r="AI378" t="s">
        <v>4152</v>
      </c>
      <c r="AJ378">
        <v>123</v>
      </c>
      <c r="AK378" t="s">
        <v>3048</v>
      </c>
      <c r="AL378" t="s">
        <v>3048</v>
      </c>
      <c r="AM378" t="s">
        <v>3593</v>
      </c>
      <c r="AN378" t="s">
        <v>1574</v>
      </c>
      <c r="AO378" s="2251">
        <v>318.97149000000002</v>
      </c>
      <c r="AP378" s="2286">
        <f t="shared" si="107"/>
        <v>366.48583271119634</v>
      </c>
      <c r="AQ378" s="2286">
        <f t="shared" si="107"/>
        <v>1364.5764792352916</v>
      </c>
      <c r="AR378" s="2286">
        <f t="shared" si="107"/>
        <v>0</v>
      </c>
      <c r="AS378" s="2286">
        <f t="shared" si="107"/>
        <v>0</v>
      </c>
      <c r="AT378" s="2286">
        <f t="shared" si="107"/>
        <v>0</v>
      </c>
      <c r="AU378" s="2286">
        <f t="shared" si="106"/>
        <v>0</v>
      </c>
      <c r="AV378" s="2286">
        <f t="shared" si="106"/>
        <v>0</v>
      </c>
      <c r="AW378" s="2286">
        <f t="shared" si="106"/>
        <v>0</v>
      </c>
      <c r="AX378" s="2286">
        <f t="shared" si="106"/>
        <v>0</v>
      </c>
      <c r="AY378" s="2286">
        <f t="shared" si="106"/>
        <v>0</v>
      </c>
      <c r="BA378" s="8">
        <f t="shared" si="123"/>
        <v>2050.033801946488</v>
      </c>
      <c r="BD378" s="2251">
        <v>470.27432179429002</v>
      </c>
      <c r="BE378" s="2251">
        <v>2340.5985340238799</v>
      </c>
      <c r="BF378" s="2251">
        <v>0</v>
      </c>
      <c r="BG378" s="2251">
        <v>0</v>
      </c>
      <c r="BH378" s="2251">
        <v>0</v>
      </c>
      <c r="BI378" s="2251">
        <v>0</v>
      </c>
      <c r="BJ378" s="2251">
        <v>0</v>
      </c>
      <c r="BK378" s="2251">
        <v>0</v>
      </c>
      <c r="BL378" s="2251">
        <v>0</v>
      </c>
      <c r="BM378" s="2251">
        <v>0</v>
      </c>
    </row>
    <row r="379" spans="1:65">
      <c r="A379" s="2250"/>
      <c r="B379" s="2250"/>
      <c r="C379" s="39"/>
      <c r="D379" s="178">
        <f t="shared" si="121"/>
        <v>1</v>
      </c>
      <c r="E379" s="178">
        <f t="shared" si="108"/>
        <v>0</v>
      </c>
      <c r="F379" s="178">
        <f t="shared" si="109"/>
        <v>1</v>
      </c>
      <c r="G379" s="178">
        <f t="shared" si="110"/>
        <v>0</v>
      </c>
      <c r="H379" s="178">
        <f t="shared" si="111"/>
        <v>0</v>
      </c>
      <c r="I379" s="178">
        <f t="shared" si="112"/>
        <v>0</v>
      </c>
      <c r="J379" s="178">
        <f t="shared" si="113"/>
        <v>1</v>
      </c>
      <c r="K379" s="2251">
        <f t="shared" si="114"/>
        <v>1</v>
      </c>
      <c r="L379" s="2251">
        <f t="shared" si="115"/>
        <v>1</v>
      </c>
      <c r="M379" s="2251">
        <f t="shared" si="116"/>
        <v>0</v>
      </c>
      <c r="O379" s="8">
        <f t="shared" ca="1" si="117"/>
        <v>0</v>
      </c>
      <c r="P379" s="8">
        <f t="shared" ca="1" si="118"/>
        <v>0</v>
      </c>
      <c r="R379" s="8">
        <f t="shared" si="119"/>
        <v>0</v>
      </c>
      <c r="S379" s="2251">
        <f t="shared" si="120"/>
        <v>1</v>
      </c>
      <c r="T379" s="2251">
        <f>IF(SUM($R379:R379)&gt;0,0,IF(AM379="5 - Treatment",1,0))</f>
        <v>0</v>
      </c>
      <c r="U379" s="2251">
        <f>IF(SUM($R379:T379)&gt;0,0,IF($AE379=U$162,1,0)+IF($AE379=U$163,1,0))</f>
        <v>0</v>
      </c>
      <c r="V379" s="2251">
        <f>IF(SUM($R379:U379)&gt;0,0,IF($AE379=V$168,1,0))</f>
        <v>0</v>
      </c>
      <c r="W379" s="2251">
        <f>IF(SUM($R379:V379)&gt;0,0,IF($AE379=W$168,1,0))</f>
        <v>0</v>
      </c>
      <c r="X379" s="2251">
        <f>IF(SUM($R379:W379)&gt;0,0,IF($AE379=X$168,1,0))</f>
        <v>0</v>
      </c>
      <c r="Y379" s="2251">
        <f>IF(SUM($R379:X379)&gt;0,0,IF($AE379=Y$168,1,0))</f>
        <v>0</v>
      </c>
      <c r="Z379" s="2251">
        <f>IF(SUM($R379:Y379)&gt;0,0,IF($AE379=Z$168,1,0))</f>
        <v>0</v>
      </c>
      <c r="AA379" s="2288">
        <f>IF(SUM($R379:Z379)&gt;0,0,1)</f>
        <v>0</v>
      </c>
      <c r="AB379" s="2288"/>
      <c r="AC379" s="2251">
        <f t="shared" si="122"/>
        <v>2</v>
      </c>
      <c r="AD379" s="1036"/>
      <c r="AE379" s="1036" t="s">
        <v>3441</v>
      </c>
      <c r="AF379" s="1036" t="s">
        <v>4146</v>
      </c>
      <c r="AG379" t="s">
        <v>4153</v>
      </c>
      <c r="AH379" t="s">
        <v>4154</v>
      </c>
      <c r="AI379" t="s">
        <v>4153</v>
      </c>
      <c r="AJ379">
        <v>0</v>
      </c>
      <c r="AK379" t="s">
        <v>3048</v>
      </c>
      <c r="AL379" t="s">
        <v>3048</v>
      </c>
      <c r="AM379" t="s">
        <v>3593</v>
      </c>
      <c r="AN379" t="s">
        <v>1574</v>
      </c>
      <c r="AO379" s="2251">
        <v>0</v>
      </c>
      <c r="AP379" s="2286">
        <f t="shared" si="107"/>
        <v>11.402812240209697</v>
      </c>
      <c r="AQ379" s="2286">
        <f t="shared" si="107"/>
        <v>0</v>
      </c>
      <c r="AR379" s="2286">
        <f t="shared" si="107"/>
        <v>0</v>
      </c>
      <c r="AS379" s="2286">
        <f t="shared" si="107"/>
        <v>0</v>
      </c>
      <c r="AT379" s="2286">
        <f t="shared" si="107"/>
        <v>0</v>
      </c>
      <c r="AU379" s="2286">
        <f t="shared" si="106"/>
        <v>0</v>
      </c>
      <c r="AV379" s="2286">
        <f t="shared" si="106"/>
        <v>0</v>
      </c>
      <c r="AW379" s="2286">
        <f t="shared" si="106"/>
        <v>0</v>
      </c>
      <c r="AX379" s="2286">
        <f t="shared" si="106"/>
        <v>0</v>
      </c>
      <c r="AY379" s="2286">
        <f t="shared" si="106"/>
        <v>0</v>
      </c>
      <c r="BA379" s="8">
        <f t="shared" si="123"/>
        <v>11.402812240209697</v>
      </c>
      <c r="BD379" s="2251">
        <v>14.632079371641201</v>
      </c>
      <c r="BE379" s="2251">
        <v>0</v>
      </c>
      <c r="BF379" s="2251">
        <v>0</v>
      </c>
      <c r="BG379" s="2251">
        <v>0</v>
      </c>
      <c r="BH379" s="2251">
        <v>0</v>
      </c>
      <c r="BI379" s="2251">
        <v>0</v>
      </c>
      <c r="BJ379" s="2251">
        <v>0</v>
      </c>
      <c r="BK379" s="2251">
        <v>0</v>
      </c>
      <c r="BL379" s="2251">
        <v>0</v>
      </c>
      <c r="BM379" s="2251">
        <v>0</v>
      </c>
    </row>
    <row r="380" spans="1:65">
      <c r="A380" s="2250"/>
      <c r="B380" s="2250"/>
      <c r="C380" s="39"/>
      <c r="D380" s="178">
        <f t="shared" si="121"/>
        <v>1</v>
      </c>
      <c r="E380" s="178">
        <f t="shared" si="108"/>
        <v>0</v>
      </c>
      <c r="F380" s="178">
        <f t="shared" si="109"/>
        <v>1</v>
      </c>
      <c r="G380" s="178">
        <f t="shared" si="110"/>
        <v>0</v>
      </c>
      <c r="H380" s="178">
        <f t="shared" si="111"/>
        <v>0</v>
      </c>
      <c r="I380" s="178">
        <f t="shared" si="112"/>
        <v>0</v>
      </c>
      <c r="J380" s="178">
        <f t="shared" si="113"/>
        <v>1</v>
      </c>
      <c r="K380" s="2251">
        <f t="shared" si="114"/>
        <v>1</v>
      </c>
      <c r="L380" s="2251">
        <f t="shared" si="115"/>
        <v>1</v>
      </c>
      <c r="M380" s="2251">
        <f t="shared" si="116"/>
        <v>0</v>
      </c>
      <c r="O380" s="8">
        <f t="shared" ca="1" si="117"/>
        <v>0</v>
      </c>
      <c r="P380" s="8">
        <f t="shared" ca="1" si="118"/>
        <v>0</v>
      </c>
      <c r="R380" s="8">
        <f t="shared" si="119"/>
        <v>0</v>
      </c>
      <c r="S380" s="2251">
        <f t="shared" si="120"/>
        <v>1</v>
      </c>
      <c r="T380" s="2251">
        <f>IF(SUM($R380:R380)&gt;0,0,IF(AM380="5 - Treatment",1,0))</f>
        <v>0</v>
      </c>
      <c r="U380" s="2251">
        <f>IF(SUM($R380:T380)&gt;0,0,IF($AE380=U$162,1,0)+IF($AE380=U$163,1,0))</f>
        <v>0</v>
      </c>
      <c r="V380" s="2251">
        <f>IF(SUM($R380:U380)&gt;0,0,IF($AE380=V$168,1,0))</f>
        <v>0</v>
      </c>
      <c r="W380" s="2251">
        <f>IF(SUM($R380:V380)&gt;0,0,IF($AE380=W$168,1,0))</f>
        <v>0</v>
      </c>
      <c r="X380" s="2251">
        <f>IF(SUM($R380:W380)&gt;0,0,IF($AE380=X$168,1,0))</f>
        <v>0</v>
      </c>
      <c r="Y380" s="2251">
        <f>IF(SUM($R380:X380)&gt;0,0,IF($AE380=Y$168,1,0))</f>
        <v>0</v>
      </c>
      <c r="Z380" s="2251">
        <f>IF(SUM($R380:Y380)&gt;0,0,IF($AE380=Z$168,1,0))</f>
        <v>0</v>
      </c>
      <c r="AA380" s="2288">
        <f>IF(SUM($R380:Z380)&gt;0,0,1)</f>
        <v>0</v>
      </c>
      <c r="AB380" s="2288"/>
      <c r="AC380" s="2251">
        <f t="shared" si="122"/>
        <v>2</v>
      </c>
      <c r="AD380" s="1036"/>
      <c r="AE380" s="1036" t="s">
        <v>3441</v>
      </c>
      <c r="AF380" s="1036" t="s">
        <v>4146</v>
      </c>
      <c r="AG380" t="s">
        <v>4155</v>
      </c>
      <c r="AH380" t="s">
        <v>4156</v>
      </c>
      <c r="AI380" t="s">
        <v>4155</v>
      </c>
      <c r="AJ380">
        <v>66</v>
      </c>
      <c r="AK380" t="s">
        <v>3048</v>
      </c>
      <c r="AL380" t="s">
        <v>3048</v>
      </c>
      <c r="AM380" t="s">
        <v>3593</v>
      </c>
      <c r="AN380" t="s">
        <v>1574</v>
      </c>
      <c r="AO380" s="2251">
        <v>0</v>
      </c>
      <c r="AP380" s="2286">
        <f t="shared" si="107"/>
        <v>11.402812240209697</v>
      </c>
      <c r="AQ380" s="2286">
        <f t="shared" si="107"/>
        <v>0</v>
      </c>
      <c r="AR380" s="2286">
        <f t="shared" si="107"/>
        <v>0</v>
      </c>
      <c r="AS380" s="2286">
        <f t="shared" si="107"/>
        <v>0</v>
      </c>
      <c r="AT380" s="2286">
        <f t="shared" si="107"/>
        <v>0</v>
      </c>
      <c r="AU380" s="2286">
        <f t="shared" si="106"/>
        <v>0</v>
      </c>
      <c r="AV380" s="2286">
        <f t="shared" si="106"/>
        <v>0</v>
      </c>
      <c r="AW380" s="2286">
        <f t="shared" si="106"/>
        <v>0</v>
      </c>
      <c r="AX380" s="2286">
        <f t="shared" si="106"/>
        <v>0</v>
      </c>
      <c r="AY380" s="2286">
        <f t="shared" si="106"/>
        <v>0</v>
      </c>
      <c r="BA380" s="8">
        <f t="shared" si="123"/>
        <v>11.402812240209697</v>
      </c>
      <c r="BD380" s="2251">
        <v>14.632079371641201</v>
      </c>
      <c r="BE380" s="2251">
        <v>0</v>
      </c>
      <c r="BF380" s="2251">
        <v>0</v>
      </c>
      <c r="BG380" s="2251">
        <v>0</v>
      </c>
      <c r="BH380" s="2251">
        <v>0</v>
      </c>
      <c r="BI380" s="2251">
        <v>0</v>
      </c>
      <c r="BJ380" s="2251">
        <v>0</v>
      </c>
      <c r="BK380" s="2251">
        <v>0</v>
      </c>
      <c r="BL380" s="2251">
        <v>0</v>
      </c>
      <c r="BM380" s="2251">
        <v>0</v>
      </c>
    </row>
    <row r="381" spans="1:65">
      <c r="A381" s="2250"/>
      <c r="B381" s="2250"/>
      <c r="C381" s="39"/>
      <c r="D381" s="178">
        <f t="shared" si="121"/>
        <v>0</v>
      </c>
      <c r="E381" s="178">
        <f t="shared" si="108"/>
        <v>1</v>
      </c>
      <c r="F381" s="178">
        <f t="shared" si="109"/>
        <v>1</v>
      </c>
      <c r="G381" s="178">
        <f t="shared" si="110"/>
        <v>0</v>
      </c>
      <c r="H381" s="178">
        <f t="shared" si="111"/>
        <v>0</v>
      </c>
      <c r="I381" s="178">
        <f t="shared" si="112"/>
        <v>0</v>
      </c>
      <c r="J381" s="178">
        <f t="shared" si="113"/>
        <v>1</v>
      </c>
      <c r="K381" s="2251">
        <f t="shared" si="114"/>
        <v>1</v>
      </c>
      <c r="L381" s="2251">
        <f t="shared" si="115"/>
        <v>0</v>
      </c>
      <c r="M381" s="2251">
        <f t="shared" si="116"/>
        <v>0</v>
      </c>
      <c r="O381" s="8">
        <f t="shared" ca="1" si="117"/>
        <v>0</v>
      </c>
      <c r="P381" s="8">
        <f t="shared" ca="1" si="118"/>
        <v>0</v>
      </c>
      <c r="R381" s="8">
        <f t="shared" si="119"/>
        <v>0</v>
      </c>
      <c r="S381" s="2251">
        <f t="shared" si="120"/>
        <v>0</v>
      </c>
      <c r="T381" s="2251">
        <f>IF(SUM($R381:R381)&gt;0,0,IF(AM381="5 - Treatment",1,0))</f>
        <v>0</v>
      </c>
      <c r="U381" s="2251">
        <f>IF(SUM($R381:T381)&gt;0,0,IF($AE381=U$162,1,0)+IF($AE381=U$163,1,0))</f>
        <v>0</v>
      </c>
      <c r="V381" s="2251">
        <f>IF(SUM($R381:U381)&gt;0,0,IF($AE381=V$168,1,0))</f>
        <v>0</v>
      </c>
      <c r="W381" s="2251">
        <f>IF(SUM($R381:V381)&gt;0,0,IF($AE381=W$168,1,0))</f>
        <v>0</v>
      </c>
      <c r="X381" s="2251">
        <f>IF(SUM($R381:W381)&gt;0,0,IF($AE381=X$168,1,0))</f>
        <v>0</v>
      </c>
      <c r="Y381" s="2251">
        <f>IF(SUM($R381:X381)&gt;0,0,IF($AE381=Y$168,1,0))</f>
        <v>0</v>
      </c>
      <c r="Z381" s="2251">
        <f>IF(SUM($R381:Y381)&gt;0,0,IF($AE381=Z$168,1,0))</f>
        <v>0</v>
      </c>
      <c r="AA381" s="2288">
        <f>IF(SUM($R381:Z381)&gt;0,0,1)</f>
        <v>1</v>
      </c>
      <c r="AB381" s="2288"/>
      <c r="AC381" s="2251">
        <f t="shared" si="122"/>
        <v>2</v>
      </c>
      <c r="AD381" s="1036"/>
      <c r="AE381" s="1036" t="s">
        <v>3441</v>
      </c>
      <c r="AF381" s="1036" t="s">
        <v>4146</v>
      </c>
      <c r="AG381" t="s">
        <v>4157</v>
      </c>
      <c r="AH381" t="s">
        <v>4158</v>
      </c>
      <c r="AI381" t="s">
        <v>4159</v>
      </c>
      <c r="AJ381">
        <v>90</v>
      </c>
      <c r="AK381" t="s">
        <v>3050</v>
      </c>
      <c r="AL381" t="s">
        <v>3049</v>
      </c>
      <c r="AM381" t="s">
        <v>3593</v>
      </c>
      <c r="AN381" t="s">
        <v>1574</v>
      </c>
      <c r="AO381" s="2251">
        <v>246.2175</v>
      </c>
      <c r="AP381" s="2286">
        <f t="shared" si="107"/>
        <v>2.3121482379473153</v>
      </c>
      <c r="AQ381" s="2286">
        <f t="shared" si="107"/>
        <v>0.1735206441099337</v>
      </c>
      <c r="AR381" s="2286">
        <f t="shared" si="107"/>
        <v>0</v>
      </c>
      <c r="AS381" s="2286">
        <f t="shared" si="107"/>
        <v>0</v>
      </c>
      <c r="AT381" s="2286">
        <f t="shared" si="107"/>
        <v>0</v>
      </c>
      <c r="AU381" s="2286">
        <f t="shared" si="106"/>
        <v>0</v>
      </c>
      <c r="AV381" s="2286">
        <f t="shared" si="106"/>
        <v>0</v>
      </c>
      <c r="AW381" s="2286">
        <f t="shared" si="106"/>
        <v>0</v>
      </c>
      <c r="AX381" s="2286">
        <f t="shared" si="106"/>
        <v>0</v>
      </c>
      <c r="AY381" s="2286">
        <f t="shared" si="106"/>
        <v>0</v>
      </c>
      <c r="BA381" s="8">
        <f t="shared" si="123"/>
        <v>248.70316888205727</v>
      </c>
      <c r="BD381" s="2251">
        <v>2.9669467341876801</v>
      </c>
      <c r="BE381" s="2251">
        <v>0.29763239467105002</v>
      </c>
      <c r="BF381" s="2251">
        <v>0</v>
      </c>
      <c r="BG381" s="2251">
        <v>0</v>
      </c>
      <c r="BH381" s="2251">
        <v>0</v>
      </c>
      <c r="BI381" s="2251">
        <v>0</v>
      </c>
      <c r="BJ381" s="2251">
        <v>0</v>
      </c>
      <c r="BK381" s="2251">
        <v>0</v>
      </c>
      <c r="BL381" s="2251">
        <v>0</v>
      </c>
      <c r="BM381" s="2251">
        <v>0</v>
      </c>
    </row>
    <row r="382" spans="1:65">
      <c r="A382" s="2250"/>
      <c r="B382" s="2250"/>
      <c r="C382" s="39"/>
      <c r="D382" s="178">
        <f t="shared" si="121"/>
        <v>0</v>
      </c>
      <c r="E382" s="178">
        <f t="shared" si="108"/>
        <v>1</v>
      </c>
      <c r="F382" s="178">
        <f t="shared" si="109"/>
        <v>0</v>
      </c>
      <c r="G382" s="178">
        <f t="shared" si="110"/>
        <v>0</v>
      </c>
      <c r="H382" s="178">
        <f t="shared" si="111"/>
        <v>0</v>
      </c>
      <c r="I382" s="178">
        <f t="shared" si="112"/>
        <v>0</v>
      </c>
      <c r="J382" s="178">
        <f t="shared" si="113"/>
        <v>0</v>
      </c>
      <c r="K382" s="2251">
        <f t="shared" si="114"/>
        <v>0</v>
      </c>
      <c r="L382" s="2251">
        <f t="shared" si="115"/>
        <v>0</v>
      </c>
      <c r="M382" s="2251">
        <f t="shared" si="116"/>
        <v>0</v>
      </c>
      <c r="O382" s="8">
        <f t="shared" ca="1" si="117"/>
        <v>0</v>
      </c>
      <c r="P382" s="8">
        <f t="shared" ca="1" si="118"/>
        <v>0</v>
      </c>
      <c r="R382" s="8">
        <f t="shared" si="119"/>
        <v>0</v>
      </c>
      <c r="S382" s="2251">
        <f t="shared" si="120"/>
        <v>0</v>
      </c>
      <c r="T382" s="2251">
        <f>IF(SUM($R382:R382)&gt;0,0,IF(AM382="5 - Treatment",1,0))</f>
        <v>0</v>
      </c>
      <c r="U382" s="2251">
        <f>IF(SUM($R382:T382)&gt;0,0,IF($AE382=U$162,1,0)+IF($AE382=U$163,1,0))</f>
        <v>0</v>
      </c>
      <c r="V382" s="2251">
        <f>IF(SUM($R382:U382)&gt;0,0,IF($AE382=V$168,1,0))</f>
        <v>0</v>
      </c>
      <c r="W382" s="2251">
        <f>IF(SUM($R382:V382)&gt;0,0,IF($AE382=W$168,1,0))</f>
        <v>0</v>
      </c>
      <c r="X382" s="2251">
        <f>IF(SUM($R382:W382)&gt;0,0,IF($AE382=X$168,1,0))</f>
        <v>0</v>
      </c>
      <c r="Y382" s="2251">
        <f>IF(SUM($R382:X382)&gt;0,0,IF($AE382=Y$168,1,0))</f>
        <v>0</v>
      </c>
      <c r="Z382" s="2251">
        <f>IF(SUM($R382:Y382)&gt;0,0,IF($AE382=Z$168,1,0))</f>
        <v>0</v>
      </c>
      <c r="AA382" s="2251">
        <f>IF(SUM($R382:Z382)&gt;0,0,1)</f>
        <v>1</v>
      </c>
      <c r="AB382" s="2251"/>
      <c r="AC382" s="2251">
        <f t="shared" si="122"/>
        <v>2</v>
      </c>
      <c r="AE382" t="s">
        <v>3441</v>
      </c>
      <c r="AF382" t="s">
        <v>4146</v>
      </c>
      <c r="AG382" t="s">
        <v>4160</v>
      </c>
      <c r="AH382" t="s">
        <v>4161</v>
      </c>
      <c r="AI382" t="s">
        <v>4162</v>
      </c>
      <c r="AJ382">
        <v>108</v>
      </c>
      <c r="AK382" t="s">
        <v>3050</v>
      </c>
      <c r="AL382" t="s">
        <v>3049</v>
      </c>
      <c r="AM382" t="s">
        <v>3593</v>
      </c>
      <c r="AN382" t="s">
        <v>1574</v>
      </c>
      <c r="AO382" s="2251">
        <v>886.65137000000004</v>
      </c>
      <c r="AP382" s="2286">
        <f t="shared" si="107"/>
        <v>94.538859037849846</v>
      </c>
      <c r="AQ382" s="2286">
        <f t="shared" si="107"/>
        <v>669.10051896297921</v>
      </c>
      <c r="AR382" s="2286">
        <f t="shared" si="107"/>
        <v>0</v>
      </c>
      <c r="AS382" s="2286">
        <f t="shared" si="107"/>
        <v>0</v>
      </c>
      <c r="AT382" s="2286">
        <f t="shared" si="107"/>
        <v>0</v>
      </c>
      <c r="AU382" s="2286">
        <f t="shared" si="106"/>
        <v>0</v>
      </c>
      <c r="AV382" s="2286">
        <f t="shared" si="106"/>
        <v>0</v>
      </c>
      <c r="AW382" s="2286">
        <f t="shared" si="106"/>
        <v>0</v>
      </c>
      <c r="AX382" s="2286">
        <f t="shared" si="106"/>
        <v>0</v>
      </c>
      <c r="AY382" s="2286">
        <f t="shared" si="106"/>
        <v>0</v>
      </c>
      <c r="BA382" s="8">
        <f t="shared" si="123"/>
        <v>1650.2907480008291</v>
      </c>
      <c r="BD382" s="2251">
        <v>121.312186854072</v>
      </c>
      <c r="BE382" s="2251">
        <v>1147.6789448085799</v>
      </c>
      <c r="BF382" s="2251">
        <v>0</v>
      </c>
      <c r="BG382" s="2251">
        <v>0</v>
      </c>
      <c r="BH382" s="2251">
        <v>0</v>
      </c>
      <c r="BI382" s="2251">
        <v>0</v>
      </c>
      <c r="BJ382" s="2251">
        <v>0</v>
      </c>
      <c r="BK382" s="2251">
        <v>0</v>
      </c>
      <c r="BL382" s="2251">
        <v>0</v>
      </c>
      <c r="BM382" s="2251">
        <v>0</v>
      </c>
    </row>
    <row r="383" spans="1:65">
      <c r="A383" s="2250"/>
      <c r="B383" s="2250"/>
      <c r="C383" s="39"/>
      <c r="D383" s="178">
        <f t="shared" si="121"/>
        <v>0</v>
      </c>
      <c r="E383" s="178">
        <f t="shared" si="108"/>
        <v>1</v>
      </c>
      <c r="F383" s="178">
        <f t="shared" si="109"/>
        <v>1</v>
      </c>
      <c r="G383" s="178">
        <f t="shared" si="110"/>
        <v>0</v>
      </c>
      <c r="H383" s="178">
        <f t="shared" si="111"/>
        <v>0</v>
      </c>
      <c r="I383" s="178">
        <f t="shared" si="112"/>
        <v>0</v>
      </c>
      <c r="J383" s="178">
        <f t="shared" si="113"/>
        <v>1</v>
      </c>
      <c r="K383" s="2251">
        <f t="shared" si="114"/>
        <v>1</v>
      </c>
      <c r="L383" s="2251">
        <f t="shared" si="115"/>
        <v>0</v>
      </c>
      <c r="M383" s="2251">
        <f t="shared" si="116"/>
        <v>0</v>
      </c>
      <c r="O383" s="8">
        <f t="shared" ca="1" si="117"/>
        <v>0</v>
      </c>
      <c r="P383" s="8">
        <f t="shared" ca="1" si="118"/>
        <v>0</v>
      </c>
      <c r="R383" s="8">
        <f t="shared" si="119"/>
        <v>0</v>
      </c>
      <c r="S383" s="2251">
        <f t="shared" si="120"/>
        <v>0</v>
      </c>
      <c r="T383" s="2251">
        <f>IF(SUM($R383:R383)&gt;0,0,IF(AM383="5 - Treatment",1,0))</f>
        <v>0</v>
      </c>
      <c r="U383" s="2251">
        <f>IF(SUM($R383:T383)&gt;0,0,IF($AE383=U$162,1,0)+IF($AE383=U$163,1,0))</f>
        <v>0</v>
      </c>
      <c r="V383" s="2251">
        <f>IF(SUM($R383:U383)&gt;0,0,IF($AE383=V$168,1,0))</f>
        <v>0</v>
      </c>
      <c r="W383" s="2251">
        <f>IF(SUM($R383:V383)&gt;0,0,IF($AE383=W$168,1,0))</f>
        <v>0</v>
      </c>
      <c r="X383" s="2251">
        <f>IF(SUM($R383:W383)&gt;0,0,IF($AE383=X$168,1,0))</f>
        <v>0</v>
      </c>
      <c r="Y383" s="2251">
        <f>IF(SUM($R383:X383)&gt;0,0,IF($AE383=Y$168,1,0))</f>
        <v>0</v>
      </c>
      <c r="Z383" s="2251">
        <f>IF(SUM($R383:Y383)&gt;0,0,IF($AE383=Z$168,1,0))</f>
        <v>0</v>
      </c>
      <c r="AA383" s="2251">
        <f>IF(SUM($R383:Z383)&gt;0,0,1)</f>
        <v>1</v>
      </c>
      <c r="AB383" s="2251"/>
      <c r="AC383" s="2251">
        <f t="shared" si="122"/>
        <v>2</v>
      </c>
      <c r="AE383" t="s">
        <v>3441</v>
      </c>
      <c r="AF383" t="s">
        <v>4146</v>
      </c>
      <c r="AG383" t="s">
        <v>4163</v>
      </c>
      <c r="AH383" t="s">
        <v>4164</v>
      </c>
      <c r="AI383" t="s">
        <v>4165</v>
      </c>
      <c r="AJ383">
        <v>114</v>
      </c>
      <c r="AK383" t="s">
        <v>3050</v>
      </c>
      <c r="AL383" t="s">
        <v>3049</v>
      </c>
      <c r="AM383" t="s">
        <v>3593</v>
      </c>
      <c r="AN383" t="s">
        <v>1574</v>
      </c>
      <c r="AO383" s="2251">
        <v>82.658799999999999</v>
      </c>
      <c r="AP383" s="2286">
        <f t="shared" si="107"/>
        <v>35.247840346210189</v>
      </c>
      <c r="AQ383" s="2286">
        <f t="shared" si="107"/>
        <v>0</v>
      </c>
      <c r="AR383" s="2286">
        <f t="shared" si="107"/>
        <v>0</v>
      </c>
      <c r="AS383" s="2286">
        <f t="shared" si="107"/>
        <v>0</v>
      </c>
      <c r="AT383" s="2286">
        <f t="shared" si="107"/>
        <v>0</v>
      </c>
      <c r="AU383" s="2286">
        <f t="shared" si="106"/>
        <v>0</v>
      </c>
      <c r="AV383" s="2286">
        <f t="shared" si="106"/>
        <v>0</v>
      </c>
      <c r="AW383" s="2286">
        <f t="shared" si="106"/>
        <v>0</v>
      </c>
      <c r="AX383" s="2286">
        <f t="shared" si="106"/>
        <v>0</v>
      </c>
      <c r="AY383" s="2286">
        <f t="shared" si="106"/>
        <v>0</v>
      </c>
      <c r="BA383" s="8">
        <f t="shared" si="123"/>
        <v>117.9066403462102</v>
      </c>
      <c r="BD383" s="2251">
        <v>45.23</v>
      </c>
      <c r="BE383" s="2251">
        <v>0</v>
      </c>
      <c r="BF383" s="2251">
        <v>0</v>
      </c>
      <c r="BG383" s="2251">
        <v>0</v>
      </c>
      <c r="BH383" s="2251">
        <v>0</v>
      </c>
      <c r="BI383" s="2251">
        <v>0</v>
      </c>
      <c r="BJ383" s="2251">
        <v>0</v>
      </c>
      <c r="BK383" s="2251">
        <v>0</v>
      </c>
      <c r="BL383" s="2251">
        <v>0</v>
      </c>
      <c r="BM383" s="2251">
        <v>0</v>
      </c>
    </row>
    <row r="384" spans="1:65">
      <c r="A384" s="2250"/>
      <c r="B384" s="2250"/>
      <c r="C384" s="39"/>
      <c r="D384" s="178">
        <f t="shared" si="121"/>
        <v>1</v>
      </c>
      <c r="E384" s="178">
        <f t="shared" si="108"/>
        <v>0</v>
      </c>
      <c r="F384" s="178">
        <f t="shared" si="109"/>
        <v>1</v>
      </c>
      <c r="G384" s="178">
        <f t="shared" si="110"/>
        <v>0</v>
      </c>
      <c r="H384" s="178">
        <f t="shared" si="111"/>
        <v>0</v>
      </c>
      <c r="I384" s="178">
        <f t="shared" si="112"/>
        <v>0</v>
      </c>
      <c r="J384" s="178">
        <f t="shared" si="113"/>
        <v>1</v>
      </c>
      <c r="K384" s="2251">
        <f t="shared" si="114"/>
        <v>1</v>
      </c>
      <c r="L384" s="2251">
        <f t="shared" si="115"/>
        <v>1</v>
      </c>
      <c r="M384" s="2251">
        <f t="shared" si="116"/>
        <v>0</v>
      </c>
      <c r="O384" s="8">
        <f t="shared" ca="1" si="117"/>
        <v>0</v>
      </c>
      <c r="P384" s="8">
        <f t="shared" ca="1" si="118"/>
        <v>0</v>
      </c>
      <c r="R384" s="8">
        <f t="shared" si="119"/>
        <v>0</v>
      </c>
      <c r="S384" s="2251">
        <f t="shared" si="120"/>
        <v>1</v>
      </c>
      <c r="T384" s="2251">
        <f>IF(SUM($R384:R384)&gt;0,0,IF(AM384="5 - Treatment",1,0))</f>
        <v>0</v>
      </c>
      <c r="U384" s="2251">
        <f>IF(SUM($R384:T384)&gt;0,0,IF($AE384=U$162,1,0)+IF($AE384=U$163,1,0))</f>
        <v>0</v>
      </c>
      <c r="V384" s="2251">
        <f>IF(SUM($R384:U384)&gt;0,0,IF($AE384=V$168,1,0))</f>
        <v>0</v>
      </c>
      <c r="W384" s="2251">
        <f>IF(SUM($R384:V384)&gt;0,0,IF($AE384=W$168,1,0))</f>
        <v>0</v>
      </c>
      <c r="X384" s="2251">
        <f>IF(SUM($R384:W384)&gt;0,0,IF($AE384=X$168,1,0))</f>
        <v>0</v>
      </c>
      <c r="Y384" s="2251">
        <f>IF(SUM($R384:X384)&gt;0,0,IF($AE384=Y$168,1,0))</f>
        <v>0</v>
      </c>
      <c r="Z384" s="2251">
        <f>IF(SUM($R384:Y384)&gt;0,0,IF($AE384=Z$168,1,0))</f>
        <v>0</v>
      </c>
      <c r="AA384" s="2251">
        <f>IF(SUM($R384:Z384)&gt;0,0,1)</f>
        <v>0</v>
      </c>
      <c r="AB384" s="2251"/>
      <c r="AC384" s="2251">
        <f t="shared" si="122"/>
        <v>2</v>
      </c>
      <c r="AE384" t="s">
        <v>3440</v>
      </c>
      <c r="AF384" t="s">
        <v>4166</v>
      </c>
      <c r="AG384" t="s">
        <v>4167</v>
      </c>
      <c r="AH384" t="s">
        <v>4168</v>
      </c>
      <c r="AI384" t="s">
        <v>4167</v>
      </c>
      <c r="AJ384">
        <v>0</v>
      </c>
      <c r="AK384" t="s">
        <v>3048</v>
      </c>
      <c r="AL384" t="s">
        <v>3048</v>
      </c>
      <c r="AM384" t="s">
        <v>3593</v>
      </c>
      <c r="AN384" t="s">
        <v>1574</v>
      </c>
      <c r="AO384" s="2251">
        <v>296.95479999999998</v>
      </c>
      <c r="AP384" s="2286">
        <f t="shared" si="107"/>
        <v>0.92736966641587726</v>
      </c>
      <c r="AQ384" s="2286">
        <f t="shared" si="107"/>
        <v>0</v>
      </c>
      <c r="AR384" s="2286">
        <f t="shared" si="107"/>
        <v>0</v>
      </c>
      <c r="AS384" s="2286">
        <f t="shared" si="107"/>
        <v>0</v>
      </c>
      <c r="AT384" s="2286">
        <f t="shared" si="107"/>
        <v>0</v>
      </c>
      <c r="AU384" s="2286">
        <f t="shared" si="106"/>
        <v>0</v>
      </c>
      <c r="AV384" s="2286">
        <f t="shared" si="106"/>
        <v>0</v>
      </c>
      <c r="AW384" s="2286">
        <f t="shared" si="106"/>
        <v>0</v>
      </c>
      <c r="AX384" s="2286">
        <f t="shared" si="106"/>
        <v>0</v>
      </c>
      <c r="AY384" s="2286">
        <f t="shared" si="106"/>
        <v>0</v>
      </c>
      <c r="BA384" s="8">
        <f t="shared" si="123"/>
        <v>297.88216966641585</v>
      </c>
      <c r="BD384" s="2251">
        <v>1.19</v>
      </c>
      <c r="BE384" s="2251">
        <v>0</v>
      </c>
      <c r="BF384" s="2251">
        <v>0</v>
      </c>
      <c r="BG384" s="2251">
        <v>0</v>
      </c>
      <c r="BH384" s="2251">
        <v>0</v>
      </c>
      <c r="BI384" s="2251">
        <v>0</v>
      </c>
      <c r="BJ384" s="2251">
        <v>0</v>
      </c>
      <c r="BK384" s="2251">
        <v>0</v>
      </c>
      <c r="BL384" s="2251">
        <v>0</v>
      </c>
      <c r="BM384" s="2251">
        <v>0</v>
      </c>
    </row>
    <row r="385" spans="1:65">
      <c r="A385" s="2250"/>
      <c r="B385" s="2250"/>
      <c r="C385" s="39"/>
      <c r="D385" s="178">
        <f t="shared" si="121"/>
        <v>1</v>
      </c>
      <c r="E385" s="178">
        <f t="shared" si="108"/>
        <v>0</v>
      </c>
      <c r="F385" s="178">
        <f t="shared" si="109"/>
        <v>0</v>
      </c>
      <c r="G385" s="178">
        <f t="shared" si="110"/>
        <v>0</v>
      </c>
      <c r="H385" s="178">
        <f t="shared" si="111"/>
        <v>0</v>
      </c>
      <c r="I385" s="178">
        <f t="shared" si="112"/>
        <v>0</v>
      </c>
      <c r="J385" s="178">
        <f t="shared" si="113"/>
        <v>0</v>
      </c>
      <c r="K385" s="2251">
        <f t="shared" si="114"/>
        <v>0</v>
      </c>
      <c r="L385" s="2251">
        <f t="shared" si="115"/>
        <v>0</v>
      </c>
      <c r="M385" s="2251">
        <f t="shared" si="116"/>
        <v>1</v>
      </c>
      <c r="O385" s="8">
        <f t="shared" ca="1" si="117"/>
        <v>1</v>
      </c>
      <c r="P385" s="8">
        <f t="shared" ca="1" si="118"/>
        <v>0</v>
      </c>
      <c r="R385" s="8">
        <f t="shared" si="119"/>
        <v>0</v>
      </c>
      <c r="S385" s="2251">
        <f t="shared" si="120"/>
        <v>1</v>
      </c>
      <c r="T385" s="2251">
        <f>IF(SUM($R385:R385)&gt;0,0,IF(AM385="5 - Treatment",1,0))</f>
        <v>0</v>
      </c>
      <c r="U385" s="2251">
        <f>IF(SUM($R385:T385)&gt;0,0,IF($AE385=U$162,1,0)+IF($AE385=U$163,1,0))</f>
        <v>0</v>
      </c>
      <c r="V385" s="2251">
        <f>IF(SUM($R385:U385)&gt;0,0,IF($AE385=V$168,1,0))</f>
        <v>0</v>
      </c>
      <c r="W385" s="2251">
        <f>IF(SUM($R385:V385)&gt;0,0,IF($AE385=W$168,1,0))</f>
        <v>0</v>
      </c>
      <c r="X385" s="2251">
        <f>IF(SUM($R385:W385)&gt;0,0,IF($AE385=X$168,1,0))</f>
        <v>0</v>
      </c>
      <c r="Y385" s="2251">
        <f>IF(SUM($R385:X385)&gt;0,0,IF($AE385=Y$168,1,0))</f>
        <v>0</v>
      </c>
      <c r="Z385" s="2251">
        <f>IF(SUM($R385:Y385)&gt;0,0,IF($AE385=Z$168,1,0))</f>
        <v>0</v>
      </c>
      <c r="AA385" s="2251">
        <f>IF(SUM($R385:Z385)&gt;0,0,1)</f>
        <v>0</v>
      </c>
      <c r="AB385" s="2251"/>
      <c r="AC385" s="2251">
        <f t="shared" si="122"/>
        <v>2</v>
      </c>
      <c r="AE385" t="s">
        <v>3440</v>
      </c>
      <c r="AF385" t="s">
        <v>4166</v>
      </c>
      <c r="AG385" t="s">
        <v>4169</v>
      </c>
      <c r="AH385" t="s">
        <v>4170</v>
      </c>
      <c r="AI385" t="s">
        <v>4171</v>
      </c>
      <c r="AJ385">
        <v>156</v>
      </c>
      <c r="AK385" t="s">
        <v>3048</v>
      </c>
      <c r="AL385" t="s">
        <v>3048</v>
      </c>
      <c r="AM385" t="s">
        <v>3593</v>
      </c>
      <c r="AN385" t="s">
        <v>1574</v>
      </c>
      <c r="AO385" s="2251">
        <v>74.782989999999998</v>
      </c>
      <c r="AP385" s="2286">
        <f t="shared" si="107"/>
        <v>55.262610906134363</v>
      </c>
      <c r="AQ385" s="2286">
        <f t="shared" si="107"/>
        <v>146.21547600994515</v>
      </c>
      <c r="AR385" s="2286">
        <f t="shared" si="107"/>
        <v>875.8756581187223</v>
      </c>
      <c r="AS385" s="2286">
        <f t="shared" si="107"/>
        <v>3972.3018678871972</v>
      </c>
      <c r="AT385" s="2286">
        <f t="shared" si="107"/>
        <v>1419.1252937198658</v>
      </c>
      <c r="AU385" s="2286">
        <f t="shared" si="106"/>
        <v>0</v>
      </c>
      <c r="AV385" s="2286">
        <f t="shared" si="106"/>
        <v>0</v>
      </c>
      <c r="AW385" s="2286">
        <f t="shared" si="106"/>
        <v>0</v>
      </c>
      <c r="AX385" s="2286">
        <f t="shared" si="106"/>
        <v>0</v>
      </c>
      <c r="AY385" s="2286">
        <f t="shared" si="106"/>
        <v>0</v>
      </c>
      <c r="BA385" s="8">
        <f t="shared" si="123"/>
        <v>6543.5638966418646</v>
      </c>
      <c r="BD385" s="2251">
        <v>70.912937267465907</v>
      </c>
      <c r="BE385" s="2251">
        <v>250.79703043999999</v>
      </c>
      <c r="BF385" s="2251">
        <v>1146.831021688</v>
      </c>
      <c r="BG385" s="2251">
        <v>5116.8562816592803</v>
      </c>
      <c r="BH385" s="2251">
        <v>1694.3167653093201</v>
      </c>
      <c r="BI385" s="2251">
        <v>0</v>
      </c>
      <c r="BJ385" s="2251">
        <v>0</v>
      </c>
      <c r="BK385" s="2251">
        <v>0</v>
      </c>
      <c r="BL385" s="2251">
        <v>0</v>
      </c>
      <c r="BM385" s="2251">
        <v>0</v>
      </c>
    </row>
    <row r="386" spans="1:65">
      <c r="A386" s="2250"/>
      <c r="B386" s="2250"/>
      <c r="C386" s="39"/>
      <c r="D386" s="178">
        <f t="shared" si="121"/>
        <v>1</v>
      </c>
      <c r="E386" s="178">
        <f t="shared" si="108"/>
        <v>0</v>
      </c>
      <c r="F386" s="178">
        <f t="shared" si="109"/>
        <v>1</v>
      </c>
      <c r="G386" s="178">
        <f t="shared" si="110"/>
        <v>0</v>
      </c>
      <c r="H386" s="178">
        <f t="shared" si="111"/>
        <v>0</v>
      </c>
      <c r="I386" s="178">
        <f t="shared" si="112"/>
        <v>0</v>
      </c>
      <c r="J386" s="178">
        <f t="shared" si="113"/>
        <v>1</v>
      </c>
      <c r="K386" s="2251">
        <f t="shared" si="114"/>
        <v>1</v>
      </c>
      <c r="L386" s="2251">
        <f t="shared" si="115"/>
        <v>1</v>
      </c>
      <c r="M386" s="2251">
        <f t="shared" si="116"/>
        <v>0</v>
      </c>
      <c r="O386" s="8">
        <f t="shared" ca="1" si="117"/>
        <v>0</v>
      </c>
      <c r="P386" s="8">
        <f t="shared" ca="1" si="118"/>
        <v>0</v>
      </c>
      <c r="R386" s="8">
        <f t="shared" si="119"/>
        <v>0</v>
      </c>
      <c r="S386" s="2251">
        <f t="shared" si="120"/>
        <v>1</v>
      </c>
      <c r="T386" s="2251">
        <f>IF(SUM($R386:R386)&gt;0,0,IF(AM386="5 - Treatment",1,0))</f>
        <v>0</v>
      </c>
      <c r="U386" s="2251">
        <f>IF(SUM($R386:T386)&gt;0,0,IF($AE386=U$162,1,0)+IF($AE386=U$163,1,0))</f>
        <v>0</v>
      </c>
      <c r="V386" s="2251">
        <f>IF(SUM($R386:U386)&gt;0,0,IF($AE386=V$168,1,0))</f>
        <v>0</v>
      </c>
      <c r="W386" s="2251">
        <f>IF(SUM($R386:V386)&gt;0,0,IF($AE386=W$168,1,0))</f>
        <v>0</v>
      </c>
      <c r="X386" s="2251">
        <f>IF(SUM($R386:W386)&gt;0,0,IF($AE386=X$168,1,0))</f>
        <v>0</v>
      </c>
      <c r="Y386" s="2251">
        <f>IF(SUM($R386:X386)&gt;0,0,IF($AE386=Y$168,1,0))</f>
        <v>0</v>
      </c>
      <c r="Z386" s="2251">
        <f>IF(SUM($R386:Y386)&gt;0,0,IF($AE386=Z$168,1,0))</f>
        <v>0</v>
      </c>
      <c r="AA386" s="2251">
        <f>IF(SUM($R386:Z386)&gt;0,0,1)</f>
        <v>0</v>
      </c>
      <c r="AB386" s="2251"/>
      <c r="AC386" s="2251">
        <f t="shared" si="122"/>
        <v>2</v>
      </c>
      <c r="AE386" t="s">
        <v>3440</v>
      </c>
      <c r="AF386" t="s">
        <v>4166</v>
      </c>
      <c r="AG386" t="s">
        <v>4172</v>
      </c>
      <c r="AH386" t="s">
        <v>4173</v>
      </c>
      <c r="AI386" t="s">
        <v>4174</v>
      </c>
      <c r="AJ386">
        <v>120</v>
      </c>
      <c r="AK386" t="s">
        <v>3048</v>
      </c>
      <c r="AL386" t="s">
        <v>3048</v>
      </c>
      <c r="AM386" t="s">
        <v>3593</v>
      </c>
      <c r="AN386" t="s">
        <v>1574</v>
      </c>
      <c r="AO386" s="2251">
        <v>1.29</v>
      </c>
      <c r="AP386" s="2286">
        <f t="shared" si="107"/>
        <v>233.04377914458107</v>
      </c>
      <c r="AQ386" s="2286">
        <f t="shared" si="107"/>
        <v>728.6610952587298</v>
      </c>
      <c r="AR386" s="2286">
        <f t="shared" si="107"/>
        <v>0</v>
      </c>
      <c r="AS386" s="2286">
        <f t="shared" si="107"/>
        <v>0</v>
      </c>
      <c r="AT386" s="2286">
        <f t="shared" si="107"/>
        <v>0</v>
      </c>
      <c r="AU386" s="2286">
        <f t="shared" si="106"/>
        <v>0</v>
      </c>
      <c r="AV386" s="2286">
        <f t="shared" si="106"/>
        <v>0</v>
      </c>
      <c r="AW386" s="2286">
        <f t="shared" si="106"/>
        <v>0</v>
      </c>
      <c r="AX386" s="2286">
        <f t="shared" si="106"/>
        <v>0</v>
      </c>
      <c r="AY386" s="2286">
        <f t="shared" si="106"/>
        <v>0</v>
      </c>
      <c r="BA386" s="8">
        <f t="shared" si="123"/>
        <v>962.99487440331086</v>
      </c>
      <c r="BD386" s="2251">
        <v>299.04158743282301</v>
      </c>
      <c r="BE386" s="2251">
        <v>1249.8406042573599</v>
      </c>
      <c r="BF386" s="2251">
        <v>0</v>
      </c>
      <c r="BG386" s="2251">
        <v>0</v>
      </c>
      <c r="BH386" s="2251">
        <v>0</v>
      </c>
      <c r="BI386" s="2251">
        <v>0</v>
      </c>
      <c r="BJ386" s="2251">
        <v>0</v>
      </c>
      <c r="BK386" s="2251">
        <v>0</v>
      </c>
      <c r="BL386" s="2251">
        <v>0</v>
      </c>
      <c r="BM386" s="2251">
        <v>0</v>
      </c>
    </row>
    <row r="387" spans="1:65">
      <c r="A387" s="2250"/>
      <c r="B387" s="2250"/>
      <c r="C387" s="39"/>
      <c r="D387" s="178">
        <f t="shared" si="121"/>
        <v>1</v>
      </c>
      <c r="E387" s="178">
        <f t="shared" si="108"/>
        <v>0</v>
      </c>
      <c r="F387" s="178">
        <f t="shared" si="109"/>
        <v>1</v>
      </c>
      <c r="G387" s="178">
        <f t="shared" si="110"/>
        <v>0</v>
      </c>
      <c r="H387" s="178">
        <f t="shared" si="111"/>
        <v>0</v>
      </c>
      <c r="I387" s="178">
        <f t="shared" si="112"/>
        <v>0</v>
      </c>
      <c r="J387" s="178">
        <f t="shared" si="113"/>
        <v>1</v>
      </c>
      <c r="K387" s="2251">
        <f t="shared" si="114"/>
        <v>1</v>
      </c>
      <c r="L387" s="2251">
        <f t="shared" si="115"/>
        <v>1</v>
      </c>
      <c r="M387" s="2251">
        <f t="shared" si="116"/>
        <v>0</v>
      </c>
      <c r="O387" s="8">
        <f t="shared" ca="1" si="117"/>
        <v>0</v>
      </c>
      <c r="P387" s="8">
        <f t="shared" ca="1" si="118"/>
        <v>0</v>
      </c>
      <c r="R387" s="8">
        <f t="shared" si="119"/>
        <v>0</v>
      </c>
      <c r="S387" s="2251">
        <f t="shared" si="120"/>
        <v>1</v>
      </c>
      <c r="T387" s="2251">
        <f>IF(SUM($R387:R387)&gt;0,0,IF(AM387="5 - Treatment",1,0))</f>
        <v>0</v>
      </c>
      <c r="U387" s="2251">
        <f>IF(SUM($R387:T387)&gt;0,0,IF($AE387=U$162,1,0)+IF($AE387=U$163,1,0))</f>
        <v>0</v>
      </c>
      <c r="V387" s="2251">
        <f>IF(SUM($R387:U387)&gt;0,0,IF($AE387=V$168,1,0))</f>
        <v>0</v>
      </c>
      <c r="W387" s="2251">
        <f>IF(SUM($R387:V387)&gt;0,0,IF($AE387=W$168,1,0))</f>
        <v>0</v>
      </c>
      <c r="X387" s="2251">
        <f>IF(SUM($R387:W387)&gt;0,0,IF($AE387=X$168,1,0))</f>
        <v>0</v>
      </c>
      <c r="Y387" s="2251">
        <f>IF(SUM($R387:X387)&gt;0,0,IF($AE387=Y$168,1,0))</f>
        <v>0</v>
      </c>
      <c r="Z387" s="2251">
        <f>IF(SUM($R387:Y387)&gt;0,0,IF($AE387=Z$168,1,0))</f>
        <v>0</v>
      </c>
      <c r="AA387" s="2251">
        <f>IF(SUM($R387:Z387)&gt;0,0,1)</f>
        <v>0</v>
      </c>
      <c r="AB387" s="2251"/>
      <c r="AC387" s="2251">
        <f t="shared" si="122"/>
        <v>2</v>
      </c>
      <c r="AE387" t="s">
        <v>3440</v>
      </c>
      <c r="AF387" t="s">
        <v>4166</v>
      </c>
      <c r="AG387" t="s">
        <v>4175</v>
      </c>
      <c r="AH387" t="s">
        <v>4176</v>
      </c>
      <c r="AI387" t="s">
        <v>4177</v>
      </c>
      <c r="AJ387">
        <v>176</v>
      </c>
      <c r="AK387" t="s">
        <v>3048</v>
      </c>
      <c r="AL387" t="s">
        <v>3048</v>
      </c>
      <c r="AM387" t="s">
        <v>3593</v>
      </c>
      <c r="AN387" t="s">
        <v>1574</v>
      </c>
      <c r="AO387" s="2251">
        <v>512.90214000000003</v>
      </c>
      <c r="AP387" s="2286">
        <f t="shared" si="107"/>
        <v>186.29531784485809</v>
      </c>
      <c r="AQ387" s="2286">
        <f t="shared" si="107"/>
        <v>0</v>
      </c>
      <c r="AR387" s="2286">
        <f t="shared" si="107"/>
        <v>0</v>
      </c>
      <c r="AS387" s="2286">
        <f t="shared" si="107"/>
        <v>0</v>
      </c>
      <c r="AT387" s="2286">
        <f t="shared" si="107"/>
        <v>0</v>
      </c>
      <c r="AU387" s="2286">
        <f t="shared" si="106"/>
        <v>0</v>
      </c>
      <c r="AV387" s="2286">
        <f t="shared" si="106"/>
        <v>0</v>
      </c>
      <c r="AW387" s="2286">
        <f t="shared" si="106"/>
        <v>0</v>
      </c>
      <c r="AX387" s="2286">
        <f t="shared" si="106"/>
        <v>0</v>
      </c>
      <c r="AY387" s="2286">
        <f t="shared" si="106"/>
        <v>0</v>
      </c>
      <c r="BA387" s="8">
        <f t="shared" si="123"/>
        <v>699.19745784485815</v>
      </c>
      <c r="BD387" s="2251">
        <v>239.054</v>
      </c>
      <c r="BE387" s="2251">
        <v>0</v>
      </c>
      <c r="BF387" s="2251">
        <v>0</v>
      </c>
      <c r="BG387" s="2251">
        <v>0</v>
      </c>
      <c r="BH387" s="2251">
        <v>0</v>
      </c>
      <c r="BI387" s="2251">
        <v>0</v>
      </c>
      <c r="BJ387" s="2251">
        <v>0</v>
      </c>
      <c r="BK387" s="2251">
        <v>0</v>
      </c>
      <c r="BL387" s="2251">
        <v>0</v>
      </c>
      <c r="BM387" s="2251">
        <v>0</v>
      </c>
    </row>
    <row r="388" spans="1:65">
      <c r="A388" s="2250"/>
      <c r="B388" s="2250"/>
      <c r="C388" s="39"/>
      <c r="D388" s="178">
        <f t="shared" si="121"/>
        <v>0</v>
      </c>
      <c r="E388" s="178">
        <f t="shared" si="108"/>
        <v>1</v>
      </c>
      <c r="F388" s="178">
        <f t="shared" si="109"/>
        <v>0</v>
      </c>
      <c r="G388" s="178">
        <f t="shared" si="110"/>
        <v>0</v>
      </c>
      <c r="H388" s="178">
        <f t="shared" si="111"/>
        <v>0</v>
      </c>
      <c r="I388" s="178">
        <f t="shared" si="112"/>
        <v>0</v>
      </c>
      <c r="J388" s="178">
        <f t="shared" si="113"/>
        <v>0</v>
      </c>
      <c r="K388" s="2251">
        <f t="shared" si="114"/>
        <v>0</v>
      </c>
      <c r="L388" s="2251">
        <f t="shared" si="115"/>
        <v>0</v>
      </c>
      <c r="M388" s="2251">
        <f t="shared" si="116"/>
        <v>0</v>
      </c>
      <c r="O388" s="8">
        <f t="shared" ca="1" si="117"/>
        <v>0</v>
      </c>
      <c r="P388" s="8">
        <f t="shared" ca="1" si="118"/>
        <v>0</v>
      </c>
      <c r="R388" s="8">
        <f t="shared" si="119"/>
        <v>0</v>
      </c>
      <c r="S388" s="2251">
        <f t="shared" si="120"/>
        <v>0</v>
      </c>
      <c r="T388" s="2251">
        <f>IF(SUM($R388:R388)&gt;0,0,IF(AM388="5 - Treatment",1,0))</f>
        <v>0</v>
      </c>
      <c r="U388" s="2251">
        <f>IF(SUM($R388:T388)&gt;0,0,IF($AE388=U$162,1,0)+IF($AE388=U$163,1,0))</f>
        <v>0</v>
      </c>
      <c r="V388" s="2251">
        <f>IF(SUM($R388:U388)&gt;0,0,IF($AE388=V$168,1,0))</f>
        <v>0</v>
      </c>
      <c r="W388" s="2251">
        <f>IF(SUM($R388:V388)&gt;0,0,IF($AE388=W$168,1,0))</f>
        <v>0</v>
      </c>
      <c r="X388" s="2251">
        <f>IF(SUM($R388:W388)&gt;0,0,IF($AE388=X$168,1,0))</f>
        <v>0</v>
      </c>
      <c r="Y388" s="2251">
        <f>IF(SUM($R388:X388)&gt;0,0,IF($AE388=Y$168,1,0))</f>
        <v>0</v>
      </c>
      <c r="Z388" s="2251">
        <f>IF(SUM($R388:Y388)&gt;0,0,IF($AE388=Z$168,1,0))</f>
        <v>0</v>
      </c>
      <c r="AA388" s="2251">
        <f>IF(SUM($R388:Z388)&gt;0,0,1)</f>
        <v>1</v>
      </c>
      <c r="AB388" s="2251"/>
      <c r="AC388" s="2251">
        <f t="shared" si="122"/>
        <v>2</v>
      </c>
      <c r="AE388" t="s">
        <v>3434</v>
      </c>
      <c r="AF388" t="s">
        <v>4178</v>
      </c>
      <c r="AG388" t="s">
        <v>4179</v>
      </c>
      <c r="AH388" t="s">
        <v>4180</v>
      </c>
      <c r="AI388" t="s">
        <v>4181</v>
      </c>
      <c r="AJ388">
        <v>177</v>
      </c>
      <c r="AK388" t="s">
        <v>3049</v>
      </c>
      <c r="AL388" t="s">
        <v>3049</v>
      </c>
      <c r="AM388" t="s">
        <v>3593</v>
      </c>
      <c r="AN388" t="s">
        <v>1574</v>
      </c>
      <c r="AO388" s="2251">
        <v>7044.0519000000004</v>
      </c>
      <c r="AP388" s="2286">
        <f t="shared" si="107"/>
        <v>198.34653790187346</v>
      </c>
      <c r="AQ388" s="2286">
        <f t="shared" si="107"/>
        <v>0</v>
      </c>
      <c r="AR388" s="2286">
        <f t="shared" si="107"/>
        <v>0</v>
      </c>
      <c r="AS388" s="2286">
        <f t="shared" si="107"/>
        <v>0</v>
      </c>
      <c r="AT388" s="2286">
        <f t="shared" si="107"/>
        <v>0</v>
      </c>
      <c r="AU388" s="2286">
        <f t="shared" si="106"/>
        <v>0</v>
      </c>
      <c r="AV388" s="2286">
        <f t="shared" si="106"/>
        <v>0</v>
      </c>
      <c r="AW388" s="2286">
        <f t="shared" si="106"/>
        <v>0</v>
      </c>
      <c r="AX388" s="2286">
        <f t="shared" si="106"/>
        <v>0</v>
      </c>
      <c r="AY388" s="2286">
        <f t="shared" si="106"/>
        <v>0</v>
      </c>
      <c r="BA388" s="8">
        <f t="shared" si="123"/>
        <v>7242.3984379018739</v>
      </c>
      <c r="BD388" s="2251">
        <v>254.518115753617</v>
      </c>
      <c r="BE388" s="2251">
        <v>0</v>
      </c>
      <c r="BF388" s="2251">
        <v>0</v>
      </c>
      <c r="BG388" s="2251">
        <v>0</v>
      </c>
      <c r="BH388" s="2251">
        <v>0</v>
      </c>
      <c r="BI388" s="2251">
        <v>0</v>
      </c>
      <c r="BJ388" s="2251">
        <v>0</v>
      </c>
      <c r="BK388" s="2251">
        <v>0</v>
      </c>
      <c r="BL388" s="2251">
        <v>0</v>
      </c>
      <c r="BM388" s="2251">
        <v>0</v>
      </c>
    </row>
    <row r="389" spans="1:65">
      <c r="A389" s="2250"/>
      <c r="B389" s="2250"/>
      <c r="C389" s="39"/>
      <c r="D389" s="178">
        <f t="shared" si="121"/>
        <v>1</v>
      </c>
      <c r="E389" s="178">
        <f t="shared" si="108"/>
        <v>0</v>
      </c>
      <c r="F389" s="178">
        <f t="shared" si="109"/>
        <v>0</v>
      </c>
      <c r="G389" s="178">
        <f t="shared" si="110"/>
        <v>0</v>
      </c>
      <c r="H389" s="178">
        <f t="shared" si="111"/>
        <v>0</v>
      </c>
      <c r="I389" s="178">
        <f t="shared" si="112"/>
        <v>0</v>
      </c>
      <c r="J389" s="178">
        <f t="shared" si="113"/>
        <v>0</v>
      </c>
      <c r="K389" s="2251">
        <f t="shared" si="114"/>
        <v>0</v>
      </c>
      <c r="L389" s="2251">
        <f t="shared" si="115"/>
        <v>0</v>
      </c>
      <c r="M389" s="2251">
        <f t="shared" si="116"/>
        <v>1</v>
      </c>
      <c r="O389" s="8">
        <f t="shared" ca="1" si="117"/>
        <v>0</v>
      </c>
      <c r="P389" s="8">
        <f t="shared" ca="1" si="118"/>
        <v>0</v>
      </c>
      <c r="R389" s="8">
        <f t="shared" si="119"/>
        <v>0</v>
      </c>
      <c r="S389" s="2251">
        <f t="shared" si="120"/>
        <v>1</v>
      </c>
      <c r="T389" s="2251">
        <f>IF(SUM($R389:R389)&gt;0,0,IF(AM389="5 - Treatment",1,0))</f>
        <v>0</v>
      </c>
      <c r="U389" s="2251">
        <f>IF(SUM($R389:T389)&gt;0,0,IF($AE389=U$162,1,0)+IF($AE389=U$163,1,0))</f>
        <v>0</v>
      </c>
      <c r="V389" s="2251">
        <f>IF(SUM($R389:U389)&gt;0,0,IF($AE389=V$168,1,0))</f>
        <v>0</v>
      </c>
      <c r="W389" s="2251">
        <f>IF(SUM($R389:V389)&gt;0,0,IF($AE389=W$168,1,0))</f>
        <v>0</v>
      </c>
      <c r="X389" s="2251">
        <f>IF(SUM($R389:W389)&gt;0,0,IF($AE389=X$168,1,0))</f>
        <v>0</v>
      </c>
      <c r="Y389" s="2251">
        <f>IF(SUM($R389:X389)&gt;0,0,IF($AE389=Y$168,1,0))</f>
        <v>0</v>
      </c>
      <c r="Z389" s="2251">
        <f>IF(SUM($R389:Y389)&gt;0,0,IF($AE389=Z$168,1,0))</f>
        <v>0</v>
      </c>
      <c r="AA389" s="2251">
        <f>IF(SUM($R389:Z389)&gt;0,0,1)</f>
        <v>0</v>
      </c>
      <c r="AB389" s="2251"/>
      <c r="AC389" s="2251">
        <f t="shared" si="122"/>
        <v>2</v>
      </c>
      <c r="AE389" t="s">
        <v>3434</v>
      </c>
      <c r="AF389" t="s">
        <v>4178</v>
      </c>
      <c r="AG389" t="s">
        <v>4182</v>
      </c>
      <c r="AH389" t="s">
        <v>4183</v>
      </c>
      <c r="AI389" t="s">
        <v>4184</v>
      </c>
      <c r="AJ389">
        <v>138</v>
      </c>
      <c r="AK389" t="s">
        <v>3048</v>
      </c>
      <c r="AL389" t="s">
        <v>3048</v>
      </c>
      <c r="AM389" t="s">
        <v>3593</v>
      </c>
      <c r="AN389" t="s">
        <v>1574</v>
      </c>
      <c r="AO389" s="2251">
        <v>2690.55683</v>
      </c>
      <c r="AP389" s="2286">
        <f t="shared" si="107"/>
        <v>148.28155182670841</v>
      </c>
      <c r="AQ389" s="2286">
        <f t="shared" si="107"/>
        <v>0</v>
      </c>
      <c r="AR389" s="2286">
        <f t="shared" si="107"/>
        <v>0</v>
      </c>
      <c r="AS389" s="2286">
        <f t="shared" si="107"/>
        <v>0</v>
      </c>
      <c r="AT389" s="2286">
        <f t="shared" si="107"/>
        <v>0</v>
      </c>
      <c r="AU389" s="2286">
        <f t="shared" si="106"/>
        <v>0</v>
      </c>
      <c r="AV389" s="2286">
        <f t="shared" si="106"/>
        <v>0</v>
      </c>
      <c r="AW389" s="2286">
        <f t="shared" si="106"/>
        <v>0</v>
      </c>
      <c r="AX389" s="2286">
        <f t="shared" si="106"/>
        <v>0</v>
      </c>
      <c r="AY389" s="2286">
        <f t="shared" si="106"/>
        <v>0</v>
      </c>
      <c r="BA389" s="8">
        <f t="shared" si="123"/>
        <v>2838.8383818267084</v>
      </c>
      <c r="BD389" s="2251">
        <v>190.27476643240999</v>
      </c>
      <c r="BE389" s="2251">
        <v>0</v>
      </c>
      <c r="BF389" s="2251">
        <v>0</v>
      </c>
      <c r="BG389" s="2251">
        <v>0</v>
      </c>
      <c r="BH389" s="2251">
        <v>0</v>
      </c>
      <c r="BI389" s="2251">
        <v>0</v>
      </c>
      <c r="BJ389" s="2251">
        <v>0</v>
      </c>
      <c r="BK389" s="2251">
        <v>0</v>
      </c>
      <c r="BL389" s="2251">
        <v>0</v>
      </c>
      <c r="BM389" s="2251">
        <v>0</v>
      </c>
    </row>
    <row r="390" spans="1:65">
      <c r="A390" s="2250"/>
      <c r="B390" s="2250"/>
      <c r="C390" s="39"/>
      <c r="D390" s="178">
        <f t="shared" si="121"/>
        <v>1</v>
      </c>
      <c r="E390" s="178">
        <f t="shared" si="108"/>
        <v>0</v>
      </c>
      <c r="F390" s="178">
        <f t="shared" si="109"/>
        <v>1</v>
      </c>
      <c r="G390" s="178">
        <f t="shared" si="110"/>
        <v>0</v>
      </c>
      <c r="H390" s="178">
        <f t="shared" si="111"/>
        <v>0</v>
      </c>
      <c r="I390" s="178">
        <f t="shared" si="112"/>
        <v>0</v>
      </c>
      <c r="J390" s="178">
        <f t="shared" si="113"/>
        <v>1</v>
      </c>
      <c r="K390" s="2251">
        <f t="shared" si="114"/>
        <v>1</v>
      </c>
      <c r="L390" s="2251">
        <f t="shared" si="115"/>
        <v>1</v>
      </c>
      <c r="M390" s="2251">
        <f t="shared" si="116"/>
        <v>0</v>
      </c>
      <c r="O390" s="8">
        <f t="shared" ca="1" si="117"/>
        <v>1</v>
      </c>
      <c r="P390" s="8">
        <f t="shared" ca="1" si="118"/>
        <v>0</v>
      </c>
      <c r="R390" s="8">
        <f t="shared" si="119"/>
        <v>0</v>
      </c>
      <c r="S390" s="2251">
        <f t="shared" si="120"/>
        <v>1</v>
      </c>
      <c r="T390" s="2251">
        <f>IF(SUM($R390:R390)&gt;0,0,IF(AM390="5 - Treatment",1,0))</f>
        <v>0</v>
      </c>
      <c r="U390" s="2251">
        <f>IF(SUM($R390:T390)&gt;0,0,IF($AE390=U$162,1,0)+IF($AE390=U$163,1,0))</f>
        <v>0</v>
      </c>
      <c r="V390" s="2251">
        <f>IF(SUM($R390:U390)&gt;0,0,IF($AE390=V$168,1,0))</f>
        <v>0</v>
      </c>
      <c r="W390" s="2251">
        <f>IF(SUM($R390:V390)&gt;0,0,IF($AE390=W$168,1,0))</f>
        <v>0</v>
      </c>
      <c r="X390" s="2251">
        <f>IF(SUM($R390:W390)&gt;0,0,IF($AE390=X$168,1,0))</f>
        <v>0</v>
      </c>
      <c r="Y390" s="2251">
        <f>IF(SUM($R390:X390)&gt;0,0,IF($AE390=Y$168,1,0))</f>
        <v>0</v>
      </c>
      <c r="Z390" s="2251">
        <f>IF(SUM($R390:Y390)&gt;0,0,IF($AE390=Z$168,1,0))</f>
        <v>0</v>
      </c>
      <c r="AA390" s="2251">
        <f>IF(SUM($R390:Z390)&gt;0,0,1)</f>
        <v>0</v>
      </c>
      <c r="AB390" s="2251"/>
      <c r="AC390" s="2251">
        <f t="shared" si="122"/>
        <v>2</v>
      </c>
      <c r="AE390" t="s">
        <v>3434</v>
      </c>
      <c r="AF390" t="s">
        <v>4178</v>
      </c>
      <c r="AG390" t="s">
        <v>4185</v>
      </c>
      <c r="AH390" t="s">
        <v>4186</v>
      </c>
      <c r="AI390" t="s">
        <v>4187</v>
      </c>
      <c r="AJ390">
        <v>120</v>
      </c>
      <c r="AK390" t="s">
        <v>3048</v>
      </c>
      <c r="AL390" t="s">
        <v>3048</v>
      </c>
      <c r="AM390" t="s">
        <v>3593</v>
      </c>
      <c r="AN390" t="s">
        <v>1574</v>
      </c>
      <c r="AO390" s="2251">
        <v>108.80728000000001</v>
      </c>
      <c r="AP390" s="2286">
        <f t="shared" si="107"/>
        <v>1.3326068315723796</v>
      </c>
      <c r="AQ390" s="2286">
        <f t="shared" si="107"/>
        <v>133.63270679715816</v>
      </c>
      <c r="AR390" s="2286">
        <f t="shared" si="107"/>
        <v>440.38316401115873</v>
      </c>
      <c r="AS390" s="2286">
        <f t="shared" si="107"/>
        <v>45.589138296943709</v>
      </c>
      <c r="AT390" s="2286">
        <f t="shared" si="107"/>
        <v>0</v>
      </c>
      <c r="AU390" s="2286">
        <f t="shared" si="106"/>
        <v>0</v>
      </c>
      <c r="AV390" s="2286">
        <f t="shared" si="106"/>
        <v>0</v>
      </c>
      <c r="AW390" s="2286">
        <f t="shared" si="106"/>
        <v>0</v>
      </c>
      <c r="AX390" s="2286">
        <f t="shared" si="106"/>
        <v>0</v>
      </c>
      <c r="AY390" s="2286">
        <f t="shared" si="106"/>
        <v>0</v>
      </c>
      <c r="BA390" s="8">
        <f t="shared" si="123"/>
        <v>729.74489593683302</v>
      </c>
      <c r="BD390" s="2251">
        <v>1.70999999999998</v>
      </c>
      <c r="BE390" s="2251">
        <v>229.21435506667501</v>
      </c>
      <c r="BF390" s="2251">
        <v>576.61731917734596</v>
      </c>
      <c r="BG390" s="2251">
        <v>58.724909744642403</v>
      </c>
      <c r="BH390" s="2251">
        <v>0</v>
      </c>
      <c r="BI390" s="2251">
        <v>0</v>
      </c>
      <c r="BJ390" s="2251">
        <v>0</v>
      </c>
      <c r="BK390" s="2251">
        <v>0</v>
      </c>
      <c r="BL390" s="2251">
        <v>0</v>
      </c>
      <c r="BM390" s="2251">
        <v>0</v>
      </c>
    </row>
    <row r="391" spans="1:65">
      <c r="A391" s="2250"/>
      <c r="B391" s="2250"/>
      <c r="C391" s="39"/>
      <c r="D391" s="178">
        <f t="shared" si="121"/>
        <v>1</v>
      </c>
      <c r="E391" s="178">
        <f t="shared" si="108"/>
        <v>0</v>
      </c>
      <c r="F391" s="178">
        <f t="shared" si="109"/>
        <v>1</v>
      </c>
      <c r="G391" s="178">
        <f t="shared" si="110"/>
        <v>0</v>
      </c>
      <c r="H391" s="178">
        <f t="shared" si="111"/>
        <v>1</v>
      </c>
      <c r="I391" s="178">
        <f t="shared" si="112"/>
        <v>0</v>
      </c>
      <c r="J391" s="178">
        <f t="shared" si="113"/>
        <v>1</v>
      </c>
      <c r="K391" s="2251">
        <f t="shared" si="114"/>
        <v>1</v>
      </c>
      <c r="L391" s="2251">
        <f t="shared" si="115"/>
        <v>1</v>
      </c>
      <c r="M391" s="2251">
        <f t="shared" si="116"/>
        <v>0</v>
      </c>
      <c r="O391" s="8">
        <f t="shared" ca="1" si="117"/>
        <v>0</v>
      </c>
      <c r="P391" s="8">
        <f t="shared" ca="1" si="118"/>
        <v>0</v>
      </c>
      <c r="R391" s="8">
        <f t="shared" si="119"/>
        <v>0</v>
      </c>
      <c r="S391" s="2251">
        <f t="shared" si="120"/>
        <v>1</v>
      </c>
      <c r="T391" s="2251">
        <f>IF(SUM($R391:R391)&gt;0,0,IF(AM391="5 - Treatment",1,0))</f>
        <v>0</v>
      </c>
      <c r="U391" s="2251">
        <f>IF(SUM($R391:T391)&gt;0,0,IF($AE391=U$162,1,0)+IF($AE391=U$163,1,0))</f>
        <v>0</v>
      </c>
      <c r="V391" s="2251">
        <f>IF(SUM($R391:U391)&gt;0,0,IF($AE391=V$168,1,0))</f>
        <v>0</v>
      </c>
      <c r="W391" s="2251">
        <f>IF(SUM($R391:V391)&gt;0,0,IF($AE391=W$168,1,0))</f>
        <v>0</v>
      </c>
      <c r="X391" s="2251">
        <f>IF(SUM($R391:W391)&gt;0,0,IF($AE391=X$168,1,0))</f>
        <v>0</v>
      </c>
      <c r="Y391" s="2251">
        <f>IF(SUM($R391:X391)&gt;0,0,IF($AE391=Y$168,1,0))</f>
        <v>0</v>
      </c>
      <c r="Z391" s="2251">
        <f>IF(SUM($R391:Y391)&gt;0,0,IF($AE391=Z$168,1,0))</f>
        <v>0</v>
      </c>
      <c r="AA391" s="2251">
        <f>IF(SUM($R391:Z391)&gt;0,0,1)</f>
        <v>0</v>
      </c>
      <c r="AB391" s="2251"/>
      <c r="AC391" s="2251">
        <f t="shared" si="122"/>
        <v>2</v>
      </c>
      <c r="AE391" t="s">
        <v>3434</v>
      </c>
      <c r="AF391" t="s">
        <v>4178</v>
      </c>
      <c r="AG391" t="s">
        <v>4188</v>
      </c>
      <c r="AH391" t="s">
        <v>4189</v>
      </c>
      <c r="AI391" t="s">
        <v>4188</v>
      </c>
      <c r="AJ391">
        <v>0</v>
      </c>
      <c r="AK391" t="s">
        <v>3048</v>
      </c>
      <c r="AL391" t="s">
        <v>3048</v>
      </c>
      <c r="AM391" t="s">
        <v>3593</v>
      </c>
      <c r="AN391" t="s">
        <v>1574</v>
      </c>
      <c r="AO391" s="2251">
        <v>95.8</v>
      </c>
      <c r="AP391" s="2286">
        <f t="shared" si="107"/>
        <v>216.8907238141752</v>
      </c>
      <c r="AQ391" s="2286">
        <f t="shared" si="107"/>
        <v>0</v>
      </c>
      <c r="AR391" s="2286">
        <f t="shared" si="107"/>
        <v>0</v>
      </c>
      <c r="AS391" s="2286">
        <f t="shared" si="107"/>
        <v>0</v>
      </c>
      <c r="AT391" s="2286">
        <f t="shared" si="107"/>
        <v>0</v>
      </c>
      <c r="AU391" s="2286">
        <f t="shared" si="106"/>
        <v>0</v>
      </c>
      <c r="AV391" s="2286">
        <f t="shared" si="106"/>
        <v>0</v>
      </c>
      <c r="AW391" s="2286">
        <f t="shared" si="106"/>
        <v>0</v>
      </c>
      <c r="AX391" s="2286">
        <f t="shared" si="106"/>
        <v>0</v>
      </c>
      <c r="AY391" s="2286">
        <f t="shared" si="106"/>
        <v>0</v>
      </c>
      <c r="BA391" s="8">
        <f t="shared" si="123"/>
        <v>312.69072381417521</v>
      </c>
      <c r="BD391" s="2251">
        <v>278.31400000000002</v>
      </c>
      <c r="BE391" s="2251">
        <v>0</v>
      </c>
      <c r="BF391" s="2251">
        <v>0</v>
      </c>
      <c r="BG391" s="2251">
        <v>0</v>
      </c>
      <c r="BH391" s="2251">
        <v>0</v>
      </c>
      <c r="BI391" s="2251">
        <v>0</v>
      </c>
      <c r="BJ391" s="2251">
        <v>0</v>
      </c>
      <c r="BK391" s="2251">
        <v>0</v>
      </c>
      <c r="BL391" s="2251">
        <v>0</v>
      </c>
      <c r="BM391" s="2251">
        <v>0</v>
      </c>
    </row>
    <row r="392" spans="1:65">
      <c r="A392" s="2250"/>
      <c r="B392" s="2250"/>
      <c r="C392" s="39"/>
      <c r="D392" s="178">
        <f t="shared" si="121"/>
        <v>1</v>
      </c>
      <c r="E392" s="178">
        <f t="shared" si="108"/>
        <v>0</v>
      </c>
      <c r="F392" s="178">
        <f t="shared" si="109"/>
        <v>0</v>
      </c>
      <c r="G392" s="178">
        <f t="shared" si="110"/>
        <v>0</v>
      </c>
      <c r="H392" s="178">
        <f t="shared" si="111"/>
        <v>0</v>
      </c>
      <c r="I392" s="178">
        <f t="shared" si="112"/>
        <v>0</v>
      </c>
      <c r="J392" s="178">
        <f t="shared" si="113"/>
        <v>0</v>
      </c>
      <c r="K392" s="2251">
        <f t="shared" si="114"/>
        <v>0</v>
      </c>
      <c r="L392" s="2251">
        <f t="shared" si="115"/>
        <v>0</v>
      </c>
      <c r="M392" s="2251">
        <f t="shared" si="116"/>
        <v>1</v>
      </c>
      <c r="O392" s="8">
        <f t="shared" ca="1" si="117"/>
        <v>1</v>
      </c>
      <c r="P392" s="8">
        <f t="shared" ca="1" si="118"/>
        <v>0</v>
      </c>
      <c r="R392" s="8">
        <f t="shared" si="119"/>
        <v>0</v>
      </c>
      <c r="S392" s="2251">
        <f t="shared" si="120"/>
        <v>1</v>
      </c>
      <c r="T392" s="2251">
        <f>IF(SUM($R392:R392)&gt;0,0,IF(AM392="5 - Treatment",1,0))</f>
        <v>0</v>
      </c>
      <c r="U392" s="2251">
        <f>IF(SUM($R392:T392)&gt;0,0,IF($AE392=U$162,1,0)+IF($AE392=U$163,1,0))</f>
        <v>0</v>
      </c>
      <c r="V392" s="2251">
        <f>IF(SUM($R392:U392)&gt;0,0,IF($AE392=V$168,1,0))</f>
        <v>0</v>
      </c>
      <c r="W392" s="2251">
        <f>IF(SUM($R392:V392)&gt;0,0,IF($AE392=W$168,1,0))</f>
        <v>0</v>
      </c>
      <c r="X392" s="2251">
        <f>IF(SUM($R392:W392)&gt;0,0,IF($AE392=X$168,1,0))</f>
        <v>0</v>
      </c>
      <c r="Y392" s="2251">
        <f>IF(SUM($R392:X392)&gt;0,0,IF($AE392=Y$168,1,0))</f>
        <v>0</v>
      </c>
      <c r="Z392" s="2251">
        <f>IF(SUM($R392:Y392)&gt;0,0,IF($AE392=Z$168,1,0))</f>
        <v>0</v>
      </c>
      <c r="AA392" s="2251">
        <f>IF(SUM($R392:Z392)&gt;0,0,1)</f>
        <v>0</v>
      </c>
      <c r="AB392" s="2251"/>
      <c r="AC392" s="2251">
        <f t="shared" si="122"/>
        <v>2</v>
      </c>
      <c r="AE392" t="s">
        <v>3434</v>
      </c>
      <c r="AF392" t="s">
        <v>4178</v>
      </c>
      <c r="AG392" t="s">
        <v>4190</v>
      </c>
      <c r="AH392" t="s">
        <v>4191</v>
      </c>
      <c r="AI392" t="s">
        <v>4192</v>
      </c>
      <c r="AJ392">
        <v>123</v>
      </c>
      <c r="AK392" t="s">
        <v>3048</v>
      </c>
      <c r="AL392" t="s">
        <v>3048</v>
      </c>
      <c r="AM392" t="s">
        <v>3593</v>
      </c>
      <c r="AN392" t="s">
        <v>1574</v>
      </c>
      <c r="AO392" s="2251">
        <v>651.18407999999999</v>
      </c>
      <c r="AP392" s="2286">
        <f t="shared" si="107"/>
        <v>923.90737700868954</v>
      </c>
      <c r="AQ392" s="2286">
        <f t="shared" si="107"/>
        <v>1107.1252608578657</v>
      </c>
      <c r="AR392" s="2286">
        <f t="shared" si="107"/>
        <v>667.13519599602375</v>
      </c>
      <c r="AS392" s="2286">
        <f t="shared" si="107"/>
        <v>0</v>
      </c>
      <c r="AT392" s="2286">
        <f t="shared" si="107"/>
        <v>0</v>
      </c>
      <c r="AU392" s="2286">
        <f t="shared" si="106"/>
        <v>0</v>
      </c>
      <c r="AV392" s="2286">
        <f t="shared" si="106"/>
        <v>0</v>
      </c>
      <c r="AW392" s="2286">
        <f t="shared" si="106"/>
        <v>0</v>
      </c>
      <c r="AX392" s="2286">
        <f t="shared" si="106"/>
        <v>0</v>
      </c>
      <c r="AY392" s="2286">
        <f t="shared" si="106"/>
        <v>0</v>
      </c>
      <c r="BA392" s="8">
        <f t="shared" si="123"/>
        <v>3349.3519138625788</v>
      </c>
      <c r="BD392" s="2251">
        <v>1185.55719305498</v>
      </c>
      <c r="BE392" s="2251">
        <v>1899.0036850092199</v>
      </c>
      <c r="BF392" s="2251">
        <v>873.515928130107</v>
      </c>
      <c r="BG392" s="2251">
        <v>0</v>
      </c>
      <c r="BH392" s="2251">
        <v>0</v>
      </c>
      <c r="BI392" s="2251">
        <v>0</v>
      </c>
      <c r="BJ392" s="2251">
        <v>0</v>
      </c>
      <c r="BK392" s="2251">
        <v>0</v>
      </c>
      <c r="BL392" s="2251">
        <v>0</v>
      </c>
      <c r="BM392" s="2251">
        <v>0</v>
      </c>
    </row>
    <row r="393" spans="1:65">
      <c r="A393" s="2250"/>
      <c r="B393" s="2250"/>
      <c r="C393" s="39"/>
      <c r="D393" s="178">
        <f t="shared" si="121"/>
        <v>1</v>
      </c>
      <c r="E393" s="178">
        <f t="shared" si="108"/>
        <v>0</v>
      </c>
      <c r="F393" s="178">
        <f t="shared" si="109"/>
        <v>1</v>
      </c>
      <c r="G393" s="178">
        <f t="shared" si="110"/>
        <v>0</v>
      </c>
      <c r="H393" s="178">
        <f t="shared" si="111"/>
        <v>0</v>
      </c>
      <c r="I393" s="178">
        <f t="shared" si="112"/>
        <v>0</v>
      </c>
      <c r="J393" s="178">
        <f t="shared" si="113"/>
        <v>1</v>
      </c>
      <c r="K393" s="2251">
        <f t="shared" si="114"/>
        <v>1</v>
      </c>
      <c r="L393" s="2251">
        <f t="shared" si="115"/>
        <v>1</v>
      </c>
      <c r="M393" s="2251">
        <f t="shared" si="116"/>
        <v>0</v>
      </c>
      <c r="O393" s="8">
        <f t="shared" ca="1" si="117"/>
        <v>0</v>
      </c>
      <c r="P393" s="8">
        <f t="shared" ca="1" si="118"/>
        <v>0</v>
      </c>
      <c r="R393" s="8">
        <f t="shared" si="119"/>
        <v>0</v>
      </c>
      <c r="S393" s="2251">
        <f t="shared" si="120"/>
        <v>1</v>
      </c>
      <c r="T393" s="2251">
        <f>IF(SUM($R393:R393)&gt;0,0,IF(AM393="5 - Treatment",1,0))</f>
        <v>0</v>
      </c>
      <c r="U393" s="2251">
        <f>IF(SUM($R393:T393)&gt;0,0,IF($AE393=U$162,1,0)+IF($AE393=U$163,1,0))</f>
        <v>0</v>
      </c>
      <c r="V393" s="2251">
        <f>IF(SUM($R393:U393)&gt;0,0,IF($AE393=V$168,1,0))</f>
        <v>0</v>
      </c>
      <c r="W393" s="2251">
        <f>IF(SUM($R393:V393)&gt;0,0,IF($AE393=W$168,1,0))</f>
        <v>0</v>
      </c>
      <c r="X393" s="2251">
        <f>IF(SUM($R393:W393)&gt;0,0,IF($AE393=X$168,1,0))</f>
        <v>0</v>
      </c>
      <c r="Y393" s="2251">
        <f>IF(SUM($R393:X393)&gt;0,0,IF($AE393=Y$168,1,0))</f>
        <v>0</v>
      </c>
      <c r="Z393" s="2251">
        <f>IF(SUM($R393:Y393)&gt;0,0,IF($AE393=Z$168,1,0))</f>
        <v>0</v>
      </c>
      <c r="AA393" s="2251">
        <f>IF(SUM($R393:Z393)&gt;0,0,1)</f>
        <v>0</v>
      </c>
      <c r="AB393" s="2251"/>
      <c r="AC393" s="2251">
        <f t="shared" si="122"/>
        <v>2</v>
      </c>
      <c r="AE393" t="s">
        <v>3434</v>
      </c>
      <c r="AF393" t="s">
        <v>4178</v>
      </c>
      <c r="AG393" t="s">
        <v>4193</v>
      </c>
      <c r="AH393" t="s">
        <v>4194</v>
      </c>
      <c r="AI393" t="s">
        <v>4195</v>
      </c>
      <c r="AJ393">
        <v>123</v>
      </c>
      <c r="AK393" t="s">
        <v>3048</v>
      </c>
      <c r="AL393" t="s">
        <v>3048</v>
      </c>
      <c r="AM393" t="s">
        <v>3593</v>
      </c>
      <c r="AN393" t="s">
        <v>1574</v>
      </c>
      <c r="AO393" s="2251">
        <v>616.35832000000005</v>
      </c>
      <c r="AP393" s="2286">
        <f t="shared" si="107"/>
        <v>103.62801471496101</v>
      </c>
      <c r="AQ393" s="2286">
        <f t="shared" si="107"/>
        <v>0</v>
      </c>
      <c r="AR393" s="2286">
        <f t="shared" si="107"/>
        <v>0</v>
      </c>
      <c r="AS393" s="2286">
        <f t="shared" si="107"/>
        <v>0</v>
      </c>
      <c r="AT393" s="2286">
        <f t="shared" si="107"/>
        <v>0</v>
      </c>
      <c r="AU393" s="2286">
        <f t="shared" si="106"/>
        <v>0</v>
      </c>
      <c r="AV393" s="2286">
        <f t="shared" si="106"/>
        <v>0</v>
      </c>
      <c r="AW393" s="2286">
        <f t="shared" si="106"/>
        <v>0</v>
      </c>
      <c r="AX393" s="2286">
        <f t="shared" si="106"/>
        <v>0</v>
      </c>
      <c r="AY393" s="2286">
        <f t="shared" si="106"/>
        <v>0</v>
      </c>
      <c r="BA393" s="8">
        <f t="shared" si="123"/>
        <v>719.986334714961</v>
      </c>
      <c r="BD393" s="2251">
        <v>132.97538400992099</v>
      </c>
      <c r="BE393" s="2251">
        <v>0</v>
      </c>
      <c r="BF393" s="2251">
        <v>0</v>
      </c>
      <c r="BG393" s="2251">
        <v>0</v>
      </c>
      <c r="BH393" s="2251">
        <v>0</v>
      </c>
      <c r="BI393" s="2251">
        <v>0</v>
      </c>
      <c r="BJ393" s="2251">
        <v>0</v>
      </c>
      <c r="BK393" s="2251">
        <v>0</v>
      </c>
      <c r="BL393" s="2251">
        <v>0</v>
      </c>
      <c r="BM393" s="2251">
        <v>0</v>
      </c>
    </row>
    <row r="394" spans="1:65">
      <c r="A394" s="2250"/>
      <c r="B394" s="2250"/>
      <c r="C394" s="39"/>
      <c r="D394" s="178">
        <f t="shared" si="121"/>
        <v>1</v>
      </c>
      <c r="E394" s="178">
        <f t="shared" si="108"/>
        <v>0</v>
      </c>
      <c r="F394" s="178">
        <f t="shared" si="109"/>
        <v>1</v>
      </c>
      <c r="G394" s="178">
        <f t="shared" si="110"/>
        <v>0</v>
      </c>
      <c r="H394" s="178">
        <f t="shared" si="111"/>
        <v>0</v>
      </c>
      <c r="I394" s="178">
        <f t="shared" si="112"/>
        <v>0</v>
      </c>
      <c r="J394" s="178">
        <f t="shared" si="113"/>
        <v>1</v>
      </c>
      <c r="K394" s="2251">
        <f t="shared" si="114"/>
        <v>1</v>
      </c>
      <c r="L394" s="2251">
        <f t="shared" si="115"/>
        <v>1</v>
      </c>
      <c r="M394" s="2251">
        <f t="shared" si="116"/>
        <v>0</v>
      </c>
      <c r="O394" s="8">
        <f t="shared" ca="1" si="117"/>
        <v>0</v>
      </c>
      <c r="P394" s="8">
        <f t="shared" ca="1" si="118"/>
        <v>0</v>
      </c>
      <c r="R394" s="8">
        <f t="shared" si="119"/>
        <v>0</v>
      </c>
      <c r="S394" s="2251">
        <f t="shared" si="120"/>
        <v>1</v>
      </c>
      <c r="T394" s="2251">
        <f>IF(SUM($R394:R394)&gt;0,0,IF(AM394="5 - Treatment",1,0))</f>
        <v>0</v>
      </c>
      <c r="U394" s="2251">
        <f>IF(SUM($R394:T394)&gt;0,0,IF($AE394=U$162,1,0)+IF($AE394=U$163,1,0))</f>
        <v>0</v>
      </c>
      <c r="V394" s="2251">
        <f>IF(SUM($R394:U394)&gt;0,0,IF($AE394=V$168,1,0))</f>
        <v>0</v>
      </c>
      <c r="W394" s="2251">
        <f>IF(SUM($R394:V394)&gt;0,0,IF($AE394=W$168,1,0))</f>
        <v>0</v>
      </c>
      <c r="X394" s="2251">
        <f>IF(SUM($R394:W394)&gt;0,0,IF($AE394=X$168,1,0))</f>
        <v>0</v>
      </c>
      <c r="Y394" s="2251">
        <f>IF(SUM($R394:X394)&gt;0,0,IF($AE394=Y$168,1,0))</f>
        <v>0</v>
      </c>
      <c r="Z394" s="2251">
        <f>IF(SUM($R394:Y394)&gt;0,0,IF($AE394=Z$168,1,0))</f>
        <v>0</v>
      </c>
      <c r="AA394" s="2251">
        <f>IF(SUM($R394:Z394)&gt;0,0,1)</f>
        <v>0</v>
      </c>
      <c r="AB394" s="2251"/>
      <c r="AC394" s="2251">
        <f t="shared" si="122"/>
        <v>2</v>
      </c>
      <c r="AE394" t="s">
        <v>3434</v>
      </c>
      <c r="AF394" t="s">
        <v>4178</v>
      </c>
      <c r="AG394" t="s">
        <v>4196</v>
      </c>
      <c r="AH394" t="s">
        <v>4197</v>
      </c>
      <c r="AI394" t="s">
        <v>4198</v>
      </c>
      <c r="AJ394">
        <v>0</v>
      </c>
      <c r="AK394" t="s">
        <v>3048</v>
      </c>
      <c r="AL394" t="s">
        <v>3048</v>
      </c>
      <c r="AM394" t="s">
        <v>3593</v>
      </c>
      <c r="AN394" t="s">
        <v>1574</v>
      </c>
      <c r="AO394" s="2251">
        <v>0</v>
      </c>
      <c r="AP394" s="2286">
        <f t="shared" si="107"/>
        <v>384.30634406165819</v>
      </c>
      <c r="AQ394" s="2286">
        <f t="shared" si="107"/>
        <v>174.31915984494984</v>
      </c>
      <c r="AR394" s="2286">
        <f t="shared" si="107"/>
        <v>0</v>
      </c>
      <c r="AS394" s="2286">
        <f t="shared" si="107"/>
        <v>0</v>
      </c>
      <c r="AT394" s="2286">
        <f t="shared" si="107"/>
        <v>0</v>
      </c>
      <c r="AU394" s="2286">
        <f t="shared" si="106"/>
        <v>0</v>
      </c>
      <c r="AV394" s="2286">
        <f t="shared" si="106"/>
        <v>0</v>
      </c>
      <c r="AW394" s="2286">
        <f t="shared" si="106"/>
        <v>0</v>
      </c>
      <c r="AX394" s="2286">
        <f t="shared" si="106"/>
        <v>0</v>
      </c>
      <c r="AY394" s="2286">
        <f t="shared" si="106"/>
        <v>0</v>
      </c>
      <c r="BA394" s="8">
        <f t="shared" si="123"/>
        <v>558.62550390660806</v>
      </c>
      <c r="BD394" s="2251">
        <v>493.14158743282297</v>
      </c>
      <c r="BE394" s="2251">
        <v>299.00205389295098</v>
      </c>
      <c r="BF394" s="2251">
        <v>0</v>
      </c>
      <c r="BG394" s="2251">
        <v>0</v>
      </c>
      <c r="BH394" s="2251">
        <v>0</v>
      </c>
      <c r="BI394" s="2251">
        <v>0</v>
      </c>
      <c r="BJ394" s="2251">
        <v>0</v>
      </c>
      <c r="BK394" s="2251">
        <v>0</v>
      </c>
      <c r="BL394" s="2251">
        <v>0</v>
      </c>
      <c r="BM394" s="2251">
        <v>0</v>
      </c>
    </row>
    <row r="395" spans="1:65">
      <c r="A395" s="2250"/>
      <c r="B395" s="2250"/>
      <c r="C395" s="39"/>
      <c r="D395" s="178">
        <f t="shared" si="121"/>
        <v>0</v>
      </c>
      <c r="E395" s="178">
        <f t="shared" si="108"/>
        <v>1</v>
      </c>
      <c r="F395" s="178">
        <f t="shared" si="109"/>
        <v>0</v>
      </c>
      <c r="G395" s="178">
        <f t="shared" si="110"/>
        <v>0</v>
      </c>
      <c r="H395" s="178">
        <f t="shared" si="111"/>
        <v>0</v>
      </c>
      <c r="I395" s="178">
        <f t="shared" si="112"/>
        <v>0</v>
      </c>
      <c r="J395" s="178">
        <f t="shared" si="113"/>
        <v>0</v>
      </c>
      <c r="K395" s="2251">
        <f t="shared" si="114"/>
        <v>0</v>
      </c>
      <c r="L395" s="2251">
        <f t="shared" si="115"/>
        <v>0</v>
      </c>
      <c r="M395" s="2251">
        <f t="shared" si="116"/>
        <v>0</v>
      </c>
      <c r="O395" s="8">
        <f t="shared" ca="1" si="117"/>
        <v>0</v>
      </c>
      <c r="P395" s="8">
        <f t="shared" ca="1" si="118"/>
        <v>0</v>
      </c>
      <c r="R395" s="8">
        <f t="shared" si="119"/>
        <v>0</v>
      </c>
      <c r="S395" s="2251">
        <f t="shared" si="120"/>
        <v>0</v>
      </c>
      <c r="T395" s="2251">
        <f>IF(SUM($R395:R395)&gt;0,0,IF(AM395="5 - Treatment",1,0))</f>
        <v>0</v>
      </c>
      <c r="U395" s="2251">
        <f>IF(SUM($R395:T395)&gt;0,0,IF($AE395=U$162,1,0)+IF($AE395=U$163,1,0))</f>
        <v>0</v>
      </c>
      <c r="V395" s="2251">
        <f>IF(SUM($R395:U395)&gt;0,0,IF($AE395=V$168,1,0))</f>
        <v>0</v>
      </c>
      <c r="W395" s="2251">
        <f>IF(SUM($R395:V395)&gt;0,0,IF($AE395=W$168,1,0))</f>
        <v>0</v>
      </c>
      <c r="X395" s="2251">
        <f>IF(SUM($R395:W395)&gt;0,0,IF($AE395=X$168,1,0))</f>
        <v>0</v>
      </c>
      <c r="Y395" s="2251">
        <f>IF(SUM($R395:X395)&gt;0,0,IF($AE395=Y$168,1,0))</f>
        <v>0</v>
      </c>
      <c r="Z395" s="2251">
        <f>IF(SUM($R395:Y395)&gt;0,0,IF($AE395=Z$168,1,0))</f>
        <v>0</v>
      </c>
      <c r="AA395" s="2251">
        <f>IF(SUM($R395:Z395)&gt;0,0,1)</f>
        <v>1</v>
      </c>
      <c r="AB395" s="2251"/>
      <c r="AC395" s="2251">
        <f t="shared" si="122"/>
        <v>6</v>
      </c>
      <c r="AE395" t="s">
        <v>3451</v>
      </c>
      <c r="AF395" t="s">
        <v>4199</v>
      </c>
      <c r="AG395" t="s">
        <v>4200</v>
      </c>
      <c r="AH395" t="s">
        <v>4201</v>
      </c>
      <c r="AI395" t="s">
        <v>4202</v>
      </c>
      <c r="AJ395">
        <v>123</v>
      </c>
      <c r="AK395" t="s">
        <v>3049</v>
      </c>
      <c r="AL395" t="s">
        <v>3049</v>
      </c>
      <c r="AM395" t="s">
        <v>3548</v>
      </c>
      <c r="AN395" t="s">
        <v>1574</v>
      </c>
      <c r="AO395" s="2251">
        <v>21080.343059999999</v>
      </c>
      <c r="AP395" s="2286">
        <f t="shared" si="107"/>
        <v>916.47025636181093</v>
      </c>
      <c r="AQ395" s="2286">
        <f t="shared" si="107"/>
        <v>263.61016853688233</v>
      </c>
      <c r="AR395" s="2286">
        <f t="shared" si="107"/>
        <v>0</v>
      </c>
      <c r="AS395" s="2286">
        <f t="shared" si="107"/>
        <v>0</v>
      </c>
      <c r="AT395" s="2286">
        <f t="shared" si="107"/>
        <v>0</v>
      </c>
      <c r="AU395" s="2286">
        <f t="shared" si="106"/>
        <v>0</v>
      </c>
      <c r="AV395" s="2286">
        <f t="shared" si="106"/>
        <v>0</v>
      </c>
      <c r="AW395" s="2286">
        <f t="shared" si="106"/>
        <v>0</v>
      </c>
      <c r="AX395" s="2286">
        <f t="shared" si="106"/>
        <v>0</v>
      </c>
      <c r="AY395" s="2286">
        <f t="shared" si="106"/>
        <v>0</v>
      </c>
      <c r="BA395" s="8">
        <f t="shared" si="123"/>
        <v>22260.423484898693</v>
      </c>
      <c r="BD395" s="2251">
        <v>1176.01388590327</v>
      </c>
      <c r="BE395" s="2251">
        <v>452.15902766914502</v>
      </c>
      <c r="BF395" s="2251">
        <v>0</v>
      </c>
      <c r="BG395" s="2251">
        <v>0</v>
      </c>
      <c r="BH395" s="2251">
        <v>0</v>
      </c>
      <c r="BI395" s="2251">
        <v>0</v>
      </c>
      <c r="BJ395" s="2251">
        <v>0</v>
      </c>
      <c r="BK395" s="2251">
        <v>0</v>
      </c>
      <c r="BL395" s="2251">
        <v>0</v>
      </c>
      <c r="BM395" s="2251">
        <v>0</v>
      </c>
    </row>
    <row r="396" spans="1:65">
      <c r="A396" s="2250"/>
      <c r="B396" s="2250"/>
      <c r="C396" s="39"/>
      <c r="D396" s="178">
        <f t="shared" si="121"/>
        <v>1</v>
      </c>
      <c r="E396" s="178">
        <f t="shared" si="108"/>
        <v>0</v>
      </c>
      <c r="F396" s="178">
        <f t="shared" si="109"/>
        <v>1</v>
      </c>
      <c r="G396" s="178">
        <f t="shared" si="110"/>
        <v>0</v>
      </c>
      <c r="H396" s="178">
        <f t="shared" si="111"/>
        <v>0</v>
      </c>
      <c r="I396" s="178">
        <f t="shared" si="112"/>
        <v>0</v>
      </c>
      <c r="J396" s="178">
        <f t="shared" si="113"/>
        <v>1</v>
      </c>
      <c r="K396" s="2251">
        <f t="shared" si="114"/>
        <v>1</v>
      </c>
      <c r="L396" s="2251">
        <f t="shared" si="115"/>
        <v>1</v>
      </c>
      <c r="M396" s="2251">
        <f t="shared" si="116"/>
        <v>0</v>
      </c>
      <c r="O396" s="8">
        <f t="shared" ca="1" si="117"/>
        <v>0</v>
      </c>
      <c r="P396" s="8">
        <f t="shared" ca="1" si="118"/>
        <v>0</v>
      </c>
      <c r="R396" s="8">
        <f t="shared" si="119"/>
        <v>0</v>
      </c>
      <c r="S396" s="2251">
        <f t="shared" si="120"/>
        <v>1</v>
      </c>
      <c r="T396" s="2251">
        <f>IF(SUM($R396:R396)&gt;0,0,IF(AM396="5 - Treatment",1,0))</f>
        <v>0</v>
      </c>
      <c r="U396" s="2251">
        <f>IF(SUM($R396:T396)&gt;0,0,IF($AE396=U$162,1,0)+IF($AE396=U$163,1,0))</f>
        <v>0</v>
      </c>
      <c r="V396" s="2251">
        <f>IF(SUM($R396:U396)&gt;0,0,IF($AE396=V$168,1,0))</f>
        <v>0</v>
      </c>
      <c r="W396" s="2251">
        <f>IF(SUM($R396:V396)&gt;0,0,IF($AE396=W$168,1,0))</f>
        <v>0</v>
      </c>
      <c r="X396" s="2251">
        <f>IF(SUM($R396:W396)&gt;0,0,IF($AE396=X$168,1,0))</f>
        <v>0</v>
      </c>
      <c r="Y396" s="2251">
        <f>IF(SUM($R396:X396)&gt;0,0,IF($AE396=Y$168,1,0))</f>
        <v>0</v>
      </c>
      <c r="Z396" s="2251">
        <f>IF(SUM($R396:Y396)&gt;0,0,IF($AE396=Z$168,1,0))</f>
        <v>0</v>
      </c>
      <c r="AA396" s="2251">
        <f>IF(SUM($R396:Z396)&gt;0,0,1)</f>
        <v>0</v>
      </c>
      <c r="AB396" s="2251"/>
      <c r="AC396" s="2251">
        <f t="shared" si="122"/>
        <v>2</v>
      </c>
      <c r="AE396" t="s">
        <v>3463</v>
      </c>
      <c r="AF396" t="s">
        <v>4203</v>
      </c>
      <c r="AG396" t="s">
        <v>4204</v>
      </c>
      <c r="AH396" t="s">
        <v>4205</v>
      </c>
      <c r="AI396" t="s">
        <v>4204</v>
      </c>
      <c r="AJ396">
        <v>102</v>
      </c>
      <c r="AK396" t="s">
        <v>3048</v>
      </c>
      <c r="AL396" t="s">
        <v>3048</v>
      </c>
      <c r="AM396" t="s">
        <v>3593</v>
      </c>
      <c r="AN396" t="s">
        <v>1574</v>
      </c>
      <c r="AO396" s="2251">
        <v>0</v>
      </c>
      <c r="AP396" s="2286">
        <f t="shared" si="107"/>
        <v>91.500637201664688</v>
      </c>
      <c r="AQ396" s="2286">
        <f t="shared" si="107"/>
        <v>100.17088571177767</v>
      </c>
      <c r="AR396" s="2286">
        <f t="shared" si="107"/>
        <v>0</v>
      </c>
      <c r="AS396" s="2286">
        <f t="shared" si="107"/>
        <v>0</v>
      </c>
      <c r="AT396" s="2286">
        <f t="shared" si="107"/>
        <v>0</v>
      </c>
      <c r="AU396" s="2286">
        <f t="shared" si="106"/>
        <v>0</v>
      </c>
      <c r="AV396" s="2286">
        <f t="shared" si="106"/>
        <v>0</v>
      </c>
      <c r="AW396" s="2286">
        <f t="shared" si="106"/>
        <v>0</v>
      </c>
      <c r="AX396" s="2286">
        <f t="shared" si="106"/>
        <v>0</v>
      </c>
      <c r="AY396" s="2286">
        <f t="shared" si="106"/>
        <v>0</v>
      </c>
      <c r="BA396" s="8">
        <f t="shared" si="123"/>
        <v>191.67152291344235</v>
      </c>
      <c r="BD396" s="2251">
        <v>117.413543070484</v>
      </c>
      <c r="BE396" s="2251">
        <v>171.818752423647</v>
      </c>
      <c r="BF396" s="2251">
        <v>0</v>
      </c>
      <c r="BG396" s="2251">
        <v>0</v>
      </c>
      <c r="BH396" s="2251">
        <v>0</v>
      </c>
      <c r="BI396" s="2251">
        <v>0</v>
      </c>
      <c r="BJ396" s="2251">
        <v>0</v>
      </c>
      <c r="BK396" s="2251">
        <v>0</v>
      </c>
      <c r="BL396" s="2251">
        <v>0</v>
      </c>
      <c r="BM396" s="2251">
        <v>0</v>
      </c>
    </row>
    <row r="397" spans="1:65">
      <c r="A397" s="2250"/>
      <c r="B397" s="2250"/>
      <c r="C397" s="39"/>
      <c r="D397" s="178">
        <f t="shared" si="121"/>
        <v>0</v>
      </c>
      <c r="E397" s="178">
        <f t="shared" si="108"/>
        <v>1</v>
      </c>
      <c r="F397" s="178">
        <f t="shared" si="109"/>
        <v>0</v>
      </c>
      <c r="G397" s="178">
        <f t="shared" si="110"/>
        <v>0</v>
      </c>
      <c r="H397" s="178">
        <f t="shared" si="111"/>
        <v>0</v>
      </c>
      <c r="I397" s="178">
        <f t="shared" si="112"/>
        <v>0</v>
      </c>
      <c r="J397" s="178">
        <f t="shared" si="113"/>
        <v>0</v>
      </c>
      <c r="K397" s="2251">
        <f t="shared" si="114"/>
        <v>0</v>
      </c>
      <c r="L397" s="2251">
        <f t="shared" si="115"/>
        <v>0</v>
      </c>
      <c r="M397" s="2251">
        <f t="shared" si="116"/>
        <v>0</v>
      </c>
      <c r="O397" s="8">
        <f t="shared" ca="1" si="117"/>
        <v>0</v>
      </c>
      <c r="P397" s="8">
        <f t="shared" ca="1" si="118"/>
        <v>1</v>
      </c>
      <c r="R397" s="8">
        <f t="shared" si="119"/>
        <v>0</v>
      </c>
      <c r="S397" s="2251">
        <f t="shared" si="120"/>
        <v>0</v>
      </c>
      <c r="T397" s="2251">
        <f>IF(SUM($R397:R397)&gt;0,0,IF(AM397="5 - Treatment",1,0))</f>
        <v>0</v>
      </c>
      <c r="U397" s="2251">
        <f>IF(SUM($R397:T397)&gt;0,0,IF($AE397=U$162,1,0)+IF($AE397=U$163,1,0))</f>
        <v>0</v>
      </c>
      <c r="V397" s="2251">
        <f>IF(SUM($R397:U397)&gt;0,0,IF($AE397=V$168,1,0))</f>
        <v>0</v>
      </c>
      <c r="W397" s="2251">
        <f>IF(SUM($R397:V397)&gt;0,0,IF($AE397=W$168,1,0))</f>
        <v>0</v>
      </c>
      <c r="X397" s="2251">
        <f>IF(SUM($R397:W397)&gt;0,0,IF($AE397=X$168,1,0))</f>
        <v>0</v>
      </c>
      <c r="Y397" s="2251">
        <f>IF(SUM($R397:X397)&gt;0,0,IF($AE397=Y$168,1,0))</f>
        <v>0</v>
      </c>
      <c r="Z397" s="2251">
        <f>IF(SUM($R397:Y397)&gt;0,0,IF($AE397=Z$168,1,0))</f>
        <v>0</v>
      </c>
      <c r="AA397" s="2251">
        <f>IF(SUM($R397:Z397)&gt;0,0,1)</f>
        <v>1</v>
      </c>
      <c r="AB397" s="2251"/>
      <c r="AC397" s="2251">
        <f t="shared" si="122"/>
        <v>2</v>
      </c>
      <c r="AE397" t="s">
        <v>3463</v>
      </c>
      <c r="AF397" t="s">
        <v>4203</v>
      </c>
      <c r="AG397" t="s">
        <v>4206</v>
      </c>
      <c r="AH397" t="s">
        <v>4207</v>
      </c>
      <c r="AI397" t="s">
        <v>4208</v>
      </c>
      <c r="AJ397">
        <v>123</v>
      </c>
      <c r="AK397" t="s">
        <v>3049</v>
      </c>
      <c r="AL397" t="s">
        <v>3049</v>
      </c>
      <c r="AM397" t="s">
        <v>3593</v>
      </c>
      <c r="AN397" t="s">
        <v>1574</v>
      </c>
      <c r="AO397" s="2251">
        <v>219.63</v>
      </c>
      <c r="AP397" s="2286">
        <f t="shared" si="107"/>
        <v>48.304393795652516</v>
      </c>
      <c r="AQ397" s="2286">
        <f t="shared" si="107"/>
        <v>923.69096619014078</v>
      </c>
      <c r="AR397" s="2286">
        <f t="shared" si="107"/>
        <v>318.1357738204776</v>
      </c>
      <c r="AS397" s="2286">
        <f t="shared" si="107"/>
        <v>0</v>
      </c>
      <c r="AT397" s="2286">
        <f t="shared" si="107"/>
        <v>0</v>
      </c>
      <c r="AU397" s="2286">
        <f t="shared" si="106"/>
        <v>0</v>
      </c>
      <c r="AV397" s="2286">
        <f t="shared" si="106"/>
        <v>0</v>
      </c>
      <c r="AW397" s="2286">
        <f t="shared" si="106"/>
        <v>0</v>
      </c>
      <c r="AX397" s="2286">
        <f t="shared" si="106"/>
        <v>0</v>
      </c>
      <c r="AY397" s="2286">
        <f t="shared" si="106"/>
        <v>0</v>
      </c>
      <c r="BA397" s="8">
        <f t="shared" si="123"/>
        <v>1509.7611338062709</v>
      </c>
      <c r="BD397" s="2251">
        <v>61.9841587432823</v>
      </c>
      <c r="BE397" s="2251">
        <v>1584.36683780987</v>
      </c>
      <c r="BF397" s="2251">
        <v>416.552248192045</v>
      </c>
      <c r="BG397" s="2251">
        <v>0</v>
      </c>
      <c r="BH397" s="2251">
        <v>0</v>
      </c>
      <c r="BI397" s="2251">
        <v>0</v>
      </c>
      <c r="BJ397" s="2251">
        <v>0</v>
      </c>
      <c r="BK397" s="2251">
        <v>0</v>
      </c>
      <c r="BL397" s="2251">
        <v>0</v>
      </c>
      <c r="BM397" s="2251">
        <v>0</v>
      </c>
    </row>
    <row r="398" spans="1:65">
      <c r="A398" s="2250"/>
      <c r="B398" s="2250"/>
      <c r="C398" s="39"/>
      <c r="D398" s="178">
        <f t="shared" si="121"/>
        <v>1</v>
      </c>
      <c r="E398" s="178">
        <f t="shared" si="108"/>
        <v>0</v>
      </c>
      <c r="F398" s="178">
        <f t="shared" si="109"/>
        <v>1</v>
      </c>
      <c r="G398" s="178">
        <f t="shared" si="110"/>
        <v>0</v>
      </c>
      <c r="H398" s="178">
        <f t="shared" si="111"/>
        <v>0</v>
      </c>
      <c r="I398" s="178">
        <f t="shared" si="112"/>
        <v>0</v>
      </c>
      <c r="J398" s="178">
        <f t="shared" si="113"/>
        <v>1</v>
      </c>
      <c r="K398" s="2251">
        <f t="shared" si="114"/>
        <v>1</v>
      </c>
      <c r="L398" s="2251">
        <f t="shared" si="115"/>
        <v>1</v>
      </c>
      <c r="M398" s="2251">
        <f t="shared" si="116"/>
        <v>0</v>
      </c>
      <c r="O398" s="8">
        <f t="shared" ca="1" si="117"/>
        <v>0</v>
      </c>
      <c r="P398" s="8">
        <f t="shared" ca="1" si="118"/>
        <v>0</v>
      </c>
      <c r="R398" s="8">
        <f t="shared" si="119"/>
        <v>0</v>
      </c>
      <c r="S398" s="2251">
        <f t="shared" si="120"/>
        <v>1</v>
      </c>
      <c r="T398" s="2251">
        <f>IF(SUM($R398:R398)&gt;0,0,IF(AM398="5 - Treatment",1,0))</f>
        <v>0</v>
      </c>
      <c r="U398" s="2251">
        <f>IF(SUM($R398:T398)&gt;0,0,IF($AE398=U$162,1,0)+IF($AE398=U$163,1,0))</f>
        <v>0</v>
      </c>
      <c r="V398" s="2251">
        <f>IF(SUM($R398:U398)&gt;0,0,IF($AE398=V$168,1,0))</f>
        <v>0</v>
      </c>
      <c r="W398" s="2251">
        <f>IF(SUM($R398:V398)&gt;0,0,IF($AE398=W$168,1,0))</f>
        <v>0</v>
      </c>
      <c r="X398" s="2251">
        <f>IF(SUM($R398:W398)&gt;0,0,IF($AE398=X$168,1,0))</f>
        <v>0</v>
      </c>
      <c r="Y398" s="2251">
        <f>IF(SUM($R398:X398)&gt;0,0,IF($AE398=Y$168,1,0))</f>
        <v>0</v>
      </c>
      <c r="Z398" s="2251">
        <f>IF(SUM($R398:Y398)&gt;0,0,IF($AE398=Z$168,1,0))</f>
        <v>0</v>
      </c>
      <c r="AA398" s="2251">
        <f>IF(SUM($R398:Z398)&gt;0,0,1)</f>
        <v>0</v>
      </c>
      <c r="AB398" s="2251"/>
      <c r="AC398" s="2251">
        <f t="shared" si="122"/>
        <v>2</v>
      </c>
      <c r="AE398" t="s">
        <v>3463</v>
      </c>
      <c r="AF398" t="s">
        <v>4203</v>
      </c>
      <c r="AG398" t="s">
        <v>4209</v>
      </c>
      <c r="AH398" t="s">
        <v>4210</v>
      </c>
      <c r="AI398" t="s">
        <v>4211</v>
      </c>
      <c r="AJ398">
        <v>87</v>
      </c>
      <c r="AK398" t="s">
        <v>3048</v>
      </c>
      <c r="AL398" t="s">
        <v>3048</v>
      </c>
      <c r="AM398" t="s">
        <v>3593</v>
      </c>
      <c r="AN398" t="s">
        <v>1574</v>
      </c>
      <c r="AO398" s="2251">
        <v>50.9</v>
      </c>
      <c r="AP398" s="2286">
        <f t="shared" si="107"/>
        <v>90.499634688658432</v>
      </c>
      <c r="AQ398" s="2286">
        <f t="shared" si="107"/>
        <v>0</v>
      </c>
      <c r="AR398" s="2286">
        <f t="shared" si="107"/>
        <v>0</v>
      </c>
      <c r="AS398" s="2286">
        <f t="shared" si="107"/>
        <v>0</v>
      </c>
      <c r="AT398" s="2286">
        <f t="shared" si="107"/>
        <v>0</v>
      </c>
      <c r="AU398" s="2286">
        <f t="shared" si="106"/>
        <v>0</v>
      </c>
      <c r="AV398" s="2286">
        <f t="shared" si="106"/>
        <v>0</v>
      </c>
      <c r="AW398" s="2286">
        <f t="shared" si="106"/>
        <v>0</v>
      </c>
      <c r="AX398" s="2286">
        <f t="shared" si="106"/>
        <v>0</v>
      </c>
      <c r="AY398" s="2286">
        <f t="shared" si="106"/>
        <v>0</v>
      </c>
      <c r="BA398" s="8">
        <f t="shared" si="123"/>
        <v>141.39963468865844</v>
      </c>
      <c r="BD398" s="2251">
        <v>116.12905746176099</v>
      </c>
      <c r="BE398" s="2251">
        <v>0</v>
      </c>
      <c r="BF398" s="2251">
        <v>0</v>
      </c>
      <c r="BG398" s="2251">
        <v>0</v>
      </c>
      <c r="BH398" s="2251">
        <v>0</v>
      </c>
      <c r="BI398" s="2251">
        <v>0</v>
      </c>
      <c r="BJ398" s="2251">
        <v>0</v>
      </c>
      <c r="BK398" s="2251">
        <v>0</v>
      </c>
      <c r="BL398" s="2251">
        <v>0</v>
      </c>
      <c r="BM398" s="2251">
        <v>0</v>
      </c>
    </row>
    <row r="399" spans="1:65">
      <c r="A399" s="2250"/>
      <c r="B399" s="2250"/>
      <c r="C399" s="39"/>
      <c r="D399" s="178">
        <f t="shared" si="121"/>
        <v>0</v>
      </c>
      <c r="E399" s="178">
        <f t="shared" si="108"/>
        <v>1</v>
      </c>
      <c r="F399" s="178">
        <f t="shared" si="109"/>
        <v>1</v>
      </c>
      <c r="G399" s="178">
        <f t="shared" si="110"/>
        <v>0</v>
      </c>
      <c r="H399" s="178">
        <f t="shared" si="111"/>
        <v>0</v>
      </c>
      <c r="I399" s="178">
        <f t="shared" si="112"/>
        <v>0</v>
      </c>
      <c r="J399" s="178">
        <f t="shared" si="113"/>
        <v>1</v>
      </c>
      <c r="K399" s="2251">
        <f t="shared" si="114"/>
        <v>1</v>
      </c>
      <c r="L399" s="2251">
        <f t="shared" si="115"/>
        <v>0</v>
      </c>
      <c r="M399" s="2251">
        <f t="shared" si="116"/>
        <v>0</v>
      </c>
      <c r="O399" s="8">
        <f t="shared" ca="1" si="117"/>
        <v>0</v>
      </c>
      <c r="P399" s="8">
        <f t="shared" ca="1" si="118"/>
        <v>0</v>
      </c>
      <c r="R399" s="8">
        <f t="shared" si="119"/>
        <v>0</v>
      </c>
      <c r="S399" s="2251">
        <f t="shared" si="120"/>
        <v>0</v>
      </c>
      <c r="T399" s="2251">
        <f>IF(SUM($R399:R399)&gt;0,0,IF(AM399="5 - Treatment",1,0))</f>
        <v>0</v>
      </c>
      <c r="U399" s="2251">
        <f>IF(SUM($R399:T399)&gt;0,0,IF($AE399=U$162,1,0)+IF($AE399=U$163,1,0))</f>
        <v>0</v>
      </c>
      <c r="V399" s="2251">
        <f>IF(SUM($R399:U399)&gt;0,0,IF($AE399=V$168,1,0))</f>
        <v>0</v>
      </c>
      <c r="W399" s="2251">
        <f>IF(SUM($R399:V399)&gt;0,0,IF($AE399=W$168,1,0))</f>
        <v>0</v>
      </c>
      <c r="X399" s="2251">
        <f>IF(SUM($R399:W399)&gt;0,0,IF($AE399=X$168,1,0))</f>
        <v>0</v>
      </c>
      <c r="Y399" s="2251">
        <f>IF(SUM($R399:X399)&gt;0,0,IF($AE399=Y$168,1,0))</f>
        <v>0</v>
      </c>
      <c r="Z399" s="2251">
        <f>IF(SUM($R399:Y399)&gt;0,0,IF($AE399=Z$168,1,0))</f>
        <v>0</v>
      </c>
      <c r="AA399" s="2251">
        <f>IF(SUM($R399:Z399)&gt;0,0,1)</f>
        <v>1</v>
      </c>
      <c r="AB399" s="2251"/>
      <c r="AC399" s="2251">
        <f t="shared" si="122"/>
        <v>2</v>
      </c>
      <c r="AE399" t="s">
        <v>3463</v>
      </c>
      <c r="AF399" t="s">
        <v>4203</v>
      </c>
      <c r="AG399" t="s">
        <v>4212</v>
      </c>
      <c r="AH399" t="s">
        <v>4213</v>
      </c>
      <c r="AI399" t="s">
        <v>4212</v>
      </c>
      <c r="AJ399">
        <v>0</v>
      </c>
      <c r="AK399" t="s">
        <v>3049</v>
      </c>
      <c r="AL399" t="s">
        <v>3049</v>
      </c>
      <c r="AM399" t="s">
        <v>3593</v>
      </c>
      <c r="AN399" t="s">
        <v>1574</v>
      </c>
      <c r="AO399" s="2251">
        <v>0</v>
      </c>
      <c r="AP399" s="2286">
        <f t="shared" si="107"/>
        <v>114.02812240209697</v>
      </c>
      <c r="AQ399" s="2286">
        <f t="shared" si="107"/>
        <v>0</v>
      </c>
      <c r="AR399" s="2286">
        <f t="shared" si="107"/>
        <v>0</v>
      </c>
      <c r="AS399" s="2286">
        <f t="shared" si="107"/>
        <v>0</v>
      </c>
      <c r="AT399" s="2286">
        <f t="shared" si="107"/>
        <v>0</v>
      </c>
      <c r="AU399" s="2286">
        <f t="shared" si="106"/>
        <v>0</v>
      </c>
      <c r="AV399" s="2286">
        <f t="shared" si="106"/>
        <v>0</v>
      </c>
      <c r="AW399" s="2286">
        <f t="shared" si="106"/>
        <v>0</v>
      </c>
      <c r="AX399" s="2286">
        <f t="shared" si="106"/>
        <v>0</v>
      </c>
      <c r="AY399" s="2286">
        <f t="shared" si="106"/>
        <v>0</v>
      </c>
      <c r="BA399" s="8">
        <f t="shared" si="123"/>
        <v>114.02812240209697</v>
      </c>
      <c r="BD399" s="2251">
        <v>146.320793716412</v>
      </c>
      <c r="BE399" s="2251">
        <v>0</v>
      </c>
      <c r="BF399" s="2251">
        <v>0</v>
      </c>
      <c r="BG399" s="2251">
        <v>0</v>
      </c>
      <c r="BH399" s="2251">
        <v>0</v>
      </c>
      <c r="BI399" s="2251">
        <v>0</v>
      </c>
      <c r="BJ399" s="2251">
        <v>0</v>
      </c>
      <c r="BK399" s="2251">
        <v>0</v>
      </c>
      <c r="BL399" s="2251">
        <v>0</v>
      </c>
      <c r="BM399" s="2251">
        <v>0</v>
      </c>
    </row>
    <row r="400" spans="1:65">
      <c r="A400" s="2250"/>
      <c r="B400" s="2250"/>
      <c r="C400" s="39"/>
      <c r="D400" s="178">
        <f t="shared" si="121"/>
        <v>1</v>
      </c>
      <c r="E400" s="178">
        <f t="shared" si="108"/>
        <v>0</v>
      </c>
      <c r="F400" s="178">
        <f t="shared" si="109"/>
        <v>1</v>
      </c>
      <c r="G400" s="178">
        <f t="shared" si="110"/>
        <v>0</v>
      </c>
      <c r="H400" s="178">
        <f t="shared" si="111"/>
        <v>0</v>
      </c>
      <c r="I400" s="178">
        <f t="shared" si="112"/>
        <v>0</v>
      </c>
      <c r="J400" s="178">
        <f t="shared" si="113"/>
        <v>1</v>
      </c>
      <c r="K400" s="2251">
        <f t="shared" si="114"/>
        <v>1</v>
      </c>
      <c r="L400" s="2251">
        <f t="shared" si="115"/>
        <v>1</v>
      </c>
      <c r="M400" s="2251">
        <f t="shared" si="116"/>
        <v>0</v>
      </c>
      <c r="O400" s="8">
        <f t="shared" ca="1" si="117"/>
        <v>0</v>
      </c>
      <c r="P400" s="8">
        <f t="shared" ca="1" si="118"/>
        <v>0</v>
      </c>
      <c r="R400" s="8">
        <f t="shared" si="119"/>
        <v>0</v>
      </c>
      <c r="S400" s="2251">
        <f t="shared" si="120"/>
        <v>1</v>
      </c>
      <c r="T400" s="2251">
        <f>IF(SUM($R400:R400)&gt;0,0,IF(AM400="5 - Treatment",1,0))</f>
        <v>0</v>
      </c>
      <c r="U400" s="2251">
        <f>IF(SUM($R400:T400)&gt;0,0,IF($AE400=U$162,1,0)+IF($AE400=U$163,1,0))</f>
        <v>0</v>
      </c>
      <c r="V400" s="2251">
        <f>IF(SUM($R400:U400)&gt;0,0,IF($AE400=V$168,1,0))</f>
        <v>0</v>
      </c>
      <c r="W400" s="2251">
        <f>IF(SUM($R400:V400)&gt;0,0,IF($AE400=W$168,1,0))</f>
        <v>0</v>
      </c>
      <c r="X400" s="2251">
        <f>IF(SUM($R400:W400)&gt;0,0,IF($AE400=X$168,1,0))</f>
        <v>0</v>
      </c>
      <c r="Y400" s="2251">
        <f>IF(SUM($R400:X400)&gt;0,0,IF($AE400=Y$168,1,0))</f>
        <v>0</v>
      </c>
      <c r="Z400" s="2251">
        <f>IF(SUM($R400:Y400)&gt;0,0,IF($AE400=Z$168,1,0))</f>
        <v>0</v>
      </c>
      <c r="AA400" s="2251">
        <f>IF(SUM($R400:Z400)&gt;0,0,1)</f>
        <v>0</v>
      </c>
      <c r="AB400" s="2251"/>
      <c r="AC400" s="2251">
        <f t="shared" si="122"/>
        <v>2</v>
      </c>
      <c r="AE400" t="s">
        <v>3463</v>
      </c>
      <c r="AF400" t="s">
        <v>4203</v>
      </c>
      <c r="AG400" t="s">
        <v>4214</v>
      </c>
      <c r="AH400" t="s">
        <v>4215</v>
      </c>
      <c r="AI400" t="s">
        <v>4214</v>
      </c>
      <c r="AJ400">
        <v>0</v>
      </c>
      <c r="AK400" t="s">
        <v>3048</v>
      </c>
      <c r="AL400" t="s">
        <v>3048</v>
      </c>
      <c r="AM400" t="s">
        <v>3593</v>
      </c>
      <c r="AN400" t="s">
        <v>1574</v>
      </c>
      <c r="AO400" s="2251">
        <v>0</v>
      </c>
      <c r="AP400" s="2286">
        <f t="shared" si="107"/>
        <v>0</v>
      </c>
      <c r="AQ400" s="2286">
        <f t="shared" si="107"/>
        <v>0</v>
      </c>
      <c r="AR400" s="2286">
        <f t="shared" si="107"/>
        <v>0</v>
      </c>
      <c r="AS400" s="2286">
        <f t="shared" si="107"/>
        <v>96.102188040884784</v>
      </c>
      <c r="AT400" s="2286">
        <f t="shared" si="107"/>
        <v>0</v>
      </c>
      <c r="AU400" s="2286">
        <f t="shared" si="106"/>
        <v>0</v>
      </c>
      <c r="AV400" s="2286">
        <f t="shared" si="106"/>
        <v>0</v>
      </c>
      <c r="AW400" s="2286">
        <f t="shared" si="106"/>
        <v>0</v>
      </c>
      <c r="AX400" s="2286">
        <f t="shared" si="106"/>
        <v>0</v>
      </c>
      <c r="AY400" s="2286">
        <f t="shared" si="106"/>
        <v>0</v>
      </c>
      <c r="BA400" s="8">
        <f t="shared" si="123"/>
        <v>96.102188040884784</v>
      </c>
      <c r="BD400" s="2251">
        <v>0</v>
      </c>
      <c r="BE400" s="2251">
        <v>0</v>
      </c>
      <c r="BF400" s="2251">
        <v>0</v>
      </c>
      <c r="BG400" s="2251">
        <v>123.792476229847</v>
      </c>
      <c r="BH400" s="2251">
        <v>0</v>
      </c>
      <c r="BI400" s="2251">
        <v>0</v>
      </c>
      <c r="BJ400" s="2251">
        <v>0</v>
      </c>
      <c r="BK400" s="2251">
        <v>0</v>
      </c>
      <c r="BL400" s="2251">
        <v>0</v>
      </c>
      <c r="BM400" s="2251">
        <v>0</v>
      </c>
    </row>
    <row r="401" spans="1:65">
      <c r="A401" s="2250"/>
      <c r="B401" s="2250"/>
      <c r="C401" s="39"/>
      <c r="D401" s="178">
        <f t="shared" si="121"/>
        <v>1</v>
      </c>
      <c r="E401" s="178">
        <f t="shared" si="108"/>
        <v>0</v>
      </c>
      <c r="F401" s="178">
        <f t="shared" si="109"/>
        <v>0</v>
      </c>
      <c r="G401" s="178">
        <f t="shared" si="110"/>
        <v>0</v>
      </c>
      <c r="H401" s="178">
        <f t="shared" si="111"/>
        <v>0</v>
      </c>
      <c r="I401" s="178">
        <f t="shared" si="112"/>
        <v>0</v>
      </c>
      <c r="J401" s="178">
        <f t="shared" si="113"/>
        <v>0</v>
      </c>
      <c r="K401" s="2251">
        <f t="shared" si="114"/>
        <v>0</v>
      </c>
      <c r="L401" s="2251">
        <f t="shared" si="115"/>
        <v>0</v>
      </c>
      <c r="M401" s="2251">
        <f t="shared" si="116"/>
        <v>1</v>
      </c>
      <c r="O401" s="8">
        <f t="shared" ca="1" si="117"/>
        <v>1</v>
      </c>
      <c r="P401" s="8">
        <f t="shared" ca="1" si="118"/>
        <v>0</v>
      </c>
      <c r="R401" s="8">
        <f t="shared" si="119"/>
        <v>0</v>
      </c>
      <c r="S401" s="2251">
        <f t="shared" si="120"/>
        <v>1</v>
      </c>
      <c r="T401" s="2251">
        <f>IF(SUM($R401:R401)&gt;0,0,IF(AM401="5 - Treatment",1,0))</f>
        <v>0</v>
      </c>
      <c r="U401" s="2251">
        <f>IF(SUM($R401:T401)&gt;0,0,IF($AE401=U$162,1,0)+IF($AE401=U$163,1,0))</f>
        <v>0</v>
      </c>
      <c r="V401" s="2251">
        <f>IF(SUM($R401:U401)&gt;0,0,IF($AE401=V$168,1,0))</f>
        <v>0</v>
      </c>
      <c r="W401" s="2251">
        <f>IF(SUM($R401:V401)&gt;0,0,IF($AE401=W$168,1,0))</f>
        <v>0</v>
      </c>
      <c r="X401" s="2251">
        <f>IF(SUM($R401:W401)&gt;0,0,IF($AE401=X$168,1,0))</f>
        <v>0</v>
      </c>
      <c r="Y401" s="2251">
        <f>IF(SUM($R401:X401)&gt;0,0,IF($AE401=Y$168,1,0))</f>
        <v>0</v>
      </c>
      <c r="Z401" s="2251">
        <f>IF(SUM($R401:Y401)&gt;0,0,IF($AE401=Z$168,1,0))</f>
        <v>0</v>
      </c>
      <c r="AA401" s="2251">
        <f>IF(SUM($R401:Z401)&gt;0,0,1)</f>
        <v>0</v>
      </c>
      <c r="AB401" s="2251"/>
      <c r="AC401" s="2251">
        <f t="shared" si="122"/>
        <v>2</v>
      </c>
      <c r="AE401" t="s">
        <v>3463</v>
      </c>
      <c r="AF401" t="s">
        <v>4203</v>
      </c>
      <c r="AG401" t="s">
        <v>4216</v>
      </c>
      <c r="AH401" t="s">
        <v>4217</v>
      </c>
      <c r="AI401" t="s">
        <v>4216</v>
      </c>
      <c r="AJ401">
        <v>105</v>
      </c>
      <c r="AK401" t="s">
        <v>3048</v>
      </c>
      <c r="AL401" t="s">
        <v>3048</v>
      </c>
      <c r="AM401" t="s">
        <v>3593</v>
      </c>
      <c r="AN401" t="s">
        <v>1574</v>
      </c>
      <c r="AO401" s="2251">
        <v>0</v>
      </c>
      <c r="AP401" s="2286">
        <f t="shared" si="107"/>
        <v>179.0071421521771</v>
      </c>
      <c r="AQ401" s="2286">
        <f t="shared" si="107"/>
        <v>770.13209913012213</v>
      </c>
      <c r="AR401" s="2286">
        <f t="shared" si="107"/>
        <v>687.13690695092703</v>
      </c>
      <c r="AS401" s="2286">
        <f t="shared" si="107"/>
        <v>0</v>
      </c>
      <c r="AT401" s="2286">
        <f t="shared" si="107"/>
        <v>0</v>
      </c>
      <c r="AU401" s="2286">
        <f t="shared" si="106"/>
        <v>0</v>
      </c>
      <c r="AV401" s="2286">
        <f t="shared" si="106"/>
        <v>0</v>
      </c>
      <c r="AW401" s="2286">
        <f t="shared" si="106"/>
        <v>0</v>
      </c>
      <c r="AX401" s="2286">
        <f t="shared" si="106"/>
        <v>0</v>
      </c>
      <c r="AY401" s="2286">
        <f t="shared" si="106"/>
        <v>0</v>
      </c>
      <c r="BA401" s="8">
        <f t="shared" si="123"/>
        <v>1636.2761482332262</v>
      </c>
      <c r="BD401" s="2251">
        <v>229.701818892104</v>
      </c>
      <c r="BE401" s="2251">
        <v>1320.9740089019101</v>
      </c>
      <c r="BF401" s="2251">
        <v>899.70524210098404</v>
      </c>
      <c r="BG401" s="2251">
        <v>0</v>
      </c>
      <c r="BH401" s="2251">
        <v>0</v>
      </c>
      <c r="BI401" s="2251">
        <v>0</v>
      </c>
      <c r="BJ401" s="2251">
        <v>0</v>
      </c>
      <c r="BK401" s="2251">
        <v>0</v>
      </c>
      <c r="BL401" s="2251">
        <v>0</v>
      </c>
      <c r="BM401" s="2251">
        <v>0</v>
      </c>
    </row>
    <row r="402" spans="1:65">
      <c r="A402" s="2250"/>
      <c r="B402" s="2250"/>
      <c r="C402" s="39"/>
      <c r="D402" s="178">
        <f t="shared" si="121"/>
        <v>1</v>
      </c>
      <c r="E402" s="178">
        <f t="shared" si="108"/>
        <v>0</v>
      </c>
      <c r="F402" s="178">
        <f t="shared" si="109"/>
        <v>1</v>
      </c>
      <c r="G402" s="178">
        <f t="shared" si="110"/>
        <v>0</v>
      </c>
      <c r="H402" s="178">
        <f t="shared" si="111"/>
        <v>0</v>
      </c>
      <c r="I402" s="178">
        <f t="shared" si="112"/>
        <v>0</v>
      </c>
      <c r="J402" s="178">
        <f t="shared" si="113"/>
        <v>1</v>
      </c>
      <c r="K402" s="2251">
        <f t="shared" si="114"/>
        <v>1</v>
      </c>
      <c r="L402" s="2251">
        <f t="shared" si="115"/>
        <v>1</v>
      </c>
      <c r="M402" s="2251">
        <f t="shared" si="116"/>
        <v>0</v>
      </c>
      <c r="O402" s="8">
        <f t="shared" ca="1" si="117"/>
        <v>0</v>
      </c>
      <c r="P402" s="8">
        <f t="shared" ca="1" si="118"/>
        <v>0</v>
      </c>
      <c r="R402" s="8">
        <f t="shared" si="119"/>
        <v>0</v>
      </c>
      <c r="S402" s="2251">
        <f t="shared" si="120"/>
        <v>1</v>
      </c>
      <c r="T402" s="2251">
        <f>IF(SUM($R402:R402)&gt;0,0,IF(AM402="5 - Treatment",1,0))</f>
        <v>0</v>
      </c>
      <c r="U402" s="2251">
        <f>IF(SUM($R402:T402)&gt;0,0,IF($AE402=U$162,1,0)+IF($AE402=U$163,1,0))</f>
        <v>0</v>
      </c>
      <c r="V402" s="2251">
        <f>IF(SUM($R402:U402)&gt;0,0,IF($AE402=V$168,1,0))</f>
        <v>0</v>
      </c>
      <c r="W402" s="2251">
        <f>IF(SUM($R402:V402)&gt;0,0,IF($AE402=W$168,1,0))</f>
        <v>0</v>
      </c>
      <c r="X402" s="2251">
        <f>IF(SUM($R402:W402)&gt;0,0,IF($AE402=X$168,1,0))</f>
        <v>0</v>
      </c>
      <c r="Y402" s="2251">
        <f>IF(SUM($R402:X402)&gt;0,0,IF($AE402=Y$168,1,0))</f>
        <v>0</v>
      </c>
      <c r="Z402" s="2251">
        <f>IF(SUM($R402:Y402)&gt;0,0,IF($AE402=Z$168,1,0))</f>
        <v>0</v>
      </c>
      <c r="AA402" s="2251">
        <f>IF(SUM($R402:Z402)&gt;0,0,1)</f>
        <v>0</v>
      </c>
      <c r="AB402" s="2251"/>
      <c r="AC402" s="2251">
        <f t="shared" si="122"/>
        <v>2</v>
      </c>
      <c r="AE402" t="s">
        <v>3463</v>
      </c>
      <c r="AF402" t="s">
        <v>4203</v>
      </c>
      <c r="AG402" t="s">
        <v>4218</v>
      </c>
      <c r="AH402" t="s">
        <v>4219</v>
      </c>
      <c r="AI402" t="s">
        <v>4218</v>
      </c>
      <c r="AJ402">
        <v>132</v>
      </c>
      <c r="AK402" t="s">
        <v>3048</v>
      </c>
      <c r="AL402" t="s">
        <v>3048</v>
      </c>
      <c r="AM402" t="s">
        <v>3593</v>
      </c>
      <c r="AN402" t="s">
        <v>1573</v>
      </c>
      <c r="AO402" s="2251">
        <v>0</v>
      </c>
      <c r="AP402" s="2286">
        <f t="shared" si="107"/>
        <v>0</v>
      </c>
      <c r="AQ402" s="2286">
        <f t="shared" si="107"/>
        <v>98.952400509048047</v>
      </c>
      <c r="AR402" s="2286">
        <f t="shared" si="107"/>
        <v>0</v>
      </c>
      <c r="AS402" s="2286">
        <f t="shared" si="107"/>
        <v>0</v>
      </c>
      <c r="AT402" s="2286">
        <f t="shared" si="107"/>
        <v>0</v>
      </c>
      <c r="AU402" s="2286">
        <f t="shared" si="106"/>
        <v>0</v>
      </c>
      <c r="AV402" s="2286">
        <f t="shared" si="106"/>
        <v>0</v>
      </c>
      <c r="AW402" s="2286">
        <f t="shared" si="106"/>
        <v>0</v>
      </c>
      <c r="AX402" s="2286">
        <f t="shared" si="106"/>
        <v>0</v>
      </c>
      <c r="AY402" s="2286">
        <f t="shared" si="106"/>
        <v>0</v>
      </c>
      <c r="BA402" s="8">
        <f t="shared" si="123"/>
        <v>98.952400509048047</v>
      </c>
      <c r="BD402" s="2251">
        <v>0</v>
      </c>
      <c r="BE402" s="2251">
        <v>169.72873788606901</v>
      </c>
      <c r="BF402" s="2251">
        <v>0</v>
      </c>
      <c r="BG402" s="2251">
        <v>0</v>
      </c>
      <c r="BH402" s="2251">
        <v>0</v>
      </c>
      <c r="BI402" s="2251">
        <v>0</v>
      </c>
      <c r="BJ402" s="2251">
        <v>0</v>
      </c>
      <c r="BK402" s="2251">
        <v>0</v>
      </c>
      <c r="BL402" s="2251">
        <v>0</v>
      </c>
      <c r="BM402" s="2251">
        <v>0</v>
      </c>
    </row>
    <row r="403" spans="1:65">
      <c r="A403" s="2250"/>
      <c r="B403" s="2250"/>
      <c r="C403" s="39"/>
      <c r="D403" s="178">
        <f t="shared" si="121"/>
        <v>1</v>
      </c>
      <c r="E403" s="178">
        <f t="shared" si="108"/>
        <v>0</v>
      </c>
      <c r="F403" s="178">
        <f t="shared" si="109"/>
        <v>0</v>
      </c>
      <c r="G403" s="178">
        <f t="shared" si="110"/>
        <v>0</v>
      </c>
      <c r="H403" s="178">
        <f t="shared" si="111"/>
        <v>0</v>
      </c>
      <c r="I403" s="178">
        <f t="shared" si="112"/>
        <v>0</v>
      </c>
      <c r="J403" s="178">
        <f t="shared" si="113"/>
        <v>0</v>
      </c>
      <c r="K403" s="2251">
        <f t="shared" si="114"/>
        <v>0</v>
      </c>
      <c r="L403" s="2251">
        <f t="shared" si="115"/>
        <v>0</v>
      </c>
      <c r="M403" s="2251">
        <f t="shared" si="116"/>
        <v>1</v>
      </c>
      <c r="O403" s="8">
        <f t="shared" ca="1" si="117"/>
        <v>1</v>
      </c>
      <c r="P403" s="8">
        <f t="shared" ca="1" si="118"/>
        <v>0</v>
      </c>
      <c r="R403" s="8">
        <f t="shared" si="119"/>
        <v>0</v>
      </c>
      <c r="S403" s="2251">
        <f t="shared" si="120"/>
        <v>1</v>
      </c>
      <c r="T403" s="2251">
        <f>IF(SUM($R403:R403)&gt;0,0,IF(AM403="5 - Treatment",1,0))</f>
        <v>0</v>
      </c>
      <c r="U403" s="2251">
        <f>IF(SUM($R403:T403)&gt;0,0,IF($AE403=U$162,1,0)+IF($AE403=U$163,1,0))</f>
        <v>0</v>
      </c>
      <c r="V403" s="2251">
        <f>IF(SUM($R403:U403)&gt;0,0,IF($AE403=V$168,1,0))</f>
        <v>0</v>
      </c>
      <c r="W403" s="2251">
        <f>IF(SUM($R403:V403)&gt;0,0,IF($AE403=W$168,1,0))</f>
        <v>0</v>
      </c>
      <c r="X403" s="2251">
        <f>IF(SUM($R403:W403)&gt;0,0,IF($AE403=X$168,1,0))</f>
        <v>0</v>
      </c>
      <c r="Y403" s="2251">
        <f>IF(SUM($R403:X403)&gt;0,0,IF($AE403=Y$168,1,0))</f>
        <v>0</v>
      </c>
      <c r="Z403" s="2251">
        <f>IF(SUM($R403:Y403)&gt;0,0,IF($AE403=Z$168,1,0))</f>
        <v>0</v>
      </c>
      <c r="AA403" s="2251">
        <f>IF(SUM($R403:Z403)&gt;0,0,1)</f>
        <v>0</v>
      </c>
      <c r="AB403" s="2251"/>
      <c r="AC403" s="2251">
        <f t="shared" si="122"/>
        <v>2</v>
      </c>
      <c r="AE403" t="s">
        <v>3463</v>
      </c>
      <c r="AF403" t="s">
        <v>4203</v>
      </c>
      <c r="AG403" t="s">
        <v>4220</v>
      </c>
      <c r="AH403" t="s">
        <v>4221</v>
      </c>
      <c r="AI403" t="s">
        <v>4220</v>
      </c>
      <c r="AJ403">
        <v>105</v>
      </c>
      <c r="AK403" t="s">
        <v>3048</v>
      </c>
      <c r="AL403" t="s">
        <v>3048</v>
      </c>
      <c r="AM403" t="s">
        <v>3593</v>
      </c>
      <c r="AN403" t="s">
        <v>1574</v>
      </c>
      <c r="AO403" s="2251">
        <v>0</v>
      </c>
      <c r="AP403" s="2286">
        <f t="shared" si="107"/>
        <v>395.91956884111386</v>
      </c>
      <c r="AQ403" s="2286">
        <f t="shared" si="107"/>
        <v>1034.9045056402176</v>
      </c>
      <c r="AR403" s="2286">
        <f t="shared" si="107"/>
        <v>53.348255311289911</v>
      </c>
      <c r="AS403" s="2286">
        <f t="shared" si="107"/>
        <v>0</v>
      </c>
      <c r="AT403" s="2286">
        <f t="shared" si="107"/>
        <v>0</v>
      </c>
      <c r="AU403" s="2286">
        <f t="shared" si="106"/>
        <v>0</v>
      </c>
      <c r="AV403" s="2286">
        <f t="shared" si="106"/>
        <v>0</v>
      </c>
      <c r="AW403" s="2286">
        <f t="shared" si="106"/>
        <v>0</v>
      </c>
      <c r="AX403" s="2286">
        <f t="shared" si="106"/>
        <v>0</v>
      </c>
      <c r="AY403" s="2286">
        <f t="shared" si="106"/>
        <v>0</v>
      </c>
      <c r="BA403" s="8">
        <f t="shared" si="123"/>
        <v>1484.1723297926214</v>
      </c>
      <c r="BD403" s="2251">
        <v>508.043668003307</v>
      </c>
      <c r="BE403" s="2251">
        <v>1775.1265726884401</v>
      </c>
      <c r="BF403" s="2251">
        <v>69.851734748890493</v>
      </c>
      <c r="BG403" s="2251">
        <v>0</v>
      </c>
      <c r="BH403" s="2251">
        <v>0</v>
      </c>
      <c r="BI403" s="2251">
        <v>0</v>
      </c>
      <c r="BJ403" s="2251">
        <v>0</v>
      </c>
      <c r="BK403" s="2251">
        <v>0</v>
      </c>
      <c r="BL403" s="2251">
        <v>0</v>
      </c>
      <c r="BM403" s="2251">
        <v>0</v>
      </c>
    </row>
    <row r="404" spans="1:65">
      <c r="A404" s="2250"/>
      <c r="B404" s="2250"/>
      <c r="C404" s="39"/>
      <c r="D404" s="178">
        <f t="shared" si="121"/>
        <v>1</v>
      </c>
      <c r="E404" s="178">
        <f t="shared" si="108"/>
        <v>0</v>
      </c>
      <c r="F404" s="178">
        <f t="shared" si="109"/>
        <v>1</v>
      </c>
      <c r="G404" s="178">
        <f t="shared" si="110"/>
        <v>0</v>
      </c>
      <c r="H404" s="178">
        <f t="shared" si="111"/>
        <v>0</v>
      </c>
      <c r="I404" s="178">
        <f t="shared" si="112"/>
        <v>0</v>
      </c>
      <c r="J404" s="178">
        <f t="shared" si="113"/>
        <v>1</v>
      </c>
      <c r="K404" s="2251">
        <f t="shared" si="114"/>
        <v>1</v>
      </c>
      <c r="L404" s="2251">
        <f t="shared" si="115"/>
        <v>1</v>
      </c>
      <c r="M404" s="2251">
        <f t="shared" si="116"/>
        <v>0</v>
      </c>
      <c r="O404" s="8">
        <f t="shared" ca="1" si="117"/>
        <v>1</v>
      </c>
      <c r="P404" s="8">
        <f t="shared" ca="1" si="118"/>
        <v>0</v>
      </c>
      <c r="R404" s="8">
        <f t="shared" si="119"/>
        <v>0</v>
      </c>
      <c r="S404" s="2251">
        <f t="shared" si="120"/>
        <v>1</v>
      </c>
      <c r="T404" s="2251">
        <f>IF(SUM($R404:R404)&gt;0,0,IF(AM404="5 - Treatment",1,0))</f>
        <v>0</v>
      </c>
      <c r="U404" s="2251">
        <f>IF(SUM($R404:T404)&gt;0,0,IF($AE404=U$162,1,0)+IF($AE404=U$163,1,0))</f>
        <v>0</v>
      </c>
      <c r="V404" s="2251">
        <f>IF(SUM($R404:U404)&gt;0,0,IF($AE404=V$168,1,0))</f>
        <v>0</v>
      </c>
      <c r="W404" s="2251">
        <f>IF(SUM($R404:V404)&gt;0,0,IF($AE404=W$168,1,0))</f>
        <v>0</v>
      </c>
      <c r="X404" s="2251">
        <f>IF(SUM($R404:W404)&gt;0,0,IF($AE404=X$168,1,0))</f>
        <v>0</v>
      </c>
      <c r="Y404" s="2251">
        <f>IF(SUM($R404:X404)&gt;0,0,IF($AE404=Y$168,1,0))</f>
        <v>0</v>
      </c>
      <c r="Z404" s="2251">
        <f>IF(SUM($R404:Y404)&gt;0,0,IF($AE404=Z$168,1,0))</f>
        <v>0</v>
      </c>
      <c r="AA404" s="2251">
        <f>IF(SUM($R404:Z404)&gt;0,0,1)</f>
        <v>0</v>
      </c>
      <c r="AB404" s="2251"/>
      <c r="AC404" s="2251">
        <f t="shared" si="122"/>
        <v>2</v>
      </c>
      <c r="AE404" t="s">
        <v>3463</v>
      </c>
      <c r="AF404" t="s">
        <v>4203</v>
      </c>
      <c r="AG404" t="s">
        <v>4222</v>
      </c>
      <c r="AH404" t="s">
        <v>4223</v>
      </c>
      <c r="AI404" t="s">
        <v>4222</v>
      </c>
      <c r="AJ404">
        <v>111</v>
      </c>
      <c r="AK404" t="s">
        <v>3048</v>
      </c>
      <c r="AL404" t="s">
        <v>3048</v>
      </c>
      <c r="AM404" t="s">
        <v>3593</v>
      </c>
      <c r="AN404" t="s">
        <v>1573</v>
      </c>
      <c r="AO404" s="2251">
        <v>0</v>
      </c>
      <c r="AP404" s="2286">
        <f t="shared" si="107"/>
        <v>84.433357713101856</v>
      </c>
      <c r="AQ404" s="2286">
        <f t="shared" si="107"/>
        <v>463.23417829624793</v>
      </c>
      <c r="AR404" s="2286">
        <f t="shared" si="107"/>
        <v>226.53870206431705</v>
      </c>
      <c r="AS404" s="2286">
        <f t="shared" si="107"/>
        <v>41.796877810562364</v>
      </c>
      <c r="AT404" s="2286">
        <f t="shared" si="107"/>
        <v>0</v>
      </c>
      <c r="AU404" s="2286">
        <f t="shared" si="106"/>
        <v>0</v>
      </c>
      <c r="AV404" s="2286">
        <f t="shared" si="106"/>
        <v>0</v>
      </c>
      <c r="AW404" s="2286">
        <f t="shared" si="106"/>
        <v>0</v>
      </c>
      <c r="AX404" s="2286">
        <f t="shared" si="106"/>
        <v>0</v>
      </c>
      <c r="AY404" s="2286">
        <f t="shared" si="106"/>
        <v>0</v>
      </c>
      <c r="BA404" s="8">
        <f t="shared" si="123"/>
        <v>816.00311588422915</v>
      </c>
      <c r="BD404" s="2251">
        <v>108.344815791649</v>
      </c>
      <c r="BE404" s="2251">
        <v>794.56538723103699</v>
      </c>
      <c r="BF404" s="2251">
        <v>296.61928463489602</v>
      </c>
      <c r="BG404" s="2251">
        <v>53.839970851075996</v>
      </c>
      <c r="BH404" s="2251">
        <v>0</v>
      </c>
      <c r="BI404" s="2251">
        <v>0</v>
      </c>
      <c r="BJ404" s="2251">
        <v>0</v>
      </c>
      <c r="BK404" s="2251">
        <v>0</v>
      </c>
      <c r="BL404" s="2251">
        <v>0</v>
      </c>
      <c r="BM404" s="2251">
        <v>0</v>
      </c>
    </row>
    <row r="405" spans="1:65">
      <c r="A405" s="2250"/>
      <c r="B405" s="2250"/>
      <c r="C405" s="39"/>
      <c r="D405" s="178">
        <f t="shared" si="121"/>
        <v>1</v>
      </c>
      <c r="E405" s="178">
        <f t="shared" si="108"/>
        <v>0</v>
      </c>
      <c r="F405" s="178">
        <f t="shared" si="109"/>
        <v>0</v>
      </c>
      <c r="G405" s="178">
        <f t="shared" si="110"/>
        <v>0</v>
      </c>
      <c r="H405" s="178">
        <f t="shared" si="111"/>
        <v>0</v>
      </c>
      <c r="I405" s="178">
        <f t="shared" si="112"/>
        <v>0</v>
      </c>
      <c r="J405" s="178">
        <f t="shared" si="113"/>
        <v>0</v>
      </c>
      <c r="K405" s="2251">
        <f t="shared" si="114"/>
        <v>0</v>
      </c>
      <c r="L405" s="2251">
        <f t="shared" si="115"/>
        <v>0</v>
      </c>
      <c r="M405" s="2251">
        <f t="shared" si="116"/>
        <v>1</v>
      </c>
      <c r="O405" s="8">
        <f t="shared" ca="1" si="117"/>
        <v>1</v>
      </c>
      <c r="P405" s="8">
        <f t="shared" ca="1" si="118"/>
        <v>0</v>
      </c>
      <c r="R405" s="8">
        <f t="shared" si="119"/>
        <v>0</v>
      </c>
      <c r="S405" s="2251">
        <f t="shared" si="120"/>
        <v>1</v>
      </c>
      <c r="T405" s="2251">
        <f>IF(SUM($R405:R405)&gt;0,0,IF(AM405="5 - Treatment",1,0))</f>
        <v>0</v>
      </c>
      <c r="U405" s="2251">
        <f>IF(SUM($R405:T405)&gt;0,0,IF($AE405=U$162,1,0)+IF($AE405=U$163,1,0))</f>
        <v>0</v>
      </c>
      <c r="V405" s="2251">
        <f>IF(SUM($R405:U405)&gt;0,0,IF($AE405=V$168,1,0))</f>
        <v>0</v>
      </c>
      <c r="W405" s="2251">
        <f>IF(SUM($R405:V405)&gt;0,0,IF($AE405=W$168,1,0))</f>
        <v>0</v>
      </c>
      <c r="X405" s="2251">
        <f>IF(SUM($R405:W405)&gt;0,0,IF($AE405=X$168,1,0))</f>
        <v>0</v>
      </c>
      <c r="Y405" s="2251">
        <f>IF(SUM($R405:X405)&gt;0,0,IF($AE405=Y$168,1,0))</f>
        <v>0</v>
      </c>
      <c r="Z405" s="2251">
        <f>IF(SUM($R405:Y405)&gt;0,0,IF($AE405=Z$168,1,0))</f>
        <v>0</v>
      </c>
      <c r="AA405" s="2251">
        <f>IF(SUM($R405:Z405)&gt;0,0,1)</f>
        <v>0</v>
      </c>
      <c r="AB405" s="2251"/>
      <c r="AC405" s="2251">
        <f t="shared" si="122"/>
        <v>2</v>
      </c>
      <c r="AE405" t="s">
        <v>3463</v>
      </c>
      <c r="AF405" t="s">
        <v>4203</v>
      </c>
      <c r="AG405" t="s">
        <v>4224</v>
      </c>
      <c r="AH405" t="s">
        <v>4225</v>
      </c>
      <c r="AI405" t="s">
        <v>4224</v>
      </c>
      <c r="AJ405">
        <v>102</v>
      </c>
      <c r="AK405" t="s">
        <v>3048</v>
      </c>
      <c r="AL405" t="s">
        <v>3048</v>
      </c>
      <c r="AM405" t="s">
        <v>3593</v>
      </c>
      <c r="AN405" t="s">
        <v>1574</v>
      </c>
      <c r="AO405" s="2251">
        <v>0</v>
      </c>
      <c r="AP405" s="2286">
        <f t="shared" si="107"/>
        <v>56.308549378869827</v>
      </c>
      <c r="AQ405" s="2286">
        <f t="shared" si="107"/>
        <v>2246.9374111041229</v>
      </c>
      <c r="AR405" s="2286">
        <f t="shared" si="107"/>
        <v>2354.9104707890115</v>
      </c>
      <c r="AS405" s="2286">
        <f t="shared" si="107"/>
        <v>20.097023844016753</v>
      </c>
      <c r="AT405" s="2286">
        <f t="shared" si="107"/>
        <v>0</v>
      </c>
      <c r="AU405" s="2286">
        <f t="shared" si="106"/>
        <v>0</v>
      </c>
      <c r="AV405" s="2286">
        <f t="shared" si="106"/>
        <v>0</v>
      </c>
      <c r="AW405" s="2286">
        <f t="shared" si="106"/>
        <v>0</v>
      </c>
      <c r="AX405" s="2286">
        <f t="shared" si="106"/>
        <v>0</v>
      </c>
      <c r="AY405" s="2286">
        <f t="shared" si="106"/>
        <v>0</v>
      </c>
      <c r="BA405" s="8">
        <f t="shared" si="123"/>
        <v>4678.2534551160206</v>
      </c>
      <c r="BD405" s="2251">
        <v>72.255084663083906</v>
      </c>
      <c r="BE405" s="2251">
        <v>3854.07376611164</v>
      </c>
      <c r="BF405" s="2251">
        <v>3083.4107058066702</v>
      </c>
      <c r="BG405" s="2251">
        <v>25.887655600959899</v>
      </c>
      <c r="BH405" s="2251">
        <v>0</v>
      </c>
      <c r="BI405" s="2251">
        <v>0</v>
      </c>
      <c r="BJ405" s="2251">
        <v>0</v>
      </c>
      <c r="BK405" s="2251">
        <v>0</v>
      </c>
      <c r="BL405" s="2251">
        <v>0</v>
      </c>
      <c r="BM405" s="2251">
        <v>0</v>
      </c>
    </row>
    <row r="406" spans="1:65">
      <c r="A406" s="2250"/>
      <c r="B406" s="2250"/>
      <c r="C406" s="39"/>
      <c r="D406" s="178">
        <f t="shared" si="121"/>
        <v>1</v>
      </c>
      <c r="E406" s="178">
        <f t="shared" si="108"/>
        <v>0</v>
      </c>
      <c r="F406" s="178">
        <f t="shared" si="109"/>
        <v>1</v>
      </c>
      <c r="G406" s="178">
        <f t="shared" si="110"/>
        <v>0</v>
      </c>
      <c r="H406" s="178">
        <f t="shared" si="111"/>
        <v>0</v>
      </c>
      <c r="I406" s="178">
        <f t="shared" si="112"/>
        <v>0</v>
      </c>
      <c r="J406" s="178">
        <f t="shared" si="113"/>
        <v>1</v>
      </c>
      <c r="K406" s="2251">
        <f t="shared" si="114"/>
        <v>1</v>
      </c>
      <c r="L406" s="2251">
        <f t="shared" si="115"/>
        <v>1</v>
      </c>
      <c r="M406" s="2251">
        <f t="shared" si="116"/>
        <v>0</v>
      </c>
      <c r="O406" s="8">
        <f t="shared" ca="1" si="117"/>
        <v>0</v>
      </c>
      <c r="P406" s="8">
        <f t="shared" ca="1" si="118"/>
        <v>0</v>
      </c>
      <c r="R406" s="8">
        <f t="shared" si="119"/>
        <v>0</v>
      </c>
      <c r="S406" s="2251">
        <f t="shared" si="120"/>
        <v>1</v>
      </c>
      <c r="T406" s="2251">
        <f>IF(SUM($R406:R406)&gt;0,0,IF(AM406="5 - Treatment",1,0))</f>
        <v>0</v>
      </c>
      <c r="U406" s="2251">
        <f>IF(SUM($R406:T406)&gt;0,0,IF($AE406=U$162,1,0)+IF($AE406=U$163,1,0))</f>
        <v>0</v>
      </c>
      <c r="V406" s="2251">
        <f>IF(SUM($R406:U406)&gt;0,0,IF($AE406=V$168,1,0))</f>
        <v>0</v>
      </c>
      <c r="W406" s="2251">
        <f>IF(SUM($R406:V406)&gt;0,0,IF($AE406=W$168,1,0))</f>
        <v>0</v>
      </c>
      <c r="X406" s="2251">
        <f>IF(SUM($R406:W406)&gt;0,0,IF($AE406=X$168,1,0))</f>
        <v>0</v>
      </c>
      <c r="Y406" s="2251">
        <f>IF(SUM($R406:X406)&gt;0,0,IF($AE406=Y$168,1,0))</f>
        <v>0</v>
      </c>
      <c r="Z406" s="2251">
        <f>IF(SUM($R406:Y406)&gt;0,0,IF($AE406=Z$168,1,0))</f>
        <v>0</v>
      </c>
      <c r="AA406" s="2251">
        <f>IF(SUM($R406:Z406)&gt;0,0,1)</f>
        <v>0</v>
      </c>
      <c r="AB406" s="2251"/>
      <c r="AC406" s="2251">
        <f t="shared" si="122"/>
        <v>2</v>
      </c>
      <c r="AE406" t="s">
        <v>3463</v>
      </c>
      <c r="AF406" t="s">
        <v>4203</v>
      </c>
      <c r="AG406" t="s">
        <v>4226</v>
      </c>
      <c r="AH406" t="s">
        <v>4227</v>
      </c>
      <c r="AI406" t="s">
        <v>4228</v>
      </c>
      <c r="AJ406">
        <v>105</v>
      </c>
      <c r="AK406" t="s">
        <v>3048</v>
      </c>
      <c r="AL406" t="s">
        <v>3048</v>
      </c>
      <c r="AM406" t="s">
        <v>3593</v>
      </c>
      <c r="AN406" t="s">
        <v>1574</v>
      </c>
      <c r="AO406" s="2251">
        <v>187.49669</v>
      </c>
      <c r="AP406" s="2286">
        <f t="shared" si="107"/>
        <v>1.1460156514224544</v>
      </c>
      <c r="AQ406" s="2286">
        <f t="shared" si="107"/>
        <v>0</v>
      </c>
      <c r="AR406" s="2286">
        <f t="shared" si="107"/>
        <v>0</v>
      </c>
      <c r="AS406" s="2286">
        <f t="shared" si="107"/>
        <v>0</v>
      </c>
      <c r="AT406" s="2286">
        <f t="shared" si="107"/>
        <v>0</v>
      </c>
      <c r="AU406" s="2286">
        <f t="shared" si="106"/>
        <v>0</v>
      </c>
      <c r="AV406" s="2286">
        <f t="shared" si="106"/>
        <v>0</v>
      </c>
      <c r="AW406" s="2286">
        <f t="shared" si="106"/>
        <v>0</v>
      </c>
      <c r="AX406" s="2286">
        <f t="shared" si="106"/>
        <v>0</v>
      </c>
      <c r="AY406" s="2286">
        <f t="shared" si="106"/>
        <v>0</v>
      </c>
      <c r="BA406" s="8">
        <f t="shared" si="123"/>
        <v>188.64270565142246</v>
      </c>
      <c r="BD406" s="2251">
        <v>1.47056634973129</v>
      </c>
      <c r="BE406" s="2251">
        <v>0</v>
      </c>
      <c r="BF406" s="2251">
        <v>0</v>
      </c>
      <c r="BG406" s="2251">
        <v>0</v>
      </c>
      <c r="BH406" s="2251">
        <v>0</v>
      </c>
      <c r="BI406" s="2251">
        <v>0</v>
      </c>
      <c r="BJ406" s="2251">
        <v>0</v>
      </c>
      <c r="BK406" s="2251">
        <v>0</v>
      </c>
      <c r="BL406" s="2251">
        <v>0</v>
      </c>
      <c r="BM406" s="2251">
        <v>0</v>
      </c>
    </row>
    <row r="407" spans="1:65">
      <c r="A407" s="2250"/>
      <c r="B407" s="2250"/>
      <c r="C407" s="39"/>
      <c r="D407" s="178">
        <f t="shared" si="121"/>
        <v>1</v>
      </c>
      <c r="E407" s="178">
        <f t="shared" si="108"/>
        <v>0</v>
      </c>
      <c r="F407" s="178">
        <f t="shared" si="109"/>
        <v>0</v>
      </c>
      <c r="G407" s="178">
        <f t="shared" si="110"/>
        <v>0</v>
      </c>
      <c r="H407" s="178">
        <f t="shared" si="111"/>
        <v>0</v>
      </c>
      <c r="I407" s="178">
        <f t="shared" si="112"/>
        <v>0</v>
      </c>
      <c r="J407" s="178">
        <f t="shared" si="113"/>
        <v>0</v>
      </c>
      <c r="K407" s="2251">
        <f t="shared" si="114"/>
        <v>0</v>
      </c>
      <c r="L407" s="2251">
        <f t="shared" si="115"/>
        <v>0</v>
      </c>
      <c r="M407" s="2251">
        <f t="shared" si="116"/>
        <v>1</v>
      </c>
      <c r="O407" s="8">
        <f t="shared" ca="1" si="117"/>
        <v>1</v>
      </c>
      <c r="P407" s="8">
        <f t="shared" ca="1" si="118"/>
        <v>0</v>
      </c>
      <c r="R407" s="8">
        <f t="shared" si="119"/>
        <v>0</v>
      </c>
      <c r="S407" s="2251">
        <f t="shared" si="120"/>
        <v>1</v>
      </c>
      <c r="T407" s="2251">
        <f>IF(SUM($R407:R407)&gt;0,0,IF(AM407="5 - Treatment",1,0))</f>
        <v>0</v>
      </c>
      <c r="U407" s="2251">
        <f>IF(SUM($R407:T407)&gt;0,0,IF($AE407=U$162,1,0)+IF($AE407=U$163,1,0))</f>
        <v>0</v>
      </c>
      <c r="V407" s="2251">
        <f>IF(SUM($R407:U407)&gt;0,0,IF($AE407=V$168,1,0))</f>
        <v>0</v>
      </c>
      <c r="W407" s="2251">
        <f>IF(SUM($R407:V407)&gt;0,0,IF($AE407=W$168,1,0))</f>
        <v>0</v>
      </c>
      <c r="X407" s="2251">
        <f>IF(SUM($R407:W407)&gt;0,0,IF($AE407=X$168,1,0))</f>
        <v>0</v>
      </c>
      <c r="Y407" s="2251">
        <f>IF(SUM($R407:X407)&gt;0,0,IF($AE407=Y$168,1,0))</f>
        <v>0</v>
      </c>
      <c r="Z407" s="2251">
        <f>IF(SUM($R407:Y407)&gt;0,0,IF($AE407=Z$168,1,0))</f>
        <v>0</v>
      </c>
      <c r="AA407" s="2251">
        <f>IF(SUM($R407:Z407)&gt;0,0,1)</f>
        <v>0</v>
      </c>
      <c r="AB407" s="2251"/>
      <c r="AC407" s="2251">
        <f t="shared" si="122"/>
        <v>2</v>
      </c>
      <c r="AE407" t="s">
        <v>3463</v>
      </c>
      <c r="AF407" t="s">
        <v>4203</v>
      </c>
      <c r="AG407" t="s">
        <v>4229</v>
      </c>
      <c r="AH407" t="s">
        <v>4230</v>
      </c>
      <c r="AI407" t="s">
        <v>4231</v>
      </c>
      <c r="AJ407">
        <v>160</v>
      </c>
      <c r="AK407" t="s">
        <v>3048</v>
      </c>
      <c r="AL407" t="s">
        <v>3048</v>
      </c>
      <c r="AM407" t="s">
        <v>3593</v>
      </c>
      <c r="AN407" t="s">
        <v>1574</v>
      </c>
      <c r="AO407" s="2251">
        <v>68.17</v>
      </c>
      <c r="AP407" s="2286">
        <f t="shared" si="107"/>
        <v>177.43587847129515</v>
      </c>
      <c r="AQ407" s="2286">
        <f t="shared" si="107"/>
        <v>659.81698505965744</v>
      </c>
      <c r="AR407" s="2286">
        <f t="shared" si="107"/>
        <v>1708.6917106623296</v>
      </c>
      <c r="AS407" s="2286">
        <f t="shared" si="107"/>
        <v>12.32946248099188</v>
      </c>
      <c r="AT407" s="2286">
        <f t="shared" si="107"/>
        <v>0</v>
      </c>
      <c r="AU407" s="2286">
        <f t="shared" si="106"/>
        <v>0</v>
      </c>
      <c r="AV407" s="2286">
        <f t="shared" si="106"/>
        <v>0</v>
      </c>
      <c r="AW407" s="2286">
        <f t="shared" si="106"/>
        <v>0</v>
      </c>
      <c r="AX407" s="2286">
        <f t="shared" si="106"/>
        <v>0</v>
      </c>
      <c r="AY407" s="2286">
        <f t="shared" si="106"/>
        <v>0</v>
      </c>
      <c r="BA407" s="8">
        <f t="shared" si="123"/>
        <v>2626.4440366742742</v>
      </c>
      <c r="BD407" s="2251">
        <v>227.685574617611</v>
      </c>
      <c r="BE407" s="2251">
        <v>1131.75530390217</v>
      </c>
      <c r="BF407" s="2251">
        <v>2237.2817900861</v>
      </c>
      <c r="BG407" s="2251">
        <v>15.8819973012024</v>
      </c>
      <c r="BH407" s="2251">
        <v>0</v>
      </c>
      <c r="BI407" s="2251">
        <v>0</v>
      </c>
      <c r="BJ407" s="2251">
        <v>0</v>
      </c>
      <c r="BK407" s="2251">
        <v>0</v>
      </c>
      <c r="BL407" s="2251">
        <v>0</v>
      </c>
      <c r="BM407" s="2251">
        <v>0</v>
      </c>
    </row>
    <row r="408" spans="1:65">
      <c r="A408" s="2250"/>
      <c r="B408" s="2250"/>
      <c r="C408" s="39"/>
      <c r="D408" s="178">
        <f t="shared" si="121"/>
        <v>1</v>
      </c>
      <c r="E408" s="178">
        <f t="shared" si="108"/>
        <v>0</v>
      </c>
      <c r="F408" s="178">
        <f t="shared" si="109"/>
        <v>0</v>
      </c>
      <c r="G408" s="178">
        <f t="shared" si="110"/>
        <v>0</v>
      </c>
      <c r="H408" s="178">
        <f t="shared" si="111"/>
        <v>0</v>
      </c>
      <c r="I408" s="178">
        <f t="shared" si="112"/>
        <v>0</v>
      </c>
      <c r="J408" s="178">
        <f t="shared" si="113"/>
        <v>0</v>
      </c>
      <c r="K408" s="2251">
        <f t="shared" si="114"/>
        <v>0</v>
      </c>
      <c r="L408" s="2251">
        <f t="shared" si="115"/>
        <v>0</v>
      </c>
      <c r="M408" s="2251">
        <f t="shared" si="116"/>
        <v>1</v>
      </c>
      <c r="O408" s="8">
        <f t="shared" ca="1" si="117"/>
        <v>1</v>
      </c>
      <c r="P408" s="8">
        <f t="shared" ca="1" si="118"/>
        <v>0</v>
      </c>
      <c r="R408" s="8">
        <f t="shared" si="119"/>
        <v>0</v>
      </c>
      <c r="S408" s="2251">
        <f t="shared" si="120"/>
        <v>1</v>
      </c>
      <c r="T408" s="2251">
        <f>IF(SUM($R408:R408)&gt;0,0,IF(AM408="5 - Treatment",1,0))</f>
        <v>0</v>
      </c>
      <c r="U408" s="2251">
        <f>IF(SUM($R408:T408)&gt;0,0,IF($AE408=U$162,1,0)+IF($AE408=U$163,1,0))</f>
        <v>0</v>
      </c>
      <c r="V408" s="2251">
        <f>IF(SUM($R408:U408)&gt;0,0,IF($AE408=V$168,1,0))</f>
        <v>0</v>
      </c>
      <c r="W408" s="2251">
        <f>IF(SUM($R408:V408)&gt;0,0,IF($AE408=W$168,1,0))</f>
        <v>0</v>
      </c>
      <c r="X408" s="2251">
        <f>IF(SUM($R408:W408)&gt;0,0,IF($AE408=X$168,1,0))</f>
        <v>0</v>
      </c>
      <c r="Y408" s="2251">
        <f>IF(SUM($R408:X408)&gt;0,0,IF($AE408=Y$168,1,0))</f>
        <v>0</v>
      </c>
      <c r="Z408" s="2251">
        <f>IF(SUM($R408:Y408)&gt;0,0,IF($AE408=Z$168,1,0))</f>
        <v>0</v>
      </c>
      <c r="AA408" s="2251">
        <f>IF(SUM($R408:Z408)&gt;0,0,1)</f>
        <v>0</v>
      </c>
      <c r="AB408" s="2251"/>
      <c r="AC408" s="2251">
        <f t="shared" si="122"/>
        <v>2</v>
      </c>
      <c r="AE408" t="s">
        <v>3463</v>
      </c>
      <c r="AF408" t="s">
        <v>4203</v>
      </c>
      <c r="AG408" t="s">
        <v>4232</v>
      </c>
      <c r="AH408" t="s">
        <v>4233</v>
      </c>
      <c r="AI408" t="s">
        <v>4234</v>
      </c>
      <c r="AJ408">
        <v>192</v>
      </c>
      <c r="AK408" t="s">
        <v>3048</v>
      </c>
      <c r="AL408" t="s">
        <v>3048</v>
      </c>
      <c r="AM408" t="s">
        <v>3593</v>
      </c>
      <c r="AN408" t="s">
        <v>1574</v>
      </c>
      <c r="AO408" s="2251">
        <v>626.29315999999994</v>
      </c>
      <c r="AP408" s="2286">
        <f t="shared" si="107"/>
        <v>2997.293268289764</v>
      </c>
      <c r="AQ408" s="2286">
        <f t="shared" si="107"/>
        <v>2023.6941791237277</v>
      </c>
      <c r="AR408" s="2286">
        <f t="shared" si="107"/>
        <v>204.27189501521468</v>
      </c>
      <c r="AS408" s="2286">
        <f t="shared" si="107"/>
        <v>0</v>
      </c>
      <c r="AT408" s="2286">
        <f t="shared" si="107"/>
        <v>0</v>
      </c>
      <c r="AU408" s="2286">
        <f t="shared" si="106"/>
        <v>0</v>
      </c>
      <c r="AV408" s="2286">
        <f t="shared" si="106"/>
        <v>0</v>
      </c>
      <c r="AW408" s="2286">
        <f t="shared" si="106"/>
        <v>0</v>
      </c>
      <c r="AX408" s="2286">
        <f t="shared" si="106"/>
        <v>0</v>
      </c>
      <c r="AY408" s="2286">
        <f t="shared" si="106"/>
        <v>0</v>
      </c>
      <c r="BA408" s="8">
        <f t="shared" si="123"/>
        <v>5851.5525024287062</v>
      </c>
      <c r="BD408" s="2251">
        <v>3846.1242786275302</v>
      </c>
      <c r="BE408" s="2251">
        <v>3471.1543845633901</v>
      </c>
      <c r="BF408" s="2251">
        <v>267.46415874328198</v>
      </c>
      <c r="BG408" s="2251">
        <v>0</v>
      </c>
      <c r="BH408" s="2251">
        <v>0</v>
      </c>
      <c r="BI408" s="2251">
        <v>0</v>
      </c>
      <c r="BJ408" s="2251">
        <v>0</v>
      </c>
      <c r="BK408" s="2251">
        <v>0</v>
      </c>
      <c r="BL408" s="2251">
        <v>0</v>
      </c>
      <c r="BM408" s="2251">
        <v>0</v>
      </c>
    </row>
    <row r="409" spans="1:65">
      <c r="A409" s="2250"/>
      <c r="B409" s="2250"/>
      <c r="C409" s="39"/>
      <c r="D409" s="178">
        <f t="shared" si="121"/>
        <v>1</v>
      </c>
      <c r="E409" s="178">
        <f t="shared" si="108"/>
        <v>0</v>
      </c>
      <c r="F409" s="178">
        <f t="shared" si="109"/>
        <v>0</v>
      </c>
      <c r="G409" s="178">
        <f t="shared" si="110"/>
        <v>0</v>
      </c>
      <c r="H409" s="178">
        <f t="shared" si="111"/>
        <v>0</v>
      </c>
      <c r="I409" s="178">
        <f t="shared" si="112"/>
        <v>0</v>
      </c>
      <c r="J409" s="178">
        <f t="shared" si="113"/>
        <v>0</v>
      </c>
      <c r="K409" s="2251">
        <f t="shared" si="114"/>
        <v>0</v>
      </c>
      <c r="L409" s="2251">
        <f t="shared" si="115"/>
        <v>0</v>
      </c>
      <c r="M409" s="2251">
        <f t="shared" si="116"/>
        <v>1</v>
      </c>
      <c r="O409" s="8">
        <f t="shared" ca="1" si="117"/>
        <v>1</v>
      </c>
      <c r="P409" s="8">
        <f t="shared" ca="1" si="118"/>
        <v>0</v>
      </c>
      <c r="R409" s="8">
        <f t="shared" si="119"/>
        <v>0</v>
      </c>
      <c r="S409" s="2251">
        <f t="shared" si="120"/>
        <v>1</v>
      </c>
      <c r="T409" s="2251">
        <f>IF(SUM($R409:R409)&gt;0,0,IF(AM409="5 - Treatment",1,0))</f>
        <v>0</v>
      </c>
      <c r="U409" s="2251">
        <f>IF(SUM($R409:T409)&gt;0,0,IF($AE409=U$162,1,0)+IF($AE409=U$163,1,0))</f>
        <v>0</v>
      </c>
      <c r="V409" s="2251">
        <f>IF(SUM($R409:U409)&gt;0,0,IF($AE409=V$168,1,0))</f>
        <v>0</v>
      </c>
      <c r="W409" s="2251">
        <f>IF(SUM($R409:V409)&gt;0,0,IF($AE409=W$168,1,0))</f>
        <v>0</v>
      </c>
      <c r="X409" s="2251">
        <f>IF(SUM($R409:W409)&gt;0,0,IF($AE409=X$168,1,0))</f>
        <v>0</v>
      </c>
      <c r="Y409" s="2251">
        <f>IF(SUM($R409:X409)&gt;0,0,IF($AE409=Y$168,1,0))</f>
        <v>0</v>
      </c>
      <c r="Z409" s="2251">
        <f>IF(SUM($R409:Y409)&gt;0,0,IF($AE409=Z$168,1,0))</f>
        <v>0</v>
      </c>
      <c r="AA409" s="2251">
        <f>IF(SUM($R409:Z409)&gt;0,0,1)</f>
        <v>0</v>
      </c>
      <c r="AB409" s="2251"/>
      <c r="AC409" s="2251">
        <f t="shared" si="122"/>
        <v>2</v>
      </c>
      <c r="AE409" t="s">
        <v>3463</v>
      </c>
      <c r="AF409" t="s">
        <v>4203</v>
      </c>
      <c r="AG409" t="s">
        <v>4235</v>
      </c>
      <c r="AH409" t="s">
        <v>4236</v>
      </c>
      <c r="AI409" t="s">
        <v>4237</v>
      </c>
      <c r="AJ409">
        <v>102</v>
      </c>
      <c r="AK409" t="s">
        <v>3048</v>
      </c>
      <c r="AL409" t="s">
        <v>3048</v>
      </c>
      <c r="AM409" t="s">
        <v>3593</v>
      </c>
      <c r="AN409" t="s">
        <v>1574</v>
      </c>
      <c r="AO409" s="2251">
        <v>0</v>
      </c>
      <c r="AP409" s="2286">
        <f t="shared" si="107"/>
        <v>175.58587211899419</v>
      </c>
      <c r="AQ409" s="2286">
        <f t="shared" si="107"/>
        <v>864.8766783863349</v>
      </c>
      <c r="AR409" s="2286">
        <f t="shared" si="107"/>
        <v>1693.4171145692574</v>
      </c>
      <c r="AS409" s="2286">
        <f t="shared" si="107"/>
        <v>173.1946399398752</v>
      </c>
      <c r="AT409" s="2286">
        <f t="shared" si="107"/>
        <v>0</v>
      </c>
      <c r="AU409" s="2286">
        <f t="shared" ref="AU409:AY459" si="124">BI409*AU$163</f>
        <v>0</v>
      </c>
      <c r="AV409" s="2286">
        <f t="shared" si="124"/>
        <v>0</v>
      </c>
      <c r="AW409" s="2286">
        <f t="shared" si="124"/>
        <v>0</v>
      </c>
      <c r="AX409" s="2286">
        <f t="shared" si="124"/>
        <v>0</v>
      </c>
      <c r="AY409" s="2286">
        <f t="shared" si="124"/>
        <v>0</v>
      </c>
      <c r="BA409" s="8">
        <f t="shared" si="123"/>
        <v>2907.0743050144615</v>
      </c>
      <c r="BD409" s="2251">
        <v>225.31164797437</v>
      </c>
      <c r="BE409" s="2251">
        <v>1483.4852544702601</v>
      </c>
      <c r="BF409" s="2251">
        <v>2217.2819413850698</v>
      </c>
      <c r="BG409" s="2251">
        <v>223.097868893189</v>
      </c>
      <c r="BH409" s="2251">
        <v>0</v>
      </c>
      <c r="BI409" s="2251">
        <v>0</v>
      </c>
      <c r="BJ409" s="2251">
        <v>0</v>
      </c>
      <c r="BK409" s="2251">
        <v>0</v>
      </c>
      <c r="BL409" s="2251">
        <v>0</v>
      </c>
      <c r="BM409" s="2251">
        <v>0</v>
      </c>
    </row>
    <row r="410" spans="1:65">
      <c r="A410" s="2250"/>
      <c r="B410" s="2250"/>
      <c r="C410" s="39"/>
      <c r="D410" s="178">
        <f t="shared" si="121"/>
        <v>1</v>
      </c>
      <c r="E410" s="178">
        <f t="shared" si="108"/>
        <v>0</v>
      </c>
      <c r="F410" s="178">
        <f t="shared" si="109"/>
        <v>0</v>
      </c>
      <c r="G410" s="178">
        <f t="shared" si="110"/>
        <v>0</v>
      </c>
      <c r="H410" s="178">
        <f t="shared" si="111"/>
        <v>1</v>
      </c>
      <c r="I410" s="178">
        <f t="shared" si="112"/>
        <v>0</v>
      </c>
      <c r="J410" s="178">
        <f t="shared" si="113"/>
        <v>1</v>
      </c>
      <c r="K410" s="2251">
        <f t="shared" si="114"/>
        <v>1</v>
      </c>
      <c r="L410" s="2251">
        <f t="shared" si="115"/>
        <v>1</v>
      </c>
      <c r="M410" s="2251">
        <f t="shared" si="116"/>
        <v>0</v>
      </c>
      <c r="O410" s="8">
        <f t="shared" ca="1" si="117"/>
        <v>1</v>
      </c>
      <c r="P410" s="8">
        <f t="shared" ca="1" si="118"/>
        <v>0</v>
      </c>
      <c r="R410" s="8">
        <f t="shared" si="119"/>
        <v>0</v>
      </c>
      <c r="S410" s="2251">
        <f t="shared" si="120"/>
        <v>1</v>
      </c>
      <c r="T410" s="2251">
        <f>IF(SUM($R410:R410)&gt;0,0,IF(AM410="5 - Treatment",1,0))</f>
        <v>0</v>
      </c>
      <c r="U410" s="2251">
        <f>IF(SUM($R410:T410)&gt;0,0,IF($AE410=U$162,1,0)+IF($AE410=U$163,1,0))</f>
        <v>0</v>
      </c>
      <c r="V410" s="2251">
        <f>IF(SUM($R410:U410)&gt;0,0,IF($AE410=V$168,1,0))</f>
        <v>0</v>
      </c>
      <c r="W410" s="2251">
        <f>IF(SUM($R410:V410)&gt;0,0,IF($AE410=W$168,1,0))</f>
        <v>0</v>
      </c>
      <c r="X410" s="2251">
        <f>IF(SUM($R410:W410)&gt;0,0,IF($AE410=X$168,1,0))</f>
        <v>0</v>
      </c>
      <c r="Y410" s="2251">
        <f>IF(SUM($R410:X410)&gt;0,0,IF($AE410=Y$168,1,0))</f>
        <v>0</v>
      </c>
      <c r="Z410" s="2251">
        <f>IF(SUM($R410:Y410)&gt;0,0,IF($AE410=Z$168,1,0))</f>
        <v>0</v>
      </c>
      <c r="AA410" s="2251">
        <f>IF(SUM($R410:Z410)&gt;0,0,1)</f>
        <v>0</v>
      </c>
      <c r="AB410" s="2251"/>
      <c r="AC410" s="2251">
        <f t="shared" si="122"/>
        <v>2</v>
      </c>
      <c r="AE410" t="s">
        <v>3463</v>
      </c>
      <c r="AF410" t="s">
        <v>4203</v>
      </c>
      <c r="AG410" t="s">
        <v>4238</v>
      </c>
      <c r="AH410" t="s">
        <v>4239</v>
      </c>
      <c r="AI410" t="s">
        <v>4240</v>
      </c>
      <c r="AJ410">
        <v>120</v>
      </c>
      <c r="AK410" t="s">
        <v>3048</v>
      </c>
      <c r="AL410" t="s">
        <v>3048</v>
      </c>
      <c r="AM410" t="s">
        <v>3593</v>
      </c>
      <c r="AN410" t="s">
        <v>1574</v>
      </c>
      <c r="AO410" s="2251">
        <v>0.52</v>
      </c>
      <c r="AP410" s="2286">
        <f t="shared" ref="AP410:AT460" si="125">BD410*AP$163</f>
        <v>140.29937707690232</v>
      </c>
      <c r="AQ410" s="2286">
        <f t="shared" si="125"/>
        <v>560.83423849182236</v>
      </c>
      <c r="AR410" s="2286">
        <f t="shared" si="125"/>
        <v>2229.2530708744525</v>
      </c>
      <c r="AS410" s="2286">
        <f t="shared" si="125"/>
        <v>0</v>
      </c>
      <c r="AT410" s="2286">
        <f t="shared" si="125"/>
        <v>0</v>
      </c>
      <c r="AU410" s="2286">
        <f t="shared" si="124"/>
        <v>0</v>
      </c>
      <c r="AV410" s="2286">
        <f t="shared" si="124"/>
        <v>0</v>
      </c>
      <c r="AW410" s="2286">
        <f t="shared" si="124"/>
        <v>0</v>
      </c>
      <c r="AX410" s="2286">
        <f t="shared" si="124"/>
        <v>0</v>
      </c>
      <c r="AY410" s="2286">
        <f t="shared" si="124"/>
        <v>0</v>
      </c>
      <c r="BA410" s="8">
        <f t="shared" si="123"/>
        <v>2930.906686443177</v>
      </c>
      <c r="BD410" s="2251">
        <v>180.03204630012399</v>
      </c>
      <c r="BE410" s="2251">
        <v>961.97451474466902</v>
      </c>
      <c r="BF410" s="2251">
        <v>2918.8807260191302</v>
      </c>
      <c r="BG410" s="2251">
        <v>0</v>
      </c>
      <c r="BH410" s="2251">
        <v>0</v>
      </c>
      <c r="BI410" s="2251">
        <v>0</v>
      </c>
      <c r="BJ410" s="2251">
        <v>0</v>
      </c>
      <c r="BK410" s="2251">
        <v>0</v>
      </c>
      <c r="BL410" s="2251">
        <v>0</v>
      </c>
      <c r="BM410" s="2251">
        <v>0</v>
      </c>
    </row>
    <row r="411" spans="1:65">
      <c r="A411" s="2250"/>
      <c r="B411" s="2250"/>
      <c r="C411" s="39"/>
      <c r="D411" s="178">
        <f t="shared" si="121"/>
        <v>1</v>
      </c>
      <c r="E411" s="178">
        <f t="shared" si="108"/>
        <v>0</v>
      </c>
      <c r="F411" s="178">
        <f t="shared" si="109"/>
        <v>0</v>
      </c>
      <c r="G411" s="178">
        <f t="shared" si="110"/>
        <v>0</v>
      </c>
      <c r="H411" s="178">
        <f t="shared" si="111"/>
        <v>0</v>
      </c>
      <c r="I411" s="178">
        <f t="shared" si="112"/>
        <v>0</v>
      </c>
      <c r="J411" s="178">
        <f t="shared" si="113"/>
        <v>0</v>
      </c>
      <c r="K411" s="2251">
        <f t="shared" si="114"/>
        <v>0</v>
      </c>
      <c r="L411" s="2251">
        <f t="shared" si="115"/>
        <v>0</v>
      </c>
      <c r="M411" s="2251">
        <f t="shared" si="116"/>
        <v>1</v>
      </c>
      <c r="O411" s="8">
        <f t="shared" ca="1" si="117"/>
        <v>0</v>
      </c>
      <c r="P411" s="8">
        <f t="shared" ca="1" si="118"/>
        <v>0</v>
      </c>
      <c r="R411" s="8">
        <f t="shared" si="119"/>
        <v>0</v>
      </c>
      <c r="S411" s="2251">
        <f t="shared" si="120"/>
        <v>1</v>
      </c>
      <c r="T411" s="2251">
        <f>IF(SUM($R411:R411)&gt;0,0,IF(AM411="5 - Treatment",1,0))</f>
        <v>0</v>
      </c>
      <c r="U411" s="2251">
        <f>IF(SUM($R411:T411)&gt;0,0,IF($AE411=U$162,1,0)+IF($AE411=U$163,1,0))</f>
        <v>0</v>
      </c>
      <c r="V411" s="2251">
        <f>IF(SUM($R411:U411)&gt;0,0,IF($AE411=V$168,1,0))</f>
        <v>0</v>
      </c>
      <c r="W411" s="2251">
        <f>IF(SUM($R411:V411)&gt;0,0,IF($AE411=W$168,1,0))</f>
        <v>0</v>
      </c>
      <c r="X411" s="2251">
        <f>IF(SUM($R411:W411)&gt;0,0,IF($AE411=X$168,1,0))</f>
        <v>0</v>
      </c>
      <c r="Y411" s="2251">
        <f>IF(SUM($R411:X411)&gt;0,0,IF($AE411=Y$168,1,0))</f>
        <v>0</v>
      </c>
      <c r="Z411" s="2251">
        <f>IF(SUM($R411:Y411)&gt;0,0,IF($AE411=Z$168,1,0))</f>
        <v>0</v>
      </c>
      <c r="AA411" s="2251">
        <f>IF(SUM($R411:Z411)&gt;0,0,1)</f>
        <v>0</v>
      </c>
      <c r="AB411" s="2251"/>
      <c r="AC411" s="2251">
        <f t="shared" si="122"/>
        <v>2</v>
      </c>
      <c r="AE411" t="s">
        <v>3463</v>
      </c>
      <c r="AF411" t="s">
        <v>4203</v>
      </c>
      <c r="AG411" t="s">
        <v>4241</v>
      </c>
      <c r="AH411" t="s">
        <v>4242</v>
      </c>
      <c r="AI411" t="s">
        <v>4243</v>
      </c>
      <c r="AJ411">
        <v>256</v>
      </c>
      <c r="AK411" t="s">
        <v>3048</v>
      </c>
      <c r="AL411" t="s">
        <v>3048</v>
      </c>
      <c r="AM411" t="s">
        <v>3593</v>
      </c>
      <c r="AN411" t="s">
        <v>1574</v>
      </c>
      <c r="AO411" s="2251">
        <v>9950.83</v>
      </c>
      <c r="AP411" s="2286">
        <f t="shared" si="125"/>
        <v>201.29018314117346</v>
      </c>
      <c r="AQ411" s="2286">
        <f t="shared" si="125"/>
        <v>0</v>
      </c>
      <c r="AR411" s="2286">
        <f t="shared" si="125"/>
        <v>0</v>
      </c>
      <c r="AS411" s="2286">
        <f t="shared" si="125"/>
        <v>0</v>
      </c>
      <c r="AT411" s="2286">
        <f t="shared" si="125"/>
        <v>0</v>
      </c>
      <c r="AU411" s="2286">
        <f t="shared" si="124"/>
        <v>0</v>
      </c>
      <c r="AV411" s="2286">
        <f t="shared" si="124"/>
        <v>0</v>
      </c>
      <c r="AW411" s="2286">
        <f t="shared" si="124"/>
        <v>0</v>
      </c>
      <c r="AX411" s="2286">
        <f t="shared" si="124"/>
        <v>0</v>
      </c>
      <c r="AY411" s="2286">
        <f t="shared" si="124"/>
        <v>0</v>
      </c>
      <c r="BA411" s="8">
        <f t="shared" si="123"/>
        <v>10152.120183141173</v>
      </c>
      <c r="BD411" s="2251">
        <v>258.29539892517602</v>
      </c>
      <c r="BE411" s="2251">
        <v>0</v>
      </c>
      <c r="BF411" s="2251">
        <v>0</v>
      </c>
      <c r="BG411" s="2251">
        <v>0</v>
      </c>
      <c r="BH411" s="2251">
        <v>0</v>
      </c>
      <c r="BI411" s="2251">
        <v>0</v>
      </c>
      <c r="BJ411" s="2251">
        <v>0</v>
      </c>
      <c r="BK411" s="2251">
        <v>0</v>
      </c>
      <c r="BL411" s="2251">
        <v>0</v>
      </c>
      <c r="BM411" s="2251">
        <v>0</v>
      </c>
    </row>
    <row r="412" spans="1:65">
      <c r="A412" s="2250"/>
      <c r="B412" s="2250"/>
      <c r="C412" s="39"/>
      <c r="D412" s="178">
        <f t="shared" si="121"/>
        <v>1</v>
      </c>
      <c r="E412" s="178">
        <f t="shared" si="108"/>
        <v>0</v>
      </c>
      <c r="F412" s="178">
        <f t="shared" si="109"/>
        <v>1</v>
      </c>
      <c r="G412" s="178">
        <f t="shared" si="110"/>
        <v>0</v>
      </c>
      <c r="H412" s="178">
        <f t="shared" si="111"/>
        <v>0</v>
      </c>
      <c r="I412" s="178">
        <f t="shared" si="112"/>
        <v>0</v>
      </c>
      <c r="J412" s="178">
        <f t="shared" si="113"/>
        <v>1</v>
      </c>
      <c r="K412" s="2251">
        <f t="shared" si="114"/>
        <v>1</v>
      </c>
      <c r="L412" s="2251">
        <f t="shared" si="115"/>
        <v>1</v>
      </c>
      <c r="M412" s="2251">
        <f t="shared" si="116"/>
        <v>0</v>
      </c>
      <c r="O412" s="8">
        <f t="shared" ca="1" si="117"/>
        <v>0</v>
      </c>
      <c r="P412" s="8">
        <f t="shared" ca="1" si="118"/>
        <v>0</v>
      </c>
      <c r="R412" s="8">
        <f t="shared" si="119"/>
        <v>0</v>
      </c>
      <c r="S412" s="2251">
        <f t="shared" si="120"/>
        <v>1</v>
      </c>
      <c r="T412" s="2251">
        <f>IF(SUM($R412:R412)&gt;0,0,IF(AM412="5 - Treatment",1,0))</f>
        <v>0</v>
      </c>
      <c r="U412" s="2251">
        <f>IF(SUM($R412:T412)&gt;0,0,IF($AE412=U$162,1,0)+IF($AE412=U$163,1,0))</f>
        <v>0</v>
      </c>
      <c r="V412" s="2251">
        <f>IF(SUM($R412:U412)&gt;0,0,IF($AE412=V$168,1,0))</f>
        <v>0</v>
      </c>
      <c r="W412" s="2251">
        <f>IF(SUM($R412:V412)&gt;0,0,IF($AE412=W$168,1,0))</f>
        <v>0</v>
      </c>
      <c r="X412" s="2251">
        <f>IF(SUM($R412:W412)&gt;0,0,IF($AE412=X$168,1,0))</f>
        <v>0</v>
      </c>
      <c r="Y412" s="2251">
        <f>IF(SUM($R412:X412)&gt;0,0,IF($AE412=Y$168,1,0))</f>
        <v>0</v>
      </c>
      <c r="Z412" s="2251">
        <f>IF(SUM($R412:Y412)&gt;0,0,IF($AE412=Z$168,1,0))</f>
        <v>0</v>
      </c>
      <c r="AA412" s="2251">
        <f>IF(SUM($R412:Z412)&gt;0,0,1)</f>
        <v>0</v>
      </c>
      <c r="AB412" s="2251"/>
      <c r="AC412" s="2251">
        <f t="shared" si="122"/>
        <v>2</v>
      </c>
      <c r="AE412" t="s">
        <v>3463</v>
      </c>
      <c r="AF412" t="s">
        <v>4203</v>
      </c>
      <c r="AG412" t="s">
        <v>4244</v>
      </c>
      <c r="AH412" t="s">
        <v>4245</v>
      </c>
      <c r="AI412" t="s">
        <v>4244</v>
      </c>
      <c r="AJ412">
        <v>0</v>
      </c>
      <c r="AK412" t="s">
        <v>3048</v>
      </c>
      <c r="AL412" t="s">
        <v>3048</v>
      </c>
      <c r="AM412" t="s">
        <v>3593</v>
      </c>
      <c r="AN412" t="s">
        <v>1573</v>
      </c>
      <c r="AO412" s="2251">
        <v>0</v>
      </c>
      <c r="AP412" s="2286">
        <f t="shared" si="125"/>
        <v>0</v>
      </c>
      <c r="AQ412" s="2286">
        <f t="shared" si="125"/>
        <v>155.33618038448907</v>
      </c>
      <c r="AR412" s="2286">
        <f t="shared" si="125"/>
        <v>0</v>
      </c>
      <c r="AS412" s="2286">
        <f t="shared" si="125"/>
        <v>0</v>
      </c>
      <c r="AT412" s="2286">
        <f t="shared" si="125"/>
        <v>0</v>
      </c>
      <c r="AU412" s="2286">
        <f t="shared" si="124"/>
        <v>0</v>
      </c>
      <c r="AV412" s="2286">
        <f t="shared" si="124"/>
        <v>0</v>
      </c>
      <c r="AW412" s="2286">
        <f t="shared" si="124"/>
        <v>0</v>
      </c>
      <c r="AX412" s="2286">
        <f t="shared" si="124"/>
        <v>0</v>
      </c>
      <c r="AY412" s="2286">
        <f t="shared" si="124"/>
        <v>0</v>
      </c>
      <c r="BA412" s="8">
        <f t="shared" si="123"/>
        <v>155.33618038448907</v>
      </c>
      <c r="BD412" s="2251">
        <v>0</v>
      </c>
      <c r="BE412" s="2251">
        <v>266.44137695569401</v>
      </c>
      <c r="BF412" s="2251">
        <v>0</v>
      </c>
      <c r="BG412" s="2251">
        <v>0</v>
      </c>
      <c r="BH412" s="2251">
        <v>0</v>
      </c>
      <c r="BI412" s="2251">
        <v>0</v>
      </c>
      <c r="BJ412" s="2251">
        <v>0</v>
      </c>
      <c r="BK412" s="2251">
        <v>0</v>
      </c>
      <c r="BL412" s="2251">
        <v>0</v>
      </c>
      <c r="BM412" s="2251">
        <v>0</v>
      </c>
    </row>
    <row r="413" spans="1:65">
      <c r="A413" s="2250"/>
      <c r="B413" s="2250"/>
      <c r="C413" s="39"/>
      <c r="D413" s="178">
        <f t="shared" si="121"/>
        <v>0</v>
      </c>
      <c r="E413" s="178">
        <f t="shared" si="108"/>
        <v>1</v>
      </c>
      <c r="F413" s="178">
        <f t="shared" si="109"/>
        <v>0</v>
      </c>
      <c r="G413" s="178">
        <f t="shared" si="110"/>
        <v>0</v>
      </c>
      <c r="H413" s="178">
        <f t="shared" si="111"/>
        <v>0</v>
      </c>
      <c r="I413" s="178">
        <f t="shared" si="112"/>
        <v>0</v>
      </c>
      <c r="J413" s="178">
        <f t="shared" si="113"/>
        <v>0</v>
      </c>
      <c r="K413" s="2251">
        <f t="shared" si="114"/>
        <v>0</v>
      </c>
      <c r="L413" s="2251">
        <f t="shared" si="115"/>
        <v>0</v>
      </c>
      <c r="M413" s="2251">
        <f t="shared" si="116"/>
        <v>0</v>
      </c>
      <c r="O413" s="8">
        <f t="shared" ca="1" si="117"/>
        <v>0</v>
      </c>
      <c r="P413" s="8">
        <f t="shared" ca="1" si="118"/>
        <v>1</v>
      </c>
      <c r="R413" s="8">
        <f t="shared" si="119"/>
        <v>0</v>
      </c>
      <c r="S413" s="2251">
        <f t="shared" si="120"/>
        <v>0</v>
      </c>
      <c r="T413" s="2251">
        <f>IF(SUM($R413:R413)&gt;0,0,IF(AM413="5 - Treatment",1,0))</f>
        <v>0</v>
      </c>
      <c r="U413" s="2251">
        <f>IF(SUM($R413:T413)&gt;0,0,IF($AE413=U$162,1,0)+IF($AE413=U$163,1,0))</f>
        <v>0</v>
      </c>
      <c r="V413" s="2251">
        <f>IF(SUM($R413:U413)&gt;0,0,IF($AE413=V$168,1,0))</f>
        <v>0</v>
      </c>
      <c r="W413" s="2251">
        <f>IF(SUM($R413:V413)&gt;0,0,IF($AE413=W$168,1,0))</f>
        <v>0</v>
      </c>
      <c r="X413" s="2251">
        <f>IF(SUM($R413:W413)&gt;0,0,IF($AE413=X$168,1,0))</f>
        <v>0</v>
      </c>
      <c r="Y413" s="2251">
        <f>IF(SUM($R413:X413)&gt;0,0,IF($AE413=Y$168,1,0))</f>
        <v>0</v>
      </c>
      <c r="Z413" s="2251">
        <f>IF(SUM($R413:Y413)&gt;0,0,IF($AE413=Z$168,1,0))</f>
        <v>0</v>
      </c>
      <c r="AA413" s="2251">
        <f>IF(SUM($R413:Z413)&gt;0,0,1)</f>
        <v>1</v>
      </c>
      <c r="AB413" s="2251"/>
      <c r="AC413" s="2251">
        <f t="shared" si="122"/>
        <v>2</v>
      </c>
      <c r="AE413" t="s">
        <v>3463</v>
      </c>
      <c r="AF413" t="s">
        <v>4203</v>
      </c>
      <c r="AG413" t="s">
        <v>4246</v>
      </c>
      <c r="AH413" t="s">
        <v>4247</v>
      </c>
      <c r="AI413" t="s">
        <v>4248</v>
      </c>
      <c r="AJ413">
        <v>168</v>
      </c>
      <c r="AK413" t="s">
        <v>3049</v>
      </c>
      <c r="AL413" t="s">
        <v>3049</v>
      </c>
      <c r="AM413" t="s">
        <v>3593</v>
      </c>
      <c r="AN413" t="s">
        <v>1574</v>
      </c>
      <c r="AO413" s="2251">
        <v>138.07</v>
      </c>
      <c r="AP413" s="2286">
        <f t="shared" si="125"/>
        <v>76.314136784872588</v>
      </c>
      <c r="AQ413" s="2286">
        <f t="shared" si="125"/>
        <v>247.0221503399838</v>
      </c>
      <c r="AR413" s="2286">
        <f t="shared" si="125"/>
        <v>346.86571678491674</v>
      </c>
      <c r="AS413" s="2286">
        <f t="shared" si="125"/>
        <v>5341.908033130414</v>
      </c>
      <c r="AT413" s="2286">
        <f t="shared" si="125"/>
        <v>0</v>
      </c>
      <c r="AU413" s="2286">
        <f t="shared" si="124"/>
        <v>0</v>
      </c>
      <c r="AV413" s="2286">
        <f t="shared" si="124"/>
        <v>0</v>
      </c>
      <c r="AW413" s="2286">
        <f t="shared" si="124"/>
        <v>0</v>
      </c>
      <c r="AX413" s="2286">
        <f t="shared" si="124"/>
        <v>0</v>
      </c>
      <c r="AY413" s="2286">
        <f t="shared" si="124"/>
        <v>0</v>
      </c>
      <c r="BA413" s="8">
        <f t="shared" si="123"/>
        <v>6150.180037040187</v>
      </c>
      <c r="BD413" s="2251">
        <v>97.926238114923507</v>
      </c>
      <c r="BE413" s="2251">
        <v>423.70632335770898</v>
      </c>
      <c r="BF413" s="2251">
        <v>454.16990491938799</v>
      </c>
      <c r="BG413" s="2251">
        <v>6881.09226953286</v>
      </c>
      <c r="BH413" s="2251">
        <v>0</v>
      </c>
      <c r="BI413" s="2251">
        <v>0</v>
      </c>
      <c r="BJ413" s="2251">
        <v>0</v>
      </c>
      <c r="BK413" s="2251">
        <v>0</v>
      </c>
      <c r="BL413" s="2251">
        <v>0</v>
      </c>
      <c r="BM413" s="2251">
        <v>0</v>
      </c>
    </row>
    <row r="414" spans="1:65">
      <c r="A414" s="2250"/>
      <c r="B414" s="2250"/>
      <c r="C414" s="39"/>
      <c r="D414" s="178">
        <f t="shared" si="121"/>
        <v>1</v>
      </c>
      <c r="E414" s="178">
        <f t="shared" si="108"/>
        <v>0</v>
      </c>
      <c r="F414" s="178">
        <f t="shared" si="109"/>
        <v>1</v>
      </c>
      <c r="G414" s="178">
        <f t="shared" si="110"/>
        <v>0</v>
      </c>
      <c r="H414" s="178">
        <f t="shared" si="111"/>
        <v>0</v>
      </c>
      <c r="I414" s="178">
        <f t="shared" si="112"/>
        <v>0</v>
      </c>
      <c r="J414" s="178">
        <f t="shared" si="113"/>
        <v>1</v>
      </c>
      <c r="K414" s="2251">
        <f t="shared" si="114"/>
        <v>1</v>
      </c>
      <c r="L414" s="2251">
        <f t="shared" si="115"/>
        <v>1</v>
      </c>
      <c r="M414" s="2251">
        <f t="shared" si="116"/>
        <v>0</v>
      </c>
      <c r="O414" s="8">
        <f t="shared" ca="1" si="117"/>
        <v>0</v>
      </c>
      <c r="P414" s="8">
        <f t="shared" ca="1" si="118"/>
        <v>0</v>
      </c>
      <c r="R414" s="8">
        <f t="shared" si="119"/>
        <v>0</v>
      </c>
      <c r="S414" s="2251">
        <f t="shared" si="120"/>
        <v>1</v>
      </c>
      <c r="T414" s="2251">
        <f>IF(SUM($R414:R414)&gt;0,0,IF(AM414="5 - Treatment",1,0))</f>
        <v>0</v>
      </c>
      <c r="U414" s="2251">
        <f>IF(SUM($R414:T414)&gt;0,0,IF($AE414=U$162,1,0)+IF($AE414=U$163,1,0))</f>
        <v>0</v>
      </c>
      <c r="V414" s="2251">
        <f>IF(SUM($R414:U414)&gt;0,0,IF($AE414=V$168,1,0))</f>
        <v>0</v>
      </c>
      <c r="W414" s="2251">
        <f>IF(SUM($R414:V414)&gt;0,0,IF($AE414=W$168,1,0))</f>
        <v>0</v>
      </c>
      <c r="X414" s="2251">
        <f>IF(SUM($R414:W414)&gt;0,0,IF($AE414=X$168,1,0))</f>
        <v>0</v>
      </c>
      <c r="Y414" s="2251">
        <f>IF(SUM($R414:X414)&gt;0,0,IF($AE414=Y$168,1,0))</f>
        <v>0</v>
      </c>
      <c r="Z414" s="2251">
        <f>IF(SUM($R414:Y414)&gt;0,0,IF($AE414=Z$168,1,0))</f>
        <v>0</v>
      </c>
      <c r="AA414" s="2251">
        <f>IF(SUM($R414:Z414)&gt;0,0,1)</f>
        <v>0</v>
      </c>
      <c r="AB414" s="2251"/>
      <c r="AC414" s="2251">
        <f t="shared" si="122"/>
        <v>2</v>
      </c>
      <c r="AE414" t="s">
        <v>3463</v>
      </c>
      <c r="AF414" t="s">
        <v>4203</v>
      </c>
      <c r="AG414" t="s">
        <v>4249</v>
      </c>
      <c r="AH414" t="s">
        <v>4250</v>
      </c>
      <c r="AI414" t="s">
        <v>4251</v>
      </c>
      <c r="AJ414">
        <v>138</v>
      </c>
      <c r="AK414" t="s">
        <v>3048</v>
      </c>
      <c r="AL414" t="s">
        <v>3048</v>
      </c>
      <c r="AM414" t="s">
        <v>3593</v>
      </c>
      <c r="AN414" t="s">
        <v>1574</v>
      </c>
      <c r="AO414" s="2251">
        <v>74.33</v>
      </c>
      <c r="AP414" s="2286">
        <f t="shared" si="125"/>
        <v>427.17591334722471</v>
      </c>
      <c r="AQ414" s="2286">
        <f t="shared" si="125"/>
        <v>43.535856154394381</v>
      </c>
      <c r="AR414" s="2286">
        <f t="shared" si="125"/>
        <v>0</v>
      </c>
      <c r="AS414" s="2286">
        <f t="shared" si="125"/>
        <v>0</v>
      </c>
      <c r="AT414" s="2286">
        <f t="shared" si="125"/>
        <v>0</v>
      </c>
      <c r="AU414" s="2286">
        <f t="shared" si="124"/>
        <v>0</v>
      </c>
      <c r="AV414" s="2286">
        <f t="shared" si="124"/>
        <v>0</v>
      </c>
      <c r="AW414" s="2286">
        <f t="shared" si="124"/>
        <v>0</v>
      </c>
      <c r="AX414" s="2286">
        <f t="shared" si="124"/>
        <v>0</v>
      </c>
      <c r="AY414" s="2286">
        <f t="shared" si="124"/>
        <v>0</v>
      </c>
      <c r="BA414" s="8">
        <f t="shared" si="123"/>
        <v>545.04176950161911</v>
      </c>
      <c r="BD414" s="2251">
        <v>548.15178379495705</v>
      </c>
      <c r="BE414" s="2251">
        <v>74.675155730043599</v>
      </c>
      <c r="BF414" s="2251">
        <v>0</v>
      </c>
      <c r="BG414" s="2251">
        <v>0</v>
      </c>
      <c r="BH414" s="2251">
        <v>0</v>
      </c>
      <c r="BI414" s="2251">
        <v>0</v>
      </c>
      <c r="BJ414" s="2251">
        <v>0</v>
      </c>
      <c r="BK414" s="2251">
        <v>0</v>
      </c>
      <c r="BL414" s="2251">
        <v>0</v>
      </c>
      <c r="BM414" s="2251">
        <v>0</v>
      </c>
    </row>
    <row r="415" spans="1:65">
      <c r="A415" s="2250"/>
      <c r="B415" s="2250"/>
      <c r="C415" s="39"/>
      <c r="D415" s="178">
        <f t="shared" si="121"/>
        <v>1</v>
      </c>
      <c r="E415" s="178">
        <f t="shared" si="108"/>
        <v>0</v>
      </c>
      <c r="F415" s="178">
        <f t="shared" si="109"/>
        <v>0</v>
      </c>
      <c r="G415" s="178">
        <f t="shared" si="110"/>
        <v>0</v>
      </c>
      <c r="H415" s="178">
        <f t="shared" si="111"/>
        <v>0</v>
      </c>
      <c r="I415" s="178">
        <f t="shared" si="112"/>
        <v>0</v>
      </c>
      <c r="J415" s="178">
        <f t="shared" si="113"/>
        <v>0</v>
      </c>
      <c r="K415" s="2251">
        <f t="shared" si="114"/>
        <v>0</v>
      </c>
      <c r="L415" s="2251">
        <f t="shared" si="115"/>
        <v>0</v>
      </c>
      <c r="M415" s="2251">
        <f t="shared" si="116"/>
        <v>1</v>
      </c>
      <c r="O415" s="8">
        <f t="shared" ca="1" si="117"/>
        <v>1</v>
      </c>
      <c r="P415" s="8">
        <f t="shared" ca="1" si="118"/>
        <v>0</v>
      </c>
      <c r="R415" s="8">
        <f t="shared" si="119"/>
        <v>0</v>
      </c>
      <c r="S415" s="2251">
        <f t="shared" si="120"/>
        <v>1</v>
      </c>
      <c r="T415" s="2251">
        <f>IF(SUM($R415:R415)&gt;0,0,IF(AM415="5 - Treatment",1,0))</f>
        <v>0</v>
      </c>
      <c r="U415" s="2251">
        <f>IF(SUM($R415:T415)&gt;0,0,IF($AE415=U$162,1,0)+IF($AE415=U$163,1,0))</f>
        <v>0</v>
      </c>
      <c r="V415" s="2251">
        <f>IF(SUM($R415:U415)&gt;0,0,IF($AE415=V$168,1,0))</f>
        <v>0</v>
      </c>
      <c r="W415" s="2251">
        <f>IF(SUM($R415:V415)&gt;0,0,IF($AE415=W$168,1,0))</f>
        <v>0</v>
      </c>
      <c r="X415" s="2251">
        <f>IF(SUM($R415:W415)&gt;0,0,IF($AE415=X$168,1,0))</f>
        <v>0</v>
      </c>
      <c r="Y415" s="2251">
        <f>IF(SUM($R415:X415)&gt;0,0,IF($AE415=Y$168,1,0))</f>
        <v>0</v>
      </c>
      <c r="Z415" s="2251">
        <f>IF(SUM($R415:Y415)&gt;0,0,IF($AE415=Z$168,1,0))</f>
        <v>0</v>
      </c>
      <c r="AA415" s="2251">
        <f>IF(SUM($R415:Z415)&gt;0,0,1)</f>
        <v>0</v>
      </c>
      <c r="AB415" s="2251"/>
      <c r="AC415" s="2251">
        <f t="shared" si="122"/>
        <v>2</v>
      </c>
      <c r="AE415" t="s">
        <v>3463</v>
      </c>
      <c r="AF415" t="s">
        <v>4203</v>
      </c>
      <c r="AG415" t="s">
        <v>4252</v>
      </c>
      <c r="AH415" t="s">
        <v>4253</v>
      </c>
      <c r="AI415" t="s">
        <v>4254</v>
      </c>
      <c r="AJ415">
        <v>174</v>
      </c>
      <c r="AK415" t="s">
        <v>3048</v>
      </c>
      <c r="AL415" t="s">
        <v>3048</v>
      </c>
      <c r="AM415" t="s">
        <v>3593</v>
      </c>
      <c r="AN415" t="s">
        <v>1574</v>
      </c>
      <c r="AO415" s="2251">
        <v>63.99</v>
      </c>
      <c r="AP415" s="2286">
        <f t="shared" si="125"/>
        <v>247.86653945527124</v>
      </c>
      <c r="AQ415" s="2286">
        <f t="shared" si="125"/>
        <v>1149.9296126510867</v>
      </c>
      <c r="AR415" s="2286">
        <f t="shared" si="125"/>
        <v>7.4357081517948282</v>
      </c>
      <c r="AS415" s="2286">
        <f t="shared" si="125"/>
        <v>0</v>
      </c>
      <c r="AT415" s="2286">
        <f t="shared" si="125"/>
        <v>0</v>
      </c>
      <c r="AU415" s="2286">
        <f t="shared" si="124"/>
        <v>0</v>
      </c>
      <c r="AV415" s="2286">
        <f t="shared" si="124"/>
        <v>0</v>
      </c>
      <c r="AW415" s="2286">
        <f t="shared" si="124"/>
        <v>0</v>
      </c>
      <c r="AX415" s="2286">
        <f t="shared" si="124"/>
        <v>0</v>
      </c>
      <c r="AY415" s="2286">
        <f t="shared" si="124"/>
        <v>0</v>
      </c>
      <c r="BA415" s="8">
        <f t="shared" si="123"/>
        <v>1469.2218602581527</v>
      </c>
      <c r="BD415" s="2251">
        <v>318.06214138073602</v>
      </c>
      <c r="BE415" s="2251">
        <v>1972.4241232049601</v>
      </c>
      <c r="BF415" s="2251">
        <v>9.7359718787170308</v>
      </c>
      <c r="BG415" s="2251">
        <v>0</v>
      </c>
      <c r="BH415" s="2251">
        <v>0</v>
      </c>
      <c r="BI415" s="2251">
        <v>0</v>
      </c>
      <c r="BJ415" s="2251">
        <v>0</v>
      </c>
      <c r="BK415" s="2251">
        <v>0</v>
      </c>
      <c r="BL415" s="2251">
        <v>0</v>
      </c>
      <c r="BM415" s="2251">
        <v>0</v>
      </c>
    </row>
    <row r="416" spans="1:65">
      <c r="A416" s="2250"/>
      <c r="B416" s="2250"/>
      <c r="C416" s="39"/>
      <c r="D416" s="178">
        <f t="shared" si="121"/>
        <v>1</v>
      </c>
      <c r="E416" s="178">
        <f t="shared" si="108"/>
        <v>0</v>
      </c>
      <c r="F416" s="178">
        <f t="shared" si="109"/>
        <v>1</v>
      </c>
      <c r="G416" s="178">
        <f t="shared" si="110"/>
        <v>0</v>
      </c>
      <c r="H416" s="178">
        <f t="shared" si="111"/>
        <v>0</v>
      </c>
      <c r="I416" s="178">
        <f t="shared" si="112"/>
        <v>0</v>
      </c>
      <c r="J416" s="178">
        <f t="shared" si="113"/>
        <v>1</v>
      </c>
      <c r="K416" s="2251">
        <f t="shared" si="114"/>
        <v>1</v>
      </c>
      <c r="L416" s="2251">
        <f t="shared" si="115"/>
        <v>1</v>
      </c>
      <c r="M416" s="2251">
        <f t="shared" si="116"/>
        <v>0</v>
      </c>
      <c r="O416" s="8">
        <f t="shared" ca="1" si="117"/>
        <v>0</v>
      </c>
      <c r="P416" s="8">
        <f t="shared" ca="1" si="118"/>
        <v>0</v>
      </c>
      <c r="R416" s="8">
        <f t="shared" si="119"/>
        <v>0</v>
      </c>
      <c r="S416" s="2251">
        <f t="shared" si="120"/>
        <v>1</v>
      </c>
      <c r="T416" s="2251">
        <f>IF(SUM($R416:R416)&gt;0,0,IF(AM416="5 - Treatment",1,0))</f>
        <v>0</v>
      </c>
      <c r="U416" s="2251">
        <f>IF(SUM($R416:T416)&gt;0,0,IF($AE416=U$162,1,0)+IF($AE416=U$163,1,0))</f>
        <v>0</v>
      </c>
      <c r="V416" s="2251">
        <f>IF(SUM($R416:U416)&gt;0,0,IF($AE416=V$168,1,0))</f>
        <v>0</v>
      </c>
      <c r="W416" s="2251">
        <f>IF(SUM($R416:V416)&gt;0,0,IF($AE416=W$168,1,0))</f>
        <v>0</v>
      </c>
      <c r="X416" s="2251">
        <f>IF(SUM($R416:W416)&gt;0,0,IF($AE416=X$168,1,0))</f>
        <v>0</v>
      </c>
      <c r="Y416" s="2251">
        <f>IF(SUM($R416:X416)&gt;0,0,IF($AE416=Y$168,1,0))</f>
        <v>0</v>
      </c>
      <c r="Z416" s="2251">
        <f>IF(SUM($R416:Y416)&gt;0,0,IF($AE416=Z$168,1,0))</f>
        <v>0</v>
      </c>
      <c r="AA416" s="2251">
        <f>IF(SUM($R416:Z416)&gt;0,0,1)</f>
        <v>0</v>
      </c>
      <c r="AB416" s="2251"/>
      <c r="AC416" s="2251">
        <f t="shared" si="122"/>
        <v>2</v>
      </c>
      <c r="AE416" t="s">
        <v>3463</v>
      </c>
      <c r="AF416" t="s">
        <v>4203</v>
      </c>
      <c r="AG416" t="s">
        <v>4255</v>
      </c>
      <c r="AH416" t="s">
        <v>4256</v>
      </c>
      <c r="AI416" t="s">
        <v>4257</v>
      </c>
      <c r="AJ416">
        <v>102</v>
      </c>
      <c r="AK416" t="s">
        <v>3048</v>
      </c>
      <c r="AL416" t="s">
        <v>3048</v>
      </c>
      <c r="AM416" t="s">
        <v>3593</v>
      </c>
      <c r="AN416" t="s">
        <v>1574</v>
      </c>
      <c r="AO416" s="2251">
        <v>0</v>
      </c>
      <c r="AP416" s="2286">
        <f t="shared" si="125"/>
        <v>88.149022021842214</v>
      </c>
      <c r="AQ416" s="2286">
        <f t="shared" si="125"/>
        <v>375.05359370156685</v>
      </c>
      <c r="AR416" s="2286">
        <f t="shared" si="125"/>
        <v>0</v>
      </c>
      <c r="AS416" s="2286">
        <f t="shared" si="125"/>
        <v>0</v>
      </c>
      <c r="AT416" s="2286">
        <f t="shared" si="125"/>
        <v>0</v>
      </c>
      <c r="AU416" s="2286">
        <f t="shared" si="124"/>
        <v>0</v>
      </c>
      <c r="AV416" s="2286">
        <f t="shared" si="124"/>
        <v>0</v>
      </c>
      <c r="AW416" s="2286">
        <f t="shared" si="124"/>
        <v>0</v>
      </c>
      <c r="AX416" s="2286">
        <f t="shared" si="124"/>
        <v>0</v>
      </c>
      <c r="AY416" s="2286">
        <f t="shared" si="124"/>
        <v>0</v>
      </c>
      <c r="BA416" s="8">
        <f t="shared" si="123"/>
        <v>463.20261572340905</v>
      </c>
      <c r="BD416" s="2251">
        <v>113.112753203803</v>
      </c>
      <c r="BE416" s="2251">
        <v>643.31307549007602</v>
      </c>
      <c r="BF416" s="2251">
        <v>0</v>
      </c>
      <c r="BG416" s="2251">
        <v>0</v>
      </c>
      <c r="BH416" s="2251">
        <v>0</v>
      </c>
      <c r="BI416" s="2251">
        <v>0</v>
      </c>
      <c r="BJ416" s="2251">
        <v>0</v>
      </c>
      <c r="BK416" s="2251">
        <v>0</v>
      </c>
      <c r="BL416" s="2251">
        <v>0</v>
      </c>
      <c r="BM416" s="2251">
        <v>0</v>
      </c>
    </row>
    <row r="417" spans="1:65">
      <c r="A417" s="2250"/>
      <c r="B417" s="2250"/>
      <c r="C417" s="39"/>
      <c r="D417" s="178">
        <f t="shared" si="121"/>
        <v>1</v>
      </c>
      <c r="E417" s="178">
        <f t="shared" si="108"/>
        <v>0</v>
      </c>
      <c r="F417" s="178">
        <f t="shared" si="109"/>
        <v>0</v>
      </c>
      <c r="G417" s="178">
        <f t="shared" si="110"/>
        <v>0</v>
      </c>
      <c r="H417" s="178">
        <f t="shared" si="111"/>
        <v>0</v>
      </c>
      <c r="I417" s="178">
        <f t="shared" si="112"/>
        <v>0</v>
      </c>
      <c r="J417" s="178">
        <f t="shared" si="113"/>
        <v>0</v>
      </c>
      <c r="K417" s="2251">
        <f t="shared" si="114"/>
        <v>0</v>
      </c>
      <c r="L417" s="2251">
        <f t="shared" si="115"/>
        <v>0</v>
      </c>
      <c r="M417" s="2251">
        <f t="shared" si="116"/>
        <v>1</v>
      </c>
      <c r="O417" s="8">
        <f t="shared" ca="1" si="117"/>
        <v>0</v>
      </c>
      <c r="P417" s="8">
        <f t="shared" ca="1" si="118"/>
        <v>0</v>
      </c>
      <c r="R417" s="8">
        <f t="shared" si="119"/>
        <v>0</v>
      </c>
      <c r="S417" s="2251">
        <f t="shared" si="120"/>
        <v>1</v>
      </c>
      <c r="T417" s="2251">
        <f>IF(SUM($R417:R417)&gt;0,0,IF(AM417="5 - Treatment",1,0))</f>
        <v>0</v>
      </c>
      <c r="U417" s="2251">
        <f>IF(SUM($R417:T417)&gt;0,0,IF($AE417=U$162,1,0)+IF($AE417=U$163,1,0))</f>
        <v>0</v>
      </c>
      <c r="V417" s="2251">
        <f>IF(SUM($R417:U417)&gt;0,0,IF($AE417=V$168,1,0))</f>
        <v>0</v>
      </c>
      <c r="W417" s="2251">
        <f>IF(SUM($R417:V417)&gt;0,0,IF($AE417=W$168,1,0))</f>
        <v>0</v>
      </c>
      <c r="X417" s="2251">
        <f>IF(SUM($R417:W417)&gt;0,0,IF($AE417=X$168,1,0))</f>
        <v>0</v>
      </c>
      <c r="Y417" s="2251">
        <f>IF(SUM($R417:X417)&gt;0,0,IF($AE417=Y$168,1,0))</f>
        <v>0</v>
      </c>
      <c r="Z417" s="2251">
        <f>IF(SUM($R417:Y417)&gt;0,0,IF($AE417=Z$168,1,0))</f>
        <v>0</v>
      </c>
      <c r="AA417" s="2251">
        <f>IF(SUM($R417:Z417)&gt;0,0,1)</f>
        <v>0</v>
      </c>
      <c r="AB417" s="2251"/>
      <c r="AC417" s="2251">
        <f t="shared" si="122"/>
        <v>2</v>
      </c>
      <c r="AE417" t="s">
        <v>3463</v>
      </c>
      <c r="AF417" t="s">
        <v>4203</v>
      </c>
      <c r="AG417" t="s">
        <v>4258</v>
      </c>
      <c r="AH417" t="s">
        <v>4259</v>
      </c>
      <c r="AI417" t="s">
        <v>4260</v>
      </c>
      <c r="AJ417">
        <v>141</v>
      </c>
      <c r="AK417" t="s">
        <v>3048</v>
      </c>
      <c r="AL417" t="s">
        <v>3048</v>
      </c>
      <c r="AM417" t="s">
        <v>3593</v>
      </c>
      <c r="AN417" t="s">
        <v>1574</v>
      </c>
      <c r="AO417" s="2251">
        <v>1253.93</v>
      </c>
      <c r="AP417" s="2286">
        <f t="shared" si="125"/>
        <v>898.55106955532335</v>
      </c>
      <c r="AQ417" s="2286">
        <f t="shared" si="125"/>
        <v>149.84931732605648</v>
      </c>
      <c r="AR417" s="2286">
        <f t="shared" si="125"/>
        <v>0</v>
      </c>
      <c r="AS417" s="2286">
        <f t="shared" si="125"/>
        <v>0</v>
      </c>
      <c r="AT417" s="2286">
        <f t="shared" si="125"/>
        <v>0</v>
      </c>
      <c r="AU417" s="2286">
        <f t="shared" si="124"/>
        <v>0</v>
      </c>
      <c r="AV417" s="2286">
        <f t="shared" si="124"/>
        <v>0</v>
      </c>
      <c r="AW417" s="2286">
        <f t="shared" si="124"/>
        <v>0</v>
      </c>
      <c r="AX417" s="2286">
        <f t="shared" si="124"/>
        <v>0</v>
      </c>
      <c r="AY417" s="2286">
        <f t="shared" si="124"/>
        <v>0</v>
      </c>
      <c r="BA417" s="8">
        <f t="shared" si="123"/>
        <v>2302.3303868813796</v>
      </c>
      <c r="BD417" s="2251">
        <v>1153.02</v>
      </c>
      <c r="BE417" s="2251">
        <v>257.02999999999997</v>
      </c>
      <c r="BF417" s="2251">
        <v>0</v>
      </c>
      <c r="BG417" s="2251">
        <v>0</v>
      </c>
      <c r="BH417" s="2251">
        <v>0</v>
      </c>
      <c r="BI417" s="2251">
        <v>0</v>
      </c>
      <c r="BJ417" s="2251">
        <v>0</v>
      </c>
      <c r="BK417" s="2251">
        <v>0</v>
      </c>
      <c r="BL417" s="2251">
        <v>0</v>
      </c>
      <c r="BM417" s="2251">
        <v>0</v>
      </c>
    </row>
    <row r="418" spans="1:65">
      <c r="A418" s="2250"/>
      <c r="B418" s="2250"/>
      <c r="C418" s="39"/>
      <c r="D418" s="178">
        <f t="shared" si="121"/>
        <v>1</v>
      </c>
      <c r="E418" s="178">
        <f t="shared" si="108"/>
        <v>0</v>
      </c>
      <c r="F418" s="178">
        <f t="shared" si="109"/>
        <v>1</v>
      </c>
      <c r="G418" s="178">
        <f t="shared" si="110"/>
        <v>0</v>
      </c>
      <c r="H418" s="178">
        <f t="shared" si="111"/>
        <v>0</v>
      </c>
      <c r="I418" s="178">
        <f t="shared" si="112"/>
        <v>0</v>
      </c>
      <c r="J418" s="178">
        <f t="shared" si="113"/>
        <v>1</v>
      </c>
      <c r="K418" s="2251">
        <f t="shared" si="114"/>
        <v>1</v>
      </c>
      <c r="L418" s="2251">
        <f t="shared" si="115"/>
        <v>1</v>
      </c>
      <c r="M418" s="2251">
        <f t="shared" si="116"/>
        <v>0</v>
      </c>
      <c r="O418" s="8">
        <f t="shared" ca="1" si="117"/>
        <v>0</v>
      </c>
      <c r="P418" s="8">
        <f t="shared" ca="1" si="118"/>
        <v>0</v>
      </c>
      <c r="R418" s="8">
        <f t="shared" si="119"/>
        <v>0</v>
      </c>
      <c r="S418" s="2251">
        <f t="shared" si="120"/>
        <v>1</v>
      </c>
      <c r="T418" s="2251">
        <f>IF(SUM($R418:R418)&gt;0,0,IF(AM418="5 - Treatment",1,0))</f>
        <v>0</v>
      </c>
      <c r="U418" s="2251">
        <f>IF(SUM($R418:T418)&gt;0,0,IF($AE418=U$162,1,0)+IF($AE418=U$163,1,0))</f>
        <v>0</v>
      </c>
      <c r="V418" s="2251">
        <f>IF(SUM($R418:U418)&gt;0,0,IF($AE418=V$168,1,0))</f>
        <v>0</v>
      </c>
      <c r="W418" s="2251">
        <f>IF(SUM($R418:V418)&gt;0,0,IF($AE418=W$168,1,0))</f>
        <v>0</v>
      </c>
      <c r="X418" s="2251">
        <f>IF(SUM($R418:W418)&gt;0,0,IF($AE418=X$168,1,0))</f>
        <v>0</v>
      </c>
      <c r="Y418" s="2251">
        <f>IF(SUM($R418:X418)&gt;0,0,IF($AE418=Y$168,1,0))</f>
        <v>0</v>
      </c>
      <c r="Z418" s="2251">
        <f>IF(SUM($R418:Y418)&gt;0,0,IF($AE418=Z$168,1,0))</f>
        <v>0</v>
      </c>
      <c r="AA418" s="2251">
        <f>IF(SUM($R418:Z418)&gt;0,0,1)</f>
        <v>0</v>
      </c>
      <c r="AB418" s="2251"/>
      <c r="AC418" s="2251">
        <f t="shared" si="122"/>
        <v>2</v>
      </c>
      <c r="AE418" t="s">
        <v>3463</v>
      </c>
      <c r="AF418" t="s">
        <v>4203</v>
      </c>
      <c r="AG418" t="s">
        <v>4261</v>
      </c>
      <c r="AH418" t="s">
        <v>4262</v>
      </c>
      <c r="AI418" t="s">
        <v>4263</v>
      </c>
      <c r="AJ418">
        <v>123</v>
      </c>
      <c r="AK418" t="s">
        <v>3048</v>
      </c>
      <c r="AL418" t="s">
        <v>3048</v>
      </c>
      <c r="AM418" t="s">
        <v>3593</v>
      </c>
      <c r="AN418" t="s">
        <v>1574</v>
      </c>
      <c r="AO418" s="2251">
        <v>254.17988</v>
      </c>
      <c r="AP418" s="2286">
        <f t="shared" si="125"/>
        <v>461.22415175089839</v>
      </c>
      <c r="AQ418" s="2286">
        <f t="shared" si="125"/>
        <v>0</v>
      </c>
      <c r="AR418" s="2286">
        <f t="shared" si="125"/>
        <v>0</v>
      </c>
      <c r="AS418" s="2286">
        <f t="shared" si="125"/>
        <v>0</v>
      </c>
      <c r="AT418" s="2286">
        <f t="shared" si="125"/>
        <v>0</v>
      </c>
      <c r="AU418" s="2286">
        <f t="shared" si="124"/>
        <v>0</v>
      </c>
      <c r="AV418" s="2286">
        <f t="shared" si="124"/>
        <v>0</v>
      </c>
      <c r="AW418" s="2286">
        <f t="shared" si="124"/>
        <v>0</v>
      </c>
      <c r="AX418" s="2286">
        <f t="shared" si="124"/>
        <v>0</v>
      </c>
      <c r="AY418" s="2286">
        <f t="shared" si="124"/>
        <v>0</v>
      </c>
      <c r="BA418" s="8">
        <f t="shared" si="123"/>
        <v>715.40403175089841</v>
      </c>
      <c r="BD418" s="2251">
        <v>591.84245556014901</v>
      </c>
      <c r="BE418" s="2251">
        <v>0</v>
      </c>
      <c r="BF418" s="2251">
        <v>0</v>
      </c>
      <c r="BG418" s="2251">
        <v>0</v>
      </c>
      <c r="BH418" s="2251">
        <v>0</v>
      </c>
      <c r="BI418" s="2251">
        <v>0</v>
      </c>
      <c r="BJ418" s="2251">
        <v>0</v>
      </c>
      <c r="BK418" s="2251">
        <v>0</v>
      </c>
      <c r="BL418" s="2251">
        <v>0</v>
      </c>
      <c r="BM418" s="2251">
        <v>0</v>
      </c>
    </row>
    <row r="419" spans="1:65">
      <c r="A419" s="2250"/>
      <c r="B419" s="2250"/>
      <c r="C419" s="39"/>
      <c r="D419" s="178">
        <f t="shared" si="121"/>
        <v>1</v>
      </c>
      <c r="E419" s="178">
        <f t="shared" si="108"/>
        <v>0</v>
      </c>
      <c r="F419" s="178">
        <f t="shared" si="109"/>
        <v>0</v>
      </c>
      <c r="G419" s="178">
        <f t="shared" si="110"/>
        <v>0</v>
      </c>
      <c r="H419" s="178">
        <f t="shared" si="111"/>
        <v>0</v>
      </c>
      <c r="I419" s="178">
        <f t="shared" si="112"/>
        <v>0</v>
      </c>
      <c r="J419" s="178">
        <f t="shared" si="113"/>
        <v>0</v>
      </c>
      <c r="K419" s="2251">
        <f t="shared" si="114"/>
        <v>0</v>
      </c>
      <c r="L419" s="2251">
        <f t="shared" si="115"/>
        <v>0</v>
      </c>
      <c r="M419" s="2251">
        <f t="shared" si="116"/>
        <v>1</v>
      </c>
      <c r="O419" s="8">
        <f t="shared" ca="1" si="117"/>
        <v>1</v>
      </c>
      <c r="P419" s="8">
        <f t="shared" ca="1" si="118"/>
        <v>0</v>
      </c>
      <c r="R419" s="8">
        <f t="shared" si="119"/>
        <v>0</v>
      </c>
      <c r="S419" s="2251">
        <f t="shared" si="120"/>
        <v>1</v>
      </c>
      <c r="T419" s="2251">
        <f>IF(SUM($R419:R419)&gt;0,0,IF(AM419="5 - Treatment",1,0))</f>
        <v>0</v>
      </c>
      <c r="U419" s="2251">
        <f>IF(SUM($R419:T419)&gt;0,0,IF($AE419=U$162,1,0)+IF($AE419=U$163,1,0))</f>
        <v>0</v>
      </c>
      <c r="V419" s="2251">
        <f>IF(SUM($R419:U419)&gt;0,0,IF($AE419=V$168,1,0))</f>
        <v>0</v>
      </c>
      <c r="W419" s="2251">
        <f>IF(SUM($R419:V419)&gt;0,0,IF($AE419=W$168,1,0))</f>
        <v>0</v>
      </c>
      <c r="X419" s="2251">
        <f>IF(SUM($R419:W419)&gt;0,0,IF($AE419=X$168,1,0))</f>
        <v>0</v>
      </c>
      <c r="Y419" s="2251">
        <f>IF(SUM($R419:X419)&gt;0,0,IF($AE419=Y$168,1,0))</f>
        <v>0</v>
      </c>
      <c r="Z419" s="2251">
        <f>IF(SUM($R419:Y419)&gt;0,0,IF($AE419=Z$168,1,0))</f>
        <v>0</v>
      </c>
      <c r="AA419" s="2251">
        <f>IF(SUM($R419:Z419)&gt;0,0,1)</f>
        <v>0</v>
      </c>
      <c r="AB419" s="2251"/>
      <c r="AC419" s="2251">
        <f t="shared" si="122"/>
        <v>2</v>
      </c>
      <c r="AE419" t="s">
        <v>3463</v>
      </c>
      <c r="AF419" t="s">
        <v>4203</v>
      </c>
      <c r="AG419" t="s">
        <v>4264</v>
      </c>
      <c r="AH419" t="s">
        <v>4265</v>
      </c>
      <c r="AI419" t="s">
        <v>4266</v>
      </c>
      <c r="AJ419">
        <v>141</v>
      </c>
      <c r="AK419" t="s">
        <v>3048</v>
      </c>
      <c r="AL419" t="s">
        <v>3048</v>
      </c>
      <c r="AM419" t="s">
        <v>3593</v>
      </c>
      <c r="AN419" t="s">
        <v>1574</v>
      </c>
      <c r="AO419" s="2251">
        <v>255.04</v>
      </c>
      <c r="AP419" s="2286">
        <f t="shared" si="125"/>
        <v>67.191748464402565</v>
      </c>
      <c r="AQ419" s="2286">
        <f t="shared" si="125"/>
        <v>640.10335583539063</v>
      </c>
      <c r="AR419" s="2286">
        <f t="shared" si="125"/>
        <v>409.52826588377508</v>
      </c>
      <c r="AS419" s="2286">
        <f t="shared" si="125"/>
        <v>0</v>
      </c>
      <c r="AT419" s="2286">
        <f t="shared" si="125"/>
        <v>0</v>
      </c>
      <c r="AU419" s="2286">
        <f t="shared" si="124"/>
        <v>0</v>
      </c>
      <c r="AV419" s="2286">
        <f t="shared" si="124"/>
        <v>0</v>
      </c>
      <c r="AW419" s="2286">
        <f t="shared" si="124"/>
        <v>0</v>
      </c>
      <c r="AX419" s="2286">
        <f t="shared" si="124"/>
        <v>0</v>
      </c>
      <c r="AY419" s="2286">
        <f t="shared" si="124"/>
        <v>0</v>
      </c>
      <c r="BA419" s="8">
        <f t="shared" si="123"/>
        <v>1371.8633701835683</v>
      </c>
      <c r="BD419" s="2251">
        <v>86.220396858206001</v>
      </c>
      <c r="BE419" s="2251">
        <v>1097.9413752842099</v>
      </c>
      <c r="BF419" s="2251">
        <v>536.21734457420405</v>
      </c>
      <c r="BG419" s="2251">
        <v>0</v>
      </c>
      <c r="BH419" s="2251">
        <v>0</v>
      </c>
      <c r="BI419" s="2251">
        <v>0</v>
      </c>
      <c r="BJ419" s="2251">
        <v>0</v>
      </c>
      <c r="BK419" s="2251">
        <v>0</v>
      </c>
      <c r="BL419" s="2251">
        <v>0</v>
      </c>
      <c r="BM419" s="2251">
        <v>0</v>
      </c>
    </row>
    <row r="420" spans="1:65">
      <c r="A420" s="2250"/>
      <c r="B420" s="2250"/>
      <c r="C420" s="39"/>
      <c r="D420" s="178">
        <f t="shared" si="121"/>
        <v>1</v>
      </c>
      <c r="E420" s="178">
        <f t="shared" si="108"/>
        <v>0</v>
      </c>
      <c r="F420" s="178">
        <f t="shared" si="109"/>
        <v>1</v>
      </c>
      <c r="G420" s="178">
        <f t="shared" si="110"/>
        <v>0</v>
      </c>
      <c r="H420" s="178">
        <f t="shared" si="111"/>
        <v>0</v>
      </c>
      <c r="I420" s="178">
        <f t="shared" si="112"/>
        <v>0</v>
      </c>
      <c r="J420" s="178">
        <f t="shared" si="113"/>
        <v>1</v>
      </c>
      <c r="K420" s="2251">
        <f t="shared" si="114"/>
        <v>1</v>
      </c>
      <c r="L420" s="2251">
        <f t="shared" si="115"/>
        <v>1</v>
      </c>
      <c r="M420" s="2251">
        <f t="shared" si="116"/>
        <v>0</v>
      </c>
      <c r="O420" s="8">
        <f t="shared" ca="1" si="117"/>
        <v>1</v>
      </c>
      <c r="P420" s="8">
        <f t="shared" ca="1" si="118"/>
        <v>0</v>
      </c>
      <c r="R420" s="8">
        <f t="shared" si="119"/>
        <v>0</v>
      </c>
      <c r="S420" s="2251">
        <f t="shared" si="120"/>
        <v>1</v>
      </c>
      <c r="T420" s="2251">
        <f>IF(SUM($R420:R420)&gt;0,0,IF(AM420="5 - Treatment",1,0))</f>
        <v>0</v>
      </c>
      <c r="U420" s="2251">
        <f>IF(SUM($R420:T420)&gt;0,0,IF($AE420=U$162,1,0)+IF($AE420=U$163,1,0))</f>
        <v>0</v>
      </c>
      <c r="V420" s="2251">
        <f>IF(SUM($R420:U420)&gt;0,0,IF($AE420=V$168,1,0))</f>
        <v>0</v>
      </c>
      <c r="W420" s="2251">
        <f>IF(SUM($R420:V420)&gt;0,0,IF($AE420=W$168,1,0))</f>
        <v>0</v>
      </c>
      <c r="X420" s="2251">
        <f>IF(SUM($R420:W420)&gt;0,0,IF($AE420=X$168,1,0))</f>
        <v>0</v>
      </c>
      <c r="Y420" s="2251">
        <f>IF(SUM($R420:X420)&gt;0,0,IF($AE420=Y$168,1,0))</f>
        <v>0</v>
      </c>
      <c r="Z420" s="2251">
        <f>IF(SUM($R420:Y420)&gt;0,0,IF($AE420=Z$168,1,0))</f>
        <v>0</v>
      </c>
      <c r="AA420" s="2251">
        <f>IF(SUM($R420:Z420)&gt;0,0,1)</f>
        <v>0</v>
      </c>
      <c r="AB420" s="2251"/>
      <c r="AC420" s="2251">
        <f t="shared" si="122"/>
        <v>2</v>
      </c>
      <c r="AE420" t="s">
        <v>3463</v>
      </c>
      <c r="AF420" t="s">
        <v>4203</v>
      </c>
      <c r="AG420" t="s">
        <v>4267</v>
      </c>
      <c r="AH420" t="s">
        <v>4268</v>
      </c>
      <c r="AI420" t="s">
        <v>4269</v>
      </c>
      <c r="AJ420">
        <v>180</v>
      </c>
      <c r="AK420" t="s">
        <v>3048</v>
      </c>
      <c r="AL420" t="s">
        <v>3048</v>
      </c>
      <c r="AM420" t="s">
        <v>3593</v>
      </c>
      <c r="AN420" t="s">
        <v>1574</v>
      </c>
      <c r="AO420" s="2251">
        <v>132.58000000000001</v>
      </c>
      <c r="AP420" s="2286">
        <f t="shared" si="125"/>
        <v>280.12745155260058</v>
      </c>
      <c r="AQ420" s="2286">
        <f t="shared" si="125"/>
        <v>386.60340135603445</v>
      </c>
      <c r="AR420" s="2286">
        <f t="shared" si="125"/>
        <v>141.59727314441284</v>
      </c>
      <c r="AS420" s="2286">
        <f t="shared" si="125"/>
        <v>0</v>
      </c>
      <c r="AT420" s="2286">
        <f t="shared" si="125"/>
        <v>0</v>
      </c>
      <c r="AU420" s="2286">
        <f t="shared" si="124"/>
        <v>0</v>
      </c>
      <c r="AV420" s="2286">
        <f t="shared" si="124"/>
        <v>0</v>
      </c>
      <c r="AW420" s="2286">
        <f t="shared" si="124"/>
        <v>0</v>
      </c>
      <c r="AX420" s="2286">
        <f t="shared" si="124"/>
        <v>0</v>
      </c>
      <c r="AY420" s="2286">
        <f t="shared" si="124"/>
        <v>0</v>
      </c>
      <c r="BA420" s="8">
        <f t="shared" si="123"/>
        <v>940.90812605304791</v>
      </c>
      <c r="BD420" s="2251">
        <v>359.459317486565</v>
      </c>
      <c r="BE420" s="2251">
        <v>663.12395694353199</v>
      </c>
      <c r="BF420" s="2251">
        <v>185.40091156001799</v>
      </c>
      <c r="BG420" s="2251">
        <v>0</v>
      </c>
      <c r="BH420" s="2251">
        <v>0</v>
      </c>
      <c r="BI420" s="2251">
        <v>0</v>
      </c>
      <c r="BJ420" s="2251">
        <v>0</v>
      </c>
      <c r="BK420" s="2251">
        <v>0</v>
      </c>
      <c r="BL420" s="2251">
        <v>0</v>
      </c>
      <c r="BM420" s="2251">
        <v>0</v>
      </c>
    </row>
    <row r="421" spans="1:65">
      <c r="A421" s="2250"/>
      <c r="B421" s="2250"/>
      <c r="C421" s="39"/>
      <c r="D421" s="178">
        <f t="shared" si="121"/>
        <v>1</v>
      </c>
      <c r="E421" s="178">
        <f t="shared" si="108"/>
        <v>0</v>
      </c>
      <c r="F421" s="178">
        <f t="shared" si="109"/>
        <v>0</v>
      </c>
      <c r="G421" s="178">
        <f t="shared" si="110"/>
        <v>0</v>
      </c>
      <c r="H421" s="178">
        <f t="shared" si="111"/>
        <v>0</v>
      </c>
      <c r="I421" s="178">
        <f t="shared" si="112"/>
        <v>0</v>
      </c>
      <c r="J421" s="178">
        <f t="shared" si="113"/>
        <v>0</v>
      </c>
      <c r="K421" s="2251">
        <f t="shared" si="114"/>
        <v>0</v>
      </c>
      <c r="L421" s="2251">
        <f t="shared" si="115"/>
        <v>0</v>
      </c>
      <c r="M421" s="2251">
        <f t="shared" si="116"/>
        <v>1</v>
      </c>
      <c r="O421" s="8">
        <f t="shared" ca="1" si="117"/>
        <v>1</v>
      </c>
      <c r="P421" s="8">
        <f t="shared" ca="1" si="118"/>
        <v>0</v>
      </c>
      <c r="R421" s="8">
        <f t="shared" si="119"/>
        <v>0</v>
      </c>
      <c r="S421" s="2251">
        <f t="shared" si="120"/>
        <v>1</v>
      </c>
      <c r="T421" s="2251">
        <f>IF(SUM($R421:R421)&gt;0,0,IF(AM421="5 - Treatment",1,0))</f>
        <v>0</v>
      </c>
      <c r="U421" s="2251">
        <f>IF(SUM($R421:T421)&gt;0,0,IF($AE421=U$162,1,0)+IF($AE421=U$163,1,0))</f>
        <v>0</v>
      </c>
      <c r="V421" s="2251">
        <f>IF(SUM($R421:U421)&gt;0,0,IF($AE421=V$168,1,0))</f>
        <v>0</v>
      </c>
      <c r="W421" s="2251">
        <f>IF(SUM($R421:V421)&gt;0,0,IF($AE421=W$168,1,0))</f>
        <v>0</v>
      </c>
      <c r="X421" s="2251">
        <f>IF(SUM($R421:W421)&gt;0,0,IF($AE421=X$168,1,0))</f>
        <v>0</v>
      </c>
      <c r="Y421" s="2251">
        <f>IF(SUM($R421:X421)&gt;0,0,IF($AE421=Y$168,1,0))</f>
        <v>0</v>
      </c>
      <c r="Z421" s="2251">
        <f>IF(SUM($R421:Y421)&gt;0,0,IF($AE421=Z$168,1,0))</f>
        <v>0</v>
      </c>
      <c r="AA421" s="2251">
        <f>IF(SUM($R421:Z421)&gt;0,0,1)</f>
        <v>0</v>
      </c>
      <c r="AB421" s="2251"/>
      <c r="AC421" s="2251">
        <f t="shared" si="122"/>
        <v>2</v>
      </c>
      <c r="AE421" t="s">
        <v>3463</v>
      </c>
      <c r="AF421" t="s">
        <v>4203</v>
      </c>
      <c r="AG421" t="s">
        <v>4270</v>
      </c>
      <c r="AH421" t="s">
        <v>4271</v>
      </c>
      <c r="AI421" t="s">
        <v>4270</v>
      </c>
      <c r="AJ421">
        <v>123</v>
      </c>
      <c r="AK421" t="s">
        <v>3048</v>
      </c>
      <c r="AL421" t="s">
        <v>3048</v>
      </c>
      <c r="AM421" t="s">
        <v>3593</v>
      </c>
      <c r="AN421" t="s">
        <v>1574</v>
      </c>
      <c r="AO421" s="2251">
        <v>0</v>
      </c>
      <c r="AP421" s="2286">
        <f t="shared" si="125"/>
        <v>0</v>
      </c>
      <c r="AQ421" s="2286">
        <f t="shared" si="125"/>
        <v>268.95699837039751</v>
      </c>
      <c r="AR421" s="2286">
        <f t="shared" si="125"/>
        <v>696.30099262800843</v>
      </c>
      <c r="AS421" s="2286">
        <f t="shared" si="125"/>
        <v>733.71217140060264</v>
      </c>
      <c r="AT421" s="2286">
        <f t="shared" si="125"/>
        <v>0</v>
      </c>
      <c r="AU421" s="2286">
        <f t="shared" si="124"/>
        <v>0</v>
      </c>
      <c r="AV421" s="2286">
        <f t="shared" si="124"/>
        <v>0</v>
      </c>
      <c r="AW421" s="2286">
        <f t="shared" si="124"/>
        <v>0</v>
      </c>
      <c r="AX421" s="2286">
        <f t="shared" si="124"/>
        <v>0</v>
      </c>
      <c r="AY421" s="2286">
        <f t="shared" si="124"/>
        <v>0</v>
      </c>
      <c r="BA421" s="8">
        <f t="shared" si="123"/>
        <v>1698.9701623990086</v>
      </c>
      <c r="BD421" s="2251">
        <v>0</v>
      </c>
      <c r="BE421" s="2251">
        <v>461.33021174012799</v>
      </c>
      <c r="BF421" s="2251">
        <v>911.70427146373299</v>
      </c>
      <c r="BG421" s="2251">
        <v>945.11944409650198</v>
      </c>
      <c r="BH421" s="2251">
        <v>0</v>
      </c>
      <c r="BI421" s="2251">
        <v>0</v>
      </c>
      <c r="BJ421" s="2251">
        <v>0</v>
      </c>
      <c r="BK421" s="2251">
        <v>0</v>
      </c>
      <c r="BL421" s="2251">
        <v>0</v>
      </c>
      <c r="BM421" s="2251">
        <v>0</v>
      </c>
    </row>
    <row r="422" spans="1:65">
      <c r="A422" s="2250"/>
      <c r="B422" s="2250"/>
      <c r="C422" s="39"/>
      <c r="D422" s="178">
        <f t="shared" si="121"/>
        <v>1</v>
      </c>
      <c r="E422" s="178">
        <f t="shared" si="108"/>
        <v>0</v>
      </c>
      <c r="F422" s="178">
        <f t="shared" si="109"/>
        <v>1</v>
      </c>
      <c r="G422" s="178">
        <f t="shared" si="110"/>
        <v>0</v>
      </c>
      <c r="H422" s="178">
        <f t="shared" si="111"/>
        <v>0</v>
      </c>
      <c r="I422" s="178">
        <f t="shared" si="112"/>
        <v>0</v>
      </c>
      <c r="J422" s="178">
        <f t="shared" si="113"/>
        <v>1</v>
      </c>
      <c r="K422" s="2251">
        <f t="shared" si="114"/>
        <v>1</v>
      </c>
      <c r="L422" s="2251">
        <f t="shared" si="115"/>
        <v>1</v>
      </c>
      <c r="M422" s="2251">
        <f t="shared" si="116"/>
        <v>0</v>
      </c>
      <c r="O422" s="8">
        <f t="shared" ca="1" si="117"/>
        <v>0</v>
      </c>
      <c r="P422" s="8">
        <f t="shared" ca="1" si="118"/>
        <v>0</v>
      </c>
      <c r="R422" s="8">
        <f t="shared" si="119"/>
        <v>0</v>
      </c>
      <c r="S422" s="2251">
        <f t="shared" si="120"/>
        <v>1</v>
      </c>
      <c r="T422" s="2251">
        <f>IF(SUM($R422:R422)&gt;0,0,IF(AM422="5 - Treatment",1,0))</f>
        <v>0</v>
      </c>
      <c r="U422" s="2251">
        <f>IF(SUM($R422:T422)&gt;0,0,IF($AE422=U$162,1,0)+IF($AE422=U$163,1,0))</f>
        <v>0</v>
      </c>
      <c r="V422" s="2251">
        <f>IF(SUM($R422:U422)&gt;0,0,IF($AE422=V$168,1,0))</f>
        <v>0</v>
      </c>
      <c r="W422" s="2251">
        <f>IF(SUM($R422:V422)&gt;0,0,IF($AE422=W$168,1,0))</f>
        <v>0</v>
      </c>
      <c r="X422" s="2251">
        <f>IF(SUM($R422:W422)&gt;0,0,IF($AE422=X$168,1,0))</f>
        <v>0</v>
      </c>
      <c r="Y422" s="2251">
        <f>IF(SUM($R422:X422)&gt;0,0,IF($AE422=Y$168,1,0))</f>
        <v>0</v>
      </c>
      <c r="Z422" s="2251">
        <f>IF(SUM($R422:Y422)&gt;0,0,IF($AE422=Z$168,1,0))</f>
        <v>0</v>
      </c>
      <c r="AA422" s="2251">
        <f>IF(SUM($R422:Z422)&gt;0,0,1)</f>
        <v>0</v>
      </c>
      <c r="AB422" s="2251"/>
      <c r="AC422" s="2251">
        <f t="shared" si="122"/>
        <v>2</v>
      </c>
      <c r="AE422" t="s">
        <v>3463</v>
      </c>
      <c r="AF422" t="s">
        <v>4203</v>
      </c>
      <c r="AG422" t="s">
        <v>4272</v>
      </c>
      <c r="AH422" t="s">
        <v>4273</v>
      </c>
      <c r="AI422" t="s">
        <v>4274</v>
      </c>
      <c r="AJ422">
        <v>132</v>
      </c>
      <c r="AK422" t="s">
        <v>3048</v>
      </c>
      <c r="AL422" t="s">
        <v>3048</v>
      </c>
      <c r="AM422" t="s">
        <v>3593</v>
      </c>
      <c r="AN422" t="s">
        <v>1574</v>
      </c>
      <c r="AO422" s="2251">
        <v>16.3</v>
      </c>
      <c r="AP422" s="2286">
        <f t="shared" si="125"/>
        <v>261.61866606216034</v>
      </c>
      <c r="AQ422" s="2286">
        <f t="shared" si="125"/>
        <v>0</v>
      </c>
      <c r="AR422" s="2286">
        <f t="shared" si="125"/>
        <v>0</v>
      </c>
      <c r="AS422" s="2286">
        <f t="shared" si="125"/>
        <v>0</v>
      </c>
      <c r="AT422" s="2286">
        <f t="shared" si="125"/>
        <v>0</v>
      </c>
      <c r="AU422" s="2286">
        <f t="shared" si="124"/>
        <v>0</v>
      </c>
      <c r="AV422" s="2286">
        <f t="shared" si="124"/>
        <v>0</v>
      </c>
      <c r="AW422" s="2286">
        <f t="shared" si="124"/>
        <v>0</v>
      </c>
      <c r="AX422" s="2286">
        <f t="shared" si="124"/>
        <v>0</v>
      </c>
      <c r="AY422" s="2286">
        <f t="shared" si="124"/>
        <v>0</v>
      </c>
      <c r="BA422" s="8">
        <f t="shared" si="123"/>
        <v>277.91866606216036</v>
      </c>
      <c r="BD422" s="2251">
        <v>335.70885903265798</v>
      </c>
      <c r="BE422" s="2251">
        <v>0</v>
      </c>
      <c r="BF422" s="2251">
        <v>0</v>
      </c>
      <c r="BG422" s="2251">
        <v>0</v>
      </c>
      <c r="BH422" s="2251">
        <v>0</v>
      </c>
      <c r="BI422" s="2251">
        <v>0</v>
      </c>
      <c r="BJ422" s="2251">
        <v>0</v>
      </c>
      <c r="BK422" s="2251">
        <v>0</v>
      </c>
      <c r="BL422" s="2251">
        <v>0</v>
      </c>
      <c r="BM422" s="2251">
        <v>0</v>
      </c>
    </row>
    <row r="423" spans="1:65">
      <c r="A423" s="2250"/>
      <c r="B423" s="2250"/>
      <c r="C423" s="39"/>
      <c r="D423" s="178">
        <f t="shared" si="121"/>
        <v>1</v>
      </c>
      <c r="E423" s="178">
        <f t="shared" si="108"/>
        <v>0</v>
      </c>
      <c r="F423" s="178">
        <f t="shared" si="109"/>
        <v>0</v>
      </c>
      <c r="G423" s="178">
        <f t="shared" si="110"/>
        <v>0</v>
      </c>
      <c r="H423" s="178">
        <f t="shared" si="111"/>
        <v>0</v>
      </c>
      <c r="I423" s="178">
        <f t="shared" si="112"/>
        <v>0</v>
      </c>
      <c r="J423" s="178">
        <f t="shared" si="113"/>
        <v>0</v>
      </c>
      <c r="K423" s="2251">
        <f t="shared" si="114"/>
        <v>0</v>
      </c>
      <c r="L423" s="2251">
        <f t="shared" si="115"/>
        <v>0</v>
      </c>
      <c r="M423" s="2251">
        <f t="shared" si="116"/>
        <v>1</v>
      </c>
      <c r="O423" s="8">
        <f t="shared" ca="1" si="117"/>
        <v>0</v>
      </c>
      <c r="P423" s="8">
        <f t="shared" ca="1" si="118"/>
        <v>0</v>
      </c>
      <c r="R423" s="8">
        <f t="shared" si="119"/>
        <v>0</v>
      </c>
      <c r="S423" s="2251">
        <f t="shared" si="120"/>
        <v>1</v>
      </c>
      <c r="T423" s="2251">
        <f>IF(SUM($R423:R423)&gt;0,0,IF(AM423="5 - Treatment",1,0))</f>
        <v>0</v>
      </c>
      <c r="U423" s="2251">
        <f>IF(SUM($R423:T423)&gt;0,0,IF($AE423=U$162,1,0)+IF($AE423=U$163,1,0))</f>
        <v>0</v>
      </c>
      <c r="V423" s="2251">
        <f>IF(SUM($R423:U423)&gt;0,0,IF($AE423=V$168,1,0))</f>
        <v>0</v>
      </c>
      <c r="W423" s="2251">
        <f>IF(SUM($R423:V423)&gt;0,0,IF($AE423=W$168,1,0))</f>
        <v>0</v>
      </c>
      <c r="X423" s="2251">
        <f>IF(SUM($R423:W423)&gt;0,0,IF($AE423=X$168,1,0))</f>
        <v>0</v>
      </c>
      <c r="Y423" s="2251">
        <f>IF(SUM($R423:X423)&gt;0,0,IF($AE423=Y$168,1,0))</f>
        <v>0</v>
      </c>
      <c r="Z423" s="2251">
        <f>IF(SUM($R423:Y423)&gt;0,0,IF($AE423=Z$168,1,0))</f>
        <v>0</v>
      </c>
      <c r="AA423" s="2251">
        <f>IF(SUM($R423:Z423)&gt;0,0,1)</f>
        <v>0</v>
      </c>
      <c r="AB423" s="2251"/>
      <c r="AC423" s="2251">
        <f t="shared" si="122"/>
        <v>2</v>
      </c>
      <c r="AE423" t="s">
        <v>3463</v>
      </c>
      <c r="AF423" t="s">
        <v>4203</v>
      </c>
      <c r="AG423" t="s">
        <v>4275</v>
      </c>
      <c r="AH423" t="s">
        <v>4276</v>
      </c>
      <c r="AI423" t="s">
        <v>4277</v>
      </c>
      <c r="AJ423">
        <v>141</v>
      </c>
      <c r="AK423" t="s">
        <v>3048</v>
      </c>
      <c r="AL423" t="s">
        <v>3048</v>
      </c>
      <c r="AM423" t="s">
        <v>3593</v>
      </c>
      <c r="AN423" t="s">
        <v>1574</v>
      </c>
      <c r="AO423" s="2251">
        <v>441.60066</v>
      </c>
      <c r="AP423" s="2286">
        <f t="shared" si="125"/>
        <v>716.83535112754748</v>
      </c>
      <c r="AQ423" s="2286">
        <f t="shared" si="125"/>
        <v>0</v>
      </c>
      <c r="AR423" s="2286">
        <f t="shared" si="125"/>
        <v>0</v>
      </c>
      <c r="AS423" s="2286">
        <f t="shared" si="125"/>
        <v>0</v>
      </c>
      <c r="AT423" s="2286">
        <f t="shared" si="125"/>
        <v>0</v>
      </c>
      <c r="AU423" s="2286">
        <f t="shared" si="124"/>
        <v>0</v>
      </c>
      <c r="AV423" s="2286">
        <f t="shared" si="124"/>
        <v>0</v>
      </c>
      <c r="AW423" s="2286">
        <f t="shared" si="124"/>
        <v>0</v>
      </c>
      <c r="AX423" s="2286">
        <f t="shared" si="124"/>
        <v>0</v>
      </c>
      <c r="AY423" s="2286">
        <f t="shared" si="124"/>
        <v>0</v>
      </c>
      <c r="BA423" s="8">
        <f t="shared" si="123"/>
        <v>1158.4360111275475</v>
      </c>
      <c r="BD423" s="2251">
        <v>919.84253823894198</v>
      </c>
      <c r="BE423" s="2251">
        <v>0</v>
      </c>
      <c r="BF423" s="2251">
        <v>0</v>
      </c>
      <c r="BG423" s="2251">
        <v>0</v>
      </c>
      <c r="BH423" s="2251">
        <v>0</v>
      </c>
      <c r="BI423" s="2251">
        <v>0</v>
      </c>
      <c r="BJ423" s="2251">
        <v>0</v>
      </c>
      <c r="BK423" s="2251">
        <v>0</v>
      </c>
      <c r="BL423" s="2251">
        <v>0</v>
      </c>
      <c r="BM423" s="2251">
        <v>0</v>
      </c>
    </row>
    <row r="424" spans="1:65">
      <c r="A424" s="2250"/>
      <c r="B424" s="2250"/>
      <c r="C424" s="39"/>
      <c r="D424" s="178">
        <f t="shared" si="121"/>
        <v>1</v>
      </c>
      <c r="E424" s="178">
        <f t="shared" si="108"/>
        <v>0</v>
      </c>
      <c r="F424" s="178">
        <f t="shared" si="109"/>
        <v>1</v>
      </c>
      <c r="G424" s="178">
        <f t="shared" si="110"/>
        <v>0</v>
      </c>
      <c r="H424" s="178">
        <f t="shared" si="111"/>
        <v>0</v>
      </c>
      <c r="I424" s="178">
        <f t="shared" si="112"/>
        <v>0</v>
      </c>
      <c r="J424" s="178">
        <f t="shared" si="113"/>
        <v>1</v>
      </c>
      <c r="K424" s="2251">
        <f t="shared" si="114"/>
        <v>1</v>
      </c>
      <c r="L424" s="2251">
        <f t="shared" si="115"/>
        <v>1</v>
      </c>
      <c r="M424" s="2251">
        <f t="shared" si="116"/>
        <v>0</v>
      </c>
      <c r="O424" s="8">
        <f t="shared" ca="1" si="117"/>
        <v>1</v>
      </c>
      <c r="P424" s="8">
        <f t="shared" ca="1" si="118"/>
        <v>0</v>
      </c>
      <c r="R424" s="8">
        <f t="shared" si="119"/>
        <v>0</v>
      </c>
      <c r="S424" s="2251">
        <f t="shared" si="120"/>
        <v>1</v>
      </c>
      <c r="T424" s="2251">
        <f>IF(SUM($R424:R424)&gt;0,0,IF(AM424="5 - Treatment",1,0))</f>
        <v>0</v>
      </c>
      <c r="U424" s="2251">
        <f>IF(SUM($R424:T424)&gt;0,0,IF($AE424=U$162,1,0)+IF($AE424=U$163,1,0))</f>
        <v>0</v>
      </c>
      <c r="V424" s="2251">
        <f>IF(SUM($R424:U424)&gt;0,0,IF($AE424=V$168,1,0))</f>
        <v>0</v>
      </c>
      <c r="W424" s="2251">
        <f>IF(SUM($R424:V424)&gt;0,0,IF($AE424=W$168,1,0))</f>
        <v>0</v>
      </c>
      <c r="X424" s="2251">
        <f>IF(SUM($R424:W424)&gt;0,0,IF($AE424=X$168,1,0))</f>
        <v>0</v>
      </c>
      <c r="Y424" s="2251">
        <f>IF(SUM($R424:X424)&gt;0,0,IF($AE424=Y$168,1,0))</f>
        <v>0</v>
      </c>
      <c r="Z424" s="2251">
        <f>IF(SUM($R424:Y424)&gt;0,0,IF($AE424=Z$168,1,0))</f>
        <v>0</v>
      </c>
      <c r="AA424" s="2251">
        <f>IF(SUM($R424:Z424)&gt;0,0,1)</f>
        <v>0</v>
      </c>
      <c r="AB424" s="2251"/>
      <c r="AC424" s="2251">
        <f t="shared" si="122"/>
        <v>2</v>
      </c>
      <c r="AE424" t="s">
        <v>3406</v>
      </c>
      <c r="AF424" t="s">
        <v>4278</v>
      </c>
      <c r="AG424" t="s">
        <v>4279</v>
      </c>
      <c r="AH424" t="s">
        <v>4280</v>
      </c>
      <c r="AI424" t="s">
        <v>4279</v>
      </c>
      <c r="AJ424">
        <v>102</v>
      </c>
      <c r="AK424" t="s">
        <v>3048</v>
      </c>
      <c r="AL424" t="s">
        <v>3048</v>
      </c>
      <c r="AM424" t="s">
        <v>3593</v>
      </c>
      <c r="AN424" t="s">
        <v>1573</v>
      </c>
      <c r="AO424" s="2251">
        <v>0</v>
      </c>
      <c r="AP424" s="2286">
        <f t="shared" si="125"/>
        <v>7.7930224068561121E-2</v>
      </c>
      <c r="AQ424" s="2286">
        <f t="shared" si="125"/>
        <v>14.575080469795013</v>
      </c>
      <c r="AR424" s="2286">
        <f t="shared" si="125"/>
        <v>210.02728512533832</v>
      </c>
      <c r="AS424" s="2286">
        <f t="shared" si="125"/>
        <v>0</v>
      </c>
      <c r="AT424" s="2286">
        <f t="shared" si="125"/>
        <v>0</v>
      </c>
      <c r="AU424" s="2286">
        <f t="shared" si="124"/>
        <v>0</v>
      </c>
      <c r="AV424" s="2286">
        <f t="shared" si="124"/>
        <v>0</v>
      </c>
      <c r="AW424" s="2286">
        <f t="shared" si="124"/>
        <v>0</v>
      </c>
      <c r="AX424" s="2286">
        <f t="shared" si="124"/>
        <v>0</v>
      </c>
      <c r="AY424" s="2286">
        <f t="shared" si="124"/>
        <v>0</v>
      </c>
      <c r="BA424" s="8">
        <f t="shared" si="123"/>
        <v>224.68029581920189</v>
      </c>
      <c r="BD424" s="2251">
        <v>0.1</v>
      </c>
      <c r="BE424" s="2251">
        <v>25</v>
      </c>
      <c r="BF424" s="2251">
        <v>275</v>
      </c>
      <c r="BG424" s="2251">
        <v>0</v>
      </c>
      <c r="BH424" s="2251">
        <v>0</v>
      </c>
      <c r="BI424" s="2251">
        <v>0</v>
      </c>
      <c r="BJ424" s="2251">
        <v>0</v>
      </c>
      <c r="BK424" s="2251">
        <v>0</v>
      </c>
      <c r="BL424" s="2251">
        <v>0</v>
      </c>
      <c r="BM424" s="2251">
        <v>0</v>
      </c>
    </row>
    <row r="425" spans="1:65">
      <c r="A425" s="2250"/>
      <c r="B425" s="2250"/>
      <c r="C425" s="39"/>
      <c r="D425" s="178">
        <f t="shared" si="121"/>
        <v>1</v>
      </c>
      <c r="E425" s="178">
        <f t="shared" ref="E425:E488" si="126">ABS(D425-1)</f>
        <v>0</v>
      </c>
      <c r="F425" s="178">
        <f t="shared" ref="F425:F488" si="127">IF(BA425&lt;1000,1,0)</f>
        <v>0</v>
      </c>
      <c r="G425" s="178">
        <f t="shared" ref="G425:G488" si="128">IF((
IF(ISERROR(SEARCH("Information Technology",AH425,1))=TRUE,0,1)
+IF(ISERROR(SEARCH("IT In ",AH425,1))=TRUE,0,1)
+IF(ISERROR(SEARCH("Information Technology",AF425,1))=TRUE,0,1)
+IF(ISERROR(SEARCH("IT In",AF425,1))=TRUE,0,1)
)&gt;0,1,0)</f>
        <v>0</v>
      </c>
      <c r="H425" s="178">
        <f t="shared" ref="H425:H488" si="129">IF(ISERROR(SEARCH("study",AH425))=TRUE,
IF(ISERROR(SEARCH("study",AF425))=TRUE,0,1),1)</f>
        <v>0</v>
      </c>
      <c r="I425" s="178">
        <f t="shared" ref="I425:I488" si="130">IF(ISERROR(SEARCH("Recreation",AH425))=TRUE,
IF(ISERROR(SEARCH("Recreation",AF425))=TRUE,0,1),1)</f>
        <v>0</v>
      </c>
      <c r="J425" s="178">
        <f t="shared" ref="J425:J488" si="131">IF(OR(F425=1,G425=1,H425=1,I425=1)=TRUE,1,0)</f>
        <v>0</v>
      </c>
      <c r="K425" s="2251">
        <f t="shared" ref="K425:K488" si="132">J425</f>
        <v>0</v>
      </c>
      <c r="L425" s="2251">
        <f t="shared" ref="L425:L488" si="133">D425*K425</f>
        <v>0</v>
      </c>
      <c r="M425" s="2251">
        <f t="shared" ref="M425:M488" si="134">IF(D425=1,IF(K425=0,1,0),0)</f>
        <v>1</v>
      </c>
      <c r="O425" s="8">
        <f t="shared" ref="O425:O488" ca="1" si="135">IF(OFFSET(AX425,0,$O$163-2020)&lt;=0,0,1)*D425</f>
        <v>1</v>
      </c>
      <c r="P425" s="8">
        <f t="shared" ref="P425:P488" ca="1" si="136">IF(OFFSET(AX425,0,$O$163-2020)&lt;=0,0,1)*E425</f>
        <v>0</v>
      </c>
      <c r="R425" s="8">
        <f t="shared" ref="R425:R488" si="137">D425*IF(AM425="5 - Treatment",1,0)</f>
        <v>0</v>
      </c>
      <c r="S425" s="2251">
        <f t="shared" ref="S425:S488" si="138">D425-R425</f>
        <v>1</v>
      </c>
      <c r="T425" s="2251">
        <f>IF(SUM($R425:R425)&gt;0,0,IF(AM425="5 - Treatment",1,0))</f>
        <v>0</v>
      </c>
      <c r="U425" s="2251">
        <f>IF(SUM($R425:T425)&gt;0,0,IF($AE425=U$162,1,0)+IF($AE425=U$163,1,0))</f>
        <v>0</v>
      </c>
      <c r="V425" s="2251">
        <f>IF(SUM($R425:U425)&gt;0,0,IF($AE425=V$168,1,0))</f>
        <v>0</v>
      </c>
      <c r="W425" s="2251">
        <f>IF(SUM($R425:V425)&gt;0,0,IF($AE425=W$168,1,0))</f>
        <v>0</v>
      </c>
      <c r="X425" s="2251">
        <f>IF(SUM($R425:W425)&gt;0,0,IF($AE425=X$168,1,0))</f>
        <v>0</v>
      </c>
      <c r="Y425" s="2251">
        <f>IF(SUM($R425:X425)&gt;0,0,IF($AE425=Y$168,1,0))</f>
        <v>0</v>
      </c>
      <c r="Z425" s="2251">
        <f>IF(SUM($R425:Y425)&gt;0,0,IF($AE425=Z$168,1,0))</f>
        <v>0</v>
      </c>
      <c r="AA425" s="2251">
        <f>IF(SUM($R425:Z425)&gt;0,0,1)</f>
        <v>0</v>
      </c>
      <c r="AB425" s="2251"/>
      <c r="AC425" s="2251">
        <f t="shared" si="122"/>
        <v>2</v>
      </c>
      <c r="AE425" t="s">
        <v>3406</v>
      </c>
      <c r="AF425" t="s">
        <v>4278</v>
      </c>
      <c r="AG425" t="s">
        <v>4281</v>
      </c>
      <c r="AH425" t="s">
        <v>4282</v>
      </c>
      <c r="AI425" t="s">
        <v>4281</v>
      </c>
      <c r="AJ425">
        <v>102</v>
      </c>
      <c r="AK425" t="s">
        <v>3048</v>
      </c>
      <c r="AL425" t="s">
        <v>3048</v>
      </c>
      <c r="AM425" t="s">
        <v>3593</v>
      </c>
      <c r="AN425" t="s">
        <v>1573</v>
      </c>
      <c r="AO425" s="2251">
        <v>0</v>
      </c>
      <c r="AP425" s="2286">
        <f t="shared" si="125"/>
        <v>7.7930224068561121E-2</v>
      </c>
      <c r="AQ425" s="2286">
        <f t="shared" si="125"/>
        <v>29.150160939590027</v>
      </c>
      <c r="AR425" s="2286">
        <f t="shared" si="125"/>
        <v>190.93389556848939</v>
      </c>
      <c r="AS425" s="2286">
        <f t="shared" si="125"/>
        <v>776.3168729450947</v>
      </c>
      <c r="AT425" s="2286">
        <f t="shared" si="125"/>
        <v>837.57967977185513</v>
      </c>
      <c r="AU425" s="2286">
        <f t="shared" si="124"/>
        <v>926.3125464181378</v>
      </c>
      <c r="AV425" s="2286">
        <f t="shared" si="124"/>
        <v>479.32258148028768</v>
      </c>
      <c r="AW425" s="2286">
        <f t="shared" si="124"/>
        <v>0</v>
      </c>
      <c r="AX425" s="2286">
        <f t="shared" si="124"/>
        <v>0</v>
      </c>
      <c r="AY425" s="2286">
        <f t="shared" si="124"/>
        <v>0</v>
      </c>
      <c r="BA425" s="8">
        <f t="shared" si="123"/>
        <v>3239.6936673475234</v>
      </c>
      <c r="BD425" s="2251">
        <v>0.1</v>
      </c>
      <c r="BE425" s="2251">
        <v>50</v>
      </c>
      <c r="BF425" s="2251">
        <v>250</v>
      </c>
      <c r="BG425" s="2251">
        <v>1000</v>
      </c>
      <c r="BH425" s="2251">
        <v>1000</v>
      </c>
      <c r="BI425" s="2251">
        <v>1000</v>
      </c>
      <c r="BJ425" s="2251">
        <v>500</v>
      </c>
      <c r="BK425" s="2251">
        <v>0</v>
      </c>
      <c r="BL425" s="2251">
        <v>0</v>
      </c>
      <c r="BM425" s="2251">
        <v>0</v>
      </c>
    </row>
    <row r="426" spans="1:65">
      <c r="A426" s="2250"/>
      <c r="B426" s="2250"/>
      <c r="C426" s="39"/>
      <c r="D426" s="178">
        <f t="shared" ref="D426:D489" si="139">IF(AL426="Infrastructure - R&amp;R",1,0)</f>
        <v>1</v>
      </c>
      <c r="E426" s="178">
        <f t="shared" si="126"/>
        <v>0</v>
      </c>
      <c r="F426" s="178">
        <f t="shared" si="127"/>
        <v>0</v>
      </c>
      <c r="G426" s="178">
        <f t="shared" si="128"/>
        <v>0</v>
      </c>
      <c r="H426" s="178">
        <f t="shared" si="129"/>
        <v>0</v>
      </c>
      <c r="I426" s="178">
        <f t="shared" si="130"/>
        <v>0</v>
      </c>
      <c r="J426" s="178">
        <f t="shared" si="131"/>
        <v>0</v>
      </c>
      <c r="K426" s="2251">
        <f t="shared" si="132"/>
        <v>0</v>
      </c>
      <c r="L426" s="2251">
        <f t="shared" si="133"/>
        <v>0</v>
      </c>
      <c r="M426" s="2251">
        <f t="shared" si="134"/>
        <v>1</v>
      </c>
      <c r="O426" s="8">
        <f t="shared" ca="1" si="135"/>
        <v>1</v>
      </c>
      <c r="P426" s="8">
        <f t="shared" ca="1" si="136"/>
        <v>0</v>
      </c>
      <c r="R426" s="8">
        <f t="shared" si="137"/>
        <v>0</v>
      </c>
      <c r="S426" s="2251">
        <f t="shared" si="138"/>
        <v>1</v>
      </c>
      <c r="T426" s="2251">
        <f>IF(SUM($R426:R426)&gt;0,0,IF(AM426="5 - Treatment",1,0))</f>
        <v>0</v>
      </c>
      <c r="U426" s="2251">
        <f>IF(SUM($R426:T426)&gt;0,0,IF($AE426=U$162,1,0)+IF($AE426=U$163,1,0))</f>
        <v>0</v>
      </c>
      <c r="V426" s="2251">
        <f>IF(SUM($R426:U426)&gt;0,0,IF($AE426=V$168,1,0))</f>
        <v>0</v>
      </c>
      <c r="W426" s="2251">
        <f>IF(SUM($R426:V426)&gt;0,0,IF($AE426=W$168,1,0))</f>
        <v>0</v>
      </c>
      <c r="X426" s="2251">
        <f>IF(SUM($R426:W426)&gt;0,0,IF($AE426=X$168,1,0))</f>
        <v>0</v>
      </c>
      <c r="Y426" s="2251">
        <f>IF(SUM($R426:X426)&gt;0,0,IF($AE426=Y$168,1,0))</f>
        <v>0</v>
      </c>
      <c r="Z426" s="2251">
        <f>IF(SUM($R426:Y426)&gt;0,0,IF($AE426=Z$168,1,0))</f>
        <v>0</v>
      </c>
      <c r="AA426" s="2251">
        <f>IF(SUM($R426:Z426)&gt;0,0,1)</f>
        <v>0</v>
      </c>
      <c r="AB426" s="2251"/>
      <c r="AC426" s="2251">
        <f t="shared" ref="AC426:AC489" si="140">LEFT(AM426,1)*1</f>
        <v>2</v>
      </c>
      <c r="AE426" t="s">
        <v>3406</v>
      </c>
      <c r="AF426" t="s">
        <v>4278</v>
      </c>
      <c r="AG426" t="s">
        <v>4283</v>
      </c>
      <c r="AH426" t="s">
        <v>4284</v>
      </c>
      <c r="AI426" t="s">
        <v>4283</v>
      </c>
      <c r="AJ426">
        <v>102</v>
      </c>
      <c r="AK426" t="s">
        <v>3048</v>
      </c>
      <c r="AL426" t="s">
        <v>3048</v>
      </c>
      <c r="AM426" t="s">
        <v>3593</v>
      </c>
      <c r="AN426" t="s">
        <v>1573</v>
      </c>
      <c r="AO426" s="2251">
        <v>0</v>
      </c>
      <c r="AP426" s="2286">
        <f t="shared" si="125"/>
        <v>7.7930224068561121E-2</v>
      </c>
      <c r="AQ426" s="2286">
        <f t="shared" si="125"/>
        <v>29.150160939590027</v>
      </c>
      <c r="AR426" s="2286">
        <f t="shared" si="125"/>
        <v>114.56033734109363</v>
      </c>
      <c r="AS426" s="2286">
        <f t="shared" si="125"/>
        <v>388.15843647254735</v>
      </c>
      <c r="AT426" s="2286">
        <f t="shared" si="125"/>
        <v>418.78983988592756</v>
      </c>
      <c r="AU426" s="2286">
        <f t="shared" si="124"/>
        <v>926.3125464181378</v>
      </c>
      <c r="AV426" s="2286">
        <f t="shared" si="124"/>
        <v>479.32258148028768</v>
      </c>
      <c r="AW426" s="2286">
        <f t="shared" si="124"/>
        <v>0</v>
      </c>
      <c r="AX426" s="2286">
        <f t="shared" si="124"/>
        <v>0</v>
      </c>
      <c r="AY426" s="2286">
        <f t="shared" si="124"/>
        <v>0</v>
      </c>
      <c r="BA426" s="8">
        <f t="shared" ref="BA426:BA489" si="141">SUM(AO426:AY426)</f>
        <v>2356.3718327616525</v>
      </c>
      <c r="BD426" s="2251">
        <v>0.1</v>
      </c>
      <c r="BE426" s="2251">
        <v>50</v>
      </c>
      <c r="BF426" s="2251">
        <v>150</v>
      </c>
      <c r="BG426" s="2251">
        <v>500</v>
      </c>
      <c r="BH426" s="2251">
        <v>500</v>
      </c>
      <c r="BI426" s="2251">
        <v>1000</v>
      </c>
      <c r="BJ426" s="2251">
        <v>500</v>
      </c>
      <c r="BK426" s="2251">
        <v>0</v>
      </c>
      <c r="BL426" s="2251">
        <v>0</v>
      </c>
      <c r="BM426" s="2251">
        <v>0</v>
      </c>
    </row>
    <row r="427" spans="1:65">
      <c r="A427" s="2250"/>
      <c r="B427" s="2250"/>
      <c r="C427" s="39"/>
      <c r="D427" s="178">
        <f t="shared" si="139"/>
        <v>0</v>
      </c>
      <c r="E427" s="178">
        <f t="shared" si="126"/>
        <v>1</v>
      </c>
      <c r="F427" s="178">
        <f t="shared" si="127"/>
        <v>0</v>
      </c>
      <c r="G427" s="178">
        <f t="shared" si="128"/>
        <v>0</v>
      </c>
      <c r="H427" s="178">
        <f t="shared" si="129"/>
        <v>0</v>
      </c>
      <c r="I427" s="178">
        <f t="shared" si="130"/>
        <v>0</v>
      </c>
      <c r="J427" s="178">
        <f t="shared" si="131"/>
        <v>0</v>
      </c>
      <c r="K427" s="2251">
        <f t="shared" si="132"/>
        <v>0</v>
      </c>
      <c r="L427" s="2251">
        <f t="shared" si="133"/>
        <v>0</v>
      </c>
      <c r="M427" s="2251">
        <f t="shared" si="134"/>
        <v>0</v>
      </c>
      <c r="O427" s="8">
        <f t="shared" ca="1" si="135"/>
        <v>0</v>
      </c>
      <c r="P427" s="8">
        <f t="shared" ca="1" si="136"/>
        <v>0</v>
      </c>
      <c r="R427" s="8">
        <f t="shared" si="137"/>
        <v>0</v>
      </c>
      <c r="S427" s="2251">
        <f t="shared" si="138"/>
        <v>0</v>
      </c>
      <c r="T427" s="2251">
        <f>IF(SUM($R427:R427)&gt;0,0,IF(AM427="5 - Treatment",1,0))</f>
        <v>0</v>
      </c>
      <c r="U427" s="2251">
        <f>IF(SUM($R427:T427)&gt;0,0,IF($AE427=U$162,1,0)+IF($AE427=U$163,1,0))</f>
        <v>0</v>
      </c>
      <c r="V427" s="2251">
        <f>IF(SUM($R427:U427)&gt;0,0,IF($AE427=V$168,1,0))</f>
        <v>0</v>
      </c>
      <c r="W427" s="2251">
        <f>IF(SUM($R427:V427)&gt;0,0,IF($AE427=W$168,1,0))</f>
        <v>0</v>
      </c>
      <c r="X427" s="2251">
        <f>IF(SUM($R427:W427)&gt;0,0,IF($AE427=X$168,1,0))</f>
        <v>0</v>
      </c>
      <c r="Y427" s="2251">
        <f>IF(SUM($R427:X427)&gt;0,0,IF($AE427=Y$168,1,0))</f>
        <v>0</v>
      </c>
      <c r="Z427" s="2251">
        <f>IF(SUM($R427:Y427)&gt;0,0,IF($AE427=Z$168,1,0))</f>
        <v>0</v>
      </c>
      <c r="AA427" s="2251">
        <f>IF(SUM($R427:Z427)&gt;0,0,1)</f>
        <v>1</v>
      </c>
      <c r="AB427" s="2251"/>
      <c r="AC427" s="2251">
        <f t="shared" si="140"/>
        <v>3</v>
      </c>
      <c r="AE427" t="s">
        <v>3454</v>
      </c>
      <c r="AF427" t="s">
        <v>4285</v>
      </c>
      <c r="AG427" t="s">
        <v>4286</v>
      </c>
      <c r="AH427" t="s">
        <v>4287</v>
      </c>
      <c r="AI427" t="s">
        <v>4288</v>
      </c>
      <c r="AJ427">
        <v>156</v>
      </c>
      <c r="AK427" t="s">
        <v>3049</v>
      </c>
      <c r="AL427" t="s">
        <v>3049</v>
      </c>
      <c r="AM427" t="s">
        <v>3552</v>
      </c>
      <c r="AN427" t="s">
        <v>1574</v>
      </c>
      <c r="AO427" s="2251">
        <v>1162.60429</v>
      </c>
      <c r="AP427" s="2286">
        <f t="shared" si="125"/>
        <v>414.04021030249368</v>
      </c>
      <c r="AQ427" s="2286">
        <f t="shared" si="125"/>
        <v>346.98505089161813</v>
      </c>
      <c r="AR427" s="2286">
        <f t="shared" si="125"/>
        <v>0</v>
      </c>
      <c r="AS427" s="2286">
        <f t="shared" si="125"/>
        <v>0</v>
      </c>
      <c r="AT427" s="2286">
        <f t="shared" si="125"/>
        <v>0</v>
      </c>
      <c r="AU427" s="2286">
        <f t="shared" si="124"/>
        <v>0</v>
      </c>
      <c r="AV427" s="2286">
        <f t="shared" si="124"/>
        <v>0</v>
      </c>
      <c r="AW427" s="2286">
        <f t="shared" si="124"/>
        <v>0</v>
      </c>
      <c r="AX427" s="2286">
        <f t="shared" si="124"/>
        <v>0</v>
      </c>
      <c r="AY427" s="2286">
        <f t="shared" si="124"/>
        <v>0</v>
      </c>
      <c r="BA427" s="8">
        <f t="shared" si="141"/>
        <v>1923.6295511941119</v>
      </c>
      <c r="BD427" s="2251">
        <v>531.29606035551899</v>
      </c>
      <c r="BE427" s="2251">
        <v>595.16832790511899</v>
      </c>
      <c r="BF427" s="2251">
        <v>0</v>
      </c>
      <c r="BG427" s="2251">
        <v>0</v>
      </c>
      <c r="BH427" s="2251">
        <v>0</v>
      </c>
      <c r="BI427" s="2251">
        <v>0</v>
      </c>
      <c r="BJ427" s="2251">
        <v>0</v>
      </c>
      <c r="BK427" s="2251">
        <v>0</v>
      </c>
      <c r="BL427" s="2251">
        <v>0</v>
      </c>
      <c r="BM427" s="2251">
        <v>0</v>
      </c>
    </row>
    <row r="428" spans="1:65">
      <c r="A428" s="2250"/>
      <c r="B428" s="2250"/>
      <c r="C428" s="39"/>
      <c r="D428" s="178">
        <f t="shared" si="139"/>
        <v>1</v>
      </c>
      <c r="E428" s="178">
        <f t="shared" si="126"/>
        <v>0</v>
      </c>
      <c r="F428" s="178">
        <f t="shared" si="127"/>
        <v>1</v>
      </c>
      <c r="G428" s="178">
        <f t="shared" si="128"/>
        <v>0</v>
      </c>
      <c r="H428" s="178">
        <f t="shared" si="129"/>
        <v>0</v>
      </c>
      <c r="I428" s="178">
        <f t="shared" si="130"/>
        <v>0</v>
      </c>
      <c r="J428" s="178">
        <f t="shared" si="131"/>
        <v>1</v>
      </c>
      <c r="K428" s="2251">
        <f t="shared" si="132"/>
        <v>1</v>
      </c>
      <c r="L428" s="2251">
        <f t="shared" si="133"/>
        <v>1</v>
      </c>
      <c r="M428" s="2251">
        <f t="shared" si="134"/>
        <v>0</v>
      </c>
      <c r="O428" s="8">
        <f t="shared" ca="1" si="135"/>
        <v>1</v>
      </c>
      <c r="P428" s="8">
        <f t="shared" ca="1" si="136"/>
        <v>0</v>
      </c>
      <c r="R428" s="8">
        <f t="shared" si="137"/>
        <v>0</v>
      </c>
      <c r="S428" s="2251">
        <f t="shared" si="138"/>
        <v>1</v>
      </c>
      <c r="T428" s="2251">
        <f>IF(SUM($R428:R428)&gt;0,0,IF(AM428="5 - Treatment",1,0))</f>
        <v>0</v>
      </c>
      <c r="U428" s="2251">
        <f>IF(SUM($R428:T428)&gt;0,0,IF($AE428=U$162,1,0)+IF($AE428=U$163,1,0))</f>
        <v>0</v>
      </c>
      <c r="V428" s="2251">
        <f>IF(SUM($R428:U428)&gt;0,0,IF($AE428=V$168,1,0))</f>
        <v>0</v>
      </c>
      <c r="W428" s="2251">
        <f>IF(SUM($R428:V428)&gt;0,0,IF($AE428=W$168,1,0))</f>
        <v>0</v>
      </c>
      <c r="X428" s="2251">
        <f>IF(SUM($R428:W428)&gt;0,0,IF($AE428=X$168,1,0))</f>
        <v>0</v>
      </c>
      <c r="Y428" s="2251">
        <f>IF(SUM($R428:X428)&gt;0,0,IF($AE428=Y$168,1,0))</f>
        <v>0</v>
      </c>
      <c r="Z428" s="2251">
        <f>IF(SUM($R428:Y428)&gt;0,0,IF($AE428=Z$168,1,0))</f>
        <v>0</v>
      </c>
      <c r="AA428" s="2251">
        <f>IF(SUM($R428:Z428)&gt;0,0,1)</f>
        <v>0</v>
      </c>
      <c r="AB428" s="2251"/>
      <c r="AC428" s="2251">
        <f t="shared" si="140"/>
        <v>3</v>
      </c>
      <c r="AE428" t="s">
        <v>3454</v>
      </c>
      <c r="AF428" t="s">
        <v>4285</v>
      </c>
      <c r="AG428" t="s">
        <v>4289</v>
      </c>
      <c r="AH428" t="s">
        <v>4290</v>
      </c>
      <c r="AI428" t="s">
        <v>4289</v>
      </c>
      <c r="AJ428">
        <v>138</v>
      </c>
      <c r="AK428" t="s">
        <v>3048</v>
      </c>
      <c r="AL428" t="s">
        <v>3048</v>
      </c>
      <c r="AM428" t="s">
        <v>3552</v>
      </c>
      <c r="AN428" t="s">
        <v>1574</v>
      </c>
      <c r="AO428" s="2251">
        <v>0</v>
      </c>
      <c r="AP428" s="2286">
        <f t="shared" si="125"/>
        <v>22.805624480419393</v>
      </c>
      <c r="AQ428" s="2286">
        <f t="shared" si="125"/>
        <v>252.47235712495331</v>
      </c>
      <c r="AR428" s="2286">
        <f t="shared" si="125"/>
        <v>557.87743532049797</v>
      </c>
      <c r="AS428" s="2286">
        <f t="shared" si="125"/>
        <v>0</v>
      </c>
      <c r="AT428" s="2286">
        <f t="shared" si="125"/>
        <v>0</v>
      </c>
      <c r="AU428" s="2286">
        <f t="shared" si="124"/>
        <v>0</v>
      </c>
      <c r="AV428" s="2286">
        <f t="shared" si="124"/>
        <v>0</v>
      </c>
      <c r="AW428" s="2286">
        <f t="shared" si="124"/>
        <v>0</v>
      </c>
      <c r="AX428" s="2286">
        <f t="shared" si="124"/>
        <v>0</v>
      </c>
      <c r="AY428" s="2286">
        <f t="shared" si="124"/>
        <v>0</v>
      </c>
      <c r="BA428" s="8">
        <f t="shared" si="141"/>
        <v>833.15541692587067</v>
      </c>
      <c r="BD428" s="2251">
        <v>29.264158743282401</v>
      </c>
      <c r="BE428" s="2251">
        <v>433.05482540588702</v>
      </c>
      <c r="BF428" s="2251">
        <v>730.45887643399499</v>
      </c>
      <c r="BG428" s="2251">
        <v>0</v>
      </c>
      <c r="BH428" s="2251">
        <v>0</v>
      </c>
      <c r="BI428" s="2251">
        <v>0</v>
      </c>
      <c r="BJ428" s="2251">
        <v>0</v>
      </c>
      <c r="BK428" s="2251">
        <v>0</v>
      </c>
      <c r="BL428" s="2251">
        <v>0</v>
      </c>
      <c r="BM428" s="2251">
        <v>0</v>
      </c>
    </row>
    <row r="429" spans="1:65">
      <c r="A429" s="2250"/>
      <c r="B429" s="2250"/>
      <c r="C429" s="39"/>
      <c r="D429" s="178">
        <f t="shared" si="139"/>
        <v>1</v>
      </c>
      <c r="E429" s="178">
        <f t="shared" si="126"/>
        <v>0</v>
      </c>
      <c r="F429" s="178">
        <f t="shared" si="127"/>
        <v>0</v>
      </c>
      <c r="G429" s="178">
        <f t="shared" si="128"/>
        <v>0</v>
      </c>
      <c r="H429" s="178">
        <f t="shared" si="129"/>
        <v>0</v>
      </c>
      <c r="I429" s="178">
        <f t="shared" si="130"/>
        <v>0</v>
      </c>
      <c r="J429" s="178">
        <f t="shared" si="131"/>
        <v>0</v>
      </c>
      <c r="K429" s="2251">
        <f t="shared" si="132"/>
        <v>0</v>
      </c>
      <c r="L429" s="2251">
        <f t="shared" si="133"/>
        <v>0</v>
      </c>
      <c r="M429" s="2251">
        <f t="shared" si="134"/>
        <v>1</v>
      </c>
      <c r="O429" s="8">
        <f t="shared" ca="1" si="135"/>
        <v>0</v>
      </c>
      <c r="P429" s="8">
        <f t="shared" ca="1" si="136"/>
        <v>0</v>
      </c>
      <c r="R429" s="8">
        <f t="shared" si="137"/>
        <v>0</v>
      </c>
      <c r="S429" s="2251">
        <f t="shared" si="138"/>
        <v>1</v>
      </c>
      <c r="T429" s="2251">
        <f>IF(SUM($R429:R429)&gt;0,0,IF(AM429="5 - Treatment",1,0))</f>
        <v>0</v>
      </c>
      <c r="U429" s="2251">
        <f>IF(SUM($R429:T429)&gt;0,0,IF($AE429=U$162,1,0)+IF($AE429=U$163,1,0))</f>
        <v>0</v>
      </c>
      <c r="V429" s="2251">
        <f>IF(SUM($R429:U429)&gt;0,0,IF($AE429=V$168,1,0))</f>
        <v>0</v>
      </c>
      <c r="W429" s="2251">
        <f>IF(SUM($R429:V429)&gt;0,0,IF($AE429=W$168,1,0))</f>
        <v>0</v>
      </c>
      <c r="X429" s="2251">
        <f>IF(SUM($R429:W429)&gt;0,0,IF($AE429=X$168,1,0))</f>
        <v>0</v>
      </c>
      <c r="Y429" s="2251">
        <f>IF(SUM($R429:X429)&gt;0,0,IF($AE429=Y$168,1,0))</f>
        <v>0</v>
      </c>
      <c r="Z429" s="2251">
        <f>IF(SUM($R429:Y429)&gt;0,0,IF($AE429=Z$168,1,0))</f>
        <v>0</v>
      </c>
      <c r="AA429" s="2251">
        <f>IF(SUM($R429:Z429)&gt;0,0,1)</f>
        <v>0</v>
      </c>
      <c r="AB429" s="2251"/>
      <c r="AC429" s="2251">
        <f t="shared" si="140"/>
        <v>3</v>
      </c>
      <c r="AE429" t="s">
        <v>3454</v>
      </c>
      <c r="AF429" t="s">
        <v>4285</v>
      </c>
      <c r="AG429" t="s">
        <v>4291</v>
      </c>
      <c r="AH429" t="s">
        <v>4292</v>
      </c>
      <c r="AI429" t="s">
        <v>4291</v>
      </c>
      <c r="AJ429">
        <v>126</v>
      </c>
      <c r="AK429" t="s">
        <v>3048</v>
      </c>
      <c r="AL429" t="s">
        <v>3048</v>
      </c>
      <c r="AM429" t="s">
        <v>3552</v>
      </c>
      <c r="AN429" t="s">
        <v>1574</v>
      </c>
      <c r="AO429" s="2251">
        <v>0</v>
      </c>
      <c r="AP429" s="2286">
        <f t="shared" si="125"/>
        <v>0</v>
      </c>
      <c r="AQ429" s="2286">
        <f t="shared" si="125"/>
        <v>0</v>
      </c>
      <c r="AR429" s="2286">
        <f t="shared" si="125"/>
        <v>0</v>
      </c>
      <c r="AS429" s="2286">
        <f t="shared" si="125"/>
        <v>0</v>
      </c>
      <c r="AT429" s="2286">
        <f t="shared" si="125"/>
        <v>0</v>
      </c>
      <c r="AU429" s="2286">
        <f t="shared" si="124"/>
        <v>1246.7016243564665</v>
      </c>
      <c r="AV429" s="2286">
        <f t="shared" si="124"/>
        <v>1667.0157843652694</v>
      </c>
      <c r="AW429" s="2286">
        <f t="shared" si="124"/>
        <v>0</v>
      </c>
      <c r="AX429" s="2286">
        <f t="shared" si="124"/>
        <v>0</v>
      </c>
      <c r="AY429" s="2286">
        <f t="shared" si="124"/>
        <v>0</v>
      </c>
      <c r="BA429" s="8">
        <f t="shared" si="141"/>
        <v>2913.7174087217359</v>
      </c>
      <c r="BD429" s="2251">
        <v>0</v>
      </c>
      <c r="BE429" s="2251">
        <v>0</v>
      </c>
      <c r="BF429" s="2251">
        <v>0</v>
      </c>
      <c r="BG429" s="2251">
        <v>0</v>
      </c>
      <c r="BH429" s="2251">
        <v>0</v>
      </c>
      <c r="BI429" s="2251">
        <v>1345.8757836944001</v>
      </c>
      <c r="BJ429" s="2251">
        <v>1738.9289058915599</v>
      </c>
      <c r="BK429" s="2251">
        <v>0</v>
      </c>
      <c r="BL429" s="2251">
        <v>0</v>
      </c>
      <c r="BM429" s="2251">
        <v>0</v>
      </c>
    </row>
    <row r="430" spans="1:65">
      <c r="A430" s="2250"/>
      <c r="B430" s="2250"/>
      <c r="C430" s="39"/>
      <c r="D430" s="178">
        <f t="shared" si="139"/>
        <v>0</v>
      </c>
      <c r="E430" s="178">
        <f t="shared" si="126"/>
        <v>1</v>
      </c>
      <c r="F430" s="178">
        <f t="shared" si="127"/>
        <v>0</v>
      </c>
      <c r="G430" s="178">
        <f t="shared" si="128"/>
        <v>0</v>
      </c>
      <c r="H430" s="178">
        <f t="shared" si="129"/>
        <v>0</v>
      </c>
      <c r="I430" s="178">
        <f t="shared" si="130"/>
        <v>0</v>
      </c>
      <c r="J430" s="178">
        <f t="shared" si="131"/>
        <v>0</v>
      </c>
      <c r="K430" s="2251">
        <f t="shared" si="132"/>
        <v>0</v>
      </c>
      <c r="L430" s="2251">
        <f t="shared" si="133"/>
        <v>0</v>
      </c>
      <c r="M430" s="2251">
        <f t="shared" si="134"/>
        <v>0</v>
      </c>
      <c r="O430" s="8">
        <f t="shared" ca="1" si="135"/>
        <v>0</v>
      </c>
      <c r="P430" s="8">
        <f t="shared" ca="1" si="136"/>
        <v>1</v>
      </c>
      <c r="R430" s="8">
        <f t="shared" si="137"/>
        <v>0</v>
      </c>
      <c r="S430" s="2251">
        <f t="shared" si="138"/>
        <v>0</v>
      </c>
      <c r="T430" s="2251">
        <f>IF(SUM($R430:R430)&gt;0,0,IF(AM430="5 - Treatment",1,0))</f>
        <v>1</v>
      </c>
      <c r="U430" s="2251">
        <f>IF(SUM($R430:T430)&gt;0,0,IF($AE430=U$162,1,0)+IF($AE430=U$163,1,0))</f>
        <v>0</v>
      </c>
      <c r="V430" s="2251">
        <f>IF(SUM($R430:U430)&gt;0,0,IF($AE430=V$168,1,0))</f>
        <v>0</v>
      </c>
      <c r="W430" s="2251">
        <f>IF(SUM($R430:V430)&gt;0,0,IF($AE430=W$168,1,0))</f>
        <v>0</v>
      </c>
      <c r="X430" s="2251">
        <f>IF(SUM($R430:W430)&gt;0,0,IF($AE430=X$168,1,0))</f>
        <v>0</v>
      </c>
      <c r="Y430" s="2251">
        <f>IF(SUM($R430:X430)&gt;0,0,IF($AE430=Y$168,1,0))</f>
        <v>0</v>
      </c>
      <c r="Z430" s="2251">
        <f>IF(SUM($R430:Y430)&gt;0,0,IF($AE430=Z$168,1,0))</f>
        <v>0</v>
      </c>
      <c r="AA430" s="2251">
        <f>IF(SUM($R430:Z430)&gt;0,0,1)</f>
        <v>0</v>
      </c>
      <c r="AB430" s="2251"/>
      <c r="AC430" s="2251">
        <f t="shared" si="140"/>
        <v>5</v>
      </c>
      <c r="AE430" t="s">
        <v>3425</v>
      </c>
      <c r="AF430" t="s">
        <v>4293</v>
      </c>
      <c r="AG430" t="s">
        <v>4294</v>
      </c>
      <c r="AH430" t="s">
        <v>4295</v>
      </c>
      <c r="AI430" t="s">
        <v>4296</v>
      </c>
      <c r="AJ430">
        <v>153</v>
      </c>
      <c r="AK430" t="s">
        <v>3052</v>
      </c>
      <c r="AL430" t="s">
        <v>3049</v>
      </c>
      <c r="AM430" t="s">
        <v>3566</v>
      </c>
      <c r="AN430" t="s">
        <v>1574</v>
      </c>
      <c r="AO430" s="2251">
        <v>6713.2686199999998</v>
      </c>
      <c r="AP430" s="2286">
        <f t="shared" si="125"/>
        <v>10.442063696093326</v>
      </c>
      <c r="AQ430" s="2286">
        <f t="shared" si="125"/>
        <v>6.653856972272159</v>
      </c>
      <c r="AR430" s="2286">
        <f t="shared" si="125"/>
        <v>11.175039658779156</v>
      </c>
      <c r="AS430" s="2286">
        <f t="shared" si="125"/>
        <v>17.038695153715381</v>
      </c>
      <c r="AT430" s="2286">
        <f t="shared" si="125"/>
        <v>18.383298531743403</v>
      </c>
      <c r="AU430" s="2286">
        <f t="shared" si="124"/>
        <v>0</v>
      </c>
      <c r="AV430" s="2286">
        <f t="shared" si="124"/>
        <v>0</v>
      </c>
      <c r="AW430" s="2286">
        <f t="shared" si="124"/>
        <v>0</v>
      </c>
      <c r="AX430" s="2286">
        <f t="shared" si="124"/>
        <v>0</v>
      </c>
      <c r="AY430" s="2286">
        <f t="shared" si="124"/>
        <v>0</v>
      </c>
      <c r="BA430" s="8">
        <f t="shared" si="141"/>
        <v>6776.9615740126037</v>
      </c>
      <c r="BD430" s="2251">
        <v>13.399247622984699</v>
      </c>
      <c r="BE430" s="2251">
        <v>11.413070730658101</v>
      </c>
      <c r="BF430" s="2251">
        <v>14.632079371641201</v>
      </c>
      <c r="BG430" s="2251">
        <v>21.948119057461799</v>
      </c>
      <c r="BH430" s="2251">
        <v>21.948119057461799</v>
      </c>
      <c r="BI430" s="2251">
        <v>0</v>
      </c>
      <c r="BJ430" s="2251">
        <v>0</v>
      </c>
      <c r="BK430" s="2251">
        <v>0</v>
      </c>
      <c r="BL430" s="2251">
        <v>0</v>
      </c>
      <c r="BM430" s="2251">
        <v>0</v>
      </c>
    </row>
    <row r="431" spans="1:65">
      <c r="A431" s="2250"/>
      <c r="B431" s="2250"/>
      <c r="C431" s="39"/>
      <c r="D431" s="178">
        <f t="shared" si="139"/>
        <v>1</v>
      </c>
      <c r="E431" s="178">
        <f t="shared" si="126"/>
        <v>0</v>
      </c>
      <c r="F431" s="178">
        <f t="shared" si="127"/>
        <v>0</v>
      </c>
      <c r="G431" s="178">
        <f t="shared" si="128"/>
        <v>0</v>
      </c>
      <c r="H431" s="178">
        <f t="shared" si="129"/>
        <v>0</v>
      </c>
      <c r="I431" s="178">
        <f t="shared" si="130"/>
        <v>0</v>
      </c>
      <c r="J431" s="178">
        <f t="shared" si="131"/>
        <v>0</v>
      </c>
      <c r="K431" s="2251">
        <f t="shared" si="132"/>
        <v>0</v>
      </c>
      <c r="L431" s="2251">
        <f t="shared" si="133"/>
        <v>0</v>
      </c>
      <c r="M431" s="2251">
        <f t="shared" si="134"/>
        <v>1</v>
      </c>
      <c r="O431" s="8">
        <f t="shared" ca="1" si="135"/>
        <v>1</v>
      </c>
      <c r="P431" s="8">
        <f t="shared" ca="1" si="136"/>
        <v>0</v>
      </c>
      <c r="R431" s="8">
        <f t="shared" si="137"/>
        <v>1</v>
      </c>
      <c r="S431" s="2251">
        <f t="shared" si="138"/>
        <v>0</v>
      </c>
      <c r="T431" s="2251">
        <f>IF(SUM($R431:R431)&gt;0,0,IF(AM431="5 - Treatment",1,0))</f>
        <v>0</v>
      </c>
      <c r="U431" s="2251">
        <f>IF(SUM($R431:T431)&gt;0,0,IF($AE431=U$162,1,0)+IF($AE431=U$163,1,0))</f>
        <v>0</v>
      </c>
      <c r="V431" s="2251">
        <f>IF(SUM($R431:U431)&gt;0,0,IF($AE431=V$168,1,0))</f>
        <v>0</v>
      </c>
      <c r="W431" s="2251">
        <f>IF(SUM($R431:V431)&gt;0,0,IF($AE431=W$168,1,0))</f>
        <v>0</v>
      </c>
      <c r="X431" s="2251">
        <f>IF(SUM($R431:W431)&gt;0,0,IF($AE431=X$168,1,0))</f>
        <v>0</v>
      </c>
      <c r="Y431" s="2251">
        <f>IF(SUM($R431:X431)&gt;0,0,IF($AE431=Y$168,1,0))</f>
        <v>0</v>
      </c>
      <c r="Z431" s="2251">
        <f>IF(SUM($R431:Y431)&gt;0,0,IF($AE431=Z$168,1,0))</f>
        <v>0</v>
      </c>
      <c r="AA431" s="2251">
        <f>IF(SUM($R431:Z431)&gt;0,0,1)</f>
        <v>0</v>
      </c>
      <c r="AB431" s="2251"/>
      <c r="AC431" s="2251">
        <f t="shared" si="140"/>
        <v>5</v>
      </c>
      <c r="AE431" t="s">
        <v>3438</v>
      </c>
      <c r="AF431" t="s">
        <v>4297</v>
      </c>
      <c r="AG431" t="s">
        <v>4298</v>
      </c>
      <c r="AH431" t="s">
        <v>4299</v>
      </c>
      <c r="AI431" t="s">
        <v>4300</v>
      </c>
      <c r="AJ431">
        <v>189</v>
      </c>
      <c r="AK431" t="s">
        <v>3048</v>
      </c>
      <c r="AL431" t="s">
        <v>3048</v>
      </c>
      <c r="AM431" t="s">
        <v>3566</v>
      </c>
      <c r="AN431" t="s">
        <v>1574</v>
      </c>
      <c r="AO431" s="2251">
        <v>1123.45299</v>
      </c>
      <c r="AP431" s="2286">
        <f t="shared" si="125"/>
        <v>1129.0687561114257</v>
      </c>
      <c r="AQ431" s="2286">
        <f t="shared" si="125"/>
        <v>1198.3524999385606</v>
      </c>
      <c r="AR431" s="2286">
        <f t="shared" si="125"/>
        <v>4855.524625793736</v>
      </c>
      <c r="AS431" s="2286">
        <f t="shared" si="125"/>
        <v>5756.5000381222553</v>
      </c>
      <c r="AT431" s="2286">
        <f t="shared" si="125"/>
        <v>14244.669660304931</v>
      </c>
      <c r="AU431" s="2286">
        <f t="shared" si="124"/>
        <v>16600.523452615798</v>
      </c>
      <c r="AV431" s="2286">
        <f t="shared" si="124"/>
        <v>19096.96810763465</v>
      </c>
      <c r="AW431" s="2286">
        <f t="shared" si="124"/>
        <v>6737.7974132984064</v>
      </c>
      <c r="AX431" s="2286">
        <f t="shared" si="124"/>
        <v>0</v>
      </c>
      <c r="AY431" s="2286">
        <f t="shared" si="124"/>
        <v>0</v>
      </c>
      <c r="BA431" s="8">
        <f t="shared" si="141"/>
        <v>70742.857543819759</v>
      </c>
      <c r="BD431" s="2251">
        <v>1448.8201074824301</v>
      </c>
      <c r="BE431" s="2251">
        <v>2055.4817903441299</v>
      </c>
      <c r="BF431" s="2251">
        <v>6357.5990676469801</v>
      </c>
      <c r="BG431" s="2251">
        <v>7415.1422424762704</v>
      </c>
      <c r="BH431" s="2251">
        <v>17006.942747446999</v>
      </c>
      <c r="BI431" s="2251">
        <v>17921.082378519699</v>
      </c>
      <c r="BJ431" s="2251">
        <v>19920.789094327301</v>
      </c>
      <c r="BK431" s="2251">
        <v>5842.7853075084104</v>
      </c>
      <c r="BL431" s="2251">
        <v>0</v>
      </c>
      <c r="BM431" s="2251">
        <v>0</v>
      </c>
    </row>
    <row r="432" spans="1:65">
      <c r="A432" s="2250"/>
      <c r="B432" s="2250"/>
      <c r="C432" s="39"/>
      <c r="D432" s="178">
        <f t="shared" si="139"/>
        <v>0</v>
      </c>
      <c r="E432" s="178">
        <f t="shared" si="126"/>
        <v>1</v>
      </c>
      <c r="F432" s="178">
        <f t="shared" si="127"/>
        <v>1</v>
      </c>
      <c r="G432" s="178">
        <f t="shared" si="128"/>
        <v>0</v>
      </c>
      <c r="H432" s="178">
        <f t="shared" si="129"/>
        <v>0</v>
      </c>
      <c r="I432" s="178">
        <f t="shared" si="130"/>
        <v>0</v>
      </c>
      <c r="J432" s="178">
        <f t="shared" si="131"/>
        <v>1</v>
      </c>
      <c r="K432" s="2251">
        <f t="shared" si="132"/>
        <v>1</v>
      </c>
      <c r="L432" s="2251">
        <f t="shared" si="133"/>
        <v>0</v>
      </c>
      <c r="M432" s="2251">
        <f t="shared" si="134"/>
        <v>0</v>
      </c>
      <c r="O432" s="8">
        <f t="shared" ca="1" si="135"/>
        <v>0</v>
      </c>
      <c r="P432" s="8">
        <f t="shared" ca="1" si="136"/>
        <v>1</v>
      </c>
      <c r="R432" s="8">
        <f t="shared" si="137"/>
        <v>0</v>
      </c>
      <c r="S432" s="2251">
        <f t="shared" si="138"/>
        <v>0</v>
      </c>
      <c r="T432" s="2251">
        <f>IF(SUM($R432:R432)&gt;0,0,IF(AM432="5 - Treatment",1,0))</f>
        <v>1</v>
      </c>
      <c r="U432" s="2251">
        <f>IF(SUM($R432:T432)&gt;0,0,IF($AE432=U$162,1,0)+IF($AE432=U$163,1,0))</f>
        <v>0</v>
      </c>
      <c r="V432" s="2251">
        <f>IF(SUM($R432:U432)&gt;0,0,IF($AE432=V$168,1,0))</f>
        <v>0</v>
      </c>
      <c r="W432" s="2251">
        <f>IF(SUM($R432:V432)&gt;0,0,IF($AE432=W$168,1,0))</f>
        <v>0</v>
      </c>
      <c r="X432" s="2251">
        <f>IF(SUM($R432:W432)&gt;0,0,IF($AE432=X$168,1,0))</f>
        <v>0</v>
      </c>
      <c r="Y432" s="2251">
        <f>IF(SUM($R432:X432)&gt;0,0,IF($AE432=Y$168,1,0))</f>
        <v>0</v>
      </c>
      <c r="Z432" s="2251">
        <f>IF(SUM($R432:Y432)&gt;0,0,IF($AE432=Z$168,1,0))</f>
        <v>0</v>
      </c>
      <c r="AA432" s="2251">
        <f>IF(SUM($R432:Z432)&gt;0,0,1)</f>
        <v>0</v>
      </c>
      <c r="AB432" s="2251"/>
      <c r="AC432" s="2251">
        <f t="shared" si="140"/>
        <v>5</v>
      </c>
      <c r="AE432" t="s">
        <v>3438</v>
      </c>
      <c r="AF432" t="s">
        <v>4297</v>
      </c>
      <c r="AG432" t="s">
        <v>4301</v>
      </c>
      <c r="AH432" t="s">
        <v>4302</v>
      </c>
      <c r="AI432" t="s">
        <v>4301</v>
      </c>
      <c r="AJ432">
        <v>111</v>
      </c>
      <c r="AK432" t="s">
        <v>3050</v>
      </c>
      <c r="AL432" t="s">
        <v>3049</v>
      </c>
      <c r="AM432" t="s">
        <v>3566</v>
      </c>
      <c r="AN432" t="s">
        <v>1574</v>
      </c>
      <c r="AO432" s="2251">
        <v>0</v>
      </c>
      <c r="AP432" s="2286">
        <f t="shared" si="125"/>
        <v>18.244499584335497</v>
      </c>
      <c r="AQ432" s="2286">
        <f t="shared" si="125"/>
        <v>71.079254645000958</v>
      </c>
      <c r="AR432" s="2286">
        <f t="shared" si="125"/>
        <v>842.81079325914061</v>
      </c>
      <c r="AS432" s="2286">
        <f t="shared" si="125"/>
        <v>0</v>
      </c>
      <c r="AT432" s="2286">
        <f t="shared" si="125"/>
        <v>0</v>
      </c>
      <c r="AU432" s="2286">
        <f t="shared" si="124"/>
        <v>0</v>
      </c>
      <c r="AV432" s="2286">
        <f t="shared" si="124"/>
        <v>0</v>
      </c>
      <c r="AW432" s="2286">
        <f t="shared" si="124"/>
        <v>0</v>
      </c>
      <c r="AX432" s="2286">
        <f t="shared" si="124"/>
        <v>0</v>
      </c>
      <c r="AY432" s="2286">
        <f t="shared" si="124"/>
        <v>0</v>
      </c>
      <c r="BA432" s="8">
        <f t="shared" si="141"/>
        <v>932.1345474884771</v>
      </c>
      <c r="BD432" s="2251">
        <v>23.411326994625899</v>
      </c>
      <c r="BE432" s="2251">
        <v>121.91914616235501</v>
      </c>
      <c r="BF432" s="2251">
        <v>1103.53741899748</v>
      </c>
      <c r="BG432" s="2251">
        <v>0</v>
      </c>
      <c r="BH432" s="2251">
        <v>0</v>
      </c>
      <c r="BI432" s="2251">
        <v>0</v>
      </c>
      <c r="BJ432" s="2251">
        <v>0</v>
      </c>
      <c r="BK432" s="2251">
        <v>0</v>
      </c>
      <c r="BL432" s="2251">
        <v>0</v>
      </c>
      <c r="BM432" s="2251">
        <v>0</v>
      </c>
    </row>
    <row r="433" spans="1:65">
      <c r="A433" s="2250"/>
      <c r="B433" s="2250"/>
      <c r="C433" s="39"/>
      <c r="D433" s="178">
        <f t="shared" si="139"/>
        <v>1</v>
      </c>
      <c r="E433" s="178">
        <f t="shared" si="126"/>
        <v>0</v>
      </c>
      <c r="F433" s="178">
        <f t="shared" si="127"/>
        <v>0</v>
      </c>
      <c r="G433" s="178">
        <f t="shared" si="128"/>
        <v>0</v>
      </c>
      <c r="H433" s="178">
        <f t="shared" si="129"/>
        <v>0</v>
      </c>
      <c r="I433" s="178">
        <f t="shared" si="130"/>
        <v>0</v>
      </c>
      <c r="J433" s="178">
        <f t="shared" si="131"/>
        <v>0</v>
      </c>
      <c r="K433" s="2251">
        <f t="shared" si="132"/>
        <v>0</v>
      </c>
      <c r="L433" s="2251">
        <f t="shared" si="133"/>
        <v>0</v>
      </c>
      <c r="M433" s="2251">
        <f t="shared" si="134"/>
        <v>1</v>
      </c>
      <c r="O433" s="8">
        <f t="shared" ca="1" si="135"/>
        <v>1</v>
      </c>
      <c r="P433" s="8">
        <f t="shared" ca="1" si="136"/>
        <v>0</v>
      </c>
      <c r="R433" s="8">
        <f t="shared" si="137"/>
        <v>1</v>
      </c>
      <c r="S433" s="2251">
        <f t="shared" si="138"/>
        <v>0</v>
      </c>
      <c r="T433" s="2251">
        <f>IF(SUM($R433:R433)&gt;0,0,IF(AM433="5 - Treatment",1,0))</f>
        <v>0</v>
      </c>
      <c r="U433" s="2251">
        <f>IF(SUM($R433:T433)&gt;0,0,IF($AE433=U$162,1,0)+IF($AE433=U$163,1,0))</f>
        <v>0</v>
      </c>
      <c r="V433" s="2251">
        <f>IF(SUM($R433:U433)&gt;0,0,IF($AE433=V$168,1,0))</f>
        <v>0</v>
      </c>
      <c r="W433" s="2251">
        <f>IF(SUM($R433:V433)&gt;0,0,IF($AE433=W$168,1,0))</f>
        <v>0</v>
      </c>
      <c r="X433" s="2251">
        <f>IF(SUM($R433:W433)&gt;0,0,IF($AE433=X$168,1,0))</f>
        <v>0</v>
      </c>
      <c r="Y433" s="2251">
        <f>IF(SUM($R433:X433)&gt;0,0,IF($AE433=Y$168,1,0))</f>
        <v>0</v>
      </c>
      <c r="Z433" s="2251">
        <f>IF(SUM($R433:Y433)&gt;0,0,IF($AE433=Z$168,1,0))</f>
        <v>0</v>
      </c>
      <c r="AA433" s="2251">
        <f>IF(SUM($R433:Z433)&gt;0,0,1)</f>
        <v>0</v>
      </c>
      <c r="AB433" s="2251"/>
      <c r="AC433" s="2251">
        <f t="shared" si="140"/>
        <v>5</v>
      </c>
      <c r="AE433" t="s">
        <v>3438</v>
      </c>
      <c r="AF433" t="s">
        <v>4297</v>
      </c>
      <c r="AG433" t="s">
        <v>4303</v>
      </c>
      <c r="AH433" t="s">
        <v>4304</v>
      </c>
      <c r="AI433" t="s">
        <v>4305</v>
      </c>
      <c r="AJ433">
        <v>186</v>
      </c>
      <c r="AK433" t="s">
        <v>3048</v>
      </c>
      <c r="AL433" t="s">
        <v>3048</v>
      </c>
      <c r="AM433" t="s">
        <v>3566</v>
      </c>
      <c r="AN433" t="s">
        <v>1574</v>
      </c>
      <c r="AO433" s="2251">
        <v>276.37</v>
      </c>
      <c r="AP433" s="2286">
        <f t="shared" si="125"/>
        <v>884.15782752177211</v>
      </c>
      <c r="AQ433" s="2286">
        <f t="shared" si="125"/>
        <v>959.21631366223369</v>
      </c>
      <c r="AR433" s="2286">
        <f t="shared" si="125"/>
        <v>5058.0135835215096</v>
      </c>
      <c r="AS433" s="2286">
        <f t="shared" si="125"/>
        <v>5295.7183803022599</v>
      </c>
      <c r="AT433" s="2286">
        <f t="shared" si="125"/>
        <v>6059.915150298214</v>
      </c>
      <c r="AU433" s="2286">
        <f t="shared" si="124"/>
        <v>6768.2310153431818</v>
      </c>
      <c r="AV433" s="2286">
        <f t="shared" si="124"/>
        <v>0</v>
      </c>
      <c r="AW433" s="2286">
        <f t="shared" si="124"/>
        <v>0</v>
      </c>
      <c r="AX433" s="2286">
        <f t="shared" si="124"/>
        <v>0</v>
      </c>
      <c r="AY433" s="2286">
        <f t="shared" si="124"/>
        <v>0</v>
      </c>
      <c r="BA433" s="8">
        <f t="shared" si="141"/>
        <v>25301.622270649172</v>
      </c>
      <c r="BD433" s="2251">
        <v>1134.55060355519</v>
      </c>
      <c r="BE433" s="2251">
        <v>1645.3019172863001</v>
      </c>
      <c r="BF433" s="2251">
        <v>6622.7287308805298</v>
      </c>
      <c r="BG433" s="2251">
        <v>6821.5938167259201</v>
      </c>
      <c r="BH433" s="2251">
        <v>7235.0312413845204</v>
      </c>
      <c r="BI433" s="2251">
        <v>7306.6386086581197</v>
      </c>
      <c r="BJ433" s="2251">
        <v>0</v>
      </c>
      <c r="BK433" s="2251">
        <v>0</v>
      </c>
      <c r="BL433" s="2251">
        <v>0</v>
      </c>
      <c r="BM433" s="2251">
        <v>0</v>
      </c>
    </row>
    <row r="434" spans="1:65">
      <c r="A434" s="2250"/>
      <c r="B434" s="2250"/>
      <c r="C434" s="39"/>
      <c r="D434" s="178">
        <f t="shared" si="139"/>
        <v>0</v>
      </c>
      <c r="E434" s="178">
        <f t="shared" si="126"/>
        <v>1</v>
      </c>
      <c r="F434" s="178">
        <f t="shared" si="127"/>
        <v>0</v>
      </c>
      <c r="G434" s="178">
        <f t="shared" si="128"/>
        <v>0</v>
      </c>
      <c r="H434" s="178">
        <f t="shared" si="129"/>
        <v>0</v>
      </c>
      <c r="I434" s="178">
        <f t="shared" si="130"/>
        <v>0</v>
      </c>
      <c r="J434" s="178">
        <f t="shared" si="131"/>
        <v>0</v>
      </c>
      <c r="K434" s="2251">
        <f t="shared" si="132"/>
        <v>0</v>
      </c>
      <c r="L434" s="2251">
        <f t="shared" si="133"/>
        <v>0</v>
      </c>
      <c r="M434" s="2251">
        <f t="shared" si="134"/>
        <v>0</v>
      </c>
      <c r="O434" s="8">
        <f t="shared" ca="1" si="135"/>
        <v>0</v>
      </c>
      <c r="P434" s="8">
        <f t="shared" ca="1" si="136"/>
        <v>1</v>
      </c>
      <c r="R434" s="8">
        <f t="shared" si="137"/>
        <v>0</v>
      </c>
      <c r="S434" s="2251">
        <f t="shared" si="138"/>
        <v>0</v>
      </c>
      <c r="T434" s="2251">
        <f>IF(SUM($R434:R434)&gt;0,0,IF(AM434="5 - Treatment",1,0))</f>
        <v>1</v>
      </c>
      <c r="U434" s="2251">
        <f>IF(SUM($R434:T434)&gt;0,0,IF($AE434=U$162,1,0)+IF($AE434=U$163,1,0))</f>
        <v>0</v>
      </c>
      <c r="V434" s="2251">
        <f>IF(SUM($R434:U434)&gt;0,0,IF($AE434=V$168,1,0))</f>
        <v>0</v>
      </c>
      <c r="W434" s="2251">
        <f>IF(SUM($R434:V434)&gt;0,0,IF($AE434=W$168,1,0))</f>
        <v>0</v>
      </c>
      <c r="X434" s="2251">
        <f>IF(SUM($R434:W434)&gt;0,0,IF($AE434=X$168,1,0))</f>
        <v>0</v>
      </c>
      <c r="Y434" s="2251">
        <f>IF(SUM($R434:X434)&gt;0,0,IF($AE434=Y$168,1,0))</f>
        <v>0</v>
      </c>
      <c r="Z434" s="2251">
        <f>IF(SUM($R434:Y434)&gt;0,0,IF($AE434=Z$168,1,0))</f>
        <v>0</v>
      </c>
      <c r="AA434" s="2251">
        <f>IF(SUM($R434:Z434)&gt;0,0,1)</f>
        <v>0</v>
      </c>
      <c r="AB434" s="2251"/>
      <c r="AC434" s="2251">
        <f t="shared" si="140"/>
        <v>5</v>
      </c>
      <c r="AE434" t="s">
        <v>3438</v>
      </c>
      <c r="AF434" t="s">
        <v>4297</v>
      </c>
      <c r="AG434" t="s">
        <v>4306</v>
      </c>
      <c r="AH434" t="s">
        <v>4307</v>
      </c>
      <c r="AI434" t="s">
        <v>4308</v>
      </c>
      <c r="AJ434">
        <v>201</v>
      </c>
      <c r="AK434" t="s">
        <v>3049</v>
      </c>
      <c r="AL434" t="s">
        <v>3049</v>
      </c>
      <c r="AM434" t="s">
        <v>3566</v>
      </c>
      <c r="AN434" t="s">
        <v>1574</v>
      </c>
      <c r="AO434" s="2251">
        <v>537.34614999999997</v>
      </c>
      <c r="AP434" s="2286">
        <f t="shared" si="125"/>
        <v>488.21896874341132</v>
      </c>
      <c r="AQ434" s="2286">
        <f t="shared" si="125"/>
        <v>549.76280184444897</v>
      </c>
      <c r="AR434" s="2286">
        <f t="shared" si="125"/>
        <v>165.23795892877376</v>
      </c>
      <c r="AS434" s="2286">
        <f t="shared" si="125"/>
        <v>4792.6884519432924</v>
      </c>
      <c r="AT434" s="2286">
        <f t="shared" si="125"/>
        <v>3400.1261132038667</v>
      </c>
      <c r="AU434" s="2286">
        <f t="shared" si="124"/>
        <v>0</v>
      </c>
      <c r="AV434" s="2286">
        <f t="shared" si="124"/>
        <v>0</v>
      </c>
      <c r="AW434" s="2286">
        <f t="shared" si="124"/>
        <v>0</v>
      </c>
      <c r="AX434" s="2286">
        <f t="shared" si="124"/>
        <v>0</v>
      </c>
      <c r="AY434" s="2286">
        <f t="shared" si="124"/>
        <v>0</v>
      </c>
      <c r="BA434" s="8">
        <f t="shared" si="141"/>
        <v>9933.3804446637932</v>
      </c>
      <c r="BD434" s="2251">
        <v>626.48218272013196</v>
      </c>
      <c r="BE434" s="2251">
        <v>942.984162220857</v>
      </c>
      <c r="BF434" s="2251">
        <v>216.35493063815599</v>
      </c>
      <c r="BG434" s="2251">
        <v>6173.6239658960203</v>
      </c>
      <c r="BH434" s="2251">
        <v>4059.4658577796599</v>
      </c>
      <c r="BI434" s="2251">
        <v>0</v>
      </c>
      <c r="BJ434" s="2251">
        <v>0</v>
      </c>
      <c r="BK434" s="2251">
        <v>0</v>
      </c>
      <c r="BL434" s="2251">
        <v>0</v>
      </c>
      <c r="BM434" s="2251">
        <v>0</v>
      </c>
    </row>
    <row r="435" spans="1:65">
      <c r="A435" s="2250"/>
      <c r="B435" s="2250"/>
      <c r="C435" s="39"/>
      <c r="D435" s="178">
        <f t="shared" si="139"/>
        <v>0</v>
      </c>
      <c r="E435" s="178">
        <f t="shared" si="126"/>
        <v>1</v>
      </c>
      <c r="F435" s="178">
        <f t="shared" si="127"/>
        <v>0</v>
      </c>
      <c r="G435" s="178">
        <f t="shared" si="128"/>
        <v>0</v>
      </c>
      <c r="H435" s="178">
        <f t="shared" si="129"/>
        <v>0</v>
      </c>
      <c r="I435" s="178">
        <f t="shared" si="130"/>
        <v>0</v>
      </c>
      <c r="J435" s="178">
        <f t="shared" si="131"/>
        <v>0</v>
      </c>
      <c r="K435" s="2251">
        <f t="shared" si="132"/>
        <v>0</v>
      </c>
      <c r="L435" s="2251">
        <f t="shared" si="133"/>
        <v>0</v>
      </c>
      <c r="M435" s="2251">
        <f t="shared" si="134"/>
        <v>0</v>
      </c>
      <c r="O435" s="8">
        <f t="shared" ca="1" si="135"/>
        <v>0</v>
      </c>
      <c r="P435" s="8">
        <f t="shared" ca="1" si="136"/>
        <v>1</v>
      </c>
      <c r="R435" s="8">
        <f t="shared" si="137"/>
        <v>0</v>
      </c>
      <c r="S435" s="2251">
        <f t="shared" si="138"/>
        <v>0</v>
      </c>
      <c r="T435" s="2251">
        <f>IF(SUM($R435:R435)&gt;0,0,IF(AM435="5 - Treatment",1,0))</f>
        <v>1</v>
      </c>
      <c r="U435" s="2251">
        <f>IF(SUM($R435:T435)&gt;0,0,IF($AE435=U$162,1,0)+IF($AE435=U$163,1,0))</f>
        <v>0</v>
      </c>
      <c r="V435" s="2251">
        <f>IF(SUM($R435:U435)&gt;0,0,IF($AE435=V$168,1,0))</f>
        <v>0</v>
      </c>
      <c r="W435" s="2251">
        <f>IF(SUM($R435:V435)&gt;0,0,IF($AE435=W$168,1,0))</f>
        <v>0</v>
      </c>
      <c r="X435" s="2251">
        <f>IF(SUM($R435:W435)&gt;0,0,IF($AE435=X$168,1,0))</f>
        <v>0</v>
      </c>
      <c r="Y435" s="2251">
        <f>IF(SUM($R435:X435)&gt;0,0,IF($AE435=Y$168,1,0))</f>
        <v>0</v>
      </c>
      <c r="Z435" s="2251">
        <f>IF(SUM($R435:Y435)&gt;0,0,IF($AE435=Z$168,1,0))</f>
        <v>0</v>
      </c>
      <c r="AA435" s="2251">
        <f>IF(SUM($R435:Z435)&gt;0,0,1)</f>
        <v>0</v>
      </c>
      <c r="AB435" s="2251"/>
      <c r="AC435" s="2251">
        <f t="shared" si="140"/>
        <v>5</v>
      </c>
      <c r="AE435" t="s">
        <v>3438</v>
      </c>
      <c r="AF435" t="s">
        <v>4297</v>
      </c>
      <c r="AG435" t="s">
        <v>4309</v>
      </c>
      <c r="AH435" t="s">
        <v>4310</v>
      </c>
      <c r="AI435" t="s">
        <v>4311</v>
      </c>
      <c r="AJ435">
        <v>189</v>
      </c>
      <c r="AK435" t="s">
        <v>3049</v>
      </c>
      <c r="AL435" t="s">
        <v>3049</v>
      </c>
      <c r="AM435" t="s">
        <v>3566</v>
      </c>
      <c r="AN435" t="s">
        <v>1574</v>
      </c>
      <c r="AO435" s="2251">
        <v>2471.1086700000001</v>
      </c>
      <c r="AP435" s="2286">
        <f t="shared" si="125"/>
        <v>1.3326068315723951</v>
      </c>
      <c r="AQ435" s="2286">
        <f t="shared" si="125"/>
        <v>587.07394122960216</v>
      </c>
      <c r="AR435" s="2286">
        <f t="shared" si="125"/>
        <v>2099.5527553139027</v>
      </c>
      <c r="AS435" s="2286">
        <f t="shared" si="125"/>
        <v>0</v>
      </c>
      <c r="AT435" s="2286">
        <f t="shared" si="125"/>
        <v>0</v>
      </c>
      <c r="AU435" s="2286">
        <f t="shared" si="124"/>
        <v>0</v>
      </c>
      <c r="AV435" s="2286">
        <f t="shared" si="124"/>
        <v>0</v>
      </c>
      <c r="AW435" s="2286">
        <f t="shared" si="124"/>
        <v>0</v>
      </c>
      <c r="AX435" s="2286">
        <f t="shared" si="124"/>
        <v>0</v>
      </c>
      <c r="AY435" s="2286">
        <f t="shared" si="124"/>
        <v>0</v>
      </c>
      <c r="BA435" s="8">
        <f t="shared" si="141"/>
        <v>5159.0679733750767</v>
      </c>
      <c r="BD435" s="2251">
        <v>1.71</v>
      </c>
      <c r="BE435" s="2251">
        <v>1006.98233269833</v>
      </c>
      <c r="BF435" s="2251">
        <v>2749.0571397271601</v>
      </c>
      <c r="BG435" s="2251">
        <v>0</v>
      </c>
      <c r="BH435" s="2251">
        <v>0</v>
      </c>
      <c r="BI435" s="2251">
        <v>0</v>
      </c>
      <c r="BJ435" s="2251">
        <v>0</v>
      </c>
      <c r="BK435" s="2251">
        <v>0</v>
      </c>
      <c r="BL435" s="2251">
        <v>0</v>
      </c>
      <c r="BM435" s="2251">
        <v>0</v>
      </c>
    </row>
    <row r="436" spans="1:65">
      <c r="A436" s="2250"/>
      <c r="B436" s="2250"/>
      <c r="C436" s="39"/>
      <c r="D436" s="178">
        <f t="shared" si="139"/>
        <v>1</v>
      </c>
      <c r="E436" s="178">
        <f t="shared" si="126"/>
        <v>0</v>
      </c>
      <c r="F436" s="178">
        <f t="shared" si="127"/>
        <v>0</v>
      </c>
      <c r="G436" s="178">
        <f t="shared" si="128"/>
        <v>0</v>
      </c>
      <c r="H436" s="178">
        <f t="shared" si="129"/>
        <v>0</v>
      </c>
      <c r="I436" s="178">
        <f t="shared" si="130"/>
        <v>0</v>
      </c>
      <c r="J436" s="178">
        <f t="shared" si="131"/>
        <v>0</v>
      </c>
      <c r="K436" s="2251">
        <f t="shared" si="132"/>
        <v>0</v>
      </c>
      <c r="L436" s="2251">
        <f t="shared" si="133"/>
        <v>0</v>
      </c>
      <c r="M436" s="2251">
        <f t="shared" si="134"/>
        <v>1</v>
      </c>
      <c r="O436" s="8">
        <f t="shared" ca="1" si="135"/>
        <v>0</v>
      </c>
      <c r="P436" s="8">
        <f t="shared" ca="1" si="136"/>
        <v>0</v>
      </c>
      <c r="R436" s="8">
        <f t="shared" si="137"/>
        <v>1</v>
      </c>
      <c r="S436" s="2251">
        <f t="shared" si="138"/>
        <v>0</v>
      </c>
      <c r="T436" s="2251">
        <f>IF(SUM($R436:R436)&gt;0,0,IF(AM436="5 - Treatment",1,0))</f>
        <v>0</v>
      </c>
      <c r="U436" s="2251">
        <f>IF(SUM($R436:T436)&gt;0,0,IF($AE436=U$162,1,0)+IF($AE436=U$163,1,0))</f>
        <v>0</v>
      </c>
      <c r="V436" s="2251">
        <f>IF(SUM($R436:U436)&gt;0,0,IF($AE436=V$168,1,0))</f>
        <v>0</v>
      </c>
      <c r="W436" s="2251">
        <f>IF(SUM($R436:V436)&gt;0,0,IF($AE436=W$168,1,0))</f>
        <v>0</v>
      </c>
      <c r="X436" s="2251">
        <f>IF(SUM($R436:W436)&gt;0,0,IF($AE436=X$168,1,0))</f>
        <v>0</v>
      </c>
      <c r="Y436" s="2251">
        <f>IF(SUM($R436:X436)&gt;0,0,IF($AE436=Y$168,1,0))</f>
        <v>0</v>
      </c>
      <c r="Z436" s="2251">
        <f>IF(SUM($R436:Y436)&gt;0,0,IF($AE436=Z$168,1,0))</f>
        <v>0</v>
      </c>
      <c r="AA436" s="2251">
        <f>IF(SUM($R436:Z436)&gt;0,0,1)</f>
        <v>0</v>
      </c>
      <c r="AB436" s="2251"/>
      <c r="AC436" s="2251">
        <f t="shared" si="140"/>
        <v>5</v>
      </c>
      <c r="AE436" t="s">
        <v>3438</v>
      </c>
      <c r="AF436" t="s">
        <v>4297</v>
      </c>
      <c r="AG436" t="s">
        <v>4312</v>
      </c>
      <c r="AH436" t="s">
        <v>4313</v>
      </c>
      <c r="AI436" t="s">
        <v>4314</v>
      </c>
      <c r="AJ436">
        <v>102</v>
      </c>
      <c r="AK436" t="s">
        <v>3048</v>
      </c>
      <c r="AL436" t="s">
        <v>3048</v>
      </c>
      <c r="AM436" t="s">
        <v>3566</v>
      </c>
      <c r="AN436" t="s">
        <v>1574</v>
      </c>
      <c r="AO436" s="2251">
        <v>1148.4597100000001</v>
      </c>
      <c r="AP436" s="2286">
        <f t="shared" si="125"/>
        <v>159.49465116758165</v>
      </c>
      <c r="AQ436" s="2286">
        <f t="shared" si="125"/>
        <v>6.6949301634590519</v>
      </c>
      <c r="AR436" s="2286">
        <f t="shared" si="125"/>
        <v>0</v>
      </c>
      <c r="AS436" s="2286">
        <f t="shared" si="125"/>
        <v>0</v>
      </c>
      <c r="AT436" s="2286">
        <f t="shared" si="125"/>
        <v>0</v>
      </c>
      <c r="AU436" s="2286">
        <f t="shared" si="124"/>
        <v>0</v>
      </c>
      <c r="AV436" s="2286">
        <f t="shared" si="124"/>
        <v>0</v>
      </c>
      <c r="AW436" s="2286">
        <f t="shared" si="124"/>
        <v>0</v>
      </c>
      <c r="AX436" s="2286">
        <f t="shared" si="124"/>
        <v>0</v>
      </c>
      <c r="AY436" s="2286">
        <f t="shared" si="124"/>
        <v>0</v>
      </c>
      <c r="BA436" s="8">
        <f t="shared" si="141"/>
        <v>1314.6492913310408</v>
      </c>
      <c r="BD436" s="2251">
        <v>204.663406366267</v>
      </c>
      <c r="BE436" s="2251">
        <v>11.483521784551099</v>
      </c>
      <c r="BF436" s="2251">
        <v>0</v>
      </c>
      <c r="BG436" s="2251">
        <v>0</v>
      </c>
      <c r="BH436" s="2251">
        <v>0</v>
      </c>
      <c r="BI436" s="2251">
        <v>0</v>
      </c>
      <c r="BJ436" s="2251">
        <v>0</v>
      </c>
      <c r="BK436" s="2251">
        <v>0</v>
      </c>
      <c r="BL436" s="2251">
        <v>0</v>
      </c>
      <c r="BM436" s="2251">
        <v>0</v>
      </c>
    </row>
    <row r="437" spans="1:65">
      <c r="A437" s="2250"/>
      <c r="B437" s="2250"/>
      <c r="C437" s="39"/>
      <c r="D437" s="178">
        <f t="shared" si="139"/>
        <v>0</v>
      </c>
      <c r="E437" s="178">
        <f t="shared" si="126"/>
        <v>1</v>
      </c>
      <c r="F437" s="178">
        <f t="shared" si="127"/>
        <v>1</v>
      </c>
      <c r="G437" s="178">
        <f t="shared" si="128"/>
        <v>0</v>
      </c>
      <c r="H437" s="178">
        <f t="shared" si="129"/>
        <v>0</v>
      </c>
      <c r="I437" s="178">
        <f t="shared" si="130"/>
        <v>0</v>
      </c>
      <c r="J437" s="178">
        <f t="shared" si="131"/>
        <v>1</v>
      </c>
      <c r="K437" s="2251">
        <f t="shared" si="132"/>
        <v>1</v>
      </c>
      <c r="L437" s="2251">
        <f t="shared" si="133"/>
        <v>0</v>
      </c>
      <c r="M437" s="2251">
        <f t="shared" si="134"/>
        <v>0</v>
      </c>
      <c r="O437" s="8">
        <f t="shared" ca="1" si="135"/>
        <v>0</v>
      </c>
      <c r="P437" s="8">
        <f t="shared" ca="1" si="136"/>
        <v>1</v>
      </c>
      <c r="R437" s="8">
        <f t="shared" si="137"/>
        <v>0</v>
      </c>
      <c r="S437" s="2251">
        <f t="shared" si="138"/>
        <v>0</v>
      </c>
      <c r="T437" s="2251">
        <f>IF(SUM($R437:R437)&gt;0,0,IF(AM437="5 - Treatment",1,0))</f>
        <v>1</v>
      </c>
      <c r="U437" s="2251">
        <f>IF(SUM($R437:T437)&gt;0,0,IF($AE437=U$162,1,0)+IF($AE437=U$163,1,0))</f>
        <v>0</v>
      </c>
      <c r="V437" s="2251">
        <f>IF(SUM($R437:U437)&gt;0,0,IF($AE437=V$168,1,0))</f>
        <v>0</v>
      </c>
      <c r="W437" s="2251">
        <f>IF(SUM($R437:V437)&gt;0,0,IF($AE437=W$168,1,0))</f>
        <v>0</v>
      </c>
      <c r="X437" s="2251">
        <f>IF(SUM($R437:W437)&gt;0,0,IF($AE437=X$168,1,0))</f>
        <v>0</v>
      </c>
      <c r="Y437" s="2251">
        <f>IF(SUM($R437:X437)&gt;0,0,IF($AE437=Y$168,1,0))</f>
        <v>0</v>
      </c>
      <c r="Z437" s="2251">
        <f>IF(SUM($R437:Y437)&gt;0,0,IF($AE437=Z$168,1,0))</f>
        <v>0</v>
      </c>
      <c r="AA437" s="2251">
        <f>IF(SUM($R437:Z437)&gt;0,0,1)</f>
        <v>0</v>
      </c>
      <c r="AB437" s="2251"/>
      <c r="AC437" s="2251">
        <f t="shared" si="140"/>
        <v>5</v>
      </c>
      <c r="AE437" t="s">
        <v>3438</v>
      </c>
      <c r="AF437" t="s">
        <v>4297</v>
      </c>
      <c r="AG437" t="s">
        <v>4315</v>
      </c>
      <c r="AH437" t="s">
        <v>4316</v>
      </c>
      <c r="AI437" t="s">
        <v>4317</v>
      </c>
      <c r="AJ437">
        <v>192</v>
      </c>
      <c r="AK437" t="s">
        <v>3048</v>
      </c>
      <c r="AL437" t="s">
        <v>3049</v>
      </c>
      <c r="AM437" t="s">
        <v>3566</v>
      </c>
      <c r="AN437" t="s">
        <v>1574</v>
      </c>
      <c r="AO437" s="2251">
        <v>0</v>
      </c>
      <c r="AP437" s="2286">
        <f t="shared" si="125"/>
        <v>378.08344331480271</v>
      </c>
      <c r="AQ437" s="2286">
        <f t="shared" si="125"/>
        <v>20.786126918260113</v>
      </c>
      <c r="AR437" s="2286">
        <f t="shared" si="125"/>
        <v>27.854620649331792</v>
      </c>
      <c r="AS437" s="2286">
        <f t="shared" si="125"/>
        <v>23.19093095449842</v>
      </c>
      <c r="AT437" s="2286">
        <f t="shared" si="125"/>
        <v>25.021036125094987</v>
      </c>
      <c r="AU437" s="2286">
        <f t="shared" si="124"/>
        <v>27.671754994545857</v>
      </c>
      <c r="AV437" s="2286">
        <f t="shared" si="124"/>
        <v>0</v>
      </c>
      <c r="AW437" s="2286">
        <f t="shared" si="124"/>
        <v>0</v>
      </c>
      <c r="AX437" s="2286">
        <f t="shared" si="124"/>
        <v>0</v>
      </c>
      <c r="AY437" s="2286">
        <f t="shared" si="124"/>
        <v>0</v>
      </c>
      <c r="BA437" s="8">
        <f t="shared" si="141"/>
        <v>502.60791295653388</v>
      </c>
      <c r="BD437" s="2251">
        <v>485.15636626705202</v>
      </c>
      <c r="BE437" s="2251">
        <v>35.653537147422099</v>
      </c>
      <c r="BF437" s="2251">
        <v>36.471550227366698</v>
      </c>
      <c r="BG437" s="2251">
        <v>29.873021909880102</v>
      </c>
      <c r="BH437" s="2251">
        <v>29.873021909880102</v>
      </c>
      <c r="BI437" s="2251">
        <v>29.873021909880102</v>
      </c>
      <c r="BJ437" s="2251">
        <v>0</v>
      </c>
      <c r="BK437" s="2251">
        <v>0</v>
      </c>
      <c r="BL437" s="2251">
        <v>0</v>
      </c>
      <c r="BM437" s="2251">
        <v>0</v>
      </c>
    </row>
    <row r="438" spans="1:65">
      <c r="A438" s="2250"/>
      <c r="B438" s="2250"/>
      <c r="C438" s="39"/>
      <c r="D438" s="178">
        <f t="shared" si="139"/>
        <v>0</v>
      </c>
      <c r="E438" s="178">
        <f t="shared" si="126"/>
        <v>1</v>
      </c>
      <c r="F438" s="178">
        <f t="shared" si="127"/>
        <v>0</v>
      </c>
      <c r="G438" s="178">
        <f t="shared" si="128"/>
        <v>0</v>
      </c>
      <c r="H438" s="178">
        <f t="shared" si="129"/>
        <v>0</v>
      </c>
      <c r="I438" s="178">
        <f t="shared" si="130"/>
        <v>0</v>
      </c>
      <c r="J438" s="178">
        <f t="shared" si="131"/>
        <v>0</v>
      </c>
      <c r="K438" s="2251">
        <f t="shared" si="132"/>
        <v>0</v>
      </c>
      <c r="L438" s="2251">
        <f t="shared" si="133"/>
        <v>0</v>
      </c>
      <c r="M438" s="2251">
        <f t="shared" si="134"/>
        <v>0</v>
      </c>
      <c r="O438" s="8">
        <f t="shared" ca="1" si="135"/>
        <v>0</v>
      </c>
      <c r="P438" s="8">
        <f t="shared" ca="1" si="136"/>
        <v>0</v>
      </c>
      <c r="R438" s="8">
        <f t="shared" si="137"/>
        <v>0</v>
      </c>
      <c r="S438" s="2251">
        <f t="shared" si="138"/>
        <v>0</v>
      </c>
      <c r="T438" s="2251">
        <f>IF(SUM($R438:R438)&gt;0,0,IF(AM438="5 - Treatment",1,0))</f>
        <v>1</v>
      </c>
      <c r="U438" s="2251">
        <f>IF(SUM($R438:T438)&gt;0,0,IF($AE438=U$162,1,0)+IF($AE438=U$163,1,0))</f>
        <v>0</v>
      </c>
      <c r="V438" s="2251">
        <f>IF(SUM($R438:U438)&gt;0,0,IF($AE438=V$168,1,0))</f>
        <v>0</v>
      </c>
      <c r="W438" s="2251">
        <f>IF(SUM($R438:V438)&gt;0,0,IF($AE438=W$168,1,0))</f>
        <v>0</v>
      </c>
      <c r="X438" s="2251">
        <f>IF(SUM($R438:W438)&gt;0,0,IF($AE438=X$168,1,0))</f>
        <v>0</v>
      </c>
      <c r="Y438" s="2251">
        <f>IF(SUM($R438:X438)&gt;0,0,IF($AE438=Y$168,1,0))</f>
        <v>0</v>
      </c>
      <c r="Z438" s="2251">
        <f>IF(SUM($R438:Y438)&gt;0,0,IF($AE438=Z$168,1,0))</f>
        <v>0</v>
      </c>
      <c r="AA438" s="2251">
        <f>IF(SUM($R438:Z438)&gt;0,0,1)</f>
        <v>0</v>
      </c>
      <c r="AB438" s="2251"/>
      <c r="AC438" s="2251">
        <f t="shared" si="140"/>
        <v>5</v>
      </c>
      <c r="AE438" t="s">
        <v>3438</v>
      </c>
      <c r="AF438" t="s">
        <v>4297</v>
      </c>
      <c r="AG438" t="s">
        <v>4318</v>
      </c>
      <c r="AH438" t="s">
        <v>4319</v>
      </c>
      <c r="AI438" t="s">
        <v>4317</v>
      </c>
      <c r="AJ438">
        <v>192</v>
      </c>
      <c r="AK438" t="s">
        <v>3049</v>
      </c>
      <c r="AL438" t="s">
        <v>3049</v>
      </c>
      <c r="AM438" t="s">
        <v>3566</v>
      </c>
      <c r="AN438" t="s">
        <v>1574</v>
      </c>
      <c r="AO438" s="2251">
        <v>15707.088519999999</v>
      </c>
      <c r="AP438" s="2286">
        <f t="shared" si="125"/>
        <v>2359.8152726884127</v>
      </c>
      <c r="AQ438" s="2286">
        <f t="shared" si="125"/>
        <v>0</v>
      </c>
      <c r="AR438" s="2286">
        <f t="shared" si="125"/>
        <v>0</v>
      </c>
      <c r="AS438" s="2286">
        <f t="shared" si="125"/>
        <v>0</v>
      </c>
      <c r="AT438" s="2286">
        <f t="shared" si="125"/>
        <v>0</v>
      </c>
      <c r="AU438" s="2286">
        <f t="shared" si="124"/>
        <v>0</v>
      </c>
      <c r="AV438" s="2286">
        <f t="shared" si="124"/>
        <v>0</v>
      </c>
      <c r="AW438" s="2286">
        <f t="shared" si="124"/>
        <v>0</v>
      </c>
      <c r="AX438" s="2286">
        <f t="shared" si="124"/>
        <v>0</v>
      </c>
      <c r="AY438" s="2286">
        <f t="shared" si="124"/>
        <v>0</v>
      </c>
      <c r="BA438" s="8">
        <f t="shared" si="141"/>
        <v>18066.903792688412</v>
      </c>
      <c r="BD438" s="2251">
        <v>3028.1130343117002</v>
      </c>
      <c r="BE438" s="2251">
        <v>0</v>
      </c>
      <c r="BF438" s="2251">
        <v>0</v>
      </c>
      <c r="BG438" s="2251">
        <v>0</v>
      </c>
      <c r="BH438" s="2251">
        <v>0</v>
      </c>
      <c r="BI438" s="2251">
        <v>0</v>
      </c>
      <c r="BJ438" s="2251">
        <v>0</v>
      </c>
      <c r="BK438" s="2251">
        <v>0</v>
      </c>
      <c r="BL438" s="2251">
        <v>0</v>
      </c>
      <c r="BM438" s="2251">
        <v>0</v>
      </c>
    </row>
    <row r="439" spans="1:65">
      <c r="A439" s="2250"/>
      <c r="B439" s="2250"/>
      <c r="C439" s="39"/>
      <c r="D439" s="178">
        <f t="shared" si="139"/>
        <v>0</v>
      </c>
      <c r="E439" s="178">
        <f t="shared" si="126"/>
        <v>1</v>
      </c>
      <c r="F439" s="178">
        <f t="shared" si="127"/>
        <v>1</v>
      </c>
      <c r="G439" s="178">
        <f t="shared" si="128"/>
        <v>0</v>
      </c>
      <c r="H439" s="178">
        <f t="shared" si="129"/>
        <v>0</v>
      </c>
      <c r="I439" s="178">
        <f t="shared" si="130"/>
        <v>0</v>
      </c>
      <c r="J439" s="178">
        <f t="shared" si="131"/>
        <v>1</v>
      </c>
      <c r="K439" s="2251">
        <f t="shared" si="132"/>
        <v>1</v>
      </c>
      <c r="L439" s="2251">
        <f t="shared" si="133"/>
        <v>0</v>
      </c>
      <c r="M439" s="2251">
        <f t="shared" si="134"/>
        <v>0</v>
      </c>
      <c r="O439" s="8">
        <f t="shared" ca="1" si="135"/>
        <v>0</v>
      </c>
      <c r="P439" s="8">
        <f t="shared" ca="1" si="136"/>
        <v>0</v>
      </c>
      <c r="R439" s="8">
        <f t="shared" si="137"/>
        <v>0</v>
      </c>
      <c r="S439" s="2251">
        <f t="shared" si="138"/>
        <v>0</v>
      </c>
      <c r="T439" s="2251">
        <f>IF(SUM($R439:R439)&gt;0,0,IF(AM439="5 - Treatment",1,0))</f>
        <v>1</v>
      </c>
      <c r="U439" s="2251">
        <f>IF(SUM($R439:T439)&gt;0,0,IF($AE439=U$162,1,0)+IF($AE439=U$163,1,0))</f>
        <v>0</v>
      </c>
      <c r="V439" s="2251">
        <f>IF(SUM($R439:U439)&gt;0,0,IF($AE439=V$168,1,0))</f>
        <v>0</v>
      </c>
      <c r="W439" s="2251">
        <f>IF(SUM($R439:V439)&gt;0,0,IF($AE439=W$168,1,0))</f>
        <v>0</v>
      </c>
      <c r="X439" s="2251">
        <f>IF(SUM($R439:W439)&gt;0,0,IF($AE439=X$168,1,0))</f>
        <v>0</v>
      </c>
      <c r="Y439" s="2251">
        <f>IF(SUM($R439:X439)&gt;0,0,IF($AE439=Y$168,1,0))</f>
        <v>0</v>
      </c>
      <c r="Z439" s="2251">
        <f>IF(SUM($R439:Y439)&gt;0,0,IF($AE439=Z$168,1,0))</f>
        <v>0</v>
      </c>
      <c r="AA439" s="2251">
        <f>IF(SUM($R439:Z439)&gt;0,0,1)</f>
        <v>0</v>
      </c>
      <c r="AB439" s="2251"/>
      <c r="AC439" s="2251">
        <f t="shared" si="140"/>
        <v>5</v>
      </c>
      <c r="AE439" t="s">
        <v>3438</v>
      </c>
      <c r="AF439" t="s">
        <v>4297</v>
      </c>
      <c r="AG439" t="s">
        <v>4320</v>
      </c>
      <c r="AH439" t="s">
        <v>4321</v>
      </c>
      <c r="AI439" t="s">
        <v>4322</v>
      </c>
      <c r="AJ439">
        <v>156</v>
      </c>
      <c r="AK439" t="s">
        <v>3052</v>
      </c>
      <c r="AL439" t="s">
        <v>3049</v>
      </c>
      <c r="AM439" t="s">
        <v>3566</v>
      </c>
      <c r="AN439" t="s">
        <v>1574</v>
      </c>
      <c r="AO439" s="2251">
        <v>826.85753999999997</v>
      </c>
      <c r="AP439" s="2286">
        <f t="shared" si="125"/>
        <v>162.90388745653897</v>
      </c>
      <c r="AQ439" s="2286">
        <f t="shared" si="125"/>
        <v>0</v>
      </c>
      <c r="AR439" s="2286">
        <f t="shared" si="125"/>
        <v>0</v>
      </c>
      <c r="AS439" s="2286">
        <f t="shared" si="125"/>
        <v>0</v>
      </c>
      <c r="AT439" s="2286">
        <f t="shared" si="125"/>
        <v>0</v>
      </c>
      <c r="AU439" s="2286">
        <f t="shared" si="124"/>
        <v>0</v>
      </c>
      <c r="AV439" s="2286">
        <f t="shared" si="124"/>
        <v>0</v>
      </c>
      <c r="AW439" s="2286">
        <f t="shared" si="124"/>
        <v>0</v>
      </c>
      <c r="AX439" s="2286">
        <f t="shared" si="124"/>
        <v>0</v>
      </c>
      <c r="AY439" s="2286">
        <f t="shared" si="124"/>
        <v>0</v>
      </c>
      <c r="BA439" s="8">
        <f t="shared" si="141"/>
        <v>989.76142745653897</v>
      </c>
      <c r="BD439" s="2251">
        <v>209.03813559322001</v>
      </c>
      <c r="BE439" s="2251">
        <v>0</v>
      </c>
      <c r="BF439" s="2251">
        <v>0</v>
      </c>
      <c r="BG439" s="2251">
        <v>0</v>
      </c>
      <c r="BH439" s="2251">
        <v>0</v>
      </c>
      <c r="BI439" s="2251">
        <v>0</v>
      </c>
      <c r="BJ439" s="2251">
        <v>0</v>
      </c>
      <c r="BK439" s="2251">
        <v>0</v>
      </c>
      <c r="BL439" s="2251">
        <v>0</v>
      </c>
      <c r="BM439" s="2251">
        <v>0</v>
      </c>
    </row>
    <row r="440" spans="1:65">
      <c r="A440" s="2250"/>
      <c r="B440" s="2250"/>
      <c r="C440" s="39"/>
      <c r="D440" s="178">
        <f t="shared" si="139"/>
        <v>0</v>
      </c>
      <c r="E440" s="178">
        <f t="shared" si="126"/>
        <v>1</v>
      </c>
      <c r="F440" s="178">
        <f t="shared" si="127"/>
        <v>0</v>
      </c>
      <c r="G440" s="178">
        <f t="shared" si="128"/>
        <v>0</v>
      </c>
      <c r="H440" s="178">
        <f t="shared" si="129"/>
        <v>0</v>
      </c>
      <c r="I440" s="178">
        <f t="shared" si="130"/>
        <v>0</v>
      </c>
      <c r="J440" s="178">
        <f t="shared" si="131"/>
        <v>0</v>
      </c>
      <c r="K440" s="2251">
        <f t="shared" si="132"/>
        <v>0</v>
      </c>
      <c r="L440" s="2251">
        <f t="shared" si="133"/>
        <v>0</v>
      </c>
      <c r="M440" s="2251">
        <f t="shared" si="134"/>
        <v>0</v>
      </c>
      <c r="O440" s="8">
        <f t="shared" ca="1" si="135"/>
        <v>0</v>
      </c>
      <c r="P440" s="8">
        <f t="shared" ca="1" si="136"/>
        <v>0</v>
      </c>
      <c r="R440" s="8">
        <f t="shared" si="137"/>
        <v>0</v>
      </c>
      <c r="S440" s="2251">
        <f t="shared" si="138"/>
        <v>0</v>
      </c>
      <c r="T440" s="2251">
        <f>IF(SUM($R440:R440)&gt;0,0,IF(AM440="5 - Treatment",1,0))</f>
        <v>1</v>
      </c>
      <c r="U440" s="2251">
        <f>IF(SUM($R440:T440)&gt;0,0,IF($AE440=U$162,1,0)+IF($AE440=U$163,1,0))</f>
        <v>0</v>
      </c>
      <c r="V440" s="2251">
        <f>IF(SUM($R440:U440)&gt;0,0,IF($AE440=V$168,1,0))</f>
        <v>0</v>
      </c>
      <c r="W440" s="2251">
        <f>IF(SUM($R440:V440)&gt;0,0,IF($AE440=W$168,1,0))</f>
        <v>0</v>
      </c>
      <c r="X440" s="2251">
        <f>IF(SUM($R440:W440)&gt;0,0,IF($AE440=X$168,1,0))</f>
        <v>0</v>
      </c>
      <c r="Y440" s="2251">
        <f>IF(SUM($R440:X440)&gt;0,0,IF($AE440=Y$168,1,0))</f>
        <v>0</v>
      </c>
      <c r="Z440" s="2251">
        <f>IF(SUM($R440:Y440)&gt;0,0,IF($AE440=Z$168,1,0))</f>
        <v>0</v>
      </c>
      <c r="AA440" s="2251">
        <f>IF(SUM($R440:Z440)&gt;0,0,1)</f>
        <v>0</v>
      </c>
      <c r="AB440" s="2251"/>
      <c r="AC440" s="2251">
        <f t="shared" si="140"/>
        <v>5</v>
      </c>
      <c r="AE440" t="s">
        <v>3438</v>
      </c>
      <c r="AF440" t="s">
        <v>4297</v>
      </c>
      <c r="AG440" t="s">
        <v>4323</v>
      </c>
      <c r="AH440" t="s">
        <v>4324</v>
      </c>
      <c r="AI440" t="s">
        <v>4325</v>
      </c>
      <c r="AJ440">
        <v>0</v>
      </c>
      <c r="AK440" t="s">
        <v>3048</v>
      </c>
      <c r="AL440" t="s">
        <v>3049</v>
      </c>
      <c r="AM440" t="s">
        <v>3566</v>
      </c>
      <c r="AN440" t="s">
        <v>1574</v>
      </c>
      <c r="AO440" s="2251">
        <v>27639.094400000002</v>
      </c>
      <c r="AP440" s="2286">
        <f t="shared" si="125"/>
        <v>1.6754998174740638</v>
      </c>
      <c r="AQ440" s="2286">
        <f t="shared" si="125"/>
        <v>0</v>
      </c>
      <c r="AR440" s="2286">
        <f t="shared" si="125"/>
        <v>0</v>
      </c>
      <c r="AS440" s="2286">
        <f t="shared" si="125"/>
        <v>0</v>
      </c>
      <c r="AT440" s="2286">
        <f t="shared" si="125"/>
        <v>0</v>
      </c>
      <c r="AU440" s="2286">
        <f t="shared" si="124"/>
        <v>0</v>
      </c>
      <c r="AV440" s="2286">
        <f t="shared" si="124"/>
        <v>0</v>
      </c>
      <c r="AW440" s="2286">
        <f t="shared" si="124"/>
        <v>0</v>
      </c>
      <c r="AX440" s="2286">
        <f t="shared" si="124"/>
        <v>0</v>
      </c>
      <c r="AY440" s="2286">
        <f t="shared" si="124"/>
        <v>0</v>
      </c>
      <c r="BA440" s="8">
        <f t="shared" si="141"/>
        <v>27640.769899817475</v>
      </c>
      <c r="BD440" s="2251">
        <v>2.15</v>
      </c>
      <c r="BE440" s="2251">
        <v>0</v>
      </c>
      <c r="BF440" s="2251">
        <v>0</v>
      </c>
      <c r="BG440" s="2251">
        <v>0</v>
      </c>
      <c r="BH440" s="2251">
        <v>0</v>
      </c>
      <c r="BI440" s="2251">
        <v>0</v>
      </c>
      <c r="BJ440" s="2251">
        <v>0</v>
      </c>
      <c r="BK440" s="2251">
        <v>0</v>
      </c>
      <c r="BL440" s="2251">
        <v>0</v>
      </c>
      <c r="BM440" s="2251">
        <v>0</v>
      </c>
    </row>
    <row r="441" spans="1:65">
      <c r="A441" s="2250"/>
      <c r="B441" s="2250"/>
      <c r="C441" s="39"/>
      <c r="D441" s="178">
        <f t="shared" si="139"/>
        <v>1</v>
      </c>
      <c r="E441" s="178">
        <f t="shared" si="126"/>
        <v>0</v>
      </c>
      <c r="F441" s="178">
        <f t="shared" si="127"/>
        <v>0</v>
      </c>
      <c r="G441" s="178">
        <f t="shared" si="128"/>
        <v>0</v>
      </c>
      <c r="H441" s="178">
        <f t="shared" si="129"/>
        <v>0</v>
      </c>
      <c r="I441" s="178">
        <f t="shared" si="130"/>
        <v>0</v>
      </c>
      <c r="J441" s="178">
        <f t="shared" si="131"/>
        <v>0</v>
      </c>
      <c r="K441" s="2251">
        <f t="shared" si="132"/>
        <v>0</v>
      </c>
      <c r="L441" s="2251">
        <f t="shared" si="133"/>
        <v>0</v>
      </c>
      <c r="M441" s="2251">
        <f t="shared" si="134"/>
        <v>1</v>
      </c>
      <c r="O441" s="8">
        <f t="shared" ca="1" si="135"/>
        <v>1</v>
      </c>
      <c r="P441" s="8">
        <f t="shared" ca="1" si="136"/>
        <v>0</v>
      </c>
      <c r="R441" s="8">
        <f t="shared" si="137"/>
        <v>1</v>
      </c>
      <c r="S441" s="2251">
        <f t="shared" si="138"/>
        <v>0</v>
      </c>
      <c r="T441" s="2251">
        <f>IF(SUM($R441:R441)&gt;0,0,IF(AM441="5 - Treatment",1,0))</f>
        <v>0</v>
      </c>
      <c r="U441" s="2251">
        <f>IF(SUM($R441:T441)&gt;0,0,IF($AE441=U$162,1,0)+IF($AE441=U$163,1,0))</f>
        <v>0</v>
      </c>
      <c r="V441" s="2251">
        <f>IF(SUM($R441:U441)&gt;0,0,IF($AE441=V$168,1,0))</f>
        <v>0</v>
      </c>
      <c r="W441" s="2251">
        <f>IF(SUM($R441:V441)&gt;0,0,IF($AE441=W$168,1,0))</f>
        <v>0</v>
      </c>
      <c r="X441" s="2251">
        <f>IF(SUM($R441:W441)&gt;0,0,IF($AE441=X$168,1,0))</f>
        <v>0</v>
      </c>
      <c r="Y441" s="2251">
        <f>IF(SUM($R441:X441)&gt;0,0,IF($AE441=Y$168,1,0))</f>
        <v>0</v>
      </c>
      <c r="Z441" s="2251">
        <f>IF(SUM($R441:Y441)&gt;0,0,IF($AE441=Z$168,1,0))</f>
        <v>0</v>
      </c>
      <c r="AA441" s="2251">
        <f>IF(SUM($R441:Z441)&gt;0,0,1)</f>
        <v>0</v>
      </c>
      <c r="AB441" s="2251"/>
      <c r="AC441" s="2251">
        <f t="shared" si="140"/>
        <v>5</v>
      </c>
      <c r="AE441" t="s">
        <v>3438</v>
      </c>
      <c r="AF441" t="s">
        <v>4297</v>
      </c>
      <c r="AG441" t="s">
        <v>4326</v>
      </c>
      <c r="AH441" t="s">
        <v>4327</v>
      </c>
      <c r="AI441" t="s">
        <v>4328</v>
      </c>
      <c r="AJ441">
        <v>219</v>
      </c>
      <c r="AK441" t="s">
        <v>3048</v>
      </c>
      <c r="AL441" t="s">
        <v>3048</v>
      </c>
      <c r="AM441" t="s">
        <v>3566</v>
      </c>
      <c r="AN441" t="s">
        <v>1574</v>
      </c>
      <c r="AO441" s="2251">
        <v>1675.75053</v>
      </c>
      <c r="AP441" s="2286">
        <f t="shared" si="125"/>
        <v>719.36942681214953</v>
      </c>
      <c r="AQ441" s="2286">
        <f t="shared" si="125"/>
        <v>72.642201061458337</v>
      </c>
      <c r="AR441" s="2286">
        <f t="shared" si="125"/>
        <v>76.373558227395762</v>
      </c>
      <c r="AS441" s="2286">
        <f t="shared" si="125"/>
        <v>77.631687294509462</v>
      </c>
      <c r="AT441" s="2286">
        <f t="shared" si="125"/>
        <v>83.757967977185515</v>
      </c>
      <c r="AU441" s="2286">
        <f t="shared" si="124"/>
        <v>12334.631568927271</v>
      </c>
      <c r="AV441" s="2286">
        <f t="shared" si="124"/>
        <v>14286.181182508755</v>
      </c>
      <c r="AW441" s="2286">
        <f t="shared" si="124"/>
        <v>13444.800265869044</v>
      </c>
      <c r="AX441" s="2286">
        <f t="shared" si="124"/>
        <v>1445.4450076732689</v>
      </c>
      <c r="AY441" s="2286">
        <f t="shared" si="124"/>
        <v>0</v>
      </c>
      <c r="BA441" s="8">
        <f t="shared" si="141"/>
        <v>44216.583396351038</v>
      </c>
      <c r="BD441" s="2251">
        <v>923.09426209177298</v>
      </c>
      <c r="BE441" s="2251">
        <v>124.6</v>
      </c>
      <c r="BF441" s="2251">
        <v>100</v>
      </c>
      <c r="BG441" s="2251">
        <v>100</v>
      </c>
      <c r="BH441" s="2251">
        <v>100</v>
      </c>
      <c r="BI441" s="2251">
        <v>13315.8420628359</v>
      </c>
      <c r="BJ441" s="2251">
        <v>14902.470418135599</v>
      </c>
      <c r="BK441" s="2251">
        <v>11658.866635075799</v>
      </c>
      <c r="BL441" s="2251">
        <v>864.658425665236</v>
      </c>
      <c r="BM441" s="2251"/>
    </row>
    <row r="442" spans="1:65">
      <c r="A442" s="2250"/>
      <c r="B442" s="2250"/>
      <c r="C442" s="39"/>
      <c r="D442" s="178">
        <f t="shared" si="139"/>
        <v>1</v>
      </c>
      <c r="E442" s="178">
        <f t="shared" si="126"/>
        <v>0</v>
      </c>
      <c r="F442" s="178">
        <f t="shared" si="127"/>
        <v>0</v>
      </c>
      <c r="G442" s="178">
        <f t="shared" si="128"/>
        <v>0</v>
      </c>
      <c r="H442" s="178">
        <f t="shared" si="129"/>
        <v>0</v>
      </c>
      <c r="I442" s="178">
        <f t="shared" si="130"/>
        <v>0</v>
      </c>
      <c r="J442" s="178">
        <f t="shared" si="131"/>
        <v>0</v>
      </c>
      <c r="K442" s="2251">
        <f t="shared" si="132"/>
        <v>0</v>
      </c>
      <c r="L442" s="2251">
        <f t="shared" si="133"/>
        <v>0</v>
      </c>
      <c r="M442" s="2251">
        <f t="shared" si="134"/>
        <v>1</v>
      </c>
      <c r="O442" s="8">
        <f t="shared" ca="1" si="135"/>
        <v>0</v>
      </c>
      <c r="P442" s="8">
        <f t="shared" ca="1" si="136"/>
        <v>0</v>
      </c>
      <c r="R442" s="8">
        <f t="shared" si="137"/>
        <v>1</v>
      </c>
      <c r="S442" s="2251">
        <f t="shared" si="138"/>
        <v>0</v>
      </c>
      <c r="T442" s="2251">
        <f>IF(SUM($R442:R442)&gt;0,0,IF(AM442="5 - Treatment",1,0))</f>
        <v>0</v>
      </c>
      <c r="U442" s="2251">
        <f>IF(SUM($R442:T442)&gt;0,0,IF($AE442=U$162,1,0)+IF($AE442=U$163,1,0))</f>
        <v>0</v>
      </c>
      <c r="V442" s="2251">
        <f>IF(SUM($R442:U442)&gt;0,0,IF($AE442=V$168,1,0))</f>
        <v>0</v>
      </c>
      <c r="W442" s="2251">
        <f>IF(SUM($R442:V442)&gt;0,0,IF($AE442=W$168,1,0))</f>
        <v>0</v>
      </c>
      <c r="X442" s="2251">
        <f>IF(SUM($R442:W442)&gt;0,0,IF($AE442=X$168,1,0))</f>
        <v>0</v>
      </c>
      <c r="Y442" s="2251">
        <f>IF(SUM($R442:X442)&gt;0,0,IF($AE442=Y$168,1,0))</f>
        <v>0</v>
      </c>
      <c r="Z442" s="2251">
        <f>IF(SUM($R442:Y442)&gt;0,0,IF($AE442=Z$168,1,0))</f>
        <v>0</v>
      </c>
      <c r="AA442" s="2251">
        <f>IF(SUM($R442:Z442)&gt;0,0,1)</f>
        <v>0</v>
      </c>
      <c r="AB442" s="2251"/>
      <c r="AC442" s="2251">
        <f t="shared" si="140"/>
        <v>5</v>
      </c>
      <c r="AE442" t="s">
        <v>3438</v>
      </c>
      <c r="AF442" t="s">
        <v>4297</v>
      </c>
      <c r="AG442" t="s">
        <v>4329</v>
      </c>
      <c r="AH442" t="s">
        <v>4330</v>
      </c>
      <c r="AI442" t="s">
        <v>4331</v>
      </c>
      <c r="AJ442">
        <v>296</v>
      </c>
      <c r="AK442" t="s">
        <v>3048</v>
      </c>
      <c r="AL442" t="s">
        <v>3048</v>
      </c>
      <c r="AM442" t="s">
        <v>3566</v>
      </c>
      <c r="AN442" t="s">
        <v>1574</v>
      </c>
      <c r="AO442" s="2251">
        <v>10127.255800000001</v>
      </c>
      <c r="AP442" s="2286">
        <f t="shared" si="125"/>
        <v>1400.798251812301</v>
      </c>
      <c r="AQ442" s="2286">
        <f t="shared" si="125"/>
        <v>3.6480322040391147E-16</v>
      </c>
      <c r="AR442" s="2286">
        <f t="shared" si="125"/>
        <v>0</v>
      </c>
      <c r="AS442" s="2286">
        <f t="shared" si="125"/>
        <v>0</v>
      </c>
      <c r="AT442" s="2286">
        <f t="shared" si="125"/>
        <v>0</v>
      </c>
      <c r="AU442" s="2286">
        <f t="shared" si="124"/>
        <v>0</v>
      </c>
      <c r="AV442" s="2286">
        <f t="shared" si="124"/>
        <v>0</v>
      </c>
      <c r="AW442" s="2286">
        <f t="shared" si="124"/>
        <v>0</v>
      </c>
      <c r="AX442" s="2286">
        <f t="shared" si="124"/>
        <v>0</v>
      </c>
      <c r="AY442" s="2286">
        <f t="shared" si="124"/>
        <v>0</v>
      </c>
      <c r="BA442" s="8">
        <f t="shared" si="141"/>
        <v>11528.054051812302</v>
      </c>
      <c r="BD442" s="2251">
        <v>1797.50317486565</v>
      </c>
      <c r="BE442" s="2251">
        <v>6.2573105712849998E-16</v>
      </c>
      <c r="BF442" s="2251">
        <v>0</v>
      </c>
      <c r="BG442" s="2251">
        <v>0</v>
      </c>
      <c r="BH442" s="2251">
        <v>0</v>
      </c>
      <c r="BI442" s="2251">
        <v>0</v>
      </c>
      <c r="BJ442" s="2251">
        <v>0</v>
      </c>
      <c r="BK442" s="2251">
        <v>0</v>
      </c>
      <c r="BL442" s="2251">
        <v>0</v>
      </c>
      <c r="BM442" s="2251">
        <v>0</v>
      </c>
    </row>
    <row r="443" spans="1:65">
      <c r="A443" s="2250"/>
      <c r="B443" s="2250"/>
      <c r="C443" s="39"/>
      <c r="D443" s="178">
        <f t="shared" si="139"/>
        <v>0</v>
      </c>
      <c r="E443" s="178">
        <f t="shared" si="126"/>
        <v>1</v>
      </c>
      <c r="F443" s="178">
        <f t="shared" si="127"/>
        <v>0</v>
      </c>
      <c r="G443" s="178">
        <f t="shared" si="128"/>
        <v>0</v>
      </c>
      <c r="H443" s="178">
        <f t="shared" si="129"/>
        <v>0</v>
      </c>
      <c r="I443" s="178">
        <f t="shared" si="130"/>
        <v>0</v>
      </c>
      <c r="J443" s="178">
        <f t="shared" si="131"/>
        <v>0</v>
      </c>
      <c r="K443" s="2251">
        <f t="shared" si="132"/>
        <v>0</v>
      </c>
      <c r="L443" s="2251">
        <f t="shared" si="133"/>
        <v>0</v>
      </c>
      <c r="M443" s="2251">
        <f t="shared" si="134"/>
        <v>0</v>
      </c>
      <c r="O443" s="8">
        <f t="shared" ca="1" si="135"/>
        <v>0</v>
      </c>
      <c r="P443" s="8">
        <f t="shared" ca="1" si="136"/>
        <v>0</v>
      </c>
      <c r="R443" s="8">
        <f t="shared" si="137"/>
        <v>0</v>
      </c>
      <c r="S443" s="2251">
        <f t="shared" si="138"/>
        <v>0</v>
      </c>
      <c r="T443" s="2251">
        <f>IF(SUM($R443:R443)&gt;0,0,IF(AM443="5 - Treatment",1,0))</f>
        <v>1</v>
      </c>
      <c r="U443" s="2251">
        <f>IF(SUM($R443:T443)&gt;0,0,IF($AE443=U$162,1,0)+IF($AE443=U$163,1,0))</f>
        <v>0</v>
      </c>
      <c r="V443" s="2251">
        <f>IF(SUM($R443:U443)&gt;0,0,IF($AE443=V$168,1,0))</f>
        <v>0</v>
      </c>
      <c r="W443" s="2251">
        <f>IF(SUM($R443:V443)&gt;0,0,IF($AE443=W$168,1,0))</f>
        <v>0</v>
      </c>
      <c r="X443" s="2251">
        <f>IF(SUM($R443:W443)&gt;0,0,IF($AE443=X$168,1,0))</f>
        <v>0</v>
      </c>
      <c r="Y443" s="2251">
        <f>IF(SUM($R443:X443)&gt;0,0,IF($AE443=Y$168,1,0))</f>
        <v>0</v>
      </c>
      <c r="Z443" s="2251">
        <f>IF(SUM($R443:Y443)&gt;0,0,IF($AE443=Z$168,1,0))</f>
        <v>0</v>
      </c>
      <c r="AA443" s="2251">
        <f>IF(SUM($R443:Z443)&gt;0,0,1)</f>
        <v>0</v>
      </c>
      <c r="AB443" s="2251"/>
      <c r="AC443" s="2251">
        <f t="shared" si="140"/>
        <v>5</v>
      </c>
      <c r="AE443" t="s">
        <v>3438</v>
      </c>
      <c r="AF443" t="s">
        <v>4297</v>
      </c>
      <c r="AG443" t="s">
        <v>4332</v>
      </c>
      <c r="AH443" t="s">
        <v>4333</v>
      </c>
      <c r="AI443" t="s">
        <v>4334</v>
      </c>
      <c r="AJ443">
        <v>320</v>
      </c>
      <c r="AK443" t="s">
        <v>3049</v>
      </c>
      <c r="AL443" t="s">
        <v>3049</v>
      </c>
      <c r="AM443" t="s">
        <v>3566</v>
      </c>
      <c r="AN443" t="s">
        <v>1574</v>
      </c>
      <c r="AO443" s="2251">
        <v>17013.29407</v>
      </c>
      <c r="AP443" s="2286">
        <f t="shared" si="125"/>
        <v>1114.6338041724973</v>
      </c>
      <c r="AQ443" s="2286">
        <f t="shared" si="125"/>
        <v>97.261316730497015</v>
      </c>
      <c r="AR443" s="2286">
        <f t="shared" si="125"/>
        <v>0</v>
      </c>
      <c r="AS443" s="2286">
        <f t="shared" si="125"/>
        <v>0</v>
      </c>
      <c r="AT443" s="2286">
        <f t="shared" si="125"/>
        <v>0</v>
      </c>
      <c r="AU443" s="2286">
        <f t="shared" si="124"/>
        <v>0</v>
      </c>
      <c r="AV443" s="2286">
        <f t="shared" si="124"/>
        <v>0</v>
      </c>
      <c r="AW443" s="2286">
        <f t="shared" si="124"/>
        <v>0</v>
      </c>
      <c r="AX443" s="2286">
        <f t="shared" si="124"/>
        <v>0</v>
      </c>
      <c r="AY443" s="2286">
        <f t="shared" si="124"/>
        <v>0</v>
      </c>
      <c r="BA443" s="8">
        <f t="shared" si="141"/>
        <v>18225.189190902991</v>
      </c>
      <c r="BD443" s="2251">
        <v>1430.2971889210401</v>
      </c>
      <c r="BE443" s="2251">
        <v>166.828095618509</v>
      </c>
      <c r="BF443" s="2251">
        <v>0</v>
      </c>
      <c r="BG443" s="2251">
        <v>0</v>
      </c>
      <c r="BH443" s="2251">
        <v>0</v>
      </c>
      <c r="BI443" s="2251">
        <v>0</v>
      </c>
      <c r="BJ443" s="2251">
        <v>0</v>
      </c>
      <c r="BK443" s="2251">
        <v>0</v>
      </c>
      <c r="BL443" s="2251">
        <v>0</v>
      </c>
      <c r="BM443" s="2251">
        <v>0</v>
      </c>
    </row>
    <row r="444" spans="1:65">
      <c r="A444" s="2250"/>
      <c r="B444" s="2250"/>
      <c r="C444" s="39"/>
      <c r="D444" s="178">
        <f t="shared" si="139"/>
        <v>1</v>
      </c>
      <c r="E444" s="178">
        <f t="shared" si="126"/>
        <v>0</v>
      </c>
      <c r="F444" s="178">
        <f t="shared" si="127"/>
        <v>0</v>
      </c>
      <c r="G444" s="178">
        <f t="shared" si="128"/>
        <v>0</v>
      </c>
      <c r="H444" s="178">
        <f t="shared" si="129"/>
        <v>0</v>
      </c>
      <c r="I444" s="178">
        <f t="shared" si="130"/>
        <v>0</v>
      </c>
      <c r="J444" s="178">
        <f t="shared" si="131"/>
        <v>0</v>
      </c>
      <c r="K444" s="2251">
        <f t="shared" si="132"/>
        <v>0</v>
      </c>
      <c r="L444" s="2251">
        <f t="shared" si="133"/>
        <v>0</v>
      </c>
      <c r="M444" s="2251">
        <f t="shared" si="134"/>
        <v>1</v>
      </c>
      <c r="O444" s="8">
        <f t="shared" ca="1" si="135"/>
        <v>0</v>
      </c>
      <c r="P444" s="8">
        <f t="shared" ca="1" si="136"/>
        <v>0</v>
      </c>
      <c r="R444" s="8">
        <f t="shared" si="137"/>
        <v>1</v>
      </c>
      <c r="S444" s="2251">
        <f t="shared" si="138"/>
        <v>0</v>
      </c>
      <c r="T444" s="2251">
        <f>IF(SUM($R444:R444)&gt;0,0,IF(AM444="5 - Treatment",1,0))</f>
        <v>0</v>
      </c>
      <c r="U444" s="2251">
        <f>IF(SUM($R444:T444)&gt;0,0,IF($AE444=U$162,1,0)+IF($AE444=U$163,1,0))</f>
        <v>0</v>
      </c>
      <c r="V444" s="2251">
        <f>IF(SUM($R444:U444)&gt;0,0,IF($AE444=V$168,1,0))</f>
        <v>0</v>
      </c>
      <c r="W444" s="2251">
        <f>IF(SUM($R444:V444)&gt;0,0,IF($AE444=W$168,1,0))</f>
        <v>0</v>
      </c>
      <c r="X444" s="2251">
        <f>IF(SUM($R444:W444)&gt;0,0,IF($AE444=X$168,1,0))</f>
        <v>0</v>
      </c>
      <c r="Y444" s="2251">
        <f>IF(SUM($R444:X444)&gt;0,0,IF($AE444=Y$168,1,0))</f>
        <v>0</v>
      </c>
      <c r="Z444" s="2251">
        <f>IF(SUM($R444:Y444)&gt;0,0,IF($AE444=Z$168,1,0))</f>
        <v>0</v>
      </c>
      <c r="AA444" s="2251">
        <f>IF(SUM($R444:Z444)&gt;0,0,1)</f>
        <v>0</v>
      </c>
      <c r="AB444" s="2251"/>
      <c r="AC444" s="2251">
        <f t="shared" si="140"/>
        <v>5</v>
      </c>
      <c r="AE444" t="s">
        <v>3438</v>
      </c>
      <c r="AF444" t="s">
        <v>4297</v>
      </c>
      <c r="AG444" t="s">
        <v>4335</v>
      </c>
      <c r="AH444" t="s">
        <v>4336</v>
      </c>
      <c r="AI444" t="s">
        <v>4337</v>
      </c>
      <c r="AJ444">
        <v>0</v>
      </c>
      <c r="AK444" t="s">
        <v>3048</v>
      </c>
      <c r="AL444" t="s">
        <v>3048</v>
      </c>
      <c r="AM444" t="s">
        <v>3566</v>
      </c>
      <c r="AN444" t="s">
        <v>1574</v>
      </c>
      <c r="AO444" s="2251">
        <v>1024.9867099999999</v>
      </c>
      <c r="AP444" s="2286">
        <f t="shared" si="125"/>
        <v>89.05948801377788</v>
      </c>
      <c r="AQ444" s="2286">
        <f t="shared" si="125"/>
        <v>0</v>
      </c>
      <c r="AR444" s="2286">
        <f t="shared" si="125"/>
        <v>0</v>
      </c>
      <c r="AS444" s="2286">
        <f t="shared" si="125"/>
        <v>0</v>
      </c>
      <c r="AT444" s="2286">
        <f t="shared" si="125"/>
        <v>0</v>
      </c>
      <c r="AU444" s="2286">
        <f t="shared" si="124"/>
        <v>0</v>
      </c>
      <c r="AV444" s="2286">
        <f t="shared" si="124"/>
        <v>0</v>
      </c>
      <c r="AW444" s="2286">
        <f t="shared" si="124"/>
        <v>0</v>
      </c>
      <c r="AX444" s="2286">
        <f t="shared" si="124"/>
        <v>0</v>
      </c>
      <c r="AY444" s="2286">
        <f t="shared" si="124"/>
        <v>0</v>
      </c>
      <c r="BA444" s="8">
        <f t="shared" si="141"/>
        <v>1114.0461980137777</v>
      </c>
      <c r="BD444" s="2251">
        <v>114.281062422489</v>
      </c>
      <c r="BE444" s="2251">
        <v>0</v>
      </c>
      <c r="BF444" s="2251">
        <v>0</v>
      </c>
      <c r="BG444" s="2251">
        <v>0</v>
      </c>
      <c r="BH444" s="2251">
        <v>0</v>
      </c>
      <c r="BI444" s="2251">
        <v>0</v>
      </c>
      <c r="BJ444" s="2251">
        <v>0</v>
      </c>
      <c r="BK444" s="2251">
        <v>0</v>
      </c>
      <c r="BL444" s="2251">
        <v>0</v>
      </c>
      <c r="BM444" s="2251">
        <v>0</v>
      </c>
    </row>
    <row r="445" spans="1:65">
      <c r="A445" s="2250"/>
      <c r="B445" s="2250"/>
      <c r="C445" s="39"/>
      <c r="D445" s="178">
        <f t="shared" si="139"/>
        <v>1</v>
      </c>
      <c r="E445" s="178">
        <f t="shared" si="126"/>
        <v>0</v>
      </c>
      <c r="F445" s="178">
        <f t="shared" si="127"/>
        <v>1</v>
      </c>
      <c r="G445" s="178">
        <f t="shared" si="128"/>
        <v>0</v>
      </c>
      <c r="H445" s="178">
        <f t="shared" si="129"/>
        <v>0</v>
      </c>
      <c r="I445" s="178">
        <f t="shared" si="130"/>
        <v>0</v>
      </c>
      <c r="J445" s="178">
        <f t="shared" si="131"/>
        <v>1</v>
      </c>
      <c r="K445" s="2251">
        <f t="shared" si="132"/>
        <v>1</v>
      </c>
      <c r="L445" s="2251">
        <f t="shared" si="133"/>
        <v>1</v>
      </c>
      <c r="M445" s="2251">
        <f t="shared" si="134"/>
        <v>0</v>
      </c>
      <c r="O445" s="8">
        <f t="shared" ca="1" si="135"/>
        <v>0</v>
      </c>
      <c r="P445" s="8">
        <f t="shared" ca="1" si="136"/>
        <v>0</v>
      </c>
      <c r="R445" s="8">
        <f t="shared" si="137"/>
        <v>1</v>
      </c>
      <c r="S445" s="2251">
        <f t="shared" si="138"/>
        <v>0</v>
      </c>
      <c r="T445" s="2251">
        <f>IF(SUM($R445:R445)&gt;0,0,IF(AM445="5 - Treatment",1,0))</f>
        <v>0</v>
      </c>
      <c r="U445" s="2251">
        <f>IF(SUM($R445:T445)&gt;0,0,IF($AE445=U$162,1,0)+IF($AE445=U$163,1,0))</f>
        <v>0</v>
      </c>
      <c r="V445" s="2251">
        <f>IF(SUM($R445:U445)&gt;0,0,IF($AE445=V$168,1,0))</f>
        <v>0</v>
      </c>
      <c r="W445" s="2251">
        <f>IF(SUM($R445:V445)&gt;0,0,IF($AE445=W$168,1,0))</f>
        <v>0</v>
      </c>
      <c r="X445" s="2251">
        <f>IF(SUM($R445:W445)&gt;0,0,IF($AE445=X$168,1,0))</f>
        <v>0</v>
      </c>
      <c r="Y445" s="2251">
        <f>IF(SUM($R445:X445)&gt;0,0,IF($AE445=Y$168,1,0))</f>
        <v>0</v>
      </c>
      <c r="Z445" s="2251">
        <f>IF(SUM($R445:Y445)&gt;0,0,IF($AE445=Z$168,1,0))</f>
        <v>0</v>
      </c>
      <c r="AA445" s="2251">
        <f>IF(SUM($R445:Z445)&gt;0,0,1)</f>
        <v>0</v>
      </c>
      <c r="AB445" s="2251"/>
      <c r="AC445" s="2251">
        <f t="shared" si="140"/>
        <v>5</v>
      </c>
      <c r="AE445" t="s">
        <v>3438</v>
      </c>
      <c r="AF445" t="s">
        <v>4297</v>
      </c>
      <c r="AG445" t="s">
        <v>4338</v>
      </c>
      <c r="AH445" t="s">
        <v>4339</v>
      </c>
      <c r="AI445" t="s">
        <v>4340</v>
      </c>
      <c r="AJ445">
        <v>0</v>
      </c>
      <c r="AK445" t="s">
        <v>3048</v>
      </c>
      <c r="AL445" t="s">
        <v>3048</v>
      </c>
      <c r="AM445" t="s">
        <v>3566</v>
      </c>
      <c r="AN445" t="s">
        <v>1574</v>
      </c>
      <c r="AO445" s="2251">
        <v>883.98326999999995</v>
      </c>
      <c r="AP445" s="2286">
        <f t="shared" si="125"/>
        <v>1.2390905626901219</v>
      </c>
      <c r="AQ445" s="2286">
        <f t="shared" si="125"/>
        <v>0</v>
      </c>
      <c r="AR445" s="2286">
        <f t="shared" si="125"/>
        <v>0</v>
      </c>
      <c r="AS445" s="2286">
        <f t="shared" si="125"/>
        <v>0</v>
      </c>
      <c r="AT445" s="2286">
        <f t="shared" si="125"/>
        <v>0</v>
      </c>
      <c r="AU445" s="2286">
        <f t="shared" si="124"/>
        <v>0</v>
      </c>
      <c r="AV445" s="2286">
        <f t="shared" si="124"/>
        <v>0</v>
      </c>
      <c r="AW445" s="2286">
        <f t="shared" si="124"/>
        <v>0</v>
      </c>
      <c r="AX445" s="2286">
        <f t="shared" si="124"/>
        <v>0</v>
      </c>
      <c r="AY445" s="2286">
        <f t="shared" si="124"/>
        <v>0</v>
      </c>
      <c r="BA445" s="8">
        <f t="shared" si="141"/>
        <v>885.22236056269003</v>
      </c>
      <c r="BD445" s="2251">
        <v>1.59</v>
      </c>
      <c r="BE445" s="2251">
        <v>0</v>
      </c>
      <c r="BF445" s="2251">
        <v>0</v>
      </c>
      <c r="BG445" s="2251">
        <v>0</v>
      </c>
      <c r="BH445" s="2251">
        <v>0</v>
      </c>
      <c r="BI445" s="2251">
        <v>0</v>
      </c>
      <c r="BJ445" s="2251">
        <v>0</v>
      </c>
      <c r="BK445" s="2251">
        <v>0</v>
      </c>
      <c r="BL445" s="2251">
        <v>0</v>
      </c>
      <c r="BM445" s="2251">
        <v>0</v>
      </c>
    </row>
    <row r="446" spans="1:65">
      <c r="A446" s="2250"/>
      <c r="B446" s="2250"/>
      <c r="C446" s="39"/>
      <c r="D446" s="178">
        <f t="shared" si="139"/>
        <v>1</v>
      </c>
      <c r="E446" s="178">
        <f t="shared" si="126"/>
        <v>0</v>
      </c>
      <c r="F446" s="178">
        <f t="shared" si="127"/>
        <v>0</v>
      </c>
      <c r="G446" s="178">
        <f t="shared" si="128"/>
        <v>0</v>
      </c>
      <c r="H446" s="178">
        <f t="shared" si="129"/>
        <v>0</v>
      </c>
      <c r="I446" s="178">
        <f t="shared" si="130"/>
        <v>0</v>
      </c>
      <c r="J446" s="178">
        <f t="shared" si="131"/>
        <v>0</v>
      </c>
      <c r="K446" s="2251">
        <f t="shared" si="132"/>
        <v>0</v>
      </c>
      <c r="L446" s="2251">
        <f t="shared" si="133"/>
        <v>0</v>
      </c>
      <c r="M446" s="2251">
        <f t="shared" si="134"/>
        <v>1</v>
      </c>
      <c r="O446" s="8">
        <f t="shared" ca="1" si="135"/>
        <v>0</v>
      </c>
      <c r="P446" s="8">
        <f t="shared" ca="1" si="136"/>
        <v>0</v>
      </c>
      <c r="R446" s="8">
        <f t="shared" si="137"/>
        <v>1</v>
      </c>
      <c r="S446" s="2251">
        <f t="shared" si="138"/>
        <v>0</v>
      </c>
      <c r="T446" s="2251">
        <f>IF(SUM($R446:R446)&gt;0,0,IF(AM446="5 - Treatment",1,0))</f>
        <v>0</v>
      </c>
      <c r="U446" s="2251">
        <f>IF(SUM($R446:T446)&gt;0,0,IF($AE446=U$162,1,0)+IF($AE446=U$163,1,0))</f>
        <v>0</v>
      </c>
      <c r="V446" s="2251">
        <f>IF(SUM($R446:U446)&gt;0,0,IF($AE446=V$168,1,0))</f>
        <v>0</v>
      </c>
      <c r="W446" s="2251">
        <f>IF(SUM($R446:V446)&gt;0,0,IF($AE446=W$168,1,0))</f>
        <v>0</v>
      </c>
      <c r="X446" s="2251">
        <f>IF(SUM($R446:W446)&gt;0,0,IF($AE446=X$168,1,0))</f>
        <v>0</v>
      </c>
      <c r="Y446" s="2251">
        <f>IF(SUM($R446:X446)&gt;0,0,IF($AE446=Y$168,1,0))</f>
        <v>0</v>
      </c>
      <c r="Z446" s="2251">
        <f>IF(SUM($R446:Y446)&gt;0,0,IF($AE446=Z$168,1,0))</f>
        <v>0</v>
      </c>
      <c r="AA446" s="2251">
        <f>IF(SUM($R446:Z446)&gt;0,0,1)</f>
        <v>0</v>
      </c>
      <c r="AB446" s="2251"/>
      <c r="AC446" s="2251">
        <f t="shared" si="140"/>
        <v>5</v>
      </c>
      <c r="AE446" t="s">
        <v>3438</v>
      </c>
      <c r="AF446" t="s">
        <v>4297</v>
      </c>
      <c r="AG446" t="s">
        <v>4341</v>
      </c>
      <c r="AH446" t="s">
        <v>4342</v>
      </c>
      <c r="AI446" t="s">
        <v>4343</v>
      </c>
      <c r="AJ446">
        <v>183</v>
      </c>
      <c r="AK446" t="s">
        <v>3048</v>
      </c>
      <c r="AL446" t="s">
        <v>3048</v>
      </c>
      <c r="AM446" t="s">
        <v>3566</v>
      </c>
      <c r="AN446" t="s">
        <v>1574</v>
      </c>
      <c r="AO446" s="2251">
        <v>1097.13832</v>
      </c>
      <c r="AP446" s="2286">
        <f t="shared" si="125"/>
        <v>164.27912234618822</v>
      </c>
      <c r="AQ446" s="2286">
        <f t="shared" si="125"/>
        <v>0</v>
      </c>
      <c r="AR446" s="2286">
        <f t="shared" si="125"/>
        <v>0</v>
      </c>
      <c r="AS446" s="2286">
        <f t="shared" si="125"/>
        <v>0</v>
      </c>
      <c r="AT446" s="2286">
        <f t="shared" si="125"/>
        <v>0</v>
      </c>
      <c r="AU446" s="2286">
        <f t="shared" si="124"/>
        <v>0</v>
      </c>
      <c r="AV446" s="2286">
        <f t="shared" si="124"/>
        <v>0</v>
      </c>
      <c r="AW446" s="2286">
        <f t="shared" si="124"/>
        <v>0</v>
      </c>
      <c r="AX446" s="2286">
        <f t="shared" si="124"/>
        <v>0</v>
      </c>
      <c r="AY446" s="2286">
        <f t="shared" si="124"/>
        <v>0</v>
      </c>
      <c r="BA446" s="8">
        <f t="shared" si="141"/>
        <v>1261.4174423461882</v>
      </c>
      <c r="BD446" s="2251">
        <v>210.80283588259601</v>
      </c>
      <c r="BE446" s="2251">
        <v>0</v>
      </c>
      <c r="BF446" s="2251">
        <v>0</v>
      </c>
      <c r="BG446" s="2251">
        <v>0</v>
      </c>
      <c r="BH446" s="2251">
        <v>0</v>
      </c>
      <c r="BI446" s="2251">
        <v>0</v>
      </c>
      <c r="BJ446" s="2251">
        <v>0</v>
      </c>
      <c r="BK446" s="2251">
        <v>0</v>
      </c>
      <c r="BL446" s="2251">
        <v>0</v>
      </c>
      <c r="BM446" s="2251">
        <v>0</v>
      </c>
    </row>
    <row r="447" spans="1:65">
      <c r="A447" s="2250"/>
      <c r="B447" s="2250"/>
      <c r="C447" s="39"/>
      <c r="D447" s="178">
        <f t="shared" si="139"/>
        <v>1</v>
      </c>
      <c r="E447" s="178">
        <f t="shared" si="126"/>
        <v>0</v>
      </c>
      <c r="F447" s="178">
        <f t="shared" si="127"/>
        <v>1</v>
      </c>
      <c r="G447" s="178">
        <f t="shared" si="128"/>
        <v>0</v>
      </c>
      <c r="H447" s="178">
        <f t="shared" si="129"/>
        <v>0</v>
      </c>
      <c r="I447" s="178">
        <f t="shared" si="130"/>
        <v>0</v>
      </c>
      <c r="J447" s="178">
        <f t="shared" si="131"/>
        <v>1</v>
      </c>
      <c r="K447" s="2251">
        <f t="shared" si="132"/>
        <v>1</v>
      </c>
      <c r="L447" s="2251">
        <f t="shared" si="133"/>
        <v>1</v>
      </c>
      <c r="M447" s="2251">
        <f t="shared" si="134"/>
        <v>0</v>
      </c>
      <c r="O447" s="8">
        <f t="shared" ca="1" si="135"/>
        <v>0</v>
      </c>
      <c r="P447" s="8">
        <f t="shared" ca="1" si="136"/>
        <v>0</v>
      </c>
      <c r="R447" s="8">
        <f t="shared" si="137"/>
        <v>1</v>
      </c>
      <c r="S447" s="2251">
        <f t="shared" si="138"/>
        <v>0</v>
      </c>
      <c r="T447" s="2251">
        <f>IF(SUM($R447:R447)&gt;0,0,IF(AM447="5 - Treatment",1,0))</f>
        <v>0</v>
      </c>
      <c r="U447" s="2251">
        <f>IF(SUM($R447:T447)&gt;0,0,IF($AE447=U$162,1,0)+IF($AE447=U$163,1,0))</f>
        <v>0</v>
      </c>
      <c r="V447" s="2251">
        <f>IF(SUM($R447:U447)&gt;0,0,IF($AE447=V$168,1,0))</f>
        <v>0</v>
      </c>
      <c r="W447" s="2251">
        <f>IF(SUM($R447:V447)&gt;0,0,IF($AE447=W$168,1,0))</f>
        <v>0</v>
      </c>
      <c r="X447" s="2251">
        <f>IF(SUM($R447:W447)&gt;0,0,IF($AE447=X$168,1,0))</f>
        <v>0</v>
      </c>
      <c r="Y447" s="2251">
        <f>IF(SUM($R447:X447)&gt;0,0,IF($AE447=Y$168,1,0))</f>
        <v>0</v>
      </c>
      <c r="Z447" s="2251">
        <f>IF(SUM($R447:Y447)&gt;0,0,IF($AE447=Z$168,1,0))</f>
        <v>0</v>
      </c>
      <c r="AA447" s="2251">
        <f>IF(SUM($R447:Z447)&gt;0,0,1)</f>
        <v>0</v>
      </c>
      <c r="AB447" s="2251"/>
      <c r="AC447" s="2251">
        <f t="shared" si="140"/>
        <v>5</v>
      </c>
      <c r="AE447" t="s">
        <v>3462</v>
      </c>
      <c r="AF447" t="s">
        <v>4344</v>
      </c>
      <c r="AG447" t="s">
        <v>4345</v>
      </c>
      <c r="AH447" t="s">
        <v>4346</v>
      </c>
      <c r="AI447" t="s">
        <v>4347</v>
      </c>
      <c r="AJ447">
        <v>135</v>
      </c>
      <c r="AK447" t="s">
        <v>3048</v>
      </c>
      <c r="AL447" t="s">
        <v>3048</v>
      </c>
      <c r="AM447" t="s">
        <v>3566</v>
      </c>
      <c r="AN447" t="s">
        <v>1574</v>
      </c>
      <c r="AO447" s="2251">
        <v>789.95834000000002</v>
      </c>
      <c r="AP447" s="2286">
        <f t="shared" si="125"/>
        <v>21.894208119897943</v>
      </c>
      <c r="AQ447" s="2286">
        <f t="shared" si="125"/>
        <v>0</v>
      </c>
      <c r="AR447" s="2286">
        <f t="shared" si="125"/>
        <v>0</v>
      </c>
      <c r="AS447" s="2286">
        <f t="shared" si="125"/>
        <v>0</v>
      </c>
      <c r="AT447" s="2286">
        <f t="shared" si="125"/>
        <v>0</v>
      </c>
      <c r="AU447" s="2286">
        <f t="shared" si="124"/>
        <v>0</v>
      </c>
      <c r="AV447" s="2286">
        <f t="shared" si="124"/>
        <v>0</v>
      </c>
      <c r="AW447" s="2286">
        <f t="shared" si="124"/>
        <v>0</v>
      </c>
      <c r="AX447" s="2286">
        <f t="shared" si="124"/>
        <v>0</v>
      </c>
      <c r="AY447" s="2286">
        <f t="shared" si="124"/>
        <v>0</v>
      </c>
      <c r="BA447" s="8">
        <f t="shared" si="141"/>
        <v>811.85254811989796</v>
      </c>
      <c r="BD447" s="2251">
        <v>28.094630012401801</v>
      </c>
      <c r="BE447" s="2251">
        <v>0</v>
      </c>
      <c r="BF447" s="2251">
        <v>0</v>
      </c>
      <c r="BG447" s="2251">
        <v>0</v>
      </c>
      <c r="BH447" s="2251">
        <v>0</v>
      </c>
      <c r="BI447" s="2251">
        <v>0</v>
      </c>
      <c r="BJ447" s="2251">
        <v>0</v>
      </c>
      <c r="BK447" s="2251">
        <v>0</v>
      </c>
      <c r="BL447" s="2251">
        <v>0</v>
      </c>
      <c r="BM447" s="2251">
        <v>0</v>
      </c>
    </row>
    <row r="448" spans="1:65">
      <c r="A448" s="2250"/>
      <c r="B448" s="2250"/>
      <c r="C448" s="39"/>
      <c r="D448" s="178">
        <f t="shared" si="139"/>
        <v>0</v>
      </c>
      <c r="E448" s="178">
        <f t="shared" si="126"/>
        <v>1</v>
      </c>
      <c r="F448" s="178">
        <f t="shared" si="127"/>
        <v>0</v>
      </c>
      <c r="G448" s="178">
        <f t="shared" si="128"/>
        <v>0</v>
      </c>
      <c r="H448" s="178">
        <f t="shared" si="129"/>
        <v>0</v>
      </c>
      <c r="I448" s="178">
        <f t="shared" si="130"/>
        <v>0</v>
      </c>
      <c r="J448" s="178">
        <f t="shared" si="131"/>
        <v>0</v>
      </c>
      <c r="K448" s="2251">
        <f t="shared" si="132"/>
        <v>0</v>
      </c>
      <c r="L448" s="2251">
        <f t="shared" si="133"/>
        <v>0</v>
      </c>
      <c r="M448" s="2251">
        <f t="shared" si="134"/>
        <v>0</v>
      </c>
      <c r="O448" s="8">
        <f t="shared" ca="1" si="135"/>
        <v>0</v>
      </c>
      <c r="P448" s="8">
        <f t="shared" ca="1" si="136"/>
        <v>0</v>
      </c>
      <c r="R448" s="8">
        <f t="shared" si="137"/>
        <v>0</v>
      </c>
      <c r="S448" s="2251">
        <f t="shared" si="138"/>
        <v>0</v>
      </c>
      <c r="T448" s="2251">
        <f>IF(SUM($R448:R448)&gt;0,0,IF(AM448="5 - Treatment",1,0))</f>
        <v>1</v>
      </c>
      <c r="U448" s="2251">
        <f>IF(SUM($R448:T448)&gt;0,0,IF($AE448=U$162,1,0)+IF($AE448=U$163,1,0))</f>
        <v>0</v>
      </c>
      <c r="V448" s="2251">
        <f>IF(SUM($R448:U448)&gt;0,0,IF($AE448=V$168,1,0))</f>
        <v>0</v>
      </c>
      <c r="W448" s="2251">
        <f>IF(SUM($R448:V448)&gt;0,0,IF($AE448=W$168,1,0))</f>
        <v>0</v>
      </c>
      <c r="X448" s="2251">
        <f>IF(SUM($R448:W448)&gt;0,0,IF($AE448=X$168,1,0))</f>
        <v>0</v>
      </c>
      <c r="Y448" s="2251">
        <f>IF(SUM($R448:X448)&gt;0,0,IF($AE448=Y$168,1,0))</f>
        <v>0</v>
      </c>
      <c r="Z448" s="2251">
        <f>IF(SUM($R448:Y448)&gt;0,0,IF($AE448=Z$168,1,0))</f>
        <v>0</v>
      </c>
      <c r="AA448" s="2251">
        <f>IF(SUM($R448:Z448)&gt;0,0,1)</f>
        <v>0</v>
      </c>
      <c r="AB448" s="2251"/>
      <c r="AC448" s="2251">
        <f t="shared" si="140"/>
        <v>5</v>
      </c>
      <c r="AE448" t="s">
        <v>3462</v>
      </c>
      <c r="AF448" t="s">
        <v>4344</v>
      </c>
      <c r="AG448" t="s">
        <v>4348</v>
      </c>
      <c r="AH448" t="s">
        <v>4349</v>
      </c>
      <c r="AI448" t="s">
        <v>4350</v>
      </c>
      <c r="AJ448">
        <v>207</v>
      </c>
      <c r="AK448" t="s">
        <v>3052</v>
      </c>
      <c r="AL448" t="s">
        <v>3049</v>
      </c>
      <c r="AM448" t="s">
        <v>3566</v>
      </c>
      <c r="AN448" t="s">
        <v>1574</v>
      </c>
      <c r="AO448" s="2251">
        <v>254.84</v>
      </c>
      <c r="AP448" s="2286">
        <f t="shared" si="125"/>
        <v>2726.6961468429208</v>
      </c>
      <c r="AQ448" s="2286">
        <f t="shared" si="125"/>
        <v>535.88254700329787</v>
      </c>
      <c r="AR448" s="2286">
        <f t="shared" si="125"/>
        <v>0</v>
      </c>
      <c r="AS448" s="2286">
        <f t="shared" si="125"/>
        <v>0</v>
      </c>
      <c r="AT448" s="2286">
        <f t="shared" si="125"/>
        <v>0</v>
      </c>
      <c r="AU448" s="2286">
        <f t="shared" si="124"/>
        <v>0</v>
      </c>
      <c r="AV448" s="2286">
        <f t="shared" si="124"/>
        <v>0</v>
      </c>
      <c r="AW448" s="2286">
        <f t="shared" si="124"/>
        <v>0</v>
      </c>
      <c r="AX448" s="2286">
        <f t="shared" si="124"/>
        <v>0</v>
      </c>
      <c r="AY448" s="2286">
        <f t="shared" si="124"/>
        <v>0</v>
      </c>
      <c r="BA448" s="8">
        <f t="shared" si="141"/>
        <v>3517.418693846219</v>
      </c>
      <c r="BD448" s="2251">
        <v>3498.8942729640298</v>
      </c>
      <c r="BE448" s="2251">
        <v>919.17596632458697</v>
      </c>
      <c r="BF448" s="2251">
        <v>0</v>
      </c>
      <c r="BG448" s="2251">
        <v>0</v>
      </c>
      <c r="BH448" s="2251">
        <v>0</v>
      </c>
      <c r="BI448" s="2251">
        <v>0</v>
      </c>
      <c r="BJ448" s="2251">
        <v>0</v>
      </c>
      <c r="BK448" s="2251">
        <v>0</v>
      </c>
      <c r="BL448" s="2251">
        <v>0</v>
      </c>
      <c r="BM448" s="2251">
        <v>0</v>
      </c>
    </row>
    <row r="449" spans="1:65">
      <c r="A449" s="2250"/>
      <c r="B449" s="2250"/>
      <c r="C449" s="39"/>
      <c r="D449" s="178">
        <f t="shared" si="139"/>
        <v>0</v>
      </c>
      <c r="E449" s="178">
        <f t="shared" si="126"/>
        <v>1</v>
      </c>
      <c r="F449" s="178">
        <f t="shared" si="127"/>
        <v>0</v>
      </c>
      <c r="G449" s="178">
        <f t="shared" si="128"/>
        <v>0</v>
      </c>
      <c r="H449" s="178">
        <f t="shared" si="129"/>
        <v>0</v>
      </c>
      <c r="I449" s="178">
        <f t="shared" si="130"/>
        <v>0</v>
      </c>
      <c r="J449" s="178">
        <f t="shared" si="131"/>
        <v>0</v>
      </c>
      <c r="K449" s="2251">
        <f t="shared" si="132"/>
        <v>0</v>
      </c>
      <c r="L449" s="2251">
        <f t="shared" si="133"/>
        <v>0</v>
      </c>
      <c r="M449" s="2251">
        <f t="shared" si="134"/>
        <v>0</v>
      </c>
      <c r="O449" s="8">
        <f t="shared" ca="1" si="135"/>
        <v>0</v>
      </c>
      <c r="P449" s="8">
        <f t="shared" ca="1" si="136"/>
        <v>1</v>
      </c>
      <c r="R449" s="8">
        <f t="shared" si="137"/>
        <v>0</v>
      </c>
      <c r="S449" s="2251">
        <f t="shared" si="138"/>
        <v>0</v>
      </c>
      <c r="T449" s="2251">
        <f>IF(SUM($R449:R449)&gt;0,0,IF(AM449="5 - Treatment",1,0))</f>
        <v>1</v>
      </c>
      <c r="U449" s="2251">
        <f>IF(SUM($R449:T449)&gt;0,0,IF($AE449=U$162,1,0)+IF($AE449=U$163,1,0))</f>
        <v>0</v>
      </c>
      <c r="V449" s="2251">
        <f>IF(SUM($R449:U449)&gt;0,0,IF($AE449=V$168,1,0))</f>
        <v>0</v>
      </c>
      <c r="W449" s="2251">
        <f>IF(SUM($R449:V449)&gt;0,0,IF($AE449=W$168,1,0))</f>
        <v>0</v>
      </c>
      <c r="X449" s="2251">
        <f>IF(SUM($R449:W449)&gt;0,0,IF($AE449=X$168,1,0))</f>
        <v>0</v>
      </c>
      <c r="Y449" s="2251">
        <f>IF(SUM($R449:X449)&gt;0,0,IF($AE449=Y$168,1,0))</f>
        <v>0</v>
      </c>
      <c r="Z449" s="2251">
        <f>IF(SUM($R449:Y449)&gt;0,0,IF($AE449=Z$168,1,0))</f>
        <v>0</v>
      </c>
      <c r="AA449" s="2251">
        <f>IF(SUM($R449:Z449)&gt;0,0,1)</f>
        <v>0</v>
      </c>
      <c r="AB449" s="2251"/>
      <c r="AC449" s="2251">
        <f t="shared" si="140"/>
        <v>5</v>
      </c>
      <c r="AE449" t="s">
        <v>3462</v>
      </c>
      <c r="AF449" t="s">
        <v>4344</v>
      </c>
      <c r="AG449" t="s">
        <v>4351</v>
      </c>
      <c r="AH449" t="s">
        <v>4352</v>
      </c>
      <c r="AI449" t="s">
        <v>4353</v>
      </c>
      <c r="AJ449">
        <v>171</v>
      </c>
      <c r="AK449" t="s">
        <v>3049</v>
      </c>
      <c r="AL449" t="s">
        <v>3049</v>
      </c>
      <c r="AM449" t="s">
        <v>3566</v>
      </c>
      <c r="AN449" t="s">
        <v>1574</v>
      </c>
      <c r="AO449" s="2251">
        <v>139.09</v>
      </c>
      <c r="AP449" s="2286">
        <f t="shared" si="125"/>
        <v>238.43232485231562</v>
      </c>
      <c r="AQ449" s="2286">
        <f t="shared" si="125"/>
        <v>169.80231818368972</v>
      </c>
      <c r="AR449" s="2286">
        <f t="shared" si="125"/>
        <v>3590.3960137906029</v>
      </c>
      <c r="AS449" s="2286">
        <f t="shared" si="125"/>
        <v>1217.4163678766104</v>
      </c>
      <c r="AT449" s="2286">
        <f t="shared" si="125"/>
        <v>0</v>
      </c>
      <c r="AU449" s="2286">
        <f t="shared" si="124"/>
        <v>0</v>
      </c>
      <c r="AV449" s="2286">
        <f t="shared" si="124"/>
        <v>0</v>
      </c>
      <c r="AW449" s="2286">
        <f t="shared" si="124"/>
        <v>0</v>
      </c>
      <c r="AX449" s="2286">
        <f t="shared" si="124"/>
        <v>0</v>
      </c>
      <c r="AY449" s="2286">
        <f t="shared" si="124"/>
        <v>0</v>
      </c>
      <c r="BA449" s="8">
        <f t="shared" si="141"/>
        <v>5355.1370247032191</v>
      </c>
      <c r="BD449" s="2251">
        <v>305.95616489251802</v>
      </c>
      <c r="BE449" s="2251">
        <v>291.254512343145</v>
      </c>
      <c r="BF449" s="2251">
        <v>4701.0982558917904</v>
      </c>
      <c r="BG449" s="2251">
        <v>1568.1951665666199</v>
      </c>
      <c r="BH449" s="2251">
        <v>0</v>
      </c>
      <c r="BI449" s="2251">
        <v>0</v>
      </c>
      <c r="BJ449" s="2251">
        <v>0</v>
      </c>
      <c r="BK449" s="2251">
        <v>0</v>
      </c>
      <c r="BL449" s="2251">
        <v>0</v>
      </c>
      <c r="BM449" s="2251">
        <v>0</v>
      </c>
    </row>
    <row r="450" spans="1:65">
      <c r="A450" s="2250"/>
      <c r="B450" s="2250"/>
      <c r="C450" s="39"/>
      <c r="D450" s="178">
        <f t="shared" si="139"/>
        <v>1</v>
      </c>
      <c r="E450" s="178">
        <f t="shared" si="126"/>
        <v>0</v>
      </c>
      <c r="F450" s="178">
        <f t="shared" si="127"/>
        <v>1</v>
      </c>
      <c r="G450" s="178">
        <f t="shared" si="128"/>
        <v>0</v>
      </c>
      <c r="H450" s="178">
        <f t="shared" si="129"/>
        <v>0</v>
      </c>
      <c r="I450" s="178">
        <f t="shared" si="130"/>
        <v>0</v>
      </c>
      <c r="J450" s="178">
        <f t="shared" si="131"/>
        <v>1</v>
      </c>
      <c r="K450" s="2251">
        <f t="shared" si="132"/>
        <v>1</v>
      </c>
      <c r="L450" s="2251">
        <f t="shared" si="133"/>
        <v>1</v>
      </c>
      <c r="M450" s="2251">
        <f t="shared" si="134"/>
        <v>0</v>
      </c>
      <c r="O450" s="8">
        <f t="shared" ca="1" si="135"/>
        <v>0</v>
      </c>
      <c r="P450" s="8">
        <f t="shared" ca="1" si="136"/>
        <v>0</v>
      </c>
      <c r="R450" s="8">
        <f t="shared" si="137"/>
        <v>1</v>
      </c>
      <c r="S450" s="2251">
        <f t="shared" si="138"/>
        <v>0</v>
      </c>
      <c r="T450" s="2251">
        <f>IF(SUM($R450:R450)&gt;0,0,IF(AM450="5 - Treatment",1,0))</f>
        <v>0</v>
      </c>
      <c r="U450" s="2251">
        <f>IF(SUM($R450:T450)&gt;0,0,IF($AE450=U$162,1,0)+IF($AE450=U$163,1,0))</f>
        <v>0</v>
      </c>
      <c r="V450" s="2251">
        <f>IF(SUM($R450:U450)&gt;0,0,IF($AE450=V$168,1,0))</f>
        <v>0</v>
      </c>
      <c r="W450" s="2251">
        <f>IF(SUM($R450:V450)&gt;0,0,IF($AE450=W$168,1,0))</f>
        <v>0</v>
      </c>
      <c r="X450" s="2251">
        <f>IF(SUM($R450:W450)&gt;0,0,IF($AE450=X$168,1,0))</f>
        <v>0</v>
      </c>
      <c r="Y450" s="2251">
        <f>IF(SUM($R450:X450)&gt;0,0,IF($AE450=Y$168,1,0))</f>
        <v>0</v>
      </c>
      <c r="Z450" s="2251">
        <f>IF(SUM($R450:Y450)&gt;0,0,IF($AE450=Z$168,1,0))</f>
        <v>0</v>
      </c>
      <c r="AA450" s="2251">
        <f>IF(SUM($R450:Z450)&gt;0,0,1)</f>
        <v>0</v>
      </c>
      <c r="AB450" s="2251"/>
      <c r="AC450" s="2251">
        <f t="shared" si="140"/>
        <v>5</v>
      </c>
      <c r="AE450" t="s">
        <v>3462</v>
      </c>
      <c r="AF450" t="s">
        <v>4344</v>
      </c>
      <c r="AG450" t="s">
        <v>4354</v>
      </c>
      <c r="AH450" t="s">
        <v>4355</v>
      </c>
      <c r="AI450" t="s">
        <v>4356</v>
      </c>
      <c r="AJ450">
        <v>256</v>
      </c>
      <c r="AK450" t="s">
        <v>3048</v>
      </c>
      <c r="AL450" t="s">
        <v>3048</v>
      </c>
      <c r="AM450" t="s">
        <v>3566</v>
      </c>
      <c r="AN450" t="s">
        <v>1574</v>
      </c>
      <c r="AO450" s="2251">
        <v>103.85</v>
      </c>
      <c r="AP450" s="2286">
        <f t="shared" si="125"/>
        <v>34.298863486209065</v>
      </c>
      <c r="AQ450" s="2286">
        <f t="shared" si="125"/>
        <v>0</v>
      </c>
      <c r="AR450" s="2286">
        <f t="shared" si="125"/>
        <v>0</v>
      </c>
      <c r="AS450" s="2286">
        <f t="shared" si="125"/>
        <v>0</v>
      </c>
      <c r="AT450" s="2286">
        <f t="shared" si="125"/>
        <v>0</v>
      </c>
      <c r="AU450" s="2286">
        <f t="shared" si="124"/>
        <v>0</v>
      </c>
      <c r="AV450" s="2286">
        <f t="shared" si="124"/>
        <v>0</v>
      </c>
      <c r="AW450" s="2286">
        <f t="shared" si="124"/>
        <v>0</v>
      </c>
      <c r="AX450" s="2286">
        <f t="shared" si="124"/>
        <v>0</v>
      </c>
      <c r="AY450" s="2286">
        <f t="shared" si="124"/>
        <v>0</v>
      </c>
      <c r="BA450" s="8">
        <f t="shared" si="141"/>
        <v>138.14886348620905</v>
      </c>
      <c r="BD450" s="2251">
        <v>44.012273666804496</v>
      </c>
      <c r="BE450" s="2251">
        <v>0</v>
      </c>
      <c r="BF450" s="2251">
        <v>0</v>
      </c>
      <c r="BG450" s="2251">
        <v>0</v>
      </c>
      <c r="BH450" s="2251">
        <v>0</v>
      </c>
      <c r="BI450" s="2251">
        <v>0</v>
      </c>
      <c r="BJ450" s="2251">
        <v>0</v>
      </c>
      <c r="BK450" s="2251">
        <v>0</v>
      </c>
      <c r="BL450" s="2251">
        <v>0</v>
      </c>
      <c r="BM450" s="2251">
        <v>0</v>
      </c>
    </row>
    <row r="451" spans="1:65">
      <c r="A451" s="2250"/>
      <c r="B451" s="2250"/>
      <c r="C451" s="39"/>
      <c r="D451" s="178">
        <f t="shared" si="139"/>
        <v>1</v>
      </c>
      <c r="E451" s="178">
        <f t="shared" si="126"/>
        <v>0</v>
      </c>
      <c r="F451" s="178">
        <f t="shared" si="127"/>
        <v>1</v>
      </c>
      <c r="G451" s="178">
        <f t="shared" si="128"/>
        <v>0</v>
      </c>
      <c r="H451" s="178">
        <f t="shared" si="129"/>
        <v>0</v>
      </c>
      <c r="I451" s="178">
        <f t="shared" si="130"/>
        <v>0</v>
      </c>
      <c r="J451" s="178">
        <f t="shared" si="131"/>
        <v>1</v>
      </c>
      <c r="K451" s="2251">
        <f t="shared" si="132"/>
        <v>1</v>
      </c>
      <c r="L451" s="2251">
        <f t="shared" si="133"/>
        <v>1</v>
      </c>
      <c r="M451" s="2251">
        <f t="shared" si="134"/>
        <v>0</v>
      </c>
      <c r="O451" s="8">
        <f t="shared" ca="1" si="135"/>
        <v>0</v>
      </c>
      <c r="P451" s="8">
        <f t="shared" ca="1" si="136"/>
        <v>0</v>
      </c>
      <c r="R451" s="8">
        <f t="shared" si="137"/>
        <v>1</v>
      </c>
      <c r="S451" s="2251">
        <f t="shared" si="138"/>
        <v>0</v>
      </c>
      <c r="T451" s="2251">
        <f>IF(SUM($R451:R451)&gt;0,0,IF(AM451="5 - Treatment",1,0))</f>
        <v>0</v>
      </c>
      <c r="U451" s="2251">
        <f>IF(SUM($R451:T451)&gt;0,0,IF($AE451=U$162,1,0)+IF($AE451=U$163,1,0))</f>
        <v>0</v>
      </c>
      <c r="V451" s="2251">
        <f>IF(SUM($R451:U451)&gt;0,0,IF($AE451=V$168,1,0))</f>
        <v>0</v>
      </c>
      <c r="W451" s="2251">
        <f>IF(SUM($R451:V451)&gt;0,0,IF($AE451=W$168,1,0))</f>
        <v>0</v>
      </c>
      <c r="X451" s="2251">
        <f>IF(SUM($R451:W451)&gt;0,0,IF($AE451=X$168,1,0))</f>
        <v>0</v>
      </c>
      <c r="Y451" s="2251">
        <f>IF(SUM($R451:X451)&gt;0,0,IF($AE451=Y$168,1,0))</f>
        <v>0</v>
      </c>
      <c r="Z451" s="2251">
        <f>IF(SUM($R451:Y451)&gt;0,0,IF($AE451=Z$168,1,0))</f>
        <v>0</v>
      </c>
      <c r="AA451" s="2251">
        <f>IF(SUM($R451:Z451)&gt;0,0,1)</f>
        <v>0</v>
      </c>
      <c r="AB451" s="2251"/>
      <c r="AC451" s="2251">
        <f t="shared" si="140"/>
        <v>5</v>
      </c>
      <c r="AE451" t="s">
        <v>3462</v>
      </c>
      <c r="AF451" t="s">
        <v>4344</v>
      </c>
      <c r="AG451" t="s">
        <v>4357</v>
      </c>
      <c r="AH451" t="s">
        <v>4358</v>
      </c>
      <c r="AI451" t="s">
        <v>4359</v>
      </c>
      <c r="AJ451">
        <v>138</v>
      </c>
      <c r="AK451" t="s">
        <v>3048</v>
      </c>
      <c r="AL451" t="s">
        <v>3048</v>
      </c>
      <c r="AM451" t="s">
        <v>3566</v>
      </c>
      <c r="AN451" t="s">
        <v>1574</v>
      </c>
      <c r="AO451" s="2251">
        <v>126.78</v>
      </c>
      <c r="AP451" s="2286">
        <f t="shared" si="125"/>
        <v>16.893436272660168</v>
      </c>
      <c r="AQ451" s="2286">
        <f t="shared" si="125"/>
        <v>0</v>
      </c>
      <c r="AR451" s="2286">
        <f t="shared" si="125"/>
        <v>0</v>
      </c>
      <c r="AS451" s="2286">
        <f t="shared" si="125"/>
        <v>0</v>
      </c>
      <c r="AT451" s="2286">
        <f t="shared" si="125"/>
        <v>0</v>
      </c>
      <c r="AU451" s="2286">
        <f t="shared" si="124"/>
        <v>0</v>
      </c>
      <c r="AV451" s="2286">
        <f t="shared" si="124"/>
        <v>0</v>
      </c>
      <c r="AW451" s="2286">
        <f t="shared" si="124"/>
        <v>0</v>
      </c>
      <c r="AX451" s="2286">
        <f t="shared" si="124"/>
        <v>0</v>
      </c>
      <c r="AY451" s="2286">
        <f t="shared" si="124"/>
        <v>0</v>
      </c>
      <c r="BA451" s="8">
        <f t="shared" si="141"/>
        <v>143.67343627266018</v>
      </c>
      <c r="BD451" s="2251">
        <v>21.677643654402601</v>
      </c>
      <c r="BE451" s="2251">
        <v>0</v>
      </c>
      <c r="BF451" s="2251">
        <v>0</v>
      </c>
      <c r="BG451" s="2251">
        <v>0</v>
      </c>
      <c r="BH451" s="2251">
        <v>0</v>
      </c>
      <c r="BI451" s="2251">
        <v>0</v>
      </c>
      <c r="BJ451" s="2251">
        <v>0</v>
      </c>
      <c r="BK451" s="2251">
        <v>0</v>
      </c>
      <c r="BL451" s="2251">
        <v>0</v>
      </c>
      <c r="BM451" s="2251">
        <v>0</v>
      </c>
    </row>
    <row r="452" spans="1:65">
      <c r="A452" s="2250"/>
      <c r="B452" s="2250"/>
      <c r="C452" s="39"/>
      <c r="D452" s="178">
        <f t="shared" si="139"/>
        <v>1</v>
      </c>
      <c r="E452" s="178">
        <f t="shared" si="126"/>
        <v>0</v>
      </c>
      <c r="F452" s="178">
        <f t="shared" si="127"/>
        <v>0</v>
      </c>
      <c r="G452" s="178">
        <f t="shared" si="128"/>
        <v>0</v>
      </c>
      <c r="H452" s="178">
        <f t="shared" si="129"/>
        <v>0</v>
      </c>
      <c r="I452" s="178">
        <f t="shared" si="130"/>
        <v>0</v>
      </c>
      <c r="J452" s="178">
        <f t="shared" si="131"/>
        <v>0</v>
      </c>
      <c r="K452" s="2251">
        <f t="shared" si="132"/>
        <v>0</v>
      </c>
      <c r="L452" s="2251">
        <f t="shared" si="133"/>
        <v>0</v>
      </c>
      <c r="M452" s="2251">
        <f t="shared" si="134"/>
        <v>1</v>
      </c>
      <c r="O452" s="8">
        <f t="shared" ca="1" si="135"/>
        <v>1</v>
      </c>
      <c r="P452" s="8">
        <f t="shared" ca="1" si="136"/>
        <v>0</v>
      </c>
      <c r="R452" s="8">
        <f t="shared" si="137"/>
        <v>1</v>
      </c>
      <c r="S452" s="2251">
        <f t="shared" si="138"/>
        <v>0</v>
      </c>
      <c r="T452" s="2251">
        <f>IF(SUM($R452:R452)&gt;0,0,IF(AM452="5 - Treatment",1,0))</f>
        <v>0</v>
      </c>
      <c r="U452" s="2251">
        <f>IF(SUM($R452:T452)&gt;0,0,IF($AE452=U$162,1,0)+IF($AE452=U$163,1,0))</f>
        <v>0</v>
      </c>
      <c r="V452" s="2251">
        <f>IF(SUM($R452:U452)&gt;0,0,IF($AE452=V$168,1,0))</f>
        <v>0</v>
      </c>
      <c r="W452" s="2251">
        <f>IF(SUM($R452:V452)&gt;0,0,IF($AE452=W$168,1,0))</f>
        <v>0</v>
      </c>
      <c r="X452" s="2251">
        <f>IF(SUM($R452:W452)&gt;0,0,IF($AE452=X$168,1,0))</f>
        <v>0</v>
      </c>
      <c r="Y452" s="2251">
        <f>IF(SUM($R452:X452)&gt;0,0,IF($AE452=Y$168,1,0))</f>
        <v>0</v>
      </c>
      <c r="Z452" s="2251">
        <f>IF(SUM($R452:Y452)&gt;0,0,IF($AE452=Z$168,1,0))</f>
        <v>0</v>
      </c>
      <c r="AA452" s="2251">
        <f>IF(SUM($R452:Z452)&gt;0,0,1)</f>
        <v>0</v>
      </c>
      <c r="AB452" s="2251"/>
      <c r="AC452" s="2251">
        <f t="shared" si="140"/>
        <v>5</v>
      </c>
      <c r="AE452" t="s">
        <v>3462</v>
      </c>
      <c r="AF452" t="s">
        <v>4344</v>
      </c>
      <c r="AG452" t="s">
        <v>4360</v>
      </c>
      <c r="AH452" t="s">
        <v>4361</v>
      </c>
      <c r="AI452" t="s">
        <v>4359</v>
      </c>
      <c r="AJ452">
        <v>171</v>
      </c>
      <c r="AK452" t="s">
        <v>3048</v>
      </c>
      <c r="AL452" t="s">
        <v>3048</v>
      </c>
      <c r="AM452" t="s">
        <v>3566</v>
      </c>
      <c r="AN452" t="s">
        <v>1574</v>
      </c>
      <c r="AO452" s="2251">
        <v>0</v>
      </c>
      <c r="AP452" s="2286">
        <f t="shared" si="125"/>
        <v>311.30486034467816</v>
      </c>
      <c r="AQ452" s="2286">
        <f t="shared" si="125"/>
        <v>1572.9472987422746</v>
      </c>
      <c r="AR452" s="2286">
        <f t="shared" si="125"/>
        <v>1058.6240253200663</v>
      </c>
      <c r="AS452" s="2286">
        <f t="shared" si="125"/>
        <v>0</v>
      </c>
      <c r="AT452" s="2286">
        <f t="shared" si="125"/>
        <v>0</v>
      </c>
      <c r="AU452" s="2286">
        <f t="shared" si="124"/>
        <v>0</v>
      </c>
      <c r="AV452" s="2286">
        <f t="shared" si="124"/>
        <v>0</v>
      </c>
      <c r="AW452" s="2286">
        <f t="shared" si="124"/>
        <v>0</v>
      </c>
      <c r="AX452" s="2286">
        <f t="shared" si="124"/>
        <v>0</v>
      </c>
      <c r="AY452" s="2286">
        <f t="shared" si="124"/>
        <v>0</v>
      </c>
      <c r="BA452" s="8">
        <f t="shared" si="141"/>
        <v>2942.8761844070191</v>
      </c>
      <c r="BD452" s="2251">
        <v>399.46614303431198</v>
      </c>
      <c r="BE452" s="2251">
        <v>2698.0079149511498</v>
      </c>
      <c r="BF452" s="2251">
        <v>1386.1132699462601</v>
      </c>
      <c r="BG452" s="2251">
        <v>0</v>
      </c>
      <c r="BH452" s="2251">
        <v>0</v>
      </c>
      <c r="BI452" s="2251">
        <v>0</v>
      </c>
      <c r="BJ452" s="2251">
        <v>0</v>
      </c>
      <c r="BK452" s="2251">
        <v>0</v>
      </c>
      <c r="BL452" s="2251">
        <v>0</v>
      </c>
      <c r="BM452" s="2251">
        <v>0</v>
      </c>
    </row>
    <row r="453" spans="1:65">
      <c r="A453" s="2250"/>
      <c r="B453" s="2250"/>
      <c r="C453" s="39"/>
      <c r="D453" s="178">
        <f t="shared" si="139"/>
        <v>1</v>
      </c>
      <c r="E453" s="178">
        <f t="shared" si="126"/>
        <v>0</v>
      </c>
      <c r="F453" s="178">
        <f t="shared" si="127"/>
        <v>0</v>
      </c>
      <c r="G453" s="178">
        <f t="shared" si="128"/>
        <v>0</v>
      </c>
      <c r="H453" s="178">
        <f t="shared" si="129"/>
        <v>0</v>
      </c>
      <c r="I453" s="178">
        <f t="shared" si="130"/>
        <v>0</v>
      </c>
      <c r="J453" s="178">
        <f t="shared" si="131"/>
        <v>0</v>
      </c>
      <c r="K453" s="2251">
        <f t="shared" si="132"/>
        <v>0</v>
      </c>
      <c r="L453" s="2251">
        <f t="shared" si="133"/>
        <v>0</v>
      </c>
      <c r="M453" s="2251">
        <f t="shared" si="134"/>
        <v>1</v>
      </c>
      <c r="O453" s="8">
        <f t="shared" ca="1" si="135"/>
        <v>0</v>
      </c>
      <c r="P453" s="8">
        <f t="shared" ca="1" si="136"/>
        <v>0</v>
      </c>
      <c r="R453" s="8">
        <f t="shared" si="137"/>
        <v>1</v>
      </c>
      <c r="S453" s="2251">
        <f t="shared" si="138"/>
        <v>0</v>
      </c>
      <c r="T453" s="2251">
        <f>IF(SUM($R453:R453)&gt;0,0,IF(AM453="5 - Treatment",1,0))</f>
        <v>0</v>
      </c>
      <c r="U453" s="2251">
        <f>IF(SUM($R453:T453)&gt;0,0,IF($AE453=U$162,1,0)+IF($AE453=U$163,1,0))</f>
        <v>0</v>
      </c>
      <c r="V453" s="2251">
        <f>IF(SUM($R453:U453)&gt;0,0,IF($AE453=V$168,1,0))</f>
        <v>0</v>
      </c>
      <c r="W453" s="2251">
        <f>IF(SUM($R453:V453)&gt;0,0,IF($AE453=W$168,1,0))</f>
        <v>0</v>
      </c>
      <c r="X453" s="2251">
        <f>IF(SUM($R453:W453)&gt;0,0,IF($AE453=X$168,1,0))</f>
        <v>0</v>
      </c>
      <c r="Y453" s="2251">
        <f>IF(SUM($R453:X453)&gt;0,0,IF($AE453=Y$168,1,0))</f>
        <v>0</v>
      </c>
      <c r="Z453" s="2251">
        <f>IF(SUM($R453:Y453)&gt;0,0,IF($AE453=Z$168,1,0))</f>
        <v>0</v>
      </c>
      <c r="AA453" s="2251">
        <f>IF(SUM($R453:Z453)&gt;0,0,1)</f>
        <v>0</v>
      </c>
      <c r="AB453" s="2251"/>
      <c r="AC453" s="2251">
        <f t="shared" si="140"/>
        <v>5</v>
      </c>
      <c r="AE453" t="s">
        <v>3462</v>
      </c>
      <c r="AF453" t="s">
        <v>4344</v>
      </c>
      <c r="AG453" t="s">
        <v>4362</v>
      </c>
      <c r="AH453" t="s">
        <v>4363</v>
      </c>
      <c r="AI453" t="s">
        <v>4364</v>
      </c>
      <c r="AJ453">
        <v>174</v>
      </c>
      <c r="AK453" t="s">
        <v>3048</v>
      </c>
      <c r="AL453" t="s">
        <v>3048</v>
      </c>
      <c r="AM453" t="s">
        <v>3566</v>
      </c>
      <c r="AN453" t="s">
        <v>1574</v>
      </c>
      <c r="AO453" s="2251">
        <v>697.98275999999998</v>
      </c>
      <c r="AP453" s="2286">
        <f t="shared" si="125"/>
        <v>468.17994131396011</v>
      </c>
      <c r="AQ453" s="2286">
        <f t="shared" si="125"/>
        <v>0</v>
      </c>
      <c r="AR453" s="2286">
        <f t="shared" si="125"/>
        <v>0</v>
      </c>
      <c r="AS453" s="2286">
        <f t="shared" si="125"/>
        <v>0</v>
      </c>
      <c r="AT453" s="2286">
        <f t="shared" si="125"/>
        <v>0</v>
      </c>
      <c r="AU453" s="2286">
        <f t="shared" si="124"/>
        <v>0</v>
      </c>
      <c r="AV453" s="2286">
        <f t="shared" si="124"/>
        <v>0</v>
      </c>
      <c r="AW453" s="2286">
        <f t="shared" si="124"/>
        <v>0</v>
      </c>
      <c r="AX453" s="2286">
        <f t="shared" si="124"/>
        <v>0</v>
      </c>
      <c r="AY453" s="2286">
        <f t="shared" si="124"/>
        <v>0</v>
      </c>
      <c r="BA453" s="8">
        <f t="shared" si="141"/>
        <v>1166.16270131396</v>
      </c>
      <c r="BD453" s="2251">
        <v>600.76811905746194</v>
      </c>
      <c r="BE453" s="2251">
        <v>0</v>
      </c>
      <c r="BF453" s="2251">
        <v>0</v>
      </c>
      <c r="BG453" s="2251">
        <v>0</v>
      </c>
      <c r="BH453" s="2251">
        <v>0</v>
      </c>
      <c r="BI453" s="2251">
        <v>0</v>
      </c>
      <c r="BJ453" s="2251">
        <v>0</v>
      </c>
      <c r="BK453" s="2251">
        <v>0</v>
      </c>
      <c r="BL453" s="2251">
        <v>0</v>
      </c>
      <c r="BM453" s="2251">
        <v>0</v>
      </c>
    </row>
    <row r="454" spans="1:65">
      <c r="A454" s="2250"/>
      <c r="B454" s="2250"/>
      <c r="C454" s="39"/>
      <c r="D454" s="178">
        <f t="shared" si="139"/>
        <v>1</v>
      </c>
      <c r="E454" s="178">
        <f t="shared" si="126"/>
        <v>0</v>
      </c>
      <c r="F454" s="178">
        <f t="shared" si="127"/>
        <v>1</v>
      </c>
      <c r="G454" s="178">
        <f t="shared" si="128"/>
        <v>0</v>
      </c>
      <c r="H454" s="178">
        <f t="shared" si="129"/>
        <v>0</v>
      </c>
      <c r="I454" s="178">
        <f t="shared" si="130"/>
        <v>0</v>
      </c>
      <c r="J454" s="178">
        <f t="shared" si="131"/>
        <v>1</v>
      </c>
      <c r="K454" s="2251">
        <f t="shared" si="132"/>
        <v>1</v>
      </c>
      <c r="L454" s="2251">
        <f t="shared" si="133"/>
        <v>1</v>
      </c>
      <c r="M454" s="2251">
        <f t="shared" si="134"/>
        <v>0</v>
      </c>
      <c r="O454" s="8">
        <f t="shared" ca="1" si="135"/>
        <v>0</v>
      </c>
      <c r="P454" s="8">
        <f t="shared" ca="1" si="136"/>
        <v>0</v>
      </c>
      <c r="R454" s="8">
        <f t="shared" si="137"/>
        <v>1</v>
      </c>
      <c r="S454" s="2251">
        <f t="shared" si="138"/>
        <v>0</v>
      </c>
      <c r="T454" s="2251">
        <f>IF(SUM($R454:R454)&gt;0,0,IF(AM454="5 - Treatment",1,0))</f>
        <v>0</v>
      </c>
      <c r="U454" s="2251">
        <f>IF(SUM($R454:T454)&gt;0,0,IF($AE454=U$162,1,0)+IF($AE454=U$163,1,0))</f>
        <v>0</v>
      </c>
      <c r="V454" s="2251">
        <f>IF(SUM($R454:U454)&gt;0,0,IF($AE454=V$168,1,0))</f>
        <v>0</v>
      </c>
      <c r="W454" s="2251">
        <f>IF(SUM($R454:V454)&gt;0,0,IF($AE454=W$168,1,0))</f>
        <v>0</v>
      </c>
      <c r="X454" s="2251">
        <f>IF(SUM($R454:W454)&gt;0,0,IF($AE454=X$168,1,0))</f>
        <v>0</v>
      </c>
      <c r="Y454" s="2251">
        <f>IF(SUM($R454:X454)&gt;0,0,IF($AE454=Y$168,1,0))</f>
        <v>0</v>
      </c>
      <c r="Z454" s="2251">
        <f>IF(SUM($R454:Y454)&gt;0,0,IF($AE454=Z$168,1,0))</f>
        <v>0</v>
      </c>
      <c r="AA454" s="2251">
        <f>IF(SUM($R454:Z454)&gt;0,0,1)</f>
        <v>0</v>
      </c>
      <c r="AB454" s="2251"/>
      <c r="AC454" s="2251">
        <f t="shared" si="140"/>
        <v>5</v>
      </c>
      <c r="AE454" t="s">
        <v>3462</v>
      </c>
      <c r="AF454" t="s">
        <v>4344</v>
      </c>
      <c r="AG454" t="s">
        <v>4365</v>
      </c>
      <c r="AH454" t="s">
        <v>4366</v>
      </c>
      <c r="AI454" t="s">
        <v>4365</v>
      </c>
      <c r="AJ454">
        <v>120</v>
      </c>
      <c r="AK454" t="s">
        <v>3048</v>
      </c>
      <c r="AL454" t="s">
        <v>3048</v>
      </c>
      <c r="AM454" t="s">
        <v>3566</v>
      </c>
      <c r="AN454" t="s">
        <v>1573</v>
      </c>
      <c r="AO454" s="2251">
        <v>0</v>
      </c>
      <c r="AP454" s="2286">
        <f t="shared" si="125"/>
        <v>115.91382831620864</v>
      </c>
      <c r="AQ454" s="2286">
        <f t="shared" si="125"/>
        <v>34.009040158455427</v>
      </c>
      <c r="AR454" s="2286">
        <f t="shared" si="125"/>
        <v>0</v>
      </c>
      <c r="AS454" s="2286">
        <f t="shared" si="125"/>
        <v>0</v>
      </c>
      <c r="AT454" s="2286">
        <f t="shared" si="125"/>
        <v>0</v>
      </c>
      <c r="AU454" s="2286">
        <f t="shared" si="124"/>
        <v>0</v>
      </c>
      <c r="AV454" s="2286">
        <f t="shared" si="124"/>
        <v>0</v>
      </c>
      <c r="AW454" s="2286">
        <f t="shared" si="124"/>
        <v>0</v>
      </c>
      <c r="AX454" s="2286">
        <f t="shared" si="124"/>
        <v>0</v>
      </c>
      <c r="AY454" s="2286">
        <f t="shared" si="124"/>
        <v>0</v>
      </c>
      <c r="BA454" s="8">
        <f t="shared" si="141"/>
        <v>149.92286847466406</v>
      </c>
      <c r="BD454" s="2251">
        <v>148.740530008268</v>
      </c>
      <c r="BE454" s="2251">
        <v>58.334223658206902</v>
      </c>
      <c r="BF454" s="2251">
        <v>0</v>
      </c>
      <c r="BG454" s="2251">
        <v>0</v>
      </c>
      <c r="BH454" s="2251">
        <v>0</v>
      </c>
      <c r="BI454" s="2251">
        <v>0</v>
      </c>
      <c r="BJ454" s="2251">
        <v>0</v>
      </c>
      <c r="BK454" s="2251">
        <v>0</v>
      </c>
      <c r="BL454" s="2251">
        <v>0</v>
      </c>
      <c r="BM454" s="2251">
        <v>0</v>
      </c>
    </row>
    <row r="455" spans="1:65">
      <c r="A455" s="2250"/>
      <c r="B455" s="2250"/>
      <c r="C455" s="39"/>
      <c r="D455" s="178">
        <f t="shared" si="139"/>
        <v>1</v>
      </c>
      <c r="E455" s="178">
        <f t="shared" si="126"/>
        <v>0</v>
      </c>
      <c r="F455" s="178">
        <f t="shared" si="127"/>
        <v>1</v>
      </c>
      <c r="G455" s="178">
        <f t="shared" si="128"/>
        <v>0</v>
      </c>
      <c r="H455" s="178">
        <f t="shared" si="129"/>
        <v>0</v>
      </c>
      <c r="I455" s="178">
        <f t="shared" si="130"/>
        <v>0</v>
      </c>
      <c r="J455" s="178">
        <f t="shared" si="131"/>
        <v>1</v>
      </c>
      <c r="K455" s="2251">
        <f t="shared" si="132"/>
        <v>1</v>
      </c>
      <c r="L455" s="2251">
        <f t="shared" si="133"/>
        <v>1</v>
      </c>
      <c r="M455" s="2251">
        <f t="shared" si="134"/>
        <v>0</v>
      </c>
      <c r="O455" s="8">
        <f t="shared" ca="1" si="135"/>
        <v>0</v>
      </c>
      <c r="P455" s="8">
        <f t="shared" ca="1" si="136"/>
        <v>0</v>
      </c>
      <c r="R455" s="8">
        <f t="shared" si="137"/>
        <v>1</v>
      </c>
      <c r="S455" s="2251">
        <f t="shared" si="138"/>
        <v>0</v>
      </c>
      <c r="T455" s="2251">
        <f>IF(SUM($R455:R455)&gt;0,0,IF(AM455="5 - Treatment",1,0))</f>
        <v>0</v>
      </c>
      <c r="U455" s="2251">
        <f>IF(SUM($R455:T455)&gt;0,0,IF($AE455=U$162,1,0)+IF($AE455=U$163,1,0))</f>
        <v>0</v>
      </c>
      <c r="V455" s="2251">
        <f>IF(SUM($R455:U455)&gt;0,0,IF($AE455=V$168,1,0))</f>
        <v>0</v>
      </c>
      <c r="W455" s="2251">
        <f>IF(SUM($R455:V455)&gt;0,0,IF($AE455=W$168,1,0))</f>
        <v>0</v>
      </c>
      <c r="X455" s="2251">
        <f>IF(SUM($R455:W455)&gt;0,0,IF($AE455=X$168,1,0))</f>
        <v>0</v>
      </c>
      <c r="Y455" s="2251">
        <f>IF(SUM($R455:X455)&gt;0,0,IF($AE455=Y$168,1,0))</f>
        <v>0</v>
      </c>
      <c r="Z455" s="2251">
        <f>IF(SUM($R455:Y455)&gt;0,0,IF($AE455=Z$168,1,0))</f>
        <v>0</v>
      </c>
      <c r="AA455" s="2251">
        <f>IF(SUM($R455:Z455)&gt;0,0,1)</f>
        <v>0</v>
      </c>
      <c r="AB455" s="2251"/>
      <c r="AC455" s="2251">
        <f t="shared" si="140"/>
        <v>5</v>
      </c>
      <c r="AE455" t="s">
        <v>3462</v>
      </c>
      <c r="AF455" t="s">
        <v>4344</v>
      </c>
      <c r="AG455" t="s">
        <v>4367</v>
      </c>
      <c r="AH455" t="s">
        <v>4368</v>
      </c>
      <c r="AI455" t="s">
        <v>4369</v>
      </c>
      <c r="AJ455">
        <v>150</v>
      </c>
      <c r="AK455" t="s">
        <v>3048</v>
      </c>
      <c r="AL455" t="s">
        <v>3048</v>
      </c>
      <c r="AM455" t="s">
        <v>3566</v>
      </c>
      <c r="AN455" t="s">
        <v>1574</v>
      </c>
      <c r="AO455" s="2251">
        <v>5.63</v>
      </c>
      <c r="AP455" s="2286">
        <f t="shared" si="125"/>
        <v>275.12312017230846</v>
      </c>
      <c r="AQ455" s="2286">
        <f t="shared" si="125"/>
        <v>122.16693622431799</v>
      </c>
      <c r="AR455" s="2286">
        <f t="shared" si="125"/>
        <v>0</v>
      </c>
      <c r="AS455" s="2286">
        <f t="shared" si="125"/>
        <v>0</v>
      </c>
      <c r="AT455" s="2286">
        <f t="shared" si="125"/>
        <v>0</v>
      </c>
      <c r="AU455" s="2286">
        <f t="shared" si="124"/>
        <v>0</v>
      </c>
      <c r="AV455" s="2286">
        <f t="shared" si="124"/>
        <v>0</v>
      </c>
      <c r="AW455" s="2286">
        <f t="shared" si="124"/>
        <v>0</v>
      </c>
      <c r="AX455" s="2286">
        <f t="shared" si="124"/>
        <v>0</v>
      </c>
      <c r="AY455" s="2286">
        <f t="shared" si="124"/>
        <v>0</v>
      </c>
      <c r="BA455" s="8">
        <f t="shared" si="141"/>
        <v>402.92005639662648</v>
      </c>
      <c r="BD455" s="2251">
        <v>353.03776353865197</v>
      </c>
      <c r="BE455" s="2251">
        <v>209.54761875499301</v>
      </c>
      <c r="BF455" s="2251">
        <v>0</v>
      </c>
      <c r="BG455" s="2251">
        <v>0</v>
      </c>
      <c r="BH455" s="2251">
        <v>0</v>
      </c>
      <c r="BI455" s="2251">
        <v>0</v>
      </c>
      <c r="BJ455" s="2251">
        <v>0</v>
      </c>
      <c r="BK455" s="2251">
        <v>0</v>
      </c>
      <c r="BL455" s="2251">
        <v>0</v>
      </c>
      <c r="BM455" s="2251">
        <v>0</v>
      </c>
    </row>
    <row r="456" spans="1:65">
      <c r="A456" s="2250"/>
      <c r="B456" s="2250"/>
      <c r="C456" s="39"/>
      <c r="D456" s="178">
        <f t="shared" si="139"/>
        <v>0</v>
      </c>
      <c r="E456" s="178">
        <f t="shared" si="126"/>
        <v>1</v>
      </c>
      <c r="F456" s="178">
        <f t="shared" si="127"/>
        <v>0</v>
      </c>
      <c r="G456" s="178">
        <f t="shared" si="128"/>
        <v>0</v>
      </c>
      <c r="H456" s="178">
        <f t="shared" si="129"/>
        <v>0</v>
      </c>
      <c r="I456" s="178">
        <f t="shared" si="130"/>
        <v>0</v>
      </c>
      <c r="J456" s="178">
        <f t="shared" si="131"/>
        <v>0</v>
      </c>
      <c r="K456" s="2251">
        <f t="shared" si="132"/>
        <v>0</v>
      </c>
      <c r="L456" s="2251">
        <f t="shared" si="133"/>
        <v>0</v>
      </c>
      <c r="M456" s="2251">
        <f t="shared" si="134"/>
        <v>0</v>
      </c>
      <c r="O456" s="8">
        <f t="shared" ca="1" si="135"/>
        <v>0</v>
      </c>
      <c r="P456" s="8">
        <f t="shared" ca="1" si="136"/>
        <v>1</v>
      </c>
      <c r="R456" s="8">
        <f t="shared" si="137"/>
        <v>0</v>
      </c>
      <c r="S456" s="2251">
        <f t="shared" si="138"/>
        <v>0</v>
      </c>
      <c r="T456" s="2251">
        <f>IF(SUM($R456:R456)&gt;0,0,IF(AM456="5 - Treatment",1,0))</f>
        <v>1</v>
      </c>
      <c r="U456" s="2251">
        <f>IF(SUM($R456:T456)&gt;0,0,IF($AE456=U$162,1,0)+IF($AE456=U$163,1,0))</f>
        <v>0</v>
      </c>
      <c r="V456" s="2251">
        <f>IF(SUM($R456:U456)&gt;0,0,IF($AE456=V$168,1,0))</f>
        <v>0</v>
      </c>
      <c r="W456" s="2251">
        <f>IF(SUM($R456:V456)&gt;0,0,IF($AE456=W$168,1,0))</f>
        <v>0</v>
      </c>
      <c r="X456" s="2251">
        <f>IF(SUM($R456:W456)&gt;0,0,IF($AE456=X$168,1,0))</f>
        <v>0</v>
      </c>
      <c r="Y456" s="2251">
        <f>IF(SUM($R456:X456)&gt;0,0,IF($AE456=Y$168,1,0))</f>
        <v>0</v>
      </c>
      <c r="Z456" s="2251">
        <f>IF(SUM($R456:Y456)&gt;0,0,IF($AE456=Z$168,1,0))</f>
        <v>0</v>
      </c>
      <c r="AA456" s="2251">
        <f>IF(SUM($R456:Z456)&gt;0,0,1)</f>
        <v>0</v>
      </c>
      <c r="AB456" s="2251"/>
      <c r="AC456" s="2251">
        <f t="shared" si="140"/>
        <v>5</v>
      </c>
      <c r="AE456" t="s">
        <v>3462</v>
      </c>
      <c r="AF456" t="s">
        <v>4344</v>
      </c>
      <c r="AG456" t="s">
        <v>4370</v>
      </c>
      <c r="AH456" t="s">
        <v>4371</v>
      </c>
      <c r="AI456" t="s">
        <v>4372</v>
      </c>
      <c r="AJ456">
        <v>171</v>
      </c>
      <c r="AK456" t="s">
        <v>3049</v>
      </c>
      <c r="AL456" t="s">
        <v>3049</v>
      </c>
      <c r="AM456" t="s">
        <v>3566</v>
      </c>
      <c r="AN456" t="s">
        <v>1574</v>
      </c>
      <c r="AO456" s="2251">
        <v>154.53</v>
      </c>
      <c r="AP456" s="2286">
        <f t="shared" si="125"/>
        <v>199.73649963612573</v>
      </c>
      <c r="AQ456" s="2286">
        <f t="shared" si="125"/>
        <v>332.58195511744225</v>
      </c>
      <c r="AR456" s="2286">
        <f t="shared" si="125"/>
        <v>392.23735654296848</v>
      </c>
      <c r="AS456" s="2286">
        <f t="shared" si="125"/>
        <v>3789.7491595332835</v>
      </c>
      <c r="AT456" s="2286">
        <f t="shared" si="125"/>
        <v>2654.0797100260647</v>
      </c>
      <c r="AU456" s="2286">
        <f t="shared" si="124"/>
        <v>0</v>
      </c>
      <c r="AV456" s="2286">
        <f t="shared" si="124"/>
        <v>0</v>
      </c>
      <c r="AW456" s="2286">
        <f t="shared" si="124"/>
        <v>0</v>
      </c>
      <c r="AX456" s="2286">
        <f t="shared" si="124"/>
        <v>0</v>
      </c>
      <c r="AY456" s="2286">
        <f t="shared" si="124"/>
        <v>0</v>
      </c>
      <c r="BA456" s="8">
        <f t="shared" si="141"/>
        <v>7522.9146808558853</v>
      </c>
      <c r="BD456" s="2251">
        <v>256.30171351798299</v>
      </c>
      <c r="BE456" s="2251">
        <v>570.463325754317</v>
      </c>
      <c r="BF456" s="2251">
        <v>513.57742868954097</v>
      </c>
      <c r="BG456" s="2251">
        <v>4881.70396858206</v>
      </c>
      <c r="BH456" s="2251">
        <v>3168.7489251756901</v>
      </c>
      <c r="BI456" s="2251">
        <v>0</v>
      </c>
      <c r="BJ456" s="2251">
        <v>0</v>
      </c>
      <c r="BK456" s="2251">
        <v>0</v>
      </c>
      <c r="BL456" s="2251">
        <v>0</v>
      </c>
      <c r="BM456" s="2251">
        <v>0</v>
      </c>
    </row>
    <row r="457" spans="1:65">
      <c r="A457" s="2250"/>
      <c r="B457" s="2250"/>
      <c r="C457" s="39"/>
      <c r="D457" s="178">
        <f t="shared" si="139"/>
        <v>1</v>
      </c>
      <c r="E457" s="178">
        <f t="shared" si="126"/>
        <v>0</v>
      </c>
      <c r="F457" s="178">
        <f t="shared" si="127"/>
        <v>1</v>
      </c>
      <c r="G457" s="178">
        <f t="shared" si="128"/>
        <v>0</v>
      </c>
      <c r="H457" s="178">
        <f t="shared" si="129"/>
        <v>0</v>
      </c>
      <c r="I457" s="178">
        <f t="shared" si="130"/>
        <v>0</v>
      </c>
      <c r="J457" s="178">
        <f t="shared" si="131"/>
        <v>1</v>
      </c>
      <c r="K457" s="2251">
        <f t="shared" si="132"/>
        <v>1</v>
      </c>
      <c r="L457" s="2251">
        <f t="shared" si="133"/>
        <v>1</v>
      </c>
      <c r="M457" s="2251">
        <f t="shared" si="134"/>
        <v>0</v>
      </c>
      <c r="O457" s="8">
        <f t="shared" ca="1" si="135"/>
        <v>0</v>
      </c>
      <c r="P457" s="8">
        <f t="shared" ca="1" si="136"/>
        <v>0</v>
      </c>
      <c r="R457" s="8">
        <f t="shared" si="137"/>
        <v>1</v>
      </c>
      <c r="S457" s="2251">
        <f t="shared" si="138"/>
        <v>0</v>
      </c>
      <c r="T457" s="2251">
        <f>IF(SUM($R457:R457)&gt;0,0,IF(AM457="5 - Treatment",1,0))</f>
        <v>0</v>
      </c>
      <c r="U457" s="2251">
        <f>IF(SUM($R457:T457)&gt;0,0,IF($AE457=U$162,1,0)+IF($AE457=U$163,1,0))</f>
        <v>0</v>
      </c>
      <c r="V457" s="2251">
        <f>IF(SUM($R457:U457)&gt;0,0,IF($AE457=V$168,1,0))</f>
        <v>0</v>
      </c>
      <c r="W457" s="2251">
        <f>IF(SUM($R457:V457)&gt;0,0,IF($AE457=W$168,1,0))</f>
        <v>0</v>
      </c>
      <c r="X457" s="2251">
        <f>IF(SUM($R457:W457)&gt;0,0,IF($AE457=X$168,1,0))</f>
        <v>0</v>
      </c>
      <c r="Y457" s="2251">
        <f>IF(SUM($R457:X457)&gt;0,0,IF($AE457=Y$168,1,0))</f>
        <v>0</v>
      </c>
      <c r="Z457" s="2251">
        <f>IF(SUM($R457:Y457)&gt;0,0,IF($AE457=Z$168,1,0))</f>
        <v>0</v>
      </c>
      <c r="AA457" s="2251">
        <f>IF(SUM($R457:Z457)&gt;0,0,1)</f>
        <v>0</v>
      </c>
      <c r="AB457" s="2251"/>
      <c r="AC457" s="2251">
        <f t="shared" si="140"/>
        <v>5</v>
      </c>
      <c r="AE457" t="s">
        <v>3462</v>
      </c>
      <c r="AF457" t="s">
        <v>4344</v>
      </c>
      <c r="AG457" t="s">
        <v>4373</v>
      </c>
      <c r="AH457" t="s">
        <v>4374</v>
      </c>
      <c r="AI457" t="s">
        <v>4375</v>
      </c>
      <c r="AJ457">
        <v>120</v>
      </c>
      <c r="AK457" t="s">
        <v>3048</v>
      </c>
      <c r="AL457" t="s">
        <v>3048</v>
      </c>
      <c r="AM457" t="s">
        <v>3566</v>
      </c>
      <c r="AN457" t="s">
        <v>1573</v>
      </c>
      <c r="AO457" s="2251">
        <v>0</v>
      </c>
      <c r="AP457" s="2286">
        <f t="shared" si="125"/>
        <v>324.11909623777206</v>
      </c>
      <c r="AQ457" s="2286">
        <f t="shared" si="125"/>
        <v>0</v>
      </c>
      <c r="AR457" s="2286">
        <f t="shared" si="125"/>
        <v>0</v>
      </c>
      <c r="AS457" s="2286">
        <f t="shared" si="125"/>
        <v>0</v>
      </c>
      <c r="AT457" s="2286">
        <f t="shared" si="125"/>
        <v>0</v>
      </c>
      <c r="AU457" s="2286">
        <f t="shared" si="124"/>
        <v>0</v>
      </c>
      <c r="AV457" s="2286">
        <f t="shared" si="124"/>
        <v>0</v>
      </c>
      <c r="AW457" s="2286">
        <f t="shared" si="124"/>
        <v>0</v>
      </c>
      <c r="AX457" s="2286">
        <f t="shared" si="124"/>
        <v>0</v>
      </c>
      <c r="AY457" s="2286">
        <f t="shared" si="124"/>
        <v>0</v>
      </c>
      <c r="BA457" s="8">
        <f t="shared" si="141"/>
        <v>324.11909623777206</v>
      </c>
      <c r="BD457" s="2251">
        <v>415.90936008681302</v>
      </c>
      <c r="BE457" s="2251">
        <v>0</v>
      </c>
      <c r="BF457" s="2251">
        <v>0</v>
      </c>
      <c r="BG457" s="2251">
        <v>0</v>
      </c>
      <c r="BH457" s="2251">
        <v>0</v>
      </c>
      <c r="BI457" s="2251">
        <v>0</v>
      </c>
      <c r="BJ457" s="2251">
        <v>0</v>
      </c>
      <c r="BK457" s="2251">
        <v>0</v>
      </c>
      <c r="BL457" s="2251">
        <v>0</v>
      </c>
      <c r="BM457" s="2251">
        <v>0</v>
      </c>
    </row>
    <row r="458" spans="1:65">
      <c r="A458" s="2250"/>
      <c r="B458" s="2250"/>
      <c r="C458" s="39"/>
      <c r="D458" s="178">
        <f t="shared" si="139"/>
        <v>1</v>
      </c>
      <c r="E458" s="178">
        <f t="shared" si="126"/>
        <v>0</v>
      </c>
      <c r="F458" s="178">
        <f t="shared" si="127"/>
        <v>0</v>
      </c>
      <c r="G458" s="178">
        <f t="shared" si="128"/>
        <v>0</v>
      </c>
      <c r="H458" s="178">
        <f t="shared" si="129"/>
        <v>0</v>
      </c>
      <c r="I458" s="178">
        <f t="shared" si="130"/>
        <v>0</v>
      </c>
      <c r="J458" s="178">
        <f t="shared" si="131"/>
        <v>0</v>
      </c>
      <c r="K458" s="2251">
        <f t="shared" si="132"/>
        <v>0</v>
      </c>
      <c r="L458" s="2251">
        <f t="shared" si="133"/>
        <v>0</v>
      </c>
      <c r="M458" s="2251">
        <f t="shared" si="134"/>
        <v>1</v>
      </c>
      <c r="O458" s="8">
        <f t="shared" ca="1" si="135"/>
        <v>1</v>
      </c>
      <c r="P458" s="8">
        <f t="shared" ca="1" si="136"/>
        <v>0</v>
      </c>
      <c r="R458" s="8">
        <f t="shared" si="137"/>
        <v>1</v>
      </c>
      <c r="S458" s="2251">
        <f t="shared" si="138"/>
        <v>0</v>
      </c>
      <c r="T458" s="2251">
        <f>IF(SUM($R458:R458)&gt;0,0,IF(AM458="5 - Treatment",1,0))</f>
        <v>0</v>
      </c>
      <c r="U458" s="2251">
        <f>IF(SUM($R458:T458)&gt;0,0,IF($AE458=U$162,1,0)+IF($AE458=U$163,1,0))</f>
        <v>0</v>
      </c>
      <c r="V458" s="2251">
        <f>IF(SUM($R458:U458)&gt;0,0,IF($AE458=V$168,1,0))</f>
        <v>0</v>
      </c>
      <c r="W458" s="2251">
        <f>IF(SUM($R458:V458)&gt;0,0,IF($AE458=W$168,1,0))</f>
        <v>0</v>
      </c>
      <c r="X458" s="2251">
        <f>IF(SUM($R458:W458)&gt;0,0,IF($AE458=X$168,1,0))</f>
        <v>0</v>
      </c>
      <c r="Y458" s="2251">
        <f>IF(SUM($R458:X458)&gt;0,0,IF($AE458=Y$168,1,0))</f>
        <v>0</v>
      </c>
      <c r="Z458" s="2251">
        <f>IF(SUM($R458:Y458)&gt;0,0,IF($AE458=Z$168,1,0))</f>
        <v>0</v>
      </c>
      <c r="AA458" s="2251">
        <f>IF(SUM($R458:Z458)&gt;0,0,1)</f>
        <v>0</v>
      </c>
      <c r="AB458" s="2251"/>
      <c r="AC458" s="2251">
        <f t="shared" si="140"/>
        <v>5</v>
      </c>
      <c r="AE458" t="s">
        <v>3462</v>
      </c>
      <c r="AF458" t="s">
        <v>4344</v>
      </c>
      <c r="AG458" t="s">
        <v>4376</v>
      </c>
      <c r="AH458" t="s">
        <v>4377</v>
      </c>
      <c r="AI458" t="s">
        <v>4378</v>
      </c>
      <c r="AJ458">
        <v>156</v>
      </c>
      <c r="AK458" t="s">
        <v>3048</v>
      </c>
      <c r="AL458" t="s">
        <v>3048</v>
      </c>
      <c r="AM458" t="s">
        <v>3566</v>
      </c>
      <c r="AN458" t="s">
        <v>1574</v>
      </c>
      <c r="AO458" s="2251">
        <v>218.02809999999999</v>
      </c>
      <c r="AP458" s="2286">
        <f t="shared" si="125"/>
        <v>115.55084805314742</v>
      </c>
      <c r="AQ458" s="2286">
        <f t="shared" si="125"/>
        <v>293.28977732168738</v>
      </c>
      <c r="AR458" s="2286">
        <f t="shared" si="125"/>
        <v>3913.3166827931791</v>
      </c>
      <c r="AS458" s="2286">
        <f t="shared" si="125"/>
        <v>8713.2719760851724</v>
      </c>
      <c r="AT458" s="2286">
        <f t="shared" si="125"/>
        <v>7933.9375764820097</v>
      </c>
      <c r="AU458" s="2286">
        <f t="shared" si="124"/>
        <v>9015.8550084603376</v>
      </c>
      <c r="AV458" s="2286">
        <f t="shared" si="124"/>
        <v>368.5618078475888</v>
      </c>
      <c r="AW458" s="2286">
        <f t="shared" si="124"/>
        <v>0</v>
      </c>
      <c r="AX458" s="2286">
        <f t="shared" si="124"/>
        <v>0</v>
      </c>
      <c r="AY458" s="2286">
        <f t="shared" si="124"/>
        <v>0</v>
      </c>
      <c r="BA458" s="8">
        <f t="shared" si="141"/>
        <v>30571.811777043124</v>
      </c>
      <c r="BD458" s="2251">
        <v>148.274754030591</v>
      </c>
      <c r="BE458" s="2251">
        <v>503.06716647207003</v>
      </c>
      <c r="BF458" s="2251">
        <v>5123.9156242290201</v>
      </c>
      <c r="BG458" s="2251">
        <v>11223.860101133499</v>
      </c>
      <c r="BH458" s="2251">
        <v>9472.4570904622506</v>
      </c>
      <c r="BI458" s="2251">
        <v>9733.0593689169109</v>
      </c>
      <c r="BJ458" s="2251">
        <v>384.46113545220697</v>
      </c>
      <c r="BK458" s="2251">
        <v>0</v>
      </c>
      <c r="BL458" s="2251">
        <v>0</v>
      </c>
      <c r="BM458" s="2251">
        <v>0</v>
      </c>
    </row>
    <row r="459" spans="1:65">
      <c r="A459" s="2250"/>
      <c r="B459" s="2250"/>
      <c r="C459" s="39"/>
      <c r="D459" s="178">
        <f t="shared" si="139"/>
        <v>0</v>
      </c>
      <c r="E459" s="178">
        <f t="shared" si="126"/>
        <v>1</v>
      </c>
      <c r="F459" s="178">
        <f t="shared" si="127"/>
        <v>0</v>
      </c>
      <c r="G459" s="178">
        <f t="shared" si="128"/>
        <v>0</v>
      </c>
      <c r="H459" s="178">
        <f t="shared" si="129"/>
        <v>0</v>
      </c>
      <c r="I459" s="178">
        <f t="shared" si="130"/>
        <v>0</v>
      </c>
      <c r="J459" s="178">
        <f t="shared" si="131"/>
        <v>0</v>
      </c>
      <c r="K459" s="2251">
        <f t="shared" si="132"/>
        <v>0</v>
      </c>
      <c r="L459" s="2251">
        <f t="shared" si="133"/>
        <v>0</v>
      </c>
      <c r="M459" s="2251">
        <f t="shared" si="134"/>
        <v>0</v>
      </c>
      <c r="O459" s="8">
        <f t="shared" ca="1" si="135"/>
        <v>0</v>
      </c>
      <c r="P459" s="8">
        <f t="shared" ca="1" si="136"/>
        <v>0</v>
      </c>
      <c r="R459" s="8">
        <f t="shared" si="137"/>
        <v>0</v>
      </c>
      <c r="S459" s="2251">
        <f t="shared" si="138"/>
        <v>0</v>
      </c>
      <c r="T459" s="2251">
        <f>IF(SUM($R459:R459)&gt;0,0,IF(AM459="5 - Treatment",1,0))</f>
        <v>1</v>
      </c>
      <c r="U459" s="2251">
        <f>IF(SUM($R459:T459)&gt;0,0,IF($AE459=U$162,1,0)+IF($AE459=U$163,1,0))</f>
        <v>0</v>
      </c>
      <c r="V459" s="2251">
        <f>IF(SUM($R459:U459)&gt;0,0,IF($AE459=V$168,1,0))</f>
        <v>0</v>
      </c>
      <c r="W459" s="2251">
        <f>IF(SUM($R459:V459)&gt;0,0,IF($AE459=W$168,1,0))</f>
        <v>0</v>
      </c>
      <c r="X459" s="2251">
        <f>IF(SUM($R459:W459)&gt;0,0,IF($AE459=X$168,1,0))</f>
        <v>0</v>
      </c>
      <c r="Y459" s="2251">
        <f>IF(SUM($R459:X459)&gt;0,0,IF($AE459=Y$168,1,0))</f>
        <v>0</v>
      </c>
      <c r="Z459" s="2251">
        <f>IF(SUM($R459:Y459)&gt;0,0,IF($AE459=Z$168,1,0))</f>
        <v>0</v>
      </c>
      <c r="AA459" s="2251">
        <f>IF(SUM($R459:Z459)&gt;0,0,1)</f>
        <v>0</v>
      </c>
      <c r="AB459" s="2251"/>
      <c r="AC459" s="2251">
        <f t="shared" si="140"/>
        <v>5</v>
      </c>
      <c r="AE459" t="s">
        <v>3462</v>
      </c>
      <c r="AF459" t="s">
        <v>4344</v>
      </c>
      <c r="AG459" t="s">
        <v>4379</v>
      </c>
      <c r="AH459" t="s">
        <v>4380</v>
      </c>
      <c r="AI459" t="s">
        <v>4381</v>
      </c>
      <c r="AJ459">
        <v>252</v>
      </c>
      <c r="AK459" t="s">
        <v>3049</v>
      </c>
      <c r="AL459" t="s">
        <v>3049</v>
      </c>
      <c r="AM459" t="s">
        <v>3566</v>
      </c>
      <c r="AN459" t="s">
        <v>1574</v>
      </c>
      <c r="AO459" s="2251">
        <v>5520.1663600000002</v>
      </c>
      <c r="AP459" s="2286">
        <f t="shared" si="125"/>
        <v>2789.685948107845</v>
      </c>
      <c r="AQ459" s="2286">
        <f t="shared" si="125"/>
        <v>0</v>
      </c>
      <c r="AR459" s="2286">
        <f t="shared" si="125"/>
        <v>0</v>
      </c>
      <c r="AS459" s="2286">
        <f t="shared" si="125"/>
        <v>0</v>
      </c>
      <c r="AT459" s="2286">
        <f t="shared" si="125"/>
        <v>0</v>
      </c>
      <c r="AU459" s="2286">
        <f t="shared" si="124"/>
        <v>0</v>
      </c>
      <c r="AV459" s="2286">
        <f t="shared" si="124"/>
        <v>0</v>
      </c>
      <c r="AW459" s="2286">
        <f t="shared" si="124"/>
        <v>0</v>
      </c>
      <c r="AX459" s="2286">
        <f t="shared" si="124"/>
        <v>0</v>
      </c>
      <c r="AY459" s="2286">
        <f t="shared" si="124"/>
        <v>0</v>
      </c>
      <c r="BA459" s="8">
        <f t="shared" si="141"/>
        <v>8309.8523081078456</v>
      </c>
      <c r="BD459" s="2251">
        <v>3579.72273460108</v>
      </c>
      <c r="BE459" s="2251">
        <v>0</v>
      </c>
      <c r="BF459" s="2251">
        <v>0</v>
      </c>
      <c r="BG459" s="2251">
        <v>0</v>
      </c>
      <c r="BH459" s="2251">
        <v>0</v>
      </c>
      <c r="BI459" s="2251">
        <v>0</v>
      </c>
      <c r="BJ459" s="2251">
        <v>0</v>
      </c>
      <c r="BK459" s="2251">
        <v>0</v>
      </c>
      <c r="BL459" s="2251">
        <v>0</v>
      </c>
      <c r="BM459" s="2251">
        <v>0</v>
      </c>
    </row>
    <row r="460" spans="1:65">
      <c r="A460" s="2250"/>
      <c r="B460" s="2250"/>
      <c r="C460" s="39"/>
      <c r="D460" s="178">
        <f t="shared" si="139"/>
        <v>1</v>
      </c>
      <c r="E460" s="178">
        <f t="shared" si="126"/>
        <v>0</v>
      </c>
      <c r="F460" s="178">
        <f t="shared" si="127"/>
        <v>0</v>
      </c>
      <c r="G460" s="178">
        <f t="shared" si="128"/>
        <v>0</v>
      </c>
      <c r="H460" s="178">
        <f t="shared" si="129"/>
        <v>0</v>
      </c>
      <c r="I460" s="178">
        <f t="shared" si="130"/>
        <v>0</v>
      </c>
      <c r="J460" s="178">
        <f t="shared" si="131"/>
        <v>0</v>
      </c>
      <c r="K460" s="2251">
        <f t="shared" si="132"/>
        <v>0</v>
      </c>
      <c r="L460" s="2251">
        <f t="shared" si="133"/>
        <v>0</v>
      </c>
      <c r="M460" s="2251">
        <f t="shared" si="134"/>
        <v>1</v>
      </c>
      <c r="O460" s="8">
        <f t="shared" ca="1" si="135"/>
        <v>1</v>
      </c>
      <c r="P460" s="8">
        <f t="shared" ca="1" si="136"/>
        <v>0</v>
      </c>
      <c r="R460" s="8">
        <f t="shared" si="137"/>
        <v>1</v>
      </c>
      <c r="S460" s="2251">
        <f t="shared" si="138"/>
        <v>0</v>
      </c>
      <c r="T460" s="2251">
        <f>IF(SUM($R460:R460)&gt;0,0,IF(AM460="5 - Treatment",1,0))</f>
        <v>0</v>
      </c>
      <c r="U460" s="2251">
        <f>IF(SUM($R460:T460)&gt;0,0,IF($AE460=U$162,1,0)+IF($AE460=U$163,1,0))</f>
        <v>0</v>
      </c>
      <c r="V460" s="2251">
        <f>IF(SUM($R460:U460)&gt;0,0,IF($AE460=V$168,1,0))</f>
        <v>0</v>
      </c>
      <c r="W460" s="2251">
        <f>IF(SUM($R460:V460)&gt;0,0,IF($AE460=W$168,1,0))</f>
        <v>0</v>
      </c>
      <c r="X460" s="2251">
        <f>IF(SUM($R460:W460)&gt;0,0,IF($AE460=X$168,1,0))</f>
        <v>0</v>
      </c>
      <c r="Y460" s="2251">
        <f>IF(SUM($R460:X460)&gt;0,0,IF($AE460=Y$168,1,0))</f>
        <v>0</v>
      </c>
      <c r="Z460" s="2251">
        <f>IF(SUM($R460:Y460)&gt;0,0,IF($AE460=Z$168,1,0))</f>
        <v>0</v>
      </c>
      <c r="AA460" s="2251">
        <f>IF(SUM($R460:Z460)&gt;0,0,1)</f>
        <v>0</v>
      </c>
      <c r="AB460" s="2251"/>
      <c r="AC460" s="2251">
        <f t="shared" si="140"/>
        <v>5</v>
      </c>
      <c r="AE460" t="s">
        <v>3462</v>
      </c>
      <c r="AF460" t="s">
        <v>4344</v>
      </c>
      <c r="AG460" t="s">
        <v>4382</v>
      </c>
      <c r="AH460" t="s">
        <v>4383</v>
      </c>
      <c r="AI460" t="s">
        <v>4382</v>
      </c>
      <c r="AJ460">
        <v>140</v>
      </c>
      <c r="AK460" t="s">
        <v>3048</v>
      </c>
      <c r="AL460" t="s">
        <v>3048</v>
      </c>
      <c r="AM460" t="s">
        <v>3566</v>
      </c>
      <c r="AN460" t="s">
        <v>1574</v>
      </c>
      <c r="AO460" s="2251">
        <v>0</v>
      </c>
      <c r="AP460" s="2286">
        <f t="shared" si="125"/>
        <v>25.086186928461302</v>
      </c>
      <c r="AQ460" s="2286">
        <f t="shared" si="125"/>
        <v>124.94431900491466</v>
      </c>
      <c r="AR460" s="2286">
        <f t="shared" si="125"/>
        <v>269.50663565357064</v>
      </c>
      <c r="AS460" s="2286">
        <f t="shared" si="125"/>
        <v>957.59476082590891</v>
      </c>
      <c r="AT460" s="2286">
        <f t="shared" si="125"/>
        <v>70.952052753904766</v>
      </c>
      <c r="AU460" s="2286">
        <f t="shared" ref="AU460:AY510" si="142">BI460*AU$163</f>
        <v>0</v>
      </c>
      <c r="AV460" s="2286">
        <f t="shared" si="142"/>
        <v>0</v>
      </c>
      <c r="AW460" s="2286">
        <f t="shared" si="142"/>
        <v>0</v>
      </c>
      <c r="AX460" s="2286">
        <f t="shared" si="142"/>
        <v>0</v>
      </c>
      <c r="AY460" s="2286">
        <f t="shared" si="142"/>
        <v>0</v>
      </c>
      <c r="BA460" s="8">
        <f t="shared" si="141"/>
        <v>1448.0839551667605</v>
      </c>
      <c r="BD460" s="2251">
        <v>32.190574617610601</v>
      </c>
      <c r="BE460" s="2251">
        <v>214.31154233392701</v>
      </c>
      <c r="BF460" s="2251">
        <v>352.87950687217898</v>
      </c>
      <c r="BG460" s="2251">
        <v>1233.5101737427201</v>
      </c>
      <c r="BH460" s="2251">
        <v>84.710809571253094</v>
      </c>
      <c r="BI460" s="2251">
        <v>0</v>
      </c>
      <c r="BJ460" s="2251">
        <v>0</v>
      </c>
      <c r="BK460" s="2251">
        <v>0</v>
      </c>
      <c r="BL460" s="2251">
        <v>0</v>
      </c>
      <c r="BM460" s="2251">
        <v>0</v>
      </c>
    </row>
    <row r="461" spans="1:65">
      <c r="A461" s="2250"/>
      <c r="B461" s="2250"/>
      <c r="C461" s="39"/>
      <c r="D461" s="178">
        <f t="shared" si="139"/>
        <v>0</v>
      </c>
      <c r="E461" s="178">
        <f t="shared" si="126"/>
        <v>1</v>
      </c>
      <c r="F461" s="178">
        <f t="shared" si="127"/>
        <v>1</v>
      </c>
      <c r="G461" s="178">
        <f t="shared" si="128"/>
        <v>0</v>
      </c>
      <c r="H461" s="178">
        <f t="shared" si="129"/>
        <v>0</v>
      </c>
      <c r="I461" s="178">
        <f t="shared" si="130"/>
        <v>0</v>
      </c>
      <c r="J461" s="178">
        <f t="shared" si="131"/>
        <v>1</v>
      </c>
      <c r="K461" s="2251">
        <f t="shared" si="132"/>
        <v>1</v>
      </c>
      <c r="L461" s="2251">
        <f t="shared" si="133"/>
        <v>0</v>
      </c>
      <c r="M461" s="2251">
        <f t="shared" si="134"/>
        <v>0</v>
      </c>
      <c r="O461" s="8">
        <f t="shared" ca="1" si="135"/>
        <v>0</v>
      </c>
      <c r="P461" s="8">
        <f t="shared" ca="1" si="136"/>
        <v>1</v>
      </c>
      <c r="R461" s="8">
        <f t="shared" si="137"/>
        <v>0</v>
      </c>
      <c r="S461" s="2251">
        <f t="shared" si="138"/>
        <v>0</v>
      </c>
      <c r="T461" s="2251">
        <f>IF(SUM($R461:R461)&gt;0,0,IF(AM461="5 - Treatment",1,0))</f>
        <v>1</v>
      </c>
      <c r="U461" s="2251">
        <f>IF(SUM($R461:T461)&gt;0,0,IF($AE461=U$162,1,0)+IF($AE461=U$163,1,0))</f>
        <v>0</v>
      </c>
      <c r="V461" s="2251">
        <f>IF(SUM($R461:U461)&gt;0,0,IF($AE461=V$168,1,0))</f>
        <v>0</v>
      </c>
      <c r="W461" s="2251">
        <f>IF(SUM($R461:V461)&gt;0,0,IF($AE461=W$168,1,0))</f>
        <v>0</v>
      </c>
      <c r="X461" s="2251">
        <f>IF(SUM($R461:W461)&gt;0,0,IF($AE461=X$168,1,0))</f>
        <v>0</v>
      </c>
      <c r="Y461" s="2251">
        <f>IF(SUM($R461:X461)&gt;0,0,IF($AE461=Y$168,1,0))</f>
        <v>0</v>
      </c>
      <c r="Z461" s="2251">
        <f>IF(SUM($R461:Y461)&gt;0,0,IF($AE461=Z$168,1,0))</f>
        <v>0</v>
      </c>
      <c r="AA461" s="2251">
        <f>IF(SUM($R461:Z461)&gt;0,0,1)</f>
        <v>0</v>
      </c>
      <c r="AB461" s="2251"/>
      <c r="AC461" s="2251">
        <f t="shared" si="140"/>
        <v>5</v>
      </c>
      <c r="AE461" t="s">
        <v>3462</v>
      </c>
      <c r="AF461" t="s">
        <v>4344</v>
      </c>
      <c r="AG461" t="s">
        <v>4384</v>
      </c>
      <c r="AH461" t="s">
        <v>4385</v>
      </c>
      <c r="AI461" t="s">
        <v>4384</v>
      </c>
      <c r="AJ461">
        <v>105</v>
      </c>
      <c r="AK461" t="s">
        <v>3049</v>
      </c>
      <c r="AL461" t="s">
        <v>3049</v>
      </c>
      <c r="AM461" t="s">
        <v>3566</v>
      </c>
      <c r="AN461" t="s">
        <v>1574</v>
      </c>
      <c r="AO461" s="2251">
        <v>0</v>
      </c>
      <c r="AP461" s="2286">
        <f t="shared" ref="AP461:AT511" si="143">BD461*AP$163</f>
        <v>0</v>
      </c>
      <c r="AQ461" s="2286">
        <f t="shared" si="143"/>
        <v>184.02359767724678</v>
      </c>
      <c r="AR461" s="2286">
        <f t="shared" si="143"/>
        <v>807.50358330574954</v>
      </c>
      <c r="AS461" s="2286">
        <f t="shared" si="143"/>
        <v>0</v>
      </c>
      <c r="AT461" s="2286">
        <f t="shared" si="143"/>
        <v>0</v>
      </c>
      <c r="AU461" s="2286">
        <f t="shared" si="142"/>
        <v>0</v>
      </c>
      <c r="AV461" s="2286">
        <f t="shared" si="142"/>
        <v>0</v>
      </c>
      <c r="AW461" s="2286">
        <f t="shared" si="142"/>
        <v>0</v>
      </c>
      <c r="AX461" s="2286">
        <f t="shared" si="142"/>
        <v>0</v>
      </c>
      <c r="AY461" s="2286">
        <f t="shared" si="142"/>
        <v>0</v>
      </c>
      <c r="BA461" s="8">
        <f t="shared" si="141"/>
        <v>991.52718098299636</v>
      </c>
      <c r="BD461" s="2251">
        <v>0</v>
      </c>
      <c r="BE461" s="2251">
        <v>315.64765295569401</v>
      </c>
      <c r="BF461" s="2251">
        <v>1057.3077934924499</v>
      </c>
      <c r="BG461" s="2251">
        <v>0</v>
      </c>
      <c r="BH461" s="2251">
        <v>0</v>
      </c>
      <c r="BI461" s="2251">
        <v>0</v>
      </c>
      <c r="BJ461" s="2251">
        <v>0</v>
      </c>
      <c r="BK461" s="2251">
        <v>0</v>
      </c>
      <c r="BL461" s="2251">
        <v>0</v>
      </c>
      <c r="BM461" s="2251">
        <v>0</v>
      </c>
    </row>
    <row r="462" spans="1:65">
      <c r="A462" s="2250"/>
      <c r="B462" s="2250"/>
      <c r="C462" s="39"/>
      <c r="D462" s="178">
        <f t="shared" si="139"/>
        <v>0</v>
      </c>
      <c r="E462" s="178">
        <f t="shared" si="126"/>
        <v>1</v>
      </c>
      <c r="F462" s="178">
        <f t="shared" si="127"/>
        <v>1</v>
      </c>
      <c r="G462" s="178">
        <f t="shared" si="128"/>
        <v>0</v>
      </c>
      <c r="H462" s="178">
        <f t="shared" si="129"/>
        <v>0</v>
      </c>
      <c r="I462" s="178">
        <f t="shared" si="130"/>
        <v>0</v>
      </c>
      <c r="J462" s="178">
        <f t="shared" si="131"/>
        <v>1</v>
      </c>
      <c r="K462" s="2251">
        <f t="shared" si="132"/>
        <v>1</v>
      </c>
      <c r="L462" s="2251">
        <f t="shared" si="133"/>
        <v>0</v>
      </c>
      <c r="M462" s="2251">
        <f t="shared" si="134"/>
        <v>0</v>
      </c>
      <c r="O462" s="8">
        <f t="shared" ca="1" si="135"/>
        <v>0</v>
      </c>
      <c r="P462" s="8">
        <f t="shared" ca="1" si="136"/>
        <v>0</v>
      </c>
      <c r="R462" s="8">
        <f t="shared" si="137"/>
        <v>0</v>
      </c>
      <c r="S462" s="2251">
        <f t="shared" si="138"/>
        <v>0</v>
      </c>
      <c r="T462" s="2251">
        <f>IF(SUM($R462:R462)&gt;0,0,IF(AM462="5 - Treatment",1,0))</f>
        <v>1</v>
      </c>
      <c r="U462" s="2251">
        <f>IF(SUM($R462:T462)&gt;0,0,IF($AE462=U$162,1,0)+IF($AE462=U$163,1,0))</f>
        <v>0</v>
      </c>
      <c r="V462" s="2251">
        <f>IF(SUM($R462:U462)&gt;0,0,IF($AE462=V$168,1,0))</f>
        <v>0</v>
      </c>
      <c r="W462" s="2251">
        <f>IF(SUM($R462:V462)&gt;0,0,IF($AE462=W$168,1,0))</f>
        <v>0</v>
      </c>
      <c r="X462" s="2251">
        <f>IF(SUM($R462:W462)&gt;0,0,IF($AE462=X$168,1,0))</f>
        <v>0</v>
      </c>
      <c r="Y462" s="2251">
        <f>IF(SUM($R462:X462)&gt;0,0,IF($AE462=Y$168,1,0))</f>
        <v>0</v>
      </c>
      <c r="Z462" s="2251">
        <f>IF(SUM($R462:Y462)&gt;0,0,IF($AE462=Z$168,1,0))</f>
        <v>0</v>
      </c>
      <c r="AA462" s="2251">
        <f>IF(SUM($R462:Z462)&gt;0,0,1)</f>
        <v>0</v>
      </c>
      <c r="AB462" s="2251"/>
      <c r="AC462" s="2251">
        <f t="shared" si="140"/>
        <v>5</v>
      </c>
      <c r="AE462" t="s">
        <v>3462</v>
      </c>
      <c r="AF462" t="s">
        <v>4344</v>
      </c>
      <c r="AG462" t="s">
        <v>4386</v>
      </c>
      <c r="AH462" t="s">
        <v>4387</v>
      </c>
      <c r="AI462" t="s">
        <v>4388</v>
      </c>
      <c r="AJ462">
        <v>123</v>
      </c>
      <c r="AK462" t="s">
        <v>3049</v>
      </c>
      <c r="AL462" t="s">
        <v>3049</v>
      </c>
      <c r="AM462" t="s">
        <v>3566</v>
      </c>
      <c r="AN462" t="s">
        <v>1574</v>
      </c>
      <c r="AO462" s="2251">
        <v>0</v>
      </c>
      <c r="AP462" s="2286">
        <f t="shared" si="143"/>
        <v>214.17520326297037</v>
      </c>
      <c r="AQ462" s="2286">
        <f t="shared" si="143"/>
        <v>0</v>
      </c>
      <c r="AR462" s="2286">
        <f t="shared" si="143"/>
        <v>0</v>
      </c>
      <c r="AS462" s="2286">
        <f t="shared" si="143"/>
        <v>0</v>
      </c>
      <c r="AT462" s="2286">
        <f t="shared" si="143"/>
        <v>0</v>
      </c>
      <c r="AU462" s="2286">
        <f t="shared" si="142"/>
        <v>0</v>
      </c>
      <c r="AV462" s="2286">
        <f t="shared" si="142"/>
        <v>0</v>
      </c>
      <c r="AW462" s="2286">
        <f t="shared" si="142"/>
        <v>0</v>
      </c>
      <c r="AX462" s="2286">
        <f t="shared" si="142"/>
        <v>0</v>
      </c>
      <c r="AY462" s="2286">
        <f t="shared" si="142"/>
        <v>0</v>
      </c>
      <c r="BA462" s="8">
        <f t="shared" si="141"/>
        <v>214.17520326297037</v>
      </c>
      <c r="BD462" s="2251">
        <v>274.82944624224899</v>
      </c>
      <c r="BE462" s="2251">
        <v>0</v>
      </c>
      <c r="BF462" s="2251">
        <v>0</v>
      </c>
      <c r="BG462" s="2251">
        <v>0</v>
      </c>
      <c r="BH462" s="2251">
        <v>0</v>
      </c>
      <c r="BI462" s="2251">
        <v>0</v>
      </c>
      <c r="BJ462" s="2251">
        <v>0</v>
      </c>
      <c r="BK462" s="2251">
        <v>0</v>
      </c>
      <c r="BL462" s="2251">
        <v>0</v>
      </c>
      <c r="BM462" s="2251">
        <v>0</v>
      </c>
    </row>
    <row r="463" spans="1:65">
      <c r="A463" s="2250"/>
      <c r="B463" s="2250"/>
      <c r="C463" s="39"/>
      <c r="D463" s="178">
        <f t="shared" si="139"/>
        <v>1</v>
      </c>
      <c r="E463" s="178">
        <f t="shared" si="126"/>
        <v>0</v>
      </c>
      <c r="F463" s="178">
        <f t="shared" si="127"/>
        <v>1</v>
      </c>
      <c r="G463" s="178">
        <f t="shared" si="128"/>
        <v>0</v>
      </c>
      <c r="H463" s="178">
        <f t="shared" si="129"/>
        <v>0</v>
      </c>
      <c r="I463" s="178">
        <f t="shared" si="130"/>
        <v>0</v>
      </c>
      <c r="J463" s="178">
        <f t="shared" si="131"/>
        <v>1</v>
      </c>
      <c r="K463" s="2251">
        <f t="shared" si="132"/>
        <v>1</v>
      </c>
      <c r="L463" s="2251">
        <f t="shared" si="133"/>
        <v>1</v>
      </c>
      <c r="M463" s="2251">
        <f t="shared" si="134"/>
        <v>0</v>
      </c>
      <c r="O463" s="8">
        <f t="shared" ca="1" si="135"/>
        <v>0</v>
      </c>
      <c r="P463" s="8">
        <f t="shared" ca="1" si="136"/>
        <v>0</v>
      </c>
      <c r="R463" s="8">
        <f t="shared" si="137"/>
        <v>1</v>
      </c>
      <c r="S463" s="2251">
        <f t="shared" si="138"/>
        <v>0</v>
      </c>
      <c r="T463" s="2251">
        <f>IF(SUM($R463:R463)&gt;0,0,IF(AM463="5 - Treatment",1,0))</f>
        <v>0</v>
      </c>
      <c r="U463" s="2251">
        <f>IF(SUM($R463:T463)&gt;0,0,IF($AE463=U$162,1,0)+IF($AE463=U$163,1,0))</f>
        <v>0</v>
      </c>
      <c r="V463" s="2251">
        <f>IF(SUM($R463:U463)&gt;0,0,IF($AE463=V$168,1,0))</f>
        <v>0</v>
      </c>
      <c r="W463" s="2251">
        <f>IF(SUM($R463:V463)&gt;0,0,IF($AE463=W$168,1,0))</f>
        <v>0</v>
      </c>
      <c r="X463" s="2251">
        <f>IF(SUM($R463:W463)&gt;0,0,IF($AE463=X$168,1,0))</f>
        <v>0</v>
      </c>
      <c r="Y463" s="2251">
        <f>IF(SUM($R463:X463)&gt;0,0,IF($AE463=Y$168,1,0))</f>
        <v>0</v>
      </c>
      <c r="Z463" s="2251">
        <f>IF(SUM($R463:Y463)&gt;0,0,IF($AE463=Z$168,1,0))</f>
        <v>0</v>
      </c>
      <c r="AA463" s="2251">
        <f>IF(SUM($R463:Z463)&gt;0,0,1)</f>
        <v>0</v>
      </c>
      <c r="AB463" s="2251"/>
      <c r="AC463" s="2251">
        <f t="shared" si="140"/>
        <v>5</v>
      </c>
      <c r="AE463" t="s">
        <v>3462</v>
      </c>
      <c r="AF463" t="s">
        <v>4344</v>
      </c>
      <c r="AG463" t="s">
        <v>4389</v>
      </c>
      <c r="AH463" t="s">
        <v>4390</v>
      </c>
      <c r="AI463" t="s">
        <v>4389</v>
      </c>
      <c r="AJ463">
        <v>105</v>
      </c>
      <c r="AK463" t="s">
        <v>3048</v>
      </c>
      <c r="AL463" t="s">
        <v>3048</v>
      </c>
      <c r="AM463" t="s">
        <v>3566</v>
      </c>
      <c r="AN463" t="s">
        <v>1574</v>
      </c>
      <c r="AO463" s="2251">
        <v>0</v>
      </c>
      <c r="AP463" s="2286">
        <f t="shared" si="143"/>
        <v>338.97968737303728</v>
      </c>
      <c r="AQ463" s="2286">
        <f t="shared" si="143"/>
        <v>23.095099017156869</v>
      </c>
      <c r="AR463" s="2286">
        <f t="shared" si="143"/>
        <v>0</v>
      </c>
      <c r="AS463" s="2286">
        <f t="shared" si="143"/>
        <v>0</v>
      </c>
      <c r="AT463" s="2286">
        <f t="shared" si="143"/>
        <v>0</v>
      </c>
      <c r="AU463" s="2286">
        <f t="shared" si="142"/>
        <v>0</v>
      </c>
      <c r="AV463" s="2286">
        <f t="shared" si="142"/>
        <v>0</v>
      </c>
      <c r="AW463" s="2286">
        <f t="shared" si="142"/>
        <v>0</v>
      </c>
      <c r="AX463" s="2286">
        <f t="shared" si="142"/>
        <v>0</v>
      </c>
      <c r="AY463" s="2286">
        <f t="shared" si="142"/>
        <v>0</v>
      </c>
      <c r="BA463" s="8">
        <f t="shared" si="141"/>
        <v>362.07478639019416</v>
      </c>
      <c r="BD463" s="2251">
        <v>434.97845851798297</v>
      </c>
      <c r="BE463" s="2251">
        <v>39.614016308552301</v>
      </c>
      <c r="BF463" s="2251">
        <v>0</v>
      </c>
      <c r="BG463" s="2251">
        <v>0</v>
      </c>
      <c r="BH463" s="2251">
        <v>0</v>
      </c>
      <c r="BI463" s="2251">
        <v>0</v>
      </c>
      <c r="BJ463" s="2251">
        <v>0</v>
      </c>
      <c r="BK463" s="2251">
        <v>0</v>
      </c>
      <c r="BL463" s="2251">
        <v>0</v>
      </c>
      <c r="BM463" s="2251">
        <v>0</v>
      </c>
    </row>
    <row r="464" spans="1:65">
      <c r="A464" s="2250"/>
      <c r="B464" s="2250"/>
      <c r="C464" s="39"/>
      <c r="D464" s="178">
        <f t="shared" si="139"/>
        <v>0</v>
      </c>
      <c r="E464" s="178">
        <f t="shared" si="126"/>
        <v>1</v>
      </c>
      <c r="F464" s="178">
        <f t="shared" si="127"/>
        <v>1</v>
      </c>
      <c r="G464" s="178">
        <f t="shared" si="128"/>
        <v>0</v>
      </c>
      <c r="H464" s="178">
        <f t="shared" si="129"/>
        <v>0</v>
      </c>
      <c r="I464" s="178">
        <f t="shared" si="130"/>
        <v>0</v>
      </c>
      <c r="J464" s="178">
        <f t="shared" si="131"/>
        <v>1</v>
      </c>
      <c r="K464" s="2251">
        <f t="shared" si="132"/>
        <v>1</v>
      </c>
      <c r="L464" s="2251">
        <f t="shared" si="133"/>
        <v>0</v>
      </c>
      <c r="M464" s="2251">
        <f t="shared" si="134"/>
        <v>0</v>
      </c>
      <c r="O464" s="8">
        <f t="shared" ca="1" si="135"/>
        <v>0</v>
      </c>
      <c r="P464" s="8">
        <f t="shared" ca="1" si="136"/>
        <v>0</v>
      </c>
      <c r="R464" s="8">
        <f t="shared" si="137"/>
        <v>0</v>
      </c>
      <c r="S464" s="2251">
        <f t="shared" si="138"/>
        <v>0</v>
      </c>
      <c r="T464" s="2251">
        <f>IF(SUM($R464:R464)&gt;0,0,IF(AM464="5 - Treatment",1,0))</f>
        <v>1</v>
      </c>
      <c r="U464" s="2251">
        <f>IF(SUM($R464:T464)&gt;0,0,IF($AE464=U$162,1,0)+IF($AE464=U$163,1,0))</f>
        <v>0</v>
      </c>
      <c r="V464" s="2251">
        <f>IF(SUM($R464:U464)&gt;0,0,IF($AE464=V$168,1,0))</f>
        <v>0</v>
      </c>
      <c r="W464" s="2251">
        <f>IF(SUM($R464:V464)&gt;0,0,IF($AE464=W$168,1,0))</f>
        <v>0</v>
      </c>
      <c r="X464" s="2251">
        <f>IF(SUM($R464:W464)&gt;0,0,IF($AE464=X$168,1,0))</f>
        <v>0</v>
      </c>
      <c r="Y464" s="2251">
        <f>IF(SUM($R464:X464)&gt;0,0,IF($AE464=Y$168,1,0))</f>
        <v>0</v>
      </c>
      <c r="Z464" s="2251">
        <f>IF(SUM($R464:Y464)&gt;0,0,IF($AE464=Z$168,1,0))</f>
        <v>0</v>
      </c>
      <c r="AA464" s="2251">
        <f>IF(SUM($R464:Z464)&gt;0,0,1)</f>
        <v>0</v>
      </c>
      <c r="AB464" s="2251"/>
      <c r="AC464" s="2251">
        <f t="shared" si="140"/>
        <v>5</v>
      </c>
      <c r="AE464" t="s">
        <v>3462</v>
      </c>
      <c r="AF464" t="s">
        <v>4344</v>
      </c>
      <c r="AG464" t="s">
        <v>4391</v>
      </c>
      <c r="AH464" t="s">
        <v>4392</v>
      </c>
      <c r="AI464" t="s">
        <v>4393</v>
      </c>
      <c r="AJ464">
        <v>102</v>
      </c>
      <c r="AK464" t="s">
        <v>3049</v>
      </c>
      <c r="AL464" t="s">
        <v>3049</v>
      </c>
      <c r="AM464" t="s">
        <v>3566</v>
      </c>
      <c r="AN464" t="s">
        <v>1574</v>
      </c>
      <c r="AO464" s="2251">
        <v>0</v>
      </c>
      <c r="AP464" s="2286">
        <f t="shared" si="143"/>
        <v>76.955371410307862</v>
      </c>
      <c r="AQ464" s="2286">
        <f t="shared" si="143"/>
        <v>27.294173613988754</v>
      </c>
      <c r="AR464" s="2286">
        <f t="shared" si="143"/>
        <v>0</v>
      </c>
      <c r="AS464" s="2286">
        <f t="shared" si="143"/>
        <v>0</v>
      </c>
      <c r="AT464" s="2286">
        <f t="shared" si="143"/>
        <v>0</v>
      </c>
      <c r="AU464" s="2286">
        <f t="shared" si="142"/>
        <v>0</v>
      </c>
      <c r="AV464" s="2286">
        <f t="shared" si="142"/>
        <v>0</v>
      </c>
      <c r="AW464" s="2286">
        <f t="shared" si="142"/>
        <v>0</v>
      </c>
      <c r="AX464" s="2286">
        <f t="shared" si="142"/>
        <v>0</v>
      </c>
      <c r="AY464" s="2286">
        <f t="shared" si="142"/>
        <v>0</v>
      </c>
      <c r="BA464" s="8">
        <f t="shared" si="141"/>
        <v>104.24954502429662</v>
      </c>
      <c r="BD464" s="2251">
        <v>98.749069863580004</v>
      </c>
      <c r="BE464" s="2251">
        <v>46.816505868616701</v>
      </c>
      <c r="BF464" s="2251">
        <v>0</v>
      </c>
      <c r="BG464" s="2251">
        <v>0</v>
      </c>
      <c r="BH464" s="2251">
        <v>0</v>
      </c>
      <c r="BI464" s="2251">
        <v>0</v>
      </c>
      <c r="BJ464" s="2251">
        <v>0</v>
      </c>
      <c r="BK464" s="2251">
        <v>0</v>
      </c>
      <c r="BL464" s="2251">
        <v>0</v>
      </c>
      <c r="BM464" s="2251">
        <v>0</v>
      </c>
    </row>
    <row r="465" spans="1:65">
      <c r="A465" s="2250"/>
      <c r="B465" s="2250"/>
      <c r="C465" s="39"/>
      <c r="D465" s="178">
        <f t="shared" si="139"/>
        <v>1</v>
      </c>
      <c r="E465" s="178">
        <f t="shared" si="126"/>
        <v>0</v>
      </c>
      <c r="F465" s="178">
        <f t="shared" si="127"/>
        <v>1</v>
      </c>
      <c r="G465" s="178">
        <f t="shared" si="128"/>
        <v>0</v>
      </c>
      <c r="H465" s="178">
        <f t="shared" si="129"/>
        <v>0</v>
      </c>
      <c r="I465" s="178">
        <f t="shared" si="130"/>
        <v>0</v>
      </c>
      <c r="J465" s="178">
        <f t="shared" si="131"/>
        <v>1</v>
      </c>
      <c r="K465" s="2251">
        <f t="shared" si="132"/>
        <v>1</v>
      </c>
      <c r="L465" s="2251">
        <f t="shared" si="133"/>
        <v>1</v>
      </c>
      <c r="M465" s="2251">
        <f t="shared" si="134"/>
        <v>0</v>
      </c>
      <c r="O465" s="8">
        <f t="shared" ca="1" si="135"/>
        <v>0</v>
      </c>
      <c r="P465" s="8">
        <f t="shared" ca="1" si="136"/>
        <v>0</v>
      </c>
      <c r="R465" s="8">
        <f t="shared" si="137"/>
        <v>1</v>
      </c>
      <c r="S465" s="2251">
        <f t="shared" si="138"/>
        <v>0</v>
      </c>
      <c r="T465" s="2251">
        <f>IF(SUM($R465:R465)&gt;0,0,IF(AM465="5 - Treatment",1,0))</f>
        <v>0</v>
      </c>
      <c r="U465" s="2251">
        <f>IF(SUM($R465:T465)&gt;0,0,IF($AE465=U$162,1,0)+IF($AE465=U$163,1,0))</f>
        <v>0</v>
      </c>
      <c r="V465" s="2251">
        <f>IF(SUM($R465:U465)&gt;0,0,IF($AE465=V$168,1,0))</f>
        <v>0</v>
      </c>
      <c r="W465" s="2251">
        <f>IF(SUM($R465:V465)&gt;0,0,IF($AE465=W$168,1,0))</f>
        <v>0</v>
      </c>
      <c r="X465" s="2251">
        <f>IF(SUM($R465:W465)&gt;0,0,IF($AE465=X$168,1,0))</f>
        <v>0</v>
      </c>
      <c r="Y465" s="2251">
        <f>IF(SUM($R465:X465)&gt;0,0,IF($AE465=Y$168,1,0))</f>
        <v>0</v>
      </c>
      <c r="Z465" s="2251">
        <f>IF(SUM($R465:Y465)&gt;0,0,IF($AE465=Z$168,1,0))</f>
        <v>0</v>
      </c>
      <c r="AA465" s="2251">
        <f>IF(SUM($R465:Z465)&gt;0,0,1)</f>
        <v>0</v>
      </c>
      <c r="AB465" s="2251"/>
      <c r="AC465" s="2251">
        <f t="shared" si="140"/>
        <v>5</v>
      </c>
      <c r="AE465" t="s">
        <v>3462</v>
      </c>
      <c r="AF465" t="s">
        <v>4344</v>
      </c>
      <c r="AG465" t="s">
        <v>4394</v>
      </c>
      <c r="AH465" t="s">
        <v>4395</v>
      </c>
      <c r="AI465" t="s">
        <v>4396</v>
      </c>
      <c r="AJ465">
        <v>87</v>
      </c>
      <c r="AK465" t="s">
        <v>3048</v>
      </c>
      <c r="AL465" t="s">
        <v>3048</v>
      </c>
      <c r="AM465" t="s">
        <v>3566</v>
      </c>
      <c r="AN465" t="s">
        <v>1574</v>
      </c>
      <c r="AO465" s="2251">
        <v>0</v>
      </c>
      <c r="AP465" s="2286">
        <f t="shared" si="143"/>
        <v>32.879209335317412</v>
      </c>
      <c r="AQ465" s="2286">
        <f t="shared" si="143"/>
        <v>44.567450945697182</v>
      </c>
      <c r="AR465" s="2286">
        <f t="shared" si="143"/>
        <v>0</v>
      </c>
      <c r="AS465" s="2286">
        <f t="shared" si="143"/>
        <v>0</v>
      </c>
      <c r="AT465" s="2286">
        <f t="shared" si="143"/>
        <v>0</v>
      </c>
      <c r="AU465" s="2286">
        <f t="shared" si="142"/>
        <v>0</v>
      </c>
      <c r="AV465" s="2286">
        <f t="shared" si="142"/>
        <v>0</v>
      </c>
      <c r="AW465" s="2286">
        <f t="shared" si="142"/>
        <v>0</v>
      </c>
      <c r="AX465" s="2286">
        <f t="shared" si="142"/>
        <v>0</v>
      </c>
      <c r="AY465" s="2286">
        <f t="shared" si="142"/>
        <v>0</v>
      </c>
      <c r="BA465" s="8">
        <f t="shared" si="141"/>
        <v>77.446660281014601</v>
      </c>
      <c r="BD465" s="2251">
        <v>42.190574617610601</v>
      </c>
      <c r="BE465" s="2251">
        <v>76.444605294045402</v>
      </c>
      <c r="BF465" s="2251">
        <v>0</v>
      </c>
      <c r="BG465" s="2251">
        <v>0</v>
      </c>
      <c r="BH465" s="2251">
        <v>0</v>
      </c>
      <c r="BI465" s="2251">
        <v>0</v>
      </c>
      <c r="BJ465" s="2251">
        <v>0</v>
      </c>
      <c r="BK465" s="2251">
        <v>0</v>
      </c>
      <c r="BL465" s="2251">
        <v>0</v>
      </c>
      <c r="BM465" s="2251">
        <v>0</v>
      </c>
    </row>
    <row r="466" spans="1:65">
      <c r="A466" s="2250"/>
      <c r="B466" s="2250"/>
      <c r="C466" s="39"/>
      <c r="D466" s="178">
        <f t="shared" si="139"/>
        <v>0</v>
      </c>
      <c r="E466" s="178">
        <f t="shared" si="126"/>
        <v>1</v>
      </c>
      <c r="F466" s="178">
        <f t="shared" si="127"/>
        <v>0</v>
      </c>
      <c r="G466" s="178">
        <f t="shared" si="128"/>
        <v>0</v>
      </c>
      <c r="H466" s="178">
        <f t="shared" si="129"/>
        <v>0</v>
      </c>
      <c r="I466" s="178">
        <f t="shared" si="130"/>
        <v>0</v>
      </c>
      <c r="J466" s="178">
        <f t="shared" si="131"/>
        <v>0</v>
      </c>
      <c r="K466" s="2251">
        <f t="shared" si="132"/>
        <v>0</v>
      </c>
      <c r="L466" s="2251">
        <f t="shared" si="133"/>
        <v>0</v>
      </c>
      <c r="M466" s="2251">
        <f t="shared" si="134"/>
        <v>0</v>
      </c>
      <c r="O466" s="8">
        <f t="shared" ca="1" si="135"/>
        <v>0</v>
      </c>
      <c r="P466" s="8">
        <f t="shared" ca="1" si="136"/>
        <v>1</v>
      </c>
      <c r="R466" s="8">
        <f t="shared" si="137"/>
        <v>0</v>
      </c>
      <c r="S466" s="2251">
        <f t="shared" si="138"/>
        <v>0</v>
      </c>
      <c r="T466" s="2251">
        <f>IF(SUM($R466:R466)&gt;0,0,IF(AM466="5 - Treatment",1,0))</f>
        <v>1</v>
      </c>
      <c r="U466" s="2251">
        <f>IF(SUM($R466:T466)&gt;0,0,IF($AE466=U$162,1,0)+IF($AE466=U$163,1,0))</f>
        <v>0</v>
      </c>
      <c r="V466" s="2251">
        <f>IF(SUM($R466:U466)&gt;0,0,IF($AE466=V$168,1,0))</f>
        <v>0</v>
      </c>
      <c r="W466" s="2251">
        <f>IF(SUM($R466:V466)&gt;0,0,IF($AE466=W$168,1,0))</f>
        <v>0</v>
      </c>
      <c r="X466" s="2251">
        <f>IF(SUM($R466:W466)&gt;0,0,IF($AE466=X$168,1,0))</f>
        <v>0</v>
      </c>
      <c r="Y466" s="2251">
        <f>IF(SUM($R466:X466)&gt;0,0,IF($AE466=Y$168,1,0))</f>
        <v>0</v>
      </c>
      <c r="Z466" s="2251">
        <f>IF(SUM($R466:Y466)&gt;0,0,IF($AE466=Z$168,1,0))</f>
        <v>0</v>
      </c>
      <c r="AA466" s="2251">
        <f>IF(SUM($R466:Z466)&gt;0,0,1)</f>
        <v>0</v>
      </c>
      <c r="AB466" s="2251"/>
      <c r="AC466" s="2251">
        <f t="shared" si="140"/>
        <v>5</v>
      </c>
      <c r="AE466" t="s">
        <v>3462</v>
      </c>
      <c r="AF466" t="s">
        <v>4344</v>
      </c>
      <c r="AG466" t="s">
        <v>4397</v>
      </c>
      <c r="AH466" t="s">
        <v>4398</v>
      </c>
      <c r="AI466" t="s">
        <v>4399</v>
      </c>
      <c r="AJ466">
        <v>120</v>
      </c>
      <c r="AK466" t="s">
        <v>3049</v>
      </c>
      <c r="AL466" t="s">
        <v>3049</v>
      </c>
      <c r="AM466" t="s">
        <v>3566</v>
      </c>
      <c r="AN466" t="s">
        <v>1574</v>
      </c>
      <c r="AO466" s="2251">
        <v>49.98</v>
      </c>
      <c r="AP466" s="2286">
        <f t="shared" si="143"/>
        <v>253.86364873398708</v>
      </c>
      <c r="AQ466" s="2286">
        <f t="shared" si="143"/>
        <v>621.54281620809979</v>
      </c>
      <c r="AR466" s="2286">
        <f t="shared" si="143"/>
        <v>94.747853122950374</v>
      </c>
      <c r="AS466" s="2286">
        <f t="shared" si="143"/>
        <v>0</v>
      </c>
      <c r="AT466" s="2286">
        <f t="shared" si="143"/>
        <v>0</v>
      </c>
      <c r="AU466" s="2286">
        <f t="shared" si="142"/>
        <v>0</v>
      </c>
      <c r="AV466" s="2286">
        <f t="shared" si="142"/>
        <v>0</v>
      </c>
      <c r="AW466" s="2286">
        <f t="shared" si="142"/>
        <v>0</v>
      </c>
      <c r="AX466" s="2286">
        <f t="shared" si="142"/>
        <v>0</v>
      </c>
      <c r="AY466" s="2286">
        <f t="shared" si="142"/>
        <v>0</v>
      </c>
      <c r="BA466" s="8">
        <f t="shared" si="141"/>
        <v>1020.1343180650372</v>
      </c>
      <c r="BD466" s="2251">
        <v>325.757627118644</v>
      </c>
      <c r="BE466" s="2251">
        <v>1066.10529097278</v>
      </c>
      <c r="BF466" s="2251">
        <v>124.058450754444</v>
      </c>
      <c r="BG466" s="2251">
        <v>0</v>
      </c>
      <c r="BH466" s="2251">
        <v>0</v>
      </c>
      <c r="BI466" s="2251">
        <v>0</v>
      </c>
      <c r="BJ466" s="2251">
        <v>0</v>
      </c>
      <c r="BK466" s="2251">
        <v>0</v>
      </c>
      <c r="BL466" s="2251">
        <v>0</v>
      </c>
      <c r="BM466" s="2251">
        <v>0</v>
      </c>
    </row>
    <row r="467" spans="1:65">
      <c r="A467" s="2250"/>
      <c r="B467" s="2250"/>
      <c r="C467" s="39"/>
      <c r="D467" s="178">
        <f t="shared" si="139"/>
        <v>0</v>
      </c>
      <c r="E467" s="178">
        <f t="shared" si="126"/>
        <v>1</v>
      </c>
      <c r="F467" s="178">
        <f t="shared" si="127"/>
        <v>1</v>
      </c>
      <c r="G467" s="178">
        <f t="shared" si="128"/>
        <v>0</v>
      </c>
      <c r="H467" s="178">
        <f t="shared" si="129"/>
        <v>0</v>
      </c>
      <c r="I467" s="178">
        <f t="shared" si="130"/>
        <v>0</v>
      </c>
      <c r="J467" s="178">
        <f t="shared" si="131"/>
        <v>1</v>
      </c>
      <c r="K467" s="2251">
        <f t="shared" si="132"/>
        <v>1</v>
      </c>
      <c r="L467" s="2251">
        <f t="shared" si="133"/>
        <v>0</v>
      </c>
      <c r="M467" s="2251">
        <f t="shared" si="134"/>
        <v>0</v>
      </c>
      <c r="O467" s="8">
        <f t="shared" ca="1" si="135"/>
        <v>0</v>
      </c>
      <c r="P467" s="8">
        <f t="shared" ca="1" si="136"/>
        <v>0</v>
      </c>
      <c r="R467" s="8">
        <f t="shared" si="137"/>
        <v>0</v>
      </c>
      <c r="S467" s="2251">
        <f t="shared" si="138"/>
        <v>0</v>
      </c>
      <c r="T467" s="2251">
        <f>IF(SUM($R467:R467)&gt;0,0,IF(AM467="5 - Treatment",1,0))</f>
        <v>1</v>
      </c>
      <c r="U467" s="2251">
        <f>IF(SUM($R467:T467)&gt;0,0,IF($AE467=U$162,1,0)+IF($AE467=U$163,1,0))</f>
        <v>0</v>
      </c>
      <c r="V467" s="2251">
        <f>IF(SUM($R467:U467)&gt;0,0,IF($AE467=V$168,1,0))</f>
        <v>0</v>
      </c>
      <c r="W467" s="2251">
        <f>IF(SUM($R467:V467)&gt;0,0,IF($AE467=W$168,1,0))</f>
        <v>0</v>
      </c>
      <c r="X467" s="2251">
        <f>IF(SUM($R467:W467)&gt;0,0,IF($AE467=X$168,1,0))</f>
        <v>0</v>
      </c>
      <c r="Y467" s="2251">
        <f>IF(SUM($R467:X467)&gt;0,0,IF($AE467=Y$168,1,0))</f>
        <v>0</v>
      </c>
      <c r="Z467" s="2251">
        <f>IF(SUM($R467:Y467)&gt;0,0,IF($AE467=Z$168,1,0))</f>
        <v>0</v>
      </c>
      <c r="AA467" s="2251">
        <f>IF(SUM($R467:Z467)&gt;0,0,1)</f>
        <v>0</v>
      </c>
      <c r="AB467" s="2251"/>
      <c r="AC467" s="2251">
        <f t="shared" si="140"/>
        <v>5</v>
      </c>
      <c r="AE467" t="s">
        <v>3462</v>
      </c>
      <c r="AF467" t="s">
        <v>4344</v>
      </c>
      <c r="AG467" t="s">
        <v>4400</v>
      </c>
      <c r="AH467" t="s">
        <v>4401</v>
      </c>
      <c r="AI467" t="s">
        <v>4400</v>
      </c>
      <c r="AJ467">
        <v>123</v>
      </c>
      <c r="AK467" t="s">
        <v>3049</v>
      </c>
      <c r="AL467" t="s">
        <v>3049</v>
      </c>
      <c r="AM467" t="s">
        <v>3566</v>
      </c>
      <c r="AN467" t="s">
        <v>1573</v>
      </c>
      <c r="AO467" s="2251">
        <v>0</v>
      </c>
      <c r="AP467" s="2286">
        <f t="shared" si="143"/>
        <v>83.037857951399204</v>
      </c>
      <c r="AQ467" s="2286">
        <f t="shared" si="143"/>
        <v>0</v>
      </c>
      <c r="AR467" s="2286">
        <f t="shared" si="143"/>
        <v>0</v>
      </c>
      <c r="AS467" s="2286">
        <f t="shared" si="143"/>
        <v>0</v>
      </c>
      <c r="AT467" s="2286">
        <f t="shared" si="143"/>
        <v>0</v>
      </c>
      <c r="AU467" s="2286">
        <f t="shared" si="142"/>
        <v>0</v>
      </c>
      <c r="AV467" s="2286">
        <f t="shared" si="142"/>
        <v>0</v>
      </c>
      <c r="AW467" s="2286">
        <f t="shared" si="142"/>
        <v>0</v>
      </c>
      <c r="AX467" s="2286">
        <f t="shared" si="142"/>
        <v>0</v>
      </c>
      <c r="AY467" s="2286">
        <f t="shared" si="142"/>
        <v>0</v>
      </c>
      <c r="BA467" s="8">
        <f t="shared" si="141"/>
        <v>83.037857951399204</v>
      </c>
      <c r="BD467" s="2251">
        <v>106.554111634973</v>
      </c>
      <c r="BE467" s="2251">
        <v>0</v>
      </c>
      <c r="BF467" s="2251">
        <v>0</v>
      </c>
      <c r="BG467" s="2251">
        <v>0</v>
      </c>
      <c r="BH467" s="2251">
        <v>0</v>
      </c>
      <c r="BI467" s="2251">
        <v>0</v>
      </c>
      <c r="BJ467" s="2251">
        <v>0</v>
      </c>
      <c r="BK467" s="2251">
        <v>0</v>
      </c>
      <c r="BL467" s="2251">
        <v>0</v>
      </c>
      <c r="BM467" s="2251">
        <v>0</v>
      </c>
    </row>
    <row r="468" spans="1:65">
      <c r="A468" s="2250"/>
      <c r="B468" s="2250"/>
      <c r="C468" s="39"/>
      <c r="D468" s="178">
        <f t="shared" si="139"/>
        <v>1</v>
      </c>
      <c r="E468" s="178">
        <f t="shared" si="126"/>
        <v>0</v>
      </c>
      <c r="F468" s="178">
        <f t="shared" si="127"/>
        <v>1</v>
      </c>
      <c r="G468" s="178">
        <f t="shared" si="128"/>
        <v>0</v>
      </c>
      <c r="H468" s="178">
        <f t="shared" si="129"/>
        <v>0</v>
      </c>
      <c r="I468" s="178">
        <f t="shared" si="130"/>
        <v>0</v>
      </c>
      <c r="J468" s="178">
        <f t="shared" si="131"/>
        <v>1</v>
      </c>
      <c r="K468" s="2251">
        <f t="shared" si="132"/>
        <v>1</v>
      </c>
      <c r="L468" s="2251">
        <f t="shared" si="133"/>
        <v>1</v>
      </c>
      <c r="M468" s="2251">
        <f t="shared" si="134"/>
        <v>0</v>
      </c>
      <c r="O468" s="8">
        <f t="shared" ca="1" si="135"/>
        <v>1</v>
      </c>
      <c r="P468" s="8">
        <f t="shared" ca="1" si="136"/>
        <v>0</v>
      </c>
      <c r="R468" s="8">
        <f t="shared" si="137"/>
        <v>1</v>
      </c>
      <c r="S468" s="2251">
        <f t="shared" si="138"/>
        <v>0</v>
      </c>
      <c r="T468" s="2251">
        <f>IF(SUM($R468:R468)&gt;0,0,IF(AM468="5 - Treatment",1,0))</f>
        <v>0</v>
      </c>
      <c r="U468" s="2251">
        <f>IF(SUM($R468:T468)&gt;0,0,IF($AE468=U$162,1,0)+IF($AE468=U$163,1,0))</f>
        <v>0</v>
      </c>
      <c r="V468" s="2251">
        <f>IF(SUM($R468:U468)&gt;0,0,IF($AE468=V$168,1,0))</f>
        <v>0</v>
      </c>
      <c r="W468" s="2251">
        <f>IF(SUM($R468:V468)&gt;0,0,IF($AE468=W$168,1,0))</f>
        <v>0</v>
      </c>
      <c r="X468" s="2251">
        <f>IF(SUM($R468:W468)&gt;0,0,IF($AE468=X$168,1,0))</f>
        <v>0</v>
      </c>
      <c r="Y468" s="2251">
        <f>IF(SUM($R468:X468)&gt;0,0,IF($AE468=Y$168,1,0))</f>
        <v>0</v>
      </c>
      <c r="Z468" s="2251">
        <f>IF(SUM($R468:Y468)&gt;0,0,IF($AE468=Z$168,1,0))</f>
        <v>0</v>
      </c>
      <c r="AA468" s="2251">
        <f>IF(SUM($R468:Z468)&gt;0,0,1)</f>
        <v>0</v>
      </c>
      <c r="AB468" s="2251"/>
      <c r="AC468" s="2251">
        <f t="shared" si="140"/>
        <v>5</v>
      </c>
      <c r="AE468" t="s">
        <v>3462</v>
      </c>
      <c r="AF468" t="s">
        <v>4344</v>
      </c>
      <c r="AG468" t="s">
        <v>4402</v>
      </c>
      <c r="AH468" t="s">
        <v>4403</v>
      </c>
      <c r="AI468" t="s">
        <v>4404</v>
      </c>
      <c r="AJ468">
        <v>189</v>
      </c>
      <c r="AK468" t="s">
        <v>3048</v>
      </c>
      <c r="AL468" t="s">
        <v>3048</v>
      </c>
      <c r="AM468" t="s">
        <v>3566</v>
      </c>
      <c r="AN468" t="s">
        <v>1574</v>
      </c>
      <c r="AO468" s="2251">
        <v>0</v>
      </c>
      <c r="AP468" s="2286">
        <f t="shared" si="143"/>
        <v>15.23427118104251</v>
      </c>
      <c r="AQ468" s="2286">
        <f t="shared" si="143"/>
        <v>77.615693891261486</v>
      </c>
      <c r="AR468" s="2286">
        <f t="shared" si="143"/>
        <v>135.4438832979298</v>
      </c>
      <c r="AS468" s="2286">
        <f t="shared" si="143"/>
        <v>0</v>
      </c>
      <c r="AT468" s="2286">
        <f t="shared" si="143"/>
        <v>0</v>
      </c>
      <c r="AU468" s="2286">
        <f t="shared" si="142"/>
        <v>0</v>
      </c>
      <c r="AV468" s="2286">
        <f t="shared" si="142"/>
        <v>0</v>
      </c>
      <c r="AW468" s="2286">
        <f t="shared" si="142"/>
        <v>0</v>
      </c>
      <c r="AX468" s="2286">
        <f t="shared" si="142"/>
        <v>0</v>
      </c>
      <c r="AY468" s="2286">
        <f t="shared" si="142"/>
        <v>0</v>
      </c>
      <c r="BA468" s="8">
        <f t="shared" si="141"/>
        <v>228.2938483702338</v>
      </c>
      <c r="BD468" s="2251">
        <v>19.5486043613063</v>
      </c>
      <c r="BE468" s="2251">
        <v>133.130815387452</v>
      </c>
      <c r="BF468" s="2251">
        <v>177.343947881356</v>
      </c>
      <c r="BG468" s="2251">
        <v>0</v>
      </c>
      <c r="BH468" s="2251">
        <v>0</v>
      </c>
      <c r="BI468" s="2251">
        <v>0</v>
      </c>
      <c r="BJ468" s="2251">
        <v>0</v>
      </c>
      <c r="BK468" s="2251">
        <v>0</v>
      </c>
      <c r="BL468" s="2251">
        <v>0</v>
      </c>
      <c r="BM468" s="2251">
        <v>0</v>
      </c>
    </row>
    <row r="469" spans="1:65">
      <c r="A469" s="2250"/>
      <c r="B469" s="2250"/>
      <c r="C469" s="39"/>
      <c r="D469" s="178">
        <f t="shared" si="139"/>
        <v>1</v>
      </c>
      <c r="E469" s="178">
        <f t="shared" si="126"/>
        <v>0</v>
      </c>
      <c r="F469" s="178">
        <f t="shared" si="127"/>
        <v>1</v>
      </c>
      <c r="G469" s="178">
        <f t="shared" si="128"/>
        <v>0</v>
      </c>
      <c r="H469" s="178">
        <f t="shared" si="129"/>
        <v>0</v>
      </c>
      <c r="I469" s="178">
        <f t="shared" si="130"/>
        <v>0</v>
      </c>
      <c r="J469" s="178">
        <f t="shared" si="131"/>
        <v>1</v>
      </c>
      <c r="K469" s="2251">
        <f t="shared" si="132"/>
        <v>1</v>
      </c>
      <c r="L469" s="2251">
        <f t="shared" si="133"/>
        <v>1</v>
      </c>
      <c r="M469" s="2251">
        <f t="shared" si="134"/>
        <v>0</v>
      </c>
      <c r="O469" s="8">
        <f t="shared" ca="1" si="135"/>
        <v>0</v>
      </c>
      <c r="P469" s="8">
        <f t="shared" ca="1" si="136"/>
        <v>0</v>
      </c>
      <c r="R469" s="8">
        <f t="shared" si="137"/>
        <v>1</v>
      </c>
      <c r="S469" s="2251">
        <f t="shared" si="138"/>
        <v>0</v>
      </c>
      <c r="T469" s="2251">
        <f>IF(SUM($R469:R469)&gt;0,0,IF(AM469="5 - Treatment",1,0))</f>
        <v>0</v>
      </c>
      <c r="U469" s="2251">
        <f>IF(SUM($R469:T469)&gt;0,0,IF($AE469=U$162,1,0)+IF($AE469=U$163,1,0))</f>
        <v>0</v>
      </c>
      <c r="V469" s="2251">
        <f>IF(SUM($R469:U469)&gt;0,0,IF($AE469=V$168,1,0))</f>
        <v>0</v>
      </c>
      <c r="W469" s="2251">
        <f>IF(SUM($R469:V469)&gt;0,0,IF($AE469=W$168,1,0))</f>
        <v>0</v>
      </c>
      <c r="X469" s="2251">
        <f>IF(SUM($R469:W469)&gt;0,0,IF($AE469=X$168,1,0))</f>
        <v>0</v>
      </c>
      <c r="Y469" s="2251">
        <f>IF(SUM($R469:X469)&gt;0,0,IF($AE469=Y$168,1,0))</f>
        <v>0</v>
      </c>
      <c r="Z469" s="2251">
        <f>IF(SUM($R469:Y469)&gt;0,0,IF($AE469=Z$168,1,0))</f>
        <v>0</v>
      </c>
      <c r="AA469" s="2251">
        <f>IF(SUM($R469:Z469)&gt;0,0,1)</f>
        <v>0</v>
      </c>
      <c r="AB469" s="2251"/>
      <c r="AC469" s="2251">
        <f t="shared" si="140"/>
        <v>5</v>
      </c>
      <c r="AE469" t="s">
        <v>3462</v>
      </c>
      <c r="AF469" t="s">
        <v>4344</v>
      </c>
      <c r="AG469" t="s">
        <v>4405</v>
      </c>
      <c r="AH469" t="s">
        <v>4406</v>
      </c>
      <c r="AI469" t="s">
        <v>4407</v>
      </c>
      <c r="AJ469">
        <v>171</v>
      </c>
      <c r="AK469" t="s">
        <v>3048</v>
      </c>
      <c r="AL469" t="s">
        <v>3048</v>
      </c>
      <c r="AM469" t="s">
        <v>3566</v>
      </c>
      <c r="AN469" t="s">
        <v>1574</v>
      </c>
      <c r="AO469" s="2251">
        <v>487.39048000000003</v>
      </c>
      <c r="AP469" s="2286">
        <f t="shared" si="143"/>
        <v>240.99543900879942</v>
      </c>
      <c r="AQ469" s="2286">
        <f t="shared" si="143"/>
        <v>32.612113802371077</v>
      </c>
      <c r="AR469" s="2286">
        <f t="shared" si="143"/>
        <v>0</v>
      </c>
      <c r="AS469" s="2286">
        <f t="shared" si="143"/>
        <v>0</v>
      </c>
      <c r="AT469" s="2286">
        <f t="shared" si="143"/>
        <v>0</v>
      </c>
      <c r="AU469" s="2286">
        <f t="shared" si="142"/>
        <v>0</v>
      </c>
      <c r="AV469" s="2286">
        <f t="shared" si="142"/>
        <v>0</v>
      </c>
      <c r="AW469" s="2286">
        <f t="shared" si="142"/>
        <v>0</v>
      </c>
      <c r="AX469" s="2286">
        <f t="shared" si="142"/>
        <v>0</v>
      </c>
      <c r="AY469" s="2286">
        <f t="shared" si="142"/>
        <v>0</v>
      </c>
      <c r="BA469" s="8">
        <f t="shared" si="141"/>
        <v>760.99803281117045</v>
      </c>
      <c r="BD469" s="2251">
        <v>309.24515088879701</v>
      </c>
      <c r="BE469" s="2251">
        <v>55.938136791003501</v>
      </c>
      <c r="BF469" s="2251">
        <v>0</v>
      </c>
      <c r="BG469" s="2251">
        <v>0</v>
      </c>
      <c r="BH469" s="2251">
        <v>0</v>
      </c>
      <c r="BI469" s="2251">
        <v>0</v>
      </c>
      <c r="BJ469" s="2251">
        <v>0</v>
      </c>
      <c r="BK469" s="2251">
        <v>0</v>
      </c>
      <c r="BL469" s="2251">
        <v>0</v>
      </c>
      <c r="BM469" s="2251">
        <v>0</v>
      </c>
    </row>
    <row r="470" spans="1:65">
      <c r="A470" s="2250"/>
      <c r="B470" s="2250"/>
      <c r="C470" s="39"/>
      <c r="D470" s="178">
        <f t="shared" si="139"/>
        <v>1</v>
      </c>
      <c r="E470" s="178">
        <f t="shared" si="126"/>
        <v>0</v>
      </c>
      <c r="F470" s="178">
        <f t="shared" si="127"/>
        <v>0</v>
      </c>
      <c r="G470" s="178">
        <f t="shared" si="128"/>
        <v>0</v>
      </c>
      <c r="H470" s="178">
        <f t="shared" si="129"/>
        <v>0</v>
      </c>
      <c r="I470" s="178">
        <f t="shared" si="130"/>
        <v>0</v>
      </c>
      <c r="J470" s="178">
        <f t="shared" si="131"/>
        <v>0</v>
      </c>
      <c r="K470" s="2251">
        <f t="shared" si="132"/>
        <v>0</v>
      </c>
      <c r="L470" s="2251">
        <f t="shared" si="133"/>
        <v>0</v>
      </c>
      <c r="M470" s="2251">
        <f t="shared" si="134"/>
        <v>1</v>
      </c>
      <c r="O470" s="8">
        <f t="shared" ca="1" si="135"/>
        <v>1</v>
      </c>
      <c r="P470" s="8">
        <f t="shared" ca="1" si="136"/>
        <v>0</v>
      </c>
      <c r="R470" s="8">
        <f t="shared" si="137"/>
        <v>0</v>
      </c>
      <c r="S470" s="2251">
        <f t="shared" si="138"/>
        <v>1</v>
      </c>
      <c r="T470" s="2251">
        <f>IF(SUM($R470:R470)&gt;0,0,IF(AM470="5 - Treatment",1,0))</f>
        <v>0</v>
      </c>
      <c r="U470" s="2251">
        <f>IF(SUM($R470:T470)&gt;0,0,IF($AE470=U$162,1,0)+IF($AE470=U$163,1,0))</f>
        <v>0</v>
      </c>
      <c r="V470" s="2251">
        <f>IF(SUM($R470:U470)&gt;0,0,IF($AE470=V$168,1,0))</f>
        <v>0</v>
      </c>
      <c r="W470" s="2251">
        <f>IF(SUM($R470:V470)&gt;0,0,IF($AE470=W$168,1,0))</f>
        <v>0</v>
      </c>
      <c r="X470" s="2251">
        <f>IF(SUM($R470:W470)&gt;0,0,IF($AE470=X$168,1,0))</f>
        <v>0</v>
      </c>
      <c r="Y470" s="2251">
        <f>IF(SUM($R470:X470)&gt;0,0,IF($AE470=Y$168,1,0))</f>
        <v>0</v>
      </c>
      <c r="Z470" s="2251">
        <f>IF(SUM($R470:Y470)&gt;0,0,IF($AE470=Z$168,1,0))</f>
        <v>0</v>
      </c>
      <c r="AA470" s="2251">
        <f>IF(SUM($R470:Z470)&gt;0,0,1)</f>
        <v>0</v>
      </c>
      <c r="AB470" s="2251"/>
      <c r="AC470" s="2251">
        <f t="shared" si="140"/>
        <v>4</v>
      </c>
      <c r="AE470" t="s">
        <v>3462</v>
      </c>
      <c r="AF470" t="s">
        <v>4344</v>
      </c>
      <c r="AG470" t="s">
        <v>4408</v>
      </c>
      <c r="AH470" t="s">
        <v>4409</v>
      </c>
      <c r="AI470" t="s">
        <v>4408</v>
      </c>
      <c r="AJ470">
        <v>111</v>
      </c>
      <c r="AK470" t="s">
        <v>3048</v>
      </c>
      <c r="AL470" t="s">
        <v>3048</v>
      </c>
      <c r="AM470" t="s">
        <v>3543</v>
      </c>
      <c r="AN470" t="s">
        <v>1574</v>
      </c>
      <c r="AO470" s="2251">
        <v>0</v>
      </c>
      <c r="AP470" s="2286">
        <f t="shared" si="143"/>
        <v>0</v>
      </c>
      <c r="AQ470" s="2286">
        <f t="shared" si="143"/>
        <v>74.29121670562516</v>
      </c>
      <c r="AR470" s="2286">
        <f t="shared" si="143"/>
        <v>620.29153349542662</v>
      </c>
      <c r="AS470" s="2286">
        <f t="shared" si="143"/>
        <v>347.76361053861763</v>
      </c>
      <c r="AT470" s="2286">
        <f t="shared" si="143"/>
        <v>2158.0821278071694</v>
      </c>
      <c r="AU470" s="2286">
        <f t="shared" si="142"/>
        <v>3411.8217713080071</v>
      </c>
      <c r="AV470" s="2286">
        <f t="shared" si="142"/>
        <v>0</v>
      </c>
      <c r="AW470" s="2286">
        <f t="shared" si="142"/>
        <v>0</v>
      </c>
      <c r="AX470" s="2286">
        <f t="shared" si="142"/>
        <v>0</v>
      </c>
      <c r="AY470" s="2286">
        <f t="shared" si="142"/>
        <v>0</v>
      </c>
      <c r="BA470" s="8">
        <f t="shared" si="141"/>
        <v>6612.2502598548454</v>
      </c>
      <c r="BD470" s="2251">
        <v>0</v>
      </c>
      <c r="BE470" s="2251">
        <v>127.428484630984</v>
      </c>
      <c r="BF470" s="2251">
        <v>812.18100595570195</v>
      </c>
      <c r="BG470" s="2251">
        <v>447.96605955415498</v>
      </c>
      <c r="BH470" s="2251">
        <v>2576.5693460889602</v>
      </c>
      <c r="BI470" s="2251">
        <v>3683.2295800168399</v>
      </c>
      <c r="BJ470" s="2251">
        <v>0</v>
      </c>
      <c r="BK470" s="2251">
        <v>0</v>
      </c>
      <c r="BL470" s="2251">
        <v>0</v>
      </c>
      <c r="BM470" s="2251">
        <v>0</v>
      </c>
    </row>
    <row r="471" spans="1:65">
      <c r="A471" s="2250"/>
      <c r="B471" s="2250"/>
      <c r="C471" s="39"/>
      <c r="D471" s="178">
        <f t="shared" si="139"/>
        <v>1</v>
      </c>
      <c r="E471" s="178">
        <f t="shared" si="126"/>
        <v>0</v>
      </c>
      <c r="F471" s="178">
        <f t="shared" si="127"/>
        <v>1</v>
      </c>
      <c r="G471" s="178">
        <f t="shared" si="128"/>
        <v>0</v>
      </c>
      <c r="H471" s="178">
        <f t="shared" si="129"/>
        <v>0</v>
      </c>
      <c r="I471" s="178">
        <f t="shared" si="130"/>
        <v>0</v>
      </c>
      <c r="J471" s="178">
        <f t="shared" si="131"/>
        <v>1</v>
      </c>
      <c r="K471" s="2251">
        <f t="shared" si="132"/>
        <v>1</v>
      </c>
      <c r="L471" s="2251">
        <f t="shared" si="133"/>
        <v>1</v>
      </c>
      <c r="M471" s="2251">
        <f t="shared" si="134"/>
        <v>0</v>
      </c>
      <c r="O471" s="8">
        <f t="shared" ca="1" si="135"/>
        <v>0</v>
      </c>
      <c r="P471" s="8">
        <f t="shared" ca="1" si="136"/>
        <v>0</v>
      </c>
      <c r="R471" s="8">
        <f t="shared" si="137"/>
        <v>1</v>
      </c>
      <c r="S471" s="2251">
        <f t="shared" si="138"/>
        <v>0</v>
      </c>
      <c r="T471" s="2251">
        <f>IF(SUM($R471:R471)&gt;0,0,IF(AM471="5 - Treatment",1,0))</f>
        <v>0</v>
      </c>
      <c r="U471" s="2251">
        <f>IF(SUM($R471:T471)&gt;0,0,IF($AE471=U$162,1,0)+IF($AE471=U$163,1,0))</f>
        <v>0</v>
      </c>
      <c r="V471" s="2251">
        <f>IF(SUM($R471:U471)&gt;0,0,IF($AE471=V$168,1,0))</f>
        <v>0</v>
      </c>
      <c r="W471" s="2251">
        <f>IF(SUM($R471:V471)&gt;0,0,IF($AE471=W$168,1,0))</f>
        <v>0</v>
      </c>
      <c r="X471" s="2251">
        <f>IF(SUM($R471:W471)&gt;0,0,IF($AE471=X$168,1,0))</f>
        <v>0</v>
      </c>
      <c r="Y471" s="2251">
        <f>IF(SUM($R471:X471)&gt;0,0,IF($AE471=Y$168,1,0))</f>
        <v>0</v>
      </c>
      <c r="Z471" s="2251">
        <f>IF(SUM($R471:Y471)&gt;0,0,IF($AE471=Z$168,1,0))</f>
        <v>0</v>
      </c>
      <c r="AA471" s="2251">
        <f>IF(SUM($R471:Z471)&gt;0,0,1)</f>
        <v>0</v>
      </c>
      <c r="AB471" s="2251"/>
      <c r="AC471" s="2251">
        <f t="shared" si="140"/>
        <v>5</v>
      </c>
      <c r="AE471" t="s">
        <v>3407</v>
      </c>
      <c r="AF471" t="s">
        <v>4410</v>
      </c>
      <c r="AG471" t="s">
        <v>4411</v>
      </c>
      <c r="AH471" t="s">
        <v>4412</v>
      </c>
      <c r="AI471" t="s">
        <v>4411</v>
      </c>
      <c r="AJ471">
        <v>0</v>
      </c>
      <c r="AK471" t="s">
        <v>3048</v>
      </c>
      <c r="AL471" t="s">
        <v>3048</v>
      </c>
      <c r="AM471" t="s">
        <v>3566</v>
      </c>
      <c r="AN471" t="s">
        <v>1574</v>
      </c>
      <c r="AO471" s="2251">
        <v>0</v>
      </c>
      <c r="AP471" s="2286">
        <f t="shared" si="143"/>
        <v>0</v>
      </c>
      <c r="AQ471" s="2286">
        <f t="shared" si="143"/>
        <v>0.5830032187918005</v>
      </c>
      <c r="AR471" s="2286">
        <f t="shared" si="143"/>
        <v>0</v>
      </c>
      <c r="AS471" s="2286">
        <f t="shared" si="143"/>
        <v>0</v>
      </c>
      <c r="AT471" s="2286">
        <f t="shared" si="143"/>
        <v>0</v>
      </c>
      <c r="AU471" s="2286">
        <f t="shared" si="142"/>
        <v>0</v>
      </c>
      <c r="AV471" s="2286">
        <f t="shared" si="142"/>
        <v>0</v>
      </c>
      <c r="AW471" s="2286">
        <f t="shared" si="142"/>
        <v>0</v>
      </c>
      <c r="AX471" s="2286">
        <f t="shared" si="142"/>
        <v>0</v>
      </c>
      <c r="AY471" s="2286">
        <f t="shared" si="142"/>
        <v>0</v>
      </c>
      <c r="BA471" s="8">
        <f t="shared" si="141"/>
        <v>0.5830032187918005</v>
      </c>
      <c r="BD471" s="2251">
        <v>0</v>
      </c>
      <c r="BE471" s="2251">
        <v>1</v>
      </c>
      <c r="BF471" s="2251">
        <v>0</v>
      </c>
      <c r="BG471" s="2251">
        <v>0</v>
      </c>
      <c r="BH471" s="2251">
        <v>0</v>
      </c>
      <c r="BI471" s="2251">
        <v>0</v>
      </c>
      <c r="BJ471" s="2251">
        <v>0</v>
      </c>
      <c r="BK471" s="2251">
        <v>0</v>
      </c>
      <c r="BL471" s="2251">
        <v>0</v>
      </c>
      <c r="BM471" s="2251">
        <v>0</v>
      </c>
    </row>
    <row r="472" spans="1:65">
      <c r="A472" s="2250"/>
      <c r="B472" s="2250"/>
      <c r="C472" s="39"/>
      <c r="D472" s="178">
        <f t="shared" si="139"/>
        <v>0</v>
      </c>
      <c r="E472" s="178">
        <f t="shared" si="126"/>
        <v>1</v>
      </c>
      <c r="F472" s="178">
        <f t="shared" si="127"/>
        <v>0</v>
      </c>
      <c r="G472" s="178">
        <f t="shared" si="128"/>
        <v>0</v>
      </c>
      <c r="H472" s="178">
        <f t="shared" si="129"/>
        <v>0</v>
      </c>
      <c r="I472" s="178">
        <f t="shared" si="130"/>
        <v>0</v>
      </c>
      <c r="J472" s="178">
        <f t="shared" si="131"/>
        <v>0</v>
      </c>
      <c r="K472" s="2251">
        <f t="shared" si="132"/>
        <v>0</v>
      </c>
      <c r="L472" s="2251">
        <f t="shared" si="133"/>
        <v>0</v>
      </c>
      <c r="M472" s="2251">
        <f t="shared" si="134"/>
        <v>0</v>
      </c>
      <c r="O472" s="8">
        <f t="shared" ca="1" si="135"/>
        <v>0</v>
      </c>
      <c r="P472" s="8">
        <f t="shared" ca="1" si="136"/>
        <v>1</v>
      </c>
      <c r="R472" s="8">
        <f t="shared" si="137"/>
        <v>0</v>
      </c>
      <c r="S472" s="2251">
        <f t="shared" si="138"/>
        <v>0</v>
      </c>
      <c r="T472" s="2251">
        <f>IF(SUM($R472:R472)&gt;0,0,IF(AM472="5 - Treatment",1,0))</f>
        <v>1</v>
      </c>
      <c r="U472" s="2251">
        <f>IF(SUM($R472:T472)&gt;0,0,IF($AE472=U$162,1,0)+IF($AE472=U$163,1,0))</f>
        <v>0</v>
      </c>
      <c r="V472" s="2251">
        <f>IF(SUM($R472:U472)&gt;0,0,IF($AE472=V$168,1,0))</f>
        <v>0</v>
      </c>
      <c r="W472" s="2251">
        <f>IF(SUM($R472:V472)&gt;0,0,IF($AE472=W$168,1,0))</f>
        <v>0</v>
      </c>
      <c r="X472" s="2251">
        <f>IF(SUM($R472:W472)&gt;0,0,IF($AE472=X$168,1,0))</f>
        <v>0</v>
      </c>
      <c r="Y472" s="2251">
        <f>IF(SUM($R472:X472)&gt;0,0,IF($AE472=Y$168,1,0))</f>
        <v>0</v>
      </c>
      <c r="Z472" s="2251">
        <f>IF(SUM($R472:Y472)&gt;0,0,IF($AE472=Z$168,1,0))</f>
        <v>0</v>
      </c>
      <c r="AA472" s="2251">
        <f>IF(SUM($R472:Z472)&gt;0,0,1)</f>
        <v>0</v>
      </c>
      <c r="AB472" s="2251"/>
      <c r="AC472" s="2251">
        <f t="shared" si="140"/>
        <v>5</v>
      </c>
      <c r="AE472" t="s">
        <v>3443</v>
      </c>
      <c r="AF472" t="s">
        <v>4413</v>
      </c>
      <c r="AG472" t="s">
        <v>4414</v>
      </c>
      <c r="AH472" t="s">
        <v>4415</v>
      </c>
      <c r="AI472" t="s">
        <v>4416</v>
      </c>
      <c r="AJ472">
        <v>332</v>
      </c>
      <c r="AK472" t="s">
        <v>3052</v>
      </c>
      <c r="AL472" t="s">
        <v>3049</v>
      </c>
      <c r="AM472" t="s">
        <v>3566</v>
      </c>
      <c r="AN472" t="s">
        <v>1574</v>
      </c>
      <c r="AO472" s="2251">
        <v>173089.48993000001</v>
      </c>
      <c r="AP472" s="2286">
        <f t="shared" si="143"/>
        <v>31675.059336387327</v>
      </c>
      <c r="AQ472" s="2286">
        <f t="shared" si="143"/>
        <v>10159.846428480292</v>
      </c>
      <c r="AR472" s="2286">
        <f t="shared" si="143"/>
        <v>55.8751982938957</v>
      </c>
      <c r="AS472" s="2286">
        <f t="shared" si="143"/>
        <v>0</v>
      </c>
      <c r="AT472" s="2286">
        <f t="shared" si="143"/>
        <v>0</v>
      </c>
      <c r="AU472" s="2286">
        <f t="shared" si="142"/>
        <v>0</v>
      </c>
      <c r="AV472" s="2286">
        <f t="shared" si="142"/>
        <v>0</v>
      </c>
      <c r="AW472" s="2286">
        <f t="shared" si="142"/>
        <v>0</v>
      </c>
      <c r="AX472" s="2286">
        <f t="shared" si="142"/>
        <v>0</v>
      </c>
      <c r="AY472" s="2286">
        <f t="shared" si="142"/>
        <v>0</v>
      </c>
      <c r="BA472" s="8">
        <f t="shared" si="141"/>
        <v>214980.27089316151</v>
      </c>
      <c r="BD472" s="2251">
        <v>40645.4103205457</v>
      </c>
      <c r="BE472" s="2251">
        <v>17426.7415702014</v>
      </c>
      <c r="BF472" s="2251">
        <v>73.1603968582059</v>
      </c>
      <c r="BG472" s="2251">
        <v>0</v>
      </c>
      <c r="BH472" s="2251">
        <v>0</v>
      </c>
      <c r="BI472" s="2251">
        <v>0</v>
      </c>
      <c r="BJ472" s="2251">
        <v>0</v>
      </c>
      <c r="BK472" s="2251">
        <v>0</v>
      </c>
      <c r="BL472" s="2251">
        <v>0</v>
      </c>
      <c r="BM472" s="2251">
        <v>0</v>
      </c>
    </row>
    <row r="473" spans="1:65">
      <c r="A473" s="2250"/>
      <c r="B473" s="2250"/>
      <c r="C473" s="39"/>
      <c r="D473" s="178">
        <f t="shared" si="139"/>
        <v>0</v>
      </c>
      <c r="E473" s="178">
        <f t="shared" si="126"/>
        <v>1</v>
      </c>
      <c r="F473" s="178">
        <f t="shared" si="127"/>
        <v>0</v>
      </c>
      <c r="G473" s="178">
        <f t="shared" si="128"/>
        <v>0</v>
      </c>
      <c r="H473" s="178">
        <f t="shared" si="129"/>
        <v>0</v>
      </c>
      <c r="I473" s="178">
        <f t="shared" si="130"/>
        <v>0</v>
      </c>
      <c r="J473" s="178">
        <f t="shared" si="131"/>
        <v>0</v>
      </c>
      <c r="K473" s="2251">
        <f t="shared" si="132"/>
        <v>0</v>
      </c>
      <c r="L473" s="2251">
        <f t="shared" si="133"/>
        <v>0</v>
      </c>
      <c r="M473" s="2251">
        <f t="shared" si="134"/>
        <v>0</v>
      </c>
      <c r="O473" s="8">
        <f t="shared" ca="1" si="135"/>
        <v>0</v>
      </c>
      <c r="P473" s="8">
        <f t="shared" ca="1" si="136"/>
        <v>0</v>
      </c>
      <c r="R473" s="8">
        <f t="shared" si="137"/>
        <v>0</v>
      </c>
      <c r="S473" s="2251">
        <f t="shared" si="138"/>
        <v>0</v>
      </c>
      <c r="T473" s="2251">
        <f>IF(SUM($R473:R473)&gt;0,0,IF(AM473="5 - Treatment",1,0))</f>
        <v>1</v>
      </c>
      <c r="U473" s="2251">
        <f>IF(SUM($R473:T473)&gt;0,0,IF($AE473=U$162,1,0)+IF($AE473=U$163,1,0))</f>
        <v>0</v>
      </c>
      <c r="V473" s="2251">
        <f>IF(SUM($R473:U473)&gt;0,0,IF($AE473=V$168,1,0))</f>
        <v>0</v>
      </c>
      <c r="W473" s="2251">
        <f>IF(SUM($R473:V473)&gt;0,0,IF($AE473=W$168,1,0))</f>
        <v>0</v>
      </c>
      <c r="X473" s="2251">
        <f>IF(SUM($R473:W473)&gt;0,0,IF($AE473=X$168,1,0))</f>
        <v>0</v>
      </c>
      <c r="Y473" s="2251">
        <f>IF(SUM($R473:X473)&gt;0,0,IF($AE473=Y$168,1,0))</f>
        <v>0</v>
      </c>
      <c r="Z473" s="2251">
        <f>IF(SUM($R473:Y473)&gt;0,0,IF($AE473=Z$168,1,0))</f>
        <v>0</v>
      </c>
      <c r="AA473" s="2251">
        <f>IF(SUM($R473:Z473)&gt;0,0,1)</f>
        <v>0</v>
      </c>
      <c r="AB473" s="2251"/>
      <c r="AC473" s="2251">
        <f t="shared" si="140"/>
        <v>5</v>
      </c>
      <c r="AE473" t="s">
        <v>3443</v>
      </c>
      <c r="AF473" t="s">
        <v>4413</v>
      </c>
      <c r="AG473" t="s">
        <v>4417</v>
      </c>
      <c r="AH473" t="s">
        <v>4418</v>
      </c>
      <c r="AI473" t="s">
        <v>4325</v>
      </c>
      <c r="AJ473">
        <v>395</v>
      </c>
      <c r="AK473" t="s">
        <v>3052</v>
      </c>
      <c r="AL473" t="s">
        <v>3049</v>
      </c>
      <c r="AM473" t="s">
        <v>3566</v>
      </c>
      <c r="AN473" t="s">
        <v>1574</v>
      </c>
      <c r="AO473" s="2251">
        <v>41245.514349999998</v>
      </c>
      <c r="AP473" s="2286">
        <f t="shared" si="143"/>
        <v>902.93854117038347</v>
      </c>
      <c r="AQ473" s="2286">
        <f t="shared" si="143"/>
        <v>0</v>
      </c>
      <c r="AR473" s="2286">
        <f t="shared" si="143"/>
        <v>0</v>
      </c>
      <c r="AS473" s="2286">
        <f t="shared" si="143"/>
        <v>0</v>
      </c>
      <c r="AT473" s="2286">
        <f t="shared" si="143"/>
        <v>0</v>
      </c>
      <c r="AU473" s="2286">
        <f t="shared" si="142"/>
        <v>0</v>
      </c>
      <c r="AV473" s="2286">
        <f t="shared" si="142"/>
        <v>0</v>
      </c>
      <c r="AW473" s="2286">
        <f t="shared" si="142"/>
        <v>0</v>
      </c>
      <c r="AX473" s="2286">
        <f t="shared" si="142"/>
        <v>0</v>
      </c>
      <c r="AY473" s="2286">
        <f t="shared" si="142"/>
        <v>0</v>
      </c>
      <c r="BA473" s="8">
        <f t="shared" si="141"/>
        <v>42148.452891170382</v>
      </c>
      <c r="BD473" s="2251">
        <v>1158.6500000000001</v>
      </c>
      <c r="BE473" s="2251">
        <v>0</v>
      </c>
      <c r="BF473" s="2251">
        <v>0</v>
      </c>
      <c r="BG473" s="2251">
        <v>0</v>
      </c>
      <c r="BH473" s="2251">
        <v>0</v>
      </c>
      <c r="BI473" s="2251">
        <v>0</v>
      </c>
      <c r="BJ473" s="2251">
        <v>0</v>
      </c>
      <c r="BK473" s="2251">
        <v>0</v>
      </c>
      <c r="BL473" s="2251">
        <v>0</v>
      </c>
      <c r="BM473" s="2251">
        <v>0</v>
      </c>
    </row>
    <row r="474" spans="1:65">
      <c r="A474" s="2250"/>
      <c r="B474" s="2250"/>
      <c r="C474" s="39"/>
      <c r="D474" s="178">
        <f t="shared" si="139"/>
        <v>0</v>
      </c>
      <c r="E474" s="178">
        <f t="shared" si="126"/>
        <v>1</v>
      </c>
      <c r="F474" s="178">
        <f t="shared" si="127"/>
        <v>0</v>
      </c>
      <c r="G474" s="178">
        <f t="shared" si="128"/>
        <v>0</v>
      </c>
      <c r="H474" s="178">
        <f t="shared" si="129"/>
        <v>0</v>
      </c>
      <c r="I474" s="178">
        <f t="shared" si="130"/>
        <v>0</v>
      </c>
      <c r="J474" s="178">
        <f t="shared" si="131"/>
        <v>0</v>
      </c>
      <c r="K474" s="2251">
        <f t="shared" si="132"/>
        <v>0</v>
      </c>
      <c r="L474" s="2251">
        <f t="shared" si="133"/>
        <v>0</v>
      </c>
      <c r="M474" s="2251">
        <f t="shared" si="134"/>
        <v>0</v>
      </c>
      <c r="O474" s="8">
        <f t="shared" ca="1" si="135"/>
        <v>0</v>
      </c>
      <c r="P474" s="8">
        <f t="shared" ca="1" si="136"/>
        <v>1</v>
      </c>
      <c r="R474" s="8">
        <f t="shared" si="137"/>
        <v>0</v>
      </c>
      <c r="S474" s="2251">
        <f t="shared" si="138"/>
        <v>0</v>
      </c>
      <c r="T474" s="2251">
        <f>IF(SUM($R474:R474)&gt;0,0,IF(AM474="5 - Treatment",1,0))</f>
        <v>1</v>
      </c>
      <c r="U474" s="2251">
        <f>IF(SUM($R474:T474)&gt;0,0,IF($AE474=U$162,1,0)+IF($AE474=U$163,1,0))</f>
        <v>0</v>
      </c>
      <c r="V474" s="2251">
        <f>IF(SUM($R474:U474)&gt;0,0,IF($AE474=V$168,1,0))</f>
        <v>0</v>
      </c>
      <c r="W474" s="2251">
        <f>IF(SUM($R474:V474)&gt;0,0,IF($AE474=W$168,1,0))</f>
        <v>0</v>
      </c>
      <c r="X474" s="2251">
        <f>IF(SUM($R474:W474)&gt;0,0,IF($AE474=X$168,1,0))</f>
        <v>0</v>
      </c>
      <c r="Y474" s="2251">
        <f>IF(SUM($R474:X474)&gt;0,0,IF($AE474=Y$168,1,0))</f>
        <v>0</v>
      </c>
      <c r="Z474" s="2251">
        <f>IF(SUM($R474:Y474)&gt;0,0,IF($AE474=Z$168,1,0))</f>
        <v>0</v>
      </c>
      <c r="AA474" s="2251">
        <f>IF(SUM($R474:Z474)&gt;0,0,1)</f>
        <v>0</v>
      </c>
      <c r="AB474" s="2251"/>
      <c r="AC474" s="2251">
        <f t="shared" si="140"/>
        <v>5</v>
      </c>
      <c r="AE474" t="s">
        <v>3443</v>
      </c>
      <c r="AF474" t="s">
        <v>4413</v>
      </c>
      <c r="AG474" t="s">
        <v>4419</v>
      </c>
      <c r="AH474" t="s">
        <v>4420</v>
      </c>
      <c r="AI474" t="s">
        <v>4421</v>
      </c>
      <c r="AJ474">
        <v>400</v>
      </c>
      <c r="AK474" t="s">
        <v>3052</v>
      </c>
      <c r="AL474" t="s">
        <v>3049</v>
      </c>
      <c r="AM474" t="s">
        <v>3566</v>
      </c>
      <c r="AN474" t="s">
        <v>1574</v>
      </c>
      <c r="AO474" s="2251">
        <v>7414.94193</v>
      </c>
      <c r="AP474" s="2286">
        <f t="shared" si="143"/>
        <v>1374.2045290222231</v>
      </c>
      <c r="AQ474" s="2286">
        <f t="shared" si="143"/>
        <v>457.07054990349587</v>
      </c>
      <c r="AR474" s="2286">
        <f t="shared" si="143"/>
        <v>30.180531743075324</v>
      </c>
      <c r="AS474" s="2286">
        <f t="shared" si="143"/>
        <v>0</v>
      </c>
      <c r="AT474" s="2286">
        <f t="shared" si="143"/>
        <v>0</v>
      </c>
      <c r="AU474" s="2286">
        <f t="shared" si="142"/>
        <v>0</v>
      </c>
      <c r="AV474" s="2286">
        <f t="shared" si="142"/>
        <v>0</v>
      </c>
      <c r="AW474" s="2286">
        <f t="shared" si="142"/>
        <v>0</v>
      </c>
      <c r="AX474" s="2286">
        <f t="shared" si="142"/>
        <v>0</v>
      </c>
      <c r="AY474" s="2286">
        <f t="shared" si="142"/>
        <v>0</v>
      </c>
      <c r="BA474" s="8">
        <f t="shared" si="141"/>
        <v>9276.397540668795</v>
      </c>
      <c r="BD474" s="2251">
        <v>1763.37813145928</v>
      </c>
      <c r="BE474" s="2251">
        <v>783.99318420696898</v>
      </c>
      <c r="BF474" s="2251">
        <v>39.516990491938799</v>
      </c>
      <c r="BG474" s="2251">
        <v>0</v>
      </c>
      <c r="BH474" s="2251">
        <v>0</v>
      </c>
      <c r="BI474" s="2251">
        <v>0</v>
      </c>
      <c r="BJ474" s="2251">
        <v>0</v>
      </c>
      <c r="BK474" s="2251">
        <v>0</v>
      </c>
      <c r="BL474" s="2251">
        <v>0</v>
      </c>
      <c r="BM474" s="2251">
        <v>0</v>
      </c>
    </row>
    <row r="475" spans="1:65">
      <c r="A475" s="2250"/>
      <c r="B475" s="2250"/>
      <c r="C475" s="39"/>
      <c r="D475" s="178">
        <f t="shared" si="139"/>
        <v>0</v>
      </c>
      <c r="E475" s="178">
        <f t="shared" si="126"/>
        <v>1</v>
      </c>
      <c r="F475" s="178">
        <f t="shared" si="127"/>
        <v>1</v>
      </c>
      <c r="G475" s="178">
        <f t="shared" si="128"/>
        <v>0</v>
      </c>
      <c r="H475" s="178">
        <f t="shared" si="129"/>
        <v>0</v>
      </c>
      <c r="I475" s="178">
        <f t="shared" si="130"/>
        <v>0</v>
      </c>
      <c r="J475" s="178">
        <f t="shared" si="131"/>
        <v>1</v>
      </c>
      <c r="K475" s="2251">
        <f t="shared" si="132"/>
        <v>1</v>
      </c>
      <c r="L475" s="2251">
        <f t="shared" si="133"/>
        <v>0</v>
      </c>
      <c r="M475" s="2251">
        <f t="shared" si="134"/>
        <v>0</v>
      </c>
      <c r="O475" s="8">
        <f t="shared" ca="1" si="135"/>
        <v>0</v>
      </c>
      <c r="P475" s="8">
        <f t="shared" ca="1" si="136"/>
        <v>0</v>
      </c>
      <c r="R475" s="8">
        <f t="shared" si="137"/>
        <v>0</v>
      </c>
      <c r="S475" s="2251">
        <f t="shared" si="138"/>
        <v>0</v>
      </c>
      <c r="T475" s="2251">
        <f>IF(SUM($R475:R475)&gt;0,0,IF(AM475="5 - Treatment",1,0))</f>
        <v>1</v>
      </c>
      <c r="U475" s="2251">
        <f>IF(SUM($R475:T475)&gt;0,0,IF($AE475=U$162,1,0)+IF($AE475=U$163,1,0))</f>
        <v>0</v>
      </c>
      <c r="V475" s="2251">
        <f>IF(SUM($R475:U475)&gt;0,0,IF($AE475=V$168,1,0))</f>
        <v>0</v>
      </c>
      <c r="W475" s="2251">
        <f>IF(SUM($R475:V475)&gt;0,0,IF($AE475=W$168,1,0))</f>
        <v>0</v>
      </c>
      <c r="X475" s="2251">
        <f>IF(SUM($R475:W475)&gt;0,0,IF($AE475=X$168,1,0))</f>
        <v>0</v>
      </c>
      <c r="Y475" s="2251">
        <f>IF(SUM($R475:X475)&gt;0,0,IF($AE475=Y$168,1,0))</f>
        <v>0</v>
      </c>
      <c r="Z475" s="2251">
        <f>IF(SUM($R475:Y475)&gt;0,0,IF($AE475=Z$168,1,0))</f>
        <v>0</v>
      </c>
      <c r="AA475" s="2251">
        <f>IF(SUM($R475:Z475)&gt;0,0,1)</f>
        <v>0</v>
      </c>
      <c r="AB475" s="2251"/>
      <c r="AC475" s="2251">
        <f t="shared" si="140"/>
        <v>5</v>
      </c>
      <c r="AE475" t="s">
        <v>3443</v>
      </c>
      <c r="AF475" t="s">
        <v>4413</v>
      </c>
      <c r="AG475" t="s">
        <v>4422</v>
      </c>
      <c r="AH475" t="s">
        <v>4423</v>
      </c>
      <c r="AI475" t="s">
        <v>4424</v>
      </c>
      <c r="AJ475">
        <v>0</v>
      </c>
      <c r="AK475" t="s">
        <v>3049</v>
      </c>
      <c r="AL475" t="s">
        <v>3049</v>
      </c>
      <c r="AM475" t="s">
        <v>3566</v>
      </c>
      <c r="AN475" t="s">
        <v>1574</v>
      </c>
      <c r="AO475" s="2251">
        <v>100.1</v>
      </c>
      <c r="AP475" s="2286">
        <f t="shared" si="143"/>
        <v>61.471360745281004</v>
      </c>
      <c r="AQ475" s="2286">
        <f t="shared" si="143"/>
        <v>0</v>
      </c>
      <c r="AR475" s="2286">
        <f t="shared" si="143"/>
        <v>0</v>
      </c>
      <c r="AS475" s="2286">
        <f t="shared" si="143"/>
        <v>0</v>
      </c>
      <c r="AT475" s="2286">
        <f t="shared" si="143"/>
        <v>0</v>
      </c>
      <c r="AU475" s="2286">
        <f t="shared" si="142"/>
        <v>0</v>
      </c>
      <c r="AV475" s="2286">
        <f t="shared" si="142"/>
        <v>0</v>
      </c>
      <c r="AW475" s="2286">
        <f t="shared" si="142"/>
        <v>0</v>
      </c>
      <c r="AX475" s="2286">
        <f t="shared" si="142"/>
        <v>0</v>
      </c>
      <c r="AY475" s="2286">
        <f t="shared" si="142"/>
        <v>0</v>
      </c>
      <c r="BA475" s="8">
        <f t="shared" si="141"/>
        <v>161.571360745281</v>
      </c>
      <c r="BD475" s="2251">
        <v>78.88</v>
      </c>
      <c r="BE475" s="2251">
        <v>0</v>
      </c>
      <c r="BF475" s="2251">
        <v>0</v>
      </c>
      <c r="BG475" s="2251">
        <v>0</v>
      </c>
      <c r="BH475" s="2251">
        <v>0</v>
      </c>
      <c r="BI475" s="2251">
        <v>0</v>
      </c>
      <c r="BJ475" s="2251">
        <v>0</v>
      </c>
      <c r="BK475" s="2251">
        <v>0</v>
      </c>
      <c r="BL475" s="2251">
        <v>0</v>
      </c>
      <c r="BM475" s="2251">
        <v>0</v>
      </c>
    </row>
    <row r="476" spans="1:65">
      <c r="A476" s="2250"/>
      <c r="B476" s="2250"/>
      <c r="C476" s="39"/>
      <c r="D476" s="178">
        <f t="shared" si="139"/>
        <v>0</v>
      </c>
      <c r="E476" s="178">
        <f t="shared" si="126"/>
        <v>1</v>
      </c>
      <c r="F476" s="178">
        <f t="shared" si="127"/>
        <v>1</v>
      </c>
      <c r="G476" s="178">
        <f t="shared" si="128"/>
        <v>0</v>
      </c>
      <c r="H476" s="178">
        <f t="shared" si="129"/>
        <v>0</v>
      </c>
      <c r="I476" s="178">
        <f t="shared" si="130"/>
        <v>0</v>
      </c>
      <c r="J476" s="178">
        <f t="shared" si="131"/>
        <v>1</v>
      </c>
      <c r="K476" s="2251">
        <f t="shared" si="132"/>
        <v>1</v>
      </c>
      <c r="L476" s="2251">
        <f t="shared" si="133"/>
        <v>0</v>
      </c>
      <c r="M476" s="2251">
        <f t="shared" si="134"/>
        <v>0</v>
      </c>
      <c r="O476" s="8">
        <f t="shared" ca="1" si="135"/>
        <v>0</v>
      </c>
      <c r="P476" s="8">
        <f t="shared" ca="1" si="136"/>
        <v>0</v>
      </c>
      <c r="R476" s="8">
        <f t="shared" si="137"/>
        <v>0</v>
      </c>
      <c r="S476" s="2251">
        <f t="shared" si="138"/>
        <v>0</v>
      </c>
      <c r="T476" s="2251">
        <f>IF(SUM($R476:R476)&gt;0,0,IF(AM476="5 - Treatment",1,0))</f>
        <v>1</v>
      </c>
      <c r="U476" s="2251">
        <f>IF(SUM($R476:T476)&gt;0,0,IF($AE476=U$162,1,0)+IF($AE476=U$163,1,0))</f>
        <v>0</v>
      </c>
      <c r="V476" s="2251">
        <f>IF(SUM($R476:U476)&gt;0,0,IF($AE476=V$168,1,0))</f>
        <v>0</v>
      </c>
      <c r="W476" s="2251">
        <f>IF(SUM($R476:V476)&gt;0,0,IF($AE476=W$168,1,0))</f>
        <v>0</v>
      </c>
      <c r="X476" s="2251">
        <f>IF(SUM($R476:W476)&gt;0,0,IF($AE476=X$168,1,0))</f>
        <v>0</v>
      </c>
      <c r="Y476" s="2251">
        <f>IF(SUM($R476:X476)&gt;0,0,IF($AE476=Y$168,1,0))</f>
        <v>0</v>
      </c>
      <c r="Z476" s="2251">
        <f>IF(SUM($R476:Y476)&gt;0,0,IF($AE476=Z$168,1,0))</f>
        <v>0</v>
      </c>
      <c r="AA476" s="2251">
        <f>IF(SUM($R476:Z476)&gt;0,0,1)</f>
        <v>0</v>
      </c>
      <c r="AB476" s="2251"/>
      <c r="AC476" s="2251">
        <f t="shared" si="140"/>
        <v>5</v>
      </c>
      <c r="AE476" t="s">
        <v>3429</v>
      </c>
      <c r="AF476" t="s">
        <v>4425</v>
      </c>
      <c r="AG476" t="s">
        <v>4426</v>
      </c>
      <c r="AH476" t="s">
        <v>4427</v>
      </c>
      <c r="AI476" t="s">
        <v>4428</v>
      </c>
      <c r="AJ476">
        <v>184</v>
      </c>
      <c r="AK476" t="s">
        <v>3049</v>
      </c>
      <c r="AL476" t="s">
        <v>3049</v>
      </c>
      <c r="AM476" t="s">
        <v>3566</v>
      </c>
      <c r="AN476" t="s">
        <v>1574</v>
      </c>
      <c r="AO476" s="2251">
        <v>970.59162000000003</v>
      </c>
      <c r="AP476" s="2286">
        <f t="shared" si="143"/>
        <v>0.25716973942625171</v>
      </c>
      <c r="AQ476" s="2286">
        <f t="shared" si="143"/>
        <v>0</v>
      </c>
      <c r="AR476" s="2286">
        <f t="shared" si="143"/>
        <v>0</v>
      </c>
      <c r="AS476" s="2286">
        <f t="shared" si="143"/>
        <v>0</v>
      </c>
      <c r="AT476" s="2286">
        <f t="shared" si="143"/>
        <v>0</v>
      </c>
      <c r="AU476" s="2286">
        <f t="shared" si="142"/>
        <v>0</v>
      </c>
      <c r="AV476" s="2286">
        <f t="shared" si="142"/>
        <v>0</v>
      </c>
      <c r="AW476" s="2286">
        <f t="shared" si="142"/>
        <v>0</v>
      </c>
      <c r="AX476" s="2286">
        <f t="shared" si="142"/>
        <v>0</v>
      </c>
      <c r="AY476" s="2286">
        <f t="shared" si="142"/>
        <v>0</v>
      </c>
      <c r="BA476" s="8">
        <f t="shared" si="141"/>
        <v>970.84878973942625</v>
      </c>
      <c r="BD476" s="2251">
        <v>0.33</v>
      </c>
      <c r="BE476" s="2251">
        <v>0</v>
      </c>
      <c r="BF476" s="2251">
        <v>0</v>
      </c>
      <c r="BG476" s="2251">
        <v>0</v>
      </c>
      <c r="BH476" s="2251">
        <v>0</v>
      </c>
      <c r="BI476" s="2251">
        <v>0</v>
      </c>
      <c r="BJ476" s="2251">
        <v>0</v>
      </c>
      <c r="BK476" s="2251">
        <v>0</v>
      </c>
      <c r="BL476" s="2251">
        <v>0</v>
      </c>
      <c r="BM476" s="2251">
        <v>0</v>
      </c>
    </row>
    <row r="477" spans="1:65">
      <c r="A477" s="2250"/>
      <c r="B477" s="2250"/>
      <c r="C477" s="39"/>
      <c r="D477" s="178">
        <f t="shared" si="139"/>
        <v>0</v>
      </c>
      <c r="E477" s="178">
        <f t="shared" si="126"/>
        <v>1</v>
      </c>
      <c r="F477" s="178">
        <f t="shared" si="127"/>
        <v>0</v>
      </c>
      <c r="G477" s="178">
        <f t="shared" si="128"/>
        <v>0</v>
      </c>
      <c r="H477" s="178">
        <f t="shared" si="129"/>
        <v>0</v>
      </c>
      <c r="I477" s="178">
        <f t="shared" si="130"/>
        <v>0</v>
      </c>
      <c r="J477" s="178">
        <f t="shared" si="131"/>
        <v>0</v>
      </c>
      <c r="K477" s="2251">
        <f t="shared" si="132"/>
        <v>0</v>
      </c>
      <c r="L477" s="2251">
        <f t="shared" si="133"/>
        <v>0</v>
      </c>
      <c r="M477" s="2251">
        <f t="shared" si="134"/>
        <v>0</v>
      </c>
      <c r="O477" s="8">
        <f t="shared" ca="1" si="135"/>
        <v>0</v>
      </c>
      <c r="P477" s="8">
        <f t="shared" ca="1" si="136"/>
        <v>0</v>
      </c>
      <c r="R477" s="8">
        <f t="shared" si="137"/>
        <v>0</v>
      </c>
      <c r="S477" s="2251">
        <f t="shared" si="138"/>
        <v>0</v>
      </c>
      <c r="T477" s="2251">
        <f>IF(SUM($R477:R477)&gt;0,0,IF(AM477="5 - Treatment",1,0))</f>
        <v>1</v>
      </c>
      <c r="U477" s="2251">
        <f>IF(SUM($R477:T477)&gt;0,0,IF($AE477=U$162,1,0)+IF($AE477=U$163,1,0))</f>
        <v>0</v>
      </c>
      <c r="V477" s="2251">
        <f>IF(SUM($R477:U477)&gt;0,0,IF($AE477=V$168,1,0))</f>
        <v>0</v>
      </c>
      <c r="W477" s="2251">
        <f>IF(SUM($R477:V477)&gt;0,0,IF($AE477=W$168,1,0))</f>
        <v>0</v>
      </c>
      <c r="X477" s="2251">
        <f>IF(SUM($R477:W477)&gt;0,0,IF($AE477=X$168,1,0))</f>
        <v>0</v>
      </c>
      <c r="Y477" s="2251">
        <f>IF(SUM($R477:X477)&gt;0,0,IF($AE477=Y$168,1,0))</f>
        <v>0</v>
      </c>
      <c r="Z477" s="2251">
        <f>IF(SUM($R477:Y477)&gt;0,0,IF($AE477=Z$168,1,0))</f>
        <v>0</v>
      </c>
      <c r="AA477" s="2251">
        <f>IF(SUM($R477:Z477)&gt;0,0,1)</f>
        <v>0</v>
      </c>
      <c r="AB477" s="2251"/>
      <c r="AC477" s="2251">
        <f t="shared" si="140"/>
        <v>5</v>
      </c>
      <c r="AE477" t="s">
        <v>3429</v>
      </c>
      <c r="AF477" t="s">
        <v>4425</v>
      </c>
      <c r="AG477" t="s">
        <v>4429</v>
      </c>
      <c r="AH477" t="s">
        <v>4430</v>
      </c>
      <c r="AI477" t="s">
        <v>4431</v>
      </c>
      <c r="AJ477">
        <v>210</v>
      </c>
      <c r="AK477" t="s">
        <v>3049</v>
      </c>
      <c r="AL477" t="s">
        <v>3049</v>
      </c>
      <c r="AM477" t="s">
        <v>3566</v>
      </c>
      <c r="AN477" t="s">
        <v>1574</v>
      </c>
      <c r="AO477" s="2251">
        <v>31529.711139999999</v>
      </c>
      <c r="AP477" s="2286">
        <f t="shared" si="143"/>
        <v>208.68934703319982</v>
      </c>
      <c r="AQ477" s="2286">
        <f t="shared" si="143"/>
        <v>0</v>
      </c>
      <c r="AR477" s="2286">
        <f t="shared" si="143"/>
        <v>0</v>
      </c>
      <c r="AS477" s="2286">
        <f t="shared" si="143"/>
        <v>0</v>
      </c>
      <c r="AT477" s="2286">
        <f t="shared" si="143"/>
        <v>0</v>
      </c>
      <c r="AU477" s="2286">
        <f t="shared" si="142"/>
        <v>0</v>
      </c>
      <c r="AV477" s="2286">
        <f t="shared" si="142"/>
        <v>0</v>
      </c>
      <c r="AW477" s="2286">
        <f t="shared" si="142"/>
        <v>0</v>
      </c>
      <c r="AX477" s="2286">
        <f t="shared" si="142"/>
        <v>0</v>
      </c>
      <c r="AY477" s="2286">
        <f t="shared" si="142"/>
        <v>0</v>
      </c>
      <c r="BA477" s="8">
        <f t="shared" si="141"/>
        <v>31738.400487033199</v>
      </c>
      <c r="BD477" s="2251">
        <v>267.79000000000002</v>
      </c>
      <c r="BE477" s="2251">
        <v>0</v>
      </c>
      <c r="BF477" s="2251">
        <v>0</v>
      </c>
      <c r="BG477" s="2251">
        <v>0</v>
      </c>
      <c r="BH477" s="2251">
        <v>0</v>
      </c>
      <c r="BI477" s="2251">
        <v>0</v>
      </c>
      <c r="BJ477" s="2251">
        <v>0</v>
      </c>
      <c r="BK477" s="2251">
        <v>0</v>
      </c>
      <c r="BL477" s="2251">
        <v>0</v>
      </c>
      <c r="BM477" s="2251">
        <v>0</v>
      </c>
    </row>
    <row r="478" spans="1:65">
      <c r="A478" s="2250"/>
      <c r="B478" s="2250"/>
      <c r="C478" s="39"/>
      <c r="D478" s="178">
        <f t="shared" si="139"/>
        <v>0</v>
      </c>
      <c r="E478" s="178">
        <f t="shared" si="126"/>
        <v>1</v>
      </c>
      <c r="F478" s="178">
        <f t="shared" si="127"/>
        <v>0</v>
      </c>
      <c r="G478" s="178">
        <f t="shared" si="128"/>
        <v>0</v>
      </c>
      <c r="H478" s="178">
        <f t="shared" si="129"/>
        <v>0</v>
      </c>
      <c r="I478" s="178">
        <f t="shared" si="130"/>
        <v>0</v>
      </c>
      <c r="J478" s="178">
        <f t="shared" si="131"/>
        <v>0</v>
      </c>
      <c r="K478" s="2251">
        <f t="shared" si="132"/>
        <v>0</v>
      </c>
      <c r="L478" s="2251">
        <f t="shared" si="133"/>
        <v>0</v>
      </c>
      <c r="M478" s="2251">
        <f t="shared" si="134"/>
        <v>0</v>
      </c>
      <c r="O478" s="8">
        <f t="shared" ca="1" si="135"/>
        <v>0</v>
      </c>
      <c r="P478" s="8">
        <f t="shared" ca="1" si="136"/>
        <v>0</v>
      </c>
      <c r="R478" s="8">
        <f t="shared" si="137"/>
        <v>0</v>
      </c>
      <c r="S478" s="2251">
        <f t="shared" si="138"/>
        <v>0</v>
      </c>
      <c r="T478" s="2251">
        <f>IF(SUM($R478:R478)&gt;0,0,IF(AM478="5 - Treatment",1,0))</f>
        <v>0</v>
      </c>
      <c r="U478" s="2251">
        <f>IF(SUM($R478:T478)&gt;0,0,IF($AE478=U$162,1,0)+IF($AE478=U$163,1,0))</f>
        <v>0</v>
      </c>
      <c r="V478" s="2251">
        <f>IF(SUM($R478:U478)&gt;0,0,IF($AE478=V$168,1,0))</f>
        <v>0</v>
      </c>
      <c r="W478" s="2251">
        <f>IF(SUM($R478:V478)&gt;0,0,IF($AE478=W$168,1,0))</f>
        <v>0</v>
      </c>
      <c r="X478" s="2251">
        <f>IF(SUM($R478:W478)&gt;0,0,IF($AE478=X$168,1,0))</f>
        <v>0</v>
      </c>
      <c r="Y478" s="2251">
        <f>IF(SUM($R478:X478)&gt;0,0,IF($AE478=Y$168,1,0))</f>
        <v>0</v>
      </c>
      <c r="Z478" s="2251">
        <f>IF(SUM($R478:Y478)&gt;0,0,IF($AE478=Z$168,1,0))</f>
        <v>0</v>
      </c>
      <c r="AA478" s="2251">
        <f>IF(SUM($R478:Z478)&gt;0,0,1)</f>
        <v>1</v>
      </c>
      <c r="AB478" s="2251"/>
      <c r="AC478" s="2251">
        <f t="shared" si="140"/>
        <v>4</v>
      </c>
      <c r="AE478" t="s">
        <v>3448</v>
      </c>
      <c r="AF478" t="s">
        <v>4432</v>
      </c>
      <c r="AG478" t="s">
        <v>4433</v>
      </c>
      <c r="AH478" t="s">
        <v>4434</v>
      </c>
      <c r="AI478" t="s">
        <v>4435</v>
      </c>
      <c r="AJ478">
        <v>147</v>
      </c>
      <c r="AK478" t="s">
        <v>3047</v>
      </c>
      <c r="AL478" t="s">
        <v>3049</v>
      </c>
      <c r="AM478" t="s">
        <v>3543</v>
      </c>
      <c r="AN478" t="s">
        <v>1574</v>
      </c>
      <c r="AO478" s="2251">
        <v>4845.0648799999999</v>
      </c>
      <c r="AP478" s="2286">
        <f t="shared" si="143"/>
        <v>30.759059439861073</v>
      </c>
      <c r="AQ478" s="2286">
        <f t="shared" si="143"/>
        <v>0</v>
      </c>
      <c r="AR478" s="2286">
        <f t="shared" si="143"/>
        <v>0</v>
      </c>
      <c r="AS478" s="2286">
        <f t="shared" si="143"/>
        <v>0</v>
      </c>
      <c r="AT478" s="2286">
        <f t="shared" si="143"/>
        <v>0</v>
      </c>
      <c r="AU478" s="2286">
        <f t="shared" si="142"/>
        <v>0</v>
      </c>
      <c r="AV478" s="2286">
        <f t="shared" si="142"/>
        <v>0</v>
      </c>
      <c r="AW478" s="2286">
        <f t="shared" si="142"/>
        <v>0</v>
      </c>
      <c r="AX478" s="2286">
        <f t="shared" si="142"/>
        <v>0</v>
      </c>
      <c r="AY478" s="2286">
        <f t="shared" si="142"/>
        <v>0</v>
      </c>
      <c r="BA478" s="8">
        <f t="shared" si="141"/>
        <v>4875.8239394398606</v>
      </c>
      <c r="BD478" s="2251">
        <v>39.47</v>
      </c>
      <c r="BE478" s="2251">
        <v>0</v>
      </c>
      <c r="BF478" s="2251">
        <v>0</v>
      </c>
      <c r="BG478" s="2251">
        <v>0</v>
      </c>
      <c r="BH478" s="2251">
        <v>0</v>
      </c>
      <c r="BI478" s="2251">
        <v>0</v>
      </c>
      <c r="BJ478" s="2251">
        <v>0</v>
      </c>
      <c r="BK478" s="2251">
        <v>0</v>
      </c>
      <c r="BL478" s="2251">
        <v>0</v>
      </c>
      <c r="BM478" s="2251">
        <v>0</v>
      </c>
    </row>
    <row r="479" spans="1:65">
      <c r="A479" s="2250"/>
      <c r="B479" s="2250"/>
      <c r="C479" s="39"/>
      <c r="D479" s="178">
        <f t="shared" si="139"/>
        <v>0</v>
      </c>
      <c r="E479" s="178">
        <f t="shared" si="126"/>
        <v>1</v>
      </c>
      <c r="F479" s="178">
        <f t="shared" si="127"/>
        <v>1</v>
      </c>
      <c r="G479" s="178">
        <f t="shared" si="128"/>
        <v>0</v>
      </c>
      <c r="H479" s="178">
        <f t="shared" si="129"/>
        <v>0</v>
      </c>
      <c r="I479" s="178">
        <f t="shared" si="130"/>
        <v>0</v>
      </c>
      <c r="J479" s="178">
        <f t="shared" si="131"/>
        <v>1</v>
      </c>
      <c r="K479" s="2251">
        <f t="shared" si="132"/>
        <v>1</v>
      </c>
      <c r="L479" s="2251">
        <f t="shared" si="133"/>
        <v>0</v>
      </c>
      <c r="M479" s="2251">
        <f t="shared" si="134"/>
        <v>0</v>
      </c>
      <c r="O479" s="8">
        <f t="shared" ca="1" si="135"/>
        <v>0</v>
      </c>
      <c r="P479" s="8">
        <f t="shared" ca="1" si="136"/>
        <v>0</v>
      </c>
      <c r="R479" s="8">
        <f t="shared" si="137"/>
        <v>0</v>
      </c>
      <c r="S479" s="2251">
        <f t="shared" si="138"/>
        <v>0</v>
      </c>
      <c r="T479" s="2251">
        <f>IF(SUM($R479:R479)&gt;0,0,IF(AM479="5 - Treatment",1,0))</f>
        <v>0</v>
      </c>
      <c r="U479" s="2251">
        <f>IF(SUM($R479:T479)&gt;0,0,IF($AE479=U$162,1,0)+IF($AE479=U$163,1,0))</f>
        <v>0</v>
      </c>
      <c r="V479" s="2251">
        <f>IF(SUM($R479:U479)&gt;0,0,IF($AE479=V$168,1,0))</f>
        <v>0</v>
      </c>
      <c r="W479" s="2251">
        <f>IF(SUM($R479:V479)&gt;0,0,IF($AE479=W$168,1,0))</f>
        <v>0</v>
      </c>
      <c r="X479" s="2251">
        <f>IF(SUM($R479:W479)&gt;0,0,IF($AE479=X$168,1,0))</f>
        <v>0</v>
      </c>
      <c r="Y479" s="2251">
        <f>IF(SUM($R479:X479)&gt;0,0,IF($AE479=Y$168,1,0))</f>
        <v>0</v>
      </c>
      <c r="Z479" s="2251">
        <f>IF(SUM($R479:Y479)&gt;0,0,IF($AE479=Z$168,1,0))</f>
        <v>0</v>
      </c>
      <c r="AA479" s="2251">
        <f>IF(SUM($R479:Z479)&gt;0,0,1)</f>
        <v>1</v>
      </c>
      <c r="AB479" s="2251"/>
      <c r="AC479" s="2251">
        <f t="shared" si="140"/>
        <v>4</v>
      </c>
      <c r="AE479" t="s">
        <v>3448</v>
      </c>
      <c r="AF479" t="s">
        <v>4432</v>
      </c>
      <c r="AG479" t="s">
        <v>4436</v>
      </c>
      <c r="AH479" t="s">
        <v>4437</v>
      </c>
      <c r="AI479" t="s">
        <v>4438</v>
      </c>
      <c r="AJ479">
        <v>147</v>
      </c>
      <c r="AK479" t="s">
        <v>3047</v>
      </c>
      <c r="AL479" t="s">
        <v>3049</v>
      </c>
      <c r="AM479" t="s">
        <v>3543</v>
      </c>
      <c r="AN479" t="s">
        <v>1574</v>
      </c>
      <c r="AO479" s="2251">
        <v>96.22</v>
      </c>
      <c r="AP479" s="2286">
        <f t="shared" si="143"/>
        <v>213.05343958103921</v>
      </c>
      <c r="AQ479" s="2286">
        <f t="shared" si="143"/>
        <v>13.059272100936331</v>
      </c>
      <c r="AR479" s="2286">
        <f t="shared" si="143"/>
        <v>0</v>
      </c>
      <c r="AS479" s="2286">
        <f t="shared" si="143"/>
        <v>0</v>
      </c>
      <c r="AT479" s="2286">
        <f t="shared" si="143"/>
        <v>0</v>
      </c>
      <c r="AU479" s="2286">
        <f t="shared" si="142"/>
        <v>0</v>
      </c>
      <c r="AV479" s="2286">
        <f t="shared" si="142"/>
        <v>0</v>
      </c>
      <c r="AW479" s="2286">
        <f t="shared" si="142"/>
        <v>0</v>
      </c>
      <c r="AX479" s="2286">
        <f t="shared" si="142"/>
        <v>0</v>
      </c>
      <c r="AY479" s="2286">
        <f t="shared" si="142"/>
        <v>0</v>
      </c>
      <c r="BA479" s="8">
        <f t="shared" si="141"/>
        <v>322.33271168197552</v>
      </c>
      <c r="BD479" s="2251">
        <v>273.39</v>
      </c>
      <c r="BE479" s="2251">
        <v>22.4</v>
      </c>
      <c r="BF479" s="2251">
        <v>0</v>
      </c>
      <c r="BG479" s="2251">
        <v>0</v>
      </c>
      <c r="BH479" s="2251">
        <v>0</v>
      </c>
      <c r="BI479" s="2251">
        <v>0</v>
      </c>
      <c r="BJ479" s="2251">
        <v>0</v>
      </c>
      <c r="BK479" s="2251">
        <v>0</v>
      </c>
      <c r="BL479" s="2251">
        <v>0</v>
      </c>
      <c r="BM479" s="2251">
        <v>0</v>
      </c>
    </row>
    <row r="480" spans="1:65">
      <c r="A480" s="2250"/>
      <c r="B480" s="2250"/>
      <c r="C480" s="39"/>
      <c r="D480" s="178">
        <f t="shared" si="139"/>
        <v>0</v>
      </c>
      <c r="E480" s="178">
        <f t="shared" si="126"/>
        <v>1</v>
      </c>
      <c r="F480" s="178">
        <f t="shared" si="127"/>
        <v>1</v>
      </c>
      <c r="G480" s="178">
        <f t="shared" si="128"/>
        <v>0</v>
      </c>
      <c r="H480" s="178">
        <f t="shared" si="129"/>
        <v>0</v>
      </c>
      <c r="I480" s="178">
        <f t="shared" si="130"/>
        <v>0</v>
      </c>
      <c r="J480" s="178">
        <f t="shared" si="131"/>
        <v>1</v>
      </c>
      <c r="K480" s="2251">
        <f t="shared" si="132"/>
        <v>1</v>
      </c>
      <c r="L480" s="2251">
        <f t="shared" si="133"/>
        <v>0</v>
      </c>
      <c r="M480" s="2251">
        <f t="shared" si="134"/>
        <v>0</v>
      </c>
      <c r="O480" s="8">
        <f t="shared" ca="1" si="135"/>
        <v>0</v>
      </c>
      <c r="P480" s="8">
        <f t="shared" ca="1" si="136"/>
        <v>0</v>
      </c>
      <c r="R480" s="8">
        <f t="shared" si="137"/>
        <v>0</v>
      </c>
      <c r="S480" s="2251">
        <f t="shared" si="138"/>
        <v>0</v>
      </c>
      <c r="T480" s="2251">
        <f>IF(SUM($R480:R480)&gt;0,0,IF(AM480="5 - Treatment",1,0))</f>
        <v>0</v>
      </c>
      <c r="U480" s="2251">
        <f>IF(SUM($R480:T480)&gt;0,0,IF($AE480=U$162,1,0)+IF($AE480=U$163,1,0))</f>
        <v>0</v>
      </c>
      <c r="V480" s="2251">
        <f>IF(SUM($R480:U480)&gt;0,0,IF($AE480=V$168,1,0))</f>
        <v>0</v>
      </c>
      <c r="W480" s="2251">
        <f>IF(SUM($R480:V480)&gt;0,0,IF($AE480=W$168,1,0))</f>
        <v>0</v>
      </c>
      <c r="X480" s="2251">
        <f>IF(SUM($R480:W480)&gt;0,0,IF($AE480=X$168,1,0))</f>
        <v>0</v>
      </c>
      <c r="Y480" s="2251">
        <f>IF(SUM($R480:X480)&gt;0,0,IF($AE480=Y$168,1,0))</f>
        <v>0</v>
      </c>
      <c r="Z480" s="2251">
        <f>IF(SUM($R480:Y480)&gt;0,0,IF($AE480=Z$168,1,0))</f>
        <v>0</v>
      </c>
      <c r="AA480" s="2251">
        <f>IF(SUM($R480:Z480)&gt;0,0,1)</f>
        <v>1</v>
      </c>
      <c r="AB480" s="2251"/>
      <c r="AC480" s="2251">
        <f t="shared" si="140"/>
        <v>4</v>
      </c>
      <c r="AE480" t="s">
        <v>3448</v>
      </c>
      <c r="AF480" t="s">
        <v>4432</v>
      </c>
      <c r="AG480" t="s">
        <v>4439</v>
      </c>
      <c r="AH480" t="s">
        <v>4440</v>
      </c>
      <c r="AI480" t="s">
        <v>4435</v>
      </c>
      <c r="AJ480">
        <v>147</v>
      </c>
      <c r="AK480" t="s">
        <v>3047</v>
      </c>
      <c r="AL480" t="s">
        <v>3049</v>
      </c>
      <c r="AM480" t="s">
        <v>3543</v>
      </c>
      <c r="AN480" t="s">
        <v>1574</v>
      </c>
      <c r="AO480" s="2251">
        <v>0</v>
      </c>
      <c r="AP480" s="2286">
        <f t="shared" si="143"/>
        <v>311.67105830126644</v>
      </c>
      <c r="AQ480" s="2286">
        <f t="shared" si="143"/>
        <v>0</v>
      </c>
      <c r="AR480" s="2286">
        <f t="shared" si="143"/>
        <v>0</v>
      </c>
      <c r="AS480" s="2286">
        <f t="shared" si="143"/>
        <v>0</v>
      </c>
      <c r="AT480" s="2286">
        <f t="shared" si="143"/>
        <v>0</v>
      </c>
      <c r="AU480" s="2286">
        <f t="shared" si="142"/>
        <v>0</v>
      </c>
      <c r="AV480" s="2286">
        <f t="shared" si="142"/>
        <v>0</v>
      </c>
      <c r="AW480" s="2286">
        <f t="shared" si="142"/>
        <v>0</v>
      </c>
      <c r="AX480" s="2286">
        <f t="shared" si="142"/>
        <v>0</v>
      </c>
      <c r="AY480" s="2286">
        <f t="shared" si="142"/>
        <v>0</v>
      </c>
      <c r="BA480" s="8">
        <f t="shared" si="141"/>
        <v>311.67105830126644</v>
      </c>
      <c r="BD480" s="2251">
        <v>399.93604795369998</v>
      </c>
      <c r="BE480" s="2251">
        <v>0</v>
      </c>
      <c r="BF480" s="2251">
        <v>0</v>
      </c>
      <c r="BG480" s="2251">
        <v>0</v>
      </c>
      <c r="BH480" s="2251">
        <v>0</v>
      </c>
      <c r="BI480" s="2251">
        <v>0</v>
      </c>
      <c r="BJ480" s="2251">
        <v>0</v>
      </c>
      <c r="BK480" s="2251">
        <v>0</v>
      </c>
      <c r="BL480" s="2251">
        <v>0</v>
      </c>
      <c r="BM480" s="2251">
        <v>0</v>
      </c>
    </row>
    <row r="481" spans="1:65">
      <c r="A481" s="2250"/>
      <c r="B481" s="2250"/>
      <c r="C481" s="39"/>
      <c r="D481" s="178">
        <f t="shared" si="139"/>
        <v>0</v>
      </c>
      <c r="E481" s="178">
        <f t="shared" si="126"/>
        <v>1</v>
      </c>
      <c r="F481" s="178">
        <f t="shared" si="127"/>
        <v>0</v>
      </c>
      <c r="G481" s="178">
        <f t="shared" si="128"/>
        <v>0</v>
      </c>
      <c r="H481" s="178">
        <f t="shared" si="129"/>
        <v>0</v>
      </c>
      <c r="I481" s="178">
        <f t="shared" si="130"/>
        <v>0</v>
      </c>
      <c r="J481" s="178">
        <f t="shared" si="131"/>
        <v>0</v>
      </c>
      <c r="K481" s="2251">
        <f t="shared" si="132"/>
        <v>0</v>
      </c>
      <c r="L481" s="2251">
        <f t="shared" si="133"/>
        <v>0</v>
      </c>
      <c r="M481" s="2251">
        <f t="shared" si="134"/>
        <v>0</v>
      </c>
      <c r="O481" s="8">
        <f t="shared" ca="1" si="135"/>
        <v>0</v>
      </c>
      <c r="P481" s="8">
        <f t="shared" ca="1" si="136"/>
        <v>0</v>
      </c>
      <c r="R481" s="8">
        <f t="shared" si="137"/>
        <v>0</v>
      </c>
      <c r="S481" s="2251">
        <f t="shared" si="138"/>
        <v>0</v>
      </c>
      <c r="T481" s="2251">
        <f>IF(SUM($R481:R481)&gt;0,0,IF(AM481="5 - Treatment",1,0))</f>
        <v>0</v>
      </c>
      <c r="U481" s="2251">
        <f>IF(SUM($R481:T481)&gt;0,0,IF($AE481=U$162,1,0)+IF($AE481=U$163,1,0))</f>
        <v>0</v>
      </c>
      <c r="V481" s="2251">
        <f>IF(SUM($R481:U481)&gt;0,0,IF($AE481=V$168,1,0))</f>
        <v>0</v>
      </c>
      <c r="W481" s="2251">
        <f>IF(SUM($R481:V481)&gt;0,0,IF($AE481=W$168,1,0))</f>
        <v>0</v>
      </c>
      <c r="X481" s="2251">
        <f>IF(SUM($R481:W481)&gt;0,0,IF($AE481=X$168,1,0))</f>
        <v>0</v>
      </c>
      <c r="Y481" s="2251">
        <f>IF(SUM($R481:X481)&gt;0,0,IF($AE481=Y$168,1,0))</f>
        <v>0</v>
      </c>
      <c r="Z481" s="2251">
        <f>IF(SUM($R481:Y481)&gt;0,0,IF($AE481=Z$168,1,0))</f>
        <v>0</v>
      </c>
      <c r="AA481" s="2251">
        <f>IF(SUM($R481:Z481)&gt;0,0,1)</f>
        <v>1</v>
      </c>
      <c r="AB481" s="2251"/>
      <c r="AC481" s="2251">
        <f t="shared" si="140"/>
        <v>4</v>
      </c>
      <c r="AE481" t="s">
        <v>3418</v>
      </c>
      <c r="AF481" t="s">
        <v>4441</v>
      </c>
      <c r="AG481" t="s">
        <v>4442</v>
      </c>
      <c r="AH481" t="s">
        <v>4443</v>
      </c>
      <c r="AI481" t="s">
        <v>4444</v>
      </c>
      <c r="AJ481">
        <v>252</v>
      </c>
      <c r="AK481" t="s">
        <v>3052</v>
      </c>
      <c r="AL481" t="s">
        <v>3049</v>
      </c>
      <c r="AM481" t="s">
        <v>3543</v>
      </c>
      <c r="AN481" t="s">
        <v>1574</v>
      </c>
      <c r="AO481" s="2251">
        <v>7342.5283499999996</v>
      </c>
      <c r="AP481" s="2286">
        <f t="shared" si="143"/>
        <v>16.419898211245826</v>
      </c>
      <c r="AQ481" s="2286">
        <f t="shared" si="143"/>
        <v>0</v>
      </c>
      <c r="AR481" s="2286">
        <f t="shared" si="143"/>
        <v>0</v>
      </c>
      <c r="AS481" s="2286">
        <f t="shared" si="143"/>
        <v>0</v>
      </c>
      <c r="AT481" s="2286">
        <f t="shared" si="143"/>
        <v>0</v>
      </c>
      <c r="AU481" s="2286">
        <f t="shared" si="142"/>
        <v>0</v>
      </c>
      <c r="AV481" s="2286">
        <f t="shared" si="142"/>
        <v>0</v>
      </c>
      <c r="AW481" s="2286">
        <f t="shared" si="142"/>
        <v>0</v>
      </c>
      <c r="AX481" s="2286">
        <f t="shared" si="142"/>
        <v>0</v>
      </c>
      <c r="AY481" s="2286">
        <f t="shared" si="142"/>
        <v>0</v>
      </c>
      <c r="BA481" s="8">
        <f t="shared" si="141"/>
        <v>7358.9482482112453</v>
      </c>
      <c r="BD481" s="2251">
        <v>21.07</v>
      </c>
      <c r="BE481" s="2251">
        <v>0</v>
      </c>
      <c r="BF481" s="2251">
        <v>0</v>
      </c>
      <c r="BG481" s="2251">
        <v>0</v>
      </c>
      <c r="BH481" s="2251">
        <v>0</v>
      </c>
      <c r="BI481" s="2251">
        <v>0</v>
      </c>
      <c r="BJ481" s="2251">
        <v>0</v>
      </c>
      <c r="BK481" s="2251">
        <v>0</v>
      </c>
      <c r="BL481" s="2251">
        <v>0</v>
      </c>
      <c r="BM481" s="2251">
        <v>0</v>
      </c>
    </row>
    <row r="482" spans="1:65">
      <c r="A482" s="2250"/>
      <c r="B482" s="2250"/>
      <c r="C482" s="39"/>
      <c r="D482" s="178">
        <f t="shared" si="139"/>
        <v>0</v>
      </c>
      <c r="E482" s="178">
        <f t="shared" si="126"/>
        <v>1</v>
      </c>
      <c r="F482" s="178">
        <f t="shared" si="127"/>
        <v>0</v>
      </c>
      <c r="G482" s="178">
        <f t="shared" si="128"/>
        <v>0</v>
      </c>
      <c r="H482" s="178">
        <f t="shared" si="129"/>
        <v>0</v>
      </c>
      <c r="I482" s="178">
        <f t="shared" si="130"/>
        <v>0</v>
      </c>
      <c r="J482" s="178">
        <f t="shared" si="131"/>
        <v>0</v>
      </c>
      <c r="K482" s="2251">
        <f t="shared" si="132"/>
        <v>0</v>
      </c>
      <c r="L482" s="2251">
        <f t="shared" si="133"/>
        <v>0</v>
      </c>
      <c r="M482" s="2251">
        <f t="shared" si="134"/>
        <v>0</v>
      </c>
      <c r="O482" s="8">
        <f t="shared" ca="1" si="135"/>
        <v>0</v>
      </c>
      <c r="P482" s="8">
        <f t="shared" ca="1" si="136"/>
        <v>0</v>
      </c>
      <c r="R482" s="8">
        <f t="shared" si="137"/>
        <v>0</v>
      </c>
      <c r="S482" s="2251">
        <f t="shared" si="138"/>
        <v>0</v>
      </c>
      <c r="T482" s="2251">
        <f>IF(SUM($R482:R482)&gt;0,0,IF(AM482="5 - Treatment",1,0))</f>
        <v>0</v>
      </c>
      <c r="U482" s="2251">
        <f>IF(SUM($R482:T482)&gt;0,0,IF($AE482=U$162,1,0)+IF($AE482=U$163,1,0))</f>
        <v>0</v>
      </c>
      <c r="V482" s="2251">
        <f>IF(SUM($R482:U482)&gt;0,0,IF($AE482=V$168,1,0))</f>
        <v>0</v>
      </c>
      <c r="W482" s="2251">
        <f>IF(SUM($R482:V482)&gt;0,0,IF($AE482=W$168,1,0))</f>
        <v>0</v>
      </c>
      <c r="X482" s="2251">
        <f>IF(SUM($R482:W482)&gt;0,0,IF($AE482=X$168,1,0))</f>
        <v>0</v>
      </c>
      <c r="Y482" s="2251">
        <f>IF(SUM($R482:X482)&gt;0,0,IF($AE482=Y$168,1,0))</f>
        <v>0</v>
      </c>
      <c r="Z482" s="2251">
        <f>IF(SUM($R482:Y482)&gt;0,0,IF($AE482=Z$168,1,0))</f>
        <v>0</v>
      </c>
      <c r="AA482" s="2251">
        <f>IF(SUM($R482:Z482)&gt;0,0,1)</f>
        <v>1</v>
      </c>
      <c r="AB482" s="2251"/>
      <c r="AC482" s="2251">
        <f t="shared" si="140"/>
        <v>4</v>
      </c>
      <c r="AE482" t="s">
        <v>3418</v>
      </c>
      <c r="AF482" t="s">
        <v>4441</v>
      </c>
      <c r="AG482" t="s">
        <v>4445</v>
      </c>
      <c r="AH482" t="s">
        <v>4446</v>
      </c>
      <c r="AI482" t="s">
        <v>4447</v>
      </c>
      <c r="AJ482">
        <v>252</v>
      </c>
      <c r="AK482" t="s">
        <v>3052</v>
      </c>
      <c r="AL482" t="s">
        <v>3049</v>
      </c>
      <c r="AM482" t="s">
        <v>3543</v>
      </c>
      <c r="AN482" t="s">
        <v>1574</v>
      </c>
      <c r="AO482" s="2251">
        <v>1156.92</v>
      </c>
      <c r="AP482" s="2286">
        <f t="shared" si="143"/>
        <v>3193.413755594489</v>
      </c>
      <c r="AQ482" s="2286">
        <f t="shared" si="143"/>
        <v>143.37537379286519</v>
      </c>
      <c r="AR482" s="2286">
        <f t="shared" si="143"/>
        <v>0</v>
      </c>
      <c r="AS482" s="2286">
        <f t="shared" si="143"/>
        <v>0</v>
      </c>
      <c r="AT482" s="2286">
        <f t="shared" si="143"/>
        <v>0</v>
      </c>
      <c r="AU482" s="2286">
        <f t="shared" si="142"/>
        <v>0</v>
      </c>
      <c r="AV482" s="2286">
        <f t="shared" si="142"/>
        <v>0</v>
      </c>
      <c r="AW482" s="2286">
        <f t="shared" si="142"/>
        <v>0</v>
      </c>
      <c r="AX482" s="2286">
        <f t="shared" si="142"/>
        <v>0</v>
      </c>
      <c r="AY482" s="2286">
        <f t="shared" si="142"/>
        <v>0</v>
      </c>
      <c r="BA482" s="8">
        <f t="shared" si="141"/>
        <v>4493.7091293873546</v>
      </c>
      <c r="BD482" s="2251">
        <v>4097.7859280694502</v>
      </c>
      <c r="BE482" s="2251">
        <v>245.925526946476</v>
      </c>
      <c r="BF482" s="2251">
        <v>0</v>
      </c>
      <c r="BG482" s="2251">
        <v>0</v>
      </c>
      <c r="BH482" s="2251">
        <v>0</v>
      </c>
      <c r="BI482" s="2251">
        <v>0</v>
      </c>
      <c r="BJ482" s="2251">
        <v>0</v>
      </c>
      <c r="BK482" s="2251">
        <v>0</v>
      </c>
      <c r="BL482" s="2251">
        <v>0</v>
      </c>
      <c r="BM482" s="2251">
        <v>0</v>
      </c>
    </row>
    <row r="483" spans="1:65">
      <c r="A483" s="2250"/>
      <c r="B483" s="2250"/>
      <c r="C483" s="39"/>
      <c r="D483" s="178">
        <f t="shared" si="139"/>
        <v>0</v>
      </c>
      <c r="E483" s="178">
        <f t="shared" si="126"/>
        <v>1</v>
      </c>
      <c r="F483" s="178">
        <f t="shared" si="127"/>
        <v>0</v>
      </c>
      <c r="G483" s="178">
        <f t="shared" si="128"/>
        <v>0</v>
      </c>
      <c r="H483" s="178">
        <f t="shared" si="129"/>
        <v>0</v>
      </c>
      <c r="I483" s="178">
        <f t="shared" si="130"/>
        <v>0</v>
      </c>
      <c r="J483" s="178">
        <f t="shared" si="131"/>
        <v>0</v>
      </c>
      <c r="K483" s="2251">
        <f t="shared" si="132"/>
        <v>0</v>
      </c>
      <c r="L483" s="2251">
        <f t="shared" si="133"/>
        <v>0</v>
      </c>
      <c r="M483" s="2251">
        <f t="shared" si="134"/>
        <v>0</v>
      </c>
      <c r="O483" s="8">
        <f t="shared" ca="1" si="135"/>
        <v>0</v>
      </c>
      <c r="P483" s="8">
        <f t="shared" ca="1" si="136"/>
        <v>0</v>
      </c>
      <c r="R483" s="8">
        <f t="shared" si="137"/>
        <v>0</v>
      </c>
      <c r="S483" s="2251">
        <f t="shared" si="138"/>
        <v>0</v>
      </c>
      <c r="T483" s="2251">
        <f>IF(SUM($R483:R483)&gt;0,0,IF(AM483="5 - Treatment",1,0))</f>
        <v>0</v>
      </c>
      <c r="U483" s="2251">
        <f>IF(SUM($R483:T483)&gt;0,0,IF($AE483=U$162,1,0)+IF($AE483=U$163,1,0))</f>
        <v>0</v>
      </c>
      <c r="V483" s="2251">
        <f>IF(SUM($R483:U483)&gt;0,0,IF($AE483=V$168,1,0))</f>
        <v>0</v>
      </c>
      <c r="W483" s="2251">
        <f>IF(SUM($R483:V483)&gt;0,0,IF($AE483=W$168,1,0))</f>
        <v>0</v>
      </c>
      <c r="X483" s="2251">
        <f>IF(SUM($R483:W483)&gt;0,0,IF($AE483=X$168,1,0))</f>
        <v>0</v>
      </c>
      <c r="Y483" s="2251">
        <f>IF(SUM($R483:X483)&gt;0,0,IF($AE483=Y$168,1,0))</f>
        <v>0</v>
      </c>
      <c r="Z483" s="2251">
        <f>IF(SUM($R483:Y483)&gt;0,0,IF($AE483=Z$168,1,0))</f>
        <v>0</v>
      </c>
      <c r="AA483" s="2251">
        <f>IF(SUM($R483:Z483)&gt;0,0,1)</f>
        <v>1</v>
      </c>
      <c r="AB483" s="2251"/>
      <c r="AC483" s="2251">
        <f t="shared" si="140"/>
        <v>4</v>
      </c>
      <c r="AE483" t="s">
        <v>3418</v>
      </c>
      <c r="AF483" t="s">
        <v>4441</v>
      </c>
      <c r="AG483" t="s">
        <v>4448</v>
      </c>
      <c r="AH483" t="s">
        <v>4449</v>
      </c>
      <c r="AI483" t="s">
        <v>4444</v>
      </c>
      <c r="AJ483">
        <v>252</v>
      </c>
      <c r="AK483" t="s">
        <v>3052</v>
      </c>
      <c r="AL483" t="s">
        <v>3049</v>
      </c>
      <c r="AM483" t="s">
        <v>3543</v>
      </c>
      <c r="AN483" t="s">
        <v>1574</v>
      </c>
      <c r="AO483" s="2251">
        <v>4863.55</v>
      </c>
      <c r="AP483" s="2286">
        <f t="shared" si="143"/>
        <v>210.01124852642633</v>
      </c>
      <c r="AQ483" s="2286">
        <f t="shared" si="143"/>
        <v>0</v>
      </c>
      <c r="AR483" s="2286">
        <f t="shared" si="143"/>
        <v>0</v>
      </c>
      <c r="AS483" s="2286">
        <f t="shared" si="143"/>
        <v>0</v>
      </c>
      <c r="AT483" s="2286">
        <f t="shared" si="143"/>
        <v>0</v>
      </c>
      <c r="AU483" s="2286">
        <f t="shared" si="142"/>
        <v>0</v>
      </c>
      <c r="AV483" s="2286">
        <f t="shared" si="142"/>
        <v>0</v>
      </c>
      <c r="AW483" s="2286">
        <f t="shared" si="142"/>
        <v>0</v>
      </c>
      <c r="AX483" s="2286">
        <f t="shared" si="142"/>
        <v>0</v>
      </c>
      <c r="AY483" s="2286">
        <f t="shared" si="142"/>
        <v>0</v>
      </c>
      <c r="BA483" s="8">
        <f t="shared" si="141"/>
        <v>5073.5612485264264</v>
      </c>
      <c r="BD483" s="2251">
        <v>269.48626291856101</v>
      </c>
      <c r="BE483" s="2251">
        <v>0</v>
      </c>
      <c r="BF483" s="2251">
        <v>0</v>
      </c>
      <c r="BG483" s="2251">
        <v>0</v>
      </c>
      <c r="BH483" s="2251">
        <v>0</v>
      </c>
      <c r="BI483" s="2251">
        <v>0</v>
      </c>
      <c r="BJ483" s="2251">
        <v>0</v>
      </c>
      <c r="BK483" s="2251">
        <v>0</v>
      </c>
      <c r="BL483" s="2251">
        <v>0</v>
      </c>
      <c r="BM483" s="2251">
        <v>0</v>
      </c>
    </row>
    <row r="484" spans="1:65">
      <c r="A484" s="2250"/>
      <c r="B484" s="2250"/>
      <c r="C484" s="39"/>
      <c r="D484" s="178">
        <f t="shared" si="139"/>
        <v>0</v>
      </c>
      <c r="E484" s="178">
        <f t="shared" si="126"/>
        <v>1</v>
      </c>
      <c r="F484" s="178">
        <f t="shared" si="127"/>
        <v>1</v>
      </c>
      <c r="G484" s="178">
        <f t="shared" si="128"/>
        <v>0</v>
      </c>
      <c r="H484" s="178">
        <f t="shared" si="129"/>
        <v>0</v>
      </c>
      <c r="I484" s="178">
        <f t="shared" si="130"/>
        <v>0</v>
      </c>
      <c r="J484" s="178">
        <f t="shared" si="131"/>
        <v>1</v>
      </c>
      <c r="K484" s="2251">
        <f t="shared" si="132"/>
        <v>1</v>
      </c>
      <c r="L484" s="2251">
        <f t="shared" si="133"/>
        <v>0</v>
      </c>
      <c r="M484" s="2251">
        <f t="shared" si="134"/>
        <v>0</v>
      </c>
      <c r="O484" s="8">
        <f t="shared" ca="1" si="135"/>
        <v>0</v>
      </c>
      <c r="P484" s="8">
        <f t="shared" ca="1" si="136"/>
        <v>0</v>
      </c>
      <c r="R484" s="8">
        <f t="shared" si="137"/>
        <v>0</v>
      </c>
      <c r="S484" s="2251">
        <f t="shared" si="138"/>
        <v>0</v>
      </c>
      <c r="T484" s="2251">
        <f>IF(SUM($R484:R484)&gt;0,0,IF(AM484="5 - Treatment",1,0))</f>
        <v>0</v>
      </c>
      <c r="U484" s="2251">
        <f>IF(SUM($R484:T484)&gt;0,0,IF($AE484=U$162,1,0)+IF($AE484=U$163,1,0))</f>
        <v>0</v>
      </c>
      <c r="V484" s="2251">
        <f>IF(SUM($R484:U484)&gt;0,0,IF($AE484=V$168,1,0))</f>
        <v>0</v>
      </c>
      <c r="W484" s="2251">
        <f>IF(SUM($R484:V484)&gt;0,0,IF($AE484=W$168,1,0))</f>
        <v>0</v>
      </c>
      <c r="X484" s="2251">
        <f>IF(SUM($R484:W484)&gt;0,0,IF($AE484=X$168,1,0))</f>
        <v>0</v>
      </c>
      <c r="Y484" s="2251">
        <f>IF(SUM($R484:X484)&gt;0,0,IF($AE484=Y$168,1,0))</f>
        <v>0</v>
      </c>
      <c r="Z484" s="2251">
        <f>IF(SUM($R484:Y484)&gt;0,0,IF($AE484=Z$168,1,0))</f>
        <v>0</v>
      </c>
      <c r="AA484" s="2251">
        <f>IF(SUM($R484:Z484)&gt;0,0,1)</f>
        <v>1</v>
      </c>
      <c r="AB484" s="2251"/>
      <c r="AC484" s="2251">
        <f t="shared" si="140"/>
        <v>6</v>
      </c>
      <c r="AE484" t="s">
        <v>3426</v>
      </c>
      <c r="AF484" t="s">
        <v>4450</v>
      </c>
      <c r="AG484" t="s">
        <v>4451</v>
      </c>
      <c r="AH484" t="s">
        <v>4452</v>
      </c>
      <c r="AI484" t="s">
        <v>4451</v>
      </c>
      <c r="AJ484">
        <v>135</v>
      </c>
      <c r="AK484" t="s">
        <v>3047</v>
      </c>
      <c r="AL484" t="s">
        <v>3049</v>
      </c>
      <c r="AM484" t="s">
        <v>3548</v>
      </c>
      <c r="AN484" t="s">
        <v>1574</v>
      </c>
      <c r="AO484" s="2251">
        <v>0</v>
      </c>
      <c r="AP484" s="2286">
        <f t="shared" si="143"/>
        <v>283.23007026351229</v>
      </c>
      <c r="AQ484" s="2286">
        <f t="shared" si="143"/>
        <v>583.00444763776466</v>
      </c>
      <c r="AR484" s="2286">
        <f t="shared" si="143"/>
        <v>0</v>
      </c>
      <c r="AS484" s="2286">
        <f t="shared" si="143"/>
        <v>0</v>
      </c>
      <c r="AT484" s="2286">
        <f t="shared" si="143"/>
        <v>0</v>
      </c>
      <c r="AU484" s="2286">
        <f t="shared" si="142"/>
        <v>0</v>
      </c>
      <c r="AV484" s="2286">
        <f t="shared" si="142"/>
        <v>0</v>
      </c>
      <c r="AW484" s="2286">
        <f t="shared" si="142"/>
        <v>0</v>
      </c>
      <c r="AX484" s="2286">
        <f t="shared" si="142"/>
        <v>0</v>
      </c>
      <c r="AY484" s="2286">
        <f t="shared" si="142"/>
        <v>0</v>
      </c>
      <c r="BA484" s="8">
        <f t="shared" si="141"/>
        <v>866.23451790127694</v>
      </c>
      <c r="BD484" s="2251">
        <v>363.44059528730901</v>
      </c>
      <c r="BE484" s="2251">
        <v>1000.0021077859</v>
      </c>
      <c r="BF484" s="2251">
        <v>0</v>
      </c>
      <c r="BG484" s="2251">
        <v>0</v>
      </c>
      <c r="BH484" s="2251">
        <v>0</v>
      </c>
      <c r="BI484" s="2251">
        <v>0</v>
      </c>
      <c r="BJ484" s="2251">
        <v>0</v>
      </c>
      <c r="BK484" s="2251">
        <v>0</v>
      </c>
      <c r="BL484" s="2251">
        <v>0</v>
      </c>
      <c r="BM484" s="2251">
        <v>0</v>
      </c>
    </row>
    <row r="485" spans="1:65">
      <c r="A485" s="2250"/>
      <c r="B485" s="2250"/>
      <c r="C485" s="39"/>
      <c r="D485" s="178">
        <f t="shared" si="139"/>
        <v>0</v>
      </c>
      <c r="E485" s="178">
        <f t="shared" si="126"/>
        <v>1</v>
      </c>
      <c r="F485" s="178">
        <f t="shared" si="127"/>
        <v>0</v>
      </c>
      <c r="G485" s="178">
        <f t="shared" si="128"/>
        <v>0</v>
      </c>
      <c r="H485" s="178">
        <f t="shared" si="129"/>
        <v>0</v>
      </c>
      <c r="I485" s="178">
        <f t="shared" si="130"/>
        <v>1</v>
      </c>
      <c r="J485" s="178">
        <f t="shared" si="131"/>
        <v>1</v>
      </c>
      <c r="K485" s="2251">
        <f t="shared" si="132"/>
        <v>1</v>
      </c>
      <c r="L485" s="2251">
        <f t="shared" si="133"/>
        <v>0</v>
      </c>
      <c r="M485" s="2251">
        <f t="shared" si="134"/>
        <v>0</v>
      </c>
      <c r="O485" s="8">
        <f t="shared" ca="1" si="135"/>
        <v>0</v>
      </c>
      <c r="P485" s="8">
        <f t="shared" ca="1" si="136"/>
        <v>0</v>
      </c>
      <c r="R485" s="8">
        <f t="shared" si="137"/>
        <v>0</v>
      </c>
      <c r="S485" s="2251">
        <f t="shared" si="138"/>
        <v>0</v>
      </c>
      <c r="T485" s="2251">
        <f>IF(SUM($R485:R485)&gt;0,0,IF(AM485="5 - Treatment",1,0))</f>
        <v>0</v>
      </c>
      <c r="U485" s="2251">
        <f>IF(SUM($R485:T485)&gt;0,0,IF($AE485=U$162,1,0)+IF($AE485=U$163,1,0))</f>
        <v>0</v>
      </c>
      <c r="V485" s="2251">
        <f>IF(SUM($R485:U485)&gt;0,0,IF($AE485=V$168,1,0))</f>
        <v>0</v>
      </c>
      <c r="W485" s="2251">
        <f>IF(SUM($R485:V485)&gt;0,0,IF($AE485=W$168,1,0))</f>
        <v>0</v>
      </c>
      <c r="X485" s="2251">
        <f>IF(SUM($R485:W485)&gt;0,0,IF($AE485=X$168,1,0))</f>
        <v>0</v>
      </c>
      <c r="Y485" s="2251">
        <f>IF(SUM($R485:X485)&gt;0,0,IF($AE485=Y$168,1,0))</f>
        <v>0</v>
      </c>
      <c r="Z485" s="2251">
        <f>IF(SUM($R485:Y485)&gt;0,0,IF($AE485=Z$168,1,0))</f>
        <v>0</v>
      </c>
      <c r="AA485" s="2251">
        <f>IF(SUM($R485:Z485)&gt;0,0,1)</f>
        <v>1</v>
      </c>
      <c r="AB485" s="2251"/>
      <c r="AC485" s="2251">
        <f t="shared" si="140"/>
        <v>6</v>
      </c>
      <c r="AE485" t="s">
        <v>3426</v>
      </c>
      <c r="AF485" t="s">
        <v>4450</v>
      </c>
      <c r="AG485" t="s">
        <v>4453</v>
      </c>
      <c r="AH485" t="s">
        <v>4454</v>
      </c>
      <c r="AI485" t="s">
        <v>4455</v>
      </c>
      <c r="AJ485">
        <v>0</v>
      </c>
      <c r="AK485" t="s">
        <v>3047</v>
      </c>
      <c r="AL485" t="s">
        <v>3049</v>
      </c>
      <c r="AM485" t="s">
        <v>3548</v>
      </c>
      <c r="AN485" t="s">
        <v>1574</v>
      </c>
      <c r="AO485" s="2251">
        <v>3975.85691</v>
      </c>
      <c r="AP485" s="2286">
        <f t="shared" si="143"/>
        <v>26.371587824801086</v>
      </c>
      <c r="AQ485" s="2286">
        <f t="shared" si="143"/>
        <v>0</v>
      </c>
      <c r="AR485" s="2286">
        <f t="shared" si="143"/>
        <v>0</v>
      </c>
      <c r="AS485" s="2286">
        <f t="shared" si="143"/>
        <v>0</v>
      </c>
      <c r="AT485" s="2286">
        <f t="shared" si="143"/>
        <v>0</v>
      </c>
      <c r="AU485" s="2286">
        <f t="shared" si="142"/>
        <v>0</v>
      </c>
      <c r="AV485" s="2286">
        <f t="shared" si="142"/>
        <v>0</v>
      </c>
      <c r="AW485" s="2286">
        <f t="shared" si="142"/>
        <v>0</v>
      </c>
      <c r="AX485" s="2286">
        <f t="shared" si="142"/>
        <v>0</v>
      </c>
      <c r="AY485" s="2286">
        <f t="shared" si="142"/>
        <v>0</v>
      </c>
      <c r="BA485" s="8">
        <f t="shared" si="141"/>
        <v>4002.2284978248013</v>
      </c>
      <c r="BD485" s="2251">
        <v>33.840000000000003</v>
      </c>
      <c r="BE485" s="2251">
        <v>0</v>
      </c>
      <c r="BF485" s="2251">
        <v>0</v>
      </c>
      <c r="BG485" s="2251">
        <v>0</v>
      </c>
      <c r="BH485" s="2251">
        <v>0</v>
      </c>
      <c r="BI485" s="2251">
        <v>0</v>
      </c>
      <c r="BJ485" s="2251">
        <v>0</v>
      </c>
      <c r="BK485" s="2251">
        <v>0</v>
      </c>
      <c r="BL485" s="2251">
        <v>0</v>
      </c>
      <c r="BM485" s="2251">
        <v>0</v>
      </c>
    </row>
    <row r="486" spans="1:65">
      <c r="A486" s="2250"/>
      <c r="B486" s="2250"/>
      <c r="C486" s="39"/>
      <c r="D486" s="178">
        <f t="shared" si="139"/>
        <v>0</v>
      </c>
      <c r="E486" s="178">
        <f t="shared" si="126"/>
        <v>1</v>
      </c>
      <c r="F486" s="178">
        <f t="shared" si="127"/>
        <v>0</v>
      </c>
      <c r="G486" s="178">
        <f t="shared" si="128"/>
        <v>0</v>
      </c>
      <c r="H486" s="178">
        <f t="shared" si="129"/>
        <v>0</v>
      </c>
      <c r="I486" s="178">
        <f t="shared" si="130"/>
        <v>1</v>
      </c>
      <c r="J486" s="178">
        <f t="shared" si="131"/>
        <v>1</v>
      </c>
      <c r="K486" s="2251">
        <f t="shared" si="132"/>
        <v>1</v>
      </c>
      <c r="L486" s="2251">
        <f t="shared" si="133"/>
        <v>0</v>
      </c>
      <c r="M486" s="2251">
        <f t="shared" si="134"/>
        <v>0</v>
      </c>
      <c r="O486" s="8">
        <f t="shared" ca="1" si="135"/>
        <v>0</v>
      </c>
      <c r="P486" s="8">
        <f t="shared" ca="1" si="136"/>
        <v>0</v>
      </c>
      <c r="R486" s="8">
        <f t="shared" si="137"/>
        <v>0</v>
      </c>
      <c r="S486" s="2251">
        <f t="shared" si="138"/>
        <v>0</v>
      </c>
      <c r="T486" s="2251">
        <f>IF(SUM($R486:R486)&gt;0,0,IF(AM486="5 - Treatment",1,0))</f>
        <v>0</v>
      </c>
      <c r="U486" s="2251">
        <f>IF(SUM($R486:T486)&gt;0,0,IF($AE486=U$162,1,0)+IF($AE486=U$163,1,0))</f>
        <v>0</v>
      </c>
      <c r="V486" s="2251">
        <f>IF(SUM($R486:U486)&gt;0,0,IF($AE486=V$168,1,0))</f>
        <v>0</v>
      </c>
      <c r="W486" s="2251">
        <f>IF(SUM($R486:V486)&gt;0,0,IF($AE486=W$168,1,0))</f>
        <v>0</v>
      </c>
      <c r="X486" s="2251">
        <f>IF(SUM($R486:W486)&gt;0,0,IF($AE486=X$168,1,0))</f>
        <v>0</v>
      </c>
      <c r="Y486" s="2251">
        <f>IF(SUM($R486:X486)&gt;0,0,IF($AE486=Y$168,1,0))</f>
        <v>0</v>
      </c>
      <c r="Z486" s="2251">
        <f>IF(SUM($R486:Y486)&gt;0,0,IF($AE486=Z$168,1,0))</f>
        <v>0</v>
      </c>
      <c r="AA486" s="2251">
        <f>IF(SUM($R486:Z486)&gt;0,0,1)</f>
        <v>1</v>
      </c>
      <c r="AB486" s="2251"/>
      <c r="AC486" s="2251">
        <f t="shared" si="140"/>
        <v>6</v>
      </c>
      <c r="AE486" t="s">
        <v>3426</v>
      </c>
      <c r="AF486" t="s">
        <v>4450</v>
      </c>
      <c r="AG486" t="s">
        <v>4456</v>
      </c>
      <c r="AH486" t="s">
        <v>4457</v>
      </c>
      <c r="AI486" t="s">
        <v>4458</v>
      </c>
      <c r="AJ486">
        <v>0</v>
      </c>
      <c r="AK486" t="s">
        <v>3047</v>
      </c>
      <c r="AL486" t="s">
        <v>3049</v>
      </c>
      <c r="AM486" t="s">
        <v>3548</v>
      </c>
      <c r="AN486" t="s">
        <v>1574</v>
      </c>
      <c r="AO486" s="2251">
        <v>13745.8246</v>
      </c>
      <c r="AP486" s="2286">
        <f t="shared" si="143"/>
        <v>11.221952265872801</v>
      </c>
      <c r="AQ486" s="2286">
        <f t="shared" si="143"/>
        <v>0</v>
      </c>
      <c r="AR486" s="2286">
        <f t="shared" si="143"/>
        <v>0</v>
      </c>
      <c r="AS486" s="2286">
        <f t="shared" si="143"/>
        <v>0</v>
      </c>
      <c r="AT486" s="2286">
        <f t="shared" si="143"/>
        <v>0</v>
      </c>
      <c r="AU486" s="2286">
        <f t="shared" si="142"/>
        <v>0</v>
      </c>
      <c r="AV486" s="2286">
        <f t="shared" si="142"/>
        <v>0</v>
      </c>
      <c r="AW486" s="2286">
        <f t="shared" si="142"/>
        <v>0</v>
      </c>
      <c r="AX486" s="2286">
        <f t="shared" si="142"/>
        <v>0</v>
      </c>
      <c r="AY486" s="2286">
        <f t="shared" si="142"/>
        <v>0</v>
      </c>
      <c r="BA486" s="8">
        <f t="shared" si="141"/>
        <v>13757.046552265872</v>
      </c>
      <c r="BD486" s="2251">
        <v>14.4</v>
      </c>
      <c r="BE486" s="2251">
        <v>0</v>
      </c>
      <c r="BF486" s="2251">
        <v>0</v>
      </c>
      <c r="BG486" s="2251">
        <v>0</v>
      </c>
      <c r="BH486" s="2251">
        <v>0</v>
      </c>
      <c r="BI486" s="2251">
        <v>0</v>
      </c>
      <c r="BJ486" s="2251">
        <v>0</v>
      </c>
      <c r="BK486" s="2251">
        <v>0</v>
      </c>
      <c r="BL486" s="2251">
        <v>0</v>
      </c>
      <c r="BM486" s="2251">
        <v>0</v>
      </c>
    </row>
    <row r="487" spans="1:65">
      <c r="A487" s="2250"/>
      <c r="B487" s="2250"/>
      <c r="C487" s="39"/>
      <c r="D487" s="178">
        <f t="shared" si="139"/>
        <v>0</v>
      </c>
      <c r="E487" s="178">
        <f t="shared" si="126"/>
        <v>1</v>
      </c>
      <c r="F487" s="178">
        <f t="shared" si="127"/>
        <v>1</v>
      </c>
      <c r="G487" s="178">
        <f t="shared" si="128"/>
        <v>0</v>
      </c>
      <c r="H487" s="178">
        <f t="shared" si="129"/>
        <v>0</v>
      </c>
      <c r="I487" s="178">
        <f t="shared" si="130"/>
        <v>0</v>
      </c>
      <c r="J487" s="178">
        <f t="shared" si="131"/>
        <v>1</v>
      </c>
      <c r="K487" s="2251">
        <f t="shared" si="132"/>
        <v>1</v>
      </c>
      <c r="L487" s="2251">
        <f t="shared" si="133"/>
        <v>0</v>
      </c>
      <c r="M487" s="2251">
        <f t="shared" si="134"/>
        <v>0</v>
      </c>
      <c r="O487" s="8">
        <f t="shared" ca="1" si="135"/>
        <v>0</v>
      </c>
      <c r="P487" s="8">
        <f t="shared" ca="1" si="136"/>
        <v>0</v>
      </c>
      <c r="R487" s="8">
        <f t="shared" si="137"/>
        <v>0</v>
      </c>
      <c r="S487" s="2251">
        <f t="shared" si="138"/>
        <v>0</v>
      </c>
      <c r="T487" s="2251">
        <f>IF(SUM($R487:R487)&gt;0,0,IF(AM487="5 - Treatment",1,0))</f>
        <v>0</v>
      </c>
      <c r="U487" s="2251">
        <f>IF(SUM($R487:T487)&gt;0,0,IF($AE487=U$162,1,0)+IF($AE487=U$163,1,0))</f>
        <v>0</v>
      </c>
      <c r="V487" s="2251">
        <f>IF(SUM($R487:U487)&gt;0,0,IF($AE487=V$168,1,0))</f>
        <v>0</v>
      </c>
      <c r="W487" s="2251">
        <f>IF(SUM($R487:V487)&gt;0,0,IF($AE487=W$168,1,0))</f>
        <v>0</v>
      </c>
      <c r="X487" s="2251">
        <f>IF(SUM($R487:W487)&gt;0,0,IF($AE487=X$168,1,0))</f>
        <v>0</v>
      </c>
      <c r="Y487" s="2251">
        <f>IF(SUM($R487:X487)&gt;0,0,IF($AE487=Y$168,1,0))</f>
        <v>0</v>
      </c>
      <c r="Z487" s="2251">
        <f>IF(SUM($R487:Y487)&gt;0,0,IF($AE487=Z$168,1,0))</f>
        <v>0</v>
      </c>
      <c r="AA487" s="2251">
        <f>IF(SUM($R487:Z487)&gt;0,0,1)</f>
        <v>1</v>
      </c>
      <c r="AB487" s="2251"/>
      <c r="AC487" s="2251">
        <f t="shared" si="140"/>
        <v>6</v>
      </c>
      <c r="AE487" t="s">
        <v>3426</v>
      </c>
      <c r="AF487" t="s">
        <v>4450</v>
      </c>
      <c r="AG487" t="s">
        <v>4459</v>
      </c>
      <c r="AH487" t="s">
        <v>4460</v>
      </c>
      <c r="AI487" t="s">
        <v>4459</v>
      </c>
      <c r="AJ487">
        <v>54</v>
      </c>
      <c r="AK487" t="s">
        <v>3047</v>
      </c>
      <c r="AL487" t="s">
        <v>3049</v>
      </c>
      <c r="AM487" t="s">
        <v>3548</v>
      </c>
      <c r="AN487" t="s">
        <v>1574</v>
      </c>
      <c r="AO487" s="2251">
        <v>0</v>
      </c>
      <c r="AP487" s="2286">
        <f t="shared" si="143"/>
        <v>0</v>
      </c>
      <c r="AQ487" s="2286">
        <f t="shared" si="143"/>
        <v>58.941625419851029</v>
      </c>
      <c r="AR487" s="2286">
        <f t="shared" si="143"/>
        <v>0</v>
      </c>
      <c r="AS487" s="2286">
        <f t="shared" si="143"/>
        <v>0</v>
      </c>
      <c r="AT487" s="2286">
        <f t="shared" si="143"/>
        <v>0</v>
      </c>
      <c r="AU487" s="2286">
        <f t="shared" si="142"/>
        <v>0</v>
      </c>
      <c r="AV487" s="2286">
        <f t="shared" si="142"/>
        <v>0</v>
      </c>
      <c r="AW487" s="2286">
        <f t="shared" si="142"/>
        <v>0</v>
      </c>
      <c r="AX487" s="2286">
        <f t="shared" si="142"/>
        <v>0</v>
      </c>
      <c r="AY487" s="2286">
        <f t="shared" si="142"/>
        <v>0</v>
      </c>
      <c r="BA487" s="8">
        <f t="shared" si="141"/>
        <v>58.941625419851029</v>
      </c>
      <c r="BD487" s="2251">
        <v>0</v>
      </c>
      <c r="BE487" s="2251">
        <v>101.1</v>
      </c>
      <c r="BF487" s="2251">
        <v>0</v>
      </c>
      <c r="BG487" s="2251">
        <v>0</v>
      </c>
      <c r="BH487" s="2251">
        <v>0</v>
      </c>
      <c r="BI487" s="2251">
        <v>0</v>
      </c>
      <c r="BJ487" s="2251">
        <v>0</v>
      </c>
      <c r="BK487" s="2251">
        <v>0</v>
      </c>
      <c r="BL487" s="2251">
        <v>0</v>
      </c>
      <c r="BM487" s="2251">
        <v>0</v>
      </c>
    </row>
    <row r="488" spans="1:65">
      <c r="A488" s="2250"/>
      <c r="B488" s="2250"/>
      <c r="C488" s="39"/>
      <c r="D488" s="178">
        <f t="shared" si="139"/>
        <v>0</v>
      </c>
      <c r="E488" s="178">
        <f t="shared" si="126"/>
        <v>1</v>
      </c>
      <c r="F488" s="178">
        <f t="shared" si="127"/>
        <v>1</v>
      </c>
      <c r="G488" s="178">
        <f t="shared" si="128"/>
        <v>0</v>
      </c>
      <c r="H488" s="178">
        <f t="shared" si="129"/>
        <v>0</v>
      </c>
      <c r="I488" s="178">
        <f t="shared" si="130"/>
        <v>0</v>
      </c>
      <c r="J488" s="178">
        <f t="shared" si="131"/>
        <v>1</v>
      </c>
      <c r="K488" s="2251">
        <f t="shared" si="132"/>
        <v>1</v>
      </c>
      <c r="L488" s="2251">
        <f t="shared" si="133"/>
        <v>0</v>
      </c>
      <c r="M488" s="2251">
        <f t="shared" si="134"/>
        <v>0</v>
      </c>
      <c r="O488" s="8">
        <f t="shared" ca="1" si="135"/>
        <v>0</v>
      </c>
      <c r="P488" s="8">
        <f t="shared" ca="1" si="136"/>
        <v>0</v>
      </c>
      <c r="R488" s="8">
        <f t="shared" si="137"/>
        <v>0</v>
      </c>
      <c r="S488" s="2251">
        <f t="shared" si="138"/>
        <v>0</v>
      </c>
      <c r="T488" s="2251">
        <f>IF(SUM($R488:R488)&gt;0,0,IF(AM488="5 - Treatment",1,0))</f>
        <v>1</v>
      </c>
      <c r="U488" s="2251">
        <f>IF(SUM($R488:T488)&gt;0,0,IF($AE488=U$162,1,0)+IF($AE488=U$163,1,0))</f>
        <v>0</v>
      </c>
      <c r="V488" s="2251">
        <f>IF(SUM($R488:U488)&gt;0,0,IF($AE488=V$168,1,0))</f>
        <v>0</v>
      </c>
      <c r="W488" s="2251">
        <f>IF(SUM($R488:V488)&gt;0,0,IF($AE488=W$168,1,0))</f>
        <v>0</v>
      </c>
      <c r="X488" s="2251">
        <f>IF(SUM($R488:W488)&gt;0,0,IF($AE488=X$168,1,0))</f>
        <v>0</v>
      </c>
      <c r="Y488" s="2251">
        <f>IF(SUM($R488:X488)&gt;0,0,IF($AE488=Y$168,1,0))</f>
        <v>0</v>
      </c>
      <c r="Z488" s="2251">
        <f>IF(SUM($R488:Y488)&gt;0,0,IF($AE488=Z$168,1,0))</f>
        <v>0</v>
      </c>
      <c r="AA488" s="2251">
        <f>IF(SUM($R488:Z488)&gt;0,0,1)</f>
        <v>0</v>
      </c>
      <c r="AB488" s="2251"/>
      <c r="AC488" s="2251">
        <f t="shared" si="140"/>
        <v>5</v>
      </c>
      <c r="AE488" t="s">
        <v>3481</v>
      </c>
      <c r="AF488" t="s">
        <v>4461</v>
      </c>
      <c r="AG488" t="s">
        <v>4462</v>
      </c>
      <c r="AH488" t="s">
        <v>4463</v>
      </c>
      <c r="AI488" t="s">
        <v>4464</v>
      </c>
      <c r="AJ488">
        <v>150</v>
      </c>
      <c r="AK488" t="s">
        <v>3052</v>
      </c>
      <c r="AL488" t="s">
        <v>3049</v>
      </c>
      <c r="AM488" t="s">
        <v>3566</v>
      </c>
      <c r="AN488" t="s">
        <v>1574</v>
      </c>
      <c r="AO488" s="2251">
        <v>0</v>
      </c>
      <c r="AP488" s="2286">
        <f t="shared" si="143"/>
        <v>233.46276282755903</v>
      </c>
      <c r="AQ488" s="2286">
        <f t="shared" si="143"/>
        <v>0</v>
      </c>
      <c r="AR488" s="2286">
        <f t="shared" si="143"/>
        <v>0</v>
      </c>
      <c r="AS488" s="2286">
        <f t="shared" si="143"/>
        <v>0</v>
      </c>
      <c r="AT488" s="2286">
        <f t="shared" si="143"/>
        <v>0</v>
      </c>
      <c r="AU488" s="2286">
        <f t="shared" si="142"/>
        <v>0</v>
      </c>
      <c r="AV488" s="2286">
        <f t="shared" si="142"/>
        <v>0</v>
      </c>
      <c r="AW488" s="2286">
        <f t="shared" si="142"/>
        <v>0</v>
      </c>
      <c r="AX488" s="2286">
        <f t="shared" si="142"/>
        <v>0</v>
      </c>
      <c r="AY488" s="2286">
        <f t="shared" si="142"/>
        <v>0</v>
      </c>
      <c r="BA488" s="8">
        <f t="shared" si="141"/>
        <v>233.46276282755903</v>
      </c>
      <c r="BD488" s="2251">
        <v>299.57922695328602</v>
      </c>
      <c r="BE488" s="2251">
        <v>0</v>
      </c>
      <c r="BF488" s="2251">
        <v>0</v>
      </c>
      <c r="BG488" s="2251">
        <v>0</v>
      </c>
      <c r="BH488" s="2251">
        <v>0</v>
      </c>
      <c r="BI488" s="2251">
        <v>0</v>
      </c>
      <c r="BJ488" s="2251">
        <v>0</v>
      </c>
      <c r="BK488" s="2251">
        <v>0</v>
      </c>
      <c r="BL488" s="2251">
        <v>0</v>
      </c>
      <c r="BM488" s="2251">
        <v>0</v>
      </c>
    </row>
    <row r="489" spans="1:65">
      <c r="A489" s="2250"/>
      <c r="B489" s="2250"/>
      <c r="C489" s="39"/>
      <c r="D489" s="178">
        <f t="shared" si="139"/>
        <v>0</v>
      </c>
      <c r="E489" s="178">
        <f t="shared" ref="E489:E552" si="144">ABS(D489-1)</f>
        <v>1</v>
      </c>
      <c r="F489" s="178">
        <f t="shared" ref="F489:F552" si="145">IF(BA489&lt;1000,1,0)</f>
        <v>0</v>
      </c>
      <c r="G489" s="178">
        <f t="shared" ref="G489:G521" si="146">IF((
IF(ISERROR(SEARCH("Information Technology",AH489,1))=TRUE,0,1)
+IF(ISERROR(SEARCH("IT In ",AH489,1))=TRUE,0,1)
+IF(ISERROR(SEARCH("Information Technology",AF489,1))=TRUE,0,1)
+IF(ISERROR(SEARCH("IT In",AF489,1))=TRUE,0,1)
)&gt;0,1,0)</f>
        <v>0</v>
      </c>
      <c r="H489" s="178">
        <f t="shared" ref="H489:H552" si="147">IF(ISERROR(SEARCH("study",AH489))=TRUE,
IF(ISERROR(SEARCH("study",AF489))=TRUE,0,1),1)</f>
        <v>0</v>
      </c>
      <c r="I489" s="178">
        <f t="shared" ref="I489:I552" si="148">IF(ISERROR(SEARCH("Recreation",AH489))=TRUE,
IF(ISERROR(SEARCH("Recreation",AF489))=TRUE,0,1),1)</f>
        <v>0</v>
      </c>
      <c r="J489" s="178">
        <f t="shared" ref="J489:J552" si="149">IF(OR(F489=1,G489=1,H489=1,I489=1)=TRUE,1,0)</f>
        <v>0</v>
      </c>
      <c r="K489" s="2251">
        <f t="shared" ref="K489:K552" si="150">J489</f>
        <v>0</v>
      </c>
      <c r="L489" s="2251">
        <f t="shared" ref="L489:L552" si="151">D489*K489</f>
        <v>0</v>
      </c>
      <c r="M489" s="2251">
        <f t="shared" ref="M489:M552" si="152">IF(D489=1,IF(K489=0,1,0),0)</f>
        <v>0</v>
      </c>
      <c r="O489" s="8">
        <f t="shared" ref="O489:O552" ca="1" si="153">IF(OFFSET(AX489,0,$O$163-2020)&lt;=0,0,1)*D489</f>
        <v>0</v>
      </c>
      <c r="P489" s="8">
        <f t="shared" ref="P489:P552" ca="1" si="154">IF(OFFSET(AX489,0,$O$163-2020)&lt;=0,0,1)*E489</f>
        <v>1</v>
      </c>
      <c r="R489" s="8">
        <f t="shared" ref="R489:R552" si="155">D489*IF(AM489="5 - Treatment",1,0)</f>
        <v>0</v>
      </c>
      <c r="S489" s="2251">
        <f t="shared" ref="S489:S552" si="156">D489-R489</f>
        <v>0</v>
      </c>
      <c r="T489" s="2251">
        <f>IF(SUM($R489:R489)&gt;0,0,IF(AM489="5 - Treatment",1,0))</f>
        <v>1</v>
      </c>
      <c r="U489" s="2251">
        <f>IF(SUM($R489:T489)&gt;0,0,IF($AE489=U$162,1,0)+IF($AE489=U$163,1,0))</f>
        <v>0</v>
      </c>
      <c r="V489" s="2251">
        <f>IF(SUM($R489:U489)&gt;0,0,IF($AE489=V$168,1,0))</f>
        <v>0</v>
      </c>
      <c r="W489" s="2251">
        <f>IF(SUM($R489:V489)&gt;0,0,IF($AE489=W$168,1,0))</f>
        <v>0</v>
      </c>
      <c r="X489" s="2251">
        <f>IF(SUM($R489:W489)&gt;0,0,IF($AE489=X$168,1,0))</f>
        <v>0</v>
      </c>
      <c r="Y489" s="2251">
        <f>IF(SUM($R489:X489)&gt;0,0,IF($AE489=Y$168,1,0))</f>
        <v>0</v>
      </c>
      <c r="Z489" s="2251">
        <f>IF(SUM($R489:Y489)&gt;0,0,IF($AE489=Z$168,1,0))</f>
        <v>0</v>
      </c>
      <c r="AA489" s="2251">
        <f>IF(SUM($R489:Z489)&gt;0,0,1)</f>
        <v>0</v>
      </c>
      <c r="AB489" s="2251"/>
      <c r="AC489" s="2251">
        <f t="shared" si="140"/>
        <v>5</v>
      </c>
      <c r="AE489" t="s">
        <v>3481</v>
      </c>
      <c r="AF489" t="s">
        <v>4461</v>
      </c>
      <c r="AG489" t="s">
        <v>4465</v>
      </c>
      <c r="AH489" t="s">
        <v>4466</v>
      </c>
      <c r="AI489" t="s">
        <v>4465</v>
      </c>
      <c r="AJ489">
        <v>126</v>
      </c>
      <c r="AK489" t="s">
        <v>3052</v>
      </c>
      <c r="AL489" t="s">
        <v>3049</v>
      </c>
      <c r="AM489" t="s">
        <v>3566</v>
      </c>
      <c r="AN489" t="s">
        <v>1574</v>
      </c>
      <c r="AO489" s="2251">
        <v>0</v>
      </c>
      <c r="AP489" s="2286">
        <f t="shared" si="143"/>
        <v>0</v>
      </c>
      <c r="AQ489" s="2286">
        <f t="shared" si="143"/>
        <v>149.45183463025995</v>
      </c>
      <c r="AR489" s="2286">
        <f t="shared" si="143"/>
        <v>97.037171652057751</v>
      </c>
      <c r="AS489" s="2286">
        <f t="shared" si="143"/>
        <v>1574.5891885419733</v>
      </c>
      <c r="AT489" s="2286">
        <f t="shared" si="143"/>
        <v>220.13752591432132</v>
      </c>
      <c r="AU489" s="2286">
        <f t="shared" si="142"/>
        <v>0</v>
      </c>
      <c r="AV489" s="2286">
        <f t="shared" si="142"/>
        <v>0</v>
      </c>
      <c r="AW489" s="2286">
        <f t="shared" si="142"/>
        <v>0</v>
      </c>
      <c r="AX489" s="2286">
        <f t="shared" si="142"/>
        <v>0</v>
      </c>
      <c r="AY489" s="2286">
        <f t="shared" si="142"/>
        <v>0</v>
      </c>
      <c r="BA489" s="8">
        <f t="shared" si="141"/>
        <v>2041.2157207386122</v>
      </c>
      <c r="BD489" s="2251">
        <v>0</v>
      </c>
      <c r="BE489" s="2251">
        <v>256.34821526368199</v>
      </c>
      <c r="BF489" s="2251">
        <v>127.055978409619</v>
      </c>
      <c r="BG489" s="2251">
        <v>2028.2815476733001</v>
      </c>
      <c r="BH489" s="2251">
        <v>262.82577196032702</v>
      </c>
      <c r="BI489" s="2251">
        <v>0</v>
      </c>
      <c r="BJ489" s="2251">
        <v>0</v>
      </c>
      <c r="BK489" s="2251">
        <v>0</v>
      </c>
      <c r="BL489" s="2251">
        <v>0</v>
      </c>
      <c r="BM489" s="2251">
        <v>0</v>
      </c>
    </row>
    <row r="490" spans="1:65">
      <c r="A490" s="2250"/>
      <c r="B490" s="2250"/>
      <c r="C490" s="39"/>
      <c r="D490" s="178">
        <f t="shared" ref="D490:D553" si="157">IF(AL490="Infrastructure - R&amp;R",1,0)</f>
        <v>0</v>
      </c>
      <c r="E490" s="178">
        <f t="shared" si="144"/>
        <v>1</v>
      </c>
      <c r="F490" s="178">
        <f t="shared" si="145"/>
        <v>0</v>
      </c>
      <c r="G490" s="178">
        <f t="shared" si="146"/>
        <v>0</v>
      </c>
      <c r="H490" s="178">
        <f t="shared" si="147"/>
        <v>0</v>
      </c>
      <c r="I490" s="178">
        <f t="shared" si="148"/>
        <v>0</v>
      </c>
      <c r="J490" s="178">
        <f t="shared" si="149"/>
        <v>0</v>
      </c>
      <c r="K490" s="2251">
        <f t="shared" si="150"/>
        <v>0</v>
      </c>
      <c r="L490" s="2251">
        <f t="shared" si="151"/>
        <v>0</v>
      </c>
      <c r="M490" s="2251">
        <f t="shared" si="152"/>
        <v>0</v>
      </c>
      <c r="O490" s="8">
        <f t="shared" ca="1" si="153"/>
        <v>0</v>
      </c>
      <c r="P490" s="8">
        <f t="shared" ca="1" si="154"/>
        <v>1</v>
      </c>
      <c r="R490" s="8">
        <f t="shared" si="155"/>
        <v>0</v>
      </c>
      <c r="S490" s="2251">
        <f t="shared" si="156"/>
        <v>0</v>
      </c>
      <c r="T490" s="2251">
        <f>IF(SUM($R490:R490)&gt;0,0,IF(AM490="5 - Treatment",1,0))</f>
        <v>1</v>
      </c>
      <c r="U490" s="2251">
        <f>IF(SUM($R490:T490)&gt;0,0,IF($AE490=U$162,1,0)+IF($AE490=U$163,1,0))</f>
        <v>0</v>
      </c>
      <c r="V490" s="2251">
        <f>IF(SUM($R490:U490)&gt;0,0,IF($AE490=V$168,1,0))</f>
        <v>0</v>
      </c>
      <c r="W490" s="2251">
        <f>IF(SUM($R490:V490)&gt;0,0,IF($AE490=W$168,1,0))</f>
        <v>0</v>
      </c>
      <c r="X490" s="2251">
        <f>IF(SUM($R490:W490)&gt;0,0,IF($AE490=X$168,1,0))</f>
        <v>0</v>
      </c>
      <c r="Y490" s="2251">
        <f>IF(SUM($R490:X490)&gt;0,0,IF($AE490=Y$168,1,0))</f>
        <v>0</v>
      </c>
      <c r="Z490" s="2251">
        <f>IF(SUM($R490:Y490)&gt;0,0,IF($AE490=Z$168,1,0))</f>
        <v>0</v>
      </c>
      <c r="AA490" s="2251">
        <f>IF(SUM($R490:Z490)&gt;0,0,1)</f>
        <v>0</v>
      </c>
      <c r="AB490" s="2251"/>
      <c r="AC490" s="2251">
        <f t="shared" ref="AC490:AC553" si="158">LEFT(AM490,1)*1</f>
        <v>5</v>
      </c>
      <c r="AE490" t="s">
        <v>3481</v>
      </c>
      <c r="AF490" t="s">
        <v>4461</v>
      </c>
      <c r="AG490" t="s">
        <v>4467</v>
      </c>
      <c r="AH490" t="s">
        <v>4468</v>
      </c>
      <c r="AI490" t="s">
        <v>4467</v>
      </c>
      <c r="AJ490">
        <v>126</v>
      </c>
      <c r="AK490" t="s">
        <v>3052</v>
      </c>
      <c r="AL490" t="s">
        <v>3049</v>
      </c>
      <c r="AM490" t="s">
        <v>3566</v>
      </c>
      <c r="AN490" t="s">
        <v>1574</v>
      </c>
      <c r="AO490" s="2251">
        <v>0</v>
      </c>
      <c r="AP490" s="2286">
        <f t="shared" si="143"/>
        <v>0</v>
      </c>
      <c r="AQ490" s="2286">
        <f t="shared" si="143"/>
        <v>136.29797237897668</v>
      </c>
      <c r="AR490" s="2286">
        <f t="shared" si="143"/>
        <v>121.29646456507238</v>
      </c>
      <c r="AS490" s="2286">
        <f t="shared" si="143"/>
        <v>2150.7225723549441</v>
      </c>
      <c r="AT490" s="2286">
        <f t="shared" si="143"/>
        <v>262.28632626992066</v>
      </c>
      <c r="AU490" s="2286">
        <f t="shared" si="142"/>
        <v>0</v>
      </c>
      <c r="AV490" s="2286">
        <f t="shared" si="142"/>
        <v>0</v>
      </c>
      <c r="AW490" s="2286">
        <f t="shared" si="142"/>
        <v>0</v>
      </c>
      <c r="AX490" s="2286">
        <f t="shared" si="142"/>
        <v>0</v>
      </c>
      <c r="AY490" s="2286">
        <f t="shared" si="142"/>
        <v>0</v>
      </c>
      <c r="BA490" s="8">
        <f t="shared" ref="BA490:BA553" si="159">SUM(AO490:AY490)</f>
        <v>2670.6033355689137</v>
      </c>
      <c r="BD490" s="2251">
        <v>0</v>
      </c>
      <c r="BE490" s="2251">
        <v>233.78596890328799</v>
      </c>
      <c r="BF490" s="2251">
        <v>158.81997301202401</v>
      </c>
      <c r="BG490" s="2251">
        <v>2770.4184300359202</v>
      </c>
      <c r="BH490" s="2251">
        <v>313.14791010852099</v>
      </c>
      <c r="BI490" s="2251">
        <v>0</v>
      </c>
      <c r="BJ490" s="2251">
        <v>0</v>
      </c>
      <c r="BK490" s="2251">
        <v>0</v>
      </c>
      <c r="BL490" s="2251">
        <v>0</v>
      </c>
      <c r="BM490" s="2251">
        <v>0</v>
      </c>
    </row>
    <row r="491" spans="1:65">
      <c r="A491" s="2250"/>
      <c r="B491" s="2250"/>
      <c r="C491" s="39"/>
      <c r="D491" s="178">
        <f t="shared" si="157"/>
        <v>0</v>
      </c>
      <c r="E491" s="178">
        <f t="shared" si="144"/>
        <v>1</v>
      </c>
      <c r="F491" s="178">
        <f t="shared" si="145"/>
        <v>1</v>
      </c>
      <c r="G491" s="178">
        <f t="shared" si="146"/>
        <v>0</v>
      </c>
      <c r="H491" s="178">
        <f t="shared" si="147"/>
        <v>0</v>
      </c>
      <c r="I491" s="178">
        <f t="shared" si="148"/>
        <v>0</v>
      </c>
      <c r="J491" s="178">
        <f t="shared" si="149"/>
        <v>1</v>
      </c>
      <c r="K491" s="2251">
        <f t="shared" si="150"/>
        <v>1</v>
      </c>
      <c r="L491" s="2251">
        <f t="shared" si="151"/>
        <v>0</v>
      </c>
      <c r="M491" s="2251">
        <f t="shared" si="152"/>
        <v>0</v>
      </c>
      <c r="O491" s="8">
        <f t="shared" ca="1" si="153"/>
        <v>0</v>
      </c>
      <c r="P491" s="8">
        <f t="shared" ca="1" si="154"/>
        <v>1</v>
      </c>
      <c r="R491" s="8">
        <f t="shared" si="155"/>
        <v>0</v>
      </c>
      <c r="S491" s="2251">
        <f t="shared" si="156"/>
        <v>0</v>
      </c>
      <c r="T491" s="2251">
        <f>IF(SUM($R491:R491)&gt;0,0,IF(AM491="5 - Treatment",1,0))</f>
        <v>1</v>
      </c>
      <c r="U491" s="2251">
        <f>IF(SUM($R491:T491)&gt;0,0,IF($AE491=U$162,1,0)+IF($AE491=U$163,1,0))</f>
        <v>0</v>
      </c>
      <c r="V491" s="2251">
        <f>IF(SUM($R491:U491)&gt;0,0,IF($AE491=V$168,1,0))</f>
        <v>0</v>
      </c>
      <c r="W491" s="2251">
        <f>IF(SUM($R491:V491)&gt;0,0,IF($AE491=W$168,1,0))</f>
        <v>0</v>
      </c>
      <c r="X491" s="2251">
        <f>IF(SUM($R491:W491)&gt;0,0,IF($AE491=X$168,1,0))</f>
        <v>0</v>
      </c>
      <c r="Y491" s="2251">
        <f>IF(SUM($R491:X491)&gt;0,0,IF($AE491=Y$168,1,0))</f>
        <v>0</v>
      </c>
      <c r="Z491" s="2251">
        <f>IF(SUM($R491:Y491)&gt;0,0,IF($AE491=Z$168,1,0))</f>
        <v>0</v>
      </c>
      <c r="AA491" s="2251">
        <f>IF(SUM($R491:Z491)&gt;0,0,1)</f>
        <v>0</v>
      </c>
      <c r="AB491" s="2251"/>
      <c r="AC491" s="2251">
        <f t="shared" si="158"/>
        <v>5</v>
      </c>
      <c r="AE491" t="s">
        <v>3481</v>
      </c>
      <c r="AF491" t="s">
        <v>4461</v>
      </c>
      <c r="AG491" t="s">
        <v>4469</v>
      </c>
      <c r="AH491" t="s">
        <v>4470</v>
      </c>
      <c r="AI491" t="s">
        <v>4469</v>
      </c>
      <c r="AJ491">
        <v>153</v>
      </c>
      <c r="AK491" t="s">
        <v>3052</v>
      </c>
      <c r="AL491" t="s">
        <v>3049</v>
      </c>
      <c r="AM491" t="s">
        <v>3566</v>
      </c>
      <c r="AN491" t="s">
        <v>1574</v>
      </c>
      <c r="AO491" s="2251">
        <v>0</v>
      </c>
      <c r="AP491" s="2286">
        <f t="shared" si="143"/>
        <v>105.46803125337159</v>
      </c>
      <c r="AQ491" s="2286">
        <f t="shared" si="143"/>
        <v>319.30713608561143</v>
      </c>
      <c r="AR491" s="2286">
        <f t="shared" si="143"/>
        <v>155.67550489610187</v>
      </c>
      <c r="AS491" s="2286">
        <f t="shared" si="143"/>
        <v>236.66234914810266</v>
      </c>
      <c r="AT491" s="2286">
        <f t="shared" si="143"/>
        <v>0</v>
      </c>
      <c r="AU491" s="2286">
        <f t="shared" si="142"/>
        <v>0</v>
      </c>
      <c r="AV491" s="2286">
        <f t="shared" si="142"/>
        <v>0</v>
      </c>
      <c r="AW491" s="2286">
        <f t="shared" si="142"/>
        <v>0</v>
      </c>
      <c r="AX491" s="2286">
        <f t="shared" si="142"/>
        <v>0</v>
      </c>
      <c r="AY491" s="2286">
        <f t="shared" si="142"/>
        <v>0</v>
      </c>
      <c r="BA491" s="8">
        <f t="shared" si="159"/>
        <v>817.11302138318752</v>
      </c>
      <c r="BD491" s="2251">
        <v>135.336491732121</v>
      </c>
      <c r="BE491" s="2251">
        <v>547.693607502433</v>
      </c>
      <c r="BF491" s="2251">
        <v>203.83429620051399</v>
      </c>
      <c r="BG491" s="2251">
        <v>304.85277004257603</v>
      </c>
      <c r="BH491" s="2251">
        <v>0</v>
      </c>
      <c r="BI491" s="2251">
        <v>0</v>
      </c>
      <c r="BJ491" s="2251">
        <v>0</v>
      </c>
      <c r="BK491" s="2251">
        <v>0</v>
      </c>
      <c r="BL491" s="2251">
        <v>0</v>
      </c>
      <c r="BM491" s="2251">
        <v>0</v>
      </c>
    </row>
    <row r="492" spans="1:65">
      <c r="A492" s="2250"/>
      <c r="B492" s="2250"/>
      <c r="C492" s="39"/>
      <c r="D492" s="178">
        <f t="shared" si="157"/>
        <v>0</v>
      </c>
      <c r="E492" s="178">
        <f t="shared" si="144"/>
        <v>1</v>
      </c>
      <c r="F492" s="178">
        <f t="shared" si="145"/>
        <v>0</v>
      </c>
      <c r="G492" s="178">
        <f t="shared" si="146"/>
        <v>0</v>
      </c>
      <c r="H492" s="178">
        <f t="shared" si="147"/>
        <v>0</v>
      </c>
      <c r="I492" s="178">
        <f t="shared" si="148"/>
        <v>0</v>
      </c>
      <c r="J492" s="178">
        <f t="shared" si="149"/>
        <v>0</v>
      </c>
      <c r="K492" s="2251">
        <f t="shared" si="150"/>
        <v>0</v>
      </c>
      <c r="L492" s="2251">
        <f t="shared" si="151"/>
        <v>0</v>
      </c>
      <c r="M492" s="2251">
        <f t="shared" si="152"/>
        <v>0</v>
      </c>
      <c r="O492" s="8">
        <f t="shared" ca="1" si="153"/>
        <v>0</v>
      </c>
      <c r="P492" s="8">
        <f t="shared" ca="1" si="154"/>
        <v>1</v>
      </c>
      <c r="R492" s="8">
        <f t="shared" si="155"/>
        <v>0</v>
      </c>
      <c r="S492" s="2251">
        <f t="shared" si="156"/>
        <v>0</v>
      </c>
      <c r="T492" s="2251">
        <f>IF(SUM($R492:R492)&gt;0,0,IF(AM492="5 - Treatment",1,0))</f>
        <v>1</v>
      </c>
      <c r="U492" s="2251">
        <f>IF(SUM($R492:T492)&gt;0,0,IF($AE492=U$162,1,0)+IF($AE492=U$163,1,0))</f>
        <v>0</v>
      </c>
      <c r="V492" s="2251">
        <f>IF(SUM($R492:U492)&gt;0,0,IF($AE492=V$168,1,0))</f>
        <v>0</v>
      </c>
      <c r="W492" s="2251">
        <f>IF(SUM($R492:V492)&gt;0,0,IF($AE492=W$168,1,0))</f>
        <v>0</v>
      </c>
      <c r="X492" s="2251">
        <f>IF(SUM($R492:W492)&gt;0,0,IF($AE492=X$168,1,0))</f>
        <v>0</v>
      </c>
      <c r="Y492" s="2251">
        <f>IF(SUM($R492:X492)&gt;0,0,IF($AE492=Y$168,1,0))</f>
        <v>0</v>
      </c>
      <c r="Z492" s="2251">
        <f>IF(SUM($R492:Y492)&gt;0,0,IF($AE492=Z$168,1,0))</f>
        <v>0</v>
      </c>
      <c r="AA492" s="2251">
        <f>IF(SUM($R492:Z492)&gt;0,0,1)</f>
        <v>0</v>
      </c>
      <c r="AB492" s="2251"/>
      <c r="AC492" s="2251">
        <f t="shared" si="158"/>
        <v>5</v>
      </c>
      <c r="AE492" t="s">
        <v>3481</v>
      </c>
      <c r="AF492" t="s">
        <v>4461</v>
      </c>
      <c r="AG492" t="s">
        <v>4471</v>
      </c>
      <c r="AH492" t="s">
        <v>4472</v>
      </c>
      <c r="AI492" t="s">
        <v>4471</v>
      </c>
      <c r="AJ492">
        <v>141</v>
      </c>
      <c r="AK492" t="s">
        <v>3052</v>
      </c>
      <c r="AL492" t="s">
        <v>3049</v>
      </c>
      <c r="AM492" t="s">
        <v>3566</v>
      </c>
      <c r="AN492" t="s">
        <v>1574</v>
      </c>
      <c r="AO492" s="2251">
        <v>0</v>
      </c>
      <c r="AP492" s="2286">
        <f t="shared" si="143"/>
        <v>57.227303712432686</v>
      </c>
      <c r="AQ492" s="2286">
        <f t="shared" si="143"/>
        <v>173.5206441099337</v>
      </c>
      <c r="AR492" s="2286">
        <f t="shared" si="143"/>
        <v>424.5376259777525</v>
      </c>
      <c r="AS492" s="2286">
        <f t="shared" si="143"/>
        <v>3027.0634123792356</v>
      </c>
      <c r="AT492" s="2286">
        <f t="shared" si="143"/>
        <v>1290.3417054416707</v>
      </c>
      <c r="AU492" s="2286">
        <f t="shared" si="142"/>
        <v>0</v>
      </c>
      <c r="AV492" s="2286">
        <f t="shared" si="142"/>
        <v>0</v>
      </c>
      <c r="AW492" s="2286">
        <f t="shared" si="142"/>
        <v>0</v>
      </c>
      <c r="AX492" s="2286">
        <f t="shared" si="142"/>
        <v>0</v>
      </c>
      <c r="AY492" s="2286">
        <f t="shared" si="142"/>
        <v>0</v>
      </c>
      <c r="BA492" s="8">
        <f t="shared" si="159"/>
        <v>4972.6906916210255</v>
      </c>
      <c r="BD492" s="2251">
        <v>73.4340294749897</v>
      </c>
      <c r="BE492" s="2251">
        <v>297.63239467105001</v>
      </c>
      <c r="BF492" s="2251">
        <v>555.86990554208296</v>
      </c>
      <c r="BG492" s="2251">
        <v>3899.2626823832102</v>
      </c>
      <c r="BH492" s="2251">
        <v>1540.5599450468301</v>
      </c>
      <c r="BI492" s="2251">
        <v>0</v>
      </c>
      <c r="BJ492" s="2251">
        <v>0</v>
      </c>
      <c r="BK492" s="2251">
        <v>0</v>
      </c>
      <c r="BL492" s="2251">
        <v>0</v>
      </c>
      <c r="BM492" s="2251">
        <v>0</v>
      </c>
    </row>
    <row r="493" spans="1:65">
      <c r="A493" s="2250"/>
      <c r="B493" s="2250"/>
      <c r="C493" s="39"/>
      <c r="D493" s="178">
        <f t="shared" si="157"/>
        <v>1</v>
      </c>
      <c r="E493" s="178">
        <f t="shared" si="144"/>
        <v>0</v>
      </c>
      <c r="F493" s="178">
        <f t="shared" si="145"/>
        <v>0</v>
      </c>
      <c r="G493" s="178">
        <f t="shared" si="146"/>
        <v>0</v>
      </c>
      <c r="H493" s="178">
        <f t="shared" si="147"/>
        <v>0</v>
      </c>
      <c r="I493" s="178">
        <f t="shared" si="148"/>
        <v>0</v>
      </c>
      <c r="J493" s="178">
        <f t="shared" si="149"/>
        <v>0</v>
      </c>
      <c r="K493" s="2251">
        <f t="shared" si="150"/>
        <v>0</v>
      </c>
      <c r="L493" s="2251">
        <f t="shared" si="151"/>
        <v>0</v>
      </c>
      <c r="M493" s="2251">
        <f t="shared" si="152"/>
        <v>1</v>
      </c>
      <c r="O493" s="8">
        <f t="shared" ca="1" si="153"/>
        <v>0</v>
      </c>
      <c r="P493" s="8">
        <f t="shared" ca="1" si="154"/>
        <v>0</v>
      </c>
      <c r="R493" s="8">
        <f t="shared" si="155"/>
        <v>0</v>
      </c>
      <c r="S493" s="2251">
        <f t="shared" si="156"/>
        <v>1</v>
      </c>
      <c r="T493" s="2251">
        <f>IF(SUM($R493:R493)&gt;0,0,IF(AM493="5 - Treatment",1,0))</f>
        <v>0</v>
      </c>
      <c r="U493" s="2251">
        <f>IF(SUM($R493:T493)&gt;0,0,IF($AE493=U$162,1,0)+IF($AE493=U$163,1,0))</f>
        <v>0</v>
      </c>
      <c r="V493" s="2251">
        <f>IF(SUM($R493:U493)&gt;0,0,IF($AE493=V$168,1,0))</f>
        <v>0</v>
      </c>
      <c r="W493" s="2251">
        <f>IF(SUM($R493:V493)&gt;0,0,IF($AE493=W$168,1,0))</f>
        <v>0</v>
      </c>
      <c r="X493" s="2251">
        <f>IF(SUM($R493:W493)&gt;0,0,IF($AE493=X$168,1,0))</f>
        <v>0</v>
      </c>
      <c r="Y493" s="2251">
        <f>IF(SUM($R493:X493)&gt;0,0,IF($AE493=Y$168,1,0))</f>
        <v>0</v>
      </c>
      <c r="Z493" s="2251">
        <f>IF(SUM($R493:Y493)&gt;0,0,IF($AE493=Z$168,1,0))</f>
        <v>0</v>
      </c>
      <c r="AA493" s="2251">
        <f>IF(SUM($R493:Z493)&gt;0,0,1)</f>
        <v>0</v>
      </c>
      <c r="AB493" s="2251"/>
      <c r="AC493" s="2251">
        <f t="shared" si="158"/>
        <v>4</v>
      </c>
      <c r="AE493" t="s">
        <v>3414</v>
      </c>
      <c r="AF493" t="s">
        <v>4473</v>
      </c>
      <c r="AG493" t="s">
        <v>4474</v>
      </c>
      <c r="AH493" t="s">
        <v>4475</v>
      </c>
      <c r="AI493" t="s">
        <v>4474</v>
      </c>
      <c r="AJ493">
        <v>0</v>
      </c>
      <c r="AK493" t="s">
        <v>3048</v>
      </c>
      <c r="AL493" t="s">
        <v>3048</v>
      </c>
      <c r="AM493" t="s">
        <v>3543</v>
      </c>
      <c r="AN493" t="s">
        <v>1574</v>
      </c>
      <c r="AO493" s="2251">
        <v>0</v>
      </c>
      <c r="AP493" s="2286">
        <f t="shared" si="143"/>
        <v>0</v>
      </c>
      <c r="AQ493" s="2286">
        <f t="shared" si="143"/>
        <v>0</v>
      </c>
      <c r="AR493" s="2286">
        <f t="shared" si="143"/>
        <v>0</v>
      </c>
      <c r="AS493" s="2286">
        <f t="shared" si="143"/>
        <v>9100.2249041224059</v>
      </c>
      <c r="AT493" s="2286">
        <f t="shared" si="143"/>
        <v>19983.966386487336</v>
      </c>
      <c r="AU493" s="2286">
        <f t="shared" si="142"/>
        <v>23501.609820311798</v>
      </c>
      <c r="AV493" s="2286">
        <f t="shared" si="142"/>
        <v>24995.642650329664</v>
      </c>
      <c r="AW493" s="2286">
        <f t="shared" si="142"/>
        <v>23730.037509400456</v>
      </c>
      <c r="AX493" s="2286">
        <f t="shared" si="142"/>
        <v>23017.923106036244</v>
      </c>
      <c r="AY493" s="2286">
        <f t="shared" si="142"/>
        <v>16149.742580704216</v>
      </c>
      <c r="BA493" s="8">
        <f t="shared" si="159"/>
        <v>140479.14695739213</v>
      </c>
      <c r="BD493" s="2251">
        <v>0</v>
      </c>
      <c r="BE493" s="2251">
        <v>0</v>
      </c>
      <c r="BF493" s="2251">
        <v>0</v>
      </c>
      <c r="BG493" s="2251">
        <v>11722.307244977301</v>
      </c>
      <c r="BH493" s="2251">
        <v>23859.1824385361</v>
      </c>
      <c r="BI493" s="2251">
        <v>25371.1448810531</v>
      </c>
      <c r="BJ493" s="2251">
        <v>26073.9255942583</v>
      </c>
      <c r="BK493" s="2251">
        <v>20577.869294926499</v>
      </c>
      <c r="BL493" s="2251">
        <v>13769.2136672747</v>
      </c>
      <c r="BM493" s="2251">
        <v>7075.3104429291197</v>
      </c>
    </row>
    <row r="494" spans="1:65">
      <c r="A494" s="2250"/>
      <c r="B494" s="2250"/>
      <c r="C494" s="39"/>
      <c r="D494" s="178">
        <f t="shared" si="157"/>
        <v>1</v>
      </c>
      <c r="E494" s="178">
        <f t="shared" si="144"/>
        <v>0</v>
      </c>
      <c r="F494" s="178">
        <f t="shared" si="145"/>
        <v>0</v>
      </c>
      <c r="G494" s="178">
        <f t="shared" si="146"/>
        <v>0</v>
      </c>
      <c r="H494" s="178">
        <f t="shared" si="147"/>
        <v>0</v>
      </c>
      <c r="I494" s="178">
        <f t="shared" si="148"/>
        <v>0</v>
      </c>
      <c r="J494" s="178">
        <f t="shared" si="149"/>
        <v>0</v>
      </c>
      <c r="K494" s="2251">
        <f t="shared" si="150"/>
        <v>0</v>
      </c>
      <c r="L494" s="2251">
        <f t="shared" si="151"/>
        <v>0</v>
      </c>
      <c r="M494" s="2251">
        <f t="shared" si="152"/>
        <v>1</v>
      </c>
      <c r="O494" s="8">
        <f t="shared" ca="1" si="153"/>
        <v>0</v>
      </c>
      <c r="P494" s="8">
        <f t="shared" ca="1" si="154"/>
        <v>0</v>
      </c>
      <c r="R494" s="8">
        <f t="shared" si="155"/>
        <v>0</v>
      </c>
      <c r="S494" s="2251">
        <f t="shared" si="156"/>
        <v>1</v>
      </c>
      <c r="T494" s="2251">
        <f>IF(SUM($R494:R494)&gt;0,0,IF(AM494="5 - Treatment",1,0))</f>
        <v>0</v>
      </c>
      <c r="U494" s="2251">
        <f>IF(SUM($R494:T494)&gt;0,0,IF($AE494=U$162,1,0)+IF($AE494=U$163,1,0))</f>
        <v>0</v>
      </c>
      <c r="V494" s="2251">
        <f>IF(SUM($R494:U494)&gt;0,0,IF($AE494=V$168,1,0))</f>
        <v>0</v>
      </c>
      <c r="W494" s="2251">
        <f>IF(SUM($R494:V494)&gt;0,0,IF($AE494=W$168,1,0))</f>
        <v>0</v>
      </c>
      <c r="X494" s="2251">
        <f>IF(SUM($R494:W494)&gt;0,0,IF($AE494=X$168,1,0))</f>
        <v>0</v>
      </c>
      <c r="Y494" s="2251">
        <f>IF(SUM($R494:X494)&gt;0,0,IF($AE494=Y$168,1,0))</f>
        <v>0</v>
      </c>
      <c r="Z494" s="2251">
        <f>IF(SUM($R494:Y494)&gt;0,0,IF($AE494=Z$168,1,0))</f>
        <v>0</v>
      </c>
      <c r="AA494" s="2251">
        <f>IF(SUM($R494:Z494)&gt;0,0,1)</f>
        <v>0</v>
      </c>
      <c r="AB494" s="2251"/>
      <c r="AC494" s="2251">
        <f t="shared" si="158"/>
        <v>4</v>
      </c>
      <c r="AE494" t="s">
        <v>3483</v>
      </c>
      <c r="AF494" t="s">
        <v>4476</v>
      </c>
      <c r="AG494" t="s">
        <v>4477</v>
      </c>
      <c r="AH494" t="s">
        <v>4478</v>
      </c>
      <c r="AI494" t="s">
        <v>4477</v>
      </c>
      <c r="AJ494">
        <v>0</v>
      </c>
      <c r="AK494" t="s">
        <v>3048</v>
      </c>
      <c r="AL494" t="s">
        <v>3048</v>
      </c>
      <c r="AM494" t="s">
        <v>3543</v>
      </c>
      <c r="AN494" t="s">
        <v>1574</v>
      </c>
      <c r="AO494" s="2251">
        <v>0</v>
      </c>
      <c r="AP494" s="2286">
        <f t="shared" si="143"/>
        <v>0</v>
      </c>
      <c r="AQ494" s="2286">
        <f t="shared" si="143"/>
        <v>0</v>
      </c>
      <c r="AR494" s="2286">
        <f t="shared" si="143"/>
        <v>0</v>
      </c>
      <c r="AS494" s="2286">
        <f t="shared" si="143"/>
        <v>0</v>
      </c>
      <c r="AT494" s="2286">
        <f t="shared" si="143"/>
        <v>10090.335096286984</v>
      </c>
      <c r="AU494" s="2286">
        <f t="shared" si="142"/>
        <v>22713.259403205975</v>
      </c>
      <c r="AV494" s="2286">
        <f t="shared" si="142"/>
        <v>24995.642650329664</v>
      </c>
      <c r="AW494" s="2286">
        <f t="shared" si="142"/>
        <v>30900.876528672768</v>
      </c>
      <c r="AX494" s="2286">
        <f t="shared" si="142"/>
        <v>35352.795134332628</v>
      </c>
      <c r="AY494" s="2286">
        <f t="shared" si="142"/>
        <v>32299.485161408338</v>
      </c>
      <c r="BA494" s="8">
        <f t="shared" si="159"/>
        <v>156352.39397423636</v>
      </c>
      <c r="BD494" s="2251">
        <v>0</v>
      </c>
      <c r="BE494" s="2251">
        <v>0</v>
      </c>
      <c r="BF494" s="2251">
        <v>0</v>
      </c>
      <c r="BG494" s="2251">
        <v>0</v>
      </c>
      <c r="BH494" s="2251">
        <v>12047.015155663101</v>
      </c>
      <c r="BI494" s="2251">
        <v>24520.081792083602</v>
      </c>
      <c r="BJ494" s="2251">
        <v>26073.9255942583</v>
      </c>
      <c r="BK494" s="2251">
        <v>26796.1733332193</v>
      </c>
      <c r="BL494" s="2251">
        <v>21147.876274396</v>
      </c>
      <c r="BM494" s="2251">
        <v>14150.620885858199</v>
      </c>
    </row>
    <row r="495" spans="1:65">
      <c r="A495" s="2250"/>
      <c r="B495" s="2250"/>
      <c r="C495" s="39"/>
      <c r="D495" s="178">
        <f t="shared" si="157"/>
        <v>1</v>
      </c>
      <c r="E495" s="178">
        <f t="shared" si="144"/>
        <v>0</v>
      </c>
      <c r="F495" s="178">
        <f t="shared" si="145"/>
        <v>0</v>
      </c>
      <c r="G495" s="178">
        <f t="shared" si="146"/>
        <v>0</v>
      </c>
      <c r="H495" s="178">
        <f t="shared" si="147"/>
        <v>0</v>
      </c>
      <c r="I495" s="178">
        <f t="shared" si="148"/>
        <v>0</v>
      </c>
      <c r="J495" s="178">
        <f t="shared" si="149"/>
        <v>0</v>
      </c>
      <c r="K495" s="2251">
        <f t="shared" si="150"/>
        <v>0</v>
      </c>
      <c r="L495" s="2251">
        <f t="shared" si="151"/>
        <v>0</v>
      </c>
      <c r="M495" s="2251">
        <f t="shared" si="152"/>
        <v>1</v>
      </c>
      <c r="O495" s="8">
        <f t="shared" ca="1" si="153"/>
        <v>0</v>
      </c>
      <c r="P495" s="8">
        <f t="shared" ca="1" si="154"/>
        <v>0</v>
      </c>
      <c r="R495" s="8">
        <f t="shared" si="155"/>
        <v>0</v>
      </c>
      <c r="S495" s="2251">
        <f t="shared" si="156"/>
        <v>1</v>
      </c>
      <c r="T495" s="2251">
        <f>IF(SUM($R495:R495)&gt;0,0,IF(AM495="5 - Treatment",1,0))</f>
        <v>0</v>
      </c>
      <c r="U495" s="2251">
        <f>IF(SUM($R495:T495)&gt;0,0,IF($AE495=U$162,1,0)+IF($AE495=U$163,1,0))</f>
        <v>0</v>
      </c>
      <c r="V495" s="2251">
        <f>IF(SUM($R495:U495)&gt;0,0,IF($AE495=V$168,1,0))</f>
        <v>0</v>
      </c>
      <c r="W495" s="2251">
        <f>IF(SUM($R495:V495)&gt;0,0,IF($AE495=W$168,1,0))</f>
        <v>0</v>
      </c>
      <c r="X495" s="2251">
        <f>IF(SUM($R495:W495)&gt;0,0,IF($AE495=X$168,1,0))</f>
        <v>0</v>
      </c>
      <c r="Y495" s="2251">
        <f>IF(SUM($R495:X495)&gt;0,0,IF($AE495=Y$168,1,0))</f>
        <v>0</v>
      </c>
      <c r="Z495" s="2251">
        <f>IF(SUM($R495:Y495)&gt;0,0,IF($AE495=Z$168,1,0))</f>
        <v>0</v>
      </c>
      <c r="AA495" s="2251">
        <f>IF(SUM($R495:Z495)&gt;0,0,1)</f>
        <v>0</v>
      </c>
      <c r="AB495" s="2251"/>
      <c r="AC495" s="2251">
        <f t="shared" si="158"/>
        <v>4</v>
      </c>
      <c r="AE495" t="s">
        <v>3484</v>
      </c>
      <c r="AF495" t="s">
        <v>4479</v>
      </c>
      <c r="AG495" t="s">
        <v>4480</v>
      </c>
      <c r="AH495" t="s">
        <v>4481</v>
      </c>
      <c r="AI495" t="s">
        <v>4480</v>
      </c>
      <c r="AJ495">
        <v>0</v>
      </c>
      <c r="AK495" t="s">
        <v>3048</v>
      </c>
      <c r="AL495" t="s">
        <v>3048</v>
      </c>
      <c r="AM495" t="s">
        <v>3543</v>
      </c>
      <c r="AN495" t="s">
        <v>1574</v>
      </c>
      <c r="AO495" s="2251">
        <v>0</v>
      </c>
      <c r="AP495" s="2286">
        <f t="shared" si="143"/>
        <v>0</v>
      </c>
      <c r="AQ495" s="2286">
        <f t="shared" si="143"/>
        <v>0</v>
      </c>
      <c r="AR495" s="2286">
        <f t="shared" si="143"/>
        <v>0</v>
      </c>
      <c r="AS495" s="2286">
        <f t="shared" si="143"/>
        <v>0</v>
      </c>
      <c r="AT495" s="2286">
        <f t="shared" si="143"/>
        <v>0</v>
      </c>
      <c r="AU495" s="2286">
        <f t="shared" si="142"/>
        <v>11468.413931190786</v>
      </c>
      <c r="AV495" s="2286">
        <f t="shared" si="142"/>
        <v>24157.175606587592</v>
      </c>
      <c r="AW495" s="2286">
        <f t="shared" si="142"/>
        <v>30900.876528672768</v>
      </c>
      <c r="AX495" s="2286">
        <f t="shared" si="142"/>
        <v>46035.846212072654</v>
      </c>
      <c r="AY495" s="2286">
        <f t="shared" si="142"/>
        <v>49608.171710167939</v>
      </c>
      <c r="BA495" s="8">
        <f t="shared" si="159"/>
        <v>162170.48398869176</v>
      </c>
      <c r="BD495" s="2251">
        <v>0</v>
      </c>
      <c r="BE495" s="2251">
        <v>0</v>
      </c>
      <c r="BF495" s="2251">
        <v>0</v>
      </c>
      <c r="BG495" s="2251">
        <v>0</v>
      </c>
      <c r="BH495" s="2251">
        <v>0</v>
      </c>
      <c r="BI495" s="2251">
        <v>12380.717475474999</v>
      </c>
      <c r="BJ495" s="2251">
        <v>25199.288057724301</v>
      </c>
      <c r="BK495" s="2251">
        <v>26796.1733332193</v>
      </c>
      <c r="BL495" s="2251">
        <v>27538.427334549498</v>
      </c>
      <c r="BM495" s="2251">
        <v>21733.672447196801</v>
      </c>
    </row>
    <row r="496" spans="1:65">
      <c r="A496" s="2250"/>
      <c r="B496" s="2250"/>
      <c r="C496" s="39"/>
      <c r="D496" s="178">
        <f t="shared" si="157"/>
        <v>1</v>
      </c>
      <c r="E496" s="178">
        <f t="shared" si="144"/>
        <v>0</v>
      </c>
      <c r="F496" s="178">
        <f t="shared" si="145"/>
        <v>0</v>
      </c>
      <c r="G496" s="178">
        <f t="shared" si="146"/>
        <v>0</v>
      </c>
      <c r="H496" s="178">
        <f t="shared" si="147"/>
        <v>0</v>
      </c>
      <c r="I496" s="178">
        <f t="shared" si="148"/>
        <v>0</v>
      </c>
      <c r="J496" s="178">
        <f t="shared" si="149"/>
        <v>0</v>
      </c>
      <c r="K496" s="2251">
        <f t="shared" si="150"/>
        <v>0</v>
      </c>
      <c r="L496" s="2251">
        <f t="shared" si="151"/>
        <v>0</v>
      </c>
      <c r="M496" s="2251">
        <f t="shared" si="152"/>
        <v>1</v>
      </c>
      <c r="O496" s="8">
        <f t="shared" ca="1" si="153"/>
        <v>0</v>
      </c>
      <c r="P496" s="8">
        <f t="shared" ca="1" si="154"/>
        <v>0</v>
      </c>
      <c r="R496" s="8">
        <f t="shared" si="155"/>
        <v>0</v>
      </c>
      <c r="S496" s="2251">
        <f t="shared" si="156"/>
        <v>1</v>
      </c>
      <c r="T496" s="2251">
        <f>IF(SUM($R496:R496)&gt;0,0,IF(AM496="5 - Treatment",1,0))</f>
        <v>0</v>
      </c>
      <c r="U496" s="2251">
        <f>IF(SUM($R496:T496)&gt;0,0,IF($AE496=U$162,1,0)+IF($AE496=U$163,1,0))</f>
        <v>0</v>
      </c>
      <c r="V496" s="2251">
        <f>IF(SUM($R496:U496)&gt;0,0,IF($AE496=V$168,1,0))</f>
        <v>0</v>
      </c>
      <c r="W496" s="2251">
        <f>IF(SUM($R496:V496)&gt;0,0,IF($AE496=W$168,1,0))</f>
        <v>0</v>
      </c>
      <c r="X496" s="2251">
        <f>IF(SUM($R496:W496)&gt;0,0,IF($AE496=X$168,1,0))</f>
        <v>0</v>
      </c>
      <c r="Y496" s="2251">
        <f>IF(SUM($R496:X496)&gt;0,0,IF($AE496=Y$168,1,0))</f>
        <v>0</v>
      </c>
      <c r="Z496" s="2251">
        <f>IF(SUM($R496:Y496)&gt;0,0,IF($AE496=Z$168,1,0))</f>
        <v>0</v>
      </c>
      <c r="AA496" s="2251">
        <f>IF(SUM($R496:Z496)&gt;0,0,1)</f>
        <v>0</v>
      </c>
      <c r="AB496" s="2251"/>
      <c r="AC496" s="2251">
        <f t="shared" si="158"/>
        <v>4</v>
      </c>
      <c r="AE496" t="s">
        <v>3485</v>
      </c>
      <c r="AF496" t="s">
        <v>4482</v>
      </c>
      <c r="AG496" t="s">
        <v>4483</v>
      </c>
      <c r="AH496" t="s">
        <v>4484</v>
      </c>
      <c r="AI496" t="s">
        <v>4483</v>
      </c>
      <c r="AJ496">
        <v>0</v>
      </c>
      <c r="AK496" t="s">
        <v>3048</v>
      </c>
      <c r="AL496" t="s">
        <v>3048</v>
      </c>
      <c r="AM496" t="s">
        <v>3543</v>
      </c>
      <c r="AN496" t="s">
        <v>1574</v>
      </c>
      <c r="AO496" s="2251">
        <v>0</v>
      </c>
      <c r="AP496" s="2286">
        <f t="shared" si="143"/>
        <v>0</v>
      </c>
      <c r="AQ496" s="2286">
        <f t="shared" si="143"/>
        <v>0</v>
      </c>
      <c r="AR496" s="2286">
        <f t="shared" si="143"/>
        <v>0</v>
      </c>
      <c r="AS496" s="2286">
        <f t="shared" si="143"/>
        <v>0</v>
      </c>
      <c r="AT496" s="2286">
        <f t="shared" si="143"/>
        <v>0</v>
      </c>
      <c r="AU496" s="2286">
        <f t="shared" si="142"/>
        <v>0</v>
      </c>
      <c r="AV496" s="2286">
        <f t="shared" si="142"/>
        <v>12197.478325180738</v>
      </c>
      <c r="AW496" s="2286">
        <f t="shared" si="142"/>
        <v>29864.321199630391</v>
      </c>
      <c r="AX496" s="2286">
        <f t="shared" si="142"/>
        <v>46035.846212072654</v>
      </c>
      <c r="AY496" s="2286">
        <f t="shared" si="142"/>
        <v>64598.970322816909</v>
      </c>
      <c r="BA496" s="8">
        <f t="shared" si="159"/>
        <v>152696.61605970067</v>
      </c>
      <c r="BD496" s="2251">
        <v>0</v>
      </c>
      <c r="BE496" s="2251">
        <v>0</v>
      </c>
      <c r="BF496" s="2251">
        <v>0</v>
      </c>
      <c r="BG496" s="2251">
        <v>0</v>
      </c>
      <c r="BH496" s="2251">
        <v>0</v>
      </c>
      <c r="BI496" s="2251">
        <v>0</v>
      </c>
      <c r="BJ496" s="2251">
        <v>12723.663349545701</v>
      </c>
      <c r="BK496" s="2251">
        <v>25897.308336923201</v>
      </c>
      <c r="BL496" s="2251">
        <v>27538.427334549498</v>
      </c>
      <c r="BM496" s="2251">
        <v>28301.241771716501</v>
      </c>
    </row>
    <row r="497" spans="1:65">
      <c r="A497" s="2250"/>
      <c r="B497" s="2250"/>
      <c r="C497" s="39"/>
      <c r="D497" s="178">
        <f t="shared" si="157"/>
        <v>1</v>
      </c>
      <c r="E497" s="178">
        <f t="shared" si="144"/>
        <v>0</v>
      </c>
      <c r="F497" s="178">
        <f t="shared" si="145"/>
        <v>1</v>
      </c>
      <c r="G497" s="178">
        <f t="shared" si="146"/>
        <v>0</v>
      </c>
      <c r="H497" s="178">
        <f t="shared" si="147"/>
        <v>0</v>
      </c>
      <c r="I497" s="178">
        <f t="shared" si="148"/>
        <v>0</v>
      </c>
      <c r="J497" s="178">
        <f t="shared" si="149"/>
        <v>1</v>
      </c>
      <c r="K497" s="2251">
        <f t="shared" si="150"/>
        <v>1</v>
      </c>
      <c r="L497" s="2251">
        <f t="shared" si="151"/>
        <v>1</v>
      </c>
      <c r="M497" s="2251">
        <f t="shared" si="152"/>
        <v>0</v>
      </c>
      <c r="O497" s="8">
        <f t="shared" ca="1" si="153"/>
        <v>0</v>
      </c>
      <c r="P497" s="8">
        <f t="shared" ca="1" si="154"/>
        <v>0</v>
      </c>
      <c r="R497" s="8">
        <f t="shared" si="155"/>
        <v>0</v>
      </c>
      <c r="S497" s="2251">
        <f t="shared" si="156"/>
        <v>1</v>
      </c>
      <c r="T497" s="2251">
        <f>IF(SUM($R497:R497)&gt;0,0,IF(AM497="5 - Treatment",1,0))</f>
        <v>0</v>
      </c>
      <c r="U497" s="2251">
        <f>IF(SUM($R497:T497)&gt;0,0,IF($AE497=U$162,1,0)+IF($AE497=U$163,1,0))</f>
        <v>0</v>
      </c>
      <c r="V497" s="2251">
        <f>IF(SUM($R497:U497)&gt;0,0,IF($AE497=V$168,1,0))</f>
        <v>0</v>
      </c>
      <c r="W497" s="2251">
        <f>IF(SUM($R497:V497)&gt;0,0,IF($AE497=W$168,1,0))</f>
        <v>0</v>
      </c>
      <c r="X497" s="2251">
        <f>IF(SUM($R497:W497)&gt;0,0,IF($AE497=X$168,1,0))</f>
        <v>0</v>
      </c>
      <c r="Y497" s="2251">
        <f>IF(SUM($R497:X497)&gt;0,0,IF($AE497=Y$168,1,0))</f>
        <v>0</v>
      </c>
      <c r="Z497" s="2251">
        <f>IF(SUM($R497:Y497)&gt;0,0,IF($AE497=Z$168,1,0))</f>
        <v>0</v>
      </c>
      <c r="AA497" s="2251">
        <f>IF(SUM($R497:Z497)&gt;0,0,1)</f>
        <v>0</v>
      </c>
      <c r="AB497" s="2251"/>
      <c r="AC497" s="2251">
        <f t="shared" si="158"/>
        <v>6</v>
      </c>
      <c r="AE497" t="s">
        <v>3482</v>
      </c>
      <c r="AF497" t="s">
        <v>4485</v>
      </c>
      <c r="AG497" t="s">
        <v>4486</v>
      </c>
      <c r="AH497" t="s">
        <v>4487</v>
      </c>
      <c r="AI497" t="s">
        <v>4488</v>
      </c>
      <c r="AJ497">
        <v>189</v>
      </c>
      <c r="AK497" t="s">
        <v>3048</v>
      </c>
      <c r="AL497" t="s">
        <v>3048</v>
      </c>
      <c r="AM497" t="s">
        <v>3548</v>
      </c>
      <c r="AN497" t="s">
        <v>1573</v>
      </c>
      <c r="AO497" s="2251">
        <v>0</v>
      </c>
      <c r="AP497" s="2286">
        <f t="shared" si="143"/>
        <v>19.482556017140279</v>
      </c>
      <c r="AQ497" s="2286">
        <f t="shared" si="143"/>
        <v>29.150160939590027</v>
      </c>
      <c r="AR497" s="2286">
        <f t="shared" si="143"/>
        <v>0</v>
      </c>
      <c r="AS497" s="2286">
        <f t="shared" si="143"/>
        <v>0</v>
      </c>
      <c r="AT497" s="2286">
        <f t="shared" si="143"/>
        <v>0</v>
      </c>
      <c r="AU497" s="2286">
        <f t="shared" si="142"/>
        <v>0</v>
      </c>
      <c r="AV497" s="2286">
        <f t="shared" si="142"/>
        <v>0</v>
      </c>
      <c r="AW497" s="2286">
        <f t="shared" si="142"/>
        <v>0</v>
      </c>
      <c r="AX497" s="2286">
        <f t="shared" si="142"/>
        <v>0</v>
      </c>
      <c r="AY497" s="2286">
        <f t="shared" si="142"/>
        <v>0</v>
      </c>
      <c r="BA497" s="8">
        <f t="shared" si="159"/>
        <v>48.632716956730306</v>
      </c>
      <c r="BD497" s="2251">
        <v>25</v>
      </c>
      <c r="BE497" s="2251">
        <v>50</v>
      </c>
      <c r="BF497" s="2251">
        <v>0</v>
      </c>
      <c r="BG497" s="2251">
        <v>0</v>
      </c>
      <c r="BH497" s="2251">
        <v>0</v>
      </c>
      <c r="BI497" s="2251">
        <v>0</v>
      </c>
      <c r="BJ497" s="2251">
        <v>0</v>
      </c>
      <c r="BK497" s="2251">
        <v>0</v>
      </c>
      <c r="BL497" s="2251">
        <v>0</v>
      </c>
      <c r="BM497" s="2251">
        <v>0</v>
      </c>
    </row>
    <row r="498" spans="1:65">
      <c r="A498" s="2250"/>
      <c r="B498" s="2250"/>
      <c r="C498" s="39"/>
      <c r="D498" s="178">
        <f t="shared" si="157"/>
        <v>0</v>
      </c>
      <c r="E498" s="178">
        <f t="shared" si="144"/>
        <v>1</v>
      </c>
      <c r="F498" s="178">
        <f t="shared" si="145"/>
        <v>0</v>
      </c>
      <c r="G498" s="178">
        <f t="shared" si="146"/>
        <v>0</v>
      </c>
      <c r="H498" s="178">
        <f t="shared" si="147"/>
        <v>0</v>
      </c>
      <c r="I498" s="178">
        <f t="shared" si="148"/>
        <v>0</v>
      </c>
      <c r="J498" s="178">
        <f t="shared" si="149"/>
        <v>0</v>
      </c>
      <c r="K498" s="2251">
        <f t="shared" si="150"/>
        <v>0</v>
      </c>
      <c r="L498" s="2251">
        <f t="shared" si="151"/>
        <v>0</v>
      </c>
      <c r="M498" s="2251">
        <f t="shared" si="152"/>
        <v>0</v>
      </c>
      <c r="O498" s="8">
        <f t="shared" ca="1" si="153"/>
        <v>0</v>
      </c>
      <c r="P498" s="8">
        <f t="shared" ca="1" si="154"/>
        <v>0</v>
      </c>
      <c r="R498" s="8">
        <f t="shared" si="155"/>
        <v>0</v>
      </c>
      <c r="S498" s="2251">
        <f t="shared" si="156"/>
        <v>0</v>
      </c>
      <c r="T498" s="2251">
        <f>IF(SUM($R498:R498)&gt;0,0,IF(AM498="5 - Treatment",1,0))</f>
        <v>0</v>
      </c>
      <c r="U498" s="2251">
        <f>IF(SUM($R498:T498)&gt;0,0,IF($AE498=U$162,1,0)+IF($AE498=U$163,1,0))</f>
        <v>0</v>
      </c>
      <c r="V498" s="2251">
        <f>IF(SUM($R498:U498)&gt;0,0,IF($AE498=V$168,1,0))</f>
        <v>0</v>
      </c>
      <c r="W498" s="2251">
        <f>IF(SUM($R498:V498)&gt;0,0,IF($AE498=W$168,1,0))</f>
        <v>0</v>
      </c>
      <c r="X498" s="2251">
        <f>IF(SUM($R498:W498)&gt;0,0,IF($AE498=X$168,1,0))</f>
        <v>0</v>
      </c>
      <c r="Y498" s="2251">
        <f>IF(SUM($R498:X498)&gt;0,0,IF($AE498=Y$168,1,0))</f>
        <v>0</v>
      </c>
      <c r="Z498" s="2251">
        <f>IF(SUM($R498:Y498)&gt;0,0,IF($AE498=Z$168,1,0))</f>
        <v>0</v>
      </c>
      <c r="AA498" s="2251">
        <f>IF(SUM($R498:Z498)&gt;0,0,1)</f>
        <v>1</v>
      </c>
      <c r="AB498" s="2251"/>
      <c r="AC498" s="2251">
        <f t="shared" si="158"/>
        <v>7</v>
      </c>
      <c r="AE498" t="s">
        <v>3473</v>
      </c>
      <c r="AF498" t="s">
        <v>4489</v>
      </c>
      <c r="AG498" t="s">
        <v>4490</v>
      </c>
      <c r="AH498" t="s">
        <v>4491</v>
      </c>
      <c r="AI498" t="s">
        <v>4490</v>
      </c>
      <c r="AJ498">
        <v>135</v>
      </c>
      <c r="AK498" t="s">
        <v>3049</v>
      </c>
      <c r="AL498" t="s">
        <v>3049</v>
      </c>
      <c r="AM498" t="s">
        <v>3626</v>
      </c>
      <c r="AN498" t="s">
        <v>1573</v>
      </c>
      <c r="AO498" s="2251">
        <v>0</v>
      </c>
      <c r="AP498" s="2286">
        <f t="shared" si="143"/>
        <v>34.20843672062901</v>
      </c>
      <c r="AQ498" s="2286">
        <f t="shared" si="143"/>
        <v>0</v>
      </c>
      <c r="AR498" s="2286">
        <f t="shared" si="143"/>
        <v>0</v>
      </c>
      <c r="AS498" s="2286">
        <f t="shared" si="143"/>
        <v>0</v>
      </c>
      <c r="AT498" s="2286">
        <f t="shared" si="143"/>
        <v>412.37174067444289</v>
      </c>
      <c r="AU498" s="2286">
        <f t="shared" si="142"/>
        <v>2863.0326675649994</v>
      </c>
      <c r="AV498" s="2286">
        <f t="shared" si="142"/>
        <v>5900.5144961190999</v>
      </c>
      <c r="AW498" s="2286">
        <f t="shared" si="142"/>
        <v>7294.5141859681389</v>
      </c>
      <c r="AX498" s="2286">
        <f t="shared" si="142"/>
        <v>0</v>
      </c>
      <c r="AY498" s="2286">
        <f t="shared" si="142"/>
        <v>0</v>
      </c>
      <c r="BA498" s="8">
        <f t="shared" si="159"/>
        <v>16504.641527047308</v>
      </c>
      <c r="BD498" s="2251">
        <v>43.896238114923499</v>
      </c>
      <c r="BE498" s="2251">
        <v>0</v>
      </c>
      <c r="BF498" s="2251">
        <v>0</v>
      </c>
      <c r="BG498" s="2251">
        <v>0</v>
      </c>
      <c r="BH498" s="2251">
        <v>492.337326983347</v>
      </c>
      <c r="BI498" s="2251">
        <v>3090.7847234022302</v>
      </c>
      <c r="BJ498" s="2251">
        <v>6155.05582680519</v>
      </c>
      <c r="BK498" s="2251">
        <v>6325.5508732076996</v>
      </c>
      <c r="BL498" s="2251">
        <v>0</v>
      </c>
      <c r="BM498" s="2251">
        <v>0</v>
      </c>
    </row>
    <row r="499" spans="1:65">
      <c r="A499" s="2250"/>
      <c r="B499" s="2250"/>
      <c r="C499" s="39"/>
      <c r="D499" s="178">
        <f t="shared" si="157"/>
        <v>0</v>
      </c>
      <c r="E499" s="178">
        <f t="shared" si="144"/>
        <v>1</v>
      </c>
      <c r="F499" s="178">
        <f t="shared" si="145"/>
        <v>0</v>
      </c>
      <c r="G499" s="178">
        <f t="shared" si="146"/>
        <v>0</v>
      </c>
      <c r="H499" s="178">
        <f t="shared" si="147"/>
        <v>0</v>
      </c>
      <c r="I499" s="178">
        <f t="shared" si="148"/>
        <v>0</v>
      </c>
      <c r="J499" s="178">
        <f t="shared" si="149"/>
        <v>0</v>
      </c>
      <c r="K499" s="2251">
        <f t="shared" si="150"/>
        <v>0</v>
      </c>
      <c r="L499" s="2251">
        <f t="shared" si="151"/>
        <v>0</v>
      </c>
      <c r="M499" s="2251">
        <f t="shared" si="152"/>
        <v>0</v>
      </c>
      <c r="O499" s="8">
        <f t="shared" ca="1" si="153"/>
        <v>0</v>
      </c>
      <c r="P499" s="8">
        <f t="shared" ca="1" si="154"/>
        <v>0</v>
      </c>
      <c r="R499" s="8">
        <f t="shared" si="155"/>
        <v>0</v>
      </c>
      <c r="S499" s="2251">
        <f t="shared" si="156"/>
        <v>0</v>
      </c>
      <c r="T499" s="2251">
        <f>IF(SUM($R499:R499)&gt;0,0,IF(AM499="5 - Treatment",1,0))</f>
        <v>0</v>
      </c>
      <c r="U499" s="2251">
        <f>IF(SUM($R499:T499)&gt;0,0,IF($AE499=U$162,1,0)+IF($AE499=U$163,1,0))</f>
        <v>0</v>
      </c>
      <c r="V499" s="2251">
        <f>IF(SUM($R499:U499)&gt;0,0,IF($AE499=V$168,1,0))</f>
        <v>0</v>
      </c>
      <c r="W499" s="2251">
        <f>IF(SUM($R499:V499)&gt;0,0,IF($AE499=W$168,1,0))</f>
        <v>0</v>
      </c>
      <c r="X499" s="2251">
        <f>IF(SUM($R499:W499)&gt;0,0,IF($AE499=X$168,1,0))</f>
        <v>0</v>
      </c>
      <c r="Y499" s="2251">
        <f>IF(SUM($R499:X499)&gt;0,0,IF($AE499=Y$168,1,0))</f>
        <v>0</v>
      </c>
      <c r="Z499" s="2251">
        <f>IF(SUM($R499:Y499)&gt;0,0,IF($AE499=Z$168,1,0))</f>
        <v>0</v>
      </c>
      <c r="AA499" s="2251">
        <f>IF(SUM($R499:Z499)&gt;0,0,1)</f>
        <v>1</v>
      </c>
      <c r="AB499" s="2251"/>
      <c r="AC499" s="2251">
        <f t="shared" si="158"/>
        <v>7</v>
      </c>
      <c r="AE499" t="s">
        <v>3473</v>
      </c>
      <c r="AF499" t="s">
        <v>4489</v>
      </c>
      <c r="AG499" t="s">
        <v>4492</v>
      </c>
      <c r="AH499" t="s">
        <v>4493</v>
      </c>
      <c r="AI499" t="s">
        <v>4492</v>
      </c>
      <c r="AJ499">
        <v>135</v>
      </c>
      <c r="AK499" t="s">
        <v>3049</v>
      </c>
      <c r="AL499" t="s">
        <v>3049</v>
      </c>
      <c r="AM499" t="s">
        <v>3626</v>
      </c>
      <c r="AN499" t="s">
        <v>1573</v>
      </c>
      <c r="AO499" s="2251">
        <v>0</v>
      </c>
      <c r="AP499" s="2286">
        <f t="shared" si="143"/>
        <v>0</v>
      </c>
      <c r="AQ499" s="2286">
        <f t="shared" si="143"/>
        <v>0</v>
      </c>
      <c r="AR499" s="2286">
        <f t="shared" si="143"/>
        <v>0</v>
      </c>
      <c r="AS499" s="2286">
        <f t="shared" si="143"/>
        <v>0</v>
      </c>
      <c r="AT499" s="2286">
        <f t="shared" si="143"/>
        <v>606.42903040359238</v>
      </c>
      <c r="AU499" s="2286">
        <f t="shared" si="142"/>
        <v>1431.5163337825043</v>
      </c>
      <c r="AV499" s="2286">
        <f t="shared" si="142"/>
        <v>5900.4263151337191</v>
      </c>
      <c r="AW499" s="2286">
        <f t="shared" si="142"/>
        <v>7294.4051721780243</v>
      </c>
      <c r="AX499" s="2286">
        <f t="shared" si="142"/>
        <v>0</v>
      </c>
      <c r="AY499" s="2286">
        <f t="shared" si="142"/>
        <v>0</v>
      </c>
      <c r="BA499" s="8">
        <f t="shared" si="159"/>
        <v>15232.77685149784</v>
      </c>
      <c r="BD499" s="2251">
        <v>0</v>
      </c>
      <c r="BE499" s="2251">
        <v>0</v>
      </c>
      <c r="BF499" s="2251">
        <v>0</v>
      </c>
      <c r="BG499" s="2251">
        <v>0</v>
      </c>
      <c r="BH499" s="2251">
        <v>724.02548085786304</v>
      </c>
      <c r="BI499" s="2251">
        <v>1545.3923617011201</v>
      </c>
      <c r="BJ499" s="2251">
        <v>6154.9638417946899</v>
      </c>
      <c r="BK499" s="2251">
        <v>6325.4563402124004</v>
      </c>
      <c r="BL499" s="2251">
        <v>0</v>
      </c>
      <c r="BM499" s="2251">
        <v>0</v>
      </c>
    </row>
    <row r="500" spans="1:65">
      <c r="A500" s="2250"/>
      <c r="B500" s="2250"/>
      <c r="C500" s="39"/>
      <c r="D500" s="178">
        <f t="shared" si="157"/>
        <v>0</v>
      </c>
      <c r="E500" s="178">
        <f t="shared" si="144"/>
        <v>1</v>
      </c>
      <c r="F500" s="178">
        <f t="shared" si="145"/>
        <v>1</v>
      </c>
      <c r="G500" s="178">
        <f t="shared" si="146"/>
        <v>0</v>
      </c>
      <c r="H500" s="178">
        <f t="shared" si="147"/>
        <v>0</v>
      </c>
      <c r="I500" s="178">
        <f t="shared" si="148"/>
        <v>0</v>
      </c>
      <c r="J500" s="178">
        <f t="shared" si="149"/>
        <v>1</v>
      </c>
      <c r="K500" s="2251">
        <f t="shared" si="150"/>
        <v>1</v>
      </c>
      <c r="L500" s="2251">
        <f t="shared" si="151"/>
        <v>0</v>
      </c>
      <c r="M500" s="2251">
        <f t="shared" si="152"/>
        <v>0</v>
      </c>
      <c r="O500" s="8">
        <f t="shared" ca="1" si="153"/>
        <v>0</v>
      </c>
      <c r="P500" s="8">
        <f t="shared" ca="1" si="154"/>
        <v>0</v>
      </c>
      <c r="R500" s="8">
        <f t="shared" si="155"/>
        <v>0</v>
      </c>
      <c r="S500" s="2251">
        <f t="shared" si="156"/>
        <v>0</v>
      </c>
      <c r="T500" s="2251">
        <f>IF(SUM($R500:R500)&gt;0,0,IF(AM500="5 - Treatment",1,0))</f>
        <v>0</v>
      </c>
      <c r="U500" s="2251">
        <f>IF(SUM($R500:T500)&gt;0,0,IF($AE500=U$162,1,0)+IF($AE500=U$163,1,0))</f>
        <v>0</v>
      </c>
      <c r="V500" s="2251">
        <f>IF(SUM($R500:U500)&gt;0,0,IF($AE500=V$168,1,0))</f>
        <v>0</v>
      </c>
      <c r="W500" s="2251">
        <f>IF(SUM($R500:V500)&gt;0,0,IF($AE500=W$168,1,0))</f>
        <v>0</v>
      </c>
      <c r="X500" s="2251">
        <f>IF(SUM($R500:W500)&gt;0,0,IF($AE500=X$168,1,0))</f>
        <v>0</v>
      </c>
      <c r="Y500" s="2251">
        <f>IF(SUM($R500:X500)&gt;0,0,IF($AE500=Y$168,1,0))</f>
        <v>0</v>
      </c>
      <c r="Z500" s="2251">
        <f>IF(SUM($R500:Y500)&gt;0,0,IF($AE500=Z$168,1,0))</f>
        <v>0</v>
      </c>
      <c r="AA500" s="2251">
        <f>IF(SUM($R500:Z500)&gt;0,0,1)</f>
        <v>1</v>
      </c>
      <c r="AB500" s="2251"/>
      <c r="AC500" s="2251">
        <f t="shared" si="158"/>
        <v>7</v>
      </c>
      <c r="AE500" t="s">
        <v>3473</v>
      </c>
      <c r="AF500" t="s">
        <v>4489</v>
      </c>
      <c r="AG500" t="s">
        <v>4494</v>
      </c>
      <c r="AH500" t="s">
        <v>4495</v>
      </c>
      <c r="AI500" t="s">
        <v>4494</v>
      </c>
      <c r="AJ500">
        <v>120</v>
      </c>
      <c r="AK500" t="s">
        <v>3049</v>
      </c>
      <c r="AL500" t="s">
        <v>3049</v>
      </c>
      <c r="AM500" t="s">
        <v>3626</v>
      </c>
      <c r="AN500" t="s">
        <v>1574</v>
      </c>
      <c r="AO500" s="2251">
        <v>0</v>
      </c>
      <c r="AP500" s="2286">
        <f t="shared" si="143"/>
        <v>0</v>
      </c>
      <c r="AQ500" s="2286">
        <f t="shared" si="143"/>
        <v>0</v>
      </c>
      <c r="AR500" s="2286">
        <f t="shared" si="143"/>
        <v>0</v>
      </c>
      <c r="AS500" s="2286">
        <f t="shared" si="143"/>
        <v>0</v>
      </c>
      <c r="AT500" s="2286">
        <f t="shared" si="143"/>
        <v>0</v>
      </c>
      <c r="AU500" s="2286">
        <f t="shared" si="142"/>
        <v>999.2564381588553</v>
      </c>
      <c r="AV500" s="2286">
        <f t="shared" si="142"/>
        <v>0</v>
      </c>
      <c r="AW500" s="2286">
        <f t="shared" si="142"/>
        <v>0</v>
      </c>
      <c r="AX500" s="2286">
        <f t="shared" si="142"/>
        <v>0</v>
      </c>
      <c r="AY500" s="2286">
        <f t="shared" si="142"/>
        <v>0</v>
      </c>
      <c r="BA500" s="8">
        <f t="shared" si="159"/>
        <v>999.2564381588553</v>
      </c>
      <c r="BD500" s="2251">
        <v>0</v>
      </c>
      <c r="BE500" s="2251">
        <v>0</v>
      </c>
      <c r="BF500" s="2251">
        <v>0</v>
      </c>
      <c r="BG500" s="2251">
        <v>0</v>
      </c>
      <c r="BH500" s="2251">
        <v>0</v>
      </c>
      <c r="BI500" s="2251">
        <v>1078.7465224591599</v>
      </c>
      <c r="BJ500" s="2251">
        <v>0</v>
      </c>
      <c r="BK500" s="2251">
        <v>0</v>
      </c>
      <c r="BL500" s="2251">
        <v>0</v>
      </c>
      <c r="BM500" s="2251">
        <v>0</v>
      </c>
    </row>
    <row r="501" spans="1:65">
      <c r="A501" s="2250"/>
      <c r="B501" s="2250"/>
      <c r="C501" s="39"/>
      <c r="D501" s="178">
        <f t="shared" si="157"/>
        <v>1</v>
      </c>
      <c r="E501" s="178">
        <f t="shared" si="144"/>
        <v>0</v>
      </c>
      <c r="F501" s="178">
        <f t="shared" si="145"/>
        <v>0</v>
      </c>
      <c r="G501" s="178">
        <f t="shared" si="146"/>
        <v>0</v>
      </c>
      <c r="H501" s="178">
        <f t="shared" si="147"/>
        <v>0</v>
      </c>
      <c r="I501" s="178">
        <f t="shared" si="148"/>
        <v>0</v>
      </c>
      <c r="J501" s="178">
        <f t="shared" si="149"/>
        <v>0</v>
      </c>
      <c r="K501" s="2251">
        <f t="shared" si="150"/>
        <v>0</v>
      </c>
      <c r="L501" s="2251">
        <f t="shared" si="151"/>
        <v>0</v>
      </c>
      <c r="M501" s="2251">
        <f t="shared" si="152"/>
        <v>1</v>
      </c>
      <c r="O501" s="8">
        <f t="shared" ca="1" si="153"/>
        <v>1</v>
      </c>
      <c r="P501" s="8">
        <f t="shared" ca="1" si="154"/>
        <v>0</v>
      </c>
      <c r="R501" s="8">
        <f t="shared" si="155"/>
        <v>0</v>
      </c>
      <c r="S501" s="2251">
        <f t="shared" si="156"/>
        <v>1</v>
      </c>
      <c r="T501" s="2251">
        <f>IF(SUM($R501:R501)&gt;0,0,IF(AM501="5 - Treatment",1,0))</f>
        <v>0</v>
      </c>
      <c r="U501" s="2251">
        <f>IF(SUM($R501:T501)&gt;0,0,IF($AE501=U$162,1,0)+IF($AE501=U$163,1,0))</f>
        <v>0</v>
      </c>
      <c r="V501" s="2251">
        <f>IF(SUM($R501:U501)&gt;0,0,IF($AE501=V$168,1,0))</f>
        <v>0</v>
      </c>
      <c r="W501" s="2251">
        <f>IF(SUM($R501:V501)&gt;0,0,IF($AE501=W$168,1,0))</f>
        <v>0</v>
      </c>
      <c r="X501" s="2251">
        <f>IF(SUM($R501:W501)&gt;0,0,IF($AE501=X$168,1,0))</f>
        <v>0</v>
      </c>
      <c r="Y501" s="2251">
        <f>IF(SUM($R501:X501)&gt;0,0,IF($AE501=Y$168,1,0))</f>
        <v>0</v>
      </c>
      <c r="Z501" s="2251">
        <f>IF(SUM($R501:Y501)&gt;0,0,IF($AE501=Z$168,1,0))</f>
        <v>0</v>
      </c>
      <c r="AA501" s="2251">
        <f>IF(SUM($R501:Z501)&gt;0,0,1)</f>
        <v>0</v>
      </c>
      <c r="AB501" s="2251"/>
      <c r="AC501" s="2251">
        <f t="shared" si="158"/>
        <v>7</v>
      </c>
      <c r="AE501" t="s">
        <v>3474</v>
      </c>
      <c r="AF501" t="s">
        <v>4496</v>
      </c>
      <c r="AG501" t="s">
        <v>4497</v>
      </c>
      <c r="AH501" t="s">
        <v>4498</v>
      </c>
      <c r="AI501" t="s">
        <v>4497</v>
      </c>
      <c r="AJ501">
        <v>99</v>
      </c>
      <c r="AK501" t="s">
        <v>3048</v>
      </c>
      <c r="AL501" t="s">
        <v>3048</v>
      </c>
      <c r="AM501" t="s">
        <v>3626</v>
      </c>
      <c r="AN501" t="s">
        <v>1574</v>
      </c>
      <c r="AO501" s="2251">
        <v>0</v>
      </c>
      <c r="AP501" s="2286">
        <f t="shared" si="143"/>
        <v>0</v>
      </c>
      <c r="AQ501" s="2286">
        <f t="shared" si="143"/>
        <v>337.68734866193199</v>
      </c>
      <c r="AR501" s="2286">
        <f t="shared" si="143"/>
        <v>3255.8660424829477</v>
      </c>
      <c r="AS501" s="2286">
        <f t="shared" si="143"/>
        <v>0</v>
      </c>
      <c r="AT501" s="2286">
        <f t="shared" si="143"/>
        <v>0</v>
      </c>
      <c r="AU501" s="2286">
        <f t="shared" si="142"/>
        <v>0</v>
      </c>
      <c r="AV501" s="2286">
        <f t="shared" si="142"/>
        <v>0</v>
      </c>
      <c r="AW501" s="2286">
        <f t="shared" si="142"/>
        <v>0</v>
      </c>
      <c r="AX501" s="2286">
        <f t="shared" si="142"/>
        <v>0</v>
      </c>
      <c r="AY501" s="2286">
        <f t="shared" si="142"/>
        <v>0</v>
      </c>
      <c r="BA501" s="8">
        <f t="shared" si="159"/>
        <v>3593.5533911448797</v>
      </c>
      <c r="BD501" s="2251">
        <v>0</v>
      </c>
      <c r="BE501" s="2251">
        <v>579.22038468629</v>
      </c>
      <c r="BF501" s="2251">
        <v>4263.0802047861698</v>
      </c>
      <c r="BG501" s="2251">
        <v>0</v>
      </c>
      <c r="BH501" s="2251">
        <v>0</v>
      </c>
      <c r="BI501" s="2251">
        <v>0</v>
      </c>
      <c r="BJ501" s="2251">
        <v>0</v>
      </c>
      <c r="BK501" s="2251">
        <v>0</v>
      </c>
      <c r="BL501" s="2251">
        <v>0</v>
      </c>
      <c r="BM501" s="2251">
        <v>0</v>
      </c>
    </row>
    <row r="502" spans="1:65">
      <c r="A502" s="2250"/>
      <c r="B502" s="2250"/>
      <c r="C502" s="39"/>
      <c r="D502" s="178">
        <f t="shared" si="157"/>
        <v>1</v>
      </c>
      <c r="E502" s="178">
        <f t="shared" si="144"/>
        <v>0</v>
      </c>
      <c r="F502" s="178">
        <f t="shared" si="145"/>
        <v>0</v>
      </c>
      <c r="G502" s="178">
        <f t="shared" si="146"/>
        <v>0</v>
      </c>
      <c r="H502" s="178">
        <f t="shared" si="147"/>
        <v>0</v>
      </c>
      <c r="I502" s="178">
        <f t="shared" si="148"/>
        <v>0</v>
      </c>
      <c r="J502" s="178">
        <f t="shared" si="149"/>
        <v>0</v>
      </c>
      <c r="K502" s="2251">
        <f t="shared" si="150"/>
        <v>0</v>
      </c>
      <c r="L502" s="2251">
        <f t="shared" si="151"/>
        <v>0</v>
      </c>
      <c r="M502" s="2251">
        <f t="shared" si="152"/>
        <v>1</v>
      </c>
      <c r="O502" s="8">
        <f t="shared" ca="1" si="153"/>
        <v>1</v>
      </c>
      <c r="P502" s="8">
        <f t="shared" ca="1" si="154"/>
        <v>0</v>
      </c>
      <c r="R502" s="8">
        <f t="shared" si="155"/>
        <v>0</v>
      </c>
      <c r="S502" s="2251">
        <f t="shared" si="156"/>
        <v>1</v>
      </c>
      <c r="T502" s="2251">
        <f>IF(SUM($R502:R502)&gt;0,0,IF(AM502="5 - Treatment",1,0))</f>
        <v>0</v>
      </c>
      <c r="U502" s="2251">
        <f>IF(SUM($R502:T502)&gt;0,0,IF($AE502=U$162,1,0)+IF($AE502=U$163,1,0))</f>
        <v>0</v>
      </c>
      <c r="V502" s="2251">
        <f>IF(SUM($R502:U502)&gt;0,0,IF($AE502=V$168,1,0))</f>
        <v>0</v>
      </c>
      <c r="W502" s="2251">
        <f>IF(SUM($R502:V502)&gt;0,0,IF($AE502=W$168,1,0))</f>
        <v>0</v>
      </c>
      <c r="X502" s="2251">
        <f>IF(SUM($R502:W502)&gt;0,0,IF($AE502=X$168,1,0))</f>
        <v>0</v>
      </c>
      <c r="Y502" s="2251">
        <f>IF(SUM($R502:X502)&gt;0,0,IF($AE502=Y$168,1,0))</f>
        <v>0</v>
      </c>
      <c r="Z502" s="2251">
        <f>IF(SUM($R502:Y502)&gt;0,0,IF($AE502=Z$168,1,0))</f>
        <v>0</v>
      </c>
      <c r="AA502" s="2251">
        <f>IF(SUM($R502:Z502)&gt;0,0,1)</f>
        <v>0</v>
      </c>
      <c r="AB502" s="2251"/>
      <c r="AC502" s="2251">
        <f t="shared" si="158"/>
        <v>7</v>
      </c>
      <c r="AE502" t="s">
        <v>3474</v>
      </c>
      <c r="AF502" t="s">
        <v>4496</v>
      </c>
      <c r="AG502" t="s">
        <v>4499</v>
      </c>
      <c r="AH502" t="s">
        <v>4500</v>
      </c>
      <c r="AI502" t="s">
        <v>4499</v>
      </c>
      <c r="AJ502">
        <v>99</v>
      </c>
      <c r="AK502" t="s">
        <v>3048</v>
      </c>
      <c r="AL502" t="s">
        <v>3048</v>
      </c>
      <c r="AM502" t="s">
        <v>3626</v>
      </c>
      <c r="AN502" t="s">
        <v>1573</v>
      </c>
      <c r="AO502" s="2251">
        <v>0</v>
      </c>
      <c r="AP502" s="2286">
        <f t="shared" si="143"/>
        <v>57.014061201048406</v>
      </c>
      <c r="AQ502" s="2286">
        <f t="shared" si="143"/>
        <v>422.10918582741527</v>
      </c>
      <c r="AR502" s="2286">
        <f t="shared" si="143"/>
        <v>1623.043707632221</v>
      </c>
      <c r="AS502" s="2286">
        <f t="shared" si="143"/>
        <v>0</v>
      </c>
      <c r="AT502" s="2286">
        <f t="shared" si="143"/>
        <v>0</v>
      </c>
      <c r="AU502" s="2286">
        <f t="shared" si="142"/>
        <v>0</v>
      </c>
      <c r="AV502" s="2286">
        <f t="shared" si="142"/>
        <v>0</v>
      </c>
      <c r="AW502" s="2286">
        <f t="shared" si="142"/>
        <v>0</v>
      </c>
      <c r="AX502" s="2286">
        <f t="shared" si="142"/>
        <v>0</v>
      </c>
      <c r="AY502" s="2286">
        <f t="shared" si="142"/>
        <v>0</v>
      </c>
      <c r="BA502" s="8">
        <f t="shared" si="159"/>
        <v>2102.1669546606845</v>
      </c>
      <c r="BD502" s="2251">
        <v>73.1603968582059</v>
      </c>
      <c r="BE502" s="2251">
        <v>724.02548085786304</v>
      </c>
      <c r="BF502" s="2251">
        <v>2125.1382615953898</v>
      </c>
      <c r="BG502" s="2251">
        <v>0</v>
      </c>
      <c r="BH502" s="2251">
        <v>0</v>
      </c>
      <c r="BI502" s="2251">
        <v>0</v>
      </c>
      <c r="BJ502" s="2251">
        <v>0</v>
      </c>
      <c r="BK502" s="2251">
        <v>0</v>
      </c>
      <c r="BL502" s="2251">
        <v>0</v>
      </c>
      <c r="BM502" s="2251">
        <v>0</v>
      </c>
    </row>
    <row r="503" spans="1:65">
      <c r="A503" s="2250"/>
      <c r="B503" s="2250"/>
      <c r="C503" s="39"/>
      <c r="D503" s="178">
        <f t="shared" si="157"/>
        <v>0</v>
      </c>
      <c r="E503" s="178">
        <f t="shared" si="144"/>
        <v>1</v>
      </c>
      <c r="F503" s="178">
        <f t="shared" si="145"/>
        <v>1</v>
      </c>
      <c r="G503" s="178">
        <f t="shared" si="146"/>
        <v>0</v>
      </c>
      <c r="H503" s="178">
        <f t="shared" si="147"/>
        <v>0</v>
      </c>
      <c r="I503" s="178">
        <f t="shared" si="148"/>
        <v>0</v>
      </c>
      <c r="J503" s="178">
        <f t="shared" si="149"/>
        <v>1</v>
      </c>
      <c r="K503" s="2251">
        <f t="shared" si="150"/>
        <v>1</v>
      </c>
      <c r="L503" s="2251">
        <f t="shared" si="151"/>
        <v>0</v>
      </c>
      <c r="M503" s="2251">
        <f t="shared" si="152"/>
        <v>0</v>
      </c>
      <c r="O503" s="8">
        <f t="shared" ca="1" si="153"/>
        <v>0</v>
      </c>
      <c r="P503" s="8">
        <f t="shared" ca="1" si="154"/>
        <v>0</v>
      </c>
      <c r="R503" s="8">
        <f t="shared" si="155"/>
        <v>0</v>
      </c>
      <c r="S503" s="2251">
        <f t="shared" si="156"/>
        <v>0</v>
      </c>
      <c r="T503" s="2251">
        <f>IF(SUM($R503:R503)&gt;0,0,IF(AM503="5 - Treatment",1,0))</f>
        <v>0</v>
      </c>
      <c r="U503" s="2251">
        <f>IF(SUM($R503:T503)&gt;0,0,IF($AE503=U$162,1,0)+IF($AE503=U$163,1,0))</f>
        <v>0</v>
      </c>
      <c r="V503" s="2251">
        <f>IF(SUM($R503:U503)&gt;0,0,IF($AE503=V$168,1,0))</f>
        <v>0</v>
      </c>
      <c r="W503" s="2251">
        <f>IF(SUM($R503:V503)&gt;0,0,IF($AE503=W$168,1,0))</f>
        <v>0</v>
      </c>
      <c r="X503" s="2251">
        <f>IF(SUM($R503:W503)&gt;0,0,IF($AE503=X$168,1,0))</f>
        <v>0</v>
      </c>
      <c r="Y503" s="2251">
        <f>IF(SUM($R503:X503)&gt;0,0,IF($AE503=Y$168,1,0))</f>
        <v>0</v>
      </c>
      <c r="Z503" s="2251">
        <f>IF(SUM($R503:Y503)&gt;0,0,IF($AE503=Z$168,1,0))</f>
        <v>0</v>
      </c>
      <c r="AA503" s="2251">
        <f>IF(SUM($R503:Z503)&gt;0,0,1)</f>
        <v>1</v>
      </c>
      <c r="AB503" s="2251"/>
      <c r="AC503" s="2251">
        <f t="shared" si="158"/>
        <v>7</v>
      </c>
      <c r="AE503" t="s">
        <v>3474</v>
      </c>
      <c r="AF503" t="s">
        <v>4496</v>
      </c>
      <c r="AG503" t="s">
        <v>4501</v>
      </c>
      <c r="AH503" t="s">
        <v>4502</v>
      </c>
      <c r="AI503" t="s">
        <v>4501</v>
      </c>
      <c r="AJ503">
        <v>147</v>
      </c>
      <c r="AK503" t="s">
        <v>3049</v>
      </c>
      <c r="AL503" t="s">
        <v>3049</v>
      </c>
      <c r="AM503" t="s">
        <v>3626</v>
      </c>
      <c r="AN503" t="s">
        <v>1574</v>
      </c>
      <c r="AO503" s="2251">
        <v>0</v>
      </c>
      <c r="AP503" s="2286">
        <f t="shared" si="143"/>
        <v>0</v>
      </c>
      <c r="AQ503" s="2286">
        <f t="shared" si="143"/>
        <v>377.36561212970895</v>
      </c>
      <c r="AR503" s="2286">
        <f t="shared" si="143"/>
        <v>0</v>
      </c>
      <c r="AS503" s="2286">
        <f t="shared" si="143"/>
        <v>0</v>
      </c>
      <c r="AT503" s="2286">
        <f t="shared" si="143"/>
        <v>0</v>
      </c>
      <c r="AU503" s="2286">
        <f t="shared" si="142"/>
        <v>0</v>
      </c>
      <c r="AV503" s="2286">
        <f t="shared" si="142"/>
        <v>0</v>
      </c>
      <c r="AW503" s="2286">
        <f t="shared" si="142"/>
        <v>0</v>
      </c>
      <c r="AX503" s="2286">
        <f t="shared" si="142"/>
        <v>0</v>
      </c>
      <c r="AY503" s="2286">
        <f t="shared" si="142"/>
        <v>0</v>
      </c>
      <c r="BA503" s="8">
        <f t="shared" si="159"/>
        <v>377.36561212970895</v>
      </c>
      <c r="BD503" s="2251">
        <v>0</v>
      </c>
      <c r="BE503" s="2251">
        <v>647.27877988692899</v>
      </c>
      <c r="BF503" s="2251">
        <v>0</v>
      </c>
      <c r="BG503" s="2251">
        <v>0</v>
      </c>
      <c r="BH503" s="2251">
        <v>0</v>
      </c>
      <c r="BI503" s="2251">
        <v>0</v>
      </c>
      <c r="BJ503" s="2251">
        <v>0</v>
      </c>
      <c r="BK503" s="2251">
        <v>0</v>
      </c>
      <c r="BL503" s="2251">
        <v>0</v>
      </c>
      <c r="BM503" s="2251">
        <v>0</v>
      </c>
    </row>
    <row r="504" spans="1:65">
      <c r="A504" s="2250"/>
      <c r="B504" s="2250"/>
      <c r="C504" s="39"/>
      <c r="D504" s="178">
        <f t="shared" si="157"/>
        <v>1</v>
      </c>
      <c r="E504" s="178">
        <f t="shared" si="144"/>
        <v>0</v>
      </c>
      <c r="F504" s="178">
        <f t="shared" si="145"/>
        <v>0</v>
      </c>
      <c r="G504" s="178">
        <f t="shared" si="146"/>
        <v>0</v>
      </c>
      <c r="H504" s="178">
        <f t="shared" si="147"/>
        <v>0</v>
      </c>
      <c r="I504" s="178">
        <f t="shared" si="148"/>
        <v>0</v>
      </c>
      <c r="J504" s="178">
        <f t="shared" si="149"/>
        <v>0</v>
      </c>
      <c r="K504" s="2251">
        <f t="shared" si="150"/>
        <v>0</v>
      </c>
      <c r="L504" s="2251">
        <f t="shared" si="151"/>
        <v>0</v>
      </c>
      <c r="M504" s="2251">
        <f t="shared" si="152"/>
        <v>1</v>
      </c>
      <c r="O504" s="8">
        <f t="shared" ca="1" si="153"/>
        <v>1</v>
      </c>
      <c r="P504" s="8">
        <f t="shared" ca="1" si="154"/>
        <v>0</v>
      </c>
      <c r="R504" s="8">
        <f t="shared" si="155"/>
        <v>0</v>
      </c>
      <c r="S504" s="2251">
        <f t="shared" si="156"/>
        <v>1</v>
      </c>
      <c r="T504" s="2251">
        <f>IF(SUM($R504:R504)&gt;0,0,IF(AM504="5 - Treatment",1,0))</f>
        <v>0</v>
      </c>
      <c r="U504" s="2251">
        <f>IF(SUM($R504:T504)&gt;0,0,IF($AE504=U$162,1,0)+IF($AE504=U$163,1,0))</f>
        <v>0</v>
      </c>
      <c r="V504" s="2251">
        <f>IF(SUM($R504:U504)&gt;0,0,IF($AE504=V$168,1,0))</f>
        <v>0</v>
      </c>
      <c r="W504" s="2251">
        <f>IF(SUM($R504:V504)&gt;0,0,IF($AE504=W$168,1,0))</f>
        <v>0</v>
      </c>
      <c r="X504" s="2251">
        <f>IF(SUM($R504:W504)&gt;0,0,IF($AE504=X$168,1,0))</f>
        <v>0</v>
      </c>
      <c r="Y504" s="2251">
        <f>IF(SUM($R504:X504)&gt;0,0,IF($AE504=Y$168,1,0))</f>
        <v>0</v>
      </c>
      <c r="Z504" s="2251">
        <f>IF(SUM($R504:Y504)&gt;0,0,IF($AE504=Z$168,1,0))</f>
        <v>0</v>
      </c>
      <c r="AA504" s="2251">
        <f>IF(SUM($R504:Z504)&gt;0,0,1)</f>
        <v>0</v>
      </c>
      <c r="AB504" s="2251"/>
      <c r="AC504" s="2251">
        <f t="shared" si="158"/>
        <v>7</v>
      </c>
      <c r="AE504" t="s">
        <v>3474</v>
      </c>
      <c r="AF504" t="s">
        <v>4496</v>
      </c>
      <c r="AG504" t="s">
        <v>4503</v>
      </c>
      <c r="AH504" t="s">
        <v>4504</v>
      </c>
      <c r="AI504" t="s">
        <v>4503</v>
      </c>
      <c r="AJ504">
        <v>99</v>
      </c>
      <c r="AK504" t="s">
        <v>3048</v>
      </c>
      <c r="AL504" t="s">
        <v>3048</v>
      </c>
      <c r="AM504" t="s">
        <v>3626</v>
      </c>
      <c r="AN504" t="s">
        <v>1574</v>
      </c>
      <c r="AO504" s="2251">
        <v>0</v>
      </c>
      <c r="AP504" s="2286">
        <f t="shared" si="143"/>
        <v>0</v>
      </c>
      <c r="AQ504" s="2286">
        <f t="shared" si="143"/>
        <v>295.47643007919061</v>
      </c>
      <c r="AR504" s="2286">
        <f t="shared" si="143"/>
        <v>1461.7171995908495</v>
      </c>
      <c r="AS504" s="2286">
        <f t="shared" si="143"/>
        <v>0</v>
      </c>
      <c r="AT504" s="2286">
        <f t="shared" si="143"/>
        <v>0</v>
      </c>
      <c r="AU504" s="2286">
        <f t="shared" si="142"/>
        <v>0</v>
      </c>
      <c r="AV504" s="2286">
        <f t="shared" si="142"/>
        <v>0</v>
      </c>
      <c r="AW504" s="2286">
        <f t="shared" si="142"/>
        <v>0</v>
      </c>
      <c r="AX504" s="2286">
        <f t="shared" si="142"/>
        <v>0</v>
      </c>
      <c r="AY504" s="2286">
        <f t="shared" si="142"/>
        <v>0</v>
      </c>
      <c r="BA504" s="8">
        <f t="shared" si="159"/>
        <v>1757.1936296700401</v>
      </c>
      <c r="BD504" s="2251">
        <v>0</v>
      </c>
      <c r="BE504" s="2251">
        <v>506.81783660050399</v>
      </c>
      <c r="BF504" s="2251">
        <v>1913.9048035953899</v>
      </c>
      <c r="BG504" s="2251">
        <v>0</v>
      </c>
      <c r="BH504" s="2251">
        <v>0</v>
      </c>
      <c r="BI504" s="2251">
        <v>0</v>
      </c>
      <c r="BJ504" s="2251">
        <v>0</v>
      </c>
      <c r="BK504" s="2251">
        <v>0</v>
      </c>
      <c r="BL504" s="2251">
        <v>0</v>
      </c>
      <c r="BM504" s="2251">
        <v>0</v>
      </c>
    </row>
    <row r="505" spans="1:65">
      <c r="A505" s="2250"/>
      <c r="B505" s="2250"/>
      <c r="C505" s="39"/>
      <c r="D505" s="178">
        <f t="shared" si="157"/>
        <v>1</v>
      </c>
      <c r="E505" s="178">
        <f t="shared" si="144"/>
        <v>0</v>
      </c>
      <c r="F505" s="178">
        <f t="shared" si="145"/>
        <v>0</v>
      </c>
      <c r="G505" s="178">
        <f t="shared" si="146"/>
        <v>0</v>
      </c>
      <c r="H505" s="178">
        <f t="shared" si="147"/>
        <v>0</v>
      </c>
      <c r="I505" s="178">
        <f t="shared" si="148"/>
        <v>0</v>
      </c>
      <c r="J505" s="178">
        <f t="shared" si="149"/>
        <v>0</v>
      </c>
      <c r="K505" s="2251">
        <f t="shared" si="150"/>
        <v>0</v>
      </c>
      <c r="L505" s="2251">
        <f t="shared" si="151"/>
        <v>0</v>
      </c>
      <c r="M505" s="2251">
        <f t="shared" si="152"/>
        <v>1</v>
      </c>
      <c r="O505" s="8">
        <f t="shared" ca="1" si="153"/>
        <v>1</v>
      </c>
      <c r="P505" s="8">
        <f t="shared" ca="1" si="154"/>
        <v>0</v>
      </c>
      <c r="R505" s="8">
        <f t="shared" si="155"/>
        <v>0</v>
      </c>
      <c r="S505" s="2251">
        <f t="shared" si="156"/>
        <v>1</v>
      </c>
      <c r="T505" s="2251">
        <f>IF(SUM($R505:R505)&gt;0,0,IF(AM505="5 - Treatment",1,0))</f>
        <v>0</v>
      </c>
      <c r="U505" s="2251">
        <f>IF(SUM($R505:T505)&gt;0,0,IF($AE505=U$162,1,0)+IF($AE505=U$163,1,0))</f>
        <v>0</v>
      </c>
      <c r="V505" s="2251">
        <f>IF(SUM($R505:U505)&gt;0,0,IF($AE505=V$168,1,0))</f>
        <v>0</v>
      </c>
      <c r="W505" s="2251">
        <f>IF(SUM($R505:V505)&gt;0,0,IF($AE505=W$168,1,0))</f>
        <v>0</v>
      </c>
      <c r="X505" s="2251">
        <f>IF(SUM($R505:W505)&gt;0,0,IF($AE505=X$168,1,0))</f>
        <v>0</v>
      </c>
      <c r="Y505" s="2251">
        <f>IF(SUM($R505:X505)&gt;0,0,IF($AE505=Y$168,1,0))</f>
        <v>0</v>
      </c>
      <c r="Z505" s="2251">
        <f>IF(SUM($R505:Y505)&gt;0,0,IF($AE505=Z$168,1,0))</f>
        <v>0</v>
      </c>
      <c r="AA505" s="2251">
        <f>IF(SUM($R505:Z505)&gt;0,0,1)</f>
        <v>0</v>
      </c>
      <c r="AB505" s="2251"/>
      <c r="AC505" s="2251">
        <f t="shared" si="158"/>
        <v>7</v>
      </c>
      <c r="AE505" t="s">
        <v>3474</v>
      </c>
      <c r="AF505" t="s">
        <v>4496</v>
      </c>
      <c r="AG505" t="s">
        <v>4505</v>
      </c>
      <c r="AH505" t="s">
        <v>4506</v>
      </c>
      <c r="AI505" t="s">
        <v>4505</v>
      </c>
      <c r="AJ505">
        <v>99</v>
      </c>
      <c r="AK505" t="s">
        <v>3048</v>
      </c>
      <c r="AL505" t="s">
        <v>3048</v>
      </c>
      <c r="AM505" t="s">
        <v>3626</v>
      </c>
      <c r="AN505" t="s">
        <v>1573</v>
      </c>
      <c r="AO505" s="2251">
        <v>0</v>
      </c>
      <c r="AP505" s="2286">
        <f t="shared" si="143"/>
        <v>45.611248960838708</v>
      </c>
      <c r="AQ505" s="2286">
        <f t="shared" si="143"/>
        <v>135.0749394647728</v>
      </c>
      <c r="AR505" s="2286">
        <f t="shared" si="143"/>
        <v>590.13556760276413</v>
      </c>
      <c r="AS505" s="2286">
        <f t="shared" si="143"/>
        <v>1510.5376777107829</v>
      </c>
      <c r="AT505" s="2286">
        <f t="shared" si="143"/>
        <v>0</v>
      </c>
      <c r="AU505" s="2286">
        <f t="shared" si="142"/>
        <v>0</v>
      </c>
      <c r="AV505" s="2286">
        <f t="shared" si="142"/>
        <v>0</v>
      </c>
      <c r="AW505" s="2286">
        <f t="shared" si="142"/>
        <v>0</v>
      </c>
      <c r="AX505" s="2286">
        <f t="shared" si="142"/>
        <v>0</v>
      </c>
      <c r="AY505" s="2286">
        <f t="shared" si="142"/>
        <v>0</v>
      </c>
      <c r="BA505" s="8">
        <f t="shared" si="159"/>
        <v>2281.3594337391587</v>
      </c>
      <c r="BD505" s="2251">
        <v>58.528317486564703</v>
      </c>
      <c r="BE505" s="2251">
        <v>231.68815387451599</v>
      </c>
      <c r="BF505" s="2251">
        <v>772.69618085055799</v>
      </c>
      <c r="BG505" s="2251">
        <v>1945.77463192355</v>
      </c>
      <c r="BH505" s="2251">
        <v>0</v>
      </c>
      <c r="BI505" s="2251">
        <v>0</v>
      </c>
      <c r="BJ505" s="2251">
        <v>0</v>
      </c>
      <c r="BK505" s="2251">
        <v>0</v>
      </c>
      <c r="BL505" s="2251">
        <v>0</v>
      </c>
      <c r="BM505" s="2251">
        <v>0</v>
      </c>
    </row>
    <row r="506" spans="1:65">
      <c r="A506" s="2250"/>
      <c r="B506" s="2250"/>
      <c r="C506" s="39"/>
      <c r="D506" s="178">
        <f t="shared" si="157"/>
        <v>0</v>
      </c>
      <c r="E506" s="178">
        <f t="shared" si="144"/>
        <v>1</v>
      </c>
      <c r="F506" s="178">
        <f t="shared" si="145"/>
        <v>1</v>
      </c>
      <c r="G506" s="178">
        <f t="shared" si="146"/>
        <v>1</v>
      </c>
      <c r="H506" s="178">
        <f t="shared" si="147"/>
        <v>0</v>
      </c>
      <c r="I506" s="178">
        <f t="shared" si="148"/>
        <v>0</v>
      </c>
      <c r="J506" s="178">
        <f t="shared" si="149"/>
        <v>1</v>
      </c>
      <c r="K506" s="2251">
        <f t="shared" si="150"/>
        <v>1</v>
      </c>
      <c r="L506" s="2251">
        <f t="shared" si="151"/>
        <v>0</v>
      </c>
      <c r="M506" s="2251">
        <f t="shared" si="152"/>
        <v>0</v>
      </c>
      <c r="O506" s="8">
        <f t="shared" ca="1" si="153"/>
        <v>0</v>
      </c>
      <c r="P506" s="8">
        <f t="shared" ca="1" si="154"/>
        <v>0</v>
      </c>
      <c r="R506" s="8">
        <f t="shared" si="155"/>
        <v>0</v>
      </c>
      <c r="S506" s="2251">
        <f t="shared" si="156"/>
        <v>0</v>
      </c>
      <c r="T506" s="2251">
        <f>IF(SUM($R506:R506)&gt;0,0,IF(AM506="5 - Treatment",1,0))</f>
        <v>0</v>
      </c>
      <c r="U506" s="2251">
        <f>IF(SUM($R506:T506)&gt;0,0,IF($AE506=U$162,1,0)+IF($AE506=U$163,1,0))</f>
        <v>0</v>
      </c>
      <c r="V506" s="2251">
        <f>IF(SUM($R506:U506)&gt;0,0,IF($AE506=V$168,1,0))</f>
        <v>0</v>
      </c>
      <c r="W506" s="2251">
        <f>IF(SUM($R506:V506)&gt;0,0,IF($AE506=W$168,1,0))</f>
        <v>0</v>
      </c>
      <c r="X506" s="2251">
        <f>IF(SUM($R506:W506)&gt;0,0,IF($AE506=X$168,1,0))</f>
        <v>0</v>
      </c>
      <c r="Y506" s="2251">
        <f>IF(SUM($R506:X506)&gt;0,0,IF($AE506=Y$168,1,0))</f>
        <v>0</v>
      </c>
      <c r="Z506" s="2251">
        <f>IF(SUM($R506:Y506)&gt;0,0,IF($AE506=Z$168,1,0))</f>
        <v>0</v>
      </c>
      <c r="AA506" s="2251">
        <f>IF(SUM($R506:Z506)&gt;0,0,1)</f>
        <v>1</v>
      </c>
      <c r="AB506" s="2251"/>
      <c r="AC506" s="2251">
        <f t="shared" si="158"/>
        <v>6</v>
      </c>
      <c r="AE506" t="s">
        <v>3450</v>
      </c>
      <c r="AF506" t="s">
        <v>4507</v>
      </c>
      <c r="AG506" t="s">
        <v>4508</v>
      </c>
      <c r="AH506" t="s">
        <v>4509</v>
      </c>
      <c r="AI506" t="s">
        <v>4510</v>
      </c>
      <c r="AJ506">
        <v>120</v>
      </c>
      <c r="AK506" t="s">
        <v>3047</v>
      </c>
      <c r="AL506" t="s">
        <v>3049</v>
      </c>
      <c r="AM506" t="s">
        <v>3548</v>
      </c>
      <c r="AN506" t="s">
        <v>1574</v>
      </c>
      <c r="AO506" s="2251">
        <v>665.69</v>
      </c>
      <c r="AP506" s="2286">
        <f t="shared" si="143"/>
        <v>46.890615822053228</v>
      </c>
      <c r="AQ506" s="2286">
        <f t="shared" si="143"/>
        <v>19.880409760800397</v>
      </c>
      <c r="AR506" s="2286">
        <f t="shared" si="143"/>
        <v>0</v>
      </c>
      <c r="AS506" s="2286">
        <f t="shared" si="143"/>
        <v>0</v>
      </c>
      <c r="AT506" s="2286">
        <f t="shared" si="143"/>
        <v>0</v>
      </c>
      <c r="AU506" s="2286">
        <f t="shared" si="142"/>
        <v>0</v>
      </c>
      <c r="AV506" s="2286">
        <f t="shared" si="142"/>
        <v>0</v>
      </c>
      <c r="AW506" s="2286">
        <f t="shared" si="142"/>
        <v>0</v>
      </c>
      <c r="AX506" s="2286">
        <f t="shared" si="142"/>
        <v>0</v>
      </c>
      <c r="AY506" s="2286">
        <f t="shared" si="142"/>
        <v>0</v>
      </c>
      <c r="BA506" s="8">
        <f t="shared" si="159"/>
        <v>732.46102558285361</v>
      </c>
      <c r="BD506" s="2251">
        <v>60.17</v>
      </c>
      <c r="BE506" s="2251">
        <v>34.1</v>
      </c>
      <c r="BF506" s="2251">
        <v>0</v>
      </c>
      <c r="BG506" s="2251">
        <v>0</v>
      </c>
      <c r="BH506" s="2251">
        <v>0</v>
      </c>
      <c r="BI506" s="2251">
        <v>0</v>
      </c>
      <c r="BJ506" s="2251">
        <v>0</v>
      </c>
      <c r="BK506" s="2251">
        <v>0</v>
      </c>
      <c r="BL506" s="2251">
        <v>0</v>
      </c>
      <c r="BM506" s="2251">
        <v>0</v>
      </c>
    </row>
    <row r="507" spans="1:65">
      <c r="A507" s="2250"/>
      <c r="B507" s="2250"/>
      <c r="C507" s="39"/>
      <c r="D507" s="178">
        <f t="shared" si="157"/>
        <v>0</v>
      </c>
      <c r="E507" s="178">
        <f t="shared" si="144"/>
        <v>1</v>
      </c>
      <c r="F507" s="178">
        <f t="shared" si="145"/>
        <v>0</v>
      </c>
      <c r="G507" s="178">
        <f t="shared" si="146"/>
        <v>1</v>
      </c>
      <c r="H507" s="178">
        <f t="shared" si="147"/>
        <v>0</v>
      </c>
      <c r="I507" s="178">
        <f t="shared" si="148"/>
        <v>0</v>
      </c>
      <c r="J507" s="178">
        <f t="shared" si="149"/>
        <v>1</v>
      </c>
      <c r="K507" s="2251">
        <f t="shared" si="150"/>
        <v>1</v>
      </c>
      <c r="L507" s="2251">
        <f t="shared" si="151"/>
        <v>0</v>
      </c>
      <c r="M507" s="2251">
        <f t="shared" si="152"/>
        <v>0</v>
      </c>
      <c r="O507" s="8">
        <f t="shared" ca="1" si="153"/>
        <v>0</v>
      </c>
      <c r="P507" s="8">
        <f t="shared" ca="1" si="154"/>
        <v>0</v>
      </c>
      <c r="R507" s="8">
        <f t="shared" si="155"/>
        <v>0</v>
      </c>
      <c r="S507" s="2251">
        <f t="shared" si="156"/>
        <v>0</v>
      </c>
      <c r="T507" s="2251">
        <f>IF(SUM($R507:R507)&gt;0,0,IF(AM507="5 - Treatment",1,0))</f>
        <v>0</v>
      </c>
      <c r="U507" s="2251">
        <f>IF(SUM($R507:T507)&gt;0,0,IF($AE507=U$162,1,0)+IF($AE507=U$163,1,0))</f>
        <v>0</v>
      </c>
      <c r="V507" s="2251">
        <f>IF(SUM($R507:U507)&gt;0,0,IF($AE507=V$168,1,0))</f>
        <v>0</v>
      </c>
      <c r="W507" s="2251">
        <f>IF(SUM($R507:V507)&gt;0,0,IF($AE507=W$168,1,0))</f>
        <v>0</v>
      </c>
      <c r="X507" s="2251">
        <f>IF(SUM($R507:W507)&gt;0,0,IF($AE507=X$168,1,0))</f>
        <v>0</v>
      </c>
      <c r="Y507" s="2251">
        <f>IF(SUM($R507:X507)&gt;0,0,IF($AE507=Y$168,1,0))</f>
        <v>0</v>
      </c>
      <c r="Z507" s="2251">
        <f>IF(SUM($R507:Y507)&gt;0,0,IF($AE507=Z$168,1,0))</f>
        <v>0</v>
      </c>
      <c r="AA507" s="2251">
        <f>IF(SUM($R507:Z507)&gt;0,0,1)</f>
        <v>1</v>
      </c>
      <c r="AB507" s="2251"/>
      <c r="AC507" s="2251">
        <f t="shared" si="158"/>
        <v>6</v>
      </c>
      <c r="AE507" t="s">
        <v>3450</v>
      </c>
      <c r="AF507" t="s">
        <v>4507</v>
      </c>
      <c r="AG507" t="s">
        <v>4511</v>
      </c>
      <c r="AH507" t="s">
        <v>4512</v>
      </c>
      <c r="AI507" t="s">
        <v>4513</v>
      </c>
      <c r="AJ507">
        <v>174</v>
      </c>
      <c r="AK507" t="s">
        <v>3047</v>
      </c>
      <c r="AL507" t="s">
        <v>3049</v>
      </c>
      <c r="AM507" t="s">
        <v>3548</v>
      </c>
      <c r="AN507" t="s">
        <v>1574</v>
      </c>
      <c r="AO507" s="2251">
        <v>1480.64</v>
      </c>
      <c r="AP507" s="2286">
        <f t="shared" si="143"/>
        <v>278.53041384344431</v>
      </c>
      <c r="AQ507" s="2286">
        <f t="shared" si="143"/>
        <v>177.81598173149916</v>
      </c>
      <c r="AR507" s="2286">
        <f t="shared" si="143"/>
        <v>0</v>
      </c>
      <c r="AS507" s="2286">
        <f t="shared" si="143"/>
        <v>0</v>
      </c>
      <c r="AT507" s="2286">
        <f t="shared" si="143"/>
        <v>0</v>
      </c>
      <c r="AU507" s="2286">
        <f t="shared" si="142"/>
        <v>0</v>
      </c>
      <c r="AV507" s="2286">
        <f t="shared" si="142"/>
        <v>0</v>
      </c>
      <c r="AW507" s="2286">
        <f t="shared" si="142"/>
        <v>0</v>
      </c>
      <c r="AX507" s="2286">
        <f t="shared" si="142"/>
        <v>0</v>
      </c>
      <c r="AY507" s="2286">
        <f t="shared" si="142"/>
        <v>0</v>
      </c>
      <c r="BA507" s="8">
        <f t="shared" si="159"/>
        <v>1936.9863955749433</v>
      </c>
      <c r="BD507" s="2251">
        <v>357.41</v>
      </c>
      <c r="BE507" s="2251">
        <v>305</v>
      </c>
      <c r="BF507" s="2251">
        <v>0</v>
      </c>
      <c r="BG507" s="2251">
        <v>0</v>
      </c>
      <c r="BH507" s="2251">
        <v>0</v>
      </c>
      <c r="BI507" s="2251">
        <v>0</v>
      </c>
      <c r="BJ507" s="2251">
        <v>0</v>
      </c>
      <c r="BK507" s="2251">
        <v>0</v>
      </c>
      <c r="BL507" s="2251">
        <v>0</v>
      </c>
      <c r="BM507" s="2251">
        <v>0</v>
      </c>
    </row>
    <row r="508" spans="1:65">
      <c r="A508" s="2250"/>
      <c r="B508" s="2250"/>
      <c r="C508" s="39"/>
      <c r="D508" s="178">
        <f t="shared" si="157"/>
        <v>0</v>
      </c>
      <c r="E508" s="178">
        <f t="shared" si="144"/>
        <v>1</v>
      </c>
      <c r="F508" s="178">
        <f t="shared" si="145"/>
        <v>1</v>
      </c>
      <c r="G508" s="178">
        <f t="shared" si="146"/>
        <v>1</v>
      </c>
      <c r="H508" s="178">
        <f t="shared" si="147"/>
        <v>0</v>
      </c>
      <c r="I508" s="178">
        <f t="shared" si="148"/>
        <v>0</v>
      </c>
      <c r="J508" s="178">
        <f t="shared" si="149"/>
        <v>1</v>
      </c>
      <c r="K508" s="2251">
        <f t="shared" si="150"/>
        <v>1</v>
      </c>
      <c r="L508" s="2251">
        <f t="shared" si="151"/>
        <v>0</v>
      </c>
      <c r="M508" s="2251">
        <f t="shared" si="152"/>
        <v>0</v>
      </c>
      <c r="O508" s="8">
        <f t="shared" ca="1" si="153"/>
        <v>0</v>
      </c>
      <c r="P508" s="8">
        <f t="shared" ca="1" si="154"/>
        <v>0</v>
      </c>
      <c r="R508" s="8">
        <f t="shared" si="155"/>
        <v>0</v>
      </c>
      <c r="S508" s="2251">
        <f t="shared" si="156"/>
        <v>0</v>
      </c>
      <c r="T508" s="2251">
        <f>IF(SUM($R508:R508)&gt;0,0,IF(AM508="5 - Treatment",1,0))</f>
        <v>0</v>
      </c>
      <c r="U508" s="2251">
        <f>IF(SUM($R508:T508)&gt;0,0,IF($AE508=U$162,1,0)+IF($AE508=U$163,1,0))</f>
        <v>0</v>
      </c>
      <c r="V508" s="2251">
        <f>IF(SUM($R508:U508)&gt;0,0,IF($AE508=V$168,1,0))</f>
        <v>0</v>
      </c>
      <c r="W508" s="2251">
        <f>IF(SUM($R508:V508)&gt;0,0,IF($AE508=W$168,1,0))</f>
        <v>0</v>
      </c>
      <c r="X508" s="2251">
        <f>IF(SUM($R508:W508)&gt;0,0,IF($AE508=X$168,1,0))</f>
        <v>0</v>
      </c>
      <c r="Y508" s="2251">
        <f>IF(SUM($R508:X508)&gt;0,0,IF($AE508=Y$168,1,0))</f>
        <v>0</v>
      </c>
      <c r="Z508" s="2251">
        <f>IF(SUM($R508:Y508)&gt;0,0,IF($AE508=Z$168,1,0))</f>
        <v>0</v>
      </c>
      <c r="AA508" s="2251">
        <f>IF(SUM($R508:Z508)&gt;0,0,1)</f>
        <v>1</v>
      </c>
      <c r="AB508" s="2251"/>
      <c r="AC508" s="2251">
        <f t="shared" si="158"/>
        <v>6</v>
      </c>
      <c r="AE508" t="s">
        <v>3450</v>
      </c>
      <c r="AF508" t="s">
        <v>4507</v>
      </c>
      <c r="AG508" t="s">
        <v>4514</v>
      </c>
      <c r="AH508" t="s">
        <v>4515</v>
      </c>
      <c r="AI508" t="s">
        <v>4516</v>
      </c>
      <c r="AJ508">
        <v>147</v>
      </c>
      <c r="AK508" t="s">
        <v>3049</v>
      </c>
      <c r="AL508" t="s">
        <v>3049</v>
      </c>
      <c r="AM508" t="s">
        <v>3548</v>
      </c>
      <c r="AN508" t="s">
        <v>1574</v>
      </c>
      <c r="AO508" s="2251">
        <v>0</v>
      </c>
      <c r="AP508" s="2286">
        <f t="shared" si="143"/>
        <v>245.40227559189893</v>
      </c>
      <c r="AQ508" s="2286">
        <f t="shared" si="143"/>
        <v>319.54406421978587</v>
      </c>
      <c r="AR508" s="2286">
        <f t="shared" si="143"/>
        <v>0</v>
      </c>
      <c r="AS508" s="2286">
        <f t="shared" si="143"/>
        <v>0</v>
      </c>
      <c r="AT508" s="2286">
        <f t="shared" si="143"/>
        <v>0</v>
      </c>
      <c r="AU508" s="2286">
        <f t="shared" si="142"/>
        <v>0</v>
      </c>
      <c r="AV508" s="2286">
        <f t="shared" si="142"/>
        <v>0</v>
      </c>
      <c r="AW508" s="2286">
        <f t="shared" si="142"/>
        <v>0</v>
      </c>
      <c r="AX508" s="2286">
        <f t="shared" si="142"/>
        <v>0</v>
      </c>
      <c r="AY508" s="2286">
        <f t="shared" si="142"/>
        <v>0</v>
      </c>
      <c r="BA508" s="8">
        <f t="shared" si="159"/>
        <v>564.94633981168477</v>
      </c>
      <c r="BD508" s="2251">
        <v>314.89999999999998</v>
      </c>
      <c r="BE508" s="2251">
        <v>548.1</v>
      </c>
      <c r="BF508" s="2251">
        <v>0</v>
      </c>
      <c r="BG508" s="2251">
        <v>0</v>
      </c>
      <c r="BH508" s="2251">
        <v>0</v>
      </c>
      <c r="BI508" s="2251">
        <v>0</v>
      </c>
      <c r="BJ508" s="2251">
        <v>0</v>
      </c>
      <c r="BK508" s="2251">
        <v>0</v>
      </c>
      <c r="BL508" s="2251">
        <v>0</v>
      </c>
      <c r="BM508" s="2251">
        <v>0</v>
      </c>
    </row>
    <row r="509" spans="1:65">
      <c r="A509" s="2250"/>
      <c r="B509" s="2250"/>
      <c r="C509" s="39"/>
      <c r="D509" s="178">
        <f t="shared" si="157"/>
        <v>1</v>
      </c>
      <c r="E509" s="178">
        <f t="shared" si="144"/>
        <v>0</v>
      </c>
      <c r="F509" s="178">
        <f t="shared" si="145"/>
        <v>0</v>
      </c>
      <c r="G509" s="178">
        <f t="shared" si="146"/>
        <v>1</v>
      </c>
      <c r="H509" s="178">
        <f t="shared" si="147"/>
        <v>0</v>
      </c>
      <c r="I509" s="178">
        <f t="shared" si="148"/>
        <v>0</v>
      </c>
      <c r="J509" s="178">
        <f t="shared" si="149"/>
        <v>1</v>
      </c>
      <c r="K509" s="2251">
        <f t="shared" si="150"/>
        <v>1</v>
      </c>
      <c r="L509" s="2251">
        <f t="shared" si="151"/>
        <v>1</v>
      </c>
      <c r="M509" s="2251">
        <f t="shared" si="152"/>
        <v>0</v>
      </c>
      <c r="O509" s="8">
        <f t="shared" ca="1" si="153"/>
        <v>1</v>
      </c>
      <c r="P509" s="8">
        <f t="shared" ca="1" si="154"/>
        <v>0</v>
      </c>
      <c r="R509" s="8">
        <f t="shared" si="155"/>
        <v>0</v>
      </c>
      <c r="S509" s="2251">
        <f t="shared" si="156"/>
        <v>1</v>
      </c>
      <c r="T509" s="2251">
        <f>IF(SUM($R509:R509)&gt;0,0,IF(AM509="5 - Treatment",1,0))</f>
        <v>0</v>
      </c>
      <c r="U509" s="2251">
        <f>IF(SUM($R509:T509)&gt;0,0,IF($AE509=U$162,1,0)+IF($AE509=U$163,1,0))</f>
        <v>0</v>
      </c>
      <c r="V509" s="2251">
        <f>IF(SUM($R509:U509)&gt;0,0,IF($AE509=V$168,1,0))</f>
        <v>0</v>
      </c>
      <c r="W509" s="2251">
        <f>IF(SUM($R509:V509)&gt;0,0,IF($AE509=W$168,1,0))</f>
        <v>0</v>
      </c>
      <c r="X509" s="2251">
        <f>IF(SUM($R509:W509)&gt;0,0,IF($AE509=X$168,1,0))</f>
        <v>0</v>
      </c>
      <c r="Y509" s="2251">
        <f>IF(SUM($R509:X509)&gt;0,0,IF($AE509=Y$168,1,0))</f>
        <v>0</v>
      </c>
      <c r="Z509" s="2251">
        <f>IF(SUM($R509:Y509)&gt;0,0,IF($AE509=Z$168,1,0))</f>
        <v>0</v>
      </c>
      <c r="AA509" s="2251">
        <f>IF(SUM($R509:Z509)&gt;0,0,1)</f>
        <v>0</v>
      </c>
      <c r="AB509" s="2251"/>
      <c r="AC509" s="2251">
        <f t="shared" si="158"/>
        <v>6</v>
      </c>
      <c r="AE509" t="s">
        <v>3435</v>
      </c>
      <c r="AF509" t="s">
        <v>4517</v>
      </c>
      <c r="AG509" t="s">
        <v>4518</v>
      </c>
      <c r="AH509" t="s">
        <v>4519</v>
      </c>
      <c r="AI509" t="s">
        <v>4520</v>
      </c>
      <c r="AJ509">
        <v>180</v>
      </c>
      <c r="AK509" t="s">
        <v>3048</v>
      </c>
      <c r="AL509" t="s">
        <v>3048</v>
      </c>
      <c r="AM509" t="s">
        <v>3548</v>
      </c>
      <c r="AN509" t="s">
        <v>1574</v>
      </c>
      <c r="AO509" s="2251">
        <v>922.51621999999998</v>
      </c>
      <c r="AP509" s="2286">
        <f t="shared" si="143"/>
        <v>85.762211587451503</v>
      </c>
      <c r="AQ509" s="2286">
        <f t="shared" si="143"/>
        <v>983.1903208105856</v>
      </c>
      <c r="AR509" s="2286">
        <f t="shared" si="143"/>
        <v>1899.2261213051358</v>
      </c>
      <c r="AS509" s="2286">
        <f t="shared" si="143"/>
        <v>1536.5639866202259</v>
      </c>
      <c r="AT509" s="2286">
        <f t="shared" si="143"/>
        <v>675.00546392813806</v>
      </c>
      <c r="AU509" s="2286">
        <f t="shared" si="142"/>
        <v>0</v>
      </c>
      <c r="AV509" s="2286">
        <f t="shared" si="142"/>
        <v>0</v>
      </c>
      <c r="AW509" s="2286">
        <f t="shared" si="142"/>
        <v>0</v>
      </c>
      <c r="AX509" s="2286">
        <f t="shared" si="142"/>
        <v>0</v>
      </c>
      <c r="AY509" s="2286">
        <f t="shared" si="142"/>
        <v>0</v>
      </c>
      <c r="BA509" s="8">
        <f t="shared" si="159"/>
        <v>6102.264324251536</v>
      </c>
      <c r="BD509" s="2251">
        <v>110.05</v>
      </c>
      <c r="BE509" s="2251">
        <v>1686.4234863884999</v>
      </c>
      <c r="BF509" s="2251">
        <v>2486.7587230260401</v>
      </c>
      <c r="BG509" s="2251">
        <v>1979.3</v>
      </c>
      <c r="BH509" s="2251">
        <v>805.9</v>
      </c>
      <c r="BI509" s="2251">
        <v>0</v>
      </c>
      <c r="BJ509" s="2251">
        <v>0</v>
      </c>
      <c r="BK509" s="2251">
        <v>0</v>
      </c>
      <c r="BL509" s="2251">
        <v>0</v>
      </c>
      <c r="BM509" s="2251">
        <v>0</v>
      </c>
    </row>
    <row r="510" spans="1:65">
      <c r="A510" s="2250"/>
      <c r="B510" s="2250"/>
      <c r="C510" s="39"/>
      <c r="D510" s="178">
        <f t="shared" si="157"/>
        <v>1</v>
      </c>
      <c r="E510" s="178">
        <f t="shared" si="144"/>
        <v>0</v>
      </c>
      <c r="F510" s="178">
        <f t="shared" si="145"/>
        <v>0</v>
      </c>
      <c r="G510" s="178">
        <f t="shared" si="146"/>
        <v>1</v>
      </c>
      <c r="H510" s="178">
        <f t="shared" si="147"/>
        <v>0</v>
      </c>
      <c r="I510" s="178">
        <f t="shared" si="148"/>
        <v>0</v>
      </c>
      <c r="J510" s="178">
        <f t="shared" si="149"/>
        <v>1</v>
      </c>
      <c r="K510" s="2251">
        <f t="shared" si="150"/>
        <v>1</v>
      </c>
      <c r="L510" s="2251">
        <f t="shared" si="151"/>
        <v>1</v>
      </c>
      <c r="M510" s="2251">
        <f t="shared" si="152"/>
        <v>0</v>
      </c>
      <c r="O510" s="8">
        <f t="shared" ca="1" si="153"/>
        <v>0</v>
      </c>
      <c r="P510" s="8">
        <f t="shared" ca="1" si="154"/>
        <v>0</v>
      </c>
      <c r="R510" s="8">
        <f t="shared" si="155"/>
        <v>0</v>
      </c>
      <c r="S510" s="2251">
        <f t="shared" si="156"/>
        <v>1</v>
      </c>
      <c r="T510" s="2251">
        <f>IF(SUM($R510:R510)&gt;0,0,IF(AM510="5 - Treatment",1,0))</f>
        <v>0</v>
      </c>
      <c r="U510" s="2251">
        <f>IF(SUM($R510:T510)&gt;0,0,IF($AE510=U$162,1,0)+IF($AE510=U$163,1,0))</f>
        <v>0</v>
      </c>
      <c r="V510" s="2251">
        <f>IF(SUM($R510:U510)&gt;0,0,IF($AE510=V$168,1,0))</f>
        <v>0</v>
      </c>
      <c r="W510" s="2251">
        <f>IF(SUM($R510:V510)&gt;0,0,IF($AE510=W$168,1,0))</f>
        <v>0</v>
      </c>
      <c r="X510" s="2251">
        <f>IF(SUM($R510:W510)&gt;0,0,IF($AE510=X$168,1,0))</f>
        <v>0</v>
      </c>
      <c r="Y510" s="2251">
        <f>IF(SUM($R510:X510)&gt;0,0,IF($AE510=Y$168,1,0))</f>
        <v>0</v>
      </c>
      <c r="Z510" s="2251">
        <f>IF(SUM($R510:Y510)&gt;0,0,IF($AE510=Z$168,1,0))</f>
        <v>0</v>
      </c>
      <c r="AA510" s="2251">
        <f>IF(SUM($R510:Z510)&gt;0,0,1)</f>
        <v>0</v>
      </c>
      <c r="AB510" s="2251"/>
      <c r="AC510" s="2251">
        <f t="shared" si="158"/>
        <v>6</v>
      </c>
      <c r="AE510" t="s">
        <v>3435</v>
      </c>
      <c r="AF510" t="s">
        <v>4517</v>
      </c>
      <c r="AG510" t="s">
        <v>4521</v>
      </c>
      <c r="AH510" t="s">
        <v>4522</v>
      </c>
      <c r="AI510" t="s">
        <v>4523</v>
      </c>
      <c r="AJ510">
        <v>174</v>
      </c>
      <c r="AK510" t="s">
        <v>3048</v>
      </c>
      <c r="AL510" t="s">
        <v>3048</v>
      </c>
      <c r="AM510" t="s">
        <v>3548</v>
      </c>
      <c r="AN510" t="s">
        <v>1574</v>
      </c>
      <c r="AO510" s="2251">
        <v>738.29330000000004</v>
      </c>
      <c r="AP510" s="2286">
        <f t="shared" si="143"/>
        <v>132.38007162526478</v>
      </c>
      <c r="AQ510" s="2286">
        <f t="shared" si="143"/>
        <v>174.90096563754014</v>
      </c>
      <c r="AR510" s="2286">
        <f t="shared" si="143"/>
        <v>0</v>
      </c>
      <c r="AS510" s="2286">
        <f t="shared" si="143"/>
        <v>0</v>
      </c>
      <c r="AT510" s="2286">
        <f t="shared" si="143"/>
        <v>0</v>
      </c>
      <c r="AU510" s="2286">
        <f t="shared" si="142"/>
        <v>0</v>
      </c>
      <c r="AV510" s="2286">
        <f t="shared" si="142"/>
        <v>0</v>
      </c>
      <c r="AW510" s="2286">
        <f t="shared" si="142"/>
        <v>0</v>
      </c>
      <c r="AX510" s="2286">
        <f t="shared" si="142"/>
        <v>0</v>
      </c>
      <c r="AY510" s="2286">
        <f t="shared" si="142"/>
        <v>0</v>
      </c>
      <c r="BA510" s="8">
        <f t="shared" si="159"/>
        <v>1045.5743372628049</v>
      </c>
      <c r="BD510" s="2251">
        <v>169.87</v>
      </c>
      <c r="BE510" s="2251">
        <v>300</v>
      </c>
      <c r="BF510" s="2251">
        <v>0</v>
      </c>
      <c r="BG510" s="2251">
        <v>0</v>
      </c>
      <c r="BH510" s="2251">
        <v>0</v>
      </c>
      <c r="BI510" s="2251">
        <v>0</v>
      </c>
      <c r="BJ510" s="2251">
        <v>0</v>
      </c>
      <c r="BK510" s="2251">
        <v>0</v>
      </c>
      <c r="BL510" s="2251">
        <v>0</v>
      </c>
      <c r="BM510" s="2251">
        <v>0</v>
      </c>
    </row>
    <row r="511" spans="1:65">
      <c r="A511" s="2250"/>
      <c r="B511" s="2250"/>
      <c r="C511" s="39"/>
      <c r="D511" s="178">
        <f t="shared" si="157"/>
        <v>0</v>
      </c>
      <c r="E511" s="178">
        <f t="shared" si="144"/>
        <v>1</v>
      </c>
      <c r="F511" s="178">
        <f t="shared" si="145"/>
        <v>0</v>
      </c>
      <c r="G511" s="178">
        <f t="shared" si="146"/>
        <v>1</v>
      </c>
      <c r="H511" s="178">
        <f t="shared" si="147"/>
        <v>0</v>
      </c>
      <c r="I511" s="178">
        <f t="shared" si="148"/>
        <v>0</v>
      </c>
      <c r="J511" s="178">
        <f t="shared" si="149"/>
        <v>1</v>
      </c>
      <c r="K511" s="2251">
        <f t="shared" si="150"/>
        <v>1</v>
      </c>
      <c r="L511" s="2251">
        <f t="shared" si="151"/>
        <v>0</v>
      </c>
      <c r="M511" s="2251">
        <f t="shared" si="152"/>
        <v>0</v>
      </c>
      <c r="O511" s="8">
        <f t="shared" ca="1" si="153"/>
        <v>0</v>
      </c>
      <c r="P511" s="8">
        <f t="shared" ca="1" si="154"/>
        <v>1</v>
      </c>
      <c r="R511" s="8">
        <f t="shared" si="155"/>
        <v>0</v>
      </c>
      <c r="S511" s="2251">
        <f t="shared" si="156"/>
        <v>0</v>
      </c>
      <c r="T511" s="2251">
        <f>IF(SUM($R511:R511)&gt;0,0,IF(AM511="5 - Treatment",1,0))</f>
        <v>0</v>
      </c>
      <c r="U511" s="2251">
        <f>IF(SUM($R511:T511)&gt;0,0,IF($AE511=U$162,1,0)+IF($AE511=U$163,1,0))</f>
        <v>0</v>
      </c>
      <c r="V511" s="2251">
        <f>IF(SUM($R511:U511)&gt;0,0,IF($AE511=V$168,1,0))</f>
        <v>0</v>
      </c>
      <c r="W511" s="2251">
        <f>IF(SUM($R511:V511)&gt;0,0,IF($AE511=W$168,1,0))</f>
        <v>0</v>
      </c>
      <c r="X511" s="2251">
        <f>IF(SUM($R511:W511)&gt;0,0,IF($AE511=X$168,1,0))</f>
        <v>0</v>
      </c>
      <c r="Y511" s="2251">
        <f>IF(SUM($R511:X511)&gt;0,0,IF($AE511=Y$168,1,0))</f>
        <v>0</v>
      </c>
      <c r="Z511" s="2251">
        <f>IF(SUM($R511:Y511)&gt;0,0,IF($AE511=Z$168,1,0))</f>
        <v>0</v>
      </c>
      <c r="AA511" s="2251">
        <f>IF(SUM($R511:Z511)&gt;0,0,1)</f>
        <v>1</v>
      </c>
      <c r="AB511" s="2251"/>
      <c r="AC511" s="2251">
        <f t="shared" si="158"/>
        <v>6</v>
      </c>
      <c r="AE511" t="s">
        <v>3435</v>
      </c>
      <c r="AF511" t="s">
        <v>4517</v>
      </c>
      <c r="AG511" t="s">
        <v>4524</v>
      </c>
      <c r="AH511" t="s">
        <v>4525</v>
      </c>
      <c r="AI511" t="s">
        <v>4526</v>
      </c>
      <c r="AJ511">
        <v>198</v>
      </c>
      <c r="AK511" t="s">
        <v>3049</v>
      </c>
      <c r="AL511" t="s">
        <v>3049</v>
      </c>
      <c r="AM511" t="s">
        <v>3548</v>
      </c>
      <c r="AN511" t="s">
        <v>1574</v>
      </c>
      <c r="AO511" s="2251">
        <v>269.19</v>
      </c>
      <c r="AP511" s="2286">
        <f t="shared" si="143"/>
        <v>542.40571883798145</v>
      </c>
      <c r="AQ511" s="2286">
        <f t="shared" si="143"/>
        <v>436.03016966393903</v>
      </c>
      <c r="AR511" s="2286">
        <f t="shared" si="143"/>
        <v>1518.8472368288901</v>
      </c>
      <c r="AS511" s="2286">
        <f t="shared" si="143"/>
        <v>3156.0088261259734</v>
      </c>
      <c r="AT511" s="2286">
        <f t="shared" si="143"/>
        <v>2641.1087770242907</v>
      </c>
      <c r="AU511" s="2286">
        <f t="shared" ref="AU511:AY561" si="160">BI511*AU$163</f>
        <v>519.33244620272819</v>
      </c>
      <c r="AV511" s="2286">
        <f t="shared" si="160"/>
        <v>0</v>
      </c>
      <c r="AW511" s="2286">
        <f t="shared" si="160"/>
        <v>0</v>
      </c>
      <c r="AX511" s="2286">
        <f t="shared" si="160"/>
        <v>0</v>
      </c>
      <c r="AY511" s="2286">
        <f t="shared" si="160"/>
        <v>0</v>
      </c>
      <c r="BA511" s="8">
        <f t="shared" si="159"/>
        <v>9082.9231746838032</v>
      </c>
      <c r="BD511" s="2251">
        <v>696.014576271186</v>
      </c>
      <c r="BE511" s="2251">
        <v>747.90353742395405</v>
      </c>
      <c r="BF511" s="2251">
        <v>1988.7082284508101</v>
      </c>
      <c r="BG511" s="2251">
        <v>4065.3616275955701</v>
      </c>
      <c r="BH511" s="2251">
        <v>3153.26271733776</v>
      </c>
      <c r="BI511" s="2251">
        <v>560.64494452858401</v>
      </c>
      <c r="BJ511" s="2251">
        <v>0</v>
      </c>
      <c r="BK511" s="2251">
        <v>0</v>
      </c>
      <c r="BL511" s="2251">
        <v>0</v>
      </c>
      <c r="BM511" s="2251">
        <v>0</v>
      </c>
    </row>
    <row r="512" spans="1:65">
      <c r="A512" s="2250"/>
      <c r="B512" s="2250"/>
      <c r="C512" s="39"/>
      <c r="D512" s="178">
        <f t="shared" si="157"/>
        <v>0</v>
      </c>
      <c r="E512" s="178">
        <f t="shared" si="144"/>
        <v>1</v>
      </c>
      <c r="F512" s="178">
        <f t="shared" si="145"/>
        <v>1</v>
      </c>
      <c r="G512" s="178">
        <f t="shared" si="146"/>
        <v>1</v>
      </c>
      <c r="H512" s="178">
        <f t="shared" si="147"/>
        <v>0</v>
      </c>
      <c r="I512" s="178">
        <f t="shared" si="148"/>
        <v>0</v>
      </c>
      <c r="J512" s="178">
        <f t="shared" si="149"/>
        <v>1</v>
      </c>
      <c r="K512" s="2251">
        <f t="shared" si="150"/>
        <v>1</v>
      </c>
      <c r="L512" s="2251">
        <f t="shared" si="151"/>
        <v>0</v>
      </c>
      <c r="M512" s="2251">
        <f t="shared" si="152"/>
        <v>0</v>
      </c>
      <c r="O512" s="8">
        <f t="shared" ca="1" si="153"/>
        <v>0</v>
      </c>
      <c r="P512" s="8">
        <f t="shared" ca="1" si="154"/>
        <v>0</v>
      </c>
      <c r="R512" s="8">
        <f t="shared" si="155"/>
        <v>0</v>
      </c>
      <c r="S512" s="2251">
        <f t="shared" si="156"/>
        <v>0</v>
      </c>
      <c r="T512" s="2251">
        <f>IF(SUM($R512:R512)&gt;0,0,IF(AM512="5 - Treatment",1,0))</f>
        <v>0</v>
      </c>
      <c r="U512" s="2251">
        <f>IF(SUM($R512:T512)&gt;0,0,IF($AE512=U$162,1,0)+IF($AE512=U$163,1,0))</f>
        <v>0</v>
      </c>
      <c r="V512" s="2251">
        <f>IF(SUM($R512:U512)&gt;0,0,IF($AE512=V$168,1,0))</f>
        <v>0</v>
      </c>
      <c r="W512" s="2251">
        <f>IF(SUM($R512:V512)&gt;0,0,IF($AE512=W$168,1,0))</f>
        <v>0</v>
      </c>
      <c r="X512" s="2251">
        <f>IF(SUM($R512:W512)&gt;0,0,IF($AE512=X$168,1,0))</f>
        <v>0</v>
      </c>
      <c r="Y512" s="2251">
        <f>IF(SUM($R512:X512)&gt;0,0,IF($AE512=Y$168,1,0))</f>
        <v>0</v>
      </c>
      <c r="Z512" s="2251">
        <f>IF(SUM($R512:Y512)&gt;0,0,IF($AE512=Z$168,1,0))</f>
        <v>0</v>
      </c>
      <c r="AA512" s="2251">
        <f>IF(SUM($R512:Z512)&gt;0,0,1)</f>
        <v>1</v>
      </c>
      <c r="AB512" s="2251"/>
      <c r="AC512" s="2251">
        <f t="shared" si="158"/>
        <v>6</v>
      </c>
      <c r="AE512" t="s">
        <v>3435</v>
      </c>
      <c r="AF512" t="s">
        <v>4517</v>
      </c>
      <c r="AG512" t="s">
        <v>4527</v>
      </c>
      <c r="AH512" t="s">
        <v>4528</v>
      </c>
      <c r="AI512" t="s">
        <v>4529</v>
      </c>
      <c r="AJ512">
        <v>156</v>
      </c>
      <c r="AK512" t="s">
        <v>3049</v>
      </c>
      <c r="AL512" t="s">
        <v>3049</v>
      </c>
      <c r="AM512" t="s">
        <v>3548</v>
      </c>
      <c r="AN512" t="s">
        <v>1574</v>
      </c>
      <c r="AO512" s="2251">
        <v>0</v>
      </c>
      <c r="AP512" s="2286">
        <f t="shared" ref="AP512:AT562" si="161">BD512*AP$163</f>
        <v>584.49538376798478</v>
      </c>
      <c r="AQ512" s="2286">
        <f t="shared" si="161"/>
        <v>379.24849542362819</v>
      </c>
      <c r="AR512" s="2286">
        <f t="shared" si="161"/>
        <v>0</v>
      </c>
      <c r="AS512" s="2286">
        <f t="shared" si="161"/>
        <v>0</v>
      </c>
      <c r="AT512" s="2286">
        <f t="shared" si="161"/>
        <v>0</v>
      </c>
      <c r="AU512" s="2286">
        <f t="shared" si="160"/>
        <v>0</v>
      </c>
      <c r="AV512" s="2286">
        <f t="shared" si="160"/>
        <v>0</v>
      </c>
      <c r="AW512" s="2286">
        <f t="shared" si="160"/>
        <v>0</v>
      </c>
      <c r="AX512" s="2286">
        <f t="shared" si="160"/>
        <v>0</v>
      </c>
      <c r="AY512" s="2286">
        <f t="shared" si="160"/>
        <v>0</v>
      </c>
      <c r="BA512" s="8">
        <f t="shared" si="159"/>
        <v>963.7438791916129</v>
      </c>
      <c r="BD512" s="2251">
        <v>750.024</v>
      </c>
      <c r="BE512" s="2251">
        <v>650.50840749999998</v>
      </c>
      <c r="BF512" s="2251">
        <v>0</v>
      </c>
      <c r="BG512" s="2251">
        <v>0</v>
      </c>
      <c r="BH512" s="2251">
        <v>0</v>
      </c>
      <c r="BI512" s="2251">
        <v>0</v>
      </c>
      <c r="BJ512" s="2251">
        <v>0</v>
      </c>
      <c r="BK512" s="2251">
        <v>0</v>
      </c>
      <c r="BL512" s="2251">
        <v>0</v>
      </c>
      <c r="BM512" s="2251">
        <v>0</v>
      </c>
    </row>
    <row r="513" spans="1:65">
      <c r="A513" s="2250"/>
      <c r="B513" s="2250"/>
      <c r="C513" s="39"/>
      <c r="D513" s="178">
        <f t="shared" si="157"/>
        <v>1</v>
      </c>
      <c r="E513" s="178">
        <f t="shared" si="144"/>
        <v>0</v>
      </c>
      <c r="F513" s="178">
        <f t="shared" si="145"/>
        <v>0</v>
      </c>
      <c r="G513" s="178">
        <f t="shared" si="146"/>
        <v>1</v>
      </c>
      <c r="H513" s="178">
        <f t="shared" si="147"/>
        <v>0</v>
      </c>
      <c r="I513" s="178">
        <f t="shared" si="148"/>
        <v>0</v>
      </c>
      <c r="J513" s="178">
        <f t="shared" si="149"/>
        <v>1</v>
      </c>
      <c r="K513" s="2251">
        <f t="shared" si="150"/>
        <v>1</v>
      </c>
      <c r="L513" s="2251">
        <f t="shared" si="151"/>
        <v>1</v>
      </c>
      <c r="M513" s="2251">
        <f t="shared" si="152"/>
        <v>0</v>
      </c>
      <c r="O513" s="8">
        <f t="shared" ca="1" si="153"/>
        <v>0</v>
      </c>
      <c r="P513" s="8">
        <f t="shared" ca="1" si="154"/>
        <v>0</v>
      </c>
      <c r="R513" s="8">
        <f t="shared" si="155"/>
        <v>0</v>
      </c>
      <c r="S513" s="2251">
        <f t="shared" si="156"/>
        <v>1</v>
      </c>
      <c r="T513" s="2251">
        <f>IF(SUM($R513:R513)&gt;0,0,IF(AM513="5 - Treatment",1,0))</f>
        <v>0</v>
      </c>
      <c r="U513" s="2251">
        <f>IF(SUM($R513:T513)&gt;0,0,IF($AE513=U$162,1,0)+IF($AE513=U$163,1,0))</f>
        <v>0</v>
      </c>
      <c r="V513" s="2251">
        <f>IF(SUM($R513:U513)&gt;0,0,IF($AE513=V$168,1,0))</f>
        <v>0</v>
      </c>
      <c r="W513" s="2251">
        <f>IF(SUM($R513:V513)&gt;0,0,IF($AE513=W$168,1,0))</f>
        <v>0</v>
      </c>
      <c r="X513" s="2251">
        <f>IF(SUM($R513:W513)&gt;0,0,IF($AE513=X$168,1,0))</f>
        <v>0</v>
      </c>
      <c r="Y513" s="2251">
        <f>IF(SUM($R513:X513)&gt;0,0,IF($AE513=Y$168,1,0))</f>
        <v>0</v>
      </c>
      <c r="Z513" s="2251">
        <f>IF(SUM($R513:Y513)&gt;0,0,IF($AE513=Z$168,1,0))</f>
        <v>0</v>
      </c>
      <c r="AA513" s="2251">
        <f>IF(SUM($R513:Z513)&gt;0,0,1)</f>
        <v>0</v>
      </c>
      <c r="AB513" s="2251"/>
      <c r="AC513" s="2251">
        <f t="shared" si="158"/>
        <v>6</v>
      </c>
      <c r="AE513" t="s">
        <v>3435</v>
      </c>
      <c r="AF513" t="s">
        <v>4517</v>
      </c>
      <c r="AG513" t="s">
        <v>4530</v>
      </c>
      <c r="AH513" t="s">
        <v>4531</v>
      </c>
      <c r="AI513" t="s">
        <v>4532</v>
      </c>
      <c r="AJ513">
        <v>180</v>
      </c>
      <c r="AK513" t="s">
        <v>3048</v>
      </c>
      <c r="AL513" t="s">
        <v>3048</v>
      </c>
      <c r="AM513" t="s">
        <v>3548</v>
      </c>
      <c r="AN513" t="s">
        <v>1574</v>
      </c>
      <c r="AO513" s="2251">
        <v>2620.7830600000002</v>
      </c>
      <c r="AP513" s="2286">
        <f t="shared" si="161"/>
        <v>373.86504227122862</v>
      </c>
      <c r="AQ513" s="2286">
        <f t="shared" si="161"/>
        <v>267.90344589686885</v>
      </c>
      <c r="AR513" s="2286">
        <f t="shared" si="161"/>
        <v>0</v>
      </c>
      <c r="AS513" s="2286">
        <f t="shared" si="161"/>
        <v>0</v>
      </c>
      <c r="AT513" s="2286">
        <f t="shared" si="161"/>
        <v>0</v>
      </c>
      <c r="AU513" s="2286">
        <f t="shared" si="160"/>
        <v>0</v>
      </c>
      <c r="AV513" s="2286">
        <f t="shared" si="160"/>
        <v>0</v>
      </c>
      <c r="AW513" s="2286">
        <f t="shared" si="160"/>
        <v>0</v>
      </c>
      <c r="AX513" s="2286">
        <f t="shared" si="160"/>
        <v>0</v>
      </c>
      <c r="AY513" s="2286">
        <f t="shared" si="160"/>
        <v>0</v>
      </c>
      <c r="BA513" s="8">
        <f t="shared" si="159"/>
        <v>3262.5515481680977</v>
      </c>
      <c r="BD513" s="2251">
        <v>479.74331748656499</v>
      </c>
      <c r="BE513" s="2251">
        <v>459.523099121244</v>
      </c>
      <c r="BF513" s="2251">
        <v>0</v>
      </c>
      <c r="BG513" s="2251">
        <v>0</v>
      </c>
      <c r="BH513" s="2251">
        <v>0</v>
      </c>
      <c r="BI513" s="2251">
        <v>0</v>
      </c>
      <c r="BJ513" s="2251">
        <v>0</v>
      </c>
      <c r="BK513" s="2251">
        <v>0</v>
      </c>
      <c r="BL513" s="2251">
        <v>0</v>
      </c>
      <c r="BM513" s="2251">
        <v>0</v>
      </c>
    </row>
    <row r="514" spans="1:65">
      <c r="A514" s="2250"/>
      <c r="B514" s="2250"/>
      <c r="C514" s="39"/>
      <c r="D514" s="178">
        <f t="shared" si="157"/>
        <v>0</v>
      </c>
      <c r="E514" s="178">
        <f t="shared" si="144"/>
        <v>1</v>
      </c>
      <c r="F514" s="178">
        <f t="shared" si="145"/>
        <v>1</v>
      </c>
      <c r="G514" s="178">
        <f t="shared" si="146"/>
        <v>1</v>
      </c>
      <c r="H514" s="178">
        <f t="shared" si="147"/>
        <v>0</v>
      </c>
      <c r="I514" s="178">
        <f t="shared" si="148"/>
        <v>0</v>
      </c>
      <c r="J514" s="178">
        <f t="shared" si="149"/>
        <v>1</v>
      </c>
      <c r="K514" s="2251">
        <f t="shared" si="150"/>
        <v>1</v>
      </c>
      <c r="L514" s="2251">
        <f t="shared" si="151"/>
        <v>0</v>
      </c>
      <c r="M514" s="2251">
        <f t="shared" si="152"/>
        <v>0</v>
      </c>
      <c r="O514" s="8">
        <f t="shared" ca="1" si="153"/>
        <v>0</v>
      </c>
      <c r="P514" s="8">
        <f t="shared" ca="1" si="154"/>
        <v>1</v>
      </c>
      <c r="R514" s="8">
        <f t="shared" si="155"/>
        <v>0</v>
      </c>
      <c r="S514" s="2251">
        <f t="shared" si="156"/>
        <v>0</v>
      </c>
      <c r="T514" s="2251">
        <f>IF(SUM($R514:R514)&gt;0,0,IF(AM514="5 - Treatment",1,0))</f>
        <v>0</v>
      </c>
      <c r="U514" s="2251">
        <f>IF(SUM($R514:T514)&gt;0,0,IF($AE514=U$162,1,0)+IF($AE514=U$163,1,0))</f>
        <v>0</v>
      </c>
      <c r="V514" s="2251">
        <f>IF(SUM($R514:U514)&gt;0,0,IF($AE514=V$168,1,0))</f>
        <v>0</v>
      </c>
      <c r="W514" s="2251">
        <f>IF(SUM($R514:V514)&gt;0,0,IF($AE514=W$168,1,0))</f>
        <v>0</v>
      </c>
      <c r="X514" s="2251">
        <f>IF(SUM($R514:W514)&gt;0,0,IF($AE514=X$168,1,0))</f>
        <v>0</v>
      </c>
      <c r="Y514" s="2251">
        <f>IF(SUM($R514:X514)&gt;0,0,IF($AE514=Y$168,1,0))</f>
        <v>0</v>
      </c>
      <c r="Z514" s="2251">
        <f>IF(SUM($R514:Y514)&gt;0,0,IF($AE514=Z$168,1,0))</f>
        <v>0</v>
      </c>
      <c r="AA514" s="2251">
        <f>IF(SUM($R514:Z514)&gt;0,0,1)</f>
        <v>1</v>
      </c>
      <c r="AB514" s="2251"/>
      <c r="AC514" s="2251">
        <f t="shared" si="158"/>
        <v>6</v>
      </c>
      <c r="AE514" t="s">
        <v>3437</v>
      </c>
      <c r="AF514" t="s">
        <v>4533</v>
      </c>
      <c r="AG514" t="s">
        <v>4534</v>
      </c>
      <c r="AH514" t="s">
        <v>4535</v>
      </c>
      <c r="AI514" t="s">
        <v>4534</v>
      </c>
      <c r="AJ514">
        <v>186</v>
      </c>
      <c r="AK514" t="s">
        <v>3049</v>
      </c>
      <c r="AL514" t="s">
        <v>3049</v>
      </c>
      <c r="AM514" t="s">
        <v>3548</v>
      </c>
      <c r="AN514" t="s">
        <v>1574</v>
      </c>
      <c r="AO514" s="2251">
        <v>0</v>
      </c>
      <c r="AP514" s="2286">
        <f t="shared" si="161"/>
        <v>140.79232843018241</v>
      </c>
      <c r="AQ514" s="2286">
        <f t="shared" si="161"/>
        <v>328.37453879214695</v>
      </c>
      <c r="AR514" s="2286">
        <f t="shared" si="161"/>
        <v>452.21579765838698</v>
      </c>
      <c r="AS514" s="2286">
        <f t="shared" si="161"/>
        <v>0</v>
      </c>
      <c r="AT514" s="2286">
        <f t="shared" si="161"/>
        <v>0</v>
      </c>
      <c r="AU514" s="2286">
        <f t="shared" si="160"/>
        <v>0</v>
      </c>
      <c r="AV514" s="2286">
        <f t="shared" si="160"/>
        <v>0</v>
      </c>
      <c r="AW514" s="2286">
        <f t="shared" si="160"/>
        <v>0</v>
      </c>
      <c r="AX514" s="2286">
        <f t="shared" si="160"/>
        <v>0</v>
      </c>
      <c r="AY514" s="2286">
        <f t="shared" si="160"/>
        <v>0</v>
      </c>
      <c r="BA514" s="8">
        <f t="shared" si="159"/>
        <v>921.38266488071633</v>
      </c>
      <c r="BD514" s="2251">
        <v>180.66460107482399</v>
      </c>
      <c r="BE514" s="2251">
        <v>563.24652799115097</v>
      </c>
      <c r="BF514" s="2251">
        <v>592.11042166184404</v>
      </c>
      <c r="BG514" s="2251">
        <v>0</v>
      </c>
      <c r="BH514" s="2251">
        <v>0</v>
      </c>
      <c r="BI514" s="2251">
        <v>0</v>
      </c>
      <c r="BJ514" s="2251">
        <v>0</v>
      </c>
      <c r="BK514" s="2251">
        <v>0</v>
      </c>
      <c r="BL514" s="2251">
        <v>0</v>
      </c>
      <c r="BM514" s="2251">
        <v>0</v>
      </c>
    </row>
    <row r="515" spans="1:65">
      <c r="A515" s="2250"/>
      <c r="B515" s="2250"/>
      <c r="C515" s="39"/>
      <c r="D515" s="178">
        <f t="shared" si="157"/>
        <v>0</v>
      </c>
      <c r="E515" s="178">
        <f t="shared" si="144"/>
        <v>1</v>
      </c>
      <c r="F515" s="178">
        <f t="shared" si="145"/>
        <v>0</v>
      </c>
      <c r="G515" s="178">
        <f t="shared" si="146"/>
        <v>0</v>
      </c>
      <c r="H515" s="178">
        <f t="shared" si="147"/>
        <v>0</v>
      </c>
      <c r="I515" s="178">
        <f t="shared" si="148"/>
        <v>0</v>
      </c>
      <c r="J515" s="178">
        <f t="shared" si="149"/>
        <v>0</v>
      </c>
      <c r="K515" s="2251">
        <f t="shared" si="150"/>
        <v>0</v>
      </c>
      <c r="L515" s="2251">
        <f t="shared" si="151"/>
        <v>0</v>
      </c>
      <c r="M515" s="2251">
        <f t="shared" si="152"/>
        <v>0</v>
      </c>
      <c r="O515" s="8">
        <f t="shared" ca="1" si="153"/>
        <v>0</v>
      </c>
      <c r="P515" s="8">
        <f t="shared" ca="1" si="154"/>
        <v>0</v>
      </c>
      <c r="R515" s="8">
        <f t="shared" si="155"/>
        <v>0</v>
      </c>
      <c r="S515" s="2251">
        <f t="shared" si="156"/>
        <v>0</v>
      </c>
      <c r="T515" s="2251">
        <f>IF(SUM($R515:R515)&gt;0,0,IF(AM515="5 - Treatment",1,0))</f>
        <v>0</v>
      </c>
      <c r="U515" s="2251">
        <f>IF(SUM($R515:T515)&gt;0,0,IF($AE515=U$162,1,0)+IF($AE515=U$163,1,0))</f>
        <v>0</v>
      </c>
      <c r="V515" s="2251">
        <f>IF(SUM($R515:U515)&gt;0,0,IF($AE515=V$168,1,0))</f>
        <v>0</v>
      </c>
      <c r="W515" s="2251">
        <f>IF(SUM($R515:V515)&gt;0,0,IF($AE515=W$168,1,0))</f>
        <v>0</v>
      </c>
      <c r="X515" s="2251">
        <f>IF(SUM($R515:W515)&gt;0,0,IF($AE515=X$168,1,0))</f>
        <v>0</v>
      </c>
      <c r="Y515" s="2251">
        <f>IF(SUM($R515:X515)&gt;0,0,IF($AE515=Y$168,1,0))</f>
        <v>0</v>
      </c>
      <c r="Z515" s="2251">
        <f>IF(SUM($R515:Y515)&gt;0,0,IF($AE515=Z$168,1,0))</f>
        <v>0</v>
      </c>
      <c r="AA515" s="2251">
        <f>IF(SUM($R515:Z515)&gt;0,0,1)</f>
        <v>1</v>
      </c>
      <c r="AB515" s="2251"/>
      <c r="AC515" s="2251">
        <f t="shared" si="158"/>
        <v>2</v>
      </c>
      <c r="AE515" t="s">
        <v>3417</v>
      </c>
      <c r="AF515" t="s">
        <v>3496</v>
      </c>
      <c r="AG515" t="s">
        <v>4536</v>
      </c>
      <c r="AH515" t="s">
        <v>4537</v>
      </c>
      <c r="AI515" t="s">
        <v>4538</v>
      </c>
      <c r="AJ515">
        <v>375</v>
      </c>
      <c r="AK515" t="s">
        <v>3051</v>
      </c>
      <c r="AL515" t="s">
        <v>3049</v>
      </c>
      <c r="AM515" t="s">
        <v>3593</v>
      </c>
      <c r="AN515" t="s">
        <v>1574</v>
      </c>
      <c r="AO515" s="2251">
        <v>55323.972199999997</v>
      </c>
      <c r="AP515" s="2286">
        <f t="shared" si="161"/>
        <v>7.0137201661705006E-2</v>
      </c>
      <c r="AQ515" s="2286">
        <f t="shared" si="161"/>
        <v>0</v>
      </c>
      <c r="AR515" s="2286">
        <f t="shared" si="161"/>
        <v>0</v>
      </c>
      <c r="AS515" s="2286">
        <f t="shared" si="161"/>
        <v>0</v>
      </c>
      <c r="AT515" s="2286">
        <f t="shared" si="161"/>
        <v>0</v>
      </c>
      <c r="AU515" s="2286">
        <f t="shared" si="160"/>
        <v>0</v>
      </c>
      <c r="AV515" s="2286">
        <f t="shared" si="160"/>
        <v>0</v>
      </c>
      <c r="AW515" s="2286">
        <f t="shared" si="160"/>
        <v>0</v>
      </c>
      <c r="AX515" s="2286">
        <f t="shared" si="160"/>
        <v>0</v>
      </c>
      <c r="AY515" s="2286">
        <f t="shared" si="160"/>
        <v>0</v>
      </c>
      <c r="BA515" s="8">
        <f t="shared" si="159"/>
        <v>55324.042337201659</v>
      </c>
      <c r="BD515" s="2251">
        <v>0.09</v>
      </c>
      <c r="BE515" s="2251">
        <v>0</v>
      </c>
      <c r="BF515" s="2251">
        <v>0</v>
      </c>
      <c r="BG515" s="2251">
        <v>0</v>
      </c>
      <c r="BH515" s="2251">
        <v>0</v>
      </c>
      <c r="BI515" s="2251">
        <v>0</v>
      </c>
      <c r="BJ515" s="2251">
        <v>0</v>
      </c>
      <c r="BK515" s="2251">
        <v>0</v>
      </c>
      <c r="BL515" s="2251">
        <v>0</v>
      </c>
      <c r="BM515" s="2251">
        <v>0</v>
      </c>
    </row>
    <row r="516" spans="1:65">
      <c r="A516" s="2250"/>
      <c r="B516" s="2250"/>
      <c r="C516" s="39"/>
      <c r="D516" s="178">
        <f t="shared" si="157"/>
        <v>0</v>
      </c>
      <c r="E516" s="178">
        <f t="shared" si="144"/>
        <v>1</v>
      </c>
      <c r="F516" s="178">
        <f t="shared" si="145"/>
        <v>0</v>
      </c>
      <c r="G516" s="178">
        <f t="shared" si="146"/>
        <v>0</v>
      </c>
      <c r="H516" s="178">
        <f t="shared" si="147"/>
        <v>0</v>
      </c>
      <c r="I516" s="178">
        <f t="shared" si="148"/>
        <v>0</v>
      </c>
      <c r="J516" s="178">
        <f t="shared" si="149"/>
        <v>0</v>
      </c>
      <c r="K516" s="2251">
        <f t="shared" si="150"/>
        <v>0</v>
      </c>
      <c r="L516" s="2251">
        <f t="shared" si="151"/>
        <v>0</v>
      </c>
      <c r="M516" s="2251">
        <f t="shared" si="152"/>
        <v>0</v>
      </c>
      <c r="O516" s="8">
        <f t="shared" ca="1" si="153"/>
        <v>0</v>
      </c>
      <c r="P516" s="8">
        <f t="shared" ca="1" si="154"/>
        <v>0</v>
      </c>
      <c r="R516" s="8">
        <f t="shared" si="155"/>
        <v>0</v>
      </c>
      <c r="S516" s="2251">
        <f t="shared" si="156"/>
        <v>0</v>
      </c>
      <c r="T516" s="2251">
        <f>IF(SUM($R516:R516)&gt;0,0,IF(AM516="5 - Treatment",1,0))</f>
        <v>0</v>
      </c>
      <c r="U516" s="2251">
        <f>IF(SUM($R516:T516)&gt;0,0,IF($AE516=U$162,1,0)+IF($AE516=U$163,1,0))</f>
        <v>0</v>
      </c>
      <c r="V516" s="2251">
        <f>IF(SUM($R516:U516)&gt;0,0,IF($AE516=V$168,1,0))</f>
        <v>0</v>
      </c>
      <c r="W516" s="2251">
        <f>IF(SUM($R516:V516)&gt;0,0,IF($AE516=W$168,1,0))</f>
        <v>0</v>
      </c>
      <c r="X516" s="2251">
        <f>IF(SUM($R516:W516)&gt;0,0,IF($AE516=X$168,1,0))</f>
        <v>0</v>
      </c>
      <c r="Y516" s="2251">
        <f>IF(SUM($R516:X516)&gt;0,0,IF($AE516=Y$168,1,0))</f>
        <v>0</v>
      </c>
      <c r="Z516" s="2251">
        <f>IF(SUM($R516:Y516)&gt;0,0,IF($AE516=Z$168,1,0))</f>
        <v>0</v>
      </c>
      <c r="AA516" s="2251">
        <f>IF(SUM($R516:Z516)&gt;0,0,1)</f>
        <v>1</v>
      </c>
      <c r="AB516" s="2251"/>
      <c r="AC516" s="2251">
        <f t="shared" si="158"/>
        <v>2</v>
      </c>
      <c r="AE516" t="s">
        <v>3417</v>
      </c>
      <c r="AF516" t="s">
        <v>3496</v>
      </c>
      <c r="AG516" t="s">
        <v>4539</v>
      </c>
      <c r="AH516" t="s">
        <v>4540</v>
      </c>
      <c r="AI516" t="s">
        <v>4538</v>
      </c>
      <c r="AJ516">
        <v>375</v>
      </c>
      <c r="AK516" t="s">
        <v>3051</v>
      </c>
      <c r="AL516" t="s">
        <v>3049</v>
      </c>
      <c r="AM516" t="s">
        <v>3593</v>
      </c>
      <c r="AN516" t="s">
        <v>1574</v>
      </c>
      <c r="AO516" s="2251">
        <v>16043.03566</v>
      </c>
      <c r="AP516" s="2286">
        <f t="shared" si="161"/>
        <v>0</v>
      </c>
      <c r="AQ516" s="2286">
        <f t="shared" si="161"/>
        <v>17.490096563754015</v>
      </c>
      <c r="AR516" s="2286">
        <f t="shared" si="161"/>
        <v>0</v>
      </c>
      <c r="AS516" s="2286">
        <f t="shared" si="161"/>
        <v>0</v>
      </c>
      <c r="AT516" s="2286">
        <f t="shared" si="161"/>
        <v>0</v>
      </c>
      <c r="AU516" s="2286">
        <f t="shared" si="160"/>
        <v>0</v>
      </c>
      <c r="AV516" s="2286">
        <f t="shared" si="160"/>
        <v>0</v>
      </c>
      <c r="AW516" s="2286">
        <f t="shared" si="160"/>
        <v>0</v>
      </c>
      <c r="AX516" s="2286">
        <f t="shared" si="160"/>
        <v>0</v>
      </c>
      <c r="AY516" s="2286">
        <f t="shared" si="160"/>
        <v>0</v>
      </c>
      <c r="BA516" s="8">
        <f t="shared" si="159"/>
        <v>16060.525756563753</v>
      </c>
      <c r="BD516" s="2251">
        <v>0</v>
      </c>
      <c r="BE516" s="2251">
        <v>30</v>
      </c>
      <c r="BF516" s="2251">
        <v>0</v>
      </c>
      <c r="BG516" s="2251">
        <v>0</v>
      </c>
      <c r="BH516" s="2251">
        <v>0</v>
      </c>
      <c r="BI516" s="2251">
        <v>0</v>
      </c>
      <c r="BJ516" s="2251">
        <v>0</v>
      </c>
      <c r="BK516" s="2251">
        <v>0</v>
      </c>
      <c r="BL516" s="2251">
        <v>0</v>
      </c>
      <c r="BM516" s="2251">
        <v>0</v>
      </c>
    </row>
    <row r="517" spans="1:65">
      <c r="A517" s="2250"/>
      <c r="B517" s="2250"/>
      <c r="C517" s="39"/>
      <c r="D517" s="178">
        <f t="shared" si="157"/>
        <v>0</v>
      </c>
      <c r="E517" s="178">
        <f t="shared" si="144"/>
        <v>1</v>
      </c>
      <c r="F517" s="178">
        <f t="shared" si="145"/>
        <v>0</v>
      </c>
      <c r="G517" s="178">
        <f t="shared" si="146"/>
        <v>0</v>
      </c>
      <c r="H517" s="178">
        <f t="shared" si="147"/>
        <v>0</v>
      </c>
      <c r="I517" s="178">
        <f t="shared" si="148"/>
        <v>0</v>
      </c>
      <c r="J517" s="178">
        <f t="shared" si="149"/>
        <v>0</v>
      </c>
      <c r="K517" s="2251">
        <f t="shared" si="150"/>
        <v>0</v>
      </c>
      <c r="L517" s="2251">
        <f t="shared" si="151"/>
        <v>0</v>
      </c>
      <c r="M517" s="2251">
        <f t="shared" si="152"/>
        <v>0</v>
      </c>
      <c r="O517" s="8">
        <f t="shared" ca="1" si="153"/>
        <v>0</v>
      </c>
      <c r="P517" s="8">
        <f t="shared" ca="1" si="154"/>
        <v>0</v>
      </c>
      <c r="R517" s="8">
        <f t="shared" si="155"/>
        <v>0</v>
      </c>
      <c r="S517" s="2251">
        <f t="shared" si="156"/>
        <v>0</v>
      </c>
      <c r="T517" s="2251">
        <f>IF(SUM($R517:R517)&gt;0,0,IF(AM517="5 - Treatment",1,0))</f>
        <v>0</v>
      </c>
      <c r="U517" s="2251">
        <f>IF(SUM($R517:T517)&gt;0,0,IF($AE517=U$162,1,0)+IF($AE517=U$163,1,0))</f>
        <v>0</v>
      </c>
      <c r="V517" s="2251">
        <f>IF(SUM($R517:U517)&gt;0,0,IF($AE517=V$168,1,0))</f>
        <v>0</v>
      </c>
      <c r="W517" s="2251">
        <f>IF(SUM($R517:V517)&gt;0,0,IF($AE517=W$168,1,0))</f>
        <v>0</v>
      </c>
      <c r="X517" s="2251">
        <f>IF(SUM($R517:W517)&gt;0,0,IF($AE517=X$168,1,0))</f>
        <v>0</v>
      </c>
      <c r="Y517" s="2251">
        <f>IF(SUM($R517:X517)&gt;0,0,IF($AE517=Y$168,1,0))</f>
        <v>0</v>
      </c>
      <c r="Z517" s="2251">
        <f>IF(SUM($R517:Y517)&gt;0,0,IF($AE517=Z$168,1,0))</f>
        <v>0</v>
      </c>
      <c r="AA517" s="2251">
        <f>IF(SUM($R517:Z517)&gt;0,0,1)</f>
        <v>1</v>
      </c>
      <c r="AB517" s="2251"/>
      <c r="AC517" s="2251">
        <f t="shared" si="158"/>
        <v>2</v>
      </c>
      <c r="AE517" t="s">
        <v>3417</v>
      </c>
      <c r="AF517" t="s">
        <v>3496</v>
      </c>
      <c r="AG517" t="s">
        <v>4541</v>
      </c>
      <c r="AH517" t="s">
        <v>4542</v>
      </c>
      <c r="AI517" t="s">
        <v>4538</v>
      </c>
      <c r="AJ517">
        <v>375</v>
      </c>
      <c r="AK517" t="s">
        <v>3051</v>
      </c>
      <c r="AL517" t="s">
        <v>3049</v>
      </c>
      <c r="AM517" t="s">
        <v>3593</v>
      </c>
      <c r="AN517" t="s">
        <v>1574</v>
      </c>
      <c r="AO517" s="2251">
        <v>19215.48371</v>
      </c>
      <c r="AP517" s="2286">
        <f t="shared" si="161"/>
        <v>166.23782233758564</v>
      </c>
      <c r="AQ517" s="2286">
        <f t="shared" si="161"/>
        <v>35.376881085479653</v>
      </c>
      <c r="AR517" s="2286">
        <f t="shared" si="161"/>
        <v>0</v>
      </c>
      <c r="AS517" s="2286">
        <f t="shared" si="161"/>
        <v>0</v>
      </c>
      <c r="AT517" s="2286">
        <f t="shared" si="161"/>
        <v>0</v>
      </c>
      <c r="AU517" s="2286">
        <f t="shared" si="160"/>
        <v>0</v>
      </c>
      <c r="AV517" s="2286">
        <f t="shared" si="160"/>
        <v>0</v>
      </c>
      <c r="AW517" s="2286">
        <f t="shared" si="160"/>
        <v>0</v>
      </c>
      <c r="AX517" s="2286">
        <f t="shared" si="160"/>
        <v>0</v>
      </c>
      <c r="AY517" s="2286">
        <f t="shared" si="160"/>
        <v>0</v>
      </c>
      <c r="BA517" s="8">
        <f t="shared" si="159"/>
        <v>19417.098413423064</v>
      </c>
      <c r="BD517" s="2251">
        <v>213.316238114924</v>
      </c>
      <c r="BE517" s="2251">
        <v>60.680421557180601</v>
      </c>
      <c r="BF517" s="2251">
        <v>0</v>
      </c>
      <c r="BG517" s="2251">
        <v>0</v>
      </c>
      <c r="BH517" s="2251">
        <v>0</v>
      </c>
      <c r="BI517" s="2251">
        <v>0</v>
      </c>
      <c r="BJ517" s="2251">
        <v>0</v>
      </c>
      <c r="BK517" s="2251">
        <v>0</v>
      </c>
      <c r="BL517" s="2251">
        <v>0</v>
      </c>
      <c r="BM517" s="2251">
        <v>0</v>
      </c>
    </row>
    <row r="518" spans="1:65">
      <c r="A518" s="2250"/>
      <c r="B518" s="2250"/>
      <c r="C518" s="39"/>
      <c r="D518" s="178">
        <f t="shared" si="157"/>
        <v>0</v>
      </c>
      <c r="E518" s="178">
        <f t="shared" si="144"/>
        <v>1</v>
      </c>
      <c r="F518" s="178">
        <f t="shared" si="145"/>
        <v>0</v>
      </c>
      <c r="G518" s="178">
        <f t="shared" si="146"/>
        <v>0</v>
      </c>
      <c r="H518" s="178">
        <f t="shared" si="147"/>
        <v>0</v>
      </c>
      <c r="I518" s="178">
        <f t="shared" si="148"/>
        <v>0</v>
      </c>
      <c r="J518" s="178">
        <f t="shared" si="149"/>
        <v>0</v>
      </c>
      <c r="K518" s="2251">
        <f t="shared" si="150"/>
        <v>0</v>
      </c>
      <c r="L518" s="2251">
        <f t="shared" si="151"/>
        <v>0</v>
      </c>
      <c r="M518" s="2251">
        <f t="shared" si="152"/>
        <v>0</v>
      </c>
      <c r="O518" s="8">
        <f t="shared" ca="1" si="153"/>
        <v>0</v>
      </c>
      <c r="P518" s="8">
        <f t="shared" ca="1" si="154"/>
        <v>0</v>
      </c>
      <c r="R518" s="8">
        <f t="shared" si="155"/>
        <v>0</v>
      </c>
      <c r="S518" s="2251">
        <f t="shared" si="156"/>
        <v>0</v>
      </c>
      <c r="T518" s="2251">
        <f>IF(SUM($R518:R518)&gt;0,0,IF(AM518="5 - Treatment",1,0))</f>
        <v>0</v>
      </c>
      <c r="U518" s="2251">
        <f>IF(SUM($R518:T518)&gt;0,0,IF($AE518=U$162,1,0)+IF($AE518=U$163,1,0))</f>
        <v>0</v>
      </c>
      <c r="V518" s="2251">
        <f>IF(SUM($R518:U518)&gt;0,0,IF($AE518=V$168,1,0))</f>
        <v>0</v>
      </c>
      <c r="W518" s="2251">
        <f>IF(SUM($R518:V518)&gt;0,0,IF($AE518=W$168,1,0))</f>
        <v>0</v>
      </c>
      <c r="X518" s="2251">
        <f>IF(SUM($R518:W518)&gt;0,0,IF($AE518=X$168,1,0))</f>
        <v>0</v>
      </c>
      <c r="Y518" s="2251">
        <f>IF(SUM($R518:X518)&gt;0,0,IF($AE518=Y$168,1,0))</f>
        <v>0</v>
      </c>
      <c r="Z518" s="2251">
        <f>IF(SUM($R518:Y518)&gt;0,0,IF($AE518=Z$168,1,0))</f>
        <v>0</v>
      </c>
      <c r="AA518" s="2251">
        <f>IF(SUM($R518:Z518)&gt;0,0,1)</f>
        <v>1</v>
      </c>
      <c r="AB518" s="2251"/>
      <c r="AC518" s="2251">
        <f t="shared" si="158"/>
        <v>2</v>
      </c>
      <c r="AE518" t="s">
        <v>3417</v>
      </c>
      <c r="AF518" t="s">
        <v>3496</v>
      </c>
      <c r="AG518" t="s">
        <v>4543</v>
      </c>
      <c r="AH518" t="s">
        <v>4544</v>
      </c>
      <c r="AI518" t="s">
        <v>4538</v>
      </c>
      <c r="AJ518">
        <v>375</v>
      </c>
      <c r="AK518" t="s">
        <v>3051</v>
      </c>
      <c r="AL518" t="s">
        <v>3049</v>
      </c>
      <c r="AM518" t="s">
        <v>3593</v>
      </c>
      <c r="AN518" t="s">
        <v>1574</v>
      </c>
      <c r="AO518" s="2251">
        <v>26553.4359</v>
      </c>
      <c r="AP518" s="2286">
        <f t="shared" si="161"/>
        <v>10.185480285760939</v>
      </c>
      <c r="AQ518" s="2286">
        <f t="shared" si="161"/>
        <v>0</v>
      </c>
      <c r="AR518" s="2286">
        <f t="shared" si="161"/>
        <v>0</v>
      </c>
      <c r="AS518" s="2286">
        <f t="shared" si="161"/>
        <v>0</v>
      </c>
      <c r="AT518" s="2286">
        <f t="shared" si="161"/>
        <v>0</v>
      </c>
      <c r="AU518" s="2286">
        <f t="shared" si="160"/>
        <v>0</v>
      </c>
      <c r="AV518" s="2286">
        <f t="shared" si="160"/>
        <v>0</v>
      </c>
      <c r="AW518" s="2286">
        <f t="shared" si="160"/>
        <v>0</v>
      </c>
      <c r="AX518" s="2286">
        <f t="shared" si="160"/>
        <v>0</v>
      </c>
      <c r="AY518" s="2286">
        <f t="shared" si="160"/>
        <v>0</v>
      </c>
      <c r="BA518" s="8">
        <f t="shared" si="159"/>
        <v>26563.62138028576</v>
      </c>
      <c r="BD518" s="2251">
        <v>13.07</v>
      </c>
      <c r="BE518" s="2251">
        <v>0</v>
      </c>
      <c r="BF518" s="2251">
        <v>0</v>
      </c>
      <c r="BG518" s="2251">
        <v>0</v>
      </c>
      <c r="BH518" s="2251">
        <v>0</v>
      </c>
      <c r="BI518" s="2251">
        <v>0</v>
      </c>
      <c r="BJ518" s="2251">
        <v>0</v>
      </c>
      <c r="BK518" s="2251">
        <v>0</v>
      </c>
      <c r="BL518" s="2251">
        <v>0</v>
      </c>
      <c r="BM518" s="2251">
        <v>0</v>
      </c>
    </row>
    <row r="519" spans="1:65">
      <c r="A519" s="2250"/>
      <c r="B519" s="2250"/>
      <c r="C519" s="39"/>
      <c r="D519" s="178">
        <f t="shared" si="157"/>
        <v>0</v>
      </c>
      <c r="E519" s="178">
        <f t="shared" si="144"/>
        <v>1</v>
      </c>
      <c r="F519" s="178">
        <f t="shared" si="145"/>
        <v>0</v>
      </c>
      <c r="G519" s="178">
        <f t="shared" si="146"/>
        <v>0</v>
      </c>
      <c r="H519" s="178">
        <f t="shared" si="147"/>
        <v>0</v>
      </c>
      <c r="I519" s="178">
        <f t="shared" si="148"/>
        <v>0</v>
      </c>
      <c r="J519" s="178">
        <f t="shared" si="149"/>
        <v>0</v>
      </c>
      <c r="K519" s="2251">
        <f t="shared" si="150"/>
        <v>0</v>
      </c>
      <c r="L519" s="2251">
        <f t="shared" si="151"/>
        <v>0</v>
      </c>
      <c r="M519" s="2251">
        <f t="shared" si="152"/>
        <v>0</v>
      </c>
      <c r="O519" s="8">
        <f t="shared" ca="1" si="153"/>
        <v>0</v>
      </c>
      <c r="P519" s="8">
        <f t="shared" ca="1" si="154"/>
        <v>0</v>
      </c>
      <c r="R519" s="8">
        <f t="shared" si="155"/>
        <v>0</v>
      </c>
      <c r="S519" s="2251">
        <f t="shared" si="156"/>
        <v>0</v>
      </c>
      <c r="T519" s="2251">
        <f>IF(SUM($R519:R519)&gt;0,0,IF(AM519="5 - Treatment",1,0))</f>
        <v>0</v>
      </c>
      <c r="U519" s="2251">
        <f>IF(SUM($R519:T519)&gt;0,0,IF($AE519=U$162,1,0)+IF($AE519=U$163,1,0))</f>
        <v>0</v>
      </c>
      <c r="V519" s="2251">
        <f>IF(SUM($R519:U519)&gt;0,0,IF($AE519=V$168,1,0))</f>
        <v>0</v>
      </c>
      <c r="W519" s="2251">
        <f>IF(SUM($R519:V519)&gt;0,0,IF($AE519=W$168,1,0))</f>
        <v>0</v>
      </c>
      <c r="X519" s="2251">
        <f>IF(SUM($R519:W519)&gt;0,0,IF($AE519=X$168,1,0))</f>
        <v>0</v>
      </c>
      <c r="Y519" s="2251">
        <f>IF(SUM($R519:X519)&gt;0,0,IF($AE519=Y$168,1,0))</f>
        <v>0</v>
      </c>
      <c r="Z519" s="2251">
        <f>IF(SUM($R519:Y519)&gt;0,0,IF($AE519=Z$168,1,0))</f>
        <v>0</v>
      </c>
      <c r="AA519" s="2251">
        <f>IF(SUM($R519:Z519)&gt;0,0,1)</f>
        <v>1</v>
      </c>
      <c r="AB519" s="2251"/>
      <c r="AC519" s="2251">
        <f t="shared" si="158"/>
        <v>2</v>
      </c>
      <c r="AE519" t="s">
        <v>3417</v>
      </c>
      <c r="AF519" t="s">
        <v>3496</v>
      </c>
      <c r="AG519" t="s">
        <v>4545</v>
      </c>
      <c r="AH519" t="s">
        <v>4546</v>
      </c>
      <c r="AI519" t="s">
        <v>4538</v>
      </c>
      <c r="AJ519">
        <v>375</v>
      </c>
      <c r="AK519" t="s">
        <v>3051</v>
      </c>
      <c r="AL519" t="s">
        <v>3049</v>
      </c>
      <c r="AM519" t="s">
        <v>3593</v>
      </c>
      <c r="AN519" t="s">
        <v>1574</v>
      </c>
      <c r="AO519" s="2251">
        <v>446832.57439000002</v>
      </c>
      <c r="AP519" s="2286">
        <f t="shared" si="161"/>
        <v>2663.9228048776513</v>
      </c>
      <c r="AQ519" s="2286">
        <f t="shared" si="161"/>
        <v>246.43914712119198</v>
      </c>
      <c r="AR519" s="2286">
        <f t="shared" si="161"/>
        <v>0</v>
      </c>
      <c r="AS519" s="2286">
        <f t="shared" si="161"/>
        <v>0</v>
      </c>
      <c r="AT519" s="2286">
        <f t="shared" si="161"/>
        <v>0</v>
      </c>
      <c r="AU519" s="2286">
        <f t="shared" si="160"/>
        <v>0</v>
      </c>
      <c r="AV519" s="2286">
        <f t="shared" si="160"/>
        <v>0</v>
      </c>
      <c r="AW519" s="2286">
        <f t="shared" si="160"/>
        <v>0</v>
      </c>
      <c r="AX519" s="2286">
        <f t="shared" si="160"/>
        <v>0</v>
      </c>
      <c r="AY519" s="2286">
        <f t="shared" si="160"/>
        <v>0</v>
      </c>
      <c r="BA519" s="8">
        <f t="shared" si="159"/>
        <v>449742.93634199887</v>
      </c>
      <c r="BD519" s="2251">
        <v>3418.3435717238499</v>
      </c>
      <c r="BE519" s="2251">
        <v>422.70632335770898</v>
      </c>
      <c r="BF519" s="2251">
        <v>0</v>
      </c>
      <c r="BG519" s="2251">
        <v>0</v>
      </c>
      <c r="BH519" s="2251">
        <v>0</v>
      </c>
      <c r="BI519" s="2251">
        <v>0</v>
      </c>
      <c r="BJ519" s="2251">
        <v>0</v>
      </c>
      <c r="BK519" s="2251">
        <v>0</v>
      </c>
      <c r="BL519" s="2251">
        <v>0</v>
      </c>
      <c r="BM519" s="2251">
        <v>0</v>
      </c>
    </row>
    <row r="520" spans="1:65">
      <c r="A520" s="2250"/>
      <c r="B520" s="2250"/>
      <c r="C520" s="39"/>
      <c r="D520" s="178">
        <f t="shared" si="157"/>
        <v>0</v>
      </c>
      <c r="E520" s="178">
        <f t="shared" si="144"/>
        <v>1</v>
      </c>
      <c r="F520" s="178">
        <f t="shared" si="145"/>
        <v>0</v>
      </c>
      <c r="G520" s="178">
        <f t="shared" si="146"/>
        <v>0</v>
      </c>
      <c r="H520" s="178">
        <f t="shared" si="147"/>
        <v>0</v>
      </c>
      <c r="I520" s="178">
        <f t="shared" si="148"/>
        <v>0</v>
      </c>
      <c r="J520" s="178">
        <f t="shared" si="149"/>
        <v>0</v>
      </c>
      <c r="K520" s="2251">
        <f t="shared" si="150"/>
        <v>0</v>
      </c>
      <c r="L520" s="2251">
        <f t="shared" si="151"/>
        <v>0</v>
      </c>
      <c r="M520" s="2251">
        <f t="shared" si="152"/>
        <v>0</v>
      </c>
      <c r="O520" s="8">
        <f t="shared" ca="1" si="153"/>
        <v>0</v>
      </c>
      <c r="P520" s="8">
        <f t="shared" ca="1" si="154"/>
        <v>0</v>
      </c>
      <c r="R520" s="8">
        <f t="shared" si="155"/>
        <v>0</v>
      </c>
      <c r="S520" s="2251">
        <f t="shared" si="156"/>
        <v>0</v>
      </c>
      <c r="T520" s="2251">
        <f>IF(SUM($R520:R520)&gt;0,0,IF(AM520="5 - Treatment",1,0))</f>
        <v>0</v>
      </c>
      <c r="U520" s="2251">
        <f>IF(SUM($R520:T520)&gt;0,0,IF($AE520=U$162,1,0)+IF($AE520=U$163,1,0))</f>
        <v>0</v>
      </c>
      <c r="V520" s="2251">
        <f>IF(SUM($R520:U520)&gt;0,0,IF($AE520=V$168,1,0))</f>
        <v>0</v>
      </c>
      <c r="W520" s="2251">
        <f>IF(SUM($R520:V520)&gt;0,0,IF($AE520=W$168,1,0))</f>
        <v>0</v>
      </c>
      <c r="X520" s="2251">
        <f>IF(SUM($R520:W520)&gt;0,0,IF($AE520=X$168,1,0))</f>
        <v>0</v>
      </c>
      <c r="Y520" s="2251">
        <f>IF(SUM($R520:X520)&gt;0,0,IF($AE520=Y$168,1,0))</f>
        <v>0</v>
      </c>
      <c r="Z520" s="2251">
        <f>IF(SUM($R520:Y520)&gt;0,0,IF($AE520=Z$168,1,0))</f>
        <v>0</v>
      </c>
      <c r="AA520" s="2251">
        <f>IF(SUM($R520:Z520)&gt;0,0,1)</f>
        <v>1</v>
      </c>
      <c r="AB520" s="2251"/>
      <c r="AC520" s="2251">
        <f t="shared" si="158"/>
        <v>2</v>
      </c>
      <c r="AE520" t="s">
        <v>3417</v>
      </c>
      <c r="AF520" t="s">
        <v>3496</v>
      </c>
      <c r="AG520" t="s">
        <v>4547</v>
      </c>
      <c r="AH520" t="s">
        <v>4548</v>
      </c>
      <c r="AI520" t="s">
        <v>4538</v>
      </c>
      <c r="AJ520">
        <v>375</v>
      </c>
      <c r="AK520" t="s">
        <v>3051</v>
      </c>
      <c r="AL520" t="s">
        <v>3049</v>
      </c>
      <c r="AM520" t="s">
        <v>3593</v>
      </c>
      <c r="AN520" t="s">
        <v>1574</v>
      </c>
      <c r="AO520" s="2251">
        <v>144969.57788999999</v>
      </c>
      <c r="AP520" s="2286">
        <f t="shared" si="161"/>
        <v>0.24937671701939557</v>
      </c>
      <c r="AQ520" s="2286">
        <f t="shared" si="161"/>
        <v>0</v>
      </c>
      <c r="AR520" s="2286">
        <f t="shared" si="161"/>
        <v>0</v>
      </c>
      <c r="AS520" s="2286">
        <f t="shared" si="161"/>
        <v>0</v>
      </c>
      <c r="AT520" s="2286">
        <f t="shared" si="161"/>
        <v>0</v>
      </c>
      <c r="AU520" s="2286">
        <f t="shared" si="160"/>
        <v>0</v>
      </c>
      <c r="AV520" s="2286">
        <f t="shared" si="160"/>
        <v>0</v>
      </c>
      <c r="AW520" s="2286">
        <f t="shared" si="160"/>
        <v>0</v>
      </c>
      <c r="AX520" s="2286">
        <f t="shared" si="160"/>
        <v>0</v>
      </c>
      <c r="AY520" s="2286">
        <f t="shared" si="160"/>
        <v>0</v>
      </c>
      <c r="BA520" s="8">
        <f t="shared" si="159"/>
        <v>144969.82726671701</v>
      </c>
      <c r="BD520" s="2251">
        <v>0.32</v>
      </c>
      <c r="BE520" s="2251">
        <v>0</v>
      </c>
      <c r="BF520" s="2251">
        <v>0</v>
      </c>
      <c r="BG520" s="2251">
        <v>0</v>
      </c>
      <c r="BH520" s="2251">
        <v>0</v>
      </c>
      <c r="BI520" s="2251">
        <v>0</v>
      </c>
      <c r="BJ520" s="2251">
        <v>0</v>
      </c>
      <c r="BK520" s="2251">
        <v>0</v>
      </c>
      <c r="BL520" s="2251">
        <v>0</v>
      </c>
      <c r="BM520" s="2251">
        <v>0</v>
      </c>
    </row>
    <row r="521" spans="1:65">
      <c r="A521" s="2250"/>
      <c r="B521" s="2250"/>
      <c r="C521" s="39"/>
      <c r="D521" s="178">
        <f t="shared" si="157"/>
        <v>0</v>
      </c>
      <c r="E521" s="178">
        <f t="shared" si="144"/>
        <v>1</v>
      </c>
      <c r="F521" s="178">
        <f t="shared" si="145"/>
        <v>0</v>
      </c>
      <c r="G521" s="178">
        <f t="shared" si="146"/>
        <v>0</v>
      </c>
      <c r="H521" s="178">
        <f t="shared" si="147"/>
        <v>0</v>
      </c>
      <c r="I521" s="178">
        <f t="shared" si="148"/>
        <v>0</v>
      </c>
      <c r="J521" s="178">
        <f t="shared" si="149"/>
        <v>0</v>
      </c>
      <c r="K521" s="2251">
        <f t="shared" si="150"/>
        <v>0</v>
      </c>
      <c r="L521" s="2251">
        <f t="shared" si="151"/>
        <v>0</v>
      </c>
      <c r="M521" s="2251">
        <f t="shared" si="152"/>
        <v>0</v>
      </c>
      <c r="O521" s="8">
        <f t="shared" ca="1" si="153"/>
        <v>0</v>
      </c>
      <c r="P521" s="8">
        <f t="shared" ca="1" si="154"/>
        <v>0</v>
      </c>
      <c r="R521" s="8">
        <f t="shared" si="155"/>
        <v>0</v>
      </c>
      <c r="S521" s="2251">
        <f t="shared" si="156"/>
        <v>0</v>
      </c>
      <c r="T521" s="2251">
        <f>IF(SUM($R521:R521)&gt;0,0,IF(AM521="5 - Treatment",1,0))</f>
        <v>0</v>
      </c>
      <c r="U521" s="2251">
        <f>IF(SUM($R521:T521)&gt;0,0,IF($AE521=U$162,1,0)+IF($AE521=U$163,1,0))</f>
        <v>0</v>
      </c>
      <c r="V521" s="2251">
        <f>IF(SUM($R521:U521)&gt;0,0,IF($AE521=V$168,1,0))</f>
        <v>0</v>
      </c>
      <c r="W521" s="2251">
        <f>IF(SUM($R521:V521)&gt;0,0,IF($AE521=W$168,1,0))</f>
        <v>0</v>
      </c>
      <c r="X521" s="2251">
        <f>IF(SUM($R521:W521)&gt;0,0,IF($AE521=X$168,1,0))</f>
        <v>0</v>
      </c>
      <c r="Y521" s="2251">
        <f>IF(SUM($R521:X521)&gt;0,0,IF($AE521=Y$168,1,0))</f>
        <v>0</v>
      </c>
      <c r="Z521" s="2251">
        <f>IF(SUM($R521:Y521)&gt;0,0,IF($AE521=Z$168,1,0))</f>
        <v>0</v>
      </c>
      <c r="AA521" s="2251">
        <f>IF(SUM($R521:Z521)&gt;0,0,1)</f>
        <v>1</v>
      </c>
      <c r="AB521" s="2251"/>
      <c r="AC521" s="2251">
        <f t="shared" si="158"/>
        <v>2</v>
      </c>
      <c r="AE521" t="s">
        <v>3417</v>
      </c>
      <c r="AF521" t="s">
        <v>3496</v>
      </c>
      <c r="AG521" t="s">
        <v>4549</v>
      </c>
      <c r="AH521" t="s">
        <v>4550</v>
      </c>
      <c r="AI521" t="s">
        <v>4538</v>
      </c>
      <c r="AJ521">
        <v>1625</v>
      </c>
      <c r="AK521" t="s">
        <v>3051</v>
      </c>
      <c r="AL521" t="s">
        <v>3049</v>
      </c>
      <c r="AM521" t="s">
        <v>3593</v>
      </c>
      <c r="AN521" t="s">
        <v>1574</v>
      </c>
      <c r="AO521" s="2251">
        <v>36184.06452</v>
      </c>
      <c r="AP521" s="2286">
        <f t="shared" si="161"/>
        <v>756.47926150833132</v>
      </c>
      <c r="AQ521" s="2286">
        <f t="shared" si="161"/>
        <v>251.1031728715264</v>
      </c>
      <c r="AR521" s="2286">
        <f t="shared" si="161"/>
        <v>0</v>
      </c>
      <c r="AS521" s="2286">
        <f t="shared" si="161"/>
        <v>0</v>
      </c>
      <c r="AT521" s="2286">
        <f t="shared" si="161"/>
        <v>0</v>
      </c>
      <c r="AU521" s="2286">
        <f t="shared" si="160"/>
        <v>0</v>
      </c>
      <c r="AV521" s="2286">
        <f t="shared" si="160"/>
        <v>0</v>
      </c>
      <c r="AW521" s="2286">
        <f t="shared" si="160"/>
        <v>0</v>
      </c>
      <c r="AX521" s="2286">
        <f t="shared" si="160"/>
        <v>0</v>
      </c>
      <c r="AY521" s="2286">
        <f t="shared" si="160"/>
        <v>0</v>
      </c>
      <c r="BA521" s="8">
        <f t="shared" si="159"/>
        <v>37191.646954379852</v>
      </c>
      <c r="BD521" s="2251">
        <v>970.71357172385297</v>
      </c>
      <c r="BE521" s="2251">
        <v>430.70632335770898</v>
      </c>
      <c r="BF521" s="2251">
        <v>0</v>
      </c>
      <c r="BG521" s="2251">
        <v>0</v>
      </c>
      <c r="BH521" s="2251">
        <v>0</v>
      </c>
      <c r="BI521" s="2251">
        <v>0</v>
      </c>
      <c r="BJ521" s="2251">
        <v>0</v>
      </c>
      <c r="BK521" s="2251">
        <v>0</v>
      </c>
      <c r="BL521" s="2251">
        <v>0</v>
      </c>
      <c r="BM521" s="2251">
        <v>0</v>
      </c>
    </row>
    <row r="522" spans="1:65">
      <c r="A522" s="2250"/>
      <c r="B522" s="2250"/>
      <c r="C522" s="39"/>
      <c r="D522" s="178">
        <f t="shared" si="157"/>
        <v>0</v>
      </c>
      <c r="E522" s="178">
        <f t="shared" si="144"/>
        <v>1</v>
      </c>
      <c r="F522" s="178">
        <f t="shared" si="145"/>
        <v>0</v>
      </c>
      <c r="G522" s="178">
        <f>IF((
IF(ISERROR(SEARCH("Information Technology",AH522,1))=TRUE,0,1)
+IF(ISERROR(SEARCH("IT In ",AH522,1))=TRUE,0,1)
+IF(ISERROR(SEARCH("Information Technology",AF522,1))=TRUE,0,1)
+IF(ISERROR(SEARCH("IT In",AF522,1))=TRUE,0,1)
)&gt;0,1,0)</f>
        <v>1</v>
      </c>
      <c r="H522" s="178">
        <f t="shared" si="147"/>
        <v>0</v>
      </c>
      <c r="I522" s="178">
        <f t="shared" si="148"/>
        <v>0</v>
      </c>
      <c r="J522" s="178">
        <f t="shared" si="149"/>
        <v>1</v>
      </c>
      <c r="K522" s="2251">
        <f t="shared" si="150"/>
        <v>1</v>
      </c>
      <c r="L522" s="2251">
        <f t="shared" si="151"/>
        <v>0</v>
      </c>
      <c r="M522" s="2251">
        <f t="shared" si="152"/>
        <v>0</v>
      </c>
      <c r="O522" s="8">
        <f t="shared" ca="1" si="153"/>
        <v>0</v>
      </c>
      <c r="P522" s="8">
        <f t="shared" ca="1" si="154"/>
        <v>1</v>
      </c>
      <c r="R522" s="8">
        <f t="shared" si="155"/>
        <v>0</v>
      </c>
      <c r="S522" s="2251">
        <f t="shared" si="156"/>
        <v>0</v>
      </c>
      <c r="T522" s="2251">
        <f>IF(SUM($R522:R522)&gt;0,0,IF(AM522="5 - Treatment",1,0))</f>
        <v>0</v>
      </c>
      <c r="U522" s="2251">
        <f>IF(SUM($R522:T522)&gt;0,0,IF($AE522=U$162,1,0)+IF($AE522=U$163,1,0))</f>
        <v>0</v>
      </c>
      <c r="V522" s="2251">
        <f>IF(SUM($R522:U522)&gt;0,0,IF($AE522=V$168,1,0))</f>
        <v>0</v>
      </c>
      <c r="W522" s="2251">
        <f>IF(SUM($R522:V522)&gt;0,0,IF($AE522=W$168,1,0))</f>
        <v>0</v>
      </c>
      <c r="X522" s="2251">
        <f>IF(SUM($R522:W522)&gt;0,0,IF($AE522=X$168,1,0))</f>
        <v>0</v>
      </c>
      <c r="Y522" s="2251">
        <f>IF(SUM($R522:X522)&gt;0,0,IF($AE522=Y$168,1,0))</f>
        <v>0</v>
      </c>
      <c r="Z522" s="2251">
        <f>IF(SUM($R522:Y522)&gt;0,0,IF($AE522=Z$168,1,0))</f>
        <v>0</v>
      </c>
      <c r="AA522" s="2251">
        <f>IF(SUM($R522:Z522)&gt;0,0,1)</f>
        <v>1</v>
      </c>
      <c r="AB522" s="2251"/>
      <c r="AC522" s="2251">
        <f t="shared" si="158"/>
        <v>6</v>
      </c>
      <c r="AE522" t="s">
        <v>3408</v>
      </c>
      <c r="AF522" t="s">
        <v>4551</v>
      </c>
      <c r="AG522" t="s">
        <v>4552</v>
      </c>
      <c r="AH522" t="s">
        <v>4553</v>
      </c>
      <c r="AI522" t="s">
        <v>4552</v>
      </c>
      <c r="AJ522">
        <v>153</v>
      </c>
      <c r="AK522" t="s">
        <v>3049</v>
      </c>
      <c r="AL522" t="s">
        <v>3049</v>
      </c>
      <c r="AM522" t="s">
        <v>3548</v>
      </c>
      <c r="AN522" t="s">
        <v>1574</v>
      </c>
      <c r="AO522" s="2251">
        <v>0</v>
      </c>
      <c r="AP522" s="2286">
        <f t="shared" si="161"/>
        <v>77.549029617841327</v>
      </c>
      <c r="AQ522" s="2286">
        <f t="shared" si="161"/>
        <v>121.28599226634077</v>
      </c>
      <c r="AR522" s="2286">
        <f t="shared" si="161"/>
        <v>1212.8418157556891</v>
      </c>
      <c r="AS522" s="2286">
        <f t="shared" si="161"/>
        <v>1348.9034406680341</v>
      </c>
      <c r="AT522" s="2286">
        <f t="shared" si="161"/>
        <v>0</v>
      </c>
      <c r="AU522" s="2286">
        <f t="shared" si="160"/>
        <v>0</v>
      </c>
      <c r="AV522" s="2286">
        <f t="shared" si="160"/>
        <v>0</v>
      </c>
      <c r="AW522" s="2286">
        <f t="shared" si="160"/>
        <v>0</v>
      </c>
      <c r="AX522" s="2286">
        <f t="shared" si="160"/>
        <v>0</v>
      </c>
      <c r="AY522" s="2286">
        <f t="shared" si="160"/>
        <v>0</v>
      </c>
      <c r="BA522" s="8">
        <f t="shared" si="159"/>
        <v>2760.5802783079052</v>
      </c>
      <c r="BD522" s="2251">
        <v>99.510851591566805</v>
      </c>
      <c r="BE522" s="2251">
        <v>208.036573996436</v>
      </c>
      <c r="BF522" s="2251">
        <v>1588.03890234439</v>
      </c>
      <c r="BG522" s="2251">
        <v>1737.5681086908901</v>
      </c>
      <c r="BH522" s="2251">
        <v>0</v>
      </c>
      <c r="BI522" s="2251">
        <v>0</v>
      </c>
      <c r="BJ522" s="2251">
        <v>0</v>
      </c>
      <c r="BK522" s="2251">
        <v>0</v>
      </c>
      <c r="BL522" s="2251">
        <v>0</v>
      </c>
      <c r="BM522" s="2251">
        <v>0</v>
      </c>
    </row>
    <row r="523" spans="1:65">
      <c r="A523" s="2250"/>
      <c r="B523" s="2250"/>
      <c r="C523" s="39"/>
      <c r="D523" s="178">
        <f t="shared" si="157"/>
        <v>1</v>
      </c>
      <c r="E523" s="178">
        <f t="shared" si="144"/>
        <v>0</v>
      </c>
      <c r="F523" s="178">
        <f t="shared" si="145"/>
        <v>0</v>
      </c>
      <c r="G523" s="178">
        <f t="shared" ref="G523:G586" si="162">IF((
IF(ISERROR(SEARCH("Information Technology",AH523,1))=TRUE,0,1)
+IF(ISERROR(SEARCH("IT In ",AH523,1))=TRUE,0,1)
+IF(ISERROR(SEARCH("Information Technology",AF523,1))=TRUE,0,1)
+IF(ISERROR(SEARCH("IT In",AF523,1))=TRUE,0,1)
)&gt;0,1,0)</f>
        <v>1</v>
      </c>
      <c r="H523" s="178">
        <f t="shared" si="147"/>
        <v>0</v>
      </c>
      <c r="I523" s="178">
        <f t="shared" si="148"/>
        <v>0</v>
      </c>
      <c r="J523" s="178">
        <f t="shared" si="149"/>
        <v>1</v>
      </c>
      <c r="K523" s="2251">
        <f t="shared" si="150"/>
        <v>1</v>
      </c>
      <c r="L523" s="2251">
        <f t="shared" si="151"/>
        <v>1</v>
      </c>
      <c r="M523" s="2251">
        <f t="shared" si="152"/>
        <v>0</v>
      </c>
      <c r="O523" s="8">
        <f t="shared" ca="1" si="153"/>
        <v>1</v>
      </c>
      <c r="P523" s="8">
        <f t="shared" ca="1" si="154"/>
        <v>0</v>
      </c>
      <c r="R523" s="8">
        <f t="shared" si="155"/>
        <v>0</v>
      </c>
      <c r="S523" s="2251">
        <f t="shared" si="156"/>
        <v>1</v>
      </c>
      <c r="T523" s="2251">
        <f>IF(SUM($R523:R523)&gt;0,0,IF(AM523="5 - Treatment",1,0))</f>
        <v>0</v>
      </c>
      <c r="U523" s="2251">
        <f>IF(SUM($R523:T523)&gt;0,0,IF($AE523=U$162,1,0)+IF($AE523=U$163,1,0))</f>
        <v>0</v>
      </c>
      <c r="V523" s="2251">
        <f>IF(SUM($R523:U523)&gt;0,0,IF($AE523=V$168,1,0))</f>
        <v>0</v>
      </c>
      <c r="W523" s="2251">
        <f>IF(SUM($R523:V523)&gt;0,0,IF($AE523=W$168,1,0))</f>
        <v>0</v>
      </c>
      <c r="X523" s="2251">
        <f>IF(SUM($R523:W523)&gt;0,0,IF($AE523=X$168,1,0))</f>
        <v>0</v>
      </c>
      <c r="Y523" s="2251">
        <f>IF(SUM($R523:X523)&gt;0,0,IF($AE523=Y$168,1,0))</f>
        <v>0</v>
      </c>
      <c r="Z523" s="2251">
        <f>IF(SUM($R523:Y523)&gt;0,0,IF($AE523=Z$168,1,0))</f>
        <v>0</v>
      </c>
      <c r="AA523" s="2251">
        <f>IF(SUM($R523:Z523)&gt;0,0,1)</f>
        <v>0</v>
      </c>
      <c r="AB523" s="2251"/>
      <c r="AC523" s="2251">
        <f t="shared" si="158"/>
        <v>6</v>
      </c>
      <c r="AE523" t="s">
        <v>3408</v>
      </c>
      <c r="AF523" t="s">
        <v>4551</v>
      </c>
      <c r="AG523" t="s">
        <v>4554</v>
      </c>
      <c r="AH523" t="s">
        <v>4555</v>
      </c>
      <c r="AI523" t="s">
        <v>4554</v>
      </c>
      <c r="AJ523">
        <v>117</v>
      </c>
      <c r="AK523" t="s">
        <v>3048</v>
      </c>
      <c r="AL523" t="s">
        <v>3048</v>
      </c>
      <c r="AM523" t="s">
        <v>3548</v>
      </c>
      <c r="AN523" t="s">
        <v>1574</v>
      </c>
      <c r="AO523" s="2251">
        <v>0</v>
      </c>
      <c r="AP523" s="2286">
        <f t="shared" si="161"/>
        <v>154.90750228017765</v>
      </c>
      <c r="AQ523" s="2286">
        <f t="shared" si="161"/>
        <v>483.91968924552123</v>
      </c>
      <c r="AR523" s="2286">
        <f t="shared" si="161"/>
        <v>705.72085003350901</v>
      </c>
      <c r="AS523" s="2286">
        <f t="shared" si="161"/>
        <v>436.21638257749203</v>
      </c>
      <c r="AT523" s="2286">
        <f t="shared" si="161"/>
        <v>0</v>
      </c>
      <c r="AU523" s="2286">
        <f t="shared" si="160"/>
        <v>0</v>
      </c>
      <c r="AV523" s="2286">
        <f t="shared" si="160"/>
        <v>0</v>
      </c>
      <c r="AW523" s="2286">
        <f t="shared" si="160"/>
        <v>0</v>
      </c>
      <c r="AX523" s="2286">
        <f t="shared" si="160"/>
        <v>0</v>
      </c>
      <c r="AY523" s="2286">
        <f t="shared" si="160"/>
        <v>0</v>
      </c>
      <c r="BA523" s="8">
        <f t="shared" si="159"/>
        <v>1780.7644241366997</v>
      </c>
      <c r="BD523" s="2251">
        <v>198.77718065316199</v>
      </c>
      <c r="BE523" s="2251">
        <v>830.04634219410104</v>
      </c>
      <c r="BF523" s="2251">
        <v>924.03819648193598</v>
      </c>
      <c r="BG523" s="2251">
        <v>561.90506451654005</v>
      </c>
      <c r="BH523" s="2251">
        <v>0</v>
      </c>
      <c r="BI523" s="2251">
        <v>0</v>
      </c>
      <c r="BJ523" s="2251">
        <v>0</v>
      </c>
      <c r="BK523" s="2251">
        <v>0</v>
      </c>
      <c r="BL523" s="2251">
        <v>0</v>
      </c>
      <c r="BM523" s="2251">
        <v>0</v>
      </c>
    </row>
    <row r="524" spans="1:65">
      <c r="A524" s="2250"/>
      <c r="B524" s="2250"/>
      <c r="C524" s="39"/>
      <c r="D524" s="178">
        <f t="shared" si="157"/>
        <v>0</v>
      </c>
      <c r="E524" s="178">
        <f t="shared" si="144"/>
        <v>1</v>
      </c>
      <c r="F524" s="178">
        <f t="shared" si="145"/>
        <v>0</v>
      </c>
      <c r="G524" s="178">
        <f t="shared" si="162"/>
        <v>1</v>
      </c>
      <c r="H524" s="178">
        <f t="shared" si="147"/>
        <v>0</v>
      </c>
      <c r="I524" s="178">
        <f t="shared" si="148"/>
        <v>0</v>
      </c>
      <c r="J524" s="178">
        <f t="shared" si="149"/>
        <v>1</v>
      </c>
      <c r="K524" s="2251">
        <f t="shared" si="150"/>
        <v>1</v>
      </c>
      <c r="L524" s="2251">
        <f t="shared" si="151"/>
        <v>0</v>
      </c>
      <c r="M524" s="2251">
        <f t="shared" si="152"/>
        <v>0</v>
      </c>
      <c r="O524" s="8">
        <f t="shared" ca="1" si="153"/>
        <v>0</v>
      </c>
      <c r="P524" s="8">
        <f t="shared" ca="1" si="154"/>
        <v>1</v>
      </c>
      <c r="R524" s="8">
        <f t="shared" si="155"/>
        <v>0</v>
      </c>
      <c r="S524" s="2251">
        <f t="shared" si="156"/>
        <v>0</v>
      </c>
      <c r="T524" s="2251">
        <f>IF(SUM($R524:R524)&gt;0,0,IF(AM524="5 - Treatment",1,0))</f>
        <v>0</v>
      </c>
      <c r="U524" s="2251">
        <f>IF(SUM($R524:T524)&gt;0,0,IF($AE524=U$162,1,0)+IF($AE524=U$163,1,0))</f>
        <v>0</v>
      </c>
      <c r="V524" s="2251">
        <f>IF(SUM($R524:U524)&gt;0,0,IF($AE524=V$168,1,0))</f>
        <v>0</v>
      </c>
      <c r="W524" s="2251">
        <f>IF(SUM($R524:V524)&gt;0,0,IF($AE524=W$168,1,0))</f>
        <v>0</v>
      </c>
      <c r="X524" s="2251">
        <f>IF(SUM($R524:W524)&gt;0,0,IF($AE524=X$168,1,0))</f>
        <v>0</v>
      </c>
      <c r="Y524" s="2251">
        <f>IF(SUM($R524:X524)&gt;0,0,IF($AE524=Y$168,1,0))</f>
        <v>0</v>
      </c>
      <c r="Z524" s="2251">
        <f>IF(SUM($R524:Y524)&gt;0,0,IF($AE524=Z$168,1,0))</f>
        <v>0</v>
      </c>
      <c r="AA524" s="2251">
        <f>IF(SUM($R524:Z524)&gt;0,0,1)</f>
        <v>1</v>
      </c>
      <c r="AB524" s="2251"/>
      <c r="AC524" s="2251">
        <f t="shared" si="158"/>
        <v>6</v>
      </c>
      <c r="AE524" t="s">
        <v>3408</v>
      </c>
      <c r="AF524" t="s">
        <v>4551</v>
      </c>
      <c r="AG524" t="s">
        <v>4556</v>
      </c>
      <c r="AH524" t="s">
        <v>4557</v>
      </c>
      <c r="AI524" t="s">
        <v>4556</v>
      </c>
      <c r="AJ524">
        <v>144</v>
      </c>
      <c r="AK524" t="s">
        <v>3049</v>
      </c>
      <c r="AL524" t="s">
        <v>3049</v>
      </c>
      <c r="AM524" t="s">
        <v>3548</v>
      </c>
      <c r="AN524" t="s">
        <v>1574</v>
      </c>
      <c r="AO524" s="2251">
        <v>0</v>
      </c>
      <c r="AP524" s="2286">
        <f t="shared" si="161"/>
        <v>0</v>
      </c>
      <c r="AQ524" s="2286">
        <f t="shared" si="161"/>
        <v>0</v>
      </c>
      <c r="AR524" s="2286">
        <f t="shared" si="161"/>
        <v>346.19656583611572</v>
      </c>
      <c r="AS524" s="2286">
        <f t="shared" si="161"/>
        <v>2184.7093159906099</v>
      </c>
      <c r="AT524" s="2286">
        <f t="shared" si="161"/>
        <v>2519.0994189057465</v>
      </c>
      <c r="AU524" s="2286">
        <f t="shared" si="160"/>
        <v>0</v>
      </c>
      <c r="AV524" s="2286">
        <f t="shared" si="160"/>
        <v>0</v>
      </c>
      <c r="AW524" s="2286">
        <f t="shared" si="160"/>
        <v>0</v>
      </c>
      <c r="AX524" s="2286">
        <f t="shared" si="160"/>
        <v>0</v>
      </c>
      <c r="AY524" s="2286">
        <f t="shared" si="160"/>
        <v>0</v>
      </c>
      <c r="BA524" s="8">
        <f t="shared" si="159"/>
        <v>5050.0053007324723</v>
      </c>
      <c r="BD524" s="2251">
        <v>0</v>
      </c>
      <c r="BE524" s="2251">
        <v>0</v>
      </c>
      <c r="BF524" s="2251">
        <v>453.29374965789202</v>
      </c>
      <c r="BG524" s="2251">
        <v>2814.1979031095002</v>
      </c>
      <c r="BH524" s="2251">
        <v>3007.5937606221701</v>
      </c>
      <c r="BI524" s="2251">
        <v>0</v>
      </c>
      <c r="BJ524" s="2251">
        <v>0</v>
      </c>
      <c r="BK524" s="2251">
        <v>0</v>
      </c>
      <c r="BL524" s="2251">
        <v>0</v>
      </c>
      <c r="BM524" s="2251">
        <v>0</v>
      </c>
    </row>
    <row r="525" spans="1:65">
      <c r="A525" s="2250"/>
      <c r="B525" s="2250"/>
      <c r="C525" s="39"/>
      <c r="D525" s="178">
        <f t="shared" si="157"/>
        <v>0</v>
      </c>
      <c r="E525" s="178">
        <f t="shared" si="144"/>
        <v>1</v>
      </c>
      <c r="F525" s="178">
        <f t="shared" si="145"/>
        <v>0</v>
      </c>
      <c r="G525" s="178">
        <f t="shared" si="162"/>
        <v>0</v>
      </c>
      <c r="H525" s="178">
        <f t="shared" si="147"/>
        <v>0</v>
      </c>
      <c r="I525" s="178">
        <f t="shared" si="148"/>
        <v>0</v>
      </c>
      <c r="J525" s="178">
        <f t="shared" si="149"/>
        <v>0</v>
      </c>
      <c r="K525" s="2251">
        <f t="shared" si="150"/>
        <v>0</v>
      </c>
      <c r="L525" s="2251">
        <f t="shared" si="151"/>
        <v>0</v>
      </c>
      <c r="M525" s="2251">
        <f t="shared" si="152"/>
        <v>0</v>
      </c>
      <c r="O525" s="8">
        <f t="shared" ca="1" si="153"/>
        <v>0</v>
      </c>
      <c r="P525" s="8">
        <f t="shared" ca="1" si="154"/>
        <v>0</v>
      </c>
      <c r="R525" s="8">
        <f t="shared" si="155"/>
        <v>0</v>
      </c>
      <c r="S525" s="2251">
        <f t="shared" si="156"/>
        <v>0</v>
      </c>
      <c r="T525" s="2251">
        <f>IF(SUM($R525:R525)&gt;0,0,IF(AM525="5 - Treatment",1,0))</f>
        <v>1</v>
      </c>
      <c r="U525" s="2251">
        <f>IF(SUM($R525:T525)&gt;0,0,IF($AE525=U$162,1,0)+IF($AE525=U$163,1,0))</f>
        <v>0</v>
      </c>
      <c r="V525" s="2251">
        <f>IF(SUM($R525:U525)&gt;0,0,IF($AE525=V$168,1,0))</f>
        <v>0</v>
      </c>
      <c r="W525" s="2251">
        <f>IF(SUM($R525:V525)&gt;0,0,IF($AE525=W$168,1,0))</f>
        <v>0</v>
      </c>
      <c r="X525" s="2251">
        <f>IF(SUM($R525:W525)&gt;0,0,IF($AE525=X$168,1,0))</f>
        <v>0</v>
      </c>
      <c r="Y525" s="2251">
        <f>IF(SUM($R525:X525)&gt;0,0,IF($AE525=Y$168,1,0))</f>
        <v>0</v>
      </c>
      <c r="Z525" s="2251">
        <f>IF(SUM($R525:Y525)&gt;0,0,IF($AE525=Z$168,1,0))</f>
        <v>0</v>
      </c>
      <c r="AA525" s="2251">
        <f>IF(SUM($R525:Z525)&gt;0,0,1)</f>
        <v>0</v>
      </c>
      <c r="AB525" s="2251"/>
      <c r="AC525" s="2251">
        <f t="shared" si="158"/>
        <v>5</v>
      </c>
      <c r="AE525" t="s">
        <v>3432</v>
      </c>
      <c r="AF525" t="s">
        <v>4558</v>
      </c>
      <c r="AG525" t="s">
        <v>4559</v>
      </c>
      <c r="AH525" t="s">
        <v>4560</v>
      </c>
      <c r="AI525" t="s">
        <v>4561</v>
      </c>
      <c r="AJ525">
        <v>207</v>
      </c>
      <c r="AK525" t="s">
        <v>3049</v>
      </c>
      <c r="AL525" t="s">
        <v>3049</v>
      </c>
      <c r="AM525" t="s">
        <v>3566</v>
      </c>
      <c r="AN525" t="s">
        <v>1574</v>
      </c>
      <c r="AO525" s="2251">
        <v>2949.2664399999999</v>
      </c>
      <c r="AP525" s="2286">
        <f t="shared" si="161"/>
        <v>2.9145903801641859</v>
      </c>
      <c r="AQ525" s="2286">
        <f t="shared" si="161"/>
        <v>0</v>
      </c>
      <c r="AR525" s="2286">
        <f t="shared" si="161"/>
        <v>0</v>
      </c>
      <c r="AS525" s="2286">
        <f t="shared" si="161"/>
        <v>0</v>
      </c>
      <c r="AT525" s="2286">
        <f t="shared" si="161"/>
        <v>0</v>
      </c>
      <c r="AU525" s="2286">
        <f t="shared" si="160"/>
        <v>0</v>
      </c>
      <c r="AV525" s="2286">
        <f t="shared" si="160"/>
        <v>0</v>
      </c>
      <c r="AW525" s="2286">
        <f t="shared" si="160"/>
        <v>0</v>
      </c>
      <c r="AX525" s="2286">
        <f t="shared" si="160"/>
        <v>0</v>
      </c>
      <c r="AY525" s="2286">
        <f t="shared" si="160"/>
        <v>0</v>
      </c>
      <c r="BA525" s="8">
        <f t="shared" si="159"/>
        <v>2952.181030380164</v>
      </c>
      <c r="BD525" s="2251">
        <v>3.74</v>
      </c>
      <c r="BE525" s="2251">
        <v>0</v>
      </c>
      <c r="BF525" s="2251">
        <v>0</v>
      </c>
      <c r="BG525" s="2251">
        <v>0</v>
      </c>
      <c r="BH525" s="2251">
        <v>0</v>
      </c>
      <c r="BI525" s="2251">
        <v>0</v>
      </c>
      <c r="BJ525" s="2251">
        <v>0</v>
      </c>
      <c r="BK525" s="2251">
        <v>0</v>
      </c>
      <c r="BL525" s="2251">
        <v>0</v>
      </c>
      <c r="BM525" s="2251">
        <v>0</v>
      </c>
    </row>
    <row r="526" spans="1:65">
      <c r="A526" s="2250"/>
      <c r="B526" s="2250"/>
      <c r="C526" s="39"/>
      <c r="D526" s="178">
        <f t="shared" si="157"/>
        <v>0</v>
      </c>
      <c r="E526" s="178">
        <f t="shared" si="144"/>
        <v>1</v>
      </c>
      <c r="F526" s="178">
        <f t="shared" si="145"/>
        <v>1</v>
      </c>
      <c r="G526" s="178">
        <f t="shared" si="162"/>
        <v>0</v>
      </c>
      <c r="H526" s="178">
        <f t="shared" si="147"/>
        <v>0</v>
      </c>
      <c r="I526" s="178">
        <f t="shared" si="148"/>
        <v>0</v>
      </c>
      <c r="J526" s="178">
        <f t="shared" si="149"/>
        <v>1</v>
      </c>
      <c r="K526" s="2251">
        <f t="shared" si="150"/>
        <v>1</v>
      </c>
      <c r="L526" s="2251">
        <f t="shared" si="151"/>
        <v>0</v>
      </c>
      <c r="M526" s="2251">
        <f t="shared" si="152"/>
        <v>0</v>
      </c>
      <c r="O526" s="8">
        <f t="shared" ca="1" si="153"/>
        <v>0</v>
      </c>
      <c r="P526" s="8">
        <f t="shared" ca="1" si="154"/>
        <v>0</v>
      </c>
      <c r="R526" s="8">
        <f t="shared" si="155"/>
        <v>0</v>
      </c>
      <c r="S526" s="2251">
        <f t="shared" si="156"/>
        <v>0</v>
      </c>
      <c r="T526" s="2251">
        <f>IF(SUM($R526:R526)&gt;0,0,IF(AM526="5 - Treatment",1,0))</f>
        <v>1</v>
      </c>
      <c r="U526" s="2251">
        <f>IF(SUM($R526:T526)&gt;0,0,IF($AE526=U$162,1,0)+IF($AE526=U$163,1,0))</f>
        <v>0</v>
      </c>
      <c r="V526" s="2251">
        <f>IF(SUM($R526:U526)&gt;0,0,IF($AE526=V$168,1,0))</f>
        <v>0</v>
      </c>
      <c r="W526" s="2251">
        <f>IF(SUM($R526:V526)&gt;0,0,IF($AE526=W$168,1,0))</f>
        <v>0</v>
      </c>
      <c r="X526" s="2251">
        <f>IF(SUM($R526:W526)&gt;0,0,IF($AE526=X$168,1,0))</f>
        <v>0</v>
      </c>
      <c r="Y526" s="2251">
        <f>IF(SUM($R526:X526)&gt;0,0,IF($AE526=Y$168,1,0))</f>
        <v>0</v>
      </c>
      <c r="Z526" s="2251">
        <f>IF(SUM($R526:Y526)&gt;0,0,IF($AE526=Z$168,1,0))</f>
        <v>0</v>
      </c>
      <c r="AA526" s="2251">
        <f>IF(SUM($R526:Z526)&gt;0,0,1)</f>
        <v>0</v>
      </c>
      <c r="AB526" s="2251"/>
      <c r="AC526" s="2251">
        <f t="shared" si="158"/>
        <v>5</v>
      </c>
      <c r="AE526" t="s">
        <v>3432</v>
      </c>
      <c r="AF526" t="s">
        <v>4558</v>
      </c>
      <c r="AG526" t="s">
        <v>4562</v>
      </c>
      <c r="AH526" t="s">
        <v>4563</v>
      </c>
      <c r="AI526" t="s">
        <v>4564</v>
      </c>
      <c r="AJ526">
        <v>208</v>
      </c>
      <c r="AK526" t="s">
        <v>3049</v>
      </c>
      <c r="AL526" t="s">
        <v>3049</v>
      </c>
      <c r="AM526" t="s">
        <v>3566</v>
      </c>
      <c r="AN526" t="s">
        <v>1574</v>
      </c>
      <c r="AO526" s="2251">
        <v>239.06551999999999</v>
      </c>
      <c r="AP526" s="2286">
        <f t="shared" si="161"/>
        <v>520.82452669290626</v>
      </c>
      <c r="AQ526" s="2286">
        <f t="shared" si="161"/>
        <v>12.486250120807085</v>
      </c>
      <c r="AR526" s="2286">
        <f t="shared" si="161"/>
        <v>0</v>
      </c>
      <c r="AS526" s="2286">
        <f t="shared" si="161"/>
        <v>0</v>
      </c>
      <c r="AT526" s="2286">
        <f t="shared" si="161"/>
        <v>0</v>
      </c>
      <c r="AU526" s="2286">
        <f t="shared" si="160"/>
        <v>0</v>
      </c>
      <c r="AV526" s="2286">
        <f t="shared" si="160"/>
        <v>0</v>
      </c>
      <c r="AW526" s="2286">
        <f t="shared" si="160"/>
        <v>0</v>
      </c>
      <c r="AX526" s="2286">
        <f t="shared" si="160"/>
        <v>0</v>
      </c>
      <c r="AY526" s="2286">
        <f t="shared" si="160"/>
        <v>0</v>
      </c>
      <c r="BA526" s="8">
        <f t="shared" si="159"/>
        <v>772.37629681371334</v>
      </c>
      <c r="BD526" s="2251">
        <v>668.32160810252196</v>
      </c>
      <c r="BE526" s="2251">
        <v>21.417120383457299</v>
      </c>
      <c r="BF526" s="2251">
        <v>0</v>
      </c>
      <c r="BG526" s="2251">
        <v>0</v>
      </c>
      <c r="BH526" s="2251">
        <v>0</v>
      </c>
      <c r="BI526" s="2251">
        <v>0</v>
      </c>
      <c r="BJ526" s="2251">
        <v>0</v>
      </c>
      <c r="BK526" s="2251">
        <v>0</v>
      </c>
      <c r="BL526" s="2251">
        <v>0</v>
      </c>
      <c r="BM526" s="2251">
        <v>0</v>
      </c>
    </row>
    <row r="527" spans="1:65">
      <c r="A527" s="2250"/>
      <c r="B527" s="2250"/>
      <c r="C527" s="39"/>
      <c r="D527" s="178">
        <f t="shared" si="157"/>
        <v>0</v>
      </c>
      <c r="E527" s="178">
        <f t="shared" si="144"/>
        <v>1</v>
      </c>
      <c r="F527" s="178">
        <f t="shared" si="145"/>
        <v>0</v>
      </c>
      <c r="G527" s="178">
        <f t="shared" si="162"/>
        <v>0</v>
      </c>
      <c r="H527" s="178">
        <f t="shared" si="147"/>
        <v>0</v>
      </c>
      <c r="I527" s="178">
        <f t="shared" si="148"/>
        <v>0</v>
      </c>
      <c r="J527" s="178">
        <f t="shared" si="149"/>
        <v>0</v>
      </c>
      <c r="K527" s="2251">
        <f t="shared" si="150"/>
        <v>0</v>
      </c>
      <c r="L527" s="2251">
        <f t="shared" si="151"/>
        <v>0</v>
      </c>
      <c r="M527" s="2251">
        <f t="shared" si="152"/>
        <v>0</v>
      </c>
      <c r="O527" s="8">
        <f t="shared" ca="1" si="153"/>
        <v>0</v>
      </c>
      <c r="P527" s="8">
        <f t="shared" ca="1" si="154"/>
        <v>1</v>
      </c>
      <c r="R527" s="8">
        <f t="shared" si="155"/>
        <v>0</v>
      </c>
      <c r="S527" s="2251">
        <f t="shared" si="156"/>
        <v>0</v>
      </c>
      <c r="T527" s="2251">
        <f>IF(SUM($R527:R527)&gt;0,0,IF(AM527="5 - Treatment",1,0))</f>
        <v>1</v>
      </c>
      <c r="U527" s="2251">
        <f>IF(SUM($R527:T527)&gt;0,0,IF($AE527=U$162,1,0)+IF($AE527=U$163,1,0))</f>
        <v>0</v>
      </c>
      <c r="V527" s="2251">
        <f>IF(SUM($R527:U527)&gt;0,0,IF($AE527=V$168,1,0))</f>
        <v>0</v>
      </c>
      <c r="W527" s="2251">
        <f>IF(SUM($R527:V527)&gt;0,0,IF($AE527=W$168,1,0))</f>
        <v>0</v>
      </c>
      <c r="X527" s="2251">
        <f>IF(SUM($R527:W527)&gt;0,0,IF($AE527=X$168,1,0))</f>
        <v>0</v>
      </c>
      <c r="Y527" s="2251">
        <f>IF(SUM($R527:X527)&gt;0,0,IF($AE527=Y$168,1,0))</f>
        <v>0</v>
      </c>
      <c r="Z527" s="2251">
        <f>IF(SUM($R527:Y527)&gt;0,0,IF($AE527=Z$168,1,0))</f>
        <v>0</v>
      </c>
      <c r="AA527" s="2251">
        <f>IF(SUM($R527:Z527)&gt;0,0,1)</f>
        <v>0</v>
      </c>
      <c r="AB527" s="2251"/>
      <c r="AC527" s="2251">
        <f t="shared" si="158"/>
        <v>5</v>
      </c>
      <c r="AE527" t="s">
        <v>3432</v>
      </c>
      <c r="AF527" t="s">
        <v>4558</v>
      </c>
      <c r="AG527" t="s">
        <v>4565</v>
      </c>
      <c r="AH527" t="s">
        <v>4566</v>
      </c>
      <c r="AI527" t="s">
        <v>4567</v>
      </c>
      <c r="AJ527">
        <v>70</v>
      </c>
      <c r="AK527" t="s">
        <v>3049</v>
      </c>
      <c r="AL527" t="s">
        <v>3049</v>
      </c>
      <c r="AM527" t="s">
        <v>3566</v>
      </c>
      <c r="AN527" t="s">
        <v>1574</v>
      </c>
      <c r="AO527" s="2251">
        <v>772.49377000000004</v>
      </c>
      <c r="AP527" s="2286">
        <f t="shared" si="161"/>
        <v>0</v>
      </c>
      <c r="AQ527" s="2286">
        <f t="shared" si="161"/>
        <v>0</v>
      </c>
      <c r="AR527" s="2286">
        <f t="shared" si="161"/>
        <v>120.76905310009414</v>
      </c>
      <c r="AS527" s="2286">
        <f t="shared" si="161"/>
        <v>1589.2835695496078</v>
      </c>
      <c r="AT527" s="2286">
        <f t="shared" si="161"/>
        <v>0</v>
      </c>
      <c r="AU527" s="2286">
        <f t="shared" si="160"/>
        <v>0</v>
      </c>
      <c r="AV527" s="2286">
        <f t="shared" si="160"/>
        <v>0</v>
      </c>
      <c r="AW527" s="2286">
        <f t="shared" si="160"/>
        <v>0</v>
      </c>
      <c r="AX527" s="2286">
        <f t="shared" si="160"/>
        <v>0</v>
      </c>
      <c r="AY527" s="2286">
        <f t="shared" si="160"/>
        <v>0</v>
      </c>
      <c r="BA527" s="8">
        <f t="shared" si="159"/>
        <v>2482.5463926497023</v>
      </c>
      <c r="BD527" s="2251">
        <v>0</v>
      </c>
      <c r="BE527" s="2251">
        <v>0</v>
      </c>
      <c r="BF527" s="2251">
        <v>158.12940486616401</v>
      </c>
      <c r="BG527" s="2251">
        <v>2047.2098764520999</v>
      </c>
      <c r="BH527" s="2251">
        <v>0</v>
      </c>
      <c r="BI527" s="2251">
        <v>0</v>
      </c>
      <c r="BJ527" s="2251">
        <v>0</v>
      </c>
      <c r="BK527" s="2251">
        <v>0</v>
      </c>
      <c r="BL527" s="2251">
        <v>0</v>
      </c>
      <c r="BM527" s="2251">
        <v>0</v>
      </c>
    </row>
    <row r="528" spans="1:65">
      <c r="A528" s="2250"/>
      <c r="B528" s="2250"/>
      <c r="C528" s="39"/>
      <c r="D528" s="178">
        <f t="shared" si="157"/>
        <v>0</v>
      </c>
      <c r="E528" s="178">
        <f t="shared" si="144"/>
        <v>1</v>
      </c>
      <c r="F528" s="178">
        <f t="shared" si="145"/>
        <v>0</v>
      </c>
      <c r="G528" s="178">
        <f t="shared" si="162"/>
        <v>0</v>
      </c>
      <c r="H528" s="178">
        <f t="shared" si="147"/>
        <v>0</v>
      </c>
      <c r="I528" s="178">
        <f t="shared" si="148"/>
        <v>0</v>
      </c>
      <c r="J528" s="178">
        <f t="shared" si="149"/>
        <v>0</v>
      </c>
      <c r="K528" s="2251">
        <f t="shared" si="150"/>
        <v>0</v>
      </c>
      <c r="L528" s="2251">
        <f t="shared" si="151"/>
        <v>0</v>
      </c>
      <c r="M528" s="2251">
        <f t="shared" si="152"/>
        <v>0</v>
      </c>
      <c r="O528" s="8">
        <f t="shared" ca="1" si="153"/>
        <v>0</v>
      </c>
      <c r="P528" s="8">
        <f t="shared" ca="1" si="154"/>
        <v>1</v>
      </c>
      <c r="R528" s="8">
        <f t="shared" si="155"/>
        <v>0</v>
      </c>
      <c r="S528" s="2251">
        <f t="shared" si="156"/>
        <v>0</v>
      </c>
      <c r="T528" s="2251">
        <f>IF(SUM($R528:R528)&gt;0,0,IF(AM528="5 - Treatment",1,0))</f>
        <v>1</v>
      </c>
      <c r="U528" s="2251">
        <f>IF(SUM($R528:T528)&gt;0,0,IF($AE528=U$162,1,0)+IF($AE528=U$163,1,0))</f>
        <v>0</v>
      </c>
      <c r="V528" s="2251">
        <f>IF(SUM($R528:U528)&gt;0,0,IF($AE528=V$168,1,0))</f>
        <v>0</v>
      </c>
      <c r="W528" s="2251">
        <f>IF(SUM($R528:V528)&gt;0,0,IF($AE528=W$168,1,0))</f>
        <v>0</v>
      </c>
      <c r="X528" s="2251">
        <f>IF(SUM($R528:W528)&gt;0,0,IF($AE528=X$168,1,0))</f>
        <v>0</v>
      </c>
      <c r="Y528" s="2251">
        <f>IF(SUM($R528:X528)&gt;0,0,IF($AE528=Y$168,1,0))</f>
        <v>0</v>
      </c>
      <c r="Z528" s="2251">
        <f>IF(SUM($R528:Y528)&gt;0,0,IF($AE528=Z$168,1,0))</f>
        <v>0</v>
      </c>
      <c r="AA528" s="2251">
        <f>IF(SUM($R528:Z528)&gt;0,0,1)</f>
        <v>0</v>
      </c>
      <c r="AB528" s="2251"/>
      <c r="AC528" s="2251">
        <f t="shared" si="158"/>
        <v>5</v>
      </c>
      <c r="AE528" t="s">
        <v>3432</v>
      </c>
      <c r="AF528" t="s">
        <v>4558</v>
      </c>
      <c r="AG528" t="s">
        <v>4568</v>
      </c>
      <c r="AH528" t="s">
        <v>4569</v>
      </c>
      <c r="AI528" t="s">
        <v>4570</v>
      </c>
      <c r="AJ528">
        <v>153</v>
      </c>
      <c r="AK528" t="s">
        <v>3049</v>
      </c>
      <c r="AL528" t="s">
        <v>3049</v>
      </c>
      <c r="AM528" t="s">
        <v>3566</v>
      </c>
      <c r="AN528" t="s">
        <v>1574</v>
      </c>
      <c r="AO528" s="2251">
        <v>618.77598</v>
      </c>
      <c r="AP528" s="2286">
        <f t="shared" si="161"/>
        <v>167.30009004659041</v>
      </c>
      <c r="AQ528" s="2286">
        <f t="shared" si="161"/>
        <v>540.99663842020686</v>
      </c>
      <c r="AR528" s="2286">
        <f t="shared" si="161"/>
        <v>866.08130840154774</v>
      </c>
      <c r="AS528" s="2286">
        <f t="shared" si="161"/>
        <v>174.64747176210923</v>
      </c>
      <c r="AT528" s="2286">
        <f t="shared" si="161"/>
        <v>0</v>
      </c>
      <c r="AU528" s="2286">
        <f t="shared" si="160"/>
        <v>0</v>
      </c>
      <c r="AV528" s="2286">
        <f t="shared" si="160"/>
        <v>0</v>
      </c>
      <c r="AW528" s="2286">
        <f t="shared" si="160"/>
        <v>0</v>
      </c>
      <c r="AX528" s="2286">
        <f t="shared" si="160"/>
        <v>0</v>
      </c>
      <c r="AY528" s="2286">
        <f t="shared" si="160"/>
        <v>0</v>
      </c>
      <c r="BA528" s="8">
        <f t="shared" si="159"/>
        <v>2367.8014886304541</v>
      </c>
      <c r="BD528" s="2251">
        <v>214.67933917321201</v>
      </c>
      <c r="BE528" s="2251">
        <v>927.94794433786001</v>
      </c>
      <c r="BF528" s="2251">
        <v>1134.0067537810201</v>
      </c>
      <c r="BG528" s="2251">
        <v>224.96931066247899</v>
      </c>
      <c r="BH528" s="2251">
        <v>0</v>
      </c>
      <c r="BI528" s="2251">
        <v>0</v>
      </c>
      <c r="BJ528" s="2251">
        <v>0</v>
      </c>
      <c r="BK528" s="2251">
        <v>0</v>
      </c>
      <c r="BL528" s="2251">
        <v>0</v>
      </c>
      <c r="BM528" s="2251">
        <v>0</v>
      </c>
    </row>
    <row r="529" spans="1:65">
      <c r="A529" s="2250"/>
      <c r="B529" s="2250"/>
      <c r="C529" s="39"/>
      <c r="D529" s="178">
        <f t="shared" si="157"/>
        <v>1</v>
      </c>
      <c r="E529" s="178">
        <f t="shared" si="144"/>
        <v>0</v>
      </c>
      <c r="F529" s="178">
        <f t="shared" si="145"/>
        <v>1</v>
      </c>
      <c r="G529" s="178">
        <f t="shared" si="162"/>
        <v>0</v>
      </c>
      <c r="H529" s="178">
        <f t="shared" si="147"/>
        <v>0</v>
      </c>
      <c r="I529" s="178">
        <f t="shared" si="148"/>
        <v>0</v>
      </c>
      <c r="J529" s="178">
        <f t="shared" si="149"/>
        <v>1</v>
      </c>
      <c r="K529" s="2251">
        <f t="shared" si="150"/>
        <v>1</v>
      </c>
      <c r="L529" s="2251">
        <f t="shared" si="151"/>
        <v>1</v>
      </c>
      <c r="M529" s="2251">
        <f t="shared" si="152"/>
        <v>0</v>
      </c>
      <c r="O529" s="8">
        <f t="shared" ca="1" si="153"/>
        <v>1</v>
      </c>
      <c r="P529" s="8">
        <f t="shared" ca="1" si="154"/>
        <v>0</v>
      </c>
      <c r="R529" s="8">
        <f t="shared" si="155"/>
        <v>1</v>
      </c>
      <c r="S529" s="2251">
        <f t="shared" si="156"/>
        <v>0</v>
      </c>
      <c r="T529" s="2251">
        <f>IF(SUM($R529:R529)&gt;0,0,IF(AM529="5 - Treatment",1,0))</f>
        <v>0</v>
      </c>
      <c r="U529" s="2251">
        <f>IF(SUM($R529:T529)&gt;0,0,IF($AE529=U$162,1,0)+IF($AE529=U$163,1,0))</f>
        <v>0</v>
      </c>
      <c r="V529" s="2251">
        <f>IF(SUM($R529:U529)&gt;0,0,IF($AE529=V$168,1,0))</f>
        <v>0</v>
      </c>
      <c r="W529" s="2251">
        <f>IF(SUM($R529:V529)&gt;0,0,IF($AE529=W$168,1,0))</f>
        <v>0</v>
      </c>
      <c r="X529" s="2251">
        <f>IF(SUM($R529:W529)&gt;0,0,IF($AE529=X$168,1,0))</f>
        <v>0</v>
      </c>
      <c r="Y529" s="2251">
        <f>IF(SUM($R529:X529)&gt;0,0,IF($AE529=Y$168,1,0))</f>
        <v>0</v>
      </c>
      <c r="Z529" s="2251">
        <f>IF(SUM($R529:Y529)&gt;0,0,IF($AE529=Z$168,1,0))</f>
        <v>0</v>
      </c>
      <c r="AA529" s="2251">
        <f>IF(SUM($R529:Z529)&gt;0,0,1)</f>
        <v>0</v>
      </c>
      <c r="AB529" s="2251"/>
      <c r="AC529" s="2251">
        <f t="shared" si="158"/>
        <v>5</v>
      </c>
      <c r="AE529" t="s">
        <v>3432</v>
      </c>
      <c r="AF529" t="s">
        <v>4558</v>
      </c>
      <c r="AG529" t="s">
        <v>4571</v>
      </c>
      <c r="AH529" t="s">
        <v>4572</v>
      </c>
      <c r="AI529" t="s">
        <v>4573</v>
      </c>
      <c r="AJ529">
        <v>120</v>
      </c>
      <c r="AK529" t="s">
        <v>3048</v>
      </c>
      <c r="AL529" t="s">
        <v>3048</v>
      </c>
      <c r="AM529" t="s">
        <v>3566</v>
      </c>
      <c r="AN529" t="s">
        <v>1574</v>
      </c>
      <c r="AO529" s="2251">
        <v>290.07438999999999</v>
      </c>
      <c r="AP529" s="2286">
        <f t="shared" si="161"/>
        <v>149.76735253646655</v>
      </c>
      <c r="AQ529" s="2286">
        <f t="shared" si="161"/>
        <v>283.53480837322473</v>
      </c>
      <c r="AR529" s="2286">
        <f t="shared" si="161"/>
        <v>178.11962733193383</v>
      </c>
      <c r="AS529" s="2286">
        <f t="shared" si="161"/>
        <v>0</v>
      </c>
      <c r="AT529" s="2286">
        <f t="shared" si="161"/>
        <v>0</v>
      </c>
      <c r="AU529" s="2286">
        <f t="shared" si="160"/>
        <v>0</v>
      </c>
      <c r="AV529" s="2286">
        <f t="shared" si="160"/>
        <v>0</v>
      </c>
      <c r="AW529" s="2286">
        <f t="shared" si="160"/>
        <v>0</v>
      </c>
      <c r="AX529" s="2286">
        <f t="shared" si="160"/>
        <v>0</v>
      </c>
      <c r="AY529" s="2286">
        <f t="shared" si="160"/>
        <v>0</v>
      </c>
      <c r="BA529" s="8">
        <f t="shared" si="159"/>
        <v>901.4961782416251</v>
      </c>
      <c r="BD529" s="2251">
        <v>192.18134469202201</v>
      </c>
      <c r="BE529" s="2251">
        <v>486.33489358911999</v>
      </c>
      <c r="BF529" s="2251">
        <v>233.22159064737801</v>
      </c>
      <c r="BG529" s="2251">
        <v>0</v>
      </c>
      <c r="BH529" s="2251">
        <v>0</v>
      </c>
      <c r="BI529" s="2251">
        <v>0</v>
      </c>
      <c r="BJ529" s="2251">
        <v>0</v>
      </c>
      <c r="BK529" s="2251">
        <v>0</v>
      </c>
      <c r="BL529" s="2251">
        <v>0</v>
      </c>
      <c r="BM529" s="2251">
        <v>0</v>
      </c>
    </row>
    <row r="530" spans="1:65">
      <c r="A530" s="2250"/>
      <c r="B530" s="2250"/>
      <c r="C530" s="39"/>
      <c r="D530" s="178">
        <f t="shared" si="157"/>
        <v>1</v>
      </c>
      <c r="E530" s="178">
        <f t="shared" si="144"/>
        <v>0</v>
      </c>
      <c r="F530" s="178">
        <f t="shared" si="145"/>
        <v>1</v>
      </c>
      <c r="G530" s="178">
        <f t="shared" si="162"/>
        <v>0</v>
      </c>
      <c r="H530" s="178">
        <f t="shared" si="147"/>
        <v>0</v>
      </c>
      <c r="I530" s="178">
        <f t="shared" si="148"/>
        <v>0</v>
      </c>
      <c r="J530" s="178">
        <f t="shared" si="149"/>
        <v>1</v>
      </c>
      <c r="K530" s="2251">
        <f t="shared" si="150"/>
        <v>1</v>
      </c>
      <c r="L530" s="2251">
        <f t="shared" si="151"/>
        <v>1</v>
      </c>
      <c r="M530" s="2251">
        <f t="shared" si="152"/>
        <v>0</v>
      </c>
      <c r="O530" s="8">
        <f t="shared" ca="1" si="153"/>
        <v>0</v>
      </c>
      <c r="P530" s="8">
        <f t="shared" ca="1" si="154"/>
        <v>0</v>
      </c>
      <c r="R530" s="8">
        <f t="shared" si="155"/>
        <v>1</v>
      </c>
      <c r="S530" s="2251">
        <f t="shared" si="156"/>
        <v>0</v>
      </c>
      <c r="T530" s="2251">
        <f>IF(SUM($R530:R530)&gt;0,0,IF(AM530="5 - Treatment",1,0))</f>
        <v>0</v>
      </c>
      <c r="U530" s="2251">
        <f>IF(SUM($R530:T530)&gt;0,0,IF($AE530=U$162,1,0)+IF($AE530=U$163,1,0))</f>
        <v>0</v>
      </c>
      <c r="V530" s="2251">
        <f>IF(SUM($R530:U530)&gt;0,0,IF($AE530=V$168,1,0))</f>
        <v>0</v>
      </c>
      <c r="W530" s="2251">
        <f>IF(SUM($R530:V530)&gt;0,0,IF($AE530=W$168,1,0))</f>
        <v>0</v>
      </c>
      <c r="X530" s="2251">
        <f>IF(SUM($R530:W530)&gt;0,0,IF($AE530=X$168,1,0))</f>
        <v>0</v>
      </c>
      <c r="Y530" s="2251">
        <f>IF(SUM($R530:X530)&gt;0,0,IF($AE530=Y$168,1,0))</f>
        <v>0</v>
      </c>
      <c r="Z530" s="2251">
        <f>IF(SUM($R530:Y530)&gt;0,0,IF($AE530=Z$168,1,0))</f>
        <v>0</v>
      </c>
      <c r="AA530" s="2251">
        <f>IF(SUM($R530:Z530)&gt;0,0,1)</f>
        <v>0</v>
      </c>
      <c r="AB530" s="2251"/>
      <c r="AC530" s="2251">
        <f t="shared" si="158"/>
        <v>5</v>
      </c>
      <c r="AE530" t="s">
        <v>3432</v>
      </c>
      <c r="AF530" t="s">
        <v>4558</v>
      </c>
      <c r="AG530" t="s">
        <v>4574</v>
      </c>
      <c r="AH530" t="s">
        <v>4575</v>
      </c>
      <c r="AI530" t="s">
        <v>4576</v>
      </c>
      <c r="AJ530">
        <v>135</v>
      </c>
      <c r="AK530" t="s">
        <v>3048</v>
      </c>
      <c r="AL530" t="s">
        <v>3048</v>
      </c>
      <c r="AM530" t="s">
        <v>3566</v>
      </c>
      <c r="AN530" t="s">
        <v>1574</v>
      </c>
      <c r="AO530" s="2251">
        <v>103.18819000000001</v>
      </c>
      <c r="AP530" s="2286">
        <f t="shared" si="161"/>
        <v>10.031533461149914</v>
      </c>
      <c r="AQ530" s="2286">
        <f t="shared" si="161"/>
        <v>0</v>
      </c>
      <c r="AR530" s="2286">
        <f t="shared" si="161"/>
        <v>0</v>
      </c>
      <c r="AS530" s="2286">
        <f t="shared" si="161"/>
        <v>0</v>
      </c>
      <c r="AT530" s="2286">
        <f t="shared" si="161"/>
        <v>0</v>
      </c>
      <c r="AU530" s="2286">
        <f t="shared" si="160"/>
        <v>0</v>
      </c>
      <c r="AV530" s="2286">
        <f t="shared" si="160"/>
        <v>0</v>
      </c>
      <c r="AW530" s="2286">
        <f t="shared" si="160"/>
        <v>0</v>
      </c>
      <c r="AX530" s="2286">
        <f t="shared" si="160"/>
        <v>0</v>
      </c>
      <c r="AY530" s="2286">
        <f t="shared" si="160"/>
        <v>0</v>
      </c>
      <c r="BA530" s="8">
        <f t="shared" si="159"/>
        <v>113.21972346114993</v>
      </c>
      <c r="BD530" s="2251">
        <v>12.872455560148801</v>
      </c>
      <c r="BE530" s="2251">
        <v>0</v>
      </c>
      <c r="BF530" s="2251">
        <v>0</v>
      </c>
      <c r="BG530" s="2251">
        <v>0</v>
      </c>
      <c r="BH530" s="2251">
        <v>0</v>
      </c>
      <c r="BI530" s="2251">
        <v>0</v>
      </c>
      <c r="BJ530" s="2251">
        <v>0</v>
      </c>
      <c r="BK530" s="2251">
        <v>0</v>
      </c>
      <c r="BL530" s="2251">
        <v>0</v>
      </c>
      <c r="BM530" s="2251">
        <v>0</v>
      </c>
    </row>
    <row r="531" spans="1:65">
      <c r="A531" s="2250"/>
      <c r="B531" s="2250"/>
      <c r="C531" s="39"/>
      <c r="D531" s="178">
        <f t="shared" si="157"/>
        <v>0</v>
      </c>
      <c r="E531" s="178">
        <f t="shared" si="144"/>
        <v>1</v>
      </c>
      <c r="F531" s="178">
        <f t="shared" si="145"/>
        <v>1</v>
      </c>
      <c r="G531" s="178">
        <f t="shared" si="162"/>
        <v>0</v>
      </c>
      <c r="H531" s="178">
        <f t="shared" si="147"/>
        <v>0</v>
      </c>
      <c r="I531" s="178">
        <f t="shared" si="148"/>
        <v>0</v>
      </c>
      <c r="J531" s="178">
        <f t="shared" si="149"/>
        <v>1</v>
      </c>
      <c r="K531" s="2251">
        <f t="shared" si="150"/>
        <v>1</v>
      </c>
      <c r="L531" s="2251">
        <f t="shared" si="151"/>
        <v>0</v>
      </c>
      <c r="M531" s="2251">
        <f t="shared" si="152"/>
        <v>0</v>
      </c>
      <c r="O531" s="8">
        <f t="shared" ca="1" si="153"/>
        <v>0</v>
      </c>
      <c r="P531" s="8">
        <f t="shared" ca="1" si="154"/>
        <v>0</v>
      </c>
      <c r="R531" s="8">
        <f t="shared" si="155"/>
        <v>0</v>
      </c>
      <c r="S531" s="2251">
        <f t="shared" si="156"/>
        <v>0</v>
      </c>
      <c r="T531" s="2251">
        <f>IF(SUM($R531:R531)&gt;0,0,IF(AM531="5 - Treatment",1,0))</f>
        <v>1</v>
      </c>
      <c r="U531" s="2251">
        <f>IF(SUM($R531:T531)&gt;0,0,IF($AE531=U$162,1,0)+IF($AE531=U$163,1,0))</f>
        <v>0</v>
      </c>
      <c r="V531" s="2251">
        <f>IF(SUM($R531:U531)&gt;0,0,IF($AE531=V$168,1,0))</f>
        <v>0</v>
      </c>
      <c r="W531" s="2251">
        <f>IF(SUM($R531:V531)&gt;0,0,IF($AE531=W$168,1,0))</f>
        <v>0</v>
      </c>
      <c r="X531" s="2251">
        <f>IF(SUM($R531:W531)&gt;0,0,IF($AE531=X$168,1,0))</f>
        <v>0</v>
      </c>
      <c r="Y531" s="2251">
        <f>IF(SUM($R531:X531)&gt;0,0,IF($AE531=Y$168,1,0))</f>
        <v>0</v>
      </c>
      <c r="Z531" s="2251">
        <f>IF(SUM($R531:Y531)&gt;0,0,IF($AE531=Z$168,1,0))</f>
        <v>0</v>
      </c>
      <c r="AA531" s="2251">
        <f>IF(SUM($R531:Z531)&gt;0,0,1)</f>
        <v>0</v>
      </c>
      <c r="AB531" s="2251"/>
      <c r="AC531" s="2251">
        <f t="shared" si="158"/>
        <v>5</v>
      </c>
      <c r="AE531" t="s">
        <v>3432</v>
      </c>
      <c r="AF531" t="s">
        <v>4558</v>
      </c>
      <c r="AG531" t="s">
        <v>4577</v>
      </c>
      <c r="AH531" t="s">
        <v>4578</v>
      </c>
      <c r="AI531" t="s">
        <v>4577</v>
      </c>
      <c r="AJ531">
        <v>0</v>
      </c>
      <c r="AK531" t="s">
        <v>3047</v>
      </c>
      <c r="AL531" t="s">
        <v>3049</v>
      </c>
      <c r="AM531" t="s">
        <v>3566</v>
      </c>
      <c r="AN531" t="s">
        <v>1574</v>
      </c>
      <c r="AO531" s="2251">
        <v>0</v>
      </c>
      <c r="AP531" s="2286">
        <f t="shared" si="161"/>
        <v>0.64915876649111404</v>
      </c>
      <c r="AQ531" s="2286">
        <f t="shared" si="161"/>
        <v>0</v>
      </c>
      <c r="AR531" s="2286">
        <f t="shared" si="161"/>
        <v>0</v>
      </c>
      <c r="AS531" s="2286">
        <f t="shared" si="161"/>
        <v>0</v>
      </c>
      <c r="AT531" s="2286">
        <f t="shared" si="161"/>
        <v>0</v>
      </c>
      <c r="AU531" s="2286">
        <f t="shared" si="160"/>
        <v>0</v>
      </c>
      <c r="AV531" s="2286">
        <f t="shared" si="160"/>
        <v>0</v>
      </c>
      <c r="AW531" s="2286">
        <f t="shared" si="160"/>
        <v>0</v>
      </c>
      <c r="AX531" s="2286">
        <f t="shared" si="160"/>
        <v>0</v>
      </c>
      <c r="AY531" s="2286">
        <f t="shared" si="160"/>
        <v>0</v>
      </c>
      <c r="BA531" s="8">
        <f t="shared" si="159"/>
        <v>0.64915876649111404</v>
      </c>
      <c r="BD531" s="2251">
        <v>0.83299999999999996</v>
      </c>
      <c r="BE531" s="2251">
        <v>0</v>
      </c>
      <c r="BF531" s="2251">
        <v>0</v>
      </c>
      <c r="BG531" s="2251">
        <v>0</v>
      </c>
      <c r="BH531" s="2251">
        <v>0</v>
      </c>
      <c r="BI531" s="2251">
        <v>0</v>
      </c>
      <c r="BJ531" s="2251">
        <v>0</v>
      </c>
      <c r="BK531" s="2251">
        <v>0</v>
      </c>
      <c r="BL531" s="2251">
        <v>0</v>
      </c>
      <c r="BM531" s="2251">
        <v>0</v>
      </c>
    </row>
    <row r="532" spans="1:65">
      <c r="A532" s="2250"/>
      <c r="B532" s="2250"/>
      <c r="C532" s="39"/>
      <c r="D532" s="178">
        <f t="shared" si="157"/>
        <v>0</v>
      </c>
      <c r="E532" s="178">
        <f t="shared" si="144"/>
        <v>1</v>
      </c>
      <c r="F532" s="178">
        <f t="shared" si="145"/>
        <v>0</v>
      </c>
      <c r="G532" s="178">
        <f t="shared" si="162"/>
        <v>0</v>
      </c>
      <c r="H532" s="178">
        <f t="shared" si="147"/>
        <v>0</v>
      </c>
      <c r="I532" s="178">
        <f t="shared" si="148"/>
        <v>0</v>
      </c>
      <c r="J532" s="178">
        <f t="shared" si="149"/>
        <v>0</v>
      </c>
      <c r="K532" s="2251">
        <f t="shared" si="150"/>
        <v>0</v>
      </c>
      <c r="L532" s="2251">
        <f t="shared" si="151"/>
        <v>0</v>
      </c>
      <c r="M532" s="2251">
        <f t="shared" si="152"/>
        <v>0</v>
      </c>
      <c r="O532" s="8">
        <f t="shared" ca="1" si="153"/>
        <v>0</v>
      </c>
      <c r="P532" s="8">
        <f t="shared" ca="1" si="154"/>
        <v>0</v>
      </c>
      <c r="R532" s="8">
        <f t="shared" si="155"/>
        <v>0</v>
      </c>
      <c r="S532" s="2251">
        <f t="shared" si="156"/>
        <v>0</v>
      </c>
      <c r="T532" s="2251">
        <f>IF(SUM($R532:R532)&gt;0,0,IF(AM532="5 - Treatment",1,0))</f>
        <v>1</v>
      </c>
      <c r="U532" s="2251">
        <f>IF(SUM($R532:T532)&gt;0,0,IF($AE532=U$162,1,0)+IF($AE532=U$163,1,0))</f>
        <v>0</v>
      </c>
      <c r="V532" s="2251">
        <f>IF(SUM($R532:U532)&gt;0,0,IF($AE532=V$168,1,0))</f>
        <v>0</v>
      </c>
      <c r="W532" s="2251">
        <f>IF(SUM($R532:V532)&gt;0,0,IF($AE532=W$168,1,0))</f>
        <v>0</v>
      </c>
      <c r="X532" s="2251">
        <f>IF(SUM($R532:W532)&gt;0,0,IF($AE532=X$168,1,0))</f>
        <v>0</v>
      </c>
      <c r="Y532" s="2251">
        <f>IF(SUM($R532:X532)&gt;0,0,IF($AE532=Y$168,1,0))</f>
        <v>0</v>
      </c>
      <c r="Z532" s="2251">
        <f>IF(SUM($R532:Y532)&gt;0,0,IF($AE532=Z$168,1,0))</f>
        <v>0</v>
      </c>
      <c r="AA532" s="2251">
        <f>IF(SUM($R532:Z532)&gt;0,0,1)</f>
        <v>0</v>
      </c>
      <c r="AB532" s="2251"/>
      <c r="AC532" s="2251">
        <f t="shared" si="158"/>
        <v>5</v>
      </c>
      <c r="AE532" t="s">
        <v>3432</v>
      </c>
      <c r="AF532" t="s">
        <v>4558</v>
      </c>
      <c r="AG532" t="s">
        <v>4579</v>
      </c>
      <c r="AH532" t="s">
        <v>4580</v>
      </c>
      <c r="AI532" t="s">
        <v>4581</v>
      </c>
      <c r="AJ532">
        <v>189</v>
      </c>
      <c r="AK532" t="s">
        <v>3049</v>
      </c>
      <c r="AL532" t="s">
        <v>3049</v>
      </c>
      <c r="AM532" t="s">
        <v>3566</v>
      </c>
      <c r="AN532" t="s">
        <v>1574</v>
      </c>
      <c r="AO532" s="2251">
        <v>8732.5852200000008</v>
      </c>
      <c r="AP532" s="2286">
        <f t="shared" si="161"/>
        <v>192.41196545082349</v>
      </c>
      <c r="AQ532" s="2286">
        <f t="shared" si="161"/>
        <v>0</v>
      </c>
      <c r="AR532" s="2286">
        <f t="shared" si="161"/>
        <v>0</v>
      </c>
      <c r="AS532" s="2286">
        <f t="shared" si="161"/>
        <v>0</v>
      </c>
      <c r="AT532" s="2286">
        <f t="shared" si="161"/>
        <v>0</v>
      </c>
      <c r="AU532" s="2286">
        <f t="shared" si="160"/>
        <v>0</v>
      </c>
      <c r="AV532" s="2286">
        <f t="shared" si="160"/>
        <v>0</v>
      </c>
      <c r="AW532" s="2286">
        <f t="shared" si="160"/>
        <v>0</v>
      </c>
      <c r="AX532" s="2286">
        <f t="shared" si="160"/>
        <v>0</v>
      </c>
      <c r="AY532" s="2286">
        <f t="shared" si="160"/>
        <v>0</v>
      </c>
      <c r="BA532" s="8">
        <f t="shared" si="159"/>
        <v>8924.997185450824</v>
      </c>
      <c r="BD532" s="2251">
        <v>246.90287722199301</v>
      </c>
      <c r="BE532" s="2251">
        <v>0</v>
      </c>
      <c r="BF532" s="2251">
        <v>0</v>
      </c>
      <c r="BG532" s="2251">
        <v>0</v>
      </c>
      <c r="BH532" s="2251">
        <v>0</v>
      </c>
      <c r="BI532" s="2251">
        <v>0</v>
      </c>
      <c r="BJ532" s="2251">
        <v>0</v>
      </c>
      <c r="BK532" s="2251">
        <v>0</v>
      </c>
      <c r="BL532" s="2251">
        <v>0</v>
      </c>
      <c r="BM532" s="2251">
        <v>0</v>
      </c>
    </row>
    <row r="533" spans="1:65">
      <c r="A533" s="2250"/>
      <c r="B533" s="2250"/>
      <c r="C533" s="39"/>
      <c r="D533" s="178">
        <f t="shared" si="157"/>
        <v>0</v>
      </c>
      <c r="E533" s="178">
        <f t="shared" si="144"/>
        <v>1</v>
      </c>
      <c r="F533" s="178">
        <f t="shared" si="145"/>
        <v>0</v>
      </c>
      <c r="G533" s="178">
        <f t="shared" si="162"/>
        <v>0</v>
      </c>
      <c r="H533" s="178">
        <f t="shared" si="147"/>
        <v>0</v>
      </c>
      <c r="I533" s="178">
        <f t="shared" si="148"/>
        <v>0</v>
      </c>
      <c r="J533" s="178">
        <f t="shared" si="149"/>
        <v>0</v>
      </c>
      <c r="K533" s="2251">
        <f t="shared" si="150"/>
        <v>0</v>
      </c>
      <c r="L533" s="2251">
        <f t="shared" si="151"/>
        <v>0</v>
      </c>
      <c r="M533" s="2251">
        <f t="shared" si="152"/>
        <v>0</v>
      </c>
      <c r="O533" s="8">
        <f t="shared" ca="1" si="153"/>
        <v>0</v>
      </c>
      <c r="P533" s="8">
        <f t="shared" ca="1" si="154"/>
        <v>1</v>
      </c>
      <c r="R533" s="8">
        <f t="shared" si="155"/>
        <v>0</v>
      </c>
      <c r="S533" s="2251">
        <f t="shared" si="156"/>
        <v>0</v>
      </c>
      <c r="T533" s="2251">
        <f>IF(SUM($R533:R533)&gt;0,0,IF(AM533="5 - Treatment",1,0))</f>
        <v>1</v>
      </c>
      <c r="U533" s="2251">
        <f>IF(SUM($R533:T533)&gt;0,0,IF($AE533=U$162,1,0)+IF($AE533=U$163,1,0))</f>
        <v>0</v>
      </c>
      <c r="V533" s="2251">
        <f>IF(SUM($R533:U533)&gt;0,0,IF($AE533=V$168,1,0))</f>
        <v>0</v>
      </c>
      <c r="W533" s="2251">
        <f>IF(SUM($R533:V533)&gt;0,0,IF($AE533=W$168,1,0))</f>
        <v>0</v>
      </c>
      <c r="X533" s="2251">
        <f>IF(SUM($R533:W533)&gt;0,0,IF($AE533=X$168,1,0))</f>
        <v>0</v>
      </c>
      <c r="Y533" s="2251">
        <f>IF(SUM($R533:X533)&gt;0,0,IF($AE533=Y$168,1,0))</f>
        <v>0</v>
      </c>
      <c r="Z533" s="2251">
        <f>IF(SUM($R533:Y533)&gt;0,0,IF($AE533=Z$168,1,0))</f>
        <v>0</v>
      </c>
      <c r="AA533" s="2251">
        <f>IF(SUM($R533:Z533)&gt;0,0,1)</f>
        <v>0</v>
      </c>
      <c r="AB533" s="2251"/>
      <c r="AC533" s="2251">
        <f t="shared" si="158"/>
        <v>5</v>
      </c>
      <c r="AE533" t="s">
        <v>3432</v>
      </c>
      <c r="AF533" t="s">
        <v>4558</v>
      </c>
      <c r="AG533" t="s">
        <v>4582</v>
      </c>
      <c r="AH533" t="s">
        <v>4583</v>
      </c>
      <c r="AI533" t="s">
        <v>4584</v>
      </c>
      <c r="AJ533">
        <v>150</v>
      </c>
      <c r="AK533" t="s">
        <v>3049</v>
      </c>
      <c r="AL533" t="s">
        <v>3049</v>
      </c>
      <c r="AM533" t="s">
        <v>3566</v>
      </c>
      <c r="AN533" t="s">
        <v>1574</v>
      </c>
      <c r="AO533" s="2251">
        <v>2575.3615500000001</v>
      </c>
      <c r="AP533" s="2286">
        <f t="shared" si="161"/>
        <v>1290.6427654217914</v>
      </c>
      <c r="AQ533" s="2286">
        <f t="shared" si="161"/>
        <v>1680.8197043512112</v>
      </c>
      <c r="AR533" s="2286">
        <f t="shared" si="161"/>
        <v>10035.527504711412</v>
      </c>
      <c r="AS533" s="2286">
        <f t="shared" si="161"/>
        <v>19286.767239689922</v>
      </c>
      <c r="AT533" s="2286">
        <f t="shared" si="161"/>
        <v>2085.8394205015015</v>
      </c>
      <c r="AU533" s="2286">
        <f t="shared" si="160"/>
        <v>0</v>
      </c>
      <c r="AV533" s="2286">
        <f t="shared" si="160"/>
        <v>0</v>
      </c>
      <c r="AW533" s="2286">
        <f t="shared" si="160"/>
        <v>0</v>
      </c>
      <c r="AX533" s="2286">
        <f t="shared" si="160"/>
        <v>0</v>
      </c>
      <c r="AY533" s="2286">
        <f t="shared" si="160"/>
        <v>0</v>
      </c>
      <c r="BA533" s="8">
        <f t="shared" si="159"/>
        <v>36954.958184675837</v>
      </c>
      <c r="BD533" s="2251">
        <v>1656.15174452253</v>
      </c>
      <c r="BE533" s="2251">
        <v>2883.0367486383602</v>
      </c>
      <c r="BF533" s="2251">
        <v>13140.0549321422</v>
      </c>
      <c r="BG533" s="2251">
        <v>24843.936685959401</v>
      </c>
      <c r="BH533" s="2251">
        <v>2490.3176030603499</v>
      </c>
      <c r="BI533" s="2251">
        <v>0</v>
      </c>
      <c r="BJ533" s="2251">
        <v>0</v>
      </c>
      <c r="BK533" s="2251">
        <v>0</v>
      </c>
      <c r="BL533" s="2251">
        <v>0</v>
      </c>
      <c r="BM533" s="2251">
        <v>0</v>
      </c>
    </row>
    <row r="534" spans="1:65">
      <c r="A534" s="2250"/>
      <c r="B534" s="2250"/>
      <c r="C534" s="39"/>
      <c r="D534" s="178">
        <f t="shared" si="157"/>
        <v>1</v>
      </c>
      <c r="E534" s="178">
        <f t="shared" si="144"/>
        <v>0</v>
      </c>
      <c r="F534" s="178">
        <f t="shared" si="145"/>
        <v>0</v>
      </c>
      <c r="G534" s="178">
        <f t="shared" si="162"/>
        <v>0</v>
      </c>
      <c r="H534" s="178">
        <f t="shared" si="147"/>
        <v>0</v>
      </c>
      <c r="I534" s="178">
        <f t="shared" si="148"/>
        <v>0</v>
      </c>
      <c r="J534" s="178">
        <f t="shared" si="149"/>
        <v>0</v>
      </c>
      <c r="K534" s="2251">
        <f t="shared" si="150"/>
        <v>0</v>
      </c>
      <c r="L534" s="2251">
        <f t="shared" si="151"/>
        <v>0</v>
      </c>
      <c r="M534" s="2251">
        <f t="shared" si="152"/>
        <v>1</v>
      </c>
      <c r="O534" s="8">
        <f t="shared" ca="1" si="153"/>
        <v>1</v>
      </c>
      <c r="P534" s="8">
        <f t="shared" ca="1" si="154"/>
        <v>0</v>
      </c>
      <c r="R534" s="8">
        <f t="shared" si="155"/>
        <v>1</v>
      </c>
      <c r="S534" s="2251">
        <f t="shared" si="156"/>
        <v>0</v>
      </c>
      <c r="T534" s="2251">
        <f>IF(SUM($R534:R534)&gt;0,0,IF(AM534="5 - Treatment",1,0))</f>
        <v>0</v>
      </c>
      <c r="U534" s="2251">
        <f>IF(SUM($R534:T534)&gt;0,0,IF($AE534=U$162,1,0)+IF($AE534=U$163,1,0))</f>
        <v>0</v>
      </c>
      <c r="V534" s="2251">
        <f>IF(SUM($R534:U534)&gt;0,0,IF($AE534=V$168,1,0))</f>
        <v>0</v>
      </c>
      <c r="W534" s="2251">
        <f>IF(SUM($R534:V534)&gt;0,0,IF($AE534=W$168,1,0))</f>
        <v>0</v>
      </c>
      <c r="X534" s="2251">
        <f>IF(SUM($R534:W534)&gt;0,0,IF($AE534=X$168,1,0))</f>
        <v>0</v>
      </c>
      <c r="Y534" s="2251">
        <f>IF(SUM($R534:X534)&gt;0,0,IF($AE534=Y$168,1,0))</f>
        <v>0</v>
      </c>
      <c r="Z534" s="2251">
        <f>IF(SUM($R534:Y534)&gt;0,0,IF($AE534=Z$168,1,0))</f>
        <v>0</v>
      </c>
      <c r="AA534" s="2251">
        <f>IF(SUM($R534:Z534)&gt;0,0,1)</f>
        <v>0</v>
      </c>
      <c r="AB534" s="2251"/>
      <c r="AC534" s="2251">
        <f t="shared" si="158"/>
        <v>5</v>
      </c>
      <c r="AE534" t="s">
        <v>3432</v>
      </c>
      <c r="AF534" t="s">
        <v>4558</v>
      </c>
      <c r="AG534" t="s">
        <v>4585</v>
      </c>
      <c r="AH534" t="s">
        <v>4586</v>
      </c>
      <c r="AI534" t="s">
        <v>4587</v>
      </c>
      <c r="AJ534">
        <v>138</v>
      </c>
      <c r="AK534" t="s">
        <v>3048</v>
      </c>
      <c r="AL534" t="s">
        <v>3048</v>
      </c>
      <c r="AM534" t="s">
        <v>3566</v>
      </c>
      <c r="AN534" t="s">
        <v>1574</v>
      </c>
      <c r="AO534" s="2251">
        <v>730.56554000000006</v>
      </c>
      <c r="AP534" s="2286">
        <f t="shared" si="161"/>
        <v>166.27725135835291</v>
      </c>
      <c r="AQ534" s="2286">
        <f t="shared" si="161"/>
        <v>1473.9871400815293</v>
      </c>
      <c r="AR534" s="2286">
        <f t="shared" si="161"/>
        <v>3424.1523286283564</v>
      </c>
      <c r="AS534" s="2286">
        <f t="shared" si="161"/>
        <v>3040.4642514467264</v>
      </c>
      <c r="AT534" s="2286">
        <f t="shared" si="161"/>
        <v>79.814629282071266</v>
      </c>
      <c r="AU534" s="2286">
        <f t="shared" si="160"/>
        <v>0</v>
      </c>
      <c r="AV534" s="2286">
        <f t="shared" si="160"/>
        <v>0</v>
      </c>
      <c r="AW534" s="2286">
        <f t="shared" si="160"/>
        <v>0</v>
      </c>
      <c r="AX534" s="2286">
        <f t="shared" si="160"/>
        <v>0</v>
      </c>
      <c r="AY534" s="2286">
        <f t="shared" si="160"/>
        <v>0</v>
      </c>
      <c r="BA534" s="8">
        <f t="shared" si="159"/>
        <v>8915.2611407970362</v>
      </c>
      <c r="BD534" s="2251">
        <v>213.366833402232</v>
      </c>
      <c r="BE534" s="2251">
        <v>2528.2658698457599</v>
      </c>
      <c r="BF534" s="2251">
        <v>4483.4264739024402</v>
      </c>
      <c r="BG534" s="2251">
        <v>3916.52475607311</v>
      </c>
      <c r="BH534" s="2251">
        <v>95.291983807214194</v>
      </c>
      <c r="BI534" s="2251">
        <v>0</v>
      </c>
      <c r="BJ534" s="2251">
        <v>0</v>
      </c>
      <c r="BK534" s="2251">
        <v>0</v>
      </c>
      <c r="BL534" s="2251">
        <v>0</v>
      </c>
      <c r="BM534" s="2251">
        <v>0</v>
      </c>
    </row>
    <row r="535" spans="1:65">
      <c r="A535" s="2250"/>
      <c r="B535" s="2250"/>
      <c r="C535" s="39"/>
      <c r="D535" s="178">
        <f t="shared" si="157"/>
        <v>0</v>
      </c>
      <c r="E535" s="178">
        <f t="shared" si="144"/>
        <v>1</v>
      </c>
      <c r="F535" s="178">
        <f t="shared" si="145"/>
        <v>1</v>
      </c>
      <c r="G535" s="178">
        <f t="shared" si="162"/>
        <v>0</v>
      </c>
      <c r="H535" s="178">
        <f t="shared" si="147"/>
        <v>0</v>
      </c>
      <c r="I535" s="178">
        <f t="shared" si="148"/>
        <v>0</v>
      </c>
      <c r="J535" s="178">
        <f t="shared" si="149"/>
        <v>1</v>
      </c>
      <c r="K535" s="2251">
        <f t="shared" si="150"/>
        <v>1</v>
      </c>
      <c r="L535" s="2251">
        <f t="shared" si="151"/>
        <v>0</v>
      </c>
      <c r="M535" s="2251">
        <f t="shared" si="152"/>
        <v>0</v>
      </c>
      <c r="O535" s="8">
        <f t="shared" ca="1" si="153"/>
        <v>0</v>
      </c>
      <c r="P535" s="8">
        <f t="shared" ca="1" si="154"/>
        <v>1</v>
      </c>
      <c r="R535" s="8">
        <f t="shared" si="155"/>
        <v>0</v>
      </c>
      <c r="S535" s="2251">
        <f t="shared" si="156"/>
        <v>0</v>
      </c>
      <c r="T535" s="2251">
        <f>IF(SUM($R535:R535)&gt;0,0,IF(AM535="5 - Treatment",1,0))</f>
        <v>1</v>
      </c>
      <c r="U535" s="2251">
        <f>IF(SUM($R535:T535)&gt;0,0,IF($AE535=U$162,1,0)+IF($AE535=U$163,1,0))</f>
        <v>0</v>
      </c>
      <c r="V535" s="2251">
        <f>IF(SUM($R535:U535)&gt;0,0,IF($AE535=V$168,1,0))</f>
        <v>0</v>
      </c>
      <c r="W535" s="2251">
        <f>IF(SUM($R535:V535)&gt;0,0,IF($AE535=W$168,1,0))</f>
        <v>0</v>
      </c>
      <c r="X535" s="2251">
        <f>IF(SUM($R535:W535)&gt;0,0,IF($AE535=X$168,1,0))</f>
        <v>0</v>
      </c>
      <c r="Y535" s="2251">
        <f>IF(SUM($R535:X535)&gt;0,0,IF($AE535=Y$168,1,0))</f>
        <v>0</v>
      </c>
      <c r="Z535" s="2251">
        <f>IF(SUM($R535:Y535)&gt;0,0,IF($AE535=Z$168,1,0))</f>
        <v>0</v>
      </c>
      <c r="AA535" s="2251">
        <f>IF(SUM($R535:Z535)&gt;0,0,1)</f>
        <v>0</v>
      </c>
      <c r="AB535" s="2251"/>
      <c r="AC535" s="2251">
        <f t="shared" si="158"/>
        <v>5</v>
      </c>
      <c r="AE535" t="s">
        <v>3432</v>
      </c>
      <c r="AF535" t="s">
        <v>4558</v>
      </c>
      <c r="AG535" t="s">
        <v>4588</v>
      </c>
      <c r="AH535" t="s">
        <v>4589</v>
      </c>
      <c r="AI535" t="s">
        <v>4590</v>
      </c>
      <c r="AJ535">
        <v>132</v>
      </c>
      <c r="AK535" t="s">
        <v>3049</v>
      </c>
      <c r="AL535" t="s">
        <v>3049</v>
      </c>
      <c r="AM535" t="s">
        <v>3566</v>
      </c>
      <c r="AN535" t="s">
        <v>1574</v>
      </c>
      <c r="AO535" s="2251">
        <v>120.17641999999999</v>
      </c>
      <c r="AP535" s="2286">
        <f t="shared" si="161"/>
        <v>32.182647150223062</v>
      </c>
      <c r="AQ535" s="2286">
        <f t="shared" si="161"/>
        <v>38.238196610724877</v>
      </c>
      <c r="AR535" s="2286">
        <f t="shared" si="161"/>
        <v>411.7337673775242</v>
      </c>
      <c r="AS535" s="2286">
        <f t="shared" si="161"/>
        <v>104.45871446623813</v>
      </c>
      <c r="AT535" s="2286">
        <f t="shared" si="161"/>
        <v>0</v>
      </c>
      <c r="AU535" s="2286">
        <f t="shared" si="160"/>
        <v>0</v>
      </c>
      <c r="AV535" s="2286">
        <f t="shared" si="160"/>
        <v>0</v>
      </c>
      <c r="AW535" s="2286">
        <f t="shared" si="160"/>
        <v>0</v>
      </c>
      <c r="AX535" s="2286">
        <f t="shared" si="160"/>
        <v>0</v>
      </c>
      <c r="AY535" s="2286">
        <f t="shared" si="160"/>
        <v>0</v>
      </c>
      <c r="BA535" s="8">
        <f t="shared" si="159"/>
        <v>706.78974560471022</v>
      </c>
      <c r="BD535" s="2251">
        <v>41.296746589499797</v>
      </c>
      <c r="BE535" s="2251">
        <v>65.588311313218199</v>
      </c>
      <c r="BF535" s="2251">
        <v>539.10512608515899</v>
      </c>
      <c r="BG535" s="2251">
        <v>134.55680033071499</v>
      </c>
      <c r="BH535" s="2251">
        <v>0</v>
      </c>
      <c r="BI535" s="2251">
        <v>0</v>
      </c>
      <c r="BJ535" s="2251">
        <v>0</v>
      </c>
      <c r="BK535" s="2251">
        <v>0</v>
      </c>
      <c r="BL535" s="2251">
        <v>0</v>
      </c>
      <c r="BM535" s="2251">
        <v>0</v>
      </c>
    </row>
    <row r="536" spans="1:65">
      <c r="A536" s="2250"/>
      <c r="B536" s="2250"/>
      <c r="C536" s="39"/>
      <c r="D536" s="178">
        <f t="shared" si="157"/>
        <v>1</v>
      </c>
      <c r="E536" s="178">
        <f t="shared" si="144"/>
        <v>0</v>
      </c>
      <c r="F536" s="178">
        <f t="shared" si="145"/>
        <v>1</v>
      </c>
      <c r="G536" s="178">
        <f t="shared" si="162"/>
        <v>0</v>
      </c>
      <c r="H536" s="178">
        <f t="shared" si="147"/>
        <v>0</v>
      </c>
      <c r="I536" s="178">
        <f t="shared" si="148"/>
        <v>0</v>
      </c>
      <c r="J536" s="178">
        <f t="shared" si="149"/>
        <v>1</v>
      </c>
      <c r="K536" s="2251">
        <f t="shared" si="150"/>
        <v>1</v>
      </c>
      <c r="L536" s="2251">
        <f t="shared" si="151"/>
        <v>1</v>
      </c>
      <c r="M536" s="2251">
        <f t="shared" si="152"/>
        <v>0</v>
      </c>
      <c r="O536" s="8">
        <f t="shared" ca="1" si="153"/>
        <v>0</v>
      </c>
      <c r="P536" s="8">
        <f t="shared" ca="1" si="154"/>
        <v>0</v>
      </c>
      <c r="R536" s="8">
        <f t="shared" si="155"/>
        <v>1</v>
      </c>
      <c r="S536" s="2251">
        <f t="shared" si="156"/>
        <v>0</v>
      </c>
      <c r="T536" s="2251">
        <f>IF(SUM($R536:R536)&gt;0,0,IF(AM536="5 - Treatment",1,0))</f>
        <v>0</v>
      </c>
      <c r="U536" s="2251">
        <f>IF(SUM($R536:T536)&gt;0,0,IF($AE536=U$162,1,0)+IF($AE536=U$163,1,0))</f>
        <v>0</v>
      </c>
      <c r="V536" s="2251">
        <f>IF(SUM($R536:U536)&gt;0,0,IF($AE536=V$168,1,0))</f>
        <v>0</v>
      </c>
      <c r="W536" s="2251">
        <f>IF(SUM($R536:V536)&gt;0,0,IF($AE536=W$168,1,0))</f>
        <v>0</v>
      </c>
      <c r="X536" s="2251">
        <f>IF(SUM($R536:W536)&gt;0,0,IF($AE536=X$168,1,0))</f>
        <v>0</v>
      </c>
      <c r="Y536" s="2251">
        <f>IF(SUM($R536:X536)&gt;0,0,IF($AE536=Y$168,1,0))</f>
        <v>0</v>
      </c>
      <c r="Z536" s="2251">
        <f>IF(SUM($R536:Y536)&gt;0,0,IF($AE536=Z$168,1,0))</f>
        <v>0</v>
      </c>
      <c r="AA536" s="2251">
        <f>IF(SUM($R536:Z536)&gt;0,0,1)</f>
        <v>0</v>
      </c>
      <c r="AB536" s="2251"/>
      <c r="AC536" s="2251">
        <f t="shared" si="158"/>
        <v>5</v>
      </c>
      <c r="AE536" t="s">
        <v>3432</v>
      </c>
      <c r="AF536" t="s">
        <v>4558</v>
      </c>
      <c r="AG536" t="s">
        <v>4591</v>
      </c>
      <c r="AH536" t="s">
        <v>4592</v>
      </c>
      <c r="AI536" t="s">
        <v>4593</v>
      </c>
      <c r="AJ536">
        <v>138</v>
      </c>
      <c r="AK536" t="s">
        <v>3048</v>
      </c>
      <c r="AL536" t="s">
        <v>3048</v>
      </c>
      <c r="AM536" t="s">
        <v>3566</v>
      </c>
      <c r="AN536" t="s">
        <v>1574</v>
      </c>
      <c r="AO536" s="2251">
        <v>234.56031999999999</v>
      </c>
      <c r="AP536" s="2286">
        <f t="shared" si="161"/>
        <v>79.720423583982807</v>
      </c>
      <c r="AQ536" s="2286">
        <f t="shared" si="161"/>
        <v>438.49660947022778</v>
      </c>
      <c r="AR536" s="2286">
        <f t="shared" si="161"/>
        <v>0</v>
      </c>
      <c r="AS536" s="2286">
        <f t="shared" si="161"/>
        <v>0</v>
      </c>
      <c r="AT536" s="2286">
        <f t="shared" si="161"/>
        <v>0</v>
      </c>
      <c r="AU536" s="2286">
        <f t="shared" si="160"/>
        <v>0</v>
      </c>
      <c r="AV536" s="2286">
        <f t="shared" si="160"/>
        <v>0</v>
      </c>
      <c r="AW536" s="2286">
        <f t="shared" si="160"/>
        <v>0</v>
      </c>
      <c r="AX536" s="2286">
        <f t="shared" si="160"/>
        <v>0</v>
      </c>
      <c r="AY536" s="2286">
        <f t="shared" si="160"/>
        <v>0</v>
      </c>
      <c r="BA536" s="8">
        <f t="shared" si="159"/>
        <v>752.77735305421061</v>
      </c>
      <c r="BD536" s="2251">
        <v>102.297182558909</v>
      </c>
      <c r="BE536" s="2251">
        <v>752.13411407737306</v>
      </c>
      <c r="BF536" s="2251">
        <v>0</v>
      </c>
      <c r="BG536" s="2251">
        <v>0</v>
      </c>
      <c r="BH536" s="2251">
        <v>0</v>
      </c>
      <c r="BI536" s="2251">
        <v>0</v>
      </c>
      <c r="BJ536" s="2251">
        <v>0</v>
      </c>
      <c r="BK536" s="2251">
        <v>0</v>
      </c>
      <c r="BL536" s="2251">
        <v>0</v>
      </c>
      <c r="BM536" s="2251">
        <v>0</v>
      </c>
    </row>
    <row r="537" spans="1:65">
      <c r="A537" s="2250"/>
      <c r="B537" s="2250"/>
      <c r="C537" s="39"/>
      <c r="D537" s="178">
        <f t="shared" si="157"/>
        <v>1</v>
      </c>
      <c r="E537" s="178">
        <f t="shared" si="144"/>
        <v>0</v>
      </c>
      <c r="F537" s="178">
        <f t="shared" si="145"/>
        <v>0</v>
      </c>
      <c r="G537" s="178">
        <f t="shared" si="162"/>
        <v>0</v>
      </c>
      <c r="H537" s="178">
        <f t="shared" si="147"/>
        <v>0</v>
      </c>
      <c r="I537" s="178">
        <f t="shared" si="148"/>
        <v>0</v>
      </c>
      <c r="J537" s="178">
        <f t="shared" si="149"/>
        <v>0</v>
      </c>
      <c r="K537" s="2251">
        <f t="shared" si="150"/>
        <v>0</v>
      </c>
      <c r="L537" s="2251">
        <f t="shared" si="151"/>
        <v>0</v>
      </c>
      <c r="M537" s="2251">
        <f t="shared" si="152"/>
        <v>1</v>
      </c>
      <c r="O537" s="8">
        <f t="shared" ca="1" si="153"/>
        <v>1</v>
      </c>
      <c r="P537" s="8">
        <f t="shared" ca="1" si="154"/>
        <v>0</v>
      </c>
      <c r="R537" s="8">
        <f t="shared" si="155"/>
        <v>1</v>
      </c>
      <c r="S537" s="2251">
        <f t="shared" si="156"/>
        <v>0</v>
      </c>
      <c r="T537" s="2251">
        <f>IF(SUM($R537:R537)&gt;0,0,IF(AM537="5 - Treatment",1,0))</f>
        <v>0</v>
      </c>
      <c r="U537" s="2251">
        <f>IF(SUM($R537:T537)&gt;0,0,IF($AE537=U$162,1,0)+IF($AE537=U$163,1,0))</f>
        <v>0</v>
      </c>
      <c r="V537" s="2251">
        <f>IF(SUM($R537:U537)&gt;0,0,IF($AE537=V$168,1,0))</f>
        <v>0</v>
      </c>
      <c r="W537" s="2251">
        <f>IF(SUM($R537:V537)&gt;0,0,IF($AE537=W$168,1,0))</f>
        <v>0</v>
      </c>
      <c r="X537" s="2251">
        <f>IF(SUM($R537:W537)&gt;0,0,IF($AE537=X$168,1,0))</f>
        <v>0</v>
      </c>
      <c r="Y537" s="2251">
        <f>IF(SUM($R537:X537)&gt;0,0,IF($AE537=Y$168,1,0))</f>
        <v>0</v>
      </c>
      <c r="Z537" s="2251">
        <f>IF(SUM($R537:Y537)&gt;0,0,IF($AE537=Z$168,1,0))</f>
        <v>0</v>
      </c>
      <c r="AA537" s="2251">
        <f>IF(SUM($R537:Z537)&gt;0,0,1)</f>
        <v>0</v>
      </c>
      <c r="AB537" s="2251"/>
      <c r="AC537" s="2251">
        <f t="shared" si="158"/>
        <v>5</v>
      </c>
      <c r="AE537" t="s">
        <v>3466</v>
      </c>
      <c r="AF537" t="s">
        <v>4594</v>
      </c>
      <c r="AG537" t="s">
        <v>4595</v>
      </c>
      <c r="AH537" t="s">
        <v>4596</v>
      </c>
      <c r="AI537" t="s">
        <v>4597</v>
      </c>
      <c r="AJ537">
        <v>150</v>
      </c>
      <c r="AK537" t="s">
        <v>3048</v>
      </c>
      <c r="AL537" t="s">
        <v>3048</v>
      </c>
      <c r="AM537" t="s">
        <v>3566</v>
      </c>
      <c r="AN537" t="s">
        <v>1574</v>
      </c>
      <c r="AO537" s="2251">
        <v>265.26936000000001</v>
      </c>
      <c r="AP537" s="2286">
        <f t="shared" si="161"/>
        <v>1296.2462481400473</v>
      </c>
      <c r="AQ537" s="2286">
        <f t="shared" si="161"/>
        <v>0</v>
      </c>
      <c r="AR537" s="2286">
        <f t="shared" si="161"/>
        <v>1770.7791141077009</v>
      </c>
      <c r="AS537" s="2286">
        <f t="shared" si="161"/>
        <v>787.33117366532224</v>
      </c>
      <c r="AT537" s="2286">
        <f t="shared" si="161"/>
        <v>16513.694566221417</v>
      </c>
      <c r="AU537" s="2286">
        <f t="shared" si="160"/>
        <v>18447.124834696657</v>
      </c>
      <c r="AV537" s="2286">
        <f t="shared" si="160"/>
        <v>2921.6869225379533</v>
      </c>
      <c r="AW537" s="2286">
        <f t="shared" si="160"/>
        <v>0</v>
      </c>
      <c r="AX537" s="2286">
        <f t="shared" si="160"/>
        <v>0</v>
      </c>
      <c r="AY537" s="2286">
        <f t="shared" si="160"/>
        <v>0</v>
      </c>
      <c r="BA537" s="8">
        <f t="shared" si="159"/>
        <v>42002.132219369094</v>
      </c>
      <c r="BD537" s="2251">
        <v>1663.3421289789201</v>
      </c>
      <c r="BE537" s="2251">
        <v>0</v>
      </c>
      <c r="BF537" s="2251">
        <v>2318.5761606593701</v>
      </c>
      <c r="BG537" s="2251">
        <v>1014.18789299071</v>
      </c>
      <c r="BH537" s="2251">
        <v>19715.968480419098</v>
      </c>
      <c r="BI537" s="2251">
        <v>19914.579486187398</v>
      </c>
      <c r="BJ537" s="2251">
        <v>3047.7250972768002</v>
      </c>
      <c r="BK537" s="2251">
        <v>0</v>
      </c>
      <c r="BL537" s="2251">
        <v>0</v>
      </c>
      <c r="BM537" s="2251">
        <v>0</v>
      </c>
    </row>
    <row r="538" spans="1:65">
      <c r="A538" s="2250"/>
      <c r="B538" s="2250"/>
      <c r="C538" s="39"/>
      <c r="D538" s="178">
        <f t="shared" si="157"/>
        <v>1</v>
      </c>
      <c r="E538" s="178">
        <f t="shared" si="144"/>
        <v>0</v>
      </c>
      <c r="F538" s="178">
        <f t="shared" si="145"/>
        <v>1</v>
      </c>
      <c r="G538" s="178">
        <f t="shared" si="162"/>
        <v>0</v>
      </c>
      <c r="H538" s="178">
        <f t="shared" si="147"/>
        <v>0</v>
      </c>
      <c r="I538" s="178">
        <f t="shared" si="148"/>
        <v>0</v>
      </c>
      <c r="J538" s="178">
        <f t="shared" si="149"/>
        <v>1</v>
      </c>
      <c r="K538" s="2251">
        <f t="shared" si="150"/>
        <v>1</v>
      </c>
      <c r="L538" s="2251">
        <f t="shared" si="151"/>
        <v>1</v>
      </c>
      <c r="M538" s="2251">
        <f t="shared" si="152"/>
        <v>0</v>
      </c>
      <c r="O538" s="8">
        <f t="shared" ca="1" si="153"/>
        <v>0</v>
      </c>
      <c r="P538" s="8">
        <f t="shared" ca="1" si="154"/>
        <v>0</v>
      </c>
      <c r="R538" s="8">
        <f t="shared" si="155"/>
        <v>1</v>
      </c>
      <c r="S538" s="2251">
        <f t="shared" si="156"/>
        <v>0</v>
      </c>
      <c r="T538" s="2251">
        <f>IF(SUM($R538:R538)&gt;0,0,IF(AM538="5 - Treatment",1,0))</f>
        <v>0</v>
      </c>
      <c r="U538" s="2251">
        <f>IF(SUM($R538:T538)&gt;0,0,IF($AE538=U$162,1,0)+IF($AE538=U$163,1,0))</f>
        <v>0</v>
      </c>
      <c r="V538" s="2251">
        <f>IF(SUM($R538:U538)&gt;0,0,IF($AE538=V$168,1,0))</f>
        <v>0</v>
      </c>
      <c r="W538" s="2251">
        <f>IF(SUM($R538:V538)&gt;0,0,IF($AE538=W$168,1,0))</f>
        <v>0</v>
      </c>
      <c r="X538" s="2251">
        <f>IF(SUM($R538:W538)&gt;0,0,IF($AE538=X$168,1,0))</f>
        <v>0</v>
      </c>
      <c r="Y538" s="2251">
        <f>IF(SUM($R538:X538)&gt;0,0,IF($AE538=Y$168,1,0))</f>
        <v>0</v>
      </c>
      <c r="Z538" s="2251">
        <f>IF(SUM($R538:Y538)&gt;0,0,IF($AE538=Z$168,1,0))</f>
        <v>0</v>
      </c>
      <c r="AA538" s="2251">
        <f>IF(SUM($R538:Z538)&gt;0,0,1)</f>
        <v>0</v>
      </c>
      <c r="AB538" s="2251"/>
      <c r="AC538" s="2251">
        <f t="shared" si="158"/>
        <v>5</v>
      </c>
      <c r="AE538" t="s">
        <v>3466</v>
      </c>
      <c r="AF538" t="s">
        <v>4594</v>
      </c>
      <c r="AG538" t="s">
        <v>4598</v>
      </c>
      <c r="AH538" t="s">
        <v>4599</v>
      </c>
      <c r="AI538" t="s">
        <v>4600</v>
      </c>
      <c r="AJ538">
        <v>99</v>
      </c>
      <c r="AK538" t="s">
        <v>3048</v>
      </c>
      <c r="AL538" t="s">
        <v>3048</v>
      </c>
      <c r="AM538" t="s">
        <v>3566</v>
      </c>
      <c r="AN538" t="s">
        <v>1574</v>
      </c>
      <c r="AO538" s="2251">
        <v>0</v>
      </c>
      <c r="AP538" s="2286">
        <f t="shared" si="161"/>
        <v>173.08504114904179</v>
      </c>
      <c r="AQ538" s="2286">
        <f t="shared" si="161"/>
        <v>12.958001579301783</v>
      </c>
      <c r="AR538" s="2286">
        <f t="shared" si="161"/>
        <v>0</v>
      </c>
      <c r="AS538" s="2286">
        <f t="shared" si="161"/>
        <v>0</v>
      </c>
      <c r="AT538" s="2286">
        <f t="shared" si="161"/>
        <v>0</v>
      </c>
      <c r="AU538" s="2286">
        <f t="shared" si="160"/>
        <v>0</v>
      </c>
      <c r="AV538" s="2286">
        <f t="shared" si="160"/>
        <v>0</v>
      </c>
      <c r="AW538" s="2286">
        <f t="shared" si="160"/>
        <v>0</v>
      </c>
      <c r="AX538" s="2286">
        <f t="shared" si="160"/>
        <v>0</v>
      </c>
      <c r="AY538" s="2286">
        <f t="shared" si="160"/>
        <v>0</v>
      </c>
      <c r="BA538" s="8">
        <f t="shared" si="159"/>
        <v>186.04304272834358</v>
      </c>
      <c r="BD538" s="2251">
        <v>222.102583712278</v>
      </c>
      <c r="BE538" s="2251">
        <v>22.226295090026401</v>
      </c>
      <c r="BF538" s="2251">
        <v>0</v>
      </c>
      <c r="BG538" s="2251">
        <v>0</v>
      </c>
      <c r="BH538" s="2251">
        <v>0</v>
      </c>
      <c r="BI538" s="2251">
        <v>0</v>
      </c>
      <c r="BJ538" s="2251">
        <v>0</v>
      </c>
      <c r="BK538" s="2251">
        <v>0</v>
      </c>
      <c r="BL538" s="2251">
        <v>0</v>
      </c>
      <c r="BM538" s="2251">
        <v>0</v>
      </c>
    </row>
    <row r="539" spans="1:65">
      <c r="A539" s="2250"/>
      <c r="B539" s="2250"/>
      <c r="C539" s="39"/>
      <c r="D539" s="178">
        <f t="shared" si="157"/>
        <v>0</v>
      </c>
      <c r="E539" s="178">
        <f t="shared" si="144"/>
        <v>1</v>
      </c>
      <c r="F539" s="178">
        <f t="shared" si="145"/>
        <v>0</v>
      </c>
      <c r="G539" s="178">
        <f t="shared" si="162"/>
        <v>0</v>
      </c>
      <c r="H539" s="178">
        <f t="shared" si="147"/>
        <v>0</v>
      </c>
      <c r="I539" s="178">
        <f t="shared" si="148"/>
        <v>0</v>
      </c>
      <c r="J539" s="178">
        <f t="shared" si="149"/>
        <v>0</v>
      </c>
      <c r="K539" s="2251">
        <f t="shared" si="150"/>
        <v>0</v>
      </c>
      <c r="L539" s="2251">
        <f t="shared" si="151"/>
        <v>0</v>
      </c>
      <c r="M539" s="2251">
        <f t="shared" si="152"/>
        <v>0</v>
      </c>
      <c r="O539" s="8">
        <f t="shared" ca="1" si="153"/>
        <v>0</v>
      </c>
      <c r="P539" s="8">
        <f t="shared" ca="1" si="154"/>
        <v>0</v>
      </c>
      <c r="R539" s="8">
        <f t="shared" si="155"/>
        <v>0</v>
      </c>
      <c r="S539" s="2251">
        <f t="shared" si="156"/>
        <v>0</v>
      </c>
      <c r="T539" s="2251">
        <f>IF(SUM($R539:R539)&gt;0,0,IF(AM539="5 - Treatment",1,0))</f>
        <v>1</v>
      </c>
      <c r="U539" s="2251">
        <f>IF(SUM($R539:T539)&gt;0,0,IF($AE539=U$162,1,0)+IF($AE539=U$163,1,0))</f>
        <v>0</v>
      </c>
      <c r="V539" s="2251">
        <f>IF(SUM($R539:U539)&gt;0,0,IF($AE539=V$168,1,0))</f>
        <v>0</v>
      </c>
      <c r="W539" s="2251">
        <f>IF(SUM($R539:V539)&gt;0,0,IF($AE539=W$168,1,0))</f>
        <v>0</v>
      </c>
      <c r="X539" s="2251">
        <f>IF(SUM($R539:W539)&gt;0,0,IF($AE539=X$168,1,0))</f>
        <v>0</v>
      </c>
      <c r="Y539" s="2251">
        <f>IF(SUM($R539:X539)&gt;0,0,IF($AE539=Y$168,1,0))</f>
        <v>0</v>
      </c>
      <c r="Z539" s="2251">
        <f>IF(SUM($R539:Y539)&gt;0,0,IF($AE539=Z$168,1,0))</f>
        <v>0</v>
      </c>
      <c r="AA539" s="2251">
        <f>IF(SUM($R539:Z539)&gt;0,0,1)</f>
        <v>0</v>
      </c>
      <c r="AB539" s="2251"/>
      <c r="AC539" s="2251">
        <f t="shared" si="158"/>
        <v>5</v>
      </c>
      <c r="AE539" t="s">
        <v>3466</v>
      </c>
      <c r="AF539" t="s">
        <v>4594</v>
      </c>
      <c r="AG539" t="s">
        <v>4601</v>
      </c>
      <c r="AH539" t="s">
        <v>4602</v>
      </c>
      <c r="AI539" t="s">
        <v>4603</v>
      </c>
      <c r="AJ539">
        <v>192</v>
      </c>
      <c r="AK539" t="s">
        <v>3049</v>
      </c>
      <c r="AL539" t="s">
        <v>3049</v>
      </c>
      <c r="AM539" t="s">
        <v>3566</v>
      </c>
      <c r="AN539" t="s">
        <v>1574</v>
      </c>
      <c r="AO539" s="2251">
        <v>83.075040000000001</v>
      </c>
      <c r="AP539" s="2286">
        <f t="shared" si="161"/>
        <v>1086.6464931034975</v>
      </c>
      <c r="AQ539" s="2286">
        <f t="shared" si="161"/>
        <v>220.82727936423058</v>
      </c>
      <c r="AR539" s="2286">
        <f t="shared" si="161"/>
        <v>0</v>
      </c>
      <c r="AS539" s="2286">
        <f t="shared" si="161"/>
        <v>0</v>
      </c>
      <c r="AT539" s="2286">
        <f t="shared" si="161"/>
        <v>0</v>
      </c>
      <c r="AU539" s="2286">
        <f t="shared" si="160"/>
        <v>0</v>
      </c>
      <c r="AV539" s="2286">
        <f t="shared" si="160"/>
        <v>0</v>
      </c>
      <c r="AW539" s="2286">
        <f t="shared" si="160"/>
        <v>0</v>
      </c>
      <c r="AX539" s="2286">
        <f t="shared" si="160"/>
        <v>0</v>
      </c>
      <c r="AY539" s="2286">
        <f t="shared" si="160"/>
        <v>0</v>
      </c>
      <c r="BA539" s="8">
        <f t="shared" si="159"/>
        <v>1390.5488124677281</v>
      </c>
      <c r="BD539" s="2251">
        <v>1394.3838941711399</v>
      </c>
      <c r="BE539" s="2251">
        <v>378.77540337061401</v>
      </c>
      <c r="BF539" s="2251">
        <v>0</v>
      </c>
      <c r="BG539" s="2251">
        <v>0</v>
      </c>
      <c r="BH539" s="2251">
        <v>0</v>
      </c>
      <c r="BI539" s="2251">
        <v>0</v>
      </c>
      <c r="BJ539" s="2251">
        <v>0</v>
      </c>
      <c r="BK539" s="2251">
        <v>0</v>
      </c>
      <c r="BL539" s="2251">
        <v>0</v>
      </c>
      <c r="BM539" s="2251">
        <v>0</v>
      </c>
    </row>
    <row r="540" spans="1:65">
      <c r="A540" s="2250"/>
      <c r="B540" s="2250"/>
      <c r="C540" s="39"/>
      <c r="D540" s="178">
        <f t="shared" si="157"/>
        <v>0</v>
      </c>
      <c r="E540" s="178">
        <f t="shared" si="144"/>
        <v>1</v>
      </c>
      <c r="F540" s="178">
        <f t="shared" si="145"/>
        <v>0</v>
      </c>
      <c r="G540" s="178">
        <f t="shared" si="162"/>
        <v>0</v>
      </c>
      <c r="H540" s="178">
        <f t="shared" si="147"/>
        <v>0</v>
      </c>
      <c r="I540" s="178">
        <f t="shared" si="148"/>
        <v>0</v>
      </c>
      <c r="J540" s="178">
        <f t="shared" si="149"/>
        <v>0</v>
      </c>
      <c r="K540" s="2251">
        <f t="shared" si="150"/>
        <v>0</v>
      </c>
      <c r="L540" s="2251">
        <f t="shared" si="151"/>
        <v>0</v>
      </c>
      <c r="M540" s="2251">
        <f t="shared" si="152"/>
        <v>0</v>
      </c>
      <c r="O540" s="8">
        <f t="shared" ca="1" si="153"/>
        <v>0</v>
      </c>
      <c r="P540" s="8">
        <f t="shared" ca="1" si="154"/>
        <v>1</v>
      </c>
      <c r="R540" s="8">
        <f t="shared" si="155"/>
        <v>0</v>
      </c>
      <c r="S540" s="2251">
        <f t="shared" si="156"/>
        <v>0</v>
      </c>
      <c r="T540" s="2251">
        <f>IF(SUM($R540:R540)&gt;0,0,IF(AM540="5 - Treatment",1,0))</f>
        <v>1</v>
      </c>
      <c r="U540" s="2251">
        <f>IF(SUM($R540:T540)&gt;0,0,IF($AE540=U$162,1,0)+IF($AE540=U$163,1,0))</f>
        <v>0</v>
      </c>
      <c r="V540" s="2251">
        <f>IF(SUM($R540:U540)&gt;0,0,IF($AE540=V$168,1,0))</f>
        <v>0</v>
      </c>
      <c r="W540" s="2251">
        <f>IF(SUM($R540:V540)&gt;0,0,IF($AE540=W$168,1,0))</f>
        <v>0</v>
      </c>
      <c r="X540" s="2251">
        <f>IF(SUM($R540:W540)&gt;0,0,IF($AE540=X$168,1,0))</f>
        <v>0</v>
      </c>
      <c r="Y540" s="2251">
        <f>IF(SUM($R540:X540)&gt;0,0,IF($AE540=Y$168,1,0))</f>
        <v>0</v>
      </c>
      <c r="Z540" s="2251">
        <f>IF(SUM($R540:Y540)&gt;0,0,IF($AE540=Z$168,1,0))</f>
        <v>0</v>
      </c>
      <c r="AA540" s="2251">
        <f>IF(SUM($R540:Z540)&gt;0,0,1)</f>
        <v>0</v>
      </c>
      <c r="AB540" s="2251"/>
      <c r="AC540" s="2251">
        <f t="shared" si="158"/>
        <v>5</v>
      </c>
      <c r="AE540" t="s">
        <v>3466</v>
      </c>
      <c r="AF540" t="s">
        <v>4594</v>
      </c>
      <c r="AG540" t="s">
        <v>4604</v>
      </c>
      <c r="AH540" t="s">
        <v>4605</v>
      </c>
      <c r="AI540" t="s">
        <v>4604</v>
      </c>
      <c r="AJ540">
        <v>129</v>
      </c>
      <c r="AK540" t="s">
        <v>3049</v>
      </c>
      <c r="AL540" t="s">
        <v>3049</v>
      </c>
      <c r="AM540" t="s">
        <v>3566</v>
      </c>
      <c r="AN540" t="s">
        <v>1574</v>
      </c>
      <c r="AO540" s="2251">
        <v>0</v>
      </c>
      <c r="AP540" s="2286">
        <f t="shared" si="161"/>
        <v>0</v>
      </c>
      <c r="AQ540" s="2286">
        <f t="shared" si="161"/>
        <v>0</v>
      </c>
      <c r="AR540" s="2286">
        <f t="shared" si="161"/>
        <v>429.10529168166823</v>
      </c>
      <c r="AS540" s="2286">
        <f t="shared" si="161"/>
        <v>1003.5133889252509</v>
      </c>
      <c r="AT540" s="2286">
        <f t="shared" si="161"/>
        <v>128.6032994875963</v>
      </c>
      <c r="AU540" s="2286">
        <f t="shared" si="160"/>
        <v>0</v>
      </c>
      <c r="AV540" s="2286">
        <f t="shared" si="160"/>
        <v>0</v>
      </c>
      <c r="AW540" s="2286">
        <f t="shared" si="160"/>
        <v>0</v>
      </c>
      <c r="AX540" s="2286">
        <f t="shared" si="160"/>
        <v>0</v>
      </c>
      <c r="AY540" s="2286">
        <f t="shared" si="160"/>
        <v>0</v>
      </c>
      <c r="BA540" s="8">
        <f t="shared" si="159"/>
        <v>1561.2219800945154</v>
      </c>
      <c r="BD540" s="2251">
        <v>0</v>
      </c>
      <c r="BE540" s="2251">
        <v>0</v>
      </c>
      <c r="BF540" s="2251">
        <v>561.85059546923799</v>
      </c>
      <c r="BG540" s="2251">
        <v>1292.6595104370799</v>
      </c>
      <c r="BH540" s="2251">
        <v>153.541570543624</v>
      </c>
      <c r="BI540" s="2251">
        <v>0</v>
      </c>
      <c r="BJ540" s="2251">
        <v>0</v>
      </c>
      <c r="BK540" s="2251">
        <v>0</v>
      </c>
      <c r="BL540" s="2251">
        <v>0</v>
      </c>
      <c r="BM540" s="2251">
        <v>0</v>
      </c>
    </row>
    <row r="541" spans="1:65">
      <c r="A541" s="2250"/>
      <c r="B541" s="2250"/>
      <c r="C541" s="39"/>
      <c r="D541" s="178">
        <f t="shared" si="157"/>
        <v>1</v>
      </c>
      <c r="E541" s="178">
        <f t="shared" si="144"/>
        <v>0</v>
      </c>
      <c r="F541" s="178">
        <f t="shared" si="145"/>
        <v>0</v>
      </c>
      <c r="G541" s="178">
        <f t="shared" si="162"/>
        <v>0</v>
      </c>
      <c r="H541" s="178">
        <f t="shared" si="147"/>
        <v>0</v>
      </c>
      <c r="I541" s="178">
        <f t="shared" si="148"/>
        <v>0</v>
      </c>
      <c r="J541" s="178">
        <f t="shared" si="149"/>
        <v>0</v>
      </c>
      <c r="K541" s="2251">
        <f t="shared" si="150"/>
        <v>0</v>
      </c>
      <c r="L541" s="2251">
        <f t="shared" si="151"/>
        <v>0</v>
      </c>
      <c r="M541" s="2251">
        <f t="shared" si="152"/>
        <v>1</v>
      </c>
      <c r="O541" s="8">
        <f t="shared" ca="1" si="153"/>
        <v>1</v>
      </c>
      <c r="P541" s="8">
        <f t="shared" ca="1" si="154"/>
        <v>0</v>
      </c>
      <c r="R541" s="8">
        <f t="shared" si="155"/>
        <v>1</v>
      </c>
      <c r="S541" s="2251">
        <f t="shared" si="156"/>
        <v>0</v>
      </c>
      <c r="T541" s="2251">
        <f>IF(SUM($R541:R541)&gt;0,0,IF(AM541="5 - Treatment",1,0))</f>
        <v>0</v>
      </c>
      <c r="U541" s="2251">
        <f>IF(SUM($R541:T541)&gt;0,0,IF($AE541=U$162,1,0)+IF($AE541=U$163,1,0))</f>
        <v>0</v>
      </c>
      <c r="V541" s="2251">
        <f>IF(SUM($R541:U541)&gt;0,0,IF($AE541=V$168,1,0))</f>
        <v>0</v>
      </c>
      <c r="W541" s="2251">
        <f>IF(SUM($R541:V541)&gt;0,0,IF($AE541=W$168,1,0))</f>
        <v>0</v>
      </c>
      <c r="X541" s="2251">
        <f>IF(SUM($R541:W541)&gt;0,0,IF($AE541=X$168,1,0))</f>
        <v>0</v>
      </c>
      <c r="Y541" s="2251">
        <f>IF(SUM($R541:X541)&gt;0,0,IF($AE541=Y$168,1,0))</f>
        <v>0</v>
      </c>
      <c r="Z541" s="2251">
        <f>IF(SUM($R541:Y541)&gt;0,0,IF($AE541=Z$168,1,0))</f>
        <v>0</v>
      </c>
      <c r="AA541" s="2251">
        <f>IF(SUM($R541:Z541)&gt;0,0,1)</f>
        <v>0</v>
      </c>
      <c r="AB541" s="2251"/>
      <c r="AC541" s="2251">
        <f t="shared" si="158"/>
        <v>5</v>
      </c>
      <c r="AE541" t="s">
        <v>3466</v>
      </c>
      <c r="AF541" t="s">
        <v>4594</v>
      </c>
      <c r="AG541" t="s">
        <v>4606</v>
      </c>
      <c r="AH541" t="s">
        <v>4607</v>
      </c>
      <c r="AI541" t="s">
        <v>4608</v>
      </c>
      <c r="AJ541">
        <v>147</v>
      </c>
      <c r="AK541" t="s">
        <v>3048</v>
      </c>
      <c r="AL541" t="s">
        <v>3048</v>
      </c>
      <c r="AM541" t="s">
        <v>3566</v>
      </c>
      <c r="AN541" t="s">
        <v>1574</v>
      </c>
      <c r="AO541" s="2251">
        <v>885.60383000000002</v>
      </c>
      <c r="AP541" s="2286">
        <f t="shared" si="161"/>
        <v>191.17318093903384</v>
      </c>
      <c r="AQ541" s="2286">
        <f t="shared" si="161"/>
        <v>3822.5915137215511</v>
      </c>
      <c r="AR541" s="2286">
        <f t="shared" si="161"/>
        <v>4529.053383373187</v>
      </c>
      <c r="AS541" s="2286">
        <f t="shared" si="161"/>
        <v>0</v>
      </c>
      <c r="AT541" s="2286">
        <f t="shared" si="161"/>
        <v>0</v>
      </c>
      <c r="AU541" s="2286">
        <f t="shared" si="160"/>
        <v>0</v>
      </c>
      <c r="AV541" s="2286">
        <f t="shared" si="160"/>
        <v>0</v>
      </c>
      <c r="AW541" s="2286">
        <f t="shared" si="160"/>
        <v>0</v>
      </c>
      <c r="AX541" s="2286">
        <f t="shared" si="160"/>
        <v>0</v>
      </c>
      <c r="AY541" s="2286">
        <f t="shared" si="160"/>
        <v>0</v>
      </c>
      <c r="BA541" s="8">
        <f t="shared" si="159"/>
        <v>9428.4219080337716</v>
      </c>
      <c r="BD541" s="2251">
        <v>245.313269946259</v>
      </c>
      <c r="BE541" s="2251">
        <v>6556.7245437227302</v>
      </c>
      <c r="BF541" s="2251">
        <v>5930.1327429164903</v>
      </c>
      <c r="BG541" s="2251">
        <v>0</v>
      </c>
      <c r="BH541" s="2251">
        <v>0</v>
      </c>
      <c r="BI541" s="2251">
        <v>0</v>
      </c>
      <c r="BJ541" s="2251">
        <v>0</v>
      </c>
      <c r="BK541" s="2251">
        <v>0</v>
      </c>
      <c r="BL541" s="2251">
        <v>0</v>
      </c>
      <c r="BM541" s="2251">
        <v>0</v>
      </c>
    </row>
    <row r="542" spans="1:65">
      <c r="A542" s="2250"/>
      <c r="B542" s="2250"/>
      <c r="C542" s="39"/>
      <c r="D542" s="178">
        <f t="shared" si="157"/>
        <v>0</v>
      </c>
      <c r="E542" s="178">
        <f t="shared" si="144"/>
        <v>1</v>
      </c>
      <c r="F542" s="178">
        <f t="shared" si="145"/>
        <v>1</v>
      </c>
      <c r="G542" s="178">
        <f t="shared" si="162"/>
        <v>0</v>
      </c>
      <c r="H542" s="178">
        <f t="shared" si="147"/>
        <v>0</v>
      </c>
      <c r="I542" s="178">
        <f t="shared" si="148"/>
        <v>0</v>
      </c>
      <c r="J542" s="178">
        <f t="shared" si="149"/>
        <v>1</v>
      </c>
      <c r="K542" s="2251">
        <f t="shared" si="150"/>
        <v>1</v>
      </c>
      <c r="L542" s="2251">
        <f t="shared" si="151"/>
        <v>0</v>
      </c>
      <c r="M542" s="2251">
        <f t="shared" si="152"/>
        <v>0</v>
      </c>
      <c r="O542" s="8">
        <f t="shared" ca="1" si="153"/>
        <v>0</v>
      </c>
      <c r="P542" s="8">
        <f t="shared" ca="1" si="154"/>
        <v>0</v>
      </c>
      <c r="R542" s="8">
        <f t="shared" si="155"/>
        <v>0</v>
      </c>
      <c r="S542" s="2251">
        <f t="shared" si="156"/>
        <v>0</v>
      </c>
      <c r="T542" s="2251">
        <f>IF(SUM($R542:R542)&gt;0,0,IF(AM542="5 - Treatment",1,0))</f>
        <v>1</v>
      </c>
      <c r="U542" s="2251">
        <f>IF(SUM($R542:T542)&gt;0,0,IF($AE542=U$162,1,0)+IF($AE542=U$163,1,0))</f>
        <v>0</v>
      </c>
      <c r="V542" s="2251">
        <f>IF(SUM($R542:U542)&gt;0,0,IF($AE542=V$168,1,0))</f>
        <v>0</v>
      </c>
      <c r="W542" s="2251">
        <f>IF(SUM($R542:V542)&gt;0,0,IF($AE542=W$168,1,0))</f>
        <v>0</v>
      </c>
      <c r="X542" s="2251">
        <f>IF(SUM($R542:W542)&gt;0,0,IF($AE542=X$168,1,0))</f>
        <v>0</v>
      </c>
      <c r="Y542" s="2251">
        <f>IF(SUM($R542:X542)&gt;0,0,IF($AE542=Y$168,1,0))</f>
        <v>0</v>
      </c>
      <c r="Z542" s="2251">
        <f>IF(SUM($R542:Y542)&gt;0,0,IF($AE542=Z$168,1,0))</f>
        <v>0</v>
      </c>
      <c r="AA542" s="2251">
        <f>IF(SUM($R542:Z542)&gt;0,0,1)</f>
        <v>0</v>
      </c>
      <c r="AB542" s="2251"/>
      <c r="AC542" s="2251">
        <f t="shared" si="158"/>
        <v>5</v>
      </c>
      <c r="AE542" t="s">
        <v>3466</v>
      </c>
      <c r="AF542" t="s">
        <v>4594</v>
      </c>
      <c r="AG542" t="s">
        <v>4609</v>
      </c>
      <c r="AH542" t="s">
        <v>4610</v>
      </c>
      <c r="AI542" t="s">
        <v>4611</v>
      </c>
      <c r="AJ542">
        <v>54</v>
      </c>
      <c r="AK542" t="s">
        <v>3049</v>
      </c>
      <c r="AL542" t="s">
        <v>3049</v>
      </c>
      <c r="AM542" t="s">
        <v>3566</v>
      </c>
      <c r="AN542" t="s">
        <v>1574</v>
      </c>
      <c r="AO542" s="2251">
        <v>0</v>
      </c>
      <c r="AP542" s="2286">
        <f t="shared" si="161"/>
        <v>0</v>
      </c>
      <c r="AQ542" s="2286">
        <f t="shared" si="161"/>
        <v>0</v>
      </c>
      <c r="AR542" s="2286">
        <f t="shared" si="161"/>
        <v>0</v>
      </c>
      <c r="AS542" s="2286">
        <f t="shared" si="161"/>
        <v>237.52493034779977</v>
      </c>
      <c r="AT542" s="2286">
        <f t="shared" si="161"/>
        <v>158.92115359793186</v>
      </c>
      <c r="AU542" s="2286">
        <f t="shared" si="160"/>
        <v>0</v>
      </c>
      <c r="AV542" s="2286">
        <f t="shared" si="160"/>
        <v>0</v>
      </c>
      <c r="AW542" s="2286">
        <f t="shared" si="160"/>
        <v>0</v>
      </c>
      <c r="AX542" s="2286">
        <f t="shared" si="160"/>
        <v>0</v>
      </c>
      <c r="AY542" s="2286">
        <f t="shared" si="160"/>
        <v>0</v>
      </c>
      <c r="BA542" s="8">
        <f t="shared" si="159"/>
        <v>396.44608394573163</v>
      </c>
      <c r="BD542" s="2251">
        <v>0</v>
      </c>
      <c r="BE542" s="2251">
        <v>0</v>
      </c>
      <c r="BF542" s="2251">
        <v>0</v>
      </c>
      <c r="BG542" s="2251">
        <v>305.96389003720498</v>
      </c>
      <c r="BH542" s="2251">
        <v>189.73854958040499</v>
      </c>
      <c r="BI542" s="2251">
        <v>0</v>
      </c>
      <c r="BJ542" s="2251">
        <v>0</v>
      </c>
      <c r="BK542" s="2251">
        <v>0</v>
      </c>
      <c r="BL542" s="2251">
        <v>0</v>
      </c>
      <c r="BM542" s="2251">
        <v>0</v>
      </c>
    </row>
    <row r="543" spans="1:65">
      <c r="A543" s="2250"/>
      <c r="B543" s="2250"/>
      <c r="C543" s="39"/>
      <c r="D543" s="178">
        <f t="shared" si="157"/>
        <v>0</v>
      </c>
      <c r="E543" s="178">
        <f t="shared" si="144"/>
        <v>1</v>
      </c>
      <c r="F543" s="178">
        <f t="shared" si="145"/>
        <v>0</v>
      </c>
      <c r="G543" s="178">
        <f t="shared" si="162"/>
        <v>0</v>
      </c>
      <c r="H543" s="178">
        <f t="shared" si="147"/>
        <v>0</v>
      </c>
      <c r="I543" s="178">
        <f t="shared" si="148"/>
        <v>0</v>
      </c>
      <c r="J543" s="178">
        <f t="shared" si="149"/>
        <v>0</v>
      </c>
      <c r="K543" s="2251">
        <f t="shared" si="150"/>
        <v>0</v>
      </c>
      <c r="L543" s="2251">
        <f t="shared" si="151"/>
        <v>0</v>
      </c>
      <c r="M543" s="2251">
        <f t="shared" si="152"/>
        <v>0</v>
      </c>
      <c r="O543" s="8">
        <f t="shared" ca="1" si="153"/>
        <v>0</v>
      </c>
      <c r="P543" s="8">
        <f t="shared" ca="1" si="154"/>
        <v>1</v>
      </c>
      <c r="R543" s="8">
        <f t="shared" si="155"/>
        <v>0</v>
      </c>
      <c r="S543" s="2251">
        <f t="shared" si="156"/>
        <v>0</v>
      </c>
      <c r="T543" s="2251">
        <f>IF(SUM($R543:R543)&gt;0,0,IF(AM543="5 - Treatment",1,0))</f>
        <v>1</v>
      </c>
      <c r="U543" s="2251">
        <f>IF(SUM($R543:T543)&gt;0,0,IF($AE543=U$162,1,0)+IF($AE543=U$163,1,0))</f>
        <v>0</v>
      </c>
      <c r="V543" s="2251">
        <f>IF(SUM($R543:U543)&gt;0,0,IF($AE543=V$168,1,0))</f>
        <v>0</v>
      </c>
      <c r="W543" s="2251">
        <f>IF(SUM($R543:V543)&gt;0,0,IF($AE543=W$168,1,0))</f>
        <v>0</v>
      </c>
      <c r="X543" s="2251">
        <f>IF(SUM($R543:W543)&gt;0,0,IF($AE543=X$168,1,0))</f>
        <v>0</v>
      </c>
      <c r="Y543" s="2251">
        <f>IF(SUM($R543:X543)&gt;0,0,IF($AE543=Y$168,1,0))</f>
        <v>0</v>
      </c>
      <c r="Z543" s="2251">
        <f>IF(SUM($R543:Y543)&gt;0,0,IF($AE543=Z$168,1,0))</f>
        <v>0</v>
      </c>
      <c r="AA543" s="2251">
        <f>IF(SUM($R543:Z543)&gt;0,0,1)</f>
        <v>0</v>
      </c>
      <c r="AB543" s="2251"/>
      <c r="AC543" s="2251">
        <f t="shared" si="158"/>
        <v>5</v>
      </c>
      <c r="AE543" t="s">
        <v>3466</v>
      </c>
      <c r="AF543" t="s">
        <v>4594</v>
      </c>
      <c r="AG543" t="s">
        <v>4612</v>
      </c>
      <c r="AH543" t="s">
        <v>4613</v>
      </c>
      <c r="AI543" t="s">
        <v>4612</v>
      </c>
      <c r="AJ543">
        <v>108</v>
      </c>
      <c r="AK543" t="s">
        <v>3049</v>
      </c>
      <c r="AL543" t="s">
        <v>3049</v>
      </c>
      <c r="AM543" t="s">
        <v>3566</v>
      </c>
      <c r="AN543" t="s">
        <v>1574</v>
      </c>
      <c r="AO543" s="2251">
        <v>0</v>
      </c>
      <c r="AP543" s="2286">
        <f t="shared" si="161"/>
        <v>67.521400721865902</v>
      </c>
      <c r="AQ543" s="2286">
        <f t="shared" si="161"/>
        <v>99.943693561972509</v>
      </c>
      <c r="AR543" s="2286">
        <f t="shared" si="161"/>
        <v>479.73711714074091</v>
      </c>
      <c r="AS543" s="2286">
        <f t="shared" si="161"/>
        <v>448.32809828642928</v>
      </c>
      <c r="AT543" s="2286">
        <f t="shared" si="161"/>
        <v>0</v>
      </c>
      <c r="AU543" s="2286">
        <f t="shared" si="160"/>
        <v>0</v>
      </c>
      <c r="AV543" s="2286">
        <f t="shared" si="160"/>
        <v>0</v>
      </c>
      <c r="AW543" s="2286">
        <f t="shared" si="160"/>
        <v>0</v>
      </c>
      <c r="AX543" s="2286">
        <f t="shared" si="160"/>
        <v>0</v>
      </c>
      <c r="AY543" s="2286">
        <f t="shared" si="160"/>
        <v>0</v>
      </c>
      <c r="BA543" s="8">
        <f t="shared" si="159"/>
        <v>1095.5303097110086</v>
      </c>
      <c r="BD543" s="2251">
        <v>86.643406366267101</v>
      </c>
      <c r="BE543" s="2251">
        <v>171.42905963554199</v>
      </c>
      <c r="BF543" s="2251">
        <v>628.14556277758402</v>
      </c>
      <c r="BG543" s="2251">
        <v>577.50657484181397</v>
      </c>
      <c r="BH543" s="2251">
        <v>0</v>
      </c>
      <c r="BI543" s="2251">
        <v>0</v>
      </c>
      <c r="BJ543" s="2251">
        <v>0</v>
      </c>
      <c r="BK543" s="2251">
        <v>0</v>
      </c>
      <c r="BL543" s="2251">
        <v>0</v>
      </c>
      <c r="BM543" s="2251">
        <v>0</v>
      </c>
    </row>
    <row r="544" spans="1:65">
      <c r="A544" s="2250"/>
      <c r="B544" s="2250"/>
      <c r="C544" s="39"/>
      <c r="D544" s="178">
        <f t="shared" si="157"/>
        <v>1</v>
      </c>
      <c r="E544" s="178">
        <f t="shared" si="144"/>
        <v>0</v>
      </c>
      <c r="F544" s="178">
        <f t="shared" si="145"/>
        <v>0</v>
      </c>
      <c r="G544" s="178">
        <f t="shared" si="162"/>
        <v>0</v>
      </c>
      <c r="H544" s="178">
        <f t="shared" si="147"/>
        <v>0</v>
      </c>
      <c r="I544" s="178">
        <f t="shared" si="148"/>
        <v>0</v>
      </c>
      <c r="J544" s="178">
        <f t="shared" si="149"/>
        <v>0</v>
      </c>
      <c r="K544" s="2251">
        <f t="shared" si="150"/>
        <v>0</v>
      </c>
      <c r="L544" s="2251">
        <f t="shared" si="151"/>
        <v>0</v>
      </c>
      <c r="M544" s="2251">
        <f t="shared" si="152"/>
        <v>1</v>
      </c>
      <c r="O544" s="8">
        <f t="shared" ca="1" si="153"/>
        <v>1</v>
      </c>
      <c r="P544" s="8">
        <f t="shared" ca="1" si="154"/>
        <v>0</v>
      </c>
      <c r="R544" s="8">
        <f t="shared" si="155"/>
        <v>1</v>
      </c>
      <c r="S544" s="2251">
        <f t="shared" si="156"/>
        <v>0</v>
      </c>
      <c r="T544" s="2251">
        <f>IF(SUM($R544:R544)&gt;0,0,IF(AM544="5 - Treatment",1,0))</f>
        <v>0</v>
      </c>
      <c r="U544" s="2251">
        <f>IF(SUM($R544:T544)&gt;0,0,IF($AE544=U$162,1,0)+IF($AE544=U$163,1,0))</f>
        <v>0</v>
      </c>
      <c r="V544" s="2251">
        <f>IF(SUM($R544:U544)&gt;0,0,IF($AE544=V$168,1,0))</f>
        <v>0</v>
      </c>
      <c r="W544" s="2251">
        <f>IF(SUM($R544:V544)&gt;0,0,IF($AE544=W$168,1,0))</f>
        <v>0</v>
      </c>
      <c r="X544" s="2251">
        <f>IF(SUM($R544:W544)&gt;0,0,IF($AE544=X$168,1,0))</f>
        <v>0</v>
      </c>
      <c r="Y544" s="2251">
        <f>IF(SUM($R544:X544)&gt;0,0,IF($AE544=Y$168,1,0))</f>
        <v>0</v>
      </c>
      <c r="Z544" s="2251">
        <f>IF(SUM($R544:Y544)&gt;0,0,IF($AE544=Z$168,1,0))</f>
        <v>0</v>
      </c>
      <c r="AA544" s="2251">
        <f>IF(SUM($R544:Z544)&gt;0,0,1)</f>
        <v>0</v>
      </c>
      <c r="AB544" s="2251"/>
      <c r="AC544" s="2251">
        <f t="shared" si="158"/>
        <v>5</v>
      </c>
      <c r="AE544" t="s">
        <v>3466</v>
      </c>
      <c r="AF544" t="s">
        <v>4594</v>
      </c>
      <c r="AG544" t="s">
        <v>4614</v>
      </c>
      <c r="AH544" t="s">
        <v>4615</v>
      </c>
      <c r="AI544" t="s">
        <v>4616</v>
      </c>
      <c r="AJ544">
        <v>0</v>
      </c>
      <c r="AK544" t="s">
        <v>3048</v>
      </c>
      <c r="AL544" t="s">
        <v>3048</v>
      </c>
      <c r="AM544" t="s">
        <v>3566</v>
      </c>
      <c r="AN544" t="s">
        <v>1574</v>
      </c>
      <c r="AO544" s="2251">
        <v>0</v>
      </c>
      <c r="AP544" s="2286">
        <f t="shared" si="161"/>
        <v>243.14397431989303</v>
      </c>
      <c r="AQ544" s="2286">
        <f t="shared" si="161"/>
        <v>239.63837116240461</v>
      </c>
      <c r="AR544" s="2286">
        <f t="shared" si="161"/>
        <v>2870.4785060772906</v>
      </c>
      <c r="AS544" s="2286">
        <f t="shared" si="161"/>
        <v>0</v>
      </c>
      <c r="AT544" s="2286">
        <f t="shared" si="161"/>
        <v>0</v>
      </c>
      <c r="AU544" s="2286">
        <f t="shared" si="160"/>
        <v>0</v>
      </c>
      <c r="AV544" s="2286">
        <f t="shared" si="160"/>
        <v>0</v>
      </c>
      <c r="AW544" s="2286">
        <f t="shared" si="160"/>
        <v>0</v>
      </c>
      <c r="AX544" s="2286">
        <f t="shared" si="160"/>
        <v>0</v>
      </c>
      <c r="AY544" s="2286">
        <f t="shared" si="160"/>
        <v>0</v>
      </c>
      <c r="BA544" s="8">
        <f t="shared" si="159"/>
        <v>3353.2608515595884</v>
      </c>
      <c r="BD544" s="2251">
        <v>312.00214964861499</v>
      </c>
      <c r="BE544" s="2251">
        <v>411.04124889571699</v>
      </c>
      <c r="BF544" s="2251">
        <v>3758.4716133438301</v>
      </c>
      <c r="BG544" s="2251">
        <v>0</v>
      </c>
      <c r="BH544" s="2251">
        <v>0</v>
      </c>
      <c r="BI544" s="2251">
        <v>0</v>
      </c>
      <c r="BJ544" s="2251">
        <v>0</v>
      </c>
      <c r="BK544" s="2251">
        <v>0</v>
      </c>
      <c r="BL544" s="2251">
        <v>0</v>
      </c>
      <c r="BM544" s="2251">
        <v>0</v>
      </c>
    </row>
    <row r="545" spans="1:65">
      <c r="A545" s="2250"/>
      <c r="B545" s="2250"/>
      <c r="C545" s="39"/>
      <c r="D545" s="178">
        <f t="shared" si="157"/>
        <v>0</v>
      </c>
      <c r="E545" s="178">
        <f t="shared" si="144"/>
        <v>1</v>
      </c>
      <c r="F545" s="178">
        <f t="shared" si="145"/>
        <v>0</v>
      </c>
      <c r="G545" s="178">
        <f t="shared" si="162"/>
        <v>0</v>
      </c>
      <c r="H545" s="178">
        <f t="shared" si="147"/>
        <v>0</v>
      </c>
      <c r="I545" s="178">
        <f t="shared" si="148"/>
        <v>0</v>
      </c>
      <c r="J545" s="178">
        <f t="shared" si="149"/>
        <v>0</v>
      </c>
      <c r="K545" s="2251">
        <f t="shared" si="150"/>
        <v>0</v>
      </c>
      <c r="L545" s="2251">
        <f t="shared" si="151"/>
        <v>0</v>
      </c>
      <c r="M545" s="2251">
        <f t="shared" si="152"/>
        <v>0</v>
      </c>
      <c r="O545" s="8">
        <f t="shared" ca="1" si="153"/>
        <v>0</v>
      </c>
      <c r="P545" s="8">
        <f t="shared" ca="1" si="154"/>
        <v>1</v>
      </c>
      <c r="R545" s="8">
        <f t="shared" si="155"/>
        <v>0</v>
      </c>
      <c r="S545" s="2251">
        <f t="shared" si="156"/>
        <v>0</v>
      </c>
      <c r="T545" s="2251">
        <f>IF(SUM($R545:R545)&gt;0,0,IF(AM545="5 - Treatment",1,0))</f>
        <v>1</v>
      </c>
      <c r="U545" s="2251">
        <f>IF(SUM($R545:T545)&gt;0,0,IF($AE545=U$162,1,0)+IF($AE545=U$163,1,0))</f>
        <v>0</v>
      </c>
      <c r="V545" s="2251">
        <f>IF(SUM($R545:U545)&gt;0,0,IF($AE545=V$168,1,0))</f>
        <v>0</v>
      </c>
      <c r="W545" s="2251">
        <f>IF(SUM($R545:V545)&gt;0,0,IF($AE545=W$168,1,0))</f>
        <v>0</v>
      </c>
      <c r="X545" s="2251">
        <f>IF(SUM($R545:W545)&gt;0,0,IF($AE545=X$168,1,0))</f>
        <v>0</v>
      </c>
      <c r="Y545" s="2251">
        <f>IF(SUM($R545:X545)&gt;0,0,IF($AE545=Y$168,1,0))</f>
        <v>0</v>
      </c>
      <c r="Z545" s="2251">
        <f>IF(SUM($R545:Y545)&gt;0,0,IF($AE545=Z$168,1,0))</f>
        <v>0</v>
      </c>
      <c r="AA545" s="2251">
        <f>IF(SUM($R545:Z545)&gt;0,0,1)</f>
        <v>0</v>
      </c>
      <c r="AB545" s="2251"/>
      <c r="AC545" s="2251">
        <f t="shared" si="158"/>
        <v>5</v>
      </c>
      <c r="AE545" t="s">
        <v>3466</v>
      </c>
      <c r="AF545" t="s">
        <v>4594</v>
      </c>
      <c r="AG545" t="s">
        <v>4617</v>
      </c>
      <c r="AH545" t="s">
        <v>4618</v>
      </c>
      <c r="AI545" t="s">
        <v>4617</v>
      </c>
      <c r="AJ545">
        <v>114</v>
      </c>
      <c r="AK545" t="s">
        <v>3052</v>
      </c>
      <c r="AL545" t="s">
        <v>3049</v>
      </c>
      <c r="AM545" t="s">
        <v>3566</v>
      </c>
      <c r="AN545" t="s">
        <v>1574</v>
      </c>
      <c r="AO545" s="2251">
        <v>0</v>
      </c>
      <c r="AP545" s="2286">
        <f t="shared" si="161"/>
        <v>0</v>
      </c>
      <c r="AQ545" s="2286">
        <f t="shared" si="161"/>
        <v>0</v>
      </c>
      <c r="AR545" s="2286">
        <f t="shared" si="161"/>
        <v>227.72503977314975</v>
      </c>
      <c r="AS545" s="2286">
        <f t="shared" si="161"/>
        <v>218.36173266576031</v>
      </c>
      <c r="AT545" s="2286">
        <f t="shared" si="161"/>
        <v>6011.2882009985287</v>
      </c>
      <c r="AU545" s="2286">
        <f t="shared" si="160"/>
        <v>0</v>
      </c>
      <c r="AV545" s="2286">
        <f t="shared" si="160"/>
        <v>0</v>
      </c>
      <c r="AW545" s="2286">
        <f t="shared" si="160"/>
        <v>0</v>
      </c>
      <c r="AX545" s="2286">
        <f t="shared" si="160"/>
        <v>0</v>
      </c>
      <c r="AY545" s="2286">
        <f t="shared" si="160"/>
        <v>0</v>
      </c>
      <c r="BA545" s="8">
        <f t="shared" si="159"/>
        <v>6457.3749734374387</v>
      </c>
      <c r="BD545" s="2251">
        <v>0</v>
      </c>
      <c r="BE545" s="2251">
        <v>0</v>
      </c>
      <c r="BF545" s="2251">
        <v>298.17262028713901</v>
      </c>
      <c r="BG545" s="2251">
        <v>281.27912747454099</v>
      </c>
      <c r="BH545" s="2251">
        <v>7176.9747358674203</v>
      </c>
      <c r="BI545" s="2251">
        <v>0</v>
      </c>
      <c r="BJ545" s="2251">
        <v>0</v>
      </c>
      <c r="BK545" s="2251">
        <v>0</v>
      </c>
      <c r="BL545" s="2251">
        <v>0</v>
      </c>
      <c r="BM545" s="2251">
        <v>0</v>
      </c>
    </row>
    <row r="546" spans="1:65">
      <c r="A546" s="2250"/>
      <c r="B546" s="2250"/>
      <c r="C546" s="39"/>
      <c r="D546" s="178">
        <f t="shared" si="157"/>
        <v>0</v>
      </c>
      <c r="E546" s="178">
        <f t="shared" si="144"/>
        <v>1</v>
      </c>
      <c r="F546" s="178">
        <f t="shared" si="145"/>
        <v>1</v>
      </c>
      <c r="G546" s="178">
        <f t="shared" si="162"/>
        <v>0</v>
      </c>
      <c r="H546" s="178">
        <f t="shared" si="147"/>
        <v>0</v>
      </c>
      <c r="I546" s="178">
        <f t="shared" si="148"/>
        <v>0</v>
      </c>
      <c r="J546" s="178">
        <f t="shared" si="149"/>
        <v>1</v>
      </c>
      <c r="K546" s="2251">
        <f t="shared" si="150"/>
        <v>1</v>
      </c>
      <c r="L546" s="2251">
        <f t="shared" si="151"/>
        <v>0</v>
      </c>
      <c r="M546" s="2251">
        <f t="shared" si="152"/>
        <v>0</v>
      </c>
      <c r="O546" s="8">
        <f t="shared" ca="1" si="153"/>
        <v>0</v>
      </c>
      <c r="P546" s="8">
        <f t="shared" ca="1" si="154"/>
        <v>1</v>
      </c>
      <c r="R546" s="8">
        <f t="shared" si="155"/>
        <v>0</v>
      </c>
      <c r="S546" s="2251">
        <f t="shared" si="156"/>
        <v>0</v>
      </c>
      <c r="T546" s="2251">
        <f>IF(SUM($R546:R546)&gt;0,0,IF(AM546="5 - Treatment",1,0))</f>
        <v>1</v>
      </c>
      <c r="U546" s="2251">
        <f>IF(SUM($R546:T546)&gt;0,0,IF($AE546=U$162,1,0)+IF($AE546=U$163,1,0))</f>
        <v>0</v>
      </c>
      <c r="V546" s="2251">
        <f>IF(SUM($R546:U546)&gt;0,0,IF($AE546=V$168,1,0))</f>
        <v>0</v>
      </c>
      <c r="W546" s="2251">
        <f>IF(SUM($R546:V546)&gt;0,0,IF($AE546=W$168,1,0))</f>
        <v>0</v>
      </c>
      <c r="X546" s="2251">
        <f>IF(SUM($R546:W546)&gt;0,0,IF($AE546=X$168,1,0))</f>
        <v>0</v>
      </c>
      <c r="Y546" s="2251">
        <f>IF(SUM($R546:X546)&gt;0,0,IF($AE546=Y$168,1,0))</f>
        <v>0</v>
      </c>
      <c r="Z546" s="2251">
        <f>IF(SUM($R546:Y546)&gt;0,0,IF($AE546=Z$168,1,0))</f>
        <v>0</v>
      </c>
      <c r="AA546" s="2251">
        <f>IF(SUM($R546:Z546)&gt;0,0,1)</f>
        <v>0</v>
      </c>
      <c r="AB546" s="2251"/>
      <c r="AC546" s="2251">
        <f t="shared" si="158"/>
        <v>5</v>
      </c>
      <c r="AE546" t="s">
        <v>3466</v>
      </c>
      <c r="AF546" t="s">
        <v>4594</v>
      </c>
      <c r="AG546" t="s">
        <v>4619</v>
      </c>
      <c r="AH546" t="s">
        <v>4620</v>
      </c>
      <c r="AI546" t="s">
        <v>4619</v>
      </c>
      <c r="AJ546">
        <v>42</v>
      </c>
      <c r="AK546" t="s">
        <v>3050</v>
      </c>
      <c r="AL546" t="s">
        <v>3049</v>
      </c>
      <c r="AM546" t="s">
        <v>3566</v>
      </c>
      <c r="AN546" t="s">
        <v>1574</v>
      </c>
      <c r="AO546" s="2251">
        <v>0</v>
      </c>
      <c r="AP546" s="2286">
        <f t="shared" si="161"/>
        <v>0</v>
      </c>
      <c r="AQ546" s="2286">
        <f t="shared" si="161"/>
        <v>0</v>
      </c>
      <c r="AR546" s="2286">
        <f t="shared" si="161"/>
        <v>54.297112274355193</v>
      </c>
      <c r="AS546" s="2286">
        <f t="shared" si="161"/>
        <v>125.15983720635504</v>
      </c>
      <c r="AT546" s="2286">
        <f t="shared" si="161"/>
        <v>199.971333453808</v>
      </c>
      <c r="AU546" s="2286">
        <f t="shared" si="160"/>
        <v>0</v>
      </c>
      <c r="AV546" s="2286">
        <f t="shared" si="160"/>
        <v>0</v>
      </c>
      <c r="AW546" s="2286">
        <f t="shared" si="160"/>
        <v>0</v>
      </c>
      <c r="AX546" s="2286">
        <f t="shared" si="160"/>
        <v>0</v>
      </c>
      <c r="AY546" s="2286">
        <f t="shared" si="160"/>
        <v>0</v>
      </c>
      <c r="BA546" s="8">
        <f t="shared" si="159"/>
        <v>379.42828293451822</v>
      </c>
      <c r="BD546" s="2251">
        <v>0</v>
      </c>
      <c r="BE546" s="2251">
        <v>0</v>
      </c>
      <c r="BF546" s="2251">
        <v>71.094124111240404</v>
      </c>
      <c r="BG546" s="2251">
        <v>161.22261613552101</v>
      </c>
      <c r="BH546" s="2251">
        <v>238.749026848738</v>
      </c>
      <c r="BI546" s="2251">
        <v>0</v>
      </c>
      <c r="BJ546" s="2251">
        <v>0</v>
      </c>
      <c r="BK546" s="2251">
        <v>0</v>
      </c>
      <c r="BL546" s="2251">
        <v>0</v>
      </c>
      <c r="BM546" s="2251">
        <v>0</v>
      </c>
    </row>
    <row r="547" spans="1:65">
      <c r="A547" s="2250"/>
      <c r="B547" s="2250"/>
      <c r="C547" s="39"/>
      <c r="D547" s="178">
        <f t="shared" si="157"/>
        <v>0</v>
      </c>
      <c r="E547" s="178">
        <f t="shared" si="144"/>
        <v>1</v>
      </c>
      <c r="F547" s="178">
        <f t="shared" si="145"/>
        <v>0</v>
      </c>
      <c r="G547" s="178">
        <f t="shared" si="162"/>
        <v>0</v>
      </c>
      <c r="H547" s="178">
        <f t="shared" si="147"/>
        <v>0</v>
      </c>
      <c r="I547" s="178">
        <f t="shared" si="148"/>
        <v>0</v>
      </c>
      <c r="J547" s="178">
        <f t="shared" si="149"/>
        <v>0</v>
      </c>
      <c r="K547" s="2251">
        <f t="shared" si="150"/>
        <v>0</v>
      </c>
      <c r="L547" s="2251">
        <f t="shared" si="151"/>
        <v>0</v>
      </c>
      <c r="M547" s="2251">
        <f t="shared" si="152"/>
        <v>0</v>
      </c>
      <c r="O547" s="8">
        <f t="shared" ca="1" si="153"/>
        <v>0</v>
      </c>
      <c r="P547" s="8">
        <f t="shared" ca="1" si="154"/>
        <v>1</v>
      </c>
      <c r="R547" s="8">
        <f t="shared" si="155"/>
        <v>0</v>
      </c>
      <c r="S547" s="2251">
        <f t="shared" si="156"/>
        <v>0</v>
      </c>
      <c r="T547" s="2251">
        <f>IF(SUM($R547:R547)&gt;0,0,IF(AM547="5 - Treatment",1,0))</f>
        <v>1</v>
      </c>
      <c r="U547" s="2251">
        <f>IF(SUM($R547:T547)&gt;0,0,IF($AE547=U$162,1,0)+IF($AE547=U$163,1,0))</f>
        <v>0</v>
      </c>
      <c r="V547" s="2251">
        <f>IF(SUM($R547:U547)&gt;0,0,IF($AE547=V$168,1,0))</f>
        <v>0</v>
      </c>
      <c r="W547" s="2251">
        <f>IF(SUM($R547:V547)&gt;0,0,IF($AE547=W$168,1,0))</f>
        <v>0</v>
      </c>
      <c r="X547" s="2251">
        <f>IF(SUM($R547:W547)&gt;0,0,IF($AE547=X$168,1,0))</f>
        <v>0</v>
      </c>
      <c r="Y547" s="2251">
        <f>IF(SUM($R547:X547)&gt;0,0,IF($AE547=Y$168,1,0))</f>
        <v>0</v>
      </c>
      <c r="Z547" s="2251">
        <f>IF(SUM($R547:Y547)&gt;0,0,IF($AE547=Z$168,1,0))</f>
        <v>0</v>
      </c>
      <c r="AA547" s="2251">
        <f>IF(SUM($R547:Z547)&gt;0,0,1)</f>
        <v>0</v>
      </c>
      <c r="AB547" s="2251"/>
      <c r="AC547" s="2251">
        <f t="shared" si="158"/>
        <v>5</v>
      </c>
      <c r="AE547" t="s">
        <v>3466</v>
      </c>
      <c r="AF547" t="s">
        <v>4594</v>
      </c>
      <c r="AG547" t="s">
        <v>4621</v>
      </c>
      <c r="AH547" t="s">
        <v>4622</v>
      </c>
      <c r="AI547" t="s">
        <v>4623</v>
      </c>
      <c r="AJ547">
        <v>171</v>
      </c>
      <c r="AK547" t="s">
        <v>3049</v>
      </c>
      <c r="AL547" t="s">
        <v>3049</v>
      </c>
      <c r="AM547" t="s">
        <v>3566</v>
      </c>
      <c r="AN547" t="s">
        <v>1574</v>
      </c>
      <c r="AO547" s="2251">
        <v>342.65368999999998</v>
      </c>
      <c r="AP547" s="2286">
        <f t="shared" si="161"/>
        <v>302.74650128297117</v>
      </c>
      <c r="AQ547" s="2286">
        <f t="shared" si="161"/>
        <v>668.36312851205309</v>
      </c>
      <c r="AR547" s="2286">
        <f t="shared" si="161"/>
        <v>579.33872936254591</v>
      </c>
      <c r="AS547" s="2286">
        <f t="shared" si="161"/>
        <v>416.06705561745554</v>
      </c>
      <c r="AT547" s="2286">
        <f t="shared" si="161"/>
        <v>0</v>
      </c>
      <c r="AU547" s="2286">
        <f t="shared" si="160"/>
        <v>0</v>
      </c>
      <c r="AV547" s="2286">
        <f t="shared" si="160"/>
        <v>0</v>
      </c>
      <c r="AW547" s="2286">
        <f t="shared" si="160"/>
        <v>0</v>
      </c>
      <c r="AX547" s="2286">
        <f t="shared" si="160"/>
        <v>0</v>
      </c>
      <c r="AY547" s="2286">
        <f t="shared" si="160"/>
        <v>0</v>
      </c>
      <c r="BA547" s="8">
        <f t="shared" si="159"/>
        <v>2309.1691047750255</v>
      </c>
      <c r="BD547" s="2251">
        <v>388.48406366267102</v>
      </c>
      <c r="BE547" s="2251">
        <v>1146.4141311211799</v>
      </c>
      <c r="BF547" s="2251">
        <v>758.559300900469</v>
      </c>
      <c r="BG547" s="2251">
        <v>535.95003550422905</v>
      </c>
      <c r="BH547" s="2251">
        <v>0</v>
      </c>
      <c r="BI547" s="2251">
        <v>0</v>
      </c>
      <c r="BJ547" s="2251">
        <v>0</v>
      </c>
      <c r="BK547" s="2251">
        <v>0</v>
      </c>
      <c r="BL547" s="2251">
        <v>0</v>
      </c>
      <c r="BM547" s="2251">
        <v>0</v>
      </c>
    </row>
    <row r="548" spans="1:65">
      <c r="A548" s="2250"/>
      <c r="B548" s="2250"/>
      <c r="C548" s="39"/>
      <c r="D548" s="178">
        <f t="shared" si="157"/>
        <v>1</v>
      </c>
      <c r="E548" s="178">
        <f t="shared" si="144"/>
        <v>0</v>
      </c>
      <c r="F548" s="178">
        <f t="shared" si="145"/>
        <v>1</v>
      </c>
      <c r="G548" s="178">
        <f t="shared" si="162"/>
        <v>0</v>
      </c>
      <c r="H548" s="178">
        <f t="shared" si="147"/>
        <v>0</v>
      </c>
      <c r="I548" s="178">
        <f t="shared" si="148"/>
        <v>0</v>
      </c>
      <c r="J548" s="178">
        <f t="shared" si="149"/>
        <v>1</v>
      </c>
      <c r="K548" s="2251">
        <f t="shared" si="150"/>
        <v>1</v>
      </c>
      <c r="L548" s="2251">
        <f t="shared" si="151"/>
        <v>1</v>
      </c>
      <c r="M548" s="2251">
        <f t="shared" si="152"/>
        <v>0</v>
      </c>
      <c r="O548" s="8">
        <f t="shared" ca="1" si="153"/>
        <v>0</v>
      </c>
      <c r="P548" s="8">
        <f t="shared" ca="1" si="154"/>
        <v>0</v>
      </c>
      <c r="R548" s="8">
        <f t="shared" si="155"/>
        <v>1</v>
      </c>
      <c r="S548" s="2251">
        <f t="shared" si="156"/>
        <v>0</v>
      </c>
      <c r="T548" s="2251">
        <f>IF(SUM($R548:R548)&gt;0,0,IF(AM548="5 - Treatment",1,0))</f>
        <v>0</v>
      </c>
      <c r="U548" s="2251">
        <f>IF(SUM($R548:T548)&gt;0,0,IF($AE548=U$162,1,0)+IF($AE548=U$163,1,0))</f>
        <v>0</v>
      </c>
      <c r="V548" s="2251">
        <f>IF(SUM($R548:U548)&gt;0,0,IF($AE548=V$168,1,0))</f>
        <v>0</v>
      </c>
      <c r="W548" s="2251">
        <f>IF(SUM($R548:V548)&gt;0,0,IF($AE548=W$168,1,0))</f>
        <v>0</v>
      </c>
      <c r="X548" s="2251">
        <f>IF(SUM($R548:W548)&gt;0,0,IF($AE548=X$168,1,0))</f>
        <v>0</v>
      </c>
      <c r="Y548" s="2251">
        <f>IF(SUM($R548:X548)&gt;0,0,IF($AE548=Y$168,1,0))</f>
        <v>0</v>
      </c>
      <c r="Z548" s="2251">
        <f>IF(SUM($R548:Y548)&gt;0,0,IF($AE548=Z$168,1,0))</f>
        <v>0</v>
      </c>
      <c r="AA548" s="2251">
        <f>IF(SUM($R548:Z548)&gt;0,0,1)</f>
        <v>0</v>
      </c>
      <c r="AB548" s="2251"/>
      <c r="AC548" s="2251">
        <f t="shared" si="158"/>
        <v>5</v>
      </c>
      <c r="AE548" t="s">
        <v>3409</v>
      </c>
      <c r="AF548" t="s">
        <v>4624</v>
      </c>
      <c r="AG548" t="s">
        <v>4625</v>
      </c>
      <c r="AH548" t="s">
        <v>4626</v>
      </c>
      <c r="AI548" t="s">
        <v>4625</v>
      </c>
      <c r="AJ548">
        <v>117</v>
      </c>
      <c r="AK548" t="s">
        <v>3048</v>
      </c>
      <c r="AL548" t="s">
        <v>3048</v>
      </c>
      <c r="AM548" t="s">
        <v>3566</v>
      </c>
      <c r="AN548" t="s">
        <v>1573</v>
      </c>
      <c r="AO548" s="2251">
        <v>0</v>
      </c>
      <c r="AP548" s="2286">
        <f t="shared" si="161"/>
        <v>34.20843672062901</v>
      </c>
      <c r="AQ548" s="2286">
        <f t="shared" si="161"/>
        <v>160.33899069353629</v>
      </c>
      <c r="AR548" s="2286">
        <f t="shared" si="161"/>
        <v>0</v>
      </c>
      <c r="AS548" s="2286">
        <f t="shared" si="161"/>
        <v>0</v>
      </c>
      <c r="AT548" s="2286">
        <f t="shared" si="161"/>
        <v>0</v>
      </c>
      <c r="AU548" s="2286">
        <f t="shared" si="160"/>
        <v>0</v>
      </c>
      <c r="AV548" s="2286">
        <f t="shared" si="160"/>
        <v>0</v>
      </c>
      <c r="AW548" s="2286">
        <f t="shared" si="160"/>
        <v>0</v>
      </c>
      <c r="AX548" s="2286">
        <f t="shared" si="160"/>
        <v>0</v>
      </c>
      <c r="AY548" s="2286">
        <f t="shared" si="160"/>
        <v>0</v>
      </c>
      <c r="BA548" s="8">
        <f t="shared" si="159"/>
        <v>194.5474274141653</v>
      </c>
      <c r="BD548" s="2251">
        <v>43.896238114923499</v>
      </c>
      <c r="BE548" s="2251">
        <v>275.02247933693798</v>
      </c>
      <c r="BF548" s="2251">
        <v>0</v>
      </c>
      <c r="BG548" s="2251">
        <v>0</v>
      </c>
      <c r="BH548" s="2251">
        <v>0</v>
      </c>
      <c r="BI548" s="2251">
        <v>0</v>
      </c>
      <c r="BJ548" s="2251">
        <v>0</v>
      </c>
      <c r="BK548" s="2251">
        <v>0</v>
      </c>
      <c r="BL548" s="2251">
        <v>0</v>
      </c>
      <c r="BM548" s="2251">
        <v>0</v>
      </c>
    </row>
    <row r="549" spans="1:65">
      <c r="A549" s="2250"/>
      <c r="B549" s="2250"/>
      <c r="C549" s="39"/>
      <c r="D549" s="178">
        <f t="shared" si="157"/>
        <v>0</v>
      </c>
      <c r="E549" s="178">
        <f t="shared" si="144"/>
        <v>1</v>
      </c>
      <c r="F549" s="178">
        <f t="shared" si="145"/>
        <v>1</v>
      </c>
      <c r="G549" s="178">
        <f t="shared" si="162"/>
        <v>0</v>
      </c>
      <c r="H549" s="178">
        <f t="shared" si="147"/>
        <v>1</v>
      </c>
      <c r="I549" s="178">
        <f t="shared" si="148"/>
        <v>0</v>
      </c>
      <c r="J549" s="178">
        <f t="shared" si="149"/>
        <v>1</v>
      </c>
      <c r="K549" s="2251">
        <f t="shared" si="150"/>
        <v>1</v>
      </c>
      <c r="L549" s="2251">
        <f t="shared" si="151"/>
        <v>0</v>
      </c>
      <c r="M549" s="2251">
        <f t="shared" si="152"/>
        <v>0</v>
      </c>
      <c r="O549" s="8">
        <f t="shared" ca="1" si="153"/>
        <v>0</v>
      </c>
      <c r="P549" s="8">
        <f t="shared" ca="1" si="154"/>
        <v>0</v>
      </c>
      <c r="R549" s="8">
        <f t="shared" si="155"/>
        <v>0</v>
      </c>
      <c r="S549" s="2251">
        <f t="shared" si="156"/>
        <v>0</v>
      </c>
      <c r="T549" s="2251">
        <f>IF(SUM($R549:R549)&gt;0,0,IF(AM549="5 - Treatment",1,0))</f>
        <v>0</v>
      </c>
      <c r="U549" s="2251">
        <f>IF(SUM($R549:T549)&gt;0,0,IF($AE549=U$162,1,0)+IF($AE549=U$163,1,0))</f>
        <v>0</v>
      </c>
      <c r="V549" s="2251">
        <f>IF(SUM($R549:U549)&gt;0,0,IF($AE549=V$168,1,0))</f>
        <v>0</v>
      </c>
      <c r="W549" s="2251">
        <f>IF(SUM($R549:V549)&gt;0,0,IF($AE549=W$168,1,0))</f>
        <v>0</v>
      </c>
      <c r="X549" s="2251">
        <f>IF(SUM($R549:W549)&gt;0,0,IF($AE549=X$168,1,0))</f>
        <v>0</v>
      </c>
      <c r="Y549" s="2251">
        <f>IF(SUM($R549:X549)&gt;0,0,IF($AE549=Y$168,1,0))</f>
        <v>0</v>
      </c>
      <c r="Z549" s="2251">
        <f>IF(SUM($R549:Y549)&gt;0,0,IF($AE549=Z$168,1,0))</f>
        <v>0</v>
      </c>
      <c r="AA549" s="2251">
        <f>IF(SUM($R549:Z549)&gt;0,0,1)</f>
        <v>1</v>
      </c>
      <c r="AB549" s="2251"/>
      <c r="AC549" s="2251">
        <f t="shared" si="158"/>
        <v>3</v>
      </c>
      <c r="AE549" t="s">
        <v>3419</v>
      </c>
      <c r="AF549" t="s">
        <v>4627</v>
      </c>
      <c r="AG549" t="s">
        <v>4628</v>
      </c>
      <c r="AH549" t="s">
        <v>4629</v>
      </c>
      <c r="AI549" t="s">
        <v>4630</v>
      </c>
      <c r="AJ549">
        <v>126</v>
      </c>
      <c r="AK549" t="s">
        <v>3052</v>
      </c>
      <c r="AL549" t="s">
        <v>3049</v>
      </c>
      <c r="AM549" t="s">
        <v>3552</v>
      </c>
      <c r="AN549" t="s">
        <v>1574</v>
      </c>
      <c r="AO549" s="2251">
        <v>48.104320000000001</v>
      </c>
      <c r="AP549" s="2286">
        <f t="shared" si="161"/>
        <v>117.2966976971198</v>
      </c>
      <c r="AQ549" s="2286">
        <f t="shared" si="161"/>
        <v>0</v>
      </c>
      <c r="AR549" s="2286">
        <f t="shared" si="161"/>
        <v>0</v>
      </c>
      <c r="AS549" s="2286">
        <f t="shared" si="161"/>
        <v>0</v>
      </c>
      <c r="AT549" s="2286">
        <f t="shared" si="161"/>
        <v>0</v>
      </c>
      <c r="AU549" s="2286">
        <f t="shared" si="160"/>
        <v>0</v>
      </c>
      <c r="AV549" s="2286">
        <f t="shared" si="160"/>
        <v>0</v>
      </c>
      <c r="AW549" s="2286">
        <f t="shared" si="160"/>
        <v>0</v>
      </c>
      <c r="AX549" s="2286">
        <f t="shared" si="160"/>
        <v>0</v>
      </c>
      <c r="AY549" s="2286">
        <f t="shared" si="160"/>
        <v>0</v>
      </c>
      <c r="BA549" s="8">
        <f t="shared" si="159"/>
        <v>165.40101769711981</v>
      </c>
      <c r="BD549" s="2251">
        <v>150.51502687060801</v>
      </c>
      <c r="BE549" s="2251">
        <v>0</v>
      </c>
      <c r="BF549" s="2251">
        <v>0</v>
      </c>
      <c r="BG549" s="2251">
        <v>0</v>
      </c>
      <c r="BH549" s="2251">
        <v>0</v>
      </c>
      <c r="BI549" s="2251">
        <v>0</v>
      </c>
      <c r="BJ549" s="2251">
        <v>0</v>
      </c>
      <c r="BK549" s="2251">
        <v>0</v>
      </c>
      <c r="BL549" s="2251">
        <v>0</v>
      </c>
      <c r="BM549" s="2251">
        <v>0</v>
      </c>
    </row>
    <row r="550" spans="1:65">
      <c r="A550" s="2250"/>
      <c r="B550" s="2250"/>
      <c r="C550" s="39"/>
      <c r="D550" s="178">
        <f t="shared" si="157"/>
        <v>0</v>
      </c>
      <c r="E550" s="178">
        <f t="shared" si="144"/>
        <v>1</v>
      </c>
      <c r="F550" s="178">
        <f t="shared" si="145"/>
        <v>0</v>
      </c>
      <c r="G550" s="178">
        <f t="shared" si="162"/>
        <v>0</v>
      </c>
      <c r="H550" s="178">
        <f t="shared" si="147"/>
        <v>0</v>
      </c>
      <c r="I550" s="178">
        <f t="shared" si="148"/>
        <v>0</v>
      </c>
      <c r="J550" s="178">
        <f t="shared" si="149"/>
        <v>0</v>
      </c>
      <c r="K550" s="2251">
        <f t="shared" si="150"/>
        <v>0</v>
      </c>
      <c r="L550" s="2251">
        <f t="shared" si="151"/>
        <v>0</v>
      </c>
      <c r="M550" s="2251">
        <f t="shared" si="152"/>
        <v>0</v>
      </c>
      <c r="O550" s="8">
        <f t="shared" ca="1" si="153"/>
        <v>0</v>
      </c>
      <c r="P550" s="8">
        <f t="shared" ca="1" si="154"/>
        <v>0</v>
      </c>
      <c r="R550" s="8">
        <f t="shared" si="155"/>
        <v>0</v>
      </c>
      <c r="S550" s="2251">
        <f t="shared" si="156"/>
        <v>0</v>
      </c>
      <c r="T550" s="2251">
        <f>IF(SUM($R550:R550)&gt;0,0,IF(AM550="5 - Treatment",1,0))</f>
        <v>0</v>
      </c>
      <c r="U550" s="2251">
        <f>IF(SUM($R550:T550)&gt;0,0,IF($AE550=U$162,1,0)+IF($AE550=U$163,1,0))</f>
        <v>0</v>
      </c>
      <c r="V550" s="2251">
        <f>IF(SUM($R550:U550)&gt;0,0,IF($AE550=V$168,1,0))</f>
        <v>0</v>
      </c>
      <c r="W550" s="2251">
        <f>IF(SUM($R550:V550)&gt;0,0,IF($AE550=W$168,1,0))</f>
        <v>0</v>
      </c>
      <c r="X550" s="2251">
        <f>IF(SUM($R550:W550)&gt;0,0,IF($AE550=X$168,1,0))</f>
        <v>0</v>
      </c>
      <c r="Y550" s="2251">
        <f>IF(SUM($R550:X550)&gt;0,0,IF($AE550=Y$168,1,0))</f>
        <v>0</v>
      </c>
      <c r="Z550" s="2251">
        <f>IF(SUM($R550:Y550)&gt;0,0,IF($AE550=Z$168,1,0))</f>
        <v>0</v>
      </c>
      <c r="AA550" s="2251">
        <f>IF(SUM($R550:Z550)&gt;0,0,1)</f>
        <v>1</v>
      </c>
      <c r="AB550" s="2251"/>
      <c r="AC550" s="2251">
        <f t="shared" si="158"/>
        <v>3</v>
      </c>
      <c r="AE550" t="s">
        <v>3419</v>
      </c>
      <c r="AF550" t="s">
        <v>4627</v>
      </c>
      <c r="AG550" t="s">
        <v>4631</v>
      </c>
      <c r="AH550" t="s">
        <v>4632</v>
      </c>
      <c r="AI550" t="s">
        <v>4630</v>
      </c>
      <c r="AJ550">
        <v>144</v>
      </c>
      <c r="AK550" t="s">
        <v>3052</v>
      </c>
      <c r="AL550" t="s">
        <v>3049</v>
      </c>
      <c r="AM550" t="s">
        <v>3552</v>
      </c>
      <c r="AN550" t="s">
        <v>1574</v>
      </c>
      <c r="AO550" s="2251">
        <v>33996.324829999998</v>
      </c>
      <c r="AP550" s="2286">
        <f t="shared" si="161"/>
        <v>74.604533232301847</v>
      </c>
      <c r="AQ550" s="2286">
        <f t="shared" si="161"/>
        <v>66.883112336567905</v>
      </c>
      <c r="AR550" s="2286">
        <f t="shared" si="161"/>
        <v>0</v>
      </c>
      <c r="AS550" s="2286">
        <f t="shared" si="161"/>
        <v>0</v>
      </c>
      <c r="AT550" s="2286">
        <f t="shared" si="161"/>
        <v>0</v>
      </c>
      <c r="AU550" s="2286">
        <f t="shared" si="160"/>
        <v>0</v>
      </c>
      <c r="AV550" s="2286">
        <f t="shared" si="160"/>
        <v>0</v>
      </c>
      <c r="AW550" s="2286">
        <f t="shared" si="160"/>
        <v>0</v>
      </c>
      <c r="AX550" s="2286">
        <f t="shared" si="160"/>
        <v>0</v>
      </c>
      <c r="AY550" s="2286">
        <f t="shared" si="160"/>
        <v>0</v>
      </c>
      <c r="BA550" s="8">
        <f t="shared" si="159"/>
        <v>34137.81247556887</v>
      </c>
      <c r="BD550" s="2251">
        <v>95.732476229847094</v>
      </c>
      <c r="BE550" s="2251">
        <v>114.72168622872201</v>
      </c>
      <c r="BF550" s="2251">
        <v>0</v>
      </c>
      <c r="BG550" s="2251">
        <v>0</v>
      </c>
      <c r="BH550" s="2251">
        <v>0</v>
      </c>
      <c r="BI550" s="2251">
        <v>0</v>
      </c>
      <c r="BJ550" s="2251">
        <v>0</v>
      </c>
      <c r="BK550" s="2251">
        <v>0</v>
      </c>
      <c r="BL550" s="2251">
        <v>0</v>
      </c>
      <c r="BM550" s="2251">
        <v>0</v>
      </c>
    </row>
    <row r="551" spans="1:65">
      <c r="A551" s="2250"/>
      <c r="B551" s="2250"/>
      <c r="C551" s="39"/>
      <c r="D551" s="178">
        <f t="shared" si="157"/>
        <v>1</v>
      </c>
      <c r="E551" s="178">
        <f t="shared" si="144"/>
        <v>0</v>
      </c>
      <c r="F551" s="178">
        <f t="shared" si="145"/>
        <v>0</v>
      </c>
      <c r="G551" s="178">
        <f t="shared" si="162"/>
        <v>0</v>
      </c>
      <c r="H551" s="178">
        <f t="shared" si="147"/>
        <v>0</v>
      </c>
      <c r="I551" s="178">
        <f t="shared" si="148"/>
        <v>0</v>
      </c>
      <c r="J551" s="178">
        <f t="shared" si="149"/>
        <v>0</v>
      </c>
      <c r="K551" s="2251">
        <f t="shared" si="150"/>
        <v>0</v>
      </c>
      <c r="L551" s="2251">
        <f t="shared" si="151"/>
        <v>0</v>
      </c>
      <c r="M551" s="2251">
        <f t="shared" si="152"/>
        <v>1</v>
      </c>
      <c r="O551" s="8">
        <f t="shared" ca="1" si="153"/>
        <v>1</v>
      </c>
      <c r="P551" s="8">
        <f t="shared" ca="1" si="154"/>
        <v>0</v>
      </c>
      <c r="R551" s="8">
        <f t="shared" si="155"/>
        <v>0</v>
      </c>
      <c r="S551" s="2251">
        <f t="shared" si="156"/>
        <v>1</v>
      </c>
      <c r="T551" s="2251">
        <f>IF(SUM($R551:R551)&gt;0,0,IF(AM551="5 - Treatment",1,0))</f>
        <v>0</v>
      </c>
      <c r="U551" s="2251">
        <f>IF(SUM($R551:T551)&gt;0,0,IF($AE551=U$162,1,0)+IF($AE551=U$163,1,0))</f>
        <v>0</v>
      </c>
      <c r="V551" s="2251">
        <f>IF(SUM($R551:U551)&gt;0,0,IF($AE551=V$168,1,0))</f>
        <v>0</v>
      </c>
      <c r="W551" s="2251">
        <f>IF(SUM($R551:V551)&gt;0,0,IF($AE551=W$168,1,0))</f>
        <v>0</v>
      </c>
      <c r="X551" s="2251">
        <f>IF(SUM($R551:W551)&gt;0,0,IF($AE551=X$168,1,0))</f>
        <v>0</v>
      </c>
      <c r="Y551" s="2251">
        <f>IF(SUM($R551:X551)&gt;0,0,IF($AE551=Y$168,1,0))</f>
        <v>0</v>
      </c>
      <c r="Z551" s="2251">
        <f>IF(SUM($R551:Y551)&gt;0,0,IF($AE551=Z$168,1,0))</f>
        <v>0</v>
      </c>
      <c r="AA551" s="2251">
        <f>IF(SUM($R551:Z551)&gt;0,0,1)</f>
        <v>0</v>
      </c>
      <c r="AB551" s="2251"/>
      <c r="AC551" s="2251">
        <f t="shared" si="158"/>
        <v>6</v>
      </c>
      <c r="AE551" t="s">
        <v>3446</v>
      </c>
      <c r="AF551" t="s">
        <v>4633</v>
      </c>
      <c r="AG551" t="s">
        <v>4634</v>
      </c>
      <c r="AH551" t="s">
        <v>4635</v>
      </c>
      <c r="AI551" t="s">
        <v>4636</v>
      </c>
      <c r="AJ551">
        <v>147</v>
      </c>
      <c r="AK551" t="s">
        <v>3048</v>
      </c>
      <c r="AL551" t="s">
        <v>3048</v>
      </c>
      <c r="AM551" t="s">
        <v>3548</v>
      </c>
      <c r="AN551" t="s">
        <v>1574</v>
      </c>
      <c r="AO551" s="2251">
        <v>601.16636000000005</v>
      </c>
      <c r="AP551" s="2286">
        <f t="shared" si="161"/>
        <v>0</v>
      </c>
      <c r="AQ551" s="2286">
        <f t="shared" si="161"/>
        <v>2504.1405993306175</v>
      </c>
      <c r="AR551" s="2286">
        <f t="shared" si="161"/>
        <v>981.62943571688913</v>
      </c>
      <c r="AS551" s="2286">
        <f t="shared" si="161"/>
        <v>0</v>
      </c>
      <c r="AT551" s="2286">
        <f t="shared" si="161"/>
        <v>0</v>
      </c>
      <c r="AU551" s="2286">
        <f t="shared" si="160"/>
        <v>0</v>
      </c>
      <c r="AV551" s="2286">
        <f t="shared" si="160"/>
        <v>0</v>
      </c>
      <c r="AW551" s="2286">
        <f t="shared" si="160"/>
        <v>0</v>
      </c>
      <c r="AX551" s="2286">
        <f t="shared" si="160"/>
        <v>0</v>
      </c>
      <c r="AY551" s="2286">
        <f t="shared" si="160"/>
        <v>0</v>
      </c>
      <c r="BA551" s="8">
        <f t="shared" si="159"/>
        <v>4086.9363950475067</v>
      </c>
      <c r="BD551" s="2251">
        <v>0</v>
      </c>
      <c r="BE551" s="2251">
        <v>4295.2431798234802</v>
      </c>
      <c r="BF551" s="2251">
        <v>1285.30012022508</v>
      </c>
      <c r="BG551" s="2251">
        <v>0</v>
      </c>
      <c r="BH551" s="2251">
        <v>0</v>
      </c>
      <c r="BI551" s="2251">
        <v>0</v>
      </c>
      <c r="BJ551" s="2251">
        <v>0</v>
      </c>
      <c r="BK551" s="2251">
        <v>0</v>
      </c>
      <c r="BL551" s="2251">
        <v>0</v>
      </c>
      <c r="BM551" s="2251">
        <v>0</v>
      </c>
    </row>
    <row r="552" spans="1:65">
      <c r="A552" s="2250"/>
      <c r="B552" s="2250"/>
      <c r="C552" s="39"/>
      <c r="D552" s="178">
        <f t="shared" si="157"/>
        <v>0</v>
      </c>
      <c r="E552" s="178">
        <f t="shared" si="144"/>
        <v>1</v>
      </c>
      <c r="F552" s="178">
        <f t="shared" si="145"/>
        <v>0</v>
      </c>
      <c r="G552" s="178">
        <f t="shared" si="162"/>
        <v>0</v>
      </c>
      <c r="H552" s="178">
        <f t="shared" si="147"/>
        <v>0</v>
      </c>
      <c r="I552" s="178">
        <f t="shared" si="148"/>
        <v>0</v>
      </c>
      <c r="J552" s="178">
        <f t="shared" si="149"/>
        <v>0</v>
      </c>
      <c r="K552" s="2251">
        <f t="shared" si="150"/>
        <v>0</v>
      </c>
      <c r="L552" s="2251">
        <f t="shared" si="151"/>
        <v>0</v>
      </c>
      <c r="M552" s="2251">
        <f t="shared" si="152"/>
        <v>0</v>
      </c>
      <c r="O552" s="8">
        <f t="shared" ca="1" si="153"/>
        <v>0</v>
      </c>
      <c r="P552" s="8">
        <f t="shared" ca="1" si="154"/>
        <v>0</v>
      </c>
      <c r="R552" s="8">
        <f t="shared" si="155"/>
        <v>0</v>
      </c>
      <c r="S552" s="2251">
        <f t="shared" si="156"/>
        <v>0</v>
      </c>
      <c r="T552" s="2251">
        <f>IF(SUM($R552:R552)&gt;0,0,IF(AM552="5 - Treatment",1,0))</f>
        <v>0</v>
      </c>
      <c r="U552" s="2251">
        <f>IF(SUM($R552:T552)&gt;0,0,IF($AE552=U$162,1,0)+IF($AE552=U$163,1,0))</f>
        <v>0</v>
      </c>
      <c r="V552" s="2251">
        <f>IF(SUM($R552:U552)&gt;0,0,IF($AE552=V$168,1,0))</f>
        <v>0</v>
      </c>
      <c r="W552" s="2251">
        <f>IF(SUM($R552:V552)&gt;0,0,IF($AE552=W$168,1,0))</f>
        <v>0</v>
      </c>
      <c r="X552" s="2251">
        <f>IF(SUM($R552:W552)&gt;0,0,IF($AE552=X$168,1,0))</f>
        <v>0</v>
      </c>
      <c r="Y552" s="2251">
        <f>IF(SUM($R552:X552)&gt;0,0,IF($AE552=Y$168,1,0))</f>
        <v>0</v>
      </c>
      <c r="Z552" s="2251">
        <f>IF(SUM($R552:Y552)&gt;0,0,IF($AE552=Z$168,1,0))</f>
        <v>0</v>
      </c>
      <c r="AA552" s="2251">
        <f>IF(SUM($R552:Z552)&gt;0,0,1)</f>
        <v>1</v>
      </c>
      <c r="AB552" s="2251"/>
      <c r="AC552" s="2251">
        <f t="shared" si="158"/>
        <v>6</v>
      </c>
      <c r="AE552" t="s">
        <v>3446</v>
      </c>
      <c r="AF552" t="s">
        <v>4633</v>
      </c>
      <c r="AG552" t="s">
        <v>4637</v>
      </c>
      <c r="AH552" t="s">
        <v>4638</v>
      </c>
      <c r="AI552" t="s">
        <v>4639</v>
      </c>
      <c r="AJ552">
        <v>165</v>
      </c>
      <c r="AK552" t="s">
        <v>3049</v>
      </c>
      <c r="AL552" t="s">
        <v>3049</v>
      </c>
      <c r="AM552" t="s">
        <v>3548</v>
      </c>
      <c r="AN552" t="s">
        <v>1574</v>
      </c>
      <c r="AO552" s="2251">
        <v>1619.68515</v>
      </c>
      <c r="AP552" s="2286">
        <f t="shared" si="161"/>
        <v>32.309566970951572</v>
      </c>
      <c r="AQ552" s="2286">
        <f t="shared" si="161"/>
        <v>0</v>
      </c>
      <c r="AR552" s="2286">
        <f t="shared" si="161"/>
        <v>0</v>
      </c>
      <c r="AS552" s="2286">
        <f t="shared" si="161"/>
        <v>0</v>
      </c>
      <c r="AT552" s="2286">
        <f t="shared" si="161"/>
        <v>0</v>
      </c>
      <c r="AU552" s="2286">
        <f t="shared" si="160"/>
        <v>0</v>
      </c>
      <c r="AV552" s="2286">
        <f t="shared" si="160"/>
        <v>0</v>
      </c>
      <c r="AW552" s="2286">
        <f t="shared" si="160"/>
        <v>0</v>
      </c>
      <c r="AX552" s="2286">
        <f t="shared" si="160"/>
        <v>0</v>
      </c>
      <c r="AY552" s="2286">
        <f t="shared" si="160"/>
        <v>0</v>
      </c>
      <c r="BA552" s="8">
        <f t="shared" si="159"/>
        <v>1651.9947169709517</v>
      </c>
      <c r="BD552" s="2251">
        <v>41.459609999999998</v>
      </c>
      <c r="BE552" s="2251">
        <v>0</v>
      </c>
      <c r="BF552" s="2251">
        <v>0</v>
      </c>
      <c r="BG552" s="2251">
        <v>0</v>
      </c>
      <c r="BH552" s="2251">
        <v>0</v>
      </c>
      <c r="BI552" s="2251">
        <v>0</v>
      </c>
      <c r="BJ552" s="2251">
        <v>0</v>
      </c>
      <c r="BK552" s="2251">
        <v>0</v>
      </c>
      <c r="BL552" s="2251">
        <v>0</v>
      </c>
      <c r="BM552" s="2251">
        <v>0</v>
      </c>
    </row>
    <row r="553" spans="1:65">
      <c r="A553" s="2250"/>
      <c r="B553" s="2250"/>
      <c r="C553" s="39"/>
      <c r="D553" s="178">
        <f t="shared" si="157"/>
        <v>1</v>
      </c>
      <c r="E553" s="178">
        <f t="shared" ref="E553:E616" si="163">ABS(D553-1)</f>
        <v>0</v>
      </c>
      <c r="F553" s="178">
        <f t="shared" ref="F553:F616" si="164">IF(BA553&lt;1000,1,0)</f>
        <v>1</v>
      </c>
      <c r="G553" s="178">
        <f t="shared" si="162"/>
        <v>0</v>
      </c>
      <c r="H553" s="178">
        <f t="shared" ref="H553:H616" si="165">IF(ISERROR(SEARCH("study",AH553))=TRUE,
IF(ISERROR(SEARCH("study",AF553))=TRUE,0,1),1)</f>
        <v>0</v>
      </c>
      <c r="I553" s="178">
        <f t="shared" ref="I553:I616" si="166">IF(ISERROR(SEARCH("Recreation",AH553))=TRUE,
IF(ISERROR(SEARCH("Recreation",AF553))=TRUE,0,1),1)</f>
        <v>0</v>
      </c>
      <c r="J553" s="178">
        <f t="shared" ref="J553:J616" si="167">IF(OR(F553=1,G553=1,H553=1,I553=1)=TRUE,1,0)</f>
        <v>1</v>
      </c>
      <c r="K553" s="2251">
        <f t="shared" ref="K553:K616" si="168">J553</f>
        <v>1</v>
      </c>
      <c r="L553" s="2251">
        <f t="shared" ref="L553:L616" si="169">D553*K553</f>
        <v>1</v>
      </c>
      <c r="M553" s="2251">
        <f t="shared" ref="M553:M616" si="170">IF(D553=1,IF(K553=0,1,0),0)</f>
        <v>0</v>
      </c>
      <c r="O553" s="8">
        <f t="shared" ref="O553:O616" ca="1" si="171">IF(OFFSET(AX553,0,$O$163-2020)&lt;=0,0,1)*D553</f>
        <v>1</v>
      </c>
      <c r="P553" s="8">
        <f t="shared" ref="P553:P616" ca="1" si="172">IF(OFFSET(AX553,0,$O$163-2020)&lt;=0,0,1)*E553</f>
        <v>0</v>
      </c>
      <c r="R553" s="8">
        <f t="shared" ref="R553:R616" si="173">D553*IF(AM553="5 - Treatment",1,0)</f>
        <v>0</v>
      </c>
      <c r="S553" s="2251">
        <f t="shared" ref="S553:S616" si="174">D553-R553</f>
        <v>1</v>
      </c>
      <c r="T553" s="2251">
        <f>IF(SUM($R553:R553)&gt;0,0,IF(AM553="5 - Treatment",1,0))</f>
        <v>0</v>
      </c>
      <c r="U553" s="2251">
        <f>IF(SUM($R553:T553)&gt;0,0,IF($AE553=U$162,1,0)+IF($AE553=U$163,1,0))</f>
        <v>0</v>
      </c>
      <c r="V553" s="2251">
        <f>IF(SUM($R553:U553)&gt;0,0,IF($AE553=V$168,1,0))</f>
        <v>0</v>
      </c>
      <c r="W553" s="2251">
        <f>IF(SUM($R553:V553)&gt;0,0,IF($AE553=W$168,1,0))</f>
        <v>0</v>
      </c>
      <c r="X553" s="2251">
        <f>IF(SUM($R553:W553)&gt;0,0,IF($AE553=X$168,1,0))</f>
        <v>0</v>
      </c>
      <c r="Y553" s="2251">
        <f>IF(SUM($R553:X553)&gt;0,0,IF($AE553=Y$168,1,0))</f>
        <v>0</v>
      </c>
      <c r="Z553" s="2251">
        <f>IF(SUM($R553:Y553)&gt;0,0,IF($AE553=Z$168,1,0))</f>
        <v>0</v>
      </c>
      <c r="AA553" s="2251">
        <f>IF(SUM($R553:Z553)&gt;0,0,1)</f>
        <v>0</v>
      </c>
      <c r="AB553" s="2251"/>
      <c r="AC553" s="2251">
        <f t="shared" si="158"/>
        <v>6</v>
      </c>
      <c r="AE553" t="s">
        <v>3446</v>
      </c>
      <c r="AF553" t="s">
        <v>4633</v>
      </c>
      <c r="AG553" t="s">
        <v>4640</v>
      </c>
      <c r="AH553" t="s">
        <v>4641</v>
      </c>
      <c r="AI553" t="s">
        <v>4642</v>
      </c>
      <c r="AJ553">
        <v>114</v>
      </c>
      <c r="AK553" t="s">
        <v>3048</v>
      </c>
      <c r="AL553" t="s">
        <v>3048</v>
      </c>
      <c r="AM553" t="s">
        <v>3548</v>
      </c>
      <c r="AN553" t="s">
        <v>1574</v>
      </c>
      <c r="AO553" s="2251">
        <v>142.08405999999999</v>
      </c>
      <c r="AP553" s="2286">
        <f t="shared" si="161"/>
        <v>5.7014061201048403</v>
      </c>
      <c r="AQ553" s="2286">
        <f t="shared" si="161"/>
        <v>74.921559609030851</v>
      </c>
      <c r="AR553" s="2286">
        <f t="shared" si="161"/>
        <v>173.40105355910578</v>
      </c>
      <c r="AS553" s="2286">
        <f t="shared" si="161"/>
        <v>289.11096884878015</v>
      </c>
      <c r="AT553" s="2286">
        <f t="shared" si="161"/>
        <v>59.781929675893025</v>
      </c>
      <c r="AU553" s="2286">
        <f t="shared" si="160"/>
        <v>0</v>
      </c>
      <c r="AV553" s="2286">
        <f t="shared" si="160"/>
        <v>0</v>
      </c>
      <c r="AW553" s="2286">
        <f t="shared" si="160"/>
        <v>0</v>
      </c>
      <c r="AX553" s="2286">
        <f t="shared" si="160"/>
        <v>0</v>
      </c>
      <c r="AY553" s="2286">
        <f t="shared" si="160"/>
        <v>0</v>
      </c>
      <c r="BA553" s="8">
        <f t="shared" si="159"/>
        <v>745.0009778129147</v>
      </c>
      <c r="BD553" s="2251">
        <v>7.3160396858205896</v>
      </c>
      <c r="BE553" s="2251">
        <v>128.509684327809</v>
      </c>
      <c r="BF553" s="2251">
        <v>227.04330868390201</v>
      </c>
      <c r="BG553" s="2251">
        <v>372.41360960246402</v>
      </c>
      <c r="BH553" s="2251">
        <v>71.374617985212794</v>
      </c>
      <c r="BI553" s="2251">
        <v>0</v>
      </c>
      <c r="BJ553" s="2251">
        <v>0</v>
      </c>
      <c r="BK553" s="2251">
        <v>0</v>
      </c>
      <c r="BL553" s="2251">
        <v>0</v>
      </c>
      <c r="BM553" s="2251">
        <v>0</v>
      </c>
    </row>
    <row r="554" spans="1:65">
      <c r="A554" s="2250"/>
      <c r="B554" s="2250"/>
      <c r="C554" s="39"/>
      <c r="D554" s="178">
        <f t="shared" ref="D554:D617" si="175">IF(AL554="Infrastructure - R&amp;R",1,0)</f>
        <v>1</v>
      </c>
      <c r="E554" s="178">
        <f t="shared" si="163"/>
        <v>0</v>
      </c>
      <c r="F554" s="178">
        <f t="shared" si="164"/>
        <v>0</v>
      </c>
      <c r="G554" s="178">
        <f t="shared" si="162"/>
        <v>0</v>
      </c>
      <c r="H554" s="178">
        <f t="shared" si="165"/>
        <v>0</v>
      </c>
      <c r="I554" s="178">
        <f t="shared" si="166"/>
        <v>0</v>
      </c>
      <c r="J554" s="178">
        <f t="shared" si="167"/>
        <v>0</v>
      </c>
      <c r="K554" s="2251">
        <f t="shared" si="168"/>
        <v>0</v>
      </c>
      <c r="L554" s="2251">
        <f t="shared" si="169"/>
        <v>0</v>
      </c>
      <c r="M554" s="2251">
        <f t="shared" si="170"/>
        <v>1</v>
      </c>
      <c r="O554" s="8">
        <f t="shared" ca="1" si="171"/>
        <v>1</v>
      </c>
      <c r="P554" s="8">
        <f t="shared" ca="1" si="172"/>
        <v>0</v>
      </c>
      <c r="R554" s="8">
        <f t="shared" si="173"/>
        <v>0</v>
      </c>
      <c r="S554" s="2251">
        <f t="shared" si="174"/>
        <v>1</v>
      </c>
      <c r="T554" s="2251">
        <f>IF(SUM($R554:R554)&gt;0,0,IF(AM554="5 - Treatment",1,0))</f>
        <v>0</v>
      </c>
      <c r="U554" s="2251">
        <f>IF(SUM($R554:T554)&gt;0,0,IF($AE554=U$162,1,0)+IF($AE554=U$163,1,0))</f>
        <v>0</v>
      </c>
      <c r="V554" s="2251">
        <f>IF(SUM($R554:U554)&gt;0,0,IF($AE554=V$168,1,0))</f>
        <v>0</v>
      </c>
      <c r="W554" s="2251">
        <f>IF(SUM($R554:V554)&gt;0,0,IF($AE554=W$168,1,0))</f>
        <v>0</v>
      </c>
      <c r="X554" s="2251">
        <f>IF(SUM($R554:W554)&gt;0,0,IF($AE554=X$168,1,0))</f>
        <v>0</v>
      </c>
      <c r="Y554" s="2251">
        <f>IF(SUM($R554:X554)&gt;0,0,IF($AE554=Y$168,1,0))</f>
        <v>0</v>
      </c>
      <c r="Z554" s="2251">
        <f>IF(SUM($R554:Y554)&gt;0,0,IF($AE554=Z$168,1,0))</f>
        <v>0</v>
      </c>
      <c r="AA554" s="2251">
        <f>IF(SUM($R554:Z554)&gt;0,0,1)</f>
        <v>0</v>
      </c>
      <c r="AB554" s="2251"/>
      <c r="AC554" s="2251">
        <f t="shared" ref="AC554:AC617" si="176">LEFT(AM554,1)*1</f>
        <v>6</v>
      </c>
      <c r="AE554" t="s">
        <v>3446</v>
      </c>
      <c r="AF554" t="s">
        <v>4633</v>
      </c>
      <c r="AG554" t="s">
        <v>4643</v>
      </c>
      <c r="AH554" t="s">
        <v>4644</v>
      </c>
      <c r="AI554" t="s">
        <v>4639</v>
      </c>
      <c r="AJ554">
        <v>174</v>
      </c>
      <c r="AK554" t="s">
        <v>3048</v>
      </c>
      <c r="AL554" t="s">
        <v>3048</v>
      </c>
      <c r="AM554" t="s">
        <v>3548</v>
      </c>
      <c r="AN554" t="s">
        <v>1574</v>
      </c>
      <c r="AO554" s="2251">
        <v>3454.3710599999999</v>
      </c>
      <c r="AP554" s="2286">
        <f t="shared" si="161"/>
        <v>1266.1264871509761</v>
      </c>
      <c r="AQ554" s="2286">
        <f t="shared" si="161"/>
        <v>4243.3989103006807</v>
      </c>
      <c r="AR554" s="2286">
        <f t="shared" si="161"/>
        <v>5468.9363606354564</v>
      </c>
      <c r="AS554" s="2286">
        <f t="shared" si="161"/>
        <v>1048.165139047255</v>
      </c>
      <c r="AT554" s="2286">
        <f t="shared" si="161"/>
        <v>0</v>
      </c>
      <c r="AU554" s="2286">
        <f t="shared" si="160"/>
        <v>0</v>
      </c>
      <c r="AV554" s="2286">
        <f t="shared" si="160"/>
        <v>0</v>
      </c>
      <c r="AW554" s="2286">
        <f t="shared" si="160"/>
        <v>0</v>
      </c>
      <c r="AX554" s="2286">
        <f t="shared" si="160"/>
        <v>0</v>
      </c>
      <c r="AY554" s="2286">
        <f t="shared" si="160"/>
        <v>0</v>
      </c>
      <c r="BA554" s="8">
        <f t="shared" ref="BA554:BA617" si="177">SUM(AO554:AY554)</f>
        <v>15480.997957134368</v>
      </c>
      <c r="BD554" s="2251">
        <v>1624.6924762298499</v>
      </c>
      <c r="BE554" s="2251">
        <v>7278.5171222460503</v>
      </c>
      <c r="BF554" s="2251">
        <v>7160.7719838745297</v>
      </c>
      <c r="BG554" s="2251">
        <v>1350.1769387941499</v>
      </c>
      <c r="BH554" s="2251">
        <v>0</v>
      </c>
      <c r="BI554" s="2251">
        <v>0</v>
      </c>
      <c r="BJ554" s="2251">
        <v>0</v>
      </c>
      <c r="BK554" s="2251">
        <v>0</v>
      </c>
      <c r="BL554" s="2251">
        <v>0</v>
      </c>
      <c r="BM554" s="2251">
        <v>0</v>
      </c>
    </row>
    <row r="555" spans="1:65">
      <c r="A555" s="2250"/>
      <c r="B555" s="2250"/>
      <c r="C555" s="39"/>
      <c r="D555" s="178">
        <f t="shared" si="175"/>
        <v>1</v>
      </c>
      <c r="E555" s="178">
        <f t="shared" si="163"/>
        <v>0</v>
      </c>
      <c r="F555" s="178">
        <f t="shared" si="164"/>
        <v>0</v>
      </c>
      <c r="G555" s="178">
        <f t="shared" si="162"/>
        <v>0</v>
      </c>
      <c r="H555" s="178">
        <f t="shared" si="165"/>
        <v>0</v>
      </c>
      <c r="I555" s="178">
        <f t="shared" si="166"/>
        <v>0</v>
      </c>
      <c r="J555" s="178">
        <f t="shared" si="167"/>
        <v>0</v>
      </c>
      <c r="K555" s="2251">
        <f t="shared" si="168"/>
        <v>0</v>
      </c>
      <c r="L555" s="2251">
        <f t="shared" si="169"/>
        <v>0</v>
      </c>
      <c r="M555" s="2251">
        <f t="shared" si="170"/>
        <v>1</v>
      </c>
      <c r="O555" s="8">
        <f t="shared" ca="1" si="171"/>
        <v>0</v>
      </c>
      <c r="P555" s="8">
        <f t="shared" ca="1" si="172"/>
        <v>0</v>
      </c>
      <c r="R555" s="8">
        <f t="shared" si="173"/>
        <v>0</v>
      </c>
      <c r="S555" s="2251">
        <f t="shared" si="174"/>
        <v>1</v>
      </c>
      <c r="T555" s="2251">
        <f>IF(SUM($R555:R555)&gt;0,0,IF(AM555="5 - Treatment",1,0))</f>
        <v>0</v>
      </c>
      <c r="U555" s="2251">
        <f>IF(SUM($R555:T555)&gt;0,0,IF($AE555=U$162,1,0)+IF($AE555=U$163,1,0))</f>
        <v>0</v>
      </c>
      <c r="V555" s="2251">
        <f>IF(SUM($R555:U555)&gt;0,0,IF($AE555=V$168,1,0))</f>
        <v>0</v>
      </c>
      <c r="W555" s="2251">
        <f>IF(SUM($R555:V555)&gt;0,0,IF($AE555=W$168,1,0))</f>
        <v>0</v>
      </c>
      <c r="X555" s="2251">
        <f>IF(SUM($R555:W555)&gt;0,0,IF($AE555=X$168,1,0))</f>
        <v>0</v>
      </c>
      <c r="Y555" s="2251">
        <f>IF(SUM($R555:X555)&gt;0,0,IF($AE555=Y$168,1,0))</f>
        <v>0</v>
      </c>
      <c r="Z555" s="2251">
        <f>IF(SUM($R555:Y555)&gt;0,0,IF($AE555=Z$168,1,0))</f>
        <v>0</v>
      </c>
      <c r="AA555" s="2251">
        <f>IF(SUM($R555:Z555)&gt;0,0,1)</f>
        <v>0</v>
      </c>
      <c r="AB555" s="2251"/>
      <c r="AC555" s="2251">
        <f t="shared" si="176"/>
        <v>6</v>
      </c>
      <c r="AE555" t="s">
        <v>3446</v>
      </c>
      <c r="AF555" t="s">
        <v>4633</v>
      </c>
      <c r="AG555" t="s">
        <v>4645</v>
      </c>
      <c r="AH555" t="s">
        <v>4646</v>
      </c>
      <c r="AI555" t="s">
        <v>4642</v>
      </c>
      <c r="AJ555">
        <v>114</v>
      </c>
      <c r="AK555" t="s">
        <v>3048</v>
      </c>
      <c r="AL555" t="s">
        <v>3048</v>
      </c>
      <c r="AM555" t="s">
        <v>3548</v>
      </c>
      <c r="AN555" t="s">
        <v>1574</v>
      </c>
      <c r="AO555" s="2251">
        <v>650.87</v>
      </c>
      <c r="AP555" s="2286">
        <f t="shared" si="161"/>
        <v>5063.6646243427958</v>
      </c>
      <c r="AQ555" s="2286">
        <f t="shared" si="161"/>
        <v>773.3840222669885</v>
      </c>
      <c r="AR555" s="2286">
        <f t="shared" si="161"/>
        <v>0</v>
      </c>
      <c r="AS555" s="2286">
        <f t="shared" si="161"/>
        <v>0</v>
      </c>
      <c r="AT555" s="2286">
        <f t="shared" si="161"/>
        <v>0</v>
      </c>
      <c r="AU555" s="2286">
        <f t="shared" si="160"/>
        <v>0</v>
      </c>
      <c r="AV555" s="2286">
        <f t="shared" si="160"/>
        <v>0</v>
      </c>
      <c r="AW555" s="2286">
        <f t="shared" si="160"/>
        <v>0</v>
      </c>
      <c r="AX555" s="2286">
        <f t="shared" si="160"/>
        <v>0</v>
      </c>
      <c r="AY555" s="2286">
        <f t="shared" si="160"/>
        <v>0</v>
      </c>
      <c r="BA555" s="8">
        <f t="shared" si="177"/>
        <v>6487.9186466097844</v>
      </c>
      <c r="BD555" s="2251">
        <v>6497.69031831335</v>
      </c>
      <c r="BE555" s="2251">
        <v>1326.55189086216</v>
      </c>
      <c r="BF555" s="2251">
        <v>0</v>
      </c>
      <c r="BG555" s="2251">
        <v>0</v>
      </c>
      <c r="BH555" s="2251">
        <v>0</v>
      </c>
      <c r="BI555" s="2251">
        <v>0</v>
      </c>
      <c r="BJ555" s="2251">
        <v>0</v>
      </c>
      <c r="BK555" s="2251">
        <v>0</v>
      </c>
      <c r="BL555" s="2251">
        <v>0</v>
      </c>
      <c r="BM555" s="2251">
        <v>0</v>
      </c>
    </row>
    <row r="556" spans="1:65">
      <c r="A556" s="2250"/>
      <c r="B556" s="2250"/>
      <c r="C556" s="39"/>
      <c r="D556" s="178">
        <f t="shared" si="175"/>
        <v>0</v>
      </c>
      <c r="E556" s="178">
        <f t="shared" si="163"/>
        <v>1</v>
      </c>
      <c r="F556" s="178">
        <f t="shared" si="164"/>
        <v>0</v>
      </c>
      <c r="G556" s="178">
        <f t="shared" si="162"/>
        <v>0</v>
      </c>
      <c r="H556" s="178">
        <f t="shared" si="165"/>
        <v>0</v>
      </c>
      <c r="I556" s="178">
        <f t="shared" si="166"/>
        <v>0</v>
      </c>
      <c r="J556" s="178">
        <f t="shared" si="167"/>
        <v>0</v>
      </c>
      <c r="K556" s="2251">
        <f t="shared" si="168"/>
        <v>0</v>
      </c>
      <c r="L556" s="2251">
        <f t="shared" si="169"/>
        <v>0</v>
      </c>
      <c r="M556" s="2251">
        <f t="shared" si="170"/>
        <v>0</v>
      </c>
      <c r="O556" s="8">
        <f t="shared" ca="1" si="171"/>
        <v>0</v>
      </c>
      <c r="P556" s="8">
        <f t="shared" ca="1" si="172"/>
        <v>0</v>
      </c>
      <c r="R556" s="8">
        <f t="shared" si="173"/>
        <v>0</v>
      </c>
      <c r="S556" s="2251">
        <f t="shared" si="174"/>
        <v>0</v>
      </c>
      <c r="T556" s="2251">
        <f>IF(SUM($R556:R556)&gt;0,0,IF(AM556="5 - Treatment",1,0))</f>
        <v>1</v>
      </c>
      <c r="U556" s="2251">
        <f>IF(SUM($R556:T556)&gt;0,0,IF($AE556=U$162,1,0)+IF($AE556=U$163,1,0))</f>
        <v>0</v>
      </c>
      <c r="V556" s="2251">
        <f>IF(SUM($R556:U556)&gt;0,0,IF($AE556=V$168,1,0))</f>
        <v>0</v>
      </c>
      <c r="W556" s="2251">
        <f>IF(SUM($R556:V556)&gt;0,0,IF($AE556=W$168,1,0))</f>
        <v>0</v>
      </c>
      <c r="X556" s="2251">
        <f>IF(SUM($R556:W556)&gt;0,0,IF($AE556=X$168,1,0))</f>
        <v>0</v>
      </c>
      <c r="Y556" s="2251">
        <f>IF(SUM($R556:X556)&gt;0,0,IF($AE556=Y$168,1,0))</f>
        <v>0</v>
      </c>
      <c r="Z556" s="2251">
        <f>IF(SUM($R556:Y556)&gt;0,0,IF($AE556=Z$168,1,0))</f>
        <v>0</v>
      </c>
      <c r="AA556" s="2251">
        <f>IF(SUM($R556:Z556)&gt;0,0,1)</f>
        <v>0</v>
      </c>
      <c r="AB556" s="2251"/>
      <c r="AC556" s="2251">
        <f t="shared" si="176"/>
        <v>5</v>
      </c>
      <c r="AE556" t="s">
        <v>3455</v>
      </c>
      <c r="AF556" t="s">
        <v>4647</v>
      </c>
      <c r="AG556" t="s">
        <v>4648</v>
      </c>
      <c r="AH556" t="s">
        <v>4649</v>
      </c>
      <c r="AI556" t="s">
        <v>4648</v>
      </c>
      <c r="AJ556">
        <v>96</v>
      </c>
      <c r="AK556" t="s">
        <v>3051</v>
      </c>
      <c r="AL556" t="s">
        <v>3049</v>
      </c>
      <c r="AM556" t="s">
        <v>3566</v>
      </c>
      <c r="AN556" t="s">
        <v>1574</v>
      </c>
      <c r="AO556" s="2251">
        <v>0</v>
      </c>
      <c r="AP556" s="2286">
        <f t="shared" si="161"/>
        <v>0</v>
      </c>
      <c r="AQ556" s="2286">
        <f t="shared" si="161"/>
        <v>0</v>
      </c>
      <c r="AR556" s="2286">
        <f t="shared" si="161"/>
        <v>0</v>
      </c>
      <c r="AS556" s="2286">
        <f t="shared" si="161"/>
        <v>0</v>
      </c>
      <c r="AT556" s="2286">
        <f t="shared" si="161"/>
        <v>113.16993581564533</v>
      </c>
      <c r="AU556" s="2286">
        <f t="shared" si="160"/>
        <v>730.55052564063897</v>
      </c>
      <c r="AV556" s="2286">
        <f t="shared" si="160"/>
        <v>921.90766501663325</v>
      </c>
      <c r="AW556" s="2286">
        <f t="shared" si="160"/>
        <v>2854.5197414988988</v>
      </c>
      <c r="AX556" s="2286">
        <f t="shared" si="160"/>
        <v>25056.254850808404</v>
      </c>
      <c r="AY556" s="2286">
        <f t="shared" si="160"/>
        <v>35131.674709029372</v>
      </c>
      <c r="BA556" s="8">
        <f t="shared" si="177"/>
        <v>64808.077427809592</v>
      </c>
      <c r="BD556" s="2251">
        <v>0</v>
      </c>
      <c r="BE556" s="2251">
        <v>0</v>
      </c>
      <c r="BF556" s="2251">
        <v>0</v>
      </c>
      <c r="BG556" s="2251">
        <v>0</v>
      </c>
      <c r="BH556" s="2251">
        <v>135.11542668569899</v>
      </c>
      <c r="BI556" s="2251">
        <v>788.66526040862698</v>
      </c>
      <c r="BJ556" s="2251">
        <v>961.677689135273</v>
      </c>
      <c r="BK556" s="2251">
        <v>2475.3409731055999</v>
      </c>
      <c r="BL556" s="2251">
        <v>14988.534158930899</v>
      </c>
      <c r="BM556" s="2251">
        <v>15391.4221049798</v>
      </c>
    </row>
    <row r="557" spans="1:65">
      <c r="A557" s="2250"/>
      <c r="B557" s="2250"/>
      <c r="C557" s="39"/>
      <c r="D557" s="178">
        <f t="shared" si="175"/>
        <v>0</v>
      </c>
      <c r="E557" s="178">
        <f t="shared" si="163"/>
        <v>1</v>
      </c>
      <c r="F557" s="178">
        <f t="shared" si="164"/>
        <v>0</v>
      </c>
      <c r="G557" s="178">
        <f t="shared" si="162"/>
        <v>0</v>
      </c>
      <c r="H557" s="178">
        <f t="shared" si="165"/>
        <v>0</v>
      </c>
      <c r="I557" s="178">
        <f t="shared" si="166"/>
        <v>0</v>
      </c>
      <c r="J557" s="178">
        <f t="shared" si="167"/>
        <v>0</v>
      </c>
      <c r="K557" s="2251">
        <f t="shared" si="168"/>
        <v>0</v>
      </c>
      <c r="L557" s="2251">
        <f t="shared" si="169"/>
        <v>0</v>
      </c>
      <c r="M557" s="2251">
        <f t="shared" si="170"/>
        <v>0</v>
      </c>
      <c r="O557" s="8">
        <f t="shared" ca="1" si="171"/>
        <v>0</v>
      </c>
      <c r="P557" s="8">
        <f t="shared" ca="1" si="172"/>
        <v>0</v>
      </c>
      <c r="R557" s="8">
        <f t="shared" si="173"/>
        <v>0</v>
      </c>
      <c r="S557" s="2251">
        <f t="shared" si="174"/>
        <v>0</v>
      </c>
      <c r="T557" s="2251">
        <f>IF(SUM($R557:R557)&gt;0,0,IF(AM557="5 - Treatment",1,0))</f>
        <v>1</v>
      </c>
      <c r="U557" s="2251">
        <f>IF(SUM($R557:T557)&gt;0,0,IF($AE557=U$162,1,0)+IF($AE557=U$163,1,0))</f>
        <v>0</v>
      </c>
      <c r="V557" s="2251">
        <f>IF(SUM($R557:U557)&gt;0,0,IF($AE557=V$168,1,0))</f>
        <v>0</v>
      </c>
      <c r="W557" s="2251">
        <f>IF(SUM($R557:V557)&gt;0,0,IF($AE557=W$168,1,0))</f>
        <v>0</v>
      </c>
      <c r="X557" s="2251">
        <f>IF(SUM($R557:W557)&gt;0,0,IF($AE557=X$168,1,0))</f>
        <v>0</v>
      </c>
      <c r="Y557" s="2251">
        <f>IF(SUM($R557:X557)&gt;0,0,IF($AE557=Y$168,1,0))</f>
        <v>0</v>
      </c>
      <c r="Z557" s="2251">
        <f>IF(SUM($R557:Y557)&gt;0,0,IF($AE557=Z$168,1,0))</f>
        <v>0</v>
      </c>
      <c r="AA557" s="2251">
        <f>IF(SUM($R557:Z557)&gt;0,0,1)</f>
        <v>0</v>
      </c>
      <c r="AB557" s="2251"/>
      <c r="AC557" s="2251">
        <f t="shared" si="176"/>
        <v>5</v>
      </c>
      <c r="AE557" t="s">
        <v>3455</v>
      </c>
      <c r="AF557" t="s">
        <v>4647</v>
      </c>
      <c r="AG557" t="s">
        <v>4650</v>
      </c>
      <c r="AH557" t="s">
        <v>4651</v>
      </c>
      <c r="AI557" t="s">
        <v>4652</v>
      </c>
      <c r="AJ557">
        <v>104</v>
      </c>
      <c r="AK557" t="s">
        <v>3051</v>
      </c>
      <c r="AL557" t="s">
        <v>3049</v>
      </c>
      <c r="AM557" t="s">
        <v>3566</v>
      </c>
      <c r="AN557" t="s">
        <v>1574</v>
      </c>
      <c r="AO557" s="2251">
        <v>3326.50243</v>
      </c>
      <c r="AP557" s="2286">
        <f t="shared" si="161"/>
        <v>0</v>
      </c>
      <c r="AQ557" s="2286">
        <f t="shared" si="161"/>
        <v>0</v>
      </c>
      <c r="AR557" s="2286">
        <f t="shared" si="161"/>
        <v>0</v>
      </c>
      <c r="AS557" s="2286">
        <f t="shared" si="161"/>
        <v>0</v>
      </c>
      <c r="AT557" s="2286">
        <f t="shared" si="161"/>
        <v>0</v>
      </c>
      <c r="AU557" s="2286">
        <f t="shared" si="160"/>
        <v>0</v>
      </c>
      <c r="AV557" s="2286">
        <f t="shared" si="160"/>
        <v>0</v>
      </c>
      <c r="AW557" s="2286">
        <f t="shared" si="160"/>
        <v>2514.3119895239397</v>
      </c>
      <c r="AX557" s="2286">
        <f t="shared" si="160"/>
        <v>19324.729874295543</v>
      </c>
      <c r="AY557" s="2286">
        <f t="shared" si="160"/>
        <v>17553.90106831555</v>
      </c>
      <c r="BA557" s="8">
        <f t="shared" si="177"/>
        <v>42719.445362135033</v>
      </c>
      <c r="BD557" s="2251">
        <v>0</v>
      </c>
      <c r="BE557" s="2251">
        <v>0</v>
      </c>
      <c r="BF557" s="2251">
        <v>0</v>
      </c>
      <c r="BG557" s="2251">
        <v>0</v>
      </c>
      <c r="BH557" s="2251">
        <v>0</v>
      </c>
      <c r="BI557" s="2251">
        <v>0</v>
      </c>
      <c r="BJ557" s="2251">
        <v>0</v>
      </c>
      <c r="BK557" s="2251">
        <v>2180.3245556014899</v>
      </c>
      <c r="BL557" s="2251">
        <v>11559.9627940265</v>
      </c>
      <c r="BM557" s="2251">
        <v>7690.4816855218196</v>
      </c>
    </row>
    <row r="558" spans="1:65">
      <c r="A558" s="2250"/>
      <c r="B558" s="2250"/>
      <c r="C558" s="39"/>
      <c r="D558" s="178">
        <f t="shared" si="175"/>
        <v>1</v>
      </c>
      <c r="E558" s="178">
        <f t="shared" si="163"/>
        <v>0</v>
      </c>
      <c r="F558" s="178">
        <f t="shared" si="164"/>
        <v>0</v>
      </c>
      <c r="G558" s="178">
        <f t="shared" si="162"/>
        <v>0</v>
      </c>
      <c r="H558" s="178">
        <f t="shared" si="165"/>
        <v>0</v>
      </c>
      <c r="I558" s="178">
        <f t="shared" si="166"/>
        <v>0</v>
      </c>
      <c r="J558" s="178">
        <f t="shared" si="167"/>
        <v>0</v>
      </c>
      <c r="K558" s="2251">
        <f t="shared" si="168"/>
        <v>0</v>
      </c>
      <c r="L558" s="2251">
        <f t="shared" si="169"/>
        <v>0</v>
      </c>
      <c r="M558" s="2251">
        <f t="shared" si="170"/>
        <v>1</v>
      </c>
      <c r="O558" s="8">
        <f t="shared" ca="1" si="171"/>
        <v>0</v>
      </c>
      <c r="P558" s="8">
        <f t="shared" ca="1" si="172"/>
        <v>0</v>
      </c>
      <c r="R558" s="8">
        <f t="shared" si="173"/>
        <v>1</v>
      </c>
      <c r="S558" s="2251">
        <f t="shared" si="174"/>
        <v>0</v>
      </c>
      <c r="T558" s="2251">
        <f>IF(SUM($R558:R558)&gt;0,0,IF(AM558="5 - Treatment",1,0))</f>
        <v>0</v>
      </c>
      <c r="U558" s="2251">
        <f>IF(SUM($R558:T558)&gt;0,0,IF($AE558=U$162,1,0)+IF($AE558=U$163,1,0))</f>
        <v>0</v>
      </c>
      <c r="V558" s="2251">
        <f>IF(SUM($R558:U558)&gt;0,0,IF($AE558=V$168,1,0))</f>
        <v>0</v>
      </c>
      <c r="W558" s="2251">
        <f>IF(SUM($R558:V558)&gt;0,0,IF($AE558=W$168,1,0))</f>
        <v>0</v>
      </c>
      <c r="X558" s="2251">
        <f>IF(SUM($R558:W558)&gt;0,0,IF($AE558=X$168,1,0))</f>
        <v>0</v>
      </c>
      <c r="Y558" s="2251">
        <f>IF(SUM($R558:X558)&gt;0,0,IF($AE558=Y$168,1,0))</f>
        <v>0</v>
      </c>
      <c r="Z558" s="2251">
        <f>IF(SUM($R558:Y558)&gt;0,0,IF($AE558=Z$168,1,0))</f>
        <v>0</v>
      </c>
      <c r="AA558" s="2251">
        <f>IF(SUM($R558:Z558)&gt;0,0,1)</f>
        <v>0</v>
      </c>
      <c r="AB558" s="2251"/>
      <c r="AC558" s="2251">
        <f t="shared" si="176"/>
        <v>5</v>
      </c>
      <c r="AE558" t="s">
        <v>3455</v>
      </c>
      <c r="AF558" t="s">
        <v>4647</v>
      </c>
      <c r="AG558" t="s">
        <v>4653</v>
      </c>
      <c r="AH558" t="s">
        <v>4654</v>
      </c>
      <c r="AI558" t="s">
        <v>4655</v>
      </c>
      <c r="AJ558">
        <v>104</v>
      </c>
      <c r="AK558" t="s">
        <v>3051</v>
      </c>
      <c r="AL558" t="s">
        <v>3048</v>
      </c>
      <c r="AM558" t="s">
        <v>3566</v>
      </c>
      <c r="AN558" t="s">
        <v>1574</v>
      </c>
      <c r="AO558" s="2251">
        <v>3459.7511199999999</v>
      </c>
      <c r="AP558" s="2286">
        <f t="shared" si="161"/>
        <v>0.19482556017140279</v>
      </c>
      <c r="AQ558" s="2286">
        <f t="shared" si="161"/>
        <v>0</v>
      </c>
      <c r="AR558" s="2286">
        <f t="shared" si="161"/>
        <v>0</v>
      </c>
      <c r="AS558" s="2286">
        <f t="shared" si="161"/>
        <v>0</v>
      </c>
      <c r="AT558" s="2286">
        <f t="shared" si="161"/>
        <v>0</v>
      </c>
      <c r="AU558" s="2286">
        <f t="shared" si="160"/>
        <v>0</v>
      </c>
      <c r="AV558" s="2286">
        <f t="shared" si="160"/>
        <v>0</v>
      </c>
      <c r="AW558" s="2286">
        <f t="shared" si="160"/>
        <v>2734.125271446158</v>
      </c>
      <c r="AX558" s="2286">
        <f t="shared" si="160"/>
        <v>24148.751159596992</v>
      </c>
      <c r="AY558" s="2286">
        <f t="shared" si="160"/>
        <v>25401.49299310166</v>
      </c>
      <c r="BA558" s="8">
        <f t="shared" si="177"/>
        <v>55744.315369704978</v>
      </c>
      <c r="BD558" s="2251">
        <v>0.25</v>
      </c>
      <c r="BE558" s="2251">
        <v>0</v>
      </c>
      <c r="BF558" s="2251">
        <v>0</v>
      </c>
      <c r="BG558" s="2251">
        <v>0</v>
      </c>
      <c r="BH558" s="2251">
        <v>0</v>
      </c>
      <c r="BI558" s="2251">
        <v>0</v>
      </c>
      <c r="BJ558" s="2251">
        <v>0</v>
      </c>
      <c r="BK558" s="2251">
        <v>2370.9390450599399</v>
      </c>
      <c r="BL558" s="2251">
        <v>14445.669706279499</v>
      </c>
      <c r="BM558" s="2251">
        <v>11128.564293948401</v>
      </c>
    </row>
    <row r="559" spans="1:65">
      <c r="A559" s="2250"/>
      <c r="B559" s="2250"/>
      <c r="C559" s="39"/>
      <c r="D559" s="178">
        <f t="shared" si="175"/>
        <v>0</v>
      </c>
      <c r="E559" s="178">
        <f t="shared" si="163"/>
        <v>1</v>
      </c>
      <c r="F559" s="178">
        <f t="shared" si="164"/>
        <v>0</v>
      </c>
      <c r="G559" s="178">
        <f t="shared" si="162"/>
        <v>0</v>
      </c>
      <c r="H559" s="178">
        <f t="shared" si="165"/>
        <v>0</v>
      </c>
      <c r="I559" s="178">
        <f t="shared" si="166"/>
        <v>0</v>
      </c>
      <c r="J559" s="178">
        <f t="shared" si="167"/>
        <v>0</v>
      </c>
      <c r="K559" s="2251">
        <f t="shared" si="168"/>
        <v>0</v>
      </c>
      <c r="L559" s="2251">
        <f t="shared" si="169"/>
        <v>0</v>
      </c>
      <c r="M559" s="2251">
        <f t="shared" si="170"/>
        <v>0</v>
      </c>
      <c r="O559" s="8">
        <f t="shared" ca="1" si="171"/>
        <v>0</v>
      </c>
      <c r="P559" s="8">
        <f t="shared" ca="1" si="172"/>
        <v>0</v>
      </c>
      <c r="R559" s="8">
        <f t="shared" si="173"/>
        <v>0</v>
      </c>
      <c r="S559" s="2251">
        <f t="shared" si="174"/>
        <v>0</v>
      </c>
      <c r="T559" s="2251">
        <f>IF(SUM($R559:R559)&gt;0,0,IF(AM559="5 - Treatment",1,0))</f>
        <v>1</v>
      </c>
      <c r="U559" s="2251">
        <f>IF(SUM($R559:T559)&gt;0,0,IF($AE559=U$162,1,0)+IF($AE559=U$163,1,0))</f>
        <v>0</v>
      </c>
      <c r="V559" s="2251">
        <f>IF(SUM($R559:U559)&gt;0,0,IF($AE559=V$168,1,0))</f>
        <v>0</v>
      </c>
      <c r="W559" s="2251">
        <f>IF(SUM($R559:V559)&gt;0,0,IF($AE559=W$168,1,0))</f>
        <v>0</v>
      </c>
      <c r="X559" s="2251">
        <f>IF(SUM($R559:W559)&gt;0,0,IF($AE559=X$168,1,0))</f>
        <v>0</v>
      </c>
      <c r="Y559" s="2251">
        <f>IF(SUM($R559:X559)&gt;0,0,IF($AE559=Y$168,1,0))</f>
        <v>0</v>
      </c>
      <c r="Z559" s="2251">
        <f>IF(SUM($R559:Y559)&gt;0,0,IF($AE559=Z$168,1,0))</f>
        <v>0</v>
      </c>
      <c r="AA559" s="2251">
        <f>IF(SUM($R559:Z559)&gt;0,0,1)</f>
        <v>0</v>
      </c>
      <c r="AB559" s="2251"/>
      <c r="AC559" s="2251">
        <f t="shared" si="176"/>
        <v>5</v>
      </c>
      <c r="AE559" t="s">
        <v>3455</v>
      </c>
      <c r="AF559" t="s">
        <v>4647</v>
      </c>
      <c r="AG559" t="s">
        <v>4656</v>
      </c>
      <c r="AH559" t="s">
        <v>4657</v>
      </c>
      <c r="AI559" t="s">
        <v>4658</v>
      </c>
      <c r="AJ559">
        <v>86</v>
      </c>
      <c r="AK559" t="s">
        <v>3051</v>
      </c>
      <c r="AL559" t="s">
        <v>3049</v>
      </c>
      <c r="AM559" t="s">
        <v>3566</v>
      </c>
      <c r="AN559" t="s">
        <v>1574</v>
      </c>
      <c r="AO559" s="2251">
        <v>1525.9584600000001</v>
      </c>
      <c r="AP559" s="2286">
        <f t="shared" si="161"/>
        <v>0</v>
      </c>
      <c r="AQ559" s="2286">
        <f t="shared" si="161"/>
        <v>0</v>
      </c>
      <c r="AR559" s="2286">
        <f t="shared" si="161"/>
        <v>0</v>
      </c>
      <c r="AS559" s="2286">
        <f t="shared" si="161"/>
        <v>0</v>
      </c>
      <c r="AT559" s="2286">
        <f t="shared" si="161"/>
        <v>0</v>
      </c>
      <c r="AU559" s="2286">
        <f t="shared" si="160"/>
        <v>4502.2305751684808</v>
      </c>
      <c r="AV559" s="2286">
        <f t="shared" si="160"/>
        <v>7459.1631641434542</v>
      </c>
      <c r="AW559" s="2286">
        <f t="shared" si="160"/>
        <v>39320.052438705548</v>
      </c>
      <c r="AX559" s="2286">
        <f t="shared" si="160"/>
        <v>40655.325295372197</v>
      </c>
      <c r="AY559" s="2286">
        <f t="shared" si="160"/>
        <v>41130.068449271363</v>
      </c>
      <c r="BA559" s="8">
        <f t="shared" si="177"/>
        <v>134592.79838266104</v>
      </c>
      <c r="BD559" s="2251">
        <v>0</v>
      </c>
      <c r="BE559" s="2251">
        <v>0</v>
      </c>
      <c r="BF559" s="2251">
        <v>0</v>
      </c>
      <c r="BG559" s="2251">
        <v>0</v>
      </c>
      <c r="BH559" s="2251">
        <v>0</v>
      </c>
      <c r="BI559" s="2251">
        <v>4860.3795690533298</v>
      </c>
      <c r="BJ559" s="2251">
        <v>7780.9427850315196</v>
      </c>
      <c r="BK559" s="2251">
        <v>34096.992026785098</v>
      </c>
      <c r="BL559" s="2251">
        <v>24319.824952310199</v>
      </c>
      <c r="BM559" s="2251">
        <v>18019.358597406801</v>
      </c>
    </row>
    <row r="560" spans="1:65">
      <c r="A560" s="2250"/>
      <c r="B560" s="2250"/>
      <c r="C560" s="39"/>
      <c r="D560" s="178">
        <f t="shared" si="175"/>
        <v>0</v>
      </c>
      <c r="E560" s="178">
        <f t="shared" si="163"/>
        <v>1</v>
      </c>
      <c r="F560" s="178">
        <f t="shared" si="164"/>
        <v>0</v>
      </c>
      <c r="G560" s="178">
        <f t="shared" si="162"/>
        <v>0</v>
      </c>
      <c r="H560" s="178">
        <f t="shared" si="165"/>
        <v>0</v>
      </c>
      <c r="I560" s="178">
        <f t="shared" si="166"/>
        <v>0</v>
      </c>
      <c r="J560" s="178">
        <f t="shared" si="167"/>
        <v>0</v>
      </c>
      <c r="K560" s="2251">
        <f t="shared" si="168"/>
        <v>0</v>
      </c>
      <c r="L560" s="2251">
        <f t="shared" si="169"/>
        <v>0</v>
      </c>
      <c r="M560" s="2251">
        <f t="shared" si="170"/>
        <v>0</v>
      </c>
      <c r="O560" s="8">
        <f t="shared" ca="1" si="171"/>
        <v>0</v>
      </c>
      <c r="P560" s="8">
        <f t="shared" ca="1" si="172"/>
        <v>0</v>
      </c>
      <c r="R560" s="8">
        <f t="shared" si="173"/>
        <v>0</v>
      </c>
      <c r="S560" s="2251">
        <f t="shared" si="174"/>
        <v>0</v>
      </c>
      <c r="T560" s="2251">
        <f>IF(SUM($R560:R560)&gt;0,0,IF(AM560="5 - Treatment",1,0))</f>
        <v>1</v>
      </c>
      <c r="U560" s="2251">
        <f>IF(SUM($R560:T560)&gt;0,0,IF($AE560=U$162,1,0)+IF($AE560=U$163,1,0))</f>
        <v>0</v>
      </c>
      <c r="V560" s="2251">
        <f>IF(SUM($R560:U560)&gt;0,0,IF($AE560=V$168,1,0))</f>
        <v>0</v>
      </c>
      <c r="W560" s="2251">
        <f>IF(SUM($R560:V560)&gt;0,0,IF($AE560=W$168,1,0))</f>
        <v>0</v>
      </c>
      <c r="X560" s="2251">
        <f>IF(SUM($R560:W560)&gt;0,0,IF($AE560=X$168,1,0))</f>
        <v>0</v>
      </c>
      <c r="Y560" s="2251">
        <f>IF(SUM($R560:X560)&gt;0,0,IF($AE560=Y$168,1,0))</f>
        <v>0</v>
      </c>
      <c r="Z560" s="2251">
        <f>IF(SUM($R560:Y560)&gt;0,0,IF($AE560=Z$168,1,0))</f>
        <v>0</v>
      </c>
      <c r="AA560" s="2251">
        <f>IF(SUM($R560:Z560)&gt;0,0,1)</f>
        <v>0</v>
      </c>
      <c r="AB560" s="2251"/>
      <c r="AC560" s="2251">
        <f t="shared" si="176"/>
        <v>5</v>
      </c>
      <c r="AE560" t="s">
        <v>3455</v>
      </c>
      <c r="AF560" t="s">
        <v>4647</v>
      </c>
      <c r="AG560" t="s">
        <v>4659</v>
      </c>
      <c r="AH560" t="s">
        <v>4660</v>
      </c>
      <c r="AI560" t="s">
        <v>4661</v>
      </c>
      <c r="AJ560">
        <v>0</v>
      </c>
      <c r="AK560" t="s">
        <v>3052</v>
      </c>
      <c r="AL560" t="s">
        <v>3049</v>
      </c>
      <c r="AM560" t="s">
        <v>3566</v>
      </c>
      <c r="AN560" t="s">
        <v>1574</v>
      </c>
      <c r="AO560" s="2251">
        <v>23872.54866</v>
      </c>
      <c r="AP560" s="2286">
        <f t="shared" si="161"/>
        <v>10.801129055902571</v>
      </c>
      <c r="AQ560" s="2286">
        <f t="shared" si="161"/>
        <v>0</v>
      </c>
      <c r="AR560" s="2286">
        <f t="shared" si="161"/>
        <v>0</v>
      </c>
      <c r="AS560" s="2286">
        <f t="shared" si="161"/>
        <v>0</v>
      </c>
      <c r="AT560" s="2286">
        <f t="shared" si="161"/>
        <v>0</v>
      </c>
      <c r="AU560" s="2286">
        <f t="shared" si="160"/>
        <v>0</v>
      </c>
      <c r="AV560" s="2286">
        <f t="shared" si="160"/>
        <v>0</v>
      </c>
      <c r="AW560" s="2286">
        <f t="shared" si="160"/>
        <v>0</v>
      </c>
      <c r="AX560" s="2286">
        <f t="shared" si="160"/>
        <v>0</v>
      </c>
      <c r="AY560" s="2286">
        <f t="shared" si="160"/>
        <v>0</v>
      </c>
      <c r="BA560" s="8">
        <f t="shared" si="177"/>
        <v>23883.349789055905</v>
      </c>
      <c r="BD560" s="2251">
        <v>13.86</v>
      </c>
      <c r="BE560" s="2251">
        <v>0</v>
      </c>
      <c r="BF560" s="2251">
        <v>0</v>
      </c>
      <c r="BG560" s="2251">
        <v>0</v>
      </c>
      <c r="BH560" s="2251">
        <v>0</v>
      </c>
      <c r="BI560" s="2251">
        <v>0</v>
      </c>
      <c r="BJ560" s="2251">
        <v>0</v>
      </c>
      <c r="BK560" s="2251">
        <v>0</v>
      </c>
      <c r="BL560" s="2251">
        <v>0</v>
      </c>
      <c r="BM560" s="2251">
        <v>0</v>
      </c>
    </row>
    <row r="561" spans="1:65">
      <c r="A561" s="2250"/>
      <c r="B561" s="2250"/>
      <c r="C561" s="39"/>
      <c r="D561" s="178">
        <f t="shared" si="175"/>
        <v>0</v>
      </c>
      <c r="E561" s="178">
        <f t="shared" si="163"/>
        <v>1</v>
      </c>
      <c r="F561" s="178">
        <f t="shared" si="164"/>
        <v>1</v>
      </c>
      <c r="G561" s="178">
        <f t="shared" si="162"/>
        <v>0</v>
      </c>
      <c r="H561" s="178">
        <f t="shared" si="165"/>
        <v>0</v>
      </c>
      <c r="I561" s="178">
        <f t="shared" si="166"/>
        <v>0</v>
      </c>
      <c r="J561" s="178">
        <f t="shared" si="167"/>
        <v>1</v>
      </c>
      <c r="K561" s="2251">
        <f t="shared" si="168"/>
        <v>1</v>
      </c>
      <c r="L561" s="2251">
        <f t="shared" si="169"/>
        <v>0</v>
      </c>
      <c r="M561" s="2251">
        <f t="shared" si="170"/>
        <v>0</v>
      </c>
      <c r="O561" s="8">
        <f t="shared" ca="1" si="171"/>
        <v>0</v>
      </c>
      <c r="P561" s="8">
        <f t="shared" ca="1" si="172"/>
        <v>0</v>
      </c>
      <c r="R561" s="8">
        <f t="shared" si="173"/>
        <v>0</v>
      </c>
      <c r="S561" s="2251">
        <f t="shared" si="174"/>
        <v>0</v>
      </c>
      <c r="T561" s="2251">
        <f>IF(SUM($R561:R561)&gt;0,0,IF(AM561="5 - Treatment",1,0))</f>
        <v>1</v>
      </c>
      <c r="U561" s="2251">
        <f>IF(SUM($R561:T561)&gt;0,0,IF($AE561=U$162,1,0)+IF($AE561=U$163,1,0))</f>
        <v>0</v>
      </c>
      <c r="V561" s="2251">
        <f>IF(SUM($R561:U561)&gt;0,0,IF($AE561=V$168,1,0))</f>
        <v>0</v>
      </c>
      <c r="W561" s="2251">
        <f>IF(SUM($R561:V561)&gt;0,0,IF($AE561=W$168,1,0))</f>
        <v>0</v>
      </c>
      <c r="X561" s="2251">
        <f>IF(SUM($R561:W561)&gt;0,0,IF($AE561=X$168,1,0))</f>
        <v>0</v>
      </c>
      <c r="Y561" s="2251">
        <f>IF(SUM($R561:X561)&gt;0,0,IF($AE561=Y$168,1,0))</f>
        <v>0</v>
      </c>
      <c r="Z561" s="2251">
        <f>IF(SUM($R561:Y561)&gt;0,0,IF($AE561=Z$168,1,0))</f>
        <v>0</v>
      </c>
      <c r="AA561" s="2251">
        <f>IF(SUM($R561:Z561)&gt;0,0,1)</f>
        <v>0</v>
      </c>
      <c r="AB561" s="2251"/>
      <c r="AC561" s="2251">
        <f t="shared" si="176"/>
        <v>5</v>
      </c>
      <c r="AE561" t="s">
        <v>3439</v>
      </c>
      <c r="AF561" t="s">
        <v>4662</v>
      </c>
      <c r="AG561" t="s">
        <v>4663</v>
      </c>
      <c r="AH561" t="s">
        <v>4664</v>
      </c>
      <c r="AI561" t="s">
        <v>4665</v>
      </c>
      <c r="AJ561">
        <v>188</v>
      </c>
      <c r="AK561" t="s">
        <v>3050</v>
      </c>
      <c r="AL561" t="s">
        <v>3049</v>
      </c>
      <c r="AM561" t="s">
        <v>3566</v>
      </c>
      <c r="AN561" t="s">
        <v>1574</v>
      </c>
      <c r="AO561" s="2251">
        <v>78.59</v>
      </c>
      <c r="AP561" s="2286">
        <f t="shared" si="161"/>
        <v>396.45274165826203</v>
      </c>
      <c r="AQ561" s="2286">
        <f t="shared" si="161"/>
        <v>242.30457668617913</v>
      </c>
      <c r="AR561" s="2286">
        <f t="shared" si="161"/>
        <v>0</v>
      </c>
      <c r="AS561" s="2286">
        <f t="shared" si="161"/>
        <v>0</v>
      </c>
      <c r="AT561" s="2286">
        <f t="shared" si="161"/>
        <v>0</v>
      </c>
      <c r="AU561" s="2286">
        <f t="shared" si="160"/>
        <v>0</v>
      </c>
      <c r="AV561" s="2286">
        <f t="shared" si="160"/>
        <v>0</v>
      </c>
      <c r="AW561" s="2286">
        <f t="shared" si="160"/>
        <v>0</v>
      </c>
      <c r="AX561" s="2286">
        <f t="shared" si="160"/>
        <v>0</v>
      </c>
      <c r="AY561" s="2286">
        <f t="shared" si="160"/>
        <v>0</v>
      </c>
      <c r="BA561" s="8">
        <f t="shared" si="177"/>
        <v>717.34731834444119</v>
      </c>
      <c r="BD561" s="2251">
        <v>508.72783492765598</v>
      </c>
      <c r="BE561" s="2251">
        <v>415.61447497378202</v>
      </c>
      <c r="BF561" s="2251">
        <v>0</v>
      </c>
      <c r="BG561" s="2251">
        <v>0</v>
      </c>
      <c r="BH561" s="2251">
        <v>0</v>
      </c>
      <c r="BI561" s="2251">
        <v>0</v>
      </c>
      <c r="BJ561" s="2251">
        <v>0</v>
      </c>
      <c r="BK561" s="2251">
        <v>0</v>
      </c>
      <c r="BL561" s="2251">
        <v>0</v>
      </c>
      <c r="BM561" s="2251">
        <v>0</v>
      </c>
    </row>
    <row r="562" spans="1:65">
      <c r="A562" s="2250"/>
      <c r="B562" s="2250"/>
      <c r="C562" s="39"/>
      <c r="D562" s="178">
        <f t="shared" si="175"/>
        <v>0</v>
      </c>
      <c r="E562" s="178">
        <f t="shared" si="163"/>
        <v>1</v>
      </c>
      <c r="F562" s="178">
        <f t="shared" si="164"/>
        <v>1</v>
      </c>
      <c r="G562" s="178">
        <f t="shared" si="162"/>
        <v>0</v>
      </c>
      <c r="H562" s="178">
        <f t="shared" si="165"/>
        <v>0</v>
      </c>
      <c r="I562" s="178">
        <f t="shared" si="166"/>
        <v>0</v>
      </c>
      <c r="J562" s="178">
        <f t="shared" si="167"/>
        <v>1</v>
      </c>
      <c r="K562" s="2251">
        <f t="shared" si="168"/>
        <v>1</v>
      </c>
      <c r="L562" s="2251">
        <f t="shared" si="169"/>
        <v>0</v>
      </c>
      <c r="M562" s="2251">
        <f t="shared" si="170"/>
        <v>0</v>
      </c>
      <c r="O562" s="8">
        <f t="shared" ca="1" si="171"/>
        <v>0</v>
      </c>
      <c r="P562" s="8">
        <f t="shared" ca="1" si="172"/>
        <v>0</v>
      </c>
      <c r="R562" s="8">
        <f t="shared" si="173"/>
        <v>0</v>
      </c>
      <c r="S562" s="2251">
        <f t="shared" si="174"/>
        <v>0</v>
      </c>
      <c r="T562" s="2251">
        <f>IF(SUM($R562:R562)&gt;0,0,IF(AM562="5 - Treatment",1,0))</f>
        <v>1</v>
      </c>
      <c r="U562" s="2251">
        <f>IF(SUM($R562:T562)&gt;0,0,IF($AE562=U$162,1,0)+IF($AE562=U$163,1,0))</f>
        <v>0</v>
      </c>
      <c r="V562" s="2251">
        <f>IF(SUM($R562:U562)&gt;0,0,IF($AE562=V$168,1,0))</f>
        <v>0</v>
      </c>
      <c r="W562" s="2251">
        <f>IF(SUM($R562:V562)&gt;0,0,IF($AE562=W$168,1,0))</f>
        <v>0</v>
      </c>
      <c r="X562" s="2251">
        <f>IF(SUM($R562:W562)&gt;0,0,IF($AE562=X$168,1,0))</f>
        <v>0</v>
      </c>
      <c r="Y562" s="2251">
        <f>IF(SUM($R562:X562)&gt;0,0,IF($AE562=Y$168,1,0))</f>
        <v>0</v>
      </c>
      <c r="Z562" s="2251">
        <f>IF(SUM($R562:Y562)&gt;0,0,IF($AE562=Z$168,1,0))</f>
        <v>0</v>
      </c>
      <c r="AA562" s="2251">
        <f>IF(SUM($R562:Z562)&gt;0,0,1)</f>
        <v>0</v>
      </c>
      <c r="AB562" s="2251"/>
      <c r="AC562" s="2251">
        <f t="shared" si="176"/>
        <v>5</v>
      </c>
      <c r="AE562" t="s">
        <v>3439</v>
      </c>
      <c r="AF562" t="s">
        <v>4662</v>
      </c>
      <c r="AG562" t="s">
        <v>4666</v>
      </c>
      <c r="AH562" t="s">
        <v>4667</v>
      </c>
      <c r="AI562" t="s">
        <v>4668</v>
      </c>
      <c r="AJ562">
        <v>196</v>
      </c>
      <c r="AK562" t="s">
        <v>3047</v>
      </c>
      <c r="AL562" t="s">
        <v>3049</v>
      </c>
      <c r="AM562" t="s">
        <v>3566</v>
      </c>
      <c r="AN562" t="s">
        <v>1574</v>
      </c>
      <c r="AO562" s="2251">
        <v>30.725930000000002</v>
      </c>
      <c r="AP562" s="2286">
        <f t="shared" si="161"/>
        <v>0</v>
      </c>
      <c r="AQ562" s="2286">
        <f t="shared" si="161"/>
        <v>0</v>
      </c>
      <c r="AR562" s="2286">
        <f t="shared" si="161"/>
        <v>0</v>
      </c>
      <c r="AS562" s="2286">
        <f t="shared" si="161"/>
        <v>347.06081844889093</v>
      </c>
      <c r="AT562" s="2286">
        <f t="shared" si="161"/>
        <v>370.46194490784649</v>
      </c>
      <c r="AU562" s="2286">
        <f t="shared" ref="AU562:AY612" si="178">BI562*AU$163</f>
        <v>0</v>
      </c>
      <c r="AV562" s="2286">
        <f t="shared" si="178"/>
        <v>0</v>
      </c>
      <c r="AW562" s="2286">
        <f t="shared" si="178"/>
        <v>0</v>
      </c>
      <c r="AX562" s="2286">
        <f t="shared" si="178"/>
        <v>0</v>
      </c>
      <c r="AY562" s="2286">
        <f t="shared" si="178"/>
        <v>0</v>
      </c>
      <c r="BA562" s="8">
        <f t="shared" si="177"/>
        <v>748.24869335673748</v>
      </c>
      <c r="BD562" s="2251">
        <v>0</v>
      </c>
      <c r="BE562" s="2251">
        <v>0</v>
      </c>
      <c r="BF562" s="2251">
        <v>0</v>
      </c>
      <c r="BG562" s="2251">
        <v>447.06076931221997</v>
      </c>
      <c r="BH562" s="2251">
        <v>442.30054030054202</v>
      </c>
      <c r="BI562" s="2251">
        <v>0</v>
      </c>
      <c r="BJ562" s="2251">
        <v>0</v>
      </c>
      <c r="BK562" s="2251">
        <v>0</v>
      </c>
      <c r="BL562" s="2251">
        <v>0</v>
      </c>
      <c r="BM562" s="2251">
        <v>0</v>
      </c>
    </row>
    <row r="563" spans="1:65">
      <c r="A563" s="2250"/>
      <c r="B563" s="2250"/>
      <c r="C563" s="39"/>
      <c r="D563" s="178">
        <f t="shared" si="175"/>
        <v>0</v>
      </c>
      <c r="E563" s="178">
        <f t="shared" si="163"/>
        <v>1</v>
      </c>
      <c r="F563" s="178">
        <f t="shared" si="164"/>
        <v>1</v>
      </c>
      <c r="G563" s="178">
        <f t="shared" si="162"/>
        <v>0</v>
      </c>
      <c r="H563" s="178">
        <f t="shared" si="165"/>
        <v>0</v>
      </c>
      <c r="I563" s="178">
        <f t="shared" si="166"/>
        <v>0</v>
      </c>
      <c r="J563" s="178">
        <f t="shared" si="167"/>
        <v>1</v>
      </c>
      <c r="K563" s="2251">
        <f t="shared" si="168"/>
        <v>1</v>
      </c>
      <c r="L563" s="2251">
        <f t="shared" si="169"/>
        <v>0</v>
      </c>
      <c r="M563" s="2251">
        <f t="shared" si="170"/>
        <v>0</v>
      </c>
      <c r="O563" s="8">
        <f t="shared" ca="1" si="171"/>
        <v>0</v>
      </c>
      <c r="P563" s="8">
        <f t="shared" ca="1" si="172"/>
        <v>0</v>
      </c>
      <c r="R563" s="8">
        <f t="shared" si="173"/>
        <v>0</v>
      </c>
      <c r="S563" s="2251">
        <f t="shared" si="174"/>
        <v>0</v>
      </c>
      <c r="T563" s="2251">
        <f>IF(SUM($R563:R563)&gt;0,0,IF(AM563="5 - Treatment",1,0))</f>
        <v>1</v>
      </c>
      <c r="U563" s="2251">
        <f>IF(SUM($R563:T563)&gt;0,0,IF($AE563=U$162,1,0)+IF($AE563=U$163,1,0))</f>
        <v>0</v>
      </c>
      <c r="V563" s="2251">
        <f>IF(SUM($R563:U563)&gt;0,0,IF($AE563=V$168,1,0))</f>
        <v>0</v>
      </c>
      <c r="W563" s="2251">
        <f>IF(SUM($R563:V563)&gt;0,0,IF($AE563=W$168,1,0))</f>
        <v>0</v>
      </c>
      <c r="X563" s="2251">
        <f>IF(SUM($R563:W563)&gt;0,0,IF($AE563=X$168,1,0))</f>
        <v>0</v>
      </c>
      <c r="Y563" s="2251">
        <f>IF(SUM($R563:X563)&gt;0,0,IF($AE563=Y$168,1,0))</f>
        <v>0</v>
      </c>
      <c r="Z563" s="2251">
        <f>IF(SUM($R563:Y563)&gt;0,0,IF($AE563=Z$168,1,0))</f>
        <v>0</v>
      </c>
      <c r="AA563" s="2251">
        <f>IF(SUM($R563:Z563)&gt;0,0,1)</f>
        <v>0</v>
      </c>
      <c r="AB563" s="2251"/>
      <c r="AC563" s="2251">
        <f t="shared" si="176"/>
        <v>5</v>
      </c>
      <c r="AE563" t="s">
        <v>3439</v>
      </c>
      <c r="AF563" t="s">
        <v>4662</v>
      </c>
      <c r="AG563" t="s">
        <v>4669</v>
      </c>
      <c r="AH563" t="s">
        <v>4670</v>
      </c>
      <c r="AI563" t="s">
        <v>4671</v>
      </c>
      <c r="AJ563">
        <v>204</v>
      </c>
      <c r="AK563" t="s">
        <v>3050</v>
      </c>
      <c r="AL563" t="s">
        <v>3049</v>
      </c>
      <c r="AM563" t="s">
        <v>3566</v>
      </c>
      <c r="AN563" t="s">
        <v>1574</v>
      </c>
      <c r="AO563" s="2251">
        <v>126.37936000000001</v>
      </c>
      <c r="AP563" s="2286">
        <f t="shared" ref="AP563:AT613" si="179">BD563*AP$163</f>
        <v>16.445484066539464</v>
      </c>
      <c r="AQ563" s="2286">
        <f t="shared" si="179"/>
        <v>36.529963144572577</v>
      </c>
      <c r="AR563" s="2286">
        <f t="shared" si="179"/>
        <v>0</v>
      </c>
      <c r="AS563" s="2286">
        <f t="shared" si="179"/>
        <v>0</v>
      </c>
      <c r="AT563" s="2286">
        <f t="shared" si="179"/>
        <v>0</v>
      </c>
      <c r="AU563" s="2286">
        <f t="shared" si="178"/>
        <v>0</v>
      </c>
      <c r="AV563" s="2286">
        <f t="shared" si="178"/>
        <v>0</v>
      </c>
      <c r="AW563" s="2286">
        <f t="shared" si="178"/>
        <v>0</v>
      </c>
      <c r="AX563" s="2286">
        <f t="shared" si="178"/>
        <v>0</v>
      </c>
      <c r="AY563" s="2286">
        <f t="shared" si="178"/>
        <v>0</v>
      </c>
      <c r="BA563" s="8">
        <f t="shared" si="177"/>
        <v>179.35480721111205</v>
      </c>
      <c r="BD563" s="2251">
        <v>21.102831748656499</v>
      </c>
      <c r="BE563" s="2251">
        <v>62.6582529343084</v>
      </c>
      <c r="BF563" s="2251">
        <v>0</v>
      </c>
      <c r="BG563" s="2251">
        <v>0</v>
      </c>
      <c r="BH563" s="2251">
        <v>0</v>
      </c>
      <c r="BI563" s="2251">
        <v>0</v>
      </c>
      <c r="BJ563" s="2251">
        <v>0</v>
      </c>
      <c r="BK563" s="2251">
        <v>0</v>
      </c>
      <c r="BL563" s="2251">
        <v>0</v>
      </c>
      <c r="BM563" s="2251">
        <v>0</v>
      </c>
    </row>
    <row r="564" spans="1:65">
      <c r="A564" s="2250"/>
      <c r="B564" s="2250"/>
      <c r="C564" s="39"/>
      <c r="D564" s="178">
        <f t="shared" si="175"/>
        <v>0</v>
      </c>
      <c r="E564" s="178">
        <f t="shared" si="163"/>
        <v>1</v>
      </c>
      <c r="F564" s="178">
        <f t="shared" si="164"/>
        <v>1</v>
      </c>
      <c r="G564" s="178">
        <f t="shared" si="162"/>
        <v>0</v>
      </c>
      <c r="H564" s="178">
        <f t="shared" si="165"/>
        <v>0</v>
      </c>
      <c r="I564" s="178">
        <f t="shared" si="166"/>
        <v>0</v>
      </c>
      <c r="J564" s="178">
        <f t="shared" si="167"/>
        <v>1</v>
      </c>
      <c r="K564" s="2251">
        <f t="shared" si="168"/>
        <v>1</v>
      </c>
      <c r="L564" s="2251">
        <f t="shared" si="169"/>
        <v>0</v>
      </c>
      <c r="M564" s="2251">
        <f t="shared" si="170"/>
        <v>0</v>
      </c>
      <c r="O564" s="8">
        <f t="shared" ca="1" si="171"/>
        <v>0</v>
      </c>
      <c r="P564" s="8">
        <f t="shared" ca="1" si="172"/>
        <v>0</v>
      </c>
      <c r="R564" s="8">
        <f t="shared" si="173"/>
        <v>0</v>
      </c>
      <c r="S564" s="2251">
        <f t="shared" si="174"/>
        <v>0</v>
      </c>
      <c r="T564" s="2251">
        <f>IF(SUM($R564:R564)&gt;0,0,IF(AM564="5 - Treatment",1,0))</f>
        <v>1</v>
      </c>
      <c r="U564" s="2251">
        <f>IF(SUM($R564:T564)&gt;0,0,IF($AE564=U$162,1,0)+IF($AE564=U$163,1,0))</f>
        <v>0</v>
      </c>
      <c r="V564" s="2251">
        <f>IF(SUM($R564:U564)&gt;0,0,IF($AE564=V$168,1,0))</f>
        <v>0</v>
      </c>
      <c r="W564" s="2251">
        <f>IF(SUM($R564:V564)&gt;0,0,IF($AE564=W$168,1,0))</f>
        <v>0</v>
      </c>
      <c r="X564" s="2251">
        <f>IF(SUM($R564:W564)&gt;0,0,IF($AE564=X$168,1,0))</f>
        <v>0</v>
      </c>
      <c r="Y564" s="2251">
        <f>IF(SUM($R564:X564)&gt;0,0,IF($AE564=Y$168,1,0))</f>
        <v>0</v>
      </c>
      <c r="Z564" s="2251">
        <f>IF(SUM($R564:Y564)&gt;0,0,IF($AE564=Z$168,1,0))</f>
        <v>0</v>
      </c>
      <c r="AA564" s="2251">
        <f>IF(SUM($R564:Z564)&gt;0,0,1)</f>
        <v>0</v>
      </c>
      <c r="AB564" s="2251"/>
      <c r="AC564" s="2251">
        <f t="shared" si="176"/>
        <v>5</v>
      </c>
      <c r="AE564" t="s">
        <v>3471</v>
      </c>
      <c r="AF564" t="s">
        <v>4672</v>
      </c>
      <c r="AG564" t="s">
        <v>4673</v>
      </c>
      <c r="AH564" t="s">
        <v>4674</v>
      </c>
      <c r="AI564" t="s">
        <v>4673</v>
      </c>
      <c r="AJ564">
        <v>138</v>
      </c>
      <c r="AK564" t="s">
        <v>3049</v>
      </c>
      <c r="AL564" t="s">
        <v>3049</v>
      </c>
      <c r="AM564" t="s">
        <v>3566</v>
      </c>
      <c r="AN564" t="s">
        <v>1574</v>
      </c>
      <c r="AO564" s="2251">
        <v>0</v>
      </c>
      <c r="AP564" s="2286">
        <f t="shared" si="179"/>
        <v>216.47615113812648</v>
      </c>
      <c r="AQ564" s="2286">
        <f t="shared" si="179"/>
        <v>0</v>
      </c>
      <c r="AR564" s="2286">
        <f t="shared" si="179"/>
        <v>0</v>
      </c>
      <c r="AS564" s="2286">
        <f t="shared" si="179"/>
        <v>0</v>
      </c>
      <c r="AT564" s="2286">
        <f t="shared" si="179"/>
        <v>0</v>
      </c>
      <c r="AU564" s="2286">
        <f t="shared" si="178"/>
        <v>0</v>
      </c>
      <c r="AV564" s="2286">
        <f t="shared" si="178"/>
        <v>0</v>
      </c>
      <c r="AW564" s="2286">
        <f t="shared" si="178"/>
        <v>0</v>
      </c>
      <c r="AX564" s="2286">
        <f t="shared" si="178"/>
        <v>0</v>
      </c>
      <c r="AY564" s="2286">
        <f t="shared" si="178"/>
        <v>0</v>
      </c>
      <c r="BA564" s="8">
        <f t="shared" si="177"/>
        <v>216.47615113812648</v>
      </c>
      <c r="BD564" s="2251">
        <v>277.78202068003299</v>
      </c>
      <c r="BE564" s="2251">
        <v>0</v>
      </c>
      <c r="BF564" s="2251">
        <v>0</v>
      </c>
      <c r="BG564" s="2251">
        <v>0</v>
      </c>
      <c r="BH564" s="2251">
        <v>0</v>
      </c>
      <c r="BI564" s="2251">
        <v>0</v>
      </c>
      <c r="BJ564" s="2251">
        <v>0</v>
      </c>
      <c r="BK564" s="2251">
        <v>0</v>
      </c>
      <c r="BL564" s="2251">
        <v>0</v>
      </c>
      <c r="BM564" s="2251">
        <v>0</v>
      </c>
    </row>
    <row r="565" spans="1:65">
      <c r="A565" s="2250"/>
      <c r="B565" s="2250"/>
      <c r="C565" s="39"/>
      <c r="D565" s="178">
        <f t="shared" si="175"/>
        <v>0</v>
      </c>
      <c r="E565" s="178">
        <f t="shared" si="163"/>
        <v>1</v>
      </c>
      <c r="F565" s="178">
        <f t="shared" si="164"/>
        <v>0</v>
      </c>
      <c r="G565" s="178">
        <f t="shared" si="162"/>
        <v>0</v>
      </c>
      <c r="H565" s="178">
        <f t="shared" si="165"/>
        <v>0</v>
      </c>
      <c r="I565" s="178">
        <f t="shared" si="166"/>
        <v>0</v>
      </c>
      <c r="J565" s="178">
        <f t="shared" si="167"/>
        <v>0</v>
      </c>
      <c r="K565" s="2251">
        <f t="shared" si="168"/>
        <v>0</v>
      </c>
      <c r="L565" s="2251">
        <f t="shared" si="169"/>
        <v>0</v>
      </c>
      <c r="M565" s="2251">
        <f t="shared" si="170"/>
        <v>0</v>
      </c>
      <c r="O565" s="8">
        <f t="shared" ca="1" si="171"/>
        <v>0</v>
      </c>
      <c r="P565" s="8">
        <f t="shared" ca="1" si="172"/>
        <v>0</v>
      </c>
      <c r="R565" s="8">
        <f t="shared" si="173"/>
        <v>0</v>
      </c>
      <c r="S565" s="2251">
        <f t="shared" si="174"/>
        <v>0</v>
      </c>
      <c r="T565" s="2251">
        <f>IF(SUM($R565:R565)&gt;0,0,IF(AM565="5 - Treatment",1,0))</f>
        <v>1</v>
      </c>
      <c r="U565" s="2251">
        <f>IF(SUM($R565:T565)&gt;0,0,IF($AE565=U$162,1,0)+IF($AE565=U$163,1,0))</f>
        <v>0</v>
      </c>
      <c r="V565" s="2251">
        <f>IF(SUM($R565:U565)&gt;0,0,IF($AE565=V$168,1,0))</f>
        <v>0</v>
      </c>
      <c r="W565" s="2251">
        <f>IF(SUM($R565:V565)&gt;0,0,IF($AE565=W$168,1,0))</f>
        <v>0</v>
      </c>
      <c r="X565" s="2251">
        <f>IF(SUM($R565:W565)&gt;0,0,IF($AE565=X$168,1,0))</f>
        <v>0</v>
      </c>
      <c r="Y565" s="2251">
        <f>IF(SUM($R565:X565)&gt;0,0,IF($AE565=Y$168,1,0))</f>
        <v>0</v>
      </c>
      <c r="Z565" s="2251">
        <f>IF(SUM($R565:Y565)&gt;0,0,IF($AE565=Z$168,1,0))</f>
        <v>0</v>
      </c>
      <c r="AA565" s="2251">
        <f>IF(SUM($R565:Z565)&gt;0,0,1)</f>
        <v>0</v>
      </c>
      <c r="AB565" s="2251"/>
      <c r="AC565" s="2251">
        <f t="shared" si="176"/>
        <v>5</v>
      </c>
      <c r="AE565" t="s">
        <v>3471</v>
      </c>
      <c r="AF565" t="s">
        <v>4672</v>
      </c>
      <c r="AG565" t="s">
        <v>4675</v>
      </c>
      <c r="AH565" t="s">
        <v>4676</v>
      </c>
      <c r="AI565" t="s">
        <v>4677</v>
      </c>
      <c r="AJ565">
        <v>123</v>
      </c>
      <c r="AK565" t="s">
        <v>3049</v>
      </c>
      <c r="AL565" t="s">
        <v>3049</v>
      </c>
      <c r="AM565" t="s">
        <v>3566</v>
      </c>
      <c r="AN565" t="s">
        <v>1574</v>
      </c>
      <c r="AO565" s="2251">
        <v>1175.94325</v>
      </c>
      <c r="AP565" s="2286">
        <f t="shared" si="179"/>
        <v>101.50442290020132</v>
      </c>
      <c r="AQ565" s="2286">
        <f t="shared" si="179"/>
        <v>0</v>
      </c>
      <c r="AR565" s="2286">
        <f t="shared" si="179"/>
        <v>0</v>
      </c>
      <c r="AS565" s="2286">
        <f t="shared" si="179"/>
        <v>0</v>
      </c>
      <c r="AT565" s="2286">
        <f t="shared" si="179"/>
        <v>0</v>
      </c>
      <c r="AU565" s="2286">
        <f t="shared" si="178"/>
        <v>0</v>
      </c>
      <c r="AV565" s="2286">
        <f t="shared" si="178"/>
        <v>0</v>
      </c>
      <c r="AW565" s="2286">
        <f t="shared" si="178"/>
        <v>0</v>
      </c>
      <c r="AX565" s="2286">
        <f t="shared" si="178"/>
        <v>0</v>
      </c>
      <c r="AY565" s="2286">
        <f t="shared" si="178"/>
        <v>0</v>
      </c>
      <c r="BA565" s="8">
        <f t="shared" si="177"/>
        <v>1277.4476729002013</v>
      </c>
      <c r="BD565" s="2251">
        <v>130.25039272426599</v>
      </c>
      <c r="BE565" s="2251">
        <v>0</v>
      </c>
      <c r="BF565" s="2251">
        <v>0</v>
      </c>
      <c r="BG565" s="2251">
        <v>0</v>
      </c>
      <c r="BH565" s="2251">
        <v>0</v>
      </c>
      <c r="BI565" s="2251">
        <v>0</v>
      </c>
      <c r="BJ565" s="2251">
        <v>0</v>
      </c>
      <c r="BK565" s="2251">
        <v>0</v>
      </c>
      <c r="BL565" s="2251">
        <v>0</v>
      </c>
      <c r="BM565" s="2251">
        <v>0</v>
      </c>
    </row>
    <row r="566" spans="1:65">
      <c r="A566" s="2250"/>
      <c r="B566" s="2250"/>
      <c r="C566" s="39"/>
      <c r="D566" s="178">
        <f t="shared" si="175"/>
        <v>1</v>
      </c>
      <c r="E566" s="178">
        <f t="shared" si="163"/>
        <v>0</v>
      </c>
      <c r="F566" s="178">
        <f t="shared" si="164"/>
        <v>0</v>
      </c>
      <c r="G566" s="178">
        <f t="shared" si="162"/>
        <v>0</v>
      </c>
      <c r="H566" s="178">
        <f t="shared" si="165"/>
        <v>0</v>
      </c>
      <c r="I566" s="178">
        <f t="shared" si="166"/>
        <v>0</v>
      </c>
      <c r="J566" s="178">
        <f t="shared" si="167"/>
        <v>0</v>
      </c>
      <c r="K566" s="2251">
        <f t="shared" si="168"/>
        <v>0</v>
      </c>
      <c r="L566" s="2251">
        <f t="shared" si="169"/>
        <v>0</v>
      </c>
      <c r="M566" s="2251">
        <f t="shared" si="170"/>
        <v>1</v>
      </c>
      <c r="O566" s="8">
        <f t="shared" ca="1" si="171"/>
        <v>0</v>
      </c>
      <c r="P566" s="8">
        <f t="shared" ca="1" si="172"/>
        <v>0</v>
      </c>
      <c r="R566" s="8">
        <f t="shared" si="173"/>
        <v>1</v>
      </c>
      <c r="S566" s="2251">
        <f t="shared" si="174"/>
        <v>0</v>
      </c>
      <c r="T566" s="2251">
        <f>IF(SUM($R566:R566)&gt;0,0,IF(AM566="5 - Treatment",1,0))</f>
        <v>0</v>
      </c>
      <c r="U566" s="2251">
        <f>IF(SUM($R566:T566)&gt;0,0,IF($AE566=U$162,1,0)+IF($AE566=U$163,1,0))</f>
        <v>0</v>
      </c>
      <c r="V566" s="2251">
        <f>IF(SUM($R566:U566)&gt;0,0,IF($AE566=V$168,1,0))</f>
        <v>0</v>
      </c>
      <c r="W566" s="2251">
        <f>IF(SUM($R566:V566)&gt;0,0,IF($AE566=W$168,1,0))</f>
        <v>0</v>
      </c>
      <c r="X566" s="2251">
        <f>IF(SUM($R566:W566)&gt;0,0,IF($AE566=X$168,1,0))</f>
        <v>0</v>
      </c>
      <c r="Y566" s="2251">
        <f>IF(SUM($R566:X566)&gt;0,0,IF($AE566=Y$168,1,0))</f>
        <v>0</v>
      </c>
      <c r="Z566" s="2251">
        <f>IF(SUM($R566:Y566)&gt;0,0,IF($AE566=Z$168,1,0))</f>
        <v>0</v>
      </c>
      <c r="AA566" s="2251">
        <f>IF(SUM($R566:Z566)&gt;0,0,1)</f>
        <v>0</v>
      </c>
      <c r="AB566" s="2251"/>
      <c r="AC566" s="2251">
        <f t="shared" si="176"/>
        <v>5</v>
      </c>
      <c r="AE566" t="s">
        <v>3471</v>
      </c>
      <c r="AF566" t="s">
        <v>4672</v>
      </c>
      <c r="AG566" t="s">
        <v>4678</v>
      </c>
      <c r="AH566" t="s">
        <v>4679</v>
      </c>
      <c r="AI566" t="s">
        <v>4680</v>
      </c>
      <c r="AJ566">
        <v>117</v>
      </c>
      <c r="AK566" t="s">
        <v>3048</v>
      </c>
      <c r="AL566" t="s">
        <v>3048</v>
      </c>
      <c r="AM566" t="s">
        <v>3566</v>
      </c>
      <c r="AN566" t="s">
        <v>1574</v>
      </c>
      <c r="AO566" s="2251">
        <v>169.79247000000001</v>
      </c>
      <c r="AP566" s="2286">
        <f t="shared" si="179"/>
        <v>522.25327860951813</v>
      </c>
      <c r="AQ566" s="2286">
        <f t="shared" si="179"/>
        <v>0</v>
      </c>
      <c r="AR566" s="2286">
        <f t="shared" si="179"/>
        <v>0</v>
      </c>
      <c r="AS566" s="2286">
        <f t="shared" si="179"/>
        <v>0</v>
      </c>
      <c r="AT566" s="2286">
        <f t="shared" si="179"/>
        <v>1078.243455615943</v>
      </c>
      <c r="AU566" s="2286">
        <f t="shared" si="178"/>
        <v>5052.6646021004171</v>
      </c>
      <c r="AV566" s="2286">
        <f t="shared" si="178"/>
        <v>6556.3229366825544</v>
      </c>
      <c r="AW566" s="2286">
        <f t="shared" si="178"/>
        <v>7683.8295243605298</v>
      </c>
      <c r="AX566" s="2286">
        <f t="shared" si="178"/>
        <v>0</v>
      </c>
      <c r="AY566" s="2286">
        <f t="shared" si="178"/>
        <v>0</v>
      </c>
      <c r="BA566" s="8">
        <f t="shared" si="177"/>
        <v>21063.106267368963</v>
      </c>
      <c r="BD566" s="2251">
        <v>670.15498139727197</v>
      </c>
      <c r="BE566" s="2251">
        <v>0</v>
      </c>
      <c r="BF566" s="2251">
        <v>0</v>
      </c>
      <c r="BG566" s="2251">
        <v>0</v>
      </c>
      <c r="BH566" s="2251">
        <v>1287.3323955395399</v>
      </c>
      <c r="BI566" s="2251">
        <v>5454.6002012366598</v>
      </c>
      <c r="BJ566" s="2251">
        <v>6839.1550805250199</v>
      </c>
      <c r="BK566" s="2251">
        <v>6663.1516943094402</v>
      </c>
      <c r="BL566" s="2251">
        <v>0</v>
      </c>
      <c r="BM566" s="2251">
        <v>0</v>
      </c>
    </row>
    <row r="567" spans="1:65">
      <c r="A567" s="2250"/>
      <c r="B567" s="2250"/>
      <c r="C567" s="39"/>
      <c r="D567" s="178">
        <f t="shared" si="175"/>
        <v>1</v>
      </c>
      <c r="E567" s="178">
        <f t="shared" si="163"/>
        <v>0</v>
      </c>
      <c r="F567" s="178">
        <f t="shared" si="164"/>
        <v>1</v>
      </c>
      <c r="G567" s="178">
        <f t="shared" si="162"/>
        <v>0</v>
      </c>
      <c r="H567" s="178">
        <f t="shared" si="165"/>
        <v>0</v>
      </c>
      <c r="I567" s="178">
        <f t="shared" si="166"/>
        <v>0</v>
      </c>
      <c r="J567" s="178">
        <f t="shared" si="167"/>
        <v>1</v>
      </c>
      <c r="K567" s="2251">
        <f t="shared" si="168"/>
        <v>1</v>
      </c>
      <c r="L567" s="2251">
        <f t="shared" si="169"/>
        <v>1</v>
      </c>
      <c r="M567" s="2251">
        <f t="shared" si="170"/>
        <v>0</v>
      </c>
      <c r="O567" s="8">
        <f t="shared" ca="1" si="171"/>
        <v>0</v>
      </c>
      <c r="P567" s="8">
        <f t="shared" ca="1" si="172"/>
        <v>0</v>
      </c>
      <c r="R567" s="8">
        <f t="shared" si="173"/>
        <v>1</v>
      </c>
      <c r="S567" s="2251">
        <f t="shared" si="174"/>
        <v>0</v>
      </c>
      <c r="T567" s="2251">
        <f>IF(SUM($R567:R567)&gt;0,0,IF(AM567="5 - Treatment",1,0))</f>
        <v>0</v>
      </c>
      <c r="U567" s="2251">
        <f>IF(SUM($R567:T567)&gt;0,0,IF($AE567=U$162,1,0)+IF($AE567=U$163,1,0))</f>
        <v>0</v>
      </c>
      <c r="V567" s="2251">
        <f>IF(SUM($R567:U567)&gt;0,0,IF($AE567=V$168,1,0))</f>
        <v>0</v>
      </c>
      <c r="W567" s="2251">
        <f>IF(SUM($R567:V567)&gt;0,0,IF($AE567=W$168,1,0))</f>
        <v>0</v>
      </c>
      <c r="X567" s="2251">
        <f>IF(SUM($R567:W567)&gt;0,0,IF($AE567=X$168,1,0))</f>
        <v>0</v>
      </c>
      <c r="Y567" s="2251">
        <f>IF(SUM($R567:X567)&gt;0,0,IF($AE567=Y$168,1,0))</f>
        <v>0</v>
      </c>
      <c r="Z567" s="2251">
        <f>IF(SUM($R567:Y567)&gt;0,0,IF($AE567=Z$168,1,0))</f>
        <v>0</v>
      </c>
      <c r="AA567" s="2251">
        <f>IF(SUM($R567:Z567)&gt;0,0,1)</f>
        <v>0</v>
      </c>
      <c r="AB567" s="2251"/>
      <c r="AC567" s="2251">
        <f t="shared" si="176"/>
        <v>5</v>
      </c>
      <c r="AE567" t="s">
        <v>3471</v>
      </c>
      <c r="AF567" t="s">
        <v>4672</v>
      </c>
      <c r="AG567" t="s">
        <v>4681</v>
      </c>
      <c r="AH567" t="s">
        <v>4682</v>
      </c>
      <c r="AI567" t="s">
        <v>4683</v>
      </c>
      <c r="AJ567">
        <v>120</v>
      </c>
      <c r="AK567" t="s">
        <v>3048</v>
      </c>
      <c r="AL567" t="s">
        <v>3048</v>
      </c>
      <c r="AM567" t="s">
        <v>3566</v>
      </c>
      <c r="AN567" t="s">
        <v>1573</v>
      </c>
      <c r="AO567" s="2251">
        <v>-49.59</v>
      </c>
      <c r="AP567" s="2286">
        <f t="shared" si="179"/>
        <v>39.744414274966168</v>
      </c>
      <c r="AQ567" s="2286">
        <f t="shared" si="179"/>
        <v>0</v>
      </c>
      <c r="AR567" s="2286">
        <f t="shared" si="179"/>
        <v>0</v>
      </c>
      <c r="AS567" s="2286">
        <f t="shared" si="179"/>
        <v>0</v>
      </c>
      <c r="AT567" s="2286">
        <f t="shared" si="179"/>
        <v>0</v>
      </c>
      <c r="AU567" s="2286">
        <f t="shared" si="178"/>
        <v>0</v>
      </c>
      <c r="AV567" s="2286">
        <f t="shared" si="178"/>
        <v>0</v>
      </c>
      <c r="AW567" s="2286">
        <f t="shared" si="178"/>
        <v>0</v>
      </c>
      <c r="AX567" s="2286">
        <f t="shared" si="178"/>
        <v>0</v>
      </c>
      <c r="AY567" s="2286">
        <f t="shared" si="178"/>
        <v>0</v>
      </c>
      <c r="BA567" s="8">
        <f t="shared" si="177"/>
        <v>-9.8455857250338354</v>
      </c>
      <c r="BD567" s="2251">
        <v>51</v>
      </c>
      <c r="BE567" s="2251">
        <v>0</v>
      </c>
      <c r="BF567" s="2251">
        <v>0</v>
      </c>
      <c r="BG567" s="2251">
        <v>0</v>
      </c>
      <c r="BH567" s="2251">
        <v>0</v>
      </c>
      <c r="BI567" s="2251">
        <v>0</v>
      </c>
      <c r="BJ567" s="2251">
        <v>0</v>
      </c>
      <c r="BK567" s="2251">
        <v>0</v>
      </c>
      <c r="BL567" s="2251">
        <v>0</v>
      </c>
      <c r="BM567" s="2251">
        <v>0</v>
      </c>
    </row>
    <row r="568" spans="1:65">
      <c r="A568" s="2250"/>
      <c r="B568" s="2250"/>
      <c r="C568" s="39"/>
      <c r="D568" s="178">
        <f t="shared" si="175"/>
        <v>0</v>
      </c>
      <c r="E568" s="178">
        <f t="shared" si="163"/>
        <v>1</v>
      </c>
      <c r="F568" s="178">
        <f t="shared" si="164"/>
        <v>0</v>
      </c>
      <c r="G568" s="178">
        <f t="shared" si="162"/>
        <v>0</v>
      </c>
      <c r="H568" s="178">
        <f t="shared" si="165"/>
        <v>0</v>
      </c>
      <c r="I568" s="178">
        <f t="shared" si="166"/>
        <v>0</v>
      </c>
      <c r="J568" s="178">
        <f t="shared" si="167"/>
        <v>0</v>
      </c>
      <c r="K568" s="2251">
        <f t="shared" si="168"/>
        <v>0</v>
      </c>
      <c r="L568" s="2251">
        <f t="shared" si="169"/>
        <v>0</v>
      </c>
      <c r="M568" s="2251">
        <f t="shared" si="170"/>
        <v>0</v>
      </c>
      <c r="O568" s="8">
        <f t="shared" ca="1" si="171"/>
        <v>0</v>
      </c>
      <c r="P568" s="8">
        <f t="shared" ca="1" si="172"/>
        <v>0</v>
      </c>
      <c r="R568" s="8">
        <f t="shared" si="173"/>
        <v>0</v>
      </c>
      <c r="S568" s="2251">
        <f t="shared" si="174"/>
        <v>0</v>
      </c>
      <c r="T568" s="2251">
        <f>IF(SUM($R568:R568)&gt;0,0,IF(AM568="5 - Treatment",1,0))</f>
        <v>1</v>
      </c>
      <c r="U568" s="2251">
        <f>IF(SUM($R568:T568)&gt;0,0,IF($AE568=U$162,1,0)+IF($AE568=U$163,1,0))</f>
        <v>0</v>
      </c>
      <c r="V568" s="2251">
        <f>IF(SUM($R568:U568)&gt;0,0,IF($AE568=V$168,1,0))</f>
        <v>0</v>
      </c>
      <c r="W568" s="2251">
        <f>IF(SUM($R568:V568)&gt;0,0,IF($AE568=W$168,1,0))</f>
        <v>0</v>
      </c>
      <c r="X568" s="2251">
        <f>IF(SUM($R568:W568)&gt;0,0,IF($AE568=X$168,1,0))</f>
        <v>0</v>
      </c>
      <c r="Y568" s="2251">
        <f>IF(SUM($R568:X568)&gt;0,0,IF($AE568=Y$168,1,0))</f>
        <v>0</v>
      </c>
      <c r="Z568" s="2251">
        <f>IF(SUM($R568:Y568)&gt;0,0,IF($AE568=Z$168,1,0))</f>
        <v>0</v>
      </c>
      <c r="AA568" s="2251">
        <f>IF(SUM($R568:Z568)&gt;0,0,1)</f>
        <v>0</v>
      </c>
      <c r="AB568" s="2251"/>
      <c r="AC568" s="2251">
        <f t="shared" si="176"/>
        <v>5</v>
      </c>
      <c r="AE568" t="s">
        <v>3471</v>
      </c>
      <c r="AF568" t="s">
        <v>4672</v>
      </c>
      <c r="AG568" t="s">
        <v>4684</v>
      </c>
      <c r="AH568" t="s">
        <v>4685</v>
      </c>
      <c r="AI568" t="s">
        <v>4686</v>
      </c>
      <c r="AJ568">
        <v>132</v>
      </c>
      <c r="AK568" t="s">
        <v>3049</v>
      </c>
      <c r="AL568" t="s">
        <v>3049</v>
      </c>
      <c r="AM568" t="s">
        <v>3566</v>
      </c>
      <c r="AN568" t="s">
        <v>1574</v>
      </c>
      <c r="AO568" s="2251">
        <v>453.70375999999999</v>
      </c>
      <c r="AP568" s="2286">
        <f t="shared" si="179"/>
        <v>1384.9784936445042</v>
      </c>
      <c r="AQ568" s="2286">
        <f t="shared" si="179"/>
        <v>315.37301019396347</v>
      </c>
      <c r="AR568" s="2286">
        <f t="shared" si="179"/>
        <v>0</v>
      </c>
      <c r="AS568" s="2286">
        <f t="shared" si="179"/>
        <v>0</v>
      </c>
      <c r="AT568" s="2286">
        <f t="shared" si="179"/>
        <v>0</v>
      </c>
      <c r="AU568" s="2286">
        <f t="shared" si="178"/>
        <v>0</v>
      </c>
      <c r="AV568" s="2286">
        <f t="shared" si="178"/>
        <v>0</v>
      </c>
      <c r="AW568" s="2286">
        <f t="shared" si="178"/>
        <v>0</v>
      </c>
      <c r="AX568" s="2286">
        <f t="shared" si="178"/>
        <v>0</v>
      </c>
      <c r="AY568" s="2286">
        <f t="shared" si="178"/>
        <v>0</v>
      </c>
      <c r="BA568" s="8">
        <f t="shared" si="177"/>
        <v>2154.0552638384679</v>
      </c>
      <c r="BD568" s="2251">
        <v>1777.2032740801999</v>
      </c>
      <c r="BE568" s="2251">
        <v>540.94557290358296</v>
      </c>
      <c r="BF568" s="2251">
        <v>0</v>
      </c>
      <c r="BG568" s="2251">
        <v>0</v>
      </c>
      <c r="BH568" s="2251">
        <v>0</v>
      </c>
      <c r="BI568" s="2251">
        <v>0</v>
      </c>
      <c r="BJ568" s="2251">
        <v>0</v>
      </c>
      <c r="BK568" s="2251">
        <v>0</v>
      </c>
      <c r="BL568" s="2251">
        <v>0</v>
      </c>
      <c r="BM568" s="2251">
        <v>0</v>
      </c>
    </row>
    <row r="569" spans="1:65">
      <c r="A569" s="2250"/>
      <c r="B569" s="2250"/>
      <c r="C569" s="39"/>
      <c r="D569" s="178">
        <f t="shared" si="175"/>
        <v>0</v>
      </c>
      <c r="E569" s="178">
        <f t="shared" si="163"/>
        <v>1</v>
      </c>
      <c r="F569" s="178">
        <f t="shared" si="164"/>
        <v>1</v>
      </c>
      <c r="G569" s="178">
        <f t="shared" si="162"/>
        <v>0</v>
      </c>
      <c r="H569" s="178">
        <f t="shared" si="165"/>
        <v>0</v>
      </c>
      <c r="I569" s="178">
        <f t="shared" si="166"/>
        <v>0</v>
      </c>
      <c r="J569" s="178">
        <f t="shared" si="167"/>
        <v>1</v>
      </c>
      <c r="K569" s="2251">
        <f t="shared" si="168"/>
        <v>1</v>
      </c>
      <c r="L569" s="2251">
        <f t="shared" si="169"/>
        <v>0</v>
      </c>
      <c r="M569" s="2251">
        <f t="shared" si="170"/>
        <v>0</v>
      </c>
      <c r="O569" s="8">
        <f t="shared" ca="1" si="171"/>
        <v>0</v>
      </c>
      <c r="P569" s="8">
        <f t="shared" ca="1" si="172"/>
        <v>1</v>
      </c>
      <c r="R569" s="8">
        <f t="shared" si="173"/>
        <v>0</v>
      </c>
      <c r="S569" s="2251">
        <f t="shared" si="174"/>
        <v>0</v>
      </c>
      <c r="T569" s="2251">
        <f>IF(SUM($R569:R569)&gt;0,0,IF(AM569="5 - Treatment",1,0))</f>
        <v>1</v>
      </c>
      <c r="U569" s="2251">
        <f>IF(SUM($R569:T569)&gt;0,0,IF($AE569=U$162,1,0)+IF($AE569=U$163,1,0))</f>
        <v>0</v>
      </c>
      <c r="V569" s="2251">
        <f>IF(SUM($R569:U569)&gt;0,0,IF($AE569=V$168,1,0))</f>
        <v>0</v>
      </c>
      <c r="W569" s="2251">
        <f>IF(SUM($R569:V569)&gt;0,0,IF($AE569=W$168,1,0))</f>
        <v>0</v>
      </c>
      <c r="X569" s="2251">
        <f>IF(SUM($R569:W569)&gt;0,0,IF($AE569=X$168,1,0))</f>
        <v>0</v>
      </c>
      <c r="Y569" s="2251">
        <f>IF(SUM($R569:X569)&gt;0,0,IF($AE569=Y$168,1,0))</f>
        <v>0</v>
      </c>
      <c r="Z569" s="2251">
        <f>IF(SUM($R569:Y569)&gt;0,0,IF($AE569=Z$168,1,0))</f>
        <v>0</v>
      </c>
      <c r="AA569" s="2251">
        <f>IF(SUM($R569:Z569)&gt;0,0,1)</f>
        <v>0</v>
      </c>
      <c r="AB569" s="2251"/>
      <c r="AC569" s="2251">
        <f t="shared" si="176"/>
        <v>5</v>
      </c>
      <c r="AE569" t="s">
        <v>3471</v>
      </c>
      <c r="AF569" t="s">
        <v>4672</v>
      </c>
      <c r="AG569" t="s">
        <v>4687</v>
      </c>
      <c r="AH569" t="s">
        <v>4688</v>
      </c>
      <c r="AI569" t="s">
        <v>4689</v>
      </c>
      <c r="AJ569">
        <v>105</v>
      </c>
      <c r="AK569" t="s">
        <v>3050</v>
      </c>
      <c r="AL569" t="s">
        <v>3049</v>
      </c>
      <c r="AM569" t="s">
        <v>3566</v>
      </c>
      <c r="AN569" t="s">
        <v>1574</v>
      </c>
      <c r="AO569" s="2251">
        <v>21.6</v>
      </c>
      <c r="AP569" s="2286">
        <f t="shared" si="179"/>
        <v>37.199781445085634</v>
      </c>
      <c r="AQ569" s="2286">
        <f t="shared" si="179"/>
        <v>49.985927149759938</v>
      </c>
      <c r="AR569" s="2286">
        <f t="shared" si="179"/>
        <v>85.176461452965114</v>
      </c>
      <c r="AS569" s="2286">
        <f t="shared" si="179"/>
        <v>281.38832581283276</v>
      </c>
      <c r="AT569" s="2286">
        <f t="shared" si="179"/>
        <v>75.197954528678551</v>
      </c>
      <c r="AU569" s="2286">
        <f t="shared" si="178"/>
        <v>0</v>
      </c>
      <c r="AV569" s="2286">
        <f t="shared" si="178"/>
        <v>0</v>
      </c>
      <c r="AW569" s="2286">
        <f t="shared" si="178"/>
        <v>0</v>
      </c>
      <c r="AX569" s="2286">
        <f t="shared" si="178"/>
        <v>0</v>
      </c>
      <c r="AY569" s="2286">
        <f t="shared" si="178"/>
        <v>0</v>
      </c>
      <c r="BA569" s="8">
        <f t="shared" si="177"/>
        <v>550.54845038932194</v>
      </c>
      <c r="BD569" s="2251">
        <v>47.734729226953299</v>
      </c>
      <c r="BE569" s="2251">
        <v>85.738681260370001</v>
      </c>
      <c r="BF569" s="2251">
        <v>111.52611378843901</v>
      </c>
      <c r="BG569" s="2251">
        <v>362.465812117849</v>
      </c>
      <c r="BH569" s="2251">
        <v>89.780060744980602</v>
      </c>
      <c r="BI569" s="2251">
        <v>0</v>
      </c>
      <c r="BJ569" s="2251">
        <v>0</v>
      </c>
      <c r="BK569" s="2251">
        <v>0</v>
      </c>
      <c r="BL569" s="2251">
        <v>0</v>
      </c>
      <c r="BM569" s="2251">
        <v>0</v>
      </c>
    </row>
    <row r="570" spans="1:65">
      <c r="A570" s="2250"/>
      <c r="B570" s="2250"/>
      <c r="C570" s="39"/>
      <c r="D570" s="178">
        <f t="shared" si="175"/>
        <v>0</v>
      </c>
      <c r="E570" s="178">
        <f t="shared" si="163"/>
        <v>1</v>
      </c>
      <c r="F570" s="178">
        <f t="shared" si="164"/>
        <v>0</v>
      </c>
      <c r="G570" s="178">
        <f t="shared" si="162"/>
        <v>0</v>
      </c>
      <c r="H570" s="178">
        <f t="shared" si="165"/>
        <v>0</v>
      </c>
      <c r="I570" s="178">
        <f t="shared" si="166"/>
        <v>0</v>
      </c>
      <c r="J570" s="178">
        <f t="shared" si="167"/>
        <v>0</v>
      </c>
      <c r="K570" s="2251">
        <f t="shared" si="168"/>
        <v>0</v>
      </c>
      <c r="L570" s="2251">
        <f t="shared" si="169"/>
        <v>0</v>
      </c>
      <c r="M570" s="2251">
        <f t="shared" si="170"/>
        <v>0</v>
      </c>
      <c r="O570" s="8">
        <f t="shared" ca="1" si="171"/>
        <v>0</v>
      </c>
      <c r="P570" s="8">
        <f t="shared" ca="1" si="172"/>
        <v>0</v>
      </c>
      <c r="R570" s="8">
        <f t="shared" si="173"/>
        <v>0</v>
      </c>
      <c r="S570" s="2251">
        <f t="shared" si="174"/>
        <v>0</v>
      </c>
      <c r="T570" s="2251">
        <f>IF(SUM($R570:R570)&gt;0,0,IF(AM570="5 - Treatment",1,0))</f>
        <v>1</v>
      </c>
      <c r="U570" s="2251">
        <f>IF(SUM($R570:T570)&gt;0,0,IF($AE570=U$162,1,0)+IF($AE570=U$163,1,0))</f>
        <v>0</v>
      </c>
      <c r="V570" s="2251">
        <f>IF(SUM($R570:U570)&gt;0,0,IF($AE570=V$168,1,0))</f>
        <v>0</v>
      </c>
      <c r="W570" s="2251">
        <f>IF(SUM($R570:V570)&gt;0,0,IF($AE570=W$168,1,0))</f>
        <v>0</v>
      </c>
      <c r="X570" s="2251">
        <f>IF(SUM($R570:W570)&gt;0,0,IF($AE570=X$168,1,0))</f>
        <v>0</v>
      </c>
      <c r="Y570" s="2251">
        <f>IF(SUM($R570:X570)&gt;0,0,IF($AE570=Y$168,1,0))</f>
        <v>0</v>
      </c>
      <c r="Z570" s="2251">
        <f>IF(SUM($R570:Y570)&gt;0,0,IF($AE570=Z$168,1,0))</f>
        <v>0</v>
      </c>
      <c r="AA570" s="2251">
        <f>IF(SUM($R570:Z570)&gt;0,0,1)</f>
        <v>0</v>
      </c>
      <c r="AB570" s="2251"/>
      <c r="AC570" s="2251">
        <f t="shared" si="176"/>
        <v>5</v>
      </c>
      <c r="AE570" t="s">
        <v>3471</v>
      </c>
      <c r="AF570" t="s">
        <v>4672</v>
      </c>
      <c r="AG570" t="s">
        <v>4690</v>
      </c>
      <c r="AH570" t="s">
        <v>4691</v>
      </c>
      <c r="AI570" t="s">
        <v>4692</v>
      </c>
      <c r="AJ570">
        <v>141</v>
      </c>
      <c r="AK570" t="s">
        <v>3050</v>
      </c>
      <c r="AL570" t="s">
        <v>3049</v>
      </c>
      <c r="AM570" t="s">
        <v>3566</v>
      </c>
      <c r="AN570" t="s">
        <v>1574</v>
      </c>
      <c r="AO570" s="2251">
        <v>848.04088999999999</v>
      </c>
      <c r="AP570" s="2286">
        <f t="shared" si="179"/>
        <v>519.47249833830915</v>
      </c>
      <c r="AQ570" s="2286">
        <f t="shared" si="179"/>
        <v>0</v>
      </c>
      <c r="AR570" s="2286">
        <f t="shared" si="179"/>
        <v>0</v>
      </c>
      <c r="AS570" s="2286">
        <f t="shared" si="179"/>
        <v>0</v>
      </c>
      <c r="AT570" s="2286">
        <f t="shared" si="179"/>
        <v>0</v>
      </c>
      <c r="AU570" s="2286">
        <f t="shared" si="178"/>
        <v>0</v>
      </c>
      <c r="AV570" s="2286">
        <f t="shared" si="178"/>
        <v>0</v>
      </c>
      <c r="AW570" s="2286">
        <f t="shared" si="178"/>
        <v>0</v>
      </c>
      <c r="AX570" s="2286">
        <f t="shared" si="178"/>
        <v>0</v>
      </c>
      <c r="AY570" s="2286">
        <f t="shared" si="178"/>
        <v>0</v>
      </c>
      <c r="BA570" s="8">
        <f t="shared" si="177"/>
        <v>1367.5133883383091</v>
      </c>
      <c r="BD570" s="2251">
        <v>666.58668642000805</v>
      </c>
      <c r="BE570" s="2251">
        <v>0</v>
      </c>
      <c r="BF570" s="2251">
        <v>0</v>
      </c>
      <c r="BG570" s="2251">
        <v>0</v>
      </c>
      <c r="BH570" s="2251">
        <v>0</v>
      </c>
      <c r="BI570" s="2251">
        <v>0</v>
      </c>
      <c r="BJ570" s="2251">
        <v>0</v>
      </c>
      <c r="BK570" s="2251">
        <v>0</v>
      </c>
      <c r="BL570" s="2251">
        <v>0</v>
      </c>
      <c r="BM570" s="2251">
        <v>0</v>
      </c>
    </row>
    <row r="571" spans="1:65">
      <c r="A571" s="2250"/>
      <c r="B571" s="2250"/>
      <c r="C571" s="39"/>
      <c r="D571" s="178">
        <f t="shared" si="175"/>
        <v>0</v>
      </c>
      <c r="E571" s="178">
        <f t="shared" si="163"/>
        <v>1</v>
      </c>
      <c r="F571" s="178">
        <f t="shared" si="164"/>
        <v>1</v>
      </c>
      <c r="G571" s="178">
        <f t="shared" si="162"/>
        <v>0</v>
      </c>
      <c r="H571" s="178">
        <f t="shared" si="165"/>
        <v>0</v>
      </c>
      <c r="I571" s="178">
        <f t="shared" si="166"/>
        <v>0</v>
      </c>
      <c r="J571" s="178">
        <f t="shared" si="167"/>
        <v>1</v>
      </c>
      <c r="K571" s="2251">
        <f t="shared" si="168"/>
        <v>1</v>
      </c>
      <c r="L571" s="2251">
        <f t="shared" si="169"/>
        <v>0</v>
      </c>
      <c r="M571" s="2251">
        <f t="shared" si="170"/>
        <v>0</v>
      </c>
      <c r="O571" s="8">
        <f t="shared" ca="1" si="171"/>
        <v>0</v>
      </c>
      <c r="P571" s="8">
        <f t="shared" ca="1" si="172"/>
        <v>0</v>
      </c>
      <c r="R571" s="8">
        <f t="shared" si="173"/>
        <v>0</v>
      </c>
      <c r="S571" s="2251">
        <f t="shared" si="174"/>
        <v>0</v>
      </c>
      <c r="T571" s="2251">
        <f>IF(SUM($R571:R571)&gt;0,0,IF(AM571="5 - Treatment",1,0))</f>
        <v>1</v>
      </c>
      <c r="U571" s="2251">
        <f>IF(SUM($R571:T571)&gt;0,0,IF($AE571=U$162,1,0)+IF($AE571=U$163,1,0))</f>
        <v>0</v>
      </c>
      <c r="V571" s="2251">
        <f>IF(SUM($R571:U571)&gt;0,0,IF($AE571=V$168,1,0))</f>
        <v>0</v>
      </c>
      <c r="W571" s="2251">
        <f>IF(SUM($R571:V571)&gt;0,0,IF($AE571=W$168,1,0))</f>
        <v>0</v>
      </c>
      <c r="X571" s="2251">
        <f>IF(SUM($R571:W571)&gt;0,0,IF($AE571=X$168,1,0))</f>
        <v>0</v>
      </c>
      <c r="Y571" s="2251">
        <f>IF(SUM($R571:X571)&gt;0,0,IF($AE571=Y$168,1,0))</f>
        <v>0</v>
      </c>
      <c r="Z571" s="2251">
        <f>IF(SUM($R571:Y571)&gt;0,0,IF($AE571=Z$168,1,0))</f>
        <v>0</v>
      </c>
      <c r="AA571" s="2251">
        <f>IF(SUM($R571:Z571)&gt;0,0,1)</f>
        <v>0</v>
      </c>
      <c r="AB571" s="2251"/>
      <c r="AC571" s="2251">
        <f t="shared" si="176"/>
        <v>5</v>
      </c>
      <c r="AE571" t="s">
        <v>3471</v>
      </c>
      <c r="AF571" t="s">
        <v>4672</v>
      </c>
      <c r="AG571" t="s">
        <v>4693</v>
      </c>
      <c r="AH571" t="s">
        <v>4694</v>
      </c>
      <c r="AI571" t="s">
        <v>4693</v>
      </c>
      <c r="AJ571">
        <v>114</v>
      </c>
      <c r="AK571" t="s">
        <v>3052</v>
      </c>
      <c r="AL571" t="s">
        <v>3049</v>
      </c>
      <c r="AM571" t="s">
        <v>3566</v>
      </c>
      <c r="AN571" t="s">
        <v>1574</v>
      </c>
      <c r="AO571" s="2251">
        <v>0</v>
      </c>
      <c r="AP571" s="2286">
        <f t="shared" si="179"/>
        <v>238.23064800607671</v>
      </c>
      <c r="AQ571" s="2286">
        <f t="shared" si="179"/>
        <v>0</v>
      </c>
      <c r="AR571" s="2286">
        <f t="shared" si="179"/>
        <v>0</v>
      </c>
      <c r="AS571" s="2286">
        <f t="shared" si="179"/>
        <v>0</v>
      </c>
      <c r="AT571" s="2286">
        <f t="shared" si="179"/>
        <v>0</v>
      </c>
      <c r="AU571" s="2286">
        <f t="shared" si="178"/>
        <v>0</v>
      </c>
      <c r="AV571" s="2286">
        <f t="shared" si="178"/>
        <v>0</v>
      </c>
      <c r="AW571" s="2286">
        <f t="shared" si="178"/>
        <v>0</v>
      </c>
      <c r="AX571" s="2286">
        <f t="shared" si="178"/>
        <v>0</v>
      </c>
      <c r="AY571" s="2286">
        <f t="shared" si="178"/>
        <v>0</v>
      </c>
      <c r="BA571" s="8">
        <f t="shared" si="177"/>
        <v>238.23064800607671</v>
      </c>
      <c r="BD571" s="2251">
        <v>305.69737332782103</v>
      </c>
      <c r="BE571" s="2251">
        <v>0</v>
      </c>
      <c r="BF571" s="2251">
        <v>0</v>
      </c>
      <c r="BG571" s="2251">
        <v>0</v>
      </c>
      <c r="BH571" s="2251">
        <v>0</v>
      </c>
      <c r="BI571" s="2251">
        <v>0</v>
      </c>
      <c r="BJ571" s="2251">
        <v>0</v>
      </c>
      <c r="BK571" s="2251">
        <v>0</v>
      </c>
      <c r="BL571" s="2251">
        <v>0</v>
      </c>
      <c r="BM571" s="2251">
        <v>0</v>
      </c>
    </row>
    <row r="572" spans="1:65">
      <c r="A572" s="2250"/>
      <c r="B572" s="2250"/>
      <c r="C572" s="39"/>
      <c r="D572" s="178">
        <f t="shared" si="175"/>
        <v>0</v>
      </c>
      <c r="E572" s="178">
        <f t="shared" si="163"/>
        <v>1</v>
      </c>
      <c r="F572" s="178">
        <f t="shared" si="164"/>
        <v>0</v>
      </c>
      <c r="G572" s="178">
        <f t="shared" si="162"/>
        <v>0</v>
      </c>
      <c r="H572" s="178">
        <f t="shared" si="165"/>
        <v>0</v>
      </c>
      <c r="I572" s="178">
        <f t="shared" si="166"/>
        <v>0</v>
      </c>
      <c r="J572" s="178">
        <f t="shared" si="167"/>
        <v>0</v>
      </c>
      <c r="K572" s="2251">
        <f t="shared" si="168"/>
        <v>0</v>
      </c>
      <c r="L572" s="2251">
        <f t="shared" si="169"/>
        <v>0</v>
      </c>
      <c r="M572" s="2251">
        <f t="shared" si="170"/>
        <v>0</v>
      </c>
      <c r="O572" s="8">
        <f t="shared" ca="1" si="171"/>
        <v>0</v>
      </c>
      <c r="P572" s="8">
        <f t="shared" ca="1" si="172"/>
        <v>0</v>
      </c>
      <c r="R572" s="8">
        <f t="shared" si="173"/>
        <v>0</v>
      </c>
      <c r="S572" s="2251">
        <f t="shared" si="174"/>
        <v>0</v>
      </c>
      <c r="T572" s="2251">
        <f>IF(SUM($R572:R572)&gt;0,0,IF(AM572="5 - Treatment",1,0))</f>
        <v>1</v>
      </c>
      <c r="U572" s="2251">
        <f>IF(SUM($R572:T572)&gt;0,0,IF($AE572=U$162,1,0)+IF($AE572=U$163,1,0))</f>
        <v>0</v>
      </c>
      <c r="V572" s="2251">
        <f>IF(SUM($R572:U572)&gt;0,0,IF($AE572=V$168,1,0))</f>
        <v>0</v>
      </c>
      <c r="W572" s="2251">
        <f>IF(SUM($R572:V572)&gt;0,0,IF($AE572=W$168,1,0))</f>
        <v>0</v>
      </c>
      <c r="X572" s="2251">
        <f>IF(SUM($R572:W572)&gt;0,0,IF($AE572=X$168,1,0))</f>
        <v>0</v>
      </c>
      <c r="Y572" s="2251">
        <f>IF(SUM($R572:X572)&gt;0,0,IF($AE572=Y$168,1,0))</f>
        <v>0</v>
      </c>
      <c r="Z572" s="2251">
        <f>IF(SUM($R572:Y572)&gt;0,0,IF($AE572=Z$168,1,0))</f>
        <v>0</v>
      </c>
      <c r="AA572" s="2251">
        <f>IF(SUM($R572:Z572)&gt;0,0,1)</f>
        <v>0</v>
      </c>
      <c r="AB572" s="2251"/>
      <c r="AC572" s="2251">
        <f t="shared" si="176"/>
        <v>5</v>
      </c>
      <c r="AE572" t="s">
        <v>3471</v>
      </c>
      <c r="AF572" t="s">
        <v>4672</v>
      </c>
      <c r="AG572" t="s">
        <v>4695</v>
      </c>
      <c r="AH572" t="s">
        <v>4696</v>
      </c>
      <c r="AI572" t="s">
        <v>4697</v>
      </c>
      <c r="AJ572">
        <v>147</v>
      </c>
      <c r="AK572" t="s">
        <v>3049</v>
      </c>
      <c r="AL572" t="s">
        <v>3049</v>
      </c>
      <c r="AM572" t="s">
        <v>3566</v>
      </c>
      <c r="AN572" t="s">
        <v>1574</v>
      </c>
      <c r="AO572" s="2251">
        <v>236.58</v>
      </c>
      <c r="AP572" s="2286">
        <f t="shared" si="179"/>
        <v>108.32770285478888</v>
      </c>
      <c r="AQ572" s="2286">
        <f t="shared" si="179"/>
        <v>0</v>
      </c>
      <c r="AR572" s="2286">
        <f t="shared" si="179"/>
        <v>0</v>
      </c>
      <c r="AS572" s="2286">
        <f t="shared" si="179"/>
        <v>0</v>
      </c>
      <c r="AT572" s="2286">
        <f t="shared" si="179"/>
        <v>557.39411499430116</v>
      </c>
      <c r="AU572" s="2286">
        <f t="shared" si="178"/>
        <v>1473.6022828104878</v>
      </c>
      <c r="AV572" s="2286">
        <f t="shared" si="178"/>
        <v>42.144157612579122</v>
      </c>
      <c r="AW572" s="2286">
        <f t="shared" si="178"/>
        <v>0</v>
      </c>
      <c r="AX572" s="2286">
        <f t="shared" si="178"/>
        <v>0</v>
      </c>
      <c r="AY572" s="2286">
        <f t="shared" si="178"/>
        <v>0</v>
      </c>
      <c r="BA572" s="8">
        <f t="shared" si="177"/>
        <v>2418.048258272157</v>
      </c>
      <c r="BD572" s="2251">
        <v>139.00602000000001</v>
      </c>
      <c r="BE572" s="2251">
        <v>0</v>
      </c>
      <c r="BF572" s="2251">
        <v>0</v>
      </c>
      <c r="BG572" s="2251">
        <v>0</v>
      </c>
      <c r="BH572" s="2251">
        <v>665.48189796835504</v>
      </c>
      <c r="BI572" s="2251">
        <v>1590.82621573961</v>
      </c>
      <c r="BJ572" s="2251">
        <v>43.962207541344803</v>
      </c>
      <c r="BK572" s="2251">
        <v>0</v>
      </c>
      <c r="BL572" s="2251">
        <v>0</v>
      </c>
      <c r="BM572" s="2251">
        <v>0</v>
      </c>
    </row>
    <row r="573" spans="1:65">
      <c r="A573" s="2250"/>
      <c r="B573" s="2250"/>
      <c r="C573" s="39"/>
      <c r="D573" s="178">
        <f t="shared" si="175"/>
        <v>0</v>
      </c>
      <c r="E573" s="178">
        <f t="shared" si="163"/>
        <v>1</v>
      </c>
      <c r="F573" s="178">
        <f t="shared" si="164"/>
        <v>1</v>
      </c>
      <c r="G573" s="178">
        <f t="shared" si="162"/>
        <v>0</v>
      </c>
      <c r="H573" s="178">
        <f t="shared" si="165"/>
        <v>0</v>
      </c>
      <c r="I573" s="178">
        <f t="shared" si="166"/>
        <v>0</v>
      </c>
      <c r="J573" s="178">
        <f t="shared" si="167"/>
        <v>1</v>
      </c>
      <c r="K573" s="2251">
        <f t="shared" si="168"/>
        <v>1</v>
      </c>
      <c r="L573" s="2251">
        <f t="shared" si="169"/>
        <v>0</v>
      </c>
      <c r="M573" s="2251">
        <f t="shared" si="170"/>
        <v>0</v>
      </c>
      <c r="O573" s="8">
        <f t="shared" ca="1" si="171"/>
        <v>0</v>
      </c>
      <c r="P573" s="8">
        <f t="shared" ca="1" si="172"/>
        <v>1</v>
      </c>
      <c r="R573" s="8">
        <f t="shared" si="173"/>
        <v>0</v>
      </c>
      <c r="S573" s="2251">
        <f t="shared" si="174"/>
        <v>0</v>
      </c>
      <c r="T573" s="2251">
        <f>IF(SUM($R573:R573)&gt;0,0,IF(AM573="5 - Treatment",1,0))</f>
        <v>1</v>
      </c>
      <c r="U573" s="2251">
        <f>IF(SUM($R573:T573)&gt;0,0,IF($AE573=U$162,1,0)+IF($AE573=U$163,1,0))</f>
        <v>0</v>
      </c>
      <c r="V573" s="2251">
        <f>IF(SUM($R573:U573)&gt;0,0,IF($AE573=V$168,1,0))</f>
        <v>0</v>
      </c>
      <c r="W573" s="2251">
        <f>IF(SUM($R573:V573)&gt;0,0,IF($AE573=W$168,1,0))</f>
        <v>0</v>
      </c>
      <c r="X573" s="2251">
        <f>IF(SUM($R573:W573)&gt;0,0,IF($AE573=X$168,1,0))</f>
        <v>0</v>
      </c>
      <c r="Y573" s="2251">
        <f>IF(SUM($R573:X573)&gt;0,0,IF($AE573=Y$168,1,0))</f>
        <v>0</v>
      </c>
      <c r="Z573" s="2251">
        <f>IF(SUM($R573:Y573)&gt;0,0,IF($AE573=Z$168,1,0))</f>
        <v>0</v>
      </c>
      <c r="AA573" s="2251">
        <f>IF(SUM($R573:Z573)&gt;0,0,1)</f>
        <v>0</v>
      </c>
      <c r="AB573" s="2251"/>
      <c r="AC573" s="2251">
        <f t="shared" si="176"/>
        <v>5</v>
      </c>
      <c r="AE573" t="s">
        <v>3471</v>
      </c>
      <c r="AF573" t="s">
        <v>4672</v>
      </c>
      <c r="AG573" t="s">
        <v>4698</v>
      </c>
      <c r="AH573" t="s">
        <v>4699</v>
      </c>
      <c r="AI573" t="s">
        <v>4700</v>
      </c>
      <c r="AJ573">
        <v>138</v>
      </c>
      <c r="AK573" t="s">
        <v>3052</v>
      </c>
      <c r="AL573" t="s">
        <v>3049</v>
      </c>
      <c r="AM573" t="s">
        <v>3566</v>
      </c>
      <c r="AN573" t="s">
        <v>1574</v>
      </c>
      <c r="AO573" s="2251">
        <v>253.09</v>
      </c>
      <c r="AP573" s="2286">
        <f t="shared" si="179"/>
        <v>114.00992741832621</v>
      </c>
      <c r="AQ573" s="2286">
        <f t="shared" si="179"/>
        <v>413.71118979961545</v>
      </c>
      <c r="AR573" s="2286">
        <f t="shared" si="179"/>
        <v>139.54793566022599</v>
      </c>
      <c r="AS573" s="2286">
        <f t="shared" si="179"/>
        <v>0</v>
      </c>
      <c r="AT573" s="2286">
        <f t="shared" si="179"/>
        <v>0</v>
      </c>
      <c r="AU573" s="2286">
        <f t="shared" si="178"/>
        <v>0</v>
      </c>
      <c r="AV573" s="2286">
        <f t="shared" si="178"/>
        <v>0</v>
      </c>
      <c r="AW573" s="2286">
        <f t="shared" si="178"/>
        <v>0</v>
      </c>
      <c r="AX573" s="2286">
        <f t="shared" si="178"/>
        <v>0</v>
      </c>
      <c r="AY573" s="2286">
        <f t="shared" si="178"/>
        <v>0</v>
      </c>
      <c r="BA573" s="8">
        <f t="shared" si="177"/>
        <v>920.35905287816774</v>
      </c>
      <c r="BD573" s="2251">
        <v>146.29744592806901</v>
      </c>
      <c r="BE573" s="2251">
        <v>709.62076445646198</v>
      </c>
      <c r="BF573" s="2251">
        <v>182.71760397064901</v>
      </c>
      <c r="BG573" s="2251">
        <v>0</v>
      </c>
      <c r="BH573" s="2251">
        <v>0</v>
      </c>
      <c r="BI573" s="2251">
        <v>0</v>
      </c>
      <c r="BJ573" s="2251">
        <v>0</v>
      </c>
      <c r="BK573" s="2251">
        <v>0</v>
      </c>
      <c r="BL573" s="2251">
        <v>0</v>
      </c>
      <c r="BM573" s="2251">
        <v>0</v>
      </c>
    </row>
    <row r="574" spans="1:65">
      <c r="A574" s="2250"/>
      <c r="B574" s="2250"/>
      <c r="C574" s="39"/>
      <c r="D574" s="178">
        <f t="shared" si="175"/>
        <v>0</v>
      </c>
      <c r="E574" s="178">
        <f t="shared" si="163"/>
        <v>1</v>
      </c>
      <c r="F574" s="178">
        <f t="shared" si="164"/>
        <v>1</v>
      </c>
      <c r="G574" s="178">
        <f t="shared" si="162"/>
        <v>0</v>
      </c>
      <c r="H574" s="178">
        <f t="shared" si="165"/>
        <v>0</v>
      </c>
      <c r="I574" s="178">
        <f t="shared" si="166"/>
        <v>0</v>
      </c>
      <c r="J574" s="178">
        <f t="shared" si="167"/>
        <v>1</v>
      </c>
      <c r="K574" s="2251">
        <f t="shared" si="168"/>
        <v>1</v>
      </c>
      <c r="L574" s="2251">
        <f t="shared" si="169"/>
        <v>0</v>
      </c>
      <c r="M574" s="2251">
        <f t="shared" si="170"/>
        <v>0</v>
      </c>
      <c r="O574" s="8">
        <f t="shared" ca="1" si="171"/>
        <v>0</v>
      </c>
      <c r="P574" s="8">
        <f t="shared" ca="1" si="172"/>
        <v>0</v>
      </c>
      <c r="R574" s="8">
        <f t="shared" si="173"/>
        <v>0</v>
      </c>
      <c r="S574" s="2251">
        <f t="shared" si="174"/>
        <v>0</v>
      </c>
      <c r="T574" s="2251">
        <f>IF(SUM($R574:R574)&gt;0,0,IF(AM574="5 - Treatment",1,0))</f>
        <v>1</v>
      </c>
      <c r="U574" s="2251">
        <f>IF(SUM($R574:T574)&gt;0,0,IF($AE574=U$162,1,0)+IF($AE574=U$163,1,0))</f>
        <v>0</v>
      </c>
      <c r="V574" s="2251">
        <f>IF(SUM($R574:U574)&gt;0,0,IF($AE574=V$168,1,0))</f>
        <v>0</v>
      </c>
      <c r="W574" s="2251">
        <f>IF(SUM($R574:V574)&gt;0,0,IF($AE574=W$168,1,0))</f>
        <v>0</v>
      </c>
      <c r="X574" s="2251">
        <f>IF(SUM($R574:W574)&gt;0,0,IF($AE574=X$168,1,0))</f>
        <v>0</v>
      </c>
      <c r="Y574" s="2251">
        <f>IF(SUM($R574:X574)&gt;0,0,IF($AE574=Y$168,1,0))</f>
        <v>0</v>
      </c>
      <c r="Z574" s="2251">
        <f>IF(SUM($R574:Y574)&gt;0,0,IF($AE574=Z$168,1,0))</f>
        <v>0</v>
      </c>
      <c r="AA574" s="2251">
        <f>IF(SUM($R574:Z574)&gt;0,0,1)</f>
        <v>0</v>
      </c>
      <c r="AB574" s="2251"/>
      <c r="AC574" s="2251">
        <f t="shared" si="176"/>
        <v>5</v>
      </c>
      <c r="AE574" t="s">
        <v>3471</v>
      </c>
      <c r="AF574" t="s">
        <v>4672</v>
      </c>
      <c r="AG574" t="s">
        <v>4701</v>
      </c>
      <c r="AH574" t="s">
        <v>4702</v>
      </c>
      <c r="AI574" t="s">
        <v>4703</v>
      </c>
      <c r="AJ574">
        <v>105</v>
      </c>
      <c r="AK574" t="s">
        <v>3052</v>
      </c>
      <c r="AL574" t="s">
        <v>3049</v>
      </c>
      <c r="AM574" t="s">
        <v>3566</v>
      </c>
      <c r="AN574" t="s">
        <v>1574</v>
      </c>
      <c r="AO574" s="2251">
        <v>0</v>
      </c>
      <c r="AP574" s="2286">
        <f t="shared" si="179"/>
        <v>107.42340534130726</v>
      </c>
      <c r="AQ574" s="2286">
        <f t="shared" si="179"/>
        <v>250.49399015220209</v>
      </c>
      <c r="AR574" s="2286">
        <f t="shared" si="179"/>
        <v>0</v>
      </c>
      <c r="AS574" s="2286">
        <f t="shared" si="179"/>
        <v>0</v>
      </c>
      <c r="AT574" s="2286">
        <f t="shared" si="179"/>
        <v>0</v>
      </c>
      <c r="AU574" s="2286">
        <f t="shared" si="178"/>
        <v>0</v>
      </c>
      <c r="AV574" s="2286">
        <f t="shared" si="178"/>
        <v>0</v>
      </c>
      <c r="AW574" s="2286">
        <f t="shared" si="178"/>
        <v>0</v>
      </c>
      <c r="AX574" s="2286">
        <f t="shared" si="178"/>
        <v>0</v>
      </c>
      <c r="AY574" s="2286">
        <f t="shared" si="178"/>
        <v>0</v>
      </c>
      <c r="BA574" s="8">
        <f t="shared" si="177"/>
        <v>357.91739549350933</v>
      </c>
      <c r="BD574" s="2251">
        <v>137.84562616783799</v>
      </c>
      <c r="BE574" s="2251">
        <v>429.66141880197301</v>
      </c>
      <c r="BF574" s="2251">
        <v>0</v>
      </c>
      <c r="BG574" s="2251">
        <v>0</v>
      </c>
      <c r="BH574" s="2251">
        <v>0</v>
      </c>
      <c r="BI574" s="2251">
        <v>0</v>
      </c>
      <c r="BJ574" s="2251">
        <v>0</v>
      </c>
      <c r="BK574" s="2251">
        <v>0</v>
      </c>
      <c r="BL574" s="2251">
        <v>0</v>
      </c>
      <c r="BM574" s="2251">
        <v>0</v>
      </c>
    </row>
    <row r="575" spans="1:65">
      <c r="A575" s="2250"/>
      <c r="B575" s="2250"/>
      <c r="C575" s="39"/>
      <c r="D575" s="178">
        <f t="shared" si="175"/>
        <v>1</v>
      </c>
      <c r="E575" s="178">
        <f t="shared" si="163"/>
        <v>0</v>
      </c>
      <c r="F575" s="178">
        <f t="shared" si="164"/>
        <v>0</v>
      </c>
      <c r="G575" s="178">
        <f t="shared" si="162"/>
        <v>0</v>
      </c>
      <c r="H575" s="178">
        <f t="shared" si="165"/>
        <v>0</v>
      </c>
      <c r="I575" s="178">
        <f t="shared" si="166"/>
        <v>0</v>
      </c>
      <c r="J575" s="178">
        <f t="shared" si="167"/>
        <v>0</v>
      </c>
      <c r="K575" s="2251">
        <f t="shared" si="168"/>
        <v>0</v>
      </c>
      <c r="L575" s="2251">
        <f t="shared" si="169"/>
        <v>0</v>
      </c>
      <c r="M575" s="2251">
        <f t="shared" si="170"/>
        <v>1</v>
      </c>
      <c r="O575" s="8">
        <f t="shared" ca="1" si="171"/>
        <v>0</v>
      </c>
      <c r="P575" s="8">
        <f t="shared" ca="1" si="172"/>
        <v>0</v>
      </c>
      <c r="R575" s="8">
        <f t="shared" si="173"/>
        <v>1</v>
      </c>
      <c r="S575" s="2251">
        <f t="shared" si="174"/>
        <v>0</v>
      </c>
      <c r="T575" s="2251">
        <f>IF(SUM($R575:R575)&gt;0,0,IF(AM575="5 - Treatment",1,0))</f>
        <v>0</v>
      </c>
      <c r="U575" s="2251">
        <f>IF(SUM($R575:T575)&gt;0,0,IF($AE575=U$162,1,0)+IF($AE575=U$163,1,0))</f>
        <v>0</v>
      </c>
      <c r="V575" s="2251">
        <f>IF(SUM($R575:U575)&gt;0,0,IF($AE575=V$168,1,0))</f>
        <v>0</v>
      </c>
      <c r="W575" s="2251">
        <f>IF(SUM($R575:V575)&gt;0,0,IF($AE575=W$168,1,0))</f>
        <v>0</v>
      </c>
      <c r="X575" s="2251">
        <f>IF(SUM($R575:W575)&gt;0,0,IF($AE575=X$168,1,0))</f>
        <v>0</v>
      </c>
      <c r="Y575" s="2251">
        <f>IF(SUM($R575:X575)&gt;0,0,IF($AE575=Y$168,1,0))</f>
        <v>0</v>
      </c>
      <c r="Z575" s="2251">
        <f>IF(SUM($R575:Y575)&gt;0,0,IF($AE575=Z$168,1,0))</f>
        <v>0</v>
      </c>
      <c r="AA575" s="2251">
        <f>IF(SUM($R575:Z575)&gt;0,0,1)</f>
        <v>0</v>
      </c>
      <c r="AB575" s="2251"/>
      <c r="AC575" s="2251">
        <f t="shared" si="176"/>
        <v>5</v>
      </c>
      <c r="AE575" t="s">
        <v>3471</v>
      </c>
      <c r="AF575" t="s">
        <v>4672</v>
      </c>
      <c r="AG575" t="s">
        <v>4704</v>
      </c>
      <c r="AH575" t="s">
        <v>4705</v>
      </c>
      <c r="AI575" t="s">
        <v>4706</v>
      </c>
      <c r="AJ575">
        <v>156</v>
      </c>
      <c r="AK575" t="s">
        <v>3048</v>
      </c>
      <c r="AL575" t="s">
        <v>3048</v>
      </c>
      <c r="AM575" t="s">
        <v>3566</v>
      </c>
      <c r="AN575" t="s">
        <v>1574</v>
      </c>
      <c r="AO575" s="2251">
        <v>1063.18157</v>
      </c>
      <c r="AP575" s="2286">
        <f t="shared" si="179"/>
        <v>464.95213463094052</v>
      </c>
      <c r="AQ575" s="2286">
        <f t="shared" si="179"/>
        <v>0</v>
      </c>
      <c r="AR575" s="2286">
        <f t="shared" si="179"/>
        <v>0</v>
      </c>
      <c r="AS575" s="2286">
        <f t="shared" si="179"/>
        <v>0</v>
      </c>
      <c r="AT575" s="2286">
        <f t="shared" si="179"/>
        <v>0</v>
      </c>
      <c r="AU575" s="2286">
        <f t="shared" si="178"/>
        <v>0</v>
      </c>
      <c r="AV575" s="2286">
        <f t="shared" si="178"/>
        <v>0</v>
      </c>
      <c r="AW575" s="2286">
        <f t="shared" si="178"/>
        <v>0</v>
      </c>
      <c r="AX575" s="2286">
        <f t="shared" si="178"/>
        <v>0</v>
      </c>
      <c r="AY575" s="2286">
        <f t="shared" si="178"/>
        <v>0</v>
      </c>
      <c r="BA575" s="8">
        <f t="shared" si="177"/>
        <v>1528.1337046309404</v>
      </c>
      <c r="BD575" s="2251">
        <v>596.62620015295602</v>
      </c>
      <c r="BE575" s="2251">
        <v>0</v>
      </c>
      <c r="BF575" s="2251">
        <v>0</v>
      </c>
      <c r="BG575" s="2251">
        <v>0</v>
      </c>
      <c r="BH575" s="2251">
        <v>0</v>
      </c>
      <c r="BI575" s="2251">
        <v>0</v>
      </c>
      <c r="BJ575" s="2251">
        <v>0</v>
      </c>
      <c r="BK575" s="2251">
        <v>0</v>
      </c>
      <c r="BL575" s="2251">
        <v>0</v>
      </c>
      <c r="BM575" s="2251">
        <v>0</v>
      </c>
    </row>
    <row r="576" spans="1:65">
      <c r="A576" s="2250"/>
      <c r="B576" s="2250"/>
      <c r="C576" s="39"/>
      <c r="D576" s="178">
        <f t="shared" si="175"/>
        <v>1</v>
      </c>
      <c r="E576" s="178">
        <f t="shared" si="163"/>
        <v>0</v>
      </c>
      <c r="F576" s="178">
        <f t="shared" si="164"/>
        <v>1</v>
      </c>
      <c r="G576" s="178">
        <f t="shared" si="162"/>
        <v>0</v>
      </c>
      <c r="H576" s="178">
        <f t="shared" si="165"/>
        <v>0</v>
      </c>
      <c r="I576" s="178">
        <f t="shared" si="166"/>
        <v>0</v>
      </c>
      <c r="J576" s="178">
        <f t="shared" si="167"/>
        <v>1</v>
      </c>
      <c r="K576" s="2251">
        <f t="shared" si="168"/>
        <v>1</v>
      </c>
      <c r="L576" s="2251">
        <f t="shared" si="169"/>
        <v>1</v>
      </c>
      <c r="M576" s="2251">
        <f t="shared" si="170"/>
        <v>0</v>
      </c>
      <c r="O576" s="8">
        <f t="shared" ca="1" si="171"/>
        <v>0</v>
      </c>
      <c r="P576" s="8">
        <f t="shared" ca="1" si="172"/>
        <v>0</v>
      </c>
      <c r="R576" s="8">
        <f t="shared" si="173"/>
        <v>1</v>
      </c>
      <c r="S576" s="2251">
        <f t="shared" si="174"/>
        <v>0</v>
      </c>
      <c r="T576" s="2251">
        <f>IF(SUM($R576:R576)&gt;0,0,IF(AM576="5 - Treatment",1,0))</f>
        <v>0</v>
      </c>
      <c r="U576" s="2251">
        <f>IF(SUM($R576:T576)&gt;0,0,IF($AE576=U$162,1,0)+IF($AE576=U$163,1,0))</f>
        <v>0</v>
      </c>
      <c r="V576" s="2251">
        <f>IF(SUM($R576:U576)&gt;0,0,IF($AE576=V$168,1,0))</f>
        <v>0</v>
      </c>
      <c r="W576" s="2251">
        <f>IF(SUM($R576:V576)&gt;0,0,IF($AE576=W$168,1,0))</f>
        <v>0</v>
      </c>
      <c r="X576" s="2251">
        <f>IF(SUM($R576:W576)&gt;0,0,IF($AE576=X$168,1,0))</f>
        <v>0</v>
      </c>
      <c r="Y576" s="2251">
        <f>IF(SUM($R576:X576)&gt;0,0,IF($AE576=Y$168,1,0))</f>
        <v>0</v>
      </c>
      <c r="Z576" s="2251">
        <f>IF(SUM($R576:Y576)&gt;0,0,IF($AE576=Z$168,1,0))</f>
        <v>0</v>
      </c>
      <c r="AA576" s="2251">
        <f>IF(SUM($R576:Z576)&gt;0,0,1)</f>
        <v>0</v>
      </c>
      <c r="AB576" s="2251"/>
      <c r="AC576" s="2251">
        <f t="shared" si="176"/>
        <v>5</v>
      </c>
      <c r="AE576" t="s">
        <v>3410</v>
      </c>
      <c r="AF576" t="s">
        <v>4707</v>
      </c>
      <c r="AG576" t="s">
        <v>4708</v>
      </c>
      <c r="AH576" t="s">
        <v>4709</v>
      </c>
      <c r="AI576" t="s">
        <v>4708</v>
      </c>
      <c r="AJ576">
        <v>0</v>
      </c>
      <c r="AK576" t="s">
        <v>3048</v>
      </c>
      <c r="AL576" t="s">
        <v>3048</v>
      </c>
      <c r="AM576" t="s">
        <v>3566</v>
      </c>
      <c r="AN576" t="s">
        <v>1573</v>
      </c>
      <c r="AO576" s="2251">
        <v>0</v>
      </c>
      <c r="AP576" s="2286">
        <f t="shared" si="179"/>
        <v>0</v>
      </c>
      <c r="AQ576" s="2286">
        <f t="shared" si="179"/>
        <v>0.5830032187918005</v>
      </c>
      <c r="AR576" s="2286">
        <f t="shared" si="179"/>
        <v>0</v>
      </c>
      <c r="AS576" s="2286">
        <f t="shared" si="179"/>
        <v>0</v>
      </c>
      <c r="AT576" s="2286">
        <f t="shared" si="179"/>
        <v>0</v>
      </c>
      <c r="AU576" s="2286">
        <f t="shared" si="178"/>
        <v>0</v>
      </c>
      <c r="AV576" s="2286">
        <f t="shared" si="178"/>
        <v>0</v>
      </c>
      <c r="AW576" s="2286">
        <f t="shared" si="178"/>
        <v>0</v>
      </c>
      <c r="AX576" s="2286">
        <f t="shared" si="178"/>
        <v>0</v>
      </c>
      <c r="AY576" s="2286">
        <f t="shared" si="178"/>
        <v>0</v>
      </c>
      <c r="BA576" s="8">
        <f t="shared" si="177"/>
        <v>0.5830032187918005</v>
      </c>
      <c r="BD576" s="2251">
        <v>0</v>
      </c>
      <c r="BE576" s="2251">
        <v>1</v>
      </c>
      <c r="BF576" s="2251">
        <v>0</v>
      </c>
      <c r="BG576" s="2251">
        <v>0</v>
      </c>
      <c r="BH576" s="2251">
        <v>0</v>
      </c>
      <c r="BI576" s="2251">
        <v>0</v>
      </c>
      <c r="BJ576" s="2251">
        <v>0</v>
      </c>
      <c r="BK576" s="2251">
        <v>0</v>
      </c>
      <c r="BL576" s="2251">
        <v>0</v>
      </c>
      <c r="BM576" s="2251">
        <v>0</v>
      </c>
    </row>
    <row r="577" spans="1:65">
      <c r="A577" s="2250"/>
      <c r="B577" s="2250"/>
      <c r="C577" s="39"/>
      <c r="D577" s="178">
        <f t="shared" si="175"/>
        <v>0</v>
      </c>
      <c r="E577" s="178">
        <f t="shared" si="163"/>
        <v>1</v>
      </c>
      <c r="F577" s="178">
        <f t="shared" si="164"/>
        <v>0</v>
      </c>
      <c r="G577" s="178">
        <f t="shared" si="162"/>
        <v>0</v>
      </c>
      <c r="H577" s="178">
        <f t="shared" si="165"/>
        <v>0</v>
      </c>
      <c r="I577" s="178">
        <f t="shared" si="166"/>
        <v>0</v>
      </c>
      <c r="J577" s="178">
        <f t="shared" si="167"/>
        <v>0</v>
      </c>
      <c r="K577" s="2251">
        <f t="shared" si="168"/>
        <v>0</v>
      </c>
      <c r="L577" s="2251">
        <f t="shared" si="169"/>
        <v>0</v>
      </c>
      <c r="M577" s="2251">
        <f t="shared" si="170"/>
        <v>0</v>
      </c>
      <c r="O577" s="8">
        <f t="shared" ca="1" si="171"/>
        <v>0</v>
      </c>
      <c r="P577" s="8">
        <f t="shared" ca="1" si="172"/>
        <v>0</v>
      </c>
      <c r="R577" s="8">
        <f t="shared" si="173"/>
        <v>0</v>
      </c>
      <c r="S577" s="2251">
        <f t="shared" si="174"/>
        <v>0</v>
      </c>
      <c r="T577" s="2251">
        <f>IF(SUM($R577:R577)&gt;0,0,IF(AM577="5 - Treatment",1,0))</f>
        <v>1</v>
      </c>
      <c r="U577" s="2251">
        <f>IF(SUM($R577:T577)&gt;0,0,IF($AE577=U$162,1,0)+IF($AE577=U$163,1,0))</f>
        <v>0</v>
      </c>
      <c r="V577" s="2251">
        <f>IF(SUM($R577:U577)&gt;0,0,IF($AE577=V$168,1,0))</f>
        <v>0</v>
      </c>
      <c r="W577" s="2251">
        <f>IF(SUM($R577:V577)&gt;0,0,IF($AE577=W$168,1,0))</f>
        <v>0</v>
      </c>
      <c r="X577" s="2251">
        <f>IF(SUM($R577:W577)&gt;0,0,IF($AE577=X$168,1,0))</f>
        <v>0</v>
      </c>
      <c r="Y577" s="2251">
        <f>IF(SUM($R577:X577)&gt;0,0,IF($AE577=Y$168,1,0))</f>
        <v>0</v>
      </c>
      <c r="Z577" s="2251">
        <f>IF(SUM($R577:Y577)&gt;0,0,IF($AE577=Z$168,1,0))</f>
        <v>0</v>
      </c>
      <c r="AA577" s="2251">
        <f>IF(SUM($R577:Z577)&gt;0,0,1)</f>
        <v>0</v>
      </c>
      <c r="AB577" s="2251"/>
      <c r="AC577" s="2251">
        <f t="shared" si="176"/>
        <v>5</v>
      </c>
      <c r="AE577" t="s">
        <v>3460</v>
      </c>
      <c r="AF577" t="s">
        <v>4710</v>
      </c>
      <c r="AG577" t="s">
        <v>4711</v>
      </c>
      <c r="AH577" t="s">
        <v>4712</v>
      </c>
      <c r="AI577" t="s">
        <v>4713</v>
      </c>
      <c r="AJ577">
        <v>114</v>
      </c>
      <c r="AK577" t="s">
        <v>3052</v>
      </c>
      <c r="AL577" t="s">
        <v>3049</v>
      </c>
      <c r="AM577" t="s">
        <v>3566</v>
      </c>
      <c r="AN577" t="s">
        <v>1574</v>
      </c>
      <c r="AO577" s="2251">
        <v>908.09406000000001</v>
      </c>
      <c r="AP577" s="2286">
        <f t="shared" si="179"/>
        <v>142.6577569934181</v>
      </c>
      <c r="AQ577" s="2286">
        <f t="shared" si="179"/>
        <v>0</v>
      </c>
      <c r="AR577" s="2286">
        <f t="shared" si="179"/>
        <v>0</v>
      </c>
      <c r="AS577" s="2286">
        <f t="shared" si="179"/>
        <v>0</v>
      </c>
      <c r="AT577" s="2286">
        <f t="shared" si="179"/>
        <v>0</v>
      </c>
      <c r="AU577" s="2286">
        <f t="shared" si="178"/>
        <v>0</v>
      </c>
      <c r="AV577" s="2286">
        <f t="shared" si="178"/>
        <v>0</v>
      </c>
      <c r="AW577" s="2286">
        <f t="shared" si="178"/>
        <v>0</v>
      </c>
      <c r="AX577" s="2286">
        <f t="shared" si="178"/>
        <v>0</v>
      </c>
      <c r="AY577" s="2286">
        <f t="shared" si="178"/>
        <v>0</v>
      </c>
      <c r="BA577" s="8">
        <f t="shared" si="177"/>
        <v>1050.7518169934181</v>
      </c>
      <c r="BD577" s="2251">
        <v>183.05831748656499</v>
      </c>
      <c r="BE577" s="2251">
        <v>0</v>
      </c>
      <c r="BF577" s="2251">
        <v>0</v>
      </c>
      <c r="BG577" s="2251">
        <v>0</v>
      </c>
      <c r="BH577" s="2251">
        <v>0</v>
      </c>
      <c r="BI577" s="2251">
        <v>0</v>
      </c>
      <c r="BJ577" s="2251">
        <v>0</v>
      </c>
      <c r="BK577" s="2251">
        <v>0</v>
      </c>
      <c r="BL577" s="2251">
        <v>0</v>
      </c>
      <c r="BM577" s="2251">
        <v>0</v>
      </c>
    </row>
    <row r="578" spans="1:65">
      <c r="A578" s="2250"/>
      <c r="B578" s="2250"/>
      <c r="C578" s="39"/>
      <c r="D578" s="178">
        <f t="shared" si="175"/>
        <v>0</v>
      </c>
      <c r="E578" s="178">
        <f t="shared" si="163"/>
        <v>1</v>
      </c>
      <c r="F578" s="178">
        <f t="shared" si="164"/>
        <v>0</v>
      </c>
      <c r="G578" s="178">
        <f t="shared" si="162"/>
        <v>0</v>
      </c>
      <c r="H578" s="178">
        <f t="shared" si="165"/>
        <v>0</v>
      </c>
      <c r="I578" s="178">
        <f t="shared" si="166"/>
        <v>0</v>
      </c>
      <c r="J578" s="178">
        <f t="shared" si="167"/>
        <v>0</v>
      </c>
      <c r="K578" s="2251">
        <f t="shared" si="168"/>
        <v>0</v>
      </c>
      <c r="L578" s="2251">
        <f t="shared" si="169"/>
        <v>0</v>
      </c>
      <c r="M578" s="2251">
        <f t="shared" si="170"/>
        <v>0</v>
      </c>
      <c r="O578" s="8">
        <f t="shared" ca="1" si="171"/>
        <v>0</v>
      </c>
      <c r="P578" s="8">
        <f t="shared" ca="1" si="172"/>
        <v>1</v>
      </c>
      <c r="R578" s="8">
        <f t="shared" si="173"/>
        <v>0</v>
      </c>
      <c r="S578" s="2251">
        <f t="shared" si="174"/>
        <v>0</v>
      </c>
      <c r="T578" s="2251">
        <f>IF(SUM($R578:R578)&gt;0,0,IF(AM578="5 - Treatment",1,0))</f>
        <v>1</v>
      </c>
      <c r="U578" s="2251">
        <f>IF(SUM($R578:T578)&gt;0,0,IF($AE578=U$162,1,0)+IF($AE578=U$163,1,0))</f>
        <v>0</v>
      </c>
      <c r="V578" s="2251">
        <f>IF(SUM($R578:U578)&gt;0,0,IF($AE578=V$168,1,0))</f>
        <v>0</v>
      </c>
      <c r="W578" s="2251">
        <f>IF(SUM($R578:V578)&gt;0,0,IF($AE578=W$168,1,0))</f>
        <v>0</v>
      </c>
      <c r="X578" s="2251">
        <f>IF(SUM($R578:W578)&gt;0,0,IF($AE578=X$168,1,0))</f>
        <v>0</v>
      </c>
      <c r="Y578" s="2251">
        <f>IF(SUM($R578:X578)&gt;0,0,IF($AE578=Y$168,1,0))</f>
        <v>0</v>
      </c>
      <c r="Z578" s="2251">
        <f>IF(SUM($R578:Y578)&gt;0,0,IF($AE578=Z$168,1,0))</f>
        <v>0</v>
      </c>
      <c r="AA578" s="2251">
        <f>IF(SUM($R578:Z578)&gt;0,0,1)</f>
        <v>0</v>
      </c>
      <c r="AB578" s="2251"/>
      <c r="AC578" s="2251">
        <f t="shared" si="176"/>
        <v>5</v>
      </c>
      <c r="AE578" t="s">
        <v>3460</v>
      </c>
      <c r="AF578" t="s">
        <v>4710</v>
      </c>
      <c r="AG578" t="s">
        <v>4714</v>
      </c>
      <c r="AH578" t="s">
        <v>4715</v>
      </c>
      <c r="AI578" t="s">
        <v>4661</v>
      </c>
      <c r="AJ578">
        <v>210</v>
      </c>
      <c r="AK578" t="s">
        <v>3052</v>
      </c>
      <c r="AL578" t="s">
        <v>3049</v>
      </c>
      <c r="AM578" t="s">
        <v>3566</v>
      </c>
      <c r="AN578" t="s">
        <v>1574</v>
      </c>
      <c r="AO578" s="2251">
        <v>0</v>
      </c>
      <c r="AP578" s="2286">
        <f t="shared" si="179"/>
        <v>0</v>
      </c>
      <c r="AQ578" s="2286">
        <f t="shared" si="179"/>
        <v>951.63263921338739</v>
      </c>
      <c r="AR578" s="2286">
        <f t="shared" si="179"/>
        <v>322.01099460226067</v>
      </c>
      <c r="AS578" s="2286">
        <f t="shared" si="179"/>
        <v>0</v>
      </c>
      <c r="AT578" s="2286">
        <f t="shared" si="179"/>
        <v>0</v>
      </c>
      <c r="AU578" s="2286">
        <f t="shared" si="178"/>
        <v>0</v>
      </c>
      <c r="AV578" s="2286">
        <f t="shared" si="178"/>
        <v>0</v>
      </c>
      <c r="AW578" s="2286">
        <f t="shared" si="178"/>
        <v>0</v>
      </c>
      <c r="AX578" s="2286">
        <f t="shared" si="178"/>
        <v>0</v>
      </c>
      <c r="AY578" s="2286">
        <f t="shared" si="178"/>
        <v>0</v>
      </c>
      <c r="BA578" s="8">
        <f t="shared" si="177"/>
        <v>1273.6436338156482</v>
      </c>
      <c r="BD578" s="2251">
        <v>0</v>
      </c>
      <c r="BE578" s="2251">
        <v>1632.29397118171</v>
      </c>
      <c r="BF578" s="2251">
        <v>421.62628280785401</v>
      </c>
      <c r="BG578" s="2251">
        <v>0</v>
      </c>
      <c r="BH578" s="2251">
        <v>0</v>
      </c>
      <c r="BI578" s="2251">
        <v>0</v>
      </c>
      <c r="BJ578" s="2251">
        <v>0</v>
      </c>
      <c r="BK578" s="2251">
        <v>0</v>
      </c>
      <c r="BL578" s="2251">
        <v>0</v>
      </c>
      <c r="BM578" s="2251">
        <v>0</v>
      </c>
    </row>
    <row r="579" spans="1:65">
      <c r="A579" s="2250"/>
      <c r="B579" s="2250"/>
      <c r="C579" s="39"/>
      <c r="D579" s="178">
        <f t="shared" si="175"/>
        <v>0</v>
      </c>
      <c r="E579" s="178">
        <f t="shared" si="163"/>
        <v>1</v>
      </c>
      <c r="F579" s="178">
        <f t="shared" si="164"/>
        <v>0</v>
      </c>
      <c r="G579" s="178">
        <f t="shared" si="162"/>
        <v>0</v>
      </c>
      <c r="H579" s="178">
        <f t="shared" si="165"/>
        <v>0</v>
      </c>
      <c r="I579" s="178">
        <f t="shared" si="166"/>
        <v>0</v>
      </c>
      <c r="J579" s="178">
        <f t="shared" si="167"/>
        <v>0</v>
      </c>
      <c r="K579" s="2251">
        <f t="shared" si="168"/>
        <v>0</v>
      </c>
      <c r="L579" s="2251">
        <f t="shared" si="169"/>
        <v>0</v>
      </c>
      <c r="M579" s="2251">
        <f t="shared" si="170"/>
        <v>0</v>
      </c>
      <c r="O579" s="8">
        <f t="shared" ca="1" si="171"/>
        <v>0</v>
      </c>
      <c r="P579" s="8">
        <f t="shared" ca="1" si="172"/>
        <v>0</v>
      </c>
      <c r="R579" s="8">
        <f t="shared" si="173"/>
        <v>0</v>
      </c>
      <c r="S579" s="2251">
        <f t="shared" si="174"/>
        <v>0</v>
      </c>
      <c r="T579" s="2251">
        <f>IF(SUM($R579:R579)&gt;0,0,IF(AM579="5 - Treatment",1,0))</f>
        <v>1</v>
      </c>
      <c r="U579" s="2251">
        <f>IF(SUM($R579:T579)&gt;0,0,IF($AE579=U$162,1,0)+IF($AE579=U$163,1,0))</f>
        <v>0</v>
      </c>
      <c r="V579" s="2251">
        <f>IF(SUM($R579:U579)&gt;0,0,IF($AE579=V$168,1,0))</f>
        <v>0</v>
      </c>
      <c r="W579" s="2251">
        <f>IF(SUM($R579:V579)&gt;0,0,IF($AE579=W$168,1,0))</f>
        <v>0</v>
      </c>
      <c r="X579" s="2251">
        <f>IF(SUM($R579:W579)&gt;0,0,IF($AE579=X$168,1,0))</f>
        <v>0</v>
      </c>
      <c r="Y579" s="2251">
        <f>IF(SUM($R579:X579)&gt;0,0,IF($AE579=Y$168,1,0))</f>
        <v>0</v>
      </c>
      <c r="Z579" s="2251">
        <f>IF(SUM($R579:Y579)&gt;0,0,IF($AE579=Z$168,1,0))</f>
        <v>0</v>
      </c>
      <c r="AA579" s="2251">
        <f>IF(SUM($R579:Z579)&gt;0,0,1)</f>
        <v>0</v>
      </c>
      <c r="AB579" s="2251"/>
      <c r="AC579" s="2251">
        <f t="shared" si="176"/>
        <v>5</v>
      </c>
      <c r="AE579" t="s">
        <v>3460</v>
      </c>
      <c r="AF579" t="s">
        <v>4710</v>
      </c>
      <c r="AG579" t="s">
        <v>4716</v>
      </c>
      <c r="AH579" t="s">
        <v>4717</v>
      </c>
      <c r="AI579" t="s">
        <v>4718</v>
      </c>
      <c r="AJ579">
        <v>138</v>
      </c>
      <c r="AK579" t="s">
        <v>3052</v>
      </c>
      <c r="AL579" t="s">
        <v>3049</v>
      </c>
      <c r="AM579" t="s">
        <v>3566</v>
      </c>
      <c r="AN579" t="s">
        <v>1574</v>
      </c>
      <c r="AO579" s="2251">
        <v>2767.7415900000001</v>
      </c>
      <c r="AP579" s="2286">
        <f t="shared" si="179"/>
        <v>139.8494758097828</v>
      </c>
      <c r="AQ579" s="2286">
        <f t="shared" si="179"/>
        <v>508.12450051729763</v>
      </c>
      <c r="AR579" s="2286">
        <f t="shared" si="179"/>
        <v>0</v>
      </c>
      <c r="AS579" s="2286">
        <f t="shared" si="179"/>
        <v>0</v>
      </c>
      <c r="AT579" s="2286">
        <f t="shared" si="179"/>
        <v>0</v>
      </c>
      <c r="AU579" s="2286">
        <f t="shared" si="178"/>
        <v>0</v>
      </c>
      <c r="AV579" s="2286">
        <f t="shared" si="178"/>
        <v>0</v>
      </c>
      <c r="AW579" s="2286">
        <f t="shared" si="178"/>
        <v>0</v>
      </c>
      <c r="AX579" s="2286">
        <f t="shared" si="178"/>
        <v>0</v>
      </c>
      <c r="AY579" s="2286">
        <f t="shared" si="178"/>
        <v>0</v>
      </c>
      <c r="BA579" s="8">
        <f t="shared" si="177"/>
        <v>3415.7155663270805</v>
      </c>
      <c r="BD579" s="2251">
        <v>179.45473336089299</v>
      </c>
      <c r="BE579" s="2251">
        <v>871.56379954525903</v>
      </c>
      <c r="BF579" s="2251">
        <v>0</v>
      </c>
      <c r="BG579" s="2251">
        <v>0</v>
      </c>
      <c r="BH579" s="2251">
        <v>0</v>
      </c>
      <c r="BI579" s="2251">
        <v>0</v>
      </c>
      <c r="BJ579" s="2251">
        <v>0</v>
      </c>
      <c r="BK579" s="2251">
        <v>0</v>
      </c>
      <c r="BL579" s="2251">
        <v>0</v>
      </c>
      <c r="BM579" s="2251">
        <v>0</v>
      </c>
    </row>
    <row r="580" spans="1:65">
      <c r="A580" s="2250"/>
      <c r="B580" s="2250"/>
      <c r="C580" s="39"/>
      <c r="D580" s="178">
        <f t="shared" si="175"/>
        <v>0</v>
      </c>
      <c r="E580" s="178">
        <f t="shared" si="163"/>
        <v>1</v>
      </c>
      <c r="F580" s="178">
        <f t="shared" si="164"/>
        <v>0</v>
      </c>
      <c r="G580" s="178">
        <f t="shared" si="162"/>
        <v>0</v>
      </c>
      <c r="H580" s="178">
        <f t="shared" si="165"/>
        <v>0</v>
      </c>
      <c r="I580" s="178">
        <f t="shared" si="166"/>
        <v>0</v>
      </c>
      <c r="J580" s="178">
        <f t="shared" si="167"/>
        <v>0</v>
      </c>
      <c r="K580" s="2251">
        <f t="shared" si="168"/>
        <v>0</v>
      </c>
      <c r="L580" s="2251">
        <f t="shared" si="169"/>
        <v>0</v>
      </c>
      <c r="M580" s="2251">
        <f t="shared" si="170"/>
        <v>0</v>
      </c>
      <c r="O580" s="8">
        <f t="shared" ca="1" si="171"/>
        <v>0</v>
      </c>
      <c r="P580" s="8">
        <f t="shared" ca="1" si="172"/>
        <v>1</v>
      </c>
      <c r="R580" s="8">
        <f t="shared" si="173"/>
        <v>0</v>
      </c>
      <c r="S580" s="2251">
        <f t="shared" si="174"/>
        <v>0</v>
      </c>
      <c r="T580" s="2251">
        <f>IF(SUM($R580:R580)&gt;0,0,IF(AM580="5 - Treatment",1,0))</f>
        <v>0</v>
      </c>
      <c r="U580" s="2251">
        <f>IF(SUM($R580:T580)&gt;0,0,IF($AE580=U$162,1,0)+IF($AE580=U$163,1,0))</f>
        <v>0</v>
      </c>
      <c r="V580" s="2251">
        <f>IF(SUM($R580:U580)&gt;0,0,IF($AE580=V$168,1,0))</f>
        <v>0</v>
      </c>
      <c r="W580" s="2251">
        <f>IF(SUM($R580:V580)&gt;0,0,IF($AE580=W$168,1,0))</f>
        <v>0</v>
      </c>
      <c r="X580" s="2251">
        <f>IF(SUM($R580:W580)&gt;0,0,IF($AE580=X$168,1,0))</f>
        <v>0</v>
      </c>
      <c r="Y580" s="2251">
        <f>IF(SUM($R580:X580)&gt;0,0,IF($AE580=Y$168,1,0))</f>
        <v>0</v>
      </c>
      <c r="Z580" s="2251">
        <f>IF(SUM($R580:Y580)&gt;0,0,IF($AE580=Z$168,1,0))</f>
        <v>0</v>
      </c>
      <c r="AA580" s="2251">
        <f>IF(SUM($R580:Z580)&gt;0,0,1)</f>
        <v>1</v>
      </c>
      <c r="AB580" s="2251"/>
      <c r="AC580" s="2251">
        <f t="shared" si="176"/>
        <v>4</v>
      </c>
      <c r="AE580" t="s">
        <v>3402</v>
      </c>
      <c r="AF580" t="s">
        <v>4719</v>
      </c>
      <c r="AG580" t="s">
        <v>4720</v>
      </c>
      <c r="AH580" t="s">
        <v>4721</v>
      </c>
      <c r="AI580" t="s">
        <v>4722</v>
      </c>
      <c r="AJ580">
        <v>114</v>
      </c>
      <c r="AK580" t="s">
        <v>3049</v>
      </c>
      <c r="AL580" t="s">
        <v>3049</v>
      </c>
      <c r="AM580" t="s">
        <v>3543</v>
      </c>
      <c r="AN580" t="s">
        <v>1574</v>
      </c>
      <c r="AO580" s="2251">
        <v>62.777209999999997</v>
      </c>
      <c r="AP580" s="2286">
        <f t="shared" si="179"/>
        <v>211.31027050138658</v>
      </c>
      <c r="AQ580" s="2286">
        <f t="shared" si="179"/>
        <v>145.75080469795012</v>
      </c>
      <c r="AR580" s="2286">
        <f t="shared" si="179"/>
        <v>381.86779113697878</v>
      </c>
      <c r="AS580" s="2286">
        <f t="shared" si="179"/>
        <v>388.15843647254735</v>
      </c>
      <c r="AT580" s="2286">
        <f t="shared" si="179"/>
        <v>125.63695196577827</v>
      </c>
      <c r="AU580" s="2286">
        <f t="shared" si="178"/>
        <v>894.18933102973097</v>
      </c>
      <c r="AV580" s="2286">
        <f t="shared" si="178"/>
        <v>6375.8419675658515</v>
      </c>
      <c r="AW580" s="2286">
        <f t="shared" si="178"/>
        <v>7984.9551617637744</v>
      </c>
      <c r="AX580" s="2286">
        <f t="shared" si="178"/>
        <v>1409.1785611910966</v>
      </c>
      <c r="AY580" s="2286">
        <f t="shared" si="178"/>
        <v>0</v>
      </c>
      <c r="BA580" s="8">
        <f t="shared" si="177"/>
        <v>17979.666486325095</v>
      </c>
      <c r="BD580" s="2251">
        <v>271.153166857933</v>
      </c>
      <c r="BE580" s="2251">
        <v>250</v>
      </c>
      <c r="BF580" s="2251">
        <v>500</v>
      </c>
      <c r="BG580" s="2251">
        <v>500</v>
      </c>
      <c r="BH580" s="2251">
        <v>150</v>
      </c>
      <c r="BI580" s="2251">
        <v>965.32140743141099</v>
      </c>
      <c r="BJ580" s="2251">
        <v>6650.8883723727304</v>
      </c>
      <c r="BK580" s="2251">
        <v>6924.2774512906799</v>
      </c>
      <c r="BL580" s="2251">
        <v>842.964007438821</v>
      </c>
      <c r="BM580" s="2251">
        <v>0</v>
      </c>
    </row>
    <row r="581" spans="1:65">
      <c r="A581" s="2250"/>
      <c r="B581" s="2250"/>
      <c r="C581" s="39"/>
      <c r="D581" s="178">
        <f t="shared" si="175"/>
        <v>1</v>
      </c>
      <c r="E581" s="178">
        <f t="shared" si="163"/>
        <v>0</v>
      </c>
      <c r="F581" s="178">
        <f t="shared" si="164"/>
        <v>1</v>
      </c>
      <c r="G581" s="178">
        <f t="shared" si="162"/>
        <v>0</v>
      </c>
      <c r="H581" s="178">
        <f t="shared" si="165"/>
        <v>0</v>
      </c>
      <c r="I581" s="178">
        <f t="shared" si="166"/>
        <v>0</v>
      </c>
      <c r="J581" s="178">
        <f t="shared" si="167"/>
        <v>1</v>
      </c>
      <c r="K581" s="2251">
        <f t="shared" si="168"/>
        <v>1</v>
      </c>
      <c r="L581" s="2251">
        <f t="shared" si="169"/>
        <v>1</v>
      </c>
      <c r="M581" s="2251">
        <f t="shared" si="170"/>
        <v>0</v>
      </c>
      <c r="O581" s="8">
        <f t="shared" ca="1" si="171"/>
        <v>1</v>
      </c>
      <c r="P581" s="8">
        <f t="shared" ca="1" si="172"/>
        <v>0</v>
      </c>
      <c r="R581" s="8">
        <f t="shared" si="173"/>
        <v>0</v>
      </c>
      <c r="S581" s="2251">
        <f t="shared" si="174"/>
        <v>1</v>
      </c>
      <c r="T581" s="2251">
        <f>IF(SUM($R581:R581)&gt;0,0,IF(AM581="5 - Treatment",1,0))</f>
        <v>0</v>
      </c>
      <c r="U581" s="2251">
        <f>IF(SUM($R581:T581)&gt;0,0,IF($AE581=U$162,1,0)+IF($AE581=U$163,1,0))</f>
        <v>0</v>
      </c>
      <c r="V581" s="2251">
        <f>IF(SUM($R581:U581)&gt;0,0,IF($AE581=V$168,1,0))</f>
        <v>0</v>
      </c>
      <c r="W581" s="2251">
        <f>IF(SUM($R581:V581)&gt;0,0,IF($AE581=W$168,1,0))</f>
        <v>0</v>
      </c>
      <c r="X581" s="2251">
        <f>IF(SUM($R581:W581)&gt;0,0,IF($AE581=X$168,1,0))</f>
        <v>0</v>
      </c>
      <c r="Y581" s="2251">
        <f>IF(SUM($R581:X581)&gt;0,0,IF($AE581=Y$168,1,0))</f>
        <v>0</v>
      </c>
      <c r="Z581" s="2251">
        <f>IF(SUM($R581:Y581)&gt;0,0,IF($AE581=Z$168,1,0))</f>
        <v>0</v>
      </c>
      <c r="AA581" s="2251">
        <f>IF(SUM($R581:Z581)&gt;0,0,1)</f>
        <v>0</v>
      </c>
      <c r="AB581" s="2251"/>
      <c r="AC581" s="2251">
        <f t="shared" si="176"/>
        <v>4</v>
      </c>
      <c r="AE581" t="s">
        <v>3480</v>
      </c>
      <c r="AF581" t="s">
        <v>4723</v>
      </c>
      <c r="AG581" t="s">
        <v>4724</v>
      </c>
      <c r="AH581" t="s">
        <v>4725</v>
      </c>
      <c r="AI581" t="s">
        <v>4726</v>
      </c>
      <c r="AJ581">
        <v>183</v>
      </c>
      <c r="AK581" t="s">
        <v>3048</v>
      </c>
      <c r="AL581" t="s">
        <v>3048</v>
      </c>
      <c r="AM581" t="s">
        <v>3543</v>
      </c>
      <c r="AN581" t="s">
        <v>1573</v>
      </c>
      <c r="AO581" s="2251">
        <v>0</v>
      </c>
      <c r="AP581" s="2286">
        <f t="shared" si="179"/>
        <v>190.7106413805115</v>
      </c>
      <c r="AQ581" s="2286">
        <f t="shared" si="179"/>
        <v>250.06018358826995</v>
      </c>
      <c r="AR581" s="2286">
        <f t="shared" si="179"/>
        <v>330.77844289002888</v>
      </c>
      <c r="AS581" s="2286">
        <f t="shared" si="179"/>
        <v>0</v>
      </c>
      <c r="AT581" s="2286">
        <f t="shared" si="179"/>
        <v>0</v>
      </c>
      <c r="AU581" s="2286">
        <f t="shared" si="178"/>
        <v>0</v>
      </c>
      <c r="AV581" s="2286">
        <f t="shared" si="178"/>
        <v>0</v>
      </c>
      <c r="AW581" s="2286">
        <f t="shared" si="178"/>
        <v>0</v>
      </c>
      <c r="AX581" s="2286">
        <f t="shared" si="178"/>
        <v>0</v>
      </c>
      <c r="AY581" s="2286">
        <f t="shared" si="178"/>
        <v>0</v>
      </c>
      <c r="BA581" s="8">
        <f t="shared" si="177"/>
        <v>771.54926785881025</v>
      </c>
      <c r="BD581" s="2251">
        <v>244.71973956180199</v>
      </c>
      <c r="BE581" s="2251">
        <v>428.91732931850299</v>
      </c>
      <c r="BF581" s="2251">
        <v>433.10597354278599</v>
      </c>
      <c r="BG581" s="2251">
        <v>0</v>
      </c>
      <c r="BH581" s="2251">
        <v>0</v>
      </c>
      <c r="BI581" s="2251">
        <v>0</v>
      </c>
      <c r="BJ581" s="2251">
        <v>0</v>
      </c>
      <c r="BK581" s="2251">
        <v>0</v>
      </c>
      <c r="BL581" s="2251">
        <v>0</v>
      </c>
      <c r="BM581" s="2251">
        <v>0</v>
      </c>
    </row>
    <row r="582" spans="1:65">
      <c r="A582" s="2250"/>
      <c r="B582" s="2250"/>
      <c r="C582" s="39"/>
      <c r="D582" s="178">
        <f t="shared" si="175"/>
        <v>1</v>
      </c>
      <c r="E582" s="178">
        <f t="shared" si="163"/>
        <v>0</v>
      </c>
      <c r="F582" s="178">
        <f t="shared" si="164"/>
        <v>0</v>
      </c>
      <c r="G582" s="178">
        <f t="shared" si="162"/>
        <v>0</v>
      </c>
      <c r="H582" s="178">
        <f t="shared" si="165"/>
        <v>0</v>
      </c>
      <c r="I582" s="178">
        <f t="shared" si="166"/>
        <v>0</v>
      </c>
      <c r="J582" s="178">
        <f t="shared" si="167"/>
        <v>0</v>
      </c>
      <c r="K582" s="2251">
        <f t="shared" si="168"/>
        <v>0</v>
      </c>
      <c r="L582" s="2251">
        <f t="shared" si="169"/>
        <v>0</v>
      </c>
      <c r="M582" s="2251">
        <f t="shared" si="170"/>
        <v>1</v>
      </c>
      <c r="O582" s="8">
        <f t="shared" ca="1" si="171"/>
        <v>0</v>
      </c>
      <c r="P582" s="8">
        <f t="shared" ca="1" si="172"/>
        <v>0</v>
      </c>
      <c r="R582" s="8">
        <f t="shared" si="173"/>
        <v>0</v>
      </c>
      <c r="S582" s="2251">
        <f t="shared" si="174"/>
        <v>1</v>
      </c>
      <c r="T582" s="2251">
        <f>IF(SUM($R582:R582)&gt;0,0,IF(AM582="5 - Treatment",1,0))</f>
        <v>0</v>
      </c>
      <c r="U582" s="2251">
        <f>IF(SUM($R582:T582)&gt;0,0,IF($AE582=U$162,1,0)+IF($AE582=U$163,1,0))</f>
        <v>0</v>
      </c>
      <c r="V582" s="2251">
        <f>IF(SUM($R582:U582)&gt;0,0,IF($AE582=V$168,1,0))</f>
        <v>0</v>
      </c>
      <c r="W582" s="2251">
        <f>IF(SUM($R582:V582)&gt;0,0,IF($AE582=W$168,1,0))</f>
        <v>0</v>
      </c>
      <c r="X582" s="2251">
        <f>IF(SUM($R582:W582)&gt;0,0,IF($AE582=X$168,1,0))</f>
        <v>0</v>
      </c>
      <c r="Y582" s="2251">
        <f>IF(SUM($R582:X582)&gt;0,0,IF($AE582=Y$168,1,0))</f>
        <v>0</v>
      </c>
      <c r="Z582" s="2251">
        <f>IF(SUM($R582:Y582)&gt;0,0,IF($AE582=Z$168,1,0))</f>
        <v>0</v>
      </c>
      <c r="AA582" s="2251">
        <f>IF(SUM($R582:Z582)&gt;0,0,1)</f>
        <v>0</v>
      </c>
      <c r="AB582" s="2251"/>
      <c r="AC582" s="2251">
        <f t="shared" si="176"/>
        <v>4</v>
      </c>
      <c r="AE582" t="s">
        <v>3480</v>
      </c>
      <c r="AF582" t="s">
        <v>4723</v>
      </c>
      <c r="AG582" t="s">
        <v>4727</v>
      </c>
      <c r="AH582" t="s">
        <v>4728</v>
      </c>
      <c r="AI582" t="s">
        <v>4729</v>
      </c>
      <c r="AJ582">
        <v>132</v>
      </c>
      <c r="AK582" t="s">
        <v>3048</v>
      </c>
      <c r="AL582" t="s">
        <v>3048</v>
      </c>
      <c r="AM582" t="s">
        <v>3543</v>
      </c>
      <c r="AN582" t="s">
        <v>1573</v>
      </c>
      <c r="AO582" s="2251">
        <v>0</v>
      </c>
      <c r="AP582" s="2286">
        <f t="shared" si="179"/>
        <v>986.95333097871242</v>
      </c>
      <c r="AQ582" s="2286">
        <f t="shared" si="179"/>
        <v>302.90087576156355</v>
      </c>
      <c r="AR582" s="2286">
        <f t="shared" si="179"/>
        <v>0</v>
      </c>
      <c r="AS582" s="2286">
        <f t="shared" si="179"/>
        <v>0</v>
      </c>
      <c r="AT582" s="2286">
        <f t="shared" si="179"/>
        <v>0</v>
      </c>
      <c r="AU582" s="2286">
        <f t="shared" si="178"/>
        <v>0</v>
      </c>
      <c r="AV582" s="2286">
        <f t="shared" si="178"/>
        <v>0</v>
      </c>
      <c r="AW582" s="2286">
        <f t="shared" si="178"/>
        <v>0</v>
      </c>
      <c r="AX582" s="2286">
        <f t="shared" si="178"/>
        <v>0</v>
      </c>
      <c r="AY582" s="2286">
        <f t="shared" si="178"/>
        <v>0</v>
      </c>
      <c r="BA582" s="8">
        <f t="shared" si="177"/>
        <v>1289.8542067402759</v>
      </c>
      <c r="BD582" s="2251">
        <v>1266.45770979744</v>
      </c>
      <c r="BE582" s="2251">
        <v>519.55266454495199</v>
      </c>
      <c r="BF582" s="2251">
        <v>0</v>
      </c>
      <c r="BG582" s="2251">
        <v>0</v>
      </c>
      <c r="BH582" s="2251">
        <v>0</v>
      </c>
      <c r="BI582" s="2251">
        <v>0</v>
      </c>
      <c r="BJ582" s="2251">
        <v>0</v>
      </c>
      <c r="BK582" s="2251">
        <v>0</v>
      </c>
      <c r="BL582" s="2251">
        <v>0</v>
      </c>
      <c r="BM582" s="2251">
        <v>0</v>
      </c>
    </row>
    <row r="583" spans="1:65">
      <c r="A583" s="2250"/>
      <c r="B583" s="2250"/>
      <c r="C583" s="39"/>
      <c r="D583" s="178">
        <f t="shared" si="175"/>
        <v>1</v>
      </c>
      <c r="E583" s="178">
        <f t="shared" si="163"/>
        <v>0</v>
      </c>
      <c r="F583" s="178">
        <f t="shared" si="164"/>
        <v>1</v>
      </c>
      <c r="G583" s="178">
        <f t="shared" si="162"/>
        <v>0</v>
      </c>
      <c r="H583" s="178">
        <f t="shared" si="165"/>
        <v>0</v>
      </c>
      <c r="I583" s="178">
        <f t="shared" si="166"/>
        <v>0</v>
      </c>
      <c r="J583" s="178">
        <f t="shared" si="167"/>
        <v>1</v>
      </c>
      <c r="K583" s="2251">
        <f t="shared" si="168"/>
        <v>1</v>
      </c>
      <c r="L583" s="2251">
        <f t="shared" si="169"/>
        <v>1</v>
      </c>
      <c r="M583" s="2251">
        <f t="shared" si="170"/>
        <v>0</v>
      </c>
      <c r="O583" s="8">
        <f t="shared" ca="1" si="171"/>
        <v>1</v>
      </c>
      <c r="P583" s="8">
        <f t="shared" ca="1" si="172"/>
        <v>0</v>
      </c>
      <c r="R583" s="8">
        <f t="shared" si="173"/>
        <v>0</v>
      </c>
      <c r="S583" s="2251">
        <f t="shared" si="174"/>
        <v>1</v>
      </c>
      <c r="T583" s="2251">
        <f>IF(SUM($R583:R583)&gt;0,0,IF(AM583="5 - Treatment",1,0))</f>
        <v>0</v>
      </c>
      <c r="U583" s="2251">
        <f>IF(SUM($R583:T583)&gt;0,0,IF($AE583=U$162,1,0)+IF($AE583=U$163,1,0))</f>
        <v>0</v>
      </c>
      <c r="V583" s="2251">
        <f>IF(SUM($R583:U583)&gt;0,0,IF($AE583=V$168,1,0))</f>
        <v>0</v>
      </c>
      <c r="W583" s="2251">
        <f>IF(SUM($R583:V583)&gt;0,0,IF($AE583=W$168,1,0))</f>
        <v>0</v>
      </c>
      <c r="X583" s="2251">
        <f>IF(SUM($R583:W583)&gt;0,0,IF($AE583=X$168,1,0))</f>
        <v>0</v>
      </c>
      <c r="Y583" s="2251">
        <f>IF(SUM($R583:X583)&gt;0,0,IF($AE583=Y$168,1,0))</f>
        <v>0</v>
      </c>
      <c r="Z583" s="2251">
        <f>IF(SUM($R583:Y583)&gt;0,0,IF($AE583=Z$168,1,0))</f>
        <v>0</v>
      </c>
      <c r="AA583" s="2251">
        <f>IF(SUM($R583:Z583)&gt;0,0,1)</f>
        <v>0</v>
      </c>
      <c r="AB583" s="2251"/>
      <c r="AC583" s="2251">
        <f t="shared" si="176"/>
        <v>4</v>
      </c>
      <c r="AE583" t="s">
        <v>3480</v>
      </c>
      <c r="AF583" t="s">
        <v>4723</v>
      </c>
      <c r="AG583" t="s">
        <v>4730</v>
      </c>
      <c r="AH583" t="s">
        <v>4731</v>
      </c>
      <c r="AI583" t="s">
        <v>4732</v>
      </c>
      <c r="AJ583">
        <v>132</v>
      </c>
      <c r="AK583" t="s">
        <v>3048</v>
      </c>
      <c r="AL583" t="s">
        <v>3048</v>
      </c>
      <c r="AM583" t="s">
        <v>3543</v>
      </c>
      <c r="AN583" t="s">
        <v>1574</v>
      </c>
      <c r="AO583" s="2251">
        <v>0</v>
      </c>
      <c r="AP583" s="2286">
        <f t="shared" si="179"/>
        <v>45.278942114510834</v>
      </c>
      <c r="AQ583" s="2286">
        <f t="shared" si="179"/>
        <v>49.499993442039987</v>
      </c>
      <c r="AR583" s="2286">
        <f t="shared" si="179"/>
        <v>66.017032209395978</v>
      </c>
      <c r="AS583" s="2286">
        <f t="shared" si="179"/>
        <v>0</v>
      </c>
      <c r="AT583" s="2286">
        <f t="shared" si="179"/>
        <v>0</v>
      </c>
      <c r="AU583" s="2286">
        <f t="shared" si="178"/>
        <v>0</v>
      </c>
      <c r="AV583" s="2286">
        <f t="shared" si="178"/>
        <v>0</v>
      </c>
      <c r="AW583" s="2286">
        <f t="shared" si="178"/>
        <v>0</v>
      </c>
      <c r="AX583" s="2286">
        <f t="shared" si="178"/>
        <v>0</v>
      </c>
      <c r="AY583" s="2286">
        <f t="shared" si="178"/>
        <v>0</v>
      </c>
      <c r="BA583" s="8">
        <f t="shared" si="177"/>
        <v>160.79596776594678</v>
      </c>
      <c r="BD583" s="2251">
        <v>58.101901612236503</v>
      </c>
      <c r="BE583" s="2251">
        <v>84.905180360105703</v>
      </c>
      <c r="BF583" s="2251">
        <v>86.439644481190598</v>
      </c>
      <c r="BG583" s="2251">
        <v>0</v>
      </c>
      <c r="BH583" s="2251">
        <v>0</v>
      </c>
      <c r="BI583" s="2251">
        <v>0</v>
      </c>
      <c r="BJ583" s="2251">
        <v>0</v>
      </c>
      <c r="BK583" s="2251">
        <v>0</v>
      </c>
      <c r="BL583" s="2251">
        <v>0</v>
      </c>
      <c r="BM583" s="2251">
        <v>0</v>
      </c>
    </row>
    <row r="584" spans="1:65">
      <c r="A584" s="2250"/>
      <c r="B584" s="2250"/>
      <c r="C584" s="39"/>
      <c r="D584" s="178">
        <f t="shared" si="175"/>
        <v>1</v>
      </c>
      <c r="E584" s="178">
        <f t="shared" si="163"/>
        <v>0</v>
      </c>
      <c r="F584" s="178">
        <f t="shared" si="164"/>
        <v>0</v>
      </c>
      <c r="G584" s="178">
        <f t="shared" si="162"/>
        <v>0</v>
      </c>
      <c r="H584" s="178">
        <f t="shared" si="165"/>
        <v>0</v>
      </c>
      <c r="I584" s="178">
        <f t="shared" si="166"/>
        <v>0</v>
      </c>
      <c r="J584" s="178">
        <f t="shared" si="167"/>
        <v>0</v>
      </c>
      <c r="K584" s="2251">
        <f t="shared" si="168"/>
        <v>0</v>
      </c>
      <c r="L584" s="2251">
        <f t="shared" si="169"/>
        <v>0</v>
      </c>
      <c r="M584" s="2251">
        <f t="shared" si="170"/>
        <v>1</v>
      </c>
      <c r="O584" s="8">
        <f t="shared" ca="1" si="171"/>
        <v>1</v>
      </c>
      <c r="P584" s="8">
        <f t="shared" ca="1" si="172"/>
        <v>0</v>
      </c>
      <c r="R584" s="8">
        <f t="shared" si="173"/>
        <v>0</v>
      </c>
      <c r="S584" s="2251">
        <f t="shared" si="174"/>
        <v>1</v>
      </c>
      <c r="T584" s="2251">
        <f>IF(SUM($R584:R584)&gt;0,0,IF(AM584="5 - Treatment",1,0))</f>
        <v>0</v>
      </c>
      <c r="U584" s="2251">
        <f>IF(SUM($R584:T584)&gt;0,0,IF($AE584=U$162,1,0)+IF($AE584=U$163,1,0))</f>
        <v>0</v>
      </c>
      <c r="V584" s="2251">
        <f>IF(SUM($R584:U584)&gt;0,0,IF($AE584=V$168,1,0))</f>
        <v>0</v>
      </c>
      <c r="W584" s="2251">
        <f>IF(SUM($R584:V584)&gt;0,0,IF($AE584=W$168,1,0))</f>
        <v>0</v>
      </c>
      <c r="X584" s="2251">
        <f>IF(SUM($R584:W584)&gt;0,0,IF($AE584=X$168,1,0))</f>
        <v>0</v>
      </c>
      <c r="Y584" s="2251">
        <f>IF(SUM($R584:X584)&gt;0,0,IF($AE584=Y$168,1,0))</f>
        <v>0</v>
      </c>
      <c r="Z584" s="2251">
        <f>IF(SUM($R584:Y584)&gt;0,0,IF($AE584=Z$168,1,0))</f>
        <v>0</v>
      </c>
      <c r="AA584" s="2251">
        <f>IF(SUM($R584:Z584)&gt;0,0,1)</f>
        <v>0</v>
      </c>
      <c r="AB584" s="2251"/>
      <c r="AC584" s="2251">
        <f t="shared" si="176"/>
        <v>4</v>
      </c>
      <c r="AE584" t="s">
        <v>3480</v>
      </c>
      <c r="AF584" t="s">
        <v>4723</v>
      </c>
      <c r="AG584" t="s">
        <v>4733</v>
      </c>
      <c r="AH584" t="s">
        <v>4734</v>
      </c>
      <c r="AI584" t="s">
        <v>4735</v>
      </c>
      <c r="AJ584">
        <v>183</v>
      </c>
      <c r="AK584" t="s">
        <v>3048</v>
      </c>
      <c r="AL584" t="s">
        <v>3048</v>
      </c>
      <c r="AM584" t="s">
        <v>3543</v>
      </c>
      <c r="AN584" t="s">
        <v>1573</v>
      </c>
      <c r="AO584" s="2251">
        <v>0</v>
      </c>
      <c r="AP584" s="2286">
        <f t="shared" si="179"/>
        <v>553.78763585564832</v>
      </c>
      <c r="AQ584" s="2286">
        <f t="shared" si="179"/>
        <v>563.7491156351881</v>
      </c>
      <c r="AR584" s="2286">
        <f t="shared" si="179"/>
        <v>712.43275746067718</v>
      </c>
      <c r="AS584" s="2286">
        <f t="shared" si="179"/>
        <v>637.6908771602175</v>
      </c>
      <c r="AT584" s="2286">
        <f t="shared" si="179"/>
        <v>686.8149738500174</v>
      </c>
      <c r="AU584" s="2286">
        <f t="shared" si="178"/>
        <v>0</v>
      </c>
      <c r="AV584" s="2286">
        <f t="shared" si="178"/>
        <v>0</v>
      </c>
      <c r="AW584" s="2286">
        <f t="shared" si="178"/>
        <v>0</v>
      </c>
      <c r="AX584" s="2286">
        <f t="shared" si="178"/>
        <v>0</v>
      </c>
      <c r="AY584" s="2286">
        <f t="shared" si="178"/>
        <v>0</v>
      </c>
      <c r="BA584" s="8">
        <f t="shared" si="177"/>
        <v>3154.4753599617484</v>
      </c>
      <c r="BD584" s="2251">
        <v>710.61984291029296</v>
      </c>
      <c r="BE584" s="2251">
        <v>966.97427640877504</v>
      </c>
      <c r="BF584" s="2251">
        <v>932.82645721372501</v>
      </c>
      <c r="BG584" s="2251">
        <v>821.43116990491899</v>
      </c>
      <c r="BH584" s="2251">
        <v>819.99956593633704</v>
      </c>
      <c r="BI584" s="2251">
        <v>0</v>
      </c>
      <c r="BJ584" s="2251">
        <v>0</v>
      </c>
      <c r="BK584" s="2251">
        <v>0</v>
      </c>
      <c r="BL584" s="2251">
        <v>0</v>
      </c>
      <c r="BM584" s="2251">
        <v>0</v>
      </c>
    </row>
    <row r="585" spans="1:65">
      <c r="A585" s="2250"/>
      <c r="B585" s="2250"/>
      <c r="C585" s="39"/>
      <c r="D585" s="178">
        <f t="shared" si="175"/>
        <v>1</v>
      </c>
      <c r="E585" s="178">
        <f t="shared" si="163"/>
        <v>0</v>
      </c>
      <c r="F585" s="178">
        <f t="shared" si="164"/>
        <v>0</v>
      </c>
      <c r="G585" s="178">
        <f t="shared" si="162"/>
        <v>0</v>
      </c>
      <c r="H585" s="178">
        <f t="shared" si="165"/>
        <v>0</v>
      </c>
      <c r="I585" s="178">
        <f t="shared" si="166"/>
        <v>0</v>
      </c>
      <c r="J585" s="178">
        <f t="shared" si="167"/>
        <v>0</v>
      </c>
      <c r="K585" s="2251">
        <f t="shared" si="168"/>
        <v>0</v>
      </c>
      <c r="L585" s="2251">
        <f t="shared" si="169"/>
        <v>0</v>
      </c>
      <c r="M585" s="2251">
        <f t="shared" si="170"/>
        <v>1</v>
      </c>
      <c r="O585" s="8">
        <f t="shared" ca="1" si="171"/>
        <v>0</v>
      </c>
      <c r="P585" s="8">
        <f t="shared" ca="1" si="172"/>
        <v>0</v>
      </c>
      <c r="R585" s="8">
        <f t="shared" si="173"/>
        <v>0</v>
      </c>
      <c r="S585" s="2251">
        <f t="shared" si="174"/>
        <v>1</v>
      </c>
      <c r="T585" s="2251">
        <f>IF(SUM($R585:R585)&gt;0,0,IF(AM585="5 - Treatment",1,0))</f>
        <v>0</v>
      </c>
      <c r="U585" s="2251">
        <f>IF(SUM($R585:T585)&gt;0,0,IF($AE585=U$162,1,0)+IF($AE585=U$163,1,0))</f>
        <v>0</v>
      </c>
      <c r="V585" s="2251">
        <f>IF(SUM($R585:U585)&gt;0,0,IF($AE585=V$168,1,0))</f>
        <v>0</v>
      </c>
      <c r="W585" s="2251">
        <f>IF(SUM($R585:V585)&gt;0,0,IF($AE585=W$168,1,0))</f>
        <v>0</v>
      </c>
      <c r="X585" s="2251">
        <f>IF(SUM($R585:W585)&gt;0,0,IF($AE585=X$168,1,0))</f>
        <v>0</v>
      </c>
      <c r="Y585" s="2251">
        <f>IF(SUM($R585:X585)&gt;0,0,IF($AE585=Y$168,1,0))</f>
        <v>0</v>
      </c>
      <c r="Z585" s="2251">
        <f>IF(SUM($R585:Y585)&gt;0,0,IF($AE585=Z$168,1,0))</f>
        <v>0</v>
      </c>
      <c r="AA585" s="2251">
        <f>IF(SUM($R585:Z585)&gt;0,0,1)</f>
        <v>0</v>
      </c>
      <c r="AB585" s="2251"/>
      <c r="AC585" s="2251">
        <f t="shared" si="176"/>
        <v>4</v>
      </c>
      <c r="AE585" t="s">
        <v>3480</v>
      </c>
      <c r="AF585" t="s">
        <v>4723</v>
      </c>
      <c r="AG585" t="s">
        <v>4736</v>
      </c>
      <c r="AH585" t="s">
        <v>4737</v>
      </c>
      <c r="AI585" t="s">
        <v>4738</v>
      </c>
      <c r="AJ585">
        <v>132</v>
      </c>
      <c r="AK585" t="s">
        <v>3048</v>
      </c>
      <c r="AL585" t="s">
        <v>3048</v>
      </c>
      <c r="AM585" t="s">
        <v>3543</v>
      </c>
      <c r="AN585" t="s">
        <v>1573</v>
      </c>
      <c r="AO585" s="2251">
        <v>0</v>
      </c>
      <c r="AP585" s="2286">
        <f t="shared" si="179"/>
        <v>1721.013855004092</v>
      </c>
      <c r="AQ585" s="2286">
        <f t="shared" si="179"/>
        <v>544.19199151805731</v>
      </c>
      <c r="AR585" s="2286">
        <f t="shared" si="179"/>
        <v>0</v>
      </c>
      <c r="AS585" s="2286">
        <f t="shared" si="179"/>
        <v>0</v>
      </c>
      <c r="AT585" s="2286">
        <f t="shared" si="179"/>
        <v>0</v>
      </c>
      <c r="AU585" s="2286">
        <f t="shared" si="178"/>
        <v>0</v>
      </c>
      <c r="AV585" s="2286">
        <f t="shared" si="178"/>
        <v>0</v>
      </c>
      <c r="AW585" s="2286">
        <f t="shared" si="178"/>
        <v>0</v>
      </c>
      <c r="AX585" s="2286">
        <f t="shared" si="178"/>
        <v>0</v>
      </c>
      <c r="AY585" s="2286">
        <f t="shared" si="178"/>
        <v>0</v>
      </c>
      <c r="BA585" s="8">
        <f t="shared" si="177"/>
        <v>2265.2058465221494</v>
      </c>
      <c r="BD585" s="2251">
        <v>2208.4035758577902</v>
      </c>
      <c r="BE585" s="2251">
        <v>933.42879417685799</v>
      </c>
      <c r="BF585" s="2251">
        <v>0</v>
      </c>
      <c r="BG585" s="2251">
        <v>0</v>
      </c>
      <c r="BH585" s="2251">
        <v>0</v>
      </c>
      <c r="BI585" s="2251">
        <v>0</v>
      </c>
      <c r="BJ585" s="2251">
        <v>0</v>
      </c>
      <c r="BK585" s="2251">
        <v>0</v>
      </c>
      <c r="BL585" s="2251">
        <v>0</v>
      </c>
      <c r="BM585" s="2251">
        <v>0</v>
      </c>
    </row>
    <row r="586" spans="1:65">
      <c r="A586" s="2250"/>
      <c r="B586" s="2250"/>
      <c r="C586" s="39"/>
      <c r="D586" s="178">
        <f t="shared" si="175"/>
        <v>1</v>
      </c>
      <c r="E586" s="178">
        <f t="shared" si="163"/>
        <v>0</v>
      </c>
      <c r="F586" s="178">
        <f t="shared" si="164"/>
        <v>1</v>
      </c>
      <c r="G586" s="178">
        <f t="shared" si="162"/>
        <v>0</v>
      </c>
      <c r="H586" s="178">
        <f t="shared" si="165"/>
        <v>0</v>
      </c>
      <c r="I586" s="178">
        <f t="shared" si="166"/>
        <v>0</v>
      </c>
      <c r="J586" s="178">
        <f t="shared" si="167"/>
        <v>1</v>
      </c>
      <c r="K586" s="2251">
        <f t="shared" si="168"/>
        <v>1</v>
      </c>
      <c r="L586" s="2251">
        <f t="shared" si="169"/>
        <v>1</v>
      </c>
      <c r="M586" s="2251">
        <f t="shared" si="170"/>
        <v>0</v>
      </c>
      <c r="O586" s="8">
        <f t="shared" ca="1" si="171"/>
        <v>1</v>
      </c>
      <c r="P586" s="8">
        <f t="shared" ca="1" si="172"/>
        <v>0</v>
      </c>
      <c r="R586" s="8">
        <f t="shared" si="173"/>
        <v>0</v>
      </c>
      <c r="S586" s="2251">
        <f t="shared" si="174"/>
        <v>1</v>
      </c>
      <c r="T586" s="2251">
        <f>IF(SUM($R586:R586)&gt;0,0,IF(AM586="5 - Treatment",1,0))</f>
        <v>0</v>
      </c>
      <c r="U586" s="2251">
        <f>IF(SUM($R586:T586)&gt;0,0,IF($AE586=U$162,1,0)+IF($AE586=U$163,1,0))</f>
        <v>0</v>
      </c>
      <c r="V586" s="2251">
        <f>IF(SUM($R586:U586)&gt;0,0,IF($AE586=V$168,1,0))</f>
        <v>0</v>
      </c>
      <c r="W586" s="2251">
        <f>IF(SUM($R586:V586)&gt;0,0,IF($AE586=W$168,1,0))</f>
        <v>0</v>
      </c>
      <c r="X586" s="2251">
        <f>IF(SUM($R586:W586)&gt;0,0,IF($AE586=X$168,1,0))</f>
        <v>0</v>
      </c>
      <c r="Y586" s="2251">
        <f>IF(SUM($R586:X586)&gt;0,0,IF($AE586=Y$168,1,0))</f>
        <v>0</v>
      </c>
      <c r="Z586" s="2251">
        <f>IF(SUM($R586:Y586)&gt;0,0,IF($AE586=Z$168,1,0))</f>
        <v>0</v>
      </c>
      <c r="AA586" s="2251">
        <f>IF(SUM($R586:Z586)&gt;0,0,1)</f>
        <v>0</v>
      </c>
      <c r="AB586" s="2251"/>
      <c r="AC586" s="2251">
        <f t="shared" si="176"/>
        <v>4</v>
      </c>
      <c r="AE586" t="s">
        <v>3480</v>
      </c>
      <c r="AF586" t="s">
        <v>4723</v>
      </c>
      <c r="AG586" t="s">
        <v>4739</v>
      </c>
      <c r="AH586" t="s">
        <v>4740</v>
      </c>
      <c r="AI586" t="s">
        <v>4741</v>
      </c>
      <c r="AJ586">
        <v>168</v>
      </c>
      <c r="AK586" t="s">
        <v>3048</v>
      </c>
      <c r="AL586" t="s">
        <v>3048</v>
      </c>
      <c r="AM586" t="s">
        <v>3543</v>
      </c>
      <c r="AN586" t="s">
        <v>1573</v>
      </c>
      <c r="AO586" s="2251">
        <v>0</v>
      </c>
      <c r="AP586" s="2286">
        <f t="shared" si="179"/>
        <v>39.499605770337418</v>
      </c>
      <c r="AQ586" s="2286">
        <f t="shared" si="179"/>
        <v>45.514534284540616</v>
      </c>
      <c r="AR586" s="2286">
        <f t="shared" si="179"/>
        <v>61.776137020566495</v>
      </c>
      <c r="AS586" s="2286">
        <f t="shared" si="179"/>
        <v>0</v>
      </c>
      <c r="AT586" s="2286">
        <f t="shared" si="179"/>
        <v>0</v>
      </c>
      <c r="AU586" s="2286">
        <f t="shared" si="178"/>
        <v>0</v>
      </c>
      <c r="AV586" s="2286">
        <f t="shared" si="178"/>
        <v>0</v>
      </c>
      <c r="AW586" s="2286">
        <f t="shared" si="178"/>
        <v>0</v>
      </c>
      <c r="AX586" s="2286">
        <f t="shared" si="178"/>
        <v>0</v>
      </c>
      <c r="AY586" s="2286">
        <f t="shared" si="178"/>
        <v>0</v>
      </c>
      <c r="BA586" s="8">
        <f t="shared" si="177"/>
        <v>146.79027707544452</v>
      </c>
      <c r="BD586" s="2251">
        <v>50.685861926415903</v>
      </c>
      <c r="BE586" s="2251">
        <v>78.069096048669607</v>
      </c>
      <c r="BF586" s="2251">
        <v>80.886812732534096</v>
      </c>
      <c r="BG586" s="2251">
        <v>0</v>
      </c>
      <c r="BH586" s="2251">
        <v>0</v>
      </c>
      <c r="BI586" s="2251">
        <v>0</v>
      </c>
      <c r="BJ586" s="2251">
        <v>0</v>
      </c>
      <c r="BK586" s="2251">
        <v>0</v>
      </c>
      <c r="BL586" s="2251">
        <v>0</v>
      </c>
      <c r="BM586" s="2251">
        <v>0</v>
      </c>
    </row>
    <row r="587" spans="1:65">
      <c r="A587" s="2250"/>
      <c r="B587" s="2250"/>
      <c r="C587" s="39"/>
      <c r="D587" s="178">
        <f t="shared" si="175"/>
        <v>1</v>
      </c>
      <c r="E587" s="178">
        <f t="shared" si="163"/>
        <v>0</v>
      </c>
      <c r="F587" s="178">
        <f t="shared" si="164"/>
        <v>1</v>
      </c>
      <c r="G587" s="178">
        <f t="shared" ref="G587:G650" si="180">IF((
IF(ISERROR(SEARCH("Information Technology",AH587,1))=TRUE,0,1)
+IF(ISERROR(SEARCH("IT In ",AH587,1))=TRUE,0,1)
+IF(ISERROR(SEARCH("Information Technology",AF587,1))=TRUE,0,1)
+IF(ISERROR(SEARCH("IT In",AF587,1))=TRUE,0,1)
)&gt;0,1,0)</f>
        <v>0</v>
      </c>
      <c r="H587" s="178">
        <f t="shared" si="165"/>
        <v>0</v>
      </c>
      <c r="I587" s="178">
        <f t="shared" si="166"/>
        <v>0</v>
      </c>
      <c r="J587" s="178">
        <f t="shared" si="167"/>
        <v>1</v>
      </c>
      <c r="K587" s="2251">
        <f t="shared" si="168"/>
        <v>1</v>
      </c>
      <c r="L587" s="2251">
        <f t="shared" si="169"/>
        <v>1</v>
      </c>
      <c r="M587" s="2251">
        <f t="shared" si="170"/>
        <v>0</v>
      </c>
      <c r="O587" s="8">
        <f t="shared" ca="1" si="171"/>
        <v>0</v>
      </c>
      <c r="P587" s="8">
        <f t="shared" ca="1" si="172"/>
        <v>0</v>
      </c>
      <c r="R587" s="8">
        <f t="shared" si="173"/>
        <v>0</v>
      </c>
      <c r="S587" s="2251">
        <f t="shared" si="174"/>
        <v>1</v>
      </c>
      <c r="T587" s="2251">
        <f>IF(SUM($R587:R587)&gt;0,0,IF(AM587="5 - Treatment",1,0))</f>
        <v>0</v>
      </c>
      <c r="U587" s="2251">
        <f>IF(SUM($R587:T587)&gt;0,0,IF($AE587=U$162,1,0)+IF($AE587=U$163,1,0))</f>
        <v>0</v>
      </c>
      <c r="V587" s="2251">
        <f>IF(SUM($R587:U587)&gt;0,0,IF($AE587=V$168,1,0))</f>
        <v>0</v>
      </c>
      <c r="W587" s="2251">
        <f>IF(SUM($R587:V587)&gt;0,0,IF($AE587=W$168,1,0))</f>
        <v>0</v>
      </c>
      <c r="X587" s="2251">
        <f>IF(SUM($R587:W587)&gt;0,0,IF($AE587=X$168,1,0))</f>
        <v>0</v>
      </c>
      <c r="Y587" s="2251">
        <f>IF(SUM($R587:X587)&gt;0,0,IF($AE587=Y$168,1,0))</f>
        <v>0</v>
      </c>
      <c r="Z587" s="2251">
        <f>IF(SUM($R587:Y587)&gt;0,0,IF($AE587=Z$168,1,0))</f>
        <v>0</v>
      </c>
      <c r="AA587" s="2251">
        <f>IF(SUM($R587:Z587)&gt;0,0,1)</f>
        <v>0</v>
      </c>
      <c r="AB587" s="2251"/>
      <c r="AC587" s="2251">
        <f t="shared" si="176"/>
        <v>4</v>
      </c>
      <c r="AE587" t="s">
        <v>3480</v>
      </c>
      <c r="AF587" t="s">
        <v>4723</v>
      </c>
      <c r="AG587" t="s">
        <v>4742</v>
      </c>
      <c r="AH587" t="s">
        <v>4743</v>
      </c>
      <c r="AI587" t="s">
        <v>4744</v>
      </c>
      <c r="AJ587">
        <v>138</v>
      </c>
      <c r="AK587" t="s">
        <v>3048</v>
      </c>
      <c r="AL587" t="s">
        <v>3048</v>
      </c>
      <c r="AM587" t="s">
        <v>3543</v>
      </c>
      <c r="AN587" t="s">
        <v>1573</v>
      </c>
      <c r="AO587" s="2251">
        <v>0</v>
      </c>
      <c r="AP587" s="2286">
        <f t="shared" si="179"/>
        <v>189.51473943228459</v>
      </c>
      <c r="AQ587" s="2286">
        <f t="shared" si="179"/>
        <v>91.018191670093856</v>
      </c>
      <c r="AR587" s="2286">
        <f t="shared" si="179"/>
        <v>0</v>
      </c>
      <c r="AS587" s="2286">
        <f t="shared" si="179"/>
        <v>0</v>
      </c>
      <c r="AT587" s="2286">
        <f t="shared" si="179"/>
        <v>0</v>
      </c>
      <c r="AU587" s="2286">
        <f t="shared" si="178"/>
        <v>0</v>
      </c>
      <c r="AV587" s="2286">
        <f t="shared" si="178"/>
        <v>0</v>
      </c>
      <c r="AW587" s="2286">
        <f t="shared" si="178"/>
        <v>0</v>
      </c>
      <c r="AX587" s="2286">
        <f t="shared" si="178"/>
        <v>0</v>
      </c>
      <c r="AY587" s="2286">
        <f t="shared" si="178"/>
        <v>0</v>
      </c>
      <c r="BA587" s="8">
        <f t="shared" si="177"/>
        <v>280.53293110237843</v>
      </c>
      <c r="BD587" s="2251">
        <v>243.18515915667601</v>
      </c>
      <c r="BE587" s="2251">
        <v>156.119535426781</v>
      </c>
      <c r="BF587" s="2251">
        <v>0</v>
      </c>
      <c r="BG587" s="2251">
        <v>0</v>
      </c>
      <c r="BH587" s="2251">
        <v>0</v>
      </c>
      <c r="BI587" s="2251">
        <v>0</v>
      </c>
      <c r="BJ587" s="2251">
        <v>0</v>
      </c>
      <c r="BK587" s="2251">
        <v>0</v>
      </c>
      <c r="BL587" s="2251">
        <v>0</v>
      </c>
      <c r="BM587" s="2251">
        <v>0</v>
      </c>
    </row>
    <row r="588" spans="1:65">
      <c r="A588" s="2250"/>
      <c r="B588" s="2250"/>
      <c r="C588" s="39"/>
      <c r="D588" s="178">
        <f t="shared" si="175"/>
        <v>1</v>
      </c>
      <c r="E588" s="178">
        <f t="shared" si="163"/>
        <v>0</v>
      </c>
      <c r="F588" s="178">
        <f t="shared" si="164"/>
        <v>0</v>
      </c>
      <c r="G588" s="178">
        <f t="shared" si="180"/>
        <v>0</v>
      </c>
      <c r="H588" s="178">
        <f t="shared" si="165"/>
        <v>0</v>
      </c>
      <c r="I588" s="178">
        <f t="shared" si="166"/>
        <v>0</v>
      </c>
      <c r="J588" s="178">
        <f t="shared" si="167"/>
        <v>0</v>
      </c>
      <c r="K588" s="2251">
        <f t="shared" si="168"/>
        <v>0</v>
      </c>
      <c r="L588" s="2251">
        <f t="shared" si="169"/>
        <v>0</v>
      </c>
      <c r="M588" s="2251">
        <f t="shared" si="170"/>
        <v>1</v>
      </c>
      <c r="O588" s="8">
        <f t="shared" ca="1" si="171"/>
        <v>1</v>
      </c>
      <c r="P588" s="8">
        <f t="shared" ca="1" si="172"/>
        <v>0</v>
      </c>
      <c r="R588" s="8">
        <f t="shared" si="173"/>
        <v>0</v>
      </c>
      <c r="S588" s="2251">
        <f t="shared" si="174"/>
        <v>1</v>
      </c>
      <c r="T588" s="2251">
        <f>IF(SUM($R588:R588)&gt;0,0,IF(AM588="5 - Treatment",1,0))</f>
        <v>0</v>
      </c>
      <c r="U588" s="2251">
        <f>IF(SUM($R588:T588)&gt;0,0,IF($AE588=U$162,1,0)+IF($AE588=U$163,1,0))</f>
        <v>0</v>
      </c>
      <c r="V588" s="2251">
        <f>IF(SUM($R588:U588)&gt;0,0,IF($AE588=V$168,1,0))</f>
        <v>0</v>
      </c>
      <c r="W588" s="2251">
        <f>IF(SUM($R588:V588)&gt;0,0,IF($AE588=W$168,1,0))</f>
        <v>0</v>
      </c>
      <c r="X588" s="2251">
        <f>IF(SUM($R588:W588)&gt;0,0,IF($AE588=X$168,1,0))</f>
        <v>0</v>
      </c>
      <c r="Y588" s="2251">
        <f>IF(SUM($R588:X588)&gt;0,0,IF($AE588=Y$168,1,0))</f>
        <v>0</v>
      </c>
      <c r="Z588" s="2251">
        <f>IF(SUM($R588:Y588)&gt;0,0,IF($AE588=Z$168,1,0))</f>
        <v>0</v>
      </c>
      <c r="AA588" s="2251">
        <f>IF(SUM($R588:Z588)&gt;0,0,1)</f>
        <v>0</v>
      </c>
      <c r="AB588" s="2251"/>
      <c r="AC588" s="2251">
        <f t="shared" si="176"/>
        <v>4</v>
      </c>
      <c r="AE588" t="s">
        <v>3480</v>
      </c>
      <c r="AF588" t="s">
        <v>4723</v>
      </c>
      <c r="AG588" t="s">
        <v>4745</v>
      </c>
      <c r="AH588" t="s">
        <v>4746</v>
      </c>
      <c r="AI588" t="s">
        <v>4747</v>
      </c>
      <c r="AJ588">
        <v>168</v>
      </c>
      <c r="AK588" t="s">
        <v>3048</v>
      </c>
      <c r="AL588" t="s">
        <v>3048</v>
      </c>
      <c r="AM588" t="s">
        <v>3543</v>
      </c>
      <c r="AN588" t="s">
        <v>1573</v>
      </c>
      <c r="AO588" s="2251">
        <v>0</v>
      </c>
      <c r="AP588" s="2286">
        <f t="shared" si="179"/>
        <v>288.20390502462169</v>
      </c>
      <c r="AQ588" s="2286">
        <f t="shared" si="179"/>
        <v>2518.314829877841</v>
      </c>
      <c r="AR588" s="2286">
        <f t="shared" si="179"/>
        <v>2838.2727312161333</v>
      </c>
      <c r="AS588" s="2286">
        <f t="shared" si="179"/>
        <v>1.7651402071012272E-13</v>
      </c>
      <c r="AT588" s="2286">
        <f t="shared" si="179"/>
        <v>0</v>
      </c>
      <c r="AU588" s="2286">
        <f t="shared" si="178"/>
        <v>0</v>
      </c>
      <c r="AV588" s="2286">
        <f t="shared" si="178"/>
        <v>0</v>
      </c>
      <c r="AW588" s="2286">
        <f t="shared" si="178"/>
        <v>0</v>
      </c>
      <c r="AX588" s="2286">
        <f t="shared" si="178"/>
        <v>0</v>
      </c>
      <c r="AY588" s="2286">
        <f t="shared" si="178"/>
        <v>0</v>
      </c>
      <c r="BA588" s="8">
        <f t="shared" si="177"/>
        <v>5644.791466118596</v>
      </c>
      <c r="BD588" s="2251">
        <v>369.82301599834602</v>
      </c>
      <c r="BE588" s="2251">
        <v>4319.5556194298997</v>
      </c>
      <c r="BF588" s="2251">
        <v>3716.3028633096001</v>
      </c>
      <c r="BG588" s="2251">
        <v>2.2737367544323201E-13</v>
      </c>
      <c r="BH588" s="2251">
        <v>0</v>
      </c>
      <c r="BI588" s="2251">
        <v>0</v>
      </c>
      <c r="BJ588" s="2251">
        <v>0</v>
      </c>
      <c r="BK588" s="2251">
        <v>0</v>
      </c>
      <c r="BL588" s="2251">
        <v>0</v>
      </c>
      <c r="BM588" s="2251">
        <v>0</v>
      </c>
    </row>
    <row r="589" spans="1:65">
      <c r="A589" s="2250"/>
      <c r="B589" s="2250"/>
      <c r="C589" s="39"/>
      <c r="D589" s="178">
        <f t="shared" si="175"/>
        <v>1</v>
      </c>
      <c r="E589" s="178">
        <f t="shared" si="163"/>
        <v>0</v>
      </c>
      <c r="F589" s="178">
        <f t="shared" si="164"/>
        <v>0</v>
      </c>
      <c r="G589" s="178">
        <f t="shared" si="180"/>
        <v>0</v>
      </c>
      <c r="H589" s="178">
        <f t="shared" si="165"/>
        <v>0</v>
      </c>
      <c r="I589" s="178">
        <f t="shared" si="166"/>
        <v>0</v>
      </c>
      <c r="J589" s="178">
        <f t="shared" si="167"/>
        <v>0</v>
      </c>
      <c r="K589" s="2251">
        <f t="shared" si="168"/>
        <v>0</v>
      </c>
      <c r="L589" s="2251">
        <f t="shared" si="169"/>
        <v>0</v>
      </c>
      <c r="M589" s="2251">
        <f t="shared" si="170"/>
        <v>1</v>
      </c>
      <c r="O589" s="8">
        <f t="shared" ca="1" si="171"/>
        <v>1</v>
      </c>
      <c r="P589" s="8">
        <f t="shared" ca="1" si="172"/>
        <v>0</v>
      </c>
      <c r="R589" s="8">
        <f t="shared" si="173"/>
        <v>0</v>
      </c>
      <c r="S589" s="2251">
        <f t="shared" si="174"/>
        <v>1</v>
      </c>
      <c r="T589" s="2251">
        <f>IF(SUM($R589:R589)&gt;0,0,IF(AM589="5 - Treatment",1,0))</f>
        <v>0</v>
      </c>
      <c r="U589" s="2251">
        <f>IF(SUM($R589:T589)&gt;0,0,IF($AE589=U$162,1,0)+IF($AE589=U$163,1,0))</f>
        <v>0</v>
      </c>
      <c r="V589" s="2251">
        <f>IF(SUM($R589:U589)&gt;0,0,IF($AE589=V$168,1,0))</f>
        <v>0</v>
      </c>
      <c r="W589" s="2251">
        <f>IF(SUM($R589:V589)&gt;0,0,IF($AE589=W$168,1,0))</f>
        <v>0</v>
      </c>
      <c r="X589" s="2251">
        <f>IF(SUM($R589:W589)&gt;0,0,IF($AE589=X$168,1,0))</f>
        <v>0</v>
      </c>
      <c r="Y589" s="2251">
        <f>IF(SUM($R589:X589)&gt;0,0,IF($AE589=Y$168,1,0))</f>
        <v>0</v>
      </c>
      <c r="Z589" s="2251">
        <f>IF(SUM($R589:Y589)&gt;0,0,IF($AE589=Z$168,1,0))</f>
        <v>0</v>
      </c>
      <c r="AA589" s="2251">
        <f>IF(SUM($R589:Z589)&gt;0,0,1)</f>
        <v>0</v>
      </c>
      <c r="AB589" s="2251"/>
      <c r="AC589" s="2251">
        <f t="shared" si="176"/>
        <v>4</v>
      </c>
      <c r="AE589" t="s">
        <v>3480</v>
      </c>
      <c r="AF589" t="s">
        <v>4723</v>
      </c>
      <c r="AG589" t="s">
        <v>4748</v>
      </c>
      <c r="AH589" t="s">
        <v>4749</v>
      </c>
      <c r="AI589" t="s">
        <v>4750</v>
      </c>
      <c r="AJ589">
        <v>135</v>
      </c>
      <c r="AK589" t="s">
        <v>3048</v>
      </c>
      <c r="AL589" t="s">
        <v>3048</v>
      </c>
      <c r="AM589" t="s">
        <v>3543</v>
      </c>
      <c r="AN589" t="s">
        <v>1574</v>
      </c>
      <c r="AO589" s="2251">
        <v>0</v>
      </c>
      <c r="AP589" s="2286">
        <f t="shared" si="179"/>
        <v>189.82974075077206</v>
      </c>
      <c r="AQ589" s="2286">
        <f t="shared" si="179"/>
        <v>1640.991087358741</v>
      </c>
      <c r="AR589" s="2286">
        <f t="shared" si="179"/>
        <v>5099.8681566870455</v>
      </c>
      <c r="AS589" s="2286">
        <f t="shared" si="179"/>
        <v>1042.5991555214839</v>
      </c>
      <c r="AT589" s="2286">
        <f t="shared" si="179"/>
        <v>0</v>
      </c>
      <c r="AU589" s="2286">
        <f t="shared" si="178"/>
        <v>0</v>
      </c>
      <c r="AV589" s="2286">
        <f t="shared" si="178"/>
        <v>0</v>
      </c>
      <c r="AW589" s="2286">
        <f t="shared" si="178"/>
        <v>0</v>
      </c>
      <c r="AX589" s="2286">
        <f t="shared" si="178"/>
        <v>0</v>
      </c>
      <c r="AY589" s="2286">
        <f t="shared" si="178"/>
        <v>0</v>
      </c>
      <c r="BA589" s="8">
        <f t="shared" si="177"/>
        <v>7973.2881403180427</v>
      </c>
      <c r="BD589" s="2251">
        <v>243.58936859178601</v>
      </c>
      <c r="BE589" s="2251">
        <v>2814.7204585928098</v>
      </c>
      <c r="BF589" s="2251">
        <v>6677.5311705428503</v>
      </c>
      <c r="BG589" s="2251">
        <v>1343.0072073098199</v>
      </c>
      <c r="BH589" s="2251">
        <v>0</v>
      </c>
      <c r="BI589" s="2251">
        <v>0</v>
      </c>
      <c r="BJ589" s="2251">
        <v>0</v>
      </c>
      <c r="BK589" s="2251">
        <v>0</v>
      </c>
      <c r="BL589" s="2251">
        <v>0</v>
      </c>
      <c r="BM589" s="2251">
        <v>0</v>
      </c>
    </row>
    <row r="590" spans="1:65">
      <c r="A590" s="2250"/>
      <c r="B590" s="2250"/>
      <c r="C590" s="39"/>
      <c r="D590" s="178">
        <f t="shared" si="175"/>
        <v>1</v>
      </c>
      <c r="E590" s="178">
        <f t="shared" si="163"/>
        <v>0</v>
      </c>
      <c r="F590" s="178">
        <f t="shared" si="164"/>
        <v>0</v>
      </c>
      <c r="G590" s="178">
        <f t="shared" si="180"/>
        <v>0</v>
      </c>
      <c r="H590" s="178">
        <f t="shared" si="165"/>
        <v>0</v>
      </c>
      <c r="I590" s="178">
        <f t="shared" si="166"/>
        <v>0</v>
      </c>
      <c r="J590" s="178">
        <f t="shared" si="167"/>
        <v>0</v>
      </c>
      <c r="K590" s="2251">
        <f t="shared" si="168"/>
        <v>0</v>
      </c>
      <c r="L590" s="2251">
        <f t="shared" si="169"/>
        <v>0</v>
      </c>
      <c r="M590" s="2251">
        <f t="shared" si="170"/>
        <v>1</v>
      </c>
      <c r="O590" s="8">
        <f t="shared" ca="1" si="171"/>
        <v>1</v>
      </c>
      <c r="P590" s="8">
        <f t="shared" ca="1" si="172"/>
        <v>0</v>
      </c>
      <c r="R590" s="8">
        <f t="shared" si="173"/>
        <v>0</v>
      </c>
      <c r="S590" s="2251">
        <f t="shared" si="174"/>
        <v>1</v>
      </c>
      <c r="T590" s="2251">
        <f>IF(SUM($R590:R590)&gt;0,0,IF(AM590="5 - Treatment",1,0))</f>
        <v>0</v>
      </c>
      <c r="U590" s="2251">
        <f>IF(SUM($R590:T590)&gt;0,0,IF($AE590=U$162,1,0)+IF($AE590=U$163,1,0))</f>
        <v>0</v>
      </c>
      <c r="V590" s="2251">
        <f>IF(SUM($R590:U590)&gt;0,0,IF($AE590=V$168,1,0))</f>
        <v>0</v>
      </c>
      <c r="W590" s="2251">
        <f>IF(SUM($R590:V590)&gt;0,0,IF($AE590=W$168,1,0))</f>
        <v>0</v>
      </c>
      <c r="X590" s="2251">
        <f>IF(SUM($R590:W590)&gt;0,0,IF($AE590=X$168,1,0))</f>
        <v>0</v>
      </c>
      <c r="Y590" s="2251">
        <f>IF(SUM($R590:X590)&gt;0,0,IF($AE590=Y$168,1,0))</f>
        <v>0</v>
      </c>
      <c r="Z590" s="2251">
        <f>IF(SUM($R590:Y590)&gt;0,0,IF($AE590=Z$168,1,0))</f>
        <v>0</v>
      </c>
      <c r="AA590" s="2251">
        <f>IF(SUM($R590:Z590)&gt;0,0,1)</f>
        <v>0</v>
      </c>
      <c r="AB590" s="2251"/>
      <c r="AC590" s="2251">
        <f t="shared" si="176"/>
        <v>4</v>
      </c>
      <c r="AE590" t="s">
        <v>3480</v>
      </c>
      <c r="AF590" t="s">
        <v>4723</v>
      </c>
      <c r="AG590" t="s">
        <v>4751</v>
      </c>
      <c r="AH590" t="s">
        <v>4752</v>
      </c>
      <c r="AI590" t="s">
        <v>4751</v>
      </c>
      <c r="AJ590">
        <v>117</v>
      </c>
      <c r="AK590" t="s">
        <v>3048</v>
      </c>
      <c r="AL590" t="s">
        <v>3048</v>
      </c>
      <c r="AM590" t="s">
        <v>3543</v>
      </c>
      <c r="AN590" t="s">
        <v>1573</v>
      </c>
      <c r="AO590" s="2251">
        <v>0</v>
      </c>
      <c r="AP590" s="2286">
        <f t="shared" si="179"/>
        <v>130.37868929202625</v>
      </c>
      <c r="AQ590" s="2286">
        <f t="shared" si="179"/>
        <v>222.0814887669498</v>
      </c>
      <c r="AR590" s="2286">
        <f t="shared" si="179"/>
        <v>263.45306730012476</v>
      </c>
      <c r="AS590" s="2286">
        <f t="shared" si="179"/>
        <v>1298.7776249918395</v>
      </c>
      <c r="AT590" s="2286">
        <f t="shared" si="179"/>
        <v>4164.0084318024992</v>
      </c>
      <c r="AU590" s="2286">
        <f t="shared" si="178"/>
        <v>0</v>
      </c>
      <c r="AV590" s="2286">
        <f t="shared" si="178"/>
        <v>0</v>
      </c>
      <c r="AW590" s="2286">
        <f t="shared" si="178"/>
        <v>0</v>
      </c>
      <c r="AX590" s="2286">
        <f t="shared" si="178"/>
        <v>0</v>
      </c>
      <c r="AY590" s="2286">
        <f t="shared" si="178"/>
        <v>0</v>
      </c>
      <c r="BA590" s="8">
        <f t="shared" si="177"/>
        <v>6078.6993021534399</v>
      </c>
      <c r="BD590" s="2251">
        <v>167.30182782141401</v>
      </c>
      <c r="BE590" s="2251">
        <v>380.926694070721</v>
      </c>
      <c r="BF590" s="2251">
        <v>344.95324483339601</v>
      </c>
      <c r="BG590" s="2251">
        <v>1672.99935149509</v>
      </c>
      <c r="BH590" s="2251">
        <v>4971.47737984369</v>
      </c>
      <c r="BI590" s="2251">
        <v>0</v>
      </c>
      <c r="BJ590" s="2251">
        <v>0</v>
      </c>
      <c r="BK590" s="2251">
        <v>0</v>
      </c>
      <c r="BL590" s="2251">
        <v>0</v>
      </c>
      <c r="BM590" s="2251">
        <v>0</v>
      </c>
    </row>
    <row r="591" spans="1:65">
      <c r="A591" s="2250"/>
      <c r="B591" s="2250"/>
      <c r="C591" s="39"/>
      <c r="D591" s="178">
        <f t="shared" si="175"/>
        <v>1</v>
      </c>
      <c r="E591" s="178">
        <f t="shared" si="163"/>
        <v>0</v>
      </c>
      <c r="F591" s="178">
        <f t="shared" si="164"/>
        <v>1</v>
      </c>
      <c r="G591" s="178">
        <f t="shared" si="180"/>
        <v>0</v>
      </c>
      <c r="H591" s="178">
        <f t="shared" si="165"/>
        <v>0</v>
      </c>
      <c r="I591" s="178">
        <f t="shared" si="166"/>
        <v>0</v>
      </c>
      <c r="J591" s="178">
        <f t="shared" si="167"/>
        <v>1</v>
      </c>
      <c r="K591" s="2251">
        <f t="shared" si="168"/>
        <v>1</v>
      </c>
      <c r="L591" s="2251">
        <f t="shared" si="169"/>
        <v>1</v>
      </c>
      <c r="M591" s="2251">
        <f t="shared" si="170"/>
        <v>0</v>
      </c>
      <c r="O591" s="8">
        <f t="shared" ca="1" si="171"/>
        <v>1</v>
      </c>
      <c r="P591" s="8">
        <f t="shared" ca="1" si="172"/>
        <v>0</v>
      </c>
      <c r="R591" s="8">
        <f t="shared" si="173"/>
        <v>0</v>
      </c>
      <c r="S591" s="2251">
        <f t="shared" si="174"/>
        <v>1</v>
      </c>
      <c r="T591" s="2251">
        <f>IF(SUM($R591:R591)&gt;0,0,IF(AM591="5 - Treatment",1,0))</f>
        <v>0</v>
      </c>
      <c r="U591" s="2251">
        <f>IF(SUM($R591:T591)&gt;0,0,IF($AE591=U$162,1,0)+IF($AE591=U$163,1,0))</f>
        <v>0</v>
      </c>
      <c r="V591" s="2251">
        <f>IF(SUM($R591:U591)&gt;0,0,IF($AE591=V$168,1,0))</f>
        <v>0</v>
      </c>
      <c r="W591" s="2251">
        <f>IF(SUM($R591:V591)&gt;0,0,IF($AE591=W$168,1,0))</f>
        <v>0</v>
      </c>
      <c r="X591" s="2251">
        <f>IF(SUM($R591:W591)&gt;0,0,IF($AE591=X$168,1,0))</f>
        <v>0</v>
      </c>
      <c r="Y591" s="2251">
        <f>IF(SUM($R591:X591)&gt;0,0,IF($AE591=Y$168,1,0))</f>
        <v>0</v>
      </c>
      <c r="Z591" s="2251">
        <f>IF(SUM($R591:Y591)&gt;0,0,IF($AE591=Z$168,1,0))</f>
        <v>0</v>
      </c>
      <c r="AA591" s="2251">
        <f>IF(SUM($R591:Z591)&gt;0,0,1)</f>
        <v>0</v>
      </c>
      <c r="AB591" s="2251"/>
      <c r="AC591" s="2251">
        <f t="shared" si="176"/>
        <v>4</v>
      </c>
      <c r="AE591" t="s">
        <v>3480</v>
      </c>
      <c r="AF591" t="s">
        <v>4723</v>
      </c>
      <c r="AG591" t="s">
        <v>4753</v>
      </c>
      <c r="AH591" t="s">
        <v>4754</v>
      </c>
      <c r="AI591" t="s">
        <v>4755</v>
      </c>
      <c r="AJ591">
        <v>132</v>
      </c>
      <c r="AK591" t="s">
        <v>3048</v>
      </c>
      <c r="AL591" t="s">
        <v>3048</v>
      </c>
      <c r="AM591" t="s">
        <v>3543</v>
      </c>
      <c r="AN591" t="s">
        <v>1574</v>
      </c>
      <c r="AO591" s="2251">
        <v>0</v>
      </c>
      <c r="AP591" s="2286">
        <f t="shared" si="179"/>
        <v>38.203464098179346</v>
      </c>
      <c r="AQ591" s="2286">
        <f t="shared" si="179"/>
        <v>40.996483253985403</v>
      </c>
      <c r="AR591" s="2286">
        <f t="shared" si="179"/>
        <v>24.58508724931411</v>
      </c>
      <c r="AS591" s="2286">
        <f t="shared" si="179"/>
        <v>0</v>
      </c>
      <c r="AT591" s="2286">
        <f t="shared" si="179"/>
        <v>0</v>
      </c>
      <c r="AU591" s="2286">
        <f t="shared" si="178"/>
        <v>0</v>
      </c>
      <c r="AV591" s="2286">
        <f t="shared" si="178"/>
        <v>0</v>
      </c>
      <c r="AW591" s="2286">
        <f t="shared" si="178"/>
        <v>0</v>
      </c>
      <c r="AX591" s="2286">
        <f t="shared" si="178"/>
        <v>0</v>
      </c>
      <c r="AY591" s="2286">
        <f t="shared" si="178"/>
        <v>0</v>
      </c>
      <c r="BA591" s="8">
        <f t="shared" si="177"/>
        <v>103.78503460147886</v>
      </c>
      <c r="BD591" s="2251">
        <v>49.022653989251801</v>
      </c>
      <c r="BE591" s="2251">
        <v>70.319480120444894</v>
      </c>
      <c r="BF591" s="2251">
        <v>32.190574617610601</v>
      </c>
      <c r="BG591" s="2251">
        <v>0</v>
      </c>
      <c r="BH591" s="2251">
        <v>0</v>
      </c>
      <c r="BI591" s="2251">
        <v>0</v>
      </c>
      <c r="BJ591" s="2251">
        <v>0</v>
      </c>
      <c r="BK591" s="2251">
        <v>0</v>
      </c>
      <c r="BL591" s="2251">
        <v>0</v>
      </c>
      <c r="BM591" s="2251">
        <v>0</v>
      </c>
    </row>
    <row r="592" spans="1:65">
      <c r="A592" s="2250"/>
      <c r="B592" s="2250"/>
      <c r="C592" s="39"/>
      <c r="D592" s="178">
        <f t="shared" si="175"/>
        <v>0</v>
      </c>
      <c r="E592" s="178">
        <f t="shared" si="163"/>
        <v>1</v>
      </c>
      <c r="F592" s="178">
        <f t="shared" si="164"/>
        <v>0</v>
      </c>
      <c r="G592" s="178">
        <f t="shared" si="180"/>
        <v>0</v>
      </c>
      <c r="H592" s="178">
        <f t="shared" si="165"/>
        <v>0</v>
      </c>
      <c r="I592" s="178">
        <f t="shared" si="166"/>
        <v>0</v>
      </c>
      <c r="J592" s="178">
        <f t="shared" si="167"/>
        <v>0</v>
      </c>
      <c r="K592" s="2251">
        <f t="shared" si="168"/>
        <v>0</v>
      </c>
      <c r="L592" s="2251">
        <f t="shared" si="169"/>
        <v>0</v>
      </c>
      <c r="M592" s="2251">
        <f t="shared" si="170"/>
        <v>0</v>
      </c>
      <c r="O592" s="8">
        <f t="shared" ca="1" si="171"/>
        <v>0</v>
      </c>
      <c r="P592" s="8">
        <f t="shared" ca="1" si="172"/>
        <v>0</v>
      </c>
      <c r="R592" s="8">
        <f t="shared" si="173"/>
        <v>0</v>
      </c>
      <c r="S592" s="2251">
        <f t="shared" si="174"/>
        <v>0</v>
      </c>
      <c r="T592" s="2251">
        <f>IF(SUM($R592:R592)&gt;0,0,IF(AM592="5 - Treatment",1,0))</f>
        <v>0</v>
      </c>
      <c r="U592" s="2251">
        <f>IF(SUM($R592:T592)&gt;0,0,IF($AE592=U$162,1,0)+IF($AE592=U$163,1,0))</f>
        <v>0</v>
      </c>
      <c r="V592" s="2251">
        <f>IF(SUM($R592:U592)&gt;0,0,IF($AE592=V$168,1,0))</f>
        <v>0</v>
      </c>
      <c r="W592" s="2251">
        <f>IF(SUM($R592:V592)&gt;0,0,IF($AE592=W$168,1,0))</f>
        <v>0</v>
      </c>
      <c r="X592" s="2251">
        <f>IF(SUM($R592:W592)&gt;0,0,IF($AE592=X$168,1,0))</f>
        <v>0</v>
      </c>
      <c r="Y592" s="2251">
        <f>IF(SUM($R592:X592)&gt;0,0,IF($AE592=Y$168,1,0))</f>
        <v>0</v>
      </c>
      <c r="Z592" s="2251">
        <f>IF(SUM($R592:Y592)&gt;0,0,IF($AE592=Z$168,1,0))</f>
        <v>0</v>
      </c>
      <c r="AA592" s="2251">
        <f>IF(SUM($R592:Z592)&gt;0,0,1)</f>
        <v>1</v>
      </c>
      <c r="AB592" s="2251"/>
      <c r="AC592" s="2251">
        <f t="shared" si="176"/>
        <v>4</v>
      </c>
      <c r="AE592" t="s">
        <v>3456</v>
      </c>
      <c r="AF592" t="s">
        <v>3493</v>
      </c>
      <c r="AG592" t="s">
        <v>4756</v>
      </c>
      <c r="AH592" t="s">
        <v>4757</v>
      </c>
      <c r="AI592" t="s">
        <v>4758</v>
      </c>
      <c r="AJ592">
        <v>120</v>
      </c>
      <c r="AK592" t="s">
        <v>3051</v>
      </c>
      <c r="AL592" t="s">
        <v>3049</v>
      </c>
      <c r="AM592" t="s">
        <v>3543</v>
      </c>
      <c r="AN592" t="s">
        <v>1574</v>
      </c>
      <c r="AO592" s="2251">
        <v>3723.5281399999999</v>
      </c>
      <c r="AP592" s="2286">
        <f t="shared" si="179"/>
        <v>29.96417115436175</v>
      </c>
      <c r="AQ592" s="2286">
        <f t="shared" si="179"/>
        <v>0</v>
      </c>
      <c r="AR592" s="2286">
        <f t="shared" si="179"/>
        <v>0</v>
      </c>
      <c r="AS592" s="2286">
        <f t="shared" si="179"/>
        <v>0</v>
      </c>
      <c r="AT592" s="2286">
        <f t="shared" si="179"/>
        <v>0</v>
      </c>
      <c r="AU592" s="2286">
        <f t="shared" si="178"/>
        <v>0</v>
      </c>
      <c r="AV592" s="2286">
        <f t="shared" si="178"/>
        <v>0</v>
      </c>
      <c r="AW592" s="2286">
        <f t="shared" si="178"/>
        <v>0</v>
      </c>
      <c r="AX592" s="2286">
        <f t="shared" si="178"/>
        <v>0</v>
      </c>
      <c r="AY592" s="2286">
        <f t="shared" si="178"/>
        <v>0</v>
      </c>
      <c r="BA592" s="8">
        <f t="shared" si="177"/>
        <v>3753.4923111543617</v>
      </c>
      <c r="BD592" s="2251">
        <v>38.450000000000003</v>
      </c>
      <c r="BE592" s="2251">
        <v>0</v>
      </c>
      <c r="BF592" s="2251">
        <v>0</v>
      </c>
      <c r="BG592" s="2251">
        <v>0</v>
      </c>
      <c r="BH592" s="2251">
        <v>0</v>
      </c>
      <c r="BI592" s="2251">
        <v>0</v>
      </c>
      <c r="BJ592" s="2251">
        <v>0</v>
      </c>
      <c r="BK592" s="2251">
        <v>0</v>
      </c>
      <c r="BL592" s="2251">
        <v>0</v>
      </c>
      <c r="BM592" s="2251">
        <v>0</v>
      </c>
    </row>
    <row r="593" spans="1:65">
      <c r="A593" s="2250"/>
      <c r="B593" s="2250"/>
      <c r="C593" s="39"/>
      <c r="D593" s="178">
        <f t="shared" si="175"/>
        <v>0</v>
      </c>
      <c r="E593" s="178">
        <f t="shared" si="163"/>
        <v>1</v>
      </c>
      <c r="F593" s="178">
        <f t="shared" si="164"/>
        <v>0</v>
      </c>
      <c r="G593" s="178">
        <f t="shared" si="180"/>
        <v>0</v>
      </c>
      <c r="H593" s="178">
        <f t="shared" si="165"/>
        <v>0</v>
      </c>
      <c r="I593" s="178">
        <f t="shared" si="166"/>
        <v>0</v>
      </c>
      <c r="J593" s="178">
        <f t="shared" si="167"/>
        <v>0</v>
      </c>
      <c r="K593" s="2251">
        <f t="shared" si="168"/>
        <v>0</v>
      </c>
      <c r="L593" s="2251">
        <f t="shared" si="169"/>
        <v>0</v>
      </c>
      <c r="M593" s="2251">
        <f t="shared" si="170"/>
        <v>0</v>
      </c>
      <c r="O593" s="8">
        <f t="shared" ca="1" si="171"/>
        <v>0</v>
      </c>
      <c r="P593" s="8">
        <f t="shared" ca="1" si="172"/>
        <v>0</v>
      </c>
      <c r="R593" s="8">
        <f t="shared" si="173"/>
        <v>0</v>
      </c>
      <c r="S593" s="2251">
        <f t="shared" si="174"/>
        <v>0</v>
      </c>
      <c r="T593" s="2251">
        <f>IF(SUM($R593:R593)&gt;0,0,IF(AM593="5 - Treatment",1,0))</f>
        <v>0</v>
      </c>
      <c r="U593" s="2251">
        <f>IF(SUM($R593:T593)&gt;0,0,IF($AE593=U$162,1,0)+IF($AE593=U$163,1,0))</f>
        <v>0</v>
      </c>
      <c r="V593" s="2251">
        <f>IF(SUM($R593:U593)&gt;0,0,IF($AE593=V$168,1,0))</f>
        <v>0</v>
      </c>
      <c r="W593" s="2251">
        <f>IF(SUM($R593:V593)&gt;0,0,IF($AE593=W$168,1,0))</f>
        <v>0</v>
      </c>
      <c r="X593" s="2251">
        <f>IF(SUM($R593:W593)&gt;0,0,IF($AE593=X$168,1,0))</f>
        <v>0</v>
      </c>
      <c r="Y593" s="2251">
        <f>IF(SUM($R593:X593)&gt;0,0,IF($AE593=Y$168,1,0))</f>
        <v>0</v>
      </c>
      <c r="Z593" s="2251">
        <f>IF(SUM($R593:Y593)&gt;0,0,IF($AE593=Z$168,1,0))</f>
        <v>0</v>
      </c>
      <c r="AA593" s="2251">
        <f>IF(SUM($R593:Z593)&gt;0,0,1)</f>
        <v>1</v>
      </c>
      <c r="AB593" s="2251"/>
      <c r="AC593" s="2251">
        <f t="shared" si="176"/>
        <v>4</v>
      </c>
      <c r="AE593" t="s">
        <v>3456</v>
      </c>
      <c r="AF593" t="s">
        <v>3493</v>
      </c>
      <c r="AG593" t="s">
        <v>4759</v>
      </c>
      <c r="AH593" t="s">
        <v>4760</v>
      </c>
      <c r="AI593" t="s">
        <v>4758</v>
      </c>
      <c r="AJ593">
        <v>320</v>
      </c>
      <c r="AK593" t="s">
        <v>3051</v>
      </c>
      <c r="AL593" t="s">
        <v>3049</v>
      </c>
      <c r="AM593" t="s">
        <v>3543</v>
      </c>
      <c r="AN593" t="s">
        <v>1574</v>
      </c>
      <c r="AO593" s="2251">
        <v>54583.006809999999</v>
      </c>
      <c r="AP593" s="2286">
        <f t="shared" si="179"/>
        <v>7.605989869091565</v>
      </c>
      <c r="AQ593" s="2286">
        <f t="shared" si="179"/>
        <v>0</v>
      </c>
      <c r="AR593" s="2286">
        <f t="shared" si="179"/>
        <v>0</v>
      </c>
      <c r="AS593" s="2286">
        <f t="shared" si="179"/>
        <v>0</v>
      </c>
      <c r="AT593" s="2286">
        <f t="shared" si="179"/>
        <v>0</v>
      </c>
      <c r="AU593" s="2286">
        <f t="shared" si="178"/>
        <v>0</v>
      </c>
      <c r="AV593" s="2286">
        <f t="shared" si="178"/>
        <v>0</v>
      </c>
      <c r="AW593" s="2286">
        <f t="shared" si="178"/>
        <v>0</v>
      </c>
      <c r="AX593" s="2286">
        <f t="shared" si="178"/>
        <v>0</v>
      </c>
      <c r="AY593" s="2286">
        <f t="shared" si="178"/>
        <v>0</v>
      </c>
      <c r="BA593" s="8">
        <f t="shared" si="177"/>
        <v>54590.612799869094</v>
      </c>
      <c r="BD593" s="2251">
        <v>9.76</v>
      </c>
      <c r="BE593" s="2251">
        <v>0</v>
      </c>
      <c r="BF593" s="2251">
        <v>0</v>
      </c>
      <c r="BG593" s="2251">
        <v>0</v>
      </c>
      <c r="BH593" s="2251">
        <v>0</v>
      </c>
      <c r="BI593" s="2251">
        <v>0</v>
      </c>
      <c r="BJ593" s="2251">
        <v>0</v>
      </c>
      <c r="BK593" s="2251">
        <v>0</v>
      </c>
      <c r="BL593" s="2251">
        <v>0</v>
      </c>
      <c r="BM593" s="2251">
        <v>0</v>
      </c>
    </row>
    <row r="594" spans="1:65">
      <c r="A594" s="2250"/>
      <c r="B594" s="2250"/>
      <c r="C594" s="39"/>
      <c r="D594" s="178">
        <f t="shared" si="175"/>
        <v>0</v>
      </c>
      <c r="E594" s="178">
        <f t="shared" si="163"/>
        <v>1</v>
      </c>
      <c r="F594" s="178">
        <f t="shared" si="164"/>
        <v>0</v>
      </c>
      <c r="G594" s="178">
        <f t="shared" si="180"/>
        <v>0</v>
      </c>
      <c r="H594" s="178">
        <f t="shared" si="165"/>
        <v>0</v>
      </c>
      <c r="I594" s="178">
        <f t="shared" si="166"/>
        <v>0</v>
      </c>
      <c r="J594" s="178">
        <f t="shared" si="167"/>
        <v>0</v>
      </c>
      <c r="K594" s="2251">
        <f t="shared" si="168"/>
        <v>0</v>
      </c>
      <c r="L594" s="2251">
        <f t="shared" si="169"/>
        <v>0</v>
      </c>
      <c r="M594" s="2251">
        <f t="shared" si="170"/>
        <v>0</v>
      </c>
      <c r="O594" s="8">
        <f t="shared" ca="1" si="171"/>
        <v>0</v>
      </c>
      <c r="P594" s="8">
        <f t="shared" ca="1" si="172"/>
        <v>0</v>
      </c>
      <c r="R594" s="8">
        <f t="shared" si="173"/>
        <v>0</v>
      </c>
      <c r="S594" s="2251">
        <f t="shared" si="174"/>
        <v>0</v>
      </c>
      <c r="T594" s="2251">
        <f>IF(SUM($R594:R594)&gt;0,0,IF(AM594="5 - Treatment",1,0))</f>
        <v>0</v>
      </c>
      <c r="U594" s="2251">
        <f>IF(SUM($R594:T594)&gt;0,0,IF($AE594=U$162,1,0)+IF($AE594=U$163,1,0))</f>
        <v>0</v>
      </c>
      <c r="V594" s="2251">
        <f>IF(SUM($R594:U594)&gt;0,0,IF($AE594=V$168,1,0))</f>
        <v>0</v>
      </c>
      <c r="W594" s="2251">
        <f>IF(SUM($R594:V594)&gt;0,0,IF($AE594=W$168,1,0))</f>
        <v>0</v>
      </c>
      <c r="X594" s="2251">
        <f>IF(SUM($R594:W594)&gt;0,0,IF($AE594=X$168,1,0))</f>
        <v>0</v>
      </c>
      <c r="Y594" s="2251">
        <f>IF(SUM($R594:X594)&gt;0,0,IF($AE594=Y$168,1,0))</f>
        <v>0</v>
      </c>
      <c r="Z594" s="2251">
        <f>IF(SUM($R594:Y594)&gt;0,0,IF($AE594=Z$168,1,0))</f>
        <v>0</v>
      </c>
      <c r="AA594" s="2251">
        <f>IF(SUM($R594:Z594)&gt;0,0,1)</f>
        <v>1</v>
      </c>
      <c r="AB594" s="2251"/>
      <c r="AC594" s="2251">
        <f t="shared" si="176"/>
        <v>4</v>
      </c>
      <c r="AE594" t="s">
        <v>3456</v>
      </c>
      <c r="AF594" t="s">
        <v>3493</v>
      </c>
      <c r="AG594" t="s">
        <v>4761</v>
      </c>
      <c r="AH594" t="s">
        <v>4762</v>
      </c>
      <c r="AI594" t="s">
        <v>4763</v>
      </c>
      <c r="AJ594">
        <v>192</v>
      </c>
      <c r="AK594" t="s">
        <v>3051</v>
      </c>
      <c r="AL594" t="s">
        <v>3049</v>
      </c>
      <c r="AM594" t="s">
        <v>3543</v>
      </c>
      <c r="AN594" t="s">
        <v>1574</v>
      </c>
      <c r="AO594" s="2251">
        <v>39196.46284</v>
      </c>
      <c r="AP594" s="2286">
        <f t="shared" si="179"/>
        <v>1255.0914127866179</v>
      </c>
      <c r="AQ594" s="2286">
        <f t="shared" si="179"/>
        <v>116.60064375836011</v>
      </c>
      <c r="AR594" s="2286">
        <f t="shared" si="179"/>
        <v>0</v>
      </c>
      <c r="AS594" s="2286">
        <f t="shared" si="179"/>
        <v>0</v>
      </c>
      <c r="AT594" s="2286">
        <f t="shared" si="179"/>
        <v>0</v>
      </c>
      <c r="AU594" s="2286">
        <f t="shared" si="178"/>
        <v>0</v>
      </c>
      <c r="AV594" s="2286">
        <f t="shared" si="178"/>
        <v>0</v>
      </c>
      <c r="AW594" s="2286">
        <f t="shared" si="178"/>
        <v>0</v>
      </c>
      <c r="AX594" s="2286">
        <f t="shared" si="178"/>
        <v>0</v>
      </c>
      <c r="AY594" s="2286">
        <f t="shared" si="178"/>
        <v>0</v>
      </c>
      <c r="BA594" s="8">
        <f t="shared" si="177"/>
        <v>40568.154896544984</v>
      </c>
      <c r="BD594" s="2251">
        <v>1610.5322778007401</v>
      </c>
      <c r="BE594" s="2251">
        <v>200</v>
      </c>
      <c r="BF594" s="2251">
        <v>0</v>
      </c>
      <c r="BG594" s="2251">
        <v>0</v>
      </c>
      <c r="BH594" s="2251">
        <v>0</v>
      </c>
      <c r="BI594" s="2251">
        <v>0</v>
      </c>
      <c r="BJ594" s="2251">
        <v>0</v>
      </c>
      <c r="BK594" s="2251">
        <v>0</v>
      </c>
      <c r="BL594" s="2251">
        <v>0</v>
      </c>
      <c r="BM594" s="2251">
        <v>0</v>
      </c>
    </row>
    <row r="595" spans="1:65">
      <c r="A595" s="2250"/>
      <c r="B595" s="2250"/>
      <c r="C595" s="39"/>
      <c r="D595" s="178">
        <f t="shared" si="175"/>
        <v>0</v>
      </c>
      <c r="E595" s="178">
        <f t="shared" si="163"/>
        <v>1</v>
      </c>
      <c r="F595" s="178">
        <f t="shared" si="164"/>
        <v>0</v>
      </c>
      <c r="G595" s="178">
        <f t="shared" si="180"/>
        <v>0</v>
      </c>
      <c r="H595" s="178">
        <f t="shared" si="165"/>
        <v>0</v>
      </c>
      <c r="I595" s="178">
        <f t="shared" si="166"/>
        <v>0</v>
      </c>
      <c r="J595" s="178">
        <f t="shared" si="167"/>
        <v>0</v>
      </c>
      <c r="K595" s="2251">
        <f t="shared" si="168"/>
        <v>0</v>
      </c>
      <c r="L595" s="2251">
        <f t="shared" si="169"/>
        <v>0</v>
      </c>
      <c r="M595" s="2251">
        <f t="shared" si="170"/>
        <v>0</v>
      </c>
      <c r="O595" s="8">
        <f t="shared" ca="1" si="171"/>
        <v>0</v>
      </c>
      <c r="P595" s="8">
        <f t="shared" ca="1" si="172"/>
        <v>0</v>
      </c>
      <c r="R595" s="8">
        <f t="shared" si="173"/>
        <v>0</v>
      </c>
      <c r="S595" s="2251">
        <f t="shared" si="174"/>
        <v>0</v>
      </c>
      <c r="T595" s="2251">
        <f>IF(SUM($R595:R595)&gt;0,0,IF(AM595="5 - Treatment",1,0))</f>
        <v>0</v>
      </c>
      <c r="U595" s="2251">
        <f>IF(SUM($R595:T595)&gt;0,0,IF($AE595=U$162,1,0)+IF($AE595=U$163,1,0))</f>
        <v>0</v>
      </c>
      <c r="V595" s="2251">
        <f>IF(SUM($R595:U595)&gt;0,0,IF($AE595=V$168,1,0))</f>
        <v>0</v>
      </c>
      <c r="W595" s="2251">
        <f>IF(SUM($R595:V595)&gt;0,0,IF($AE595=W$168,1,0))</f>
        <v>0</v>
      </c>
      <c r="X595" s="2251">
        <f>IF(SUM($R595:W595)&gt;0,0,IF($AE595=X$168,1,0))</f>
        <v>0</v>
      </c>
      <c r="Y595" s="2251">
        <f>IF(SUM($R595:X595)&gt;0,0,IF($AE595=Y$168,1,0))</f>
        <v>0</v>
      </c>
      <c r="Z595" s="2251">
        <f>IF(SUM($R595:Y595)&gt;0,0,IF($AE595=Z$168,1,0))</f>
        <v>0</v>
      </c>
      <c r="AA595" s="2251">
        <f>IF(SUM($R595:Z595)&gt;0,0,1)</f>
        <v>1</v>
      </c>
      <c r="AB595" s="2251"/>
      <c r="AC595" s="2251">
        <f t="shared" si="176"/>
        <v>4</v>
      </c>
      <c r="AE595" t="s">
        <v>3456</v>
      </c>
      <c r="AF595" t="s">
        <v>3493</v>
      </c>
      <c r="AG595" t="s">
        <v>4764</v>
      </c>
      <c r="AH595" t="s">
        <v>4765</v>
      </c>
      <c r="AI595" t="s">
        <v>4763</v>
      </c>
      <c r="AJ595">
        <v>256</v>
      </c>
      <c r="AK595" t="s">
        <v>3051</v>
      </c>
      <c r="AL595" t="s">
        <v>3049</v>
      </c>
      <c r="AM595" t="s">
        <v>3543</v>
      </c>
      <c r="AN595" t="s">
        <v>1574</v>
      </c>
      <c r="AO595" s="2251">
        <v>394.54</v>
      </c>
      <c r="AP595" s="2286">
        <f t="shared" si="179"/>
        <v>3.8419600465800627</v>
      </c>
      <c r="AQ595" s="2286">
        <f t="shared" si="179"/>
        <v>0</v>
      </c>
      <c r="AR595" s="2286">
        <f t="shared" si="179"/>
        <v>0</v>
      </c>
      <c r="AS595" s="2286">
        <f t="shared" si="179"/>
        <v>0</v>
      </c>
      <c r="AT595" s="2286">
        <f t="shared" si="179"/>
        <v>0</v>
      </c>
      <c r="AU595" s="2286">
        <f t="shared" si="178"/>
        <v>0</v>
      </c>
      <c r="AV595" s="2286">
        <f t="shared" si="178"/>
        <v>5956.983394315198</v>
      </c>
      <c r="AW595" s="2286">
        <f t="shared" si="178"/>
        <v>11851.166762700534</v>
      </c>
      <c r="AX595" s="2286">
        <f t="shared" si="178"/>
        <v>5168.0789820263199</v>
      </c>
      <c r="AY595" s="2286">
        <f t="shared" si="178"/>
        <v>0</v>
      </c>
      <c r="BA595" s="8">
        <f t="shared" si="177"/>
        <v>23374.611099088634</v>
      </c>
      <c r="BD595" s="2251">
        <v>4.93</v>
      </c>
      <c r="BE595" s="2251">
        <v>0</v>
      </c>
      <c r="BF595" s="2251">
        <v>0</v>
      </c>
      <c r="BG595" s="2251">
        <v>0</v>
      </c>
      <c r="BH595" s="2251">
        <v>0</v>
      </c>
      <c r="BI595" s="2251">
        <v>0</v>
      </c>
      <c r="BJ595" s="2251">
        <v>6213.9607275733797</v>
      </c>
      <c r="BK595" s="2251">
        <v>10276.9226782141</v>
      </c>
      <c r="BL595" s="2251">
        <v>3091.52061309175</v>
      </c>
      <c r="BM595" s="2251">
        <v>0</v>
      </c>
    </row>
    <row r="596" spans="1:65">
      <c r="A596" s="2250"/>
      <c r="B596" s="2250"/>
      <c r="C596" s="39"/>
      <c r="D596" s="178">
        <f t="shared" si="175"/>
        <v>0</v>
      </c>
      <c r="E596" s="178">
        <f t="shared" si="163"/>
        <v>1</v>
      </c>
      <c r="F596" s="178">
        <f t="shared" si="164"/>
        <v>0</v>
      </c>
      <c r="G596" s="178">
        <f t="shared" si="180"/>
        <v>0</v>
      </c>
      <c r="H596" s="178">
        <f t="shared" si="165"/>
        <v>0</v>
      </c>
      <c r="I596" s="178">
        <f t="shared" si="166"/>
        <v>0</v>
      </c>
      <c r="J596" s="178">
        <f t="shared" si="167"/>
        <v>0</v>
      </c>
      <c r="K596" s="2251">
        <f t="shared" si="168"/>
        <v>0</v>
      </c>
      <c r="L596" s="2251">
        <f t="shared" si="169"/>
        <v>0</v>
      </c>
      <c r="M596" s="2251">
        <f t="shared" si="170"/>
        <v>0</v>
      </c>
      <c r="O596" s="8">
        <f t="shared" ca="1" si="171"/>
        <v>0</v>
      </c>
      <c r="P596" s="8">
        <f t="shared" ca="1" si="172"/>
        <v>0</v>
      </c>
      <c r="R596" s="8">
        <f t="shared" si="173"/>
        <v>0</v>
      </c>
      <c r="S596" s="2251">
        <f t="shared" si="174"/>
        <v>0</v>
      </c>
      <c r="T596" s="2251">
        <f>IF(SUM($R596:R596)&gt;0,0,IF(AM596="5 - Treatment",1,0))</f>
        <v>1</v>
      </c>
      <c r="U596" s="2251">
        <f>IF(SUM($R596:T596)&gt;0,0,IF($AE596=U$162,1,0)+IF($AE596=U$163,1,0))</f>
        <v>0</v>
      </c>
      <c r="V596" s="2251">
        <f>IF(SUM($R596:U596)&gt;0,0,IF($AE596=V$168,1,0))</f>
        <v>0</v>
      </c>
      <c r="W596" s="2251">
        <f>IF(SUM($R596:V596)&gt;0,0,IF($AE596=W$168,1,0))</f>
        <v>0</v>
      </c>
      <c r="X596" s="2251">
        <f>IF(SUM($R596:W596)&gt;0,0,IF($AE596=X$168,1,0))</f>
        <v>0</v>
      </c>
      <c r="Y596" s="2251">
        <f>IF(SUM($R596:X596)&gt;0,0,IF($AE596=Y$168,1,0))</f>
        <v>0</v>
      </c>
      <c r="Z596" s="2251">
        <f>IF(SUM($R596:Y596)&gt;0,0,IF($AE596=Z$168,1,0))</f>
        <v>0</v>
      </c>
      <c r="AA596" s="2251">
        <f>IF(SUM($R596:Z596)&gt;0,0,1)</f>
        <v>0</v>
      </c>
      <c r="AB596" s="2251"/>
      <c r="AC596" s="2251">
        <f t="shared" si="176"/>
        <v>5</v>
      </c>
      <c r="AE596" t="s">
        <v>3458</v>
      </c>
      <c r="AF596" t="s">
        <v>4766</v>
      </c>
      <c r="AG596" t="s">
        <v>4767</v>
      </c>
      <c r="AH596" t="s">
        <v>4768</v>
      </c>
      <c r="AI596" t="s">
        <v>4767</v>
      </c>
      <c r="AJ596">
        <v>141</v>
      </c>
      <c r="AK596" t="s">
        <v>3052</v>
      </c>
      <c r="AL596" t="s">
        <v>3049</v>
      </c>
      <c r="AM596" t="s">
        <v>3566</v>
      </c>
      <c r="AN596" t="s">
        <v>1574</v>
      </c>
      <c r="AO596" s="2251">
        <v>0</v>
      </c>
      <c r="AP596" s="2286">
        <f t="shared" si="179"/>
        <v>0</v>
      </c>
      <c r="AQ596" s="2286">
        <f t="shared" si="179"/>
        <v>0</v>
      </c>
      <c r="AR596" s="2286">
        <f t="shared" si="179"/>
        <v>0</v>
      </c>
      <c r="AS596" s="2286">
        <f t="shared" si="179"/>
        <v>0</v>
      </c>
      <c r="AT596" s="2286">
        <f t="shared" si="179"/>
        <v>0</v>
      </c>
      <c r="AU596" s="2286">
        <f t="shared" si="178"/>
        <v>3032.8285351467571</v>
      </c>
      <c r="AV596" s="2286">
        <f t="shared" si="178"/>
        <v>3599.6833203004767</v>
      </c>
      <c r="AW596" s="2286">
        <f t="shared" si="178"/>
        <v>0</v>
      </c>
      <c r="AX596" s="2286">
        <f t="shared" si="178"/>
        <v>0</v>
      </c>
      <c r="AY596" s="2286">
        <f t="shared" si="178"/>
        <v>0</v>
      </c>
      <c r="BA596" s="8">
        <f t="shared" si="177"/>
        <v>6632.5118554472338</v>
      </c>
      <c r="BD596" s="2251">
        <v>0</v>
      </c>
      <c r="BE596" s="2251">
        <v>0</v>
      </c>
      <c r="BF596" s="2251">
        <v>0</v>
      </c>
      <c r="BG596" s="2251">
        <v>0</v>
      </c>
      <c r="BH596" s="2251">
        <v>0</v>
      </c>
      <c r="BI596" s="2251">
        <v>3274.08772219926</v>
      </c>
      <c r="BJ596" s="2251">
        <v>3754.9694708557299</v>
      </c>
      <c r="BK596" s="2251">
        <v>0</v>
      </c>
      <c r="BL596" s="2251">
        <v>0</v>
      </c>
      <c r="BM596" s="2251">
        <v>0</v>
      </c>
    </row>
    <row r="597" spans="1:65">
      <c r="A597" s="2250"/>
      <c r="B597" s="2250"/>
      <c r="C597" s="39"/>
      <c r="D597" s="178">
        <f t="shared" si="175"/>
        <v>0</v>
      </c>
      <c r="E597" s="178">
        <f t="shared" si="163"/>
        <v>1</v>
      </c>
      <c r="F597" s="178">
        <f t="shared" si="164"/>
        <v>0</v>
      </c>
      <c r="G597" s="178">
        <f t="shared" si="180"/>
        <v>0</v>
      </c>
      <c r="H597" s="178">
        <f t="shared" si="165"/>
        <v>0</v>
      </c>
      <c r="I597" s="178">
        <f t="shared" si="166"/>
        <v>0</v>
      </c>
      <c r="J597" s="178">
        <f t="shared" si="167"/>
        <v>0</v>
      </c>
      <c r="K597" s="2251">
        <f t="shared" si="168"/>
        <v>0</v>
      </c>
      <c r="L597" s="2251">
        <f t="shared" si="169"/>
        <v>0</v>
      </c>
      <c r="M597" s="2251">
        <f t="shared" si="170"/>
        <v>0</v>
      </c>
      <c r="O597" s="8">
        <f t="shared" ca="1" si="171"/>
        <v>0</v>
      </c>
      <c r="P597" s="8">
        <f t="shared" ca="1" si="172"/>
        <v>0</v>
      </c>
      <c r="R597" s="8">
        <f t="shared" si="173"/>
        <v>0</v>
      </c>
      <c r="S597" s="2251">
        <f t="shared" si="174"/>
        <v>0</v>
      </c>
      <c r="T597" s="2251">
        <f>IF(SUM($R597:R597)&gt;0,0,IF(AM597="5 - Treatment",1,0))</f>
        <v>1</v>
      </c>
      <c r="U597" s="2251">
        <f>IF(SUM($R597:T597)&gt;0,0,IF($AE597=U$162,1,0)+IF($AE597=U$163,1,0))</f>
        <v>0</v>
      </c>
      <c r="V597" s="2251">
        <f>IF(SUM($R597:U597)&gt;0,0,IF($AE597=V$168,1,0))</f>
        <v>0</v>
      </c>
      <c r="W597" s="2251">
        <f>IF(SUM($R597:V597)&gt;0,0,IF($AE597=W$168,1,0))</f>
        <v>0</v>
      </c>
      <c r="X597" s="2251">
        <f>IF(SUM($R597:W597)&gt;0,0,IF($AE597=X$168,1,0))</f>
        <v>0</v>
      </c>
      <c r="Y597" s="2251">
        <f>IF(SUM($R597:X597)&gt;0,0,IF($AE597=Y$168,1,0))</f>
        <v>0</v>
      </c>
      <c r="Z597" s="2251">
        <f>IF(SUM($R597:Y597)&gt;0,0,IF($AE597=Z$168,1,0))</f>
        <v>0</v>
      </c>
      <c r="AA597" s="2251">
        <f>IF(SUM($R597:Z597)&gt;0,0,1)</f>
        <v>0</v>
      </c>
      <c r="AB597" s="2251"/>
      <c r="AC597" s="2251">
        <f t="shared" si="176"/>
        <v>5</v>
      </c>
      <c r="AE597" t="s">
        <v>3444</v>
      </c>
      <c r="AF597" t="s">
        <v>4769</v>
      </c>
      <c r="AG597" t="s">
        <v>4770</v>
      </c>
      <c r="AH597" t="s">
        <v>4771</v>
      </c>
      <c r="AI597" t="s">
        <v>4770</v>
      </c>
      <c r="AJ597">
        <v>90</v>
      </c>
      <c r="AK597" t="s">
        <v>3049</v>
      </c>
      <c r="AL597" t="s">
        <v>3049</v>
      </c>
      <c r="AM597" t="s">
        <v>3566</v>
      </c>
      <c r="AN597" t="s">
        <v>1574</v>
      </c>
      <c r="AO597" s="2251">
        <v>0</v>
      </c>
      <c r="AP597" s="2286">
        <f t="shared" si="179"/>
        <v>0</v>
      </c>
      <c r="AQ597" s="2286">
        <f t="shared" si="179"/>
        <v>0</v>
      </c>
      <c r="AR597" s="2286">
        <f t="shared" si="179"/>
        <v>0</v>
      </c>
      <c r="AS597" s="2286">
        <f t="shared" si="179"/>
        <v>0</v>
      </c>
      <c r="AT597" s="2286">
        <f t="shared" si="179"/>
        <v>0</v>
      </c>
      <c r="AU597" s="2286">
        <f t="shared" si="178"/>
        <v>1273.8437068000612</v>
      </c>
      <c r="AV597" s="2286">
        <f t="shared" si="178"/>
        <v>14590.927369236844</v>
      </c>
      <c r="AW597" s="2286">
        <f t="shared" si="178"/>
        <v>0</v>
      </c>
      <c r="AX597" s="2286">
        <f t="shared" si="178"/>
        <v>0</v>
      </c>
      <c r="AY597" s="2286">
        <f t="shared" si="178"/>
        <v>0</v>
      </c>
      <c r="BA597" s="8">
        <f t="shared" si="177"/>
        <v>15864.771076036905</v>
      </c>
      <c r="BD597" s="2251">
        <v>0</v>
      </c>
      <c r="BE597" s="2251">
        <v>0</v>
      </c>
      <c r="BF597" s="2251">
        <v>0</v>
      </c>
      <c r="BG597" s="2251">
        <v>0</v>
      </c>
      <c r="BH597" s="2251">
        <v>0</v>
      </c>
      <c r="BI597" s="2251">
        <v>1375.1769980075901</v>
      </c>
      <c r="BJ597" s="2251">
        <v>15220.3630008165</v>
      </c>
      <c r="BK597" s="2251">
        <v>0</v>
      </c>
      <c r="BL597" s="2251">
        <v>0</v>
      </c>
      <c r="BM597" s="2251">
        <v>0</v>
      </c>
    </row>
    <row r="598" spans="1:65">
      <c r="A598" s="2250"/>
      <c r="B598" s="2250"/>
      <c r="C598" s="39"/>
      <c r="D598" s="178">
        <f t="shared" si="175"/>
        <v>0</v>
      </c>
      <c r="E598" s="178">
        <f t="shared" si="163"/>
        <v>1</v>
      </c>
      <c r="F598" s="178">
        <f t="shared" si="164"/>
        <v>0</v>
      </c>
      <c r="G598" s="178">
        <f t="shared" si="180"/>
        <v>0</v>
      </c>
      <c r="H598" s="178">
        <f t="shared" si="165"/>
        <v>0</v>
      </c>
      <c r="I598" s="178">
        <f t="shared" si="166"/>
        <v>0</v>
      </c>
      <c r="J598" s="178">
        <f t="shared" si="167"/>
        <v>0</v>
      </c>
      <c r="K598" s="2251">
        <f t="shared" si="168"/>
        <v>0</v>
      </c>
      <c r="L598" s="2251">
        <f t="shared" si="169"/>
        <v>0</v>
      </c>
      <c r="M598" s="2251">
        <f t="shared" si="170"/>
        <v>0</v>
      </c>
      <c r="O598" s="8">
        <f t="shared" ca="1" si="171"/>
        <v>0</v>
      </c>
      <c r="P598" s="8">
        <f t="shared" ca="1" si="172"/>
        <v>0</v>
      </c>
      <c r="R598" s="8">
        <f t="shared" si="173"/>
        <v>0</v>
      </c>
      <c r="S598" s="2251">
        <f t="shared" si="174"/>
        <v>0</v>
      </c>
      <c r="T598" s="2251">
        <f>IF(SUM($R598:R598)&gt;0,0,IF(AM598="5 - Treatment",1,0))</f>
        <v>1</v>
      </c>
      <c r="U598" s="2251">
        <f>IF(SUM($R598:T598)&gt;0,0,IF($AE598=U$162,1,0)+IF($AE598=U$163,1,0))</f>
        <v>0</v>
      </c>
      <c r="V598" s="2251">
        <f>IF(SUM($R598:U598)&gt;0,0,IF($AE598=V$168,1,0))</f>
        <v>0</v>
      </c>
      <c r="W598" s="2251">
        <f>IF(SUM($R598:V598)&gt;0,0,IF($AE598=W$168,1,0))</f>
        <v>0</v>
      </c>
      <c r="X598" s="2251">
        <f>IF(SUM($R598:W598)&gt;0,0,IF($AE598=X$168,1,0))</f>
        <v>0</v>
      </c>
      <c r="Y598" s="2251">
        <f>IF(SUM($R598:X598)&gt;0,0,IF($AE598=Y$168,1,0))</f>
        <v>0</v>
      </c>
      <c r="Z598" s="2251">
        <f>IF(SUM($R598:Y598)&gt;0,0,IF($AE598=Z$168,1,0))</f>
        <v>0</v>
      </c>
      <c r="AA598" s="2251">
        <f>IF(SUM($R598:Z598)&gt;0,0,1)</f>
        <v>0</v>
      </c>
      <c r="AB598" s="2251"/>
      <c r="AC598" s="2251">
        <f t="shared" si="176"/>
        <v>5</v>
      </c>
      <c r="AE598" t="s">
        <v>3444</v>
      </c>
      <c r="AF598" t="s">
        <v>4769</v>
      </c>
      <c r="AG598" t="s">
        <v>4772</v>
      </c>
      <c r="AH598" t="s">
        <v>4773</v>
      </c>
      <c r="AI598" t="s">
        <v>4772</v>
      </c>
      <c r="AJ598">
        <v>78</v>
      </c>
      <c r="AK598" t="s">
        <v>3049</v>
      </c>
      <c r="AL598" t="s">
        <v>3049</v>
      </c>
      <c r="AM598" t="s">
        <v>3566</v>
      </c>
      <c r="AN598" t="s">
        <v>1574</v>
      </c>
      <c r="AO598" s="2251">
        <v>0</v>
      </c>
      <c r="AP598" s="2286">
        <f t="shared" si="179"/>
        <v>0</v>
      </c>
      <c r="AQ598" s="2286">
        <f t="shared" si="179"/>
        <v>0</v>
      </c>
      <c r="AR598" s="2286">
        <f t="shared" si="179"/>
        <v>0</v>
      </c>
      <c r="AS598" s="2286">
        <f t="shared" si="179"/>
        <v>0</v>
      </c>
      <c r="AT598" s="2286">
        <f t="shared" si="179"/>
        <v>804.9981769721536</v>
      </c>
      <c r="AU598" s="2286">
        <f t="shared" si="178"/>
        <v>5951.5651618108996</v>
      </c>
      <c r="AV598" s="2286">
        <f t="shared" si="178"/>
        <v>2708.9225352707845</v>
      </c>
      <c r="AW598" s="2286">
        <f t="shared" si="178"/>
        <v>0</v>
      </c>
      <c r="AX598" s="2286">
        <f t="shared" si="178"/>
        <v>0</v>
      </c>
      <c r="AY598" s="2286">
        <f t="shared" si="178"/>
        <v>0</v>
      </c>
      <c r="BA598" s="8">
        <f t="shared" si="177"/>
        <v>9465.4858740538366</v>
      </c>
      <c r="BD598" s="2251">
        <v>0</v>
      </c>
      <c r="BE598" s="2251">
        <v>0</v>
      </c>
      <c r="BF598" s="2251">
        <v>0</v>
      </c>
      <c r="BG598" s="2251">
        <v>0</v>
      </c>
      <c r="BH598" s="2251">
        <v>961.10041398261205</v>
      </c>
      <c r="BI598" s="2251">
        <v>6425.0076119819296</v>
      </c>
      <c r="BJ598" s="2251">
        <v>2825.7823018736599</v>
      </c>
      <c r="BK598" s="2251">
        <v>0</v>
      </c>
      <c r="BL598" s="2251">
        <v>0</v>
      </c>
      <c r="BM598" s="2251">
        <v>0</v>
      </c>
    </row>
    <row r="599" spans="1:65">
      <c r="A599" s="2250"/>
      <c r="B599" s="2250"/>
      <c r="C599" s="39"/>
      <c r="D599" s="178">
        <f t="shared" si="175"/>
        <v>0</v>
      </c>
      <c r="E599" s="178">
        <f t="shared" si="163"/>
        <v>1</v>
      </c>
      <c r="F599" s="178">
        <f t="shared" si="164"/>
        <v>0</v>
      </c>
      <c r="G599" s="178">
        <f t="shared" si="180"/>
        <v>0</v>
      </c>
      <c r="H599" s="178">
        <f t="shared" si="165"/>
        <v>0</v>
      </c>
      <c r="I599" s="178">
        <f t="shared" si="166"/>
        <v>0</v>
      </c>
      <c r="J599" s="178">
        <f t="shared" si="167"/>
        <v>0</v>
      </c>
      <c r="K599" s="2251">
        <f t="shared" si="168"/>
        <v>0</v>
      </c>
      <c r="L599" s="2251">
        <f t="shared" si="169"/>
        <v>0</v>
      </c>
      <c r="M599" s="2251">
        <f t="shared" si="170"/>
        <v>0</v>
      </c>
      <c r="O599" s="8">
        <f t="shared" ca="1" si="171"/>
        <v>0</v>
      </c>
      <c r="P599" s="8">
        <f t="shared" ca="1" si="172"/>
        <v>0</v>
      </c>
      <c r="R599" s="8">
        <f t="shared" si="173"/>
        <v>0</v>
      </c>
      <c r="S599" s="2251">
        <f t="shared" si="174"/>
        <v>0</v>
      </c>
      <c r="T599" s="2251">
        <f>IF(SUM($R599:R599)&gt;0,0,IF(AM599="5 - Treatment",1,0))</f>
        <v>1</v>
      </c>
      <c r="U599" s="2251">
        <f>IF(SUM($R599:T599)&gt;0,0,IF($AE599=U$162,1,0)+IF($AE599=U$163,1,0))</f>
        <v>0</v>
      </c>
      <c r="V599" s="2251">
        <f>IF(SUM($R599:U599)&gt;0,0,IF($AE599=V$168,1,0))</f>
        <v>0</v>
      </c>
      <c r="W599" s="2251">
        <f>IF(SUM($R599:V599)&gt;0,0,IF($AE599=W$168,1,0))</f>
        <v>0</v>
      </c>
      <c r="X599" s="2251">
        <f>IF(SUM($R599:W599)&gt;0,0,IF($AE599=X$168,1,0))</f>
        <v>0</v>
      </c>
      <c r="Y599" s="2251">
        <f>IF(SUM($R599:X599)&gt;0,0,IF($AE599=Y$168,1,0))</f>
        <v>0</v>
      </c>
      <c r="Z599" s="2251">
        <f>IF(SUM($R599:Y599)&gt;0,0,IF($AE599=Z$168,1,0))</f>
        <v>0</v>
      </c>
      <c r="AA599" s="2251">
        <f>IF(SUM($R599:Z599)&gt;0,0,1)</f>
        <v>0</v>
      </c>
      <c r="AB599" s="2251"/>
      <c r="AC599" s="2251">
        <f t="shared" si="176"/>
        <v>5</v>
      </c>
      <c r="AE599" t="s">
        <v>3444</v>
      </c>
      <c r="AF599" t="s">
        <v>4769</v>
      </c>
      <c r="AG599" t="s">
        <v>4774</v>
      </c>
      <c r="AH599" t="s">
        <v>4775</v>
      </c>
      <c r="AI599" t="s">
        <v>4774</v>
      </c>
      <c r="AJ599">
        <v>90</v>
      </c>
      <c r="AK599" t="s">
        <v>3049</v>
      </c>
      <c r="AL599" t="s">
        <v>3049</v>
      </c>
      <c r="AM599" t="s">
        <v>3566</v>
      </c>
      <c r="AN599" t="s">
        <v>1574</v>
      </c>
      <c r="AO599" s="2251">
        <v>0</v>
      </c>
      <c r="AP599" s="2286">
        <f t="shared" si="179"/>
        <v>0</v>
      </c>
      <c r="AQ599" s="2286">
        <f t="shared" si="179"/>
        <v>0</v>
      </c>
      <c r="AR599" s="2286">
        <f t="shared" si="179"/>
        <v>0</v>
      </c>
      <c r="AS599" s="2286">
        <f t="shared" si="179"/>
        <v>0</v>
      </c>
      <c r="AT599" s="2286">
        <f t="shared" si="179"/>
        <v>0</v>
      </c>
      <c r="AU599" s="2286">
        <f t="shared" si="178"/>
        <v>6893.1785043259933</v>
      </c>
      <c r="AV599" s="2286">
        <f t="shared" si="178"/>
        <v>10366.021232090601</v>
      </c>
      <c r="AW599" s="2286">
        <f t="shared" si="178"/>
        <v>0</v>
      </c>
      <c r="AX599" s="2286">
        <f t="shared" si="178"/>
        <v>0</v>
      </c>
      <c r="AY599" s="2286">
        <f t="shared" si="178"/>
        <v>0</v>
      </c>
      <c r="BA599" s="8">
        <f t="shared" si="177"/>
        <v>17259.199736416595</v>
      </c>
      <c r="BD599" s="2251">
        <v>0</v>
      </c>
      <c r="BE599" s="2251">
        <v>0</v>
      </c>
      <c r="BF599" s="2251">
        <v>0</v>
      </c>
      <c r="BG599" s="2251">
        <v>0</v>
      </c>
      <c r="BH599" s="2251">
        <v>0</v>
      </c>
      <c r="BI599" s="2251">
        <v>7441.5255746891398</v>
      </c>
      <c r="BJ599" s="2251">
        <v>10813.1993281824</v>
      </c>
      <c r="BK599" s="2251">
        <v>0</v>
      </c>
      <c r="BL599" s="2251">
        <v>0</v>
      </c>
      <c r="BM599" s="2251">
        <v>0</v>
      </c>
    </row>
    <row r="600" spans="1:65">
      <c r="A600" s="2250"/>
      <c r="B600" s="2250"/>
      <c r="C600" s="39"/>
      <c r="D600" s="178">
        <f t="shared" si="175"/>
        <v>0</v>
      </c>
      <c r="E600" s="178">
        <f t="shared" si="163"/>
        <v>1</v>
      </c>
      <c r="F600" s="178">
        <f t="shared" si="164"/>
        <v>1</v>
      </c>
      <c r="G600" s="178">
        <f t="shared" si="180"/>
        <v>0</v>
      </c>
      <c r="H600" s="178">
        <f t="shared" si="165"/>
        <v>0</v>
      </c>
      <c r="I600" s="178">
        <f t="shared" si="166"/>
        <v>0</v>
      </c>
      <c r="J600" s="178">
        <f t="shared" si="167"/>
        <v>1</v>
      </c>
      <c r="K600" s="2251">
        <f t="shared" si="168"/>
        <v>1</v>
      </c>
      <c r="L600" s="2251">
        <f t="shared" si="169"/>
        <v>0</v>
      </c>
      <c r="M600" s="2251">
        <f t="shared" si="170"/>
        <v>0</v>
      </c>
      <c r="O600" s="8">
        <f t="shared" ca="1" si="171"/>
        <v>0</v>
      </c>
      <c r="P600" s="8">
        <f t="shared" ca="1" si="172"/>
        <v>0</v>
      </c>
      <c r="R600" s="8">
        <f t="shared" si="173"/>
        <v>0</v>
      </c>
      <c r="S600" s="2251">
        <f t="shared" si="174"/>
        <v>0</v>
      </c>
      <c r="T600" s="2251">
        <f>IF(SUM($R600:R600)&gt;0,0,IF(AM600="5 - Treatment",1,0))</f>
        <v>1</v>
      </c>
      <c r="U600" s="2251">
        <f>IF(SUM($R600:T600)&gt;0,0,IF($AE600=U$162,1,0)+IF($AE600=U$163,1,0))</f>
        <v>0</v>
      </c>
      <c r="V600" s="2251">
        <f>IF(SUM($R600:U600)&gt;0,0,IF($AE600=V$168,1,0))</f>
        <v>0</v>
      </c>
      <c r="W600" s="2251">
        <f>IF(SUM($R600:V600)&gt;0,0,IF($AE600=W$168,1,0))</f>
        <v>0</v>
      </c>
      <c r="X600" s="2251">
        <f>IF(SUM($R600:W600)&gt;0,0,IF($AE600=X$168,1,0))</f>
        <v>0</v>
      </c>
      <c r="Y600" s="2251">
        <f>IF(SUM($R600:X600)&gt;0,0,IF($AE600=Y$168,1,0))</f>
        <v>0</v>
      </c>
      <c r="Z600" s="2251">
        <f>IF(SUM($R600:Y600)&gt;0,0,IF($AE600=Z$168,1,0))</f>
        <v>0</v>
      </c>
      <c r="AA600" s="2251">
        <f>IF(SUM($R600:Z600)&gt;0,0,1)</f>
        <v>0</v>
      </c>
      <c r="AB600" s="2251"/>
      <c r="AC600" s="2251">
        <f t="shared" si="176"/>
        <v>5</v>
      </c>
      <c r="AE600" t="s">
        <v>3444</v>
      </c>
      <c r="AF600" t="s">
        <v>4769</v>
      </c>
      <c r="AG600" t="s">
        <v>4776</v>
      </c>
      <c r="AH600" t="s">
        <v>4777</v>
      </c>
      <c r="AI600" t="s">
        <v>4776</v>
      </c>
      <c r="AJ600">
        <v>54</v>
      </c>
      <c r="AK600" t="s">
        <v>3049</v>
      </c>
      <c r="AL600" t="s">
        <v>3049</v>
      </c>
      <c r="AM600" t="s">
        <v>3566</v>
      </c>
      <c r="AN600" t="s">
        <v>1574</v>
      </c>
      <c r="AO600" s="2251">
        <v>0</v>
      </c>
      <c r="AP600" s="2286">
        <f t="shared" si="179"/>
        <v>0</v>
      </c>
      <c r="AQ600" s="2286">
        <f t="shared" si="179"/>
        <v>104.47911900613052</v>
      </c>
      <c r="AR600" s="2286">
        <f t="shared" si="179"/>
        <v>0</v>
      </c>
      <c r="AS600" s="2286">
        <f t="shared" si="179"/>
        <v>0</v>
      </c>
      <c r="AT600" s="2286">
        <f t="shared" si="179"/>
        <v>0</v>
      </c>
      <c r="AU600" s="2286">
        <f t="shared" si="178"/>
        <v>0</v>
      </c>
      <c r="AV600" s="2286">
        <f t="shared" si="178"/>
        <v>0</v>
      </c>
      <c r="AW600" s="2286">
        <f t="shared" si="178"/>
        <v>0</v>
      </c>
      <c r="AX600" s="2286">
        <f t="shared" si="178"/>
        <v>0</v>
      </c>
      <c r="AY600" s="2286">
        <f t="shared" si="178"/>
        <v>0</v>
      </c>
      <c r="BA600" s="8">
        <f t="shared" si="177"/>
        <v>104.47911900613052</v>
      </c>
      <c r="BD600" s="2251">
        <v>0</v>
      </c>
      <c r="BE600" s="2251">
        <v>179.208477137828</v>
      </c>
      <c r="BF600" s="2251">
        <v>0</v>
      </c>
      <c r="BG600" s="2251">
        <v>0</v>
      </c>
      <c r="BH600" s="2251">
        <v>0</v>
      </c>
      <c r="BI600" s="2251">
        <v>0</v>
      </c>
      <c r="BJ600" s="2251">
        <v>0</v>
      </c>
      <c r="BK600" s="2251">
        <v>0</v>
      </c>
      <c r="BL600" s="2251">
        <v>0</v>
      </c>
      <c r="BM600" s="2251">
        <v>0</v>
      </c>
    </row>
    <row r="601" spans="1:65">
      <c r="A601" s="2250"/>
      <c r="B601" s="2250"/>
      <c r="C601" s="39"/>
      <c r="D601" s="178">
        <f t="shared" si="175"/>
        <v>0</v>
      </c>
      <c r="E601" s="178">
        <f t="shared" si="163"/>
        <v>1</v>
      </c>
      <c r="F601" s="178">
        <f t="shared" si="164"/>
        <v>1</v>
      </c>
      <c r="G601" s="178">
        <f t="shared" si="180"/>
        <v>0</v>
      </c>
      <c r="H601" s="178">
        <f t="shared" si="165"/>
        <v>0</v>
      </c>
      <c r="I601" s="178">
        <f t="shared" si="166"/>
        <v>0</v>
      </c>
      <c r="J601" s="178">
        <f t="shared" si="167"/>
        <v>1</v>
      </c>
      <c r="K601" s="2251">
        <f t="shared" si="168"/>
        <v>1</v>
      </c>
      <c r="L601" s="2251">
        <f t="shared" si="169"/>
        <v>0</v>
      </c>
      <c r="M601" s="2251">
        <f t="shared" si="170"/>
        <v>0</v>
      </c>
      <c r="O601" s="8">
        <f t="shared" ca="1" si="171"/>
        <v>0</v>
      </c>
      <c r="P601" s="8">
        <f t="shared" ca="1" si="172"/>
        <v>0</v>
      </c>
      <c r="R601" s="8">
        <f t="shared" si="173"/>
        <v>0</v>
      </c>
      <c r="S601" s="2251">
        <f t="shared" si="174"/>
        <v>0</v>
      </c>
      <c r="T601" s="2251">
        <f>IF(SUM($R601:R601)&gt;0,0,IF(AM601="5 - Treatment",1,0))</f>
        <v>0</v>
      </c>
      <c r="U601" s="2251">
        <f>IF(SUM($R601:T601)&gt;0,0,IF($AE601=U$162,1,0)+IF($AE601=U$163,1,0))</f>
        <v>0</v>
      </c>
      <c r="V601" s="2251">
        <f>IF(SUM($R601:U601)&gt;0,0,IF($AE601=V$168,1,0))</f>
        <v>0</v>
      </c>
      <c r="W601" s="2251">
        <f>IF(SUM($R601:V601)&gt;0,0,IF($AE601=W$168,1,0))</f>
        <v>0</v>
      </c>
      <c r="X601" s="2251">
        <f>IF(SUM($R601:W601)&gt;0,0,IF($AE601=X$168,1,0))</f>
        <v>0</v>
      </c>
      <c r="Y601" s="2251">
        <f>IF(SUM($R601:X601)&gt;0,0,IF($AE601=Y$168,1,0))</f>
        <v>0</v>
      </c>
      <c r="Z601" s="2251">
        <f>IF(SUM($R601:Y601)&gt;0,0,IF($AE601=Z$168,1,0))</f>
        <v>0</v>
      </c>
      <c r="AA601" s="2251">
        <f>IF(SUM($R601:Z601)&gt;0,0,1)</f>
        <v>1</v>
      </c>
      <c r="AB601" s="2251"/>
      <c r="AC601" s="2251">
        <f t="shared" si="176"/>
        <v>6</v>
      </c>
      <c r="AE601" t="s">
        <v>3444</v>
      </c>
      <c r="AF601" t="s">
        <v>4769</v>
      </c>
      <c r="AG601" t="s">
        <v>4778</v>
      </c>
      <c r="AH601" t="s">
        <v>4779</v>
      </c>
      <c r="AI601" t="s">
        <v>4778</v>
      </c>
      <c r="AJ601">
        <v>90</v>
      </c>
      <c r="AK601" t="s">
        <v>3049</v>
      </c>
      <c r="AL601" t="s">
        <v>3049</v>
      </c>
      <c r="AM601" t="s">
        <v>3548</v>
      </c>
      <c r="AN601" t="s">
        <v>1574</v>
      </c>
      <c r="AO601" s="2251">
        <v>0</v>
      </c>
      <c r="AP601" s="2286">
        <f t="shared" si="179"/>
        <v>0</v>
      </c>
      <c r="AQ601" s="2286">
        <f t="shared" si="179"/>
        <v>74.331153876717678</v>
      </c>
      <c r="AR601" s="2286">
        <f t="shared" si="179"/>
        <v>0</v>
      </c>
      <c r="AS601" s="2286">
        <f t="shared" si="179"/>
        <v>0</v>
      </c>
      <c r="AT601" s="2286">
        <f t="shared" si="179"/>
        <v>0</v>
      </c>
      <c r="AU601" s="2286">
        <f t="shared" si="178"/>
        <v>0</v>
      </c>
      <c r="AV601" s="2286">
        <f t="shared" si="178"/>
        <v>0</v>
      </c>
      <c r="AW601" s="2286">
        <f t="shared" si="178"/>
        <v>0</v>
      </c>
      <c r="AX601" s="2286">
        <f t="shared" si="178"/>
        <v>0</v>
      </c>
      <c r="AY601" s="2286">
        <f t="shared" si="178"/>
        <v>0</v>
      </c>
      <c r="BA601" s="8">
        <f t="shared" si="177"/>
        <v>74.331153876717678</v>
      </c>
      <c r="BD601" s="2251">
        <v>0</v>
      </c>
      <c r="BE601" s="2251">
        <v>127.49698711914399</v>
      </c>
      <c r="BF601" s="2251">
        <v>0</v>
      </c>
      <c r="BG601" s="2251">
        <v>0</v>
      </c>
      <c r="BH601" s="2251">
        <v>0</v>
      </c>
      <c r="BI601" s="2251">
        <v>0</v>
      </c>
      <c r="BJ601" s="2251">
        <v>0</v>
      </c>
      <c r="BK601" s="2251">
        <v>0</v>
      </c>
      <c r="BL601" s="2251">
        <v>0</v>
      </c>
      <c r="BM601" s="2251">
        <v>0</v>
      </c>
    </row>
    <row r="602" spans="1:65">
      <c r="A602" s="2250"/>
      <c r="B602" s="2250"/>
      <c r="C602" s="39"/>
      <c r="D602" s="178">
        <f t="shared" si="175"/>
        <v>0</v>
      </c>
      <c r="E602" s="178">
        <f t="shared" si="163"/>
        <v>1</v>
      </c>
      <c r="F602" s="178">
        <f t="shared" si="164"/>
        <v>0</v>
      </c>
      <c r="G602" s="178">
        <f t="shared" si="180"/>
        <v>0</v>
      </c>
      <c r="H602" s="178">
        <f t="shared" si="165"/>
        <v>0</v>
      </c>
      <c r="I602" s="178">
        <f t="shared" si="166"/>
        <v>0</v>
      </c>
      <c r="J602" s="178">
        <f t="shared" si="167"/>
        <v>0</v>
      </c>
      <c r="K602" s="2251">
        <f t="shared" si="168"/>
        <v>0</v>
      </c>
      <c r="L602" s="2251">
        <f t="shared" si="169"/>
        <v>0</v>
      </c>
      <c r="M602" s="2251">
        <f t="shared" si="170"/>
        <v>0</v>
      </c>
      <c r="O602" s="8">
        <f t="shared" ca="1" si="171"/>
        <v>0</v>
      </c>
      <c r="P602" s="8">
        <f t="shared" ca="1" si="172"/>
        <v>0</v>
      </c>
      <c r="R602" s="8">
        <f t="shared" si="173"/>
        <v>0</v>
      </c>
      <c r="S602" s="2251">
        <f t="shared" si="174"/>
        <v>0</v>
      </c>
      <c r="T602" s="2251">
        <f>IF(SUM($R602:R602)&gt;0,0,IF(AM602="5 - Treatment",1,0))</f>
        <v>1</v>
      </c>
      <c r="U602" s="2251">
        <f>IF(SUM($R602:T602)&gt;0,0,IF($AE602=U$162,1,0)+IF($AE602=U$163,1,0))</f>
        <v>0</v>
      </c>
      <c r="V602" s="2251">
        <f>IF(SUM($R602:U602)&gt;0,0,IF($AE602=V$168,1,0))</f>
        <v>0</v>
      </c>
      <c r="W602" s="2251">
        <f>IF(SUM($R602:V602)&gt;0,0,IF($AE602=W$168,1,0))</f>
        <v>0</v>
      </c>
      <c r="X602" s="2251">
        <f>IF(SUM($R602:W602)&gt;0,0,IF($AE602=X$168,1,0))</f>
        <v>0</v>
      </c>
      <c r="Y602" s="2251">
        <f>IF(SUM($R602:X602)&gt;0,0,IF($AE602=Y$168,1,0))</f>
        <v>0</v>
      </c>
      <c r="Z602" s="2251">
        <f>IF(SUM($R602:Y602)&gt;0,0,IF($AE602=Z$168,1,0))</f>
        <v>0</v>
      </c>
      <c r="AA602" s="2251">
        <f>IF(SUM($R602:Z602)&gt;0,0,1)</f>
        <v>0</v>
      </c>
      <c r="AB602" s="2251"/>
      <c r="AC602" s="2251">
        <f t="shared" si="176"/>
        <v>5</v>
      </c>
      <c r="AE602" t="s">
        <v>3444</v>
      </c>
      <c r="AF602" t="s">
        <v>4769</v>
      </c>
      <c r="AG602" t="s">
        <v>4780</v>
      </c>
      <c r="AH602" t="s">
        <v>4781</v>
      </c>
      <c r="AI602" t="s">
        <v>4782</v>
      </c>
      <c r="AJ602">
        <v>90</v>
      </c>
      <c r="AK602" t="s">
        <v>3049</v>
      </c>
      <c r="AL602" t="s">
        <v>3049</v>
      </c>
      <c r="AM602" t="s">
        <v>3566</v>
      </c>
      <c r="AN602" t="s">
        <v>1574</v>
      </c>
      <c r="AO602" s="2251">
        <v>1682.54179</v>
      </c>
      <c r="AP602" s="2286">
        <f t="shared" si="179"/>
        <v>22.210113859539916</v>
      </c>
      <c r="AQ602" s="2286">
        <f t="shared" si="179"/>
        <v>0</v>
      </c>
      <c r="AR602" s="2286">
        <f t="shared" si="179"/>
        <v>0</v>
      </c>
      <c r="AS602" s="2286">
        <f t="shared" si="179"/>
        <v>0</v>
      </c>
      <c r="AT602" s="2286">
        <f t="shared" si="179"/>
        <v>0</v>
      </c>
      <c r="AU602" s="2286">
        <f t="shared" si="178"/>
        <v>8003.6662273600696</v>
      </c>
      <c r="AV602" s="2286">
        <f t="shared" si="178"/>
        <v>8496.1083704356042</v>
      </c>
      <c r="AW602" s="2286">
        <f t="shared" si="178"/>
        <v>0</v>
      </c>
      <c r="AX602" s="2286">
        <f t="shared" si="178"/>
        <v>0</v>
      </c>
      <c r="AY602" s="2286">
        <f t="shared" si="178"/>
        <v>0</v>
      </c>
      <c r="BA602" s="8">
        <f t="shared" si="177"/>
        <v>18204.526501655215</v>
      </c>
      <c r="BD602" s="2251">
        <v>28.5</v>
      </c>
      <c r="BE602" s="2251">
        <v>0</v>
      </c>
      <c r="BF602" s="2251">
        <v>0</v>
      </c>
      <c r="BG602" s="2251">
        <v>0</v>
      </c>
      <c r="BH602" s="2251">
        <v>0</v>
      </c>
      <c r="BI602" s="2251">
        <v>8640.3517455405508</v>
      </c>
      <c r="BJ602" s="2251">
        <v>8862.6206011379109</v>
      </c>
      <c r="BK602" s="2251">
        <v>0</v>
      </c>
      <c r="BL602" s="2251">
        <v>0</v>
      </c>
      <c r="BM602" s="2251">
        <v>0</v>
      </c>
    </row>
    <row r="603" spans="1:65">
      <c r="A603" s="2250"/>
      <c r="B603" s="2250"/>
      <c r="C603" s="39"/>
      <c r="D603" s="178">
        <f t="shared" si="175"/>
        <v>0</v>
      </c>
      <c r="E603" s="178">
        <f t="shared" si="163"/>
        <v>1</v>
      </c>
      <c r="F603" s="178">
        <f t="shared" si="164"/>
        <v>0</v>
      </c>
      <c r="G603" s="178">
        <f t="shared" si="180"/>
        <v>0</v>
      </c>
      <c r="H603" s="178">
        <f t="shared" si="165"/>
        <v>0</v>
      </c>
      <c r="I603" s="178">
        <f t="shared" si="166"/>
        <v>0</v>
      </c>
      <c r="J603" s="178">
        <f t="shared" si="167"/>
        <v>0</v>
      </c>
      <c r="K603" s="2251">
        <f t="shared" si="168"/>
        <v>0</v>
      </c>
      <c r="L603" s="2251">
        <f t="shared" si="169"/>
        <v>0</v>
      </c>
      <c r="M603" s="2251">
        <f t="shared" si="170"/>
        <v>0</v>
      </c>
      <c r="O603" s="8">
        <f t="shared" ca="1" si="171"/>
        <v>0</v>
      </c>
      <c r="P603" s="8">
        <f t="shared" ca="1" si="172"/>
        <v>0</v>
      </c>
      <c r="R603" s="8">
        <f t="shared" si="173"/>
        <v>0</v>
      </c>
      <c r="S603" s="2251">
        <f t="shared" si="174"/>
        <v>0</v>
      </c>
      <c r="T603" s="2251">
        <f>IF(SUM($R603:R603)&gt;0,0,IF(AM603="5 - Treatment",1,0))</f>
        <v>1</v>
      </c>
      <c r="U603" s="2251">
        <f>IF(SUM($R603:T603)&gt;0,0,IF($AE603=U$162,1,0)+IF($AE603=U$163,1,0))</f>
        <v>0</v>
      </c>
      <c r="V603" s="2251">
        <f>IF(SUM($R603:U603)&gt;0,0,IF($AE603=V$168,1,0))</f>
        <v>0</v>
      </c>
      <c r="W603" s="2251">
        <f>IF(SUM($R603:V603)&gt;0,0,IF($AE603=W$168,1,0))</f>
        <v>0</v>
      </c>
      <c r="X603" s="2251">
        <f>IF(SUM($R603:W603)&gt;0,0,IF($AE603=X$168,1,0))</f>
        <v>0</v>
      </c>
      <c r="Y603" s="2251">
        <f>IF(SUM($R603:X603)&gt;0,0,IF($AE603=Y$168,1,0))</f>
        <v>0</v>
      </c>
      <c r="Z603" s="2251">
        <f>IF(SUM($R603:Y603)&gt;0,0,IF($AE603=Z$168,1,0))</f>
        <v>0</v>
      </c>
      <c r="AA603" s="2251">
        <f>IF(SUM($R603:Z603)&gt;0,0,1)</f>
        <v>0</v>
      </c>
      <c r="AB603" s="2251"/>
      <c r="AC603" s="2251">
        <f t="shared" si="176"/>
        <v>5</v>
      </c>
      <c r="AE603" t="s">
        <v>3444</v>
      </c>
      <c r="AF603" t="s">
        <v>4769</v>
      </c>
      <c r="AG603" t="s">
        <v>4783</v>
      </c>
      <c r="AH603" t="s">
        <v>4784</v>
      </c>
      <c r="AI603" t="s">
        <v>4783</v>
      </c>
      <c r="AJ603">
        <v>90</v>
      </c>
      <c r="AK603" t="s">
        <v>3049</v>
      </c>
      <c r="AL603" t="s">
        <v>3049</v>
      </c>
      <c r="AM603" t="s">
        <v>3566</v>
      </c>
      <c r="AN603" t="s">
        <v>1574</v>
      </c>
      <c r="AO603" s="2251">
        <v>0</v>
      </c>
      <c r="AP603" s="2286">
        <f t="shared" si="179"/>
        <v>0</v>
      </c>
      <c r="AQ603" s="2286">
        <f t="shared" si="179"/>
        <v>0</v>
      </c>
      <c r="AR603" s="2286">
        <f t="shared" si="179"/>
        <v>0</v>
      </c>
      <c r="AS603" s="2286">
        <f t="shared" si="179"/>
        <v>0</v>
      </c>
      <c r="AT603" s="2286">
        <f t="shared" si="179"/>
        <v>0</v>
      </c>
      <c r="AU603" s="2286">
        <f t="shared" si="178"/>
        <v>0</v>
      </c>
      <c r="AV603" s="2286">
        <f t="shared" si="178"/>
        <v>1753.4993668959582</v>
      </c>
      <c r="AW603" s="2286">
        <f t="shared" si="178"/>
        <v>0</v>
      </c>
      <c r="AX603" s="2286">
        <f t="shared" si="178"/>
        <v>0</v>
      </c>
      <c r="AY603" s="2286">
        <f t="shared" si="178"/>
        <v>0</v>
      </c>
      <c r="BA603" s="8">
        <f t="shared" si="177"/>
        <v>1753.4993668959582</v>
      </c>
      <c r="BD603" s="2251">
        <v>0</v>
      </c>
      <c r="BE603" s="2251">
        <v>0</v>
      </c>
      <c r="BF603" s="2251">
        <v>0</v>
      </c>
      <c r="BG603" s="2251">
        <v>0</v>
      </c>
      <c r="BH603" s="2251">
        <v>0</v>
      </c>
      <c r="BI603" s="2251">
        <v>0</v>
      </c>
      <c r="BJ603" s="2251">
        <v>1829.14328955736</v>
      </c>
      <c r="BK603" s="2251">
        <v>0</v>
      </c>
      <c r="BL603" s="2251">
        <v>0</v>
      </c>
      <c r="BM603" s="2251">
        <v>0</v>
      </c>
    </row>
    <row r="604" spans="1:65">
      <c r="A604" s="2250"/>
      <c r="B604" s="2250"/>
      <c r="C604" s="39"/>
      <c r="D604" s="178">
        <f t="shared" si="175"/>
        <v>1</v>
      </c>
      <c r="E604" s="178">
        <f t="shared" si="163"/>
        <v>0</v>
      </c>
      <c r="F604" s="178">
        <f t="shared" si="164"/>
        <v>0</v>
      </c>
      <c r="G604" s="178">
        <f t="shared" si="180"/>
        <v>0</v>
      </c>
      <c r="H604" s="178">
        <f t="shared" si="165"/>
        <v>0</v>
      </c>
      <c r="I604" s="178">
        <f t="shared" si="166"/>
        <v>0</v>
      </c>
      <c r="J604" s="178">
        <f t="shared" si="167"/>
        <v>0</v>
      </c>
      <c r="K604" s="2251">
        <f t="shared" si="168"/>
        <v>0</v>
      </c>
      <c r="L604" s="2251">
        <f t="shared" si="169"/>
        <v>0</v>
      </c>
      <c r="M604" s="2251">
        <f t="shared" si="170"/>
        <v>1</v>
      </c>
      <c r="O604" s="8">
        <f t="shared" ca="1" si="171"/>
        <v>1</v>
      </c>
      <c r="P604" s="8">
        <f t="shared" ca="1" si="172"/>
        <v>0</v>
      </c>
      <c r="R604" s="8">
        <f t="shared" si="173"/>
        <v>0</v>
      </c>
      <c r="S604" s="2251">
        <f t="shared" si="174"/>
        <v>1</v>
      </c>
      <c r="T604" s="2251">
        <f>IF(SUM($R604:R604)&gt;0,0,IF(AM604="5 - Treatment",1,0))</f>
        <v>0</v>
      </c>
      <c r="U604" s="2251">
        <f>IF(SUM($R604:T604)&gt;0,0,IF($AE604=U$162,1,0)+IF($AE604=U$163,1,0))</f>
        <v>0</v>
      </c>
      <c r="V604" s="2251">
        <f>IF(SUM($R604:U604)&gt;0,0,IF($AE604=V$168,1,0))</f>
        <v>0</v>
      </c>
      <c r="W604" s="2251">
        <f>IF(SUM($R604:V604)&gt;0,0,IF($AE604=W$168,1,0))</f>
        <v>0</v>
      </c>
      <c r="X604" s="2251">
        <f>IF(SUM($R604:W604)&gt;0,0,IF($AE604=X$168,1,0))</f>
        <v>0</v>
      </c>
      <c r="Y604" s="2251">
        <f>IF(SUM($R604:X604)&gt;0,0,IF($AE604=Y$168,1,0))</f>
        <v>0</v>
      </c>
      <c r="Z604" s="2251">
        <f>IF(SUM($R604:Y604)&gt;0,0,IF($AE604=Z$168,1,0))</f>
        <v>0</v>
      </c>
      <c r="AA604" s="2251">
        <f>IF(SUM($R604:Z604)&gt;0,0,1)</f>
        <v>0</v>
      </c>
      <c r="AB604" s="2251"/>
      <c r="AC604" s="2251">
        <f t="shared" si="176"/>
        <v>6</v>
      </c>
      <c r="AE604" t="s">
        <v>3401</v>
      </c>
      <c r="AF604" t="s">
        <v>4785</v>
      </c>
      <c r="AG604" t="s">
        <v>4786</v>
      </c>
      <c r="AH604" t="s">
        <v>4787</v>
      </c>
      <c r="AI604" t="s">
        <v>4786</v>
      </c>
      <c r="AJ604">
        <v>105</v>
      </c>
      <c r="AK604" t="s">
        <v>3048</v>
      </c>
      <c r="AL604" t="s">
        <v>3048</v>
      </c>
      <c r="AM604" t="s">
        <v>3548</v>
      </c>
      <c r="AN604" t="s">
        <v>1574</v>
      </c>
      <c r="AO604" s="2251">
        <v>0</v>
      </c>
      <c r="AP604" s="2286">
        <f t="shared" si="179"/>
        <v>57.403712321391211</v>
      </c>
      <c r="AQ604" s="2286">
        <f t="shared" si="179"/>
        <v>622.03231271465813</v>
      </c>
      <c r="AR604" s="2286">
        <f t="shared" si="179"/>
        <v>1145.9700784678801</v>
      </c>
      <c r="AS604" s="2286">
        <f t="shared" si="179"/>
        <v>92.470968607439104</v>
      </c>
      <c r="AT604" s="2286">
        <f t="shared" si="179"/>
        <v>0</v>
      </c>
      <c r="AU604" s="2286">
        <f t="shared" si="178"/>
        <v>0</v>
      </c>
      <c r="AV604" s="2286">
        <f t="shared" si="178"/>
        <v>0</v>
      </c>
      <c r="AW604" s="2286">
        <f t="shared" si="178"/>
        <v>0</v>
      </c>
      <c r="AX604" s="2286">
        <f t="shared" si="178"/>
        <v>0</v>
      </c>
      <c r="AY604" s="2286">
        <f t="shared" si="178"/>
        <v>0</v>
      </c>
      <c r="BA604" s="8">
        <f t="shared" si="177"/>
        <v>1917.8770721113685</v>
      </c>
      <c r="BD604" s="2251">
        <v>73.6603968582059</v>
      </c>
      <c r="BE604" s="2251">
        <v>1066.94490298654</v>
      </c>
      <c r="BF604" s="2251">
        <v>1500.48014661809</v>
      </c>
      <c r="BG604" s="2251">
        <v>119.114979759018</v>
      </c>
      <c r="BH604" s="2251">
        <v>0</v>
      </c>
      <c r="BI604" s="2251">
        <v>0</v>
      </c>
      <c r="BJ604" s="2251">
        <v>0</v>
      </c>
      <c r="BK604" s="2251">
        <v>0</v>
      </c>
      <c r="BL604" s="2251">
        <v>0</v>
      </c>
      <c r="BM604" s="2251">
        <v>0</v>
      </c>
    </row>
    <row r="605" spans="1:65">
      <c r="A605" s="2250"/>
      <c r="B605" s="2250"/>
      <c r="C605" s="39"/>
      <c r="D605" s="178">
        <f t="shared" si="175"/>
        <v>0</v>
      </c>
      <c r="E605" s="178">
        <f t="shared" si="163"/>
        <v>1</v>
      </c>
      <c r="F605" s="178">
        <f t="shared" si="164"/>
        <v>0</v>
      </c>
      <c r="G605" s="178">
        <f t="shared" si="180"/>
        <v>0</v>
      </c>
      <c r="H605" s="178">
        <f t="shared" si="165"/>
        <v>0</v>
      </c>
      <c r="I605" s="178">
        <f t="shared" si="166"/>
        <v>0</v>
      </c>
      <c r="J605" s="178">
        <f t="shared" si="167"/>
        <v>0</v>
      </c>
      <c r="K605" s="2251">
        <f t="shared" si="168"/>
        <v>0</v>
      </c>
      <c r="L605" s="2251">
        <f t="shared" si="169"/>
        <v>0</v>
      </c>
      <c r="M605" s="2251">
        <f t="shared" si="170"/>
        <v>0</v>
      </c>
      <c r="O605" s="8">
        <f t="shared" ca="1" si="171"/>
        <v>0</v>
      </c>
      <c r="P605" s="8">
        <f t="shared" ca="1" si="172"/>
        <v>0</v>
      </c>
      <c r="R605" s="8">
        <f t="shared" si="173"/>
        <v>0</v>
      </c>
      <c r="S605" s="2251">
        <f t="shared" si="174"/>
        <v>0</v>
      </c>
      <c r="T605" s="2251">
        <f>IF(SUM($R605:R605)&gt;0,0,IF(AM605="5 - Treatment",1,0))</f>
        <v>0</v>
      </c>
      <c r="U605" s="2251">
        <f>IF(SUM($R605:T605)&gt;0,0,IF($AE605=U$162,1,0)+IF($AE605=U$163,1,0))</f>
        <v>0</v>
      </c>
      <c r="V605" s="2251">
        <f>IF(SUM($R605:U605)&gt;0,0,IF($AE605=V$168,1,0))</f>
        <v>0</v>
      </c>
      <c r="W605" s="2251">
        <f>IF(SUM($R605:V605)&gt;0,0,IF($AE605=W$168,1,0))</f>
        <v>0</v>
      </c>
      <c r="X605" s="2251">
        <f>IF(SUM($R605:W605)&gt;0,0,IF($AE605=X$168,1,0))</f>
        <v>0</v>
      </c>
      <c r="Y605" s="2251">
        <f>IF(SUM($R605:X605)&gt;0,0,IF($AE605=Y$168,1,0))</f>
        <v>0</v>
      </c>
      <c r="Z605" s="2251">
        <f>IF(SUM($R605:Y605)&gt;0,0,IF($AE605=Z$168,1,0))</f>
        <v>0</v>
      </c>
      <c r="AA605" s="2251">
        <f>IF(SUM($R605:Z605)&gt;0,0,1)</f>
        <v>1</v>
      </c>
      <c r="AB605" s="2251"/>
      <c r="AC605" s="2251">
        <f t="shared" si="176"/>
        <v>2</v>
      </c>
      <c r="AE605" t="s">
        <v>3468</v>
      </c>
      <c r="AF605" t="s">
        <v>4788</v>
      </c>
      <c r="AG605" t="s">
        <v>4789</v>
      </c>
      <c r="AH605" t="s">
        <v>4790</v>
      </c>
      <c r="AI605" t="s">
        <v>4791</v>
      </c>
      <c r="AJ605">
        <v>144</v>
      </c>
      <c r="AK605" t="s">
        <v>3049</v>
      </c>
      <c r="AL605" t="s">
        <v>3049</v>
      </c>
      <c r="AM605" t="s">
        <v>3593</v>
      </c>
      <c r="AN605" t="s">
        <v>1574</v>
      </c>
      <c r="AO605" s="2251">
        <v>182.24916999999999</v>
      </c>
      <c r="AP605" s="2286">
        <f t="shared" si="179"/>
        <v>0</v>
      </c>
      <c r="AQ605" s="2286">
        <f t="shared" si="179"/>
        <v>28.094062771815874</v>
      </c>
      <c r="AR605" s="2286">
        <f t="shared" si="179"/>
        <v>0</v>
      </c>
      <c r="AS605" s="2286">
        <f t="shared" si="179"/>
        <v>0</v>
      </c>
      <c r="AT605" s="2286">
        <f t="shared" si="179"/>
        <v>3368.3234620739399</v>
      </c>
      <c r="AU605" s="2286">
        <f t="shared" si="178"/>
        <v>0</v>
      </c>
      <c r="AV605" s="2286">
        <f t="shared" si="178"/>
        <v>0</v>
      </c>
      <c r="AW605" s="2286">
        <f t="shared" si="178"/>
        <v>0</v>
      </c>
      <c r="AX605" s="2286">
        <f t="shared" si="178"/>
        <v>0</v>
      </c>
      <c r="AY605" s="2286">
        <f t="shared" si="178"/>
        <v>0</v>
      </c>
      <c r="BA605" s="8">
        <f t="shared" si="177"/>
        <v>3578.666694845756</v>
      </c>
      <c r="BD605" s="2251">
        <v>0</v>
      </c>
      <c r="BE605" s="2251">
        <v>48.188520862778802</v>
      </c>
      <c r="BF605" s="2251">
        <v>0</v>
      </c>
      <c r="BG605" s="2251">
        <v>0</v>
      </c>
      <c r="BH605" s="2251">
        <v>4021.4961554361298</v>
      </c>
      <c r="BI605" s="2251">
        <v>0</v>
      </c>
      <c r="BJ605" s="2251">
        <v>0</v>
      </c>
      <c r="BK605" s="2251">
        <v>0</v>
      </c>
      <c r="BL605" s="2251">
        <v>0</v>
      </c>
      <c r="BM605" s="2251">
        <v>0</v>
      </c>
    </row>
    <row r="606" spans="1:65">
      <c r="A606" s="2250"/>
      <c r="B606" s="2250"/>
      <c r="C606" s="39"/>
      <c r="D606" s="178">
        <f t="shared" si="175"/>
        <v>0</v>
      </c>
      <c r="E606" s="178">
        <f t="shared" si="163"/>
        <v>1</v>
      </c>
      <c r="F606" s="178">
        <f t="shared" si="164"/>
        <v>0</v>
      </c>
      <c r="G606" s="178">
        <f t="shared" si="180"/>
        <v>0</v>
      </c>
      <c r="H606" s="178">
        <f t="shared" si="165"/>
        <v>0</v>
      </c>
      <c r="I606" s="178">
        <f t="shared" si="166"/>
        <v>0</v>
      </c>
      <c r="J606" s="178">
        <f t="shared" si="167"/>
        <v>0</v>
      </c>
      <c r="K606" s="2251">
        <f t="shared" si="168"/>
        <v>0</v>
      </c>
      <c r="L606" s="2251">
        <f t="shared" si="169"/>
        <v>0</v>
      </c>
      <c r="M606" s="2251">
        <f t="shared" si="170"/>
        <v>0</v>
      </c>
      <c r="O606" s="8">
        <f t="shared" ca="1" si="171"/>
        <v>0</v>
      </c>
      <c r="P606" s="8">
        <f t="shared" ca="1" si="172"/>
        <v>0</v>
      </c>
      <c r="R606" s="8">
        <f t="shared" si="173"/>
        <v>0</v>
      </c>
      <c r="S606" s="2251">
        <f t="shared" si="174"/>
        <v>0</v>
      </c>
      <c r="T606" s="2251">
        <f>IF(SUM($R606:R606)&gt;0,0,IF(AM606="5 - Treatment",1,0))</f>
        <v>1</v>
      </c>
      <c r="U606" s="2251">
        <f>IF(SUM($R606:T606)&gt;0,0,IF($AE606=U$162,1,0)+IF($AE606=U$163,1,0))</f>
        <v>0</v>
      </c>
      <c r="V606" s="2251">
        <f>IF(SUM($R606:U606)&gt;0,0,IF($AE606=V$168,1,0))</f>
        <v>0</v>
      </c>
      <c r="W606" s="2251">
        <f>IF(SUM($R606:V606)&gt;0,0,IF($AE606=W$168,1,0))</f>
        <v>0</v>
      </c>
      <c r="X606" s="2251">
        <f>IF(SUM($R606:W606)&gt;0,0,IF($AE606=X$168,1,0))</f>
        <v>0</v>
      </c>
      <c r="Y606" s="2251">
        <f>IF(SUM($R606:X606)&gt;0,0,IF($AE606=Y$168,1,0))</f>
        <v>0</v>
      </c>
      <c r="Z606" s="2251">
        <f>IF(SUM($R606:Y606)&gt;0,0,IF($AE606=Z$168,1,0))</f>
        <v>0</v>
      </c>
      <c r="AA606" s="2251">
        <f>IF(SUM($R606:Z606)&gt;0,0,1)</f>
        <v>0</v>
      </c>
      <c r="AB606" s="2251"/>
      <c r="AC606" s="2251">
        <f t="shared" si="176"/>
        <v>5</v>
      </c>
      <c r="AE606" t="s">
        <v>3468</v>
      </c>
      <c r="AF606" t="s">
        <v>4788</v>
      </c>
      <c r="AG606" t="s">
        <v>4792</v>
      </c>
      <c r="AH606" t="s">
        <v>4793</v>
      </c>
      <c r="AI606" t="s">
        <v>4794</v>
      </c>
      <c r="AJ606">
        <v>162</v>
      </c>
      <c r="AK606" t="s">
        <v>3049</v>
      </c>
      <c r="AL606" t="s">
        <v>3049</v>
      </c>
      <c r="AM606" t="s">
        <v>3566</v>
      </c>
      <c r="AN606" t="s">
        <v>1574</v>
      </c>
      <c r="AO606" s="2251">
        <v>103.11</v>
      </c>
      <c r="AP606" s="2286">
        <f t="shared" si="179"/>
        <v>796.95753107603343</v>
      </c>
      <c r="AQ606" s="2286">
        <f t="shared" si="179"/>
        <v>198.36895716095665</v>
      </c>
      <c r="AR606" s="2286">
        <f t="shared" si="179"/>
        <v>0</v>
      </c>
      <c r="AS606" s="2286">
        <f t="shared" si="179"/>
        <v>0</v>
      </c>
      <c r="AT606" s="2286">
        <f t="shared" si="179"/>
        <v>0</v>
      </c>
      <c r="AU606" s="2286">
        <f t="shared" si="178"/>
        <v>0</v>
      </c>
      <c r="AV606" s="2286">
        <f t="shared" si="178"/>
        <v>0</v>
      </c>
      <c r="AW606" s="2286">
        <f t="shared" si="178"/>
        <v>0</v>
      </c>
      <c r="AX606" s="2286">
        <f t="shared" si="178"/>
        <v>0</v>
      </c>
      <c r="AY606" s="2286">
        <f t="shared" si="178"/>
        <v>0</v>
      </c>
      <c r="BA606" s="8">
        <f t="shared" si="177"/>
        <v>1098.43648823699</v>
      </c>
      <c r="BD606" s="2251">
        <v>1022.65525423729</v>
      </c>
      <c r="BE606" s="2251">
        <v>340.25362256498499</v>
      </c>
      <c r="BF606" s="2251">
        <v>0</v>
      </c>
      <c r="BG606" s="2251">
        <v>0</v>
      </c>
      <c r="BH606" s="2251">
        <v>0</v>
      </c>
      <c r="BI606" s="2251">
        <v>0</v>
      </c>
      <c r="BJ606" s="2251">
        <v>0</v>
      </c>
      <c r="BK606" s="2251">
        <v>0</v>
      </c>
      <c r="BL606" s="2251">
        <v>0</v>
      </c>
      <c r="BM606" s="2251">
        <v>0</v>
      </c>
    </row>
    <row r="607" spans="1:65">
      <c r="A607" s="2250"/>
      <c r="B607" s="2250"/>
      <c r="C607" s="39"/>
      <c r="D607" s="178">
        <f t="shared" si="175"/>
        <v>0</v>
      </c>
      <c r="E607" s="178">
        <f t="shared" si="163"/>
        <v>1</v>
      </c>
      <c r="F607" s="178">
        <f t="shared" si="164"/>
        <v>1</v>
      </c>
      <c r="G607" s="178">
        <f t="shared" si="180"/>
        <v>0</v>
      </c>
      <c r="H607" s="178">
        <f t="shared" si="165"/>
        <v>1</v>
      </c>
      <c r="I607" s="178">
        <f t="shared" si="166"/>
        <v>0</v>
      </c>
      <c r="J607" s="178">
        <f t="shared" si="167"/>
        <v>1</v>
      </c>
      <c r="K607" s="2251">
        <f t="shared" si="168"/>
        <v>1</v>
      </c>
      <c r="L607" s="2251">
        <f t="shared" si="169"/>
        <v>0</v>
      </c>
      <c r="M607" s="2251">
        <f t="shared" si="170"/>
        <v>0</v>
      </c>
      <c r="O607" s="8">
        <f t="shared" ca="1" si="171"/>
        <v>0</v>
      </c>
      <c r="P607" s="8">
        <f t="shared" ca="1" si="172"/>
        <v>0</v>
      </c>
      <c r="R607" s="8">
        <f t="shared" si="173"/>
        <v>0</v>
      </c>
      <c r="S607" s="2251">
        <f t="shared" si="174"/>
        <v>0</v>
      </c>
      <c r="T607" s="2251">
        <f>IF(SUM($R607:R607)&gt;0,0,IF(AM607="5 - Treatment",1,0))</f>
        <v>0</v>
      </c>
      <c r="U607" s="2251">
        <f>IF(SUM($R607:T607)&gt;0,0,IF($AE607=U$162,1,0)+IF($AE607=U$163,1,0))</f>
        <v>0</v>
      </c>
      <c r="V607" s="2251">
        <f>IF(SUM($R607:U607)&gt;0,0,IF($AE607=V$168,1,0))</f>
        <v>0</v>
      </c>
      <c r="W607" s="2251">
        <f>IF(SUM($R607:V607)&gt;0,0,IF($AE607=W$168,1,0))</f>
        <v>0</v>
      </c>
      <c r="X607" s="2251">
        <f>IF(SUM($R607:W607)&gt;0,0,IF($AE607=X$168,1,0))</f>
        <v>0</v>
      </c>
      <c r="Y607" s="2251">
        <f>IF(SUM($R607:X607)&gt;0,0,IF($AE607=Y$168,1,0))</f>
        <v>0</v>
      </c>
      <c r="Z607" s="2251">
        <f>IF(SUM($R607:Y607)&gt;0,0,IF($AE607=Z$168,1,0))</f>
        <v>0</v>
      </c>
      <c r="AA607" s="2251">
        <f>IF(SUM($R607:Z607)&gt;0,0,1)</f>
        <v>1</v>
      </c>
      <c r="AB607" s="2251"/>
      <c r="AC607" s="2251">
        <f t="shared" si="176"/>
        <v>4</v>
      </c>
      <c r="AE607" t="s">
        <v>3468</v>
      </c>
      <c r="AF607" t="s">
        <v>4788</v>
      </c>
      <c r="AG607" t="s">
        <v>4795</v>
      </c>
      <c r="AH607" t="s">
        <v>4796</v>
      </c>
      <c r="AI607" t="s">
        <v>4791</v>
      </c>
      <c r="AJ607">
        <v>129</v>
      </c>
      <c r="AK607" t="s">
        <v>3049</v>
      </c>
      <c r="AL607" t="s">
        <v>3049</v>
      </c>
      <c r="AM607" t="s">
        <v>3543</v>
      </c>
      <c r="AN607" t="s">
        <v>1574</v>
      </c>
      <c r="AO607" s="2251">
        <v>12.398870000000001</v>
      </c>
      <c r="AP607" s="2286">
        <f t="shared" si="179"/>
        <v>0</v>
      </c>
      <c r="AQ607" s="2286">
        <f t="shared" si="179"/>
        <v>0</v>
      </c>
      <c r="AR607" s="2286">
        <f t="shared" si="179"/>
        <v>0</v>
      </c>
      <c r="AS607" s="2286">
        <f t="shared" si="179"/>
        <v>833.50928267617132</v>
      </c>
      <c r="AT607" s="2286">
        <f t="shared" si="179"/>
        <v>0</v>
      </c>
      <c r="AU607" s="2286">
        <f t="shared" si="178"/>
        <v>0</v>
      </c>
      <c r="AV607" s="2286">
        <f t="shared" si="178"/>
        <v>0</v>
      </c>
      <c r="AW607" s="2286">
        <f t="shared" si="178"/>
        <v>0</v>
      </c>
      <c r="AX607" s="2286">
        <f t="shared" si="178"/>
        <v>0</v>
      </c>
      <c r="AY607" s="2286">
        <f t="shared" si="178"/>
        <v>0</v>
      </c>
      <c r="BA607" s="8">
        <f t="shared" si="177"/>
        <v>845.90815267617131</v>
      </c>
      <c r="BD607" s="2251">
        <v>0</v>
      </c>
      <c r="BE607" s="2251">
        <v>0</v>
      </c>
      <c r="BF607" s="2251">
        <v>0</v>
      </c>
      <c r="BG607" s="2251">
        <v>1073.6714758164501</v>
      </c>
      <c r="BH607" s="2251">
        <v>0</v>
      </c>
      <c r="BI607" s="2251">
        <v>0</v>
      </c>
      <c r="BJ607" s="2251">
        <v>0</v>
      </c>
      <c r="BK607" s="2251">
        <v>0</v>
      </c>
      <c r="BL607" s="2251">
        <v>0</v>
      </c>
      <c r="BM607" s="2251">
        <v>0</v>
      </c>
    </row>
    <row r="608" spans="1:65">
      <c r="A608" s="2250"/>
      <c r="B608" s="2250"/>
      <c r="C608" s="39"/>
      <c r="D608" s="178">
        <f t="shared" si="175"/>
        <v>0</v>
      </c>
      <c r="E608" s="178">
        <f t="shared" si="163"/>
        <v>1</v>
      </c>
      <c r="F608" s="178">
        <f t="shared" si="164"/>
        <v>0</v>
      </c>
      <c r="G608" s="178">
        <f t="shared" si="180"/>
        <v>0</v>
      </c>
      <c r="H608" s="178">
        <f t="shared" si="165"/>
        <v>0</v>
      </c>
      <c r="I608" s="178">
        <f t="shared" si="166"/>
        <v>0</v>
      </c>
      <c r="J608" s="178">
        <f t="shared" si="167"/>
        <v>0</v>
      </c>
      <c r="K608" s="2251">
        <f t="shared" si="168"/>
        <v>0</v>
      </c>
      <c r="L608" s="2251">
        <f t="shared" si="169"/>
        <v>0</v>
      </c>
      <c r="M608" s="2251">
        <f t="shared" si="170"/>
        <v>0</v>
      </c>
      <c r="O608" s="8">
        <f t="shared" ca="1" si="171"/>
        <v>0</v>
      </c>
      <c r="P608" s="8">
        <f t="shared" ca="1" si="172"/>
        <v>0</v>
      </c>
      <c r="R608" s="8">
        <f t="shared" si="173"/>
        <v>0</v>
      </c>
      <c r="S608" s="2251">
        <f t="shared" si="174"/>
        <v>0</v>
      </c>
      <c r="T608" s="2251">
        <f>IF(SUM($R608:R608)&gt;0,0,IF(AM608="5 - Treatment",1,0))</f>
        <v>1</v>
      </c>
      <c r="U608" s="2251">
        <f>IF(SUM($R608:T608)&gt;0,0,IF($AE608=U$162,1,0)+IF($AE608=U$163,1,0))</f>
        <v>0</v>
      </c>
      <c r="V608" s="2251">
        <f>IF(SUM($R608:U608)&gt;0,0,IF($AE608=V$168,1,0))</f>
        <v>0</v>
      </c>
      <c r="W608" s="2251">
        <f>IF(SUM($R608:V608)&gt;0,0,IF($AE608=W$168,1,0))</f>
        <v>0</v>
      </c>
      <c r="X608" s="2251">
        <f>IF(SUM($R608:W608)&gt;0,0,IF($AE608=X$168,1,0))</f>
        <v>0</v>
      </c>
      <c r="Y608" s="2251">
        <f>IF(SUM($R608:X608)&gt;0,0,IF($AE608=Y$168,1,0))</f>
        <v>0</v>
      </c>
      <c r="Z608" s="2251">
        <f>IF(SUM($R608:Y608)&gt;0,0,IF($AE608=Z$168,1,0))</f>
        <v>0</v>
      </c>
      <c r="AA608" s="2251">
        <f>IF(SUM($R608:Z608)&gt;0,0,1)</f>
        <v>0</v>
      </c>
      <c r="AB608" s="2251"/>
      <c r="AC608" s="2251">
        <f t="shared" si="176"/>
        <v>5</v>
      </c>
      <c r="AE608" t="s">
        <v>3468</v>
      </c>
      <c r="AF608" t="s">
        <v>4788</v>
      </c>
      <c r="AG608" t="s">
        <v>4797</v>
      </c>
      <c r="AH608" t="s">
        <v>4798</v>
      </c>
      <c r="AI608" t="s">
        <v>4799</v>
      </c>
      <c r="AJ608">
        <v>162</v>
      </c>
      <c r="AK608" t="s">
        <v>3049</v>
      </c>
      <c r="AL608" t="s">
        <v>3049</v>
      </c>
      <c r="AM608" t="s">
        <v>3566</v>
      </c>
      <c r="AN608" t="s">
        <v>1574</v>
      </c>
      <c r="AO608" s="2251">
        <v>1043.65032</v>
      </c>
      <c r="AP608" s="2286">
        <f t="shared" si="179"/>
        <v>116.62258031860172</v>
      </c>
      <c r="AQ608" s="2286">
        <f t="shared" si="179"/>
        <v>0</v>
      </c>
      <c r="AR608" s="2286">
        <f t="shared" si="179"/>
        <v>0</v>
      </c>
      <c r="AS608" s="2286">
        <f t="shared" si="179"/>
        <v>0</v>
      </c>
      <c r="AT608" s="2286">
        <f t="shared" si="179"/>
        <v>0</v>
      </c>
      <c r="AU608" s="2286">
        <f t="shared" si="178"/>
        <v>0</v>
      </c>
      <c r="AV608" s="2286">
        <f t="shared" si="178"/>
        <v>0</v>
      </c>
      <c r="AW608" s="2286">
        <f t="shared" si="178"/>
        <v>0</v>
      </c>
      <c r="AX608" s="2286">
        <f t="shared" si="178"/>
        <v>0</v>
      </c>
      <c r="AY608" s="2286">
        <f t="shared" si="178"/>
        <v>0</v>
      </c>
      <c r="BA608" s="8">
        <f t="shared" si="177"/>
        <v>1160.2729003186016</v>
      </c>
      <c r="BD608" s="2251">
        <v>149.65</v>
      </c>
      <c r="BE608" s="2251">
        <v>0</v>
      </c>
      <c r="BF608" s="2251">
        <v>0</v>
      </c>
      <c r="BG608" s="2251">
        <v>0</v>
      </c>
      <c r="BH608" s="2251">
        <v>0</v>
      </c>
      <c r="BI608" s="2251">
        <v>0</v>
      </c>
      <c r="BJ608" s="2251">
        <v>0</v>
      </c>
      <c r="BK608" s="2251">
        <v>0</v>
      </c>
      <c r="BL608" s="2251">
        <v>0</v>
      </c>
      <c r="BM608" s="2251">
        <v>0</v>
      </c>
    </row>
    <row r="609" spans="1:65">
      <c r="A609" s="2250"/>
      <c r="B609" s="2250"/>
      <c r="C609" s="39"/>
      <c r="D609" s="178">
        <f t="shared" si="175"/>
        <v>0</v>
      </c>
      <c r="E609" s="178">
        <f t="shared" si="163"/>
        <v>1</v>
      </c>
      <c r="F609" s="178">
        <f t="shared" si="164"/>
        <v>1</v>
      </c>
      <c r="G609" s="178">
        <f t="shared" si="180"/>
        <v>0</v>
      </c>
      <c r="H609" s="178">
        <f t="shared" si="165"/>
        <v>0</v>
      </c>
      <c r="I609" s="178">
        <f t="shared" si="166"/>
        <v>0</v>
      </c>
      <c r="J609" s="178">
        <f t="shared" si="167"/>
        <v>1</v>
      </c>
      <c r="K609" s="2251">
        <f t="shared" si="168"/>
        <v>1</v>
      </c>
      <c r="L609" s="2251">
        <f t="shared" si="169"/>
        <v>0</v>
      </c>
      <c r="M609" s="2251">
        <f t="shared" si="170"/>
        <v>0</v>
      </c>
      <c r="O609" s="8">
        <f t="shared" ca="1" si="171"/>
        <v>0</v>
      </c>
      <c r="P609" s="8">
        <f t="shared" ca="1" si="172"/>
        <v>0</v>
      </c>
      <c r="R609" s="8">
        <f t="shared" si="173"/>
        <v>0</v>
      </c>
      <c r="S609" s="2251">
        <f t="shared" si="174"/>
        <v>0</v>
      </c>
      <c r="T609" s="2251">
        <f>IF(SUM($R609:R609)&gt;0,0,IF(AM609="5 - Treatment",1,0))</f>
        <v>1</v>
      </c>
      <c r="U609" s="2251">
        <f>IF(SUM($R609:T609)&gt;0,0,IF($AE609=U$162,1,0)+IF($AE609=U$163,1,0))</f>
        <v>0</v>
      </c>
      <c r="V609" s="2251">
        <f>IF(SUM($R609:U609)&gt;0,0,IF($AE609=V$168,1,0))</f>
        <v>0</v>
      </c>
      <c r="W609" s="2251">
        <f>IF(SUM($R609:V609)&gt;0,0,IF($AE609=W$168,1,0))</f>
        <v>0</v>
      </c>
      <c r="X609" s="2251">
        <f>IF(SUM($R609:W609)&gt;0,0,IF($AE609=X$168,1,0))</f>
        <v>0</v>
      </c>
      <c r="Y609" s="2251">
        <f>IF(SUM($R609:X609)&gt;0,0,IF($AE609=Y$168,1,0))</f>
        <v>0</v>
      </c>
      <c r="Z609" s="2251">
        <f>IF(SUM($R609:Y609)&gt;0,0,IF($AE609=Z$168,1,0))</f>
        <v>0</v>
      </c>
      <c r="AA609" s="2251">
        <f>IF(SUM($R609:Z609)&gt;0,0,1)</f>
        <v>0</v>
      </c>
      <c r="AB609" s="2251"/>
      <c r="AC609" s="2251">
        <f t="shared" si="176"/>
        <v>5</v>
      </c>
      <c r="AE609" t="s">
        <v>3468</v>
      </c>
      <c r="AF609" t="s">
        <v>4788</v>
      </c>
      <c r="AG609" t="s">
        <v>4800</v>
      </c>
      <c r="AH609" t="s">
        <v>4801</v>
      </c>
      <c r="AI609" t="s">
        <v>4802</v>
      </c>
      <c r="AJ609">
        <v>144</v>
      </c>
      <c r="AK609" t="s">
        <v>3049</v>
      </c>
      <c r="AL609" t="s">
        <v>3049</v>
      </c>
      <c r="AM609" t="s">
        <v>3566</v>
      </c>
      <c r="AN609" t="s">
        <v>1574</v>
      </c>
      <c r="AO609" s="2251">
        <v>693.36577999999997</v>
      </c>
      <c r="AP609" s="2286">
        <f t="shared" si="179"/>
        <v>41.988804728140728</v>
      </c>
      <c r="AQ609" s="2286">
        <f t="shared" si="179"/>
        <v>0</v>
      </c>
      <c r="AR609" s="2286">
        <f t="shared" si="179"/>
        <v>0</v>
      </c>
      <c r="AS609" s="2286">
        <f t="shared" si="179"/>
        <v>0</v>
      </c>
      <c r="AT609" s="2286">
        <f t="shared" si="179"/>
        <v>0</v>
      </c>
      <c r="AU609" s="2286">
        <f t="shared" si="178"/>
        <v>0</v>
      </c>
      <c r="AV609" s="2286">
        <f t="shared" si="178"/>
        <v>0</v>
      </c>
      <c r="AW609" s="2286">
        <f t="shared" si="178"/>
        <v>0</v>
      </c>
      <c r="AX609" s="2286">
        <f t="shared" si="178"/>
        <v>0</v>
      </c>
      <c r="AY609" s="2286">
        <f t="shared" si="178"/>
        <v>0</v>
      </c>
      <c r="BA609" s="8">
        <f t="shared" si="177"/>
        <v>735.35458472814071</v>
      </c>
      <c r="BD609" s="2251">
        <v>53.88</v>
      </c>
      <c r="BE609" s="2251">
        <v>0</v>
      </c>
      <c r="BF609" s="2251">
        <v>0</v>
      </c>
      <c r="BG609" s="2251">
        <v>0</v>
      </c>
      <c r="BH609" s="2251">
        <v>0</v>
      </c>
      <c r="BI609" s="2251">
        <v>0</v>
      </c>
      <c r="BJ609" s="2251">
        <v>0</v>
      </c>
      <c r="BK609" s="2251">
        <v>0</v>
      </c>
      <c r="BL609" s="2251">
        <v>0</v>
      </c>
      <c r="BM609" s="2251">
        <v>0</v>
      </c>
    </row>
    <row r="610" spans="1:65">
      <c r="A610" s="2250"/>
      <c r="B610" s="2250"/>
      <c r="C610" s="39"/>
      <c r="D610" s="178">
        <f t="shared" si="175"/>
        <v>0</v>
      </c>
      <c r="E610" s="178">
        <f t="shared" si="163"/>
        <v>1</v>
      </c>
      <c r="F610" s="178">
        <f t="shared" si="164"/>
        <v>1</v>
      </c>
      <c r="G610" s="178">
        <f t="shared" si="180"/>
        <v>0</v>
      </c>
      <c r="H610" s="178">
        <f t="shared" si="165"/>
        <v>0</v>
      </c>
      <c r="I610" s="178">
        <f t="shared" si="166"/>
        <v>0</v>
      </c>
      <c r="J610" s="178">
        <f t="shared" si="167"/>
        <v>1</v>
      </c>
      <c r="K610" s="2251">
        <f t="shared" si="168"/>
        <v>1</v>
      </c>
      <c r="L610" s="2251">
        <f t="shared" si="169"/>
        <v>0</v>
      </c>
      <c r="M610" s="2251">
        <f t="shared" si="170"/>
        <v>0</v>
      </c>
      <c r="O610" s="8">
        <f t="shared" ca="1" si="171"/>
        <v>0</v>
      </c>
      <c r="P610" s="8">
        <f t="shared" ca="1" si="172"/>
        <v>0</v>
      </c>
      <c r="R610" s="8">
        <f t="shared" si="173"/>
        <v>0</v>
      </c>
      <c r="S610" s="2251">
        <f t="shared" si="174"/>
        <v>0</v>
      </c>
      <c r="T610" s="2251">
        <f>IF(SUM($R610:R610)&gt;0,0,IF(AM610="5 - Treatment",1,0))</f>
        <v>0</v>
      </c>
      <c r="U610" s="2251">
        <f>IF(SUM($R610:T610)&gt;0,0,IF($AE610=U$162,1,0)+IF($AE610=U$163,1,0))</f>
        <v>0</v>
      </c>
      <c r="V610" s="2251">
        <f>IF(SUM($R610:U610)&gt;0,0,IF($AE610=V$168,1,0))</f>
        <v>0</v>
      </c>
      <c r="W610" s="2251">
        <f>IF(SUM($R610:V610)&gt;0,0,IF($AE610=W$168,1,0))</f>
        <v>0</v>
      </c>
      <c r="X610" s="2251">
        <f>IF(SUM($R610:W610)&gt;0,0,IF($AE610=X$168,1,0))</f>
        <v>0</v>
      </c>
      <c r="Y610" s="2251">
        <f>IF(SUM($R610:X610)&gt;0,0,IF($AE610=Y$168,1,0))</f>
        <v>0</v>
      </c>
      <c r="Z610" s="2251">
        <f>IF(SUM($R610:Y610)&gt;0,0,IF($AE610=Z$168,1,0))</f>
        <v>0</v>
      </c>
      <c r="AA610" s="2251">
        <f>IF(SUM($R610:Z610)&gt;0,0,1)</f>
        <v>1</v>
      </c>
      <c r="AB610" s="2251"/>
      <c r="AC610" s="2251">
        <f t="shared" si="176"/>
        <v>3</v>
      </c>
      <c r="AE610" t="s">
        <v>3468</v>
      </c>
      <c r="AF610" t="s">
        <v>4788</v>
      </c>
      <c r="AG610" t="s">
        <v>4803</v>
      </c>
      <c r="AH610" t="s">
        <v>4804</v>
      </c>
      <c r="AI610" t="s">
        <v>4803</v>
      </c>
      <c r="AJ610">
        <v>105</v>
      </c>
      <c r="AK610" t="s">
        <v>3049</v>
      </c>
      <c r="AL610" t="s">
        <v>3049</v>
      </c>
      <c r="AM610" t="s">
        <v>3552</v>
      </c>
      <c r="AN610" t="s">
        <v>1574</v>
      </c>
      <c r="AO610" s="2251">
        <v>0</v>
      </c>
      <c r="AP610" s="2286">
        <f t="shared" si="179"/>
        <v>631.5791378005847</v>
      </c>
      <c r="AQ610" s="2286">
        <f t="shared" si="179"/>
        <v>337.00512667191424</v>
      </c>
      <c r="AR610" s="2286">
        <f t="shared" si="179"/>
        <v>0</v>
      </c>
      <c r="AS610" s="2286">
        <f t="shared" si="179"/>
        <v>0</v>
      </c>
      <c r="AT610" s="2286">
        <f t="shared" si="179"/>
        <v>0</v>
      </c>
      <c r="AU610" s="2286">
        <f t="shared" si="178"/>
        <v>0</v>
      </c>
      <c r="AV610" s="2286">
        <f t="shared" si="178"/>
        <v>0</v>
      </c>
      <c r="AW610" s="2286">
        <f t="shared" si="178"/>
        <v>0</v>
      </c>
      <c r="AX610" s="2286">
        <f t="shared" si="178"/>
        <v>0</v>
      </c>
      <c r="AY610" s="2286">
        <f t="shared" si="178"/>
        <v>0</v>
      </c>
      <c r="BA610" s="8">
        <f t="shared" si="177"/>
        <v>968.58426447249894</v>
      </c>
      <c r="BD610" s="2251">
        <v>810.44183479433696</v>
      </c>
      <c r="BE610" s="2251">
        <v>578.050199054328</v>
      </c>
      <c r="BF610" s="2251">
        <v>0</v>
      </c>
      <c r="BG610" s="2251">
        <v>0</v>
      </c>
      <c r="BH610" s="2251">
        <v>0</v>
      </c>
      <c r="BI610" s="2251">
        <v>0</v>
      </c>
      <c r="BJ610" s="2251">
        <v>0</v>
      </c>
      <c r="BK610" s="2251">
        <v>0</v>
      </c>
      <c r="BL610" s="2251">
        <v>0</v>
      </c>
      <c r="BM610" s="2251">
        <v>0</v>
      </c>
    </row>
    <row r="611" spans="1:65">
      <c r="A611" s="2250"/>
      <c r="B611" s="2250"/>
      <c r="C611" s="39"/>
      <c r="D611" s="178">
        <f t="shared" si="175"/>
        <v>1</v>
      </c>
      <c r="E611" s="178">
        <f t="shared" si="163"/>
        <v>0</v>
      </c>
      <c r="F611" s="178">
        <f t="shared" si="164"/>
        <v>0</v>
      </c>
      <c r="G611" s="178">
        <f t="shared" si="180"/>
        <v>0</v>
      </c>
      <c r="H611" s="178">
        <f t="shared" si="165"/>
        <v>1</v>
      </c>
      <c r="I611" s="178">
        <f t="shared" si="166"/>
        <v>0</v>
      </c>
      <c r="J611" s="178">
        <f t="shared" si="167"/>
        <v>1</v>
      </c>
      <c r="K611" s="2251">
        <f t="shared" si="168"/>
        <v>1</v>
      </c>
      <c r="L611" s="2251">
        <f t="shared" si="169"/>
        <v>1</v>
      </c>
      <c r="M611" s="2251">
        <f t="shared" si="170"/>
        <v>0</v>
      </c>
      <c r="O611" s="8">
        <f t="shared" ca="1" si="171"/>
        <v>1</v>
      </c>
      <c r="P611" s="8">
        <f t="shared" ca="1" si="172"/>
        <v>0</v>
      </c>
      <c r="R611" s="8">
        <f t="shared" si="173"/>
        <v>0</v>
      </c>
      <c r="S611" s="2251">
        <f t="shared" si="174"/>
        <v>1</v>
      </c>
      <c r="T611" s="2251">
        <f>IF(SUM($R611:R611)&gt;0,0,IF(AM611="5 - Treatment",1,0))</f>
        <v>0</v>
      </c>
      <c r="U611" s="2251">
        <f>IF(SUM($R611:T611)&gt;0,0,IF($AE611=U$162,1,0)+IF($AE611=U$163,1,0))</f>
        <v>0</v>
      </c>
      <c r="V611" s="2251">
        <f>IF(SUM($R611:U611)&gt;0,0,IF($AE611=V$168,1,0))</f>
        <v>0</v>
      </c>
      <c r="W611" s="2251">
        <f>IF(SUM($R611:V611)&gt;0,0,IF($AE611=W$168,1,0))</f>
        <v>0</v>
      </c>
      <c r="X611" s="2251">
        <f>IF(SUM($R611:W611)&gt;0,0,IF($AE611=X$168,1,0))</f>
        <v>0</v>
      </c>
      <c r="Y611" s="2251">
        <f>IF(SUM($R611:X611)&gt;0,0,IF($AE611=Y$168,1,0))</f>
        <v>0</v>
      </c>
      <c r="Z611" s="2251">
        <f>IF(SUM($R611:Y611)&gt;0,0,IF($AE611=Z$168,1,0))</f>
        <v>0</v>
      </c>
      <c r="AA611" s="2251">
        <f>IF(SUM($R611:Z611)&gt;0,0,1)</f>
        <v>0</v>
      </c>
      <c r="AB611" s="2251"/>
      <c r="AC611" s="2251">
        <f t="shared" si="176"/>
        <v>4</v>
      </c>
      <c r="AE611" t="s">
        <v>3413</v>
      </c>
      <c r="AF611" t="s">
        <v>4805</v>
      </c>
      <c r="AG611" t="s">
        <v>4806</v>
      </c>
      <c r="AH611" t="s">
        <v>4807</v>
      </c>
      <c r="AI611" t="s">
        <v>4806</v>
      </c>
      <c r="AJ611">
        <v>87</v>
      </c>
      <c r="AK611" t="s">
        <v>3048</v>
      </c>
      <c r="AL611" t="s">
        <v>3048</v>
      </c>
      <c r="AM611" t="s">
        <v>3543</v>
      </c>
      <c r="AN611" t="s">
        <v>1574</v>
      </c>
      <c r="AO611" s="2251">
        <v>0</v>
      </c>
      <c r="AP611" s="2286">
        <f t="shared" si="179"/>
        <v>180.05040527291069</v>
      </c>
      <c r="AQ611" s="2286">
        <f t="shared" si="179"/>
        <v>237.0866988734285</v>
      </c>
      <c r="AR611" s="2286">
        <f t="shared" si="179"/>
        <v>331.53964869741037</v>
      </c>
      <c r="AS611" s="2286">
        <f t="shared" si="179"/>
        <v>346.31124875123334</v>
      </c>
      <c r="AT611" s="2286">
        <f t="shared" si="179"/>
        <v>383.99013039014</v>
      </c>
      <c r="AU611" s="2286">
        <f t="shared" si="178"/>
        <v>436.433252095515</v>
      </c>
      <c r="AV611" s="2286">
        <f t="shared" si="178"/>
        <v>464.17797306261269</v>
      </c>
      <c r="AW611" s="2286">
        <f t="shared" si="178"/>
        <v>573.84026622528938</v>
      </c>
      <c r="AX611" s="2286">
        <f t="shared" si="178"/>
        <v>854.9020356017985</v>
      </c>
      <c r="AY611" s="2286">
        <f t="shared" si="178"/>
        <v>1199.6258518274776</v>
      </c>
      <c r="BA611" s="8">
        <f t="shared" si="177"/>
        <v>5007.9575107978162</v>
      </c>
      <c r="BD611" s="2251">
        <v>231.04053327821401</v>
      </c>
      <c r="BE611" s="2251">
        <v>406.66447668120998</v>
      </c>
      <c r="BF611" s="2251">
        <v>434.10266117270498</v>
      </c>
      <c r="BG611" s="2251">
        <v>446.09522325263998</v>
      </c>
      <c r="BH611" s="2251">
        <v>458.45206093673801</v>
      </c>
      <c r="BI611" s="2251">
        <v>471.15118302468602</v>
      </c>
      <c r="BJ611" s="2251">
        <v>484.20207079446999</v>
      </c>
      <c r="BK611" s="2251">
        <v>497.61446815547703</v>
      </c>
      <c r="BL611" s="2251">
        <v>511.39838892338298</v>
      </c>
      <c r="BM611" s="2251">
        <v>525.56412429656098</v>
      </c>
    </row>
    <row r="612" spans="1:65">
      <c r="A612" s="2250"/>
      <c r="B612" s="2250"/>
      <c r="C612" s="39"/>
      <c r="D612" s="178">
        <f t="shared" si="175"/>
        <v>0</v>
      </c>
      <c r="E612" s="178">
        <f t="shared" si="163"/>
        <v>1</v>
      </c>
      <c r="F612" s="178">
        <f t="shared" si="164"/>
        <v>1</v>
      </c>
      <c r="G612" s="178">
        <f t="shared" si="180"/>
        <v>0</v>
      </c>
      <c r="H612" s="178">
        <f t="shared" si="165"/>
        <v>0</v>
      </c>
      <c r="I612" s="178">
        <f t="shared" si="166"/>
        <v>0</v>
      </c>
      <c r="J612" s="178">
        <f t="shared" si="167"/>
        <v>1</v>
      </c>
      <c r="K612" s="2251">
        <f t="shared" si="168"/>
        <v>1</v>
      </c>
      <c r="L612" s="2251">
        <f t="shared" si="169"/>
        <v>0</v>
      </c>
      <c r="M612" s="2251">
        <f t="shared" si="170"/>
        <v>0</v>
      </c>
      <c r="O612" s="8">
        <f t="shared" ca="1" si="171"/>
        <v>0</v>
      </c>
      <c r="P612" s="8">
        <f t="shared" ca="1" si="172"/>
        <v>0</v>
      </c>
      <c r="R612" s="8">
        <f t="shared" si="173"/>
        <v>0</v>
      </c>
      <c r="S612" s="2251">
        <f t="shared" si="174"/>
        <v>0</v>
      </c>
      <c r="T612" s="2251">
        <f>IF(SUM($R612:R612)&gt;0,0,IF(AM612="5 - Treatment",1,0))</f>
        <v>0</v>
      </c>
      <c r="U612" s="2251">
        <f>IF(SUM($R612:T612)&gt;0,0,IF($AE612=U$162,1,0)+IF($AE612=U$163,1,0))</f>
        <v>0</v>
      </c>
      <c r="V612" s="2251">
        <f>IF(SUM($R612:U612)&gt;0,0,IF($AE612=V$168,1,0))</f>
        <v>0</v>
      </c>
      <c r="W612" s="2251">
        <f>IF(SUM($R612:V612)&gt;0,0,IF($AE612=W$168,1,0))</f>
        <v>0</v>
      </c>
      <c r="X612" s="2251">
        <f>IF(SUM($R612:W612)&gt;0,0,IF($AE612=X$168,1,0))</f>
        <v>0</v>
      </c>
      <c r="Y612" s="2251">
        <f>IF(SUM($R612:X612)&gt;0,0,IF($AE612=Y$168,1,0))</f>
        <v>0</v>
      </c>
      <c r="Z612" s="2251">
        <f>IF(SUM($R612:Y612)&gt;0,0,IF($AE612=Z$168,1,0))</f>
        <v>0</v>
      </c>
      <c r="AA612" s="2251">
        <f>IF(SUM($R612:Z612)&gt;0,0,1)</f>
        <v>1</v>
      </c>
      <c r="AB612" s="2251"/>
      <c r="AC612" s="2251">
        <f t="shared" si="176"/>
        <v>1</v>
      </c>
      <c r="AE612" t="s">
        <v>3476</v>
      </c>
      <c r="AF612" t="s">
        <v>4808</v>
      </c>
      <c r="AG612" t="s">
        <v>4809</v>
      </c>
      <c r="AH612" t="s">
        <v>4810</v>
      </c>
      <c r="AI612" t="s">
        <v>4811</v>
      </c>
      <c r="AJ612">
        <v>114</v>
      </c>
      <c r="AK612" t="s">
        <v>3051</v>
      </c>
      <c r="AL612" t="s">
        <v>3049</v>
      </c>
      <c r="AM612" t="s">
        <v>4812</v>
      </c>
      <c r="AN612" t="s">
        <v>1574</v>
      </c>
      <c r="AO612" s="2251">
        <v>428.02</v>
      </c>
      <c r="AP612" s="2286">
        <f t="shared" si="179"/>
        <v>68.033833020369087</v>
      </c>
      <c r="AQ612" s="2286">
        <f t="shared" si="179"/>
        <v>202.27561612305686</v>
      </c>
      <c r="AR612" s="2286">
        <f t="shared" si="179"/>
        <v>0</v>
      </c>
      <c r="AS612" s="2286">
        <f t="shared" si="179"/>
        <v>0</v>
      </c>
      <c r="AT612" s="2286">
        <f t="shared" si="179"/>
        <v>0</v>
      </c>
      <c r="AU612" s="2286">
        <f t="shared" si="178"/>
        <v>0</v>
      </c>
      <c r="AV612" s="2286">
        <f t="shared" si="178"/>
        <v>0</v>
      </c>
      <c r="AW612" s="2286">
        <f t="shared" si="178"/>
        <v>0</v>
      </c>
      <c r="AX612" s="2286">
        <f t="shared" si="178"/>
        <v>0</v>
      </c>
      <c r="AY612" s="2286">
        <f t="shared" si="178"/>
        <v>0</v>
      </c>
      <c r="BA612" s="8">
        <f t="shared" si="177"/>
        <v>698.32944914342602</v>
      </c>
      <c r="BD612" s="2251">
        <v>87.300959073997504</v>
      </c>
      <c r="BE612" s="2251">
        <v>346.95454433724598</v>
      </c>
      <c r="BF612" s="2251">
        <v>0</v>
      </c>
      <c r="BG612" s="2251">
        <v>0</v>
      </c>
      <c r="BH612" s="2251">
        <v>0</v>
      </c>
      <c r="BI612" s="2251">
        <v>0</v>
      </c>
      <c r="BJ612" s="2251">
        <v>0</v>
      </c>
      <c r="BK612" s="2251">
        <v>0</v>
      </c>
      <c r="BL612" s="2251">
        <v>0</v>
      </c>
      <c r="BM612" s="2251">
        <v>0</v>
      </c>
    </row>
    <row r="613" spans="1:65">
      <c r="A613" s="2250"/>
      <c r="B613" s="2250"/>
      <c r="C613" s="39"/>
      <c r="D613" s="178">
        <f t="shared" si="175"/>
        <v>1</v>
      </c>
      <c r="E613" s="178">
        <f t="shared" si="163"/>
        <v>0</v>
      </c>
      <c r="F613" s="178">
        <f t="shared" si="164"/>
        <v>0</v>
      </c>
      <c r="G613" s="178">
        <f t="shared" si="180"/>
        <v>0</v>
      </c>
      <c r="H613" s="178">
        <f t="shared" si="165"/>
        <v>0</v>
      </c>
      <c r="I613" s="178">
        <f t="shared" si="166"/>
        <v>0</v>
      </c>
      <c r="J613" s="178">
        <f t="shared" si="167"/>
        <v>0</v>
      </c>
      <c r="K613" s="2251">
        <f t="shared" si="168"/>
        <v>0</v>
      </c>
      <c r="L613" s="2251">
        <f t="shared" si="169"/>
        <v>0</v>
      </c>
      <c r="M613" s="2251">
        <f t="shared" si="170"/>
        <v>1</v>
      </c>
      <c r="O613" s="8">
        <f t="shared" ca="1" si="171"/>
        <v>1</v>
      </c>
      <c r="P613" s="8">
        <f t="shared" ca="1" si="172"/>
        <v>0</v>
      </c>
      <c r="R613" s="8">
        <f t="shared" si="173"/>
        <v>1</v>
      </c>
      <c r="S613" s="2251">
        <f t="shared" si="174"/>
        <v>0</v>
      </c>
      <c r="T613" s="2251">
        <f>IF(SUM($R613:R613)&gt;0,0,IF(AM613="5 - Treatment",1,0))</f>
        <v>0</v>
      </c>
      <c r="U613" s="2251">
        <f>IF(SUM($R613:T613)&gt;0,0,IF($AE613=U$162,1,0)+IF($AE613=U$163,1,0))</f>
        <v>0</v>
      </c>
      <c r="V613" s="2251">
        <f>IF(SUM($R613:U613)&gt;0,0,IF($AE613=V$168,1,0))</f>
        <v>0</v>
      </c>
      <c r="W613" s="2251">
        <f>IF(SUM($R613:V613)&gt;0,0,IF($AE613=W$168,1,0))</f>
        <v>0</v>
      </c>
      <c r="X613" s="2251">
        <f>IF(SUM($R613:W613)&gt;0,0,IF($AE613=X$168,1,0))</f>
        <v>0</v>
      </c>
      <c r="Y613" s="2251">
        <f>IF(SUM($R613:X613)&gt;0,0,IF($AE613=Y$168,1,0))</f>
        <v>0</v>
      </c>
      <c r="Z613" s="2251">
        <f>IF(SUM($R613:Y613)&gt;0,0,IF($AE613=Z$168,1,0))</f>
        <v>0</v>
      </c>
      <c r="AA613" s="2251">
        <f>IF(SUM($R613:Z613)&gt;0,0,1)</f>
        <v>0</v>
      </c>
      <c r="AB613" s="2251"/>
      <c r="AC613" s="2251">
        <f t="shared" si="176"/>
        <v>5</v>
      </c>
      <c r="AE613" t="s">
        <v>3453</v>
      </c>
      <c r="AF613" t="s">
        <v>4813</v>
      </c>
      <c r="AG613" t="s">
        <v>4814</v>
      </c>
      <c r="AH613" t="s">
        <v>4815</v>
      </c>
      <c r="AI613" t="s">
        <v>4816</v>
      </c>
      <c r="AJ613">
        <v>129</v>
      </c>
      <c r="AK613" t="s">
        <v>3048</v>
      </c>
      <c r="AL613" t="s">
        <v>3048</v>
      </c>
      <c r="AM613" t="s">
        <v>3566</v>
      </c>
      <c r="AN613" t="s">
        <v>1574</v>
      </c>
      <c r="AO613" s="2251">
        <v>33.405990000000003</v>
      </c>
      <c r="AP613" s="2286">
        <f t="shared" si="179"/>
        <v>116.31710822464565</v>
      </c>
      <c r="AQ613" s="2286">
        <f t="shared" si="179"/>
        <v>158.81687770874942</v>
      </c>
      <c r="AR613" s="2286">
        <f t="shared" si="179"/>
        <v>68.160999851568519</v>
      </c>
      <c r="AS613" s="2286">
        <f t="shared" si="179"/>
        <v>729.92546239379101</v>
      </c>
      <c r="AT613" s="2286">
        <f t="shared" si="179"/>
        <v>0</v>
      </c>
      <c r="AU613" s="2286">
        <f t="shared" ref="AU613:AY663" si="181">BI613*AU$163</f>
        <v>0</v>
      </c>
      <c r="AV613" s="2286">
        <f t="shared" si="181"/>
        <v>0</v>
      </c>
      <c r="AW613" s="2286">
        <f t="shared" si="181"/>
        <v>0</v>
      </c>
      <c r="AX613" s="2286">
        <f t="shared" si="181"/>
        <v>0</v>
      </c>
      <c r="AY613" s="2286">
        <f t="shared" si="181"/>
        <v>0</v>
      </c>
      <c r="BA613" s="8">
        <f t="shared" si="177"/>
        <v>1106.6264381787546</v>
      </c>
      <c r="BD613" s="2251">
        <v>149.25801845804099</v>
      </c>
      <c r="BE613" s="2251">
        <v>272.41166530414199</v>
      </c>
      <c r="BF613" s="2251">
        <v>89.246856416752195</v>
      </c>
      <c r="BG613" s="2251">
        <v>940.24165625138403</v>
      </c>
      <c r="BH613" s="2251">
        <v>0</v>
      </c>
      <c r="BI613" s="2251">
        <v>0</v>
      </c>
      <c r="BJ613" s="2251">
        <v>0</v>
      </c>
      <c r="BK613" s="2251">
        <v>0</v>
      </c>
      <c r="BL613" s="2251">
        <v>0</v>
      </c>
      <c r="BM613" s="2251">
        <v>0</v>
      </c>
    </row>
    <row r="614" spans="1:65">
      <c r="A614" s="2250"/>
      <c r="B614" s="2250"/>
      <c r="C614" s="39"/>
      <c r="D614" s="178">
        <f t="shared" si="175"/>
        <v>1</v>
      </c>
      <c r="E614" s="178">
        <f t="shared" si="163"/>
        <v>0</v>
      </c>
      <c r="F614" s="178">
        <f t="shared" si="164"/>
        <v>0</v>
      </c>
      <c r="G614" s="178">
        <f t="shared" si="180"/>
        <v>0</v>
      </c>
      <c r="H614" s="178">
        <f t="shared" si="165"/>
        <v>0</v>
      </c>
      <c r="I614" s="178">
        <f t="shared" si="166"/>
        <v>0</v>
      </c>
      <c r="J614" s="178">
        <f t="shared" si="167"/>
        <v>0</v>
      </c>
      <c r="K614" s="2251">
        <f t="shared" si="168"/>
        <v>0</v>
      </c>
      <c r="L614" s="2251">
        <f t="shared" si="169"/>
        <v>0</v>
      </c>
      <c r="M614" s="2251">
        <f t="shared" si="170"/>
        <v>1</v>
      </c>
      <c r="O614" s="8">
        <f t="shared" ca="1" si="171"/>
        <v>0</v>
      </c>
      <c r="P614" s="8">
        <f t="shared" ca="1" si="172"/>
        <v>0</v>
      </c>
      <c r="R614" s="8">
        <f t="shared" si="173"/>
        <v>0</v>
      </c>
      <c r="S614" s="2251">
        <f t="shared" si="174"/>
        <v>1</v>
      </c>
      <c r="T614" s="2251">
        <f>IF(SUM($R614:R614)&gt;0,0,IF(AM614="5 - Treatment",1,0))</f>
        <v>0</v>
      </c>
      <c r="U614" s="2251">
        <f>IF(SUM($R614:T614)&gt;0,0,IF($AE614=U$162,1,0)+IF($AE614=U$163,1,0))</f>
        <v>0</v>
      </c>
      <c r="V614" s="2251">
        <f>IF(SUM($R614:U614)&gt;0,0,IF($AE614=V$168,1,0))</f>
        <v>0</v>
      </c>
      <c r="W614" s="2251">
        <f>IF(SUM($R614:V614)&gt;0,0,IF($AE614=W$168,1,0))</f>
        <v>0</v>
      </c>
      <c r="X614" s="2251">
        <f>IF(SUM($R614:W614)&gt;0,0,IF($AE614=X$168,1,0))</f>
        <v>0</v>
      </c>
      <c r="Y614" s="2251">
        <f>IF(SUM($R614:X614)&gt;0,0,IF($AE614=Y$168,1,0))</f>
        <v>0</v>
      </c>
      <c r="Z614" s="2251">
        <f>IF(SUM($R614:Y614)&gt;0,0,IF($AE614=Z$168,1,0))</f>
        <v>0</v>
      </c>
      <c r="AA614" s="2251">
        <f>IF(SUM($R614:Z614)&gt;0,0,1)</f>
        <v>0</v>
      </c>
      <c r="AB614" s="2251"/>
      <c r="AC614" s="2251">
        <f t="shared" si="176"/>
        <v>3</v>
      </c>
      <c r="AE614" t="s">
        <v>3453</v>
      </c>
      <c r="AF614" t="s">
        <v>4813</v>
      </c>
      <c r="AG614" t="s">
        <v>4817</v>
      </c>
      <c r="AH614" t="s">
        <v>4818</v>
      </c>
      <c r="AI614" t="s">
        <v>4819</v>
      </c>
      <c r="AJ614">
        <v>106</v>
      </c>
      <c r="AK614" t="s">
        <v>3048</v>
      </c>
      <c r="AL614" t="s">
        <v>3048</v>
      </c>
      <c r="AM614" t="s">
        <v>3552</v>
      </c>
      <c r="AN614" t="s">
        <v>1574</v>
      </c>
      <c r="AO614" s="2251">
        <v>772.17179999999996</v>
      </c>
      <c r="AP614" s="2286">
        <f t="shared" ref="AP614:AT664" si="182">BD614*AP$163</f>
        <v>0</v>
      </c>
      <c r="AQ614" s="2286">
        <f t="shared" si="182"/>
        <v>0</v>
      </c>
      <c r="AR614" s="2286">
        <f t="shared" si="182"/>
        <v>0</v>
      </c>
      <c r="AS614" s="2286">
        <f t="shared" si="182"/>
        <v>0</v>
      </c>
      <c r="AT614" s="2286">
        <f t="shared" si="182"/>
        <v>2096.4543382730162</v>
      </c>
      <c r="AU614" s="2286">
        <f t="shared" si="181"/>
        <v>2189.7095664024091</v>
      </c>
      <c r="AV614" s="2286">
        <f t="shared" si="181"/>
        <v>0</v>
      </c>
      <c r="AW614" s="2286">
        <f t="shared" si="181"/>
        <v>0</v>
      </c>
      <c r="AX614" s="2286">
        <f t="shared" si="181"/>
        <v>0</v>
      </c>
      <c r="AY614" s="2286">
        <f t="shared" si="181"/>
        <v>0</v>
      </c>
      <c r="BA614" s="8">
        <f t="shared" si="177"/>
        <v>5058.3357046754254</v>
      </c>
      <c r="BD614" s="2251">
        <v>0</v>
      </c>
      <c r="BE614" s="2251">
        <v>0</v>
      </c>
      <c r="BF614" s="2251">
        <v>0</v>
      </c>
      <c r="BG614" s="2251">
        <v>0</v>
      </c>
      <c r="BH614" s="2251">
        <v>2502.9909260024801</v>
      </c>
      <c r="BI614" s="2251">
        <v>2363.89928525698</v>
      </c>
      <c r="BJ614" s="2251">
        <v>0</v>
      </c>
      <c r="BK614" s="2251">
        <v>0</v>
      </c>
      <c r="BL614" s="2251">
        <v>0</v>
      </c>
      <c r="BM614" s="2251">
        <v>0</v>
      </c>
    </row>
    <row r="615" spans="1:65">
      <c r="A615" s="2250"/>
      <c r="B615" s="2250"/>
      <c r="C615" s="39"/>
      <c r="D615" s="178">
        <f t="shared" si="175"/>
        <v>1</v>
      </c>
      <c r="E615" s="178">
        <f t="shared" si="163"/>
        <v>0</v>
      </c>
      <c r="F615" s="178">
        <f t="shared" si="164"/>
        <v>0</v>
      </c>
      <c r="G615" s="178">
        <f t="shared" si="180"/>
        <v>0</v>
      </c>
      <c r="H615" s="178">
        <f t="shared" si="165"/>
        <v>0</v>
      </c>
      <c r="I615" s="178">
        <f t="shared" si="166"/>
        <v>0</v>
      </c>
      <c r="J615" s="178">
        <f t="shared" si="167"/>
        <v>0</v>
      </c>
      <c r="K615" s="2251">
        <f t="shared" si="168"/>
        <v>0</v>
      </c>
      <c r="L615" s="2251">
        <f t="shared" si="169"/>
        <v>0</v>
      </c>
      <c r="M615" s="2251">
        <f t="shared" si="170"/>
        <v>1</v>
      </c>
      <c r="O615" s="8">
        <f t="shared" ca="1" si="171"/>
        <v>1</v>
      </c>
      <c r="P615" s="8">
        <f t="shared" ca="1" si="172"/>
        <v>0</v>
      </c>
      <c r="R615" s="8">
        <f t="shared" si="173"/>
        <v>0</v>
      </c>
      <c r="S615" s="2251">
        <f t="shared" si="174"/>
        <v>1</v>
      </c>
      <c r="T615" s="2251">
        <f>IF(SUM($R615:R615)&gt;0,0,IF(AM615="5 - Treatment",1,0))</f>
        <v>0</v>
      </c>
      <c r="U615" s="2251">
        <f>IF(SUM($R615:T615)&gt;0,0,IF($AE615=U$162,1,0)+IF($AE615=U$163,1,0))</f>
        <v>0</v>
      </c>
      <c r="V615" s="2251">
        <f>IF(SUM($R615:U615)&gt;0,0,IF($AE615=V$168,1,0))</f>
        <v>0</v>
      </c>
      <c r="W615" s="2251">
        <f>IF(SUM($R615:V615)&gt;0,0,IF($AE615=W$168,1,0))</f>
        <v>0</v>
      </c>
      <c r="X615" s="2251">
        <f>IF(SUM($R615:W615)&gt;0,0,IF($AE615=X$168,1,0))</f>
        <v>0</v>
      </c>
      <c r="Y615" s="2251">
        <f>IF(SUM($R615:X615)&gt;0,0,IF($AE615=Y$168,1,0))</f>
        <v>0</v>
      </c>
      <c r="Z615" s="2251">
        <f>IF(SUM($R615:Y615)&gt;0,0,IF($AE615=Z$168,1,0))</f>
        <v>0</v>
      </c>
      <c r="AA615" s="2251">
        <f>IF(SUM($R615:Z615)&gt;0,0,1)</f>
        <v>0</v>
      </c>
      <c r="AB615" s="2251"/>
      <c r="AC615" s="2251">
        <f t="shared" si="176"/>
        <v>3</v>
      </c>
      <c r="AE615" t="s">
        <v>3453</v>
      </c>
      <c r="AF615" t="s">
        <v>4813</v>
      </c>
      <c r="AG615" t="s">
        <v>4820</v>
      </c>
      <c r="AH615" t="s">
        <v>4821</v>
      </c>
      <c r="AI615" t="s">
        <v>4822</v>
      </c>
      <c r="AJ615">
        <v>183</v>
      </c>
      <c r="AK615" t="s">
        <v>3048</v>
      </c>
      <c r="AL615" t="s">
        <v>3048</v>
      </c>
      <c r="AM615" t="s">
        <v>3552</v>
      </c>
      <c r="AN615" t="s">
        <v>1574</v>
      </c>
      <c r="AO615" s="2251">
        <v>388.22341</v>
      </c>
      <c r="AP615" s="2286">
        <f t="shared" si="182"/>
        <v>603.31636521012888</v>
      </c>
      <c r="AQ615" s="2286">
        <f t="shared" si="182"/>
        <v>2878.161640031492</v>
      </c>
      <c r="AR615" s="2286">
        <f t="shared" si="182"/>
        <v>3624.0191860783416</v>
      </c>
      <c r="AS615" s="2286">
        <f t="shared" si="182"/>
        <v>0</v>
      </c>
      <c r="AT615" s="2286">
        <f t="shared" si="182"/>
        <v>0</v>
      </c>
      <c r="AU615" s="2286">
        <f t="shared" si="181"/>
        <v>0</v>
      </c>
      <c r="AV615" s="2286">
        <f t="shared" si="181"/>
        <v>0</v>
      </c>
      <c r="AW615" s="2286">
        <f t="shared" si="181"/>
        <v>0</v>
      </c>
      <c r="AX615" s="2286">
        <f t="shared" si="181"/>
        <v>0</v>
      </c>
      <c r="AY615" s="2286">
        <f t="shared" si="181"/>
        <v>0</v>
      </c>
      <c r="BA615" s="8">
        <f t="shared" si="177"/>
        <v>7493.720601319963</v>
      </c>
      <c r="BD615" s="2251">
        <v>774.17506804464699</v>
      </c>
      <c r="BE615" s="2251">
        <v>4936.7851621747704</v>
      </c>
      <c r="BF615" s="2251">
        <v>4745.1228804714501</v>
      </c>
      <c r="BG615" s="2251">
        <v>0</v>
      </c>
      <c r="BH615" s="2251">
        <v>0</v>
      </c>
      <c r="BI615" s="2251">
        <v>0</v>
      </c>
      <c r="BJ615" s="2251">
        <v>0</v>
      </c>
      <c r="BK615" s="2251">
        <v>0</v>
      </c>
      <c r="BL615" s="2251">
        <v>0</v>
      </c>
      <c r="BM615" s="2251">
        <v>0</v>
      </c>
    </row>
    <row r="616" spans="1:65">
      <c r="A616" s="2250"/>
      <c r="B616" s="2250"/>
      <c r="C616" s="39"/>
      <c r="D616" s="178">
        <f t="shared" si="175"/>
        <v>1</v>
      </c>
      <c r="E616" s="178">
        <f t="shared" si="163"/>
        <v>0</v>
      </c>
      <c r="F616" s="178">
        <f t="shared" si="164"/>
        <v>1</v>
      </c>
      <c r="G616" s="178">
        <f t="shared" si="180"/>
        <v>0</v>
      </c>
      <c r="H616" s="178">
        <f t="shared" si="165"/>
        <v>0</v>
      </c>
      <c r="I616" s="178">
        <f t="shared" si="166"/>
        <v>0</v>
      </c>
      <c r="J616" s="178">
        <f t="shared" si="167"/>
        <v>1</v>
      </c>
      <c r="K616" s="2251">
        <f t="shared" si="168"/>
        <v>1</v>
      </c>
      <c r="L616" s="2251">
        <f t="shared" si="169"/>
        <v>1</v>
      </c>
      <c r="M616" s="2251">
        <f t="shared" si="170"/>
        <v>0</v>
      </c>
      <c r="O616" s="8">
        <f t="shared" ca="1" si="171"/>
        <v>0</v>
      </c>
      <c r="P616" s="8">
        <f t="shared" ca="1" si="172"/>
        <v>0</v>
      </c>
      <c r="R616" s="8">
        <f t="shared" si="173"/>
        <v>0</v>
      </c>
      <c r="S616" s="2251">
        <f t="shared" si="174"/>
        <v>1</v>
      </c>
      <c r="T616" s="2251">
        <f>IF(SUM($R616:R616)&gt;0,0,IF(AM616="5 - Treatment",1,0))</f>
        <v>0</v>
      </c>
      <c r="U616" s="2251">
        <f>IF(SUM($R616:T616)&gt;0,0,IF($AE616=U$162,1,0)+IF($AE616=U$163,1,0))</f>
        <v>0</v>
      </c>
      <c r="V616" s="2251">
        <f>IF(SUM($R616:U616)&gt;0,0,IF($AE616=V$168,1,0))</f>
        <v>0</v>
      </c>
      <c r="W616" s="2251">
        <f>IF(SUM($R616:V616)&gt;0,0,IF($AE616=W$168,1,0))</f>
        <v>0</v>
      </c>
      <c r="X616" s="2251">
        <f>IF(SUM($R616:W616)&gt;0,0,IF($AE616=X$168,1,0))</f>
        <v>0</v>
      </c>
      <c r="Y616" s="2251">
        <f>IF(SUM($R616:X616)&gt;0,0,IF($AE616=Y$168,1,0))</f>
        <v>0</v>
      </c>
      <c r="Z616" s="2251">
        <f>IF(SUM($R616:Y616)&gt;0,0,IF($AE616=Z$168,1,0))</f>
        <v>0</v>
      </c>
      <c r="AA616" s="2251">
        <f>IF(SUM($R616:Z616)&gt;0,0,1)</f>
        <v>0</v>
      </c>
      <c r="AB616" s="2251"/>
      <c r="AC616" s="2251">
        <f t="shared" si="176"/>
        <v>4</v>
      </c>
      <c r="AE616" t="s">
        <v>3403</v>
      </c>
      <c r="AF616" t="s">
        <v>4823</v>
      </c>
      <c r="AG616" t="s">
        <v>4824</v>
      </c>
      <c r="AH616" t="s">
        <v>4825</v>
      </c>
      <c r="AI616" t="s">
        <v>4824</v>
      </c>
      <c r="AJ616">
        <v>69</v>
      </c>
      <c r="AK616" t="s">
        <v>3048</v>
      </c>
      <c r="AL616" t="s">
        <v>3048</v>
      </c>
      <c r="AM616" t="s">
        <v>3543</v>
      </c>
      <c r="AN616" t="s">
        <v>1574</v>
      </c>
      <c r="AO616" s="2251">
        <v>0</v>
      </c>
      <c r="AP616" s="2286">
        <f t="shared" si="182"/>
        <v>121.42854754599296</v>
      </c>
      <c r="AQ616" s="2286">
        <f t="shared" si="182"/>
        <v>0</v>
      </c>
      <c r="AR616" s="2286">
        <f t="shared" si="182"/>
        <v>0</v>
      </c>
      <c r="AS616" s="2286">
        <f t="shared" si="182"/>
        <v>0</v>
      </c>
      <c r="AT616" s="2286">
        <f t="shared" si="182"/>
        <v>0</v>
      </c>
      <c r="AU616" s="2286">
        <f t="shared" si="181"/>
        <v>0</v>
      </c>
      <c r="AV616" s="2286">
        <f t="shared" si="181"/>
        <v>0</v>
      </c>
      <c r="AW616" s="2286">
        <f t="shared" si="181"/>
        <v>0</v>
      </c>
      <c r="AX616" s="2286">
        <f t="shared" si="181"/>
        <v>0</v>
      </c>
      <c r="AY616" s="2286">
        <f t="shared" si="181"/>
        <v>0</v>
      </c>
      <c r="BA616" s="8">
        <f t="shared" si="177"/>
        <v>121.42854754599296</v>
      </c>
      <c r="BD616" s="2251">
        <v>155.81701322860701</v>
      </c>
      <c r="BE616" s="2251">
        <v>0</v>
      </c>
      <c r="BF616" s="2251">
        <v>0</v>
      </c>
      <c r="BG616" s="2251">
        <v>0</v>
      </c>
      <c r="BH616" s="2251">
        <v>0</v>
      </c>
      <c r="BI616" s="2251">
        <v>0</v>
      </c>
      <c r="BJ616" s="2251">
        <v>0</v>
      </c>
      <c r="BK616" s="2251">
        <v>0</v>
      </c>
      <c r="BL616" s="2251">
        <v>0</v>
      </c>
      <c r="BM616" s="2251">
        <v>0</v>
      </c>
    </row>
    <row r="617" spans="1:65">
      <c r="A617" s="2250"/>
      <c r="B617" s="2250"/>
      <c r="C617" s="39"/>
      <c r="D617" s="178">
        <f t="shared" si="175"/>
        <v>0</v>
      </c>
      <c r="E617" s="178">
        <f t="shared" ref="E617:E680" si="183">ABS(D617-1)</f>
        <v>1</v>
      </c>
      <c r="F617" s="178">
        <f t="shared" ref="F617:F680" si="184">IF(BA617&lt;1000,1,0)</f>
        <v>1</v>
      </c>
      <c r="G617" s="178">
        <f t="shared" si="180"/>
        <v>0</v>
      </c>
      <c r="H617" s="178">
        <f t="shared" ref="H617:H680" si="185">IF(ISERROR(SEARCH("study",AH617))=TRUE,
IF(ISERROR(SEARCH("study",AF617))=TRUE,0,1),1)</f>
        <v>0</v>
      </c>
      <c r="I617" s="178">
        <f t="shared" ref="I617:I680" si="186">IF(ISERROR(SEARCH("Recreation",AH617))=TRUE,
IF(ISERROR(SEARCH("Recreation",AF617))=TRUE,0,1),1)</f>
        <v>0</v>
      </c>
      <c r="J617" s="178">
        <f t="shared" ref="J617:J680" si="187">IF(OR(F617=1,G617=1,H617=1,I617=1)=TRUE,1,0)</f>
        <v>1</v>
      </c>
      <c r="K617" s="2251">
        <f t="shared" ref="K617:K680" si="188">J617</f>
        <v>1</v>
      </c>
      <c r="L617" s="2251">
        <f t="shared" ref="L617:L680" si="189">D617*K617</f>
        <v>0</v>
      </c>
      <c r="M617" s="2251">
        <f t="shared" ref="M617:M680" si="190">IF(D617=1,IF(K617=0,1,0),0)</f>
        <v>0</v>
      </c>
      <c r="O617" s="8">
        <f t="shared" ref="O617:O680" ca="1" si="191">IF(OFFSET(AX617,0,$O$163-2020)&lt;=0,0,1)*D617</f>
        <v>0</v>
      </c>
      <c r="P617" s="8">
        <f t="shared" ref="P617:P680" ca="1" si="192">IF(OFFSET(AX617,0,$O$163-2020)&lt;=0,0,1)*E617</f>
        <v>0</v>
      </c>
      <c r="R617" s="8">
        <f t="shared" ref="R617:R680" si="193">D617*IF(AM617="5 - Treatment",1,0)</f>
        <v>0</v>
      </c>
      <c r="S617" s="2251">
        <f t="shared" ref="S617:S680" si="194">D617-R617</f>
        <v>0</v>
      </c>
      <c r="T617" s="2251">
        <f>IF(SUM($R617:R617)&gt;0,0,IF(AM617="5 - Treatment",1,0))</f>
        <v>1</v>
      </c>
      <c r="U617" s="2251">
        <f>IF(SUM($R617:T617)&gt;0,0,IF($AE617=U$162,1,0)+IF($AE617=U$163,1,0))</f>
        <v>0</v>
      </c>
      <c r="V617" s="2251">
        <f>IF(SUM($R617:U617)&gt;0,0,IF($AE617=V$168,1,0))</f>
        <v>0</v>
      </c>
      <c r="W617" s="2251">
        <f>IF(SUM($R617:V617)&gt;0,0,IF($AE617=W$168,1,0))</f>
        <v>0</v>
      </c>
      <c r="X617" s="2251">
        <f>IF(SUM($R617:W617)&gt;0,0,IF($AE617=X$168,1,0))</f>
        <v>0</v>
      </c>
      <c r="Y617" s="2251">
        <f>IF(SUM($R617:X617)&gt;0,0,IF($AE617=Y$168,1,0))</f>
        <v>0</v>
      </c>
      <c r="Z617" s="2251">
        <f>IF(SUM($R617:Y617)&gt;0,0,IF($AE617=Z$168,1,0))</f>
        <v>0</v>
      </c>
      <c r="AA617" s="2251">
        <f>IF(SUM($R617:Z617)&gt;0,0,1)</f>
        <v>0</v>
      </c>
      <c r="AB617" s="2251"/>
      <c r="AC617" s="2251">
        <f t="shared" si="176"/>
        <v>5</v>
      </c>
      <c r="AE617" t="s">
        <v>3470</v>
      </c>
      <c r="AF617" t="s">
        <v>4826</v>
      </c>
      <c r="AG617" t="s">
        <v>4827</v>
      </c>
      <c r="AH617" t="s">
        <v>4828</v>
      </c>
      <c r="AI617" t="s">
        <v>4829</v>
      </c>
      <c r="AJ617">
        <v>105</v>
      </c>
      <c r="AK617" t="s">
        <v>3051</v>
      </c>
      <c r="AL617" t="s">
        <v>3049</v>
      </c>
      <c r="AM617" t="s">
        <v>3566</v>
      </c>
      <c r="AN617" t="s">
        <v>1574</v>
      </c>
      <c r="AO617" s="2251">
        <v>111.65722</v>
      </c>
      <c r="AP617" s="2286">
        <f t="shared" si="182"/>
        <v>4.8288807750838876</v>
      </c>
      <c r="AQ617" s="2286">
        <f t="shared" si="182"/>
        <v>0</v>
      </c>
      <c r="AR617" s="2286">
        <f t="shared" si="182"/>
        <v>0</v>
      </c>
      <c r="AS617" s="2286">
        <f t="shared" si="182"/>
        <v>0</v>
      </c>
      <c r="AT617" s="2286">
        <f t="shared" si="182"/>
        <v>0</v>
      </c>
      <c r="AU617" s="2286">
        <f t="shared" si="181"/>
        <v>0</v>
      </c>
      <c r="AV617" s="2286">
        <f t="shared" si="181"/>
        <v>0</v>
      </c>
      <c r="AW617" s="2286">
        <f t="shared" si="181"/>
        <v>0</v>
      </c>
      <c r="AX617" s="2286">
        <f t="shared" si="181"/>
        <v>0</v>
      </c>
      <c r="AY617" s="2286">
        <f t="shared" si="181"/>
        <v>0</v>
      </c>
      <c r="BA617" s="8">
        <f t="shared" si="177"/>
        <v>116.48610077508388</v>
      </c>
      <c r="BD617" s="2251">
        <v>6.19641587432824</v>
      </c>
      <c r="BE617" s="2251">
        <v>0</v>
      </c>
      <c r="BF617" s="2251">
        <v>0</v>
      </c>
      <c r="BG617" s="2251">
        <v>0</v>
      </c>
      <c r="BH617" s="2251">
        <v>0</v>
      </c>
      <c r="BI617" s="2251">
        <v>0</v>
      </c>
      <c r="BJ617" s="2251">
        <v>0</v>
      </c>
      <c r="BK617" s="2251">
        <v>0</v>
      </c>
      <c r="BL617" s="2251">
        <v>0</v>
      </c>
      <c r="BM617" s="2251">
        <v>0</v>
      </c>
    </row>
    <row r="618" spans="1:65">
      <c r="A618" s="2250"/>
      <c r="B618" s="2250"/>
      <c r="C618" s="39"/>
      <c r="D618" s="178">
        <f t="shared" ref="D618:D681" si="195">IF(AL618="Infrastructure - R&amp;R",1,0)</f>
        <v>0</v>
      </c>
      <c r="E618" s="178">
        <f t="shared" si="183"/>
        <v>1</v>
      </c>
      <c r="F618" s="178">
        <f t="shared" si="184"/>
        <v>1</v>
      </c>
      <c r="G618" s="178">
        <f t="shared" si="180"/>
        <v>0</v>
      </c>
      <c r="H618" s="178">
        <f t="shared" si="185"/>
        <v>1</v>
      </c>
      <c r="I618" s="178">
        <f t="shared" si="186"/>
        <v>0</v>
      </c>
      <c r="J618" s="178">
        <f t="shared" si="187"/>
        <v>1</v>
      </c>
      <c r="K618" s="2251">
        <f t="shared" si="188"/>
        <v>1</v>
      </c>
      <c r="L618" s="2251">
        <f t="shared" si="189"/>
        <v>0</v>
      </c>
      <c r="M618" s="2251">
        <f t="shared" si="190"/>
        <v>0</v>
      </c>
      <c r="O618" s="8">
        <f t="shared" ca="1" si="191"/>
        <v>0</v>
      </c>
      <c r="P618" s="8">
        <f t="shared" ca="1" si="192"/>
        <v>0</v>
      </c>
      <c r="R618" s="8">
        <f t="shared" si="193"/>
        <v>0</v>
      </c>
      <c r="S618" s="2251">
        <f t="shared" si="194"/>
        <v>0</v>
      </c>
      <c r="T618" s="2251">
        <f>IF(SUM($R618:R618)&gt;0,0,IF(AM618="5 - Treatment",1,0))</f>
        <v>0</v>
      </c>
      <c r="U618" s="2251">
        <f>IF(SUM($R618:T618)&gt;0,0,IF($AE618=U$162,1,0)+IF($AE618=U$163,1,0))</f>
        <v>0</v>
      </c>
      <c r="V618" s="2251">
        <f>IF(SUM($R618:U618)&gt;0,0,IF($AE618=V$168,1,0))</f>
        <v>0</v>
      </c>
      <c r="W618" s="2251">
        <f>IF(SUM($R618:V618)&gt;0,0,IF($AE618=W$168,1,0))</f>
        <v>0</v>
      </c>
      <c r="X618" s="2251">
        <f>IF(SUM($R618:W618)&gt;0,0,IF($AE618=X$168,1,0))</f>
        <v>0</v>
      </c>
      <c r="Y618" s="2251">
        <f>IF(SUM($R618:X618)&gt;0,0,IF($AE618=Y$168,1,0))</f>
        <v>0</v>
      </c>
      <c r="Z618" s="2251">
        <f>IF(SUM($R618:Y618)&gt;0,0,IF($AE618=Z$168,1,0))</f>
        <v>0</v>
      </c>
      <c r="AA618" s="2251">
        <f>IF(SUM($R618:Z618)&gt;0,0,1)</f>
        <v>1</v>
      </c>
      <c r="AB618" s="2251"/>
      <c r="AC618" s="2251">
        <f t="shared" ref="AC618:AC681" si="196">LEFT(AM618,1)*1</f>
        <v>4</v>
      </c>
      <c r="AE618" t="s">
        <v>3416</v>
      </c>
      <c r="AF618" t="s">
        <v>3494</v>
      </c>
      <c r="AG618" t="s">
        <v>4830</v>
      </c>
      <c r="AH618" t="s">
        <v>4831</v>
      </c>
      <c r="AI618" t="s">
        <v>4832</v>
      </c>
      <c r="AJ618">
        <v>0</v>
      </c>
      <c r="AK618" t="s">
        <v>3051</v>
      </c>
      <c r="AL618" t="s">
        <v>3049</v>
      </c>
      <c r="AM618" t="s">
        <v>3543</v>
      </c>
      <c r="AN618" t="s">
        <v>1574</v>
      </c>
      <c r="AO618" s="2251">
        <v>87.754999999999995</v>
      </c>
      <c r="AP618" s="2286">
        <f t="shared" si="182"/>
        <v>0.87281850956788454</v>
      </c>
      <c r="AQ618" s="2286">
        <f t="shared" si="182"/>
        <v>0</v>
      </c>
      <c r="AR618" s="2286">
        <f t="shared" si="182"/>
        <v>0</v>
      </c>
      <c r="AS618" s="2286">
        <f t="shared" si="182"/>
        <v>0</v>
      </c>
      <c r="AT618" s="2286">
        <f t="shared" si="182"/>
        <v>0</v>
      </c>
      <c r="AU618" s="2286">
        <f t="shared" si="181"/>
        <v>0</v>
      </c>
      <c r="AV618" s="2286">
        <f t="shared" si="181"/>
        <v>0</v>
      </c>
      <c r="AW618" s="2286">
        <f t="shared" si="181"/>
        <v>0</v>
      </c>
      <c r="AX618" s="2286">
        <f t="shared" si="181"/>
        <v>0</v>
      </c>
      <c r="AY618" s="2286">
        <f t="shared" si="181"/>
        <v>0</v>
      </c>
      <c r="BA618" s="8">
        <f t="shared" ref="BA618:BA681" si="197">SUM(AO618:AY618)</f>
        <v>88.627818509567874</v>
      </c>
      <c r="BD618" s="2251">
        <v>1.1200000000000001</v>
      </c>
      <c r="BE618" s="2251">
        <v>0</v>
      </c>
      <c r="BF618" s="2251">
        <v>0</v>
      </c>
      <c r="BG618" s="2251">
        <v>0</v>
      </c>
      <c r="BH618" s="2251">
        <v>0</v>
      </c>
      <c r="BI618" s="2251">
        <v>0</v>
      </c>
      <c r="BJ618" s="2251">
        <v>0</v>
      </c>
      <c r="BK618" s="2251">
        <v>0</v>
      </c>
      <c r="BL618" s="2251">
        <v>0</v>
      </c>
      <c r="BM618" s="2251">
        <v>0</v>
      </c>
    </row>
    <row r="619" spans="1:65">
      <c r="A619" s="2250"/>
      <c r="B619" s="2250"/>
      <c r="C619" s="39"/>
      <c r="D619" s="178">
        <f t="shared" si="195"/>
        <v>0</v>
      </c>
      <c r="E619" s="178">
        <f t="shared" si="183"/>
        <v>1</v>
      </c>
      <c r="F619" s="178">
        <f t="shared" si="184"/>
        <v>0</v>
      </c>
      <c r="G619" s="178">
        <f t="shared" si="180"/>
        <v>0</v>
      </c>
      <c r="H619" s="178">
        <f t="shared" si="185"/>
        <v>0</v>
      </c>
      <c r="I619" s="178">
        <f t="shared" si="186"/>
        <v>0</v>
      </c>
      <c r="J619" s="178">
        <f t="shared" si="187"/>
        <v>0</v>
      </c>
      <c r="K619" s="2251">
        <f t="shared" si="188"/>
        <v>0</v>
      </c>
      <c r="L619" s="2251">
        <f t="shared" si="189"/>
        <v>0</v>
      </c>
      <c r="M619" s="2251">
        <f t="shared" si="190"/>
        <v>0</v>
      </c>
      <c r="O619" s="8">
        <f t="shared" ca="1" si="191"/>
        <v>0</v>
      </c>
      <c r="P619" s="8">
        <f t="shared" ca="1" si="192"/>
        <v>1</v>
      </c>
      <c r="R619" s="8">
        <f t="shared" si="193"/>
        <v>0</v>
      </c>
      <c r="S619" s="2251">
        <f t="shared" si="194"/>
        <v>0</v>
      </c>
      <c r="T619" s="2251">
        <f>IF(SUM($R619:R619)&gt;0,0,IF(AM619="5 - Treatment",1,0))</f>
        <v>0</v>
      </c>
      <c r="U619" s="2251">
        <f>IF(SUM($R619:T619)&gt;0,0,IF($AE619=U$162,1,0)+IF($AE619=U$163,1,0))</f>
        <v>0</v>
      </c>
      <c r="V619" s="2251">
        <f>IF(SUM($R619:U619)&gt;0,0,IF($AE619=V$168,1,0))</f>
        <v>0</v>
      </c>
      <c r="W619" s="2251">
        <f>IF(SUM($R619:V619)&gt;0,0,IF($AE619=W$168,1,0))</f>
        <v>0</v>
      </c>
      <c r="X619" s="2251">
        <f>IF(SUM($R619:W619)&gt;0,0,IF($AE619=X$168,1,0))</f>
        <v>0</v>
      </c>
      <c r="Y619" s="2251">
        <f>IF(SUM($R619:X619)&gt;0,0,IF($AE619=Y$168,1,0))</f>
        <v>0</v>
      </c>
      <c r="Z619" s="2251">
        <f>IF(SUM($R619:Y619)&gt;0,0,IF($AE619=Z$168,1,0))</f>
        <v>0</v>
      </c>
      <c r="AA619" s="2251">
        <f>IF(SUM($R619:Z619)&gt;0,0,1)</f>
        <v>1</v>
      </c>
      <c r="AB619" s="2251"/>
      <c r="AC619" s="2251">
        <f t="shared" si="196"/>
        <v>4</v>
      </c>
      <c r="AE619" t="s">
        <v>3416</v>
      </c>
      <c r="AF619" t="s">
        <v>3494</v>
      </c>
      <c r="AG619" t="s">
        <v>4833</v>
      </c>
      <c r="AH619" t="s">
        <v>4834</v>
      </c>
      <c r="AI619" t="s">
        <v>4835</v>
      </c>
      <c r="AJ619">
        <v>168</v>
      </c>
      <c r="AK619" t="s">
        <v>3051</v>
      </c>
      <c r="AL619" t="s">
        <v>3049</v>
      </c>
      <c r="AM619" t="s">
        <v>3543</v>
      </c>
      <c r="AN619" t="s">
        <v>1574</v>
      </c>
      <c r="AO619" s="2251">
        <v>3089.4323199999999</v>
      </c>
      <c r="AP619" s="2286">
        <f t="shared" si="182"/>
        <v>158.39304189104786</v>
      </c>
      <c r="AQ619" s="2286">
        <f t="shared" si="182"/>
        <v>18.576317579580753</v>
      </c>
      <c r="AR619" s="2286">
        <f t="shared" si="182"/>
        <v>23.097239406624531</v>
      </c>
      <c r="AS619" s="2286">
        <f t="shared" si="182"/>
        <v>0</v>
      </c>
      <c r="AT619" s="2286">
        <f t="shared" si="182"/>
        <v>0</v>
      </c>
      <c r="AU619" s="2286">
        <f t="shared" si="181"/>
        <v>0</v>
      </c>
      <c r="AV619" s="2286">
        <f t="shared" si="181"/>
        <v>0</v>
      </c>
      <c r="AW619" s="2286">
        <f t="shared" si="181"/>
        <v>0</v>
      </c>
      <c r="AX619" s="2286">
        <f t="shared" si="181"/>
        <v>0</v>
      </c>
      <c r="AY619" s="2286">
        <f t="shared" si="181"/>
        <v>0</v>
      </c>
      <c r="BA619" s="8">
        <f t="shared" si="197"/>
        <v>3289.4989188772529</v>
      </c>
      <c r="BD619" s="2251">
        <v>203.24982224059499</v>
      </c>
      <c r="BE619" s="2251">
        <v>31.863147545013199</v>
      </c>
      <c r="BF619" s="2251">
        <v>30.242455560148802</v>
      </c>
      <c r="BG619" s="2251">
        <v>0</v>
      </c>
      <c r="BH619" s="2251">
        <v>0</v>
      </c>
      <c r="BI619" s="2251">
        <v>0</v>
      </c>
      <c r="BJ619" s="2251">
        <v>0</v>
      </c>
      <c r="BK619" s="2251">
        <v>0</v>
      </c>
      <c r="BL619" s="2251">
        <v>0</v>
      </c>
      <c r="BM619" s="2251">
        <v>0</v>
      </c>
    </row>
    <row r="620" spans="1:65">
      <c r="A620" s="2250"/>
      <c r="B620" s="2250"/>
      <c r="C620" s="39"/>
      <c r="D620" s="178">
        <f t="shared" si="195"/>
        <v>0</v>
      </c>
      <c r="E620" s="178">
        <f t="shared" si="183"/>
        <v>1</v>
      </c>
      <c r="F620" s="178">
        <f t="shared" si="184"/>
        <v>0</v>
      </c>
      <c r="G620" s="178">
        <f t="shared" si="180"/>
        <v>0</v>
      </c>
      <c r="H620" s="178">
        <f t="shared" si="185"/>
        <v>0</v>
      </c>
      <c r="I620" s="178">
        <f t="shared" si="186"/>
        <v>0</v>
      </c>
      <c r="J620" s="178">
        <f t="shared" si="187"/>
        <v>0</v>
      </c>
      <c r="K620" s="2251">
        <f t="shared" si="188"/>
        <v>0</v>
      </c>
      <c r="L620" s="2251">
        <f t="shared" si="189"/>
        <v>0</v>
      </c>
      <c r="M620" s="2251">
        <f t="shared" si="190"/>
        <v>0</v>
      </c>
      <c r="O620" s="8">
        <f t="shared" ca="1" si="191"/>
        <v>0</v>
      </c>
      <c r="P620" s="8">
        <f t="shared" ca="1" si="192"/>
        <v>1</v>
      </c>
      <c r="R620" s="8">
        <f t="shared" si="193"/>
        <v>0</v>
      </c>
      <c r="S620" s="2251">
        <f t="shared" si="194"/>
        <v>0</v>
      </c>
      <c r="T620" s="2251">
        <f>IF(SUM($R620:R620)&gt;0,0,IF(AM620="5 - Treatment",1,0))</f>
        <v>0</v>
      </c>
      <c r="U620" s="2251">
        <f>IF(SUM($R620:T620)&gt;0,0,IF($AE620=U$162,1,0)+IF($AE620=U$163,1,0))</f>
        <v>0</v>
      </c>
      <c r="V620" s="2251">
        <f>IF(SUM($R620:U620)&gt;0,0,IF($AE620=V$168,1,0))</f>
        <v>0</v>
      </c>
      <c r="W620" s="2251">
        <f>IF(SUM($R620:V620)&gt;0,0,IF($AE620=W$168,1,0))</f>
        <v>0</v>
      </c>
      <c r="X620" s="2251">
        <f>IF(SUM($R620:W620)&gt;0,0,IF($AE620=X$168,1,0))</f>
        <v>0</v>
      </c>
      <c r="Y620" s="2251">
        <f>IF(SUM($R620:X620)&gt;0,0,IF($AE620=Y$168,1,0))</f>
        <v>0</v>
      </c>
      <c r="Z620" s="2251">
        <f>IF(SUM($R620:Y620)&gt;0,0,IF($AE620=Z$168,1,0))</f>
        <v>0</v>
      </c>
      <c r="AA620" s="2251">
        <f>IF(SUM($R620:Z620)&gt;0,0,1)</f>
        <v>1</v>
      </c>
      <c r="AB620" s="2251"/>
      <c r="AC620" s="2251">
        <f t="shared" si="196"/>
        <v>4</v>
      </c>
      <c r="AE620" t="s">
        <v>3416</v>
      </c>
      <c r="AF620" t="s">
        <v>3494</v>
      </c>
      <c r="AG620" t="s">
        <v>4836</v>
      </c>
      <c r="AH620" t="s">
        <v>4837</v>
      </c>
      <c r="AI620" t="s">
        <v>4835</v>
      </c>
      <c r="AJ620">
        <v>168</v>
      </c>
      <c r="AK620" t="s">
        <v>3051</v>
      </c>
      <c r="AL620" t="s">
        <v>3049</v>
      </c>
      <c r="AM620" t="s">
        <v>3543</v>
      </c>
      <c r="AN620" t="s">
        <v>1574</v>
      </c>
      <c r="AO620" s="2251">
        <v>3287.9896100000001</v>
      </c>
      <c r="AP620" s="2286">
        <f t="shared" si="182"/>
        <v>7.4573361142674344</v>
      </c>
      <c r="AQ620" s="2286">
        <f t="shared" si="182"/>
        <v>3.2858552949492266</v>
      </c>
      <c r="AR620" s="2286">
        <f t="shared" si="182"/>
        <v>1.1175039658779156</v>
      </c>
      <c r="AS620" s="2286">
        <f t="shared" si="182"/>
        <v>0</v>
      </c>
      <c r="AT620" s="2286">
        <f t="shared" si="182"/>
        <v>0</v>
      </c>
      <c r="AU620" s="2286">
        <f t="shared" si="181"/>
        <v>0</v>
      </c>
      <c r="AV620" s="2286">
        <f t="shared" si="181"/>
        <v>0</v>
      </c>
      <c r="AW620" s="2286">
        <f t="shared" si="181"/>
        <v>0</v>
      </c>
      <c r="AX620" s="2286">
        <f t="shared" si="181"/>
        <v>0</v>
      </c>
      <c r="AY620" s="2286">
        <f t="shared" si="181"/>
        <v>0</v>
      </c>
      <c r="BA620" s="8">
        <f t="shared" si="197"/>
        <v>3299.8503053750946</v>
      </c>
      <c r="BD620" s="2251">
        <v>9.5692476229846992</v>
      </c>
      <c r="BE620" s="2251">
        <v>5.6360843114361199</v>
      </c>
      <c r="BF620" s="2251">
        <v>1.46320793716412</v>
      </c>
      <c r="BG620" s="2251">
        <v>0</v>
      </c>
      <c r="BH620" s="2251">
        <v>0</v>
      </c>
      <c r="BI620" s="2251">
        <v>0</v>
      </c>
      <c r="BJ620" s="2251">
        <v>0</v>
      </c>
      <c r="BK620" s="2251">
        <v>0</v>
      </c>
      <c r="BL620" s="2251">
        <v>0</v>
      </c>
      <c r="BM620" s="2251">
        <v>0</v>
      </c>
    </row>
    <row r="621" spans="1:65">
      <c r="A621" s="2250"/>
      <c r="B621" s="2250"/>
      <c r="C621" s="39"/>
      <c r="D621" s="178">
        <f t="shared" si="195"/>
        <v>0</v>
      </c>
      <c r="E621" s="178">
        <f t="shared" si="183"/>
        <v>1</v>
      </c>
      <c r="F621" s="178">
        <f t="shared" si="184"/>
        <v>0</v>
      </c>
      <c r="G621" s="178">
        <f t="shared" si="180"/>
        <v>0</v>
      </c>
      <c r="H621" s="178">
        <f t="shared" si="185"/>
        <v>0</v>
      </c>
      <c r="I621" s="178">
        <f t="shared" si="186"/>
        <v>0</v>
      </c>
      <c r="J621" s="178">
        <f t="shared" si="187"/>
        <v>0</v>
      </c>
      <c r="K621" s="2251">
        <f t="shared" si="188"/>
        <v>0</v>
      </c>
      <c r="L621" s="2251">
        <f t="shared" si="189"/>
        <v>0</v>
      </c>
      <c r="M621" s="2251">
        <f t="shared" si="190"/>
        <v>0</v>
      </c>
      <c r="O621" s="8">
        <f t="shared" ca="1" si="191"/>
        <v>0</v>
      </c>
      <c r="P621" s="8">
        <f t="shared" ca="1" si="192"/>
        <v>0</v>
      </c>
      <c r="R621" s="8">
        <f t="shared" si="193"/>
        <v>0</v>
      </c>
      <c r="S621" s="2251">
        <f t="shared" si="194"/>
        <v>0</v>
      </c>
      <c r="T621" s="2251">
        <f>IF(SUM($R621:R621)&gt;0,0,IF(AM621="5 - Treatment",1,0))</f>
        <v>0</v>
      </c>
      <c r="U621" s="2251">
        <f>IF(SUM($R621:T621)&gt;0,0,IF($AE621=U$162,1,0)+IF($AE621=U$163,1,0))</f>
        <v>0</v>
      </c>
      <c r="V621" s="2251">
        <f>IF(SUM($R621:U621)&gt;0,0,IF($AE621=V$168,1,0))</f>
        <v>0</v>
      </c>
      <c r="W621" s="2251">
        <f>IF(SUM($R621:V621)&gt;0,0,IF($AE621=W$168,1,0))</f>
        <v>0</v>
      </c>
      <c r="X621" s="2251">
        <f>IF(SUM($R621:W621)&gt;0,0,IF($AE621=X$168,1,0))</f>
        <v>0</v>
      </c>
      <c r="Y621" s="2251">
        <f>IF(SUM($R621:X621)&gt;0,0,IF($AE621=Y$168,1,0))</f>
        <v>0</v>
      </c>
      <c r="Z621" s="2251">
        <f>IF(SUM($R621:Y621)&gt;0,0,IF($AE621=Z$168,1,0))</f>
        <v>0</v>
      </c>
      <c r="AA621" s="2251">
        <f>IF(SUM($R621:Z621)&gt;0,0,1)</f>
        <v>1</v>
      </c>
      <c r="AB621" s="2251"/>
      <c r="AC621" s="2251">
        <f t="shared" si="196"/>
        <v>4</v>
      </c>
      <c r="AE621" t="s">
        <v>3416</v>
      </c>
      <c r="AF621" t="s">
        <v>3494</v>
      </c>
      <c r="AG621" t="s">
        <v>4838</v>
      </c>
      <c r="AH621" t="s">
        <v>4839</v>
      </c>
      <c r="AI621" t="s">
        <v>4835</v>
      </c>
      <c r="AJ621">
        <v>168</v>
      </c>
      <c r="AK621" t="s">
        <v>3051</v>
      </c>
      <c r="AL621" t="s">
        <v>3049</v>
      </c>
      <c r="AM621" t="s">
        <v>3543</v>
      </c>
      <c r="AN621" t="s">
        <v>1574</v>
      </c>
      <c r="AO621" s="2251">
        <v>70065.001409999997</v>
      </c>
      <c r="AP621" s="2286">
        <f t="shared" si="182"/>
        <v>27.278819341954719</v>
      </c>
      <c r="AQ621" s="2286">
        <f t="shared" si="182"/>
        <v>0</v>
      </c>
      <c r="AR621" s="2286">
        <f t="shared" si="182"/>
        <v>0</v>
      </c>
      <c r="AS621" s="2286">
        <f t="shared" si="182"/>
        <v>0</v>
      </c>
      <c r="AT621" s="2286">
        <f t="shared" si="182"/>
        <v>0</v>
      </c>
      <c r="AU621" s="2286">
        <f t="shared" si="181"/>
        <v>0</v>
      </c>
      <c r="AV621" s="2286">
        <f t="shared" si="181"/>
        <v>0</v>
      </c>
      <c r="AW621" s="2286">
        <f t="shared" si="181"/>
        <v>0</v>
      </c>
      <c r="AX621" s="2286">
        <f t="shared" si="181"/>
        <v>0</v>
      </c>
      <c r="AY621" s="2286">
        <f t="shared" si="181"/>
        <v>0</v>
      </c>
      <c r="BA621" s="8">
        <f t="shared" si="197"/>
        <v>70092.280229341952</v>
      </c>
      <c r="BD621" s="2251">
        <v>35.004158743282296</v>
      </c>
      <c r="BE621" s="2251">
        <v>0</v>
      </c>
      <c r="BF621" s="2251">
        <v>0</v>
      </c>
      <c r="BG621" s="2251">
        <v>0</v>
      </c>
      <c r="BH621" s="2251">
        <v>0</v>
      </c>
      <c r="BI621" s="2251">
        <v>0</v>
      </c>
      <c r="BJ621" s="2251">
        <v>0</v>
      </c>
      <c r="BK621" s="2251">
        <v>0</v>
      </c>
      <c r="BL621" s="2251">
        <v>0</v>
      </c>
      <c r="BM621" s="2251">
        <v>0</v>
      </c>
    </row>
    <row r="622" spans="1:65">
      <c r="A622" s="2250"/>
      <c r="B622" s="2250"/>
      <c r="C622" s="39"/>
      <c r="D622" s="178">
        <f t="shared" si="195"/>
        <v>0</v>
      </c>
      <c r="E622" s="178">
        <f t="shared" si="183"/>
        <v>1</v>
      </c>
      <c r="F622" s="178">
        <f t="shared" si="184"/>
        <v>0</v>
      </c>
      <c r="G622" s="178">
        <f t="shared" si="180"/>
        <v>0</v>
      </c>
      <c r="H622" s="178">
        <f t="shared" si="185"/>
        <v>0</v>
      </c>
      <c r="I622" s="178">
        <f t="shared" si="186"/>
        <v>0</v>
      </c>
      <c r="J622" s="178">
        <f t="shared" si="187"/>
        <v>0</v>
      </c>
      <c r="K622" s="2251">
        <f t="shared" si="188"/>
        <v>0</v>
      </c>
      <c r="L622" s="2251">
        <f t="shared" si="189"/>
        <v>0</v>
      </c>
      <c r="M622" s="2251">
        <f t="shared" si="190"/>
        <v>0</v>
      </c>
      <c r="O622" s="8">
        <f t="shared" ca="1" si="191"/>
        <v>0</v>
      </c>
      <c r="P622" s="8">
        <f t="shared" ca="1" si="192"/>
        <v>0</v>
      </c>
      <c r="R622" s="8">
        <f t="shared" si="193"/>
        <v>0</v>
      </c>
      <c r="S622" s="2251">
        <f t="shared" si="194"/>
        <v>0</v>
      </c>
      <c r="T622" s="2251">
        <f>IF(SUM($R622:R622)&gt;0,0,IF(AM622="5 - Treatment",1,0))</f>
        <v>1</v>
      </c>
      <c r="U622" s="2251">
        <f>IF(SUM($R622:T622)&gt;0,0,IF($AE622=U$162,1,0)+IF($AE622=U$163,1,0))</f>
        <v>0</v>
      </c>
      <c r="V622" s="2251">
        <f>IF(SUM($R622:U622)&gt;0,0,IF($AE622=V$168,1,0))</f>
        <v>0</v>
      </c>
      <c r="W622" s="2251">
        <f>IF(SUM($R622:V622)&gt;0,0,IF($AE622=W$168,1,0))</f>
        <v>0</v>
      </c>
      <c r="X622" s="2251">
        <f>IF(SUM($R622:W622)&gt;0,0,IF($AE622=X$168,1,0))</f>
        <v>0</v>
      </c>
      <c r="Y622" s="2251">
        <f>IF(SUM($R622:X622)&gt;0,0,IF($AE622=Y$168,1,0))</f>
        <v>0</v>
      </c>
      <c r="Z622" s="2251">
        <f>IF(SUM($R622:Y622)&gt;0,0,IF($AE622=Z$168,1,0))</f>
        <v>0</v>
      </c>
      <c r="AA622" s="2251">
        <f>IF(SUM($R622:Z622)&gt;0,0,1)</f>
        <v>0</v>
      </c>
      <c r="AB622" s="2251"/>
      <c r="AC622" s="2251">
        <f t="shared" si="196"/>
        <v>5</v>
      </c>
      <c r="AE622" t="s">
        <v>3449</v>
      </c>
      <c r="AF622" t="s">
        <v>4840</v>
      </c>
      <c r="AG622" t="s">
        <v>4841</v>
      </c>
      <c r="AH622" t="s">
        <v>4842</v>
      </c>
      <c r="AI622" t="s">
        <v>4843</v>
      </c>
      <c r="AJ622">
        <v>315</v>
      </c>
      <c r="AK622" t="s">
        <v>3051</v>
      </c>
      <c r="AL622" t="s">
        <v>3049</v>
      </c>
      <c r="AM622" t="s">
        <v>3566</v>
      </c>
      <c r="AN622" t="s">
        <v>1574</v>
      </c>
      <c r="AO622" s="2251">
        <v>86185.522949999999</v>
      </c>
      <c r="AP622" s="2286">
        <f t="shared" si="182"/>
        <v>64.324869808854018</v>
      </c>
      <c r="AQ622" s="2286">
        <f t="shared" si="182"/>
        <v>0</v>
      </c>
      <c r="AR622" s="2286">
        <f t="shared" si="182"/>
        <v>0</v>
      </c>
      <c r="AS622" s="2286">
        <f t="shared" si="182"/>
        <v>0</v>
      </c>
      <c r="AT622" s="2286">
        <f t="shared" si="182"/>
        <v>0</v>
      </c>
      <c r="AU622" s="2286">
        <f t="shared" si="181"/>
        <v>0</v>
      </c>
      <c r="AV622" s="2286">
        <f t="shared" si="181"/>
        <v>0</v>
      </c>
      <c r="AW622" s="2286">
        <f t="shared" si="181"/>
        <v>0</v>
      </c>
      <c r="AX622" s="2286">
        <f t="shared" si="181"/>
        <v>0</v>
      </c>
      <c r="AY622" s="2286">
        <f t="shared" si="181"/>
        <v>0</v>
      </c>
      <c r="BA622" s="8">
        <f t="shared" si="197"/>
        <v>86249.847819808856</v>
      </c>
      <c r="BD622" s="2251">
        <v>82.541620504340599</v>
      </c>
      <c r="BE622" s="2251">
        <v>0</v>
      </c>
      <c r="BF622" s="2251">
        <v>0</v>
      </c>
      <c r="BG622" s="2251">
        <v>0</v>
      </c>
      <c r="BH622" s="2251">
        <v>0</v>
      </c>
      <c r="BI622" s="2251">
        <v>0</v>
      </c>
      <c r="BJ622" s="2251">
        <v>0</v>
      </c>
      <c r="BK622" s="2251">
        <v>0</v>
      </c>
      <c r="BL622" s="2251">
        <v>0</v>
      </c>
      <c r="BM622" s="2251">
        <v>0</v>
      </c>
    </row>
    <row r="623" spans="1:65">
      <c r="A623" s="2250"/>
      <c r="B623" s="2250"/>
      <c r="C623" s="39"/>
      <c r="D623" s="178">
        <f t="shared" si="195"/>
        <v>1</v>
      </c>
      <c r="E623" s="178">
        <f t="shared" si="183"/>
        <v>0</v>
      </c>
      <c r="F623" s="178">
        <f t="shared" si="184"/>
        <v>1</v>
      </c>
      <c r="G623" s="178">
        <f t="shared" si="180"/>
        <v>0</v>
      </c>
      <c r="H623" s="178">
        <f t="shared" si="185"/>
        <v>0</v>
      </c>
      <c r="I623" s="178">
        <f t="shared" si="186"/>
        <v>0</v>
      </c>
      <c r="J623" s="178">
        <f t="shared" si="187"/>
        <v>1</v>
      </c>
      <c r="K623" s="2251">
        <f t="shared" si="188"/>
        <v>1</v>
      </c>
      <c r="L623" s="2251">
        <f t="shared" si="189"/>
        <v>1</v>
      </c>
      <c r="M623" s="2251">
        <f t="shared" si="190"/>
        <v>0</v>
      </c>
      <c r="O623" s="8">
        <f t="shared" ca="1" si="191"/>
        <v>1</v>
      </c>
      <c r="P623" s="8">
        <f t="shared" ca="1" si="192"/>
        <v>0</v>
      </c>
      <c r="R623" s="8">
        <f t="shared" si="193"/>
        <v>1</v>
      </c>
      <c r="S623" s="2251">
        <f t="shared" si="194"/>
        <v>0</v>
      </c>
      <c r="T623" s="2251">
        <f>IF(SUM($R623:R623)&gt;0,0,IF(AM623="5 - Treatment",1,0))</f>
        <v>0</v>
      </c>
      <c r="U623" s="2251">
        <f>IF(SUM($R623:T623)&gt;0,0,IF($AE623=U$162,1,0)+IF($AE623=U$163,1,0))</f>
        <v>0</v>
      </c>
      <c r="V623" s="2251">
        <f>IF(SUM($R623:U623)&gt;0,0,IF($AE623=V$168,1,0))</f>
        <v>0</v>
      </c>
      <c r="W623" s="2251">
        <f>IF(SUM($R623:V623)&gt;0,0,IF($AE623=W$168,1,0))</f>
        <v>0</v>
      </c>
      <c r="X623" s="2251">
        <f>IF(SUM($R623:W623)&gt;0,0,IF($AE623=X$168,1,0))</f>
        <v>0</v>
      </c>
      <c r="Y623" s="2251">
        <f>IF(SUM($R623:X623)&gt;0,0,IF($AE623=Y$168,1,0))</f>
        <v>0</v>
      </c>
      <c r="Z623" s="2251">
        <f>IF(SUM($R623:Y623)&gt;0,0,IF($AE623=Z$168,1,0))</f>
        <v>0</v>
      </c>
      <c r="AA623" s="2251">
        <f>IF(SUM($R623:Z623)&gt;0,0,1)</f>
        <v>0</v>
      </c>
      <c r="AB623" s="2251"/>
      <c r="AC623" s="2251">
        <f t="shared" si="196"/>
        <v>5</v>
      </c>
      <c r="AE623" t="s">
        <v>3430</v>
      </c>
      <c r="AF623" t="s">
        <v>4844</v>
      </c>
      <c r="AG623" t="s">
        <v>4845</v>
      </c>
      <c r="AH623" t="s">
        <v>4846</v>
      </c>
      <c r="AI623" t="s">
        <v>4847</v>
      </c>
      <c r="AJ623">
        <v>156</v>
      </c>
      <c r="AK623" t="s">
        <v>3048</v>
      </c>
      <c r="AL623" t="s">
        <v>3048</v>
      </c>
      <c r="AM623" t="s">
        <v>3566</v>
      </c>
      <c r="AN623" t="s">
        <v>1574</v>
      </c>
      <c r="AO623" s="2251">
        <v>43.320700000000002</v>
      </c>
      <c r="AP623" s="2286">
        <f t="shared" si="182"/>
        <v>23.974577841447811</v>
      </c>
      <c r="AQ623" s="2286">
        <f t="shared" si="182"/>
        <v>284.19825000834129</v>
      </c>
      <c r="AR623" s="2286">
        <f t="shared" si="182"/>
        <v>182.61296640586471</v>
      </c>
      <c r="AS623" s="2286">
        <f t="shared" si="182"/>
        <v>0</v>
      </c>
      <c r="AT623" s="2286">
        <f t="shared" si="182"/>
        <v>0</v>
      </c>
      <c r="AU623" s="2286">
        <f t="shared" si="181"/>
        <v>0</v>
      </c>
      <c r="AV623" s="2286">
        <f t="shared" si="181"/>
        <v>0</v>
      </c>
      <c r="AW623" s="2286">
        <f t="shared" si="181"/>
        <v>0</v>
      </c>
      <c r="AX623" s="2286">
        <f t="shared" si="181"/>
        <v>0</v>
      </c>
      <c r="AY623" s="2286">
        <f t="shared" si="181"/>
        <v>0</v>
      </c>
      <c r="BA623" s="8">
        <f t="shared" si="197"/>
        <v>534.10649425565384</v>
      </c>
      <c r="BD623" s="2251">
        <v>30.764158743282401</v>
      </c>
      <c r="BE623" s="2251">
        <v>487.47286609721601</v>
      </c>
      <c r="BF623" s="2251">
        <v>239.104960727573</v>
      </c>
      <c r="BG623" s="2251">
        <v>0</v>
      </c>
      <c r="BH623" s="2251">
        <v>0</v>
      </c>
      <c r="BI623" s="2251">
        <v>0</v>
      </c>
      <c r="BJ623" s="2251">
        <v>0</v>
      </c>
      <c r="BK623" s="2251">
        <v>0</v>
      </c>
      <c r="BL623" s="2251">
        <v>0</v>
      </c>
      <c r="BM623" s="2251">
        <v>0</v>
      </c>
    </row>
    <row r="624" spans="1:65">
      <c r="A624" s="2250"/>
      <c r="B624" s="2250"/>
      <c r="C624" s="39"/>
      <c r="D624" s="178">
        <f t="shared" si="195"/>
        <v>1</v>
      </c>
      <c r="E624" s="178">
        <f t="shared" si="183"/>
        <v>0</v>
      </c>
      <c r="F624" s="178">
        <f t="shared" si="184"/>
        <v>0</v>
      </c>
      <c r="G624" s="178">
        <f t="shared" si="180"/>
        <v>0</v>
      </c>
      <c r="H624" s="178">
        <f t="shared" si="185"/>
        <v>0</v>
      </c>
      <c r="I624" s="178">
        <f t="shared" si="186"/>
        <v>0</v>
      </c>
      <c r="J624" s="178">
        <f t="shared" si="187"/>
        <v>0</v>
      </c>
      <c r="K624" s="2251">
        <f t="shared" si="188"/>
        <v>0</v>
      </c>
      <c r="L624" s="2251">
        <f t="shared" si="189"/>
        <v>0</v>
      </c>
      <c r="M624" s="2251">
        <f t="shared" si="190"/>
        <v>1</v>
      </c>
      <c r="O624" s="8">
        <f t="shared" ca="1" si="191"/>
        <v>0</v>
      </c>
      <c r="P624" s="8">
        <f t="shared" ca="1" si="192"/>
        <v>0</v>
      </c>
      <c r="R624" s="8">
        <f t="shared" si="193"/>
        <v>1</v>
      </c>
      <c r="S624" s="2251">
        <f t="shared" si="194"/>
        <v>0</v>
      </c>
      <c r="T624" s="2251">
        <f>IF(SUM($R624:R624)&gt;0,0,IF(AM624="5 - Treatment",1,0))</f>
        <v>0</v>
      </c>
      <c r="U624" s="2251">
        <f>IF(SUM($R624:T624)&gt;0,0,IF($AE624=U$162,1,0)+IF($AE624=U$163,1,0))</f>
        <v>0</v>
      </c>
      <c r="V624" s="2251">
        <f>IF(SUM($R624:U624)&gt;0,0,IF($AE624=V$168,1,0))</f>
        <v>0</v>
      </c>
      <c r="W624" s="2251">
        <f>IF(SUM($R624:V624)&gt;0,0,IF($AE624=W$168,1,0))</f>
        <v>0</v>
      </c>
      <c r="X624" s="2251">
        <f>IF(SUM($R624:W624)&gt;0,0,IF($AE624=X$168,1,0))</f>
        <v>0</v>
      </c>
      <c r="Y624" s="2251">
        <f>IF(SUM($R624:X624)&gt;0,0,IF($AE624=Y$168,1,0))</f>
        <v>0</v>
      </c>
      <c r="Z624" s="2251">
        <f>IF(SUM($R624:Y624)&gt;0,0,IF($AE624=Z$168,1,0))</f>
        <v>0</v>
      </c>
      <c r="AA624" s="2251">
        <f>IF(SUM($R624:Z624)&gt;0,0,1)</f>
        <v>0</v>
      </c>
      <c r="AB624" s="2251"/>
      <c r="AC624" s="2251">
        <f t="shared" si="196"/>
        <v>5</v>
      </c>
      <c r="AE624" t="s">
        <v>3430</v>
      </c>
      <c r="AF624" t="s">
        <v>4844</v>
      </c>
      <c r="AG624" t="s">
        <v>4848</v>
      </c>
      <c r="AH624" t="s">
        <v>4849</v>
      </c>
      <c r="AI624" t="s">
        <v>4850</v>
      </c>
      <c r="AJ624">
        <v>207</v>
      </c>
      <c r="AK624" t="s">
        <v>3048</v>
      </c>
      <c r="AL624" t="s">
        <v>3048</v>
      </c>
      <c r="AM624" t="s">
        <v>3566</v>
      </c>
      <c r="AN624" t="s">
        <v>1574</v>
      </c>
      <c r="AO624" s="2251">
        <v>4048.8754800000002</v>
      </c>
      <c r="AP624" s="2286">
        <f t="shared" si="182"/>
        <v>96.216572086574004</v>
      </c>
      <c r="AQ624" s="2286">
        <f t="shared" si="182"/>
        <v>0</v>
      </c>
      <c r="AR624" s="2286">
        <f t="shared" si="182"/>
        <v>0</v>
      </c>
      <c r="AS624" s="2286">
        <f t="shared" si="182"/>
        <v>0</v>
      </c>
      <c r="AT624" s="2286">
        <f t="shared" si="182"/>
        <v>0</v>
      </c>
      <c r="AU624" s="2286">
        <f t="shared" si="181"/>
        <v>0</v>
      </c>
      <c r="AV624" s="2286">
        <f t="shared" si="181"/>
        <v>0</v>
      </c>
      <c r="AW624" s="2286">
        <f t="shared" si="181"/>
        <v>0</v>
      </c>
      <c r="AX624" s="2286">
        <f t="shared" si="181"/>
        <v>0</v>
      </c>
      <c r="AY624" s="2286">
        <f t="shared" si="181"/>
        <v>0</v>
      </c>
      <c r="BA624" s="8">
        <f t="shared" si="197"/>
        <v>4145.0920520865739</v>
      </c>
      <c r="BD624" s="2251">
        <v>123.465026870608</v>
      </c>
      <c r="BE624" s="2251">
        <v>0</v>
      </c>
      <c r="BF624" s="2251">
        <v>0</v>
      </c>
      <c r="BG624" s="2251">
        <v>0</v>
      </c>
      <c r="BH624" s="2251">
        <v>0</v>
      </c>
      <c r="BI624" s="2251">
        <v>0</v>
      </c>
      <c r="BJ624" s="2251">
        <v>0</v>
      </c>
      <c r="BK624" s="2251">
        <v>0</v>
      </c>
      <c r="BL624" s="2251">
        <v>0</v>
      </c>
      <c r="BM624" s="2251">
        <v>0</v>
      </c>
    </row>
    <row r="625" spans="1:65">
      <c r="A625" s="2250"/>
      <c r="B625" s="2250"/>
      <c r="C625" s="39"/>
      <c r="D625" s="178">
        <f t="shared" si="195"/>
        <v>1</v>
      </c>
      <c r="E625" s="178">
        <f t="shared" si="183"/>
        <v>0</v>
      </c>
      <c r="F625" s="178">
        <f t="shared" si="184"/>
        <v>0</v>
      </c>
      <c r="G625" s="178">
        <f t="shared" si="180"/>
        <v>0</v>
      </c>
      <c r="H625" s="178">
        <f t="shared" si="185"/>
        <v>0</v>
      </c>
      <c r="I625" s="178">
        <f t="shared" si="186"/>
        <v>0</v>
      </c>
      <c r="J625" s="178">
        <f t="shared" si="187"/>
        <v>0</v>
      </c>
      <c r="K625" s="2251">
        <f t="shared" si="188"/>
        <v>0</v>
      </c>
      <c r="L625" s="2251">
        <f t="shared" si="189"/>
        <v>0</v>
      </c>
      <c r="M625" s="2251">
        <f t="shared" si="190"/>
        <v>1</v>
      </c>
      <c r="O625" s="8">
        <f t="shared" ca="1" si="191"/>
        <v>0</v>
      </c>
      <c r="P625" s="8">
        <f t="shared" ca="1" si="192"/>
        <v>0</v>
      </c>
      <c r="R625" s="8">
        <f t="shared" si="193"/>
        <v>1</v>
      </c>
      <c r="S625" s="2251">
        <f t="shared" si="194"/>
        <v>0</v>
      </c>
      <c r="T625" s="2251">
        <f>IF(SUM($R625:R625)&gt;0,0,IF(AM625="5 - Treatment",1,0))</f>
        <v>0</v>
      </c>
      <c r="U625" s="2251">
        <f>IF(SUM($R625:T625)&gt;0,0,IF($AE625=U$162,1,0)+IF($AE625=U$163,1,0))</f>
        <v>0</v>
      </c>
      <c r="V625" s="2251">
        <f>IF(SUM($R625:U625)&gt;0,0,IF($AE625=V$168,1,0))</f>
        <v>0</v>
      </c>
      <c r="W625" s="2251">
        <f>IF(SUM($R625:V625)&gt;0,0,IF($AE625=W$168,1,0))</f>
        <v>0</v>
      </c>
      <c r="X625" s="2251">
        <f>IF(SUM($R625:W625)&gt;0,0,IF($AE625=X$168,1,0))</f>
        <v>0</v>
      </c>
      <c r="Y625" s="2251">
        <f>IF(SUM($R625:X625)&gt;0,0,IF($AE625=Y$168,1,0))</f>
        <v>0</v>
      </c>
      <c r="Z625" s="2251">
        <f>IF(SUM($R625:Y625)&gt;0,0,IF($AE625=Z$168,1,0))</f>
        <v>0</v>
      </c>
      <c r="AA625" s="2251">
        <f>IF(SUM($R625:Z625)&gt;0,0,1)</f>
        <v>0</v>
      </c>
      <c r="AB625" s="2251"/>
      <c r="AC625" s="2251">
        <f t="shared" si="196"/>
        <v>5</v>
      </c>
      <c r="AE625" t="s">
        <v>3430</v>
      </c>
      <c r="AF625" t="s">
        <v>4844</v>
      </c>
      <c r="AG625" t="s">
        <v>4851</v>
      </c>
      <c r="AH625" t="s">
        <v>4852</v>
      </c>
      <c r="AI625" t="s">
        <v>4853</v>
      </c>
      <c r="AJ625">
        <v>0</v>
      </c>
      <c r="AK625" t="s">
        <v>3048</v>
      </c>
      <c r="AL625" t="s">
        <v>3048</v>
      </c>
      <c r="AM625" t="s">
        <v>3566</v>
      </c>
      <c r="AN625" t="s">
        <v>1574</v>
      </c>
      <c r="AO625" s="2251">
        <v>100450.27132</v>
      </c>
      <c r="AP625" s="2286">
        <f t="shared" si="182"/>
        <v>105.89469729719372</v>
      </c>
      <c r="AQ625" s="2286">
        <f t="shared" si="182"/>
        <v>0</v>
      </c>
      <c r="AR625" s="2286">
        <f t="shared" si="182"/>
        <v>0</v>
      </c>
      <c r="AS625" s="2286">
        <f t="shared" si="182"/>
        <v>0</v>
      </c>
      <c r="AT625" s="2286">
        <f t="shared" si="182"/>
        <v>0</v>
      </c>
      <c r="AU625" s="2286">
        <f t="shared" si="181"/>
        <v>0</v>
      </c>
      <c r="AV625" s="2286">
        <f t="shared" si="181"/>
        <v>0</v>
      </c>
      <c r="AW625" s="2286">
        <f t="shared" si="181"/>
        <v>0</v>
      </c>
      <c r="AX625" s="2286">
        <f t="shared" si="181"/>
        <v>0</v>
      </c>
      <c r="AY625" s="2286">
        <f t="shared" si="181"/>
        <v>0</v>
      </c>
      <c r="BA625" s="8">
        <f t="shared" si="197"/>
        <v>100556.16601729719</v>
      </c>
      <c r="BD625" s="2251">
        <v>135.88398925175699</v>
      </c>
      <c r="BE625" s="2251">
        <v>0</v>
      </c>
      <c r="BF625" s="2251">
        <v>0</v>
      </c>
      <c r="BG625" s="2251">
        <v>0</v>
      </c>
      <c r="BH625" s="2251">
        <v>0</v>
      </c>
      <c r="BI625" s="2251">
        <v>0</v>
      </c>
      <c r="BJ625" s="2251">
        <v>0</v>
      </c>
      <c r="BK625" s="2251">
        <v>0</v>
      </c>
      <c r="BL625" s="2251">
        <v>0</v>
      </c>
      <c r="BM625" s="2251">
        <v>0</v>
      </c>
    </row>
    <row r="626" spans="1:65">
      <c r="A626" s="2250"/>
      <c r="B626" s="2250"/>
      <c r="C626" s="39"/>
      <c r="D626" s="178">
        <f t="shared" si="195"/>
        <v>0</v>
      </c>
      <c r="E626" s="178">
        <f t="shared" si="183"/>
        <v>1</v>
      </c>
      <c r="F626" s="178">
        <f t="shared" si="184"/>
        <v>0</v>
      </c>
      <c r="G626" s="178">
        <f t="shared" si="180"/>
        <v>0</v>
      </c>
      <c r="H626" s="178">
        <f t="shared" si="185"/>
        <v>0</v>
      </c>
      <c r="I626" s="178">
        <f t="shared" si="186"/>
        <v>0</v>
      </c>
      <c r="J626" s="178">
        <f t="shared" si="187"/>
        <v>0</v>
      </c>
      <c r="K626" s="2251">
        <f t="shared" si="188"/>
        <v>0</v>
      </c>
      <c r="L626" s="2251">
        <f t="shared" si="189"/>
        <v>0</v>
      </c>
      <c r="M626" s="2251">
        <f t="shared" si="190"/>
        <v>0</v>
      </c>
      <c r="O626" s="8">
        <f t="shared" ca="1" si="191"/>
        <v>0</v>
      </c>
      <c r="P626" s="8">
        <f t="shared" ca="1" si="192"/>
        <v>1</v>
      </c>
      <c r="R626" s="8">
        <f t="shared" si="193"/>
        <v>0</v>
      </c>
      <c r="S626" s="2251">
        <f t="shared" si="194"/>
        <v>0</v>
      </c>
      <c r="T626" s="2251">
        <f>IF(SUM($R626:R626)&gt;0,0,IF(AM626="5 - Treatment",1,0))</f>
        <v>1</v>
      </c>
      <c r="U626" s="2251">
        <f>IF(SUM($R626:T626)&gt;0,0,IF($AE626=U$162,1,0)+IF($AE626=U$163,1,0))</f>
        <v>0</v>
      </c>
      <c r="V626" s="2251">
        <f>IF(SUM($R626:U626)&gt;0,0,IF($AE626=V$168,1,0))</f>
        <v>0</v>
      </c>
      <c r="W626" s="2251">
        <f>IF(SUM($R626:V626)&gt;0,0,IF($AE626=W$168,1,0))</f>
        <v>0</v>
      </c>
      <c r="X626" s="2251">
        <f>IF(SUM($R626:W626)&gt;0,0,IF($AE626=X$168,1,0))</f>
        <v>0</v>
      </c>
      <c r="Y626" s="2251">
        <f>IF(SUM($R626:X626)&gt;0,0,IF($AE626=Y$168,1,0))</f>
        <v>0</v>
      </c>
      <c r="Z626" s="2251">
        <f>IF(SUM($R626:Y626)&gt;0,0,IF($AE626=Z$168,1,0))</f>
        <v>0</v>
      </c>
      <c r="AA626" s="2251">
        <f>IF(SUM($R626:Z626)&gt;0,0,1)</f>
        <v>0</v>
      </c>
      <c r="AB626" s="2251"/>
      <c r="AC626" s="2251">
        <f t="shared" si="196"/>
        <v>5</v>
      </c>
      <c r="AE626" t="s">
        <v>3430</v>
      </c>
      <c r="AF626" t="s">
        <v>4844</v>
      </c>
      <c r="AG626" t="s">
        <v>4854</v>
      </c>
      <c r="AH626" t="s">
        <v>4855</v>
      </c>
      <c r="AI626" t="s">
        <v>4856</v>
      </c>
      <c r="AJ626">
        <v>189</v>
      </c>
      <c r="AK626" t="s">
        <v>3049</v>
      </c>
      <c r="AL626" t="s">
        <v>3049</v>
      </c>
      <c r="AM626" t="s">
        <v>3566</v>
      </c>
      <c r="AN626" t="s">
        <v>1574</v>
      </c>
      <c r="AO626" s="2251">
        <v>1840.80726</v>
      </c>
      <c r="AP626" s="2286">
        <f t="shared" si="182"/>
        <v>1292.1375180205264</v>
      </c>
      <c r="AQ626" s="2286">
        <f t="shared" si="182"/>
        <v>1302.1046751319018</v>
      </c>
      <c r="AR626" s="2286">
        <f t="shared" si="182"/>
        <v>993.42910600139874</v>
      </c>
      <c r="AS626" s="2286">
        <f t="shared" si="182"/>
        <v>0</v>
      </c>
      <c r="AT626" s="2286">
        <f t="shared" si="182"/>
        <v>0</v>
      </c>
      <c r="AU626" s="2286">
        <f t="shared" si="181"/>
        <v>0</v>
      </c>
      <c r="AV626" s="2286">
        <f t="shared" si="181"/>
        <v>0</v>
      </c>
      <c r="AW626" s="2286">
        <f t="shared" si="181"/>
        <v>0</v>
      </c>
      <c r="AX626" s="2286">
        <f t="shared" si="181"/>
        <v>0</v>
      </c>
      <c r="AY626" s="2286">
        <f t="shared" si="181"/>
        <v>0</v>
      </c>
      <c r="BA626" s="8">
        <f t="shared" si="197"/>
        <v>5428.4785591538266</v>
      </c>
      <c r="BD626" s="2251">
        <v>1658.06980983878</v>
      </c>
      <c r="BE626" s="2251">
        <v>2233.4433724574401</v>
      </c>
      <c r="BF626" s="2251">
        <v>1300.75006200909</v>
      </c>
      <c r="BG626" s="2251">
        <v>0</v>
      </c>
      <c r="BH626" s="2251">
        <v>0</v>
      </c>
      <c r="BI626" s="2251">
        <v>0</v>
      </c>
      <c r="BJ626" s="2251">
        <v>0</v>
      </c>
      <c r="BK626" s="2251">
        <v>0</v>
      </c>
      <c r="BL626" s="2251">
        <v>0</v>
      </c>
      <c r="BM626" s="2251">
        <v>0</v>
      </c>
    </row>
    <row r="627" spans="1:65">
      <c r="A627" s="2250"/>
      <c r="B627" s="2250"/>
      <c r="C627" s="39"/>
      <c r="D627" s="178">
        <f t="shared" si="195"/>
        <v>1</v>
      </c>
      <c r="E627" s="178">
        <f t="shared" si="183"/>
        <v>0</v>
      </c>
      <c r="F627" s="178">
        <f t="shared" si="184"/>
        <v>0</v>
      </c>
      <c r="G627" s="178">
        <f t="shared" si="180"/>
        <v>0</v>
      </c>
      <c r="H627" s="178">
        <f t="shared" si="185"/>
        <v>0</v>
      </c>
      <c r="I627" s="178">
        <f t="shared" si="186"/>
        <v>0</v>
      </c>
      <c r="J627" s="178">
        <f t="shared" si="187"/>
        <v>0</v>
      </c>
      <c r="K627" s="2251">
        <f t="shared" si="188"/>
        <v>0</v>
      </c>
      <c r="L627" s="2251">
        <f t="shared" si="189"/>
        <v>0</v>
      </c>
      <c r="M627" s="2251">
        <f t="shared" si="190"/>
        <v>1</v>
      </c>
      <c r="O627" s="8">
        <f t="shared" ca="1" si="191"/>
        <v>0</v>
      </c>
      <c r="P627" s="8">
        <f t="shared" ca="1" si="192"/>
        <v>0</v>
      </c>
      <c r="R627" s="8">
        <f t="shared" si="193"/>
        <v>1</v>
      </c>
      <c r="S627" s="2251">
        <f t="shared" si="194"/>
        <v>0</v>
      </c>
      <c r="T627" s="2251">
        <f>IF(SUM($R627:R627)&gt;0,0,IF(AM627="5 - Treatment",1,0))</f>
        <v>0</v>
      </c>
      <c r="U627" s="2251">
        <f>IF(SUM($R627:T627)&gt;0,0,IF($AE627=U$162,1,0)+IF($AE627=U$163,1,0))</f>
        <v>0</v>
      </c>
      <c r="V627" s="2251">
        <f>IF(SUM($R627:U627)&gt;0,0,IF($AE627=V$168,1,0))</f>
        <v>0</v>
      </c>
      <c r="W627" s="2251">
        <f>IF(SUM($R627:V627)&gt;0,0,IF($AE627=W$168,1,0))</f>
        <v>0</v>
      </c>
      <c r="X627" s="2251">
        <f>IF(SUM($R627:W627)&gt;0,0,IF($AE627=X$168,1,0))</f>
        <v>0</v>
      </c>
      <c r="Y627" s="2251">
        <f>IF(SUM($R627:X627)&gt;0,0,IF($AE627=Y$168,1,0))</f>
        <v>0</v>
      </c>
      <c r="Z627" s="2251">
        <f>IF(SUM($R627:Y627)&gt;0,0,IF($AE627=Z$168,1,0))</f>
        <v>0</v>
      </c>
      <c r="AA627" s="2251">
        <f>IF(SUM($R627:Z627)&gt;0,0,1)</f>
        <v>0</v>
      </c>
      <c r="AB627" s="2251"/>
      <c r="AC627" s="2251">
        <f t="shared" si="196"/>
        <v>5</v>
      </c>
      <c r="AE627" t="s">
        <v>3430</v>
      </c>
      <c r="AF627" t="s">
        <v>4844</v>
      </c>
      <c r="AG627" t="s">
        <v>4857</v>
      </c>
      <c r="AH627" t="s">
        <v>4858</v>
      </c>
      <c r="AI627" t="s">
        <v>4859</v>
      </c>
      <c r="AJ627">
        <v>138</v>
      </c>
      <c r="AK627" t="s">
        <v>3048</v>
      </c>
      <c r="AL627" t="s">
        <v>3048</v>
      </c>
      <c r="AM627" t="s">
        <v>3566</v>
      </c>
      <c r="AN627" t="s">
        <v>1574</v>
      </c>
      <c r="AO627" s="2251">
        <v>956.2654</v>
      </c>
      <c r="AP627" s="2286">
        <f t="shared" si="182"/>
        <v>397.50568475339838</v>
      </c>
      <c r="AQ627" s="2286">
        <f t="shared" si="182"/>
        <v>0</v>
      </c>
      <c r="AR627" s="2286">
        <f t="shared" si="182"/>
        <v>0</v>
      </c>
      <c r="AS627" s="2286">
        <f t="shared" si="182"/>
        <v>0</v>
      </c>
      <c r="AT627" s="2286">
        <f t="shared" si="182"/>
        <v>0</v>
      </c>
      <c r="AU627" s="2286">
        <f t="shared" si="181"/>
        <v>0</v>
      </c>
      <c r="AV627" s="2286">
        <f t="shared" si="181"/>
        <v>0</v>
      </c>
      <c r="AW627" s="2286">
        <f t="shared" si="181"/>
        <v>0</v>
      </c>
      <c r="AX627" s="2286">
        <f t="shared" si="181"/>
        <v>0</v>
      </c>
      <c r="AY627" s="2286">
        <f t="shared" si="181"/>
        <v>0</v>
      </c>
      <c r="BA627" s="8">
        <f t="shared" si="197"/>
        <v>1353.7710847533983</v>
      </c>
      <c r="BD627" s="2251">
        <v>510.07897064902897</v>
      </c>
      <c r="BE627" s="2251">
        <v>0</v>
      </c>
      <c r="BF627" s="2251">
        <v>0</v>
      </c>
      <c r="BG627" s="2251">
        <v>0</v>
      </c>
      <c r="BH627" s="2251">
        <v>0</v>
      </c>
      <c r="BI627" s="2251">
        <v>0</v>
      </c>
      <c r="BJ627" s="2251">
        <v>0</v>
      </c>
      <c r="BK627" s="2251">
        <v>0</v>
      </c>
      <c r="BL627" s="2251">
        <v>0</v>
      </c>
      <c r="BM627" s="2251">
        <v>0</v>
      </c>
    </row>
    <row r="628" spans="1:65">
      <c r="A628" s="2250"/>
      <c r="B628" s="2250"/>
      <c r="C628" s="39"/>
      <c r="D628" s="178">
        <f t="shared" si="195"/>
        <v>0</v>
      </c>
      <c r="E628" s="178">
        <f t="shared" si="183"/>
        <v>1</v>
      </c>
      <c r="F628" s="178">
        <f t="shared" si="184"/>
        <v>1</v>
      </c>
      <c r="G628" s="178">
        <f t="shared" si="180"/>
        <v>0</v>
      </c>
      <c r="H628" s="178">
        <f t="shared" si="185"/>
        <v>0</v>
      </c>
      <c r="I628" s="178">
        <f t="shared" si="186"/>
        <v>0</v>
      </c>
      <c r="J628" s="178">
        <f t="shared" si="187"/>
        <v>1</v>
      </c>
      <c r="K628" s="2251">
        <f t="shared" si="188"/>
        <v>1</v>
      </c>
      <c r="L628" s="2251">
        <f t="shared" si="189"/>
        <v>0</v>
      </c>
      <c r="M628" s="2251">
        <f t="shared" si="190"/>
        <v>0</v>
      </c>
      <c r="O628" s="8">
        <f t="shared" ca="1" si="191"/>
        <v>0</v>
      </c>
      <c r="P628" s="8">
        <f t="shared" ca="1" si="192"/>
        <v>1</v>
      </c>
      <c r="R628" s="8">
        <f t="shared" si="193"/>
        <v>0</v>
      </c>
      <c r="S628" s="2251">
        <f t="shared" si="194"/>
        <v>0</v>
      </c>
      <c r="T628" s="2251">
        <f>IF(SUM($R628:R628)&gt;0,0,IF(AM628="5 - Treatment",1,0))</f>
        <v>1</v>
      </c>
      <c r="U628" s="2251">
        <f>IF(SUM($R628:T628)&gt;0,0,IF($AE628=U$162,1,0)+IF($AE628=U$163,1,0))</f>
        <v>0</v>
      </c>
      <c r="V628" s="2251">
        <f>IF(SUM($R628:U628)&gt;0,0,IF($AE628=V$168,1,0))</f>
        <v>0</v>
      </c>
      <c r="W628" s="2251">
        <f>IF(SUM($R628:V628)&gt;0,0,IF($AE628=W$168,1,0))</f>
        <v>0</v>
      </c>
      <c r="X628" s="2251">
        <f>IF(SUM($R628:W628)&gt;0,0,IF($AE628=X$168,1,0))</f>
        <v>0</v>
      </c>
      <c r="Y628" s="2251">
        <f>IF(SUM($R628:X628)&gt;0,0,IF($AE628=Y$168,1,0))</f>
        <v>0</v>
      </c>
      <c r="Z628" s="2251">
        <f>IF(SUM($R628:Y628)&gt;0,0,IF($AE628=Z$168,1,0))</f>
        <v>0</v>
      </c>
      <c r="AA628" s="2251">
        <f>IF(SUM($R628:Z628)&gt;0,0,1)</f>
        <v>0</v>
      </c>
      <c r="AB628" s="2251"/>
      <c r="AC628" s="2251">
        <f t="shared" si="196"/>
        <v>5</v>
      </c>
      <c r="AE628" t="s">
        <v>3430</v>
      </c>
      <c r="AF628" t="s">
        <v>4844</v>
      </c>
      <c r="AG628" t="s">
        <v>4860</v>
      </c>
      <c r="AH628" t="s">
        <v>4861</v>
      </c>
      <c r="AI628" t="s">
        <v>4860</v>
      </c>
      <c r="AJ628">
        <v>111</v>
      </c>
      <c r="AK628" t="s">
        <v>3049</v>
      </c>
      <c r="AL628" t="s">
        <v>3049</v>
      </c>
      <c r="AM628" t="s">
        <v>3566</v>
      </c>
      <c r="AN628" t="s">
        <v>1574</v>
      </c>
      <c r="AO628" s="2251">
        <v>0</v>
      </c>
      <c r="AP628" s="2286">
        <f t="shared" si="182"/>
        <v>23.765416212772639</v>
      </c>
      <c r="AQ628" s="2286">
        <f t="shared" si="182"/>
        <v>66.141174190091661</v>
      </c>
      <c r="AR628" s="2286">
        <f t="shared" si="182"/>
        <v>471.83684772353405</v>
      </c>
      <c r="AS628" s="2286">
        <f t="shared" si="182"/>
        <v>0</v>
      </c>
      <c r="AT628" s="2286">
        <f t="shared" si="182"/>
        <v>0</v>
      </c>
      <c r="AU628" s="2286">
        <f t="shared" si="181"/>
        <v>0</v>
      </c>
      <c r="AV628" s="2286">
        <f t="shared" si="181"/>
        <v>0</v>
      </c>
      <c r="AW628" s="2286">
        <f t="shared" si="181"/>
        <v>0</v>
      </c>
      <c r="AX628" s="2286">
        <f t="shared" si="181"/>
        <v>0</v>
      </c>
      <c r="AY628" s="2286">
        <f t="shared" si="181"/>
        <v>0</v>
      </c>
      <c r="BA628" s="8">
        <f t="shared" si="197"/>
        <v>561.74343812639836</v>
      </c>
      <c r="BD628" s="2251">
        <v>30.495762711864401</v>
      </c>
      <c r="BE628" s="2251">
        <v>113.449072077442</v>
      </c>
      <c r="BF628" s="2251">
        <v>617.80131589349298</v>
      </c>
      <c r="BG628" s="2251">
        <v>0</v>
      </c>
      <c r="BH628" s="2251">
        <v>0</v>
      </c>
      <c r="BI628" s="2251">
        <v>0</v>
      </c>
      <c r="BJ628" s="2251">
        <v>0</v>
      </c>
      <c r="BK628" s="2251">
        <v>0</v>
      </c>
      <c r="BL628" s="2251">
        <v>0</v>
      </c>
      <c r="BM628" s="2251">
        <v>0</v>
      </c>
    </row>
    <row r="629" spans="1:65">
      <c r="A629" s="2250"/>
      <c r="B629" s="2250"/>
      <c r="C629" s="39"/>
      <c r="D629" s="178">
        <f t="shared" si="195"/>
        <v>1</v>
      </c>
      <c r="E629" s="178">
        <f t="shared" si="183"/>
        <v>0</v>
      </c>
      <c r="F629" s="178">
        <f t="shared" si="184"/>
        <v>1</v>
      </c>
      <c r="G629" s="178">
        <f t="shared" si="180"/>
        <v>0</v>
      </c>
      <c r="H629" s="178">
        <f t="shared" si="185"/>
        <v>0</v>
      </c>
      <c r="I629" s="178">
        <f t="shared" si="186"/>
        <v>0</v>
      </c>
      <c r="J629" s="178">
        <f t="shared" si="187"/>
        <v>1</v>
      </c>
      <c r="K629" s="2251">
        <f t="shared" si="188"/>
        <v>1</v>
      </c>
      <c r="L629" s="2251">
        <f t="shared" si="189"/>
        <v>1</v>
      </c>
      <c r="M629" s="2251">
        <f t="shared" si="190"/>
        <v>0</v>
      </c>
      <c r="O629" s="8">
        <f t="shared" ca="1" si="191"/>
        <v>0</v>
      </c>
      <c r="P629" s="8">
        <f t="shared" ca="1" si="192"/>
        <v>0</v>
      </c>
      <c r="R629" s="8">
        <f t="shared" si="193"/>
        <v>1</v>
      </c>
      <c r="S629" s="2251">
        <f t="shared" si="194"/>
        <v>0</v>
      </c>
      <c r="T629" s="2251">
        <f>IF(SUM($R629:R629)&gt;0,0,IF(AM629="5 - Treatment",1,0))</f>
        <v>0</v>
      </c>
      <c r="U629" s="2251">
        <f>IF(SUM($R629:T629)&gt;0,0,IF($AE629=U$162,1,0)+IF($AE629=U$163,1,0))</f>
        <v>0</v>
      </c>
      <c r="V629" s="2251">
        <f>IF(SUM($R629:U629)&gt;0,0,IF($AE629=V$168,1,0))</f>
        <v>0</v>
      </c>
      <c r="W629" s="2251">
        <f>IF(SUM($R629:V629)&gt;0,0,IF($AE629=W$168,1,0))</f>
        <v>0</v>
      </c>
      <c r="X629" s="2251">
        <f>IF(SUM($R629:W629)&gt;0,0,IF($AE629=X$168,1,0))</f>
        <v>0</v>
      </c>
      <c r="Y629" s="2251">
        <f>IF(SUM($R629:X629)&gt;0,0,IF($AE629=Y$168,1,0))</f>
        <v>0</v>
      </c>
      <c r="Z629" s="2251">
        <f>IF(SUM($R629:Y629)&gt;0,0,IF($AE629=Z$168,1,0))</f>
        <v>0</v>
      </c>
      <c r="AA629" s="2251">
        <f>IF(SUM($R629:Z629)&gt;0,0,1)</f>
        <v>0</v>
      </c>
      <c r="AB629" s="2251"/>
      <c r="AC629" s="2251">
        <f t="shared" si="196"/>
        <v>5</v>
      </c>
      <c r="AE629" t="s">
        <v>3430</v>
      </c>
      <c r="AF629" t="s">
        <v>4844</v>
      </c>
      <c r="AG629" t="s">
        <v>4862</v>
      </c>
      <c r="AH629" t="s">
        <v>4863</v>
      </c>
      <c r="AI629" t="s">
        <v>4856</v>
      </c>
      <c r="AJ629">
        <v>189</v>
      </c>
      <c r="AK629" t="s">
        <v>3048</v>
      </c>
      <c r="AL629" t="s">
        <v>3048</v>
      </c>
      <c r="AM629" t="s">
        <v>3566</v>
      </c>
      <c r="AN629" t="s">
        <v>1574</v>
      </c>
      <c r="AO629" s="2251">
        <v>569.03817000000004</v>
      </c>
      <c r="AP629" s="2286">
        <f t="shared" si="182"/>
        <v>62.2879464288416</v>
      </c>
      <c r="AQ629" s="2286">
        <f t="shared" si="182"/>
        <v>0</v>
      </c>
      <c r="AR629" s="2286">
        <f t="shared" si="182"/>
        <v>0</v>
      </c>
      <c r="AS629" s="2286">
        <f t="shared" si="182"/>
        <v>0</v>
      </c>
      <c r="AT629" s="2286">
        <f t="shared" si="182"/>
        <v>0</v>
      </c>
      <c r="AU629" s="2286">
        <f t="shared" si="181"/>
        <v>0</v>
      </c>
      <c r="AV629" s="2286">
        <f t="shared" si="181"/>
        <v>0</v>
      </c>
      <c r="AW629" s="2286">
        <f t="shared" si="181"/>
        <v>0</v>
      </c>
      <c r="AX629" s="2286">
        <f t="shared" si="181"/>
        <v>0</v>
      </c>
      <c r="AY629" s="2286">
        <f t="shared" si="181"/>
        <v>0</v>
      </c>
      <c r="BA629" s="8">
        <f t="shared" si="197"/>
        <v>631.3261164288416</v>
      </c>
      <c r="BD629" s="2251">
        <v>79.927842083505595</v>
      </c>
      <c r="BE629" s="2251">
        <v>0</v>
      </c>
      <c r="BF629" s="2251">
        <v>0</v>
      </c>
      <c r="BG629" s="2251">
        <v>0</v>
      </c>
      <c r="BH629" s="2251">
        <v>0</v>
      </c>
      <c r="BI629" s="2251">
        <v>0</v>
      </c>
      <c r="BJ629" s="2251">
        <v>0</v>
      </c>
      <c r="BK629" s="2251">
        <v>0</v>
      </c>
      <c r="BL629" s="2251">
        <v>0</v>
      </c>
      <c r="BM629" s="2251">
        <v>0</v>
      </c>
    </row>
    <row r="630" spans="1:65">
      <c r="A630" s="2250"/>
      <c r="B630" s="2250"/>
      <c r="C630" s="39"/>
      <c r="D630" s="178">
        <f t="shared" si="195"/>
        <v>0</v>
      </c>
      <c r="E630" s="178">
        <f t="shared" si="183"/>
        <v>1</v>
      </c>
      <c r="F630" s="178">
        <f t="shared" si="184"/>
        <v>1</v>
      </c>
      <c r="G630" s="178">
        <f t="shared" si="180"/>
        <v>0</v>
      </c>
      <c r="H630" s="178">
        <f t="shared" si="185"/>
        <v>0</v>
      </c>
      <c r="I630" s="178">
        <f t="shared" si="186"/>
        <v>0</v>
      </c>
      <c r="J630" s="178">
        <f t="shared" si="187"/>
        <v>1</v>
      </c>
      <c r="K630" s="2251">
        <f t="shared" si="188"/>
        <v>1</v>
      </c>
      <c r="L630" s="2251">
        <f t="shared" si="189"/>
        <v>0</v>
      </c>
      <c r="M630" s="2251">
        <f t="shared" si="190"/>
        <v>0</v>
      </c>
      <c r="O630" s="8">
        <f t="shared" ca="1" si="191"/>
        <v>0</v>
      </c>
      <c r="P630" s="8">
        <f t="shared" ca="1" si="192"/>
        <v>0</v>
      </c>
      <c r="R630" s="8">
        <f t="shared" si="193"/>
        <v>0</v>
      </c>
      <c r="S630" s="2251">
        <f t="shared" si="194"/>
        <v>0</v>
      </c>
      <c r="T630" s="2251">
        <f>IF(SUM($R630:R630)&gt;0,0,IF(AM630="5 - Treatment",1,0))</f>
        <v>1</v>
      </c>
      <c r="U630" s="2251">
        <f>IF(SUM($R630:T630)&gt;0,0,IF($AE630=U$162,1,0)+IF($AE630=U$163,1,0))</f>
        <v>0</v>
      </c>
      <c r="V630" s="2251">
        <f>IF(SUM($R630:U630)&gt;0,0,IF($AE630=V$168,1,0))</f>
        <v>0</v>
      </c>
      <c r="W630" s="2251">
        <f>IF(SUM($R630:V630)&gt;0,0,IF($AE630=W$168,1,0))</f>
        <v>0</v>
      </c>
      <c r="X630" s="2251">
        <f>IF(SUM($R630:W630)&gt;0,0,IF($AE630=X$168,1,0))</f>
        <v>0</v>
      </c>
      <c r="Y630" s="2251">
        <f>IF(SUM($R630:X630)&gt;0,0,IF($AE630=Y$168,1,0))</f>
        <v>0</v>
      </c>
      <c r="Z630" s="2251">
        <f>IF(SUM($R630:Y630)&gt;0,0,IF($AE630=Z$168,1,0))</f>
        <v>0</v>
      </c>
      <c r="AA630" s="2251">
        <f>IF(SUM($R630:Z630)&gt;0,0,1)</f>
        <v>0</v>
      </c>
      <c r="AB630" s="2251"/>
      <c r="AC630" s="2251">
        <f t="shared" si="196"/>
        <v>5</v>
      </c>
      <c r="AE630" t="s">
        <v>3461</v>
      </c>
      <c r="AF630" t="s">
        <v>4864</v>
      </c>
      <c r="AG630" t="s">
        <v>4865</v>
      </c>
      <c r="AH630" t="s">
        <v>4866</v>
      </c>
      <c r="AI630" t="s">
        <v>4867</v>
      </c>
      <c r="AJ630">
        <v>0</v>
      </c>
      <c r="AK630" t="s">
        <v>3052</v>
      </c>
      <c r="AL630" t="s">
        <v>3049</v>
      </c>
      <c r="AM630" t="s">
        <v>3566</v>
      </c>
      <c r="AN630" t="s">
        <v>1574</v>
      </c>
      <c r="AO630" s="2251">
        <v>467.49</v>
      </c>
      <c r="AP630" s="2286">
        <f t="shared" si="182"/>
        <v>5.3834353422806531</v>
      </c>
      <c r="AQ630" s="2286">
        <f t="shared" si="182"/>
        <v>0</v>
      </c>
      <c r="AR630" s="2286">
        <f t="shared" si="182"/>
        <v>0</v>
      </c>
      <c r="AS630" s="2286">
        <f t="shared" si="182"/>
        <v>0</v>
      </c>
      <c r="AT630" s="2286">
        <f t="shared" si="182"/>
        <v>0</v>
      </c>
      <c r="AU630" s="2286">
        <f t="shared" si="181"/>
        <v>0</v>
      </c>
      <c r="AV630" s="2286">
        <f t="shared" si="181"/>
        <v>0</v>
      </c>
      <c r="AW630" s="2286">
        <f t="shared" si="181"/>
        <v>0</v>
      </c>
      <c r="AX630" s="2286">
        <f t="shared" si="181"/>
        <v>0</v>
      </c>
      <c r="AY630" s="2286">
        <f t="shared" si="181"/>
        <v>0</v>
      </c>
      <c r="BA630" s="8">
        <f t="shared" si="197"/>
        <v>472.87343534228069</v>
      </c>
      <c r="BD630" s="2251">
        <v>6.9080198429102904</v>
      </c>
      <c r="BE630" s="2251">
        <v>0</v>
      </c>
      <c r="BF630" s="2251">
        <v>0</v>
      </c>
      <c r="BG630" s="2251">
        <v>0</v>
      </c>
      <c r="BH630" s="2251">
        <v>0</v>
      </c>
      <c r="BI630" s="2251">
        <v>0</v>
      </c>
      <c r="BJ630" s="2251">
        <v>0</v>
      </c>
      <c r="BK630" s="2251">
        <v>0</v>
      </c>
      <c r="BL630" s="2251">
        <v>0</v>
      </c>
      <c r="BM630" s="2251">
        <v>0</v>
      </c>
    </row>
    <row r="631" spans="1:65">
      <c r="A631" s="2250"/>
      <c r="B631" s="2250"/>
      <c r="C631" s="39"/>
      <c r="D631" s="178">
        <f t="shared" si="195"/>
        <v>0</v>
      </c>
      <c r="E631" s="178">
        <f t="shared" si="183"/>
        <v>1</v>
      </c>
      <c r="F631" s="178">
        <f t="shared" si="184"/>
        <v>1</v>
      </c>
      <c r="G631" s="178">
        <f t="shared" si="180"/>
        <v>0</v>
      </c>
      <c r="H631" s="178">
        <f t="shared" si="185"/>
        <v>0</v>
      </c>
      <c r="I631" s="178">
        <f t="shared" si="186"/>
        <v>0</v>
      </c>
      <c r="J631" s="178">
        <f t="shared" si="187"/>
        <v>1</v>
      </c>
      <c r="K631" s="2251">
        <f t="shared" si="188"/>
        <v>1</v>
      </c>
      <c r="L631" s="2251">
        <f t="shared" si="189"/>
        <v>0</v>
      </c>
      <c r="M631" s="2251">
        <f t="shared" si="190"/>
        <v>0</v>
      </c>
      <c r="O631" s="8">
        <f t="shared" ca="1" si="191"/>
        <v>0</v>
      </c>
      <c r="P631" s="8">
        <f t="shared" ca="1" si="192"/>
        <v>1</v>
      </c>
      <c r="R631" s="8">
        <f t="shared" si="193"/>
        <v>0</v>
      </c>
      <c r="S631" s="2251">
        <f t="shared" si="194"/>
        <v>0</v>
      </c>
      <c r="T631" s="2251">
        <f>IF(SUM($R631:R631)&gt;0,0,IF(AM631="5 - Treatment",1,0))</f>
        <v>1</v>
      </c>
      <c r="U631" s="2251">
        <f>IF(SUM($R631:T631)&gt;0,0,IF($AE631=U$162,1,0)+IF($AE631=U$163,1,0))</f>
        <v>0</v>
      </c>
      <c r="V631" s="2251">
        <f>IF(SUM($R631:U631)&gt;0,0,IF($AE631=V$168,1,0))</f>
        <v>0</v>
      </c>
      <c r="W631" s="2251">
        <f>IF(SUM($R631:V631)&gt;0,0,IF($AE631=W$168,1,0))</f>
        <v>0</v>
      </c>
      <c r="X631" s="2251">
        <f>IF(SUM($R631:W631)&gt;0,0,IF($AE631=X$168,1,0))</f>
        <v>0</v>
      </c>
      <c r="Y631" s="2251">
        <f>IF(SUM($R631:X631)&gt;0,0,IF($AE631=Y$168,1,0))</f>
        <v>0</v>
      </c>
      <c r="Z631" s="2251">
        <f>IF(SUM($R631:Y631)&gt;0,0,IF($AE631=Z$168,1,0))</f>
        <v>0</v>
      </c>
      <c r="AA631" s="2251">
        <f>IF(SUM($R631:Z631)&gt;0,0,1)</f>
        <v>0</v>
      </c>
      <c r="AB631" s="2251"/>
      <c r="AC631" s="2251">
        <f t="shared" si="196"/>
        <v>5</v>
      </c>
      <c r="AE631" t="s">
        <v>3461</v>
      </c>
      <c r="AF631" t="s">
        <v>4864</v>
      </c>
      <c r="AG631" t="s">
        <v>4868</v>
      </c>
      <c r="AH631" t="s">
        <v>4869</v>
      </c>
      <c r="AI631" t="s">
        <v>4868</v>
      </c>
      <c r="AJ631">
        <v>129</v>
      </c>
      <c r="AK631" t="s">
        <v>3049</v>
      </c>
      <c r="AL631" t="s">
        <v>3049</v>
      </c>
      <c r="AM631" t="s">
        <v>3566</v>
      </c>
      <c r="AN631" t="s">
        <v>1574</v>
      </c>
      <c r="AO631" s="2251">
        <v>0</v>
      </c>
      <c r="AP631" s="2286">
        <f t="shared" si="182"/>
        <v>0</v>
      </c>
      <c r="AQ631" s="2286">
        <f t="shared" si="182"/>
        <v>53.648864339051464</v>
      </c>
      <c r="AR631" s="2286">
        <f t="shared" si="182"/>
        <v>88.324762596044593</v>
      </c>
      <c r="AS631" s="2286">
        <f t="shared" si="182"/>
        <v>532.73719382438208</v>
      </c>
      <c r="AT631" s="2286">
        <f t="shared" si="182"/>
        <v>0</v>
      </c>
      <c r="AU631" s="2286">
        <f t="shared" si="181"/>
        <v>0</v>
      </c>
      <c r="AV631" s="2286">
        <f t="shared" si="181"/>
        <v>0</v>
      </c>
      <c r="AW631" s="2286">
        <f t="shared" si="181"/>
        <v>0</v>
      </c>
      <c r="AX631" s="2286">
        <f t="shared" si="181"/>
        <v>0</v>
      </c>
      <c r="AY631" s="2286">
        <f t="shared" si="181"/>
        <v>0</v>
      </c>
      <c r="BA631" s="8">
        <f t="shared" si="197"/>
        <v>674.71082075947811</v>
      </c>
      <c r="BD631" s="2251">
        <v>0</v>
      </c>
      <c r="BE631" s="2251">
        <v>92.021557702943497</v>
      </c>
      <c r="BF631" s="2251">
        <v>115.64835349567601</v>
      </c>
      <c r="BG631" s="2251">
        <v>686.23678344559198</v>
      </c>
      <c r="BH631" s="2251">
        <v>0</v>
      </c>
      <c r="BI631" s="2251">
        <v>0</v>
      </c>
      <c r="BJ631" s="2251">
        <v>0</v>
      </c>
      <c r="BK631" s="2251">
        <v>0</v>
      </c>
      <c r="BL631" s="2251">
        <v>0</v>
      </c>
      <c r="BM631" s="2251">
        <v>0</v>
      </c>
    </row>
    <row r="632" spans="1:65">
      <c r="A632" s="2250"/>
      <c r="B632" s="2250"/>
      <c r="C632" s="39"/>
      <c r="D632" s="178">
        <f t="shared" si="195"/>
        <v>0</v>
      </c>
      <c r="E632" s="178">
        <f t="shared" si="183"/>
        <v>1</v>
      </c>
      <c r="F632" s="178">
        <f t="shared" si="184"/>
        <v>0</v>
      </c>
      <c r="G632" s="178">
        <f t="shared" si="180"/>
        <v>0</v>
      </c>
      <c r="H632" s="178">
        <f t="shared" si="185"/>
        <v>0</v>
      </c>
      <c r="I632" s="178">
        <f t="shared" si="186"/>
        <v>0</v>
      </c>
      <c r="J632" s="178">
        <f t="shared" si="187"/>
        <v>0</v>
      </c>
      <c r="K632" s="2251">
        <f t="shared" si="188"/>
        <v>0</v>
      </c>
      <c r="L632" s="2251">
        <f t="shared" si="189"/>
        <v>0</v>
      </c>
      <c r="M632" s="2251">
        <f t="shared" si="190"/>
        <v>0</v>
      </c>
      <c r="O632" s="8">
        <f t="shared" ca="1" si="191"/>
        <v>0</v>
      </c>
      <c r="P632" s="8">
        <f t="shared" ca="1" si="192"/>
        <v>0</v>
      </c>
      <c r="R632" s="8">
        <f t="shared" si="193"/>
        <v>0</v>
      </c>
      <c r="S632" s="2251">
        <f t="shared" si="194"/>
        <v>0</v>
      </c>
      <c r="T632" s="2251">
        <f>IF(SUM($R632:R632)&gt;0,0,IF(AM632="5 - Treatment",1,0))</f>
        <v>1</v>
      </c>
      <c r="U632" s="2251">
        <f>IF(SUM($R632:T632)&gt;0,0,IF($AE632=U$162,1,0)+IF($AE632=U$163,1,0))</f>
        <v>0</v>
      </c>
      <c r="V632" s="2251">
        <f>IF(SUM($R632:U632)&gt;0,0,IF($AE632=V$168,1,0))</f>
        <v>0</v>
      </c>
      <c r="W632" s="2251">
        <f>IF(SUM($R632:V632)&gt;0,0,IF($AE632=W$168,1,0))</f>
        <v>0</v>
      </c>
      <c r="X632" s="2251">
        <f>IF(SUM($R632:W632)&gt;0,0,IF($AE632=X$168,1,0))</f>
        <v>0</v>
      </c>
      <c r="Y632" s="2251">
        <f>IF(SUM($R632:X632)&gt;0,0,IF($AE632=Y$168,1,0))</f>
        <v>0</v>
      </c>
      <c r="Z632" s="2251">
        <f>IF(SUM($R632:Y632)&gt;0,0,IF($AE632=Z$168,1,0))</f>
        <v>0</v>
      </c>
      <c r="AA632" s="2251">
        <f>IF(SUM($R632:Z632)&gt;0,0,1)</f>
        <v>0</v>
      </c>
      <c r="AB632" s="2251"/>
      <c r="AC632" s="2251">
        <f t="shared" si="196"/>
        <v>5</v>
      </c>
      <c r="AE632" t="s">
        <v>3461</v>
      </c>
      <c r="AF632" t="s">
        <v>4864</v>
      </c>
      <c r="AG632" t="s">
        <v>4870</v>
      </c>
      <c r="AH632" t="s">
        <v>4871</v>
      </c>
      <c r="AI632" t="s">
        <v>4870</v>
      </c>
      <c r="AJ632">
        <v>78</v>
      </c>
      <c r="AK632" t="s">
        <v>3049</v>
      </c>
      <c r="AL632" t="s">
        <v>3049</v>
      </c>
      <c r="AM632" t="s">
        <v>3566</v>
      </c>
      <c r="AN632" t="s">
        <v>1574</v>
      </c>
      <c r="AO632" s="2251">
        <v>0</v>
      </c>
      <c r="AP632" s="2286">
        <f t="shared" si="182"/>
        <v>0</v>
      </c>
      <c r="AQ632" s="2286">
        <f t="shared" si="182"/>
        <v>0</v>
      </c>
      <c r="AR632" s="2286">
        <f t="shared" si="182"/>
        <v>0</v>
      </c>
      <c r="AS632" s="2286">
        <f t="shared" si="182"/>
        <v>114.0388973254379</v>
      </c>
      <c r="AT632" s="2286">
        <f t="shared" si="182"/>
        <v>782.81894970942631</v>
      </c>
      <c r="AU632" s="2286">
        <f t="shared" si="181"/>
        <v>2020.4560284262034</v>
      </c>
      <c r="AV632" s="2286">
        <f t="shared" si="181"/>
        <v>4449.9354537004465</v>
      </c>
      <c r="AW632" s="2286">
        <f t="shared" si="181"/>
        <v>1725.8805302938606</v>
      </c>
      <c r="AX632" s="2286">
        <f t="shared" si="181"/>
        <v>0</v>
      </c>
      <c r="AY632" s="2286">
        <f t="shared" si="181"/>
        <v>0</v>
      </c>
      <c r="BA632" s="8">
        <f t="shared" si="197"/>
        <v>9093.1298594553737</v>
      </c>
      <c r="BD632" s="2251">
        <v>0</v>
      </c>
      <c r="BE632" s="2251">
        <v>0</v>
      </c>
      <c r="BF632" s="2251">
        <v>0</v>
      </c>
      <c r="BG632" s="2251">
        <v>146.89735763801099</v>
      </c>
      <c r="BH632" s="2251">
        <v>934.62027388565002</v>
      </c>
      <c r="BI632" s="2251">
        <v>2181.1817579702401</v>
      </c>
      <c r="BJ632" s="2251">
        <v>4641.9004921046599</v>
      </c>
      <c r="BK632" s="2251">
        <v>1496.62401321433</v>
      </c>
      <c r="BL632" s="2251">
        <v>0</v>
      </c>
      <c r="BM632" s="2251">
        <v>0</v>
      </c>
    </row>
    <row r="633" spans="1:65">
      <c r="A633" s="2250"/>
      <c r="B633" s="2250"/>
      <c r="C633" s="39"/>
      <c r="D633" s="178">
        <f t="shared" si="195"/>
        <v>1</v>
      </c>
      <c r="E633" s="178">
        <f t="shared" si="183"/>
        <v>0</v>
      </c>
      <c r="F633" s="178">
        <f t="shared" si="184"/>
        <v>0</v>
      </c>
      <c r="G633" s="178">
        <f t="shared" si="180"/>
        <v>0</v>
      </c>
      <c r="H633" s="178">
        <f t="shared" si="185"/>
        <v>0</v>
      </c>
      <c r="I633" s="178">
        <f t="shared" si="186"/>
        <v>0</v>
      </c>
      <c r="J633" s="178">
        <f t="shared" si="187"/>
        <v>0</v>
      </c>
      <c r="K633" s="2251">
        <f t="shared" si="188"/>
        <v>0</v>
      </c>
      <c r="L633" s="2251">
        <f t="shared" si="189"/>
        <v>0</v>
      </c>
      <c r="M633" s="2251">
        <f t="shared" si="190"/>
        <v>1</v>
      </c>
      <c r="O633" s="8">
        <f t="shared" ca="1" si="191"/>
        <v>1</v>
      </c>
      <c r="P633" s="8">
        <f t="shared" ca="1" si="192"/>
        <v>0</v>
      </c>
      <c r="R633" s="8">
        <f t="shared" si="193"/>
        <v>1</v>
      </c>
      <c r="S633" s="2251">
        <f t="shared" si="194"/>
        <v>0</v>
      </c>
      <c r="T633" s="2251">
        <f>IF(SUM($R633:R633)&gt;0,0,IF(AM633="5 - Treatment",1,0))</f>
        <v>0</v>
      </c>
      <c r="U633" s="2251">
        <f>IF(SUM($R633:T633)&gt;0,0,IF($AE633=U$162,1,0)+IF($AE633=U$163,1,0))</f>
        <v>0</v>
      </c>
      <c r="V633" s="2251">
        <f>IF(SUM($R633:U633)&gt;0,0,IF($AE633=V$168,1,0))</f>
        <v>0</v>
      </c>
      <c r="W633" s="2251">
        <f>IF(SUM($R633:V633)&gt;0,0,IF($AE633=W$168,1,0))</f>
        <v>0</v>
      </c>
      <c r="X633" s="2251">
        <f>IF(SUM($R633:W633)&gt;0,0,IF($AE633=X$168,1,0))</f>
        <v>0</v>
      </c>
      <c r="Y633" s="2251">
        <f>IF(SUM($R633:X633)&gt;0,0,IF($AE633=Y$168,1,0))</f>
        <v>0</v>
      </c>
      <c r="Z633" s="2251">
        <f>IF(SUM($R633:Y633)&gt;0,0,IF($AE633=Z$168,1,0))</f>
        <v>0</v>
      </c>
      <c r="AA633" s="2251">
        <f>IF(SUM($R633:Z633)&gt;0,0,1)</f>
        <v>0</v>
      </c>
      <c r="AB633" s="2251"/>
      <c r="AC633" s="2251">
        <f t="shared" si="196"/>
        <v>5</v>
      </c>
      <c r="AE633" t="s">
        <v>3461</v>
      </c>
      <c r="AF633" t="s">
        <v>4864</v>
      </c>
      <c r="AG633" t="s">
        <v>4872</v>
      </c>
      <c r="AH633" t="s">
        <v>4873</v>
      </c>
      <c r="AI633" t="s">
        <v>4872</v>
      </c>
      <c r="AJ633">
        <v>126</v>
      </c>
      <c r="AK633" t="s">
        <v>3048</v>
      </c>
      <c r="AL633" t="s">
        <v>3048</v>
      </c>
      <c r="AM633" t="s">
        <v>3566</v>
      </c>
      <c r="AN633" t="s">
        <v>1574</v>
      </c>
      <c r="AO633" s="2251">
        <v>0</v>
      </c>
      <c r="AP633" s="2286">
        <f t="shared" si="182"/>
        <v>0</v>
      </c>
      <c r="AQ633" s="2286">
        <f t="shared" si="182"/>
        <v>0</v>
      </c>
      <c r="AR633" s="2286">
        <f t="shared" si="182"/>
        <v>377.78430885701101</v>
      </c>
      <c r="AS633" s="2286">
        <f t="shared" si="182"/>
        <v>1222.7126041861497</v>
      </c>
      <c r="AT633" s="2286">
        <f t="shared" si="182"/>
        <v>13010.629855042291</v>
      </c>
      <c r="AU633" s="2286">
        <f t="shared" si="181"/>
        <v>8138.6365433470301</v>
      </c>
      <c r="AV633" s="2286">
        <f t="shared" si="181"/>
        <v>0</v>
      </c>
      <c r="AW633" s="2286">
        <f t="shared" si="181"/>
        <v>0</v>
      </c>
      <c r="AX633" s="2286">
        <f t="shared" si="181"/>
        <v>0</v>
      </c>
      <c r="AY633" s="2286">
        <f t="shared" si="181"/>
        <v>0</v>
      </c>
      <c r="BA633" s="8">
        <f t="shared" si="197"/>
        <v>22749.763311432482</v>
      </c>
      <c r="BD633" s="2251">
        <v>0</v>
      </c>
      <c r="BE633" s="2251">
        <v>0</v>
      </c>
      <c r="BF633" s="2251">
        <v>494.65327742383101</v>
      </c>
      <c r="BG633" s="2251">
        <v>1575.0174275454999</v>
      </c>
      <c r="BH633" s="2251">
        <v>15533.6025565785</v>
      </c>
      <c r="BI633" s="2251">
        <v>8786.0588467871694</v>
      </c>
      <c r="BJ633" s="2251">
        <v>0</v>
      </c>
      <c r="BK633" s="2251">
        <v>0</v>
      </c>
      <c r="BL633" s="2251">
        <v>0</v>
      </c>
      <c r="BM633" s="2251">
        <v>0</v>
      </c>
    </row>
    <row r="634" spans="1:65">
      <c r="A634" s="2250"/>
      <c r="B634" s="2250"/>
      <c r="C634" s="39"/>
      <c r="D634" s="178">
        <f t="shared" si="195"/>
        <v>1</v>
      </c>
      <c r="E634" s="178">
        <f t="shared" si="183"/>
        <v>0</v>
      </c>
      <c r="F634" s="178">
        <f t="shared" si="184"/>
        <v>1</v>
      </c>
      <c r="G634" s="178">
        <f t="shared" si="180"/>
        <v>0</v>
      </c>
      <c r="H634" s="178">
        <f t="shared" si="185"/>
        <v>0</v>
      </c>
      <c r="I634" s="178">
        <f t="shared" si="186"/>
        <v>0</v>
      </c>
      <c r="J634" s="178">
        <f t="shared" si="187"/>
        <v>1</v>
      </c>
      <c r="K634" s="2251">
        <f t="shared" si="188"/>
        <v>1</v>
      </c>
      <c r="L634" s="2251">
        <f t="shared" si="189"/>
        <v>1</v>
      </c>
      <c r="M634" s="2251">
        <f t="shared" si="190"/>
        <v>0</v>
      </c>
      <c r="O634" s="8">
        <f t="shared" ca="1" si="191"/>
        <v>0</v>
      </c>
      <c r="P634" s="8">
        <f t="shared" ca="1" si="192"/>
        <v>0</v>
      </c>
      <c r="R634" s="8">
        <f t="shared" si="193"/>
        <v>1</v>
      </c>
      <c r="S634" s="2251">
        <f t="shared" si="194"/>
        <v>0</v>
      </c>
      <c r="T634" s="2251">
        <f>IF(SUM($R634:R634)&gt;0,0,IF(AM634="5 - Treatment",1,0))</f>
        <v>0</v>
      </c>
      <c r="U634" s="2251">
        <f>IF(SUM($R634:T634)&gt;0,0,IF($AE634=U$162,1,0)+IF($AE634=U$163,1,0))</f>
        <v>0</v>
      </c>
      <c r="V634" s="2251">
        <f>IF(SUM($R634:U634)&gt;0,0,IF($AE634=V$168,1,0))</f>
        <v>0</v>
      </c>
      <c r="W634" s="2251">
        <f>IF(SUM($R634:V634)&gt;0,0,IF($AE634=W$168,1,0))</f>
        <v>0</v>
      </c>
      <c r="X634" s="2251">
        <f>IF(SUM($R634:W634)&gt;0,0,IF($AE634=X$168,1,0))</f>
        <v>0</v>
      </c>
      <c r="Y634" s="2251">
        <f>IF(SUM($R634:X634)&gt;0,0,IF($AE634=Y$168,1,0))</f>
        <v>0</v>
      </c>
      <c r="Z634" s="2251">
        <f>IF(SUM($R634:Y634)&gt;0,0,IF($AE634=Z$168,1,0))</f>
        <v>0</v>
      </c>
      <c r="AA634" s="2251">
        <f>IF(SUM($R634:Z634)&gt;0,0,1)</f>
        <v>0</v>
      </c>
      <c r="AB634" s="2251"/>
      <c r="AC634" s="2251">
        <f t="shared" si="196"/>
        <v>5</v>
      </c>
      <c r="AE634" t="s">
        <v>3461</v>
      </c>
      <c r="AF634" t="s">
        <v>4864</v>
      </c>
      <c r="AG634" t="s">
        <v>4874</v>
      </c>
      <c r="AH634" t="s">
        <v>4875</v>
      </c>
      <c r="AI634" t="s">
        <v>4874</v>
      </c>
      <c r="AJ634">
        <v>123</v>
      </c>
      <c r="AK634" t="s">
        <v>3048</v>
      </c>
      <c r="AL634" t="s">
        <v>3048</v>
      </c>
      <c r="AM634" t="s">
        <v>3566</v>
      </c>
      <c r="AN634" t="s">
        <v>1574</v>
      </c>
      <c r="AO634" s="2251">
        <v>0</v>
      </c>
      <c r="AP634" s="2286">
        <f t="shared" si="182"/>
        <v>19.136609690266408</v>
      </c>
      <c r="AQ634" s="2286">
        <f t="shared" si="182"/>
        <v>329.26773236895104</v>
      </c>
      <c r="AR634" s="2286">
        <f t="shared" si="182"/>
        <v>0</v>
      </c>
      <c r="AS634" s="2286">
        <f t="shared" si="182"/>
        <v>0</v>
      </c>
      <c r="AT634" s="2286">
        <f t="shared" si="182"/>
        <v>0</v>
      </c>
      <c r="AU634" s="2286">
        <f t="shared" si="181"/>
        <v>0</v>
      </c>
      <c r="AV634" s="2286">
        <f t="shared" si="181"/>
        <v>0</v>
      </c>
      <c r="AW634" s="2286">
        <f t="shared" si="181"/>
        <v>0</v>
      </c>
      <c r="AX634" s="2286">
        <f t="shared" si="181"/>
        <v>0</v>
      </c>
      <c r="AY634" s="2286">
        <f t="shared" si="181"/>
        <v>0</v>
      </c>
      <c r="BA634" s="8">
        <f t="shared" si="197"/>
        <v>348.40434205921747</v>
      </c>
      <c r="BD634" s="2251">
        <v>24.556081955353399</v>
      </c>
      <c r="BE634" s="2251">
        <v>564.77858398675096</v>
      </c>
      <c r="BF634" s="2251">
        <v>0</v>
      </c>
      <c r="BG634" s="2251">
        <v>0</v>
      </c>
      <c r="BH634" s="2251">
        <v>0</v>
      </c>
      <c r="BI634" s="2251">
        <v>0</v>
      </c>
      <c r="BJ634" s="2251">
        <v>0</v>
      </c>
      <c r="BK634" s="2251">
        <v>0</v>
      </c>
      <c r="BL634" s="2251">
        <v>0</v>
      </c>
      <c r="BM634" s="2251">
        <v>0</v>
      </c>
    </row>
    <row r="635" spans="1:65">
      <c r="A635" s="2250"/>
      <c r="B635" s="2250"/>
      <c r="C635" s="39"/>
      <c r="D635" s="178">
        <f t="shared" si="195"/>
        <v>0</v>
      </c>
      <c r="E635" s="178">
        <f t="shared" si="183"/>
        <v>1</v>
      </c>
      <c r="F635" s="178">
        <f t="shared" si="184"/>
        <v>1</v>
      </c>
      <c r="G635" s="178">
        <f t="shared" si="180"/>
        <v>0</v>
      </c>
      <c r="H635" s="178">
        <f t="shared" si="185"/>
        <v>0</v>
      </c>
      <c r="I635" s="178">
        <f t="shared" si="186"/>
        <v>0</v>
      </c>
      <c r="J635" s="178">
        <f t="shared" si="187"/>
        <v>1</v>
      </c>
      <c r="K635" s="2251">
        <f t="shared" si="188"/>
        <v>1</v>
      </c>
      <c r="L635" s="2251">
        <f t="shared" si="189"/>
        <v>0</v>
      </c>
      <c r="M635" s="2251">
        <f t="shared" si="190"/>
        <v>0</v>
      </c>
      <c r="O635" s="8">
        <f t="shared" ca="1" si="191"/>
        <v>0</v>
      </c>
      <c r="P635" s="8">
        <f t="shared" ca="1" si="192"/>
        <v>1</v>
      </c>
      <c r="R635" s="8">
        <f t="shared" si="193"/>
        <v>0</v>
      </c>
      <c r="S635" s="2251">
        <f t="shared" si="194"/>
        <v>0</v>
      </c>
      <c r="T635" s="2251">
        <f>IF(SUM($R635:R635)&gt;0,0,IF(AM635="5 - Treatment",1,0))</f>
        <v>1</v>
      </c>
      <c r="U635" s="2251">
        <f>IF(SUM($R635:T635)&gt;0,0,IF($AE635=U$162,1,0)+IF($AE635=U$163,1,0))</f>
        <v>0</v>
      </c>
      <c r="V635" s="2251">
        <f>IF(SUM($R635:U635)&gt;0,0,IF($AE635=V$168,1,0))</f>
        <v>0</v>
      </c>
      <c r="W635" s="2251">
        <f>IF(SUM($R635:V635)&gt;0,0,IF($AE635=W$168,1,0))</f>
        <v>0</v>
      </c>
      <c r="X635" s="2251">
        <f>IF(SUM($R635:W635)&gt;0,0,IF($AE635=X$168,1,0))</f>
        <v>0</v>
      </c>
      <c r="Y635" s="2251">
        <f>IF(SUM($R635:X635)&gt;0,0,IF($AE635=Y$168,1,0))</f>
        <v>0</v>
      </c>
      <c r="Z635" s="2251">
        <f>IF(SUM($R635:Y635)&gt;0,0,IF($AE635=Z$168,1,0))</f>
        <v>0</v>
      </c>
      <c r="AA635" s="2251">
        <f>IF(SUM($R635:Z635)&gt;0,0,1)</f>
        <v>0</v>
      </c>
      <c r="AB635" s="2251"/>
      <c r="AC635" s="2251">
        <f t="shared" si="196"/>
        <v>5</v>
      </c>
      <c r="AE635" t="s">
        <v>3461</v>
      </c>
      <c r="AF635" t="s">
        <v>4864</v>
      </c>
      <c r="AG635" t="s">
        <v>4876</v>
      </c>
      <c r="AH635" t="s">
        <v>4877</v>
      </c>
      <c r="AI635" t="s">
        <v>4876</v>
      </c>
      <c r="AJ635">
        <v>87</v>
      </c>
      <c r="AK635" t="s">
        <v>3049</v>
      </c>
      <c r="AL635" t="s">
        <v>3049</v>
      </c>
      <c r="AM635" t="s">
        <v>3566</v>
      </c>
      <c r="AN635" t="s">
        <v>1573</v>
      </c>
      <c r="AO635" s="2251">
        <v>0</v>
      </c>
      <c r="AP635" s="2286">
        <f t="shared" si="182"/>
        <v>0</v>
      </c>
      <c r="AQ635" s="2286">
        <f t="shared" si="182"/>
        <v>41.829807135883875</v>
      </c>
      <c r="AR635" s="2286">
        <f t="shared" si="182"/>
        <v>294.09975806172883</v>
      </c>
      <c r="AS635" s="2286">
        <f t="shared" si="182"/>
        <v>0</v>
      </c>
      <c r="AT635" s="2286">
        <f t="shared" si="182"/>
        <v>0</v>
      </c>
      <c r="AU635" s="2286">
        <f t="shared" si="181"/>
        <v>0</v>
      </c>
      <c r="AV635" s="2286">
        <f t="shared" si="181"/>
        <v>0</v>
      </c>
      <c r="AW635" s="2286">
        <f t="shared" si="181"/>
        <v>0</v>
      </c>
      <c r="AX635" s="2286">
        <f t="shared" si="181"/>
        <v>0</v>
      </c>
      <c r="AY635" s="2286">
        <f t="shared" si="181"/>
        <v>0</v>
      </c>
      <c r="BA635" s="8">
        <f t="shared" si="197"/>
        <v>335.9295651976127</v>
      </c>
      <c r="BD635" s="2251">
        <v>0</v>
      </c>
      <c r="BE635" s="2251">
        <v>71.748844238923397</v>
      </c>
      <c r="BF635" s="2251">
        <v>385.080602354642</v>
      </c>
      <c r="BG635" s="2251">
        <v>0</v>
      </c>
      <c r="BH635" s="2251">
        <v>0</v>
      </c>
      <c r="BI635" s="2251">
        <v>0</v>
      </c>
      <c r="BJ635" s="2251">
        <v>0</v>
      </c>
      <c r="BK635" s="2251">
        <v>0</v>
      </c>
      <c r="BL635" s="2251">
        <v>0</v>
      </c>
      <c r="BM635" s="2251">
        <v>0</v>
      </c>
    </row>
    <row r="636" spans="1:65">
      <c r="A636" s="2250"/>
      <c r="B636" s="2250"/>
      <c r="C636" s="39"/>
      <c r="D636" s="178">
        <f t="shared" si="195"/>
        <v>1</v>
      </c>
      <c r="E636" s="178">
        <f t="shared" si="183"/>
        <v>0</v>
      </c>
      <c r="F636" s="178">
        <f t="shared" si="184"/>
        <v>1</v>
      </c>
      <c r="G636" s="178">
        <f t="shared" si="180"/>
        <v>0</v>
      </c>
      <c r="H636" s="178">
        <f t="shared" si="185"/>
        <v>0</v>
      </c>
      <c r="I636" s="178">
        <f t="shared" si="186"/>
        <v>0</v>
      </c>
      <c r="J636" s="178">
        <f t="shared" si="187"/>
        <v>1</v>
      </c>
      <c r="K636" s="2251">
        <f t="shared" si="188"/>
        <v>1</v>
      </c>
      <c r="L636" s="2251">
        <f t="shared" si="189"/>
        <v>1</v>
      </c>
      <c r="M636" s="2251">
        <f t="shared" si="190"/>
        <v>0</v>
      </c>
      <c r="O636" s="8">
        <f t="shared" ca="1" si="191"/>
        <v>0</v>
      </c>
      <c r="P636" s="8">
        <f t="shared" ca="1" si="192"/>
        <v>0</v>
      </c>
      <c r="R636" s="8">
        <f t="shared" si="193"/>
        <v>1</v>
      </c>
      <c r="S636" s="2251">
        <f t="shared" si="194"/>
        <v>0</v>
      </c>
      <c r="T636" s="2251">
        <f>IF(SUM($R636:R636)&gt;0,0,IF(AM636="5 - Treatment",1,0))</f>
        <v>0</v>
      </c>
      <c r="U636" s="2251">
        <f>IF(SUM($R636:T636)&gt;0,0,IF($AE636=U$162,1,0)+IF($AE636=U$163,1,0))</f>
        <v>0</v>
      </c>
      <c r="V636" s="2251">
        <f>IF(SUM($R636:U636)&gt;0,0,IF($AE636=V$168,1,0))</f>
        <v>0</v>
      </c>
      <c r="W636" s="2251">
        <f>IF(SUM($R636:V636)&gt;0,0,IF($AE636=W$168,1,0))</f>
        <v>0</v>
      </c>
      <c r="X636" s="2251">
        <f>IF(SUM($R636:W636)&gt;0,0,IF($AE636=X$168,1,0))</f>
        <v>0</v>
      </c>
      <c r="Y636" s="2251">
        <f>IF(SUM($R636:X636)&gt;0,0,IF($AE636=Y$168,1,0))</f>
        <v>0</v>
      </c>
      <c r="Z636" s="2251">
        <f>IF(SUM($R636:Y636)&gt;0,0,IF($AE636=Z$168,1,0))</f>
        <v>0</v>
      </c>
      <c r="AA636" s="2251">
        <f>IF(SUM($R636:Z636)&gt;0,0,1)</f>
        <v>0</v>
      </c>
      <c r="AB636" s="2251"/>
      <c r="AC636" s="2251">
        <f t="shared" si="196"/>
        <v>5</v>
      </c>
      <c r="AE636" t="s">
        <v>3461</v>
      </c>
      <c r="AF636" t="s">
        <v>4864</v>
      </c>
      <c r="AG636" t="s">
        <v>4878</v>
      </c>
      <c r="AH636" t="s">
        <v>4879</v>
      </c>
      <c r="AI636" t="s">
        <v>4878</v>
      </c>
      <c r="AJ636">
        <v>114</v>
      </c>
      <c r="AK636" t="s">
        <v>3048</v>
      </c>
      <c r="AL636" t="s">
        <v>3048</v>
      </c>
      <c r="AM636" t="s">
        <v>3566</v>
      </c>
      <c r="AN636" t="s">
        <v>1574</v>
      </c>
      <c r="AO636" s="2251">
        <v>0</v>
      </c>
      <c r="AP636" s="2286">
        <f t="shared" si="182"/>
        <v>119.81313280110484</v>
      </c>
      <c r="AQ636" s="2286">
        <f t="shared" si="182"/>
        <v>128.7503901882707</v>
      </c>
      <c r="AR636" s="2286">
        <f t="shared" si="182"/>
        <v>0</v>
      </c>
      <c r="AS636" s="2286">
        <f t="shared" si="182"/>
        <v>0</v>
      </c>
      <c r="AT636" s="2286">
        <f t="shared" si="182"/>
        <v>0</v>
      </c>
      <c r="AU636" s="2286">
        <f t="shared" si="181"/>
        <v>0</v>
      </c>
      <c r="AV636" s="2286">
        <f t="shared" si="181"/>
        <v>0</v>
      </c>
      <c r="AW636" s="2286">
        <f t="shared" si="181"/>
        <v>0</v>
      </c>
      <c r="AX636" s="2286">
        <f t="shared" si="181"/>
        <v>0</v>
      </c>
      <c r="AY636" s="2286">
        <f t="shared" si="181"/>
        <v>0</v>
      </c>
      <c r="BA636" s="8">
        <f t="shared" si="197"/>
        <v>248.56352298937554</v>
      </c>
      <c r="BD636" s="2251">
        <v>153.74411434477099</v>
      </c>
      <c r="BE636" s="2251">
        <v>220.83993027532401</v>
      </c>
      <c r="BF636" s="2251">
        <v>0</v>
      </c>
      <c r="BG636" s="2251">
        <v>0</v>
      </c>
      <c r="BH636" s="2251">
        <v>0</v>
      </c>
      <c r="BI636" s="2251">
        <v>0</v>
      </c>
      <c r="BJ636" s="2251">
        <v>0</v>
      </c>
      <c r="BK636" s="2251">
        <v>0</v>
      </c>
      <c r="BL636" s="2251">
        <v>0</v>
      </c>
      <c r="BM636" s="2251">
        <v>0</v>
      </c>
    </row>
    <row r="637" spans="1:65">
      <c r="A637" s="2250"/>
      <c r="B637" s="2250"/>
      <c r="C637" s="39"/>
      <c r="D637" s="178">
        <f t="shared" si="195"/>
        <v>1</v>
      </c>
      <c r="E637" s="178">
        <f t="shared" si="183"/>
        <v>0</v>
      </c>
      <c r="F637" s="178">
        <f t="shared" si="184"/>
        <v>1</v>
      </c>
      <c r="G637" s="178">
        <f t="shared" si="180"/>
        <v>0</v>
      </c>
      <c r="H637" s="178">
        <f t="shared" si="185"/>
        <v>0</v>
      </c>
      <c r="I637" s="178">
        <f t="shared" si="186"/>
        <v>0</v>
      </c>
      <c r="J637" s="178">
        <f t="shared" si="187"/>
        <v>1</v>
      </c>
      <c r="K637" s="2251">
        <f t="shared" si="188"/>
        <v>1</v>
      </c>
      <c r="L637" s="2251">
        <f t="shared" si="189"/>
        <v>1</v>
      </c>
      <c r="M637" s="2251">
        <f t="shared" si="190"/>
        <v>0</v>
      </c>
      <c r="O637" s="8">
        <f t="shared" ca="1" si="191"/>
        <v>1</v>
      </c>
      <c r="P637" s="8">
        <f t="shared" ca="1" si="192"/>
        <v>0</v>
      </c>
      <c r="R637" s="8">
        <f t="shared" si="193"/>
        <v>1</v>
      </c>
      <c r="S637" s="2251">
        <f t="shared" si="194"/>
        <v>0</v>
      </c>
      <c r="T637" s="2251">
        <f>IF(SUM($R637:R637)&gt;0,0,IF(AM637="5 - Treatment",1,0))</f>
        <v>0</v>
      </c>
      <c r="U637" s="2251">
        <f>IF(SUM($R637:T637)&gt;0,0,IF($AE637=U$162,1,0)+IF($AE637=U$163,1,0))</f>
        <v>0</v>
      </c>
      <c r="V637" s="2251">
        <f>IF(SUM($R637:U637)&gt;0,0,IF($AE637=V$168,1,0))</f>
        <v>0</v>
      </c>
      <c r="W637" s="2251">
        <f>IF(SUM($R637:V637)&gt;0,0,IF($AE637=W$168,1,0))</f>
        <v>0</v>
      </c>
      <c r="X637" s="2251">
        <f>IF(SUM($R637:W637)&gt;0,0,IF($AE637=X$168,1,0))</f>
        <v>0</v>
      </c>
      <c r="Y637" s="2251">
        <f>IF(SUM($R637:X637)&gt;0,0,IF($AE637=Y$168,1,0))</f>
        <v>0</v>
      </c>
      <c r="Z637" s="2251">
        <f>IF(SUM($R637:Y637)&gt;0,0,IF($AE637=Z$168,1,0))</f>
        <v>0</v>
      </c>
      <c r="AA637" s="2251">
        <f>IF(SUM($R637:Z637)&gt;0,0,1)</f>
        <v>0</v>
      </c>
      <c r="AB637" s="2251"/>
      <c r="AC637" s="2251">
        <f t="shared" si="196"/>
        <v>5</v>
      </c>
      <c r="AE637" t="s">
        <v>3461</v>
      </c>
      <c r="AF637" t="s">
        <v>4864</v>
      </c>
      <c r="AG637" t="s">
        <v>4880</v>
      </c>
      <c r="AH637" t="s">
        <v>4881</v>
      </c>
      <c r="AI637" t="s">
        <v>4880</v>
      </c>
      <c r="AJ637">
        <v>105</v>
      </c>
      <c r="AK637" t="s">
        <v>3048</v>
      </c>
      <c r="AL637" t="s">
        <v>3048</v>
      </c>
      <c r="AM637" t="s">
        <v>3566</v>
      </c>
      <c r="AN637" t="s">
        <v>1574</v>
      </c>
      <c r="AO637" s="2251">
        <v>0</v>
      </c>
      <c r="AP637" s="2286">
        <f t="shared" si="182"/>
        <v>28.983189747894222</v>
      </c>
      <c r="AQ637" s="2286">
        <f t="shared" si="182"/>
        <v>114.84712915208308</v>
      </c>
      <c r="AR637" s="2286">
        <f t="shared" si="182"/>
        <v>28.946367189963652</v>
      </c>
      <c r="AS637" s="2286">
        <f t="shared" si="182"/>
        <v>0</v>
      </c>
      <c r="AT637" s="2286">
        <f t="shared" si="182"/>
        <v>0</v>
      </c>
      <c r="AU637" s="2286">
        <f t="shared" si="181"/>
        <v>0</v>
      </c>
      <c r="AV637" s="2286">
        <f t="shared" si="181"/>
        <v>0</v>
      </c>
      <c r="AW637" s="2286">
        <f t="shared" si="181"/>
        <v>0</v>
      </c>
      <c r="AX637" s="2286">
        <f t="shared" si="181"/>
        <v>0</v>
      </c>
      <c r="AY637" s="2286">
        <f t="shared" si="181"/>
        <v>0</v>
      </c>
      <c r="BA637" s="8">
        <f t="shared" si="197"/>
        <v>172.77668608994094</v>
      </c>
      <c r="BD637" s="2251">
        <v>37.191205458867302</v>
      </c>
      <c r="BE637" s="2251">
        <v>196.99227285586699</v>
      </c>
      <c r="BF637" s="2251">
        <v>37.901032584835598</v>
      </c>
      <c r="BG637" s="2251">
        <v>0</v>
      </c>
      <c r="BH637" s="2251">
        <v>0</v>
      </c>
      <c r="BI637" s="2251">
        <v>0</v>
      </c>
      <c r="BJ637" s="2251">
        <v>0</v>
      </c>
      <c r="BK637" s="2251">
        <v>0</v>
      </c>
      <c r="BL637" s="2251">
        <v>0</v>
      </c>
      <c r="BM637" s="2251">
        <v>0</v>
      </c>
    </row>
    <row r="638" spans="1:65">
      <c r="A638" s="2250"/>
      <c r="B638" s="2250"/>
      <c r="C638" s="39"/>
      <c r="D638" s="178">
        <f t="shared" si="195"/>
        <v>0</v>
      </c>
      <c r="E638" s="178">
        <f t="shared" si="183"/>
        <v>1</v>
      </c>
      <c r="F638" s="178">
        <f t="shared" si="184"/>
        <v>1</v>
      </c>
      <c r="G638" s="178">
        <f t="shared" si="180"/>
        <v>0</v>
      </c>
      <c r="H638" s="178">
        <f t="shared" si="185"/>
        <v>0</v>
      </c>
      <c r="I638" s="178">
        <f t="shared" si="186"/>
        <v>0</v>
      </c>
      <c r="J638" s="178">
        <f t="shared" si="187"/>
        <v>1</v>
      </c>
      <c r="K638" s="2251">
        <f t="shared" si="188"/>
        <v>1</v>
      </c>
      <c r="L638" s="2251">
        <f t="shared" si="189"/>
        <v>0</v>
      </c>
      <c r="M638" s="2251">
        <f t="shared" si="190"/>
        <v>0</v>
      </c>
      <c r="O638" s="8">
        <f t="shared" ca="1" si="191"/>
        <v>0</v>
      </c>
      <c r="P638" s="8">
        <f t="shared" ca="1" si="192"/>
        <v>0</v>
      </c>
      <c r="R638" s="8">
        <f t="shared" si="193"/>
        <v>0</v>
      </c>
      <c r="S638" s="2251">
        <f t="shared" si="194"/>
        <v>0</v>
      </c>
      <c r="T638" s="2251">
        <f>IF(SUM($R638:R638)&gt;0,0,IF(AM638="5 - Treatment",1,0))</f>
        <v>1</v>
      </c>
      <c r="U638" s="2251">
        <f>IF(SUM($R638:T638)&gt;0,0,IF($AE638=U$162,1,0)+IF($AE638=U$163,1,0))</f>
        <v>0</v>
      </c>
      <c r="V638" s="2251">
        <f>IF(SUM($R638:U638)&gt;0,0,IF($AE638=V$168,1,0))</f>
        <v>0</v>
      </c>
      <c r="W638" s="2251">
        <f>IF(SUM($R638:V638)&gt;0,0,IF($AE638=W$168,1,0))</f>
        <v>0</v>
      </c>
      <c r="X638" s="2251">
        <f>IF(SUM($R638:W638)&gt;0,0,IF($AE638=X$168,1,0))</f>
        <v>0</v>
      </c>
      <c r="Y638" s="2251">
        <f>IF(SUM($R638:X638)&gt;0,0,IF($AE638=Y$168,1,0))</f>
        <v>0</v>
      </c>
      <c r="Z638" s="2251">
        <f>IF(SUM($R638:Y638)&gt;0,0,IF($AE638=Z$168,1,0))</f>
        <v>0</v>
      </c>
      <c r="AA638" s="2251">
        <f>IF(SUM($R638:Z638)&gt;0,0,1)</f>
        <v>0</v>
      </c>
      <c r="AB638" s="2251"/>
      <c r="AC638" s="2251">
        <f t="shared" si="196"/>
        <v>5</v>
      </c>
      <c r="AE638" t="s">
        <v>3461</v>
      </c>
      <c r="AF638" t="s">
        <v>4864</v>
      </c>
      <c r="AG638" t="s">
        <v>4882</v>
      </c>
      <c r="AH638" t="s">
        <v>4883</v>
      </c>
      <c r="AI638" t="s">
        <v>4882</v>
      </c>
      <c r="AJ638">
        <v>81</v>
      </c>
      <c r="AK638" t="s">
        <v>3049</v>
      </c>
      <c r="AL638" t="s">
        <v>3049</v>
      </c>
      <c r="AM638" t="s">
        <v>3566</v>
      </c>
      <c r="AN638" t="s">
        <v>1574</v>
      </c>
      <c r="AO638" s="2251">
        <v>0</v>
      </c>
      <c r="AP638" s="2286">
        <f t="shared" si="182"/>
        <v>75.848916864778786</v>
      </c>
      <c r="AQ638" s="2286">
        <f t="shared" si="182"/>
        <v>139.78708372056792</v>
      </c>
      <c r="AR638" s="2286">
        <f t="shared" si="182"/>
        <v>0</v>
      </c>
      <c r="AS638" s="2286">
        <f t="shared" si="182"/>
        <v>0</v>
      </c>
      <c r="AT638" s="2286">
        <f t="shared" si="182"/>
        <v>0</v>
      </c>
      <c r="AU638" s="2286">
        <f t="shared" si="181"/>
        <v>0</v>
      </c>
      <c r="AV638" s="2286">
        <f t="shared" si="181"/>
        <v>0</v>
      </c>
      <c r="AW638" s="2286">
        <f t="shared" si="181"/>
        <v>0</v>
      </c>
      <c r="AX638" s="2286">
        <f t="shared" si="181"/>
        <v>0</v>
      </c>
      <c r="AY638" s="2286">
        <f t="shared" si="181"/>
        <v>0</v>
      </c>
      <c r="BA638" s="8">
        <f t="shared" si="197"/>
        <v>215.63600058534672</v>
      </c>
      <c r="BD638" s="2251">
        <v>97.329268292682897</v>
      </c>
      <c r="BE638" s="2251">
        <v>239.77068944877999</v>
      </c>
      <c r="BF638" s="2251">
        <v>0</v>
      </c>
      <c r="BG638" s="2251">
        <v>0</v>
      </c>
      <c r="BH638" s="2251">
        <v>0</v>
      </c>
      <c r="BI638" s="2251">
        <v>0</v>
      </c>
      <c r="BJ638" s="2251">
        <v>0</v>
      </c>
      <c r="BK638" s="2251">
        <v>0</v>
      </c>
      <c r="BL638" s="2251">
        <v>0</v>
      </c>
      <c r="BM638" s="2251">
        <v>0</v>
      </c>
    </row>
    <row r="639" spans="1:65">
      <c r="A639" s="2250"/>
      <c r="B639" s="2250"/>
      <c r="C639" s="39"/>
      <c r="D639" s="178">
        <f t="shared" si="195"/>
        <v>1</v>
      </c>
      <c r="E639" s="178">
        <f t="shared" si="183"/>
        <v>0</v>
      </c>
      <c r="F639" s="178">
        <f t="shared" si="184"/>
        <v>1</v>
      </c>
      <c r="G639" s="178">
        <f t="shared" si="180"/>
        <v>0</v>
      </c>
      <c r="H639" s="178">
        <f t="shared" si="185"/>
        <v>0</v>
      </c>
      <c r="I639" s="178">
        <f t="shared" si="186"/>
        <v>0</v>
      </c>
      <c r="J639" s="178">
        <f t="shared" si="187"/>
        <v>1</v>
      </c>
      <c r="K639" s="2251">
        <f t="shared" si="188"/>
        <v>1</v>
      </c>
      <c r="L639" s="2251">
        <f t="shared" si="189"/>
        <v>1</v>
      </c>
      <c r="M639" s="2251">
        <f t="shared" si="190"/>
        <v>0</v>
      </c>
      <c r="O639" s="8">
        <f t="shared" ca="1" si="191"/>
        <v>1</v>
      </c>
      <c r="P639" s="8">
        <f t="shared" ca="1" si="192"/>
        <v>0</v>
      </c>
      <c r="R639" s="8">
        <f t="shared" si="193"/>
        <v>1</v>
      </c>
      <c r="S639" s="2251">
        <f t="shared" si="194"/>
        <v>0</v>
      </c>
      <c r="T639" s="2251">
        <f>IF(SUM($R639:R639)&gt;0,0,IF(AM639="5 - Treatment",1,0))</f>
        <v>0</v>
      </c>
      <c r="U639" s="2251">
        <f>IF(SUM($R639:T639)&gt;0,0,IF($AE639=U$162,1,0)+IF($AE639=U$163,1,0))</f>
        <v>0</v>
      </c>
      <c r="V639" s="2251">
        <f>IF(SUM($R639:U639)&gt;0,0,IF($AE639=V$168,1,0))</f>
        <v>0</v>
      </c>
      <c r="W639" s="2251">
        <f>IF(SUM($R639:V639)&gt;0,0,IF($AE639=W$168,1,0))</f>
        <v>0</v>
      </c>
      <c r="X639" s="2251">
        <f>IF(SUM($R639:W639)&gt;0,0,IF($AE639=X$168,1,0))</f>
        <v>0</v>
      </c>
      <c r="Y639" s="2251">
        <f>IF(SUM($R639:X639)&gt;0,0,IF($AE639=Y$168,1,0))</f>
        <v>0</v>
      </c>
      <c r="Z639" s="2251">
        <f>IF(SUM($R639:Y639)&gt;0,0,IF($AE639=Z$168,1,0))</f>
        <v>0</v>
      </c>
      <c r="AA639" s="2251">
        <f>IF(SUM($R639:Z639)&gt;0,0,1)</f>
        <v>0</v>
      </c>
      <c r="AB639" s="2251"/>
      <c r="AC639" s="2251">
        <f t="shared" si="196"/>
        <v>5</v>
      </c>
      <c r="AE639" t="s">
        <v>3461</v>
      </c>
      <c r="AF639" t="s">
        <v>4864</v>
      </c>
      <c r="AG639" t="s">
        <v>4884</v>
      </c>
      <c r="AH639" t="s">
        <v>4885</v>
      </c>
      <c r="AI639" t="s">
        <v>4886</v>
      </c>
      <c r="AJ639">
        <v>156</v>
      </c>
      <c r="AK639" t="s">
        <v>3048</v>
      </c>
      <c r="AL639" t="s">
        <v>3048</v>
      </c>
      <c r="AM639" t="s">
        <v>3566</v>
      </c>
      <c r="AN639" t="s">
        <v>1574</v>
      </c>
      <c r="AO639" s="2251">
        <v>184.86509000000001</v>
      </c>
      <c r="AP639" s="2286">
        <f t="shared" si="182"/>
        <v>24.920033505297361</v>
      </c>
      <c r="AQ639" s="2286">
        <f t="shared" si="182"/>
        <v>23.000987064644622</v>
      </c>
      <c r="AR639" s="2286">
        <f t="shared" si="182"/>
        <v>31.290111044581586</v>
      </c>
      <c r="AS639" s="2286">
        <f t="shared" si="182"/>
        <v>31.805564286935333</v>
      </c>
      <c r="AT639" s="2286">
        <f t="shared" si="182"/>
        <v>0</v>
      </c>
      <c r="AU639" s="2286">
        <f t="shared" si="181"/>
        <v>0</v>
      </c>
      <c r="AV639" s="2286">
        <f t="shared" si="181"/>
        <v>0</v>
      </c>
      <c r="AW639" s="2286">
        <f t="shared" si="181"/>
        <v>0</v>
      </c>
      <c r="AX639" s="2286">
        <f t="shared" si="181"/>
        <v>0</v>
      </c>
      <c r="AY639" s="2286">
        <f t="shared" si="181"/>
        <v>0</v>
      </c>
      <c r="BA639" s="8">
        <f t="shared" si="197"/>
        <v>295.88178590145895</v>
      </c>
      <c r="BD639" s="2251">
        <v>31.977366680446501</v>
      </c>
      <c r="BE639" s="2251">
        <v>39.452590180052901</v>
      </c>
      <c r="BF639" s="2251">
        <v>40.969822240595299</v>
      </c>
      <c r="BG639" s="2251">
        <v>40.969822240595299</v>
      </c>
      <c r="BH639" s="2251">
        <v>0</v>
      </c>
      <c r="BI639" s="2251">
        <v>0</v>
      </c>
      <c r="BJ639" s="2251">
        <v>0</v>
      </c>
      <c r="BK639" s="2251">
        <v>0</v>
      </c>
      <c r="BL639" s="2251">
        <v>0</v>
      </c>
      <c r="BM639" s="2251">
        <v>0</v>
      </c>
    </row>
    <row r="640" spans="1:65">
      <c r="A640" s="2250"/>
      <c r="B640" s="2250"/>
      <c r="C640" s="39"/>
      <c r="D640" s="178">
        <f t="shared" si="195"/>
        <v>0</v>
      </c>
      <c r="E640" s="178">
        <f t="shared" si="183"/>
        <v>1</v>
      </c>
      <c r="F640" s="178">
        <f t="shared" si="184"/>
        <v>1</v>
      </c>
      <c r="G640" s="178">
        <f t="shared" si="180"/>
        <v>0</v>
      </c>
      <c r="H640" s="178">
        <f t="shared" si="185"/>
        <v>0</v>
      </c>
      <c r="I640" s="178">
        <f t="shared" si="186"/>
        <v>0</v>
      </c>
      <c r="J640" s="178">
        <f t="shared" si="187"/>
        <v>1</v>
      </c>
      <c r="K640" s="2251">
        <f t="shared" si="188"/>
        <v>1</v>
      </c>
      <c r="L640" s="2251">
        <f t="shared" si="189"/>
        <v>0</v>
      </c>
      <c r="M640" s="2251">
        <f t="shared" si="190"/>
        <v>0</v>
      </c>
      <c r="O640" s="8">
        <f t="shared" ca="1" si="191"/>
        <v>0</v>
      </c>
      <c r="P640" s="8">
        <f t="shared" ca="1" si="192"/>
        <v>1</v>
      </c>
      <c r="R640" s="8">
        <f t="shared" si="193"/>
        <v>0</v>
      </c>
      <c r="S640" s="2251">
        <f t="shared" si="194"/>
        <v>0</v>
      </c>
      <c r="T640" s="2251">
        <f>IF(SUM($R640:R640)&gt;0,0,IF(AM640="5 - Treatment",1,0))</f>
        <v>1</v>
      </c>
      <c r="U640" s="2251">
        <f>IF(SUM($R640:T640)&gt;0,0,IF($AE640=U$162,1,0)+IF($AE640=U$163,1,0))</f>
        <v>0</v>
      </c>
      <c r="V640" s="2251">
        <f>IF(SUM($R640:U640)&gt;0,0,IF($AE640=V$168,1,0))</f>
        <v>0</v>
      </c>
      <c r="W640" s="2251">
        <f>IF(SUM($R640:V640)&gt;0,0,IF($AE640=W$168,1,0))</f>
        <v>0</v>
      </c>
      <c r="X640" s="2251">
        <f>IF(SUM($R640:W640)&gt;0,0,IF($AE640=X$168,1,0))</f>
        <v>0</v>
      </c>
      <c r="Y640" s="2251">
        <f>IF(SUM($R640:X640)&gt;0,0,IF($AE640=Y$168,1,0))</f>
        <v>0</v>
      </c>
      <c r="Z640" s="2251">
        <f>IF(SUM($R640:Y640)&gt;0,0,IF($AE640=Z$168,1,0))</f>
        <v>0</v>
      </c>
      <c r="AA640" s="2251">
        <f>IF(SUM($R640:Z640)&gt;0,0,1)</f>
        <v>0</v>
      </c>
      <c r="AB640" s="2251"/>
      <c r="AC640" s="2251">
        <f t="shared" si="196"/>
        <v>5</v>
      </c>
      <c r="AE640" t="s">
        <v>3411</v>
      </c>
      <c r="AF640" t="s">
        <v>4887</v>
      </c>
      <c r="AG640" t="s">
        <v>4888</v>
      </c>
      <c r="AH640" t="s">
        <v>4889</v>
      </c>
      <c r="AI640" t="s">
        <v>4888</v>
      </c>
      <c r="AJ640">
        <v>108</v>
      </c>
      <c r="AK640" t="s">
        <v>3049</v>
      </c>
      <c r="AL640" t="s">
        <v>3049</v>
      </c>
      <c r="AM640" t="s">
        <v>3566</v>
      </c>
      <c r="AN640" t="s">
        <v>1573</v>
      </c>
      <c r="AO640" s="2251">
        <v>0</v>
      </c>
      <c r="AP640" s="2286">
        <f t="shared" si="182"/>
        <v>0</v>
      </c>
      <c r="AQ640" s="2286">
        <f t="shared" si="182"/>
        <v>174.90096563754014</v>
      </c>
      <c r="AR640" s="2286">
        <f t="shared" si="182"/>
        <v>343.68101202328091</v>
      </c>
      <c r="AS640" s="2286">
        <f t="shared" si="182"/>
        <v>0</v>
      </c>
      <c r="AT640" s="2286">
        <f t="shared" si="182"/>
        <v>0</v>
      </c>
      <c r="AU640" s="2286">
        <f t="shared" si="181"/>
        <v>0</v>
      </c>
      <c r="AV640" s="2286">
        <f t="shared" si="181"/>
        <v>0</v>
      </c>
      <c r="AW640" s="2286">
        <f t="shared" si="181"/>
        <v>0</v>
      </c>
      <c r="AX640" s="2286">
        <f t="shared" si="181"/>
        <v>0</v>
      </c>
      <c r="AY640" s="2286">
        <f t="shared" si="181"/>
        <v>0</v>
      </c>
      <c r="BA640" s="8">
        <f t="shared" si="197"/>
        <v>518.58197766082105</v>
      </c>
      <c r="BD640" s="2251">
        <v>0</v>
      </c>
      <c r="BE640" s="2251">
        <v>300</v>
      </c>
      <c r="BF640" s="2251">
        <v>450</v>
      </c>
      <c r="BG640" s="2251">
        <v>0</v>
      </c>
      <c r="BH640" s="2251">
        <v>0</v>
      </c>
      <c r="BI640" s="2251">
        <v>0</v>
      </c>
      <c r="BJ640" s="2251">
        <v>0</v>
      </c>
      <c r="BK640" s="2251">
        <v>0</v>
      </c>
      <c r="BL640" s="2251">
        <v>0</v>
      </c>
      <c r="BM640" s="2251">
        <v>0</v>
      </c>
    </row>
    <row r="641" spans="1:65">
      <c r="A641" s="2250"/>
      <c r="B641" s="2250"/>
      <c r="C641" s="39"/>
      <c r="D641" s="178">
        <f t="shared" si="195"/>
        <v>0</v>
      </c>
      <c r="E641" s="178">
        <f t="shared" si="183"/>
        <v>1</v>
      </c>
      <c r="F641" s="178">
        <f t="shared" si="184"/>
        <v>0</v>
      </c>
      <c r="G641" s="178">
        <f t="shared" si="180"/>
        <v>0</v>
      </c>
      <c r="H641" s="178">
        <f t="shared" si="185"/>
        <v>0</v>
      </c>
      <c r="I641" s="178">
        <f t="shared" si="186"/>
        <v>0</v>
      </c>
      <c r="J641" s="178">
        <f t="shared" si="187"/>
        <v>0</v>
      </c>
      <c r="K641" s="2251">
        <f t="shared" si="188"/>
        <v>0</v>
      </c>
      <c r="L641" s="2251">
        <f t="shared" si="189"/>
        <v>0</v>
      </c>
      <c r="M641" s="2251">
        <f t="shared" si="190"/>
        <v>0</v>
      </c>
      <c r="O641" s="8">
        <f t="shared" ca="1" si="191"/>
        <v>0</v>
      </c>
      <c r="P641" s="8">
        <f t="shared" ca="1" si="192"/>
        <v>0</v>
      </c>
      <c r="R641" s="8">
        <f t="shared" si="193"/>
        <v>0</v>
      </c>
      <c r="S641" s="2251">
        <f t="shared" si="194"/>
        <v>0</v>
      </c>
      <c r="T641" s="2251">
        <f>IF(SUM($R641:R641)&gt;0,0,IF(AM641="5 - Treatment",1,0))</f>
        <v>1</v>
      </c>
      <c r="U641" s="2251">
        <f>IF(SUM($R641:T641)&gt;0,0,IF($AE641=U$162,1,0)+IF($AE641=U$163,1,0))</f>
        <v>0</v>
      </c>
      <c r="V641" s="2251">
        <f>IF(SUM($R641:U641)&gt;0,0,IF($AE641=V$168,1,0))</f>
        <v>0</v>
      </c>
      <c r="W641" s="2251">
        <f>IF(SUM($R641:V641)&gt;0,0,IF($AE641=W$168,1,0))</f>
        <v>0</v>
      </c>
      <c r="X641" s="2251">
        <f>IF(SUM($R641:W641)&gt;0,0,IF($AE641=X$168,1,0))</f>
        <v>0</v>
      </c>
      <c r="Y641" s="2251">
        <f>IF(SUM($R641:X641)&gt;0,0,IF($AE641=Y$168,1,0))</f>
        <v>0</v>
      </c>
      <c r="Z641" s="2251">
        <f>IF(SUM($R641:Y641)&gt;0,0,IF($AE641=Z$168,1,0))</f>
        <v>0</v>
      </c>
      <c r="AA641" s="2251">
        <f>IF(SUM($R641:Z641)&gt;0,0,1)</f>
        <v>0</v>
      </c>
      <c r="AB641" s="2251"/>
      <c r="AC641" s="2251">
        <f t="shared" si="196"/>
        <v>5</v>
      </c>
      <c r="AE641" t="s">
        <v>3442</v>
      </c>
      <c r="AF641" t="s">
        <v>4890</v>
      </c>
      <c r="AG641" t="s">
        <v>4891</v>
      </c>
      <c r="AH641" t="s">
        <v>4892</v>
      </c>
      <c r="AI641" t="s">
        <v>4893</v>
      </c>
      <c r="AJ641">
        <v>400</v>
      </c>
      <c r="AK641" t="s">
        <v>3052</v>
      </c>
      <c r="AL641" t="s">
        <v>3049</v>
      </c>
      <c r="AM641" t="s">
        <v>3566</v>
      </c>
      <c r="AN641" t="s">
        <v>1574</v>
      </c>
      <c r="AO641" s="2251">
        <v>6418.4017299999996</v>
      </c>
      <c r="AP641" s="2286">
        <f t="shared" si="182"/>
        <v>197.2564258275435</v>
      </c>
      <c r="AQ641" s="2286">
        <f t="shared" si="182"/>
        <v>0</v>
      </c>
      <c r="AR641" s="2286">
        <f t="shared" si="182"/>
        <v>0</v>
      </c>
      <c r="AS641" s="2286">
        <f t="shared" si="182"/>
        <v>0</v>
      </c>
      <c r="AT641" s="2286">
        <f t="shared" si="182"/>
        <v>0</v>
      </c>
      <c r="AU641" s="2286">
        <f t="shared" si="181"/>
        <v>0</v>
      </c>
      <c r="AV641" s="2286">
        <f t="shared" si="181"/>
        <v>0</v>
      </c>
      <c r="AW641" s="2286">
        <f t="shared" si="181"/>
        <v>0</v>
      </c>
      <c r="AX641" s="2286">
        <f t="shared" si="181"/>
        <v>0</v>
      </c>
      <c r="AY641" s="2286">
        <f t="shared" si="181"/>
        <v>0</v>
      </c>
      <c r="BA641" s="8">
        <f t="shared" si="197"/>
        <v>6615.6581558275429</v>
      </c>
      <c r="BD641" s="2251">
        <v>253.11928482844101</v>
      </c>
      <c r="BE641" s="2251">
        <v>0</v>
      </c>
      <c r="BF641" s="2251">
        <v>0</v>
      </c>
      <c r="BG641" s="2251">
        <v>0</v>
      </c>
      <c r="BH641" s="2251">
        <v>0</v>
      </c>
      <c r="BI641" s="2251">
        <v>0</v>
      </c>
      <c r="BJ641" s="2251">
        <v>0</v>
      </c>
      <c r="BK641" s="2251">
        <v>0</v>
      </c>
      <c r="BL641" s="2251">
        <v>0</v>
      </c>
      <c r="BM641" s="2251">
        <v>0</v>
      </c>
    </row>
    <row r="642" spans="1:65">
      <c r="A642" s="2250"/>
      <c r="B642" s="2250"/>
      <c r="C642" s="39"/>
      <c r="D642" s="178">
        <f t="shared" si="195"/>
        <v>0</v>
      </c>
      <c r="E642" s="178">
        <f t="shared" si="183"/>
        <v>1</v>
      </c>
      <c r="F642" s="178">
        <f t="shared" si="184"/>
        <v>0</v>
      </c>
      <c r="G642" s="178">
        <f t="shared" si="180"/>
        <v>0</v>
      </c>
      <c r="H642" s="178">
        <f t="shared" si="185"/>
        <v>0</v>
      </c>
      <c r="I642" s="178">
        <f t="shared" si="186"/>
        <v>0</v>
      </c>
      <c r="J642" s="178">
        <f t="shared" si="187"/>
        <v>0</v>
      </c>
      <c r="K642" s="2251">
        <f t="shared" si="188"/>
        <v>0</v>
      </c>
      <c r="L642" s="2251">
        <f t="shared" si="189"/>
        <v>0</v>
      </c>
      <c r="M642" s="2251">
        <f t="shared" si="190"/>
        <v>0</v>
      </c>
      <c r="O642" s="8">
        <f t="shared" ca="1" si="191"/>
        <v>0</v>
      </c>
      <c r="P642" s="8">
        <f t="shared" ca="1" si="192"/>
        <v>1</v>
      </c>
      <c r="R642" s="8">
        <f t="shared" si="193"/>
        <v>0</v>
      </c>
      <c r="S642" s="2251">
        <f t="shared" si="194"/>
        <v>0</v>
      </c>
      <c r="T642" s="2251">
        <f>IF(SUM($R642:R642)&gt;0,0,IF(AM642="5 - Treatment",1,0))</f>
        <v>1</v>
      </c>
      <c r="U642" s="2251">
        <f>IF(SUM($R642:T642)&gt;0,0,IF($AE642=U$162,1,0)+IF($AE642=U$163,1,0))</f>
        <v>0</v>
      </c>
      <c r="V642" s="2251">
        <f>IF(SUM($R642:U642)&gt;0,0,IF($AE642=V$168,1,0))</f>
        <v>0</v>
      </c>
      <c r="W642" s="2251">
        <f>IF(SUM($R642:V642)&gt;0,0,IF($AE642=W$168,1,0))</f>
        <v>0</v>
      </c>
      <c r="X642" s="2251">
        <f>IF(SUM($R642:W642)&gt;0,0,IF($AE642=X$168,1,0))</f>
        <v>0</v>
      </c>
      <c r="Y642" s="2251">
        <f>IF(SUM($R642:X642)&gt;0,0,IF($AE642=Y$168,1,0))</f>
        <v>0</v>
      </c>
      <c r="Z642" s="2251">
        <f>IF(SUM($R642:Y642)&gt;0,0,IF($AE642=Z$168,1,0))</f>
        <v>0</v>
      </c>
      <c r="AA642" s="2251">
        <f>IF(SUM($R642:Z642)&gt;0,0,1)</f>
        <v>0</v>
      </c>
      <c r="AB642" s="2251"/>
      <c r="AC642" s="2251">
        <f t="shared" si="196"/>
        <v>5</v>
      </c>
      <c r="AE642" t="s">
        <v>3442</v>
      </c>
      <c r="AF642" t="s">
        <v>4890</v>
      </c>
      <c r="AG642" t="s">
        <v>4894</v>
      </c>
      <c r="AH642" t="s">
        <v>4895</v>
      </c>
      <c r="AI642" t="s">
        <v>4896</v>
      </c>
      <c r="AJ642">
        <v>0</v>
      </c>
      <c r="AK642" t="s">
        <v>3049</v>
      </c>
      <c r="AL642" t="s">
        <v>3049</v>
      </c>
      <c r="AM642" t="s">
        <v>3566</v>
      </c>
      <c r="AN642" t="s">
        <v>1574</v>
      </c>
      <c r="AO642" s="2251">
        <v>211.07203000000001</v>
      </c>
      <c r="AP642" s="2286">
        <f t="shared" si="182"/>
        <v>0</v>
      </c>
      <c r="AQ642" s="2286">
        <f t="shared" si="182"/>
        <v>0</v>
      </c>
      <c r="AR642" s="2286">
        <f t="shared" si="182"/>
        <v>138.23012877196936</v>
      </c>
      <c r="AS642" s="2286">
        <f t="shared" si="182"/>
        <v>4546.7062888433447</v>
      </c>
      <c r="AT642" s="2286">
        <f t="shared" si="182"/>
        <v>0</v>
      </c>
      <c r="AU642" s="2286">
        <f t="shared" si="181"/>
        <v>0</v>
      </c>
      <c r="AV642" s="2286">
        <f t="shared" si="181"/>
        <v>0</v>
      </c>
      <c r="AW642" s="2286">
        <f t="shared" si="181"/>
        <v>0</v>
      </c>
      <c r="AX642" s="2286">
        <f t="shared" si="181"/>
        <v>0</v>
      </c>
      <c r="AY642" s="2286">
        <f t="shared" si="181"/>
        <v>0</v>
      </c>
      <c r="BA642" s="8">
        <f t="shared" si="197"/>
        <v>4896.0084476153143</v>
      </c>
      <c r="BD642" s="2251">
        <v>0</v>
      </c>
      <c r="BE642" s="2251">
        <v>0</v>
      </c>
      <c r="BF642" s="2251">
        <v>180.99212866369399</v>
      </c>
      <c r="BG642" s="2251">
        <v>5856.7660285349903</v>
      </c>
      <c r="BH642" s="2251">
        <v>0</v>
      </c>
      <c r="BI642" s="2251">
        <v>0</v>
      </c>
      <c r="BJ642" s="2251">
        <v>0</v>
      </c>
      <c r="BK642" s="2251">
        <v>0</v>
      </c>
      <c r="BL642" s="2251">
        <v>0</v>
      </c>
      <c r="BM642" s="2251">
        <v>0</v>
      </c>
    </row>
    <row r="643" spans="1:65">
      <c r="A643" s="2250"/>
      <c r="B643" s="2250"/>
      <c r="C643" s="39"/>
      <c r="D643" s="178">
        <f t="shared" si="195"/>
        <v>0</v>
      </c>
      <c r="E643" s="178">
        <f t="shared" si="183"/>
        <v>1</v>
      </c>
      <c r="F643" s="178">
        <f t="shared" si="184"/>
        <v>1</v>
      </c>
      <c r="G643" s="178">
        <f t="shared" si="180"/>
        <v>0</v>
      </c>
      <c r="H643" s="178">
        <f t="shared" si="185"/>
        <v>0</v>
      </c>
      <c r="I643" s="178">
        <f t="shared" si="186"/>
        <v>0</v>
      </c>
      <c r="J643" s="178">
        <f t="shared" si="187"/>
        <v>1</v>
      </c>
      <c r="K643" s="2251">
        <f t="shared" si="188"/>
        <v>1</v>
      </c>
      <c r="L643" s="2251">
        <f t="shared" si="189"/>
        <v>0</v>
      </c>
      <c r="M643" s="2251">
        <f t="shared" si="190"/>
        <v>0</v>
      </c>
      <c r="O643" s="8">
        <f t="shared" ca="1" si="191"/>
        <v>0</v>
      </c>
      <c r="P643" s="8">
        <f t="shared" ca="1" si="192"/>
        <v>0</v>
      </c>
      <c r="R643" s="8">
        <f t="shared" si="193"/>
        <v>0</v>
      </c>
      <c r="S643" s="2251">
        <f t="shared" si="194"/>
        <v>0</v>
      </c>
      <c r="T643" s="2251">
        <f>IF(SUM($R643:R643)&gt;0,0,IF(AM643="5 - Treatment",1,0))</f>
        <v>1</v>
      </c>
      <c r="U643" s="2251">
        <f>IF(SUM($R643:T643)&gt;0,0,IF($AE643=U$162,1,0)+IF($AE643=U$163,1,0))</f>
        <v>0</v>
      </c>
      <c r="V643" s="2251">
        <f>IF(SUM($R643:U643)&gt;0,0,IF($AE643=V$168,1,0))</f>
        <v>0</v>
      </c>
      <c r="W643" s="2251">
        <f>IF(SUM($R643:V643)&gt;0,0,IF($AE643=W$168,1,0))</f>
        <v>0</v>
      </c>
      <c r="X643" s="2251">
        <f>IF(SUM($R643:W643)&gt;0,0,IF($AE643=X$168,1,0))</f>
        <v>0</v>
      </c>
      <c r="Y643" s="2251">
        <f>IF(SUM($R643:X643)&gt;0,0,IF($AE643=Y$168,1,0))</f>
        <v>0</v>
      </c>
      <c r="Z643" s="2251">
        <f>IF(SUM($R643:Y643)&gt;0,0,IF($AE643=Z$168,1,0))</f>
        <v>0</v>
      </c>
      <c r="AA643" s="2251">
        <f>IF(SUM($R643:Z643)&gt;0,0,1)</f>
        <v>0</v>
      </c>
      <c r="AB643" s="2251"/>
      <c r="AC643" s="2251">
        <f t="shared" si="196"/>
        <v>5</v>
      </c>
      <c r="AE643" t="s">
        <v>3442</v>
      </c>
      <c r="AF643" t="s">
        <v>4890</v>
      </c>
      <c r="AG643" t="s">
        <v>4897</v>
      </c>
      <c r="AH643" t="s">
        <v>4898</v>
      </c>
      <c r="AI643" t="s">
        <v>4899</v>
      </c>
      <c r="AJ643">
        <v>189</v>
      </c>
      <c r="AK643" t="s">
        <v>3049</v>
      </c>
      <c r="AL643" t="s">
        <v>3049</v>
      </c>
      <c r="AM643" t="s">
        <v>3566</v>
      </c>
      <c r="AN643" t="s">
        <v>1574</v>
      </c>
      <c r="AO643" s="2251">
        <v>688.53</v>
      </c>
      <c r="AP643" s="2286">
        <f t="shared" si="182"/>
        <v>125.06986867608322</v>
      </c>
      <c r="AQ643" s="2286">
        <f t="shared" si="182"/>
        <v>0</v>
      </c>
      <c r="AR643" s="2286">
        <f t="shared" si="182"/>
        <v>0</v>
      </c>
      <c r="AS643" s="2286">
        <f t="shared" si="182"/>
        <v>0</v>
      </c>
      <c r="AT643" s="2286">
        <f t="shared" si="182"/>
        <v>0</v>
      </c>
      <c r="AU643" s="2286">
        <f t="shared" si="181"/>
        <v>0</v>
      </c>
      <c r="AV643" s="2286">
        <f t="shared" si="181"/>
        <v>0</v>
      </c>
      <c r="AW643" s="2286">
        <f t="shared" si="181"/>
        <v>0</v>
      </c>
      <c r="AX643" s="2286">
        <f t="shared" si="181"/>
        <v>0</v>
      </c>
      <c r="AY643" s="2286">
        <f t="shared" si="181"/>
        <v>0</v>
      </c>
      <c r="BA643" s="8">
        <f t="shared" si="197"/>
        <v>813.59986867608313</v>
      </c>
      <c r="BD643" s="2251">
        <v>160.489553534518</v>
      </c>
      <c r="BE643" s="2251">
        <v>0</v>
      </c>
      <c r="BF643" s="2251">
        <v>0</v>
      </c>
      <c r="BG643" s="2251">
        <v>0</v>
      </c>
      <c r="BH643" s="2251">
        <v>0</v>
      </c>
      <c r="BI643" s="2251">
        <v>0</v>
      </c>
      <c r="BJ643" s="2251">
        <v>0</v>
      </c>
      <c r="BK643" s="2251">
        <v>0</v>
      </c>
      <c r="BL643" s="2251">
        <v>0</v>
      </c>
      <c r="BM643" s="2251">
        <v>0</v>
      </c>
    </row>
    <row r="644" spans="1:65">
      <c r="A644" s="2250"/>
      <c r="B644" s="2250"/>
      <c r="C644" s="39"/>
      <c r="D644" s="178">
        <f t="shared" si="195"/>
        <v>0</v>
      </c>
      <c r="E644" s="178">
        <f t="shared" si="183"/>
        <v>1</v>
      </c>
      <c r="F644" s="178">
        <f t="shared" si="184"/>
        <v>0</v>
      </c>
      <c r="G644" s="178">
        <f t="shared" si="180"/>
        <v>0</v>
      </c>
      <c r="H644" s="178">
        <f t="shared" si="185"/>
        <v>0</v>
      </c>
      <c r="I644" s="178">
        <f t="shared" si="186"/>
        <v>0</v>
      </c>
      <c r="J644" s="178">
        <f t="shared" si="187"/>
        <v>0</v>
      </c>
      <c r="K644" s="2251">
        <f t="shared" si="188"/>
        <v>0</v>
      </c>
      <c r="L644" s="2251">
        <f t="shared" si="189"/>
        <v>0</v>
      </c>
      <c r="M644" s="2251">
        <f t="shared" si="190"/>
        <v>0</v>
      </c>
      <c r="O644" s="8">
        <f t="shared" ca="1" si="191"/>
        <v>0</v>
      </c>
      <c r="P644" s="8">
        <f t="shared" ca="1" si="192"/>
        <v>0</v>
      </c>
      <c r="R644" s="8">
        <f t="shared" si="193"/>
        <v>0</v>
      </c>
      <c r="S644" s="2251">
        <f t="shared" si="194"/>
        <v>0</v>
      </c>
      <c r="T644" s="2251">
        <f>IF(SUM($R644:R644)&gt;0,0,IF(AM644="5 - Treatment",1,0))</f>
        <v>1</v>
      </c>
      <c r="U644" s="2251">
        <f>IF(SUM($R644:T644)&gt;0,0,IF($AE644=U$162,1,0)+IF($AE644=U$163,1,0))</f>
        <v>0</v>
      </c>
      <c r="V644" s="2251">
        <f>IF(SUM($R644:U644)&gt;0,0,IF($AE644=V$168,1,0))</f>
        <v>0</v>
      </c>
      <c r="W644" s="2251">
        <f>IF(SUM($R644:V644)&gt;0,0,IF($AE644=W$168,1,0))</f>
        <v>0</v>
      </c>
      <c r="X644" s="2251">
        <f>IF(SUM($R644:W644)&gt;0,0,IF($AE644=X$168,1,0))</f>
        <v>0</v>
      </c>
      <c r="Y644" s="2251">
        <f>IF(SUM($R644:X644)&gt;0,0,IF($AE644=Y$168,1,0))</f>
        <v>0</v>
      </c>
      <c r="Z644" s="2251">
        <f>IF(SUM($R644:Y644)&gt;0,0,IF($AE644=Z$168,1,0))</f>
        <v>0</v>
      </c>
      <c r="AA644" s="2251">
        <f>IF(SUM($R644:Z644)&gt;0,0,1)</f>
        <v>0</v>
      </c>
      <c r="AB644" s="2251"/>
      <c r="AC644" s="2251">
        <f t="shared" si="196"/>
        <v>5</v>
      </c>
      <c r="AE644" t="s">
        <v>3442</v>
      </c>
      <c r="AF644" t="s">
        <v>4890</v>
      </c>
      <c r="AG644" t="s">
        <v>4900</v>
      </c>
      <c r="AH644" t="s">
        <v>4901</v>
      </c>
      <c r="AI644" t="s">
        <v>4902</v>
      </c>
      <c r="AJ644">
        <v>332</v>
      </c>
      <c r="AK644" t="s">
        <v>3052</v>
      </c>
      <c r="AL644" t="s">
        <v>3049</v>
      </c>
      <c r="AM644" t="s">
        <v>3566</v>
      </c>
      <c r="AN644" t="s">
        <v>1574</v>
      </c>
      <c r="AO644" s="2251">
        <v>175210.76814</v>
      </c>
      <c r="AP644" s="2286">
        <f t="shared" si="182"/>
        <v>1704.6669483218741</v>
      </c>
      <c r="AQ644" s="2286">
        <f t="shared" si="182"/>
        <v>688.92865050414332</v>
      </c>
      <c r="AR644" s="2286">
        <f t="shared" si="182"/>
        <v>0</v>
      </c>
      <c r="AS644" s="2286">
        <f t="shared" si="182"/>
        <v>0</v>
      </c>
      <c r="AT644" s="2286">
        <f t="shared" si="182"/>
        <v>0</v>
      </c>
      <c r="AU644" s="2286">
        <f t="shared" si="181"/>
        <v>0</v>
      </c>
      <c r="AV644" s="2286">
        <f t="shared" si="181"/>
        <v>0</v>
      </c>
      <c r="AW644" s="2286">
        <f t="shared" si="181"/>
        <v>0</v>
      </c>
      <c r="AX644" s="2286">
        <f t="shared" si="181"/>
        <v>0</v>
      </c>
      <c r="AY644" s="2286">
        <f t="shared" si="181"/>
        <v>0</v>
      </c>
      <c r="BA644" s="8">
        <f t="shared" si="197"/>
        <v>177604.36373882604</v>
      </c>
      <c r="BD644" s="2251">
        <v>2187.4272385283398</v>
      </c>
      <c r="BE644" s="2251">
        <v>1181.6892742579701</v>
      </c>
      <c r="BF644" s="2251">
        <v>0</v>
      </c>
      <c r="BG644" s="2251">
        <v>0</v>
      </c>
      <c r="BH644" s="2251">
        <v>0</v>
      </c>
      <c r="BI644" s="2251">
        <v>0</v>
      </c>
      <c r="BJ644" s="2251">
        <v>0</v>
      </c>
      <c r="BK644" s="2251">
        <v>0</v>
      </c>
      <c r="BL644" s="2251">
        <v>0</v>
      </c>
      <c r="BM644" s="2251">
        <v>0</v>
      </c>
    </row>
    <row r="645" spans="1:65">
      <c r="A645" s="2250"/>
      <c r="B645" s="2250"/>
      <c r="C645" s="39"/>
      <c r="D645" s="178">
        <f t="shared" si="195"/>
        <v>0</v>
      </c>
      <c r="E645" s="178">
        <f t="shared" si="183"/>
        <v>1</v>
      </c>
      <c r="F645" s="178">
        <f t="shared" si="184"/>
        <v>0</v>
      </c>
      <c r="G645" s="178">
        <f t="shared" si="180"/>
        <v>0</v>
      </c>
      <c r="H645" s="178">
        <f t="shared" si="185"/>
        <v>0</v>
      </c>
      <c r="I645" s="178">
        <f t="shared" si="186"/>
        <v>0</v>
      </c>
      <c r="J645" s="178">
        <f t="shared" si="187"/>
        <v>0</v>
      </c>
      <c r="K645" s="2251">
        <f t="shared" si="188"/>
        <v>0</v>
      </c>
      <c r="L645" s="2251">
        <f t="shared" si="189"/>
        <v>0</v>
      </c>
      <c r="M645" s="2251">
        <f t="shared" si="190"/>
        <v>0</v>
      </c>
      <c r="O645" s="8">
        <f t="shared" ca="1" si="191"/>
        <v>0</v>
      </c>
      <c r="P645" s="8">
        <f t="shared" ca="1" si="192"/>
        <v>0</v>
      </c>
      <c r="R645" s="8">
        <f t="shared" si="193"/>
        <v>0</v>
      </c>
      <c r="S645" s="2251">
        <f t="shared" si="194"/>
        <v>0</v>
      </c>
      <c r="T645" s="2251">
        <f>IF(SUM($R645:R645)&gt;0,0,IF(AM645="5 - Treatment",1,0))</f>
        <v>1</v>
      </c>
      <c r="U645" s="2251">
        <f>IF(SUM($R645:T645)&gt;0,0,IF($AE645=U$162,1,0)+IF($AE645=U$163,1,0))</f>
        <v>0</v>
      </c>
      <c r="V645" s="2251">
        <f>IF(SUM($R645:U645)&gt;0,0,IF($AE645=V$168,1,0))</f>
        <v>0</v>
      </c>
      <c r="W645" s="2251">
        <f>IF(SUM($R645:V645)&gt;0,0,IF($AE645=W$168,1,0))</f>
        <v>0</v>
      </c>
      <c r="X645" s="2251">
        <f>IF(SUM($R645:W645)&gt;0,0,IF($AE645=X$168,1,0))</f>
        <v>0</v>
      </c>
      <c r="Y645" s="2251">
        <f>IF(SUM($R645:X645)&gt;0,0,IF($AE645=Y$168,1,0))</f>
        <v>0</v>
      </c>
      <c r="Z645" s="2251">
        <f>IF(SUM($R645:Y645)&gt;0,0,IF($AE645=Z$168,1,0))</f>
        <v>0</v>
      </c>
      <c r="AA645" s="2251">
        <f>IF(SUM($R645:Z645)&gt;0,0,1)</f>
        <v>0</v>
      </c>
      <c r="AB645" s="2251"/>
      <c r="AC645" s="2251">
        <f t="shared" si="196"/>
        <v>5</v>
      </c>
      <c r="AE645" t="s">
        <v>3442</v>
      </c>
      <c r="AF645" t="s">
        <v>4890</v>
      </c>
      <c r="AG645" t="s">
        <v>4903</v>
      </c>
      <c r="AH645" t="s">
        <v>4904</v>
      </c>
      <c r="AI645" t="s">
        <v>4905</v>
      </c>
      <c r="AJ645">
        <v>0</v>
      </c>
      <c r="AK645" t="s">
        <v>3052</v>
      </c>
      <c r="AL645" t="s">
        <v>3049</v>
      </c>
      <c r="AM645" t="s">
        <v>3566</v>
      </c>
      <c r="AN645" t="s">
        <v>1574</v>
      </c>
      <c r="AO645" s="2251">
        <v>3679.3274799999999</v>
      </c>
      <c r="AP645" s="2286">
        <f t="shared" si="182"/>
        <v>1.3918338018645016</v>
      </c>
      <c r="AQ645" s="2286">
        <f t="shared" si="182"/>
        <v>0</v>
      </c>
      <c r="AR645" s="2286">
        <f t="shared" si="182"/>
        <v>0</v>
      </c>
      <c r="AS645" s="2286">
        <f t="shared" si="182"/>
        <v>0</v>
      </c>
      <c r="AT645" s="2286">
        <f t="shared" si="182"/>
        <v>0</v>
      </c>
      <c r="AU645" s="2286">
        <f t="shared" si="181"/>
        <v>0</v>
      </c>
      <c r="AV645" s="2286">
        <f t="shared" si="181"/>
        <v>0</v>
      </c>
      <c r="AW645" s="2286">
        <f t="shared" si="181"/>
        <v>0</v>
      </c>
      <c r="AX645" s="2286">
        <f t="shared" si="181"/>
        <v>0</v>
      </c>
      <c r="AY645" s="2286">
        <f t="shared" si="181"/>
        <v>0</v>
      </c>
      <c r="BA645" s="8">
        <f t="shared" si="197"/>
        <v>3680.7193138018642</v>
      </c>
      <c r="BD645" s="2251">
        <v>1.786</v>
      </c>
      <c r="BE645" s="2251">
        <v>0</v>
      </c>
      <c r="BF645" s="2251">
        <v>0</v>
      </c>
      <c r="BG645" s="2251">
        <v>0</v>
      </c>
      <c r="BH645" s="2251">
        <v>0</v>
      </c>
      <c r="BI645" s="2251">
        <v>0</v>
      </c>
      <c r="BJ645" s="2251">
        <v>0</v>
      </c>
      <c r="BK645" s="2251">
        <v>0</v>
      </c>
      <c r="BL645" s="2251">
        <v>0</v>
      </c>
      <c r="BM645" s="2251">
        <v>0</v>
      </c>
    </row>
    <row r="646" spans="1:65">
      <c r="A646" s="2250"/>
      <c r="B646" s="2250"/>
      <c r="C646" s="39"/>
      <c r="D646" s="178">
        <f t="shared" si="195"/>
        <v>0</v>
      </c>
      <c r="E646" s="178">
        <f t="shared" si="183"/>
        <v>1</v>
      </c>
      <c r="F646" s="178">
        <f t="shared" si="184"/>
        <v>1</v>
      </c>
      <c r="G646" s="178">
        <f t="shared" si="180"/>
        <v>0</v>
      </c>
      <c r="H646" s="178">
        <f t="shared" si="185"/>
        <v>0</v>
      </c>
      <c r="I646" s="178">
        <f t="shared" si="186"/>
        <v>0</v>
      </c>
      <c r="J646" s="178">
        <f t="shared" si="187"/>
        <v>1</v>
      </c>
      <c r="K646" s="2251">
        <f t="shared" si="188"/>
        <v>1</v>
      </c>
      <c r="L646" s="2251">
        <f t="shared" si="189"/>
        <v>0</v>
      </c>
      <c r="M646" s="2251">
        <f t="shared" si="190"/>
        <v>0</v>
      </c>
      <c r="O646" s="8">
        <f t="shared" ca="1" si="191"/>
        <v>0</v>
      </c>
      <c r="P646" s="8">
        <f t="shared" ca="1" si="192"/>
        <v>0</v>
      </c>
      <c r="R646" s="8">
        <f t="shared" si="193"/>
        <v>0</v>
      </c>
      <c r="S646" s="2251">
        <f t="shared" si="194"/>
        <v>0</v>
      </c>
      <c r="T646" s="2251">
        <f>IF(SUM($R646:R646)&gt;0,0,IF(AM646="5 - Treatment",1,0))</f>
        <v>0</v>
      </c>
      <c r="U646" s="2251">
        <f>IF(SUM($R646:T646)&gt;0,0,IF($AE646=U$162,1,0)+IF($AE646=U$163,1,0))</f>
        <v>0</v>
      </c>
      <c r="V646" s="2251">
        <f>IF(SUM($R646:U646)&gt;0,0,IF($AE646=V$168,1,0))</f>
        <v>0</v>
      </c>
      <c r="W646" s="2251">
        <f>IF(SUM($R646:V646)&gt;0,0,IF($AE646=W$168,1,0))</f>
        <v>0</v>
      </c>
      <c r="X646" s="2251">
        <f>IF(SUM($R646:W646)&gt;0,0,IF($AE646=X$168,1,0))</f>
        <v>0</v>
      </c>
      <c r="Y646" s="2251">
        <f>IF(SUM($R646:X646)&gt;0,0,IF($AE646=Y$168,1,0))</f>
        <v>0</v>
      </c>
      <c r="Z646" s="2251">
        <f>IF(SUM($R646:Y646)&gt;0,0,IF($AE646=Z$168,1,0))</f>
        <v>0</v>
      </c>
      <c r="AA646" s="2251">
        <f>IF(SUM($R646:Z646)&gt;0,0,1)</f>
        <v>1</v>
      </c>
      <c r="AB646" s="2251"/>
      <c r="AC646" s="2251">
        <f t="shared" si="196"/>
        <v>6</v>
      </c>
      <c r="AE646" t="s">
        <v>3420</v>
      </c>
      <c r="AF646" t="s">
        <v>4906</v>
      </c>
      <c r="AG646" t="s">
        <v>4907</v>
      </c>
      <c r="AH646" t="s">
        <v>4908</v>
      </c>
      <c r="AI646" t="s">
        <v>4907</v>
      </c>
      <c r="AJ646">
        <v>108</v>
      </c>
      <c r="AK646" t="s">
        <v>3047</v>
      </c>
      <c r="AL646" t="s">
        <v>3049</v>
      </c>
      <c r="AM646" t="s">
        <v>3548</v>
      </c>
      <c r="AN646" t="s">
        <v>1574</v>
      </c>
      <c r="AO646" s="2251">
        <v>868.80014000000006</v>
      </c>
      <c r="AP646" s="2286">
        <f t="shared" si="182"/>
        <v>12.104122402328912</v>
      </c>
      <c r="AQ646" s="2286">
        <f t="shared" si="182"/>
        <v>0</v>
      </c>
      <c r="AR646" s="2286">
        <f t="shared" si="182"/>
        <v>0</v>
      </c>
      <c r="AS646" s="2286">
        <f t="shared" si="182"/>
        <v>0</v>
      </c>
      <c r="AT646" s="2286">
        <f t="shared" si="182"/>
        <v>0</v>
      </c>
      <c r="AU646" s="2286">
        <f t="shared" si="181"/>
        <v>0</v>
      </c>
      <c r="AV646" s="2286">
        <f t="shared" si="181"/>
        <v>0</v>
      </c>
      <c r="AW646" s="2286">
        <f t="shared" si="181"/>
        <v>0</v>
      </c>
      <c r="AX646" s="2286">
        <f t="shared" si="181"/>
        <v>0</v>
      </c>
      <c r="AY646" s="2286">
        <f t="shared" si="181"/>
        <v>0</v>
      </c>
      <c r="BA646" s="8">
        <f t="shared" si="197"/>
        <v>880.90426240232898</v>
      </c>
      <c r="BD646" s="2251">
        <v>15.532</v>
      </c>
      <c r="BE646" s="2251">
        <v>0</v>
      </c>
      <c r="BF646" s="2251">
        <v>0</v>
      </c>
      <c r="BG646" s="2251">
        <v>0</v>
      </c>
      <c r="BH646" s="2251">
        <v>0</v>
      </c>
      <c r="BI646" s="2251">
        <v>0</v>
      </c>
      <c r="BJ646" s="2251">
        <v>0</v>
      </c>
      <c r="BK646" s="2251">
        <v>0</v>
      </c>
      <c r="BL646" s="2251">
        <v>0</v>
      </c>
      <c r="BM646" s="2251">
        <v>0</v>
      </c>
    </row>
    <row r="647" spans="1:65">
      <c r="A647" s="2250"/>
      <c r="B647" s="2250"/>
      <c r="C647" s="39"/>
      <c r="D647" s="178">
        <f t="shared" si="195"/>
        <v>0</v>
      </c>
      <c r="E647" s="178">
        <f t="shared" si="183"/>
        <v>1</v>
      </c>
      <c r="F647" s="178">
        <f t="shared" si="184"/>
        <v>1</v>
      </c>
      <c r="G647" s="178">
        <f t="shared" si="180"/>
        <v>0</v>
      </c>
      <c r="H647" s="178">
        <f t="shared" si="185"/>
        <v>0</v>
      </c>
      <c r="I647" s="178">
        <f t="shared" si="186"/>
        <v>0</v>
      </c>
      <c r="J647" s="178">
        <f t="shared" si="187"/>
        <v>1</v>
      </c>
      <c r="K647" s="2251">
        <f t="shared" si="188"/>
        <v>1</v>
      </c>
      <c r="L647" s="2251">
        <f t="shared" si="189"/>
        <v>0</v>
      </c>
      <c r="M647" s="2251">
        <f t="shared" si="190"/>
        <v>0</v>
      </c>
      <c r="O647" s="8">
        <f t="shared" ca="1" si="191"/>
        <v>0</v>
      </c>
      <c r="P647" s="8">
        <f t="shared" ca="1" si="192"/>
        <v>1</v>
      </c>
      <c r="R647" s="8">
        <f t="shared" si="193"/>
        <v>0</v>
      </c>
      <c r="S647" s="2251">
        <f t="shared" si="194"/>
        <v>0</v>
      </c>
      <c r="T647" s="2251">
        <f>IF(SUM($R647:R647)&gt;0,0,IF(AM647="5 - Treatment",1,0))</f>
        <v>1</v>
      </c>
      <c r="U647" s="2251">
        <f>IF(SUM($R647:T647)&gt;0,0,IF($AE647=U$162,1,0)+IF($AE647=U$163,1,0))</f>
        <v>0</v>
      </c>
      <c r="V647" s="2251">
        <f>IF(SUM($R647:U647)&gt;0,0,IF($AE647=V$168,1,0))</f>
        <v>0</v>
      </c>
      <c r="W647" s="2251">
        <f>IF(SUM($R647:V647)&gt;0,0,IF($AE647=W$168,1,0))</f>
        <v>0</v>
      </c>
      <c r="X647" s="2251">
        <f>IF(SUM($R647:W647)&gt;0,0,IF($AE647=X$168,1,0))</f>
        <v>0</v>
      </c>
      <c r="Y647" s="2251">
        <f>IF(SUM($R647:X647)&gt;0,0,IF($AE647=Y$168,1,0))</f>
        <v>0</v>
      </c>
      <c r="Z647" s="2251">
        <f>IF(SUM($R647:Y647)&gt;0,0,IF($AE647=Z$168,1,0))</f>
        <v>0</v>
      </c>
      <c r="AA647" s="2251">
        <f>IF(SUM($R647:Z647)&gt;0,0,1)</f>
        <v>0</v>
      </c>
      <c r="AB647" s="2251"/>
      <c r="AC647" s="2251">
        <f t="shared" si="196"/>
        <v>5</v>
      </c>
      <c r="AE647" t="s">
        <v>3477</v>
      </c>
      <c r="AF647" t="s">
        <v>4909</v>
      </c>
      <c r="AG647" t="s">
        <v>4910</v>
      </c>
      <c r="AH647" t="s">
        <v>4911</v>
      </c>
      <c r="AI647" t="s">
        <v>4910</v>
      </c>
      <c r="AJ647">
        <v>72</v>
      </c>
      <c r="AK647" t="s">
        <v>3047</v>
      </c>
      <c r="AL647" t="s">
        <v>3049</v>
      </c>
      <c r="AM647" t="s">
        <v>3566</v>
      </c>
      <c r="AN647" t="s">
        <v>1574</v>
      </c>
      <c r="AO647" s="2251">
        <v>0</v>
      </c>
      <c r="AP647" s="2286">
        <f t="shared" si="182"/>
        <v>0</v>
      </c>
      <c r="AQ647" s="2286">
        <f t="shared" si="182"/>
        <v>0</v>
      </c>
      <c r="AR647" s="2286">
        <f t="shared" si="182"/>
        <v>13.712753183516581</v>
      </c>
      <c r="AS647" s="2286">
        <f t="shared" si="182"/>
        <v>613.43630376680471</v>
      </c>
      <c r="AT647" s="2286">
        <f t="shared" si="182"/>
        <v>0</v>
      </c>
      <c r="AU647" s="2286">
        <f t="shared" si="181"/>
        <v>0</v>
      </c>
      <c r="AV647" s="2286">
        <f t="shared" si="181"/>
        <v>0</v>
      </c>
      <c r="AW647" s="2286">
        <f t="shared" si="181"/>
        <v>0</v>
      </c>
      <c r="AX647" s="2286">
        <f t="shared" si="181"/>
        <v>0</v>
      </c>
      <c r="AY647" s="2286">
        <f t="shared" si="181"/>
        <v>0</v>
      </c>
      <c r="BA647" s="8">
        <f t="shared" si="197"/>
        <v>627.14905695032132</v>
      </c>
      <c r="BD647" s="2251">
        <v>0</v>
      </c>
      <c r="BE647" s="2251">
        <v>0</v>
      </c>
      <c r="BF647" s="2251">
        <v>17.954843929999999</v>
      </c>
      <c r="BG647" s="2251">
        <v>790.18803422322401</v>
      </c>
      <c r="BH647" s="2251">
        <v>0</v>
      </c>
      <c r="BI647" s="2251">
        <v>0</v>
      </c>
      <c r="BJ647" s="2251">
        <v>0</v>
      </c>
      <c r="BK647" s="2251">
        <v>0</v>
      </c>
      <c r="BL647" s="2251">
        <v>0</v>
      </c>
      <c r="BM647" s="2251">
        <v>0</v>
      </c>
    </row>
    <row r="648" spans="1:65">
      <c r="A648" s="2250"/>
      <c r="B648" s="2250"/>
      <c r="C648" s="39"/>
      <c r="D648" s="178">
        <f t="shared" si="195"/>
        <v>1</v>
      </c>
      <c r="E648" s="178">
        <f t="shared" si="183"/>
        <v>0</v>
      </c>
      <c r="F648" s="178">
        <f t="shared" si="184"/>
        <v>0</v>
      </c>
      <c r="G648" s="178">
        <f t="shared" si="180"/>
        <v>0</v>
      </c>
      <c r="H648" s="178">
        <f t="shared" si="185"/>
        <v>0</v>
      </c>
      <c r="I648" s="178">
        <f t="shared" si="186"/>
        <v>0</v>
      </c>
      <c r="J648" s="178">
        <f t="shared" si="187"/>
        <v>0</v>
      </c>
      <c r="K648" s="2251">
        <f t="shared" si="188"/>
        <v>0</v>
      </c>
      <c r="L648" s="2251">
        <f t="shared" si="189"/>
        <v>0</v>
      </c>
      <c r="M648" s="2251">
        <f t="shared" si="190"/>
        <v>1</v>
      </c>
      <c r="O648" s="8">
        <f t="shared" ca="1" si="191"/>
        <v>1</v>
      </c>
      <c r="P648" s="8">
        <f t="shared" ca="1" si="192"/>
        <v>0</v>
      </c>
      <c r="R648" s="8">
        <f t="shared" si="193"/>
        <v>0</v>
      </c>
      <c r="S648" s="2251">
        <f t="shared" si="194"/>
        <v>1</v>
      </c>
      <c r="T648" s="2251">
        <f>IF(SUM($R648:R648)&gt;0,0,IF(AM648="5 - Treatment",1,0))</f>
        <v>0</v>
      </c>
      <c r="U648" s="2251">
        <f>IF(SUM($R648:T648)&gt;0,0,IF($AE648=U$162,1,0)+IF($AE648=U$163,1,0))</f>
        <v>0</v>
      </c>
      <c r="V648" s="2251">
        <f>IF(SUM($R648:U648)&gt;0,0,IF($AE648=V$168,1,0))</f>
        <v>0</v>
      </c>
      <c r="W648" s="2251">
        <f>IF(SUM($R648:V648)&gt;0,0,IF($AE648=W$168,1,0))</f>
        <v>0</v>
      </c>
      <c r="X648" s="2251">
        <f>IF(SUM($R648:W648)&gt;0,0,IF($AE648=X$168,1,0))</f>
        <v>0</v>
      </c>
      <c r="Y648" s="2251">
        <f>IF(SUM($R648:X648)&gt;0,0,IF($AE648=Y$168,1,0))</f>
        <v>0</v>
      </c>
      <c r="Z648" s="2251">
        <f>IF(SUM($R648:Y648)&gt;0,0,IF($AE648=Z$168,1,0))</f>
        <v>0</v>
      </c>
      <c r="AA648" s="2251">
        <f>IF(SUM($R648:Z648)&gt;0,0,1)</f>
        <v>0</v>
      </c>
      <c r="AB648" s="2251"/>
      <c r="AC648" s="2251">
        <f t="shared" si="196"/>
        <v>6</v>
      </c>
      <c r="AE648" t="s">
        <v>3477</v>
      </c>
      <c r="AF648" t="s">
        <v>4909</v>
      </c>
      <c r="AG648" t="s">
        <v>4912</v>
      </c>
      <c r="AH648" t="s">
        <v>4913</v>
      </c>
      <c r="AI648" t="s">
        <v>4912</v>
      </c>
      <c r="AJ648">
        <v>156</v>
      </c>
      <c r="AK648" t="s">
        <v>3048</v>
      </c>
      <c r="AL648" t="s">
        <v>3048</v>
      </c>
      <c r="AM648" t="s">
        <v>3548</v>
      </c>
      <c r="AN648" t="s">
        <v>1574</v>
      </c>
      <c r="AO648" s="2251">
        <v>0</v>
      </c>
      <c r="AP648" s="2286">
        <f t="shared" si="182"/>
        <v>0</v>
      </c>
      <c r="AQ648" s="2286">
        <f t="shared" si="182"/>
        <v>87.217262934550789</v>
      </c>
      <c r="AR648" s="2286">
        <f t="shared" si="182"/>
        <v>130.30545796743036</v>
      </c>
      <c r="AS648" s="2286">
        <f t="shared" si="182"/>
        <v>1090.0513745457088</v>
      </c>
      <c r="AT648" s="2286">
        <f t="shared" si="182"/>
        <v>1119.5306608139535</v>
      </c>
      <c r="AU648" s="2286">
        <f t="shared" si="181"/>
        <v>0</v>
      </c>
      <c r="AV648" s="2286">
        <f t="shared" si="181"/>
        <v>0</v>
      </c>
      <c r="AW648" s="2286">
        <f t="shared" si="181"/>
        <v>0</v>
      </c>
      <c r="AX648" s="2286">
        <f t="shared" si="181"/>
        <v>0</v>
      </c>
      <c r="AY648" s="2286">
        <f t="shared" si="181"/>
        <v>0</v>
      </c>
      <c r="BA648" s="8">
        <f t="shared" si="197"/>
        <v>2427.1047562616432</v>
      </c>
      <c r="BD648" s="2251">
        <v>0</v>
      </c>
      <c r="BE648" s="2251">
        <v>149.59996810188699</v>
      </c>
      <c r="BF648" s="2251">
        <v>170.61593173314901</v>
      </c>
      <c r="BG648" s="2251">
        <v>1404.13201430288</v>
      </c>
      <c r="BH648" s="2251">
        <v>1336.6258612182401</v>
      </c>
      <c r="BI648" s="2251">
        <v>0</v>
      </c>
      <c r="BJ648" s="2251">
        <v>0</v>
      </c>
      <c r="BK648" s="2251">
        <v>0</v>
      </c>
      <c r="BL648" s="2251">
        <v>0</v>
      </c>
      <c r="BM648" s="2251">
        <v>0</v>
      </c>
    </row>
    <row r="649" spans="1:65">
      <c r="A649" s="2250"/>
      <c r="B649" s="2250"/>
      <c r="C649" s="39"/>
      <c r="D649" s="178">
        <f t="shared" si="195"/>
        <v>1</v>
      </c>
      <c r="E649" s="178">
        <f t="shared" si="183"/>
        <v>0</v>
      </c>
      <c r="F649" s="178">
        <f t="shared" si="184"/>
        <v>0</v>
      </c>
      <c r="G649" s="178">
        <f t="shared" si="180"/>
        <v>0</v>
      </c>
      <c r="H649" s="178">
        <f t="shared" si="185"/>
        <v>0</v>
      </c>
      <c r="I649" s="178">
        <f t="shared" si="186"/>
        <v>0</v>
      </c>
      <c r="J649" s="178">
        <f t="shared" si="187"/>
        <v>0</v>
      </c>
      <c r="K649" s="2251">
        <f t="shared" si="188"/>
        <v>0</v>
      </c>
      <c r="L649" s="2251">
        <f t="shared" si="189"/>
        <v>0</v>
      </c>
      <c r="M649" s="2251">
        <f t="shared" si="190"/>
        <v>1</v>
      </c>
      <c r="O649" s="8">
        <f t="shared" ca="1" si="191"/>
        <v>1</v>
      </c>
      <c r="P649" s="8">
        <f t="shared" ca="1" si="192"/>
        <v>0</v>
      </c>
      <c r="R649" s="8">
        <f t="shared" si="193"/>
        <v>0</v>
      </c>
      <c r="S649" s="2251">
        <f t="shared" si="194"/>
        <v>1</v>
      </c>
      <c r="T649" s="2251">
        <f>IF(SUM($R649:R649)&gt;0,0,IF(AM649="5 - Treatment",1,0))</f>
        <v>0</v>
      </c>
      <c r="U649" s="2251">
        <f>IF(SUM($R649:T649)&gt;0,0,IF($AE649=U$162,1,0)+IF($AE649=U$163,1,0))</f>
        <v>0</v>
      </c>
      <c r="V649" s="2251">
        <f>IF(SUM($R649:U649)&gt;0,0,IF($AE649=V$168,1,0))</f>
        <v>0</v>
      </c>
      <c r="W649" s="2251">
        <f>IF(SUM($R649:V649)&gt;0,0,IF($AE649=W$168,1,0))</f>
        <v>0</v>
      </c>
      <c r="X649" s="2251">
        <f>IF(SUM($R649:W649)&gt;0,0,IF($AE649=X$168,1,0))</f>
        <v>0</v>
      </c>
      <c r="Y649" s="2251">
        <f>IF(SUM($R649:X649)&gt;0,0,IF($AE649=Y$168,1,0))</f>
        <v>0</v>
      </c>
      <c r="Z649" s="2251">
        <f>IF(SUM($R649:Y649)&gt;0,0,IF($AE649=Z$168,1,0))</f>
        <v>0</v>
      </c>
      <c r="AA649" s="2251">
        <f>IF(SUM($R649:Z649)&gt;0,0,1)</f>
        <v>0</v>
      </c>
      <c r="AB649" s="2251"/>
      <c r="AC649" s="2251">
        <f t="shared" si="196"/>
        <v>6</v>
      </c>
      <c r="AE649" t="s">
        <v>3477</v>
      </c>
      <c r="AF649" t="s">
        <v>4909</v>
      </c>
      <c r="AG649" t="s">
        <v>4914</v>
      </c>
      <c r="AH649" t="s">
        <v>4915</v>
      </c>
      <c r="AI649" t="s">
        <v>4914</v>
      </c>
      <c r="AJ649">
        <v>156</v>
      </c>
      <c r="AK649" t="s">
        <v>3048</v>
      </c>
      <c r="AL649" t="s">
        <v>3048</v>
      </c>
      <c r="AM649" t="s">
        <v>3548</v>
      </c>
      <c r="AN649" t="s">
        <v>1574</v>
      </c>
      <c r="AO649" s="2251">
        <v>0</v>
      </c>
      <c r="AP649" s="2286">
        <f t="shared" si="182"/>
        <v>0</v>
      </c>
      <c r="AQ649" s="2286">
        <f t="shared" si="182"/>
        <v>21.341840435434086</v>
      </c>
      <c r="AR649" s="2286">
        <f t="shared" si="182"/>
        <v>390.60971681963281</v>
      </c>
      <c r="AS649" s="2286">
        <f t="shared" si="182"/>
        <v>1973.616177813409</v>
      </c>
      <c r="AT649" s="2286">
        <f t="shared" si="182"/>
        <v>2101.8099623392209</v>
      </c>
      <c r="AU649" s="2286">
        <f t="shared" si="181"/>
        <v>2394.0473954966146</v>
      </c>
      <c r="AV649" s="2286">
        <f t="shared" si="181"/>
        <v>0</v>
      </c>
      <c r="AW649" s="2286">
        <f t="shared" si="181"/>
        <v>0</v>
      </c>
      <c r="AX649" s="2286">
        <f t="shared" si="181"/>
        <v>0</v>
      </c>
      <c r="AY649" s="2286">
        <f t="shared" si="181"/>
        <v>0</v>
      </c>
      <c r="BA649" s="8">
        <f t="shared" si="197"/>
        <v>6881.4250929043119</v>
      </c>
      <c r="BD649" s="2251">
        <v>0</v>
      </c>
      <c r="BE649" s="2251">
        <v>36.606728312173502</v>
      </c>
      <c r="BF649" s="2251">
        <v>511.446272617842</v>
      </c>
      <c r="BG649" s="2251">
        <v>2542.2816978409201</v>
      </c>
      <c r="BH649" s="2251">
        <v>2509.3850926657201</v>
      </c>
      <c r="BI649" s="2251">
        <v>2584.49203214823</v>
      </c>
      <c r="BJ649" s="2251">
        <v>0</v>
      </c>
      <c r="BK649" s="2251">
        <v>0</v>
      </c>
      <c r="BL649" s="2251">
        <v>0</v>
      </c>
      <c r="BM649" s="2251">
        <v>0</v>
      </c>
    </row>
    <row r="650" spans="1:65">
      <c r="A650" s="2250"/>
      <c r="B650" s="2250"/>
      <c r="C650" s="39"/>
      <c r="D650" s="178">
        <f t="shared" si="195"/>
        <v>0</v>
      </c>
      <c r="E650" s="178">
        <f t="shared" si="183"/>
        <v>1</v>
      </c>
      <c r="F650" s="178">
        <f t="shared" si="184"/>
        <v>0</v>
      </c>
      <c r="G650" s="178">
        <f t="shared" si="180"/>
        <v>0</v>
      </c>
      <c r="H650" s="178">
        <f t="shared" si="185"/>
        <v>0</v>
      </c>
      <c r="I650" s="178">
        <f t="shared" si="186"/>
        <v>0</v>
      </c>
      <c r="J650" s="178">
        <f t="shared" si="187"/>
        <v>0</v>
      </c>
      <c r="K650" s="2251">
        <f t="shared" si="188"/>
        <v>0</v>
      </c>
      <c r="L650" s="2251">
        <f t="shared" si="189"/>
        <v>0</v>
      </c>
      <c r="M650" s="2251">
        <f t="shared" si="190"/>
        <v>0</v>
      </c>
      <c r="O650" s="8">
        <f t="shared" ca="1" si="191"/>
        <v>0</v>
      </c>
      <c r="P650" s="8">
        <f t="shared" ca="1" si="192"/>
        <v>0</v>
      </c>
      <c r="R650" s="8">
        <f t="shared" si="193"/>
        <v>0</v>
      </c>
      <c r="S650" s="2251">
        <f t="shared" si="194"/>
        <v>0</v>
      </c>
      <c r="T650" s="2251">
        <f>IF(SUM($R650:R650)&gt;0,0,IF(AM650="5 - Treatment",1,0))</f>
        <v>0</v>
      </c>
      <c r="U650" s="2251">
        <f>IF(SUM($R650:T650)&gt;0,0,IF($AE650=U$162,1,0)+IF($AE650=U$163,1,0))</f>
        <v>0</v>
      </c>
      <c r="V650" s="2251">
        <f>IF(SUM($R650:U650)&gt;0,0,IF($AE650=V$168,1,0))</f>
        <v>0</v>
      </c>
      <c r="W650" s="2251">
        <f>IF(SUM($R650:V650)&gt;0,0,IF($AE650=W$168,1,0))</f>
        <v>0</v>
      </c>
      <c r="X650" s="2251">
        <f>IF(SUM($R650:W650)&gt;0,0,IF($AE650=X$168,1,0))</f>
        <v>0</v>
      </c>
      <c r="Y650" s="2251">
        <f>IF(SUM($R650:X650)&gt;0,0,IF($AE650=Y$168,1,0))</f>
        <v>0</v>
      </c>
      <c r="Z650" s="2251">
        <f>IF(SUM($R650:Y650)&gt;0,0,IF($AE650=Z$168,1,0))</f>
        <v>0</v>
      </c>
      <c r="AA650" s="2251">
        <f>IF(SUM($R650:Z650)&gt;0,0,1)</f>
        <v>1</v>
      </c>
      <c r="AB650" s="2251"/>
      <c r="AC650" s="2251">
        <f t="shared" si="196"/>
        <v>6</v>
      </c>
      <c r="AE650" t="s">
        <v>3477</v>
      </c>
      <c r="AF650" t="s">
        <v>4909</v>
      </c>
      <c r="AG650" t="s">
        <v>4916</v>
      </c>
      <c r="AH650" t="s">
        <v>4917</v>
      </c>
      <c r="AI650" t="s">
        <v>4916</v>
      </c>
      <c r="AJ650">
        <v>78</v>
      </c>
      <c r="AK650" t="s">
        <v>3047</v>
      </c>
      <c r="AL650" t="s">
        <v>3049</v>
      </c>
      <c r="AM650" t="s">
        <v>3548</v>
      </c>
      <c r="AN650" t="s">
        <v>1574</v>
      </c>
      <c r="AO650" s="2251">
        <v>0</v>
      </c>
      <c r="AP650" s="2286">
        <f t="shared" si="182"/>
        <v>0</v>
      </c>
      <c r="AQ650" s="2286">
        <f t="shared" si="182"/>
        <v>0</v>
      </c>
      <c r="AR650" s="2286">
        <f t="shared" si="182"/>
        <v>0</v>
      </c>
      <c r="AS650" s="2286">
        <f t="shared" si="182"/>
        <v>1097.1072355829424</v>
      </c>
      <c r="AT650" s="2286">
        <f t="shared" si="182"/>
        <v>1216.4731927205667</v>
      </c>
      <c r="AU650" s="2286">
        <f t="shared" si="181"/>
        <v>1414.4693911860472</v>
      </c>
      <c r="AV650" s="2286">
        <f t="shared" si="181"/>
        <v>0</v>
      </c>
      <c r="AW650" s="2286">
        <f t="shared" si="181"/>
        <v>0</v>
      </c>
      <c r="AX650" s="2286">
        <f t="shared" si="181"/>
        <v>0</v>
      </c>
      <c r="AY650" s="2286">
        <f t="shared" si="181"/>
        <v>0</v>
      </c>
      <c r="BA650" s="8">
        <f t="shared" si="197"/>
        <v>3728.0498194895563</v>
      </c>
      <c r="BD650" s="2251">
        <v>0</v>
      </c>
      <c r="BE650" s="2251">
        <v>0</v>
      </c>
      <c r="BF650" s="2251">
        <v>0</v>
      </c>
      <c r="BG650" s="2251">
        <v>1413.2209073607701</v>
      </c>
      <c r="BH650" s="2251">
        <v>1452.3671264946599</v>
      </c>
      <c r="BI650" s="2251">
        <v>1526.9893478777899</v>
      </c>
      <c r="BJ650" s="2251">
        <v>0</v>
      </c>
      <c r="BK650" s="2251">
        <v>0</v>
      </c>
      <c r="BL650" s="2251">
        <v>0</v>
      </c>
      <c r="BM650" s="2251">
        <v>0</v>
      </c>
    </row>
    <row r="651" spans="1:65">
      <c r="A651" s="2250"/>
      <c r="B651" s="2250"/>
      <c r="C651" s="39"/>
      <c r="D651" s="178">
        <f t="shared" si="195"/>
        <v>1</v>
      </c>
      <c r="E651" s="178">
        <f t="shared" si="183"/>
        <v>0</v>
      </c>
      <c r="F651" s="178">
        <f t="shared" si="184"/>
        <v>1</v>
      </c>
      <c r="G651" s="178">
        <f t="shared" ref="G651:G705" si="198">IF((
IF(ISERROR(SEARCH("Information Technology",AH651,1))=TRUE,0,1)
+IF(ISERROR(SEARCH("IT In ",AH651,1))=TRUE,0,1)
+IF(ISERROR(SEARCH("Information Technology",AF651,1))=TRUE,0,1)
+IF(ISERROR(SEARCH("IT In",AF651,1))=TRUE,0,1)
)&gt;0,1,0)</f>
        <v>0</v>
      </c>
      <c r="H651" s="178">
        <f t="shared" si="185"/>
        <v>0</v>
      </c>
      <c r="I651" s="178">
        <f t="shared" si="186"/>
        <v>0</v>
      </c>
      <c r="J651" s="178">
        <f t="shared" si="187"/>
        <v>1</v>
      </c>
      <c r="K651" s="2251">
        <f t="shared" si="188"/>
        <v>1</v>
      </c>
      <c r="L651" s="2251">
        <f t="shared" si="189"/>
        <v>1</v>
      </c>
      <c r="M651" s="2251">
        <f t="shared" si="190"/>
        <v>0</v>
      </c>
      <c r="O651" s="8">
        <f t="shared" ca="1" si="191"/>
        <v>1</v>
      </c>
      <c r="P651" s="8">
        <f t="shared" ca="1" si="192"/>
        <v>0</v>
      </c>
      <c r="R651" s="8">
        <f t="shared" si="193"/>
        <v>0</v>
      </c>
      <c r="S651" s="2251">
        <f t="shared" si="194"/>
        <v>1</v>
      </c>
      <c r="T651" s="2251">
        <f>IF(SUM($R651:R651)&gt;0,0,IF(AM651="5 - Treatment",1,0))</f>
        <v>0</v>
      </c>
      <c r="U651" s="2251">
        <f>IF(SUM($R651:T651)&gt;0,0,IF($AE651=U$162,1,0)+IF($AE651=U$163,1,0))</f>
        <v>0</v>
      </c>
      <c r="V651" s="2251">
        <f>IF(SUM($R651:U651)&gt;0,0,IF($AE651=V$168,1,0))</f>
        <v>0</v>
      </c>
      <c r="W651" s="2251">
        <f>IF(SUM($R651:V651)&gt;0,0,IF($AE651=W$168,1,0))</f>
        <v>0</v>
      </c>
      <c r="X651" s="2251">
        <f>IF(SUM($R651:W651)&gt;0,0,IF($AE651=X$168,1,0))</f>
        <v>0</v>
      </c>
      <c r="Y651" s="2251">
        <f>IF(SUM($R651:X651)&gt;0,0,IF($AE651=Y$168,1,0))</f>
        <v>0</v>
      </c>
      <c r="Z651" s="2251">
        <f>IF(SUM($R651:Y651)&gt;0,0,IF($AE651=Z$168,1,0))</f>
        <v>0</v>
      </c>
      <c r="AA651" s="2251">
        <f>IF(SUM($R651:Z651)&gt;0,0,1)</f>
        <v>0</v>
      </c>
      <c r="AB651" s="2251"/>
      <c r="AC651" s="2251">
        <f t="shared" si="196"/>
        <v>6</v>
      </c>
      <c r="AE651" t="s">
        <v>3477</v>
      </c>
      <c r="AF651" t="s">
        <v>4909</v>
      </c>
      <c r="AG651" t="s">
        <v>4918</v>
      </c>
      <c r="AH651" t="s">
        <v>4919</v>
      </c>
      <c r="AI651" t="s">
        <v>4918</v>
      </c>
      <c r="AJ651">
        <v>168</v>
      </c>
      <c r="AK651" t="s">
        <v>3048</v>
      </c>
      <c r="AL651" t="s">
        <v>3048</v>
      </c>
      <c r="AM651" t="s">
        <v>3548</v>
      </c>
      <c r="AN651" t="s">
        <v>1574</v>
      </c>
      <c r="AO651" s="2251">
        <v>0</v>
      </c>
      <c r="AP651" s="2286">
        <f t="shared" si="182"/>
        <v>12.532224791351759</v>
      </c>
      <c r="AQ651" s="2286">
        <f t="shared" si="182"/>
        <v>293.03007235130002</v>
      </c>
      <c r="AR651" s="2286">
        <f t="shared" si="182"/>
        <v>2.9506778380138052</v>
      </c>
      <c r="AS651" s="2286">
        <f t="shared" si="182"/>
        <v>0</v>
      </c>
      <c r="AT651" s="2286">
        <f t="shared" si="182"/>
        <v>0</v>
      </c>
      <c r="AU651" s="2286">
        <f t="shared" si="181"/>
        <v>0</v>
      </c>
      <c r="AV651" s="2286">
        <f t="shared" si="181"/>
        <v>0</v>
      </c>
      <c r="AW651" s="2286">
        <f t="shared" si="181"/>
        <v>0</v>
      </c>
      <c r="AX651" s="2286">
        <f t="shared" si="181"/>
        <v>0</v>
      </c>
      <c r="AY651" s="2286">
        <f t="shared" si="181"/>
        <v>0</v>
      </c>
      <c r="BA651" s="8">
        <f t="shared" si="197"/>
        <v>308.5129749806656</v>
      </c>
      <c r="BD651" s="2251">
        <v>16.081340636626699</v>
      </c>
      <c r="BE651" s="2251">
        <v>502.62170586050502</v>
      </c>
      <c r="BF651" s="2251">
        <v>3.86348090425277</v>
      </c>
      <c r="BG651" s="2251">
        <v>0</v>
      </c>
      <c r="BH651" s="2251">
        <v>0</v>
      </c>
      <c r="BI651" s="2251">
        <v>0</v>
      </c>
      <c r="BJ651" s="2251">
        <v>0</v>
      </c>
      <c r="BK651" s="2251">
        <v>0</v>
      </c>
      <c r="BL651" s="2251">
        <v>0</v>
      </c>
      <c r="BM651" s="2251">
        <v>0</v>
      </c>
    </row>
    <row r="652" spans="1:65">
      <c r="A652" s="2250"/>
      <c r="B652" s="2250"/>
      <c r="C652" s="39"/>
      <c r="D652" s="178">
        <f t="shared" si="195"/>
        <v>0</v>
      </c>
      <c r="E652" s="178">
        <f t="shared" si="183"/>
        <v>1</v>
      </c>
      <c r="F652" s="178">
        <f t="shared" si="184"/>
        <v>0</v>
      </c>
      <c r="G652" s="178">
        <f t="shared" si="198"/>
        <v>0</v>
      </c>
      <c r="H652" s="178">
        <f t="shared" si="185"/>
        <v>0</v>
      </c>
      <c r="I652" s="178">
        <f t="shared" si="186"/>
        <v>0</v>
      </c>
      <c r="J652" s="178">
        <f t="shared" si="187"/>
        <v>0</v>
      </c>
      <c r="K652" s="2251">
        <f t="shared" si="188"/>
        <v>0</v>
      </c>
      <c r="L652" s="2251">
        <f t="shared" si="189"/>
        <v>0</v>
      </c>
      <c r="M652" s="2251">
        <f t="shared" si="190"/>
        <v>0</v>
      </c>
      <c r="O652" s="8">
        <f t="shared" ca="1" si="191"/>
        <v>0</v>
      </c>
      <c r="P652" s="8">
        <f t="shared" ca="1" si="192"/>
        <v>1</v>
      </c>
      <c r="R652" s="8">
        <f t="shared" si="193"/>
        <v>0</v>
      </c>
      <c r="S652" s="2251">
        <f t="shared" si="194"/>
        <v>0</v>
      </c>
      <c r="T652" s="2251">
        <f>IF(SUM($R652:R652)&gt;0,0,IF(AM652="5 - Treatment",1,0))</f>
        <v>0</v>
      </c>
      <c r="U652" s="2251">
        <f>IF(SUM($R652:T652)&gt;0,0,IF($AE652=U$162,1,0)+IF($AE652=U$163,1,0))</f>
        <v>0</v>
      </c>
      <c r="V652" s="2251">
        <f>IF(SUM($R652:U652)&gt;0,0,IF($AE652=V$168,1,0))</f>
        <v>0</v>
      </c>
      <c r="W652" s="2251">
        <f>IF(SUM($R652:V652)&gt;0,0,IF($AE652=W$168,1,0))</f>
        <v>0</v>
      </c>
      <c r="X652" s="2251">
        <f>IF(SUM($R652:W652)&gt;0,0,IF($AE652=X$168,1,0))</f>
        <v>0</v>
      </c>
      <c r="Y652" s="2251">
        <f>IF(SUM($R652:X652)&gt;0,0,IF($AE652=Y$168,1,0))</f>
        <v>0</v>
      </c>
      <c r="Z652" s="2251">
        <f>IF(SUM($R652:Y652)&gt;0,0,IF($AE652=Z$168,1,0))</f>
        <v>0</v>
      </c>
      <c r="AA652" s="2251">
        <f>IF(SUM($R652:Z652)&gt;0,0,1)</f>
        <v>1</v>
      </c>
      <c r="AB652" s="2251"/>
      <c r="AC652" s="2251">
        <f t="shared" si="196"/>
        <v>3</v>
      </c>
      <c r="AE652" t="s">
        <v>3477</v>
      </c>
      <c r="AF652" t="s">
        <v>4909</v>
      </c>
      <c r="AG652" t="s">
        <v>4920</v>
      </c>
      <c r="AH652" t="s">
        <v>4921</v>
      </c>
      <c r="AI652" t="s">
        <v>4920</v>
      </c>
      <c r="AJ652">
        <v>135</v>
      </c>
      <c r="AK652" t="s">
        <v>3049</v>
      </c>
      <c r="AL652" t="s">
        <v>3049</v>
      </c>
      <c r="AM652" t="s">
        <v>3552</v>
      </c>
      <c r="AN652" t="s">
        <v>1574</v>
      </c>
      <c r="AO652" s="2251">
        <v>0</v>
      </c>
      <c r="AP652" s="2286">
        <f t="shared" si="182"/>
        <v>58.910996899107516</v>
      </c>
      <c r="AQ652" s="2286">
        <f t="shared" si="182"/>
        <v>469.91932489940552</v>
      </c>
      <c r="AR652" s="2286">
        <f t="shared" si="182"/>
        <v>1415.278702005493</v>
      </c>
      <c r="AS652" s="2286">
        <f t="shared" si="182"/>
        <v>4333.0211913729745</v>
      </c>
      <c r="AT652" s="2286">
        <f t="shared" si="182"/>
        <v>4804.4566217764959</v>
      </c>
      <c r="AU652" s="2286">
        <f t="shared" si="181"/>
        <v>5455.0835709669227</v>
      </c>
      <c r="AV652" s="2286">
        <f t="shared" si="181"/>
        <v>0</v>
      </c>
      <c r="AW652" s="2286">
        <f t="shared" si="181"/>
        <v>0</v>
      </c>
      <c r="AX652" s="2286">
        <f t="shared" si="181"/>
        <v>0</v>
      </c>
      <c r="AY652" s="2286">
        <f t="shared" si="181"/>
        <v>0</v>
      </c>
      <c r="BA652" s="8">
        <f t="shared" si="197"/>
        <v>16536.670407920399</v>
      </c>
      <c r="BD652" s="2251">
        <v>75.594543199669303</v>
      </c>
      <c r="BE652" s="2251">
        <v>806.03212770120399</v>
      </c>
      <c r="BF652" s="2251">
        <v>1853.1003855963099</v>
      </c>
      <c r="BG652" s="2251">
        <v>5581.5110329045101</v>
      </c>
      <c r="BH652" s="2251">
        <v>5736.11888851597</v>
      </c>
      <c r="BI652" s="2251">
        <v>5889.0312908538499</v>
      </c>
      <c r="BJ652" s="2251">
        <v>0</v>
      </c>
      <c r="BK652" s="2251">
        <v>0</v>
      </c>
      <c r="BL652" s="2251">
        <v>0</v>
      </c>
      <c r="BM652" s="2251">
        <v>0</v>
      </c>
    </row>
    <row r="653" spans="1:65">
      <c r="A653" s="2250"/>
      <c r="B653" s="2250"/>
      <c r="C653" s="39"/>
      <c r="D653" s="178">
        <f t="shared" si="195"/>
        <v>0</v>
      </c>
      <c r="E653" s="178">
        <f t="shared" si="183"/>
        <v>1</v>
      </c>
      <c r="F653" s="178">
        <f t="shared" si="184"/>
        <v>0</v>
      </c>
      <c r="G653" s="178">
        <f t="shared" si="198"/>
        <v>0</v>
      </c>
      <c r="H653" s="178">
        <f t="shared" si="185"/>
        <v>0</v>
      </c>
      <c r="I653" s="178">
        <f t="shared" si="186"/>
        <v>0</v>
      </c>
      <c r="J653" s="178">
        <f t="shared" si="187"/>
        <v>0</v>
      </c>
      <c r="K653" s="2251">
        <f t="shared" si="188"/>
        <v>0</v>
      </c>
      <c r="L653" s="2251">
        <f t="shared" si="189"/>
        <v>0</v>
      </c>
      <c r="M653" s="2251">
        <f t="shared" si="190"/>
        <v>0</v>
      </c>
      <c r="O653" s="8">
        <f t="shared" ca="1" si="191"/>
        <v>0</v>
      </c>
      <c r="P653" s="8">
        <f t="shared" ca="1" si="192"/>
        <v>0</v>
      </c>
      <c r="R653" s="8">
        <f t="shared" si="193"/>
        <v>0</v>
      </c>
      <c r="S653" s="2251">
        <f t="shared" si="194"/>
        <v>0</v>
      </c>
      <c r="T653" s="2251">
        <f>IF(SUM($R653:R653)&gt;0,0,IF(AM653="5 - Treatment",1,0))</f>
        <v>0</v>
      </c>
      <c r="U653" s="2251">
        <f>IF(SUM($R653:T653)&gt;0,0,IF($AE653=U$162,1,0)+IF($AE653=U$163,1,0))</f>
        <v>0</v>
      </c>
      <c r="V653" s="2251">
        <f>IF(SUM($R653:U653)&gt;0,0,IF($AE653=V$168,1,0))</f>
        <v>0</v>
      </c>
      <c r="W653" s="2251">
        <f>IF(SUM($R653:V653)&gt;0,0,IF($AE653=W$168,1,0))</f>
        <v>0</v>
      </c>
      <c r="X653" s="2251">
        <f>IF(SUM($R653:W653)&gt;0,0,IF($AE653=X$168,1,0))</f>
        <v>0</v>
      </c>
      <c r="Y653" s="2251">
        <f>IF(SUM($R653:X653)&gt;0,0,IF($AE653=Y$168,1,0))</f>
        <v>0</v>
      </c>
      <c r="Z653" s="2251">
        <f>IF(SUM($R653:Y653)&gt;0,0,IF($AE653=Z$168,1,0))</f>
        <v>0</v>
      </c>
      <c r="AA653" s="2251">
        <f>IF(SUM($R653:Z653)&gt;0,0,1)</f>
        <v>1</v>
      </c>
      <c r="AB653" s="2251"/>
      <c r="AC653" s="2251">
        <f t="shared" si="196"/>
        <v>4</v>
      </c>
      <c r="AE653" t="s">
        <v>3431</v>
      </c>
      <c r="AF653" t="s">
        <v>4922</v>
      </c>
      <c r="AG653" t="s">
        <v>4923</v>
      </c>
      <c r="AH653" t="s">
        <v>4924</v>
      </c>
      <c r="AI653" t="s">
        <v>4925</v>
      </c>
      <c r="AJ653">
        <v>219</v>
      </c>
      <c r="AK653" t="s">
        <v>3049</v>
      </c>
      <c r="AL653" t="s">
        <v>3049</v>
      </c>
      <c r="AM653" t="s">
        <v>3543</v>
      </c>
      <c r="AN653" t="s">
        <v>1574</v>
      </c>
      <c r="AO653" s="2251">
        <v>7276.5631299999995</v>
      </c>
      <c r="AP653" s="2286">
        <f t="shared" si="182"/>
        <v>78.95111000385927</v>
      </c>
      <c r="AQ653" s="2286">
        <f t="shared" si="182"/>
        <v>0</v>
      </c>
      <c r="AR653" s="2286">
        <f t="shared" si="182"/>
        <v>0</v>
      </c>
      <c r="AS653" s="2286">
        <f t="shared" si="182"/>
        <v>0</v>
      </c>
      <c r="AT653" s="2286">
        <f t="shared" si="182"/>
        <v>0</v>
      </c>
      <c r="AU653" s="2286">
        <f t="shared" si="181"/>
        <v>0</v>
      </c>
      <c r="AV653" s="2286">
        <f t="shared" si="181"/>
        <v>0</v>
      </c>
      <c r="AW653" s="2286">
        <f t="shared" si="181"/>
        <v>0</v>
      </c>
      <c r="AX653" s="2286">
        <f t="shared" si="181"/>
        <v>0</v>
      </c>
      <c r="AY653" s="2286">
        <f t="shared" si="181"/>
        <v>0</v>
      </c>
      <c r="BA653" s="8">
        <f t="shared" si="197"/>
        <v>7355.5142400038585</v>
      </c>
      <c r="BD653" s="2251">
        <v>101.31</v>
      </c>
      <c r="BE653" s="2251">
        <v>0</v>
      </c>
      <c r="BF653" s="2251">
        <v>0</v>
      </c>
      <c r="BG653" s="2251">
        <v>0</v>
      </c>
      <c r="BH653" s="2251">
        <v>0</v>
      </c>
      <c r="BI653" s="2251">
        <v>0</v>
      </c>
      <c r="BJ653" s="2251">
        <v>0</v>
      </c>
      <c r="BK653" s="2251">
        <v>0</v>
      </c>
      <c r="BL653" s="2251">
        <v>0</v>
      </c>
      <c r="BM653" s="2251">
        <v>0</v>
      </c>
    </row>
    <row r="654" spans="1:65">
      <c r="A654" s="2250"/>
      <c r="B654" s="2250"/>
      <c r="C654" s="39"/>
      <c r="D654" s="178">
        <f t="shared" si="195"/>
        <v>0</v>
      </c>
      <c r="E654" s="178">
        <f t="shared" si="183"/>
        <v>1</v>
      </c>
      <c r="F654" s="178">
        <f t="shared" si="184"/>
        <v>1</v>
      </c>
      <c r="G654" s="178">
        <f t="shared" si="198"/>
        <v>0</v>
      </c>
      <c r="H654" s="178">
        <f t="shared" si="185"/>
        <v>0</v>
      </c>
      <c r="I654" s="178">
        <f t="shared" si="186"/>
        <v>0</v>
      </c>
      <c r="J654" s="178">
        <f t="shared" si="187"/>
        <v>1</v>
      </c>
      <c r="K654" s="2251">
        <f t="shared" si="188"/>
        <v>1</v>
      </c>
      <c r="L654" s="2251">
        <f t="shared" si="189"/>
        <v>0</v>
      </c>
      <c r="M654" s="2251">
        <f t="shared" si="190"/>
        <v>0</v>
      </c>
      <c r="O654" s="8">
        <f t="shared" ca="1" si="191"/>
        <v>0</v>
      </c>
      <c r="P654" s="8">
        <f t="shared" ca="1" si="192"/>
        <v>0</v>
      </c>
      <c r="R654" s="8">
        <f t="shared" si="193"/>
        <v>0</v>
      </c>
      <c r="S654" s="2251">
        <f t="shared" si="194"/>
        <v>0</v>
      </c>
      <c r="T654" s="2251">
        <f>IF(SUM($R654:R654)&gt;0,0,IF(AM654="5 - Treatment",1,0))</f>
        <v>1</v>
      </c>
      <c r="U654" s="2251">
        <f>IF(SUM($R654:T654)&gt;0,0,IF($AE654=U$162,1,0)+IF($AE654=U$163,1,0))</f>
        <v>0</v>
      </c>
      <c r="V654" s="2251">
        <f>IF(SUM($R654:U654)&gt;0,0,IF($AE654=V$168,1,0))</f>
        <v>0</v>
      </c>
      <c r="W654" s="2251">
        <f>IF(SUM($R654:V654)&gt;0,0,IF($AE654=W$168,1,0))</f>
        <v>0</v>
      </c>
      <c r="X654" s="2251">
        <f>IF(SUM($R654:W654)&gt;0,0,IF($AE654=X$168,1,0))</f>
        <v>0</v>
      </c>
      <c r="Y654" s="2251">
        <f>IF(SUM($R654:X654)&gt;0,0,IF($AE654=Y$168,1,0))</f>
        <v>0</v>
      </c>
      <c r="Z654" s="2251">
        <f>IF(SUM($R654:Y654)&gt;0,0,IF($AE654=Z$168,1,0))</f>
        <v>0</v>
      </c>
      <c r="AA654" s="2251">
        <f>IF(SUM($R654:Z654)&gt;0,0,1)</f>
        <v>0</v>
      </c>
      <c r="AB654" s="2251"/>
      <c r="AC654" s="2251">
        <f t="shared" si="196"/>
        <v>5</v>
      </c>
      <c r="AE654" t="s">
        <v>3431</v>
      </c>
      <c r="AF654" t="s">
        <v>4922</v>
      </c>
      <c r="AG654" t="s">
        <v>4926</v>
      </c>
      <c r="AH654" t="s">
        <v>4927</v>
      </c>
      <c r="AI654" t="s">
        <v>4928</v>
      </c>
      <c r="AJ654">
        <v>183</v>
      </c>
      <c r="AK654" t="s">
        <v>3049</v>
      </c>
      <c r="AL654" t="s">
        <v>3049</v>
      </c>
      <c r="AM654" t="s">
        <v>3566</v>
      </c>
      <c r="AN654" t="s">
        <v>1574</v>
      </c>
      <c r="AO654" s="2251">
        <v>757.52122999999995</v>
      </c>
      <c r="AP654" s="2286">
        <f t="shared" si="182"/>
        <v>23.409382077731006</v>
      </c>
      <c r="AQ654" s="2286">
        <f t="shared" si="182"/>
        <v>0</v>
      </c>
      <c r="AR654" s="2286">
        <f t="shared" si="182"/>
        <v>0</v>
      </c>
      <c r="AS654" s="2286">
        <f t="shared" si="182"/>
        <v>0</v>
      </c>
      <c r="AT654" s="2286">
        <f t="shared" si="182"/>
        <v>0</v>
      </c>
      <c r="AU654" s="2286">
        <f t="shared" si="181"/>
        <v>0</v>
      </c>
      <c r="AV654" s="2286">
        <f t="shared" si="181"/>
        <v>0</v>
      </c>
      <c r="AW654" s="2286">
        <f t="shared" si="181"/>
        <v>0</v>
      </c>
      <c r="AX654" s="2286">
        <f t="shared" si="181"/>
        <v>0</v>
      </c>
      <c r="AY654" s="2286">
        <f t="shared" si="181"/>
        <v>0</v>
      </c>
      <c r="BA654" s="8">
        <f t="shared" si="197"/>
        <v>780.93061207773098</v>
      </c>
      <c r="BD654" s="2251">
        <v>30.038900000000002</v>
      </c>
      <c r="BE654" s="2251">
        <v>0</v>
      </c>
      <c r="BF654" s="2251">
        <v>0</v>
      </c>
      <c r="BG654" s="2251">
        <v>0</v>
      </c>
      <c r="BH654" s="2251">
        <v>0</v>
      </c>
      <c r="BI654" s="2251">
        <v>0</v>
      </c>
      <c r="BJ654" s="2251">
        <v>0</v>
      </c>
      <c r="BK654" s="2251">
        <v>0</v>
      </c>
      <c r="BL654" s="2251">
        <v>0</v>
      </c>
      <c r="BM654" s="2251">
        <v>0</v>
      </c>
    </row>
    <row r="655" spans="1:65">
      <c r="A655" s="2250"/>
      <c r="B655" s="2250"/>
      <c r="C655" s="39"/>
      <c r="D655" s="178">
        <f t="shared" si="195"/>
        <v>0</v>
      </c>
      <c r="E655" s="178">
        <f t="shared" si="183"/>
        <v>1</v>
      </c>
      <c r="F655" s="178">
        <f t="shared" si="184"/>
        <v>0</v>
      </c>
      <c r="G655" s="178">
        <f t="shared" si="198"/>
        <v>0</v>
      </c>
      <c r="H655" s="178">
        <f t="shared" si="185"/>
        <v>0</v>
      </c>
      <c r="I655" s="178">
        <f t="shared" si="186"/>
        <v>0</v>
      </c>
      <c r="J655" s="178">
        <f t="shared" si="187"/>
        <v>0</v>
      </c>
      <c r="K655" s="2251">
        <f t="shared" si="188"/>
        <v>0</v>
      </c>
      <c r="L655" s="2251">
        <f t="shared" si="189"/>
        <v>0</v>
      </c>
      <c r="M655" s="2251">
        <f t="shared" si="190"/>
        <v>0</v>
      </c>
      <c r="O655" s="8">
        <f t="shared" ca="1" si="191"/>
        <v>0</v>
      </c>
      <c r="P655" s="8">
        <f t="shared" ca="1" si="192"/>
        <v>1</v>
      </c>
      <c r="R655" s="8">
        <f t="shared" si="193"/>
        <v>0</v>
      </c>
      <c r="S655" s="2251">
        <f t="shared" si="194"/>
        <v>0</v>
      </c>
      <c r="T655" s="2251">
        <f>IF(SUM($R655:R655)&gt;0,0,IF(AM655="5 - Treatment",1,0))</f>
        <v>1</v>
      </c>
      <c r="U655" s="2251">
        <f>IF(SUM($R655:T655)&gt;0,0,IF($AE655=U$162,1,0)+IF($AE655=U$163,1,0))</f>
        <v>0</v>
      </c>
      <c r="V655" s="2251">
        <f>IF(SUM($R655:U655)&gt;0,0,IF($AE655=V$168,1,0))</f>
        <v>0</v>
      </c>
      <c r="W655" s="2251">
        <f>IF(SUM($R655:V655)&gt;0,0,IF($AE655=W$168,1,0))</f>
        <v>0</v>
      </c>
      <c r="X655" s="2251">
        <f>IF(SUM($R655:W655)&gt;0,0,IF($AE655=X$168,1,0))</f>
        <v>0</v>
      </c>
      <c r="Y655" s="2251">
        <f>IF(SUM($R655:X655)&gt;0,0,IF($AE655=Y$168,1,0))</f>
        <v>0</v>
      </c>
      <c r="Z655" s="2251">
        <f>IF(SUM($R655:Y655)&gt;0,0,IF($AE655=Z$168,1,0))</f>
        <v>0</v>
      </c>
      <c r="AA655" s="2251">
        <f>IF(SUM($R655:Z655)&gt;0,0,1)</f>
        <v>0</v>
      </c>
      <c r="AB655" s="2251"/>
      <c r="AC655" s="2251">
        <f t="shared" si="196"/>
        <v>5</v>
      </c>
      <c r="AE655" t="s">
        <v>3431</v>
      </c>
      <c r="AF655" t="s">
        <v>4922</v>
      </c>
      <c r="AG655" t="s">
        <v>4929</v>
      </c>
      <c r="AH655" t="s">
        <v>4930</v>
      </c>
      <c r="AI655" t="s">
        <v>4929</v>
      </c>
      <c r="AJ655">
        <v>153</v>
      </c>
      <c r="AK655" t="s">
        <v>3049</v>
      </c>
      <c r="AL655" t="s">
        <v>3049</v>
      </c>
      <c r="AM655" t="s">
        <v>3566</v>
      </c>
      <c r="AN655" t="s">
        <v>1574</v>
      </c>
      <c r="AO655" s="2251">
        <v>0</v>
      </c>
      <c r="AP655" s="2286">
        <f t="shared" si="182"/>
        <v>22.805624480419315</v>
      </c>
      <c r="AQ655" s="2286">
        <f t="shared" si="182"/>
        <v>94.778698134229415</v>
      </c>
      <c r="AR655" s="2286">
        <f t="shared" si="182"/>
        <v>195.29644195453972</v>
      </c>
      <c r="AS655" s="2286">
        <f t="shared" si="182"/>
        <v>1588.9490357732718</v>
      </c>
      <c r="AT655" s="2286">
        <f t="shared" si="182"/>
        <v>3973.7791357853039</v>
      </c>
      <c r="AU655" s="2286">
        <f t="shared" si="181"/>
        <v>6851.1786811915908</v>
      </c>
      <c r="AV655" s="2286">
        <f t="shared" si="181"/>
        <v>6810.6885675111662</v>
      </c>
      <c r="AW655" s="2286">
        <f t="shared" si="181"/>
        <v>0</v>
      </c>
      <c r="AX655" s="2286">
        <f t="shared" si="181"/>
        <v>0</v>
      </c>
      <c r="AY655" s="2286">
        <f t="shared" si="181"/>
        <v>0</v>
      </c>
      <c r="BA655" s="8">
        <f t="shared" si="197"/>
        <v>19537.476184830521</v>
      </c>
      <c r="BD655" s="2251">
        <v>29.264158743282302</v>
      </c>
      <c r="BE655" s="2251">
        <v>162.569768192097</v>
      </c>
      <c r="BF655" s="2251">
        <v>255.712116192179</v>
      </c>
      <c r="BG655" s="2251">
        <v>2046.77895218909</v>
      </c>
      <c r="BH655" s="2251">
        <v>4744.3595299108802</v>
      </c>
      <c r="BI655" s="2251">
        <v>7396.1846977931</v>
      </c>
      <c r="BJ655" s="2251">
        <v>7104.4937487378302</v>
      </c>
      <c r="BK655" s="2251">
        <v>0</v>
      </c>
      <c r="BL655" s="2251">
        <v>0</v>
      </c>
      <c r="BM655" s="2251">
        <v>0</v>
      </c>
    </row>
    <row r="656" spans="1:65">
      <c r="A656" s="2250"/>
      <c r="B656" s="2250"/>
      <c r="C656" s="39"/>
      <c r="D656" s="178">
        <f t="shared" si="195"/>
        <v>0</v>
      </c>
      <c r="E656" s="178">
        <f t="shared" si="183"/>
        <v>1</v>
      </c>
      <c r="F656" s="178">
        <f t="shared" si="184"/>
        <v>0</v>
      </c>
      <c r="G656" s="178">
        <f t="shared" si="198"/>
        <v>0</v>
      </c>
      <c r="H656" s="178">
        <f t="shared" si="185"/>
        <v>0</v>
      </c>
      <c r="I656" s="178">
        <f t="shared" si="186"/>
        <v>0</v>
      </c>
      <c r="J656" s="178">
        <f t="shared" si="187"/>
        <v>0</v>
      </c>
      <c r="K656" s="2251">
        <f t="shared" si="188"/>
        <v>0</v>
      </c>
      <c r="L656" s="2251">
        <f t="shared" si="189"/>
        <v>0</v>
      </c>
      <c r="M656" s="2251">
        <f t="shared" si="190"/>
        <v>0</v>
      </c>
      <c r="O656" s="8">
        <f t="shared" ca="1" si="191"/>
        <v>0</v>
      </c>
      <c r="P656" s="8">
        <f t="shared" ca="1" si="192"/>
        <v>0</v>
      </c>
      <c r="R656" s="8">
        <f t="shared" si="193"/>
        <v>0</v>
      </c>
      <c r="S656" s="2251">
        <f t="shared" si="194"/>
        <v>0</v>
      </c>
      <c r="T656" s="2251">
        <f>IF(SUM($R656:R656)&gt;0,0,IF(AM656="5 - Treatment",1,0))</f>
        <v>1</v>
      </c>
      <c r="U656" s="2251">
        <f>IF(SUM($R656:T656)&gt;0,0,IF($AE656=U$162,1,0)+IF($AE656=U$163,1,0))</f>
        <v>0</v>
      </c>
      <c r="V656" s="2251">
        <f>IF(SUM($R656:U656)&gt;0,0,IF($AE656=V$168,1,0))</f>
        <v>0</v>
      </c>
      <c r="W656" s="2251">
        <f>IF(SUM($R656:V656)&gt;0,0,IF($AE656=W$168,1,0))</f>
        <v>0</v>
      </c>
      <c r="X656" s="2251">
        <f>IF(SUM($R656:W656)&gt;0,0,IF($AE656=X$168,1,0))</f>
        <v>0</v>
      </c>
      <c r="Y656" s="2251">
        <f>IF(SUM($R656:X656)&gt;0,0,IF($AE656=Y$168,1,0))</f>
        <v>0</v>
      </c>
      <c r="Z656" s="2251">
        <f>IF(SUM($R656:Y656)&gt;0,0,IF($AE656=Z$168,1,0))</f>
        <v>0</v>
      </c>
      <c r="AA656" s="2251">
        <f>IF(SUM($R656:Z656)&gt;0,0,1)</f>
        <v>0</v>
      </c>
      <c r="AB656" s="2251"/>
      <c r="AC656" s="2251">
        <f t="shared" si="196"/>
        <v>5</v>
      </c>
      <c r="AE656" t="s">
        <v>3431</v>
      </c>
      <c r="AF656" t="s">
        <v>4922</v>
      </c>
      <c r="AG656" t="s">
        <v>4931</v>
      </c>
      <c r="AH656" t="s">
        <v>4932</v>
      </c>
      <c r="AI656" t="s">
        <v>4933</v>
      </c>
      <c r="AJ656">
        <v>232</v>
      </c>
      <c r="AK656" t="s">
        <v>3049</v>
      </c>
      <c r="AL656" t="s">
        <v>3049</v>
      </c>
      <c r="AM656" t="s">
        <v>3566</v>
      </c>
      <c r="AN656" t="s">
        <v>1574</v>
      </c>
      <c r="AO656" s="2251">
        <v>14957.68204</v>
      </c>
      <c r="AP656" s="2286">
        <f t="shared" si="182"/>
        <v>655.67373322324579</v>
      </c>
      <c r="AQ656" s="2286">
        <f t="shared" si="182"/>
        <v>0</v>
      </c>
      <c r="AR656" s="2286">
        <f t="shared" si="182"/>
        <v>0</v>
      </c>
      <c r="AS656" s="2286">
        <f t="shared" si="182"/>
        <v>0</v>
      </c>
      <c r="AT656" s="2286">
        <f t="shared" si="182"/>
        <v>0</v>
      </c>
      <c r="AU656" s="2286">
        <f t="shared" si="181"/>
        <v>0</v>
      </c>
      <c r="AV656" s="2286">
        <f t="shared" si="181"/>
        <v>0</v>
      </c>
      <c r="AW656" s="2286">
        <f t="shared" si="181"/>
        <v>0</v>
      </c>
      <c r="AX656" s="2286">
        <f t="shared" si="181"/>
        <v>0</v>
      </c>
      <c r="AY656" s="2286">
        <f t="shared" si="181"/>
        <v>0</v>
      </c>
      <c r="BA656" s="8">
        <f t="shared" si="197"/>
        <v>15613.355773223246</v>
      </c>
      <c r="BD656" s="2251">
        <v>841.36</v>
      </c>
      <c r="BE656" s="2251">
        <v>0</v>
      </c>
      <c r="BF656" s="2251">
        <v>0</v>
      </c>
      <c r="BG656" s="2251">
        <v>0</v>
      </c>
      <c r="BH656" s="2251">
        <v>0</v>
      </c>
      <c r="BI656" s="2251">
        <v>0</v>
      </c>
      <c r="BJ656" s="2251">
        <v>0</v>
      </c>
      <c r="BK656" s="2251">
        <v>0</v>
      </c>
      <c r="BL656" s="2251">
        <v>0</v>
      </c>
      <c r="BM656" s="2251">
        <v>0</v>
      </c>
    </row>
    <row r="657" spans="1:65">
      <c r="A657" s="2250"/>
      <c r="B657" s="2250"/>
      <c r="C657" s="39"/>
      <c r="D657" s="178">
        <f t="shared" si="195"/>
        <v>0</v>
      </c>
      <c r="E657" s="178">
        <f t="shared" si="183"/>
        <v>1</v>
      </c>
      <c r="F657" s="178">
        <f t="shared" si="184"/>
        <v>1</v>
      </c>
      <c r="G657" s="178">
        <f t="shared" si="198"/>
        <v>0</v>
      </c>
      <c r="H657" s="178">
        <f t="shared" si="185"/>
        <v>0</v>
      </c>
      <c r="I657" s="178">
        <f t="shared" si="186"/>
        <v>0</v>
      </c>
      <c r="J657" s="178">
        <f t="shared" si="187"/>
        <v>1</v>
      </c>
      <c r="K657" s="2251">
        <f t="shared" si="188"/>
        <v>1</v>
      </c>
      <c r="L657" s="2251">
        <f t="shared" si="189"/>
        <v>0</v>
      </c>
      <c r="M657" s="2251">
        <f t="shared" si="190"/>
        <v>0</v>
      </c>
      <c r="O657" s="8">
        <f t="shared" ca="1" si="191"/>
        <v>0</v>
      </c>
      <c r="P657" s="8">
        <f t="shared" ca="1" si="192"/>
        <v>0</v>
      </c>
      <c r="R657" s="8">
        <f t="shared" si="193"/>
        <v>0</v>
      </c>
      <c r="S657" s="2251">
        <f t="shared" si="194"/>
        <v>0</v>
      </c>
      <c r="T657" s="2251">
        <f>IF(SUM($R657:R657)&gt;0,0,IF(AM657="5 - Treatment",1,0))</f>
        <v>1</v>
      </c>
      <c r="U657" s="2251">
        <f>IF(SUM($R657:T657)&gt;0,0,IF($AE657=U$162,1,0)+IF($AE657=U$163,1,0))</f>
        <v>0</v>
      </c>
      <c r="V657" s="2251">
        <f>IF(SUM($R657:U657)&gt;0,0,IF($AE657=V$168,1,0))</f>
        <v>0</v>
      </c>
      <c r="W657" s="2251">
        <f>IF(SUM($R657:V657)&gt;0,0,IF($AE657=W$168,1,0))</f>
        <v>0</v>
      </c>
      <c r="X657" s="2251">
        <f>IF(SUM($R657:W657)&gt;0,0,IF($AE657=X$168,1,0))</f>
        <v>0</v>
      </c>
      <c r="Y657" s="2251">
        <f>IF(SUM($R657:X657)&gt;0,0,IF($AE657=Y$168,1,0))</f>
        <v>0</v>
      </c>
      <c r="Z657" s="2251">
        <f>IF(SUM($R657:Y657)&gt;0,0,IF($AE657=Z$168,1,0))</f>
        <v>0</v>
      </c>
      <c r="AA657" s="2251">
        <f>IF(SUM($R657:Z657)&gt;0,0,1)</f>
        <v>0</v>
      </c>
      <c r="AB657" s="2251"/>
      <c r="AC657" s="2251">
        <f t="shared" si="196"/>
        <v>5</v>
      </c>
      <c r="AE657" t="s">
        <v>3431</v>
      </c>
      <c r="AF657" t="s">
        <v>4922</v>
      </c>
      <c r="AG657" t="s">
        <v>4934</v>
      </c>
      <c r="AH657" t="s">
        <v>4935</v>
      </c>
      <c r="AI657" t="s">
        <v>4936</v>
      </c>
      <c r="AJ657">
        <v>90</v>
      </c>
      <c r="AK657" t="s">
        <v>3049</v>
      </c>
      <c r="AL657" t="s">
        <v>3049</v>
      </c>
      <c r="AM657" t="s">
        <v>3566</v>
      </c>
      <c r="AN657" t="s">
        <v>1574</v>
      </c>
      <c r="AO657" s="2251">
        <v>705.82410000000004</v>
      </c>
      <c r="AP657" s="2286">
        <f t="shared" si="182"/>
        <v>22.878554799247954</v>
      </c>
      <c r="AQ657" s="2286">
        <f t="shared" si="182"/>
        <v>0</v>
      </c>
      <c r="AR657" s="2286">
        <f t="shared" si="182"/>
        <v>0</v>
      </c>
      <c r="AS657" s="2286">
        <f t="shared" si="182"/>
        <v>0</v>
      </c>
      <c r="AT657" s="2286">
        <f t="shared" si="182"/>
        <v>0</v>
      </c>
      <c r="AU657" s="2286">
        <f t="shared" si="181"/>
        <v>0</v>
      </c>
      <c r="AV657" s="2286">
        <f t="shared" si="181"/>
        <v>0</v>
      </c>
      <c r="AW657" s="2286">
        <f t="shared" si="181"/>
        <v>0</v>
      </c>
      <c r="AX657" s="2286">
        <f t="shared" si="181"/>
        <v>0</v>
      </c>
      <c r="AY657" s="2286">
        <f t="shared" si="181"/>
        <v>0</v>
      </c>
      <c r="BA657" s="8">
        <f t="shared" si="197"/>
        <v>728.70265479924797</v>
      </c>
      <c r="BD657" s="2251">
        <v>29.357742868954102</v>
      </c>
      <c r="BE657" s="2251">
        <v>0</v>
      </c>
      <c r="BF657" s="2251">
        <v>0</v>
      </c>
      <c r="BG657" s="2251">
        <v>0</v>
      </c>
      <c r="BH657" s="2251">
        <v>0</v>
      </c>
      <c r="BI657" s="2251">
        <v>0</v>
      </c>
      <c r="BJ657" s="2251">
        <v>0</v>
      </c>
      <c r="BK657" s="2251">
        <v>0</v>
      </c>
      <c r="BL657" s="2251">
        <v>0</v>
      </c>
      <c r="BM657" s="2251">
        <v>0</v>
      </c>
    </row>
    <row r="658" spans="1:65">
      <c r="A658" s="2250"/>
      <c r="B658" s="2250"/>
      <c r="C658" s="39"/>
      <c r="D658" s="178">
        <f t="shared" si="195"/>
        <v>1</v>
      </c>
      <c r="E658" s="178">
        <f t="shared" si="183"/>
        <v>0</v>
      </c>
      <c r="F658" s="178">
        <f t="shared" si="184"/>
        <v>1</v>
      </c>
      <c r="G658" s="178">
        <f t="shared" si="198"/>
        <v>0</v>
      </c>
      <c r="H658" s="178">
        <f t="shared" si="185"/>
        <v>0</v>
      </c>
      <c r="I658" s="178">
        <f t="shared" si="186"/>
        <v>0</v>
      </c>
      <c r="J658" s="178">
        <f t="shared" si="187"/>
        <v>1</v>
      </c>
      <c r="K658" s="2251">
        <f t="shared" si="188"/>
        <v>1</v>
      </c>
      <c r="L658" s="2251">
        <f t="shared" si="189"/>
        <v>1</v>
      </c>
      <c r="M658" s="2251">
        <f t="shared" si="190"/>
        <v>0</v>
      </c>
      <c r="O658" s="8">
        <f t="shared" ca="1" si="191"/>
        <v>0</v>
      </c>
      <c r="P658" s="8">
        <f t="shared" ca="1" si="192"/>
        <v>0</v>
      </c>
      <c r="R658" s="8">
        <f t="shared" si="193"/>
        <v>1</v>
      </c>
      <c r="S658" s="2251">
        <f t="shared" si="194"/>
        <v>0</v>
      </c>
      <c r="T658" s="2251">
        <f>IF(SUM($R658:R658)&gt;0,0,IF(AM658="5 - Treatment",1,0))</f>
        <v>0</v>
      </c>
      <c r="U658" s="2251">
        <f>IF(SUM($R658:T658)&gt;0,0,IF($AE658=U$162,1,0)+IF($AE658=U$163,1,0))</f>
        <v>0</v>
      </c>
      <c r="V658" s="2251">
        <f>IF(SUM($R658:U658)&gt;0,0,IF($AE658=V$168,1,0))</f>
        <v>0</v>
      </c>
      <c r="W658" s="2251">
        <f>IF(SUM($R658:V658)&gt;0,0,IF($AE658=W$168,1,0))</f>
        <v>0</v>
      </c>
      <c r="X658" s="2251">
        <f>IF(SUM($R658:W658)&gt;0,0,IF($AE658=X$168,1,0))</f>
        <v>0</v>
      </c>
      <c r="Y658" s="2251">
        <f>IF(SUM($R658:X658)&gt;0,0,IF($AE658=Y$168,1,0))</f>
        <v>0</v>
      </c>
      <c r="Z658" s="2251">
        <f>IF(SUM($R658:Y658)&gt;0,0,IF($AE658=Z$168,1,0))</f>
        <v>0</v>
      </c>
      <c r="AA658" s="2251">
        <f>IF(SUM($R658:Z658)&gt;0,0,1)</f>
        <v>0</v>
      </c>
      <c r="AB658" s="2251"/>
      <c r="AC658" s="2251">
        <f t="shared" si="196"/>
        <v>5</v>
      </c>
      <c r="AE658" t="s">
        <v>3431</v>
      </c>
      <c r="AF658" t="s">
        <v>4922</v>
      </c>
      <c r="AG658" t="s">
        <v>4937</v>
      </c>
      <c r="AH658" t="s">
        <v>4938</v>
      </c>
      <c r="AI658" t="s">
        <v>4939</v>
      </c>
      <c r="AJ658">
        <v>126</v>
      </c>
      <c r="AK658" t="s">
        <v>3048</v>
      </c>
      <c r="AL658" t="s">
        <v>3048</v>
      </c>
      <c r="AM658" t="s">
        <v>3566</v>
      </c>
      <c r="AN658" t="s">
        <v>1574</v>
      </c>
      <c r="AO658" s="2251">
        <v>96.525660000000002</v>
      </c>
      <c r="AP658" s="2286">
        <f t="shared" si="182"/>
        <v>1.0988161593667116</v>
      </c>
      <c r="AQ658" s="2286">
        <f t="shared" si="182"/>
        <v>0</v>
      </c>
      <c r="AR658" s="2286">
        <f t="shared" si="182"/>
        <v>0</v>
      </c>
      <c r="AS658" s="2286">
        <f t="shared" si="182"/>
        <v>0</v>
      </c>
      <c r="AT658" s="2286">
        <f t="shared" si="182"/>
        <v>0</v>
      </c>
      <c r="AU658" s="2286">
        <f t="shared" si="181"/>
        <v>0</v>
      </c>
      <c r="AV658" s="2286">
        <f t="shared" si="181"/>
        <v>0</v>
      </c>
      <c r="AW658" s="2286">
        <f t="shared" si="181"/>
        <v>0</v>
      </c>
      <c r="AX658" s="2286">
        <f t="shared" si="181"/>
        <v>0</v>
      </c>
      <c r="AY658" s="2286">
        <f t="shared" si="181"/>
        <v>0</v>
      </c>
      <c r="BA658" s="8">
        <f t="shared" si="197"/>
        <v>97.624476159366708</v>
      </c>
      <c r="BD658" s="2251">
        <v>1.41</v>
      </c>
      <c r="BE658" s="2251">
        <v>0</v>
      </c>
      <c r="BF658" s="2251">
        <v>0</v>
      </c>
      <c r="BG658" s="2251">
        <v>0</v>
      </c>
      <c r="BH658" s="2251">
        <v>0</v>
      </c>
      <c r="BI658" s="2251">
        <v>0</v>
      </c>
      <c r="BJ658" s="2251">
        <v>0</v>
      </c>
      <c r="BK658" s="2251">
        <v>0</v>
      </c>
      <c r="BL658" s="2251">
        <v>0</v>
      </c>
      <c r="BM658" s="2251">
        <v>0</v>
      </c>
    </row>
    <row r="659" spans="1:65">
      <c r="A659" s="2250"/>
      <c r="B659" s="2250"/>
      <c r="C659" s="39"/>
      <c r="D659" s="178">
        <f t="shared" si="195"/>
        <v>1</v>
      </c>
      <c r="E659" s="178">
        <f t="shared" si="183"/>
        <v>0</v>
      </c>
      <c r="F659" s="178">
        <f t="shared" si="184"/>
        <v>0</v>
      </c>
      <c r="G659" s="178">
        <f t="shared" si="198"/>
        <v>0</v>
      </c>
      <c r="H659" s="178">
        <f t="shared" si="185"/>
        <v>0</v>
      </c>
      <c r="I659" s="178">
        <f t="shared" si="186"/>
        <v>0</v>
      </c>
      <c r="J659" s="178">
        <f t="shared" si="187"/>
        <v>0</v>
      </c>
      <c r="K659" s="2251">
        <f t="shared" si="188"/>
        <v>0</v>
      </c>
      <c r="L659" s="2251">
        <f t="shared" si="189"/>
        <v>0</v>
      </c>
      <c r="M659" s="2251">
        <f t="shared" si="190"/>
        <v>1</v>
      </c>
      <c r="O659" s="8">
        <f t="shared" ca="1" si="191"/>
        <v>1</v>
      </c>
      <c r="P659" s="8">
        <f t="shared" ca="1" si="192"/>
        <v>0</v>
      </c>
      <c r="R659" s="8">
        <f t="shared" si="193"/>
        <v>1</v>
      </c>
      <c r="S659" s="2251">
        <f t="shared" si="194"/>
        <v>0</v>
      </c>
      <c r="T659" s="2251">
        <f>IF(SUM($R659:R659)&gt;0,0,IF(AM659="5 - Treatment",1,0))</f>
        <v>0</v>
      </c>
      <c r="U659" s="2251">
        <f>IF(SUM($R659:T659)&gt;0,0,IF($AE659=U$162,1,0)+IF($AE659=U$163,1,0))</f>
        <v>0</v>
      </c>
      <c r="V659" s="2251">
        <f>IF(SUM($R659:U659)&gt;0,0,IF($AE659=V$168,1,0))</f>
        <v>0</v>
      </c>
      <c r="W659" s="2251">
        <f>IF(SUM($R659:V659)&gt;0,0,IF($AE659=W$168,1,0))</f>
        <v>0</v>
      </c>
      <c r="X659" s="2251">
        <f>IF(SUM($R659:W659)&gt;0,0,IF($AE659=X$168,1,0))</f>
        <v>0</v>
      </c>
      <c r="Y659" s="2251">
        <f>IF(SUM($R659:X659)&gt;0,0,IF($AE659=Y$168,1,0))</f>
        <v>0</v>
      </c>
      <c r="Z659" s="2251">
        <f>IF(SUM($R659:Y659)&gt;0,0,IF($AE659=Z$168,1,0))</f>
        <v>0</v>
      </c>
      <c r="AA659" s="2251">
        <f>IF(SUM($R659:Z659)&gt;0,0,1)</f>
        <v>0</v>
      </c>
      <c r="AB659" s="2251"/>
      <c r="AC659" s="2251">
        <f t="shared" si="196"/>
        <v>5</v>
      </c>
      <c r="AE659" t="s">
        <v>3431</v>
      </c>
      <c r="AF659" t="s">
        <v>4922</v>
      </c>
      <c r="AG659" t="s">
        <v>4940</v>
      </c>
      <c r="AH659" t="s">
        <v>4941</v>
      </c>
      <c r="AI659" t="s">
        <v>4942</v>
      </c>
      <c r="AJ659">
        <v>138</v>
      </c>
      <c r="AK659" t="s">
        <v>3048</v>
      </c>
      <c r="AL659" t="s">
        <v>3048</v>
      </c>
      <c r="AM659" t="s">
        <v>3566</v>
      </c>
      <c r="AN659" t="s">
        <v>1574</v>
      </c>
      <c r="AO659" s="2251">
        <v>584.96322999999995</v>
      </c>
      <c r="AP659" s="2286">
        <f t="shared" si="182"/>
        <v>0</v>
      </c>
      <c r="AQ659" s="2286">
        <f t="shared" si="182"/>
        <v>0</v>
      </c>
      <c r="AR659" s="2286">
        <f t="shared" si="182"/>
        <v>510.08614544699429</v>
      </c>
      <c r="AS659" s="2286">
        <f t="shared" si="182"/>
        <v>6939.9653982571826</v>
      </c>
      <c r="AT659" s="2286">
        <f t="shared" si="182"/>
        <v>9005.6070992269124</v>
      </c>
      <c r="AU659" s="2286">
        <f t="shared" si="181"/>
        <v>0</v>
      </c>
      <c r="AV659" s="2286">
        <f t="shared" si="181"/>
        <v>0</v>
      </c>
      <c r="AW659" s="2286">
        <f t="shared" si="181"/>
        <v>0</v>
      </c>
      <c r="AX659" s="2286">
        <f t="shared" si="181"/>
        <v>0</v>
      </c>
      <c r="AY659" s="2286">
        <f t="shared" si="181"/>
        <v>0</v>
      </c>
      <c r="BA659" s="8">
        <f t="shared" si="197"/>
        <v>17040.621872931089</v>
      </c>
      <c r="BD659" s="2251">
        <v>0</v>
      </c>
      <c r="BE659" s="2251">
        <v>0</v>
      </c>
      <c r="BF659" s="2251">
        <v>667.88317486564699</v>
      </c>
      <c r="BG659" s="2251">
        <v>8939.6039685820597</v>
      </c>
      <c r="BH659" s="2251">
        <v>10751.9407606449</v>
      </c>
      <c r="BI659" s="2251">
        <v>0</v>
      </c>
      <c r="BJ659" s="2251">
        <v>0</v>
      </c>
      <c r="BK659" s="2251">
        <v>0</v>
      </c>
      <c r="BL659" s="2251">
        <v>0</v>
      </c>
      <c r="BM659" s="2251">
        <v>0</v>
      </c>
    </row>
    <row r="660" spans="1:65">
      <c r="A660" s="2250"/>
      <c r="B660" s="2250"/>
      <c r="C660" s="39"/>
      <c r="D660" s="178">
        <f t="shared" si="195"/>
        <v>0</v>
      </c>
      <c r="E660" s="178">
        <f t="shared" si="183"/>
        <v>1</v>
      </c>
      <c r="F660" s="178">
        <f t="shared" si="184"/>
        <v>0</v>
      </c>
      <c r="G660" s="178">
        <f t="shared" si="198"/>
        <v>0</v>
      </c>
      <c r="H660" s="178">
        <f t="shared" si="185"/>
        <v>0</v>
      </c>
      <c r="I660" s="178">
        <f t="shared" si="186"/>
        <v>0</v>
      </c>
      <c r="J660" s="178">
        <f t="shared" si="187"/>
        <v>0</v>
      </c>
      <c r="K660" s="2251">
        <f t="shared" si="188"/>
        <v>0</v>
      </c>
      <c r="L660" s="2251">
        <f t="shared" si="189"/>
        <v>0</v>
      </c>
      <c r="M660" s="2251">
        <f t="shared" si="190"/>
        <v>0</v>
      </c>
      <c r="O660" s="8">
        <f t="shared" ca="1" si="191"/>
        <v>0</v>
      </c>
      <c r="P660" s="8">
        <f t="shared" ca="1" si="192"/>
        <v>1</v>
      </c>
      <c r="R660" s="8">
        <f t="shared" si="193"/>
        <v>0</v>
      </c>
      <c r="S660" s="2251">
        <f t="shared" si="194"/>
        <v>0</v>
      </c>
      <c r="T660" s="2251">
        <f>IF(SUM($R660:R660)&gt;0,0,IF(AM660="5 - Treatment",1,0))</f>
        <v>1</v>
      </c>
      <c r="U660" s="2251">
        <f>IF(SUM($R660:T660)&gt;0,0,IF($AE660=U$162,1,0)+IF($AE660=U$163,1,0))</f>
        <v>0</v>
      </c>
      <c r="V660" s="2251">
        <f>IF(SUM($R660:U660)&gt;0,0,IF($AE660=V$168,1,0))</f>
        <v>0</v>
      </c>
      <c r="W660" s="2251">
        <f>IF(SUM($R660:V660)&gt;0,0,IF($AE660=W$168,1,0))</f>
        <v>0</v>
      </c>
      <c r="X660" s="2251">
        <f>IF(SUM($R660:W660)&gt;0,0,IF($AE660=X$168,1,0))</f>
        <v>0</v>
      </c>
      <c r="Y660" s="2251">
        <f>IF(SUM($R660:X660)&gt;0,0,IF($AE660=Y$168,1,0))</f>
        <v>0</v>
      </c>
      <c r="Z660" s="2251">
        <f>IF(SUM($R660:Y660)&gt;0,0,IF($AE660=Z$168,1,0))</f>
        <v>0</v>
      </c>
      <c r="AA660" s="2251">
        <f>IF(SUM($R660:Z660)&gt;0,0,1)</f>
        <v>0</v>
      </c>
      <c r="AB660" s="2251"/>
      <c r="AC660" s="2251">
        <f t="shared" si="196"/>
        <v>5</v>
      </c>
      <c r="AE660" t="s">
        <v>3431</v>
      </c>
      <c r="AF660" t="s">
        <v>4922</v>
      </c>
      <c r="AG660" t="s">
        <v>4943</v>
      </c>
      <c r="AH660" t="s">
        <v>4944</v>
      </c>
      <c r="AI660" t="s">
        <v>4945</v>
      </c>
      <c r="AJ660">
        <v>201</v>
      </c>
      <c r="AK660" t="s">
        <v>3049</v>
      </c>
      <c r="AL660" t="s">
        <v>3049</v>
      </c>
      <c r="AM660" t="s">
        <v>3566</v>
      </c>
      <c r="AN660" t="s">
        <v>1574</v>
      </c>
      <c r="AO660" s="2251">
        <v>0</v>
      </c>
      <c r="AP660" s="2286">
        <f t="shared" si="182"/>
        <v>526.8672697717019</v>
      </c>
      <c r="AQ660" s="2286">
        <f t="shared" si="182"/>
        <v>577.93969271007359</v>
      </c>
      <c r="AR660" s="2286">
        <f t="shared" si="182"/>
        <v>2651.7591167135001</v>
      </c>
      <c r="AS660" s="2286">
        <f t="shared" si="182"/>
        <v>4888.2844218506862</v>
      </c>
      <c r="AT660" s="2286">
        <f t="shared" si="182"/>
        <v>5538.7170596121878</v>
      </c>
      <c r="AU660" s="2286">
        <f t="shared" si="181"/>
        <v>0</v>
      </c>
      <c r="AV660" s="2286">
        <f t="shared" si="181"/>
        <v>0</v>
      </c>
      <c r="AW660" s="2286">
        <f t="shared" si="181"/>
        <v>0</v>
      </c>
      <c r="AX660" s="2286">
        <f t="shared" si="181"/>
        <v>0</v>
      </c>
      <c r="AY660" s="2286">
        <f t="shared" si="181"/>
        <v>0</v>
      </c>
      <c r="BA660" s="8">
        <f t="shared" si="197"/>
        <v>14183.56756065815</v>
      </c>
      <c r="BD660" s="2251">
        <v>676.07565109549398</v>
      </c>
      <c r="BE660" s="2251">
        <v>991.31475450132098</v>
      </c>
      <c r="BF660" s="2251">
        <v>3472.0905746176099</v>
      </c>
      <c r="BG660" s="2251">
        <v>6296.76436544026</v>
      </c>
      <c r="BH660" s="2251">
        <v>6612.76436544026</v>
      </c>
      <c r="BI660" s="2251">
        <v>0</v>
      </c>
      <c r="BJ660" s="2251">
        <v>0</v>
      </c>
      <c r="BK660" s="2251">
        <v>0</v>
      </c>
      <c r="BL660" s="2251">
        <v>0</v>
      </c>
      <c r="BM660" s="2251">
        <v>0</v>
      </c>
    </row>
    <row r="661" spans="1:65">
      <c r="A661" s="2250"/>
      <c r="B661" s="2250"/>
      <c r="C661" s="39"/>
      <c r="D661" s="178">
        <f t="shared" si="195"/>
        <v>1</v>
      </c>
      <c r="E661" s="178">
        <f t="shared" si="183"/>
        <v>0</v>
      </c>
      <c r="F661" s="178">
        <f t="shared" si="184"/>
        <v>0</v>
      </c>
      <c r="G661" s="178">
        <f t="shared" si="198"/>
        <v>0</v>
      </c>
      <c r="H661" s="178">
        <f t="shared" si="185"/>
        <v>0</v>
      </c>
      <c r="I661" s="178">
        <f t="shared" si="186"/>
        <v>0</v>
      </c>
      <c r="J661" s="178">
        <f t="shared" si="187"/>
        <v>0</v>
      </c>
      <c r="K661" s="2251">
        <f t="shared" si="188"/>
        <v>0</v>
      </c>
      <c r="L661" s="2251">
        <f t="shared" si="189"/>
        <v>0</v>
      </c>
      <c r="M661" s="2251">
        <f t="shared" si="190"/>
        <v>1</v>
      </c>
      <c r="O661" s="8">
        <f t="shared" ca="1" si="191"/>
        <v>1</v>
      </c>
      <c r="P661" s="8">
        <f t="shared" ca="1" si="192"/>
        <v>0</v>
      </c>
      <c r="R661" s="8">
        <f t="shared" si="193"/>
        <v>1</v>
      </c>
      <c r="S661" s="2251">
        <f t="shared" si="194"/>
        <v>0</v>
      </c>
      <c r="T661" s="2251">
        <f>IF(SUM($R661:R661)&gt;0,0,IF(AM661="5 - Treatment",1,0))</f>
        <v>0</v>
      </c>
      <c r="U661" s="2251">
        <f>IF(SUM($R661:T661)&gt;0,0,IF($AE661=U$162,1,0)+IF($AE661=U$163,1,0))</f>
        <v>0</v>
      </c>
      <c r="V661" s="2251">
        <f>IF(SUM($R661:U661)&gt;0,0,IF($AE661=V$168,1,0))</f>
        <v>0</v>
      </c>
      <c r="W661" s="2251">
        <f>IF(SUM($R661:V661)&gt;0,0,IF($AE661=W$168,1,0))</f>
        <v>0</v>
      </c>
      <c r="X661" s="2251">
        <f>IF(SUM($R661:W661)&gt;0,0,IF($AE661=X$168,1,0))</f>
        <v>0</v>
      </c>
      <c r="Y661" s="2251">
        <f>IF(SUM($R661:X661)&gt;0,0,IF($AE661=Y$168,1,0))</f>
        <v>0</v>
      </c>
      <c r="Z661" s="2251">
        <f>IF(SUM($R661:Y661)&gt;0,0,IF($AE661=Z$168,1,0))</f>
        <v>0</v>
      </c>
      <c r="AA661" s="2251">
        <f>IF(SUM($R661:Z661)&gt;0,0,1)</f>
        <v>0</v>
      </c>
      <c r="AB661" s="2251"/>
      <c r="AC661" s="2251">
        <f t="shared" si="196"/>
        <v>5</v>
      </c>
      <c r="AE661" t="s">
        <v>3431</v>
      </c>
      <c r="AF661" t="s">
        <v>4922</v>
      </c>
      <c r="AG661" t="s">
        <v>4946</v>
      </c>
      <c r="AH661" t="s">
        <v>4947</v>
      </c>
      <c r="AI661" t="s">
        <v>4948</v>
      </c>
      <c r="AJ661">
        <v>164</v>
      </c>
      <c r="AK661" t="s">
        <v>3048</v>
      </c>
      <c r="AL661" t="s">
        <v>3048</v>
      </c>
      <c r="AM661" t="s">
        <v>3566</v>
      </c>
      <c r="AN661" t="s">
        <v>1574</v>
      </c>
      <c r="AO661" s="2251">
        <v>975.56592999999998</v>
      </c>
      <c r="AP661" s="2286">
        <f t="shared" si="182"/>
        <v>7.2111197754957175</v>
      </c>
      <c r="AQ661" s="2286">
        <f t="shared" si="182"/>
        <v>346.07755895384645</v>
      </c>
      <c r="AR661" s="2286">
        <f t="shared" si="182"/>
        <v>975.7078225266755</v>
      </c>
      <c r="AS661" s="2286">
        <f t="shared" si="182"/>
        <v>0</v>
      </c>
      <c r="AT661" s="2286">
        <f t="shared" si="182"/>
        <v>0</v>
      </c>
      <c r="AU661" s="2286">
        <f t="shared" si="181"/>
        <v>0</v>
      </c>
      <c r="AV661" s="2286">
        <f t="shared" si="181"/>
        <v>0</v>
      </c>
      <c r="AW661" s="2286">
        <f t="shared" si="181"/>
        <v>0</v>
      </c>
      <c r="AX661" s="2286">
        <f t="shared" si="181"/>
        <v>0</v>
      </c>
      <c r="AY661" s="2286">
        <f t="shared" si="181"/>
        <v>0</v>
      </c>
      <c r="BA661" s="8">
        <f t="shared" si="197"/>
        <v>2304.5624312560176</v>
      </c>
      <c r="BD661" s="2251">
        <v>9.2533030177759397</v>
      </c>
      <c r="BE661" s="2251">
        <v>593.61174655441505</v>
      </c>
      <c r="BF661" s="2251">
        <v>1277.5466341657</v>
      </c>
      <c r="BG661" s="2251">
        <v>0</v>
      </c>
      <c r="BH661" s="2251">
        <v>0</v>
      </c>
      <c r="BI661" s="2251">
        <v>0</v>
      </c>
      <c r="BJ661" s="2251">
        <v>0</v>
      </c>
      <c r="BK661" s="2251">
        <v>0</v>
      </c>
      <c r="BL661" s="2251">
        <v>0</v>
      </c>
      <c r="BM661" s="2251">
        <v>0</v>
      </c>
    </row>
    <row r="662" spans="1:65">
      <c r="A662" s="2250"/>
      <c r="B662" s="2250"/>
      <c r="C662" s="39"/>
      <c r="D662" s="178">
        <f t="shared" si="195"/>
        <v>0</v>
      </c>
      <c r="E662" s="178">
        <f t="shared" si="183"/>
        <v>1</v>
      </c>
      <c r="F662" s="178">
        <f t="shared" si="184"/>
        <v>0</v>
      </c>
      <c r="G662" s="178">
        <f t="shared" si="198"/>
        <v>0</v>
      </c>
      <c r="H662" s="178">
        <f t="shared" si="185"/>
        <v>0</v>
      </c>
      <c r="I662" s="178">
        <f t="shared" si="186"/>
        <v>0</v>
      </c>
      <c r="J662" s="178">
        <f t="shared" si="187"/>
        <v>0</v>
      </c>
      <c r="K662" s="2251">
        <f t="shared" si="188"/>
        <v>0</v>
      </c>
      <c r="L662" s="2251">
        <f t="shared" si="189"/>
        <v>0</v>
      </c>
      <c r="M662" s="2251">
        <f t="shared" si="190"/>
        <v>0</v>
      </c>
      <c r="O662" s="8">
        <f t="shared" ca="1" si="191"/>
        <v>0</v>
      </c>
      <c r="P662" s="8">
        <f t="shared" ca="1" si="192"/>
        <v>0</v>
      </c>
      <c r="R662" s="8">
        <f t="shared" si="193"/>
        <v>0</v>
      </c>
      <c r="S662" s="2251">
        <f t="shared" si="194"/>
        <v>0</v>
      </c>
      <c r="T662" s="2251">
        <f>IF(SUM($R662:R662)&gt;0,0,IF(AM662="5 - Treatment",1,0))</f>
        <v>1</v>
      </c>
      <c r="U662" s="2251">
        <f>IF(SUM($R662:T662)&gt;0,0,IF($AE662=U$162,1,0)+IF($AE662=U$163,1,0))</f>
        <v>0</v>
      </c>
      <c r="V662" s="2251">
        <f>IF(SUM($R662:U662)&gt;0,0,IF($AE662=V$168,1,0))</f>
        <v>0</v>
      </c>
      <c r="W662" s="2251">
        <f>IF(SUM($R662:V662)&gt;0,0,IF($AE662=W$168,1,0))</f>
        <v>0</v>
      </c>
      <c r="X662" s="2251">
        <f>IF(SUM($R662:W662)&gt;0,0,IF($AE662=X$168,1,0))</f>
        <v>0</v>
      </c>
      <c r="Y662" s="2251">
        <f>IF(SUM($R662:X662)&gt;0,0,IF($AE662=Y$168,1,0))</f>
        <v>0</v>
      </c>
      <c r="Z662" s="2251">
        <f>IF(SUM($R662:Y662)&gt;0,0,IF($AE662=Z$168,1,0))</f>
        <v>0</v>
      </c>
      <c r="AA662" s="2251">
        <f>IF(SUM($R662:Z662)&gt;0,0,1)</f>
        <v>0</v>
      </c>
      <c r="AB662" s="2251"/>
      <c r="AC662" s="2251">
        <f t="shared" si="196"/>
        <v>5</v>
      </c>
      <c r="AE662" t="s">
        <v>3431</v>
      </c>
      <c r="AF662" t="s">
        <v>4922</v>
      </c>
      <c r="AG662" t="s">
        <v>4949</v>
      </c>
      <c r="AH662" t="s">
        <v>4950</v>
      </c>
      <c r="AI662" t="s">
        <v>4951</v>
      </c>
      <c r="AJ662">
        <v>320</v>
      </c>
      <c r="AK662" t="s">
        <v>3049</v>
      </c>
      <c r="AL662" t="s">
        <v>3049</v>
      </c>
      <c r="AM662" t="s">
        <v>3566</v>
      </c>
      <c r="AN662" t="s">
        <v>1574</v>
      </c>
      <c r="AO662" s="2251">
        <v>11930.794959999999</v>
      </c>
      <c r="AP662" s="2286">
        <f t="shared" si="182"/>
        <v>89.630585437551048</v>
      </c>
      <c r="AQ662" s="2286">
        <f t="shared" si="182"/>
        <v>0</v>
      </c>
      <c r="AR662" s="2286">
        <f t="shared" si="182"/>
        <v>0</v>
      </c>
      <c r="AS662" s="2286">
        <f t="shared" si="182"/>
        <v>0</v>
      </c>
      <c r="AT662" s="2286">
        <f t="shared" si="182"/>
        <v>0</v>
      </c>
      <c r="AU662" s="2286">
        <f t="shared" si="181"/>
        <v>0</v>
      </c>
      <c r="AV662" s="2286">
        <f t="shared" si="181"/>
        <v>0</v>
      </c>
      <c r="AW662" s="2286">
        <f t="shared" si="181"/>
        <v>0</v>
      </c>
      <c r="AX662" s="2286">
        <f t="shared" si="181"/>
        <v>0</v>
      </c>
      <c r="AY662" s="2286">
        <f t="shared" si="181"/>
        <v>0</v>
      </c>
      <c r="BA662" s="8">
        <f t="shared" si="197"/>
        <v>12020.425545437551</v>
      </c>
      <c r="BD662" s="2251">
        <v>115.013894171145</v>
      </c>
      <c r="BE662" s="2251">
        <v>0</v>
      </c>
      <c r="BF662" s="2251">
        <v>0</v>
      </c>
      <c r="BG662" s="2251">
        <v>0</v>
      </c>
      <c r="BH662" s="2251">
        <v>0</v>
      </c>
      <c r="BI662" s="2251">
        <v>0</v>
      </c>
      <c r="BJ662" s="2251">
        <v>0</v>
      </c>
      <c r="BK662" s="2251">
        <v>0</v>
      </c>
      <c r="BL662" s="2251">
        <v>0</v>
      </c>
      <c r="BM662" s="2251">
        <v>0</v>
      </c>
    </row>
    <row r="663" spans="1:65">
      <c r="A663" s="2250"/>
      <c r="B663" s="2250"/>
      <c r="C663" s="39"/>
      <c r="D663" s="178">
        <f t="shared" si="195"/>
        <v>0</v>
      </c>
      <c r="E663" s="178">
        <f t="shared" si="183"/>
        <v>1</v>
      </c>
      <c r="F663" s="178">
        <f t="shared" si="184"/>
        <v>0</v>
      </c>
      <c r="G663" s="178">
        <f t="shared" si="198"/>
        <v>0</v>
      </c>
      <c r="H663" s="178">
        <f t="shared" si="185"/>
        <v>0</v>
      </c>
      <c r="I663" s="178">
        <f t="shared" si="186"/>
        <v>0</v>
      </c>
      <c r="J663" s="178">
        <f t="shared" si="187"/>
        <v>0</v>
      </c>
      <c r="K663" s="2251">
        <f t="shared" si="188"/>
        <v>0</v>
      </c>
      <c r="L663" s="2251">
        <f t="shared" si="189"/>
        <v>0</v>
      </c>
      <c r="M663" s="2251">
        <f t="shared" si="190"/>
        <v>0</v>
      </c>
      <c r="O663" s="8">
        <f t="shared" ca="1" si="191"/>
        <v>0</v>
      </c>
      <c r="P663" s="8">
        <f t="shared" ca="1" si="192"/>
        <v>0</v>
      </c>
      <c r="R663" s="8">
        <f t="shared" si="193"/>
        <v>0</v>
      </c>
      <c r="S663" s="2251">
        <f t="shared" si="194"/>
        <v>0</v>
      </c>
      <c r="T663" s="2251">
        <f>IF(SUM($R663:R663)&gt;0,0,IF(AM663="5 - Treatment",1,0))</f>
        <v>1</v>
      </c>
      <c r="U663" s="2251">
        <f>IF(SUM($R663:T663)&gt;0,0,IF($AE663=U$162,1,0)+IF($AE663=U$163,1,0))</f>
        <v>0</v>
      </c>
      <c r="V663" s="2251">
        <f>IF(SUM($R663:U663)&gt;0,0,IF($AE663=V$168,1,0))</f>
        <v>0</v>
      </c>
      <c r="W663" s="2251">
        <f>IF(SUM($R663:V663)&gt;0,0,IF($AE663=W$168,1,0))</f>
        <v>0</v>
      </c>
      <c r="X663" s="2251">
        <f>IF(SUM($R663:W663)&gt;0,0,IF($AE663=X$168,1,0))</f>
        <v>0</v>
      </c>
      <c r="Y663" s="2251">
        <f>IF(SUM($R663:X663)&gt;0,0,IF($AE663=Y$168,1,0))</f>
        <v>0</v>
      </c>
      <c r="Z663" s="2251">
        <f>IF(SUM($R663:Y663)&gt;0,0,IF($AE663=Z$168,1,0))</f>
        <v>0</v>
      </c>
      <c r="AA663" s="2251">
        <f>IF(SUM($R663:Z663)&gt;0,0,1)</f>
        <v>0</v>
      </c>
      <c r="AB663" s="2251"/>
      <c r="AC663" s="2251">
        <f t="shared" si="196"/>
        <v>5</v>
      </c>
      <c r="AE663" t="s">
        <v>3431</v>
      </c>
      <c r="AF663" t="s">
        <v>4922</v>
      </c>
      <c r="AG663" t="s">
        <v>4952</v>
      </c>
      <c r="AH663" t="s">
        <v>4953</v>
      </c>
      <c r="AI663" t="s">
        <v>4954</v>
      </c>
      <c r="AJ663">
        <v>123</v>
      </c>
      <c r="AK663" t="s">
        <v>3049</v>
      </c>
      <c r="AL663" t="s">
        <v>3049</v>
      </c>
      <c r="AM663" t="s">
        <v>3566</v>
      </c>
      <c r="AN663" t="s">
        <v>1574</v>
      </c>
      <c r="AO663" s="2251">
        <v>905.54323999999997</v>
      </c>
      <c r="AP663" s="2286">
        <f t="shared" si="182"/>
        <v>0</v>
      </c>
      <c r="AQ663" s="2286">
        <f t="shared" si="182"/>
        <v>0</v>
      </c>
      <c r="AR663" s="2286">
        <f t="shared" si="182"/>
        <v>0</v>
      </c>
      <c r="AS663" s="2286">
        <f t="shared" si="182"/>
        <v>244.88284815864378</v>
      </c>
      <c r="AT663" s="2286">
        <f t="shared" si="182"/>
        <v>272.6352910715392</v>
      </c>
      <c r="AU663" s="2286">
        <f t="shared" si="181"/>
        <v>0</v>
      </c>
      <c r="AV663" s="2286">
        <f t="shared" si="181"/>
        <v>0</v>
      </c>
      <c r="AW663" s="2286">
        <f t="shared" si="181"/>
        <v>0</v>
      </c>
      <c r="AX663" s="2286">
        <f t="shared" si="181"/>
        <v>0</v>
      </c>
      <c r="AY663" s="2286">
        <f t="shared" si="181"/>
        <v>0</v>
      </c>
      <c r="BA663" s="8">
        <f t="shared" si="197"/>
        <v>1423.0613792301829</v>
      </c>
      <c r="BD663" s="2251">
        <v>0</v>
      </c>
      <c r="BE663" s="2251">
        <v>0</v>
      </c>
      <c r="BF663" s="2251">
        <v>0</v>
      </c>
      <c r="BG663" s="2251">
        <v>315.44187263331997</v>
      </c>
      <c r="BH663" s="2251">
        <v>325.50370747509203</v>
      </c>
      <c r="BI663" s="2251">
        <v>0</v>
      </c>
      <c r="BJ663" s="2251">
        <v>0</v>
      </c>
      <c r="BK663" s="2251">
        <v>0</v>
      </c>
      <c r="BL663" s="2251">
        <v>0</v>
      </c>
      <c r="BM663" s="2251">
        <v>0</v>
      </c>
    </row>
    <row r="664" spans="1:65">
      <c r="A664" s="2250"/>
      <c r="B664" s="2250"/>
      <c r="C664" s="39"/>
      <c r="D664" s="178">
        <f t="shared" si="195"/>
        <v>1</v>
      </c>
      <c r="E664" s="178">
        <f t="shared" si="183"/>
        <v>0</v>
      </c>
      <c r="F664" s="178">
        <f t="shared" si="184"/>
        <v>0</v>
      </c>
      <c r="G664" s="178">
        <f t="shared" si="198"/>
        <v>0</v>
      </c>
      <c r="H664" s="178">
        <f t="shared" si="185"/>
        <v>0</v>
      </c>
      <c r="I664" s="178">
        <f t="shared" si="186"/>
        <v>0</v>
      </c>
      <c r="J664" s="178">
        <f t="shared" si="187"/>
        <v>0</v>
      </c>
      <c r="K664" s="2251">
        <f t="shared" si="188"/>
        <v>0</v>
      </c>
      <c r="L664" s="2251">
        <f t="shared" si="189"/>
        <v>0</v>
      </c>
      <c r="M664" s="2251">
        <f t="shared" si="190"/>
        <v>1</v>
      </c>
      <c r="O664" s="8">
        <f t="shared" ca="1" si="191"/>
        <v>0</v>
      </c>
      <c r="P664" s="8">
        <f t="shared" ca="1" si="192"/>
        <v>0</v>
      </c>
      <c r="R664" s="8">
        <f t="shared" si="193"/>
        <v>1</v>
      </c>
      <c r="S664" s="2251">
        <f t="shared" si="194"/>
        <v>0</v>
      </c>
      <c r="T664" s="2251">
        <f>IF(SUM($R664:R664)&gt;0,0,IF(AM664="5 - Treatment",1,0))</f>
        <v>0</v>
      </c>
      <c r="U664" s="2251">
        <f>IF(SUM($R664:T664)&gt;0,0,IF($AE664=U$162,1,0)+IF($AE664=U$163,1,0))</f>
        <v>0</v>
      </c>
      <c r="V664" s="2251">
        <f>IF(SUM($R664:U664)&gt;0,0,IF($AE664=V$168,1,0))</f>
        <v>0</v>
      </c>
      <c r="W664" s="2251">
        <f>IF(SUM($R664:V664)&gt;0,0,IF($AE664=W$168,1,0))</f>
        <v>0</v>
      </c>
      <c r="X664" s="2251">
        <f>IF(SUM($R664:W664)&gt;0,0,IF($AE664=X$168,1,0))</f>
        <v>0</v>
      </c>
      <c r="Y664" s="2251">
        <f>IF(SUM($R664:X664)&gt;0,0,IF($AE664=Y$168,1,0))</f>
        <v>0</v>
      </c>
      <c r="Z664" s="2251">
        <f>IF(SUM($R664:Y664)&gt;0,0,IF($AE664=Z$168,1,0))</f>
        <v>0</v>
      </c>
      <c r="AA664" s="2251">
        <f>IF(SUM($R664:Z664)&gt;0,0,1)</f>
        <v>0</v>
      </c>
      <c r="AB664" s="2251"/>
      <c r="AC664" s="2251">
        <f t="shared" si="196"/>
        <v>5</v>
      </c>
      <c r="AE664" t="s">
        <v>3431</v>
      </c>
      <c r="AF664" t="s">
        <v>4922</v>
      </c>
      <c r="AG664" t="s">
        <v>4955</v>
      </c>
      <c r="AH664" t="s">
        <v>4956</v>
      </c>
      <c r="AI664" t="s">
        <v>4957</v>
      </c>
      <c r="AJ664">
        <v>308</v>
      </c>
      <c r="AK664" t="s">
        <v>3048</v>
      </c>
      <c r="AL664" t="s">
        <v>3048</v>
      </c>
      <c r="AM664" t="s">
        <v>3566</v>
      </c>
      <c r="AN664" t="s">
        <v>1574</v>
      </c>
      <c r="AO664" s="2251">
        <v>27850.688920000001</v>
      </c>
      <c r="AP664" s="2286">
        <f t="shared" si="182"/>
        <v>5935.0362476728078</v>
      </c>
      <c r="AQ664" s="2286">
        <f t="shared" si="182"/>
        <v>1349.3271904783533</v>
      </c>
      <c r="AR664" s="2286">
        <f t="shared" si="182"/>
        <v>0</v>
      </c>
      <c r="AS664" s="2286">
        <f t="shared" si="182"/>
        <v>0</v>
      </c>
      <c r="AT664" s="2286">
        <f t="shared" si="182"/>
        <v>0</v>
      </c>
      <c r="AU664" s="2286">
        <f t="shared" ref="AU664:AY705" si="199">BI664*AU$163</f>
        <v>0</v>
      </c>
      <c r="AV664" s="2286">
        <f t="shared" si="199"/>
        <v>0</v>
      </c>
      <c r="AW664" s="2286">
        <f t="shared" si="199"/>
        <v>0</v>
      </c>
      <c r="AX664" s="2286">
        <f t="shared" si="199"/>
        <v>0</v>
      </c>
      <c r="AY664" s="2286">
        <f t="shared" si="199"/>
        <v>0</v>
      </c>
      <c r="BA664" s="8">
        <f t="shared" si="197"/>
        <v>35135.052358151159</v>
      </c>
      <c r="BD664" s="2251">
        <v>7615.8336750723402</v>
      </c>
      <c r="BE664" s="2251">
        <v>2314.4420939470301</v>
      </c>
      <c r="BF664" s="2251">
        <v>0</v>
      </c>
      <c r="BG664" s="2251">
        <v>0</v>
      </c>
      <c r="BH664" s="2251">
        <v>0</v>
      </c>
      <c r="BI664" s="2251">
        <v>0</v>
      </c>
      <c r="BJ664" s="2251">
        <v>0</v>
      </c>
      <c r="BK664" s="2251">
        <v>0</v>
      </c>
      <c r="BL664" s="2251">
        <v>0</v>
      </c>
      <c r="BM664" s="2251">
        <v>0</v>
      </c>
    </row>
    <row r="665" spans="1:65">
      <c r="A665" s="2250"/>
      <c r="B665" s="2250"/>
      <c r="C665" s="39"/>
      <c r="D665" s="178">
        <f t="shared" si="195"/>
        <v>0</v>
      </c>
      <c r="E665" s="178">
        <f t="shared" si="183"/>
        <v>1</v>
      </c>
      <c r="F665" s="178">
        <f t="shared" si="184"/>
        <v>0</v>
      </c>
      <c r="G665" s="178">
        <f t="shared" si="198"/>
        <v>0</v>
      </c>
      <c r="H665" s="178">
        <f t="shared" si="185"/>
        <v>0</v>
      </c>
      <c r="I665" s="178">
        <f t="shared" si="186"/>
        <v>0</v>
      </c>
      <c r="J665" s="178">
        <f t="shared" si="187"/>
        <v>0</v>
      </c>
      <c r="K665" s="2251">
        <f t="shared" si="188"/>
        <v>0</v>
      </c>
      <c r="L665" s="2251">
        <f t="shared" si="189"/>
        <v>0</v>
      </c>
      <c r="M665" s="2251">
        <f t="shared" si="190"/>
        <v>0</v>
      </c>
      <c r="O665" s="8">
        <f t="shared" ca="1" si="191"/>
        <v>0</v>
      </c>
      <c r="P665" s="8">
        <f t="shared" ca="1" si="192"/>
        <v>0</v>
      </c>
      <c r="R665" s="8">
        <f t="shared" si="193"/>
        <v>0</v>
      </c>
      <c r="S665" s="2251">
        <f t="shared" si="194"/>
        <v>0</v>
      </c>
      <c r="T665" s="2251">
        <f>IF(SUM($R665:R665)&gt;0,0,IF(AM665="5 - Treatment",1,0))</f>
        <v>1</v>
      </c>
      <c r="U665" s="2251">
        <f>IF(SUM($R665:T665)&gt;0,0,IF($AE665=U$162,1,0)+IF($AE665=U$163,1,0))</f>
        <v>0</v>
      </c>
      <c r="V665" s="2251">
        <f>IF(SUM($R665:U665)&gt;0,0,IF($AE665=V$168,1,0))</f>
        <v>0</v>
      </c>
      <c r="W665" s="2251">
        <f>IF(SUM($R665:V665)&gt;0,0,IF($AE665=W$168,1,0))</f>
        <v>0</v>
      </c>
      <c r="X665" s="2251">
        <f>IF(SUM($R665:W665)&gt;0,0,IF($AE665=X$168,1,0))</f>
        <v>0</v>
      </c>
      <c r="Y665" s="2251">
        <f>IF(SUM($R665:X665)&gt;0,0,IF($AE665=Y$168,1,0))</f>
        <v>0</v>
      </c>
      <c r="Z665" s="2251">
        <f>IF(SUM($R665:Y665)&gt;0,0,IF($AE665=Z$168,1,0))</f>
        <v>0</v>
      </c>
      <c r="AA665" s="2251">
        <f>IF(SUM($R665:Z665)&gt;0,0,1)</f>
        <v>0</v>
      </c>
      <c r="AB665" s="2251"/>
      <c r="AC665" s="2251">
        <f t="shared" si="196"/>
        <v>5</v>
      </c>
      <c r="AE665" t="s">
        <v>3431</v>
      </c>
      <c r="AF665" t="s">
        <v>4922</v>
      </c>
      <c r="AG665" t="s">
        <v>4958</v>
      </c>
      <c r="AH665" t="s">
        <v>4959</v>
      </c>
      <c r="AI665" t="s">
        <v>4960</v>
      </c>
      <c r="AJ665">
        <v>207</v>
      </c>
      <c r="AK665" t="s">
        <v>3049</v>
      </c>
      <c r="AL665" t="s">
        <v>3049</v>
      </c>
      <c r="AM665" t="s">
        <v>3566</v>
      </c>
      <c r="AN665" t="s">
        <v>1574</v>
      </c>
      <c r="AO665" s="2251">
        <v>22790.693309999999</v>
      </c>
      <c r="AP665" s="2286">
        <f t="shared" ref="AP665:AT705" si="200">BD665*AP$163</f>
        <v>574.04789298402591</v>
      </c>
      <c r="AQ665" s="2286">
        <f t="shared" si="200"/>
        <v>0</v>
      </c>
      <c r="AR665" s="2286">
        <f t="shared" si="200"/>
        <v>0</v>
      </c>
      <c r="AS665" s="2286">
        <f t="shared" si="200"/>
        <v>0</v>
      </c>
      <c r="AT665" s="2286">
        <f t="shared" si="200"/>
        <v>0</v>
      </c>
      <c r="AU665" s="2286">
        <f t="shared" si="199"/>
        <v>0</v>
      </c>
      <c r="AV665" s="2286">
        <f t="shared" si="199"/>
        <v>0</v>
      </c>
      <c r="AW665" s="2286">
        <f t="shared" si="199"/>
        <v>0</v>
      </c>
      <c r="AX665" s="2286">
        <f t="shared" si="199"/>
        <v>0</v>
      </c>
      <c r="AY665" s="2286">
        <f t="shared" si="199"/>
        <v>0</v>
      </c>
      <c r="BA665" s="8">
        <f t="shared" si="197"/>
        <v>23364.741202984023</v>
      </c>
      <c r="BD665" s="2251">
        <v>736.61778834229005</v>
      </c>
      <c r="BE665" s="2251">
        <v>0</v>
      </c>
      <c r="BF665" s="2251">
        <v>0</v>
      </c>
      <c r="BG665" s="2251">
        <v>0</v>
      </c>
      <c r="BH665" s="2251">
        <v>0</v>
      </c>
      <c r="BI665" s="2251">
        <v>0</v>
      </c>
      <c r="BJ665" s="2251">
        <v>0</v>
      </c>
      <c r="BK665" s="2251">
        <v>0</v>
      </c>
      <c r="BL665" s="2251">
        <v>0</v>
      </c>
      <c r="BM665" s="2251">
        <v>0</v>
      </c>
    </row>
    <row r="666" spans="1:65">
      <c r="A666" s="2250"/>
      <c r="B666" s="2250"/>
      <c r="C666" s="39"/>
      <c r="D666" s="178">
        <f t="shared" si="195"/>
        <v>1</v>
      </c>
      <c r="E666" s="178">
        <f t="shared" si="183"/>
        <v>0</v>
      </c>
      <c r="F666" s="178">
        <f t="shared" si="184"/>
        <v>0</v>
      </c>
      <c r="G666" s="178">
        <f t="shared" si="198"/>
        <v>0</v>
      </c>
      <c r="H666" s="178">
        <f t="shared" si="185"/>
        <v>0</v>
      </c>
      <c r="I666" s="178">
        <f t="shared" si="186"/>
        <v>0</v>
      </c>
      <c r="J666" s="178">
        <f t="shared" si="187"/>
        <v>0</v>
      </c>
      <c r="K666" s="2251">
        <f t="shared" si="188"/>
        <v>0</v>
      </c>
      <c r="L666" s="2251">
        <f t="shared" si="189"/>
        <v>0</v>
      </c>
      <c r="M666" s="2251">
        <f t="shared" si="190"/>
        <v>1</v>
      </c>
      <c r="O666" s="8">
        <f t="shared" ca="1" si="191"/>
        <v>1</v>
      </c>
      <c r="P666" s="8">
        <f t="shared" ca="1" si="192"/>
        <v>0</v>
      </c>
      <c r="R666" s="8">
        <f t="shared" si="193"/>
        <v>1</v>
      </c>
      <c r="S666" s="2251">
        <f t="shared" si="194"/>
        <v>0</v>
      </c>
      <c r="T666" s="2251">
        <f>IF(SUM($R666:R666)&gt;0,0,IF(AM666="5 - Treatment",1,0))</f>
        <v>0</v>
      </c>
      <c r="U666" s="2251">
        <f>IF(SUM($R666:T666)&gt;0,0,IF($AE666=U$162,1,0)+IF($AE666=U$163,1,0))</f>
        <v>0</v>
      </c>
      <c r="V666" s="2251">
        <f>IF(SUM($R666:U666)&gt;0,0,IF($AE666=V$168,1,0))</f>
        <v>0</v>
      </c>
      <c r="W666" s="2251">
        <f>IF(SUM($R666:V666)&gt;0,0,IF($AE666=W$168,1,0))</f>
        <v>0</v>
      </c>
      <c r="X666" s="2251">
        <f>IF(SUM($R666:W666)&gt;0,0,IF($AE666=X$168,1,0))</f>
        <v>0</v>
      </c>
      <c r="Y666" s="2251">
        <f>IF(SUM($R666:X666)&gt;0,0,IF($AE666=Y$168,1,0))</f>
        <v>0</v>
      </c>
      <c r="Z666" s="2251">
        <f>IF(SUM($R666:Y666)&gt;0,0,IF($AE666=Z$168,1,0))</f>
        <v>0</v>
      </c>
      <c r="AA666" s="2251">
        <f>IF(SUM($R666:Z666)&gt;0,0,1)</f>
        <v>0</v>
      </c>
      <c r="AB666" s="2251"/>
      <c r="AC666" s="2251">
        <f t="shared" si="196"/>
        <v>5</v>
      </c>
      <c r="AE666" t="s">
        <v>3431</v>
      </c>
      <c r="AF666" t="s">
        <v>4922</v>
      </c>
      <c r="AG666" t="s">
        <v>4961</v>
      </c>
      <c r="AH666" t="s">
        <v>4962</v>
      </c>
      <c r="AI666" t="s">
        <v>4961</v>
      </c>
      <c r="AJ666">
        <v>138</v>
      </c>
      <c r="AK666" t="s">
        <v>3048</v>
      </c>
      <c r="AL666" t="s">
        <v>3048</v>
      </c>
      <c r="AM666" t="s">
        <v>3566</v>
      </c>
      <c r="AN666" t="s">
        <v>1574</v>
      </c>
      <c r="AO666" s="2251">
        <v>0</v>
      </c>
      <c r="AP666" s="2286">
        <f t="shared" si="200"/>
        <v>0</v>
      </c>
      <c r="AQ666" s="2286">
        <f t="shared" si="200"/>
        <v>6.0783722759147638</v>
      </c>
      <c r="AR666" s="2286">
        <f t="shared" si="200"/>
        <v>156.88882862494893</v>
      </c>
      <c r="AS666" s="2286">
        <f t="shared" si="200"/>
        <v>1258.7524278904159</v>
      </c>
      <c r="AT666" s="2286">
        <f t="shared" si="200"/>
        <v>1299.1029961696447</v>
      </c>
      <c r="AU666" s="2286">
        <f t="shared" si="199"/>
        <v>907.11888270129839</v>
      </c>
      <c r="AV666" s="2286">
        <f t="shared" si="199"/>
        <v>37.017756223033466</v>
      </c>
      <c r="AW666" s="2286">
        <f t="shared" si="199"/>
        <v>0</v>
      </c>
      <c r="AX666" s="2286">
        <f t="shared" si="199"/>
        <v>0</v>
      </c>
      <c r="AY666" s="2286">
        <f t="shared" si="199"/>
        <v>0</v>
      </c>
      <c r="BA666" s="8">
        <f t="shared" si="197"/>
        <v>3664.959263885256</v>
      </c>
      <c r="BD666" s="2251">
        <v>0</v>
      </c>
      <c r="BE666" s="2251">
        <v>10.425966924353199</v>
      </c>
      <c r="BF666" s="2251">
        <v>205.42296609754101</v>
      </c>
      <c r="BG666" s="2251">
        <v>1621.44154244016</v>
      </c>
      <c r="BH666" s="2251">
        <v>1551.0201925188801</v>
      </c>
      <c r="BI666" s="2251">
        <v>979.27949503538798</v>
      </c>
      <c r="BJ666" s="2251">
        <v>38.614659159925097</v>
      </c>
      <c r="BK666" s="2251">
        <v>0</v>
      </c>
      <c r="BL666" s="2251">
        <v>0</v>
      </c>
      <c r="BM666" s="2251">
        <v>0</v>
      </c>
    </row>
    <row r="667" spans="1:65">
      <c r="A667" s="2250"/>
      <c r="B667" s="2250"/>
      <c r="C667" s="39"/>
      <c r="D667" s="178">
        <f t="shared" si="195"/>
        <v>0</v>
      </c>
      <c r="E667" s="178">
        <f t="shared" si="183"/>
        <v>1</v>
      </c>
      <c r="F667" s="178">
        <f t="shared" si="184"/>
        <v>1</v>
      </c>
      <c r="G667" s="178">
        <f t="shared" si="198"/>
        <v>0</v>
      </c>
      <c r="H667" s="178">
        <f t="shared" si="185"/>
        <v>0</v>
      </c>
      <c r="I667" s="178">
        <f t="shared" si="186"/>
        <v>0</v>
      </c>
      <c r="J667" s="178">
        <f t="shared" si="187"/>
        <v>1</v>
      </c>
      <c r="K667" s="2251">
        <f t="shared" si="188"/>
        <v>1</v>
      </c>
      <c r="L667" s="2251">
        <f t="shared" si="189"/>
        <v>0</v>
      </c>
      <c r="M667" s="2251">
        <f t="shared" si="190"/>
        <v>0</v>
      </c>
      <c r="O667" s="8">
        <f t="shared" ca="1" si="191"/>
        <v>0</v>
      </c>
      <c r="P667" s="8">
        <f t="shared" ca="1" si="192"/>
        <v>0</v>
      </c>
      <c r="R667" s="8">
        <f t="shared" si="193"/>
        <v>0</v>
      </c>
      <c r="S667" s="2251">
        <f t="shared" si="194"/>
        <v>0</v>
      </c>
      <c r="T667" s="2251">
        <f>IF(SUM($R667:R667)&gt;0,0,IF(AM667="5 - Treatment",1,0))</f>
        <v>1</v>
      </c>
      <c r="U667" s="2251">
        <f>IF(SUM($R667:T667)&gt;0,0,IF($AE667=U$162,1,0)+IF($AE667=U$163,1,0))</f>
        <v>0</v>
      </c>
      <c r="V667" s="2251">
        <f>IF(SUM($R667:U667)&gt;0,0,IF($AE667=V$168,1,0))</f>
        <v>0</v>
      </c>
      <c r="W667" s="2251">
        <f>IF(SUM($R667:V667)&gt;0,0,IF($AE667=W$168,1,0))</f>
        <v>0</v>
      </c>
      <c r="X667" s="2251">
        <f>IF(SUM($R667:W667)&gt;0,0,IF($AE667=X$168,1,0))</f>
        <v>0</v>
      </c>
      <c r="Y667" s="2251">
        <f>IF(SUM($R667:X667)&gt;0,0,IF($AE667=Y$168,1,0))</f>
        <v>0</v>
      </c>
      <c r="Z667" s="2251">
        <f>IF(SUM($R667:Y667)&gt;0,0,IF($AE667=Z$168,1,0))</f>
        <v>0</v>
      </c>
      <c r="AA667" s="2251">
        <f>IF(SUM($R667:Z667)&gt;0,0,1)</f>
        <v>0</v>
      </c>
      <c r="AB667" s="2251"/>
      <c r="AC667" s="2251">
        <f t="shared" si="196"/>
        <v>5</v>
      </c>
      <c r="AE667" t="s">
        <v>3431</v>
      </c>
      <c r="AF667" t="s">
        <v>4922</v>
      </c>
      <c r="AG667" t="s">
        <v>4963</v>
      </c>
      <c r="AH667" t="s">
        <v>4964</v>
      </c>
      <c r="AI667" t="s">
        <v>4963</v>
      </c>
      <c r="AJ667">
        <v>0</v>
      </c>
      <c r="AK667" t="s">
        <v>3047</v>
      </c>
      <c r="AL667" t="s">
        <v>3049</v>
      </c>
      <c r="AM667" t="s">
        <v>3566</v>
      </c>
      <c r="AN667" t="s">
        <v>1574</v>
      </c>
      <c r="AO667" s="2251">
        <v>0.61299000000000003</v>
      </c>
      <c r="AP667" s="2286">
        <f t="shared" si="200"/>
        <v>19.005700976064755</v>
      </c>
      <c r="AQ667" s="2286">
        <f t="shared" si="200"/>
        <v>0</v>
      </c>
      <c r="AR667" s="2286">
        <f t="shared" si="200"/>
        <v>0</v>
      </c>
      <c r="AS667" s="2286">
        <f t="shared" si="200"/>
        <v>0</v>
      </c>
      <c r="AT667" s="2286">
        <f t="shared" si="200"/>
        <v>0</v>
      </c>
      <c r="AU667" s="2286">
        <f t="shared" si="199"/>
        <v>0</v>
      </c>
      <c r="AV667" s="2286">
        <f t="shared" si="199"/>
        <v>0</v>
      </c>
      <c r="AW667" s="2286">
        <f t="shared" si="199"/>
        <v>0</v>
      </c>
      <c r="AX667" s="2286">
        <f t="shared" si="199"/>
        <v>0</v>
      </c>
      <c r="AY667" s="2286">
        <f t="shared" si="199"/>
        <v>0</v>
      </c>
      <c r="BA667" s="8">
        <f t="shared" si="197"/>
        <v>19.618690976064755</v>
      </c>
      <c r="BD667" s="2251">
        <v>24.388100000000001</v>
      </c>
      <c r="BE667" s="2251">
        <v>0</v>
      </c>
      <c r="BF667" s="2251">
        <v>0</v>
      </c>
      <c r="BG667" s="2251">
        <v>0</v>
      </c>
      <c r="BH667" s="2251">
        <v>0</v>
      </c>
      <c r="BI667" s="2251">
        <v>0</v>
      </c>
      <c r="BJ667" s="2251">
        <v>0</v>
      </c>
      <c r="BK667" s="2251">
        <v>0</v>
      </c>
      <c r="BL667" s="2251">
        <v>0</v>
      </c>
      <c r="BM667" s="2251">
        <v>0</v>
      </c>
    </row>
    <row r="668" spans="1:65">
      <c r="A668" s="2250"/>
      <c r="B668" s="2250"/>
      <c r="C668" s="39"/>
      <c r="D668" s="178">
        <f t="shared" si="195"/>
        <v>0</v>
      </c>
      <c r="E668" s="178">
        <f t="shared" si="183"/>
        <v>1</v>
      </c>
      <c r="F668" s="178">
        <f t="shared" si="184"/>
        <v>0</v>
      </c>
      <c r="G668" s="178">
        <f t="shared" si="198"/>
        <v>0</v>
      </c>
      <c r="H668" s="178">
        <f t="shared" si="185"/>
        <v>0</v>
      </c>
      <c r="I668" s="178">
        <f t="shared" si="186"/>
        <v>0</v>
      </c>
      <c r="J668" s="178">
        <f t="shared" si="187"/>
        <v>0</v>
      </c>
      <c r="K668" s="2251">
        <f t="shared" si="188"/>
        <v>0</v>
      </c>
      <c r="L668" s="2251">
        <f t="shared" si="189"/>
        <v>0</v>
      </c>
      <c r="M668" s="2251">
        <f t="shared" si="190"/>
        <v>0</v>
      </c>
      <c r="O668" s="8">
        <f t="shared" ca="1" si="191"/>
        <v>0</v>
      </c>
      <c r="P668" s="8">
        <f t="shared" ca="1" si="192"/>
        <v>0</v>
      </c>
      <c r="R668" s="8">
        <f t="shared" si="193"/>
        <v>0</v>
      </c>
      <c r="S668" s="2251">
        <f t="shared" si="194"/>
        <v>0</v>
      </c>
      <c r="T668" s="2251">
        <f>IF(SUM($R668:R668)&gt;0,0,IF(AM668="5 - Treatment",1,0))</f>
        <v>1</v>
      </c>
      <c r="U668" s="2251">
        <f>IF(SUM($R668:T668)&gt;0,0,IF($AE668=U$162,1,0)+IF($AE668=U$163,1,0))</f>
        <v>0</v>
      </c>
      <c r="V668" s="2251">
        <f>IF(SUM($R668:U668)&gt;0,0,IF($AE668=V$168,1,0))</f>
        <v>0</v>
      </c>
      <c r="W668" s="2251">
        <f>IF(SUM($R668:V668)&gt;0,0,IF($AE668=W$168,1,0))</f>
        <v>0</v>
      </c>
      <c r="X668" s="2251">
        <f>IF(SUM($R668:W668)&gt;0,0,IF($AE668=X$168,1,0))</f>
        <v>0</v>
      </c>
      <c r="Y668" s="2251">
        <f>IF(SUM($R668:X668)&gt;0,0,IF($AE668=Y$168,1,0))</f>
        <v>0</v>
      </c>
      <c r="Z668" s="2251">
        <f>IF(SUM($R668:Y668)&gt;0,0,IF($AE668=Z$168,1,0))</f>
        <v>0</v>
      </c>
      <c r="AA668" s="2251">
        <f>IF(SUM($R668:Z668)&gt;0,0,1)</f>
        <v>0</v>
      </c>
      <c r="AB668" s="2251"/>
      <c r="AC668" s="2251">
        <f t="shared" si="196"/>
        <v>5</v>
      </c>
      <c r="AE668" t="s">
        <v>3431</v>
      </c>
      <c r="AF668" t="s">
        <v>4922</v>
      </c>
      <c r="AG668" t="s">
        <v>4965</v>
      </c>
      <c r="AH668" t="s">
        <v>4966</v>
      </c>
      <c r="AI668" t="s">
        <v>4967</v>
      </c>
      <c r="AJ668">
        <v>0</v>
      </c>
      <c r="AK668" t="s">
        <v>3049</v>
      </c>
      <c r="AL668" t="s">
        <v>3049</v>
      </c>
      <c r="AM668" t="s">
        <v>3566</v>
      </c>
      <c r="AN668" t="s">
        <v>1574</v>
      </c>
      <c r="AO668" s="2251">
        <v>19492.818459999999</v>
      </c>
      <c r="AP668" s="2286">
        <f t="shared" si="200"/>
        <v>7.9857104431056776</v>
      </c>
      <c r="AQ668" s="2286">
        <f t="shared" si="200"/>
        <v>0</v>
      </c>
      <c r="AR668" s="2286">
        <f t="shared" si="200"/>
        <v>0</v>
      </c>
      <c r="AS668" s="2286">
        <f t="shared" si="200"/>
        <v>0</v>
      </c>
      <c r="AT668" s="2286">
        <f t="shared" si="200"/>
        <v>0</v>
      </c>
      <c r="AU668" s="2286">
        <f t="shared" si="199"/>
        <v>0</v>
      </c>
      <c r="AV668" s="2286">
        <f t="shared" si="199"/>
        <v>0</v>
      </c>
      <c r="AW668" s="2286">
        <f t="shared" si="199"/>
        <v>0</v>
      </c>
      <c r="AX668" s="2286">
        <f t="shared" si="199"/>
        <v>0</v>
      </c>
      <c r="AY668" s="2286">
        <f t="shared" si="199"/>
        <v>0</v>
      </c>
      <c r="BA668" s="8">
        <f t="shared" si="197"/>
        <v>19500.804170443105</v>
      </c>
      <c r="BD668" s="2251">
        <v>10.247257131045901</v>
      </c>
      <c r="BE668" s="2251">
        <v>0</v>
      </c>
      <c r="BF668" s="2251">
        <v>0</v>
      </c>
      <c r="BG668" s="2251">
        <v>0</v>
      </c>
      <c r="BH668" s="2251">
        <v>0</v>
      </c>
      <c r="BI668" s="2251">
        <v>0</v>
      </c>
      <c r="BJ668" s="2251">
        <v>0</v>
      </c>
      <c r="BK668" s="2251">
        <v>0</v>
      </c>
      <c r="BL668" s="2251">
        <v>0</v>
      </c>
      <c r="BM668" s="2251">
        <v>0</v>
      </c>
    </row>
    <row r="669" spans="1:65">
      <c r="A669" s="2250"/>
      <c r="B669" s="2250"/>
      <c r="C669" s="39"/>
      <c r="D669" s="178">
        <f t="shared" si="195"/>
        <v>0</v>
      </c>
      <c r="E669" s="178">
        <f t="shared" si="183"/>
        <v>1</v>
      </c>
      <c r="F669" s="178">
        <f t="shared" si="184"/>
        <v>1</v>
      </c>
      <c r="G669" s="178">
        <f t="shared" si="198"/>
        <v>0</v>
      </c>
      <c r="H669" s="178">
        <f t="shared" si="185"/>
        <v>0</v>
      </c>
      <c r="I669" s="178">
        <f t="shared" si="186"/>
        <v>0</v>
      </c>
      <c r="J669" s="178">
        <f t="shared" si="187"/>
        <v>1</v>
      </c>
      <c r="K669" s="2251">
        <f t="shared" si="188"/>
        <v>1</v>
      </c>
      <c r="L669" s="2251">
        <f t="shared" si="189"/>
        <v>0</v>
      </c>
      <c r="M669" s="2251">
        <f t="shared" si="190"/>
        <v>0</v>
      </c>
      <c r="O669" s="8">
        <f t="shared" ca="1" si="191"/>
        <v>0</v>
      </c>
      <c r="P669" s="8">
        <f t="shared" ca="1" si="192"/>
        <v>0</v>
      </c>
      <c r="R669" s="8">
        <f t="shared" si="193"/>
        <v>0</v>
      </c>
      <c r="S669" s="2251">
        <f t="shared" si="194"/>
        <v>0</v>
      </c>
      <c r="T669" s="2251">
        <f>IF(SUM($R669:R669)&gt;0,0,IF(AM669="5 - Treatment",1,0))</f>
        <v>1</v>
      </c>
      <c r="U669" s="2251">
        <f>IF(SUM($R669:T669)&gt;0,0,IF($AE669=U$162,1,0)+IF($AE669=U$163,1,0))</f>
        <v>0</v>
      </c>
      <c r="V669" s="2251">
        <f>IF(SUM($R669:U669)&gt;0,0,IF($AE669=V$168,1,0))</f>
        <v>0</v>
      </c>
      <c r="W669" s="2251">
        <f>IF(SUM($R669:V669)&gt;0,0,IF($AE669=W$168,1,0))</f>
        <v>0</v>
      </c>
      <c r="X669" s="2251">
        <f>IF(SUM($R669:W669)&gt;0,0,IF($AE669=X$168,1,0))</f>
        <v>0</v>
      </c>
      <c r="Y669" s="2251">
        <f>IF(SUM($R669:X669)&gt;0,0,IF($AE669=Y$168,1,0))</f>
        <v>0</v>
      </c>
      <c r="Z669" s="2251">
        <f>IF(SUM($R669:Y669)&gt;0,0,IF($AE669=Z$168,1,0))</f>
        <v>0</v>
      </c>
      <c r="AA669" s="2251">
        <f>IF(SUM($R669:Z669)&gt;0,0,1)</f>
        <v>0</v>
      </c>
      <c r="AB669" s="2251"/>
      <c r="AC669" s="2251">
        <f t="shared" si="196"/>
        <v>5</v>
      </c>
      <c r="AE669" t="s">
        <v>3431</v>
      </c>
      <c r="AF669" t="s">
        <v>4922</v>
      </c>
      <c r="AG669" t="s">
        <v>4968</v>
      </c>
      <c r="AH669" t="s">
        <v>4969</v>
      </c>
      <c r="AI669" t="s">
        <v>4970</v>
      </c>
      <c r="AJ669">
        <v>0</v>
      </c>
      <c r="AK669" t="s">
        <v>3049</v>
      </c>
      <c r="AL669" t="s">
        <v>3049</v>
      </c>
      <c r="AM669" t="s">
        <v>3566</v>
      </c>
      <c r="AN669" t="s">
        <v>1574</v>
      </c>
      <c r="AO669" s="2251">
        <v>317.80806000000001</v>
      </c>
      <c r="AP669" s="2286">
        <f t="shared" si="200"/>
        <v>47.950466869385657</v>
      </c>
      <c r="AQ669" s="2286">
        <f t="shared" si="200"/>
        <v>0</v>
      </c>
      <c r="AR669" s="2286">
        <f t="shared" si="200"/>
        <v>0</v>
      </c>
      <c r="AS669" s="2286">
        <f t="shared" si="200"/>
        <v>0</v>
      </c>
      <c r="AT669" s="2286">
        <f t="shared" si="200"/>
        <v>0</v>
      </c>
      <c r="AU669" s="2286">
        <f t="shared" si="199"/>
        <v>0</v>
      </c>
      <c r="AV669" s="2286">
        <f t="shared" si="199"/>
        <v>0</v>
      </c>
      <c r="AW669" s="2286">
        <f t="shared" si="199"/>
        <v>0</v>
      </c>
      <c r="AX669" s="2286">
        <f t="shared" si="199"/>
        <v>0</v>
      </c>
      <c r="AY669" s="2286">
        <f t="shared" si="199"/>
        <v>0</v>
      </c>
      <c r="BA669" s="8">
        <f t="shared" si="197"/>
        <v>365.75852686938566</v>
      </c>
      <c r="BD669" s="2251">
        <v>61.53</v>
      </c>
      <c r="BE669" s="2251">
        <v>0</v>
      </c>
      <c r="BF669" s="2251">
        <v>0</v>
      </c>
      <c r="BG669" s="2251">
        <v>0</v>
      </c>
      <c r="BH669" s="2251">
        <v>0</v>
      </c>
      <c r="BI669" s="2251">
        <v>0</v>
      </c>
      <c r="BJ669" s="2251">
        <v>0</v>
      </c>
      <c r="BK669" s="2251">
        <v>0</v>
      </c>
      <c r="BL669" s="2251">
        <v>0</v>
      </c>
      <c r="BM669" s="2251">
        <v>0</v>
      </c>
    </row>
    <row r="670" spans="1:65">
      <c r="A670" s="2250"/>
      <c r="B670" s="2250"/>
      <c r="C670" s="39"/>
      <c r="D670" s="178">
        <f t="shared" si="195"/>
        <v>0</v>
      </c>
      <c r="E670" s="178">
        <f t="shared" si="183"/>
        <v>1</v>
      </c>
      <c r="F670" s="178">
        <f t="shared" si="184"/>
        <v>0</v>
      </c>
      <c r="G670" s="178">
        <f t="shared" si="198"/>
        <v>0</v>
      </c>
      <c r="H670" s="178">
        <f t="shared" si="185"/>
        <v>0</v>
      </c>
      <c r="I670" s="178">
        <f t="shared" si="186"/>
        <v>0</v>
      </c>
      <c r="J670" s="178">
        <f t="shared" si="187"/>
        <v>0</v>
      </c>
      <c r="K670" s="2251">
        <f t="shared" si="188"/>
        <v>0</v>
      </c>
      <c r="L670" s="2251">
        <f t="shared" si="189"/>
        <v>0</v>
      </c>
      <c r="M670" s="2251">
        <f t="shared" si="190"/>
        <v>0</v>
      </c>
      <c r="O670" s="8">
        <f t="shared" ca="1" si="191"/>
        <v>0</v>
      </c>
      <c r="P670" s="8">
        <f t="shared" ca="1" si="192"/>
        <v>1</v>
      </c>
      <c r="R670" s="8">
        <f t="shared" si="193"/>
        <v>0</v>
      </c>
      <c r="S670" s="2251">
        <f t="shared" si="194"/>
        <v>0</v>
      </c>
      <c r="T670" s="2251">
        <f>IF(SUM($R670:R670)&gt;0,0,IF(AM670="5 - Treatment",1,0))</f>
        <v>1</v>
      </c>
      <c r="U670" s="2251">
        <f>IF(SUM($R670:T670)&gt;0,0,IF($AE670=U$162,1,0)+IF($AE670=U$163,1,0))</f>
        <v>0</v>
      </c>
      <c r="V670" s="2251">
        <f>IF(SUM($R670:U670)&gt;0,0,IF($AE670=V$168,1,0))</f>
        <v>0</v>
      </c>
      <c r="W670" s="2251">
        <f>IF(SUM($R670:V670)&gt;0,0,IF($AE670=W$168,1,0))</f>
        <v>0</v>
      </c>
      <c r="X670" s="2251">
        <f>IF(SUM($R670:W670)&gt;0,0,IF($AE670=X$168,1,0))</f>
        <v>0</v>
      </c>
      <c r="Y670" s="2251">
        <f>IF(SUM($R670:X670)&gt;0,0,IF($AE670=Y$168,1,0))</f>
        <v>0</v>
      </c>
      <c r="Z670" s="2251">
        <f>IF(SUM($R670:Y670)&gt;0,0,IF($AE670=Z$168,1,0))</f>
        <v>0</v>
      </c>
      <c r="AA670" s="2251">
        <f>IF(SUM($R670:Z670)&gt;0,0,1)</f>
        <v>0</v>
      </c>
      <c r="AB670" s="2251"/>
      <c r="AC670" s="2251">
        <f t="shared" si="196"/>
        <v>5</v>
      </c>
      <c r="AE670" t="s">
        <v>3431</v>
      </c>
      <c r="AF670" t="s">
        <v>4922</v>
      </c>
      <c r="AG670" t="s">
        <v>4971</v>
      </c>
      <c r="AH670" t="s">
        <v>4972</v>
      </c>
      <c r="AI670" t="s">
        <v>4973</v>
      </c>
      <c r="AJ670">
        <v>171</v>
      </c>
      <c r="AK670" t="s">
        <v>3049</v>
      </c>
      <c r="AL670" t="s">
        <v>3049</v>
      </c>
      <c r="AM670" t="s">
        <v>3566</v>
      </c>
      <c r="AN670" t="s">
        <v>1574</v>
      </c>
      <c r="AO670" s="2251">
        <v>178.73909</v>
      </c>
      <c r="AP670" s="2286">
        <f t="shared" si="200"/>
        <v>40.070033103717968</v>
      </c>
      <c r="AQ670" s="2286">
        <f t="shared" si="200"/>
        <v>41.312099621973374</v>
      </c>
      <c r="AR670" s="2286">
        <f t="shared" si="200"/>
        <v>114.72896535865999</v>
      </c>
      <c r="AS670" s="2286">
        <f t="shared" si="200"/>
        <v>1817.3504503886095</v>
      </c>
      <c r="AT670" s="2286">
        <f t="shared" si="200"/>
        <v>0</v>
      </c>
      <c r="AU670" s="2286">
        <f t="shared" si="199"/>
        <v>0</v>
      </c>
      <c r="AV670" s="2286">
        <f t="shared" si="199"/>
        <v>0</v>
      </c>
      <c r="AW670" s="2286">
        <f t="shared" si="199"/>
        <v>0</v>
      </c>
      <c r="AX670" s="2286">
        <f t="shared" si="199"/>
        <v>0</v>
      </c>
      <c r="AY670" s="2286">
        <f t="shared" si="199"/>
        <v>0</v>
      </c>
      <c r="BA670" s="8">
        <f t="shared" si="197"/>
        <v>2192.2006384729607</v>
      </c>
      <c r="BD670" s="2251">
        <v>51.417833815626302</v>
      </c>
      <c r="BE670" s="2251">
        <v>70.860843114361202</v>
      </c>
      <c r="BF670" s="2251">
        <v>150.220793716412</v>
      </c>
      <c r="BG670" s="2251">
        <v>2340.99053327821</v>
      </c>
      <c r="BH670" s="2251">
        <v>0</v>
      </c>
      <c r="BI670" s="2251">
        <v>0</v>
      </c>
      <c r="BJ670" s="2251">
        <v>0</v>
      </c>
      <c r="BK670" s="2251">
        <v>0</v>
      </c>
      <c r="BL670" s="2251">
        <v>0</v>
      </c>
      <c r="BM670" s="2251">
        <v>0</v>
      </c>
    </row>
    <row r="671" spans="1:65">
      <c r="A671" s="2250"/>
      <c r="B671" s="2250"/>
      <c r="C671" s="39"/>
      <c r="D671" s="178">
        <f t="shared" si="195"/>
        <v>1</v>
      </c>
      <c r="E671" s="178">
        <f t="shared" si="183"/>
        <v>0</v>
      </c>
      <c r="F671" s="178">
        <f t="shared" si="184"/>
        <v>0</v>
      </c>
      <c r="G671" s="178">
        <f t="shared" si="198"/>
        <v>0</v>
      </c>
      <c r="H671" s="178">
        <f t="shared" si="185"/>
        <v>0</v>
      </c>
      <c r="I671" s="178">
        <f t="shared" si="186"/>
        <v>0</v>
      </c>
      <c r="J671" s="178">
        <f t="shared" si="187"/>
        <v>0</v>
      </c>
      <c r="K671" s="2251">
        <f t="shared" si="188"/>
        <v>0</v>
      </c>
      <c r="L671" s="2251">
        <f t="shared" si="189"/>
        <v>0</v>
      </c>
      <c r="M671" s="2251">
        <f t="shared" si="190"/>
        <v>1</v>
      </c>
      <c r="O671" s="8">
        <f t="shared" ca="1" si="191"/>
        <v>0</v>
      </c>
      <c r="P671" s="8">
        <f t="shared" ca="1" si="192"/>
        <v>0</v>
      </c>
      <c r="R671" s="8">
        <f t="shared" si="193"/>
        <v>1</v>
      </c>
      <c r="S671" s="2251">
        <f t="shared" si="194"/>
        <v>0</v>
      </c>
      <c r="T671" s="2251">
        <f>IF(SUM($R671:R671)&gt;0,0,IF(AM671="5 - Treatment",1,0))</f>
        <v>0</v>
      </c>
      <c r="U671" s="2251">
        <f>IF(SUM($R671:T671)&gt;0,0,IF($AE671=U$162,1,0)+IF($AE671=U$163,1,0))</f>
        <v>0</v>
      </c>
      <c r="V671" s="2251">
        <f>IF(SUM($R671:U671)&gt;0,0,IF($AE671=V$168,1,0))</f>
        <v>0</v>
      </c>
      <c r="W671" s="2251">
        <f>IF(SUM($R671:V671)&gt;0,0,IF($AE671=W$168,1,0))</f>
        <v>0</v>
      </c>
      <c r="X671" s="2251">
        <f>IF(SUM($R671:W671)&gt;0,0,IF($AE671=X$168,1,0))</f>
        <v>0</v>
      </c>
      <c r="Y671" s="2251">
        <f>IF(SUM($R671:X671)&gt;0,0,IF($AE671=Y$168,1,0))</f>
        <v>0</v>
      </c>
      <c r="Z671" s="2251">
        <f>IF(SUM($R671:Y671)&gt;0,0,IF($AE671=Z$168,1,0))</f>
        <v>0</v>
      </c>
      <c r="AA671" s="2251">
        <f>IF(SUM($R671:Z671)&gt;0,0,1)</f>
        <v>0</v>
      </c>
      <c r="AB671" s="2251"/>
      <c r="AC671" s="2251">
        <f t="shared" si="196"/>
        <v>5</v>
      </c>
      <c r="AE671" t="s">
        <v>3431</v>
      </c>
      <c r="AF671" t="s">
        <v>4922</v>
      </c>
      <c r="AG671" t="s">
        <v>4974</v>
      </c>
      <c r="AH671" t="s">
        <v>4975</v>
      </c>
      <c r="AI671" t="s">
        <v>4976</v>
      </c>
      <c r="AJ671">
        <v>147</v>
      </c>
      <c r="AK671" t="s">
        <v>3048</v>
      </c>
      <c r="AL671" t="s">
        <v>3048</v>
      </c>
      <c r="AM671" t="s">
        <v>3566</v>
      </c>
      <c r="AN671" t="s">
        <v>1574</v>
      </c>
      <c r="AO671" s="2251">
        <v>93.848370000000003</v>
      </c>
      <c r="AP671" s="2286">
        <f t="shared" si="200"/>
        <v>0</v>
      </c>
      <c r="AQ671" s="2286">
        <f t="shared" si="200"/>
        <v>0</v>
      </c>
      <c r="AR671" s="2286">
        <f t="shared" si="200"/>
        <v>0</v>
      </c>
      <c r="AS671" s="2286">
        <f t="shared" si="200"/>
        <v>0</v>
      </c>
      <c r="AT671" s="2286">
        <f t="shared" si="200"/>
        <v>637.28768243377021</v>
      </c>
      <c r="AU671" s="2286">
        <f t="shared" si="199"/>
        <v>1719.5757772358097</v>
      </c>
      <c r="AV671" s="2286">
        <f t="shared" si="199"/>
        <v>9997.4052918261059</v>
      </c>
      <c r="AW671" s="2286">
        <f t="shared" si="199"/>
        <v>11048.376429397058</v>
      </c>
      <c r="AX671" s="2286">
        <f t="shared" si="199"/>
        <v>0</v>
      </c>
      <c r="AY671" s="2286">
        <f t="shared" si="199"/>
        <v>0</v>
      </c>
      <c r="BA671" s="8">
        <f t="shared" si="197"/>
        <v>23496.493550892745</v>
      </c>
      <c r="BD671" s="2251">
        <v>0</v>
      </c>
      <c r="BE671" s="2251">
        <v>0</v>
      </c>
      <c r="BF671" s="2251">
        <v>0</v>
      </c>
      <c r="BG671" s="2251">
        <v>0</v>
      </c>
      <c r="BH671" s="2251">
        <v>760.86812732534099</v>
      </c>
      <c r="BI671" s="2251">
        <v>1856.3667132492801</v>
      </c>
      <c r="BJ671" s="2251">
        <v>10428.681725103799</v>
      </c>
      <c r="BK671" s="2251">
        <v>9580.7706159425907</v>
      </c>
      <c r="BL671" s="2251">
        <v>0</v>
      </c>
      <c r="BM671" s="2251">
        <v>0</v>
      </c>
    </row>
    <row r="672" spans="1:65">
      <c r="A672" s="2250"/>
      <c r="B672" s="2250"/>
      <c r="C672" s="39"/>
      <c r="D672" s="178">
        <f t="shared" si="195"/>
        <v>1</v>
      </c>
      <c r="E672" s="178">
        <f t="shared" si="183"/>
        <v>0</v>
      </c>
      <c r="F672" s="178">
        <f t="shared" si="184"/>
        <v>0</v>
      </c>
      <c r="G672" s="178">
        <f t="shared" si="198"/>
        <v>0</v>
      </c>
      <c r="H672" s="178">
        <f t="shared" si="185"/>
        <v>0</v>
      </c>
      <c r="I672" s="178">
        <f t="shared" si="186"/>
        <v>0</v>
      </c>
      <c r="J672" s="178">
        <f t="shared" si="187"/>
        <v>0</v>
      </c>
      <c r="K672" s="2251">
        <f t="shared" si="188"/>
        <v>0</v>
      </c>
      <c r="L672" s="2251">
        <f t="shared" si="189"/>
        <v>0</v>
      </c>
      <c r="M672" s="2251">
        <f t="shared" si="190"/>
        <v>1</v>
      </c>
      <c r="O672" s="8">
        <f t="shared" ca="1" si="191"/>
        <v>1</v>
      </c>
      <c r="P672" s="8">
        <f t="shared" ca="1" si="192"/>
        <v>0</v>
      </c>
      <c r="R672" s="8">
        <f t="shared" si="193"/>
        <v>1</v>
      </c>
      <c r="S672" s="2251">
        <f t="shared" si="194"/>
        <v>0</v>
      </c>
      <c r="T672" s="2251">
        <f>IF(SUM($R672:R672)&gt;0,0,IF(AM672="5 - Treatment",1,0))</f>
        <v>0</v>
      </c>
      <c r="U672" s="2251">
        <f>IF(SUM($R672:T672)&gt;0,0,IF($AE672=U$162,1,0)+IF($AE672=U$163,1,0))</f>
        <v>0</v>
      </c>
      <c r="V672" s="2251">
        <f>IF(SUM($R672:U672)&gt;0,0,IF($AE672=V$168,1,0))</f>
        <v>0</v>
      </c>
      <c r="W672" s="2251">
        <f>IF(SUM($R672:V672)&gt;0,0,IF($AE672=W$168,1,0))</f>
        <v>0</v>
      </c>
      <c r="X672" s="2251">
        <f>IF(SUM($R672:W672)&gt;0,0,IF($AE672=X$168,1,0))</f>
        <v>0</v>
      </c>
      <c r="Y672" s="2251">
        <f>IF(SUM($R672:X672)&gt;0,0,IF($AE672=Y$168,1,0))</f>
        <v>0</v>
      </c>
      <c r="Z672" s="2251">
        <f>IF(SUM($R672:Y672)&gt;0,0,IF($AE672=Z$168,1,0))</f>
        <v>0</v>
      </c>
      <c r="AA672" s="2251">
        <f>IF(SUM($R672:Z672)&gt;0,0,1)</f>
        <v>0</v>
      </c>
      <c r="AB672" s="2251"/>
      <c r="AC672" s="2251">
        <f t="shared" si="196"/>
        <v>5</v>
      </c>
      <c r="AE672" t="s">
        <v>3431</v>
      </c>
      <c r="AF672" t="s">
        <v>4922</v>
      </c>
      <c r="AG672" t="s">
        <v>4977</v>
      </c>
      <c r="AH672" t="s">
        <v>4978</v>
      </c>
      <c r="AI672" t="s">
        <v>4979</v>
      </c>
      <c r="AJ672">
        <v>198</v>
      </c>
      <c r="AK672" t="s">
        <v>3048</v>
      </c>
      <c r="AL672" t="s">
        <v>3048</v>
      </c>
      <c r="AM672" t="s">
        <v>3566</v>
      </c>
      <c r="AN672" t="s">
        <v>1574</v>
      </c>
      <c r="AO672" s="2251">
        <v>807.70375999999999</v>
      </c>
      <c r="AP672" s="2286">
        <f t="shared" si="200"/>
        <v>1449.5136719675122</v>
      </c>
      <c r="AQ672" s="2286">
        <f t="shared" si="200"/>
        <v>1114.2670783704209</v>
      </c>
      <c r="AR672" s="2286">
        <f t="shared" si="200"/>
        <v>373.70486783809855</v>
      </c>
      <c r="AS672" s="2286">
        <f t="shared" si="200"/>
        <v>0</v>
      </c>
      <c r="AT672" s="2286">
        <f t="shared" si="200"/>
        <v>0</v>
      </c>
      <c r="AU672" s="2286">
        <f t="shared" si="199"/>
        <v>0</v>
      </c>
      <c r="AV672" s="2286">
        <f t="shared" si="199"/>
        <v>0</v>
      </c>
      <c r="AW672" s="2286">
        <f t="shared" si="199"/>
        <v>0</v>
      </c>
      <c r="AX672" s="2286">
        <f t="shared" si="199"/>
        <v>0</v>
      </c>
      <c r="AY672" s="2286">
        <f t="shared" si="199"/>
        <v>0</v>
      </c>
      <c r="BA672" s="8">
        <f t="shared" si="197"/>
        <v>3745.1893781760314</v>
      </c>
      <c r="BD672" s="2251">
        <v>1860.01476229847</v>
      </c>
      <c r="BE672" s="2251">
        <v>1911.25373317766</v>
      </c>
      <c r="BF672" s="2251">
        <v>489.31184628772201</v>
      </c>
      <c r="BG672" s="2251">
        <v>0</v>
      </c>
      <c r="BH672" s="2251">
        <v>0</v>
      </c>
      <c r="BI672" s="2251">
        <v>0</v>
      </c>
      <c r="BJ672" s="2251">
        <v>0</v>
      </c>
      <c r="BK672" s="2251">
        <v>0</v>
      </c>
      <c r="BL672" s="2251">
        <v>0</v>
      </c>
      <c r="BM672" s="2251">
        <v>0</v>
      </c>
    </row>
    <row r="673" spans="1:65">
      <c r="A673" s="2250"/>
      <c r="B673" s="2250"/>
      <c r="C673" s="39"/>
      <c r="D673" s="178">
        <f t="shared" si="195"/>
        <v>1</v>
      </c>
      <c r="E673" s="178">
        <f t="shared" si="183"/>
        <v>0</v>
      </c>
      <c r="F673" s="178">
        <f t="shared" si="184"/>
        <v>1</v>
      </c>
      <c r="G673" s="178">
        <f t="shared" si="198"/>
        <v>0</v>
      </c>
      <c r="H673" s="178">
        <f t="shared" si="185"/>
        <v>0</v>
      </c>
      <c r="I673" s="178">
        <f t="shared" si="186"/>
        <v>0</v>
      </c>
      <c r="J673" s="178">
        <f t="shared" si="187"/>
        <v>1</v>
      </c>
      <c r="K673" s="2251">
        <f t="shared" si="188"/>
        <v>1</v>
      </c>
      <c r="L673" s="2251">
        <f t="shared" si="189"/>
        <v>1</v>
      </c>
      <c r="M673" s="2251">
        <f t="shared" si="190"/>
        <v>0</v>
      </c>
      <c r="O673" s="8">
        <f t="shared" ca="1" si="191"/>
        <v>0</v>
      </c>
      <c r="P673" s="8">
        <f t="shared" ca="1" si="192"/>
        <v>0</v>
      </c>
      <c r="R673" s="8">
        <f t="shared" si="193"/>
        <v>1</v>
      </c>
      <c r="S673" s="2251">
        <f t="shared" si="194"/>
        <v>0</v>
      </c>
      <c r="T673" s="2251">
        <f>IF(SUM($R673:R673)&gt;0,0,IF(AM673="5 - Treatment",1,0))</f>
        <v>0</v>
      </c>
      <c r="U673" s="2251">
        <f>IF(SUM($R673:T673)&gt;0,0,IF($AE673=U$162,1,0)+IF($AE673=U$163,1,0))</f>
        <v>0</v>
      </c>
      <c r="V673" s="2251">
        <f>IF(SUM($R673:U673)&gt;0,0,IF($AE673=V$168,1,0))</f>
        <v>0</v>
      </c>
      <c r="W673" s="2251">
        <f>IF(SUM($R673:V673)&gt;0,0,IF($AE673=W$168,1,0))</f>
        <v>0</v>
      </c>
      <c r="X673" s="2251">
        <f>IF(SUM($R673:W673)&gt;0,0,IF($AE673=X$168,1,0))</f>
        <v>0</v>
      </c>
      <c r="Y673" s="2251">
        <f>IF(SUM($R673:X673)&gt;0,0,IF($AE673=Y$168,1,0))</f>
        <v>0</v>
      </c>
      <c r="Z673" s="2251">
        <f>IF(SUM($R673:Y673)&gt;0,0,IF($AE673=Z$168,1,0))</f>
        <v>0</v>
      </c>
      <c r="AA673" s="2251">
        <f>IF(SUM($R673:Z673)&gt;0,0,1)</f>
        <v>0</v>
      </c>
      <c r="AB673" s="2251"/>
      <c r="AC673" s="2251">
        <f t="shared" si="196"/>
        <v>5</v>
      </c>
      <c r="AE673" t="s">
        <v>3431</v>
      </c>
      <c r="AF673" t="s">
        <v>4922</v>
      </c>
      <c r="AG673" t="s">
        <v>4980</v>
      </c>
      <c r="AH673" t="s">
        <v>4981</v>
      </c>
      <c r="AI673" t="s">
        <v>4982</v>
      </c>
      <c r="AJ673">
        <v>0</v>
      </c>
      <c r="AK673" t="s">
        <v>3048</v>
      </c>
      <c r="AL673" t="s">
        <v>3048</v>
      </c>
      <c r="AM673" t="s">
        <v>3566</v>
      </c>
      <c r="AN673" t="s">
        <v>1574</v>
      </c>
      <c r="AO673" s="2251">
        <v>192.78992</v>
      </c>
      <c r="AP673" s="2286">
        <f t="shared" si="200"/>
        <v>9.4255881153528414</v>
      </c>
      <c r="AQ673" s="2286">
        <f t="shared" si="200"/>
        <v>0</v>
      </c>
      <c r="AR673" s="2286">
        <f t="shared" si="200"/>
        <v>0</v>
      </c>
      <c r="AS673" s="2286">
        <f t="shared" si="200"/>
        <v>0</v>
      </c>
      <c r="AT673" s="2286">
        <f t="shared" si="200"/>
        <v>0</v>
      </c>
      <c r="AU673" s="2286">
        <f t="shared" si="199"/>
        <v>0</v>
      </c>
      <c r="AV673" s="2286">
        <f t="shared" si="199"/>
        <v>0</v>
      </c>
      <c r="AW673" s="2286">
        <f t="shared" si="199"/>
        <v>0</v>
      </c>
      <c r="AX673" s="2286">
        <f t="shared" si="199"/>
        <v>0</v>
      </c>
      <c r="AY673" s="2286">
        <f t="shared" si="199"/>
        <v>0</v>
      </c>
      <c r="BA673" s="8">
        <f t="shared" si="197"/>
        <v>202.21550811535283</v>
      </c>
      <c r="BD673" s="2251">
        <v>12.094906986358</v>
      </c>
      <c r="BE673" s="2251">
        <v>0</v>
      </c>
      <c r="BF673" s="2251">
        <v>0</v>
      </c>
      <c r="BG673" s="2251">
        <v>0</v>
      </c>
      <c r="BH673" s="2251">
        <v>0</v>
      </c>
      <c r="BI673" s="2251">
        <v>0</v>
      </c>
      <c r="BJ673" s="2251">
        <v>0</v>
      </c>
      <c r="BK673" s="2251">
        <v>0</v>
      </c>
      <c r="BL673" s="2251">
        <v>0</v>
      </c>
      <c r="BM673" s="2251">
        <v>0</v>
      </c>
    </row>
    <row r="674" spans="1:65">
      <c r="A674" s="2250"/>
      <c r="B674" s="2250"/>
      <c r="C674" s="39"/>
      <c r="D674" s="178">
        <f t="shared" si="195"/>
        <v>0</v>
      </c>
      <c r="E674" s="178">
        <f t="shared" si="183"/>
        <v>1</v>
      </c>
      <c r="F674" s="178">
        <f t="shared" si="184"/>
        <v>1</v>
      </c>
      <c r="G674" s="178">
        <f t="shared" si="198"/>
        <v>0</v>
      </c>
      <c r="H674" s="178">
        <f t="shared" si="185"/>
        <v>0</v>
      </c>
      <c r="I674" s="178">
        <f t="shared" si="186"/>
        <v>0</v>
      </c>
      <c r="J674" s="178">
        <f t="shared" si="187"/>
        <v>1</v>
      </c>
      <c r="K674" s="2251">
        <f t="shared" si="188"/>
        <v>1</v>
      </c>
      <c r="L674" s="2251">
        <f t="shared" si="189"/>
        <v>0</v>
      </c>
      <c r="M674" s="2251">
        <f t="shared" si="190"/>
        <v>0</v>
      </c>
      <c r="O674" s="8">
        <f t="shared" ca="1" si="191"/>
        <v>0</v>
      </c>
      <c r="P674" s="8">
        <f t="shared" ca="1" si="192"/>
        <v>0</v>
      </c>
      <c r="R674" s="8">
        <f t="shared" si="193"/>
        <v>0</v>
      </c>
      <c r="S674" s="2251">
        <f t="shared" si="194"/>
        <v>0</v>
      </c>
      <c r="T674" s="2251">
        <f>IF(SUM($R674:R674)&gt;0,0,IF(AM674="5 - Treatment",1,0))</f>
        <v>1</v>
      </c>
      <c r="U674" s="2251">
        <f>IF(SUM($R674:T674)&gt;0,0,IF($AE674=U$162,1,0)+IF($AE674=U$163,1,0))</f>
        <v>0</v>
      </c>
      <c r="V674" s="2251">
        <f>IF(SUM($R674:U674)&gt;0,0,IF($AE674=V$168,1,0))</f>
        <v>0</v>
      </c>
      <c r="W674" s="2251">
        <f>IF(SUM($R674:V674)&gt;0,0,IF($AE674=W$168,1,0))</f>
        <v>0</v>
      </c>
      <c r="X674" s="2251">
        <f>IF(SUM($R674:W674)&gt;0,0,IF($AE674=X$168,1,0))</f>
        <v>0</v>
      </c>
      <c r="Y674" s="2251">
        <f>IF(SUM($R674:X674)&gt;0,0,IF($AE674=Y$168,1,0))</f>
        <v>0</v>
      </c>
      <c r="Z674" s="2251">
        <f>IF(SUM($R674:Y674)&gt;0,0,IF($AE674=Z$168,1,0))</f>
        <v>0</v>
      </c>
      <c r="AA674" s="2251">
        <f>IF(SUM($R674:Z674)&gt;0,0,1)</f>
        <v>0</v>
      </c>
      <c r="AB674" s="2251"/>
      <c r="AC674" s="2251">
        <f t="shared" si="196"/>
        <v>5</v>
      </c>
      <c r="AE674" t="s">
        <v>3464</v>
      </c>
      <c r="AF674" t="s">
        <v>4983</v>
      </c>
      <c r="AG674" t="s">
        <v>4984</v>
      </c>
      <c r="AH674" t="s">
        <v>4985</v>
      </c>
      <c r="AI674" t="s">
        <v>4986</v>
      </c>
      <c r="AJ674">
        <v>159</v>
      </c>
      <c r="AK674" t="s">
        <v>3047</v>
      </c>
      <c r="AL674" t="s">
        <v>3049</v>
      </c>
      <c r="AM674" t="s">
        <v>3566</v>
      </c>
      <c r="AN674" t="s">
        <v>1574</v>
      </c>
      <c r="AO674" s="2251">
        <v>0</v>
      </c>
      <c r="AP674" s="2286">
        <f t="shared" si="200"/>
        <v>77.717760311747512</v>
      </c>
      <c r="AQ674" s="2286">
        <f t="shared" si="200"/>
        <v>51.940449286724871</v>
      </c>
      <c r="AR674" s="2286">
        <f t="shared" si="200"/>
        <v>0</v>
      </c>
      <c r="AS674" s="2286">
        <f t="shared" si="200"/>
        <v>0</v>
      </c>
      <c r="AT674" s="2286">
        <f t="shared" si="200"/>
        <v>0</v>
      </c>
      <c r="AU674" s="2286">
        <f t="shared" si="199"/>
        <v>0</v>
      </c>
      <c r="AV674" s="2286">
        <f t="shared" si="199"/>
        <v>0</v>
      </c>
      <c r="AW674" s="2286">
        <f t="shared" si="199"/>
        <v>0</v>
      </c>
      <c r="AX674" s="2286">
        <f t="shared" si="199"/>
        <v>0</v>
      </c>
      <c r="AY674" s="2286">
        <f t="shared" si="199"/>
        <v>0</v>
      </c>
      <c r="BA674" s="8">
        <f t="shared" si="197"/>
        <v>129.65820959847238</v>
      </c>
      <c r="BD674" s="2251">
        <v>99.727366680446494</v>
      </c>
      <c r="BE674" s="2251">
        <v>89.091187857186796</v>
      </c>
      <c r="BF674" s="2251">
        <v>0</v>
      </c>
      <c r="BG674" s="2251">
        <v>0</v>
      </c>
      <c r="BH674" s="2251">
        <v>0</v>
      </c>
      <c r="BI674" s="2251">
        <v>0</v>
      </c>
      <c r="BJ674" s="2251">
        <v>0</v>
      </c>
      <c r="BK674" s="2251">
        <v>0</v>
      </c>
      <c r="BL674" s="2251">
        <v>0</v>
      </c>
      <c r="BM674" s="2251">
        <v>0</v>
      </c>
    </row>
    <row r="675" spans="1:65">
      <c r="A675" s="2250"/>
      <c r="B675" s="2250"/>
      <c r="C675" s="39"/>
      <c r="D675" s="178">
        <f t="shared" si="195"/>
        <v>1</v>
      </c>
      <c r="E675" s="178">
        <f t="shared" si="183"/>
        <v>0</v>
      </c>
      <c r="F675" s="178">
        <f t="shared" si="184"/>
        <v>0</v>
      </c>
      <c r="G675" s="178">
        <f t="shared" si="198"/>
        <v>0</v>
      </c>
      <c r="H675" s="178">
        <f t="shared" si="185"/>
        <v>0</v>
      </c>
      <c r="I675" s="178">
        <f t="shared" si="186"/>
        <v>0</v>
      </c>
      <c r="J675" s="178">
        <f t="shared" si="187"/>
        <v>0</v>
      </c>
      <c r="K675" s="2251">
        <f t="shared" si="188"/>
        <v>0</v>
      </c>
      <c r="L675" s="2251">
        <f t="shared" si="189"/>
        <v>0</v>
      </c>
      <c r="M675" s="2251">
        <f t="shared" si="190"/>
        <v>1</v>
      </c>
      <c r="O675" s="8">
        <f t="shared" ca="1" si="191"/>
        <v>1</v>
      </c>
      <c r="P675" s="8">
        <f t="shared" ca="1" si="192"/>
        <v>0</v>
      </c>
      <c r="R675" s="8">
        <f t="shared" si="193"/>
        <v>1</v>
      </c>
      <c r="S675" s="2251">
        <f t="shared" si="194"/>
        <v>0</v>
      </c>
      <c r="T675" s="2251">
        <f>IF(SUM($R675:R675)&gt;0,0,IF(AM675="5 - Treatment",1,0))</f>
        <v>0</v>
      </c>
      <c r="U675" s="2251">
        <f>IF(SUM($R675:T675)&gt;0,0,IF($AE675=U$162,1,0)+IF($AE675=U$163,1,0))</f>
        <v>0</v>
      </c>
      <c r="V675" s="2251">
        <f>IF(SUM($R675:U675)&gt;0,0,IF($AE675=V$168,1,0))</f>
        <v>0</v>
      </c>
      <c r="W675" s="2251">
        <f>IF(SUM($R675:V675)&gt;0,0,IF($AE675=W$168,1,0))</f>
        <v>0</v>
      </c>
      <c r="X675" s="2251">
        <f>IF(SUM($R675:W675)&gt;0,0,IF($AE675=X$168,1,0))</f>
        <v>0</v>
      </c>
      <c r="Y675" s="2251">
        <f>IF(SUM($R675:X675)&gt;0,0,IF($AE675=Y$168,1,0))</f>
        <v>0</v>
      </c>
      <c r="Z675" s="2251">
        <f>IF(SUM($R675:Y675)&gt;0,0,IF($AE675=Z$168,1,0))</f>
        <v>0</v>
      </c>
      <c r="AA675" s="2251">
        <f>IF(SUM($R675:Z675)&gt;0,0,1)</f>
        <v>0</v>
      </c>
      <c r="AB675" s="2251"/>
      <c r="AC675" s="2251">
        <f t="shared" si="196"/>
        <v>5</v>
      </c>
      <c r="AE675" t="s">
        <v>3464</v>
      </c>
      <c r="AF675" t="s">
        <v>4983</v>
      </c>
      <c r="AG675" t="s">
        <v>4987</v>
      </c>
      <c r="AH675" t="s">
        <v>4988</v>
      </c>
      <c r="AI675" t="s">
        <v>4987</v>
      </c>
      <c r="AJ675">
        <v>87</v>
      </c>
      <c r="AK675" t="s">
        <v>3048</v>
      </c>
      <c r="AL675" t="s">
        <v>3048</v>
      </c>
      <c r="AM675" t="s">
        <v>3566</v>
      </c>
      <c r="AN675" t="s">
        <v>1573</v>
      </c>
      <c r="AO675" s="2251">
        <v>0</v>
      </c>
      <c r="AP675" s="2286">
        <f t="shared" si="200"/>
        <v>0</v>
      </c>
      <c r="AQ675" s="2286">
        <f t="shared" si="200"/>
        <v>20.430084594046917</v>
      </c>
      <c r="AR675" s="2286">
        <f t="shared" si="200"/>
        <v>703.73575569590651</v>
      </c>
      <c r="AS675" s="2286">
        <f t="shared" si="200"/>
        <v>938.55550349607574</v>
      </c>
      <c r="AT675" s="2286">
        <f t="shared" si="200"/>
        <v>0</v>
      </c>
      <c r="AU675" s="2286">
        <f t="shared" si="199"/>
        <v>0</v>
      </c>
      <c r="AV675" s="2286">
        <f t="shared" si="199"/>
        <v>0</v>
      </c>
      <c r="AW675" s="2286">
        <f t="shared" si="199"/>
        <v>0</v>
      </c>
      <c r="AX675" s="2286">
        <f t="shared" si="199"/>
        <v>0</v>
      </c>
      <c r="AY675" s="2286">
        <f t="shared" si="199"/>
        <v>0</v>
      </c>
      <c r="BA675" s="8">
        <f t="shared" si="197"/>
        <v>1662.7213437860291</v>
      </c>
      <c r="BD675" s="2251">
        <v>0</v>
      </c>
      <c r="BE675" s="2251">
        <v>35.0428332735206</v>
      </c>
      <c r="BF675" s="2251">
        <v>921.43900589336602</v>
      </c>
      <c r="BG675" s="2251">
        <v>1208.98506293635</v>
      </c>
      <c r="BH675" s="2251">
        <v>0</v>
      </c>
      <c r="BI675" s="2251">
        <v>0</v>
      </c>
      <c r="BJ675" s="2251">
        <v>0</v>
      </c>
      <c r="BK675" s="2251">
        <v>0</v>
      </c>
      <c r="BL675" s="2251">
        <v>0</v>
      </c>
      <c r="BM675" s="2251">
        <v>0</v>
      </c>
    </row>
    <row r="676" spans="1:65">
      <c r="A676" s="2250"/>
      <c r="B676" s="2250"/>
      <c r="C676" s="39"/>
      <c r="D676" s="178">
        <f t="shared" si="195"/>
        <v>0</v>
      </c>
      <c r="E676" s="178">
        <f t="shared" si="183"/>
        <v>1</v>
      </c>
      <c r="F676" s="178">
        <f t="shared" si="184"/>
        <v>1</v>
      </c>
      <c r="G676" s="178">
        <f t="shared" si="198"/>
        <v>0</v>
      </c>
      <c r="H676" s="178">
        <f t="shared" si="185"/>
        <v>0</v>
      </c>
      <c r="I676" s="178">
        <f t="shared" si="186"/>
        <v>0</v>
      </c>
      <c r="J676" s="178">
        <f t="shared" si="187"/>
        <v>1</v>
      </c>
      <c r="K676" s="2251">
        <f t="shared" si="188"/>
        <v>1</v>
      </c>
      <c r="L676" s="2251">
        <f t="shared" si="189"/>
        <v>0</v>
      </c>
      <c r="M676" s="2251">
        <f t="shared" si="190"/>
        <v>0</v>
      </c>
      <c r="O676" s="8">
        <f t="shared" ca="1" si="191"/>
        <v>0</v>
      </c>
      <c r="P676" s="8">
        <f t="shared" ca="1" si="192"/>
        <v>1</v>
      </c>
      <c r="R676" s="8">
        <f t="shared" si="193"/>
        <v>0</v>
      </c>
      <c r="S676" s="2251">
        <f t="shared" si="194"/>
        <v>0</v>
      </c>
      <c r="T676" s="2251">
        <f>IF(SUM($R676:R676)&gt;0,0,IF(AM676="5 - Treatment",1,0))</f>
        <v>1</v>
      </c>
      <c r="U676" s="2251">
        <f>IF(SUM($R676:T676)&gt;0,0,IF($AE676=U$162,1,0)+IF($AE676=U$163,1,0))</f>
        <v>0</v>
      </c>
      <c r="V676" s="2251">
        <f>IF(SUM($R676:U676)&gt;0,0,IF($AE676=V$168,1,0))</f>
        <v>0</v>
      </c>
      <c r="W676" s="2251">
        <f>IF(SUM($R676:V676)&gt;0,0,IF($AE676=W$168,1,0))</f>
        <v>0</v>
      </c>
      <c r="X676" s="2251">
        <f>IF(SUM($R676:W676)&gt;0,0,IF($AE676=X$168,1,0))</f>
        <v>0</v>
      </c>
      <c r="Y676" s="2251">
        <f>IF(SUM($R676:X676)&gt;0,0,IF($AE676=Y$168,1,0))</f>
        <v>0</v>
      </c>
      <c r="Z676" s="2251">
        <f>IF(SUM($R676:Y676)&gt;0,0,IF($AE676=Z$168,1,0))</f>
        <v>0</v>
      </c>
      <c r="AA676" s="2251">
        <f>IF(SUM($R676:Z676)&gt;0,0,1)</f>
        <v>0</v>
      </c>
      <c r="AB676" s="2251"/>
      <c r="AC676" s="2251">
        <f t="shared" si="196"/>
        <v>5</v>
      </c>
      <c r="AE676" t="s">
        <v>3464</v>
      </c>
      <c r="AF676" t="s">
        <v>4983</v>
      </c>
      <c r="AG676" t="s">
        <v>4989</v>
      </c>
      <c r="AH676" t="s">
        <v>4990</v>
      </c>
      <c r="AI676" t="s">
        <v>4989</v>
      </c>
      <c r="AJ676">
        <v>165</v>
      </c>
      <c r="AK676" t="s">
        <v>3049</v>
      </c>
      <c r="AL676" t="s">
        <v>3049</v>
      </c>
      <c r="AM676" t="s">
        <v>3566</v>
      </c>
      <c r="AN676" t="s">
        <v>1574</v>
      </c>
      <c r="AO676" s="2251">
        <v>0</v>
      </c>
      <c r="AP676" s="2286">
        <f t="shared" si="200"/>
        <v>0</v>
      </c>
      <c r="AQ676" s="2286">
        <f t="shared" si="200"/>
        <v>270.48062225165199</v>
      </c>
      <c r="AR676" s="2286">
        <f t="shared" si="200"/>
        <v>375.73103782206783</v>
      </c>
      <c r="AS676" s="2286">
        <f t="shared" si="200"/>
        <v>0</v>
      </c>
      <c r="AT676" s="2286">
        <f t="shared" si="200"/>
        <v>0</v>
      </c>
      <c r="AU676" s="2286">
        <f t="shared" si="199"/>
        <v>0</v>
      </c>
      <c r="AV676" s="2286">
        <f t="shared" si="199"/>
        <v>0</v>
      </c>
      <c r="AW676" s="2286">
        <f t="shared" si="199"/>
        <v>0</v>
      </c>
      <c r="AX676" s="2286">
        <f t="shared" si="199"/>
        <v>0</v>
      </c>
      <c r="AY676" s="2286">
        <f t="shared" si="199"/>
        <v>0</v>
      </c>
      <c r="BA676" s="8">
        <f t="shared" si="197"/>
        <v>646.21166007371983</v>
      </c>
      <c r="BD676" s="2251">
        <v>0</v>
      </c>
      <c r="BE676" s="2251">
        <v>463.94361734775401</v>
      </c>
      <c r="BF676" s="2251">
        <v>491.96481942527902</v>
      </c>
      <c r="BG676" s="2251">
        <v>0</v>
      </c>
      <c r="BH676" s="2251">
        <v>0</v>
      </c>
      <c r="BI676" s="2251">
        <v>0</v>
      </c>
      <c r="BJ676" s="2251">
        <v>0</v>
      </c>
      <c r="BK676" s="2251">
        <v>0</v>
      </c>
      <c r="BL676" s="2251">
        <v>0</v>
      </c>
      <c r="BM676" s="2251">
        <v>0</v>
      </c>
    </row>
    <row r="677" spans="1:65">
      <c r="A677" s="2250"/>
      <c r="B677" s="2250"/>
      <c r="C677" s="39"/>
      <c r="D677" s="178">
        <f t="shared" si="195"/>
        <v>1</v>
      </c>
      <c r="E677" s="178">
        <f t="shared" si="183"/>
        <v>0</v>
      </c>
      <c r="F677" s="178">
        <f t="shared" si="184"/>
        <v>0</v>
      </c>
      <c r="G677" s="178">
        <f t="shared" si="198"/>
        <v>0</v>
      </c>
      <c r="H677" s="178">
        <f t="shared" si="185"/>
        <v>0</v>
      </c>
      <c r="I677" s="178">
        <f t="shared" si="186"/>
        <v>0</v>
      </c>
      <c r="J677" s="178">
        <f t="shared" si="187"/>
        <v>0</v>
      </c>
      <c r="K677" s="2251">
        <f t="shared" si="188"/>
        <v>0</v>
      </c>
      <c r="L677" s="2251">
        <f t="shared" si="189"/>
        <v>0</v>
      </c>
      <c r="M677" s="2251">
        <f t="shared" si="190"/>
        <v>1</v>
      </c>
      <c r="O677" s="8">
        <f t="shared" ca="1" si="191"/>
        <v>1</v>
      </c>
      <c r="P677" s="8">
        <f t="shared" ca="1" si="192"/>
        <v>0</v>
      </c>
      <c r="R677" s="8">
        <f t="shared" si="193"/>
        <v>1</v>
      </c>
      <c r="S677" s="2251">
        <f t="shared" si="194"/>
        <v>0</v>
      </c>
      <c r="T677" s="2251">
        <f>IF(SUM($R677:R677)&gt;0,0,IF(AM677="5 - Treatment",1,0))</f>
        <v>0</v>
      </c>
      <c r="U677" s="2251">
        <f>IF(SUM($R677:T677)&gt;0,0,IF($AE677=U$162,1,0)+IF($AE677=U$163,1,0))</f>
        <v>0</v>
      </c>
      <c r="V677" s="2251">
        <f>IF(SUM($R677:U677)&gt;0,0,IF($AE677=V$168,1,0))</f>
        <v>0</v>
      </c>
      <c r="W677" s="2251">
        <f>IF(SUM($R677:V677)&gt;0,0,IF($AE677=W$168,1,0))</f>
        <v>0</v>
      </c>
      <c r="X677" s="2251">
        <f>IF(SUM($R677:W677)&gt;0,0,IF($AE677=X$168,1,0))</f>
        <v>0</v>
      </c>
      <c r="Y677" s="2251">
        <f>IF(SUM($R677:X677)&gt;0,0,IF($AE677=Y$168,1,0))</f>
        <v>0</v>
      </c>
      <c r="Z677" s="2251">
        <f>IF(SUM($R677:Y677)&gt;0,0,IF($AE677=Z$168,1,0))</f>
        <v>0</v>
      </c>
      <c r="AA677" s="2251">
        <f>IF(SUM($R677:Z677)&gt;0,0,1)</f>
        <v>0</v>
      </c>
      <c r="AB677" s="2251"/>
      <c r="AC677" s="2251">
        <f t="shared" si="196"/>
        <v>5</v>
      </c>
      <c r="AE677" t="s">
        <v>3464</v>
      </c>
      <c r="AF677" t="s">
        <v>4983</v>
      </c>
      <c r="AG677" t="s">
        <v>4991</v>
      </c>
      <c r="AH677" t="s">
        <v>4992</v>
      </c>
      <c r="AI677" t="s">
        <v>4991</v>
      </c>
      <c r="AJ677">
        <v>126</v>
      </c>
      <c r="AK677" t="s">
        <v>3048</v>
      </c>
      <c r="AL677" t="s">
        <v>3048</v>
      </c>
      <c r="AM677" t="s">
        <v>3566</v>
      </c>
      <c r="AN677" t="s">
        <v>1574</v>
      </c>
      <c r="AO677" s="2251">
        <v>0</v>
      </c>
      <c r="AP677" s="2286">
        <f t="shared" si="200"/>
        <v>0</v>
      </c>
      <c r="AQ677" s="2286">
        <f t="shared" si="200"/>
        <v>65.745693650085812</v>
      </c>
      <c r="AR677" s="2286">
        <f t="shared" si="200"/>
        <v>122.63572300729805</v>
      </c>
      <c r="AS677" s="2286">
        <f t="shared" si="200"/>
        <v>744.93762711085367</v>
      </c>
      <c r="AT677" s="2286">
        <f t="shared" si="200"/>
        <v>2545.183286692999</v>
      </c>
      <c r="AU677" s="2286">
        <f t="shared" si="199"/>
        <v>13.518068099485303</v>
      </c>
      <c r="AV677" s="2286">
        <f t="shared" si="199"/>
        <v>0</v>
      </c>
      <c r="AW677" s="2286">
        <f t="shared" si="199"/>
        <v>0</v>
      </c>
      <c r="AX677" s="2286">
        <f t="shared" si="199"/>
        <v>0</v>
      </c>
      <c r="AY677" s="2286">
        <f t="shared" si="199"/>
        <v>0</v>
      </c>
      <c r="BA677" s="8">
        <f t="shared" si="197"/>
        <v>3492.0203985607218</v>
      </c>
      <c r="BD677" s="2251">
        <v>0</v>
      </c>
      <c r="BE677" s="2251">
        <v>112.77072155165</v>
      </c>
      <c r="BF677" s="2251">
        <v>160.57353599024501</v>
      </c>
      <c r="BG677" s="2251">
        <v>959.57933296593399</v>
      </c>
      <c r="BH677" s="2251">
        <v>3038.73571453676</v>
      </c>
      <c r="BI677" s="2251">
        <v>14.593420062976501</v>
      </c>
      <c r="BJ677" s="2251">
        <v>0</v>
      </c>
      <c r="BK677" s="2251">
        <v>0</v>
      </c>
      <c r="BL677" s="2251">
        <v>0</v>
      </c>
      <c r="BM677" s="2251">
        <v>0</v>
      </c>
    </row>
    <row r="678" spans="1:65">
      <c r="A678" s="2250"/>
      <c r="B678" s="2250"/>
      <c r="C678" s="39"/>
      <c r="D678" s="178">
        <f t="shared" si="195"/>
        <v>1</v>
      </c>
      <c r="E678" s="178">
        <f t="shared" si="183"/>
        <v>0</v>
      </c>
      <c r="F678" s="178">
        <f t="shared" si="184"/>
        <v>1</v>
      </c>
      <c r="G678" s="178">
        <f t="shared" si="198"/>
        <v>0</v>
      </c>
      <c r="H678" s="178">
        <f t="shared" si="185"/>
        <v>0</v>
      </c>
      <c r="I678" s="178">
        <f t="shared" si="186"/>
        <v>0</v>
      </c>
      <c r="J678" s="178">
        <f t="shared" si="187"/>
        <v>1</v>
      </c>
      <c r="K678" s="2251">
        <f t="shared" si="188"/>
        <v>1</v>
      </c>
      <c r="L678" s="2251">
        <f t="shared" si="189"/>
        <v>1</v>
      </c>
      <c r="M678" s="2251">
        <f t="shared" si="190"/>
        <v>0</v>
      </c>
      <c r="O678" s="8">
        <f t="shared" ca="1" si="191"/>
        <v>1</v>
      </c>
      <c r="P678" s="8">
        <f t="shared" ca="1" si="192"/>
        <v>0</v>
      </c>
      <c r="R678" s="8">
        <f t="shared" si="193"/>
        <v>1</v>
      </c>
      <c r="S678" s="2251">
        <f t="shared" si="194"/>
        <v>0</v>
      </c>
      <c r="T678" s="2251">
        <f>IF(SUM($R678:R678)&gt;0,0,IF(AM678="5 - Treatment",1,0))</f>
        <v>0</v>
      </c>
      <c r="U678" s="2251">
        <f>IF(SUM($R678:T678)&gt;0,0,IF($AE678=U$162,1,0)+IF($AE678=U$163,1,0))</f>
        <v>0</v>
      </c>
      <c r="V678" s="2251">
        <f>IF(SUM($R678:U678)&gt;0,0,IF($AE678=V$168,1,0))</f>
        <v>0</v>
      </c>
      <c r="W678" s="2251">
        <f>IF(SUM($R678:V678)&gt;0,0,IF($AE678=W$168,1,0))</f>
        <v>0</v>
      </c>
      <c r="X678" s="2251">
        <f>IF(SUM($R678:W678)&gt;0,0,IF($AE678=X$168,1,0))</f>
        <v>0</v>
      </c>
      <c r="Y678" s="2251">
        <f>IF(SUM($R678:X678)&gt;0,0,IF($AE678=Y$168,1,0))</f>
        <v>0</v>
      </c>
      <c r="Z678" s="2251">
        <f>IF(SUM($R678:Y678)&gt;0,0,IF($AE678=Z$168,1,0))</f>
        <v>0</v>
      </c>
      <c r="AA678" s="2251">
        <f>IF(SUM($R678:Z678)&gt;0,0,1)</f>
        <v>0</v>
      </c>
      <c r="AB678" s="2251"/>
      <c r="AC678" s="2251">
        <f t="shared" si="196"/>
        <v>5</v>
      </c>
      <c r="AE678" t="s">
        <v>3464</v>
      </c>
      <c r="AF678" t="s">
        <v>4983</v>
      </c>
      <c r="AG678" t="s">
        <v>4993</v>
      </c>
      <c r="AH678" t="s">
        <v>4994</v>
      </c>
      <c r="AI678" t="s">
        <v>4993</v>
      </c>
      <c r="AJ678">
        <v>135</v>
      </c>
      <c r="AK678" t="s">
        <v>3048</v>
      </c>
      <c r="AL678" t="s">
        <v>3048</v>
      </c>
      <c r="AM678" t="s">
        <v>3566</v>
      </c>
      <c r="AN678" t="s">
        <v>1574</v>
      </c>
      <c r="AO678" s="2251">
        <v>0</v>
      </c>
      <c r="AP678" s="2286">
        <f t="shared" si="200"/>
        <v>0</v>
      </c>
      <c r="AQ678" s="2286">
        <f t="shared" si="200"/>
        <v>56.644626378813136</v>
      </c>
      <c r="AR678" s="2286">
        <f t="shared" si="200"/>
        <v>137.92049263740344</v>
      </c>
      <c r="AS678" s="2286">
        <f t="shared" si="200"/>
        <v>306.60212012884881</v>
      </c>
      <c r="AT678" s="2286">
        <f t="shared" si="200"/>
        <v>130.79916598953579</v>
      </c>
      <c r="AU678" s="2286">
        <f t="shared" si="199"/>
        <v>0</v>
      </c>
      <c r="AV678" s="2286">
        <f t="shared" si="199"/>
        <v>0</v>
      </c>
      <c r="AW678" s="2286">
        <f t="shared" si="199"/>
        <v>0</v>
      </c>
      <c r="AX678" s="2286">
        <f t="shared" si="199"/>
        <v>0</v>
      </c>
      <c r="AY678" s="2286">
        <f t="shared" si="199"/>
        <v>0</v>
      </c>
      <c r="BA678" s="8">
        <f t="shared" si="197"/>
        <v>631.96640513460125</v>
      </c>
      <c r="BD678" s="2251">
        <v>0</v>
      </c>
      <c r="BE678" s="2251">
        <v>97.160057702943504</v>
      </c>
      <c r="BF678" s="2251">
        <v>180.586705449492</v>
      </c>
      <c r="BG678" s="2251">
        <v>394.94455268722902</v>
      </c>
      <c r="BH678" s="2251">
        <v>156.16325126842099</v>
      </c>
      <c r="BI678" s="2251">
        <v>0</v>
      </c>
      <c r="BJ678" s="2251">
        <v>0</v>
      </c>
      <c r="BK678" s="2251">
        <v>0</v>
      </c>
      <c r="BL678" s="2251">
        <v>0</v>
      </c>
      <c r="BM678" s="2251">
        <v>0</v>
      </c>
    </row>
    <row r="679" spans="1:65">
      <c r="A679" s="2250"/>
      <c r="B679" s="2250"/>
      <c r="C679" s="39"/>
      <c r="D679" s="178">
        <f t="shared" si="195"/>
        <v>0</v>
      </c>
      <c r="E679" s="178">
        <f t="shared" si="183"/>
        <v>1</v>
      </c>
      <c r="F679" s="178">
        <f t="shared" si="184"/>
        <v>1</v>
      </c>
      <c r="G679" s="178">
        <f t="shared" si="198"/>
        <v>0</v>
      </c>
      <c r="H679" s="178">
        <f t="shared" si="185"/>
        <v>0</v>
      </c>
      <c r="I679" s="178">
        <f t="shared" si="186"/>
        <v>0</v>
      </c>
      <c r="J679" s="178">
        <f t="shared" si="187"/>
        <v>1</v>
      </c>
      <c r="K679" s="2251">
        <f t="shared" si="188"/>
        <v>1</v>
      </c>
      <c r="L679" s="2251">
        <f t="shared" si="189"/>
        <v>0</v>
      </c>
      <c r="M679" s="2251">
        <f t="shared" si="190"/>
        <v>0</v>
      </c>
      <c r="O679" s="8">
        <f t="shared" ca="1" si="191"/>
        <v>0</v>
      </c>
      <c r="P679" s="8">
        <f t="shared" ca="1" si="192"/>
        <v>1</v>
      </c>
      <c r="R679" s="8">
        <f t="shared" si="193"/>
        <v>0</v>
      </c>
      <c r="S679" s="2251">
        <f t="shared" si="194"/>
        <v>0</v>
      </c>
      <c r="T679" s="2251">
        <f>IF(SUM($R679:R679)&gt;0,0,IF(AM679="5 - Treatment",1,0))</f>
        <v>1</v>
      </c>
      <c r="U679" s="2251">
        <f>IF(SUM($R679:T679)&gt;0,0,IF($AE679=U$162,1,0)+IF($AE679=U$163,1,0))</f>
        <v>0</v>
      </c>
      <c r="V679" s="2251">
        <f>IF(SUM($R679:U679)&gt;0,0,IF($AE679=V$168,1,0))</f>
        <v>0</v>
      </c>
      <c r="W679" s="2251">
        <f>IF(SUM($R679:V679)&gt;0,0,IF($AE679=W$168,1,0))</f>
        <v>0</v>
      </c>
      <c r="X679" s="2251">
        <f>IF(SUM($R679:W679)&gt;0,0,IF($AE679=X$168,1,0))</f>
        <v>0</v>
      </c>
      <c r="Y679" s="2251">
        <f>IF(SUM($R679:X679)&gt;0,0,IF($AE679=Y$168,1,0))</f>
        <v>0</v>
      </c>
      <c r="Z679" s="2251">
        <f>IF(SUM($R679:Y679)&gt;0,0,IF($AE679=Z$168,1,0))</f>
        <v>0</v>
      </c>
      <c r="AA679" s="2251">
        <f>IF(SUM($R679:Z679)&gt;0,0,1)</f>
        <v>0</v>
      </c>
      <c r="AB679" s="2251"/>
      <c r="AC679" s="2251">
        <f t="shared" si="196"/>
        <v>5</v>
      </c>
      <c r="AE679" t="s">
        <v>3464</v>
      </c>
      <c r="AF679" t="s">
        <v>4983</v>
      </c>
      <c r="AG679" t="s">
        <v>4995</v>
      </c>
      <c r="AH679" t="s">
        <v>4996</v>
      </c>
      <c r="AI679" t="s">
        <v>4995</v>
      </c>
      <c r="AJ679">
        <v>105</v>
      </c>
      <c r="AK679" t="s">
        <v>3052</v>
      </c>
      <c r="AL679" t="s">
        <v>3049</v>
      </c>
      <c r="AM679" t="s">
        <v>3566</v>
      </c>
      <c r="AN679" t="s">
        <v>1574</v>
      </c>
      <c r="AO679" s="2251">
        <v>0</v>
      </c>
      <c r="AP679" s="2286">
        <f t="shared" si="200"/>
        <v>0</v>
      </c>
      <c r="AQ679" s="2286">
        <f t="shared" si="200"/>
        <v>125.11073632001995</v>
      </c>
      <c r="AR679" s="2286">
        <f t="shared" si="200"/>
        <v>306.87959853018316</v>
      </c>
      <c r="AS679" s="2286">
        <f t="shared" si="200"/>
        <v>0</v>
      </c>
      <c r="AT679" s="2286">
        <f t="shared" si="200"/>
        <v>0</v>
      </c>
      <c r="AU679" s="2286">
        <f t="shared" si="199"/>
        <v>0</v>
      </c>
      <c r="AV679" s="2286">
        <f t="shared" si="199"/>
        <v>0</v>
      </c>
      <c r="AW679" s="2286">
        <f t="shared" si="199"/>
        <v>0</v>
      </c>
      <c r="AX679" s="2286">
        <f t="shared" si="199"/>
        <v>0</v>
      </c>
      <c r="AY679" s="2286">
        <f t="shared" si="199"/>
        <v>0</v>
      </c>
      <c r="BA679" s="8">
        <f t="shared" si="197"/>
        <v>431.99033485020311</v>
      </c>
      <c r="BD679" s="2251">
        <v>0</v>
      </c>
      <c r="BE679" s="2251">
        <v>214.596990698089</v>
      </c>
      <c r="BF679" s="2251">
        <v>401.81393358218997</v>
      </c>
      <c r="BG679" s="2251">
        <v>0</v>
      </c>
      <c r="BH679" s="2251">
        <v>0</v>
      </c>
      <c r="BI679" s="2251">
        <v>0</v>
      </c>
      <c r="BJ679" s="2251">
        <v>0</v>
      </c>
      <c r="BK679" s="2251">
        <v>0</v>
      </c>
      <c r="BL679" s="2251">
        <v>0</v>
      </c>
      <c r="BM679" s="2251">
        <v>0</v>
      </c>
    </row>
    <row r="680" spans="1:65">
      <c r="A680" s="2250"/>
      <c r="B680" s="2250"/>
      <c r="C680" s="39"/>
      <c r="D680" s="178">
        <f t="shared" si="195"/>
        <v>0</v>
      </c>
      <c r="E680" s="178">
        <f t="shared" si="183"/>
        <v>1</v>
      </c>
      <c r="F680" s="178">
        <f t="shared" si="184"/>
        <v>0</v>
      </c>
      <c r="G680" s="178">
        <f t="shared" si="198"/>
        <v>0</v>
      </c>
      <c r="H680" s="178">
        <f t="shared" si="185"/>
        <v>0</v>
      </c>
      <c r="I680" s="178">
        <f t="shared" si="186"/>
        <v>0</v>
      </c>
      <c r="J680" s="178">
        <f t="shared" si="187"/>
        <v>0</v>
      </c>
      <c r="K680" s="2251">
        <f t="shared" si="188"/>
        <v>0</v>
      </c>
      <c r="L680" s="2251">
        <f t="shared" si="189"/>
        <v>0</v>
      </c>
      <c r="M680" s="2251">
        <f t="shared" si="190"/>
        <v>0</v>
      </c>
      <c r="O680" s="8">
        <f t="shared" ca="1" si="191"/>
        <v>0</v>
      </c>
      <c r="P680" s="8">
        <f t="shared" ca="1" si="192"/>
        <v>1</v>
      </c>
      <c r="R680" s="8">
        <f t="shared" si="193"/>
        <v>0</v>
      </c>
      <c r="S680" s="2251">
        <f t="shared" si="194"/>
        <v>0</v>
      </c>
      <c r="T680" s="2251">
        <f>IF(SUM($R680:R680)&gt;0,0,IF(AM680="5 - Treatment",1,0))</f>
        <v>1</v>
      </c>
      <c r="U680" s="2251">
        <f>IF(SUM($R680:T680)&gt;0,0,IF($AE680=U$162,1,0)+IF($AE680=U$163,1,0))</f>
        <v>0</v>
      </c>
      <c r="V680" s="2251">
        <f>IF(SUM($R680:U680)&gt;0,0,IF($AE680=V$168,1,0))</f>
        <v>0</v>
      </c>
      <c r="W680" s="2251">
        <f>IF(SUM($R680:V680)&gt;0,0,IF($AE680=W$168,1,0))</f>
        <v>0</v>
      </c>
      <c r="X680" s="2251">
        <f>IF(SUM($R680:W680)&gt;0,0,IF($AE680=X$168,1,0))</f>
        <v>0</v>
      </c>
      <c r="Y680" s="2251">
        <f>IF(SUM($R680:X680)&gt;0,0,IF($AE680=Y$168,1,0))</f>
        <v>0</v>
      </c>
      <c r="Z680" s="2251">
        <f>IF(SUM($R680:Y680)&gt;0,0,IF($AE680=Z$168,1,0))</f>
        <v>0</v>
      </c>
      <c r="AA680" s="2251">
        <f>IF(SUM($R680:Z680)&gt;0,0,1)</f>
        <v>0</v>
      </c>
      <c r="AB680" s="2251"/>
      <c r="AC680" s="2251">
        <f t="shared" si="196"/>
        <v>5</v>
      </c>
      <c r="AE680" t="s">
        <v>3464</v>
      </c>
      <c r="AF680" t="s">
        <v>4983</v>
      </c>
      <c r="AG680" t="s">
        <v>4997</v>
      </c>
      <c r="AH680" t="s">
        <v>4998</v>
      </c>
      <c r="AI680" t="s">
        <v>4997</v>
      </c>
      <c r="AJ680">
        <v>120</v>
      </c>
      <c r="AK680" t="s">
        <v>3049</v>
      </c>
      <c r="AL680" t="s">
        <v>3049</v>
      </c>
      <c r="AM680" t="s">
        <v>3566</v>
      </c>
      <c r="AN680" t="s">
        <v>1574</v>
      </c>
      <c r="AO680" s="2251">
        <v>0</v>
      </c>
      <c r="AP680" s="2286">
        <f t="shared" si="200"/>
        <v>0</v>
      </c>
      <c r="AQ680" s="2286">
        <f t="shared" si="200"/>
        <v>202.47636371400412</v>
      </c>
      <c r="AR680" s="2286">
        <f t="shared" si="200"/>
        <v>737.85652889372261</v>
      </c>
      <c r="AS680" s="2286">
        <f t="shared" si="200"/>
        <v>1538.4868396515533</v>
      </c>
      <c r="AT680" s="2286">
        <f t="shared" si="200"/>
        <v>238.5422620744429</v>
      </c>
      <c r="AU680" s="2286">
        <f t="shared" si="199"/>
        <v>0</v>
      </c>
      <c r="AV680" s="2286">
        <f t="shared" si="199"/>
        <v>0</v>
      </c>
      <c r="AW680" s="2286">
        <f t="shared" si="199"/>
        <v>0</v>
      </c>
      <c r="AX680" s="2286">
        <f t="shared" si="199"/>
        <v>0</v>
      </c>
      <c r="AY680" s="2286">
        <f t="shared" si="199"/>
        <v>0</v>
      </c>
      <c r="BA680" s="8">
        <f t="shared" si="197"/>
        <v>2717.361994333723</v>
      </c>
      <c r="BD680" s="2251">
        <v>0</v>
      </c>
      <c r="BE680" s="2251">
        <v>347.29887792662697</v>
      </c>
      <c r="BF680" s="2251">
        <v>966.11516605893598</v>
      </c>
      <c r="BG680" s="2251">
        <v>1981.77689197329</v>
      </c>
      <c r="BH680" s="2251">
        <v>284.799485750918</v>
      </c>
      <c r="BI680" s="2251">
        <v>0</v>
      </c>
      <c r="BJ680" s="2251">
        <v>0</v>
      </c>
      <c r="BK680" s="2251">
        <v>0</v>
      </c>
      <c r="BL680" s="2251">
        <v>0</v>
      </c>
      <c r="BM680" s="2251">
        <v>0</v>
      </c>
    </row>
    <row r="681" spans="1:65">
      <c r="A681" s="2250"/>
      <c r="B681" s="2250"/>
      <c r="C681" s="39"/>
      <c r="D681" s="178">
        <f t="shared" si="195"/>
        <v>0</v>
      </c>
      <c r="E681" s="178">
        <f t="shared" ref="E681:E705" si="201">ABS(D681-1)</f>
        <v>1</v>
      </c>
      <c r="F681" s="178">
        <f t="shared" ref="F681:F705" si="202">IF(BA681&lt;1000,1,0)</f>
        <v>0</v>
      </c>
      <c r="G681" s="178">
        <f t="shared" si="198"/>
        <v>0</v>
      </c>
      <c r="H681" s="178">
        <f t="shared" ref="H681:H705" si="203">IF(ISERROR(SEARCH("study",AH681))=TRUE,
IF(ISERROR(SEARCH("study",AF681))=TRUE,0,1),1)</f>
        <v>0</v>
      </c>
      <c r="I681" s="178">
        <f t="shared" ref="I681:I705" si="204">IF(ISERROR(SEARCH("Recreation",AH681))=TRUE,
IF(ISERROR(SEARCH("Recreation",AF681))=TRUE,0,1),1)</f>
        <v>0</v>
      </c>
      <c r="J681" s="178">
        <f t="shared" ref="J681:J705" si="205">IF(OR(F681=1,G681=1,H681=1,I681=1)=TRUE,1,0)</f>
        <v>0</v>
      </c>
      <c r="K681" s="2251">
        <f t="shared" ref="K681:K705" si="206">J681</f>
        <v>0</v>
      </c>
      <c r="L681" s="2251">
        <f t="shared" ref="L681:L705" si="207">D681*K681</f>
        <v>0</v>
      </c>
      <c r="M681" s="2251">
        <f t="shared" ref="M681:M705" si="208">IF(D681=1,IF(K681=0,1,0),0)</f>
        <v>0</v>
      </c>
      <c r="O681" s="8">
        <f t="shared" ref="O681:O705" ca="1" si="209">IF(OFFSET(AX681,0,$O$163-2020)&lt;=0,0,1)*D681</f>
        <v>0</v>
      </c>
      <c r="P681" s="8">
        <f t="shared" ref="P681:P705" ca="1" si="210">IF(OFFSET(AX681,0,$O$163-2020)&lt;=0,0,1)*E681</f>
        <v>0</v>
      </c>
      <c r="R681" s="8">
        <f t="shared" ref="R681:R705" si="211">D681*IF(AM681="5 - Treatment",1,0)</f>
        <v>0</v>
      </c>
      <c r="S681" s="2251">
        <f t="shared" ref="S681:S705" si="212">D681-R681</f>
        <v>0</v>
      </c>
      <c r="T681" s="2251">
        <f>IF(SUM($R681:R681)&gt;0,0,IF(AM681="5 - Treatment",1,0))</f>
        <v>1</v>
      </c>
      <c r="U681" s="2251">
        <f>IF(SUM($R681:T681)&gt;0,0,IF($AE681=U$162,1,0)+IF($AE681=U$163,1,0))</f>
        <v>0</v>
      </c>
      <c r="V681" s="2251">
        <f>IF(SUM($R681:U681)&gt;0,0,IF($AE681=V$168,1,0))</f>
        <v>0</v>
      </c>
      <c r="W681" s="2251">
        <f>IF(SUM($R681:V681)&gt;0,0,IF($AE681=W$168,1,0))</f>
        <v>0</v>
      </c>
      <c r="X681" s="2251">
        <f>IF(SUM($R681:W681)&gt;0,0,IF($AE681=X$168,1,0))</f>
        <v>0</v>
      </c>
      <c r="Y681" s="2251">
        <f>IF(SUM($R681:X681)&gt;0,0,IF($AE681=Y$168,1,0))</f>
        <v>0</v>
      </c>
      <c r="Z681" s="2251">
        <f>IF(SUM($R681:Y681)&gt;0,0,IF($AE681=Z$168,1,0))</f>
        <v>0</v>
      </c>
      <c r="AA681" s="2251">
        <f>IF(SUM($R681:Z681)&gt;0,0,1)</f>
        <v>0</v>
      </c>
      <c r="AB681" s="2251"/>
      <c r="AC681" s="2251">
        <f t="shared" si="196"/>
        <v>5</v>
      </c>
      <c r="AE681" t="s">
        <v>3464</v>
      </c>
      <c r="AF681" t="s">
        <v>4983</v>
      </c>
      <c r="AG681" t="s">
        <v>4999</v>
      </c>
      <c r="AH681" t="s">
        <v>5000</v>
      </c>
      <c r="AI681" t="s">
        <v>5001</v>
      </c>
      <c r="AJ681">
        <v>168</v>
      </c>
      <c r="AK681" t="s">
        <v>3049</v>
      </c>
      <c r="AL681" t="s">
        <v>3049</v>
      </c>
      <c r="AM681" t="s">
        <v>3566</v>
      </c>
      <c r="AN681" t="s">
        <v>1574</v>
      </c>
      <c r="AO681" s="2251">
        <v>285.73815000000002</v>
      </c>
      <c r="AP681" s="2286">
        <f t="shared" si="200"/>
        <v>278.4071011031931</v>
      </c>
      <c r="AQ681" s="2286">
        <f t="shared" si="200"/>
        <v>1250.5809168857741</v>
      </c>
      <c r="AR681" s="2286">
        <f t="shared" si="200"/>
        <v>0</v>
      </c>
      <c r="AS681" s="2286">
        <f t="shared" si="200"/>
        <v>0</v>
      </c>
      <c r="AT681" s="2286">
        <f t="shared" si="200"/>
        <v>0</v>
      </c>
      <c r="AU681" s="2286">
        <f t="shared" si="199"/>
        <v>0</v>
      </c>
      <c r="AV681" s="2286">
        <f t="shared" si="199"/>
        <v>0</v>
      </c>
      <c r="AW681" s="2286">
        <f t="shared" si="199"/>
        <v>0</v>
      </c>
      <c r="AX681" s="2286">
        <f t="shared" si="199"/>
        <v>0</v>
      </c>
      <c r="AY681" s="2286">
        <f t="shared" si="199"/>
        <v>0</v>
      </c>
      <c r="BA681" s="8">
        <f t="shared" si="197"/>
        <v>1814.7261679889671</v>
      </c>
      <c r="BD681" s="2251">
        <v>357.25176519222799</v>
      </c>
      <c r="BE681" s="2251">
        <v>2145.06691657285</v>
      </c>
      <c r="BF681" s="2251">
        <v>0</v>
      </c>
      <c r="BG681" s="2251">
        <v>0</v>
      </c>
      <c r="BH681" s="2251">
        <v>0</v>
      </c>
      <c r="BI681" s="2251">
        <v>0</v>
      </c>
      <c r="BJ681" s="2251">
        <v>0</v>
      </c>
      <c r="BK681" s="2251">
        <v>0</v>
      </c>
      <c r="BL681" s="2251">
        <v>0</v>
      </c>
      <c r="BM681" s="2251">
        <v>0</v>
      </c>
    </row>
    <row r="682" spans="1:65">
      <c r="A682" s="2250"/>
      <c r="B682" s="2250"/>
      <c r="C682" s="39"/>
      <c r="D682" s="178">
        <f t="shared" ref="D682:D705" si="213">IF(AL682="Infrastructure - R&amp;R",1,0)</f>
        <v>1</v>
      </c>
      <c r="E682" s="178">
        <f t="shared" si="201"/>
        <v>0</v>
      </c>
      <c r="F682" s="178">
        <f t="shared" si="202"/>
        <v>0</v>
      </c>
      <c r="G682" s="178">
        <f t="shared" si="198"/>
        <v>0</v>
      </c>
      <c r="H682" s="178">
        <f t="shared" si="203"/>
        <v>0</v>
      </c>
      <c r="I682" s="178">
        <f t="shared" si="204"/>
        <v>0</v>
      </c>
      <c r="J682" s="178">
        <f t="shared" si="205"/>
        <v>0</v>
      </c>
      <c r="K682" s="2251">
        <f t="shared" si="206"/>
        <v>0</v>
      </c>
      <c r="L682" s="2251">
        <f t="shared" si="207"/>
        <v>0</v>
      </c>
      <c r="M682" s="2251">
        <f t="shared" si="208"/>
        <v>1</v>
      </c>
      <c r="O682" s="8">
        <f t="shared" ca="1" si="209"/>
        <v>1</v>
      </c>
      <c r="P682" s="8">
        <f t="shared" ca="1" si="210"/>
        <v>0</v>
      </c>
      <c r="R682" s="8">
        <f t="shared" si="211"/>
        <v>1</v>
      </c>
      <c r="S682" s="2251">
        <f t="shared" si="212"/>
        <v>0</v>
      </c>
      <c r="T682" s="2251">
        <f>IF(SUM($R682:R682)&gt;0,0,IF(AM682="5 - Treatment",1,0))</f>
        <v>0</v>
      </c>
      <c r="U682" s="2251">
        <f>IF(SUM($R682:T682)&gt;0,0,IF($AE682=U$162,1,0)+IF($AE682=U$163,1,0))</f>
        <v>0</v>
      </c>
      <c r="V682" s="2251">
        <f>IF(SUM($R682:U682)&gt;0,0,IF($AE682=V$168,1,0))</f>
        <v>0</v>
      </c>
      <c r="W682" s="2251">
        <f>IF(SUM($R682:V682)&gt;0,0,IF($AE682=W$168,1,0))</f>
        <v>0</v>
      </c>
      <c r="X682" s="2251">
        <f>IF(SUM($R682:W682)&gt;0,0,IF($AE682=X$168,1,0))</f>
        <v>0</v>
      </c>
      <c r="Y682" s="2251">
        <f>IF(SUM($R682:X682)&gt;0,0,IF($AE682=Y$168,1,0))</f>
        <v>0</v>
      </c>
      <c r="Z682" s="2251">
        <f>IF(SUM($R682:Y682)&gt;0,0,IF($AE682=Z$168,1,0))</f>
        <v>0</v>
      </c>
      <c r="AA682" s="2251">
        <f>IF(SUM($R682:Z682)&gt;0,0,1)</f>
        <v>0</v>
      </c>
      <c r="AB682" s="2251"/>
      <c r="AC682" s="2251">
        <f t="shared" ref="AC682:AC705" si="214">LEFT(AM682,1)*1</f>
        <v>5</v>
      </c>
      <c r="AE682" t="s">
        <v>3464</v>
      </c>
      <c r="AF682" t="s">
        <v>4983</v>
      </c>
      <c r="AG682" t="s">
        <v>5002</v>
      </c>
      <c r="AH682" t="s">
        <v>5003</v>
      </c>
      <c r="AI682" t="s">
        <v>5002</v>
      </c>
      <c r="AJ682">
        <v>204</v>
      </c>
      <c r="AK682" t="s">
        <v>3048</v>
      </c>
      <c r="AL682" t="s">
        <v>3048</v>
      </c>
      <c r="AM682" t="s">
        <v>3566</v>
      </c>
      <c r="AN682" t="s">
        <v>1573</v>
      </c>
      <c r="AO682" s="2251">
        <v>0</v>
      </c>
      <c r="AP682" s="2286">
        <f t="shared" si="200"/>
        <v>0</v>
      </c>
      <c r="AQ682" s="2286">
        <f t="shared" si="200"/>
        <v>55.718412529218803</v>
      </c>
      <c r="AR682" s="2286">
        <f t="shared" si="200"/>
        <v>125.1094239186847</v>
      </c>
      <c r="AS682" s="2286">
        <f t="shared" si="200"/>
        <v>563.94679233384909</v>
      </c>
      <c r="AT682" s="2286">
        <f t="shared" si="200"/>
        <v>801.24688764796963</v>
      </c>
      <c r="AU682" s="2286">
        <f t="shared" si="199"/>
        <v>0</v>
      </c>
      <c r="AV682" s="2286">
        <f t="shared" si="199"/>
        <v>0</v>
      </c>
      <c r="AW682" s="2286">
        <f t="shared" si="199"/>
        <v>0</v>
      </c>
      <c r="AX682" s="2286">
        <f t="shared" si="199"/>
        <v>0</v>
      </c>
      <c r="AY682" s="2286">
        <f t="shared" si="199"/>
        <v>0</v>
      </c>
      <c r="BA682" s="8">
        <f t="shared" ref="BA682:BA713" si="215">SUM(AO682:AY682)</f>
        <v>1546.0215164297224</v>
      </c>
      <c r="BD682" s="2251">
        <v>0</v>
      </c>
      <c r="BE682" s="2251">
        <v>95.571363473237895</v>
      </c>
      <c r="BF682" s="2251">
        <v>163.81248539734401</v>
      </c>
      <c r="BG682" s="2251">
        <v>726.43892202731297</v>
      </c>
      <c r="BH682" s="2251">
        <v>956.62168865679496</v>
      </c>
      <c r="BI682" s="2251">
        <v>0</v>
      </c>
      <c r="BJ682" s="2251">
        <v>0</v>
      </c>
      <c r="BK682" s="2251">
        <v>0</v>
      </c>
      <c r="BL682" s="2251">
        <v>0</v>
      </c>
      <c r="BM682" s="2251">
        <v>0</v>
      </c>
    </row>
    <row r="683" spans="1:65">
      <c r="A683" s="2250"/>
      <c r="B683" s="2250"/>
      <c r="C683" s="39"/>
      <c r="D683" s="178">
        <f t="shared" si="213"/>
        <v>0</v>
      </c>
      <c r="E683" s="178">
        <f t="shared" si="201"/>
        <v>1</v>
      </c>
      <c r="F683" s="178">
        <f t="shared" si="202"/>
        <v>0</v>
      </c>
      <c r="G683" s="178">
        <f t="shared" si="198"/>
        <v>0</v>
      </c>
      <c r="H683" s="178">
        <f t="shared" si="203"/>
        <v>0</v>
      </c>
      <c r="I683" s="178">
        <f t="shared" si="204"/>
        <v>0</v>
      </c>
      <c r="J683" s="178">
        <f t="shared" si="205"/>
        <v>0</v>
      </c>
      <c r="K683" s="2251">
        <f t="shared" si="206"/>
        <v>0</v>
      </c>
      <c r="L683" s="2251">
        <f t="shared" si="207"/>
        <v>0</v>
      </c>
      <c r="M683" s="2251">
        <f t="shared" si="208"/>
        <v>0</v>
      </c>
      <c r="O683" s="8">
        <f t="shared" ca="1" si="209"/>
        <v>0</v>
      </c>
      <c r="P683" s="8">
        <f t="shared" ca="1" si="210"/>
        <v>1</v>
      </c>
      <c r="R683" s="8">
        <f t="shared" si="211"/>
        <v>0</v>
      </c>
      <c r="S683" s="2251">
        <f t="shared" si="212"/>
        <v>0</v>
      </c>
      <c r="T683" s="2251">
        <f>IF(SUM($R683:R683)&gt;0,0,IF(AM683="5 - Treatment",1,0))</f>
        <v>1</v>
      </c>
      <c r="U683" s="2251">
        <f>IF(SUM($R683:T683)&gt;0,0,IF($AE683=U$162,1,0)+IF($AE683=U$163,1,0))</f>
        <v>0</v>
      </c>
      <c r="V683" s="2251">
        <f>IF(SUM($R683:U683)&gt;0,0,IF($AE683=V$168,1,0))</f>
        <v>0</v>
      </c>
      <c r="W683" s="2251">
        <f>IF(SUM($R683:V683)&gt;0,0,IF($AE683=W$168,1,0))</f>
        <v>0</v>
      </c>
      <c r="X683" s="2251">
        <f>IF(SUM($R683:W683)&gt;0,0,IF($AE683=X$168,1,0))</f>
        <v>0</v>
      </c>
      <c r="Y683" s="2251">
        <f>IF(SUM($R683:X683)&gt;0,0,IF($AE683=Y$168,1,0))</f>
        <v>0</v>
      </c>
      <c r="Z683" s="2251">
        <f>IF(SUM($R683:Y683)&gt;0,0,IF($AE683=Z$168,1,0))</f>
        <v>0</v>
      </c>
      <c r="AA683" s="2251">
        <f>IF(SUM($R683:Z683)&gt;0,0,1)</f>
        <v>0</v>
      </c>
      <c r="AB683" s="2251"/>
      <c r="AC683" s="2251">
        <f t="shared" si="214"/>
        <v>5</v>
      </c>
      <c r="AE683" t="s">
        <v>3464</v>
      </c>
      <c r="AF683" t="s">
        <v>4983</v>
      </c>
      <c r="AG683" t="s">
        <v>5004</v>
      </c>
      <c r="AH683" t="s">
        <v>5005</v>
      </c>
      <c r="AI683" t="s">
        <v>5006</v>
      </c>
      <c r="AJ683">
        <v>220</v>
      </c>
      <c r="AK683" t="s">
        <v>3049</v>
      </c>
      <c r="AL683" t="s">
        <v>3049</v>
      </c>
      <c r="AM683" t="s">
        <v>3566</v>
      </c>
      <c r="AN683" t="s">
        <v>1574</v>
      </c>
      <c r="AO683" s="2251">
        <v>317.57884000000001</v>
      </c>
      <c r="AP683" s="2286">
        <f t="shared" si="200"/>
        <v>35.427079861567883</v>
      </c>
      <c r="AQ683" s="2286">
        <f t="shared" si="200"/>
        <v>62.367690964727196</v>
      </c>
      <c r="AR683" s="2286">
        <f t="shared" si="200"/>
        <v>348.61908122091478</v>
      </c>
      <c r="AS683" s="2286">
        <f t="shared" si="200"/>
        <v>1740.7423433509118</v>
      </c>
      <c r="AT683" s="2286">
        <f t="shared" si="200"/>
        <v>961.54668644697426</v>
      </c>
      <c r="AU683" s="2286">
        <f t="shared" si="199"/>
        <v>0</v>
      </c>
      <c r="AV683" s="2286">
        <f t="shared" si="199"/>
        <v>0</v>
      </c>
      <c r="AW683" s="2286">
        <f t="shared" si="199"/>
        <v>0</v>
      </c>
      <c r="AX683" s="2286">
        <f t="shared" si="199"/>
        <v>0</v>
      </c>
      <c r="AY683" s="2286">
        <f t="shared" si="199"/>
        <v>0</v>
      </c>
      <c r="BA683" s="8">
        <f t="shared" si="215"/>
        <v>3466.2817218450964</v>
      </c>
      <c r="BD683" s="2251">
        <v>45.46</v>
      </c>
      <c r="BE683" s="2251">
        <v>106.976580839427</v>
      </c>
      <c r="BF683" s="2251">
        <v>456.46567910706898</v>
      </c>
      <c r="BG683" s="2251">
        <v>2242.3090415993402</v>
      </c>
      <c r="BH683" s="2251">
        <v>1148.00622516163</v>
      </c>
      <c r="BI683" s="2251">
        <v>0</v>
      </c>
      <c r="BJ683" s="2251">
        <v>0</v>
      </c>
      <c r="BK683" s="2251">
        <v>0</v>
      </c>
      <c r="BL683" s="2251">
        <v>0</v>
      </c>
      <c r="BM683" s="2251">
        <v>0</v>
      </c>
    </row>
    <row r="684" spans="1:65">
      <c r="A684" s="2250"/>
      <c r="B684" s="2250"/>
      <c r="C684" s="39"/>
      <c r="D684" s="178">
        <f t="shared" si="213"/>
        <v>1</v>
      </c>
      <c r="E684" s="178">
        <f t="shared" si="201"/>
        <v>0</v>
      </c>
      <c r="F684" s="178">
        <f t="shared" si="202"/>
        <v>0</v>
      </c>
      <c r="G684" s="178">
        <f t="shared" si="198"/>
        <v>0</v>
      </c>
      <c r="H684" s="178">
        <f t="shared" si="203"/>
        <v>0</v>
      </c>
      <c r="I684" s="178">
        <f t="shared" si="204"/>
        <v>0</v>
      </c>
      <c r="J684" s="178">
        <f t="shared" si="205"/>
        <v>0</v>
      </c>
      <c r="K684" s="2251">
        <f t="shared" si="206"/>
        <v>0</v>
      </c>
      <c r="L684" s="2251">
        <f t="shared" si="207"/>
        <v>0</v>
      </c>
      <c r="M684" s="2251">
        <f t="shared" si="208"/>
        <v>1</v>
      </c>
      <c r="O684" s="8">
        <f t="shared" ca="1" si="209"/>
        <v>0</v>
      </c>
      <c r="P684" s="8">
        <f t="shared" ca="1" si="210"/>
        <v>0</v>
      </c>
      <c r="R684" s="8">
        <f t="shared" si="211"/>
        <v>1</v>
      </c>
      <c r="S684" s="2251">
        <f t="shared" si="212"/>
        <v>0</v>
      </c>
      <c r="T684" s="2251">
        <f>IF(SUM($R684:R684)&gt;0,0,IF(AM684="5 - Treatment",1,0))</f>
        <v>0</v>
      </c>
      <c r="U684" s="2251">
        <f>IF(SUM($R684:T684)&gt;0,0,IF($AE684=U$162,1,0)+IF($AE684=U$163,1,0))</f>
        <v>0</v>
      </c>
      <c r="V684" s="2251">
        <f>IF(SUM($R684:U684)&gt;0,0,IF($AE684=V$168,1,0))</f>
        <v>0</v>
      </c>
      <c r="W684" s="2251">
        <f>IF(SUM($R684:V684)&gt;0,0,IF($AE684=W$168,1,0))</f>
        <v>0</v>
      </c>
      <c r="X684" s="2251">
        <f>IF(SUM($R684:W684)&gt;0,0,IF($AE684=X$168,1,0))</f>
        <v>0</v>
      </c>
      <c r="Y684" s="2251">
        <f>IF(SUM($R684:X684)&gt;0,0,IF($AE684=Y$168,1,0))</f>
        <v>0</v>
      </c>
      <c r="Z684" s="2251">
        <f>IF(SUM($R684:Y684)&gt;0,0,IF($AE684=Z$168,1,0))</f>
        <v>0</v>
      </c>
      <c r="AA684" s="2251">
        <f>IF(SUM($R684:Z684)&gt;0,0,1)</f>
        <v>0</v>
      </c>
      <c r="AB684" s="2251"/>
      <c r="AC684" s="2251">
        <f t="shared" si="214"/>
        <v>5</v>
      </c>
      <c r="AE684" t="s">
        <v>3464</v>
      </c>
      <c r="AF684" t="s">
        <v>4983</v>
      </c>
      <c r="AG684" t="s">
        <v>5007</v>
      </c>
      <c r="AH684" t="s">
        <v>5008</v>
      </c>
      <c r="AI684" t="s">
        <v>5009</v>
      </c>
      <c r="AJ684">
        <v>171</v>
      </c>
      <c r="AK684" t="s">
        <v>3048</v>
      </c>
      <c r="AL684" t="s">
        <v>3048</v>
      </c>
      <c r="AM684" t="s">
        <v>3566</v>
      </c>
      <c r="AN684" t="s">
        <v>1574</v>
      </c>
      <c r="AO684" s="2251">
        <v>108.2192</v>
      </c>
      <c r="AP684" s="2286">
        <f t="shared" si="200"/>
        <v>437.11806866982766</v>
      </c>
      <c r="AQ684" s="2286">
        <f t="shared" si="200"/>
        <v>682.30521506007278</v>
      </c>
      <c r="AR684" s="2286">
        <f t="shared" si="200"/>
        <v>0</v>
      </c>
      <c r="AS684" s="2286">
        <f t="shared" si="200"/>
        <v>0</v>
      </c>
      <c r="AT684" s="2286">
        <f t="shared" si="200"/>
        <v>0</v>
      </c>
      <c r="AU684" s="2286">
        <f t="shared" si="199"/>
        <v>0</v>
      </c>
      <c r="AV684" s="2286">
        <f t="shared" si="199"/>
        <v>0</v>
      </c>
      <c r="AW684" s="2286">
        <f t="shared" si="199"/>
        <v>0</v>
      </c>
      <c r="AX684" s="2286">
        <f t="shared" si="199"/>
        <v>0</v>
      </c>
      <c r="AY684" s="2286">
        <f t="shared" si="199"/>
        <v>0</v>
      </c>
      <c r="BA684" s="8">
        <f t="shared" si="215"/>
        <v>1227.6424837299005</v>
      </c>
      <c r="BD684" s="2251">
        <v>560.90954940057895</v>
      </c>
      <c r="BE684" s="2251">
        <v>1170.3283842481401</v>
      </c>
      <c r="BF684" s="2251">
        <v>0</v>
      </c>
      <c r="BG684" s="2251">
        <v>0</v>
      </c>
      <c r="BH684" s="2251">
        <v>0</v>
      </c>
      <c r="BI684" s="2251">
        <v>0</v>
      </c>
      <c r="BJ684" s="2251">
        <v>0</v>
      </c>
      <c r="BK684" s="2251">
        <v>0</v>
      </c>
      <c r="BL684" s="2251">
        <v>0</v>
      </c>
      <c r="BM684" s="2251">
        <v>0</v>
      </c>
    </row>
    <row r="685" spans="1:65">
      <c r="A685" s="2250"/>
      <c r="B685" s="2250"/>
      <c r="C685" s="39"/>
      <c r="D685" s="178">
        <f t="shared" si="213"/>
        <v>1</v>
      </c>
      <c r="E685" s="178">
        <f t="shared" si="201"/>
        <v>0</v>
      </c>
      <c r="F685" s="178">
        <f t="shared" si="202"/>
        <v>0</v>
      </c>
      <c r="G685" s="178">
        <f t="shared" si="198"/>
        <v>0</v>
      </c>
      <c r="H685" s="178">
        <f t="shared" si="203"/>
        <v>0</v>
      </c>
      <c r="I685" s="178">
        <f t="shared" si="204"/>
        <v>0</v>
      </c>
      <c r="J685" s="178">
        <f t="shared" si="205"/>
        <v>0</v>
      </c>
      <c r="K685" s="2251">
        <f t="shared" si="206"/>
        <v>0</v>
      </c>
      <c r="L685" s="2251">
        <f t="shared" si="207"/>
        <v>0</v>
      </c>
      <c r="M685" s="2251">
        <f t="shared" si="208"/>
        <v>1</v>
      </c>
      <c r="O685" s="8">
        <f t="shared" ca="1" si="209"/>
        <v>1</v>
      </c>
      <c r="P685" s="8">
        <f t="shared" ca="1" si="210"/>
        <v>0</v>
      </c>
      <c r="R685" s="8">
        <f t="shared" si="211"/>
        <v>1</v>
      </c>
      <c r="S685" s="2251">
        <f t="shared" si="212"/>
        <v>0</v>
      </c>
      <c r="T685" s="2251">
        <f>IF(SUM($R685:R685)&gt;0,0,IF(AM685="5 - Treatment",1,0))</f>
        <v>0</v>
      </c>
      <c r="U685" s="2251">
        <f>IF(SUM($R685:T685)&gt;0,0,IF($AE685=U$162,1,0)+IF($AE685=U$163,1,0))</f>
        <v>0</v>
      </c>
      <c r="V685" s="2251">
        <f>IF(SUM($R685:U685)&gt;0,0,IF($AE685=V$168,1,0))</f>
        <v>0</v>
      </c>
      <c r="W685" s="2251">
        <f>IF(SUM($R685:V685)&gt;0,0,IF($AE685=W$168,1,0))</f>
        <v>0</v>
      </c>
      <c r="X685" s="2251">
        <f>IF(SUM($R685:W685)&gt;0,0,IF($AE685=X$168,1,0))</f>
        <v>0</v>
      </c>
      <c r="Y685" s="2251">
        <f>IF(SUM($R685:X685)&gt;0,0,IF($AE685=Y$168,1,0))</f>
        <v>0</v>
      </c>
      <c r="Z685" s="2251">
        <f>IF(SUM($R685:Y685)&gt;0,0,IF($AE685=Z$168,1,0))</f>
        <v>0</v>
      </c>
      <c r="AA685" s="2251">
        <f>IF(SUM($R685:Z685)&gt;0,0,1)</f>
        <v>0</v>
      </c>
      <c r="AB685" s="2251"/>
      <c r="AC685" s="2251">
        <f t="shared" si="214"/>
        <v>5</v>
      </c>
      <c r="AE685" t="s">
        <v>3464</v>
      </c>
      <c r="AF685" t="s">
        <v>4983</v>
      </c>
      <c r="AG685" t="s">
        <v>5010</v>
      </c>
      <c r="AH685" t="s">
        <v>5011</v>
      </c>
      <c r="AI685" t="s">
        <v>5010</v>
      </c>
      <c r="AJ685">
        <v>129</v>
      </c>
      <c r="AK685" t="s">
        <v>3048</v>
      </c>
      <c r="AL685" t="s">
        <v>3048</v>
      </c>
      <c r="AM685" t="s">
        <v>3566</v>
      </c>
      <c r="AN685" t="s">
        <v>1574</v>
      </c>
      <c r="AO685" s="2251">
        <v>0</v>
      </c>
      <c r="AP685" s="2286">
        <f t="shared" si="200"/>
        <v>45.611248960838708</v>
      </c>
      <c r="AQ685" s="2286">
        <f t="shared" si="200"/>
        <v>202.88726157381802</v>
      </c>
      <c r="AR685" s="2286">
        <f t="shared" si="200"/>
        <v>346.31179191063774</v>
      </c>
      <c r="AS685" s="2286">
        <f t="shared" si="200"/>
        <v>4608.0142481614712</v>
      </c>
      <c r="AT685" s="2286">
        <f t="shared" si="200"/>
        <v>6977.9915119239404</v>
      </c>
      <c r="AU685" s="2286">
        <f t="shared" si="199"/>
        <v>7613.7088476326398</v>
      </c>
      <c r="AV685" s="2286">
        <f t="shared" si="199"/>
        <v>0</v>
      </c>
      <c r="AW685" s="2286">
        <f t="shared" si="199"/>
        <v>0</v>
      </c>
      <c r="AX685" s="2286">
        <f t="shared" si="199"/>
        <v>0</v>
      </c>
      <c r="AY685" s="2286">
        <f t="shared" si="199"/>
        <v>0</v>
      </c>
      <c r="BA685" s="8">
        <f t="shared" si="215"/>
        <v>19794.524910163345</v>
      </c>
      <c r="BD685" s="2251">
        <v>58.528317486564703</v>
      </c>
      <c r="BE685" s="2251">
        <v>348.00367310883098</v>
      </c>
      <c r="BF685" s="2251">
        <v>453.444621343324</v>
      </c>
      <c r="BG685" s="2251">
        <v>5935.7388828612702</v>
      </c>
      <c r="BH685" s="2251">
        <v>8331.1375388484194</v>
      </c>
      <c r="BI685" s="2251">
        <v>8219.3735549338107</v>
      </c>
      <c r="BJ685" s="2251">
        <v>0</v>
      </c>
      <c r="BK685" s="2251">
        <v>0</v>
      </c>
      <c r="BL685" s="2251">
        <v>0</v>
      </c>
      <c r="BM685" s="2251">
        <v>0</v>
      </c>
    </row>
    <row r="686" spans="1:65">
      <c r="A686" s="2250"/>
      <c r="B686" s="2250"/>
      <c r="C686" s="39"/>
      <c r="D686" s="178">
        <f t="shared" si="213"/>
        <v>1</v>
      </c>
      <c r="E686" s="178">
        <f t="shared" si="201"/>
        <v>0</v>
      </c>
      <c r="F686" s="178">
        <f t="shared" si="202"/>
        <v>1</v>
      </c>
      <c r="G686" s="178">
        <f t="shared" si="198"/>
        <v>0</v>
      </c>
      <c r="H686" s="178">
        <f t="shared" si="203"/>
        <v>0</v>
      </c>
      <c r="I686" s="178">
        <f t="shared" si="204"/>
        <v>0</v>
      </c>
      <c r="J686" s="178">
        <f t="shared" si="205"/>
        <v>1</v>
      </c>
      <c r="K686" s="2251">
        <f t="shared" si="206"/>
        <v>1</v>
      </c>
      <c r="L686" s="2251">
        <f t="shared" si="207"/>
        <v>1</v>
      </c>
      <c r="M686" s="2251">
        <f t="shared" si="208"/>
        <v>0</v>
      </c>
      <c r="O686" s="8">
        <f t="shared" ca="1" si="209"/>
        <v>1</v>
      </c>
      <c r="P686" s="8">
        <f t="shared" ca="1" si="210"/>
        <v>0</v>
      </c>
      <c r="R686" s="8">
        <f t="shared" si="211"/>
        <v>1</v>
      </c>
      <c r="S686" s="2251">
        <f t="shared" si="212"/>
        <v>0</v>
      </c>
      <c r="T686" s="2251">
        <f>IF(SUM($R686:R686)&gt;0,0,IF(AM686="5 - Treatment",1,0))</f>
        <v>0</v>
      </c>
      <c r="U686" s="2251">
        <f>IF(SUM($R686:T686)&gt;0,0,IF($AE686=U$162,1,0)+IF($AE686=U$163,1,0))</f>
        <v>0</v>
      </c>
      <c r="V686" s="2251">
        <f>IF(SUM($R686:U686)&gt;0,0,IF($AE686=V$168,1,0))</f>
        <v>0</v>
      </c>
      <c r="W686" s="2251">
        <f>IF(SUM($R686:V686)&gt;0,0,IF($AE686=W$168,1,0))</f>
        <v>0</v>
      </c>
      <c r="X686" s="2251">
        <f>IF(SUM($R686:W686)&gt;0,0,IF($AE686=X$168,1,0))</f>
        <v>0</v>
      </c>
      <c r="Y686" s="2251">
        <f>IF(SUM($R686:X686)&gt;0,0,IF($AE686=Y$168,1,0))</f>
        <v>0</v>
      </c>
      <c r="Z686" s="2251">
        <f>IF(SUM($R686:Y686)&gt;0,0,IF($AE686=Z$168,1,0))</f>
        <v>0</v>
      </c>
      <c r="AA686" s="2251">
        <f>IF(SUM($R686:Z686)&gt;0,0,1)</f>
        <v>0</v>
      </c>
      <c r="AB686" s="2251"/>
      <c r="AC686" s="2251">
        <f t="shared" si="214"/>
        <v>5</v>
      </c>
      <c r="AE686" t="s">
        <v>3464</v>
      </c>
      <c r="AF686" t="s">
        <v>4983</v>
      </c>
      <c r="AG686" t="s">
        <v>5012</v>
      </c>
      <c r="AH686" t="s">
        <v>5013</v>
      </c>
      <c r="AI686" t="s">
        <v>5012</v>
      </c>
      <c r="AJ686">
        <v>129</v>
      </c>
      <c r="AK686" t="s">
        <v>3048</v>
      </c>
      <c r="AL686" t="s">
        <v>3048</v>
      </c>
      <c r="AM686" t="s">
        <v>3566</v>
      </c>
      <c r="AN686" t="s">
        <v>1574</v>
      </c>
      <c r="AO686" s="2251">
        <v>0</v>
      </c>
      <c r="AP686" s="2286">
        <f t="shared" si="200"/>
        <v>0</v>
      </c>
      <c r="AQ686" s="2286">
        <f t="shared" si="200"/>
        <v>44.321464511878595</v>
      </c>
      <c r="AR686" s="2286">
        <f t="shared" si="200"/>
        <v>194.46163229583436</v>
      </c>
      <c r="AS686" s="2286">
        <f t="shared" si="200"/>
        <v>0</v>
      </c>
      <c r="AT686" s="2286">
        <f t="shared" si="200"/>
        <v>0</v>
      </c>
      <c r="AU686" s="2286">
        <f t="shared" si="199"/>
        <v>0</v>
      </c>
      <c r="AV686" s="2286">
        <f t="shared" si="199"/>
        <v>0</v>
      </c>
      <c r="AW686" s="2286">
        <f t="shared" si="199"/>
        <v>0</v>
      </c>
      <c r="AX686" s="2286">
        <f t="shared" si="199"/>
        <v>0</v>
      </c>
      <c r="AY686" s="2286">
        <f t="shared" si="199"/>
        <v>0</v>
      </c>
      <c r="BA686" s="8">
        <f t="shared" si="215"/>
        <v>238.78309680771295</v>
      </c>
      <c r="BD686" s="2251">
        <v>0</v>
      </c>
      <c r="BE686" s="2251">
        <v>76.022675490075599</v>
      </c>
      <c r="BF686" s="2251">
        <v>254.61905508820399</v>
      </c>
      <c r="BG686" s="2251">
        <v>0</v>
      </c>
      <c r="BH686" s="2251">
        <v>0</v>
      </c>
      <c r="BI686" s="2251">
        <v>0</v>
      </c>
      <c r="BJ686" s="2251">
        <v>0</v>
      </c>
      <c r="BK686" s="2251">
        <v>0</v>
      </c>
      <c r="BL686" s="2251">
        <v>0</v>
      </c>
      <c r="BM686" s="2251">
        <v>0</v>
      </c>
    </row>
    <row r="687" spans="1:65">
      <c r="A687" s="2250"/>
      <c r="B687" s="2250"/>
      <c r="C687" s="39"/>
      <c r="D687" s="178">
        <f t="shared" si="213"/>
        <v>1</v>
      </c>
      <c r="E687" s="178">
        <f t="shared" si="201"/>
        <v>0</v>
      </c>
      <c r="F687" s="178">
        <f t="shared" si="202"/>
        <v>1</v>
      </c>
      <c r="G687" s="178">
        <f t="shared" si="198"/>
        <v>0</v>
      </c>
      <c r="H687" s="178">
        <f t="shared" si="203"/>
        <v>0</v>
      </c>
      <c r="I687" s="178">
        <f t="shared" si="204"/>
        <v>0</v>
      </c>
      <c r="J687" s="178">
        <f t="shared" si="205"/>
        <v>1</v>
      </c>
      <c r="K687" s="2251">
        <f t="shared" si="206"/>
        <v>1</v>
      </c>
      <c r="L687" s="2251">
        <f t="shared" si="207"/>
        <v>1</v>
      </c>
      <c r="M687" s="2251">
        <f t="shared" si="208"/>
        <v>0</v>
      </c>
      <c r="O687" s="8">
        <f t="shared" ca="1" si="209"/>
        <v>0</v>
      </c>
      <c r="P687" s="8">
        <f t="shared" ca="1" si="210"/>
        <v>0</v>
      </c>
      <c r="R687" s="8">
        <f t="shared" si="211"/>
        <v>1</v>
      </c>
      <c r="S687" s="2251">
        <f t="shared" si="212"/>
        <v>0</v>
      </c>
      <c r="T687" s="2251">
        <f>IF(SUM($R687:R687)&gt;0,0,IF(AM687="5 - Treatment",1,0))</f>
        <v>0</v>
      </c>
      <c r="U687" s="2251">
        <f>IF(SUM($R687:T687)&gt;0,0,IF($AE687=U$162,1,0)+IF($AE687=U$163,1,0))</f>
        <v>0</v>
      </c>
      <c r="V687" s="2251">
        <f>IF(SUM($R687:U687)&gt;0,0,IF($AE687=V$168,1,0))</f>
        <v>0</v>
      </c>
      <c r="W687" s="2251">
        <f>IF(SUM($R687:V687)&gt;0,0,IF($AE687=W$168,1,0))</f>
        <v>0</v>
      </c>
      <c r="X687" s="2251">
        <f>IF(SUM($R687:W687)&gt;0,0,IF($AE687=X$168,1,0))</f>
        <v>0</v>
      </c>
      <c r="Y687" s="2251">
        <f>IF(SUM($R687:X687)&gt;0,0,IF($AE687=Y$168,1,0))</f>
        <v>0</v>
      </c>
      <c r="Z687" s="2251">
        <f>IF(SUM($R687:Y687)&gt;0,0,IF($AE687=Z$168,1,0))</f>
        <v>0</v>
      </c>
      <c r="AA687" s="2251">
        <f>IF(SUM($R687:Z687)&gt;0,0,1)</f>
        <v>0</v>
      </c>
      <c r="AB687" s="2251"/>
      <c r="AC687" s="2251">
        <f t="shared" si="214"/>
        <v>5</v>
      </c>
      <c r="AE687" t="s">
        <v>3464</v>
      </c>
      <c r="AF687" t="s">
        <v>4983</v>
      </c>
      <c r="AG687" t="s">
        <v>5014</v>
      </c>
      <c r="AH687" t="s">
        <v>5015</v>
      </c>
      <c r="AI687" t="s">
        <v>5016</v>
      </c>
      <c r="AJ687">
        <v>252</v>
      </c>
      <c r="AK687" t="s">
        <v>3048</v>
      </c>
      <c r="AL687" t="s">
        <v>3048</v>
      </c>
      <c r="AM687" t="s">
        <v>3566</v>
      </c>
      <c r="AN687" t="s">
        <v>1574</v>
      </c>
      <c r="AO687" s="2251">
        <v>567.53283999999996</v>
      </c>
      <c r="AP687" s="2286">
        <f t="shared" si="200"/>
        <v>383.94061323539239</v>
      </c>
      <c r="AQ687" s="2286">
        <f t="shared" si="200"/>
        <v>0</v>
      </c>
      <c r="AR687" s="2286">
        <f t="shared" si="200"/>
        <v>0</v>
      </c>
      <c r="AS687" s="2286">
        <f t="shared" si="200"/>
        <v>0</v>
      </c>
      <c r="AT687" s="2286">
        <f t="shared" si="200"/>
        <v>0</v>
      </c>
      <c r="AU687" s="2286">
        <f t="shared" si="199"/>
        <v>0</v>
      </c>
      <c r="AV687" s="2286">
        <f t="shared" si="199"/>
        <v>0</v>
      </c>
      <c r="AW687" s="2286">
        <f t="shared" si="199"/>
        <v>0</v>
      </c>
      <c r="AX687" s="2286">
        <f t="shared" si="199"/>
        <v>0</v>
      </c>
      <c r="AY687" s="2286">
        <f t="shared" si="199"/>
        <v>0</v>
      </c>
      <c r="BA687" s="8">
        <f t="shared" si="215"/>
        <v>951.4734532353923</v>
      </c>
      <c r="BD687" s="2251">
        <v>492.67228193468401</v>
      </c>
      <c r="BE687" s="2251">
        <v>0</v>
      </c>
      <c r="BF687" s="2251">
        <v>0</v>
      </c>
      <c r="BG687" s="2251">
        <v>0</v>
      </c>
      <c r="BH687" s="2251">
        <v>0</v>
      </c>
      <c r="BI687" s="2251">
        <v>0</v>
      </c>
      <c r="BJ687" s="2251">
        <v>0</v>
      </c>
      <c r="BK687" s="2251">
        <v>0</v>
      </c>
      <c r="BL687" s="2251">
        <v>0</v>
      </c>
      <c r="BM687" s="2251">
        <v>0</v>
      </c>
    </row>
    <row r="688" spans="1:65">
      <c r="A688" s="2250"/>
      <c r="B688" s="2250"/>
      <c r="C688" s="39"/>
      <c r="D688" s="178">
        <f t="shared" si="213"/>
        <v>1</v>
      </c>
      <c r="E688" s="178">
        <f t="shared" si="201"/>
        <v>0</v>
      </c>
      <c r="F688" s="178">
        <f t="shared" si="202"/>
        <v>0</v>
      </c>
      <c r="G688" s="178">
        <f t="shared" si="198"/>
        <v>0</v>
      </c>
      <c r="H688" s="178">
        <f t="shared" si="203"/>
        <v>0</v>
      </c>
      <c r="I688" s="178">
        <f t="shared" si="204"/>
        <v>0</v>
      </c>
      <c r="J688" s="178">
        <f t="shared" si="205"/>
        <v>0</v>
      </c>
      <c r="K688" s="2251">
        <f t="shared" si="206"/>
        <v>0</v>
      </c>
      <c r="L688" s="2251">
        <f t="shared" si="207"/>
        <v>0</v>
      </c>
      <c r="M688" s="2251">
        <f t="shared" si="208"/>
        <v>1</v>
      </c>
      <c r="O688" s="8">
        <f t="shared" ca="1" si="209"/>
        <v>1</v>
      </c>
      <c r="P688" s="8">
        <f t="shared" ca="1" si="210"/>
        <v>0</v>
      </c>
      <c r="R688" s="8">
        <f t="shared" si="211"/>
        <v>1</v>
      </c>
      <c r="S688" s="2251">
        <f t="shared" si="212"/>
        <v>0</v>
      </c>
      <c r="T688" s="2251">
        <f>IF(SUM($R688:R688)&gt;0,0,IF(AM688="5 - Treatment",1,0))</f>
        <v>0</v>
      </c>
      <c r="U688" s="2251">
        <f>IF(SUM($R688:T688)&gt;0,0,IF($AE688=U$162,1,0)+IF($AE688=U$163,1,0))</f>
        <v>0</v>
      </c>
      <c r="V688" s="2251">
        <f>IF(SUM($R688:U688)&gt;0,0,IF($AE688=V$168,1,0))</f>
        <v>0</v>
      </c>
      <c r="W688" s="2251">
        <f>IF(SUM($R688:V688)&gt;0,0,IF($AE688=W$168,1,0))</f>
        <v>0</v>
      </c>
      <c r="X688" s="2251">
        <f>IF(SUM($R688:W688)&gt;0,0,IF($AE688=X$168,1,0))</f>
        <v>0</v>
      </c>
      <c r="Y688" s="2251">
        <f>IF(SUM($R688:X688)&gt;0,0,IF($AE688=Y$168,1,0))</f>
        <v>0</v>
      </c>
      <c r="Z688" s="2251">
        <f>IF(SUM($R688:Y688)&gt;0,0,IF($AE688=Z$168,1,0))</f>
        <v>0</v>
      </c>
      <c r="AA688" s="2251">
        <f>IF(SUM($R688:Z688)&gt;0,0,1)</f>
        <v>0</v>
      </c>
      <c r="AB688" s="2251"/>
      <c r="AC688" s="2251">
        <f t="shared" si="214"/>
        <v>5</v>
      </c>
      <c r="AE688" t="s">
        <v>3464</v>
      </c>
      <c r="AF688" t="s">
        <v>4983</v>
      </c>
      <c r="AG688" t="s">
        <v>5017</v>
      </c>
      <c r="AH688" t="s">
        <v>5018</v>
      </c>
      <c r="AI688" t="s">
        <v>5017</v>
      </c>
      <c r="AJ688">
        <v>165</v>
      </c>
      <c r="AK688" t="s">
        <v>3048</v>
      </c>
      <c r="AL688" t="s">
        <v>3048</v>
      </c>
      <c r="AM688" t="s">
        <v>3566</v>
      </c>
      <c r="AN688" t="s">
        <v>1574</v>
      </c>
      <c r="AO688" s="2251">
        <v>0</v>
      </c>
      <c r="AP688" s="2286">
        <f t="shared" si="200"/>
        <v>0</v>
      </c>
      <c r="AQ688" s="2286">
        <f t="shared" si="200"/>
        <v>356.22532314016155</v>
      </c>
      <c r="AR688" s="2286">
        <f t="shared" si="200"/>
        <v>1986.2639725086042</v>
      </c>
      <c r="AS688" s="2286">
        <f t="shared" si="200"/>
        <v>1922.5330846610634</v>
      </c>
      <c r="AT688" s="2286">
        <f t="shared" si="200"/>
        <v>6707.3335670084734</v>
      </c>
      <c r="AU688" s="2286">
        <f t="shared" si="199"/>
        <v>15581.399074541343</v>
      </c>
      <c r="AV688" s="2286">
        <f t="shared" si="199"/>
        <v>19700.656662853602</v>
      </c>
      <c r="AW688" s="2286">
        <f t="shared" si="199"/>
        <v>18837.112046064249</v>
      </c>
      <c r="AX688" s="2286">
        <f t="shared" si="199"/>
        <v>7734.6730872511243</v>
      </c>
      <c r="AY688" s="2286">
        <f t="shared" si="199"/>
        <v>0</v>
      </c>
      <c r="BA688" s="8">
        <f t="shared" si="215"/>
        <v>72826.19681802862</v>
      </c>
      <c r="BD688" s="2251">
        <v>0</v>
      </c>
      <c r="BE688" s="2251">
        <v>611.01776398146296</v>
      </c>
      <c r="BF688" s="2251">
        <v>2600.7220543459198</v>
      </c>
      <c r="BG688" s="2251">
        <v>2476.4798391764898</v>
      </c>
      <c r="BH688" s="2251">
        <v>8007.99461710372</v>
      </c>
      <c r="BI688" s="2251">
        <v>16820.887436741999</v>
      </c>
      <c r="BJ688" s="2251">
        <v>20550.520071485302</v>
      </c>
      <c r="BK688" s="2251">
        <v>16334.893251822299</v>
      </c>
      <c r="BL688" s="2251">
        <v>4626.8451716632599</v>
      </c>
      <c r="BM688" s="2251">
        <v>0</v>
      </c>
    </row>
    <row r="689" spans="1:65">
      <c r="A689" s="2250"/>
      <c r="B689" s="2250"/>
      <c r="C689" s="39"/>
      <c r="D689" s="178">
        <f t="shared" si="213"/>
        <v>1</v>
      </c>
      <c r="E689" s="178">
        <f t="shared" si="201"/>
        <v>0</v>
      </c>
      <c r="F689" s="178">
        <f t="shared" si="202"/>
        <v>0</v>
      </c>
      <c r="G689" s="178">
        <f t="shared" si="198"/>
        <v>0</v>
      </c>
      <c r="H689" s="178">
        <f t="shared" si="203"/>
        <v>0</v>
      </c>
      <c r="I689" s="178">
        <f t="shared" si="204"/>
        <v>0</v>
      </c>
      <c r="J689" s="178">
        <f t="shared" si="205"/>
        <v>0</v>
      </c>
      <c r="K689" s="2251">
        <f t="shared" si="206"/>
        <v>0</v>
      </c>
      <c r="L689" s="2251">
        <f t="shared" si="207"/>
        <v>0</v>
      </c>
      <c r="M689" s="2251">
        <f t="shared" si="208"/>
        <v>1</v>
      </c>
      <c r="O689" s="8">
        <f t="shared" ca="1" si="209"/>
        <v>0</v>
      </c>
      <c r="P689" s="8">
        <f t="shared" ca="1" si="210"/>
        <v>0</v>
      </c>
      <c r="R689" s="8">
        <f t="shared" si="211"/>
        <v>1</v>
      </c>
      <c r="S689" s="2251">
        <f t="shared" si="212"/>
        <v>0</v>
      </c>
      <c r="T689" s="2251">
        <f>IF(SUM($R689:R689)&gt;0,0,IF(AM689="5 - Treatment",1,0))</f>
        <v>0</v>
      </c>
      <c r="U689" s="2251">
        <f>IF(SUM($R689:T689)&gt;0,0,IF($AE689=U$162,1,0)+IF($AE689=U$163,1,0))</f>
        <v>0</v>
      </c>
      <c r="V689" s="2251">
        <f>IF(SUM($R689:U689)&gt;0,0,IF($AE689=V$168,1,0))</f>
        <v>0</v>
      </c>
      <c r="W689" s="2251">
        <f>IF(SUM($R689:V689)&gt;0,0,IF($AE689=W$168,1,0))</f>
        <v>0</v>
      </c>
      <c r="X689" s="2251">
        <f>IF(SUM($R689:W689)&gt;0,0,IF($AE689=X$168,1,0))</f>
        <v>0</v>
      </c>
      <c r="Y689" s="2251">
        <f>IF(SUM($R689:X689)&gt;0,0,IF($AE689=Y$168,1,0))</f>
        <v>0</v>
      </c>
      <c r="Z689" s="2251">
        <f>IF(SUM($R689:Y689)&gt;0,0,IF($AE689=Z$168,1,0))</f>
        <v>0</v>
      </c>
      <c r="AA689" s="2251">
        <f>IF(SUM($R689:Z689)&gt;0,0,1)</f>
        <v>0</v>
      </c>
      <c r="AB689" s="2251"/>
      <c r="AC689" s="2251">
        <f t="shared" si="214"/>
        <v>5</v>
      </c>
      <c r="AE689" t="s">
        <v>3464</v>
      </c>
      <c r="AF689" t="s">
        <v>4983</v>
      </c>
      <c r="AG689" t="s">
        <v>5019</v>
      </c>
      <c r="AH689" t="s">
        <v>5020</v>
      </c>
      <c r="AI689" t="s">
        <v>5021</v>
      </c>
      <c r="AJ689">
        <v>201</v>
      </c>
      <c r="AK689" t="s">
        <v>3048</v>
      </c>
      <c r="AL689" t="s">
        <v>3048</v>
      </c>
      <c r="AM689" t="s">
        <v>3566</v>
      </c>
      <c r="AN689" t="s">
        <v>1574</v>
      </c>
      <c r="AO689" s="2251">
        <v>2861.3438299999998</v>
      </c>
      <c r="AP689" s="2286">
        <f t="shared" si="200"/>
        <v>196.19194213605249</v>
      </c>
      <c r="AQ689" s="2286">
        <f t="shared" si="200"/>
        <v>21.405930670224116</v>
      </c>
      <c r="AR689" s="2286">
        <f t="shared" si="200"/>
        <v>0</v>
      </c>
      <c r="AS689" s="2286">
        <f t="shared" si="200"/>
        <v>0</v>
      </c>
      <c r="AT689" s="2286">
        <f t="shared" si="200"/>
        <v>0</v>
      </c>
      <c r="AU689" s="2286">
        <f t="shared" si="199"/>
        <v>0</v>
      </c>
      <c r="AV689" s="2286">
        <f t="shared" si="199"/>
        <v>0</v>
      </c>
      <c r="AW689" s="2286">
        <f t="shared" si="199"/>
        <v>0</v>
      </c>
      <c r="AX689" s="2286">
        <f t="shared" si="199"/>
        <v>0</v>
      </c>
      <c r="AY689" s="2286">
        <f t="shared" si="199"/>
        <v>0</v>
      </c>
      <c r="BA689" s="8">
        <f t="shared" si="215"/>
        <v>3078.9417028062767</v>
      </c>
      <c r="BD689" s="2251">
        <v>251.75334022323301</v>
      </c>
      <c r="BE689" s="2251">
        <v>36.716659497326901</v>
      </c>
      <c r="BF689" s="2251">
        <v>0</v>
      </c>
      <c r="BG689" s="2251">
        <v>0</v>
      </c>
      <c r="BH689" s="2251">
        <v>0</v>
      </c>
      <c r="BI689" s="2251">
        <v>0</v>
      </c>
      <c r="BJ689" s="2251">
        <v>0</v>
      </c>
      <c r="BK689" s="2251">
        <v>0</v>
      </c>
      <c r="BL689" s="2251">
        <v>0</v>
      </c>
      <c r="BM689" s="2251">
        <v>0</v>
      </c>
    </row>
    <row r="690" spans="1:65">
      <c r="A690" s="2250"/>
      <c r="B690" s="2250"/>
      <c r="C690" s="39"/>
      <c r="D690" s="178">
        <f t="shared" si="213"/>
        <v>0</v>
      </c>
      <c r="E690" s="178">
        <f t="shared" si="201"/>
        <v>1</v>
      </c>
      <c r="F690" s="178">
        <f t="shared" si="202"/>
        <v>1</v>
      </c>
      <c r="G690" s="178">
        <f t="shared" si="198"/>
        <v>0</v>
      </c>
      <c r="H690" s="178">
        <f t="shared" si="203"/>
        <v>0</v>
      </c>
      <c r="I690" s="178">
        <f t="shared" si="204"/>
        <v>0</v>
      </c>
      <c r="J690" s="178">
        <f t="shared" si="205"/>
        <v>1</v>
      </c>
      <c r="K690" s="2251">
        <f t="shared" si="206"/>
        <v>1</v>
      </c>
      <c r="L690" s="2251">
        <f t="shared" si="207"/>
        <v>0</v>
      </c>
      <c r="M690" s="2251">
        <f t="shared" si="208"/>
        <v>0</v>
      </c>
      <c r="O690" s="8">
        <f t="shared" ca="1" si="209"/>
        <v>0</v>
      </c>
      <c r="P690" s="8">
        <f t="shared" ca="1" si="210"/>
        <v>1</v>
      </c>
      <c r="R690" s="8">
        <f t="shared" si="211"/>
        <v>0</v>
      </c>
      <c r="S690" s="2251">
        <f t="shared" si="212"/>
        <v>0</v>
      </c>
      <c r="T690" s="2251">
        <f>IF(SUM($R690:R690)&gt;0,0,IF(AM690="5 - Treatment",1,0))</f>
        <v>1</v>
      </c>
      <c r="U690" s="2251">
        <f>IF(SUM($R690:T690)&gt;0,0,IF($AE690=U$162,1,0)+IF($AE690=U$163,1,0))</f>
        <v>0</v>
      </c>
      <c r="V690" s="2251">
        <f>IF(SUM($R690:U690)&gt;0,0,IF($AE690=V$168,1,0))</f>
        <v>0</v>
      </c>
      <c r="W690" s="2251">
        <f>IF(SUM($R690:V690)&gt;0,0,IF($AE690=W$168,1,0))</f>
        <v>0</v>
      </c>
      <c r="X690" s="2251">
        <f>IF(SUM($R690:W690)&gt;0,0,IF($AE690=X$168,1,0))</f>
        <v>0</v>
      </c>
      <c r="Y690" s="2251">
        <f>IF(SUM($R690:X690)&gt;0,0,IF($AE690=Y$168,1,0))</f>
        <v>0</v>
      </c>
      <c r="Z690" s="2251">
        <f>IF(SUM($R690:Y690)&gt;0,0,IF($AE690=Z$168,1,0))</f>
        <v>0</v>
      </c>
      <c r="AA690" s="2251">
        <f>IF(SUM($R690:Z690)&gt;0,0,1)</f>
        <v>0</v>
      </c>
      <c r="AB690" s="2251"/>
      <c r="AC690" s="2251">
        <f t="shared" si="214"/>
        <v>5</v>
      </c>
      <c r="AE690" t="s">
        <v>3464</v>
      </c>
      <c r="AF690" t="s">
        <v>4983</v>
      </c>
      <c r="AG690" t="s">
        <v>5022</v>
      </c>
      <c r="AH690" t="s">
        <v>5023</v>
      </c>
      <c r="AI690" t="s">
        <v>5022</v>
      </c>
      <c r="AJ690">
        <v>129</v>
      </c>
      <c r="AK690" t="s">
        <v>3049</v>
      </c>
      <c r="AL690" t="s">
        <v>3049</v>
      </c>
      <c r="AM690" t="s">
        <v>3566</v>
      </c>
      <c r="AN690" t="s">
        <v>1574</v>
      </c>
      <c r="AO690" s="2251">
        <v>0</v>
      </c>
      <c r="AP690" s="2286">
        <f t="shared" si="200"/>
        <v>0</v>
      </c>
      <c r="AQ690" s="2286">
        <f t="shared" si="200"/>
        <v>0</v>
      </c>
      <c r="AR690" s="2286">
        <f t="shared" si="200"/>
        <v>120.69274699236841</v>
      </c>
      <c r="AS690" s="2286">
        <f t="shared" si="200"/>
        <v>34.465088969465747</v>
      </c>
      <c r="AT690" s="2286">
        <f t="shared" si="200"/>
        <v>0</v>
      </c>
      <c r="AU690" s="2286">
        <f t="shared" si="199"/>
        <v>0</v>
      </c>
      <c r="AV690" s="2286">
        <f t="shared" si="199"/>
        <v>0</v>
      </c>
      <c r="AW690" s="2286">
        <f t="shared" si="199"/>
        <v>0</v>
      </c>
      <c r="AX690" s="2286">
        <f t="shared" si="199"/>
        <v>0</v>
      </c>
      <c r="AY690" s="2286">
        <f t="shared" si="199"/>
        <v>0</v>
      </c>
      <c r="BA690" s="8">
        <f t="shared" si="215"/>
        <v>155.15783596183417</v>
      </c>
      <c r="BD690" s="2251">
        <v>0</v>
      </c>
      <c r="BE690" s="2251">
        <v>0</v>
      </c>
      <c r="BF690" s="2251">
        <v>158.02949318272701</v>
      </c>
      <c r="BG690" s="2251">
        <v>44.395645863932302</v>
      </c>
      <c r="BH690" s="2251">
        <v>0</v>
      </c>
      <c r="BI690" s="2251">
        <v>0</v>
      </c>
      <c r="BJ690" s="2251">
        <v>0</v>
      </c>
      <c r="BK690" s="2251">
        <v>0</v>
      </c>
      <c r="BL690" s="2251">
        <v>0</v>
      </c>
      <c r="BM690" s="2251">
        <v>0</v>
      </c>
    </row>
    <row r="691" spans="1:65">
      <c r="A691" s="2250"/>
      <c r="B691" s="2250"/>
      <c r="C691" s="39"/>
      <c r="D691" s="178">
        <f t="shared" si="213"/>
        <v>1</v>
      </c>
      <c r="E691" s="178">
        <f t="shared" si="201"/>
        <v>0</v>
      </c>
      <c r="F691" s="178">
        <f t="shared" si="202"/>
        <v>1</v>
      </c>
      <c r="G691" s="178">
        <f t="shared" si="198"/>
        <v>0</v>
      </c>
      <c r="H691" s="178">
        <f t="shared" si="203"/>
        <v>0</v>
      </c>
      <c r="I691" s="178">
        <f t="shared" si="204"/>
        <v>0</v>
      </c>
      <c r="J691" s="178">
        <f t="shared" si="205"/>
        <v>1</v>
      </c>
      <c r="K691" s="2251">
        <f t="shared" si="206"/>
        <v>1</v>
      </c>
      <c r="L691" s="2251">
        <f t="shared" si="207"/>
        <v>1</v>
      </c>
      <c r="M691" s="2251">
        <f t="shared" si="208"/>
        <v>0</v>
      </c>
      <c r="O691" s="8">
        <f t="shared" ca="1" si="209"/>
        <v>1</v>
      </c>
      <c r="P691" s="8">
        <f t="shared" ca="1" si="210"/>
        <v>0</v>
      </c>
      <c r="R691" s="8">
        <f t="shared" si="211"/>
        <v>1</v>
      </c>
      <c r="S691" s="2251">
        <f t="shared" si="212"/>
        <v>0</v>
      </c>
      <c r="T691" s="2251">
        <f>IF(SUM($R691:R691)&gt;0,0,IF(AM691="5 - Treatment",1,0))</f>
        <v>0</v>
      </c>
      <c r="U691" s="2251">
        <f>IF(SUM($R691:T691)&gt;0,0,IF($AE691=U$162,1,0)+IF($AE691=U$163,1,0))</f>
        <v>0</v>
      </c>
      <c r="V691" s="2251">
        <f>IF(SUM($R691:U691)&gt;0,0,IF($AE691=V$168,1,0))</f>
        <v>0</v>
      </c>
      <c r="W691" s="2251">
        <f>IF(SUM($R691:V691)&gt;0,0,IF($AE691=W$168,1,0))</f>
        <v>0</v>
      </c>
      <c r="X691" s="2251">
        <f>IF(SUM($R691:W691)&gt;0,0,IF($AE691=X$168,1,0))</f>
        <v>0</v>
      </c>
      <c r="Y691" s="2251">
        <f>IF(SUM($R691:X691)&gt;0,0,IF($AE691=Y$168,1,0))</f>
        <v>0</v>
      </c>
      <c r="Z691" s="2251">
        <f>IF(SUM($R691:Y691)&gt;0,0,IF($AE691=Z$168,1,0))</f>
        <v>0</v>
      </c>
      <c r="AA691" s="2251">
        <f>IF(SUM($R691:Z691)&gt;0,0,1)</f>
        <v>0</v>
      </c>
      <c r="AB691" s="2251"/>
      <c r="AC691" s="2251">
        <f t="shared" si="214"/>
        <v>5</v>
      </c>
      <c r="AE691" t="s">
        <v>3464</v>
      </c>
      <c r="AF691" t="s">
        <v>4983</v>
      </c>
      <c r="AG691" t="s">
        <v>5024</v>
      </c>
      <c r="AH691" t="s">
        <v>5025</v>
      </c>
      <c r="AI691" t="s">
        <v>5024</v>
      </c>
      <c r="AJ691">
        <v>123</v>
      </c>
      <c r="AK691" t="s">
        <v>3048</v>
      </c>
      <c r="AL691" t="s">
        <v>3048</v>
      </c>
      <c r="AM691" t="s">
        <v>3566</v>
      </c>
      <c r="AN691" t="s">
        <v>1574</v>
      </c>
      <c r="AO691" s="2251">
        <v>0</v>
      </c>
      <c r="AP691" s="2286">
        <f t="shared" si="200"/>
        <v>22.805624480419315</v>
      </c>
      <c r="AQ691" s="2286">
        <f t="shared" si="200"/>
        <v>176.3083556030528</v>
      </c>
      <c r="AR691" s="2286">
        <f t="shared" si="200"/>
        <v>748.40510837983413</v>
      </c>
      <c r="AS691" s="2286">
        <f t="shared" si="200"/>
        <v>0</v>
      </c>
      <c r="AT691" s="2286">
        <f t="shared" si="200"/>
        <v>0</v>
      </c>
      <c r="AU691" s="2286">
        <f t="shared" si="199"/>
        <v>0</v>
      </c>
      <c r="AV691" s="2286">
        <f t="shared" si="199"/>
        <v>0</v>
      </c>
      <c r="AW691" s="2286">
        <f t="shared" si="199"/>
        <v>0</v>
      </c>
      <c r="AX691" s="2286">
        <f t="shared" si="199"/>
        <v>0</v>
      </c>
      <c r="AY691" s="2286">
        <f t="shared" si="199"/>
        <v>0</v>
      </c>
      <c r="BA691" s="8">
        <f t="shared" si="215"/>
        <v>947.51908846330628</v>
      </c>
      <c r="BD691" s="2251">
        <v>29.264158743282302</v>
      </c>
      <c r="BE691" s="2251">
        <v>302.41403464020198</v>
      </c>
      <c r="BF691" s="2251">
        <v>979.92698749418196</v>
      </c>
      <c r="BG691" s="2251">
        <v>0</v>
      </c>
      <c r="BH691" s="2251">
        <v>0</v>
      </c>
      <c r="BI691" s="2251">
        <v>0</v>
      </c>
      <c r="BJ691" s="2251">
        <v>0</v>
      </c>
      <c r="BK691" s="2251">
        <v>0</v>
      </c>
      <c r="BL691" s="2251">
        <v>0</v>
      </c>
      <c r="BM691" s="2251">
        <v>0</v>
      </c>
    </row>
    <row r="692" spans="1:65">
      <c r="A692" s="2250"/>
      <c r="B692" s="2250"/>
      <c r="C692" s="39"/>
      <c r="D692" s="178">
        <f t="shared" si="213"/>
        <v>0</v>
      </c>
      <c r="E692" s="178">
        <f t="shared" si="201"/>
        <v>1</v>
      </c>
      <c r="F692" s="178">
        <f t="shared" si="202"/>
        <v>1</v>
      </c>
      <c r="G692" s="178">
        <f t="shared" si="198"/>
        <v>0</v>
      </c>
      <c r="H692" s="178">
        <f t="shared" si="203"/>
        <v>0</v>
      </c>
      <c r="I692" s="178">
        <f t="shared" si="204"/>
        <v>0</v>
      </c>
      <c r="J692" s="178">
        <f t="shared" si="205"/>
        <v>1</v>
      </c>
      <c r="K692" s="2251">
        <f t="shared" si="206"/>
        <v>1</v>
      </c>
      <c r="L692" s="2251">
        <f t="shared" si="207"/>
        <v>0</v>
      </c>
      <c r="M692" s="2251">
        <f t="shared" si="208"/>
        <v>0</v>
      </c>
      <c r="O692" s="8">
        <f t="shared" ca="1" si="209"/>
        <v>0</v>
      </c>
      <c r="P692" s="8">
        <f t="shared" ca="1" si="210"/>
        <v>1</v>
      </c>
      <c r="R692" s="8">
        <f t="shared" si="211"/>
        <v>0</v>
      </c>
      <c r="S692" s="2251">
        <f t="shared" si="212"/>
        <v>0</v>
      </c>
      <c r="T692" s="2251">
        <f>IF(SUM($R692:R692)&gt;0,0,IF(AM692="5 - Treatment",1,0))</f>
        <v>1</v>
      </c>
      <c r="U692" s="2251">
        <f>IF(SUM($R692:T692)&gt;0,0,IF($AE692=U$162,1,0)+IF($AE692=U$163,1,0))</f>
        <v>0</v>
      </c>
      <c r="V692" s="2251">
        <f>IF(SUM($R692:U692)&gt;0,0,IF($AE692=V$168,1,0))</f>
        <v>0</v>
      </c>
      <c r="W692" s="2251">
        <f>IF(SUM($R692:V692)&gt;0,0,IF($AE692=W$168,1,0))</f>
        <v>0</v>
      </c>
      <c r="X692" s="2251">
        <f>IF(SUM($R692:W692)&gt;0,0,IF($AE692=X$168,1,0))</f>
        <v>0</v>
      </c>
      <c r="Y692" s="2251">
        <f>IF(SUM($R692:X692)&gt;0,0,IF($AE692=Y$168,1,0))</f>
        <v>0</v>
      </c>
      <c r="Z692" s="2251">
        <f>IF(SUM($R692:Y692)&gt;0,0,IF($AE692=Z$168,1,0))</f>
        <v>0</v>
      </c>
      <c r="AA692" s="2251">
        <f>IF(SUM($R692:Z692)&gt;0,0,1)</f>
        <v>0</v>
      </c>
      <c r="AB692" s="2251"/>
      <c r="AC692" s="2251">
        <f t="shared" si="214"/>
        <v>5</v>
      </c>
      <c r="AE692" t="s">
        <v>3464</v>
      </c>
      <c r="AF692" t="s">
        <v>4983</v>
      </c>
      <c r="AG692" t="s">
        <v>5026</v>
      </c>
      <c r="AH692" t="s">
        <v>5027</v>
      </c>
      <c r="AI692" t="s">
        <v>5028</v>
      </c>
      <c r="AJ692">
        <v>165</v>
      </c>
      <c r="AK692" t="s">
        <v>3049</v>
      </c>
      <c r="AL692" t="s">
        <v>3049</v>
      </c>
      <c r="AM692" t="s">
        <v>3566</v>
      </c>
      <c r="AN692" t="s">
        <v>1574</v>
      </c>
      <c r="AO692" s="2251">
        <v>197.50700000000001</v>
      </c>
      <c r="AP692" s="2286">
        <f t="shared" si="200"/>
        <v>79.451793169366269</v>
      </c>
      <c r="AQ692" s="2286">
        <f t="shared" si="200"/>
        <v>160.95395677808307</v>
      </c>
      <c r="AR692" s="2286">
        <f t="shared" si="200"/>
        <v>211.33772553419675</v>
      </c>
      <c r="AS692" s="2286">
        <f t="shared" si="200"/>
        <v>219.08439420243027</v>
      </c>
      <c r="AT692" s="2286">
        <f t="shared" si="200"/>
        <v>112.117344951204</v>
      </c>
      <c r="AU692" s="2286">
        <f t="shared" si="199"/>
        <v>0</v>
      </c>
      <c r="AV692" s="2286">
        <f t="shared" si="199"/>
        <v>0</v>
      </c>
      <c r="AW692" s="2286">
        <f t="shared" si="199"/>
        <v>0</v>
      </c>
      <c r="AX692" s="2286">
        <f t="shared" si="199"/>
        <v>0</v>
      </c>
      <c r="AY692" s="2286">
        <f t="shared" si="199"/>
        <v>0</v>
      </c>
      <c r="BA692" s="8">
        <f t="shared" si="215"/>
        <v>980.45221463528048</v>
      </c>
      <c r="BD692" s="2251">
        <v>101.95247622984699</v>
      </c>
      <c r="BE692" s="2251">
        <v>276.077303846863</v>
      </c>
      <c r="BF692" s="2251">
        <v>276.71582998000002</v>
      </c>
      <c r="BG692" s="2251">
        <v>282.21001222258002</v>
      </c>
      <c r="BH692" s="2251">
        <v>133.858721335913</v>
      </c>
      <c r="BI692" s="2251">
        <v>0</v>
      </c>
      <c r="BJ692" s="2251">
        <v>0</v>
      </c>
      <c r="BK692" s="2251">
        <v>0</v>
      </c>
      <c r="BL692" s="2251">
        <v>0</v>
      </c>
      <c r="BM692" s="2251">
        <v>0</v>
      </c>
    </row>
    <row r="693" spans="1:65">
      <c r="A693" s="2250"/>
      <c r="B693" s="2250"/>
      <c r="C693" s="39"/>
      <c r="D693" s="178">
        <f t="shared" si="213"/>
        <v>1</v>
      </c>
      <c r="E693" s="178">
        <f t="shared" si="201"/>
        <v>0</v>
      </c>
      <c r="F693" s="178">
        <f t="shared" si="202"/>
        <v>0</v>
      </c>
      <c r="G693" s="178">
        <f t="shared" si="198"/>
        <v>0</v>
      </c>
      <c r="H693" s="178">
        <f t="shared" si="203"/>
        <v>0</v>
      </c>
      <c r="I693" s="178">
        <f t="shared" si="204"/>
        <v>0</v>
      </c>
      <c r="J693" s="178">
        <f t="shared" si="205"/>
        <v>0</v>
      </c>
      <c r="K693" s="2251">
        <f t="shared" si="206"/>
        <v>0</v>
      </c>
      <c r="L693" s="2251">
        <f t="shared" si="207"/>
        <v>0</v>
      </c>
      <c r="M693" s="2251">
        <f t="shared" si="208"/>
        <v>1</v>
      </c>
      <c r="O693" s="8">
        <f t="shared" ca="1" si="209"/>
        <v>1</v>
      </c>
      <c r="P693" s="8">
        <f t="shared" ca="1" si="210"/>
        <v>0</v>
      </c>
      <c r="R693" s="8">
        <f t="shared" si="211"/>
        <v>1</v>
      </c>
      <c r="S693" s="2251">
        <f t="shared" si="212"/>
        <v>0</v>
      </c>
      <c r="T693" s="2251">
        <f>IF(SUM($R693:R693)&gt;0,0,IF(AM693="5 - Treatment",1,0))</f>
        <v>0</v>
      </c>
      <c r="U693" s="2251">
        <f>IF(SUM($R693:T693)&gt;0,0,IF($AE693=U$162,1,0)+IF($AE693=U$163,1,0))</f>
        <v>0</v>
      </c>
      <c r="V693" s="2251">
        <f>IF(SUM($R693:U693)&gt;0,0,IF($AE693=V$168,1,0))</f>
        <v>0</v>
      </c>
      <c r="W693" s="2251">
        <f>IF(SUM($R693:V693)&gt;0,0,IF($AE693=W$168,1,0))</f>
        <v>0</v>
      </c>
      <c r="X693" s="2251">
        <f>IF(SUM($R693:W693)&gt;0,0,IF($AE693=X$168,1,0))</f>
        <v>0</v>
      </c>
      <c r="Y693" s="2251">
        <f>IF(SUM($R693:X693)&gt;0,0,IF($AE693=Y$168,1,0))</f>
        <v>0</v>
      </c>
      <c r="Z693" s="2251">
        <f>IF(SUM($R693:Y693)&gt;0,0,IF($AE693=Z$168,1,0))</f>
        <v>0</v>
      </c>
      <c r="AA693" s="2251">
        <f>IF(SUM($R693:Z693)&gt;0,0,1)</f>
        <v>0</v>
      </c>
      <c r="AB693" s="2251"/>
      <c r="AC693" s="2251">
        <f t="shared" si="214"/>
        <v>5</v>
      </c>
      <c r="AE693" t="s">
        <v>3464</v>
      </c>
      <c r="AF693" t="s">
        <v>4983</v>
      </c>
      <c r="AG693" t="s">
        <v>5029</v>
      </c>
      <c r="AH693" t="s">
        <v>5030</v>
      </c>
      <c r="AI693" t="s">
        <v>5031</v>
      </c>
      <c r="AJ693">
        <v>252</v>
      </c>
      <c r="AK693" t="s">
        <v>3048</v>
      </c>
      <c r="AL693" t="s">
        <v>3048</v>
      </c>
      <c r="AM693" t="s">
        <v>3566</v>
      </c>
      <c r="AN693" t="s">
        <v>1574</v>
      </c>
      <c r="AO693" s="2251">
        <v>674.10896000000002</v>
      </c>
      <c r="AP693" s="2286">
        <f t="shared" si="200"/>
        <v>23.675202072028867</v>
      </c>
      <c r="AQ693" s="2286">
        <f t="shared" si="200"/>
        <v>98.082780554234304</v>
      </c>
      <c r="AR693" s="2286">
        <f t="shared" si="200"/>
        <v>1569.7821158058923</v>
      </c>
      <c r="AS693" s="2286">
        <f t="shared" si="200"/>
        <v>0</v>
      </c>
      <c r="AT693" s="2286">
        <f t="shared" si="200"/>
        <v>262.47401822370171</v>
      </c>
      <c r="AU693" s="2286">
        <f t="shared" si="199"/>
        <v>0</v>
      </c>
      <c r="AV693" s="2286">
        <f t="shared" si="199"/>
        <v>0</v>
      </c>
      <c r="AW693" s="2286">
        <f t="shared" si="199"/>
        <v>0</v>
      </c>
      <c r="AX693" s="2286">
        <f t="shared" si="199"/>
        <v>0</v>
      </c>
      <c r="AY693" s="2286">
        <f t="shared" si="199"/>
        <v>0</v>
      </c>
      <c r="BA693" s="8">
        <f t="shared" si="215"/>
        <v>2628.1230766558574</v>
      </c>
      <c r="BD693" s="2251">
        <v>30.38</v>
      </c>
      <c r="BE693" s="2251">
        <v>168.23711669636799</v>
      </c>
      <c r="BF693" s="2251">
        <v>2055.4</v>
      </c>
      <c r="BG693" s="2251">
        <v>0</v>
      </c>
      <c r="BH693" s="2251">
        <v>313.37199858429699</v>
      </c>
      <c r="BI693" s="2251">
        <v>0</v>
      </c>
      <c r="BJ693" s="2251">
        <v>0</v>
      </c>
      <c r="BK693" s="2251">
        <v>0</v>
      </c>
      <c r="BL693" s="2251">
        <v>0</v>
      </c>
      <c r="BM693" s="2251">
        <v>0</v>
      </c>
    </row>
    <row r="694" spans="1:65">
      <c r="A694" s="2250"/>
      <c r="B694" s="2250"/>
      <c r="C694" s="39"/>
      <c r="D694" s="178">
        <f t="shared" si="213"/>
        <v>0</v>
      </c>
      <c r="E694" s="178">
        <f t="shared" si="201"/>
        <v>1</v>
      </c>
      <c r="F694" s="178">
        <f t="shared" si="202"/>
        <v>1</v>
      </c>
      <c r="G694" s="178">
        <f t="shared" si="198"/>
        <v>0</v>
      </c>
      <c r="H694" s="178">
        <f t="shared" si="203"/>
        <v>0</v>
      </c>
      <c r="I694" s="178">
        <f t="shared" si="204"/>
        <v>0</v>
      </c>
      <c r="J694" s="178">
        <f t="shared" si="205"/>
        <v>1</v>
      </c>
      <c r="K694" s="2251">
        <f t="shared" si="206"/>
        <v>1</v>
      </c>
      <c r="L694" s="2251">
        <f t="shared" si="207"/>
        <v>0</v>
      </c>
      <c r="M694" s="2251">
        <f t="shared" si="208"/>
        <v>0</v>
      </c>
      <c r="O694" s="8">
        <f t="shared" ca="1" si="209"/>
        <v>0</v>
      </c>
      <c r="P694" s="8">
        <f t="shared" ca="1" si="210"/>
        <v>1</v>
      </c>
      <c r="R694" s="8">
        <f t="shared" si="211"/>
        <v>0</v>
      </c>
      <c r="S694" s="2251">
        <f t="shared" si="212"/>
        <v>0</v>
      </c>
      <c r="T694" s="2251">
        <f>IF(SUM($R694:R694)&gt;0,0,IF(AM694="5 - Treatment",1,0))</f>
        <v>1</v>
      </c>
      <c r="U694" s="2251">
        <f>IF(SUM($R694:T694)&gt;0,0,IF($AE694=U$162,1,0)+IF($AE694=U$163,1,0))</f>
        <v>0</v>
      </c>
      <c r="V694" s="2251">
        <f>IF(SUM($R694:U694)&gt;0,0,IF($AE694=V$168,1,0))</f>
        <v>0</v>
      </c>
      <c r="W694" s="2251">
        <f>IF(SUM($R694:V694)&gt;0,0,IF($AE694=W$168,1,0))</f>
        <v>0</v>
      </c>
      <c r="X694" s="2251">
        <f>IF(SUM($R694:W694)&gt;0,0,IF($AE694=X$168,1,0))</f>
        <v>0</v>
      </c>
      <c r="Y694" s="2251">
        <f>IF(SUM($R694:X694)&gt;0,0,IF($AE694=Y$168,1,0))</f>
        <v>0</v>
      </c>
      <c r="Z694" s="2251">
        <f>IF(SUM($R694:Y694)&gt;0,0,IF($AE694=Z$168,1,0))</f>
        <v>0</v>
      </c>
      <c r="AA694" s="2251">
        <f>IF(SUM($R694:Z694)&gt;0,0,1)</f>
        <v>0</v>
      </c>
      <c r="AB694" s="2251"/>
      <c r="AC694" s="2251">
        <f t="shared" si="214"/>
        <v>5</v>
      </c>
      <c r="AE694" t="s">
        <v>3464</v>
      </c>
      <c r="AF694" t="s">
        <v>4983</v>
      </c>
      <c r="AG694" t="s">
        <v>5032</v>
      </c>
      <c r="AH694" t="s">
        <v>5033</v>
      </c>
      <c r="AI694" t="s">
        <v>5032</v>
      </c>
      <c r="AJ694">
        <v>138</v>
      </c>
      <c r="AK694" t="s">
        <v>3049</v>
      </c>
      <c r="AL694" t="s">
        <v>3049</v>
      </c>
      <c r="AM694" t="s">
        <v>3566</v>
      </c>
      <c r="AN694" t="s">
        <v>1574</v>
      </c>
      <c r="AO694" s="2251">
        <v>0</v>
      </c>
      <c r="AP694" s="2286">
        <f t="shared" si="200"/>
        <v>0</v>
      </c>
      <c r="AQ694" s="2286">
        <f t="shared" si="200"/>
        <v>62.978690525450268</v>
      </c>
      <c r="AR694" s="2286">
        <f t="shared" si="200"/>
        <v>140.92437354353987</v>
      </c>
      <c r="AS694" s="2286">
        <f t="shared" si="200"/>
        <v>0</v>
      </c>
      <c r="AT694" s="2286">
        <f t="shared" si="200"/>
        <v>0</v>
      </c>
      <c r="AU694" s="2286">
        <f t="shared" si="199"/>
        <v>0</v>
      </c>
      <c r="AV694" s="2286">
        <f t="shared" si="199"/>
        <v>0</v>
      </c>
      <c r="AW694" s="2286">
        <f t="shared" si="199"/>
        <v>0</v>
      </c>
      <c r="AX694" s="2286">
        <f t="shared" si="199"/>
        <v>0</v>
      </c>
      <c r="AY694" s="2286">
        <f t="shared" si="199"/>
        <v>0</v>
      </c>
      <c r="BA694" s="8">
        <f t="shared" si="215"/>
        <v>203.90306406899015</v>
      </c>
      <c r="BD694" s="2251">
        <v>0</v>
      </c>
      <c r="BE694" s="2251">
        <v>108.024601743993</v>
      </c>
      <c r="BF694" s="2251">
        <v>184.519847987113</v>
      </c>
      <c r="BG694" s="2251">
        <v>0</v>
      </c>
      <c r="BH694" s="2251">
        <v>0</v>
      </c>
      <c r="BI694" s="2251">
        <v>0</v>
      </c>
      <c r="BJ694" s="2251">
        <v>0</v>
      </c>
      <c r="BK694" s="2251">
        <v>0</v>
      </c>
      <c r="BL694" s="2251">
        <v>0</v>
      </c>
      <c r="BM694" s="2251">
        <v>0</v>
      </c>
    </row>
    <row r="695" spans="1:65">
      <c r="A695" s="2250"/>
      <c r="B695" s="2250"/>
      <c r="C695" s="39"/>
      <c r="D695" s="178">
        <f t="shared" si="213"/>
        <v>1</v>
      </c>
      <c r="E695" s="178">
        <f t="shared" si="201"/>
        <v>0</v>
      </c>
      <c r="F695" s="178">
        <f t="shared" si="202"/>
        <v>0</v>
      </c>
      <c r="G695" s="178">
        <f t="shared" si="198"/>
        <v>0</v>
      </c>
      <c r="H695" s="178">
        <f t="shared" si="203"/>
        <v>0</v>
      </c>
      <c r="I695" s="178">
        <f t="shared" si="204"/>
        <v>0</v>
      </c>
      <c r="J695" s="178">
        <f t="shared" si="205"/>
        <v>0</v>
      </c>
      <c r="K695" s="2251">
        <f t="shared" si="206"/>
        <v>0</v>
      </c>
      <c r="L695" s="2251">
        <f t="shared" si="207"/>
        <v>0</v>
      </c>
      <c r="M695" s="2251">
        <f t="shared" si="208"/>
        <v>1</v>
      </c>
      <c r="O695" s="8">
        <f t="shared" ca="1" si="209"/>
        <v>1</v>
      </c>
      <c r="P695" s="8">
        <f t="shared" ca="1" si="210"/>
        <v>0</v>
      </c>
      <c r="R695" s="8">
        <f t="shared" si="211"/>
        <v>1</v>
      </c>
      <c r="S695" s="2251">
        <f t="shared" si="212"/>
        <v>0</v>
      </c>
      <c r="T695" s="2251">
        <f>IF(SUM($R695:R695)&gt;0,0,IF(AM695="5 - Treatment",1,0))</f>
        <v>0</v>
      </c>
      <c r="U695" s="2251">
        <f>IF(SUM($R695:T695)&gt;0,0,IF($AE695=U$162,1,0)+IF($AE695=U$163,1,0))</f>
        <v>0</v>
      </c>
      <c r="V695" s="2251">
        <f>IF(SUM($R695:U695)&gt;0,0,IF($AE695=V$168,1,0))</f>
        <v>0</v>
      </c>
      <c r="W695" s="2251">
        <f>IF(SUM($R695:V695)&gt;0,0,IF($AE695=W$168,1,0))</f>
        <v>0</v>
      </c>
      <c r="X695" s="2251">
        <f>IF(SUM($R695:W695)&gt;0,0,IF($AE695=X$168,1,0))</f>
        <v>0</v>
      </c>
      <c r="Y695" s="2251">
        <f>IF(SUM($R695:X695)&gt;0,0,IF($AE695=Y$168,1,0))</f>
        <v>0</v>
      </c>
      <c r="Z695" s="2251">
        <f>IF(SUM($R695:Y695)&gt;0,0,IF($AE695=Z$168,1,0))</f>
        <v>0</v>
      </c>
      <c r="AA695" s="2251">
        <f>IF(SUM($R695:Z695)&gt;0,0,1)</f>
        <v>0</v>
      </c>
      <c r="AB695" s="2251"/>
      <c r="AC695" s="2251">
        <f t="shared" si="214"/>
        <v>5</v>
      </c>
      <c r="AE695" t="s">
        <v>3464</v>
      </c>
      <c r="AF695" t="s">
        <v>4983</v>
      </c>
      <c r="AG695" t="s">
        <v>5034</v>
      </c>
      <c r="AH695" t="s">
        <v>5035</v>
      </c>
      <c r="AI695" t="s">
        <v>5036</v>
      </c>
      <c r="AJ695">
        <v>162</v>
      </c>
      <c r="AK695" t="s">
        <v>3048</v>
      </c>
      <c r="AL695" t="s">
        <v>3048</v>
      </c>
      <c r="AM695" t="s">
        <v>3566</v>
      </c>
      <c r="AN695" t="s">
        <v>1574</v>
      </c>
      <c r="AO695" s="2251">
        <v>0</v>
      </c>
      <c r="AP695" s="2286">
        <f t="shared" si="200"/>
        <v>182.444995843355</v>
      </c>
      <c r="AQ695" s="2286">
        <f t="shared" si="200"/>
        <v>225.48830070977942</v>
      </c>
      <c r="AR695" s="2286">
        <f t="shared" si="200"/>
        <v>2615.4985088377048</v>
      </c>
      <c r="AS695" s="2286">
        <f t="shared" si="200"/>
        <v>3322.7814301497792</v>
      </c>
      <c r="AT695" s="2286">
        <f t="shared" si="200"/>
        <v>0</v>
      </c>
      <c r="AU695" s="2286">
        <f t="shared" si="199"/>
        <v>0</v>
      </c>
      <c r="AV695" s="2286">
        <f t="shared" si="199"/>
        <v>0</v>
      </c>
      <c r="AW695" s="2286">
        <f t="shared" si="199"/>
        <v>0</v>
      </c>
      <c r="AX695" s="2286">
        <f t="shared" si="199"/>
        <v>0</v>
      </c>
      <c r="AY695" s="2286">
        <f t="shared" si="199"/>
        <v>0</v>
      </c>
      <c r="BA695" s="8">
        <f t="shared" si="215"/>
        <v>6346.2132355406184</v>
      </c>
      <c r="BD695" s="2251">
        <v>234.11326994625901</v>
      </c>
      <c r="BE695" s="2251">
        <v>386.77025004608902</v>
      </c>
      <c r="BF695" s="2251">
        <v>3424.61261402838</v>
      </c>
      <c r="BG695" s="2251">
        <v>4280.1870549898304</v>
      </c>
      <c r="BH695" s="2251">
        <v>0</v>
      </c>
      <c r="BI695" s="2251">
        <v>0</v>
      </c>
      <c r="BJ695" s="2251">
        <v>0</v>
      </c>
      <c r="BK695" s="2251">
        <v>0</v>
      </c>
      <c r="BL695" s="2251">
        <v>0</v>
      </c>
      <c r="BM695" s="2251">
        <v>0</v>
      </c>
    </row>
    <row r="696" spans="1:65">
      <c r="A696" s="2250"/>
      <c r="B696" s="2250"/>
      <c r="C696" s="39"/>
      <c r="D696" s="178">
        <f t="shared" si="213"/>
        <v>1</v>
      </c>
      <c r="E696" s="178">
        <f t="shared" si="201"/>
        <v>0</v>
      </c>
      <c r="F696" s="178">
        <f t="shared" si="202"/>
        <v>0</v>
      </c>
      <c r="G696" s="178">
        <f t="shared" si="198"/>
        <v>0</v>
      </c>
      <c r="H696" s="178">
        <f t="shared" si="203"/>
        <v>0</v>
      </c>
      <c r="I696" s="178">
        <f t="shared" si="204"/>
        <v>0</v>
      </c>
      <c r="J696" s="178">
        <f t="shared" si="205"/>
        <v>0</v>
      </c>
      <c r="K696" s="2251">
        <f t="shared" si="206"/>
        <v>0</v>
      </c>
      <c r="L696" s="2251">
        <f t="shared" si="207"/>
        <v>0</v>
      </c>
      <c r="M696" s="2251">
        <f t="shared" si="208"/>
        <v>1</v>
      </c>
      <c r="O696" s="8">
        <f t="shared" ca="1" si="209"/>
        <v>1</v>
      </c>
      <c r="P696" s="8">
        <f t="shared" ca="1" si="210"/>
        <v>0</v>
      </c>
      <c r="R696" s="8">
        <f t="shared" si="211"/>
        <v>1</v>
      </c>
      <c r="S696" s="2251">
        <f t="shared" si="212"/>
        <v>0</v>
      </c>
      <c r="T696" s="2251">
        <f>IF(SUM($R696:R696)&gt;0,0,IF(AM696="5 - Treatment",1,0))</f>
        <v>0</v>
      </c>
      <c r="U696" s="2251">
        <f>IF(SUM($R696:T696)&gt;0,0,IF($AE696=U$162,1,0)+IF($AE696=U$163,1,0))</f>
        <v>0</v>
      </c>
      <c r="V696" s="2251">
        <f>IF(SUM($R696:U696)&gt;0,0,IF($AE696=V$168,1,0))</f>
        <v>0</v>
      </c>
      <c r="W696" s="2251">
        <f>IF(SUM($R696:V696)&gt;0,0,IF($AE696=W$168,1,0))</f>
        <v>0</v>
      </c>
      <c r="X696" s="2251">
        <f>IF(SUM($R696:W696)&gt;0,0,IF($AE696=X$168,1,0))</f>
        <v>0</v>
      </c>
      <c r="Y696" s="2251">
        <f>IF(SUM($R696:X696)&gt;0,0,IF($AE696=Y$168,1,0))</f>
        <v>0</v>
      </c>
      <c r="Z696" s="2251">
        <f>IF(SUM($R696:Y696)&gt;0,0,IF($AE696=Z$168,1,0))</f>
        <v>0</v>
      </c>
      <c r="AA696" s="2251">
        <f>IF(SUM($R696:Z696)&gt;0,0,1)</f>
        <v>0</v>
      </c>
      <c r="AB696" s="2251"/>
      <c r="AC696" s="2251">
        <f t="shared" si="214"/>
        <v>5</v>
      </c>
      <c r="AE696" t="s">
        <v>3464</v>
      </c>
      <c r="AF696" t="s">
        <v>4983</v>
      </c>
      <c r="AG696" t="s">
        <v>5037</v>
      </c>
      <c r="AH696" t="s">
        <v>5038</v>
      </c>
      <c r="AI696" t="s">
        <v>5037</v>
      </c>
      <c r="AJ696">
        <v>129</v>
      </c>
      <c r="AK696" t="s">
        <v>3048</v>
      </c>
      <c r="AL696" t="s">
        <v>3048</v>
      </c>
      <c r="AM696" t="s">
        <v>3566</v>
      </c>
      <c r="AN696" t="s">
        <v>1573</v>
      </c>
      <c r="AO696" s="2251">
        <v>0</v>
      </c>
      <c r="AP696" s="2286">
        <f t="shared" si="200"/>
        <v>91.165483860476229</v>
      </c>
      <c r="AQ696" s="2286">
        <f t="shared" si="200"/>
        <v>82.288647419650232</v>
      </c>
      <c r="AR696" s="2286">
        <f t="shared" si="200"/>
        <v>689.38680750897538</v>
      </c>
      <c r="AS696" s="2286">
        <f t="shared" si="200"/>
        <v>264.20339943648037</v>
      </c>
      <c r="AT696" s="2286">
        <f t="shared" si="200"/>
        <v>144.77188859492577</v>
      </c>
      <c r="AU696" s="2286">
        <f t="shared" si="199"/>
        <v>0</v>
      </c>
      <c r="AV696" s="2286">
        <f t="shared" si="199"/>
        <v>0</v>
      </c>
      <c r="AW696" s="2286">
        <f t="shared" si="199"/>
        <v>0</v>
      </c>
      <c r="AX696" s="2286">
        <f t="shared" si="199"/>
        <v>0</v>
      </c>
      <c r="AY696" s="2286">
        <f t="shared" si="199"/>
        <v>0</v>
      </c>
      <c r="BA696" s="8">
        <f t="shared" si="215"/>
        <v>1271.8162268205078</v>
      </c>
      <c r="BD696" s="2251">
        <v>116.98347457627101</v>
      </c>
      <c r="BE696" s="2251">
        <v>141.14612881586299</v>
      </c>
      <c r="BF696" s="2251">
        <v>902.65115769044701</v>
      </c>
      <c r="BG696" s="2251">
        <v>340.32932768056202</v>
      </c>
      <c r="BH696" s="2251">
        <v>172.845512004732</v>
      </c>
      <c r="BI696" s="2251">
        <v>0</v>
      </c>
      <c r="BJ696" s="2251">
        <v>0</v>
      </c>
      <c r="BK696" s="2251">
        <v>0</v>
      </c>
      <c r="BL696" s="2251">
        <v>0</v>
      </c>
      <c r="BM696" s="2251">
        <v>0</v>
      </c>
    </row>
    <row r="697" spans="1:65">
      <c r="A697" s="2250"/>
      <c r="B697" s="2250"/>
      <c r="C697" s="39"/>
      <c r="D697" s="178">
        <f t="shared" si="213"/>
        <v>0</v>
      </c>
      <c r="E697" s="178">
        <f t="shared" si="201"/>
        <v>1</v>
      </c>
      <c r="F697" s="178">
        <f t="shared" si="202"/>
        <v>0</v>
      </c>
      <c r="G697" s="178">
        <f t="shared" si="198"/>
        <v>0</v>
      </c>
      <c r="H697" s="178">
        <f t="shared" si="203"/>
        <v>0</v>
      </c>
      <c r="I697" s="178">
        <f t="shared" si="204"/>
        <v>0</v>
      </c>
      <c r="J697" s="178">
        <f t="shared" si="205"/>
        <v>0</v>
      </c>
      <c r="K697" s="2251">
        <f t="shared" si="206"/>
        <v>0</v>
      </c>
      <c r="L697" s="2251">
        <f t="shared" si="207"/>
        <v>0</v>
      </c>
      <c r="M697" s="2251">
        <f t="shared" si="208"/>
        <v>0</v>
      </c>
      <c r="O697" s="8">
        <f t="shared" ca="1" si="209"/>
        <v>0</v>
      </c>
      <c r="P697" s="8">
        <f t="shared" ca="1" si="210"/>
        <v>1</v>
      </c>
      <c r="R697" s="8">
        <f t="shared" si="211"/>
        <v>0</v>
      </c>
      <c r="S697" s="2251">
        <f t="shared" si="212"/>
        <v>0</v>
      </c>
      <c r="T697" s="2251">
        <f>IF(SUM($R697:R697)&gt;0,0,IF(AM697="5 - Treatment",1,0))</f>
        <v>1</v>
      </c>
      <c r="U697" s="2251">
        <f>IF(SUM($R697:T697)&gt;0,0,IF($AE697=U$162,1,0)+IF($AE697=U$163,1,0))</f>
        <v>0</v>
      </c>
      <c r="V697" s="2251">
        <f>IF(SUM($R697:U697)&gt;0,0,IF($AE697=V$168,1,0))</f>
        <v>0</v>
      </c>
      <c r="W697" s="2251">
        <f>IF(SUM($R697:V697)&gt;0,0,IF($AE697=W$168,1,0))</f>
        <v>0</v>
      </c>
      <c r="X697" s="2251">
        <f>IF(SUM($R697:W697)&gt;0,0,IF($AE697=X$168,1,0))</f>
        <v>0</v>
      </c>
      <c r="Y697" s="2251">
        <f>IF(SUM($R697:X697)&gt;0,0,IF($AE697=Y$168,1,0))</f>
        <v>0</v>
      </c>
      <c r="Z697" s="2251">
        <f>IF(SUM($R697:Y697)&gt;0,0,IF($AE697=Z$168,1,0))</f>
        <v>0</v>
      </c>
      <c r="AA697" s="2251">
        <f>IF(SUM($R697:Z697)&gt;0,0,1)</f>
        <v>0</v>
      </c>
      <c r="AB697" s="2251"/>
      <c r="AC697" s="2251">
        <f t="shared" si="214"/>
        <v>5</v>
      </c>
      <c r="AE697" t="s">
        <v>3412</v>
      </c>
      <c r="AF697" t="s">
        <v>5039</v>
      </c>
      <c r="AG697" t="s">
        <v>5040</v>
      </c>
      <c r="AH697" t="s">
        <v>5041</v>
      </c>
      <c r="AI697" t="s">
        <v>5040</v>
      </c>
      <c r="AJ697">
        <v>135</v>
      </c>
      <c r="AK697" t="s">
        <v>3052</v>
      </c>
      <c r="AL697" t="s">
        <v>3049</v>
      </c>
      <c r="AM697" t="s">
        <v>3566</v>
      </c>
      <c r="AN697" t="s">
        <v>1573</v>
      </c>
      <c r="AO697" s="2251">
        <v>0</v>
      </c>
      <c r="AP697" s="2286">
        <f t="shared" si="200"/>
        <v>0</v>
      </c>
      <c r="AQ697" s="2286">
        <f t="shared" si="200"/>
        <v>29.150160939590027</v>
      </c>
      <c r="AR697" s="2286">
        <f t="shared" si="200"/>
        <v>114.56033734109363</v>
      </c>
      <c r="AS697" s="2286">
        <f t="shared" si="200"/>
        <v>388.15843647254735</v>
      </c>
      <c r="AT697" s="2286">
        <f t="shared" si="200"/>
        <v>1256.3695196577826</v>
      </c>
      <c r="AU697" s="2286">
        <f t="shared" si="199"/>
        <v>926.3125464181378</v>
      </c>
      <c r="AV697" s="2286">
        <f t="shared" si="199"/>
        <v>0</v>
      </c>
      <c r="AW697" s="2286">
        <f t="shared" si="199"/>
        <v>0</v>
      </c>
      <c r="AX697" s="2286">
        <f t="shared" si="199"/>
        <v>0</v>
      </c>
      <c r="AY697" s="2286">
        <f t="shared" si="199"/>
        <v>0</v>
      </c>
      <c r="BA697" s="8">
        <f t="shared" si="215"/>
        <v>2714.5510008291512</v>
      </c>
      <c r="BD697" s="2251">
        <v>0</v>
      </c>
      <c r="BE697" s="2251">
        <v>50</v>
      </c>
      <c r="BF697" s="2251">
        <v>150</v>
      </c>
      <c r="BG697" s="2251">
        <v>500</v>
      </c>
      <c r="BH697" s="2251">
        <v>1500</v>
      </c>
      <c r="BI697" s="2251">
        <v>1000</v>
      </c>
      <c r="BJ697" s="2251">
        <v>0</v>
      </c>
      <c r="BK697" s="2251">
        <v>0</v>
      </c>
      <c r="BL697" s="2251">
        <v>0</v>
      </c>
      <c r="BM697" s="2251">
        <v>0</v>
      </c>
    </row>
    <row r="698" spans="1:65">
      <c r="A698" s="2250"/>
      <c r="B698" s="2250"/>
      <c r="C698" s="39"/>
      <c r="D698" s="178">
        <f t="shared" si="213"/>
        <v>0</v>
      </c>
      <c r="E698" s="178">
        <f t="shared" si="201"/>
        <v>1</v>
      </c>
      <c r="F698" s="178">
        <f t="shared" si="202"/>
        <v>0</v>
      </c>
      <c r="G698" s="178">
        <f t="shared" si="198"/>
        <v>0</v>
      </c>
      <c r="H698" s="178">
        <f t="shared" si="203"/>
        <v>0</v>
      </c>
      <c r="I698" s="178">
        <f t="shared" si="204"/>
        <v>0</v>
      </c>
      <c r="J698" s="178">
        <f t="shared" si="205"/>
        <v>0</v>
      </c>
      <c r="K698" s="2251">
        <f t="shared" si="206"/>
        <v>0</v>
      </c>
      <c r="L698" s="2251">
        <f t="shared" si="207"/>
        <v>0</v>
      </c>
      <c r="M698" s="2251">
        <f t="shared" si="208"/>
        <v>0</v>
      </c>
      <c r="O698" s="8">
        <f t="shared" ca="1" si="209"/>
        <v>0</v>
      </c>
      <c r="P698" s="8">
        <f t="shared" ca="1" si="210"/>
        <v>0</v>
      </c>
      <c r="R698" s="8">
        <f t="shared" si="211"/>
        <v>0</v>
      </c>
      <c r="S698" s="2251">
        <f t="shared" si="212"/>
        <v>0</v>
      </c>
      <c r="T698" s="2251">
        <f>IF(SUM($R698:R698)&gt;0,0,IF(AM698="5 - Treatment",1,0))</f>
        <v>1</v>
      </c>
      <c r="U698" s="2251">
        <f>IF(SUM($R698:T698)&gt;0,0,IF($AE698=U$162,1,0)+IF($AE698=U$163,1,0))</f>
        <v>0</v>
      </c>
      <c r="V698" s="2251">
        <f>IF(SUM($R698:U698)&gt;0,0,IF($AE698=V$168,1,0))</f>
        <v>0</v>
      </c>
      <c r="W698" s="2251">
        <f>IF(SUM($R698:V698)&gt;0,0,IF($AE698=W$168,1,0))</f>
        <v>0</v>
      </c>
      <c r="X698" s="2251">
        <f>IF(SUM($R698:W698)&gt;0,0,IF($AE698=X$168,1,0))</f>
        <v>0</v>
      </c>
      <c r="Y698" s="2251">
        <f>IF(SUM($R698:X698)&gt;0,0,IF($AE698=Y$168,1,0))</f>
        <v>0</v>
      </c>
      <c r="Z698" s="2251">
        <f>IF(SUM($R698:Y698)&gt;0,0,IF($AE698=Z$168,1,0))</f>
        <v>0</v>
      </c>
      <c r="AA698" s="2251">
        <f>IF(SUM($R698:Z698)&gt;0,0,1)</f>
        <v>0</v>
      </c>
      <c r="AB698" s="2251"/>
      <c r="AC698" s="2251">
        <f t="shared" si="214"/>
        <v>5</v>
      </c>
      <c r="AE698" t="s">
        <v>3445</v>
      </c>
      <c r="AF698" t="s">
        <v>5042</v>
      </c>
      <c r="AG698" t="s">
        <v>5043</v>
      </c>
      <c r="AH698" t="s">
        <v>5044</v>
      </c>
      <c r="AI698" t="s">
        <v>4960</v>
      </c>
      <c r="AJ698">
        <v>395</v>
      </c>
      <c r="AK698" t="s">
        <v>3052</v>
      </c>
      <c r="AL698" t="s">
        <v>3049</v>
      </c>
      <c r="AM698" t="s">
        <v>3566</v>
      </c>
      <c r="AN698" t="s">
        <v>1574</v>
      </c>
      <c r="AO698" s="2251">
        <v>15817.026</v>
      </c>
      <c r="AP698" s="2286">
        <f t="shared" si="200"/>
        <v>978.71763010599057</v>
      </c>
      <c r="AQ698" s="2286">
        <f t="shared" si="200"/>
        <v>0</v>
      </c>
      <c r="AR698" s="2286">
        <f t="shared" si="200"/>
        <v>0</v>
      </c>
      <c r="AS698" s="2286">
        <f t="shared" si="200"/>
        <v>0</v>
      </c>
      <c r="AT698" s="2286">
        <f t="shared" si="200"/>
        <v>0</v>
      </c>
      <c r="AU698" s="2286">
        <f t="shared" si="199"/>
        <v>0</v>
      </c>
      <c r="AV698" s="2286">
        <f t="shared" si="199"/>
        <v>0</v>
      </c>
      <c r="AW698" s="2286">
        <f t="shared" si="199"/>
        <v>0</v>
      </c>
      <c r="AX698" s="2286">
        <f t="shared" si="199"/>
        <v>0</v>
      </c>
      <c r="AY698" s="2286">
        <f t="shared" si="199"/>
        <v>0</v>
      </c>
      <c r="BA698" s="8">
        <f t="shared" si="215"/>
        <v>16795.74363010599</v>
      </c>
      <c r="BD698" s="2251">
        <v>1255.8896651508901</v>
      </c>
      <c r="BE698" s="2251">
        <v>0</v>
      </c>
      <c r="BF698" s="2251">
        <v>0</v>
      </c>
      <c r="BG698" s="2251">
        <v>0</v>
      </c>
      <c r="BH698" s="2251">
        <v>0</v>
      </c>
      <c r="BI698" s="2251">
        <v>0</v>
      </c>
      <c r="BJ698" s="2251">
        <v>0</v>
      </c>
      <c r="BK698" s="2251">
        <v>0</v>
      </c>
      <c r="BL698" s="2251">
        <v>0</v>
      </c>
      <c r="BM698" s="2251">
        <v>0</v>
      </c>
    </row>
    <row r="699" spans="1:65">
      <c r="A699" s="2250"/>
      <c r="B699" s="2250"/>
      <c r="C699" s="39"/>
      <c r="D699" s="178">
        <f t="shared" si="213"/>
        <v>0</v>
      </c>
      <c r="E699" s="178">
        <f t="shared" si="201"/>
        <v>1</v>
      </c>
      <c r="F699" s="178">
        <f t="shared" si="202"/>
        <v>0</v>
      </c>
      <c r="G699" s="178">
        <f t="shared" si="198"/>
        <v>0</v>
      </c>
      <c r="H699" s="178">
        <f t="shared" si="203"/>
        <v>0</v>
      </c>
      <c r="I699" s="178">
        <f t="shared" si="204"/>
        <v>0</v>
      </c>
      <c r="J699" s="178">
        <f t="shared" si="205"/>
        <v>0</v>
      </c>
      <c r="K699" s="2251">
        <f t="shared" si="206"/>
        <v>0</v>
      </c>
      <c r="L699" s="2251">
        <f t="shared" si="207"/>
        <v>0</v>
      </c>
      <c r="M699" s="2251">
        <f t="shared" si="208"/>
        <v>0</v>
      </c>
      <c r="O699" s="8">
        <f t="shared" ca="1" si="209"/>
        <v>0</v>
      </c>
      <c r="P699" s="8">
        <f t="shared" ca="1" si="210"/>
        <v>0</v>
      </c>
      <c r="R699" s="8">
        <f t="shared" si="211"/>
        <v>0</v>
      </c>
      <c r="S699" s="2251">
        <f t="shared" si="212"/>
        <v>0</v>
      </c>
      <c r="T699" s="2251">
        <f>IF(SUM($R699:R699)&gt;0,0,IF(AM699="5 - Treatment",1,0))</f>
        <v>1</v>
      </c>
      <c r="U699" s="2251">
        <f>IF(SUM($R699:T699)&gt;0,0,IF($AE699=U$162,1,0)+IF($AE699=U$163,1,0))</f>
        <v>0</v>
      </c>
      <c r="V699" s="2251">
        <f>IF(SUM($R699:U699)&gt;0,0,IF($AE699=V$168,1,0))</f>
        <v>0</v>
      </c>
      <c r="W699" s="2251">
        <f>IF(SUM($R699:V699)&gt;0,0,IF($AE699=W$168,1,0))</f>
        <v>0</v>
      </c>
      <c r="X699" s="2251">
        <f>IF(SUM($R699:W699)&gt;0,0,IF($AE699=X$168,1,0))</f>
        <v>0</v>
      </c>
      <c r="Y699" s="2251">
        <f>IF(SUM($R699:X699)&gt;0,0,IF($AE699=Y$168,1,0))</f>
        <v>0</v>
      </c>
      <c r="Z699" s="2251">
        <f>IF(SUM($R699:Y699)&gt;0,0,IF($AE699=Z$168,1,0))</f>
        <v>0</v>
      </c>
      <c r="AA699" s="2251">
        <f>IF(SUM($R699:Z699)&gt;0,0,1)</f>
        <v>0</v>
      </c>
      <c r="AB699" s="2251"/>
      <c r="AC699" s="2251">
        <f t="shared" si="214"/>
        <v>5</v>
      </c>
      <c r="AE699" t="s">
        <v>3445</v>
      </c>
      <c r="AF699" t="s">
        <v>5042</v>
      </c>
      <c r="AG699" t="s">
        <v>5045</v>
      </c>
      <c r="AH699" t="s">
        <v>5046</v>
      </c>
      <c r="AI699" t="s">
        <v>5047</v>
      </c>
      <c r="AJ699">
        <v>308</v>
      </c>
      <c r="AK699" t="s">
        <v>3052</v>
      </c>
      <c r="AL699" t="s">
        <v>3049</v>
      </c>
      <c r="AM699" t="s">
        <v>3566</v>
      </c>
      <c r="AN699" t="s">
        <v>1574</v>
      </c>
      <c r="AO699" s="2251">
        <v>9330.2099999999991</v>
      </c>
      <c r="AP699" s="2286">
        <f t="shared" si="200"/>
        <v>1139.8997187375658</v>
      </c>
      <c r="AQ699" s="2286">
        <f t="shared" si="200"/>
        <v>0</v>
      </c>
      <c r="AR699" s="2286">
        <f t="shared" si="200"/>
        <v>0</v>
      </c>
      <c r="AS699" s="2286">
        <f t="shared" si="200"/>
        <v>0</v>
      </c>
      <c r="AT699" s="2286">
        <f t="shared" si="200"/>
        <v>0</v>
      </c>
      <c r="AU699" s="2286">
        <f t="shared" si="199"/>
        <v>0</v>
      </c>
      <c r="AV699" s="2286">
        <f t="shared" si="199"/>
        <v>0</v>
      </c>
      <c r="AW699" s="2286">
        <f t="shared" si="199"/>
        <v>0</v>
      </c>
      <c r="AX699" s="2286">
        <f t="shared" si="199"/>
        <v>0</v>
      </c>
      <c r="AY699" s="2286">
        <f t="shared" si="199"/>
        <v>0</v>
      </c>
      <c r="BA699" s="8">
        <f t="shared" si="215"/>
        <v>10470.109718737565</v>
      </c>
      <c r="BD699" s="2251">
        <v>1462.7183898954399</v>
      </c>
      <c r="BE699" s="2251">
        <v>0</v>
      </c>
      <c r="BF699" s="2251">
        <v>0</v>
      </c>
      <c r="BG699" s="2251">
        <v>0</v>
      </c>
      <c r="BH699" s="2251">
        <v>0</v>
      </c>
      <c r="BI699" s="2251">
        <v>0</v>
      </c>
      <c r="BJ699" s="2251">
        <v>0</v>
      </c>
      <c r="BK699" s="2251">
        <v>0</v>
      </c>
      <c r="BL699" s="2251">
        <v>0</v>
      </c>
      <c r="BM699" s="2251">
        <v>0</v>
      </c>
    </row>
    <row r="700" spans="1:65">
      <c r="A700" s="2250"/>
      <c r="B700" s="2250"/>
      <c r="C700" s="39"/>
      <c r="D700" s="178">
        <f t="shared" si="213"/>
        <v>0</v>
      </c>
      <c r="E700" s="178">
        <f t="shared" si="201"/>
        <v>1</v>
      </c>
      <c r="F700" s="178">
        <f t="shared" si="202"/>
        <v>0</v>
      </c>
      <c r="G700" s="178">
        <f t="shared" si="198"/>
        <v>0</v>
      </c>
      <c r="H700" s="178">
        <f t="shared" si="203"/>
        <v>0</v>
      </c>
      <c r="I700" s="178">
        <f t="shared" si="204"/>
        <v>0</v>
      </c>
      <c r="J700" s="178">
        <f t="shared" si="205"/>
        <v>0</v>
      </c>
      <c r="K700" s="2251">
        <f t="shared" si="206"/>
        <v>0</v>
      </c>
      <c r="L700" s="2251">
        <f t="shared" si="207"/>
        <v>0</v>
      </c>
      <c r="M700" s="2251">
        <f t="shared" si="208"/>
        <v>0</v>
      </c>
      <c r="O700" s="8">
        <f t="shared" ca="1" si="209"/>
        <v>0</v>
      </c>
      <c r="P700" s="8">
        <f t="shared" ca="1" si="210"/>
        <v>0</v>
      </c>
      <c r="R700" s="8">
        <f t="shared" si="211"/>
        <v>0</v>
      </c>
      <c r="S700" s="2251">
        <f t="shared" si="212"/>
        <v>0</v>
      </c>
      <c r="T700" s="2251">
        <f>IF(SUM($R700:R700)&gt;0,0,IF(AM700="5 - Treatment",1,0))</f>
        <v>1</v>
      </c>
      <c r="U700" s="2251">
        <f>IF(SUM($R700:T700)&gt;0,0,IF($AE700=U$162,1,0)+IF($AE700=U$163,1,0))</f>
        <v>0</v>
      </c>
      <c r="V700" s="2251">
        <f>IF(SUM($R700:U700)&gt;0,0,IF($AE700=V$168,1,0))</f>
        <v>0</v>
      </c>
      <c r="W700" s="2251">
        <f>IF(SUM($R700:V700)&gt;0,0,IF($AE700=W$168,1,0))</f>
        <v>0</v>
      </c>
      <c r="X700" s="2251">
        <f>IF(SUM($R700:W700)&gt;0,0,IF($AE700=X$168,1,0))</f>
        <v>0</v>
      </c>
      <c r="Y700" s="2251">
        <f>IF(SUM($R700:X700)&gt;0,0,IF($AE700=Y$168,1,0))</f>
        <v>0</v>
      </c>
      <c r="Z700" s="2251">
        <f>IF(SUM($R700:Y700)&gt;0,0,IF($AE700=Z$168,1,0))</f>
        <v>0</v>
      </c>
      <c r="AA700" s="2251">
        <f>IF(SUM($R700:Z700)&gt;0,0,1)</f>
        <v>0</v>
      </c>
      <c r="AB700" s="2251"/>
      <c r="AC700" s="2251">
        <f t="shared" si="214"/>
        <v>5</v>
      </c>
      <c r="AE700" t="s">
        <v>3445</v>
      </c>
      <c r="AF700" t="s">
        <v>5042</v>
      </c>
      <c r="AG700" t="s">
        <v>5048</v>
      </c>
      <c r="AH700" t="s">
        <v>5049</v>
      </c>
      <c r="AI700" t="s">
        <v>5050</v>
      </c>
      <c r="AJ700">
        <v>284</v>
      </c>
      <c r="AK700" t="s">
        <v>3052</v>
      </c>
      <c r="AL700" t="s">
        <v>3049</v>
      </c>
      <c r="AM700" t="s">
        <v>3566</v>
      </c>
      <c r="AN700" t="s">
        <v>1574</v>
      </c>
      <c r="AO700" s="2251">
        <v>5501.52</v>
      </c>
      <c r="AP700" s="2286">
        <f t="shared" si="200"/>
        <v>2436.0997547518027</v>
      </c>
      <c r="AQ700" s="2286">
        <f t="shared" si="200"/>
        <v>657.1385145449741</v>
      </c>
      <c r="AR700" s="2286">
        <f t="shared" si="200"/>
        <v>0</v>
      </c>
      <c r="AS700" s="2286">
        <f t="shared" si="200"/>
        <v>0</v>
      </c>
      <c r="AT700" s="2286">
        <f t="shared" si="200"/>
        <v>0</v>
      </c>
      <c r="AU700" s="2286">
        <f t="shared" si="199"/>
        <v>0</v>
      </c>
      <c r="AV700" s="2286">
        <f t="shared" si="199"/>
        <v>0</v>
      </c>
      <c r="AW700" s="2286">
        <f t="shared" si="199"/>
        <v>0</v>
      </c>
      <c r="AX700" s="2286">
        <f t="shared" si="199"/>
        <v>0</v>
      </c>
      <c r="AY700" s="2286">
        <f t="shared" si="199"/>
        <v>0</v>
      </c>
      <c r="BA700" s="8">
        <f t="shared" si="215"/>
        <v>8594.7582692967771</v>
      </c>
      <c r="BD700" s="2251">
        <v>3126.0012195121899</v>
      </c>
      <c r="BE700" s="2251">
        <v>1127.1610402199999</v>
      </c>
      <c r="BF700" s="2251">
        <v>0</v>
      </c>
      <c r="BG700" s="2251">
        <v>0</v>
      </c>
      <c r="BH700" s="2251">
        <v>0</v>
      </c>
      <c r="BI700" s="2251">
        <v>0</v>
      </c>
      <c r="BJ700" s="2251">
        <v>0</v>
      </c>
      <c r="BK700" s="2251">
        <v>0</v>
      </c>
      <c r="BL700" s="2251">
        <v>0</v>
      </c>
      <c r="BM700" s="2251">
        <v>0</v>
      </c>
    </row>
    <row r="701" spans="1:65">
      <c r="A701" s="2250"/>
      <c r="B701" s="2250"/>
      <c r="C701" s="39"/>
      <c r="D701" s="178">
        <f t="shared" si="213"/>
        <v>0</v>
      </c>
      <c r="E701" s="178">
        <f t="shared" si="201"/>
        <v>1</v>
      </c>
      <c r="F701" s="178">
        <f t="shared" si="202"/>
        <v>0</v>
      </c>
      <c r="G701" s="178">
        <f t="shared" si="198"/>
        <v>0</v>
      </c>
      <c r="H701" s="178">
        <f t="shared" si="203"/>
        <v>0</v>
      </c>
      <c r="I701" s="178">
        <f t="shared" si="204"/>
        <v>0</v>
      </c>
      <c r="J701" s="178">
        <f t="shared" si="205"/>
        <v>0</v>
      </c>
      <c r="K701" s="2251">
        <f t="shared" si="206"/>
        <v>0</v>
      </c>
      <c r="L701" s="2251">
        <f t="shared" si="207"/>
        <v>0</v>
      </c>
      <c r="M701" s="2251">
        <f t="shared" si="208"/>
        <v>0</v>
      </c>
      <c r="O701" s="8">
        <f t="shared" ca="1" si="209"/>
        <v>0</v>
      </c>
      <c r="P701" s="8">
        <f t="shared" ca="1" si="210"/>
        <v>1</v>
      </c>
      <c r="R701" s="8">
        <f t="shared" si="211"/>
        <v>0</v>
      </c>
      <c r="S701" s="2251">
        <f t="shared" si="212"/>
        <v>0</v>
      </c>
      <c r="T701" s="2251">
        <f>IF(SUM($R701:R701)&gt;0,0,IF(AM701="5 - Treatment",1,0))</f>
        <v>1</v>
      </c>
      <c r="U701" s="2251">
        <f>IF(SUM($R701:T701)&gt;0,0,IF($AE701=U$162,1,0)+IF($AE701=U$163,1,0))</f>
        <v>0</v>
      </c>
      <c r="V701" s="2251">
        <f>IF(SUM($R701:U701)&gt;0,0,IF($AE701=V$168,1,0))</f>
        <v>0</v>
      </c>
      <c r="W701" s="2251">
        <f>IF(SUM($R701:V701)&gt;0,0,IF($AE701=W$168,1,0))</f>
        <v>0</v>
      </c>
      <c r="X701" s="2251">
        <f>IF(SUM($R701:W701)&gt;0,0,IF($AE701=X$168,1,0))</f>
        <v>0</v>
      </c>
      <c r="Y701" s="2251">
        <f>IF(SUM($R701:X701)&gt;0,0,IF($AE701=Y$168,1,0))</f>
        <v>0</v>
      </c>
      <c r="Z701" s="2251">
        <f>IF(SUM($R701:Y701)&gt;0,0,IF($AE701=Z$168,1,0))</f>
        <v>0</v>
      </c>
      <c r="AA701" s="2251">
        <f>IF(SUM($R701:Z701)&gt;0,0,1)</f>
        <v>0</v>
      </c>
      <c r="AB701" s="2251"/>
      <c r="AC701" s="2251">
        <f t="shared" si="214"/>
        <v>5</v>
      </c>
      <c r="AE701" t="s">
        <v>3445</v>
      </c>
      <c r="AF701" t="s">
        <v>5042</v>
      </c>
      <c r="AG701" t="s">
        <v>5051</v>
      </c>
      <c r="AH701" t="s">
        <v>5052</v>
      </c>
      <c r="AI701" t="s">
        <v>5051</v>
      </c>
      <c r="AJ701">
        <v>308</v>
      </c>
      <c r="AK701" t="s">
        <v>3052</v>
      </c>
      <c r="AL701" t="s">
        <v>3049</v>
      </c>
      <c r="AM701" t="s">
        <v>3566</v>
      </c>
      <c r="AN701" t="s">
        <v>1574</v>
      </c>
      <c r="AO701" s="2251">
        <v>0</v>
      </c>
      <c r="AP701" s="2286">
        <f t="shared" si="200"/>
        <v>0</v>
      </c>
      <c r="AQ701" s="2286">
        <f t="shared" si="200"/>
        <v>30681.265906441124</v>
      </c>
      <c r="AR701" s="2286">
        <f t="shared" si="200"/>
        <v>51055.008402969841</v>
      </c>
      <c r="AS701" s="2286">
        <f t="shared" si="200"/>
        <v>51958.327835317083</v>
      </c>
      <c r="AT701" s="2286">
        <f t="shared" si="200"/>
        <v>42248.375837516222</v>
      </c>
      <c r="AU701" s="2286">
        <f t="shared" si="199"/>
        <v>15278.626509433938</v>
      </c>
      <c r="AV701" s="2286">
        <f t="shared" si="199"/>
        <v>0</v>
      </c>
      <c r="AW701" s="2286">
        <f t="shared" si="199"/>
        <v>0</v>
      </c>
      <c r="AX701" s="2286">
        <f t="shared" si="199"/>
        <v>0</v>
      </c>
      <c r="AY701" s="2286">
        <f t="shared" si="199"/>
        <v>0</v>
      </c>
      <c r="BA701" s="8">
        <f t="shared" si="215"/>
        <v>191221.60449167818</v>
      </c>
      <c r="BD701" s="2251">
        <v>0</v>
      </c>
      <c r="BE701" s="2251">
        <v>52626.237587545598</v>
      </c>
      <c r="BF701" s="2251">
        <v>66849.063455912197</v>
      </c>
      <c r="BG701" s="2251">
        <v>66929.278038494798</v>
      </c>
      <c r="BH701" s="2251">
        <v>50441.022935303401</v>
      </c>
      <c r="BI701" s="2251">
        <v>16494.029545981299</v>
      </c>
      <c r="BJ701" s="2251">
        <v>0</v>
      </c>
      <c r="BK701" s="2251">
        <v>0</v>
      </c>
      <c r="BL701" s="2251">
        <v>0</v>
      </c>
      <c r="BM701" s="2251">
        <v>0</v>
      </c>
    </row>
    <row r="702" spans="1:65">
      <c r="A702" s="2250"/>
      <c r="B702" s="2250"/>
      <c r="C702" s="39"/>
      <c r="D702" s="178">
        <f t="shared" si="213"/>
        <v>0</v>
      </c>
      <c r="E702" s="178">
        <f t="shared" si="201"/>
        <v>1</v>
      </c>
      <c r="F702" s="178">
        <f t="shared" si="202"/>
        <v>0</v>
      </c>
      <c r="G702" s="178">
        <f t="shared" si="198"/>
        <v>0</v>
      </c>
      <c r="H702" s="178">
        <f t="shared" si="203"/>
        <v>0</v>
      </c>
      <c r="I702" s="178">
        <f t="shared" si="204"/>
        <v>0</v>
      </c>
      <c r="J702" s="178">
        <f t="shared" si="205"/>
        <v>0</v>
      </c>
      <c r="K702" s="2251">
        <f t="shared" si="206"/>
        <v>0</v>
      </c>
      <c r="L702" s="2251">
        <f t="shared" si="207"/>
        <v>0</v>
      </c>
      <c r="M702" s="2251">
        <f t="shared" si="208"/>
        <v>0</v>
      </c>
      <c r="O702" s="8">
        <f t="shared" ca="1" si="209"/>
        <v>0</v>
      </c>
      <c r="P702" s="8">
        <f t="shared" ca="1" si="210"/>
        <v>1</v>
      </c>
      <c r="R702" s="8">
        <f t="shared" si="211"/>
        <v>0</v>
      </c>
      <c r="S702" s="2251">
        <f t="shared" si="212"/>
        <v>0</v>
      </c>
      <c r="T702" s="2251">
        <f>IF(SUM($R702:R702)&gt;0,0,IF(AM702="5 - Treatment",1,0))</f>
        <v>1</v>
      </c>
      <c r="U702" s="2251">
        <f>IF(SUM($R702:T702)&gt;0,0,IF($AE702=U$162,1,0)+IF($AE702=U$163,1,0))</f>
        <v>0</v>
      </c>
      <c r="V702" s="2251">
        <f>IF(SUM($R702:U702)&gt;0,0,IF($AE702=V$168,1,0))</f>
        <v>0</v>
      </c>
      <c r="W702" s="2251">
        <f>IF(SUM($R702:V702)&gt;0,0,IF($AE702=W$168,1,0))</f>
        <v>0</v>
      </c>
      <c r="X702" s="2251">
        <f>IF(SUM($R702:W702)&gt;0,0,IF($AE702=X$168,1,0))</f>
        <v>0</v>
      </c>
      <c r="Y702" s="2251">
        <f>IF(SUM($R702:X702)&gt;0,0,IF($AE702=Y$168,1,0))</f>
        <v>0</v>
      </c>
      <c r="Z702" s="2251">
        <f>IF(SUM($R702:Y702)&gt;0,0,IF($AE702=Z$168,1,0))</f>
        <v>0</v>
      </c>
      <c r="AA702" s="2251">
        <f>IF(SUM($R702:Z702)&gt;0,0,1)</f>
        <v>0</v>
      </c>
      <c r="AB702" s="2251"/>
      <c r="AC702" s="2251">
        <f t="shared" si="214"/>
        <v>5</v>
      </c>
      <c r="AE702" t="s">
        <v>3445</v>
      </c>
      <c r="AF702" t="s">
        <v>5042</v>
      </c>
      <c r="AG702" t="s">
        <v>5053</v>
      </c>
      <c r="AH702" t="s">
        <v>5054</v>
      </c>
      <c r="AI702" t="s">
        <v>5055</v>
      </c>
      <c r="AJ702">
        <v>400</v>
      </c>
      <c r="AK702" t="s">
        <v>3052</v>
      </c>
      <c r="AL702" t="s">
        <v>3049</v>
      </c>
      <c r="AM702" t="s">
        <v>3566</v>
      </c>
      <c r="AN702" t="s">
        <v>1574</v>
      </c>
      <c r="AO702" s="2251">
        <v>8382.78838</v>
      </c>
      <c r="AP702" s="2286">
        <f t="shared" si="200"/>
        <v>76.917363110036618</v>
      </c>
      <c r="AQ702" s="2286">
        <f t="shared" si="200"/>
        <v>57.487585369650212</v>
      </c>
      <c r="AR702" s="2286">
        <f t="shared" si="200"/>
        <v>395.77189734977208</v>
      </c>
      <c r="AS702" s="2286">
        <f t="shared" si="200"/>
        <v>482.83001388713723</v>
      </c>
      <c r="AT702" s="2286">
        <f t="shared" si="200"/>
        <v>225.33344673294627</v>
      </c>
      <c r="AU702" s="2286">
        <f t="shared" si="199"/>
        <v>0</v>
      </c>
      <c r="AV702" s="2286">
        <f t="shared" si="199"/>
        <v>0</v>
      </c>
      <c r="AW702" s="2286">
        <f t="shared" si="199"/>
        <v>0</v>
      </c>
      <c r="AX702" s="2286">
        <f t="shared" si="199"/>
        <v>0</v>
      </c>
      <c r="AY702" s="2286">
        <f t="shared" si="199"/>
        <v>0</v>
      </c>
      <c r="BA702" s="8">
        <f t="shared" si="215"/>
        <v>9621.1286864495414</v>
      </c>
      <c r="BD702" s="2251">
        <v>98.700297643654395</v>
      </c>
      <c r="BE702" s="2251">
        <v>98.605948503656407</v>
      </c>
      <c r="BF702" s="2251">
        <v>518.20539272426595</v>
      </c>
      <c r="BG702" s="2251">
        <v>621.94965833402102</v>
      </c>
      <c r="BH702" s="2251">
        <v>269.02926631926402</v>
      </c>
      <c r="BI702" s="2251">
        <v>0</v>
      </c>
      <c r="BJ702" s="2251">
        <v>0</v>
      </c>
      <c r="BK702" s="2251">
        <v>0</v>
      </c>
      <c r="BL702" s="2251">
        <v>0</v>
      </c>
      <c r="BM702" s="2251">
        <v>0</v>
      </c>
    </row>
    <row r="703" spans="1:65">
      <c r="A703" s="2250"/>
      <c r="B703" s="2250"/>
      <c r="C703" s="39"/>
      <c r="D703" s="178">
        <f t="shared" si="213"/>
        <v>1</v>
      </c>
      <c r="E703" s="178">
        <f t="shared" si="201"/>
        <v>0</v>
      </c>
      <c r="F703" s="178">
        <f t="shared" si="202"/>
        <v>0</v>
      </c>
      <c r="G703" s="178">
        <f t="shared" si="198"/>
        <v>0</v>
      </c>
      <c r="H703" s="178">
        <f t="shared" si="203"/>
        <v>0</v>
      </c>
      <c r="I703" s="178">
        <f t="shared" si="204"/>
        <v>0</v>
      </c>
      <c r="J703" s="178">
        <f t="shared" si="205"/>
        <v>0</v>
      </c>
      <c r="K703" s="2251">
        <f t="shared" si="206"/>
        <v>0</v>
      </c>
      <c r="L703" s="2251">
        <f t="shared" si="207"/>
        <v>0</v>
      </c>
      <c r="M703" s="2251">
        <f t="shared" si="208"/>
        <v>1</v>
      </c>
      <c r="O703" s="8">
        <f t="shared" ca="1" si="209"/>
        <v>1</v>
      </c>
      <c r="P703" s="8">
        <f t="shared" ca="1" si="210"/>
        <v>0</v>
      </c>
      <c r="R703" s="8">
        <f t="shared" si="211"/>
        <v>1</v>
      </c>
      <c r="S703" s="2251">
        <f t="shared" si="212"/>
        <v>0</v>
      </c>
      <c r="T703" s="2251">
        <f>IF(SUM($R703:R703)&gt;0,0,IF(AM703="5 - Treatment",1,0))</f>
        <v>0</v>
      </c>
      <c r="U703" s="2251">
        <f>IF(SUM($R703:T703)&gt;0,0,IF($AE703=U$162,1,0)+IF($AE703=U$163,1,0))</f>
        <v>0</v>
      </c>
      <c r="V703" s="2251">
        <f>IF(SUM($R703:U703)&gt;0,0,IF($AE703=V$168,1,0))</f>
        <v>0</v>
      </c>
      <c r="W703" s="2251">
        <f>IF(SUM($R703:V703)&gt;0,0,IF($AE703=W$168,1,0))</f>
        <v>0</v>
      </c>
      <c r="X703" s="2251">
        <f>IF(SUM($R703:W703)&gt;0,0,IF($AE703=X$168,1,0))</f>
        <v>0</v>
      </c>
      <c r="Y703" s="2251">
        <f>IF(SUM($R703:X703)&gt;0,0,IF($AE703=Y$168,1,0))</f>
        <v>0</v>
      </c>
      <c r="Z703" s="2251">
        <f>IF(SUM($R703:Y703)&gt;0,0,IF($AE703=Z$168,1,0))</f>
        <v>0</v>
      </c>
      <c r="AA703" s="2251">
        <f>IF(SUM($R703:Z703)&gt;0,0,1)</f>
        <v>0</v>
      </c>
      <c r="AB703" s="2251"/>
      <c r="AC703" s="2251">
        <f t="shared" si="214"/>
        <v>5</v>
      </c>
      <c r="AE703" t="s">
        <v>3445</v>
      </c>
      <c r="AF703" t="s">
        <v>5042</v>
      </c>
      <c r="AG703" t="s">
        <v>5056</v>
      </c>
      <c r="AH703" t="s">
        <v>5057</v>
      </c>
      <c r="AI703" t="s">
        <v>5056</v>
      </c>
      <c r="AJ703">
        <v>171</v>
      </c>
      <c r="AK703" t="s">
        <v>3048</v>
      </c>
      <c r="AL703" t="s">
        <v>3048</v>
      </c>
      <c r="AM703" t="s">
        <v>3566</v>
      </c>
      <c r="AN703" t="s">
        <v>1574</v>
      </c>
      <c r="AO703" s="2251">
        <v>0</v>
      </c>
      <c r="AP703" s="2286">
        <f t="shared" si="200"/>
        <v>1111.9763480942916</v>
      </c>
      <c r="AQ703" s="2286">
        <f t="shared" si="200"/>
        <v>624.69917237254788</v>
      </c>
      <c r="AR703" s="2286">
        <f t="shared" si="200"/>
        <v>2498.3693950818406</v>
      </c>
      <c r="AS703" s="2286">
        <f t="shared" si="200"/>
        <v>1283.7638720226425</v>
      </c>
      <c r="AT703" s="2286">
        <f t="shared" si="200"/>
        <v>0</v>
      </c>
      <c r="AU703" s="2286">
        <f t="shared" si="199"/>
        <v>0</v>
      </c>
      <c r="AV703" s="2286">
        <f t="shared" si="199"/>
        <v>0</v>
      </c>
      <c r="AW703" s="2286">
        <f t="shared" si="199"/>
        <v>0</v>
      </c>
      <c r="AX703" s="2286">
        <f t="shared" si="199"/>
        <v>0</v>
      </c>
      <c r="AY703" s="2286">
        <f t="shared" si="199"/>
        <v>0</v>
      </c>
      <c r="BA703" s="8">
        <f t="shared" si="215"/>
        <v>5518.8087875713227</v>
      </c>
      <c r="BD703" s="2251">
        <v>1426.8871434477101</v>
      </c>
      <c r="BE703" s="2251">
        <v>1071.51925107233</v>
      </c>
      <c r="BF703" s="2251">
        <v>3271.24917716045</v>
      </c>
      <c r="BG703" s="2251">
        <v>1653.6596288992901</v>
      </c>
      <c r="BH703" s="2251">
        <v>0</v>
      </c>
      <c r="BI703" s="2251">
        <v>0</v>
      </c>
      <c r="BJ703" s="2251">
        <v>0</v>
      </c>
      <c r="BK703" s="2251">
        <v>0</v>
      </c>
      <c r="BL703" s="2251">
        <v>0</v>
      </c>
      <c r="BM703" s="2251">
        <v>0</v>
      </c>
    </row>
    <row r="704" spans="1:65">
      <c r="A704" s="2250"/>
      <c r="B704" s="2250"/>
      <c r="C704" s="39"/>
      <c r="D704" s="178">
        <f t="shared" si="213"/>
        <v>0</v>
      </c>
      <c r="E704" s="178">
        <f t="shared" si="201"/>
        <v>1</v>
      </c>
      <c r="F704" s="178">
        <f t="shared" si="202"/>
        <v>0</v>
      </c>
      <c r="G704" s="178">
        <f t="shared" si="198"/>
        <v>0</v>
      </c>
      <c r="H704" s="178">
        <f t="shared" si="203"/>
        <v>0</v>
      </c>
      <c r="I704" s="178">
        <f t="shared" si="204"/>
        <v>0</v>
      </c>
      <c r="J704" s="178">
        <f t="shared" si="205"/>
        <v>0</v>
      </c>
      <c r="K704" s="2251">
        <f t="shared" si="206"/>
        <v>0</v>
      </c>
      <c r="L704" s="2251">
        <f t="shared" si="207"/>
        <v>0</v>
      </c>
      <c r="M704" s="2251">
        <f t="shared" si="208"/>
        <v>0</v>
      </c>
      <c r="O704" s="8">
        <f t="shared" ca="1" si="209"/>
        <v>0</v>
      </c>
      <c r="P704" s="8">
        <f t="shared" ca="1" si="210"/>
        <v>1</v>
      </c>
      <c r="R704" s="8">
        <f t="shared" si="211"/>
        <v>0</v>
      </c>
      <c r="S704" s="2251">
        <f t="shared" si="212"/>
        <v>0</v>
      </c>
      <c r="T704" s="2251">
        <f>IF(SUM($R704:R704)&gt;0,0,IF(AM704="5 - Treatment",1,0))</f>
        <v>0</v>
      </c>
      <c r="U704" s="2251">
        <f>IF(SUM($R704:T704)&gt;0,0,IF($AE704=U$162,1,0)+IF($AE704=U$163,1,0))</f>
        <v>0</v>
      </c>
      <c r="V704" s="2251">
        <f>IF(SUM($R704:U704)&gt;0,0,IF($AE704=V$168,1,0))</f>
        <v>0</v>
      </c>
      <c r="W704" s="2251">
        <f>IF(SUM($R704:V704)&gt;0,0,IF($AE704=W$168,1,0))</f>
        <v>0</v>
      </c>
      <c r="X704" s="2251">
        <f>IF(SUM($R704:W704)&gt;0,0,IF($AE704=X$168,1,0))</f>
        <v>0</v>
      </c>
      <c r="Y704" s="2251">
        <f>IF(SUM($R704:X704)&gt;0,0,IF($AE704=Y$168,1,0))</f>
        <v>0</v>
      </c>
      <c r="Z704" s="2251">
        <f>IF(SUM($R704:Y704)&gt;0,0,IF($AE704=Z$168,1,0))</f>
        <v>0</v>
      </c>
      <c r="AA704" s="2251">
        <f>IF(SUM($R704:Z704)&gt;0,0,1)</f>
        <v>1</v>
      </c>
      <c r="AB704" s="2251"/>
      <c r="AC704" s="2251">
        <f t="shared" si="214"/>
        <v>2</v>
      </c>
      <c r="AE704" t="s">
        <v>3427</v>
      </c>
      <c r="AF704" t="s">
        <v>5058</v>
      </c>
      <c r="AG704" t="s">
        <v>5059</v>
      </c>
      <c r="AH704" t="s">
        <v>5060</v>
      </c>
      <c r="AI704" t="s">
        <v>5061</v>
      </c>
      <c r="AJ704">
        <v>138</v>
      </c>
      <c r="AK704" t="s">
        <v>3049</v>
      </c>
      <c r="AL704" t="s">
        <v>3049</v>
      </c>
      <c r="AM704" t="s">
        <v>3593</v>
      </c>
      <c r="AN704" t="s">
        <v>1574</v>
      </c>
      <c r="AO704" s="2251">
        <v>2216.3723300000001</v>
      </c>
      <c r="AP704" s="2286">
        <f t="shared" si="200"/>
        <v>217.40534163826763</v>
      </c>
      <c r="AQ704" s="2286">
        <f t="shared" si="200"/>
        <v>336.01127011797797</v>
      </c>
      <c r="AR704" s="2286">
        <f t="shared" si="200"/>
        <v>1552.6939504863865</v>
      </c>
      <c r="AS704" s="2286">
        <f t="shared" si="200"/>
        <v>2726.4886576154736</v>
      </c>
      <c r="AT704" s="2286">
        <f t="shared" si="200"/>
        <v>2089.3276397368868</v>
      </c>
      <c r="AU704" s="2286">
        <f t="shared" si="199"/>
        <v>0</v>
      </c>
      <c r="AV704" s="2286">
        <f t="shared" si="199"/>
        <v>0</v>
      </c>
      <c r="AW704" s="2286">
        <f t="shared" si="199"/>
        <v>0</v>
      </c>
      <c r="AX704" s="2286">
        <f t="shared" si="199"/>
        <v>0</v>
      </c>
      <c r="AY704" s="2286">
        <f t="shared" si="199"/>
        <v>0</v>
      </c>
      <c r="BA704" s="8">
        <f t="shared" si="215"/>
        <v>9138.2991895949926</v>
      </c>
      <c r="BD704" s="2251">
        <v>278.974357172385</v>
      </c>
      <c r="BE704" s="2251">
        <v>576.34548024334799</v>
      </c>
      <c r="BF704" s="2251">
        <v>2033.025547747</v>
      </c>
      <c r="BG704" s="2251">
        <v>3512.0821827201298</v>
      </c>
      <c r="BH704" s="2251">
        <v>2494.4822447292299</v>
      </c>
      <c r="BI704" s="2251">
        <v>0</v>
      </c>
      <c r="BJ704" s="2251">
        <v>0</v>
      </c>
      <c r="BK704" s="2251">
        <v>0</v>
      </c>
      <c r="BL704" s="2251">
        <v>0</v>
      </c>
      <c r="BM704" s="2251">
        <v>0</v>
      </c>
    </row>
    <row r="705" spans="1:65">
      <c r="A705" s="2250"/>
      <c r="B705" s="2250"/>
      <c r="C705" s="39"/>
      <c r="D705" s="178">
        <f t="shared" si="213"/>
        <v>1</v>
      </c>
      <c r="E705" s="178">
        <f t="shared" si="201"/>
        <v>0</v>
      </c>
      <c r="F705" s="178">
        <f t="shared" si="202"/>
        <v>0</v>
      </c>
      <c r="G705" s="178">
        <f t="shared" si="198"/>
        <v>0</v>
      </c>
      <c r="H705" s="178">
        <f t="shared" si="203"/>
        <v>0</v>
      </c>
      <c r="I705" s="178">
        <f t="shared" si="204"/>
        <v>0</v>
      </c>
      <c r="J705" s="178">
        <f t="shared" si="205"/>
        <v>0</v>
      </c>
      <c r="K705" s="2251">
        <f t="shared" si="206"/>
        <v>0</v>
      </c>
      <c r="L705" s="2251">
        <f t="shared" si="207"/>
        <v>0</v>
      </c>
      <c r="M705" s="2251">
        <f t="shared" si="208"/>
        <v>1</v>
      </c>
      <c r="O705" s="8">
        <f t="shared" ca="1" si="209"/>
        <v>1</v>
      </c>
      <c r="P705" s="8">
        <f t="shared" ca="1" si="210"/>
        <v>0</v>
      </c>
      <c r="R705" s="8">
        <f t="shared" si="211"/>
        <v>0</v>
      </c>
      <c r="S705" s="2251">
        <f t="shared" si="212"/>
        <v>1</v>
      </c>
      <c r="T705" s="2251">
        <f>IF(SUM($R705:R705)&gt;0,0,IF(AM705="5 - Treatment",1,0))</f>
        <v>0</v>
      </c>
      <c r="U705" s="2251">
        <f>IF(SUM($R705:T705)&gt;0,0,IF($AE705=U$162,1,0)+IF($AE705=U$163,1,0))</f>
        <v>0</v>
      </c>
      <c r="V705" s="2251">
        <f>IF(SUM($R705:U705)&gt;0,0,IF($AE705=V$168,1,0))</f>
        <v>0</v>
      </c>
      <c r="W705" s="2251">
        <f>IF(SUM($R705:V705)&gt;0,0,IF($AE705=W$168,1,0))</f>
        <v>0</v>
      </c>
      <c r="X705" s="2251">
        <f>IF(SUM($R705:W705)&gt;0,0,IF($AE705=X$168,1,0))</f>
        <v>0</v>
      </c>
      <c r="Y705" s="2251">
        <f>IF(SUM($R705:X705)&gt;0,0,IF($AE705=Y$168,1,0))</f>
        <v>0</v>
      </c>
      <c r="Z705" s="2251">
        <f>IF(SUM($R705:Y705)&gt;0,0,IF($AE705=Z$168,1,0))</f>
        <v>0</v>
      </c>
      <c r="AA705" s="2251">
        <f>IF(SUM($R705:Z705)&gt;0,0,1)</f>
        <v>0</v>
      </c>
      <c r="AB705" s="2251"/>
      <c r="AC705" s="2251">
        <f t="shared" si="214"/>
        <v>7</v>
      </c>
      <c r="AE705" t="s">
        <v>3467</v>
      </c>
      <c r="AF705" t="s">
        <v>5062</v>
      </c>
      <c r="AG705" t="s">
        <v>5063</v>
      </c>
      <c r="AH705" t="s">
        <v>5064</v>
      </c>
      <c r="AI705" t="s">
        <v>5065</v>
      </c>
      <c r="AJ705">
        <v>171</v>
      </c>
      <c r="AK705" t="s">
        <v>3048</v>
      </c>
      <c r="AL705" t="s">
        <v>3048</v>
      </c>
      <c r="AM705" t="s">
        <v>3626</v>
      </c>
      <c r="AN705" t="s">
        <v>1574</v>
      </c>
      <c r="AO705" s="2251">
        <v>1651.68712</v>
      </c>
      <c r="AP705" s="2286">
        <f t="shared" si="200"/>
        <v>1082.6805244535699</v>
      </c>
      <c r="AQ705" s="2286">
        <f t="shared" si="200"/>
        <v>2021.6232942250131</v>
      </c>
      <c r="AR705" s="2286">
        <f t="shared" si="200"/>
        <v>9648.5921202866248</v>
      </c>
      <c r="AS705" s="2286">
        <f t="shared" si="200"/>
        <v>1206.4745270694223</v>
      </c>
      <c r="AT705" s="2286">
        <f t="shared" si="200"/>
        <v>0</v>
      </c>
      <c r="AU705" s="2286">
        <f t="shared" si="199"/>
        <v>0</v>
      </c>
      <c r="AV705" s="2286">
        <f t="shared" si="199"/>
        <v>0</v>
      </c>
      <c r="AW705" s="2286">
        <f t="shared" si="199"/>
        <v>0</v>
      </c>
      <c r="AX705" s="2286">
        <f t="shared" si="199"/>
        <v>0</v>
      </c>
      <c r="AY705" s="2286">
        <f t="shared" si="199"/>
        <v>0</v>
      </c>
      <c r="BA705" s="8">
        <f t="shared" si="215"/>
        <v>15611.057586034629</v>
      </c>
      <c r="BD705" s="2251">
        <v>1389.2947664324099</v>
      </c>
      <c r="BE705" s="2251">
        <v>3467.60228599521</v>
      </c>
      <c r="BF705" s="2251">
        <v>12633.4196601902</v>
      </c>
      <c r="BG705" s="2251">
        <v>1554.10061163871</v>
      </c>
      <c r="BH705" s="2251">
        <v>0</v>
      </c>
      <c r="BI705" s="2251">
        <v>0</v>
      </c>
      <c r="BJ705" s="2251">
        <v>0</v>
      </c>
      <c r="BK705" s="2251">
        <v>0</v>
      </c>
      <c r="BL705" s="2251">
        <v>0</v>
      </c>
      <c r="BM705" s="2251">
        <v>0</v>
      </c>
    </row>
    <row r="706" spans="1:65">
      <c r="A706" s="2250"/>
      <c r="B706" s="2250"/>
      <c r="C706" s="39"/>
      <c r="D706" s="178"/>
      <c r="E706" s="178"/>
      <c r="F706" s="178"/>
      <c r="G706" s="178"/>
      <c r="H706" s="178"/>
      <c r="I706" s="178"/>
      <c r="J706" s="178"/>
      <c r="K706" s="2251"/>
      <c r="L706" s="2251"/>
      <c r="M706" s="2251"/>
      <c r="O706" s="8"/>
      <c r="P706" s="8"/>
      <c r="R706" s="8"/>
      <c r="S706" s="2251"/>
      <c r="T706" s="2251"/>
      <c r="U706" s="2251"/>
      <c r="V706" s="2251"/>
      <c r="W706" s="2251"/>
      <c r="X706" s="2251"/>
      <c r="Y706" s="2251"/>
      <c r="Z706" s="2251"/>
      <c r="AA706" s="2251"/>
      <c r="AB706" s="2251"/>
      <c r="AC706" s="2251"/>
      <c r="AO706" s="2251"/>
      <c r="AP706" s="2251"/>
      <c r="AQ706" s="2251"/>
      <c r="AR706" s="2251"/>
      <c r="AS706" s="2251"/>
      <c r="AT706" s="2251"/>
      <c r="AU706" s="2251"/>
      <c r="AV706" s="2251"/>
      <c r="AW706" s="2251"/>
      <c r="AX706" s="2251"/>
      <c r="AY706" s="2251"/>
      <c r="BA706" s="8">
        <f t="shared" si="215"/>
        <v>0</v>
      </c>
    </row>
    <row r="707" spans="1:65">
      <c r="A707" s="2250"/>
      <c r="B707" s="2250"/>
      <c r="C707" s="39"/>
      <c r="D707" s="178"/>
      <c r="E707" s="178"/>
      <c r="F707" s="178"/>
      <c r="G707" s="178"/>
      <c r="H707" s="178"/>
      <c r="I707" s="178"/>
      <c r="J707" s="178"/>
      <c r="K707" s="2251"/>
      <c r="L707" s="2251"/>
      <c r="M707" s="2251"/>
      <c r="O707" s="8"/>
      <c r="P707" s="8"/>
      <c r="R707" s="8"/>
      <c r="S707" s="2251"/>
      <c r="T707" s="2251"/>
      <c r="U707" s="2251"/>
      <c r="V707" s="2251"/>
      <c r="W707" s="2251"/>
      <c r="X707" s="2251"/>
      <c r="Y707" s="2251"/>
      <c r="Z707" s="2251"/>
      <c r="AA707" s="2251"/>
      <c r="AB707" s="2251"/>
      <c r="AC707" s="2251"/>
      <c r="AO707" s="2251"/>
      <c r="AP707" s="2251"/>
      <c r="AQ707" s="2251"/>
      <c r="AR707" s="2251"/>
      <c r="AS707" s="2251"/>
      <c r="AT707" s="2251"/>
      <c r="AU707" s="2251"/>
      <c r="AV707" s="2251"/>
      <c r="AW707" s="2251"/>
      <c r="AX707" s="2251"/>
      <c r="AY707" s="2251"/>
      <c r="BA707" s="8">
        <f t="shared" si="215"/>
        <v>0</v>
      </c>
    </row>
    <row r="708" spans="1:65">
      <c r="A708" s="2250"/>
      <c r="B708" s="2250"/>
      <c r="C708" s="39"/>
      <c r="D708" s="178"/>
      <c r="E708" s="178"/>
      <c r="F708" s="178"/>
      <c r="G708" s="178"/>
      <c r="H708" s="178"/>
      <c r="I708" s="178"/>
      <c r="J708" s="178"/>
      <c r="K708" s="2251"/>
      <c r="L708" s="2251"/>
      <c r="M708" s="2251"/>
      <c r="O708" s="8"/>
      <c r="P708" s="8"/>
      <c r="R708" s="8"/>
      <c r="S708" s="2251"/>
      <c r="T708" s="2251"/>
      <c r="U708" s="2251"/>
      <c r="V708" s="2251"/>
      <c r="W708" s="2251"/>
      <c r="X708" s="2251"/>
      <c r="Y708" s="2251"/>
      <c r="Z708" s="2251"/>
      <c r="AA708" s="2251"/>
      <c r="AB708" s="2251"/>
      <c r="AC708" s="2251"/>
      <c r="AO708" s="2251"/>
      <c r="AP708" s="2251"/>
      <c r="AQ708" s="2251"/>
      <c r="AR708" s="2251"/>
      <c r="AS708" s="2251"/>
      <c r="AT708" s="2251"/>
      <c r="AU708" s="2251"/>
      <c r="AV708" s="2251"/>
      <c r="AW708" s="2251"/>
      <c r="AX708" s="2251"/>
      <c r="AY708" s="2251"/>
      <c r="BA708" s="8">
        <f t="shared" si="215"/>
        <v>0</v>
      </c>
    </row>
    <row r="709" spans="1:65">
      <c r="A709" s="2250"/>
      <c r="B709" s="2250"/>
      <c r="C709" s="39"/>
      <c r="D709" s="178"/>
      <c r="E709" s="178"/>
      <c r="F709" s="178"/>
      <c r="G709" s="178"/>
      <c r="H709" s="178"/>
      <c r="I709" s="178"/>
      <c r="J709" s="178"/>
      <c r="K709" s="2251"/>
      <c r="L709" s="2251"/>
      <c r="M709" s="2251"/>
      <c r="O709" s="8"/>
      <c r="P709" s="8"/>
      <c r="R709" s="8"/>
      <c r="S709" s="2251"/>
      <c r="T709" s="2251"/>
      <c r="U709" s="2251"/>
      <c r="V709" s="2251"/>
      <c r="W709" s="2251"/>
      <c r="X709" s="2251"/>
      <c r="Y709" s="2251"/>
      <c r="Z709" s="2251"/>
      <c r="AA709" s="2251"/>
      <c r="AB709" s="2251"/>
      <c r="AC709" s="2251"/>
      <c r="AO709" s="2251"/>
      <c r="AP709" s="2251"/>
      <c r="AQ709" s="2251"/>
      <c r="AR709" s="2251"/>
      <c r="AS709" s="2251"/>
      <c r="AT709" s="2251"/>
      <c r="AU709" s="2251"/>
      <c r="AV709" s="2251"/>
      <c r="AW709" s="2251"/>
      <c r="AX709" s="2251"/>
      <c r="AY709" s="2251"/>
      <c r="BA709" s="8">
        <f t="shared" si="215"/>
        <v>0</v>
      </c>
    </row>
    <row r="710" spans="1:65">
      <c r="A710" s="2250"/>
      <c r="B710" s="2250"/>
      <c r="C710" s="39"/>
      <c r="D710" s="178"/>
      <c r="E710" s="178"/>
      <c r="F710" s="178"/>
      <c r="G710" s="178"/>
      <c r="H710" s="178"/>
      <c r="I710" s="178"/>
      <c r="J710" s="178"/>
      <c r="K710" s="2251"/>
      <c r="L710" s="2251"/>
      <c r="M710" s="2251"/>
      <c r="O710" s="8"/>
      <c r="P710" s="8"/>
      <c r="R710" s="8"/>
      <c r="S710" s="2251"/>
      <c r="T710" s="2251"/>
      <c r="U710" s="2251"/>
      <c r="V710" s="2251"/>
      <c r="W710" s="2251"/>
      <c r="X710" s="2251"/>
      <c r="Y710" s="2251"/>
      <c r="Z710" s="2251"/>
      <c r="AA710" s="2251"/>
      <c r="AB710" s="2251"/>
      <c r="AC710" s="2251"/>
      <c r="AO710" s="2251"/>
      <c r="AP710" s="2251"/>
      <c r="AQ710" s="2251"/>
      <c r="AR710" s="2251"/>
      <c r="AS710" s="2251"/>
      <c r="AT710" s="2251"/>
      <c r="AU710" s="2251"/>
      <c r="AV710" s="2251"/>
      <c r="AW710" s="2251"/>
      <c r="AX710" s="2251"/>
      <c r="AY710" s="2251"/>
      <c r="BA710" s="8">
        <f t="shared" si="215"/>
        <v>0</v>
      </c>
    </row>
    <row r="711" spans="1:65">
      <c r="A711" s="2250"/>
      <c r="B711" s="2250"/>
      <c r="C711" s="39"/>
      <c r="D711" s="178"/>
      <c r="E711" s="178"/>
      <c r="F711" s="178"/>
      <c r="G711" s="178"/>
      <c r="H711" s="178"/>
      <c r="I711" s="178"/>
      <c r="J711" s="178"/>
      <c r="K711" s="2251"/>
      <c r="L711" s="2251"/>
      <c r="M711" s="2251"/>
      <c r="O711" s="8"/>
      <c r="P711" s="8"/>
      <c r="R711" s="8"/>
      <c r="S711" s="2251"/>
      <c r="T711" s="2251"/>
      <c r="U711" s="2251"/>
      <c r="V711" s="2251"/>
      <c r="W711" s="2251"/>
      <c r="X711" s="2251"/>
      <c r="Y711" s="2251"/>
      <c r="Z711" s="2251"/>
      <c r="AA711" s="2251"/>
      <c r="AB711" s="2251"/>
      <c r="AC711" s="2251"/>
      <c r="AO711" s="2251"/>
      <c r="AP711" s="2251"/>
      <c r="AQ711" s="2251"/>
      <c r="AR711" s="2251"/>
      <c r="AS711" s="2251"/>
      <c r="AT711" s="2251"/>
      <c r="AU711" s="2251"/>
      <c r="AV711" s="2251"/>
      <c r="AW711" s="2251"/>
      <c r="AX711" s="2251"/>
      <c r="AY711" s="2251"/>
      <c r="BA711" s="8">
        <f t="shared" si="215"/>
        <v>0</v>
      </c>
    </row>
    <row r="712" spans="1:65">
      <c r="A712" s="2250"/>
      <c r="B712" s="2250"/>
      <c r="C712" s="39"/>
      <c r="D712" s="178"/>
      <c r="E712" s="178"/>
      <c r="F712" s="178"/>
      <c r="G712" s="178"/>
      <c r="H712" s="178"/>
      <c r="I712" s="178"/>
      <c r="J712" s="178"/>
      <c r="K712" s="2251"/>
      <c r="L712" s="2251"/>
      <c r="M712" s="2251"/>
      <c r="O712" s="8"/>
      <c r="P712" s="8"/>
      <c r="R712" s="8"/>
      <c r="S712" s="2251"/>
      <c r="T712" s="2251"/>
      <c r="U712" s="2251"/>
      <c r="V712" s="2251"/>
      <c r="W712" s="2251"/>
      <c r="X712" s="2251"/>
      <c r="Y712" s="2251"/>
      <c r="Z712" s="2251"/>
      <c r="AA712" s="2251"/>
      <c r="AB712" s="2251"/>
      <c r="AC712" s="2251"/>
      <c r="AO712" s="2251"/>
      <c r="AP712" s="2251"/>
      <c r="AQ712" s="2251"/>
      <c r="AR712" s="2251"/>
      <c r="AS712" s="2251"/>
      <c r="AT712" s="2251"/>
      <c r="AU712" s="2251"/>
      <c r="AV712" s="2251"/>
      <c r="AW712" s="2251"/>
      <c r="AX712" s="2251"/>
      <c r="AY712" s="2251"/>
      <c r="BA712" s="8">
        <f t="shared" si="215"/>
        <v>0</v>
      </c>
    </row>
    <row r="713" spans="1:65">
      <c r="A713" s="2250"/>
      <c r="B713" s="2250"/>
      <c r="C713" s="39"/>
      <c r="D713" s="178"/>
      <c r="E713" s="178"/>
      <c r="F713" s="178"/>
      <c r="G713" s="178"/>
      <c r="H713" s="178"/>
      <c r="I713" s="178"/>
      <c r="J713" s="178"/>
      <c r="K713" s="2251"/>
      <c r="L713" s="2251"/>
      <c r="M713" s="2251"/>
      <c r="O713" s="8"/>
      <c r="P713" s="8"/>
      <c r="R713" s="8"/>
      <c r="S713" s="2251"/>
      <c r="T713" s="2251"/>
      <c r="U713" s="2251"/>
      <c r="V713" s="2251"/>
      <c r="W713" s="2251"/>
      <c r="X713" s="2251"/>
      <c r="Y713" s="2251"/>
      <c r="Z713" s="2251"/>
      <c r="AA713" s="2251"/>
      <c r="AB713" s="2251"/>
      <c r="AC713" s="2251"/>
      <c r="AO713" s="2251"/>
      <c r="AP713" s="2251"/>
      <c r="AQ713" s="2251"/>
      <c r="AR713" s="2251"/>
      <c r="AS713" s="2251"/>
      <c r="AT713" s="2251"/>
      <c r="AU713" s="2251"/>
      <c r="AV713" s="2251"/>
      <c r="AW713" s="2251"/>
      <c r="AX713" s="2251"/>
      <c r="AY713" s="2251"/>
      <c r="BA713" s="8">
        <f t="shared" si="215"/>
        <v>0</v>
      </c>
    </row>
    <row r="714" spans="1:65">
      <c r="A714" s="2250"/>
      <c r="B714" s="2250"/>
    </row>
    <row r="715" spans="1:65">
      <c r="A715" s="2250"/>
      <c r="B715" s="2250"/>
    </row>
    <row r="716" spans="1:65">
      <c r="A716" s="2250"/>
      <c r="B716" s="2250"/>
    </row>
    <row r="717" spans="1:65">
      <c r="A717" s="2250"/>
      <c r="B717" s="2250"/>
    </row>
    <row r="718" spans="1:65">
      <c r="A718" s="2250"/>
      <c r="B718" s="2250"/>
    </row>
    <row r="719" spans="1:65">
      <c r="A719" s="2250"/>
      <c r="B719" s="2250"/>
    </row>
    <row r="720" spans="1:65">
      <c r="A720" s="2250"/>
      <c r="B720" s="2250"/>
    </row>
    <row r="721" spans="1:2">
      <c r="A721" s="2250"/>
      <c r="B721" s="2250"/>
    </row>
    <row r="722" spans="1:2">
      <c r="A722" s="2250"/>
      <c r="B722" s="2250"/>
    </row>
    <row r="723" spans="1:2">
      <c r="A723" s="2250"/>
      <c r="B723" s="2250"/>
    </row>
    <row r="724" spans="1:2">
      <c r="A724" s="2250"/>
      <c r="B724" s="2250"/>
    </row>
    <row r="725" spans="1:2">
      <c r="A725" s="2250"/>
      <c r="B725" s="2250"/>
    </row>
    <row r="726" spans="1:2">
      <c r="A726" s="2250"/>
      <c r="B726" s="2250"/>
    </row>
    <row r="727" spans="1:2">
      <c r="A727" s="2250"/>
      <c r="B727" s="2250"/>
    </row>
    <row r="728" spans="1:2">
      <c r="A728" s="2250"/>
      <c r="B728" s="2250"/>
    </row>
    <row r="729" spans="1:2">
      <c r="A729" s="2250"/>
      <c r="B729" s="2250"/>
    </row>
    <row r="730" spans="1:2">
      <c r="A730" s="2250"/>
      <c r="B730" s="2250"/>
    </row>
    <row r="731" spans="1:2">
      <c r="A731" s="2250"/>
      <c r="B731" s="2250"/>
    </row>
    <row r="732" spans="1:2">
      <c r="A732" s="2250"/>
      <c r="B732" s="2250"/>
    </row>
  </sheetData>
  <conditionalFormatting sqref="B6 B21:B86">
    <cfRule type="cellIs" dxfId="107" priority="2" stopIfTrue="1" operator="notEqual">
      <formula>0</formula>
    </cfRule>
  </conditionalFormatting>
  <conditionalFormatting sqref="A6:B6 A21:B251">
    <cfRule type="cellIs" dxfId="106" priority="1" stopIfTrue="1" operator="greaterThan">
      <formula>0</formula>
    </cfRule>
  </conditionalFormatting>
  <pageMargins left="0.7" right="0.7" top="0.75" bottom="0.75" header="0.3" footer="0.3"/>
</worksheet>
</file>

<file path=xl/worksheets/sheet72.xml><?xml version="1.0" encoding="utf-8"?>
<worksheet xmlns="http://schemas.openxmlformats.org/spreadsheetml/2006/main" xmlns:r="http://schemas.openxmlformats.org/officeDocument/2006/relationships">
  <sheetPr codeName="Sheet132">
    <pageSetUpPr fitToPage="1"/>
  </sheetPr>
  <dimension ref="A1:IU408"/>
  <sheetViews>
    <sheetView zoomScale="55" zoomScaleNormal="55" workbookViewId="0">
      <selection activeCell="U53" sqref="U53"/>
    </sheetView>
  </sheetViews>
  <sheetFormatPr defaultColWidth="8.77734375" defaultRowHeight="15" outlineLevelRow="1"/>
  <cols>
    <col min="1" max="1" width="8.88671875" style="171" customWidth="1"/>
    <col min="2" max="2" width="5" style="171" customWidth="1"/>
    <col min="3" max="3" width="12.88671875" style="454" customWidth="1"/>
    <col min="4" max="4" width="4.88671875" style="454" customWidth="1"/>
    <col min="5" max="7" width="1.21875" style="454" customWidth="1"/>
    <col min="8" max="8" width="37.109375" style="454" customWidth="1"/>
    <col min="9" max="9" width="10.77734375" style="454" customWidth="1"/>
    <col min="10" max="10" width="7.21875" style="454" customWidth="1"/>
    <col min="11" max="35" width="15.109375" style="454" customWidth="1"/>
    <col min="36" max="43" width="16" style="454" customWidth="1"/>
    <col min="44" max="16384" width="8.77734375" style="454"/>
  </cols>
  <sheetData>
    <row r="1" spans="1:255" ht="27.75">
      <c r="A1" s="1280" t="s">
        <v>14</v>
      </c>
      <c r="B1" s="230" t="s">
        <v>15</v>
      </c>
      <c r="C1" s="2289" t="s">
        <v>693</v>
      </c>
      <c r="D1" s="2290"/>
      <c r="E1" s="2291"/>
      <c r="F1" s="2291"/>
      <c r="G1" s="2292"/>
      <c r="H1" s="2291"/>
      <c r="I1" s="2291"/>
      <c r="J1" s="2291"/>
      <c r="K1" s="2291"/>
      <c r="L1" s="2291"/>
      <c r="M1" s="2291"/>
      <c r="N1" s="2291"/>
      <c r="O1" s="2291"/>
      <c r="P1" s="2291"/>
      <c r="Q1" s="2291"/>
      <c r="R1" s="2291"/>
      <c r="S1" s="2291"/>
      <c r="T1" s="2291"/>
      <c r="U1" s="2291"/>
      <c r="V1" s="2291"/>
      <c r="W1" s="2291"/>
      <c r="X1" s="2291"/>
      <c r="Y1" s="2291"/>
      <c r="Z1" s="2291"/>
      <c r="AA1" s="2291"/>
      <c r="AB1" s="2291"/>
      <c r="AC1" s="2291"/>
      <c r="AD1" s="2291"/>
      <c r="AE1" s="2291"/>
      <c r="AF1" s="2291"/>
      <c r="AG1" s="2291"/>
      <c r="AH1" s="2291"/>
      <c r="AI1" s="2291"/>
    </row>
    <row r="2" spans="1:255">
      <c r="A2" s="171" t="s">
        <v>18</v>
      </c>
      <c r="C2" s="2291"/>
      <c r="D2" s="2291"/>
      <c r="E2" s="2291"/>
      <c r="F2" s="2291"/>
      <c r="G2" s="2291"/>
      <c r="H2" s="2291"/>
      <c r="I2" s="2291"/>
      <c r="J2" s="2291"/>
      <c r="K2" s="2291"/>
      <c r="L2" s="2291"/>
      <c r="M2" s="2291"/>
      <c r="N2" s="2291"/>
      <c r="O2" s="2291"/>
      <c r="P2" s="2291"/>
      <c r="Q2" s="2291"/>
      <c r="R2" s="2291"/>
      <c r="S2" s="2291"/>
      <c r="T2" s="2291"/>
      <c r="U2" s="2291"/>
      <c r="V2" s="2291"/>
      <c r="W2" s="2291"/>
      <c r="X2" s="2291"/>
      <c r="Y2" s="2291"/>
      <c r="Z2" s="2291"/>
      <c r="AA2" s="2291"/>
      <c r="AB2" s="2291"/>
      <c r="AC2" s="2291"/>
      <c r="AD2" s="2291"/>
      <c r="AE2" s="2291"/>
      <c r="AF2" s="2291"/>
      <c r="AG2" s="2291"/>
      <c r="AH2" s="2291"/>
      <c r="AI2" s="2291"/>
    </row>
    <row r="3" spans="1:255" s="1746" customFormat="1" ht="15.75">
      <c r="A3" s="185">
        <v>0</v>
      </c>
      <c r="B3" s="1054" t="s">
        <v>20</v>
      </c>
      <c r="C3" s="2291"/>
      <c r="D3" s="2291"/>
      <c r="E3" s="2291"/>
      <c r="F3" s="2291"/>
      <c r="G3" s="2291"/>
      <c r="H3" s="2293"/>
      <c r="I3" s="2293"/>
      <c r="J3" s="2291"/>
      <c r="K3" s="2291"/>
      <c r="L3" s="2291"/>
      <c r="M3" s="2291"/>
      <c r="N3" s="2291"/>
      <c r="O3" s="2291"/>
      <c r="P3" s="2291"/>
      <c r="Q3" s="2291"/>
      <c r="R3" s="2291"/>
      <c r="S3" s="2291"/>
      <c r="T3" s="2291"/>
      <c r="U3" s="2291"/>
      <c r="V3" s="2291"/>
      <c r="W3" s="2291"/>
      <c r="X3" s="2291"/>
      <c r="Y3" s="2291"/>
      <c r="Z3" s="2291"/>
      <c r="AA3" s="2291"/>
      <c r="AB3" s="2291"/>
      <c r="AC3" s="2291"/>
      <c r="AD3" s="2291"/>
      <c r="AE3" s="2291"/>
      <c r="AF3" s="2291"/>
      <c r="AG3" s="2291"/>
      <c r="AH3" s="2291"/>
      <c r="AI3" s="2291"/>
      <c r="AJ3" s="454"/>
      <c r="AK3" s="454"/>
      <c r="AL3" s="454"/>
      <c r="AM3" s="454"/>
      <c r="AN3" s="454"/>
      <c r="AO3" s="454"/>
      <c r="AP3" s="454"/>
      <c r="AQ3" s="454"/>
      <c r="AR3" s="454"/>
      <c r="AS3" s="454"/>
      <c r="AT3" s="454"/>
      <c r="AU3" s="454"/>
      <c r="AV3" s="454"/>
      <c r="AW3" s="454"/>
      <c r="AX3" s="454"/>
      <c r="AY3" s="454"/>
      <c r="AZ3" s="454"/>
      <c r="BA3" s="454"/>
      <c r="BB3" s="454"/>
      <c r="BC3" s="454"/>
      <c r="BD3" s="454"/>
      <c r="BE3" s="454"/>
      <c r="BF3" s="454"/>
      <c r="BG3" s="454"/>
      <c r="BH3" s="454"/>
      <c r="BI3" s="454"/>
      <c r="BJ3" s="454"/>
      <c r="BK3" s="454"/>
      <c r="BL3" s="454"/>
      <c r="BM3" s="454"/>
      <c r="BN3" s="454"/>
      <c r="BO3" s="454"/>
      <c r="BP3" s="454"/>
      <c r="BQ3" s="454"/>
      <c r="BR3" s="454"/>
      <c r="BS3" s="454"/>
      <c r="BT3" s="454"/>
      <c r="BU3" s="454"/>
      <c r="BV3" s="454"/>
      <c r="BW3" s="454"/>
      <c r="BX3" s="454"/>
      <c r="BY3" s="454"/>
      <c r="BZ3" s="454"/>
      <c r="CA3" s="454"/>
      <c r="CB3" s="454"/>
      <c r="CC3" s="454"/>
      <c r="CD3" s="454"/>
      <c r="CE3" s="454"/>
      <c r="CF3" s="454"/>
      <c r="CG3" s="454"/>
      <c r="CH3" s="454"/>
      <c r="CI3" s="454"/>
      <c r="CJ3" s="454"/>
      <c r="CK3" s="454"/>
      <c r="CL3" s="454"/>
      <c r="CM3" s="454"/>
      <c r="CN3" s="454"/>
      <c r="CO3" s="454"/>
      <c r="CP3" s="454"/>
      <c r="CQ3" s="454"/>
      <c r="CR3" s="454"/>
      <c r="CS3" s="454"/>
      <c r="CT3" s="454"/>
      <c r="CU3" s="454"/>
      <c r="CV3" s="454"/>
      <c r="CW3" s="454"/>
      <c r="CX3" s="454"/>
      <c r="CY3" s="454"/>
      <c r="CZ3" s="454"/>
      <c r="DA3" s="454"/>
      <c r="DB3" s="454"/>
      <c r="DC3" s="454"/>
      <c r="DD3" s="454"/>
      <c r="DE3" s="454"/>
      <c r="DF3" s="454"/>
      <c r="DG3" s="454"/>
      <c r="DH3" s="454"/>
      <c r="DI3" s="454"/>
      <c r="DJ3" s="454"/>
      <c r="DK3" s="454"/>
      <c r="DL3" s="454"/>
      <c r="DM3" s="454"/>
      <c r="DN3" s="454"/>
      <c r="DO3" s="454"/>
      <c r="DP3" s="454"/>
      <c r="DQ3" s="454"/>
      <c r="DR3" s="454"/>
      <c r="DS3" s="454"/>
      <c r="DT3" s="454"/>
      <c r="DU3" s="454"/>
      <c r="DV3" s="454"/>
      <c r="DW3" s="454"/>
      <c r="DX3" s="454"/>
      <c r="DY3" s="454"/>
      <c r="DZ3" s="454"/>
      <c r="EA3" s="454"/>
      <c r="EB3" s="454"/>
      <c r="EC3" s="454"/>
      <c r="ED3" s="454"/>
      <c r="EE3" s="454"/>
      <c r="EF3" s="454"/>
      <c r="EG3" s="454"/>
      <c r="EH3" s="454"/>
      <c r="EI3" s="454"/>
      <c r="EJ3" s="454"/>
      <c r="EK3" s="454"/>
      <c r="EL3" s="454"/>
      <c r="EM3" s="454"/>
      <c r="EN3" s="454"/>
      <c r="EO3" s="454"/>
      <c r="EP3" s="454"/>
      <c r="EQ3" s="454"/>
      <c r="ER3" s="454"/>
      <c r="ES3" s="454"/>
      <c r="ET3" s="454"/>
      <c r="EU3" s="454"/>
      <c r="EV3" s="454"/>
      <c r="EW3" s="454"/>
      <c r="EX3" s="454"/>
      <c r="EY3" s="454"/>
      <c r="EZ3" s="454"/>
      <c r="FA3" s="454"/>
      <c r="FB3" s="454"/>
      <c r="FC3" s="454"/>
      <c r="FD3" s="454"/>
      <c r="FE3" s="454"/>
      <c r="FF3" s="454"/>
      <c r="FG3" s="454"/>
      <c r="FH3" s="454"/>
      <c r="FI3" s="454"/>
      <c r="FJ3" s="454"/>
      <c r="FK3" s="454"/>
      <c r="FL3" s="454"/>
      <c r="FM3" s="454"/>
      <c r="FN3" s="454"/>
      <c r="FO3" s="454"/>
      <c r="FP3" s="454"/>
      <c r="FQ3" s="454"/>
      <c r="FR3" s="454"/>
      <c r="FS3" s="454"/>
      <c r="FT3" s="454"/>
      <c r="FU3" s="454"/>
      <c r="FV3" s="454"/>
      <c r="FW3" s="454"/>
      <c r="FX3" s="454"/>
      <c r="FY3" s="454"/>
      <c r="FZ3" s="454"/>
      <c r="GA3" s="454"/>
      <c r="GB3" s="454"/>
      <c r="GC3" s="454"/>
      <c r="GD3" s="454"/>
      <c r="GE3" s="454"/>
      <c r="GF3" s="454"/>
      <c r="GG3" s="454"/>
      <c r="GH3" s="454"/>
      <c r="GI3" s="454"/>
      <c r="GJ3" s="454"/>
      <c r="GK3" s="454"/>
      <c r="GL3" s="454"/>
      <c r="GM3" s="454"/>
      <c r="GN3" s="454"/>
      <c r="GO3" s="454"/>
      <c r="GP3" s="454"/>
      <c r="GQ3" s="454"/>
      <c r="GR3" s="454"/>
      <c r="GS3" s="454"/>
      <c r="GT3" s="454"/>
      <c r="GU3" s="454"/>
      <c r="GV3" s="454"/>
      <c r="GW3" s="454"/>
      <c r="GX3" s="454"/>
      <c r="GY3" s="454"/>
      <c r="GZ3" s="454"/>
      <c r="HA3" s="454"/>
      <c r="HB3" s="454"/>
      <c r="HC3" s="454"/>
      <c r="HD3" s="454"/>
      <c r="HE3" s="454"/>
      <c r="HF3" s="454"/>
      <c r="HG3" s="454"/>
      <c r="HH3" s="454"/>
      <c r="HI3" s="454"/>
      <c r="HJ3" s="454"/>
      <c r="HK3" s="454"/>
      <c r="HL3" s="454"/>
      <c r="HM3" s="454"/>
      <c r="HN3" s="454"/>
      <c r="HO3" s="454"/>
      <c r="HP3" s="454"/>
      <c r="HQ3" s="454"/>
      <c r="HR3" s="454"/>
      <c r="HS3" s="454"/>
      <c r="HT3" s="454"/>
      <c r="HU3" s="454"/>
      <c r="HV3" s="454"/>
      <c r="HW3" s="454"/>
      <c r="HX3" s="454"/>
      <c r="HY3" s="454"/>
      <c r="HZ3" s="454"/>
      <c r="IA3" s="454"/>
      <c r="IB3" s="454"/>
      <c r="IC3" s="454"/>
      <c r="ID3" s="454"/>
      <c r="IE3" s="454"/>
      <c r="IF3" s="454"/>
      <c r="IG3" s="454"/>
      <c r="IH3" s="454"/>
      <c r="II3" s="454"/>
      <c r="IJ3" s="454"/>
      <c r="IK3" s="454"/>
      <c r="IL3" s="454"/>
      <c r="IM3" s="454"/>
      <c r="IN3" s="454"/>
      <c r="IO3" s="454"/>
      <c r="IP3" s="454"/>
      <c r="IQ3" s="454"/>
      <c r="IR3" s="454"/>
      <c r="IS3" s="454"/>
      <c r="IT3" s="454"/>
      <c r="IU3" s="454"/>
    </row>
    <row r="4" spans="1:255" s="1746" customFormat="1" ht="15.75">
      <c r="A4" s="190"/>
      <c r="B4" s="190"/>
      <c r="C4" s="2291"/>
      <c r="D4" s="2291"/>
      <c r="E4" s="2291"/>
      <c r="F4" s="2291"/>
      <c r="G4" s="2291"/>
      <c r="H4" s="2291"/>
      <c r="I4" s="2294"/>
      <c r="J4" s="2291"/>
      <c r="K4" s="2291"/>
      <c r="L4" s="2291"/>
      <c r="M4" s="2291"/>
      <c r="N4" s="2291"/>
      <c r="O4" s="2291"/>
      <c r="P4" s="2291"/>
      <c r="Q4" s="2291"/>
      <c r="R4" s="2291"/>
      <c r="S4" s="2291"/>
      <c r="T4" s="2291"/>
      <c r="U4" s="2291"/>
      <c r="V4" s="2291"/>
      <c r="W4" s="2291"/>
      <c r="X4" s="2291"/>
      <c r="Y4" s="2291"/>
      <c r="Z4" s="2291"/>
      <c r="AA4" s="2291"/>
      <c r="AB4" s="2291"/>
      <c r="AC4" s="2291"/>
      <c r="AD4" s="2291"/>
      <c r="AE4" s="2291"/>
      <c r="AF4" s="2291"/>
      <c r="AG4" s="2291"/>
      <c r="AH4" s="2291"/>
      <c r="AI4" s="2291"/>
      <c r="AJ4" s="454"/>
      <c r="AK4" s="454"/>
      <c r="AL4" s="454"/>
      <c r="AM4" s="454"/>
      <c r="AN4" s="454"/>
      <c r="AO4" s="454"/>
      <c r="AP4" s="454"/>
      <c r="AQ4" s="454"/>
      <c r="AR4" s="454"/>
      <c r="AS4" s="454"/>
      <c r="AT4" s="454"/>
      <c r="AU4" s="454"/>
      <c r="AV4" s="454"/>
      <c r="AW4" s="454"/>
      <c r="AX4" s="454"/>
      <c r="AY4" s="454"/>
      <c r="AZ4" s="454"/>
      <c r="BA4" s="454"/>
      <c r="BB4" s="454"/>
      <c r="BC4" s="454"/>
      <c r="BD4" s="454"/>
      <c r="BE4" s="454"/>
      <c r="BF4" s="454"/>
      <c r="BG4" s="454"/>
      <c r="BH4" s="454"/>
      <c r="BI4" s="454"/>
      <c r="BJ4" s="454"/>
      <c r="BK4" s="454"/>
      <c r="BL4" s="454"/>
      <c r="BM4" s="454"/>
      <c r="BN4" s="454"/>
      <c r="BO4" s="454"/>
      <c r="BP4" s="454"/>
      <c r="BQ4" s="454"/>
      <c r="BR4" s="454"/>
      <c r="BS4" s="454"/>
      <c r="BT4" s="454"/>
      <c r="BU4" s="454"/>
      <c r="BV4" s="454"/>
      <c r="BW4" s="454"/>
      <c r="BX4" s="454"/>
      <c r="BY4" s="454"/>
      <c r="BZ4" s="454"/>
      <c r="CA4" s="454"/>
      <c r="CB4" s="454"/>
      <c r="CC4" s="454"/>
      <c r="CD4" s="454"/>
      <c r="CE4" s="454"/>
      <c r="CF4" s="454"/>
      <c r="CG4" s="454"/>
      <c r="CH4" s="454"/>
      <c r="CI4" s="454"/>
      <c r="CJ4" s="454"/>
      <c r="CK4" s="454"/>
      <c r="CL4" s="454"/>
      <c r="CM4" s="454"/>
      <c r="CN4" s="454"/>
      <c r="CO4" s="454"/>
      <c r="CP4" s="454"/>
      <c r="CQ4" s="454"/>
      <c r="CR4" s="454"/>
      <c r="CS4" s="454"/>
      <c r="CT4" s="454"/>
      <c r="CU4" s="454"/>
      <c r="CV4" s="454"/>
      <c r="CW4" s="454"/>
      <c r="CX4" s="454"/>
      <c r="CY4" s="454"/>
      <c r="CZ4" s="454"/>
      <c r="DA4" s="454"/>
      <c r="DB4" s="454"/>
      <c r="DC4" s="454"/>
      <c r="DD4" s="454"/>
      <c r="DE4" s="454"/>
      <c r="DF4" s="454"/>
      <c r="DG4" s="454"/>
      <c r="DH4" s="454"/>
      <c r="DI4" s="454"/>
      <c r="DJ4" s="454"/>
      <c r="DK4" s="454"/>
      <c r="DL4" s="454"/>
      <c r="DM4" s="454"/>
      <c r="DN4" s="454"/>
      <c r="DO4" s="454"/>
      <c r="DP4" s="454"/>
      <c r="DQ4" s="454"/>
      <c r="DR4" s="454"/>
      <c r="DS4" s="454"/>
      <c r="DT4" s="454"/>
      <c r="DU4" s="454"/>
      <c r="DV4" s="454"/>
      <c r="DW4" s="454"/>
      <c r="DX4" s="454"/>
      <c r="DY4" s="454"/>
      <c r="DZ4" s="454"/>
      <c r="EA4" s="454"/>
      <c r="EB4" s="454"/>
      <c r="EC4" s="454"/>
      <c r="ED4" s="454"/>
      <c r="EE4" s="454"/>
      <c r="EF4" s="454"/>
      <c r="EG4" s="454"/>
      <c r="EH4" s="454"/>
      <c r="EI4" s="454"/>
      <c r="EJ4" s="454"/>
      <c r="EK4" s="454"/>
      <c r="EL4" s="454"/>
      <c r="EM4" s="454"/>
      <c r="EN4" s="454"/>
      <c r="EO4" s="454"/>
      <c r="EP4" s="454"/>
      <c r="EQ4" s="454"/>
      <c r="ER4" s="454"/>
      <c r="ES4" s="454"/>
      <c r="ET4" s="454"/>
      <c r="EU4" s="454"/>
      <c r="EV4" s="454"/>
      <c r="EW4" s="454"/>
      <c r="EX4" s="454"/>
      <c r="EY4" s="454"/>
      <c r="EZ4" s="454"/>
      <c r="FA4" s="454"/>
      <c r="FB4" s="454"/>
      <c r="FC4" s="454"/>
      <c r="FD4" s="454"/>
      <c r="FE4" s="454"/>
      <c r="FF4" s="454"/>
      <c r="FG4" s="454"/>
      <c r="FH4" s="454"/>
      <c r="FI4" s="454"/>
      <c r="FJ4" s="454"/>
      <c r="FK4" s="454"/>
      <c r="FL4" s="454"/>
      <c r="FM4" s="454"/>
      <c r="FN4" s="454"/>
      <c r="FO4" s="454"/>
      <c r="FP4" s="454"/>
      <c r="FQ4" s="454"/>
      <c r="FR4" s="454"/>
      <c r="FS4" s="454"/>
      <c r="FT4" s="454"/>
      <c r="FU4" s="454"/>
      <c r="FV4" s="454"/>
      <c r="FW4" s="454"/>
      <c r="FX4" s="454"/>
      <c r="FY4" s="454"/>
      <c r="FZ4" s="454"/>
      <c r="GA4" s="454"/>
      <c r="GB4" s="454"/>
      <c r="GC4" s="454"/>
      <c r="GD4" s="454"/>
      <c r="GE4" s="454"/>
      <c r="GF4" s="454"/>
      <c r="GG4" s="454"/>
      <c r="GH4" s="454"/>
      <c r="GI4" s="454"/>
      <c r="GJ4" s="454"/>
      <c r="GK4" s="454"/>
      <c r="GL4" s="454"/>
      <c r="GM4" s="454"/>
      <c r="GN4" s="454"/>
      <c r="GO4" s="454"/>
      <c r="GP4" s="454"/>
      <c r="GQ4" s="454"/>
      <c r="GR4" s="454"/>
      <c r="GS4" s="454"/>
      <c r="GT4" s="454"/>
      <c r="GU4" s="454"/>
      <c r="GV4" s="454"/>
      <c r="GW4" s="454"/>
      <c r="GX4" s="454"/>
      <c r="GY4" s="454"/>
      <c r="GZ4" s="454"/>
      <c r="HA4" s="454"/>
      <c r="HB4" s="454"/>
      <c r="HC4" s="454"/>
      <c r="HD4" s="454"/>
      <c r="HE4" s="454"/>
      <c r="HF4" s="454"/>
      <c r="HG4" s="454"/>
      <c r="HH4" s="454"/>
      <c r="HI4" s="454"/>
      <c r="HJ4" s="454"/>
      <c r="HK4" s="454"/>
      <c r="HL4" s="454"/>
      <c r="HM4" s="454"/>
      <c r="HN4" s="454"/>
      <c r="HO4" s="454"/>
      <c r="HP4" s="454"/>
      <c r="HQ4" s="454"/>
      <c r="HR4" s="454"/>
      <c r="HS4" s="454"/>
      <c r="HT4" s="454"/>
      <c r="HU4" s="454"/>
      <c r="HV4" s="454"/>
      <c r="HW4" s="454"/>
      <c r="HX4" s="454"/>
      <c r="HY4" s="454"/>
      <c r="HZ4" s="454"/>
      <c r="IA4" s="454"/>
      <c r="IB4" s="454"/>
      <c r="IC4" s="454"/>
      <c r="ID4" s="454"/>
      <c r="IE4" s="454"/>
      <c r="IF4" s="454"/>
      <c r="IG4" s="454"/>
      <c r="IH4" s="454"/>
      <c r="II4" s="454"/>
      <c r="IJ4" s="454"/>
      <c r="IK4" s="454"/>
      <c r="IL4" s="454"/>
      <c r="IM4" s="454"/>
      <c r="IN4" s="454"/>
      <c r="IO4" s="454"/>
      <c r="IP4" s="454"/>
      <c r="IQ4" s="454"/>
      <c r="IR4" s="454"/>
      <c r="IS4" s="454"/>
      <c r="IT4" s="454"/>
      <c r="IU4" s="454"/>
    </row>
    <row r="5" spans="1:255" s="1746" customFormat="1">
      <c r="A5" s="171"/>
      <c r="B5" s="171"/>
      <c r="C5" s="2291"/>
      <c r="D5" s="2291"/>
      <c r="E5" s="2291"/>
      <c r="F5" s="2291"/>
      <c r="G5" s="2291"/>
      <c r="H5" s="2291"/>
      <c r="I5" s="2294"/>
      <c r="J5" s="2291"/>
      <c r="K5" s="2291"/>
      <c r="L5" s="2291"/>
      <c r="M5" s="2291"/>
      <c r="N5" s="2291"/>
      <c r="O5" s="2291"/>
      <c r="P5" s="2291"/>
      <c r="Q5" s="2291"/>
      <c r="R5" s="2291"/>
      <c r="S5" s="2291"/>
      <c r="T5" s="2291"/>
      <c r="U5" s="2291"/>
      <c r="V5" s="2291"/>
      <c r="W5" s="2291"/>
      <c r="X5" s="2291"/>
      <c r="Y5" s="2291"/>
      <c r="Z5" s="2291"/>
      <c r="AA5" s="2291"/>
      <c r="AB5" s="2291"/>
      <c r="AC5" s="2291"/>
      <c r="AD5" s="2291"/>
      <c r="AE5" s="2291"/>
      <c r="AF5" s="2291"/>
      <c r="AG5" s="2291"/>
      <c r="AH5" s="2291"/>
      <c r="AI5" s="2291"/>
      <c r="AJ5" s="454"/>
      <c r="AK5" s="454"/>
      <c r="AL5" s="454"/>
      <c r="AM5" s="454"/>
      <c r="AN5" s="454"/>
      <c r="AO5" s="454"/>
      <c r="AP5" s="454"/>
      <c r="AQ5" s="454"/>
      <c r="AR5" s="454"/>
      <c r="AS5" s="454"/>
      <c r="AT5" s="454"/>
      <c r="AU5" s="454"/>
      <c r="AV5" s="454"/>
      <c r="AW5" s="454"/>
      <c r="AX5" s="454"/>
      <c r="AY5" s="454"/>
      <c r="AZ5" s="454"/>
      <c r="BA5" s="454"/>
      <c r="BB5" s="454"/>
      <c r="BC5" s="454"/>
      <c r="BD5" s="454"/>
      <c r="BE5" s="454"/>
      <c r="BF5" s="454"/>
      <c r="BG5" s="454"/>
      <c r="BH5" s="454"/>
      <c r="BI5" s="454"/>
      <c r="BJ5" s="454"/>
      <c r="BK5" s="454"/>
      <c r="BL5" s="454"/>
      <c r="BM5" s="454"/>
      <c r="BN5" s="454"/>
      <c r="BO5" s="454"/>
      <c r="BP5" s="454"/>
      <c r="BQ5" s="454"/>
      <c r="BR5" s="454"/>
      <c r="BS5" s="454"/>
      <c r="BT5" s="454"/>
      <c r="BU5" s="454"/>
      <c r="BV5" s="454"/>
      <c r="BW5" s="454"/>
      <c r="BX5" s="454"/>
      <c r="BY5" s="454"/>
      <c r="BZ5" s="454"/>
      <c r="CA5" s="454"/>
      <c r="CB5" s="454"/>
      <c r="CC5" s="454"/>
      <c r="CD5" s="454"/>
      <c r="CE5" s="454"/>
      <c r="CF5" s="454"/>
      <c r="CG5" s="454"/>
      <c r="CH5" s="454"/>
      <c r="CI5" s="454"/>
      <c r="CJ5" s="454"/>
      <c r="CK5" s="454"/>
      <c r="CL5" s="454"/>
      <c r="CM5" s="454"/>
      <c r="CN5" s="454"/>
      <c r="CO5" s="454"/>
      <c r="CP5" s="454"/>
      <c r="CQ5" s="454"/>
      <c r="CR5" s="454"/>
      <c r="CS5" s="454"/>
      <c r="CT5" s="454"/>
      <c r="CU5" s="454"/>
      <c r="CV5" s="454"/>
      <c r="CW5" s="454"/>
      <c r="CX5" s="454"/>
      <c r="CY5" s="454"/>
      <c r="CZ5" s="454"/>
      <c r="DA5" s="454"/>
      <c r="DB5" s="454"/>
      <c r="DC5" s="454"/>
      <c r="DD5" s="454"/>
      <c r="DE5" s="454"/>
      <c r="DF5" s="454"/>
      <c r="DG5" s="454"/>
      <c r="DH5" s="454"/>
      <c r="DI5" s="454"/>
      <c r="DJ5" s="454"/>
      <c r="DK5" s="454"/>
      <c r="DL5" s="454"/>
      <c r="DM5" s="454"/>
      <c r="DN5" s="454"/>
      <c r="DO5" s="454"/>
      <c r="DP5" s="454"/>
      <c r="DQ5" s="454"/>
      <c r="DR5" s="454"/>
      <c r="DS5" s="454"/>
      <c r="DT5" s="454"/>
      <c r="DU5" s="454"/>
      <c r="DV5" s="454"/>
      <c r="DW5" s="454"/>
      <c r="DX5" s="454"/>
      <c r="DY5" s="454"/>
      <c r="DZ5" s="454"/>
      <c r="EA5" s="454"/>
      <c r="EB5" s="454"/>
      <c r="EC5" s="454"/>
      <c r="ED5" s="454"/>
      <c r="EE5" s="454"/>
      <c r="EF5" s="454"/>
      <c r="EG5" s="454"/>
      <c r="EH5" s="454"/>
      <c r="EI5" s="454"/>
      <c r="EJ5" s="454"/>
      <c r="EK5" s="454"/>
      <c r="EL5" s="454"/>
      <c r="EM5" s="454"/>
      <c r="EN5" s="454"/>
      <c r="EO5" s="454"/>
      <c r="EP5" s="454"/>
      <c r="EQ5" s="454"/>
      <c r="ER5" s="454"/>
      <c r="ES5" s="454"/>
      <c r="ET5" s="454"/>
      <c r="EU5" s="454"/>
      <c r="EV5" s="454"/>
      <c r="EW5" s="454"/>
      <c r="EX5" s="454"/>
      <c r="EY5" s="454"/>
      <c r="EZ5" s="454"/>
      <c r="FA5" s="454"/>
      <c r="FB5" s="454"/>
      <c r="FC5" s="454"/>
      <c r="FD5" s="454"/>
      <c r="FE5" s="454"/>
      <c r="FF5" s="454"/>
      <c r="FG5" s="454"/>
      <c r="FH5" s="454"/>
      <c r="FI5" s="454"/>
      <c r="FJ5" s="454"/>
      <c r="FK5" s="454"/>
      <c r="FL5" s="454"/>
      <c r="FM5" s="454"/>
      <c r="FN5" s="454"/>
      <c r="FO5" s="454"/>
      <c r="FP5" s="454"/>
      <c r="FQ5" s="454"/>
      <c r="FR5" s="454"/>
      <c r="FS5" s="454"/>
      <c r="FT5" s="454"/>
      <c r="FU5" s="454"/>
      <c r="FV5" s="454"/>
      <c r="FW5" s="454"/>
      <c r="FX5" s="454"/>
      <c r="FY5" s="454"/>
      <c r="FZ5" s="454"/>
      <c r="GA5" s="454"/>
      <c r="GB5" s="454"/>
      <c r="GC5" s="454"/>
      <c r="GD5" s="454"/>
      <c r="GE5" s="454"/>
      <c r="GF5" s="454"/>
      <c r="GG5" s="454"/>
      <c r="GH5" s="454"/>
      <c r="GI5" s="454"/>
      <c r="GJ5" s="454"/>
      <c r="GK5" s="454"/>
      <c r="GL5" s="454"/>
      <c r="GM5" s="454"/>
      <c r="GN5" s="454"/>
      <c r="GO5" s="454"/>
      <c r="GP5" s="454"/>
      <c r="GQ5" s="454"/>
      <c r="GR5" s="454"/>
      <c r="GS5" s="454"/>
      <c r="GT5" s="454"/>
      <c r="GU5" s="454"/>
      <c r="GV5" s="454"/>
      <c r="GW5" s="454"/>
      <c r="GX5" s="454"/>
      <c r="GY5" s="454"/>
      <c r="GZ5" s="454"/>
      <c r="HA5" s="454"/>
      <c r="HB5" s="454"/>
      <c r="HC5" s="454"/>
      <c r="HD5" s="454"/>
      <c r="HE5" s="454"/>
      <c r="HF5" s="454"/>
      <c r="HG5" s="454"/>
      <c r="HH5" s="454"/>
      <c r="HI5" s="454"/>
      <c r="HJ5" s="454"/>
      <c r="HK5" s="454"/>
      <c r="HL5" s="454"/>
      <c r="HM5" s="454"/>
      <c r="HN5" s="454"/>
      <c r="HO5" s="454"/>
      <c r="HP5" s="454"/>
      <c r="HQ5" s="454"/>
      <c r="HR5" s="454"/>
      <c r="HS5" s="454"/>
      <c r="HT5" s="454"/>
      <c r="HU5" s="454"/>
      <c r="HV5" s="454"/>
      <c r="HW5" s="454"/>
      <c r="HX5" s="454"/>
      <c r="HY5" s="454"/>
      <c r="HZ5" s="454"/>
      <c r="IA5" s="454"/>
      <c r="IB5" s="454"/>
      <c r="IC5" s="454"/>
      <c r="ID5" s="454"/>
      <c r="IE5" s="454"/>
      <c r="IF5" s="454"/>
      <c r="IG5" s="454"/>
      <c r="IH5" s="454"/>
      <c r="II5" s="454"/>
      <c r="IJ5" s="454"/>
      <c r="IK5" s="454"/>
      <c r="IL5" s="454"/>
      <c r="IM5" s="454"/>
      <c r="IN5" s="454"/>
      <c r="IO5" s="454"/>
      <c r="IP5" s="454"/>
      <c r="IQ5" s="454"/>
      <c r="IR5" s="454"/>
      <c r="IS5" s="454"/>
      <c r="IT5" s="454"/>
      <c r="IU5" s="454"/>
    </row>
    <row r="6" spans="1:255" s="1746" customFormat="1" ht="15.75">
      <c r="A6" s="171"/>
      <c r="B6" s="171"/>
      <c r="C6" s="2291"/>
      <c r="D6" s="2291"/>
      <c r="E6" s="2291"/>
      <c r="F6" s="2291"/>
      <c r="G6" s="2291"/>
      <c r="H6" s="2295" t="s">
        <v>3262</v>
      </c>
      <c r="I6" s="2291" t="s">
        <v>5066</v>
      </c>
      <c r="J6" s="2291"/>
      <c r="K6" s="2291"/>
      <c r="L6" s="2291"/>
      <c r="M6" s="2291"/>
      <c r="N6" s="2291"/>
      <c r="O6" s="2291"/>
      <c r="P6" s="2291"/>
      <c r="Q6" s="2291"/>
      <c r="R6" s="2291"/>
      <c r="S6" s="2291"/>
      <c r="T6" s="2291"/>
      <c r="U6" s="2291"/>
      <c r="V6" s="2291"/>
      <c r="W6" s="2291"/>
      <c r="X6" s="2291"/>
      <c r="Y6" s="2291"/>
      <c r="Z6" s="2291"/>
      <c r="AA6" s="2291"/>
      <c r="AB6" s="2291"/>
      <c r="AC6" s="2291"/>
      <c r="AD6" s="2291"/>
      <c r="AE6" s="2291"/>
      <c r="AF6" s="2291"/>
      <c r="AG6" s="2291"/>
      <c r="AH6" s="2291"/>
      <c r="AI6" s="2291"/>
      <c r="AJ6" s="454"/>
      <c r="AK6" s="454"/>
      <c r="AL6" s="454"/>
      <c r="AM6" s="454"/>
      <c r="AN6" s="454"/>
      <c r="AO6" s="454"/>
      <c r="AP6" s="454"/>
      <c r="AQ6" s="454"/>
      <c r="AR6" s="454"/>
      <c r="AS6" s="454"/>
      <c r="AT6" s="454"/>
      <c r="AU6" s="454"/>
      <c r="AV6" s="454"/>
      <c r="AW6" s="454"/>
      <c r="AX6" s="454"/>
      <c r="AY6" s="454"/>
      <c r="AZ6" s="454"/>
      <c r="BA6" s="454"/>
      <c r="BB6" s="454"/>
      <c r="BC6" s="454"/>
      <c r="BD6" s="454"/>
      <c r="BE6" s="454"/>
      <c r="BF6" s="454"/>
      <c r="BG6" s="454"/>
      <c r="BH6" s="454"/>
      <c r="BI6" s="454"/>
      <c r="BJ6" s="454"/>
      <c r="BK6" s="454"/>
      <c r="BL6" s="454"/>
      <c r="BM6" s="454"/>
      <c r="BN6" s="454"/>
      <c r="BO6" s="454"/>
      <c r="BP6" s="454"/>
      <c r="BQ6" s="454"/>
      <c r="BR6" s="454"/>
      <c r="BS6" s="454"/>
      <c r="BT6" s="454"/>
      <c r="BU6" s="454"/>
      <c r="BV6" s="454"/>
      <c r="BW6" s="454"/>
      <c r="BX6" s="454"/>
      <c r="BY6" s="454"/>
      <c r="BZ6" s="454"/>
      <c r="CA6" s="454"/>
      <c r="CB6" s="454"/>
      <c r="CC6" s="454"/>
      <c r="CD6" s="454"/>
      <c r="CE6" s="454"/>
      <c r="CF6" s="454"/>
      <c r="CG6" s="454"/>
      <c r="CH6" s="454"/>
      <c r="CI6" s="454"/>
      <c r="CJ6" s="454"/>
      <c r="CK6" s="454"/>
      <c r="CL6" s="454"/>
      <c r="CM6" s="454"/>
      <c r="CN6" s="454"/>
      <c r="CO6" s="454"/>
      <c r="CP6" s="454"/>
      <c r="CQ6" s="454"/>
      <c r="CR6" s="454"/>
      <c r="CS6" s="454"/>
      <c r="CT6" s="454"/>
      <c r="CU6" s="454"/>
      <c r="CV6" s="454"/>
      <c r="CW6" s="454"/>
      <c r="CX6" s="454"/>
      <c r="CY6" s="454"/>
      <c r="CZ6" s="454"/>
      <c r="DA6" s="454"/>
      <c r="DB6" s="454"/>
      <c r="DC6" s="454"/>
      <c r="DD6" s="454"/>
      <c r="DE6" s="454"/>
      <c r="DF6" s="454"/>
      <c r="DG6" s="454"/>
      <c r="DH6" s="454"/>
      <c r="DI6" s="454"/>
      <c r="DJ6" s="454"/>
      <c r="DK6" s="454"/>
      <c r="DL6" s="454"/>
      <c r="DM6" s="454"/>
      <c r="DN6" s="454"/>
      <c r="DO6" s="454"/>
      <c r="DP6" s="454"/>
      <c r="DQ6" s="454"/>
      <c r="DR6" s="454"/>
      <c r="DS6" s="454"/>
      <c r="DT6" s="454"/>
      <c r="DU6" s="454"/>
      <c r="DV6" s="454"/>
      <c r="DW6" s="454"/>
      <c r="DX6" s="454"/>
      <c r="DY6" s="454"/>
      <c r="DZ6" s="454"/>
      <c r="EA6" s="454"/>
      <c r="EB6" s="454"/>
      <c r="EC6" s="454"/>
      <c r="ED6" s="454"/>
      <c r="EE6" s="454"/>
      <c r="EF6" s="454"/>
      <c r="EG6" s="454"/>
      <c r="EH6" s="454"/>
      <c r="EI6" s="454"/>
      <c r="EJ6" s="454"/>
      <c r="EK6" s="454"/>
      <c r="EL6" s="454"/>
      <c r="EM6" s="454"/>
      <c r="EN6" s="454"/>
      <c r="EO6" s="454"/>
      <c r="EP6" s="454"/>
      <c r="EQ6" s="454"/>
      <c r="ER6" s="454"/>
      <c r="ES6" s="454"/>
      <c r="ET6" s="454"/>
      <c r="EU6" s="454"/>
      <c r="EV6" s="454"/>
      <c r="EW6" s="454"/>
      <c r="EX6" s="454"/>
      <c r="EY6" s="454"/>
      <c r="EZ6" s="454"/>
      <c r="FA6" s="454"/>
      <c r="FB6" s="454"/>
      <c r="FC6" s="454"/>
      <c r="FD6" s="454"/>
      <c r="FE6" s="454"/>
      <c r="FF6" s="454"/>
      <c r="FG6" s="454"/>
      <c r="FH6" s="454"/>
      <c r="FI6" s="454"/>
      <c r="FJ6" s="454"/>
      <c r="FK6" s="454"/>
      <c r="FL6" s="454"/>
      <c r="FM6" s="454"/>
      <c r="FN6" s="454"/>
      <c r="FO6" s="454"/>
      <c r="FP6" s="454"/>
      <c r="FQ6" s="454"/>
      <c r="FR6" s="454"/>
      <c r="FS6" s="454"/>
      <c r="FT6" s="454"/>
      <c r="FU6" s="454"/>
      <c r="FV6" s="454"/>
      <c r="FW6" s="454"/>
      <c r="FX6" s="454"/>
      <c r="FY6" s="454"/>
      <c r="FZ6" s="454"/>
      <c r="GA6" s="454"/>
      <c r="GB6" s="454"/>
      <c r="GC6" s="454"/>
      <c r="GD6" s="454"/>
      <c r="GE6" s="454"/>
      <c r="GF6" s="454"/>
      <c r="GG6" s="454"/>
      <c r="GH6" s="454"/>
      <c r="GI6" s="454"/>
      <c r="GJ6" s="454"/>
      <c r="GK6" s="454"/>
      <c r="GL6" s="454"/>
      <c r="GM6" s="454"/>
      <c r="GN6" s="454"/>
      <c r="GO6" s="454"/>
      <c r="GP6" s="454"/>
      <c r="GQ6" s="454"/>
      <c r="GR6" s="454"/>
      <c r="GS6" s="454"/>
      <c r="GT6" s="454"/>
      <c r="GU6" s="454"/>
      <c r="GV6" s="454"/>
      <c r="GW6" s="454"/>
      <c r="GX6" s="454"/>
      <c r="GY6" s="454"/>
      <c r="GZ6" s="454"/>
      <c r="HA6" s="454"/>
      <c r="HB6" s="454"/>
      <c r="HC6" s="454"/>
      <c r="HD6" s="454"/>
      <c r="HE6" s="454"/>
      <c r="HF6" s="454"/>
      <c r="HG6" s="454"/>
      <c r="HH6" s="454"/>
      <c r="HI6" s="454"/>
      <c r="HJ6" s="454"/>
      <c r="HK6" s="454"/>
      <c r="HL6" s="454"/>
      <c r="HM6" s="454"/>
      <c r="HN6" s="454"/>
      <c r="HO6" s="454"/>
      <c r="HP6" s="454"/>
      <c r="HQ6" s="454"/>
      <c r="HR6" s="454"/>
      <c r="HS6" s="454"/>
      <c r="HT6" s="454"/>
      <c r="HU6" s="454"/>
      <c r="HV6" s="454"/>
      <c r="HW6" s="454"/>
      <c r="HX6" s="454"/>
      <c r="HY6" s="454"/>
      <c r="HZ6" s="454"/>
      <c r="IA6" s="454"/>
      <c r="IB6" s="454"/>
      <c r="IC6" s="454"/>
      <c r="ID6" s="454"/>
      <c r="IE6" s="454"/>
      <c r="IF6" s="454"/>
      <c r="IG6" s="454"/>
      <c r="IH6" s="454"/>
      <c r="II6" s="454"/>
      <c r="IJ6" s="454"/>
      <c r="IK6" s="454"/>
      <c r="IL6" s="454"/>
      <c r="IM6" s="454"/>
      <c r="IN6" s="454"/>
      <c r="IO6" s="454"/>
      <c r="IP6" s="454"/>
      <c r="IQ6" s="454"/>
      <c r="IR6" s="454"/>
      <c r="IS6" s="454"/>
      <c r="IT6" s="454"/>
      <c r="IU6" s="454"/>
    </row>
    <row r="7" spans="1:255" s="1746" customFormat="1" ht="15.75">
      <c r="A7" s="171"/>
      <c r="B7" s="171"/>
      <c r="C7" s="2291"/>
      <c r="D7" s="2291"/>
      <c r="E7" s="2291"/>
      <c r="F7" s="2291"/>
      <c r="G7" s="2291"/>
      <c r="H7" s="2295" t="s">
        <v>726</v>
      </c>
      <c r="I7" s="2294" t="s">
        <v>5067</v>
      </c>
      <c r="J7" s="2291"/>
      <c r="K7" s="2291"/>
      <c r="L7" s="2291"/>
      <c r="M7" s="2291"/>
      <c r="N7" s="2291"/>
      <c r="O7" s="2291"/>
      <c r="P7" s="2291"/>
      <c r="Q7" s="2291"/>
      <c r="R7" s="2291"/>
      <c r="S7" s="2291"/>
      <c r="T7" s="2291"/>
      <c r="U7" s="2291"/>
      <c r="V7" s="2291"/>
      <c r="W7" s="2291"/>
      <c r="X7" s="2291"/>
      <c r="Y7" s="2291"/>
      <c r="Z7" s="2291"/>
      <c r="AA7" s="2291"/>
      <c r="AB7" s="2291"/>
      <c r="AC7" s="2291"/>
      <c r="AD7" s="2291"/>
      <c r="AE7" s="2291"/>
      <c r="AF7" s="2291"/>
      <c r="AG7" s="2291"/>
      <c r="AH7" s="2291"/>
      <c r="AI7" s="2291"/>
      <c r="AJ7" s="454"/>
      <c r="AK7" s="454"/>
      <c r="AL7" s="454"/>
      <c r="AM7" s="454"/>
      <c r="AN7" s="454"/>
      <c r="AO7" s="454"/>
      <c r="AP7" s="454"/>
      <c r="AQ7" s="454"/>
      <c r="AR7" s="454"/>
      <c r="AS7" s="454"/>
      <c r="AT7" s="454"/>
      <c r="AU7" s="454"/>
      <c r="AV7" s="454"/>
      <c r="AW7" s="454"/>
      <c r="AX7" s="454"/>
      <c r="AY7" s="454"/>
      <c r="AZ7" s="454"/>
      <c r="BA7" s="454"/>
      <c r="BB7" s="454"/>
      <c r="BC7" s="454"/>
      <c r="BD7" s="454"/>
      <c r="BE7" s="454"/>
      <c r="BF7" s="454"/>
      <c r="BG7" s="454"/>
      <c r="BH7" s="454"/>
      <c r="BI7" s="454"/>
      <c r="BJ7" s="454"/>
      <c r="BK7" s="454"/>
      <c r="BL7" s="454"/>
      <c r="BM7" s="454"/>
      <c r="BN7" s="454"/>
      <c r="BO7" s="454"/>
      <c r="BP7" s="454"/>
      <c r="BQ7" s="454"/>
      <c r="BR7" s="454"/>
      <c r="BS7" s="454"/>
      <c r="BT7" s="454"/>
      <c r="BU7" s="454"/>
      <c r="BV7" s="454"/>
      <c r="BW7" s="454"/>
      <c r="BX7" s="454"/>
      <c r="BY7" s="454"/>
      <c r="BZ7" s="454"/>
      <c r="CA7" s="454"/>
      <c r="CB7" s="454"/>
      <c r="CC7" s="454"/>
      <c r="CD7" s="454"/>
      <c r="CE7" s="454"/>
      <c r="CF7" s="454"/>
      <c r="CG7" s="454"/>
      <c r="CH7" s="454"/>
      <c r="CI7" s="454"/>
      <c r="CJ7" s="454"/>
      <c r="CK7" s="454"/>
      <c r="CL7" s="454"/>
      <c r="CM7" s="454"/>
      <c r="CN7" s="454"/>
      <c r="CO7" s="454"/>
      <c r="CP7" s="454"/>
      <c r="CQ7" s="454"/>
      <c r="CR7" s="454"/>
      <c r="CS7" s="454"/>
      <c r="CT7" s="454"/>
      <c r="CU7" s="454"/>
      <c r="CV7" s="454"/>
      <c r="CW7" s="454"/>
      <c r="CX7" s="454"/>
      <c r="CY7" s="454"/>
      <c r="CZ7" s="454"/>
      <c r="DA7" s="454"/>
      <c r="DB7" s="454"/>
      <c r="DC7" s="454"/>
      <c r="DD7" s="454"/>
      <c r="DE7" s="454"/>
      <c r="DF7" s="454"/>
      <c r="DG7" s="454"/>
      <c r="DH7" s="454"/>
      <c r="DI7" s="454"/>
      <c r="DJ7" s="454"/>
      <c r="DK7" s="454"/>
      <c r="DL7" s="454"/>
      <c r="DM7" s="454"/>
      <c r="DN7" s="454"/>
      <c r="DO7" s="454"/>
      <c r="DP7" s="454"/>
      <c r="DQ7" s="454"/>
      <c r="DR7" s="454"/>
      <c r="DS7" s="454"/>
      <c r="DT7" s="454"/>
      <c r="DU7" s="454"/>
      <c r="DV7" s="454"/>
      <c r="DW7" s="454"/>
      <c r="DX7" s="454"/>
      <c r="DY7" s="454"/>
      <c r="DZ7" s="454"/>
      <c r="EA7" s="454"/>
      <c r="EB7" s="454"/>
      <c r="EC7" s="454"/>
      <c r="ED7" s="454"/>
      <c r="EE7" s="454"/>
      <c r="EF7" s="454"/>
      <c r="EG7" s="454"/>
      <c r="EH7" s="454"/>
      <c r="EI7" s="454"/>
      <c r="EJ7" s="454"/>
      <c r="EK7" s="454"/>
      <c r="EL7" s="454"/>
      <c r="EM7" s="454"/>
      <c r="EN7" s="454"/>
      <c r="EO7" s="454"/>
      <c r="EP7" s="454"/>
      <c r="EQ7" s="454"/>
      <c r="ER7" s="454"/>
      <c r="ES7" s="454"/>
      <c r="ET7" s="454"/>
      <c r="EU7" s="454"/>
      <c r="EV7" s="454"/>
      <c r="EW7" s="454"/>
      <c r="EX7" s="454"/>
      <c r="EY7" s="454"/>
      <c r="EZ7" s="454"/>
      <c r="FA7" s="454"/>
      <c r="FB7" s="454"/>
      <c r="FC7" s="454"/>
      <c r="FD7" s="454"/>
      <c r="FE7" s="454"/>
      <c r="FF7" s="454"/>
      <c r="FG7" s="454"/>
      <c r="FH7" s="454"/>
      <c r="FI7" s="454"/>
      <c r="FJ7" s="454"/>
      <c r="FK7" s="454"/>
      <c r="FL7" s="454"/>
      <c r="FM7" s="454"/>
      <c r="FN7" s="454"/>
      <c r="FO7" s="454"/>
      <c r="FP7" s="454"/>
      <c r="FQ7" s="454"/>
      <c r="FR7" s="454"/>
      <c r="FS7" s="454"/>
      <c r="FT7" s="454"/>
      <c r="FU7" s="454"/>
      <c r="FV7" s="454"/>
      <c r="FW7" s="454"/>
      <c r="FX7" s="454"/>
      <c r="FY7" s="454"/>
      <c r="FZ7" s="454"/>
      <c r="GA7" s="454"/>
      <c r="GB7" s="454"/>
      <c r="GC7" s="454"/>
      <c r="GD7" s="454"/>
      <c r="GE7" s="454"/>
      <c r="GF7" s="454"/>
      <c r="GG7" s="454"/>
      <c r="GH7" s="454"/>
      <c r="GI7" s="454"/>
      <c r="GJ7" s="454"/>
      <c r="GK7" s="454"/>
      <c r="GL7" s="454"/>
      <c r="GM7" s="454"/>
      <c r="GN7" s="454"/>
      <c r="GO7" s="454"/>
      <c r="GP7" s="454"/>
      <c r="GQ7" s="454"/>
      <c r="GR7" s="454"/>
      <c r="GS7" s="454"/>
      <c r="GT7" s="454"/>
      <c r="GU7" s="454"/>
      <c r="GV7" s="454"/>
      <c r="GW7" s="454"/>
      <c r="GX7" s="454"/>
      <c r="GY7" s="454"/>
      <c r="GZ7" s="454"/>
      <c r="HA7" s="454"/>
      <c r="HB7" s="454"/>
      <c r="HC7" s="454"/>
      <c r="HD7" s="454"/>
      <c r="HE7" s="454"/>
      <c r="HF7" s="454"/>
      <c r="HG7" s="454"/>
      <c r="HH7" s="454"/>
      <c r="HI7" s="454"/>
      <c r="HJ7" s="454"/>
      <c r="HK7" s="454"/>
      <c r="HL7" s="454"/>
      <c r="HM7" s="454"/>
      <c r="HN7" s="454"/>
      <c r="HO7" s="454"/>
      <c r="HP7" s="454"/>
      <c r="HQ7" s="454"/>
      <c r="HR7" s="454"/>
      <c r="HS7" s="454"/>
      <c r="HT7" s="454"/>
      <c r="HU7" s="454"/>
      <c r="HV7" s="454"/>
      <c r="HW7" s="454"/>
      <c r="HX7" s="454"/>
      <c r="HY7" s="454"/>
      <c r="HZ7" s="454"/>
      <c r="IA7" s="454"/>
      <c r="IB7" s="454"/>
      <c r="IC7" s="454"/>
      <c r="ID7" s="454"/>
      <c r="IE7" s="454"/>
      <c r="IF7" s="454"/>
      <c r="IG7" s="454"/>
      <c r="IH7" s="454"/>
      <c r="II7" s="454"/>
      <c r="IJ7" s="454"/>
      <c r="IK7" s="454"/>
      <c r="IL7" s="454"/>
      <c r="IM7" s="454"/>
      <c r="IN7" s="454"/>
      <c r="IO7" s="454"/>
      <c r="IP7" s="454"/>
      <c r="IQ7" s="454"/>
      <c r="IR7" s="454"/>
      <c r="IS7" s="454"/>
      <c r="IT7" s="454"/>
      <c r="IU7" s="454"/>
    </row>
    <row r="8" spans="1:255" s="1746" customFormat="1">
      <c r="A8" s="171"/>
      <c r="B8" s="171"/>
      <c r="C8" s="2291"/>
      <c r="D8" s="2291"/>
      <c r="E8" s="2291"/>
      <c r="F8" s="2291"/>
      <c r="G8" s="2291"/>
      <c r="H8" s="2291"/>
      <c r="I8" s="2294"/>
      <c r="J8" s="2291"/>
      <c r="K8" s="2291"/>
      <c r="L8" s="2291"/>
      <c r="M8" s="2291"/>
      <c r="N8" s="2291"/>
      <c r="O8" s="2291"/>
      <c r="P8" s="2291"/>
      <c r="Q8" s="2291"/>
      <c r="R8" s="2291"/>
      <c r="S8" s="2291"/>
      <c r="T8" s="2291"/>
      <c r="U8" s="2291"/>
      <c r="V8" s="2291"/>
      <c r="W8" s="2291"/>
      <c r="X8" s="2291"/>
      <c r="Y8" s="2291"/>
      <c r="Z8" s="2291"/>
      <c r="AA8" s="2291"/>
      <c r="AB8" s="2291"/>
      <c r="AC8" s="2291"/>
      <c r="AD8" s="2291"/>
      <c r="AE8" s="2291"/>
      <c r="AF8" s="2291"/>
      <c r="AG8" s="2291"/>
      <c r="AH8" s="2291"/>
      <c r="AI8" s="2291"/>
      <c r="AJ8" s="454"/>
      <c r="AK8" s="454"/>
      <c r="AL8" s="454"/>
      <c r="AM8" s="454"/>
      <c r="AN8" s="454"/>
      <c r="AO8" s="454"/>
      <c r="AP8" s="454"/>
      <c r="AQ8" s="454"/>
      <c r="AR8" s="454"/>
      <c r="AS8" s="454"/>
      <c r="AT8" s="454"/>
      <c r="AU8" s="454"/>
      <c r="AV8" s="454"/>
      <c r="AW8" s="454"/>
      <c r="AX8" s="454"/>
      <c r="AY8" s="454"/>
      <c r="AZ8" s="454"/>
      <c r="BA8" s="454"/>
      <c r="BB8" s="454"/>
      <c r="BC8" s="454"/>
      <c r="BD8" s="454"/>
      <c r="BE8" s="454"/>
      <c r="BF8" s="454"/>
      <c r="BG8" s="454"/>
      <c r="BH8" s="454"/>
      <c r="BI8" s="454"/>
      <c r="BJ8" s="454"/>
      <c r="BK8" s="454"/>
      <c r="BL8" s="454"/>
      <c r="BM8" s="454"/>
      <c r="BN8" s="454"/>
      <c r="BO8" s="454"/>
      <c r="BP8" s="454"/>
      <c r="BQ8" s="454"/>
      <c r="BR8" s="454"/>
      <c r="BS8" s="454"/>
      <c r="BT8" s="454"/>
      <c r="BU8" s="454"/>
      <c r="BV8" s="454"/>
      <c r="BW8" s="454"/>
      <c r="BX8" s="454"/>
      <c r="BY8" s="454"/>
      <c r="BZ8" s="454"/>
      <c r="CA8" s="454"/>
      <c r="CB8" s="454"/>
      <c r="CC8" s="454"/>
      <c r="CD8" s="454"/>
      <c r="CE8" s="454"/>
      <c r="CF8" s="454"/>
      <c r="CG8" s="454"/>
      <c r="CH8" s="454"/>
      <c r="CI8" s="454"/>
      <c r="CJ8" s="454"/>
      <c r="CK8" s="454"/>
      <c r="CL8" s="454"/>
      <c r="CM8" s="454"/>
      <c r="CN8" s="454"/>
      <c r="CO8" s="454"/>
      <c r="CP8" s="454"/>
      <c r="CQ8" s="454"/>
      <c r="CR8" s="454"/>
      <c r="CS8" s="454"/>
      <c r="CT8" s="454"/>
      <c r="CU8" s="454"/>
      <c r="CV8" s="454"/>
      <c r="CW8" s="454"/>
      <c r="CX8" s="454"/>
      <c r="CY8" s="454"/>
      <c r="CZ8" s="454"/>
      <c r="DA8" s="454"/>
      <c r="DB8" s="454"/>
      <c r="DC8" s="454"/>
      <c r="DD8" s="454"/>
      <c r="DE8" s="454"/>
      <c r="DF8" s="454"/>
      <c r="DG8" s="454"/>
      <c r="DH8" s="454"/>
      <c r="DI8" s="454"/>
      <c r="DJ8" s="454"/>
      <c r="DK8" s="454"/>
      <c r="DL8" s="454"/>
      <c r="DM8" s="454"/>
      <c r="DN8" s="454"/>
      <c r="DO8" s="454"/>
      <c r="DP8" s="454"/>
      <c r="DQ8" s="454"/>
      <c r="DR8" s="454"/>
      <c r="DS8" s="454"/>
      <c r="DT8" s="454"/>
      <c r="DU8" s="454"/>
      <c r="DV8" s="454"/>
      <c r="DW8" s="454"/>
      <c r="DX8" s="454"/>
      <c r="DY8" s="454"/>
      <c r="DZ8" s="454"/>
      <c r="EA8" s="454"/>
      <c r="EB8" s="454"/>
      <c r="EC8" s="454"/>
      <c r="ED8" s="454"/>
      <c r="EE8" s="454"/>
      <c r="EF8" s="454"/>
      <c r="EG8" s="454"/>
      <c r="EH8" s="454"/>
      <c r="EI8" s="454"/>
      <c r="EJ8" s="454"/>
      <c r="EK8" s="454"/>
      <c r="EL8" s="454"/>
      <c r="EM8" s="454"/>
      <c r="EN8" s="454"/>
      <c r="EO8" s="454"/>
      <c r="EP8" s="454"/>
      <c r="EQ8" s="454"/>
      <c r="ER8" s="454"/>
      <c r="ES8" s="454"/>
      <c r="ET8" s="454"/>
      <c r="EU8" s="454"/>
      <c r="EV8" s="454"/>
      <c r="EW8" s="454"/>
      <c r="EX8" s="454"/>
      <c r="EY8" s="454"/>
      <c r="EZ8" s="454"/>
      <c r="FA8" s="454"/>
      <c r="FB8" s="454"/>
      <c r="FC8" s="454"/>
      <c r="FD8" s="454"/>
      <c r="FE8" s="454"/>
      <c r="FF8" s="454"/>
      <c r="FG8" s="454"/>
      <c r="FH8" s="454"/>
      <c r="FI8" s="454"/>
      <c r="FJ8" s="454"/>
      <c r="FK8" s="454"/>
      <c r="FL8" s="454"/>
      <c r="FM8" s="454"/>
      <c r="FN8" s="454"/>
      <c r="FO8" s="454"/>
      <c r="FP8" s="454"/>
      <c r="FQ8" s="454"/>
      <c r="FR8" s="454"/>
      <c r="FS8" s="454"/>
      <c r="FT8" s="454"/>
      <c r="FU8" s="454"/>
      <c r="FV8" s="454"/>
      <c r="FW8" s="454"/>
      <c r="FX8" s="454"/>
      <c r="FY8" s="454"/>
      <c r="FZ8" s="454"/>
      <c r="GA8" s="454"/>
      <c r="GB8" s="454"/>
      <c r="GC8" s="454"/>
      <c r="GD8" s="454"/>
      <c r="GE8" s="454"/>
      <c r="GF8" s="454"/>
      <c r="GG8" s="454"/>
      <c r="GH8" s="454"/>
      <c r="GI8" s="454"/>
      <c r="GJ8" s="454"/>
      <c r="GK8" s="454"/>
      <c r="GL8" s="454"/>
      <c r="GM8" s="454"/>
      <c r="GN8" s="454"/>
      <c r="GO8" s="454"/>
      <c r="GP8" s="454"/>
      <c r="GQ8" s="454"/>
      <c r="GR8" s="454"/>
      <c r="GS8" s="454"/>
      <c r="GT8" s="454"/>
      <c r="GU8" s="454"/>
      <c r="GV8" s="454"/>
      <c r="GW8" s="454"/>
      <c r="GX8" s="454"/>
      <c r="GY8" s="454"/>
      <c r="GZ8" s="454"/>
      <c r="HA8" s="454"/>
      <c r="HB8" s="454"/>
      <c r="HC8" s="454"/>
      <c r="HD8" s="454"/>
      <c r="HE8" s="454"/>
      <c r="HF8" s="454"/>
      <c r="HG8" s="454"/>
      <c r="HH8" s="454"/>
      <c r="HI8" s="454"/>
      <c r="HJ8" s="454"/>
      <c r="HK8" s="454"/>
      <c r="HL8" s="454"/>
      <c r="HM8" s="454"/>
      <c r="HN8" s="454"/>
      <c r="HO8" s="454"/>
      <c r="HP8" s="454"/>
      <c r="HQ8" s="454"/>
      <c r="HR8" s="454"/>
      <c r="HS8" s="454"/>
      <c r="HT8" s="454"/>
      <c r="HU8" s="454"/>
      <c r="HV8" s="454"/>
      <c r="HW8" s="454"/>
      <c r="HX8" s="454"/>
      <c r="HY8" s="454"/>
      <c r="HZ8" s="454"/>
      <c r="IA8" s="454"/>
      <c r="IB8" s="454"/>
      <c r="IC8" s="454"/>
      <c r="ID8" s="454"/>
      <c r="IE8" s="454"/>
      <c r="IF8" s="454"/>
      <c r="IG8" s="454"/>
      <c r="IH8" s="454"/>
      <c r="II8" s="454"/>
      <c r="IJ8" s="454"/>
      <c r="IK8" s="454"/>
      <c r="IL8" s="454"/>
      <c r="IM8" s="454"/>
      <c r="IN8" s="454"/>
      <c r="IO8" s="454"/>
      <c r="IP8" s="454"/>
      <c r="IQ8" s="454"/>
      <c r="IR8" s="454"/>
      <c r="IS8" s="454"/>
      <c r="IT8" s="454"/>
      <c r="IU8" s="454"/>
    </row>
    <row r="9" spans="1:255" s="1746" customFormat="1">
      <c r="A9" s="171"/>
      <c r="B9" s="171"/>
      <c r="C9" s="2291"/>
      <c r="D9" s="2291"/>
      <c r="E9" s="2291"/>
      <c r="F9" s="2291"/>
      <c r="G9" s="2291"/>
      <c r="H9" s="2291"/>
      <c r="I9" s="2294"/>
      <c r="J9" s="2291"/>
      <c r="K9" s="2291"/>
      <c r="L9" s="2291"/>
      <c r="M9" s="2291"/>
      <c r="N9" s="2291"/>
      <c r="O9" s="2291"/>
      <c r="P9" s="2291"/>
      <c r="Q9" s="2291"/>
      <c r="R9" s="2291"/>
      <c r="S9" s="2291"/>
      <c r="T9" s="2291"/>
      <c r="U9" s="2291"/>
      <c r="V9" s="2291"/>
      <c r="W9" s="2291"/>
      <c r="X9" s="2291"/>
      <c r="Y9" s="2291"/>
      <c r="Z9" s="2291"/>
      <c r="AA9" s="2291"/>
      <c r="AB9" s="2291"/>
      <c r="AC9" s="2291"/>
      <c r="AD9" s="2291"/>
      <c r="AE9" s="2291"/>
      <c r="AF9" s="2291"/>
      <c r="AG9" s="2291"/>
      <c r="AH9" s="2291"/>
      <c r="AI9" s="2291"/>
      <c r="AJ9" s="454"/>
      <c r="AK9" s="454"/>
      <c r="AL9" s="454"/>
      <c r="AM9" s="454"/>
      <c r="AN9" s="454"/>
      <c r="AO9" s="454"/>
      <c r="AP9" s="454"/>
      <c r="AQ9" s="454"/>
      <c r="AR9" s="454"/>
      <c r="AS9" s="454"/>
      <c r="AT9" s="454"/>
      <c r="AU9" s="454"/>
      <c r="AV9" s="454"/>
      <c r="AW9" s="454"/>
      <c r="AX9" s="454"/>
      <c r="AY9" s="454"/>
      <c r="AZ9" s="454"/>
      <c r="BA9" s="454"/>
      <c r="BB9" s="454"/>
      <c r="BC9" s="454"/>
      <c r="BD9" s="454"/>
      <c r="BE9" s="454"/>
      <c r="BF9" s="454"/>
      <c r="BG9" s="454"/>
      <c r="BH9" s="454"/>
      <c r="BI9" s="454"/>
      <c r="BJ9" s="454"/>
      <c r="BK9" s="454"/>
      <c r="BL9" s="454"/>
      <c r="BM9" s="454"/>
      <c r="BN9" s="454"/>
      <c r="BO9" s="454"/>
      <c r="BP9" s="454"/>
      <c r="BQ9" s="454"/>
      <c r="BR9" s="454"/>
      <c r="BS9" s="454"/>
      <c r="BT9" s="454"/>
      <c r="BU9" s="454"/>
      <c r="BV9" s="454"/>
      <c r="BW9" s="454"/>
      <c r="BX9" s="454"/>
      <c r="BY9" s="454"/>
      <c r="BZ9" s="454"/>
      <c r="CA9" s="454"/>
      <c r="CB9" s="454"/>
      <c r="CC9" s="454"/>
      <c r="CD9" s="454"/>
      <c r="CE9" s="454"/>
      <c r="CF9" s="454"/>
      <c r="CG9" s="454"/>
      <c r="CH9" s="454"/>
      <c r="CI9" s="454"/>
      <c r="CJ9" s="454"/>
      <c r="CK9" s="454"/>
      <c r="CL9" s="454"/>
      <c r="CM9" s="454"/>
      <c r="CN9" s="454"/>
      <c r="CO9" s="454"/>
      <c r="CP9" s="454"/>
      <c r="CQ9" s="454"/>
      <c r="CR9" s="454"/>
      <c r="CS9" s="454"/>
      <c r="CT9" s="454"/>
      <c r="CU9" s="454"/>
      <c r="CV9" s="454"/>
      <c r="CW9" s="454"/>
      <c r="CX9" s="454"/>
      <c r="CY9" s="454"/>
      <c r="CZ9" s="454"/>
      <c r="DA9" s="454"/>
      <c r="DB9" s="454"/>
      <c r="DC9" s="454"/>
      <c r="DD9" s="454"/>
      <c r="DE9" s="454"/>
      <c r="DF9" s="454"/>
      <c r="DG9" s="454"/>
      <c r="DH9" s="454"/>
      <c r="DI9" s="454"/>
      <c r="DJ9" s="454"/>
      <c r="DK9" s="454"/>
      <c r="DL9" s="454"/>
      <c r="DM9" s="454"/>
      <c r="DN9" s="454"/>
      <c r="DO9" s="454"/>
      <c r="DP9" s="454"/>
      <c r="DQ9" s="454"/>
      <c r="DR9" s="454"/>
      <c r="DS9" s="454"/>
      <c r="DT9" s="454"/>
      <c r="DU9" s="454"/>
      <c r="DV9" s="454"/>
      <c r="DW9" s="454"/>
      <c r="DX9" s="454"/>
      <c r="DY9" s="454"/>
      <c r="DZ9" s="454"/>
      <c r="EA9" s="454"/>
      <c r="EB9" s="454"/>
      <c r="EC9" s="454"/>
      <c r="ED9" s="454"/>
      <c r="EE9" s="454"/>
      <c r="EF9" s="454"/>
      <c r="EG9" s="454"/>
      <c r="EH9" s="454"/>
      <c r="EI9" s="454"/>
      <c r="EJ9" s="454"/>
      <c r="EK9" s="454"/>
      <c r="EL9" s="454"/>
      <c r="EM9" s="454"/>
      <c r="EN9" s="454"/>
      <c r="EO9" s="454"/>
      <c r="EP9" s="454"/>
      <c r="EQ9" s="454"/>
      <c r="ER9" s="454"/>
      <c r="ES9" s="454"/>
      <c r="ET9" s="454"/>
      <c r="EU9" s="454"/>
      <c r="EV9" s="454"/>
      <c r="EW9" s="454"/>
      <c r="EX9" s="454"/>
      <c r="EY9" s="454"/>
      <c r="EZ9" s="454"/>
      <c r="FA9" s="454"/>
      <c r="FB9" s="454"/>
      <c r="FC9" s="454"/>
      <c r="FD9" s="454"/>
      <c r="FE9" s="454"/>
      <c r="FF9" s="454"/>
      <c r="FG9" s="454"/>
      <c r="FH9" s="454"/>
      <c r="FI9" s="454"/>
      <c r="FJ9" s="454"/>
      <c r="FK9" s="454"/>
      <c r="FL9" s="454"/>
      <c r="FM9" s="454"/>
      <c r="FN9" s="454"/>
      <c r="FO9" s="454"/>
      <c r="FP9" s="454"/>
      <c r="FQ9" s="454"/>
      <c r="FR9" s="454"/>
      <c r="FS9" s="454"/>
      <c r="FT9" s="454"/>
      <c r="FU9" s="454"/>
      <c r="FV9" s="454"/>
      <c r="FW9" s="454"/>
      <c r="FX9" s="454"/>
      <c r="FY9" s="454"/>
      <c r="FZ9" s="454"/>
      <c r="GA9" s="454"/>
      <c r="GB9" s="454"/>
      <c r="GC9" s="454"/>
      <c r="GD9" s="454"/>
      <c r="GE9" s="454"/>
      <c r="GF9" s="454"/>
      <c r="GG9" s="454"/>
      <c r="GH9" s="454"/>
      <c r="GI9" s="454"/>
      <c r="GJ9" s="454"/>
      <c r="GK9" s="454"/>
      <c r="GL9" s="454"/>
      <c r="GM9" s="454"/>
      <c r="GN9" s="454"/>
      <c r="GO9" s="454"/>
      <c r="GP9" s="454"/>
      <c r="GQ9" s="454"/>
      <c r="GR9" s="454"/>
      <c r="GS9" s="454"/>
      <c r="GT9" s="454"/>
      <c r="GU9" s="454"/>
      <c r="GV9" s="454"/>
      <c r="GW9" s="454"/>
      <c r="GX9" s="454"/>
      <c r="GY9" s="454"/>
      <c r="GZ9" s="454"/>
      <c r="HA9" s="454"/>
      <c r="HB9" s="454"/>
      <c r="HC9" s="454"/>
      <c r="HD9" s="454"/>
      <c r="HE9" s="454"/>
      <c r="HF9" s="454"/>
      <c r="HG9" s="454"/>
      <c r="HH9" s="454"/>
      <c r="HI9" s="454"/>
      <c r="HJ9" s="454"/>
      <c r="HK9" s="454"/>
      <c r="HL9" s="454"/>
      <c r="HM9" s="454"/>
      <c r="HN9" s="454"/>
      <c r="HO9" s="454"/>
      <c r="HP9" s="454"/>
      <c r="HQ9" s="454"/>
      <c r="HR9" s="454"/>
      <c r="HS9" s="454"/>
      <c r="HT9" s="454"/>
      <c r="HU9" s="454"/>
      <c r="HV9" s="454"/>
      <c r="HW9" s="454"/>
      <c r="HX9" s="454"/>
      <c r="HY9" s="454"/>
      <c r="HZ9" s="454"/>
      <c r="IA9" s="454"/>
      <c r="IB9" s="454"/>
      <c r="IC9" s="454"/>
      <c r="ID9" s="454"/>
      <c r="IE9" s="454"/>
      <c r="IF9" s="454"/>
      <c r="IG9" s="454"/>
      <c r="IH9" s="454"/>
      <c r="II9" s="454"/>
      <c r="IJ9" s="454"/>
      <c r="IK9" s="454"/>
      <c r="IL9" s="454"/>
      <c r="IM9" s="454"/>
      <c r="IN9" s="454"/>
      <c r="IO9" s="454"/>
      <c r="IP9" s="454"/>
      <c r="IQ9" s="454"/>
      <c r="IR9" s="454"/>
      <c r="IS9" s="454"/>
      <c r="IT9" s="454"/>
      <c r="IU9" s="454"/>
    </row>
    <row r="10" spans="1:255" s="1746" customFormat="1" ht="15.75">
      <c r="A10" s="171"/>
      <c r="B10" s="171"/>
      <c r="C10" s="2291"/>
      <c r="D10" s="2291"/>
      <c r="E10" s="2296" t="s">
        <v>5068</v>
      </c>
      <c r="F10" s="2291"/>
      <c r="G10" s="2291"/>
      <c r="H10" s="2291"/>
      <c r="I10" s="2291"/>
      <c r="J10" s="2291"/>
      <c r="K10" s="2291"/>
      <c r="L10" s="2291"/>
      <c r="M10" s="2291"/>
      <c r="N10" s="2291"/>
      <c r="O10" s="2291"/>
      <c r="P10" s="2291"/>
      <c r="Q10" s="2291"/>
      <c r="R10" s="2291"/>
      <c r="S10" s="2291"/>
      <c r="T10" s="2291"/>
      <c r="U10" s="2291"/>
      <c r="V10" s="2291"/>
      <c r="W10" s="2291"/>
      <c r="X10" s="2291"/>
      <c r="Y10" s="2291"/>
      <c r="Z10" s="2291"/>
      <c r="AA10" s="2291"/>
      <c r="AB10" s="2291"/>
      <c r="AC10" s="2291"/>
      <c r="AD10" s="2291"/>
      <c r="AE10" s="2291"/>
      <c r="AF10" s="2291"/>
      <c r="AG10" s="2291"/>
      <c r="AH10" s="2291"/>
      <c r="AI10" s="2291"/>
      <c r="AJ10" s="454"/>
      <c r="AK10" s="454"/>
      <c r="AL10" s="454"/>
      <c r="AM10" s="454"/>
      <c r="AN10" s="454"/>
      <c r="AO10" s="454"/>
      <c r="AP10" s="454"/>
      <c r="AQ10" s="454"/>
      <c r="AR10" s="454"/>
      <c r="AS10" s="454"/>
      <c r="AT10" s="454"/>
      <c r="AU10" s="454"/>
      <c r="AV10" s="454"/>
      <c r="AW10" s="454"/>
      <c r="AX10" s="454"/>
      <c r="AY10" s="454"/>
      <c r="AZ10" s="454"/>
      <c r="BA10" s="454"/>
      <c r="BB10" s="454"/>
      <c r="BC10" s="454"/>
      <c r="BD10" s="454"/>
      <c r="BE10" s="454"/>
      <c r="BF10" s="454"/>
      <c r="BG10" s="454"/>
      <c r="BH10" s="454"/>
      <c r="BI10" s="454"/>
      <c r="BJ10" s="454"/>
      <c r="BK10" s="454"/>
      <c r="BL10" s="454"/>
      <c r="BM10" s="454"/>
      <c r="BN10" s="454"/>
      <c r="BO10" s="454"/>
      <c r="BP10" s="454"/>
      <c r="BQ10" s="454"/>
      <c r="BR10" s="454"/>
      <c r="BS10" s="454"/>
      <c r="BT10" s="454"/>
      <c r="BU10" s="454"/>
      <c r="BV10" s="454"/>
      <c r="BW10" s="454"/>
      <c r="BX10" s="454"/>
      <c r="BY10" s="454"/>
      <c r="BZ10" s="454"/>
      <c r="CA10" s="454"/>
      <c r="CB10" s="454"/>
      <c r="CC10" s="454"/>
      <c r="CD10" s="454"/>
      <c r="CE10" s="454"/>
      <c r="CF10" s="454"/>
      <c r="CG10" s="454"/>
      <c r="CH10" s="454"/>
      <c r="CI10" s="454"/>
      <c r="CJ10" s="454"/>
      <c r="CK10" s="454"/>
      <c r="CL10" s="454"/>
      <c r="CM10" s="454"/>
      <c r="CN10" s="454"/>
      <c r="CO10" s="454"/>
      <c r="CP10" s="454"/>
      <c r="CQ10" s="454"/>
      <c r="CR10" s="454"/>
      <c r="CS10" s="454"/>
      <c r="CT10" s="454"/>
      <c r="CU10" s="454"/>
      <c r="CV10" s="454"/>
      <c r="CW10" s="454"/>
      <c r="CX10" s="454"/>
      <c r="CY10" s="454"/>
      <c r="CZ10" s="454"/>
      <c r="DA10" s="454"/>
      <c r="DB10" s="454"/>
      <c r="DC10" s="454"/>
      <c r="DD10" s="454"/>
      <c r="DE10" s="454"/>
      <c r="DF10" s="454"/>
      <c r="DG10" s="454"/>
      <c r="DH10" s="454"/>
      <c r="DI10" s="454"/>
      <c r="DJ10" s="454"/>
      <c r="DK10" s="454"/>
      <c r="DL10" s="454"/>
      <c r="DM10" s="454"/>
      <c r="DN10" s="454"/>
      <c r="DO10" s="454"/>
      <c r="DP10" s="454"/>
      <c r="DQ10" s="454"/>
      <c r="DR10" s="454"/>
      <c r="DS10" s="454"/>
      <c r="DT10" s="454"/>
      <c r="DU10" s="454"/>
      <c r="DV10" s="454"/>
      <c r="DW10" s="454"/>
      <c r="DX10" s="454"/>
      <c r="DY10" s="454"/>
      <c r="DZ10" s="454"/>
      <c r="EA10" s="454"/>
      <c r="EB10" s="454"/>
      <c r="EC10" s="454"/>
      <c r="ED10" s="454"/>
      <c r="EE10" s="454"/>
      <c r="EF10" s="454"/>
      <c r="EG10" s="454"/>
      <c r="EH10" s="454"/>
      <c r="EI10" s="454"/>
      <c r="EJ10" s="454"/>
      <c r="EK10" s="454"/>
      <c r="EL10" s="454"/>
      <c r="EM10" s="454"/>
      <c r="EN10" s="454"/>
      <c r="EO10" s="454"/>
      <c r="EP10" s="454"/>
      <c r="EQ10" s="454"/>
      <c r="ER10" s="454"/>
      <c r="ES10" s="454"/>
      <c r="ET10" s="454"/>
      <c r="EU10" s="454"/>
      <c r="EV10" s="454"/>
      <c r="EW10" s="454"/>
      <c r="EX10" s="454"/>
      <c r="EY10" s="454"/>
      <c r="EZ10" s="454"/>
      <c r="FA10" s="454"/>
      <c r="FB10" s="454"/>
      <c r="FC10" s="454"/>
      <c r="FD10" s="454"/>
      <c r="FE10" s="454"/>
      <c r="FF10" s="454"/>
      <c r="FG10" s="454"/>
      <c r="FH10" s="454"/>
      <c r="FI10" s="454"/>
      <c r="FJ10" s="454"/>
      <c r="FK10" s="454"/>
      <c r="FL10" s="454"/>
      <c r="FM10" s="454"/>
      <c r="FN10" s="454"/>
      <c r="FO10" s="454"/>
      <c r="FP10" s="454"/>
      <c r="FQ10" s="454"/>
      <c r="FR10" s="454"/>
      <c r="FS10" s="454"/>
      <c r="FT10" s="454"/>
      <c r="FU10" s="454"/>
      <c r="FV10" s="454"/>
      <c r="FW10" s="454"/>
      <c r="FX10" s="454"/>
      <c r="FY10" s="454"/>
      <c r="FZ10" s="454"/>
      <c r="GA10" s="454"/>
      <c r="GB10" s="454"/>
      <c r="GC10" s="454"/>
      <c r="GD10" s="454"/>
      <c r="GE10" s="454"/>
      <c r="GF10" s="454"/>
      <c r="GG10" s="454"/>
      <c r="GH10" s="454"/>
      <c r="GI10" s="454"/>
      <c r="GJ10" s="454"/>
      <c r="GK10" s="454"/>
      <c r="GL10" s="454"/>
      <c r="GM10" s="454"/>
      <c r="GN10" s="454"/>
      <c r="GO10" s="454"/>
      <c r="GP10" s="454"/>
      <c r="GQ10" s="454"/>
      <c r="GR10" s="454"/>
      <c r="GS10" s="454"/>
      <c r="GT10" s="454"/>
      <c r="GU10" s="454"/>
      <c r="GV10" s="454"/>
      <c r="GW10" s="454"/>
      <c r="GX10" s="454"/>
      <c r="GY10" s="454"/>
      <c r="GZ10" s="454"/>
      <c r="HA10" s="454"/>
      <c r="HB10" s="454"/>
      <c r="HC10" s="454"/>
      <c r="HD10" s="454"/>
      <c r="HE10" s="454"/>
      <c r="HF10" s="454"/>
      <c r="HG10" s="454"/>
      <c r="HH10" s="454"/>
      <c r="HI10" s="454"/>
      <c r="HJ10" s="454"/>
      <c r="HK10" s="454"/>
      <c r="HL10" s="454"/>
      <c r="HM10" s="454"/>
      <c r="HN10" s="454"/>
      <c r="HO10" s="454"/>
      <c r="HP10" s="454"/>
      <c r="HQ10" s="454"/>
      <c r="HR10" s="454"/>
      <c r="HS10" s="454"/>
      <c r="HT10" s="454"/>
      <c r="HU10" s="454"/>
      <c r="HV10" s="454"/>
      <c r="HW10" s="454"/>
      <c r="HX10" s="454"/>
      <c r="HY10" s="454"/>
      <c r="HZ10" s="454"/>
      <c r="IA10" s="454"/>
      <c r="IB10" s="454"/>
      <c r="IC10" s="454"/>
      <c r="ID10" s="454"/>
      <c r="IE10" s="454"/>
      <c r="IF10" s="454"/>
      <c r="IG10" s="454"/>
      <c r="IH10" s="454"/>
      <c r="II10" s="454"/>
      <c r="IJ10" s="454"/>
      <c r="IK10" s="454"/>
      <c r="IL10" s="454"/>
      <c r="IM10" s="454"/>
      <c r="IN10" s="454"/>
      <c r="IO10" s="454"/>
      <c r="IP10" s="454"/>
      <c r="IQ10" s="454"/>
      <c r="IR10" s="454"/>
      <c r="IS10" s="454"/>
      <c r="IT10" s="454"/>
      <c r="IU10" s="454"/>
    </row>
    <row r="11" spans="1:255" s="1746" customFormat="1">
      <c r="A11" s="171"/>
      <c r="B11" s="171"/>
      <c r="C11" s="2291"/>
      <c r="D11" s="2291"/>
      <c r="E11" s="2291" t="s">
        <v>5069</v>
      </c>
      <c r="F11" s="2291"/>
      <c r="G11" s="2291"/>
      <c r="H11" s="2291"/>
      <c r="I11" s="2291"/>
      <c r="J11" s="2291"/>
      <c r="K11" s="2291"/>
      <c r="L11" s="2291"/>
      <c r="M11" s="2291"/>
      <c r="N11" s="2291"/>
      <c r="O11" s="2291"/>
      <c r="P11" s="2291"/>
      <c r="Q11" s="2291"/>
      <c r="R11" s="2291"/>
      <c r="S11" s="2291"/>
      <c r="T11" s="2291"/>
      <c r="U11" s="2291"/>
      <c r="V11" s="2291"/>
      <c r="W11" s="2291"/>
      <c r="X11" s="2291"/>
      <c r="Y11" s="2291"/>
      <c r="Z11" s="2291"/>
      <c r="AA11" s="2291"/>
      <c r="AB11" s="2291"/>
      <c r="AC11" s="2291"/>
      <c r="AD11" s="2291"/>
      <c r="AE11" s="2291"/>
      <c r="AF11" s="2291"/>
      <c r="AG11" s="2291"/>
      <c r="AH11" s="2291"/>
      <c r="AI11" s="2291"/>
      <c r="AJ11" s="454"/>
      <c r="AK11" s="454"/>
      <c r="AL11" s="454"/>
      <c r="AM11" s="454"/>
      <c r="AN11" s="454"/>
      <c r="AO11" s="454"/>
      <c r="AP11" s="454"/>
      <c r="AQ11" s="454"/>
      <c r="AR11" s="454"/>
      <c r="AS11" s="454"/>
      <c r="AT11" s="454"/>
      <c r="AU11" s="454"/>
      <c r="AV11" s="454"/>
      <c r="AW11" s="454"/>
      <c r="AX11" s="454"/>
      <c r="AY11" s="454"/>
      <c r="AZ11" s="454"/>
      <c r="BA11" s="454"/>
      <c r="BB11" s="454"/>
      <c r="BC11" s="454"/>
      <c r="BD11" s="454"/>
      <c r="BE11" s="454"/>
      <c r="BF11" s="454"/>
      <c r="BG11" s="454"/>
      <c r="BH11" s="454"/>
      <c r="BI11" s="454"/>
      <c r="BJ11" s="454"/>
      <c r="BK11" s="454"/>
      <c r="BL11" s="454"/>
      <c r="BM11" s="454"/>
      <c r="BN11" s="454"/>
      <c r="BO11" s="454"/>
      <c r="BP11" s="454"/>
      <c r="BQ11" s="454"/>
      <c r="BR11" s="454"/>
      <c r="BS11" s="454"/>
      <c r="BT11" s="454"/>
      <c r="BU11" s="454"/>
      <c r="BV11" s="454"/>
      <c r="BW11" s="454"/>
      <c r="BX11" s="454"/>
      <c r="BY11" s="454"/>
      <c r="BZ11" s="454"/>
      <c r="CA11" s="454"/>
      <c r="CB11" s="454"/>
      <c r="CC11" s="454"/>
      <c r="CD11" s="454"/>
      <c r="CE11" s="454"/>
      <c r="CF11" s="454"/>
      <c r="CG11" s="454"/>
      <c r="CH11" s="454"/>
      <c r="CI11" s="454"/>
      <c r="CJ11" s="454"/>
      <c r="CK11" s="454"/>
      <c r="CL11" s="454"/>
      <c r="CM11" s="454"/>
      <c r="CN11" s="454"/>
      <c r="CO11" s="454"/>
      <c r="CP11" s="454"/>
      <c r="CQ11" s="454"/>
      <c r="CR11" s="454"/>
      <c r="CS11" s="454"/>
      <c r="CT11" s="454"/>
      <c r="CU11" s="454"/>
      <c r="CV11" s="454"/>
      <c r="CW11" s="454"/>
      <c r="CX11" s="454"/>
      <c r="CY11" s="454"/>
      <c r="CZ11" s="454"/>
      <c r="DA11" s="454"/>
      <c r="DB11" s="454"/>
      <c r="DC11" s="454"/>
      <c r="DD11" s="454"/>
      <c r="DE11" s="454"/>
      <c r="DF11" s="454"/>
      <c r="DG11" s="454"/>
      <c r="DH11" s="454"/>
      <c r="DI11" s="454"/>
      <c r="DJ11" s="454"/>
      <c r="DK11" s="454"/>
      <c r="DL11" s="454"/>
      <c r="DM11" s="454"/>
      <c r="DN11" s="454"/>
      <c r="DO11" s="454"/>
      <c r="DP11" s="454"/>
      <c r="DQ11" s="454"/>
      <c r="DR11" s="454"/>
      <c r="DS11" s="454"/>
      <c r="DT11" s="454"/>
      <c r="DU11" s="454"/>
      <c r="DV11" s="454"/>
      <c r="DW11" s="454"/>
      <c r="DX11" s="454"/>
      <c r="DY11" s="454"/>
      <c r="DZ11" s="454"/>
      <c r="EA11" s="454"/>
      <c r="EB11" s="454"/>
      <c r="EC11" s="454"/>
      <c r="ED11" s="454"/>
      <c r="EE11" s="454"/>
      <c r="EF11" s="454"/>
      <c r="EG11" s="454"/>
      <c r="EH11" s="454"/>
      <c r="EI11" s="454"/>
      <c r="EJ11" s="454"/>
      <c r="EK11" s="454"/>
      <c r="EL11" s="454"/>
      <c r="EM11" s="454"/>
      <c r="EN11" s="454"/>
      <c r="EO11" s="454"/>
      <c r="EP11" s="454"/>
      <c r="EQ11" s="454"/>
      <c r="ER11" s="454"/>
      <c r="ES11" s="454"/>
      <c r="ET11" s="454"/>
      <c r="EU11" s="454"/>
      <c r="EV11" s="454"/>
      <c r="EW11" s="454"/>
      <c r="EX11" s="454"/>
      <c r="EY11" s="454"/>
      <c r="EZ11" s="454"/>
      <c r="FA11" s="454"/>
      <c r="FB11" s="454"/>
      <c r="FC11" s="454"/>
      <c r="FD11" s="454"/>
      <c r="FE11" s="454"/>
      <c r="FF11" s="454"/>
      <c r="FG11" s="454"/>
      <c r="FH11" s="454"/>
      <c r="FI11" s="454"/>
      <c r="FJ11" s="454"/>
      <c r="FK11" s="454"/>
      <c r="FL11" s="454"/>
      <c r="FM11" s="454"/>
      <c r="FN11" s="454"/>
      <c r="FO11" s="454"/>
      <c r="FP11" s="454"/>
      <c r="FQ11" s="454"/>
      <c r="FR11" s="454"/>
      <c r="FS11" s="454"/>
      <c r="FT11" s="454"/>
      <c r="FU11" s="454"/>
      <c r="FV11" s="454"/>
      <c r="FW11" s="454"/>
      <c r="FX11" s="454"/>
      <c r="FY11" s="454"/>
      <c r="FZ11" s="454"/>
      <c r="GA11" s="454"/>
      <c r="GB11" s="454"/>
      <c r="GC11" s="454"/>
      <c r="GD11" s="454"/>
      <c r="GE11" s="454"/>
      <c r="GF11" s="454"/>
      <c r="GG11" s="454"/>
      <c r="GH11" s="454"/>
      <c r="GI11" s="454"/>
      <c r="GJ11" s="454"/>
      <c r="GK11" s="454"/>
      <c r="GL11" s="454"/>
      <c r="GM11" s="454"/>
      <c r="GN11" s="454"/>
      <c r="GO11" s="454"/>
      <c r="GP11" s="454"/>
      <c r="GQ11" s="454"/>
      <c r="GR11" s="454"/>
      <c r="GS11" s="454"/>
      <c r="GT11" s="454"/>
      <c r="GU11" s="454"/>
      <c r="GV11" s="454"/>
      <c r="GW11" s="454"/>
      <c r="GX11" s="454"/>
      <c r="GY11" s="454"/>
      <c r="GZ11" s="454"/>
      <c r="HA11" s="454"/>
      <c r="HB11" s="454"/>
      <c r="HC11" s="454"/>
      <c r="HD11" s="454"/>
      <c r="HE11" s="454"/>
      <c r="HF11" s="454"/>
      <c r="HG11" s="454"/>
      <c r="HH11" s="454"/>
      <c r="HI11" s="454"/>
      <c r="HJ11" s="454"/>
      <c r="HK11" s="454"/>
      <c r="HL11" s="454"/>
      <c r="HM11" s="454"/>
      <c r="HN11" s="454"/>
      <c r="HO11" s="454"/>
      <c r="HP11" s="454"/>
      <c r="HQ11" s="454"/>
      <c r="HR11" s="454"/>
      <c r="HS11" s="454"/>
      <c r="HT11" s="454"/>
      <c r="HU11" s="454"/>
      <c r="HV11" s="454"/>
      <c r="HW11" s="454"/>
      <c r="HX11" s="454"/>
      <c r="HY11" s="454"/>
      <c r="HZ11" s="454"/>
      <c r="IA11" s="454"/>
      <c r="IB11" s="454"/>
      <c r="IC11" s="454"/>
      <c r="ID11" s="454"/>
      <c r="IE11" s="454"/>
      <c r="IF11" s="454"/>
      <c r="IG11" s="454"/>
      <c r="IH11" s="454"/>
      <c r="II11" s="454"/>
      <c r="IJ11" s="454"/>
      <c r="IK11" s="454"/>
      <c r="IL11" s="454"/>
      <c r="IM11" s="454"/>
      <c r="IN11" s="454"/>
      <c r="IO11" s="454"/>
      <c r="IP11" s="454"/>
      <c r="IQ11" s="454"/>
      <c r="IR11" s="454"/>
      <c r="IS11" s="454"/>
      <c r="IT11" s="454"/>
      <c r="IU11" s="454"/>
    </row>
    <row r="12" spans="1:255" s="1746" customFormat="1">
      <c r="A12" s="171"/>
      <c r="B12" s="171"/>
      <c r="C12" s="2291"/>
      <c r="D12" s="2291"/>
      <c r="E12" s="2291" t="s">
        <v>5070</v>
      </c>
      <c r="F12" s="2291"/>
      <c r="G12" s="2291"/>
      <c r="H12" s="2291"/>
      <c r="I12" s="2291"/>
      <c r="J12" s="2291"/>
      <c r="K12" s="2291"/>
      <c r="L12" s="2291"/>
      <c r="M12" s="2291"/>
      <c r="N12" s="2291"/>
      <c r="O12" s="2291"/>
      <c r="P12" s="2291"/>
      <c r="Q12" s="2291"/>
      <c r="R12" s="2291"/>
      <c r="S12" s="2291"/>
      <c r="T12" s="2291"/>
      <c r="U12" s="2291"/>
      <c r="V12" s="2291"/>
      <c r="W12" s="2291"/>
      <c r="X12" s="2291"/>
      <c r="Y12" s="2291"/>
      <c r="Z12" s="2291"/>
      <c r="AA12" s="2291"/>
      <c r="AB12" s="2291"/>
      <c r="AC12" s="2291"/>
      <c r="AD12" s="2291"/>
      <c r="AE12" s="2291"/>
      <c r="AF12" s="2291"/>
      <c r="AG12" s="2291"/>
      <c r="AH12" s="2291"/>
      <c r="AI12" s="2291"/>
      <c r="AJ12" s="454"/>
      <c r="AK12" s="454"/>
      <c r="AL12" s="454"/>
      <c r="AM12" s="454"/>
      <c r="AN12" s="454"/>
      <c r="AO12" s="454"/>
      <c r="AP12" s="454"/>
      <c r="AQ12" s="454"/>
      <c r="AR12" s="454"/>
      <c r="AS12" s="454"/>
      <c r="AT12" s="454"/>
      <c r="AU12" s="454"/>
      <c r="AV12" s="454"/>
      <c r="AW12" s="454"/>
      <c r="AX12" s="454"/>
      <c r="AY12" s="454"/>
      <c r="AZ12" s="454"/>
      <c r="BA12" s="454"/>
      <c r="BB12" s="454"/>
      <c r="BC12" s="454"/>
      <c r="BD12" s="454"/>
      <c r="BE12" s="454"/>
      <c r="BF12" s="454"/>
      <c r="BG12" s="454"/>
      <c r="BH12" s="454"/>
      <c r="BI12" s="454"/>
      <c r="BJ12" s="454"/>
      <c r="BK12" s="454"/>
      <c r="BL12" s="454"/>
      <c r="BM12" s="454"/>
      <c r="BN12" s="454"/>
      <c r="BO12" s="454"/>
      <c r="BP12" s="454"/>
      <c r="BQ12" s="454"/>
      <c r="BR12" s="454"/>
      <c r="BS12" s="454"/>
      <c r="BT12" s="454"/>
      <c r="BU12" s="454"/>
      <c r="BV12" s="454"/>
      <c r="BW12" s="454"/>
      <c r="BX12" s="454"/>
      <c r="BY12" s="454"/>
      <c r="BZ12" s="454"/>
      <c r="CA12" s="454"/>
      <c r="CB12" s="454"/>
      <c r="CC12" s="454"/>
      <c r="CD12" s="454"/>
      <c r="CE12" s="454"/>
      <c r="CF12" s="454"/>
      <c r="CG12" s="454"/>
      <c r="CH12" s="454"/>
      <c r="CI12" s="454"/>
      <c r="CJ12" s="454"/>
      <c r="CK12" s="454"/>
      <c r="CL12" s="454"/>
      <c r="CM12" s="454"/>
      <c r="CN12" s="454"/>
      <c r="CO12" s="454"/>
      <c r="CP12" s="454"/>
      <c r="CQ12" s="454"/>
      <c r="CR12" s="454"/>
      <c r="CS12" s="454"/>
      <c r="CT12" s="454"/>
      <c r="CU12" s="454"/>
      <c r="CV12" s="454"/>
      <c r="CW12" s="454"/>
      <c r="CX12" s="454"/>
      <c r="CY12" s="454"/>
      <c r="CZ12" s="454"/>
      <c r="DA12" s="454"/>
      <c r="DB12" s="454"/>
      <c r="DC12" s="454"/>
      <c r="DD12" s="454"/>
      <c r="DE12" s="454"/>
      <c r="DF12" s="454"/>
      <c r="DG12" s="454"/>
      <c r="DH12" s="454"/>
      <c r="DI12" s="454"/>
      <c r="DJ12" s="454"/>
      <c r="DK12" s="454"/>
      <c r="DL12" s="454"/>
      <c r="DM12" s="454"/>
      <c r="DN12" s="454"/>
      <c r="DO12" s="454"/>
      <c r="DP12" s="454"/>
      <c r="DQ12" s="454"/>
      <c r="DR12" s="454"/>
      <c r="DS12" s="454"/>
      <c r="DT12" s="454"/>
      <c r="DU12" s="454"/>
      <c r="DV12" s="454"/>
      <c r="DW12" s="454"/>
      <c r="DX12" s="454"/>
      <c r="DY12" s="454"/>
      <c r="DZ12" s="454"/>
      <c r="EA12" s="454"/>
      <c r="EB12" s="454"/>
      <c r="EC12" s="454"/>
      <c r="ED12" s="454"/>
      <c r="EE12" s="454"/>
      <c r="EF12" s="454"/>
      <c r="EG12" s="454"/>
      <c r="EH12" s="454"/>
      <c r="EI12" s="454"/>
      <c r="EJ12" s="454"/>
      <c r="EK12" s="454"/>
      <c r="EL12" s="454"/>
      <c r="EM12" s="454"/>
      <c r="EN12" s="454"/>
      <c r="EO12" s="454"/>
      <c r="EP12" s="454"/>
      <c r="EQ12" s="454"/>
      <c r="ER12" s="454"/>
      <c r="ES12" s="454"/>
      <c r="ET12" s="454"/>
      <c r="EU12" s="454"/>
      <c r="EV12" s="454"/>
      <c r="EW12" s="454"/>
      <c r="EX12" s="454"/>
      <c r="EY12" s="454"/>
      <c r="EZ12" s="454"/>
      <c r="FA12" s="454"/>
      <c r="FB12" s="454"/>
      <c r="FC12" s="454"/>
      <c r="FD12" s="454"/>
      <c r="FE12" s="454"/>
      <c r="FF12" s="454"/>
      <c r="FG12" s="454"/>
      <c r="FH12" s="454"/>
      <c r="FI12" s="454"/>
      <c r="FJ12" s="454"/>
      <c r="FK12" s="454"/>
      <c r="FL12" s="454"/>
      <c r="FM12" s="454"/>
      <c r="FN12" s="454"/>
      <c r="FO12" s="454"/>
      <c r="FP12" s="454"/>
      <c r="FQ12" s="454"/>
      <c r="FR12" s="454"/>
      <c r="FS12" s="454"/>
      <c r="FT12" s="454"/>
      <c r="FU12" s="454"/>
      <c r="FV12" s="454"/>
      <c r="FW12" s="454"/>
      <c r="FX12" s="454"/>
      <c r="FY12" s="454"/>
      <c r="FZ12" s="454"/>
      <c r="GA12" s="454"/>
      <c r="GB12" s="454"/>
      <c r="GC12" s="454"/>
      <c r="GD12" s="454"/>
      <c r="GE12" s="454"/>
      <c r="GF12" s="454"/>
      <c r="GG12" s="454"/>
      <c r="GH12" s="454"/>
      <c r="GI12" s="454"/>
      <c r="GJ12" s="454"/>
      <c r="GK12" s="454"/>
      <c r="GL12" s="454"/>
      <c r="GM12" s="454"/>
      <c r="GN12" s="454"/>
      <c r="GO12" s="454"/>
      <c r="GP12" s="454"/>
      <c r="GQ12" s="454"/>
      <c r="GR12" s="454"/>
      <c r="GS12" s="454"/>
      <c r="GT12" s="454"/>
      <c r="GU12" s="454"/>
      <c r="GV12" s="454"/>
      <c r="GW12" s="454"/>
      <c r="GX12" s="454"/>
      <c r="GY12" s="454"/>
      <c r="GZ12" s="454"/>
      <c r="HA12" s="454"/>
      <c r="HB12" s="454"/>
      <c r="HC12" s="454"/>
      <c r="HD12" s="454"/>
      <c r="HE12" s="454"/>
      <c r="HF12" s="454"/>
      <c r="HG12" s="454"/>
      <c r="HH12" s="454"/>
      <c r="HI12" s="454"/>
      <c r="HJ12" s="454"/>
      <c r="HK12" s="454"/>
      <c r="HL12" s="454"/>
      <c r="HM12" s="454"/>
      <c r="HN12" s="454"/>
      <c r="HO12" s="454"/>
      <c r="HP12" s="454"/>
      <c r="HQ12" s="454"/>
      <c r="HR12" s="454"/>
      <c r="HS12" s="454"/>
      <c r="HT12" s="454"/>
      <c r="HU12" s="454"/>
      <c r="HV12" s="454"/>
      <c r="HW12" s="454"/>
      <c r="HX12" s="454"/>
      <c r="HY12" s="454"/>
      <c r="HZ12" s="454"/>
      <c r="IA12" s="454"/>
      <c r="IB12" s="454"/>
      <c r="IC12" s="454"/>
      <c r="ID12" s="454"/>
      <c r="IE12" s="454"/>
      <c r="IF12" s="454"/>
      <c r="IG12" s="454"/>
      <c r="IH12" s="454"/>
      <c r="II12" s="454"/>
      <c r="IJ12" s="454"/>
      <c r="IK12" s="454"/>
      <c r="IL12" s="454"/>
      <c r="IM12" s="454"/>
      <c r="IN12" s="454"/>
      <c r="IO12" s="454"/>
      <c r="IP12" s="454"/>
      <c r="IQ12" s="454"/>
      <c r="IR12" s="454"/>
      <c r="IS12" s="454"/>
      <c r="IT12" s="454"/>
      <c r="IU12" s="454"/>
    </row>
    <row r="13" spans="1:255" s="1746" customFormat="1">
      <c r="A13" s="171"/>
      <c r="B13" s="171"/>
      <c r="C13" s="2291"/>
      <c r="D13" s="2291"/>
      <c r="E13" s="2291" t="s">
        <v>5071</v>
      </c>
      <c r="F13" s="2291"/>
      <c r="G13" s="2291"/>
      <c r="H13" s="2291"/>
      <c r="I13" s="2291"/>
      <c r="J13" s="2291"/>
      <c r="K13" s="2291"/>
      <c r="L13" s="2291"/>
      <c r="M13" s="2291"/>
      <c r="N13" s="2291"/>
      <c r="O13" s="2291"/>
      <c r="P13" s="2291"/>
      <c r="Q13" s="2291"/>
      <c r="R13" s="2291"/>
      <c r="S13" s="2291"/>
      <c r="T13" s="2291"/>
      <c r="U13" s="2291"/>
      <c r="V13" s="2291"/>
      <c r="W13" s="2291"/>
      <c r="X13" s="2291"/>
      <c r="Y13" s="2291"/>
      <c r="Z13" s="2291"/>
      <c r="AA13" s="2291"/>
      <c r="AB13" s="2291"/>
      <c r="AC13" s="2291"/>
      <c r="AD13" s="2291"/>
      <c r="AE13" s="2291"/>
      <c r="AF13" s="2291"/>
      <c r="AG13" s="2291"/>
      <c r="AH13" s="2291"/>
      <c r="AI13" s="2291"/>
      <c r="AJ13" s="454"/>
      <c r="AK13" s="454"/>
      <c r="AL13" s="454"/>
      <c r="AM13" s="454"/>
      <c r="AN13" s="454"/>
      <c r="AO13" s="454"/>
      <c r="AP13" s="454"/>
      <c r="AQ13" s="454"/>
      <c r="AR13" s="454"/>
      <c r="AS13" s="454"/>
      <c r="AT13" s="454"/>
      <c r="AU13" s="454"/>
      <c r="AV13" s="454"/>
      <c r="AW13" s="454"/>
      <c r="AX13" s="454"/>
      <c r="AY13" s="454"/>
      <c r="AZ13" s="454"/>
      <c r="BA13" s="454"/>
      <c r="BB13" s="454"/>
      <c r="BC13" s="454"/>
      <c r="BD13" s="454"/>
      <c r="BE13" s="454"/>
      <c r="BF13" s="454"/>
      <c r="BG13" s="454"/>
      <c r="BH13" s="454"/>
      <c r="BI13" s="454"/>
      <c r="BJ13" s="454"/>
      <c r="BK13" s="454"/>
      <c r="BL13" s="454"/>
      <c r="BM13" s="454"/>
      <c r="BN13" s="454"/>
      <c r="BO13" s="454"/>
      <c r="BP13" s="454"/>
      <c r="BQ13" s="454"/>
      <c r="BR13" s="454"/>
      <c r="BS13" s="454"/>
      <c r="BT13" s="454"/>
      <c r="BU13" s="454"/>
      <c r="BV13" s="454"/>
      <c r="BW13" s="454"/>
      <c r="BX13" s="454"/>
      <c r="BY13" s="454"/>
      <c r="BZ13" s="454"/>
      <c r="CA13" s="454"/>
      <c r="CB13" s="454"/>
      <c r="CC13" s="454"/>
      <c r="CD13" s="454"/>
      <c r="CE13" s="454"/>
      <c r="CF13" s="454"/>
      <c r="CG13" s="454"/>
      <c r="CH13" s="454"/>
      <c r="CI13" s="454"/>
      <c r="CJ13" s="454"/>
      <c r="CK13" s="454"/>
      <c r="CL13" s="454"/>
      <c r="CM13" s="454"/>
      <c r="CN13" s="454"/>
      <c r="CO13" s="454"/>
      <c r="CP13" s="454"/>
      <c r="CQ13" s="454"/>
      <c r="CR13" s="454"/>
      <c r="CS13" s="454"/>
      <c r="CT13" s="454"/>
      <c r="CU13" s="454"/>
      <c r="CV13" s="454"/>
      <c r="CW13" s="454"/>
      <c r="CX13" s="454"/>
      <c r="CY13" s="454"/>
      <c r="CZ13" s="454"/>
      <c r="DA13" s="454"/>
      <c r="DB13" s="454"/>
      <c r="DC13" s="454"/>
      <c r="DD13" s="454"/>
      <c r="DE13" s="454"/>
      <c r="DF13" s="454"/>
      <c r="DG13" s="454"/>
      <c r="DH13" s="454"/>
      <c r="DI13" s="454"/>
      <c r="DJ13" s="454"/>
      <c r="DK13" s="454"/>
      <c r="DL13" s="454"/>
      <c r="DM13" s="454"/>
      <c r="DN13" s="454"/>
      <c r="DO13" s="454"/>
      <c r="DP13" s="454"/>
      <c r="DQ13" s="454"/>
      <c r="DR13" s="454"/>
      <c r="DS13" s="454"/>
      <c r="DT13" s="454"/>
      <c r="DU13" s="454"/>
      <c r="DV13" s="454"/>
      <c r="DW13" s="454"/>
      <c r="DX13" s="454"/>
      <c r="DY13" s="454"/>
      <c r="DZ13" s="454"/>
      <c r="EA13" s="454"/>
      <c r="EB13" s="454"/>
      <c r="EC13" s="454"/>
      <c r="ED13" s="454"/>
      <c r="EE13" s="454"/>
      <c r="EF13" s="454"/>
      <c r="EG13" s="454"/>
      <c r="EH13" s="454"/>
      <c r="EI13" s="454"/>
      <c r="EJ13" s="454"/>
      <c r="EK13" s="454"/>
      <c r="EL13" s="454"/>
      <c r="EM13" s="454"/>
      <c r="EN13" s="454"/>
      <c r="EO13" s="454"/>
      <c r="EP13" s="454"/>
      <c r="EQ13" s="454"/>
      <c r="ER13" s="454"/>
      <c r="ES13" s="454"/>
      <c r="ET13" s="454"/>
      <c r="EU13" s="454"/>
      <c r="EV13" s="454"/>
      <c r="EW13" s="454"/>
      <c r="EX13" s="454"/>
      <c r="EY13" s="454"/>
      <c r="EZ13" s="454"/>
      <c r="FA13" s="454"/>
      <c r="FB13" s="454"/>
      <c r="FC13" s="454"/>
      <c r="FD13" s="454"/>
      <c r="FE13" s="454"/>
      <c r="FF13" s="454"/>
      <c r="FG13" s="454"/>
      <c r="FH13" s="454"/>
      <c r="FI13" s="454"/>
      <c r="FJ13" s="454"/>
      <c r="FK13" s="454"/>
      <c r="FL13" s="454"/>
      <c r="FM13" s="454"/>
      <c r="FN13" s="454"/>
      <c r="FO13" s="454"/>
      <c r="FP13" s="454"/>
      <c r="FQ13" s="454"/>
      <c r="FR13" s="454"/>
      <c r="FS13" s="454"/>
      <c r="FT13" s="454"/>
      <c r="FU13" s="454"/>
      <c r="FV13" s="454"/>
      <c r="FW13" s="454"/>
      <c r="FX13" s="454"/>
      <c r="FY13" s="454"/>
      <c r="FZ13" s="454"/>
      <c r="GA13" s="454"/>
      <c r="GB13" s="454"/>
      <c r="GC13" s="454"/>
      <c r="GD13" s="454"/>
      <c r="GE13" s="454"/>
      <c r="GF13" s="454"/>
      <c r="GG13" s="454"/>
      <c r="GH13" s="454"/>
      <c r="GI13" s="454"/>
      <c r="GJ13" s="454"/>
      <c r="GK13" s="454"/>
      <c r="GL13" s="454"/>
      <c r="GM13" s="454"/>
      <c r="GN13" s="454"/>
      <c r="GO13" s="454"/>
      <c r="GP13" s="454"/>
      <c r="GQ13" s="454"/>
      <c r="GR13" s="454"/>
      <c r="GS13" s="454"/>
      <c r="GT13" s="454"/>
      <c r="GU13" s="454"/>
      <c r="GV13" s="454"/>
      <c r="GW13" s="454"/>
      <c r="GX13" s="454"/>
      <c r="GY13" s="454"/>
      <c r="GZ13" s="454"/>
      <c r="HA13" s="454"/>
      <c r="HB13" s="454"/>
      <c r="HC13" s="454"/>
      <c r="HD13" s="454"/>
      <c r="HE13" s="454"/>
      <c r="HF13" s="454"/>
      <c r="HG13" s="454"/>
      <c r="HH13" s="454"/>
      <c r="HI13" s="454"/>
      <c r="HJ13" s="454"/>
      <c r="HK13" s="454"/>
      <c r="HL13" s="454"/>
      <c r="HM13" s="454"/>
      <c r="HN13" s="454"/>
      <c r="HO13" s="454"/>
      <c r="HP13" s="454"/>
      <c r="HQ13" s="454"/>
      <c r="HR13" s="454"/>
      <c r="HS13" s="454"/>
      <c r="HT13" s="454"/>
      <c r="HU13" s="454"/>
      <c r="HV13" s="454"/>
      <c r="HW13" s="454"/>
      <c r="HX13" s="454"/>
      <c r="HY13" s="454"/>
      <c r="HZ13" s="454"/>
      <c r="IA13" s="454"/>
      <c r="IB13" s="454"/>
      <c r="IC13" s="454"/>
      <c r="ID13" s="454"/>
      <c r="IE13" s="454"/>
      <c r="IF13" s="454"/>
      <c r="IG13" s="454"/>
      <c r="IH13" s="454"/>
      <c r="II13" s="454"/>
      <c r="IJ13" s="454"/>
      <c r="IK13" s="454"/>
      <c r="IL13" s="454"/>
      <c r="IM13" s="454"/>
      <c r="IN13" s="454"/>
      <c r="IO13" s="454"/>
      <c r="IP13" s="454"/>
      <c r="IQ13" s="454"/>
      <c r="IR13" s="454"/>
      <c r="IS13" s="454"/>
      <c r="IT13" s="454"/>
      <c r="IU13" s="454"/>
    </row>
    <row r="14" spans="1:255" s="1746" customFormat="1">
      <c r="A14" s="171"/>
      <c r="B14" s="171"/>
      <c r="C14" s="2291"/>
      <c r="D14" s="2291"/>
      <c r="E14" s="2291" t="s">
        <v>5072</v>
      </c>
      <c r="F14" s="2291"/>
      <c r="G14" s="2291"/>
      <c r="H14" s="2291"/>
      <c r="I14" s="2291"/>
      <c r="J14" s="2291"/>
      <c r="K14" s="2291"/>
      <c r="L14" s="2291"/>
      <c r="M14" s="2291"/>
      <c r="N14" s="2291"/>
      <c r="O14" s="2291"/>
      <c r="P14" s="2291"/>
      <c r="Q14" s="2291"/>
      <c r="R14" s="2291"/>
      <c r="S14" s="2291"/>
      <c r="T14" s="2291"/>
      <c r="U14" s="2291"/>
      <c r="V14" s="2291"/>
      <c r="W14" s="2291"/>
      <c r="X14" s="2291"/>
      <c r="Y14" s="2291"/>
      <c r="Z14" s="2291"/>
      <c r="AA14" s="2291"/>
      <c r="AB14" s="2291"/>
      <c r="AC14" s="2291"/>
      <c r="AD14" s="2291"/>
      <c r="AE14" s="2291"/>
      <c r="AF14" s="2291"/>
      <c r="AG14" s="2291"/>
      <c r="AH14" s="2291"/>
      <c r="AI14" s="2291"/>
      <c r="AJ14" s="454"/>
      <c r="AK14" s="454"/>
      <c r="AL14" s="454"/>
      <c r="AM14" s="454"/>
      <c r="AN14" s="454"/>
      <c r="AO14" s="454"/>
      <c r="AP14" s="454"/>
      <c r="AQ14" s="454"/>
      <c r="AR14" s="454"/>
      <c r="AS14" s="454"/>
      <c r="AT14" s="454"/>
      <c r="AU14" s="454"/>
      <c r="AV14" s="454"/>
      <c r="AW14" s="454"/>
      <c r="AX14" s="454"/>
      <c r="AY14" s="454"/>
      <c r="AZ14" s="454"/>
      <c r="BA14" s="454"/>
      <c r="BB14" s="454"/>
      <c r="BC14" s="454"/>
      <c r="BD14" s="454"/>
      <c r="BE14" s="454"/>
      <c r="BF14" s="454"/>
      <c r="BG14" s="454"/>
      <c r="BH14" s="454"/>
      <c r="BI14" s="454"/>
      <c r="BJ14" s="454"/>
      <c r="BK14" s="454"/>
      <c r="BL14" s="454"/>
      <c r="BM14" s="454"/>
      <c r="BN14" s="454"/>
      <c r="BO14" s="454"/>
      <c r="BP14" s="454"/>
      <c r="BQ14" s="454"/>
      <c r="BR14" s="454"/>
      <c r="BS14" s="454"/>
      <c r="BT14" s="454"/>
      <c r="BU14" s="454"/>
      <c r="BV14" s="454"/>
      <c r="BW14" s="454"/>
      <c r="BX14" s="454"/>
      <c r="BY14" s="454"/>
      <c r="BZ14" s="454"/>
      <c r="CA14" s="454"/>
      <c r="CB14" s="454"/>
      <c r="CC14" s="454"/>
      <c r="CD14" s="454"/>
      <c r="CE14" s="454"/>
      <c r="CF14" s="454"/>
      <c r="CG14" s="454"/>
      <c r="CH14" s="454"/>
      <c r="CI14" s="454"/>
      <c r="CJ14" s="454"/>
      <c r="CK14" s="454"/>
      <c r="CL14" s="454"/>
      <c r="CM14" s="454"/>
      <c r="CN14" s="454"/>
      <c r="CO14" s="454"/>
      <c r="CP14" s="454"/>
      <c r="CQ14" s="454"/>
      <c r="CR14" s="454"/>
      <c r="CS14" s="454"/>
      <c r="CT14" s="454"/>
      <c r="CU14" s="454"/>
      <c r="CV14" s="454"/>
      <c r="CW14" s="454"/>
      <c r="CX14" s="454"/>
      <c r="CY14" s="454"/>
      <c r="CZ14" s="454"/>
      <c r="DA14" s="454"/>
      <c r="DB14" s="454"/>
      <c r="DC14" s="454"/>
      <c r="DD14" s="454"/>
      <c r="DE14" s="454"/>
      <c r="DF14" s="454"/>
      <c r="DG14" s="454"/>
      <c r="DH14" s="454"/>
      <c r="DI14" s="454"/>
      <c r="DJ14" s="454"/>
      <c r="DK14" s="454"/>
      <c r="DL14" s="454"/>
      <c r="DM14" s="454"/>
      <c r="DN14" s="454"/>
      <c r="DO14" s="454"/>
      <c r="DP14" s="454"/>
      <c r="DQ14" s="454"/>
      <c r="DR14" s="454"/>
      <c r="DS14" s="454"/>
      <c r="DT14" s="454"/>
      <c r="DU14" s="454"/>
      <c r="DV14" s="454"/>
      <c r="DW14" s="454"/>
      <c r="DX14" s="454"/>
      <c r="DY14" s="454"/>
      <c r="DZ14" s="454"/>
      <c r="EA14" s="454"/>
      <c r="EB14" s="454"/>
      <c r="EC14" s="454"/>
      <c r="ED14" s="454"/>
      <c r="EE14" s="454"/>
      <c r="EF14" s="454"/>
      <c r="EG14" s="454"/>
      <c r="EH14" s="454"/>
      <c r="EI14" s="454"/>
      <c r="EJ14" s="454"/>
      <c r="EK14" s="454"/>
      <c r="EL14" s="454"/>
      <c r="EM14" s="454"/>
      <c r="EN14" s="454"/>
      <c r="EO14" s="454"/>
      <c r="EP14" s="454"/>
      <c r="EQ14" s="454"/>
      <c r="ER14" s="454"/>
      <c r="ES14" s="454"/>
      <c r="ET14" s="454"/>
      <c r="EU14" s="454"/>
      <c r="EV14" s="454"/>
      <c r="EW14" s="454"/>
      <c r="EX14" s="454"/>
      <c r="EY14" s="454"/>
      <c r="EZ14" s="454"/>
      <c r="FA14" s="454"/>
      <c r="FB14" s="454"/>
      <c r="FC14" s="454"/>
      <c r="FD14" s="454"/>
      <c r="FE14" s="454"/>
      <c r="FF14" s="454"/>
      <c r="FG14" s="454"/>
      <c r="FH14" s="454"/>
      <c r="FI14" s="454"/>
      <c r="FJ14" s="454"/>
      <c r="FK14" s="454"/>
      <c r="FL14" s="454"/>
      <c r="FM14" s="454"/>
      <c r="FN14" s="454"/>
      <c r="FO14" s="454"/>
      <c r="FP14" s="454"/>
      <c r="FQ14" s="454"/>
      <c r="FR14" s="454"/>
      <c r="FS14" s="454"/>
      <c r="FT14" s="454"/>
      <c r="FU14" s="454"/>
      <c r="FV14" s="454"/>
      <c r="FW14" s="454"/>
      <c r="FX14" s="454"/>
      <c r="FY14" s="454"/>
      <c r="FZ14" s="454"/>
      <c r="GA14" s="454"/>
      <c r="GB14" s="454"/>
      <c r="GC14" s="454"/>
      <c r="GD14" s="454"/>
      <c r="GE14" s="454"/>
      <c r="GF14" s="454"/>
      <c r="GG14" s="454"/>
      <c r="GH14" s="454"/>
      <c r="GI14" s="454"/>
      <c r="GJ14" s="454"/>
      <c r="GK14" s="454"/>
      <c r="GL14" s="454"/>
      <c r="GM14" s="454"/>
      <c r="GN14" s="454"/>
      <c r="GO14" s="454"/>
      <c r="GP14" s="454"/>
      <c r="GQ14" s="454"/>
      <c r="GR14" s="454"/>
      <c r="GS14" s="454"/>
      <c r="GT14" s="454"/>
      <c r="GU14" s="454"/>
      <c r="GV14" s="454"/>
      <c r="GW14" s="454"/>
      <c r="GX14" s="454"/>
      <c r="GY14" s="454"/>
      <c r="GZ14" s="454"/>
      <c r="HA14" s="454"/>
      <c r="HB14" s="454"/>
      <c r="HC14" s="454"/>
      <c r="HD14" s="454"/>
      <c r="HE14" s="454"/>
      <c r="HF14" s="454"/>
      <c r="HG14" s="454"/>
      <c r="HH14" s="454"/>
      <c r="HI14" s="454"/>
      <c r="HJ14" s="454"/>
      <c r="HK14" s="454"/>
      <c r="HL14" s="454"/>
      <c r="HM14" s="454"/>
      <c r="HN14" s="454"/>
      <c r="HO14" s="454"/>
      <c r="HP14" s="454"/>
      <c r="HQ14" s="454"/>
      <c r="HR14" s="454"/>
      <c r="HS14" s="454"/>
      <c r="HT14" s="454"/>
      <c r="HU14" s="454"/>
      <c r="HV14" s="454"/>
      <c r="HW14" s="454"/>
      <c r="HX14" s="454"/>
      <c r="HY14" s="454"/>
      <c r="HZ14" s="454"/>
      <c r="IA14" s="454"/>
      <c r="IB14" s="454"/>
      <c r="IC14" s="454"/>
      <c r="ID14" s="454"/>
      <c r="IE14" s="454"/>
      <c r="IF14" s="454"/>
      <c r="IG14" s="454"/>
      <c r="IH14" s="454"/>
      <c r="II14" s="454"/>
      <c r="IJ14" s="454"/>
      <c r="IK14" s="454"/>
      <c r="IL14" s="454"/>
      <c r="IM14" s="454"/>
      <c r="IN14" s="454"/>
      <c r="IO14" s="454"/>
      <c r="IP14" s="454"/>
      <c r="IQ14" s="454"/>
      <c r="IR14" s="454"/>
      <c r="IS14" s="454"/>
      <c r="IT14" s="454"/>
      <c r="IU14" s="454"/>
    </row>
    <row r="15" spans="1:255" s="1746" customFormat="1">
      <c r="A15" s="171"/>
      <c r="B15" s="171"/>
      <c r="C15" s="2291"/>
      <c r="D15" s="2291"/>
      <c r="E15" s="2291" t="s">
        <v>5073</v>
      </c>
      <c r="F15" s="2291"/>
      <c r="G15" s="2291"/>
      <c r="H15" s="2291"/>
      <c r="I15" s="2291"/>
      <c r="J15" s="2291"/>
      <c r="K15" s="2291"/>
      <c r="L15" s="2291"/>
      <c r="M15" s="2291"/>
      <c r="N15" s="2291"/>
      <c r="O15" s="2291"/>
      <c r="P15" s="2291"/>
      <c r="Q15" s="2291"/>
      <c r="R15" s="2291"/>
      <c r="S15" s="2291"/>
      <c r="T15" s="2291"/>
      <c r="U15" s="2291"/>
      <c r="V15" s="2291"/>
      <c r="W15" s="2291"/>
      <c r="X15" s="2291"/>
      <c r="Y15" s="2291"/>
      <c r="Z15" s="2291"/>
      <c r="AA15" s="2291"/>
      <c r="AB15" s="2291"/>
      <c r="AC15" s="2291"/>
      <c r="AD15" s="2291"/>
      <c r="AE15" s="2291"/>
      <c r="AF15" s="2291"/>
      <c r="AG15" s="2291"/>
      <c r="AH15" s="2291"/>
      <c r="AI15" s="2291"/>
      <c r="AJ15" s="454"/>
      <c r="AK15" s="454"/>
      <c r="AL15" s="454"/>
      <c r="AM15" s="454"/>
      <c r="AN15" s="454"/>
      <c r="AO15" s="454"/>
      <c r="AP15" s="454"/>
      <c r="AQ15" s="454"/>
      <c r="AR15" s="454"/>
      <c r="AS15" s="454"/>
      <c r="AT15" s="454"/>
      <c r="AU15" s="454"/>
      <c r="AV15" s="454"/>
      <c r="AW15" s="454"/>
      <c r="AX15" s="454"/>
      <c r="AY15" s="454"/>
      <c r="AZ15" s="454"/>
      <c r="BA15" s="454"/>
      <c r="BB15" s="454"/>
      <c r="BC15" s="454"/>
      <c r="BD15" s="454"/>
      <c r="BE15" s="454"/>
      <c r="BF15" s="454"/>
      <c r="BG15" s="454"/>
      <c r="BH15" s="454"/>
      <c r="BI15" s="454"/>
      <c r="BJ15" s="454"/>
      <c r="BK15" s="454"/>
      <c r="BL15" s="454"/>
      <c r="BM15" s="454"/>
      <c r="BN15" s="454"/>
      <c r="BO15" s="454"/>
      <c r="BP15" s="454"/>
      <c r="BQ15" s="454"/>
      <c r="BR15" s="454"/>
      <c r="BS15" s="454"/>
      <c r="BT15" s="454"/>
      <c r="BU15" s="454"/>
      <c r="BV15" s="454"/>
      <c r="BW15" s="454"/>
      <c r="BX15" s="454"/>
      <c r="BY15" s="454"/>
      <c r="BZ15" s="454"/>
      <c r="CA15" s="454"/>
      <c r="CB15" s="454"/>
      <c r="CC15" s="454"/>
      <c r="CD15" s="454"/>
      <c r="CE15" s="454"/>
      <c r="CF15" s="454"/>
      <c r="CG15" s="454"/>
      <c r="CH15" s="454"/>
      <c r="CI15" s="454"/>
      <c r="CJ15" s="454"/>
      <c r="CK15" s="454"/>
      <c r="CL15" s="454"/>
      <c r="CM15" s="454"/>
      <c r="CN15" s="454"/>
      <c r="CO15" s="454"/>
      <c r="CP15" s="454"/>
      <c r="CQ15" s="454"/>
      <c r="CR15" s="454"/>
      <c r="CS15" s="454"/>
      <c r="CT15" s="454"/>
      <c r="CU15" s="454"/>
      <c r="CV15" s="454"/>
      <c r="CW15" s="454"/>
      <c r="CX15" s="454"/>
      <c r="CY15" s="454"/>
      <c r="CZ15" s="454"/>
      <c r="DA15" s="454"/>
      <c r="DB15" s="454"/>
      <c r="DC15" s="454"/>
      <c r="DD15" s="454"/>
      <c r="DE15" s="454"/>
      <c r="DF15" s="454"/>
      <c r="DG15" s="454"/>
      <c r="DH15" s="454"/>
      <c r="DI15" s="454"/>
      <c r="DJ15" s="454"/>
      <c r="DK15" s="454"/>
      <c r="DL15" s="454"/>
      <c r="DM15" s="454"/>
      <c r="DN15" s="454"/>
      <c r="DO15" s="454"/>
      <c r="DP15" s="454"/>
      <c r="DQ15" s="454"/>
      <c r="DR15" s="454"/>
      <c r="DS15" s="454"/>
      <c r="DT15" s="454"/>
      <c r="DU15" s="454"/>
      <c r="DV15" s="454"/>
      <c r="DW15" s="454"/>
      <c r="DX15" s="454"/>
      <c r="DY15" s="454"/>
      <c r="DZ15" s="454"/>
      <c r="EA15" s="454"/>
      <c r="EB15" s="454"/>
      <c r="EC15" s="454"/>
      <c r="ED15" s="454"/>
      <c r="EE15" s="454"/>
      <c r="EF15" s="454"/>
      <c r="EG15" s="454"/>
      <c r="EH15" s="454"/>
      <c r="EI15" s="454"/>
      <c r="EJ15" s="454"/>
      <c r="EK15" s="454"/>
      <c r="EL15" s="454"/>
      <c r="EM15" s="454"/>
      <c r="EN15" s="454"/>
      <c r="EO15" s="454"/>
      <c r="EP15" s="454"/>
      <c r="EQ15" s="454"/>
      <c r="ER15" s="454"/>
      <c r="ES15" s="454"/>
      <c r="ET15" s="454"/>
      <c r="EU15" s="454"/>
      <c r="EV15" s="454"/>
      <c r="EW15" s="454"/>
      <c r="EX15" s="454"/>
      <c r="EY15" s="454"/>
      <c r="EZ15" s="454"/>
      <c r="FA15" s="454"/>
      <c r="FB15" s="454"/>
      <c r="FC15" s="454"/>
      <c r="FD15" s="454"/>
      <c r="FE15" s="454"/>
      <c r="FF15" s="454"/>
      <c r="FG15" s="454"/>
      <c r="FH15" s="454"/>
      <c r="FI15" s="454"/>
      <c r="FJ15" s="454"/>
      <c r="FK15" s="454"/>
      <c r="FL15" s="454"/>
      <c r="FM15" s="454"/>
      <c r="FN15" s="454"/>
      <c r="FO15" s="454"/>
      <c r="FP15" s="454"/>
      <c r="FQ15" s="454"/>
      <c r="FR15" s="454"/>
      <c r="FS15" s="454"/>
      <c r="FT15" s="454"/>
      <c r="FU15" s="454"/>
      <c r="FV15" s="454"/>
      <c r="FW15" s="454"/>
      <c r="FX15" s="454"/>
      <c r="FY15" s="454"/>
      <c r="FZ15" s="454"/>
      <c r="GA15" s="454"/>
      <c r="GB15" s="454"/>
      <c r="GC15" s="454"/>
      <c r="GD15" s="454"/>
      <c r="GE15" s="454"/>
      <c r="GF15" s="454"/>
      <c r="GG15" s="454"/>
      <c r="GH15" s="454"/>
      <c r="GI15" s="454"/>
      <c r="GJ15" s="454"/>
      <c r="GK15" s="454"/>
      <c r="GL15" s="454"/>
      <c r="GM15" s="454"/>
      <c r="GN15" s="454"/>
      <c r="GO15" s="454"/>
      <c r="GP15" s="454"/>
      <c r="GQ15" s="454"/>
      <c r="GR15" s="454"/>
      <c r="GS15" s="454"/>
      <c r="GT15" s="454"/>
      <c r="GU15" s="454"/>
      <c r="GV15" s="454"/>
      <c r="GW15" s="454"/>
      <c r="GX15" s="454"/>
      <c r="GY15" s="454"/>
      <c r="GZ15" s="454"/>
      <c r="HA15" s="454"/>
      <c r="HB15" s="454"/>
      <c r="HC15" s="454"/>
      <c r="HD15" s="454"/>
      <c r="HE15" s="454"/>
      <c r="HF15" s="454"/>
      <c r="HG15" s="454"/>
      <c r="HH15" s="454"/>
      <c r="HI15" s="454"/>
      <c r="HJ15" s="454"/>
      <c r="HK15" s="454"/>
      <c r="HL15" s="454"/>
      <c r="HM15" s="454"/>
      <c r="HN15" s="454"/>
      <c r="HO15" s="454"/>
      <c r="HP15" s="454"/>
      <c r="HQ15" s="454"/>
      <c r="HR15" s="454"/>
      <c r="HS15" s="454"/>
      <c r="HT15" s="454"/>
      <c r="HU15" s="454"/>
      <c r="HV15" s="454"/>
      <c r="HW15" s="454"/>
      <c r="HX15" s="454"/>
      <c r="HY15" s="454"/>
      <c r="HZ15" s="454"/>
      <c r="IA15" s="454"/>
      <c r="IB15" s="454"/>
      <c r="IC15" s="454"/>
      <c r="ID15" s="454"/>
      <c r="IE15" s="454"/>
      <c r="IF15" s="454"/>
      <c r="IG15" s="454"/>
      <c r="IH15" s="454"/>
      <c r="II15" s="454"/>
      <c r="IJ15" s="454"/>
      <c r="IK15" s="454"/>
      <c r="IL15" s="454"/>
      <c r="IM15" s="454"/>
      <c r="IN15" s="454"/>
      <c r="IO15" s="454"/>
      <c r="IP15" s="454"/>
      <c r="IQ15" s="454"/>
      <c r="IR15" s="454"/>
      <c r="IS15" s="454"/>
      <c r="IT15" s="454"/>
      <c r="IU15" s="454"/>
    </row>
    <row r="16" spans="1:255" s="1746" customFormat="1" ht="15.75">
      <c r="A16" s="171"/>
      <c r="B16" s="171"/>
      <c r="C16" s="2291"/>
      <c r="D16" s="2291"/>
      <c r="E16" s="2291"/>
      <c r="F16" s="2291"/>
      <c r="G16" s="2291"/>
      <c r="H16" s="2291"/>
      <c r="I16" s="2291"/>
      <c r="J16" s="2291"/>
      <c r="K16" s="2291"/>
      <c r="L16" s="2291"/>
      <c r="M16" s="2291"/>
      <c r="N16" s="2291"/>
      <c r="O16" s="2291"/>
      <c r="P16" s="2291"/>
      <c r="Q16" s="2291"/>
      <c r="R16" s="2291"/>
      <c r="S16" s="2291"/>
      <c r="T16" s="2291"/>
      <c r="U16" s="2291"/>
      <c r="V16" s="2291"/>
      <c r="W16" s="2291"/>
      <c r="X16" s="2291"/>
      <c r="Y16" s="2291"/>
      <c r="Z16" s="2291"/>
      <c r="AA16" s="2291"/>
      <c r="AB16" s="2291"/>
      <c r="AC16" s="2291"/>
      <c r="AD16" s="2291"/>
      <c r="AE16" s="2291"/>
      <c r="AF16" s="2291"/>
      <c r="AG16" s="2291"/>
      <c r="AH16" s="2291"/>
      <c r="AI16" s="2291"/>
      <c r="AJ16" s="454"/>
      <c r="AK16" s="454"/>
      <c r="AL16" s="454"/>
      <c r="AM16" s="454"/>
      <c r="AN16" s="454"/>
      <c r="AO16" s="454"/>
      <c r="AP16" s="454"/>
      <c r="AQ16" s="454"/>
      <c r="AR16" s="454"/>
      <c r="AS16" s="454"/>
      <c r="AT16" s="454"/>
      <c r="AU16" s="454"/>
      <c r="AV16" s="454"/>
      <c r="AW16" s="454"/>
      <c r="AX16" s="454"/>
      <c r="AY16" s="454"/>
      <c r="AZ16" s="454"/>
      <c r="BA16" s="454"/>
      <c r="BB16" s="454"/>
      <c r="BC16" s="454"/>
      <c r="BD16" s="454"/>
      <c r="BE16" s="488"/>
      <c r="BF16" s="488"/>
      <c r="BG16" s="488"/>
      <c r="BH16" s="488"/>
      <c r="BI16" s="488"/>
      <c r="BJ16" s="488"/>
      <c r="BK16" s="488"/>
      <c r="BL16" s="488"/>
      <c r="BM16" s="488"/>
      <c r="BN16" s="488"/>
      <c r="BO16" s="488"/>
      <c r="BP16" s="488"/>
      <c r="BQ16" s="488"/>
      <c r="BR16" s="488"/>
      <c r="BS16" s="488"/>
      <c r="BT16" s="488"/>
      <c r="BU16" s="488"/>
      <c r="BV16" s="488"/>
      <c r="BW16" s="488"/>
      <c r="BX16" s="488"/>
      <c r="BY16" s="488"/>
      <c r="BZ16" s="488"/>
      <c r="CA16" s="488"/>
      <c r="CB16" s="488"/>
      <c r="CC16" s="488"/>
      <c r="CD16" s="488"/>
      <c r="CE16" s="488"/>
      <c r="CF16" s="488"/>
      <c r="CG16" s="488"/>
      <c r="CH16" s="488"/>
      <c r="CI16" s="488"/>
      <c r="CJ16" s="488"/>
      <c r="CK16" s="488"/>
      <c r="CL16" s="488"/>
      <c r="CM16" s="488"/>
      <c r="CN16" s="488"/>
      <c r="CO16" s="488"/>
      <c r="CP16" s="488"/>
      <c r="CQ16" s="488"/>
      <c r="CR16" s="488"/>
      <c r="CS16" s="488"/>
      <c r="CT16" s="488"/>
      <c r="CU16" s="488"/>
      <c r="CV16" s="488"/>
      <c r="CW16" s="488"/>
      <c r="CX16" s="488"/>
      <c r="CY16" s="488"/>
      <c r="CZ16" s="488"/>
      <c r="DA16" s="488"/>
      <c r="DB16" s="488"/>
      <c r="DC16" s="488"/>
      <c r="DD16" s="488"/>
      <c r="DE16" s="488"/>
      <c r="DF16" s="488"/>
      <c r="DG16" s="488"/>
      <c r="DH16" s="488"/>
      <c r="DI16" s="488"/>
      <c r="DJ16" s="488"/>
      <c r="DK16" s="488"/>
      <c r="DL16" s="488"/>
      <c r="DM16" s="488"/>
      <c r="DN16" s="488"/>
      <c r="DO16" s="488"/>
      <c r="DP16" s="488"/>
      <c r="DQ16" s="488"/>
      <c r="DR16" s="488"/>
      <c r="DS16" s="488"/>
      <c r="DT16" s="488"/>
      <c r="DU16" s="488"/>
      <c r="DV16" s="488"/>
      <c r="DW16" s="488"/>
      <c r="DX16" s="488"/>
      <c r="DY16" s="488"/>
      <c r="DZ16" s="488"/>
      <c r="EA16" s="488"/>
      <c r="EB16" s="488"/>
      <c r="EC16" s="488"/>
      <c r="ED16" s="488"/>
      <c r="EE16" s="488"/>
      <c r="EF16" s="488"/>
      <c r="EG16" s="488"/>
      <c r="EH16" s="488"/>
      <c r="EI16" s="488"/>
      <c r="EJ16" s="488"/>
      <c r="EK16" s="488"/>
      <c r="EL16" s="488"/>
      <c r="EM16" s="488"/>
      <c r="EN16" s="488"/>
      <c r="EO16" s="488"/>
      <c r="EP16" s="488"/>
      <c r="EQ16" s="488"/>
      <c r="ER16" s="488"/>
      <c r="ES16" s="488"/>
      <c r="ET16" s="488"/>
      <c r="EU16" s="488"/>
      <c r="EV16" s="488"/>
      <c r="EW16" s="488"/>
      <c r="EX16" s="488"/>
      <c r="EY16" s="488"/>
      <c r="EZ16" s="488"/>
      <c r="FA16" s="488"/>
      <c r="FB16" s="488"/>
      <c r="FC16" s="488"/>
      <c r="FD16" s="488"/>
      <c r="FE16" s="488"/>
      <c r="FF16" s="488"/>
      <c r="FG16" s="488"/>
      <c r="FH16" s="488"/>
      <c r="FI16" s="488"/>
      <c r="FJ16" s="488"/>
      <c r="FK16" s="488"/>
      <c r="FL16" s="488"/>
      <c r="FM16" s="488"/>
      <c r="FN16" s="488"/>
      <c r="FO16" s="488"/>
      <c r="FP16" s="488"/>
      <c r="FQ16" s="488"/>
      <c r="FR16" s="488"/>
      <c r="FS16" s="488"/>
      <c r="FT16" s="488"/>
      <c r="FU16" s="488"/>
      <c r="FV16" s="488"/>
      <c r="FW16" s="488"/>
      <c r="FX16" s="488"/>
      <c r="FY16" s="488"/>
      <c r="FZ16" s="488"/>
      <c r="GA16" s="488"/>
      <c r="GB16" s="488"/>
      <c r="GC16" s="488"/>
      <c r="GD16" s="488"/>
      <c r="GE16" s="488"/>
      <c r="GF16" s="488"/>
      <c r="GG16" s="488"/>
      <c r="GH16" s="488"/>
      <c r="GI16" s="488"/>
      <c r="GJ16" s="488"/>
      <c r="GK16" s="488"/>
      <c r="GL16" s="488"/>
      <c r="GM16" s="488"/>
      <c r="GN16" s="488"/>
      <c r="GO16" s="488"/>
      <c r="GP16" s="488"/>
      <c r="GQ16" s="488"/>
      <c r="GR16" s="488"/>
      <c r="GS16" s="488"/>
      <c r="GT16" s="488"/>
      <c r="GU16" s="488"/>
      <c r="GV16" s="488"/>
      <c r="GW16" s="488"/>
      <c r="GX16" s="488"/>
      <c r="GY16" s="488"/>
      <c r="GZ16" s="488"/>
      <c r="HA16" s="488"/>
      <c r="HB16" s="488"/>
      <c r="HC16" s="488"/>
      <c r="HD16" s="488"/>
      <c r="HE16" s="488"/>
      <c r="HF16" s="488"/>
      <c r="HG16" s="488"/>
      <c r="HH16" s="488"/>
      <c r="HI16" s="488"/>
      <c r="HJ16" s="488"/>
      <c r="HK16" s="488"/>
      <c r="HL16" s="488"/>
      <c r="HM16" s="488"/>
      <c r="HN16" s="488"/>
      <c r="HO16" s="488"/>
      <c r="HP16" s="488"/>
      <c r="HQ16" s="488"/>
      <c r="HR16" s="488"/>
      <c r="HS16" s="488"/>
      <c r="HT16" s="488"/>
      <c r="HU16" s="488"/>
      <c r="HV16" s="488"/>
      <c r="HW16" s="488"/>
      <c r="HX16" s="488"/>
      <c r="HY16" s="488"/>
      <c r="HZ16" s="488"/>
      <c r="IA16" s="488"/>
      <c r="IB16" s="488"/>
      <c r="IC16" s="488"/>
      <c r="ID16" s="488"/>
      <c r="IE16" s="488"/>
      <c r="IF16" s="488"/>
      <c r="IG16" s="488"/>
      <c r="IH16" s="488"/>
      <c r="II16" s="488"/>
      <c r="IJ16" s="488"/>
      <c r="IK16" s="488"/>
      <c r="IL16" s="488"/>
      <c r="IM16" s="488"/>
      <c r="IN16" s="488"/>
      <c r="IO16" s="488"/>
      <c r="IP16" s="488"/>
      <c r="IQ16" s="488"/>
      <c r="IR16" s="488"/>
      <c r="IS16" s="488"/>
      <c r="IT16" s="488"/>
      <c r="IU16" s="488"/>
    </row>
    <row r="17" spans="1:255" s="1746" customFormat="1">
      <c r="A17" s="171"/>
      <c r="B17" s="171"/>
      <c r="C17" s="2291"/>
      <c r="D17" s="2291"/>
      <c r="E17" s="2291" t="s">
        <v>5074</v>
      </c>
      <c r="F17" s="2291"/>
      <c r="G17" s="2291"/>
      <c r="H17" s="2291"/>
      <c r="I17" s="2291"/>
      <c r="J17" s="2291"/>
      <c r="K17" s="2291"/>
      <c r="L17" s="2291"/>
      <c r="M17" s="2291"/>
      <c r="N17" s="2291"/>
      <c r="O17" s="2291"/>
      <c r="P17" s="2291"/>
      <c r="Q17" s="2291"/>
      <c r="R17" s="2291"/>
      <c r="S17" s="2291"/>
      <c r="T17" s="2291"/>
      <c r="U17" s="2291"/>
      <c r="V17" s="2291"/>
      <c r="W17" s="2291"/>
      <c r="X17" s="2291"/>
      <c r="Y17" s="2291"/>
      <c r="Z17" s="2291"/>
      <c r="AA17" s="2291"/>
      <c r="AB17" s="2291"/>
      <c r="AC17" s="2291"/>
      <c r="AD17" s="2291"/>
      <c r="AE17" s="2291"/>
      <c r="AF17" s="2291"/>
      <c r="AG17" s="2291"/>
      <c r="AH17" s="2291"/>
      <c r="AI17" s="2291"/>
      <c r="AJ17" s="454"/>
      <c r="AK17" s="454"/>
      <c r="AL17" s="454"/>
      <c r="AM17" s="454"/>
      <c r="AN17" s="454"/>
      <c r="AO17" s="454"/>
      <c r="AP17" s="454"/>
      <c r="AQ17" s="454"/>
      <c r="AR17" s="454"/>
      <c r="AS17" s="454"/>
      <c r="AT17" s="454"/>
      <c r="AU17" s="454"/>
      <c r="AV17" s="454"/>
      <c r="AW17" s="454"/>
      <c r="AX17" s="454"/>
      <c r="AY17" s="454"/>
      <c r="AZ17" s="454"/>
      <c r="BA17" s="454"/>
      <c r="BB17" s="454"/>
      <c r="BC17" s="454"/>
      <c r="BD17" s="454"/>
      <c r="BE17" s="454"/>
      <c r="BF17" s="454"/>
      <c r="BG17" s="454"/>
      <c r="BH17" s="454"/>
      <c r="BI17" s="454"/>
      <c r="BJ17" s="454"/>
      <c r="BK17" s="454"/>
      <c r="BL17" s="454"/>
      <c r="BM17" s="454"/>
      <c r="BN17" s="454"/>
      <c r="BO17" s="454"/>
      <c r="BP17" s="454"/>
      <c r="BQ17" s="454"/>
      <c r="BR17" s="454"/>
      <c r="BS17" s="454"/>
      <c r="BT17" s="454"/>
      <c r="BU17" s="454"/>
      <c r="BV17" s="454"/>
      <c r="BW17" s="454"/>
      <c r="BX17" s="454"/>
      <c r="BY17" s="454"/>
      <c r="BZ17" s="454"/>
      <c r="CA17" s="454"/>
      <c r="CB17" s="454"/>
      <c r="CC17" s="454"/>
      <c r="CD17" s="454"/>
      <c r="CE17" s="454"/>
      <c r="CF17" s="454"/>
      <c r="CG17" s="454"/>
      <c r="CH17" s="454"/>
      <c r="CI17" s="454"/>
      <c r="CJ17" s="454"/>
      <c r="CK17" s="454"/>
      <c r="CL17" s="454"/>
      <c r="CM17" s="454"/>
      <c r="CN17" s="454"/>
      <c r="CO17" s="454"/>
      <c r="CP17" s="454"/>
      <c r="CQ17" s="454"/>
      <c r="CR17" s="454"/>
      <c r="CS17" s="454"/>
      <c r="CT17" s="454"/>
      <c r="CU17" s="454"/>
      <c r="CV17" s="454"/>
      <c r="CW17" s="454"/>
      <c r="CX17" s="454"/>
      <c r="CY17" s="454"/>
      <c r="CZ17" s="454"/>
      <c r="DA17" s="454"/>
      <c r="DB17" s="454"/>
      <c r="DC17" s="454"/>
      <c r="DD17" s="454"/>
      <c r="DE17" s="454"/>
      <c r="DF17" s="454"/>
      <c r="DG17" s="454"/>
      <c r="DH17" s="454"/>
      <c r="DI17" s="454"/>
      <c r="DJ17" s="454"/>
      <c r="DK17" s="454"/>
      <c r="DL17" s="454"/>
      <c r="DM17" s="454"/>
      <c r="DN17" s="454"/>
      <c r="DO17" s="454"/>
      <c r="DP17" s="454"/>
      <c r="DQ17" s="454"/>
      <c r="DR17" s="454"/>
      <c r="DS17" s="454"/>
      <c r="DT17" s="454"/>
      <c r="DU17" s="454"/>
      <c r="DV17" s="454"/>
      <c r="DW17" s="454"/>
      <c r="DX17" s="454"/>
      <c r="DY17" s="454"/>
      <c r="DZ17" s="454"/>
      <c r="EA17" s="454"/>
      <c r="EB17" s="454"/>
      <c r="EC17" s="454"/>
      <c r="ED17" s="454"/>
      <c r="EE17" s="454"/>
      <c r="EF17" s="454"/>
      <c r="EG17" s="454"/>
      <c r="EH17" s="454"/>
      <c r="EI17" s="454"/>
      <c r="EJ17" s="454"/>
      <c r="EK17" s="454"/>
      <c r="EL17" s="454"/>
      <c r="EM17" s="454"/>
      <c r="EN17" s="454"/>
      <c r="EO17" s="454"/>
      <c r="EP17" s="454"/>
      <c r="EQ17" s="454"/>
      <c r="ER17" s="454"/>
      <c r="ES17" s="454"/>
      <c r="ET17" s="454"/>
      <c r="EU17" s="454"/>
      <c r="EV17" s="454"/>
      <c r="EW17" s="454"/>
      <c r="EX17" s="454"/>
      <c r="EY17" s="454"/>
      <c r="EZ17" s="454"/>
      <c r="FA17" s="454"/>
      <c r="FB17" s="454"/>
      <c r="FC17" s="454"/>
      <c r="FD17" s="454"/>
      <c r="FE17" s="454"/>
      <c r="FF17" s="454"/>
      <c r="FG17" s="454"/>
      <c r="FH17" s="454"/>
      <c r="FI17" s="454"/>
      <c r="FJ17" s="454"/>
      <c r="FK17" s="454"/>
      <c r="FL17" s="454"/>
      <c r="FM17" s="454"/>
      <c r="FN17" s="454"/>
      <c r="FO17" s="454"/>
      <c r="FP17" s="454"/>
      <c r="FQ17" s="454"/>
      <c r="FR17" s="454"/>
      <c r="FS17" s="454"/>
      <c r="FT17" s="454"/>
      <c r="FU17" s="454"/>
      <c r="FV17" s="454"/>
      <c r="FW17" s="454"/>
      <c r="FX17" s="454"/>
      <c r="FY17" s="454"/>
      <c r="FZ17" s="454"/>
      <c r="GA17" s="454"/>
      <c r="GB17" s="454"/>
      <c r="GC17" s="454"/>
      <c r="GD17" s="454"/>
      <c r="GE17" s="454"/>
      <c r="GF17" s="454"/>
      <c r="GG17" s="454"/>
      <c r="GH17" s="454"/>
      <c r="GI17" s="454"/>
      <c r="GJ17" s="454"/>
      <c r="GK17" s="454"/>
      <c r="GL17" s="454"/>
      <c r="GM17" s="454"/>
      <c r="GN17" s="454"/>
      <c r="GO17" s="454"/>
      <c r="GP17" s="454"/>
      <c r="GQ17" s="454"/>
      <c r="GR17" s="454"/>
      <c r="GS17" s="454"/>
      <c r="GT17" s="454"/>
      <c r="GU17" s="454"/>
      <c r="GV17" s="454"/>
      <c r="GW17" s="454"/>
      <c r="GX17" s="454"/>
      <c r="GY17" s="454"/>
      <c r="GZ17" s="454"/>
      <c r="HA17" s="454"/>
      <c r="HB17" s="454"/>
      <c r="HC17" s="454"/>
      <c r="HD17" s="454"/>
      <c r="HE17" s="454"/>
      <c r="HF17" s="454"/>
      <c r="HG17" s="454"/>
      <c r="HH17" s="454"/>
      <c r="HI17" s="454"/>
      <c r="HJ17" s="454"/>
      <c r="HK17" s="454"/>
      <c r="HL17" s="454"/>
      <c r="HM17" s="454"/>
      <c r="HN17" s="454"/>
      <c r="HO17" s="454"/>
      <c r="HP17" s="454"/>
      <c r="HQ17" s="454"/>
      <c r="HR17" s="454"/>
      <c r="HS17" s="454"/>
      <c r="HT17" s="454"/>
      <c r="HU17" s="454"/>
      <c r="HV17" s="454"/>
      <c r="HW17" s="454"/>
      <c r="HX17" s="454"/>
      <c r="HY17" s="454"/>
      <c r="HZ17" s="454"/>
      <c r="IA17" s="454"/>
      <c r="IB17" s="454"/>
      <c r="IC17" s="454"/>
      <c r="ID17" s="454"/>
      <c r="IE17" s="454"/>
      <c r="IF17" s="454"/>
      <c r="IG17" s="454"/>
      <c r="IH17" s="454"/>
      <c r="II17" s="454"/>
      <c r="IJ17" s="454"/>
      <c r="IK17" s="454"/>
      <c r="IL17" s="454"/>
      <c r="IM17" s="454"/>
      <c r="IN17" s="454"/>
      <c r="IO17" s="454"/>
      <c r="IP17" s="454"/>
      <c r="IQ17" s="454"/>
      <c r="IR17" s="454"/>
      <c r="IS17" s="454"/>
      <c r="IT17" s="454"/>
      <c r="IU17" s="454"/>
    </row>
    <row r="18" spans="1:255" s="1746" customFormat="1">
      <c r="A18" s="171"/>
      <c r="B18" s="171"/>
      <c r="C18" s="2291"/>
      <c r="D18" s="2291"/>
      <c r="E18" s="2291"/>
      <c r="F18" s="2291"/>
      <c r="G18" s="2291"/>
      <c r="H18" s="2291"/>
      <c r="I18" s="2291"/>
      <c r="J18" s="2291"/>
      <c r="K18" s="2291"/>
      <c r="L18" s="2291"/>
      <c r="M18" s="2291"/>
      <c r="N18" s="2291"/>
      <c r="O18" s="2291"/>
      <c r="P18" s="2291"/>
      <c r="Q18" s="2291"/>
      <c r="R18" s="2291"/>
      <c r="S18" s="2291"/>
      <c r="T18" s="2291"/>
      <c r="U18" s="2291"/>
      <c r="V18" s="2291"/>
      <c r="W18" s="2291"/>
      <c r="X18" s="2291"/>
      <c r="Y18" s="2291"/>
      <c r="Z18" s="2291"/>
      <c r="AA18" s="2291"/>
      <c r="AB18" s="2291"/>
      <c r="AC18" s="2291"/>
      <c r="AD18" s="2291"/>
      <c r="AE18" s="2291"/>
      <c r="AF18" s="2291"/>
      <c r="AG18" s="2291"/>
      <c r="AH18" s="2291"/>
      <c r="AI18" s="2291"/>
      <c r="AJ18" s="454"/>
      <c r="AK18" s="454"/>
      <c r="AL18" s="454"/>
      <c r="AM18" s="454"/>
      <c r="AN18" s="454"/>
      <c r="AO18" s="454"/>
      <c r="AP18" s="454"/>
      <c r="AQ18" s="454"/>
      <c r="AR18" s="454"/>
      <c r="AS18" s="454"/>
      <c r="AT18" s="454"/>
      <c r="AU18" s="454"/>
      <c r="AV18" s="454"/>
      <c r="AW18" s="454"/>
      <c r="AX18" s="454"/>
      <c r="AY18" s="454"/>
      <c r="AZ18" s="454"/>
      <c r="BA18" s="454"/>
      <c r="BB18" s="454"/>
      <c r="BC18" s="454"/>
      <c r="BD18" s="454"/>
      <c r="BE18" s="454"/>
      <c r="BF18" s="454"/>
      <c r="BG18" s="454"/>
      <c r="BH18" s="454"/>
      <c r="BI18" s="454"/>
      <c r="BJ18" s="454"/>
      <c r="BK18" s="454"/>
      <c r="BL18" s="454"/>
      <c r="BM18" s="454"/>
      <c r="BN18" s="454"/>
      <c r="BO18" s="454"/>
      <c r="BP18" s="454"/>
      <c r="BQ18" s="454"/>
      <c r="BR18" s="454"/>
      <c r="BS18" s="454"/>
      <c r="BT18" s="454"/>
      <c r="BU18" s="454"/>
      <c r="BV18" s="454"/>
      <c r="BW18" s="454"/>
      <c r="BX18" s="454"/>
      <c r="BY18" s="454"/>
      <c r="BZ18" s="454"/>
      <c r="CA18" s="454"/>
      <c r="CB18" s="454"/>
      <c r="CC18" s="454"/>
      <c r="CD18" s="454"/>
      <c r="CE18" s="454"/>
      <c r="CF18" s="454"/>
      <c r="CG18" s="454"/>
      <c r="CH18" s="454"/>
      <c r="CI18" s="454"/>
      <c r="CJ18" s="454"/>
      <c r="CK18" s="454"/>
      <c r="CL18" s="454"/>
      <c r="CM18" s="454"/>
      <c r="CN18" s="454"/>
      <c r="CO18" s="454"/>
      <c r="CP18" s="454"/>
      <c r="CQ18" s="454"/>
      <c r="CR18" s="454"/>
      <c r="CS18" s="454"/>
      <c r="CT18" s="454"/>
      <c r="CU18" s="454"/>
      <c r="CV18" s="454"/>
      <c r="CW18" s="454"/>
      <c r="CX18" s="454"/>
      <c r="CY18" s="454"/>
      <c r="CZ18" s="454"/>
      <c r="DA18" s="454"/>
      <c r="DB18" s="454"/>
      <c r="DC18" s="454"/>
      <c r="DD18" s="454"/>
      <c r="DE18" s="454"/>
      <c r="DF18" s="454"/>
      <c r="DG18" s="454"/>
      <c r="DH18" s="454"/>
      <c r="DI18" s="454"/>
      <c r="DJ18" s="454"/>
      <c r="DK18" s="454"/>
      <c r="DL18" s="454"/>
      <c r="DM18" s="454"/>
      <c r="DN18" s="454"/>
      <c r="DO18" s="454"/>
      <c r="DP18" s="454"/>
      <c r="DQ18" s="454"/>
      <c r="DR18" s="454"/>
      <c r="DS18" s="454"/>
      <c r="DT18" s="454"/>
      <c r="DU18" s="454"/>
      <c r="DV18" s="454"/>
      <c r="DW18" s="454"/>
      <c r="DX18" s="454"/>
      <c r="DY18" s="454"/>
      <c r="DZ18" s="454"/>
      <c r="EA18" s="454"/>
      <c r="EB18" s="454"/>
      <c r="EC18" s="454"/>
      <c r="ED18" s="454"/>
      <c r="EE18" s="454"/>
      <c r="EF18" s="454"/>
      <c r="EG18" s="454"/>
      <c r="EH18" s="454"/>
      <c r="EI18" s="454"/>
      <c r="EJ18" s="454"/>
      <c r="EK18" s="454"/>
      <c r="EL18" s="454"/>
      <c r="EM18" s="454"/>
      <c r="EN18" s="454"/>
      <c r="EO18" s="454"/>
      <c r="EP18" s="454"/>
      <c r="EQ18" s="454"/>
      <c r="ER18" s="454"/>
      <c r="ES18" s="454"/>
      <c r="ET18" s="454"/>
      <c r="EU18" s="454"/>
      <c r="EV18" s="454"/>
      <c r="EW18" s="454"/>
      <c r="EX18" s="454"/>
      <c r="EY18" s="454"/>
      <c r="EZ18" s="454"/>
      <c r="FA18" s="454"/>
      <c r="FB18" s="454"/>
      <c r="FC18" s="454"/>
      <c r="FD18" s="454"/>
      <c r="FE18" s="454"/>
      <c r="FF18" s="454"/>
      <c r="FG18" s="454"/>
      <c r="FH18" s="454"/>
      <c r="FI18" s="454"/>
      <c r="FJ18" s="454"/>
      <c r="FK18" s="454"/>
      <c r="FL18" s="454"/>
      <c r="FM18" s="454"/>
      <c r="FN18" s="454"/>
      <c r="FO18" s="454"/>
      <c r="FP18" s="454"/>
      <c r="FQ18" s="454"/>
      <c r="FR18" s="454"/>
      <c r="FS18" s="454"/>
      <c r="FT18" s="454"/>
      <c r="FU18" s="454"/>
      <c r="FV18" s="454"/>
      <c r="FW18" s="454"/>
      <c r="FX18" s="454"/>
      <c r="FY18" s="454"/>
      <c r="FZ18" s="454"/>
      <c r="GA18" s="454"/>
      <c r="GB18" s="454"/>
      <c r="GC18" s="454"/>
      <c r="GD18" s="454"/>
      <c r="GE18" s="454"/>
      <c r="GF18" s="454"/>
      <c r="GG18" s="454"/>
      <c r="GH18" s="454"/>
      <c r="GI18" s="454"/>
      <c r="GJ18" s="454"/>
      <c r="GK18" s="454"/>
      <c r="GL18" s="454"/>
      <c r="GM18" s="454"/>
      <c r="GN18" s="454"/>
      <c r="GO18" s="454"/>
      <c r="GP18" s="454"/>
      <c r="GQ18" s="454"/>
      <c r="GR18" s="454"/>
      <c r="GS18" s="454"/>
      <c r="GT18" s="454"/>
      <c r="GU18" s="454"/>
      <c r="GV18" s="454"/>
      <c r="GW18" s="454"/>
      <c r="GX18" s="454"/>
      <c r="GY18" s="454"/>
      <c r="GZ18" s="454"/>
      <c r="HA18" s="454"/>
      <c r="HB18" s="454"/>
      <c r="HC18" s="454"/>
      <c r="HD18" s="454"/>
      <c r="HE18" s="454"/>
      <c r="HF18" s="454"/>
      <c r="HG18" s="454"/>
      <c r="HH18" s="454"/>
      <c r="HI18" s="454"/>
      <c r="HJ18" s="454"/>
      <c r="HK18" s="454"/>
      <c r="HL18" s="454"/>
      <c r="HM18" s="454"/>
      <c r="HN18" s="454"/>
      <c r="HO18" s="454"/>
      <c r="HP18" s="454"/>
      <c r="HQ18" s="454"/>
      <c r="HR18" s="454"/>
      <c r="HS18" s="454"/>
      <c r="HT18" s="454"/>
      <c r="HU18" s="454"/>
      <c r="HV18" s="454"/>
      <c r="HW18" s="454"/>
      <c r="HX18" s="454"/>
      <c r="HY18" s="454"/>
      <c r="HZ18" s="454"/>
      <c r="IA18" s="454"/>
      <c r="IB18" s="454"/>
      <c r="IC18" s="454"/>
      <c r="ID18" s="454"/>
      <c r="IE18" s="454"/>
      <c r="IF18" s="454"/>
      <c r="IG18" s="454"/>
      <c r="IH18" s="454"/>
      <c r="II18" s="454"/>
      <c r="IJ18" s="454"/>
      <c r="IK18" s="454"/>
      <c r="IL18" s="454"/>
      <c r="IM18" s="454"/>
      <c r="IN18" s="454"/>
      <c r="IO18" s="454"/>
      <c r="IP18" s="454"/>
      <c r="IQ18" s="454"/>
      <c r="IR18" s="454"/>
      <c r="IS18" s="454"/>
      <c r="IT18" s="454"/>
      <c r="IU18" s="454"/>
    </row>
    <row r="19" spans="1:255" s="1746" customFormat="1">
      <c r="A19" s="171"/>
      <c r="B19" s="171"/>
      <c r="C19" s="2291"/>
      <c r="D19" s="2291"/>
      <c r="E19" s="2291"/>
      <c r="F19" s="2291" t="s">
        <v>5075</v>
      </c>
      <c r="G19" s="2291"/>
      <c r="H19" s="2291"/>
      <c r="I19" s="2291"/>
      <c r="J19" s="2291"/>
      <c r="K19" s="2291"/>
      <c r="L19" s="2291"/>
      <c r="M19" s="2291"/>
      <c r="N19" s="2291"/>
      <c r="O19" s="2291"/>
      <c r="P19" s="2291"/>
      <c r="Q19" s="2291"/>
      <c r="R19" s="2291"/>
      <c r="S19" s="2291"/>
      <c r="T19" s="2291"/>
      <c r="U19" s="2291"/>
      <c r="V19" s="2291"/>
      <c r="W19" s="2291"/>
      <c r="X19" s="2291"/>
      <c r="Y19" s="2291"/>
      <c r="Z19" s="2291"/>
      <c r="AA19" s="2291"/>
      <c r="AB19" s="2291"/>
      <c r="AC19" s="2291"/>
      <c r="AD19" s="2291"/>
      <c r="AE19" s="2291"/>
      <c r="AF19" s="2291"/>
      <c r="AG19" s="2291"/>
      <c r="AH19" s="2291"/>
      <c r="AI19" s="2291"/>
      <c r="AJ19" s="454"/>
      <c r="AK19" s="454"/>
      <c r="AL19" s="454"/>
      <c r="AM19" s="454"/>
      <c r="AN19" s="454"/>
      <c r="AO19" s="454"/>
      <c r="AP19" s="454"/>
      <c r="AQ19" s="454"/>
      <c r="AR19" s="454"/>
      <c r="AS19" s="454"/>
      <c r="AT19" s="454"/>
      <c r="AU19" s="454"/>
      <c r="AV19" s="454"/>
      <c r="AW19" s="454"/>
      <c r="AX19" s="454"/>
      <c r="AY19" s="454"/>
      <c r="AZ19" s="454"/>
      <c r="BA19" s="454"/>
      <c r="BB19" s="454"/>
      <c r="BC19" s="454"/>
      <c r="BD19" s="454"/>
      <c r="BE19" s="454"/>
      <c r="BF19" s="454"/>
      <c r="BG19" s="454"/>
      <c r="BH19" s="454"/>
      <c r="BI19" s="454"/>
      <c r="BJ19" s="454"/>
      <c r="BK19" s="454"/>
      <c r="BL19" s="454"/>
      <c r="BM19" s="454"/>
      <c r="BN19" s="454"/>
      <c r="BO19" s="454"/>
      <c r="BP19" s="454"/>
      <c r="BQ19" s="454"/>
      <c r="BR19" s="454"/>
      <c r="BS19" s="454"/>
      <c r="BT19" s="454"/>
      <c r="BU19" s="454"/>
      <c r="BV19" s="454"/>
      <c r="BW19" s="454"/>
      <c r="BX19" s="454"/>
      <c r="BY19" s="454"/>
      <c r="BZ19" s="454"/>
      <c r="CA19" s="454"/>
      <c r="CB19" s="454"/>
      <c r="CC19" s="454"/>
      <c r="CD19" s="454"/>
      <c r="CE19" s="454"/>
      <c r="CF19" s="454"/>
      <c r="CG19" s="454"/>
      <c r="CH19" s="454"/>
      <c r="CI19" s="454"/>
      <c r="CJ19" s="454"/>
      <c r="CK19" s="454"/>
      <c r="CL19" s="454"/>
      <c r="CM19" s="454"/>
      <c r="CN19" s="454"/>
      <c r="CO19" s="454"/>
      <c r="CP19" s="454"/>
      <c r="CQ19" s="454"/>
      <c r="CR19" s="454"/>
      <c r="CS19" s="454"/>
      <c r="CT19" s="454"/>
      <c r="CU19" s="454"/>
      <c r="CV19" s="454"/>
      <c r="CW19" s="454"/>
      <c r="CX19" s="454"/>
      <c r="CY19" s="454"/>
      <c r="CZ19" s="454"/>
      <c r="DA19" s="454"/>
      <c r="DB19" s="454"/>
      <c r="DC19" s="454"/>
      <c r="DD19" s="454"/>
      <c r="DE19" s="454"/>
      <c r="DF19" s="454"/>
      <c r="DG19" s="454"/>
      <c r="DH19" s="454"/>
      <c r="DI19" s="454"/>
      <c r="DJ19" s="454"/>
      <c r="DK19" s="454"/>
      <c r="DL19" s="454"/>
      <c r="DM19" s="454"/>
      <c r="DN19" s="454"/>
      <c r="DO19" s="454"/>
      <c r="DP19" s="454"/>
      <c r="DQ19" s="454"/>
      <c r="DR19" s="454"/>
      <c r="DS19" s="454"/>
      <c r="DT19" s="454"/>
      <c r="DU19" s="454"/>
      <c r="DV19" s="454"/>
      <c r="DW19" s="454"/>
      <c r="DX19" s="454"/>
      <c r="DY19" s="454"/>
      <c r="DZ19" s="454"/>
      <c r="EA19" s="454"/>
      <c r="EB19" s="454"/>
      <c r="EC19" s="454"/>
      <c r="ED19" s="454"/>
      <c r="EE19" s="454"/>
      <c r="EF19" s="454"/>
      <c r="EG19" s="454"/>
      <c r="EH19" s="454"/>
      <c r="EI19" s="454"/>
      <c r="EJ19" s="454"/>
      <c r="EK19" s="454"/>
      <c r="EL19" s="454"/>
      <c r="EM19" s="454"/>
      <c r="EN19" s="454"/>
      <c r="EO19" s="454"/>
      <c r="EP19" s="454"/>
      <c r="EQ19" s="454"/>
      <c r="ER19" s="454"/>
      <c r="ES19" s="454"/>
      <c r="ET19" s="454"/>
      <c r="EU19" s="454"/>
      <c r="EV19" s="454"/>
      <c r="EW19" s="454"/>
      <c r="EX19" s="454"/>
      <c r="EY19" s="454"/>
      <c r="EZ19" s="454"/>
      <c r="FA19" s="454"/>
      <c r="FB19" s="454"/>
      <c r="FC19" s="454"/>
      <c r="FD19" s="454"/>
      <c r="FE19" s="454"/>
      <c r="FF19" s="454"/>
      <c r="FG19" s="454"/>
      <c r="FH19" s="454"/>
      <c r="FI19" s="454"/>
      <c r="FJ19" s="454"/>
      <c r="FK19" s="454"/>
      <c r="FL19" s="454"/>
      <c r="FM19" s="454"/>
      <c r="FN19" s="454"/>
      <c r="FO19" s="454"/>
      <c r="FP19" s="454"/>
      <c r="FQ19" s="454"/>
      <c r="FR19" s="454"/>
      <c r="FS19" s="454"/>
      <c r="FT19" s="454"/>
      <c r="FU19" s="454"/>
      <c r="FV19" s="454"/>
      <c r="FW19" s="454"/>
      <c r="FX19" s="454"/>
      <c r="FY19" s="454"/>
      <c r="FZ19" s="454"/>
      <c r="GA19" s="454"/>
      <c r="GB19" s="454"/>
      <c r="GC19" s="454"/>
      <c r="GD19" s="454"/>
      <c r="GE19" s="454"/>
      <c r="GF19" s="454"/>
      <c r="GG19" s="454"/>
      <c r="GH19" s="454"/>
      <c r="GI19" s="454"/>
      <c r="GJ19" s="454"/>
      <c r="GK19" s="454"/>
      <c r="GL19" s="454"/>
      <c r="GM19" s="454"/>
      <c r="GN19" s="454"/>
      <c r="GO19" s="454"/>
      <c r="GP19" s="454"/>
      <c r="GQ19" s="454"/>
      <c r="GR19" s="454"/>
      <c r="GS19" s="454"/>
      <c r="GT19" s="454"/>
      <c r="GU19" s="454"/>
      <c r="GV19" s="454"/>
      <c r="GW19" s="454"/>
      <c r="GX19" s="454"/>
      <c r="GY19" s="454"/>
      <c r="GZ19" s="454"/>
      <c r="HA19" s="454"/>
      <c r="HB19" s="454"/>
      <c r="HC19" s="454"/>
      <c r="HD19" s="454"/>
      <c r="HE19" s="454"/>
      <c r="HF19" s="454"/>
      <c r="HG19" s="454"/>
      <c r="HH19" s="454"/>
      <c r="HI19" s="454"/>
      <c r="HJ19" s="454"/>
      <c r="HK19" s="454"/>
      <c r="HL19" s="454"/>
      <c r="HM19" s="454"/>
      <c r="HN19" s="454"/>
      <c r="HO19" s="454"/>
      <c r="HP19" s="454"/>
      <c r="HQ19" s="454"/>
      <c r="HR19" s="454"/>
      <c r="HS19" s="454"/>
      <c r="HT19" s="454"/>
      <c r="HU19" s="454"/>
      <c r="HV19" s="454"/>
      <c r="HW19" s="454"/>
      <c r="HX19" s="454"/>
      <c r="HY19" s="454"/>
      <c r="HZ19" s="454"/>
      <c r="IA19" s="454"/>
      <c r="IB19" s="454"/>
      <c r="IC19" s="454"/>
      <c r="ID19" s="454"/>
      <c r="IE19" s="454"/>
      <c r="IF19" s="454"/>
      <c r="IG19" s="454"/>
      <c r="IH19" s="454"/>
      <c r="II19" s="454"/>
      <c r="IJ19" s="454"/>
      <c r="IK19" s="454"/>
      <c r="IL19" s="454"/>
      <c r="IM19" s="454"/>
      <c r="IN19" s="454"/>
      <c r="IO19" s="454"/>
      <c r="IP19" s="454"/>
      <c r="IQ19" s="454"/>
      <c r="IR19" s="454"/>
      <c r="IS19" s="454"/>
      <c r="IT19" s="454"/>
      <c r="IU19" s="454"/>
    </row>
    <row r="20" spans="1:255" s="1746" customFormat="1">
      <c r="A20" s="171"/>
      <c r="B20" s="171"/>
      <c r="C20" s="2291"/>
      <c r="D20" s="2291"/>
      <c r="E20" s="2291"/>
      <c r="F20" s="2291" t="s">
        <v>5076</v>
      </c>
      <c r="G20" s="2291"/>
      <c r="H20" s="2291"/>
      <c r="I20" s="2291"/>
      <c r="J20" s="2291"/>
      <c r="K20" s="2291"/>
      <c r="L20" s="2291"/>
      <c r="M20" s="2291"/>
      <c r="N20" s="2291"/>
      <c r="O20" s="2291"/>
      <c r="P20" s="2291"/>
      <c r="Q20" s="2291"/>
      <c r="R20" s="2291"/>
      <c r="S20" s="2291"/>
      <c r="T20" s="2291"/>
      <c r="U20" s="2291"/>
      <c r="V20" s="2291"/>
      <c r="W20" s="2291"/>
      <c r="X20" s="2291"/>
      <c r="Y20" s="2291"/>
      <c r="Z20" s="2291"/>
      <c r="AA20" s="2291"/>
      <c r="AB20" s="2291"/>
      <c r="AC20" s="2291"/>
      <c r="AD20" s="2291"/>
      <c r="AE20" s="2291"/>
      <c r="AF20" s="2291"/>
      <c r="AG20" s="2291"/>
      <c r="AH20" s="2291"/>
      <c r="AI20" s="2291"/>
      <c r="AJ20" s="454"/>
      <c r="AK20" s="454"/>
      <c r="AL20" s="454"/>
      <c r="AM20" s="454"/>
      <c r="AN20" s="454"/>
      <c r="AO20" s="454"/>
      <c r="AP20" s="454"/>
      <c r="AQ20" s="454"/>
      <c r="AR20" s="454"/>
      <c r="AS20" s="454"/>
      <c r="AT20" s="454"/>
      <c r="AU20" s="454"/>
      <c r="AV20" s="454"/>
      <c r="AW20" s="454"/>
      <c r="AX20" s="454"/>
      <c r="AY20" s="454"/>
      <c r="AZ20" s="454"/>
      <c r="BA20" s="454"/>
      <c r="BB20" s="454"/>
      <c r="BC20" s="454"/>
      <c r="BD20" s="454"/>
      <c r="BE20" s="454"/>
      <c r="BF20" s="454"/>
      <c r="BG20" s="454"/>
      <c r="BH20" s="454"/>
      <c r="BI20" s="454"/>
      <c r="BJ20" s="454"/>
      <c r="BK20" s="454"/>
      <c r="BL20" s="454"/>
      <c r="BM20" s="454"/>
      <c r="BN20" s="454"/>
      <c r="BO20" s="454"/>
      <c r="BP20" s="454"/>
      <c r="BQ20" s="454"/>
      <c r="BR20" s="454"/>
      <c r="BS20" s="454"/>
      <c r="BT20" s="454"/>
      <c r="BU20" s="454"/>
      <c r="BV20" s="454"/>
      <c r="BW20" s="454"/>
      <c r="BX20" s="454"/>
      <c r="BY20" s="454"/>
      <c r="BZ20" s="454"/>
      <c r="CA20" s="454"/>
      <c r="CB20" s="454"/>
      <c r="CC20" s="454"/>
      <c r="CD20" s="454"/>
      <c r="CE20" s="454"/>
      <c r="CF20" s="454"/>
      <c r="CG20" s="454"/>
      <c r="CH20" s="454"/>
      <c r="CI20" s="454"/>
      <c r="CJ20" s="454"/>
      <c r="CK20" s="454"/>
      <c r="CL20" s="454"/>
      <c r="CM20" s="454"/>
      <c r="CN20" s="454"/>
      <c r="CO20" s="454"/>
      <c r="CP20" s="454"/>
      <c r="CQ20" s="454"/>
      <c r="CR20" s="454"/>
      <c r="CS20" s="454"/>
      <c r="CT20" s="454"/>
      <c r="CU20" s="454"/>
      <c r="CV20" s="454"/>
      <c r="CW20" s="454"/>
      <c r="CX20" s="454"/>
      <c r="CY20" s="454"/>
      <c r="CZ20" s="454"/>
      <c r="DA20" s="454"/>
      <c r="DB20" s="454"/>
      <c r="DC20" s="454"/>
      <c r="DD20" s="454"/>
      <c r="DE20" s="454"/>
      <c r="DF20" s="454"/>
      <c r="DG20" s="454"/>
      <c r="DH20" s="454"/>
      <c r="DI20" s="454"/>
      <c r="DJ20" s="454"/>
      <c r="DK20" s="454"/>
      <c r="DL20" s="454"/>
      <c r="DM20" s="454"/>
      <c r="DN20" s="454"/>
      <c r="DO20" s="454"/>
      <c r="DP20" s="454"/>
      <c r="DQ20" s="454"/>
      <c r="DR20" s="454"/>
      <c r="DS20" s="454"/>
      <c r="DT20" s="454"/>
      <c r="DU20" s="454"/>
      <c r="DV20" s="454"/>
      <c r="DW20" s="454"/>
      <c r="DX20" s="454"/>
      <c r="DY20" s="454"/>
      <c r="DZ20" s="454"/>
      <c r="EA20" s="454"/>
      <c r="EB20" s="454"/>
      <c r="EC20" s="454"/>
      <c r="ED20" s="454"/>
      <c r="EE20" s="454"/>
      <c r="EF20" s="454"/>
      <c r="EG20" s="454"/>
      <c r="EH20" s="454"/>
      <c r="EI20" s="454"/>
      <c r="EJ20" s="454"/>
      <c r="EK20" s="454"/>
      <c r="EL20" s="454"/>
      <c r="EM20" s="454"/>
      <c r="EN20" s="454"/>
      <c r="EO20" s="454"/>
      <c r="EP20" s="454"/>
      <c r="EQ20" s="454"/>
      <c r="ER20" s="454"/>
      <c r="ES20" s="454"/>
      <c r="ET20" s="454"/>
      <c r="EU20" s="454"/>
      <c r="EV20" s="454"/>
      <c r="EW20" s="454"/>
      <c r="EX20" s="454"/>
      <c r="EY20" s="454"/>
      <c r="EZ20" s="454"/>
      <c r="FA20" s="454"/>
      <c r="FB20" s="454"/>
      <c r="FC20" s="454"/>
      <c r="FD20" s="454"/>
      <c r="FE20" s="454"/>
      <c r="FF20" s="454"/>
      <c r="FG20" s="454"/>
      <c r="FH20" s="454"/>
      <c r="FI20" s="454"/>
      <c r="FJ20" s="454"/>
      <c r="FK20" s="454"/>
      <c r="FL20" s="454"/>
      <c r="FM20" s="454"/>
      <c r="FN20" s="454"/>
      <c r="FO20" s="454"/>
      <c r="FP20" s="454"/>
      <c r="FQ20" s="454"/>
      <c r="FR20" s="454"/>
      <c r="FS20" s="454"/>
      <c r="FT20" s="454"/>
      <c r="FU20" s="454"/>
      <c r="FV20" s="454"/>
      <c r="FW20" s="454"/>
      <c r="FX20" s="454"/>
      <c r="FY20" s="454"/>
      <c r="FZ20" s="454"/>
      <c r="GA20" s="454"/>
      <c r="GB20" s="454"/>
      <c r="GC20" s="454"/>
      <c r="GD20" s="454"/>
      <c r="GE20" s="454"/>
      <c r="GF20" s="454"/>
      <c r="GG20" s="454"/>
      <c r="GH20" s="454"/>
      <c r="GI20" s="454"/>
      <c r="GJ20" s="454"/>
      <c r="GK20" s="454"/>
      <c r="GL20" s="454"/>
      <c r="GM20" s="454"/>
      <c r="GN20" s="454"/>
      <c r="GO20" s="454"/>
      <c r="GP20" s="454"/>
      <c r="GQ20" s="454"/>
      <c r="GR20" s="454"/>
      <c r="GS20" s="454"/>
      <c r="GT20" s="454"/>
      <c r="GU20" s="454"/>
      <c r="GV20" s="454"/>
      <c r="GW20" s="454"/>
      <c r="GX20" s="454"/>
      <c r="GY20" s="454"/>
      <c r="GZ20" s="454"/>
      <c r="HA20" s="454"/>
      <c r="HB20" s="454"/>
      <c r="HC20" s="454"/>
      <c r="HD20" s="454"/>
      <c r="HE20" s="454"/>
      <c r="HF20" s="454"/>
      <c r="HG20" s="454"/>
      <c r="HH20" s="454"/>
      <c r="HI20" s="454"/>
      <c r="HJ20" s="454"/>
      <c r="HK20" s="454"/>
      <c r="HL20" s="454"/>
      <c r="HM20" s="454"/>
      <c r="HN20" s="454"/>
      <c r="HO20" s="454"/>
      <c r="HP20" s="454"/>
      <c r="HQ20" s="454"/>
      <c r="HR20" s="454"/>
      <c r="HS20" s="454"/>
      <c r="HT20" s="454"/>
      <c r="HU20" s="454"/>
      <c r="HV20" s="454"/>
      <c r="HW20" s="454"/>
      <c r="HX20" s="454"/>
      <c r="HY20" s="454"/>
      <c r="HZ20" s="454"/>
      <c r="IA20" s="454"/>
      <c r="IB20" s="454"/>
      <c r="IC20" s="454"/>
      <c r="ID20" s="454"/>
      <c r="IE20" s="454"/>
      <c r="IF20" s="454"/>
      <c r="IG20" s="454"/>
      <c r="IH20" s="454"/>
      <c r="II20" s="454"/>
      <c r="IJ20" s="454"/>
      <c r="IK20" s="454"/>
      <c r="IL20" s="454"/>
      <c r="IM20" s="454"/>
      <c r="IN20" s="454"/>
      <c r="IO20" s="454"/>
      <c r="IP20" s="454"/>
      <c r="IQ20" s="454"/>
      <c r="IR20" s="454"/>
      <c r="IS20" s="454"/>
      <c r="IT20" s="454"/>
      <c r="IU20" s="454"/>
    </row>
    <row r="21" spans="1:255" s="1746" customFormat="1">
      <c r="A21" s="171"/>
      <c r="B21" s="171"/>
      <c r="C21" s="2291"/>
      <c r="D21" s="2291"/>
      <c r="E21" s="2297"/>
      <c r="F21" s="2293"/>
      <c r="G21" s="2291"/>
      <c r="H21" s="2291"/>
      <c r="I21" s="2291"/>
      <c r="J21" s="2291"/>
      <c r="K21" s="2291"/>
      <c r="L21" s="2291"/>
      <c r="M21" s="2291"/>
      <c r="N21" s="2291"/>
      <c r="O21" s="2291"/>
      <c r="P21" s="2291"/>
      <c r="Q21" s="2291"/>
      <c r="R21" s="2291"/>
      <c r="S21" s="2291"/>
      <c r="T21" s="2291"/>
      <c r="U21" s="2291"/>
      <c r="V21" s="2291"/>
      <c r="W21" s="2291"/>
      <c r="X21" s="2291"/>
      <c r="Y21" s="2291"/>
      <c r="Z21" s="2291"/>
      <c r="AA21" s="2291"/>
      <c r="AB21" s="2291"/>
      <c r="AC21" s="2291"/>
      <c r="AD21" s="2291"/>
      <c r="AE21" s="2291"/>
      <c r="AF21" s="2291"/>
      <c r="AG21" s="2291"/>
      <c r="AH21" s="2291"/>
      <c r="AI21" s="2291"/>
      <c r="AJ21" s="454"/>
      <c r="AK21" s="454"/>
      <c r="AL21" s="454"/>
      <c r="AM21" s="454"/>
      <c r="AN21" s="454"/>
      <c r="AO21" s="454"/>
      <c r="AP21" s="454"/>
      <c r="AQ21" s="454"/>
      <c r="AR21" s="454"/>
      <c r="AS21" s="454"/>
      <c r="AT21" s="454"/>
      <c r="AU21" s="454"/>
      <c r="AV21" s="454"/>
      <c r="AW21" s="454"/>
      <c r="AX21" s="454"/>
      <c r="AY21" s="454"/>
      <c r="AZ21" s="454"/>
      <c r="BA21" s="454"/>
      <c r="BB21" s="454"/>
      <c r="BC21" s="454"/>
      <c r="BD21" s="454"/>
      <c r="BE21" s="454"/>
      <c r="BF21" s="454"/>
      <c r="BG21" s="454"/>
      <c r="BH21" s="454"/>
      <c r="BI21" s="454"/>
      <c r="BJ21" s="454"/>
      <c r="BK21" s="454"/>
      <c r="BL21" s="454"/>
      <c r="BM21" s="454"/>
      <c r="BN21" s="454"/>
      <c r="BO21" s="454"/>
      <c r="BP21" s="454"/>
      <c r="BQ21" s="454"/>
      <c r="BR21" s="454"/>
      <c r="BS21" s="454"/>
      <c r="BT21" s="454"/>
      <c r="BU21" s="454"/>
      <c r="BV21" s="454"/>
      <c r="BW21" s="454"/>
      <c r="BX21" s="454"/>
      <c r="BY21" s="454"/>
      <c r="BZ21" s="454"/>
      <c r="CA21" s="454"/>
      <c r="CB21" s="454"/>
      <c r="CC21" s="454"/>
      <c r="CD21" s="454"/>
      <c r="CE21" s="454"/>
      <c r="CF21" s="454"/>
      <c r="CG21" s="454"/>
      <c r="CH21" s="454"/>
      <c r="CI21" s="454"/>
      <c r="CJ21" s="454"/>
      <c r="CK21" s="454"/>
      <c r="CL21" s="454"/>
      <c r="CM21" s="454"/>
      <c r="CN21" s="454"/>
      <c r="CO21" s="454"/>
      <c r="CP21" s="454"/>
      <c r="CQ21" s="454"/>
      <c r="CR21" s="454"/>
      <c r="CS21" s="454"/>
      <c r="CT21" s="454"/>
      <c r="CU21" s="454"/>
      <c r="CV21" s="454"/>
      <c r="CW21" s="454"/>
      <c r="CX21" s="454"/>
      <c r="CY21" s="454"/>
      <c r="CZ21" s="454"/>
      <c r="DA21" s="454"/>
      <c r="DB21" s="454"/>
      <c r="DC21" s="454"/>
      <c r="DD21" s="454"/>
      <c r="DE21" s="454"/>
      <c r="DF21" s="454"/>
      <c r="DG21" s="454"/>
      <c r="DH21" s="454"/>
      <c r="DI21" s="454"/>
      <c r="DJ21" s="454"/>
      <c r="DK21" s="454"/>
      <c r="DL21" s="454"/>
      <c r="DM21" s="454"/>
      <c r="DN21" s="454"/>
      <c r="DO21" s="454"/>
      <c r="DP21" s="454"/>
      <c r="DQ21" s="454"/>
      <c r="DR21" s="454"/>
      <c r="DS21" s="454"/>
      <c r="DT21" s="454"/>
      <c r="DU21" s="454"/>
      <c r="DV21" s="454"/>
      <c r="DW21" s="454"/>
      <c r="DX21" s="454"/>
      <c r="DY21" s="454"/>
      <c r="DZ21" s="454"/>
      <c r="EA21" s="454"/>
      <c r="EB21" s="454"/>
      <c r="EC21" s="454"/>
      <c r="ED21" s="454"/>
      <c r="EE21" s="454"/>
      <c r="EF21" s="454"/>
      <c r="EG21" s="454"/>
      <c r="EH21" s="454"/>
      <c r="EI21" s="454"/>
      <c r="EJ21" s="454"/>
      <c r="EK21" s="454"/>
      <c r="EL21" s="454"/>
      <c r="EM21" s="454"/>
      <c r="EN21" s="454"/>
      <c r="EO21" s="454"/>
      <c r="EP21" s="454"/>
      <c r="EQ21" s="454"/>
      <c r="ER21" s="454"/>
      <c r="ES21" s="454"/>
      <c r="ET21" s="454"/>
      <c r="EU21" s="454"/>
      <c r="EV21" s="454"/>
      <c r="EW21" s="454"/>
      <c r="EX21" s="454"/>
      <c r="EY21" s="454"/>
      <c r="EZ21" s="454"/>
      <c r="FA21" s="454"/>
      <c r="FB21" s="454"/>
      <c r="FC21" s="454"/>
      <c r="FD21" s="454"/>
      <c r="FE21" s="454"/>
      <c r="FF21" s="454"/>
      <c r="FG21" s="454"/>
      <c r="FH21" s="454"/>
      <c r="FI21" s="454"/>
      <c r="FJ21" s="454"/>
      <c r="FK21" s="454"/>
      <c r="FL21" s="454"/>
      <c r="FM21" s="454"/>
      <c r="FN21" s="454"/>
      <c r="FO21" s="454"/>
      <c r="FP21" s="454"/>
      <c r="FQ21" s="454"/>
      <c r="FR21" s="454"/>
      <c r="FS21" s="454"/>
      <c r="FT21" s="454"/>
      <c r="FU21" s="454"/>
      <c r="FV21" s="454"/>
      <c r="FW21" s="454"/>
      <c r="FX21" s="454"/>
      <c r="FY21" s="454"/>
      <c r="FZ21" s="454"/>
      <c r="GA21" s="454"/>
      <c r="GB21" s="454"/>
      <c r="GC21" s="454"/>
      <c r="GD21" s="454"/>
      <c r="GE21" s="454"/>
      <c r="GF21" s="454"/>
      <c r="GG21" s="454"/>
      <c r="GH21" s="454"/>
      <c r="GI21" s="454"/>
      <c r="GJ21" s="454"/>
      <c r="GK21" s="454"/>
      <c r="GL21" s="454"/>
      <c r="GM21" s="454"/>
      <c r="GN21" s="454"/>
      <c r="GO21" s="454"/>
      <c r="GP21" s="454"/>
      <c r="GQ21" s="454"/>
      <c r="GR21" s="454"/>
      <c r="GS21" s="454"/>
      <c r="GT21" s="454"/>
      <c r="GU21" s="454"/>
      <c r="GV21" s="454"/>
      <c r="GW21" s="454"/>
      <c r="GX21" s="454"/>
      <c r="GY21" s="454"/>
      <c r="GZ21" s="454"/>
      <c r="HA21" s="454"/>
      <c r="HB21" s="454"/>
      <c r="HC21" s="454"/>
      <c r="HD21" s="454"/>
      <c r="HE21" s="454"/>
      <c r="HF21" s="454"/>
      <c r="HG21" s="454"/>
      <c r="HH21" s="454"/>
      <c r="HI21" s="454"/>
      <c r="HJ21" s="454"/>
      <c r="HK21" s="454"/>
      <c r="HL21" s="454"/>
      <c r="HM21" s="454"/>
      <c r="HN21" s="454"/>
      <c r="HO21" s="454"/>
      <c r="HP21" s="454"/>
      <c r="HQ21" s="454"/>
      <c r="HR21" s="454"/>
      <c r="HS21" s="454"/>
      <c r="HT21" s="454"/>
      <c r="HU21" s="454"/>
      <c r="HV21" s="454"/>
      <c r="HW21" s="454"/>
      <c r="HX21" s="454"/>
      <c r="HY21" s="454"/>
      <c r="HZ21" s="454"/>
      <c r="IA21" s="454"/>
      <c r="IB21" s="454"/>
      <c r="IC21" s="454"/>
      <c r="ID21" s="454"/>
      <c r="IE21" s="454"/>
      <c r="IF21" s="454"/>
      <c r="IG21" s="454"/>
      <c r="IH21" s="454"/>
      <c r="II21" s="454"/>
      <c r="IJ21" s="454"/>
      <c r="IK21" s="454"/>
      <c r="IL21" s="454"/>
      <c r="IM21" s="454"/>
      <c r="IN21" s="454"/>
      <c r="IO21" s="454"/>
      <c r="IP21" s="454"/>
      <c r="IQ21" s="454"/>
      <c r="IR21" s="454"/>
      <c r="IS21" s="454"/>
      <c r="IT21" s="454"/>
      <c r="IU21" s="454"/>
    </row>
    <row r="22" spans="1:255" s="1746" customFormat="1">
      <c r="A22" s="171"/>
      <c r="B22" s="171"/>
      <c r="C22" s="2291"/>
      <c r="D22" s="2291"/>
      <c r="E22" s="2297"/>
      <c r="F22" s="2293"/>
      <c r="G22" s="2291"/>
      <c r="H22" s="2291"/>
      <c r="I22" s="2291"/>
      <c r="J22" s="2291"/>
      <c r="K22" s="2291"/>
      <c r="L22" s="2291"/>
      <c r="M22" s="2291"/>
      <c r="N22" s="2291"/>
      <c r="O22" s="2291"/>
      <c r="P22" s="2293"/>
      <c r="Q22" s="2293"/>
      <c r="R22" s="2293"/>
      <c r="S22" s="2291"/>
      <c r="T22" s="2291"/>
      <c r="U22" s="2291"/>
      <c r="V22" s="2291"/>
      <c r="W22" s="2291"/>
      <c r="X22" s="2291"/>
      <c r="Y22" s="2291"/>
      <c r="Z22" s="2291"/>
      <c r="AA22" s="2291"/>
      <c r="AB22" s="2291"/>
      <c r="AC22" s="2291"/>
      <c r="AD22" s="2291"/>
      <c r="AE22" s="2291"/>
      <c r="AF22" s="2291"/>
      <c r="AG22" s="2291"/>
      <c r="AH22" s="2291"/>
      <c r="AI22" s="2291"/>
      <c r="AJ22" s="454"/>
      <c r="AK22" s="454"/>
      <c r="AL22" s="454"/>
      <c r="AM22" s="454"/>
      <c r="AN22" s="454"/>
      <c r="AO22" s="454"/>
      <c r="AP22" s="454"/>
      <c r="AQ22" s="454"/>
      <c r="AR22" s="454"/>
      <c r="AS22" s="454"/>
      <c r="AT22" s="454"/>
      <c r="AU22" s="454"/>
      <c r="AV22" s="454"/>
      <c r="AW22" s="454"/>
      <c r="AX22" s="454"/>
      <c r="AY22" s="454"/>
      <c r="AZ22" s="454"/>
      <c r="BA22" s="454"/>
      <c r="BB22" s="454"/>
      <c r="BC22" s="454"/>
      <c r="BD22" s="454"/>
      <c r="BE22" s="454"/>
      <c r="BF22" s="454"/>
      <c r="BG22" s="454"/>
      <c r="BH22" s="454"/>
      <c r="BI22" s="454"/>
      <c r="BJ22" s="454"/>
      <c r="BK22" s="454"/>
      <c r="BL22" s="454"/>
      <c r="BM22" s="454"/>
      <c r="BN22" s="454"/>
      <c r="BO22" s="454"/>
      <c r="BP22" s="454"/>
      <c r="BQ22" s="454"/>
      <c r="BR22" s="454"/>
      <c r="BS22" s="454"/>
      <c r="BT22" s="454"/>
      <c r="BU22" s="454"/>
      <c r="BV22" s="454"/>
      <c r="BW22" s="454"/>
      <c r="BX22" s="454"/>
      <c r="BY22" s="454"/>
      <c r="BZ22" s="454"/>
      <c r="CA22" s="454"/>
      <c r="CB22" s="454"/>
      <c r="CC22" s="454"/>
      <c r="CD22" s="454"/>
      <c r="CE22" s="454"/>
      <c r="CF22" s="454"/>
      <c r="CG22" s="454"/>
      <c r="CH22" s="454"/>
      <c r="CI22" s="454"/>
      <c r="CJ22" s="454"/>
      <c r="CK22" s="454"/>
      <c r="CL22" s="454"/>
      <c r="CM22" s="454"/>
      <c r="CN22" s="454"/>
      <c r="CO22" s="454"/>
      <c r="CP22" s="454"/>
      <c r="CQ22" s="454"/>
      <c r="CR22" s="454"/>
      <c r="CS22" s="454"/>
      <c r="CT22" s="454"/>
      <c r="CU22" s="454"/>
      <c r="CV22" s="454"/>
      <c r="CW22" s="454"/>
      <c r="CX22" s="454"/>
      <c r="CY22" s="454"/>
      <c r="CZ22" s="454"/>
      <c r="DA22" s="454"/>
      <c r="DB22" s="454"/>
      <c r="DC22" s="454"/>
      <c r="DD22" s="454"/>
      <c r="DE22" s="454"/>
      <c r="DF22" s="454"/>
      <c r="DG22" s="454"/>
      <c r="DH22" s="454"/>
      <c r="DI22" s="454"/>
      <c r="DJ22" s="454"/>
      <c r="DK22" s="454"/>
      <c r="DL22" s="454"/>
      <c r="DM22" s="454"/>
      <c r="DN22" s="454"/>
      <c r="DO22" s="454"/>
      <c r="DP22" s="454"/>
      <c r="DQ22" s="454"/>
      <c r="DR22" s="454"/>
      <c r="DS22" s="454"/>
      <c r="DT22" s="454"/>
      <c r="DU22" s="454"/>
      <c r="DV22" s="454"/>
      <c r="DW22" s="454"/>
      <c r="DX22" s="454"/>
      <c r="DY22" s="454"/>
      <c r="DZ22" s="454"/>
      <c r="EA22" s="454"/>
      <c r="EB22" s="454"/>
      <c r="EC22" s="454"/>
      <c r="ED22" s="454"/>
      <c r="EE22" s="454"/>
      <c r="EF22" s="454"/>
      <c r="EG22" s="454"/>
      <c r="EH22" s="454"/>
      <c r="EI22" s="454"/>
      <c r="EJ22" s="454"/>
      <c r="EK22" s="454"/>
      <c r="EL22" s="454"/>
      <c r="EM22" s="454"/>
      <c r="EN22" s="454"/>
      <c r="EO22" s="454"/>
      <c r="EP22" s="454"/>
      <c r="EQ22" s="454"/>
      <c r="ER22" s="454"/>
      <c r="ES22" s="454"/>
      <c r="ET22" s="454"/>
      <c r="EU22" s="454"/>
      <c r="EV22" s="454"/>
      <c r="EW22" s="454"/>
      <c r="EX22" s="454"/>
      <c r="EY22" s="454"/>
      <c r="EZ22" s="454"/>
      <c r="FA22" s="454"/>
      <c r="FB22" s="454"/>
      <c r="FC22" s="454"/>
      <c r="FD22" s="454"/>
      <c r="FE22" s="454"/>
      <c r="FF22" s="454"/>
      <c r="FG22" s="454"/>
      <c r="FH22" s="454"/>
      <c r="FI22" s="454"/>
      <c r="FJ22" s="454"/>
      <c r="FK22" s="454"/>
      <c r="FL22" s="454"/>
      <c r="FM22" s="454"/>
      <c r="FN22" s="454"/>
      <c r="FO22" s="454"/>
      <c r="FP22" s="454"/>
      <c r="FQ22" s="454"/>
      <c r="FR22" s="454"/>
      <c r="FS22" s="454"/>
      <c r="FT22" s="454"/>
      <c r="FU22" s="454"/>
      <c r="FV22" s="454"/>
      <c r="FW22" s="454"/>
      <c r="FX22" s="454"/>
      <c r="FY22" s="454"/>
      <c r="FZ22" s="454"/>
      <c r="GA22" s="454"/>
      <c r="GB22" s="454"/>
      <c r="GC22" s="454"/>
      <c r="GD22" s="454"/>
      <c r="GE22" s="454"/>
      <c r="GF22" s="454"/>
      <c r="GG22" s="454"/>
      <c r="GH22" s="454"/>
      <c r="GI22" s="454"/>
      <c r="GJ22" s="454"/>
      <c r="GK22" s="454"/>
      <c r="GL22" s="454"/>
      <c r="GM22" s="454"/>
      <c r="GN22" s="454"/>
      <c r="GO22" s="454"/>
      <c r="GP22" s="454"/>
      <c r="GQ22" s="454"/>
      <c r="GR22" s="454"/>
      <c r="GS22" s="454"/>
      <c r="GT22" s="454"/>
      <c r="GU22" s="454"/>
      <c r="GV22" s="454"/>
      <c r="GW22" s="454"/>
      <c r="GX22" s="454"/>
      <c r="GY22" s="454"/>
      <c r="GZ22" s="454"/>
      <c r="HA22" s="454"/>
      <c r="HB22" s="454"/>
      <c r="HC22" s="454"/>
      <c r="HD22" s="454"/>
      <c r="HE22" s="454"/>
      <c r="HF22" s="454"/>
      <c r="HG22" s="454"/>
      <c r="HH22" s="454"/>
      <c r="HI22" s="454"/>
      <c r="HJ22" s="454"/>
      <c r="HK22" s="454"/>
      <c r="HL22" s="454"/>
      <c r="HM22" s="454"/>
      <c r="HN22" s="454"/>
      <c r="HO22" s="454"/>
      <c r="HP22" s="454"/>
      <c r="HQ22" s="454"/>
      <c r="HR22" s="454"/>
      <c r="HS22" s="454"/>
      <c r="HT22" s="454"/>
      <c r="HU22" s="454"/>
      <c r="HV22" s="454"/>
      <c r="HW22" s="454"/>
      <c r="HX22" s="454"/>
      <c r="HY22" s="454"/>
      <c r="HZ22" s="454"/>
      <c r="IA22" s="454"/>
      <c r="IB22" s="454"/>
      <c r="IC22" s="454"/>
      <c r="ID22" s="454"/>
      <c r="IE22" s="454"/>
      <c r="IF22" s="454"/>
      <c r="IG22" s="454"/>
      <c r="IH22" s="454"/>
      <c r="II22" s="454"/>
      <c r="IJ22" s="454"/>
      <c r="IK22" s="454"/>
      <c r="IL22" s="454"/>
      <c r="IM22" s="454"/>
      <c r="IN22" s="454"/>
      <c r="IO22" s="454"/>
      <c r="IP22" s="454"/>
      <c r="IQ22" s="454"/>
      <c r="IR22" s="454"/>
      <c r="IS22" s="454"/>
      <c r="IT22" s="454"/>
      <c r="IU22" s="454"/>
    </row>
    <row r="23" spans="1:255" s="1746" customFormat="1" ht="15.75">
      <c r="A23" s="171"/>
      <c r="B23" s="171"/>
      <c r="C23" s="2291"/>
      <c r="D23" s="2291"/>
      <c r="E23" s="2297"/>
      <c r="F23" s="2293"/>
      <c r="G23" s="2291"/>
      <c r="H23" s="2298" t="s">
        <v>5077</v>
      </c>
      <c r="I23" s="2299"/>
      <c r="J23" s="2299"/>
      <c r="K23" s="2299"/>
      <c r="L23" s="2299"/>
      <c r="M23" s="2299"/>
      <c r="N23" s="2299"/>
      <c r="O23" s="2299" t="s">
        <v>5078</v>
      </c>
      <c r="P23" s="2293"/>
      <c r="Q23" s="2293"/>
      <c r="R23" s="2293"/>
      <c r="S23" s="2300">
        <v>2014</v>
      </c>
      <c r="T23" s="2300">
        <v>2015</v>
      </c>
      <c r="U23" s="2300">
        <v>2016</v>
      </c>
      <c r="V23" s="2300">
        <v>2017</v>
      </c>
      <c r="W23" s="2300">
        <v>2018</v>
      </c>
      <c r="X23" s="2300">
        <v>2019</v>
      </c>
      <c r="Y23" s="2300">
        <v>2020</v>
      </c>
      <c r="Z23" s="2300">
        <v>2021</v>
      </c>
      <c r="AA23" s="2300">
        <v>2022</v>
      </c>
      <c r="AB23" s="2300">
        <v>2023</v>
      </c>
      <c r="AC23" s="2300">
        <v>2024</v>
      </c>
      <c r="AD23" s="2300">
        <v>2025</v>
      </c>
      <c r="AE23" s="2300">
        <v>2026</v>
      </c>
      <c r="AF23" s="2300">
        <v>2027</v>
      </c>
      <c r="AG23" s="2300">
        <v>2028</v>
      </c>
      <c r="AH23" s="2300">
        <v>2029</v>
      </c>
      <c r="AI23" s="2300">
        <v>2030</v>
      </c>
      <c r="AJ23" s="454"/>
      <c r="AK23" s="454"/>
      <c r="AL23" s="454"/>
      <c r="AM23" s="454"/>
      <c r="AN23" s="454"/>
      <c r="AO23" s="454"/>
      <c r="AP23" s="454"/>
      <c r="AQ23" s="454"/>
      <c r="AR23" s="454"/>
      <c r="AS23" s="454"/>
      <c r="AT23" s="454"/>
      <c r="AU23" s="454"/>
      <c r="AV23" s="454"/>
      <c r="AW23" s="454"/>
      <c r="AX23" s="454"/>
      <c r="AY23" s="454"/>
      <c r="AZ23" s="454"/>
      <c r="BA23" s="454"/>
      <c r="BB23" s="454"/>
      <c r="BC23" s="454"/>
      <c r="BD23" s="454"/>
      <c r="BE23" s="454"/>
      <c r="BF23" s="454"/>
      <c r="BG23" s="454"/>
      <c r="BH23" s="454"/>
      <c r="BI23" s="454"/>
      <c r="BJ23" s="454"/>
      <c r="BK23" s="454"/>
      <c r="BL23" s="454"/>
      <c r="BM23" s="454"/>
      <c r="BN23" s="454"/>
      <c r="BO23" s="454"/>
      <c r="BP23" s="454"/>
      <c r="BQ23" s="454"/>
      <c r="BR23" s="454"/>
      <c r="BS23" s="454"/>
      <c r="BT23" s="454"/>
      <c r="BU23" s="454"/>
      <c r="BV23" s="454"/>
      <c r="BW23" s="454"/>
      <c r="BX23" s="454"/>
      <c r="BY23" s="454"/>
      <c r="BZ23" s="454"/>
      <c r="CA23" s="454"/>
      <c r="CB23" s="454"/>
      <c r="CC23" s="454"/>
      <c r="CD23" s="454"/>
      <c r="CE23" s="454"/>
      <c r="CF23" s="454"/>
      <c r="CG23" s="454"/>
      <c r="CH23" s="454"/>
      <c r="CI23" s="454"/>
      <c r="CJ23" s="454"/>
      <c r="CK23" s="454"/>
      <c r="CL23" s="454"/>
      <c r="CM23" s="454"/>
      <c r="CN23" s="454"/>
      <c r="CO23" s="454"/>
      <c r="CP23" s="454"/>
      <c r="CQ23" s="454"/>
      <c r="CR23" s="454"/>
      <c r="CS23" s="454"/>
      <c r="CT23" s="454"/>
      <c r="CU23" s="454"/>
      <c r="CV23" s="454"/>
      <c r="CW23" s="454"/>
      <c r="CX23" s="454"/>
      <c r="CY23" s="454"/>
      <c r="CZ23" s="454"/>
      <c r="DA23" s="454"/>
      <c r="DB23" s="454"/>
      <c r="DC23" s="454"/>
      <c r="DD23" s="454"/>
      <c r="DE23" s="454"/>
      <c r="DF23" s="454"/>
      <c r="DG23" s="454"/>
      <c r="DH23" s="454"/>
      <c r="DI23" s="454"/>
      <c r="DJ23" s="454"/>
      <c r="DK23" s="454"/>
      <c r="DL23" s="454"/>
      <c r="DM23" s="454"/>
      <c r="DN23" s="454"/>
      <c r="DO23" s="454"/>
      <c r="DP23" s="454"/>
      <c r="DQ23" s="454"/>
      <c r="DR23" s="454"/>
      <c r="DS23" s="454"/>
      <c r="DT23" s="454"/>
      <c r="DU23" s="454"/>
      <c r="DV23" s="454"/>
      <c r="DW23" s="454"/>
      <c r="DX23" s="454"/>
      <c r="DY23" s="454"/>
      <c r="DZ23" s="454"/>
      <c r="EA23" s="454"/>
      <c r="EB23" s="454"/>
      <c r="EC23" s="454"/>
      <c r="ED23" s="454"/>
      <c r="EE23" s="454"/>
      <c r="EF23" s="454"/>
      <c r="EG23" s="454"/>
      <c r="EH23" s="454"/>
      <c r="EI23" s="454"/>
      <c r="EJ23" s="454"/>
      <c r="EK23" s="454"/>
      <c r="EL23" s="454"/>
      <c r="EM23" s="454"/>
      <c r="EN23" s="454"/>
      <c r="EO23" s="454"/>
      <c r="EP23" s="454"/>
      <c r="EQ23" s="454"/>
      <c r="ER23" s="454"/>
      <c r="ES23" s="454"/>
      <c r="ET23" s="454"/>
      <c r="EU23" s="454"/>
      <c r="EV23" s="454"/>
      <c r="EW23" s="454"/>
      <c r="EX23" s="454"/>
      <c r="EY23" s="454"/>
      <c r="EZ23" s="454"/>
      <c r="FA23" s="454"/>
      <c r="FB23" s="454"/>
      <c r="FC23" s="454"/>
      <c r="FD23" s="454"/>
      <c r="FE23" s="454"/>
      <c r="FF23" s="454"/>
      <c r="FG23" s="454"/>
      <c r="FH23" s="454"/>
      <c r="FI23" s="454"/>
      <c r="FJ23" s="454"/>
      <c r="FK23" s="454"/>
      <c r="FL23" s="454"/>
      <c r="FM23" s="454"/>
      <c r="FN23" s="454"/>
      <c r="FO23" s="454"/>
      <c r="FP23" s="454"/>
      <c r="FQ23" s="454"/>
      <c r="FR23" s="454"/>
      <c r="FS23" s="454"/>
      <c r="FT23" s="454"/>
      <c r="FU23" s="454"/>
      <c r="FV23" s="454"/>
      <c r="FW23" s="454"/>
      <c r="FX23" s="454"/>
      <c r="FY23" s="454"/>
      <c r="FZ23" s="454"/>
      <c r="GA23" s="454"/>
      <c r="GB23" s="454"/>
      <c r="GC23" s="454"/>
      <c r="GD23" s="454"/>
      <c r="GE23" s="454"/>
      <c r="GF23" s="454"/>
      <c r="GG23" s="454"/>
      <c r="GH23" s="454"/>
      <c r="GI23" s="454"/>
      <c r="GJ23" s="454"/>
      <c r="GK23" s="454"/>
      <c r="GL23" s="454"/>
      <c r="GM23" s="454"/>
      <c r="GN23" s="454"/>
      <c r="GO23" s="454"/>
      <c r="GP23" s="454"/>
      <c r="GQ23" s="454"/>
      <c r="GR23" s="454"/>
      <c r="GS23" s="454"/>
      <c r="GT23" s="454"/>
      <c r="GU23" s="454"/>
      <c r="GV23" s="454"/>
      <c r="GW23" s="454"/>
      <c r="GX23" s="454"/>
      <c r="GY23" s="454"/>
      <c r="GZ23" s="454"/>
      <c r="HA23" s="454"/>
      <c r="HB23" s="454"/>
      <c r="HC23" s="454"/>
      <c r="HD23" s="454"/>
      <c r="HE23" s="454"/>
      <c r="HF23" s="454"/>
      <c r="HG23" s="454"/>
      <c r="HH23" s="454"/>
      <c r="HI23" s="454"/>
      <c r="HJ23" s="454"/>
      <c r="HK23" s="454"/>
      <c r="HL23" s="454"/>
      <c r="HM23" s="454"/>
      <c r="HN23" s="454"/>
      <c r="HO23" s="454"/>
      <c r="HP23" s="454"/>
      <c r="HQ23" s="454"/>
      <c r="HR23" s="454"/>
      <c r="HS23" s="454"/>
      <c r="HT23" s="454"/>
      <c r="HU23" s="454"/>
      <c r="HV23" s="454"/>
      <c r="HW23" s="454"/>
      <c r="HX23" s="454"/>
      <c r="HY23" s="454"/>
      <c r="HZ23" s="454"/>
      <c r="IA23" s="454"/>
      <c r="IB23" s="454"/>
      <c r="IC23" s="454"/>
      <c r="ID23" s="454"/>
      <c r="IE23" s="454"/>
      <c r="IF23" s="454"/>
      <c r="IG23" s="454"/>
      <c r="IH23" s="454"/>
      <c r="II23" s="454"/>
      <c r="IJ23" s="454"/>
      <c r="IK23" s="454"/>
      <c r="IL23" s="454"/>
      <c r="IM23" s="454"/>
      <c r="IN23" s="454"/>
      <c r="IO23" s="454"/>
      <c r="IP23" s="454"/>
      <c r="IQ23" s="454"/>
      <c r="IR23" s="454"/>
      <c r="IS23" s="454"/>
      <c r="IT23" s="454"/>
      <c r="IU23" s="454"/>
    </row>
    <row r="24" spans="1:255" s="1746" customFormat="1">
      <c r="A24" s="171"/>
      <c r="B24" s="171"/>
      <c r="C24" s="2291"/>
      <c r="D24" s="2291"/>
      <c r="E24" s="2297"/>
      <c r="F24" s="2293"/>
      <c r="G24" s="2291"/>
      <c r="H24" s="2301" t="s">
        <v>5079</v>
      </c>
      <c r="I24" s="2299" t="s">
        <v>5080</v>
      </c>
      <c r="J24" s="2299"/>
      <c r="K24" s="2299"/>
      <c r="L24" s="2299"/>
      <c r="M24" s="2299"/>
      <c r="N24" s="2299"/>
      <c r="O24" s="2299" t="s">
        <v>5081</v>
      </c>
      <c r="P24" s="2293"/>
      <c r="Q24" s="2293"/>
      <c r="R24" s="2293"/>
      <c r="S24" s="2302">
        <v>48.286672230460645</v>
      </c>
      <c r="T24" s="2302">
        <v>53.269518705025867</v>
      </c>
      <c r="U24" s="2302">
        <v>58.777469175453149</v>
      </c>
      <c r="V24" s="2302">
        <v>60.41862777690698</v>
      </c>
      <c r="W24" s="2302">
        <v>63.311367995395301</v>
      </c>
      <c r="X24" s="2302">
        <v>68.262716473951301</v>
      </c>
      <c r="Y24" s="2302">
        <v>74.424130977352078</v>
      </c>
      <c r="Z24" s="2302">
        <v>76.824982296014909</v>
      </c>
      <c r="AA24" s="2302">
        <v>80.138228964265139</v>
      </c>
      <c r="AB24" s="2302">
        <v>86.483496223479548</v>
      </c>
      <c r="AC24" s="2302">
        <v>88.064575885632394</v>
      </c>
      <c r="AD24" s="2302">
        <v>89.35786054233381</v>
      </c>
      <c r="AE24" s="2302">
        <v>91.155507278816245</v>
      </c>
      <c r="AF24" s="2302">
        <v>92.924937304269562</v>
      </c>
      <c r="AG24" s="2302">
        <v>94.49948817398321</v>
      </c>
      <c r="AH24" s="2302">
        <v>98.346931970269509</v>
      </c>
      <c r="AI24" s="2302">
        <v>104.28033880003939</v>
      </c>
      <c r="AJ24" s="454"/>
      <c r="AK24" s="454"/>
      <c r="AL24" s="454"/>
      <c r="AM24" s="454"/>
      <c r="AN24" s="454"/>
      <c r="AO24" s="454"/>
      <c r="AP24" s="454"/>
      <c r="AQ24" s="454"/>
      <c r="AR24" s="454"/>
      <c r="AS24" s="454"/>
      <c r="AT24" s="454"/>
      <c r="AU24" s="454"/>
      <c r="AV24" s="454"/>
      <c r="AW24" s="454"/>
      <c r="AX24" s="454"/>
      <c r="AY24" s="454"/>
      <c r="AZ24" s="454"/>
      <c r="BA24" s="454"/>
      <c r="BB24" s="454"/>
      <c r="BC24" s="454"/>
      <c r="BD24" s="454"/>
      <c r="BE24" s="454"/>
      <c r="BF24" s="454"/>
      <c r="BG24" s="454"/>
      <c r="BH24" s="454"/>
      <c r="BI24" s="454"/>
      <c r="BJ24" s="454"/>
      <c r="BK24" s="454"/>
      <c r="BL24" s="454"/>
      <c r="BM24" s="454"/>
      <c r="BN24" s="454"/>
      <c r="BO24" s="454"/>
      <c r="BP24" s="454"/>
      <c r="BQ24" s="454"/>
      <c r="BR24" s="454"/>
      <c r="BS24" s="454"/>
      <c r="BT24" s="454"/>
      <c r="BU24" s="454"/>
      <c r="BV24" s="454"/>
      <c r="BW24" s="454"/>
      <c r="BX24" s="454"/>
      <c r="BY24" s="454"/>
      <c r="BZ24" s="454"/>
      <c r="CA24" s="454"/>
      <c r="CB24" s="454"/>
      <c r="CC24" s="454"/>
      <c r="CD24" s="454"/>
      <c r="CE24" s="454"/>
      <c r="CF24" s="454"/>
      <c r="CG24" s="454"/>
      <c r="CH24" s="454"/>
      <c r="CI24" s="454"/>
      <c r="CJ24" s="454"/>
      <c r="CK24" s="454"/>
      <c r="CL24" s="454"/>
      <c r="CM24" s="454"/>
      <c r="CN24" s="454"/>
      <c r="CO24" s="454"/>
      <c r="CP24" s="454"/>
      <c r="CQ24" s="454"/>
      <c r="CR24" s="454"/>
      <c r="CS24" s="454"/>
      <c r="CT24" s="454"/>
      <c r="CU24" s="454"/>
      <c r="CV24" s="454"/>
      <c r="CW24" s="454"/>
      <c r="CX24" s="454"/>
      <c r="CY24" s="454"/>
      <c r="CZ24" s="454"/>
      <c r="DA24" s="454"/>
      <c r="DB24" s="454"/>
      <c r="DC24" s="454"/>
      <c r="DD24" s="454"/>
      <c r="DE24" s="454"/>
      <c r="DF24" s="454"/>
      <c r="DG24" s="454"/>
      <c r="DH24" s="454"/>
      <c r="DI24" s="454"/>
      <c r="DJ24" s="454"/>
      <c r="DK24" s="454"/>
      <c r="DL24" s="454"/>
      <c r="DM24" s="454"/>
      <c r="DN24" s="454"/>
      <c r="DO24" s="454"/>
      <c r="DP24" s="454"/>
      <c r="DQ24" s="454"/>
      <c r="DR24" s="454"/>
      <c r="DS24" s="454"/>
      <c r="DT24" s="454"/>
      <c r="DU24" s="454"/>
      <c r="DV24" s="454"/>
      <c r="DW24" s="454"/>
      <c r="DX24" s="454"/>
      <c r="DY24" s="454"/>
      <c r="DZ24" s="454"/>
      <c r="EA24" s="454"/>
      <c r="EB24" s="454"/>
      <c r="EC24" s="454"/>
      <c r="ED24" s="454"/>
      <c r="EE24" s="454"/>
      <c r="EF24" s="454"/>
      <c r="EG24" s="454"/>
      <c r="EH24" s="454"/>
      <c r="EI24" s="454"/>
      <c r="EJ24" s="454"/>
      <c r="EK24" s="454"/>
      <c r="EL24" s="454"/>
      <c r="EM24" s="454"/>
      <c r="EN24" s="454"/>
      <c r="EO24" s="454"/>
      <c r="EP24" s="454"/>
      <c r="EQ24" s="454"/>
      <c r="ER24" s="454"/>
      <c r="ES24" s="454"/>
      <c r="ET24" s="454"/>
      <c r="EU24" s="454"/>
      <c r="EV24" s="454"/>
      <c r="EW24" s="454"/>
      <c r="EX24" s="454"/>
      <c r="EY24" s="454"/>
      <c r="EZ24" s="454"/>
      <c r="FA24" s="454"/>
      <c r="FB24" s="454"/>
      <c r="FC24" s="454"/>
      <c r="FD24" s="454"/>
      <c r="FE24" s="454"/>
      <c r="FF24" s="454"/>
      <c r="FG24" s="454"/>
      <c r="FH24" s="454"/>
      <c r="FI24" s="454"/>
      <c r="FJ24" s="454"/>
      <c r="FK24" s="454"/>
      <c r="FL24" s="454"/>
      <c r="FM24" s="454"/>
      <c r="FN24" s="454"/>
      <c r="FO24" s="454"/>
      <c r="FP24" s="454"/>
      <c r="FQ24" s="454"/>
      <c r="FR24" s="454"/>
      <c r="FS24" s="454"/>
      <c r="FT24" s="454"/>
      <c r="FU24" s="454"/>
      <c r="FV24" s="454"/>
      <c r="FW24" s="454"/>
      <c r="FX24" s="454"/>
      <c r="FY24" s="454"/>
      <c r="FZ24" s="454"/>
      <c r="GA24" s="454"/>
      <c r="GB24" s="454"/>
      <c r="GC24" s="454"/>
      <c r="GD24" s="454"/>
      <c r="GE24" s="454"/>
      <c r="GF24" s="454"/>
      <c r="GG24" s="454"/>
      <c r="GH24" s="454"/>
      <c r="GI24" s="454"/>
      <c r="GJ24" s="454"/>
      <c r="GK24" s="454"/>
      <c r="GL24" s="454"/>
      <c r="GM24" s="454"/>
      <c r="GN24" s="454"/>
      <c r="GO24" s="454"/>
      <c r="GP24" s="454"/>
      <c r="GQ24" s="454"/>
      <c r="GR24" s="454"/>
      <c r="GS24" s="454"/>
      <c r="GT24" s="454"/>
      <c r="GU24" s="454"/>
      <c r="GV24" s="454"/>
      <c r="GW24" s="454"/>
      <c r="GX24" s="454"/>
      <c r="GY24" s="454"/>
      <c r="GZ24" s="454"/>
      <c r="HA24" s="454"/>
      <c r="HB24" s="454"/>
      <c r="HC24" s="454"/>
      <c r="HD24" s="454"/>
      <c r="HE24" s="454"/>
      <c r="HF24" s="454"/>
      <c r="HG24" s="454"/>
      <c r="HH24" s="454"/>
      <c r="HI24" s="454"/>
      <c r="HJ24" s="454"/>
      <c r="HK24" s="454"/>
      <c r="HL24" s="454"/>
      <c r="HM24" s="454"/>
      <c r="HN24" s="454"/>
      <c r="HO24" s="454"/>
      <c r="HP24" s="454"/>
      <c r="HQ24" s="454"/>
      <c r="HR24" s="454"/>
      <c r="HS24" s="454"/>
      <c r="HT24" s="454"/>
      <c r="HU24" s="454"/>
      <c r="HV24" s="454"/>
      <c r="HW24" s="454"/>
      <c r="HX24" s="454"/>
      <c r="HY24" s="454"/>
      <c r="HZ24" s="454"/>
      <c r="IA24" s="454"/>
      <c r="IB24" s="454"/>
      <c r="IC24" s="454"/>
      <c r="ID24" s="454"/>
      <c r="IE24" s="454"/>
      <c r="IF24" s="454"/>
      <c r="IG24" s="454"/>
      <c r="IH24" s="454"/>
      <c r="II24" s="454"/>
      <c r="IJ24" s="454"/>
      <c r="IK24" s="454"/>
      <c r="IL24" s="454"/>
      <c r="IM24" s="454"/>
      <c r="IN24" s="454"/>
      <c r="IO24" s="454"/>
      <c r="IP24" s="454"/>
      <c r="IQ24" s="454"/>
      <c r="IR24" s="454"/>
      <c r="IS24" s="454"/>
      <c r="IT24" s="454"/>
      <c r="IU24" s="454"/>
    </row>
    <row r="25" spans="1:255" s="1746" customFormat="1">
      <c r="A25" s="171"/>
      <c r="B25" s="171"/>
      <c r="C25" s="2291"/>
      <c r="D25" s="2291"/>
      <c r="E25" s="2297"/>
      <c r="F25" s="2293"/>
      <c r="G25" s="2291"/>
      <c r="H25" s="2301" t="s">
        <v>5082</v>
      </c>
      <c r="I25" s="2299" t="s">
        <v>5083</v>
      </c>
      <c r="J25" s="2299"/>
      <c r="K25" s="2299"/>
      <c r="L25" s="2299"/>
      <c r="M25" s="2299"/>
      <c r="N25" s="2299"/>
      <c r="O25" s="2299" t="s">
        <v>5081</v>
      </c>
      <c r="P25" s="2293"/>
      <c r="Q25" s="2293"/>
      <c r="R25" s="2293"/>
      <c r="S25" s="2303">
        <v>7.3000063357352906E-3</v>
      </c>
      <c r="T25" s="2303">
        <v>4.5307742719156443E-4</v>
      </c>
      <c r="U25" s="2303">
        <v>8.034236648689888E-4</v>
      </c>
      <c r="V25" s="2303">
        <v>7.8685483361234682E-4</v>
      </c>
      <c r="W25" s="2303">
        <v>3.0733219781906837E-4</v>
      </c>
      <c r="X25" s="2303">
        <v>3.0635527354025508E-4</v>
      </c>
      <c r="Y25" s="2303">
        <v>3.3330352597703007E-4</v>
      </c>
      <c r="Z25" s="2303">
        <v>4.9004501337485639E-4</v>
      </c>
      <c r="AA25" s="2303">
        <v>4.6425453800899238E-4</v>
      </c>
      <c r="AB25" s="2303">
        <v>3.3940097050074721E-4</v>
      </c>
      <c r="AC25" s="2303">
        <v>2.5253953959149798E-4</v>
      </c>
      <c r="AD25" s="2303">
        <v>0</v>
      </c>
      <c r="AE25" s="2303">
        <v>0</v>
      </c>
      <c r="AF25" s="2303">
        <v>0</v>
      </c>
      <c r="AG25" s="2303">
        <v>0</v>
      </c>
      <c r="AH25" s="2303">
        <v>0</v>
      </c>
      <c r="AI25" s="2303">
        <v>0</v>
      </c>
      <c r="AJ25" s="454"/>
      <c r="AK25" s="454"/>
      <c r="AL25" s="454"/>
      <c r="AM25" s="454"/>
      <c r="AN25" s="454"/>
      <c r="AO25" s="454"/>
      <c r="AP25" s="454"/>
      <c r="AQ25" s="454"/>
      <c r="AR25" s="454"/>
      <c r="AS25" s="454"/>
      <c r="AT25" s="454"/>
      <c r="AU25" s="454"/>
      <c r="AV25" s="454"/>
      <c r="AW25" s="454"/>
      <c r="AX25" s="454"/>
      <c r="AY25" s="454"/>
      <c r="AZ25" s="454"/>
      <c r="BA25" s="454"/>
      <c r="BB25" s="454"/>
      <c r="BC25" s="454"/>
      <c r="BD25" s="454"/>
      <c r="BE25" s="454"/>
      <c r="BF25" s="454"/>
      <c r="BG25" s="454"/>
      <c r="BH25" s="454"/>
      <c r="BI25" s="454"/>
      <c r="BJ25" s="454"/>
      <c r="BK25" s="454"/>
      <c r="BL25" s="454"/>
      <c r="BM25" s="454"/>
      <c r="BN25" s="454"/>
      <c r="BO25" s="454"/>
      <c r="BP25" s="454"/>
      <c r="BQ25" s="454"/>
      <c r="BR25" s="454"/>
      <c r="BS25" s="454"/>
      <c r="BT25" s="454"/>
      <c r="BU25" s="454"/>
      <c r="BV25" s="454"/>
      <c r="BW25" s="454"/>
      <c r="BX25" s="454"/>
      <c r="BY25" s="454"/>
      <c r="BZ25" s="454"/>
      <c r="CA25" s="454"/>
      <c r="CB25" s="454"/>
      <c r="CC25" s="454"/>
      <c r="CD25" s="454"/>
      <c r="CE25" s="454"/>
      <c r="CF25" s="454"/>
      <c r="CG25" s="454"/>
      <c r="CH25" s="454"/>
      <c r="CI25" s="454"/>
      <c r="CJ25" s="454"/>
      <c r="CK25" s="454"/>
      <c r="CL25" s="454"/>
      <c r="CM25" s="454"/>
      <c r="CN25" s="454"/>
      <c r="CO25" s="454"/>
      <c r="CP25" s="454"/>
      <c r="CQ25" s="454"/>
      <c r="CR25" s="454"/>
      <c r="CS25" s="454"/>
      <c r="CT25" s="454"/>
      <c r="CU25" s="454"/>
      <c r="CV25" s="454"/>
      <c r="CW25" s="454"/>
      <c r="CX25" s="454"/>
      <c r="CY25" s="454"/>
      <c r="CZ25" s="454"/>
      <c r="DA25" s="454"/>
      <c r="DB25" s="454"/>
      <c r="DC25" s="454"/>
      <c r="DD25" s="454"/>
      <c r="DE25" s="454"/>
      <c r="DF25" s="454"/>
      <c r="DG25" s="454"/>
      <c r="DH25" s="454"/>
      <c r="DI25" s="454"/>
      <c r="DJ25" s="454"/>
      <c r="DK25" s="454"/>
      <c r="DL25" s="454"/>
      <c r="DM25" s="454"/>
      <c r="DN25" s="454"/>
      <c r="DO25" s="454"/>
      <c r="DP25" s="454"/>
      <c r="DQ25" s="454"/>
      <c r="DR25" s="454"/>
      <c r="DS25" s="454"/>
      <c r="DT25" s="454"/>
      <c r="DU25" s="454"/>
      <c r="DV25" s="454"/>
      <c r="DW25" s="454"/>
      <c r="DX25" s="454"/>
      <c r="DY25" s="454"/>
      <c r="DZ25" s="454"/>
      <c r="EA25" s="454"/>
      <c r="EB25" s="454"/>
      <c r="EC25" s="454"/>
      <c r="ED25" s="454"/>
      <c r="EE25" s="454"/>
      <c r="EF25" s="454"/>
      <c r="EG25" s="454"/>
      <c r="EH25" s="454"/>
      <c r="EI25" s="454"/>
      <c r="EJ25" s="454"/>
      <c r="EK25" s="454"/>
      <c r="EL25" s="454"/>
      <c r="EM25" s="454"/>
      <c r="EN25" s="454"/>
      <c r="EO25" s="454"/>
      <c r="EP25" s="454"/>
      <c r="EQ25" s="454"/>
      <c r="ER25" s="454"/>
      <c r="ES25" s="454"/>
      <c r="ET25" s="454"/>
      <c r="EU25" s="454"/>
      <c r="EV25" s="454"/>
      <c r="EW25" s="454"/>
      <c r="EX25" s="454"/>
      <c r="EY25" s="454"/>
      <c r="EZ25" s="454"/>
      <c r="FA25" s="454"/>
      <c r="FB25" s="454"/>
      <c r="FC25" s="454"/>
      <c r="FD25" s="454"/>
      <c r="FE25" s="454"/>
      <c r="FF25" s="454"/>
      <c r="FG25" s="454"/>
      <c r="FH25" s="454"/>
      <c r="FI25" s="454"/>
      <c r="FJ25" s="454"/>
      <c r="FK25" s="454"/>
      <c r="FL25" s="454"/>
      <c r="FM25" s="454"/>
      <c r="FN25" s="454"/>
      <c r="FO25" s="454"/>
      <c r="FP25" s="454"/>
      <c r="FQ25" s="454"/>
      <c r="FR25" s="454"/>
      <c r="FS25" s="454"/>
      <c r="FT25" s="454"/>
      <c r="FU25" s="454"/>
      <c r="FV25" s="454"/>
      <c r="FW25" s="454"/>
      <c r="FX25" s="454"/>
      <c r="FY25" s="454"/>
      <c r="FZ25" s="454"/>
      <c r="GA25" s="454"/>
      <c r="GB25" s="454"/>
      <c r="GC25" s="454"/>
      <c r="GD25" s="454"/>
      <c r="GE25" s="454"/>
      <c r="GF25" s="454"/>
      <c r="GG25" s="454"/>
      <c r="GH25" s="454"/>
      <c r="GI25" s="454"/>
      <c r="GJ25" s="454"/>
      <c r="GK25" s="454"/>
      <c r="GL25" s="454"/>
      <c r="GM25" s="454"/>
      <c r="GN25" s="454"/>
      <c r="GO25" s="454"/>
      <c r="GP25" s="454"/>
      <c r="GQ25" s="454"/>
      <c r="GR25" s="454"/>
      <c r="GS25" s="454"/>
      <c r="GT25" s="454"/>
      <c r="GU25" s="454"/>
      <c r="GV25" s="454"/>
      <c r="GW25" s="454"/>
      <c r="GX25" s="454"/>
      <c r="GY25" s="454"/>
      <c r="GZ25" s="454"/>
      <c r="HA25" s="454"/>
      <c r="HB25" s="454"/>
      <c r="HC25" s="454"/>
      <c r="HD25" s="454"/>
      <c r="HE25" s="454"/>
      <c r="HF25" s="454"/>
      <c r="HG25" s="454"/>
      <c r="HH25" s="454"/>
      <c r="HI25" s="454"/>
      <c r="HJ25" s="454"/>
      <c r="HK25" s="454"/>
      <c r="HL25" s="454"/>
      <c r="HM25" s="454"/>
      <c r="HN25" s="454"/>
      <c r="HO25" s="454"/>
      <c r="HP25" s="454"/>
      <c r="HQ25" s="454"/>
      <c r="HR25" s="454"/>
      <c r="HS25" s="454"/>
      <c r="HT25" s="454"/>
      <c r="HU25" s="454"/>
      <c r="HV25" s="454"/>
      <c r="HW25" s="454"/>
      <c r="HX25" s="454"/>
      <c r="HY25" s="454"/>
      <c r="HZ25" s="454"/>
      <c r="IA25" s="454"/>
      <c r="IB25" s="454"/>
      <c r="IC25" s="454"/>
      <c r="ID25" s="454"/>
      <c r="IE25" s="454"/>
      <c r="IF25" s="454"/>
      <c r="IG25" s="454"/>
      <c r="IH25" s="454"/>
      <c r="II25" s="454"/>
      <c r="IJ25" s="454"/>
      <c r="IK25" s="454"/>
      <c r="IL25" s="454"/>
      <c r="IM25" s="454"/>
      <c r="IN25" s="454"/>
      <c r="IO25" s="454"/>
      <c r="IP25" s="454"/>
      <c r="IQ25" s="454"/>
      <c r="IR25" s="454"/>
      <c r="IS25" s="454"/>
      <c r="IT25" s="454"/>
      <c r="IU25" s="454"/>
    </row>
    <row r="26" spans="1:255" s="1746" customFormat="1" ht="15.75">
      <c r="A26" s="171"/>
      <c r="B26" s="171"/>
      <c r="C26" s="2291"/>
      <c r="D26" s="2291"/>
      <c r="E26" s="2297"/>
      <c r="F26" s="2293"/>
      <c r="G26" s="2291"/>
      <c r="H26" s="2301"/>
      <c r="I26" s="2299" t="s">
        <v>5084</v>
      </c>
      <c r="J26" s="2299"/>
      <c r="K26" s="2299"/>
      <c r="L26" s="2299"/>
      <c r="M26" s="2299"/>
      <c r="N26" s="2299"/>
      <c r="O26" s="2299" t="s">
        <v>5081</v>
      </c>
      <c r="P26" s="2293"/>
      <c r="Q26" s="2293"/>
      <c r="R26" s="2293"/>
      <c r="S26" s="2304">
        <v>48.293972236796378</v>
      </c>
      <c r="T26" s="2304">
        <v>53.269971782453055</v>
      </c>
      <c r="U26" s="2304">
        <v>58.778272599118019</v>
      </c>
      <c r="V26" s="2304">
        <v>60.419414631740594</v>
      </c>
      <c r="W26" s="2304">
        <v>63.311675327593122</v>
      </c>
      <c r="X26" s="2304">
        <v>68.263022829224838</v>
      </c>
      <c r="Y26" s="2304">
        <v>74.424464280878055</v>
      </c>
      <c r="Z26" s="2304">
        <v>76.825472341028288</v>
      </c>
      <c r="AA26" s="2304">
        <v>80.138693218803141</v>
      </c>
      <c r="AB26" s="2304">
        <v>86.483835624450052</v>
      </c>
      <c r="AC26" s="2304">
        <v>88.064828425171982</v>
      </c>
      <c r="AD26" s="2304">
        <v>89.35786054233381</v>
      </c>
      <c r="AE26" s="2304">
        <v>91.155507278816245</v>
      </c>
      <c r="AF26" s="2304">
        <v>92.924937304269562</v>
      </c>
      <c r="AG26" s="2304">
        <v>94.49948817398321</v>
      </c>
      <c r="AH26" s="2304">
        <v>98.346931970269509</v>
      </c>
      <c r="AI26" s="2304">
        <v>104.28033880003939</v>
      </c>
      <c r="AJ26" s="454"/>
      <c r="AK26" s="454"/>
      <c r="AL26" s="454"/>
      <c r="AM26" s="454"/>
      <c r="AN26" s="454"/>
      <c r="AO26" s="454"/>
      <c r="AP26" s="454"/>
      <c r="AQ26" s="454"/>
      <c r="AR26" s="454"/>
      <c r="AS26" s="454"/>
      <c r="AT26" s="454"/>
      <c r="AU26" s="454"/>
      <c r="AV26" s="454"/>
      <c r="AW26" s="454"/>
      <c r="AX26" s="454"/>
      <c r="AY26" s="454"/>
      <c r="AZ26" s="454"/>
      <c r="BA26" s="454"/>
      <c r="BB26" s="454"/>
      <c r="BC26" s="454"/>
      <c r="BD26" s="454"/>
      <c r="BE26" s="454"/>
      <c r="BF26" s="454"/>
      <c r="BG26" s="454"/>
      <c r="BH26" s="454"/>
      <c r="BI26" s="454"/>
      <c r="BJ26" s="454"/>
      <c r="BK26" s="454"/>
      <c r="BL26" s="454"/>
      <c r="BM26" s="454"/>
      <c r="BN26" s="454"/>
      <c r="BO26" s="454"/>
      <c r="BP26" s="454"/>
      <c r="BQ26" s="454"/>
      <c r="BR26" s="454"/>
      <c r="BS26" s="454"/>
      <c r="BT26" s="454"/>
      <c r="BU26" s="454"/>
      <c r="BV26" s="454"/>
      <c r="BW26" s="454"/>
      <c r="BX26" s="454"/>
      <c r="BY26" s="454"/>
      <c r="BZ26" s="454"/>
      <c r="CA26" s="454"/>
      <c r="CB26" s="454"/>
      <c r="CC26" s="454"/>
      <c r="CD26" s="454"/>
      <c r="CE26" s="454"/>
      <c r="CF26" s="454"/>
      <c r="CG26" s="454"/>
      <c r="CH26" s="454"/>
      <c r="CI26" s="454"/>
      <c r="CJ26" s="454"/>
      <c r="CK26" s="454"/>
      <c r="CL26" s="454"/>
      <c r="CM26" s="454"/>
      <c r="CN26" s="454"/>
      <c r="CO26" s="454"/>
      <c r="CP26" s="454"/>
      <c r="CQ26" s="454"/>
      <c r="CR26" s="454"/>
      <c r="CS26" s="454"/>
      <c r="CT26" s="454"/>
      <c r="CU26" s="454"/>
      <c r="CV26" s="454"/>
      <c r="CW26" s="454"/>
      <c r="CX26" s="454"/>
      <c r="CY26" s="454"/>
      <c r="CZ26" s="454"/>
      <c r="DA26" s="454"/>
      <c r="DB26" s="454"/>
      <c r="DC26" s="454"/>
      <c r="DD26" s="454"/>
      <c r="DE26" s="454"/>
      <c r="DF26" s="454"/>
      <c r="DG26" s="454"/>
      <c r="DH26" s="454"/>
      <c r="DI26" s="454"/>
      <c r="DJ26" s="454"/>
      <c r="DK26" s="454"/>
      <c r="DL26" s="454"/>
      <c r="DM26" s="454"/>
      <c r="DN26" s="454"/>
      <c r="DO26" s="454"/>
      <c r="DP26" s="454"/>
      <c r="DQ26" s="454"/>
      <c r="DR26" s="454"/>
      <c r="DS26" s="454"/>
      <c r="DT26" s="454"/>
      <c r="DU26" s="454"/>
      <c r="DV26" s="454"/>
      <c r="DW26" s="454"/>
      <c r="DX26" s="454"/>
      <c r="DY26" s="454"/>
      <c r="DZ26" s="454"/>
      <c r="EA26" s="454"/>
      <c r="EB26" s="454"/>
      <c r="EC26" s="454"/>
      <c r="ED26" s="454"/>
      <c r="EE26" s="454"/>
      <c r="EF26" s="454"/>
      <c r="EG26" s="454"/>
      <c r="EH26" s="454"/>
      <c r="EI26" s="454"/>
      <c r="EJ26" s="454"/>
      <c r="EK26" s="454"/>
      <c r="EL26" s="454"/>
      <c r="EM26" s="454"/>
      <c r="EN26" s="454"/>
      <c r="EO26" s="454"/>
      <c r="EP26" s="454"/>
      <c r="EQ26" s="454"/>
      <c r="ER26" s="454"/>
      <c r="ES26" s="454"/>
      <c r="ET26" s="454"/>
      <c r="EU26" s="454"/>
      <c r="EV26" s="454"/>
      <c r="EW26" s="454"/>
      <c r="EX26" s="454"/>
      <c r="EY26" s="454"/>
      <c r="EZ26" s="454"/>
      <c r="FA26" s="454"/>
      <c r="FB26" s="454"/>
      <c r="FC26" s="454"/>
      <c r="FD26" s="454"/>
      <c r="FE26" s="454"/>
      <c r="FF26" s="454"/>
      <c r="FG26" s="454"/>
      <c r="FH26" s="454"/>
      <c r="FI26" s="454"/>
      <c r="FJ26" s="454"/>
      <c r="FK26" s="454"/>
      <c r="FL26" s="454"/>
      <c r="FM26" s="454"/>
      <c r="FN26" s="454"/>
      <c r="FO26" s="454"/>
      <c r="FP26" s="454"/>
      <c r="FQ26" s="454"/>
      <c r="FR26" s="454"/>
      <c r="FS26" s="454"/>
      <c r="FT26" s="454"/>
      <c r="FU26" s="454"/>
      <c r="FV26" s="454"/>
      <c r="FW26" s="454"/>
      <c r="FX26" s="454"/>
      <c r="FY26" s="454"/>
      <c r="FZ26" s="454"/>
      <c r="GA26" s="454"/>
      <c r="GB26" s="454"/>
      <c r="GC26" s="454"/>
      <c r="GD26" s="454"/>
      <c r="GE26" s="454"/>
      <c r="GF26" s="454"/>
      <c r="GG26" s="454"/>
      <c r="GH26" s="454"/>
      <c r="GI26" s="454"/>
      <c r="GJ26" s="454"/>
      <c r="GK26" s="454"/>
      <c r="GL26" s="454"/>
      <c r="GM26" s="454"/>
      <c r="GN26" s="454"/>
      <c r="GO26" s="454"/>
      <c r="GP26" s="454"/>
      <c r="GQ26" s="454"/>
      <c r="GR26" s="454"/>
      <c r="GS26" s="454"/>
      <c r="GT26" s="454"/>
      <c r="GU26" s="454"/>
      <c r="GV26" s="454"/>
      <c r="GW26" s="454"/>
      <c r="GX26" s="454"/>
      <c r="GY26" s="454"/>
      <c r="GZ26" s="454"/>
      <c r="HA26" s="454"/>
      <c r="HB26" s="454"/>
      <c r="HC26" s="454"/>
      <c r="HD26" s="454"/>
      <c r="HE26" s="454"/>
      <c r="HF26" s="454"/>
      <c r="HG26" s="454"/>
      <c r="HH26" s="454"/>
      <c r="HI26" s="454"/>
      <c r="HJ26" s="454"/>
      <c r="HK26" s="454"/>
      <c r="HL26" s="454"/>
      <c r="HM26" s="454"/>
      <c r="HN26" s="454"/>
      <c r="HO26" s="454"/>
      <c r="HP26" s="454"/>
      <c r="HQ26" s="454"/>
      <c r="HR26" s="454"/>
      <c r="HS26" s="454"/>
      <c r="HT26" s="454"/>
      <c r="HU26" s="454"/>
      <c r="HV26" s="454"/>
      <c r="HW26" s="454"/>
      <c r="HX26" s="454"/>
      <c r="HY26" s="454"/>
      <c r="HZ26" s="454"/>
      <c r="IA26" s="454"/>
      <c r="IB26" s="454"/>
      <c r="IC26" s="454"/>
      <c r="ID26" s="454"/>
      <c r="IE26" s="454"/>
      <c r="IF26" s="454"/>
      <c r="IG26" s="454"/>
      <c r="IH26" s="454"/>
      <c r="II26" s="454"/>
      <c r="IJ26" s="454"/>
      <c r="IK26" s="454"/>
      <c r="IL26" s="454"/>
      <c r="IM26" s="454"/>
      <c r="IN26" s="454"/>
      <c r="IO26" s="454"/>
      <c r="IP26" s="454"/>
      <c r="IQ26" s="454"/>
      <c r="IR26" s="454"/>
      <c r="IS26" s="454"/>
      <c r="IT26" s="454"/>
      <c r="IU26" s="454"/>
    </row>
    <row r="27" spans="1:255" s="1746" customFormat="1">
      <c r="A27" s="171"/>
      <c r="B27" s="171"/>
      <c r="C27" s="2291"/>
      <c r="D27" s="2291"/>
      <c r="E27" s="2297"/>
      <c r="F27" s="2293"/>
      <c r="G27" s="2291"/>
      <c r="H27" s="2301"/>
      <c r="I27" s="2299" t="s">
        <v>5085</v>
      </c>
      <c r="J27" s="2299" t="s">
        <v>5086</v>
      </c>
      <c r="K27" s="2299"/>
      <c r="L27" s="2299"/>
      <c r="M27" s="2299"/>
      <c r="N27" s="2299"/>
      <c r="O27" s="2299" t="s">
        <v>5081</v>
      </c>
      <c r="P27" s="2293"/>
      <c r="Q27" s="2293"/>
      <c r="R27" s="2293"/>
      <c r="S27" s="2305">
        <v>18.413</v>
      </c>
      <c r="T27" s="2305">
        <v>18.413</v>
      </c>
      <c r="U27" s="2305">
        <v>18.413</v>
      </c>
      <c r="V27" s="2305">
        <v>18.413</v>
      </c>
      <c r="W27" s="2305">
        <v>18.413</v>
      </c>
      <c r="X27" s="2305">
        <v>18.413</v>
      </c>
      <c r="Y27" s="2305">
        <v>18.413</v>
      </c>
      <c r="Z27" s="2305">
        <v>18.413</v>
      </c>
      <c r="AA27" s="2305">
        <v>18.413</v>
      </c>
      <c r="AB27" s="2305">
        <v>18.413</v>
      </c>
      <c r="AC27" s="2305">
        <v>18.413</v>
      </c>
      <c r="AD27" s="2305">
        <v>18.413</v>
      </c>
      <c r="AE27" s="2305">
        <v>18.413</v>
      </c>
      <c r="AF27" s="2305">
        <v>18.413</v>
      </c>
      <c r="AG27" s="2305">
        <v>18.413</v>
      </c>
      <c r="AH27" s="2305">
        <v>18.413</v>
      </c>
      <c r="AI27" s="2305">
        <v>18.413</v>
      </c>
      <c r="AJ27" s="454"/>
      <c r="AK27" s="454"/>
      <c r="AL27" s="454"/>
      <c r="AM27" s="454"/>
      <c r="AN27" s="454"/>
      <c r="AO27" s="454"/>
      <c r="AP27" s="454"/>
      <c r="AQ27" s="454"/>
      <c r="AR27" s="454"/>
      <c r="AS27" s="454"/>
      <c r="AT27" s="454"/>
      <c r="AU27" s="454"/>
      <c r="AV27" s="454"/>
      <c r="AW27" s="454"/>
      <c r="AX27" s="454"/>
      <c r="AY27" s="454"/>
      <c r="AZ27" s="454"/>
      <c r="BA27" s="454"/>
      <c r="BB27" s="454"/>
      <c r="BC27" s="454"/>
      <c r="BD27" s="454"/>
      <c r="BE27" s="454"/>
      <c r="BF27" s="454"/>
      <c r="BG27" s="454"/>
      <c r="BH27" s="454"/>
      <c r="BI27" s="454"/>
      <c r="BJ27" s="454"/>
      <c r="BK27" s="454"/>
      <c r="BL27" s="454"/>
      <c r="BM27" s="454"/>
      <c r="BN27" s="454"/>
      <c r="BO27" s="454"/>
      <c r="BP27" s="454"/>
      <c r="BQ27" s="454"/>
      <c r="BR27" s="454"/>
      <c r="BS27" s="454"/>
      <c r="BT27" s="454"/>
      <c r="BU27" s="454"/>
      <c r="BV27" s="454"/>
      <c r="BW27" s="454"/>
      <c r="BX27" s="454"/>
      <c r="BY27" s="454"/>
      <c r="BZ27" s="454"/>
      <c r="CA27" s="454"/>
      <c r="CB27" s="454"/>
      <c r="CC27" s="454"/>
      <c r="CD27" s="454"/>
      <c r="CE27" s="454"/>
      <c r="CF27" s="454"/>
      <c r="CG27" s="454"/>
      <c r="CH27" s="454"/>
      <c r="CI27" s="454"/>
      <c r="CJ27" s="454"/>
      <c r="CK27" s="454"/>
      <c r="CL27" s="454"/>
      <c r="CM27" s="454"/>
      <c r="CN27" s="454"/>
      <c r="CO27" s="454"/>
      <c r="CP27" s="454"/>
      <c r="CQ27" s="454"/>
      <c r="CR27" s="454"/>
      <c r="CS27" s="454"/>
      <c r="CT27" s="454"/>
      <c r="CU27" s="454"/>
      <c r="CV27" s="454"/>
      <c r="CW27" s="454"/>
      <c r="CX27" s="454"/>
      <c r="CY27" s="454"/>
      <c r="CZ27" s="454"/>
      <c r="DA27" s="454"/>
      <c r="DB27" s="454"/>
      <c r="DC27" s="454"/>
      <c r="DD27" s="454"/>
      <c r="DE27" s="454"/>
      <c r="DF27" s="454"/>
      <c r="DG27" s="454"/>
      <c r="DH27" s="454"/>
      <c r="DI27" s="454"/>
      <c r="DJ27" s="454"/>
      <c r="DK27" s="454"/>
      <c r="DL27" s="454"/>
      <c r="DM27" s="454"/>
      <c r="DN27" s="454"/>
      <c r="DO27" s="454"/>
      <c r="DP27" s="454"/>
      <c r="DQ27" s="454"/>
      <c r="DR27" s="454"/>
      <c r="DS27" s="454"/>
      <c r="DT27" s="454"/>
      <c r="DU27" s="454"/>
      <c r="DV27" s="454"/>
      <c r="DW27" s="454"/>
      <c r="DX27" s="454"/>
      <c r="DY27" s="454"/>
      <c r="DZ27" s="454"/>
      <c r="EA27" s="454"/>
      <c r="EB27" s="454"/>
      <c r="EC27" s="454"/>
      <c r="ED27" s="454"/>
      <c r="EE27" s="454"/>
      <c r="EF27" s="454"/>
      <c r="EG27" s="454"/>
      <c r="EH27" s="454"/>
      <c r="EI27" s="454"/>
      <c r="EJ27" s="454"/>
      <c r="EK27" s="454"/>
      <c r="EL27" s="454"/>
      <c r="EM27" s="454"/>
      <c r="EN27" s="454"/>
      <c r="EO27" s="454"/>
      <c r="EP27" s="454"/>
      <c r="EQ27" s="454"/>
      <c r="ER27" s="454"/>
      <c r="ES27" s="454"/>
      <c r="ET27" s="454"/>
      <c r="EU27" s="454"/>
      <c r="EV27" s="454"/>
      <c r="EW27" s="454"/>
      <c r="EX27" s="454"/>
      <c r="EY27" s="454"/>
      <c r="EZ27" s="454"/>
      <c r="FA27" s="454"/>
      <c r="FB27" s="454"/>
      <c r="FC27" s="454"/>
      <c r="FD27" s="454"/>
      <c r="FE27" s="454"/>
      <c r="FF27" s="454"/>
      <c r="FG27" s="454"/>
      <c r="FH27" s="454"/>
      <c r="FI27" s="454"/>
      <c r="FJ27" s="454"/>
      <c r="FK27" s="454"/>
      <c r="FL27" s="454"/>
      <c r="FM27" s="454"/>
      <c r="FN27" s="454"/>
      <c r="FO27" s="454"/>
      <c r="FP27" s="454"/>
      <c r="FQ27" s="454"/>
      <c r="FR27" s="454"/>
      <c r="FS27" s="454"/>
      <c r="FT27" s="454"/>
      <c r="FU27" s="454"/>
      <c r="FV27" s="454"/>
      <c r="FW27" s="454"/>
      <c r="FX27" s="454"/>
      <c r="FY27" s="454"/>
      <c r="FZ27" s="454"/>
      <c r="GA27" s="454"/>
      <c r="GB27" s="454"/>
      <c r="GC27" s="454"/>
      <c r="GD27" s="454"/>
      <c r="GE27" s="454"/>
      <c r="GF27" s="454"/>
      <c r="GG27" s="454"/>
      <c r="GH27" s="454"/>
      <c r="GI27" s="454"/>
      <c r="GJ27" s="454"/>
      <c r="GK27" s="454"/>
      <c r="GL27" s="454"/>
      <c r="GM27" s="454"/>
      <c r="GN27" s="454"/>
      <c r="GO27" s="454"/>
      <c r="GP27" s="454"/>
      <c r="GQ27" s="454"/>
      <c r="GR27" s="454"/>
      <c r="GS27" s="454"/>
      <c r="GT27" s="454"/>
      <c r="GU27" s="454"/>
      <c r="GV27" s="454"/>
      <c r="GW27" s="454"/>
      <c r="GX27" s="454"/>
      <c r="GY27" s="454"/>
      <c r="GZ27" s="454"/>
      <c r="HA27" s="454"/>
      <c r="HB27" s="454"/>
      <c r="HC27" s="454"/>
      <c r="HD27" s="454"/>
      <c r="HE27" s="454"/>
      <c r="HF27" s="454"/>
      <c r="HG27" s="454"/>
      <c r="HH27" s="454"/>
      <c r="HI27" s="454"/>
      <c r="HJ27" s="454"/>
      <c r="HK27" s="454"/>
      <c r="HL27" s="454"/>
      <c r="HM27" s="454"/>
      <c r="HN27" s="454"/>
      <c r="HO27" s="454"/>
      <c r="HP27" s="454"/>
      <c r="HQ27" s="454"/>
      <c r="HR27" s="454"/>
      <c r="HS27" s="454"/>
      <c r="HT27" s="454"/>
      <c r="HU27" s="454"/>
      <c r="HV27" s="454"/>
      <c r="HW27" s="454"/>
      <c r="HX27" s="454"/>
      <c r="HY27" s="454"/>
      <c r="HZ27" s="454"/>
      <c r="IA27" s="454"/>
      <c r="IB27" s="454"/>
      <c r="IC27" s="454"/>
      <c r="ID27" s="454"/>
      <c r="IE27" s="454"/>
      <c r="IF27" s="454"/>
      <c r="IG27" s="454"/>
      <c r="IH27" s="454"/>
      <c r="II27" s="454"/>
      <c r="IJ27" s="454"/>
      <c r="IK27" s="454"/>
      <c r="IL27" s="454"/>
      <c r="IM27" s="454"/>
      <c r="IN27" s="454"/>
      <c r="IO27" s="454"/>
      <c r="IP27" s="454"/>
      <c r="IQ27" s="454"/>
      <c r="IR27" s="454"/>
      <c r="IS27" s="454"/>
      <c r="IT27" s="454"/>
      <c r="IU27" s="454"/>
    </row>
    <row r="28" spans="1:255" s="1746" customFormat="1">
      <c r="A28" s="171"/>
      <c r="B28" s="171"/>
      <c r="C28" s="2291"/>
      <c r="D28" s="2291"/>
      <c r="E28" s="2297"/>
      <c r="F28" s="2293"/>
      <c r="G28" s="2291"/>
      <c r="H28" s="2301"/>
      <c r="I28" s="2299"/>
      <c r="J28" s="2299"/>
      <c r="K28" s="2299"/>
      <c r="L28" s="2299"/>
      <c r="M28" s="2299"/>
      <c r="N28" s="2299"/>
      <c r="O28" s="2299"/>
      <c r="P28" s="2293"/>
      <c r="Q28" s="2293"/>
      <c r="R28" s="2293"/>
      <c r="S28" s="2299"/>
      <c r="T28" s="2299"/>
      <c r="U28" s="2299"/>
      <c r="V28" s="2299"/>
      <c r="W28" s="2299"/>
      <c r="X28" s="2299"/>
      <c r="Y28" s="2299"/>
      <c r="Z28" s="2299"/>
      <c r="AA28" s="2299"/>
      <c r="AB28" s="2299"/>
      <c r="AC28" s="2299"/>
      <c r="AD28" s="2299"/>
      <c r="AE28" s="2299"/>
      <c r="AF28" s="2299"/>
      <c r="AG28" s="2299"/>
      <c r="AH28" s="2299"/>
      <c r="AI28" s="2299"/>
      <c r="AJ28" s="454"/>
      <c r="AK28" s="454"/>
      <c r="AL28" s="454"/>
      <c r="AM28" s="454"/>
      <c r="AN28" s="454"/>
      <c r="AO28" s="454"/>
      <c r="AP28" s="454"/>
      <c r="AQ28" s="454"/>
      <c r="AR28" s="454"/>
      <c r="AS28" s="454"/>
      <c r="AT28" s="454"/>
      <c r="AU28" s="454"/>
      <c r="AV28" s="454"/>
      <c r="AW28" s="454"/>
      <c r="AX28" s="454"/>
      <c r="AY28" s="454"/>
      <c r="AZ28" s="454"/>
      <c r="BA28" s="454"/>
      <c r="BB28" s="454"/>
      <c r="BC28" s="454"/>
      <c r="BD28" s="454"/>
      <c r="BE28" s="454"/>
      <c r="BF28" s="454"/>
      <c r="BG28" s="454"/>
      <c r="BH28" s="454"/>
      <c r="BI28" s="454"/>
      <c r="BJ28" s="454"/>
      <c r="BK28" s="454"/>
      <c r="BL28" s="454"/>
      <c r="BM28" s="454"/>
      <c r="BN28" s="454"/>
      <c r="BO28" s="454"/>
      <c r="BP28" s="454"/>
      <c r="BQ28" s="454"/>
      <c r="BR28" s="454"/>
      <c r="BS28" s="454"/>
      <c r="BT28" s="454"/>
      <c r="BU28" s="454"/>
      <c r="BV28" s="454"/>
      <c r="BW28" s="454"/>
      <c r="BX28" s="454"/>
      <c r="BY28" s="454"/>
      <c r="BZ28" s="454"/>
      <c r="CA28" s="454"/>
      <c r="CB28" s="454"/>
      <c r="CC28" s="454"/>
      <c r="CD28" s="454"/>
      <c r="CE28" s="454"/>
      <c r="CF28" s="454"/>
      <c r="CG28" s="454"/>
      <c r="CH28" s="454"/>
      <c r="CI28" s="454"/>
      <c r="CJ28" s="454"/>
      <c r="CK28" s="454"/>
      <c r="CL28" s="454"/>
      <c r="CM28" s="454"/>
      <c r="CN28" s="454"/>
      <c r="CO28" s="454"/>
      <c r="CP28" s="454"/>
      <c r="CQ28" s="454"/>
      <c r="CR28" s="454"/>
      <c r="CS28" s="454"/>
      <c r="CT28" s="454"/>
      <c r="CU28" s="454"/>
      <c r="CV28" s="454"/>
      <c r="CW28" s="454"/>
      <c r="CX28" s="454"/>
      <c r="CY28" s="454"/>
      <c r="CZ28" s="454"/>
      <c r="DA28" s="454"/>
      <c r="DB28" s="454"/>
      <c r="DC28" s="454"/>
      <c r="DD28" s="454"/>
      <c r="DE28" s="454"/>
      <c r="DF28" s="454"/>
      <c r="DG28" s="454"/>
      <c r="DH28" s="454"/>
      <c r="DI28" s="454"/>
      <c r="DJ28" s="454"/>
      <c r="DK28" s="454"/>
      <c r="DL28" s="454"/>
      <c r="DM28" s="454"/>
      <c r="DN28" s="454"/>
      <c r="DO28" s="454"/>
      <c r="DP28" s="454"/>
      <c r="DQ28" s="454"/>
      <c r="DR28" s="454"/>
      <c r="DS28" s="454"/>
      <c r="DT28" s="454"/>
      <c r="DU28" s="454"/>
      <c r="DV28" s="454"/>
      <c r="DW28" s="454"/>
      <c r="DX28" s="454"/>
      <c r="DY28" s="454"/>
      <c r="DZ28" s="454"/>
      <c r="EA28" s="454"/>
      <c r="EB28" s="454"/>
      <c r="EC28" s="454"/>
      <c r="ED28" s="454"/>
      <c r="EE28" s="454"/>
      <c r="EF28" s="454"/>
      <c r="EG28" s="454"/>
      <c r="EH28" s="454"/>
      <c r="EI28" s="454"/>
      <c r="EJ28" s="454"/>
      <c r="EK28" s="454"/>
      <c r="EL28" s="454"/>
      <c r="EM28" s="454"/>
      <c r="EN28" s="454"/>
      <c r="EO28" s="454"/>
      <c r="EP28" s="454"/>
      <c r="EQ28" s="454"/>
      <c r="ER28" s="454"/>
      <c r="ES28" s="454"/>
      <c r="ET28" s="454"/>
      <c r="EU28" s="454"/>
      <c r="EV28" s="454"/>
      <c r="EW28" s="454"/>
      <c r="EX28" s="454"/>
      <c r="EY28" s="454"/>
      <c r="EZ28" s="454"/>
      <c r="FA28" s="454"/>
      <c r="FB28" s="454"/>
      <c r="FC28" s="454"/>
      <c r="FD28" s="454"/>
      <c r="FE28" s="454"/>
      <c r="FF28" s="454"/>
      <c r="FG28" s="454"/>
      <c r="FH28" s="454"/>
      <c r="FI28" s="454"/>
      <c r="FJ28" s="454"/>
      <c r="FK28" s="454"/>
      <c r="FL28" s="454"/>
      <c r="FM28" s="454"/>
      <c r="FN28" s="454"/>
      <c r="FO28" s="454"/>
      <c r="FP28" s="454"/>
      <c r="FQ28" s="454"/>
      <c r="FR28" s="454"/>
      <c r="FS28" s="454"/>
      <c r="FT28" s="454"/>
      <c r="FU28" s="454"/>
      <c r="FV28" s="454"/>
      <c r="FW28" s="454"/>
      <c r="FX28" s="454"/>
      <c r="FY28" s="454"/>
      <c r="FZ28" s="454"/>
      <c r="GA28" s="454"/>
      <c r="GB28" s="454"/>
      <c r="GC28" s="454"/>
      <c r="GD28" s="454"/>
      <c r="GE28" s="454"/>
      <c r="GF28" s="454"/>
      <c r="GG28" s="454"/>
      <c r="GH28" s="454"/>
      <c r="GI28" s="454"/>
      <c r="GJ28" s="454"/>
      <c r="GK28" s="454"/>
      <c r="GL28" s="454"/>
      <c r="GM28" s="454"/>
      <c r="GN28" s="454"/>
      <c r="GO28" s="454"/>
      <c r="GP28" s="454"/>
      <c r="GQ28" s="454"/>
      <c r="GR28" s="454"/>
      <c r="GS28" s="454"/>
      <c r="GT28" s="454"/>
      <c r="GU28" s="454"/>
      <c r="GV28" s="454"/>
      <c r="GW28" s="454"/>
      <c r="GX28" s="454"/>
      <c r="GY28" s="454"/>
      <c r="GZ28" s="454"/>
      <c r="HA28" s="454"/>
      <c r="HB28" s="454"/>
      <c r="HC28" s="454"/>
      <c r="HD28" s="454"/>
      <c r="HE28" s="454"/>
      <c r="HF28" s="454"/>
      <c r="HG28" s="454"/>
      <c r="HH28" s="454"/>
      <c r="HI28" s="454"/>
      <c r="HJ28" s="454"/>
      <c r="HK28" s="454"/>
      <c r="HL28" s="454"/>
      <c r="HM28" s="454"/>
      <c r="HN28" s="454"/>
      <c r="HO28" s="454"/>
      <c r="HP28" s="454"/>
      <c r="HQ28" s="454"/>
      <c r="HR28" s="454"/>
      <c r="HS28" s="454"/>
      <c r="HT28" s="454"/>
      <c r="HU28" s="454"/>
      <c r="HV28" s="454"/>
      <c r="HW28" s="454"/>
      <c r="HX28" s="454"/>
      <c r="HY28" s="454"/>
      <c r="HZ28" s="454"/>
      <c r="IA28" s="454"/>
      <c r="IB28" s="454"/>
      <c r="IC28" s="454"/>
      <c r="ID28" s="454"/>
      <c r="IE28" s="454"/>
      <c r="IF28" s="454"/>
      <c r="IG28" s="454"/>
      <c r="IH28" s="454"/>
      <c r="II28" s="454"/>
      <c r="IJ28" s="454"/>
      <c r="IK28" s="454"/>
      <c r="IL28" s="454"/>
      <c r="IM28" s="454"/>
      <c r="IN28" s="454"/>
      <c r="IO28" s="454"/>
      <c r="IP28" s="454"/>
      <c r="IQ28" s="454"/>
      <c r="IR28" s="454"/>
      <c r="IS28" s="454"/>
      <c r="IT28" s="454"/>
      <c r="IU28" s="454"/>
    </row>
    <row r="29" spans="1:255" s="1746" customFormat="1" ht="15.75">
      <c r="A29" s="171"/>
      <c r="B29" s="171"/>
      <c r="C29" s="2291"/>
      <c r="D29" s="2291"/>
      <c r="E29" s="2297"/>
      <c r="F29" s="2293"/>
      <c r="G29" s="2291"/>
      <c r="H29" s="2298" t="s">
        <v>5087</v>
      </c>
      <c r="I29" s="2299" t="s">
        <v>5087</v>
      </c>
      <c r="J29" s="2299"/>
      <c r="K29" s="2299"/>
      <c r="L29" s="2299" t="s">
        <v>5088</v>
      </c>
      <c r="M29" s="2299"/>
      <c r="N29" s="2299"/>
      <c r="O29" s="2299"/>
      <c r="P29" s="2293"/>
      <c r="Q29" s="2293"/>
      <c r="R29" s="2293"/>
      <c r="S29" s="2306">
        <v>2.6228193253025784</v>
      </c>
      <c r="T29" s="2306">
        <v>2.89306315008163</v>
      </c>
      <c r="U29" s="2306">
        <v>3.1922159669319514</v>
      </c>
      <c r="V29" s="2306">
        <v>3.2813454967544993</v>
      </c>
      <c r="W29" s="2306">
        <v>3.4384225996629079</v>
      </c>
      <c r="X29" s="2306">
        <v>3.7073275853595198</v>
      </c>
      <c r="Y29" s="2306">
        <v>4.041952114314781</v>
      </c>
      <c r="Z29" s="2306">
        <v>4.1723495541752182</v>
      </c>
      <c r="AA29" s="2306">
        <v>4.3522887752567829</v>
      </c>
      <c r="AB29" s="2306">
        <v>4.6968900029571525</v>
      </c>
      <c r="AC29" s="2306">
        <v>4.7827528607598966</v>
      </c>
      <c r="AD29" s="2306">
        <v>4.8529767306975407</v>
      </c>
      <c r="AE29" s="2306">
        <v>4.9506059457348748</v>
      </c>
      <c r="AF29" s="2306">
        <v>5.0467027265665321</v>
      </c>
      <c r="AG29" s="2306">
        <v>5.1322157266052901</v>
      </c>
      <c r="AH29" s="2306">
        <v>5.3411683033872537</v>
      </c>
      <c r="AI29" s="2306">
        <v>5.6634083962439243</v>
      </c>
      <c r="AJ29" s="454"/>
      <c r="AK29" s="454"/>
      <c r="AL29" s="454"/>
      <c r="AM29" s="454"/>
      <c r="AN29" s="454"/>
      <c r="AO29" s="454"/>
      <c r="AP29" s="454"/>
      <c r="AQ29" s="454"/>
      <c r="AR29" s="454"/>
      <c r="AS29" s="454"/>
      <c r="AT29" s="454"/>
      <c r="AU29" s="454"/>
      <c r="AV29" s="454"/>
      <c r="AW29" s="454"/>
      <c r="AX29" s="454"/>
      <c r="AY29" s="454"/>
      <c r="AZ29" s="454"/>
      <c r="BA29" s="454"/>
      <c r="BB29" s="454"/>
      <c r="BC29" s="454"/>
      <c r="BD29" s="454"/>
      <c r="BE29" s="454"/>
      <c r="BF29" s="454"/>
      <c r="BG29" s="454"/>
      <c r="BH29" s="454"/>
      <c r="BI29" s="454"/>
      <c r="BJ29" s="454"/>
      <c r="BK29" s="454"/>
      <c r="BL29" s="454"/>
      <c r="BM29" s="454"/>
      <c r="BN29" s="454"/>
      <c r="BO29" s="454"/>
      <c r="BP29" s="454"/>
      <c r="BQ29" s="454"/>
      <c r="BR29" s="454"/>
      <c r="BS29" s="454"/>
      <c r="BT29" s="454"/>
      <c r="BU29" s="454"/>
      <c r="BV29" s="454"/>
      <c r="BW29" s="454"/>
      <c r="BX29" s="454"/>
      <c r="BY29" s="454"/>
      <c r="BZ29" s="454"/>
      <c r="CA29" s="454"/>
      <c r="CB29" s="454"/>
      <c r="CC29" s="454"/>
      <c r="CD29" s="454"/>
      <c r="CE29" s="454"/>
      <c r="CF29" s="454"/>
      <c r="CG29" s="454"/>
      <c r="CH29" s="454"/>
      <c r="CI29" s="454"/>
      <c r="CJ29" s="454"/>
      <c r="CK29" s="454"/>
      <c r="CL29" s="454"/>
      <c r="CM29" s="454"/>
      <c r="CN29" s="454"/>
      <c r="CO29" s="454"/>
      <c r="CP29" s="454"/>
      <c r="CQ29" s="454"/>
      <c r="CR29" s="454"/>
      <c r="CS29" s="454"/>
      <c r="CT29" s="454"/>
      <c r="CU29" s="454"/>
      <c r="CV29" s="454"/>
      <c r="CW29" s="454"/>
      <c r="CX29" s="454"/>
      <c r="CY29" s="454"/>
      <c r="CZ29" s="454"/>
      <c r="DA29" s="454"/>
      <c r="DB29" s="454"/>
      <c r="DC29" s="454"/>
      <c r="DD29" s="454"/>
      <c r="DE29" s="454"/>
      <c r="DF29" s="454"/>
      <c r="DG29" s="454"/>
      <c r="DH29" s="454"/>
      <c r="DI29" s="454"/>
      <c r="DJ29" s="454"/>
      <c r="DK29" s="454"/>
      <c r="DL29" s="454"/>
      <c r="DM29" s="454"/>
      <c r="DN29" s="454"/>
      <c r="DO29" s="454"/>
      <c r="DP29" s="454"/>
      <c r="DQ29" s="454"/>
      <c r="DR29" s="454"/>
      <c r="DS29" s="454"/>
      <c r="DT29" s="454"/>
      <c r="DU29" s="454"/>
      <c r="DV29" s="454"/>
      <c r="DW29" s="454"/>
      <c r="DX29" s="454"/>
      <c r="DY29" s="454"/>
      <c r="DZ29" s="454"/>
      <c r="EA29" s="454"/>
      <c r="EB29" s="454"/>
      <c r="EC29" s="454"/>
      <c r="ED29" s="454"/>
      <c r="EE29" s="454"/>
      <c r="EF29" s="454"/>
      <c r="EG29" s="454"/>
      <c r="EH29" s="454"/>
      <c r="EI29" s="454"/>
      <c r="EJ29" s="454"/>
      <c r="EK29" s="454"/>
      <c r="EL29" s="454"/>
      <c r="EM29" s="454"/>
      <c r="EN29" s="454"/>
      <c r="EO29" s="454"/>
      <c r="EP29" s="454"/>
      <c r="EQ29" s="454"/>
      <c r="ER29" s="454"/>
      <c r="ES29" s="454"/>
      <c r="ET29" s="454"/>
      <c r="EU29" s="454"/>
      <c r="EV29" s="454"/>
      <c r="EW29" s="454"/>
      <c r="EX29" s="454"/>
      <c r="EY29" s="454"/>
      <c r="EZ29" s="454"/>
      <c r="FA29" s="454"/>
      <c r="FB29" s="454"/>
      <c r="FC29" s="454"/>
      <c r="FD29" s="454"/>
      <c r="FE29" s="454"/>
      <c r="FF29" s="454"/>
      <c r="FG29" s="454"/>
      <c r="FH29" s="454"/>
      <c r="FI29" s="454"/>
      <c r="FJ29" s="454"/>
      <c r="FK29" s="454"/>
      <c r="FL29" s="454"/>
      <c r="FM29" s="454"/>
      <c r="FN29" s="454"/>
      <c r="FO29" s="454"/>
      <c r="FP29" s="454"/>
      <c r="FQ29" s="454"/>
      <c r="FR29" s="454"/>
      <c r="FS29" s="454"/>
      <c r="FT29" s="454"/>
      <c r="FU29" s="454"/>
      <c r="FV29" s="454"/>
      <c r="FW29" s="454"/>
      <c r="FX29" s="454"/>
      <c r="FY29" s="454"/>
      <c r="FZ29" s="454"/>
      <c r="GA29" s="454"/>
      <c r="GB29" s="454"/>
      <c r="GC29" s="454"/>
      <c r="GD29" s="454"/>
      <c r="GE29" s="454"/>
      <c r="GF29" s="454"/>
      <c r="GG29" s="454"/>
      <c r="GH29" s="454"/>
      <c r="GI29" s="454"/>
      <c r="GJ29" s="454"/>
      <c r="GK29" s="454"/>
      <c r="GL29" s="454"/>
      <c r="GM29" s="454"/>
      <c r="GN29" s="454"/>
      <c r="GO29" s="454"/>
      <c r="GP29" s="454"/>
      <c r="GQ29" s="454"/>
      <c r="GR29" s="454"/>
      <c r="GS29" s="454"/>
      <c r="GT29" s="454"/>
      <c r="GU29" s="454"/>
      <c r="GV29" s="454"/>
      <c r="GW29" s="454"/>
      <c r="GX29" s="454"/>
      <c r="GY29" s="454"/>
      <c r="GZ29" s="454"/>
      <c r="HA29" s="454"/>
      <c r="HB29" s="454"/>
      <c r="HC29" s="454"/>
      <c r="HD29" s="454"/>
      <c r="HE29" s="454"/>
      <c r="HF29" s="454"/>
      <c r="HG29" s="454"/>
      <c r="HH29" s="454"/>
      <c r="HI29" s="454"/>
      <c r="HJ29" s="454"/>
      <c r="HK29" s="454"/>
      <c r="HL29" s="454"/>
      <c r="HM29" s="454"/>
      <c r="HN29" s="454"/>
      <c r="HO29" s="454"/>
      <c r="HP29" s="454"/>
      <c r="HQ29" s="454"/>
      <c r="HR29" s="454"/>
      <c r="HS29" s="454"/>
      <c r="HT29" s="454"/>
      <c r="HU29" s="454"/>
      <c r="HV29" s="454"/>
      <c r="HW29" s="454"/>
      <c r="HX29" s="454"/>
      <c r="HY29" s="454"/>
      <c r="HZ29" s="454"/>
      <c r="IA29" s="454"/>
      <c r="IB29" s="454"/>
      <c r="IC29" s="454"/>
      <c r="ID29" s="454"/>
      <c r="IE29" s="454"/>
      <c r="IF29" s="454"/>
      <c r="IG29" s="454"/>
      <c r="IH29" s="454"/>
      <c r="II29" s="454"/>
      <c r="IJ29" s="454"/>
      <c r="IK29" s="454"/>
      <c r="IL29" s="454"/>
      <c r="IM29" s="454"/>
      <c r="IN29" s="454"/>
      <c r="IO29" s="454"/>
      <c r="IP29" s="454"/>
      <c r="IQ29" s="454"/>
      <c r="IR29" s="454"/>
      <c r="IS29" s="454"/>
      <c r="IT29" s="454"/>
      <c r="IU29" s="454"/>
    </row>
    <row r="30" spans="1:255" s="1746" customFormat="1">
      <c r="A30" s="171"/>
      <c r="B30" s="171"/>
      <c r="C30" s="2291"/>
      <c r="D30" s="2291"/>
      <c r="E30" s="2297"/>
      <c r="F30" s="2293"/>
      <c r="G30" s="2291"/>
      <c r="H30" s="2301"/>
      <c r="I30" s="2299"/>
      <c r="J30" s="2299"/>
      <c r="K30" s="2299"/>
      <c r="L30" s="2299"/>
      <c r="M30" s="2299"/>
      <c r="N30" s="2299"/>
      <c r="O30" s="2299"/>
      <c r="P30" s="2293"/>
      <c r="Q30" s="2293"/>
      <c r="R30" s="2293"/>
      <c r="S30" s="2299"/>
      <c r="T30" s="2299"/>
      <c r="U30" s="2299"/>
      <c r="V30" s="2299"/>
      <c r="W30" s="2299"/>
      <c r="X30" s="2299"/>
      <c r="Y30" s="2299"/>
      <c r="Z30" s="2299"/>
      <c r="AA30" s="2299"/>
      <c r="AB30" s="2299"/>
      <c r="AC30" s="2299"/>
      <c r="AD30" s="2299"/>
      <c r="AE30" s="2299"/>
      <c r="AF30" s="2299"/>
      <c r="AG30" s="2299"/>
      <c r="AH30" s="2299"/>
      <c r="AI30" s="2299"/>
      <c r="AJ30" s="454"/>
      <c r="AK30" s="454"/>
      <c r="AL30" s="454"/>
      <c r="AM30" s="454"/>
      <c r="AN30" s="454"/>
      <c r="AO30" s="454"/>
      <c r="AP30" s="454"/>
      <c r="AQ30" s="454"/>
      <c r="AR30" s="454"/>
      <c r="AS30" s="454"/>
      <c r="AT30" s="454"/>
      <c r="AU30" s="454"/>
      <c r="AV30" s="454"/>
      <c r="AW30" s="454"/>
      <c r="AX30" s="454"/>
      <c r="AY30" s="454"/>
      <c r="AZ30" s="454"/>
      <c r="BA30" s="454"/>
      <c r="BB30" s="454"/>
      <c r="BC30" s="454"/>
      <c r="BD30" s="454"/>
      <c r="BE30" s="454"/>
      <c r="BF30" s="454"/>
      <c r="BG30" s="454"/>
      <c r="BH30" s="454"/>
      <c r="BI30" s="454"/>
      <c r="BJ30" s="454"/>
      <c r="BK30" s="454"/>
      <c r="BL30" s="454"/>
      <c r="BM30" s="454"/>
      <c r="BN30" s="454"/>
      <c r="BO30" s="454"/>
      <c r="BP30" s="454"/>
      <c r="BQ30" s="454"/>
      <c r="BR30" s="454"/>
      <c r="BS30" s="454"/>
      <c r="BT30" s="454"/>
      <c r="BU30" s="454"/>
      <c r="BV30" s="454"/>
      <c r="BW30" s="454"/>
      <c r="BX30" s="454"/>
      <c r="BY30" s="454"/>
      <c r="BZ30" s="454"/>
      <c r="CA30" s="454"/>
      <c r="CB30" s="454"/>
      <c r="CC30" s="454"/>
      <c r="CD30" s="454"/>
      <c r="CE30" s="454"/>
      <c r="CF30" s="454"/>
      <c r="CG30" s="454"/>
      <c r="CH30" s="454"/>
      <c r="CI30" s="454"/>
      <c r="CJ30" s="454"/>
      <c r="CK30" s="454"/>
      <c r="CL30" s="454"/>
      <c r="CM30" s="454"/>
      <c r="CN30" s="454"/>
      <c r="CO30" s="454"/>
      <c r="CP30" s="454"/>
      <c r="CQ30" s="454"/>
      <c r="CR30" s="454"/>
      <c r="CS30" s="454"/>
      <c r="CT30" s="454"/>
      <c r="CU30" s="454"/>
      <c r="CV30" s="454"/>
      <c r="CW30" s="454"/>
      <c r="CX30" s="454"/>
      <c r="CY30" s="454"/>
      <c r="CZ30" s="454"/>
      <c r="DA30" s="454"/>
      <c r="DB30" s="454"/>
      <c r="DC30" s="454"/>
      <c r="DD30" s="454"/>
      <c r="DE30" s="454"/>
      <c r="DF30" s="454"/>
      <c r="DG30" s="454"/>
      <c r="DH30" s="454"/>
      <c r="DI30" s="454"/>
      <c r="DJ30" s="454"/>
      <c r="DK30" s="454"/>
      <c r="DL30" s="454"/>
      <c r="DM30" s="454"/>
      <c r="DN30" s="454"/>
      <c r="DO30" s="454"/>
      <c r="DP30" s="454"/>
      <c r="DQ30" s="454"/>
      <c r="DR30" s="454"/>
      <c r="DS30" s="454"/>
      <c r="DT30" s="454"/>
      <c r="DU30" s="454"/>
      <c r="DV30" s="454"/>
      <c r="DW30" s="454"/>
      <c r="DX30" s="454"/>
      <c r="DY30" s="454"/>
      <c r="DZ30" s="454"/>
      <c r="EA30" s="454"/>
      <c r="EB30" s="454"/>
      <c r="EC30" s="454"/>
      <c r="ED30" s="454"/>
      <c r="EE30" s="454"/>
      <c r="EF30" s="454"/>
      <c r="EG30" s="454"/>
      <c r="EH30" s="454"/>
      <c r="EI30" s="454"/>
      <c r="EJ30" s="454"/>
      <c r="EK30" s="454"/>
      <c r="EL30" s="454"/>
      <c r="EM30" s="454"/>
      <c r="EN30" s="454"/>
      <c r="EO30" s="454"/>
      <c r="EP30" s="454"/>
      <c r="EQ30" s="454"/>
      <c r="ER30" s="454"/>
      <c r="ES30" s="454"/>
      <c r="ET30" s="454"/>
      <c r="EU30" s="454"/>
      <c r="EV30" s="454"/>
      <c r="EW30" s="454"/>
      <c r="EX30" s="454"/>
      <c r="EY30" s="454"/>
      <c r="EZ30" s="454"/>
      <c r="FA30" s="454"/>
      <c r="FB30" s="454"/>
      <c r="FC30" s="454"/>
      <c r="FD30" s="454"/>
      <c r="FE30" s="454"/>
      <c r="FF30" s="454"/>
      <c r="FG30" s="454"/>
      <c r="FH30" s="454"/>
      <c r="FI30" s="454"/>
      <c r="FJ30" s="454"/>
      <c r="FK30" s="454"/>
      <c r="FL30" s="454"/>
      <c r="FM30" s="454"/>
      <c r="FN30" s="454"/>
      <c r="FO30" s="454"/>
      <c r="FP30" s="454"/>
      <c r="FQ30" s="454"/>
      <c r="FR30" s="454"/>
      <c r="FS30" s="454"/>
      <c r="FT30" s="454"/>
      <c r="FU30" s="454"/>
      <c r="FV30" s="454"/>
      <c r="FW30" s="454"/>
      <c r="FX30" s="454"/>
      <c r="FY30" s="454"/>
      <c r="FZ30" s="454"/>
      <c r="GA30" s="454"/>
      <c r="GB30" s="454"/>
      <c r="GC30" s="454"/>
      <c r="GD30" s="454"/>
      <c r="GE30" s="454"/>
      <c r="GF30" s="454"/>
      <c r="GG30" s="454"/>
      <c r="GH30" s="454"/>
      <c r="GI30" s="454"/>
      <c r="GJ30" s="454"/>
      <c r="GK30" s="454"/>
      <c r="GL30" s="454"/>
      <c r="GM30" s="454"/>
      <c r="GN30" s="454"/>
      <c r="GO30" s="454"/>
      <c r="GP30" s="454"/>
      <c r="GQ30" s="454"/>
      <c r="GR30" s="454"/>
      <c r="GS30" s="454"/>
      <c r="GT30" s="454"/>
      <c r="GU30" s="454"/>
      <c r="GV30" s="454"/>
      <c r="GW30" s="454"/>
      <c r="GX30" s="454"/>
      <c r="GY30" s="454"/>
      <c r="GZ30" s="454"/>
      <c r="HA30" s="454"/>
      <c r="HB30" s="454"/>
      <c r="HC30" s="454"/>
      <c r="HD30" s="454"/>
      <c r="HE30" s="454"/>
      <c r="HF30" s="454"/>
      <c r="HG30" s="454"/>
      <c r="HH30" s="454"/>
      <c r="HI30" s="454"/>
      <c r="HJ30" s="454"/>
      <c r="HK30" s="454"/>
      <c r="HL30" s="454"/>
      <c r="HM30" s="454"/>
      <c r="HN30" s="454"/>
      <c r="HO30" s="454"/>
      <c r="HP30" s="454"/>
      <c r="HQ30" s="454"/>
      <c r="HR30" s="454"/>
      <c r="HS30" s="454"/>
      <c r="HT30" s="454"/>
      <c r="HU30" s="454"/>
      <c r="HV30" s="454"/>
      <c r="HW30" s="454"/>
      <c r="HX30" s="454"/>
      <c r="HY30" s="454"/>
      <c r="HZ30" s="454"/>
      <c r="IA30" s="454"/>
      <c r="IB30" s="454"/>
      <c r="IC30" s="454"/>
      <c r="ID30" s="454"/>
      <c r="IE30" s="454"/>
      <c r="IF30" s="454"/>
      <c r="IG30" s="454"/>
      <c r="IH30" s="454"/>
      <c r="II30" s="454"/>
      <c r="IJ30" s="454"/>
      <c r="IK30" s="454"/>
      <c r="IL30" s="454"/>
      <c r="IM30" s="454"/>
      <c r="IN30" s="454"/>
      <c r="IO30" s="454"/>
      <c r="IP30" s="454"/>
      <c r="IQ30" s="454"/>
      <c r="IR30" s="454"/>
      <c r="IS30" s="454"/>
      <c r="IT30" s="454"/>
      <c r="IU30" s="454"/>
    </row>
    <row r="31" spans="1:255" s="1746" customFormat="1">
      <c r="A31" s="171"/>
      <c r="B31" s="171"/>
      <c r="C31" s="2291"/>
      <c r="D31" s="2291"/>
      <c r="E31" s="2297"/>
      <c r="F31" s="2293"/>
      <c r="G31" s="2291"/>
      <c r="H31" s="2293"/>
      <c r="I31" s="2299" t="s">
        <v>5089</v>
      </c>
      <c r="J31" s="2299"/>
      <c r="K31" s="2299"/>
      <c r="L31" s="2299"/>
      <c r="M31" s="2299"/>
      <c r="N31" s="2299"/>
      <c r="O31" s="2299"/>
      <c r="P31" s="2293"/>
      <c r="Q31" s="2293"/>
      <c r="R31" s="2293"/>
      <c r="S31" s="2307">
        <v>60</v>
      </c>
      <c r="T31" s="2307">
        <v>60</v>
      </c>
      <c r="U31" s="2307">
        <v>60</v>
      </c>
      <c r="V31" s="2307">
        <v>60</v>
      </c>
      <c r="W31" s="2307">
        <v>60</v>
      </c>
      <c r="X31" s="2307">
        <v>60</v>
      </c>
      <c r="Y31" s="2307">
        <v>60</v>
      </c>
      <c r="Z31" s="2307">
        <v>60</v>
      </c>
      <c r="AA31" s="2307">
        <v>60</v>
      </c>
      <c r="AB31" s="2307">
        <v>60</v>
      </c>
      <c r="AC31" s="2307">
        <v>60</v>
      </c>
      <c r="AD31" s="2307">
        <v>60</v>
      </c>
      <c r="AE31" s="2307">
        <v>60</v>
      </c>
      <c r="AF31" s="2307">
        <v>60</v>
      </c>
      <c r="AG31" s="2307">
        <v>60</v>
      </c>
      <c r="AH31" s="2307">
        <v>60</v>
      </c>
      <c r="AI31" s="2307">
        <v>60</v>
      </c>
      <c r="AJ31" s="454"/>
      <c r="AK31" s="454"/>
      <c r="AL31" s="454"/>
      <c r="AM31" s="454"/>
      <c r="AN31" s="454"/>
      <c r="AO31" s="454"/>
      <c r="AP31" s="454"/>
      <c r="AQ31" s="454"/>
      <c r="AR31" s="454"/>
      <c r="AS31" s="454"/>
      <c r="AT31" s="454"/>
      <c r="AU31" s="454"/>
      <c r="AV31" s="454"/>
      <c r="AW31" s="454"/>
      <c r="AX31" s="454"/>
      <c r="AY31" s="454"/>
      <c r="AZ31" s="454"/>
      <c r="BA31" s="454"/>
      <c r="BB31" s="454"/>
      <c r="BC31" s="454"/>
      <c r="BD31" s="454"/>
      <c r="BE31" s="454"/>
      <c r="BF31" s="454"/>
      <c r="BG31" s="454"/>
      <c r="BH31" s="454"/>
      <c r="BI31" s="454"/>
      <c r="BJ31" s="454"/>
      <c r="BK31" s="454"/>
      <c r="BL31" s="454"/>
      <c r="BM31" s="454"/>
      <c r="BN31" s="454"/>
      <c r="BO31" s="454"/>
      <c r="BP31" s="454"/>
      <c r="BQ31" s="454"/>
      <c r="BR31" s="454"/>
      <c r="BS31" s="454"/>
      <c r="BT31" s="454"/>
      <c r="BU31" s="454"/>
      <c r="BV31" s="454"/>
      <c r="BW31" s="454"/>
      <c r="BX31" s="454"/>
      <c r="BY31" s="454"/>
      <c r="BZ31" s="454"/>
      <c r="CA31" s="454"/>
      <c r="CB31" s="454"/>
      <c r="CC31" s="454"/>
      <c r="CD31" s="454"/>
      <c r="CE31" s="454"/>
      <c r="CF31" s="454"/>
      <c r="CG31" s="454"/>
      <c r="CH31" s="454"/>
      <c r="CI31" s="454"/>
      <c r="CJ31" s="454"/>
      <c r="CK31" s="454"/>
      <c r="CL31" s="454"/>
      <c r="CM31" s="454"/>
      <c r="CN31" s="454"/>
      <c r="CO31" s="454"/>
      <c r="CP31" s="454"/>
      <c r="CQ31" s="454"/>
      <c r="CR31" s="454"/>
      <c r="CS31" s="454"/>
      <c r="CT31" s="454"/>
      <c r="CU31" s="454"/>
      <c r="CV31" s="454"/>
      <c r="CW31" s="454"/>
      <c r="CX31" s="454"/>
      <c r="CY31" s="454"/>
      <c r="CZ31" s="454"/>
      <c r="DA31" s="454"/>
      <c r="DB31" s="454"/>
      <c r="DC31" s="454"/>
      <c r="DD31" s="454"/>
      <c r="DE31" s="454"/>
      <c r="DF31" s="454"/>
      <c r="DG31" s="454"/>
      <c r="DH31" s="454"/>
      <c r="DI31" s="454"/>
      <c r="DJ31" s="454"/>
      <c r="DK31" s="454"/>
      <c r="DL31" s="454"/>
      <c r="DM31" s="454"/>
      <c r="DN31" s="454"/>
      <c r="DO31" s="454"/>
      <c r="DP31" s="454"/>
      <c r="DQ31" s="454"/>
      <c r="DR31" s="454"/>
      <c r="DS31" s="454"/>
      <c r="DT31" s="454"/>
      <c r="DU31" s="454"/>
      <c r="DV31" s="454"/>
      <c r="DW31" s="454"/>
      <c r="DX31" s="454"/>
      <c r="DY31" s="454"/>
      <c r="DZ31" s="454"/>
      <c r="EA31" s="454"/>
      <c r="EB31" s="454"/>
      <c r="EC31" s="454"/>
      <c r="ED31" s="454"/>
      <c r="EE31" s="454"/>
      <c r="EF31" s="454"/>
      <c r="EG31" s="454"/>
      <c r="EH31" s="454"/>
      <c r="EI31" s="454"/>
      <c r="EJ31" s="454"/>
      <c r="EK31" s="454"/>
      <c r="EL31" s="454"/>
      <c r="EM31" s="454"/>
      <c r="EN31" s="454"/>
      <c r="EO31" s="454"/>
      <c r="EP31" s="454"/>
      <c r="EQ31" s="454"/>
      <c r="ER31" s="454"/>
      <c r="ES31" s="454"/>
      <c r="ET31" s="454"/>
      <c r="EU31" s="454"/>
      <c r="EV31" s="454"/>
      <c r="EW31" s="454"/>
      <c r="EX31" s="454"/>
      <c r="EY31" s="454"/>
      <c r="EZ31" s="454"/>
      <c r="FA31" s="454"/>
      <c r="FB31" s="454"/>
      <c r="FC31" s="454"/>
      <c r="FD31" s="454"/>
      <c r="FE31" s="454"/>
      <c r="FF31" s="454"/>
      <c r="FG31" s="454"/>
      <c r="FH31" s="454"/>
      <c r="FI31" s="454"/>
      <c r="FJ31" s="454"/>
      <c r="FK31" s="454"/>
      <c r="FL31" s="454"/>
      <c r="FM31" s="454"/>
      <c r="FN31" s="454"/>
      <c r="FO31" s="454"/>
      <c r="FP31" s="454"/>
      <c r="FQ31" s="454"/>
      <c r="FR31" s="454"/>
      <c r="FS31" s="454"/>
      <c r="FT31" s="454"/>
      <c r="FU31" s="454"/>
      <c r="FV31" s="454"/>
      <c r="FW31" s="454"/>
      <c r="FX31" s="454"/>
      <c r="FY31" s="454"/>
      <c r="FZ31" s="454"/>
      <c r="GA31" s="454"/>
      <c r="GB31" s="454"/>
      <c r="GC31" s="454"/>
      <c r="GD31" s="454"/>
      <c r="GE31" s="454"/>
      <c r="GF31" s="454"/>
      <c r="GG31" s="454"/>
      <c r="GH31" s="454"/>
      <c r="GI31" s="454"/>
      <c r="GJ31" s="454"/>
      <c r="GK31" s="454"/>
      <c r="GL31" s="454"/>
      <c r="GM31" s="454"/>
      <c r="GN31" s="454"/>
      <c r="GO31" s="454"/>
      <c r="GP31" s="454"/>
      <c r="GQ31" s="454"/>
      <c r="GR31" s="454"/>
      <c r="GS31" s="454"/>
      <c r="GT31" s="454"/>
      <c r="GU31" s="454"/>
      <c r="GV31" s="454"/>
      <c r="GW31" s="454"/>
      <c r="GX31" s="454"/>
      <c r="GY31" s="454"/>
      <c r="GZ31" s="454"/>
      <c r="HA31" s="454"/>
      <c r="HB31" s="454"/>
      <c r="HC31" s="454"/>
      <c r="HD31" s="454"/>
      <c r="HE31" s="454"/>
      <c r="HF31" s="454"/>
      <c r="HG31" s="454"/>
      <c r="HH31" s="454"/>
      <c r="HI31" s="454"/>
      <c r="HJ31" s="454"/>
      <c r="HK31" s="454"/>
      <c r="HL31" s="454"/>
      <c r="HM31" s="454"/>
      <c r="HN31" s="454"/>
      <c r="HO31" s="454"/>
      <c r="HP31" s="454"/>
      <c r="HQ31" s="454"/>
      <c r="HR31" s="454"/>
      <c r="HS31" s="454"/>
      <c r="HT31" s="454"/>
      <c r="HU31" s="454"/>
      <c r="HV31" s="454"/>
      <c r="HW31" s="454"/>
      <c r="HX31" s="454"/>
      <c r="HY31" s="454"/>
      <c r="HZ31" s="454"/>
      <c r="IA31" s="454"/>
      <c r="IB31" s="454"/>
      <c r="IC31" s="454"/>
      <c r="ID31" s="454"/>
      <c r="IE31" s="454"/>
      <c r="IF31" s="454"/>
      <c r="IG31" s="454"/>
      <c r="IH31" s="454"/>
      <c r="II31" s="454"/>
      <c r="IJ31" s="454"/>
      <c r="IK31" s="454"/>
      <c r="IL31" s="454"/>
      <c r="IM31" s="454"/>
      <c r="IN31" s="454"/>
      <c r="IO31" s="454"/>
      <c r="IP31" s="454"/>
      <c r="IQ31" s="454"/>
      <c r="IR31" s="454"/>
      <c r="IS31" s="454"/>
      <c r="IT31" s="454"/>
      <c r="IU31" s="454"/>
    </row>
    <row r="32" spans="1:255" s="1746" customFormat="1">
      <c r="A32" s="171"/>
      <c r="B32" s="171"/>
      <c r="C32" s="2291"/>
      <c r="D32" s="2291"/>
      <c r="E32" s="2297"/>
      <c r="F32" s="2293"/>
      <c r="G32" s="2291"/>
      <c r="H32" s="2301"/>
      <c r="I32" s="2299" t="s">
        <v>5090</v>
      </c>
      <c r="J32" s="2299"/>
      <c r="K32" s="2299"/>
      <c r="L32" s="2299"/>
      <c r="M32" s="2308"/>
      <c r="N32" s="2308"/>
      <c r="O32" s="2308"/>
      <c r="P32" s="2293"/>
      <c r="Q32" s="2293"/>
      <c r="R32" s="2293"/>
      <c r="S32" s="2309">
        <v>157.3691595181547</v>
      </c>
      <c r="T32" s="2309">
        <v>173.5837890048978</v>
      </c>
      <c r="U32" s="2309">
        <v>191.53295801591707</v>
      </c>
      <c r="V32" s="2309">
        <v>196.88072980526997</v>
      </c>
      <c r="W32" s="2309">
        <v>206.30535597977448</v>
      </c>
      <c r="X32" s="2309">
        <v>222.43965512157118</v>
      </c>
      <c r="Y32" s="2309">
        <v>242.51712685888685</v>
      </c>
      <c r="Z32" s="2309">
        <v>250.34097325051309</v>
      </c>
      <c r="AA32" s="2309">
        <v>261.13732651540698</v>
      </c>
      <c r="AB32" s="2309">
        <v>281.81340017742917</v>
      </c>
      <c r="AC32" s="2309">
        <v>286.96517164559378</v>
      </c>
      <c r="AD32" s="2309">
        <v>291.17860384185246</v>
      </c>
      <c r="AE32" s="2309">
        <v>297.03635674409247</v>
      </c>
      <c r="AF32" s="2309">
        <v>302.80216359399191</v>
      </c>
      <c r="AG32" s="2309">
        <v>307.93294359631739</v>
      </c>
      <c r="AH32" s="2309">
        <v>320.47009820323524</v>
      </c>
      <c r="AI32" s="2309">
        <v>339.80450377463546</v>
      </c>
      <c r="AJ32" s="454"/>
      <c r="AK32" s="454"/>
      <c r="AL32" s="454"/>
      <c r="AM32" s="454"/>
      <c r="AN32" s="454"/>
      <c r="AO32" s="454"/>
      <c r="AP32" s="454"/>
      <c r="AQ32" s="454"/>
      <c r="AR32" s="454"/>
      <c r="AS32" s="454"/>
      <c r="AT32" s="454"/>
      <c r="AU32" s="454"/>
      <c r="AV32" s="454"/>
      <c r="AW32" s="454"/>
      <c r="AX32" s="454"/>
      <c r="AY32" s="454"/>
      <c r="AZ32" s="454"/>
      <c r="BA32" s="454"/>
      <c r="BB32" s="454"/>
      <c r="BC32" s="454"/>
      <c r="BD32" s="454"/>
      <c r="BE32" s="454"/>
      <c r="BF32" s="454"/>
      <c r="BG32" s="454"/>
      <c r="BH32" s="454"/>
      <c r="BI32" s="454"/>
      <c r="BJ32" s="454"/>
      <c r="BK32" s="454"/>
      <c r="BL32" s="454"/>
      <c r="BM32" s="454"/>
      <c r="BN32" s="454"/>
      <c r="BO32" s="454"/>
      <c r="BP32" s="454"/>
      <c r="BQ32" s="454"/>
      <c r="BR32" s="454"/>
      <c r="BS32" s="454"/>
      <c r="BT32" s="454"/>
      <c r="BU32" s="454"/>
      <c r="BV32" s="454"/>
      <c r="BW32" s="454"/>
      <c r="BX32" s="454"/>
      <c r="BY32" s="454"/>
      <c r="BZ32" s="454"/>
      <c r="CA32" s="454"/>
      <c r="CB32" s="454"/>
      <c r="CC32" s="454"/>
      <c r="CD32" s="454"/>
      <c r="CE32" s="454"/>
      <c r="CF32" s="454"/>
      <c r="CG32" s="454"/>
      <c r="CH32" s="454"/>
      <c r="CI32" s="454"/>
      <c r="CJ32" s="454"/>
      <c r="CK32" s="454"/>
      <c r="CL32" s="454"/>
      <c r="CM32" s="454"/>
      <c r="CN32" s="454"/>
      <c r="CO32" s="454"/>
      <c r="CP32" s="454"/>
      <c r="CQ32" s="454"/>
      <c r="CR32" s="454"/>
      <c r="CS32" s="454"/>
      <c r="CT32" s="454"/>
      <c r="CU32" s="454"/>
      <c r="CV32" s="454"/>
      <c r="CW32" s="454"/>
      <c r="CX32" s="454"/>
      <c r="CY32" s="454"/>
      <c r="CZ32" s="454"/>
      <c r="DA32" s="454"/>
      <c r="DB32" s="454"/>
      <c r="DC32" s="454"/>
      <c r="DD32" s="454"/>
      <c r="DE32" s="454"/>
      <c r="DF32" s="454"/>
      <c r="DG32" s="454"/>
      <c r="DH32" s="454"/>
      <c r="DI32" s="454"/>
      <c r="DJ32" s="454"/>
      <c r="DK32" s="454"/>
      <c r="DL32" s="454"/>
      <c r="DM32" s="454"/>
      <c r="DN32" s="454"/>
      <c r="DO32" s="454"/>
      <c r="DP32" s="454"/>
      <c r="DQ32" s="454"/>
      <c r="DR32" s="454"/>
      <c r="DS32" s="454"/>
      <c r="DT32" s="454"/>
      <c r="DU32" s="454"/>
      <c r="DV32" s="454"/>
      <c r="DW32" s="454"/>
      <c r="DX32" s="454"/>
      <c r="DY32" s="454"/>
      <c r="DZ32" s="454"/>
      <c r="EA32" s="454"/>
      <c r="EB32" s="454"/>
      <c r="EC32" s="454"/>
      <c r="ED32" s="454"/>
      <c r="EE32" s="454"/>
      <c r="EF32" s="454"/>
      <c r="EG32" s="454"/>
      <c r="EH32" s="454"/>
      <c r="EI32" s="454"/>
      <c r="EJ32" s="454"/>
      <c r="EK32" s="454"/>
      <c r="EL32" s="454"/>
      <c r="EM32" s="454"/>
      <c r="EN32" s="454"/>
      <c r="EO32" s="454"/>
      <c r="EP32" s="454"/>
      <c r="EQ32" s="454"/>
      <c r="ER32" s="454"/>
      <c r="ES32" s="454"/>
      <c r="ET32" s="454"/>
      <c r="EU32" s="454"/>
      <c r="EV32" s="454"/>
      <c r="EW32" s="454"/>
      <c r="EX32" s="454"/>
      <c r="EY32" s="454"/>
      <c r="EZ32" s="454"/>
      <c r="FA32" s="454"/>
      <c r="FB32" s="454"/>
      <c r="FC32" s="454"/>
      <c r="FD32" s="454"/>
      <c r="FE32" s="454"/>
      <c r="FF32" s="454"/>
      <c r="FG32" s="454"/>
      <c r="FH32" s="454"/>
      <c r="FI32" s="454"/>
      <c r="FJ32" s="454"/>
      <c r="FK32" s="454"/>
      <c r="FL32" s="454"/>
      <c r="FM32" s="454"/>
      <c r="FN32" s="454"/>
      <c r="FO32" s="454"/>
      <c r="FP32" s="454"/>
      <c r="FQ32" s="454"/>
      <c r="FR32" s="454"/>
      <c r="FS32" s="454"/>
      <c r="FT32" s="454"/>
      <c r="FU32" s="454"/>
      <c r="FV32" s="454"/>
      <c r="FW32" s="454"/>
      <c r="FX32" s="454"/>
      <c r="FY32" s="454"/>
      <c r="FZ32" s="454"/>
      <c r="GA32" s="454"/>
      <c r="GB32" s="454"/>
      <c r="GC32" s="454"/>
      <c r="GD32" s="454"/>
      <c r="GE32" s="454"/>
      <c r="GF32" s="454"/>
      <c r="GG32" s="454"/>
      <c r="GH32" s="454"/>
      <c r="GI32" s="454"/>
      <c r="GJ32" s="454"/>
      <c r="GK32" s="454"/>
      <c r="GL32" s="454"/>
      <c r="GM32" s="454"/>
      <c r="GN32" s="454"/>
      <c r="GO32" s="454"/>
      <c r="GP32" s="454"/>
      <c r="GQ32" s="454"/>
      <c r="GR32" s="454"/>
      <c r="GS32" s="454"/>
      <c r="GT32" s="454"/>
      <c r="GU32" s="454"/>
      <c r="GV32" s="454"/>
      <c r="GW32" s="454"/>
      <c r="GX32" s="454"/>
      <c r="GY32" s="454"/>
      <c r="GZ32" s="454"/>
      <c r="HA32" s="454"/>
      <c r="HB32" s="454"/>
      <c r="HC32" s="454"/>
      <c r="HD32" s="454"/>
      <c r="HE32" s="454"/>
      <c r="HF32" s="454"/>
      <c r="HG32" s="454"/>
      <c r="HH32" s="454"/>
      <c r="HI32" s="454"/>
      <c r="HJ32" s="454"/>
      <c r="HK32" s="454"/>
      <c r="HL32" s="454"/>
      <c r="HM32" s="454"/>
      <c r="HN32" s="454"/>
      <c r="HO32" s="454"/>
      <c r="HP32" s="454"/>
      <c r="HQ32" s="454"/>
      <c r="HR32" s="454"/>
      <c r="HS32" s="454"/>
      <c r="HT32" s="454"/>
      <c r="HU32" s="454"/>
      <c r="HV32" s="454"/>
      <c r="HW32" s="454"/>
      <c r="HX32" s="454"/>
      <c r="HY32" s="454"/>
      <c r="HZ32" s="454"/>
      <c r="IA32" s="454"/>
      <c r="IB32" s="454"/>
      <c r="IC32" s="454"/>
      <c r="ID32" s="454"/>
      <c r="IE32" s="454"/>
      <c r="IF32" s="454"/>
      <c r="IG32" s="454"/>
      <c r="IH32" s="454"/>
      <c r="II32" s="454"/>
      <c r="IJ32" s="454"/>
      <c r="IK32" s="454"/>
      <c r="IL32" s="454"/>
      <c r="IM32" s="454"/>
      <c r="IN32" s="454"/>
      <c r="IO32" s="454"/>
      <c r="IP32" s="454"/>
      <c r="IQ32" s="454"/>
      <c r="IR32" s="454"/>
      <c r="IS32" s="454"/>
      <c r="IT32" s="454"/>
      <c r="IU32" s="454"/>
    </row>
    <row r="33" spans="1:255" s="1746" customFormat="1">
      <c r="A33" s="171"/>
      <c r="B33" s="171"/>
      <c r="C33" s="2291"/>
      <c r="D33" s="2291"/>
      <c r="E33" s="2297"/>
      <c r="F33" s="2293"/>
      <c r="G33" s="2291"/>
      <c r="H33" s="2301"/>
      <c r="I33" s="2299" t="s">
        <v>5091</v>
      </c>
      <c r="J33" s="2299" t="s">
        <v>5092</v>
      </c>
      <c r="K33" s="2299"/>
      <c r="L33" s="2299"/>
      <c r="M33" s="2299" t="s">
        <v>5093</v>
      </c>
      <c r="N33" s="2299"/>
      <c r="O33" s="2309"/>
      <c r="P33" s="2293"/>
      <c r="Q33" s="2293"/>
      <c r="R33" s="2293"/>
      <c r="S33" s="2299">
        <v>0</v>
      </c>
      <c r="T33" s="2299">
        <v>0</v>
      </c>
      <c r="U33" s="2299">
        <v>0</v>
      </c>
      <c r="V33" s="2299">
        <v>0</v>
      </c>
      <c r="W33" s="2299">
        <v>0</v>
      </c>
      <c r="X33" s="2299">
        <v>0</v>
      </c>
      <c r="Y33" s="2299">
        <v>0</v>
      </c>
      <c r="Z33" s="2299">
        <v>0</v>
      </c>
      <c r="AA33" s="2299">
        <v>0</v>
      </c>
      <c r="AB33" s="2299">
        <v>0</v>
      </c>
      <c r="AC33" s="2299">
        <v>0</v>
      </c>
      <c r="AD33" s="2299">
        <v>0</v>
      </c>
      <c r="AE33" s="2299">
        <v>0</v>
      </c>
      <c r="AF33" s="2299">
        <v>0</v>
      </c>
      <c r="AG33" s="2299">
        <v>0</v>
      </c>
      <c r="AH33" s="2299">
        <v>0</v>
      </c>
      <c r="AI33" s="2299">
        <v>0</v>
      </c>
      <c r="AJ33" s="454"/>
      <c r="AK33" s="454"/>
      <c r="AL33" s="454"/>
      <c r="AM33" s="454"/>
      <c r="AN33" s="454"/>
      <c r="AO33" s="454"/>
      <c r="AP33" s="454"/>
      <c r="AQ33" s="454"/>
      <c r="AR33" s="454"/>
      <c r="AS33" s="454"/>
      <c r="AT33" s="454"/>
      <c r="AU33" s="454"/>
      <c r="AV33" s="454"/>
      <c r="AW33" s="454"/>
      <c r="AX33" s="454"/>
      <c r="AY33" s="454"/>
      <c r="AZ33" s="454"/>
      <c r="BA33" s="454"/>
      <c r="BB33" s="454"/>
      <c r="BC33" s="454"/>
      <c r="BD33" s="454"/>
      <c r="BE33" s="454"/>
      <c r="BF33" s="454"/>
      <c r="BG33" s="454"/>
      <c r="BH33" s="454"/>
      <c r="BI33" s="454"/>
      <c r="BJ33" s="454"/>
      <c r="BK33" s="454"/>
      <c r="BL33" s="454"/>
      <c r="BM33" s="454"/>
      <c r="BN33" s="454"/>
      <c r="BO33" s="454"/>
      <c r="BP33" s="454"/>
      <c r="BQ33" s="454"/>
      <c r="BR33" s="454"/>
      <c r="BS33" s="454"/>
      <c r="BT33" s="454"/>
      <c r="BU33" s="454"/>
      <c r="BV33" s="454"/>
      <c r="BW33" s="454"/>
      <c r="BX33" s="454"/>
      <c r="BY33" s="454"/>
      <c r="BZ33" s="454"/>
      <c r="CA33" s="454"/>
      <c r="CB33" s="454"/>
      <c r="CC33" s="454"/>
      <c r="CD33" s="454"/>
      <c r="CE33" s="454"/>
      <c r="CF33" s="454"/>
      <c r="CG33" s="454"/>
      <c r="CH33" s="454"/>
      <c r="CI33" s="454"/>
      <c r="CJ33" s="454"/>
      <c r="CK33" s="454"/>
      <c r="CL33" s="454"/>
      <c r="CM33" s="454"/>
      <c r="CN33" s="454"/>
      <c r="CO33" s="454"/>
      <c r="CP33" s="454"/>
      <c r="CQ33" s="454"/>
      <c r="CR33" s="454"/>
      <c r="CS33" s="454"/>
      <c r="CT33" s="454"/>
      <c r="CU33" s="454"/>
      <c r="CV33" s="454"/>
      <c r="CW33" s="454"/>
      <c r="CX33" s="454"/>
      <c r="CY33" s="454"/>
      <c r="CZ33" s="454"/>
      <c r="DA33" s="454"/>
      <c r="DB33" s="454"/>
      <c r="DC33" s="454"/>
      <c r="DD33" s="454"/>
      <c r="DE33" s="454"/>
      <c r="DF33" s="454"/>
      <c r="DG33" s="454"/>
      <c r="DH33" s="454"/>
      <c r="DI33" s="454"/>
      <c r="DJ33" s="454"/>
      <c r="DK33" s="454"/>
      <c r="DL33" s="454"/>
      <c r="DM33" s="454"/>
      <c r="DN33" s="454"/>
      <c r="DO33" s="454"/>
      <c r="DP33" s="454"/>
      <c r="DQ33" s="454"/>
      <c r="DR33" s="454"/>
      <c r="DS33" s="454"/>
      <c r="DT33" s="454"/>
      <c r="DU33" s="454"/>
      <c r="DV33" s="454"/>
      <c r="DW33" s="454"/>
      <c r="DX33" s="454"/>
      <c r="DY33" s="454"/>
      <c r="DZ33" s="454"/>
      <c r="EA33" s="454"/>
      <c r="EB33" s="454"/>
      <c r="EC33" s="454"/>
      <c r="ED33" s="454"/>
      <c r="EE33" s="454"/>
      <c r="EF33" s="454"/>
      <c r="EG33" s="454"/>
      <c r="EH33" s="454"/>
      <c r="EI33" s="454"/>
      <c r="EJ33" s="454"/>
      <c r="EK33" s="454"/>
      <c r="EL33" s="454"/>
      <c r="EM33" s="454"/>
      <c r="EN33" s="454"/>
      <c r="EO33" s="454"/>
      <c r="EP33" s="454"/>
      <c r="EQ33" s="454"/>
      <c r="ER33" s="454"/>
      <c r="ES33" s="454"/>
      <c r="ET33" s="454"/>
      <c r="EU33" s="454"/>
      <c r="EV33" s="454"/>
      <c r="EW33" s="454"/>
      <c r="EX33" s="454"/>
      <c r="EY33" s="454"/>
      <c r="EZ33" s="454"/>
      <c r="FA33" s="454"/>
      <c r="FB33" s="454"/>
      <c r="FC33" s="454"/>
      <c r="FD33" s="454"/>
      <c r="FE33" s="454"/>
      <c r="FF33" s="454"/>
      <c r="FG33" s="454"/>
      <c r="FH33" s="454"/>
      <c r="FI33" s="454"/>
      <c r="FJ33" s="454"/>
      <c r="FK33" s="454"/>
      <c r="FL33" s="454"/>
      <c r="FM33" s="454"/>
      <c r="FN33" s="454"/>
      <c r="FO33" s="454"/>
      <c r="FP33" s="454"/>
      <c r="FQ33" s="454"/>
      <c r="FR33" s="454"/>
      <c r="FS33" s="454"/>
      <c r="FT33" s="454"/>
      <c r="FU33" s="454"/>
      <c r="FV33" s="454"/>
      <c r="FW33" s="454"/>
      <c r="FX33" s="454"/>
      <c r="FY33" s="454"/>
      <c r="FZ33" s="454"/>
      <c r="GA33" s="454"/>
      <c r="GB33" s="454"/>
      <c r="GC33" s="454"/>
      <c r="GD33" s="454"/>
      <c r="GE33" s="454"/>
      <c r="GF33" s="454"/>
      <c r="GG33" s="454"/>
      <c r="GH33" s="454"/>
      <c r="GI33" s="454"/>
      <c r="GJ33" s="454"/>
      <c r="GK33" s="454"/>
      <c r="GL33" s="454"/>
      <c r="GM33" s="454"/>
      <c r="GN33" s="454"/>
      <c r="GO33" s="454"/>
      <c r="GP33" s="454"/>
      <c r="GQ33" s="454"/>
      <c r="GR33" s="454"/>
      <c r="GS33" s="454"/>
      <c r="GT33" s="454"/>
      <c r="GU33" s="454"/>
      <c r="GV33" s="454"/>
      <c r="GW33" s="454"/>
      <c r="GX33" s="454"/>
      <c r="GY33" s="454"/>
      <c r="GZ33" s="454"/>
      <c r="HA33" s="454"/>
      <c r="HB33" s="454"/>
      <c r="HC33" s="454"/>
      <c r="HD33" s="454"/>
      <c r="HE33" s="454"/>
      <c r="HF33" s="454"/>
      <c r="HG33" s="454"/>
      <c r="HH33" s="454"/>
      <c r="HI33" s="454"/>
      <c r="HJ33" s="454"/>
      <c r="HK33" s="454"/>
      <c r="HL33" s="454"/>
      <c r="HM33" s="454"/>
      <c r="HN33" s="454"/>
      <c r="HO33" s="454"/>
      <c r="HP33" s="454"/>
      <c r="HQ33" s="454"/>
      <c r="HR33" s="454"/>
      <c r="HS33" s="454"/>
      <c r="HT33" s="454"/>
      <c r="HU33" s="454"/>
      <c r="HV33" s="454"/>
      <c r="HW33" s="454"/>
      <c r="HX33" s="454"/>
      <c r="HY33" s="454"/>
      <c r="HZ33" s="454"/>
      <c r="IA33" s="454"/>
      <c r="IB33" s="454"/>
      <c r="IC33" s="454"/>
      <c r="ID33" s="454"/>
      <c r="IE33" s="454"/>
      <c r="IF33" s="454"/>
      <c r="IG33" s="454"/>
      <c r="IH33" s="454"/>
      <c r="II33" s="454"/>
      <c r="IJ33" s="454"/>
      <c r="IK33" s="454"/>
      <c r="IL33" s="454"/>
      <c r="IM33" s="454"/>
      <c r="IN33" s="454"/>
      <c r="IO33" s="454"/>
      <c r="IP33" s="454"/>
      <c r="IQ33" s="454"/>
      <c r="IR33" s="454"/>
      <c r="IS33" s="454"/>
      <c r="IT33" s="454"/>
      <c r="IU33" s="454"/>
    </row>
    <row r="34" spans="1:255" s="1746" customFormat="1">
      <c r="A34" s="171"/>
      <c r="B34" s="171"/>
      <c r="C34" s="2291"/>
      <c r="D34" s="2291"/>
      <c r="E34" s="2297"/>
      <c r="F34" s="2293"/>
      <c r="G34" s="2291"/>
      <c r="H34" s="2301"/>
      <c r="I34" s="2299" t="s">
        <v>5094</v>
      </c>
      <c r="J34" s="2299"/>
      <c r="K34" s="2299"/>
      <c r="L34" s="2299"/>
      <c r="M34" s="2299" t="s">
        <v>5093</v>
      </c>
      <c r="N34" s="2299"/>
      <c r="O34" s="2299"/>
      <c r="P34" s="2293"/>
      <c r="Q34" s="2293"/>
      <c r="R34" s="2293"/>
      <c r="S34" s="2310">
        <v>0</v>
      </c>
      <c r="T34" s="2310">
        <v>0</v>
      </c>
      <c r="U34" s="2310">
        <v>0</v>
      </c>
      <c r="V34" s="2310">
        <v>0</v>
      </c>
      <c r="W34" s="2310">
        <v>0</v>
      </c>
      <c r="X34" s="2310">
        <v>0</v>
      </c>
      <c r="Y34" s="2310">
        <v>0</v>
      </c>
      <c r="Z34" s="2310">
        <v>0</v>
      </c>
      <c r="AA34" s="2310">
        <v>0</v>
      </c>
      <c r="AB34" s="2310">
        <v>0</v>
      </c>
      <c r="AC34" s="2310">
        <v>0</v>
      </c>
      <c r="AD34" s="2310">
        <v>0</v>
      </c>
      <c r="AE34" s="2310">
        <v>0</v>
      </c>
      <c r="AF34" s="2310">
        <v>0</v>
      </c>
      <c r="AG34" s="2310">
        <v>0</v>
      </c>
      <c r="AH34" s="2310">
        <v>0</v>
      </c>
      <c r="AI34" s="2310">
        <v>0</v>
      </c>
      <c r="AJ34" s="454"/>
      <c r="AK34" s="454"/>
      <c r="AL34" s="454"/>
      <c r="AM34" s="454"/>
      <c r="AN34" s="454"/>
      <c r="AO34" s="454"/>
      <c r="AP34" s="454"/>
      <c r="AQ34" s="454"/>
      <c r="AR34" s="454"/>
      <c r="AS34" s="454"/>
      <c r="AT34" s="454"/>
      <c r="AU34" s="454"/>
      <c r="AV34" s="454"/>
      <c r="AW34" s="454"/>
      <c r="AX34" s="454"/>
      <c r="AY34" s="454"/>
      <c r="AZ34" s="454"/>
      <c r="BA34" s="454"/>
      <c r="BB34" s="454"/>
      <c r="BC34" s="454"/>
      <c r="BD34" s="454"/>
      <c r="BE34" s="454"/>
      <c r="BF34" s="454"/>
      <c r="BG34" s="454"/>
      <c r="BH34" s="454"/>
      <c r="BI34" s="454"/>
      <c r="BJ34" s="454"/>
      <c r="BK34" s="454"/>
      <c r="BL34" s="454"/>
      <c r="BM34" s="454"/>
      <c r="BN34" s="454"/>
      <c r="BO34" s="454"/>
      <c r="BP34" s="454"/>
      <c r="BQ34" s="454"/>
      <c r="BR34" s="454"/>
      <c r="BS34" s="454"/>
      <c r="BT34" s="454"/>
      <c r="BU34" s="454"/>
      <c r="BV34" s="454"/>
      <c r="BW34" s="454"/>
      <c r="BX34" s="454"/>
      <c r="BY34" s="454"/>
      <c r="BZ34" s="454"/>
      <c r="CA34" s="454"/>
      <c r="CB34" s="454"/>
      <c r="CC34" s="454"/>
      <c r="CD34" s="454"/>
      <c r="CE34" s="454"/>
      <c r="CF34" s="454"/>
      <c r="CG34" s="454"/>
      <c r="CH34" s="454"/>
      <c r="CI34" s="454"/>
      <c r="CJ34" s="454"/>
      <c r="CK34" s="454"/>
      <c r="CL34" s="454"/>
      <c r="CM34" s="454"/>
      <c r="CN34" s="454"/>
      <c r="CO34" s="454"/>
      <c r="CP34" s="454"/>
      <c r="CQ34" s="454"/>
      <c r="CR34" s="454"/>
      <c r="CS34" s="454"/>
      <c r="CT34" s="454"/>
      <c r="CU34" s="454"/>
      <c r="CV34" s="454"/>
      <c r="CW34" s="454"/>
      <c r="CX34" s="454"/>
      <c r="CY34" s="454"/>
      <c r="CZ34" s="454"/>
      <c r="DA34" s="454"/>
      <c r="DB34" s="454"/>
      <c r="DC34" s="454"/>
      <c r="DD34" s="454"/>
      <c r="DE34" s="454"/>
      <c r="DF34" s="454"/>
      <c r="DG34" s="454"/>
      <c r="DH34" s="454"/>
      <c r="DI34" s="454"/>
      <c r="DJ34" s="454"/>
      <c r="DK34" s="454"/>
      <c r="DL34" s="454"/>
      <c r="DM34" s="454"/>
      <c r="DN34" s="454"/>
      <c r="DO34" s="454"/>
      <c r="DP34" s="454"/>
      <c r="DQ34" s="454"/>
      <c r="DR34" s="454"/>
      <c r="DS34" s="454"/>
      <c r="DT34" s="454"/>
      <c r="DU34" s="454"/>
      <c r="DV34" s="454"/>
      <c r="DW34" s="454"/>
      <c r="DX34" s="454"/>
      <c r="DY34" s="454"/>
      <c r="DZ34" s="454"/>
      <c r="EA34" s="454"/>
      <c r="EB34" s="454"/>
      <c r="EC34" s="454"/>
      <c r="ED34" s="454"/>
      <c r="EE34" s="454"/>
      <c r="EF34" s="454"/>
      <c r="EG34" s="454"/>
      <c r="EH34" s="454"/>
      <c r="EI34" s="454"/>
      <c r="EJ34" s="454"/>
      <c r="EK34" s="454"/>
      <c r="EL34" s="454"/>
      <c r="EM34" s="454"/>
      <c r="EN34" s="454"/>
      <c r="EO34" s="454"/>
      <c r="EP34" s="454"/>
      <c r="EQ34" s="454"/>
      <c r="ER34" s="454"/>
      <c r="ES34" s="454"/>
      <c r="ET34" s="454"/>
      <c r="EU34" s="454"/>
      <c r="EV34" s="454"/>
      <c r="EW34" s="454"/>
      <c r="EX34" s="454"/>
      <c r="EY34" s="454"/>
      <c r="EZ34" s="454"/>
      <c r="FA34" s="454"/>
      <c r="FB34" s="454"/>
      <c r="FC34" s="454"/>
      <c r="FD34" s="454"/>
      <c r="FE34" s="454"/>
      <c r="FF34" s="454"/>
      <c r="FG34" s="454"/>
      <c r="FH34" s="454"/>
      <c r="FI34" s="454"/>
      <c r="FJ34" s="454"/>
      <c r="FK34" s="454"/>
      <c r="FL34" s="454"/>
      <c r="FM34" s="454"/>
      <c r="FN34" s="454"/>
      <c r="FO34" s="454"/>
      <c r="FP34" s="454"/>
      <c r="FQ34" s="454"/>
      <c r="FR34" s="454"/>
      <c r="FS34" s="454"/>
      <c r="FT34" s="454"/>
      <c r="FU34" s="454"/>
      <c r="FV34" s="454"/>
      <c r="FW34" s="454"/>
      <c r="FX34" s="454"/>
      <c r="FY34" s="454"/>
      <c r="FZ34" s="454"/>
      <c r="GA34" s="454"/>
      <c r="GB34" s="454"/>
      <c r="GC34" s="454"/>
      <c r="GD34" s="454"/>
      <c r="GE34" s="454"/>
      <c r="GF34" s="454"/>
      <c r="GG34" s="454"/>
      <c r="GH34" s="454"/>
      <c r="GI34" s="454"/>
      <c r="GJ34" s="454"/>
      <c r="GK34" s="454"/>
      <c r="GL34" s="454"/>
      <c r="GM34" s="454"/>
      <c r="GN34" s="454"/>
      <c r="GO34" s="454"/>
      <c r="GP34" s="454"/>
      <c r="GQ34" s="454"/>
      <c r="GR34" s="454"/>
      <c r="GS34" s="454"/>
      <c r="GT34" s="454"/>
      <c r="GU34" s="454"/>
      <c r="GV34" s="454"/>
      <c r="GW34" s="454"/>
      <c r="GX34" s="454"/>
      <c r="GY34" s="454"/>
      <c r="GZ34" s="454"/>
      <c r="HA34" s="454"/>
      <c r="HB34" s="454"/>
      <c r="HC34" s="454"/>
      <c r="HD34" s="454"/>
      <c r="HE34" s="454"/>
      <c r="HF34" s="454"/>
      <c r="HG34" s="454"/>
      <c r="HH34" s="454"/>
      <c r="HI34" s="454"/>
      <c r="HJ34" s="454"/>
      <c r="HK34" s="454"/>
      <c r="HL34" s="454"/>
      <c r="HM34" s="454"/>
      <c r="HN34" s="454"/>
      <c r="HO34" s="454"/>
      <c r="HP34" s="454"/>
      <c r="HQ34" s="454"/>
      <c r="HR34" s="454"/>
      <c r="HS34" s="454"/>
      <c r="HT34" s="454"/>
      <c r="HU34" s="454"/>
      <c r="HV34" s="454"/>
      <c r="HW34" s="454"/>
      <c r="HX34" s="454"/>
      <c r="HY34" s="454"/>
      <c r="HZ34" s="454"/>
      <c r="IA34" s="454"/>
      <c r="IB34" s="454"/>
      <c r="IC34" s="454"/>
      <c r="ID34" s="454"/>
      <c r="IE34" s="454"/>
      <c r="IF34" s="454"/>
      <c r="IG34" s="454"/>
      <c r="IH34" s="454"/>
      <c r="II34" s="454"/>
      <c r="IJ34" s="454"/>
      <c r="IK34" s="454"/>
      <c r="IL34" s="454"/>
      <c r="IM34" s="454"/>
      <c r="IN34" s="454"/>
      <c r="IO34" s="454"/>
      <c r="IP34" s="454"/>
      <c r="IQ34" s="454"/>
      <c r="IR34" s="454"/>
      <c r="IS34" s="454"/>
      <c r="IT34" s="454"/>
      <c r="IU34" s="454"/>
    </row>
    <row r="35" spans="1:255" s="1746" customFormat="1" ht="15.75">
      <c r="A35" s="171"/>
      <c r="B35" s="171"/>
      <c r="C35" s="2291"/>
      <c r="D35" s="2291"/>
      <c r="E35" s="2297"/>
      <c r="F35" s="2293"/>
      <c r="G35" s="2291"/>
      <c r="H35" s="2301"/>
      <c r="I35" s="2299" t="s">
        <v>5095</v>
      </c>
      <c r="J35" s="2299"/>
      <c r="K35" s="2299"/>
      <c r="L35" s="2299"/>
      <c r="M35" s="2299"/>
      <c r="N35" s="2311"/>
      <c r="O35" s="2299"/>
      <c r="P35" s="2293"/>
      <c r="Q35" s="2293"/>
      <c r="R35" s="2293"/>
      <c r="S35" s="2312">
        <v>157.3691595181547</v>
      </c>
      <c r="T35" s="2312">
        <v>173.5837890048978</v>
      </c>
      <c r="U35" s="2312">
        <v>191.53295801591707</v>
      </c>
      <c r="V35" s="2312">
        <v>196.88072980526997</v>
      </c>
      <c r="W35" s="2312">
        <v>206.30535597977448</v>
      </c>
      <c r="X35" s="2312">
        <v>222.43965512157118</v>
      </c>
      <c r="Y35" s="2312">
        <v>242.51712685888685</v>
      </c>
      <c r="Z35" s="2312">
        <v>250.34097325051309</v>
      </c>
      <c r="AA35" s="2312">
        <v>261.13732651540698</v>
      </c>
      <c r="AB35" s="2312">
        <v>281.81340017742917</v>
      </c>
      <c r="AC35" s="2312">
        <v>286.96517164559378</v>
      </c>
      <c r="AD35" s="2312">
        <v>291.17860384185246</v>
      </c>
      <c r="AE35" s="2312">
        <v>297.03635674409247</v>
      </c>
      <c r="AF35" s="2312">
        <v>302.80216359399191</v>
      </c>
      <c r="AG35" s="2312">
        <v>307.93294359631739</v>
      </c>
      <c r="AH35" s="2312">
        <v>320.47009820323524</v>
      </c>
      <c r="AI35" s="2312">
        <v>339.80450377463546</v>
      </c>
      <c r="AJ35" s="454"/>
      <c r="AK35" s="454"/>
      <c r="AL35" s="454"/>
      <c r="AM35" s="454"/>
      <c r="AN35" s="454"/>
      <c r="AO35" s="454"/>
      <c r="AP35" s="454"/>
      <c r="AQ35" s="454"/>
      <c r="AR35" s="454"/>
      <c r="AS35" s="454"/>
      <c r="AT35" s="454"/>
      <c r="AU35" s="454"/>
      <c r="AV35" s="454"/>
      <c r="AW35" s="454"/>
      <c r="AX35" s="454"/>
      <c r="AY35" s="454"/>
      <c r="AZ35" s="454"/>
      <c r="BA35" s="454"/>
      <c r="BB35" s="454"/>
      <c r="BC35" s="454"/>
      <c r="BD35" s="454"/>
      <c r="BE35" s="454"/>
      <c r="BF35" s="454"/>
      <c r="BG35" s="454"/>
      <c r="BH35" s="454"/>
      <c r="BI35" s="454"/>
      <c r="BJ35" s="454"/>
      <c r="BK35" s="454"/>
      <c r="BL35" s="454"/>
      <c r="BM35" s="454"/>
      <c r="BN35" s="454"/>
      <c r="BO35" s="454"/>
      <c r="BP35" s="454"/>
      <c r="BQ35" s="454"/>
      <c r="BR35" s="454"/>
      <c r="BS35" s="454"/>
      <c r="BT35" s="454"/>
      <c r="BU35" s="454"/>
      <c r="BV35" s="454"/>
      <c r="BW35" s="454"/>
      <c r="BX35" s="454"/>
      <c r="BY35" s="454"/>
      <c r="BZ35" s="454"/>
      <c r="CA35" s="454"/>
      <c r="CB35" s="454"/>
      <c r="CC35" s="454"/>
      <c r="CD35" s="454"/>
      <c r="CE35" s="454"/>
      <c r="CF35" s="454"/>
      <c r="CG35" s="454"/>
      <c r="CH35" s="454"/>
      <c r="CI35" s="454"/>
      <c r="CJ35" s="454"/>
      <c r="CK35" s="454"/>
      <c r="CL35" s="454"/>
      <c r="CM35" s="454"/>
      <c r="CN35" s="454"/>
      <c r="CO35" s="454"/>
      <c r="CP35" s="454"/>
      <c r="CQ35" s="454"/>
      <c r="CR35" s="454"/>
      <c r="CS35" s="454"/>
      <c r="CT35" s="454"/>
      <c r="CU35" s="454"/>
      <c r="CV35" s="454"/>
      <c r="CW35" s="454"/>
      <c r="CX35" s="454"/>
      <c r="CY35" s="454"/>
      <c r="CZ35" s="454"/>
      <c r="DA35" s="454"/>
      <c r="DB35" s="454"/>
      <c r="DC35" s="454"/>
      <c r="DD35" s="454"/>
      <c r="DE35" s="454"/>
      <c r="DF35" s="454"/>
      <c r="DG35" s="454"/>
      <c r="DH35" s="454"/>
      <c r="DI35" s="454"/>
      <c r="DJ35" s="454"/>
      <c r="DK35" s="454"/>
      <c r="DL35" s="454"/>
      <c r="DM35" s="454"/>
      <c r="DN35" s="454"/>
      <c r="DO35" s="454"/>
      <c r="DP35" s="454"/>
      <c r="DQ35" s="454"/>
      <c r="DR35" s="454"/>
      <c r="DS35" s="454"/>
      <c r="DT35" s="454"/>
      <c r="DU35" s="454"/>
      <c r="DV35" s="454"/>
      <c r="DW35" s="454"/>
      <c r="DX35" s="454"/>
      <c r="DY35" s="454"/>
      <c r="DZ35" s="454"/>
      <c r="EA35" s="454"/>
      <c r="EB35" s="454"/>
      <c r="EC35" s="454"/>
      <c r="ED35" s="454"/>
      <c r="EE35" s="454"/>
      <c r="EF35" s="454"/>
      <c r="EG35" s="454"/>
      <c r="EH35" s="454"/>
      <c r="EI35" s="454"/>
      <c r="EJ35" s="454"/>
      <c r="EK35" s="454"/>
      <c r="EL35" s="454"/>
      <c r="EM35" s="454"/>
      <c r="EN35" s="454"/>
      <c r="EO35" s="454"/>
      <c r="EP35" s="454"/>
      <c r="EQ35" s="454"/>
      <c r="ER35" s="454"/>
      <c r="ES35" s="454"/>
      <c r="ET35" s="454"/>
      <c r="EU35" s="454"/>
      <c r="EV35" s="454"/>
      <c r="EW35" s="454"/>
      <c r="EX35" s="454"/>
      <c r="EY35" s="454"/>
      <c r="EZ35" s="454"/>
      <c r="FA35" s="454"/>
      <c r="FB35" s="454"/>
      <c r="FC35" s="454"/>
      <c r="FD35" s="454"/>
      <c r="FE35" s="454"/>
      <c r="FF35" s="454"/>
      <c r="FG35" s="454"/>
      <c r="FH35" s="454"/>
      <c r="FI35" s="454"/>
      <c r="FJ35" s="454"/>
      <c r="FK35" s="454"/>
      <c r="FL35" s="454"/>
      <c r="FM35" s="454"/>
      <c r="FN35" s="454"/>
      <c r="FO35" s="454"/>
      <c r="FP35" s="454"/>
      <c r="FQ35" s="454"/>
      <c r="FR35" s="454"/>
      <c r="FS35" s="454"/>
      <c r="FT35" s="454"/>
      <c r="FU35" s="454"/>
      <c r="FV35" s="454"/>
      <c r="FW35" s="454"/>
      <c r="FX35" s="454"/>
      <c r="FY35" s="454"/>
      <c r="FZ35" s="454"/>
      <c r="GA35" s="454"/>
      <c r="GB35" s="454"/>
      <c r="GC35" s="454"/>
      <c r="GD35" s="454"/>
      <c r="GE35" s="454"/>
      <c r="GF35" s="454"/>
      <c r="GG35" s="454"/>
      <c r="GH35" s="454"/>
      <c r="GI35" s="454"/>
      <c r="GJ35" s="454"/>
      <c r="GK35" s="454"/>
      <c r="GL35" s="454"/>
      <c r="GM35" s="454"/>
      <c r="GN35" s="454"/>
      <c r="GO35" s="454"/>
      <c r="GP35" s="454"/>
      <c r="GQ35" s="454"/>
      <c r="GR35" s="454"/>
      <c r="GS35" s="454"/>
      <c r="GT35" s="454"/>
      <c r="GU35" s="454"/>
      <c r="GV35" s="454"/>
      <c r="GW35" s="454"/>
      <c r="GX35" s="454"/>
      <c r="GY35" s="454"/>
      <c r="GZ35" s="454"/>
      <c r="HA35" s="454"/>
      <c r="HB35" s="454"/>
      <c r="HC35" s="454"/>
      <c r="HD35" s="454"/>
      <c r="HE35" s="454"/>
      <c r="HF35" s="454"/>
      <c r="HG35" s="454"/>
      <c r="HH35" s="454"/>
      <c r="HI35" s="454"/>
      <c r="HJ35" s="454"/>
      <c r="HK35" s="454"/>
      <c r="HL35" s="454"/>
      <c r="HM35" s="454"/>
      <c r="HN35" s="454"/>
      <c r="HO35" s="454"/>
      <c r="HP35" s="454"/>
      <c r="HQ35" s="454"/>
      <c r="HR35" s="454"/>
      <c r="HS35" s="454"/>
      <c r="HT35" s="454"/>
      <c r="HU35" s="454"/>
      <c r="HV35" s="454"/>
      <c r="HW35" s="454"/>
      <c r="HX35" s="454"/>
      <c r="HY35" s="454"/>
      <c r="HZ35" s="454"/>
      <c r="IA35" s="454"/>
      <c r="IB35" s="454"/>
      <c r="IC35" s="454"/>
      <c r="ID35" s="454"/>
      <c r="IE35" s="454"/>
      <c r="IF35" s="454"/>
      <c r="IG35" s="454"/>
      <c r="IH35" s="454"/>
      <c r="II35" s="454"/>
      <c r="IJ35" s="454"/>
      <c r="IK35" s="454"/>
      <c r="IL35" s="454"/>
      <c r="IM35" s="454"/>
      <c r="IN35" s="454"/>
      <c r="IO35" s="454"/>
      <c r="IP35" s="454"/>
      <c r="IQ35" s="454"/>
      <c r="IR35" s="454"/>
      <c r="IS35" s="454"/>
      <c r="IT35" s="454"/>
      <c r="IU35" s="454"/>
    </row>
    <row r="36" spans="1:255" s="1746" customFormat="1">
      <c r="A36" s="171"/>
      <c r="B36" s="171"/>
      <c r="C36" s="2291"/>
      <c r="D36" s="2291"/>
      <c r="E36" s="2297"/>
      <c r="F36" s="2293"/>
      <c r="G36" s="2291"/>
      <c r="H36" s="2291"/>
      <c r="I36" s="2299"/>
      <c r="J36" s="2299"/>
      <c r="K36" s="2299"/>
      <c r="L36" s="2299"/>
      <c r="M36" s="2299"/>
      <c r="N36" s="2299"/>
      <c r="O36" s="2307"/>
      <c r="P36" s="2299"/>
      <c r="Q36" s="2299"/>
      <c r="R36" s="2299"/>
      <c r="S36" s="2299"/>
      <c r="T36" s="2299"/>
      <c r="U36" s="2299"/>
      <c r="V36" s="2299"/>
      <c r="W36" s="2299"/>
      <c r="X36" s="2299"/>
      <c r="Y36" s="2299"/>
      <c r="Z36" s="2299"/>
      <c r="AA36" s="2299"/>
      <c r="AB36" s="2299"/>
      <c r="AC36" s="2299"/>
      <c r="AD36" s="2299"/>
      <c r="AE36" s="2299"/>
      <c r="AF36" s="2299"/>
      <c r="AG36" s="2291"/>
      <c r="AH36" s="2291"/>
      <c r="AI36" s="2291"/>
      <c r="AJ36" s="454"/>
      <c r="AK36" s="454"/>
      <c r="AL36" s="454"/>
      <c r="AM36" s="454"/>
      <c r="AN36" s="454"/>
      <c r="AO36" s="454"/>
      <c r="AP36" s="454"/>
      <c r="AQ36" s="454"/>
      <c r="AR36" s="454"/>
      <c r="AS36" s="454"/>
      <c r="AT36" s="454"/>
      <c r="AU36" s="454"/>
      <c r="AV36" s="454"/>
      <c r="AW36" s="454"/>
      <c r="AX36" s="454"/>
      <c r="AY36" s="454"/>
      <c r="AZ36" s="454"/>
      <c r="BA36" s="454"/>
      <c r="BB36" s="454"/>
      <c r="BC36" s="454"/>
      <c r="BD36" s="454"/>
      <c r="BE36" s="454"/>
      <c r="BF36" s="454"/>
      <c r="BG36" s="454"/>
      <c r="BH36" s="454"/>
      <c r="BI36" s="454"/>
      <c r="BJ36" s="454"/>
      <c r="BK36" s="454"/>
      <c r="BL36" s="454"/>
      <c r="BM36" s="454"/>
      <c r="BN36" s="454"/>
      <c r="BO36" s="454"/>
      <c r="BP36" s="454"/>
      <c r="BQ36" s="454"/>
      <c r="BR36" s="454"/>
      <c r="BS36" s="454"/>
      <c r="BT36" s="454"/>
      <c r="BU36" s="454"/>
      <c r="BV36" s="454"/>
      <c r="BW36" s="454"/>
      <c r="BX36" s="454"/>
      <c r="BY36" s="454"/>
      <c r="BZ36" s="454"/>
      <c r="CA36" s="454"/>
      <c r="CB36" s="454"/>
      <c r="CC36" s="454"/>
      <c r="CD36" s="454"/>
      <c r="CE36" s="454"/>
      <c r="CF36" s="454"/>
      <c r="CG36" s="454"/>
      <c r="CH36" s="454"/>
      <c r="CI36" s="454"/>
      <c r="CJ36" s="454"/>
      <c r="CK36" s="454"/>
      <c r="CL36" s="454"/>
      <c r="CM36" s="454"/>
      <c r="CN36" s="454"/>
      <c r="CO36" s="454"/>
      <c r="CP36" s="454"/>
      <c r="CQ36" s="454"/>
      <c r="CR36" s="454"/>
      <c r="CS36" s="454"/>
      <c r="CT36" s="454"/>
      <c r="CU36" s="454"/>
      <c r="CV36" s="454"/>
      <c r="CW36" s="454"/>
      <c r="CX36" s="454"/>
      <c r="CY36" s="454"/>
      <c r="CZ36" s="454"/>
      <c r="DA36" s="454"/>
      <c r="DB36" s="454"/>
      <c r="DC36" s="454"/>
      <c r="DD36" s="454"/>
      <c r="DE36" s="454"/>
      <c r="DF36" s="454"/>
      <c r="DG36" s="454"/>
      <c r="DH36" s="454"/>
      <c r="DI36" s="454"/>
      <c r="DJ36" s="454"/>
      <c r="DK36" s="454"/>
      <c r="DL36" s="454"/>
      <c r="DM36" s="454"/>
      <c r="DN36" s="454"/>
      <c r="DO36" s="454"/>
      <c r="DP36" s="454"/>
      <c r="DQ36" s="454"/>
      <c r="DR36" s="454"/>
      <c r="DS36" s="454"/>
      <c r="DT36" s="454"/>
      <c r="DU36" s="454"/>
      <c r="DV36" s="454"/>
      <c r="DW36" s="454"/>
      <c r="DX36" s="454"/>
      <c r="DY36" s="454"/>
      <c r="DZ36" s="454"/>
      <c r="EA36" s="454"/>
      <c r="EB36" s="454"/>
      <c r="EC36" s="454"/>
      <c r="ED36" s="454"/>
      <c r="EE36" s="454"/>
      <c r="EF36" s="454"/>
      <c r="EG36" s="454"/>
      <c r="EH36" s="454"/>
      <c r="EI36" s="454"/>
      <c r="EJ36" s="454"/>
      <c r="EK36" s="454"/>
      <c r="EL36" s="454"/>
      <c r="EM36" s="454"/>
      <c r="EN36" s="454"/>
      <c r="EO36" s="454"/>
      <c r="EP36" s="454"/>
      <c r="EQ36" s="454"/>
      <c r="ER36" s="454"/>
      <c r="ES36" s="454"/>
      <c r="ET36" s="454"/>
      <c r="EU36" s="454"/>
      <c r="EV36" s="454"/>
      <c r="EW36" s="454"/>
      <c r="EX36" s="454"/>
      <c r="EY36" s="454"/>
      <c r="EZ36" s="454"/>
      <c r="FA36" s="454"/>
      <c r="FB36" s="454"/>
      <c r="FC36" s="454"/>
      <c r="FD36" s="454"/>
      <c r="FE36" s="454"/>
      <c r="FF36" s="454"/>
      <c r="FG36" s="454"/>
      <c r="FH36" s="454"/>
      <c r="FI36" s="454"/>
      <c r="FJ36" s="454"/>
      <c r="FK36" s="454"/>
      <c r="FL36" s="454"/>
      <c r="FM36" s="454"/>
      <c r="FN36" s="454"/>
      <c r="FO36" s="454"/>
      <c r="FP36" s="454"/>
      <c r="FQ36" s="454"/>
      <c r="FR36" s="454"/>
      <c r="FS36" s="454"/>
      <c r="FT36" s="454"/>
      <c r="FU36" s="454"/>
      <c r="FV36" s="454"/>
      <c r="FW36" s="454"/>
      <c r="FX36" s="454"/>
      <c r="FY36" s="454"/>
      <c r="FZ36" s="454"/>
      <c r="GA36" s="454"/>
      <c r="GB36" s="454"/>
      <c r="GC36" s="454"/>
      <c r="GD36" s="454"/>
      <c r="GE36" s="454"/>
      <c r="GF36" s="454"/>
      <c r="GG36" s="454"/>
      <c r="GH36" s="454"/>
      <c r="GI36" s="454"/>
      <c r="GJ36" s="454"/>
      <c r="GK36" s="454"/>
      <c r="GL36" s="454"/>
      <c r="GM36" s="454"/>
      <c r="GN36" s="454"/>
      <c r="GO36" s="454"/>
      <c r="GP36" s="454"/>
      <c r="GQ36" s="454"/>
      <c r="GR36" s="454"/>
      <c r="GS36" s="454"/>
      <c r="GT36" s="454"/>
      <c r="GU36" s="454"/>
      <c r="GV36" s="454"/>
      <c r="GW36" s="454"/>
      <c r="GX36" s="454"/>
      <c r="GY36" s="454"/>
      <c r="GZ36" s="454"/>
      <c r="HA36" s="454"/>
      <c r="HB36" s="454"/>
      <c r="HC36" s="454"/>
      <c r="HD36" s="454"/>
      <c r="HE36" s="454"/>
      <c r="HF36" s="454"/>
      <c r="HG36" s="454"/>
      <c r="HH36" s="454"/>
      <c r="HI36" s="454"/>
      <c r="HJ36" s="454"/>
      <c r="HK36" s="454"/>
      <c r="HL36" s="454"/>
      <c r="HM36" s="454"/>
      <c r="HN36" s="454"/>
      <c r="HO36" s="454"/>
      <c r="HP36" s="454"/>
      <c r="HQ36" s="454"/>
      <c r="HR36" s="454"/>
      <c r="HS36" s="454"/>
      <c r="HT36" s="454"/>
      <c r="HU36" s="454"/>
      <c r="HV36" s="454"/>
      <c r="HW36" s="454"/>
      <c r="HX36" s="454"/>
      <c r="HY36" s="454"/>
      <c r="HZ36" s="454"/>
      <c r="IA36" s="454"/>
      <c r="IB36" s="454"/>
      <c r="IC36" s="454"/>
      <c r="ID36" s="454"/>
      <c r="IE36" s="454"/>
      <c r="IF36" s="454"/>
      <c r="IG36" s="454"/>
      <c r="IH36" s="454"/>
      <c r="II36" s="454"/>
      <c r="IJ36" s="454"/>
      <c r="IK36" s="454"/>
      <c r="IL36" s="454"/>
      <c r="IM36" s="454"/>
      <c r="IN36" s="454"/>
      <c r="IO36" s="454"/>
      <c r="IP36" s="454"/>
      <c r="IQ36" s="454"/>
      <c r="IR36" s="454"/>
      <c r="IS36" s="454"/>
      <c r="IT36" s="454"/>
      <c r="IU36" s="454"/>
    </row>
    <row r="37" spans="1:255" s="1746" customFormat="1">
      <c r="A37" s="171"/>
      <c r="B37" s="171"/>
      <c r="C37" s="2291"/>
      <c r="D37" s="2291"/>
      <c r="E37" s="2297"/>
      <c r="F37" s="2293"/>
      <c r="G37" s="2291"/>
      <c r="H37" s="2291"/>
      <c r="I37" s="2291"/>
      <c r="J37" s="2291"/>
      <c r="K37" s="2291"/>
      <c r="L37" s="2291"/>
      <c r="M37" s="2291"/>
      <c r="N37" s="2291"/>
      <c r="O37" s="2291"/>
      <c r="P37" s="2291"/>
      <c r="Q37" s="2291"/>
      <c r="R37" s="2291"/>
      <c r="S37" s="2291"/>
      <c r="T37" s="2291"/>
      <c r="U37" s="2291"/>
      <c r="V37" s="2291"/>
      <c r="W37" s="2291"/>
      <c r="X37" s="2291"/>
      <c r="Y37" s="2291"/>
      <c r="Z37" s="2291"/>
      <c r="AA37" s="2291"/>
      <c r="AB37" s="2291"/>
      <c r="AC37" s="2291"/>
      <c r="AD37" s="2291"/>
      <c r="AE37" s="2291"/>
      <c r="AF37" s="2291"/>
      <c r="AG37" s="2291"/>
      <c r="AH37" s="2291"/>
      <c r="AI37" s="2291"/>
      <c r="AJ37" s="454"/>
      <c r="AK37" s="454"/>
      <c r="AL37" s="454"/>
      <c r="AM37" s="454"/>
      <c r="AN37" s="454"/>
      <c r="AO37" s="454"/>
      <c r="AP37" s="454"/>
      <c r="AQ37" s="454"/>
      <c r="AR37" s="454"/>
      <c r="AS37" s="454"/>
      <c r="AT37" s="454"/>
      <c r="AU37" s="454"/>
      <c r="AV37" s="454"/>
      <c r="AW37" s="454"/>
      <c r="AX37" s="454"/>
      <c r="AY37" s="454"/>
      <c r="AZ37" s="454"/>
      <c r="BA37" s="454"/>
      <c r="BB37" s="454"/>
      <c r="BC37" s="454"/>
      <c r="BD37" s="454"/>
      <c r="BE37" s="454"/>
      <c r="BF37" s="454"/>
      <c r="BG37" s="454"/>
      <c r="BH37" s="454"/>
      <c r="BI37" s="454"/>
      <c r="BJ37" s="454"/>
      <c r="BK37" s="454"/>
      <c r="BL37" s="454"/>
      <c r="BM37" s="454"/>
      <c r="BN37" s="454"/>
      <c r="BO37" s="454"/>
      <c r="BP37" s="454"/>
      <c r="BQ37" s="454"/>
      <c r="BR37" s="454"/>
      <c r="BS37" s="454"/>
      <c r="BT37" s="454"/>
      <c r="BU37" s="454"/>
      <c r="BV37" s="454"/>
      <c r="BW37" s="454"/>
      <c r="BX37" s="454"/>
      <c r="BY37" s="454"/>
      <c r="BZ37" s="454"/>
      <c r="CA37" s="454"/>
      <c r="CB37" s="454"/>
      <c r="CC37" s="454"/>
      <c r="CD37" s="454"/>
      <c r="CE37" s="454"/>
      <c r="CF37" s="454"/>
      <c r="CG37" s="454"/>
      <c r="CH37" s="454"/>
      <c r="CI37" s="454"/>
      <c r="CJ37" s="454"/>
      <c r="CK37" s="454"/>
      <c r="CL37" s="454"/>
      <c r="CM37" s="454"/>
      <c r="CN37" s="454"/>
      <c r="CO37" s="454"/>
      <c r="CP37" s="454"/>
      <c r="CQ37" s="454"/>
      <c r="CR37" s="454"/>
      <c r="CS37" s="454"/>
      <c r="CT37" s="454"/>
      <c r="CU37" s="454"/>
      <c r="CV37" s="454"/>
      <c r="CW37" s="454"/>
      <c r="CX37" s="454"/>
      <c r="CY37" s="454"/>
      <c r="CZ37" s="454"/>
      <c r="DA37" s="454"/>
      <c r="DB37" s="454"/>
      <c r="DC37" s="454"/>
      <c r="DD37" s="454"/>
      <c r="DE37" s="454"/>
      <c r="DF37" s="454"/>
      <c r="DG37" s="454"/>
      <c r="DH37" s="454"/>
      <c r="DI37" s="454"/>
      <c r="DJ37" s="454"/>
      <c r="DK37" s="454"/>
      <c r="DL37" s="454"/>
      <c r="DM37" s="454"/>
      <c r="DN37" s="454"/>
      <c r="DO37" s="454"/>
      <c r="DP37" s="454"/>
      <c r="DQ37" s="454"/>
      <c r="DR37" s="454"/>
      <c r="DS37" s="454"/>
      <c r="DT37" s="454"/>
      <c r="DU37" s="454"/>
      <c r="DV37" s="454"/>
      <c r="DW37" s="454"/>
      <c r="DX37" s="454"/>
      <c r="DY37" s="454"/>
      <c r="DZ37" s="454"/>
      <c r="EA37" s="454"/>
      <c r="EB37" s="454"/>
      <c r="EC37" s="454"/>
      <c r="ED37" s="454"/>
      <c r="EE37" s="454"/>
      <c r="EF37" s="454"/>
      <c r="EG37" s="454"/>
      <c r="EH37" s="454"/>
      <c r="EI37" s="454"/>
      <c r="EJ37" s="454"/>
      <c r="EK37" s="454"/>
      <c r="EL37" s="454"/>
      <c r="EM37" s="454"/>
      <c r="EN37" s="454"/>
      <c r="EO37" s="454"/>
      <c r="EP37" s="454"/>
      <c r="EQ37" s="454"/>
      <c r="ER37" s="454"/>
      <c r="ES37" s="454"/>
      <c r="ET37" s="454"/>
      <c r="EU37" s="454"/>
      <c r="EV37" s="454"/>
      <c r="EW37" s="454"/>
      <c r="EX37" s="454"/>
      <c r="EY37" s="454"/>
      <c r="EZ37" s="454"/>
      <c r="FA37" s="454"/>
      <c r="FB37" s="454"/>
      <c r="FC37" s="454"/>
      <c r="FD37" s="454"/>
      <c r="FE37" s="454"/>
      <c r="FF37" s="454"/>
      <c r="FG37" s="454"/>
      <c r="FH37" s="454"/>
      <c r="FI37" s="454"/>
      <c r="FJ37" s="454"/>
      <c r="FK37" s="454"/>
      <c r="FL37" s="454"/>
      <c r="FM37" s="454"/>
      <c r="FN37" s="454"/>
      <c r="FO37" s="454"/>
      <c r="FP37" s="454"/>
      <c r="FQ37" s="454"/>
      <c r="FR37" s="454"/>
      <c r="FS37" s="454"/>
      <c r="FT37" s="454"/>
      <c r="FU37" s="454"/>
      <c r="FV37" s="454"/>
      <c r="FW37" s="454"/>
      <c r="FX37" s="454"/>
      <c r="FY37" s="454"/>
      <c r="FZ37" s="454"/>
      <c r="GA37" s="454"/>
      <c r="GB37" s="454"/>
      <c r="GC37" s="454"/>
      <c r="GD37" s="454"/>
      <c r="GE37" s="454"/>
      <c r="GF37" s="454"/>
      <c r="GG37" s="454"/>
      <c r="GH37" s="454"/>
      <c r="GI37" s="454"/>
      <c r="GJ37" s="454"/>
      <c r="GK37" s="454"/>
      <c r="GL37" s="454"/>
      <c r="GM37" s="454"/>
      <c r="GN37" s="454"/>
      <c r="GO37" s="454"/>
      <c r="GP37" s="454"/>
      <c r="GQ37" s="454"/>
      <c r="GR37" s="454"/>
      <c r="GS37" s="454"/>
      <c r="GT37" s="454"/>
      <c r="GU37" s="454"/>
      <c r="GV37" s="454"/>
      <c r="GW37" s="454"/>
      <c r="GX37" s="454"/>
      <c r="GY37" s="454"/>
      <c r="GZ37" s="454"/>
      <c r="HA37" s="454"/>
      <c r="HB37" s="454"/>
      <c r="HC37" s="454"/>
      <c r="HD37" s="454"/>
      <c r="HE37" s="454"/>
      <c r="HF37" s="454"/>
      <c r="HG37" s="454"/>
      <c r="HH37" s="454"/>
      <c r="HI37" s="454"/>
      <c r="HJ37" s="454"/>
      <c r="HK37" s="454"/>
      <c r="HL37" s="454"/>
      <c r="HM37" s="454"/>
      <c r="HN37" s="454"/>
      <c r="HO37" s="454"/>
      <c r="HP37" s="454"/>
      <c r="HQ37" s="454"/>
      <c r="HR37" s="454"/>
      <c r="HS37" s="454"/>
      <c r="HT37" s="454"/>
      <c r="HU37" s="454"/>
      <c r="HV37" s="454"/>
      <c r="HW37" s="454"/>
      <c r="HX37" s="454"/>
      <c r="HY37" s="454"/>
      <c r="HZ37" s="454"/>
      <c r="IA37" s="454"/>
      <c r="IB37" s="454"/>
      <c r="IC37" s="454"/>
      <c r="ID37" s="454"/>
      <c r="IE37" s="454"/>
      <c r="IF37" s="454"/>
      <c r="IG37" s="454"/>
      <c r="IH37" s="454"/>
      <c r="II37" s="454"/>
      <c r="IJ37" s="454"/>
      <c r="IK37" s="454"/>
      <c r="IL37" s="454"/>
      <c r="IM37" s="454"/>
      <c r="IN37" s="454"/>
      <c r="IO37" s="454"/>
      <c r="IP37" s="454"/>
      <c r="IQ37" s="454"/>
      <c r="IR37" s="454"/>
      <c r="IS37" s="454"/>
      <c r="IT37" s="454"/>
      <c r="IU37" s="454"/>
    </row>
    <row r="38" spans="1:255" s="1746" customFormat="1">
      <c r="A38" s="171"/>
      <c r="B38" s="171"/>
      <c r="C38" s="454"/>
      <c r="D38" s="454"/>
      <c r="E38" s="2313"/>
      <c r="G38" s="454"/>
      <c r="H38" s="454"/>
      <c r="I38" s="454"/>
      <c r="J38" s="454"/>
      <c r="K38" s="454"/>
      <c r="L38" s="454"/>
      <c r="M38" s="454"/>
      <c r="N38" s="454"/>
      <c r="O38" s="454"/>
      <c r="P38" s="454"/>
      <c r="Q38" s="454"/>
      <c r="R38" s="454"/>
      <c r="S38" s="454"/>
      <c r="T38" s="454"/>
      <c r="U38" s="454"/>
      <c r="V38" s="454"/>
      <c r="W38" s="454"/>
      <c r="X38" s="454"/>
      <c r="Y38" s="454"/>
      <c r="Z38" s="454"/>
      <c r="AA38" s="454"/>
      <c r="AB38" s="454"/>
      <c r="AC38" s="454"/>
      <c r="AD38" s="454"/>
      <c r="AE38" s="454"/>
      <c r="AF38" s="454"/>
      <c r="AG38" s="454"/>
      <c r="AH38" s="454"/>
      <c r="AI38" s="454"/>
      <c r="AJ38" s="454"/>
      <c r="AK38" s="454"/>
      <c r="AL38" s="454"/>
      <c r="AM38" s="454"/>
      <c r="AN38" s="454"/>
      <c r="AO38" s="454"/>
      <c r="AP38" s="454"/>
      <c r="AQ38" s="454"/>
      <c r="AR38" s="454"/>
      <c r="AS38" s="454"/>
      <c r="AT38" s="454"/>
      <c r="AU38" s="454"/>
      <c r="AV38" s="454"/>
      <c r="AW38" s="454"/>
      <c r="AX38" s="454"/>
      <c r="AY38" s="454"/>
      <c r="AZ38" s="454"/>
      <c r="BA38" s="454"/>
      <c r="BB38" s="454"/>
      <c r="BC38" s="454"/>
      <c r="BD38" s="454"/>
      <c r="BE38" s="454"/>
      <c r="BF38" s="454"/>
      <c r="BG38" s="454"/>
      <c r="BH38" s="454"/>
      <c r="BI38" s="454"/>
      <c r="BJ38" s="454"/>
      <c r="BK38" s="454"/>
      <c r="BL38" s="454"/>
      <c r="BM38" s="454"/>
      <c r="BN38" s="454"/>
      <c r="BO38" s="454"/>
      <c r="BP38" s="454"/>
      <c r="BQ38" s="454"/>
      <c r="BR38" s="454"/>
      <c r="BS38" s="454"/>
      <c r="BT38" s="454"/>
      <c r="BU38" s="454"/>
      <c r="BV38" s="454"/>
      <c r="BW38" s="454"/>
      <c r="BX38" s="454"/>
      <c r="BY38" s="454"/>
      <c r="BZ38" s="454"/>
      <c r="CA38" s="454"/>
      <c r="CB38" s="454"/>
      <c r="CC38" s="454"/>
      <c r="CD38" s="454"/>
      <c r="CE38" s="454"/>
      <c r="CF38" s="454"/>
      <c r="CG38" s="454"/>
      <c r="CH38" s="454"/>
      <c r="CI38" s="454"/>
      <c r="CJ38" s="454"/>
      <c r="CK38" s="454"/>
      <c r="CL38" s="454"/>
      <c r="CM38" s="454"/>
      <c r="CN38" s="454"/>
      <c r="CO38" s="454"/>
      <c r="CP38" s="454"/>
      <c r="CQ38" s="454"/>
      <c r="CR38" s="454"/>
      <c r="CS38" s="454"/>
      <c r="CT38" s="454"/>
      <c r="CU38" s="454"/>
      <c r="CV38" s="454"/>
      <c r="CW38" s="454"/>
      <c r="CX38" s="454"/>
      <c r="CY38" s="454"/>
      <c r="CZ38" s="454"/>
      <c r="DA38" s="454"/>
      <c r="DB38" s="454"/>
      <c r="DC38" s="454"/>
      <c r="DD38" s="454"/>
      <c r="DE38" s="454"/>
      <c r="DF38" s="454"/>
      <c r="DG38" s="454"/>
      <c r="DH38" s="454"/>
      <c r="DI38" s="454"/>
      <c r="DJ38" s="454"/>
      <c r="DK38" s="454"/>
      <c r="DL38" s="454"/>
      <c r="DM38" s="454"/>
      <c r="DN38" s="454"/>
      <c r="DO38" s="454"/>
      <c r="DP38" s="454"/>
      <c r="DQ38" s="454"/>
      <c r="DR38" s="454"/>
      <c r="DS38" s="454"/>
      <c r="DT38" s="454"/>
      <c r="DU38" s="454"/>
      <c r="DV38" s="454"/>
      <c r="DW38" s="454"/>
      <c r="DX38" s="454"/>
      <c r="DY38" s="454"/>
      <c r="DZ38" s="454"/>
      <c r="EA38" s="454"/>
      <c r="EB38" s="454"/>
      <c r="EC38" s="454"/>
      <c r="ED38" s="454"/>
      <c r="EE38" s="454"/>
      <c r="EF38" s="454"/>
      <c r="EG38" s="454"/>
      <c r="EH38" s="454"/>
      <c r="EI38" s="454"/>
      <c r="EJ38" s="454"/>
      <c r="EK38" s="454"/>
      <c r="EL38" s="454"/>
      <c r="EM38" s="454"/>
      <c r="EN38" s="454"/>
      <c r="EO38" s="454"/>
      <c r="EP38" s="454"/>
      <c r="EQ38" s="454"/>
      <c r="ER38" s="454"/>
      <c r="ES38" s="454"/>
      <c r="ET38" s="454"/>
      <c r="EU38" s="454"/>
      <c r="EV38" s="454"/>
      <c r="EW38" s="454"/>
      <c r="EX38" s="454"/>
      <c r="EY38" s="454"/>
      <c r="EZ38" s="454"/>
      <c r="FA38" s="454"/>
      <c r="FB38" s="454"/>
      <c r="FC38" s="454"/>
      <c r="FD38" s="454"/>
      <c r="FE38" s="454"/>
      <c r="FF38" s="454"/>
      <c r="FG38" s="454"/>
      <c r="FH38" s="454"/>
      <c r="FI38" s="454"/>
      <c r="FJ38" s="454"/>
      <c r="FK38" s="454"/>
      <c r="FL38" s="454"/>
      <c r="FM38" s="454"/>
      <c r="FN38" s="454"/>
      <c r="FO38" s="454"/>
      <c r="FP38" s="454"/>
      <c r="FQ38" s="454"/>
      <c r="FR38" s="454"/>
      <c r="FS38" s="454"/>
      <c r="FT38" s="454"/>
      <c r="FU38" s="454"/>
      <c r="FV38" s="454"/>
      <c r="FW38" s="454"/>
      <c r="FX38" s="454"/>
      <c r="FY38" s="454"/>
      <c r="FZ38" s="454"/>
      <c r="GA38" s="454"/>
      <c r="GB38" s="454"/>
      <c r="GC38" s="454"/>
      <c r="GD38" s="454"/>
      <c r="GE38" s="454"/>
      <c r="GF38" s="454"/>
      <c r="GG38" s="454"/>
      <c r="GH38" s="454"/>
      <c r="GI38" s="454"/>
      <c r="GJ38" s="454"/>
      <c r="GK38" s="454"/>
      <c r="GL38" s="454"/>
      <c r="GM38" s="454"/>
      <c r="GN38" s="454"/>
      <c r="GO38" s="454"/>
      <c r="GP38" s="454"/>
      <c r="GQ38" s="454"/>
      <c r="GR38" s="454"/>
      <c r="GS38" s="454"/>
      <c r="GT38" s="454"/>
      <c r="GU38" s="454"/>
      <c r="GV38" s="454"/>
      <c r="GW38" s="454"/>
      <c r="GX38" s="454"/>
      <c r="GY38" s="454"/>
      <c r="GZ38" s="454"/>
      <c r="HA38" s="454"/>
      <c r="HB38" s="454"/>
      <c r="HC38" s="454"/>
      <c r="HD38" s="454"/>
      <c r="HE38" s="454"/>
      <c r="HF38" s="454"/>
      <c r="HG38" s="454"/>
      <c r="HH38" s="454"/>
      <c r="HI38" s="454"/>
      <c r="HJ38" s="454"/>
      <c r="HK38" s="454"/>
      <c r="HL38" s="454"/>
      <c r="HM38" s="454"/>
      <c r="HN38" s="454"/>
      <c r="HO38" s="454"/>
      <c r="HP38" s="454"/>
      <c r="HQ38" s="454"/>
      <c r="HR38" s="454"/>
      <c r="HS38" s="454"/>
      <c r="HT38" s="454"/>
      <c r="HU38" s="454"/>
      <c r="HV38" s="454"/>
      <c r="HW38" s="454"/>
      <c r="HX38" s="454"/>
      <c r="HY38" s="454"/>
      <c r="HZ38" s="454"/>
      <c r="IA38" s="454"/>
      <c r="IB38" s="454"/>
      <c r="IC38" s="454"/>
      <c r="ID38" s="454"/>
      <c r="IE38" s="454"/>
      <c r="IF38" s="454"/>
      <c r="IG38" s="454"/>
      <c r="IH38" s="454"/>
      <c r="II38" s="454"/>
      <c r="IJ38" s="454"/>
      <c r="IK38" s="454"/>
      <c r="IL38" s="454"/>
      <c r="IM38" s="454"/>
      <c r="IN38" s="454"/>
      <c r="IO38" s="454"/>
      <c r="IP38" s="454"/>
      <c r="IQ38" s="454"/>
      <c r="IR38" s="454"/>
      <c r="IS38" s="454"/>
      <c r="IT38" s="454"/>
      <c r="IU38" s="454"/>
    </row>
    <row r="39" spans="1:255" s="1746" customFormat="1">
      <c r="A39" s="171"/>
      <c r="B39" s="171"/>
      <c r="C39" s="454"/>
      <c r="D39" s="454"/>
      <c r="E39" s="2313"/>
      <c r="G39" s="454"/>
      <c r="H39" s="454"/>
      <c r="I39" s="454"/>
      <c r="J39" s="454"/>
      <c r="K39" s="454"/>
      <c r="L39" s="454"/>
      <c r="M39" s="454"/>
      <c r="N39" s="454"/>
      <c r="O39" s="454"/>
      <c r="P39" s="454"/>
      <c r="Q39" s="454"/>
      <c r="R39" s="454"/>
      <c r="S39" s="454"/>
      <c r="T39" s="454"/>
      <c r="U39" s="454"/>
      <c r="V39" s="454"/>
      <c r="W39" s="454"/>
      <c r="X39" s="454"/>
      <c r="Y39" s="454"/>
      <c r="Z39" s="454"/>
      <c r="AA39" s="454"/>
      <c r="AB39" s="454"/>
      <c r="AC39" s="454"/>
      <c r="AD39" s="454"/>
      <c r="AE39" s="454"/>
      <c r="AF39" s="454"/>
      <c r="AG39" s="454"/>
      <c r="AH39" s="454"/>
      <c r="AI39" s="454"/>
      <c r="AJ39" s="454"/>
      <c r="AK39" s="454"/>
      <c r="AL39" s="454"/>
      <c r="AM39" s="454"/>
      <c r="AN39" s="454"/>
      <c r="AO39" s="454"/>
      <c r="AP39" s="454"/>
      <c r="AQ39" s="454"/>
      <c r="AR39" s="454"/>
      <c r="AS39" s="454"/>
      <c r="AT39" s="454"/>
      <c r="AU39" s="454"/>
      <c r="AV39" s="454"/>
      <c r="AW39" s="454"/>
      <c r="AX39" s="454"/>
      <c r="AY39" s="454"/>
      <c r="AZ39" s="454"/>
      <c r="BA39" s="454"/>
      <c r="BB39" s="454"/>
      <c r="BC39" s="454"/>
      <c r="BD39" s="454"/>
      <c r="BE39" s="454"/>
      <c r="BF39" s="454"/>
      <c r="BG39" s="454"/>
      <c r="BH39" s="454"/>
      <c r="BI39" s="454"/>
      <c r="BJ39" s="454"/>
      <c r="BK39" s="454"/>
      <c r="BL39" s="454"/>
      <c r="BM39" s="454"/>
      <c r="BN39" s="454"/>
      <c r="BO39" s="454"/>
      <c r="BP39" s="454"/>
      <c r="BQ39" s="454"/>
      <c r="BR39" s="454"/>
      <c r="BS39" s="454"/>
      <c r="BT39" s="454"/>
      <c r="BU39" s="454"/>
      <c r="BV39" s="454"/>
      <c r="BW39" s="454"/>
      <c r="BX39" s="454"/>
      <c r="BY39" s="454"/>
      <c r="BZ39" s="454"/>
      <c r="CA39" s="454"/>
      <c r="CB39" s="454"/>
      <c r="CC39" s="454"/>
      <c r="CD39" s="454"/>
      <c r="CE39" s="454"/>
      <c r="CF39" s="454"/>
      <c r="CG39" s="454"/>
      <c r="CH39" s="454"/>
      <c r="CI39" s="454"/>
      <c r="CJ39" s="454"/>
      <c r="CK39" s="454"/>
      <c r="CL39" s="454"/>
      <c r="CM39" s="454"/>
      <c r="CN39" s="454"/>
      <c r="CO39" s="454"/>
      <c r="CP39" s="454"/>
      <c r="CQ39" s="454"/>
      <c r="CR39" s="454"/>
      <c r="CS39" s="454"/>
      <c r="CT39" s="454"/>
      <c r="CU39" s="454"/>
      <c r="CV39" s="454"/>
      <c r="CW39" s="454"/>
      <c r="CX39" s="454"/>
      <c r="CY39" s="454"/>
      <c r="CZ39" s="454"/>
      <c r="DA39" s="454"/>
      <c r="DB39" s="454"/>
      <c r="DC39" s="454"/>
      <c r="DD39" s="454"/>
      <c r="DE39" s="454"/>
      <c r="DF39" s="454"/>
      <c r="DG39" s="454"/>
      <c r="DH39" s="454"/>
      <c r="DI39" s="454"/>
      <c r="DJ39" s="454"/>
      <c r="DK39" s="454"/>
      <c r="DL39" s="454"/>
      <c r="DM39" s="454"/>
      <c r="DN39" s="454"/>
      <c r="DO39" s="454"/>
      <c r="DP39" s="454"/>
      <c r="DQ39" s="454"/>
      <c r="DR39" s="454"/>
      <c r="DS39" s="454"/>
      <c r="DT39" s="454"/>
      <c r="DU39" s="454"/>
      <c r="DV39" s="454"/>
      <c r="DW39" s="454"/>
      <c r="DX39" s="454"/>
      <c r="DY39" s="454"/>
      <c r="DZ39" s="454"/>
      <c r="EA39" s="454"/>
      <c r="EB39" s="454"/>
      <c r="EC39" s="454"/>
      <c r="ED39" s="454"/>
      <c r="EE39" s="454"/>
      <c r="EF39" s="454"/>
      <c r="EG39" s="454"/>
      <c r="EH39" s="454"/>
      <c r="EI39" s="454"/>
      <c r="EJ39" s="454"/>
      <c r="EK39" s="454"/>
      <c r="EL39" s="454"/>
      <c r="EM39" s="454"/>
      <c r="EN39" s="454"/>
      <c r="EO39" s="454"/>
      <c r="EP39" s="454"/>
      <c r="EQ39" s="454"/>
      <c r="ER39" s="454"/>
      <c r="ES39" s="454"/>
      <c r="ET39" s="454"/>
      <c r="EU39" s="454"/>
      <c r="EV39" s="454"/>
      <c r="EW39" s="454"/>
      <c r="EX39" s="454"/>
      <c r="EY39" s="454"/>
      <c r="EZ39" s="454"/>
      <c r="FA39" s="454"/>
      <c r="FB39" s="454"/>
      <c r="FC39" s="454"/>
      <c r="FD39" s="454"/>
      <c r="FE39" s="454"/>
      <c r="FF39" s="454"/>
      <c r="FG39" s="454"/>
      <c r="FH39" s="454"/>
      <c r="FI39" s="454"/>
      <c r="FJ39" s="454"/>
      <c r="FK39" s="454"/>
      <c r="FL39" s="454"/>
      <c r="FM39" s="454"/>
      <c r="FN39" s="454"/>
      <c r="FO39" s="454"/>
      <c r="FP39" s="454"/>
      <c r="FQ39" s="454"/>
      <c r="FR39" s="454"/>
      <c r="FS39" s="454"/>
      <c r="FT39" s="454"/>
      <c r="FU39" s="454"/>
      <c r="FV39" s="454"/>
      <c r="FW39" s="454"/>
      <c r="FX39" s="454"/>
      <c r="FY39" s="454"/>
      <c r="FZ39" s="454"/>
      <c r="GA39" s="454"/>
      <c r="GB39" s="454"/>
      <c r="GC39" s="454"/>
      <c r="GD39" s="454"/>
      <c r="GE39" s="454"/>
      <c r="GF39" s="454"/>
      <c r="GG39" s="454"/>
      <c r="GH39" s="454"/>
      <c r="GI39" s="454"/>
      <c r="GJ39" s="454"/>
      <c r="GK39" s="454"/>
      <c r="GL39" s="454"/>
      <c r="GM39" s="454"/>
      <c r="GN39" s="454"/>
      <c r="GO39" s="454"/>
      <c r="GP39" s="454"/>
      <c r="GQ39" s="454"/>
      <c r="GR39" s="454"/>
      <c r="GS39" s="454"/>
      <c r="GT39" s="454"/>
      <c r="GU39" s="454"/>
      <c r="GV39" s="454"/>
      <c r="GW39" s="454"/>
      <c r="GX39" s="454"/>
      <c r="GY39" s="454"/>
      <c r="GZ39" s="454"/>
      <c r="HA39" s="454"/>
      <c r="HB39" s="454"/>
      <c r="HC39" s="454"/>
      <c r="HD39" s="454"/>
      <c r="HE39" s="454"/>
      <c r="HF39" s="454"/>
      <c r="HG39" s="454"/>
      <c r="HH39" s="454"/>
      <c r="HI39" s="454"/>
      <c r="HJ39" s="454"/>
      <c r="HK39" s="454"/>
      <c r="HL39" s="454"/>
      <c r="HM39" s="454"/>
      <c r="HN39" s="454"/>
      <c r="HO39" s="454"/>
      <c r="HP39" s="454"/>
      <c r="HQ39" s="454"/>
      <c r="HR39" s="454"/>
      <c r="HS39" s="454"/>
      <c r="HT39" s="454"/>
      <c r="HU39" s="454"/>
      <c r="HV39" s="454"/>
      <c r="HW39" s="454"/>
      <c r="HX39" s="454"/>
      <c r="HY39" s="454"/>
      <c r="HZ39" s="454"/>
      <c r="IA39" s="454"/>
      <c r="IB39" s="454"/>
      <c r="IC39" s="454"/>
      <c r="ID39" s="454"/>
      <c r="IE39" s="454"/>
      <c r="IF39" s="454"/>
      <c r="IG39" s="454"/>
      <c r="IH39" s="454"/>
      <c r="II39" s="454"/>
      <c r="IJ39" s="454"/>
      <c r="IK39" s="454"/>
      <c r="IL39" s="454"/>
      <c r="IM39" s="454"/>
      <c r="IN39" s="454"/>
      <c r="IO39" s="454"/>
      <c r="IP39" s="454"/>
      <c r="IQ39" s="454"/>
      <c r="IR39" s="454"/>
      <c r="IS39" s="454"/>
      <c r="IT39" s="454"/>
      <c r="IU39" s="454"/>
    </row>
    <row r="40" spans="1:255" s="1746" customFormat="1">
      <c r="A40" s="171"/>
      <c r="B40" s="171"/>
      <c r="C40" s="454"/>
      <c r="D40" s="454"/>
      <c r="E40" s="2313"/>
      <c r="G40" s="454"/>
      <c r="H40" s="454"/>
      <c r="I40" s="454"/>
      <c r="J40" s="454"/>
      <c r="K40" s="454"/>
      <c r="L40" s="454"/>
      <c r="M40" s="454"/>
      <c r="N40" s="454"/>
      <c r="O40" s="454"/>
      <c r="P40" s="454"/>
      <c r="Q40" s="454"/>
      <c r="R40" s="454"/>
      <c r="S40" s="454"/>
      <c r="T40" s="454"/>
      <c r="U40" s="454"/>
      <c r="V40" s="454"/>
      <c r="W40" s="454"/>
      <c r="X40" s="454"/>
      <c r="Y40" s="454"/>
      <c r="Z40" s="454"/>
      <c r="AA40" s="454"/>
      <c r="AB40" s="454"/>
      <c r="AC40" s="454"/>
      <c r="AD40" s="454"/>
      <c r="AE40" s="454"/>
      <c r="AF40" s="454"/>
      <c r="AG40" s="454"/>
      <c r="AH40" s="454"/>
      <c r="AI40" s="454"/>
      <c r="AJ40" s="454"/>
      <c r="AK40" s="454"/>
      <c r="AL40" s="454"/>
      <c r="AM40" s="454"/>
      <c r="AN40" s="454"/>
      <c r="AO40" s="454"/>
      <c r="AP40" s="454"/>
      <c r="AQ40" s="454"/>
      <c r="AR40" s="454"/>
      <c r="AS40" s="454"/>
      <c r="AT40" s="454"/>
      <c r="AU40" s="454"/>
      <c r="AV40" s="454"/>
      <c r="AW40" s="454"/>
      <c r="AX40" s="454"/>
      <c r="AY40" s="454"/>
      <c r="AZ40" s="454"/>
      <c r="BA40" s="454"/>
      <c r="BB40" s="454"/>
      <c r="BC40" s="454"/>
      <c r="BD40" s="454"/>
      <c r="BE40" s="454"/>
      <c r="BF40" s="454"/>
      <c r="BG40" s="454"/>
      <c r="BH40" s="454"/>
      <c r="BI40" s="454"/>
      <c r="BJ40" s="454"/>
      <c r="BK40" s="454"/>
      <c r="BL40" s="454"/>
      <c r="BM40" s="454"/>
      <c r="BN40" s="454"/>
      <c r="BO40" s="454"/>
      <c r="BP40" s="454"/>
      <c r="BQ40" s="454"/>
      <c r="BR40" s="454"/>
      <c r="BS40" s="454"/>
      <c r="BT40" s="454"/>
      <c r="BU40" s="454"/>
      <c r="BV40" s="454"/>
      <c r="BW40" s="454"/>
      <c r="BX40" s="454"/>
      <c r="BY40" s="454"/>
      <c r="BZ40" s="454"/>
      <c r="CA40" s="454"/>
      <c r="CB40" s="454"/>
      <c r="CC40" s="454"/>
      <c r="CD40" s="454"/>
      <c r="CE40" s="454"/>
      <c r="CF40" s="454"/>
      <c r="CG40" s="454"/>
      <c r="CH40" s="454"/>
      <c r="CI40" s="454"/>
      <c r="CJ40" s="454"/>
      <c r="CK40" s="454"/>
      <c r="CL40" s="454"/>
      <c r="CM40" s="454"/>
      <c r="CN40" s="454"/>
      <c r="CO40" s="454"/>
      <c r="CP40" s="454"/>
      <c r="CQ40" s="454"/>
      <c r="CR40" s="454"/>
      <c r="CS40" s="454"/>
      <c r="CT40" s="454"/>
      <c r="CU40" s="454"/>
      <c r="CV40" s="454"/>
      <c r="CW40" s="454"/>
      <c r="CX40" s="454"/>
      <c r="CY40" s="454"/>
      <c r="CZ40" s="454"/>
      <c r="DA40" s="454"/>
      <c r="DB40" s="454"/>
      <c r="DC40" s="454"/>
      <c r="DD40" s="454"/>
      <c r="DE40" s="454"/>
      <c r="DF40" s="454"/>
      <c r="DG40" s="454"/>
      <c r="DH40" s="454"/>
      <c r="DI40" s="454"/>
      <c r="DJ40" s="454"/>
      <c r="DK40" s="454"/>
      <c r="DL40" s="454"/>
      <c r="DM40" s="454"/>
      <c r="DN40" s="454"/>
      <c r="DO40" s="454"/>
      <c r="DP40" s="454"/>
      <c r="DQ40" s="454"/>
      <c r="DR40" s="454"/>
      <c r="DS40" s="454"/>
      <c r="DT40" s="454"/>
      <c r="DU40" s="454"/>
      <c r="DV40" s="454"/>
      <c r="DW40" s="454"/>
      <c r="DX40" s="454"/>
      <c r="DY40" s="454"/>
      <c r="DZ40" s="454"/>
      <c r="EA40" s="454"/>
      <c r="EB40" s="454"/>
      <c r="EC40" s="454"/>
      <c r="ED40" s="454"/>
      <c r="EE40" s="454"/>
      <c r="EF40" s="454"/>
      <c r="EG40" s="454"/>
      <c r="EH40" s="454"/>
      <c r="EI40" s="454"/>
      <c r="EJ40" s="454"/>
      <c r="EK40" s="454"/>
      <c r="EL40" s="454"/>
      <c r="EM40" s="454"/>
      <c r="EN40" s="454"/>
      <c r="EO40" s="454"/>
      <c r="EP40" s="454"/>
      <c r="EQ40" s="454"/>
      <c r="ER40" s="454"/>
      <c r="ES40" s="454"/>
      <c r="ET40" s="454"/>
      <c r="EU40" s="454"/>
      <c r="EV40" s="454"/>
      <c r="EW40" s="454"/>
      <c r="EX40" s="454"/>
      <c r="EY40" s="454"/>
      <c r="EZ40" s="454"/>
      <c r="FA40" s="454"/>
      <c r="FB40" s="454"/>
      <c r="FC40" s="454"/>
      <c r="FD40" s="454"/>
      <c r="FE40" s="454"/>
      <c r="FF40" s="454"/>
      <c r="FG40" s="454"/>
      <c r="FH40" s="454"/>
      <c r="FI40" s="454"/>
      <c r="FJ40" s="454"/>
      <c r="FK40" s="454"/>
      <c r="FL40" s="454"/>
      <c r="FM40" s="454"/>
      <c r="FN40" s="454"/>
      <c r="FO40" s="454"/>
      <c r="FP40" s="454"/>
      <c r="FQ40" s="454"/>
      <c r="FR40" s="454"/>
      <c r="FS40" s="454"/>
      <c r="FT40" s="454"/>
      <c r="FU40" s="454"/>
      <c r="FV40" s="454"/>
      <c r="FW40" s="454"/>
      <c r="FX40" s="454"/>
      <c r="FY40" s="454"/>
      <c r="FZ40" s="454"/>
      <c r="GA40" s="454"/>
      <c r="GB40" s="454"/>
      <c r="GC40" s="454"/>
      <c r="GD40" s="454"/>
      <c r="GE40" s="454"/>
      <c r="GF40" s="454"/>
      <c r="GG40" s="454"/>
      <c r="GH40" s="454"/>
      <c r="GI40" s="454"/>
      <c r="GJ40" s="454"/>
      <c r="GK40" s="454"/>
      <c r="GL40" s="454"/>
      <c r="GM40" s="454"/>
      <c r="GN40" s="454"/>
      <c r="GO40" s="454"/>
      <c r="GP40" s="454"/>
      <c r="GQ40" s="454"/>
      <c r="GR40" s="454"/>
      <c r="GS40" s="454"/>
      <c r="GT40" s="454"/>
      <c r="GU40" s="454"/>
      <c r="GV40" s="454"/>
      <c r="GW40" s="454"/>
      <c r="GX40" s="454"/>
      <c r="GY40" s="454"/>
      <c r="GZ40" s="454"/>
      <c r="HA40" s="454"/>
      <c r="HB40" s="454"/>
      <c r="HC40" s="454"/>
      <c r="HD40" s="454"/>
      <c r="HE40" s="454"/>
      <c r="HF40" s="454"/>
      <c r="HG40" s="454"/>
      <c r="HH40" s="454"/>
      <c r="HI40" s="454"/>
      <c r="HJ40" s="454"/>
      <c r="HK40" s="454"/>
      <c r="HL40" s="454"/>
      <c r="HM40" s="454"/>
      <c r="HN40" s="454"/>
      <c r="HO40" s="454"/>
      <c r="HP40" s="454"/>
      <c r="HQ40" s="454"/>
      <c r="HR40" s="454"/>
      <c r="HS40" s="454"/>
      <c r="HT40" s="454"/>
      <c r="HU40" s="454"/>
      <c r="HV40" s="454"/>
      <c r="HW40" s="454"/>
      <c r="HX40" s="454"/>
      <c r="HY40" s="454"/>
      <c r="HZ40" s="454"/>
      <c r="IA40" s="454"/>
      <c r="IB40" s="454"/>
      <c r="IC40" s="454"/>
      <c r="ID40" s="454"/>
      <c r="IE40" s="454"/>
      <c r="IF40" s="454"/>
      <c r="IG40" s="454"/>
      <c r="IH40" s="454"/>
      <c r="II40" s="454"/>
      <c r="IJ40" s="454"/>
      <c r="IK40" s="454"/>
      <c r="IL40" s="454"/>
      <c r="IM40" s="454"/>
      <c r="IN40" s="454"/>
      <c r="IO40" s="454"/>
      <c r="IP40" s="454"/>
      <c r="IQ40" s="454"/>
      <c r="IR40" s="454"/>
      <c r="IS40" s="454"/>
      <c r="IT40" s="454"/>
      <c r="IU40" s="454"/>
    </row>
    <row r="41" spans="1:255" s="1746" customFormat="1">
      <c r="A41" s="171"/>
      <c r="B41" s="171"/>
      <c r="C41" s="454"/>
      <c r="D41" s="454"/>
      <c r="E41" s="2313"/>
      <c r="G41" s="454"/>
      <c r="H41" s="454"/>
      <c r="I41" s="454"/>
      <c r="J41" s="454"/>
      <c r="K41" s="454"/>
      <c r="L41" s="454"/>
      <c r="M41" s="454"/>
      <c r="N41" s="454"/>
      <c r="O41" s="454"/>
      <c r="P41" s="454"/>
      <c r="Q41" s="454"/>
      <c r="R41" s="454"/>
      <c r="S41" s="454"/>
      <c r="T41" s="454"/>
      <c r="U41" s="454"/>
      <c r="V41" s="454"/>
      <c r="W41" s="454"/>
      <c r="X41" s="454"/>
      <c r="Y41" s="454"/>
      <c r="Z41" s="454"/>
      <c r="AA41" s="454"/>
      <c r="AB41" s="454"/>
      <c r="AC41" s="454"/>
      <c r="AD41" s="454"/>
      <c r="AE41" s="454"/>
      <c r="AF41" s="454"/>
      <c r="AG41" s="454"/>
      <c r="AH41" s="454"/>
      <c r="AI41" s="454"/>
      <c r="AJ41" s="454"/>
      <c r="AK41" s="454"/>
      <c r="AL41" s="454"/>
      <c r="AM41" s="454"/>
      <c r="AN41" s="454"/>
      <c r="AO41" s="454"/>
      <c r="AP41" s="454"/>
      <c r="AQ41" s="454"/>
      <c r="AR41" s="454"/>
      <c r="AS41" s="454"/>
      <c r="AT41" s="454"/>
      <c r="AU41" s="454"/>
      <c r="AV41" s="454"/>
      <c r="AW41" s="454"/>
      <c r="AX41" s="454"/>
      <c r="AY41" s="454"/>
      <c r="AZ41" s="454"/>
      <c r="BA41" s="454"/>
      <c r="BB41" s="454"/>
      <c r="BC41" s="454"/>
      <c r="BD41" s="454"/>
      <c r="BE41" s="454"/>
      <c r="BF41" s="454"/>
      <c r="BG41" s="454"/>
      <c r="BH41" s="454"/>
      <c r="BI41" s="454"/>
      <c r="BJ41" s="454"/>
      <c r="BK41" s="454"/>
      <c r="BL41" s="454"/>
      <c r="BM41" s="454"/>
      <c r="BN41" s="454"/>
      <c r="BO41" s="454"/>
      <c r="BP41" s="454"/>
      <c r="BQ41" s="454"/>
      <c r="BR41" s="454"/>
      <c r="BS41" s="454"/>
      <c r="BT41" s="454"/>
      <c r="BU41" s="454"/>
      <c r="BV41" s="454"/>
      <c r="BW41" s="454"/>
      <c r="BX41" s="454"/>
      <c r="BY41" s="454"/>
      <c r="BZ41" s="454"/>
      <c r="CA41" s="454"/>
      <c r="CB41" s="454"/>
      <c r="CC41" s="454"/>
      <c r="CD41" s="454"/>
      <c r="CE41" s="454"/>
      <c r="CF41" s="454"/>
      <c r="CG41" s="454"/>
      <c r="CH41" s="454"/>
      <c r="CI41" s="454"/>
      <c r="CJ41" s="454"/>
      <c r="CK41" s="454"/>
      <c r="CL41" s="454"/>
      <c r="CM41" s="454"/>
      <c r="CN41" s="454"/>
      <c r="CO41" s="454"/>
      <c r="CP41" s="454"/>
      <c r="CQ41" s="454"/>
      <c r="CR41" s="454"/>
      <c r="CS41" s="454"/>
      <c r="CT41" s="454"/>
      <c r="CU41" s="454"/>
      <c r="CV41" s="454"/>
      <c r="CW41" s="454"/>
      <c r="CX41" s="454"/>
      <c r="CY41" s="454"/>
      <c r="CZ41" s="454"/>
      <c r="DA41" s="454"/>
      <c r="DB41" s="454"/>
      <c r="DC41" s="454"/>
      <c r="DD41" s="454"/>
      <c r="DE41" s="454"/>
      <c r="DF41" s="454"/>
      <c r="DG41" s="454"/>
      <c r="DH41" s="454"/>
      <c r="DI41" s="454"/>
      <c r="DJ41" s="454"/>
      <c r="DK41" s="454"/>
      <c r="DL41" s="454"/>
      <c r="DM41" s="454"/>
      <c r="DN41" s="454"/>
      <c r="DO41" s="454"/>
      <c r="DP41" s="454"/>
      <c r="DQ41" s="454"/>
      <c r="DR41" s="454"/>
      <c r="DS41" s="454"/>
      <c r="DT41" s="454"/>
      <c r="DU41" s="454"/>
      <c r="DV41" s="454"/>
      <c r="DW41" s="454"/>
      <c r="DX41" s="454"/>
      <c r="DY41" s="454"/>
      <c r="DZ41" s="454"/>
      <c r="EA41" s="454"/>
      <c r="EB41" s="454"/>
      <c r="EC41" s="454"/>
      <c r="ED41" s="454"/>
      <c r="EE41" s="454"/>
      <c r="EF41" s="454"/>
      <c r="EG41" s="454"/>
      <c r="EH41" s="454"/>
      <c r="EI41" s="454"/>
      <c r="EJ41" s="454"/>
      <c r="EK41" s="454"/>
      <c r="EL41" s="454"/>
      <c r="EM41" s="454"/>
      <c r="EN41" s="454"/>
      <c r="EO41" s="454"/>
      <c r="EP41" s="454"/>
      <c r="EQ41" s="454"/>
      <c r="ER41" s="454"/>
      <c r="ES41" s="454"/>
      <c r="ET41" s="454"/>
      <c r="EU41" s="454"/>
      <c r="EV41" s="454"/>
      <c r="EW41" s="454"/>
      <c r="EX41" s="454"/>
      <c r="EY41" s="454"/>
      <c r="EZ41" s="454"/>
      <c r="FA41" s="454"/>
      <c r="FB41" s="454"/>
      <c r="FC41" s="454"/>
      <c r="FD41" s="454"/>
      <c r="FE41" s="454"/>
      <c r="FF41" s="454"/>
      <c r="FG41" s="454"/>
      <c r="FH41" s="454"/>
      <c r="FI41" s="454"/>
      <c r="FJ41" s="454"/>
      <c r="FK41" s="454"/>
      <c r="FL41" s="454"/>
      <c r="FM41" s="454"/>
      <c r="FN41" s="454"/>
      <c r="FO41" s="454"/>
      <c r="FP41" s="454"/>
      <c r="FQ41" s="454"/>
      <c r="FR41" s="454"/>
      <c r="FS41" s="454"/>
      <c r="FT41" s="454"/>
      <c r="FU41" s="454"/>
      <c r="FV41" s="454"/>
      <c r="FW41" s="454"/>
      <c r="FX41" s="454"/>
      <c r="FY41" s="454"/>
      <c r="FZ41" s="454"/>
      <c r="GA41" s="454"/>
      <c r="GB41" s="454"/>
      <c r="GC41" s="454"/>
      <c r="GD41" s="454"/>
      <c r="GE41" s="454"/>
      <c r="GF41" s="454"/>
      <c r="GG41" s="454"/>
      <c r="GH41" s="454"/>
      <c r="GI41" s="454"/>
      <c r="GJ41" s="454"/>
      <c r="GK41" s="454"/>
      <c r="GL41" s="454"/>
      <c r="GM41" s="454"/>
      <c r="GN41" s="454"/>
      <c r="GO41" s="454"/>
      <c r="GP41" s="454"/>
      <c r="GQ41" s="454"/>
      <c r="GR41" s="454"/>
      <c r="GS41" s="454"/>
      <c r="GT41" s="454"/>
      <c r="GU41" s="454"/>
      <c r="GV41" s="454"/>
      <c r="GW41" s="454"/>
      <c r="GX41" s="454"/>
      <c r="GY41" s="454"/>
      <c r="GZ41" s="454"/>
      <c r="HA41" s="454"/>
      <c r="HB41" s="454"/>
      <c r="HC41" s="454"/>
      <c r="HD41" s="454"/>
      <c r="HE41" s="454"/>
      <c r="HF41" s="454"/>
      <c r="HG41" s="454"/>
      <c r="HH41" s="454"/>
      <c r="HI41" s="454"/>
      <c r="HJ41" s="454"/>
      <c r="HK41" s="454"/>
      <c r="HL41" s="454"/>
      <c r="HM41" s="454"/>
      <c r="HN41" s="454"/>
      <c r="HO41" s="454"/>
      <c r="HP41" s="454"/>
      <c r="HQ41" s="454"/>
      <c r="HR41" s="454"/>
      <c r="HS41" s="454"/>
      <c r="HT41" s="454"/>
      <c r="HU41" s="454"/>
      <c r="HV41" s="454"/>
      <c r="HW41" s="454"/>
      <c r="HX41" s="454"/>
      <c r="HY41" s="454"/>
      <c r="HZ41" s="454"/>
      <c r="IA41" s="454"/>
      <c r="IB41" s="454"/>
      <c r="IC41" s="454"/>
      <c r="ID41" s="454"/>
      <c r="IE41" s="454"/>
      <c r="IF41" s="454"/>
      <c r="IG41" s="454"/>
      <c r="IH41" s="454"/>
      <c r="II41" s="454"/>
      <c r="IJ41" s="454"/>
      <c r="IK41" s="454"/>
      <c r="IL41" s="454"/>
      <c r="IM41" s="454"/>
      <c r="IN41" s="454"/>
      <c r="IO41" s="454"/>
      <c r="IP41" s="454"/>
      <c r="IQ41" s="454"/>
      <c r="IR41" s="454"/>
      <c r="IS41" s="454"/>
      <c r="IT41" s="454"/>
      <c r="IU41" s="454"/>
    </row>
    <row r="42" spans="1:255" s="1746" customFormat="1" ht="15.75">
      <c r="A42" s="171"/>
      <c r="B42" s="171"/>
      <c r="C42" s="454"/>
      <c r="D42" s="454"/>
      <c r="E42" s="1797" t="s">
        <v>545</v>
      </c>
      <c r="F42" s="1437"/>
      <c r="G42" s="1437"/>
      <c r="H42" s="1437"/>
      <c r="I42" s="1437">
        <v>2004</v>
      </c>
      <c r="J42" s="1437">
        <v>2005</v>
      </c>
      <c r="K42" s="1437">
        <v>2006</v>
      </c>
      <c r="L42" s="1437">
        <v>2007</v>
      </c>
      <c r="M42" s="1437">
        <v>2008</v>
      </c>
      <c r="N42" s="1437">
        <v>2009</v>
      </c>
      <c r="O42" s="1437">
        <v>2010</v>
      </c>
      <c r="P42" s="1437">
        <v>2011</v>
      </c>
      <c r="Q42" s="1437">
        <v>2012</v>
      </c>
      <c r="R42" s="1437">
        <v>2013</v>
      </c>
      <c r="S42" s="1437">
        <v>2014</v>
      </c>
      <c r="T42" s="1437">
        <v>2015</v>
      </c>
      <c r="U42" s="1437">
        <v>2016</v>
      </c>
      <c r="V42" s="1437">
        <v>2017</v>
      </c>
      <c r="W42" s="1437">
        <v>2018</v>
      </c>
      <c r="X42" s="1437">
        <v>2019</v>
      </c>
      <c r="Y42" s="1437">
        <v>2020</v>
      </c>
      <c r="Z42" s="1437">
        <v>2021</v>
      </c>
      <c r="AA42" s="1437">
        <v>2022</v>
      </c>
      <c r="AB42" s="1437">
        <v>2023</v>
      </c>
      <c r="AC42" s="1437">
        <v>2024</v>
      </c>
      <c r="AD42" s="1437">
        <v>2025</v>
      </c>
      <c r="AE42" s="1437">
        <v>2026</v>
      </c>
      <c r="AF42" s="1437">
        <v>2027</v>
      </c>
      <c r="AG42" s="1437">
        <v>2028</v>
      </c>
      <c r="AH42" s="1437">
        <v>2029</v>
      </c>
      <c r="AI42" s="1437">
        <v>2030</v>
      </c>
      <c r="AJ42" s="454"/>
      <c r="AK42" s="454"/>
      <c r="AL42" s="454"/>
      <c r="AM42" s="454"/>
      <c r="AN42" s="454"/>
      <c r="AO42" s="454"/>
      <c r="AP42" s="454"/>
      <c r="AQ42" s="454"/>
      <c r="AR42" s="454"/>
      <c r="AS42" s="454"/>
      <c r="AT42" s="454"/>
      <c r="AU42" s="454"/>
      <c r="AV42" s="454"/>
      <c r="AW42" s="454"/>
      <c r="AX42" s="454"/>
      <c r="AY42" s="454"/>
      <c r="AZ42" s="454"/>
      <c r="BA42" s="454"/>
      <c r="BB42" s="454"/>
      <c r="BC42" s="454"/>
      <c r="BD42" s="454"/>
      <c r="BE42" s="454"/>
      <c r="BF42" s="454"/>
      <c r="BG42" s="454"/>
      <c r="BH42" s="454"/>
      <c r="BI42" s="454"/>
      <c r="BJ42" s="454"/>
      <c r="BK42" s="454"/>
      <c r="BL42" s="454"/>
      <c r="BM42" s="454"/>
      <c r="BN42" s="454"/>
      <c r="BO42" s="454"/>
      <c r="BP42" s="454"/>
      <c r="BQ42" s="454"/>
      <c r="BR42" s="454"/>
      <c r="BS42" s="454"/>
      <c r="BT42" s="454"/>
      <c r="BU42" s="454"/>
      <c r="BV42" s="454"/>
      <c r="BW42" s="454"/>
      <c r="BX42" s="454"/>
      <c r="BY42" s="454"/>
      <c r="BZ42" s="454"/>
      <c r="CA42" s="454"/>
      <c r="CB42" s="454"/>
      <c r="CC42" s="454"/>
      <c r="CD42" s="454"/>
      <c r="CE42" s="454"/>
      <c r="CF42" s="454"/>
      <c r="CG42" s="454"/>
      <c r="CH42" s="454"/>
      <c r="CI42" s="454"/>
      <c r="CJ42" s="454"/>
      <c r="CK42" s="454"/>
      <c r="CL42" s="454"/>
      <c r="CM42" s="454"/>
      <c r="CN42" s="454"/>
      <c r="CO42" s="454"/>
      <c r="CP42" s="454"/>
      <c r="CQ42" s="454"/>
      <c r="CR42" s="454"/>
      <c r="CS42" s="454"/>
      <c r="CT42" s="454"/>
      <c r="CU42" s="454"/>
      <c r="CV42" s="454"/>
      <c r="CW42" s="454"/>
      <c r="CX42" s="454"/>
      <c r="CY42" s="454"/>
      <c r="CZ42" s="454"/>
      <c r="DA42" s="454"/>
      <c r="DB42" s="454"/>
      <c r="DC42" s="454"/>
      <c r="DD42" s="454"/>
      <c r="DE42" s="454"/>
      <c r="DF42" s="454"/>
      <c r="DG42" s="454"/>
      <c r="DH42" s="454"/>
      <c r="DI42" s="454"/>
      <c r="DJ42" s="454"/>
      <c r="DK42" s="454"/>
      <c r="DL42" s="454"/>
      <c r="DM42" s="454"/>
      <c r="DN42" s="454"/>
      <c r="DO42" s="454"/>
      <c r="DP42" s="454"/>
      <c r="DQ42" s="454"/>
      <c r="DR42" s="454"/>
      <c r="DS42" s="454"/>
      <c r="DT42" s="454"/>
      <c r="DU42" s="454"/>
      <c r="DV42" s="454"/>
      <c r="DW42" s="454"/>
      <c r="DX42" s="454"/>
      <c r="DY42" s="454"/>
      <c r="DZ42" s="454"/>
      <c r="EA42" s="454"/>
      <c r="EB42" s="454"/>
      <c r="EC42" s="454"/>
      <c r="ED42" s="454"/>
      <c r="EE42" s="454"/>
      <c r="EF42" s="454"/>
      <c r="EG42" s="454"/>
      <c r="EH42" s="454"/>
      <c r="EI42" s="454"/>
      <c r="EJ42" s="454"/>
      <c r="EK42" s="454"/>
      <c r="EL42" s="454"/>
      <c r="EM42" s="454"/>
      <c r="EN42" s="454"/>
      <c r="EO42" s="454"/>
      <c r="EP42" s="454"/>
      <c r="EQ42" s="454"/>
      <c r="ER42" s="454"/>
      <c r="ES42" s="454"/>
      <c r="ET42" s="454"/>
      <c r="EU42" s="454"/>
      <c r="EV42" s="454"/>
      <c r="EW42" s="454"/>
      <c r="EX42" s="454"/>
      <c r="EY42" s="454"/>
      <c r="EZ42" s="454"/>
      <c r="FA42" s="454"/>
      <c r="FB42" s="454"/>
      <c r="FC42" s="454"/>
      <c r="FD42" s="454"/>
      <c r="FE42" s="454"/>
      <c r="FF42" s="454"/>
      <c r="FG42" s="454"/>
      <c r="FH42" s="454"/>
      <c r="FI42" s="454"/>
      <c r="FJ42" s="454"/>
      <c r="FK42" s="454"/>
      <c r="FL42" s="454"/>
      <c r="FM42" s="454"/>
      <c r="FN42" s="454"/>
      <c r="FO42" s="454"/>
      <c r="FP42" s="454"/>
      <c r="FQ42" s="454"/>
      <c r="FR42" s="454"/>
      <c r="FS42" s="454"/>
      <c r="FT42" s="454"/>
      <c r="FU42" s="454"/>
      <c r="FV42" s="454"/>
      <c r="FW42" s="454"/>
      <c r="FX42" s="454"/>
      <c r="FY42" s="454"/>
      <c r="FZ42" s="454"/>
      <c r="GA42" s="454"/>
      <c r="GB42" s="454"/>
      <c r="GC42" s="454"/>
      <c r="GD42" s="454"/>
      <c r="GE42" s="454"/>
      <c r="GF42" s="454"/>
      <c r="GG42" s="454"/>
      <c r="GH42" s="454"/>
      <c r="GI42" s="454"/>
      <c r="GJ42" s="454"/>
      <c r="GK42" s="454"/>
      <c r="GL42" s="454"/>
      <c r="GM42" s="454"/>
      <c r="GN42" s="454"/>
      <c r="GO42" s="454"/>
      <c r="GP42" s="454"/>
      <c r="GQ42" s="454"/>
      <c r="GR42" s="454"/>
      <c r="GS42" s="454"/>
      <c r="GT42" s="454"/>
      <c r="GU42" s="454"/>
      <c r="GV42" s="454"/>
      <c r="GW42" s="454"/>
      <c r="GX42" s="454"/>
      <c r="GY42" s="454"/>
      <c r="GZ42" s="454"/>
      <c r="HA42" s="454"/>
      <c r="HB42" s="454"/>
      <c r="HC42" s="454"/>
      <c r="HD42" s="454"/>
      <c r="HE42" s="454"/>
      <c r="HF42" s="454"/>
      <c r="HG42" s="454"/>
      <c r="HH42" s="454"/>
      <c r="HI42" s="454"/>
      <c r="HJ42" s="454"/>
      <c r="HK42" s="454"/>
      <c r="HL42" s="454"/>
      <c r="HM42" s="454"/>
      <c r="HN42" s="454"/>
      <c r="HO42" s="454"/>
      <c r="HP42" s="454"/>
      <c r="HQ42" s="454"/>
      <c r="HR42" s="454"/>
      <c r="HS42" s="454"/>
      <c r="HT42" s="454"/>
      <c r="HU42" s="454"/>
      <c r="HV42" s="454"/>
      <c r="HW42" s="454"/>
      <c r="HX42" s="454"/>
      <c r="HY42" s="454"/>
      <c r="HZ42" s="454"/>
      <c r="IA42" s="454"/>
      <c r="IB42" s="454"/>
      <c r="IC42" s="454"/>
      <c r="ID42" s="454"/>
      <c r="IE42" s="454"/>
      <c r="IF42" s="454"/>
      <c r="IG42" s="454"/>
      <c r="IH42" s="454"/>
      <c r="II42" s="454"/>
      <c r="IJ42" s="454"/>
      <c r="IK42" s="454"/>
      <c r="IL42" s="454"/>
      <c r="IM42" s="454"/>
      <c r="IN42" s="454"/>
      <c r="IO42" s="454"/>
      <c r="IP42" s="454"/>
      <c r="IQ42" s="454"/>
      <c r="IR42" s="454"/>
      <c r="IS42" s="454"/>
      <c r="IT42" s="454"/>
      <c r="IU42" s="454"/>
    </row>
    <row r="43" spans="1:255" s="1746" customFormat="1">
      <c r="A43" s="171"/>
      <c r="B43" s="171"/>
      <c r="C43" s="454"/>
      <c r="D43" s="454"/>
      <c r="E43" s="454"/>
      <c r="F43" s="454"/>
      <c r="G43" s="454"/>
      <c r="H43" s="2314" t="s">
        <v>5096</v>
      </c>
      <c r="I43" s="2314"/>
      <c r="J43" s="2314"/>
      <c r="K43" s="2314"/>
      <c r="L43" s="2314"/>
      <c r="M43" s="454"/>
      <c r="N43" s="2314"/>
      <c r="O43" s="2314"/>
      <c r="P43" s="2314"/>
      <c r="Q43" s="2314"/>
      <c r="R43" s="2314"/>
      <c r="S43" s="2314">
        <v>157.3691595181547</v>
      </c>
      <c r="T43" s="2314">
        <v>173.5837890048978</v>
      </c>
      <c r="U43" s="2314">
        <v>191.53295801591707</v>
      </c>
      <c r="V43" s="2314">
        <v>196.88072980526997</v>
      </c>
      <c r="W43" s="2314">
        <v>206.30535597977448</v>
      </c>
      <c r="X43" s="2314">
        <v>222.43965512157118</v>
      </c>
      <c r="Y43" s="2314">
        <v>242.51712685888685</v>
      </c>
      <c r="Z43" s="2314">
        <v>250.34097325051309</v>
      </c>
      <c r="AA43" s="2314">
        <v>261.13732651540698</v>
      </c>
      <c r="AB43" s="2314">
        <v>281.81340017742917</v>
      </c>
      <c r="AC43" s="2314">
        <v>286.96517164559378</v>
      </c>
      <c r="AD43" s="2314">
        <v>291.17860384185246</v>
      </c>
      <c r="AE43" s="2314">
        <v>297.03635674409247</v>
      </c>
      <c r="AF43" s="2314">
        <v>302.80216359399191</v>
      </c>
      <c r="AG43" s="2314">
        <v>307.93294359631739</v>
      </c>
      <c r="AH43" s="2314">
        <v>320.47009820323524</v>
      </c>
      <c r="AI43" s="2314">
        <v>339.80450377463546</v>
      </c>
      <c r="AJ43" s="454"/>
      <c r="AK43" s="454"/>
      <c r="AL43" s="454"/>
      <c r="AM43" s="454"/>
      <c r="AN43" s="454"/>
      <c r="AO43" s="454"/>
      <c r="AP43" s="454"/>
      <c r="AQ43" s="454"/>
      <c r="AR43" s="454"/>
      <c r="AS43" s="454"/>
      <c r="AT43" s="454"/>
      <c r="AU43" s="454"/>
      <c r="AV43" s="454"/>
      <c r="AW43" s="454"/>
      <c r="AX43" s="454"/>
      <c r="AY43" s="454"/>
      <c r="AZ43" s="454"/>
      <c r="BA43" s="454"/>
      <c r="BB43" s="454"/>
      <c r="BC43" s="454"/>
      <c r="BD43" s="454"/>
      <c r="BE43" s="454"/>
      <c r="BF43" s="454"/>
      <c r="BG43" s="454"/>
      <c r="BH43" s="454"/>
      <c r="BI43" s="454"/>
      <c r="BJ43" s="454"/>
      <c r="BK43" s="454"/>
      <c r="BL43" s="454"/>
      <c r="BM43" s="454"/>
      <c r="BN43" s="454"/>
      <c r="BO43" s="454"/>
      <c r="BP43" s="454"/>
      <c r="BQ43" s="454"/>
      <c r="BR43" s="454"/>
      <c r="BS43" s="454"/>
      <c r="BT43" s="454"/>
      <c r="BU43" s="454"/>
      <c r="BV43" s="454"/>
      <c r="BW43" s="454"/>
      <c r="BX43" s="454"/>
      <c r="BY43" s="454"/>
      <c r="BZ43" s="454"/>
      <c r="CA43" s="454"/>
      <c r="CB43" s="454"/>
      <c r="CC43" s="454"/>
      <c r="CD43" s="454"/>
      <c r="CE43" s="454"/>
      <c r="CF43" s="454"/>
      <c r="CG43" s="454"/>
      <c r="CH43" s="454"/>
      <c r="CI43" s="454"/>
      <c r="CJ43" s="454"/>
      <c r="CK43" s="454"/>
      <c r="CL43" s="454"/>
      <c r="CM43" s="454"/>
      <c r="CN43" s="454"/>
      <c r="CO43" s="454"/>
      <c r="CP43" s="454"/>
      <c r="CQ43" s="454"/>
      <c r="CR43" s="454"/>
      <c r="CS43" s="454"/>
      <c r="CT43" s="454"/>
      <c r="CU43" s="454"/>
      <c r="CV43" s="454"/>
      <c r="CW43" s="454"/>
      <c r="CX43" s="454"/>
      <c r="CY43" s="454"/>
      <c r="CZ43" s="454"/>
      <c r="DA43" s="454"/>
      <c r="DB43" s="454"/>
      <c r="DC43" s="454"/>
      <c r="DD43" s="454"/>
      <c r="DE43" s="454"/>
      <c r="DF43" s="454"/>
      <c r="DG43" s="454"/>
      <c r="DH43" s="454"/>
      <c r="DI43" s="454"/>
      <c r="DJ43" s="454"/>
      <c r="DK43" s="454"/>
      <c r="DL43" s="454"/>
      <c r="DM43" s="454"/>
      <c r="DN43" s="454"/>
      <c r="DO43" s="454"/>
      <c r="DP43" s="454"/>
      <c r="DQ43" s="454"/>
      <c r="DR43" s="454"/>
      <c r="DS43" s="454"/>
      <c r="DT43" s="454"/>
      <c r="DU43" s="454"/>
      <c r="DV43" s="454"/>
      <c r="DW43" s="454"/>
      <c r="DX43" s="454"/>
      <c r="DY43" s="454"/>
      <c r="DZ43" s="454"/>
      <c r="EA43" s="454"/>
      <c r="EB43" s="454"/>
      <c r="EC43" s="454"/>
      <c r="ED43" s="454"/>
      <c r="EE43" s="454"/>
      <c r="EF43" s="454"/>
      <c r="EG43" s="454"/>
      <c r="EH43" s="454"/>
      <c r="EI43" s="454"/>
      <c r="EJ43" s="454"/>
      <c r="EK43" s="454"/>
      <c r="EL43" s="454"/>
      <c r="EM43" s="454"/>
      <c r="EN43" s="454"/>
      <c r="EO43" s="454"/>
      <c r="EP43" s="454"/>
      <c r="EQ43" s="454"/>
      <c r="ER43" s="454"/>
      <c r="ES43" s="454"/>
      <c r="ET43" s="454"/>
      <c r="EU43" s="454"/>
      <c r="EV43" s="454"/>
      <c r="EW43" s="454"/>
      <c r="EX43" s="454"/>
      <c r="EY43" s="454"/>
      <c r="EZ43" s="454"/>
      <c r="FA43" s="454"/>
      <c r="FB43" s="454"/>
      <c r="FC43" s="454"/>
      <c r="FD43" s="454"/>
      <c r="FE43" s="454"/>
      <c r="FF43" s="454"/>
      <c r="FG43" s="454"/>
      <c r="FH43" s="454"/>
      <c r="FI43" s="454"/>
      <c r="FJ43" s="454"/>
      <c r="FK43" s="454"/>
      <c r="FL43" s="454"/>
      <c r="FM43" s="454"/>
      <c r="FN43" s="454"/>
      <c r="FO43" s="454"/>
      <c r="FP43" s="454"/>
      <c r="FQ43" s="454"/>
      <c r="FR43" s="454"/>
      <c r="FS43" s="454"/>
      <c r="FT43" s="454"/>
      <c r="FU43" s="454"/>
      <c r="FV43" s="454"/>
      <c r="FW43" s="454"/>
      <c r="FX43" s="454"/>
      <c r="FY43" s="454"/>
      <c r="FZ43" s="454"/>
      <c r="GA43" s="454"/>
      <c r="GB43" s="454"/>
      <c r="GC43" s="454"/>
      <c r="GD43" s="454"/>
      <c r="GE43" s="454"/>
      <c r="GF43" s="454"/>
      <c r="GG43" s="454"/>
      <c r="GH43" s="454"/>
      <c r="GI43" s="454"/>
      <c r="GJ43" s="454"/>
      <c r="GK43" s="454"/>
      <c r="GL43" s="454"/>
      <c r="GM43" s="454"/>
      <c r="GN43" s="454"/>
      <c r="GO43" s="454"/>
      <c r="GP43" s="454"/>
      <c r="GQ43" s="454"/>
      <c r="GR43" s="454"/>
      <c r="GS43" s="454"/>
      <c r="GT43" s="454"/>
      <c r="GU43" s="454"/>
      <c r="GV43" s="454"/>
      <c r="GW43" s="454"/>
      <c r="GX43" s="454"/>
      <c r="GY43" s="454"/>
      <c r="GZ43" s="454"/>
      <c r="HA43" s="454"/>
      <c r="HB43" s="454"/>
      <c r="HC43" s="454"/>
      <c r="HD43" s="454"/>
      <c r="HE43" s="454"/>
      <c r="HF43" s="454"/>
      <c r="HG43" s="454"/>
      <c r="HH43" s="454"/>
      <c r="HI43" s="454"/>
      <c r="HJ43" s="454"/>
      <c r="HK43" s="454"/>
      <c r="HL43" s="454"/>
      <c r="HM43" s="454"/>
      <c r="HN43" s="454"/>
      <c r="HO43" s="454"/>
      <c r="HP43" s="454"/>
      <c r="HQ43" s="454"/>
      <c r="HR43" s="454"/>
      <c r="HS43" s="454"/>
      <c r="HT43" s="454"/>
      <c r="HU43" s="454"/>
      <c r="HV43" s="454"/>
      <c r="HW43" s="454"/>
      <c r="HX43" s="454"/>
      <c r="HY43" s="454"/>
      <c r="HZ43" s="454"/>
      <c r="IA43" s="454"/>
      <c r="IB43" s="454"/>
      <c r="IC43" s="454"/>
      <c r="ID43" s="454"/>
      <c r="IE43" s="454"/>
      <c r="IF43" s="454"/>
      <c r="IG43" s="454"/>
      <c r="IH43" s="454"/>
      <c r="II43" s="454"/>
      <c r="IJ43" s="454"/>
      <c r="IK43" s="454"/>
      <c r="IL43" s="454"/>
      <c r="IM43" s="454"/>
      <c r="IN43" s="454"/>
      <c r="IO43" s="454"/>
      <c r="IP43" s="454"/>
      <c r="IQ43" s="454"/>
      <c r="IR43" s="454"/>
      <c r="IS43" s="454"/>
      <c r="IT43" s="454"/>
      <c r="IU43" s="454"/>
    </row>
    <row r="44" spans="1:255" s="1746" customFormat="1">
      <c r="A44" s="171"/>
      <c r="B44" s="171"/>
      <c r="C44" s="454"/>
      <c r="D44" s="683" t="s">
        <v>5097</v>
      </c>
      <c r="E44" s="454"/>
      <c r="F44" s="454"/>
      <c r="G44" s="454"/>
      <c r="H44" s="454" t="s">
        <v>5098</v>
      </c>
      <c r="I44" s="454"/>
      <c r="J44" s="454"/>
      <c r="K44" s="454"/>
      <c r="L44" s="454"/>
      <c r="M44" s="454"/>
      <c r="N44" s="454"/>
      <c r="O44" s="454"/>
      <c r="P44" s="454"/>
      <c r="Q44" s="454"/>
      <c r="R44" s="454"/>
      <c r="S44" s="454">
        <v>32492.000000000004</v>
      </c>
      <c r="T44" s="454">
        <v>35000.000000000007</v>
      </c>
      <c r="U44" s="454">
        <v>35000.000000000007</v>
      </c>
      <c r="V44" s="454">
        <v>35000.000000000007</v>
      </c>
      <c r="W44" s="454">
        <v>35000.000000000007</v>
      </c>
      <c r="X44" s="454">
        <v>35000.000000000007</v>
      </c>
      <c r="Y44" s="454">
        <v>35000.000000000007</v>
      </c>
      <c r="Z44" s="454">
        <v>35000.000000000007</v>
      </c>
      <c r="AA44" s="454">
        <v>35000.000000000007</v>
      </c>
      <c r="AB44" s="454">
        <v>35000.000000000007</v>
      </c>
      <c r="AC44" s="454">
        <v>35000.000000000007</v>
      </c>
      <c r="AD44" s="454">
        <v>35000.000000000007</v>
      </c>
      <c r="AE44" s="454">
        <v>35000.000000000007</v>
      </c>
      <c r="AF44" s="454">
        <v>35000.000000000007</v>
      </c>
      <c r="AG44" s="454">
        <v>35000.000000000007</v>
      </c>
      <c r="AH44" s="454">
        <v>35000.000000000007</v>
      </c>
      <c r="AI44" s="454">
        <v>35000.000000000007</v>
      </c>
      <c r="AJ44" s="454"/>
      <c r="AK44" s="454"/>
      <c r="AL44" s="454"/>
      <c r="AM44" s="454"/>
      <c r="AN44" s="454"/>
      <c r="AO44" s="454"/>
      <c r="AP44" s="454"/>
      <c r="AQ44" s="454"/>
      <c r="AR44" s="454"/>
      <c r="AS44" s="454"/>
      <c r="AT44" s="454"/>
      <c r="AU44" s="454"/>
      <c r="AV44" s="454"/>
      <c r="AW44" s="454"/>
      <c r="AX44" s="454"/>
      <c r="AY44" s="454"/>
      <c r="AZ44" s="454"/>
      <c r="BA44" s="454"/>
      <c r="BB44" s="454"/>
      <c r="BC44" s="454"/>
      <c r="BD44" s="454"/>
      <c r="BE44" s="454"/>
      <c r="BF44" s="454"/>
      <c r="BG44" s="454"/>
      <c r="BH44" s="454"/>
      <c r="BI44" s="454"/>
      <c r="BJ44" s="454"/>
      <c r="BK44" s="454"/>
      <c r="BL44" s="454"/>
      <c r="BM44" s="454"/>
      <c r="BN44" s="454"/>
      <c r="BO44" s="454"/>
      <c r="BP44" s="454"/>
      <c r="BQ44" s="454"/>
      <c r="BR44" s="454"/>
      <c r="BS44" s="454"/>
      <c r="BT44" s="454"/>
      <c r="BU44" s="454"/>
      <c r="BV44" s="454"/>
      <c r="BW44" s="454"/>
      <c r="BX44" s="454"/>
      <c r="BY44" s="454"/>
      <c r="BZ44" s="454"/>
      <c r="CA44" s="454"/>
      <c r="CB44" s="454"/>
      <c r="CC44" s="454"/>
      <c r="CD44" s="454"/>
      <c r="CE44" s="454"/>
      <c r="CF44" s="454"/>
      <c r="CG44" s="454"/>
      <c r="CH44" s="454"/>
      <c r="CI44" s="454"/>
      <c r="CJ44" s="454"/>
      <c r="CK44" s="454"/>
      <c r="CL44" s="454"/>
      <c r="CM44" s="454"/>
      <c r="CN44" s="454"/>
      <c r="CO44" s="454"/>
      <c r="CP44" s="454"/>
      <c r="CQ44" s="454"/>
      <c r="CR44" s="454"/>
      <c r="CS44" s="454"/>
      <c r="CT44" s="454"/>
      <c r="CU44" s="454"/>
      <c r="CV44" s="454"/>
      <c r="CW44" s="454"/>
      <c r="CX44" s="454"/>
      <c r="CY44" s="454"/>
      <c r="CZ44" s="454"/>
      <c r="DA44" s="454"/>
      <c r="DB44" s="454"/>
      <c r="DC44" s="454"/>
      <c r="DD44" s="454"/>
      <c r="DE44" s="454"/>
      <c r="DF44" s="454"/>
      <c r="DG44" s="454"/>
      <c r="DH44" s="454"/>
      <c r="DI44" s="454"/>
      <c r="DJ44" s="454"/>
      <c r="DK44" s="454"/>
      <c r="DL44" s="454"/>
      <c r="DM44" s="454"/>
      <c r="DN44" s="454"/>
      <c r="DO44" s="454"/>
      <c r="DP44" s="454"/>
      <c r="DQ44" s="454"/>
      <c r="DR44" s="454"/>
      <c r="DS44" s="454"/>
      <c r="DT44" s="454"/>
      <c r="DU44" s="454"/>
      <c r="DV44" s="454"/>
      <c r="DW44" s="454"/>
      <c r="DX44" s="454"/>
      <c r="DY44" s="454"/>
      <c r="DZ44" s="454"/>
      <c r="EA44" s="454"/>
      <c r="EB44" s="454"/>
      <c r="EC44" s="454"/>
      <c r="ED44" s="454"/>
      <c r="EE44" s="454"/>
      <c r="EF44" s="454"/>
      <c r="EG44" s="454"/>
      <c r="EH44" s="454"/>
      <c r="EI44" s="454"/>
      <c r="EJ44" s="454"/>
      <c r="EK44" s="454"/>
      <c r="EL44" s="454"/>
      <c r="EM44" s="454"/>
      <c r="EN44" s="454"/>
      <c r="EO44" s="454"/>
      <c r="EP44" s="454"/>
      <c r="EQ44" s="454"/>
      <c r="ER44" s="454"/>
      <c r="ES44" s="454"/>
      <c r="ET44" s="454"/>
      <c r="EU44" s="454"/>
      <c r="EV44" s="454"/>
      <c r="EW44" s="454"/>
      <c r="EX44" s="454"/>
      <c r="EY44" s="454"/>
      <c r="EZ44" s="454"/>
      <c r="FA44" s="454"/>
      <c r="FB44" s="454"/>
      <c r="FC44" s="454"/>
      <c r="FD44" s="454"/>
      <c r="FE44" s="454"/>
      <c r="FF44" s="454"/>
      <c r="FG44" s="454"/>
      <c r="FH44" s="454"/>
      <c r="FI44" s="454"/>
      <c r="FJ44" s="454"/>
      <c r="FK44" s="454"/>
      <c r="FL44" s="454"/>
      <c r="FM44" s="454"/>
      <c r="FN44" s="454"/>
      <c r="FO44" s="454"/>
      <c r="FP44" s="454"/>
      <c r="FQ44" s="454"/>
      <c r="FR44" s="454"/>
      <c r="FS44" s="454"/>
      <c r="FT44" s="454"/>
      <c r="FU44" s="454"/>
      <c r="FV44" s="454"/>
      <c r="FW44" s="454"/>
      <c r="FX44" s="454"/>
      <c r="FY44" s="454"/>
      <c r="FZ44" s="454"/>
      <c r="GA44" s="454"/>
      <c r="GB44" s="454"/>
      <c r="GC44" s="454"/>
      <c r="GD44" s="454"/>
      <c r="GE44" s="454"/>
      <c r="GF44" s="454"/>
      <c r="GG44" s="454"/>
      <c r="GH44" s="454"/>
      <c r="GI44" s="454"/>
      <c r="GJ44" s="454"/>
      <c r="GK44" s="454"/>
      <c r="GL44" s="454"/>
      <c r="GM44" s="454"/>
      <c r="GN44" s="454"/>
      <c r="GO44" s="454"/>
      <c r="GP44" s="454"/>
      <c r="GQ44" s="454"/>
      <c r="GR44" s="454"/>
      <c r="GS44" s="454"/>
      <c r="GT44" s="454"/>
      <c r="GU44" s="454"/>
      <c r="GV44" s="454"/>
      <c r="GW44" s="454"/>
      <c r="GX44" s="454"/>
      <c r="GY44" s="454"/>
      <c r="GZ44" s="454"/>
      <c r="HA44" s="454"/>
      <c r="HB44" s="454"/>
      <c r="HC44" s="454"/>
      <c r="HD44" s="454"/>
      <c r="HE44" s="454"/>
      <c r="HF44" s="454"/>
      <c r="HG44" s="454"/>
      <c r="HH44" s="454"/>
      <c r="HI44" s="454"/>
      <c r="HJ44" s="454"/>
      <c r="HK44" s="454"/>
      <c r="HL44" s="454"/>
      <c r="HM44" s="454"/>
      <c r="HN44" s="454"/>
      <c r="HO44" s="454"/>
      <c r="HP44" s="454"/>
      <c r="HQ44" s="454"/>
      <c r="HR44" s="454"/>
      <c r="HS44" s="454"/>
      <c r="HT44" s="454"/>
      <c r="HU44" s="454"/>
      <c r="HV44" s="454"/>
      <c r="HW44" s="454"/>
      <c r="HX44" s="454"/>
      <c r="HY44" s="454"/>
      <c r="HZ44" s="454"/>
      <c r="IA44" s="454"/>
      <c r="IB44" s="454"/>
      <c r="IC44" s="454"/>
      <c r="ID44" s="454"/>
      <c r="IE44" s="454"/>
      <c r="IF44" s="454"/>
      <c r="IG44" s="454"/>
      <c r="IH44" s="454"/>
      <c r="II44" s="454"/>
      <c r="IJ44" s="454"/>
      <c r="IK44" s="454"/>
      <c r="IL44" s="454"/>
      <c r="IM44" s="454"/>
      <c r="IN44" s="454"/>
      <c r="IO44" s="454"/>
      <c r="IP44" s="454"/>
      <c r="IQ44" s="454"/>
      <c r="IR44" s="454"/>
      <c r="IS44" s="454"/>
      <c r="IT44" s="454"/>
      <c r="IU44" s="454"/>
    </row>
    <row r="45" spans="1:255" s="1746" customFormat="1">
      <c r="A45" s="171"/>
      <c r="B45" s="171"/>
      <c r="C45" s="454"/>
      <c r="D45" s="454"/>
      <c r="E45" s="454"/>
      <c r="F45" s="454"/>
      <c r="G45" s="454"/>
      <c r="H45" s="454" t="s">
        <v>5099</v>
      </c>
      <c r="I45" s="454"/>
      <c r="J45" s="454"/>
      <c r="K45" s="454"/>
      <c r="L45" s="454"/>
      <c r="M45" s="454"/>
      <c r="N45" s="2315"/>
      <c r="O45" s="2315"/>
      <c r="P45" s="2315"/>
      <c r="Q45" s="2315"/>
      <c r="R45" s="2315"/>
      <c r="S45" s="2315">
        <v>5113238.7310638828</v>
      </c>
      <c r="T45" s="2315">
        <v>6075432.6151714241</v>
      </c>
      <c r="U45" s="2315">
        <v>6703653.5305570988</v>
      </c>
      <c r="V45" s="2315">
        <v>6890825.5431844499</v>
      </c>
      <c r="W45" s="2315">
        <v>7220687.4592921082</v>
      </c>
      <c r="X45" s="2315">
        <v>7785387.9292549929</v>
      </c>
      <c r="Y45" s="2315">
        <v>8488099.4400610421</v>
      </c>
      <c r="Z45" s="2315">
        <v>8761934.0637679603</v>
      </c>
      <c r="AA45" s="2315">
        <v>9139806.4280392472</v>
      </c>
      <c r="AB45" s="2315">
        <v>9863469.0062100235</v>
      </c>
      <c r="AC45" s="2315">
        <v>10043781.007595785</v>
      </c>
      <c r="AD45" s="2315">
        <v>10191251.134464838</v>
      </c>
      <c r="AE45" s="2315">
        <v>10396272.486043239</v>
      </c>
      <c r="AF45" s="2315">
        <v>10598075.725789718</v>
      </c>
      <c r="AG45" s="2315">
        <v>10777653.025871111</v>
      </c>
      <c r="AH45" s="2315">
        <v>11216453.437113235</v>
      </c>
      <c r="AI45" s="2315">
        <v>11893157.632112244</v>
      </c>
      <c r="AJ45" s="454"/>
      <c r="AK45" s="454"/>
      <c r="AL45" s="454"/>
      <c r="AM45" s="454"/>
      <c r="AN45" s="454"/>
      <c r="AO45" s="454"/>
      <c r="AP45" s="454"/>
      <c r="AQ45" s="454"/>
      <c r="AR45" s="454"/>
      <c r="AS45" s="454"/>
      <c r="AT45" s="454"/>
      <c r="AU45" s="454"/>
      <c r="AV45" s="454"/>
      <c r="AW45" s="454"/>
      <c r="AX45" s="454"/>
      <c r="AY45" s="454"/>
      <c r="AZ45" s="454"/>
      <c r="BA45" s="454"/>
      <c r="BB45" s="454"/>
      <c r="BC45" s="454"/>
      <c r="BD45" s="454"/>
      <c r="BE45" s="454"/>
      <c r="BF45" s="454"/>
      <c r="BG45" s="454"/>
      <c r="BH45" s="454"/>
      <c r="BI45" s="454"/>
      <c r="BJ45" s="454"/>
      <c r="BK45" s="454"/>
      <c r="BL45" s="454"/>
      <c r="BM45" s="454"/>
      <c r="BN45" s="454"/>
      <c r="BO45" s="454"/>
      <c r="BP45" s="454"/>
      <c r="BQ45" s="454"/>
      <c r="BR45" s="454"/>
      <c r="BS45" s="454"/>
      <c r="BT45" s="454"/>
      <c r="BU45" s="454"/>
      <c r="BV45" s="454"/>
      <c r="BW45" s="454"/>
      <c r="BX45" s="454"/>
      <c r="BY45" s="454"/>
      <c r="BZ45" s="454"/>
      <c r="CA45" s="454"/>
      <c r="CB45" s="454"/>
      <c r="CC45" s="454"/>
      <c r="CD45" s="454"/>
      <c r="CE45" s="454"/>
      <c r="CF45" s="454"/>
      <c r="CG45" s="454"/>
      <c r="CH45" s="454"/>
      <c r="CI45" s="454"/>
      <c r="CJ45" s="454"/>
      <c r="CK45" s="454"/>
      <c r="CL45" s="454"/>
      <c r="CM45" s="454"/>
      <c r="CN45" s="454"/>
      <c r="CO45" s="454"/>
      <c r="CP45" s="454"/>
      <c r="CQ45" s="454"/>
      <c r="CR45" s="454"/>
      <c r="CS45" s="454"/>
      <c r="CT45" s="454"/>
      <c r="CU45" s="454"/>
      <c r="CV45" s="454"/>
      <c r="CW45" s="454"/>
      <c r="CX45" s="454"/>
      <c r="CY45" s="454"/>
      <c r="CZ45" s="454"/>
      <c r="DA45" s="454"/>
      <c r="DB45" s="454"/>
      <c r="DC45" s="454"/>
      <c r="DD45" s="454"/>
      <c r="DE45" s="454"/>
      <c r="DF45" s="454"/>
      <c r="DG45" s="454"/>
      <c r="DH45" s="454"/>
      <c r="DI45" s="454"/>
      <c r="DJ45" s="454"/>
      <c r="DK45" s="454"/>
      <c r="DL45" s="454"/>
      <c r="DM45" s="454"/>
      <c r="DN45" s="454"/>
      <c r="DO45" s="454"/>
      <c r="DP45" s="454"/>
      <c r="DQ45" s="454"/>
      <c r="DR45" s="454"/>
      <c r="DS45" s="454"/>
      <c r="DT45" s="454"/>
      <c r="DU45" s="454"/>
      <c r="DV45" s="454"/>
      <c r="DW45" s="454"/>
      <c r="DX45" s="454"/>
      <c r="DY45" s="454"/>
      <c r="DZ45" s="454"/>
      <c r="EA45" s="454"/>
      <c r="EB45" s="454"/>
      <c r="EC45" s="454"/>
      <c r="ED45" s="454"/>
      <c r="EE45" s="454"/>
      <c r="EF45" s="454"/>
      <c r="EG45" s="454"/>
      <c r="EH45" s="454"/>
      <c r="EI45" s="454"/>
      <c r="EJ45" s="454"/>
      <c r="EK45" s="454"/>
      <c r="EL45" s="454"/>
      <c r="EM45" s="454"/>
      <c r="EN45" s="454"/>
      <c r="EO45" s="454"/>
      <c r="EP45" s="454"/>
      <c r="EQ45" s="454"/>
      <c r="ER45" s="454"/>
      <c r="ES45" s="454"/>
      <c r="ET45" s="454"/>
      <c r="EU45" s="454"/>
      <c r="EV45" s="454"/>
      <c r="EW45" s="454"/>
      <c r="EX45" s="454"/>
      <c r="EY45" s="454"/>
      <c r="EZ45" s="454"/>
      <c r="FA45" s="454"/>
      <c r="FB45" s="454"/>
      <c r="FC45" s="454"/>
      <c r="FD45" s="454"/>
      <c r="FE45" s="454"/>
      <c r="FF45" s="454"/>
      <c r="FG45" s="454"/>
      <c r="FH45" s="454"/>
      <c r="FI45" s="454"/>
      <c r="FJ45" s="454"/>
      <c r="FK45" s="454"/>
      <c r="FL45" s="454"/>
      <c r="FM45" s="454"/>
      <c r="FN45" s="454"/>
      <c r="FO45" s="454"/>
      <c r="FP45" s="454"/>
      <c r="FQ45" s="454"/>
      <c r="FR45" s="454"/>
      <c r="FS45" s="454"/>
      <c r="FT45" s="454"/>
      <c r="FU45" s="454"/>
      <c r="FV45" s="454"/>
      <c r="FW45" s="454"/>
      <c r="FX45" s="454"/>
      <c r="FY45" s="454"/>
      <c r="FZ45" s="454"/>
      <c r="GA45" s="454"/>
      <c r="GB45" s="454"/>
      <c r="GC45" s="454"/>
      <c r="GD45" s="454"/>
      <c r="GE45" s="454"/>
      <c r="GF45" s="454"/>
      <c r="GG45" s="454"/>
      <c r="GH45" s="454"/>
      <c r="GI45" s="454"/>
      <c r="GJ45" s="454"/>
      <c r="GK45" s="454"/>
      <c r="GL45" s="454"/>
      <c r="GM45" s="454"/>
      <c r="GN45" s="454"/>
      <c r="GO45" s="454"/>
      <c r="GP45" s="454"/>
      <c r="GQ45" s="454"/>
      <c r="GR45" s="454"/>
      <c r="GS45" s="454"/>
      <c r="GT45" s="454"/>
      <c r="GU45" s="454"/>
      <c r="GV45" s="454"/>
      <c r="GW45" s="454"/>
      <c r="GX45" s="454"/>
      <c r="GY45" s="454"/>
      <c r="GZ45" s="454"/>
      <c r="HA45" s="454"/>
      <c r="HB45" s="454"/>
      <c r="HC45" s="454"/>
      <c r="HD45" s="454"/>
      <c r="HE45" s="454"/>
      <c r="HF45" s="454"/>
      <c r="HG45" s="454"/>
      <c r="HH45" s="454"/>
      <c r="HI45" s="454"/>
      <c r="HJ45" s="454"/>
      <c r="HK45" s="454"/>
      <c r="HL45" s="454"/>
      <c r="HM45" s="454"/>
      <c r="HN45" s="454"/>
      <c r="HO45" s="454"/>
      <c r="HP45" s="454"/>
      <c r="HQ45" s="454"/>
      <c r="HR45" s="454"/>
      <c r="HS45" s="454"/>
      <c r="HT45" s="454"/>
      <c r="HU45" s="454"/>
      <c r="HV45" s="454"/>
      <c r="HW45" s="454"/>
      <c r="HX45" s="454"/>
      <c r="HY45" s="454"/>
      <c r="HZ45" s="454"/>
      <c r="IA45" s="454"/>
      <c r="IB45" s="454"/>
      <c r="IC45" s="454"/>
      <c r="ID45" s="454"/>
      <c r="IE45" s="454"/>
      <c r="IF45" s="454"/>
      <c r="IG45" s="454"/>
      <c r="IH45" s="454"/>
      <c r="II45" s="454"/>
      <c r="IJ45" s="454"/>
      <c r="IK45" s="454"/>
      <c r="IL45" s="454"/>
      <c r="IM45" s="454"/>
      <c r="IN45" s="454"/>
      <c r="IO45" s="454"/>
      <c r="IP45" s="454"/>
      <c r="IQ45" s="454"/>
      <c r="IR45" s="454"/>
      <c r="IS45" s="454"/>
      <c r="IT45" s="454"/>
      <c r="IU45" s="454"/>
    </row>
    <row r="46" spans="1:255" s="1746" customFormat="1">
      <c r="A46" s="171"/>
      <c r="B46" s="171"/>
      <c r="C46" s="454"/>
      <c r="D46" s="454"/>
      <c r="E46" s="454"/>
      <c r="F46" s="454"/>
      <c r="G46" s="454"/>
      <c r="H46" s="454"/>
      <c r="I46" s="454"/>
      <c r="J46" s="454"/>
      <c r="K46" s="454"/>
      <c r="L46" s="454"/>
      <c r="M46" s="454"/>
      <c r="N46" s="454"/>
      <c r="O46" s="454"/>
      <c r="P46" s="454"/>
      <c r="Q46" s="454"/>
      <c r="R46" s="454"/>
      <c r="S46" s="454"/>
      <c r="T46" s="454"/>
      <c r="U46" s="454"/>
      <c r="V46" s="454"/>
      <c r="W46" s="454"/>
      <c r="X46" s="454"/>
      <c r="Y46" s="454"/>
      <c r="Z46" s="454"/>
      <c r="AA46" s="454"/>
      <c r="AB46" s="454"/>
      <c r="AC46" s="454"/>
      <c r="AD46" s="454"/>
      <c r="AE46" s="454"/>
      <c r="AF46" s="454"/>
      <c r="AG46" s="454"/>
      <c r="AH46" s="454"/>
      <c r="AI46" s="454"/>
      <c r="AJ46" s="454"/>
      <c r="AK46" s="454"/>
      <c r="AL46" s="454"/>
      <c r="AM46" s="454"/>
      <c r="AN46" s="454"/>
      <c r="AO46" s="454"/>
      <c r="AP46" s="454"/>
      <c r="AQ46" s="454"/>
      <c r="AR46" s="454"/>
      <c r="AS46" s="454"/>
      <c r="AT46" s="454"/>
      <c r="AU46" s="454"/>
      <c r="AV46" s="454"/>
      <c r="AW46" s="454"/>
      <c r="AX46" s="454"/>
      <c r="AY46" s="454"/>
      <c r="AZ46" s="454"/>
      <c r="BA46" s="454"/>
      <c r="BB46" s="454"/>
      <c r="BC46" s="454"/>
      <c r="BD46" s="454"/>
      <c r="BE46" s="454"/>
      <c r="BF46" s="454"/>
      <c r="BG46" s="454"/>
      <c r="BH46" s="454"/>
      <c r="BI46" s="454"/>
      <c r="BJ46" s="454"/>
      <c r="BK46" s="454"/>
      <c r="BL46" s="454"/>
      <c r="BM46" s="454"/>
      <c r="BN46" s="454"/>
      <c r="BO46" s="454"/>
      <c r="BP46" s="454"/>
      <c r="BQ46" s="454"/>
      <c r="BR46" s="454"/>
      <c r="BS46" s="454"/>
      <c r="BT46" s="454"/>
      <c r="BU46" s="454"/>
      <c r="BV46" s="454"/>
      <c r="BW46" s="454"/>
      <c r="BX46" s="454"/>
      <c r="BY46" s="454"/>
      <c r="BZ46" s="454"/>
      <c r="CA46" s="454"/>
      <c r="CB46" s="454"/>
      <c r="CC46" s="454"/>
      <c r="CD46" s="454"/>
      <c r="CE46" s="454"/>
      <c r="CF46" s="454"/>
      <c r="CG46" s="454"/>
      <c r="CH46" s="454"/>
      <c r="CI46" s="454"/>
      <c r="CJ46" s="454"/>
      <c r="CK46" s="454"/>
      <c r="CL46" s="454"/>
      <c r="CM46" s="454"/>
      <c r="CN46" s="454"/>
      <c r="CO46" s="454"/>
      <c r="CP46" s="454"/>
      <c r="CQ46" s="454"/>
      <c r="CR46" s="454"/>
      <c r="CS46" s="454"/>
      <c r="CT46" s="454"/>
      <c r="CU46" s="454"/>
      <c r="CV46" s="454"/>
      <c r="CW46" s="454"/>
      <c r="CX46" s="454"/>
      <c r="CY46" s="454"/>
      <c r="CZ46" s="454"/>
      <c r="DA46" s="454"/>
      <c r="DB46" s="454"/>
      <c r="DC46" s="454"/>
      <c r="DD46" s="454"/>
      <c r="DE46" s="454"/>
      <c r="DF46" s="454"/>
      <c r="DG46" s="454"/>
      <c r="DH46" s="454"/>
      <c r="DI46" s="454"/>
      <c r="DJ46" s="454"/>
      <c r="DK46" s="454"/>
      <c r="DL46" s="454"/>
      <c r="DM46" s="454"/>
      <c r="DN46" s="454"/>
      <c r="DO46" s="454"/>
      <c r="DP46" s="454"/>
      <c r="DQ46" s="454"/>
      <c r="DR46" s="454"/>
      <c r="DS46" s="454"/>
      <c r="DT46" s="454"/>
      <c r="DU46" s="454"/>
      <c r="DV46" s="454"/>
      <c r="DW46" s="454"/>
      <c r="DX46" s="454"/>
      <c r="DY46" s="454"/>
      <c r="DZ46" s="454"/>
      <c r="EA46" s="454"/>
      <c r="EB46" s="454"/>
      <c r="EC46" s="454"/>
      <c r="ED46" s="454"/>
      <c r="EE46" s="454"/>
      <c r="EF46" s="454"/>
      <c r="EG46" s="454"/>
      <c r="EH46" s="454"/>
      <c r="EI46" s="454"/>
      <c r="EJ46" s="454"/>
      <c r="EK46" s="454"/>
      <c r="EL46" s="454"/>
      <c r="EM46" s="454"/>
      <c r="EN46" s="454"/>
      <c r="EO46" s="454"/>
      <c r="EP46" s="454"/>
      <c r="EQ46" s="454"/>
      <c r="ER46" s="454"/>
      <c r="ES46" s="454"/>
      <c r="ET46" s="454"/>
      <c r="EU46" s="454"/>
      <c r="EV46" s="454"/>
      <c r="EW46" s="454"/>
      <c r="EX46" s="454"/>
      <c r="EY46" s="454"/>
      <c r="EZ46" s="454"/>
      <c r="FA46" s="454"/>
      <c r="FB46" s="454"/>
      <c r="FC46" s="454"/>
      <c r="FD46" s="454"/>
      <c r="FE46" s="454"/>
      <c r="FF46" s="454"/>
      <c r="FG46" s="454"/>
      <c r="FH46" s="454"/>
      <c r="FI46" s="454"/>
      <c r="FJ46" s="454"/>
      <c r="FK46" s="454"/>
      <c r="FL46" s="454"/>
      <c r="FM46" s="454"/>
      <c r="FN46" s="454"/>
      <c r="FO46" s="454"/>
      <c r="FP46" s="454"/>
      <c r="FQ46" s="454"/>
      <c r="FR46" s="454"/>
      <c r="FS46" s="454"/>
      <c r="FT46" s="454"/>
      <c r="FU46" s="454"/>
      <c r="FV46" s="454"/>
      <c r="FW46" s="454"/>
      <c r="FX46" s="454"/>
      <c r="FY46" s="454"/>
      <c r="FZ46" s="454"/>
      <c r="GA46" s="454"/>
      <c r="GB46" s="454"/>
      <c r="GC46" s="454"/>
      <c r="GD46" s="454"/>
      <c r="GE46" s="454"/>
      <c r="GF46" s="454"/>
      <c r="GG46" s="454"/>
      <c r="GH46" s="454"/>
      <c r="GI46" s="454"/>
      <c r="GJ46" s="454"/>
      <c r="GK46" s="454"/>
      <c r="GL46" s="454"/>
      <c r="GM46" s="454"/>
      <c r="GN46" s="454"/>
      <c r="GO46" s="454"/>
      <c r="GP46" s="454"/>
      <c r="GQ46" s="454"/>
      <c r="GR46" s="454"/>
      <c r="GS46" s="454"/>
      <c r="GT46" s="454"/>
      <c r="GU46" s="454"/>
      <c r="GV46" s="454"/>
      <c r="GW46" s="454"/>
      <c r="GX46" s="454"/>
      <c r="GY46" s="454"/>
      <c r="GZ46" s="454"/>
      <c r="HA46" s="454"/>
      <c r="HB46" s="454"/>
      <c r="HC46" s="454"/>
      <c r="HD46" s="454"/>
      <c r="HE46" s="454"/>
      <c r="HF46" s="454"/>
      <c r="HG46" s="454"/>
      <c r="HH46" s="454"/>
      <c r="HI46" s="454"/>
      <c r="HJ46" s="454"/>
      <c r="HK46" s="454"/>
      <c r="HL46" s="454"/>
      <c r="HM46" s="454"/>
      <c r="HN46" s="454"/>
      <c r="HO46" s="454"/>
      <c r="HP46" s="454"/>
      <c r="HQ46" s="454"/>
      <c r="HR46" s="454"/>
      <c r="HS46" s="454"/>
      <c r="HT46" s="454"/>
      <c r="HU46" s="454"/>
      <c r="HV46" s="454"/>
      <c r="HW46" s="454"/>
      <c r="HX46" s="454"/>
      <c r="HY46" s="454"/>
      <c r="HZ46" s="454"/>
      <c r="IA46" s="454"/>
      <c r="IB46" s="454"/>
      <c r="IC46" s="454"/>
      <c r="ID46" s="454"/>
      <c r="IE46" s="454"/>
      <c r="IF46" s="454"/>
      <c r="IG46" s="454"/>
      <c r="IH46" s="454"/>
      <c r="II46" s="454"/>
      <c r="IJ46" s="454"/>
      <c r="IK46" s="454"/>
      <c r="IL46" s="454"/>
      <c r="IM46" s="454"/>
      <c r="IN46" s="454"/>
      <c r="IO46" s="454"/>
      <c r="IP46" s="454"/>
      <c r="IQ46" s="454"/>
      <c r="IR46" s="454"/>
      <c r="IS46" s="454"/>
      <c r="IT46" s="454"/>
      <c r="IU46" s="454"/>
    </row>
    <row r="47" spans="1:255" s="1746" customFormat="1">
      <c r="A47" s="171"/>
      <c r="B47" s="171"/>
      <c r="C47" s="454"/>
      <c r="D47" s="454"/>
      <c r="E47" s="454" t="s">
        <v>5100</v>
      </c>
      <c r="F47" s="454"/>
      <c r="G47" s="454"/>
      <c r="H47" s="454"/>
      <c r="I47" s="454"/>
      <c r="J47" s="454"/>
      <c r="K47" s="454"/>
      <c r="L47" s="454"/>
      <c r="M47" s="454"/>
      <c r="N47" s="454"/>
      <c r="O47" s="454"/>
      <c r="P47" s="454"/>
      <c r="Q47" s="454"/>
      <c r="R47" s="454"/>
      <c r="S47" s="454">
        <v>0</v>
      </c>
      <c r="T47" s="454">
        <v>5113238.7310638828</v>
      </c>
      <c r="U47" s="454">
        <v>6075432.6151714241</v>
      </c>
      <c r="V47" s="454">
        <v>6703653.5305570988</v>
      </c>
      <c r="W47" s="454">
        <v>6890825.5431844499</v>
      </c>
      <c r="X47" s="454">
        <v>7220687.4592921082</v>
      </c>
      <c r="Y47" s="454">
        <v>7785387.9292549929</v>
      </c>
      <c r="Z47" s="454">
        <v>8488099.4400610421</v>
      </c>
      <c r="AA47" s="454">
        <v>8761934.0637679603</v>
      </c>
      <c r="AB47" s="454">
        <v>9139806.4280392472</v>
      </c>
      <c r="AC47" s="454">
        <v>9863469.0062100235</v>
      </c>
      <c r="AD47" s="454">
        <v>10043781.007595785</v>
      </c>
      <c r="AE47" s="454">
        <v>10191251.134464838</v>
      </c>
      <c r="AF47" s="454">
        <v>10396272.486043239</v>
      </c>
      <c r="AG47" s="454">
        <v>10598075.725789718</v>
      </c>
      <c r="AH47" s="454">
        <v>10777653.025871111</v>
      </c>
      <c r="AI47" s="454">
        <v>11216453.437113235</v>
      </c>
      <c r="AJ47" s="454"/>
      <c r="AK47" s="454"/>
      <c r="AL47" s="454"/>
      <c r="AM47" s="454"/>
      <c r="AN47" s="454"/>
      <c r="AO47" s="454"/>
      <c r="AP47" s="454"/>
      <c r="AQ47" s="454"/>
      <c r="AR47" s="454"/>
      <c r="AS47" s="454"/>
      <c r="AT47" s="454"/>
      <c r="AU47" s="454"/>
      <c r="AV47" s="454"/>
      <c r="AW47" s="454"/>
      <c r="AX47" s="454"/>
      <c r="AY47" s="454"/>
      <c r="AZ47" s="454"/>
      <c r="BA47" s="454"/>
      <c r="BB47" s="454"/>
      <c r="BC47" s="454"/>
      <c r="BD47" s="454"/>
      <c r="BE47" s="454"/>
      <c r="BF47" s="454"/>
      <c r="BG47" s="454"/>
      <c r="BH47" s="454"/>
      <c r="BI47" s="454"/>
      <c r="BJ47" s="454"/>
      <c r="BK47" s="454"/>
      <c r="BL47" s="454"/>
      <c r="BM47" s="454"/>
      <c r="BN47" s="454"/>
      <c r="BO47" s="454"/>
      <c r="BP47" s="454"/>
      <c r="BQ47" s="454"/>
      <c r="BR47" s="454"/>
      <c r="BS47" s="454"/>
      <c r="BT47" s="454"/>
      <c r="BU47" s="454"/>
      <c r="BV47" s="454"/>
      <c r="BW47" s="454"/>
      <c r="BX47" s="454"/>
      <c r="BY47" s="454"/>
      <c r="BZ47" s="454"/>
      <c r="CA47" s="454"/>
      <c r="CB47" s="454"/>
      <c r="CC47" s="454"/>
      <c r="CD47" s="454"/>
      <c r="CE47" s="454"/>
      <c r="CF47" s="454"/>
      <c r="CG47" s="454"/>
      <c r="CH47" s="454"/>
      <c r="CI47" s="454"/>
      <c r="CJ47" s="454"/>
      <c r="CK47" s="454"/>
      <c r="CL47" s="454"/>
      <c r="CM47" s="454"/>
      <c r="CN47" s="454"/>
      <c r="CO47" s="454"/>
      <c r="CP47" s="454"/>
      <c r="CQ47" s="454"/>
      <c r="CR47" s="454"/>
      <c r="CS47" s="454"/>
      <c r="CT47" s="454"/>
      <c r="CU47" s="454"/>
      <c r="CV47" s="454"/>
      <c r="CW47" s="454"/>
      <c r="CX47" s="454"/>
      <c r="CY47" s="454"/>
      <c r="CZ47" s="454"/>
      <c r="DA47" s="454"/>
      <c r="DB47" s="454"/>
      <c r="DC47" s="454"/>
      <c r="DD47" s="454"/>
      <c r="DE47" s="454"/>
      <c r="DF47" s="454"/>
      <c r="DG47" s="454"/>
      <c r="DH47" s="454"/>
      <c r="DI47" s="454"/>
      <c r="DJ47" s="454"/>
      <c r="DK47" s="454"/>
      <c r="DL47" s="454"/>
      <c r="DM47" s="454"/>
      <c r="DN47" s="454"/>
      <c r="DO47" s="454"/>
      <c r="DP47" s="454"/>
      <c r="DQ47" s="454"/>
      <c r="DR47" s="454"/>
      <c r="DS47" s="454"/>
      <c r="DT47" s="454"/>
      <c r="DU47" s="454"/>
      <c r="DV47" s="454"/>
      <c r="DW47" s="454"/>
      <c r="DX47" s="454"/>
      <c r="DY47" s="454"/>
      <c r="DZ47" s="454"/>
      <c r="EA47" s="454"/>
      <c r="EB47" s="454"/>
      <c r="EC47" s="454"/>
      <c r="ED47" s="454"/>
      <c r="EE47" s="454"/>
      <c r="EF47" s="454"/>
      <c r="EG47" s="454"/>
      <c r="EH47" s="454"/>
      <c r="EI47" s="454"/>
      <c r="EJ47" s="454"/>
      <c r="EK47" s="454"/>
      <c r="EL47" s="454"/>
      <c r="EM47" s="454"/>
      <c r="EN47" s="454"/>
      <c r="EO47" s="454"/>
      <c r="EP47" s="454"/>
      <c r="EQ47" s="454"/>
      <c r="ER47" s="454"/>
      <c r="ES47" s="454"/>
      <c r="ET47" s="454"/>
      <c r="EU47" s="454"/>
      <c r="EV47" s="454"/>
      <c r="EW47" s="454"/>
      <c r="EX47" s="454"/>
      <c r="EY47" s="454"/>
      <c r="EZ47" s="454"/>
      <c r="FA47" s="454"/>
      <c r="FB47" s="454"/>
      <c r="FC47" s="454"/>
      <c r="FD47" s="454"/>
      <c r="FE47" s="454"/>
      <c r="FF47" s="454"/>
      <c r="FG47" s="454"/>
      <c r="FH47" s="454"/>
      <c r="FI47" s="454"/>
      <c r="FJ47" s="454"/>
      <c r="FK47" s="454"/>
      <c r="FL47" s="454"/>
      <c r="FM47" s="454"/>
      <c r="FN47" s="454"/>
      <c r="FO47" s="454"/>
      <c r="FP47" s="454"/>
      <c r="FQ47" s="454"/>
      <c r="FR47" s="454"/>
      <c r="FS47" s="454"/>
      <c r="FT47" s="454"/>
      <c r="FU47" s="454"/>
      <c r="FV47" s="454"/>
      <c r="FW47" s="454"/>
      <c r="FX47" s="454"/>
      <c r="FY47" s="454"/>
      <c r="FZ47" s="454"/>
      <c r="GA47" s="454"/>
      <c r="GB47" s="454"/>
      <c r="GC47" s="454"/>
      <c r="GD47" s="454"/>
      <c r="GE47" s="454"/>
      <c r="GF47" s="454"/>
      <c r="GG47" s="454"/>
      <c r="GH47" s="454"/>
      <c r="GI47" s="454"/>
      <c r="GJ47" s="454"/>
      <c r="GK47" s="454"/>
      <c r="GL47" s="454"/>
      <c r="GM47" s="454"/>
      <c r="GN47" s="454"/>
      <c r="GO47" s="454"/>
      <c r="GP47" s="454"/>
      <c r="GQ47" s="454"/>
      <c r="GR47" s="454"/>
      <c r="GS47" s="454"/>
      <c r="GT47" s="454"/>
      <c r="GU47" s="454"/>
      <c r="GV47" s="454"/>
      <c r="GW47" s="454"/>
      <c r="GX47" s="454"/>
      <c r="GY47" s="454"/>
      <c r="GZ47" s="454"/>
      <c r="HA47" s="454"/>
      <c r="HB47" s="454"/>
      <c r="HC47" s="454"/>
      <c r="HD47" s="454"/>
      <c r="HE47" s="454"/>
      <c r="HF47" s="454"/>
      <c r="HG47" s="454"/>
      <c r="HH47" s="454"/>
      <c r="HI47" s="454"/>
      <c r="HJ47" s="454"/>
      <c r="HK47" s="454"/>
      <c r="HL47" s="454"/>
      <c r="HM47" s="454"/>
      <c r="HN47" s="454"/>
      <c r="HO47" s="454"/>
      <c r="HP47" s="454"/>
      <c r="HQ47" s="454"/>
      <c r="HR47" s="454"/>
      <c r="HS47" s="454"/>
      <c r="HT47" s="454"/>
      <c r="HU47" s="454"/>
      <c r="HV47" s="454"/>
      <c r="HW47" s="454"/>
      <c r="HX47" s="454"/>
      <c r="HY47" s="454"/>
      <c r="HZ47" s="454"/>
      <c r="IA47" s="454"/>
      <c r="IB47" s="454"/>
      <c r="IC47" s="454"/>
      <c r="ID47" s="454"/>
      <c r="IE47" s="454"/>
      <c r="IF47" s="454"/>
      <c r="IG47" s="454"/>
      <c r="IH47" s="454"/>
      <c r="II47" s="454"/>
      <c r="IJ47" s="454"/>
      <c r="IK47" s="454"/>
      <c r="IL47" s="454"/>
      <c r="IM47" s="454"/>
      <c r="IN47" s="454"/>
      <c r="IO47" s="454"/>
      <c r="IP47" s="454"/>
      <c r="IQ47" s="454"/>
      <c r="IR47" s="454"/>
      <c r="IS47" s="454"/>
      <c r="IT47" s="454"/>
      <c r="IU47" s="454"/>
    </row>
    <row r="48" spans="1:255" s="1746" customFormat="1">
      <c r="A48" s="171"/>
      <c r="B48" s="171"/>
      <c r="C48" s="454"/>
      <c r="D48" s="454"/>
      <c r="E48" s="454"/>
      <c r="F48" s="454"/>
      <c r="G48" s="454"/>
      <c r="H48" s="454"/>
      <c r="I48" s="454"/>
      <c r="J48" s="454"/>
      <c r="K48" s="454"/>
      <c r="L48" s="454"/>
      <c r="M48" s="454"/>
      <c r="N48" s="454"/>
      <c r="O48" s="454"/>
      <c r="P48" s="454"/>
      <c r="Q48" s="454"/>
      <c r="R48" s="454"/>
      <c r="S48" s="454"/>
      <c r="T48" s="454"/>
      <c r="U48" s="454"/>
      <c r="V48" s="454"/>
      <c r="W48" s="454"/>
      <c r="X48" s="454"/>
      <c r="Y48" s="454"/>
      <c r="Z48" s="454"/>
      <c r="AA48" s="454"/>
      <c r="AB48" s="454"/>
      <c r="AC48" s="454"/>
      <c r="AD48" s="454"/>
      <c r="AE48" s="454"/>
      <c r="AF48" s="454"/>
      <c r="AG48" s="454"/>
      <c r="AH48" s="454"/>
      <c r="AI48" s="454"/>
      <c r="AJ48" s="454"/>
      <c r="AK48" s="454"/>
      <c r="AL48" s="454"/>
      <c r="AM48" s="454"/>
      <c r="AN48" s="454"/>
      <c r="AO48" s="454"/>
      <c r="AP48" s="454"/>
      <c r="AQ48" s="454"/>
      <c r="AR48" s="454"/>
      <c r="AS48" s="454"/>
      <c r="AT48" s="454"/>
      <c r="AU48" s="454"/>
      <c r="AV48" s="454"/>
      <c r="AW48" s="454"/>
      <c r="AX48" s="454"/>
      <c r="AY48" s="454"/>
      <c r="AZ48" s="454"/>
      <c r="BA48" s="454"/>
      <c r="BB48" s="454"/>
      <c r="BC48" s="454"/>
      <c r="BD48" s="454"/>
      <c r="BE48" s="454"/>
      <c r="BF48" s="454"/>
      <c r="BG48" s="454"/>
      <c r="BH48" s="454"/>
      <c r="BI48" s="454"/>
      <c r="BJ48" s="454"/>
      <c r="BK48" s="454"/>
      <c r="BL48" s="454"/>
      <c r="BM48" s="454"/>
      <c r="BN48" s="454"/>
      <c r="BO48" s="454"/>
      <c r="BP48" s="454"/>
      <c r="BQ48" s="454"/>
      <c r="BR48" s="454"/>
      <c r="BS48" s="454"/>
      <c r="BT48" s="454"/>
      <c r="BU48" s="454"/>
      <c r="BV48" s="454"/>
      <c r="BW48" s="454"/>
      <c r="BX48" s="454"/>
      <c r="BY48" s="454"/>
      <c r="BZ48" s="454"/>
      <c r="CA48" s="454"/>
      <c r="CB48" s="454"/>
      <c r="CC48" s="454"/>
      <c r="CD48" s="454"/>
      <c r="CE48" s="454"/>
      <c r="CF48" s="454"/>
      <c r="CG48" s="454"/>
      <c r="CH48" s="454"/>
      <c r="CI48" s="454"/>
      <c r="CJ48" s="454"/>
      <c r="CK48" s="454"/>
      <c r="CL48" s="454"/>
      <c r="CM48" s="454"/>
      <c r="CN48" s="454"/>
      <c r="CO48" s="454"/>
      <c r="CP48" s="454"/>
      <c r="CQ48" s="454"/>
      <c r="CR48" s="454"/>
      <c r="CS48" s="454"/>
      <c r="CT48" s="454"/>
      <c r="CU48" s="454"/>
      <c r="CV48" s="454"/>
      <c r="CW48" s="454"/>
      <c r="CX48" s="454"/>
      <c r="CY48" s="454"/>
      <c r="CZ48" s="454"/>
      <c r="DA48" s="454"/>
      <c r="DB48" s="454"/>
      <c r="DC48" s="454"/>
      <c r="DD48" s="454"/>
      <c r="DE48" s="454"/>
      <c r="DF48" s="454"/>
      <c r="DG48" s="454"/>
      <c r="DH48" s="454"/>
      <c r="DI48" s="454"/>
      <c r="DJ48" s="454"/>
      <c r="DK48" s="454"/>
      <c r="DL48" s="454"/>
      <c r="DM48" s="454"/>
      <c r="DN48" s="454"/>
      <c r="DO48" s="454"/>
      <c r="DP48" s="454"/>
      <c r="DQ48" s="454"/>
      <c r="DR48" s="454"/>
      <c r="DS48" s="454"/>
      <c r="DT48" s="454"/>
      <c r="DU48" s="454"/>
      <c r="DV48" s="454"/>
      <c r="DW48" s="454"/>
      <c r="DX48" s="454"/>
      <c r="DY48" s="454"/>
      <c r="DZ48" s="454"/>
      <c r="EA48" s="454"/>
      <c r="EB48" s="454"/>
      <c r="EC48" s="454"/>
      <c r="ED48" s="454"/>
      <c r="EE48" s="454"/>
      <c r="EF48" s="454"/>
      <c r="EG48" s="454"/>
      <c r="EH48" s="454"/>
      <c r="EI48" s="454"/>
      <c r="EJ48" s="454"/>
      <c r="EK48" s="454"/>
      <c r="EL48" s="454"/>
      <c r="EM48" s="454"/>
      <c r="EN48" s="454"/>
      <c r="EO48" s="454"/>
      <c r="EP48" s="454"/>
      <c r="EQ48" s="454"/>
      <c r="ER48" s="454"/>
      <c r="ES48" s="454"/>
      <c r="ET48" s="454"/>
      <c r="EU48" s="454"/>
      <c r="EV48" s="454"/>
      <c r="EW48" s="454"/>
      <c r="EX48" s="454"/>
      <c r="EY48" s="454"/>
      <c r="EZ48" s="454"/>
      <c r="FA48" s="454"/>
      <c r="FB48" s="454"/>
      <c r="FC48" s="454"/>
      <c r="FD48" s="454"/>
      <c r="FE48" s="454"/>
      <c r="FF48" s="454"/>
      <c r="FG48" s="454"/>
      <c r="FH48" s="454"/>
      <c r="FI48" s="454"/>
      <c r="FJ48" s="454"/>
      <c r="FK48" s="454"/>
      <c r="FL48" s="454"/>
      <c r="FM48" s="454"/>
      <c r="FN48" s="454"/>
      <c r="FO48" s="454"/>
      <c r="FP48" s="454"/>
      <c r="FQ48" s="454"/>
      <c r="FR48" s="454"/>
      <c r="FS48" s="454"/>
      <c r="FT48" s="454"/>
      <c r="FU48" s="454"/>
      <c r="FV48" s="454"/>
      <c r="FW48" s="454"/>
      <c r="FX48" s="454"/>
      <c r="FY48" s="454"/>
      <c r="FZ48" s="454"/>
      <c r="GA48" s="454"/>
      <c r="GB48" s="454"/>
      <c r="GC48" s="454"/>
      <c r="GD48" s="454"/>
      <c r="GE48" s="454"/>
      <c r="GF48" s="454"/>
      <c r="GG48" s="454"/>
      <c r="GH48" s="454"/>
      <c r="GI48" s="454"/>
      <c r="GJ48" s="454"/>
      <c r="GK48" s="454"/>
      <c r="GL48" s="454"/>
      <c r="GM48" s="454"/>
      <c r="GN48" s="454"/>
      <c r="GO48" s="454"/>
      <c r="GP48" s="454"/>
      <c r="GQ48" s="454"/>
      <c r="GR48" s="454"/>
      <c r="GS48" s="454"/>
      <c r="GT48" s="454"/>
      <c r="GU48" s="454"/>
      <c r="GV48" s="454"/>
      <c r="GW48" s="454"/>
      <c r="GX48" s="454"/>
      <c r="GY48" s="454"/>
      <c r="GZ48" s="454"/>
      <c r="HA48" s="454"/>
      <c r="HB48" s="454"/>
      <c r="HC48" s="454"/>
      <c r="HD48" s="454"/>
      <c r="HE48" s="454"/>
      <c r="HF48" s="454"/>
      <c r="HG48" s="454"/>
      <c r="HH48" s="454"/>
      <c r="HI48" s="454"/>
      <c r="HJ48" s="454"/>
      <c r="HK48" s="454"/>
      <c r="HL48" s="454"/>
      <c r="HM48" s="454"/>
      <c r="HN48" s="454"/>
      <c r="HO48" s="454"/>
      <c r="HP48" s="454"/>
      <c r="HQ48" s="454"/>
      <c r="HR48" s="454"/>
      <c r="HS48" s="454"/>
      <c r="HT48" s="454"/>
      <c r="HU48" s="454"/>
      <c r="HV48" s="454"/>
      <c r="HW48" s="454"/>
      <c r="HX48" s="454"/>
      <c r="HY48" s="454"/>
      <c r="HZ48" s="454"/>
      <c r="IA48" s="454"/>
      <c r="IB48" s="454"/>
      <c r="IC48" s="454"/>
      <c r="ID48" s="454"/>
      <c r="IE48" s="454"/>
      <c r="IF48" s="454"/>
      <c r="IG48" s="454"/>
      <c r="IH48" s="454"/>
      <c r="II48" s="454"/>
      <c r="IJ48" s="454"/>
      <c r="IK48" s="454"/>
      <c r="IL48" s="454"/>
      <c r="IM48" s="454"/>
      <c r="IN48" s="454"/>
      <c r="IO48" s="454"/>
      <c r="IP48" s="454"/>
      <c r="IQ48" s="454"/>
      <c r="IR48" s="454"/>
      <c r="IS48" s="454"/>
      <c r="IT48" s="454"/>
      <c r="IU48" s="454"/>
    </row>
    <row r="49" spans="1:255" s="1746" customFormat="1">
      <c r="A49" s="171"/>
      <c r="B49" s="171"/>
      <c r="C49" s="454"/>
      <c r="D49" s="454"/>
      <c r="E49" s="454"/>
      <c r="F49" s="454"/>
      <c r="G49" s="454"/>
      <c r="H49" s="454"/>
      <c r="I49" s="454"/>
      <c r="J49" s="454"/>
      <c r="K49" s="454"/>
      <c r="L49" s="454"/>
      <c r="M49" s="454"/>
      <c r="N49" s="454"/>
      <c r="O49" s="454"/>
      <c r="P49" s="454"/>
      <c r="Q49" s="454"/>
      <c r="R49" s="454"/>
      <c r="S49" s="454"/>
      <c r="T49" s="454"/>
      <c r="U49" s="454"/>
      <c r="V49" s="454"/>
      <c r="W49" s="454"/>
      <c r="X49" s="454"/>
      <c r="Y49" s="454"/>
      <c r="Z49" s="454"/>
      <c r="AA49" s="454"/>
      <c r="AB49" s="454"/>
      <c r="AC49" s="454"/>
      <c r="AD49" s="454"/>
      <c r="AE49" s="454"/>
      <c r="AF49" s="454"/>
      <c r="AG49" s="454"/>
      <c r="AH49" s="454"/>
      <c r="AI49" s="454"/>
      <c r="AJ49" s="454"/>
      <c r="AK49" s="454"/>
      <c r="AL49" s="454"/>
      <c r="AM49" s="454"/>
      <c r="AN49" s="454"/>
      <c r="AO49" s="454"/>
      <c r="AP49" s="454"/>
      <c r="AQ49" s="454"/>
      <c r="AR49" s="454"/>
      <c r="AS49" s="454"/>
      <c r="AT49" s="454"/>
      <c r="AU49" s="454"/>
      <c r="AV49" s="454"/>
      <c r="AW49" s="454"/>
      <c r="AX49" s="454"/>
      <c r="AY49" s="454"/>
      <c r="AZ49" s="454"/>
      <c r="BA49" s="454"/>
      <c r="BB49" s="454"/>
      <c r="BC49" s="454"/>
      <c r="BD49" s="454"/>
      <c r="BE49" s="454"/>
      <c r="BF49" s="454"/>
      <c r="BG49" s="454"/>
      <c r="BH49" s="454"/>
      <c r="BI49" s="454"/>
      <c r="BJ49" s="454"/>
      <c r="BK49" s="454"/>
      <c r="BL49" s="454"/>
      <c r="BM49" s="454"/>
      <c r="BN49" s="454"/>
      <c r="BO49" s="454"/>
      <c r="BP49" s="454"/>
      <c r="BQ49" s="454"/>
      <c r="BR49" s="454"/>
      <c r="BS49" s="454"/>
      <c r="BT49" s="454"/>
      <c r="BU49" s="454"/>
      <c r="BV49" s="454"/>
      <c r="BW49" s="454"/>
      <c r="BX49" s="454"/>
      <c r="BY49" s="454"/>
      <c r="BZ49" s="454"/>
      <c r="CA49" s="454"/>
      <c r="CB49" s="454"/>
      <c r="CC49" s="454"/>
      <c r="CD49" s="454"/>
      <c r="CE49" s="454"/>
      <c r="CF49" s="454"/>
      <c r="CG49" s="454"/>
      <c r="CH49" s="454"/>
      <c r="CI49" s="454"/>
      <c r="CJ49" s="454"/>
      <c r="CK49" s="454"/>
      <c r="CL49" s="454"/>
      <c r="CM49" s="454"/>
      <c r="CN49" s="454"/>
      <c r="CO49" s="454"/>
      <c r="CP49" s="454"/>
      <c r="CQ49" s="454"/>
      <c r="CR49" s="454"/>
      <c r="CS49" s="454"/>
      <c r="CT49" s="454"/>
      <c r="CU49" s="454"/>
      <c r="CV49" s="454"/>
      <c r="CW49" s="454"/>
      <c r="CX49" s="454"/>
      <c r="CY49" s="454"/>
      <c r="CZ49" s="454"/>
      <c r="DA49" s="454"/>
      <c r="DB49" s="454"/>
      <c r="DC49" s="454"/>
      <c r="DD49" s="454"/>
      <c r="DE49" s="454"/>
      <c r="DF49" s="454"/>
      <c r="DG49" s="454"/>
      <c r="DH49" s="454"/>
      <c r="DI49" s="454"/>
      <c r="DJ49" s="454"/>
      <c r="DK49" s="454"/>
      <c r="DL49" s="454"/>
      <c r="DM49" s="454"/>
      <c r="DN49" s="454"/>
      <c r="DO49" s="454"/>
      <c r="DP49" s="454"/>
      <c r="DQ49" s="454"/>
      <c r="DR49" s="454"/>
      <c r="DS49" s="454"/>
      <c r="DT49" s="454"/>
      <c r="DU49" s="454"/>
      <c r="DV49" s="454"/>
      <c r="DW49" s="454"/>
      <c r="DX49" s="454"/>
      <c r="DY49" s="454"/>
      <c r="DZ49" s="454"/>
      <c r="EA49" s="454"/>
      <c r="EB49" s="454"/>
      <c r="EC49" s="454"/>
      <c r="ED49" s="454"/>
      <c r="EE49" s="454"/>
      <c r="EF49" s="454"/>
      <c r="EG49" s="454"/>
      <c r="EH49" s="454"/>
      <c r="EI49" s="454"/>
      <c r="EJ49" s="454"/>
      <c r="EK49" s="454"/>
      <c r="EL49" s="454"/>
      <c r="EM49" s="454"/>
      <c r="EN49" s="454"/>
      <c r="EO49" s="454"/>
      <c r="EP49" s="454"/>
      <c r="EQ49" s="454"/>
      <c r="ER49" s="454"/>
      <c r="ES49" s="454"/>
      <c r="ET49" s="454"/>
      <c r="EU49" s="454"/>
      <c r="EV49" s="454"/>
      <c r="EW49" s="454"/>
      <c r="EX49" s="454"/>
      <c r="EY49" s="454"/>
      <c r="EZ49" s="454"/>
      <c r="FA49" s="454"/>
      <c r="FB49" s="454"/>
      <c r="FC49" s="454"/>
      <c r="FD49" s="454"/>
      <c r="FE49" s="454"/>
      <c r="FF49" s="454"/>
      <c r="FG49" s="454"/>
      <c r="FH49" s="454"/>
      <c r="FI49" s="454"/>
      <c r="FJ49" s="454"/>
      <c r="FK49" s="454"/>
      <c r="FL49" s="454"/>
      <c r="FM49" s="454"/>
      <c r="FN49" s="454"/>
      <c r="FO49" s="454"/>
      <c r="FP49" s="454"/>
      <c r="FQ49" s="454"/>
      <c r="FR49" s="454"/>
      <c r="FS49" s="454"/>
      <c r="FT49" s="454"/>
      <c r="FU49" s="454"/>
      <c r="FV49" s="454"/>
      <c r="FW49" s="454"/>
      <c r="FX49" s="454"/>
      <c r="FY49" s="454"/>
      <c r="FZ49" s="454"/>
      <c r="GA49" s="454"/>
      <c r="GB49" s="454"/>
      <c r="GC49" s="454"/>
      <c r="GD49" s="454"/>
      <c r="GE49" s="454"/>
      <c r="GF49" s="454"/>
      <c r="GG49" s="454"/>
      <c r="GH49" s="454"/>
      <c r="GI49" s="454"/>
      <c r="GJ49" s="454"/>
      <c r="GK49" s="454"/>
      <c r="GL49" s="454"/>
      <c r="GM49" s="454"/>
      <c r="GN49" s="454"/>
      <c r="GO49" s="454"/>
      <c r="GP49" s="454"/>
      <c r="GQ49" s="454"/>
      <c r="GR49" s="454"/>
      <c r="GS49" s="454"/>
      <c r="GT49" s="454"/>
      <c r="GU49" s="454"/>
      <c r="GV49" s="454"/>
      <c r="GW49" s="454"/>
      <c r="GX49" s="454"/>
      <c r="GY49" s="454"/>
      <c r="GZ49" s="454"/>
      <c r="HA49" s="454"/>
      <c r="HB49" s="454"/>
      <c r="HC49" s="454"/>
      <c r="HD49" s="454"/>
      <c r="HE49" s="454"/>
      <c r="HF49" s="454"/>
      <c r="HG49" s="454"/>
      <c r="HH49" s="454"/>
      <c r="HI49" s="454"/>
      <c r="HJ49" s="454"/>
      <c r="HK49" s="454"/>
      <c r="HL49" s="454"/>
      <c r="HM49" s="454"/>
      <c r="HN49" s="454"/>
      <c r="HO49" s="454"/>
      <c r="HP49" s="454"/>
      <c r="HQ49" s="454"/>
      <c r="HR49" s="454"/>
      <c r="HS49" s="454"/>
      <c r="HT49" s="454"/>
      <c r="HU49" s="454"/>
      <c r="HV49" s="454"/>
      <c r="HW49" s="454"/>
      <c r="HX49" s="454"/>
      <c r="HY49" s="454"/>
      <c r="HZ49" s="454"/>
      <c r="IA49" s="454"/>
      <c r="IB49" s="454"/>
      <c r="IC49" s="454"/>
      <c r="ID49" s="454"/>
      <c r="IE49" s="454"/>
      <c r="IF49" s="454"/>
      <c r="IG49" s="454"/>
      <c r="IH49" s="454"/>
      <c r="II49" s="454"/>
      <c r="IJ49" s="454"/>
      <c r="IK49" s="454"/>
      <c r="IL49" s="454"/>
      <c r="IM49" s="454"/>
      <c r="IN49" s="454"/>
      <c r="IO49" s="454"/>
      <c r="IP49" s="454"/>
      <c r="IQ49" s="454"/>
      <c r="IR49" s="454"/>
      <c r="IS49" s="454"/>
      <c r="IT49" s="454"/>
      <c r="IU49" s="454"/>
    </row>
    <row r="50" spans="1:255" s="1787" customFormat="1" ht="15.75">
      <c r="A50" s="220"/>
      <c r="B50" s="220"/>
      <c r="C50" s="454"/>
      <c r="D50" s="454"/>
      <c r="E50" s="454"/>
      <c r="F50" s="454"/>
      <c r="G50" s="454"/>
      <c r="H50" s="454"/>
      <c r="I50" s="454"/>
      <c r="J50" s="454"/>
      <c r="K50" s="454"/>
      <c r="L50" s="454"/>
      <c r="M50" s="454"/>
      <c r="N50" s="454"/>
      <c r="O50" s="454"/>
      <c r="P50" s="454"/>
      <c r="Q50" s="454"/>
      <c r="R50" s="454"/>
      <c r="S50" s="454"/>
      <c r="T50" s="454"/>
      <c r="U50" s="454"/>
      <c r="V50" s="454"/>
      <c r="W50" s="454"/>
      <c r="X50" s="454"/>
      <c r="Y50" s="454"/>
      <c r="Z50" s="454"/>
      <c r="AA50" s="454"/>
      <c r="AB50" s="454"/>
      <c r="AC50" s="454"/>
      <c r="AD50" s="454"/>
      <c r="AE50" s="454"/>
      <c r="AF50" s="454"/>
      <c r="AG50" s="454"/>
      <c r="AH50" s="454"/>
      <c r="AI50" s="454"/>
      <c r="AJ50" s="454"/>
      <c r="AK50" s="454"/>
      <c r="AL50" s="454"/>
      <c r="AM50" s="454"/>
      <c r="AN50" s="454"/>
      <c r="AO50" s="454"/>
      <c r="AP50" s="454"/>
      <c r="AQ50" s="454"/>
      <c r="AR50" s="454"/>
      <c r="AS50" s="454"/>
      <c r="AT50" s="454"/>
      <c r="AU50" s="454"/>
      <c r="AV50" s="454"/>
      <c r="AW50" s="454"/>
      <c r="AX50" s="454"/>
      <c r="AY50" s="454"/>
      <c r="AZ50" s="454"/>
      <c r="BA50" s="454"/>
      <c r="BB50" s="454"/>
      <c r="BC50" s="454"/>
      <c r="BD50" s="454"/>
      <c r="BE50" s="454"/>
      <c r="BF50" s="454"/>
      <c r="BG50" s="454"/>
      <c r="BH50" s="454"/>
      <c r="BI50" s="454"/>
      <c r="BJ50" s="454"/>
      <c r="BK50" s="454"/>
      <c r="BL50" s="454"/>
      <c r="BM50" s="454"/>
      <c r="BN50" s="454"/>
      <c r="BO50" s="454"/>
      <c r="BP50" s="454"/>
      <c r="BQ50" s="454"/>
      <c r="BR50" s="454"/>
      <c r="BS50" s="454"/>
      <c r="BT50" s="454"/>
      <c r="BU50" s="454"/>
      <c r="BV50" s="454"/>
      <c r="BW50" s="454"/>
      <c r="BX50" s="454"/>
      <c r="BY50" s="454"/>
      <c r="BZ50" s="454"/>
      <c r="CA50" s="454"/>
      <c r="CB50" s="454"/>
      <c r="CC50" s="454"/>
      <c r="CD50" s="454"/>
      <c r="CE50" s="454"/>
      <c r="CF50" s="454"/>
      <c r="CG50" s="454"/>
      <c r="CH50" s="454"/>
      <c r="CI50" s="454"/>
      <c r="CJ50" s="454"/>
      <c r="CK50" s="454"/>
      <c r="CL50" s="454"/>
      <c r="CM50" s="454"/>
      <c r="CN50" s="454"/>
      <c r="CO50" s="454"/>
      <c r="CP50" s="454"/>
      <c r="CQ50" s="454"/>
      <c r="CR50" s="454"/>
      <c r="CS50" s="454"/>
      <c r="CT50" s="454"/>
      <c r="CU50" s="454"/>
      <c r="CV50" s="454"/>
      <c r="CW50" s="454"/>
      <c r="CX50" s="454"/>
      <c r="CY50" s="454"/>
      <c r="CZ50" s="454"/>
      <c r="DA50" s="454"/>
      <c r="DB50" s="454"/>
      <c r="DC50" s="454"/>
      <c r="DD50" s="454"/>
      <c r="DE50" s="454"/>
      <c r="DF50" s="454"/>
      <c r="DG50" s="454"/>
      <c r="DH50" s="454"/>
      <c r="DI50" s="454"/>
      <c r="DJ50" s="454"/>
      <c r="DK50" s="454"/>
      <c r="DL50" s="454"/>
      <c r="DM50" s="454"/>
      <c r="DN50" s="454"/>
      <c r="DO50" s="454"/>
      <c r="DP50" s="454"/>
      <c r="DQ50" s="454"/>
      <c r="DR50" s="454"/>
      <c r="DS50" s="454"/>
      <c r="DT50" s="454"/>
      <c r="DU50" s="454"/>
      <c r="DV50" s="454"/>
      <c r="DW50" s="454"/>
      <c r="DX50" s="454"/>
      <c r="DY50" s="454"/>
      <c r="DZ50" s="454"/>
      <c r="EA50" s="454"/>
      <c r="EB50" s="454"/>
      <c r="EC50" s="454"/>
      <c r="ED50" s="454"/>
      <c r="EE50" s="454"/>
      <c r="EF50" s="454"/>
      <c r="EG50" s="454"/>
      <c r="EH50" s="454"/>
      <c r="EI50" s="454"/>
      <c r="EJ50" s="454"/>
      <c r="EK50" s="454"/>
      <c r="EL50" s="454"/>
      <c r="EM50" s="454"/>
      <c r="EN50" s="454"/>
      <c r="EO50" s="454"/>
      <c r="EP50" s="454"/>
      <c r="EQ50" s="454"/>
      <c r="ER50" s="454"/>
      <c r="ES50" s="454"/>
      <c r="ET50" s="454"/>
      <c r="EU50" s="454"/>
      <c r="EV50" s="454"/>
      <c r="EW50" s="454"/>
      <c r="EX50" s="454"/>
      <c r="EY50" s="454"/>
      <c r="EZ50" s="454"/>
      <c r="FA50" s="454"/>
      <c r="FB50" s="454"/>
      <c r="FC50" s="454"/>
      <c r="FD50" s="454"/>
      <c r="FE50" s="454"/>
      <c r="FF50" s="454"/>
      <c r="FG50" s="454"/>
      <c r="FH50" s="454"/>
      <c r="FI50" s="454"/>
      <c r="FJ50" s="454"/>
      <c r="FK50" s="454"/>
      <c r="FL50" s="454"/>
      <c r="FM50" s="454"/>
      <c r="FN50" s="454"/>
      <c r="FO50" s="454"/>
      <c r="FP50" s="454"/>
      <c r="FQ50" s="454"/>
      <c r="FR50" s="454"/>
      <c r="FS50" s="454"/>
      <c r="FT50" s="454"/>
      <c r="FU50" s="454"/>
      <c r="FV50" s="454"/>
      <c r="FW50" s="454"/>
      <c r="FX50" s="454"/>
      <c r="FY50" s="454"/>
      <c r="FZ50" s="454"/>
      <c r="GA50" s="454"/>
      <c r="GB50" s="454"/>
      <c r="GC50" s="454"/>
      <c r="GD50" s="454"/>
      <c r="GE50" s="454"/>
      <c r="GF50" s="454"/>
      <c r="GG50" s="454"/>
      <c r="GH50" s="454"/>
      <c r="GI50" s="454"/>
      <c r="GJ50" s="454"/>
      <c r="GK50" s="454"/>
      <c r="GL50" s="454"/>
      <c r="GM50" s="454"/>
      <c r="GN50" s="454"/>
      <c r="GO50" s="454"/>
      <c r="GP50" s="454"/>
      <c r="GQ50" s="454"/>
      <c r="GR50" s="454"/>
      <c r="GS50" s="454"/>
      <c r="GT50" s="454"/>
      <c r="GU50" s="454"/>
      <c r="GV50" s="454"/>
      <c r="GW50" s="454"/>
      <c r="GX50" s="454"/>
      <c r="GY50" s="454"/>
      <c r="GZ50" s="454"/>
      <c r="HA50" s="454"/>
      <c r="HB50" s="454"/>
      <c r="HC50" s="454"/>
      <c r="HD50" s="454"/>
      <c r="HE50" s="454"/>
      <c r="HF50" s="454"/>
      <c r="HG50" s="454"/>
      <c r="HH50" s="454"/>
      <c r="HI50" s="454"/>
      <c r="HJ50" s="454"/>
      <c r="HK50" s="454"/>
      <c r="HL50" s="454"/>
      <c r="HM50" s="454"/>
      <c r="HN50" s="454"/>
      <c r="HO50" s="454"/>
      <c r="HP50" s="454"/>
      <c r="HQ50" s="454"/>
      <c r="HR50" s="454"/>
      <c r="HS50" s="454"/>
      <c r="HT50" s="454"/>
      <c r="HU50" s="454"/>
      <c r="HV50" s="454"/>
      <c r="HW50" s="454"/>
      <c r="HX50" s="454"/>
      <c r="HY50" s="454"/>
      <c r="HZ50" s="454"/>
      <c r="IA50" s="454"/>
      <c r="IB50" s="454"/>
      <c r="IC50" s="454"/>
      <c r="ID50" s="454"/>
      <c r="IE50" s="454"/>
      <c r="IF50" s="454"/>
      <c r="IG50" s="454"/>
      <c r="IH50" s="454"/>
      <c r="II50" s="454"/>
      <c r="IJ50" s="454"/>
      <c r="IK50" s="454"/>
      <c r="IL50" s="454"/>
      <c r="IM50" s="454"/>
      <c r="IN50" s="454"/>
      <c r="IO50" s="454"/>
      <c r="IP50" s="454"/>
      <c r="IQ50" s="454"/>
      <c r="IR50" s="454"/>
      <c r="IS50" s="454"/>
      <c r="IT50" s="454"/>
      <c r="IU50" s="454"/>
    </row>
    <row r="51" spans="1:255" s="1746" customFormat="1">
      <c r="A51" s="171"/>
      <c r="B51" s="171"/>
      <c r="C51" s="454"/>
      <c r="D51" s="454"/>
      <c r="E51" s="454"/>
      <c r="F51" s="454"/>
      <c r="G51" s="454"/>
      <c r="H51" s="454"/>
      <c r="I51" s="454"/>
      <c r="J51" s="454"/>
      <c r="K51" s="454"/>
      <c r="L51" s="454"/>
      <c r="M51" s="454"/>
      <c r="N51" s="454"/>
      <c r="O51" s="454"/>
      <c r="P51" s="454"/>
      <c r="Q51" s="454"/>
      <c r="R51" s="454"/>
      <c r="S51" s="454"/>
      <c r="T51" s="454"/>
      <c r="U51" s="454"/>
      <c r="V51" s="454"/>
      <c r="W51" s="454"/>
      <c r="X51" s="454"/>
      <c r="Y51" s="454"/>
      <c r="Z51" s="454"/>
      <c r="AA51" s="454"/>
      <c r="AB51" s="454"/>
      <c r="AC51" s="454"/>
      <c r="AD51" s="454"/>
      <c r="AE51" s="454"/>
      <c r="AF51" s="454"/>
      <c r="AG51" s="454"/>
      <c r="AH51" s="454"/>
      <c r="AI51" s="454"/>
      <c r="AJ51" s="454"/>
      <c r="AK51" s="454"/>
      <c r="AL51" s="454"/>
      <c r="AM51" s="454"/>
      <c r="AN51" s="454"/>
      <c r="AO51" s="454"/>
      <c r="AP51" s="454"/>
      <c r="AQ51" s="454"/>
      <c r="AR51" s="454"/>
      <c r="AS51" s="454"/>
      <c r="AT51" s="454"/>
      <c r="AU51" s="454"/>
      <c r="AV51" s="454"/>
      <c r="AW51" s="454"/>
      <c r="AX51" s="454"/>
      <c r="AY51" s="454"/>
      <c r="AZ51" s="454"/>
      <c r="BA51" s="454"/>
      <c r="BB51" s="454"/>
      <c r="BC51" s="454"/>
      <c r="BD51" s="454"/>
      <c r="BE51" s="454"/>
      <c r="BF51" s="454"/>
      <c r="BG51" s="454"/>
      <c r="BH51" s="454"/>
      <c r="BI51" s="454"/>
      <c r="BJ51" s="454"/>
      <c r="BK51" s="454"/>
      <c r="BL51" s="454"/>
      <c r="BM51" s="454"/>
      <c r="BN51" s="454"/>
      <c r="BO51" s="454"/>
      <c r="BP51" s="454"/>
      <c r="BQ51" s="454"/>
      <c r="BR51" s="454"/>
      <c r="BS51" s="454"/>
      <c r="BT51" s="454"/>
      <c r="BU51" s="454"/>
      <c r="BV51" s="454"/>
      <c r="BW51" s="454"/>
      <c r="BX51" s="454"/>
      <c r="BY51" s="454"/>
      <c r="BZ51" s="454"/>
      <c r="CA51" s="454"/>
      <c r="CB51" s="454"/>
      <c r="CC51" s="454"/>
      <c r="CD51" s="454"/>
      <c r="CE51" s="454"/>
      <c r="CF51" s="454"/>
      <c r="CG51" s="454"/>
      <c r="CH51" s="454"/>
      <c r="CI51" s="454"/>
      <c r="CJ51" s="454"/>
      <c r="CK51" s="454"/>
      <c r="CL51" s="454"/>
      <c r="CM51" s="454"/>
      <c r="CN51" s="454"/>
      <c r="CO51" s="454"/>
      <c r="CP51" s="454"/>
      <c r="CQ51" s="454"/>
      <c r="CR51" s="454"/>
      <c r="CS51" s="454"/>
      <c r="CT51" s="454"/>
      <c r="CU51" s="454"/>
      <c r="CV51" s="454"/>
      <c r="CW51" s="454"/>
      <c r="CX51" s="454"/>
      <c r="CY51" s="454"/>
      <c r="CZ51" s="454"/>
      <c r="DA51" s="454"/>
      <c r="DB51" s="454"/>
      <c r="DC51" s="454"/>
      <c r="DD51" s="454"/>
      <c r="DE51" s="454"/>
      <c r="DF51" s="454"/>
      <c r="DG51" s="454"/>
      <c r="DH51" s="454"/>
      <c r="DI51" s="454"/>
      <c r="DJ51" s="454"/>
      <c r="DK51" s="454"/>
      <c r="DL51" s="454"/>
      <c r="DM51" s="454"/>
      <c r="DN51" s="454"/>
      <c r="DO51" s="454"/>
      <c r="DP51" s="454"/>
      <c r="DQ51" s="454"/>
      <c r="DR51" s="454"/>
      <c r="DS51" s="454"/>
      <c r="DT51" s="454"/>
      <c r="DU51" s="454"/>
      <c r="DV51" s="454"/>
      <c r="DW51" s="454"/>
      <c r="DX51" s="454"/>
      <c r="DY51" s="454"/>
      <c r="DZ51" s="454"/>
      <c r="EA51" s="454"/>
      <c r="EB51" s="454"/>
      <c r="EC51" s="454"/>
      <c r="ED51" s="454"/>
      <c r="EE51" s="454"/>
      <c r="EF51" s="454"/>
      <c r="EG51" s="454"/>
      <c r="EH51" s="454"/>
      <c r="EI51" s="454"/>
      <c r="EJ51" s="454"/>
      <c r="EK51" s="454"/>
      <c r="EL51" s="454"/>
      <c r="EM51" s="454"/>
      <c r="EN51" s="454"/>
      <c r="EO51" s="454"/>
      <c r="EP51" s="454"/>
      <c r="EQ51" s="454"/>
      <c r="ER51" s="454"/>
      <c r="ES51" s="454"/>
      <c r="ET51" s="454"/>
      <c r="EU51" s="454"/>
      <c r="EV51" s="454"/>
      <c r="EW51" s="454"/>
      <c r="EX51" s="454"/>
      <c r="EY51" s="454"/>
      <c r="EZ51" s="454"/>
      <c r="FA51" s="454"/>
      <c r="FB51" s="454"/>
      <c r="FC51" s="454"/>
      <c r="FD51" s="454"/>
      <c r="FE51" s="454"/>
      <c r="FF51" s="454"/>
      <c r="FG51" s="454"/>
      <c r="FH51" s="454"/>
      <c r="FI51" s="454"/>
      <c r="FJ51" s="454"/>
      <c r="FK51" s="454"/>
      <c r="FL51" s="454"/>
      <c r="FM51" s="454"/>
      <c r="FN51" s="454"/>
      <c r="FO51" s="454"/>
      <c r="FP51" s="454"/>
      <c r="FQ51" s="454"/>
      <c r="FR51" s="454"/>
      <c r="FS51" s="454"/>
      <c r="FT51" s="454"/>
      <c r="FU51" s="454"/>
      <c r="FV51" s="454"/>
      <c r="FW51" s="454"/>
      <c r="FX51" s="454"/>
      <c r="FY51" s="454"/>
      <c r="FZ51" s="454"/>
      <c r="GA51" s="454"/>
      <c r="GB51" s="454"/>
      <c r="GC51" s="454"/>
      <c r="GD51" s="454"/>
      <c r="GE51" s="454"/>
      <c r="GF51" s="454"/>
      <c r="GG51" s="454"/>
      <c r="GH51" s="454"/>
      <c r="GI51" s="454"/>
      <c r="GJ51" s="454"/>
      <c r="GK51" s="454"/>
      <c r="GL51" s="454"/>
      <c r="GM51" s="454"/>
      <c r="GN51" s="454"/>
      <c r="GO51" s="454"/>
      <c r="GP51" s="454"/>
      <c r="GQ51" s="454"/>
      <c r="GR51" s="454"/>
      <c r="GS51" s="454"/>
      <c r="GT51" s="454"/>
      <c r="GU51" s="454"/>
      <c r="GV51" s="454"/>
      <c r="GW51" s="454"/>
      <c r="GX51" s="454"/>
      <c r="GY51" s="454"/>
      <c r="GZ51" s="454"/>
      <c r="HA51" s="454"/>
      <c r="HB51" s="454"/>
      <c r="HC51" s="454"/>
      <c r="HD51" s="454"/>
      <c r="HE51" s="454"/>
      <c r="HF51" s="454"/>
      <c r="HG51" s="454"/>
      <c r="HH51" s="454"/>
      <c r="HI51" s="454"/>
      <c r="HJ51" s="454"/>
      <c r="HK51" s="454"/>
      <c r="HL51" s="454"/>
      <c r="HM51" s="454"/>
      <c r="HN51" s="454"/>
      <c r="HO51" s="454"/>
      <c r="HP51" s="454"/>
      <c r="HQ51" s="454"/>
      <c r="HR51" s="454"/>
      <c r="HS51" s="454"/>
      <c r="HT51" s="454"/>
      <c r="HU51" s="454"/>
      <c r="HV51" s="454"/>
      <c r="HW51" s="454"/>
      <c r="HX51" s="454"/>
      <c r="HY51" s="454"/>
      <c r="HZ51" s="454"/>
      <c r="IA51" s="454"/>
      <c r="IB51" s="454"/>
      <c r="IC51" s="454"/>
      <c r="ID51" s="454"/>
      <c r="IE51" s="454"/>
      <c r="IF51" s="454"/>
      <c r="IG51" s="454"/>
      <c r="IH51" s="454"/>
      <c r="II51" s="454"/>
      <c r="IJ51" s="454"/>
      <c r="IK51" s="454"/>
      <c r="IL51" s="454"/>
      <c r="IM51" s="454"/>
      <c r="IN51" s="454"/>
      <c r="IO51" s="454"/>
      <c r="IP51" s="454"/>
      <c r="IQ51" s="454"/>
      <c r="IR51" s="454"/>
      <c r="IS51" s="454"/>
      <c r="IT51" s="454"/>
      <c r="IU51" s="454"/>
    </row>
    <row r="52" spans="1:255" s="1746" customFormat="1">
      <c r="A52" s="171"/>
      <c r="B52" s="171"/>
      <c r="C52" s="454"/>
      <c r="D52" s="454"/>
      <c r="E52" s="454"/>
      <c r="F52" s="454"/>
      <c r="G52" s="454"/>
      <c r="H52" s="454"/>
      <c r="I52" s="454"/>
      <c r="J52" s="454"/>
      <c r="K52" s="454"/>
      <c r="L52" s="454"/>
      <c r="M52" s="454"/>
      <c r="N52" s="454"/>
      <c r="O52" s="454"/>
      <c r="P52" s="454"/>
      <c r="Q52" s="454"/>
      <c r="R52" s="454"/>
      <c r="S52" s="454"/>
      <c r="T52" s="454"/>
      <c r="U52" s="454"/>
      <c r="V52" s="454"/>
      <c r="W52" s="454"/>
      <c r="X52" s="454"/>
      <c r="Y52" s="454"/>
      <c r="Z52" s="454"/>
      <c r="AA52" s="454"/>
      <c r="AB52" s="454"/>
      <c r="AC52" s="454"/>
      <c r="AD52" s="454"/>
      <c r="AE52" s="454"/>
      <c r="AF52" s="454"/>
      <c r="AG52" s="454"/>
      <c r="AH52" s="454"/>
      <c r="AI52" s="454"/>
      <c r="AJ52" s="454"/>
      <c r="AK52" s="454"/>
      <c r="AL52" s="454"/>
      <c r="AM52" s="454"/>
      <c r="AN52" s="454"/>
      <c r="AO52" s="454"/>
      <c r="AP52" s="454"/>
      <c r="AQ52" s="454"/>
      <c r="AR52" s="454"/>
      <c r="AS52" s="454"/>
      <c r="AT52" s="454"/>
      <c r="AU52" s="454"/>
      <c r="AV52" s="454"/>
      <c r="AW52" s="454"/>
      <c r="AX52" s="454"/>
      <c r="AY52" s="454"/>
      <c r="AZ52" s="454"/>
      <c r="BA52" s="454"/>
      <c r="BB52" s="454"/>
      <c r="BC52" s="454"/>
      <c r="BD52" s="454"/>
      <c r="BE52" s="454"/>
      <c r="BF52" s="454"/>
      <c r="BG52" s="454"/>
      <c r="BH52" s="454"/>
      <c r="BI52" s="454"/>
      <c r="BJ52" s="454"/>
      <c r="BK52" s="454"/>
      <c r="BL52" s="454"/>
      <c r="BM52" s="454"/>
      <c r="BN52" s="454"/>
      <c r="BO52" s="454"/>
      <c r="BP52" s="454"/>
      <c r="BQ52" s="454"/>
      <c r="BR52" s="454"/>
      <c r="BS52" s="454"/>
      <c r="BT52" s="454"/>
      <c r="BU52" s="454"/>
      <c r="BV52" s="454"/>
      <c r="BW52" s="454"/>
      <c r="BX52" s="454"/>
      <c r="BY52" s="454"/>
      <c r="BZ52" s="454"/>
      <c r="CA52" s="454"/>
      <c r="CB52" s="454"/>
      <c r="CC52" s="454"/>
      <c r="CD52" s="454"/>
      <c r="CE52" s="454"/>
      <c r="CF52" s="454"/>
      <c r="CG52" s="454"/>
      <c r="CH52" s="454"/>
      <c r="CI52" s="454"/>
      <c r="CJ52" s="454"/>
      <c r="CK52" s="454"/>
      <c r="CL52" s="454"/>
      <c r="CM52" s="454"/>
      <c r="CN52" s="454"/>
      <c r="CO52" s="454"/>
      <c r="CP52" s="454"/>
      <c r="CQ52" s="454"/>
      <c r="CR52" s="454"/>
      <c r="CS52" s="454"/>
      <c r="CT52" s="454"/>
      <c r="CU52" s="454"/>
      <c r="CV52" s="454"/>
      <c r="CW52" s="454"/>
      <c r="CX52" s="454"/>
      <c r="CY52" s="454"/>
      <c r="CZ52" s="454"/>
      <c r="DA52" s="454"/>
      <c r="DB52" s="454"/>
      <c r="DC52" s="454"/>
      <c r="DD52" s="454"/>
      <c r="DE52" s="454"/>
      <c r="DF52" s="454"/>
      <c r="DG52" s="454"/>
      <c r="DH52" s="454"/>
      <c r="DI52" s="454"/>
      <c r="DJ52" s="454"/>
      <c r="DK52" s="454"/>
      <c r="DL52" s="454"/>
      <c r="DM52" s="454"/>
      <c r="DN52" s="454"/>
      <c r="DO52" s="454"/>
      <c r="DP52" s="454"/>
      <c r="DQ52" s="454"/>
      <c r="DR52" s="454"/>
      <c r="DS52" s="454"/>
      <c r="DT52" s="454"/>
      <c r="DU52" s="454"/>
      <c r="DV52" s="454"/>
      <c r="DW52" s="454"/>
      <c r="DX52" s="454"/>
      <c r="DY52" s="454"/>
      <c r="DZ52" s="454"/>
      <c r="EA52" s="454"/>
      <c r="EB52" s="454"/>
      <c r="EC52" s="454"/>
      <c r="ED52" s="454"/>
      <c r="EE52" s="454"/>
      <c r="EF52" s="454"/>
      <c r="EG52" s="454"/>
      <c r="EH52" s="454"/>
      <c r="EI52" s="454"/>
      <c r="EJ52" s="454"/>
      <c r="EK52" s="454"/>
      <c r="EL52" s="454"/>
      <c r="EM52" s="454"/>
      <c r="EN52" s="454"/>
      <c r="EO52" s="454"/>
      <c r="EP52" s="454"/>
      <c r="EQ52" s="454"/>
      <c r="ER52" s="454"/>
      <c r="ES52" s="454"/>
      <c r="ET52" s="454"/>
      <c r="EU52" s="454"/>
      <c r="EV52" s="454"/>
      <c r="EW52" s="454"/>
      <c r="EX52" s="454"/>
      <c r="EY52" s="454"/>
      <c r="EZ52" s="454"/>
      <c r="FA52" s="454"/>
      <c r="FB52" s="454"/>
      <c r="FC52" s="454"/>
      <c r="FD52" s="454"/>
      <c r="FE52" s="454"/>
      <c r="FF52" s="454"/>
      <c r="FG52" s="454"/>
      <c r="FH52" s="454"/>
      <c r="FI52" s="454"/>
      <c r="FJ52" s="454"/>
      <c r="FK52" s="454"/>
      <c r="FL52" s="454"/>
      <c r="FM52" s="454"/>
      <c r="FN52" s="454"/>
      <c r="FO52" s="454"/>
      <c r="FP52" s="454"/>
      <c r="FQ52" s="454"/>
      <c r="FR52" s="454"/>
      <c r="FS52" s="454"/>
      <c r="FT52" s="454"/>
      <c r="FU52" s="454"/>
      <c r="FV52" s="454"/>
      <c r="FW52" s="454"/>
      <c r="FX52" s="454"/>
      <c r="FY52" s="454"/>
      <c r="FZ52" s="454"/>
      <c r="GA52" s="454"/>
      <c r="GB52" s="454"/>
      <c r="GC52" s="454"/>
      <c r="GD52" s="454"/>
      <c r="GE52" s="454"/>
      <c r="GF52" s="454"/>
      <c r="GG52" s="454"/>
      <c r="GH52" s="454"/>
      <c r="GI52" s="454"/>
      <c r="GJ52" s="454"/>
      <c r="GK52" s="454"/>
      <c r="GL52" s="454"/>
      <c r="GM52" s="454"/>
      <c r="GN52" s="454"/>
      <c r="GO52" s="454"/>
      <c r="GP52" s="454"/>
      <c r="GQ52" s="454"/>
      <c r="GR52" s="454"/>
      <c r="GS52" s="454"/>
      <c r="GT52" s="454"/>
      <c r="GU52" s="454"/>
      <c r="GV52" s="454"/>
      <c r="GW52" s="454"/>
      <c r="GX52" s="454"/>
      <c r="GY52" s="454"/>
      <c r="GZ52" s="454"/>
      <c r="HA52" s="454"/>
      <c r="HB52" s="454"/>
      <c r="HC52" s="454"/>
      <c r="HD52" s="454"/>
      <c r="HE52" s="454"/>
      <c r="HF52" s="454"/>
      <c r="HG52" s="454"/>
      <c r="HH52" s="454"/>
      <c r="HI52" s="454"/>
      <c r="HJ52" s="454"/>
      <c r="HK52" s="454"/>
      <c r="HL52" s="454"/>
      <c r="HM52" s="454"/>
      <c r="HN52" s="454"/>
      <c r="HO52" s="454"/>
      <c r="HP52" s="454"/>
      <c r="HQ52" s="454"/>
      <c r="HR52" s="454"/>
      <c r="HS52" s="454"/>
      <c r="HT52" s="454"/>
      <c r="HU52" s="454"/>
      <c r="HV52" s="454"/>
      <c r="HW52" s="454"/>
      <c r="HX52" s="454"/>
      <c r="HY52" s="454"/>
      <c r="HZ52" s="454"/>
      <c r="IA52" s="454"/>
      <c r="IB52" s="454"/>
      <c r="IC52" s="454"/>
      <c r="ID52" s="454"/>
      <c r="IE52" s="454"/>
      <c r="IF52" s="454"/>
      <c r="IG52" s="454"/>
      <c r="IH52" s="454"/>
      <c r="II52" s="454"/>
      <c r="IJ52" s="454"/>
      <c r="IK52" s="454"/>
      <c r="IL52" s="454"/>
      <c r="IM52" s="454"/>
      <c r="IN52" s="454"/>
      <c r="IO52" s="454"/>
      <c r="IP52" s="454"/>
      <c r="IQ52" s="454"/>
      <c r="IR52" s="454"/>
      <c r="IS52" s="454"/>
      <c r="IT52" s="454"/>
      <c r="IU52" s="454"/>
    </row>
    <row r="53" spans="1:255" s="1746" customFormat="1">
      <c r="A53" s="171"/>
      <c r="B53" s="171"/>
      <c r="C53" s="454"/>
      <c r="D53" s="454"/>
      <c r="E53" s="454"/>
      <c r="F53" s="454"/>
      <c r="G53" s="454"/>
      <c r="H53" s="454"/>
      <c r="I53" s="454"/>
      <c r="J53" s="454"/>
      <c r="K53" s="454"/>
      <c r="L53" s="454"/>
      <c r="M53" s="454"/>
      <c r="N53" s="454"/>
      <c r="O53" s="454"/>
      <c r="P53" s="454"/>
      <c r="Q53" s="454"/>
      <c r="R53" s="454"/>
      <c r="S53" s="454"/>
      <c r="T53" s="454"/>
      <c r="U53" s="454"/>
      <c r="V53" s="454"/>
      <c r="W53" s="454"/>
      <c r="X53" s="454"/>
      <c r="Y53" s="454"/>
      <c r="Z53" s="454"/>
      <c r="AA53" s="454"/>
      <c r="AB53" s="454"/>
      <c r="AC53" s="454"/>
      <c r="AD53" s="454"/>
      <c r="AE53" s="454"/>
      <c r="AF53" s="454"/>
      <c r="AG53" s="454"/>
      <c r="AH53" s="454"/>
      <c r="AI53" s="454"/>
      <c r="AJ53" s="454"/>
      <c r="AK53" s="454"/>
      <c r="AL53" s="454"/>
      <c r="AM53" s="454"/>
      <c r="AN53" s="454"/>
      <c r="AO53" s="454"/>
      <c r="AP53" s="454"/>
      <c r="AQ53" s="454"/>
      <c r="AR53" s="454"/>
      <c r="AS53" s="454"/>
      <c r="AT53" s="454"/>
      <c r="AU53" s="454"/>
      <c r="AV53" s="454"/>
      <c r="AW53" s="454"/>
      <c r="AX53" s="454"/>
      <c r="AY53" s="454"/>
      <c r="AZ53" s="454"/>
      <c r="BA53" s="454"/>
      <c r="BB53" s="454"/>
      <c r="BC53" s="454"/>
      <c r="BD53" s="454"/>
      <c r="BE53" s="454"/>
      <c r="BF53" s="454"/>
      <c r="BG53" s="454"/>
      <c r="BH53" s="454"/>
      <c r="BI53" s="454"/>
      <c r="BJ53" s="454"/>
      <c r="BK53" s="454"/>
      <c r="BL53" s="454"/>
      <c r="BM53" s="454"/>
      <c r="BN53" s="454"/>
      <c r="BO53" s="454"/>
      <c r="BP53" s="454"/>
      <c r="BQ53" s="454"/>
      <c r="BR53" s="454"/>
      <c r="BS53" s="454"/>
      <c r="BT53" s="454"/>
      <c r="BU53" s="454"/>
      <c r="BV53" s="454"/>
      <c r="BW53" s="454"/>
      <c r="BX53" s="454"/>
      <c r="BY53" s="454"/>
      <c r="BZ53" s="454"/>
      <c r="CA53" s="454"/>
      <c r="CB53" s="454"/>
      <c r="CC53" s="454"/>
      <c r="CD53" s="454"/>
      <c r="CE53" s="454"/>
      <c r="CF53" s="454"/>
      <c r="CG53" s="454"/>
      <c r="CH53" s="454"/>
      <c r="CI53" s="454"/>
      <c r="CJ53" s="454"/>
      <c r="CK53" s="454"/>
      <c r="CL53" s="454"/>
      <c r="CM53" s="454"/>
      <c r="CN53" s="454"/>
      <c r="CO53" s="454"/>
      <c r="CP53" s="454"/>
      <c r="CQ53" s="454"/>
      <c r="CR53" s="454"/>
      <c r="CS53" s="454"/>
      <c r="CT53" s="454"/>
      <c r="CU53" s="454"/>
      <c r="CV53" s="454"/>
      <c r="CW53" s="454"/>
      <c r="CX53" s="454"/>
      <c r="CY53" s="454"/>
      <c r="CZ53" s="454"/>
      <c r="DA53" s="454"/>
      <c r="DB53" s="454"/>
      <c r="DC53" s="454"/>
      <c r="DD53" s="454"/>
      <c r="DE53" s="454"/>
      <c r="DF53" s="454"/>
      <c r="DG53" s="454"/>
      <c r="DH53" s="454"/>
      <c r="DI53" s="454"/>
      <c r="DJ53" s="454"/>
      <c r="DK53" s="454"/>
      <c r="DL53" s="454"/>
      <c r="DM53" s="454"/>
      <c r="DN53" s="454"/>
      <c r="DO53" s="454"/>
      <c r="DP53" s="454"/>
      <c r="DQ53" s="454"/>
      <c r="DR53" s="454"/>
      <c r="DS53" s="454"/>
      <c r="DT53" s="454"/>
      <c r="DU53" s="454"/>
      <c r="DV53" s="454"/>
      <c r="DW53" s="454"/>
      <c r="DX53" s="454"/>
      <c r="DY53" s="454"/>
      <c r="DZ53" s="454"/>
      <c r="EA53" s="454"/>
      <c r="EB53" s="454"/>
      <c r="EC53" s="454"/>
      <c r="ED53" s="454"/>
      <c r="EE53" s="454"/>
      <c r="EF53" s="454"/>
      <c r="EG53" s="454"/>
      <c r="EH53" s="454"/>
      <c r="EI53" s="454"/>
      <c r="EJ53" s="454"/>
      <c r="EK53" s="454"/>
      <c r="EL53" s="454"/>
      <c r="EM53" s="454"/>
      <c r="EN53" s="454"/>
      <c r="EO53" s="454"/>
      <c r="EP53" s="454"/>
      <c r="EQ53" s="454"/>
      <c r="ER53" s="454"/>
      <c r="ES53" s="454"/>
      <c r="ET53" s="454"/>
      <c r="EU53" s="454"/>
      <c r="EV53" s="454"/>
      <c r="EW53" s="454"/>
      <c r="EX53" s="454"/>
      <c r="EY53" s="454"/>
      <c r="EZ53" s="454"/>
      <c r="FA53" s="454"/>
      <c r="FB53" s="454"/>
      <c r="FC53" s="454"/>
      <c r="FD53" s="454"/>
      <c r="FE53" s="454"/>
      <c r="FF53" s="454"/>
      <c r="FG53" s="454"/>
      <c r="FH53" s="454"/>
      <c r="FI53" s="454"/>
      <c r="FJ53" s="454"/>
      <c r="FK53" s="454"/>
      <c r="FL53" s="454"/>
      <c r="FM53" s="454"/>
      <c r="FN53" s="454"/>
      <c r="FO53" s="454"/>
      <c r="FP53" s="454"/>
      <c r="FQ53" s="454"/>
      <c r="FR53" s="454"/>
      <c r="FS53" s="454"/>
      <c r="FT53" s="454"/>
      <c r="FU53" s="454"/>
      <c r="FV53" s="454"/>
      <c r="FW53" s="454"/>
      <c r="FX53" s="454"/>
      <c r="FY53" s="454"/>
      <c r="FZ53" s="454"/>
      <c r="GA53" s="454"/>
      <c r="GB53" s="454"/>
      <c r="GC53" s="454"/>
      <c r="GD53" s="454"/>
      <c r="GE53" s="454"/>
      <c r="GF53" s="454"/>
      <c r="GG53" s="454"/>
      <c r="GH53" s="454"/>
      <c r="GI53" s="454"/>
      <c r="GJ53" s="454"/>
      <c r="GK53" s="454"/>
      <c r="GL53" s="454"/>
      <c r="GM53" s="454"/>
      <c r="GN53" s="454"/>
      <c r="GO53" s="454"/>
      <c r="GP53" s="454"/>
      <c r="GQ53" s="454"/>
      <c r="GR53" s="454"/>
      <c r="GS53" s="454"/>
      <c r="GT53" s="454"/>
      <c r="GU53" s="454"/>
      <c r="GV53" s="454"/>
      <c r="GW53" s="454"/>
      <c r="GX53" s="454"/>
      <c r="GY53" s="454"/>
      <c r="GZ53" s="454"/>
      <c r="HA53" s="454"/>
      <c r="HB53" s="454"/>
      <c r="HC53" s="454"/>
      <c r="HD53" s="454"/>
      <c r="HE53" s="454"/>
      <c r="HF53" s="454"/>
      <c r="HG53" s="454"/>
      <c r="HH53" s="454"/>
      <c r="HI53" s="454"/>
      <c r="HJ53" s="454"/>
      <c r="HK53" s="454"/>
      <c r="HL53" s="454"/>
      <c r="HM53" s="454"/>
      <c r="HN53" s="454"/>
      <c r="HO53" s="454"/>
      <c r="HP53" s="454"/>
      <c r="HQ53" s="454"/>
      <c r="HR53" s="454"/>
      <c r="HS53" s="454"/>
      <c r="HT53" s="454"/>
      <c r="HU53" s="454"/>
      <c r="HV53" s="454"/>
      <c r="HW53" s="454"/>
      <c r="HX53" s="454"/>
      <c r="HY53" s="454"/>
      <c r="HZ53" s="454"/>
      <c r="IA53" s="454"/>
      <c r="IB53" s="454"/>
      <c r="IC53" s="454"/>
      <c r="ID53" s="454"/>
      <c r="IE53" s="454"/>
      <c r="IF53" s="454"/>
      <c r="IG53" s="454"/>
      <c r="IH53" s="454"/>
      <c r="II53" s="454"/>
      <c r="IJ53" s="454"/>
      <c r="IK53" s="454"/>
      <c r="IL53" s="454"/>
      <c r="IM53" s="454"/>
      <c r="IN53" s="454"/>
      <c r="IO53" s="454"/>
      <c r="IP53" s="454"/>
      <c r="IQ53" s="454"/>
      <c r="IR53" s="454"/>
      <c r="IS53" s="454"/>
      <c r="IT53" s="454"/>
      <c r="IU53" s="454"/>
    </row>
    <row r="54" spans="1:255" s="1746" customFormat="1">
      <c r="A54" s="171"/>
      <c r="B54" s="171"/>
      <c r="C54" s="454"/>
      <c r="D54" s="454"/>
      <c r="E54" s="454"/>
      <c r="F54" s="454"/>
      <c r="G54" s="454"/>
      <c r="H54" s="454"/>
      <c r="I54" s="454"/>
      <c r="J54" s="454"/>
      <c r="K54" s="454"/>
      <c r="L54" s="454"/>
      <c r="M54" s="454"/>
      <c r="N54" s="454"/>
      <c r="O54" s="454"/>
      <c r="P54" s="454"/>
      <c r="Q54" s="454"/>
      <c r="R54" s="454"/>
      <c r="S54" s="454"/>
      <c r="T54" s="454"/>
      <c r="U54" s="454"/>
      <c r="V54" s="454"/>
      <c r="W54" s="454"/>
      <c r="X54" s="454"/>
      <c r="Y54" s="454"/>
      <c r="Z54" s="454"/>
      <c r="AA54" s="454"/>
      <c r="AB54" s="454"/>
      <c r="AC54" s="454"/>
      <c r="AD54" s="454"/>
      <c r="AE54" s="454"/>
      <c r="AF54" s="454"/>
      <c r="AG54" s="454"/>
      <c r="AH54" s="454"/>
      <c r="AI54" s="454"/>
      <c r="AJ54" s="454"/>
      <c r="AK54" s="454"/>
      <c r="AL54" s="454"/>
      <c r="AM54" s="454"/>
      <c r="AN54" s="454"/>
      <c r="AO54" s="454"/>
      <c r="AP54" s="454"/>
      <c r="AQ54" s="454"/>
      <c r="AR54" s="454"/>
      <c r="AS54" s="454"/>
      <c r="AT54" s="454"/>
      <c r="AU54" s="454"/>
      <c r="AV54" s="454"/>
      <c r="AW54" s="454"/>
      <c r="AX54" s="454"/>
      <c r="AY54" s="454"/>
      <c r="AZ54" s="454"/>
      <c r="BA54" s="454"/>
      <c r="BB54" s="454"/>
      <c r="BC54" s="454"/>
      <c r="BD54" s="454"/>
      <c r="BE54" s="454"/>
      <c r="BF54" s="454"/>
      <c r="BG54" s="454"/>
      <c r="BH54" s="454"/>
      <c r="BI54" s="454"/>
      <c r="BJ54" s="454"/>
      <c r="BK54" s="454"/>
      <c r="BL54" s="454"/>
      <c r="BM54" s="454"/>
      <c r="BN54" s="454"/>
      <c r="BO54" s="454"/>
      <c r="BP54" s="454"/>
      <c r="BQ54" s="454"/>
      <c r="BR54" s="454"/>
      <c r="BS54" s="454"/>
      <c r="BT54" s="454"/>
      <c r="BU54" s="454"/>
      <c r="BV54" s="454"/>
      <c r="BW54" s="454"/>
      <c r="BX54" s="454"/>
      <c r="BY54" s="454"/>
      <c r="BZ54" s="454"/>
      <c r="CA54" s="454"/>
      <c r="CB54" s="454"/>
      <c r="CC54" s="454"/>
      <c r="CD54" s="454"/>
      <c r="CE54" s="454"/>
      <c r="CF54" s="454"/>
      <c r="CG54" s="454"/>
      <c r="CH54" s="454"/>
      <c r="CI54" s="454"/>
      <c r="CJ54" s="454"/>
      <c r="CK54" s="454"/>
      <c r="CL54" s="454"/>
      <c r="CM54" s="454"/>
      <c r="CN54" s="454"/>
      <c r="CO54" s="454"/>
      <c r="CP54" s="454"/>
      <c r="CQ54" s="454"/>
      <c r="CR54" s="454"/>
      <c r="CS54" s="454"/>
      <c r="CT54" s="454"/>
      <c r="CU54" s="454"/>
      <c r="CV54" s="454"/>
      <c r="CW54" s="454"/>
      <c r="CX54" s="454"/>
      <c r="CY54" s="454"/>
      <c r="CZ54" s="454"/>
      <c r="DA54" s="454"/>
      <c r="DB54" s="454"/>
      <c r="DC54" s="454"/>
      <c r="DD54" s="454"/>
      <c r="DE54" s="454"/>
      <c r="DF54" s="454"/>
      <c r="DG54" s="454"/>
      <c r="DH54" s="454"/>
      <c r="DI54" s="454"/>
      <c r="DJ54" s="454"/>
      <c r="DK54" s="454"/>
      <c r="DL54" s="454"/>
      <c r="DM54" s="454"/>
      <c r="DN54" s="454"/>
      <c r="DO54" s="454"/>
      <c r="DP54" s="454"/>
      <c r="DQ54" s="454"/>
      <c r="DR54" s="454"/>
      <c r="DS54" s="454"/>
      <c r="DT54" s="454"/>
      <c r="DU54" s="454"/>
      <c r="DV54" s="454"/>
      <c r="DW54" s="454"/>
      <c r="DX54" s="454"/>
      <c r="DY54" s="454"/>
      <c r="DZ54" s="454"/>
      <c r="EA54" s="454"/>
      <c r="EB54" s="454"/>
      <c r="EC54" s="454"/>
      <c r="ED54" s="454"/>
      <c r="EE54" s="454"/>
      <c r="EF54" s="454"/>
      <c r="EG54" s="454"/>
      <c r="EH54" s="454"/>
      <c r="EI54" s="454"/>
      <c r="EJ54" s="454"/>
      <c r="EK54" s="454"/>
      <c r="EL54" s="454"/>
      <c r="EM54" s="454"/>
      <c r="EN54" s="454"/>
      <c r="EO54" s="454"/>
      <c r="EP54" s="454"/>
      <c r="EQ54" s="454"/>
      <c r="ER54" s="454"/>
      <c r="ES54" s="454"/>
      <c r="ET54" s="454"/>
      <c r="EU54" s="454"/>
      <c r="EV54" s="454"/>
      <c r="EW54" s="454"/>
      <c r="EX54" s="454"/>
      <c r="EY54" s="454"/>
      <c r="EZ54" s="454"/>
      <c r="FA54" s="454"/>
      <c r="FB54" s="454"/>
      <c r="FC54" s="454"/>
      <c r="FD54" s="454"/>
      <c r="FE54" s="454"/>
      <c r="FF54" s="454"/>
      <c r="FG54" s="454"/>
      <c r="FH54" s="454"/>
      <c r="FI54" s="454"/>
      <c r="FJ54" s="454"/>
      <c r="FK54" s="454"/>
      <c r="FL54" s="454"/>
      <c r="FM54" s="454"/>
      <c r="FN54" s="454"/>
      <c r="FO54" s="454"/>
      <c r="FP54" s="454"/>
      <c r="FQ54" s="454"/>
      <c r="FR54" s="454"/>
      <c r="FS54" s="454"/>
      <c r="FT54" s="454"/>
      <c r="FU54" s="454"/>
      <c r="FV54" s="454"/>
      <c r="FW54" s="454"/>
      <c r="FX54" s="454"/>
      <c r="FY54" s="454"/>
      <c r="FZ54" s="454"/>
      <c r="GA54" s="454"/>
      <c r="GB54" s="454"/>
      <c r="GC54" s="454"/>
      <c r="GD54" s="454"/>
      <c r="GE54" s="454"/>
      <c r="GF54" s="454"/>
      <c r="GG54" s="454"/>
      <c r="GH54" s="454"/>
      <c r="GI54" s="454"/>
      <c r="GJ54" s="454"/>
      <c r="GK54" s="454"/>
      <c r="GL54" s="454"/>
      <c r="GM54" s="454"/>
      <c r="GN54" s="454"/>
      <c r="GO54" s="454"/>
      <c r="GP54" s="454"/>
      <c r="GQ54" s="454"/>
      <c r="GR54" s="454"/>
      <c r="GS54" s="454"/>
      <c r="GT54" s="454"/>
      <c r="GU54" s="454"/>
      <c r="GV54" s="454"/>
      <c r="GW54" s="454"/>
      <c r="GX54" s="454"/>
      <c r="GY54" s="454"/>
      <c r="GZ54" s="454"/>
      <c r="HA54" s="454"/>
      <c r="HB54" s="454"/>
      <c r="HC54" s="454"/>
      <c r="HD54" s="454"/>
      <c r="HE54" s="454"/>
      <c r="HF54" s="454"/>
      <c r="HG54" s="454"/>
      <c r="HH54" s="454"/>
      <c r="HI54" s="454"/>
      <c r="HJ54" s="454"/>
      <c r="HK54" s="454"/>
      <c r="HL54" s="454"/>
      <c r="HM54" s="454"/>
      <c r="HN54" s="454"/>
      <c r="HO54" s="454"/>
      <c r="HP54" s="454"/>
      <c r="HQ54" s="454"/>
      <c r="HR54" s="454"/>
      <c r="HS54" s="454"/>
      <c r="HT54" s="454"/>
      <c r="HU54" s="454"/>
      <c r="HV54" s="454"/>
      <c r="HW54" s="454"/>
      <c r="HX54" s="454"/>
      <c r="HY54" s="454"/>
      <c r="HZ54" s="454"/>
      <c r="IA54" s="454"/>
      <c r="IB54" s="454"/>
      <c r="IC54" s="454"/>
      <c r="ID54" s="454"/>
      <c r="IE54" s="454"/>
      <c r="IF54" s="454"/>
      <c r="IG54" s="454"/>
      <c r="IH54" s="454"/>
      <c r="II54" s="454"/>
      <c r="IJ54" s="454"/>
      <c r="IK54" s="454"/>
      <c r="IL54" s="454"/>
      <c r="IM54" s="454"/>
      <c r="IN54" s="454"/>
      <c r="IO54" s="454"/>
      <c r="IP54" s="454"/>
      <c r="IQ54" s="454"/>
      <c r="IR54" s="454"/>
      <c r="IS54" s="454"/>
      <c r="IT54" s="454"/>
      <c r="IU54" s="454"/>
    </row>
    <row r="55" spans="1:255" s="1788" customFormat="1">
      <c r="A55" s="171"/>
      <c r="B55" s="171"/>
      <c r="C55" s="454"/>
      <c r="D55" s="454"/>
      <c r="E55" s="454"/>
      <c r="F55" s="454"/>
      <c r="G55" s="454"/>
      <c r="H55" s="454"/>
      <c r="I55" s="454"/>
      <c r="J55" s="454"/>
      <c r="K55" s="454"/>
      <c r="L55" s="454"/>
      <c r="M55" s="454"/>
      <c r="N55" s="454"/>
      <c r="O55" s="454"/>
      <c r="P55" s="454"/>
      <c r="Q55" s="454"/>
      <c r="R55" s="454"/>
      <c r="S55" s="454"/>
      <c r="T55" s="454"/>
      <c r="U55" s="454"/>
      <c r="V55" s="454"/>
      <c r="W55" s="454"/>
      <c r="X55" s="454"/>
      <c r="Y55" s="454"/>
      <c r="Z55" s="454"/>
      <c r="AA55" s="454"/>
      <c r="AB55" s="454"/>
      <c r="AC55" s="454"/>
      <c r="AD55" s="454"/>
      <c r="AE55" s="454"/>
      <c r="AF55" s="454"/>
      <c r="AG55" s="454"/>
      <c r="AH55" s="454"/>
      <c r="AI55" s="454"/>
      <c r="AJ55" s="454"/>
      <c r="AK55" s="454"/>
      <c r="AL55" s="454"/>
      <c r="AM55" s="454"/>
      <c r="AN55" s="454"/>
      <c r="AO55" s="454"/>
      <c r="AP55" s="454"/>
      <c r="AQ55" s="454"/>
      <c r="AR55" s="454"/>
      <c r="AS55" s="454"/>
      <c r="AT55" s="454"/>
      <c r="AU55" s="454"/>
      <c r="AV55" s="454"/>
      <c r="AW55" s="454"/>
      <c r="AX55" s="454"/>
      <c r="AY55" s="454"/>
      <c r="AZ55" s="454"/>
      <c r="BA55" s="454"/>
      <c r="BB55" s="454"/>
      <c r="BC55" s="454"/>
      <c r="BD55" s="454"/>
      <c r="BE55" s="454"/>
      <c r="BF55" s="454"/>
      <c r="BG55" s="454"/>
      <c r="BH55" s="454"/>
      <c r="BI55" s="454"/>
      <c r="BJ55" s="454"/>
      <c r="BK55" s="454"/>
      <c r="BL55" s="454"/>
      <c r="BM55" s="454"/>
      <c r="BN55" s="454"/>
      <c r="BO55" s="454"/>
      <c r="BP55" s="454"/>
      <c r="BQ55" s="454"/>
      <c r="BR55" s="454"/>
      <c r="BS55" s="454"/>
      <c r="BT55" s="454"/>
      <c r="BU55" s="454"/>
      <c r="BV55" s="454"/>
      <c r="BW55" s="454"/>
      <c r="BX55" s="454"/>
      <c r="BY55" s="454"/>
      <c r="BZ55" s="454"/>
      <c r="CA55" s="454"/>
      <c r="CB55" s="454"/>
      <c r="CC55" s="454"/>
      <c r="CD55" s="454"/>
      <c r="CE55" s="454"/>
      <c r="CF55" s="454"/>
      <c r="CG55" s="454"/>
      <c r="CH55" s="454"/>
      <c r="CI55" s="454"/>
      <c r="CJ55" s="454"/>
      <c r="CK55" s="454"/>
      <c r="CL55" s="454"/>
      <c r="CM55" s="454"/>
      <c r="CN55" s="454"/>
      <c r="CO55" s="454"/>
      <c r="CP55" s="454"/>
      <c r="CQ55" s="454"/>
      <c r="CR55" s="454"/>
      <c r="CS55" s="454"/>
      <c r="CT55" s="454"/>
      <c r="CU55" s="454"/>
      <c r="CV55" s="454"/>
      <c r="CW55" s="454"/>
      <c r="CX55" s="454"/>
      <c r="CY55" s="454"/>
      <c r="CZ55" s="454"/>
      <c r="DA55" s="454"/>
      <c r="DB55" s="454"/>
      <c r="DC55" s="454"/>
      <c r="DD55" s="454"/>
      <c r="DE55" s="454"/>
      <c r="DF55" s="454"/>
      <c r="DG55" s="454"/>
      <c r="DH55" s="454"/>
      <c r="DI55" s="454"/>
      <c r="DJ55" s="454"/>
      <c r="DK55" s="454"/>
      <c r="DL55" s="454"/>
      <c r="DM55" s="454"/>
      <c r="DN55" s="454"/>
      <c r="DO55" s="454"/>
      <c r="DP55" s="454"/>
      <c r="DQ55" s="454"/>
      <c r="DR55" s="454"/>
      <c r="DS55" s="454"/>
      <c r="DT55" s="454"/>
      <c r="DU55" s="454"/>
      <c r="DV55" s="454"/>
      <c r="DW55" s="454"/>
      <c r="DX55" s="454"/>
      <c r="DY55" s="454"/>
      <c r="DZ55" s="454"/>
      <c r="EA55" s="454"/>
      <c r="EB55" s="454"/>
      <c r="EC55" s="454"/>
      <c r="ED55" s="454"/>
      <c r="EE55" s="454"/>
      <c r="EF55" s="454"/>
      <c r="EG55" s="454"/>
      <c r="EH55" s="454"/>
      <c r="EI55" s="454"/>
      <c r="EJ55" s="454"/>
      <c r="EK55" s="454"/>
      <c r="EL55" s="454"/>
      <c r="EM55" s="454"/>
      <c r="EN55" s="454"/>
      <c r="EO55" s="454"/>
      <c r="EP55" s="454"/>
      <c r="EQ55" s="454"/>
      <c r="ER55" s="454"/>
      <c r="ES55" s="454"/>
      <c r="ET55" s="454"/>
      <c r="EU55" s="454"/>
      <c r="EV55" s="454"/>
      <c r="EW55" s="454"/>
      <c r="EX55" s="454"/>
      <c r="EY55" s="454"/>
      <c r="EZ55" s="454"/>
      <c r="FA55" s="454"/>
      <c r="FB55" s="454"/>
      <c r="FC55" s="454"/>
      <c r="FD55" s="454"/>
      <c r="FE55" s="454"/>
      <c r="FF55" s="454"/>
      <c r="FG55" s="454"/>
      <c r="FH55" s="454"/>
      <c r="FI55" s="454"/>
      <c r="FJ55" s="454"/>
      <c r="FK55" s="454"/>
      <c r="FL55" s="454"/>
      <c r="FM55" s="454"/>
      <c r="FN55" s="454"/>
      <c r="FO55" s="454"/>
      <c r="FP55" s="454"/>
      <c r="FQ55" s="454"/>
      <c r="FR55" s="454"/>
      <c r="FS55" s="454"/>
      <c r="FT55" s="454"/>
      <c r="FU55" s="454"/>
      <c r="FV55" s="454"/>
      <c r="FW55" s="454"/>
      <c r="FX55" s="454"/>
      <c r="FY55" s="454"/>
      <c r="FZ55" s="454"/>
      <c r="GA55" s="454"/>
      <c r="GB55" s="454"/>
      <c r="GC55" s="454"/>
      <c r="GD55" s="454"/>
      <c r="GE55" s="454"/>
      <c r="GF55" s="454"/>
      <c r="GG55" s="454"/>
      <c r="GH55" s="454"/>
      <c r="GI55" s="454"/>
      <c r="GJ55" s="454"/>
      <c r="GK55" s="454"/>
      <c r="GL55" s="454"/>
      <c r="GM55" s="454"/>
      <c r="GN55" s="454"/>
      <c r="GO55" s="454"/>
      <c r="GP55" s="454"/>
      <c r="GQ55" s="454"/>
      <c r="GR55" s="454"/>
      <c r="GS55" s="454"/>
      <c r="GT55" s="454"/>
      <c r="GU55" s="454"/>
      <c r="GV55" s="454"/>
      <c r="GW55" s="454"/>
      <c r="GX55" s="454"/>
      <c r="GY55" s="454"/>
      <c r="GZ55" s="454"/>
      <c r="HA55" s="454"/>
      <c r="HB55" s="454"/>
      <c r="HC55" s="454"/>
      <c r="HD55" s="454"/>
      <c r="HE55" s="454"/>
      <c r="HF55" s="454"/>
      <c r="HG55" s="454"/>
      <c r="HH55" s="454"/>
      <c r="HI55" s="454"/>
      <c r="HJ55" s="454"/>
      <c r="HK55" s="454"/>
      <c r="HL55" s="454"/>
      <c r="HM55" s="454"/>
      <c r="HN55" s="454"/>
      <c r="HO55" s="454"/>
      <c r="HP55" s="454"/>
      <c r="HQ55" s="454"/>
      <c r="HR55" s="454"/>
      <c r="HS55" s="454"/>
      <c r="HT55" s="454"/>
      <c r="HU55" s="454"/>
      <c r="HV55" s="454"/>
      <c r="HW55" s="454"/>
      <c r="HX55" s="454"/>
      <c r="HY55" s="454"/>
      <c r="HZ55" s="454"/>
      <c r="IA55" s="454"/>
      <c r="IB55" s="454"/>
      <c r="IC55" s="454"/>
      <c r="ID55" s="454"/>
      <c r="IE55" s="454"/>
      <c r="IF55" s="454"/>
      <c r="IG55" s="454"/>
      <c r="IH55" s="454"/>
      <c r="II55" s="454"/>
      <c r="IJ55" s="454"/>
      <c r="IK55" s="454"/>
      <c r="IL55" s="454"/>
      <c r="IM55" s="454"/>
      <c r="IN55" s="454"/>
      <c r="IO55" s="454"/>
      <c r="IP55" s="454"/>
      <c r="IQ55" s="454"/>
      <c r="IR55" s="454"/>
      <c r="IS55" s="454"/>
      <c r="IT55" s="454"/>
      <c r="IU55" s="454"/>
    </row>
    <row r="56" spans="1:255" s="1746" customFormat="1" ht="15.75">
      <c r="A56" s="220"/>
      <c r="B56" s="220"/>
      <c r="C56" s="454"/>
      <c r="D56" s="454"/>
      <c r="E56" s="454"/>
      <c r="F56" s="454"/>
      <c r="G56" s="454"/>
      <c r="H56" s="454"/>
      <c r="I56" s="454"/>
      <c r="J56" s="454"/>
      <c r="K56" s="454"/>
      <c r="L56" s="454"/>
      <c r="M56" s="454"/>
      <c r="N56" s="454"/>
      <c r="O56" s="454"/>
      <c r="P56" s="454"/>
      <c r="Q56" s="454"/>
      <c r="R56" s="454"/>
      <c r="S56" s="454"/>
      <c r="T56" s="454"/>
      <c r="U56" s="454"/>
      <c r="V56" s="454"/>
      <c r="W56" s="454"/>
      <c r="X56" s="454"/>
      <c r="Y56" s="454"/>
      <c r="Z56" s="454"/>
      <c r="AA56" s="454"/>
      <c r="AB56" s="454"/>
      <c r="AC56" s="454"/>
      <c r="AD56" s="454"/>
      <c r="AE56" s="454"/>
      <c r="AF56" s="454"/>
      <c r="AG56" s="454"/>
      <c r="AH56" s="454"/>
      <c r="AI56" s="454"/>
      <c r="AJ56" s="454"/>
      <c r="AK56" s="454"/>
      <c r="AL56" s="454"/>
      <c r="AM56" s="454"/>
      <c r="AN56" s="454"/>
      <c r="AO56" s="454"/>
      <c r="AP56" s="454"/>
      <c r="AQ56" s="454"/>
      <c r="AR56" s="454"/>
      <c r="AS56" s="454"/>
      <c r="AT56" s="454"/>
      <c r="AU56" s="454"/>
      <c r="AV56" s="454"/>
      <c r="AW56" s="454"/>
      <c r="AX56" s="454"/>
      <c r="AY56" s="454"/>
      <c r="AZ56" s="454"/>
      <c r="BA56" s="454"/>
      <c r="BB56" s="454"/>
      <c r="BC56" s="454"/>
      <c r="BD56" s="454"/>
      <c r="BE56" s="454"/>
      <c r="BF56" s="454"/>
      <c r="BG56" s="454"/>
      <c r="BH56" s="454"/>
      <c r="BI56" s="454"/>
      <c r="BJ56" s="454"/>
      <c r="BK56" s="454"/>
      <c r="BL56" s="454"/>
      <c r="BM56" s="454"/>
      <c r="BN56" s="454"/>
      <c r="BO56" s="454"/>
      <c r="BP56" s="454"/>
      <c r="BQ56" s="454"/>
      <c r="BR56" s="454"/>
      <c r="BS56" s="454"/>
      <c r="BT56" s="454"/>
      <c r="BU56" s="454"/>
      <c r="BV56" s="454"/>
      <c r="BW56" s="454"/>
      <c r="BX56" s="454"/>
      <c r="BY56" s="454"/>
      <c r="BZ56" s="454"/>
      <c r="CA56" s="454"/>
      <c r="CB56" s="454"/>
      <c r="CC56" s="454"/>
      <c r="CD56" s="454"/>
      <c r="CE56" s="454"/>
      <c r="CF56" s="454"/>
      <c r="CG56" s="454"/>
      <c r="CH56" s="454"/>
      <c r="CI56" s="454"/>
      <c r="CJ56" s="454"/>
      <c r="CK56" s="454"/>
      <c r="CL56" s="454"/>
      <c r="CM56" s="454"/>
      <c r="CN56" s="454"/>
      <c r="CO56" s="454"/>
      <c r="CP56" s="454"/>
      <c r="CQ56" s="454"/>
      <c r="CR56" s="454"/>
      <c r="CS56" s="454"/>
      <c r="CT56" s="454"/>
      <c r="CU56" s="454"/>
      <c r="CV56" s="454"/>
      <c r="CW56" s="454"/>
      <c r="CX56" s="454"/>
      <c r="CY56" s="454"/>
      <c r="CZ56" s="454"/>
      <c r="DA56" s="454"/>
      <c r="DB56" s="454"/>
      <c r="DC56" s="454"/>
      <c r="DD56" s="454"/>
      <c r="DE56" s="454"/>
      <c r="DF56" s="454"/>
      <c r="DG56" s="454"/>
      <c r="DH56" s="454"/>
      <c r="DI56" s="454"/>
      <c r="DJ56" s="454"/>
      <c r="DK56" s="454"/>
      <c r="DL56" s="454"/>
      <c r="DM56" s="454"/>
      <c r="DN56" s="454"/>
      <c r="DO56" s="454"/>
      <c r="DP56" s="454"/>
      <c r="DQ56" s="454"/>
      <c r="DR56" s="454"/>
      <c r="DS56" s="454"/>
      <c r="DT56" s="454"/>
      <c r="DU56" s="454"/>
      <c r="DV56" s="454"/>
      <c r="DW56" s="454"/>
      <c r="DX56" s="454"/>
      <c r="DY56" s="454"/>
      <c r="DZ56" s="454"/>
      <c r="EA56" s="454"/>
      <c r="EB56" s="454"/>
      <c r="EC56" s="454"/>
      <c r="ED56" s="454"/>
      <c r="EE56" s="454"/>
      <c r="EF56" s="454"/>
      <c r="EG56" s="454"/>
      <c r="EH56" s="454"/>
      <c r="EI56" s="454"/>
      <c r="EJ56" s="454"/>
      <c r="EK56" s="454"/>
      <c r="EL56" s="454"/>
      <c r="EM56" s="454"/>
      <c r="EN56" s="454"/>
      <c r="EO56" s="454"/>
      <c r="EP56" s="454"/>
      <c r="EQ56" s="454"/>
      <c r="ER56" s="454"/>
      <c r="ES56" s="454"/>
      <c r="ET56" s="454"/>
      <c r="EU56" s="454"/>
      <c r="EV56" s="454"/>
      <c r="EW56" s="454"/>
      <c r="EX56" s="454"/>
      <c r="EY56" s="454"/>
      <c r="EZ56" s="454"/>
      <c r="FA56" s="454"/>
      <c r="FB56" s="454"/>
      <c r="FC56" s="454"/>
      <c r="FD56" s="454"/>
      <c r="FE56" s="454"/>
      <c r="FF56" s="454"/>
      <c r="FG56" s="454"/>
      <c r="FH56" s="454"/>
      <c r="FI56" s="454"/>
      <c r="FJ56" s="454"/>
      <c r="FK56" s="454"/>
      <c r="FL56" s="454"/>
      <c r="FM56" s="454"/>
      <c r="FN56" s="454"/>
      <c r="FO56" s="454"/>
      <c r="FP56" s="454"/>
      <c r="FQ56" s="454"/>
      <c r="FR56" s="454"/>
      <c r="FS56" s="454"/>
      <c r="FT56" s="454"/>
      <c r="FU56" s="454"/>
      <c r="FV56" s="454"/>
      <c r="FW56" s="454"/>
      <c r="FX56" s="454"/>
      <c r="FY56" s="454"/>
      <c r="FZ56" s="454"/>
      <c r="GA56" s="454"/>
      <c r="GB56" s="454"/>
      <c r="GC56" s="454"/>
      <c r="GD56" s="454"/>
      <c r="GE56" s="454"/>
      <c r="GF56" s="454"/>
      <c r="GG56" s="454"/>
      <c r="GH56" s="454"/>
      <c r="GI56" s="454"/>
      <c r="GJ56" s="454"/>
      <c r="GK56" s="454"/>
      <c r="GL56" s="454"/>
      <c r="GM56" s="454"/>
      <c r="GN56" s="454"/>
      <c r="GO56" s="454"/>
      <c r="GP56" s="454"/>
      <c r="GQ56" s="454"/>
      <c r="GR56" s="454"/>
      <c r="GS56" s="454"/>
      <c r="GT56" s="454"/>
      <c r="GU56" s="454"/>
      <c r="GV56" s="454"/>
      <c r="GW56" s="454"/>
      <c r="GX56" s="454"/>
      <c r="GY56" s="454"/>
      <c r="GZ56" s="454"/>
      <c r="HA56" s="454"/>
      <c r="HB56" s="454"/>
      <c r="HC56" s="454"/>
      <c r="HD56" s="454"/>
      <c r="HE56" s="454"/>
      <c r="HF56" s="454"/>
      <c r="HG56" s="454"/>
      <c r="HH56" s="454"/>
      <c r="HI56" s="454"/>
      <c r="HJ56" s="454"/>
      <c r="HK56" s="454"/>
      <c r="HL56" s="454"/>
      <c r="HM56" s="454"/>
      <c r="HN56" s="454"/>
      <c r="HO56" s="454"/>
      <c r="HP56" s="454"/>
      <c r="HQ56" s="454"/>
      <c r="HR56" s="454"/>
      <c r="HS56" s="454"/>
      <c r="HT56" s="454"/>
      <c r="HU56" s="454"/>
      <c r="HV56" s="454"/>
      <c r="HW56" s="454"/>
      <c r="HX56" s="454"/>
      <c r="HY56" s="454"/>
      <c r="HZ56" s="454"/>
      <c r="IA56" s="454"/>
      <c r="IB56" s="454"/>
      <c r="IC56" s="454"/>
      <c r="ID56" s="454"/>
      <c r="IE56" s="454"/>
      <c r="IF56" s="454"/>
      <c r="IG56" s="454"/>
      <c r="IH56" s="454"/>
      <c r="II56" s="454"/>
      <c r="IJ56" s="454"/>
      <c r="IK56" s="454"/>
      <c r="IL56" s="454"/>
      <c r="IM56" s="454"/>
      <c r="IN56" s="454"/>
      <c r="IO56" s="454"/>
      <c r="IP56" s="454"/>
      <c r="IQ56" s="454"/>
      <c r="IR56" s="454"/>
      <c r="IS56" s="454"/>
      <c r="IT56" s="454"/>
      <c r="IU56" s="454"/>
    </row>
    <row r="57" spans="1:255" s="1746" customFormat="1" ht="15.75">
      <c r="A57" s="220"/>
      <c r="B57" s="220"/>
      <c r="C57" s="454"/>
      <c r="D57" s="454"/>
      <c r="E57" s="454"/>
      <c r="F57" s="454"/>
      <c r="G57" s="454"/>
      <c r="H57" s="454"/>
      <c r="I57" s="454"/>
      <c r="J57" s="454"/>
      <c r="K57" s="454"/>
      <c r="L57" s="454"/>
      <c r="M57" s="454"/>
      <c r="N57" s="454"/>
      <c r="O57" s="454"/>
      <c r="P57" s="454"/>
      <c r="Q57" s="454"/>
      <c r="R57" s="454"/>
      <c r="S57" s="454"/>
      <c r="T57" s="454"/>
      <c r="U57" s="454"/>
      <c r="V57" s="454"/>
      <c r="W57" s="454"/>
      <c r="X57" s="454"/>
      <c r="Y57" s="454"/>
      <c r="Z57" s="454"/>
      <c r="AA57" s="454"/>
      <c r="AB57" s="454"/>
      <c r="AC57" s="454"/>
      <c r="AD57" s="454"/>
      <c r="AE57" s="454"/>
      <c r="AF57" s="454"/>
      <c r="AG57" s="454"/>
      <c r="AH57" s="454"/>
      <c r="AI57" s="454"/>
      <c r="AJ57" s="454"/>
      <c r="AK57" s="454"/>
      <c r="AL57" s="454"/>
      <c r="AM57" s="454"/>
      <c r="AN57" s="454"/>
      <c r="AO57" s="454"/>
      <c r="AP57" s="454"/>
      <c r="AQ57" s="454"/>
      <c r="AR57" s="454"/>
      <c r="AS57" s="454"/>
      <c r="AT57" s="454"/>
      <c r="AU57" s="454"/>
      <c r="AV57" s="454"/>
      <c r="AW57" s="454"/>
      <c r="AX57" s="454"/>
      <c r="AY57" s="454"/>
      <c r="AZ57" s="454"/>
      <c r="BA57" s="454"/>
      <c r="BB57" s="454"/>
      <c r="BC57" s="454"/>
      <c r="BD57" s="454"/>
      <c r="BE57" s="454"/>
      <c r="BF57" s="454"/>
      <c r="BG57" s="454"/>
      <c r="BH57" s="454"/>
      <c r="BI57" s="454"/>
      <c r="BJ57" s="454"/>
      <c r="BK57" s="454"/>
      <c r="BL57" s="454"/>
      <c r="BM57" s="454"/>
      <c r="BN57" s="454"/>
      <c r="BO57" s="454"/>
      <c r="BP57" s="454"/>
      <c r="BQ57" s="454"/>
      <c r="BR57" s="454"/>
      <c r="BS57" s="454"/>
      <c r="BT57" s="454"/>
      <c r="BU57" s="454"/>
      <c r="BV57" s="454"/>
      <c r="BW57" s="454"/>
      <c r="BX57" s="454"/>
      <c r="BY57" s="454"/>
      <c r="BZ57" s="454"/>
      <c r="CA57" s="454"/>
      <c r="CB57" s="454"/>
      <c r="CC57" s="454"/>
      <c r="CD57" s="454"/>
      <c r="CE57" s="454"/>
      <c r="CF57" s="454"/>
      <c r="CG57" s="454"/>
      <c r="CH57" s="454"/>
      <c r="CI57" s="454"/>
      <c r="CJ57" s="454"/>
      <c r="CK57" s="454"/>
      <c r="CL57" s="454"/>
      <c r="CM57" s="454"/>
      <c r="CN57" s="454"/>
      <c r="CO57" s="454"/>
      <c r="CP57" s="454"/>
      <c r="CQ57" s="454"/>
      <c r="CR57" s="454"/>
      <c r="CS57" s="454"/>
      <c r="CT57" s="454"/>
      <c r="CU57" s="454"/>
      <c r="CV57" s="454"/>
      <c r="CW57" s="454"/>
      <c r="CX57" s="454"/>
      <c r="CY57" s="454"/>
      <c r="CZ57" s="454"/>
      <c r="DA57" s="454"/>
      <c r="DB57" s="454"/>
      <c r="DC57" s="454"/>
      <c r="DD57" s="454"/>
      <c r="DE57" s="454"/>
      <c r="DF57" s="454"/>
      <c r="DG57" s="454"/>
      <c r="DH57" s="454"/>
      <c r="DI57" s="454"/>
      <c r="DJ57" s="454"/>
      <c r="DK57" s="454"/>
      <c r="DL57" s="454"/>
      <c r="DM57" s="454"/>
      <c r="DN57" s="454"/>
      <c r="DO57" s="454"/>
      <c r="DP57" s="454"/>
      <c r="DQ57" s="454"/>
      <c r="DR57" s="454"/>
      <c r="DS57" s="454"/>
      <c r="DT57" s="454"/>
      <c r="DU57" s="454"/>
      <c r="DV57" s="454"/>
      <c r="DW57" s="454"/>
      <c r="DX57" s="454"/>
      <c r="DY57" s="454"/>
      <c r="DZ57" s="454"/>
      <c r="EA57" s="454"/>
      <c r="EB57" s="454"/>
      <c r="EC57" s="454"/>
      <c r="ED57" s="454"/>
      <c r="EE57" s="454"/>
      <c r="EF57" s="454"/>
      <c r="EG57" s="454"/>
      <c r="EH57" s="454"/>
      <c r="EI57" s="454"/>
      <c r="EJ57" s="454"/>
      <c r="EK57" s="454"/>
      <c r="EL57" s="454"/>
      <c r="EM57" s="454"/>
      <c r="EN57" s="454"/>
      <c r="EO57" s="454"/>
      <c r="EP57" s="454"/>
      <c r="EQ57" s="454"/>
      <c r="ER57" s="454"/>
      <c r="ES57" s="454"/>
      <c r="ET57" s="454"/>
      <c r="EU57" s="454"/>
      <c r="EV57" s="454"/>
      <c r="EW57" s="454"/>
      <c r="EX57" s="454"/>
      <c r="EY57" s="454"/>
      <c r="EZ57" s="454"/>
      <c r="FA57" s="454"/>
      <c r="FB57" s="454"/>
      <c r="FC57" s="454"/>
      <c r="FD57" s="454"/>
      <c r="FE57" s="454"/>
      <c r="FF57" s="454"/>
      <c r="FG57" s="454"/>
      <c r="FH57" s="454"/>
      <c r="FI57" s="454"/>
      <c r="FJ57" s="454"/>
      <c r="FK57" s="454"/>
      <c r="FL57" s="454"/>
      <c r="FM57" s="454"/>
      <c r="FN57" s="454"/>
      <c r="FO57" s="454"/>
      <c r="FP57" s="454"/>
      <c r="FQ57" s="454"/>
      <c r="FR57" s="454"/>
      <c r="FS57" s="454"/>
      <c r="FT57" s="454"/>
      <c r="FU57" s="454"/>
      <c r="FV57" s="454"/>
      <c r="FW57" s="454"/>
      <c r="FX57" s="454"/>
      <c r="FY57" s="454"/>
      <c r="FZ57" s="454"/>
      <c r="GA57" s="454"/>
      <c r="GB57" s="454"/>
      <c r="GC57" s="454"/>
      <c r="GD57" s="454"/>
      <c r="GE57" s="454"/>
      <c r="GF57" s="454"/>
      <c r="GG57" s="454"/>
      <c r="GH57" s="454"/>
      <c r="GI57" s="454"/>
      <c r="GJ57" s="454"/>
      <c r="GK57" s="454"/>
      <c r="GL57" s="454"/>
      <c r="GM57" s="454"/>
      <c r="GN57" s="454"/>
      <c r="GO57" s="454"/>
      <c r="GP57" s="454"/>
      <c r="GQ57" s="454"/>
      <c r="GR57" s="454"/>
      <c r="GS57" s="454"/>
      <c r="GT57" s="454"/>
      <c r="GU57" s="454"/>
      <c r="GV57" s="454"/>
      <c r="GW57" s="454"/>
      <c r="GX57" s="454"/>
      <c r="GY57" s="454"/>
      <c r="GZ57" s="454"/>
      <c r="HA57" s="454"/>
      <c r="HB57" s="454"/>
      <c r="HC57" s="454"/>
      <c r="HD57" s="454"/>
      <c r="HE57" s="454"/>
      <c r="HF57" s="454"/>
      <c r="HG57" s="454"/>
      <c r="HH57" s="454"/>
      <c r="HI57" s="454"/>
      <c r="HJ57" s="454"/>
      <c r="HK57" s="454"/>
      <c r="HL57" s="454"/>
      <c r="HM57" s="454"/>
      <c r="HN57" s="454"/>
      <c r="HO57" s="454"/>
      <c r="HP57" s="454"/>
      <c r="HQ57" s="454"/>
      <c r="HR57" s="454"/>
      <c r="HS57" s="454"/>
      <c r="HT57" s="454"/>
      <c r="HU57" s="454"/>
      <c r="HV57" s="454"/>
      <c r="HW57" s="454"/>
      <c r="HX57" s="454"/>
      <c r="HY57" s="454"/>
      <c r="HZ57" s="454"/>
      <c r="IA57" s="454"/>
      <c r="IB57" s="454"/>
      <c r="IC57" s="454"/>
      <c r="ID57" s="454"/>
      <c r="IE57" s="454"/>
      <c r="IF57" s="454"/>
      <c r="IG57" s="454"/>
      <c r="IH57" s="454"/>
      <c r="II57" s="454"/>
      <c r="IJ57" s="454"/>
      <c r="IK57" s="454"/>
      <c r="IL57" s="454"/>
      <c r="IM57" s="454"/>
      <c r="IN57" s="454"/>
      <c r="IO57" s="454"/>
      <c r="IP57" s="454"/>
      <c r="IQ57" s="454"/>
      <c r="IR57" s="454"/>
      <c r="IS57" s="454"/>
      <c r="IT57" s="454"/>
      <c r="IU57" s="454"/>
    </row>
    <row r="58" spans="1:255" s="1746" customFormat="1" ht="15.75">
      <c r="A58" s="220"/>
      <c r="B58" s="220"/>
      <c r="C58" s="454"/>
      <c r="D58" s="454"/>
      <c r="E58" s="454"/>
      <c r="F58" s="454"/>
      <c r="G58" s="454"/>
      <c r="H58" s="454"/>
      <c r="I58" s="454"/>
      <c r="J58" s="454"/>
      <c r="K58" s="454"/>
      <c r="L58" s="454"/>
      <c r="M58" s="454"/>
      <c r="N58" s="454"/>
      <c r="O58" s="454"/>
      <c r="P58" s="454"/>
      <c r="Q58" s="454"/>
      <c r="R58" s="454"/>
      <c r="S58" s="454"/>
      <c r="T58" s="454"/>
      <c r="U58" s="454"/>
      <c r="V58" s="454"/>
      <c r="W58" s="454"/>
      <c r="X58" s="454"/>
      <c r="Y58" s="454"/>
      <c r="Z58" s="454"/>
      <c r="AA58" s="454"/>
      <c r="AB58" s="454"/>
      <c r="AC58" s="454"/>
      <c r="AD58" s="454"/>
      <c r="AE58" s="454"/>
      <c r="AF58" s="454"/>
      <c r="AG58" s="454"/>
      <c r="AH58" s="454"/>
      <c r="AI58" s="454"/>
      <c r="AJ58" s="454"/>
      <c r="AK58" s="454"/>
      <c r="AL58" s="454"/>
      <c r="AM58" s="454"/>
      <c r="AN58" s="454"/>
      <c r="AO58" s="454"/>
      <c r="AP58" s="454"/>
      <c r="AQ58" s="454"/>
      <c r="AR58" s="454"/>
      <c r="AS58" s="454"/>
      <c r="AT58" s="454"/>
      <c r="AU58" s="454"/>
      <c r="AV58" s="454"/>
      <c r="AW58" s="454"/>
      <c r="AX58" s="454"/>
      <c r="AY58" s="454"/>
      <c r="AZ58" s="454"/>
      <c r="BA58" s="454"/>
      <c r="BB58" s="454"/>
      <c r="BC58" s="454"/>
      <c r="BD58" s="454"/>
      <c r="BE58" s="454"/>
      <c r="BF58" s="454"/>
      <c r="BG58" s="454"/>
      <c r="BH58" s="454"/>
      <c r="BI58" s="454"/>
      <c r="BJ58" s="454"/>
      <c r="BK58" s="454"/>
      <c r="BL58" s="454"/>
      <c r="BM58" s="454"/>
      <c r="BN58" s="454"/>
      <c r="BO58" s="454"/>
      <c r="BP58" s="454"/>
      <c r="BQ58" s="454"/>
      <c r="BR58" s="454"/>
      <c r="BS58" s="454"/>
      <c r="BT58" s="454"/>
      <c r="BU58" s="454"/>
      <c r="BV58" s="454"/>
      <c r="BW58" s="454"/>
      <c r="BX58" s="454"/>
      <c r="BY58" s="454"/>
      <c r="BZ58" s="454"/>
      <c r="CA58" s="454"/>
      <c r="CB58" s="454"/>
      <c r="CC58" s="454"/>
      <c r="CD58" s="454"/>
      <c r="CE58" s="454"/>
      <c r="CF58" s="454"/>
      <c r="CG58" s="454"/>
      <c r="CH58" s="454"/>
      <c r="CI58" s="454"/>
      <c r="CJ58" s="454"/>
      <c r="CK58" s="454"/>
      <c r="CL58" s="454"/>
      <c r="CM58" s="454"/>
      <c r="CN58" s="454"/>
      <c r="CO58" s="454"/>
      <c r="CP58" s="454"/>
      <c r="CQ58" s="454"/>
      <c r="CR58" s="454"/>
      <c r="CS58" s="454"/>
      <c r="CT58" s="454"/>
      <c r="CU58" s="454"/>
      <c r="CV58" s="454"/>
      <c r="CW58" s="454"/>
      <c r="CX58" s="454"/>
      <c r="CY58" s="454"/>
      <c r="CZ58" s="454"/>
      <c r="DA58" s="454"/>
      <c r="DB58" s="454"/>
      <c r="DC58" s="454"/>
      <c r="DD58" s="454"/>
      <c r="DE58" s="454"/>
      <c r="DF58" s="454"/>
      <c r="DG58" s="454"/>
      <c r="DH58" s="454"/>
      <c r="DI58" s="454"/>
      <c r="DJ58" s="454"/>
      <c r="DK58" s="454"/>
      <c r="DL58" s="454"/>
      <c r="DM58" s="454"/>
      <c r="DN58" s="454"/>
      <c r="DO58" s="454"/>
      <c r="DP58" s="454"/>
      <c r="DQ58" s="454"/>
      <c r="DR58" s="454"/>
      <c r="DS58" s="454"/>
      <c r="DT58" s="454"/>
      <c r="DU58" s="454"/>
      <c r="DV58" s="454"/>
      <c r="DW58" s="454"/>
      <c r="DX58" s="454"/>
      <c r="DY58" s="454"/>
      <c r="DZ58" s="454"/>
      <c r="EA58" s="454"/>
      <c r="EB58" s="454"/>
      <c r="EC58" s="454"/>
      <c r="ED58" s="454"/>
      <c r="EE58" s="454"/>
      <c r="EF58" s="454"/>
      <c r="EG58" s="454"/>
      <c r="EH58" s="454"/>
      <c r="EI58" s="454"/>
      <c r="EJ58" s="454"/>
      <c r="EK58" s="454"/>
      <c r="EL58" s="454"/>
      <c r="EM58" s="454"/>
      <c r="EN58" s="454"/>
      <c r="EO58" s="454"/>
      <c r="EP58" s="454"/>
      <c r="EQ58" s="454"/>
      <c r="ER58" s="454"/>
      <c r="ES58" s="454"/>
      <c r="ET58" s="454"/>
      <c r="EU58" s="454"/>
      <c r="EV58" s="454"/>
      <c r="EW58" s="454"/>
      <c r="EX58" s="454"/>
      <c r="EY58" s="454"/>
      <c r="EZ58" s="454"/>
      <c r="FA58" s="454"/>
      <c r="FB58" s="454"/>
      <c r="FC58" s="454"/>
      <c r="FD58" s="454"/>
      <c r="FE58" s="454"/>
      <c r="FF58" s="454"/>
      <c r="FG58" s="454"/>
      <c r="FH58" s="454"/>
      <c r="FI58" s="454"/>
      <c r="FJ58" s="454"/>
      <c r="FK58" s="454"/>
      <c r="FL58" s="454"/>
      <c r="FM58" s="454"/>
      <c r="FN58" s="454"/>
      <c r="FO58" s="454"/>
      <c r="FP58" s="454"/>
      <c r="FQ58" s="454"/>
      <c r="FR58" s="454"/>
      <c r="FS58" s="454"/>
      <c r="FT58" s="454"/>
      <c r="FU58" s="454"/>
      <c r="FV58" s="454"/>
      <c r="FW58" s="454"/>
      <c r="FX58" s="454"/>
      <c r="FY58" s="454"/>
      <c r="FZ58" s="454"/>
      <c r="GA58" s="454"/>
      <c r="GB58" s="454"/>
      <c r="GC58" s="454"/>
      <c r="GD58" s="454"/>
      <c r="GE58" s="454"/>
      <c r="GF58" s="454"/>
      <c r="GG58" s="454"/>
      <c r="GH58" s="454"/>
      <c r="GI58" s="454"/>
      <c r="GJ58" s="454"/>
      <c r="GK58" s="454"/>
      <c r="GL58" s="454"/>
      <c r="GM58" s="454"/>
      <c r="GN58" s="454"/>
      <c r="GO58" s="454"/>
      <c r="GP58" s="454"/>
      <c r="GQ58" s="454"/>
      <c r="GR58" s="454"/>
      <c r="GS58" s="454"/>
      <c r="GT58" s="454"/>
      <c r="GU58" s="454"/>
      <c r="GV58" s="454"/>
      <c r="GW58" s="454"/>
      <c r="GX58" s="454"/>
      <c r="GY58" s="454"/>
      <c r="GZ58" s="454"/>
      <c r="HA58" s="454"/>
      <c r="HB58" s="454"/>
      <c r="HC58" s="454"/>
      <c r="HD58" s="454"/>
      <c r="HE58" s="454"/>
      <c r="HF58" s="454"/>
      <c r="HG58" s="454"/>
      <c r="HH58" s="454"/>
      <c r="HI58" s="454"/>
      <c r="HJ58" s="454"/>
      <c r="HK58" s="454"/>
      <c r="HL58" s="454"/>
      <c r="HM58" s="454"/>
      <c r="HN58" s="454"/>
      <c r="HO58" s="454"/>
      <c r="HP58" s="454"/>
      <c r="HQ58" s="454"/>
      <c r="HR58" s="454"/>
      <c r="HS58" s="454"/>
      <c r="HT58" s="454"/>
      <c r="HU58" s="454"/>
      <c r="HV58" s="454"/>
      <c r="HW58" s="454"/>
      <c r="HX58" s="454"/>
      <c r="HY58" s="454"/>
      <c r="HZ58" s="454"/>
      <c r="IA58" s="454"/>
      <c r="IB58" s="454"/>
      <c r="IC58" s="454"/>
      <c r="ID58" s="454"/>
      <c r="IE58" s="454"/>
      <c r="IF58" s="454"/>
      <c r="IG58" s="454"/>
      <c r="IH58" s="454"/>
      <c r="II58" s="454"/>
      <c r="IJ58" s="454"/>
      <c r="IK58" s="454"/>
      <c r="IL58" s="454"/>
      <c r="IM58" s="454"/>
      <c r="IN58" s="454"/>
      <c r="IO58" s="454"/>
      <c r="IP58" s="454"/>
      <c r="IQ58" s="454"/>
      <c r="IR58" s="454"/>
      <c r="IS58" s="454"/>
      <c r="IT58" s="454"/>
      <c r="IU58" s="454"/>
    </row>
    <row r="59" spans="1:255" s="1746" customFormat="1" ht="15.75">
      <c r="A59" s="220"/>
      <c r="B59" s="220"/>
      <c r="C59" s="454"/>
      <c r="D59" s="454"/>
      <c r="E59" s="454"/>
      <c r="F59" s="454"/>
      <c r="G59" s="454"/>
      <c r="H59" s="454"/>
      <c r="I59" s="454"/>
      <c r="J59" s="454"/>
      <c r="K59" s="454"/>
      <c r="L59" s="454"/>
      <c r="M59" s="454"/>
      <c r="N59" s="454"/>
      <c r="O59" s="454"/>
      <c r="P59" s="454"/>
      <c r="Q59" s="454"/>
      <c r="R59" s="454"/>
      <c r="S59" s="454"/>
      <c r="T59" s="454"/>
      <c r="U59" s="454"/>
      <c r="V59" s="454"/>
      <c r="W59" s="454"/>
      <c r="X59" s="454"/>
      <c r="Y59" s="454"/>
      <c r="Z59" s="454"/>
      <c r="AA59" s="454"/>
      <c r="AB59" s="454"/>
      <c r="AC59" s="454"/>
      <c r="AD59" s="454"/>
      <c r="AE59" s="454"/>
      <c r="AF59" s="454"/>
      <c r="AG59" s="454"/>
      <c r="AH59" s="454"/>
      <c r="AI59" s="454"/>
      <c r="AJ59" s="454"/>
      <c r="AK59" s="454"/>
      <c r="AL59" s="454"/>
      <c r="AM59" s="454"/>
      <c r="AN59" s="454"/>
      <c r="AO59" s="454"/>
      <c r="AP59" s="454"/>
      <c r="AQ59" s="454"/>
      <c r="AR59" s="454"/>
      <c r="AS59" s="454"/>
      <c r="AT59" s="454"/>
      <c r="AU59" s="454"/>
      <c r="AV59" s="454"/>
      <c r="AW59" s="454"/>
      <c r="AX59" s="454"/>
      <c r="AY59" s="454"/>
      <c r="AZ59" s="454"/>
      <c r="BA59" s="454"/>
      <c r="BB59" s="454"/>
      <c r="BC59" s="454"/>
      <c r="BD59" s="454"/>
      <c r="BE59" s="454"/>
      <c r="BF59" s="454"/>
      <c r="BG59" s="454"/>
      <c r="BH59" s="454"/>
      <c r="BI59" s="454"/>
      <c r="BJ59" s="454"/>
      <c r="BK59" s="454"/>
      <c r="BL59" s="454"/>
      <c r="BM59" s="454"/>
      <c r="BN59" s="454"/>
      <c r="BO59" s="454"/>
      <c r="BP59" s="454"/>
      <c r="BQ59" s="454"/>
      <c r="BR59" s="454"/>
      <c r="BS59" s="454"/>
      <c r="BT59" s="454"/>
      <c r="BU59" s="454"/>
      <c r="BV59" s="454"/>
      <c r="BW59" s="454"/>
      <c r="BX59" s="454"/>
      <c r="BY59" s="454"/>
      <c r="BZ59" s="454"/>
      <c r="CA59" s="454"/>
      <c r="CB59" s="454"/>
      <c r="CC59" s="454"/>
      <c r="CD59" s="454"/>
      <c r="CE59" s="454"/>
      <c r="CF59" s="454"/>
      <c r="CG59" s="454"/>
      <c r="CH59" s="454"/>
      <c r="CI59" s="454"/>
      <c r="CJ59" s="454"/>
      <c r="CK59" s="454"/>
      <c r="CL59" s="454"/>
      <c r="CM59" s="454"/>
      <c r="CN59" s="454"/>
      <c r="CO59" s="454"/>
      <c r="CP59" s="454"/>
      <c r="CQ59" s="454"/>
      <c r="CR59" s="454"/>
      <c r="CS59" s="454"/>
      <c r="CT59" s="454"/>
      <c r="CU59" s="454"/>
      <c r="CV59" s="454"/>
      <c r="CW59" s="454"/>
      <c r="CX59" s="454"/>
      <c r="CY59" s="454"/>
      <c r="CZ59" s="454"/>
      <c r="DA59" s="454"/>
      <c r="DB59" s="454"/>
      <c r="DC59" s="454"/>
      <c r="DD59" s="454"/>
      <c r="DE59" s="454"/>
      <c r="DF59" s="454"/>
      <c r="DG59" s="454"/>
      <c r="DH59" s="454"/>
      <c r="DI59" s="454"/>
      <c r="DJ59" s="454"/>
      <c r="DK59" s="454"/>
      <c r="DL59" s="454"/>
      <c r="DM59" s="454"/>
      <c r="DN59" s="454"/>
      <c r="DO59" s="454"/>
      <c r="DP59" s="454"/>
      <c r="DQ59" s="454"/>
      <c r="DR59" s="454"/>
      <c r="DS59" s="454"/>
      <c r="DT59" s="454"/>
      <c r="DU59" s="454"/>
      <c r="DV59" s="454"/>
      <c r="DW59" s="454"/>
      <c r="DX59" s="454"/>
      <c r="DY59" s="454"/>
      <c r="DZ59" s="454"/>
      <c r="EA59" s="454"/>
      <c r="EB59" s="454"/>
      <c r="EC59" s="454"/>
      <c r="ED59" s="454"/>
      <c r="EE59" s="454"/>
      <c r="EF59" s="454"/>
      <c r="EG59" s="454"/>
      <c r="EH59" s="454"/>
      <c r="EI59" s="454"/>
      <c r="EJ59" s="454"/>
      <c r="EK59" s="454"/>
      <c r="EL59" s="454"/>
      <c r="EM59" s="454"/>
      <c r="EN59" s="454"/>
      <c r="EO59" s="454"/>
      <c r="EP59" s="454"/>
      <c r="EQ59" s="454"/>
      <c r="ER59" s="454"/>
      <c r="ES59" s="454"/>
      <c r="ET59" s="454"/>
      <c r="EU59" s="454"/>
      <c r="EV59" s="454"/>
      <c r="EW59" s="454"/>
      <c r="EX59" s="454"/>
      <c r="EY59" s="454"/>
      <c r="EZ59" s="454"/>
      <c r="FA59" s="454"/>
      <c r="FB59" s="454"/>
      <c r="FC59" s="454"/>
      <c r="FD59" s="454"/>
      <c r="FE59" s="454"/>
      <c r="FF59" s="454"/>
      <c r="FG59" s="454"/>
      <c r="FH59" s="454"/>
      <c r="FI59" s="454"/>
      <c r="FJ59" s="454"/>
      <c r="FK59" s="454"/>
      <c r="FL59" s="454"/>
      <c r="FM59" s="454"/>
      <c r="FN59" s="454"/>
      <c r="FO59" s="454"/>
      <c r="FP59" s="454"/>
      <c r="FQ59" s="454"/>
      <c r="FR59" s="454"/>
      <c r="FS59" s="454"/>
      <c r="FT59" s="454"/>
      <c r="FU59" s="454"/>
      <c r="FV59" s="454"/>
      <c r="FW59" s="454"/>
      <c r="FX59" s="454"/>
      <c r="FY59" s="454"/>
      <c r="FZ59" s="454"/>
      <c r="GA59" s="454"/>
      <c r="GB59" s="454"/>
      <c r="GC59" s="454"/>
      <c r="GD59" s="454"/>
      <c r="GE59" s="454"/>
      <c r="GF59" s="454"/>
      <c r="GG59" s="454"/>
      <c r="GH59" s="454"/>
      <c r="GI59" s="454"/>
      <c r="GJ59" s="454"/>
      <c r="GK59" s="454"/>
      <c r="GL59" s="454"/>
      <c r="GM59" s="454"/>
      <c r="GN59" s="454"/>
      <c r="GO59" s="454"/>
      <c r="GP59" s="454"/>
      <c r="GQ59" s="454"/>
      <c r="GR59" s="454"/>
      <c r="GS59" s="454"/>
      <c r="GT59" s="454"/>
      <c r="GU59" s="454"/>
      <c r="GV59" s="454"/>
      <c r="GW59" s="454"/>
      <c r="GX59" s="454"/>
      <c r="GY59" s="454"/>
      <c r="GZ59" s="454"/>
      <c r="HA59" s="454"/>
      <c r="HB59" s="454"/>
      <c r="HC59" s="454"/>
      <c r="HD59" s="454"/>
      <c r="HE59" s="454"/>
      <c r="HF59" s="454"/>
      <c r="HG59" s="454"/>
      <c r="HH59" s="454"/>
      <c r="HI59" s="454"/>
      <c r="HJ59" s="454"/>
      <c r="HK59" s="454"/>
      <c r="HL59" s="454"/>
      <c r="HM59" s="454"/>
      <c r="HN59" s="454"/>
      <c r="HO59" s="454"/>
      <c r="HP59" s="454"/>
      <c r="HQ59" s="454"/>
      <c r="HR59" s="454"/>
      <c r="HS59" s="454"/>
      <c r="HT59" s="454"/>
      <c r="HU59" s="454"/>
      <c r="HV59" s="454"/>
      <c r="HW59" s="454"/>
      <c r="HX59" s="454"/>
      <c r="HY59" s="454"/>
      <c r="HZ59" s="454"/>
      <c r="IA59" s="454"/>
      <c r="IB59" s="454"/>
      <c r="IC59" s="454"/>
      <c r="ID59" s="454"/>
      <c r="IE59" s="454"/>
      <c r="IF59" s="454"/>
      <c r="IG59" s="454"/>
      <c r="IH59" s="454"/>
      <c r="II59" s="454"/>
      <c r="IJ59" s="454"/>
      <c r="IK59" s="454"/>
      <c r="IL59" s="454"/>
      <c r="IM59" s="454"/>
      <c r="IN59" s="454"/>
      <c r="IO59" s="454"/>
      <c r="IP59" s="454"/>
      <c r="IQ59" s="454"/>
      <c r="IR59" s="454"/>
      <c r="IS59" s="454"/>
      <c r="IT59" s="454"/>
      <c r="IU59" s="454"/>
    </row>
    <row r="60" spans="1:255" s="1746" customFormat="1" ht="15.75">
      <c r="A60" s="220"/>
      <c r="B60" s="220"/>
      <c r="C60" s="454"/>
      <c r="D60" s="454"/>
      <c r="E60" s="454"/>
      <c r="F60" s="454"/>
      <c r="G60" s="454"/>
      <c r="H60" s="454"/>
      <c r="I60" s="454"/>
      <c r="J60" s="454"/>
      <c r="K60" s="454"/>
      <c r="L60" s="454"/>
      <c r="M60" s="454"/>
      <c r="N60" s="454"/>
      <c r="O60" s="454"/>
      <c r="P60" s="454"/>
      <c r="Q60" s="454"/>
      <c r="R60" s="454"/>
      <c r="S60" s="454"/>
      <c r="T60" s="454"/>
      <c r="U60" s="454"/>
      <c r="V60" s="454"/>
      <c r="W60" s="454"/>
      <c r="X60" s="454"/>
      <c r="Y60" s="454"/>
      <c r="Z60" s="454"/>
      <c r="AA60" s="454"/>
      <c r="AB60" s="454"/>
      <c r="AC60" s="454"/>
      <c r="AD60" s="454"/>
      <c r="AE60" s="454"/>
      <c r="AF60" s="454"/>
      <c r="AG60" s="454"/>
      <c r="AH60" s="454"/>
      <c r="AI60" s="454"/>
      <c r="AJ60" s="454"/>
      <c r="AK60" s="454"/>
      <c r="AL60" s="454"/>
      <c r="AM60" s="454"/>
      <c r="AN60" s="454"/>
      <c r="AO60" s="454"/>
      <c r="AP60" s="454"/>
      <c r="AQ60" s="454"/>
      <c r="AR60" s="454"/>
      <c r="AS60" s="454"/>
      <c r="AT60" s="454"/>
      <c r="AU60" s="454"/>
      <c r="AV60" s="454"/>
      <c r="AW60" s="454"/>
      <c r="AX60" s="454"/>
      <c r="AY60" s="454"/>
      <c r="AZ60" s="454"/>
      <c r="BA60" s="454"/>
      <c r="BB60" s="454"/>
      <c r="BC60" s="454"/>
      <c r="BD60" s="454"/>
      <c r="BE60" s="454"/>
      <c r="BF60" s="454"/>
      <c r="BG60" s="454"/>
      <c r="BH60" s="454"/>
      <c r="BI60" s="454"/>
      <c r="BJ60" s="454"/>
      <c r="BK60" s="454"/>
      <c r="BL60" s="454"/>
      <c r="BM60" s="454"/>
      <c r="BN60" s="454"/>
      <c r="BO60" s="454"/>
      <c r="BP60" s="454"/>
      <c r="BQ60" s="454"/>
      <c r="BR60" s="454"/>
      <c r="BS60" s="454"/>
      <c r="BT60" s="454"/>
      <c r="BU60" s="454"/>
      <c r="BV60" s="454"/>
      <c r="BW60" s="454"/>
      <c r="BX60" s="454"/>
      <c r="BY60" s="454"/>
      <c r="BZ60" s="454"/>
      <c r="CA60" s="454"/>
      <c r="CB60" s="454"/>
      <c r="CC60" s="454"/>
      <c r="CD60" s="454"/>
      <c r="CE60" s="454"/>
      <c r="CF60" s="454"/>
      <c r="CG60" s="454"/>
      <c r="CH60" s="454"/>
      <c r="CI60" s="454"/>
      <c r="CJ60" s="454"/>
      <c r="CK60" s="454"/>
      <c r="CL60" s="454"/>
      <c r="CM60" s="454"/>
      <c r="CN60" s="454"/>
      <c r="CO60" s="454"/>
      <c r="CP60" s="454"/>
      <c r="CQ60" s="454"/>
      <c r="CR60" s="454"/>
      <c r="CS60" s="454"/>
      <c r="CT60" s="454"/>
      <c r="CU60" s="454"/>
      <c r="CV60" s="454"/>
      <c r="CW60" s="454"/>
      <c r="CX60" s="454"/>
      <c r="CY60" s="454"/>
      <c r="CZ60" s="454"/>
      <c r="DA60" s="454"/>
      <c r="DB60" s="454"/>
      <c r="DC60" s="454"/>
      <c r="DD60" s="454"/>
      <c r="DE60" s="454"/>
      <c r="DF60" s="454"/>
      <c r="DG60" s="454"/>
      <c r="DH60" s="454"/>
      <c r="DI60" s="454"/>
      <c r="DJ60" s="454"/>
      <c r="DK60" s="454"/>
      <c r="DL60" s="454"/>
      <c r="DM60" s="454"/>
      <c r="DN60" s="454"/>
      <c r="DO60" s="454"/>
      <c r="DP60" s="454"/>
      <c r="DQ60" s="454"/>
      <c r="DR60" s="454"/>
      <c r="DS60" s="454"/>
      <c r="DT60" s="454"/>
      <c r="DU60" s="454"/>
      <c r="DV60" s="454"/>
      <c r="DW60" s="454"/>
      <c r="DX60" s="454"/>
      <c r="DY60" s="454"/>
      <c r="DZ60" s="454"/>
      <c r="EA60" s="454"/>
      <c r="EB60" s="454"/>
      <c r="EC60" s="454"/>
      <c r="ED60" s="454"/>
      <c r="EE60" s="454"/>
      <c r="EF60" s="454"/>
      <c r="EG60" s="454"/>
      <c r="EH60" s="454"/>
      <c r="EI60" s="454"/>
      <c r="EJ60" s="454"/>
      <c r="EK60" s="454"/>
      <c r="EL60" s="454"/>
      <c r="EM60" s="454"/>
      <c r="EN60" s="454"/>
      <c r="EO60" s="454"/>
      <c r="EP60" s="454"/>
      <c r="EQ60" s="454"/>
      <c r="ER60" s="454"/>
      <c r="ES60" s="454"/>
      <c r="ET60" s="454"/>
      <c r="EU60" s="454"/>
      <c r="EV60" s="454"/>
      <c r="EW60" s="454"/>
      <c r="EX60" s="454"/>
      <c r="EY60" s="454"/>
      <c r="EZ60" s="454"/>
      <c r="FA60" s="454"/>
      <c r="FB60" s="454"/>
      <c r="FC60" s="454"/>
      <c r="FD60" s="454"/>
      <c r="FE60" s="454"/>
      <c r="FF60" s="454"/>
      <c r="FG60" s="454"/>
      <c r="FH60" s="454"/>
      <c r="FI60" s="454"/>
      <c r="FJ60" s="454"/>
      <c r="FK60" s="454"/>
      <c r="FL60" s="454"/>
      <c r="FM60" s="454"/>
      <c r="FN60" s="454"/>
      <c r="FO60" s="454"/>
      <c r="FP60" s="454"/>
      <c r="FQ60" s="454"/>
      <c r="FR60" s="454"/>
      <c r="FS60" s="454"/>
      <c r="FT60" s="454"/>
      <c r="FU60" s="454"/>
      <c r="FV60" s="454"/>
      <c r="FW60" s="454"/>
      <c r="FX60" s="454"/>
      <c r="FY60" s="454"/>
      <c r="FZ60" s="454"/>
      <c r="GA60" s="454"/>
      <c r="GB60" s="454"/>
      <c r="GC60" s="454"/>
      <c r="GD60" s="454"/>
      <c r="GE60" s="454"/>
      <c r="GF60" s="454"/>
      <c r="GG60" s="454"/>
      <c r="GH60" s="454"/>
      <c r="GI60" s="454"/>
      <c r="GJ60" s="454"/>
      <c r="GK60" s="454"/>
      <c r="GL60" s="454"/>
      <c r="GM60" s="454"/>
      <c r="GN60" s="454"/>
      <c r="GO60" s="454"/>
      <c r="GP60" s="454"/>
      <c r="GQ60" s="454"/>
      <c r="GR60" s="454"/>
      <c r="GS60" s="454"/>
      <c r="GT60" s="454"/>
      <c r="GU60" s="454"/>
      <c r="GV60" s="454"/>
      <c r="GW60" s="454"/>
      <c r="GX60" s="454"/>
      <c r="GY60" s="454"/>
      <c r="GZ60" s="454"/>
      <c r="HA60" s="454"/>
      <c r="HB60" s="454"/>
      <c r="HC60" s="454"/>
      <c r="HD60" s="454"/>
      <c r="HE60" s="454"/>
      <c r="HF60" s="454"/>
      <c r="HG60" s="454"/>
      <c r="HH60" s="454"/>
      <c r="HI60" s="454"/>
      <c r="HJ60" s="454"/>
      <c r="HK60" s="454"/>
      <c r="HL60" s="454"/>
      <c r="HM60" s="454"/>
      <c r="HN60" s="454"/>
      <c r="HO60" s="454"/>
      <c r="HP60" s="454"/>
      <c r="HQ60" s="454"/>
      <c r="HR60" s="454"/>
      <c r="HS60" s="454"/>
      <c r="HT60" s="454"/>
      <c r="HU60" s="454"/>
      <c r="HV60" s="454"/>
      <c r="HW60" s="454"/>
      <c r="HX60" s="454"/>
      <c r="HY60" s="454"/>
      <c r="HZ60" s="454"/>
      <c r="IA60" s="454"/>
      <c r="IB60" s="454"/>
      <c r="IC60" s="454"/>
      <c r="ID60" s="454"/>
      <c r="IE60" s="454"/>
      <c r="IF60" s="454"/>
      <c r="IG60" s="454"/>
      <c r="IH60" s="454"/>
      <c r="II60" s="454"/>
      <c r="IJ60" s="454"/>
      <c r="IK60" s="454"/>
      <c r="IL60" s="454"/>
      <c r="IM60" s="454"/>
      <c r="IN60" s="454"/>
      <c r="IO60" s="454"/>
      <c r="IP60" s="454"/>
      <c r="IQ60" s="454"/>
      <c r="IR60" s="454"/>
      <c r="IS60" s="454"/>
      <c r="IT60" s="454"/>
      <c r="IU60" s="454"/>
    </row>
    <row r="61" spans="1:255" s="1746" customFormat="1" ht="15.75">
      <c r="A61" s="220"/>
      <c r="B61" s="220"/>
      <c r="C61" s="454"/>
      <c r="D61" s="454"/>
      <c r="E61" s="454"/>
      <c r="F61" s="454"/>
      <c r="G61" s="454"/>
      <c r="H61" s="454"/>
      <c r="I61" s="454"/>
      <c r="J61" s="454"/>
      <c r="K61" s="454"/>
      <c r="L61" s="454"/>
      <c r="M61" s="454"/>
      <c r="N61" s="454"/>
      <c r="O61" s="454"/>
      <c r="P61" s="454"/>
      <c r="Q61" s="454"/>
      <c r="R61" s="454"/>
      <c r="S61" s="454"/>
      <c r="T61" s="454"/>
      <c r="U61" s="454"/>
      <c r="V61" s="454"/>
      <c r="W61" s="454"/>
      <c r="X61" s="454"/>
      <c r="Y61" s="454"/>
      <c r="Z61" s="454"/>
      <c r="AA61" s="454"/>
      <c r="AB61" s="454"/>
      <c r="AC61" s="454"/>
      <c r="AD61" s="454"/>
      <c r="AE61" s="454"/>
      <c r="AF61" s="454"/>
      <c r="AG61" s="454"/>
      <c r="AH61" s="454"/>
      <c r="AI61" s="454"/>
      <c r="AJ61" s="454"/>
      <c r="AK61" s="454"/>
      <c r="AL61" s="454"/>
      <c r="AM61" s="454"/>
      <c r="AN61" s="454"/>
      <c r="AO61" s="454"/>
      <c r="AP61" s="454"/>
      <c r="AQ61" s="454"/>
      <c r="AR61" s="454"/>
      <c r="AS61" s="454"/>
      <c r="AT61" s="454"/>
      <c r="AU61" s="454"/>
      <c r="AV61" s="454"/>
      <c r="AW61" s="454"/>
      <c r="AX61" s="454"/>
      <c r="AY61" s="454"/>
      <c r="AZ61" s="454"/>
      <c r="BA61" s="454"/>
      <c r="BB61" s="454"/>
      <c r="BC61" s="454"/>
      <c r="BD61" s="454"/>
      <c r="BE61" s="454"/>
      <c r="BF61" s="454"/>
      <c r="BG61" s="454"/>
      <c r="BH61" s="454"/>
      <c r="BI61" s="454"/>
      <c r="BJ61" s="454"/>
      <c r="BK61" s="454"/>
      <c r="BL61" s="454"/>
      <c r="BM61" s="454"/>
      <c r="BN61" s="454"/>
      <c r="BO61" s="454"/>
      <c r="BP61" s="454"/>
      <c r="BQ61" s="454"/>
      <c r="BR61" s="454"/>
      <c r="BS61" s="454"/>
      <c r="BT61" s="454"/>
      <c r="BU61" s="454"/>
      <c r="BV61" s="454"/>
      <c r="BW61" s="454"/>
      <c r="BX61" s="454"/>
      <c r="BY61" s="454"/>
      <c r="BZ61" s="454"/>
      <c r="CA61" s="454"/>
      <c r="CB61" s="454"/>
      <c r="CC61" s="454"/>
      <c r="CD61" s="454"/>
      <c r="CE61" s="454"/>
      <c r="CF61" s="454"/>
      <c r="CG61" s="454"/>
      <c r="CH61" s="454"/>
      <c r="CI61" s="454"/>
      <c r="CJ61" s="454"/>
      <c r="CK61" s="454"/>
      <c r="CL61" s="454"/>
      <c r="CM61" s="454"/>
      <c r="CN61" s="454"/>
      <c r="CO61" s="454"/>
      <c r="CP61" s="454"/>
      <c r="CQ61" s="454"/>
      <c r="CR61" s="454"/>
      <c r="CS61" s="454"/>
      <c r="CT61" s="454"/>
      <c r="CU61" s="454"/>
      <c r="CV61" s="454"/>
      <c r="CW61" s="454"/>
      <c r="CX61" s="454"/>
      <c r="CY61" s="454"/>
      <c r="CZ61" s="454"/>
      <c r="DA61" s="454"/>
      <c r="DB61" s="454"/>
      <c r="DC61" s="454"/>
      <c r="DD61" s="454"/>
      <c r="DE61" s="454"/>
      <c r="DF61" s="454"/>
      <c r="DG61" s="454"/>
      <c r="DH61" s="454"/>
      <c r="DI61" s="454"/>
      <c r="DJ61" s="454"/>
      <c r="DK61" s="454"/>
      <c r="DL61" s="454"/>
      <c r="DM61" s="454"/>
      <c r="DN61" s="454"/>
      <c r="DO61" s="454"/>
      <c r="DP61" s="454"/>
      <c r="DQ61" s="454"/>
      <c r="DR61" s="454"/>
      <c r="DS61" s="454"/>
      <c r="DT61" s="454"/>
      <c r="DU61" s="454"/>
      <c r="DV61" s="454"/>
      <c r="DW61" s="454"/>
      <c r="DX61" s="454"/>
      <c r="DY61" s="454"/>
      <c r="DZ61" s="454"/>
      <c r="EA61" s="454"/>
      <c r="EB61" s="454"/>
      <c r="EC61" s="454"/>
      <c r="ED61" s="454"/>
      <c r="EE61" s="454"/>
      <c r="EF61" s="454"/>
      <c r="EG61" s="454"/>
      <c r="EH61" s="454"/>
      <c r="EI61" s="454"/>
      <c r="EJ61" s="454"/>
      <c r="EK61" s="454"/>
      <c r="EL61" s="454"/>
      <c r="EM61" s="454"/>
      <c r="EN61" s="454"/>
      <c r="EO61" s="454"/>
      <c r="EP61" s="454"/>
      <c r="EQ61" s="454"/>
      <c r="ER61" s="454"/>
      <c r="ES61" s="454"/>
      <c r="ET61" s="454"/>
      <c r="EU61" s="454"/>
      <c r="EV61" s="454"/>
      <c r="EW61" s="454"/>
      <c r="EX61" s="454"/>
      <c r="EY61" s="454"/>
      <c r="EZ61" s="454"/>
      <c r="FA61" s="454"/>
      <c r="FB61" s="454"/>
      <c r="FC61" s="454"/>
      <c r="FD61" s="454"/>
      <c r="FE61" s="454"/>
      <c r="FF61" s="454"/>
      <c r="FG61" s="454"/>
      <c r="FH61" s="454"/>
      <c r="FI61" s="454"/>
      <c r="FJ61" s="454"/>
      <c r="FK61" s="454"/>
      <c r="FL61" s="454"/>
      <c r="FM61" s="454"/>
      <c r="FN61" s="454"/>
      <c r="FO61" s="454"/>
      <c r="FP61" s="454"/>
      <c r="FQ61" s="454"/>
      <c r="FR61" s="454"/>
      <c r="FS61" s="454"/>
      <c r="FT61" s="454"/>
      <c r="FU61" s="454"/>
      <c r="FV61" s="454"/>
      <c r="FW61" s="454"/>
      <c r="FX61" s="454"/>
      <c r="FY61" s="454"/>
      <c r="FZ61" s="454"/>
      <c r="GA61" s="454"/>
      <c r="GB61" s="454"/>
      <c r="GC61" s="454"/>
      <c r="GD61" s="454"/>
      <c r="GE61" s="454"/>
      <c r="GF61" s="454"/>
      <c r="GG61" s="454"/>
      <c r="GH61" s="454"/>
      <c r="GI61" s="454"/>
      <c r="GJ61" s="454"/>
      <c r="GK61" s="454"/>
      <c r="GL61" s="454"/>
      <c r="GM61" s="454"/>
      <c r="GN61" s="454"/>
      <c r="GO61" s="454"/>
      <c r="GP61" s="454"/>
      <c r="GQ61" s="454"/>
      <c r="GR61" s="454"/>
      <c r="GS61" s="454"/>
      <c r="GT61" s="454"/>
      <c r="GU61" s="454"/>
      <c r="GV61" s="454"/>
      <c r="GW61" s="454"/>
      <c r="GX61" s="454"/>
      <c r="GY61" s="454"/>
      <c r="GZ61" s="454"/>
      <c r="HA61" s="454"/>
      <c r="HB61" s="454"/>
      <c r="HC61" s="454"/>
      <c r="HD61" s="454"/>
      <c r="HE61" s="454"/>
      <c r="HF61" s="454"/>
      <c r="HG61" s="454"/>
      <c r="HH61" s="454"/>
      <c r="HI61" s="454"/>
      <c r="HJ61" s="454"/>
      <c r="HK61" s="454"/>
      <c r="HL61" s="454"/>
      <c r="HM61" s="454"/>
      <c r="HN61" s="454"/>
      <c r="HO61" s="454"/>
      <c r="HP61" s="454"/>
      <c r="HQ61" s="454"/>
      <c r="HR61" s="454"/>
      <c r="HS61" s="454"/>
      <c r="HT61" s="454"/>
      <c r="HU61" s="454"/>
      <c r="HV61" s="454"/>
      <c r="HW61" s="454"/>
      <c r="HX61" s="454"/>
      <c r="HY61" s="454"/>
      <c r="HZ61" s="454"/>
      <c r="IA61" s="454"/>
      <c r="IB61" s="454"/>
      <c r="IC61" s="454"/>
      <c r="ID61" s="454"/>
      <c r="IE61" s="454"/>
      <c r="IF61" s="454"/>
      <c r="IG61" s="454"/>
      <c r="IH61" s="454"/>
      <c r="II61" s="454"/>
      <c r="IJ61" s="454"/>
      <c r="IK61" s="454"/>
      <c r="IL61" s="454"/>
      <c r="IM61" s="454"/>
      <c r="IN61" s="454"/>
      <c r="IO61" s="454"/>
      <c r="IP61" s="454"/>
      <c r="IQ61" s="454"/>
      <c r="IR61" s="454"/>
      <c r="IS61" s="454"/>
      <c r="IT61" s="454"/>
      <c r="IU61" s="454"/>
    </row>
    <row r="62" spans="1:255" s="1746" customFormat="1" ht="15.75">
      <c r="A62" s="220"/>
      <c r="B62" s="220"/>
      <c r="C62" s="454"/>
      <c r="D62" s="454"/>
      <c r="E62" s="454"/>
      <c r="F62" s="454"/>
      <c r="G62" s="454"/>
      <c r="H62" s="454"/>
      <c r="I62" s="454"/>
      <c r="J62" s="454"/>
      <c r="K62" s="454"/>
      <c r="L62" s="454"/>
      <c r="M62" s="454"/>
      <c r="N62" s="454"/>
      <c r="O62" s="454"/>
      <c r="P62" s="454"/>
      <c r="Q62" s="454"/>
      <c r="R62" s="454"/>
      <c r="S62" s="454"/>
      <c r="T62" s="454"/>
      <c r="U62" s="454"/>
      <c r="V62" s="454"/>
      <c r="W62" s="454"/>
      <c r="X62" s="454"/>
      <c r="Y62" s="454"/>
      <c r="Z62" s="454"/>
      <c r="AA62" s="454"/>
      <c r="AB62" s="454"/>
      <c r="AC62" s="454"/>
      <c r="AD62" s="454"/>
      <c r="AE62" s="454"/>
      <c r="AF62" s="454"/>
      <c r="AG62" s="454"/>
      <c r="AH62" s="454"/>
      <c r="AI62" s="454"/>
      <c r="AJ62" s="454"/>
      <c r="AK62" s="454"/>
      <c r="AL62" s="454"/>
      <c r="AM62" s="454"/>
      <c r="AN62" s="454"/>
      <c r="AO62" s="454"/>
      <c r="AP62" s="454"/>
      <c r="AQ62" s="454"/>
      <c r="AR62" s="454"/>
      <c r="AS62" s="454"/>
      <c r="AT62" s="454"/>
      <c r="AU62" s="454"/>
      <c r="AV62" s="454"/>
      <c r="AW62" s="454"/>
      <c r="AX62" s="454"/>
      <c r="AY62" s="454"/>
      <c r="AZ62" s="454"/>
      <c r="BA62" s="454"/>
      <c r="BB62" s="454"/>
      <c r="BC62" s="454"/>
      <c r="BD62" s="454"/>
      <c r="BE62" s="454"/>
      <c r="BF62" s="454"/>
      <c r="BG62" s="454"/>
      <c r="BH62" s="454"/>
      <c r="BI62" s="454"/>
      <c r="BJ62" s="454"/>
      <c r="BK62" s="454"/>
      <c r="BL62" s="454"/>
      <c r="BM62" s="454"/>
      <c r="BN62" s="454"/>
      <c r="BO62" s="454"/>
      <c r="BP62" s="454"/>
      <c r="BQ62" s="454"/>
      <c r="BR62" s="454"/>
      <c r="BS62" s="454"/>
      <c r="BT62" s="454"/>
      <c r="BU62" s="454"/>
      <c r="BV62" s="454"/>
      <c r="BW62" s="454"/>
      <c r="BX62" s="454"/>
      <c r="BY62" s="454"/>
      <c r="BZ62" s="454"/>
      <c r="CA62" s="454"/>
      <c r="CB62" s="454"/>
      <c r="CC62" s="454"/>
      <c r="CD62" s="454"/>
      <c r="CE62" s="454"/>
      <c r="CF62" s="454"/>
      <c r="CG62" s="454"/>
      <c r="CH62" s="454"/>
      <c r="CI62" s="454"/>
      <c r="CJ62" s="454"/>
      <c r="CK62" s="454"/>
      <c r="CL62" s="454"/>
      <c r="CM62" s="454"/>
      <c r="CN62" s="454"/>
      <c r="CO62" s="454"/>
      <c r="CP62" s="454"/>
      <c r="CQ62" s="454"/>
      <c r="CR62" s="454"/>
      <c r="CS62" s="454"/>
      <c r="CT62" s="454"/>
      <c r="CU62" s="454"/>
      <c r="CV62" s="454"/>
      <c r="CW62" s="454"/>
      <c r="CX62" s="454"/>
      <c r="CY62" s="454"/>
      <c r="CZ62" s="454"/>
      <c r="DA62" s="454"/>
      <c r="DB62" s="454"/>
      <c r="DC62" s="454"/>
      <c r="DD62" s="454"/>
      <c r="DE62" s="454"/>
      <c r="DF62" s="454"/>
      <c r="DG62" s="454"/>
      <c r="DH62" s="454"/>
      <c r="DI62" s="454"/>
      <c r="DJ62" s="454"/>
      <c r="DK62" s="454"/>
      <c r="DL62" s="454"/>
      <c r="DM62" s="454"/>
      <c r="DN62" s="454"/>
      <c r="DO62" s="454"/>
      <c r="DP62" s="454"/>
      <c r="DQ62" s="454"/>
      <c r="DR62" s="454"/>
      <c r="DS62" s="454"/>
      <c r="DT62" s="454"/>
      <c r="DU62" s="454"/>
      <c r="DV62" s="454"/>
      <c r="DW62" s="454"/>
      <c r="DX62" s="454"/>
      <c r="DY62" s="454"/>
      <c r="DZ62" s="454"/>
      <c r="EA62" s="454"/>
      <c r="EB62" s="454"/>
      <c r="EC62" s="454"/>
      <c r="ED62" s="454"/>
      <c r="EE62" s="454"/>
      <c r="EF62" s="454"/>
      <c r="EG62" s="454"/>
      <c r="EH62" s="454"/>
      <c r="EI62" s="454"/>
      <c r="EJ62" s="454"/>
      <c r="EK62" s="454"/>
      <c r="EL62" s="454"/>
      <c r="EM62" s="454"/>
      <c r="EN62" s="454"/>
      <c r="EO62" s="454"/>
      <c r="EP62" s="454"/>
      <c r="EQ62" s="454"/>
      <c r="ER62" s="454"/>
      <c r="ES62" s="454"/>
      <c r="ET62" s="454"/>
      <c r="EU62" s="454"/>
      <c r="EV62" s="454"/>
      <c r="EW62" s="454"/>
      <c r="EX62" s="454"/>
      <c r="EY62" s="454"/>
      <c r="EZ62" s="454"/>
      <c r="FA62" s="454"/>
      <c r="FB62" s="454"/>
      <c r="FC62" s="454"/>
      <c r="FD62" s="454"/>
      <c r="FE62" s="454"/>
      <c r="FF62" s="454"/>
      <c r="FG62" s="454"/>
      <c r="FH62" s="454"/>
      <c r="FI62" s="454"/>
      <c r="FJ62" s="454"/>
      <c r="FK62" s="454"/>
      <c r="FL62" s="454"/>
      <c r="FM62" s="454"/>
      <c r="FN62" s="454"/>
      <c r="FO62" s="454"/>
      <c r="FP62" s="454"/>
      <c r="FQ62" s="454"/>
      <c r="FR62" s="454"/>
      <c r="FS62" s="454"/>
      <c r="FT62" s="454"/>
      <c r="FU62" s="454"/>
      <c r="FV62" s="454"/>
      <c r="FW62" s="454"/>
      <c r="FX62" s="454"/>
      <c r="FY62" s="454"/>
      <c r="FZ62" s="454"/>
      <c r="GA62" s="454"/>
      <c r="GB62" s="454"/>
      <c r="GC62" s="454"/>
      <c r="GD62" s="454"/>
      <c r="GE62" s="454"/>
      <c r="GF62" s="454"/>
      <c r="GG62" s="454"/>
      <c r="GH62" s="454"/>
      <c r="GI62" s="454"/>
      <c r="GJ62" s="454"/>
      <c r="GK62" s="454"/>
      <c r="GL62" s="454"/>
      <c r="GM62" s="454"/>
      <c r="GN62" s="454"/>
      <c r="GO62" s="454"/>
      <c r="GP62" s="454"/>
      <c r="GQ62" s="454"/>
      <c r="GR62" s="454"/>
      <c r="GS62" s="454"/>
      <c r="GT62" s="454"/>
      <c r="GU62" s="454"/>
      <c r="GV62" s="454"/>
      <c r="GW62" s="454"/>
      <c r="GX62" s="454"/>
      <c r="GY62" s="454"/>
      <c r="GZ62" s="454"/>
      <c r="HA62" s="454"/>
      <c r="HB62" s="454"/>
      <c r="HC62" s="454"/>
      <c r="HD62" s="454"/>
      <c r="HE62" s="454"/>
      <c r="HF62" s="454"/>
      <c r="HG62" s="454"/>
      <c r="HH62" s="454"/>
      <c r="HI62" s="454"/>
      <c r="HJ62" s="454"/>
      <c r="HK62" s="454"/>
      <c r="HL62" s="454"/>
      <c r="HM62" s="454"/>
      <c r="HN62" s="454"/>
      <c r="HO62" s="454"/>
      <c r="HP62" s="454"/>
      <c r="HQ62" s="454"/>
      <c r="HR62" s="454"/>
      <c r="HS62" s="454"/>
      <c r="HT62" s="454"/>
      <c r="HU62" s="454"/>
      <c r="HV62" s="454"/>
      <c r="HW62" s="454"/>
      <c r="HX62" s="454"/>
      <c r="HY62" s="454"/>
      <c r="HZ62" s="454"/>
      <c r="IA62" s="454"/>
      <c r="IB62" s="454"/>
      <c r="IC62" s="454"/>
      <c r="ID62" s="454"/>
      <c r="IE62" s="454"/>
      <c r="IF62" s="454"/>
      <c r="IG62" s="454"/>
      <c r="IH62" s="454"/>
      <c r="II62" s="454"/>
      <c r="IJ62" s="454"/>
      <c r="IK62" s="454"/>
      <c r="IL62" s="454"/>
      <c r="IM62" s="454"/>
      <c r="IN62" s="454"/>
      <c r="IO62" s="454"/>
      <c r="IP62" s="454"/>
      <c r="IQ62" s="454"/>
      <c r="IR62" s="454"/>
      <c r="IS62" s="454"/>
      <c r="IT62" s="454"/>
      <c r="IU62" s="454"/>
    </row>
    <row r="63" spans="1:255" s="1746" customFormat="1" ht="15.75">
      <c r="A63" s="220"/>
      <c r="B63" s="220"/>
      <c r="C63" s="454"/>
      <c r="D63" s="454"/>
      <c r="E63" s="454"/>
      <c r="F63" s="454"/>
      <c r="G63" s="454"/>
      <c r="H63" s="454"/>
      <c r="I63" s="454"/>
      <c r="J63" s="454"/>
      <c r="K63" s="454"/>
      <c r="L63" s="454"/>
      <c r="M63" s="454"/>
      <c r="N63" s="454"/>
      <c r="O63" s="454"/>
      <c r="P63" s="454"/>
      <c r="Q63" s="454"/>
      <c r="R63" s="454"/>
      <c r="S63" s="454"/>
      <c r="T63" s="454"/>
      <c r="U63" s="454"/>
      <c r="V63" s="454"/>
      <c r="W63" s="454"/>
      <c r="X63" s="454"/>
      <c r="Y63" s="454"/>
      <c r="Z63" s="454"/>
      <c r="AA63" s="454"/>
      <c r="AB63" s="454"/>
      <c r="AC63" s="454"/>
      <c r="AD63" s="454"/>
      <c r="AE63" s="454"/>
      <c r="AF63" s="454"/>
      <c r="AG63" s="454"/>
      <c r="AH63" s="454"/>
      <c r="AI63" s="454"/>
      <c r="AJ63" s="454"/>
      <c r="AK63" s="454"/>
      <c r="AL63" s="454"/>
      <c r="AM63" s="454"/>
      <c r="AN63" s="454"/>
      <c r="AO63" s="454"/>
      <c r="AP63" s="454"/>
      <c r="AQ63" s="454"/>
      <c r="AR63" s="454"/>
      <c r="AS63" s="454"/>
      <c r="AT63" s="454"/>
      <c r="AU63" s="454"/>
      <c r="AV63" s="454"/>
      <c r="AW63" s="454"/>
      <c r="AX63" s="454"/>
      <c r="AY63" s="454"/>
      <c r="AZ63" s="454"/>
      <c r="BA63" s="454"/>
      <c r="BB63" s="454"/>
      <c r="BC63" s="454"/>
      <c r="BD63" s="454"/>
      <c r="BE63" s="454"/>
      <c r="BF63" s="454"/>
      <c r="BG63" s="454"/>
      <c r="BH63" s="454"/>
      <c r="BI63" s="454"/>
      <c r="BJ63" s="454"/>
      <c r="BK63" s="454"/>
      <c r="BL63" s="454"/>
      <c r="BM63" s="454"/>
      <c r="BN63" s="454"/>
      <c r="BO63" s="454"/>
      <c r="BP63" s="454"/>
      <c r="BQ63" s="454"/>
      <c r="BR63" s="454"/>
      <c r="BS63" s="454"/>
      <c r="BT63" s="454"/>
      <c r="BU63" s="454"/>
      <c r="BV63" s="454"/>
      <c r="BW63" s="454"/>
      <c r="BX63" s="454"/>
      <c r="BY63" s="454"/>
      <c r="BZ63" s="454"/>
      <c r="CA63" s="454"/>
      <c r="CB63" s="454"/>
      <c r="CC63" s="454"/>
      <c r="CD63" s="454"/>
      <c r="CE63" s="454"/>
      <c r="CF63" s="454"/>
      <c r="CG63" s="454"/>
      <c r="CH63" s="454"/>
      <c r="CI63" s="454"/>
      <c r="CJ63" s="454"/>
      <c r="CK63" s="454"/>
      <c r="CL63" s="454"/>
      <c r="CM63" s="454"/>
      <c r="CN63" s="454"/>
      <c r="CO63" s="454"/>
      <c r="CP63" s="454"/>
      <c r="CQ63" s="454"/>
      <c r="CR63" s="454"/>
      <c r="CS63" s="454"/>
      <c r="CT63" s="454"/>
      <c r="CU63" s="454"/>
      <c r="CV63" s="454"/>
      <c r="CW63" s="454"/>
      <c r="CX63" s="454"/>
      <c r="CY63" s="454"/>
      <c r="CZ63" s="454"/>
      <c r="DA63" s="454"/>
      <c r="DB63" s="454"/>
      <c r="DC63" s="454"/>
      <c r="DD63" s="454"/>
      <c r="DE63" s="454"/>
      <c r="DF63" s="454"/>
      <c r="DG63" s="454"/>
      <c r="DH63" s="454"/>
      <c r="DI63" s="454"/>
      <c r="DJ63" s="454"/>
      <c r="DK63" s="454"/>
      <c r="DL63" s="454"/>
      <c r="DM63" s="454"/>
      <c r="DN63" s="454"/>
      <c r="DO63" s="454"/>
      <c r="DP63" s="454"/>
      <c r="DQ63" s="454"/>
      <c r="DR63" s="454"/>
      <c r="DS63" s="454"/>
      <c r="DT63" s="454"/>
      <c r="DU63" s="454"/>
      <c r="DV63" s="454"/>
      <c r="DW63" s="454"/>
      <c r="DX63" s="454"/>
      <c r="DY63" s="454"/>
      <c r="DZ63" s="454"/>
      <c r="EA63" s="454"/>
      <c r="EB63" s="454"/>
      <c r="EC63" s="454"/>
      <c r="ED63" s="454"/>
      <c r="EE63" s="454"/>
      <c r="EF63" s="454"/>
      <c r="EG63" s="454"/>
      <c r="EH63" s="454"/>
      <c r="EI63" s="454"/>
      <c r="EJ63" s="454"/>
      <c r="EK63" s="454"/>
      <c r="EL63" s="454"/>
      <c r="EM63" s="454"/>
      <c r="EN63" s="454"/>
      <c r="EO63" s="454"/>
      <c r="EP63" s="454"/>
      <c r="EQ63" s="454"/>
      <c r="ER63" s="454"/>
      <c r="ES63" s="454"/>
      <c r="ET63" s="454"/>
      <c r="EU63" s="454"/>
      <c r="EV63" s="454"/>
      <c r="EW63" s="454"/>
      <c r="EX63" s="454"/>
      <c r="EY63" s="454"/>
      <c r="EZ63" s="454"/>
      <c r="FA63" s="454"/>
      <c r="FB63" s="454"/>
      <c r="FC63" s="454"/>
      <c r="FD63" s="454"/>
      <c r="FE63" s="454"/>
      <c r="FF63" s="454"/>
      <c r="FG63" s="454"/>
      <c r="FH63" s="454"/>
      <c r="FI63" s="454"/>
      <c r="FJ63" s="454"/>
      <c r="FK63" s="454"/>
      <c r="FL63" s="454"/>
      <c r="FM63" s="454"/>
      <c r="FN63" s="454"/>
      <c r="FO63" s="454"/>
      <c r="FP63" s="454"/>
      <c r="FQ63" s="454"/>
      <c r="FR63" s="454"/>
      <c r="FS63" s="454"/>
      <c r="FT63" s="454"/>
      <c r="FU63" s="454"/>
      <c r="FV63" s="454"/>
      <c r="FW63" s="454"/>
      <c r="FX63" s="454"/>
      <c r="FY63" s="454"/>
      <c r="FZ63" s="454"/>
      <c r="GA63" s="454"/>
      <c r="GB63" s="454"/>
      <c r="GC63" s="454"/>
      <c r="GD63" s="454"/>
      <c r="GE63" s="454"/>
      <c r="GF63" s="454"/>
      <c r="GG63" s="454"/>
      <c r="GH63" s="454"/>
      <c r="GI63" s="454"/>
      <c r="GJ63" s="454"/>
      <c r="GK63" s="454"/>
      <c r="GL63" s="454"/>
      <c r="GM63" s="454"/>
      <c r="GN63" s="454"/>
      <c r="GO63" s="454"/>
      <c r="GP63" s="454"/>
      <c r="GQ63" s="454"/>
      <c r="GR63" s="454"/>
      <c r="GS63" s="454"/>
      <c r="GT63" s="454"/>
      <c r="GU63" s="454"/>
      <c r="GV63" s="454"/>
      <c r="GW63" s="454"/>
      <c r="GX63" s="454"/>
      <c r="GY63" s="454"/>
      <c r="GZ63" s="454"/>
      <c r="HA63" s="454"/>
      <c r="HB63" s="454"/>
      <c r="HC63" s="454"/>
      <c r="HD63" s="454"/>
      <c r="HE63" s="454"/>
      <c r="HF63" s="454"/>
      <c r="HG63" s="454"/>
      <c r="HH63" s="454"/>
      <c r="HI63" s="454"/>
      <c r="HJ63" s="454"/>
      <c r="HK63" s="454"/>
      <c r="HL63" s="454"/>
      <c r="HM63" s="454"/>
      <c r="HN63" s="454"/>
      <c r="HO63" s="454"/>
      <c r="HP63" s="454"/>
      <c r="HQ63" s="454"/>
      <c r="HR63" s="454"/>
      <c r="HS63" s="454"/>
      <c r="HT63" s="454"/>
      <c r="HU63" s="454"/>
      <c r="HV63" s="454"/>
      <c r="HW63" s="454"/>
      <c r="HX63" s="454"/>
      <c r="HY63" s="454"/>
      <c r="HZ63" s="454"/>
      <c r="IA63" s="454"/>
      <c r="IB63" s="454"/>
      <c r="IC63" s="454"/>
      <c r="ID63" s="454"/>
      <c r="IE63" s="454"/>
      <c r="IF63" s="454"/>
      <c r="IG63" s="454"/>
      <c r="IH63" s="454"/>
      <c r="II63" s="454"/>
      <c r="IJ63" s="454"/>
      <c r="IK63" s="454"/>
      <c r="IL63" s="454"/>
      <c r="IM63" s="454"/>
      <c r="IN63" s="454"/>
      <c r="IO63" s="454"/>
      <c r="IP63" s="454"/>
      <c r="IQ63" s="454"/>
      <c r="IR63" s="454"/>
      <c r="IS63" s="454"/>
      <c r="IT63" s="454"/>
      <c r="IU63" s="454"/>
    </row>
    <row r="64" spans="1:255" s="1746" customFormat="1" ht="15.75">
      <c r="A64" s="220"/>
      <c r="B64" s="220"/>
      <c r="C64" s="454"/>
      <c r="D64" s="454"/>
      <c r="E64" s="454"/>
      <c r="F64" s="454"/>
      <c r="G64" s="454"/>
      <c r="H64" s="454"/>
      <c r="I64" s="454"/>
      <c r="J64" s="454"/>
      <c r="K64" s="454"/>
      <c r="L64" s="454"/>
      <c r="M64" s="454"/>
      <c r="N64" s="454"/>
      <c r="O64" s="454"/>
      <c r="P64" s="454"/>
      <c r="Q64" s="454"/>
      <c r="R64" s="454"/>
      <c r="S64" s="454"/>
      <c r="T64" s="454"/>
      <c r="U64" s="454"/>
      <c r="V64" s="454"/>
      <c r="W64" s="454"/>
      <c r="X64" s="454"/>
      <c r="Y64" s="454"/>
      <c r="Z64" s="454"/>
      <c r="AA64" s="454"/>
      <c r="AB64" s="454"/>
      <c r="AC64" s="454"/>
      <c r="AD64" s="454"/>
      <c r="AE64" s="454"/>
      <c r="AF64" s="454"/>
      <c r="AG64" s="454"/>
      <c r="AH64" s="454"/>
      <c r="AI64" s="454"/>
      <c r="AJ64" s="454"/>
      <c r="AK64" s="454"/>
      <c r="AL64" s="454"/>
      <c r="AM64" s="454"/>
      <c r="AN64" s="454"/>
      <c r="AO64" s="454"/>
      <c r="AP64" s="454"/>
      <c r="AQ64" s="454"/>
      <c r="AR64" s="454"/>
      <c r="AS64" s="454"/>
      <c r="AT64" s="454"/>
      <c r="AU64" s="454"/>
      <c r="AV64" s="454"/>
      <c r="AW64" s="454"/>
      <c r="AX64" s="454"/>
      <c r="AY64" s="454"/>
      <c r="AZ64" s="454"/>
      <c r="BA64" s="454"/>
      <c r="BB64" s="454"/>
      <c r="BC64" s="454"/>
      <c r="BD64" s="454"/>
      <c r="BE64" s="454"/>
      <c r="BF64" s="454"/>
      <c r="BG64" s="454"/>
      <c r="BH64" s="454"/>
      <c r="BI64" s="454"/>
      <c r="BJ64" s="454"/>
      <c r="BK64" s="454"/>
      <c r="BL64" s="454"/>
      <c r="BM64" s="454"/>
      <c r="BN64" s="454"/>
      <c r="BO64" s="454"/>
      <c r="BP64" s="454"/>
      <c r="BQ64" s="454"/>
      <c r="BR64" s="454"/>
      <c r="BS64" s="454"/>
      <c r="BT64" s="454"/>
      <c r="BU64" s="454"/>
      <c r="BV64" s="454"/>
      <c r="BW64" s="454"/>
      <c r="BX64" s="454"/>
      <c r="BY64" s="454"/>
      <c r="BZ64" s="454"/>
      <c r="CA64" s="454"/>
      <c r="CB64" s="454"/>
      <c r="CC64" s="454"/>
      <c r="CD64" s="454"/>
      <c r="CE64" s="454"/>
      <c r="CF64" s="454"/>
      <c r="CG64" s="454"/>
      <c r="CH64" s="454"/>
      <c r="CI64" s="454"/>
      <c r="CJ64" s="454"/>
      <c r="CK64" s="454"/>
      <c r="CL64" s="454"/>
      <c r="CM64" s="454"/>
      <c r="CN64" s="454"/>
      <c r="CO64" s="454"/>
      <c r="CP64" s="454"/>
      <c r="CQ64" s="454"/>
      <c r="CR64" s="454"/>
      <c r="CS64" s="454"/>
      <c r="CT64" s="454"/>
      <c r="CU64" s="454"/>
      <c r="CV64" s="454"/>
      <c r="CW64" s="454"/>
      <c r="CX64" s="454"/>
      <c r="CY64" s="454"/>
      <c r="CZ64" s="454"/>
      <c r="DA64" s="454"/>
      <c r="DB64" s="454"/>
      <c r="DC64" s="454"/>
      <c r="DD64" s="454"/>
      <c r="DE64" s="454"/>
      <c r="DF64" s="454"/>
      <c r="DG64" s="454"/>
      <c r="DH64" s="454"/>
      <c r="DI64" s="454"/>
      <c r="DJ64" s="454"/>
      <c r="DK64" s="454"/>
      <c r="DL64" s="454"/>
      <c r="DM64" s="454"/>
      <c r="DN64" s="454"/>
      <c r="DO64" s="454"/>
      <c r="DP64" s="454"/>
      <c r="DQ64" s="454"/>
      <c r="DR64" s="454"/>
      <c r="DS64" s="454"/>
      <c r="DT64" s="454"/>
      <c r="DU64" s="454"/>
      <c r="DV64" s="454"/>
      <c r="DW64" s="454"/>
      <c r="DX64" s="454"/>
      <c r="DY64" s="454"/>
      <c r="DZ64" s="454"/>
      <c r="EA64" s="454"/>
      <c r="EB64" s="454"/>
      <c r="EC64" s="454"/>
      <c r="ED64" s="454"/>
      <c r="EE64" s="454"/>
      <c r="EF64" s="454"/>
      <c r="EG64" s="454"/>
      <c r="EH64" s="454"/>
      <c r="EI64" s="454"/>
      <c r="EJ64" s="454"/>
      <c r="EK64" s="454"/>
      <c r="EL64" s="454"/>
      <c r="EM64" s="454"/>
      <c r="EN64" s="454"/>
      <c r="EO64" s="454"/>
      <c r="EP64" s="454"/>
      <c r="EQ64" s="454"/>
      <c r="ER64" s="454"/>
      <c r="ES64" s="454"/>
      <c r="ET64" s="454"/>
      <c r="EU64" s="454"/>
      <c r="EV64" s="454"/>
      <c r="EW64" s="454"/>
      <c r="EX64" s="454"/>
      <c r="EY64" s="454"/>
      <c r="EZ64" s="454"/>
      <c r="FA64" s="454"/>
      <c r="FB64" s="454"/>
      <c r="FC64" s="454"/>
      <c r="FD64" s="454"/>
      <c r="FE64" s="454"/>
      <c r="FF64" s="454"/>
      <c r="FG64" s="454"/>
      <c r="FH64" s="454"/>
      <c r="FI64" s="454"/>
      <c r="FJ64" s="454"/>
      <c r="FK64" s="454"/>
      <c r="FL64" s="454"/>
      <c r="FM64" s="454"/>
      <c r="FN64" s="454"/>
      <c r="FO64" s="454"/>
      <c r="FP64" s="454"/>
      <c r="FQ64" s="454"/>
      <c r="FR64" s="454"/>
      <c r="FS64" s="454"/>
      <c r="FT64" s="454"/>
      <c r="FU64" s="454"/>
      <c r="FV64" s="454"/>
      <c r="FW64" s="454"/>
      <c r="FX64" s="454"/>
      <c r="FY64" s="454"/>
      <c r="FZ64" s="454"/>
      <c r="GA64" s="454"/>
      <c r="GB64" s="454"/>
      <c r="GC64" s="454"/>
      <c r="GD64" s="454"/>
      <c r="GE64" s="454"/>
      <c r="GF64" s="454"/>
      <c r="GG64" s="454"/>
      <c r="GH64" s="454"/>
      <c r="GI64" s="454"/>
      <c r="GJ64" s="454"/>
      <c r="GK64" s="454"/>
      <c r="GL64" s="454"/>
      <c r="GM64" s="454"/>
      <c r="GN64" s="454"/>
      <c r="GO64" s="454"/>
      <c r="GP64" s="454"/>
      <c r="GQ64" s="454"/>
      <c r="GR64" s="454"/>
      <c r="GS64" s="454"/>
      <c r="GT64" s="454"/>
      <c r="GU64" s="454"/>
      <c r="GV64" s="454"/>
      <c r="GW64" s="454"/>
      <c r="GX64" s="454"/>
      <c r="GY64" s="454"/>
      <c r="GZ64" s="454"/>
      <c r="HA64" s="454"/>
      <c r="HB64" s="454"/>
      <c r="HC64" s="454"/>
      <c r="HD64" s="454"/>
      <c r="HE64" s="454"/>
      <c r="HF64" s="454"/>
      <c r="HG64" s="454"/>
      <c r="HH64" s="454"/>
      <c r="HI64" s="454"/>
      <c r="HJ64" s="454"/>
      <c r="HK64" s="454"/>
      <c r="HL64" s="454"/>
      <c r="HM64" s="454"/>
      <c r="HN64" s="454"/>
      <c r="HO64" s="454"/>
      <c r="HP64" s="454"/>
      <c r="HQ64" s="454"/>
      <c r="HR64" s="454"/>
      <c r="HS64" s="454"/>
      <c r="HT64" s="454"/>
      <c r="HU64" s="454"/>
      <c r="HV64" s="454"/>
      <c r="HW64" s="454"/>
      <c r="HX64" s="454"/>
      <c r="HY64" s="454"/>
      <c r="HZ64" s="454"/>
      <c r="IA64" s="454"/>
      <c r="IB64" s="454"/>
      <c r="IC64" s="454"/>
      <c r="ID64" s="454"/>
      <c r="IE64" s="454"/>
      <c r="IF64" s="454"/>
      <c r="IG64" s="454"/>
      <c r="IH64" s="454"/>
      <c r="II64" s="454"/>
      <c r="IJ64" s="454"/>
      <c r="IK64" s="454"/>
      <c r="IL64" s="454"/>
      <c r="IM64" s="454"/>
      <c r="IN64" s="454"/>
      <c r="IO64" s="454"/>
      <c r="IP64" s="454"/>
      <c r="IQ64" s="454"/>
      <c r="IR64" s="454"/>
      <c r="IS64" s="454"/>
      <c r="IT64" s="454"/>
      <c r="IU64" s="454"/>
    </row>
    <row r="65" spans="1:255" s="1746" customFormat="1">
      <c r="A65" s="171"/>
      <c r="B65" s="171"/>
      <c r="C65" s="454"/>
      <c r="D65" s="454"/>
      <c r="E65" s="454"/>
      <c r="F65" s="454"/>
      <c r="G65" s="454"/>
      <c r="H65" s="454"/>
      <c r="I65" s="454"/>
      <c r="J65" s="454"/>
      <c r="K65" s="454"/>
      <c r="L65" s="454"/>
      <c r="M65" s="454"/>
      <c r="N65" s="454"/>
      <c r="O65" s="454"/>
      <c r="P65" s="454"/>
      <c r="Q65" s="454"/>
      <c r="R65" s="454"/>
      <c r="S65" s="454"/>
      <c r="T65" s="454"/>
      <c r="U65" s="454"/>
      <c r="V65" s="454"/>
      <c r="W65" s="454"/>
      <c r="X65" s="454"/>
      <c r="Y65" s="454"/>
      <c r="Z65" s="454"/>
      <c r="AA65" s="454"/>
      <c r="AB65" s="454"/>
      <c r="AC65" s="454"/>
      <c r="AD65" s="454"/>
      <c r="AE65" s="454"/>
      <c r="AF65" s="454"/>
      <c r="AG65" s="454"/>
      <c r="AH65" s="454"/>
      <c r="AI65" s="454"/>
      <c r="AJ65" s="454"/>
      <c r="AK65" s="454"/>
      <c r="AL65" s="454"/>
      <c r="AM65" s="454"/>
      <c r="AN65" s="454"/>
      <c r="AO65" s="454"/>
      <c r="AP65" s="454"/>
      <c r="AQ65" s="454"/>
      <c r="AR65" s="454"/>
      <c r="AS65" s="454"/>
      <c r="AT65" s="454"/>
      <c r="AU65" s="454"/>
      <c r="AV65" s="454"/>
      <c r="AW65" s="454"/>
      <c r="AX65" s="454"/>
      <c r="AY65" s="454"/>
      <c r="AZ65" s="454"/>
      <c r="BA65" s="454"/>
      <c r="BB65" s="454"/>
      <c r="BC65" s="454"/>
      <c r="BD65" s="454"/>
      <c r="BE65" s="454"/>
      <c r="BF65" s="454"/>
      <c r="BG65" s="454"/>
      <c r="BH65" s="454"/>
      <c r="BI65" s="454"/>
      <c r="BJ65" s="454"/>
      <c r="BK65" s="454"/>
      <c r="BL65" s="454"/>
      <c r="BM65" s="454"/>
      <c r="BN65" s="454"/>
      <c r="BO65" s="454"/>
      <c r="BP65" s="454"/>
      <c r="BQ65" s="454"/>
      <c r="BR65" s="454"/>
      <c r="BS65" s="454"/>
      <c r="BT65" s="454"/>
      <c r="BU65" s="454"/>
      <c r="BV65" s="454"/>
      <c r="BW65" s="454"/>
      <c r="BX65" s="454"/>
      <c r="BY65" s="454"/>
      <c r="BZ65" s="454"/>
      <c r="CA65" s="454"/>
      <c r="CB65" s="454"/>
      <c r="CC65" s="454"/>
      <c r="CD65" s="454"/>
      <c r="CE65" s="454"/>
      <c r="CF65" s="454"/>
      <c r="CG65" s="454"/>
      <c r="CH65" s="454"/>
      <c r="CI65" s="454"/>
      <c r="CJ65" s="454"/>
      <c r="CK65" s="454"/>
      <c r="CL65" s="454"/>
      <c r="CM65" s="454"/>
      <c r="CN65" s="454"/>
      <c r="CO65" s="454"/>
      <c r="CP65" s="454"/>
      <c r="CQ65" s="454"/>
      <c r="CR65" s="454"/>
      <c r="CS65" s="454"/>
      <c r="CT65" s="454"/>
      <c r="CU65" s="454"/>
      <c r="CV65" s="454"/>
      <c r="CW65" s="454"/>
      <c r="CX65" s="454"/>
      <c r="CY65" s="454"/>
      <c r="CZ65" s="454"/>
      <c r="DA65" s="454"/>
      <c r="DB65" s="454"/>
      <c r="DC65" s="454"/>
      <c r="DD65" s="454"/>
      <c r="DE65" s="454"/>
      <c r="DF65" s="454"/>
      <c r="DG65" s="454"/>
      <c r="DH65" s="454"/>
      <c r="DI65" s="454"/>
      <c r="DJ65" s="454"/>
      <c r="DK65" s="454"/>
      <c r="DL65" s="454"/>
      <c r="DM65" s="454"/>
      <c r="DN65" s="454"/>
      <c r="DO65" s="454"/>
      <c r="DP65" s="454"/>
      <c r="DQ65" s="454"/>
      <c r="DR65" s="454"/>
      <c r="DS65" s="454"/>
      <c r="DT65" s="454"/>
      <c r="DU65" s="454"/>
      <c r="DV65" s="454"/>
      <c r="DW65" s="454"/>
      <c r="DX65" s="454"/>
      <c r="DY65" s="454"/>
      <c r="DZ65" s="454"/>
      <c r="EA65" s="454"/>
      <c r="EB65" s="454"/>
      <c r="EC65" s="454"/>
      <c r="ED65" s="454"/>
      <c r="EE65" s="454"/>
      <c r="EF65" s="454"/>
      <c r="EG65" s="454"/>
      <c r="EH65" s="454"/>
      <c r="EI65" s="454"/>
      <c r="EJ65" s="454"/>
      <c r="EK65" s="454"/>
      <c r="EL65" s="454"/>
      <c r="EM65" s="454"/>
      <c r="EN65" s="454"/>
      <c r="EO65" s="454"/>
      <c r="EP65" s="454"/>
      <c r="EQ65" s="454"/>
      <c r="ER65" s="454"/>
      <c r="ES65" s="454"/>
      <c r="ET65" s="454"/>
      <c r="EU65" s="454"/>
      <c r="EV65" s="454"/>
      <c r="EW65" s="454"/>
      <c r="EX65" s="454"/>
      <c r="EY65" s="454"/>
      <c r="EZ65" s="454"/>
      <c r="FA65" s="454"/>
      <c r="FB65" s="454"/>
      <c r="FC65" s="454"/>
      <c r="FD65" s="454"/>
      <c r="FE65" s="454"/>
      <c r="FF65" s="454"/>
      <c r="FG65" s="454"/>
      <c r="FH65" s="454"/>
      <c r="FI65" s="454"/>
      <c r="FJ65" s="454"/>
      <c r="FK65" s="454"/>
      <c r="FL65" s="454"/>
      <c r="FM65" s="454"/>
      <c r="FN65" s="454"/>
      <c r="FO65" s="454"/>
      <c r="FP65" s="454"/>
      <c r="FQ65" s="454"/>
      <c r="FR65" s="454"/>
      <c r="FS65" s="454"/>
      <c r="FT65" s="454"/>
      <c r="FU65" s="454"/>
      <c r="FV65" s="454"/>
      <c r="FW65" s="454"/>
      <c r="FX65" s="454"/>
      <c r="FY65" s="454"/>
      <c r="FZ65" s="454"/>
      <c r="GA65" s="454"/>
      <c r="GB65" s="454"/>
      <c r="GC65" s="454"/>
      <c r="GD65" s="454"/>
      <c r="GE65" s="454"/>
      <c r="GF65" s="454"/>
      <c r="GG65" s="454"/>
      <c r="GH65" s="454"/>
      <c r="GI65" s="454"/>
      <c r="GJ65" s="454"/>
      <c r="GK65" s="454"/>
      <c r="GL65" s="454"/>
      <c r="GM65" s="454"/>
      <c r="GN65" s="454"/>
      <c r="GO65" s="454"/>
      <c r="GP65" s="454"/>
      <c r="GQ65" s="454"/>
      <c r="GR65" s="454"/>
      <c r="GS65" s="454"/>
      <c r="GT65" s="454"/>
      <c r="GU65" s="454"/>
      <c r="GV65" s="454"/>
      <c r="GW65" s="454"/>
      <c r="GX65" s="454"/>
      <c r="GY65" s="454"/>
      <c r="GZ65" s="454"/>
      <c r="HA65" s="454"/>
      <c r="HB65" s="454"/>
      <c r="HC65" s="454"/>
      <c r="HD65" s="454"/>
      <c r="HE65" s="454"/>
      <c r="HF65" s="454"/>
      <c r="HG65" s="454"/>
      <c r="HH65" s="454"/>
      <c r="HI65" s="454"/>
      <c r="HJ65" s="454"/>
      <c r="HK65" s="454"/>
      <c r="HL65" s="454"/>
      <c r="HM65" s="454"/>
      <c r="HN65" s="454"/>
      <c r="HO65" s="454"/>
      <c r="HP65" s="454"/>
      <c r="HQ65" s="454"/>
      <c r="HR65" s="454"/>
      <c r="HS65" s="454"/>
      <c r="HT65" s="454"/>
      <c r="HU65" s="454"/>
      <c r="HV65" s="454"/>
      <c r="HW65" s="454"/>
      <c r="HX65" s="454"/>
      <c r="HY65" s="454"/>
      <c r="HZ65" s="454"/>
      <c r="IA65" s="454"/>
      <c r="IB65" s="454"/>
      <c r="IC65" s="454"/>
      <c r="ID65" s="454"/>
      <c r="IE65" s="454"/>
      <c r="IF65" s="454"/>
      <c r="IG65" s="454"/>
      <c r="IH65" s="454"/>
      <c r="II65" s="454"/>
      <c r="IJ65" s="454"/>
      <c r="IK65" s="454"/>
      <c r="IL65" s="454"/>
      <c r="IM65" s="454"/>
      <c r="IN65" s="454"/>
      <c r="IO65" s="454"/>
      <c r="IP65" s="454"/>
      <c r="IQ65" s="454"/>
      <c r="IR65" s="454"/>
      <c r="IS65" s="454"/>
      <c r="IT65" s="454"/>
      <c r="IU65" s="454"/>
    </row>
    <row r="66" spans="1:255" s="1746" customFormat="1">
      <c r="A66" s="171"/>
      <c r="B66" s="171"/>
      <c r="C66" s="454"/>
      <c r="D66" s="454"/>
      <c r="E66" s="454"/>
      <c r="F66" s="454"/>
      <c r="G66" s="454"/>
      <c r="H66" s="454"/>
      <c r="I66" s="454"/>
      <c r="J66" s="454"/>
      <c r="K66" s="454"/>
      <c r="L66" s="454"/>
      <c r="M66" s="454"/>
      <c r="N66" s="454"/>
      <c r="O66" s="454"/>
      <c r="P66" s="454"/>
      <c r="Q66" s="454"/>
      <c r="R66" s="454"/>
      <c r="S66" s="454"/>
      <c r="T66" s="454"/>
      <c r="U66" s="454"/>
      <c r="V66" s="454"/>
      <c r="W66" s="454"/>
      <c r="X66" s="454"/>
      <c r="Y66" s="454"/>
      <c r="Z66" s="454"/>
      <c r="AA66" s="454"/>
      <c r="AB66" s="454"/>
      <c r="AC66" s="454"/>
      <c r="AD66" s="454"/>
      <c r="AE66" s="454"/>
      <c r="AF66" s="454"/>
      <c r="AG66" s="454"/>
      <c r="AH66" s="454"/>
      <c r="AI66" s="454"/>
      <c r="AJ66" s="454"/>
      <c r="AK66" s="454"/>
      <c r="AL66" s="454"/>
      <c r="AM66" s="454"/>
      <c r="AN66" s="454"/>
      <c r="AO66" s="454"/>
      <c r="AP66" s="454"/>
      <c r="AQ66" s="454"/>
      <c r="AR66" s="454"/>
      <c r="AS66" s="454"/>
      <c r="AT66" s="454"/>
      <c r="AU66" s="454"/>
      <c r="AV66" s="454"/>
      <c r="AW66" s="454"/>
      <c r="AX66" s="454"/>
      <c r="AY66" s="454"/>
      <c r="AZ66" s="454"/>
      <c r="BA66" s="454"/>
      <c r="BB66" s="454"/>
      <c r="BC66" s="454"/>
      <c r="BD66" s="454"/>
      <c r="BE66" s="454"/>
      <c r="BF66" s="454"/>
      <c r="BG66" s="454"/>
      <c r="BH66" s="454"/>
      <c r="BI66" s="454"/>
      <c r="BJ66" s="454"/>
      <c r="BK66" s="454"/>
      <c r="BL66" s="454"/>
      <c r="BM66" s="454"/>
      <c r="BN66" s="454"/>
      <c r="BO66" s="454"/>
      <c r="BP66" s="454"/>
      <c r="BQ66" s="454"/>
      <c r="BR66" s="454"/>
      <c r="BS66" s="454"/>
      <c r="BT66" s="454"/>
      <c r="BU66" s="454"/>
      <c r="BV66" s="454"/>
      <c r="BW66" s="454"/>
      <c r="BX66" s="454"/>
      <c r="BY66" s="454"/>
      <c r="BZ66" s="454"/>
      <c r="CA66" s="454"/>
      <c r="CB66" s="454"/>
      <c r="CC66" s="454"/>
      <c r="CD66" s="454"/>
      <c r="CE66" s="454"/>
      <c r="CF66" s="454"/>
      <c r="CG66" s="454"/>
      <c r="CH66" s="454"/>
      <c r="CI66" s="454"/>
      <c r="CJ66" s="454"/>
      <c r="CK66" s="454"/>
      <c r="CL66" s="454"/>
      <c r="CM66" s="454"/>
      <c r="CN66" s="454"/>
      <c r="CO66" s="454"/>
      <c r="CP66" s="454"/>
      <c r="CQ66" s="454"/>
      <c r="CR66" s="454"/>
      <c r="CS66" s="454"/>
      <c r="CT66" s="454"/>
      <c r="CU66" s="454"/>
      <c r="CV66" s="454"/>
      <c r="CW66" s="454"/>
      <c r="CX66" s="454"/>
      <c r="CY66" s="454"/>
      <c r="CZ66" s="454"/>
      <c r="DA66" s="454"/>
      <c r="DB66" s="454"/>
      <c r="DC66" s="454"/>
      <c r="DD66" s="454"/>
      <c r="DE66" s="454"/>
      <c r="DF66" s="454"/>
      <c r="DG66" s="454"/>
      <c r="DH66" s="454"/>
      <c r="DI66" s="454"/>
      <c r="DJ66" s="454"/>
      <c r="DK66" s="454"/>
      <c r="DL66" s="454"/>
      <c r="DM66" s="454"/>
      <c r="DN66" s="454"/>
      <c r="DO66" s="454"/>
      <c r="DP66" s="454"/>
      <c r="DQ66" s="454"/>
      <c r="DR66" s="454"/>
      <c r="DS66" s="454"/>
      <c r="DT66" s="454"/>
      <c r="DU66" s="454"/>
      <c r="DV66" s="454"/>
      <c r="DW66" s="454"/>
      <c r="DX66" s="454"/>
      <c r="DY66" s="454"/>
      <c r="DZ66" s="454"/>
      <c r="EA66" s="454"/>
      <c r="EB66" s="454"/>
      <c r="EC66" s="454"/>
      <c r="ED66" s="454"/>
      <c r="EE66" s="454"/>
      <c r="EF66" s="454"/>
      <c r="EG66" s="454"/>
      <c r="EH66" s="454"/>
      <c r="EI66" s="454"/>
      <c r="EJ66" s="454"/>
      <c r="EK66" s="454"/>
      <c r="EL66" s="454"/>
      <c r="EM66" s="454"/>
      <c r="EN66" s="454"/>
      <c r="EO66" s="454"/>
      <c r="EP66" s="454"/>
      <c r="EQ66" s="454"/>
      <c r="ER66" s="454"/>
      <c r="ES66" s="454"/>
      <c r="ET66" s="454"/>
      <c r="EU66" s="454"/>
      <c r="EV66" s="454"/>
      <c r="EW66" s="454"/>
      <c r="EX66" s="454"/>
      <c r="EY66" s="454"/>
      <c r="EZ66" s="454"/>
      <c r="FA66" s="454"/>
      <c r="FB66" s="454"/>
      <c r="FC66" s="454"/>
      <c r="FD66" s="454"/>
      <c r="FE66" s="454"/>
      <c r="FF66" s="454"/>
      <c r="FG66" s="454"/>
      <c r="FH66" s="454"/>
      <c r="FI66" s="454"/>
      <c r="FJ66" s="454"/>
      <c r="FK66" s="454"/>
      <c r="FL66" s="454"/>
      <c r="FM66" s="454"/>
      <c r="FN66" s="454"/>
      <c r="FO66" s="454"/>
      <c r="FP66" s="454"/>
      <c r="FQ66" s="454"/>
      <c r="FR66" s="454"/>
      <c r="FS66" s="454"/>
      <c r="FT66" s="454"/>
      <c r="FU66" s="454"/>
      <c r="FV66" s="454"/>
      <c r="FW66" s="454"/>
      <c r="FX66" s="454"/>
      <c r="FY66" s="454"/>
      <c r="FZ66" s="454"/>
      <c r="GA66" s="454"/>
      <c r="GB66" s="454"/>
      <c r="GC66" s="454"/>
      <c r="GD66" s="454"/>
      <c r="GE66" s="454"/>
      <c r="GF66" s="454"/>
      <c r="GG66" s="454"/>
      <c r="GH66" s="454"/>
      <c r="GI66" s="454"/>
      <c r="GJ66" s="454"/>
      <c r="GK66" s="454"/>
      <c r="GL66" s="454"/>
      <c r="GM66" s="454"/>
      <c r="GN66" s="454"/>
      <c r="GO66" s="454"/>
      <c r="GP66" s="454"/>
      <c r="GQ66" s="454"/>
      <c r="GR66" s="454"/>
      <c r="GS66" s="454"/>
      <c r="GT66" s="454"/>
      <c r="GU66" s="454"/>
      <c r="GV66" s="454"/>
      <c r="GW66" s="454"/>
      <c r="GX66" s="454"/>
      <c r="GY66" s="454"/>
      <c r="GZ66" s="454"/>
      <c r="HA66" s="454"/>
      <c r="HB66" s="454"/>
      <c r="HC66" s="454"/>
      <c r="HD66" s="454"/>
      <c r="HE66" s="454"/>
      <c r="HF66" s="454"/>
      <c r="HG66" s="454"/>
      <c r="HH66" s="454"/>
      <c r="HI66" s="454"/>
      <c r="HJ66" s="454"/>
      <c r="HK66" s="454"/>
      <c r="HL66" s="454"/>
      <c r="HM66" s="454"/>
      <c r="HN66" s="454"/>
      <c r="HO66" s="454"/>
      <c r="HP66" s="454"/>
      <c r="HQ66" s="454"/>
      <c r="HR66" s="454"/>
      <c r="HS66" s="454"/>
      <c r="HT66" s="454"/>
      <c r="HU66" s="454"/>
      <c r="HV66" s="454"/>
      <c r="HW66" s="454"/>
      <c r="HX66" s="454"/>
      <c r="HY66" s="454"/>
      <c r="HZ66" s="454"/>
      <c r="IA66" s="454"/>
      <c r="IB66" s="454"/>
      <c r="IC66" s="454"/>
      <c r="ID66" s="454"/>
      <c r="IE66" s="454"/>
      <c r="IF66" s="454"/>
      <c r="IG66" s="454"/>
      <c r="IH66" s="454"/>
      <c r="II66" s="454"/>
      <c r="IJ66" s="454"/>
      <c r="IK66" s="454"/>
      <c r="IL66" s="454"/>
      <c r="IM66" s="454"/>
      <c r="IN66" s="454"/>
      <c r="IO66" s="454"/>
      <c r="IP66" s="454"/>
      <c r="IQ66" s="454"/>
      <c r="IR66" s="454"/>
      <c r="IS66" s="454"/>
      <c r="IT66" s="454"/>
      <c r="IU66" s="454"/>
    </row>
    <row r="67" spans="1:255" s="1746" customFormat="1">
      <c r="A67" s="171"/>
      <c r="B67" s="171"/>
      <c r="C67" s="454"/>
      <c r="D67" s="454"/>
      <c r="E67" s="454"/>
      <c r="F67" s="454"/>
      <c r="G67" s="454"/>
      <c r="H67" s="454"/>
      <c r="I67" s="454"/>
      <c r="J67" s="454"/>
      <c r="K67" s="454"/>
      <c r="L67" s="454"/>
      <c r="M67" s="454"/>
      <c r="N67" s="454"/>
      <c r="O67" s="454"/>
      <c r="P67" s="454"/>
      <c r="Q67" s="454"/>
      <c r="R67" s="454"/>
      <c r="S67" s="454"/>
      <c r="T67" s="454"/>
      <c r="U67" s="454"/>
      <c r="V67" s="454"/>
      <c r="W67" s="454"/>
      <c r="X67" s="454"/>
      <c r="Y67" s="454"/>
      <c r="Z67" s="454"/>
      <c r="AA67" s="454"/>
      <c r="AB67" s="454"/>
      <c r="AC67" s="454"/>
      <c r="AD67" s="454"/>
      <c r="AE67" s="454"/>
      <c r="AF67" s="454"/>
      <c r="AG67" s="454"/>
      <c r="AH67" s="454"/>
      <c r="AI67" s="454"/>
      <c r="AJ67" s="454"/>
      <c r="AK67" s="454"/>
      <c r="AL67" s="454"/>
      <c r="AM67" s="454"/>
      <c r="AN67" s="454"/>
      <c r="AO67" s="454"/>
      <c r="AP67" s="454"/>
      <c r="AQ67" s="454"/>
      <c r="AR67" s="454"/>
      <c r="AS67" s="454"/>
      <c r="AT67" s="454"/>
      <c r="AU67" s="454"/>
      <c r="AV67" s="454"/>
      <c r="AW67" s="454"/>
      <c r="AX67" s="454"/>
      <c r="AY67" s="454"/>
      <c r="AZ67" s="454"/>
      <c r="BA67" s="454"/>
      <c r="BB67" s="454"/>
      <c r="BC67" s="454"/>
      <c r="BD67" s="454"/>
      <c r="BE67" s="454"/>
      <c r="BF67" s="454"/>
      <c r="BG67" s="454"/>
      <c r="BH67" s="454"/>
      <c r="BI67" s="454"/>
      <c r="BJ67" s="454"/>
      <c r="BK67" s="454"/>
      <c r="BL67" s="454"/>
      <c r="BM67" s="454"/>
      <c r="BN67" s="454"/>
      <c r="BO67" s="454"/>
      <c r="BP67" s="454"/>
      <c r="BQ67" s="454"/>
      <c r="BR67" s="454"/>
      <c r="BS67" s="454"/>
      <c r="BT67" s="454"/>
      <c r="BU67" s="454"/>
      <c r="BV67" s="454"/>
      <c r="BW67" s="454"/>
      <c r="BX67" s="454"/>
      <c r="BY67" s="454"/>
      <c r="BZ67" s="454"/>
      <c r="CA67" s="454"/>
      <c r="CB67" s="454"/>
      <c r="CC67" s="454"/>
      <c r="CD67" s="454"/>
      <c r="CE67" s="454"/>
      <c r="CF67" s="454"/>
      <c r="CG67" s="454"/>
      <c r="CH67" s="454"/>
      <c r="CI67" s="454"/>
      <c r="CJ67" s="454"/>
      <c r="CK67" s="454"/>
      <c r="CL67" s="454"/>
      <c r="CM67" s="454"/>
      <c r="CN67" s="454"/>
      <c r="CO67" s="454"/>
      <c r="CP67" s="454"/>
      <c r="CQ67" s="454"/>
      <c r="CR67" s="454"/>
      <c r="CS67" s="454"/>
      <c r="CT67" s="454"/>
      <c r="CU67" s="454"/>
      <c r="CV67" s="454"/>
      <c r="CW67" s="454"/>
      <c r="CX67" s="454"/>
      <c r="CY67" s="454"/>
      <c r="CZ67" s="454"/>
      <c r="DA67" s="454"/>
      <c r="DB67" s="454"/>
      <c r="DC67" s="454"/>
      <c r="DD67" s="454"/>
      <c r="DE67" s="454"/>
      <c r="DF67" s="454"/>
      <c r="DG67" s="454"/>
      <c r="DH67" s="454"/>
      <c r="DI67" s="454"/>
      <c r="DJ67" s="454"/>
      <c r="DK67" s="454"/>
      <c r="DL67" s="454"/>
      <c r="DM67" s="454"/>
      <c r="DN67" s="454"/>
      <c r="DO67" s="454"/>
      <c r="DP67" s="454"/>
      <c r="DQ67" s="454"/>
      <c r="DR67" s="454"/>
      <c r="DS67" s="454"/>
      <c r="DT67" s="454"/>
      <c r="DU67" s="454"/>
      <c r="DV67" s="454"/>
      <c r="DW67" s="454"/>
      <c r="DX67" s="454"/>
      <c r="DY67" s="454"/>
      <c r="DZ67" s="454"/>
      <c r="EA67" s="454"/>
      <c r="EB67" s="454"/>
      <c r="EC67" s="454"/>
      <c r="ED67" s="454"/>
      <c r="EE67" s="454"/>
      <c r="EF67" s="454"/>
      <c r="EG67" s="454"/>
      <c r="EH67" s="454"/>
      <c r="EI67" s="454"/>
      <c r="EJ67" s="454"/>
      <c r="EK67" s="454"/>
      <c r="EL67" s="454"/>
      <c r="EM67" s="454"/>
      <c r="EN67" s="454"/>
      <c r="EO67" s="454"/>
      <c r="EP67" s="454"/>
      <c r="EQ67" s="454"/>
      <c r="ER67" s="454"/>
      <c r="ES67" s="454"/>
      <c r="ET67" s="454"/>
      <c r="EU67" s="454"/>
      <c r="EV67" s="454"/>
      <c r="EW67" s="454"/>
      <c r="EX67" s="454"/>
      <c r="EY67" s="454"/>
      <c r="EZ67" s="454"/>
      <c r="FA67" s="454"/>
      <c r="FB67" s="454"/>
      <c r="FC67" s="454"/>
      <c r="FD67" s="454"/>
      <c r="FE67" s="454"/>
      <c r="FF67" s="454"/>
      <c r="FG67" s="454"/>
      <c r="FH67" s="454"/>
      <c r="FI67" s="454"/>
      <c r="FJ67" s="454"/>
      <c r="FK67" s="454"/>
      <c r="FL67" s="454"/>
      <c r="FM67" s="454"/>
      <c r="FN67" s="454"/>
      <c r="FO67" s="454"/>
      <c r="FP67" s="454"/>
      <c r="FQ67" s="454"/>
      <c r="FR67" s="454"/>
      <c r="FS67" s="454"/>
      <c r="FT67" s="454"/>
      <c r="FU67" s="454"/>
      <c r="FV67" s="454"/>
      <c r="FW67" s="454"/>
      <c r="FX67" s="454"/>
      <c r="FY67" s="454"/>
      <c r="FZ67" s="454"/>
      <c r="GA67" s="454"/>
      <c r="GB67" s="454"/>
      <c r="GC67" s="454"/>
      <c r="GD67" s="454"/>
      <c r="GE67" s="454"/>
      <c r="GF67" s="454"/>
      <c r="GG67" s="454"/>
      <c r="GH67" s="454"/>
      <c r="GI67" s="454"/>
      <c r="GJ67" s="454"/>
      <c r="GK67" s="454"/>
      <c r="GL67" s="454"/>
      <c r="GM67" s="454"/>
      <c r="GN67" s="454"/>
      <c r="GO67" s="454"/>
      <c r="GP67" s="454"/>
      <c r="GQ67" s="454"/>
      <c r="GR67" s="454"/>
      <c r="GS67" s="454"/>
      <c r="GT67" s="454"/>
      <c r="GU67" s="454"/>
      <c r="GV67" s="454"/>
      <c r="GW67" s="454"/>
      <c r="GX67" s="454"/>
      <c r="GY67" s="454"/>
      <c r="GZ67" s="454"/>
      <c r="HA67" s="454"/>
      <c r="HB67" s="454"/>
      <c r="HC67" s="454"/>
      <c r="HD67" s="454"/>
      <c r="HE67" s="454"/>
      <c r="HF67" s="454"/>
      <c r="HG67" s="454"/>
      <c r="HH67" s="454"/>
      <c r="HI67" s="454"/>
      <c r="HJ67" s="454"/>
      <c r="HK67" s="454"/>
      <c r="HL67" s="454"/>
      <c r="HM67" s="454"/>
      <c r="HN67" s="454"/>
      <c r="HO67" s="454"/>
      <c r="HP67" s="454"/>
      <c r="HQ67" s="454"/>
      <c r="HR67" s="454"/>
      <c r="HS67" s="454"/>
      <c r="HT67" s="454"/>
      <c r="HU67" s="454"/>
      <c r="HV67" s="454"/>
      <c r="HW67" s="454"/>
      <c r="HX67" s="454"/>
      <c r="HY67" s="454"/>
      <c r="HZ67" s="454"/>
      <c r="IA67" s="454"/>
      <c r="IB67" s="454"/>
      <c r="IC67" s="454"/>
      <c r="ID67" s="454"/>
      <c r="IE67" s="454"/>
      <c r="IF67" s="454"/>
      <c r="IG67" s="454"/>
      <c r="IH67" s="454"/>
      <c r="II67" s="454"/>
      <c r="IJ67" s="454"/>
      <c r="IK67" s="454"/>
      <c r="IL67" s="454"/>
      <c r="IM67" s="454"/>
      <c r="IN67" s="454"/>
      <c r="IO67" s="454"/>
      <c r="IP67" s="454"/>
      <c r="IQ67" s="454"/>
      <c r="IR67" s="454"/>
      <c r="IS67" s="454"/>
      <c r="IT67" s="454"/>
      <c r="IU67" s="454"/>
    </row>
    <row r="68" spans="1:255" s="1746" customFormat="1">
      <c r="A68" s="171"/>
      <c r="B68" s="171"/>
      <c r="C68" s="454"/>
      <c r="D68" s="454"/>
      <c r="E68" s="454"/>
      <c r="F68" s="454"/>
      <c r="G68" s="454"/>
      <c r="H68" s="454"/>
      <c r="I68" s="454"/>
      <c r="J68" s="454"/>
      <c r="K68" s="454"/>
      <c r="L68" s="454"/>
      <c r="M68" s="454"/>
      <c r="N68" s="454"/>
      <c r="O68" s="454"/>
      <c r="P68" s="454"/>
      <c r="Q68" s="454"/>
      <c r="R68" s="454"/>
      <c r="S68" s="454"/>
      <c r="T68" s="454"/>
      <c r="U68" s="454"/>
      <c r="V68" s="454"/>
      <c r="W68" s="454"/>
      <c r="X68" s="454"/>
      <c r="Y68" s="454"/>
      <c r="Z68" s="454"/>
      <c r="AA68" s="454"/>
      <c r="AB68" s="454"/>
      <c r="AC68" s="454"/>
      <c r="AD68" s="454"/>
      <c r="AE68" s="454"/>
      <c r="AF68" s="454"/>
      <c r="AG68" s="454"/>
      <c r="AH68" s="454"/>
      <c r="AI68" s="454"/>
      <c r="AJ68" s="454"/>
      <c r="AK68" s="454"/>
      <c r="AL68" s="454"/>
      <c r="AM68" s="454"/>
      <c r="AN68" s="454"/>
      <c r="AO68" s="454"/>
      <c r="AP68" s="454"/>
      <c r="AQ68" s="454"/>
      <c r="AR68" s="454"/>
      <c r="AS68" s="454"/>
      <c r="AT68" s="454"/>
      <c r="AU68" s="454"/>
      <c r="AV68" s="454"/>
      <c r="AW68" s="454"/>
      <c r="AX68" s="454"/>
      <c r="AY68" s="454"/>
      <c r="AZ68" s="454"/>
      <c r="BA68" s="454"/>
      <c r="BB68" s="454"/>
      <c r="BC68" s="454"/>
      <c r="BD68" s="454"/>
      <c r="BE68" s="454"/>
      <c r="BF68" s="454"/>
      <c r="BG68" s="454"/>
      <c r="BH68" s="454"/>
      <c r="BI68" s="454"/>
      <c r="BJ68" s="454"/>
      <c r="BK68" s="454"/>
      <c r="BL68" s="454"/>
      <c r="BM68" s="454"/>
      <c r="BN68" s="454"/>
      <c r="BO68" s="454"/>
      <c r="BP68" s="454"/>
      <c r="BQ68" s="454"/>
      <c r="BR68" s="454"/>
      <c r="BS68" s="454"/>
      <c r="BT68" s="454"/>
      <c r="BU68" s="454"/>
      <c r="BV68" s="454"/>
      <c r="BW68" s="454"/>
      <c r="BX68" s="454"/>
      <c r="BY68" s="454"/>
      <c r="BZ68" s="454"/>
      <c r="CA68" s="454"/>
      <c r="CB68" s="454"/>
      <c r="CC68" s="454"/>
      <c r="CD68" s="454"/>
      <c r="CE68" s="454"/>
      <c r="CF68" s="454"/>
      <c r="CG68" s="454"/>
      <c r="CH68" s="454"/>
      <c r="CI68" s="454"/>
      <c r="CJ68" s="454"/>
      <c r="CK68" s="454"/>
      <c r="CL68" s="454"/>
      <c r="CM68" s="454"/>
      <c r="CN68" s="454"/>
      <c r="CO68" s="454"/>
      <c r="CP68" s="454"/>
      <c r="CQ68" s="454"/>
      <c r="CR68" s="454"/>
      <c r="CS68" s="454"/>
      <c r="CT68" s="454"/>
      <c r="CU68" s="454"/>
      <c r="CV68" s="454"/>
      <c r="CW68" s="454"/>
      <c r="CX68" s="454"/>
      <c r="CY68" s="454"/>
      <c r="CZ68" s="454"/>
      <c r="DA68" s="454"/>
      <c r="DB68" s="454"/>
      <c r="DC68" s="454"/>
      <c r="DD68" s="454"/>
      <c r="DE68" s="454"/>
      <c r="DF68" s="454"/>
      <c r="DG68" s="454"/>
      <c r="DH68" s="454"/>
      <c r="DI68" s="454"/>
      <c r="DJ68" s="454"/>
      <c r="DK68" s="454"/>
      <c r="DL68" s="454"/>
      <c r="DM68" s="454"/>
      <c r="DN68" s="454"/>
      <c r="DO68" s="454"/>
      <c r="DP68" s="454"/>
      <c r="DQ68" s="454"/>
      <c r="DR68" s="454"/>
      <c r="DS68" s="454"/>
      <c r="DT68" s="454"/>
      <c r="DU68" s="454"/>
      <c r="DV68" s="454"/>
      <c r="DW68" s="454"/>
      <c r="DX68" s="454"/>
      <c r="DY68" s="454"/>
      <c r="DZ68" s="454"/>
      <c r="EA68" s="454"/>
      <c r="EB68" s="454"/>
      <c r="EC68" s="454"/>
      <c r="ED68" s="454"/>
      <c r="EE68" s="454"/>
      <c r="EF68" s="454"/>
      <c r="EG68" s="454"/>
      <c r="EH68" s="454"/>
      <c r="EI68" s="454"/>
      <c r="EJ68" s="454"/>
      <c r="EK68" s="454"/>
      <c r="EL68" s="454"/>
      <c r="EM68" s="454"/>
      <c r="EN68" s="454"/>
      <c r="EO68" s="454"/>
      <c r="EP68" s="454"/>
      <c r="EQ68" s="454"/>
      <c r="ER68" s="454"/>
      <c r="ES68" s="454"/>
      <c r="ET68" s="454"/>
      <c r="EU68" s="454"/>
      <c r="EV68" s="454"/>
      <c r="EW68" s="454"/>
      <c r="EX68" s="454"/>
      <c r="EY68" s="454"/>
      <c r="EZ68" s="454"/>
      <c r="FA68" s="454"/>
      <c r="FB68" s="454"/>
      <c r="FC68" s="454"/>
      <c r="FD68" s="454"/>
      <c r="FE68" s="454"/>
      <c r="FF68" s="454"/>
      <c r="FG68" s="454"/>
      <c r="FH68" s="454"/>
      <c r="FI68" s="454"/>
      <c r="FJ68" s="454"/>
      <c r="FK68" s="454"/>
      <c r="FL68" s="454"/>
      <c r="FM68" s="454"/>
      <c r="FN68" s="454"/>
      <c r="FO68" s="454"/>
      <c r="FP68" s="454"/>
      <c r="FQ68" s="454"/>
      <c r="FR68" s="454"/>
      <c r="FS68" s="454"/>
      <c r="FT68" s="454"/>
      <c r="FU68" s="454"/>
      <c r="FV68" s="454"/>
      <c r="FW68" s="454"/>
      <c r="FX68" s="454"/>
      <c r="FY68" s="454"/>
      <c r="FZ68" s="454"/>
      <c r="GA68" s="454"/>
      <c r="GB68" s="454"/>
      <c r="GC68" s="454"/>
      <c r="GD68" s="454"/>
      <c r="GE68" s="454"/>
      <c r="GF68" s="454"/>
      <c r="GG68" s="454"/>
      <c r="GH68" s="454"/>
      <c r="GI68" s="454"/>
      <c r="GJ68" s="454"/>
      <c r="GK68" s="454"/>
      <c r="GL68" s="454"/>
      <c r="GM68" s="454"/>
      <c r="GN68" s="454"/>
      <c r="GO68" s="454"/>
      <c r="GP68" s="454"/>
      <c r="GQ68" s="454"/>
      <c r="GR68" s="454"/>
      <c r="GS68" s="454"/>
      <c r="GT68" s="454"/>
      <c r="GU68" s="454"/>
      <c r="GV68" s="454"/>
      <c r="GW68" s="454"/>
      <c r="GX68" s="454"/>
      <c r="GY68" s="454"/>
      <c r="GZ68" s="454"/>
      <c r="HA68" s="454"/>
      <c r="HB68" s="454"/>
      <c r="HC68" s="454"/>
      <c r="HD68" s="454"/>
      <c r="HE68" s="454"/>
      <c r="HF68" s="454"/>
      <c r="HG68" s="454"/>
      <c r="HH68" s="454"/>
      <c r="HI68" s="454"/>
      <c r="HJ68" s="454"/>
      <c r="HK68" s="454"/>
      <c r="HL68" s="454"/>
      <c r="HM68" s="454"/>
      <c r="HN68" s="454"/>
      <c r="HO68" s="454"/>
      <c r="HP68" s="454"/>
      <c r="HQ68" s="454"/>
      <c r="HR68" s="454"/>
      <c r="HS68" s="454"/>
      <c r="HT68" s="454"/>
      <c r="HU68" s="454"/>
      <c r="HV68" s="454"/>
      <c r="HW68" s="454"/>
      <c r="HX68" s="454"/>
      <c r="HY68" s="454"/>
      <c r="HZ68" s="454"/>
      <c r="IA68" s="454"/>
      <c r="IB68" s="454"/>
      <c r="IC68" s="454"/>
      <c r="ID68" s="454"/>
      <c r="IE68" s="454"/>
      <c r="IF68" s="454"/>
      <c r="IG68" s="454"/>
      <c r="IH68" s="454"/>
      <c r="II68" s="454"/>
      <c r="IJ68" s="454"/>
      <c r="IK68" s="454"/>
      <c r="IL68" s="454"/>
      <c r="IM68" s="454"/>
      <c r="IN68" s="454"/>
      <c r="IO68" s="454"/>
      <c r="IP68" s="454"/>
      <c r="IQ68" s="454"/>
      <c r="IR68" s="454"/>
      <c r="IS68" s="454"/>
      <c r="IT68" s="454"/>
      <c r="IU68" s="454"/>
    </row>
    <row r="69" spans="1:255" s="1746" customFormat="1">
      <c r="A69" s="171"/>
      <c r="B69" s="171"/>
      <c r="C69" s="454"/>
      <c r="D69" s="454"/>
      <c r="E69" s="454"/>
      <c r="F69" s="454"/>
      <c r="G69" s="454"/>
      <c r="H69" s="454"/>
      <c r="I69" s="454"/>
      <c r="J69" s="454"/>
      <c r="K69" s="454"/>
      <c r="L69" s="454"/>
      <c r="M69" s="454"/>
      <c r="N69" s="454"/>
      <c r="O69" s="454"/>
      <c r="P69" s="454"/>
      <c r="Q69" s="454"/>
      <c r="R69" s="454"/>
      <c r="S69" s="454"/>
      <c r="T69" s="454"/>
      <c r="U69" s="454"/>
      <c r="V69" s="454"/>
      <c r="W69" s="454"/>
      <c r="X69" s="454"/>
      <c r="Y69" s="454"/>
      <c r="Z69" s="454"/>
      <c r="AA69" s="454"/>
      <c r="AB69" s="454"/>
      <c r="AC69" s="454"/>
      <c r="AD69" s="454"/>
      <c r="AE69" s="454"/>
      <c r="AF69" s="454"/>
      <c r="AG69" s="454"/>
      <c r="AH69" s="454"/>
      <c r="AI69" s="454"/>
      <c r="AJ69" s="454"/>
      <c r="AK69" s="454"/>
      <c r="AL69" s="454"/>
      <c r="AM69" s="454"/>
      <c r="AN69" s="454"/>
      <c r="AO69" s="454"/>
      <c r="AP69" s="454"/>
      <c r="AQ69" s="454"/>
      <c r="AR69" s="454"/>
      <c r="AS69" s="454"/>
      <c r="AT69" s="454"/>
      <c r="AU69" s="454"/>
      <c r="AV69" s="454"/>
      <c r="AW69" s="454"/>
      <c r="AX69" s="454"/>
      <c r="AY69" s="454"/>
      <c r="AZ69" s="454"/>
      <c r="BA69" s="454"/>
      <c r="BB69" s="454"/>
      <c r="BC69" s="454"/>
      <c r="BD69" s="454"/>
      <c r="BE69" s="454"/>
      <c r="BF69" s="454"/>
      <c r="BG69" s="454"/>
      <c r="BH69" s="454"/>
      <c r="BI69" s="454"/>
      <c r="BJ69" s="454"/>
      <c r="BK69" s="454"/>
      <c r="BL69" s="454"/>
      <c r="BM69" s="454"/>
      <c r="BN69" s="454"/>
      <c r="BO69" s="454"/>
      <c r="BP69" s="454"/>
      <c r="BQ69" s="454"/>
      <c r="BR69" s="454"/>
      <c r="BS69" s="454"/>
      <c r="BT69" s="454"/>
      <c r="BU69" s="454"/>
      <c r="BV69" s="454"/>
      <c r="BW69" s="454"/>
      <c r="BX69" s="454"/>
      <c r="BY69" s="454"/>
      <c r="BZ69" s="454"/>
      <c r="CA69" s="454"/>
      <c r="CB69" s="454"/>
      <c r="CC69" s="454"/>
      <c r="CD69" s="454"/>
      <c r="CE69" s="454"/>
      <c r="CF69" s="454"/>
      <c r="CG69" s="454"/>
      <c r="CH69" s="454"/>
      <c r="CI69" s="454"/>
      <c r="CJ69" s="454"/>
      <c r="CK69" s="454"/>
      <c r="CL69" s="454"/>
      <c r="CM69" s="454"/>
      <c r="CN69" s="454"/>
      <c r="CO69" s="454"/>
      <c r="CP69" s="454"/>
      <c r="CQ69" s="454"/>
      <c r="CR69" s="454"/>
      <c r="CS69" s="454"/>
      <c r="CT69" s="454"/>
      <c r="CU69" s="454"/>
      <c r="CV69" s="454"/>
      <c r="CW69" s="454"/>
      <c r="CX69" s="454"/>
      <c r="CY69" s="454"/>
      <c r="CZ69" s="454"/>
      <c r="DA69" s="454"/>
      <c r="DB69" s="454"/>
      <c r="DC69" s="454"/>
      <c r="DD69" s="454"/>
      <c r="DE69" s="454"/>
      <c r="DF69" s="454"/>
      <c r="DG69" s="454"/>
      <c r="DH69" s="454"/>
      <c r="DI69" s="454"/>
      <c r="DJ69" s="454"/>
      <c r="DK69" s="454"/>
      <c r="DL69" s="454"/>
      <c r="DM69" s="454"/>
      <c r="DN69" s="454"/>
      <c r="DO69" s="454"/>
      <c r="DP69" s="454"/>
      <c r="DQ69" s="454"/>
      <c r="DR69" s="454"/>
      <c r="DS69" s="454"/>
      <c r="DT69" s="454"/>
      <c r="DU69" s="454"/>
      <c r="DV69" s="454"/>
      <c r="DW69" s="454"/>
      <c r="DX69" s="454"/>
      <c r="DY69" s="454"/>
      <c r="DZ69" s="454"/>
      <c r="EA69" s="454"/>
      <c r="EB69" s="454"/>
      <c r="EC69" s="454"/>
      <c r="ED69" s="454"/>
      <c r="EE69" s="454"/>
      <c r="EF69" s="454"/>
      <c r="EG69" s="454"/>
      <c r="EH69" s="454"/>
      <c r="EI69" s="454"/>
      <c r="EJ69" s="454"/>
      <c r="EK69" s="454"/>
      <c r="EL69" s="454"/>
      <c r="EM69" s="454"/>
      <c r="EN69" s="454"/>
      <c r="EO69" s="454"/>
      <c r="EP69" s="454"/>
      <c r="EQ69" s="454"/>
      <c r="ER69" s="454"/>
      <c r="ES69" s="454"/>
      <c r="ET69" s="454"/>
      <c r="EU69" s="454"/>
      <c r="EV69" s="454"/>
      <c r="EW69" s="454"/>
      <c r="EX69" s="454"/>
      <c r="EY69" s="454"/>
      <c r="EZ69" s="454"/>
      <c r="FA69" s="454"/>
      <c r="FB69" s="454"/>
      <c r="FC69" s="454"/>
      <c r="FD69" s="454"/>
      <c r="FE69" s="454"/>
      <c r="FF69" s="454"/>
      <c r="FG69" s="454"/>
      <c r="FH69" s="454"/>
      <c r="FI69" s="454"/>
      <c r="FJ69" s="454"/>
      <c r="FK69" s="454"/>
      <c r="FL69" s="454"/>
      <c r="FM69" s="454"/>
      <c r="FN69" s="454"/>
      <c r="FO69" s="454"/>
      <c r="FP69" s="454"/>
      <c r="FQ69" s="454"/>
      <c r="FR69" s="454"/>
      <c r="FS69" s="454"/>
      <c r="FT69" s="454"/>
      <c r="FU69" s="454"/>
      <c r="FV69" s="454"/>
      <c r="FW69" s="454"/>
      <c r="FX69" s="454"/>
      <c r="FY69" s="454"/>
      <c r="FZ69" s="454"/>
      <c r="GA69" s="454"/>
      <c r="GB69" s="454"/>
      <c r="GC69" s="454"/>
      <c r="GD69" s="454"/>
      <c r="GE69" s="454"/>
      <c r="GF69" s="454"/>
      <c r="GG69" s="454"/>
      <c r="GH69" s="454"/>
      <c r="GI69" s="454"/>
      <c r="GJ69" s="454"/>
      <c r="GK69" s="454"/>
      <c r="GL69" s="454"/>
      <c r="GM69" s="454"/>
      <c r="GN69" s="454"/>
      <c r="GO69" s="454"/>
      <c r="GP69" s="454"/>
      <c r="GQ69" s="454"/>
      <c r="GR69" s="454"/>
      <c r="GS69" s="454"/>
      <c r="GT69" s="454"/>
      <c r="GU69" s="454"/>
      <c r="GV69" s="454"/>
      <c r="GW69" s="454"/>
      <c r="GX69" s="454"/>
      <c r="GY69" s="454"/>
      <c r="GZ69" s="454"/>
      <c r="HA69" s="454"/>
      <c r="HB69" s="454"/>
      <c r="HC69" s="454"/>
      <c r="HD69" s="454"/>
      <c r="HE69" s="454"/>
      <c r="HF69" s="454"/>
      <c r="HG69" s="454"/>
      <c r="HH69" s="454"/>
      <c r="HI69" s="454"/>
      <c r="HJ69" s="454"/>
      <c r="HK69" s="454"/>
      <c r="HL69" s="454"/>
      <c r="HM69" s="454"/>
      <c r="HN69" s="454"/>
      <c r="HO69" s="454"/>
      <c r="HP69" s="454"/>
      <c r="HQ69" s="454"/>
      <c r="HR69" s="454"/>
      <c r="HS69" s="454"/>
      <c r="HT69" s="454"/>
      <c r="HU69" s="454"/>
      <c r="HV69" s="454"/>
      <c r="HW69" s="454"/>
      <c r="HX69" s="454"/>
      <c r="HY69" s="454"/>
      <c r="HZ69" s="454"/>
      <c r="IA69" s="454"/>
      <c r="IB69" s="454"/>
      <c r="IC69" s="454"/>
      <c r="ID69" s="454"/>
      <c r="IE69" s="454"/>
      <c r="IF69" s="454"/>
      <c r="IG69" s="454"/>
      <c r="IH69" s="454"/>
      <c r="II69" s="454"/>
      <c r="IJ69" s="454"/>
      <c r="IK69" s="454"/>
      <c r="IL69" s="454"/>
      <c r="IM69" s="454"/>
      <c r="IN69" s="454"/>
      <c r="IO69" s="454"/>
      <c r="IP69" s="454"/>
      <c r="IQ69" s="454"/>
      <c r="IR69" s="454"/>
      <c r="IS69" s="454"/>
      <c r="IT69" s="454"/>
      <c r="IU69" s="454"/>
    </row>
    <row r="70" spans="1:255" s="1746" customFormat="1">
      <c r="A70" s="171"/>
      <c r="B70" s="171"/>
      <c r="C70" s="454"/>
      <c r="D70" s="454"/>
      <c r="E70" s="454"/>
      <c r="F70" s="454"/>
      <c r="G70" s="454"/>
      <c r="H70" s="454"/>
      <c r="I70" s="454"/>
      <c r="J70" s="454"/>
      <c r="K70" s="454"/>
      <c r="L70" s="454"/>
      <c r="M70" s="454"/>
      <c r="N70" s="454"/>
      <c r="O70" s="454"/>
      <c r="P70" s="454"/>
      <c r="Q70" s="454"/>
      <c r="R70" s="454"/>
      <c r="S70" s="454"/>
      <c r="T70" s="454"/>
      <c r="U70" s="454"/>
      <c r="V70" s="454"/>
      <c r="W70" s="454"/>
      <c r="X70" s="454"/>
      <c r="Y70" s="454"/>
      <c r="Z70" s="454"/>
      <c r="AA70" s="454"/>
      <c r="AB70" s="454"/>
      <c r="AC70" s="454"/>
      <c r="AD70" s="454"/>
      <c r="AE70" s="454"/>
      <c r="AF70" s="454"/>
      <c r="AG70" s="454"/>
      <c r="AH70" s="454"/>
      <c r="AI70" s="454"/>
      <c r="AJ70" s="454"/>
      <c r="AK70" s="454"/>
      <c r="AL70" s="454"/>
      <c r="AM70" s="454"/>
      <c r="AN70" s="454"/>
      <c r="AO70" s="454"/>
      <c r="AP70" s="454"/>
      <c r="AQ70" s="454"/>
      <c r="AR70" s="454"/>
      <c r="AS70" s="454"/>
      <c r="AT70" s="454"/>
      <c r="AU70" s="454"/>
      <c r="AV70" s="454"/>
      <c r="AW70" s="454"/>
      <c r="AX70" s="454"/>
      <c r="AY70" s="454"/>
      <c r="AZ70" s="454"/>
      <c r="BA70" s="454"/>
      <c r="BB70" s="454"/>
      <c r="BC70" s="454"/>
      <c r="BD70" s="454"/>
      <c r="BE70" s="454"/>
      <c r="BF70" s="454"/>
      <c r="BG70" s="454"/>
      <c r="BH70" s="454"/>
      <c r="BI70" s="454"/>
      <c r="BJ70" s="454"/>
      <c r="BK70" s="454"/>
      <c r="BL70" s="454"/>
      <c r="BM70" s="454"/>
      <c r="BN70" s="454"/>
      <c r="BO70" s="454"/>
      <c r="BP70" s="454"/>
      <c r="BQ70" s="454"/>
      <c r="BR70" s="454"/>
      <c r="BS70" s="454"/>
      <c r="BT70" s="454"/>
      <c r="BU70" s="454"/>
      <c r="BV70" s="454"/>
      <c r="BW70" s="454"/>
      <c r="BX70" s="454"/>
      <c r="BY70" s="454"/>
      <c r="BZ70" s="454"/>
      <c r="CA70" s="454"/>
      <c r="CB70" s="454"/>
      <c r="CC70" s="454"/>
      <c r="CD70" s="454"/>
      <c r="CE70" s="454"/>
      <c r="CF70" s="454"/>
      <c r="CG70" s="454"/>
      <c r="CH70" s="454"/>
      <c r="CI70" s="454"/>
      <c r="CJ70" s="454"/>
      <c r="CK70" s="454"/>
      <c r="CL70" s="454"/>
      <c r="CM70" s="454"/>
      <c r="CN70" s="454"/>
      <c r="CO70" s="454"/>
      <c r="CP70" s="454"/>
      <c r="CQ70" s="454"/>
      <c r="CR70" s="454"/>
      <c r="CS70" s="454"/>
      <c r="CT70" s="454"/>
      <c r="CU70" s="454"/>
      <c r="CV70" s="454"/>
      <c r="CW70" s="454"/>
      <c r="CX70" s="454"/>
      <c r="CY70" s="454"/>
      <c r="CZ70" s="454"/>
      <c r="DA70" s="454"/>
      <c r="DB70" s="454"/>
      <c r="DC70" s="454"/>
      <c r="DD70" s="454"/>
      <c r="DE70" s="454"/>
      <c r="DF70" s="454"/>
      <c r="DG70" s="454"/>
      <c r="DH70" s="454"/>
      <c r="DI70" s="454"/>
      <c r="DJ70" s="454"/>
      <c r="DK70" s="454"/>
      <c r="DL70" s="454"/>
      <c r="DM70" s="454"/>
      <c r="DN70" s="454"/>
      <c r="DO70" s="454"/>
      <c r="DP70" s="454"/>
      <c r="DQ70" s="454"/>
      <c r="DR70" s="454"/>
      <c r="DS70" s="454"/>
      <c r="DT70" s="454"/>
      <c r="DU70" s="454"/>
      <c r="DV70" s="454"/>
      <c r="DW70" s="454"/>
      <c r="DX70" s="454"/>
      <c r="DY70" s="454"/>
      <c r="DZ70" s="454"/>
      <c r="EA70" s="454"/>
      <c r="EB70" s="454"/>
      <c r="EC70" s="454"/>
      <c r="ED70" s="454"/>
      <c r="EE70" s="454"/>
      <c r="EF70" s="454"/>
      <c r="EG70" s="454"/>
      <c r="EH70" s="454"/>
      <c r="EI70" s="454"/>
      <c r="EJ70" s="454"/>
      <c r="EK70" s="454"/>
      <c r="EL70" s="454"/>
      <c r="EM70" s="454"/>
      <c r="EN70" s="454"/>
      <c r="EO70" s="454"/>
      <c r="EP70" s="454"/>
      <c r="EQ70" s="454"/>
      <c r="ER70" s="454"/>
      <c r="ES70" s="454"/>
      <c r="ET70" s="454"/>
      <c r="EU70" s="454"/>
      <c r="EV70" s="454"/>
      <c r="EW70" s="454"/>
      <c r="EX70" s="454"/>
      <c r="EY70" s="454"/>
      <c r="EZ70" s="454"/>
      <c r="FA70" s="454"/>
      <c r="FB70" s="454"/>
      <c r="FC70" s="454"/>
      <c r="FD70" s="454"/>
      <c r="FE70" s="454"/>
      <c r="FF70" s="454"/>
      <c r="FG70" s="454"/>
      <c r="FH70" s="454"/>
      <c r="FI70" s="454"/>
      <c r="FJ70" s="454"/>
      <c r="FK70" s="454"/>
      <c r="FL70" s="454"/>
      <c r="FM70" s="454"/>
      <c r="FN70" s="454"/>
      <c r="FO70" s="454"/>
      <c r="FP70" s="454"/>
      <c r="FQ70" s="454"/>
      <c r="FR70" s="454"/>
      <c r="FS70" s="454"/>
      <c r="FT70" s="454"/>
      <c r="FU70" s="454"/>
      <c r="FV70" s="454"/>
      <c r="FW70" s="454"/>
      <c r="FX70" s="454"/>
      <c r="FY70" s="454"/>
      <c r="FZ70" s="454"/>
      <c r="GA70" s="454"/>
      <c r="GB70" s="454"/>
      <c r="GC70" s="454"/>
      <c r="GD70" s="454"/>
      <c r="GE70" s="454"/>
      <c r="GF70" s="454"/>
      <c r="GG70" s="454"/>
      <c r="GH70" s="454"/>
      <c r="GI70" s="454"/>
      <c r="GJ70" s="454"/>
      <c r="GK70" s="454"/>
      <c r="GL70" s="454"/>
      <c r="GM70" s="454"/>
      <c r="GN70" s="454"/>
      <c r="GO70" s="454"/>
      <c r="GP70" s="454"/>
      <c r="GQ70" s="454"/>
      <c r="GR70" s="454"/>
      <c r="GS70" s="454"/>
      <c r="GT70" s="454"/>
      <c r="GU70" s="454"/>
      <c r="GV70" s="454"/>
      <c r="GW70" s="454"/>
      <c r="GX70" s="454"/>
      <c r="GY70" s="454"/>
      <c r="GZ70" s="454"/>
      <c r="HA70" s="454"/>
      <c r="HB70" s="454"/>
      <c r="HC70" s="454"/>
      <c r="HD70" s="454"/>
      <c r="HE70" s="454"/>
      <c r="HF70" s="454"/>
      <c r="HG70" s="454"/>
      <c r="HH70" s="454"/>
      <c r="HI70" s="454"/>
      <c r="HJ70" s="454"/>
      <c r="HK70" s="454"/>
      <c r="HL70" s="454"/>
      <c r="HM70" s="454"/>
      <c r="HN70" s="454"/>
      <c r="HO70" s="454"/>
      <c r="HP70" s="454"/>
      <c r="HQ70" s="454"/>
      <c r="HR70" s="454"/>
      <c r="HS70" s="454"/>
      <c r="HT70" s="454"/>
      <c r="HU70" s="454"/>
      <c r="HV70" s="454"/>
      <c r="HW70" s="454"/>
      <c r="HX70" s="454"/>
      <c r="HY70" s="454"/>
      <c r="HZ70" s="454"/>
      <c r="IA70" s="454"/>
      <c r="IB70" s="454"/>
      <c r="IC70" s="454"/>
      <c r="ID70" s="454"/>
      <c r="IE70" s="454"/>
      <c r="IF70" s="454"/>
      <c r="IG70" s="454"/>
      <c r="IH70" s="454"/>
      <c r="II70" s="454"/>
      <c r="IJ70" s="454"/>
      <c r="IK70" s="454"/>
      <c r="IL70" s="454"/>
      <c r="IM70" s="454"/>
      <c r="IN70" s="454"/>
      <c r="IO70" s="454"/>
      <c r="IP70" s="454"/>
      <c r="IQ70" s="454"/>
      <c r="IR70" s="454"/>
      <c r="IS70" s="454"/>
      <c r="IT70" s="454"/>
      <c r="IU70" s="454"/>
    </row>
    <row r="71" spans="1:255" s="1746" customFormat="1">
      <c r="A71" s="171"/>
      <c r="B71" s="171"/>
      <c r="C71" s="454"/>
      <c r="D71" s="454"/>
      <c r="E71" s="454"/>
      <c r="F71" s="454"/>
      <c r="G71" s="454"/>
      <c r="H71" s="454"/>
      <c r="I71" s="454"/>
      <c r="J71" s="454"/>
      <c r="K71" s="454"/>
      <c r="L71" s="454"/>
      <c r="M71" s="454"/>
      <c r="N71" s="454"/>
      <c r="O71" s="454"/>
      <c r="P71" s="454"/>
      <c r="Q71" s="454"/>
      <c r="R71" s="454"/>
      <c r="S71" s="454"/>
      <c r="T71" s="454"/>
      <c r="U71" s="454"/>
      <c r="V71" s="454"/>
      <c r="W71" s="454"/>
      <c r="X71" s="454"/>
      <c r="Y71" s="454"/>
      <c r="Z71" s="454"/>
      <c r="AA71" s="454"/>
      <c r="AB71" s="454"/>
      <c r="AC71" s="454"/>
      <c r="AD71" s="454"/>
      <c r="AE71" s="454"/>
      <c r="AF71" s="454"/>
      <c r="AG71" s="454"/>
      <c r="AH71" s="454"/>
      <c r="AI71" s="454"/>
      <c r="AJ71" s="454"/>
      <c r="AK71" s="454"/>
      <c r="AL71" s="454"/>
      <c r="AM71" s="454"/>
      <c r="AN71" s="454"/>
      <c r="AO71" s="454"/>
      <c r="AP71" s="454"/>
      <c r="AQ71" s="454"/>
      <c r="AR71" s="454"/>
      <c r="AS71" s="454"/>
      <c r="AT71" s="454"/>
      <c r="AU71" s="454"/>
      <c r="AV71" s="454"/>
      <c r="AW71" s="454"/>
      <c r="AX71" s="454"/>
      <c r="AY71" s="454"/>
      <c r="AZ71" s="454"/>
      <c r="BA71" s="454"/>
      <c r="BB71" s="454"/>
      <c r="BC71" s="454"/>
      <c r="BD71" s="454"/>
      <c r="BE71" s="454"/>
      <c r="BF71" s="454"/>
      <c r="BG71" s="454"/>
      <c r="BH71" s="454"/>
      <c r="BI71" s="454"/>
      <c r="BJ71" s="454"/>
      <c r="BK71" s="454"/>
      <c r="BL71" s="454"/>
      <c r="BM71" s="454"/>
      <c r="BN71" s="454"/>
      <c r="BO71" s="454"/>
      <c r="BP71" s="454"/>
      <c r="BQ71" s="454"/>
      <c r="BR71" s="454"/>
      <c r="BS71" s="454"/>
      <c r="BT71" s="454"/>
      <c r="BU71" s="454"/>
      <c r="BV71" s="454"/>
      <c r="BW71" s="454"/>
      <c r="BX71" s="454"/>
      <c r="BY71" s="454"/>
      <c r="BZ71" s="454"/>
      <c r="CA71" s="454"/>
      <c r="CB71" s="454"/>
      <c r="CC71" s="454"/>
      <c r="CD71" s="454"/>
      <c r="CE71" s="454"/>
      <c r="CF71" s="454"/>
      <c r="CG71" s="454"/>
      <c r="CH71" s="454"/>
      <c r="CI71" s="454"/>
      <c r="CJ71" s="454"/>
      <c r="CK71" s="454"/>
      <c r="CL71" s="454"/>
      <c r="CM71" s="454"/>
      <c r="CN71" s="454"/>
      <c r="CO71" s="454"/>
      <c r="CP71" s="454"/>
      <c r="CQ71" s="454"/>
      <c r="CR71" s="454"/>
      <c r="CS71" s="454"/>
      <c r="CT71" s="454"/>
      <c r="CU71" s="454"/>
      <c r="CV71" s="454"/>
      <c r="CW71" s="454"/>
      <c r="CX71" s="454"/>
      <c r="CY71" s="454"/>
      <c r="CZ71" s="454"/>
      <c r="DA71" s="454"/>
      <c r="DB71" s="454"/>
      <c r="DC71" s="454"/>
      <c r="DD71" s="454"/>
      <c r="DE71" s="454"/>
      <c r="DF71" s="454"/>
      <c r="DG71" s="454"/>
      <c r="DH71" s="454"/>
      <c r="DI71" s="454"/>
      <c r="DJ71" s="454"/>
      <c r="DK71" s="454"/>
      <c r="DL71" s="454"/>
      <c r="DM71" s="454"/>
      <c r="DN71" s="454"/>
      <c r="DO71" s="454"/>
      <c r="DP71" s="454"/>
      <c r="DQ71" s="454"/>
      <c r="DR71" s="454"/>
      <c r="DS71" s="454"/>
      <c r="DT71" s="454"/>
      <c r="DU71" s="454"/>
      <c r="DV71" s="454"/>
      <c r="DW71" s="454"/>
      <c r="DX71" s="454"/>
      <c r="DY71" s="454"/>
      <c r="DZ71" s="454"/>
      <c r="EA71" s="454"/>
      <c r="EB71" s="454"/>
      <c r="EC71" s="454"/>
      <c r="ED71" s="454"/>
      <c r="EE71" s="454"/>
      <c r="EF71" s="454"/>
      <c r="EG71" s="454"/>
      <c r="EH71" s="454"/>
      <c r="EI71" s="454"/>
      <c r="EJ71" s="454"/>
      <c r="EK71" s="454"/>
      <c r="EL71" s="454"/>
      <c r="EM71" s="454"/>
      <c r="EN71" s="454"/>
      <c r="EO71" s="454"/>
      <c r="EP71" s="454"/>
      <c r="EQ71" s="454"/>
      <c r="ER71" s="454"/>
      <c r="ES71" s="454"/>
      <c r="ET71" s="454"/>
      <c r="EU71" s="454"/>
      <c r="EV71" s="454"/>
      <c r="EW71" s="454"/>
      <c r="EX71" s="454"/>
      <c r="EY71" s="454"/>
      <c r="EZ71" s="454"/>
      <c r="FA71" s="454"/>
      <c r="FB71" s="454"/>
      <c r="FC71" s="454"/>
      <c r="FD71" s="454"/>
      <c r="FE71" s="454"/>
      <c r="FF71" s="454"/>
      <c r="FG71" s="454"/>
      <c r="FH71" s="454"/>
      <c r="FI71" s="454"/>
      <c r="FJ71" s="454"/>
      <c r="FK71" s="454"/>
      <c r="FL71" s="454"/>
      <c r="FM71" s="454"/>
      <c r="FN71" s="454"/>
      <c r="FO71" s="454"/>
      <c r="FP71" s="454"/>
      <c r="FQ71" s="454"/>
      <c r="FR71" s="454"/>
      <c r="FS71" s="454"/>
      <c r="FT71" s="454"/>
      <c r="FU71" s="454"/>
      <c r="FV71" s="454"/>
      <c r="FW71" s="454"/>
      <c r="FX71" s="454"/>
      <c r="FY71" s="454"/>
      <c r="FZ71" s="454"/>
      <c r="GA71" s="454"/>
      <c r="GB71" s="454"/>
      <c r="GC71" s="454"/>
      <c r="GD71" s="454"/>
      <c r="GE71" s="454"/>
      <c r="GF71" s="454"/>
      <c r="GG71" s="454"/>
      <c r="GH71" s="454"/>
      <c r="GI71" s="454"/>
      <c r="GJ71" s="454"/>
      <c r="GK71" s="454"/>
      <c r="GL71" s="454"/>
      <c r="GM71" s="454"/>
      <c r="GN71" s="454"/>
      <c r="GO71" s="454"/>
      <c r="GP71" s="454"/>
      <c r="GQ71" s="454"/>
      <c r="GR71" s="454"/>
      <c r="GS71" s="454"/>
      <c r="GT71" s="454"/>
      <c r="GU71" s="454"/>
      <c r="GV71" s="454"/>
      <c r="GW71" s="454"/>
      <c r="GX71" s="454"/>
      <c r="GY71" s="454"/>
      <c r="GZ71" s="454"/>
      <c r="HA71" s="454"/>
      <c r="HB71" s="454"/>
      <c r="HC71" s="454"/>
      <c r="HD71" s="454"/>
      <c r="HE71" s="454"/>
      <c r="HF71" s="454"/>
      <c r="HG71" s="454"/>
      <c r="HH71" s="454"/>
      <c r="HI71" s="454"/>
      <c r="HJ71" s="454"/>
      <c r="HK71" s="454"/>
      <c r="HL71" s="454"/>
      <c r="HM71" s="454"/>
      <c r="HN71" s="454"/>
      <c r="HO71" s="454"/>
      <c r="HP71" s="454"/>
      <c r="HQ71" s="454"/>
      <c r="HR71" s="454"/>
      <c r="HS71" s="454"/>
      <c r="HT71" s="454"/>
      <c r="HU71" s="454"/>
      <c r="HV71" s="454"/>
      <c r="HW71" s="454"/>
      <c r="HX71" s="454"/>
      <c r="HY71" s="454"/>
      <c r="HZ71" s="454"/>
      <c r="IA71" s="454"/>
      <c r="IB71" s="454"/>
      <c r="IC71" s="454"/>
      <c r="ID71" s="454"/>
      <c r="IE71" s="454"/>
      <c r="IF71" s="454"/>
      <c r="IG71" s="454"/>
      <c r="IH71" s="454"/>
      <c r="II71" s="454"/>
      <c r="IJ71" s="454"/>
      <c r="IK71" s="454"/>
      <c r="IL71" s="454"/>
      <c r="IM71" s="454"/>
      <c r="IN71" s="454"/>
      <c r="IO71" s="454"/>
      <c r="IP71" s="454"/>
      <c r="IQ71" s="454"/>
      <c r="IR71" s="454"/>
      <c r="IS71" s="454"/>
      <c r="IT71" s="454"/>
      <c r="IU71" s="454"/>
    </row>
    <row r="72" spans="1:255" s="1746" customFormat="1">
      <c r="A72" s="171"/>
      <c r="B72" s="171"/>
      <c r="C72" s="454"/>
      <c r="D72" s="454"/>
      <c r="E72" s="454"/>
      <c r="F72" s="454"/>
      <c r="G72" s="454"/>
      <c r="H72" s="454"/>
      <c r="I72" s="454"/>
      <c r="J72" s="454"/>
      <c r="K72" s="454"/>
      <c r="L72" s="454"/>
      <c r="M72" s="454"/>
      <c r="N72" s="454"/>
      <c r="O72" s="454"/>
      <c r="P72" s="454"/>
      <c r="Q72" s="454"/>
      <c r="R72" s="454"/>
      <c r="S72" s="454"/>
      <c r="T72" s="454"/>
      <c r="U72" s="454"/>
      <c r="V72" s="454"/>
      <c r="W72" s="454"/>
      <c r="X72" s="454"/>
      <c r="Y72" s="454"/>
      <c r="Z72" s="454"/>
      <c r="AA72" s="454"/>
      <c r="AB72" s="454"/>
      <c r="AC72" s="454"/>
      <c r="AD72" s="454"/>
      <c r="AE72" s="454"/>
      <c r="AF72" s="454"/>
      <c r="AG72" s="454"/>
      <c r="AH72" s="454"/>
      <c r="AI72" s="454"/>
      <c r="AJ72" s="454"/>
      <c r="AK72" s="454"/>
      <c r="AL72" s="454"/>
      <c r="AM72" s="454"/>
      <c r="AN72" s="454"/>
      <c r="AO72" s="454"/>
      <c r="AP72" s="454"/>
      <c r="AQ72" s="454"/>
      <c r="AR72" s="454"/>
      <c r="AS72" s="454"/>
      <c r="AT72" s="454"/>
      <c r="AU72" s="454"/>
      <c r="AV72" s="454"/>
      <c r="AW72" s="454"/>
      <c r="AX72" s="454"/>
      <c r="AY72" s="454"/>
      <c r="AZ72" s="454"/>
      <c r="BA72" s="454"/>
      <c r="BB72" s="454"/>
      <c r="BC72" s="454"/>
      <c r="BD72" s="454"/>
      <c r="BE72" s="454"/>
      <c r="BF72" s="454"/>
      <c r="BG72" s="454"/>
      <c r="BH72" s="454"/>
      <c r="BI72" s="454"/>
      <c r="BJ72" s="454"/>
      <c r="BK72" s="454"/>
      <c r="BL72" s="454"/>
      <c r="BM72" s="454"/>
      <c r="BN72" s="454"/>
      <c r="BO72" s="454"/>
      <c r="BP72" s="454"/>
      <c r="BQ72" s="454"/>
      <c r="BR72" s="454"/>
      <c r="BS72" s="454"/>
      <c r="BT72" s="454"/>
      <c r="BU72" s="454"/>
      <c r="BV72" s="454"/>
      <c r="BW72" s="454"/>
      <c r="BX72" s="454"/>
      <c r="BY72" s="454"/>
      <c r="BZ72" s="454"/>
      <c r="CA72" s="454"/>
      <c r="CB72" s="454"/>
      <c r="CC72" s="454"/>
      <c r="CD72" s="454"/>
      <c r="CE72" s="454"/>
      <c r="CF72" s="454"/>
      <c r="CG72" s="454"/>
      <c r="CH72" s="454"/>
      <c r="CI72" s="454"/>
      <c r="CJ72" s="454"/>
      <c r="CK72" s="454"/>
      <c r="CL72" s="454"/>
      <c r="CM72" s="454"/>
      <c r="CN72" s="454"/>
      <c r="CO72" s="454"/>
      <c r="CP72" s="454"/>
      <c r="CQ72" s="454"/>
      <c r="CR72" s="454"/>
      <c r="CS72" s="454"/>
      <c r="CT72" s="454"/>
      <c r="CU72" s="454"/>
      <c r="CV72" s="454"/>
      <c r="CW72" s="454"/>
      <c r="CX72" s="454"/>
      <c r="CY72" s="454"/>
      <c r="CZ72" s="454"/>
      <c r="DA72" s="454"/>
      <c r="DB72" s="454"/>
      <c r="DC72" s="454"/>
      <c r="DD72" s="454"/>
      <c r="DE72" s="454"/>
      <c r="DF72" s="454"/>
      <c r="DG72" s="454"/>
      <c r="DH72" s="454"/>
      <c r="DI72" s="454"/>
      <c r="DJ72" s="454"/>
      <c r="DK72" s="454"/>
      <c r="DL72" s="454"/>
      <c r="DM72" s="454"/>
      <c r="DN72" s="454"/>
      <c r="DO72" s="454"/>
      <c r="DP72" s="454"/>
      <c r="DQ72" s="454"/>
      <c r="DR72" s="454"/>
      <c r="DS72" s="454"/>
      <c r="DT72" s="454"/>
      <c r="DU72" s="454"/>
      <c r="DV72" s="454"/>
      <c r="DW72" s="454"/>
      <c r="DX72" s="454"/>
      <c r="DY72" s="454"/>
      <c r="DZ72" s="454"/>
      <c r="EA72" s="454"/>
      <c r="EB72" s="454"/>
      <c r="EC72" s="454"/>
      <c r="ED72" s="454"/>
      <c r="EE72" s="454"/>
      <c r="EF72" s="454"/>
      <c r="EG72" s="454"/>
      <c r="EH72" s="454"/>
      <c r="EI72" s="454"/>
      <c r="EJ72" s="454"/>
      <c r="EK72" s="454"/>
      <c r="EL72" s="454"/>
      <c r="EM72" s="454"/>
      <c r="EN72" s="454"/>
      <c r="EO72" s="454"/>
      <c r="EP72" s="454"/>
      <c r="EQ72" s="454"/>
      <c r="ER72" s="454"/>
      <c r="ES72" s="454"/>
      <c r="ET72" s="454"/>
      <c r="EU72" s="454"/>
      <c r="EV72" s="454"/>
      <c r="EW72" s="454"/>
      <c r="EX72" s="454"/>
      <c r="EY72" s="454"/>
      <c r="EZ72" s="454"/>
      <c r="FA72" s="454"/>
      <c r="FB72" s="454"/>
      <c r="FC72" s="454"/>
      <c r="FD72" s="454"/>
      <c r="FE72" s="454"/>
      <c r="FF72" s="454"/>
      <c r="FG72" s="454"/>
      <c r="FH72" s="454"/>
      <c r="FI72" s="454"/>
      <c r="FJ72" s="454"/>
      <c r="FK72" s="454"/>
      <c r="FL72" s="454"/>
      <c r="FM72" s="454"/>
      <c r="FN72" s="454"/>
      <c r="FO72" s="454"/>
      <c r="FP72" s="454"/>
      <c r="FQ72" s="454"/>
      <c r="FR72" s="454"/>
      <c r="FS72" s="454"/>
      <c r="FT72" s="454"/>
      <c r="FU72" s="454"/>
      <c r="FV72" s="454"/>
      <c r="FW72" s="454"/>
      <c r="FX72" s="454"/>
      <c r="FY72" s="454"/>
      <c r="FZ72" s="454"/>
      <c r="GA72" s="454"/>
      <c r="GB72" s="454"/>
      <c r="GC72" s="454"/>
      <c r="GD72" s="454"/>
      <c r="GE72" s="454"/>
      <c r="GF72" s="454"/>
      <c r="GG72" s="454"/>
      <c r="GH72" s="454"/>
      <c r="GI72" s="454"/>
      <c r="GJ72" s="454"/>
      <c r="GK72" s="454"/>
      <c r="GL72" s="454"/>
      <c r="GM72" s="454"/>
      <c r="GN72" s="454"/>
      <c r="GO72" s="454"/>
      <c r="GP72" s="454"/>
      <c r="GQ72" s="454"/>
      <c r="GR72" s="454"/>
      <c r="GS72" s="454"/>
      <c r="GT72" s="454"/>
      <c r="GU72" s="454"/>
      <c r="GV72" s="454"/>
      <c r="GW72" s="454"/>
      <c r="GX72" s="454"/>
      <c r="GY72" s="454"/>
      <c r="GZ72" s="454"/>
      <c r="HA72" s="454"/>
      <c r="HB72" s="454"/>
      <c r="HC72" s="454"/>
      <c r="HD72" s="454"/>
      <c r="HE72" s="454"/>
      <c r="HF72" s="454"/>
      <c r="HG72" s="454"/>
      <c r="HH72" s="454"/>
      <c r="HI72" s="454"/>
      <c r="HJ72" s="454"/>
      <c r="HK72" s="454"/>
      <c r="HL72" s="454"/>
      <c r="HM72" s="454"/>
      <c r="HN72" s="454"/>
      <c r="HO72" s="454"/>
      <c r="HP72" s="454"/>
      <c r="HQ72" s="454"/>
      <c r="HR72" s="454"/>
      <c r="HS72" s="454"/>
      <c r="HT72" s="454"/>
      <c r="HU72" s="454"/>
      <c r="HV72" s="454"/>
      <c r="HW72" s="454"/>
      <c r="HX72" s="454"/>
      <c r="HY72" s="454"/>
      <c r="HZ72" s="454"/>
      <c r="IA72" s="454"/>
      <c r="IB72" s="454"/>
      <c r="IC72" s="454"/>
      <c r="ID72" s="454"/>
      <c r="IE72" s="454"/>
      <c r="IF72" s="454"/>
      <c r="IG72" s="454"/>
      <c r="IH72" s="454"/>
      <c r="II72" s="454"/>
      <c r="IJ72" s="454"/>
      <c r="IK72" s="454"/>
      <c r="IL72" s="454"/>
      <c r="IM72" s="454"/>
      <c r="IN72" s="454"/>
      <c r="IO72" s="454"/>
      <c r="IP72" s="454"/>
      <c r="IQ72" s="454"/>
      <c r="IR72" s="454"/>
      <c r="IS72" s="454"/>
      <c r="IT72" s="454"/>
      <c r="IU72" s="454"/>
    </row>
    <row r="73" spans="1:255" s="1746" customFormat="1">
      <c r="A73" s="171"/>
      <c r="B73" s="171"/>
      <c r="C73" s="454"/>
      <c r="D73" s="454"/>
      <c r="E73" s="454"/>
      <c r="F73" s="454"/>
      <c r="G73" s="454"/>
      <c r="H73" s="454"/>
      <c r="I73" s="454"/>
      <c r="J73" s="454"/>
      <c r="K73" s="454"/>
      <c r="L73" s="454"/>
      <c r="M73" s="454"/>
      <c r="N73" s="454"/>
      <c r="O73" s="454"/>
      <c r="P73" s="454"/>
      <c r="Q73" s="454"/>
      <c r="R73" s="454"/>
      <c r="S73" s="454"/>
      <c r="T73" s="454"/>
      <c r="U73" s="454"/>
      <c r="V73" s="454"/>
      <c r="W73" s="454"/>
      <c r="X73" s="454"/>
      <c r="Y73" s="454"/>
      <c r="Z73" s="454"/>
      <c r="AA73" s="454"/>
      <c r="AB73" s="454"/>
      <c r="AC73" s="454"/>
      <c r="AD73" s="454"/>
      <c r="AE73" s="454"/>
      <c r="AF73" s="454"/>
      <c r="AG73" s="454"/>
      <c r="AH73" s="454"/>
      <c r="AI73" s="454"/>
      <c r="AJ73" s="454"/>
      <c r="AK73" s="454"/>
      <c r="AL73" s="454"/>
      <c r="AM73" s="454"/>
      <c r="AN73" s="454"/>
      <c r="AO73" s="454"/>
      <c r="AP73" s="454"/>
      <c r="AQ73" s="454"/>
      <c r="AR73" s="454"/>
      <c r="AS73" s="454"/>
      <c r="AT73" s="454"/>
      <c r="AU73" s="454"/>
      <c r="AV73" s="454"/>
      <c r="AW73" s="454"/>
      <c r="AX73" s="454"/>
      <c r="AY73" s="454"/>
      <c r="AZ73" s="454"/>
      <c r="BA73" s="454"/>
      <c r="BB73" s="454"/>
      <c r="BC73" s="454"/>
      <c r="BD73" s="454"/>
      <c r="BE73" s="454"/>
      <c r="BF73" s="454"/>
      <c r="BG73" s="454"/>
      <c r="BH73" s="454"/>
      <c r="BI73" s="454"/>
      <c r="BJ73" s="454"/>
      <c r="BK73" s="454"/>
      <c r="BL73" s="454"/>
      <c r="BM73" s="454"/>
      <c r="BN73" s="454"/>
      <c r="BO73" s="454"/>
      <c r="BP73" s="454"/>
      <c r="BQ73" s="454"/>
      <c r="BR73" s="454"/>
      <c r="BS73" s="454"/>
      <c r="BT73" s="454"/>
      <c r="BU73" s="454"/>
      <c r="BV73" s="454"/>
      <c r="BW73" s="454"/>
      <c r="BX73" s="454"/>
      <c r="BY73" s="454"/>
      <c r="BZ73" s="454"/>
      <c r="CA73" s="454"/>
      <c r="CB73" s="454"/>
      <c r="CC73" s="454"/>
      <c r="CD73" s="454"/>
      <c r="CE73" s="454"/>
      <c r="CF73" s="454"/>
      <c r="CG73" s="454"/>
      <c r="CH73" s="454"/>
      <c r="CI73" s="454"/>
      <c r="CJ73" s="454"/>
      <c r="CK73" s="454"/>
      <c r="CL73" s="454"/>
      <c r="CM73" s="454"/>
      <c r="CN73" s="454"/>
      <c r="CO73" s="454"/>
      <c r="CP73" s="454"/>
      <c r="CQ73" s="454"/>
      <c r="CR73" s="454"/>
      <c r="CS73" s="454"/>
      <c r="CT73" s="454"/>
      <c r="CU73" s="454"/>
      <c r="CV73" s="454"/>
      <c r="CW73" s="454"/>
      <c r="CX73" s="454"/>
      <c r="CY73" s="454"/>
      <c r="CZ73" s="454"/>
      <c r="DA73" s="454"/>
      <c r="DB73" s="454"/>
      <c r="DC73" s="454"/>
      <c r="DD73" s="454"/>
      <c r="DE73" s="454"/>
      <c r="DF73" s="454"/>
      <c r="DG73" s="454"/>
      <c r="DH73" s="454"/>
      <c r="DI73" s="454"/>
      <c r="DJ73" s="454"/>
      <c r="DK73" s="454"/>
      <c r="DL73" s="454"/>
      <c r="DM73" s="454"/>
      <c r="DN73" s="454"/>
      <c r="DO73" s="454"/>
      <c r="DP73" s="454"/>
      <c r="DQ73" s="454"/>
      <c r="DR73" s="454"/>
      <c r="DS73" s="454"/>
      <c r="DT73" s="454"/>
      <c r="DU73" s="454"/>
      <c r="DV73" s="454"/>
      <c r="DW73" s="454"/>
      <c r="DX73" s="454"/>
      <c r="DY73" s="454"/>
      <c r="DZ73" s="454"/>
      <c r="EA73" s="454"/>
      <c r="EB73" s="454"/>
      <c r="EC73" s="454"/>
      <c r="ED73" s="454"/>
      <c r="EE73" s="454"/>
      <c r="EF73" s="454"/>
      <c r="EG73" s="454"/>
      <c r="EH73" s="454"/>
      <c r="EI73" s="454"/>
      <c r="EJ73" s="454"/>
      <c r="EK73" s="454"/>
      <c r="EL73" s="454"/>
      <c r="EM73" s="454"/>
      <c r="EN73" s="454"/>
      <c r="EO73" s="454"/>
      <c r="EP73" s="454"/>
      <c r="EQ73" s="454"/>
      <c r="ER73" s="454"/>
      <c r="ES73" s="454"/>
      <c r="ET73" s="454"/>
      <c r="EU73" s="454"/>
      <c r="EV73" s="454"/>
      <c r="EW73" s="454"/>
      <c r="EX73" s="454"/>
      <c r="EY73" s="454"/>
      <c r="EZ73" s="454"/>
      <c r="FA73" s="454"/>
      <c r="FB73" s="454"/>
      <c r="FC73" s="454"/>
      <c r="FD73" s="454"/>
      <c r="FE73" s="454"/>
      <c r="FF73" s="454"/>
      <c r="FG73" s="454"/>
      <c r="FH73" s="454"/>
      <c r="FI73" s="454"/>
      <c r="FJ73" s="454"/>
      <c r="FK73" s="454"/>
      <c r="FL73" s="454"/>
      <c r="FM73" s="454"/>
      <c r="FN73" s="454"/>
      <c r="FO73" s="454"/>
      <c r="FP73" s="454"/>
      <c r="FQ73" s="454"/>
      <c r="FR73" s="454"/>
      <c r="FS73" s="454"/>
      <c r="FT73" s="454"/>
      <c r="FU73" s="454"/>
      <c r="FV73" s="454"/>
      <c r="FW73" s="454"/>
      <c r="FX73" s="454"/>
      <c r="FY73" s="454"/>
      <c r="FZ73" s="454"/>
      <c r="GA73" s="454"/>
      <c r="GB73" s="454"/>
      <c r="GC73" s="454"/>
      <c r="GD73" s="454"/>
      <c r="GE73" s="454"/>
      <c r="GF73" s="454"/>
      <c r="GG73" s="454"/>
      <c r="GH73" s="454"/>
      <c r="GI73" s="454"/>
      <c r="GJ73" s="454"/>
      <c r="GK73" s="454"/>
      <c r="GL73" s="454"/>
      <c r="GM73" s="454"/>
      <c r="GN73" s="454"/>
      <c r="GO73" s="454"/>
      <c r="GP73" s="454"/>
      <c r="GQ73" s="454"/>
      <c r="GR73" s="454"/>
      <c r="GS73" s="454"/>
      <c r="GT73" s="454"/>
      <c r="GU73" s="454"/>
      <c r="GV73" s="454"/>
      <c r="GW73" s="454"/>
      <c r="GX73" s="454"/>
      <c r="GY73" s="454"/>
      <c r="GZ73" s="454"/>
      <c r="HA73" s="454"/>
      <c r="HB73" s="454"/>
      <c r="HC73" s="454"/>
      <c r="HD73" s="454"/>
      <c r="HE73" s="454"/>
      <c r="HF73" s="454"/>
      <c r="HG73" s="454"/>
      <c r="HH73" s="454"/>
      <c r="HI73" s="454"/>
      <c r="HJ73" s="454"/>
      <c r="HK73" s="454"/>
      <c r="HL73" s="454"/>
      <c r="HM73" s="454"/>
      <c r="HN73" s="454"/>
      <c r="HO73" s="454"/>
      <c r="HP73" s="454"/>
      <c r="HQ73" s="454"/>
      <c r="HR73" s="454"/>
      <c r="HS73" s="454"/>
      <c r="HT73" s="454"/>
      <c r="HU73" s="454"/>
      <c r="HV73" s="454"/>
      <c r="HW73" s="454"/>
      <c r="HX73" s="454"/>
      <c r="HY73" s="454"/>
      <c r="HZ73" s="454"/>
      <c r="IA73" s="454"/>
      <c r="IB73" s="454"/>
      <c r="IC73" s="454"/>
      <c r="ID73" s="454"/>
      <c r="IE73" s="454"/>
      <c r="IF73" s="454"/>
      <c r="IG73" s="454"/>
      <c r="IH73" s="454"/>
      <c r="II73" s="454"/>
      <c r="IJ73" s="454"/>
      <c r="IK73" s="454"/>
      <c r="IL73" s="454"/>
      <c r="IM73" s="454"/>
      <c r="IN73" s="454"/>
      <c r="IO73" s="454"/>
      <c r="IP73" s="454"/>
      <c r="IQ73" s="454"/>
      <c r="IR73" s="454"/>
      <c r="IS73" s="454"/>
      <c r="IT73" s="454"/>
      <c r="IU73" s="454"/>
    </row>
    <row r="74" spans="1:255" s="1746" customFormat="1">
      <c r="A74" s="171"/>
      <c r="B74" s="171"/>
      <c r="C74" s="454"/>
      <c r="D74" s="454"/>
      <c r="E74" s="454"/>
      <c r="F74" s="454"/>
      <c r="G74" s="454"/>
      <c r="H74" s="454"/>
      <c r="I74" s="454"/>
      <c r="J74" s="454"/>
      <c r="K74" s="454"/>
      <c r="L74" s="454"/>
      <c r="M74" s="454"/>
      <c r="N74" s="454"/>
      <c r="O74" s="454"/>
      <c r="P74" s="454"/>
      <c r="Q74" s="454"/>
      <c r="R74" s="454"/>
      <c r="S74" s="454"/>
      <c r="T74" s="454"/>
      <c r="U74" s="454"/>
      <c r="V74" s="454"/>
      <c r="W74" s="454"/>
      <c r="X74" s="454"/>
      <c r="Y74" s="454"/>
      <c r="Z74" s="454"/>
      <c r="AA74" s="454"/>
      <c r="AB74" s="454"/>
      <c r="AC74" s="454"/>
      <c r="AD74" s="454"/>
      <c r="AE74" s="454"/>
      <c r="AF74" s="454"/>
      <c r="AG74" s="454"/>
      <c r="AH74" s="454"/>
      <c r="AI74" s="454"/>
      <c r="AJ74" s="454"/>
      <c r="AK74" s="454"/>
      <c r="AL74" s="454"/>
      <c r="AM74" s="454"/>
      <c r="AN74" s="454"/>
      <c r="AO74" s="454"/>
      <c r="AP74" s="454"/>
      <c r="AQ74" s="454"/>
      <c r="AR74" s="454"/>
      <c r="AS74" s="454"/>
      <c r="AT74" s="454"/>
      <c r="AU74" s="454"/>
      <c r="AV74" s="454"/>
      <c r="AW74" s="454"/>
      <c r="AX74" s="454"/>
      <c r="AY74" s="454"/>
      <c r="AZ74" s="454"/>
      <c r="BA74" s="454"/>
      <c r="BB74" s="454"/>
      <c r="BC74" s="454"/>
      <c r="BD74" s="454"/>
      <c r="BE74" s="454"/>
      <c r="BF74" s="454"/>
      <c r="BG74" s="454"/>
      <c r="BH74" s="454"/>
      <c r="BI74" s="454"/>
      <c r="BJ74" s="454"/>
      <c r="BK74" s="454"/>
      <c r="BL74" s="454"/>
      <c r="BM74" s="454"/>
      <c r="BN74" s="454"/>
      <c r="BO74" s="454"/>
      <c r="BP74" s="454"/>
      <c r="BQ74" s="454"/>
      <c r="BR74" s="454"/>
      <c r="BS74" s="454"/>
      <c r="BT74" s="454"/>
      <c r="BU74" s="454"/>
      <c r="BV74" s="454"/>
      <c r="BW74" s="454"/>
      <c r="BX74" s="454"/>
      <c r="BY74" s="454"/>
      <c r="BZ74" s="454"/>
      <c r="CA74" s="454"/>
      <c r="CB74" s="454"/>
      <c r="CC74" s="454"/>
      <c r="CD74" s="454"/>
      <c r="CE74" s="454"/>
      <c r="CF74" s="454"/>
      <c r="CG74" s="454"/>
      <c r="CH74" s="454"/>
      <c r="CI74" s="454"/>
      <c r="CJ74" s="454"/>
      <c r="CK74" s="454"/>
      <c r="CL74" s="454"/>
      <c r="CM74" s="454"/>
      <c r="CN74" s="454"/>
      <c r="CO74" s="454"/>
      <c r="CP74" s="454"/>
      <c r="CQ74" s="454"/>
      <c r="CR74" s="454"/>
      <c r="CS74" s="454"/>
      <c r="CT74" s="454"/>
      <c r="CU74" s="454"/>
      <c r="CV74" s="454"/>
      <c r="CW74" s="454"/>
      <c r="CX74" s="454"/>
      <c r="CY74" s="454"/>
      <c r="CZ74" s="454"/>
      <c r="DA74" s="454"/>
      <c r="DB74" s="454"/>
      <c r="DC74" s="454"/>
      <c r="DD74" s="454"/>
      <c r="DE74" s="454"/>
      <c r="DF74" s="454"/>
      <c r="DG74" s="454"/>
      <c r="DH74" s="454"/>
      <c r="DI74" s="454"/>
      <c r="DJ74" s="454"/>
      <c r="DK74" s="454"/>
      <c r="DL74" s="454"/>
      <c r="DM74" s="454"/>
      <c r="DN74" s="454"/>
      <c r="DO74" s="454"/>
      <c r="DP74" s="454"/>
      <c r="DQ74" s="454"/>
      <c r="DR74" s="454"/>
      <c r="DS74" s="454"/>
      <c r="DT74" s="454"/>
      <c r="DU74" s="454"/>
      <c r="DV74" s="454"/>
      <c r="DW74" s="454"/>
      <c r="DX74" s="454"/>
      <c r="DY74" s="454"/>
      <c r="DZ74" s="454"/>
      <c r="EA74" s="454"/>
      <c r="EB74" s="454"/>
      <c r="EC74" s="454"/>
      <c r="ED74" s="454"/>
      <c r="EE74" s="454"/>
      <c r="EF74" s="454"/>
      <c r="EG74" s="454"/>
      <c r="EH74" s="454"/>
      <c r="EI74" s="454"/>
      <c r="EJ74" s="454"/>
      <c r="EK74" s="454"/>
      <c r="EL74" s="454"/>
      <c r="EM74" s="454"/>
      <c r="EN74" s="454"/>
      <c r="EO74" s="454"/>
      <c r="EP74" s="454"/>
      <c r="EQ74" s="454"/>
      <c r="ER74" s="454"/>
      <c r="ES74" s="454"/>
      <c r="ET74" s="454"/>
      <c r="EU74" s="454"/>
      <c r="EV74" s="454"/>
      <c r="EW74" s="454"/>
      <c r="EX74" s="454"/>
      <c r="EY74" s="454"/>
      <c r="EZ74" s="454"/>
      <c r="FA74" s="454"/>
      <c r="FB74" s="454"/>
      <c r="FC74" s="454"/>
      <c r="FD74" s="454"/>
      <c r="FE74" s="454"/>
      <c r="FF74" s="454"/>
      <c r="FG74" s="454"/>
      <c r="FH74" s="454"/>
      <c r="FI74" s="454"/>
      <c r="FJ74" s="454"/>
      <c r="FK74" s="454"/>
      <c r="FL74" s="454"/>
      <c r="FM74" s="454"/>
      <c r="FN74" s="454"/>
      <c r="FO74" s="454"/>
      <c r="FP74" s="454"/>
      <c r="FQ74" s="454"/>
      <c r="FR74" s="454"/>
      <c r="FS74" s="454"/>
      <c r="FT74" s="454"/>
      <c r="FU74" s="454"/>
      <c r="FV74" s="454"/>
      <c r="FW74" s="454"/>
      <c r="FX74" s="454"/>
      <c r="FY74" s="454"/>
      <c r="FZ74" s="454"/>
      <c r="GA74" s="454"/>
      <c r="GB74" s="454"/>
      <c r="GC74" s="454"/>
      <c r="GD74" s="454"/>
      <c r="GE74" s="454"/>
      <c r="GF74" s="454"/>
      <c r="GG74" s="454"/>
      <c r="GH74" s="454"/>
      <c r="GI74" s="454"/>
      <c r="GJ74" s="454"/>
      <c r="GK74" s="454"/>
      <c r="GL74" s="454"/>
      <c r="GM74" s="454"/>
      <c r="GN74" s="454"/>
      <c r="GO74" s="454"/>
      <c r="GP74" s="454"/>
      <c r="GQ74" s="454"/>
      <c r="GR74" s="454"/>
      <c r="GS74" s="454"/>
      <c r="GT74" s="454"/>
      <c r="GU74" s="454"/>
      <c r="GV74" s="454"/>
      <c r="GW74" s="454"/>
      <c r="GX74" s="454"/>
      <c r="GY74" s="454"/>
      <c r="GZ74" s="454"/>
      <c r="HA74" s="454"/>
      <c r="HB74" s="454"/>
      <c r="HC74" s="454"/>
      <c r="HD74" s="454"/>
      <c r="HE74" s="454"/>
      <c r="HF74" s="454"/>
      <c r="HG74" s="454"/>
      <c r="HH74" s="454"/>
      <c r="HI74" s="454"/>
      <c r="HJ74" s="454"/>
      <c r="HK74" s="454"/>
      <c r="HL74" s="454"/>
      <c r="HM74" s="454"/>
      <c r="HN74" s="454"/>
      <c r="HO74" s="454"/>
      <c r="HP74" s="454"/>
      <c r="HQ74" s="454"/>
      <c r="HR74" s="454"/>
      <c r="HS74" s="454"/>
      <c r="HT74" s="454"/>
      <c r="HU74" s="454"/>
      <c r="HV74" s="454"/>
      <c r="HW74" s="454"/>
      <c r="HX74" s="454"/>
      <c r="HY74" s="454"/>
      <c r="HZ74" s="454"/>
      <c r="IA74" s="454"/>
      <c r="IB74" s="454"/>
      <c r="IC74" s="454"/>
      <c r="ID74" s="454"/>
      <c r="IE74" s="454"/>
      <c r="IF74" s="454"/>
      <c r="IG74" s="454"/>
      <c r="IH74" s="454"/>
      <c r="II74" s="454"/>
      <c r="IJ74" s="454"/>
      <c r="IK74" s="454"/>
      <c r="IL74" s="454"/>
      <c r="IM74" s="454"/>
      <c r="IN74" s="454"/>
      <c r="IO74" s="454"/>
      <c r="IP74" s="454"/>
      <c r="IQ74" s="454"/>
      <c r="IR74" s="454"/>
      <c r="IS74" s="454"/>
      <c r="IT74" s="454"/>
      <c r="IU74" s="454"/>
    </row>
    <row r="75" spans="1:255" s="1746" customFormat="1">
      <c r="A75" s="171"/>
      <c r="B75" s="171"/>
      <c r="C75" s="454"/>
      <c r="D75" s="454"/>
      <c r="E75" s="454"/>
      <c r="F75" s="454"/>
      <c r="G75" s="454"/>
      <c r="H75" s="454"/>
      <c r="I75" s="454"/>
      <c r="J75" s="454"/>
      <c r="K75" s="454"/>
      <c r="L75" s="454"/>
      <c r="M75" s="454"/>
      <c r="N75" s="454"/>
      <c r="O75" s="454"/>
      <c r="P75" s="454"/>
      <c r="Q75" s="454"/>
      <c r="R75" s="454"/>
      <c r="S75" s="454"/>
      <c r="T75" s="454"/>
      <c r="U75" s="454"/>
      <c r="V75" s="454"/>
      <c r="W75" s="454"/>
      <c r="X75" s="454"/>
      <c r="Y75" s="454"/>
      <c r="Z75" s="454"/>
      <c r="AA75" s="454"/>
      <c r="AB75" s="454"/>
      <c r="AC75" s="454"/>
      <c r="AD75" s="454"/>
      <c r="AE75" s="454"/>
      <c r="AF75" s="454"/>
      <c r="AG75" s="454"/>
      <c r="AH75" s="454"/>
      <c r="AI75" s="454"/>
      <c r="AJ75" s="454"/>
      <c r="AK75" s="454"/>
      <c r="AL75" s="454"/>
      <c r="AM75" s="454"/>
      <c r="AN75" s="454"/>
      <c r="AO75" s="454"/>
      <c r="AP75" s="454"/>
      <c r="AQ75" s="454"/>
      <c r="AR75" s="454"/>
      <c r="AS75" s="454"/>
      <c r="AT75" s="454"/>
      <c r="AU75" s="454"/>
      <c r="AV75" s="454"/>
      <c r="AW75" s="454"/>
      <c r="AX75" s="454"/>
      <c r="AY75" s="454"/>
      <c r="AZ75" s="454"/>
      <c r="BA75" s="454"/>
      <c r="BB75" s="454"/>
      <c r="BC75" s="454"/>
      <c r="BD75" s="454"/>
      <c r="BE75" s="454"/>
      <c r="BF75" s="454"/>
      <c r="BG75" s="454"/>
      <c r="BH75" s="454"/>
      <c r="BI75" s="454"/>
      <c r="BJ75" s="454"/>
      <c r="BK75" s="454"/>
      <c r="BL75" s="454"/>
      <c r="BM75" s="454"/>
      <c r="BN75" s="454"/>
      <c r="BO75" s="454"/>
      <c r="BP75" s="454"/>
      <c r="BQ75" s="454"/>
      <c r="BR75" s="454"/>
      <c r="BS75" s="454"/>
      <c r="BT75" s="454"/>
      <c r="BU75" s="454"/>
      <c r="BV75" s="454"/>
      <c r="BW75" s="454"/>
      <c r="BX75" s="454"/>
      <c r="BY75" s="454"/>
      <c r="BZ75" s="454"/>
      <c r="CA75" s="454"/>
      <c r="CB75" s="454"/>
      <c r="CC75" s="454"/>
      <c r="CD75" s="454"/>
      <c r="CE75" s="454"/>
      <c r="CF75" s="454"/>
      <c r="CG75" s="454"/>
      <c r="CH75" s="454"/>
      <c r="CI75" s="454"/>
      <c r="CJ75" s="454"/>
      <c r="CK75" s="454"/>
      <c r="CL75" s="454"/>
      <c r="CM75" s="454"/>
      <c r="CN75" s="454"/>
      <c r="CO75" s="454"/>
      <c r="CP75" s="454"/>
      <c r="CQ75" s="454"/>
      <c r="CR75" s="454"/>
      <c r="CS75" s="454"/>
      <c r="CT75" s="454"/>
      <c r="CU75" s="454"/>
      <c r="CV75" s="454"/>
      <c r="CW75" s="454"/>
      <c r="CX75" s="454"/>
      <c r="CY75" s="454"/>
      <c r="CZ75" s="454"/>
      <c r="DA75" s="454"/>
      <c r="DB75" s="454"/>
      <c r="DC75" s="454"/>
      <c r="DD75" s="454"/>
      <c r="DE75" s="454"/>
      <c r="DF75" s="454"/>
      <c r="DG75" s="454"/>
      <c r="DH75" s="454"/>
      <c r="DI75" s="454"/>
      <c r="DJ75" s="454"/>
      <c r="DK75" s="454"/>
      <c r="DL75" s="454"/>
      <c r="DM75" s="454"/>
      <c r="DN75" s="454"/>
      <c r="DO75" s="454"/>
      <c r="DP75" s="454"/>
      <c r="DQ75" s="454"/>
      <c r="DR75" s="454"/>
      <c r="DS75" s="454"/>
      <c r="DT75" s="454"/>
      <c r="DU75" s="454"/>
      <c r="DV75" s="454"/>
      <c r="DW75" s="454"/>
      <c r="DX75" s="454"/>
      <c r="DY75" s="454"/>
      <c r="DZ75" s="454"/>
      <c r="EA75" s="454"/>
      <c r="EB75" s="454"/>
      <c r="EC75" s="454"/>
      <c r="ED75" s="454"/>
      <c r="EE75" s="454"/>
      <c r="EF75" s="454"/>
      <c r="EG75" s="454"/>
      <c r="EH75" s="454"/>
      <c r="EI75" s="454"/>
      <c r="EJ75" s="454"/>
      <c r="EK75" s="454"/>
      <c r="EL75" s="454"/>
      <c r="EM75" s="454"/>
      <c r="EN75" s="454"/>
      <c r="EO75" s="454"/>
      <c r="EP75" s="454"/>
      <c r="EQ75" s="454"/>
      <c r="ER75" s="454"/>
      <c r="ES75" s="454"/>
      <c r="ET75" s="454"/>
      <c r="EU75" s="454"/>
      <c r="EV75" s="454"/>
      <c r="EW75" s="454"/>
      <c r="EX75" s="454"/>
      <c r="EY75" s="454"/>
      <c r="EZ75" s="454"/>
      <c r="FA75" s="454"/>
      <c r="FB75" s="454"/>
      <c r="FC75" s="454"/>
      <c r="FD75" s="454"/>
      <c r="FE75" s="454"/>
      <c r="FF75" s="454"/>
      <c r="FG75" s="454"/>
      <c r="FH75" s="454"/>
      <c r="FI75" s="454"/>
      <c r="FJ75" s="454"/>
      <c r="FK75" s="454"/>
      <c r="FL75" s="454"/>
      <c r="FM75" s="454"/>
      <c r="FN75" s="454"/>
      <c r="FO75" s="454"/>
      <c r="FP75" s="454"/>
      <c r="FQ75" s="454"/>
      <c r="FR75" s="454"/>
      <c r="FS75" s="454"/>
      <c r="FT75" s="454"/>
      <c r="FU75" s="454"/>
      <c r="FV75" s="454"/>
      <c r="FW75" s="454"/>
      <c r="FX75" s="454"/>
      <c r="FY75" s="454"/>
      <c r="FZ75" s="454"/>
      <c r="GA75" s="454"/>
      <c r="GB75" s="454"/>
      <c r="GC75" s="454"/>
      <c r="GD75" s="454"/>
      <c r="GE75" s="454"/>
      <c r="GF75" s="454"/>
      <c r="GG75" s="454"/>
      <c r="GH75" s="454"/>
      <c r="GI75" s="454"/>
      <c r="GJ75" s="454"/>
      <c r="GK75" s="454"/>
      <c r="GL75" s="454"/>
      <c r="GM75" s="454"/>
      <c r="GN75" s="454"/>
      <c r="GO75" s="454"/>
      <c r="GP75" s="454"/>
      <c r="GQ75" s="454"/>
      <c r="GR75" s="454"/>
      <c r="GS75" s="454"/>
      <c r="GT75" s="454"/>
      <c r="GU75" s="454"/>
      <c r="GV75" s="454"/>
      <c r="GW75" s="454"/>
      <c r="GX75" s="454"/>
      <c r="GY75" s="454"/>
      <c r="GZ75" s="454"/>
      <c r="HA75" s="454"/>
      <c r="HB75" s="454"/>
      <c r="HC75" s="454"/>
      <c r="HD75" s="454"/>
      <c r="HE75" s="454"/>
      <c r="HF75" s="454"/>
      <c r="HG75" s="454"/>
      <c r="HH75" s="454"/>
      <c r="HI75" s="454"/>
      <c r="HJ75" s="454"/>
      <c r="HK75" s="454"/>
      <c r="HL75" s="454"/>
      <c r="HM75" s="454"/>
      <c r="HN75" s="454"/>
      <c r="HO75" s="454"/>
      <c r="HP75" s="454"/>
      <c r="HQ75" s="454"/>
      <c r="HR75" s="454"/>
      <c r="HS75" s="454"/>
      <c r="HT75" s="454"/>
      <c r="HU75" s="454"/>
      <c r="HV75" s="454"/>
      <c r="HW75" s="454"/>
      <c r="HX75" s="454"/>
      <c r="HY75" s="454"/>
      <c r="HZ75" s="454"/>
      <c r="IA75" s="454"/>
      <c r="IB75" s="454"/>
      <c r="IC75" s="454"/>
      <c r="ID75" s="454"/>
      <c r="IE75" s="454"/>
      <c r="IF75" s="454"/>
      <c r="IG75" s="454"/>
      <c r="IH75" s="454"/>
      <c r="II75" s="454"/>
      <c r="IJ75" s="454"/>
      <c r="IK75" s="454"/>
      <c r="IL75" s="454"/>
      <c r="IM75" s="454"/>
      <c r="IN75" s="454"/>
      <c r="IO75" s="454"/>
      <c r="IP75" s="454"/>
      <c r="IQ75" s="454"/>
      <c r="IR75" s="454"/>
      <c r="IS75" s="454"/>
      <c r="IT75" s="454"/>
      <c r="IU75" s="454"/>
    </row>
    <row r="76" spans="1:255" s="1746" customFormat="1">
      <c r="A76" s="171"/>
      <c r="B76" s="171"/>
      <c r="C76" s="454"/>
      <c r="D76" s="454"/>
      <c r="E76" s="454"/>
      <c r="F76" s="454"/>
      <c r="G76" s="454"/>
      <c r="H76" s="454"/>
      <c r="I76" s="454"/>
      <c r="J76" s="454"/>
      <c r="K76" s="454"/>
      <c r="L76" s="454"/>
      <c r="M76" s="454"/>
      <c r="N76" s="454"/>
      <c r="O76" s="454"/>
      <c r="P76" s="454"/>
      <c r="Q76" s="454"/>
      <c r="R76" s="454"/>
      <c r="S76" s="454"/>
      <c r="T76" s="454"/>
      <c r="U76" s="454"/>
      <c r="V76" s="454"/>
      <c r="W76" s="454"/>
      <c r="X76" s="454"/>
      <c r="Y76" s="454"/>
      <c r="Z76" s="454"/>
      <c r="AA76" s="454"/>
      <c r="AB76" s="454"/>
      <c r="AC76" s="454"/>
      <c r="AD76" s="454"/>
      <c r="AE76" s="454"/>
      <c r="AF76" s="454"/>
      <c r="AG76" s="454"/>
      <c r="AH76" s="454"/>
      <c r="AI76" s="454"/>
      <c r="AJ76" s="454"/>
      <c r="AK76" s="454"/>
      <c r="AL76" s="454"/>
      <c r="AM76" s="454"/>
      <c r="AN76" s="454"/>
      <c r="AO76" s="454"/>
      <c r="AP76" s="454"/>
      <c r="AQ76" s="454"/>
      <c r="AR76" s="454"/>
      <c r="AS76" s="454"/>
      <c r="AT76" s="454"/>
      <c r="AU76" s="454"/>
      <c r="AV76" s="454"/>
      <c r="AW76" s="454"/>
      <c r="AX76" s="454"/>
      <c r="AY76" s="454"/>
      <c r="AZ76" s="454"/>
      <c r="BA76" s="454"/>
      <c r="BB76" s="454"/>
      <c r="BC76" s="454"/>
      <c r="BD76" s="454"/>
      <c r="BE76" s="454"/>
      <c r="BF76" s="454"/>
      <c r="BG76" s="454"/>
      <c r="BH76" s="454"/>
      <c r="BI76" s="454"/>
      <c r="BJ76" s="454"/>
      <c r="BK76" s="454"/>
      <c r="BL76" s="454"/>
      <c r="BM76" s="454"/>
      <c r="BN76" s="454"/>
      <c r="BO76" s="454"/>
      <c r="BP76" s="454"/>
      <c r="BQ76" s="454"/>
      <c r="BR76" s="454"/>
      <c r="BS76" s="454"/>
      <c r="BT76" s="454"/>
      <c r="BU76" s="454"/>
      <c r="BV76" s="454"/>
      <c r="BW76" s="454"/>
      <c r="BX76" s="454"/>
      <c r="BY76" s="454"/>
      <c r="BZ76" s="454"/>
      <c r="CA76" s="454"/>
      <c r="CB76" s="454"/>
      <c r="CC76" s="454"/>
      <c r="CD76" s="454"/>
      <c r="CE76" s="454"/>
      <c r="CF76" s="454"/>
      <c r="CG76" s="454"/>
      <c r="CH76" s="454"/>
      <c r="CI76" s="454"/>
      <c r="CJ76" s="454"/>
      <c r="CK76" s="454"/>
      <c r="CL76" s="454"/>
      <c r="CM76" s="454"/>
      <c r="CN76" s="454"/>
      <c r="CO76" s="454"/>
      <c r="CP76" s="454"/>
      <c r="CQ76" s="454"/>
      <c r="CR76" s="454"/>
      <c r="CS76" s="454"/>
      <c r="CT76" s="454"/>
      <c r="CU76" s="454"/>
      <c r="CV76" s="454"/>
      <c r="CW76" s="454"/>
      <c r="CX76" s="454"/>
      <c r="CY76" s="454"/>
      <c r="CZ76" s="454"/>
      <c r="DA76" s="454"/>
      <c r="DB76" s="454"/>
      <c r="DC76" s="454"/>
      <c r="DD76" s="454"/>
      <c r="DE76" s="454"/>
      <c r="DF76" s="454"/>
      <c r="DG76" s="454"/>
      <c r="DH76" s="454"/>
      <c r="DI76" s="454"/>
      <c r="DJ76" s="454"/>
      <c r="DK76" s="454"/>
      <c r="DL76" s="454"/>
      <c r="DM76" s="454"/>
      <c r="DN76" s="454"/>
      <c r="DO76" s="454"/>
      <c r="DP76" s="454"/>
      <c r="DQ76" s="454"/>
      <c r="DR76" s="454"/>
      <c r="DS76" s="454"/>
      <c r="DT76" s="454"/>
      <c r="DU76" s="454"/>
      <c r="DV76" s="454"/>
      <c r="DW76" s="454"/>
      <c r="DX76" s="454"/>
      <c r="DY76" s="454"/>
      <c r="DZ76" s="454"/>
      <c r="EA76" s="454"/>
      <c r="EB76" s="454"/>
      <c r="EC76" s="454"/>
      <c r="ED76" s="454"/>
      <c r="EE76" s="454"/>
      <c r="EF76" s="454"/>
      <c r="EG76" s="454"/>
      <c r="EH76" s="454"/>
      <c r="EI76" s="454"/>
      <c r="EJ76" s="454"/>
      <c r="EK76" s="454"/>
      <c r="EL76" s="454"/>
      <c r="EM76" s="454"/>
      <c r="EN76" s="454"/>
      <c r="EO76" s="454"/>
      <c r="EP76" s="454"/>
      <c r="EQ76" s="454"/>
      <c r="ER76" s="454"/>
      <c r="ES76" s="454"/>
      <c r="ET76" s="454"/>
      <c r="EU76" s="454"/>
      <c r="EV76" s="454"/>
      <c r="EW76" s="454"/>
      <c r="EX76" s="454"/>
      <c r="EY76" s="454"/>
      <c r="EZ76" s="454"/>
      <c r="FA76" s="454"/>
      <c r="FB76" s="454"/>
      <c r="FC76" s="454"/>
      <c r="FD76" s="454"/>
      <c r="FE76" s="454"/>
      <c r="FF76" s="454"/>
      <c r="FG76" s="454"/>
      <c r="FH76" s="454"/>
      <c r="FI76" s="454"/>
      <c r="FJ76" s="454"/>
      <c r="FK76" s="454"/>
      <c r="FL76" s="454"/>
      <c r="FM76" s="454"/>
      <c r="FN76" s="454"/>
      <c r="FO76" s="454"/>
      <c r="FP76" s="454"/>
      <c r="FQ76" s="454"/>
      <c r="FR76" s="454"/>
      <c r="FS76" s="454"/>
      <c r="FT76" s="454"/>
      <c r="FU76" s="454"/>
      <c r="FV76" s="454"/>
      <c r="FW76" s="454"/>
      <c r="FX76" s="454"/>
      <c r="FY76" s="454"/>
      <c r="FZ76" s="454"/>
      <c r="GA76" s="454"/>
      <c r="GB76" s="454"/>
      <c r="GC76" s="454"/>
      <c r="GD76" s="454"/>
      <c r="GE76" s="454"/>
      <c r="GF76" s="454"/>
      <c r="GG76" s="454"/>
      <c r="GH76" s="454"/>
      <c r="GI76" s="454"/>
      <c r="GJ76" s="454"/>
      <c r="GK76" s="454"/>
      <c r="GL76" s="454"/>
      <c r="GM76" s="454"/>
      <c r="GN76" s="454"/>
      <c r="GO76" s="454"/>
      <c r="GP76" s="454"/>
      <c r="GQ76" s="454"/>
      <c r="GR76" s="454"/>
      <c r="GS76" s="454"/>
      <c r="GT76" s="454"/>
      <c r="GU76" s="454"/>
      <c r="GV76" s="454"/>
      <c r="GW76" s="454"/>
      <c r="GX76" s="454"/>
      <c r="GY76" s="454"/>
      <c r="GZ76" s="454"/>
      <c r="HA76" s="454"/>
      <c r="HB76" s="454"/>
      <c r="HC76" s="454"/>
      <c r="HD76" s="454"/>
      <c r="HE76" s="454"/>
      <c r="HF76" s="454"/>
      <c r="HG76" s="454"/>
      <c r="HH76" s="454"/>
      <c r="HI76" s="454"/>
      <c r="HJ76" s="454"/>
      <c r="HK76" s="454"/>
      <c r="HL76" s="454"/>
      <c r="HM76" s="454"/>
      <c r="HN76" s="454"/>
      <c r="HO76" s="454"/>
      <c r="HP76" s="454"/>
      <c r="HQ76" s="454"/>
      <c r="HR76" s="454"/>
      <c r="HS76" s="454"/>
      <c r="HT76" s="454"/>
      <c r="HU76" s="454"/>
      <c r="HV76" s="454"/>
      <c r="HW76" s="454"/>
      <c r="HX76" s="454"/>
      <c r="HY76" s="454"/>
      <c r="HZ76" s="454"/>
      <c r="IA76" s="454"/>
      <c r="IB76" s="454"/>
      <c r="IC76" s="454"/>
      <c r="ID76" s="454"/>
      <c r="IE76" s="454"/>
      <c r="IF76" s="454"/>
      <c r="IG76" s="454"/>
      <c r="IH76" s="454"/>
      <c r="II76" s="454"/>
      <c r="IJ76" s="454"/>
      <c r="IK76" s="454"/>
      <c r="IL76" s="454"/>
      <c r="IM76" s="454"/>
      <c r="IN76" s="454"/>
      <c r="IO76" s="454"/>
      <c r="IP76" s="454"/>
      <c r="IQ76" s="454"/>
      <c r="IR76" s="454"/>
      <c r="IS76" s="454"/>
      <c r="IT76" s="454"/>
      <c r="IU76" s="454"/>
    </row>
    <row r="77" spans="1:255" s="1746" customFormat="1">
      <c r="A77" s="171"/>
      <c r="B77" s="171"/>
      <c r="C77" s="454"/>
      <c r="D77" s="454"/>
      <c r="E77" s="454"/>
      <c r="F77" s="454"/>
      <c r="G77" s="454"/>
      <c r="H77" s="454"/>
      <c r="I77" s="454"/>
      <c r="J77" s="454"/>
      <c r="K77" s="454"/>
      <c r="L77" s="454"/>
      <c r="M77" s="454"/>
      <c r="N77" s="454"/>
      <c r="O77" s="454"/>
      <c r="P77" s="454"/>
      <c r="Q77" s="454"/>
      <c r="R77" s="454"/>
      <c r="S77" s="454"/>
      <c r="T77" s="454"/>
      <c r="U77" s="454"/>
      <c r="V77" s="454"/>
      <c r="W77" s="454"/>
      <c r="X77" s="454"/>
      <c r="Y77" s="454"/>
      <c r="Z77" s="454"/>
      <c r="AA77" s="454"/>
      <c r="AB77" s="454"/>
      <c r="AC77" s="454"/>
      <c r="AD77" s="454"/>
      <c r="AE77" s="454"/>
      <c r="AF77" s="454"/>
      <c r="AG77" s="454"/>
      <c r="AH77" s="454"/>
      <c r="AI77" s="454"/>
      <c r="AJ77" s="454"/>
      <c r="AK77" s="454"/>
      <c r="AL77" s="454"/>
      <c r="AM77" s="454"/>
      <c r="AN77" s="454"/>
      <c r="AO77" s="454"/>
      <c r="AP77" s="454"/>
      <c r="AQ77" s="454"/>
      <c r="AR77" s="454"/>
      <c r="AS77" s="454"/>
      <c r="AT77" s="454"/>
      <c r="AU77" s="454"/>
      <c r="AV77" s="454"/>
      <c r="AW77" s="454"/>
      <c r="AX77" s="454"/>
      <c r="AY77" s="454"/>
      <c r="AZ77" s="454"/>
      <c r="BA77" s="454"/>
      <c r="BB77" s="454"/>
      <c r="BC77" s="454"/>
      <c r="BD77" s="454"/>
      <c r="BE77" s="454"/>
      <c r="BF77" s="454"/>
      <c r="BG77" s="454"/>
      <c r="BH77" s="454"/>
      <c r="BI77" s="454"/>
      <c r="BJ77" s="454"/>
      <c r="BK77" s="454"/>
      <c r="BL77" s="454"/>
      <c r="BM77" s="454"/>
      <c r="BN77" s="454"/>
      <c r="BO77" s="454"/>
      <c r="BP77" s="454"/>
      <c r="BQ77" s="454"/>
      <c r="BR77" s="454"/>
      <c r="BS77" s="454"/>
      <c r="BT77" s="454"/>
      <c r="BU77" s="454"/>
      <c r="BV77" s="454"/>
      <c r="BW77" s="454"/>
      <c r="BX77" s="454"/>
      <c r="BY77" s="454"/>
      <c r="BZ77" s="454"/>
      <c r="CA77" s="454"/>
      <c r="CB77" s="454"/>
      <c r="CC77" s="454"/>
      <c r="CD77" s="454"/>
      <c r="CE77" s="454"/>
      <c r="CF77" s="454"/>
      <c r="CG77" s="454"/>
      <c r="CH77" s="454"/>
      <c r="CI77" s="454"/>
      <c r="CJ77" s="454"/>
      <c r="CK77" s="454"/>
      <c r="CL77" s="454"/>
      <c r="CM77" s="454"/>
      <c r="CN77" s="454"/>
      <c r="CO77" s="454"/>
      <c r="CP77" s="454"/>
      <c r="CQ77" s="454"/>
      <c r="CR77" s="454"/>
      <c r="CS77" s="454"/>
      <c r="CT77" s="454"/>
      <c r="CU77" s="454"/>
      <c r="CV77" s="454"/>
      <c r="CW77" s="454"/>
      <c r="CX77" s="454"/>
      <c r="CY77" s="454"/>
      <c r="CZ77" s="454"/>
      <c r="DA77" s="454"/>
      <c r="DB77" s="454"/>
      <c r="DC77" s="454"/>
      <c r="DD77" s="454"/>
      <c r="DE77" s="454"/>
      <c r="DF77" s="454"/>
      <c r="DG77" s="454"/>
      <c r="DH77" s="454"/>
      <c r="DI77" s="454"/>
      <c r="DJ77" s="454"/>
      <c r="DK77" s="454"/>
      <c r="DL77" s="454"/>
      <c r="DM77" s="454"/>
      <c r="DN77" s="454"/>
      <c r="DO77" s="454"/>
      <c r="DP77" s="454"/>
      <c r="DQ77" s="454"/>
      <c r="DR77" s="454"/>
      <c r="DS77" s="454"/>
      <c r="DT77" s="454"/>
      <c r="DU77" s="454"/>
      <c r="DV77" s="454"/>
      <c r="DW77" s="454"/>
      <c r="DX77" s="454"/>
      <c r="DY77" s="454"/>
      <c r="DZ77" s="454"/>
      <c r="EA77" s="454"/>
      <c r="EB77" s="454"/>
      <c r="EC77" s="454"/>
      <c r="ED77" s="454"/>
      <c r="EE77" s="454"/>
      <c r="EF77" s="454"/>
      <c r="EG77" s="454"/>
      <c r="EH77" s="454"/>
      <c r="EI77" s="454"/>
      <c r="EJ77" s="454"/>
      <c r="EK77" s="454"/>
      <c r="EL77" s="454"/>
      <c r="EM77" s="454"/>
      <c r="EN77" s="454"/>
      <c r="EO77" s="454"/>
      <c r="EP77" s="454"/>
      <c r="EQ77" s="454"/>
      <c r="ER77" s="454"/>
      <c r="ES77" s="454"/>
      <c r="ET77" s="454"/>
      <c r="EU77" s="454"/>
      <c r="EV77" s="454"/>
      <c r="EW77" s="454"/>
      <c r="EX77" s="454"/>
      <c r="EY77" s="454"/>
      <c r="EZ77" s="454"/>
      <c r="FA77" s="454"/>
      <c r="FB77" s="454"/>
      <c r="FC77" s="454"/>
      <c r="FD77" s="454"/>
      <c r="FE77" s="454"/>
      <c r="FF77" s="454"/>
      <c r="FG77" s="454"/>
      <c r="FH77" s="454"/>
      <c r="FI77" s="454"/>
      <c r="FJ77" s="454"/>
      <c r="FK77" s="454"/>
      <c r="FL77" s="454"/>
      <c r="FM77" s="454"/>
      <c r="FN77" s="454"/>
      <c r="FO77" s="454"/>
      <c r="FP77" s="454"/>
      <c r="FQ77" s="454"/>
      <c r="FR77" s="454"/>
      <c r="FS77" s="454"/>
      <c r="FT77" s="454"/>
      <c r="FU77" s="454"/>
      <c r="FV77" s="454"/>
      <c r="FW77" s="454"/>
      <c r="FX77" s="454"/>
      <c r="FY77" s="454"/>
      <c r="FZ77" s="454"/>
      <c r="GA77" s="454"/>
      <c r="GB77" s="454"/>
      <c r="GC77" s="454"/>
      <c r="GD77" s="454"/>
      <c r="GE77" s="454"/>
      <c r="GF77" s="454"/>
      <c r="GG77" s="454"/>
      <c r="GH77" s="454"/>
      <c r="GI77" s="454"/>
      <c r="GJ77" s="454"/>
      <c r="GK77" s="454"/>
      <c r="GL77" s="454"/>
      <c r="GM77" s="454"/>
      <c r="GN77" s="454"/>
      <c r="GO77" s="454"/>
      <c r="GP77" s="454"/>
      <c r="GQ77" s="454"/>
      <c r="GR77" s="454"/>
      <c r="GS77" s="454"/>
      <c r="GT77" s="454"/>
      <c r="GU77" s="454"/>
      <c r="GV77" s="454"/>
      <c r="GW77" s="454"/>
      <c r="GX77" s="454"/>
      <c r="GY77" s="454"/>
      <c r="GZ77" s="454"/>
      <c r="HA77" s="454"/>
      <c r="HB77" s="454"/>
      <c r="HC77" s="454"/>
      <c r="HD77" s="454"/>
      <c r="HE77" s="454"/>
      <c r="HF77" s="454"/>
      <c r="HG77" s="454"/>
      <c r="HH77" s="454"/>
      <c r="HI77" s="454"/>
      <c r="HJ77" s="454"/>
      <c r="HK77" s="454"/>
      <c r="HL77" s="454"/>
      <c r="HM77" s="454"/>
      <c r="HN77" s="454"/>
      <c r="HO77" s="454"/>
      <c r="HP77" s="454"/>
      <c r="HQ77" s="454"/>
      <c r="HR77" s="454"/>
      <c r="HS77" s="454"/>
      <c r="HT77" s="454"/>
      <c r="HU77" s="454"/>
      <c r="HV77" s="454"/>
      <c r="HW77" s="454"/>
      <c r="HX77" s="454"/>
      <c r="HY77" s="454"/>
      <c r="HZ77" s="454"/>
      <c r="IA77" s="454"/>
      <c r="IB77" s="454"/>
      <c r="IC77" s="454"/>
      <c r="ID77" s="454"/>
      <c r="IE77" s="454"/>
      <c r="IF77" s="454"/>
      <c r="IG77" s="454"/>
      <c r="IH77" s="454"/>
      <c r="II77" s="454"/>
      <c r="IJ77" s="454"/>
      <c r="IK77" s="454"/>
      <c r="IL77" s="454"/>
      <c r="IM77" s="454"/>
      <c r="IN77" s="454"/>
      <c r="IO77" s="454"/>
      <c r="IP77" s="454"/>
      <c r="IQ77" s="454"/>
      <c r="IR77" s="454"/>
      <c r="IS77" s="454"/>
      <c r="IT77" s="454"/>
      <c r="IU77" s="454"/>
    </row>
    <row r="78" spans="1:255" s="1746" customFormat="1">
      <c r="A78" s="171"/>
      <c r="B78" s="171"/>
      <c r="C78" s="454"/>
      <c r="D78" s="454"/>
      <c r="E78" s="454"/>
      <c r="F78" s="454"/>
      <c r="G78" s="454"/>
      <c r="H78" s="454"/>
      <c r="I78" s="454"/>
      <c r="J78" s="454"/>
      <c r="K78" s="454"/>
      <c r="L78" s="454"/>
      <c r="M78" s="454"/>
      <c r="N78" s="454"/>
      <c r="O78" s="454"/>
      <c r="P78" s="454"/>
      <c r="Q78" s="454"/>
      <c r="R78" s="454"/>
      <c r="S78" s="454"/>
      <c r="T78" s="454"/>
      <c r="U78" s="454"/>
      <c r="V78" s="454"/>
      <c r="W78" s="454"/>
      <c r="X78" s="454"/>
      <c r="Y78" s="454"/>
      <c r="Z78" s="454"/>
      <c r="AA78" s="454"/>
      <c r="AB78" s="454"/>
      <c r="AC78" s="454"/>
      <c r="AD78" s="454"/>
      <c r="AE78" s="454"/>
      <c r="AF78" s="454"/>
      <c r="AG78" s="454"/>
      <c r="AH78" s="454"/>
      <c r="AI78" s="454"/>
      <c r="AJ78" s="454"/>
      <c r="AK78" s="454"/>
      <c r="AL78" s="454"/>
      <c r="AM78" s="454"/>
      <c r="AN78" s="454"/>
      <c r="AO78" s="454"/>
      <c r="AP78" s="454"/>
      <c r="AQ78" s="454"/>
      <c r="AR78" s="454"/>
      <c r="AS78" s="454"/>
      <c r="AT78" s="454"/>
      <c r="AU78" s="454"/>
      <c r="AV78" s="454"/>
      <c r="AW78" s="454"/>
      <c r="AX78" s="454"/>
      <c r="AY78" s="454"/>
      <c r="AZ78" s="454"/>
      <c r="BA78" s="454"/>
      <c r="BB78" s="454"/>
      <c r="BC78" s="454"/>
      <c r="BD78" s="454"/>
      <c r="BE78" s="454"/>
      <c r="BF78" s="454"/>
      <c r="BG78" s="454"/>
      <c r="BH78" s="454"/>
      <c r="BI78" s="454"/>
      <c r="BJ78" s="454"/>
      <c r="BK78" s="454"/>
      <c r="BL78" s="454"/>
      <c r="BM78" s="454"/>
      <c r="BN78" s="454"/>
      <c r="BO78" s="454"/>
      <c r="BP78" s="454"/>
      <c r="BQ78" s="454"/>
      <c r="BR78" s="454"/>
      <c r="BS78" s="454"/>
      <c r="BT78" s="454"/>
      <c r="BU78" s="454"/>
      <c r="BV78" s="454"/>
      <c r="BW78" s="454"/>
      <c r="BX78" s="454"/>
      <c r="BY78" s="454"/>
      <c r="BZ78" s="454"/>
      <c r="CA78" s="454"/>
      <c r="CB78" s="454"/>
      <c r="CC78" s="454"/>
      <c r="CD78" s="454"/>
      <c r="CE78" s="454"/>
      <c r="CF78" s="454"/>
      <c r="CG78" s="454"/>
      <c r="CH78" s="454"/>
      <c r="CI78" s="454"/>
      <c r="CJ78" s="454"/>
      <c r="CK78" s="454"/>
      <c r="CL78" s="454"/>
      <c r="CM78" s="454"/>
      <c r="CN78" s="454"/>
      <c r="CO78" s="454"/>
      <c r="CP78" s="454"/>
      <c r="CQ78" s="454"/>
      <c r="CR78" s="454"/>
      <c r="CS78" s="454"/>
      <c r="CT78" s="454"/>
      <c r="CU78" s="454"/>
      <c r="CV78" s="454"/>
      <c r="CW78" s="454"/>
      <c r="CX78" s="454"/>
      <c r="CY78" s="454"/>
      <c r="CZ78" s="454"/>
      <c r="DA78" s="454"/>
      <c r="DB78" s="454"/>
      <c r="DC78" s="454"/>
      <c r="DD78" s="454"/>
      <c r="DE78" s="454"/>
      <c r="DF78" s="454"/>
      <c r="DG78" s="454"/>
      <c r="DH78" s="454"/>
      <c r="DI78" s="454"/>
      <c r="DJ78" s="454"/>
      <c r="DK78" s="454"/>
      <c r="DL78" s="454"/>
      <c r="DM78" s="454"/>
      <c r="DN78" s="454"/>
      <c r="DO78" s="454"/>
      <c r="DP78" s="454"/>
      <c r="DQ78" s="454"/>
      <c r="DR78" s="454"/>
      <c r="DS78" s="454"/>
      <c r="DT78" s="454"/>
      <c r="DU78" s="454"/>
      <c r="DV78" s="454"/>
      <c r="DW78" s="454"/>
      <c r="DX78" s="454"/>
      <c r="DY78" s="454"/>
      <c r="DZ78" s="454"/>
      <c r="EA78" s="454"/>
      <c r="EB78" s="454"/>
      <c r="EC78" s="454"/>
      <c r="ED78" s="454"/>
      <c r="EE78" s="454"/>
      <c r="EF78" s="454"/>
      <c r="EG78" s="454"/>
      <c r="EH78" s="454"/>
      <c r="EI78" s="454"/>
      <c r="EJ78" s="454"/>
      <c r="EK78" s="454"/>
      <c r="EL78" s="454"/>
      <c r="EM78" s="454"/>
      <c r="EN78" s="454"/>
      <c r="EO78" s="454"/>
      <c r="EP78" s="454"/>
      <c r="EQ78" s="454"/>
      <c r="ER78" s="454"/>
      <c r="ES78" s="454"/>
      <c r="ET78" s="454"/>
      <c r="EU78" s="454"/>
      <c r="EV78" s="454"/>
      <c r="EW78" s="454"/>
      <c r="EX78" s="454"/>
      <c r="EY78" s="454"/>
      <c r="EZ78" s="454"/>
      <c r="FA78" s="454"/>
      <c r="FB78" s="454"/>
      <c r="FC78" s="454"/>
      <c r="FD78" s="454"/>
      <c r="FE78" s="454"/>
      <c r="FF78" s="454"/>
      <c r="FG78" s="454"/>
      <c r="FH78" s="454"/>
      <c r="FI78" s="454"/>
      <c r="FJ78" s="454"/>
      <c r="FK78" s="454"/>
      <c r="FL78" s="454"/>
      <c r="FM78" s="454"/>
      <c r="FN78" s="454"/>
      <c r="FO78" s="454"/>
      <c r="FP78" s="454"/>
      <c r="FQ78" s="454"/>
      <c r="FR78" s="454"/>
      <c r="FS78" s="454"/>
      <c r="FT78" s="454"/>
      <c r="FU78" s="454"/>
      <c r="FV78" s="454"/>
      <c r="FW78" s="454"/>
      <c r="FX78" s="454"/>
      <c r="FY78" s="454"/>
      <c r="FZ78" s="454"/>
      <c r="GA78" s="454"/>
      <c r="GB78" s="454"/>
      <c r="GC78" s="454"/>
      <c r="GD78" s="454"/>
      <c r="GE78" s="454"/>
      <c r="GF78" s="454"/>
      <c r="GG78" s="454"/>
      <c r="GH78" s="454"/>
      <c r="GI78" s="454"/>
      <c r="GJ78" s="454"/>
      <c r="GK78" s="454"/>
      <c r="GL78" s="454"/>
      <c r="GM78" s="454"/>
      <c r="GN78" s="454"/>
      <c r="GO78" s="454"/>
      <c r="GP78" s="454"/>
      <c r="GQ78" s="454"/>
      <c r="GR78" s="454"/>
      <c r="GS78" s="454"/>
      <c r="GT78" s="454"/>
      <c r="GU78" s="454"/>
      <c r="GV78" s="454"/>
      <c r="GW78" s="454"/>
      <c r="GX78" s="454"/>
      <c r="GY78" s="454"/>
      <c r="GZ78" s="454"/>
      <c r="HA78" s="454"/>
      <c r="HB78" s="454"/>
      <c r="HC78" s="454"/>
      <c r="HD78" s="454"/>
      <c r="HE78" s="454"/>
      <c r="HF78" s="454"/>
      <c r="HG78" s="454"/>
      <c r="HH78" s="454"/>
      <c r="HI78" s="454"/>
      <c r="HJ78" s="454"/>
      <c r="HK78" s="454"/>
      <c r="HL78" s="454"/>
      <c r="HM78" s="454"/>
      <c r="HN78" s="454"/>
      <c r="HO78" s="454"/>
      <c r="HP78" s="454"/>
      <c r="HQ78" s="454"/>
      <c r="HR78" s="454"/>
      <c r="HS78" s="454"/>
      <c r="HT78" s="454"/>
      <c r="HU78" s="454"/>
      <c r="HV78" s="454"/>
      <c r="HW78" s="454"/>
      <c r="HX78" s="454"/>
      <c r="HY78" s="454"/>
      <c r="HZ78" s="454"/>
      <c r="IA78" s="454"/>
      <c r="IB78" s="454"/>
      <c r="IC78" s="454"/>
      <c r="ID78" s="454"/>
      <c r="IE78" s="454"/>
      <c r="IF78" s="454"/>
      <c r="IG78" s="454"/>
      <c r="IH78" s="454"/>
      <c r="II78" s="454"/>
      <c r="IJ78" s="454"/>
      <c r="IK78" s="454"/>
      <c r="IL78" s="454"/>
      <c r="IM78" s="454"/>
      <c r="IN78" s="454"/>
      <c r="IO78" s="454"/>
      <c r="IP78" s="454"/>
      <c r="IQ78" s="454"/>
      <c r="IR78" s="454"/>
      <c r="IS78" s="454"/>
      <c r="IT78" s="454"/>
      <c r="IU78" s="454"/>
    </row>
    <row r="79" spans="1:255" s="1746" customFormat="1">
      <c r="A79" s="171"/>
      <c r="B79" s="171"/>
      <c r="C79" s="454"/>
      <c r="D79" s="454"/>
      <c r="E79" s="454"/>
      <c r="F79" s="454"/>
      <c r="G79" s="454"/>
      <c r="H79" s="454"/>
      <c r="I79" s="454"/>
      <c r="J79" s="454"/>
      <c r="K79" s="454"/>
      <c r="L79" s="454"/>
      <c r="M79" s="454"/>
      <c r="N79" s="454"/>
      <c r="O79" s="454"/>
      <c r="P79" s="454"/>
      <c r="Q79" s="454"/>
      <c r="R79" s="454"/>
      <c r="S79" s="454"/>
      <c r="T79" s="454"/>
      <c r="U79" s="454"/>
      <c r="V79" s="454"/>
      <c r="W79" s="454"/>
      <c r="X79" s="454"/>
      <c r="Y79" s="454"/>
      <c r="Z79" s="454"/>
      <c r="AA79" s="454"/>
      <c r="AB79" s="454"/>
      <c r="AC79" s="454"/>
      <c r="AD79" s="454"/>
      <c r="AE79" s="454"/>
      <c r="AF79" s="454"/>
      <c r="AG79" s="454"/>
      <c r="AH79" s="454"/>
      <c r="AI79" s="454"/>
      <c r="AJ79" s="454"/>
      <c r="AK79" s="454"/>
      <c r="AL79" s="454"/>
      <c r="AM79" s="454"/>
      <c r="AN79" s="454"/>
      <c r="AO79" s="454"/>
      <c r="AP79" s="454"/>
      <c r="AQ79" s="454"/>
      <c r="AR79" s="454"/>
      <c r="AS79" s="454"/>
      <c r="AT79" s="454"/>
      <c r="AU79" s="454"/>
      <c r="AV79" s="454"/>
      <c r="AW79" s="454"/>
      <c r="AX79" s="454"/>
      <c r="AY79" s="454"/>
      <c r="AZ79" s="454"/>
      <c r="BA79" s="454"/>
      <c r="BB79" s="454"/>
      <c r="BC79" s="454"/>
      <c r="BD79" s="454"/>
      <c r="BE79" s="454"/>
      <c r="BF79" s="454"/>
      <c r="BG79" s="454"/>
      <c r="BH79" s="454"/>
      <c r="BI79" s="454"/>
      <c r="BJ79" s="454"/>
      <c r="BK79" s="454"/>
      <c r="BL79" s="454"/>
      <c r="BM79" s="454"/>
      <c r="BN79" s="454"/>
      <c r="BO79" s="454"/>
      <c r="BP79" s="454"/>
      <c r="BQ79" s="454"/>
      <c r="BR79" s="454"/>
      <c r="BS79" s="454"/>
      <c r="BT79" s="454"/>
      <c r="BU79" s="454"/>
      <c r="BV79" s="454"/>
      <c r="BW79" s="454"/>
      <c r="BX79" s="454"/>
      <c r="BY79" s="454"/>
      <c r="BZ79" s="454"/>
      <c r="CA79" s="454"/>
      <c r="CB79" s="454"/>
      <c r="CC79" s="454"/>
      <c r="CD79" s="454"/>
      <c r="CE79" s="454"/>
      <c r="CF79" s="454"/>
      <c r="CG79" s="454"/>
      <c r="CH79" s="454"/>
      <c r="CI79" s="454"/>
      <c r="CJ79" s="454"/>
      <c r="CK79" s="454"/>
      <c r="CL79" s="454"/>
      <c r="CM79" s="454"/>
      <c r="CN79" s="454"/>
      <c r="CO79" s="454"/>
      <c r="CP79" s="454"/>
      <c r="CQ79" s="454"/>
      <c r="CR79" s="454"/>
      <c r="CS79" s="454"/>
      <c r="CT79" s="454"/>
      <c r="CU79" s="454"/>
      <c r="CV79" s="454"/>
      <c r="CW79" s="454"/>
      <c r="CX79" s="454"/>
      <c r="CY79" s="454"/>
      <c r="CZ79" s="454"/>
      <c r="DA79" s="454"/>
      <c r="DB79" s="454"/>
      <c r="DC79" s="454"/>
      <c r="DD79" s="454"/>
      <c r="DE79" s="454"/>
      <c r="DF79" s="454"/>
      <c r="DG79" s="454"/>
      <c r="DH79" s="454"/>
      <c r="DI79" s="454"/>
      <c r="DJ79" s="454"/>
      <c r="DK79" s="454"/>
      <c r="DL79" s="454"/>
      <c r="DM79" s="454"/>
      <c r="DN79" s="454"/>
      <c r="DO79" s="454"/>
      <c r="DP79" s="454"/>
      <c r="DQ79" s="454"/>
      <c r="DR79" s="454"/>
      <c r="DS79" s="454"/>
      <c r="DT79" s="454"/>
      <c r="DU79" s="454"/>
      <c r="DV79" s="454"/>
      <c r="DW79" s="454"/>
      <c r="DX79" s="454"/>
      <c r="DY79" s="454"/>
      <c r="DZ79" s="454"/>
      <c r="EA79" s="454"/>
      <c r="EB79" s="454"/>
      <c r="EC79" s="454"/>
      <c r="ED79" s="454"/>
      <c r="EE79" s="454"/>
      <c r="EF79" s="454"/>
      <c r="EG79" s="454"/>
      <c r="EH79" s="454"/>
      <c r="EI79" s="454"/>
      <c r="EJ79" s="454"/>
      <c r="EK79" s="454"/>
      <c r="EL79" s="454"/>
      <c r="EM79" s="454"/>
      <c r="EN79" s="454"/>
      <c r="EO79" s="454"/>
      <c r="EP79" s="454"/>
      <c r="EQ79" s="454"/>
      <c r="ER79" s="454"/>
      <c r="ES79" s="454"/>
      <c r="ET79" s="454"/>
      <c r="EU79" s="454"/>
      <c r="EV79" s="454"/>
      <c r="EW79" s="454"/>
      <c r="EX79" s="454"/>
      <c r="EY79" s="454"/>
      <c r="EZ79" s="454"/>
      <c r="FA79" s="454"/>
      <c r="FB79" s="454"/>
      <c r="FC79" s="454"/>
      <c r="FD79" s="454"/>
      <c r="FE79" s="454"/>
      <c r="FF79" s="454"/>
      <c r="FG79" s="454"/>
      <c r="FH79" s="454"/>
      <c r="FI79" s="454"/>
      <c r="FJ79" s="454"/>
      <c r="FK79" s="454"/>
      <c r="FL79" s="454"/>
      <c r="FM79" s="454"/>
      <c r="FN79" s="454"/>
      <c r="FO79" s="454"/>
      <c r="FP79" s="454"/>
      <c r="FQ79" s="454"/>
      <c r="FR79" s="454"/>
      <c r="FS79" s="454"/>
      <c r="FT79" s="454"/>
      <c r="FU79" s="454"/>
      <c r="FV79" s="454"/>
      <c r="FW79" s="454"/>
      <c r="FX79" s="454"/>
      <c r="FY79" s="454"/>
      <c r="FZ79" s="454"/>
      <c r="GA79" s="454"/>
      <c r="GB79" s="454"/>
      <c r="GC79" s="454"/>
      <c r="GD79" s="454"/>
      <c r="GE79" s="454"/>
      <c r="GF79" s="454"/>
      <c r="GG79" s="454"/>
      <c r="GH79" s="454"/>
      <c r="GI79" s="454"/>
      <c r="GJ79" s="454"/>
      <c r="GK79" s="454"/>
      <c r="GL79" s="454"/>
      <c r="GM79" s="454"/>
      <c r="GN79" s="454"/>
      <c r="GO79" s="454"/>
      <c r="GP79" s="454"/>
      <c r="GQ79" s="454"/>
      <c r="GR79" s="454"/>
      <c r="GS79" s="454"/>
      <c r="GT79" s="454"/>
      <c r="GU79" s="454"/>
      <c r="GV79" s="454"/>
      <c r="GW79" s="454"/>
      <c r="GX79" s="454"/>
      <c r="GY79" s="454"/>
      <c r="GZ79" s="454"/>
      <c r="HA79" s="454"/>
      <c r="HB79" s="454"/>
      <c r="HC79" s="454"/>
      <c r="HD79" s="454"/>
      <c r="HE79" s="454"/>
      <c r="HF79" s="454"/>
      <c r="HG79" s="454"/>
      <c r="HH79" s="454"/>
      <c r="HI79" s="454"/>
      <c r="HJ79" s="454"/>
      <c r="HK79" s="454"/>
      <c r="HL79" s="454"/>
      <c r="HM79" s="454"/>
      <c r="HN79" s="454"/>
      <c r="HO79" s="454"/>
      <c r="HP79" s="454"/>
      <c r="HQ79" s="454"/>
      <c r="HR79" s="454"/>
      <c r="HS79" s="454"/>
      <c r="HT79" s="454"/>
      <c r="HU79" s="454"/>
      <c r="HV79" s="454"/>
      <c r="HW79" s="454"/>
      <c r="HX79" s="454"/>
      <c r="HY79" s="454"/>
      <c r="HZ79" s="454"/>
      <c r="IA79" s="454"/>
      <c r="IB79" s="454"/>
      <c r="IC79" s="454"/>
      <c r="ID79" s="454"/>
      <c r="IE79" s="454"/>
      <c r="IF79" s="454"/>
      <c r="IG79" s="454"/>
      <c r="IH79" s="454"/>
      <c r="II79" s="454"/>
      <c r="IJ79" s="454"/>
      <c r="IK79" s="454"/>
      <c r="IL79" s="454"/>
      <c r="IM79" s="454"/>
      <c r="IN79" s="454"/>
      <c r="IO79" s="454"/>
      <c r="IP79" s="454"/>
      <c r="IQ79" s="454"/>
      <c r="IR79" s="454"/>
      <c r="IS79" s="454"/>
      <c r="IT79" s="454"/>
      <c r="IU79" s="454"/>
    </row>
    <row r="80" spans="1:255" s="1746" customFormat="1">
      <c r="A80" s="171"/>
      <c r="B80" s="171"/>
      <c r="C80" s="454"/>
      <c r="D80" s="454"/>
      <c r="E80" s="454"/>
      <c r="F80" s="454"/>
      <c r="G80" s="454"/>
      <c r="H80" s="454"/>
      <c r="I80" s="454"/>
      <c r="J80" s="454"/>
      <c r="K80" s="454"/>
      <c r="L80" s="454"/>
      <c r="M80" s="454"/>
      <c r="N80" s="454"/>
      <c r="O80" s="454"/>
      <c r="P80" s="454"/>
      <c r="Q80" s="454"/>
      <c r="R80" s="454"/>
      <c r="S80" s="454"/>
      <c r="T80" s="454"/>
      <c r="U80" s="454"/>
      <c r="V80" s="454"/>
      <c r="W80" s="454"/>
      <c r="X80" s="454"/>
      <c r="Y80" s="454"/>
      <c r="Z80" s="454"/>
      <c r="AA80" s="454"/>
      <c r="AB80" s="454"/>
      <c r="AC80" s="454"/>
      <c r="AD80" s="454"/>
      <c r="AE80" s="454"/>
      <c r="AF80" s="454"/>
      <c r="AG80" s="454"/>
      <c r="AH80" s="454"/>
      <c r="AI80" s="454"/>
      <c r="AJ80" s="454"/>
      <c r="AK80" s="454"/>
      <c r="AL80" s="454"/>
      <c r="AM80" s="454"/>
      <c r="AN80" s="454"/>
      <c r="AO80" s="454"/>
      <c r="AP80" s="454"/>
      <c r="AQ80" s="454"/>
      <c r="AR80" s="454"/>
      <c r="AS80" s="454"/>
      <c r="AT80" s="454"/>
      <c r="AU80" s="454"/>
      <c r="AV80" s="454"/>
      <c r="AW80" s="454"/>
      <c r="AX80" s="454"/>
      <c r="AY80" s="454"/>
      <c r="AZ80" s="454"/>
      <c r="BA80" s="454"/>
      <c r="BB80" s="454"/>
      <c r="BC80" s="454"/>
      <c r="BD80" s="454"/>
      <c r="BE80" s="454"/>
      <c r="BF80" s="454"/>
      <c r="BG80" s="454"/>
      <c r="BH80" s="454"/>
      <c r="BI80" s="454"/>
      <c r="BJ80" s="454"/>
      <c r="BK80" s="454"/>
      <c r="BL80" s="454"/>
      <c r="BM80" s="454"/>
      <c r="BN80" s="454"/>
      <c r="BO80" s="454"/>
      <c r="BP80" s="454"/>
      <c r="BQ80" s="454"/>
      <c r="BR80" s="454"/>
      <c r="BS80" s="454"/>
      <c r="BT80" s="454"/>
      <c r="BU80" s="454"/>
      <c r="BV80" s="454"/>
      <c r="BW80" s="454"/>
      <c r="BX80" s="454"/>
      <c r="BY80" s="454"/>
      <c r="BZ80" s="454"/>
      <c r="CA80" s="454"/>
      <c r="CB80" s="454"/>
      <c r="CC80" s="454"/>
      <c r="CD80" s="454"/>
      <c r="CE80" s="454"/>
      <c r="CF80" s="454"/>
      <c r="CG80" s="454"/>
      <c r="CH80" s="454"/>
      <c r="CI80" s="454"/>
      <c r="CJ80" s="454"/>
      <c r="CK80" s="454"/>
      <c r="CL80" s="454"/>
      <c r="CM80" s="454"/>
      <c r="CN80" s="454"/>
      <c r="CO80" s="454"/>
      <c r="CP80" s="454"/>
      <c r="CQ80" s="454"/>
      <c r="CR80" s="454"/>
      <c r="CS80" s="454"/>
      <c r="CT80" s="454"/>
      <c r="CU80" s="454"/>
      <c r="CV80" s="454"/>
      <c r="CW80" s="454"/>
      <c r="CX80" s="454"/>
      <c r="CY80" s="454"/>
      <c r="CZ80" s="454"/>
      <c r="DA80" s="454"/>
      <c r="DB80" s="454"/>
      <c r="DC80" s="454"/>
      <c r="DD80" s="454"/>
      <c r="DE80" s="454"/>
      <c r="DF80" s="454"/>
      <c r="DG80" s="454"/>
      <c r="DH80" s="454"/>
      <c r="DI80" s="454"/>
      <c r="DJ80" s="454"/>
      <c r="DK80" s="454"/>
      <c r="DL80" s="454"/>
      <c r="DM80" s="454"/>
      <c r="DN80" s="454"/>
      <c r="DO80" s="454"/>
      <c r="DP80" s="454"/>
      <c r="DQ80" s="454"/>
      <c r="DR80" s="454"/>
      <c r="DS80" s="454"/>
      <c r="DT80" s="454"/>
      <c r="DU80" s="454"/>
      <c r="DV80" s="454"/>
      <c r="DW80" s="454"/>
      <c r="DX80" s="454"/>
      <c r="DY80" s="454"/>
      <c r="DZ80" s="454"/>
      <c r="EA80" s="454"/>
      <c r="EB80" s="454"/>
      <c r="EC80" s="454"/>
      <c r="ED80" s="454"/>
      <c r="EE80" s="454"/>
      <c r="EF80" s="454"/>
      <c r="EG80" s="454"/>
      <c r="EH80" s="454"/>
      <c r="EI80" s="454"/>
      <c r="EJ80" s="454"/>
      <c r="EK80" s="454"/>
      <c r="EL80" s="454"/>
      <c r="EM80" s="454"/>
      <c r="EN80" s="454"/>
      <c r="EO80" s="454"/>
      <c r="EP80" s="454"/>
      <c r="EQ80" s="454"/>
      <c r="ER80" s="454"/>
      <c r="ES80" s="454"/>
      <c r="ET80" s="454"/>
      <c r="EU80" s="454"/>
      <c r="EV80" s="454"/>
      <c r="EW80" s="454"/>
      <c r="EX80" s="454"/>
      <c r="EY80" s="454"/>
      <c r="EZ80" s="454"/>
      <c r="FA80" s="454"/>
      <c r="FB80" s="454"/>
      <c r="FC80" s="454"/>
      <c r="FD80" s="454"/>
      <c r="FE80" s="454"/>
      <c r="FF80" s="454"/>
      <c r="FG80" s="454"/>
      <c r="FH80" s="454"/>
      <c r="FI80" s="454"/>
      <c r="FJ80" s="454"/>
      <c r="FK80" s="454"/>
      <c r="FL80" s="454"/>
      <c r="FM80" s="454"/>
      <c r="FN80" s="454"/>
      <c r="FO80" s="454"/>
      <c r="FP80" s="454"/>
      <c r="FQ80" s="454"/>
      <c r="FR80" s="454"/>
      <c r="FS80" s="454"/>
      <c r="FT80" s="454"/>
      <c r="FU80" s="454"/>
      <c r="FV80" s="454"/>
      <c r="FW80" s="454"/>
      <c r="FX80" s="454"/>
      <c r="FY80" s="454"/>
      <c r="FZ80" s="454"/>
      <c r="GA80" s="454"/>
      <c r="GB80" s="454"/>
      <c r="GC80" s="454"/>
      <c r="GD80" s="454"/>
      <c r="GE80" s="454"/>
      <c r="GF80" s="454"/>
      <c r="GG80" s="454"/>
      <c r="GH80" s="454"/>
      <c r="GI80" s="454"/>
      <c r="GJ80" s="454"/>
      <c r="GK80" s="454"/>
      <c r="GL80" s="454"/>
      <c r="GM80" s="454"/>
      <c r="GN80" s="454"/>
      <c r="GO80" s="454"/>
      <c r="GP80" s="454"/>
      <c r="GQ80" s="454"/>
      <c r="GR80" s="454"/>
      <c r="GS80" s="454"/>
      <c r="GT80" s="454"/>
      <c r="GU80" s="454"/>
      <c r="GV80" s="454"/>
      <c r="GW80" s="454"/>
      <c r="GX80" s="454"/>
      <c r="GY80" s="454"/>
      <c r="GZ80" s="454"/>
      <c r="HA80" s="454"/>
      <c r="HB80" s="454"/>
      <c r="HC80" s="454"/>
      <c r="HD80" s="454"/>
      <c r="HE80" s="454"/>
      <c r="HF80" s="454"/>
      <c r="HG80" s="454"/>
      <c r="HH80" s="454"/>
      <c r="HI80" s="454"/>
      <c r="HJ80" s="454"/>
      <c r="HK80" s="454"/>
      <c r="HL80" s="454"/>
      <c r="HM80" s="454"/>
      <c r="HN80" s="454"/>
      <c r="HO80" s="454"/>
      <c r="HP80" s="454"/>
      <c r="HQ80" s="454"/>
      <c r="HR80" s="454"/>
      <c r="HS80" s="454"/>
      <c r="HT80" s="454"/>
      <c r="HU80" s="454"/>
      <c r="HV80" s="454"/>
      <c r="HW80" s="454"/>
      <c r="HX80" s="454"/>
      <c r="HY80" s="454"/>
      <c r="HZ80" s="454"/>
      <c r="IA80" s="454"/>
      <c r="IB80" s="454"/>
      <c r="IC80" s="454"/>
      <c r="ID80" s="454"/>
      <c r="IE80" s="454"/>
      <c r="IF80" s="454"/>
      <c r="IG80" s="454"/>
      <c r="IH80" s="454"/>
      <c r="II80" s="454"/>
      <c r="IJ80" s="454"/>
      <c r="IK80" s="454"/>
      <c r="IL80" s="454"/>
      <c r="IM80" s="454"/>
      <c r="IN80" s="454"/>
      <c r="IO80" s="454"/>
      <c r="IP80" s="454"/>
      <c r="IQ80" s="454"/>
      <c r="IR80" s="454"/>
      <c r="IS80" s="454"/>
      <c r="IT80" s="454"/>
      <c r="IU80" s="454"/>
    </row>
    <row r="81" spans="1:255" s="1746" customFormat="1">
      <c r="A81" s="171"/>
      <c r="B81" s="171"/>
      <c r="C81" s="454"/>
      <c r="D81" s="454"/>
      <c r="E81" s="454"/>
      <c r="F81" s="454"/>
      <c r="G81" s="454"/>
      <c r="H81" s="454"/>
      <c r="I81" s="454"/>
      <c r="J81" s="454"/>
      <c r="K81" s="454"/>
      <c r="L81" s="454"/>
      <c r="M81" s="454"/>
      <c r="N81" s="454"/>
      <c r="O81" s="454"/>
      <c r="P81" s="454"/>
      <c r="Q81" s="454"/>
      <c r="R81" s="454"/>
      <c r="S81" s="454"/>
      <c r="T81" s="454"/>
      <c r="U81" s="454"/>
      <c r="V81" s="454"/>
      <c r="W81" s="454"/>
      <c r="X81" s="454"/>
      <c r="Y81" s="454"/>
      <c r="Z81" s="454"/>
      <c r="AA81" s="454"/>
      <c r="AB81" s="454"/>
      <c r="AC81" s="454"/>
      <c r="AD81" s="454"/>
      <c r="AE81" s="454"/>
      <c r="AF81" s="454"/>
      <c r="AG81" s="454"/>
      <c r="AH81" s="454"/>
      <c r="AI81" s="454"/>
      <c r="AJ81" s="454"/>
      <c r="AK81" s="454"/>
      <c r="AL81" s="454"/>
      <c r="AM81" s="454"/>
      <c r="AN81" s="454"/>
      <c r="AO81" s="454"/>
      <c r="AP81" s="454"/>
      <c r="AQ81" s="454"/>
      <c r="AR81" s="454"/>
      <c r="AS81" s="454"/>
      <c r="AT81" s="454"/>
      <c r="AU81" s="454"/>
      <c r="AV81" s="454"/>
      <c r="AW81" s="454"/>
      <c r="AX81" s="454"/>
      <c r="AY81" s="454"/>
      <c r="AZ81" s="454"/>
      <c r="BA81" s="454"/>
      <c r="BB81" s="454"/>
      <c r="BC81" s="454"/>
      <c r="BD81" s="454"/>
      <c r="BE81" s="454"/>
      <c r="BF81" s="454"/>
      <c r="BG81" s="454"/>
      <c r="BH81" s="454"/>
      <c r="BI81" s="454"/>
      <c r="BJ81" s="454"/>
      <c r="BK81" s="454"/>
      <c r="BL81" s="454"/>
      <c r="BM81" s="454"/>
      <c r="BN81" s="454"/>
      <c r="BO81" s="454"/>
      <c r="BP81" s="454"/>
      <c r="BQ81" s="454"/>
      <c r="BR81" s="454"/>
      <c r="BS81" s="454"/>
      <c r="BT81" s="454"/>
      <c r="BU81" s="454"/>
      <c r="BV81" s="454"/>
      <c r="BW81" s="454"/>
      <c r="BX81" s="454"/>
      <c r="BY81" s="454"/>
      <c r="BZ81" s="454"/>
      <c r="CA81" s="454"/>
      <c r="CB81" s="454"/>
      <c r="CC81" s="454"/>
      <c r="CD81" s="454"/>
      <c r="CE81" s="454"/>
      <c r="CF81" s="454"/>
      <c r="CG81" s="454"/>
      <c r="CH81" s="454"/>
      <c r="CI81" s="454"/>
      <c r="CJ81" s="454"/>
      <c r="CK81" s="454"/>
      <c r="CL81" s="454"/>
      <c r="CM81" s="454"/>
      <c r="CN81" s="454"/>
      <c r="CO81" s="454"/>
      <c r="CP81" s="454"/>
      <c r="CQ81" s="454"/>
      <c r="CR81" s="454"/>
      <c r="CS81" s="454"/>
      <c r="CT81" s="454"/>
      <c r="CU81" s="454"/>
      <c r="CV81" s="454"/>
      <c r="CW81" s="454"/>
      <c r="CX81" s="454"/>
      <c r="CY81" s="454"/>
      <c r="CZ81" s="454"/>
      <c r="DA81" s="454"/>
      <c r="DB81" s="454"/>
      <c r="DC81" s="454"/>
      <c r="DD81" s="454"/>
      <c r="DE81" s="454"/>
      <c r="DF81" s="454"/>
      <c r="DG81" s="454"/>
      <c r="DH81" s="454"/>
      <c r="DI81" s="454"/>
      <c r="DJ81" s="454"/>
      <c r="DK81" s="454"/>
      <c r="DL81" s="454"/>
      <c r="DM81" s="454"/>
      <c r="DN81" s="454"/>
      <c r="DO81" s="454"/>
      <c r="DP81" s="454"/>
      <c r="DQ81" s="454"/>
      <c r="DR81" s="454"/>
      <c r="DS81" s="454"/>
      <c r="DT81" s="454"/>
      <c r="DU81" s="454"/>
      <c r="DV81" s="454"/>
      <c r="DW81" s="454"/>
      <c r="DX81" s="454"/>
      <c r="DY81" s="454"/>
      <c r="DZ81" s="454"/>
      <c r="EA81" s="454"/>
      <c r="EB81" s="454"/>
      <c r="EC81" s="454"/>
      <c r="ED81" s="454"/>
      <c r="EE81" s="454"/>
      <c r="EF81" s="454"/>
      <c r="EG81" s="454"/>
      <c r="EH81" s="454"/>
      <c r="EI81" s="454"/>
      <c r="EJ81" s="454"/>
      <c r="EK81" s="454"/>
      <c r="EL81" s="454"/>
      <c r="EM81" s="454"/>
      <c r="EN81" s="454"/>
      <c r="EO81" s="454"/>
      <c r="EP81" s="454"/>
      <c r="EQ81" s="454"/>
      <c r="ER81" s="454"/>
      <c r="ES81" s="454"/>
      <c r="ET81" s="454"/>
      <c r="EU81" s="454"/>
      <c r="EV81" s="454"/>
      <c r="EW81" s="454"/>
      <c r="EX81" s="454"/>
      <c r="EY81" s="454"/>
      <c r="EZ81" s="454"/>
      <c r="FA81" s="454"/>
      <c r="FB81" s="454"/>
      <c r="FC81" s="454"/>
      <c r="FD81" s="454"/>
      <c r="FE81" s="454"/>
      <c r="FF81" s="454"/>
      <c r="FG81" s="454"/>
      <c r="FH81" s="454"/>
      <c r="FI81" s="454"/>
      <c r="FJ81" s="454"/>
      <c r="FK81" s="454"/>
      <c r="FL81" s="454"/>
      <c r="FM81" s="454"/>
      <c r="FN81" s="454"/>
      <c r="FO81" s="454"/>
      <c r="FP81" s="454"/>
      <c r="FQ81" s="454"/>
      <c r="FR81" s="454"/>
      <c r="FS81" s="454"/>
      <c r="FT81" s="454"/>
      <c r="FU81" s="454"/>
      <c r="FV81" s="454"/>
      <c r="FW81" s="454"/>
      <c r="FX81" s="454"/>
      <c r="FY81" s="454"/>
      <c r="FZ81" s="454"/>
      <c r="GA81" s="454"/>
      <c r="GB81" s="454"/>
      <c r="GC81" s="454"/>
      <c r="GD81" s="454"/>
      <c r="GE81" s="454"/>
      <c r="GF81" s="454"/>
      <c r="GG81" s="454"/>
      <c r="GH81" s="454"/>
      <c r="GI81" s="454"/>
      <c r="GJ81" s="454"/>
      <c r="GK81" s="454"/>
      <c r="GL81" s="454"/>
      <c r="GM81" s="454"/>
      <c r="GN81" s="454"/>
      <c r="GO81" s="454"/>
      <c r="GP81" s="454"/>
      <c r="GQ81" s="454"/>
      <c r="GR81" s="454"/>
      <c r="GS81" s="454"/>
      <c r="GT81" s="454"/>
      <c r="GU81" s="454"/>
      <c r="GV81" s="454"/>
      <c r="GW81" s="454"/>
      <c r="GX81" s="454"/>
      <c r="GY81" s="454"/>
      <c r="GZ81" s="454"/>
      <c r="HA81" s="454"/>
      <c r="HB81" s="454"/>
      <c r="HC81" s="454"/>
      <c r="HD81" s="454"/>
      <c r="HE81" s="454"/>
      <c r="HF81" s="454"/>
      <c r="HG81" s="454"/>
      <c r="HH81" s="454"/>
      <c r="HI81" s="454"/>
      <c r="HJ81" s="454"/>
      <c r="HK81" s="454"/>
      <c r="HL81" s="454"/>
      <c r="HM81" s="454"/>
      <c r="HN81" s="454"/>
      <c r="HO81" s="454"/>
      <c r="HP81" s="454"/>
      <c r="HQ81" s="454"/>
      <c r="HR81" s="454"/>
      <c r="HS81" s="454"/>
      <c r="HT81" s="454"/>
      <c r="HU81" s="454"/>
      <c r="HV81" s="454"/>
      <c r="HW81" s="454"/>
      <c r="HX81" s="454"/>
      <c r="HY81" s="454"/>
      <c r="HZ81" s="454"/>
      <c r="IA81" s="454"/>
      <c r="IB81" s="454"/>
      <c r="IC81" s="454"/>
      <c r="ID81" s="454"/>
      <c r="IE81" s="454"/>
      <c r="IF81" s="454"/>
      <c r="IG81" s="454"/>
      <c r="IH81" s="454"/>
      <c r="II81" s="454"/>
      <c r="IJ81" s="454"/>
      <c r="IK81" s="454"/>
      <c r="IL81" s="454"/>
      <c r="IM81" s="454"/>
      <c r="IN81" s="454"/>
      <c r="IO81" s="454"/>
      <c r="IP81" s="454"/>
      <c r="IQ81" s="454"/>
      <c r="IR81" s="454"/>
      <c r="IS81" s="454"/>
      <c r="IT81" s="454"/>
      <c r="IU81" s="454"/>
    </row>
    <row r="82" spans="1:255" s="1746" customFormat="1">
      <c r="A82" s="171"/>
      <c r="B82" s="171"/>
      <c r="C82" s="454"/>
      <c r="D82" s="454"/>
      <c r="E82" s="454"/>
      <c r="F82" s="454"/>
      <c r="G82" s="454"/>
      <c r="H82" s="454"/>
      <c r="I82" s="454"/>
      <c r="J82" s="454"/>
      <c r="K82" s="454"/>
      <c r="L82" s="454"/>
      <c r="M82" s="454"/>
      <c r="N82" s="454"/>
      <c r="O82" s="454"/>
      <c r="P82" s="454"/>
      <c r="Q82" s="454"/>
      <c r="R82" s="454"/>
      <c r="S82" s="454"/>
      <c r="T82" s="454"/>
      <c r="U82" s="454"/>
      <c r="V82" s="454"/>
      <c r="W82" s="454"/>
      <c r="X82" s="454"/>
      <c r="Y82" s="454"/>
      <c r="Z82" s="454"/>
      <c r="AA82" s="454"/>
      <c r="AB82" s="454"/>
      <c r="AC82" s="454"/>
      <c r="AD82" s="454"/>
      <c r="AE82" s="454"/>
      <c r="AF82" s="454"/>
      <c r="AG82" s="454"/>
      <c r="AH82" s="454"/>
      <c r="AI82" s="454"/>
      <c r="AJ82" s="454"/>
      <c r="AK82" s="454"/>
      <c r="AL82" s="454"/>
      <c r="AM82" s="454"/>
      <c r="AN82" s="454"/>
      <c r="AO82" s="454"/>
      <c r="AP82" s="454"/>
      <c r="AQ82" s="454"/>
      <c r="AR82" s="454"/>
      <c r="AS82" s="454"/>
      <c r="AT82" s="454"/>
      <c r="AU82" s="454"/>
      <c r="AV82" s="454"/>
      <c r="AW82" s="454"/>
      <c r="AX82" s="454"/>
      <c r="AY82" s="454"/>
      <c r="AZ82" s="454"/>
      <c r="BA82" s="454"/>
      <c r="BB82" s="454"/>
      <c r="BC82" s="454"/>
      <c r="BD82" s="454"/>
      <c r="BE82" s="454"/>
      <c r="BF82" s="454"/>
      <c r="BG82" s="454"/>
      <c r="BH82" s="454"/>
      <c r="BI82" s="454"/>
      <c r="BJ82" s="454"/>
      <c r="BK82" s="454"/>
      <c r="BL82" s="454"/>
      <c r="BM82" s="454"/>
      <c r="BN82" s="454"/>
      <c r="BO82" s="454"/>
      <c r="BP82" s="454"/>
      <c r="BQ82" s="454"/>
      <c r="BR82" s="454"/>
      <c r="BS82" s="454"/>
      <c r="BT82" s="454"/>
      <c r="BU82" s="454"/>
      <c r="BV82" s="454"/>
      <c r="BW82" s="454"/>
      <c r="BX82" s="454"/>
      <c r="BY82" s="454"/>
      <c r="BZ82" s="454"/>
      <c r="CA82" s="454"/>
      <c r="CB82" s="454"/>
      <c r="CC82" s="454"/>
      <c r="CD82" s="454"/>
      <c r="CE82" s="454"/>
      <c r="CF82" s="454"/>
      <c r="CG82" s="454"/>
      <c r="CH82" s="454"/>
      <c r="CI82" s="454"/>
      <c r="CJ82" s="454"/>
      <c r="CK82" s="454"/>
      <c r="CL82" s="454"/>
      <c r="CM82" s="454"/>
      <c r="CN82" s="454"/>
      <c r="CO82" s="454"/>
      <c r="CP82" s="454"/>
      <c r="CQ82" s="454"/>
      <c r="CR82" s="454"/>
      <c r="CS82" s="454"/>
      <c r="CT82" s="454"/>
      <c r="CU82" s="454"/>
      <c r="CV82" s="454"/>
      <c r="CW82" s="454"/>
      <c r="CX82" s="454"/>
      <c r="CY82" s="454"/>
      <c r="CZ82" s="454"/>
      <c r="DA82" s="454"/>
      <c r="DB82" s="454"/>
      <c r="DC82" s="454"/>
      <c r="DD82" s="454"/>
      <c r="DE82" s="454"/>
      <c r="DF82" s="454"/>
      <c r="DG82" s="454"/>
      <c r="DH82" s="454"/>
      <c r="DI82" s="454"/>
      <c r="DJ82" s="454"/>
      <c r="DK82" s="454"/>
      <c r="DL82" s="454"/>
      <c r="DM82" s="454"/>
      <c r="DN82" s="454"/>
      <c r="DO82" s="454"/>
      <c r="DP82" s="454"/>
      <c r="DQ82" s="454"/>
      <c r="DR82" s="454"/>
      <c r="DS82" s="454"/>
      <c r="DT82" s="454"/>
      <c r="DU82" s="454"/>
      <c r="DV82" s="454"/>
      <c r="DW82" s="454"/>
      <c r="DX82" s="454"/>
      <c r="DY82" s="454"/>
      <c r="DZ82" s="454"/>
      <c r="EA82" s="454"/>
      <c r="EB82" s="454"/>
      <c r="EC82" s="454"/>
      <c r="ED82" s="454"/>
      <c r="EE82" s="454"/>
      <c r="EF82" s="454"/>
      <c r="EG82" s="454"/>
      <c r="EH82" s="454"/>
      <c r="EI82" s="454"/>
      <c r="EJ82" s="454"/>
      <c r="EK82" s="454"/>
      <c r="EL82" s="454"/>
      <c r="EM82" s="454"/>
      <c r="EN82" s="454"/>
      <c r="EO82" s="454"/>
      <c r="EP82" s="454"/>
      <c r="EQ82" s="454"/>
      <c r="ER82" s="454"/>
      <c r="ES82" s="454"/>
      <c r="ET82" s="454"/>
      <c r="EU82" s="454"/>
      <c r="EV82" s="454"/>
      <c r="EW82" s="454"/>
      <c r="EX82" s="454"/>
      <c r="EY82" s="454"/>
      <c r="EZ82" s="454"/>
      <c r="FA82" s="454"/>
      <c r="FB82" s="454"/>
      <c r="FC82" s="454"/>
      <c r="FD82" s="454"/>
      <c r="FE82" s="454"/>
      <c r="FF82" s="454"/>
      <c r="FG82" s="454"/>
      <c r="FH82" s="454"/>
      <c r="FI82" s="454"/>
      <c r="FJ82" s="454"/>
      <c r="FK82" s="454"/>
      <c r="FL82" s="454"/>
      <c r="FM82" s="454"/>
      <c r="FN82" s="454"/>
      <c r="FO82" s="454"/>
      <c r="FP82" s="454"/>
      <c r="FQ82" s="454"/>
      <c r="FR82" s="454"/>
      <c r="FS82" s="454"/>
      <c r="FT82" s="454"/>
      <c r="FU82" s="454"/>
      <c r="FV82" s="454"/>
      <c r="FW82" s="454"/>
      <c r="FX82" s="454"/>
      <c r="FY82" s="454"/>
      <c r="FZ82" s="454"/>
      <c r="GA82" s="454"/>
      <c r="GB82" s="454"/>
      <c r="GC82" s="454"/>
      <c r="GD82" s="454"/>
      <c r="GE82" s="454"/>
      <c r="GF82" s="454"/>
      <c r="GG82" s="454"/>
      <c r="GH82" s="454"/>
      <c r="GI82" s="454"/>
      <c r="GJ82" s="454"/>
      <c r="GK82" s="454"/>
      <c r="GL82" s="454"/>
      <c r="GM82" s="454"/>
      <c r="GN82" s="454"/>
      <c r="GO82" s="454"/>
      <c r="GP82" s="454"/>
      <c r="GQ82" s="454"/>
      <c r="GR82" s="454"/>
      <c r="GS82" s="454"/>
      <c r="GT82" s="454"/>
      <c r="GU82" s="454"/>
      <c r="GV82" s="454"/>
      <c r="GW82" s="454"/>
      <c r="GX82" s="454"/>
      <c r="GY82" s="454"/>
      <c r="GZ82" s="454"/>
      <c r="HA82" s="454"/>
      <c r="HB82" s="454"/>
      <c r="HC82" s="454"/>
      <c r="HD82" s="454"/>
      <c r="HE82" s="454"/>
      <c r="HF82" s="454"/>
      <c r="HG82" s="454"/>
      <c r="HH82" s="454"/>
      <c r="HI82" s="454"/>
      <c r="HJ82" s="454"/>
      <c r="HK82" s="454"/>
      <c r="HL82" s="454"/>
      <c r="HM82" s="454"/>
      <c r="HN82" s="454"/>
      <c r="HO82" s="454"/>
      <c r="HP82" s="454"/>
      <c r="HQ82" s="454"/>
      <c r="HR82" s="454"/>
      <c r="HS82" s="454"/>
      <c r="HT82" s="454"/>
      <c r="HU82" s="454"/>
      <c r="HV82" s="454"/>
      <c r="HW82" s="454"/>
      <c r="HX82" s="454"/>
      <c r="HY82" s="454"/>
      <c r="HZ82" s="454"/>
      <c r="IA82" s="454"/>
      <c r="IB82" s="454"/>
      <c r="IC82" s="454"/>
      <c r="ID82" s="454"/>
      <c r="IE82" s="454"/>
      <c r="IF82" s="454"/>
      <c r="IG82" s="454"/>
      <c r="IH82" s="454"/>
      <c r="II82" s="454"/>
      <c r="IJ82" s="454"/>
      <c r="IK82" s="454"/>
      <c r="IL82" s="454"/>
      <c r="IM82" s="454"/>
      <c r="IN82" s="454"/>
      <c r="IO82" s="454"/>
      <c r="IP82" s="454"/>
      <c r="IQ82" s="454"/>
      <c r="IR82" s="454"/>
      <c r="IS82" s="454"/>
      <c r="IT82" s="454"/>
      <c r="IU82" s="454"/>
    </row>
    <row r="83" spans="1:255" s="1746" customFormat="1">
      <c r="A83" s="171"/>
      <c r="B83" s="171"/>
      <c r="C83" s="454"/>
      <c r="D83" s="454"/>
      <c r="E83" s="454"/>
      <c r="F83" s="454"/>
      <c r="G83" s="454"/>
      <c r="H83" s="454"/>
      <c r="I83" s="454"/>
      <c r="J83" s="454"/>
      <c r="K83" s="454"/>
      <c r="L83" s="454"/>
      <c r="M83" s="454"/>
      <c r="N83" s="454"/>
      <c r="O83" s="454"/>
      <c r="P83" s="454"/>
      <c r="Q83" s="454"/>
      <c r="R83" s="454"/>
      <c r="S83" s="454"/>
      <c r="T83" s="454"/>
      <c r="U83" s="454"/>
      <c r="V83" s="454"/>
      <c r="W83" s="454"/>
      <c r="X83" s="454"/>
      <c r="Y83" s="454"/>
      <c r="Z83" s="454"/>
      <c r="AA83" s="454"/>
      <c r="AB83" s="454"/>
      <c r="AC83" s="454"/>
      <c r="AD83" s="454"/>
      <c r="AE83" s="454"/>
      <c r="AF83" s="454"/>
      <c r="AG83" s="454"/>
      <c r="AH83" s="454"/>
      <c r="AI83" s="454"/>
      <c r="AJ83" s="454"/>
      <c r="AK83" s="454"/>
      <c r="AL83" s="454"/>
      <c r="AM83" s="454"/>
      <c r="AN83" s="454"/>
      <c r="AO83" s="454"/>
      <c r="AP83" s="454"/>
      <c r="AQ83" s="454"/>
      <c r="AR83" s="454"/>
      <c r="AS83" s="454"/>
      <c r="AT83" s="454"/>
      <c r="AU83" s="454"/>
      <c r="AV83" s="454"/>
      <c r="AW83" s="454"/>
      <c r="AX83" s="454"/>
      <c r="AY83" s="454"/>
      <c r="AZ83" s="454"/>
      <c r="BA83" s="454"/>
      <c r="BB83" s="454"/>
      <c r="BC83" s="454"/>
      <c r="BD83" s="454"/>
      <c r="BE83" s="454"/>
      <c r="BF83" s="454"/>
      <c r="BG83" s="454"/>
      <c r="BH83" s="454"/>
      <c r="BI83" s="454"/>
      <c r="BJ83" s="454"/>
      <c r="BK83" s="454"/>
      <c r="BL83" s="454"/>
      <c r="BM83" s="454"/>
      <c r="BN83" s="454"/>
      <c r="BO83" s="454"/>
      <c r="BP83" s="454"/>
      <c r="BQ83" s="454"/>
      <c r="BR83" s="454"/>
      <c r="BS83" s="454"/>
      <c r="BT83" s="454"/>
      <c r="BU83" s="454"/>
      <c r="BV83" s="454"/>
      <c r="BW83" s="454"/>
      <c r="BX83" s="454"/>
      <c r="BY83" s="454"/>
      <c r="BZ83" s="454"/>
      <c r="CA83" s="454"/>
      <c r="CB83" s="454"/>
      <c r="CC83" s="454"/>
      <c r="CD83" s="454"/>
      <c r="CE83" s="454"/>
      <c r="CF83" s="454"/>
      <c r="CG83" s="454"/>
      <c r="CH83" s="454"/>
      <c r="CI83" s="454"/>
      <c r="CJ83" s="454"/>
      <c r="CK83" s="454"/>
      <c r="CL83" s="454"/>
      <c r="CM83" s="454"/>
      <c r="CN83" s="454"/>
      <c r="CO83" s="454"/>
      <c r="CP83" s="454"/>
      <c r="CQ83" s="454"/>
      <c r="CR83" s="454"/>
      <c r="CS83" s="454"/>
      <c r="CT83" s="454"/>
      <c r="CU83" s="454"/>
      <c r="CV83" s="454"/>
      <c r="CW83" s="454"/>
      <c r="CX83" s="454"/>
      <c r="CY83" s="454"/>
      <c r="CZ83" s="454"/>
      <c r="DA83" s="454"/>
      <c r="DB83" s="454"/>
      <c r="DC83" s="454"/>
      <c r="DD83" s="454"/>
      <c r="DE83" s="454"/>
      <c r="DF83" s="454"/>
      <c r="DG83" s="454"/>
      <c r="DH83" s="454"/>
      <c r="DI83" s="454"/>
      <c r="DJ83" s="454"/>
      <c r="DK83" s="454"/>
      <c r="DL83" s="454"/>
      <c r="DM83" s="454"/>
      <c r="DN83" s="454"/>
      <c r="DO83" s="454"/>
      <c r="DP83" s="454"/>
      <c r="DQ83" s="454"/>
      <c r="DR83" s="454"/>
      <c r="DS83" s="454"/>
      <c r="DT83" s="454"/>
      <c r="DU83" s="454"/>
      <c r="DV83" s="454"/>
      <c r="DW83" s="454"/>
      <c r="DX83" s="454"/>
      <c r="DY83" s="454"/>
      <c r="DZ83" s="454"/>
      <c r="EA83" s="454"/>
      <c r="EB83" s="454"/>
      <c r="EC83" s="454"/>
      <c r="ED83" s="454"/>
      <c r="EE83" s="454"/>
      <c r="EF83" s="454"/>
      <c r="EG83" s="454"/>
      <c r="EH83" s="454"/>
      <c r="EI83" s="454"/>
      <c r="EJ83" s="454"/>
      <c r="EK83" s="454"/>
      <c r="EL83" s="454"/>
      <c r="EM83" s="454"/>
      <c r="EN83" s="454"/>
      <c r="EO83" s="454"/>
      <c r="EP83" s="454"/>
      <c r="EQ83" s="454"/>
      <c r="ER83" s="454"/>
      <c r="ES83" s="454"/>
      <c r="ET83" s="454"/>
      <c r="EU83" s="454"/>
      <c r="EV83" s="454"/>
      <c r="EW83" s="454"/>
      <c r="EX83" s="454"/>
      <c r="EY83" s="454"/>
      <c r="EZ83" s="454"/>
      <c r="FA83" s="454"/>
      <c r="FB83" s="454"/>
      <c r="FC83" s="454"/>
      <c r="FD83" s="454"/>
      <c r="FE83" s="454"/>
      <c r="FF83" s="454"/>
      <c r="FG83" s="454"/>
      <c r="FH83" s="454"/>
      <c r="FI83" s="454"/>
      <c r="FJ83" s="454"/>
      <c r="FK83" s="454"/>
      <c r="FL83" s="454"/>
      <c r="FM83" s="454"/>
      <c r="FN83" s="454"/>
      <c r="FO83" s="454"/>
      <c r="FP83" s="454"/>
      <c r="FQ83" s="454"/>
      <c r="FR83" s="454"/>
      <c r="FS83" s="454"/>
      <c r="FT83" s="454"/>
      <c r="FU83" s="454"/>
      <c r="FV83" s="454"/>
      <c r="FW83" s="454"/>
      <c r="FX83" s="454"/>
      <c r="FY83" s="454"/>
      <c r="FZ83" s="454"/>
      <c r="GA83" s="454"/>
      <c r="GB83" s="454"/>
      <c r="GC83" s="454"/>
      <c r="GD83" s="454"/>
      <c r="GE83" s="454"/>
      <c r="GF83" s="454"/>
      <c r="GG83" s="454"/>
      <c r="GH83" s="454"/>
      <c r="GI83" s="454"/>
      <c r="GJ83" s="454"/>
      <c r="GK83" s="454"/>
      <c r="GL83" s="454"/>
      <c r="GM83" s="454"/>
      <c r="GN83" s="454"/>
      <c r="GO83" s="454"/>
      <c r="GP83" s="454"/>
      <c r="GQ83" s="454"/>
      <c r="GR83" s="454"/>
      <c r="GS83" s="454"/>
      <c r="GT83" s="454"/>
      <c r="GU83" s="454"/>
      <c r="GV83" s="454"/>
      <c r="GW83" s="454"/>
      <c r="GX83" s="454"/>
      <c r="GY83" s="454"/>
      <c r="GZ83" s="454"/>
      <c r="HA83" s="454"/>
      <c r="HB83" s="454"/>
      <c r="HC83" s="454"/>
      <c r="HD83" s="454"/>
      <c r="HE83" s="454"/>
      <c r="HF83" s="454"/>
      <c r="HG83" s="454"/>
      <c r="HH83" s="454"/>
      <c r="HI83" s="454"/>
      <c r="HJ83" s="454"/>
      <c r="HK83" s="454"/>
      <c r="HL83" s="454"/>
      <c r="HM83" s="454"/>
      <c r="HN83" s="454"/>
      <c r="HO83" s="454"/>
      <c r="HP83" s="454"/>
      <c r="HQ83" s="454"/>
      <c r="HR83" s="454"/>
      <c r="HS83" s="454"/>
      <c r="HT83" s="454"/>
      <c r="HU83" s="454"/>
      <c r="HV83" s="454"/>
      <c r="HW83" s="454"/>
      <c r="HX83" s="454"/>
      <c r="HY83" s="454"/>
      <c r="HZ83" s="454"/>
      <c r="IA83" s="454"/>
      <c r="IB83" s="454"/>
      <c r="IC83" s="454"/>
      <c r="ID83" s="454"/>
      <c r="IE83" s="454"/>
      <c r="IF83" s="454"/>
      <c r="IG83" s="454"/>
      <c r="IH83" s="454"/>
      <c r="II83" s="454"/>
      <c r="IJ83" s="454"/>
      <c r="IK83" s="454"/>
      <c r="IL83" s="454"/>
      <c r="IM83" s="454"/>
      <c r="IN83" s="454"/>
      <c r="IO83" s="454"/>
      <c r="IP83" s="454"/>
      <c r="IQ83" s="454"/>
      <c r="IR83" s="454"/>
      <c r="IS83" s="454"/>
      <c r="IT83" s="454"/>
      <c r="IU83" s="454"/>
    </row>
    <row r="84" spans="1:255" s="1746" customFormat="1">
      <c r="A84" s="171"/>
      <c r="B84" s="171"/>
      <c r="C84" s="454"/>
      <c r="D84" s="454"/>
      <c r="E84" s="454"/>
      <c r="F84" s="454"/>
      <c r="G84" s="454"/>
      <c r="H84" s="454"/>
      <c r="I84" s="454"/>
      <c r="J84" s="454"/>
      <c r="K84" s="454"/>
      <c r="L84" s="454"/>
      <c r="M84" s="454"/>
      <c r="N84" s="454"/>
      <c r="O84" s="454"/>
      <c r="P84" s="454"/>
      <c r="Q84" s="454"/>
      <c r="R84" s="454"/>
      <c r="S84" s="454"/>
      <c r="T84" s="454"/>
      <c r="U84" s="454"/>
      <c r="V84" s="454"/>
      <c r="W84" s="454"/>
      <c r="X84" s="454"/>
      <c r="Y84" s="454"/>
      <c r="Z84" s="454"/>
      <c r="AA84" s="454"/>
      <c r="AB84" s="454"/>
      <c r="AC84" s="454"/>
      <c r="AD84" s="454"/>
      <c r="AE84" s="454"/>
      <c r="AF84" s="454"/>
      <c r="AG84" s="454"/>
      <c r="AH84" s="454"/>
      <c r="AI84" s="454"/>
      <c r="AJ84" s="454"/>
      <c r="AK84" s="454"/>
      <c r="AL84" s="454"/>
      <c r="AM84" s="454"/>
      <c r="AN84" s="454"/>
      <c r="AO84" s="454"/>
      <c r="AP84" s="454"/>
      <c r="AQ84" s="454"/>
      <c r="AR84" s="454"/>
      <c r="AS84" s="454"/>
      <c r="AT84" s="454"/>
      <c r="AU84" s="454"/>
      <c r="AV84" s="454"/>
      <c r="AW84" s="454"/>
      <c r="AX84" s="454"/>
      <c r="AY84" s="454"/>
      <c r="AZ84" s="454"/>
      <c r="BA84" s="454"/>
      <c r="BB84" s="454"/>
      <c r="BC84" s="454"/>
      <c r="BD84" s="454"/>
      <c r="BE84" s="454"/>
      <c r="BF84" s="454"/>
      <c r="BG84" s="454"/>
      <c r="BH84" s="454"/>
      <c r="BI84" s="454"/>
      <c r="BJ84" s="454"/>
      <c r="BK84" s="454"/>
      <c r="BL84" s="454"/>
      <c r="BM84" s="454"/>
      <c r="BN84" s="454"/>
      <c r="BO84" s="454"/>
      <c r="BP84" s="454"/>
      <c r="BQ84" s="454"/>
      <c r="BR84" s="454"/>
      <c r="BS84" s="454"/>
      <c r="BT84" s="454"/>
      <c r="BU84" s="454"/>
      <c r="BV84" s="454"/>
      <c r="BW84" s="454"/>
      <c r="BX84" s="454"/>
      <c r="BY84" s="454"/>
      <c r="BZ84" s="454"/>
      <c r="CA84" s="454"/>
      <c r="CB84" s="454"/>
      <c r="CC84" s="454"/>
      <c r="CD84" s="454"/>
      <c r="CE84" s="454"/>
      <c r="CF84" s="454"/>
      <c r="CG84" s="454"/>
      <c r="CH84" s="454"/>
      <c r="CI84" s="454"/>
      <c r="CJ84" s="454"/>
      <c r="CK84" s="454"/>
      <c r="CL84" s="454"/>
      <c r="CM84" s="454"/>
      <c r="CN84" s="454"/>
      <c r="CO84" s="454"/>
      <c r="CP84" s="454"/>
      <c r="CQ84" s="454"/>
      <c r="CR84" s="454"/>
      <c r="CS84" s="454"/>
      <c r="CT84" s="454"/>
      <c r="CU84" s="454"/>
      <c r="CV84" s="454"/>
      <c r="CW84" s="454"/>
      <c r="CX84" s="454"/>
      <c r="CY84" s="454"/>
      <c r="CZ84" s="454"/>
      <c r="DA84" s="454"/>
      <c r="DB84" s="454"/>
      <c r="DC84" s="454"/>
      <c r="DD84" s="454"/>
      <c r="DE84" s="454"/>
      <c r="DF84" s="454"/>
      <c r="DG84" s="454"/>
      <c r="DH84" s="454"/>
      <c r="DI84" s="454"/>
      <c r="DJ84" s="454"/>
      <c r="DK84" s="454"/>
      <c r="DL84" s="454"/>
      <c r="DM84" s="454"/>
      <c r="DN84" s="454"/>
      <c r="DO84" s="454"/>
      <c r="DP84" s="454"/>
      <c r="DQ84" s="454"/>
      <c r="DR84" s="454"/>
      <c r="DS84" s="454"/>
      <c r="DT84" s="454"/>
      <c r="DU84" s="454"/>
      <c r="DV84" s="454"/>
      <c r="DW84" s="454"/>
      <c r="DX84" s="454"/>
      <c r="DY84" s="454"/>
      <c r="DZ84" s="454"/>
      <c r="EA84" s="454"/>
      <c r="EB84" s="454"/>
      <c r="EC84" s="454"/>
      <c r="ED84" s="454"/>
      <c r="EE84" s="454"/>
      <c r="EF84" s="454"/>
      <c r="EG84" s="454"/>
      <c r="EH84" s="454"/>
      <c r="EI84" s="454"/>
      <c r="EJ84" s="454"/>
      <c r="EK84" s="454"/>
      <c r="EL84" s="454"/>
      <c r="EM84" s="454"/>
      <c r="EN84" s="454"/>
      <c r="EO84" s="454"/>
      <c r="EP84" s="454"/>
      <c r="EQ84" s="454"/>
      <c r="ER84" s="454"/>
      <c r="ES84" s="454"/>
      <c r="ET84" s="454"/>
      <c r="EU84" s="454"/>
      <c r="EV84" s="454"/>
      <c r="EW84" s="454"/>
      <c r="EX84" s="454"/>
      <c r="EY84" s="454"/>
      <c r="EZ84" s="454"/>
      <c r="FA84" s="454"/>
      <c r="FB84" s="454"/>
      <c r="FC84" s="454"/>
      <c r="FD84" s="454"/>
      <c r="FE84" s="454"/>
      <c r="FF84" s="454"/>
      <c r="FG84" s="454"/>
      <c r="FH84" s="454"/>
      <c r="FI84" s="454"/>
      <c r="FJ84" s="454"/>
      <c r="FK84" s="454"/>
      <c r="FL84" s="454"/>
      <c r="FM84" s="454"/>
      <c r="FN84" s="454"/>
      <c r="FO84" s="454"/>
      <c r="FP84" s="454"/>
      <c r="FQ84" s="454"/>
      <c r="FR84" s="454"/>
      <c r="FS84" s="454"/>
      <c r="FT84" s="454"/>
      <c r="FU84" s="454"/>
      <c r="FV84" s="454"/>
      <c r="FW84" s="454"/>
      <c r="FX84" s="454"/>
      <c r="FY84" s="454"/>
      <c r="FZ84" s="454"/>
      <c r="GA84" s="454"/>
      <c r="GB84" s="454"/>
      <c r="GC84" s="454"/>
      <c r="GD84" s="454"/>
      <c r="GE84" s="454"/>
      <c r="GF84" s="454"/>
      <c r="GG84" s="454"/>
      <c r="GH84" s="454"/>
      <c r="GI84" s="454"/>
      <c r="GJ84" s="454"/>
      <c r="GK84" s="454"/>
      <c r="GL84" s="454"/>
      <c r="GM84" s="454"/>
      <c r="GN84" s="454"/>
      <c r="GO84" s="454"/>
      <c r="GP84" s="454"/>
      <c r="GQ84" s="454"/>
      <c r="GR84" s="454"/>
      <c r="GS84" s="454"/>
      <c r="GT84" s="454"/>
      <c r="GU84" s="454"/>
      <c r="GV84" s="454"/>
      <c r="GW84" s="454"/>
      <c r="GX84" s="454"/>
      <c r="GY84" s="454"/>
      <c r="GZ84" s="454"/>
      <c r="HA84" s="454"/>
      <c r="HB84" s="454"/>
      <c r="HC84" s="454"/>
      <c r="HD84" s="454"/>
      <c r="HE84" s="454"/>
      <c r="HF84" s="454"/>
      <c r="HG84" s="454"/>
      <c r="HH84" s="454"/>
      <c r="HI84" s="454"/>
      <c r="HJ84" s="454"/>
      <c r="HK84" s="454"/>
      <c r="HL84" s="454"/>
      <c r="HM84" s="454"/>
      <c r="HN84" s="454"/>
      <c r="HO84" s="454"/>
      <c r="HP84" s="454"/>
      <c r="HQ84" s="454"/>
      <c r="HR84" s="454"/>
      <c r="HS84" s="454"/>
      <c r="HT84" s="454"/>
      <c r="HU84" s="454"/>
      <c r="HV84" s="454"/>
      <c r="HW84" s="454"/>
      <c r="HX84" s="454"/>
      <c r="HY84" s="454"/>
      <c r="HZ84" s="454"/>
      <c r="IA84" s="454"/>
      <c r="IB84" s="454"/>
      <c r="IC84" s="454"/>
      <c r="ID84" s="454"/>
      <c r="IE84" s="454"/>
      <c r="IF84" s="454"/>
      <c r="IG84" s="454"/>
      <c r="IH84" s="454"/>
      <c r="II84" s="454"/>
      <c r="IJ84" s="454"/>
      <c r="IK84" s="454"/>
      <c r="IL84" s="454"/>
      <c r="IM84" s="454"/>
      <c r="IN84" s="454"/>
      <c r="IO84" s="454"/>
      <c r="IP84" s="454"/>
      <c r="IQ84" s="454"/>
      <c r="IR84" s="454"/>
      <c r="IS84" s="454"/>
      <c r="IT84" s="454"/>
      <c r="IU84" s="454"/>
    </row>
    <row r="85" spans="1:255" s="1746" customFormat="1">
      <c r="A85" s="171"/>
      <c r="B85" s="171"/>
      <c r="C85" s="454"/>
      <c r="D85" s="454"/>
      <c r="E85" s="454"/>
      <c r="F85" s="454"/>
      <c r="G85" s="454"/>
      <c r="H85" s="454"/>
      <c r="I85" s="454"/>
      <c r="J85" s="454"/>
      <c r="K85" s="454"/>
      <c r="L85" s="454"/>
      <c r="M85" s="454"/>
      <c r="N85" s="454"/>
      <c r="O85" s="454"/>
      <c r="P85" s="454"/>
      <c r="Q85" s="454"/>
      <c r="R85" s="454"/>
      <c r="S85" s="454"/>
      <c r="T85" s="454"/>
      <c r="U85" s="454"/>
      <c r="V85" s="454"/>
      <c r="W85" s="454"/>
      <c r="X85" s="454"/>
      <c r="Y85" s="454"/>
      <c r="Z85" s="454"/>
      <c r="AA85" s="454"/>
      <c r="AB85" s="454"/>
      <c r="AC85" s="454"/>
      <c r="AD85" s="454"/>
      <c r="AE85" s="454"/>
      <c r="AF85" s="454"/>
      <c r="AG85" s="454"/>
      <c r="AH85" s="454"/>
      <c r="AI85" s="454"/>
      <c r="AJ85" s="454"/>
      <c r="AK85" s="454"/>
      <c r="AL85" s="454"/>
      <c r="AM85" s="454"/>
      <c r="AN85" s="454"/>
      <c r="AO85" s="454"/>
      <c r="AP85" s="454"/>
      <c r="AQ85" s="454"/>
      <c r="AR85" s="454"/>
      <c r="AS85" s="454"/>
      <c r="AT85" s="454"/>
      <c r="AU85" s="454"/>
      <c r="AV85" s="454"/>
      <c r="AW85" s="454"/>
      <c r="AX85" s="454"/>
      <c r="AY85" s="454"/>
      <c r="AZ85" s="454"/>
      <c r="BA85" s="454"/>
      <c r="BB85" s="454"/>
      <c r="BC85" s="454"/>
      <c r="BD85" s="454"/>
      <c r="BE85" s="454"/>
      <c r="BF85" s="454"/>
      <c r="BG85" s="454"/>
      <c r="BH85" s="454"/>
      <c r="BI85" s="454"/>
      <c r="BJ85" s="454"/>
      <c r="BK85" s="454"/>
      <c r="BL85" s="454"/>
      <c r="BM85" s="454"/>
      <c r="BN85" s="454"/>
      <c r="BO85" s="454"/>
      <c r="BP85" s="454"/>
      <c r="BQ85" s="454"/>
      <c r="BR85" s="454"/>
      <c r="BS85" s="454"/>
      <c r="BT85" s="454"/>
      <c r="BU85" s="454"/>
      <c r="BV85" s="454"/>
      <c r="BW85" s="454"/>
      <c r="BX85" s="454"/>
      <c r="BY85" s="454"/>
      <c r="BZ85" s="454"/>
      <c r="CA85" s="454"/>
      <c r="CB85" s="454"/>
      <c r="CC85" s="454"/>
      <c r="CD85" s="454"/>
      <c r="CE85" s="454"/>
      <c r="CF85" s="454"/>
      <c r="CG85" s="454"/>
      <c r="CH85" s="454"/>
      <c r="CI85" s="454"/>
      <c r="CJ85" s="454"/>
      <c r="CK85" s="454"/>
      <c r="CL85" s="454"/>
      <c r="CM85" s="454"/>
      <c r="CN85" s="454"/>
      <c r="CO85" s="454"/>
      <c r="CP85" s="454"/>
      <c r="CQ85" s="454"/>
      <c r="CR85" s="454"/>
      <c r="CS85" s="454"/>
      <c r="CT85" s="454"/>
      <c r="CU85" s="454"/>
      <c r="CV85" s="454"/>
      <c r="CW85" s="454"/>
      <c r="CX85" s="454"/>
      <c r="CY85" s="454"/>
      <c r="CZ85" s="454"/>
      <c r="DA85" s="454"/>
      <c r="DB85" s="454"/>
      <c r="DC85" s="454"/>
      <c r="DD85" s="454"/>
      <c r="DE85" s="454"/>
      <c r="DF85" s="454"/>
      <c r="DG85" s="454"/>
      <c r="DH85" s="454"/>
      <c r="DI85" s="454"/>
      <c r="DJ85" s="454"/>
      <c r="DK85" s="454"/>
      <c r="DL85" s="454"/>
      <c r="DM85" s="454"/>
      <c r="DN85" s="454"/>
      <c r="DO85" s="454"/>
      <c r="DP85" s="454"/>
      <c r="DQ85" s="454"/>
      <c r="DR85" s="454"/>
      <c r="DS85" s="454"/>
      <c r="DT85" s="454"/>
      <c r="DU85" s="454"/>
      <c r="DV85" s="454"/>
      <c r="DW85" s="454"/>
      <c r="DX85" s="454"/>
      <c r="DY85" s="454"/>
      <c r="DZ85" s="454"/>
      <c r="EA85" s="454"/>
      <c r="EB85" s="454"/>
      <c r="EC85" s="454"/>
      <c r="ED85" s="454"/>
      <c r="EE85" s="454"/>
      <c r="EF85" s="454"/>
      <c r="EG85" s="454"/>
      <c r="EH85" s="454"/>
      <c r="EI85" s="454"/>
      <c r="EJ85" s="454"/>
      <c r="EK85" s="454"/>
      <c r="EL85" s="454"/>
      <c r="EM85" s="454"/>
      <c r="EN85" s="454"/>
      <c r="EO85" s="454"/>
      <c r="EP85" s="454"/>
      <c r="EQ85" s="454"/>
      <c r="ER85" s="454"/>
      <c r="ES85" s="454"/>
      <c r="ET85" s="454"/>
      <c r="EU85" s="454"/>
      <c r="EV85" s="454"/>
      <c r="EW85" s="454"/>
      <c r="EX85" s="454"/>
      <c r="EY85" s="454"/>
      <c r="EZ85" s="454"/>
      <c r="FA85" s="454"/>
      <c r="FB85" s="454"/>
      <c r="FC85" s="454"/>
      <c r="FD85" s="454"/>
      <c r="FE85" s="454"/>
      <c r="FF85" s="454"/>
      <c r="FG85" s="454"/>
      <c r="FH85" s="454"/>
      <c r="FI85" s="454"/>
      <c r="FJ85" s="454"/>
      <c r="FK85" s="454"/>
      <c r="FL85" s="454"/>
      <c r="FM85" s="454"/>
      <c r="FN85" s="454"/>
      <c r="FO85" s="454"/>
      <c r="FP85" s="454"/>
      <c r="FQ85" s="454"/>
      <c r="FR85" s="454"/>
      <c r="FS85" s="454"/>
      <c r="FT85" s="454"/>
      <c r="FU85" s="454"/>
      <c r="FV85" s="454"/>
      <c r="FW85" s="454"/>
      <c r="FX85" s="454"/>
      <c r="FY85" s="454"/>
      <c r="FZ85" s="454"/>
      <c r="GA85" s="454"/>
      <c r="GB85" s="454"/>
      <c r="GC85" s="454"/>
      <c r="GD85" s="454"/>
      <c r="GE85" s="454"/>
      <c r="GF85" s="454"/>
      <c r="GG85" s="454"/>
      <c r="GH85" s="454"/>
      <c r="GI85" s="454"/>
      <c r="GJ85" s="454"/>
      <c r="GK85" s="454"/>
      <c r="GL85" s="454"/>
      <c r="GM85" s="454"/>
      <c r="GN85" s="454"/>
      <c r="GO85" s="454"/>
      <c r="GP85" s="454"/>
      <c r="GQ85" s="454"/>
      <c r="GR85" s="454"/>
      <c r="GS85" s="454"/>
      <c r="GT85" s="454"/>
      <c r="GU85" s="454"/>
      <c r="GV85" s="454"/>
      <c r="GW85" s="454"/>
      <c r="GX85" s="454"/>
      <c r="GY85" s="454"/>
      <c r="GZ85" s="454"/>
      <c r="HA85" s="454"/>
      <c r="HB85" s="454"/>
      <c r="HC85" s="454"/>
      <c r="HD85" s="454"/>
      <c r="HE85" s="454"/>
      <c r="HF85" s="454"/>
      <c r="HG85" s="454"/>
      <c r="HH85" s="454"/>
      <c r="HI85" s="454"/>
      <c r="HJ85" s="454"/>
      <c r="HK85" s="454"/>
      <c r="HL85" s="454"/>
      <c r="HM85" s="454"/>
      <c r="HN85" s="454"/>
      <c r="HO85" s="454"/>
      <c r="HP85" s="454"/>
      <c r="HQ85" s="454"/>
      <c r="HR85" s="454"/>
      <c r="HS85" s="454"/>
      <c r="HT85" s="454"/>
      <c r="HU85" s="454"/>
      <c r="HV85" s="454"/>
      <c r="HW85" s="454"/>
      <c r="HX85" s="454"/>
      <c r="HY85" s="454"/>
      <c r="HZ85" s="454"/>
      <c r="IA85" s="454"/>
      <c r="IB85" s="454"/>
      <c r="IC85" s="454"/>
      <c r="ID85" s="454"/>
      <c r="IE85" s="454"/>
      <c r="IF85" s="454"/>
      <c r="IG85" s="454"/>
      <c r="IH85" s="454"/>
      <c r="II85" s="454"/>
      <c r="IJ85" s="454"/>
      <c r="IK85" s="454"/>
      <c r="IL85" s="454"/>
      <c r="IM85" s="454"/>
      <c r="IN85" s="454"/>
      <c r="IO85" s="454"/>
      <c r="IP85" s="454"/>
      <c r="IQ85" s="454"/>
      <c r="IR85" s="454"/>
      <c r="IS85" s="454"/>
      <c r="IT85" s="454"/>
      <c r="IU85" s="454"/>
    </row>
    <row r="86" spans="1:255" s="1746" customFormat="1">
      <c r="A86" s="171"/>
      <c r="B86" s="171"/>
      <c r="C86" s="454"/>
      <c r="D86" s="454"/>
      <c r="E86" s="454"/>
      <c r="F86" s="454"/>
      <c r="G86" s="454"/>
      <c r="H86" s="454"/>
      <c r="I86" s="454"/>
      <c r="J86" s="454"/>
      <c r="K86" s="454"/>
      <c r="L86" s="454"/>
      <c r="M86" s="454"/>
      <c r="N86" s="454"/>
      <c r="O86" s="454"/>
      <c r="P86" s="454"/>
      <c r="Q86" s="454"/>
      <c r="R86" s="454"/>
      <c r="S86" s="454"/>
      <c r="T86" s="454"/>
      <c r="U86" s="454"/>
      <c r="V86" s="454"/>
      <c r="W86" s="454"/>
      <c r="X86" s="454"/>
      <c r="Y86" s="454"/>
      <c r="Z86" s="454"/>
      <c r="AA86" s="454"/>
      <c r="AB86" s="454"/>
      <c r="AC86" s="454"/>
      <c r="AD86" s="454"/>
      <c r="AE86" s="454"/>
      <c r="AF86" s="454"/>
      <c r="AG86" s="454"/>
      <c r="AH86" s="454"/>
      <c r="AI86" s="454"/>
      <c r="AJ86" s="454"/>
      <c r="AK86" s="454"/>
      <c r="AL86" s="454"/>
      <c r="AM86" s="454"/>
      <c r="AN86" s="454"/>
      <c r="AO86" s="454"/>
      <c r="AP86" s="454"/>
      <c r="AQ86" s="454"/>
      <c r="AR86" s="454"/>
      <c r="AS86" s="454"/>
      <c r="AT86" s="454"/>
      <c r="AU86" s="454"/>
      <c r="AV86" s="454"/>
      <c r="AW86" s="454"/>
      <c r="AX86" s="454"/>
      <c r="AY86" s="454"/>
      <c r="AZ86" s="454"/>
      <c r="BA86" s="454"/>
      <c r="BB86" s="454"/>
      <c r="BC86" s="454"/>
      <c r="BD86" s="454"/>
      <c r="BE86" s="454"/>
      <c r="BF86" s="454"/>
      <c r="BG86" s="454"/>
      <c r="BH86" s="454"/>
      <c r="BI86" s="454"/>
      <c r="BJ86" s="454"/>
      <c r="BK86" s="454"/>
      <c r="BL86" s="454"/>
      <c r="BM86" s="454"/>
      <c r="BN86" s="454"/>
      <c r="BO86" s="454"/>
      <c r="BP86" s="454"/>
      <c r="BQ86" s="454"/>
      <c r="BR86" s="454"/>
      <c r="BS86" s="454"/>
      <c r="BT86" s="454"/>
      <c r="BU86" s="454"/>
      <c r="BV86" s="454"/>
      <c r="BW86" s="454"/>
      <c r="BX86" s="454"/>
      <c r="BY86" s="454"/>
      <c r="BZ86" s="454"/>
      <c r="CA86" s="454"/>
      <c r="CB86" s="454"/>
      <c r="CC86" s="454"/>
      <c r="CD86" s="454"/>
      <c r="CE86" s="454"/>
      <c r="CF86" s="454"/>
      <c r="CG86" s="454"/>
      <c r="CH86" s="454"/>
      <c r="CI86" s="454"/>
      <c r="CJ86" s="454"/>
      <c r="CK86" s="454"/>
      <c r="CL86" s="454"/>
      <c r="CM86" s="454"/>
      <c r="CN86" s="454"/>
      <c r="CO86" s="454"/>
      <c r="CP86" s="454"/>
      <c r="CQ86" s="454"/>
      <c r="CR86" s="454"/>
      <c r="CS86" s="454"/>
      <c r="CT86" s="454"/>
      <c r="CU86" s="454"/>
      <c r="CV86" s="454"/>
      <c r="CW86" s="454"/>
      <c r="CX86" s="454"/>
      <c r="CY86" s="454"/>
      <c r="CZ86" s="454"/>
      <c r="DA86" s="454"/>
      <c r="DB86" s="454"/>
      <c r="DC86" s="454"/>
      <c r="DD86" s="454"/>
      <c r="DE86" s="454"/>
      <c r="DF86" s="454"/>
      <c r="DG86" s="454"/>
      <c r="DH86" s="454"/>
      <c r="DI86" s="454"/>
      <c r="DJ86" s="454"/>
      <c r="DK86" s="454"/>
      <c r="DL86" s="454"/>
      <c r="DM86" s="454"/>
      <c r="DN86" s="454"/>
      <c r="DO86" s="454"/>
      <c r="DP86" s="454"/>
      <c r="DQ86" s="454"/>
      <c r="DR86" s="454"/>
      <c r="DS86" s="454"/>
      <c r="DT86" s="454"/>
      <c r="DU86" s="454"/>
      <c r="DV86" s="454"/>
      <c r="DW86" s="454"/>
      <c r="DX86" s="454"/>
      <c r="DY86" s="454"/>
      <c r="DZ86" s="454"/>
      <c r="EA86" s="454"/>
      <c r="EB86" s="454"/>
      <c r="EC86" s="454"/>
      <c r="ED86" s="454"/>
      <c r="EE86" s="454"/>
      <c r="EF86" s="454"/>
      <c r="EG86" s="454"/>
      <c r="EH86" s="454"/>
      <c r="EI86" s="454"/>
      <c r="EJ86" s="454"/>
      <c r="EK86" s="454"/>
      <c r="EL86" s="454"/>
      <c r="EM86" s="454"/>
      <c r="EN86" s="454"/>
      <c r="EO86" s="454"/>
      <c r="EP86" s="454"/>
      <c r="EQ86" s="454"/>
      <c r="ER86" s="454"/>
      <c r="ES86" s="454"/>
      <c r="ET86" s="454"/>
      <c r="EU86" s="454"/>
      <c r="EV86" s="454"/>
      <c r="EW86" s="454"/>
      <c r="EX86" s="454"/>
      <c r="EY86" s="454"/>
      <c r="EZ86" s="454"/>
      <c r="FA86" s="454"/>
      <c r="FB86" s="454"/>
      <c r="FC86" s="454"/>
      <c r="FD86" s="454"/>
      <c r="FE86" s="454"/>
      <c r="FF86" s="454"/>
      <c r="FG86" s="454"/>
      <c r="FH86" s="454"/>
      <c r="FI86" s="454"/>
      <c r="FJ86" s="454"/>
      <c r="FK86" s="454"/>
      <c r="FL86" s="454"/>
      <c r="FM86" s="454"/>
      <c r="FN86" s="454"/>
      <c r="FO86" s="454"/>
      <c r="FP86" s="454"/>
      <c r="FQ86" s="454"/>
      <c r="FR86" s="454"/>
      <c r="FS86" s="454"/>
      <c r="FT86" s="454"/>
      <c r="FU86" s="454"/>
      <c r="FV86" s="454"/>
      <c r="FW86" s="454"/>
      <c r="FX86" s="454"/>
      <c r="FY86" s="454"/>
      <c r="FZ86" s="454"/>
      <c r="GA86" s="454"/>
      <c r="GB86" s="454"/>
      <c r="GC86" s="454"/>
      <c r="GD86" s="454"/>
      <c r="GE86" s="454"/>
      <c r="GF86" s="454"/>
      <c r="GG86" s="454"/>
      <c r="GH86" s="454"/>
      <c r="GI86" s="454"/>
      <c r="GJ86" s="454"/>
      <c r="GK86" s="454"/>
      <c r="GL86" s="454"/>
      <c r="GM86" s="454"/>
      <c r="GN86" s="454"/>
      <c r="GO86" s="454"/>
      <c r="GP86" s="454"/>
      <c r="GQ86" s="454"/>
      <c r="GR86" s="454"/>
      <c r="GS86" s="454"/>
      <c r="GT86" s="454"/>
      <c r="GU86" s="454"/>
      <c r="GV86" s="454"/>
      <c r="GW86" s="454"/>
      <c r="GX86" s="454"/>
      <c r="GY86" s="454"/>
      <c r="GZ86" s="454"/>
      <c r="HA86" s="454"/>
      <c r="HB86" s="454"/>
      <c r="HC86" s="454"/>
      <c r="HD86" s="454"/>
      <c r="HE86" s="454"/>
      <c r="HF86" s="454"/>
      <c r="HG86" s="454"/>
      <c r="HH86" s="454"/>
      <c r="HI86" s="454"/>
      <c r="HJ86" s="454"/>
      <c r="HK86" s="454"/>
      <c r="HL86" s="454"/>
      <c r="HM86" s="454"/>
      <c r="HN86" s="454"/>
      <c r="HO86" s="454"/>
      <c r="HP86" s="454"/>
      <c r="HQ86" s="454"/>
      <c r="HR86" s="454"/>
      <c r="HS86" s="454"/>
      <c r="HT86" s="454"/>
      <c r="HU86" s="454"/>
      <c r="HV86" s="454"/>
      <c r="HW86" s="454"/>
      <c r="HX86" s="454"/>
      <c r="HY86" s="454"/>
      <c r="HZ86" s="454"/>
      <c r="IA86" s="454"/>
      <c r="IB86" s="454"/>
      <c r="IC86" s="454"/>
      <c r="ID86" s="454"/>
      <c r="IE86" s="454"/>
      <c r="IF86" s="454"/>
      <c r="IG86" s="454"/>
      <c r="IH86" s="454"/>
      <c r="II86" s="454"/>
      <c r="IJ86" s="454"/>
      <c r="IK86" s="454"/>
      <c r="IL86" s="454"/>
      <c r="IM86" s="454"/>
      <c r="IN86" s="454"/>
      <c r="IO86" s="454"/>
      <c r="IP86" s="454"/>
      <c r="IQ86" s="454"/>
      <c r="IR86" s="454"/>
      <c r="IS86" s="454"/>
      <c r="IT86" s="454"/>
      <c r="IU86" s="454"/>
    </row>
    <row r="87" spans="1:255" s="1746" customFormat="1">
      <c r="A87" s="171"/>
      <c r="B87" s="171"/>
      <c r="C87" s="454"/>
      <c r="D87" s="454"/>
      <c r="E87" s="454"/>
      <c r="F87" s="454"/>
      <c r="G87" s="454"/>
      <c r="H87" s="454"/>
      <c r="I87" s="454"/>
      <c r="J87" s="454"/>
      <c r="K87" s="454"/>
      <c r="L87" s="454"/>
      <c r="M87" s="454"/>
      <c r="N87" s="454"/>
      <c r="O87" s="454"/>
      <c r="P87" s="454"/>
      <c r="Q87" s="454"/>
      <c r="R87" s="454"/>
      <c r="S87" s="454"/>
      <c r="T87" s="454"/>
      <c r="U87" s="454"/>
      <c r="V87" s="454"/>
      <c r="W87" s="454"/>
      <c r="X87" s="454"/>
      <c r="Y87" s="454"/>
      <c r="Z87" s="454"/>
      <c r="AA87" s="454"/>
      <c r="AB87" s="454"/>
      <c r="AC87" s="454"/>
      <c r="AD87" s="454"/>
      <c r="AE87" s="454"/>
      <c r="AF87" s="454"/>
      <c r="AG87" s="454"/>
      <c r="AH87" s="454"/>
      <c r="AI87" s="454"/>
      <c r="AJ87" s="454"/>
      <c r="AK87" s="454"/>
      <c r="AL87" s="454"/>
      <c r="AM87" s="454"/>
      <c r="AN87" s="454"/>
      <c r="AO87" s="454"/>
      <c r="AP87" s="454"/>
      <c r="AQ87" s="454"/>
      <c r="AR87" s="454"/>
      <c r="AS87" s="454"/>
      <c r="AT87" s="454"/>
      <c r="AU87" s="454"/>
      <c r="AV87" s="454"/>
      <c r="AW87" s="454"/>
      <c r="AX87" s="454"/>
      <c r="AY87" s="454"/>
      <c r="AZ87" s="454"/>
      <c r="BA87" s="454"/>
      <c r="BB87" s="454"/>
      <c r="BC87" s="454"/>
      <c r="BD87" s="454"/>
      <c r="BE87" s="454"/>
      <c r="BF87" s="454"/>
      <c r="BG87" s="454"/>
      <c r="BH87" s="454"/>
      <c r="BI87" s="454"/>
      <c r="BJ87" s="454"/>
      <c r="BK87" s="454"/>
      <c r="BL87" s="454"/>
      <c r="BM87" s="454"/>
      <c r="BN87" s="454"/>
      <c r="BO87" s="454"/>
      <c r="BP87" s="454"/>
      <c r="BQ87" s="454"/>
      <c r="BR87" s="454"/>
      <c r="BS87" s="454"/>
      <c r="BT87" s="454"/>
      <c r="BU87" s="454"/>
      <c r="BV87" s="454"/>
      <c r="BW87" s="454"/>
      <c r="BX87" s="454"/>
      <c r="BY87" s="454"/>
      <c r="BZ87" s="454"/>
      <c r="CA87" s="454"/>
      <c r="CB87" s="454"/>
      <c r="CC87" s="454"/>
      <c r="CD87" s="454"/>
      <c r="CE87" s="454"/>
      <c r="CF87" s="454"/>
      <c r="CG87" s="454"/>
      <c r="CH87" s="454"/>
      <c r="CI87" s="454"/>
      <c r="CJ87" s="454"/>
      <c r="CK87" s="454"/>
      <c r="CL87" s="454"/>
      <c r="CM87" s="454"/>
      <c r="CN87" s="454"/>
      <c r="CO87" s="454"/>
      <c r="CP87" s="454"/>
      <c r="CQ87" s="454"/>
      <c r="CR87" s="454"/>
      <c r="CS87" s="454"/>
      <c r="CT87" s="454"/>
      <c r="CU87" s="454"/>
      <c r="CV87" s="454"/>
      <c r="CW87" s="454"/>
      <c r="CX87" s="454"/>
      <c r="CY87" s="454"/>
      <c r="CZ87" s="454"/>
      <c r="DA87" s="454"/>
      <c r="DB87" s="454"/>
      <c r="DC87" s="454"/>
      <c r="DD87" s="454"/>
      <c r="DE87" s="454"/>
      <c r="DF87" s="454"/>
      <c r="DG87" s="454"/>
      <c r="DH87" s="454"/>
      <c r="DI87" s="454"/>
      <c r="DJ87" s="454"/>
      <c r="DK87" s="454"/>
      <c r="DL87" s="454"/>
      <c r="DM87" s="454"/>
      <c r="DN87" s="454"/>
      <c r="DO87" s="454"/>
      <c r="DP87" s="454"/>
      <c r="DQ87" s="454"/>
      <c r="DR87" s="454"/>
      <c r="DS87" s="454"/>
      <c r="DT87" s="454"/>
      <c r="DU87" s="454"/>
      <c r="DV87" s="454"/>
      <c r="DW87" s="454"/>
      <c r="DX87" s="454"/>
      <c r="DY87" s="454"/>
      <c r="DZ87" s="454"/>
      <c r="EA87" s="454"/>
      <c r="EB87" s="454"/>
      <c r="EC87" s="454"/>
      <c r="ED87" s="454"/>
      <c r="EE87" s="454"/>
      <c r="EF87" s="454"/>
      <c r="EG87" s="454"/>
      <c r="EH87" s="454"/>
      <c r="EI87" s="454"/>
      <c r="EJ87" s="454"/>
      <c r="EK87" s="454"/>
      <c r="EL87" s="454"/>
      <c r="EM87" s="454"/>
      <c r="EN87" s="454"/>
      <c r="EO87" s="454"/>
      <c r="EP87" s="454"/>
      <c r="EQ87" s="454"/>
      <c r="ER87" s="454"/>
      <c r="ES87" s="454"/>
      <c r="ET87" s="454"/>
      <c r="EU87" s="454"/>
      <c r="EV87" s="454"/>
      <c r="EW87" s="454"/>
      <c r="EX87" s="454"/>
      <c r="EY87" s="454"/>
      <c r="EZ87" s="454"/>
      <c r="FA87" s="454"/>
      <c r="FB87" s="454"/>
      <c r="FC87" s="454"/>
      <c r="FD87" s="454"/>
      <c r="FE87" s="454"/>
      <c r="FF87" s="454"/>
      <c r="FG87" s="454"/>
      <c r="FH87" s="454"/>
      <c r="FI87" s="454"/>
      <c r="FJ87" s="454"/>
      <c r="FK87" s="454"/>
      <c r="FL87" s="454"/>
      <c r="FM87" s="454"/>
      <c r="FN87" s="454"/>
      <c r="FO87" s="454"/>
      <c r="FP87" s="454"/>
      <c r="FQ87" s="454"/>
      <c r="FR87" s="454"/>
      <c r="FS87" s="454"/>
      <c r="FT87" s="454"/>
      <c r="FU87" s="454"/>
      <c r="FV87" s="454"/>
      <c r="FW87" s="454"/>
      <c r="FX87" s="454"/>
      <c r="FY87" s="454"/>
      <c r="FZ87" s="454"/>
      <c r="GA87" s="454"/>
      <c r="GB87" s="454"/>
      <c r="GC87" s="454"/>
      <c r="GD87" s="454"/>
      <c r="GE87" s="454"/>
      <c r="GF87" s="454"/>
      <c r="GG87" s="454"/>
      <c r="GH87" s="454"/>
      <c r="GI87" s="454"/>
      <c r="GJ87" s="454"/>
      <c r="GK87" s="454"/>
      <c r="GL87" s="454"/>
      <c r="GM87" s="454"/>
      <c r="GN87" s="454"/>
      <c r="GO87" s="454"/>
      <c r="GP87" s="454"/>
      <c r="GQ87" s="454"/>
      <c r="GR87" s="454"/>
      <c r="GS87" s="454"/>
      <c r="GT87" s="454"/>
      <c r="GU87" s="454"/>
      <c r="GV87" s="454"/>
      <c r="GW87" s="454"/>
      <c r="GX87" s="454"/>
      <c r="GY87" s="454"/>
      <c r="GZ87" s="454"/>
      <c r="HA87" s="454"/>
      <c r="HB87" s="454"/>
      <c r="HC87" s="454"/>
      <c r="HD87" s="454"/>
      <c r="HE87" s="454"/>
      <c r="HF87" s="454"/>
      <c r="HG87" s="454"/>
      <c r="HH87" s="454"/>
      <c r="HI87" s="454"/>
      <c r="HJ87" s="454"/>
      <c r="HK87" s="454"/>
      <c r="HL87" s="454"/>
      <c r="HM87" s="454"/>
      <c r="HN87" s="454"/>
      <c r="HO87" s="454"/>
      <c r="HP87" s="454"/>
      <c r="HQ87" s="454"/>
      <c r="HR87" s="454"/>
      <c r="HS87" s="454"/>
      <c r="HT87" s="454"/>
      <c r="HU87" s="454"/>
      <c r="HV87" s="454"/>
      <c r="HW87" s="454"/>
      <c r="HX87" s="454"/>
      <c r="HY87" s="454"/>
      <c r="HZ87" s="454"/>
      <c r="IA87" s="454"/>
      <c r="IB87" s="454"/>
      <c r="IC87" s="454"/>
      <c r="ID87" s="454"/>
      <c r="IE87" s="454"/>
      <c r="IF87" s="454"/>
      <c r="IG87" s="454"/>
      <c r="IH87" s="454"/>
      <c r="II87" s="454"/>
      <c r="IJ87" s="454"/>
      <c r="IK87" s="454"/>
      <c r="IL87" s="454"/>
      <c r="IM87" s="454"/>
      <c r="IN87" s="454"/>
      <c r="IO87" s="454"/>
      <c r="IP87" s="454"/>
      <c r="IQ87" s="454"/>
      <c r="IR87" s="454"/>
      <c r="IS87" s="454"/>
      <c r="IT87" s="454"/>
      <c r="IU87" s="454"/>
    </row>
    <row r="88" spans="1:255" s="1746" customFormat="1">
      <c r="A88" s="171"/>
      <c r="B88" s="171"/>
      <c r="C88" s="454"/>
      <c r="D88" s="454"/>
      <c r="E88" s="454"/>
      <c r="F88" s="454"/>
      <c r="G88" s="454"/>
      <c r="H88" s="454"/>
      <c r="I88" s="454"/>
      <c r="J88" s="454"/>
      <c r="K88" s="454"/>
      <c r="L88" s="454"/>
      <c r="M88" s="454"/>
      <c r="N88" s="454"/>
      <c r="O88" s="454"/>
      <c r="P88" s="454"/>
      <c r="Q88" s="454"/>
      <c r="R88" s="454"/>
      <c r="S88" s="454"/>
      <c r="T88" s="454"/>
      <c r="U88" s="454"/>
      <c r="V88" s="454"/>
      <c r="W88" s="454"/>
      <c r="X88" s="454"/>
      <c r="Y88" s="454"/>
      <c r="Z88" s="454"/>
      <c r="AA88" s="454"/>
      <c r="AB88" s="454"/>
      <c r="AC88" s="454"/>
      <c r="AD88" s="454"/>
      <c r="AE88" s="454"/>
      <c r="AF88" s="454"/>
      <c r="AG88" s="454"/>
      <c r="AH88" s="454"/>
      <c r="AI88" s="454"/>
      <c r="AJ88" s="454"/>
      <c r="AK88" s="454"/>
      <c r="AL88" s="454"/>
      <c r="AM88" s="454"/>
      <c r="AN88" s="454"/>
      <c r="AO88" s="454"/>
      <c r="AP88" s="454"/>
      <c r="AQ88" s="454"/>
      <c r="AR88" s="454"/>
      <c r="AS88" s="454"/>
      <c r="AT88" s="454"/>
      <c r="AU88" s="454"/>
      <c r="AV88" s="454"/>
      <c r="AW88" s="454"/>
      <c r="AX88" s="454"/>
      <c r="AY88" s="454"/>
      <c r="AZ88" s="454"/>
      <c r="BA88" s="454"/>
      <c r="BB88" s="454"/>
      <c r="BC88" s="454"/>
      <c r="BD88" s="454"/>
      <c r="BE88" s="454"/>
      <c r="BF88" s="454"/>
      <c r="BG88" s="454"/>
      <c r="BH88" s="454"/>
      <c r="BI88" s="454"/>
      <c r="BJ88" s="454"/>
      <c r="BK88" s="454"/>
      <c r="BL88" s="454"/>
      <c r="BM88" s="454"/>
      <c r="BN88" s="454"/>
      <c r="BO88" s="454"/>
      <c r="BP88" s="454"/>
      <c r="BQ88" s="454"/>
      <c r="BR88" s="454"/>
      <c r="BS88" s="454"/>
      <c r="BT88" s="454"/>
      <c r="BU88" s="454"/>
      <c r="BV88" s="454"/>
      <c r="BW88" s="454"/>
      <c r="BX88" s="454"/>
      <c r="BY88" s="454"/>
      <c r="BZ88" s="454"/>
      <c r="CA88" s="454"/>
      <c r="CB88" s="454"/>
      <c r="CC88" s="454"/>
      <c r="CD88" s="454"/>
      <c r="CE88" s="454"/>
      <c r="CF88" s="454"/>
      <c r="CG88" s="454"/>
      <c r="CH88" s="454"/>
      <c r="CI88" s="454"/>
      <c r="CJ88" s="454"/>
      <c r="CK88" s="454"/>
      <c r="CL88" s="454"/>
      <c r="CM88" s="454"/>
      <c r="CN88" s="454"/>
      <c r="CO88" s="454"/>
      <c r="CP88" s="454"/>
      <c r="CQ88" s="454"/>
      <c r="CR88" s="454"/>
      <c r="CS88" s="454"/>
      <c r="CT88" s="454"/>
      <c r="CU88" s="454"/>
      <c r="CV88" s="454"/>
      <c r="CW88" s="454"/>
      <c r="CX88" s="454"/>
      <c r="CY88" s="454"/>
      <c r="CZ88" s="454"/>
      <c r="DA88" s="454"/>
      <c r="DB88" s="454"/>
      <c r="DC88" s="454"/>
      <c r="DD88" s="454"/>
      <c r="DE88" s="454"/>
      <c r="DF88" s="454"/>
      <c r="DG88" s="454"/>
      <c r="DH88" s="454"/>
      <c r="DI88" s="454"/>
      <c r="DJ88" s="454"/>
      <c r="DK88" s="454"/>
      <c r="DL88" s="454"/>
      <c r="DM88" s="454"/>
      <c r="DN88" s="454"/>
      <c r="DO88" s="454"/>
      <c r="DP88" s="454"/>
      <c r="DQ88" s="454"/>
      <c r="DR88" s="454"/>
      <c r="DS88" s="454"/>
      <c r="DT88" s="454"/>
      <c r="DU88" s="454"/>
      <c r="DV88" s="454"/>
      <c r="DW88" s="454"/>
      <c r="DX88" s="454"/>
      <c r="DY88" s="454"/>
      <c r="DZ88" s="454"/>
      <c r="EA88" s="454"/>
      <c r="EB88" s="454"/>
      <c r="EC88" s="454"/>
      <c r="ED88" s="454"/>
      <c r="EE88" s="454"/>
      <c r="EF88" s="454"/>
      <c r="EG88" s="454"/>
      <c r="EH88" s="454"/>
      <c r="EI88" s="454"/>
      <c r="EJ88" s="454"/>
      <c r="EK88" s="454"/>
      <c r="EL88" s="454"/>
      <c r="EM88" s="454"/>
      <c r="EN88" s="454"/>
      <c r="EO88" s="454"/>
      <c r="EP88" s="454"/>
      <c r="EQ88" s="454"/>
      <c r="ER88" s="454"/>
      <c r="ES88" s="454"/>
      <c r="ET88" s="454"/>
      <c r="EU88" s="454"/>
      <c r="EV88" s="454"/>
      <c r="EW88" s="454"/>
      <c r="EX88" s="454"/>
      <c r="EY88" s="454"/>
      <c r="EZ88" s="454"/>
      <c r="FA88" s="454"/>
      <c r="FB88" s="454"/>
      <c r="FC88" s="454"/>
      <c r="FD88" s="454"/>
      <c r="FE88" s="454"/>
      <c r="FF88" s="454"/>
      <c r="FG88" s="454"/>
      <c r="FH88" s="454"/>
      <c r="FI88" s="454"/>
      <c r="FJ88" s="454"/>
      <c r="FK88" s="454"/>
      <c r="FL88" s="454"/>
      <c r="FM88" s="454"/>
      <c r="FN88" s="454"/>
      <c r="FO88" s="454"/>
      <c r="FP88" s="454"/>
      <c r="FQ88" s="454"/>
      <c r="FR88" s="454"/>
      <c r="FS88" s="454"/>
      <c r="FT88" s="454"/>
      <c r="FU88" s="454"/>
      <c r="FV88" s="454"/>
      <c r="FW88" s="454"/>
      <c r="FX88" s="454"/>
      <c r="FY88" s="454"/>
      <c r="FZ88" s="454"/>
      <c r="GA88" s="454"/>
      <c r="GB88" s="454"/>
      <c r="GC88" s="454"/>
      <c r="GD88" s="454"/>
      <c r="GE88" s="454"/>
      <c r="GF88" s="454"/>
      <c r="GG88" s="454"/>
      <c r="GH88" s="454"/>
      <c r="GI88" s="454"/>
      <c r="GJ88" s="454"/>
      <c r="GK88" s="454"/>
      <c r="GL88" s="454"/>
      <c r="GM88" s="454"/>
      <c r="GN88" s="454"/>
      <c r="GO88" s="454"/>
      <c r="GP88" s="454"/>
      <c r="GQ88" s="454"/>
      <c r="GR88" s="454"/>
      <c r="GS88" s="454"/>
      <c r="GT88" s="454"/>
      <c r="GU88" s="454"/>
      <c r="GV88" s="454"/>
      <c r="GW88" s="454"/>
      <c r="GX88" s="454"/>
      <c r="GY88" s="454"/>
      <c r="GZ88" s="454"/>
      <c r="HA88" s="454"/>
      <c r="HB88" s="454"/>
      <c r="HC88" s="454"/>
      <c r="HD88" s="454"/>
      <c r="HE88" s="454"/>
      <c r="HF88" s="454"/>
      <c r="HG88" s="454"/>
      <c r="HH88" s="454"/>
      <c r="HI88" s="454"/>
      <c r="HJ88" s="454"/>
      <c r="HK88" s="454"/>
      <c r="HL88" s="454"/>
      <c r="HM88" s="454"/>
      <c r="HN88" s="454"/>
      <c r="HO88" s="454"/>
      <c r="HP88" s="454"/>
      <c r="HQ88" s="454"/>
      <c r="HR88" s="454"/>
      <c r="HS88" s="454"/>
      <c r="HT88" s="454"/>
      <c r="HU88" s="454"/>
      <c r="HV88" s="454"/>
      <c r="HW88" s="454"/>
      <c r="HX88" s="454"/>
      <c r="HY88" s="454"/>
      <c r="HZ88" s="454"/>
      <c r="IA88" s="454"/>
      <c r="IB88" s="454"/>
      <c r="IC88" s="454"/>
      <c r="ID88" s="454"/>
      <c r="IE88" s="454"/>
      <c r="IF88" s="454"/>
      <c r="IG88" s="454"/>
      <c r="IH88" s="454"/>
      <c r="II88" s="454"/>
      <c r="IJ88" s="454"/>
      <c r="IK88" s="454"/>
      <c r="IL88" s="454"/>
      <c r="IM88" s="454"/>
      <c r="IN88" s="454"/>
      <c r="IO88" s="454"/>
      <c r="IP88" s="454"/>
      <c r="IQ88" s="454"/>
      <c r="IR88" s="454"/>
      <c r="IS88" s="454"/>
      <c r="IT88" s="454"/>
      <c r="IU88" s="454"/>
    </row>
    <row r="89" spans="1:255" s="1746" customFormat="1">
      <c r="A89" s="171"/>
      <c r="B89" s="171"/>
      <c r="C89" s="454"/>
      <c r="D89" s="454"/>
      <c r="E89" s="454"/>
      <c r="F89" s="454"/>
      <c r="G89" s="454"/>
      <c r="H89" s="454"/>
      <c r="I89" s="454"/>
      <c r="J89" s="454"/>
      <c r="K89" s="454"/>
      <c r="L89" s="454"/>
      <c r="M89" s="454"/>
      <c r="N89" s="454"/>
      <c r="O89" s="454"/>
      <c r="P89" s="454"/>
      <c r="Q89" s="454"/>
      <c r="R89" s="454"/>
      <c r="S89" s="454"/>
      <c r="T89" s="454"/>
      <c r="U89" s="454"/>
      <c r="V89" s="454"/>
      <c r="W89" s="454"/>
      <c r="X89" s="454"/>
      <c r="Y89" s="454"/>
      <c r="Z89" s="454"/>
      <c r="AA89" s="454"/>
      <c r="AB89" s="454"/>
      <c r="AC89" s="454"/>
      <c r="AD89" s="454"/>
      <c r="AE89" s="454"/>
      <c r="AF89" s="454"/>
      <c r="AG89" s="454"/>
      <c r="AH89" s="454"/>
      <c r="AI89" s="454"/>
      <c r="AJ89" s="454"/>
      <c r="AK89" s="454"/>
      <c r="AL89" s="454"/>
      <c r="AM89" s="454"/>
      <c r="AN89" s="454"/>
      <c r="AO89" s="454"/>
      <c r="AP89" s="454"/>
      <c r="AQ89" s="454"/>
      <c r="AR89" s="454"/>
      <c r="AS89" s="454"/>
      <c r="AT89" s="454"/>
      <c r="AU89" s="454"/>
      <c r="AV89" s="454"/>
      <c r="AW89" s="454"/>
      <c r="AX89" s="454"/>
      <c r="AY89" s="454"/>
      <c r="AZ89" s="454"/>
      <c r="BA89" s="454"/>
      <c r="BB89" s="454"/>
      <c r="BC89" s="454"/>
      <c r="BD89" s="454"/>
      <c r="BE89" s="454"/>
      <c r="BF89" s="454"/>
      <c r="BG89" s="454"/>
      <c r="BH89" s="454"/>
      <c r="BI89" s="454"/>
      <c r="BJ89" s="454"/>
      <c r="BK89" s="454"/>
      <c r="BL89" s="454"/>
      <c r="BM89" s="454"/>
      <c r="BN89" s="454"/>
      <c r="BO89" s="454"/>
      <c r="BP89" s="454"/>
      <c r="BQ89" s="454"/>
      <c r="BR89" s="454"/>
      <c r="BS89" s="454"/>
      <c r="BT89" s="454"/>
      <c r="BU89" s="454"/>
      <c r="BV89" s="454"/>
      <c r="BW89" s="454"/>
      <c r="BX89" s="454"/>
      <c r="BY89" s="454"/>
      <c r="BZ89" s="454"/>
      <c r="CA89" s="454"/>
      <c r="CB89" s="454"/>
      <c r="CC89" s="454"/>
      <c r="CD89" s="454"/>
      <c r="CE89" s="454"/>
      <c r="CF89" s="454"/>
      <c r="CG89" s="454"/>
      <c r="CH89" s="454"/>
      <c r="CI89" s="454"/>
      <c r="CJ89" s="454"/>
      <c r="CK89" s="454"/>
      <c r="CL89" s="454"/>
      <c r="CM89" s="454"/>
      <c r="CN89" s="454"/>
      <c r="CO89" s="454"/>
      <c r="CP89" s="454"/>
      <c r="CQ89" s="454"/>
      <c r="CR89" s="454"/>
      <c r="CS89" s="454"/>
      <c r="CT89" s="454"/>
      <c r="CU89" s="454"/>
      <c r="CV89" s="454"/>
      <c r="CW89" s="454"/>
      <c r="CX89" s="454"/>
      <c r="CY89" s="454"/>
      <c r="CZ89" s="454"/>
      <c r="DA89" s="454"/>
      <c r="DB89" s="454"/>
      <c r="DC89" s="454"/>
      <c r="DD89" s="454"/>
      <c r="DE89" s="454"/>
      <c r="DF89" s="454"/>
      <c r="DG89" s="454"/>
      <c r="DH89" s="454"/>
      <c r="DI89" s="454"/>
      <c r="DJ89" s="454"/>
      <c r="DK89" s="454"/>
      <c r="DL89" s="454"/>
      <c r="DM89" s="454"/>
      <c r="DN89" s="454"/>
      <c r="DO89" s="454"/>
      <c r="DP89" s="454"/>
      <c r="DQ89" s="454"/>
      <c r="DR89" s="454"/>
      <c r="DS89" s="454"/>
      <c r="DT89" s="454"/>
      <c r="DU89" s="454"/>
      <c r="DV89" s="454"/>
      <c r="DW89" s="454"/>
      <c r="DX89" s="454"/>
      <c r="DY89" s="454"/>
      <c r="DZ89" s="454"/>
      <c r="EA89" s="454"/>
      <c r="EB89" s="454"/>
      <c r="EC89" s="454"/>
      <c r="ED89" s="454"/>
      <c r="EE89" s="454"/>
      <c r="EF89" s="454"/>
      <c r="EG89" s="454"/>
      <c r="EH89" s="454"/>
      <c r="EI89" s="454"/>
      <c r="EJ89" s="454"/>
      <c r="EK89" s="454"/>
      <c r="EL89" s="454"/>
      <c r="EM89" s="454"/>
      <c r="EN89" s="454"/>
      <c r="EO89" s="454"/>
      <c r="EP89" s="454"/>
      <c r="EQ89" s="454"/>
      <c r="ER89" s="454"/>
      <c r="ES89" s="454"/>
      <c r="ET89" s="454"/>
      <c r="EU89" s="454"/>
      <c r="EV89" s="454"/>
      <c r="EW89" s="454"/>
      <c r="EX89" s="454"/>
      <c r="EY89" s="454"/>
      <c r="EZ89" s="454"/>
      <c r="FA89" s="454"/>
      <c r="FB89" s="454"/>
      <c r="FC89" s="454"/>
      <c r="FD89" s="454"/>
      <c r="FE89" s="454"/>
      <c r="FF89" s="454"/>
      <c r="FG89" s="454"/>
      <c r="FH89" s="454"/>
      <c r="FI89" s="454"/>
      <c r="FJ89" s="454"/>
      <c r="FK89" s="454"/>
      <c r="FL89" s="454"/>
      <c r="FM89" s="454"/>
      <c r="FN89" s="454"/>
      <c r="FO89" s="454"/>
      <c r="FP89" s="454"/>
      <c r="FQ89" s="454"/>
      <c r="FR89" s="454"/>
      <c r="FS89" s="454"/>
      <c r="FT89" s="454"/>
      <c r="FU89" s="454"/>
      <c r="FV89" s="454"/>
      <c r="FW89" s="454"/>
      <c r="FX89" s="454"/>
      <c r="FY89" s="454"/>
      <c r="FZ89" s="454"/>
      <c r="GA89" s="454"/>
      <c r="GB89" s="454"/>
      <c r="GC89" s="454"/>
      <c r="GD89" s="454"/>
      <c r="GE89" s="454"/>
      <c r="GF89" s="454"/>
      <c r="GG89" s="454"/>
      <c r="GH89" s="454"/>
      <c r="GI89" s="454"/>
      <c r="GJ89" s="454"/>
      <c r="GK89" s="454"/>
      <c r="GL89" s="454"/>
      <c r="GM89" s="454"/>
      <c r="GN89" s="454"/>
      <c r="GO89" s="454"/>
      <c r="GP89" s="454"/>
      <c r="GQ89" s="454"/>
      <c r="GR89" s="454"/>
      <c r="GS89" s="454"/>
      <c r="GT89" s="454"/>
      <c r="GU89" s="454"/>
      <c r="GV89" s="454"/>
      <c r="GW89" s="454"/>
      <c r="GX89" s="454"/>
      <c r="GY89" s="454"/>
      <c r="GZ89" s="454"/>
      <c r="HA89" s="454"/>
      <c r="HB89" s="454"/>
      <c r="HC89" s="454"/>
      <c r="HD89" s="454"/>
      <c r="HE89" s="454"/>
      <c r="HF89" s="454"/>
      <c r="HG89" s="454"/>
      <c r="HH89" s="454"/>
      <c r="HI89" s="454"/>
      <c r="HJ89" s="454"/>
      <c r="HK89" s="454"/>
      <c r="HL89" s="454"/>
      <c r="HM89" s="454"/>
      <c r="HN89" s="454"/>
      <c r="HO89" s="454"/>
      <c r="HP89" s="454"/>
      <c r="HQ89" s="454"/>
      <c r="HR89" s="454"/>
      <c r="HS89" s="454"/>
      <c r="HT89" s="454"/>
      <c r="HU89" s="454"/>
      <c r="HV89" s="454"/>
      <c r="HW89" s="454"/>
      <c r="HX89" s="454"/>
      <c r="HY89" s="454"/>
      <c r="HZ89" s="454"/>
      <c r="IA89" s="454"/>
      <c r="IB89" s="454"/>
      <c r="IC89" s="454"/>
      <c r="ID89" s="454"/>
      <c r="IE89" s="454"/>
      <c r="IF89" s="454"/>
      <c r="IG89" s="454"/>
      <c r="IH89" s="454"/>
      <c r="II89" s="454"/>
      <c r="IJ89" s="454"/>
      <c r="IK89" s="454"/>
      <c r="IL89" s="454"/>
      <c r="IM89" s="454"/>
      <c r="IN89" s="454"/>
      <c r="IO89" s="454"/>
      <c r="IP89" s="454"/>
      <c r="IQ89" s="454"/>
      <c r="IR89" s="454"/>
      <c r="IS89" s="454"/>
      <c r="IT89" s="454"/>
      <c r="IU89" s="454"/>
    </row>
    <row r="90" spans="1:255" s="1746" customFormat="1">
      <c r="A90" s="171"/>
      <c r="B90" s="171"/>
      <c r="C90" s="454"/>
      <c r="D90" s="454"/>
      <c r="E90" s="454"/>
      <c r="F90" s="454"/>
      <c r="G90" s="454"/>
      <c r="H90" s="454"/>
      <c r="I90" s="454"/>
      <c r="J90" s="454"/>
      <c r="K90" s="454"/>
      <c r="L90" s="454"/>
      <c r="M90" s="454"/>
      <c r="N90" s="454"/>
      <c r="O90" s="454"/>
      <c r="P90" s="454"/>
      <c r="Q90" s="454"/>
      <c r="R90" s="454"/>
      <c r="S90" s="454"/>
      <c r="T90" s="454"/>
      <c r="U90" s="454"/>
      <c r="V90" s="454"/>
      <c r="W90" s="454"/>
      <c r="X90" s="454"/>
      <c r="Y90" s="454"/>
      <c r="Z90" s="454"/>
      <c r="AA90" s="454"/>
      <c r="AB90" s="454"/>
      <c r="AC90" s="454"/>
      <c r="AD90" s="454"/>
      <c r="AE90" s="454"/>
      <c r="AF90" s="454"/>
      <c r="AG90" s="454"/>
      <c r="AH90" s="454"/>
      <c r="AI90" s="454"/>
      <c r="AJ90" s="454"/>
      <c r="AK90" s="454"/>
      <c r="AL90" s="454"/>
      <c r="AM90" s="454"/>
      <c r="AN90" s="454"/>
      <c r="AO90" s="454"/>
      <c r="AP90" s="454"/>
      <c r="AQ90" s="454"/>
      <c r="AR90" s="454"/>
      <c r="AS90" s="454"/>
      <c r="AT90" s="454"/>
      <c r="AU90" s="454"/>
      <c r="AV90" s="454"/>
      <c r="AW90" s="454"/>
      <c r="AX90" s="454"/>
      <c r="AY90" s="454"/>
      <c r="AZ90" s="454"/>
      <c r="BA90" s="454"/>
      <c r="BB90" s="454"/>
      <c r="BC90" s="454"/>
      <c r="BD90" s="454"/>
      <c r="BE90" s="454"/>
      <c r="BF90" s="454"/>
      <c r="BG90" s="454"/>
      <c r="BH90" s="454"/>
      <c r="BI90" s="454"/>
      <c r="BJ90" s="454"/>
      <c r="BK90" s="454"/>
      <c r="BL90" s="454"/>
      <c r="BM90" s="454"/>
      <c r="BN90" s="454"/>
      <c r="BO90" s="454"/>
      <c r="BP90" s="454"/>
      <c r="BQ90" s="454"/>
      <c r="BR90" s="454"/>
      <c r="BS90" s="454"/>
      <c r="BT90" s="454"/>
      <c r="BU90" s="454"/>
      <c r="BV90" s="454"/>
      <c r="BW90" s="454"/>
      <c r="BX90" s="454"/>
      <c r="BY90" s="454"/>
      <c r="BZ90" s="454"/>
      <c r="CA90" s="454"/>
      <c r="CB90" s="454"/>
      <c r="CC90" s="454"/>
      <c r="CD90" s="454"/>
      <c r="CE90" s="454"/>
      <c r="CF90" s="454"/>
      <c r="CG90" s="454"/>
      <c r="CH90" s="454"/>
      <c r="CI90" s="454"/>
      <c r="CJ90" s="454"/>
      <c r="CK90" s="454"/>
      <c r="CL90" s="454"/>
      <c r="CM90" s="454"/>
      <c r="CN90" s="454"/>
      <c r="CO90" s="454"/>
      <c r="CP90" s="454"/>
      <c r="CQ90" s="454"/>
      <c r="CR90" s="454"/>
      <c r="CS90" s="454"/>
      <c r="CT90" s="454"/>
      <c r="CU90" s="454"/>
      <c r="CV90" s="454"/>
      <c r="CW90" s="454"/>
      <c r="CX90" s="454"/>
      <c r="CY90" s="454"/>
      <c r="CZ90" s="454"/>
      <c r="DA90" s="454"/>
      <c r="DB90" s="454"/>
      <c r="DC90" s="454"/>
      <c r="DD90" s="454"/>
      <c r="DE90" s="454"/>
      <c r="DF90" s="454"/>
      <c r="DG90" s="454"/>
      <c r="DH90" s="454"/>
      <c r="DI90" s="454"/>
      <c r="DJ90" s="454"/>
      <c r="DK90" s="454"/>
      <c r="DL90" s="454"/>
      <c r="DM90" s="454"/>
      <c r="DN90" s="454"/>
      <c r="DO90" s="454"/>
      <c r="DP90" s="454"/>
      <c r="DQ90" s="454"/>
      <c r="DR90" s="454"/>
      <c r="DS90" s="454"/>
      <c r="DT90" s="454"/>
      <c r="DU90" s="454"/>
      <c r="DV90" s="454"/>
      <c r="DW90" s="454"/>
      <c r="DX90" s="454"/>
      <c r="DY90" s="454"/>
      <c r="DZ90" s="454"/>
      <c r="EA90" s="454"/>
      <c r="EB90" s="454"/>
      <c r="EC90" s="454"/>
      <c r="ED90" s="454"/>
      <c r="EE90" s="454"/>
      <c r="EF90" s="454"/>
      <c r="EG90" s="454"/>
      <c r="EH90" s="454"/>
      <c r="EI90" s="454"/>
      <c r="EJ90" s="454"/>
      <c r="EK90" s="454"/>
      <c r="EL90" s="454"/>
      <c r="EM90" s="454"/>
      <c r="EN90" s="454"/>
      <c r="EO90" s="454"/>
      <c r="EP90" s="454"/>
      <c r="EQ90" s="454"/>
      <c r="ER90" s="454"/>
      <c r="ES90" s="454"/>
      <c r="ET90" s="454"/>
      <c r="EU90" s="454"/>
      <c r="EV90" s="454"/>
      <c r="EW90" s="454"/>
      <c r="EX90" s="454"/>
      <c r="EY90" s="454"/>
      <c r="EZ90" s="454"/>
      <c r="FA90" s="454"/>
      <c r="FB90" s="454"/>
      <c r="FC90" s="454"/>
      <c r="FD90" s="454"/>
      <c r="FE90" s="454"/>
      <c r="FF90" s="454"/>
      <c r="FG90" s="454"/>
      <c r="FH90" s="454"/>
      <c r="FI90" s="454"/>
      <c r="FJ90" s="454"/>
      <c r="FK90" s="454"/>
      <c r="FL90" s="454"/>
      <c r="FM90" s="454"/>
      <c r="FN90" s="454"/>
      <c r="FO90" s="454"/>
      <c r="FP90" s="454"/>
      <c r="FQ90" s="454"/>
      <c r="FR90" s="454"/>
      <c r="FS90" s="454"/>
      <c r="FT90" s="454"/>
      <c r="FU90" s="454"/>
      <c r="FV90" s="454"/>
      <c r="FW90" s="454"/>
      <c r="FX90" s="454"/>
      <c r="FY90" s="454"/>
      <c r="FZ90" s="454"/>
      <c r="GA90" s="454"/>
      <c r="GB90" s="454"/>
      <c r="GC90" s="454"/>
      <c r="GD90" s="454"/>
      <c r="GE90" s="454"/>
      <c r="GF90" s="454"/>
      <c r="GG90" s="454"/>
      <c r="GH90" s="454"/>
      <c r="GI90" s="454"/>
      <c r="GJ90" s="454"/>
      <c r="GK90" s="454"/>
      <c r="GL90" s="454"/>
      <c r="GM90" s="454"/>
      <c r="GN90" s="454"/>
      <c r="GO90" s="454"/>
      <c r="GP90" s="454"/>
      <c r="GQ90" s="454"/>
      <c r="GR90" s="454"/>
      <c r="GS90" s="454"/>
      <c r="GT90" s="454"/>
      <c r="GU90" s="454"/>
      <c r="GV90" s="454"/>
      <c r="GW90" s="454"/>
      <c r="GX90" s="454"/>
      <c r="GY90" s="454"/>
      <c r="GZ90" s="454"/>
      <c r="HA90" s="454"/>
      <c r="HB90" s="454"/>
      <c r="HC90" s="454"/>
      <c r="HD90" s="454"/>
      <c r="HE90" s="454"/>
      <c r="HF90" s="454"/>
      <c r="HG90" s="454"/>
      <c r="HH90" s="454"/>
      <c r="HI90" s="454"/>
      <c r="HJ90" s="454"/>
      <c r="HK90" s="454"/>
      <c r="HL90" s="454"/>
      <c r="HM90" s="454"/>
      <c r="HN90" s="454"/>
      <c r="HO90" s="454"/>
      <c r="HP90" s="454"/>
      <c r="HQ90" s="454"/>
      <c r="HR90" s="454"/>
      <c r="HS90" s="454"/>
      <c r="HT90" s="454"/>
      <c r="HU90" s="454"/>
      <c r="HV90" s="454"/>
      <c r="HW90" s="454"/>
      <c r="HX90" s="454"/>
      <c r="HY90" s="454"/>
      <c r="HZ90" s="454"/>
      <c r="IA90" s="454"/>
      <c r="IB90" s="454"/>
      <c r="IC90" s="454"/>
      <c r="ID90" s="454"/>
      <c r="IE90" s="454"/>
      <c r="IF90" s="454"/>
      <c r="IG90" s="454"/>
      <c r="IH90" s="454"/>
      <c r="II90" s="454"/>
      <c r="IJ90" s="454"/>
      <c r="IK90" s="454"/>
      <c r="IL90" s="454"/>
      <c r="IM90" s="454"/>
      <c r="IN90" s="454"/>
      <c r="IO90" s="454"/>
      <c r="IP90" s="454"/>
      <c r="IQ90" s="454"/>
      <c r="IR90" s="454"/>
      <c r="IS90" s="454"/>
      <c r="IT90" s="454"/>
      <c r="IU90" s="454"/>
    </row>
    <row r="91" spans="1:255" s="1746" customFormat="1">
      <c r="A91" s="171"/>
      <c r="B91" s="171"/>
      <c r="C91" s="454"/>
      <c r="D91" s="454"/>
      <c r="E91" s="454"/>
      <c r="F91" s="454"/>
      <c r="G91" s="454"/>
      <c r="H91" s="454"/>
      <c r="I91" s="454"/>
      <c r="J91" s="454"/>
      <c r="K91" s="454"/>
      <c r="L91" s="454"/>
      <c r="M91" s="454"/>
      <c r="N91" s="454"/>
      <c r="O91" s="454"/>
      <c r="P91" s="454"/>
      <c r="Q91" s="454"/>
      <c r="R91" s="454"/>
      <c r="S91" s="454"/>
      <c r="T91" s="454"/>
      <c r="U91" s="454"/>
      <c r="V91" s="454"/>
      <c r="W91" s="454"/>
      <c r="X91" s="454"/>
      <c r="Y91" s="454"/>
      <c r="Z91" s="454"/>
      <c r="AA91" s="454"/>
      <c r="AB91" s="454"/>
      <c r="AC91" s="454"/>
      <c r="AD91" s="454"/>
      <c r="AE91" s="454"/>
      <c r="AF91" s="454"/>
      <c r="AG91" s="454"/>
      <c r="AH91" s="454"/>
      <c r="AI91" s="454"/>
      <c r="AJ91" s="454"/>
      <c r="AK91" s="454"/>
      <c r="AL91" s="454"/>
      <c r="AM91" s="454"/>
      <c r="AN91" s="454"/>
      <c r="AO91" s="454"/>
      <c r="AP91" s="454"/>
      <c r="AQ91" s="454"/>
      <c r="AR91" s="454"/>
      <c r="AS91" s="454"/>
      <c r="AT91" s="454"/>
      <c r="AU91" s="454"/>
      <c r="AV91" s="454"/>
      <c r="AW91" s="454"/>
      <c r="AX91" s="454"/>
      <c r="AY91" s="454"/>
      <c r="AZ91" s="454"/>
      <c r="BA91" s="454"/>
      <c r="BB91" s="454"/>
      <c r="BC91" s="454"/>
      <c r="BD91" s="454"/>
      <c r="BE91" s="454"/>
      <c r="BF91" s="454"/>
      <c r="BG91" s="454"/>
      <c r="BH91" s="454"/>
      <c r="BI91" s="454"/>
      <c r="BJ91" s="454"/>
      <c r="BK91" s="454"/>
      <c r="BL91" s="454"/>
      <c r="BM91" s="454"/>
      <c r="BN91" s="454"/>
      <c r="BO91" s="454"/>
      <c r="BP91" s="454"/>
      <c r="BQ91" s="454"/>
      <c r="BR91" s="454"/>
      <c r="BS91" s="454"/>
      <c r="BT91" s="454"/>
      <c r="BU91" s="454"/>
      <c r="BV91" s="454"/>
      <c r="BW91" s="454"/>
      <c r="BX91" s="454"/>
      <c r="BY91" s="454"/>
      <c r="BZ91" s="454"/>
      <c r="CA91" s="454"/>
      <c r="CB91" s="454"/>
      <c r="CC91" s="454"/>
      <c r="CD91" s="454"/>
      <c r="CE91" s="454"/>
      <c r="CF91" s="454"/>
      <c r="CG91" s="454"/>
      <c r="CH91" s="454"/>
      <c r="CI91" s="454"/>
      <c r="CJ91" s="454"/>
      <c r="CK91" s="454"/>
      <c r="CL91" s="454"/>
      <c r="CM91" s="454"/>
      <c r="CN91" s="454"/>
      <c r="CO91" s="454"/>
      <c r="CP91" s="454"/>
      <c r="CQ91" s="454"/>
      <c r="CR91" s="454"/>
      <c r="CS91" s="454"/>
      <c r="CT91" s="454"/>
      <c r="CU91" s="454"/>
      <c r="CV91" s="454"/>
      <c r="CW91" s="454"/>
      <c r="CX91" s="454"/>
      <c r="CY91" s="454"/>
      <c r="CZ91" s="454"/>
      <c r="DA91" s="454"/>
      <c r="DB91" s="454"/>
      <c r="DC91" s="454"/>
      <c r="DD91" s="454"/>
      <c r="DE91" s="454"/>
      <c r="DF91" s="454"/>
      <c r="DG91" s="454"/>
      <c r="DH91" s="454"/>
      <c r="DI91" s="454"/>
      <c r="DJ91" s="454"/>
      <c r="DK91" s="454"/>
      <c r="DL91" s="454"/>
      <c r="DM91" s="454"/>
      <c r="DN91" s="454"/>
      <c r="DO91" s="454"/>
      <c r="DP91" s="454"/>
      <c r="DQ91" s="454"/>
      <c r="DR91" s="454"/>
      <c r="DS91" s="454"/>
      <c r="DT91" s="454"/>
      <c r="DU91" s="454"/>
      <c r="DV91" s="454"/>
      <c r="DW91" s="454"/>
      <c r="DX91" s="454"/>
      <c r="DY91" s="454"/>
      <c r="DZ91" s="454"/>
      <c r="EA91" s="454"/>
      <c r="EB91" s="454"/>
      <c r="EC91" s="454"/>
      <c r="ED91" s="454"/>
      <c r="EE91" s="454"/>
      <c r="EF91" s="454"/>
      <c r="EG91" s="454"/>
      <c r="EH91" s="454"/>
      <c r="EI91" s="454"/>
      <c r="EJ91" s="454"/>
      <c r="EK91" s="454"/>
      <c r="EL91" s="454"/>
      <c r="EM91" s="454"/>
      <c r="EN91" s="454"/>
      <c r="EO91" s="454"/>
      <c r="EP91" s="454"/>
      <c r="EQ91" s="454"/>
      <c r="ER91" s="454"/>
      <c r="ES91" s="454"/>
      <c r="ET91" s="454"/>
      <c r="EU91" s="454"/>
      <c r="EV91" s="454"/>
      <c r="EW91" s="454"/>
      <c r="EX91" s="454"/>
      <c r="EY91" s="454"/>
      <c r="EZ91" s="454"/>
      <c r="FA91" s="454"/>
      <c r="FB91" s="454"/>
      <c r="FC91" s="454"/>
      <c r="FD91" s="454"/>
      <c r="FE91" s="454"/>
      <c r="FF91" s="454"/>
      <c r="FG91" s="454"/>
      <c r="FH91" s="454"/>
      <c r="FI91" s="454"/>
      <c r="FJ91" s="454"/>
      <c r="FK91" s="454"/>
      <c r="FL91" s="454"/>
      <c r="FM91" s="454"/>
      <c r="FN91" s="454"/>
      <c r="FO91" s="454"/>
      <c r="FP91" s="454"/>
      <c r="FQ91" s="454"/>
      <c r="FR91" s="454"/>
      <c r="FS91" s="454"/>
      <c r="FT91" s="454"/>
      <c r="FU91" s="454"/>
      <c r="FV91" s="454"/>
      <c r="FW91" s="454"/>
      <c r="FX91" s="454"/>
      <c r="FY91" s="454"/>
      <c r="FZ91" s="454"/>
      <c r="GA91" s="454"/>
      <c r="GB91" s="454"/>
      <c r="GC91" s="454"/>
      <c r="GD91" s="454"/>
      <c r="GE91" s="454"/>
      <c r="GF91" s="454"/>
      <c r="GG91" s="454"/>
      <c r="GH91" s="454"/>
      <c r="GI91" s="454"/>
      <c r="GJ91" s="454"/>
      <c r="GK91" s="454"/>
      <c r="GL91" s="454"/>
      <c r="GM91" s="454"/>
      <c r="GN91" s="454"/>
      <c r="GO91" s="454"/>
      <c r="GP91" s="454"/>
      <c r="GQ91" s="454"/>
      <c r="GR91" s="454"/>
      <c r="GS91" s="454"/>
      <c r="GT91" s="454"/>
      <c r="GU91" s="454"/>
      <c r="GV91" s="454"/>
      <c r="GW91" s="454"/>
      <c r="GX91" s="454"/>
      <c r="GY91" s="454"/>
      <c r="GZ91" s="454"/>
      <c r="HA91" s="454"/>
      <c r="HB91" s="454"/>
      <c r="HC91" s="454"/>
      <c r="HD91" s="454"/>
      <c r="HE91" s="454"/>
      <c r="HF91" s="454"/>
      <c r="HG91" s="454"/>
      <c r="HH91" s="454"/>
      <c r="HI91" s="454"/>
      <c r="HJ91" s="454"/>
      <c r="HK91" s="454"/>
      <c r="HL91" s="454"/>
      <c r="HM91" s="454"/>
      <c r="HN91" s="454"/>
      <c r="HO91" s="454"/>
      <c r="HP91" s="454"/>
      <c r="HQ91" s="454"/>
      <c r="HR91" s="454"/>
      <c r="HS91" s="454"/>
      <c r="HT91" s="454"/>
      <c r="HU91" s="454"/>
      <c r="HV91" s="454"/>
      <c r="HW91" s="454"/>
      <c r="HX91" s="454"/>
      <c r="HY91" s="454"/>
      <c r="HZ91" s="454"/>
      <c r="IA91" s="454"/>
      <c r="IB91" s="454"/>
      <c r="IC91" s="454"/>
      <c r="ID91" s="454"/>
      <c r="IE91" s="454"/>
      <c r="IF91" s="454"/>
      <c r="IG91" s="454"/>
      <c r="IH91" s="454"/>
      <c r="II91" s="454"/>
      <c r="IJ91" s="454"/>
      <c r="IK91" s="454"/>
      <c r="IL91" s="454"/>
      <c r="IM91" s="454"/>
      <c r="IN91" s="454"/>
      <c r="IO91" s="454"/>
      <c r="IP91" s="454"/>
      <c r="IQ91" s="454"/>
      <c r="IR91" s="454"/>
      <c r="IS91" s="454"/>
      <c r="IT91" s="454"/>
      <c r="IU91" s="454"/>
    </row>
    <row r="92" spans="1:255" s="1746" customFormat="1">
      <c r="A92" s="171"/>
      <c r="B92" s="171"/>
      <c r="C92" s="454"/>
      <c r="D92" s="454"/>
      <c r="E92" s="454"/>
      <c r="F92" s="454"/>
      <c r="G92" s="454"/>
      <c r="H92" s="454"/>
      <c r="I92" s="454"/>
      <c r="J92" s="454"/>
      <c r="K92" s="454"/>
      <c r="L92" s="454"/>
      <c r="M92" s="454"/>
      <c r="N92" s="454"/>
      <c r="O92" s="454"/>
      <c r="P92" s="454"/>
      <c r="Q92" s="454"/>
      <c r="R92" s="454"/>
      <c r="S92" s="454"/>
      <c r="T92" s="454"/>
      <c r="U92" s="454"/>
      <c r="V92" s="454"/>
      <c r="W92" s="454"/>
      <c r="X92" s="454"/>
      <c r="Y92" s="454"/>
      <c r="Z92" s="454"/>
      <c r="AA92" s="454"/>
      <c r="AB92" s="454"/>
      <c r="AC92" s="454"/>
      <c r="AD92" s="454"/>
      <c r="AE92" s="454"/>
      <c r="AF92" s="454"/>
      <c r="AG92" s="454"/>
      <c r="AH92" s="454"/>
      <c r="AI92" s="454"/>
      <c r="AJ92" s="454"/>
      <c r="AK92" s="454"/>
      <c r="AL92" s="454"/>
      <c r="AM92" s="454"/>
      <c r="AN92" s="454"/>
      <c r="AO92" s="454"/>
      <c r="AP92" s="454"/>
      <c r="AQ92" s="454"/>
      <c r="AR92" s="454"/>
      <c r="AS92" s="454"/>
      <c r="AT92" s="454"/>
      <c r="AU92" s="454"/>
      <c r="AV92" s="454"/>
      <c r="AW92" s="454"/>
      <c r="AX92" s="454"/>
      <c r="AY92" s="454"/>
      <c r="AZ92" s="454"/>
      <c r="BA92" s="454"/>
      <c r="BB92" s="454"/>
      <c r="BC92" s="454"/>
      <c r="BD92" s="454"/>
      <c r="BE92" s="454"/>
      <c r="BF92" s="454"/>
      <c r="BG92" s="454"/>
      <c r="BH92" s="454"/>
      <c r="BI92" s="454"/>
      <c r="BJ92" s="454"/>
      <c r="BK92" s="454"/>
      <c r="BL92" s="454"/>
      <c r="BM92" s="454"/>
      <c r="BN92" s="454"/>
      <c r="BO92" s="454"/>
      <c r="BP92" s="454"/>
      <c r="BQ92" s="454"/>
      <c r="BR92" s="454"/>
      <c r="BS92" s="454"/>
      <c r="BT92" s="454"/>
      <c r="BU92" s="454"/>
      <c r="BV92" s="454"/>
      <c r="BW92" s="454"/>
      <c r="BX92" s="454"/>
      <c r="BY92" s="454"/>
      <c r="BZ92" s="454"/>
      <c r="CA92" s="454"/>
      <c r="CB92" s="454"/>
      <c r="CC92" s="454"/>
      <c r="CD92" s="454"/>
      <c r="CE92" s="454"/>
      <c r="CF92" s="454"/>
      <c r="CG92" s="454"/>
      <c r="CH92" s="454"/>
      <c r="CI92" s="454"/>
      <c r="CJ92" s="454"/>
      <c r="CK92" s="454"/>
      <c r="CL92" s="454"/>
      <c r="CM92" s="454"/>
      <c r="CN92" s="454"/>
      <c r="CO92" s="454"/>
      <c r="CP92" s="454"/>
      <c r="CQ92" s="454"/>
      <c r="CR92" s="454"/>
      <c r="CS92" s="454"/>
      <c r="CT92" s="454"/>
      <c r="CU92" s="454"/>
      <c r="CV92" s="454"/>
      <c r="CW92" s="454"/>
      <c r="CX92" s="454"/>
      <c r="CY92" s="454"/>
      <c r="CZ92" s="454"/>
      <c r="DA92" s="454"/>
      <c r="DB92" s="454"/>
      <c r="DC92" s="454"/>
      <c r="DD92" s="454"/>
      <c r="DE92" s="454"/>
      <c r="DF92" s="454"/>
      <c r="DG92" s="454"/>
      <c r="DH92" s="454"/>
      <c r="DI92" s="454"/>
      <c r="DJ92" s="454"/>
      <c r="DK92" s="454"/>
      <c r="DL92" s="454"/>
      <c r="DM92" s="454"/>
      <c r="DN92" s="454"/>
      <c r="DO92" s="454"/>
      <c r="DP92" s="454"/>
      <c r="DQ92" s="454"/>
      <c r="DR92" s="454"/>
      <c r="DS92" s="454"/>
      <c r="DT92" s="454"/>
      <c r="DU92" s="454"/>
      <c r="DV92" s="454"/>
      <c r="DW92" s="454"/>
      <c r="DX92" s="454"/>
      <c r="DY92" s="454"/>
      <c r="DZ92" s="454"/>
      <c r="EA92" s="454"/>
      <c r="EB92" s="454"/>
      <c r="EC92" s="454"/>
      <c r="ED92" s="454"/>
      <c r="EE92" s="454"/>
      <c r="EF92" s="454"/>
      <c r="EG92" s="454"/>
      <c r="EH92" s="454"/>
      <c r="EI92" s="454"/>
      <c r="EJ92" s="454"/>
      <c r="EK92" s="454"/>
      <c r="EL92" s="454"/>
      <c r="EM92" s="454"/>
      <c r="EN92" s="454"/>
      <c r="EO92" s="454"/>
      <c r="EP92" s="454"/>
      <c r="EQ92" s="454"/>
      <c r="ER92" s="454"/>
      <c r="ES92" s="454"/>
      <c r="ET92" s="454"/>
      <c r="EU92" s="454"/>
      <c r="EV92" s="454"/>
      <c r="EW92" s="454"/>
      <c r="EX92" s="454"/>
      <c r="EY92" s="454"/>
      <c r="EZ92" s="454"/>
      <c r="FA92" s="454"/>
      <c r="FB92" s="454"/>
      <c r="FC92" s="454"/>
      <c r="FD92" s="454"/>
      <c r="FE92" s="454"/>
      <c r="FF92" s="454"/>
      <c r="FG92" s="454"/>
      <c r="FH92" s="454"/>
      <c r="FI92" s="454"/>
      <c r="FJ92" s="454"/>
      <c r="FK92" s="454"/>
      <c r="FL92" s="454"/>
      <c r="FM92" s="454"/>
      <c r="FN92" s="454"/>
      <c r="FO92" s="454"/>
      <c r="FP92" s="454"/>
      <c r="FQ92" s="454"/>
      <c r="FR92" s="454"/>
      <c r="FS92" s="454"/>
      <c r="FT92" s="454"/>
      <c r="FU92" s="454"/>
      <c r="FV92" s="454"/>
      <c r="FW92" s="454"/>
      <c r="FX92" s="454"/>
      <c r="FY92" s="454"/>
      <c r="FZ92" s="454"/>
      <c r="GA92" s="454"/>
      <c r="GB92" s="454"/>
      <c r="GC92" s="454"/>
      <c r="GD92" s="454"/>
      <c r="GE92" s="454"/>
      <c r="GF92" s="454"/>
      <c r="GG92" s="454"/>
      <c r="GH92" s="454"/>
      <c r="GI92" s="454"/>
      <c r="GJ92" s="454"/>
      <c r="GK92" s="454"/>
      <c r="GL92" s="454"/>
      <c r="GM92" s="454"/>
      <c r="GN92" s="454"/>
      <c r="GO92" s="454"/>
      <c r="GP92" s="454"/>
      <c r="GQ92" s="454"/>
      <c r="GR92" s="454"/>
      <c r="GS92" s="454"/>
      <c r="GT92" s="454"/>
      <c r="GU92" s="454"/>
      <c r="GV92" s="454"/>
      <c r="GW92" s="454"/>
      <c r="GX92" s="454"/>
      <c r="GY92" s="454"/>
      <c r="GZ92" s="454"/>
      <c r="HA92" s="454"/>
      <c r="HB92" s="454"/>
      <c r="HC92" s="454"/>
      <c r="HD92" s="454"/>
      <c r="HE92" s="454"/>
      <c r="HF92" s="454"/>
      <c r="HG92" s="454"/>
      <c r="HH92" s="454"/>
      <c r="HI92" s="454"/>
      <c r="HJ92" s="454"/>
      <c r="HK92" s="454"/>
      <c r="HL92" s="454"/>
      <c r="HM92" s="454"/>
      <c r="HN92" s="454"/>
      <c r="HO92" s="454"/>
      <c r="HP92" s="454"/>
      <c r="HQ92" s="454"/>
      <c r="HR92" s="454"/>
      <c r="HS92" s="454"/>
      <c r="HT92" s="454"/>
      <c r="HU92" s="454"/>
      <c r="HV92" s="454"/>
      <c r="HW92" s="454"/>
      <c r="HX92" s="454"/>
      <c r="HY92" s="454"/>
      <c r="HZ92" s="454"/>
      <c r="IA92" s="454"/>
      <c r="IB92" s="454"/>
      <c r="IC92" s="454"/>
      <c r="ID92" s="454"/>
      <c r="IE92" s="454"/>
      <c r="IF92" s="454"/>
      <c r="IG92" s="454"/>
      <c r="IH92" s="454"/>
      <c r="II92" s="454"/>
      <c r="IJ92" s="454"/>
      <c r="IK92" s="454"/>
      <c r="IL92" s="454"/>
      <c r="IM92" s="454"/>
      <c r="IN92" s="454"/>
      <c r="IO92" s="454"/>
      <c r="IP92" s="454"/>
      <c r="IQ92" s="454"/>
      <c r="IR92" s="454"/>
      <c r="IS92" s="454"/>
      <c r="IT92" s="454"/>
      <c r="IU92" s="454"/>
    </row>
    <row r="93" spans="1:255" s="1746" customFormat="1">
      <c r="A93" s="171"/>
      <c r="B93" s="171"/>
      <c r="C93" s="454"/>
      <c r="D93" s="454"/>
      <c r="E93" s="454"/>
      <c r="F93" s="454"/>
      <c r="G93" s="454"/>
      <c r="H93" s="454"/>
      <c r="I93" s="454"/>
      <c r="J93" s="454"/>
      <c r="K93" s="454"/>
      <c r="L93" s="454"/>
      <c r="M93" s="454"/>
      <c r="N93" s="454"/>
      <c r="O93" s="454"/>
      <c r="P93" s="454"/>
      <c r="Q93" s="454"/>
      <c r="R93" s="454"/>
      <c r="S93" s="454"/>
      <c r="T93" s="454"/>
      <c r="U93" s="454"/>
      <c r="V93" s="454"/>
      <c r="W93" s="454"/>
      <c r="X93" s="454"/>
      <c r="Y93" s="454"/>
      <c r="Z93" s="454"/>
      <c r="AA93" s="454"/>
      <c r="AB93" s="454"/>
      <c r="AC93" s="454"/>
      <c r="AD93" s="454"/>
      <c r="AE93" s="454"/>
      <c r="AF93" s="454"/>
      <c r="AG93" s="454"/>
      <c r="AH93" s="454"/>
      <c r="AI93" s="454"/>
      <c r="AJ93" s="454"/>
      <c r="AK93" s="454"/>
      <c r="AL93" s="454"/>
      <c r="AM93" s="454"/>
      <c r="AN93" s="454"/>
      <c r="AO93" s="454"/>
      <c r="AP93" s="454"/>
      <c r="AQ93" s="454"/>
      <c r="AR93" s="454"/>
      <c r="AS93" s="454"/>
      <c r="AT93" s="454"/>
      <c r="AU93" s="454"/>
      <c r="AV93" s="454"/>
      <c r="AW93" s="454"/>
      <c r="AX93" s="454"/>
      <c r="AY93" s="454"/>
      <c r="AZ93" s="454"/>
      <c r="BA93" s="454"/>
      <c r="BB93" s="454"/>
      <c r="BC93" s="454"/>
      <c r="BD93" s="454"/>
      <c r="BE93" s="454"/>
      <c r="BF93" s="454"/>
      <c r="BG93" s="454"/>
      <c r="BH93" s="454"/>
      <c r="BI93" s="454"/>
      <c r="BJ93" s="454"/>
      <c r="BK93" s="454"/>
      <c r="BL93" s="454"/>
      <c r="BM93" s="454"/>
      <c r="BN93" s="454"/>
      <c r="BO93" s="454"/>
      <c r="BP93" s="454"/>
      <c r="BQ93" s="454"/>
      <c r="BR93" s="454"/>
      <c r="BS93" s="454"/>
      <c r="BT93" s="454"/>
      <c r="BU93" s="454"/>
      <c r="BV93" s="454"/>
      <c r="BW93" s="454"/>
      <c r="BX93" s="454"/>
      <c r="BY93" s="454"/>
      <c r="BZ93" s="454"/>
      <c r="CA93" s="454"/>
      <c r="CB93" s="454"/>
      <c r="CC93" s="454"/>
      <c r="CD93" s="454"/>
      <c r="CE93" s="454"/>
      <c r="CF93" s="454"/>
      <c r="CG93" s="454"/>
      <c r="CH93" s="454"/>
      <c r="CI93" s="454"/>
      <c r="CJ93" s="454"/>
      <c r="CK93" s="454"/>
      <c r="CL93" s="454"/>
      <c r="CM93" s="454"/>
      <c r="CN93" s="454"/>
      <c r="CO93" s="454"/>
      <c r="CP93" s="454"/>
      <c r="CQ93" s="454"/>
      <c r="CR93" s="454"/>
      <c r="CS93" s="454"/>
      <c r="CT93" s="454"/>
      <c r="CU93" s="454"/>
      <c r="CV93" s="454"/>
      <c r="CW93" s="454"/>
      <c r="CX93" s="454"/>
      <c r="CY93" s="454"/>
      <c r="CZ93" s="454"/>
      <c r="DA93" s="454"/>
      <c r="DB93" s="454"/>
      <c r="DC93" s="454"/>
      <c r="DD93" s="454"/>
      <c r="DE93" s="454"/>
      <c r="DF93" s="454"/>
      <c r="DG93" s="454"/>
      <c r="DH93" s="454"/>
      <c r="DI93" s="454"/>
      <c r="DJ93" s="454"/>
      <c r="DK93" s="454"/>
      <c r="DL93" s="454"/>
      <c r="DM93" s="454"/>
      <c r="DN93" s="454"/>
      <c r="DO93" s="454"/>
      <c r="DP93" s="454"/>
      <c r="DQ93" s="454"/>
      <c r="DR93" s="454"/>
      <c r="DS93" s="454"/>
      <c r="DT93" s="454"/>
      <c r="DU93" s="454"/>
      <c r="DV93" s="454"/>
      <c r="DW93" s="454"/>
      <c r="DX93" s="454"/>
      <c r="DY93" s="454"/>
      <c r="DZ93" s="454"/>
      <c r="EA93" s="454"/>
      <c r="EB93" s="454"/>
      <c r="EC93" s="454"/>
      <c r="ED93" s="454"/>
      <c r="EE93" s="454"/>
      <c r="EF93" s="454"/>
      <c r="EG93" s="454"/>
      <c r="EH93" s="454"/>
      <c r="EI93" s="454"/>
      <c r="EJ93" s="454"/>
      <c r="EK93" s="454"/>
      <c r="EL93" s="454"/>
      <c r="EM93" s="454"/>
      <c r="EN93" s="454"/>
      <c r="EO93" s="454"/>
      <c r="EP93" s="454"/>
      <c r="EQ93" s="454"/>
      <c r="ER93" s="454"/>
      <c r="ES93" s="454"/>
      <c r="ET93" s="454"/>
      <c r="EU93" s="454"/>
      <c r="EV93" s="454"/>
      <c r="EW93" s="454"/>
      <c r="EX93" s="454"/>
      <c r="EY93" s="454"/>
      <c r="EZ93" s="454"/>
      <c r="FA93" s="454"/>
      <c r="FB93" s="454"/>
      <c r="FC93" s="454"/>
      <c r="FD93" s="454"/>
      <c r="FE93" s="454"/>
      <c r="FF93" s="454"/>
      <c r="FG93" s="454"/>
      <c r="FH93" s="454"/>
      <c r="FI93" s="454"/>
      <c r="FJ93" s="454"/>
      <c r="FK93" s="454"/>
      <c r="FL93" s="454"/>
      <c r="FM93" s="454"/>
      <c r="FN93" s="454"/>
      <c r="FO93" s="454"/>
      <c r="FP93" s="454"/>
      <c r="FQ93" s="454"/>
      <c r="FR93" s="454"/>
      <c r="FS93" s="454"/>
      <c r="FT93" s="454"/>
      <c r="FU93" s="454"/>
      <c r="FV93" s="454"/>
      <c r="FW93" s="454"/>
      <c r="FX93" s="454"/>
      <c r="FY93" s="454"/>
      <c r="FZ93" s="454"/>
      <c r="GA93" s="454"/>
      <c r="GB93" s="454"/>
      <c r="GC93" s="454"/>
      <c r="GD93" s="454"/>
      <c r="GE93" s="454"/>
      <c r="GF93" s="454"/>
      <c r="GG93" s="454"/>
      <c r="GH93" s="454"/>
      <c r="GI93" s="454"/>
      <c r="GJ93" s="454"/>
      <c r="GK93" s="454"/>
      <c r="GL93" s="454"/>
      <c r="GM93" s="454"/>
      <c r="GN93" s="454"/>
      <c r="GO93" s="454"/>
      <c r="GP93" s="454"/>
      <c r="GQ93" s="454"/>
      <c r="GR93" s="454"/>
      <c r="GS93" s="454"/>
      <c r="GT93" s="454"/>
      <c r="GU93" s="454"/>
      <c r="GV93" s="454"/>
      <c r="GW93" s="454"/>
      <c r="GX93" s="454"/>
      <c r="GY93" s="454"/>
      <c r="GZ93" s="454"/>
      <c r="HA93" s="454"/>
      <c r="HB93" s="454"/>
      <c r="HC93" s="454"/>
      <c r="HD93" s="454"/>
      <c r="HE93" s="454"/>
      <c r="HF93" s="454"/>
      <c r="HG93" s="454"/>
      <c r="HH93" s="454"/>
      <c r="HI93" s="454"/>
      <c r="HJ93" s="454"/>
      <c r="HK93" s="454"/>
      <c r="HL93" s="454"/>
      <c r="HM93" s="454"/>
      <c r="HN93" s="454"/>
      <c r="HO93" s="454"/>
      <c r="HP93" s="454"/>
      <c r="HQ93" s="454"/>
      <c r="HR93" s="454"/>
      <c r="HS93" s="454"/>
      <c r="HT93" s="454"/>
      <c r="HU93" s="454"/>
      <c r="HV93" s="454"/>
      <c r="HW93" s="454"/>
      <c r="HX93" s="454"/>
      <c r="HY93" s="454"/>
      <c r="HZ93" s="454"/>
      <c r="IA93" s="454"/>
      <c r="IB93" s="454"/>
      <c r="IC93" s="454"/>
      <c r="ID93" s="454"/>
      <c r="IE93" s="454"/>
      <c r="IF93" s="454"/>
      <c r="IG93" s="454"/>
      <c r="IH93" s="454"/>
      <c r="II93" s="454"/>
      <c r="IJ93" s="454"/>
      <c r="IK93" s="454"/>
      <c r="IL93" s="454"/>
      <c r="IM93" s="454"/>
      <c r="IN93" s="454"/>
      <c r="IO93" s="454"/>
      <c r="IP93" s="454"/>
      <c r="IQ93" s="454"/>
      <c r="IR93" s="454"/>
      <c r="IS93" s="454"/>
      <c r="IT93" s="454"/>
      <c r="IU93" s="454"/>
    </row>
    <row r="94" spans="1:255" s="1746" customFormat="1">
      <c r="A94" s="171"/>
      <c r="B94" s="171"/>
      <c r="C94" s="454"/>
      <c r="D94" s="454"/>
      <c r="E94" s="454"/>
      <c r="F94" s="454"/>
      <c r="G94" s="454"/>
      <c r="H94" s="454"/>
      <c r="I94" s="454"/>
      <c r="J94" s="454"/>
      <c r="K94" s="454"/>
      <c r="L94" s="454"/>
      <c r="M94" s="454"/>
      <c r="N94" s="454"/>
      <c r="O94" s="454"/>
      <c r="P94" s="454"/>
      <c r="Q94" s="454"/>
      <c r="R94" s="454"/>
      <c r="S94" s="454"/>
      <c r="T94" s="454"/>
      <c r="U94" s="454"/>
      <c r="V94" s="454"/>
      <c r="W94" s="454"/>
      <c r="X94" s="454"/>
      <c r="Y94" s="454"/>
      <c r="Z94" s="454"/>
      <c r="AA94" s="454"/>
      <c r="AB94" s="454"/>
      <c r="AC94" s="454"/>
      <c r="AD94" s="454"/>
      <c r="AE94" s="454"/>
      <c r="AF94" s="454"/>
      <c r="AG94" s="454"/>
      <c r="AH94" s="454"/>
      <c r="AI94" s="454"/>
      <c r="AJ94" s="454"/>
      <c r="AK94" s="454"/>
      <c r="AL94" s="454"/>
      <c r="AM94" s="454"/>
      <c r="AN94" s="454"/>
      <c r="AO94" s="454"/>
      <c r="AP94" s="454"/>
      <c r="AQ94" s="454"/>
      <c r="AR94" s="454"/>
      <c r="AS94" s="454"/>
      <c r="AT94" s="454"/>
      <c r="AU94" s="454"/>
      <c r="AV94" s="454"/>
      <c r="AW94" s="454"/>
      <c r="AX94" s="454"/>
      <c r="AY94" s="454"/>
      <c r="AZ94" s="454"/>
      <c r="BA94" s="454"/>
      <c r="BB94" s="454"/>
      <c r="BC94" s="454"/>
      <c r="BD94" s="454"/>
      <c r="BE94" s="454"/>
      <c r="BF94" s="454"/>
      <c r="BG94" s="454"/>
      <c r="BH94" s="454"/>
      <c r="BI94" s="454"/>
      <c r="BJ94" s="454"/>
      <c r="BK94" s="454"/>
      <c r="BL94" s="454"/>
      <c r="BM94" s="454"/>
      <c r="BN94" s="454"/>
      <c r="BO94" s="454"/>
      <c r="BP94" s="454"/>
      <c r="BQ94" s="454"/>
      <c r="BR94" s="454"/>
      <c r="BS94" s="454"/>
      <c r="BT94" s="454"/>
      <c r="BU94" s="454"/>
      <c r="BV94" s="454"/>
      <c r="BW94" s="454"/>
      <c r="BX94" s="454"/>
      <c r="BY94" s="454"/>
      <c r="BZ94" s="454"/>
      <c r="CA94" s="454"/>
      <c r="CB94" s="454"/>
      <c r="CC94" s="454"/>
      <c r="CD94" s="454"/>
      <c r="CE94" s="454"/>
      <c r="CF94" s="454"/>
      <c r="CG94" s="454"/>
      <c r="CH94" s="454"/>
      <c r="CI94" s="454"/>
      <c r="CJ94" s="454"/>
      <c r="CK94" s="454"/>
      <c r="CL94" s="454"/>
      <c r="CM94" s="454"/>
      <c r="CN94" s="454"/>
      <c r="CO94" s="454"/>
      <c r="CP94" s="454"/>
      <c r="CQ94" s="454"/>
      <c r="CR94" s="454"/>
      <c r="CS94" s="454"/>
      <c r="CT94" s="454"/>
      <c r="CU94" s="454"/>
      <c r="CV94" s="454"/>
      <c r="CW94" s="454"/>
      <c r="CX94" s="454"/>
      <c r="CY94" s="454"/>
      <c r="CZ94" s="454"/>
      <c r="DA94" s="454"/>
      <c r="DB94" s="454"/>
      <c r="DC94" s="454"/>
      <c r="DD94" s="454"/>
      <c r="DE94" s="454"/>
      <c r="DF94" s="454"/>
      <c r="DG94" s="454"/>
      <c r="DH94" s="454"/>
      <c r="DI94" s="454"/>
      <c r="DJ94" s="454"/>
      <c r="DK94" s="454"/>
      <c r="DL94" s="454"/>
      <c r="DM94" s="454"/>
      <c r="DN94" s="454"/>
      <c r="DO94" s="454"/>
      <c r="DP94" s="454"/>
      <c r="DQ94" s="454"/>
      <c r="DR94" s="454"/>
      <c r="DS94" s="454"/>
      <c r="DT94" s="454"/>
      <c r="DU94" s="454"/>
      <c r="DV94" s="454"/>
      <c r="DW94" s="454"/>
      <c r="DX94" s="454"/>
      <c r="DY94" s="454"/>
      <c r="DZ94" s="454"/>
      <c r="EA94" s="454"/>
      <c r="EB94" s="454"/>
      <c r="EC94" s="454"/>
      <c r="ED94" s="454"/>
      <c r="EE94" s="454"/>
      <c r="EF94" s="454"/>
      <c r="EG94" s="454"/>
      <c r="EH94" s="454"/>
      <c r="EI94" s="454"/>
      <c r="EJ94" s="454"/>
      <c r="EK94" s="454"/>
      <c r="EL94" s="454"/>
      <c r="EM94" s="454"/>
      <c r="EN94" s="454"/>
      <c r="EO94" s="454"/>
      <c r="EP94" s="454"/>
      <c r="EQ94" s="454"/>
      <c r="ER94" s="454"/>
      <c r="ES94" s="454"/>
      <c r="ET94" s="454"/>
      <c r="EU94" s="454"/>
      <c r="EV94" s="454"/>
      <c r="EW94" s="454"/>
      <c r="EX94" s="454"/>
      <c r="EY94" s="454"/>
      <c r="EZ94" s="454"/>
      <c r="FA94" s="454"/>
      <c r="FB94" s="454"/>
      <c r="FC94" s="454"/>
      <c r="FD94" s="454"/>
      <c r="FE94" s="454"/>
      <c r="FF94" s="454"/>
      <c r="FG94" s="454"/>
      <c r="FH94" s="454"/>
      <c r="FI94" s="454"/>
      <c r="FJ94" s="454"/>
      <c r="FK94" s="454"/>
      <c r="FL94" s="454"/>
      <c r="FM94" s="454"/>
      <c r="FN94" s="454"/>
      <c r="FO94" s="454"/>
      <c r="FP94" s="454"/>
      <c r="FQ94" s="454"/>
      <c r="FR94" s="454"/>
      <c r="FS94" s="454"/>
      <c r="FT94" s="454"/>
      <c r="FU94" s="454"/>
      <c r="FV94" s="454"/>
      <c r="FW94" s="454"/>
      <c r="FX94" s="454"/>
      <c r="FY94" s="454"/>
      <c r="FZ94" s="454"/>
      <c r="GA94" s="454"/>
      <c r="GB94" s="454"/>
      <c r="GC94" s="454"/>
      <c r="GD94" s="454"/>
      <c r="GE94" s="454"/>
      <c r="GF94" s="454"/>
      <c r="GG94" s="454"/>
      <c r="GH94" s="454"/>
      <c r="GI94" s="454"/>
      <c r="GJ94" s="454"/>
      <c r="GK94" s="454"/>
      <c r="GL94" s="454"/>
      <c r="GM94" s="454"/>
      <c r="GN94" s="454"/>
      <c r="GO94" s="454"/>
      <c r="GP94" s="454"/>
      <c r="GQ94" s="454"/>
      <c r="GR94" s="454"/>
      <c r="GS94" s="454"/>
      <c r="GT94" s="454"/>
      <c r="GU94" s="454"/>
      <c r="GV94" s="454"/>
      <c r="GW94" s="454"/>
      <c r="GX94" s="454"/>
      <c r="GY94" s="454"/>
      <c r="GZ94" s="454"/>
      <c r="HA94" s="454"/>
      <c r="HB94" s="454"/>
      <c r="HC94" s="454"/>
      <c r="HD94" s="454"/>
      <c r="HE94" s="454"/>
      <c r="HF94" s="454"/>
      <c r="HG94" s="454"/>
      <c r="HH94" s="454"/>
      <c r="HI94" s="454"/>
      <c r="HJ94" s="454"/>
      <c r="HK94" s="454"/>
      <c r="HL94" s="454"/>
      <c r="HM94" s="454"/>
      <c r="HN94" s="454"/>
      <c r="HO94" s="454"/>
      <c r="HP94" s="454"/>
      <c r="HQ94" s="454"/>
      <c r="HR94" s="454"/>
      <c r="HS94" s="454"/>
      <c r="HT94" s="454"/>
      <c r="HU94" s="454"/>
      <c r="HV94" s="454"/>
      <c r="HW94" s="454"/>
      <c r="HX94" s="454"/>
      <c r="HY94" s="454"/>
      <c r="HZ94" s="454"/>
      <c r="IA94" s="454"/>
      <c r="IB94" s="454"/>
      <c r="IC94" s="454"/>
      <c r="ID94" s="454"/>
      <c r="IE94" s="454"/>
      <c r="IF94" s="454"/>
      <c r="IG94" s="454"/>
      <c r="IH94" s="454"/>
      <c r="II94" s="454"/>
      <c r="IJ94" s="454"/>
      <c r="IK94" s="454"/>
      <c r="IL94" s="454"/>
      <c r="IM94" s="454"/>
      <c r="IN94" s="454"/>
      <c r="IO94" s="454"/>
      <c r="IP94" s="454"/>
      <c r="IQ94" s="454"/>
      <c r="IR94" s="454"/>
      <c r="IS94" s="454"/>
      <c r="IT94" s="454"/>
      <c r="IU94" s="454"/>
    </row>
    <row r="95" spans="1:255" s="1746" customFormat="1">
      <c r="A95" s="171"/>
      <c r="B95" s="171"/>
      <c r="C95" s="454"/>
      <c r="D95" s="454"/>
      <c r="E95" s="454"/>
      <c r="F95" s="454"/>
      <c r="G95" s="454"/>
      <c r="H95" s="454"/>
      <c r="I95" s="454"/>
      <c r="J95" s="454"/>
      <c r="K95" s="454"/>
      <c r="L95" s="454"/>
      <c r="M95" s="454"/>
      <c r="N95" s="454"/>
      <c r="O95" s="454"/>
      <c r="P95" s="454"/>
      <c r="Q95" s="454"/>
      <c r="R95" s="454"/>
      <c r="S95" s="454"/>
      <c r="T95" s="454"/>
      <c r="U95" s="454"/>
      <c r="V95" s="454"/>
      <c r="W95" s="454"/>
      <c r="X95" s="454"/>
      <c r="Y95" s="454"/>
      <c r="Z95" s="454"/>
      <c r="AA95" s="454"/>
      <c r="AB95" s="454"/>
      <c r="AC95" s="454"/>
      <c r="AD95" s="454"/>
      <c r="AE95" s="454"/>
      <c r="AF95" s="454"/>
      <c r="AG95" s="454"/>
      <c r="AH95" s="454"/>
      <c r="AI95" s="454"/>
      <c r="AJ95" s="454"/>
      <c r="AK95" s="454"/>
      <c r="AL95" s="454"/>
      <c r="AM95" s="454"/>
      <c r="AN95" s="454"/>
      <c r="AO95" s="454"/>
      <c r="AP95" s="454"/>
      <c r="AQ95" s="454"/>
      <c r="AR95" s="454"/>
      <c r="AS95" s="454"/>
      <c r="AT95" s="454"/>
      <c r="AU95" s="454"/>
      <c r="AV95" s="454"/>
      <c r="AW95" s="454"/>
      <c r="AX95" s="454"/>
      <c r="AY95" s="454"/>
      <c r="AZ95" s="454"/>
      <c r="BA95" s="454"/>
      <c r="BB95" s="454"/>
      <c r="BC95" s="454"/>
      <c r="BD95" s="454"/>
      <c r="BE95" s="454"/>
      <c r="BF95" s="454"/>
      <c r="BG95" s="454"/>
      <c r="BH95" s="454"/>
      <c r="BI95" s="454"/>
      <c r="BJ95" s="454"/>
      <c r="BK95" s="454"/>
      <c r="BL95" s="454"/>
      <c r="BM95" s="454"/>
      <c r="BN95" s="454"/>
      <c r="BO95" s="454"/>
      <c r="BP95" s="454"/>
      <c r="BQ95" s="454"/>
      <c r="BR95" s="454"/>
      <c r="BS95" s="454"/>
      <c r="BT95" s="454"/>
      <c r="BU95" s="454"/>
      <c r="BV95" s="454"/>
      <c r="BW95" s="454"/>
      <c r="BX95" s="454"/>
      <c r="BY95" s="454"/>
      <c r="BZ95" s="454"/>
      <c r="CA95" s="454"/>
      <c r="CB95" s="454"/>
      <c r="CC95" s="454"/>
      <c r="CD95" s="454"/>
      <c r="CE95" s="454"/>
      <c r="CF95" s="454"/>
      <c r="CG95" s="454"/>
      <c r="CH95" s="454"/>
      <c r="CI95" s="454"/>
      <c r="CJ95" s="454"/>
      <c r="CK95" s="454"/>
      <c r="CL95" s="454"/>
      <c r="CM95" s="454"/>
      <c r="CN95" s="454"/>
      <c r="CO95" s="454"/>
      <c r="CP95" s="454"/>
      <c r="CQ95" s="454"/>
      <c r="CR95" s="454"/>
      <c r="CS95" s="454"/>
      <c r="CT95" s="454"/>
      <c r="CU95" s="454"/>
      <c r="CV95" s="454"/>
      <c r="CW95" s="454"/>
      <c r="CX95" s="454"/>
      <c r="CY95" s="454"/>
      <c r="CZ95" s="454"/>
      <c r="DA95" s="454"/>
      <c r="DB95" s="454"/>
      <c r="DC95" s="454"/>
      <c r="DD95" s="454"/>
      <c r="DE95" s="454"/>
      <c r="DF95" s="454"/>
      <c r="DG95" s="454"/>
      <c r="DH95" s="454"/>
      <c r="DI95" s="454"/>
      <c r="DJ95" s="454"/>
      <c r="DK95" s="454"/>
      <c r="DL95" s="454"/>
      <c r="DM95" s="454"/>
      <c r="DN95" s="454"/>
      <c r="DO95" s="454"/>
      <c r="DP95" s="454"/>
      <c r="DQ95" s="454"/>
      <c r="DR95" s="454"/>
      <c r="DS95" s="454"/>
      <c r="DT95" s="454"/>
      <c r="DU95" s="454"/>
      <c r="DV95" s="454"/>
      <c r="DW95" s="454"/>
      <c r="DX95" s="454"/>
      <c r="DY95" s="454"/>
      <c r="DZ95" s="454"/>
      <c r="EA95" s="454"/>
      <c r="EB95" s="454"/>
      <c r="EC95" s="454"/>
      <c r="ED95" s="454"/>
      <c r="EE95" s="454"/>
      <c r="EF95" s="454"/>
      <c r="EG95" s="454"/>
      <c r="EH95" s="454"/>
      <c r="EI95" s="454"/>
      <c r="EJ95" s="454"/>
      <c r="EK95" s="454"/>
      <c r="EL95" s="454"/>
      <c r="EM95" s="454"/>
      <c r="EN95" s="454"/>
      <c r="EO95" s="454"/>
      <c r="EP95" s="454"/>
      <c r="EQ95" s="454"/>
      <c r="ER95" s="454"/>
      <c r="ES95" s="454"/>
      <c r="ET95" s="454"/>
      <c r="EU95" s="454"/>
      <c r="EV95" s="454"/>
      <c r="EW95" s="454"/>
      <c r="EX95" s="454"/>
      <c r="EY95" s="454"/>
      <c r="EZ95" s="454"/>
      <c r="FA95" s="454"/>
      <c r="FB95" s="454"/>
      <c r="FC95" s="454"/>
      <c r="FD95" s="454"/>
      <c r="FE95" s="454"/>
      <c r="FF95" s="454"/>
      <c r="FG95" s="454"/>
      <c r="FH95" s="454"/>
      <c r="FI95" s="454"/>
      <c r="FJ95" s="454"/>
      <c r="FK95" s="454"/>
      <c r="FL95" s="454"/>
      <c r="FM95" s="454"/>
      <c r="FN95" s="454"/>
      <c r="FO95" s="454"/>
      <c r="FP95" s="454"/>
      <c r="FQ95" s="454"/>
      <c r="FR95" s="454"/>
      <c r="FS95" s="454"/>
      <c r="FT95" s="454"/>
      <c r="FU95" s="454"/>
      <c r="FV95" s="454"/>
      <c r="FW95" s="454"/>
      <c r="FX95" s="454"/>
      <c r="FY95" s="454"/>
      <c r="FZ95" s="454"/>
      <c r="GA95" s="454"/>
      <c r="GB95" s="454"/>
      <c r="GC95" s="454"/>
      <c r="GD95" s="454"/>
      <c r="GE95" s="454"/>
      <c r="GF95" s="454"/>
      <c r="GG95" s="454"/>
      <c r="GH95" s="454"/>
      <c r="GI95" s="454"/>
      <c r="GJ95" s="454"/>
      <c r="GK95" s="454"/>
      <c r="GL95" s="454"/>
      <c r="GM95" s="454"/>
      <c r="GN95" s="454"/>
      <c r="GO95" s="454"/>
      <c r="GP95" s="454"/>
      <c r="GQ95" s="454"/>
      <c r="GR95" s="454"/>
      <c r="GS95" s="454"/>
      <c r="GT95" s="454"/>
      <c r="GU95" s="454"/>
      <c r="GV95" s="454"/>
      <c r="GW95" s="454"/>
      <c r="GX95" s="454"/>
      <c r="GY95" s="454"/>
      <c r="GZ95" s="454"/>
      <c r="HA95" s="454"/>
      <c r="HB95" s="454"/>
      <c r="HC95" s="454"/>
      <c r="HD95" s="454"/>
      <c r="HE95" s="454"/>
      <c r="HF95" s="454"/>
      <c r="HG95" s="454"/>
      <c r="HH95" s="454"/>
      <c r="HI95" s="454"/>
      <c r="HJ95" s="454"/>
      <c r="HK95" s="454"/>
      <c r="HL95" s="454"/>
      <c r="HM95" s="454"/>
      <c r="HN95" s="454"/>
      <c r="HO95" s="454"/>
      <c r="HP95" s="454"/>
      <c r="HQ95" s="454"/>
      <c r="HR95" s="454"/>
      <c r="HS95" s="454"/>
      <c r="HT95" s="454"/>
      <c r="HU95" s="454"/>
      <c r="HV95" s="454"/>
      <c r="HW95" s="454"/>
      <c r="HX95" s="454"/>
      <c r="HY95" s="454"/>
      <c r="HZ95" s="454"/>
      <c r="IA95" s="454"/>
      <c r="IB95" s="454"/>
      <c r="IC95" s="454"/>
      <c r="ID95" s="454"/>
      <c r="IE95" s="454"/>
      <c r="IF95" s="454"/>
      <c r="IG95" s="454"/>
      <c r="IH95" s="454"/>
      <c r="II95" s="454"/>
      <c r="IJ95" s="454"/>
      <c r="IK95" s="454"/>
      <c r="IL95" s="454"/>
      <c r="IM95" s="454"/>
      <c r="IN95" s="454"/>
      <c r="IO95" s="454"/>
      <c r="IP95" s="454"/>
      <c r="IQ95" s="454"/>
      <c r="IR95" s="454"/>
      <c r="IS95" s="454"/>
      <c r="IT95" s="454"/>
      <c r="IU95" s="454"/>
    </row>
    <row r="96" spans="1:255" s="1746" customFormat="1">
      <c r="A96" s="171"/>
      <c r="B96" s="171"/>
      <c r="C96" s="454"/>
      <c r="D96" s="454"/>
      <c r="E96" s="454"/>
      <c r="F96" s="454"/>
      <c r="G96" s="454"/>
      <c r="H96" s="454"/>
      <c r="I96" s="454"/>
      <c r="J96" s="454"/>
      <c r="K96" s="454"/>
      <c r="L96" s="454"/>
      <c r="M96" s="454"/>
      <c r="N96" s="454"/>
      <c r="O96" s="454"/>
      <c r="P96" s="454"/>
      <c r="Q96" s="454"/>
      <c r="R96" s="454"/>
      <c r="S96" s="454"/>
      <c r="T96" s="454"/>
      <c r="U96" s="454"/>
      <c r="V96" s="454"/>
      <c r="W96" s="454"/>
      <c r="X96" s="454"/>
      <c r="Y96" s="454"/>
      <c r="Z96" s="454"/>
      <c r="AA96" s="454"/>
      <c r="AB96" s="454"/>
      <c r="AC96" s="454"/>
      <c r="AD96" s="454"/>
      <c r="AE96" s="454"/>
      <c r="AF96" s="454"/>
      <c r="AG96" s="454"/>
      <c r="AH96" s="454"/>
      <c r="AI96" s="454"/>
      <c r="AJ96" s="454"/>
      <c r="AK96" s="454"/>
      <c r="AL96" s="454"/>
      <c r="AM96" s="454"/>
      <c r="AN96" s="454"/>
      <c r="AO96" s="454"/>
      <c r="AP96" s="454"/>
      <c r="AQ96" s="454"/>
      <c r="AR96" s="454"/>
      <c r="AS96" s="454"/>
      <c r="AT96" s="454"/>
      <c r="AU96" s="454"/>
      <c r="AV96" s="454"/>
      <c r="AW96" s="454"/>
      <c r="AX96" s="454"/>
      <c r="AY96" s="454"/>
      <c r="AZ96" s="454"/>
      <c r="BA96" s="454"/>
      <c r="BB96" s="454"/>
      <c r="BC96" s="454"/>
      <c r="BD96" s="454"/>
      <c r="BE96" s="454"/>
      <c r="BF96" s="454"/>
      <c r="BG96" s="454"/>
      <c r="BH96" s="454"/>
      <c r="BI96" s="454"/>
      <c r="BJ96" s="454"/>
      <c r="BK96" s="454"/>
      <c r="BL96" s="454"/>
      <c r="BM96" s="454"/>
      <c r="BN96" s="454"/>
      <c r="BO96" s="454"/>
      <c r="BP96" s="454"/>
      <c r="BQ96" s="454"/>
      <c r="BR96" s="454"/>
      <c r="BS96" s="454"/>
      <c r="BT96" s="454"/>
      <c r="BU96" s="454"/>
      <c r="BV96" s="454"/>
      <c r="BW96" s="454"/>
      <c r="BX96" s="454"/>
      <c r="BY96" s="454"/>
      <c r="BZ96" s="454"/>
      <c r="CA96" s="454"/>
      <c r="CB96" s="454"/>
      <c r="CC96" s="454"/>
      <c r="CD96" s="454"/>
      <c r="CE96" s="454"/>
      <c r="CF96" s="454"/>
      <c r="CG96" s="454"/>
      <c r="CH96" s="454"/>
      <c r="CI96" s="454"/>
      <c r="CJ96" s="454"/>
      <c r="CK96" s="454"/>
      <c r="CL96" s="454"/>
      <c r="CM96" s="454"/>
      <c r="CN96" s="454"/>
      <c r="CO96" s="454"/>
      <c r="CP96" s="454"/>
      <c r="CQ96" s="454"/>
      <c r="CR96" s="454"/>
      <c r="CS96" s="454"/>
      <c r="CT96" s="454"/>
      <c r="CU96" s="454"/>
      <c r="CV96" s="454"/>
      <c r="CW96" s="454"/>
      <c r="CX96" s="454"/>
      <c r="CY96" s="454"/>
      <c r="CZ96" s="454"/>
      <c r="DA96" s="454"/>
      <c r="DB96" s="454"/>
      <c r="DC96" s="454"/>
      <c r="DD96" s="454"/>
      <c r="DE96" s="454"/>
      <c r="DF96" s="454"/>
      <c r="DG96" s="454"/>
      <c r="DH96" s="454"/>
      <c r="DI96" s="454"/>
      <c r="DJ96" s="454"/>
      <c r="DK96" s="454"/>
      <c r="DL96" s="454"/>
      <c r="DM96" s="454"/>
      <c r="DN96" s="454"/>
      <c r="DO96" s="454"/>
      <c r="DP96" s="454"/>
      <c r="DQ96" s="454"/>
      <c r="DR96" s="454"/>
      <c r="DS96" s="454"/>
      <c r="DT96" s="454"/>
      <c r="DU96" s="454"/>
      <c r="DV96" s="454"/>
      <c r="DW96" s="454"/>
      <c r="DX96" s="454"/>
      <c r="DY96" s="454"/>
      <c r="DZ96" s="454"/>
      <c r="EA96" s="454"/>
      <c r="EB96" s="454"/>
      <c r="EC96" s="454"/>
      <c r="ED96" s="454"/>
      <c r="EE96" s="454"/>
      <c r="EF96" s="454"/>
      <c r="EG96" s="454"/>
      <c r="EH96" s="454"/>
      <c r="EI96" s="454"/>
      <c r="EJ96" s="454"/>
      <c r="EK96" s="454"/>
      <c r="EL96" s="454"/>
      <c r="EM96" s="454"/>
      <c r="EN96" s="454"/>
      <c r="EO96" s="454"/>
      <c r="EP96" s="454"/>
      <c r="EQ96" s="454"/>
      <c r="ER96" s="454"/>
      <c r="ES96" s="454"/>
      <c r="ET96" s="454"/>
      <c r="EU96" s="454"/>
      <c r="EV96" s="454"/>
      <c r="EW96" s="454"/>
      <c r="EX96" s="454"/>
      <c r="EY96" s="454"/>
      <c r="EZ96" s="454"/>
      <c r="FA96" s="454"/>
      <c r="FB96" s="454"/>
      <c r="FC96" s="454"/>
      <c r="FD96" s="454"/>
      <c r="FE96" s="454"/>
      <c r="FF96" s="454"/>
      <c r="FG96" s="454"/>
      <c r="FH96" s="454"/>
      <c r="FI96" s="454"/>
      <c r="FJ96" s="454"/>
      <c r="FK96" s="454"/>
      <c r="FL96" s="454"/>
      <c r="FM96" s="454"/>
      <c r="FN96" s="454"/>
      <c r="FO96" s="454"/>
      <c r="FP96" s="454"/>
      <c r="FQ96" s="454"/>
      <c r="FR96" s="454"/>
      <c r="FS96" s="454"/>
      <c r="FT96" s="454"/>
      <c r="FU96" s="454"/>
      <c r="FV96" s="454"/>
      <c r="FW96" s="454"/>
      <c r="FX96" s="454"/>
      <c r="FY96" s="454"/>
      <c r="FZ96" s="454"/>
      <c r="GA96" s="454"/>
      <c r="GB96" s="454"/>
      <c r="GC96" s="454"/>
      <c r="GD96" s="454"/>
      <c r="GE96" s="454"/>
      <c r="GF96" s="454"/>
      <c r="GG96" s="454"/>
      <c r="GH96" s="454"/>
      <c r="GI96" s="454"/>
      <c r="GJ96" s="454"/>
      <c r="GK96" s="454"/>
      <c r="GL96" s="454"/>
      <c r="GM96" s="454"/>
      <c r="GN96" s="454"/>
      <c r="GO96" s="454"/>
      <c r="GP96" s="454"/>
      <c r="GQ96" s="454"/>
      <c r="GR96" s="454"/>
      <c r="GS96" s="454"/>
      <c r="GT96" s="454"/>
      <c r="GU96" s="454"/>
      <c r="GV96" s="454"/>
      <c r="GW96" s="454"/>
      <c r="GX96" s="454"/>
      <c r="GY96" s="454"/>
      <c r="GZ96" s="454"/>
      <c r="HA96" s="454"/>
      <c r="HB96" s="454"/>
      <c r="HC96" s="454"/>
      <c r="HD96" s="454"/>
      <c r="HE96" s="454"/>
      <c r="HF96" s="454"/>
      <c r="HG96" s="454"/>
      <c r="HH96" s="454"/>
      <c r="HI96" s="454"/>
      <c r="HJ96" s="454"/>
      <c r="HK96" s="454"/>
      <c r="HL96" s="454"/>
      <c r="HM96" s="454"/>
      <c r="HN96" s="454"/>
      <c r="HO96" s="454"/>
      <c r="HP96" s="454"/>
      <c r="HQ96" s="454"/>
      <c r="HR96" s="454"/>
      <c r="HS96" s="454"/>
      <c r="HT96" s="454"/>
      <c r="HU96" s="454"/>
      <c r="HV96" s="454"/>
      <c r="HW96" s="454"/>
      <c r="HX96" s="454"/>
      <c r="HY96" s="454"/>
      <c r="HZ96" s="454"/>
      <c r="IA96" s="454"/>
      <c r="IB96" s="454"/>
      <c r="IC96" s="454"/>
      <c r="ID96" s="454"/>
      <c r="IE96" s="454"/>
      <c r="IF96" s="454"/>
      <c r="IG96" s="454"/>
      <c r="IH96" s="454"/>
      <c r="II96" s="454"/>
      <c r="IJ96" s="454"/>
      <c r="IK96" s="454"/>
      <c r="IL96" s="454"/>
      <c r="IM96" s="454"/>
      <c r="IN96" s="454"/>
      <c r="IO96" s="454"/>
      <c r="IP96" s="454"/>
      <c r="IQ96" s="454"/>
      <c r="IR96" s="454"/>
      <c r="IS96" s="454"/>
      <c r="IT96" s="454"/>
      <c r="IU96" s="454"/>
    </row>
    <row r="97" spans="1:255" s="1746" customFormat="1">
      <c r="A97" s="171"/>
      <c r="B97" s="171"/>
      <c r="C97" s="454"/>
      <c r="D97" s="454"/>
      <c r="E97" s="454"/>
      <c r="F97" s="454"/>
      <c r="G97" s="454"/>
      <c r="H97" s="454"/>
      <c r="I97" s="454"/>
      <c r="J97" s="454"/>
      <c r="K97" s="454"/>
      <c r="L97" s="454"/>
      <c r="M97" s="454"/>
      <c r="N97" s="454"/>
      <c r="O97" s="454"/>
      <c r="P97" s="454"/>
      <c r="Q97" s="454"/>
      <c r="R97" s="454"/>
      <c r="S97" s="454"/>
      <c r="T97" s="454"/>
      <c r="U97" s="454"/>
      <c r="V97" s="454"/>
      <c r="W97" s="454"/>
      <c r="X97" s="454"/>
      <c r="Y97" s="454"/>
      <c r="Z97" s="454"/>
      <c r="AA97" s="454"/>
      <c r="AB97" s="454"/>
      <c r="AC97" s="454"/>
      <c r="AD97" s="454"/>
      <c r="AE97" s="454"/>
      <c r="AF97" s="454"/>
      <c r="AG97" s="454"/>
      <c r="AH97" s="454"/>
      <c r="AI97" s="454"/>
      <c r="AJ97" s="454"/>
      <c r="AK97" s="454"/>
      <c r="AL97" s="454"/>
      <c r="AM97" s="454"/>
      <c r="AN97" s="454"/>
      <c r="AO97" s="454"/>
      <c r="AP97" s="454"/>
      <c r="AQ97" s="454"/>
      <c r="AR97" s="454"/>
      <c r="AS97" s="454"/>
      <c r="AT97" s="454"/>
      <c r="AU97" s="454"/>
      <c r="AV97" s="454"/>
      <c r="AW97" s="454"/>
      <c r="AX97" s="454"/>
      <c r="AY97" s="454"/>
      <c r="AZ97" s="454"/>
      <c r="BA97" s="454"/>
      <c r="BB97" s="454"/>
      <c r="BC97" s="454"/>
      <c r="BD97" s="454"/>
      <c r="BE97" s="454"/>
      <c r="BF97" s="454"/>
      <c r="BG97" s="454"/>
      <c r="BH97" s="454"/>
      <c r="BI97" s="454"/>
      <c r="BJ97" s="454"/>
      <c r="BK97" s="454"/>
      <c r="BL97" s="454"/>
      <c r="BM97" s="454"/>
      <c r="BN97" s="454"/>
      <c r="BO97" s="454"/>
      <c r="BP97" s="454"/>
      <c r="BQ97" s="454"/>
      <c r="BR97" s="454"/>
      <c r="BS97" s="454"/>
      <c r="BT97" s="454"/>
      <c r="BU97" s="454"/>
      <c r="BV97" s="454"/>
      <c r="BW97" s="454"/>
      <c r="BX97" s="454"/>
      <c r="BY97" s="454"/>
      <c r="BZ97" s="454"/>
      <c r="CA97" s="454"/>
      <c r="CB97" s="454"/>
      <c r="CC97" s="454"/>
      <c r="CD97" s="454"/>
      <c r="CE97" s="454"/>
      <c r="CF97" s="454"/>
      <c r="CG97" s="454"/>
      <c r="CH97" s="454"/>
      <c r="CI97" s="454"/>
      <c r="CJ97" s="454"/>
      <c r="CK97" s="454"/>
      <c r="CL97" s="454"/>
      <c r="CM97" s="454"/>
      <c r="CN97" s="454"/>
      <c r="CO97" s="454"/>
      <c r="CP97" s="454"/>
      <c r="CQ97" s="454"/>
      <c r="CR97" s="454"/>
      <c r="CS97" s="454"/>
      <c r="CT97" s="454"/>
      <c r="CU97" s="454"/>
      <c r="CV97" s="454"/>
      <c r="CW97" s="454"/>
      <c r="CX97" s="454"/>
      <c r="CY97" s="454"/>
      <c r="CZ97" s="454"/>
      <c r="DA97" s="454"/>
      <c r="DB97" s="454"/>
      <c r="DC97" s="454"/>
      <c r="DD97" s="454"/>
      <c r="DE97" s="454"/>
      <c r="DF97" s="454"/>
      <c r="DG97" s="454"/>
      <c r="DH97" s="454"/>
      <c r="DI97" s="454"/>
      <c r="DJ97" s="454"/>
      <c r="DK97" s="454"/>
      <c r="DL97" s="454"/>
      <c r="DM97" s="454"/>
      <c r="DN97" s="454"/>
      <c r="DO97" s="454"/>
      <c r="DP97" s="454"/>
      <c r="DQ97" s="454"/>
      <c r="DR97" s="454"/>
      <c r="DS97" s="454"/>
      <c r="DT97" s="454"/>
      <c r="DU97" s="454"/>
      <c r="DV97" s="454"/>
      <c r="DW97" s="454"/>
      <c r="DX97" s="454"/>
      <c r="DY97" s="454"/>
      <c r="DZ97" s="454"/>
      <c r="EA97" s="454"/>
      <c r="EB97" s="454"/>
      <c r="EC97" s="454"/>
      <c r="ED97" s="454"/>
      <c r="EE97" s="454"/>
      <c r="EF97" s="454"/>
      <c r="EG97" s="454"/>
      <c r="EH97" s="454"/>
      <c r="EI97" s="454"/>
      <c r="EJ97" s="454"/>
      <c r="EK97" s="454"/>
      <c r="EL97" s="454"/>
      <c r="EM97" s="454"/>
      <c r="EN97" s="454"/>
      <c r="EO97" s="454"/>
      <c r="EP97" s="454"/>
      <c r="EQ97" s="454"/>
      <c r="ER97" s="454"/>
      <c r="ES97" s="454"/>
      <c r="ET97" s="454"/>
      <c r="EU97" s="454"/>
      <c r="EV97" s="454"/>
      <c r="EW97" s="454"/>
      <c r="EX97" s="454"/>
      <c r="EY97" s="454"/>
      <c r="EZ97" s="454"/>
      <c r="FA97" s="454"/>
      <c r="FB97" s="454"/>
      <c r="FC97" s="454"/>
      <c r="FD97" s="454"/>
      <c r="FE97" s="454"/>
      <c r="FF97" s="454"/>
      <c r="FG97" s="454"/>
      <c r="FH97" s="454"/>
      <c r="FI97" s="454"/>
      <c r="FJ97" s="454"/>
      <c r="FK97" s="454"/>
      <c r="FL97" s="454"/>
      <c r="FM97" s="454"/>
      <c r="FN97" s="454"/>
      <c r="FO97" s="454"/>
      <c r="FP97" s="454"/>
      <c r="FQ97" s="454"/>
      <c r="FR97" s="454"/>
      <c r="FS97" s="454"/>
      <c r="FT97" s="454"/>
      <c r="FU97" s="454"/>
      <c r="FV97" s="454"/>
      <c r="FW97" s="454"/>
      <c r="FX97" s="454"/>
      <c r="FY97" s="454"/>
      <c r="FZ97" s="454"/>
      <c r="GA97" s="454"/>
      <c r="GB97" s="454"/>
      <c r="GC97" s="454"/>
      <c r="GD97" s="454"/>
      <c r="GE97" s="454"/>
      <c r="GF97" s="454"/>
      <c r="GG97" s="454"/>
      <c r="GH97" s="454"/>
      <c r="GI97" s="454"/>
      <c r="GJ97" s="454"/>
      <c r="GK97" s="454"/>
      <c r="GL97" s="454"/>
      <c r="GM97" s="454"/>
      <c r="GN97" s="454"/>
      <c r="GO97" s="454"/>
      <c r="GP97" s="454"/>
      <c r="GQ97" s="454"/>
      <c r="GR97" s="454"/>
      <c r="GS97" s="454"/>
      <c r="GT97" s="454"/>
      <c r="GU97" s="454"/>
      <c r="GV97" s="454"/>
      <c r="GW97" s="454"/>
      <c r="GX97" s="454"/>
      <c r="GY97" s="454"/>
      <c r="GZ97" s="454"/>
      <c r="HA97" s="454"/>
      <c r="HB97" s="454"/>
      <c r="HC97" s="454"/>
      <c r="HD97" s="454"/>
      <c r="HE97" s="454"/>
      <c r="HF97" s="454"/>
      <c r="HG97" s="454"/>
      <c r="HH97" s="454"/>
      <c r="HI97" s="454"/>
      <c r="HJ97" s="454"/>
      <c r="HK97" s="454"/>
      <c r="HL97" s="454"/>
      <c r="HM97" s="454"/>
      <c r="HN97" s="454"/>
      <c r="HO97" s="454"/>
      <c r="HP97" s="454"/>
      <c r="HQ97" s="454"/>
      <c r="HR97" s="454"/>
      <c r="HS97" s="454"/>
      <c r="HT97" s="454"/>
      <c r="HU97" s="454"/>
      <c r="HV97" s="454"/>
      <c r="HW97" s="454"/>
      <c r="HX97" s="454"/>
      <c r="HY97" s="454"/>
      <c r="HZ97" s="454"/>
      <c r="IA97" s="454"/>
      <c r="IB97" s="454"/>
      <c r="IC97" s="454"/>
      <c r="ID97" s="454"/>
      <c r="IE97" s="454"/>
      <c r="IF97" s="454"/>
      <c r="IG97" s="454"/>
      <c r="IH97" s="454"/>
      <c r="II97" s="454"/>
      <c r="IJ97" s="454"/>
      <c r="IK97" s="454"/>
      <c r="IL97" s="454"/>
      <c r="IM97" s="454"/>
      <c r="IN97" s="454"/>
      <c r="IO97" s="454"/>
      <c r="IP97" s="454"/>
      <c r="IQ97" s="454"/>
      <c r="IR97" s="454"/>
      <c r="IS97" s="454"/>
      <c r="IT97" s="454"/>
      <c r="IU97" s="454"/>
    </row>
    <row r="98" spans="1:255" s="1746" customFormat="1">
      <c r="A98" s="171"/>
      <c r="B98" s="171"/>
      <c r="C98" s="454"/>
      <c r="D98" s="454"/>
      <c r="E98" s="454"/>
      <c r="F98" s="454"/>
      <c r="G98" s="454"/>
      <c r="H98" s="454"/>
      <c r="I98" s="454"/>
      <c r="J98" s="454"/>
      <c r="K98" s="454"/>
      <c r="L98" s="454"/>
      <c r="M98" s="454"/>
      <c r="N98" s="454"/>
      <c r="O98" s="454"/>
      <c r="P98" s="454"/>
      <c r="Q98" s="454"/>
      <c r="R98" s="454"/>
      <c r="S98" s="454"/>
      <c r="T98" s="454"/>
      <c r="U98" s="454"/>
      <c r="V98" s="454"/>
      <c r="W98" s="454"/>
      <c r="X98" s="454"/>
      <c r="Y98" s="454"/>
      <c r="Z98" s="454"/>
      <c r="AA98" s="454"/>
      <c r="AB98" s="454"/>
      <c r="AC98" s="454"/>
      <c r="AD98" s="454"/>
      <c r="AE98" s="454"/>
      <c r="AF98" s="454"/>
      <c r="AG98" s="454"/>
      <c r="AH98" s="454"/>
      <c r="AI98" s="454"/>
      <c r="AJ98" s="454"/>
      <c r="AK98" s="454"/>
      <c r="AL98" s="454"/>
      <c r="AM98" s="454"/>
      <c r="AN98" s="454"/>
      <c r="AO98" s="454"/>
      <c r="AP98" s="454"/>
      <c r="AQ98" s="454"/>
      <c r="AR98" s="454"/>
      <c r="AS98" s="454"/>
      <c r="AT98" s="454"/>
      <c r="AU98" s="454"/>
      <c r="AV98" s="454"/>
      <c r="AW98" s="454"/>
      <c r="AX98" s="454"/>
      <c r="AY98" s="454"/>
      <c r="AZ98" s="454"/>
      <c r="BA98" s="454"/>
      <c r="BB98" s="454"/>
      <c r="BC98" s="454"/>
      <c r="BD98" s="454"/>
      <c r="BE98" s="454"/>
      <c r="BF98" s="454"/>
      <c r="BG98" s="454"/>
      <c r="BH98" s="454"/>
      <c r="BI98" s="454"/>
      <c r="BJ98" s="454"/>
      <c r="BK98" s="454"/>
      <c r="BL98" s="454"/>
      <c r="BM98" s="454"/>
      <c r="BN98" s="454"/>
      <c r="BO98" s="454"/>
      <c r="BP98" s="454"/>
      <c r="BQ98" s="454"/>
      <c r="BR98" s="454"/>
      <c r="BS98" s="454"/>
      <c r="BT98" s="454"/>
      <c r="BU98" s="454"/>
      <c r="BV98" s="454"/>
      <c r="BW98" s="454"/>
      <c r="BX98" s="454"/>
      <c r="BY98" s="454"/>
      <c r="BZ98" s="454"/>
      <c r="CA98" s="454"/>
      <c r="CB98" s="454"/>
      <c r="CC98" s="454"/>
      <c r="CD98" s="454"/>
      <c r="CE98" s="454"/>
      <c r="CF98" s="454"/>
      <c r="CG98" s="454"/>
      <c r="CH98" s="454"/>
      <c r="CI98" s="454"/>
      <c r="CJ98" s="454"/>
      <c r="CK98" s="454"/>
      <c r="CL98" s="454"/>
      <c r="CM98" s="454"/>
      <c r="CN98" s="454"/>
      <c r="CO98" s="454"/>
      <c r="CP98" s="454"/>
      <c r="CQ98" s="454"/>
      <c r="CR98" s="454"/>
      <c r="CS98" s="454"/>
      <c r="CT98" s="454"/>
      <c r="CU98" s="454"/>
      <c r="CV98" s="454"/>
      <c r="CW98" s="454"/>
      <c r="CX98" s="454"/>
      <c r="CY98" s="454"/>
      <c r="CZ98" s="454"/>
      <c r="DA98" s="454"/>
      <c r="DB98" s="454"/>
      <c r="DC98" s="454"/>
      <c r="DD98" s="454"/>
      <c r="DE98" s="454"/>
      <c r="DF98" s="454"/>
      <c r="DG98" s="454"/>
      <c r="DH98" s="454"/>
      <c r="DI98" s="454"/>
      <c r="DJ98" s="454"/>
      <c r="DK98" s="454"/>
      <c r="DL98" s="454"/>
      <c r="DM98" s="454"/>
      <c r="DN98" s="454"/>
      <c r="DO98" s="454"/>
      <c r="DP98" s="454"/>
      <c r="DQ98" s="454"/>
      <c r="DR98" s="454"/>
      <c r="DS98" s="454"/>
      <c r="DT98" s="454"/>
      <c r="DU98" s="454"/>
      <c r="DV98" s="454"/>
      <c r="DW98" s="454"/>
      <c r="DX98" s="454"/>
      <c r="DY98" s="454"/>
      <c r="DZ98" s="454"/>
      <c r="EA98" s="454"/>
      <c r="EB98" s="454"/>
      <c r="EC98" s="454"/>
      <c r="ED98" s="454"/>
      <c r="EE98" s="454"/>
      <c r="EF98" s="454"/>
      <c r="EG98" s="454"/>
      <c r="EH98" s="454"/>
      <c r="EI98" s="454"/>
      <c r="EJ98" s="454"/>
      <c r="EK98" s="454"/>
      <c r="EL98" s="454"/>
      <c r="EM98" s="454"/>
      <c r="EN98" s="454"/>
      <c r="EO98" s="454"/>
      <c r="EP98" s="454"/>
      <c r="EQ98" s="454"/>
      <c r="ER98" s="454"/>
      <c r="ES98" s="454"/>
      <c r="ET98" s="454"/>
      <c r="EU98" s="454"/>
      <c r="EV98" s="454"/>
      <c r="EW98" s="454"/>
      <c r="EX98" s="454"/>
      <c r="EY98" s="454"/>
      <c r="EZ98" s="454"/>
      <c r="FA98" s="454"/>
      <c r="FB98" s="454"/>
      <c r="FC98" s="454"/>
      <c r="FD98" s="454"/>
      <c r="FE98" s="454"/>
      <c r="FF98" s="454"/>
      <c r="FG98" s="454"/>
      <c r="FH98" s="454"/>
      <c r="FI98" s="454"/>
      <c r="FJ98" s="454"/>
      <c r="FK98" s="454"/>
      <c r="FL98" s="454"/>
      <c r="FM98" s="454"/>
      <c r="FN98" s="454"/>
      <c r="FO98" s="454"/>
      <c r="FP98" s="454"/>
      <c r="FQ98" s="454"/>
      <c r="FR98" s="454"/>
      <c r="FS98" s="454"/>
      <c r="FT98" s="454"/>
      <c r="FU98" s="454"/>
      <c r="FV98" s="454"/>
      <c r="FW98" s="454"/>
      <c r="FX98" s="454"/>
      <c r="FY98" s="454"/>
      <c r="FZ98" s="454"/>
      <c r="GA98" s="454"/>
      <c r="GB98" s="454"/>
      <c r="GC98" s="454"/>
      <c r="GD98" s="454"/>
      <c r="GE98" s="454"/>
      <c r="GF98" s="454"/>
      <c r="GG98" s="454"/>
      <c r="GH98" s="454"/>
      <c r="GI98" s="454"/>
      <c r="GJ98" s="454"/>
      <c r="GK98" s="454"/>
      <c r="GL98" s="454"/>
      <c r="GM98" s="454"/>
      <c r="GN98" s="454"/>
      <c r="GO98" s="454"/>
      <c r="GP98" s="454"/>
      <c r="GQ98" s="454"/>
      <c r="GR98" s="454"/>
      <c r="GS98" s="454"/>
      <c r="GT98" s="454"/>
      <c r="GU98" s="454"/>
      <c r="GV98" s="454"/>
      <c r="GW98" s="454"/>
      <c r="GX98" s="454"/>
      <c r="GY98" s="454"/>
      <c r="GZ98" s="454"/>
      <c r="HA98" s="454"/>
      <c r="HB98" s="454"/>
      <c r="HC98" s="454"/>
      <c r="HD98" s="454"/>
      <c r="HE98" s="454"/>
      <c r="HF98" s="454"/>
      <c r="HG98" s="454"/>
      <c r="HH98" s="454"/>
      <c r="HI98" s="454"/>
      <c r="HJ98" s="454"/>
      <c r="HK98" s="454"/>
      <c r="HL98" s="454"/>
      <c r="HM98" s="454"/>
      <c r="HN98" s="454"/>
      <c r="HO98" s="454"/>
      <c r="HP98" s="454"/>
      <c r="HQ98" s="454"/>
      <c r="HR98" s="454"/>
      <c r="HS98" s="454"/>
      <c r="HT98" s="454"/>
      <c r="HU98" s="454"/>
      <c r="HV98" s="454"/>
      <c r="HW98" s="454"/>
      <c r="HX98" s="454"/>
      <c r="HY98" s="454"/>
      <c r="HZ98" s="454"/>
      <c r="IA98" s="454"/>
      <c r="IB98" s="454"/>
      <c r="IC98" s="454"/>
      <c r="ID98" s="454"/>
      <c r="IE98" s="454"/>
      <c r="IF98" s="454"/>
      <c r="IG98" s="454"/>
      <c r="IH98" s="454"/>
      <c r="II98" s="454"/>
      <c r="IJ98" s="454"/>
      <c r="IK98" s="454"/>
      <c r="IL98" s="454"/>
      <c r="IM98" s="454"/>
      <c r="IN98" s="454"/>
      <c r="IO98" s="454"/>
      <c r="IP98" s="454"/>
      <c r="IQ98" s="454"/>
      <c r="IR98" s="454"/>
      <c r="IS98" s="454"/>
      <c r="IT98" s="454"/>
      <c r="IU98" s="454"/>
    </row>
    <row r="99" spans="1:255" s="1746" customFormat="1">
      <c r="A99" s="171"/>
      <c r="B99" s="171"/>
      <c r="C99" s="454"/>
      <c r="D99" s="454"/>
      <c r="E99" s="454"/>
      <c r="F99" s="454"/>
      <c r="G99" s="454"/>
      <c r="H99" s="454"/>
      <c r="I99" s="454"/>
      <c r="J99" s="454"/>
      <c r="K99" s="454"/>
      <c r="L99" s="454"/>
      <c r="M99" s="454"/>
      <c r="N99" s="454"/>
      <c r="O99" s="454"/>
      <c r="P99" s="454"/>
      <c r="Q99" s="454"/>
      <c r="R99" s="454"/>
      <c r="S99" s="454"/>
      <c r="T99" s="454"/>
      <c r="U99" s="454"/>
      <c r="V99" s="454"/>
      <c r="W99" s="454"/>
      <c r="X99" s="454"/>
      <c r="Y99" s="454"/>
      <c r="Z99" s="454"/>
      <c r="AA99" s="454"/>
      <c r="AB99" s="454"/>
      <c r="AC99" s="454"/>
      <c r="AD99" s="454"/>
      <c r="AE99" s="454"/>
      <c r="AF99" s="454"/>
      <c r="AG99" s="454"/>
      <c r="AH99" s="454"/>
      <c r="AI99" s="454"/>
      <c r="AJ99" s="454"/>
      <c r="AK99" s="454"/>
      <c r="AL99" s="454"/>
      <c r="AM99" s="454"/>
      <c r="AN99" s="454"/>
      <c r="AO99" s="454"/>
      <c r="AP99" s="454"/>
      <c r="AQ99" s="454"/>
      <c r="AR99" s="454"/>
      <c r="AS99" s="454"/>
      <c r="AT99" s="454"/>
      <c r="AU99" s="454"/>
      <c r="AV99" s="454"/>
      <c r="AW99" s="454"/>
      <c r="AX99" s="454"/>
      <c r="AY99" s="454"/>
      <c r="AZ99" s="454"/>
      <c r="BA99" s="454"/>
      <c r="BB99" s="454"/>
      <c r="BC99" s="454"/>
      <c r="BD99" s="454"/>
      <c r="BE99" s="454"/>
      <c r="BF99" s="454"/>
      <c r="BG99" s="454"/>
      <c r="BH99" s="454"/>
      <c r="BI99" s="454"/>
      <c r="BJ99" s="454"/>
      <c r="BK99" s="454"/>
      <c r="BL99" s="454"/>
      <c r="BM99" s="454"/>
      <c r="BN99" s="454"/>
      <c r="BO99" s="454"/>
      <c r="BP99" s="454"/>
      <c r="BQ99" s="454"/>
      <c r="BR99" s="454"/>
      <c r="BS99" s="454"/>
      <c r="BT99" s="454"/>
      <c r="BU99" s="454"/>
      <c r="BV99" s="454"/>
      <c r="BW99" s="454"/>
      <c r="BX99" s="454"/>
      <c r="BY99" s="454"/>
      <c r="BZ99" s="454"/>
      <c r="CA99" s="454"/>
      <c r="CB99" s="454"/>
      <c r="CC99" s="454"/>
      <c r="CD99" s="454"/>
      <c r="CE99" s="454"/>
      <c r="CF99" s="454"/>
      <c r="CG99" s="454"/>
      <c r="CH99" s="454"/>
      <c r="CI99" s="454"/>
      <c r="CJ99" s="454"/>
      <c r="CK99" s="454"/>
      <c r="CL99" s="454"/>
      <c r="CM99" s="454"/>
      <c r="CN99" s="454"/>
      <c r="CO99" s="454"/>
      <c r="CP99" s="454"/>
      <c r="CQ99" s="454"/>
      <c r="CR99" s="454"/>
      <c r="CS99" s="454"/>
      <c r="CT99" s="454"/>
      <c r="CU99" s="454"/>
      <c r="CV99" s="454"/>
      <c r="CW99" s="454"/>
      <c r="CX99" s="454"/>
      <c r="CY99" s="454"/>
      <c r="CZ99" s="454"/>
      <c r="DA99" s="454"/>
      <c r="DB99" s="454"/>
      <c r="DC99" s="454"/>
      <c r="DD99" s="454"/>
      <c r="DE99" s="454"/>
      <c r="DF99" s="454"/>
      <c r="DG99" s="454"/>
      <c r="DH99" s="454"/>
      <c r="DI99" s="454"/>
      <c r="DJ99" s="454"/>
      <c r="DK99" s="454"/>
      <c r="DL99" s="454"/>
      <c r="DM99" s="454"/>
      <c r="DN99" s="454"/>
      <c r="DO99" s="454"/>
      <c r="DP99" s="454"/>
      <c r="DQ99" s="454"/>
      <c r="DR99" s="454"/>
      <c r="DS99" s="454"/>
      <c r="DT99" s="454"/>
      <c r="DU99" s="454"/>
      <c r="DV99" s="454"/>
      <c r="DW99" s="454"/>
      <c r="DX99" s="454"/>
      <c r="DY99" s="454"/>
      <c r="DZ99" s="454"/>
      <c r="EA99" s="454"/>
      <c r="EB99" s="454"/>
      <c r="EC99" s="454"/>
      <c r="ED99" s="454"/>
      <c r="EE99" s="454"/>
      <c r="EF99" s="454"/>
      <c r="EG99" s="454"/>
      <c r="EH99" s="454"/>
      <c r="EI99" s="454"/>
      <c r="EJ99" s="454"/>
      <c r="EK99" s="454"/>
      <c r="EL99" s="454"/>
      <c r="EM99" s="454"/>
      <c r="EN99" s="454"/>
      <c r="EO99" s="454"/>
      <c r="EP99" s="454"/>
      <c r="EQ99" s="454"/>
      <c r="ER99" s="454"/>
      <c r="ES99" s="454"/>
      <c r="ET99" s="454"/>
      <c r="EU99" s="454"/>
      <c r="EV99" s="454"/>
      <c r="EW99" s="454"/>
      <c r="EX99" s="454"/>
      <c r="EY99" s="454"/>
      <c r="EZ99" s="454"/>
      <c r="FA99" s="454"/>
      <c r="FB99" s="454"/>
      <c r="FC99" s="454"/>
      <c r="FD99" s="454"/>
      <c r="FE99" s="454"/>
      <c r="FF99" s="454"/>
      <c r="FG99" s="454"/>
      <c r="FH99" s="454"/>
      <c r="FI99" s="454"/>
      <c r="FJ99" s="454"/>
      <c r="FK99" s="454"/>
      <c r="FL99" s="454"/>
      <c r="FM99" s="454"/>
      <c r="FN99" s="454"/>
      <c r="FO99" s="454"/>
      <c r="FP99" s="454"/>
      <c r="FQ99" s="454"/>
      <c r="FR99" s="454"/>
      <c r="FS99" s="454"/>
      <c r="FT99" s="454"/>
      <c r="FU99" s="454"/>
      <c r="FV99" s="454"/>
      <c r="FW99" s="454"/>
      <c r="FX99" s="454"/>
      <c r="FY99" s="454"/>
      <c r="FZ99" s="454"/>
      <c r="GA99" s="454"/>
      <c r="GB99" s="454"/>
      <c r="GC99" s="454"/>
      <c r="GD99" s="454"/>
      <c r="GE99" s="454"/>
      <c r="GF99" s="454"/>
      <c r="GG99" s="454"/>
      <c r="GH99" s="454"/>
      <c r="GI99" s="454"/>
      <c r="GJ99" s="454"/>
      <c r="GK99" s="454"/>
      <c r="GL99" s="454"/>
      <c r="GM99" s="454"/>
      <c r="GN99" s="454"/>
      <c r="GO99" s="454"/>
      <c r="GP99" s="454"/>
      <c r="GQ99" s="454"/>
      <c r="GR99" s="454"/>
      <c r="GS99" s="454"/>
      <c r="GT99" s="454"/>
      <c r="GU99" s="454"/>
      <c r="GV99" s="454"/>
      <c r="GW99" s="454"/>
      <c r="GX99" s="454"/>
      <c r="GY99" s="454"/>
      <c r="GZ99" s="454"/>
      <c r="HA99" s="454"/>
      <c r="HB99" s="454"/>
      <c r="HC99" s="454"/>
      <c r="HD99" s="454"/>
      <c r="HE99" s="454"/>
      <c r="HF99" s="454"/>
      <c r="HG99" s="454"/>
      <c r="HH99" s="454"/>
      <c r="HI99" s="454"/>
      <c r="HJ99" s="454"/>
      <c r="HK99" s="454"/>
      <c r="HL99" s="454"/>
      <c r="HM99" s="454"/>
      <c r="HN99" s="454"/>
      <c r="HO99" s="454"/>
      <c r="HP99" s="454"/>
      <c r="HQ99" s="454"/>
      <c r="HR99" s="454"/>
      <c r="HS99" s="454"/>
      <c r="HT99" s="454"/>
      <c r="HU99" s="454"/>
      <c r="HV99" s="454"/>
      <c r="HW99" s="454"/>
      <c r="HX99" s="454"/>
      <c r="HY99" s="454"/>
      <c r="HZ99" s="454"/>
      <c r="IA99" s="454"/>
      <c r="IB99" s="454"/>
      <c r="IC99" s="454"/>
      <c r="ID99" s="454"/>
      <c r="IE99" s="454"/>
      <c r="IF99" s="454"/>
      <c r="IG99" s="454"/>
      <c r="IH99" s="454"/>
      <c r="II99" s="454"/>
      <c r="IJ99" s="454"/>
      <c r="IK99" s="454"/>
      <c r="IL99" s="454"/>
      <c r="IM99" s="454"/>
      <c r="IN99" s="454"/>
      <c r="IO99" s="454"/>
      <c r="IP99" s="454"/>
      <c r="IQ99" s="454"/>
      <c r="IR99" s="454"/>
      <c r="IS99" s="454"/>
      <c r="IT99" s="454"/>
      <c r="IU99" s="454"/>
    </row>
    <row r="100" spans="1:255" s="1746" customFormat="1">
      <c r="A100" s="171"/>
      <c r="B100" s="171"/>
      <c r="C100" s="454"/>
      <c r="D100" s="454"/>
      <c r="E100" s="454"/>
      <c r="F100" s="454"/>
      <c r="G100" s="454"/>
      <c r="H100" s="454"/>
      <c r="I100" s="454"/>
      <c r="J100" s="454"/>
      <c r="K100" s="454"/>
      <c r="L100" s="454"/>
      <c r="M100" s="454"/>
      <c r="N100" s="454"/>
      <c r="O100" s="454"/>
      <c r="P100" s="454"/>
      <c r="Q100" s="454"/>
      <c r="R100" s="454"/>
      <c r="S100" s="454"/>
      <c r="T100" s="454"/>
      <c r="U100" s="454"/>
      <c r="V100" s="454"/>
      <c r="W100" s="454"/>
      <c r="X100" s="454"/>
      <c r="Y100" s="454"/>
      <c r="Z100" s="454"/>
      <c r="AA100" s="454"/>
      <c r="AB100" s="454"/>
      <c r="AC100" s="454"/>
      <c r="AD100" s="454"/>
      <c r="AE100" s="454"/>
      <c r="AF100" s="454"/>
      <c r="AG100" s="454"/>
      <c r="AH100" s="454"/>
      <c r="AI100" s="454"/>
      <c r="AJ100" s="454"/>
      <c r="AK100" s="454"/>
      <c r="AL100" s="454"/>
      <c r="AM100" s="454"/>
      <c r="AN100" s="454"/>
      <c r="AO100" s="454"/>
      <c r="AP100" s="454"/>
      <c r="AQ100" s="454"/>
      <c r="AR100" s="454"/>
      <c r="AS100" s="454"/>
      <c r="AT100" s="454"/>
      <c r="AU100" s="454"/>
      <c r="AV100" s="454"/>
      <c r="AW100" s="454"/>
      <c r="AX100" s="454"/>
      <c r="AY100" s="454"/>
      <c r="AZ100" s="454"/>
      <c r="BA100" s="454"/>
      <c r="BB100" s="454"/>
      <c r="BC100" s="454"/>
      <c r="BD100" s="454"/>
      <c r="BE100" s="454"/>
      <c r="BF100" s="454"/>
      <c r="BG100" s="454"/>
      <c r="BH100" s="454"/>
      <c r="BI100" s="454"/>
      <c r="BJ100" s="454"/>
      <c r="BK100" s="454"/>
      <c r="BL100" s="454"/>
      <c r="BM100" s="454"/>
      <c r="BN100" s="454"/>
      <c r="BO100" s="454"/>
      <c r="BP100" s="454"/>
      <c r="BQ100" s="454"/>
      <c r="BR100" s="454"/>
      <c r="BS100" s="454"/>
      <c r="BT100" s="454"/>
      <c r="BU100" s="454"/>
      <c r="BV100" s="454"/>
      <c r="BW100" s="454"/>
      <c r="BX100" s="454"/>
      <c r="BY100" s="454"/>
      <c r="BZ100" s="454"/>
      <c r="CA100" s="454"/>
      <c r="CB100" s="454"/>
      <c r="CC100" s="454"/>
      <c r="CD100" s="454"/>
      <c r="CE100" s="454"/>
      <c r="CF100" s="454"/>
      <c r="CG100" s="454"/>
      <c r="CH100" s="454"/>
      <c r="CI100" s="454"/>
      <c r="CJ100" s="454"/>
      <c r="CK100" s="454"/>
      <c r="CL100" s="454"/>
      <c r="CM100" s="454"/>
      <c r="CN100" s="454"/>
      <c r="CO100" s="454"/>
      <c r="CP100" s="454"/>
      <c r="CQ100" s="454"/>
      <c r="CR100" s="454"/>
      <c r="CS100" s="454"/>
      <c r="CT100" s="454"/>
      <c r="CU100" s="454"/>
      <c r="CV100" s="454"/>
      <c r="CW100" s="454"/>
      <c r="CX100" s="454"/>
      <c r="CY100" s="454"/>
      <c r="CZ100" s="454"/>
      <c r="DA100" s="454"/>
      <c r="DB100" s="454"/>
      <c r="DC100" s="454"/>
      <c r="DD100" s="454"/>
      <c r="DE100" s="454"/>
      <c r="DF100" s="454"/>
      <c r="DG100" s="454"/>
      <c r="DH100" s="454"/>
      <c r="DI100" s="454"/>
      <c r="DJ100" s="454"/>
      <c r="DK100" s="454"/>
      <c r="DL100" s="454"/>
      <c r="DM100" s="454"/>
      <c r="DN100" s="454"/>
      <c r="DO100" s="454"/>
      <c r="DP100" s="454"/>
      <c r="DQ100" s="454"/>
      <c r="DR100" s="454"/>
      <c r="DS100" s="454"/>
      <c r="DT100" s="454"/>
      <c r="DU100" s="454"/>
      <c r="DV100" s="454"/>
      <c r="DW100" s="454"/>
      <c r="DX100" s="454"/>
      <c r="DY100" s="454"/>
      <c r="DZ100" s="454"/>
      <c r="EA100" s="454"/>
      <c r="EB100" s="454"/>
      <c r="EC100" s="454"/>
      <c r="ED100" s="454"/>
      <c r="EE100" s="454"/>
      <c r="EF100" s="454"/>
      <c r="EG100" s="454"/>
      <c r="EH100" s="454"/>
      <c r="EI100" s="454"/>
      <c r="EJ100" s="454"/>
      <c r="EK100" s="454"/>
      <c r="EL100" s="454"/>
      <c r="EM100" s="454"/>
      <c r="EN100" s="454"/>
      <c r="EO100" s="454"/>
      <c r="EP100" s="454"/>
      <c r="EQ100" s="454"/>
      <c r="ER100" s="454"/>
      <c r="ES100" s="454"/>
      <c r="ET100" s="454"/>
      <c r="EU100" s="454"/>
      <c r="EV100" s="454"/>
      <c r="EW100" s="454"/>
      <c r="EX100" s="454"/>
      <c r="EY100" s="454"/>
      <c r="EZ100" s="454"/>
      <c r="FA100" s="454"/>
      <c r="FB100" s="454"/>
      <c r="FC100" s="454"/>
      <c r="FD100" s="454"/>
      <c r="FE100" s="454"/>
      <c r="FF100" s="454"/>
      <c r="FG100" s="454"/>
      <c r="FH100" s="454"/>
      <c r="FI100" s="454"/>
      <c r="FJ100" s="454"/>
      <c r="FK100" s="454"/>
      <c r="FL100" s="454"/>
      <c r="FM100" s="454"/>
      <c r="FN100" s="454"/>
      <c r="FO100" s="454"/>
      <c r="FP100" s="454"/>
      <c r="FQ100" s="454"/>
      <c r="FR100" s="454"/>
      <c r="FS100" s="454"/>
      <c r="FT100" s="454"/>
      <c r="FU100" s="454"/>
      <c r="FV100" s="454"/>
      <c r="FW100" s="454"/>
      <c r="FX100" s="454"/>
      <c r="FY100" s="454"/>
      <c r="FZ100" s="454"/>
      <c r="GA100" s="454"/>
      <c r="GB100" s="454"/>
      <c r="GC100" s="454"/>
      <c r="GD100" s="454"/>
      <c r="GE100" s="454"/>
      <c r="GF100" s="454"/>
      <c r="GG100" s="454"/>
      <c r="GH100" s="454"/>
      <c r="GI100" s="454"/>
      <c r="GJ100" s="454"/>
      <c r="GK100" s="454"/>
      <c r="GL100" s="454"/>
      <c r="GM100" s="454"/>
      <c r="GN100" s="454"/>
      <c r="GO100" s="454"/>
      <c r="GP100" s="454"/>
      <c r="GQ100" s="454"/>
      <c r="GR100" s="454"/>
      <c r="GS100" s="454"/>
      <c r="GT100" s="454"/>
      <c r="GU100" s="454"/>
      <c r="GV100" s="454"/>
      <c r="GW100" s="454"/>
      <c r="GX100" s="454"/>
      <c r="GY100" s="454"/>
      <c r="GZ100" s="454"/>
      <c r="HA100" s="454"/>
      <c r="HB100" s="454"/>
      <c r="HC100" s="454"/>
      <c r="HD100" s="454"/>
      <c r="HE100" s="454"/>
      <c r="HF100" s="454"/>
      <c r="HG100" s="454"/>
      <c r="HH100" s="454"/>
      <c r="HI100" s="454"/>
      <c r="HJ100" s="454"/>
      <c r="HK100" s="454"/>
      <c r="HL100" s="454"/>
      <c r="HM100" s="454"/>
      <c r="HN100" s="454"/>
      <c r="HO100" s="454"/>
      <c r="HP100" s="454"/>
      <c r="HQ100" s="454"/>
      <c r="HR100" s="454"/>
      <c r="HS100" s="454"/>
      <c r="HT100" s="454"/>
      <c r="HU100" s="454"/>
      <c r="HV100" s="454"/>
      <c r="HW100" s="454"/>
      <c r="HX100" s="454"/>
      <c r="HY100" s="454"/>
      <c r="HZ100" s="454"/>
      <c r="IA100" s="454"/>
      <c r="IB100" s="454"/>
      <c r="IC100" s="454"/>
      <c r="ID100" s="454"/>
      <c r="IE100" s="454"/>
      <c r="IF100" s="454"/>
      <c r="IG100" s="454"/>
      <c r="IH100" s="454"/>
      <c r="II100" s="454"/>
      <c r="IJ100" s="454"/>
      <c r="IK100" s="454"/>
      <c r="IL100" s="454"/>
      <c r="IM100" s="454"/>
      <c r="IN100" s="454"/>
      <c r="IO100" s="454"/>
      <c r="IP100" s="454"/>
      <c r="IQ100" s="454"/>
      <c r="IR100" s="454"/>
      <c r="IS100" s="454"/>
      <c r="IT100" s="454"/>
      <c r="IU100" s="454"/>
    </row>
    <row r="101" spans="1:255" s="1746" customFormat="1">
      <c r="A101" s="171"/>
      <c r="B101" s="171"/>
      <c r="C101" s="454"/>
      <c r="D101" s="454"/>
      <c r="E101" s="454"/>
      <c r="F101" s="454"/>
      <c r="G101" s="454"/>
      <c r="H101" s="454"/>
      <c r="I101" s="454"/>
      <c r="J101" s="454"/>
      <c r="K101" s="454"/>
      <c r="L101" s="454"/>
      <c r="M101" s="454"/>
      <c r="N101" s="454"/>
      <c r="O101" s="454"/>
      <c r="P101" s="454"/>
      <c r="Q101" s="454"/>
      <c r="R101" s="454"/>
      <c r="S101" s="454"/>
      <c r="T101" s="454"/>
      <c r="U101" s="454"/>
      <c r="V101" s="454"/>
      <c r="W101" s="454"/>
      <c r="X101" s="454"/>
      <c r="Y101" s="454"/>
      <c r="Z101" s="454"/>
      <c r="AA101" s="454"/>
      <c r="AB101" s="454"/>
      <c r="AC101" s="454"/>
      <c r="AD101" s="454"/>
      <c r="AE101" s="454"/>
      <c r="AF101" s="454"/>
      <c r="AG101" s="454"/>
      <c r="AH101" s="454"/>
      <c r="AI101" s="454"/>
      <c r="AJ101" s="454"/>
      <c r="AK101" s="454"/>
      <c r="AL101" s="454"/>
      <c r="AM101" s="454"/>
      <c r="AN101" s="454"/>
      <c r="AO101" s="454"/>
      <c r="AP101" s="454"/>
      <c r="AQ101" s="454"/>
      <c r="AR101" s="454"/>
      <c r="AS101" s="454"/>
      <c r="AT101" s="454"/>
      <c r="AU101" s="454"/>
      <c r="AV101" s="454"/>
      <c r="AW101" s="454"/>
      <c r="AX101" s="454"/>
      <c r="AY101" s="454"/>
      <c r="AZ101" s="454"/>
      <c r="BA101" s="454"/>
      <c r="BB101" s="454"/>
      <c r="BC101" s="454"/>
      <c r="BD101" s="454"/>
      <c r="BE101" s="454"/>
      <c r="BF101" s="454"/>
      <c r="BG101" s="454"/>
      <c r="BH101" s="454"/>
      <c r="BI101" s="454"/>
      <c r="BJ101" s="454"/>
      <c r="BK101" s="454"/>
      <c r="BL101" s="454"/>
      <c r="BM101" s="454"/>
      <c r="BN101" s="454"/>
      <c r="BO101" s="454"/>
      <c r="BP101" s="454"/>
      <c r="BQ101" s="454"/>
      <c r="BR101" s="454"/>
      <c r="BS101" s="454"/>
      <c r="BT101" s="454"/>
      <c r="BU101" s="454"/>
      <c r="BV101" s="454"/>
      <c r="BW101" s="454"/>
      <c r="BX101" s="454"/>
      <c r="BY101" s="454"/>
      <c r="BZ101" s="454"/>
      <c r="CA101" s="454"/>
      <c r="CB101" s="454"/>
      <c r="CC101" s="454"/>
      <c r="CD101" s="454"/>
      <c r="CE101" s="454"/>
      <c r="CF101" s="454"/>
      <c r="CG101" s="454"/>
      <c r="CH101" s="454"/>
      <c r="CI101" s="454"/>
      <c r="CJ101" s="454"/>
      <c r="CK101" s="454"/>
      <c r="CL101" s="454"/>
      <c r="CM101" s="454"/>
      <c r="CN101" s="454"/>
      <c r="CO101" s="454"/>
      <c r="CP101" s="454"/>
      <c r="CQ101" s="454"/>
      <c r="CR101" s="454"/>
      <c r="CS101" s="454"/>
      <c r="CT101" s="454"/>
      <c r="CU101" s="454"/>
      <c r="CV101" s="454"/>
      <c r="CW101" s="454"/>
      <c r="CX101" s="454"/>
      <c r="CY101" s="454"/>
      <c r="CZ101" s="454"/>
      <c r="DA101" s="454"/>
      <c r="DB101" s="454"/>
      <c r="DC101" s="454"/>
      <c r="DD101" s="454"/>
      <c r="DE101" s="454"/>
      <c r="DF101" s="454"/>
      <c r="DG101" s="454"/>
      <c r="DH101" s="454"/>
      <c r="DI101" s="454"/>
      <c r="DJ101" s="454"/>
      <c r="DK101" s="454"/>
      <c r="DL101" s="454"/>
      <c r="DM101" s="454"/>
      <c r="DN101" s="454"/>
      <c r="DO101" s="454"/>
      <c r="DP101" s="454"/>
      <c r="DQ101" s="454"/>
      <c r="DR101" s="454"/>
      <c r="DS101" s="454"/>
      <c r="DT101" s="454"/>
      <c r="DU101" s="454"/>
      <c r="DV101" s="454"/>
      <c r="DW101" s="454"/>
      <c r="DX101" s="454"/>
      <c r="DY101" s="454"/>
      <c r="DZ101" s="454"/>
      <c r="EA101" s="454"/>
      <c r="EB101" s="454"/>
      <c r="EC101" s="454"/>
      <c r="ED101" s="454"/>
      <c r="EE101" s="454"/>
      <c r="EF101" s="454"/>
      <c r="EG101" s="454"/>
      <c r="EH101" s="454"/>
      <c r="EI101" s="454"/>
      <c r="EJ101" s="454"/>
      <c r="EK101" s="454"/>
      <c r="EL101" s="454"/>
      <c r="EM101" s="454"/>
      <c r="EN101" s="454"/>
      <c r="EO101" s="454"/>
      <c r="EP101" s="454"/>
      <c r="EQ101" s="454"/>
      <c r="ER101" s="454"/>
      <c r="ES101" s="454"/>
      <c r="ET101" s="454"/>
      <c r="EU101" s="454"/>
      <c r="EV101" s="454"/>
      <c r="EW101" s="454"/>
      <c r="EX101" s="454"/>
      <c r="EY101" s="454"/>
      <c r="EZ101" s="454"/>
      <c r="FA101" s="454"/>
      <c r="FB101" s="454"/>
      <c r="FC101" s="454"/>
      <c r="FD101" s="454"/>
      <c r="FE101" s="454"/>
      <c r="FF101" s="454"/>
      <c r="FG101" s="454"/>
      <c r="FH101" s="454"/>
      <c r="FI101" s="454"/>
      <c r="FJ101" s="454"/>
      <c r="FK101" s="454"/>
      <c r="FL101" s="454"/>
      <c r="FM101" s="454"/>
      <c r="FN101" s="454"/>
      <c r="FO101" s="454"/>
      <c r="FP101" s="454"/>
      <c r="FQ101" s="454"/>
      <c r="FR101" s="454"/>
      <c r="FS101" s="454"/>
      <c r="FT101" s="454"/>
      <c r="FU101" s="454"/>
      <c r="FV101" s="454"/>
      <c r="FW101" s="454"/>
      <c r="FX101" s="454"/>
      <c r="FY101" s="454"/>
      <c r="FZ101" s="454"/>
      <c r="GA101" s="454"/>
      <c r="GB101" s="454"/>
      <c r="GC101" s="454"/>
      <c r="GD101" s="454"/>
      <c r="GE101" s="454"/>
      <c r="GF101" s="454"/>
      <c r="GG101" s="454"/>
      <c r="GH101" s="454"/>
      <c r="GI101" s="454"/>
      <c r="GJ101" s="454"/>
      <c r="GK101" s="454"/>
      <c r="GL101" s="454"/>
      <c r="GM101" s="454"/>
      <c r="GN101" s="454"/>
      <c r="GO101" s="454"/>
      <c r="GP101" s="454"/>
      <c r="GQ101" s="454"/>
      <c r="GR101" s="454"/>
      <c r="GS101" s="454"/>
      <c r="GT101" s="454"/>
      <c r="GU101" s="454"/>
      <c r="GV101" s="454"/>
      <c r="GW101" s="454"/>
      <c r="GX101" s="454"/>
      <c r="GY101" s="454"/>
      <c r="GZ101" s="454"/>
      <c r="HA101" s="454"/>
      <c r="HB101" s="454"/>
      <c r="HC101" s="454"/>
      <c r="HD101" s="454"/>
      <c r="HE101" s="454"/>
      <c r="HF101" s="454"/>
      <c r="HG101" s="454"/>
      <c r="HH101" s="454"/>
      <c r="HI101" s="454"/>
      <c r="HJ101" s="454"/>
      <c r="HK101" s="454"/>
      <c r="HL101" s="454"/>
      <c r="HM101" s="454"/>
      <c r="HN101" s="454"/>
      <c r="HO101" s="454"/>
      <c r="HP101" s="454"/>
      <c r="HQ101" s="454"/>
      <c r="HR101" s="454"/>
      <c r="HS101" s="454"/>
      <c r="HT101" s="454"/>
      <c r="HU101" s="454"/>
      <c r="HV101" s="454"/>
      <c r="HW101" s="454"/>
      <c r="HX101" s="454"/>
      <c r="HY101" s="454"/>
      <c r="HZ101" s="454"/>
      <c r="IA101" s="454"/>
      <c r="IB101" s="454"/>
      <c r="IC101" s="454"/>
      <c r="ID101" s="454"/>
      <c r="IE101" s="454"/>
      <c r="IF101" s="454"/>
      <c r="IG101" s="454"/>
      <c r="IH101" s="454"/>
      <c r="II101" s="454"/>
      <c r="IJ101" s="454"/>
      <c r="IK101" s="454"/>
      <c r="IL101" s="454"/>
      <c r="IM101" s="454"/>
      <c r="IN101" s="454"/>
      <c r="IO101" s="454"/>
      <c r="IP101" s="454"/>
      <c r="IQ101" s="454"/>
      <c r="IR101" s="454"/>
      <c r="IS101" s="454"/>
      <c r="IT101" s="454"/>
      <c r="IU101" s="454"/>
    </row>
    <row r="102" spans="1:255" s="1746" customFormat="1">
      <c r="A102" s="171"/>
      <c r="B102" s="171"/>
      <c r="C102" s="454"/>
      <c r="D102" s="454"/>
      <c r="E102" s="454"/>
      <c r="F102" s="454"/>
      <c r="G102" s="454"/>
      <c r="H102" s="454"/>
      <c r="I102" s="454"/>
      <c r="J102" s="454"/>
      <c r="K102" s="454"/>
      <c r="L102" s="454"/>
      <c r="M102" s="454"/>
      <c r="N102" s="454"/>
      <c r="O102" s="454"/>
      <c r="P102" s="454"/>
      <c r="Q102" s="454"/>
      <c r="R102" s="454"/>
      <c r="S102" s="454"/>
      <c r="T102" s="454"/>
      <c r="U102" s="454"/>
      <c r="V102" s="454"/>
      <c r="W102" s="454"/>
      <c r="X102" s="454"/>
      <c r="Y102" s="454"/>
      <c r="Z102" s="454"/>
      <c r="AA102" s="454"/>
      <c r="AB102" s="454"/>
      <c r="AC102" s="454"/>
      <c r="AD102" s="454"/>
      <c r="AE102" s="454"/>
      <c r="AF102" s="454"/>
      <c r="AG102" s="454"/>
      <c r="AH102" s="454"/>
      <c r="AI102" s="454"/>
      <c r="AJ102" s="454"/>
      <c r="AK102" s="454"/>
      <c r="AL102" s="454"/>
      <c r="AM102" s="454"/>
      <c r="AN102" s="454"/>
      <c r="AO102" s="454"/>
      <c r="AP102" s="454"/>
      <c r="AQ102" s="454"/>
      <c r="AR102" s="454"/>
      <c r="AS102" s="454"/>
      <c r="AT102" s="454"/>
      <c r="AU102" s="454"/>
      <c r="AV102" s="454"/>
      <c r="AW102" s="454"/>
      <c r="AX102" s="454"/>
      <c r="AY102" s="454"/>
      <c r="AZ102" s="454"/>
      <c r="BA102" s="454"/>
      <c r="BB102" s="454"/>
      <c r="BC102" s="454"/>
      <c r="BD102" s="454"/>
      <c r="BE102" s="454"/>
      <c r="BF102" s="454"/>
      <c r="BG102" s="454"/>
      <c r="BH102" s="454"/>
      <c r="BI102" s="454"/>
      <c r="BJ102" s="454"/>
      <c r="BK102" s="454"/>
      <c r="BL102" s="454"/>
      <c r="BM102" s="454"/>
      <c r="BN102" s="454"/>
      <c r="BO102" s="454"/>
      <c r="BP102" s="454"/>
      <c r="BQ102" s="454"/>
      <c r="BR102" s="454"/>
      <c r="BS102" s="454"/>
      <c r="BT102" s="454"/>
      <c r="BU102" s="454"/>
      <c r="BV102" s="454"/>
      <c r="BW102" s="454"/>
      <c r="BX102" s="454"/>
      <c r="BY102" s="454"/>
      <c r="BZ102" s="454"/>
      <c r="CA102" s="454"/>
      <c r="CB102" s="454"/>
      <c r="CC102" s="454"/>
      <c r="CD102" s="454"/>
      <c r="CE102" s="454"/>
      <c r="CF102" s="454"/>
      <c r="CG102" s="454"/>
      <c r="CH102" s="454"/>
      <c r="CI102" s="454"/>
      <c r="CJ102" s="454"/>
      <c r="CK102" s="454"/>
      <c r="CL102" s="454"/>
      <c r="CM102" s="454"/>
      <c r="CN102" s="454"/>
      <c r="CO102" s="454"/>
      <c r="CP102" s="454"/>
      <c r="CQ102" s="454"/>
      <c r="CR102" s="454"/>
      <c r="CS102" s="454"/>
      <c r="CT102" s="454"/>
      <c r="CU102" s="454"/>
      <c r="CV102" s="454"/>
      <c r="CW102" s="454"/>
      <c r="CX102" s="454"/>
      <c r="CY102" s="454"/>
      <c r="CZ102" s="454"/>
      <c r="DA102" s="454"/>
      <c r="DB102" s="454"/>
      <c r="DC102" s="454"/>
      <c r="DD102" s="454"/>
      <c r="DE102" s="454"/>
      <c r="DF102" s="454"/>
      <c r="DG102" s="454"/>
      <c r="DH102" s="454"/>
      <c r="DI102" s="454"/>
      <c r="DJ102" s="454"/>
      <c r="DK102" s="454"/>
      <c r="DL102" s="454"/>
      <c r="DM102" s="454"/>
      <c r="DN102" s="454"/>
      <c r="DO102" s="454"/>
      <c r="DP102" s="454"/>
      <c r="DQ102" s="454"/>
      <c r="DR102" s="454"/>
      <c r="DS102" s="454"/>
      <c r="DT102" s="454"/>
      <c r="DU102" s="454"/>
      <c r="DV102" s="454"/>
      <c r="DW102" s="454"/>
      <c r="DX102" s="454"/>
      <c r="DY102" s="454"/>
      <c r="DZ102" s="454"/>
      <c r="EA102" s="454"/>
      <c r="EB102" s="454"/>
      <c r="EC102" s="454"/>
      <c r="ED102" s="454"/>
      <c r="EE102" s="454"/>
      <c r="EF102" s="454"/>
      <c r="EG102" s="454"/>
      <c r="EH102" s="454"/>
      <c r="EI102" s="454"/>
      <c r="EJ102" s="454"/>
      <c r="EK102" s="454"/>
      <c r="EL102" s="454"/>
      <c r="EM102" s="454"/>
      <c r="EN102" s="454"/>
      <c r="EO102" s="454"/>
      <c r="EP102" s="454"/>
      <c r="EQ102" s="454"/>
      <c r="ER102" s="454"/>
      <c r="ES102" s="454"/>
      <c r="ET102" s="454"/>
      <c r="EU102" s="454"/>
      <c r="EV102" s="454"/>
      <c r="EW102" s="454"/>
      <c r="EX102" s="454"/>
      <c r="EY102" s="454"/>
      <c r="EZ102" s="454"/>
      <c r="FA102" s="454"/>
      <c r="FB102" s="454"/>
      <c r="FC102" s="454"/>
      <c r="FD102" s="454"/>
      <c r="FE102" s="454"/>
      <c r="FF102" s="454"/>
      <c r="FG102" s="454"/>
      <c r="FH102" s="454"/>
      <c r="FI102" s="454"/>
      <c r="FJ102" s="454"/>
      <c r="FK102" s="454"/>
      <c r="FL102" s="454"/>
      <c r="FM102" s="454"/>
      <c r="FN102" s="454"/>
      <c r="FO102" s="454"/>
      <c r="FP102" s="454"/>
      <c r="FQ102" s="454"/>
      <c r="FR102" s="454"/>
      <c r="FS102" s="454"/>
      <c r="FT102" s="454"/>
      <c r="FU102" s="454"/>
      <c r="FV102" s="454"/>
      <c r="FW102" s="454"/>
      <c r="FX102" s="454"/>
      <c r="FY102" s="454"/>
      <c r="FZ102" s="454"/>
      <c r="GA102" s="454"/>
      <c r="GB102" s="454"/>
      <c r="GC102" s="454"/>
      <c r="GD102" s="454"/>
      <c r="GE102" s="454"/>
      <c r="GF102" s="454"/>
      <c r="GG102" s="454"/>
      <c r="GH102" s="454"/>
      <c r="GI102" s="454"/>
      <c r="GJ102" s="454"/>
      <c r="GK102" s="454"/>
      <c r="GL102" s="454"/>
      <c r="GM102" s="454"/>
      <c r="GN102" s="454"/>
      <c r="GO102" s="454"/>
      <c r="GP102" s="454"/>
      <c r="GQ102" s="454"/>
      <c r="GR102" s="454"/>
      <c r="GS102" s="454"/>
      <c r="GT102" s="454"/>
      <c r="GU102" s="454"/>
      <c r="GV102" s="454"/>
      <c r="GW102" s="454"/>
      <c r="GX102" s="454"/>
      <c r="GY102" s="454"/>
      <c r="GZ102" s="454"/>
      <c r="HA102" s="454"/>
      <c r="HB102" s="454"/>
      <c r="HC102" s="454"/>
      <c r="HD102" s="454"/>
      <c r="HE102" s="454"/>
      <c r="HF102" s="454"/>
      <c r="HG102" s="454"/>
      <c r="HH102" s="454"/>
      <c r="HI102" s="454"/>
      <c r="HJ102" s="454"/>
      <c r="HK102" s="454"/>
      <c r="HL102" s="454"/>
      <c r="HM102" s="454"/>
      <c r="HN102" s="454"/>
      <c r="HO102" s="454"/>
      <c r="HP102" s="454"/>
      <c r="HQ102" s="454"/>
      <c r="HR102" s="454"/>
      <c r="HS102" s="454"/>
      <c r="HT102" s="454"/>
      <c r="HU102" s="454"/>
      <c r="HV102" s="454"/>
      <c r="HW102" s="454"/>
      <c r="HX102" s="454"/>
      <c r="HY102" s="454"/>
      <c r="HZ102" s="454"/>
      <c r="IA102" s="454"/>
      <c r="IB102" s="454"/>
      <c r="IC102" s="454"/>
      <c r="ID102" s="454"/>
      <c r="IE102" s="454"/>
      <c r="IF102" s="454"/>
      <c r="IG102" s="454"/>
      <c r="IH102" s="454"/>
      <c r="II102" s="454"/>
      <c r="IJ102" s="454"/>
      <c r="IK102" s="454"/>
      <c r="IL102" s="454"/>
      <c r="IM102" s="454"/>
      <c r="IN102" s="454"/>
      <c r="IO102" s="454"/>
      <c r="IP102" s="454"/>
      <c r="IQ102" s="454"/>
      <c r="IR102" s="454"/>
      <c r="IS102" s="454"/>
      <c r="IT102" s="454"/>
      <c r="IU102" s="454"/>
    </row>
    <row r="103" spans="1:255" s="1746" customFormat="1">
      <c r="A103" s="171"/>
      <c r="B103" s="171"/>
      <c r="C103" s="454"/>
      <c r="D103" s="454"/>
      <c r="E103" s="454"/>
      <c r="F103" s="454"/>
      <c r="G103" s="454"/>
      <c r="H103" s="454"/>
      <c r="I103" s="454"/>
      <c r="J103" s="454"/>
      <c r="K103" s="454"/>
      <c r="L103" s="454"/>
      <c r="M103" s="454"/>
      <c r="N103" s="454"/>
      <c r="O103" s="454"/>
      <c r="P103" s="454"/>
      <c r="Q103" s="454"/>
      <c r="R103" s="454"/>
      <c r="S103" s="454"/>
      <c r="T103" s="454"/>
      <c r="U103" s="454"/>
      <c r="V103" s="454"/>
      <c r="W103" s="454"/>
      <c r="X103" s="454"/>
      <c r="Y103" s="454"/>
      <c r="Z103" s="454"/>
      <c r="AA103" s="454"/>
      <c r="AB103" s="454"/>
      <c r="AC103" s="454"/>
      <c r="AD103" s="454"/>
      <c r="AE103" s="454"/>
      <c r="AF103" s="454"/>
      <c r="AG103" s="454"/>
      <c r="AH103" s="454"/>
      <c r="AI103" s="454"/>
      <c r="AJ103" s="454"/>
      <c r="AK103" s="454"/>
      <c r="AL103" s="454"/>
      <c r="AM103" s="454"/>
      <c r="AN103" s="454"/>
      <c r="AO103" s="454"/>
      <c r="AP103" s="454"/>
      <c r="AQ103" s="454"/>
      <c r="AR103" s="454"/>
      <c r="AS103" s="454"/>
      <c r="AT103" s="454"/>
      <c r="AU103" s="454"/>
      <c r="AV103" s="454"/>
      <c r="AW103" s="454"/>
      <c r="AX103" s="454"/>
      <c r="AY103" s="454"/>
      <c r="AZ103" s="454"/>
      <c r="BA103" s="454"/>
      <c r="BB103" s="454"/>
      <c r="BC103" s="454"/>
      <c r="BD103" s="454"/>
      <c r="BE103" s="454"/>
      <c r="BF103" s="454"/>
      <c r="BG103" s="454"/>
      <c r="BH103" s="454"/>
      <c r="BI103" s="454"/>
      <c r="BJ103" s="454"/>
      <c r="BK103" s="454"/>
      <c r="BL103" s="454"/>
      <c r="BM103" s="454"/>
      <c r="BN103" s="454"/>
      <c r="BO103" s="454"/>
      <c r="BP103" s="454"/>
      <c r="BQ103" s="454"/>
      <c r="BR103" s="454"/>
      <c r="BS103" s="454"/>
      <c r="BT103" s="454"/>
      <c r="BU103" s="454"/>
      <c r="BV103" s="454"/>
      <c r="BW103" s="454"/>
      <c r="BX103" s="454"/>
      <c r="BY103" s="454"/>
      <c r="BZ103" s="454"/>
      <c r="CA103" s="454"/>
      <c r="CB103" s="454"/>
      <c r="CC103" s="454"/>
      <c r="CD103" s="454"/>
      <c r="CE103" s="454"/>
      <c r="CF103" s="454"/>
      <c r="CG103" s="454"/>
      <c r="CH103" s="454"/>
      <c r="CI103" s="454"/>
      <c r="CJ103" s="454"/>
      <c r="CK103" s="454"/>
      <c r="CL103" s="454"/>
      <c r="CM103" s="454"/>
      <c r="CN103" s="454"/>
      <c r="CO103" s="454"/>
      <c r="CP103" s="454"/>
      <c r="CQ103" s="454"/>
      <c r="CR103" s="454"/>
      <c r="CS103" s="454"/>
      <c r="CT103" s="454"/>
      <c r="CU103" s="454"/>
      <c r="CV103" s="454"/>
      <c r="CW103" s="454"/>
      <c r="CX103" s="454"/>
      <c r="CY103" s="454"/>
      <c r="CZ103" s="454"/>
      <c r="DA103" s="454"/>
      <c r="DB103" s="454"/>
      <c r="DC103" s="454"/>
      <c r="DD103" s="454"/>
      <c r="DE103" s="454"/>
      <c r="DF103" s="454"/>
      <c r="DG103" s="454"/>
      <c r="DH103" s="454"/>
      <c r="DI103" s="454"/>
      <c r="DJ103" s="454"/>
      <c r="DK103" s="454"/>
      <c r="DL103" s="454"/>
      <c r="DM103" s="454"/>
      <c r="DN103" s="454"/>
      <c r="DO103" s="454"/>
      <c r="DP103" s="454"/>
      <c r="DQ103" s="454"/>
      <c r="DR103" s="454"/>
      <c r="DS103" s="454"/>
      <c r="DT103" s="454"/>
      <c r="DU103" s="454"/>
      <c r="DV103" s="454"/>
      <c r="DW103" s="454"/>
      <c r="DX103" s="454"/>
      <c r="DY103" s="454"/>
      <c r="DZ103" s="454"/>
      <c r="EA103" s="454"/>
      <c r="EB103" s="454"/>
      <c r="EC103" s="454"/>
      <c r="ED103" s="454"/>
      <c r="EE103" s="454"/>
      <c r="EF103" s="454"/>
      <c r="EG103" s="454"/>
      <c r="EH103" s="454"/>
      <c r="EI103" s="454"/>
      <c r="EJ103" s="454"/>
      <c r="EK103" s="454"/>
      <c r="EL103" s="454"/>
      <c r="EM103" s="454"/>
      <c r="EN103" s="454"/>
      <c r="EO103" s="454"/>
      <c r="EP103" s="454"/>
      <c r="EQ103" s="454"/>
      <c r="ER103" s="454"/>
      <c r="ES103" s="454"/>
      <c r="ET103" s="454"/>
      <c r="EU103" s="454"/>
      <c r="EV103" s="454"/>
      <c r="EW103" s="454"/>
      <c r="EX103" s="454"/>
      <c r="EY103" s="454"/>
      <c r="EZ103" s="454"/>
      <c r="FA103" s="454"/>
      <c r="FB103" s="454"/>
      <c r="FC103" s="454"/>
      <c r="FD103" s="454"/>
      <c r="FE103" s="454"/>
      <c r="FF103" s="454"/>
      <c r="FG103" s="454"/>
      <c r="FH103" s="454"/>
      <c r="FI103" s="454"/>
      <c r="FJ103" s="454"/>
      <c r="FK103" s="454"/>
      <c r="FL103" s="454"/>
      <c r="FM103" s="454"/>
      <c r="FN103" s="454"/>
      <c r="FO103" s="454"/>
      <c r="FP103" s="454"/>
      <c r="FQ103" s="454"/>
      <c r="FR103" s="454"/>
      <c r="FS103" s="454"/>
      <c r="FT103" s="454"/>
      <c r="FU103" s="454"/>
      <c r="FV103" s="454"/>
      <c r="FW103" s="454"/>
      <c r="FX103" s="454"/>
      <c r="FY103" s="454"/>
      <c r="FZ103" s="454"/>
      <c r="GA103" s="454"/>
      <c r="GB103" s="454"/>
      <c r="GC103" s="454"/>
      <c r="GD103" s="454"/>
      <c r="GE103" s="454"/>
      <c r="GF103" s="454"/>
      <c r="GG103" s="454"/>
      <c r="GH103" s="454"/>
      <c r="GI103" s="454"/>
      <c r="GJ103" s="454"/>
      <c r="GK103" s="454"/>
      <c r="GL103" s="454"/>
      <c r="GM103" s="454"/>
      <c r="GN103" s="454"/>
      <c r="GO103" s="454"/>
      <c r="GP103" s="454"/>
      <c r="GQ103" s="454"/>
      <c r="GR103" s="454"/>
      <c r="GS103" s="454"/>
      <c r="GT103" s="454"/>
      <c r="GU103" s="454"/>
      <c r="GV103" s="454"/>
      <c r="GW103" s="454"/>
      <c r="GX103" s="454"/>
      <c r="GY103" s="454"/>
      <c r="GZ103" s="454"/>
      <c r="HA103" s="454"/>
      <c r="HB103" s="454"/>
      <c r="HC103" s="454"/>
      <c r="HD103" s="454"/>
      <c r="HE103" s="454"/>
      <c r="HF103" s="454"/>
      <c r="HG103" s="454"/>
      <c r="HH103" s="454"/>
      <c r="HI103" s="454"/>
      <c r="HJ103" s="454"/>
      <c r="HK103" s="454"/>
      <c r="HL103" s="454"/>
      <c r="HM103" s="454"/>
      <c r="HN103" s="454"/>
      <c r="HO103" s="454"/>
      <c r="HP103" s="454"/>
      <c r="HQ103" s="454"/>
      <c r="HR103" s="454"/>
      <c r="HS103" s="454"/>
      <c r="HT103" s="454"/>
      <c r="HU103" s="454"/>
      <c r="HV103" s="454"/>
      <c r="HW103" s="454"/>
      <c r="HX103" s="454"/>
      <c r="HY103" s="454"/>
      <c r="HZ103" s="454"/>
      <c r="IA103" s="454"/>
      <c r="IB103" s="454"/>
      <c r="IC103" s="454"/>
      <c r="ID103" s="454"/>
      <c r="IE103" s="454"/>
      <c r="IF103" s="454"/>
      <c r="IG103" s="454"/>
      <c r="IH103" s="454"/>
      <c r="II103" s="454"/>
      <c r="IJ103" s="454"/>
      <c r="IK103" s="454"/>
      <c r="IL103" s="454"/>
      <c r="IM103" s="454"/>
      <c r="IN103" s="454"/>
      <c r="IO103" s="454"/>
      <c r="IP103" s="454"/>
      <c r="IQ103" s="454"/>
      <c r="IR103" s="454"/>
      <c r="IS103" s="454"/>
      <c r="IT103" s="454"/>
      <c r="IU103" s="454"/>
    </row>
    <row r="104" spans="1:255" s="1746" customFormat="1">
      <c r="A104" s="171"/>
      <c r="B104" s="171"/>
      <c r="C104" s="454"/>
      <c r="D104" s="454"/>
      <c r="E104" s="454"/>
      <c r="F104" s="454"/>
      <c r="G104" s="454"/>
      <c r="H104" s="454"/>
      <c r="I104" s="454"/>
      <c r="J104" s="454"/>
      <c r="K104" s="454"/>
      <c r="L104" s="454"/>
      <c r="M104" s="454"/>
      <c r="N104" s="454"/>
      <c r="O104" s="454"/>
      <c r="P104" s="454"/>
      <c r="Q104" s="454"/>
      <c r="R104" s="454"/>
      <c r="S104" s="454"/>
      <c r="T104" s="454"/>
      <c r="U104" s="454"/>
      <c r="V104" s="454"/>
      <c r="W104" s="454"/>
      <c r="X104" s="454"/>
      <c r="Y104" s="454"/>
      <c r="Z104" s="454"/>
      <c r="AA104" s="454"/>
      <c r="AB104" s="454"/>
      <c r="AC104" s="454"/>
      <c r="AD104" s="454"/>
      <c r="AE104" s="454"/>
      <c r="AF104" s="454"/>
      <c r="AG104" s="454"/>
      <c r="AH104" s="454"/>
      <c r="AI104" s="454"/>
      <c r="AJ104" s="454"/>
      <c r="AK104" s="454"/>
      <c r="AL104" s="454"/>
      <c r="AM104" s="454"/>
      <c r="AN104" s="454"/>
      <c r="AO104" s="454"/>
      <c r="AP104" s="454"/>
      <c r="AQ104" s="454"/>
      <c r="AR104" s="454"/>
      <c r="AS104" s="454"/>
      <c r="AT104" s="454"/>
      <c r="AU104" s="454"/>
      <c r="AV104" s="454"/>
      <c r="AW104" s="454"/>
      <c r="AX104" s="454"/>
      <c r="AY104" s="454"/>
      <c r="AZ104" s="454"/>
      <c r="BA104" s="454"/>
      <c r="BB104" s="454"/>
      <c r="BC104" s="454"/>
      <c r="BD104" s="454"/>
      <c r="BE104" s="454"/>
      <c r="BF104" s="454"/>
      <c r="BG104" s="454"/>
      <c r="BH104" s="454"/>
      <c r="BI104" s="454"/>
      <c r="BJ104" s="454"/>
      <c r="BK104" s="454"/>
      <c r="BL104" s="454"/>
      <c r="BM104" s="454"/>
      <c r="BN104" s="454"/>
      <c r="BO104" s="454"/>
      <c r="BP104" s="454"/>
      <c r="BQ104" s="454"/>
      <c r="BR104" s="454"/>
      <c r="BS104" s="454"/>
      <c r="BT104" s="454"/>
      <c r="BU104" s="454"/>
      <c r="BV104" s="454"/>
      <c r="BW104" s="454"/>
      <c r="BX104" s="454"/>
      <c r="BY104" s="454"/>
      <c r="BZ104" s="454"/>
      <c r="CA104" s="454"/>
      <c r="CB104" s="454"/>
      <c r="CC104" s="454"/>
      <c r="CD104" s="454"/>
      <c r="CE104" s="454"/>
      <c r="CF104" s="454"/>
      <c r="CG104" s="454"/>
      <c r="CH104" s="454"/>
      <c r="CI104" s="454"/>
      <c r="CJ104" s="454"/>
      <c r="CK104" s="454"/>
      <c r="CL104" s="454"/>
      <c r="CM104" s="454"/>
      <c r="CN104" s="454"/>
      <c r="CO104" s="454"/>
      <c r="CP104" s="454"/>
      <c r="CQ104" s="454"/>
      <c r="CR104" s="454"/>
      <c r="CS104" s="454"/>
      <c r="CT104" s="454"/>
      <c r="CU104" s="454"/>
      <c r="CV104" s="454"/>
      <c r="CW104" s="454"/>
      <c r="CX104" s="454"/>
      <c r="CY104" s="454"/>
      <c r="CZ104" s="454"/>
      <c r="DA104" s="454"/>
      <c r="DB104" s="454"/>
      <c r="DC104" s="454"/>
      <c r="DD104" s="454"/>
      <c r="DE104" s="454"/>
      <c r="DF104" s="454"/>
      <c r="DG104" s="454"/>
      <c r="DH104" s="454"/>
      <c r="DI104" s="454"/>
      <c r="DJ104" s="454"/>
      <c r="DK104" s="454"/>
      <c r="DL104" s="454"/>
      <c r="DM104" s="454"/>
      <c r="DN104" s="454"/>
      <c r="DO104" s="454"/>
      <c r="DP104" s="454"/>
      <c r="DQ104" s="454"/>
      <c r="DR104" s="454"/>
      <c r="DS104" s="454"/>
      <c r="DT104" s="454"/>
      <c r="DU104" s="454"/>
      <c r="DV104" s="454"/>
      <c r="DW104" s="454"/>
      <c r="DX104" s="454"/>
      <c r="DY104" s="454"/>
      <c r="DZ104" s="454"/>
      <c r="EA104" s="454"/>
      <c r="EB104" s="454"/>
      <c r="EC104" s="454"/>
      <c r="ED104" s="454"/>
      <c r="EE104" s="454"/>
      <c r="EF104" s="454"/>
      <c r="EG104" s="454"/>
      <c r="EH104" s="454"/>
      <c r="EI104" s="454"/>
      <c r="EJ104" s="454"/>
      <c r="EK104" s="454"/>
      <c r="EL104" s="454"/>
      <c r="EM104" s="454"/>
      <c r="EN104" s="454"/>
      <c r="EO104" s="454"/>
      <c r="EP104" s="454"/>
      <c r="EQ104" s="454"/>
      <c r="ER104" s="454"/>
      <c r="ES104" s="454"/>
      <c r="ET104" s="454"/>
      <c r="EU104" s="454"/>
      <c r="EV104" s="454"/>
      <c r="EW104" s="454"/>
      <c r="EX104" s="454"/>
      <c r="EY104" s="454"/>
      <c r="EZ104" s="454"/>
      <c r="FA104" s="454"/>
      <c r="FB104" s="454"/>
      <c r="FC104" s="454"/>
      <c r="FD104" s="454"/>
      <c r="FE104" s="454"/>
      <c r="FF104" s="454"/>
      <c r="FG104" s="454"/>
      <c r="FH104" s="454"/>
      <c r="FI104" s="454"/>
      <c r="FJ104" s="454"/>
      <c r="FK104" s="454"/>
      <c r="FL104" s="454"/>
      <c r="FM104" s="454"/>
      <c r="FN104" s="454"/>
      <c r="FO104" s="454"/>
      <c r="FP104" s="454"/>
      <c r="FQ104" s="454"/>
      <c r="FR104" s="454"/>
      <c r="FS104" s="454"/>
      <c r="FT104" s="454"/>
      <c r="FU104" s="454"/>
      <c r="FV104" s="454"/>
      <c r="FW104" s="454"/>
      <c r="FX104" s="454"/>
      <c r="FY104" s="454"/>
      <c r="FZ104" s="454"/>
      <c r="GA104" s="454"/>
      <c r="GB104" s="454"/>
      <c r="GC104" s="454"/>
      <c r="GD104" s="454"/>
      <c r="GE104" s="454"/>
      <c r="GF104" s="454"/>
      <c r="GG104" s="454"/>
      <c r="GH104" s="454"/>
      <c r="GI104" s="454"/>
      <c r="GJ104" s="454"/>
      <c r="GK104" s="454"/>
      <c r="GL104" s="454"/>
      <c r="GM104" s="454"/>
      <c r="GN104" s="454"/>
      <c r="GO104" s="454"/>
      <c r="GP104" s="454"/>
      <c r="GQ104" s="454"/>
      <c r="GR104" s="454"/>
      <c r="GS104" s="454"/>
      <c r="GT104" s="454"/>
      <c r="GU104" s="454"/>
      <c r="GV104" s="454"/>
      <c r="GW104" s="454"/>
      <c r="GX104" s="454"/>
      <c r="GY104" s="454"/>
      <c r="GZ104" s="454"/>
      <c r="HA104" s="454"/>
      <c r="HB104" s="454"/>
      <c r="HC104" s="454"/>
      <c r="HD104" s="454"/>
      <c r="HE104" s="454"/>
      <c r="HF104" s="454"/>
      <c r="HG104" s="454"/>
      <c r="HH104" s="454"/>
      <c r="HI104" s="454"/>
      <c r="HJ104" s="454"/>
      <c r="HK104" s="454"/>
      <c r="HL104" s="454"/>
      <c r="HM104" s="454"/>
      <c r="HN104" s="454"/>
      <c r="HO104" s="454"/>
      <c r="HP104" s="454"/>
      <c r="HQ104" s="454"/>
      <c r="HR104" s="454"/>
      <c r="HS104" s="454"/>
      <c r="HT104" s="454"/>
      <c r="HU104" s="454"/>
      <c r="HV104" s="454"/>
      <c r="HW104" s="454"/>
      <c r="HX104" s="454"/>
      <c r="HY104" s="454"/>
      <c r="HZ104" s="454"/>
      <c r="IA104" s="454"/>
      <c r="IB104" s="454"/>
      <c r="IC104" s="454"/>
      <c r="ID104" s="454"/>
      <c r="IE104" s="454"/>
      <c r="IF104" s="454"/>
      <c r="IG104" s="454"/>
      <c r="IH104" s="454"/>
      <c r="II104" s="454"/>
      <c r="IJ104" s="454"/>
      <c r="IK104" s="454"/>
      <c r="IL104" s="454"/>
      <c r="IM104" s="454"/>
      <c r="IN104" s="454"/>
      <c r="IO104" s="454"/>
      <c r="IP104" s="454"/>
      <c r="IQ104" s="454"/>
      <c r="IR104" s="454"/>
      <c r="IS104" s="454"/>
      <c r="IT104" s="454"/>
      <c r="IU104" s="454"/>
    </row>
    <row r="105" spans="1:255" s="1746" customFormat="1">
      <c r="A105" s="171"/>
      <c r="B105" s="171"/>
      <c r="C105" s="454"/>
      <c r="D105" s="454"/>
      <c r="E105" s="454"/>
      <c r="F105" s="454"/>
      <c r="G105" s="454"/>
      <c r="H105" s="454"/>
      <c r="I105" s="454"/>
      <c r="J105" s="454"/>
      <c r="K105" s="454"/>
      <c r="L105" s="454"/>
      <c r="M105" s="454"/>
      <c r="N105" s="454"/>
      <c r="O105" s="454"/>
      <c r="P105" s="454"/>
      <c r="Q105" s="454"/>
      <c r="R105" s="454"/>
      <c r="S105" s="454"/>
      <c r="T105" s="454"/>
      <c r="U105" s="454"/>
      <c r="V105" s="454"/>
      <c r="W105" s="454"/>
      <c r="X105" s="454"/>
      <c r="Y105" s="454"/>
      <c r="Z105" s="454"/>
      <c r="AA105" s="454"/>
      <c r="AB105" s="454"/>
      <c r="AC105" s="454"/>
      <c r="AD105" s="454"/>
      <c r="AE105" s="454"/>
      <c r="AF105" s="454"/>
      <c r="AG105" s="454"/>
      <c r="AH105" s="454"/>
      <c r="AI105" s="454"/>
      <c r="AJ105" s="454"/>
      <c r="AK105" s="454"/>
      <c r="AL105" s="454"/>
      <c r="AM105" s="454"/>
      <c r="AN105" s="454"/>
      <c r="AO105" s="454"/>
      <c r="AP105" s="454"/>
      <c r="AQ105" s="454"/>
      <c r="AR105" s="454"/>
      <c r="AS105" s="454"/>
      <c r="AT105" s="454"/>
      <c r="AU105" s="454"/>
      <c r="AV105" s="454"/>
      <c r="AW105" s="454"/>
      <c r="AX105" s="454"/>
      <c r="AY105" s="454"/>
      <c r="AZ105" s="454"/>
      <c r="BA105" s="454"/>
      <c r="BB105" s="454"/>
      <c r="BC105" s="454"/>
      <c r="BD105" s="454"/>
      <c r="BE105" s="454"/>
      <c r="BF105" s="454"/>
      <c r="BG105" s="454"/>
      <c r="BH105" s="454"/>
      <c r="BI105" s="454"/>
      <c r="BJ105" s="454"/>
      <c r="BK105" s="454"/>
      <c r="BL105" s="454"/>
      <c r="BM105" s="454"/>
      <c r="BN105" s="454"/>
      <c r="BO105" s="454"/>
      <c r="BP105" s="454"/>
      <c r="BQ105" s="454"/>
      <c r="BR105" s="454"/>
      <c r="BS105" s="454"/>
      <c r="BT105" s="454"/>
      <c r="BU105" s="454"/>
      <c r="BV105" s="454"/>
      <c r="BW105" s="454"/>
      <c r="BX105" s="454"/>
      <c r="BY105" s="454"/>
      <c r="BZ105" s="454"/>
      <c r="CA105" s="454"/>
      <c r="CB105" s="454"/>
      <c r="CC105" s="454"/>
      <c r="CD105" s="454"/>
      <c r="CE105" s="454"/>
      <c r="CF105" s="454"/>
      <c r="CG105" s="454"/>
      <c r="CH105" s="454"/>
      <c r="CI105" s="454"/>
      <c r="CJ105" s="454"/>
      <c r="CK105" s="454"/>
      <c r="CL105" s="454"/>
      <c r="CM105" s="454"/>
      <c r="CN105" s="454"/>
      <c r="CO105" s="454"/>
      <c r="CP105" s="454"/>
      <c r="CQ105" s="454"/>
      <c r="CR105" s="454"/>
      <c r="CS105" s="454"/>
      <c r="CT105" s="454"/>
      <c r="CU105" s="454"/>
      <c r="CV105" s="454"/>
      <c r="CW105" s="454"/>
      <c r="CX105" s="454"/>
      <c r="CY105" s="454"/>
      <c r="CZ105" s="454"/>
      <c r="DA105" s="454"/>
      <c r="DB105" s="454"/>
      <c r="DC105" s="454"/>
      <c r="DD105" s="454"/>
      <c r="DE105" s="454"/>
      <c r="DF105" s="454"/>
      <c r="DG105" s="454"/>
      <c r="DH105" s="454"/>
      <c r="DI105" s="454"/>
      <c r="DJ105" s="454"/>
      <c r="DK105" s="454"/>
      <c r="DL105" s="454"/>
      <c r="DM105" s="454"/>
      <c r="DN105" s="454"/>
      <c r="DO105" s="454"/>
      <c r="DP105" s="454"/>
      <c r="DQ105" s="454"/>
      <c r="DR105" s="454"/>
      <c r="DS105" s="454"/>
      <c r="DT105" s="454"/>
      <c r="DU105" s="454"/>
      <c r="DV105" s="454"/>
      <c r="DW105" s="454"/>
      <c r="DX105" s="454"/>
      <c r="DY105" s="454"/>
      <c r="DZ105" s="454"/>
      <c r="EA105" s="454"/>
      <c r="EB105" s="454"/>
      <c r="EC105" s="454"/>
      <c r="ED105" s="454"/>
      <c r="EE105" s="454"/>
      <c r="EF105" s="454"/>
      <c r="EG105" s="454"/>
      <c r="EH105" s="454"/>
      <c r="EI105" s="454"/>
      <c r="EJ105" s="454"/>
      <c r="EK105" s="454"/>
      <c r="EL105" s="454"/>
      <c r="EM105" s="454"/>
      <c r="EN105" s="454"/>
      <c r="EO105" s="454"/>
      <c r="EP105" s="454"/>
      <c r="EQ105" s="454"/>
      <c r="ER105" s="454"/>
      <c r="ES105" s="454"/>
      <c r="ET105" s="454"/>
      <c r="EU105" s="454"/>
      <c r="EV105" s="454"/>
      <c r="EW105" s="454"/>
      <c r="EX105" s="454"/>
      <c r="EY105" s="454"/>
      <c r="EZ105" s="454"/>
      <c r="FA105" s="454"/>
      <c r="FB105" s="454"/>
      <c r="FC105" s="454"/>
      <c r="FD105" s="454"/>
      <c r="FE105" s="454"/>
      <c r="FF105" s="454"/>
      <c r="FG105" s="454"/>
      <c r="FH105" s="454"/>
      <c r="FI105" s="454"/>
      <c r="FJ105" s="454"/>
      <c r="FK105" s="454"/>
      <c r="FL105" s="454"/>
      <c r="FM105" s="454"/>
      <c r="FN105" s="454"/>
      <c r="FO105" s="454"/>
      <c r="FP105" s="454"/>
      <c r="FQ105" s="454"/>
      <c r="FR105" s="454"/>
      <c r="FS105" s="454"/>
      <c r="FT105" s="454"/>
      <c r="FU105" s="454"/>
      <c r="FV105" s="454"/>
      <c r="FW105" s="454"/>
      <c r="FX105" s="454"/>
      <c r="FY105" s="454"/>
      <c r="FZ105" s="454"/>
      <c r="GA105" s="454"/>
      <c r="GB105" s="454"/>
      <c r="GC105" s="454"/>
      <c r="GD105" s="454"/>
      <c r="GE105" s="454"/>
      <c r="GF105" s="454"/>
      <c r="GG105" s="454"/>
      <c r="GH105" s="454"/>
      <c r="GI105" s="454"/>
      <c r="GJ105" s="454"/>
      <c r="GK105" s="454"/>
      <c r="GL105" s="454"/>
      <c r="GM105" s="454"/>
      <c r="GN105" s="454"/>
      <c r="GO105" s="454"/>
      <c r="GP105" s="454"/>
      <c r="GQ105" s="454"/>
      <c r="GR105" s="454"/>
      <c r="GS105" s="454"/>
      <c r="GT105" s="454"/>
      <c r="GU105" s="454"/>
      <c r="GV105" s="454"/>
      <c r="GW105" s="454"/>
      <c r="GX105" s="454"/>
      <c r="GY105" s="454"/>
      <c r="GZ105" s="454"/>
      <c r="HA105" s="454"/>
      <c r="HB105" s="454"/>
      <c r="HC105" s="454"/>
      <c r="HD105" s="454"/>
      <c r="HE105" s="454"/>
      <c r="HF105" s="454"/>
      <c r="HG105" s="454"/>
      <c r="HH105" s="454"/>
      <c r="HI105" s="454"/>
      <c r="HJ105" s="454"/>
      <c r="HK105" s="454"/>
      <c r="HL105" s="454"/>
      <c r="HM105" s="454"/>
      <c r="HN105" s="454"/>
      <c r="HO105" s="454"/>
      <c r="HP105" s="454"/>
      <c r="HQ105" s="454"/>
      <c r="HR105" s="454"/>
      <c r="HS105" s="454"/>
      <c r="HT105" s="454"/>
      <c r="HU105" s="454"/>
      <c r="HV105" s="454"/>
      <c r="HW105" s="454"/>
      <c r="HX105" s="454"/>
      <c r="HY105" s="454"/>
      <c r="HZ105" s="454"/>
      <c r="IA105" s="454"/>
      <c r="IB105" s="454"/>
      <c r="IC105" s="454"/>
      <c r="ID105" s="454"/>
      <c r="IE105" s="454"/>
      <c r="IF105" s="454"/>
      <c r="IG105" s="454"/>
      <c r="IH105" s="454"/>
      <c r="II105" s="454"/>
      <c r="IJ105" s="454"/>
      <c r="IK105" s="454"/>
      <c r="IL105" s="454"/>
      <c r="IM105" s="454"/>
      <c r="IN105" s="454"/>
      <c r="IO105" s="454"/>
      <c r="IP105" s="454"/>
      <c r="IQ105" s="454"/>
      <c r="IR105" s="454"/>
      <c r="IS105" s="454"/>
      <c r="IT105" s="454"/>
      <c r="IU105" s="454"/>
    </row>
    <row r="106" spans="1:255" s="1746" customFormat="1">
      <c r="A106" s="171"/>
      <c r="B106" s="171"/>
      <c r="C106" s="454"/>
      <c r="D106" s="454"/>
      <c r="E106" s="454"/>
      <c r="F106" s="454"/>
      <c r="G106" s="454"/>
      <c r="H106" s="454"/>
      <c r="I106" s="454"/>
      <c r="J106" s="454"/>
      <c r="K106" s="454"/>
      <c r="L106" s="454"/>
      <c r="M106" s="454"/>
      <c r="N106" s="454"/>
      <c r="O106" s="454"/>
      <c r="P106" s="454"/>
      <c r="Q106" s="454"/>
      <c r="R106" s="454"/>
      <c r="S106" s="454"/>
      <c r="T106" s="454"/>
      <c r="U106" s="454"/>
      <c r="V106" s="454"/>
      <c r="W106" s="454"/>
      <c r="X106" s="454"/>
      <c r="Y106" s="454"/>
      <c r="Z106" s="454"/>
      <c r="AA106" s="454"/>
      <c r="AB106" s="454"/>
      <c r="AC106" s="454"/>
      <c r="AD106" s="454"/>
      <c r="AE106" s="454"/>
      <c r="AF106" s="454"/>
      <c r="AG106" s="454"/>
      <c r="AH106" s="454"/>
      <c r="AI106" s="454"/>
      <c r="AJ106" s="454"/>
      <c r="AK106" s="454"/>
      <c r="AL106" s="454"/>
      <c r="AM106" s="454"/>
      <c r="AN106" s="454"/>
      <c r="AO106" s="454"/>
      <c r="AP106" s="454"/>
      <c r="AQ106" s="454"/>
      <c r="AR106" s="454"/>
      <c r="AS106" s="454"/>
      <c r="AT106" s="454"/>
      <c r="AU106" s="454"/>
      <c r="AV106" s="454"/>
      <c r="AW106" s="454"/>
      <c r="AX106" s="454"/>
      <c r="AY106" s="454"/>
      <c r="AZ106" s="454"/>
      <c r="BA106" s="454"/>
      <c r="BB106" s="454"/>
      <c r="BC106" s="454"/>
      <c r="BD106" s="454"/>
      <c r="BE106" s="454"/>
      <c r="BF106" s="454"/>
      <c r="BG106" s="454"/>
      <c r="BH106" s="454"/>
      <c r="BI106" s="454"/>
      <c r="BJ106" s="454"/>
      <c r="BK106" s="454"/>
      <c r="BL106" s="454"/>
      <c r="BM106" s="454"/>
      <c r="BN106" s="454"/>
      <c r="BO106" s="454"/>
      <c r="BP106" s="454"/>
      <c r="BQ106" s="454"/>
      <c r="BR106" s="454"/>
      <c r="BS106" s="454"/>
      <c r="BT106" s="454"/>
      <c r="BU106" s="454"/>
      <c r="BV106" s="454"/>
      <c r="BW106" s="454"/>
      <c r="BX106" s="454"/>
      <c r="BY106" s="454"/>
      <c r="BZ106" s="454"/>
      <c r="CA106" s="454"/>
      <c r="CB106" s="454"/>
      <c r="CC106" s="454"/>
      <c r="CD106" s="454"/>
      <c r="CE106" s="454"/>
      <c r="CF106" s="454"/>
      <c r="CG106" s="454"/>
      <c r="CH106" s="454"/>
      <c r="CI106" s="454"/>
      <c r="CJ106" s="454"/>
      <c r="CK106" s="454"/>
      <c r="CL106" s="454"/>
      <c r="CM106" s="454"/>
      <c r="CN106" s="454"/>
      <c r="CO106" s="454"/>
      <c r="CP106" s="454"/>
      <c r="CQ106" s="454"/>
      <c r="CR106" s="454"/>
      <c r="CS106" s="454"/>
      <c r="CT106" s="454"/>
      <c r="CU106" s="454"/>
      <c r="CV106" s="454"/>
      <c r="CW106" s="454"/>
      <c r="CX106" s="454"/>
      <c r="CY106" s="454"/>
      <c r="CZ106" s="454"/>
      <c r="DA106" s="454"/>
      <c r="DB106" s="454"/>
      <c r="DC106" s="454"/>
      <c r="DD106" s="454"/>
      <c r="DE106" s="454"/>
      <c r="DF106" s="454"/>
      <c r="DG106" s="454"/>
      <c r="DH106" s="454"/>
      <c r="DI106" s="454"/>
      <c r="DJ106" s="454"/>
      <c r="DK106" s="454"/>
      <c r="DL106" s="454"/>
      <c r="DM106" s="454"/>
      <c r="DN106" s="454"/>
      <c r="DO106" s="454"/>
      <c r="DP106" s="454"/>
      <c r="DQ106" s="454"/>
      <c r="DR106" s="454"/>
      <c r="DS106" s="454"/>
      <c r="DT106" s="454"/>
      <c r="DU106" s="454"/>
      <c r="DV106" s="454"/>
      <c r="DW106" s="454"/>
      <c r="DX106" s="454"/>
      <c r="DY106" s="454"/>
      <c r="DZ106" s="454"/>
      <c r="EA106" s="454"/>
      <c r="EB106" s="454"/>
      <c r="EC106" s="454"/>
      <c r="ED106" s="454"/>
      <c r="EE106" s="454"/>
      <c r="EF106" s="454"/>
      <c r="EG106" s="454"/>
      <c r="EH106" s="454"/>
      <c r="EI106" s="454"/>
      <c r="EJ106" s="454"/>
      <c r="EK106" s="454"/>
      <c r="EL106" s="454"/>
      <c r="EM106" s="454"/>
      <c r="EN106" s="454"/>
      <c r="EO106" s="454"/>
      <c r="EP106" s="454"/>
      <c r="EQ106" s="454"/>
      <c r="ER106" s="454"/>
      <c r="ES106" s="454"/>
      <c r="ET106" s="454"/>
      <c r="EU106" s="454"/>
      <c r="EV106" s="454"/>
      <c r="EW106" s="454"/>
      <c r="EX106" s="454"/>
      <c r="EY106" s="454"/>
      <c r="EZ106" s="454"/>
      <c r="FA106" s="454"/>
      <c r="FB106" s="454"/>
      <c r="FC106" s="454"/>
      <c r="FD106" s="454"/>
      <c r="FE106" s="454"/>
      <c r="FF106" s="454"/>
      <c r="FG106" s="454"/>
      <c r="FH106" s="454"/>
      <c r="FI106" s="454"/>
      <c r="FJ106" s="454"/>
      <c r="FK106" s="454"/>
      <c r="FL106" s="454"/>
      <c r="FM106" s="454"/>
      <c r="FN106" s="454"/>
      <c r="FO106" s="454"/>
      <c r="FP106" s="454"/>
      <c r="FQ106" s="454"/>
      <c r="FR106" s="454"/>
      <c r="FS106" s="454"/>
      <c r="FT106" s="454"/>
      <c r="FU106" s="454"/>
      <c r="FV106" s="454"/>
      <c r="FW106" s="454"/>
      <c r="FX106" s="454"/>
      <c r="FY106" s="454"/>
      <c r="FZ106" s="454"/>
      <c r="GA106" s="454"/>
      <c r="GB106" s="454"/>
      <c r="GC106" s="454"/>
      <c r="GD106" s="454"/>
      <c r="GE106" s="454"/>
      <c r="GF106" s="454"/>
      <c r="GG106" s="454"/>
      <c r="GH106" s="454"/>
      <c r="GI106" s="454"/>
      <c r="GJ106" s="454"/>
      <c r="GK106" s="454"/>
      <c r="GL106" s="454"/>
      <c r="GM106" s="454"/>
      <c r="GN106" s="454"/>
      <c r="GO106" s="454"/>
      <c r="GP106" s="454"/>
      <c r="GQ106" s="454"/>
      <c r="GR106" s="454"/>
      <c r="GS106" s="454"/>
      <c r="GT106" s="454"/>
      <c r="GU106" s="454"/>
      <c r="GV106" s="454"/>
      <c r="GW106" s="454"/>
      <c r="GX106" s="454"/>
      <c r="GY106" s="454"/>
      <c r="GZ106" s="454"/>
      <c r="HA106" s="454"/>
      <c r="HB106" s="454"/>
      <c r="HC106" s="454"/>
      <c r="HD106" s="454"/>
      <c r="HE106" s="454"/>
      <c r="HF106" s="454"/>
      <c r="HG106" s="454"/>
      <c r="HH106" s="454"/>
      <c r="HI106" s="454"/>
      <c r="HJ106" s="454"/>
      <c r="HK106" s="454"/>
      <c r="HL106" s="454"/>
      <c r="HM106" s="454"/>
      <c r="HN106" s="454"/>
      <c r="HO106" s="454"/>
      <c r="HP106" s="454"/>
      <c r="HQ106" s="454"/>
      <c r="HR106" s="454"/>
      <c r="HS106" s="454"/>
      <c r="HT106" s="454"/>
      <c r="HU106" s="454"/>
      <c r="HV106" s="454"/>
      <c r="HW106" s="454"/>
      <c r="HX106" s="454"/>
      <c r="HY106" s="454"/>
      <c r="HZ106" s="454"/>
      <c r="IA106" s="454"/>
      <c r="IB106" s="454"/>
      <c r="IC106" s="454"/>
      <c r="ID106" s="454"/>
      <c r="IE106" s="454"/>
      <c r="IF106" s="454"/>
      <c r="IG106" s="454"/>
      <c r="IH106" s="454"/>
      <c r="II106" s="454"/>
      <c r="IJ106" s="454"/>
      <c r="IK106" s="454"/>
      <c r="IL106" s="454"/>
      <c r="IM106" s="454"/>
      <c r="IN106" s="454"/>
      <c r="IO106" s="454"/>
      <c r="IP106" s="454"/>
      <c r="IQ106" s="454"/>
      <c r="IR106" s="454"/>
      <c r="IS106" s="454"/>
      <c r="IT106" s="454"/>
      <c r="IU106" s="454"/>
    </row>
    <row r="107" spans="1:255" s="1746" customFormat="1">
      <c r="A107" s="171"/>
      <c r="B107" s="171"/>
      <c r="C107" s="454"/>
      <c r="D107" s="454"/>
      <c r="E107" s="454"/>
      <c r="F107" s="454"/>
      <c r="G107" s="454"/>
      <c r="H107" s="454"/>
      <c r="I107" s="454"/>
      <c r="J107" s="454"/>
      <c r="K107" s="454"/>
      <c r="L107" s="454"/>
      <c r="M107" s="454"/>
      <c r="N107" s="454"/>
      <c r="O107" s="454"/>
      <c r="P107" s="454"/>
      <c r="Q107" s="454"/>
      <c r="R107" s="454"/>
      <c r="S107" s="454"/>
      <c r="T107" s="454"/>
      <c r="U107" s="454"/>
      <c r="V107" s="454"/>
      <c r="W107" s="454"/>
      <c r="X107" s="454"/>
      <c r="Y107" s="454"/>
      <c r="Z107" s="454"/>
      <c r="AA107" s="454"/>
      <c r="AB107" s="454"/>
      <c r="AC107" s="454"/>
      <c r="AD107" s="454"/>
      <c r="AE107" s="454"/>
      <c r="AF107" s="454"/>
      <c r="AG107" s="454"/>
      <c r="AH107" s="454"/>
      <c r="AI107" s="454"/>
      <c r="AJ107" s="454"/>
      <c r="AK107" s="454"/>
      <c r="AL107" s="454"/>
      <c r="AM107" s="454"/>
      <c r="AN107" s="454"/>
      <c r="AO107" s="454"/>
      <c r="AP107" s="454"/>
      <c r="AQ107" s="454"/>
      <c r="AR107" s="454"/>
      <c r="AS107" s="454"/>
      <c r="AT107" s="454"/>
      <c r="AU107" s="454"/>
      <c r="AV107" s="454"/>
      <c r="AW107" s="454"/>
      <c r="AX107" s="454"/>
      <c r="AY107" s="454"/>
      <c r="AZ107" s="454"/>
      <c r="BA107" s="454"/>
      <c r="BB107" s="454"/>
      <c r="BC107" s="454"/>
      <c r="BD107" s="454"/>
      <c r="BE107" s="454"/>
      <c r="BF107" s="454"/>
      <c r="BG107" s="454"/>
      <c r="BH107" s="454"/>
      <c r="BI107" s="454"/>
      <c r="BJ107" s="454"/>
      <c r="BK107" s="454"/>
      <c r="BL107" s="454"/>
      <c r="BM107" s="454"/>
      <c r="BN107" s="454"/>
      <c r="BO107" s="454"/>
      <c r="BP107" s="454"/>
      <c r="BQ107" s="454"/>
      <c r="BR107" s="454"/>
      <c r="BS107" s="454"/>
      <c r="BT107" s="454"/>
      <c r="BU107" s="454"/>
      <c r="BV107" s="454"/>
      <c r="BW107" s="454"/>
      <c r="BX107" s="454"/>
      <c r="BY107" s="454"/>
      <c r="BZ107" s="454"/>
      <c r="CA107" s="454"/>
      <c r="CB107" s="454"/>
      <c r="CC107" s="454"/>
      <c r="CD107" s="454"/>
      <c r="CE107" s="454"/>
      <c r="CF107" s="454"/>
      <c r="CG107" s="454"/>
      <c r="CH107" s="454"/>
      <c r="CI107" s="454"/>
      <c r="CJ107" s="454"/>
      <c r="CK107" s="454"/>
      <c r="CL107" s="454"/>
      <c r="CM107" s="454"/>
      <c r="CN107" s="454"/>
      <c r="CO107" s="454"/>
      <c r="CP107" s="454"/>
      <c r="CQ107" s="454"/>
      <c r="CR107" s="454"/>
      <c r="CS107" s="454"/>
      <c r="CT107" s="454"/>
      <c r="CU107" s="454"/>
      <c r="CV107" s="454"/>
      <c r="CW107" s="454"/>
      <c r="CX107" s="454"/>
      <c r="CY107" s="454"/>
      <c r="CZ107" s="454"/>
      <c r="DA107" s="454"/>
      <c r="DB107" s="454"/>
      <c r="DC107" s="454"/>
      <c r="DD107" s="454"/>
      <c r="DE107" s="454"/>
      <c r="DF107" s="454"/>
      <c r="DG107" s="454"/>
      <c r="DH107" s="454"/>
      <c r="DI107" s="454"/>
      <c r="DJ107" s="454"/>
      <c r="DK107" s="454"/>
      <c r="DL107" s="454"/>
      <c r="DM107" s="454"/>
      <c r="DN107" s="454"/>
      <c r="DO107" s="454"/>
      <c r="DP107" s="454"/>
      <c r="DQ107" s="454"/>
      <c r="DR107" s="454"/>
      <c r="DS107" s="454"/>
      <c r="DT107" s="454"/>
      <c r="DU107" s="454"/>
      <c r="DV107" s="454"/>
      <c r="DW107" s="454"/>
      <c r="DX107" s="454"/>
      <c r="DY107" s="454"/>
      <c r="DZ107" s="454"/>
      <c r="EA107" s="454"/>
      <c r="EB107" s="454"/>
      <c r="EC107" s="454"/>
      <c r="ED107" s="454"/>
      <c r="EE107" s="454"/>
      <c r="EF107" s="454"/>
      <c r="EG107" s="454"/>
      <c r="EH107" s="454"/>
      <c r="EI107" s="454"/>
      <c r="EJ107" s="454"/>
      <c r="EK107" s="454"/>
      <c r="EL107" s="454"/>
      <c r="EM107" s="454"/>
      <c r="EN107" s="454"/>
      <c r="EO107" s="454"/>
      <c r="EP107" s="454"/>
      <c r="EQ107" s="454"/>
      <c r="ER107" s="454"/>
      <c r="ES107" s="454"/>
      <c r="ET107" s="454"/>
      <c r="EU107" s="454"/>
      <c r="EV107" s="454"/>
      <c r="EW107" s="454"/>
      <c r="EX107" s="454"/>
      <c r="EY107" s="454"/>
      <c r="EZ107" s="454"/>
      <c r="FA107" s="454"/>
      <c r="FB107" s="454"/>
      <c r="FC107" s="454"/>
      <c r="FD107" s="454"/>
      <c r="FE107" s="454"/>
      <c r="FF107" s="454"/>
      <c r="FG107" s="454"/>
      <c r="FH107" s="454"/>
      <c r="FI107" s="454"/>
      <c r="FJ107" s="454"/>
      <c r="FK107" s="454"/>
      <c r="FL107" s="454"/>
      <c r="FM107" s="454"/>
      <c r="FN107" s="454"/>
      <c r="FO107" s="454"/>
      <c r="FP107" s="454"/>
      <c r="FQ107" s="454"/>
      <c r="FR107" s="454"/>
      <c r="FS107" s="454"/>
      <c r="FT107" s="454"/>
      <c r="FU107" s="454"/>
      <c r="FV107" s="454"/>
      <c r="FW107" s="454"/>
      <c r="FX107" s="454"/>
      <c r="FY107" s="454"/>
      <c r="FZ107" s="454"/>
      <c r="GA107" s="454"/>
      <c r="GB107" s="454"/>
      <c r="GC107" s="454"/>
      <c r="GD107" s="454"/>
      <c r="GE107" s="454"/>
      <c r="GF107" s="454"/>
      <c r="GG107" s="454"/>
      <c r="GH107" s="454"/>
      <c r="GI107" s="454"/>
      <c r="GJ107" s="454"/>
      <c r="GK107" s="454"/>
      <c r="GL107" s="454"/>
      <c r="GM107" s="454"/>
      <c r="GN107" s="454"/>
      <c r="GO107" s="454"/>
      <c r="GP107" s="454"/>
      <c r="GQ107" s="454"/>
      <c r="GR107" s="454"/>
      <c r="GS107" s="454"/>
      <c r="GT107" s="454"/>
      <c r="GU107" s="454"/>
      <c r="GV107" s="454"/>
      <c r="GW107" s="454"/>
      <c r="GX107" s="454"/>
      <c r="GY107" s="454"/>
      <c r="GZ107" s="454"/>
      <c r="HA107" s="454"/>
      <c r="HB107" s="454"/>
      <c r="HC107" s="454"/>
      <c r="HD107" s="454"/>
      <c r="HE107" s="454"/>
      <c r="HF107" s="454"/>
      <c r="HG107" s="454"/>
      <c r="HH107" s="454"/>
      <c r="HI107" s="454"/>
      <c r="HJ107" s="454"/>
      <c r="HK107" s="454"/>
      <c r="HL107" s="454"/>
      <c r="HM107" s="454"/>
      <c r="HN107" s="454"/>
      <c r="HO107" s="454"/>
      <c r="HP107" s="454"/>
      <c r="HQ107" s="454"/>
      <c r="HR107" s="454"/>
      <c r="HS107" s="454"/>
      <c r="HT107" s="454"/>
      <c r="HU107" s="454"/>
      <c r="HV107" s="454"/>
      <c r="HW107" s="454"/>
      <c r="HX107" s="454"/>
      <c r="HY107" s="454"/>
      <c r="HZ107" s="454"/>
      <c r="IA107" s="454"/>
      <c r="IB107" s="454"/>
      <c r="IC107" s="454"/>
      <c r="ID107" s="454"/>
      <c r="IE107" s="454"/>
      <c r="IF107" s="454"/>
      <c r="IG107" s="454"/>
      <c r="IH107" s="454"/>
      <c r="II107" s="454"/>
      <c r="IJ107" s="454"/>
      <c r="IK107" s="454"/>
      <c r="IL107" s="454"/>
      <c r="IM107" s="454"/>
      <c r="IN107" s="454"/>
      <c r="IO107" s="454"/>
      <c r="IP107" s="454"/>
      <c r="IQ107" s="454"/>
      <c r="IR107" s="454"/>
      <c r="IS107" s="454"/>
      <c r="IT107" s="454"/>
      <c r="IU107" s="454"/>
    </row>
    <row r="108" spans="1:255" s="1746" customFormat="1">
      <c r="A108" s="171"/>
      <c r="B108" s="171"/>
      <c r="C108" s="454"/>
      <c r="D108" s="454"/>
      <c r="E108" s="454"/>
      <c r="F108" s="454"/>
      <c r="G108" s="454"/>
      <c r="H108" s="454"/>
      <c r="I108" s="454"/>
      <c r="J108" s="454"/>
      <c r="K108" s="454"/>
      <c r="L108" s="454"/>
      <c r="M108" s="454"/>
      <c r="N108" s="454"/>
      <c r="O108" s="454"/>
      <c r="P108" s="454"/>
      <c r="Q108" s="454"/>
      <c r="R108" s="454"/>
      <c r="S108" s="454"/>
      <c r="T108" s="454"/>
      <c r="U108" s="454"/>
      <c r="V108" s="454"/>
      <c r="W108" s="454"/>
      <c r="X108" s="454"/>
      <c r="Y108" s="454"/>
      <c r="Z108" s="454"/>
      <c r="AA108" s="454"/>
      <c r="AB108" s="454"/>
      <c r="AC108" s="454"/>
      <c r="AD108" s="454"/>
      <c r="AE108" s="454"/>
      <c r="AF108" s="454"/>
      <c r="AG108" s="454"/>
      <c r="AH108" s="454"/>
      <c r="AI108" s="454"/>
      <c r="AJ108" s="454"/>
      <c r="AK108" s="454"/>
      <c r="AL108" s="454"/>
      <c r="AM108" s="454"/>
      <c r="AN108" s="454"/>
      <c r="AO108" s="454"/>
      <c r="AP108" s="454"/>
      <c r="AQ108" s="454"/>
      <c r="AR108" s="454"/>
      <c r="AS108" s="454"/>
      <c r="AT108" s="454"/>
      <c r="AU108" s="454"/>
      <c r="AV108" s="454"/>
      <c r="AW108" s="454"/>
      <c r="AX108" s="454"/>
      <c r="AY108" s="454"/>
      <c r="AZ108" s="454"/>
      <c r="BA108" s="454"/>
      <c r="BB108" s="454"/>
      <c r="BC108" s="454"/>
      <c r="BD108" s="454"/>
      <c r="BE108" s="454"/>
      <c r="BF108" s="454"/>
      <c r="BG108" s="454"/>
      <c r="BH108" s="454"/>
      <c r="BI108" s="454"/>
      <c r="BJ108" s="454"/>
      <c r="BK108" s="454"/>
      <c r="BL108" s="454"/>
      <c r="BM108" s="454"/>
      <c r="BN108" s="454"/>
      <c r="BO108" s="454"/>
      <c r="BP108" s="454"/>
      <c r="BQ108" s="454"/>
      <c r="BR108" s="454"/>
      <c r="BS108" s="454"/>
      <c r="BT108" s="454"/>
      <c r="BU108" s="454"/>
      <c r="BV108" s="454"/>
      <c r="BW108" s="454"/>
      <c r="BX108" s="454"/>
      <c r="BY108" s="454"/>
      <c r="BZ108" s="454"/>
      <c r="CA108" s="454"/>
      <c r="CB108" s="454"/>
      <c r="CC108" s="454"/>
      <c r="CD108" s="454"/>
      <c r="CE108" s="454"/>
      <c r="CF108" s="454"/>
      <c r="CG108" s="454"/>
      <c r="CH108" s="454"/>
      <c r="CI108" s="454"/>
      <c r="CJ108" s="454"/>
      <c r="CK108" s="454"/>
      <c r="CL108" s="454"/>
      <c r="CM108" s="454"/>
      <c r="CN108" s="454"/>
      <c r="CO108" s="454"/>
      <c r="CP108" s="454"/>
      <c r="CQ108" s="454"/>
      <c r="CR108" s="454"/>
      <c r="CS108" s="454"/>
      <c r="CT108" s="454"/>
      <c r="CU108" s="454"/>
      <c r="CV108" s="454"/>
      <c r="CW108" s="454"/>
      <c r="CX108" s="454"/>
      <c r="CY108" s="454"/>
      <c r="CZ108" s="454"/>
      <c r="DA108" s="454"/>
      <c r="DB108" s="454"/>
      <c r="DC108" s="454"/>
      <c r="DD108" s="454"/>
      <c r="DE108" s="454"/>
      <c r="DF108" s="454"/>
      <c r="DG108" s="454"/>
      <c r="DH108" s="454"/>
      <c r="DI108" s="454"/>
      <c r="DJ108" s="454"/>
      <c r="DK108" s="454"/>
      <c r="DL108" s="454"/>
      <c r="DM108" s="454"/>
      <c r="DN108" s="454"/>
      <c r="DO108" s="454"/>
      <c r="DP108" s="454"/>
      <c r="DQ108" s="454"/>
      <c r="DR108" s="454"/>
      <c r="DS108" s="454"/>
      <c r="DT108" s="454"/>
      <c r="DU108" s="454"/>
      <c r="DV108" s="454"/>
      <c r="DW108" s="454"/>
      <c r="DX108" s="454"/>
      <c r="DY108" s="454"/>
      <c r="DZ108" s="454"/>
      <c r="EA108" s="454"/>
      <c r="EB108" s="454"/>
      <c r="EC108" s="454"/>
      <c r="ED108" s="454"/>
      <c r="EE108" s="454"/>
      <c r="EF108" s="454"/>
      <c r="EG108" s="454"/>
      <c r="EH108" s="454"/>
      <c r="EI108" s="454"/>
      <c r="EJ108" s="454"/>
      <c r="EK108" s="454"/>
      <c r="EL108" s="454"/>
      <c r="EM108" s="454"/>
      <c r="EN108" s="454"/>
      <c r="EO108" s="454"/>
      <c r="EP108" s="454"/>
      <c r="EQ108" s="454"/>
      <c r="ER108" s="454"/>
      <c r="ES108" s="454"/>
      <c r="ET108" s="454"/>
      <c r="EU108" s="454"/>
      <c r="EV108" s="454"/>
      <c r="EW108" s="454"/>
      <c r="EX108" s="454"/>
      <c r="EY108" s="454"/>
      <c r="EZ108" s="454"/>
      <c r="FA108" s="454"/>
      <c r="FB108" s="454"/>
      <c r="FC108" s="454"/>
      <c r="FD108" s="454"/>
      <c r="FE108" s="454"/>
      <c r="FF108" s="454"/>
      <c r="FG108" s="454"/>
      <c r="FH108" s="454"/>
      <c r="FI108" s="454"/>
      <c r="FJ108" s="454"/>
      <c r="FK108" s="454"/>
      <c r="FL108" s="454"/>
      <c r="FM108" s="454"/>
      <c r="FN108" s="454"/>
      <c r="FO108" s="454"/>
      <c r="FP108" s="454"/>
      <c r="FQ108" s="454"/>
      <c r="FR108" s="454"/>
      <c r="FS108" s="454"/>
      <c r="FT108" s="454"/>
      <c r="FU108" s="454"/>
      <c r="FV108" s="454"/>
      <c r="FW108" s="454"/>
      <c r="FX108" s="454"/>
      <c r="FY108" s="454"/>
      <c r="FZ108" s="454"/>
      <c r="GA108" s="454"/>
      <c r="GB108" s="454"/>
      <c r="GC108" s="454"/>
      <c r="GD108" s="454"/>
      <c r="GE108" s="454"/>
      <c r="GF108" s="454"/>
      <c r="GG108" s="454"/>
      <c r="GH108" s="454"/>
      <c r="GI108" s="454"/>
      <c r="GJ108" s="454"/>
      <c r="GK108" s="454"/>
      <c r="GL108" s="454"/>
      <c r="GM108" s="454"/>
      <c r="GN108" s="454"/>
      <c r="GO108" s="454"/>
      <c r="GP108" s="454"/>
      <c r="GQ108" s="454"/>
      <c r="GR108" s="454"/>
      <c r="GS108" s="454"/>
      <c r="GT108" s="454"/>
      <c r="GU108" s="454"/>
      <c r="GV108" s="454"/>
      <c r="GW108" s="454"/>
      <c r="GX108" s="454"/>
      <c r="GY108" s="454"/>
      <c r="GZ108" s="454"/>
      <c r="HA108" s="454"/>
      <c r="HB108" s="454"/>
      <c r="HC108" s="454"/>
      <c r="HD108" s="454"/>
      <c r="HE108" s="454"/>
      <c r="HF108" s="454"/>
      <c r="HG108" s="454"/>
      <c r="HH108" s="454"/>
      <c r="HI108" s="454"/>
      <c r="HJ108" s="454"/>
      <c r="HK108" s="454"/>
      <c r="HL108" s="454"/>
      <c r="HM108" s="454"/>
      <c r="HN108" s="454"/>
      <c r="HO108" s="454"/>
      <c r="HP108" s="454"/>
      <c r="HQ108" s="454"/>
      <c r="HR108" s="454"/>
      <c r="HS108" s="454"/>
      <c r="HT108" s="454"/>
      <c r="HU108" s="454"/>
      <c r="HV108" s="454"/>
      <c r="HW108" s="454"/>
      <c r="HX108" s="454"/>
      <c r="HY108" s="454"/>
      <c r="HZ108" s="454"/>
      <c r="IA108" s="454"/>
      <c r="IB108" s="454"/>
      <c r="IC108" s="454"/>
      <c r="ID108" s="454"/>
      <c r="IE108" s="454"/>
      <c r="IF108" s="454"/>
      <c r="IG108" s="454"/>
      <c r="IH108" s="454"/>
      <c r="II108" s="454"/>
      <c r="IJ108" s="454"/>
      <c r="IK108" s="454"/>
      <c r="IL108" s="454"/>
      <c r="IM108" s="454"/>
      <c r="IN108" s="454"/>
      <c r="IO108" s="454"/>
      <c r="IP108" s="454"/>
      <c r="IQ108" s="454"/>
      <c r="IR108" s="454"/>
      <c r="IS108" s="454"/>
      <c r="IT108" s="454"/>
      <c r="IU108" s="454"/>
    </row>
    <row r="109" spans="1:255" s="1746" customFormat="1">
      <c r="A109" s="171"/>
      <c r="B109" s="171"/>
      <c r="C109" s="454"/>
      <c r="D109" s="454"/>
      <c r="E109" s="454"/>
      <c r="F109" s="454"/>
      <c r="G109" s="454"/>
      <c r="H109" s="454"/>
      <c r="I109" s="454"/>
      <c r="J109" s="454"/>
      <c r="K109" s="454"/>
      <c r="L109" s="454"/>
      <c r="M109" s="454"/>
      <c r="N109" s="454"/>
      <c r="O109" s="454"/>
      <c r="P109" s="454"/>
      <c r="Q109" s="454"/>
      <c r="R109" s="454"/>
      <c r="S109" s="454"/>
      <c r="T109" s="454"/>
      <c r="U109" s="454"/>
      <c r="V109" s="454"/>
      <c r="W109" s="454"/>
      <c r="X109" s="454"/>
      <c r="Y109" s="454"/>
      <c r="Z109" s="454"/>
      <c r="AA109" s="454"/>
      <c r="AB109" s="454"/>
      <c r="AC109" s="454"/>
      <c r="AD109" s="454"/>
      <c r="AE109" s="454"/>
      <c r="AF109" s="454"/>
      <c r="AG109" s="454"/>
      <c r="AH109" s="454"/>
      <c r="AI109" s="454"/>
      <c r="AJ109" s="454"/>
      <c r="AK109" s="454"/>
      <c r="AL109" s="454"/>
      <c r="AM109" s="454"/>
      <c r="AN109" s="454"/>
      <c r="AO109" s="454"/>
      <c r="AP109" s="454"/>
      <c r="AQ109" s="454"/>
      <c r="AR109" s="454"/>
      <c r="AS109" s="454"/>
      <c r="AT109" s="454"/>
      <c r="AU109" s="454"/>
      <c r="AV109" s="454"/>
      <c r="AW109" s="454"/>
      <c r="AX109" s="454"/>
      <c r="AY109" s="454"/>
      <c r="AZ109" s="454"/>
      <c r="BA109" s="454"/>
      <c r="BB109" s="454"/>
      <c r="BC109" s="454"/>
      <c r="BD109" s="454"/>
      <c r="BE109" s="454"/>
      <c r="BF109" s="454"/>
      <c r="BG109" s="454"/>
      <c r="BH109" s="454"/>
      <c r="BI109" s="454"/>
      <c r="BJ109" s="454"/>
      <c r="BK109" s="454"/>
      <c r="BL109" s="454"/>
      <c r="BM109" s="454"/>
      <c r="BN109" s="454"/>
      <c r="BO109" s="454"/>
      <c r="BP109" s="454"/>
      <c r="BQ109" s="454"/>
      <c r="BR109" s="454"/>
      <c r="BS109" s="454"/>
      <c r="BT109" s="454"/>
      <c r="BU109" s="454"/>
      <c r="BV109" s="454"/>
      <c r="BW109" s="454"/>
      <c r="BX109" s="454"/>
      <c r="BY109" s="454"/>
      <c r="BZ109" s="454"/>
      <c r="CA109" s="454"/>
      <c r="CB109" s="454"/>
      <c r="CC109" s="454"/>
      <c r="CD109" s="454"/>
      <c r="CE109" s="454"/>
      <c r="CF109" s="454"/>
      <c r="CG109" s="454"/>
      <c r="CH109" s="454"/>
      <c r="CI109" s="454"/>
      <c r="CJ109" s="454"/>
      <c r="CK109" s="454"/>
      <c r="CL109" s="454"/>
      <c r="CM109" s="454"/>
      <c r="CN109" s="454"/>
      <c r="CO109" s="454"/>
      <c r="CP109" s="454"/>
      <c r="CQ109" s="454"/>
      <c r="CR109" s="454"/>
      <c r="CS109" s="454"/>
      <c r="CT109" s="454"/>
      <c r="CU109" s="454"/>
      <c r="CV109" s="454"/>
      <c r="CW109" s="454"/>
      <c r="CX109" s="454"/>
      <c r="CY109" s="454"/>
      <c r="CZ109" s="454"/>
      <c r="DA109" s="454"/>
      <c r="DB109" s="454"/>
      <c r="DC109" s="454"/>
      <c r="DD109" s="454"/>
      <c r="DE109" s="454"/>
      <c r="DF109" s="454"/>
      <c r="DG109" s="454"/>
      <c r="DH109" s="454"/>
      <c r="DI109" s="454"/>
      <c r="DJ109" s="454"/>
      <c r="DK109" s="454"/>
      <c r="DL109" s="454"/>
      <c r="DM109" s="454"/>
      <c r="DN109" s="454"/>
      <c r="DO109" s="454"/>
      <c r="DP109" s="454"/>
      <c r="DQ109" s="454"/>
      <c r="DR109" s="454"/>
      <c r="DS109" s="454"/>
      <c r="DT109" s="454"/>
      <c r="DU109" s="454"/>
      <c r="DV109" s="454"/>
      <c r="DW109" s="454"/>
      <c r="DX109" s="454"/>
      <c r="DY109" s="454"/>
      <c r="DZ109" s="454"/>
      <c r="EA109" s="454"/>
      <c r="EB109" s="454"/>
      <c r="EC109" s="454"/>
      <c r="ED109" s="454"/>
      <c r="EE109" s="454"/>
      <c r="EF109" s="454"/>
      <c r="EG109" s="454"/>
      <c r="EH109" s="454"/>
      <c r="EI109" s="454"/>
      <c r="EJ109" s="454"/>
      <c r="EK109" s="454"/>
      <c r="EL109" s="454"/>
      <c r="EM109" s="454"/>
      <c r="EN109" s="454"/>
      <c r="EO109" s="454"/>
      <c r="EP109" s="454"/>
      <c r="EQ109" s="454"/>
      <c r="ER109" s="454"/>
      <c r="ES109" s="454"/>
      <c r="ET109" s="454"/>
      <c r="EU109" s="454"/>
      <c r="EV109" s="454"/>
      <c r="EW109" s="454"/>
      <c r="EX109" s="454"/>
      <c r="EY109" s="454"/>
      <c r="EZ109" s="454"/>
      <c r="FA109" s="454"/>
      <c r="FB109" s="454"/>
      <c r="FC109" s="454"/>
      <c r="FD109" s="454"/>
      <c r="FE109" s="454"/>
      <c r="FF109" s="454"/>
      <c r="FG109" s="454"/>
      <c r="FH109" s="454"/>
      <c r="FI109" s="454"/>
      <c r="FJ109" s="454"/>
      <c r="FK109" s="454"/>
      <c r="FL109" s="454"/>
      <c r="FM109" s="454"/>
      <c r="FN109" s="454"/>
      <c r="FO109" s="454"/>
      <c r="FP109" s="454"/>
      <c r="FQ109" s="454"/>
      <c r="FR109" s="454"/>
      <c r="FS109" s="454"/>
      <c r="FT109" s="454"/>
      <c r="FU109" s="454"/>
      <c r="FV109" s="454"/>
      <c r="FW109" s="454"/>
      <c r="FX109" s="454"/>
      <c r="FY109" s="454"/>
      <c r="FZ109" s="454"/>
      <c r="GA109" s="454"/>
      <c r="GB109" s="454"/>
      <c r="GC109" s="454"/>
      <c r="GD109" s="454"/>
      <c r="GE109" s="454"/>
      <c r="GF109" s="454"/>
      <c r="GG109" s="454"/>
      <c r="GH109" s="454"/>
      <c r="GI109" s="454"/>
      <c r="GJ109" s="454"/>
      <c r="GK109" s="454"/>
      <c r="GL109" s="454"/>
      <c r="GM109" s="454"/>
      <c r="GN109" s="454"/>
      <c r="GO109" s="454"/>
      <c r="GP109" s="454"/>
      <c r="GQ109" s="454"/>
      <c r="GR109" s="454"/>
      <c r="GS109" s="454"/>
      <c r="GT109" s="454"/>
      <c r="GU109" s="454"/>
      <c r="GV109" s="454"/>
      <c r="GW109" s="454"/>
      <c r="GX109" s="454"/>
      <c r="GY109" s="454"/>
      <c r="GZ109" s="454"/>
      <c r="HA109" s="454"/>
      <c r="HB109" s="454"/>
      <c r="HC109" s="454"/>
      <c r="HD109" s="454"/>
      <c r="HE109" s="454"/>
      <c r="HF109" s="454"/>
      <c r="HG109" s="454"/>
      <c r="HH109" s="454"/>
      <c r="HI109" s="454"/>
      <c r="HJ109" s="454"/>
      <c r="HK109" s="454"/>
      <c r="HL109" s="454"/>
      <c r="HM109" s="454"/>
      <c r="HN109" s="454"/>
      <c r="HO109" s="454"/>
      <c r="HP109" s="454"/>
      <c r="HQ109" s="454"/>
      <c r="HR109" s="454"/>
      <c r="HS109" s="454"/>
      <c r="HT109" s="454"/>
      <c r="HU109" s="454"/>
      <c r="HV109" s="454"/>
      <c r="HW109" s="454"/>
      <c r="HX109" s="454"/>
      <c r="HY109" s="454"/>
      <c r="HZ109" s="454"/>
      <c r="IA109" s="454"/>
      <c r="IB109" s="454"/>
      <c r="IC109" s="454"/>
      <c r="ID109" s="454"/>
      <c r="IE109" s="454"/>
      <c r="IF109" s="454"/>
      <c r="IG109" s="454"/>
      <c r="IH109" s="454"/>
      <c r="II109" s="454"/>
      <c r="IJ109" s="454"/>
      <c r="IK109" s="454"/>
      <c r="IL109" s="454"/>
      <c r="IM109" s="454"/>
      <c r="IN109" s="454"/>
      <c r="IO109" s="454"/>
      <c r="IP109" s="454"/>
      <c r="IQ109" s="454"/>
      <c r="IR109" s="454"/>
      <c r="IS109" s="454"/>
      <c r="IT109" s="454"/>
      <c r="IU109" s="454"/>
    </row>
    <row r="110" spans="1:255" s="1746" customFormat="1">
      <c r="A110" s="171"/>
      <c r="B110" s="171"/>
      <c r="C110" s="454"/>
      <c r="D110" s="454"/>
      <c r="E110" s="454"/>
      <c r="F110" s="454"/>
      <c r="G110" s="454"/>
      <c r="H110" s="454"/>
      <c r="I110" s="454"/>
      <c r="J110" s="454"/>
      <c r="K110" s="454"/>
      <c r="L110" s="454"/>
      <c r="M110" s="454"/>
      <c r="N110" s="454"/>
      <c r="O110" s="454"/>
      <c r="P110" s="454"/>
      <c r="Q110" s="454"/>
      <c r="R110" s="454"/>
      <c r="S110" s="454"/>
      <c r="T110" s="454"/>
      <c r="U110" s="454"/>
      <c r="V110" s="454"/>
      <c r="W110" s="454"/>
      <c r="X110" s="454"/>
      <c r="Y110" s="454"/>
      <c r="Z110" s="454"/>
      <c r="AA110" s="454"/>
      <c r="AB110" s="454"/>
      <c r="AC110" s="454"/>
      <c r="AD110" s="454"/>
      <c r="AE110" s="454"/>
      <c r="AF110" s="454"/>
      <c r="AG110" s="454"/>
      <c r="AH110" s="454"/>
      <c r="AI110" s="454"/>
      <c r="AJ110" s="454"/>
      <c r="AK110" s="454"/>
      <c r="AL110" s="454"/>
      <c r="AM110" s="454"/>
      <c r="AN110" s="454"/>
      <c r="AO110" s="454"/>
      <c r="AP110" s="454"/>
      <c r="AQ110" s="454"/>
      <c r="AR110" s="454"/>
      <c r="AS110" s="454"/>
      <c r="AT110" s="454"/>
      <c r="AU110" s="454"/>
      <c r="AV110" s="454"/>
      <c r="AW110" s="454"/>
      <c r="AX110" s="454"/>
      <c r="AY110" s="454"/>
      <c r="AZ110" s="454"/>
      <c r="BA110" s="454"/>
      <c r="BB110" s="454"/>
      <c r="BC110" s="454"/>
      <c r="BD110" s="454"/>
      <c r="BE110" s="454"/>
      <c r="BF110" s="454"/>
      <c r="BG110" s="454"/>
      <c r="BH110" s="454"/>
      <c r="BI110" s="454"/>
      <c r="BJ110" s="454"/>
      <c r="BK110" s="454"/>
      <c r="BL110" s="454"/>
      <c r="BM110" s="454"/>
      <c r="BN110" s="454"/>
      <c r="BO110" s="454"/>
      <c r="BP110" s="454"/>
      <c r="BQ110" s="454"/>
      <c r="BR110" s="454"/>
      <c r="BS110" s="454"/>
      <c r="BT110" s="454"/>
      <c r="BU110" s="454"/>
      <c r="BV110" s="454"/>
      <c r="BW110" s="454"/>
      <c r="BX110" s="454"/>
      <c r="BY110" s="454"/>
      <c r="BZ110" s="454"/>
      <c r="CA110" s="454"/>
      <c r="CB110" s="454"/>
      <c r="CC110" s="454"/>
      <c r="CD110" s="454"/>
      <c r="CE110" s="454"/>
      <c r="CF110" s="454"/>
      <c r="CG110" s="454"/>
      <c r="CH110" s="454"/>
      <c r="CI110" s="454"/>
      <c r="CJ110" s="454"/>
      <c r="CK110" s="454"/>
      <c r="CL110" s="454"/>
      <c r="CM110" s="454"/>
      <c r="CN110" s="454"/>
      <c r="CO110" s="454"/>
      <c r="CP110" s="454"/>
      <c r="CQ110" s="454"/>
      <c r="CR110" s="454"/>
      <c r="CS110" s="454"/>
      <c r="CT110" s="454"/>
      <c r="CU110" s="454"/>
      <c r="CV110" s="454"/>
      <c r="CW110" s="454"/>
      <c r="CX110" s="454"/>
      <c r="CY110" s="454"/>
      <c r="CZ110" s="454"/>
      <c r="DA110" s="454"/>
      <c r="DB110" s="454"/>
      <c r="DC110" s="454"/>
      <c r="DD110" s="454"/>
      <c r="DE110" s="454"/>
      <c r="DF110" s="454"/>
      <c r="DG110" s="454"/>
      <c r="DH110" s="454"/>
      <c r="DI110" s="454"/>
      <c r="DJ110" s="454"/>
      <c r="DK110" s="454"/>
      <c r="DL110" s="454"/>
      <c r="DM110" s="454"/>
      <c r="DN110" s="454"/>
      <c r="DO110" s="454"/>
      <c r="DP110" s="454"/>
      <c r="DQ110" s="454"/>
      <c r="DR110" s="454"/>
      <c r="DS110" s="454"/>
      <c r="DT110" s="454"/>
      <c r="DU110" s="454"/>
      <c r="DV110" s="454"/>
      <c r="DW110" s="454"/>
      <c r="DX110" s="454"/>
      <c r="DY110" s="454"/>
      <c r="DZ110" s="454"/>
      <c r="EA110" s="454"/>
      <c r="EB110" s="454"/>
      <c r="EC110" s="454"/>
      <c r="ED110" s="454"/>
      <c r="EE110" s="454"/>
      <c r="EF110" s="454"/>
      <c r="EG110" s="454"/>
      <c r="EH110" s="454"/>
      <c r="EI110" s="454"/>
      <c r="EJ110" s="454"/>
      <c r="EK110" s="454"/>
      <c r="EL110" s="454"/>
      <c r="EM110" s="454"/>
      <c r="EN110" s="454"/>
      <c r="EO110" s="454"/>
      <c r="EP110" s="454"/>
      <c r="EQ110" s="454"/>
      <c r="ER110" s="454"/>
      <c r="ES110" s="454"/>
      <c r="ET110" s="454"/>
      <c r="EU110" s="454"/>
      <c r="EV110" s="454"/>
      <c r="EW110" s="454"/>
      <c r="EX110" s="454"/>
      <c r="EY110" s="454"/>
      <c r="EZ110" s="454"/>
      <c r="FA110" s="454"/>
      <c r="FB110" s="454"/>
      <c r="FC110" s="454"/>
      <c r="FD110" s="454"/>
      <c r="FE110" s="454"/>
      <c r="FF110" s="454"/>
      <c r="FG110" s="454"/>
      <c r="FH110" s="454"/>
      <c r="FI110" s="454"/>
      <c r="FJ110" s="454"/>
      <c r="FK110" s="454"/>
      <c r="FL110" s="454"/>
      <c r="FM110" s="454"/>
      <c r="FN110" s="454"/>
      <c r="FO110" s="454"/>
      <c r="FP110" s="454"/>
      <c r="FQ110" s="454"/>
      <c r="FR110" s="454"/>
      <c r="FS110" s="454"/>
      <c r="FT110" s="454"/>
      <c r="FU110" s="454"/>
      <c r="FV110" s="454"/>
      <c r="FW110" s="454"/>
      <c r="FX110" s="454"/>
      <c r="FY110" s="454"/>
      <c r="FZ110" s="454"/>
      <c r="GA110" s="454"/>
      <c r="GB110" s="454"/>
      <c r="GC110" s="454"/>
      <c r="GD110" s="454"/>
      <c r="GE110" s="454"/>
      <c r="GF110" s="454"/>
      <c r="GG110" s="454"/>
      <c r="GH110" s="454"/>
      <c r="GI110" s="454"/>
      <c r="GJ110" s="454"/>
      <c r="GK110" s="454"/>
      <c r="GL110" s="454"/>
      <c r="GM110" s="454"/>
      <c r="GN110" s="454"/>
      <c r="GO110" s="454"/>
      <c r="GP110" s="454"/>
      <c r="GQ110" s="454"/>
      <c r="GR110" s="454"/>
      <c r="GS110" s="454"/>
      <c r="GT110" s="454"/>
      <c r="GU110" s="454"/>
      <c r="GV110" s="454"/>
      <c r="GW110" s="454"/>
      <c r="GX110" s="454"/>
      <c r="GY110" s="454"/>
      <c r="GZ110" s="454"/>
      <c r="HA110" s="454"/>
      <c r="HB110" s="454"/>
      <c r="HC110" s="454"/>
      <c r="HD110" s="454"/>
      <c r="HE110" s="454"/>
      <c r="HF110" s="454"/>
      <c r="HG110" s="454"/>
      <c r="HH110" s="454"/>
      <c r="HI110" s="454"/>
      <c r="HJ110" s="454"/>
      <c r="HK110" s="454"/>
      <c r="HL110" s="454"/>
      <c r="HM110" s="454"/>
      <c r="HN110" s="454"/>
      <c r="HO110" s="454"/>
      <c r="HP110" s="454"/>
      <c r="HQ110" s="454"/>
      <c r="HR110" s="454"/>
      <c r="HS110" s="454"/>
      <c r="HT110" s="454"/>
      <c r="HU110" s="454"/>
      <c r="HV110" s="454"/>
      <c r="HW110" s="454"/>
      <c r="HX110" s="454"/>
      <c r="HY110" s="454"/>
      <c r="HZ110" s="454"/>
      <c r="IA110" s="454"/>
      <c r="IB110" s="454"/>
      <c r="IC110" s="454"/>
      <c r="ID110" s="454"/>
      <c r="IE110" s="454"/>
      <c r="IF110" s="454"/>
      <c r="IG110" s="454"/>
      <c r="IH110" s="454"/>
      <c r="II110" s="454"/>
      <c r="IJ110" s="454"/>
      <c r="IK110" s="454"/>
      <c r="IL110" s="454"/>
      <c r="IM110" s="454"/>
      <c r="IN110" s="454"/>
      <c r="IO110" s="454"/>
      <c r="IP110" s="454"/>
      <c r="IQ110" s="454"/>
      <c r="IR110" s="454"/>
      <c r="IS110" s="454"/>
      <c r="IT110" s="454"/>
      <c r="IU110" s="454"/>
    </row>
    <row r="111" spans="1:255" s="1746" customFormat="1">
      <c r="A111" s="171"/>
      <c r="B111" s="171"/>
      <c r="C111" s="454"/>
      <c r="D111" s="454"/>
      <c r="E111" s="454"/>
      <c r="F111" s="454"/>
      <c r="G111" s="454"/>
      <c r="H111" s="454"/>
      <c r="I111" s="454"/>
      <c r="J111" s="454"/>
      <c r="K111" s="454"/>
      <c r="L111" s="454"/>
      <c r="M111" s="454"/>
      <c r="N111" s="454"/>
      <c r="O111" s="454"/>
      <c r="P111" s="454"/>
      <c r="Q111" s="454"/>
      <c r="R111" s="454"/>
      <c r="S111" s="454"/>
      <c r="T111" s="454"/>
      <c r="U111" s="454"/>
      <c r="V111" s="454"/>
      <c r="W111" s="454"/>
      <c r="X111" s="454"/>
      <c r="Y111" s="454"/>
      <c r="Z111" s="454"/>
      <c r="AA111" s="454"/>
      <c r="AB111" s="454"/>
      <c r="AC111" s="454"/>
      <c r="AD111" s="454"/>
      <c r="AE111" s="454"/>
      <c r="AF111" s="454"/>
      <c r="AG111" s="454"/>
      <c r="AH111" s="454"/>
      <c r="AI111" s="454"/>
      <c r="AJ111" s="454"/>
      <c r="AK111" s="454"/>
      <c r="AL111" s="454"/>
      <c r="AM111" s="454"/>
      <c r="AN111" s="454"/>
      <c r="AO111" s="454"/>
      <c r="AP111" s="454"/>
      <c r="AQ111" s="454"/>
      <c r="AR111" s="454"/>
      <c r="AS111" s="454"/>
      <c r="AT111" s="454"/>
      <c r="AU111" s="454"/>
      <c r="AV111" s="454"/>
      <c r="AW111" s="454"/>
      <c r="AX111" s="454"/>
      <c r="AY111" s="454"/>
      <c r="AZ111" s="454"/>
      <c r="BA111" s="454"/>
      <c r="BB111" s="454"/>
      <c r="BC111" s="454"/>
      <c r="BD111" s="454"/>
      <c r="BE111" s="454"/>
      <c r="BF111" s="454"/>
      <c r="BG111" s="454"/>
      <c r="BH111" s="454"/>
      <c r="BI111" s="454"/>
      <c r="BJ111" s="454"/>
      <c r="BK111" s="454"/>
      <c r="BL111" s="454"/>
      <c r="BM111" s="454"/>
      <c r="BN111" s="454"/>
      <c r="BO111" s="454"/>
      <c r="BP111" s="454"/>
      <c r="BQ111" s="454"/>
      <c r="BR111" s="454"/>
      <c r="BS111" s="454"/>
      <c r="BT111" s="454"/>
      <c r="BU111" s="454"/>
      <c r="BV111" s="454"/>
      <c r="BW111" s="454"/>
      <c r="BX111" s="454"/>
      <c r="BY111" s="454"/>
      <c r="BZ111" s="454"/>
      <c r="CA111" s="454"/>
      <c r="CB111" s="454"/>
      <c r="CC111" s="454"/>
      <c r="CD111" s="454"/>
      <c r="CE111" s="454"/>
      <c r="CF111" s="454"/>
      <c r="CG111" s="454"/>
      <c r="CH111" s="454"/>
      <c r="CI111" s="454"/>
      <c r="CJ111" s="454"/>
      <c r="CK111" s="454"/>
      <c r="CL111" s="454"/>
      <c r="CM111" s="454"/>
      <c r="CN111" s="454"/>
      <c r="CO111" s="454"/>
      <c r="CP111" s="454"/>
      <c r="CQ111" s="454"/>
      <c r="CR111" s="454"/>
      <c r="CS111" s="454"/>
      <c r="CT111" s="454"/>
      <c r="CU111" s="454"/>
      <c r="CV111" s="454"/>
      <c r="CW111" s="454"/>
      <c r="CX111" s="454"/>
      <c r="CY111" s="454"/>
      <c r="CZ111" s="454"/>
      <c r="DA111" s="454"/>
      <c r="DB111" s="454"/>
      <c r="DC111" s="454"/>
      <c r="DD111" s="454"/>
      <c r="DE111" s="454"/>
      <c r="DF111" s="454"/>
      <c r="DG111" s="454"/>
      <c r="DH111" s="454"/>
      <c r="DI111" s="454"/>
      <c r="DJ111" s="454"/>
      <c r="DK111" s="454"/>
      <c r="DL111" s="454"/>
      <c r="DM111" s="454"/>
      <c r="DN111" s="454"/>
      <c r="DO111" s="454"/>
      <c r="DP111" s="454"/>
      <c r="DQ111" s="454"/>
      <c r="DR111" s="454"/>
      <c r="DS111" s="454"/>
      <c r="DT111" s="454"/>
      <c r="DU111" s="454"/>
      <c r="DV111" s="454"/>
      <c r="DW111" s="454"/>
      <c r="DX111" s="454"/>
      <c r="DY111" s="454"/>
      <c r="DZ111" s="454"/>
      <c r="EA111" s="454"/>
      <c r="EB111" s="454"/>
      <c r="EC111" s="454"/>
      <c r="ED111" s="454"/>
      <c r="EE111" s="454"/>
      <c r="EF111" s="454"/>
      <c r="EG111" s="454"/>
      <c r="EH111" s="454"/>
      <c r="EI111" s="454"/>
      <c r="EJ111" s="454"/>
      <c r="EK111" s="454"/>
      <c r="EL111" s="454"/>
      <c r="EM111" s="454"/>
      <c r="EN111" s="454"/>
      <c r="EO111" s="454"/>
      <c r="EP111" s="454"/>
      <c r="EQ111" s="454"/>
      <c r="ER111" s="454"/>
      <c r="ES111" s="454"/>
      <c r="ET111" s="454"/>
      <c r="EU111" s="454"/>
      <c r="EV111" s="454"/>
      <c r="EW111" s="454"/>
      <c r="EX111" s="454"/>
      <c r="EY111" s="454"/>
      <c r="EZ111" s="454"/>
      <c r="FA111" s="454"/>
      <c r="FB111" s="454"/>
      <c r="FC111" s="454"/>
      <c r="FD111" s="454"/>
      <c r="FE111" s="454"/>
      <c r="FF111" s="454"/>
      <c r="FG111" s="454"/>
      <c r="FH111" s="454"/>
      <c r="FI111" s="454"/>
      <c r="FJ111" s="454"/>
      <c r="FK111" s="454"/>
      <c r="FL111" s="454"/>
      <c r="FM111" s="454"/>
      <c r="FN111" s="454"/>
      <c r="FO111" s="454"/>
      <c r="FP111" s="454"/>
      <c r="FQ111" s="454"/>
      <c r="FR111" s="454"/>
      <c r="FS111" s="454"/>
      <c r="FT111" s="454"/>
      <c r="FU111" s="454"/>
      <c r="FV111" s="454"/>
      <c r="FW111" s="454"/>
      <c r="FX111" s="454"/>
      <c r="FY111" s="454"/>
      <c r="FZ111" s="454"/>
      <c r="GA111" s="454"/>
      <c r="GB111" s="454"/>
      <c r="GC111" s="454"/>
      <c r="GD111" s="454"/>
      <c r="GE111" s="454"/>
      <c r="GF111" s="454"/>
      <c r="GG111" s="454"/>
      <c r="GH111" s="454"/>
      <c r="GI111" s="454"/>
      <c r="GJ111" s="454"/>
      <c r="GK111" s="454"/>
      <c r="GL111" s="454"/>
      <c r="GM111" s="454"/>
      <c r="GN111" s="454"/>
      <c r="GO111" s="454"/>
      <c r="GP111" s="454"/>
      <c r="GQ111" s="454"/>
      <c r="GR111" s="454"/>
      <c r="GS111" s="454"/>
      <c r="GT111" s="454"/>
      <c r="GU111" s="454"/>
      <c r="GV111" s="454"/>
      <c r="GW111" s="454"/>
      <c r="GX111" s="454"/>
      <c r="GY111" s="454"/>
      <c r="GZ111" s="454"/>
      <c r="HA111" s="454"/>
      <c r="HB111" s="454"/>
      <c r="HC111" s="454"/>
      <c r="HD111" s="454"/>
      <c r="HE111" s="454"/>
      <c r="HF111" s="454"/>
      <c r="HG111" s="454"/>
      <c r="HH111" s="454"/>
      <c r="HI111" s="454"/>
      <c r="HJ111" s="454"/>
      <c r="HK111" s="454"/>
      <c r="HL111" s="454"/>
      <c r="HM111" s="454"/>
      <c r="HN111" s="454"/>
      <c r="HO111" s="454"/>
      <c r="HP111" s="454"/>
      <c r="HQ111" s="454"/>
      <c r="HR111" s="454"/>
      <c r="HS111" s="454"/>
      <c r="HT111" s="454"/>
      <c r="HU111" s="454"/>
      <c r="HV111" s="454"/>
      <c r="HW111" s="454"/>
      <c r="HX111" s="454"/>
      <c r="HY111" s="454"/>
      <c r="HZ111" s="454"/>
      <c r="IA111" s="454"/>
      <c r="IB111" s="454"/>
      <c r="IC111" s="454"/>
      <c r="ID111" s="454"/>
      <c r="IE111" s="454"/>
      <c r="IF111" s="454"/>
      <c r="IG111" s="454"/>
      <c r="IH111" s="454"/>
      <c r="II111" s="454"/>
      <c r="IJ111" s="454"/>
      <c r="IK111" s="454"/>
      <c r="IL111" s="454"/>
      <c r="IM111" s="454"/>
      <c r="IN111" s="454"/>
      <c r="IO111" s="454"/>
      <c r="IP111" s="454"/>
      <c r="IQ111" s="454"/>
      <c r="IR111" s="454"/>
      <c r="IS111" s="454"/>
      <c r="IT111" s="454"/>
      <c r="IU111" s="454"/>
    </row>
    <row r="112" spans="1:255" s="1746" customFormat="1">
      <c r="A112" s="171"/>
      <c r="B112" s="171"/>
      <c r="C112" s="454"/>
      <c r="D112" s="454"/>
      <c r="E112" s="454"/>
      <c r="F112" s="454"/>
      <c r="G112" s="454"/>
      <c r="H112" s="454"/>
      <c r="I112" s="454"/>
      <c r="J112" s="454"/>
      <c r="K112" s="454"/>
      <c r="L112" s="454"/>
      <c r="M112" s="454"/>
      <c r="N112" s="454"/>
      <c r="O112" s="454"/>
      <c r="P112" s="454"/>
      <c r="Q112" s="454"/>
      <c r="R112" s="454"/>
      <c r="S112" s="454"/>
      <c r="T112" s="454"/>
      <c r="U112" s="454"/>
      <c r="V112" s="454"/>
      <c r="W112" s="454"/>
      <c r="X112" s="454"/>
      <c r="Y112" s="454"/>
      <c r="Z112" s="454"/>
      <c r="AA112" s="454"/>
      <c r="AB112" s="454"/>
      <c r="AC112" s="454"/>
      <c r="AD112" s="454"/>
      <c r="AE112" s="454"/>
      <c r="AF112" s="454"/>
      <c r="AG112" s="454"/>
      <c r="AH112" s="454"/>
      <c r="AI112" s="454"/>
      <c r="AJ112" s="454"/>
      <c r="AK112" s="454"/>
      <c r="AL112" s="454"/>
      <c r="AM112" s="454"/>
      <c r="AN112" s="454"/>
      <c r="AO112" s="454"/>
      <c r="AP112" s="454"/>
      <c r="AQ112" s="454"/>
      <c r="AR112" s="454"/>
      <c r="AS112" s="454"/>
      <c r="AT112" s="454"/>
      <c r="AU112" s="454"/>
      <c r="AV112" s="454"/>
      <c r="AW112" s="454"/>
      <c r="AX112" s="454"/>
      <c r="AY112" s="454"/>
      <c r="AZ112" s="454"/>
      <c r="BA112" s="454"/>
      <c r="BB112" s="454"/>
      <c r="BC112" s="454"/>
      <c r="BD112" s="454"/>
      <c r="BE112" s="454"/>
      <c r="BF112" s="454"/>
      <c r="BG112" s="454"/>
      <c r="BH112" s="454"/>
      <c r="BI112" s="454"/>
      <c r="BJ112" s="454"/>
      <c r="BK112" s="454"/>
      <c r="BL112" s="454"/>
      <c r="BM112" s="454"/>
      <c r="BN112" s="454"/>
      <c r="BO112" s="454"/>
      <c r="BP112" s="454"/>
      <c r="BQ112" s="454"/>
      <c r="BR112" s="454"/>
      <c r="BS112" s="454"/>
      <c r="BT112" s="454"/>
      <c r="BU112" s="454"/>
      <c r="BV112" s="454"/>
      <c r="BW112" s="454"/>
      <c r="BX112" s="454"/>
      <c r="BY112" s="454"/>
      <c r="BZ112" s="454"/>
      <c r="CA112" s="454"/>
      <c r="CB112" s="454"/>
      <c r="CC112" s="454"/>
      <c r="CD112" s="454"/>
      <c r="CE112" s="454"/>
      <c r="CF112" s="454"/>
      <c r="CG112" s="454"/>
      <c r="CH112" s="454"/>
      <c r="CI112" s="454"/>
      <c r="CJ112" s="454"/>
      <c r="CK112" s="454"/>
      <c r="CL112" s="454"/>
      <c r="CM112" s="454"/>
      <c r="CN112" s="454"/>
      <c r="CO112" s="454"/>
      <c r="CP112" s="454"/>
      <c r="CQ112" s="454"/>
      <c r="CR112" s="454"/>
      <c r="CS112" s="454"/>
      <c r="CT112" s="454"/>
      <c r="CU112" s="454"/>
      <c r="CV112" s="454"/>
      <c r="CW112" s="454"/>
      <c r="CX112" s="454"/>
      <c r="CY112" s="454"/>
      <c r="CZ112" s="454"/>
      <c r="DA112" s="454"/>
      <c r="DB112" s="454"/>
      <c r="DC112" s="454"/>
      <c r="DD112" s="454"/>
      <c r="DE112" s="454"/>
      <c r="DF112" s="454"/>
      <c r="DG112" s="454"/>
      <c r="DH112" s="454"/>
      <c r="DI112" s="454"/>
      <c r="DJ112" s="454"/>
      <c r="DK112" s="454"/>
      <c r="DL112" s="454"/>
      <c r="DM112" s="454"/>
      <c r="DN112" s="454"/>
      <c r="DO112" s="454"/>
      <c r="DP112" s="454"/>
      <c r="DQ112" s="454"/>
      <c r="DR112" s="454"/>
      <c r="DS112" s="454"/>
      <c r="DT112" s="454"/>
      <c r="DU112" s="454"/>
      <c r="DV112" s="454"/>
      <c r="DW112" s="454"/>
      <c r="DX112" s="454"/>
      <c r="DY112" s="454"/>
      <c r="DZ112" s="454"/>
      <c r="EA112" s="454"/>
      <c r="EB112" s="454"/>
      <c r="EC112" s="454"/>
      <c r="ED112" s="454"/>
      <c r="EE112" s="454"/>
      <c r="EF112" s="454"/>
      <c r="EG112" s="454"/>
      <c r="EH112" s="454"/>
      <c r="EI112" s="454"/>
      <c r="EJ112" s="454"/>
      <c r="EK112" s="454"/>
      <c r="EL112" s="454"/>
      <c r="EM112" s="454"/>
      <c r="EN112" s="454"/>
      <c r="EO112" s="454"/>
      <c r="EP112" s="454"/>
      <c r="EQ112" s="454"/>
      <c r="ER112" s="454"/>
      <c r="ES112" s="454"/>
      <c r="ET112" s="454"/>
      <c r="EU112" s="454"/>
      <c r="EV112" s="454"/>
      <c r="EW112" s="454"/>
      <c r="EX112" s="454"/>
      <c r="EY112" s="454"/>
      <c r="EZ112" s="454"/>
      <c r="FA112" s="454"/>
      <c r="FB112" s="454"/>
      <c r="FC112" s="454"/>
      <c r="FD112" s="454"/>
      <c r="FE112" s="454"/>
      <c r="FF112" s="454"/>
      <c r="FG112" s="454"/>
      <c r="FH112" s="454"/>
      <c r="FI112" s="454"/>
      <c r="FJ112" s="454"/>
      <c r="FK112" s="454"/>
      <c r="FL112" s="454"/>
      <c r="FM112" s="454"/>
      <c r="FN112" s="454"/>
      <c r="FO112" s="454"/>
      <c r="FP112" s="454"/>
      <c r="FQ112" s="454"/>
      <c r="FR112" s="454"/>
      <c r="FS112" s="454"/>
      <c r="FT112" s="454"/>
      <c r="FU112" s="454"/>
      <c r="FV112" s="454"/>
      <c r="FW112" s="454"/>
      <c r="FX112" s="454"/>
      <c r="FY112" s="454"/>
      <c r="FZ112" s="454"/>
      <c r="GA112" s="454"/>
      <c r="GB112" s="454"/>
      <c r="GC112" s="454"/>
      <c r="GD112" s="454"/>
      <c r="GE112" s="454"/>
      <c r="GF112" s="454"/>
      <c r="GG112" s="454"/>
      <c r="GH112" s="454"/>
      <c r="GI112" s="454"/>
      <c r="GJ112" s="454"/>
      <c r="GK112" s="454"/>
      <c r="GL112" s="454"/>
      <c r="GM112" s="454"/>
      <c r="GN112" s="454"/>
      <c r="GO112" s="454"/>
      <c r="GP112" s="454"/>
      <c r="GQ112" s="454"/>
      <c r="GR112" s="454"/>
      <c r="GS112" s="454"/>
      <c r="GT112" s="454"/>
      <c r="GU112" s="454"/>
      <c r="GV112" s="454"/>
      <c r="GW112" s="454"/>
      <c r="GX112" s="454"/>
      <c r="GY112" s="454"/>
      <c r="GZ112" s="454"/>
      <c r="HA112" s="454"/>
      <c r="HB112" s="454"/>
      <c r="HC112" s="454"/>
      <c r="HD112" s="454"/>
      <c r="HE112" s="454"/>
      <c r="HF112" s="454"/>
      <c r="HG112" s="454"/>
      <c r="HH112" s="454"/>
      <c r="HI112" s="454"/>
      <c r="HJ112" s="454"/>
      <c r="HK112" s="454"/>
      <c r="HL112" s="454"/>
      <c r="HM112" s="454"/>
      <c r="HN112" s="454"/>
      <c r="HO112" s="454"/>
      <c r="HP112" s="454"/>
      <c r="HQ112" s="454"/>
      <c r="HR112" s="454"/>
      <c r="HS112" s="454"/>
      <c r="HT112" s="454"/>
      <c r="HU112" s="454"/>
      <c r="HV112" s="454"/>
      <c r="HW112" s="454"/>
      <c r="HX112" s="454"/>
      <c r="HY112" s="454"/>
      <c r="HZ112" s="454"/>
      <c r="IA112" s="454"/>
      <c r="IB112" s="454"/>
      <c r="IC112" s="454"/>
      <c r="ID112" s="454"/>
      <c r="IE112" s="454"/>
      <c r="IF112" s="454"/>
      <c r="IG112" s="454"/>
      <c r="IH112" s="454"/>
      <c r="II112" s="454"/>
      <c r="IJ112" s="454"/>
      <c r="IK112" s="454"/>
      <c r="IL112" s="454"/>
      <c r="IM112" s="454"/>
      <c r="IN112" s="454"/>
      <c r="IO112" s="454"/>
      <c r="IP112" s="454"/>
      <c r="IQ112" s="454"/>
      <c r="IR112" s="454"/>
      <c r="IS112" s="454"/>
      <c r="IT112" s="454"/>
      <c r="IU112" s="454"/>
    </row>
    <row r="113" spans="1:255" s="1746" customFormat="1">
      <c r="A113" s="171"/>
      <c r="B113" s="171"/>
      <c r="C113" s="454"/>
      <c r="D113" s="454"/>
      <c r="E113" s="454"/>
      <c r="F113" s="454"/>
      <c r="G113" s="454"/>
      <c r="H113" s="454"/>
      <c r="I113" s="454"/>
      <c r="J113" s="454"/>
      <c r="K113" s="454"/>
      <c r="L113" s="454"/>
      <c r="M113" s="454"/>
      <c r="N113" s="454"/>
      <c r="O113" s="454"/>
      <c r="P113" s="454"/>
      <c r="Q113" s="454"/>
      <c r="R113" s="454"/>
      <c r="S113" s="454"/>
      <c r="T113" s="454"/>
      <c r="U113" s="454"/>
      <c r="V113" s="454"/>
      <c r="W113" s="454"/>
      <c r="X113" s="454"/>
      <c r="Y113" s="454"/>
      <c r="Z113" s="454"/>
      <c r="AA113" s="454"/>
      <c r="AB113" s="454"/>
      <c r="AC113" s="454"/>
      <c r="AD113" s="454"/>
      <c r="AE113" s="454"/>
      <c r="AF113" s="454"/>
      <c r="AG113" s="454"/>
      <c r="AH113" s="454"/>
      <c r="AI113" s="454"/>
      <c r="AJ113" s="454"/>
      <c r="AK113" s="454"/>
      <c r="AL113" s="454"/>
      <c r="AM113" s="454"/>
      <c r="AN113" s="454"/>
      <c r="AO113" s="454"/>
      <c r="AP113" s="454"/>
      <c r="AQ113" s="454"/>
      <c r="AR113" s="454"/>
      <c r="AS113" s="454"/>
      <c r="AT113" s="454"/>
      <c r="AU113" s="454"/>
      <c r="AV113" s="454"/>
      <c r="AW113" s="454"/>
      <c r="AX113" s="454"/>
      <c r="AY113" s="454"/>
      <c r="AZ113" s="454"/>
      <c r="BA113" s="454"/>
      <c r="BB113" s="454"/>
      <c r="BC113" s="454"/>
      <c r="BD113" s="454"/>
      <c r="BE113" s="454"/>
      <c r="BF113" s="454"/>
      <c r="BG113" s="454"/>
      <c r="BH113" s="454"/>
      <c r="BI113" s="454"/>
      <c r="BJ113" s="454"/>
      <c r="BK113" s="454"/>
      <c r="BL113" s="454"/>
      <c r="BM113" s="454"/>
      <c r="BN113" s="454"/>
      <c r="BO113" s="454"/>
      <c r="BP113" s="454"/>
      <c r="BQ113" s="454"/>
      <c r="BR113" s="454"/>
      <c r="BS113" s="454"/>
      <c r="BT113" s="454"/>
      <c r="BU113" s="454"/>
      <c r="BV113" s="454"/>
      <c r="BW113" s="454"/>
      <c r="BX113" s="454"/>
      <c r="BY113" s="454"/>
      <c r="BZ113" s="454"/>
      <c r="CA113" s="454"/>
      <c r="CB113" s="454"/>
      <c r="CC113" s="454"/>
      <c r="CD113" s="454"/>
      <c r="CE113" s="454"/>
      <c r="CF113" s="454"/>
      <c r="CG113" s="454"/>
      <c r="CH113" s="454"/>
      <c r="CI113" s="454"/>
      <c r="CJ113" s="454"/>
      <c r="CK113" s="454"/>
      <c r="CL113" s="454"/>
      <c r="CM113" s="454"/>
      <c r="CN113" s="454"/>
      <c r="CO113" s="454"/>
      <c r="CP113" s="454"/>
      <c r="CQ113" s="454"/>
      <c r="CR113" s="454"/>
      <c r="CS113" s="454"/>
      <c r="CT113" s="454"/>
      <c r="CU113" s="454"/>
      <c r="CV113" s="454"/>
      <c r="CW113" s="454"/>
      <c r="CX113" s="454"/>
      <c r="CY113" s="454"/>
      <c r="CZ113" s="454"/>
      <c r="DA113" s="454"/>
      <c r="DB113" s="454"/>
      <c r="DC113" s="454"/>
      <c r="DD113" s="454"/>
      <c r="DE113" s="454"/>
      <c r="DF113" s="454"/>
      <c r="DG113" s="454"/>
      <c r="DH113" s="454"/>
      <c r="DI113" s="454"/>
      <c r="DJ113" s="454"/>
      <c r="DK113" s="454"/>
      <c r="DL113" s="454"/>
      <c r="DM113" s="454"/>
      <c r="DN113" s="454"/>
      <c r="DO113" s="454"/>
      <c r="DP113" s="454"/>
      <c r="DQ113" s="454"/>
      <c r="DR113" s="454"/>
      <c r="DS113" s="454"/>
      <c r="DT113" s="454"/>
      <c r="DU113" s="454"/>
      <c r="DV113" s="454"/>
      <c r="DW113" s="454"/>
      <c r="DX113" s="454"/>
      <c r="DY113" s="454"/>
      <c r="DZ113" s="454"/>
      <c r="EA113" s="454"/>
      <c r="EB113" s="454"/>
      <c r="EC113" s="454"/>
      <c r="ED113" s="454"/>
      <c r="EE113" s="454"/>
      <c r="EF113" s="454"/>
      <c r="EG113" s="454"/>
      <c r="EH113" s="454"/>
      <c r="EI113" s="454"/>
      <c r="EJ113" s="454"/>
      <c r="EK113" s="454"/>
      <c r="EL113" s="454"/>
      <c r="EM113" s="454"/>
      <c r="EN113" s="454"/>
      <c r="EO113" s="454"/>
      <c r="EP113" s="454"/>
      <c r="EQ113" s="454"/>
      <c r="ER113" s="454"/>
      <c r="ES113" s="454"/>
      <c r="ET113" s="454"/>
      <c r="EU113" s="454"/>
      <c r="EV113" s="454"/>
      <c r="EW113" s="454"/>
      <c r="EX113" s="454"/>
      <c r="EY113" s="454"/>
      <c r="EZ113" s="454"/>
      <c r="FA113" s="454"/>
      <c r="FB113" s="454"/>
      <c r="FC113" s="454"/>
      <c r="FD113" s="454"/>
      <c r="FE113" s="454"/>
      <c r="FF113" s="454"/>
      <c r="FG113" s="454"/>
      <c r="FH113" s="454"/>
      <c r="FI113" s="454"/>
      <c r="FJ113" s="454"/>
      <c r="FK113" s="454"/>
      <c r="FL113" s="454"/>
      <c r="FM113" s="454"/>
      <c r="FN113" s="454"/>
      <c r="FO113" s="454"/>
      <c r="FP113" s="454"/>
      <c r="FQ113" s="454"/>
      <c r="FR113" s="454"/>
      <c r="FS113" s="454"/>
      <c r="FT113" s="454"/>
      <c r="FU113" s="454"/>
      <c r="FV113" s="454"/>
      <c r="FW113" s="454"/>
      <c r="FX113" s="454"/>
      <c r="FY113" s="454"/>
      <c r="FZ113" s="454"/>
      <c r="GA113" s="454"/>
      <c r="GB113" s="454"/>
      <c r="GC113" s="454"/>
      <c r="GD113" s="454"/>
      <c r="GE113" s="454"/>
      <c r="GF113" s="454"/>
      <c r="GG113" s="454"/>
      <c r="GH113" s="454"/>
      <c r="GI113" s="454"/>
      <c r="GJ113" s="454"/>
      <c r="GK113" s="454"/>
      <c r="GL113" s="454"/>
      <c r="GM113" s="454"/>
      <c r="GN113" s="454"/>
      <c r="GO113" s="454"/>
      <c r="GP113" s="454"/>
      <c r="GQ113" s="454"/>
      <c r="GR113" s="454"/>
      <c r="GS113" s="454"/>
      <c r="GT113" s="454"/>
      <c r="GU113" s="454"/>
      <c r="GV113" s="454"/>
      <c r="GW113" s="454"/>
      <c r="GX113" s="454"/>
      <c r="GY113" s="454"/>
      <c r="GZ113" s="454"/>
      <c r="HA113" s="454"/>
      <c r="HB113" s="454"/>
      <c r="HC113" s="454"/>
      <c r="HD113" s="454"/>
      <c r="HE113" s="454"/>
      <c r="HF113" s="454"/>
      <c r="HG113" s="454"/>
      <c r="HH113" s="454"/>
      <c r="HI113" s="454"/>
      <c r="HJ113" s="454"/>
      <c r="HK113" s="454"/>
      <c r="HL113" s="454"/>
      <c r="HM113" s="454"/>
      <c r="HN113" s="454"/>
      <c r="HO113" s="454"/>
      <c r="HP113" s="454"/>
      <c r="HQ113" s="454"/>
      <c r="HR113" s="454"/>
      <c r="HS113" s="454"/>
      <c r="HT113" s="454"/>
      <c r="HU113" s="454"/>
      <c r="HV113" s="454"/>
      <c r="HW113" s="454"/>
      <c r="HX113" s="454"/>
      <c r="HY113" s="454"/>
      <c r="HZ113" s="454"/>
      <c r="IA113" s="454"/>
      <c r="IB113" s="454"/>
      <c r="IC113" s="454"/>
      <c r="ID113" s="454"/>
      <c r="IE113" s="454"/>
      <c r="IF113" s="454"/>
      <c r="IG113" s="454"/>
      <c r="IH113" s="454"/>
      <c r="II113" s="454"/>
      <c r="IJ113" s="454"/>
      <c r="IK113" s="454"/>
      <c r="IL113" s="454"/>
      <c r="IM113" s="454"/>
      <c r="IN113" s="454"/>
      <c r="IO113" s="454"/>
      <c r="IP113" s="454"/>
      <c r="IQ113" s="454"/>
      <c r="IR113" s="454"/>
      <c r="IS113" s="454"/>
      <c r="IT113" s="454"/>
      <c r="IU113" s="454"/>
    </row>
    <row r="114" spans="1:255" s="1746" customFormat="1">
      <c r="A114" s="171"/>
      <c r="B114" s="171"/>
      <c r="C114" s="454"/>
      <c r="D114" s="454"/>
      <c r="E114" s="454"/>
      <c r="F114" s="454"/>
      <c r="G114" s="454"/>
      <c r="H114" s="454"/>
      <c r="I114" s="454"/>
      <c r="J114" s="454"/>
      <c r="K114" s="454"/>
      <c r="L114" s="454"/>
      <c r="M114" s="454"/>
      <c r="N114" s="454"/>
      <c r="O114" s="454"/>
      <c r="P114" s="454"/>
      <c r="Q114" s="454"/>
      <c r="R114" s="454"/>
      <c r="S114" s="454"/>
      <c r="T114" s="454"/>
      <c r="U114" s="454"/>
      <c r="V114" s="454"/>
      <c r="W114" s="454"/>
      <c r="X114" s="454"/>
      <c r="Y114" s="454"/>
      <c r="Z114" s="454"/>
      <c r="AA114" s="454"/>
      <c r="AB114" s="454"/>
      <c r="AC114" s="454"/>
      <c r="AD114" s="454"/>
      <c r="AE114" s="454"/>
      <c r="AF114" s="454"/>
      <c r="AG114" s="454"/>
      <c r="AH114" s="454"/>
      <c r="AI114" s="454"/>
      <c r="AJ114" s="454"/>
      <c r="AK114" s="454"/>
      <c r="AL114" s="454"/>
      <c r="AM114" s="454"/>
      <c r="AN114" s="454"/>
      <c r="AO114" s="454"/>
      <c r="AP114" s="454"/>
      <c r="AQ114" s="454"/>
      <c r="AR114" s="454"/>
      <c r="AS114" s="454"/>
      <c r="AT114" s="454"/>
      <c r="AU114" s="454"/>
      <c r="AV114" s="454"/>
      <c r="AW114" s="454"/>
      <c r="AX114" s="454"/>
      <c r="AY114" s="454"/>
      <c r="AZ114" s="454"/>
      <c r="BA114" s="454"/>
      <c r="BB114" s="454"/>
      <c r="BC114" s="454"/>
      <c r="BD114" s="454"/>
      <c r="BE114" s="454"/>
      <c r="BF114" s="454"/>
      <c r="BG114" s="454"/>
      <c r="BH114" s="454"/>
      <c r="BI114" s="454"/>
      <c r="BJ114" s="454"/>
      <c r="BK114" s="454"/>
      <c r="BL114" s="454"/>
      <c r="BM114" s="454"/>
      <c r="BN114" s="454"/>
      <c r="BO114" s="454"/>
      <c r="BP114" s="454"/>
      <c r="BQ114" s="454"/>
      <c r="BR114" s="454"/>
      <c r="BS114" s="454"/>
      <c r="BT114" s="454"/>
      <c r="BU114" s="454"/>
      <c r="BV114" s="454"/>
      <c r="BW114" s="454"/>
      <c r="BX114" s="454"/>
      <c r="BY114" s="454"/>
      <c r="BZ114" s="454"/>
      <c r="CA114" s="454"/>
      <c r="CB114" s="454"/>
      <c r="CC114" s="454"/>
      <c r="CD114" s="454"/>
      <c r="CE114" s="454"/>
      <c r="CF114" s="454"/>
      <c r="CG114" s="454"/>
      <c r="CH114" s="454"/>
      <c r="CI114" s="454"/>
      <c r="CJ114" s="454"/>
      <c r="CK114" s="454"/>
      <c r="CL114" s="454"/>
      <c r="CM114" s="454"/>
      <c r="CN114" s="454"/>
      <c r="CO114" s="454"/>
      <c r="CP114" s="454"/>
      <c r="CQ114" s="454"/>
      <c r="CR114" s="454"/>
      <c r="CS114" s="454"/>
      <c r="CT114" s="454"/>
      <c r="CU114" s="454"/>
      <c r="CV114" s="454"/>
      <c r="CW114" s="454"/>
      <c r="CX114" s="454"/>
      <c r="CY114" s="454"/>
      <c r="CZ114" s="454"/>
      <c r="DA114" s="454"/>
      <c r="DB114" s="454"/>
      <c r="DC114" s="454"/>
      <c r="DD114" s="454"/>
      <c r="DE114" s="454"/>
      <c r="DF114" s="454"/>
      <c r="DG114" s="454"/>
      <c r="DH114" s="454"/>
      <c r="DI114" s="454"/>
      <c r="DJ114" s="454"/>
      <c r="DK114" s="454"/>
      <c r="DL114" s="454"/>
      <c r="DM114" s="454"/>
      <c r="DN114" s="454"/>
      <c r="DO114" s="454"/>
      <c r="DP114" s="454"/>
      <c r="DQ114" s="454"/>
      <c r="DR114" s="454"/>
      <c r="DS114" s="454"/>
      <c r="DT114" s="454"/>
      <c r="DU114" s="454"/>
      <c r="DV114" s="454"/>
      <c r="DW114" s="454"/>
      <c r="DX114" s="454"/>
      <c r="DY114" s="454"/>
      <c r="DZ114" s="454"/>
      <c r="EA114" s="454"/>
      <c r="EB114" s="454"/>
      <c r="EC114" s="454"/>
      <c r="ED114" s="454"/>
      <c r="EE114" s="454"/>
      <c r="EF114" s="454"/>
      <c r="EG114" s="454"/>
      <c r="EH114" s="454"/>
      <c r="EI114" s="454"/>
      <c r="EJ114" s="454"/>
      <c r="EK114" s="454"/>
      <c r="EL114" s="454"/>
      <c r="EM114" s="454"/>
      <c r="EN114" s="454"/>
      <c r="EO114" s="454"/>
      <c r="EP114" s="454"/>
      <c r="EQ114" s="454"/>
      <c r="ER114" s="454"/>
      <c r="ES114" s="454"/>
      <c r="ET114" s="454"/>
      <c r="EU114" s="454"/>
      <c r="EV114" s="454"/>
      <c r="EW114" s="454"/>
      <c r="EX114" s="454"/>
      <c r="EY114" s="454"/>
      <c r="EZ114" s="454"/>
      <c r="FA114" s="454"/>
      <c r="FB114" s="454"/>
      <c r="FC114" s="454"/>
      <c r="FD114" s="454"/>
      <c r="FE114" s="454"/>
      <c r="FF114" s="454"/>
      <c r="FG114" s="454"/>
      <c r="FH114" s="454"/>
      <c r="FI114" s="454"/>
      <c r="FJ114" s="454"/>
      <c r="FK114" s="454"/>
      <c r="FL114" s="454"/>
      <c r="FM114" s="454"/>
      <c r="FN114" s="454"/>
      <c r="FO114" s="454"/>
      <c r="FP114" s="454"/>
      <c r="FQ114" s="454"/>
      <c r="FR114" s="454"/>
      <c r="FS114" s="454"/>
      <c r="FT114" s="454"/>
      <c r="FU114" s="454"/>
      <c r="FV114" s="454"/>
      <c r="FW114" s="454"/>
      <c r="FX114" s="454"/>
      <c r="FY114" s="454"/>
      <c r="FZ114" s="454"/>
      <c r="GA114" s="454"/>
      <c r="GB114" s="454"/>
      <c r="GC114" s="454"/>
      <c r="GD114" s="454"/>
      <c r="GE114" s="454"/>
      <c r="GF114" s="454"/>
      <c r="GG114" s="454"/>
      <c r="GH114" s="454"/>
      <c r="GI114" s="454"/>
      <c r="GJ114" s="454"/>
      <c r="GK114" s="454"/>
      <c r="GL114" s="454"/>
      <c r="GM114" s="454"/>
      <c r="GN114" s="454"/>
      <c r="GO114" s="454"/>
      <c r="GP114" s="454"/>
      <c r="GQ114" s="454"/>
      <c r="GR114" s="454"/>
      <c r="GS114" s="454"/>
      <c r="GT114" s="454"/>
      <c r="GU114" s="454"/>
      <c r="GV114" s="454"/>
      <c r="GW114" s="454"/>
      <c r="GX114" s="454"/>
      <c r="GY114" s="454"/>
      <c r="GZ114" s="454"/>
      <c r="HA114" s="454"/>
      <c r="HB114" s="454"/>
      <c r="HC114" s="454"/>
      <c r="HD114" s="454"/>
      <c r="HE114" s="454"/>
      <c r="HF114" s="454"/>
      <c r="HG114" s="454"/>
      <c r="HH114" s="454"/>
      <c r="HI114" s="454"/>
      <c r="HJ114" s="454"/>
      <c r="HK114" s="454"/>
      <c r="HL114" s="454"/>
      <c r="HM114" s="454"/>
      <c r="HN114" s="454"/>
      <c r="HO114" s="454"/>
      <c r="HP114" s="454"/>
      <c r="HQ114" s="454"/>
      <c r="HR114" s="454"/>
      <c r="HS114" s="454"/>
      <c r="HT114" s="454"/>
      <c r="HU114" s="454"/>
      <c r="HV114" s="454"/>
      <c r="HW114" s="454"/>
      <c r="HX114" s="454"/>
      <c r="HY114" s="454"/>
      <c r="HZ114" s="454"/>
      <c r="IA114" s="454"/>
      <c r="IB114" s="454"/>
      <c r="IC114" s="454"/>
      <c r="ID114" s="454"/>
      <c r="IE114" s="454"/>
      <c r="IF114" s="454"/>
      <c r="IG114" s="454"/>
      <c r="IH114" s="454"/>
      <c r="II114" s="454"/>
      <c r="IJ114" s="454"/>
      <c r="IK114" s="454"/>
      <c r="IL114" s="454"/>
      <c r="IM114" s="454"/>
      <c r="IN114" s="454"/>
      <c r="IO114" s="454"/>
      <c r="IP114" s="454"/>
      <c r="IQ114" s="454"/>
      <c r="IR114" s="454"/>
      <c r="IS114" s="454"/>
      <c r="IT114" s="454"/>
      <c r="IU114" s="454"/>
    </row>
    <row r="115" spans="1:255" s="1746" customFormat="1">
      <c r="A115" s="171"/>
      <c r="B115" s="171"/>
      <c r="C115" s="454"/>
      <c r="D115" s="454"/>
      <c r="E115" s="454"/>
      <c r="F115" s="454"/>
      <c r="G115" s="454"/>
      <c r="H115" s="454"/>
      <c r="I115" s="454"/>
      <c r="J115" s="454"/>
      <c r="K115" s="454"/>
      <c r="L115" s="454"/>
      <c r="M115" s="454"/>
      <c r="N115" s="454"/>
      <c r="O115" s="454"/>
      <c r="P115" s="454"/>
      <c r="Q115" s="454"/>
      <c r="R115" s="454"/>
      <c r="S115" s="454"/>
      <c r="T115" s="454"/>
      <c r="U115" s="454"/>
      <c r="V115" s="454"/>
      <c r="W115" s="454"/>
      <c r="X115" s="454"/>
      <c r="Y115" s="454"/>
      <c r="Z115" s="454"/>
      <c r="AA115" s="454"/>
      <c r="AB115" s="454"/>
      <c r="AC115" s="454"/>
      <c r="AD115" s="454"/>
      <c r="AE115" s="454"/>
      <c r="AF115" s="454"/>
      <c r="AG115" s="454"/>
      <c r="AH115" s="454"/>
      <c r="AI115" s="454"/>
      <c r="AJ115" s="454"/>
      <c r="AK115" s="454"/>
      <c r="AL115" s="454"/>
      <c r="AM115" s="454"/>
      <c r="AN115" s="454"/>
      <c r="AO115" s="454"/>
      <c r="AP115" s="454"/>
      <c r="AQ115" s="454"/>
      <c r="AR115" s="454"/>
      <c r="AS115" s="454"/>
      <c r="AT115" s="454"/>
      <c r="AU115" s="454"/>
      <c r="AV115" s="454"/>
      <c r="AW115" s="454"/>
      <c r="AX115" s="454"/>
      <c r="AY115" s="454"/>
      <c r="AZ115" s="454"/>
      <c r="BA115" s="454"/>
      <c r="BB115" s="454"/>
      <c r="BC115" s="454"/>
      <c r="BD115" s="454"/>
      <c r="BE115" s="454"/>
      <c r="BF115" s="454"/>
      <c r="BG115" s="454"/>
      <c r="BH115" s="454"/>
      <c r="BI115" s="454"/>
      <c r="BJ115" s="454"/>
      <c r="BK115" s="454"/>
      <c r="BL115" s="454"/>
      <c r="BM115" s="454"/>
      <c r="BN115" s="454"/>
      <c r="BO115" s="454"/>
      <c r="BP115" s="454"/>
      <c r="BQ115" s="454"/>
      <c r="BR115" s="454"/>
      <c r="BS115" s="454"/>
      <c r="BT115" s="454"/>
      <c r="BU115" s="454"/>
      <c r="BV115" s="454"/>
      <c r="BW115" s="454"/>
      <c r="BX115" s="454"/>
      <c r="BY115" s="454"/>
      <c r="BZ115" s="454"/>
      <c r="CA115" s="454"/>
      <c r="CB115" s="454"/>
      <c r="CC115" s="454"/>
      <c r="CD115" s="454"/>
      <c r="CE115" s="454"/>
      <c r="CF115" s="454"/>
      <c r="CG115" s="454"/>
      <c r="CH115" s="454"/>
      <c r="CI115" s="454"/>
      <c r="CJ115" s="454"/>
      <c r="CK115" s="454"/>
      <c r="CL115" s="454"/>
      <c r="CM115" s="454"/>
      <c r="CN115" s="454"/>
      <c r="CO115" s="454"/>
      <c r="CP115" s="454"/>
      <c r="CQ115" s="454"/>
      <c r="CR115" s="454"/>
      <c r="CS115" s="454"/>
      <c r="CT115" s="454"/>
      <c r="CU115" s="454"/>
      <c r="CV115" s="454"/>
      <c r="CW115" s="454"/>
      <c r="CX115" s="454"/>
      <c r="CY115" s="454"/>
      <c r="CZ115" s="454"/>
      <c r="DA115" s="454"/>
      <c r="DB115" s="454"/>
      <c r="DC115" s="454"/>
      <c r="DD115" s="454"/>
      <c r="DE115" s="454"/>
      <c r="DF115" s="454"/>
      <c r="DG115" s="454"/>
      <c r="DH115" s="454"/>
      <c r="DI115" s="454"/>
      <c r="DJ115" s="454"/>
      <c r="DK115" s="454"/>
      <c r="DL115" s="454"/>
      <c r="DM115" s="454"/>
      <c r="DN115" s="454"/>
      <c r="DO115" s="454"/>
      <c r="DP115" s="454"/>
      <c r="DQ115" s="454"/>
      <c r="DR115" s="454"/>
      <c r="DS115" s="454"/>
      <c r="DT115" s="454"/>
      <c r="DU115" s="454"/>
      <c r="DV115" s="454"/>
      <c r="DW115" s="454"/>
      <c r="DX115" s="454"/>
      <c r="DY115" s="454"/>
      <c r="DZ115" s="454"/>
      <c r="EA115" s="454"/>
      <c r="EB115" s="454"/>
      <c r="EC115" s="454"/>
      <c r="ED115" s="454"/>
      <c r="EE115" s="454"/>
      <c r="EF115" s="454"/>
      <c r="EG115" s="454"/>
      <c r="EH115" s="454"/>
      <c r="EI115" s="454"/>
      <c r="EJ115" s="454"/>
      <c r="EK115" s="454"/>
      <c r="EL115" s="454"/>
      <c r="EM115" s="454"/>
      <c r="EN115" s="454"/>
      <c r="EO115" s="454"/>
      <c r="EP115" s="454"/>
      <c r="EQ115" s="454"/>
      <c r="ER115" s="454"/>
      <c r="ES115" s="454"/>
      <c r="ET115" s="454"/>
      <c r="EU115" s="454"/>
      <c r="EV115" s="454"/>
      <c r="EW115" s="454"/>
      <c r="EX115" s="454"/>
      <c r="EY115" s="454"/>
      <c r="EZ115" s="454"/>
      <c r="FA115" s="454"/>
      <c r="FB115" s="454"/>
      <c r="FC115" s="454"/>
      <c r="FD115" s="454"/>
      <c r="FE115" s="454"/>
      <c r="FF115" s="454"/>
      <c r="FG115" s="454"/>
      <c r="FH115" s="454"/>
      <c r="FI115" s="454"/>
      <c r="FJ115" s="454"/>
      <c r="FK115" s="454"/>
      <c r="FL115" s="454"/>
      <c r="FM115" s="454"/>
      <c r="FN115" s="454"/>
      <c r="FO115" s="454"/>
      <c r="FP115" s="454"/>
      <c r="FQ115" s="454"/>
      <c r="FR115" s="454"/>
      <c r="FS115" s="454"/>
      <c r="FT115" s="454"/>
      <c r="FU115" s="454"/>
      <c r="FV115" s="454"/>
      <c r="FW115" s="454"/>
      <c r="FX115" s="454"/>
      <c r="FY115" s="454"/>
      <c r="FZ115" s="454"/>
      <c r="GA115" s="454"/>
      <c r="GB115" s="454"/>
      <c r="GC115" s="454"/>
      <c r="GD115" s="454"/>
      <c r="GE115" s="454"/>
      <c r="GF115" s="454"/>
      <c r="GG115" s="454"/>
      <c r="GH115" s="454"/>
      <c r="GI115" s="454"/>
      <c r="GJ115" s="454"/>
      <c r="GK115" s="454"/>
      <c r="GL115" s="454"/>
      <c r="GM115" s="454"/>
      <c r="GN115" s="454"/>
      <c r="GO115" s="454"/>
      <c r="GP115" s="454"/>
      <c r="GQ115" s="454"/>
      <c r="GR115" s="454"/>
      <c r="GS115" s="454"/>
      <c r="GT115" s="454"/>
      <c r="GU115" s="454"/>
      <c r="GV115" s="454"/>
      <c r="GW115" s="454"/>
      <c r="GX115" s="454"/>
      <c r="GY115" s="454"/>
      <c r="GZ115" s="454"/>
      <c r="HA115" s="454"/>
      <c r="HB115" s="454"/>
      <c r="HC115" s="454"/>
      <c r="HD115" s="454"/>
      <c r="HE115" s="454"/>
      <c r="HF115" s="454"/>
      <c r="HG115" s="454"/>
      <c r="HH115" s="454"/>
      <c r="HI115" s="454"/>
      <c r="HJ115" s="454"/>
      <c r="HK115" s="454"/>
      <c r="HL115" s="454"/>
      <c r="HM115" s="454"/>
      <c r="HN115" s="454"/>
      <c r="HO115" s="454"/>
      <c r="HP115" s="454"/>
      <c r="HQ115" s="454"/>
      <c r="HR115" s="454"/>
      <c r="HS115" s="454"/>
      <c r="HT115" s="454"/>
      <c r="HU115" s="454"/>
      <c r="HV115" s="454"/>
      <c r="HW115" s="454"/>
      <c r="HX115" s="454"/>
      <c r="HY115" s="454"/>
      <c r="HZ115" s="454"/>
      <c r="IA115" s="454"/>
      <c r="IB115" s="454"/>
      <c r="IC115" s="454"/>
      <c r="ID115" s="454"/>
      <c r="IE115" s="454"/>
      <c r="IF115" s="454"/>
      <c r="IG115" s="454"/>
      <c r="IH115" s="454"/>
      <c r="II115" s="454"/>
      <c r="IJ115" s="454"/>
      <c r="IK115" s="454"/>
      <c r="IL115" s="454"/>
      <c r="IM115" s="454"/>
      <c r="IN115" s="454"/>
      <c r="IO115" s="454"/>
      <c r="IP115" s="454"/>
      <c r="IQ115" s="454"/>
      <c r="IR115" s="454"/>
      <c r="IS115" s="454"/>
      <c r="IT115" s="454"/>
      <c r="IU115" s="454"/>
    </row>
    <row r="116" spans="1:255" s="1746" customFormat="1">
      <c r="A116" s="171"/>
      <c r="B116" s="171"/>
      <c r="C116" s="454"/>
      <c r="D116" s="454"/>
      <c r="E116" s="454"/>
      <c r="F116" s="454"/>
      <c r="G116" s="454"/>
      <c r="H116" s="454"/>
      <c r="I116" s="454"/>
      <c r="J116" s="454"/>
      <c r="K116" s="454"/>
      <c r="L116" s="454"/>
      <c r="M116" s="454"/>
      <c r="N116" s="454"/>
      <c r="O116" s="454"/>
      <c r="P116" s="454"/>
      <c r="Q116" s="454"/>
      <c r="R116" s="454"/>
      <c r="S116" s="454"/>
      <c r="T116" s="454"/>
      <c r="U116" s="454"/>
      <c r="V116" s="454"/>
      <c r="W116" s="454"/>
      <c r="X116" s="454"/>
      <c r="Y116" s="454"/>
      <c r="Z116" s="454"/>
      <c r="AA116" s="454"/>
      <c r="AB116" s="454"/>
      <c r="AC116" s="454"/>
      <c r="AD116" s="454"/>
      <c r="AE116" s="454"/>
      <c r="AF116" s="454"/>
      <c r="AG116" s="454"/>
      <c r="AH116" s="454"/>
      <c r="AI116" s="454"/>
      <c r="AJ116" s="454"/>
      <c r="AK116" s="454"/>
      <c r="AL116" s="454"/>
      <c r="AM116" s="454"/>
      <c r="AN116" s="454"/>
      <c r="AO116" s="454"/>
      <c r="AP116" s="454"/>
      <c r="AQ116" s="454"/>
      <c r="AR116" s="454"/>
      <c r="AS116" s="454"/>
      <c r="AT116" s="454"/>
      <c r="AU116" s="454"/>
      <c r="AV116" s="454"/>
      <c r="AW116" s="454"/>
      <c r="AX116" s="454"/>
      <c r="AY116" s="454"/>
      <c r="AZ116" s="454"/>
      <c r="BA116" s="454"/>
      <c r="BB116" s="454"/>
      <c r="BC116" s="454"/>
      <c r="BD116" s="454"/>
      <c r="BE116" s="454"/>
      <c r="BF116" s="454"/>
      <c r="BG116" s="454"/>
      <c r="BH116" s="454"/>
      <c r="BI116" s="454"/>
      <c r="BJ116" s="454"/>
      <c r="BK116" s="454"/>
      <c r="BL116" s="454"/>
      <c r="BM116" s="454"/>
      <c r="BN116" s="454"/>
      <c r="BO116" s="454"/>
      <c r="BP116" s="454"/>
      <c r="BQ116" s="454"/>
      <c r="BR116" s="454"/>
      <c r="BS116" s="454"/>
      <c r="BT116" s="454"/>
      <c r="BU116" s="454"/>
      <c r="BV116" s="454"/>
      <c r="BW116" s="454"/>
      <c r="BX116" s="454"/>
      <c r="BY116" s="454"/>
      <c r="BZ116" s="454"/>
      <c r="CA116" s="454"/>
      <c r="CB116" s="454"/>
      <c r="CC116" s="454"/>
      <c r="CD116" s="454"/>
      <c r="CE116" s="454"/>
      <c r="CF116" s="454"/>
      <c r="CG116" s="454"/>
      <c r="CH116" s="454"/>
      <c r="CI116" s="454"/>
      <c r="CJ116" s="454"/>
      <c r="CK116" s="454"/>
      <c r="CL116" s="454"/>
      <c r="CM116" s="454"/>
      <c r="CN116" s="454"/>
      <c r="CO116" s="454"/>
      <c r="CP116" s="454"/>
      <c r="CQ116" s="454"/>
      <c r="CR116" s="454"/>
      <c r="CS116" s="454"/>
      <c r="CT116" s="454"/>
      <c r="CU116" s="454"/>
      <c r="CV116" s="454"/>
      <c r="CW116" s="454"/>
      <c r="CX116" s="454"/>
      <c r="CY116" s="454"/>
      <c r="CZ116" s="454"/>
      <c r="DA116" s="454"/>
      <c r="DB116" s="454"/>
      <c r="DC116" s="454"/>
      <c r="DD116" s="454"/>
      <c r="DE116" s="454"/>
      <c r="DF116" s="454"/>
      <c r="DG116" s="454"/>
      <c r="DH116" s="454"/>
      <c r="DI116" s="454"/>
      <c r="DJ116" s="454"/>
      <c r="DK116" s="454"/>
      <c r="DL116" s="454"/>
      <c r="DM116" s="454"/>
      <c r="DN116" s="454"/>
      <c r="DO116" s="454"/>
      <c r="DP116" s="454"/>
      <c r="DQ116" s="454"/>
      <c r="DR116" s="454"/>
      <c r="DS116" s="454"/>
      <c r="DT116" s="454"/>
      <c r="DU116" s="454"/>
      <c r="DV116" s="454"/>
      <c r="DW116" s="454"/>
      <c r="DX116" s="454"/>
      <c r="DY116" s="454"/>
      <c r="DZ116" s="454"/>
      <c r="EA116" s="454"/>
      <c r="EB116" s="454"/>
      <c r="EC116" s="454"/>
      <c r="ED116" s="454"/>
      <c r="EE116" s="454"/>
      <c r="EF116" s="454"/>
      <c r="EG116" s="454"/>
      <c r="EH116" s="454"/>
      <c r="EI116" s="454"/>
      <c r="EJ116" s="454"/>
      <c r="EK116" s="454"/>
      <c r="EL116" s="454"/>
      <c r="EM116" s="454"/>
      <c r="EN116" s="454"/>
      <c r="EO116" s="454"/>
      <c r="EP116" s="454"/>
      <c r="EQ116" s="454"/>
      <c r="ER116" s="454"/>
      <c r="ES116" s="454"/>
      <c r="ET116" s="454"/>
      <c r="EU116" s="454"/>
      <c r="EV116" s="454"/>
      <c r="EW116" s="454"/>
      <c r="EX116" s="454"/>
      <c r="EY116" s="454"/>
      <c r="EZ116" s="454"/>
      <c r="FA116" s="454"/>
      <c r="FB116" s="454"/>
      <c r="FC116" s="454"/>
      <c r="FD116" s="454"/>
      <c r="FE116" s="454"/>
      <c r="FF116" s="454"/>
      <c r="FG116" s="454"/>
      <c r="FH116" s="454"/>
      <c r="FI116" s="454"/>
      <c r="FJ116" s="454"/>
      <c r="FK116" s="454"/>
      <c r="FL116" s="454"/>
      <c r="FM116" s="454"/>
      <c r="FN116" s="454"/>
      <c r="FO116" s="454"/>
      <c r="FP116" s="454"/>
      <c r="FQ116" s="454"/>
      <c r="FR116" s="454"/>
      <c r="FS116" s="454"/>
      <c r="FT116" s="454"/>
      <c r="FU116" s="454"/>
      <c r="FV116" s="454"/>
      <c r="FW116" s="454"/>
      <c r="FX116" s="454"/>
      <c r="FY116" s="454"/>
      <c r="FZ116" s="454"/>
      <c r="GA116" s="454"/>
      <c r="GB116" s="454"/>
      <c r="GC116" s="454"/>
      <c r="GD116" s="454"/>
      <c r="GE116" s="454"/>
      <c r="GF116" s="454"/>
      <c r="GG116" s="454"/>
      <c r="GH116" s="454"/>
      <c r="GI116" s="454"/>
      <c r="GJ116" s="454"/>
      <c r="GK116" s="454"/>
      <c r="GL116" s="454"/>
      <c r="GM116" s="454"/>
      <c r="GN116" s="454"/>
      <c r="GO116" s="454"/>
      <c r="GP116" s="454"/>
      <c r="GQ116" s="454"/>
      <c r="GR116" s="454"/>
      <c r="GS116" s="454"/>
      <c r="GT116" s="454"/>
      <c r="GU116" s="454"/>
      <c r="GV116" s="454"/>
      <c r="GW116" s="454"/>
      <c r="GX116" s="454"/>
      <c r="GY116" s="454"/>
      <c r="GZ116" s="454"/>
      <c r="HA116" s="454"/>
      <c r="HB116" s="454"/>
      <c r="HC116" s="454"/>
      <c r="HD116" s="454"/>
      <c r="HE116" s="454"/>
      <c r="HF116" s="454"/>
      <c r="HG116" s="454"/>
      <c r="HH116" s="454"/>
      <c r="HI116" s="454"/>
      <c r="HJ116" s="454"/>
      <c r="HK116" s="454"/>
      <c r="HL116" s="454"/>
      <c r="HM116" s="454"/>
      <c r="HN116" s="454"/>
      <c r="HO116" s="454"/>
      <c r="HP116" s="454"/>
      <c r="HQ116" s="454"/>
      <c r="HR116" s="454"/>
      <c r="HS116" s="454"/>
      <c r="HT116" s="454"/>
      <c r="HU116" s="454"/>
      <c r="HV116" s="454"/>
      <c r="HW116" s="454"/>
      <c r="HX116" s="454"/>
      <c r="HY116" s="454"/>
      <c r="HZ116" s="454"/>
      <c r="IA116" s="454"/>
      <c r="IB116" s="454"/>
      <c r="IC116" s="454"/>
      <c r="ID116" s="454"/>
      <c r="IE116" s="454"/>
      <c r="IF116" s="454"/>
      <c r="IG116" s="454"/>
      <c r="IH116" s="454"/>
      <c r="II116" s="454"/>
      <c r="IJ116" s="454"/>
      <c r="IK116" s="454"/>
      <c r="IL116" s="454"/>
      <c r="IM116" s="454"/>
      <c r="IN116" s="454"/>
      <c r="IO116" s="454"/>
      <c r="IP116" s="454"/>
      <c r="IQ116" s="454"/>
      <c r="IR116" s="454"/>
      <c r="IS116" s="454"/>
      <c r="IT116" s="454"/>
      <c r="IU116" s="454"/>
    </row>
    <row r="117" spans="1:255" s="1746" customFormat="1">
      <c r="A117" s="171"/>
      <c r="B117" s="171"/>
      <c r="C117" s="454"/>
      <c r="D117" s="454"/>
      <c r="E117" s="454"/>
      <c r="F117" s="454"/>
      <c r="G117" s="454"/>
      <c r="H117" s="454"/>
      <c r="I117" s="454"/>
      <c r="J117" s="454"/>
      <c r="K117" s="454"/>
      <c r="L117" s="454"/>
      <c r="M117" s="454"/>
      <c r="N117" s="454"/>
      <c r="O117" s="454"/>
      <c r="P117" s="454"/>
      <c r="Q117" s="454"/>
      <c r="R117" s="454"/>
      <c r="S117" s="454"/>
      <c r="T117" s="454"/>
      <c r="U117" s="454"/>
      <c r="V117" s="454"/>
      <c r="W117" s="454"/>
      <c r="X117" s="454"/>
      <c r="Y117" s="454"/>
      <c r="Z117" s="454"/>
      <c r="AA117" s="454"/>
      <c r="AB117" s="454"/>
      <c r="AC117" s="454"/>
      <c r="AD117" s="454"/>
      <c r="AE117" s="454"/>
      <c r="AF117" s="454"/>
      <c r="AG117" s="454"/>
      <c r="AH117" s="454"/>
      <c r="AI117" s="454"/>
      <c r="AJ117" s="454"/>
      <c r="AK117" s="454"/>
      <c r="AL117" s="454"/>
      <c r="AM117" s="454"/>
      <c r="AN117" s="454"/>
      <c r="AO117" s="454"/>
      <c r="AP117" s="454"/>
      <c r="AQ117" s="454"/>
      <c r="AR117" s="454"/>
      <c r="AS117" s="454"/>
      <c r="AT117" s="454"/>
      <c r="AU117" s="454"/>
      <c r="AV117" s="454"/>
      <c r="AW117" s="454"/>
      <c r="AX117" s="454"/>
      <c r="AY117" s="454"/>
      <c r="AZ117" s="454"/>
      <c r="BA117" s="454"/>
      <c r="BB117" s="454"/>
      <c r="BC117" s="454"/>
      <c r="BD117" s="454"/>
      <c r="BE117" s="454"/>
      <c r="BF117" s="454"/>
      <c r="BG117" s="454"/>
      <c r="BH117" s="454"/>
      <c r="BI117" s="454"/>
      <c r="BJ117" s="454"/>
      <c r="BK117" s="454"/>
      <c r="BL117" s="454"/>
      <c r="BM117" s="454"/>
      <c r="BN117" s="454"/>
      <c r="BO117" s="454"/>
      <c r="BP117" s="454"/>
      <c r="BQ117" s="454"/>
      <c r="BR117" s="454"/>
      <c r="BS117" s="454"/>
      <c r="BT117" s="454"/>
      <c r="BU117" s="454"/>
      <c r="BV117" s="454"/>
      <c r="BW117" s="454"/>
      <c r="BX117" s="454"/>
      <c r="BY117" s="454"/>
      <c r="BZ117" s="454"/>
      <c r="CA117" s="454"/>
      <c r="CB117" s="454"/>
      <c r="CC117" s="454"/>
      <c r="CD117" s="454"/>
      <c r="CE117" s="454"/>
      <c r="CF117" s="454"/>
      <c r="CG117" s="454"/>
      <c r="CH117" s="454"/>
      <c r="CI117" s="454"/>
      <c r="CJ117" s="454"/>
      <c r="CK117" s="454"/>
      <c r="CL117" s="454"/>
      <c r="CM117" s="454"/>
      <c r="CN117" s="454"/>
      <c r="CO117" s="454"/>
      <c r="CP117" s="454"/>
      <c r="CQ117" s="454"/>
      <c r="CR117" s="454"/>
      <c r="CS117" s="454"/>
      <c r="CT117" s="454"/>
      <c r="CU117" s="454"/>
      <c r="CV117" s="454"/>
      <c r="CW117" s="454"/>
      <c r="CX117" s="454"/>
      <c r="CY117" s="454"/>
      <c r="CZ117" s="454"/>
      <c r="DA117" s="454"/>
      <c r="DB117" s="454"/>
      <c r="DC117" s="454"/>
      <c r="DD117" s="454"/>
      <c r="DE117" s="454"/>
      <c r="DF117" s="454"/>
      <c r="DG117" s="454"/>
      <c r="DH117" s="454"/>
      <c r="DI117" s="454"/>
      <c r="DJ117" s="454"/>
      <c r="DK117" s="454"/>
      <c r="DL117" s="454"/>
      <c r="DM117" s="454"/>
      <c r="DN117" s="454"/>
      <c r="DO117" s="454"/>
      <c r="DP117" s="454"/>
      <c r="DQ117" s="454"/>
      <c r="DR117" s="454"/>
      <c r="DS117" s="454"/>
      <c r="DT117" s="454"/>
      <c r="DU117" s="454"/>
      <c r="DV117" s="454"/>
      <c r="DW117" s="454"/>
      <c r="DX117" s="454"/>
      <c r="DY117" s="454"/>
      <c r="DZ117" s="454"/>
      <c r="EA117" s="454"/>
      <c r="EB117" s="454"/>
      <c r="EC117" s="454"/>
      <c r="ED117" s="454"/>
      <c r="EE117" s="454"/>
      <c r="EF117" s="454"/>
      <c r="EG117" s="454"/>
      <c r="EH117" s="454"/>
      <c r="EI117" s="454"/>
      <c r="EJ117" s="454"/>
      <c r="EK117" s="454"/>
      <c r="EL117" s="454"/>
      <c r="EM117" s="454"/>
      <c r="EN117" s="454"/>
      <c r="EO117" s="454"/>
      <c r="EP117" s="454"/>
      <c r="EQ117" s="454"/>
      <c r="ER117" s="454"/>
      <c r="ES117" s="454"/>
      <c r="ET117" s="454"/>
      <c r="EU117" s="454"/>
      <c r="EV117" s="454"/>
      <c r="EW117" s="454"/>
      <c r="EX117" s="454"/>
      <c r="EY117" s="454"/>
      <c r="EZ117" s="454"/>
      <c r="FA117" s="454"/>
      <c r="FB117" s="454"/>
      <c r="FC117" s="454"/>
      <c r="FD117" s="454"/>
      <c r="FE117" s="454"/>
      <c r="FF117" s="454"/>
      <c r="FG117" s="454"/>
      <c r="FH117" s="454"/>
      <c r="FI117" s="454"/>
      <c r="FJ117" s="454"/>
      <c r="FK117" s="454"/>
      <c r="FL117" s="454"/>
      <c r="FM117" s="454"/>
      <c r="FN117" s="454"/>
      <c r="FO117" s="454"/>
      <c r="FP117" s="454"/>
      <c r="FQ117" s="454"/>
      <c r="FR117" s="454"/>
      <c r="FS117" s="454"/>
      <c r="FT117" s="454"/>
      <c r="FU117" s="454"/>
      <c r="FV117" s="454"/>
      <c r="FW117" s="454"/>
      <c r="FX117" s="454"/>
      <c r="FY117" s="454"/>
      <c r="FZ117" s="454"/>
      <c r="GA117" s="454"/>
      <c r="GB117" s="454"/>
      <c r="GC117" s="454"/>
      <c r="GD117" s="454"/>
      <c r="GE117" s="454"/>
      <c r="GF117" s="454"/>
      <c r="GG117" s="454"/>
      <c r="GH117" s="454"/>
      <c r="GI117" s="454"/>
      <c r="GJ117" s="454"/>
      <c r="GK117" s="454"/>
      <c r="GL117" s="454"/>
      <c r="GM117" s="454"/>
      <c r="GN117" s="454"/>
      <c r="GO117" s="454"/>
      <c r="GP117" s="454"/>
      <c r="GQ117" s="454"/>
      <c r="GR117" s="454"/>
      <c r="GS117" s="454"/>
      <c r="GT117" s="454"/>
      <c r="GU117" s="454"/>
      <c r="GV117" s="454"/>
      <c r="GW117" s="454"/>
      <c r="GX117" s="454"/>
      <c r="GY117" s="454"/>
      <c r="GZ117" s="454"/>
      <c r="HA117" s="454"/>
      <c r="HB117" s="454"/>
      <c r="HC117" s="454"/>
      <c r="HD117" s="454"/>
      <c r="HE117" s="454"/>
      <c r="HF117" s="454"/>
      <c r="HG117" s="454"/>
      <c r="HH117" s="454"/>
      <c r="HI117" s="454"/>
      <c r="HJ117" s="454"/>
      <c r="HK117" s="454"/>
      <c r="HL117" s="454"/>
      <c r="HM117" s="454"/>
      <c r="HN117" s="454"/>
      <c r="HO117" s="454"/>
      <c r="HP117" s="454"/>
      <c r="HQ117" s="454"/>
      <c r="HR117" s="454"/>
      <c r="HS117" s="454"/>
      <c r="HT117" s="454"/>
      <c r="HU117" s="454"/>
      <c r="HV117" s="454"/>
      <c r="HW117" s="454"/>
      <c r="HX117" s="454"/>
      <c r="HY117" s="454"/>
      <c r="HZ117" s="454"/>
      <c r="IA117" s="454"/>
      <c r="IB117" s="454"/>
      <c r="IC117" s="454"/>
      <c r="ID117" s="454"/>
      <c r="IE117" s="454"/>
      <c r="IF117" s="454"/>
      <c r="IG117" s="454"/>
      <c r="IH117" s="454"/>
      <c r="II117" s="454"/>
      <c r="IJ117" s="454"/>
      <c r="IK117" s="454"/>
      <c r="IL117" s="454"/>
      <c r="IM117" s="454"/>
      <c r="IN117" s="454"/>
      <c r="IO117" s="454"/>
      <c r="IP117" s="454"/>
      <c r="IQ117" s="454"/>
      <c r="IR117" s="454"/>
      <c r="IS117" s="454"/>
      <c r="IT117" s="454"/>
      <c r="IU117" s="454"/>
    </row>
    <row r="118" spans="1:255" s="1746" customFormat="1">
      <c r="A118" s="171"/>
      <c r="B118" s="171"/>
      <c r="C118" s="454"/>
      <c r="D118" s="454"/>
      <c r="E118" s="454"/>
      <c r="F118" s="454"/>
      <c r="G118" s="454"/>
      <c r="H118" s="454"/>
      <c r="I118" s="454"/>
      <c r="J118" s="454"/>
      <c r="K118" s="454"/>
      <c r="L118" s="454"/>
      <c r="M118" s="454"/>
      <c r="N118" s="454"/>
      <c r="O118" s="454"/>
      <c r="P118" s="454"/>
      <c r="Q118" s="454"/>
      <c r="R118" s="454"/>
      <c r="S118" s="454"/>
      <c r="T118" s="454"/>
      <c r="U118" s="454"/>
      <c r="V118" s="454"/>
      <c r="W118" s="454"/>
      <c r="X118" s="454"/>
      <c r="Y118" s="454"/>
      <c r="Z118" s="454"/>
      <c r="AA118" s="454"/>
      <c r="AB118" s="454"/>
      <c r="AC118" s="454"/>
      <c r="AD118" s="454"/>
      <c r="AE118" s="454"/>
      <c r="AF118" s="454"/>
      <c r="AG118" s="454"/>
      <c r="AH118" s="454"/>
      <c r="AI118" s="454"/>
      <c r="AJ118" s="454"/>
      <c r="AK118" s="454"/>
      <c r="AL118" s="454"/>
      <c r="AM118" s="454"/>
      <c r="AN118" s="454"/>
      <c r="AO118" s="454"/>
      <c r="AP118" s="454"/>
      <c r="AQ118" s="454"/>
      <c r="AR118" s="454"/>
      <c r="AS118" s="454"/>
      <c r="AT118" s="454"/>
      <c r="AU118" s="454"/>
      <c r="AV118" s="454"/>
      <c r="AW118" s="454"/>
      <c r="AX118" s="454"/>
      <c r="AY118" s="454"/>
      <c r="AZ118" s="454"/>
      <c r="BA118" s="454"/>
      <c r="BB118" s="454"/>
      <c r="BC118" s="454"/>
      <c r="BD118" s="454"/>
      <c r="BE118" s="454"/>
      <c r="BF118" s="454"/>
      <c r="BG118" s="454"/>
      <c r="BH118" s="454"/>
      <c r="BI118" s="454"/>
      <c r="BJ118" s="454"/>
      <c r="BK118" s="454"/>
      <c r="BL118" s="454"/>
      <c r="BM118" s="454"/>
      <c r="BN118" s="454"/>
      <c r="BO118" s="454"/>
      <c r="BP118" s="454"/>
      <c r="BQ118" s="454"/>
      <c r="BR118" s="454"/>
      <c r="BS118" s="454"/>
      <c r="BT118" s="454"/>
      <c r="BU118" s="454"/>
      <c r="BV118" s="454"/>
      <c r="BW118" s="454"/>
      <c r="BX118" s="454"/>
      <c r="BY118" s="454"/>
      <c r="BZ118" s="454"/>
      <c r="CA118" s="454"/>
      <c r="CB118" s="454"/>
      <c r="CC118" s="454"/>
      <c r="CD118" s="454"/>
      <c r="CE118" s="454"/>
      <c r="CF118" s="454"/>
      <c r="CG118" s="454"/>
      <c r="CH118" s="454"/>
      <c r="CI118" s="454"/>
      <c r="CJ118" s="454"/>
      <c r="CK118" s="454"/>
      <c r="CL118" s="454"/>
      <c r="CM118" s="454"/>
      <c r="CN118" s="454"/>
      <c r="CO118" s="454"/>
      <c r="CP118" s="454"/>
      <c r="CQ118" s="454"/>
      <c r="CR118" s="454"/>
      <c r="CS118" s="454"/>
      <c r="CT118" s="454"/>
      <c r="CU118" s="454"/>
      <c r="CV118" s="454"/>
      <c r="CW118" s="454"/>
      <c r="CX118" s="454"/>
      <c r="CY118" s="454"/>
      <c r="CZ118" s="454"/>
      <c r="DA118" s="454"/>
      <c r="DB118" s="454"/>
      <c r="DC118" s="454"/>
      <c r="DD118" s="454"/>
      <c r="DE118" s="454"/>
      <c r="DF118" s="454"/>
      <c r="DG118" s="454"/>
      <c r="DH118" s="454"/>
      <c r="DI118" s="454"/>
      <c r="DJ118" s="454"/>
      <c r="DK118" s="454"/>
      <c r="DL118" s="454"/>
      <c r="DM118" s="454"/>
      <c r="DN118" s="454"/>
      <c r="DO118" s="454"/>
      <c r="DP118" s="454"/>
      <c r="DQ118" s="454"/>
      <c r="DR118" s="454"/>
      <c r="DS118" s="454"/>
      <c r="DT118" s="454"/>
      <c r="DU118" s="454"/>
      <c r="DV118" s="454"/>
      <c r="DW118" s="454"/>
      <c r="DX118" s="454"/>
      <c r="DY118" s="454"/>
      <c r="DZ118" s="454"/>
      <c r="EA118" s="454"/>
      <c r="EB118" s="454"/>
      <c r="EC118" s="454"/>
      <c r="ED118" s="454"/>
      <c r="EE118" s="454"/>
      <c r="EF118" s="454"/>
      <c r="EG118" s="454"/>
      <c r="EH118" s="454"/>
      <c r="EI118" s="454"/>
      <c r="EJ118" s="454"/>
      <c r="EK118" s="454"/>
      <c r="EL118" s="454"/>
      <c r="EM118" s="454"/>
      <c r="EN118" s="454"/>
      <c r="EO118" s="454"/>
      <c r="EP118" s="454"/>
      <c r="EQ118" s="454"/>
      <c r="ER118" s="454"/>
      <c r="ES118" s="454"/>
      <c r="ET118" s="454"/>
      <c r="EU118" s="454"/>
      <c r="EV118" s="454"/>
      <c r="EW118" s="454"/>
      <c r="EX118" s="454"/>
      <c r="EY118" s="454"/>
      <c r="EZ118" s="454"/>
      <c r="FA118" s="454"/>
      <c r="FB118" s="454"/>
      <c r="FC118" s="454"/>
      <c r="FD118" s="454"/>
      <c r="FE118" s="454"/>
      <c r="FF118" s="454"/>
      <c r="FG118" s="454"/>
      <c r="FH118" s="454"/>
      <c r="FI118" s="454"/>
      <c r="FJ118" s="454"/>
      <c r="FK118" s="454"/>
      <c r="FL118" s="454"/>
      <c r="FM118" s="454"/>
      <c r="FN118" s="454"/>
      <c r="FO118" s="454"/>
      <c r="FP118" s="454"/>
      <c r="FQ118" s="454"/>
      <c r="FR118" s="454"/>
      <c r="FS118" s="454"/>
      <c r="FT118" s="454"/>
      <c r="FU118" s="454"/>
      <c r="FV118" s="454"/>
      <c r="FW118" s="454"/>
      <c r="FX118" s="454"/>
      <c r="FY118" s="454"/>
      <c r="FZ118" s="454"/>
      <c r="GA118" s="454"/>
      <c r="GB118" s="454"/>
      <c r="GC118" s="454"/>
      <c r="GD118" s="454"/>
      <c r="GE118" s="454"/>
      <c r="GF118" s="454"/>
      <c r="GG118" s="454"/>
      <c r="GH118" s="454"/>
      <c r="GI118" s="454"/>
      <c r="GJ118" s="454"/>
      <c r="GK118" s="454"/>
      <c r="GL118" s="454"/>
      <c r="GM118" s="454"/>
      <c r="GN118" s="454"/>
      <c r="GO118" s="454"/>
      <c r="GP118" s="454"/>
      <c r="GQ118" s="454"/>
      <c r="GR118" s="454"/>
      <c r="GS118" s="454"/>
      <c r="GT118" s="454"/>
      <c r="GU118" s="454"/>
      <c r="GV118" s="454"/>
      <c r="GW118" s="454"/>
      <c r="GX118" s="454"/>
      <c r="GY118" s="454"/>
      <c r="GZ118" s="454"/>
      <c r="HA118" s="454"/>
      <c r="HB118" s="454"/>
      <c r="HC118" s="454"/>
      <c r="HD118" s="454"/>
      <c r="HE118" s="454"/>
      <c r="HF118" s="454"/>
      <c r="HG118" s="454"/>
      <c r="HH118" s="454"/>
      <c r="HI118" s="454"/>
      <c r="HJ118" s="454"/>
      <c r="HK118" s="454"/>
      <c r="HL118" s="454"/>
      <c r="HM118" s="454"/>
      <c r="HN118" s="454"/>
      <c r="HO118" s="454"/>
      <c r="HP118" s="454"/>
      <c r="HQ118" s="454"/>
      <c r="HR118" s="454"/>
      <c r="HS118" s="454"/>
      <c r="HT118" s="454"/>
      <c r="HU118" s="454"/>
      <c r="HV118" s="454"/>
      <c r="HW118" s="454"/>
      <c r="HX118" s="454"/>
      <c r="HY118" s="454"/>
      <c r="HZ118" s="454"/>
      <c r="IA118" s="454"/>
      <c r="IB118" s="454"/>
      <c r="IC118" s="454"/>
      <c r="ID118" s="454"/>
      <c r="IE118" s="454"/>
      <c r="IF118" s="454"/>
      <c r="IG118" s="454"/>
      <c r="IH118" s="454"/>
      <c r="II118" s="454"/>
      <c r="IJ118" s="454"/>
      <c r="IK118" s="454"/>
      <c r="IL118" s="454"/>
      <c r="IM118" s="454"/>
      <c r="IN118" s="454"/>
      <c r="IO118" s="454"/>
      <c r="IP118" s="454"/>
      <c r="IQ118" s="454"/>
      <c r="IR118" s="454"/>
      <c r="IS118" s="454"/>
      <c r="IT118" s="454"/>
      <c r="IU118" s="454"/>
    </row>
    <row r="119" spans="1:255" s="1746" customFormat="1">
      <c r="A119" s="171"/>
      <c r="B119" s="171"/>
      <c r="C119" s="454"/>
      <c r="D119" s="454"/>
      <c r="E119" s="454"/>
      <c r="F119" s="454"/>
      <c r="G119" s="454"/>
      <c r="H119" s="454"/>
      <c r="I119" s="454"/>
      <c r="J119" s="454"/>
      <c r="K119" s="454"/>
      <c r="L119" s="454"/>
      <c r="M119" s="454"/>
      <c r="N119" s="454"/>
      <c r="O119" s="454"/>
      <c r="P119" s="454"/>
      <c r="Q119" s="454"/>
      <c r="R119" s="454"/>
      <c r="S119" s="454"/>
      <c r="T119" s="454"/>
      <c r="U119" s="454"/>
      <c r="V119" s="454"/>
      <c r="W119" s="454"/>
      <c r="X119" s="454"/>
      <c r="Y119" s="454"/>
      <c r="Z119" s="454"/>
      <c r="AA119" s="454"/>
      <c r="AB119" s="454"/>
      <c r="AC119" s="454"/>
      <c r="AD119" s="454"/>
      <c r="AE119" s="454"/>
      <c r="AF119" s="454"/>
      <c r="AG119" s="454"/>
      <c r="AH119" s="454"/>
      <c r="AI119" s="454"/>
      <c r="AJ119" s="454"/>
      <c r="AK119" s="454"/>
      <c r="AL119" s="454"/>
      <c r="AM119" s="454"/>
      <c r="AN119" s="454"/>
      <c r="AO119" s="454"/>
      <c r="AP119" s="454"/>
      <c r="AQ119" s="454"/>
      <c r="AR119" s="454"/>
      <c r="AS119" s="454"/>
      <c r="AT119" s="454"/>
      <c r="AU119" s="454"/>
      <c r="AV119" s="454"/>
      <c r="AW119" s="454"/>
      <c r="AX119" s="454"/>
      <c r="AY119" s="454"/>
      <c r="AZ119" s="454"/>
      <c r="BA119" s="454"/>
      <c r="BB119" s="454"/>
      <c r="BC119" s="454"/>
      <c r="BD119" s="454"/>
      <c r="BE119" s="454"/>
      <c r="BF119" s="454"/>
      <c r="BG119" s="454"/>
      <c r="BH119" s="454"/>
      <c r="BI119" s="454"/>
      <c r="BJ119" s="454"/>
      <c r="BK119" s="454"/>
      <c r="BL119" s="454"/>
      <c r="BM119" s="454"/>
      <c r="BN119" s="454"/>
      <c r="BO119" s="454"/>
      <c r="BP119" s="454"/>
      <c r="BQ119" s="454"/>
      <c r="BR119" s="454"/>
      <c r="BS119" s="454"/>
      <c r="BT119" s="454"/>
      <c r="BU119" s="454"/>
      <c r="BV119" s="454"/>
      <c r="BW119" s="454"/>
      <c r="BX119" s="454"/>
      <c r="BY119" s="454"/>
      <c r="BZ119" s="454"/>
      <c r="CA119" s="454"/>
      <c r="CB119" s="454"/>
      <c r="CC119" s="454"/>
      <c r="CD119" s="454"/>
      <c r="CE119" s="454"/>
      <c r="CF119" s="454"/>
      <c r="CG119" s="454"/>
      <c r="CH119" s="454"/>
      <c r="CI119" s="454"/>
      <c r="CJ119" s="454"/>
      <c r="CK119" s="454"/>
      <c r="CL119" s="454"/>
      <c r="CM119" s="454"/>
      <c r="CN119" s="454"/>
      <c r="CO119" s="454"/>
      <c r="CP119" s="454"/>
      <c r="CQ119" s="454"/>
      <c r="CR119" s="454"/>
      <c r="CS119" s="454"/>
      <c r="CT119" s="454"/>
      <c r="CU119" s="454"/>
      <c r="CV119" s="454"/>
      <c r="CW119" s="454"/>
      <c r="CX119" s="454"/>
      <c r="CY119" s="454"/>
      <c r="CZ119" s="454"/>
      <c r="DA119" s="454"/>
      <c r="DB119" s="454"/>
      <c r="DC119" s="454"/>
      <c r="DD119" s="454"/>
      <c r="DE119" s="454"/>
      <c r="DF119" s="454"/>
      <c r="DG119" s="454"/>
      <c r="DH119" s="454"/>
      <c r="DI119" s="454"/>
      <c r="DJ119" s="454"/>
      <c r="DK119" s="454"/>
      <c r="DL119" s="454"/>
      <c r="DM119" s="454"/>
      <c r="DN119" s="454"/>
      <c r="DO119" s="454"/>
      <c r="DP119" s="454"/>
      <c r="DQ119" s="454"/>
      <c r="DR119" s="454"/>
      <c r="DS119" s="454"/>
      <c r="DT119" s="454"/>
      <c r="DU119" s="454"/>
      <c r="DV119" s="454"/>
      <c r="DW119" s="454"/>
      <c r="DX119" s="454"/>
      <c r="DY119" s="454"/>
      <c r="DZ119" s="454"/>
      <c r="EA119" s="454"/>
      <c r="EB119" s="454"/>
      <c r="EC119" s="454"/>
      <c r="ED119" s="454"/>
      <c r="EE119" s="454"/>
      <c r="EF119" s="454"/>
      <c r="EG119" s="454"/>
      <c r="EH119" s="454"/>
      <c r="EI119" s="454"/>
      <c r="EJ119" s="454"/>
      <c r="EK119" s="454"/>
      <c r="EL119" s="454"/>
      <c r="EM119" s="454"/>
      <c r="EN119" s="454"/>
      <c r="EO119" s="454"/>
      <c r="EP119" s="454"/>
      <c r="EQ119" s="454"/>
      <c r="ER119" s="454"/>
      <c r="ES119" s="454"/>
      <c r="ET119" s="454"/>
      <c r="EU119" s="454"/>
      <c r="EV119" s="454"/>
      <c r="EW119" s="454"/>
      <c r="EX119" s="454"/>
      <c r="EY119" s="454"/>
      <c r="EZ119" s="454"/>
      <c r="FA119" s="454"/>
      <c r="FB119" s="454"/>
      <c r="FC119" s="454"/>
      <c r="FD119" s="454"/>
      <c r="FE119" s="454"/>
      <c r="FF119" s="454"/>
      <c r="FG119" s="454"/>
      <c r="FH119" s="454"/>
      <c r="FI119" s="454"/>
      <c r="FJ119" s="454"/>
      <c r="FK119" s="454"/>
      <c r="FL119" s="454"/>
      <c r="FM119" s="454"/>
      <c r="FN119" s="454"/>
      <c r="FO119" s="454"/>
      <c r="FP119" s="454"/>
      <c r="FQ119" s="454"/>
      <c r="FR119" s="454"/>
      <c r="FS119" s="454"/>
      <c r="FT119" s="454"/>
      <c r="FU119" s="454"/>
      <c r="FV119" s="454"/>
      <c r="FW119" s="454"/>
      <c r="FX119" s="454"/>
      <c r="FY119" s="454"/>
      <c r="FZ119" s="454"/>
      <c r="GA119" s="454"/>
      <c r="GB119" s="454"/>
      <c r="GC119" s="454"/>
      <c r="GD119" s="454"/>
      <c r="GE119" s="454"/>
      <c r="GF119" s="454"/>
      <c r="GG119" s="454"/>
      <c r="GH119" s="454"/>
      <c r="GI119" s="454"/>
      <c r="GJ119" s="454"/>
      <c r="GK119" s="454"/>
      <c r="GL119" s="454"/>
      <c r="GM119" s="454"/>
      <c r="GN119" s="454"/>
      <c r="GO119" s="454"/>
      <c r="GP119" s="454"/>
      <c r="GQ119" s="454"/>
      <c r="GR119" s="454"/>
      <c r="GS119" s="454"/>
      <c r="GT119" s="454"/>
      <c r="GU119" s="454"/>
      <c r="GV119" s="454"/>
      <c r="GW119" s="454"/>
      <c r="GX119" s="454"/>
      <c r="GY119" s="454"/>
      <c r="GZ119" s="454"/>
      <c r="HA119" s="454"/>
      <c r="HB119" s="454"/>
      <c r="HC119" s="454"/>
      <c r="HD119" s="454"/>
      <c r="HE119" s="454"/>
      <c r="HF119" s="454"/>
      <c r="HG119" s="454"/>
      <c r="HH119" s="454"/>
      <c r="HI119" s="454"/>
      <c r="HJ119" s="454"/>
      <c r="HK119" s="454"/>
      <c r="HL119" s="454"/>
      <c r="HM119" s="454"/>
      <c r="HN119" s="454"/>
      <c r="HO119" s="454"/>
      <c r="HP119" s="454"/>
      <c r="HQ119" s="454"/>
      <c r="HR119" s="454"/>
      <c r="HS119" s="454"/>
      <c r="HT119" s="454"/>
      <c r="HU119" s="454"/>
      <c r="HV119" s="454"/>
      <c r="HW119" s="454"/>
      <c r="HX119" s="454"/>
      <c r="HY119" s="454"/>
      <c r="HZ119" s="454"/>
      <c r="IA119" s="454"/>
      <c r="IB119" s="454"/>
      <c r="IC119" s="454"/>
      <c r="ID119" s="454"/>
      <c r="IE119" s="454"/>
      <c r="IF119" s="454"/>
      <c r="IG119" s="454"/>
      <c r="IH119" s="454"/>
      <c r="II119" s="454"/>
      <c r="IJ119" s="454"/>
      <c r="IK119" s="454"/>
      <c r="IL119" s="454"/>
      <c r="IM119" s="454"/>
      <c r="IN119" s="454"/>
      <c r="IO119" s="454"/>
      <c r="IP119" s="454"/>
      <c r="IQ119" s="454"/>
      <c r="IR119" s="454"/>
      <c r="IS119" s="454"/>
      <c r="IT119" s="454"/>
      <c r="IU119" s="454"/>
    </row>
    <row r="120" spans="1:255" s="1746" customFormat="1">
      <c r="A120" s="171"/>
      <c r="B120" s="171"/>
      <c r="C120" s="454"/>
      <c r="D120" s="454"/>
      <c r="E120" s="454"/>
      <c r="F120" s="454"/>
      <c r="G120" s="454"/>
      <c r="H120" s="454"/>
      <c r="I120" s="454"/>
      <c r="J120" s="454"/>
      <c r="K120" s="454"/>
      <c r="L120" s="454"/>
      <c r="M120" s="454"/>
      <c r="N120" s="454"/>
      <c r="O120" s="454"/>
      <c r="P120" s="454"/>
      <c r="Q120" s="454"/>
      <c r="R120" s="454"/>
      <c r="S120" s="454"/>
      <c r="T120" s="454"/>
      <c r="U120" s="454"/>
      <c r="V120" s="454"/>
      <c r="W120" s="454"/>
      <c r="X120" s="454"/>
      <c r="Y120" s="454"/>
      <c r="Z120" s="454"/>
      <c r="AA120" s="454"/>
      <c r="AB120" s="454"/>
      <c r="AC120" s="454"/>
      <c r="AD120" s="454"/>
      <c r="AE120" s="454"/>
      <c r="AF120" s="454"/>
      <c r="AG120" s="454"/>
      <c r="AH120" s="454"/>
      <c r="AI120" s="454"/>
      <c r="AJ120" s="454"/>
      <c r="AK120" s="454"/>
      <c r="AL120" s="454"/>
      <c r="AM120" s="454"/>
      <c r="AN120" s="454"/>
      <c r="AO120" s="454"/>
      <c r="AP120" s="454"/>
      <c r="AQ120" s="454"/>
      <c r="AR120" s="454"/>
      <c r="AS120" s="454"/>
      <c r="AT120" s="454"/>
      <c r="AU120" s="454"/>
      <c r="AV120" s="454"/>
      <c r="AW120" s="454"/>
      <c r="AX120" s="454"/>
      <c r="AY120" s="454"/>
      <c r="AZ120" s="454"/>
      <c r="BA120" s="454"/>
      <c r="BB120" s="454"/>
      <c r="BC120" s="454"/>
      <c r="BD120" s="454"/>
      <c r="BE120" s="454"/>
      <c r="BF120" s="454"/>
      <c r="BG120" s="454"/>
      <c r="BH120" s="454"/>
      <c r="BI120" s="454"/>
      <c r="BJ120" s="454"/>
      <c r="BK120" s="454"/>
      <c r="BL120" s="454"/>
      <c r="BM120" s="454"/>
      <c r="BN120" s="454"/>
      <c r="BO120" s="454"/>
      <c r="BP120" s="454"/>
      <c r="BQ120" s="454"/>
      <c r="BR120" s="454"/>
      <c r="BS120" s="454"/>
      <c r="BT120" s="454"/>
      <c r="BU120" s="454"/>
      <c r="BV120" s="454"/>
      <c r="BW120" s="454"/>
      <c r="BX120" s="454"/>
      <c r="BY120" s="454"/>
      <c r="BZ120" s="454"/>
      <c r="CA120" s="454"/>
      <c r="CB120" s="454"/>
      <c r="CC120" s="454"/>
      <c r="CD120" s="454"/>
      <c r="CE120" s="454"/>
      <c r="CF120" s="454"/>
      <c r="CG120" s="454"/>
      <c r="CH120" s="454"/>
      <c r="CI120" s="454"/>
      <c r="CJ120" s="454"/>
      <c r="CK120" s="454"/>
      <c r="CL120" s="454"/>
      <c r="CM120" s="454"/>
      <c r="CN120" s="454"/>
      <c r="CO120" s="454"/>
      <c r="CP120" s="454"/>
      <c r="CQ120" s="454"/>
      <c r="CR120" s="454"/>
      <c r="CS120" s="454"/>
      <c r="CT120" s="454"/>
      <c r="CU120" s="454"/>
      <c r="CV120" s="454"/>
      <c r="CW120" s="454"/>
      <c r="CX120" s="454"/>
      <c r="CY120" s="454"/>
      <c r="CZ120" s="454"/>
      <c r="DA120" s="454"/>
      <c r="DB120" s="454"/>
      <c r="DC120" s="454"/>
      <c r="DD120" s="454"/>
      <c r="DE120" s="454"/>
      <c r="DF120" s="454"/>
      <c r="DG120" s="454"/>
      <c r="DH120" s="454"/>
      <c r="DI120" s="454"/>
      <c r="DJ120" s="454"/>
      <c r="DK120" s="454"/>
      <c r="DL120" s="454"/>
      <c r="DM120" s="454"/>
      <c r="DN120" s="454"/>
      <c r="DO120" s="454"/>
      <c r="DP120" s="454"/>
      <c r="DQ120" s="454"/>
      <c r="DR120" s="454"/>
      <c r="DS120" s="454"/>
      <c r="DT120" s="454"/>
      <c r="DU120" s="454"/>
      <c r="DV120" s="454"/>
      <c r="DW120" s="454"/>
      <c r="DX120" s="454"/>
      <c r="DY120" s="454"/>
      <c r="DZ120" s="454"/>
      <c r="EA120" s="454"/>
      <c r="EB120" s="454"/>
      <c r="EC120" s="454"/>
      <c r="ED120" s="454"/>
      <c r="EE120" s="454"/>
      <c r="EF120" s="454"/>
      <c r="EG120" s="454"/>
      <c r="EH120" s="454"/>
      <c r="EI120" s="454"/>
      <c r="EJ120" s="454"/>
      <c r="EK120" s="454"/>
      <c r="EL120" s="454"/>
      <c r="EM120" s="454"/>
      <c r="EN120" s="454"/>
      <c r="EO120" s="454"/>
      <c r="EP120" s="454"/>
      <c r="EQ120" s="454"/>
      <c r="ER120" s="454"/>
      <c r="ES120" s="454"/>
      <c r="ET120" s="454"/>
      <c r="EU120" s="454"/>
      <c r="EV120" s="454"/>
      <c r="EW120" s="454"/>
      <c r="EX120" s="454"/>
      <c r="EY120" s="454"/>
      <c r="EZ120" s="454"/>
      <c r="FA120" s="454"/>
      <c r="FB120" s="454"/>
      <c r="FC120" s="454"/>
      <c r="FD120" s="454"/>
      <c r="FE120" s="454"/>
      <c r="FF120" s="454"/>
      <c r="FG120" s="454"/>
      <c r="FH120" s="454"/>
      <c r="FI120" s="454"/>
      <c r="FJ120" s="454"/>
      <c r="FK120" s="454"/>
      <c r="FL120" s="454"/>
      <c r="FM120" s="454"/>
      <c r="FN120" s="454"/>
      <c r="FO120" s="454"/>
      <c r="FP120" s="454"/>
      <c r="FQ120" s="454"/>
      <c r="FR120" s="454"/>
      <c r="FS120" s="454"/>
      <c r="FT120" s="454"/>
      <c r="FU120" s="454"/>
      <c r="FV120" s="454"/>
      <c r="FW120" s="454"/>
      <c r="FX120" s="454"/>
      <c r="FY120" s="454"/>
      <c r="FZ120" s="454"/>
      <c r="GA120" s="454"/>
      <c r="GB120" s="454"/>
      <c r="GC120" s="454"/>
      <c r="GD120" s="454"/>
      <c r="GE120" s="454"/>
      <c r="GF120" s="454"/>
      <c r="GG120" s="454"/>
      <c r="GH120" s="454"/>
      <c r="GI120" s="454"/>
      <c r="GJ120" s="454"/>
      <c r="GK120" s="454"/>
      <c r="GL120" s="454"/>
      <c r="GM120" s="454"/>
      <c r="GN120" s="454"/>
      <c r="GO120" s="454"/>
      <c r="GP120" s="454"/>
      <c r="GQ120" s="454"/>
      <c r="GR120" s="454"/>
      <c r="GS120" s="454"/>
      <c r="GT120" s="454"/>
      <c r="GU120" s="454"/>
      <c r="GV120" s="454"/>
      <c r="GW120" s="454"/>
      <c r="GX120" s="454"/>
      <c r="GY120" s="454"/>
      <c r="GZ120" s="454"/>
      <c r="HA120" s="454"/>
      <c r="HB120" s="454"/>
      <c r="HC120" s="454"/>
      <c r="HD120" s="454"/>
      <c r="HE120" s="454"/>
      <c r="HF120" s="454"/>
      <c r="HG120" s="454"/>
      <c r="HH120" s="454"/>
      <c r="HI120" s="454"/>
      <c r="HJ120" s="454"/>
      <c r="HK120" s="454"/>
      <c r="HL120" s="454"/>
      <c r="HM120" s="454"/>
      <c r="HN120" s="454"/>
      <c r="HO120" s="454"/>
      <c r="HP120" s="454"/>
      <c r="HQ120" s="454"/>
      <c r="HR120" s="454"/>
      <c r="HS120" s="454"/>
      <c r="HT120" s="454"/>
      <c r="HU120" s="454"/>
      <c r="HV120" s="454"/>
      <c r="HW120" s="454"/>
      <c r="HX120" s="454"/>
      <c r="HY120" s="454"/>
      <c r="HZ120" s="454"/>
      <c r="IA120" s="454"/>
      <c r="IB120" s="454"/>
      <c r="IC120" s="454"/>
      <c r="ID120" s="454"/>
      <c r="IE120" s="454"/>
      <c r="IF120" s="454"/>
      <c r="IG120" s="454"/>
      <c r="IH120" s="454"/>
      <c r="II120" s="454"/>
      <c r="IJ120" s="454"/>
      <c r="IK120" s="454"/>
      <c r="IL120" s="454"/>
      <c r="IM120" s="454"/>
      <c r="IN120" s="454"/>
      <c r="IO120" s="454"/>
      <c r="IP120" s="454"/>
      <c r="IQ120" s="454"/>
      <c r="IR120" s="454"/>
      <c r="IS120" s="454"/>
      <c r="IT120" s="454"/>
      <c r="IU120" s="454"/>
    </row>
    <row r="121" spans="1:255" s="1746" customFormat="1">
      <c r="A121" s="171"/>
      <c r="B121" s="171"/>
      <c r="C121" s="454"/>
      <c r="D121" s="454"/>
      <c r="E121" s="454"/>
      <c r="F121" s="454"/>
      <c r="G121" s="454"/>
      <c r="H121" s="454"/>
      <c r="I121" s="454"/>
      <c r="J121" s="454"/>
      <c r="K121" s="454"/>
      <c r="L121" s="454"/>
      <c r="M121" s="454"/>
      <c r="N121" s="454"/>
      <c r="O121" s="454"/>
      <c r="P121" s="454"/>
      <c r="Q121" s="454"/>
      <c r="R121" s="454"/>
      <c r="S121" s="454"/>
      <c r="T121" s="454"/>
      <c r="U121" s="454"/>
      <c r="V121" s="454"/>
      <c r="W121" s="454"/>
      <c r="X121" s="454"/>
      <c r="Y121" s="454"/>
      <c r="Z121" s="454"/>
      <c r="AA121" s="454"/>
      <c r="AB121" s="454"/>
      <c r="AC121" s="454"/>
      <c r="AD121" s="454"/>
      <c r="AE121" s="454"/>
      <c r="AF121" s="454"/>
      <c r="AG121" s="454"/>
      <c r="AH121" s="454"/>
      <c r="AI121" s="454"/>
      <c r="AJ121" s="454"/>
      <c r="AK121" s="454"/>
      <c r="AL121" s="454"/>
      <c r="AM121" s="454"/>
      <c r="AN121" s="454"/>
      <c r="AO121" s="454"/>
      <c r="AP121" s="454"/>
      <c r="AQ121" s="454"/>
      <c r="AR121" s="454"/>
      <c r="AS121" s="454"/>
      <c r="AT121" s="454"/>
      <c r="AU121" s="454"/>
      <c r="AV121" s="454"/>
      <c r="AW121" s="454"/>
      <c r="AX121" s="454"/>
      <c r="AY121" s="454"/>
      <c r="AZ121" s="454"/>
      <c r="BA121" s="454"/>
      <c r="BB121" s="454"/>
      <c r="BC121" s="454"/>
      <c r="BD121" s="454"/>
      <c r="BE121" s="454"/>
      <c r="BF121" s="454"/>
      <c r="BG121" s="454"/>
      <c r="BH121" s="454"/>
      <c r="BI121" s="454"/>
      <c r="BJ121" s="454"/>
      <c r="BK121" s="454"/>
      <c r="BL121" s="454"/>
      <c r="BM121" s="454"/>
      <c r="BN121" s="454"/>
      <c r="BO121" s="454"/>
      <c r="BP121" s="454"/>
      <c r="BQ121" s="454"/>
      <c r="BR121" s="454"/>
      <c r="BS121" s="454"/>
      <c r="BT121" s="454"/>
      <c r="BU121" s="454"/>
      <c r="BV121" s="454"/>
      <c r="BW121" s="454"/>
      <c r="BX121" s="454"/>
      <c r="BY121" s="454"/>
      <c r="BZ121" s="454"/>
      <c r="CA121" s="454"/>
      <c r="CB121" s="454"/>
      <c r="CC121" s="454"/>
      <c r="CD121" s="454"/>
      <c r="CE121" s="454"/>
      <c r="CF121" s="454"/>
      <c r="CG121" s="454"/>
      <c r="CH121" s="454"/>
      <c r="CI121" s="454"/>
      <c r="CJ121" s="454"/>
      <c r="CK121" s="454"/>
      <c r="CL121" s="454"/>
      <c r="CM121" s="454"/>
      <c r="CN121" s="454"/>
      <c r="CO121" s="454"/>
      <c r="CP121" s="454"/>
      <c r="CQ121" s="454"/>
      <c r="CR121" s="454"/>
      <c r="CS121" s="454"/>
      <c r="CT121" s="454"/>
      <c r="CU121" s="454"/>
      <c r="CV121" s="454"/>
      <c r="CW121" s="454"/>
      <c r="CX121" s="454"/>
      <c r="CY121" s="454"/>
      <c r="CZ121" s="454"/>
      <c r="DA121" s="454"/>
      <c r="DB121" s="454"/>
      <c r="DC121" s="454"/>
      <c r="DD121" s="454"/>
      <c r="DE121" s="454"/>
      <c r="DF121" s="454"/>
      <c r="DG121" s="454"/>
      <c r="DH121" s="454"/>
      <c r="DI121" s="454"/>
      <c r="DJ121" s="454"/>
      <c r="DK121" s="454"/>
      <c r="DL121" s="454"/>
      <c r="DM121" s="454"/>
      <c r="DN121" s="454"/>
      <c r="DO121" s="454"/>
      <c r="DP121" s="454"/>
      <c r="DQ121" s="454"/>
      <c r="DR121" s="454"/>
      <c r="DS121" s="454"/>
      <c r="DT121" s="454"/>
      <c r="DU121" s="454"/>
      <c r="DV121" s="454"/>
      <c r="DW121" s="454"/>
      <c r="DX121" s="454"/>
      <c r="DY121" s="454"/>
      <c r="DZ121" s="454"/>
      <c r="EA121" s="454"/>
      <c r="EB121" s="454"/>
      <c r="EC121" s="454"/>
      <c r="ED121" s="454"/>
      <c r="EE121" s="454"/>
      <c r="EF121" s="454"/>
      <c r="EG121" s="454"/>
      <c r="EH121" s="454"/>
      <c r="EI121" s="454"/>
      <c r="EJ121" s="454"/>
      <c r="EK121" s="454"/>
      <c r="EL121" s="454"/>
      <c r="EM121" s="454"/>
      <c r="EN121" s="454"/>
      <c r="EO121" s="454"/>
      <c r="EP121" s="454"/>
      <c r="EQ121" s="454"/>
      <c r="ER121" s="454"/>
      <c r="ES121" s="454"/>
      <c r="ET121" s="454"/>
      <c r="EU121" s="454"/>
      <c r="EV121" s="454"/>
      <c r="EW121" s="454"/>
      <c r="EX121" s="454"/>
      <c r="EY121" s="454"/>
      <c r="EZ121" s="454"/>
      <c r="FA121" s="454"/>
      <c r="FB121" s="454"/>
      <c r="FC121" s="454"/>
      <c r="FD121" s="454"/>
      <c r="FE121" s="454"/>
      <c r="FF121" s="454"/>
      <c r="FG121" s="454"/>
      <c r="FH121" s="454"/>
      <c r="FI121" s="454"/>
      <c r="FJ121" s="454"/>
      <c r="FK121" s="454"/>
      <c r="FL121" s="454"/>
      <c r="FM121" s="454"/>
      <c r="FN121" s="454"/>
      <c r="FO121" s="454"/>
      <c r="FP121" s="454"/>
      <c r="FQ121" s="454"/>
      <c r="FR121" s="454"/>
      <c r="FS121" s="454"/>
      <c r="FT121" s="454"/>
      <c r="FU121" s="454"/>
      <c r="FV121" s="454"/>
      <c r="FW121" s="454"/>
      <c r="FX121" s="454"/>
      <c r="FY121" s="454"/>
      <c r="FZ121" s="454"/>
      <c r="GA121" s="454"/>
      <c r="GB121" s="454"/>
      <c r="GC121" s="454"/>
      <c r="GD121" s="454"/>
      <c r="GE121" s="454"/>
      <c r="GF121" s="454"/>
      <c r="GG121" s="454"/>
      <c r="GH121" s="454"/>
      <c r="GI121" s="454"/>
      <c r="GJ121" s="454"/>
      <c r="GK121" s="454"/>
      <c r="GL121" s="454"/>
      <c r="GM121" s="454"/>
      <c r="GN121" s="454"/>
      <c r="GO121" s="454"/>
      <c r="GP121" s="454"/>
      <c r="GQ121" s="454"/>
      <c r="GR121" s="454"/>
      <c r="GS121" s="454"/>
      <c r="GT121" s="454"/>
      <c r="GU121" s="454"/>
      <c r="GV121" s="454"/>
      <c r="GW121" s="454"/>
      <c r="GX121" s="454"/>
      <c r="GY121" s="454"/>
      <c r="GZ121" s="454"/>
      <c r="HA121" s="454"/>
      <c r="HB121" s="454"/>
      <c r="HC121" s="454"/>
      <c r="HD121" s="454"/>
      <c r="HE121" s="454"/>
      <c r="HF121" s="454"/>
      <c r="HG121" s="454"/>
      <c r="HH121" s="454"/>
      <c r="HI121" s="454"/>
      <c r="HJ121" s="454"/>
      <c r="HK121" s="454"/>
      <c r="HL121" s="454"/>
      <c r="HM121" s="454"/>
      <c r="HN121" s="454"/>
      <c r="HO121" s="454"/>
      <c r="HP121" s="454"/>
      <c r="HQ121" s="454"/>
      <c r="HR121" s="454"/>
      <c r="HS121" s="454"/>
      <c r="HT121" s="454"/>
      <c r="HU121" s="454"/>
      <c r="HV121" s="454"/>
      <c r="HW121" s="454"/>
      <c r="HX121" s="454"/>
      <c r="HY121" s="454"/>
      <c r="HZ121" s="454"/>
      <c r="IA121" s="454"/>
      <c r="IB121" s="454"/>
      <c r="IC121" s="454"/>
      <c r="ID121" s="454"/>
      <c r="IE121" s="454"/>
      <c r="IF121" s="454"/>
      <c r="IG121" s="454"/>
      <c r="IH121" s="454"/>
      <c r="II121" s="454"/>
      <c r="IJ121" s="454"/>
      <c r="IK121" s="454"/>
      <c r="IL121" s="454"/>
      <c r="IM121" s="454"/>
      <c r="IN121" s="454"/>
      <c r="IO121" s="454"/>
      <c r="IP121" s="454"/>
      <c r="IQ121" s="454"/>
      <c r="IR121" s="454"/>
      <c r="IS121" s="454"/>
      <c r="IT121" s="454"/>
      <c r="IU121" s="454"/>
    </row>
    <row r="122" spans="1:255" s="1746" customFormat="1">
      <c r="A122" s="171"/>
      <c r="B122" s="171"/>
      <c r="C122" s="454"/>
      <c r="D122" s="454"/>
      <c r="E122" s="454"/>
      <c r="F122" s="454"/>
      <c r="G122" s="454"/>
      <c r="H122" s="454"/>
      <c r="I122" s="454"/>
      <c r="J122" s="454"/>
      <c r="K122" s="454"/>
      <c r="L122" s="454"/>
      <c r="M122" s="454"/>
      <c r="N122" s="454"/>
      <c r="O122" s="454"/>
      <c r="P122" s="454"/>
      <c r="Q122" s="454"/>
      <c r="R122" s="454"/>
      <c r="S122" s="454"/>
      <c r="T122" s="454"/>
      <c r="U122" s="454"/>
      <c r="V122" s="454"/>
      <c r="W122" s="454"/>
      <c r="X122" s="454"/>
      <c r="Y122" s="454"/>
      <c r="Z122" s="454"/>
      <c r="AA122" s="454"/>
      <c r="AB122" s="454"/>
      <c r="AC122" s="454"/>
      <c r="AD122" s="454"/>
      <c r="AE122" s="454"/>
      <c r="AF122" s="454"/>
      <c r="AG122" s="454"/>
      <c r="AH122" s="454"/>
      <c r="AI122" s="454"/>
      <c r="AJ122" s="454"/>
      <c r="AK122" s="454"/>
      <c r="AL122" s="454"/>
      <c r="AM122" s="454"/>
      <c r="AN122" s="454"/>
      <c r="AO122" s="454"/>
      <c r="AP122" s="454"/>
      <c r="AQ122" s="454"/>
      <c r="AR122" s="454"/>
      <c r="AS122" s="454"/>
      <c r="AT122" s="454"/>
      <c r="AU122" s="454"/>
      <c r="AV122" s="454"/>
      <c r="AW122" s="454"/>
      <c r="AX122" s="454"/>
      <c r="AY122" s="454"/>
      <c r="AZ122" s="454"/>
      <c r="BA122" s="454"/>
      <c r="BB122" s="454"/>
      <c r="BC122" s="454"/>
      <c r="BD122" s="454"/>
      <c r="BE122" s="454"/>
      <c r="BF122" s="454"/>
      <c r="BG122" s="454"/>
      <c r="BH122" s="454"/>
      <c r="BI122" s="454"/>
      <c r="BJ122" s="454"/>
      <c r="BK122" s="454"/>
      <c r="BL122" s="454"/>
      <c r="BM122" s="454"/>
      <c r="BN122" s="454"/>
      <c r="BO122" s="454"/>
      <c r="BP122" s="454"/>
      <c r="BQ122" s="454"/>
      <c r="BR122" s="454"/>
      <c r="BS122" s="454"/>
      <c r="BT122" s="454"/>
      <c r="BU122" s="454"/>
      <c r="BV122" s="454"/>
      <c r="BW122" s="454"/>
      <c r="BX122" s="454"/>
      <c r="BY122" s="454"/>
      <c r="BZ122" s="454"/>
      <c r="CA122" s="454"/>
      <c r="CB122" s="454"/>
      <c r="CC122" s="454"/>
      <c r="CD122" s="454"/>
      <c r="CE122" s="454"/>
      <c r="CF122" s="454"/>
      <c r="CG122" s="454"/>
      <c r="CH122" s="454"/>
      <c r="CI122" s="454"/>
      <c r="CJ122" s="454"/>
      <c r="CK122" s="454"/>
      <c r="CL122" s="454"/>
      <c r="CM122" s="454"/>
      <c r="CN122" s="454"/>
      <c r="CO122" s="454"/>
      <c r="CP122" s="454"/>
      <c r="CQ122" s="454"/>
      <c r="CR122" s="454"/>
      <c r="CS122" s="454"/>
      <c r="CT122" s="454"/>
      <c r="CU122" s="454"/>
      <c r="CV122" s="454"/>
      <c r="CW122" s="454"/>
      <c r="CX122" s="454"/>
      <c r="CY122" s="454"/>
      <c r="CZ122" s="454"/>
      <c r="DA122" s="454"/>
      <c r="DB122" s="454"/>
      <c r="DC122" s="454"/>
      <c r="DD122" s="454"/>
      <c r="DE122" s="454"/>
      <c r="DF122" s="454"/>
      <c r="DG122" s="454"/>
      <c r="DH122" s="454"/>
      <c r="DI122" s="454"/>
      <c r="DJ122" s="454"/>
      <c r="DK122" s="454"/>
      <c r="DL122" s="454"/>
      <c r="DM122" s="454"/>
      <c r="DN122" s="454"/>
      <c r="DO122" s="454"/>
      <c r="DP122" s="454"/>
      <c r="DQ122" s="454"/>
      <c r="DR122" s="454"/>
      <c r="DS122" s="454"/>
      <c r="DT122" s="454"/>
      <c r="DU122" s="454"/>
      <c r="DV122" s="454"/>
      <c r="DW122" s="454"/>
      <c r="DX122" s="454"/>
      <c r="DY122" s="454"/>
      <c r="DZ122" s="454"/>
      <c r="EA122" s="454"/>
      <c r="EB122" s="454"/>
      <c r="EC122" s="454"/>
      <c r="ED122" s="454"/>
      <c r="EE122" s="454"/>
      <c r="EF122" s="454"/>
      <c r="EG122" s="454"/>
      <c r="EH122" s="454"/>
      <c r="EI122" s="454"/>
      <c r="EJ122" s="454"/>
      <c r="EK122" s="454"/>
      <c r="EL122" s="454"/>
      <c r="EM122" s="454"/>
      <c r="EN122" s="454"/>
      <c r="EO122" s="454"/>
      <c r="EP122" s="454"/>
      <c r="EQ122" s="454"/>
      <c r="ER122" s="454"/>
      <c r="ES122" s="454"/>
      <c r="ET122" s="454"/>
      <c r="EU122" s="454"/>
      <c r="EV122" s="454"/>
      <c r="EW122" s="454"/>
      <c r="EX122" s="454"/>
      <c r="EY122" s="454"/>
      <c r="EZ122" s="454"/>
      <c r="FA122" s="454"/>
      <c r="FB122" s="454"/>
      <c r="FC122" s="454"/>
      <c r="FD122" s="454"/>
      <c r="FE122" s="454"/>
      <c r="FF122" s="454"/>
      <c r="FG122" s="454"/>
      <c r="FH122" s="454"/>
      <c r="FI122" s="454"/>
      <c r="FJ122" s="454"/>
      <c r="FK122" s="454"/>
      <c r="FL122" s="454"/>
      <c r="FM122" s="454"/>
      <c r="FN122" s="454"/>
      <c r="FO122" s="454"/>
      <c r="FP122" s="454"/>
      <c r="FQ122" s="454"/>
      <c r="FR122" s="454"/>
      <c r="FS122" s="454"/>
      <c r="FT122" s="454"/>
      <c r="FU122" s="454"/>
      <c r="FV122" s="454"/>
      <c r="FW122" s="454"/>
      <c r="FX122" s="454"/>
      <c r="FY122" s="454"/>
      <c r="FZ122" s="454"/>
      <c r="GA122" s="454"/>
      <c r="GB122" s="454"/>
      <c r="GC122" s="454"/>
      <c r="GD122" s="454"/>
      <c r="GE122" s="454"/>
      <c r="GF122" s="454"/>
      <c r="GG122" s="454"/>
      <c r="GH122" s="454"/>
      <c r="GI122" s="454"/>
      <c r="GJ122" s="454"/>
      <c r="GK122" s="454"/>
      <c r="GL122" s="454"/>
      <c r="GM122" s="454"/>
      <c r="GN122" s="454"/>
      <c r="GO122" s="454"/>
      <c r="GP122" s="454"/>
      <c r="GQ122" s="454"/>
      <c r="GR122" s="454"/>
      <c r="GS122" s="454"/>
      <c r="GT122" s="454"/>
      <c r="GU122" s="454"/>
      <c r="GV122" s="454"/>
      <c r="GW122" s="454"/>
      <c r="GX122" s="454"/>
      <c r="GY122" s="454"/>
      <c r="GZ122" s="454"/>
      <c r="HA122" s="454"/>
      <c r="HB122" s="454"/>
      <c r="HC122" s="454"/>
      <c r="HD122" s="454"/>
      <c r="HE122" s="454"/>
      <c r="HF122" s="454"/>
      <c r="HG122" s="454"/>
      <c r="HH122" s="454"/>
      <c r="HI122" s="454"/>
      <c r="HJ122" s="454"/>
      <c r="HK122" s="454"/>
      <c r="HL122" s="454"/>
      <c r="HM122" s="454"/>
      <c r="HN122" s="454"/>
      <c r="HO122" s="454"/>
      <c r="HP122" s="454"/>
      <c r="HQ122" s="454"/>
      <c r="HR122" s="454"/>
      <c r="HS122" s="454"/>
      <c r="HT122" s="454"/>
      <c r="HU122" s="454"/>
      <c r="HV122" s="454"/>
      <c r="HW122" s="454"/>
      <c r="HX122" s="454"/>
      <c r="HY122" s="454"/>
      <c r="HZ122" s="454"/>
      <c r="IA122" s="454"/>
      <c r="IB122" s="454"/>
      <c r="IC122" s="454"/>
      <c r="ID122" s="454"/>
      <c r="IE122" s="454"/>
      <c r="IF122" s="454"/>
      <c r="IG122" s="454"/>
      <c r="IH122" s="454"/>
      <c r="II122" s="454"/>
      <c r="IJ122" s="454"/>
      <c r="IK122" s="454"/>
      <c r="IL122" s="454"/>
      <c r="IM122" s="454"/>
      <c r="IN122" s="454"/>
      <c r="IO122" s="454"/>
      <c r="IP122" s="454"/>
      <c r="IQ122" s="454"/>
      <c r="IR122" s="454"/>
      <c r="IS122" s="454"/>
      <c r="IT122" s="454"/>
      <c r="IU122" s="454"/>
    </row>
    <row r="123" spans="1:255" s="1746" customFormat="1">
      <c r="A123" s="171"/>
      <c r="B123" s="171"/>
      <c r="C123" s="454"/>
      <c r="D123" s="454"/>
      <c r="E123" s="454"/>
      <c r="F123" s="454"/>
      <c r="G123" s="454"/>
      <c r="H123" s="454"/>
      <c r="I123" s="454"/>
      <c r="J123" s="454"/>
      <c r="K123" s="454"/>
      <c r="L123" s="454"/>
      <c r="M123" s="454"/>
      <c r="N123" s="454"/>
      <c r="O123" s="454"/>
      <c r="P123" s="454"/>
      <c r="Q123" s="454"/>
      <c r="R123" s="454"/>
      <c r="S123" s="454"/>
      <c r="T123" s="454"/>
      <c r="U123" s="454"/>
      <c r="V123" s="454"/>
      <c r="W123" s="454"/>
      <c r="X123" s="454"/>
      <c r="Y123" s="454"/>
      <c r="Z123" s="454"/>
      <c r="AA123" s="454"/>
      <c r="AB123" s="454"/>
      <c r="AC123" s="454"/>
      <c r="AD123" s="454"/>
      <c r="AE123" s="454"/>
      <c r="AF123" s="454"/>
      <c r="AG123" s="454"/>
      <c r="AH123" s="454"/>
      <c r="AI123" s="454"/>
      <c r="AJ123" s="454"/>
      <c r="AK123" s="454"/>
      <c r="AL123" s="454"/>
      <c r="AM123" s="454"/>
      <c r="AN123" s="454"/>
      <c r="AO123" s="454"/>
      <c r="AP123" s="454"/>
      <c r="AQ123" s="454"/>
      <c r="AR123" s="454"/>
      <c r="AS123" s="454"/>
      <c r="AT123" s="454"/>
      <c r="AU123" s="454"/>
      <c r="AV123" s="454"/>
      <c r="AW123" s="454"/>
      <c r="AX123" s="454"/>
      <c r="AY123" s="454"/>
      <c r="AZ123" s="454"/>
      <c r="BA123" s="454"/>
      <c r="BB123" s="454"/>
      <c r="BC123" s="454"/>
      <c r="BD123" s="454"/>
      <c r="BE123" s="454"/>
      <c r="BF123" s="454"/>
      <c r="BG123" s="454"/>
      <c r="BH123" s="454"/>
      <c r="BI123" s="454"/>
      <c r="BJ123" s="454"/>
      <c r="BK123" s="454"/>
      <c r="BL123" s="454"/>
      <c r="BM123" s="454"/>
      <c r="BN123" s="454"/>
      <c r="BO123" s="454"/>
      <c r="BP123" s="454"/>
      <c r="BQ123" s="454"/>
      <c r="BR123" s="454"/>
      <c r="BS123" s="454"/>
      <c r="BT123" s="454"/>
      <c r="BU123" s="454"/>
      <c r="BV123" s="454"/>
      <c r="BW123" s="454"/>
      <c r="BX123" s="454"/>
      <c r="BY123" s="454"/>
      <c r="BZ123" s="454"/>
      <c r="CA123" s="454"/>
      <c r="CB123" s="454"/>
      <c r="CC123" s="454"/>
      <c r="CD123" s="454"/>
      <c r="CE123" s="454"/>
      <c r="CF123" s="454"/>
      <c r="CG123" s="454"/>
      <c r="CH123" s="454"/>
      <c r="CI123" s="454"/>
      <c r="CJ123" s="454"/>
      <c r="CK123" s="454"/>
      <c r="CL123" s="454"/>
      <c r="CM123" s="454"/>
      <c r="CN123" s="454"/>
      <c r="CO123" s="454"/>
      <c r="CP123" s="454"/>
      <c r="CQ123" s="454"/>
      <c r="CR123" s="454"/>
      <c r="CS123" s="454"/>
      <c r="CT123" s="454"/>
      <c r="CU123" s="454"/>
      <c r="CV123" s="454"/>
      <c r="CW123" s="454"/>
      <c r="CX123" s="454"/>
      <c r="CY123" s="454"/>
      <c r="CZ123" s="454"/>
      <c r="DA123" s="454"/>
      <c r="DB123" s="454"/>
      <c r="DC123" s="454"/>
      <c r="DD123" s="454"/>
      <c r="DE123" s="454"/>
      <c r="DF123" s="454"/>
      <c r="DG123" s="454"/>
      <c r="DH123" s="454"/>
      <c r="DI123" s="454"/>
      <c r="DJ123" s="454"/>
      <c r="DK123" s="454"/>
      <c r="DL123" s="454"/>
      <c r="DM123" s="454"/>
      <c r="DN123" s="454"/>
      <c r="DO123" s="454"/>
      <c r="DP123" s="454"/>
      <c r="DQ123" s="454"/>
      <c r="DR123" s="454"/>
      <c r="DS123" s="454"/>
      <c r="DT123" s="454"/>
      <c r="DU123" s="454"/>
      <c r="DV123" s="454"/>
      <c r="DW123" s="454"/>
      <c r="DX123" s="454"/>
      <c r="DY123" s="454"/>
      <c r="DZ123" s="454"/>
      <c r="EA123" s="454"/>
      <c r="EB123" s="454"/>
      <c r="EC123" s="454"/>
      <c r="ED123" s="454"/>
      <c r="EE123" s="454"/>
      <c r="EF123" s="454"/>
      <c r="EG123" s="454"/>
      <c r="EH123" s="454"/>
      <c r="EI123" s="454"/>
      <c r="EJ123" s="454"/>
      <c r="EK123" s="454"/>
      <c r="EL123" s="454"/>
      <c r="EM123" s="454"/>
      <c r="EN123" s="454"/>
      <c r="EO123" s="454"/>
      <c r="EP123" s="454"/>
      <c r="EQ123" s="454"/>
      <c r="ER123" s="454"/>
      <c r="ES123" s="454"/>
      <c r="ET123" s="454"/>
      <c r="EU123" s="454"/>
      <c r="EV123" s="454"/>
      <c r="EW123" s="454"/>
      <c r="EX123" s="454"/>
      <c r="EY123" s="454"/>
      <c r="EZ123" s="454"/>
      <c r="FA123" s="454"/>
      <c r="FB123" s="454"/>
      <c r="FC123" s="454"/>
      <c r="FD123" s="454"/>
      <c r="FE123" s="454"/>
      <c r="FF123" s="454"/>
      <c r="FG123" s="454"/>
      <c r="FH123" s="454"/>
      <c r="FI123" s="454"/>
      <c r="FJ123" s="454"/>
      <c r="FK123" s="454"/>
      <c r="FL123" s="454"/>
      <c r="FM123" s="454"/>
      <c r="FN123" s="454"/>
      <c r="FO123" s="454"/>
      <c r="FP123" s="454"/>
      <c r="FQ123" s="454"/>
      <c r="FR123" s="454"/>
      <c r="FS123" s="454"/>
      <c r="FT123" s="454"/>
      <c r="FU123" s="454"/>
      <c r="FV123" s="454"/>
      <c r="FW123" s="454"/>
      <c r="FX123" s="454"/>
      <c r="FY123" s="454"/>
      <c r="FZ123" s="454"/>
      <c r="GA123" s="454"/>
      <c r="GB123" s="454"/>
      <c r="GC123" s="454"/>
      <c r="GD123" s="454"/>
      <c r="GE123" s="454"/>
      <c r="GF123" s="454"/>
      <c r="GG123" s="454"/>
      <c r="GH123" s="454"/>
      <c r="GI123" s="454"/>
      <c r="GJ123" s="454"/>
      <c r="GK123" s="454"/>
      <c r="GL123" s="454"/>
      <c r="GM123" s="454"/>
      <c r="GN123" s="454"/>
      <c r="GO123" s="454"/>
      <c r="GP123" s="454"/>
      <c r="GQ123" s="454"/>
      <c r="GR123" s="454"/>
      <c r="GS123" s="454"/>
      <c r="GT123" s="454"/>
      <c r="GU123" s="454"/>
      <c r="GV123" s="454"/>
      <c r="GW123" s="454"/>
      <c r="GX123" s="454"/>
      <c r="GY123" s="454"/>
      <c r="GZ123" s="454"/>
      <c r="HA123" s="454"/>
      <c r="HB123" s="454"/>
      <c r="HC123" s="454"/>
      <c r="HD123" s="454"/>
      <c r="HE123" s="454"/>
      <c r="HF123" s="454"/>
      <c r="HG123" s="454"/>
      <c r="HH123" s="454"/>
      <c r="HI123" s="454"/>
      <c r="HJ123" s="454"/>
      <c r="HK123" s="454"/>
      <c r="HL123" s="454"/>
      <c r="HM123" s="454"/>
      <c r="HN123" s="454"/>
      <c r="HO123" s="454"/>
      <c r="HP123" s="454"/>
      <c r="HQ123" s="454"/>
      <c r="HR123" s="454"/>
      <c r="HS123" s="454"/>
      <c r="HT123" s="454"/>
      <c r="HU123" s="454"/>
      <c r="HV123" s="454"/>
      <c r="HW123" s="454"/>
      <c r="HX123" s="454"/>
      <c r="HY123" s="454"/>
      <c r="HZ123" s="454"/>
      <c r="IA123" s="454"/>
      <c r="IB123" s="454"/>
      <c r="IC123" s="454"/>
      <c r="ID123" s="454"/>
      <c r="IE123" s="454"/>
      <c r="IF123" s="454"/>
      <c r="IG123" s="454"/>
      <c r="IH123" s="454"/>
      <c r="II123" s="454"/>
      <c r="IJ123" s="454"/>
      <c r="IK123" s="454"/>
      <c r="IL123" s="454"/>
      <c r="IM123" s="454"/>
      <c r="IN123" s="454"/>
      <c r="IO123" s="454"/>
      <c r="IP123" s="454"/>
      <c r="IQ123" s="454"/>
      <c r="IR123" s="454"/>
      <c r="IS123" s="454"/>
      <c r="IT123" s="454"/>
      <c r="IU123" s="454"/>
    </row>
    <row r="124" spans="1:255" s="1746" customFormat="1">
      <c r="A124" s="171"/>
      <c r="B124" s="171"/>
      <c r="C124" s="454"/>
      <c r="D124" s="454"/>
      <c r="E124" s="454"/>
      <c r="F124" s="454"/>
      <c r="G124" s="454"/>
      <c r="H124" s="454"/>
      <c r="I124" s="454"/>
      <c r="J124" s="454"/>
      <c r="K124" s="454"/>
      <c r="L124" s="454"/>
      <c r="M124" s="454"/>
      <c r="N124" s="454"/>
      <c r="O124" s="454"/>
      <c r="P124" s="454"/>
      <c r="Q124" s="454"/>
      <c r="R124" s="454"/>
      <c r="S124" s="454"/>
      <c r="T124" s="454"/>
      <c r="U124" s="454"/>
      <c r="V124" s="454"/>
      <c r="W124" s="454"/>
      <c r="X124" s="454"/>
      <c r="Y124" s="454"/>
      <c r="Z124" s="454"/>
      <c r="AA124" s="454"/>
      <c r="AB124" s="454"/>
      <c r="AC124" s="454"/>
      <c r="AD124" s="454"/>
      <c r="AE124" s="454"/>
      <c r="AF124" s="454"/>
      <c r="AG124" s="454"/>
      <c r="AH124" s="454"/>
      <c r="AI124" s="454"/>
      <c r="AJ124" s="454"/>
      <c r="AK124" s="454"/>
      <c r="AL124" s="454"/>
      <c r="AM124" s="454"/>
      <c r="AN124" s="454"/>
      <c r="AO124" s="454"/>
      <c r="AP124" s="454"/>
      <c r="AQ124" s="454"/>
      <c r="AR124" s="454"/>
      <c r="AS124" s="454"/>
      <c r="AT124" s="454"/>
      <c r="AU124" s="454"/>
      <c r="AV124" s="454"/>
      <c r="AW124" s="454"/>
      <c r="AX124" s="454"/>
      <c r="AY124" s="454"/>
      <c r="AZ124" s="454"/>
      <c r="BA124" s="454"/>
      <c r="BB124" s="454"/>
      <c r="BC124" s="454"/>
      <c r="BD124" s="454"/>
      <c r="BE124" s="454"/>
      <c r="BF124" s="454"/>
      <c r="BG124" s="454"/>
      <c r="BH124" s="454"/>
      <c r="BI124" s="454"/>
      <c r="BJ124" s="454"/>
      <c r="BK124" s="454"/>
      <c r="BL124" s="454"/>
      <c r="BM124" s="454"/>
      <c r="BN124" s="454"/>
      <c r="BO124" s="454"/>
      <c r="BP124" s="454"/>
      <c r="BQ124" s="454"/>
      <c r="BR124" s="454"/>
      <c r="BS124" s="454"/>
      <c r="BT124" s="454"/>
      <c r="BU124" s="454"/>
      <c r="BV124" s="454"/>
      <c r="BW124" s="454"/>
      <c r="BX124" s="454"/>
      <c r="BY124" s="454"/>
      <c r="BZ124" s="454"/>
      <c r="CA124" s="454"/>
      <c r="CB124" s="454"/>
      <c r="CC124" s="454"/>
      <c r="CD124" s="454"/>
      <c r="CE124" s="454"/>
      <c r="CF124" s="454"/>
      <c r="CG124" s="454"/>
      <c r="CH124" s="454"/>
      <c r="CI124" s="454"/>
      <c r="CJ124" s="454"/>
      <c r="CK124" s="454"/>
      <c r="CL124" s="454"/>
      <c r="CM124" s="454"/>
      <c r="CN124" s="454"/>
      <c r="CO124" s="454"/>
      <c r="CP124" s="454"/>
      <c r="CQ124" s="454"/>
      <c r="CR124" s="454"/>
      <c r="CS124" s="454"/>
      <c r="CT124" s="454"/>
      <c r="CU124" s="454"/>
      <c r="CV124" s="454"/>
      <c r="CW124" s="454"/>
      <c r="CX124" s="454"/>
      <c r="CY124" s="454"/>
      <c r="CZ124" s="454"/>
      <c r="DA124" s="454"/>
      <c r="DB124" s="454"/>
      <c r="DC124" s="454"/>
      <c r="DD124" s="454"/>
      <c r="DE124" s="454"/>
      <c r="DF124" s="454"/>
      <c r="DG124" s="454"/>
      <c r="DH124" s="454"/>
      <c r="DI124" s="454"/>
      <c r="DJ124" s="454"/>
      <c r="DK124" s="454"/>
      <c r="DL124" s="454"/>
      <c r="DM124" s="454"/>
      <c r="DN124" s="454"/>
      <c r="DO124" s="454"/>
      <c r="DP124" s="454"/>
      <c r="DQ124" s="454"/>
      <c r="DR124" s="454"/>
      <c r="DS124" s="454"/>
      <c r="DT124" s="454"/>
      <c r="DU124" s="454"/>
      <c r="DV124" s="454"/>
      <c r="DW124" s="454"/>
      <c r="DX124" s="454"/>
      <c r="DY124" s="454"/>
      <c r="DZ124" s="454"/>
      <c r="EA124" s="454"/>
      <c r="EB124" s="454"/>
      <c r="EC124" s="454"/>
      <c r="ED124" s="454"/>
      <c r="EE124" s="454"/>
      <c r="EF124" s="454"/>
      <c r="EG124" s="454"/>
      <c r="EH124" s="454"/>
      <c r="EI124" s="454"/>
      <c r="EJ124" s="454"/>
      <c r="EK124" s="454"/>
      <c r="EL124" s="454"/>
      <c r="EM124" s="454"/>
      <c r="EN124" s="454"/>
      <c r="EO124" s="454"/>
      <c r="EP124" s="454"/>
      <c r="EQ124" s="454"/>
      <c r="ER124" s="454"/>
      <c r="ES124" s="454"/>
      <c r="ET124" s="454"/>
      <c r="EU124" s="454"/>
      <c r="EV124" s="454"/>
      <c r="EW124" s="454"/>
      <c r="EX124" s="454"/>
      <c r="EY124" s="454"/>
      <c r="EZ124" s="454"/>
      <c r="FA124" s="454"/>
      <c r="FB124" s="454"/>
      <c r="FC124" s="454"/>
      <c r="FD124" s="454"/>
      <c r="FE124" s="454"/>
      <c r="FF124" s="454"/>
      <c r="FG124" s="454"/>
      <c r="FH124" s="454"/>
      <c r="FI124" s="454"/>
      <c r="FJ124" s="454"/>
      <c r="FK124" s="454"/>
      <c r="FL124" s="454"/>
      <c r="FM124" s="454"/>
      <c r="FN124" s="454"/>
      <c r="FO124" s="454"/>
      <c r="FP124" s="454"/>
      <c r="FQ124" s="454"/>
      <c r="FR124" s="454"/>
      <c r="FS124" s="454"/>
      <c r="FT124" s="454"/>
      <c r="FU124" s="454"/>
      <c r="FV124" s="454"/>
      <c r="FW124" s="454"/>
      <c r="FX124" s="454"/>
      <c r="FY124" s="454"/>
      <c r="FZ124" s="454"/>
      <c r="GA124" s="454"/>
      <c r="GB124" s="454"/>
      <c r="GC124" s="454"/>
      <c r="GD124" s="454"/>
      <c r="GE124" s="454"/>
      <c r="GF124" s="454"/>
      <c r="GG124" s="454"/>
      <c r="GH124" s="454"/>
      <c r="GI124" s="454"/>
      <c r="GJ124" s="454"/>
      <c r="GK124" s="454"/>
      <c r="GL124" s="454"/>
      <c r="GM124" s="454"/>
      <c r="GN124" s="454"/>
      <c r="GO124" s="454"/>
      <c r="GP124" s="454"/>
      <c r="GQ124" s="454"/>
      <c r="GR124" s="454"/>
      <c r="GS124" s="454"/>
      <c r="GT124" s="454"/>
      <c r="GU124" s="454"/>
      <c r="GV124" s="454"/>
      <c r="GW124" s="454"/>
      <c r="GX124" s="454"/>
      <c r="GY124" s="454"/>
      <c r="GZ124" s="454"/>
      <c r="HA124" s="454"/>
      <c r="HB124" s="454"/>
      <c r="HC124" s="454"/>
      <c r="HD124" s="454"/>
      <c r="HE124" s="454"/>
      <c r="HF124" s="454"/>
      <c r="HG124" s="454"/>
      <c r="HH124" s="454"/>
      <c r="HI124" s="454"/>
      <c r="HJ124" s="454"/>
      <c r="HK124" s="454"/>
      <c r="HL124" s="454"/>
      <c r="HM124" s="454"/>
      <c r="HN124" s="454"/>
      <c r="HO124" s="454"/>
      <c r="HP124" s="454"/>
      <c r="HQ124" s="454"/>
      <c r="HR124" s="454"/>
      <c r="HS124" s="454"/>
      <c r="HT124" s="454"/>
      <c r="HU124" s="454"/>
      <c r="HV124" s="454"/>
      <c r="HW124" s="454"/>
      <c r="HX124" s="454"/>
      <c r="HY124" s="454"/>
      <c r="HZ124" s="454"/>
      <c r="IA124" s="454"/>
      <c r="IB124" s="454"/>
      <c r="IC124" s="454"/>
      <c r="ID124" s="454"/>
      <c r="IE124" s="454"/>
      <c r="IF124" s="454"/>
      <c r="IG124" s="454"/>
      <c r="IH124" s="454"/>
      <c r="II124" s="454"/>
      <c r="IJ124" s="454"/>
      <c r="IK124" s="454"/>
      <c r="IL124" s="454"/>
      <c r="IM124" s="454"/>
      <c r="IN124" s="454"/>
      <c r="IO124" s="454"/>
      <c r="IP124" s="454"/>
      <c r="IQ124" s="454"/>
      <c r="IR124" s="454"/>
      <c r="IS124" s="454"/>
      <c r="IT124" s="454"/>
      <c r="IU124" s="454"/>
    </row>
    <row r="125" spans="1:255" s="1746" customFormat="1" hidden="1" outlineLevel="1">
      <c r="A125" s="171"/>
      <c r="B125" s="171"/>
      <c r="C125" s="454"/>
      <c r="D125" s="454"/>
      <c r="E125" s="454"/>
      <c r="F125" s="454"/>
      <c r="G125" s="454"/>
      <c r="H125" s="454"/>
      <c r="I125" s="454"/>
      <c r="J125" s="454"/>
      <c r="K125" s="454"/>
      <c r="L125" s="454"/>
      <c r="M125" s="454"/>
      <c r="N125" s="454"/>
      <c r="O125" s="454"/>
      <c r="P125" s="454"/>
      <c r="Q125" s="454"/>
      <c r="R125" s="454"/>
      <c r="S125" s="454"/>
      <c r="T125" s="454"/>
      <c r="U125" s="454"/>
      <c r="V125" s="454"/>
      <c r="W125" s="454"/>
      <c r="X125" s="454"/>
      <c r="Y125" s="454"/>
      <c r="Z125" s="454"/>
      <c r="AA125" s="454"/>
      <c r="AB125" s="454"/>
      <c r="AC125" s="454"/>
      <c r="AD125" s="454"/>
      <c r="AE125" s="454"/>
      <c r="AF125" s="454"/>
      <c r="AG125" s="454"/>
      <c r="AH125" s="454"/>
      <c r="AI125" s="454"/>
      <c r="AJ125" s="454"/>
      <c r="AK125" s="454"/>
      <c r="AL125" s="454"/>
      <c r="AM125" s="454"/>
      <c r="AN125" s="454"/>
      <c r="AO125" s="454"/>
      <c r="AP125" s="454"/>
      <c r="AQ125" s="454"/>
      <c r="AR125" s="454"/>
      <c r="AS125" s="454"/>
      <c r="AT125" s="454"/>
      <c r="AU125" s="454"/>
      <c r="AV125" s="454"/>
      <c r="AW125" s="454"/>
      <c r="AX125" s="454"/>
      <c r="AY125" s="454"/>
      <c r="AZ125" s="454"/>
      <c r="BA125" s="454"/>
      <c r="BB125" s="454"/>
      <c r="BC125" s="454"/>
      <c r="BD125" s="454"/>
      <c r="BE125" s="454"/>
      <c r="BF125" s="454"/>
      <c r="BG125" s="454"/>
      <c r="BH125" s="454"/>
      <c r="BI125" s="454"/>
      <c r="BJ125" s="454"/>
      <c r="BK125" s="454"/>
      <c r="BL125" s="454"/>
      <c r="BM125" s="454"/>
      <c r="BN125" s="454"/>
      <c r="BO125" s="454"/>
      <c r="BP125" s="454"/>
      <c r="BQ125" s="454"/>
      <c r="BR125" s="454"/>
      <c r="BS125" s="454"/>
      <c r="BT125" s="454"/>
      <c r="BU125" s="454"/>
      <c r="BV125" s="454"/>
      <c r="BW125" s="454"/>
      <c r="BX125" s="454"/>
      <c r="BY125" s="454"/>
      <c r="BZ125" s="454"/>
      <c r="CA125" s="454"/>
      <c r="CB125" s="454"/>
      <c r="CC125" s="454"/>
      <c r="CD125" s="454"/>
      <c r="CE125" s="454"/>
      <c r="CF125" s="454"/>
      <c r="CG125" s="454"/>
      <c r="CH125" s="454"/>
      <c r="CI125" s="454"/>
      <c r="CJ125" s="454"/>
      <c r="CK125" s="454"/>
      <c r="CL125" s="454"/>
      <c r="CM125" s="454"/>
      <c r="CN125" s="454"/>
      <c r="CO125" s="454"/>
      <c r="CP125" s="454"/>
      <c r="CQ125" s="454"/>
      <c r="CR125" s="454"/>
      <c r="CS125" s="454"/>
      <c r="CT125" s="454"/>
      <c r="CU125" s="454"/>
      <c r="CV125" s="454"/>
      <c r="CW125" s="454"/>
      <c r="CX125" s="454"/>
      <c r="CY125" s="454"/>
      <c r="CZ125" s="454"/>
      <c r="DA125" s="454"/>
      <c r="DB125" s="454"/>
      <c r="DC125" s="454"/>
      <c r="DD125" s="454"/>
      <c r="DE125" s="454"/>
      <c r="DF125" s="454"/>
      <c r="DG125" s="454"/>
      <c r="DH125" s="454"/>
      <c r="DI125" s="454"/>
      <c r="DJ125" s="454"/>
      <c r="DK125" s="454"/>
      <c r="DL125" s="454"/>
      <c r="DM125" s="454"/>
      <c r="DN125" s="454"/>
      <c r="DO125" s="454"/>
      <c r="DP125" s="454"/>
      <c r="DQ125" s="454"/>
      <c r="DR125" s="454"/>
      <c r="DS125" s="454"/>
      <c r="DT125" s="454"/>
      <c r="DU125" s="454"/>
      <c r="DV125" s="454"/>
      <c r="DW125" s="454"/>
      <c r="DX125" s="454"/>
      <c r="DY125" s="454"/>
      <c r="DZ125" s="454"/>
      <c r="EA125" s="454"/>
      <c r="EB125" s="454"/>
      <c r="EC125" s="454"/>
      <c r="ED125" s="454"/>
      <c r="EE125" s="454"/>
      <c r="EF125" s="454"/>
      <c r="EG125" s="454"/>
      <c r="EH125" s="454"/>
      <c r="EI125" s="454"/>
      <c r="EJ125" s="454"/>
      <c r="EK125" s="454"/>
      <c r="EL125" s="454"/>
      <c r="EM125" s="454"/>
      <c r="EN125" s="454"/>
      <c r="EO125" s="454"/>
      <c r="EP125" s="454"/>
      <c r="EQ125" s="454"/>
      <c r="ER125" s="454"/>
      <c r="ES125" s="454"/>
      <c r="ET125" s="454"/>
      <c r="EU125" s="454"/>
      <c r="EV125" s="454"/>
      <c r="EW125" s="454"/>
      <c r="EX125" s="454"/>
      <c r="EY125" s="454"/>
      <c r="EZ125" s="454"/>
      <c r="FA125" s="454"/>
      <c r="FB125" s="454"/>
      <c r="FC125" s="454"/>
      <c r="FD125" s="454"/>
      <c r="FE125" s="454"/>
      <c r="FF125" s="454"/>
      <c r="FG125" s="454"/>
      <c r="FH125" s="454"/>
      <c r="FI125" s="454"/>
      <c r="FJ125" s="454"/>
      <c r="FK125" s="454"/>
      <c r="FL125" s="454"/>
      <c r="FM125" s="454"/>
      <c r="FN125" s="454"/>
      <c r="FO125" s="454"/>
      <c r="FP125" s="454"/>
      <c r="FQ125" s="454"/>
      <c r="FR125" s="454"/>
      <c r="FS125" s="454"/>
      <c r="FT125" s="454"/>
      <c r="FU125" s="454"/>
      <c r="FV125" s="454"/>
      <c r="FW125" s="454"/>
      <c r="FX125" s="454"/>
      <c r="FY125" s="454"/>
      <c r="FZ125" s="454"/>
      <c r="GA125" s="454"/>
      <c r="GB125" s="454"/>
      <c r="GC125" s="454"/>
      <c r="GD125" s="454"/>
      <c r="GE125" s="454"/>
      <c r="GF125" s="454"/>
      <c r="GG125" s="454"/>
      <c r="GH125" s="454"/>
      <c r="GI125" s="454"/>
      <c r="GJ125" s="454"/>
      <c r="GK125" s="454"/>
      <c r="GL125" s="454"/>
      <c r="GM125" s="454"/>
      <c r="GN125" s="454"/>
      <c r="GO125" s="454"/>
      <c r="GP125" s="454"/>
      <c r="GQ125" s="454"/>
      <c r="GR125" s="454"/>
      <c r="GS125" s="454"/>
      <c r="GT125" s="454"/>
      <c r="GU125" s="454"/>
      <c r="GV125" s="454"/>
      <c r="GW125" s="454"/>
      <c r="GX125" s="454"/>
      <c r="GY125" s="454"/>
      <c r="GZ125" s="454"/>
      <c r="HA125" s="454"/>
      <c r="HB125" s="454"/>
      <c r="HC125" s="454"/>
      <c r="HD125" s="454"/>
      <c r="HE125" s="454"/>
      <c r="HF125" s="454"/>
      <c r="HG125" s="454"/>
      <c r="HH125" s="454"/>
      <c r="HI125" s="454"/>
      <c r="HJ125" s="454"/>
      <c r="HK125" s="454"/>
      <c r="HL125" s="454"/>
      <c r="HM125" s="454"/>
      <c r="HN125" s="454"/>
      <c r="HO125" s="454"/>
      <c r="HP125" s="454"/>
      <c r="HQ125" s="454"/>
      <c r="HR125" s="454"/>
      <c r="HS125" s="454"/>
      <c r="HT125" s="454"/>
      <c r="HU125" s="454"/>
      <c r="HV125" s="454"/>
      <c r="HW125" s="454"/>
      <c r="HX125" s="454"/>
      <c r="HY125" s="454"/>
      <c r="HZ125" s="454"/>
      <c r="IA125" s="454"/>
      <c r="IB125" s="454"/>
      <c r="IC125" s="454"/>
      <c r="ID125" s="454"/>
      <c r="IE125" s="454"/>
      <c r="IF125" s="454"/>
      <c r="IG125" s="454"/>
      <c r="IH125" s="454"/>
      <c r="II125" s="454"/>
      <c r="IJ125" s="454"/>
      <c r="IK125" s="454"/>
      <c r="IL125" s="454"/>
      <c r="IM125" s="454"/>
      <c r="IN125" s="454"/>
      <c r="IO125" s="454"/>
      <c r="IP125" s="454"/>
      <c r="IQ125" s="454"/>
      <c r="IR125" s="454"/>
      <c r="IS125" s="454"/>
      <c r="IT125" s="454"/>
      <c r="IU125" s="454"/>
    </row>
    <row r="126" spans="1:255" s="1746" customFormat="1" hidden="1" outlineLevel="1">
      <c r="A126" s="171"/>
      <c r="B126" s="171"/>
      <c r="C126" s="454"/>
      <c r="D126" s="454"/>
      <c r="E126" s="454"/>
      <c r="F126" s="454"/>
      <c r="G126" s="454"/>
      <c r="H126" s="454"/>
      <c r="I126" s="454"/>
      <c r="J126" s="454"/>
      <c r="K126" s="454"/>
      <c r="L126" s="454"/>
      <c r="M126" s="454"/>
      <c r="N126" s="454"/>
      <c r="O126" s="454"/>
      <c r="P126" s="454"/>
      <c r="Q126" s="454"/>
      <c r="R126" s="454"/>
      <c r="S126" s="454"/>
      <c r="T126" s="454"/>
      <c r="U126" s="454"/>
      <c r="V126" s="454"/>
      <c r="W126" s="454"/>
      <c r="X126" s="454"/>
      <c r="Y126" s="454"/>
      <c r="Z126" s="454"/>
      <c r="AA126" s="454"/>
      <c r="AB126" s="454"/>
      <c r="AC126" s="454"/>
      <c r="AD126" s="454"/>
      <c r="AE126" s="454"/>
      <c r="AF126" s="454"/>
      <c r="AG126" s="454"/>
      <c r="AH126" s="454"/>
      <c r="AI126" s="454"/>
      <c r="AJ126" s="454"/>
      <c r="AK126" s="454"/>
      <c r="AL126" s="454"/>
      <c r="AM126" s="454"/>
      <c r="AN126" s="454"/>
      <c r="AO126" s="454"/>
      <c r="AP126" s="454"/>
      <c r="AQ126" s="454"/>
      <c r="AR126" s="454"/>
      <c r="AS126" s="454"/>
      <c r="AT126" s="454"/>
      <c r="AU126" s="454"/>
      <c r="AV126" s="454"/>
      <c r="AW126" s="454"/>
      <c r="AX126" s="454"/>
      <c r="AY126" s="454"/>
      <c r="AZ126" s="454"/>
      <c r="BA126" s="454"/>
      <c r="BB126" s="454"/>
      <c r="BC126" s="454"/>
      <c r="BD126" s="454"/>
      <c r="BE126" s="454"/>
      <c r="BF126" s="454"/>
      <c r="BG126" s="454"/>
      <c r="BH126" s="454"/>
      <c r="BI126" s="454"/>
      <c r="BJ126" s="454"/>
      <c r="BK126" s="454"/>
      <c r="BL126" s="454"/>
      <c r="BM126" s="454"/>
      <c r="BN126" s="454"/>
      <c r="BO126" s="454"/>
      <c r="BP126" s="454"/>
      <c r="BQ126" s="454"/>
      <c r="BR126" s="454"/>
      <c r="BS126" s="454"/>
      <c r="BT126" s="454"/>
      <c r="BU126" s="454"/>
      <c r="BV126" s="454"/>
      <c r="BW126" s="454"/>
      <c r="BX126" s="454"/>
      <c r="BY126" s="454"/>
      <c r="BZ126" s="454"/>
      <c r="CA126" s="454"/>
      <c r="CB126" s="454"/>
      <c r="CC126" s="454"/>
      <c r="CD126" s="454"/>
      <c r="CE126" s="454"/>
      <c r="CF126" s="454"/>
      <c r="CG126" s="454"/>
      <c r="CH126" s="454"/>
      <c r="CI126" s="454"/>
      <c r="CJ126" s="454"/>
      <c r="CK126" s="454"/>
      <c r="CL126" s="454"/>
      <c r="CM126" s="454"/>
      <c r="CN126" s="454"/>
      <c r="CO126" s="454"/>
      <c r="CP126" s="454"/>
      <c r="CQ126" s="454"/>
      <c r="CR126" s="454"/>
      <c r="CS126" s="454"/>
      <c r="CT126" s="454"/>
      <c r="CU126" s="454"/>
      <c r="CV126" s="454"/>
      <c r="CW126" s="454"/>
      <c r="CX126" s="454"/>
      <c r="CY126" s="454"/>
      <c r="CZ126" s="454"/>
      <c r="DA126" s="454"/>
      <c r="DB126" s="454"/>
      <c r="DC126" s="454"/>
      <c r="DD126" s="454"/>
      <c r="DE126" s="454"/>
      <c r="DF126" s="454"/>
      <c r="DG126" s="454"/>
      <c r="DH126" s="454"/>
      <c r="DI126" s="454"/>
      <c r="DJ126" s="454"/>
      <c r="DK126" s="454"/>
      <c r="DL126" s="454"/>
      <c r="DM126" s="454"/>
      <c r="DN126" s="454"/>
      <c r="DO126" s="454"/>
      <c r="DP126" s="454"/>
      <c r="DQ126" s="454"/>
      <c r="DR126" s="454"/>
      <c r="DS126" s="454"/>
      <c r="DT126" s="454"/>
      <c r="DU126" s="454"/>
      <c r="DV126" s="454"/>
      <c r="DW126" s="454"/>
      <c r="DX126" s="454"/>
      <c r="DY126" s="454"/>
      <c r="DZ126" s="454"/>
      <c r="EA126" s="454"/>
      <c r="EB126" s="454"/>
      <c r="EC126" s="454"/>
      <c r="ED126" s="454"/>
      <c r="EE126" s="454"/>
      <c r="EF126" s="454"/>
      <c r="EG126" s="454"/>
      <c r="EH126" s="454"/>
      <c r="EI126" s="454"/>
      <c r="EJ126" s="454"/>
      <c r="EK126" s="454"/>
      <c r="EL126" s="454"/>
      <c r="EM126" s="454"/>
      <c r="EN126" s="454"/>
      <c r="EO126" s="454"/>
      <c r="EP126" s="454"/>
      <c r="EQ126" s="454"/>
      <c r="ER126" s="454"/>
      <c r="ES126" s="454"/>
      <c r="ET126" s="454"/>
      <c r="EU126" s="454"/>
      <c r="EV126" s="454"/>
      <c r="EW126" s="454"/>
      <c r="EX126" s="454"/>
      <c r="EY126" s="454"/>
      <c r="EZ126" s="454"/>
      <c r="FA126" s="454"/>
      <c r="FB126" s="454"/>
      <c r="FC126" s="454"/>
      <c r="FD126" s="454"/>
      <c r="FE126" s="454"/>
      <c r="FF126" s="454"/>
      <c r="FG126" s="454"/>
      <c r="FH126" s="454"/>
      <c r="FI126" s="454"/>
      <c r="FJ126" s="454"/>
      <c r="FK126" s="454"/>
      <c r="FL126" s="454"/>
      <c r="FM126" s="454"/>
      <c r="FN126" s="454"/>
      <c r="FO126" s="454"/>
      <c r="FP126" s="454"/>
      <c r="FQ126" s="454"/>
      <c r="FR126" s="454"/>
      <c r="FS126" s="454"/>
      <c r="FT126" s="454"/>
      <c r="FU126" s="454"/>
      <c r="FV126" s="454"/>
      <c r="FW126" s="454"/>
      <c r="FX126" s="454"/>
      <c r="FY126" s="454"/>
      <c r="FZ126" s="454"/>
      <c r="GA126" s="454"/>
      <c r="GB126" s="454"/>
      <c r="GC126" s="454"/>
      <c r="GD126" s="454"/>
      <c r="GE126" s="454"/>
      <c r="GF126" s="454"/>
      <c r="GG126" s="454"/>
      <c r="GH126" s="454"/>
      <c r="GI126" s="454"/>
      <c r="GJ126" s="454"/>
      <c r="GK126" s="454"/>
      <c r="GL126" s="454"/>
      <c r="GM126" s="454"/>
      <c r="GN126" s="454"/>
      <c r="GO126" s="454"/>
      <c r="GP126" s="454"/>
      <c r="GQ126" s="454"/>
      <c r="GR126" s="454"/>
      <c r="GS126" s="454"/>
      <c r="GT126" s="454"/>
      <c r="GU126" s="454"/>
      <c r="GV126" s="454"/>
      <c r="GW126" s="454"/>
      <c r="GX126" s="454"/>
      <c r="GY126" s="454"/>
      <c r="GZ126" s="454"/>
      <c r="HA126" s="454"/>
      <c r="HB126" s="454"/>
      <c r="HC126" s="454"/>
      <c r="HD126" s="454"/>
      <c r="HE126" s="454"/>
      <c r="HF126" s="454"/>
      <c r="HG126" s="454"/>
      <c r="HH126" s="454"/>
      <c r="HI126" s="454"/>
      <c r="HJ126" s="454"/>
      <c r="HK126" s="454"/>
      <c r="HL126" s="454"/>
      <c r="HM126" s="454"/>
      <c r="HN126" s="454"/>
      <c r="HO126" s="454"/>
      <c r="HP126" s="454"/>
      <c r="HQ126" s="454"/>
      <c r="HR126" s="454"/>
      <c r="HS126" s="454"/>
      <c r="HT126" s="454"/>
      <c r="HU126" s="454"/>
      <c r="HV126" s="454"/>
      <c r="HW126" s="454"/>
      <c r="HX126" s="454"/>
      <c r="HY126" s="454"/>
      <c r="HZ126" s="454"/>
      <c r="IA126" s="454"/>
      <c r="IB126" s="454"/>
      <c r="IC126" s="454"/>
      <c r="ID126" s="454"/>
      <c r="IE126" s="454"/>
      <c r="IF126" s="454"/>
      <c r="IG126" s="454"/>
      <c r="IH126" s="454"/>
      <c r="II126" s="454"/>
      <c r="IJ126" s="454"/>
      <c r="IK126" s="454"/>
      <c r="IL126" s="454"/>
      <c r="IM126" s="454"/>
      <c r="IN126" s="454"/>
      <c r="IO126" s="454"/>
      <c r="IP126" s="454"/>
      <c r="IQ126" s="454"/>
      <c r="IR126" s="454"/>
      <c r="IS126" s="454"/>
      <c r="IT126" s="454"/>
      <c r="IU126" s="454"/>
    </row>
    <row r="127" spans="1:255" s="1746" customFormat="1" hidden="1" outlineLevel="1">
      <c r="A127" s="171"/>
      <c r="B127" s="171"/>
      <c r="C127" s="454"/>
      <c r="D127" s="454"/>
      <c r="E127" s="454"/>
      <c r="F127" s="454"/>
      <c r="G127" s="454"/>
      <c r="H127" s="454"/>
      <c r="I127" s="454"/>
      <c r="J127" s="454"/>
      <c r="K127" s="454"/>
      <c r="L127" s="454"/>
      <c r="M127" s="454"/>
      <c r="N127" s="454"/>
      <c r="O127" s="454"/>
      <c r="P127" s="454"/>
      <c r="Q127" s="454"/>
      <c r="R127" s="454"/>
      <c r="S127" s="454"/>
      <c r="T127" s="454"/>
      <c r="U127" s="454"/>
      <c r="V127" s="454"/>
      <c r="W127" s="454"/>
      <c r="X127" s="454"/>
      <c r="Y127" s="454"/>
      <c r="Z127" s="454"/>
      <c r="AA127" s="454"/>
      <c r="AB127" s="454"/>
      <c r="AC127" s="454"/>
      <c r="AD127" s="454"/>
      <c r="AE127" s="454"/>
      <c r="AF127" s="454"/>
      <c r="AG127" s="454"/>
      <c r="AH127" s="454"/>
      <c r="AI127" s="454"/>
      <c r="AJ127" s="454"/>
      <c r="AK127" s="454"/>
      <c r="AL127" s="454"/>
      <c r="AM127" s="454"/>
      <c r="AN127" s="454"/>
      <c r="AO127" s="454"/>
      <c r="AP127" s="454"/>
      <c r="AQ127" s="454"/>
      <c r="AR127" s="454"/>
      <c r="AS127" s="454"/>
      <c r="AT127" s="454"/>
      <c r="AU127" s="454"/>
      <c r="AV127" s="454"/>
      <c r="AW127" s="454"/>
      <c r="AX127" s="454"/>
      <c r="AY127" s="454"/>
      <c r="AZ127" s="454"/>
      <c r="BA127" s="454"/>
      <c r="BB127" s="454"/>
      <c r="BC127" s="454"/>
      <c r="BD127" s="454"/>
      <c r="BE127" s="454"/>
      <c r="BF127" s="454"/>
      <c r="BG127" s="454"/>
      <c r="BH127" s="454"/>
      <c r="BI127" s="454"/>
      <c r="BJ127" s="454"/>
      <c r="BK127" s="454"/>
      <c r="BL127" s="454"/>
      <c r="BM127" s="454"/>
      <c r="BN127" s="454"/>
      <c r="BO127" s="454"/>
      <c r="BP127" s="454"/>
      <c r="BQ127" s="454"/>
      <c r="BR127" s="454"/>
      <c r="BS127" s="454"/>
      <c r="BT127" s="454"/>
      <c r="BU127" s="454"/>
      <c r="BV127" s="454"/>
      <c r="BW127" s="454"/>
      <c r="BX127" s="454"/>
      <c r="BY127" s="454"/>
      <c r="BZ127" s="454"/>
      <c r="CA127" s="454"/>
      <c r="CB127" s="454"/>
      <c r="CC127" s="454"/>
      <c r="CD127" s="454"/>
      <c r="CE127" s="454"/>
      <c r="CF127" s="454"/>
      <c r="CG127" s="454"/>
      <c r="CH127" s="454"/>
      <c r="CI127" s="454"/>
      <c r="CJ127" s="454"/>
      <c r="CK127" s="454"/>
      <c r="CL127" s="454"/>
      <c r="CM127" s="454"/>
      <c r="CN127" s="454"/>
      <c r="CO127" s="454"/>
      <c r="CP127" s="454"/>
      <c r="CQ127" s="454"/>
      <c r="CR127" s="454"/>
      <c r="CS127" s="454"/>
      <c r="CT127" s="454"/>
      <c r="CU127" s="454"/>
      <c r="CV127" s="454"/>
      <c r="CW127" s="454"/>
      <c r="CX127" s="454"/>
      <c r="CY127" s="454"/>
      <c r="CZ127" s="454"/>
      <c r="DA127" s="454"/>
      <c r="DB127" s="454"/>
      <c r="DC127" s="454"/>
      <c r="DD127" s="454"/>
      <c r="DE127" s="454"/>
      <c r="DF127" s="454"/>
      <c r="DG127" s="454"/>
      <c r="DH127" s="454"/>
      <c r="DI127" s="454"/>
      <c r="DJ127" s="454"/>
      <c r="DK127" s="454"/>
      <c r="DL127" s="454"/>
      <c r="DM127" s="454"/>
      <c r="DN127" s="454"/>
      <c r="DO127" s="454"/>
      <c r="DP127" s="454"/>
      <c r="DQ127" s="454"/>
      <c r="DR127" s="454"/>
      <c r="DS127" s="454"/>
      <c r="DT127" s="454"/>
      <c r="DU127" s="454"/>
      <c r="DV127" s="454"/>
      <c r="DW127" s="454"/>
      <c r="DX127" s="454"/>
      <c r="DY127" s="454"/>
      <c r="DZ127" s="454"/>
      <c r="EA127" s="454"/>
      <c r="EB127" s="454"/>
      <c r="EC127" s="454"/>
      <c r="ED127" s="454"/>
      <c r="EE127" s="454"/>
      <c r="EF127" s="454"/>
      <c r="EG127" s="454"/>
      <c r="EH127" s="454"/>
      <c r="EI127" s="454"/>
      <c r="EJ127" s="454"/>
      <c r="EK127" s="454"/>
      <c r="EL127" s="454"/>
      <c r="EM127" s="454"/>
      <c r="EN127" s="454"/>
      <c r="EO127" s="454"/>
      <c r="EP127" s="454"/>
      <c r="EQ127" s="454"/>
      <c r="ER127" s="454"/>
      <c r="ES127" s="454"/>
      <c r="ET127" s="454"/>
      <c r="EU127" s="454"/>
      <c r="EV127" s="454"/>
      <c r="EW127" s="454"/>
      <c r="EX127" s="454"/>
      <c r="EY127" s="454"/>
      <c r="EZ127" s="454"/>
      <c r="FA127" s="454"/>
      <c r="FB127" s="454"/>
      <c r="FC127" s="454"/>
      <c r="FD127" s="454"/>
      <c r="FE127" s="454"/>
      <c r="FF127" s="454"/>
      <c r="FG127" s="454"/>
      <c r="FH127" s="454"/>
      <c r="FI127" s="454"/>
      <c r="FJ127" s="454"/>
      <c r="FK127" s="454"/>
      <c r="FL127" s="454"/>
      <c r="FM127" s="454"/>
      <c r="FN127" s="454"/>
      <c r="FO127" s="454"/>
      <c r="FP127" s="454"/>
      <c r="FQ127" s="454"/>
      <c r="FR127" s="454"/>
      <c r="FS127" s="454"/>
      <c r="FT127" s="454"/>
      <c r="FU127" s="454"/>
      <c r="FV127" s="454"/>
      <c r="FW127" s="454"/>
      <c r="FX127" s="454"/>
      <c r="FY127" s="454"/>
      <c r="FZ127" s="454"/>
      <c r="GA127" s="454"/>
      <c r="GB127" s="454"/>
      <c r="GC127" s="454"/>
      <c r="GD127" s="454"/>
      <c r="GE127" s="454"/>
      <c r="GF127" s="454"/>
      <c r="GG127" s="454"/>
      <c r="GH127" s="454"/>
      <c r="GI127" s="454"/>
      <c r="GJ127" s="454"/>
      <c r="GK127" s="454"/>
      <c r="GL127" s="454"/>
      <c r="GM127" s="454"/>
      <c r="GN127" s="454"/>
      <c r="GO127" s="454"/>
      <c r="GP127" s="454"/>
      <c r="GQ127" s="454"/>
      <c r="GR127" s="454"/>
      <c r="GS127" s="454"/>
      <c r="GT127" s="454"/>
      <c r="GU127" s="454"/>
      <c r="GV127" s="454"/>
      <c r="GW127" s="454"/>
      <c r="GX127" s="454"/>
      <c r="GY127" s="454"/>
      <c r="GZ127" s="454"/>
      <c r="HA127" s="454"/>
      <c r="HB127" s="454"/>
      <c r="HC127" s="454"/>
      <c r="HD127" s="454"/>
      <c r="HE127" s="454"/>
      <c r="HF127" s="454"/>
      <c r="HG127" s="454"/>
      <c r="HH127" s="454"/>
      <c r="HI127" s="454"/>
      <c r="HJ127" s="454"/>
      <c r="HK127" s="454"/>
      <c r="HL127" s="454"/>
      <c r="HM127" s="454"/>
      <c r="HN127" s="454"/>
      <c r="HO127" s="454"/>
      <c r="HP127" s="454"/>
      <c r="HQ127" s="454"/>
      <c r="HR127" s="454"/>
      <c r="HS127" s="454"/>
      <c r="HT127" s="454"/>
      <c r="HU127" s="454"/>
      <c r="HV127" s="454"/>
      <c r="HW127" s="454"/>
      <c r="HX127" s="454"/>
      <c r="HY127" s="454"/>
      <c r="HZ127" s="454"/>
      <c r="IA127" s="454"/>
      <c r="IB127" s="454"/>
      <c r="IC127" s="454"/>
      <c r="ID127" s="454"/>
      <c r="IE127" s="454"/>
      <c r="IF127" s="454"/>
      <c r="IG127" s="454"/>
      <c r="IH127" s="454"/>
      <c r="II127" s="454"/>
      <c r="IJ127" s="454"/>
      <c r="IK127" s="454"/>
      <c r="IL127" s="454"/>
      <c r="IM127" s="454"/>
      <c r="IN127" s="454"/>
      <c r="IO127" s="454"/>
      <c r="IP127" s="454"/>
      <c r="IQ127" s="454"/>
      <c r="IR127" s="454"/>
      <c r="IS127" s="454"/>
      <c r="IT127" s="454"/>
      <c r="IU127" s="454"/>
    </row>
    <row r="128" spans="1:255" s="1746" customFormat="1" hidden="1" outlineLevel="1">
      <c r="A128" s="171"/>
      <c r="B128" s="171"/>
      <c r="C128" s="454"/>
      <c r="D128" s="454"/>
      <c r="E128" s="454"/>
      <c r="F128" s="454"/>
      <c r="G128" s="454"/>
      <c r="H128" s="454"/>
      <c r="I128" s="454"/>
      <c r="J128" s="454"/>
      <c r="K128" s="454"/>
      <c r="L128" s="454"/>
      <c r="M128" s="454"/>
      <c r="N128" s="454"/>
      <c r="O128" s="454"/>
      <c r="P128" s="454"/>
      <c r="Q128" s="454"/>
      <c r="R128" s="454"/>
      <c r="S128" s="454"/>
      <c r="T128" s="454"/>
      <c r="U128" s="454"/>
      <c r="V128" s="454"/>
      <c r="W128" s="454"/>
      <c r="X128" s="454"/>
      <c r="Y128" s="454"/>
      <c r="Z128" s="454"/>
      <c r="AA128" s="454"/>
      <c r="AB128" s="454"/>
      <c r="AC128" s="454"/>
      <c r="AD128" s="454"/>
      <c r="AE128" s="454"/>
      <c r="AF128" s="454"/>
      <c r="AG128" s="454"/>
      <c r="AH128" s="454"/>
      <c r="AI128" s="454"/>
      <c r="AJ128" s="454"/>
      <c r="AK128" s="454"/>
      <c r="AL128" s="454"/>
      <c r="AM128" s="454"/>
      <c r="AN128" s="454"/>
      <c r="AO128" s="454"/>
      <c r="AP128" s="454"/>
      <c r="AQ128" s="454"/>
      <c r="AR128" s="454"/>
      <c r="AS128" s="454"/>
      <c r="AT128" s="454"/>
      <c r="AU128" s="454"/>
      <c r="AV128" s="454"/>
      <c r="AW128" s="454"/>
      <c r="AX128" s="454"/>
      <c r="AY128" s="454"/>
      <c r="AZ128" s="454"/>
      <c r="BA128" s="454"/>
      <c r="BB128" s="454"/>
      <c r="BC128" s="454"/>
      <c r="BD128" s="454"/>
      <c r="BE128" s="454"/>
      <c r="BF128" s="454"/>
      <c r="BG128" s="454"/>
      <c r="BH128" s="454"/>
      <c r="BI128" s="454"/>
      <c r="BJ128" s="454"/>
      <c r="BK128" s="454"/>
      <c r="BL128" s="454"/>
      <c r="BM128" s="454"/>
      <c r="BN128" s="454"/>
      <c r="BO128" s="454"/>
      <c r="BP128" s="454"/>
      <c r="BQ128" s="454"/>
      <c r="BR128" s="454"/>
      <c r="BS128" s="454"/>
      <c r="BT128" s="454"/>
      <c r="BU128" s="454"/>
      <c r="BV128" s="454"/>
      <c r="BW128" s="454"/>
      <c r="BX128" s="454"/>
      <c r="BY128" s="454"/>
      <c r="BZ128" s="454"/>
      <c r="CA128" s="454"/>
      <c r="CB128" s="454"/>
      <c r="CC128" s="454"/>
      <c r="CD128" s="454"/>
      <c r="CE128" s="454"/>
      <c r="CF128" s="454"/>
      <c r="CG128" s="454"/>
      <c r="CH128" s="454"/>
      <c r="CI128" s="454"/>
      <c r="CJ128" s="454"/>
      <c r="CK128" s="454"/>
      <c r="CL128" s="454"/>
      <c r="CM128" s="454"/>
      <c r="CN128" s="454"/>
      <c r="CO128" s="454"/>
      <c r="CP128" s="454"/>
      <c r="CQ128" s="454"/>
      <c r="CR128" s="454"/>
      <c r="CS128" s="454"/>
      <c r="CT128" s="454"/>
      <c r="CU128" s="454"/>
      <c r="CV128" s="454"/>
      <c r="CW128" s="454"/>
      <c r="CX128" s="454"/>
      <c r="CY128" s="454"/>
      <c r="CZ128" s="454"/>
      <c r="DA128" s="454"/>
      <c r="DB128" s="454"/>
      <c r="DC128" s="454"/>
      <c r="DD128" s="454"/>
      <c r="DE128" s="454"/>
      <c r="DF128" s="454"/>
      <c r="DG128" s="454"/>
      <c r="DH128" s="454"/>
      <c r="DI128" s="454"/>
      <c r="DJ128" s="454"/>
      <c r="DK128" s="454"/>
      <c r="DL128" s="454"/>
      <c r="DM128" s="454"/>
      <c r="DN128" s="454"/>
      <c r="DO128" s="454"/>
      <c r="DP128" s="454"/>
      <c r="DQ128" s="454"/>
      <c r="DR128" s="454"/>
      <c r="DS128" s="454"/>
      <c r="DT128" s="454"/>
      <c r="DU128" s="454"/>
      <c r="DV128" s="454"/>
      <c r="DW128" s="454"/>
      <c r="DX128" s="454"/>
      <c r="DY128" s="454"/>
      <c r="DZ128" s="454"/>
      <c r="EA128" s="454"/>
      <c r="EB128" s="454"/>
      <c r="EC128" s="454"/>
      <c r="ED128" s="454"/>
      <c r="EE128" s="454"/>
      <c r="EF128" s="454"/>
      <c r="EG128" s="454"/>
      <c r="EH128" s="454"/>
      <c r="EI128" s="454"/>
      <c r="EJ128" s="454"/>
      <c r="EK128" s="454"/>
      <c r="EL128" s="454"/>
      <c r="EM128" s="454"/>
      <c r="EN128" s="454"/>
      <c r="EO128" s="454"/>
      <c r="EP128" s="454"/>
      <c r="EQ128" s="454"/>
      <c r="ER128" s="454"/>
      <c r="ES128" s="454"/>
      <c r="ET128" s="454"/>
      <c r="EU128" s="454"/>
      <c r="EV128" s="454"/>
      <c r="EW128" s="454"/>
      <c r="EX128" s="454"/>
      <c r="EY128" s="454"/>
      <c r="EZ128" s="454"/>
      <c r="FA128" s="454"/>
      <c r="FB128" s="454"/>
      <c r="FC128" s="454"/>
      <c r="FD128" s="454"/>
      <c r="FE128" s="454"/>
      <c r="FF128" s="454"/>
      <c r="FG128" s="454"/>
      <c r="FH128" s="454"/>
      <c r="FI128" s="454"/>
      <c r="FJ128" s="454"/>
      <c r="FK128" s="454"/>
      <c r="FL128" s="454"/>
      <c r="FM128" s="454"/>
      <c r="FN128" s="454"/>
      <c r="FO128" s="454"/>
      <c r="FP128" s="454"/>
      <c r="FQ128" s="454"/>
      <c r="FR128" s="454"/>
      <c r="FS128" s="454"/>
      <c r="FT128" s="454"/>
      <c r="FU128" s="454"/>
      <c r="FV128" s="454"/>
      <c r="FW128" s="454"/>
      <c r="FX128" s="454"/>
      <c r="FY128" s="454"/>
      <c r="FZ128" s="454"/>
      <c r="GA128" s="454"/>
      <c r="GB128" s="454"/>
      <c r="GC128" s="454"/>
      <c r="GD128" s="454"/>
      <c r="GE128" s="454"/>
      <c r="GF128" s="454"/>
      <c r="GG128" s="454"/>
      <c r="GH128" s="454"/>
      <c r="GI128" s="454"/>
      <c r="GJ128" s="454"/>
      <c r="GK128" s="454"/>
      <c r="GL128" s="454"/>
      <c r="GM128" s="454"/>
      <c r="GN128" s="454"/>
      <c r="GO128" s="454"/>
      <c r="GP128" s="454"/>
      <c r="GQ128" s="454"/>
      <c r="GR128" s="454"/>
      <c r="GS128" s="454"/>
      <c r="GT128" s="454"/>
      <c r="GU128" s="454"/>
      <c r="GV128" s="454"/>
      <c r="GW128" s="454"/>
      <c r="GX128" s="454"/>
      <c r="GY128" s="454"/>
      <c r="GZ128" s="454"/>
      <c r="HA128" s="454"/>
      <c r="HB128" s="454"/>
      <c r="HC128" s="454"/>
      <c r="HD128" s="454"/>
      <c r="HE128" s="454"/>
      <c r="HF128" s="454"/>
      <c r="HG128" s="454"/>
      <c r="HH128" s="454"/>
      <c r="HI128" s="454"/>
      <c r="HJ128" s="454"/>
      <c r="HK128" s="454"/>
      <c r="HL128" s="454"/>
      <c r="HM128" s="454"/>
      <c r="HN128" s="454"/>
      <c r="HO128" s="454"/>
      <c r="HP128" s="454"/>
      <c r="HQ128" s="454"/>
      <c r="HR128" s="454"/>
      <c r="HS128" s="454"/>
      <c r="HT128" s="454"/>
      <c r="HU128" s="454"/>
      <c r="HV128" s="454"/>
      <c r="HW128" s="454"/>
      <c r="HX128" s="454"/>
      <c r="HY128" s="454"/>
      <c r="HZ128" s="454"/>
      <c r="IA128" s="454"/>
      <c r="IB128" s="454"/>
      <c r="IC128" s="454"/>
      <c r="ID128" s="454"/>
      <c r="IE128" s="454"/>
      <c r="IF128" s="454"/>
      <c r="IG128" s="454"/>
      <c r="IH128" s="454"/>
      <c r="II128" s="454"/>
      <c r="IJ128" s="454"/>
      <c r="IK128" s="454"/>
      <c r="IL128" s="454"/>
      <c r="IM128" s="454"/>
      <c r="IN128" s="454"/>
      <c r="IO128" s="454"/>
      <c r="IP128" s="454"/>
      <c r="IQ128" s="454"/>
      <c r="IR128" s="454"/>
      <c r="IS128" s="454"/>
      <c r="IT128" s="454"/>
      <c r="IU128" s="454"/>
    </row>
    <row r="129" spans="1:255" s="1746" customFormat="1" hidden="1" outlineLevel="1">
      <c r="A129" s="171"/>
      <c r="B129" s="171"/>
      <c r="C129" s="454"/>
      <c r="D129" s="454"/>
      <c r="E129" s="454"/>
      <c r="F129" s="454"/>
      <c r="G129" s="454"/>
      <c r="H129" s="454"/>
      <c r="I129" s="454"/>
      <c r="J129" s="454"/>
      <c r="K129" s="454"/>
      <c r="L129" s="454"/>
      <c r="M129" s="454"/>
      <c r="N129" s="454"/>
      <c r="O129" s="454"/>
      <c r="P129" s="454"/>
      <c r="Q129" s="454"/>
      <c r="R129" s="454"/>
      <c r="S129" s="454"/>
      <c r="T129" s="454"/>
      <c r="U129" s="454"/>
      <c r="V129" s="454"/>
      <c r="W129" s="454"/>
      <c r="X129" s="454"/>
      <c r="Y129" s="454"/>
      <c r="Z129" s="454"/>
      <c r="AA129" s="454"/>
      <c r="AB129" s="454"/>
      <c r="AC129" s="454"/>
      <c r="AD129" s="454"/>
      <c r="AE129" s="454"/>
      <c r="AF129" s="454"/>
      <c r="AG129" s="454"/>
      <c r="AH129" s="454"/>
      <c r="AI129" s="454"/>
      <c r="AJ129" s="454"/>
      <c r="AK129" s="454"/>
      <c r="AL129" s="454"/>
      <c r="AM129" s="454"/>
      <c r="AN129" s="454"/>
      <c r="AO129" s="454"/>
      <c r="AP129" s="454"/>
      <c r="AQ129" s="454"/>
      <c r="AR129" s="454"/>
      <c r="AS129" s="454"/>
      <c r="AT129" s="454"/>
      <c r="AU129" s="454"/>
      <c r="AV129" s="454"/>
      <c r="AW129" s="454"/>
      <c r="AX129" s="454"/>
      <c r="AY129" s="454"/>
      <c r="AZ129" s="454"/>
      <c r="BA129" s="454"/>
      <c r="BB129" s="454"/>
      <c r="BC129" s="454"/>
      <c r="BD129" s="454"/>
      <c r="BE129" s="454"/>
      <c r="BF129" s="454"/>
      <c r="BG129" s="454"/>
      <c r="BH129" s="454"/>
      <c r="BI129" s="454"/>
      <c r="BJ129" s="454"/>
      <c r="BK129" s="454"/>
      <c r="BL129" s="454"/>
      <c r="BM129" s="454"/>
      <c r="BN129" s="454"/>
      <c r="BO129" s="454"/>
      <c r="BP129" s="454"/>
      <c r="BQ129" s="454"/>
      <c r="BR129" s="454"/>
      <c r="BS129" s="454"/>
      <c r="BT129" s="454"/>
      <c r="BU129" s="454"/>
      <c r="BV129" s="454"/>
      <c r="BW129" s="454"/>
      <c r="BX129" s="454"/>
      <c r="BY129" s="454"/>
      <c r="BZ129" s="454"/>
      <c r="CA129" s="454"/>
      <c r="CB129" s="454"/>
      <c r="CC129" s="454"/>
      <c r="CD129" s="454"/>
      <c r="CE129" s="454"/>
      <c r="CF129" s="454"/>
      <c r="CG129" s="454"/>
      <c r="CH129" s="454"/>
      <c r="CI129" s="454"/>
      <c r="CJ129" s="454"/>
      <c r="CK129" s="454"/>
      <c r="CL129" s="454"/>
      <c r="CM129" s="454"/>
      <c r="CN129" s="454"/>
      <c r="CO129" s="454"/>
      <c r="CP129" s="454"/>
      <c r="CQ129" s="454"/>
      <c r="CR129" s="454"/>
      <c r="CS129" s="454"/>
      <c r="CT129" s="454"/>
      <c r="CU129" s="454"/>
      <c r="CV129" s="454"/>
      <c r="CW129" s="454"/>
      <c r="CX129" s="454"/>
      <c r="CY129" s="454"/>
      <c r="CZ129" s="454"/>
      <c r="DA129" s="454"/>
      <c r="DB129" s="454"/>
      <c r="DC129" s="454"/>
      <c r="DD129" s="454"/>
      <c r="DE129" s="454"/>
      <c r="DF129" s="454"/>
      <c r="DG129" s="454"/>
      <c r="DH129" s="454"/>
      <c r="DI129" s="454"/>
      <c r="DJ129" s="454"/>
      <c r="DK129" s="454"/>
      <c r="DL129" s="454"/>
      <c r="DM129" s="454"/>
      <c r="DN129" s="454"/>
      <c r="DO129" s="454"/>
      <c r="DP129" s="454"/>
      <c r="DQ129" s="454"/>
      <c r="DR129" s="454"/>
      <c r="DS129" s="454"/>
      <c r="DT129" s="454"/>
      <c r="DU129" s="454"/>
      <c r="DV129" s="454"/>
      <c r="DW129" s="454"/>
      <c r="DX129" s="454"/>
      <c r="DY129" s="454"/>
      <c r="DZ129" s="454"/>
      <c r="EA129" s="454"/>
      <c r="EB129" s="454"/>
      <c r="EC129" s="454"/>
      <c r="ED129" s="454"/>
      <c r="EE129" s="454"/>
      <c r="EF129" s="454"/>
      <c r="EG129" s="454"/>
      <c r="EH129" s="454"/>
      <c r="EI129" s="454"/>
      <c r="EJ129" s="454"/>
      <c r="EK129" s="454"/>
      <c r="EL129" s="454"/>
      <c r="EM129" s="454"/>
      <c r="EN129" s="454"/>
      <c r="EO129" s="454"/>
      <c r="EP129" s="454"/>
      <c r="EQ129" s="454"/>
      <c r="ER129" s="454"/>
      <c r="ES129" s="454"/>
      <c r="ET129" s="454"/>
      <c r="EU129" s="454"/>
      <c r="EV129" s="454"/>
      <c r="EW129" s="454"/>
      <c r="EX129" s="454"/>
      <c r="EY129" s="454"/>
      <c r="EZ129" s="454"/>
      <c r="FA129" s="454"/>
      <c r="FB129" s="454"/>
      <c r="FC129" s="454"/>
      <c r="FD129" s="454"/>
      <c r="FE129" s="454"/>
      <c r="FF129" s="454"/>
      <c r="FG129" s="454"/>
      <c r="FH129" s="454"/>
      <c r="FI129" s="454"/>
      <c r="FJ129" s="454"/>
      <c r="FK129" s="454"/>
      <c r="FL129" s="454"/>
      <c r="FM129" s="454"/>
      <c r="FN129" s="454"/>
      <c r="FO129" s="454"/>
      <c r="FP129" s="454"/>
      <c r="FQ129" s="454"/>
      <c r="FR129" s="454"/>
      <c r="FS129" s="454"/>
      <c r="FT129" s="454"/>
      <c r="FU129" s="454"/>
      <c r="FV129" s="454"/>
      <c r="FW129" s="454"/>
      <c r="FX129" s="454"/>
      <c r="FY129" s="454"/>
      <c r="FZ129" s="454"/>
      <c r="GA129" s="454"/>
      <c r="GB129" s="454"/>
      <c r="GC129" s="454"/>
      <c r="GD129" s="454"/>
      <c r="GE129" s="454"/>
      <c r="GF129" s="454"/>
      <c r="GG129" s="454"/>
      <c r="GH129" s="454"/>
      <c r="GI129" s="454"/>
      <c r="GJ129" s="454"/>
      <c r="GK129" s="454"/>
      <c r="GL129" s="454"/>
      <c r="GM129" s="454"/>
      <c r="GN129" s="454"/>
      <c r="GO129" s="454"/>
      <c r="GP129" s="454"/>
      <c r="GQ129" s="454"/>
      <c r="GR129" s="454"/>
      <c r="GS129" s="454"/>
      <c r="GT129" s="454"/>
      <c r="GU129" s="454"/>
      <c r="GV129" s="454"/>
      <c r="GW129" s="454"/>
      <c r="GX129" s="454"/>
      <c r="GY129" s="454"/>
      <c r="GZ129" s="454"/>
      <c r="HA129" s="454"/>
      <c r="HB129" s="454"/>
      <c r="HC129" s="454"/>
      <c r="HD129" s="454"/>
      <c r="HE129" s="454"/>
      <c r="HF129" s="454"/>
      <c r="HG129" s="454"/>
      <c r="HH129" s="454"/>
      <c r="HI129" s="454"/>
      <c r="HJ129" s="454"/>
      <c r="HK129" s="454"/>
      <c r="HL129" s="454"/>
      <c r="HM129" s="454"/>
      <c r="HN129" s="454"/>
      <c r="HO129" s="454"/>
      <c r="HP129" s="454"/>
      <c r="HQ129" s="454"/>
      <c r="HR129" s="454"/>
      <c r="HS129" s="454"/>
      <c r="HT129" s="454"/>
      <c r="HU129" s="454"/>
      <c r="HV129" s="454"/>
      <c r="HW129" s="454"/>
      <c r="HX129" s="454"/>
      <c r="HY129" s="454"/>
      <c r="HZ129" s="454"/>
      <c r="IA129" s="454"/>
      <c r="IB129" s="454"/>
      <c r="IC129" s="454"/>
      <c r="ID129" s="454"/>
      <c r="IE129" s="454"/>
      <c r="IF129" s="454"/>
      <c r="IG129" s="454"/>
      <c r="IH129" s="454"/>
      <c r="II129" s="454"/>
      <c r="IJ129" s="454"/>
      <c r="IK129" s="454"/>
      <c r="IL129" s="454"/>
      <c r="IM129" s="454"/>
      <c r="IN129" s="454"/>
      <c r="IO129" s="454"/>
      <c r="IP129" s="454"/>
      <c r="IQ129" s="454"/>
      <c r="IR129" s="454"/>
      <c r="IS129" s="454"/>
      <c r="IT129" s="454"/>
      <c r="IU129" s="454"/>
    </row>
    <row r="130" spans="1:255" s="1746" customFormat="1" hidden="1" outlineLevel="1">
      <c r="A130" s="171"/>
      <c r="B130" s="171"/>
      <c r="C130" s="454"/>
      <c r="D130" s="454"/>
      <c r="E130" s="454"/>
      <c r="F130" s="454"/>
      <c r="G130" s="454"/>
      <c r="H130" s="454"/>
      <c r="I130" s="454"/>
      <c r="J130" s="454"/>
      <c r="K130" s="454"/>
      <c r="L130" s="454"/>
      <c r="M130" s="454"/>
      <c r="N130" s="454"/>
      <c r="O130" s="454"/>
      <c r="P130" s="454"/>
      <c r="Q130" s="454"/>
      <c r="R130" s="454"/>
      <c r="S130" s="454"/>
      <c r="T130" s="454"/>
      <c r="U130" s="454"/>
      <c r="V130" s="454"/>
      <c r="W130" s="454"/>
      <c r="X130" s="454"/>
      <c r="Y130" s="454"/>
      <c r="Z130" s="454"/>
      <c r="AA130" s="454"/>
      <c r="AB130" s="454"/>
      <c r="AC130" s="454"/>
      <c r="AD130" s="454"/>
      <c r="AE130" s="454"/>
      <c r="AF130" s="454"/>
      <c r="AG130" s="454"/>
      <c r="AH130" s="454"/>
      <c r="AI130" s="454"/>
      <c r="AJ130" s="454"/>
      <c r="AK130" s="454"/>
      <c r="AL130" s="454"/>
      <c r="AM130" s="454"/>
      <c r="AN130" s="454"/>
      <c r="AO130" s="454"/>
      <c r="AP130" s="454"/>
      <c r="AQ130" s="454"/>
      <c r="AR130" s="454"/>
      <c r="AS130" s="454"/>
      <c r="AT130" s="454"/>
      <c r="AU130" s="454"/>
      <c r="AV130" s="454"/>
      <c r="AW130" s="454"/>
      <c r="AX130" s="454"/>
      <c r="AY130" s="454"/>
      <c r="AZ130" s="454"/>
      <c r="BA130" s="454"/>
      <c r="BB130" s="454"/>
      <c r="BC130" s="454"/>
      <c r="BD130" s="454"/>
      <c r="BE130" s="454"/>
      <c r="BF130" s="454"/>
      <c r="BG130" s="454"/>
      <c r="BH130" s="454"/>
      <c r="BI130" s="454"/>
      <c r="BJ130" s="454"/>
      <c r="BK130" s="454"/>
      <c r="BL130" s="454"/>
      <c r="BM130" s="454"/>
      <c r="BN130" s="454"/>
      <c r="BO130" s="454"/>
      <c r="BP130" s="454"/>
      <c r="BQ130" s="454"/>
      <c r="BR130" s="454"/>
      <c r="BS130" s="454"/>
      <c r="BT130" s="454"/>
      <c r="BU130" s="454"/>
      <c r="BV130" s="454"/>
      <c r="BW130" s="454"/>
      <c r="BX130" s="454"/>
      <c r="BY130" s="454"/>
      <c r="BZ130" s="454"/>
      <c r="CA130" s="454"/>
      <c r="CB130" s="454"/>
      <c r="CC130" s="454"/>
      <c r="CD130" s="454"/>
      <c r="CE130" s="454"/>
      <c r="CF130" s="454"/>
      <c r="CG130" s="454"/>
      <c r="CH130" s="454"/>
      <c r="CI130" s="454"/>
      <c r="CJ130" s="454"/>
      <c r="CK130" s="454"/>
      <c r="CL130" s="454"/>
      <c r="CM130" s="454"/>
      <c r="CN130" s="454"/>
      <c r="CO130" s="454"/>
      <c r="CP130" s="454"/>
      <c r="CQ130" s="454"/>
      <c r="CR130" s="454"/>
      <c r="CS130" s="454"/>
      <c r="CT130" s="454"/>
      <c r="CU130" s="454"/>
      <c r="CV130" s="454"/>
      <c r="CW130" s="454"/>
      <c r="CX130" s="454"/>
      <c r="CY130" s="454"/>
      <c r="CZ130" s="454"/>
      <c r="DA130" s="454"/>
      <c r="DB130" s="454"/>
      <c r="DC130" s="454"/>
      <c r="DD130" s="454"/>
      <c r="DE130" s="454"/>
      <c r="DF130" s="454"/>
      <c r="DG130" s="454"/>
      <c r="DH130" s="454"/>
      <c r="DI130" s="454"/>
      <c r="DJ130" s="454"/>
      <c r="DK130" s="454"/>
      <c r="DL130" s="454"/>
      <c r="DM130" s="454"/>
      <c r="DN130" s="454"/>
      <c r="DO130" s="454"/>
      <c r="DP130" s="454"/>
      <c r="DQ130" s="454"/>
      <c r="DR130" s="454"/>
      <c r="DS130" s="454"/>
      <c r="DT130" s="454"/>
      <c r="DU130" s="454"/>
      <c r="DV130" s="454"/>
      <c r="DW130" s="454"/>
      <c r="DX130" s="454"/>
      <c r="DY130" s="454"/>
      <c r="DZ130" s="454"/>
      <c r="EA130" s="454"/>
      <c r="EB130" s="454"/>
      <c r="EC130" s="454"/>
      <c r="ED130" s="454"/>
      <c r="EE130" s="454"/>
      <c r="EF130" s="454"/>
      <c r="EG130" s="454"/>
      <c r="EH130" s="454"/>
      <c r="EI130" s="454"/>
      <c r="EJ130" s="454"/>
      <c r="EK130" s="454"/>
      <c r="EL130" s="454"/>
      <c r="EM130" s="454"/>
      <c r="EN130" s="454"/>
      <c r="EO130" s="454"/>
      <c r="EP130" s="454"/>
      <c r="EQ130" s="454"/>
      <c r="ER130" s="454"/>
      <c r="ES130" s="454"/>
      <c r="ET130" s="454"/>
      <c r="EU130" s="454"/>
      <c r="EV130" s="454"/>
      <c r="EW130" s="454"/>
      <c r="EX130" s="454"/>
      <c r="EY130" s="454"/>
      <c r="EZ130" s="454"/>
      <c r="FA130" s="454"/>
      <c r="FB130" s="454"/>
      <c r="FC130" s="454"/>
      <c r="FD130" s="454"/>
      <c r="FE130" s="454"/>
      <c r="FF130" s="454"/>
      <c r="FG130" s="454"/>
      <c r="FH130" s="454"/>
      <c r="FI130" s="454"/>
      <c r="FJ130" s="454"/>
      <c r="FK130" s="454"/>
      <c r="FL130" s="454"/>
      <c r="FM130" s="454"/>
      <c r="FN130" s="454"/>
      <c r="FO130" s="454"/>
      <c r="FP130" s="454"/>
      <c r="FQ130" s="454"/>
      <c r="FR130" s="454"/>
      <c r="FS130" s="454"/>
      <c r="FT130" s="454"/>
      <c r="FU130" s="454"/>
      <c r="FV130" s="454"/>
      <c r="FW130" s="454"/>
      <c r="FX130" s="454"/>
      <c r="FY130" s="454"/>
      <c r="FZ130" s="454"/>
      <c r="GA130" s="454"/>
      <c r="GB130" s="454"/>
      <c r="GC130" s="454"/>
      <c r="GD130" s="454"/>
      <c r="GE130" s="454"/>
      <c r="GF130" s="454"/>
      <c r="GG130" s="454"/>
      <c r="GH130" s="454"/>
      <c r="GI130" s="454"/>
      <c r="GJ130" s="454"/>
      <c r="GK130" s="454"/>
      <c r="GL130" s="454"/>
      <c r="GM130" s="454"/>
      <c r="GN130" s="454"/>
      <c r="GO130" s="454"/>
      <c r="GP130" s="454"/>
      <c r="GQ130" s="454"/>
      <c r="GR130" s="454"/>
      <c r="GS130" s="454"/>
      <c r="GT130" s="454"/>
      <c r="GU130" s="454"/>
      <c r="GV130" s="454"/>
      <c r="GW130" s="454"/>
      <c r="GX130" s="454"/>
      <c r="GY130" s="454"/>
      <c r="GZ130" s="454"/>
      <c r="HA130" s="454"/>
      <c r="HB130" s="454"/>
      <c r="HC130" s="454"/>
      <c r="HD130" s="454"/>
      <c r="HE130" s="454"/>
      <c r="HF130" s="454"/>
      <c r="HG130" s="454"/>
      <c r="HH130" s="454"/>
      <c r="HI130" s="454"/>
      <c r="HJ130" s="454"/>
      <c r="HK130" s="454"/>
      <c r="HL130" s="454"/>
      <c r="HM130" s="454"/>
      <c r="HN130" s="454"/>
      <c r="HO130" s="454"/>
      <c r="HP130" s="454"/>
      <c r="HQ130" s="454"/>
      <c r="HR130" s="454"/>
      <c r="HS130" s="454"/>
      <c r="HT130" s="454"/>
      <c r="HU130" s="454"/>
      <c r="HV130" s="454"/>
      <c r="HW130" s="454"/>
      <c r="HX130" s="454"/>
      <c r="HY130" s="454"/>
      <c r="HZ130" s="454"/>
      <c r="IA130" s="454"/>
      <c r="IB130" s="454"/>
      <c r="IC130" s="454"/>
      <c r="ID130" s="454"/>
      <c r="IE130" s="454"/>
      <c r="IF130" s="454"/>
      <c r="IG130" s="454"/>
      <c r="IH130" s="454"/>
      <c r="II130" s="454"/>
      <c r="IJ130" s="454"/>
      <c r="IK130" s="454"/>
      <c r="IL130" s="454"/>
      <c r="IM130" s="454"/>
      <c r="IN130" s="454"/>
      <c r="IO130" s="454"/>
      <c r="IP130" s="454"/>
      <c r="IQ130" s="454"/>
      <c r="IR130" s="454"/>
      <c r="IS130" s="454"/>
      <c r="IT130" s="454"/>
      <c r="IU130" s="454"/>
    </row>
    <row r="131" spans="1:255" s="1746" customFormat="1" hidden="1" outlineLevel="1">
      <c r="A131" s="171"/>
      <c r="B131" s="171"/>
      <c r="C131" s="454"/>
      <c r="D131" s="454"/>
      <c r="E131" s="454"/>
      <c r="F131" s="454"/>
      <c r="G131" s="454"/>
      <c r="H131" s="454"/>
      <c r="I131" s="454"/>
      <c r="J131" s="454"/>
      <c r="K131" s="454"/>
      <c r="L131" s="454"/>
      <c r="M131" s="454"/>
      <c r="N131" s="454"/>
      <c r="O131" s="454"/>
      <c r="P131" s="454"/>
      <c r="Q131" s="454"/>
      <c r="R131" s="454"/>
      <c r="S131" s="454"/>
      <c r="T131" s="454"/>
      <c r="U131" s="454"/>
      <c r="V131" s="454"/>
      <c r="W131" s="454"/>
      <c r="X131" s="454"/>
      <c r="Y131" s="454"/>
      <c r="Z131" s="454"/>
      <c r="AA131" s="454"/>
      <c r="AB131" s="454"/>
      <c r="AC131" s="454"/>
      <c r="AD131" s="454"/>
      <c r="AE131" s="454"/>
      <c r="AF131" s="454"/>
      <c r="AG131" s="454"/>
      <c r="AH131" s="454"/>
      <c r="AI131" s="454"/>
      <c r="AJ131" s="454"/>
      <c r="AK131" s="454"/>
      <c r="AL131" s="454"/>
      <c r="AM131" s="454"/>
      <c r="AN131" s="454"/>
      <c r="AO131" s="454"/>
      <c r="AP131" s="454"/>
      <c r="AQ131" s="454"/>
      <c r="AR131" s="454"/>
      <c r="AS131" s="454"/>
      <c r="AT131" s="454"/>
      <c r="AU131" s="454"/>
      <c r="AV131" s="454"/>
      <c r="AW131" s="454"/>
      <c r="AX131" s="454"/>
      <c r="AY131" s="454"/>
      <c r="AZ131" s="454"/>
      <c r="BA131" s="454"/>
      <c r="BB131" s="454"/>
      <c r="BC131" s="454"/>
      <c r="BD131" s="454"/>
      <c r="BE131" s="454"/>
      <c r="BF131" s="454"/>
      <c r="BG131" s="454"/>
      <c r="BH131" s="454"/>
      <c r="BI131" s="454"/>
      <c r="BJ131" s="454"/>
      <c r="BK131" s="454"/>
      <c r="BL131" s="454"/>
      <c r="BM131" s="454"/>
      <c r="BN131" s="454"/>
      <c r="BO131" s="454"/>
      <c r="BP131" s="454"/>
      <c r="BQ131" s="454"/>
      <c r="BR131" s="454"/>
      <c r="BS131" s="454"/>
      <c r="BT131" s="454"/>
      <c r="BU131" s="454"/>
      <c r="BV131" s="454"/>
      <c r="BW131" s="454"/>
      <c r="BX131" s="454"/>
      <c r="BY131" s="454"/>
      <c r="BZ131" s="454"/>
      <c r="CA131" s="454"/>
      <c r="CB131" s="454"/>
      <c r="CC131" s="454"/>
      <c r="CD131" s="454"/>
      <c r="CE131" s="454"/>
      <c r="CF131" s="454"/>
      <c r="CG131" s="454"/>
      <c r="CH131" s="454"/>
      <c r="CI131" s="454"/>
      <c r="CJ131" s="454"/>
      <c r="CK131" s="454"/>
      <c r="CL131" s="454"/>
      <c r="CM131" s="454"/>
      <c r="CN131" s="454"/>
      <c r="CO131" s="454"/>
      <c r="CP131" s="454"/>
      <c r="CQ131" s="454"/>
      <c r="CR131" s="454"/>
      <c r="CS131" s="454"/>
      <c r="CT131" s="454"/>
      <c r="CU131" s="454"/>
      <c r="CV131" s="454"/>
      <c r="CW131" s="454"/>
      <c r="CX131" s="454"/>
      <c r="CY131" s="454"/>
      <c r="CZ131" s="454"/>
      <c r="DA131" s="454"/>
      <c r="DB131" s="454"/>
      <c r="DC131" s="454"/>
      <c r="DD131" s="454"/>
      <c r="DE131" s="454"/>
      <c r="DF131" s="454"/>
      <c r="DG131" s="454"/>
      <c r="DH131" s="454"/>
      <c r="DI131" s="454"/>
      <c r="DJ131" s="454"/>
      <c r="DK131" s="454"/>
      <c r="DL131" s="454"/>
      <c r="DM131" s="454"/>
      <c r="DN131" s="454"/>
      <c r="DO131" s="454"/>
      <c r="DP131" s="454"/>
      <c r="DQ131" s="454"/>
      <c r="DR131" s="454"/>
      <c r="DS131" s="454"/>
      <c r="DT131" s="454"/>
      <c r="DU131" s="454"/>
      <c r="DV131" s="454"/>
      <c r="DW131" s="454"/>
      <c r="DX131" s="454"/>
      <c r="DY131" s="454"/>
      <c r="DZ131" s="454"/>
      <c r="EA131" s="454"/>
      <c r="EB131" s="454"/>
      <c r="EC131" s="454"/>
      <c r="ED131" s="454"/>
      <c r="EE131" s="454"/>
      <c r="EF131" s="454"/>
      <c r="EG131" s="454"/>
      <c r="EH131" s="454"/>
      <c r="EI131" s="454"/>
      <c r="EJ131" s="454"/>
      <c r="EK131" s="454"/>
      <c r="EL131" s="454"/>
      <c r="EM131" s="454"/>
      <c r="EN131" s="454"/>
      <c r="EO131" s="454"/>
      <c r="EP131" s="454"/>
      <c r="EQ131" s="454"/>
      <c r="ER131" s="454"/>
      <c r="ES131" s="454"/>
      <c r="ET131" s="454"/>
      <c r="EU131" s="454"/>
      <c r="EV131" s="454"/>
      <c r="EW131" s="454"/>
      <c r="EX131" s="454"/>
      <c r="EY131" s="454"/>
      <c r="EZ131" s="454"/>
      <c r="FA131" s="454"/>
      <c r="FB131" s="454"/>
      <c r="FC131" s="454"/>
      <c r="FD131" s="454"/>
      <c r="FE131" s="454"/>
      <c r="FF131" s="454"/>
      <c r="FG131" s="454"/>
      <c r="FH131" s="454"/>
      <c r="FI131" s="454"/>
      <c r="FJ131" s="454"/>
      <c r="FK131" s="454"/>
      <c r="FL131" s="454"/>
      <c r="FM131" s="454"/>
      <c r="FN131" s="454"/>
      <c r="FO131" s="454"/>
      <c r="FP131" s="454"/>
      <c r="FQ131" s="454"/>
      <c r="FR131" s="454"/>
      <c r="FS131" s="454"/>
      <c r="FT131" s="454"/>
      <c r="FU131" s="454"/>
      <c r="FV131" s="454"/>
      <c r="FW131" s="454"/>
      <c r="FX131" s="454"/>
      <c r="FY131" s="454"/>
      <c r="FZ131" s="454"/>
      <c r="GA131" s="454"/>
      <c r="GB131" s="454"/>
      <c r="GC131" s="454"/>
      <c r="GD131" s="454"/>
      <c r="GE131" s="454"/>
      <c r="GF131" s="454"/>
      <c r="GG131" s="454"/>
      <c r="GH131" s="454"/>
      <c r="GI131" s="454"/>
      <c r="GJ131" s="454"/>
      <c r="GK131" s="454"/>
      <c r="GL131" s="454"/>
      <c r="GM131" s="454"/>
      <c r="GN131" s="454"/>
      <c r="GO131" s="454"/>
      <c r="GP131" s="454"/>
      <c r="GQ131" s="454"/>
      <c r="GR131" s="454"/>
      <c r="GS131" s="454"/>
      <c r="GT131" s="454"/>
      <c r="GU131" s="454"/>
      <c r="GV131" s="454"/>
      <c r="GW131" s="454"/>
      <c r="GX131" s="454"/>
      <c r="GY131" s="454"/>
      <c r="GZ131" s="454"/>
      <c r="HA131" s="454"/>
      <c r="HB131" s="454"/>
      <c r="HC131" s="454"/>
      <c r="HD131" s="454"/>
      <c r="HE131" s="454"/>
      <c r="HF131" s="454"/>
      <c r="HG131" s="454"/>
      <c r="HH131" s="454"/>
      <c r="HI131" s="454"/>
      <c r="HJ131" s="454"/>
      <c r="HK131" s="454"/>
      <c r="HL131" s="454"/>
      <c r="HM131" s="454"/>
      <c r="HN131" s="454"/>
      <c r="HO131" s="454"/>
      <c r="HP131" s="454"/>
      <c r="HQ131" s="454"/>
      <c r="HR131" s="454"/>
      <c r="HS131" s="454"/>
      <c r="HT131" s="454"/>
      <c r="HU131" s="454"/>
      <c r="HV131" s="454"/>
      <c r="HW131" s="454"/>
      <c r="HX131" s="454"/>
      <c r="HY131" s="454"/>
      <c r="HZ131" s="454"/>
      <c r="IA131" s="454"/>
      <c r="IB131" s="454"/>
      <c r="IC131" s="454"/>
      <c r="ID131" s="454"/>
      <c r="IE131" s="454"/>
      <c r="IF131" s="454"/>
      <c r="IG131" s="454"/>
      <c r="IH131" s="454"/>
      <c r="II131" s="454"/>
      <c r="IJ131" s="454"/>
      <c r="IK131" s="454"/>
      <c r="IL131" s="454"/>
      <c r="IM131" s="454"/>
      <c r="IN131" s="454"/>
      <c r="IO131" s="454"/>
      <c r="IP131" s="454"/>
      <c r="IQ131" s="454"/>
      <c r="IR131" s="454"/>
      <c r="IS131" s="454"/>
      <c r="IT131" s="454"/>
      <c r="IU131" s="454"/>
    </row>
    <row r="132" spans="1:255" s="1746" customFormat="1" hidden="1" outlineLevel="1">
      <c r="A132" s="171"/>
      <c r="B132" s="171"/>
      <c r="C132" s="454"/>
      <c r="D132" s="454"/>
      <c r="E132" s="454"/>
      <c r="F132" s="454"/>
      <c r="G132" s="454"/>
      <c r="H132" s="454"/>
      <c r="I132" s="454"/>
      <c r="J132" s="454"/>
      <c r="K132" s="454"/>
      <c r="L132" s="454"/>
      <c r="M132" s="454"/>
      <c r="N132" s="454"/>
      <c r="O132" s="454"/>
      <c r="P132" s="454"/>
      <c r="Q132" s="454"/>
      <c r="R132" s="454"/>
      <c r="S132" s="454"/>
      <c r="T132" s="454"/>
      <c r="U132" s="454"/>
      <c r="V132" s="454"/>
      <c r="W132" s="454"/>
      <c r="X132" s="454"/>
      <c r="Y132" s="454"/>
      <c r="Z132" s="454"/>
      <c r="AA132" s="454"/>
      <c r="AB132" s="454"/>
      <c r="AC132" s="454"/>
      <c r="AD132" s="454"/>
      <c r="AE132" s="454"/>
      <c r="AF132" s="454"/>
      <c r="AG132" s="454"/>
      <c r="AH132" s="454"/>
      <c r="AI132" s="454"/>
      <c r="AJ132" s="454"/>
      <c r="AK132" s="454"/>
      <c r="AL132" s="454"/>
      <c r="AM132" s="454"/>
      <c r="AN132" s="454"/>
      <c r="AO132" s="454"/>
      <c r="AP132" s="454"/>
      <c r="AQ132" s="454"/>
      <c r="AR132" s="454"/>
      <c r="AS132" s="454"/>
      <c r="AT132" s="454"/>
      <c r="AU132" s="454"/>
      <c r="AV132" s="454"/>
      <c r="AW132" s="454"/>
      <c r="AX132" s="454"/>
      <c r="AY132" s="454"/>
      <c r="AZ132" s="454"/>
      <c r="BA132" s="454"/>
      <c r="BB132" s="454"/>
      <c r="BC132" s="454"/>
      <c r="BD132" s="454"/>
      <c r="BE132" s="454"/>
      <c r="BF132" s="454"/>
      <c r="BG132" s="454"/>
      <c r="BH132" s="454"/>
      <c r="BI132" s="454"/>
      <c r="BJ132" s="454"/>
      <c r="BK132" s="454"/>
      <c r="BL132" s="454"/>
      <c r="BM132" s="454"/>
      <c r="BN132" s="454"/>
      <c r="BO132" s="454"/>
      <c r="BP132" s="454"/>
      <c r="BQ132" s="454"/>
      <c r="BR132" s="454"/>
      <c r="BS132" s="454"/>
      <c r="BT132" s="454"/>
      <c r="BU132" s="454"/>
      <c r="BV132" s="454"/>
      <c r="BW132" s="454"/>
      <c r="BX132" s="454"/>
      <c r="BY132" s="454"/>
      <c r="BZ132" s="454"/>
      <c r="CA132" s="454"/>
      <c r="CB132" s="454"/>
      <c r="CC132" s="454"/>
      <c r="CD132" s="454"/>
      <c r="CE132" s="454"/>
      <c r="CF132" s="454"/>
      <c r="CG132" s="454"/>
      <c r="CH132" s="454"/>
      <c r="CI132" s="454"/>
      <c r="CJ132" s="454"/>
      <c r="CK132" s="454"/>
      <c r="CL132" s="454"/>
      <c r="CM132" s="454"/>
      <c r="CN132" s="454"/>
      <c r="CO132" s="454"/>
      <c r="CP132" s="454"/>
      <c r="CQ132" s="454"/>
      <c r="CR132" s="454"/>
      <c r="CS132" s="454"/>
      <c r="CT132" s="454"/>
      <c r="CU132" s="454"/>
      <c r="CV132" s="454"/>
      <c r="CW132" s="454"/>
      <c r="CX132" s="454"/>
      <c r="CY132" s="454"/>
      <c r="CZ132" s="454"/>
      <c r="DA132" s="454"/>
      <c r="DB132" s="454"/>
      <c r="DC132" s="454"/>
      <c r="DD132" s="454"/>
      <c r="DE132" s="454"/>
      <c r="DF132" s="454"/>
      <c r="DG132" s="454"/>
      <c r="DH132" s="454"/>
      <c r="DI132" s="454"/>
      <c r="DJ132" s="454"/>
      <c r="DK132" s="454"/>
      <c r="DL132" s="454"/>
      <c r="DM132" s="454"/>
      <c r="DN132" s="454"/>
      <c r="DO132" s="454"/>
      <c r="DP132" s="454"/>
      <c r="DQ132" s="454"/>
      <c r="DR132" s="454"/>
      <c r="DS132" s="454"/>
      <c r="DT132" s="454"/>
      <c r="DU132" s="454"/>
      <c r="DV132" s="454"/>
      <c r="DW132" s="454"/>
      <c r="DX132" s="454"/>
      <c r="DY132" s="454"/>
      <c r="DZ132" s="454"/>
      <c r="EA132" s="454"/>
      <c r="EB132" s="454"/>
      <c r="EC132" s="454"/>
      <c r="ED132" s="454"/>
      <c r="EE132" s="454"/>
      <c r="EF132" s="454"/>
      <c r="EG132" s="454"/>
      <c r="EH132" s="454"/>
      <c r="EI132" s="454"/>
      <c r="EJ132" s="454"/>
      <c r="EK132" s="454"/>
      <c r="EL132" s="454"/>
      <c r="EM132" s="454"/>
      <c r="EN132" s="454"/>
      <c r="EO132" s="454"/>
      <c r="EP132" s="454"/>
      <c r="EQ132" s="454"/>
      <c r="ER132" s="454"/>
      <c r="ES132" s="454"/>
      <c r="ET132" s="454"/>
      <c r="EU132" s="454"/>
      <c r="EV132" s="454"/>
      <c r="EW132" s="454"/>
      <c r="EX132" s="454"/>
      <c r="EY132" s="454"/>
      <c r="EZ132" s="454"/>
      <c r="FA132" s="454"/>
      <c r="FB132" s="454"/>
      <c r="FC132" s="454"/>
      <c r="FD132" s="454"/>
      <c r="FE132" s="454"/>
      <c r="FF132" s="454"/>
      <c r="FG132" s="454"/>
      <c r="FH132" s="454"/>
      <c r="FI132" s="454"/>
      <c r="FJ132" s="454"/>
      <c r="FK132" s="454"/>
      <c r="FL132" s="454"/>
      <c r="FM132" s="454"/>
      <c r="FN132" s="454"/>
      <c r="FO132" s="454"/>
      <c r="FP132" s="454"/>
      <c r="FQ132" s="454"/>
      <c r="FR132" s="454"/>
      <c r="FS132" s="454"/>
      <c r="FT132" s="454"/>
      <c r="FU132" s="454"/>
      <c r="FV132" s="454"/>
      <c r="FW132" s="454"/>
      <c r="FX132" s="454"/>
      <c r="FY132" s="454"/>
      <c r="FZ132" s="454"/>
      <c r="GA132" s="454"/>
      <c r="GB132" s="454"/>
      <c r="GC132" s="454"/>
      <c r="GD132" s="454"/>
      <c r="GE132" s="454"/>
      <c r="GF132" s="454"/>
      <c r="GG132" s="454"/>
      <c r="GH132" s="454"/>
      <c r="GI132" s="454"/>
      <c r="GJ132" s="454"/>
      <c r="GK132" s="454"/>
      <c r="GL132" s="454"/>
      <c r="GM132" s="454"/>
      <c r="GN132" s="454"/>
      <c r="GO132" s="454"/>
      <c r="GP132" s="454"/>
      <c r="GQ132" s="454"/>
      <c r="GR132" s="454"/>
      <c r="GS132" s="454"/>
      <c r="GT132" s="454"/>
      <c r="GU132" s="454"/>
      <c r="GV132" s="454"/>
      <c r="GW132" s="454"/>
      <c r="GX132" s="454"/>
      <c r="GY132" s="454"/>
      <c r="GZ132" s="454"/>
      <c r="HA132" s="454"/>
      <c r="HB132" s="454"/>
      <c r="HC132" s="454"/>
      <c r="HD132" s="454"/>
      <c r="HE132" s="454"/>
      <c r="HF132" s="454"/>
      <c r="HG132" s="454"/>
      <c r="HH132" s="454"/>
      <c r="HI132" s="454"/>
      <c r="HJ132" s="454"/>
      <c r="HK132" s="454"/>
      <c r="HL132" s="454"/>
      <c r="HM132" s="454"/>
      <c r="HN132" s="454"/>
      <c r="HO132" s="454"/>
      <c r="HP132" s="454"/>
      <c r="HQ132" s="454"/>
      <c r="HR132" s="454"/>
      <c r="HS132" s="454"/>
      <c r="HT132" s="454"/>
      <c r="HU132" s="454"/>
      <c r="HV132" s="454"/>
      <c r="HW132" s="454"/>
      <c r="HX132" s="454"/>
      <c r="HY132" s="454"/>
      <c r="HZ132" s="454"/>
      <c r="IA132" s="454"/>
      <c r="IB132" s="454"/>
      <c r="IC132" s="454"/>
      <c r="ID132" s="454"/>
      <c r="IE132" s="454"/>
      <c r="IF132" s="454"/>
      <c r="IG132" s="454"/>
      <c r="IH132" s="454"/>
      <c r="II132" s="454"/>
      <c r="IJ132" s="454"/>
      <c r="IK132" s="454"/>
      <c r="IL132" s="454"/>
      <c r="IM132" s="454"/>
      <c r="IN132" s="454"/>
      <c r="IO132" s="454"/>
      <c r="IP132" s="454"/>
      <c r="IQ132" s="454"/>
      <c r="IR132" s="454"/>
      <c r="IS132" s="454"/>
      <c r="IT132" s="454"/>
      <c r="IU132" s="454"/>
    </row>
    <row r="133" spans="1:255" s="1746" customFormat="1" hidden="1" outlineLevel="1">
      <c r="A133" s="171"/>
      <c r="B133" s="171"/>
      <c r="C133" s="454"/>
      <c r="D133" s="454"/>
      <c r="E133" s="454"/>
      <c r="F133" s="454"/>
      <c r="G133" s="454"/>
      <c r="H133" s="454"/>
      <c r="I133" s="454"/>
      <c r="J133" s="454"/>
      <c r="K133" s="454"/>
      <c r="L133" s="454"/>
      <c r="M133" s="454"/>
      <c r="N133" s="454"/>
      <c r="O133" s="454"/>
      <c r="P133" s="454"/>
      <c r="Q133" s="454"/>
      <c r="R133" s="454"/>
      <c r="S133" s="454"/>
      <c r="T133" s="454"/>
      <c r="U133" s="454"/>
      <c r="V133" s="454"/>
      <c r="W133" s="454"/>
      <c r="X133" s="454"/>
      <c r="Y133" s="454"/>
      <c r="Z133" s="454"/>
      <c r="AA133" s="454"/>
      <c r="AB133" s="454"/>
      <c r="AC133" s="454"/>
      <c r="AD133" s="454"/>
      <c r="AE133" s="454"/>
      <c r="AF133" s="454"/>
      <c r="AG133" s="454"/>
      <c r="AH133" s="454"/>
      <c r="AI133" s="454"/>
      <c r="AJ133" s="454"/>
      <c r="AK133" s="454"/>
      <c r="AL133" s="454"/>
      <c r="AM133" s="454"/>
      <c r="AN133" s="454"/>
      <c r="AO133" s="454"/>
      <c r="AP133" s="454"/>
      <c r="AQ133" s="454"/>
      <c r="AR133" s="454"/>
      <c r="AS133" s="454"/>
      <c r="AT133" s="454"/>
      <c r="AU133" s="454"/>
      <c r="AV133" s="454"/>
      <c r="AW133" s="454"/>
      <c r="AX133" s="454"/>
      <c r="AY133" s="454"/>
      <c r="AZ133" s="454"/>
      <c r="BA133" s="454"/>
      <c r="BB133" s="454"/>
      <c r="BC133" s="454"/>
      <c r="BD133" s="454"/>
      <c r="BE133" s="454"/>
      <c r="BF133" s="454"/>
      <c r="BG133" s="454"/>
      <c r="BH133" s="454"/>
      <c r="BI133" s="454"/>
      <c r="BJ133" s="454"/>
      <c r="BK133" s="454"/>
      <c r="BL133" s="454"/>
      <c r="BM133" s="454"/>
      <c r="BN133" s="454"/>
      <c r="BO133" s="454"/>
      <c r="BP133" s="454"/>
      <c r="BQ133" s="454"/>
      <c r="BR133" s="454"/>
      <c r="BS133" s="454"/>
      <c r="BT133" s="454"/>
      <c r="BU133" s="454"/>
      <c r="BV133" s="454"/>
      <c r="BW133" s="454"/>
      <c r="BX133" s="454"/>
      <c r="BY133" s="454"/>
      <c r="BZ133" s="454"/>
      <c r="CA133" s="454"/>
      <c r="CB133" s="454"/>
      <c r="CC133" s="454"/>
      <c r="CD133" s="454"/>
      <c r="CE133" s="454"/>
      <c r="CF133" s="454"/>
      <c r="CG133" s="454"/>
      <c r="CH133" s="454"/>
      <c r="CI133" s="454"/>
      <c r="CJ133" s="454"/>
      <c r="CK133" s="454"/>
      <c r="CL133" s="454"/>
      <c r="CM133" s="454"/>
      <c r="CN133" s="454"/>
      <c r="CO133" s="454"/>
      <c r="CP133" s="454"/>
      <c r="CQ133" s="454"/>
      <c r="CR133" s="454"/>
      <c r="CS133" s="454"/>
      <c r="CT133" s="454"/>
      <c r="CU133" s="454"/>
      <c r="CV133" s="454"/>
      <c r="CW133" s="454"/>
      <c r="CX133" s="454"/>
      <c r="CY133" s="454"/>
      <c r="CZ133" s="454"/>
      <c r="DA133" s="454"/>
      <c r="DB133" s="454"/>
      <c r="DC133" s="454"/>
      <c r="DD133" s="454"/>
      <c r="DE133" s="454"/>
      <c r="DF133" s="454"/>
      <c r="DG133" s="454"/>
      <c r="DH133" s="454"/>
      <c r="DI133" s="454"/>
      <c r="DJ133" s="454"/>
      <c r="DK133" s="454"/>
      <c r="DL133" s="454"/>
      <c r="DM133" s="454"/>
      <c r="DN133" s="454"/>
      <c r="DO133" s="454"/>
      <c r="DP133" s="454"/>
      <c r="DQ133" s="454"/>
      <c r="DR133" s="454"/>
      <c r="DS133" s="454"/>
      <c r="DT133" s="454"/>
      <c r="DU133" s="454"/>
      <c r="DV133" s="454"/>
      <c r="DW133" s="454"/>
      <c r="DX133" s="454"/>
      <c r="DY133" s="454"/>
      <c r="DZ133" s="454"/>
      <c r="EA133" s="454"/>
      <c r="EB133" s="454"/>
      <c r="EC133" s="454"/>
      <c r="ED133" s="454"/>
      <c r="EE133" s="454"/>
      <c r="EF133" s="454"/>
      <c r="EG133" s="454"/>
      <c r="EH133" s="454"/>
      <c r="EI133" s="454"/>
      <c r="EJ133" s="454"/>
      <c r="EK133" s="454"/>
      <c r="EL133" s="454"/>
      <c r="EM133" s="454"/>
      <c r="EN133" s="454"/>
      <c r="EO133" s="454"/>
      <c r="EP133" s="454"/>
      <c r="EQ133" s="454"/>
      <c r="ER133" s="454"/>
      <c r="ES133" s="454"/>
      <c r="ET133" s="454"/>
      <c r="EU133" s="454"/>
      <c r="EV133" s="454"/>
      <c r="EW133" s="454"/>
      <c r="EX133" s="454"/>
      <c r="EY133" s="454"/>
      <c r="EZ133" s="454"/>
      <c r="FA133" s="454"/>
      <c r="FB133" s="454"/>
      <c r="FC133" s="454"/>
      <c r="FD133" s="454"/>
      <c r="FE133" s="454"/>
      <c r="FF133" s="454"/>
      <c r="FG133" s="454"/>
      <c r="FH133" s="454"/>
      <c r="FI133" s="454"/>
      <c r="FJ133" s="454"/>
      <c r="FK133" s="454"/>
      <c r="FL133" s="454"/>
      <c r="FM133" s="454"/>
      <c r="FN133" s="454"/>
      <c r="FO133" s="454"/>
      <c r="FP133" s="454"/>
      <c r="FQ133" s="454"/>
      <c r="FR133" s="454"/>
      <c r="FS133" s="454"/>
      <c r="FT133" s="454"/>
      <c r="FU133" s="454"/>
      <c r="FV133" s="454"/>
      <c r="FW133" s="454"/>
      <c r="FX133" s="454"/>
      <c r="FY133" s="454"/>
      <c r="FZ133" s="454"/>
      <c r="GA133" s="454"/>
      <c r="GB133" s="454"/>
      <c r="GC133" s="454"/>
      <c r="GD133" s="454"/>
      <c r="GE133" s="454"/>
      <c r="GF133" s="454"/>
      <c r="GG133" s="454"/>
      <c r="GH133" s="454"/>
      <c r="GI133" s="454"/>
      <c r="GJ133" s="454"/>
      <c r="GK133" s="454"/>
      <c r="GL133" s="454"/>
      <c r="GM133" s="454"/>
      <c r="GN133" s="454"/>
      <c r="GO133" s="454"/>
      <c r="GP133" s="454"/>
      <c r="GQ133" s="454"/>
      <c r="GR133" s="454"/>
      <c r="GS133" s="454"/>
      <c r="GT133" s="454"/>
      <c r="GU133" s="454"/>
      <c r="GV133" s="454"/>
      <c r="GW133" s="454"/>
      <c r="GX133" s="454"/>
      <c r="GY133" s="454"/>
      <c r="GZ133" s="454"/>
      <c r="HA133" s="454"/>
      <c r="HB133" s="454"/>
      <c r="HC133" s="454"/>
      <c r="HD133" s="454"/>
      <c r="HE133" s="454"/>
      <c r="HF133" s="454"/>
      <c r="HG133" s="454"/>
      <c r="HH133" s="454"/>
      <c r="HI133" s="454"/>
      <c r="HJ133" s="454"/>
      <c r="HK133" s="454"/>
      <c r="HL133" s="454"/>
      <c r="HM133" s="454"/>
      <c r="HN133" s="454"/>
      <c r="HO133" s="454"/>
      <c r="HP133" s="454"/>
      <c r="HQ133" s="454"/>
      <c r="HR133" s="454"/>
      <c r="HS133" s="454"/>
      <c r="HT133" s="454"/>
      <c r="HU133" s="454"/>
      <c r="HV133" s="454"/>
      <c r="HW133" s="454"/>
      <c r="HX133" s="454"/>
      <c r="HY133" s="454"/>
      <c r="HZ133" s="454"/>
      <c r="IA133" s="454"/>
      <c r="IB133" s="454"/>
      <c r="IC133" s="454"/>
      <c r="ID133" s="454"/>
      <c r="IE133" s="454"/>
      <c r="IF133" s="454"/>
      <c r="IG133" s="454"/>
      <c r="IH133" s="454"/>
      <c r="II133" s="454"/>
      <c r="IJ133" s="454"/>
      <c r="IK133" s="454"/>
      <c r="IL133" s="454"/>
      <c r="IM133" s="454"/>
      <c r="IN133" s="454"/>
      <c r="IO133" s="454"/>
      <c r="IP133" s="454"/>
      <c r="IQ133" s="454"/>
      <c r="IR133" s="454"/>
      <c r="IS133" s="454"/>
      <c r="IT133" s="454"/>
      <c r="IU133" s="454"/>
    </row>
    <row r="134" spans="1:255" s="1746" customFormat="1" hidden="1" outlineLevel="1">
      <c r="A134" s="171"/>
      <c r="B134" s="171"/>
      <c r="C134" s="454"/>
      <c r="D134" s="454"/>
      <c r="E134" s="454"/>
      <c r="F134" s="454"/>
      <c r="G134" s="454"/>
      <c r="H134" s="454"/>
      <c r="I134" s="454"/>
      <c r="J134" s="454"/>
      <c r="K134" s="454"/>
      <c r="L134" s="454"/>
      <c r="M134" s="454"/>
      <c r="N134" s="454"/>
      <c r="O134" s="454"/>
      <c r="P134" s="454"/>
      <c r="Q134" s="454"/>
      <c r="R134" s="454"/>
      <c r="S134" s="454"/>
      <c r="T134" s="454"/>
      <c r="U134" s="454"/>
      <c r="V134" s="454"/>
      <c r="W134" s="454"/>
      <c r="X134" s="454"/>
      <c r="Y134" s="454"/>
      <c r="Z134" s="454"/>
      <c r="AA134" s="454"/>
      <c r="AB134" s="454"/>
      <c r="AC134" s="454"/>
      <c r="AD134" s="454"/>
      <c r="AE134" s="454"/>
      <c r="AF134" s="454"/>
      <c r="AG134" s="454"/>
      <c r="AH134" s="454"/>
      <c r="AI134" s="454"/>
      <c r="AJ134" s="454"/>
      <c r="AK134" s="454"/>
      <c r="AL134" s="454"/>
      <c r="AM134" s="454"/>
      <c r="AN134" s="454"/>
      <c r="AO134" s="454"/>
      <c r="AP134" s="454"/>
      <c r="AQ134" s="454"/>
      <c r="AR134" s="454"/>
      <c r="AS134" s="454"/>
      <c r="AT134" s="454"/>
      <c r="AU134" s="454"/>
      <c r="AV134" s="454"/>
      <c r="AW134" s="454"/>
      <c r="AX134" s="454"/>
      <c r="AY134" s="454"/>
      <c r="AZ134" s="454"/>
      <c r="BA134" s="454"/>
      <c r="BB134" s="454"/>
      <c r="BC134" s="454"/>
      <c r="BD134" s="454"/>
      <c r="BE134" s="454"/>
      <c r="BF134" s="454"/>
      <c r="BG134" s="454"/>
      <c r="BH134" s="454"/>
      <c r="BI134" s="454"/>
      <c r="BJ134" s="454"/>
      <c r="BK134" s="454"/>
      <c r="BL134" s="454"/>
      <c r="BM134" s="454"/>
      <c r="BN134" s="454"/>
      <c r="BO134" s="454"/>
      <c r="BP134" s="454"/>
      <c r="BQ134" s="454"/>
      <c r="BR134" s="454"/>
      <c r="BS134" s="454"/>
      <c r="BT134" s="454"/>
      <c r="BU134" s="454"/>
      <c r="BV134" s="454"/>
      <c r="BW134" s="454"/>
      <c r="BX134" s="454"/>
      <c r="BY134" s="454"/>
      <c r="BZ134" s="454"/>
      <c r="CA134" s="454"/>
      <c r="CB134" s="454"/>
      <c r="CC134" s="454"/>
      <c r="CD134" s="454"/>
      <c r="CE134" s="454"/>
      <c r="CF134" s="454"/>
      <c r="CG134" s="454"/>
      <c r="CH134" s="454"/>
      <c r="CI134" s="454"/>
      <c r="CJ134" s="454"/>
      <c r="CK134" s="454"/>
      <c r="CL134" s="454"/>
      <c r="CM134" s="454"/>
      <c r="CN134" s="454"/>
      <c r="CO134" s="454"/>
      <c r="CP134" s="454"/>
      <c r="CQ134" s="454"/>
      <c r="CR134" s="454"/>
      <c r="CS134" s="454"/>
      <c r="CT134" s="454"/>
      <c r="CU134" s="454"/>
      <c r="CV134" s="454"/>
      <c r="CW134" s="454"/>
      <c r="CX134" s="454"/>
      <c r="CY134" s="454"/>
      <c r="CZ134" s="454"/>
      <c r="DA134" s="454"/>
      <c r="DB134" s="454"/>
      <c r="DC134" s="454"/>
      <c r="DD134" s="454"/>
      <c r="DE134" s="454"/>
      <c r="DF134" s="454"/>
      <c r="DG134" s="454"/>
      <c r="DH134" s="454"/>
      <c r="DI134" s="454"/>
      <c r="DJ134" s="454"/>
      <c r="DK134" s="454"/>
      <c r="DL134" s="454"/>
      <c r="DM134" s="454"/>
      <c r="DN134" s="454"/>
      <c r="DO134" s="454"/>
      <c r="DP134" s="454"/>
      <c r="DQ134" s="454"/>
      <c r="DR134" s="454"/>
      <c r="DS134" s="454"/>
      <c r="DT134" s="454"/>
      <c r="DU134" s="454"/>
      <c r="DV134" s="454"/>
      <c r="DW134" s="454"/>
      <c r="DX134" s="454"/>
      <c r="DY134" s="454"/>
      <c r="DZ134" s="454"/>
      <c r="EA134" s="454"/>
      <c r="EB134" s="454"/>
      <c r="EC134" s="454"/>
      <c r="ED134" s="454"/>
      <c r="EE134" s="454"/>
      <c r="EF134" s="454"/>
      <c r="EG134" s="454"/>
      <c r="EH134" s="454"/>
      <c r="EI134" s="454"/>
      <c r="EJ134" s="454"/>
      <c r="EK134" s="454"/>
      <c r="EL134" s="454"/>
      <c r="EM134" s="454"/>
      <c r="EN134" s="454"/>
      <c r="EO134" s="454"/>
      <c r="EP134" s="454"/>
      <c r="EQ134" s="454"/>
      <c r="ER134" s="454"/>
      <c r="ES134" s="454"/>
      <c r="ET134" s="454"/>
      <c r="EU134" s="454"/>
      <c r="EV134" s="454"/>
      <c r="EW134" s="454"/>
      <c r="EX134" s="454"/>
      <c r="EY134" s="454"/>
      <c r="EZ134" s="454"/>
      <c r="FA134" s="454"/>
      <c r="FB134" s="454"/>
      <c r="FC134" s="454"/>
      <c r="FD134" s="454"/>
      <c r="FE134" s="454"/>
      <c r="FF134" s="454"/>
      <c r="FG134" s="454"/>
      <c r="FH134" s="454"/>
      <c r="FI134" s="454"/>
      <c r="FJ134" s="454"/>
      <c r="FK134" s="454"/>
      <c r="FL134" s="454"/>
      <c r="FM134" s="454"/>
      <c r="FN134" s="454"/>
      <c r="FO134" s="454"/>
      <c r="FP134" s="454"/>
      <c r="FQ134" s="454"/>
      <c r="FR134" s="454"/>
      <c r="FS134" s="454"/>
      <c r="FT134" s="454"/>
      <c r="FU134" s="454"/>
      <c r="FV134" s="454"/>
      <c r="FW134" s="454"/>
      <c r="FX134" s="454"/>
      <c r="FY134" s="454"/>
      <c r="FZ134" s="454"/>
      <c r="GA134" s="454"/>
      <c r="GB134" s="454"/>
      <c r="GC134" s="454"/>
      <c r="GD134" s="454"/>
      <c r="GE134" s="454"/>
      <c r="GF134" s="454"/>
      <c r="GG134" s="454"/>
      <c r="GH134" s="454"/>
      <c r="GI134" s="454"/>
      <c r="GJ134" s="454"/>
      <c r="GK134" s="454"/>
      <c r="GL134" s="454"/>
      <c r="GM134" s="454"/>
      <c r="GN134" s="454"/>
      <c r="GO134" s="454"/>
      <c r="GP134" s="454"/>
      <c r="GQ134" s="454"/>
      <c r="GR134" s="454"/>
      <c r="GS134" s="454"/>
      <c r="GT134" s="454"/>
      <c r="GU134" s="454"/>
      <c r="GV134" s="454"/>
      <c r="GW134" s="454"/>
      <c r="GX134" s="454"/>
      <c r="GY134" s="454"/>
      <c r="GZ134" s="454"/>
      <c r="HA134" s="454"/>
      <c r="HB134" s="454"/>
      <c r="HC134" s="454"/>
      <c r="HD134" s="454"/>
      <c r="HE134" s="454"/>
      <c r="HF134" s="454"/>
      <c r="HG134" s="454"/>
      <c r="HH134" s="454"/>
      <c r="HI134" s="454"/>
      <c r="HJ134" s="454"/>
      <c r="HK134" s="454"/>
      <c r="HL134" s="454"/>
      <c r="HM134" s="454"/>
      <c r="HN134" s="454"/>
      <c r="HO134" s="454"/>
      <c r="HP134" s="454"/>
      <c r="HQ134" s="454"/>
      <c r="HR134" s="454"/>
      <c r="HS134" s="454"/>
      <c r="HT134" s="454"/>
      <c r="HU134" s="454"/>
      <c r="HV134" s="454"/>
      <c r="HW134" s="454"/>
      <c r="HX134" s="454"/>
      <c r="HY134" s="454"/>
      <c r="HZ134" s="454"/>
      <c r="IA134" s="454"/>
      <c r="IB134" s="454"/>
      <c r="IC134" s="454"/>
      <c r="ID134" s="454"/>
      <c r="IE134" s="454"/>
      <c r="IF134" s="454"/>
      <c r="IG134" s="454"/>
      <c r="IH134" s="454"/>
      <c r="II134" s="454"/>
      <c r="IJ134" s="454"/>
      <c r="IK134" s="454"/>
      <c r="IL134" s="454"/>
      <c r="IM134" s="454"/>
      <c r="IN134" s="454"/>
      <c r="IO134" s="454"/>
      <c r="IP134" s="454"/>
      <c r="IQ134" s="454"/>
      <c r="IR134" s="454"/>
      <c r="IS134" s="454"/>
      <c r="IT134" s="454"/>
      <c r="IU134" s="454"/>
    </row>
    <row r="135" spans="1:255" s="1746" customFormat="1" hidden="1" outlineLevel="1">
      <c r="A135" s="171"/>
      <c r="B135" s="171"/>
      <c r="C135" s="454"/>
      <c r="D135" s="454"/>
      <c r="E135" s="454"/>
      <c r="F135" s="454"/>
      <c r="G135" s="454"/>
      <c r="H135" s="454"/>
      <c r="I135" s="454"/>
      <c r="J135" s="454"/>
      <c r="K135" s="454"/>
      <c r="L135" s="454"/>
      <c r="M135" s="454"/>
      <c r="N135" s="454"/>
      <c r="O135" s="454"/>
      <c r="P135" s="454"/>
      <c r="Q135" s="454"/>
      <c r="R135" s="454"/>
      <c r="S135" s="454"/>
      <c r="T135" s="454"/>
      <c r="U135" s="454"/>
      <c r="V135" s="454"/>
      <c r="W135" s="454"/>
      <c r="X135" s="454"/>
      <c r="Y135" s="454"/>
      <c r="Z135" s="454"/>
      <c r="AA135" s="454"/>
      <c r="AB135" s="454"/>
      <c r="AC135" s="454"/>
      <c r="AD135" s="454"/>
      <c r="AE135" s="454"/>
      <c r="AF135" s="454"/>
      <c r="AG135" s="454"/>
      <c r="AH135" s="454"/>
      <c r="AI135" s="454"/>
      <c r="AJ135" s="454"/>
      <c r="AK135" s="454"/>
      <c r="AL135" s="454"/>
      <c r="AM135" s="454"/>
      <c r="AN135" s="454"/>
      <c r="AO135" s="454"/>
      <c r="AP135" s="454"/>
      <c r="AQ135" s="454"/>
      <c r="AR135" s="454"/>
      <c r="AS135" s="454"/>
      <c r="AT135" s="454"/>
      <c r="AU135" s="454"/>
      <c r="AV135" s="454"/>
      <c r="AW135" s="454"/>
      <c r="AX135" s="454"/>
      <c r="AY135" s="454"/>
      <c r="AZ135" s="454"/>
      <c r="BA135" s="454"/>
      <c r="BB135" s="454"/>
      <c r="BC135" s="454"/>
      <c r="BD135" s="454"/>
      <c r="BE135" s="454"/>
      <c r="BF135" s="454"/>
      <c r="BG135" s="454"/>
      <c r="BH135" s="454"/>
      <c r="BI135" s="454"/>
      <c r="BJ135" s="454"/>
      <c r="BK135" s="454"/>
      <c r="BL135" s="454"/>
      <c r="BM135" s="454"/>
      <c r="BN135" s="454"/>
      <c r="BO135" s="454"/>
      <c r="BP135" s="454"/>
      <c r="BQ135" s="454"/>
      <c r="BR135" s="454"/>
      <c r="BS135" s="454"/>
      <c r="BT135" s="454"/>
      <c r="BU135" s="454"/>
      <c r="BV135" s="454"/>
      <c r="BW135" s="454"/>
      <c r="BX135" s="454"/>
      <c r="BY135" s="454"/>
      <c r="BZ135" s="454"/>
      <c r="CA135" s="454"/>
      <c r="CB135" s="454"/>
      <c r="CC135" s="454"/>
      <c r="CD135" s="454"/>
      <c r="CE135" s="454"/>
      <c r="CF135" s="454"/>
      <c r="CG135" s="454"/>
      <c r="CH135" s="454"/>
      <c r="CI135" s="454"/>
      <c r="CJ135" s="454"/>
      <c r="CK135" s="454"/>
      <c r="CL135" s="454"/>
      <c r="CM135" s="454"/>
      <c r="CN135" s="454"/>
      <c r="CO135" s="454"/>
      <c r="CP135" s="454"/>
      <c r="CQ135" s="454"/>
      <c r="CR135" s="454"/>
      <c r="CS135" s="454"/>
      <c r="CT135" s="454"/>
      <c r="CU135" s="454"/>
      <c r="CV135" s="454"/>
      <c r="CW135" s="454"/>
      <c r="CX135" s="454"/>
      <c r="CY135" s="454"/>
      <c r="CZ135" s="454"/>
      <c r="DA135" s="454"/>
      <c r="DB135" s="454"/>
      <c r="DC135" s="454"/>
      <c r="DD135" s="454"/>
      <c r="DE135" s="454"/>
      <c r="DF135" s="454"/>
      <c r="DG135" s="454"/>
      <c r="DH135" s="454"/>
      <c r="DI135" s="454"/>
      <c r="DJ135" s="454"/>
      <c r="DK135" s="454"/>
      <c r="DL135" s="454"/>
      <c r="DM135" s="454"/>
      <c r="DN135" s="454"/>
      <c r="DO135" s="454"/>
      <c r="DP135" s="454"/>
      <c r="DQ135" s="454"/>
      <c r="DR135" s="454"/>
      <c r="DS135" s="454"/>
      <c r="DT135" s="454"/>
      <c r="DU135" s="454"/>
      <c r="DV135" s="454"/>
      <c r="DW135" s="454"/>
      <c r="DX135" s="454"/>
      <c r="DY135" s="454"/>
      <c r="DZ135" s="454"/>
      <c r="EA135" s="454"/>
      <c r="EB135" s="454"/>
      <c r="EC135" s="454"/>
      <c r="ED135" s="454"/>
      <c r="EE135" s="454"/>
      <c r="EF135" s="454"/>
      <c r="EG135" s="454"/>
      <c r="EH135" s="454"/>
      <c r="EI135" s="454"/>
      <c r="EJ135" s="454"/>
      <c r="EK135" s="454"/>
      <c r="EL135" s="454"/>
      <c r="EM135" s="454"/>
      <c r="EN135" s="454"/>
      <c r="EO135" s="454"/>
      <c r="EP135" s="454"/>
      <c r="EQ135" s="454"/>
      <c r="ER135" s="454"/>
      <c r="ES135" s="454"/>
      <c r="ET135" s="454"/>
      <c r="EU135" s="454"/>
      <c r="EV135" s="454"/>
      <c r="EW135" s="454"/>
      <c r="EX135" s="454"/>
      <c r="EY135" s="454"/>
      <c r="EZ135" s="454"/>
      <c r="FA135" s="454"/>
      <c r="FB135" s="454"/>
      <c r="FC135" s="454"/>
      <c r="FD135" s="454"/>
      <c r="FE135" s="454"/>
      <c r="FF135" s="454"/>
      <c r="FG135" s="454"/>
      <c r="FH135" s="454"/>
      <c r="FI135" s="454"/>
      <c r="FJ135" s="454"/>
      <c r="FK135" s="454"/>
      <c r="FL135" s="454"/>
      <c r="FM135" s="454"/>
      <c r="FN135" s="454"/>
      <c r="FO135" s="454"/>
      <c r="FP135" s="454"/>
      <c r="FQ135" s="454"/>
      <c r="FR135" s="454"/>
      <c r="FS135" s="454"/>
      <c r="FT135" s="454"/>
      <c r="FU135" s="454"/>
      <c r="FV135" s="454"/>
      <c r="FW135" s="454"/>
      <c r="FX135" s="454"/>
      <c r="FY135" s="454"/>
      <c r="FZ135" s="454"/>
      <c r="GA135" s="454"/>
      <c r="GB135" s="454"/>
      <c r="GC135" s="454"/>
      <c r="GD135" s="454"/>
      <c r="GE135" s="454"/>
      <c r="GF135" s="454"/>
      <c r="GG135" s="454"/>
      <c r="GH135" s="454"/>
      <c r="GI135" s="454"/>
      <c r="GJ135" s="454"/>
      <c r="GK135" s="454"/>
      <c r="GL135" s="454"/>
      <c r="GM135" s="454"/>
      <c r="GN135" s="454"/>
      <c r="GO135" s="454"/>
      <c r="GP135" s="454"/>
      <c r="GQ135" s="454"/>
      <c r="GR135" s="454"/>
      <c r="GS135" s="454"/>
      <c r="GT135" s="454"/>
      <c r="GU135" s="454"/>
      <c r="GV135" s="454"/>
      <c r="GW135" s="454"/>
      <c r="GX135" s="454"/>
      <c r="GY135" s="454"/>
      <c r="GZ135" s="454"/>
      <c r="HA135" s="454"/>
      <c r="HB135" s="454"/>
      <c r="HC135" s="454"/>
      <c r="HD135" s="454"/>
      <c r="HE135" s="454"/>
      <c r="HF135" s="454"/>
      <c r="HG135" s="454"/>
      <c r="HH135" s="454"/>
      <c r="HI135" s="454"/>
      <c r="HJ135" s="454"/>
      <c r="HK135" s="454"/>
      <c r="HL135" s="454"/>
      <c r="HM135" s="454"/>
      <c r="HN135" s="454"/>
      <c r="HO135" s="454"/>
      <c r="HP135" s="454"/>
      <c r="HQ135" s="454"/>
      <c r="HR135" s="454"/>
      <c r="HS135" s="454"/>
      <c r="HT135" s="454"/>
      <c r="HU135" s="454"/>
      <c r="HV135" s="454"/>
      <c r="HW135" s="454"/>
      <c r="HX135" s="454"/>
      <c r="HY135" s="454"/>
      <c r="HZ135" s="454"/>
      <c r="IA135" s="454"/>
      <c r="IB135" s="454"/>
      <c r="IC135" s="454"/>
      <c r="ID135" s="454"/>
      <c r="IE135" s="454"/>
      <c r="IF135" s="454"/>
      <c r="IG135" s="454"/>
      <c r="IH135" s="454"/>
      <c r="II135" s="454"/>
      <c r="IJ135" s="454"/>
      <c r="IK135" s="454"/>
      <c r="IL135" s="454"/>
      <c r="IM135" s="454"/>
      <c r="IN135" s="454"/>
      <c r="IO135" s="454"/>
      <c r="IP135" s="454"/>
      <c r="IQ135" s="454"/>
      <c r="IR135" s="454"/>
      <c r="IS135" s="454"/>
      <c r="IT135" s="454"/>
      <c r="IU135" s="454"/>
    </row>
    <row r="136" spans="1:255" s="1746" customFormat="1" hidden="1" outlineLevel="1">
      <c r="A136" s="171"/>
      <c r="B136" s="171"/>
      <c r="C136" s="454"/>
      <c r="D136" s="454"/>
      <c r="E136" s="454"/>
      <c r="F136" s="454"/>
      <c r="G136" s="454"/>
      <c r="H136" s="454"/>
      <c r="I136" s="454"/>
      <c r="J136" s="454"/>
      <c r="K136" s="454"/>
      <c r="L136" s="454"/>
      <c r="M136" s="454"/>
      <c r="N136" s="454"/>
      <c r="O136" s="454"/>
      <c r="P136" s="454"/>
      <c r="Q136" s="454"/>
      <c r="R136" s="454"/>
      <c r="S136" s="454"/>
      <c r="T136" s="454"/>
      <c r="U136" s="454"/>
      <c r="V136" s="454"/>
      <c r="W136" s="454"/>
      <c r="X136" s="454"/>
      <c r="Y136" s="454"/>
      <c r="Z136" s="454"/>
      <c r="AA136" s="454"/>
      <c r="AB136" s="454"/>
      <c r="AC136" s="454"/>
      <c r="AD136" s="454"/>
      <c r="AE136" s="454"/>
      <c r="AF136" s="454"/>
      <c r="AG136" s="454"/>
      <c r="AH136" s="454"/>
      <c r="AI136" s="454"/>
      <c r="AJ136" s="454"/>
      <c r="AK136" s="454"/>
      <c r="AL136" s="454"/>
      <c r="AM136" s="454"/>
      <c r="AN136" s="454"/>
      <c r="AO136" s="454"/>
      <c r="AP136" s="454"/>
      <c r="AQ136" s="454"/>
      <c r="AR136" s="454"/>
      <c r="AS136" s="454"/>
      <c r="AT136" s="454"/>
      <c r="AU136" s="454"/>
      <c r="AV136" s="454"/>
      <c r="AW136" s="454"/>
      <c r="AX136" s="454"/>
      <c r="AY136" s="454"/>
      <c r="AZ136" s="454"/>
      <c r="BA136" s="454"/>
      <c r="BB136" s="454"/>
      <c r="BC136" s="454"/>
      <c r="BD136" s="454"/>
      <c r="BE136" s="454"/>
      <c r="BF136" s="454"/>
      <c r="BG136" s="454"/>
      <c r="BH136" s="454"/>
      <c r="BI136" s="454"/>
      <c r="BJ136" s="454"/>
      <c r="BK136" s="454"/>
      <c r="BL136" s="454"/>
      <c r="BM136" s="454"/>
      <c r="BN136" s="454"/>
      <c r="BO136" s="454"/>
      <c r="BP136" s="454"/>
      <c r="BQ136" s="454"/>
      <c r="BR136" s="454"/>
      <c r="BS136" s="454"/>
      <c r="BT136" s="454"/>
      <c r="BU136" s="454"/>
      <c r="BV136" s="454"/>
      <c r="BW136" s="454"/>
      <c r="BX136" s="454"/>
      <c r="BY136" s="454"/>
      <c r="BZ136" s="454"/>
      <c r="CA136" s="454"/>
      <c r="CB136" s="454"/>
      <c r="CC136" s="454"/>
      <c r="CD136" s="454"/>
      <c r="CE136" s="454"/>
      <c r="CF136" s="454"/>
      <c r="CG136" s="454"/>
      <c r="CH136" s="454"/>
      <c r="CI136" s="454"/>
      <c r="CJ136" s="454"/>
      <c r="CK136" s="454"/>
      <c r="CL136" s="454"/>
      <c r="CM136" s="454"/>
      <c r="CN136" s="454"/>
      <c r="CO136" s="454"/>
      <c r="CP136" s="454"/>
      <c r="CQ136" s="454"/>
      <c r="CR136" s="454"/>
      <c r="CS136" s="454"/>
      <c r="CT136" s="454"/>
      <c r="CU136" s="454"/>
      <c r="CV136" s="454"/>
      <c r="CW136" s="454"/>
      <c r="CX136" s="454"/>
      <c r="CY136" s="454"/>
      <c r="CZ136" s="454"/>
      <c r="DA136" s="454"/>
      <c r="DB136" s="454"/>
      <c r="DC136" s="454"/>
      <c r="DD136" s="454"/>
      <c r="DE136" s="454"/>
      <c r="DF136" s="454"/>
      <c r="DG136" s="454"/>
      <c r="DH136" s="454"/>
      <c r="DI136" s="454"/>
      <c r="DJ136" s="454"/>
      <c r="DK136" s="454"/>
      <c r="DL136" s="454"/>
      <c r="DM136" s="454"/>
      <c r="DN136" s="454"/>
      <c r="DO136" s="454"/>
      <c r="DP136" s="454"/>
      <c r="DQ136" s="454"/>
      <c r="DR136" s="454"/>
      <c r="DS136" s="454"/>
      <c r="DT136" s="454"/>
      <c r="DU136" s="454"/>
      <c r="DV136" s="454"/>
      <c r="DW136" s="454"/>
      <c r="DX136" s="454"/>
      <c r="DY136" s="454"/>
      <c r="DZ136" s="454"/>
      <c r="EA136" s="454"/>
      <c r="EB136" s="454"/>
      <c r="EC136" s="454"/>
      <c r="ED136" s="454"/>
      <c r="EE136" s="454"/>
      <c r="EF136" s="454"/>
      <c r="EG136" s="454"/>
      <c r="EH136" s="454"/>
      <c r="EI136" s="454"/>
      <c r="EJ136" s="454"/>
      <c r="EK136" s="454"/>
      <c r="EL136" s="454"/>
      <c r="EM136" s="454"/>
      <c r="EN136" s="454"/>
      <c r="EO136" s="454"/>
      <c r="EP136" s="454"/>
      <c r="EQ136" s="454"/>
      <c r="ER136" s="454"/>
      <c r="ES136" s="454"/>
      <c r="ET136" s="454"/>
      <c r="EU136" s="454"/>
      <c r="EV136" s="454"/>
      <c r="EW136" s="454"/>
      <c r="EX136" s="454"/>
      <c r="EY136" s="454"/>
      <c r="EZ136" s="454"/>
      <c r="FA136" s="454"/>
      <c r="FB136" s="454"/>
      <c r="FC136" s="454"/>
      <c r="FD136" s="454"/>
      <c r="FE136" s="454"/>
      <c r="FF136" s="454"/>
      <c r="FG136" s="454"/>
      <c r="FH136" s="454"/>
      <c r="FI136" s="454"/>
      <c r="FJ136" s="454"/>
      <c r="FK136" s="454"/>
      <c r="FL136" s="454"/>
      <c r="FM136" s="454"/>
      <c r="FN136" s="454"/>
      <c r="FO136" s="454"/>
      <c r="FP136" s="454"/>
      <c r="FQ136" s="454"/>
      <c r="FR136" s="454"/>
      <c r="FS136" s="454"/>
      <c r="FT136" s="454"/>
      <c r="FU136" s="454"/>
      <c r="FV136" s="454"/>
      <c r="FW136" s="454"/>
      <c r="FX136" s="454"/>
      <c r="FY136" s="454"/>
      <c r="FZ136" s="454"/>
      <c r="GA136" s="454"/>
      <c r="GB136" s="454"/>
      <c r="GC136" s="454"/>
      <c r="GD136" s="454"/>
      <c r="GE136" s="454"/>
      <c r="GF136" s="454"/>
      <c r="GG136" s="454"/>
      <c r="GH136" s="454"/>
      <c r="GI136" s="454"/>
      <c r="GJ136" s="454"/>
      <c r="GK136" s="454"/>
      <c r="GL136" s="454"/>
      <c r="GM136" s="454"/>
      <c r="GN136" s="454"/>
      <c r="GO136" s="454"/>
      <c r="GP136" s="454"/>
      <c r="GQ136" s="454"/>
      <c r="GR136" s="454"/>
      <c r="GS136" s="454"/>
      <c r="GT136" s="454"/>
      <c r="GU136" s="454"/>
      <c r="GV136" s="454"/>
      <c r="GW136" s="454"/>
      <c r="GX136" s="454"/>
      <c r="GY136" s="454"/>
      <c r="GZ136" s="454"/>
      <c r="HA136" s="454"/>
      <c r="HB136" s="454"/>
      <c r="HC136" s="454"/>
      <c r="HD136" s="454"/>
      <c r="HE136" s="454"/>
      <c r="HF136" s="454"/>
      <c r="HG136" s="454"/>
      <c r="HH136" s="454"/>
      <c r="HI136" s="454"/>
      <c r="HJ136" s="454"/>
      <c r="HK136" s="454"/>
      <c r="HL136" s="454"/>
      <c r="HM136" s="454"/>
      <c r="HN136" s="454"/>
      <c r="HO136" s="454"/>
      <c r="HP136" s="454"/>
      <c r="HQ136" s="454"/>
      <c r="HR136" s="454"/>
      <c r="HS136" s="454"/>
      <c r="HT136" s="454"/>
      <c r="HU136" s="454"/>
      <c r="HV136" s="454"/>
      <c r="HW136" s="454"/>
      <c r="HX136" s="454"/>
      <c r="HY136" s="454"/>
      <c r="HZ136" s="454"/>
      <c r="IA136" s="454"/>
      <c r="IB136" s="454"/>
      <c r="IC136" s="454"/>
      <c r="ID136" s="454"/>
      <c r="IE136" s="454"/>
      <c r="IF136" s="454"/>
      <c r="IG136" s="454"/>
      <c r="IH136" s="454"/>
      <c r="II136" s="454"/>
      <c r="IJ136" s="454"/>
      <c r="IK136" s="454"/>
      <c r="IL136" s="454"/>
      <c r="IM136" s="454"/>
      <c r="IN136" s="454"/>
      <c r="IO136" s="454"/>
      <c r="IP136" s="454"/>
      <c r="IQ136" s="454"/>
      <c r="IR136" s="454"/>
      <c r="IS136" s="454"/>
      <c r="IT136" s="454"/>
      <c r="IU136" s="454"/>
    </row>
    <row r="137" spans="1:255" s="1746" customFormat="1" hidden="1" outlineLevel="1">
      <c r="A137" s="171"/>
      <c r="B137" s="171"/>
      <c r="C137" s="454"/>
      <c r="D137" s="454"/>
      <c r="E137" s="454"/>
      <c r="F137" s="454"/>
      <c r="G137" s="454"/>
      <c r="H137" s="454"/>
      <c r="I137" s="454"/>
      <c r="J137" s="454"/>
      <c r="K137" s="454"/>
      <c r="L137" s="454"/>
      <c r="M137" s="454"/>
      <c r="N137" s="454"/>
      <c r="O137" s="454"/>
      <c r="P137" s="454"/>
      <c r="Q137" s="454"/>
      <c r="R137" s="454"/>
      <c r="S137" s="454"/>
      <c r="T137" s="454"/>
      <c r="U137" s="454"/>
      <c r="V137" s="454"/>
      <c r="W137" s="454"/>
      <c r="X137" s="454"/>
      <c r="Y137" s="454"/>
      <c r="Z137" s="454"/>
      <c r="AA137" s="454"/>
      <c r="AB137" s="454"/>
      <c r="AC137" s="454"/>
      <c r="AD137" s="454"/>
      <c r="AE137" s="454"/>
      <c r="AF137" s="454"/>
      <c r="AG137" s="454"/>
      <c r="AH137" s="454"/>
      <c r="AI137" s="454"/>
      <c r="AJ137" s="454"/>
      <c r="AK137" s="454"/>
      <c r="AL137" s="454"/>
      <c r="AM137" s="454"/>
      <c r="AN137" s="454"/>
      <c r="AO137" s="454"/>
      <c r="AP137" s="454"/>
      <c r="AQ137" s="454"/>
      <c r="AR137" s="454"/>
      <c r="AS137" s="454"/>
      <c r="AT137" s="454"/>
      <c r="AU137" s="454"/>
      <c r="AV137" s="454"/>
      <c r="AW137" s="454"/>
      <c r="AX137" s="454"/>
      <c r="AY137" s="454"/>
      <c r="AZ137" s="454"/>
      <c r="BA137" s="454"/>
      <c r="BB137" s="454"/>
      <c r="BC137" s="454"/>
      <c r="BD137" s="454"/>
      <c r="BE137" s="454"/>
      <c r="BF137" s="454"/>
      <c r="BG137" s="454"/>
      <c r="BH137" s="454"/>
      <c r="BI137" s="454"/>
      <c r="BJ137" s="454"/>
      <c r="BK137" s="454"/>
      <c r="BL137" s="454"/>
      <c r="BM137" s="454"/>
      <c r="BN137" s="454"/>
      <c r="BO137" s="454"/>
      <c r="BP137" s="454"/>
      <c r="BQ137" s="454"/>
      <c r="BR137" s="454"/>
      <c r="BS137" s="454"/>
      <c r="BT137" s="454"/>
      <c r="BU137" s="454"/>
      <c r="BV137" s="454"/>
      <c r="BW137" s="454"/>
      <c r="BX137" s="454"/>
      <c r="BY137" s="454"/>
      <c r="BZ137" s="454"/>
      <c r="CA137" s="454"/>
      <c r="CB137" s="454"/>
      <c r="CC137" s="454"/>
      <c r="CD137" s="454"/>
      <c r="CE137" s="454"/>
      <c r="CF137" s="454"/>
      <c r="CG137" s="454"/>
      <c r="CH137" s="454"/>
      <c r="CI137" s="454"/>
      <c r="CJ137" s="454"/>
      <c r="CK137" s="454"/>
      <c r="CL137" s="454"/>
      <c r="CM137" s="454"/>
      <c r="CN137" s="454"/>
      <c r="CO137" s="454"/>
      <c r="CP137" s="454"/>
      <c r="CQ137" s="454"/>
      <c r="CR137" s="454"/>
      <c r="CS137" s="454"/>
      <c r="CT137" s="454"/>
      <c r="CU137" s="454"/>
      <c r="CV137" s="454"/>
      <c r="CW137" s="454"/>
      <c r="CX137" s="454"/>
      <c r="CY137" s="454"/>
      <c r="CZ137" s="454"/>
      <c r="DA137" s="454"/>
      <c r="DB137" s="454"/>
      <c r="DC137" s="454"/>
      <c r="DD137" s="454"/>
      <c r="DE137" s="454"/>
      <c r="DF137" s="454"/>
      <c r="DG137" s="454"/>
      <c r="DH137" s="454"/>
      <c r="DI137" s="454"/>
      <c r="DJ137" s="454"/>
      <c r="DK137" s="454"/>
      <c r="DL137" s="454"/>
      <c r="DM137" s="454"/>
      <c r="DN137" s="454"/>
      <c r="DO137" s="454"/>
      <c r="DP137" s="454"/>
      <c r="DQ137" s="454"/>
      <c r="DR137" s="454"/>
      <c r="DS137" s="454"/>
      <c r="DT137" s="454"/>
      <c r="DU137" s="454"/>
      <c r="DV137" s="454"/>
      <c r="DW137" s="454"/>
      <c r="DX137" s="454"/>
      <c r="DY137" s="454"/>
      <c r="DZ137" s="454"/>
      <c r="EA137" s="454"/>
      <c r="EB137" s="454"/>
      <c r="EC137" s="454"/>
      <c r="ED137" s="454"/>
      <c r="EE137" s="454"/>
      <c r="EF137" s="454"/>
      <c r="EG137" s="454"/>
      <c r="EH137" s="454"/>
      <c r="EI137" s="454"/>
      <c r="EJ137" s="454"/>
      <c r="EK137" s="454"/>
      <c r="EL137" s="454"/>
      <c r="EM137" s="454"/>
      <c r="EN137" s="454"/>
      <c r="EO137" s="454"/>
      <c r="EP137" s="454"/>
      <c r="EQ137" s="454"/>
      <c r="ER137" s="454"/>
      <c r="ES137" s="454"/>
      <c r="ET137" s="454"/>
      <c r="EU137" s="454"/>
      <c r="EV137" s="454"/>
      <c r="EW137" s="454"/>
      <c r="EX137" s="454"/>
      <c r="EY137" s="454"/>
      <c r="EZ137" s="454"/>
      <c r="FA137" s="454"/>
      <c r="FB137" s="454"/>
      <c r="FC137" s="454"/>
      <c r="FD137" s="454"/>
      <c r="FE137" s="454"/>
      <c r="FF137" s="454"/>
      <c r="FG137" s="454"/>
      <c r="FH137" s="454"/>
      <c r="FI137" s="454"/>
      <c r="FJ137" s="454"/>
      <c r="FK137" s="454"/>
      <c r="FL137" s="454"/>
      <c r="FM137" s="454"/>
      <c r="FN137" s="454"/>
      <c r="FO137" s="454"/>
      <c r="FP137" s="454"/>
      <c r="FQ137" s="454"/>
      <c r="FR137" s="454"/>
      <c r="FS137" s="454"/>
      <c r="FT137" s="454"/>
      <c r="FU137" s="454"/>
      <c r="FV137" s="454"/>
      <c r="FW137" s="454"/>
      <c r="FX137" s="454"/>
      <c r="FY137" s="454"/>
      <c r="FZ137" s="454"/>
      <c r="GA137" s="454"/>
      <c r="GB137" s="454"/>
      <c r="GC137" s="454"/>
      <c r="GD137" s="454"/>
      <c r="GE137" s="454"/>
      <c r="GF137" s="454"/>
      <c r="GG137" s="454"/>
      <c r="GH137" s="454"/>
      <c r="GI137" s="454"/>
      <c r="GJ137" s="454"/>
      <c r="GK137" s="454"/>
      <c r="GL137" s="454"/>
      <c r="GM137" s="454"/>
      <c r="GN137" s="454"/>
      <c r="GO137" s="454"/>
      <c r="GP137" s="454"/>
      <c r="GQ137" s="454"/>
      <c r="GR137" s="454"/>
      <c r="GS137" s="454"/>
      <c r="GT137" s="454"/>
      <c r="GU137" s="454"/>
      <c r="GV137" s="454"/>
      <c r="GW137" s="454"/>
      <c r="GX137" s="454"/>
      <c r="GY137" s="454"/>
      <c r="GZ137" s="454"/>
      <c r="HA137" s="454"/>
      <c r="HB137" s="454"/>
      <c r="HC137" s="454"/>
      <c r="HD137" s="454"/>
      <c r="HE137" s="454"/>
      <c r="HF137" s="454"/>
      <c r="HG137" s="454"/>
      <c r="HH137" s="454"/>
      <c r="HI137" s="454"/>
      <c r="HJ137" s="454"/>
      <c r="HK137" s="454"/>
      <c r="HL137" s="454"/>
      <c r="HM137" s="454"/>
      <c r="HN137" s="454"/>
      <c r="HO137" s="454"/>
      <c r="HP137" s="454"/>
      <c r="HQ137" s="454"/>
      <c r="HR137" s="454"/>
      <c r="HS137" s="454"/>
      <c r="HT137" s="454"/>
      <c r="HU137" s="454"/>
      <c r="HV137" s="454"/>
      <c r="HW137" s="454"/>
      <c r="HX137" s="454"/>
      <c r="HY137" s="454"/>
      <c r="HZ137" s="454"/>
      <c r="IA137" s="454"/>
      <c r="IB137" s="454"/>
      <c r="IC137" s="454"/>
      <c r="ID137" s="454"/>
      <c r="IE137" s="454"/>
      <c r="IF137" s="454"/>
      <c r="IG137" s="454"/>
      <c r="IH137" s="454"/>
      <c r="II137" s="454"/>
      <c r="IJ137" s="454"/>
      <c r="IK137" s="454"/>
      <c r="IL137" s="454"/>
      <c r="IM137" s="454"/>
      <c r="IN137" s="454"/>
      <c r="IO137" s="454"/>
      <c r="IP137" s="454"/>
      <c r="IQ137" s="454"/>
      <c r="IR137" s="454"/>
      <c r="IS137" s="454"/>
      <c r="IT137" s="454"/>
      <c r="IU137" s="454"/>
    </row>
    <row r="138" spans="1:255" s="1746" customFormat="1" hidden="1" outlineLevel="1">
      <c r="A138" s="171"/>
      <c r="B138" s="171"/>
      <c r="C138" s="454"/>
      <c r="D138" s="454"/>
      <c r="E138" s="454"/>
      <c r="F138" s="454"/>
      <c r="G138" s="454"/>
      <c r="H138" s="454"/>
      <c r="I138" s="454"/>
      <c r="J138" s="454"/>
      <c r="K138" s="454"/>
      <c r="L138" s="454"/>
      <c r="M138" s="454"/>
      <c r="N138" s="454"/>
      <c r="O138" s="454"/>
      <c r="P138" s="454"/>
      <c r="Q138" s="454"/>
      <c r="R138" s="454"/>
      <c r="S138" s="454"/>
      <c r="T138" s="454"/>
      <c r="U138" s="454"/>
      <c r="V138" s="454"/>
      <c r="W138" s="454"/>
      <c r="X138" s="454"/>
      <c r="Y138" s="454"/>
      <c r="Z138" s="454"/>
      <c r="AA138" s="454"/>
      <c r="AB138" s="454"/>
      <c r="AC138" s="454"/>
      <c r="AD138" s="454"/>
      <c r="AE138" s="454"/>
      <c r="AF138" s="454"/>
      <c r="AG138" s="454"/>
      <c r="AH138" s="454"/>
      <c r="AI138" s="454"/>
      <c r="AJ138" s="454"/>
      <c r="AK138" s="454"/>
      <c r="AL138" s="454"/>
      <c r="AM138" s="454"/>
      <c r="AN138" s="454"/>
      <c r="AO138" s="454"/>
      <c r="AP138" s="454"/>
      <c r="AQ138" s="454"/>
      <c r="AR138" s="454"/>
      <c r="AS138" s="454"/>
      <c r="AT138" s="454"/>
      <c r="AU138" s="454"/>
      <c r="AV138" s="454"/>
      <c r="AW138" s="454"/>
      <c r="AX138" s="454"/>
      <c r="AY138" s="454"/>
      <c r="AZ138" s="454"/>
      <c r="BA138" s="454"/>
      <c r="BB138" s="454"/>
      <c r="BC138" s="454"/>
      <c r="BD138" s="454"/>
      <c r="BE138" s="454"/>
      <c r="BF138" s="454"/>
      <c r="BG138" s="454"/>
      <c r="BH138" s="454"/>
      <c r="BI138" s="454"/>
      <c r="BJ138" s="454"/>
      <c r="BK138" s="454"/>
      <c r="BL138" s="454"/>
      <c r="BM138" s="454"/>
      <c r="BN138" s="454"/>
      <c r="BO138" s="454"/>
      <c r="BP138" s="454"/>
      <c r="BQ138" s="454"/>
      <c r="BR138" s="454"/>
      <c r="BS138" s="454"/>
      <c r="BT138" s="454"/>
      <c r="BU138" s="454"/>
      <c r="BV138" s="454"/>
      <c r="BW138" s="454"/>
      <c r="BX138" s="454"/>
      <c r="BY138" s="454"/>
      <c r="BZ138" s="454"/>
      <c r="CA138" s="454"/>
      <c r="CB138" s="454"/>
      <c r="CC138" s="454"/>
      <c r="CD138" s="454"/>
      <c r="CE138" s="454"/>
      <c r="CF138" s="454"/>
      <c r="CG138" s="454"/>
      <c r="CH138" s="454"/>
      <c r="CI138" s="454"/>
      <c r="CJ138" s="454"/>
      <c r="CK138" s="454"/>
      <c r="CL138" s="454"/>
      <c r="CM138" s="454"/>
      <c r="CN138" s="454"/>
      <c r="CO138" s="454"/>
      <c r="CP138" s="454"/>
      <c r="CQ138" s="454"/>
      <c r="CR138" s="454"/>
      <c r="CS138" s="454"/>
      <c r="CT138" s="454"/>
      <c r="CU138" s="454"/>
      <c r="CV138" s="454"/>
      <c r="CW138" s="454"/>
      <c r="CX138" s="454"/>
      <c r="CY138" s="454"/>
      <c r="CZ138" s="454"/>
      <c r="DA138" s="454"/>
      <c r="DB138" s="454"/>
      <c r="DC138" s="454"/>
      <c r="DD138" s="454"/>
      <c r="DE138" s="454"/>
      <c r="DF138" s="454"/>
      <c r="DG138" s="454"/>
      <c r="DH138" s="454"/>
      <c r="DI138" s="454"/>
      <c r="DJ138" s="454"/>
      <c r="DK138" s="454"/>
      <c r="DL138" s="454"/>
      <c r="DM138" s="454"/>
      <c r="DN138" s="454"/>
      <c r="DO138" s="454"/>
      <c r="DP138" s="454"/>
      <c r="DQ138" s="454"/>
      <c r="DR138" s="454"/>
      <c r="DS138" s="454"/>
      <c r="DT138" s="454"/>
      <c r="DU138" s="454"/>
      <c r="DV138" s="454"/>
      <c r="DW138" s="454"/>
      <c r="DX138" s="454"/>
      <c r="DY138" s="454"/>
      <c r="DZ138" s="454"/>
      <c r="EA138" s="454"/>
      <c r="EB138" s="454"/>
      <c r="EC138" s="454"/>
      <c r="ED138" s="454"/>
      <c r="EE138" s="454"/>
      <c r="EF138" s="454"/>
      <c r="EG138" s="454"/>
      <c r="EH138" s="454"/>
      <c r="EI138" s="454"/>
      <c r="EJ138" s="454"/>
      <c r="EK138" s="454"/>
      <c r="EL138" s="454"/>
      <c r="EM138" s="454"/>
      <c r="EN138" s="454"/>
      <c r="EO138" s="454"/>
      <c r="EP138" s="454"/>
      <c r="EQ138" s="454"/>
      <c r="ER138" s="454"/>
      <c r="ES138" s="454"/>
      <c r="ET138" s="454"/>
      <c r="EU138" s="454"/>
      <c r="EV138" s="454"/>
      <c r="EW138" s="454"/>
      <c r="EX138" s="454"/>
      <c r="EY138" s="454"/>
      <c r="EZ138" s="454"/>
      <c r="FA138" s="454"/>
      <c r="FB138" s="454"/>
      <c r="FC138" s="454"/>
      <c r="FD138" s="454"/>
      <c r="FE138" s="454"/>
      <c r="FF138" s="454"/>
      <c r="FG138" s="454"/>
      <c r="FH138" s="454"/>
      <c r="FI138" s="454"/>
      <c r="FJ138" s="454"/>
      <c r="FK138" s="454"/>
      <c r="FL138" s="454"/>
      <c r="FM138" s="454"/>
      <c r="FN138" s="454"/>
      <c r="FO138" s="454"/>
      <c r="FP138" s="454"/>
      <c r="FQ138" s="454"/>
      <c r="FR138" s="454"/>
      <c r="FS138" s="454"/>
      <c r="FT138" s="454"/>
      <c r="FU138" s="454"/>
      <c r="FV138" s="454"/>
      <c r="FW138" s="454"/>
      <c r="FX138" s="454"/>
      <c r="FY138" s="454"/>
      <c r="FZ138" s="454"/>
      <c r="GA138" s="454"/>
      <c r="GB138" s="454"/>
      <c r="GC138" s="454"/>
      <c r="GD138" s="454"/>
      <c r="GE138" s="454"/>
      <c r="GF138" s="454"/>
      <c r="GG138" s="454"/>
      <c r="GH138" s="454"/>
      <c r="GI138" s="454"/>
      <c r="GJ138" s="454"/>
      <c r="GK138" s="454"/>
      <c r="GL138" s="454"/>
      <c r="GM138" s="454"/>
      <c r="GN138" s="454"/>
      <c r="GO138" s="454"/>
      <c r="GP138" s="454"/>
      <c r="GQ138" s="454"/>
      <c r="GR138" s="454"/>
      <c r="GS138" s="454"/>
      <c r="GT138" s="454"/>
      <c r="GU138" s="454"/>
      <c r="GV138" s="454"/>
      <c r="GW138" s="454"/>
      <c r="GX138" s="454"/>
      <c r="GY138" s="454"/>
      <c r="GZ138" s="454"/>
      <c r="HA138" s="454"/>
      <c r="HB138" s="454"/>
      <c r="HC138" s="454"/>
      <c r="HD138" s="454"/>
      <c r="HE138" s="454"/>
      <c r="HF138" s="454"/>
      <c r="HG138" s="454"/>
      <c r="HH138" s="454"/>
      <c r="HI138" s="454"/>
      <c r="HJ138" s="454"/>
      <c r="HK138" s="454"/>
      <c r="HL138" s="454"/>
      <c r="HM138" s="454"/>
      <c r="HN138" s="454"/>
      <c r="HO138" s="454"/>
      <c r="HP138" s="454"/>
      <c r="HQ138" s="454"/>
      <c r="HR138" s="454"/>
      <c r="HS138" s="454"/>
      <c r="HT138" s="454"/>
      <c r="HU138" s="454"/>
      <c r="HV138" s="454"/>
      <c r="HW138" s="454"/>
      <c r="HX138" s="454"/>
      <c r="HY138" s="454"/>
      <c r="HZ138" s="454"/>
      <c r="IA138" s="454"/>
      <c r="IB138" s="454"/>
      <c r="IC138" s="454"/>
      <c r="ID138" s="454"/>
      <c r="IE138" s="454"/>
      <c r="IF138" s="454"/>
      <c r="IG138" s="454"/>
      <c r="IH138" s="454"/>
      <c r="II138" s="454"/>
      <c r="IJ138" s="454"/>
      <c r="IK138" s="454"/>
      <c r="IL138" s="454"/>
      <c r="IM138" s="454"/>
      <c r="IN138" s="454"/>
      <c r="IO138" s="454"/>
      <c r="IP138" s="454"/>
      <c r="IQ138" s="454"/>
      <c r="IR138" s="454"/>
      <c r="IS138" s="454"/>
      <c r="IT138" s="454"/>
      <c r="IU138" s="454"/>
    </row>
    <row r="139" spans="1:255" s="1746" customFormat="1" hidden="1" outlineLevel="1">
      <c r="A139" s="171"/>
      <c r="B139" s="171"/>
      <c r="C139" s="454"/>
      <c r="D139" s="454"/>
      <c r="E139" s="454"/>
      <c r="F139" s="454"/>
      <c r="G139" s="454"/>
      <c r="H139" s="454"/>
      <c r="I139" s="454"/>
      <c r="J139" s="454"/>
      <c r="K139" s="454"/>
      <c r="L139" s="454"/>
      <c r="M139" s="454"/>
      <c r="N139" s="454"/>
      <c r="O139" s="454"/>
      <c r="P139" s="454"/>
      <c r="Q139" s="454"/>
      <c r="R139" s="454"/>
      <c r="S139" s="454"/>
      <c r="T139" s="454"/>
      <c r="U139" s="454"/>
      <c r="V139" s="454"/>
      <c r="W139" s="454"/>
      <c r="X139" s="454"/>
      <c r="Y139" s="454"/>
      <c r="Z139" s="454"/>
      <c r="AA139" s="454"/>
      <c r="AB139" s="454"/>
      <c r="AC139" s="454"/>
      <c r="AD139" s="454"/>
      <c r="AE139" s="454"/>
      <c r="AF139" s="454"/>
      <c r="AG139" s="454"/>
      <c r="AH139" s="454"/>
      <c r="AI139" s="454"/>
      <c r="AJ139" s="454"/>
      <c r="AK139" s="454"/>
      <c r="AL139" s="454"/>
      <c r="AM139" s="454"/>
      <c r="AN139" s="454"/>
      <c r="AO139" s="454"/>
      <c r="AP139" s="454"/>
      <c r="AQ139" s="454"/>
      <c r="AR139" s="454"/>
      <c r="AS139" s="454"/>
      <c r="AT139" s="454"/>
      <c r="AU139" s="454"/>
      <c r="AV139" s="454"/>
      <c r="AW139" s="454"/>
      <c r="AX139" s="454"/>
      <c r="AY139" s="454"/>
      <c r="AZ139" s="454"/>
      <c r="BA139" s="454"/>
      <c r="BB139" s="454"/>
      <c r="BC139" s="454"/>
      <c r="BD139" s="454"/>
      <c r="BE139" s="454"/>
      <c r="BF139" s="454"/>
      <c r="BG139" s="454"/>
      <c r="BH139" s="454"/>
      <c r="BI139" s="454"/>
      <c r="BJ139" s="454"/>
      <c r="BK139" s="454"/>
      <c r="BL139" s="454"/>
      <c r="BM139" s="454"/>
      <c r="BN139" s="454"/>
      <c r="BO139" s="454"/>
      <c r="BP139" s="454"/>
      <c r="BQ139" s="454"/>
      <c r="BR139" s="454"/>
      <c r="BS139" s="454"/>
      <c r="BT139" s="454"/>
      <c r="BU139" s="454"/>
      <c r="BV139" s="454"/>
      <c r="BW139" s="454"/>
      <c r="BX139" s="454"/>
      <c r="BY139" s="454"/>
      <c r="BZ139" s="454"/>
      <c r="CA139" s="454"/>
      <c r="CB139" s="454"/>
      <c r="CC139" s="454"/>
      <c r="CD139" s="454"/>
      <c r="CE139" s="454"/>
      <c r="CF139" s="454"/>
      <c r="CG139" s="454"/>
      <c r="CH139" s="454"/>
      <c r="CI139" s="454"/>
      <c r="CJ139" s="454"/>
      <c r="CK139" s="454"/>
      <c r="CL139" s="454"/>
      <c r="CM139" s="454"/>
      <c r="CN139" s="454"/>
      <c r="CO139" s="454"/>
      <c r="CP139" s="454"/>
      <c r="CQ139" s="454"/>
      <c r="CR139" s="454"/>
      <c r="CS139" s="454"/>
      <c r="CT139" s="454"/>
      <c r="CU139" s="454"/>
      <c r="CV139" s="454"/>
      <c r="CW139" s="454"/>
      <c r="CX139" s="454"/>
      <c r="CY139" s="454"/>
      <c r="CZ139" s="454"/>
      <c r="DA139" s="454"/>
      <c r="DB139" s="454"/>
      <c r="DC139" s="454"/>
      <c r="DD139" s="454"/>
      <c r="DE139" s="454"/>
      <c r="DF139" s="454"/>
      <c r="DG139" s="454"/>
      <c r="DH139" s="454"/>
      <c r="DI139" s="454"/>
      <c r="DJ139" s="454"/>
      <c r="DK139" s="454"/>
      <c r="DL139" s="454"/>
      <c r="DM139" s="454"/>
      <c r="DN139" s="454"/>
      <c r="DO139" s="454"/>
      <c r="DP139" s="454"/>
      <c r="DQ139" s="454"/>
      <c r="DR139" s="454"/>
      <c r="DS139" s="454"/>
      <c r="DT139" s="454"/>
      <c r="DU139" s="454"/>
      <c r="DV139" s="454"/>
      <c r="DW139" s="454"/>
      <c r="DX139" s="454"/>
      <c r="DY139" s="454"/>
      <c r="DZ139" s="454"/>
      <c r="EA139" s="454"/>
      <c r="EB139" s="454"/>
      <c r="EC139" s="454"/>
      <c r="ED139" s="454"/>
      <c r="EE139" s="454"/>
      <c r="EF139" s="454"/>
      <c r="EG139" s="454"/>
      <c r="EH139" s="454"/>
      <c r="EI139" s="454"/>
      <c r="EJ139" s="454"/>
      <c r="EK139" s="454"/>
      <c r="EL139" s="454"/>
      <c r="EM139" s="454"/>
      <c r="EN139" s="454"/>
      <c r="EO139" s="454"/>
      <c r="EP139" s="454"/>
      <c r="EQ139" s="454"/>
      <c r="ER139" s="454"/>
      <c r="ES139" s="454"/>
      <c r="ET139" s="454"/>
      <c r="EU139" s="454"/>
      <c r="EV139" s="454"/>
      <c r="EW139" s="454"/>
      <c r="EX139" s="454"/>
      <c r="EY139" s="454"/>
      <c r="EZ139" s="454"/>
      <c r="FA139" s="454"/>
      <c r="FB139" s="454"/>
      <c r="FC139" s="454"/>
      <c r="FD139" s="454"/>
      <c r="FE139" s="454"/>
      <c r="FF139" s="454"/>
      <c r="FG139" s="454"/>
      <c r="FH139" s="454"/>
      <c r="FI139" s="454"/>
      <c r="FJ139" s="454"/>
      <c r="FK139" s="454"/>
      <c r="FL139" s="454"/>
      <c r="FM139" s="454"/>
      <c r="FN139" s="454"/>
      <c r="FO139" s="454"/>
      <c r="FP139" s="454"/>
      <c r="FQ139" s="454"/>
      <c r="FR139" s="454"/>
      <c r="FS139" s="454"/>
      <c r="FT139" s="454"/>
      <c r="FU139" s="454"/>
      <c r="FV139" s="454"/>
      <c r="FW139" s="454"/>
      <c r="FX139" s="454"/>
      <c r="FY139" s="454"/>
      <c r="FZ139" s="454"/>
      <c r="GA139" s="454"/>
      <c r="GB139" s="454"/>
      <c r="GC139" s="454"/>
      <c r="GD139" s="454"/>
      <c r="GE139" s="454"/>
      <c r="GF139" s="454"/>
      <c r="GG139" s="454"/>
      <c r="GH139" s="454"/>
      <c r="GI139" s="454"/>
      <c r="GJ139" s="454"/>
      <c r="GK139" s="454"/>
      <c r="GL139" s="454"/>
      <c r="GM139" s="454"/>
      <c r="GN139" s="454"/>
      <c r="GO139" s="454"/>
      <c r="GP139" s="454"/>
      <c r="GQ139" s="454"/>
      <c r="GR139" s="454"/>
      <c r="GS139" s="454"/>
      <c r="GT139" s="454"/>
      <c r="GU139" s="454"/>
      <c r="GV139" s="454"/>
      <c r="GW139" s="454"/>
      <c r="GX139" s="454"/>
      <c r="GY139" s="454"/>
      <c r="GZ139" s="454"/>
      <c r="HA139" s="454"/>
      <c r="HB139" s="454"/>
      <c r="HC139" s="454"/>
      <c r="HD139" s="454"/>
      <c r="HE139" s="454"/>
      <c r="HF139" s="454"/>
      <c r="HG139" s="454"/>
      <c r="HH139" s="454"/>
      <c r="HI139" s="454"/>
      <c r="HJ139" s="454"/>
      <c r="HK139" s="454"/>
      <c r="HL139" s="454"/>
      <c r="HM139" s="454"/>
      <c r="HN139" s="454"/>
      <c r="HO139" s="454"/>
      <c r="HP139" s="454"/>
      <c r="HQ139" s="454"/>
      <c r="HR139" s="454"/>
      <c r="HS139" s="454"/>
      <c r="HT139" s="454"/>
      <c r="HU139" s="454"/>
      <c r="HV139" s="454"/>
      <c r="HW139" s="454"/>
      <c r="HX139" s="454"/>
      <c r="HY139" s="454"/>
      <c r="HZ139" s="454"/>
      <c r="IA139" s="454"/>
      <c r="IB139" s="454"/>
      <c r="IC139" s="454"/>
      <c r="ID139" s="454"/>
      <c r="IE139" s="454"/>
      <c r="IF139" s="454"/>
      <c r="IG139" s="454"/>
      <c r="IH139" s="454"/>
      <c r="II139" s="454"/>
      <c r="IJ139" s="454"/>
      <c r="IK139" s="454"/>
      <c r="IL139" s="454"/>
      <c r="IM139" s="454"/>
      <c r="IN139" s="454"/>
      <c r="IO139" s="454"/>
      <c r="IP139" s="454"/>
      <c r="IQ139" s="454"/>
      <c r="IR139" s="454"/>
      <c r="IS139" s="454"/>
      <c r="IT139" s="454"/>
      <c r="IU139" s="454"/>
    </row>
    <row r="140" spans="1:255" s="1746" customFormat="1" hidden="1" outlineLevel="1">
      <c r="A140" s="171"/>
      <c r="B140" s="171"/>
      <c r="C140" s="454"/>
      <c r="D140" s="454"/>
      <c r="E140" s="454"/>
      <c r="F140" s="454"/>
      <c r="G140" s="454"/>
      <c r="H140" s="454"/>
      <c r="I140" s="454"/>
      <c r="J140" s="454"/>
      <c r="K140" s="454"/>
      <c r="L140" s="454"/>
      <c r="M140" s="454"/>
      <c r="N140" s="454"/>
      <c r="O140" s="454"/>
      <c r="P140" s="454"/>
      <c r="Q140" s="454"/>
      <c r="R140" s="454"/>
      <c r="S140" s="454"/>
      <c r="T140" s="454"/>
      <c r="U140" s="454"/>
      <c r="V140" s="454"/>
      <c r="W140" s="454"/>
      <c r="X140" s="454"/>
      <c r="Y140" s="454"/>
      <c r="Z140" s="454"/>
      <c r="AA140" s="454"/>
      <c r="AB140" s="454"/>
      <c r="AC140" s="454"/>
      <c r="AD140" s="454"/>
      <c r="AE140" s="454"/>
      <c r="AF140" s="454"/>
      <c r="AG140" s="454"/>
      <c r="AH140" s="454"/>
      <c r="AI140" s="454"/>
      <c r="AJ140" s="454"/>
      <c r="AK140" s="454"/>
      <c r="AL140" s="454"/>
      <c r="AM140" s="454"/>
      <c r="AN140" s="454"/>
      <c r="AO140" s="454"/>
      <c r="AP140" s="454"/>
      <c r="AQ140" s="454"/>
      <c r="AR140" s="454"/>
      <c r="AS140" s="454"/>
      <c r="AT140" s="454"/>
      <c r="AU140" s="454"/>
      <c r="AV140" s="454"/>
      <c r="AW140" s="454"/>
      <c r="AX140" s="454"/>
      <c r="AY140" s="454"/>
      <c r="AZ140" s="454"/>
      <c r="BA140" s="454"/>
      <c r="BB140" s="454"/>
      <c r="BC140" s="454"/>
      <c r="BD140" s="454"/>
      <c r="BE140" s="454"/>
      <c r="BF140" s="454"/>
      <c r="BG140" s="454"/>
      <c r="BH140" s="454"/>
      <c r="BI140" s="454"/>
      <c r="BJ140" s="454"/>
      <c r="BK140" s="454"/>
      <c r="BL140" s="454"/>
      <c r="BM140" s="454"/>
      <c r="BN140" s="454"/>
      <c r="BO140" s="454"/>
      <c r="BP140" s="454"/>
      <c r="BQ140" s="454"/>
      <c r="BR140" s="454"/>
      <c r="BS140" s="454"/>
      <c r="BT140" s="454"/>
      <c r="BU140" s="454"/>
      <c r="BV140" s="454"/>
      <c r="BW140" s="454"/>
      <c r="BX140" s="454"/>
      <c r="BY140" s="454"/>
      <c r="BZ140" s="454"/>
      <c r="CA140" s="454"/>
      <c r="CB140" s="454"/>
      <c r="CC140" s="454"/>
      <c r="CD140" s="454"/>
      <c r="CE140" s="454"/>
      <c r="CF140" s="454"/>
      <c r="CG140" s="454"/>
      <c r="CH140" s="454"/>
      <c r="CI140" s="454"/>
      <c r="CJ140" s="454"/>
      <c r="CK140" s="454"/>
      <c r="CL140" s="454"/>
      <c r="CM140" s="454"/>
      <c r="CN140" s="454"/>
      <c r="CO140" s="454"/>
      <c r="CP140" s="454"/>
      <c r="CQ140" s="454"/>
      <c r="CR140" s="454"/>
      <c r="CS140" s="454"/>
      <c r="CT140" s="454"/>
      <c r="CU140" s="454"/>
      <c r="CV140" s="454"/>
      <c r="CW140" s="454"/>
      <c r="CX140" s="454"/>
      <c r="CY140" s="454"/>
      <c r="CZ140" s="454"/>
      <c r="DA140" s="454"/>
      <c r="DB140" s="454"/>
      <c r="DC140" s="454"/>
      <c r="DD140" s="454"/>
      <c r="DE140" s="454"/>
      <c r="DF140" s="454"/>
      <c r="DG140" s="454"/>
      <c r="DH140" s="454"/>
      <c r="DI140" s="454"/>
      <c r="DJ140" s="454"/>
      <c r="DK140" s="454"/>
      <c r="DL140" s="454"/>
      <c r="DM140" s="454"/>
      <c r="DN140" s="454"/>
      <c r="DO140" s="454"/>
      <c r="DP140" s="454"/>
      <c r="DQ140" s="454"/>
      <c r="DR140" s="454"/>
      <c r="DS140" s="454"/>
      <c r="DT140" s="454"/>
      <c r="DU140" s="454"/>
      <c r="DV140" s="454"/>
      <c r="DW140" s="454"/>
      <c r="DX140" s="454"/>
      <c r="DY140" s="454"/>
      <c r="DZ140" s="454"/>
      <c r="EA140" s="454"/>
      <c r="EB140" s="454"/>
      <c r="EC140" s="454"/>
      <c r="ED140" s="454"/>
      <c r="EE140" s="454"/>
      <c r="EF140" s="454"/>
      <c r="EG140" s="454"/>
      <c r="EH140" s="454"/>
      <c r="EI140" s="454"/>
      <c r="EJ140" s="454"/>
      <c r="EK140" s="454"/>
      <c r="EL140" s="454"/>
      <c r="EM140" s="454"/>
      <c r="EN140" s="454"/>
      <c r="EO140" s="454"/>
      <c r="EP140" s="454"/>
      <c r="EQ140" s="454"/>
      <c r="ER140" s="454"/>
      <c r="ES140" s="454"/>
      <c r="ET140" s="454"/>
      <c r="EU140" s="454"/>
      <c r="EV140" s="454"/>
      <c r="EW140" s="454"/>
      <c r="EX140" s="454"/>
      <c r="EY140" s="454"/>
      <c r="EZ140" s="454"/>
      <c r="FA140" s="454"/>
      <c r="FB140" s="454"/>
      <c r="FC140" s="454"/>
      <c r="FD140" s="454"/>
      <c r="FE140" s="454"/>
      <c r="FF140" s="454"/>
      <c r="FG140" s="454"/>
      <c r="FH140" s="454"/>
      <c r="FI140" s="454"/>
      <c r="FJ140" s="454"/>
      <c r="FK140" s="454"/>
      <c r="FL140" s="454"/>
      <c r="FM140" s="454"/>
      <c r="FN140" s="454"/>
      <c r="FO140" s="454"/>
      <c r="FP140" s="454"/>
      <c r="FQ140" s="454"/>
      <c r="FR140" s="454"/>
      <c r="FS140" s="454"/>
      <c r="FT140" s="454"/>
      <c r="FU140" s="454"/>
      <c r="FV140" s="454"/>
      <c r="FW140" s="454"/>
      <c r="FX140" s="454"/>
      <c r="FY140" s="454"/>
      <c r="FZ140" s="454"/>
      <c r="GA140" s="454"/>
      <c r="GB140" s="454"/>
      <c r="GC140" s="454"/>
      <c r="GD140" s="454"/>
      <c r="GE140" s="454"/>
      <c r="GF140" s="454"/>
      <c r="GG140" s="454"/>
      <c r="GH140" s="454"/>
      <c r="GI140" s="454"/>
      <c r="GJ140" s="454"/>
      <c r="GK140" s="454"/>
      <c r="GL140" s="454"/>
      <c r="GM140" s="454"/>
      <c r="GN140" s="454"/>
      <c r="GO140" s="454"/>
      <c r="GP140" s="454"/>
      <c r="GQ140" s="454"/>
      <c r="GR140" s="454"/>
      <c r="GS140" s="454"/>
      <c r="GT140" s="454"/>
      <c r="GU140" s="454"/>
      <c r="GV140" s="454"/>
      <c r="GW140" s="454"/>
      <c r="GX140" s="454"/>
      <c r="GY140" s="454"/>
      <c r="GZ140" s="454"/>
      <c r="HA140" s="454"/>
      <c r="HB140" s="454"/>
      <c r="HC140" s="454"/>
      <c r="HD140" s="454"/>
      <c r="HE140" s="454"/>
      <c r="HF140" s="454"/>
      <c r="HG140" s="454"/>
      <c r="HH140" s="454"/>
      <c r="HI140" s="454"/>
      <c r="HJ140" s="454"/>
      <c r="HK140" s="454"/>
      <c r="HL140" s="454"/>
      <c r="HM140" s="454"/>
      <c r="HN140" s="454"/>
      <c r="HO140" s="454"/>
      <c r="HP140" s="454"/>
      <c r="HQ140" s="454"/>
      <c r="HR140" s="454"/>
      <c r="HS140" s="454"/>
      <c r="HT140" s="454"/>
      <c r="HU140" s="454"/>
      <c r="HV140" s="454"/>
      <c r="HW140" s="454"/>
      <c r="HX140" s="454"/>
      <c r="HY140" s="454"/>
      <c r="HZ140" s="454"/>
      <c r="IA140" s="454"/>
      <c r="IB140" s="454"/>
      <c r="IC140" s="454"/>
      <c r="ID140" s="454"/>
      <c r="IE140" s="454"/>
      <c r="IF140" s="454"/>
      <c r="IG140" s="454"/>
      <c r="IH140" s="454"/>
      <c r="II140" s="454"/>
      <c r="IJ140" s="454"/>
      <c r="IK140" s="454"/>
      <c r="IL140" s="454"/>
      <c r="IM140" s="454"/>
      <c r="IN140" s="454"/>
      <c r="IO140" s="454"/>
      <c r="IP140" s="454"/>
      <c r="IQ140" s="454"/>
      <c r="IR140" s="454"/>
      <c r="IS140" s="454"/>
      <c r="IT140" s="454"/>
      <c r="IU140" s="454"/>
    </row>
    <row r="141" spans="1:255" s="1746" customFormat="1" hidden="1" outlineLevel="1">
      <c r="A141" s="171"/>
      <c r="B141" s="171"/>
      <c r="C141" s="454"/>
      <c r="D141" s="454"/>
      <c r="E141" s="454"/>
      <c r="F141" s="454"/>
      <c r="G141" s="454"/>
      <c r="H141" s="454"/>
      <c r="I141" s="454"/>
      <c r="J141" s="454"/>
      <c r="K141" s="454"/>
      <c r="L141" s="454"/>
      <c r="M141" s="454"/>
      <c r="N141" s="454"/>
      <c r="O141" s="454"/>
      <c r="P141" s="454"/>
      <c r="Q141" s="454"/>
      <c r="R141" s="454"/>
      <c r="S141" s="454"/>
      <c r="T141" s="454"/>
      <c r="U141" s="454"/>
      <c r="V141" s="454"/>
      <c r="W141" s="454"/>
      <c r="X141" s="454"/>
      <c r="Y141" s="454"/>
      <c r="Z141" s="454"/>
      <c r="AA141" s="454"/>
      <c r="AB141" s="454"/>
      <c r="AC141" s="454"/>
      <c r="AD141" s="454"/>
      <c r="AE141" s="454"/>
      <c r="AF141" s="454"/>
      <c r="AG141" s="454"/>
      <c r="AH141" s="454"/>
      <c r="AI141" s="454"/>
      <c r="AJ141" s="454"/>
      <c r="AK141" s="454"/>
      <c r="AL141" s="454"/>
      <c r="AM141" s="454"/>
      <c r="AN141" s="454"/>
      <c r="AO141" s="454"/>
      <c r="AP141" s="454"/>
      <c r="AQ141" s="454"/>
      <c r="AR141" s="454"/>
      <c r="AS141" s="454"/>
      <c r="AT141" s="454"/>
      <c r="AU141" s="454"/>
      <c r="AV141" s="454"/>
      <c r="AW141" s="454"/>
      <c r="AX141" s="454"/>
      <c r="AY141" s="454"/>
      <c r="AZ141" s="454"/>
      <c r="BA141" s="454"/>
      <c r="BB141" s="454"/>
      <c r="BC141" s="454"/>
      <c r="BD141" s="454"/>
      <c r="BE141" s="454"/>
      <c r="BF141" s="454"/>
      <c r="BG141" s="454"/>
      <c r="BH141" s="454"/>
      <c r="BI141" s="454"/>
      <c r="BJ141" s="454"/>
      <c r="BK141" s="454"/>
      <c r="BL141" s="454"/>
      <c r="BM141" s="454"/>
      <c r="BN141" s="454"/>
      <c r="BO141" s="454"/>
      <c r="BP141" s="454"/>
      <c r="BQ141" s="454"/>
      <c r="BR141" s="454"/>
      <c r="BS141" s="454"/>
      <c r="BT141" s="454"/>
      <c r="BU141" s="454"/>
      <c r="BV141" s="454"/>
      <c r="BW141" s="454"/>
      <c r="BX141" s="454"/>
      <c r="BY141" s="454"/>
      <c r="BZ141" s="454"/>
      <c r="CA141" s="454"/>
      <c r="CB141" s="454"/>
      <c r="CC141" s="454"/>
      <c r="CD141" s="454"/>
      <c r="CE141" s="454"/>
      <c r="CF141" s="454"/>
      <c r="CG141" s="454"/>
      <c r="CH141" s="454"/>
      <c r="CI141" s="454"/>
      <c r="CJ141" s="454"/>
      <c r="CK141" s="454"/>
      <c r="CL141" s="454"/>
      <c r="CM141" s="454"/>
      <c r="CN141" s="454"/>
      <c r="CO141" s="454"/>
      <c r="CP141" s="454"/>
      <c r="CQ141" s="454"/>
      <c r="CR141" s="454"/>
      <c r="CS141" s="454"/>
      <c r="CT141" s="454"/>
      <c r="CU141" s="454"/>
      <c r="CV141" s="454"/>
      <c r="CW141" s="454"/>
      <c r="CX141" s="454"/>
      <c r="CY141" s="454"/>
      <c r="CZ141" s="454"/>
      <c r="DA141" s="454"/>
      <c r="DB141" s="454"/>
      <c r="DC141" s="454"/>
      <c r="DD141" s="454"/>
      <c r="DE141" s="454"/>
      <c r="DF141" s="454"/>
      <c r="DG141" s="454"/>
      <c r="DH141" s="454"/>
      <c r="DI141" s="454"/>
      <c r="DJ141" s="454"/>
      <c r="DK141" s="454"/>
      <c r="DL141" s="454"/>
      <c r="DM141" s="454"/>
      <c r="DN141" s="454"/>
      <c r="DO141" s="454"/>
      <c r="DP141" s="454"/>
      <c r="DQ141" s="454"/>
      <c r="DR141" s="454"/>
      <c r="DS141" s="454"/>
      <c r="DT141" s="454"/>
      <c r="DU141" s="454"/>
      <c r="DV141" s="454"/>
      <c r="DW141" s="454"/>
      <c r="DX141" s="454"/>
      <c r="DY141" s="454"/>
      <c r="DZ141" s="454"/>
      <c r="EA141" s="454"/>
      <c r="EB141" s="454"/>
      <c r="EC141" s="454"/>
      <c r="ED141" s="454"/>
      <c r="EE141" s="454"/>
      <c r="EF141" s="454"/>
      <c r="EG141" s="454"/>
      <c r="EH141" s="454"/>
      <c r="EI141" s="454"/>
      <c r="EJ141" s="454"/>
      <c r="EK141" s="454"/>
      <c r="EL141" s="454"/>
      <c r="EM141" s="454"/>
      <c r="EN141" s="454"/>
      <c r="EO141" s="454"/>
      <c r="EP141" s="454"/>
      <c r="EQ141" s="454"/>
      <c r="ER141" s="454"/>
      <c r="ES141" s="454"/>
      <c r="ET141" s="454"/>
      <c r="EU141" s="454"/>
      <c r="EV141" s="454"/>
      <c r="EW141" s="454"/>
      <c r="EX141" s="454"/>
      <c r="EY141" s="454"/>
      <c r="EZ141" s="454"/>
      <c r="FA141" s="454"/>
      <c r="FB141" s="454"/>
      <c r="FC141" s="454"/>
      <c r="FD141" s="454"/>
      <c r="FE141" s="454"/>
      <c r="FF141" s="454"/>
      <c r="FG141" s="454"/>
      <c r="FH141" s="454"/>
      <c r="FI141" s="454"/>
      <c r="FJ141" s="454"/>
      <c r="FK141" s="454"/>
      <c r="FL141" s="454"/>
      <c r="FM141" s="454"/>
      <c r="FN141" s="454"/>
      <c r="FO141" s="454"/>
      <c r="FP141" s="454"/>
      <c r="FQ141" s="454"/>
      <c r="FR141" s="454"/>
      <c r="FS141" s="454"/>
      <c r="FT141" s="454"/>
      <c r="FU141" s="454"/>
      <c r="FV141" s="454"/>
      <c r="FW141" s="454"/>
      <c r="FX141" s="454"/>
      <c r="FY141" s="454"/>
      <c r="FZ141" s="454"/>
      <c r="GA141" s="454"/>
      <c r="GB141" s="454"/>
      <c r="GC141" s="454"/>
      <c r="GD141" s="454"/>
      <c r="GE141" s="454"/>
      <c r="GF141" s="454"/>
      <c r="GG141" s="454"/>
      <c r="GH141" s="454"/>
      <c r="GI141" s="454"/>
      <c r="GJ141" s="454"/>
      <c r="GK141" s="454"/>
      <c r="GL141" s="454"/>
      <c r="GM141" s="454"/>
      <c r="GN141" s="454"/>
      <c r="GO141" s="454"/>
      <c r="GP141" s="454"/>
      <c r="GQ141" s="454"/>
      <c r="GR141" s="454"/>
      <c r="GS141" s="454"/>
      <c r="GT141" s="454"/>
      <c r="GU141" s="454"/>
      <c r="GV141" s="454"/>
      <c r="GW141" s="454"/>
      <c r="GX141" s="454"/>
      <c r="GY141" s="454"/>
      <c r="GZ141" s="454"/>
      <c r="HA141" s="454"/>
      <c r="HB141" s="454"/>
      <c r="HC141" s="454"/>
      <c r="HD141" s="454"/>
      <c r="HE141" s="454"/>
      <c r="HF141" s="454"/>
      <c r="HG141" s="454"/>
      <c r="HH141" s="454"/>
      <c r="HI141" s="454"/>
      <c r="HJ141" s="454"/>
      <c r="HK141" s="454"/>
      <c r="HL141" s="454"/>
      <c r="HM141" s="454"/>
      <c r="HN141" s="454"/>
      <c r="HO141" s="454"/>
      <c r="HP141" s="454"/>
      <c r="HQ141" s="454"/>
      <c r="HR141" s="454"/>
      <c r="HS141" s="454"/>
      <c r="HT141" s="454"/>
      <c r="HU141" s="454"/>
      <c r="HV141" s="454"/>
      <c r="HW141" s="454"/>
      <c r="HX141" s="454"/>
      <c r="HY141" s="454"/>
      <c r="HZ141" s="454"/>
      <c r="IA141" s="454"/>
      <c r="IB141" s="454"/>
      <c r="IC141" s="454"/>
      <c r="ID141" s="454"/>
      <c r="IE141" s="454"/>
      <c r="IF141" s="454"/>
      <c r="IG141" s="454"/>
      <c r="IH141" s="454"/>
      <c r="II141" s="454"/>
      <c r="IJ141" s="454"/>
      <c r="IK141" s="454"/>
      <c r="IL141" s="454"/>
      <c r="IM141" s="454"/>
      <c r="IN141" s="454"/>
      <c r="IO141" s="454"/>
      <c r="IP141" s="454"/>
      <c r="IQ141" s="454"/>
      <c r="IR141" s="454"/>
      <c r="IS141" s="454"/>
      <c r="IT141" s="454"/>
      <c r="IU141" s="454"/>
    </row>
    <row r="142" spans="1:255" s="1746" customFormat="1" collapsed="1">
      <c r="A142" s="171"/>
      <c r="B142" s="171"/>
      <c r="C142" s="454"/>
      <c r="D142" s="454"/>
      <c r="E142" s="454"/>
      <c r="F142" s="454"/>
      <c r="G142" s="454"/>
      <c r="H142" s="454"/>
      <c r="I142" s="454"/>
      <c r="J142" s="454"/>
      <c r="K142" s="454"/>
      <c r="L142" s="454"/>
      <c r="M142" s="454"/>
      <c r="N142" s="454"/>
      <c r="O142" s="454"/>
      <c r="P142" s="454"/>
      <c r="Q142" s="454"/>
      <c r="R142" s="454"/>
      <c r="S142" s="454"/>
      <c r="T142" s="454"/>
      <c r="U142" s="454"/>
      <c r="V142" s="454"/>
      <c r="W142" s="454"/>
      <c r="X142" s="454"/>
      <c r="Y142" s="454"/>
      <c r="Z142" s="454"/>
      <c r="AA142" s="454"/>
      <c r="AB142" s="454"/>
      <c r="AC142" s="454"/>
      <c r="AD142" s="454"/>
      <c r="AE142" s="454"/>
      <c r="AF142" s="454"/>
      <c r="AG142" s="454"/>
      <c r="AH142" s="454"/>
      <c r="AI142" s="454"/>
      <c r="AJ142" s="454"/>
      <c r="AK142" s="454"/>
      <c r="AL142" s="454"/>
      <c r="AM142" s="454"/>
      <c r="AN142" s="454"/>
      <c r="AO142" s="454"/>
      <c r="AP142" s="454"/>
      <c r="AQ142" s="454"/>
      <c r="AR142" s="454"/>
      <c r="AS142" s="454"/>
      <c r="AT142" s="454"/>
      <c r="AU142" s="454"/>
      <c r="AV142" s="454"/>
      <c r="AW142" s="454"/>
      <c r="AX142" s="454"/>
      <c r="AY142" s="454"/>
      <c r="AZ142" s="454"/>
      <c r="BA142" s="454"/>
      <c r="BB142" s="454"/>
      <c r="BC142" s="454"/>
      <c r="BD142" s="454"/>
      <c r="BE142" s="454"/>
      <c r="BF142" s="454"/>
      <c r="BG142" s="454"/>
      <c r="BH142" s="454"/>
      <c r="BI142" s="454"/>
      <c r="BJ142" s="454"/>
      <c r="BK142" s="454"/>
      <c r="BL142" s="454"/>
      <c r="BM142" s="454"/>
      <c r="BN142" s="454"/>
      <c r="BO142" s="454"/>
      <c r="BP142" s="454"/>
      <c r="BQ142" s="454"/>
      <c r="BR142" s="454"/>
      <c r="BS142" s="454"/>
      <c r="BT142" s="454"/>
      <c r="BU142" s="454"/>
      <c r="BV142" s="454"/>
      <c r="BW142" s="454"/>
      <c r="BX142" s="454"/>
      <c r="BY142" s="454"/>
      <c r="BZ142" s="454"/>
      <c r="CA142" s="454"/>
      <c r="CB142" s="454"/>
      <c r="CC142" s="454"/>
      <c r="CD142" s="454"/>
      <c r="CE142" s="454"/>
      <c r="CF142" s="454"/>
      <c r="CG142" s="454"/>
      <c r="CH142" s="454"/>
      <c r="CI142" s="454"/>
      <c r="CJ142" s="454"/>
      <c r="CK142" s="454"/>
      <c r="CL142" s="454"/>
      <c r="CM142" s="454"/>
      <c r="CN142" s="454"/>
      <c r="CO142" s="454"/>
      <c r="CP142" s="454"/>
      <c r="CQ142" s="454"/>
      <c r="CR142" s="454"/>
      <c r="CS142" s="454"/>
      <c r="CT142" s="454"/>
      <c r="CU142" s="454"/>
      <c r="CV142" s="454"/>
      <c r="CW142" s="454"/>
      <c r="CX142" s="454"/>
      <c r="CY142" s="454"/>
      <c r="CZ142" s="454"/>
      <c r="DA142" s="454"/>
      <c r="DB142" s="454"/>
      <c r="DC142" s="454"/>
      <c r="DD142" s="454"/>
      <c r="DE142" s="454"/>
      <c r="DF142" s="454"/>
      <c r="DG142" s="454"/>
      <c r="DH142" s="454"/>
      <c r="DI142" s="454"/>
      <c r="DJ142" s="454"/>
      <c r="DK142" s="454"/>
      <c r="DL142" s="454"/>
      <c r="DM142" s="454"/>
      <c r="DN142" s="454"/>
      <c r="DO142" s="454"/>
      <c r="DP142" s="454"/>
      <c r="DQ142" s="454"/>
      <c r="DR142" s="454"/>
      <c r="DS142" s="454"/>
      <c r="DT142" s="454"/>
      <c r="DU142" s="454"/>
      <c r="DV142" s="454"/>
      <c r="DW142" s="454"/>
      <c r="DX142" s="454"/>
      <c r="DY142" s="454"/>
      <c r="DZ142" s="454"/>
      <c r="EA142" s="454"/>
      <c r="EB142" s="454"/>
      <c r="EC142" s="454"/>
      <c r="ED142" s="454"/>
      <c r="EE142" s="454"/>
      <c r="EF142" s="454"/>
      <c r="EG142" s="454"/>
      <c r="EH142" s="454"/>
      <c r="EI142" s="454"/>
      <c r="EJ142" s="454"/>
      <c r="EK142" s="454"/>
      <c r="EL142" s="454"/>
      <c r="EM142" s="454"/>
      <c r="EN142" s="454"/>
      <c r="EO142" s="454"/>
      <c r="EP142" s="454"/>
      <c r="EQ142" s="454"/>
      <c r="ER142" s="454"/>
      <c r="ES142" s="454"/>
      <c r="ET142" s="454"/>
      <c r="EU142" s="454"/>
      <c r="EV142" s="454"/>
      <c r="EW142" s="454"/>
      <c r="EX142" s="454"/>
      <c r="EY142" s="454"/>
      <c r="EZ142" s="454"/>
      <c r="FA142" s="454"/>
      <c r="FB142" s="454"/>
      <c r="FC142" s="454"/>
      <c r="FD142" s="454"/>
      <c r="FE142" s="454"/>
      <c r="FF142" s="454"/>
      <c r="FG142" s="454"/>
      <c r="FH142" s="454"/>
      <c r="FI142" s="454"/>
      <c r="FJ142" s="454"/>
      <c r="FK142" s="454"/>
      <c r="FL142" s="454"/>
      <c r="FM142" s="454"/>
      <c r="FN142" s="454"/>
      <c r="FO142" s="454"/>
      <c r="FP142" s="454"/>
      <c r="FQ142" s="454"/>
      <c r="FR142" s="454"/>
      <c r="FS142" s="454"/>
      <c r="FT142" s="454"/>
      <c r="FU142" s="454"/>
      <c r="FV142" s="454"/>
      <c r="FW142" s="454"/>
      <c r="FX142" s="454"/>
      <c r="FY142" s="454"/>
      <c r="FZ142" s="454"/>
      <c r="GA142" s="454"/>
      <c r="GB142" s="454"/>
      <c r="GC142" s="454"/>
      <c r="GD142" s="454"/>
      <c r="GE142" s="454"/>
      <c r="GF142" s="454"/>
      <c r="GG142" s="454"/>
      <c r="GH142" s="454"/>
      <c r="GI142" s="454"/>
      <c r="GJ142" s="454"/>
      <c r="GK142" s="454"/>
      <c r="GL142" s="454"/>
      <c r="GM142" s="454"/>
      <c r="GN142" s="454"/>
      <c r="GO142" s="454"/>
      <c r="GP142" s="454"/>
      <c r="GQ142" s="454"/>
      <c r="GR142" s="454"/>
      <c r="GS142" s="454"/>
      <c r="GT142" s="454"/>
      <c r="GU142" s="454"/>
      <c r="GV142" s="454"/>
      <c r="GW142" s="454"/>
      <c r="GX142" s="454"/>
      <c r="GY142" s="454"/>
      <c r="GZ142" s="454"/>
      <c r="HA142" s="454"/>
      <c r="HB142" s="454"/>
      <c r="HC142" s="454"/>
      <c r="HD142" s="454"/>
      <c r="HE142" s="454"/>
      <c r="HF142" s="454"/>
      <c r="HG142" s="454"/>
      <c r="HH142" s="454"/>
      <c r="HI142" s="454"/>
      <c r="HJ142" s="454"/>
      <c r="HK142" s="454"/>
      <c r="HL142" s="454"/>
      <c r="HM142" s="454"/>
      <c r="HN142" s="454"/>
      <c r="HO142" s="454"/>
      <c r="HP142" s="454"/>
      <c r="HQ142" s="454"/>
      <c r="HR142" s="454"/>
      <c r="HS142" s="454"/>
      <c r="HT142" s="454"/>
      <c r="HU142" s="454"/>
      <c r="HV142" s="454"/>
      <c r="HW142" s="454"/>
      <c r="HX142" s="454"/>
      <c r="HY142" s="454"/>
      <c r="HZ142" s="454"/>
      <c r="IA142" s="454"/>
      <c r="IB142" s="454"/>
      <c r="IC142" s="454"/>
      <c r="ID142" s="454"/>
      <c r="IE142" s="454"/>
      <c r="IF142" s="454"/>
      <c r="IG142" s="454"/>
      <c r="IH142" s="454"/>
      <c r="II142" s="454"/>
      <c r="IJ142" s="454"/>
      <c r="IK142" s="454"/>
      <c r="IL142" s="454"/>
      <c r="IM142" s="454"/>
      <c r="IN142" s="454"/>
      <c r="IO142" s="454"/>
      <c r="IP142" s="454"/>
      <c r="IQ142" s="454"/>
      <c r="IR142" s="454"/>
      <c r="IS142" s="454"/>
      <c r="IT142" s="454"/>
      <c r="IU142" s="454"/>
    </row>
    <row r="143" spans="1:255" s="1746" customFormat="1">
      <c r="A143" s="171"/>
      <c r="B143" s="171"/>
      <c r="C143" s="454"/>
      <c r="D143" s="454"/>
      <c r="E143" s="454"/>
      <c r="F143" s="454"/>
      <c r="G143" s="454"/>
      <c r="H143" s="454"/>
      <c r="I143" s="454"/>
      <c r="J143" s="454"/>
      <c r="K143" s="454"/>
      <c r="L143" s="454"/>
      <c r="M143" s="454"/>
      <c r="N143" s="454"/>
      <c r="O143" s="454"/>
      <c r="P143" s="454"/>
      <c r="Q143" s="454"/>
      <c r="R143" s="454"/>
      <c r="S143" s="454"/>
      <c r="T143" s="454"/>
      <c r="U143" s="454"/>
      <c r="V143" s="454"/>
      <c r="W143" s="454"/>
      <c r="X143" s="454"/>
      <c r="Y143" s="454"/>
      <c r="Z143" s="454"/>
      <c r="AA143" s="454"/>
      <c r="AB143" s="454"/>
      <c r="AC143" s="454"/>
      <c r="AD143" s="454"/>
      <c r="AE143" s="454"/>
      <c r="AF143" s="454"/>
      <c r="AG143" s="454"/>
      <c r="AH143" s="454"/>
      <c r="AI143" s="454"/>
      <c r="AJ143" s="454"/>
      <c r="AK143" s="454"/>
      <c r="AL143" s="454"/>
      <c r="AM143" s="454"/>
      <c r="AN143" s="454"/>
      <c r="AO143" s="454"/>
      <c r="AP143" s="454"/>
      <c r="AQ143" s="454"/>
      <c r="AR143" s="454"/>
      <c r="AS143" s="454"/>
      <c r="AT143" s="454"/>
      <c r="AU143" s="454"/>
      <c r="AV143" s="454"/>
      <c r="AW143" s="454"/>
      <c r="AX143" s="454"/>
      <c r="AY143" s="454"/>
      <c r="AZ143" s="454"/>
      <c r="BA143" s="454"/>
      <c r="BB143" s="454"/>
      <c r="BC143" s="454"/>
      <c r="BD143" s="454"/>
      <c r="BE143" s="454"/>
      <c r="BF143" s="454"/>
      <c r="BG143" s="454"/>
      <c r="BH143" s="454"/>
      <c r="BI143" s="454"/>
      <c r="BJ143" s="454"/>
      <c r="BK143" s="454"/>
      <c r="BL143" s="454"/>
      <c r="BM143" s="454"/>
      <c r="BN143" s="454"/>
      <c r="BO143" s="454"/>
      <c r="BP143" s="454"/>
      <c r="BQ143" s="454"/>
      <c r="BR143" s="454"/>
      <c r="BS143" s="454"/>
      <c r="BT143" s="454"/>
      <c r="BU143" s="454"/>
      <c r="BV143" s="454"/>
      <c r="BW143" s="454"/>
      <c r="BX143" s="454"/>
      <c r="BY143" s="454"/>
      <c r="BZ143" s="454"/>
      <c r="CA143" s="454"/>
      <c r="CB143" s="454"/>
      <c r="CC143" s="454"/>
      <c r="CD143" s="454"/>
      <c r="CE143" s="454"/>
      <c r="CF143" s="454"/>
      <c r="CG143" s="454"/>
      <c r="CH143" s="454"/>
      <c r="CI143" s="454"/>
      <c r="CJ143" s="454"/>
      <c r="CK143" s="454"/>
      <c r="CL143" s="454"/>
      <c r="CM143" s="454"/>
      <c r="CN143" s="454"/>
      <c r="CO143" s="454"/>
      <c r="CP143" s="454"/>
      <c r="CQ143" s="454"/>
      <c r="CR143" s="454"/>
      <c r="CS143" s="454"/>
      <c r="CT143" s="454"/>
      <c r="CU143" s="454"/>
      <c r="CV143" s="454"/>
      <c r="CW143" s="454"/>
      <c r="CX143" s="454"/>
      <c r="CY143" s="454"/>
      <c r="CZ143" s="454"/>
      <c r="DA143" s="454"/>
      <c r="DB143" s="454"/>
      <c r="DC143" s="454"/>
      <c r="DD143" s="454"/>
      <c r="DE143" s="454"/>
      <c r="DF143" s="454"/>
      <c r="DG143" s="454"/>
      <c r="DH143" s="454"/>
      <c r="DI143" s="454"/>
      <c r="DJ143" s="454"/>
      <c r="DK143" s="454"/>
      <c r="DL143" s="454"/>
      <c r="DM143" s="454"/>
      <c r="DN143" s="454"/>
      <c r="DO143" s="454"/>
      <c r="DP143" s="454"/>
      <c r="DQ143" s="454"/>
      <c r="DR143" s="454"/>
      <c r="DS143" s="454"/>
      <c r="DT143" s="454"/>
      <c r="DU143" s="454"/>
      <c r="DV143" s="454"/>
      <c r="DW143" s="454"/>
      <c r="DX143" s="454"/>
      <c r="DY143" s="454"/>
      <c r="DZ143" s="454"/>
      <c r="EA143" s="454"/>
      <c r="EB143" s="454"/>
      <c r="EC143" s="454"/>
      <c r="ED143" s="454"/>
      <c r="EE143" s="454"/>
      <c r="EF143" s="454"/>
      <c r="EG143" s="454"/>
      <c r="EH143" s="454"/>
      <c r="EI143" s="454"/>
      <c r="EJ143" s="454"/>
      <c r="EK143" s="454"/>
      <c r="EL143" s="454"/>
      <c r="EM143" s="454"/>
      <c r="EN143" s="454"/>
      <c r="EO143" s="454"/>
      <c r="EP143" s="454"/>
      <c r="EQ143" s="454"/>
      <c r="ER143" s="454"/>
      <c r="ES143" s="454"/>
      <c r="ET143" s="454"/>
      <c r="EU143" s="454"/>
      <c r="EV143" s="454"/>
      <c r="EW143" s="454"/>
      <c r="EX143" s="454"/>
      <c r="EY143" s="454"/>
      <c r="EZ143" s="454"/>
      <c r="FA143" s="454"/>
      <c r="FB143" s="454"/>
      <c r="FC143" s="454"/>
      <c r="FD143" s="454"/>
      <c r="FE143" s="454"/>
      <c r="FF143" s="454"/>
      <c r="FG143" s="454"/>
      <c r="FH143" s="454"/>
      <c r="FI143" s="454"/>
      <c r="FJ143" s="454"/>
      <c r="FK143" s="454"/>
      <c r="FL143" s="454"/>
      <c r="FM143" s="454"/>
      <c r="FN143" s="454"/>
      <c r="FO143" s="454"/>
      <c r="FP143" s="454"/>
      <c r="FQ143" s="454"/>
      <c r="FR143" s="454"/>
      <c r="FS143" s="454"/>
      <c r="FT143" s="454"/>
      <c r="FU143" s="454"/>
      <c r="FV143" s="454"/>
      <c r="FW143" s="454"/>
      <c r="FX143" s="454"/>
      <c r="FY143" s="454"/>
      <c r="FZ143" s="454"/>
      <c r="GA143" s="454"/>
      <c r="GB143" s="454"/>
      <c r="GC143" s="454"/>
      <c r="GD143" s="454"/>
      <c r="GE143" s="454"/>
      <c r="GF143" s="454"/>
      <c r="GG143" s="454"/>
      <c r="GH143" s="454"/>
      <c r="GI143" s="454"/>
      <c r="GJ143" s="454"/>
      <c r="GK143" s="454"/>
      <c r="GL143" s="454"/>
      <c r="GM143" s="454"/>
      <c r="GN143" s="454"/>
      <c r="GO143" s="454"/>
      <c r="GP143" s="454"/>
      <c r="GQ143" s="454"/>
      <c r="GR143" s="454"/>
      <c r="GS143" s="454"/>
      <c r="GT143" s="454"/>
      <c r="GU143" s="454"/>
      <c r="GV143" s="454"/>
      <c r="GW143" s="454"/>
      <c r="GX143" s="454"/>
      <c r="GY143" s="454"/>
      <c r="GZ143" s="454"/>
      <c r="HA143" s="454"/>
      <c r="HB143" s="454"/>
      <c r="HC143" s="454"/>
      <c r="HD143" s="454"/>
      <c r="HE143" s="454"/>
      <c r="HF143" s="454"/>
      <c r="HG143" s="454"/>
      <c r="HH143" s="454"/>
      <c r="HI143" s="454"/>
      <c r="HJ143" s="454"/>
      <c r="HK143" s="454"/>
      <c r="HL143" s="454"/>
      <c r="HM143" s="454"/>
      <c r="HN143" s="454"/>
      <c r="HO143" s="454"/>
      <c r="HP143" s="454"/>
      <c r="HQ143" s="454"/>
      <c r="HR143" s="454"/>
      <c r="HS143" s="454"/>
      <c r="HT143" s="454"/>
      <c r="HU143" s="454"/>
      <c r="HV143" s="454"/>
      <c r="HW143" s="454"/>
      <c r="HX143" s="454"/>
      <c r="HY143" s="454"/>
      <c r="HZ143" s="454"/>
      <c r="IA143" s="454"/>
      <c r="IB143" s="454"/>
      <c r="IC143" s="454"/>
      <c r="ID143" s="454"/>
      <c r="IE143" s="454"/>
      <c r="IF143" s="454"/>
      <c r="IG143" s="454"/>
      <c r="IH143" s="454"/>
      <c r="II143" s="454"/>
      <c r="IJ143" s="454"/>
      <c r="IK143" s="454"/>
      <c r="IL143" s="454"/>
      <c r="IM143" s="454"/>
      <c r="IN143" s="454"/>
      <c r="IO143" s="454"/>
      <c r="IP143" s="454"/>
      <c r="IQ143" s="454"/>
      <c r="IR143" s="454"/>
      <c r="IS143" s="454"/>
      <c r="IT143" s="454"/>
      <c r="IU143" s="454"/>
    </row>
    <row r="144" spans="1:255" s="1746" customFormat="1">
      <c r="A144" s="171"/>
      <c r="B144" s="171"/>
      <c r="C144" s="454"/>
      <c r="D144" s="454"/>
      <c r="E144" s="454"/>
      <c r="F144" s="454"/>
      <c r="G144" s="454"/>
      <c r="H144" s="454"/>
      <c r="I144" s="454"/>
      <c r="J144" s="454"/>
      <c r="K144" s="454"/>
      <c r="L144" s="454"/>
      <c r="M144" s="454"/>
      <c r="N144" s="454"/>
      <c r="O144" s="454"/>
      <c r="P144" s="454"/>
      <c r="Q144" s="454"/>
      <c r="R144" s="454"/>
      <c r="S144" s="454"/>
      <c r="T144" s="454"/>
      <c r="U144" s="454"/>
      <c r="V144" s="454"/>
      <c r="W144" s="454"/>
      <c r="X144" s="454"/>
      <c r="Y144" s="454"/>
      <c r="Z144" s="454"/>
      <c r="AA144" s="454"/>
      <c r="AB144" s="454"/>
      <c r="AC144" s="454"/>
      <c r="AD144" s="454"/>
      <c r="AE144" s="454"/>
      <c r="AF144" s="454"/>
      <c r="AG144" s="454"/>
      <c r="AH144" s="454"/>
      <c r="AI144" s="454"/>
      <c r="AJ144" s="454"/>
      <c r="AK144" s="454"/>
      <c r="AL144" s="454"/>
      <c r="AM144" s="454"/>
      <c r="AN144" s="454"/>
      <c r="AO144" s="454"/>
      <c r="AP144" s="454"/>
      <c r="AQ144" s="454"/>
      <c r="AR144" s="454"/>
      <c r="AS144" s="454"/>
      <c r="AT144" s="454"/>
      <c r="AU144" s="454"/>
      <c r="AV144" s="454"/>
      <c r="AW144" s="454"/>
      <c r="AX144" s="454"/>
      <c r="AY144" s="454"/>
      <c r="AZ144" s="454"/>
      <c r="BA144" s="454"/>
      <c r="BB144" s="454"/>
      <c r="BC144" s="454"/>
      <c r="BD144" s="454"/>
      <c r="BE144" s="454"/>
      <c r="BF144" s="454"/>
      <c r="BG144" s="454"/>
      <c r="BH144" s="454"/>
      <c r="BI144" s="454"/>
      <c r="BJ144" s="454"/>
      <c r="BK144" s="454"/>
      <c r="BL144" s="454"/>
      <c r="BM144" s="454"/>
      <c r="BN144" s="454"/>
      <c r="BO144" s="454"/>
      <c r="BP144" s="454"/>
      <c r="BQ144" s="454"/>
      <c r="BR144" s="454"/>
      <c r="BS144" s="454"/>
      <c r="BT144" s="454"/>
      <c r="BU144" s="454"/>
      <c r="BV144" s="454"/>
      <c r="BW144" s="454"/>
      <c r="BX144" s="454"/>
      <c r="BY144" s="454"/>
      <c r="BZ144" s="454"/>
      <c r="CA144" s="454"/>
      <c r="CB144" s="454"/>
      <c r="CC144" s="454"/>
      <c r="CD144" s="454"/>
      <c r="CE144" s="454"/>
      <c r="CF144" s="454"/>
      <c r="CG144" s="454"/>
      <c r="CH144" s="454"/>
      <c r="CI144" s="454"/>
      <c r="CJ144" s="454"/>
      <c r="CK144" s="454"/>
      <c r="CL144" s="454"/>
      <c r="CM144" s="454"/>
      <c r="CN144" s="454"/>
      <c r="CO144" s="454"/>
      <c r="CP144" s="454"/>
      <c r="CQ144" s="454"/>
      <c r="CR144" s="454"/>
      <c r="CS144" s="454"/>
      <c r="CT144" s="454"/>
      <c r="CU144" s="454"/>
      <c r="CV144" s="454"/>
      <c r="CW144" s="454"/>
      <c r="CX144" s="454"/>
      <c r="CY144" s="454"/>
      <c r="CZ144" s="454"/>
      <c r="DA144" s="454"/>
      <c r="DB144" s="454"/>
      <c r="DC144" s="454"/>
      <c r="DD144" s="454"/>
      <c r="DE144" s="454"/>
      <c r="DF144" s="454"/>
      <c r="DG144" s="454"/>
      <c r="DH144" s="454"/>
      <c r="DI144" s="454"/>
      <c r="DJ144" s="454"/>
      <c r="DK144" s="454"/>
      <c r="DL144" s="454"/>
      <c r="DM144" s="454"/>
      <c r="DN144" s="454"/>
      <c r="DO144" s="454"/>
      <c r="DP144" s="454"/>
      <c r="DQ144" s="454"/>
      <c r="DR144" s="454"/>
      <c r="DS144" s="454"/>
      <c r="DT144" s="454"/>
      <c r="DU144" s="454"/>
      <c r="DV144" s="454"/>
      <c r="DW144" s="454"/>
      <c r="DX144" s="454"/>
      <c r="DY144" s="454"/>
      <c r="DZ144" s="454"/>
      <c r="EA144" s="454"/>
      <c r="EB144" s="454"/>
      <c r="EC144" s="454"/>
      <c r="ED144" s="454"/>
      <c r="EE144" s="454"/>
      <c r="EF144" s="454"/>
      <c r="EG144" s="454"/>
      <c r="EH144" s="454"/>
      <c r="EI144" s="454"/>
      <c r="EJ144" s="454"/>
      <c r="EK144" s="454"/>
      <c r="EL144" s="454"/>
      <c r="EM144" s="454"/>
      <c r="EN144" s="454"/>
      <c r="EO144" s="454"/>
      <c r="EP144" s="454"/>
      <c r="EQ144" s="454"/>
      <c r="ER144" s="454"/>
      <c r="ES144" s="454"/>
      <c r="ET144" s="454"/>
      <c r="EU144" s="454"/>
      <c r="EV144" s="454"/>
      <c r="EW144" s="454"/>
      <c r="EX144" s="454"/>
      <c r="EY144" s="454"/>
      <c r="EZ144" s="454"/>
      <c r="FA144" s="454"/>
      <c r="FB144" s="454"/>
      <c r="FC144" s="454"/>
      <c r="FD144" s="454"/>
      <c r="FE144" s="454"/>
      <c r="FF144" s="454"/>
      <c r="FG144" s="454"/>
      <c r="FH144" s="454"/>
      <c r="FI144" s="454"/>
      <c r="FJ144" s="454"/>
      <c r="FK144" s="454"/>
      <c r="FL144" s="454"/>
      <c r="FM144" s="454"/>
      <c r="FN144" s="454"/>
      <c r="FO144" s="454"/>
      <c r="FP144" s="454"/>
      <c r="FQ144" s="454"/>
      <c r="FR144" s="454"/>
      <c r="FS144" s="454"/>
      <c r="FT144" s="454"/>
      <c r="FU144" s="454"/>
      <c r="FV144" s="454"/>
      <c r="FW144" s="454"/>
      <c r="FX144" s="454"/>
      <c r="FY144" s="454"/>
      <c r="FZ144" s="454"/>
      <c r="GA144" s="454"/>
      <c r="GB144" s="454"/>
      <c r="GC144" s="454"/>
      <c r="GD144" s="454"/>
      <c r="GE144" s="454"/>
      <c r="GF144" s="454"/>
      <c r="GG144" s="454"/>
      <c r="GH144" s="454"/>
      <c r="GI144" s="454"/>
      <c r="GJ144" s="454"/>
      <c r="GK144" s="454"/>
      <c r="GL144" s="454"/>
      <c r="GM144" s="454"/>
      <c r="GN144" s="454"/>
      <c r="GO144" s="454"/>
      <c r="GP144" s="454"/>
      <c r="GQ144" s="454"/>
      <c r="GR144" s="454"/>
      <c r="GS144" s="454"/>
      <c r="GT144" s="454"/>
      <c r="GU144" s="454"/>
      <c r="GV144" s="454"/>
      <c r="GW144" s="454"/>
      <c r="GX144" s="454"/>
      <c r="GY144" s="454"/>
      <c r="GZ144" s="454"/>
      <c r="HA144" s="454"/>
      <c r="HB144" s="454"/>
      <c r="HC144" s="454"/>
      <c r="HD144" s="454"/>
      <c r="HE144" s="454"/>
      <c r="HF144" s="454"/>
      <c r="HG144" s="454"/>
      <c r="HH144" s="454"/>
      <c r="HI144" s="454"/>
      <c r="HJ144" s="454"/>
      <c r="HK144" s="454"/>
      <c r="HL144" s="454"/>
      <c r="HM144" s="454"/>
      <c r="HN144" s="454"/>
      <c r="HO144" s="454"/>
      <c r="HP144" s="454"/>
      <c r="HQ144" s="454"/>
      <c r="HR144" s="454"/>
      <c r="HS144" s="454"/>
      <c r="HT144" s="454"/>
      <c r="HU144" s="454"/>
      <c r="HV144" s="454"/>
      <c r="HW144" s="454"/>
      <c r="HX144" s="454"/>
      <c r="HY144" s="454"/>
      <c r="HZ144" s="454"/>
      <c r="IA144" s="454"/>
      <c r="IB144" s="454"/>
      <c r="IC144" s="454"/>
      <c r="ID144" s="454"/>
      <c r="IE144" s="454"/>
      <c r="IF144" s="454"/>
      <c r="IG144" s="454"/>
      <c r="IH144" s="454"/>
      <c r="II144" s="454"/>
      <c r="IJ144" s="454"/>
      <c r="IK144" s="454"/>
      <c r="IL144" s="454"/>
      <c r="IM144" s="454"/>
      <c r="IN144" s="454"/>
      <c r="IO144" s="454"/>
      <c r="IP144" s="454"/>
      <c r="IQ144" s="454"/>
      <c r="IR144" s="454"/>
      <c r="IS144" s="454"/>
      <c r="IT144" s="454"/>
      <c r="IU144" s="454"/>
    </row>
    <row r="145" spans="1:255" s="1746" customFormat="1">
      <c r="A145" s="171"/>
      <c r="B145" s="171"/>
      <c r="C145" s="454"/>
      <c r="D145" s="454"/>
      <c r="E145" s="454"/>
      <c r="F145" s="454"/>
      <c r="G145" s="454"/>
      <c r="H145" s="454"/>
      <c r="I145" s="454"/>
      <c r="J145" s="454"/>
      <c r="K145" s="454"/>
      <c r="L145" s="454"/>
      <c r="M145" s="454"/>
      <c r="N145" s="454"/>
      <c r="O145" s="454"/>
      <c r="P145" s="454"/>
      <c r="Q145" s="454"/>
      <c r="R145" s="454"/>
      <c r="S145" s="454"/>
      <c r="T145" s="454"/>
      <c r="U145" s="454"/>
      <c r="V145" s="454"/>
      <c r="W145" s="454"/>
      <c r="X145" s="454"/>
      <c r="Y145" s="454"/>
      <c r="Z145" s="454"/>
      <c r="AA145" s="454"/>
      <c r="AB145" s="454"/>
      <c r="AC145" s="454"/>
      <c r="AD145" s="454"/>
      <c r="AE145" s="454"/>
      <c r="AF145" s="454"/>
      <c r="AG145" s="454"/>
      <c r="AH145" s="454"/>
      <c r="AI145" s="454"/>
      <c r="AJ145" s="454"/>
      <c r="AK145" s="454"/>
      <c r="AL145" s="454"/>
      <c r="AM145" s="454"/>
      <c r="AN145" s="454"/>
      <c r="AO145" s="454"/>
      <c r="AP145" s="454"/>
      <c r="AQ145" s="454"/>
      <c r="AR145" s="454"/>
      <c r="AS145" s="454"/>
      <c r="AT145" s="454"/>
      <c r="AU145" s="454"/>
      <c r="AV145" s="454"/>
      <c r="AW145" s="454"/>
      <c r="AX145" s="454"/>
      <c r="AY145" s="454"/>
      <c r="AZ145" s="454"/>
      <c r="BA145" s="454"/>
      <c r="BB145" s="454"/>
      <c r="BC145" s="454"/>
      <c r="BD145" s="454"/>
      <c r="BE145" s="454"/>
      <c r="BF145" s="454"/>
      <c r="BG145" s="454"/>
      <c r="BH145" s="454"/>
      <c r="BI145" s="454"/>
      <c r="BJ145" s="454"/>
      <c r="BK145" s="454"/>
      <c r="BL145" s="454"/>
      <c r="BM145" s="454"/>
      <c r="BN145" s="454"/>
      <c r="BO145" s="454"/>
      <c r="BP145" s="454"/>
      <c r="BQ145" s="454"/>
      <c r="BR145" s="454"/>
      <c r="BS145" s="454"/>
      <c r="BT145" s="454"/>
      <c r="BU145" s="454"/>
      <c r="BV145" s="454"/>
      <c r="BW145" s="454"/>
      <c r="BX145" s="454"/>
      <c r="BY145" s="454"/>
      <c r="BZ145" s="454"/>
      <c r="CA145" s="454"/>
      <c r="CB145" s="454"/>
      <c r="CC145" s="454"/>
      <c r="CD145" s="454"/>
      <c r="CE145" s="454"/>
      <c r="CF145" s="454"/>
      <c r="CG145" s="454"/>
      <c r="CH145" s="454"/>
      <c r="CI145" s="454"/>
      <c r="CJ145" s="454"/>
      <c r="CK145" s="454"/>
      <c r="CL145" s="454"/>
      <c r="CM145" s="454"/>
      <c r="CN145" s="454"/>
      <c r="CO145" s="454"/>
      <c r="CP145" s="454"/>
      <c r="CQ145" s="454"/>
      <c r="CR145" s="454"/>
      <c r="CS145" s="454"/>
      <c r="CT145" s="454"/>
      <c r="CU145" s="454"/>
      <c r="CV145" s="454"/>
      <c r="CW145" s="454"/>
      <c r="CX145" s="454"/>
      <c r="CY145" s="454"/>
      <c r="CZ145" s="454"/>
      <c r="DA145" s="454"/>
      <c r="DB145" s="454"/>
      <c r="DC145" s="454"/>
      <c r="DD145" s="454"/>
      <c r="DE145" s="454"/>
      <c r="DF145" s="454"/>
      <c r="DG145" s="454"/>
      <c r="DH145" s="454"/>
      <c r="DI145" s="454"/>
      <c r="DJ145" s="454"/>
      <c r="DK145" s="454"/>
      <c r="DL145" s="454"/>
      <c r="DM145" s="454"/>
      <c r="DN145" s="454"/>
      <c r="DO145" s="454"/>
      <c r="DP145" s="454"/>
      <c r="DQ145" s="454"/>
      <c r="DR145" s="454"/>
      <c r="DS145" s="454"/>
      <c r="DT145" s="454"/>
      <c r="DU145" s="454"/>
      <c r="DV145" s="454"/>
      <c r="DW145" s="454"/>
      <c r="DX145" s="454"/>
      <c r="DY145" s="454"/>
      <c r="DZ145" s="454"/>
      <c r="EA145" s="454"/>
      <c r="EB145" s="454"/>
      <c r="EC145" s="454"/>
      <c r="ED145" s="454"/>
      <c r="EE145" s="454"/>
      <c r="EF145" s="454"/>
      <c r="EG145" s="454"/>
      <c r="EH145" s="454"/>
      <c r="EI145" s="454"/>
      <c r="EJ145" s="454"/>
      <c r="EK145" s="454"/>
      <c r="EL145" s="454"/>
      <c r="EM145" s="454"/>
      <c r="EN145" s="454"/>
      <c r="EO145" s="454"/>
      <c r="EP145" s="454"/>
      <c r="EQ145" s="454"/>
      <c r="ER145" s="454"/>
      <c r="ES145" s="454"/>
      <c r="ET145" s="454"/>
      <c r="EU145" s="454"/>
      <c r="EV145" s="454"/>
      <c r="EW145" s="454"/>
      <c r="EX145" s="454"/>
      <c r="EY145" s="454"/>
      <c r="EZ145" s="454"/>
      <c r="FA145" s="454"/>
      <c r="FB145" s="454"/>
      <c r="FC145" s="454"/>
      <c r="FD145" s="454"/>
      <c r="FE145" s="454"/>
      <c r="FF145" s="454"/>
      <c r="FG145" s="454"/>
      <c r="FH145" s="454"/>
      <c r="FI145" s="454"/>
      <c r="FJ145" s="454"/>
      <c r="FK145" s="454"/>
      <c r="FL145" s="454"/>
      <c r="FM145" s="454"/>
      <c r="FN145" s="454"/>
      <c r="FO145" s="454"/>
      <c r="FP145" s="454"/>
      <c r="FQ145" s="454"/>
      <c r="FR145" s="454"/>
      <c r="FS145" s="454"/>
      <c r="FT145" s="454"/>
      <c r="FU145" s="454"/>
      <c r="FV145" s="454"/>
      <c r="FW145" s="454"/>
      <c r="FX145" s="454"/>
      <c r="FY145" s="454"/>
      <c r="FZ145" s="454"/>
      <c r="GA145" s="454"/>
      <c r="GB145" s="454"/>
      <c r="GC145" s="454"/>
      <c r="GD145" s="454"/>
      <c r="GE145" s="454"/>
      <c r="GF145" s="454"/>
      <c r="GG145" s="454"/>
      <c r="GH145" s="454"/>
      <c r="GI145" s="454"/>
      <c r="GJ145" s="454"/>
      <c r="GK145" s="454"/>
      <c r="GL145" s="454"/>
      <c r="GM145" s="454"/>
      <c r="GN145" s="454"/>
      <c r="GO145" s="454"/>
      <c r="GP145" s="454"/>
      <c r="GQ145" s="454"/>
      <c r="GR145" s="454"/>
      <c r="GS145" s="454"/>
      <c r="GT145" s="454"/>
      <c r="GU145" s="454"/>
      <c r="GV145" s="454"/>
      <c r="GW145" s="454"/>
      <c r="GX145" s="454"/>
      <c r="GY145" s="454"/>
      <c r="GZ145" s="454"/>
      <c r="HA145" s="454"/>
      <c r="HB145" s="454"/>
      <c r="HC145" s="454"/>
      <c r="HD145" s="454"/>
      <c r="HE145" s="454"/>
      <c r="HF145" s="454"/>
      <c r="HG145" s="454"/>
      <c r="HH145" s="454"/>
      <c r="HI145" s="454"/>
      <c r="HJ145" s="454"/>
      <c r="HK145" s="454"/>
      <c r="HL145" s="454"/>
      <c r="HM145" s="454"/>
      <c r="HN145" s="454"/>
      <c r="HO145" s="454"/>
      <c r="HP145" s="454"/>
      <c r="HQ145" s="454"/>
      <c r="HR145" s="454"/>
      <c r="HS145" s="454"/>
      <c r="HT145" s="454"/>
      <c r="HU145" s="454"/>
      <c r="HV145" s="454"/>
      <c r="HW145" s="454"/>
      <c r="HX145" s="454"/>
      <c r="HY145" s="454"/>
      <c r="HZ145" s="454"/>
      <c r="IA145" s="454"/>
      <c r="IB145" s="454"/>
      <c r="IC145" s="454"/>
      <c r="ID145" s="454"/>
      <c r="IE145" s="454"/>
      <c r="IF145" s="454"/>
      <c r="IG145" s="454"/>
      <c r="IH145" s="454"/>
      <c r="II145" s="454"/>
      <c r="IJ145" s="454"/>
      <c r="IK145" s="454"/>
      <c r="IL145" s="454"/>
      <c r="IM145" s="454"/>
      <c r="IN145" s="454"/>
      <c r="IO145" s="454"/>
      <c r="IP145" s="454"/>
      <c r="IQ145" s="454"/>
      <c r="IR145" s="454"/>
      <c r="IS145" s="454"/>
      <c r="IT145" s="454"/>
      <c r="IU145" s="454"/>
    </row>
    <row r="146" spans="1:255" s="1746" customFormat="1">
      <c r="A146" s="171"/>
      <c r="B146" s="171"/>
      <c r="C146" s="454"/>
      <c r="D146" s="454"/>
      <c r="E146" s="454"/>
      <c r="F146" s="454"/>
      <c r="G146" s="454"/>
      <c r="H146" s="454"/>
      <c r="I146" s="454"/>
      <c r="J146" s="454"/>
      <c r="K146" s="454"/>
      <c r="L146" s="454"/>
      <c r="M146" s="454"/>
      <c r="N146" s="454"/>
      <c r="O146" s="454"/>
      <c r="P146" s="454"/>
      <c r="Q146" s="454"/>
      <c r="R146" s="454"/>
      <c r="S146" s="454"/>
      <c r="T146" s="454"/>
      <c r="U146" s="454"/>
      <c r="V146" s="454"/>
      <c r="W146" s="454"/>
      <c r="X146" s="454"/>
      <c r="Y146" s="454"/>
      <c r="Z146" s="454"/>
      <c r="AA146" s="454"/>
      <c r="AB146" s="454"/>
      <c r="AC146" s="454"/>
      <c r="AD146" s="454"/>
      <c r="AE146" s="454"/>
      <c r="AF146" s="454"/>
      <c r="AG146" s="454"/>
      <c r="AH146" s="454"/>
      <c r="AI146" s="454"/>
      <c r="AJ146" s="454"/>
      <c r="AK146" s="454"/>
      <c r="AL146" s="454"/>
      <c r="AM146" s="454"/>
      <c r="AN146" s="454"/>
      <c r="AO146" s="454"/>
      <c r="AP146" s="454"/>
      <c r="AQ146" s="454"/>
      <c r="AR146" s="454"/>
      <c r="AS146" s="454"/>
      <c r="AT146" s="454"/>
      <c r="AU146" s="454"/>
      <c r="AV146" s="454"/>
      <c r="AW146" s="454"/>
      <c r="AX146" s="454"/>
      <c r="AY146" s="454"/>
      <c r="AZ146" s="454"/>
      <c r="BA146" s="454"/>
      <c r="BB146" s="454"/>
      <c r="BC146" s="454"/>
      <c r="BD146" s="454"/>
      <c r="BE146" s="454"/>
      <c r="BF146" s="454"/>
      <c r="BG146" s="454"/>
      <c r="BH146" s="454"/>
      <c r="BI146" s="454"/>
      <c r="BJ146" s="454"/>
      <c r="BK146" s="454"/>
      <c r="BL146" s="454"/>
      <c r="BM146" s="454"/>
      <c r="BN146" s="454"/>
      <c r="BO146" s="454"/>
      <c r="BP146" s="454"/>
      <c r="BQ146" s="454"/>
      <c r="BR146" s="454"/>
      <c r="BS146" s="454"/>
      <c r="BT146" s="454"/>
      <c r="BU146" s="454"/>
      <c r="BV146" s="454"/>
      <c r="BW146" s="454"/>
      <c r="BX146" s="454"/>
      <c r="BY146" s="454"/>
      <c r="BZ146" s="454"/>
      <c r="CA146" s="454"/>
      <c r="CB146" s="454"/>
      <c r="CC146" s="454"/>
      <c r="CD146" s="454"/>
      <c r="CE146" s="454"/>
      <c r="CF146" s="454"/>
      <c r="CG146" s="454"/>
      <c r="CH146" s="454"/>
      <c r="CI146" s="454"/>
      <c r="CJ146" s="454"/>
      <c r="CK146" s="454"/>
      <c r="CL146" s="454"/>
      <c r="CM146" s="454"/>
      <c r="CN146" s="454"/>
      <c r="CO146" s="454"/>
      <c r="CP146" s="454"/>
      <c r="CQ146" s="454"/>
      <c r="CR146" s="454"/>
      <c r="CS146" s="454"/>
      <c r="CT146" s="454"/>
      <c r="CU146" s="454"/>
      <c r="CV146" s="454"/>
      <c r="CW146" s="454"/>
      <c r="CX146" s="454"/>
      <c r="CY146" s="454"/>
      <c r="CZ146" s="454"/>
      <c r="DA146" s="454"/>
      <c r="DB146" s="454"/>
      <c r="DC146" s="454"/>
      <c r="DD146" s="454"/>
      <c r="DE146" s="454"/>
      <c r="DF146" s="454"/>
      <c r="DG146" s="454"/>
      <c r="DH146" s="454"/>
      <c r="DI146" s="454"/>
      <c r="DJ146" s="454"/>
      <c r="DK146" s="454"/>
      <c r="DL146" s="454"/>
      <c r="DM146" s="454"/>
      <c r="DN146" s="454"/>
      <c r="DO146" s="454"/>
      <c r="DP146" s="454"/>
      <c r="DQ146" s="454"/>
      <c r="DR146" s="454"/>
      <c r="DS146" s="454"/>
      <c r="DT146" s="454"/>
      <c r="DU146" s="454"/>
      <c r="DV146" s="454"/>
      <c r="DW146" s="454"/>
      <c r="DX146" s="454"/>
      <c r="DY146" s="454"/>
      <c r="DZ146" s="454"/>
      <c r="EA146" s="454"/>
      <c r="EB146" s="454"/>
      <c r="EC146" s="454"/>
      <c r="ED146" s="454"/>
      <c r="EE146" s="454"/>
      <c r="EF146" s="454"/>
      <c r="EG146" s="454"/>
      <c r="EH146" s="454"/>
      <c r="EI146" s="454"/>
      <c r="EJ146" s="454"/>
      <c r="EK146" s="454"/>
      <c r="EL146" s="454"/>
      <c r="EM146" s="454"/>
      <c r="EN146" s="454"/>
      <c r="EO146" s="454"/>
      <c r="EP146" s="454"/>
      <c r="EQ146" s="454"/>
      <c r="ER146" s="454"/>
      <c r="ES146" s="454"/>
      <c r="ET146" s="454"/>
      <c r="EU146" s="454"/>
      <c r="EV146" s="454"/>
      <c r="EW146" s="454"/>
      <c r="EX146" s="454"/>
      <c r="EY146" s="454"/>
      <c r="EZ146" s="454"/>
      <c r="FA146" s="454"/>
      <c r="FB146" s="454"/>
      <c r="FC146" s="454"/>
      <c r="FD146" s="454"/>
      <c r="FE146" s="454"/>
      <c r="FF146" s="454"/>
      <c r="FG146" s="454"/>
      <c r="FH146" s="454"/>
      <c r="FI146" s="454"/>
      <c r="FJ146" s="454"/>
      <c r="FK146" s="454"/>
      <c r="FL146" s="454"/>
      <c r="FM146" s="454"/>
      <c r="FN146" s="454"/>
      <c r="FO146" s="454"/>
      <c r="FP146" s="454"/>
      <c r="FQ146" s="454"/>
      <c r="FR146" s="454"/>
      <c r="FS146" s="454"/>
      <c r="FT146" s="454"/>
      <c r="FU146" s="454"/>
      <c r="FV146" s="454"/>
      <c r="FW146" s="454"/>
      <c r="FX146" s="454"/>
      <c r="FY146" s="454"/>
      <c r="FZ146" s="454"/>
      <c r="GA146" s="454"/>
      <c r="GB146" s="454"/>
      <c r="GC146" s="454"/>
      <c r="GD146" s="454"/>
      <c r="GE146" s="454"/>
      <c r="GF146" s="454"/>
      <c r="GG146" s="454"/>
      <c r="GH146" s="454"/>
      <c r="GI146" s="454"/>
      <c r="GJ146" s="454"/>
      <c r="GK146" s="454"/>
      <c r="GL146" s="454"/>
      <c r="GM146" s="454"/>
      <c r="GN146" s="454"/>
      <c r="GO146" s="454"/>
      <c r="GP146" s="454"/>
      <c r="GQ146" s="454"/>
      <c r="GR146" s="454"/>
      <c r="GS146" s="454"/>
      <c r="GT146" s="454"/>
      <c r="GU146" s="454"/>
      <c r="GV146" s="454"/>
      <c r="GW146" s="454"/>
      <c r="GX146" s="454"/>
      <c r="GY146" s="454"/>
      <c r="GZ146" s="454"/>
      <c r="HA146" s="454"/>
      <c r="HB146" s="454"/>
      <c r="HC146" s="454"/>
      <c r="HD146" s="454"/>
      <c r="HE146" s="454"/>
      <c r="HF146" s="454"/>
      <c r="HG146" s="454"/>
      <c r="HH146" s="454"/>
      <c r="HI146" s="454"/>
      <c r="HJ146" s="454"/>
      <c r="HK146" s="454"/>
      <c r="HL146" s="454"/>
      <c r="HM146" s="454"/>
      <c r="HN146" s="454"/>
      <c r="HO146" s="454"/>
      <c r="HP146" s="454"/>
      <c r="HQ146" s="454"/>
      <c r="HR146" s="454"/>
      <c r="HS146" s="454"/>
      <c r="HT146" s="454"/>
      <c r="HU146" s="454"/>
      <c r="HV146" s="454"/>
      <c r="HW146" s="454"/>
      <c r="HX146" s="454"/>
      <c r="HY146" s="454"/>
      <c r="HZ146" s="454"/>
      <c r="IA146" s="454"/>
      <c r="IB146" s="454"/>
      <c r="IC146" s="454"/>
      <c r="ID146" s="454"/>
      <c r="IE146" s="454"/>
      <c r="IF146" s="454"/>
      <c r="IG146" s="454"/>
      <c r="IH146" s="454"/>
      <c r="II146" s="454"/>
      <c r="IJ146" s="454"/>
      <c r="IK146" s="454"/>
      <c r="IL146" s="454"/>
      <c r="IM146" s="454"/>
      <c r="IN146" s="454"/>
      <c r="IO146" s="454"/>
      <c r="IP146" s="454"/>
      <c r="IQ146" s="454"/>
      <c r="IR146" s="454"/>
      <c r="IS146" s="454"/>
      <c r="IT146" s="454"/>
      <c r="IU146" s="454"/>
    </row>
    <row r="147" spans="1:255" s="1746" customFormat="1">
      <c r="A147" s="171"/>
      <c r="B147" s="171"/>
      <c r="C147" s="454"/>
      <c r="D147" s="454"/>
      <c r="E147" s="454"/>
      <c r="F147" s="454"/>
      <c r="G147" s="454"/>
      <c r="H147" s="454"/>
      <c r="I147" s="454"/>
      <c r="J147" s="454"/>
      <c r="K147" s="454"/>
      <c r="L147" s="454"/>
      <c r="M147" s="454"/>
      <c r="N147" s="454"/>
      <c r="O147" s="454"/>
      <c r="P147" s="454"/>
      <c r="Q147" s="454"/>
      <c r="R147" s="454"/>
      <c r="S147" s="454"/>
      <c r="T147" s="454"/>
      <c r="U147" s="454"/>
      <c r="V147" s="454"/>
      <c r="W147" s="454"/>
      <c r="X147" s="454"/>
      <c r="Y147" s="454"/>
      <c r="Z147" s="454"/>
      <c r="AA147" s="454"/>
      <c r="AB147" s="454"/>
      <c r="AC147" s="454"/>
      <c r="AD147" s="454"/>
      <c r="AE147" s="454"/>
      <c r="AF147" s="454"/>
      <c r="AG147" s="454"/>
      <c r="AH147" s="454"/>
      <c r="AI147" s="454"/>
      <c r="AJ147" s="454"/>
      <c r="AK147" s="454"/>
      <c r="AL147" s="454"/>
      <c r="AM147" s="454"/>
      <c r="AN147" s="454"/>
      <c r="AO147" s="454"/>
      <c r="AP147" s="454"/>
      <c r="AQ147" s="454"/>
      <c r="AR147" s="454"/>
      <c r="AS147" s="454"/>
      <c r="AT147" s="454"/>
      <c r="AU147" s="454"/>
      <c r="AV147" s="454"/>
      <c r="AW147" s="454"/>
      <c r="AX147" s="454"/>
      <c r="AY147" s="454"/>
      <c r="AZ147" s="454"/>
      <c r="BA147" s="454"/>
      <c r="BB147" s="454"/>
      <c r="BC147" s="454"/>
      <c r="BD147" s="454"/>
      <c r="BE147" s="454"/>
      <c r="BF147" s="454"/>
      <c r="BG147" s="454"/>
      <c r="BH147" s="454"/>
      <c r="BI147" s="454"/>
      <c r="BJ147" s="454"/>
      <c r="BK147" s="454"/>
      <c r="BL147" s="454"/>
      <c r="BM147" s="454"/>
      <c r="BN147" s="454"/>
      <c r="BO147" s="454"/>
      <c r="BP147" s="454"/>
      <c r="BQ147" s="454"/>
      <c r="BR147" s="454"/>
      <c r="BS147" s="454"/>
      <c r="BT147" s="454"/>
      <c r="BU147" s="454"/>
      <c r="BV147" s="454"/>
      <c r="BW147" s="454"/>
      <c r="BX147" s="454"/>
      <c r="BY147" s="454"/>
      <c r="BZ147" s="454"/>
      <c r="CA147" s="454"/>
      <c r="CB147" s="454"/>
      <c r="CC147" s="454"/>
      <c r="CD147" s="454"/>
      <c r="CE147" s="454"/>
      <c r="CF147" s="454"/>
      <c r="CG147" s="454"/>
      <c r="CH147" s="454"/>
      <c r="CI147" s="454"/>
      <c r="CJ147" s="454"/>
      <c r="CK147" s="454"/>
      <c r="CL147" s="454"/>
      <c r="CM147" s="454"/>
      <c r="CN147" s="454"/>
      <c r="CO147" s="454"/>
      <c r="CP147" s="454"/>
      <c r="CQ147" s="454"/>
      <c r="CR147" s="454"/>
      <c r="CS147" s="454"/>
      <c r="CT147" s="454"/>
      <c r="CU147" s="454"/>
      <c r="CV147" s="454"/>
      <c r="CW147" s="454"/>
      <c r="CX147" s="454"/>
      <c r="CY147" s="454"/>
      <c r="CZ147" s="454"/>
      <c r="DA147" s="454"/>
      <c r="DB147" s="454"/>
      <c r="DC147" s="454"/>
      <c r="DD147" s="454"/>
      <c r="DE147" s="454"/>
      <c r="DF147" s="454"/>
      <c r="DG147" s="454"/>
      <c r="DH147" s="454"/>
      <c r="DI147" s="454"/>
      <c r="DJ147" s="454"/>
      <c r="DK147" s="454"/>
      <c r="DL147" s="454"/>
      <c r="DM147" s="454"/>
      <c r="DN147" s="454"/>
      <c r="DO147" s="454"/>
      <c r="DP147" s="454"/>
      <c r="DQ147" s="454"/>
      <c r="DR147" s="454"/>
      <c r="DS147" s="454"/>
      <c r="DT147" s="454"/>
      <c r="DU147" s="454"/>
      <c r="DV147" s="454"/>
      <c r="DW147" s="454"/>
      <c r="DX147" s="454"/>
      <c r="DY147" s="454"/>
      <c r="DZ147" s="454"/>
      <c r="EA147" s="454"/>
      <c r="EB147" s="454"/>
      <c r="EC147" s="454"/>
      <c r="ED147" s="454"/>
      <c r="EE147" s="454"/>
      <c r="EF147" s="454"/>
      <c r="EG147" s="454"/>
      <c r="EH147" s="454"/>
      <c r="EI147" s="454"/>
      <c r="EJ147" s="454"/>
      <c r="EK147" s="454"/>
      <c r="EL147" s="454"/>
      <c r="EM147" s="454"/>
      <c r="EN147" s="454"/>
      <c r="EO147" s="454"/>
      <c r="EP147" s="454"/>
      <c r="EQ147" s="454"/>
      <c r="ER147" s="454"/>
      <c r="ES147" s="454"/>
      <c r="ET147" s="454"/>
      <c r="EU147" s="454"/>
      <c r="EV147" s="454"/>
      <c r="EW147" s="454"/>
      <c r="EX147" s="454"/>
      <c r="EY147" s="454"/>
      <c r="EZ147" s="454"/>
      <c r="FA147" s="454"/>
      <c r="FB147" s="454"/>
      <c r="FC147" s="454"/>
      <c r="FD147" s="454"/>
      <c r="FE147" s="454"/>
      <c r="FF147" s="454"/>
      <c r="FG147" s="454"/>
      <c r="FH147" s="454"/>
      <c r="FI147" s="454"/>
      <c r="FJ147" s="454"/>
      <c r="FK147" s="454"/>
      <c r="FL147" s="454"/>
      <c r="FM147" s="454"/>
      <c r="FN147" s="454"/>
      <c r="FO147" s="454"/>
      <c r="FP147" s="454"/>
      <c r="FQ147" s="454"/>
      <c r="FR147" s="454"/>
      <c r="FS147" s="454"/>
      <c r="FT147" s="454"/>
      <c r="FU147" s="454"/>
      <c r="FV147" s="454"/>
      <c r="FW147" s="454"/>
      <c r="FX147" s="454"/>
      <c r="FY147" s="454"/>
      <c r="FZ147" s="454"/>
      <c r="GA147" s="454"/>
      <c r="GB147" s="454"/>
      <c r="GC147" s="454"/>
      <c r="GD147" s="454"/>
      <c r="GE147" s="454"/>
      <c r="GF147" s="454"/>
      <c r="GG147" s="454"/>
      <c r="GH147" s="454"/>
      <c r="GI147" s="454"/>
      <c r="GJ147" s="454"/>
      <c r="GK147" s="454"/>
      <c r="GL147" s="454"/>
      <c r="GM147" s="454"/>
      <c r="GN147" s="454"/>
      <c r="GO147" s="454"/>
      <c r="GP147" s="454"/>
      <c r="GQ147" s="454"/>
      <c r="GR147" s="454"/>
      <c r="GS147" s="454"/>
      <c r="GT147" s="454"/>
      <c r="GU147" s="454"/>
      <c r="GV147" s="454"/>
      <c r="GW147" s="454"/>
      <c r="GX147" s="454"/>
      <c r="GY147" s="454"/>
      <c r="GZ147" s="454"/>
      <c r="HA147" s="454"/>
      <c r="HB147" s="454"/>
      <c r="HC147" s="454"/>
      <c r="HD147" s="454"/>
      <c r="HE147" s="454"/>
      <c r="HF147" s="454"/>
      <c r="HG147" s="454"/>
      <c r="HH147" s="454"/>
      <c r="HI147" s="454"/>
      <c r="HJ147" s="454"/>
      <c r="HK147" s="454"/>
      <c r="HL147" s="454"/>
      <c r="HM147" s="454"/>
      <c r="HN147" s="454"/>
      <c r="HO147" s="454"/>
      <c r="HP147" s="454"/>
      <c r="HQ147" s="454"/>
      <c r="HR147" s="454"/>
      <c r="HS147" s="454"/>
      <c r="HT147" s="454"/>
      <c r="HU147" s="454"/>
      <c r="HV147" s="454"/>
      <c r="HW147" s="454"/>
      <c r="HX147" s="454"/>
      <c r="HY147" s="454"/>
      <c r="HZ147" s="454"/>
      <c r="IA147" s="454"/>
      <c r="IB147" s="454"/>
      <c r="IC147" s="454"/>
      <c r="ID147" s="454"/>
      <c r="IE147" s="454"/>
      <c r="IF147" s="454"/>
      <c r="IG147" s="454"/>
      <c r="IH147" s="454"/>
      <c r="II147" s="454"/>
      <c r="IJ147" s="454"/>
      <c r="IK147" s="454"/>
      <c r="IL147" s="454"/>
      <c r="IM147" s="454"/>
      <c r="IN147" s="454"/>
      <c r="IO147" s="454"/>
      <c r="IP147" s="454"/>
      <c r="IQ147" s="454"/>
      <c r="IR147" s="454"/>
      <c r="IS147" s="454"/>
      <c r="IT147" s="454"/>
      <c r="IU147" s="454"/>
    </row>
    <row r="148" spans="1:255" s="1746" customFormat="1">
      <c r="A148" s="171"/>
      <c r="B148" s="171"/>
      <c r="C148" s="454"/>
      <c r="D148" s="454"/>
      <c r="E148" s="454"/>
      <c r="F148" s="454"/>
      <c r="G148" s="454"/>
      <c r="H148" s="454"/>
      <c r="I148" s="454"/>
      <c r="J148" s="454"/>
      <c r="K148" s="454"/>
      <c r="L148" s="454"/>
      <c r="M148" s="454"/>
      <c r="N148" s="454"/>
      <c r="O148" s="454"/>
      <c r="P148" s="454"/>
      <c r="Q148" s="454"/>
      <c r="R148" s="454"/>
      <c r="S148" s="454"/>
      <c r="T148" s="454"/>
      <c r="U148" s="454"/>
      <c r="V148" s="454"/>
      <c r="W148" s="454"/>
      <c r="X148" s="454"/>
      <c r="Y148" s="454"/>
      <c r="Z148" s="454"/>
      <c r="AA148" s="454"/>
      <c r="AB148" s="454"/>
      <c r="AC148" s="454"/>
      <c r="AD148" s="454"/>
      <c r="AE148" s="454"/>
      <c r="AF148" s="454"/>
      <c r="AG148" s="454"/>
      <c r="AH148" s="454"/>
      <c r="AI148" s="454"/>
      <c r="AJ148" s="454"/>
      <c r="AK148" s="454"/>
      <c r="AL148" s="454"/>
      <c r="AM148" s="454"/>
      <c r="AN148" s="454"/>
      <c r="AO148" s="454"/>
      <c r="AP148" s="454"/>
      <c r="AQ148" s="454"/>
      <c r="AR148" s="454"/>
      <c r="AS148" s="454"/>
      <c r="AT148" s="454"/>
      <c r="AU148" s="454"/>
      <c r="AV148" s="454"/>
      <c r="AW148" s="454"/>
      <c r="AX148" s="454"/>
      <c r="AY148" s="454"/>
      <c r="AZ148" s="454"/>
      <c r="BA148" s="454"/>
      <c r="BB148" s="454"/>
      <c r="BC148" s="454"/>
      <c r="BD148" s="454"/>
      <c r="BE148" s="454"/>
      <c r="BF148" s="454"/>
      <c r="BG148" s="454"/>
      <c r="BH148" s="454"/>
      <c r="BI148" s="454"/>
      <c r="BJ148" s="454"/>
      <c r="BK148" s="454"/>
      <c r="BL148" s="454"/>
      <c r="BM148" s="454"/>
      <c r="BN148" s="454"/>
      <c r="BO148" s="454"/>
      <c r="BP148" s="454"/>
      <c r="BQ148" s="454"/>
      <c r="BR148" s="454"/>
      <c r="BS148" s="454"/>
      <c r="BT148" s="454"/>
      <c r="BU148" s="454"/>
      <c r="BV148" s="454"/>
      <c r="BW148" s="454"/>
      <c r="BX148" s="454"/>
      <c r="BY148" s="454"/>
      <c r="BZ148" s="454"/>
      <c r="CA148" s="454"/>
      <c r="CB148" s="454"/>
      <c r="CC148" s="454"/>
      <c r="CD148" s="454"/>
      <c r="CE148" s="454"/>
      <c r="CF148" s="454"/>
      <c r="CG148" s="454"/>
      <c r="CH148" s="454"/>
      <c r="CI148" s="454"/>
      <c r="CJ148" s="454"/>
      <c r="CK148" s="454"/>
      <c r="CL148" s="454"/>
      <c r="CM148" s="454"/>
      <c r="CN148" s="454"/>
      <c r="CO148" s="454"/>
      <c r="CP148" s="454"/>
      <c r="CQ148" s="454"/>
      <c r="CR148" s="454"/>
      <c r="CS148" s="454"/>
      <c r="CT148" s="454"/>
      <c r="CU148" s="454"/>
      <c r="CV148" s="454"/>
      <c r="CW148" s="454"/>
      <c r="CX148" s="454"/>
      <c r="CY148" s="454"/>
      <c r="CZ148" s="454"/>
      <c r="DA148" s="454"/>
      <c r="DB148" s="454"/>
      <c r="DC148" s="454"/>
      <c r="DD148" s="454"/>
      <c r="DE148" s="454"/>
      <c r="DF148" s="454"/>
      <c r="DG148" s="454"/>
      <c r="DH148" s="454"/>
      <c r="DI148" s="454"/>
      <c r="DJ148" s="454"/>
      <c r="DK148" s="454"/>
      <c r="DL148" s="454"/>
      <c r="DM148" s="454"/>
      <c r="DN148" s="454"/>
      <c r="DO148" s="454"/>
      <c r="DP148" s="454"/>
      <c r="DQ148" s="454"/>
      <c r="DR148" s="454"/>
      <c r="DS148" s="454"/>
      <c r="DT148" s="454"/>
      <c r="DU148" s="454"/>
      <c r="DV148" s="454"/>
      <c r="DW148" s="454"/>
      <c r="DX148" s="454"/>
      <c r="DY148" s="454"/>
      <c r="DZ148" s="454"/>
      <c r="EA148" s="454"/>
      <c r="EB148" s="454"/>
      <c r="EC148" s="454"/>
      <c r="ED148" s="454"/>
      <c r="EE148" s="454"/>
      <c r="EF148" s="454"/>
      <c r="EG148" s="454"/>
      <c r="EH148" s="454"/>
      <c r="EI148" s="454"/>
      <c r="EJ148" s="454"/>
      <c r="EK148" s="454"/>
      <c r="EL148" s="454"/>
      <c r="EM148" s="454"/>
      <c r="EN148" s="454"/>
      <c r="EO148" s="454"/>
      <c r="EP148" s="454"/>
      <c r="EQ148" s="454"/>
      <c r="ER148" s="454"/>
      <c r="ES148" s="454"/>
      <c r="ET148" s="454"/>
      <c r="EU148" s="454"/>
      <c r="EV148" s="454"/>
      <c r="EW148" s="454"/>
      <c r="EX148" s="454"/>
      <c r="EY148" s="454"/>
      <c r="EZ148" s="454"/>
      <c r="FA148" s="454"/>
      <c r="FB148" s="454"/>
      <c r="FC148" s="454"/>
      <c r="FD148" s="454"/>
      <c r="FE148" s="454"/>
      <c r="FF148" s="454"/>
      <c r="FG148" s="454"/>
      <c r="FH148" s="454"/>
      <c r="FI148" s="454"/>
      <c r="FJ148" s="454"/>
      <c r="FK148" s="454"/>
      <c r="FL148" s="454"/>
      <c r="FM148" s="454"/>
      <c r="FN148" s="454"/>
      <c r="FO148" s="454"/>
      <c r="FP148" s="454"/>
      <c r="FQ148" s="454"/>
      <c r="FR148" s="454"/>
      <c r="FS148" s="454"/>
      <c r="FT148" s="454"/>
      <c r="FU148" s="454"/>
      <c r="FV148" s="454"/>
      <c r="FW148" s="454"/>
      <c r="FX148" s="454"/>
      <c r="FY148" s="454"/>
      <c r="FZ148" s="454"/>
      <c r="GA148" s="454"/>
      <c r="GB148" s="454"/>
      <c r="GC148" s="454"/>
      <c r="GD148" s="454"/>
      <c r="GE148" s="454"/>
      <c r="GF148" s="454"/>
      <c r="GG148" s="454"/>
      <c r="GH148" s="454"/>
      <c r="GI148" s="454"/>
      <c r="GJ148" s="454"/>
      <c r="GK148" s="454"/>
      <c r="GL148" s="454"/>
      <c r="GM148" s="454"/>
      <c r="GN148" s="454"/>
      <c r="GO148" s="454"/>
      <c r="GP148" s="454"/>
      <c r="GQ148" s="454"/>
      <c r="GR148" s="454"/>
      <c r="GS148" s="454"/>
      <c r="GT148" s="454"/>
      <c r="GU148" s="454"/>
      <c r="GV148" s="454"/>
      <c r="GW148" s="454"/>
      <c r="GX148" s="454"/>
      <c r="GY148" s="454"/>
      <c r="GZ148" s="454"/>
      <c r="HA148" s="454"/>
      <c r="HB148" s="454"/>
      <c r="HC148" s="454"/>
      <c r="HD148" s="454"/>
      <c r="HE148" s="454"/>
      <c r="HF148" s="454"/>
      <c r="HG148" s="454"/>
      <c r="HH148" s="454"/>
      <c r="HI148" s="454"/>
      <c r="HJ148" s="454"/>
      <c r="HK148" s="454"/>
      <c r="HL148" s="454"/>
      <c r="HM148" s="454"/>
      <c r="HN148" s="454"/>
      <c r="HO148" s="454"/>
      <c r="HP148" s="454"/>
      <c r="HQ148" s="454"/>
      <c r="HR148" s="454"/>
      <c r="HS148" s="454"/>
      <c r="HT148" s="454"/>
      <c r="HU148" s="454"/>
      <c r="HV148" s="454"/>
      <c r="HW148" s="454"/>
      <c r="HX148" s="454"/>
      <c r="HY148" s="454"/>
      <c r="HZ148" s="454"/>
      <c r="IA148" s="454"/>
      <c r="IB148" s="454"/>
      <c r="IC148" s="454"/>
      <c r="ID148" s="454"/>
      <c r="IE148" s="454"/>
      <c r="IF148" s="454"/>
      <c r="IG148" s="454"/>
      <c r="IH148" s="454"/>
      <c r="II148" s="454"/>
      <c r="IJ148" s="454"/>
      <c r="IK148" s="454"/>
      <c r="IL148" s="454"/>
      <c r="IM148" s="454"/>
      <c r="IN148" s="454"/>
      <c r="IO148" s="454"/>
      <c r="IP148" s="454"/>
      <c r="IQ148" s="454"/>
      <c r="IR148" s="454"/>
      <c r="IS148" s="454"/>
      <c r="IT148" s="454"/>
      <c r="IU148" s="454"/>
    </row>
    <row r="151" spans="1:255" s="488" customFormat="1" ht="15.75">
      <c r="A151" s="171"/>
      <c r="B151" s="171"/>
      <c r="C151" s="454"/>
      <c r="D151" s="454"/>
      <c r="E151" s="454"/>
      <c r="F151" s="454"/>
      <c r="G151" s="454"/>
      <c r="H151" s="454"/>
      <c r="I151" s="454"/>
      <c r="J151" s="454"/>
      <c r="K151" s="454"/>
      <c r="L151" s="454"/>
      <c r="M151" s="454"/>
      <c r="N151" s="454"/>
      <c r="O151" s="454"/>
      <c r="P151" s="454"/>
      <c r="Q151" s="454"/>
      <c r="R151" s="454"/>
      <c r="S151" s="454"/>
      <c r="T151" s="454"/>
      <c r="U151" s="454"/>
      <c r="V151" s="454"/>
      <c r="W151" s="454"/>
      <c r="X151" s="454"/>
      <c r="Y151" s="454"/>
      <c r="Z151" s="454"/>
      <c r="AA151" s="454"/>
      <c r="AB151" s="454"/>
      <c r="AC151" s="454"/>
      <c r="AD151" s="454"/>
      <c r="AE151" s="454"/>
      <c r="AF151" s="454"/>
      <c r="AG151" s="454"/>
      <c r="AH151" s="454"/>
      <c r="AI151" s="454"/>
      <c r="AJ151" s="454"/>
      <c r="AK151" s="454"/>
      <c r="AL151" s="454"/>
      <c r="AM151" s="454"/>
      <c r="AN151" s="454"/>
      <c r="AO151" s="454"/>
      <c r="AP151" s="454"/>
      <c r="AQ151" s="454"/>
      <c r="AR151" s="454"/>
      <c r="AS151" s="454"/>
      <c r="AT151" s="454"/>
      <c r="AU151" s="454"/>
      <c r="AV151" s="454"/>
      <c r="AW151" s="454"/>
      <c r="AX151" s="454"/>
      <c r="AY151" s="454"/>
      <c r="AZ151" s="454"/>
      <c r="BA151" s="454"/>
      <c r="BB151" s="454"/>
      <c r="BC151" s="454"/>
      <c r="BD151" s="454"/>
      <c r="BE151" s="454"/>
      <c r="BF151" s="454"/>
      <c r="BG151" s="454"/>
      <c r="BH151" s="454"/>
      <c r="BI151" s="454"/>
      <c r="BJ151" s="454"/>
      <c r="BK151" s="454"/>
      <c r="BL151" s="454"/>
      <c r="BM151" s="454"/>
      <c r="BN151" s="454"/>
      <c r="BO151" s="454"/>
      <c r="BP151" s="454"/>
      <c r="BQ151" s="454"/>
      <c r="BR151" s="454"/>
      <c r="BS151" s="454"/>
      <c r="BT151" s="454"/>
      <c r="BU151" s="454"/>
      <c r="BV151" s="454"/>
      <c r="BW151" s="454"/>
      <c r="BX151" s="454"/>
      <c r="BY151" s="454"/>
      <c r="BZ151" s="454"/>
      <c r="CA151" s="454"/>
      <c r="CB151" s="454"/>
      <c r="CC151" s="454"/>
      <c r="CD151" s="454"/>
      <c r="CE151" s="454"/>
      <c r="CF151" s="454"/>
      <c r="CG151" s="454"/>
      <c r="CH151" s="454"/>
      <c r="CI151" s="454"/>
      <c r="CJ151" s="454"/>
      <c r="CK151" s="454"/>
      <c r="CL151" s="454"/>
      <c r="CM151" s="454"/>
      <c r="CN151" s="454"/>
      <c r="CO151" s="454"/>
      <c r="CP151" s="454"/>
      <c r="CQ151" s="454"/>
      <c r="CR151" s="454"/>
      <c r="CS151" s="454"/>
      <c r="CT151" s="454"/>
      <c r="CU151" s="454"/>
      <c r="CV151" s="454"/>
      <c r="CW151" s="454"/>
      <c r="CX151" s="454"/>
      <c r="CY151" s="454"/>
      <c r="CZ151" s="454"/>
      <c r="DA151" s="454"/>
      <c r="DB151" s="454"/>
      <c r="DC151" s="454"/>
      <c r="DD151" s="454"/>
      <c r="DE151" s="454"/>
      <c r="DF151" s="454"/>
      <c r="DG151" s="454"/>
      <c r="DH151" s="454"/>
      <c r="DI151" s="454"/>
      <c r="DJ151" s="454"/>
      <c r="DK151" s="454"/>
      <c r="DL151" s="454"/>
      <c r="DM151" s="454"/>
      <c r="DN151" s="454"/>
      <c r="DO151" s="454"/>
      <c r="DP151" s="454"/>
      <c r="DQ151" s="454"/>
      <c r="DR151" s="454"/>
      <c r="DS151" s="454"/>
      <c r="DT151" s="454"/>
      <c r="DU151" s="454"/>
      <c r="DV151" s="454"/>
      <c r="DW151" s="454"/>
      <c r="DX151" s="454"/>
      <c r="DY151" s="454"/>
      <c r="DZ151" s="454"/>
      <c r="EA151" s="454"/>
      <c r="EB151" s="454"/>
      <c r="EC151" s="454"/>
      <c r="ED151" s="454"/>
      <c r="EE151" s="454"/>
      <c r="EF151" s="454"/>
      <c r="EG151" s="454"/>
      <c r="EH151" s="454"/>
      <c r="EI151" s="454"/>
      <c r="EJ151" s="454"/>
      <c r="EK151" s="454"/>
      <c r="EL151" s="454"/>
      <c r="EM151" s="454"/>
      <c r="EN151" s="454"/>
      <c r="EO151" s="454"/>
      <c r="EP151" s="454"/>
      <c r="EQ151" s="454"/>
      <c r="ER151" s="454"/>
      <c r="ES151" s="454"/>
      <c r="ET151" s="454"/>
      <c r="EU151" s="454"/>
      <c r="EV151" s="454"/>
      <c r="EW151" s="454"/>
      <c r="EX151" s="454"/>
      <c r="EY151" s="454"/>
      <c r="EZ151" s="454"/>
      <c r="FA151" s="454"/>
      <c r="FB151" s="454"/>
      <c r="FC151" s="454"/>
      <c r="FD151" s="454"/>
      <c r="FE151" s="454"/>
      <c r="FF151" s="454"/>
      <c r="FG151" s="454"/>
      <c r="FH151" s="454"/>
      <c r="FI151" s="454"/>
      <c r="FJ151" s="454"/>
      <c r="FK151" s="454"/>
      <c r="FL151" s="454"/>
      <c r="FM151" s="454"/>
      <c r="FN151" s="454"/>
      <c r="FO151" s="454"/>
      <c r="FP151" s="454"/>
      <c r="FQ151" s="454"/>
      <c r="FR151" s="454"/>
      <c r="FS151" s="454"/>
      <c r="FT151" s="454"/>
      <c r="FU151" s="454"/>
      <c r="FV151" s="454"/>
      <c r="FW151" s="454"/>
      <c r="FX151" s="454"/>
      <c r="FY151" s="454"/>
      <c r="FZ151" s="454"/>
      <c r="GA151" s="454"/>
      <c r="GB151" s="454"/>
      <c r="GC151" s="454"/>
      <c r="GD151" s="454"/>
      <c r="GE151" s="454"/>
      <c r="GF151" s="454"/>
      <c r="GG151" s="454"/>
      <c r="GH151" s="454"/>
      <c r="GI151" s="454"/>
      <c r="GJ151" s="454"/>
      <c r="GK151" s="454"/>
      <c r="GL151" s="454"/>
      <c r="GM151" s="454"/>
      <c r="GN151" s="454"/>
      <c r="GO151" s="454"/>
      <c r="GP151" s="454"/>
      <c r="GQ151" s="454"/>
      <c r="GR151" s="454"/>
      <c r="GS151" s="454"/>
      <c r="GT151" s="454"/>
      <c r="GU151" s="454"/>
      <c r="GV151" s="454"/>
      <c r="GW151" s="454"/>
      <c r="GX151" s="454"/>
      <c r="GY151" s="454"/>
      <c r="GZ151" s="454"/>
      <c r="HA151" s="454"/>
      <c r="HB151" s="454"/>
      <c r="HC151" s="454"/>
      <c r="HD151" s="454"/>
      <c r="HE151" s="454"/>
      <c r="HF151" s="454"/>
      <c r="HG151" s="454"/>
      <c r="HH151" s="454"/>
      <c r="HI151" s="454"/>
      <c r="HJ151" s="454"/>
      <c r="HK151" s="454"/>
      <c r="HL151" s="454"/>
      <c r="HM151" s="454"/>
      <c r="HN151" s="454"/>
      <c r="HO151" s="454"/>
      <c r="HP151" s="454"/>
      <c r="HQ151" s="454"/>
      <c r="HR151" s="454"/>
      <c r="HS151" s="454"/>
      <c r="HT151" s="454"/>
      <c r="HU151" s="454"/>
      <c r="HV151" s="454"/>
      <c r="HW151" s="454"/>
      <c r="HX151" s="454"/>
      <c r="HY151" s="454"/>
      <c r="HZ151" s="454"/>
      <c r="IA151" s="454"/>
      <c r="IB151" s="454"/>
      <c r="IC151" s="454"/>
      <c r="ID151" s="454"/>
      <c r="IE151" s="454"/>
      <c r="IF151" s="454"/>
      <c r="IG151" s="454"/>
      <c r="IH151" s="454"/>
      <c r="II151" s="454"/>
      <c r="IJ151" s="454"/>
      <c r="IK151" s="454"/>
      <c r="IL151" s="454"/>
      <c r="IM151" s="454"/>
      <c r="IN151" s="454"/>
      <c r="IO151" s="454"/>
      <c r="IP151" s="454"/>
      <c r="IQ151" s="454"/>
      <c r="IR151" s="454"/>
      <c r="IS151" s="454"/>
      <c r="IT151" s="454"/>
      <c r="IU151" s="454"/>
    </row>
    <row r="159" spans="1:255" hidden="1" outlineLevel="1"/>
    <row r="160" spans="1:255" hidden="1" outlineLevel="1"/>
    <row r="161" hidden="1" outlineLevel="1"/>
    <row r="162" hidden="1" outlineLevel="1"/>
    <row r="163" hidden="1" outlineLevel="1"/>
    <row r="164" hidden="1" outlineLevel="1"/>
    <row r="165" hidden="1" outlineLevel="1"/>
    <row r="166" hidden="1" outlineLevel="1"/>
    <row r="167" hidden="1" outlineLevel="1"/>
    <row r="168" hidden="1" outlineLevel="1"/>
    <row r="169" hidden="1" outlineLevel="1"/>
    <row r="170" hidden="1" outlineLevel="1"/>
    <row r="171" hidden="1" outlineLevel="1"/>
    <row r="172" hidden="1" outlineLevel="1"/>
    <row r="173" hidden="1" outlineLevel="1"/>
    <row r="174" hidden="1" outlineLevel="1"/>
    <row r="175" hidden="1" outlineLevel="1"/>
    <row r="176" collapsed="1"/>
    <row r="219" outlineLevel="1"/>
    <row r="220" outlineLevel="1"/>
    <row r="221" outlineLevel="1"/>
    <row r="222" outlineLevel="1"/>
    <row r="223" outlineLevel="1"/>
    <row r="224" outlineLevel="1"/>
    <row r="225" outlineLevel="1"/>
    <row r="226" outlineLevel="1"/>
    <row r="227" outlineLevel="1"/>
    <row r="228" outlineLevel="1"/>
    <row r="229" outlineLevel="1"/>
    <row r="230" outlineLevel="1"/>
    <row r="231" outlineLevel="1"/>
    <row r="232" outlineLevel="1"/>
    <row r="233" outlineLevel="1"/>
    <row r="234" outlineLevel="1"/>
    <row r="235" outlineLevel="1"/>
    <row r="236" outlineLevel="1"/>
    <row r="237" outlineLevel="1"/>
    <row r="238" outlineLevel="1"/>
    <row r="239" outlineLevel="1"/>
    <row r="240" outlineLevel="1"/>
    <row r="241" outlineLevel="1"/>
    <row r="242" outlineLevel="1"/>
    <row r="243" outlineLevel="1"/>
    <row r="244" outlineLevel="1"/>
    <row r="245" outlineLevel="1"/>
    <row r="246" outlineLevel="1"/>
    <row r="247" outlineLevel="1"/>
    <row r="248" outlineLevel="1"/>
    <row r="249" outlineLevel="1"/>
    <row r="250" outlineLevel="1"/>
    <row r="251" outlineLevel="1"/>
    <row r="252" outlineLevel="1"/>
    <row r="253" outlineLevel="1"/>
    <row r="254" outlineLevel="1"/>
    <row r="255" outlineLevel="1"/>
    <row r="256" outlineLevel="1"/>
    <row r="257" outlineLevel="1"/>
    <row r="258" outlineLevel="1"/>
    <row r="259" outlineLevel="1"/>
    <row r="260" outlineLevel="1"/>
    <row r="261" outlineLevel="1"/>
    <row r="262" outlineLevel="1"/>
    <row r="263" outlineLevel="1"/>
    <row r="264" outlineLevel="1"/>
    <row r="265" outlineLevel="1"/>
    <row r="266" outlineLevel="1"/>
    <row r="267" outlineLevel="1"/>
    <row r="268" outlineLevel="1"/>
    <row r="270" collapsed="1"/>
    <row r="350" spans="1:255" s="488" customFormat="1" ht="15.75">
      <c r="A350" s="220"/>
      <c r="B350" s="220"/>
      <c r="C350" s="454"/>
      <c r="D350" s="454"/>
      <c r="E350" s="454"/>
      <c r="F350" s="454"/>
      <c r="G350" s="454"/>
      <c r="H350" s="454"/>
      <c r="I350" s="454"/>
      <c r="J350" s="454"/>
      <c r="K350" s="454"/>
      <c r="L350" s="454"/>
      <c r="M350" s="454"/>
      <c r="N350" s="454"/>
      <c r="O350" s="454"/>
      <c r="P350" s="454"/>
      <c r="Q350" s="454"/>
      <c r="R350" s="454"/>
      <c r="S350" s="454"/>
      <c r="T350" s="454"/>
      <c r="U350" s="454"/>
      <c r="V350" s="454"/>
      <c r="W350" s="454"/>
      <c r="X350" s="454"/>
      <c r="Y350" s="454"/>
      <c r="Z350" s="454"/>
      <c r="AA350" s="454"/>
      <c r="AB350" s="454"/>
      <c r="AC350" s="454"/>
      <c r="AD350" s="454"/>
      <c r="AE350" s="454"/>
      <c r="AF350" s="454"/>
      <c r="AG350" s="454"/>
      <c r="AH350" s="454"/>
      <c r="AI350" s="454"/>
      <c r="AJ350" s="454"/>
      <c r="AK350" s="454"/>
      <c r="AL350" s="454"/>
      <c r="AM350" s="454"/>
      <c r="AN350" s="454"/>
      <c r="AO350" s="454"/>
      <c r="AP350" s="454"/>
      <c r="AQ350" s="454"/>
      <c r="AR350" s="454"/>
      <c r="AS350" s="454"/>
      <c r="AT350" s="454"/>
      <c r="AU350" s="454"/>
      <c r="AV350" s="454"/>
      <c r="AW350" s="454"/>
      <c r="AX350" s="454"/>
      <c r="AY350" s="454"/>
      <c r="AZ350" s="454"/>
      <c r="BA350" s="454"/>
      <c r="BB350" s="454"/>
      <c r="BC350" s="454"/>
      <c r="BD350" s="454"/>
      <c r="BE350" s="454"/>
      <c r="BF350" s="454"/>
      <c r="BG350" s="454"/>
      <c r="BH350" s="454"/>
      <c r="BI350" s="454"/>
      <c r="BJ350" s="454"/>
      <c r="BK350" s="454"/>
      <c r="BL350" s="454"/>
      <c r="BM350" s="454"/>
      <c r="BN350" s="454"/>
      <c r="BO350" s="454"/>
      <c r="BP350" s="454"/>
      <c r="BQ350" s="454"/>
      <c r="BR350" s="454"/>
      <c r="BS350" s="454"/>
      <c r="BT350" s="454"/>
      <c r="BU350" s="454"/>
      <c r="BV350" s="454"/>
      <c r="BW350" s="454"/>
      <c r="BX350" s="454"/>
      <c r="BY350" s="454"/>
      <c r="BZ350" s="454"/>
      <c r="CA350" s="454"/>
      <c r="CB350" s="454"/>
      <c r="CC350" s="454"/>
      <c r="CD350" s="454"/>
      <c r="CE350" s="454"/>
      <c r="CF350" s="454"/>
      <c r="CG350" s="454"/>
      <c r="CH350" s="454"/>
      <c r="CI350" s="454"/>
      <c r="CJ350" s="454"/>
      <c r="CK350" s="454"/>
      <c r="CL350" s="454"/>
      <c r="CM350" s="454"/>
      <c r="CN350" s="454"/>
      <c r="CO350" s="454"/>
      <c r="CP350" s="454"/>
      <c r="CQ350" s="454"/>
      <c r="CR350" s="454"/>
      <c r="CS350" s="454"/>
      <c r="CT350" s="454"/>
      <c r="CU350" s="454"/>
      <c r="CV350" s="454"/>
      <c r="CW350" s="454"/>
      <c r="CX350" s="454"/>
      <c r="CY350" s="454"/>
      <c r="CZ350" s="454"/>
      <c r="DA350" s="454"/>
      <c r="DB350" s="454"/>
      <c r="DC350" s="454"/>
      <c r="DD350" s="454"/>
      <c r="DE350" s="454"/>
      <c r="DF350" s="454"/>
      <c r="DG350" s="454"/>
      <c r="DH350" s="454"/>
      <c r="DI350" s="454"/>
      <c r="DJ350" s="454"/>
      <c r="DK350" s="454"/>
      <c r="DL350" s="454"/>
      <c r="DM350" s="454"/>
      <c r="DN350" s="454"/>
      <c r="DO350" s="454"/>
      <c r="DP350" s="454"/>
      <c r="DQ350" s="454"/>
      <c r="DR350" s="454"/>
      <c r="DS350" s="454"/>
      <c r="DT350" s="454"/>
      <c r="DU350" s="454"/>
      <c r="DV350" s="454"/>
      <c r="DW350" s="454"/>
      <c r="DX350" s="454"/>
      <c r="DY350" s="454"/>
      <c r="DZ350" s="454"/>
      <c r="EA350" s="454"/>
      <c r="EB350" s="454"/>
      <c r="EC350" s="454"/>
      <c r="ED350" s="454"/>
      <c r="EE350" s="454"/>
      <c r="EF350" s="454"/>
      <c r="EG350" s="454"/>
      <c r="EH350" s="454"/>
      <c r="EI350" s="454"/>
      <c r="EJ350" s="454"/>
      <c r="EK350" s="454"/>
      <c r="EL350" s="454"/>
      <c r="EM350" s="454"/>
      <c r="EN350" s="454"/>
      <c r="EO350" s="454"/>
      <c r="EP350" s="454"/>
      <c r="EQ350" s="454"/>
      <c r="ER350" s="454"/>
      <c r="ES350" s="454"/>
      <c r="ET350" s="454"/>
      <c r="EU350" s="454"/>
      <c r="EV350" s="454"/>
      <c r="EW350" s="454"/>
      <c r="EX350" s="454"/>
      <c r="EY350" s="454"/>
      <c r="EZ350" s="454"/>
      <c r="FA350" s="454"/>
      <c r="FB350" s="454"/>
      <c r="FC350" s="454"/>
      <c r="FD350" s="454"/>
      <c r="FE350" s="454"/>
      <c r="FF350" s="454"/>
      <c r="FG350" s="454"/>
      <c r="FH350" s="454"/>
      <c r="FI350" s="454"/>
      <c r="FJ350" s="454"/>
      <c r="FK350" s="454"/>
      <c r="FL350" s="454"/>
      <c r="FM350" s="454"/>
      <c r="FN350" s="454"/>
      <c r="FO350" s="454"/>
      <c r="FP350" s="454"/>
      <c r="FQ350" s="454"/>
      <c r="FR350" s="454"/>
      <c r="FS350" s="454"/>
      <c r="FT350" s="454"/>
      <c r="FU350" s="454"/>
      <c r="FV350" s="454"/>
      <c r="FW350" s="454"/>
      <c r="FX350" s="454"/>
      <c r="FY350" s="454"/>
      <c r="FZ350" s="454"/>
      <c r="GA350" s="454"/>
      <c r="GB350" s="454"/>
      <c r="GC350" s="454"/>
      <c r="GD350" s="454"/>
      <c r="GE350" s="454"/>
      <c r="GF350" s="454"/>
      <c r="GG350" s="454"/>
      <c r="GH350" s="454"/>
      <c r="GI350" s="454"/>
      <c r="GJ350" s="454"/>
      <c r="GK350" s="454"/>
      <c r="GL350" s="454"/>
      <c r="GM350" s="454"/>
      <c r="GN350" s="454"/>
      <c r="GO350" s="454"/>
      <c r="GP350" s="454"/>
      <c r="GQ350" s="454"/>
      <c r="GR350" s="454"/>
      <c r="GS350" s="454"/>
      <c r="GT350" s="454"/>
      <c r="GU350" s="454"/>
      <c r="GV350" s="454"/>
      <c r="GW350" s="454"/>
      <c r="GX350" s="454"/>
      <c r="GY350" s="454"/>
      <c r="GZ350" s="454"/>
      <c r="HA350" s="454"/>
      <c r="HB350" s="454"/>
      <c r="HC350" s="454"/>
      <c r="HD350" s="454"/>
      <c r="HE350" s="454"/>
      <c r="HF350" s="454"/>
      <c r="HG350" s="454"/>
      <c r="HH350" s="454"/>
      <c r="HI350" s="454"/>
      <c r="HJ350" s="454"/>
      <c r="HK350" s="454"/>
      <c r="HL350" s="454"/>
      <c r="HM350" s="454"/>
      <c r="HN350" s="454"/>
      <c r="HO350" s="454"/>
      <c r="HP350" s="454"/>
      <c r="HQ350" s="454"/>
      <c r="HR350" s="454"/>
      <c r="HS350" s="454"/>
      <c r="HT350" s="454"/>
      <c r="HU350" s="454"/>
      <c r="HV350" s="454"/>
      <c r="HW350" s="454"/>
      <c r="HX350" s="454"/>
      <c r="HY350" s="454"/>
      <c r="HZ350" s="454"/>
      <c r="IA350" s="454"/>
      <c r="IB350" s="454"/>
      <c r="IC350" s="454"/>
      <c r="ID350" s="454"/>
      <c r="IE350" s="454"/>
      <c r="IF350" s="454"/>
      <c r="IG350" s="454"/>
      <c r="IH350" s="454"/>
      <c r="II350" s="454"/>
      <c r="IJ350" s="454"/>
      <c r="IK350" s="454"/>
      <c r="IL350" s="454"/>
      <c r="IM350" s="454"/>
      <c r="IN350" s="454"/>
      <c r="IO350" s="454"/>
      <c r="IP350" s="454"/>
      <c r="IQ350" s="454"/>
      <c r="IR350" s="454"/>
      <c r="IS350" s="454"/>
      <c r="IT350" s="454"/>
      <c r="IU350" s="454"/>
    </row>
    <row r="383" spans="1:2">
      <c r="A383" s="229"/>
      <c r="B383" s="229"/>
    </row>
    <row r="384" spans="1:2">
      <c r="A384" s="229"/>
      <c r="B384" s="229"/>
    </row>
    <row r="385" spans="1:2">
      <c r="A385" s="229"/>
      <c r="B385" s="229"/>
    </row>
    <row r="386" spans="1:2">
      <c r="A386" s="229"/>
      <c r="B386" s="229"/>
    </row>
    <row r="387" spans="1:2">
      <c r="A387" s="229"/>
    </row>
    <row r="388" spans="1:2">
      <c r="A388" s="229"/>
      <c r="B388" s="229"/>
    </row>
    <row r="389" spans="1:2">
      <c r="A389" s="229"/>
      <c r="B389" s="229"/>
    </row>
    <row r="405" spans="1:2">
      <c r="A405" s="229"/>
      <c r="B405" s="229"/>
    </row>
    <row r="406" spans="1:2">
      <c r="A406" s="229"/>
      <c r="B406" s="229"/>
    </row>
    <row r="407" spans="1:2">
      <c r="A407" s="229"/>
      <c r="B407" s="229"/>
    </row>
    <row r="408" spans="1:2">
      <c r="A408" s="229"/>
      <c r="B408" s="229"/>
    </row>
  </sheetData>
  <conditionalFormatting sqref="B394 B432 A44:B387">
    <cfRule type="cellIs" dxfId="105" priority="1" stopIfTrue="1" operator="greaterThan">
      <formula>0</formula>
    </cfRule>
  </conditionalFormatting>
  <printOptions horizontalCentered="1" gridLines="1"/>
  <pageMargins left="0.25" right="0.25" top="0.28000000000000003" bottom="0.5" header="0.25" footer="0.25"/>
  <pageSetup paperSize="17" scale="13" orientation="landscape" r:id="rId1"/>
  <headerFooter alignWithMargins="0">
    <oddFooter>&amp;F</oddFooter>
  </headerFooter>
  <legacyDrawing r:id="rId2"/>
</worksheet>
</file>

<file path=xl/worksheets/sheet73.xml><?xml version="1.0" encoding="utf-8"?>
<worksheet xmlns="http://schemas.openxmlformats.org/spreadsheetml/2006/main" xmlns:r="http://schemas.openxmlformats.org/officeDocument/2006/relationships">
  <sheetPr codeName="Sheet136">
    <pageSetUpPr fitToPage="1"/>
  </sheetPr>
  <dimension ref="A1:HC56"/>
  <sheetViews>
    <sheetView topLeftCell="C1" zoomScale="85" zoomScaleNormal="85" workbookViewId="0">
      <selection activeCell="I6" sqref="I6"/>
    </sheetView>
  </sheetViews>
  <sheetFormatPr defaultColWidth="8.77734375" defaultRowHeight="15"/>
  <cols>
    <col min="1" max="1" width="8.88671875" style="171" customWidth="1"/>
    <col min="2" max="2" width="5" style="171" customWidth="1"/>
    <col min="3" max="3" width="12.88671875" style="454" customWidth="1"/>
    <col min="4" max="4" width="9.21875" style="454" customWidth="1"/>
    <col min="5" max="5" width="21.33203125" style="454" customWidth="1"/>
    <col min="6" max="6" width="15.33203125" style="454" customWidth="1"/>
    <col min="7" max="7" width="9.21875" style="454" customWidth="1"/>
    <col min="8" max="8" width="13.33203125" style="454" customWidth="1"/>
    <col min="9" max="9" width="13.77734375" style="454" bestFit="1" customWidth="1"/>
    <col min="10" max="11" width="15.77734375" style="454" bestFit="1" customWidth="1"/>
    <col min="12" max="16384" width="8.77734375" style="454"/>
  </cols>
  <sheetData>
    <row r="1" spans="1:211" ht="27.75">
      <c r="A1" s="1280" t="s">
        <v>14</v>
      </c>
      <c r="B1" s="230" t="s">
        <v>15</v>
      </c>
      <c r="C1" s="2316" t="s">
        <v>5101</v>
      </c>
      <c r="D1" s="2317"/>
    </row>
    <row r="2" spans="1:211">
      <c r="A2" s="171" t="s">
        <v>18</v>
      </c>
    </row>
    <row r="3" spans="1:211" s="1746" customFormat="1" ht="15.75">
      <c r="A3" s="185">
        <v>0</v>
      </c>
      <c r="B3" s="1054" t="s">
        <v>20</v>
      </c>
      <c r="C3" s="454"/>
      <c r="D3" s="1518" t="s">
        <v>5101</v>
      </c>
      <c r="E3" s="454"/>
      <c r="F3" s="454"/>
      <c r="G3" s="454"/>
      <c r="H3" s="454"/>
      <c r="I3" s="454"/>
      <c r="J3" s="454"/>
      <c r="K3" s="2318"/>
      <c r="L3" s="454"/>
      <c r="M3" s="454"/>
      <c r="N3" s="454"/>
      <c r="O3" s="454"/>
      <c r="P3" s="454"/>
      <c r="Q3" s="454"/>
      <c r="R3" s="454"/>
      <c r="S3" s="454"/>
      <c r="T3" s="454"/>
      <c r="U3" s="454"/>
      <c r="V3" s="454"/>
      <c r="W3" s="454"/>
      <c r="X3" s="454"/>
      <c r="Y3" s="454"/>
      <c r="Z3" s="454"/>
      <c r="AA3" s="454"/>
      <c r="AB3" s="454"/>
      <c r="AC3" s="454"/>
      <c r="AD3" s="454"/>
      <c r="AE3" s="454"/>
      <c r="AF3" s="454"/>
      <c r="AG3" s="454"/>
      <c r="AH3" s="454"/>
      <c r="AI3" s="454"/>
      <c r="AJ3" s="454"/>
      <c r="AK3" s="454"/>
      <c r="AL3" s="454"/>
      <c r="AM3" s="454"/>
      <c r="AN3" s="454"/>
      <c r="AO3" s="454"/>
      <c r="AP3" s="454"/>
      <c r="AQ3" s="454"/>
      <c r="AR3" s="454"/>
      <c r="AS3" s="454"/>
      <c r="AT3" s="454"/>
      <c r="AU3" s="454"/>
      <c r="AV3" s="454"/>
      <c r="AW3" s="454"/>
      <c r="AX3" s="454"/>
      <c r="AY3" s="454"/>
      <c r="AZ3" s="454"/>
      <c r="BA3" s="454"/>
      <c r="BB3" s="454"/>
      <c r="BC3" s="454"/>
      <c r="BD3" s="454"/>
      <c r="BE3" s="454"/>
      <c r="BF3" s="454"/>
      <c r="BG3" s="454"/>
      <c r="BH3" s="454"/>
      <c r="BI3" s="454"/>
      <c r="BJ3" s="454"/>
      <c r="BK3" s="454"/>
      <c r="BL3" s="454"/>
      <c r="BM3" s="454"/>
      <c r="BN3" s="454"/>
      <c r="BO3" s="454"/>
      <c r="BP3" s="454"/>
      <c r="BQ3" s="454"/>
      <c r="BR3" s="454"/>
      <c r="BS3" s="454"/>
      <c r="BT3" s="454"/>
      <c r="BU3" s="454"/>
      <c r="BV3" s="454"/>
      <c r="BW3" s="454"/>
      <c r="BX3" s="454"/>
      <c r="BY3" s="454"/>
      <c r="BZ3" s="454"/>
      <c r="CA3" s="454"/>
      <c r="CB3" s="454"/>
      <c r="CC3" s="454"/>
      <c r="CD3" s="454"/>
      <c r="CE3" s="454"/>
      <c r="CF3" s="454"/>
      <c r="CG3" s="454"/>
      <c r="CH3" s="454"/>
      <c r="CI3" s="454"/>
      <c r="CJ3" s="454"/>
      <c r="CK3" s="454"/>
      <c r="CL3" s="454"/>
      <c r="CM3" s="454"/>
      <c r="CN3" s="454"/>
      <c r="CO3" s="454"/>
      <c r="CP3" s="454"/>
      <c r="CQ3" s="454"/>
      <c r="CR3" s="454"/>
      <c r="CS3" s="454"/>
      <c r="CT3" s="454"/>
      <c r="CU3" s="454"/>
      <c r="CV3" s="454"/>
      <c r="CW3" s="454"/>
      <c r="CX3" s="454"/>
      <c r="CY3" s="454"/>
      <c r="CZ3" s="454"/>
      <c r="DA3" s="454"/>
      <c r="DB3" s="454"/>
      <c r="DC3" s="454"/>
      <c r="DD3" s="454"/>
      <c r="DE3" s="454"/>
      <c r="DF3" s="454"/>
      <c r="DG3" s="454"/>
      <c r="DH3" s="454"/>
      <c r="DI3" s="454"/>
      <c r="DJ3" s="454"/>
      <c r="DK3" s="454"/>
      <c r="DL3" s="454"/>
      <c r="DM3" s="454"/>
      <c r="DN3" s="454"/>
      <c r="DO3" s="454"/>
      <c r="DP3" s="454"/>
      <c r="DQ3" s="454"/>
      <c r="DR3" s="454"/>
      <c r="DS3" s="454"/>
      <c r="DT3" s="454"/>
      <c r="DU3" s="454"/>
      <c r="DV3" s="454"/>
      <c r="DW3" s="454"/>
      <c r="DX3" s="454"/>
      <c r="DY3" s="454"/>
      <c r="DZ3" s="454"/>
      <c r="EA3" s="454"/>
      <c r="EB3" s="454"/>
      <c r="EC3" s="454"/>
      <c r="ED3" s="454"/>
      <c r="EE3" s="454"/>
      <c r="EF3" s="454"/>
      <c r="EG3" s="454"/>
      <c r="EH3" s="454"/>
      <c r="EI3" s="454"/>
      <c r="EJ3" s="454"/>
      <c r="EK3" s="454"/>
      <c r="EL3" s="454"/>
      <c r="EM3" s="454"/>
      <c r="EN3" s="454"/>
      <c r="EO3" s="454"/>
      <c r="EP3" s="454"/>
      <c r="EQ3" s="454"/>
      <c r="ER3" s="454"/>
      <c r="ES3" s="454"/>
      <c r="ET3" s="454"/>
      <c r="EU3" s="454"/>
      <c r="EV3" s="454"/>
      <c r="EW3" s="454"/>
      <c r="EX3" s="454"/>
      <c r="EY3" s="454"/>
      <c r="EZ3" s="454"/>
      <c r="FA3" s="454"/>
      <c r="FB3" s="454"/>
      <c r="FC3" s="454"/>
      <c r="FD3" s="454"/>
      <c r="FE3" s="454"/>
      <c r="FF3" s="454"/>
      <c r="FG3" s="454"/>
      <c r="FH3" s="454"/>
      <c r="FI3" s="454"/>
      <c r="FJ3" s="454"/>
      <c r="FK3" s="454"/>
      <c r="FL3" s="454"/>
      <c r="FM3" s="454"/>
      <c r="FN3" s="454"/>
      <c r="FO3" s="454"/>
      <c r="FP3" s="454"/>
      <c r="FQ3" s="454"/>
      <c r="FR3" s="454"/>
      <c r="FS3" s="454"/>
      <c r="FT3" s="454"/>
      <c r="FU3" s="454"/>
      <c r="FV3" s="454"/>
      <c r="FW3" s="454"/>
      <c r="FX3" s="454"/>
      <c r="FY3" s="454"/>
      <c r="FZ3" s="454"/>
      <c r="GA3" s="454"/>
      <c r="GB3" s="454"/>
      <c r="GC3" s="454"/>
      <c r="GD3" s="454"/>
      <c r="GE3" s="454"/>
      <c r="GF3" s="454"/>
      <c r="GG3" s="454"/>
      <c r="GH3" s="454"/>
      <c r="GI3" s="454"/>
      <c r="GJ3" s="454"/>
      <c r="GK3" s="454"/>
      <c r="GL3" s="454"/>
      <c r="GM3" s="454"/>
      <c r="GN3" s="454"/>
      <c r="GO3" s="454"/>
      <c r="GP3" s="454"/>
      <c r="GQ3" s="454"/>
      <c r="GR3" s="454"/>
      <c r="GS3" s="454"/>
      <c r="GT3" s="454"/>
      <c r="GU3" s="454"/>
      <c r="GV3" s="454"/>
      <c r="GW3" s="454"/>
      <c r="GX3" s="454"/>
      <c r="GY3" s="454"/>
      <c r="GZ3" s="454"/>
      <c r="HA3" s="454"/>
      <c r="HB3" s="454"/>
      <c r="HC3" s="454"/>
    </row>
    <row r="4" spans="1:211" s="1746" customFormat="1" ht="15.75">
      <c r="A4" s="190"/>
      <c r="B4" s="190"/>
      <c r="C4" s="454"/>
      <c r="D4" s="1518" t="s">
        <v>5102</v>
      </c>
      <c r="E4" s="488"/>
      <c r="G4" s="454"/>
      <c r="H4" s="454"/>
      <c r="I4" s="454"/>
      <c r="J4" s="454"/>
      <c r="K4" s="454"/>
      <c r="L4" s="454"/>
      <c r="M4" s="454"/>
      <c r="N4" s="454"/>
      <c r="O4" s="454"/>
      <c r="P4" s="454"/>
      <c r="Q4" s="454"/>
      <c r="R4" s="454"/>
      <c r="S4" s="454"/>
      <c r="T4" s="454"/>
      <c r="U4" s="454"/>
      <c r="V4" s="454"/>
      <c r="W4" s="454"/>
      <c r="X4" s="454"/>
      <c r="Y4" s="454"/>
      <c r="Z4" s="454"/>
      <c r="AA4" s="454"/>
      <c r="AB4" s="454"/>
      <c r="AC4" s="454"/>
      <c r="AD4" s="454"/>
      <c r="AE4" s="454"/>
      <c r="AF4" s="454"/>
      <c r="AG4" s="454"/>
      <c r="AH4" s="454"/>
      <c r="AI4" s="454"/>
      <c r="AJ4" s="454"/>
      <c r="AK4" s="454"/>
      <c r="AL4" s="454"/>
      <c r="AM4" s="454"/>
      <c r="AN4" s="454"/>
      <c r="AO4" s="454"/>
      <c r="AP4" s="454"/>
      <c r="AQ4" s="454"/>
      <c r="AR4" s="454"/>
      <c r="AS4" s="454"/>
      <c r="AT4" s="454"/>
      <c r="AU4" s="454"/>
      <c r="AV4" s="454"/>
      <c r="AW4" s="454"/>
      <c r="AX4" s="454"/>
      <c r="AY4" s="454"/>
      <c r="AZ4" s="454"/>
      <c r="BA4" s="454"/>
      <c r="BB4" s="454"/>
      <c r="BC4" s="454"/>
      <c r="BD4" s="454"/>
      <c r="BE4" s="454"/>
      <c r="BF4" s="454"/>
      <c r="BG4" s="454"/>
      <c r="BH4" s="454"/>
      <c r="BI4" s="454"/>
      <c r="BJ4" s="454"/>
      <c r="BK4" s="454"/>
      <c r="BL4" s="454"/>
      <c r="BM4" s="454"/>
      <c r="BN4" s="454"/>
      <c r="BO4" s="454"/>
      <c r="BP4" s="454"/>
      <c r="BQ4" s="454"/>
      <c r="BR4" s="454"/>
      <c r="BS4" s="454"/>
      <c r="BT4" s="454"/>
      <c r="BU4" s="454"/>
      <c r="BV4" s="454"/>
      <c r="BW4" s="454"/>
      <c r="BX4" s="454"/>
      <c r="BY4" s="454"/>
      <c r="BZ4" s="454"/>
      <c r="CA4" s="454"/>
      <c r="CB4" s="454"/>
      <c r="CC4" s="454"/>
      <c r="CD4" s="454"/>
      <c r="CE4" s="454"/>
      <c r="CF4" s="454"/>
      <c r="CG4" s="454"/>
      <c r="CH4" s="454"/>
      <c r="CI4" s="454"/>
      <c r="CJ4" s="454"/>
      <c r="CK4" s="454"/>
      <c r="CL4" s="454"/>
      <c r="CM4" s="454"/>
      <c r="CN4" s="454"/>
      <c r="CO4" s="454"/>
      <c r="CP4" s="454"/>
      <c r="CQ4" s="454"/>
      <c r="CR4" s="454"/>
      <c r="CS4" s="454"/>
      <c r="CT4" s="454"/>
      <c r="CU4" s="454"/>
      <c r="CV4" s="454"/>
      <c r="CW4" s="454"/>
      <c r="CX4" s="454"/>
      <c r="CY4" s="454"/>
      <c r="CZ4" s="454"/>
      <c r="DA4" s="454"/>
      <c r="DB4" s="454"/>
      <c r="DC4" s="454"/>
      <c r="DD4" s="454"/>
      <c r="DE4" s="454"/>
      <c r="DF4" s="454"/>
      <c r="DG4" s="454"/>
      <c r="DH4" s="454"/>
      <c r="DI4" s="454"/>
      <c r="DJ4" s="454"/>
      <c r="DK4" s="454"/>
      <c r="DL4" s="454"/>
      <c r="DM4" s="454"/>
      <c r="DN4" s="454"/>
      <c r="DO4" s="454"/>
      <c r="DP4" s="454"/>
      <c r="DQ4" s="454"/>
      <c r="DR4" s="454"/>
      <c r="DS4" s="454"/>
      <c r="DT4" s="454"/>
      <c r="DU4" s="454"/>
      <c r="DV4" s="454"/>
      <c r="DW4" s="454"/>
      <c r="DX4" s="454"/>
      <c r="DY4" s="454"/>
      <c r="DZ4" s="454"/>
      <c r="EA4" s="454"/>
      <c r="EB4" s="454"/>
      <c r="EC4" s="454"/>
      <c r="ED4" s="454"/>
      <c r="EE4" s="454"/>
      <c r="EF4" s="454"/>
      <c r="EG4" s="454"/>
      <c r="EH4" s="454"/>
      <c r="EI4" s="454"/>
      <c r="EJ4" s="454"/>
      <c r="EK4" s="454"/>
      <c r="EL4" s="454"/>
      <c r="EM4" s="454"/>
      <c r="EN4" s="454"/>
      <c r="EO4" s="454"/>
      <c r="EP4" s="454"/>
      <c r="EQ4" s="454"/>
      <c r="ER4" s="454"/>
      <c r="ES4" s="454"/>
      <c r="ET4" s="454"/>
      <c r="EU4" s="454"/>
      <c r="EV4" s="454"/>
      <c r="EW4" s="454"/>
      <c r="EX4" s="454"/>
      <c r="EY4" s="454"/>
      <c r="EZ4" s="454"/>
      <c r="FA4" s="454"/>
      <c r="FB4" s="454"/>
      <c r="FC4" s="454"/>
      <c r="FD4" s="454"/>
      <c r="FE4" s="454"/>
      <c r="FF4" s="454"/>
      <c r="FG4" s="454"/>
      <c r="FH4" s="454"/>
      <c r="FI4" s="454"/>
      <c r="FJ4" s="454"/>
      <c r="FK4" s="454"/>
      <c r="FL4" s="454"/>
      <c r="FM4" s="454"/>
      <c r="FN4" s="454"/>
      <c r="FO4" s="454"/>
      <c r="FP4" s="454"/>
      <c r="FQ4" s="454"/>
      <c r="FR4" s="454"/>
      <c r="FS4" s="454"/>
      <c r="FT4" s="454"/>
      <c r="FU4" s="454"/>
      <c r="FV4" s="454"/>
      <c r="FW4" s="454"/>
      <c r="FX4" s="454"/>
      <c r="FY4" s="454"/>
      <c r="FZ4" s="454"/>
      <c r="GA4" s="454"/>
      <c r="GB4" s="454"/>
      <c r="GC4" s="454"/>
      <c r="GD4" s="454"/>
      <c r="GE4" s="454"/>
      <c r="GF4" s="454"/>
      <c r="GG4" s="454"/>
      <c r="GH4" s="454"/>
      <c r="GI4" s="454"/>
      <c r="GJ4" s="454"/>
      <c r="GK4" s="454"/>
      <c r="GL4" s="454"/>
      <c r="GM4" s="454"/>
      <c r="GN4" s="454"/>
      <c r="GO4" s="454"/>
      <c r="GP4" s="454"/>
      <c r="GQ4" s="454"/>
      <c r="GR4" s="454"/>
      <c r="GS4" s="454"/>
      <c r="GT4" s="454"/>
      <c r="GU4" s="454"/>
      <c r="GV4" s="454"/>
      <c r="GW4" s="454"/>
      <c r="GX4" s="454"/>
      <c r="GY4" s="454"/>
      <c r="GZ4" s="454"/>
      <c r="HA4" s="454"/>
      <c r="HB4" s="454"/>
      <c r="HC4" s="454"/>
    </row>
    <row r="5" spans="1:211" s="1746" customFormat="1">
      <c r="A5" s="171"/>
      <c r="B5" s="171"/>
      <c r="C5" s="454"/>
      <c r="D5" s="1518" t="s">
        <v>5103</v>
      </c>
      <c r="E5" s="454"/>
      <c r="G5" s="454"/>
      <c r="H5" s="454"/>
      <c r="I5" s="454"/>
      <c r="J5" s="454"/>
      <c r="K5" s="454"/>
      <c r="L5" s="454"/>
      <c r="M5" s="454"/>
      <c r="N5" s="454"/>
      <c r="O5" s="454"/>
      <c r="P5" s="454"/>
      <c r="Q5" s="454"/>
      <c r="R5" s="454"/>
      <c r="S5" s="454"/>
      <c r="T5" s="454"/>
      <c r="U5" s="454"/>
      <c r="V5" s="454"/>
      <c r="W5" s="454"/>
      <c r="X5" s="454"/>
      <c r="Y5" s="454"/>
      <c r="Z5" s="454"/>
      <c r="AA5" s="454"/>
      <c r="AB5" s="454"/>
      <c r="AC5" s="454"/>
      <c r="AD5" s="454"/>
      <c r="AE5" s="454"/>
      <c r="AF5" s="454"/>
      <c r="AG5" s="454"/>
      <c r="AH5" s="454"/>
      <c r="AI5" s="454"/>
      <c r="AJ5" s="454"/>
      <c r="AK5" s="454"/>
      <c r="AL5" s="454"/>
      <c r="AM5" s="454"/>
      <c r="AN5" s="454"/>
      <c r="AO5" s="454"/>
      <c r="AP5" s="454"/>
      <c r="AQ5" s="454"/>
      <c r="AR5" s="454"/>
      <c r="AS5" s="454"/>
      <c r="AT5" s="454"/>
      <c r="AU5" s="454"/>
      <c r="AV5" s="454"/>
      <c r="AW5" s="454"/>
      <c r="AX5" s="454"/>
      <c r="AY5" s="454"/>
      <c r="AZ5" s="454"/>
      <c r="BA5" s="454"/>
      <c r="BB5" s="454"/>
      <c r="BC5" s="454"/>
      <c r="BD5" s="454"/>
      <c r="BE5" s="454"/>
      <c r="BF5" s="454"/>
      <c r="BG5" s="454"/>
      <c r="BH5" s="454"/>
      <c r="BI5" s="454"/>
      <c r="BJ5" s="454"/>
      <c r="BK5" s="454"/>
      <c r="BL5" s="454"/>
      <c r="BM5" s="454"/>
      <c r="BN5" s="454"/>
      <c r="BO5" s="454"/>
      <c r="BP5" s="454"/>
      <c r="BQ5" s="454"/>
      <c r="BR5" s="454"/>
      <c r="BS5" s="454"/>
      <c r="BT5" s="454"/>
      <c r="BU5" s="454"/>
      <c r="BV5" s="454"/>
      <c r="BW5" s="454"/>
      <c r="BX5" s="454"/>
      <c r="BY5" s="454"/>
      <c r="BZ5" s="454"/>
      <c r="CA5" s="454"/>
      <c r="CB5" s="454"/>
      <c r="CC5" s="454"/>
      <c r="CD5" s="454"/>
      <c r="CE5" s="454"/>
      <c r="CF5" s="454"/>
      <c r="CG5" s="454"/>
      <c r="CH5" s="454"/>
      <c r="CI5" s="454"/>
      <c r="CJ5" s="454"/>
      <c r="CK5" s="454"/>
      <c r="CL5" s="454"/>
      <c r="CM5" s="454"/>
      <c r="CN5" s="454"/>
      <c r="CO5" s="454"/>
      <c r="CP5" s="454"/>
      <c r="CQ5" s="454"/>
      <c r="CR5" s="454"/>
      <c r="CS5" s="454"/>
      <c r="CT5" s="454"/>
      <c r="CU5" s="454"/>
      <c r="CV5" s="454"/>
      <c r="CW5" s="454"/>
      <c r="CX5" s="454"/>
      <c r="CY5" s="454"/>
      <c r="CZ5" s="454"/>
      <c r="DA5" s="454"/>
      <c r="DB5" s="454"/>
      <c r="DC5" s="454"/>
      <c r="DD5" s="454"/>
      <c r="DE5" s="454"/>
      <c r="DF5" s="454"/>
      <c r="DG5" s="454"/>
      <c r="DH5" s="454"/>
      <c r="DI5" s="454"/>
      <c r="DJ5" s="454"/>
      <c r="DK5" s="454"/>
      <c r="DL5" s="454"/>
      <c r="DM5" s="454"/>
      <c r="DN5" s="454"/>
      <c r="DO5" s="454"/>
      <c r="DP5" s="454"/>
      <c r="DQ5" s="454"/>
      <c r="DR5" s="454"/>
      <c r="DS5" s="454"/>
      <c r="DT5" s="454"/>
      <c r="DU5" s="454"/>
      <c r="DV5" s="454"/>
      <c r="DW5" s="454"/>
      <c r="DX5" s="454"/>
      <c r="DY5" s="454"/>
      <c r="DZ5" s="454"/>
      <c r="EA5" s="454"/>
      <c r="EB5" s="454"/>
      <c r="EC5" s="454"/>
      <c r="ED5" s="454"/>
      <c r="EE5" s="454"/>
      <c r="EF5" s="454"/>
      <c r="EG5" s="454"/>
      <c r="EH5" s="454"/>
      <c r="EI5" s="454"/>
      <c r="EJ5" s="454"/>
      <c r="EK5" s="454"/>
      <c r="EL5" s="454"/>
      <c r="EM5" s="454"/>
      <c r="EN5" s="454"/>
      <c r="EO5" s="454"/>
      <c r="EP5" s="454"/>
      <c r="EQ5" s="454"/>
      <c r="ER5" s="454"/>
      <c r="ES5" s="454"/>
      <c r="ET5" s="454"/>
      <c r="EU5" s="454"/>
      <c r="EV5" s="454"/>
      <c r="EW5" s="454"/>
      <c r="EX5" s="454"/>
      <c r="EY5" s="454"/>
      <c r="EZ5" s="454"/>
      <c r="FA5" s="454"/>
      <c r="FB5" s="454"/>
      <c r="FC5" s="454"/>
      <c r="FD5" s="454"/>
      <c r="FE5" s="454"/>
      <c r="FF5" s="454"/>
      <c r="FG5" s="454"/>
      <c r="FH5" s="454"/>
      <c r="FI5" s="454"/>
      <c r="FJ5" s="454"/>
      <c r="FK5" s="454"/>
      <c r="FL5" s="454"/>
      <c r="FM5" s="454"/>
      <c r="FN5" s="454"/>
      <c r="FO5" s="454"/>
      <c r="FP5" s="454"/>
      <c r="FQ5" s="454"/>
      <c r="FR5" s="454"/>
      <c r="FS5" s="454"/>
      <c r="FT5" s="454"/>
      <c r="FU5" s="454"/>
      <c r="FV5" s="454"/>
      <c r="FW5" s="454"/>
      <c r="FX5" s="454"/>
      <c r="FY5" s="454"/>
      <c r="FZ5" s="454"/>
      <c r="GA5" s="454"/>
      <c r="GB5" s="454"/>
      <c r="GC5" s="454"/>
      <c r="GD5" s="454"/>
      <c r="GE5" s="454"/>
      <c r="GF5" s="454"/>
      <c r="GG5" s="454"/>
      <c r="GH5" s="454"/>
      <c r="GI5" s="454"/>
      <c r="GJ5" s="454"/>
      <c r="GK5" s="454"/>
      <c r="GL5" s="454"/>
      <c r="GM5" s="454"/>
      <c r="GN5" s="454"/>
      <c r="GO5" s="454"/>
      <c r="GP5" s="454"/>
      <c r="GQ5" s="454"/>
      <c r="GR5" s="454"/>
      <c r="GS5" s="454"/>
      <c r="GT5" s="454"/>
      <c r="GU5" s="454"/>
      <c r="GV5" s="454"/>
      <c r="GW5" s="454"/>
      <c r="GX5" s="454"/>
      <c r="GY5" s="454"/>
      <c r="GZ5" s="454"/>
      <c r="HA5" s="454"/>
      <c r="HB5" s="454"/>
      <c r="HC5" s="454"/>
    </row>
    <row r="6" spans="1:211" s="1746" customFormat="1">
      <c r="A6" s="171"/>
      <c r="B6" s="171"/>
      <c r="C6" s="454"/>
      <c r="D6" s="1518" t="s">
        <v>5104</v>
      </c>
      <c r="E6" s="454"/>
      <c r="G6" s="756">
        <v>0.35</v>
      </c>
      <c r="H6" s="454"/>
      <c r="I6" s="454"/>
      <c r="J6" s="454"/>
      <c r="K6" s="454"/>
      <c r="L6" s="454"/>
      <c r="M6" s="454"/>
      <c r="N6" s="454"/>
      <c r="O6" s="454"/>
      <c r="P6" s="454"/>
      <c r="Q6" s="454"/>
      <c r="R6" s="454"/>
      <c r="S6" s="454"/>
      <c r="T6" s="454"/>
      <c r="U6" s="454"/>
      <c r="V6" s="454"/>
      <c r="W6" s="454"/>
      <c r="X6" s="454"/>
      <c r="Y6" s="454"/>
      <c r="Z6" s="454"/>
      <c r="AA6" s="454"/>
      <c r="AB6" s="454"/>
      <c r="AC6" s="454"/>
      <c r="AD6" s="454"/>
      <c r="AE6" s="454"/>
      <c r="AF6" s="454"/>
      <c r="AG6" s="454"/>
      <c r="AH6" s="454"/>
      <c r="AI6" s="454"/>
      <c r="AJ6" s="454"/>
      <c r="AK6" s="454"/>
      <c r="AL6" s="454"/>
      <c r="AM6" s="454"/>
      <c r="AN6" s="454"/>
      <c r="AO6" s="454"/>
      <c r="AP6" s="454"/>
      <c r="AQ6" s="454"/>
      <c r="AR6" s="454"/>
      <c r="AS6" s="454"/>
      <c r="AT6" s="454"/>
      <c r="AU6" s="454"/>
      <c r="AV6" s="454"/>
      <c r="AW6" s="454"/>
      <c r="AX6" s="454"/>
      <c r="AY6" s="454"/>
      <c r="AZ6" s="454"/>
      <c r="BA6" s="454"/>
      <c r="BB6" s="454"/>
      <c r="BC6" s="454"/>
      <c r="BD6" s="454"/>
      <c r="BE6" s="454"/>
      <c r="BF6" s="454"/>
      <c r="BG6" s="454"/>
      <c r="BH6" s="454"/>
      <c r="BI6" s="454"/>
      <c r="BJ6" s="454"/>
      <c r="BK6" s="454"/>
      <c r="BL6" s="454"/>
      <c r="BM6" s="454"/>
      <c r="BN6" s="454"/>
      <c r="BO6" s="454"/>
      <c r="BP6" s="454"/>
      <c r="BQ6" s="454"/>
      <c r="BR6" s="454"/>
      <c r="BS6" s="454"/>
      <c r="BT6" s="454"/>
      <c r="BU6" s="454"/>
      <c r="BV6" s="454"/>
      <c r="BW6" s="454"/>
      <c r="BX6" s="454"/>
      <c r="BY6" s="454"/>
      <c r="BZ6" s="454"/>
      <c r="CA6" s="454"/>
      <c r="CB6" s="454"/>
      <c r="CC6" s="454"/>
      <c r="CD6" s="454"/>
      <c r="CE6" s="454"/>
      <c r="CF6" s="454"/>
      <c r="CG6" s="454"/>
      <c r="CH6" s="454"/>
      <c r="CI6" s="454"/>
      <c r="CJ6" s="454"/>
      <c r="CK6" s="454"/>
      <c r="CL6" s="454"/>
      <c r="CM6" s="454"/>
      <c r="CN6" s="454"/>
      <c r="CO6" s="454"/>
      <c r="CP6" s="454"/>
      <c r="CQ6" s="454"/>
      <c r="CR6" s="454"/>
      <c r="CS6" s="454"/>
      <c r="CT6" s="454"/>
      <c r="CU6" s="454"/>
      <c r="CV6" s="454"/>
      <c r="CW6" s="454"/>
      <c r="CX6" s="454"/>
      <c r="CY6" s="454"/>
      <c r="CZ6" s="454"/>
      <c r="DA6" s="454"/>
      <c r="DB6" s="454"/>
      <c r="DC6" s="454"/>
      <c r="DD6" s="454"/>
      <c r="DE6" s="454"/>
      <c r="DF6" s="454"/>
      <c r="DG6" s="454"/>
      <c r="DH6" s="454"/>
      <c r="DI6" s="454"/>
      <c r="DJ6" s="454"/>
      <c r="DK6" s="454"/>
      <c r="DL6" s="454"/>
      <c r="DM6" s="454"/>
      <c r="DN6" s="454"/>
      <c r="DO6" s="454"/>
      <c r="DP6" s="454"/>
      <c r="DQ6" s="454"/>
      <c r="DR6" s="454"/>
      <c r="DS6" s="454"/>
      <c r="DT6" s="454"/>
      <c r="DU6" s="454"/>
      <c r="DV6" s="454"/>
      <c r="DW6" s="454"/>
      <c r="DX6" s="454"/>
      <c r="DY6" s="454"/>
      <c r="DZ6" s="454"/>
      <c r="EA6" s="454"/>
      <c r="EB6" s="454"/>
      <c r="EC6" s="454"/>
      <c r="ED6" s="454"/>
      <c r="EE6" s="454"/>
      <c r="EF6" s="454"/>
      <c r="EG6" s="454"/>
      <c r="EH6" s="454"/>
      <c r="EI6" s="454"/>
      <c r="EJ6" s="454"/>
      <c r="EK6" s="454"/>
      <c r="EL6" s="454"/>
      <c r="EM6" s="454"/>
      <c r="EN6" s="454"/>
      <c r="EO6" s="454"/>
      <c r="EP6" s="454"/>
      <c r="EQ6" s="454"/>
      <c r="ER6" s="454"/>
      <c r="ES6" s="454"/>
      <c r="ET6" s="454"/>
      <c r="EU6" s="454"/>
      <c r="EV6" s="454"/>
      <c r="EW6" s="454"/>
      <c r="EX6" s="454"/>
      <c r="EY6" s="454"/>
      <c r="EZ6" s="454"/>
      <c r="FA6" s="454"/>
      <c r="FB6" s="454"/>
      <c r="FC6" s="454"/>
      <c r="FD6" s="454"/>
      <c r="FE6" s="454"/>
      <c r="FF6" s="454"/>
      <c r="FG6" s="454"/>
      <c r="FH6" s="454"/>
      <c r="FI6" s="454"/>
      <c r="FJ6" s="454"/>
      <c r="FK6" s="454"/>
      <c r="FL6" s="454"/>
      <c r="FM6" s="454"/>
      <c r="FN6" s="454"/>
      <c r="FO6" s="454"/>
      <c r="FP6" s="454"/>
      <c r="FQ6" s="454"/>
      <c r="FR6" s="454"/>
      <c r="FS6" s="454"/>
      <c r="FT6" s="454"/>
      <c r="FU6" s="454"/>
      <c r="FV6" s="454"/>
      <c r="FW6" s="454"/>
      <c r="FX6" s="454"/>
      <c r="FY6" s="454"/>
      <c r="FZ6" s="454"/>
      <c r="GA6" s="454"/>
      <c r="GB6" s="454"/>
      <c r="GC6" s="454"/>
      <c r="GD6" s="454"/>
      <c r="GE6" s="454"/>
      <c r="GF6" s="454"/>
      <c r="GG6" s="454"/>
      <c r="GH6" s="454"/>
      <c r="GI6" s="454"/>
      <c r="GJ6" s="454"/>
      <c r="GK6" s="454"/>
      <c r="GL6" s="454"/>
      <c r="GM6" s="454"/>
      <c r="GN6" s="454"/>
      <c r="GO6" s="454"/>
      <c r="GP6" s="454"/>
      <c r="GQ6" s="454"/>
      <c r="GR6" s="454"/>
      <c r="GS6" s="454"/>
      <c r="GT6" s="454"/>
      <c r="GU6" s="454"/>
      <c r="GV6" s="454"/>
      <c r="GW6" s="454"/>
      <c r="GX6" s="454"/>
      <c r="GY6" s="454"/>
      <c r="GZ6" s="454"/>
      <c r="HA6" s="454"/>
      <c r="HB6" s="454"/>
      <c r="HC6" s="454"/>
    </row>
    <row r="7" spans="1:211" s="1746" customFormat="1">
      <c r="A7" s="171"/>
      <c r="B7" s="171"/>
      <c r="C7" s="454"/>
      <c r="D7" s="454"/>
      <c r="E7" s="454"/>
      <c r="G7" s="756">
        <v>-2.52E-2</v>
      </c>
      <c r="H7" s="454"/>
      <c r="I7" s="454"/>
      <c r="J7" s="454"/>
      <c r="K7" s="454"/>
      <c r="L7" s="454"/>
      <c r="M7" s="454"/>
      <c r="N7" s="454"/>
      <c r="O7" s="454"/>
      <c r="P7" s="454"/>
      <c r="Q7" s="454"/>
      <c r="R7" s="454"/>
      <c r="S7" s="454"/>
      <c r="T7" s="454"/>
      <c r="U7" s="454"/>
      <c r="V7" s="454"/>
      <c r="W7" s="454"/>
      <c r="X7" s="454"/>
      <c r="Y7" s="454"/>
      <c r="Z7" s="454"/>
      <c r="AA7" s="454"/>
      <c r="AB7" s="454"/>
      <c r="AC7" s="454"/>
      <c r="AD7" s="454"/>
      <c r="AE7" s="454"/>
      <c r="AF7" s="454"/>
      <c r="AG7" s="454"/>
      <c r="AH7" s="454"/>
      <c r="AI7" s="454"/>
      <c r="AJ7" s="454"/>
      <c r="AK7" s="454"/>
      <c r="AL7" s="454"/>
      <c r="AM7" s="454"/>
      <c r="AN7" s="454"/>
      <c r="AO7" s="454"/>
      <c r="AP7" s="454"/>
      <c r="AQ7" s="454"/>
      <c r="AR7" s="454"/>
      <c r="AS7" s="454"/>
      <c r="AT7" s="454"/>
      <c r="AU7" s="454"/>
      <c r="AV7" s="454"/>
      <c r="AW7" s="454"/>
      <c r="AX7" s="454"/>
      <c r="AY7" s="454"/>
      <c r="AZ7" s="454"/>
      <c r="BA7" s="454"/>
      <c r="BB7" s="454"/>
      <c r="BC7" s="454"/>
      <c r="BD7" s="454"/>
      <c r="BE7" s="454"/>
      <c r="BF7" s="454"/>
      <c r="BG7" s="454"/>
      <c r="BH7" s="454"/>
      <c r="BI7" s="454"/>
      <c r="BJ7" s="454"/>
      <c r="BK7" s="454"/>
      <c r="BL7" s="454"/>
      <c r="BM7" s="454"/>
      <c r="BN7" s="454"/>
      <c r="BO7" s="454"/>
      <c r="BP7" s="454"/>
      <c r="BQ7" s="454"/>
      <c r="BR7" s="454"/>
      <c r="BS7" s="454"/>
      <c r="BT7" s="454"/>
      <c r="BU7" s="454"/>
      <c r="BV7" s="454"/>
      <c r="BW7" s="454"/>
      <c r="BX7" s="454"/>
      <c r="BY7" s="454"/>
      <c r="BZ7" s="454"/>
      <c r="CA7" s="454"/>
      <c r="CB7" s="454"/>
      <c r="CC7" s="454"/>
      <c r="CD7" s="454"/>
      <c r="CE7" s="454"/>
      <c r="CF7" s="454"/>
      <c r="CG7" s="454"/>
      <c r="CH7" s="454"/>
      <c r="CI7" s="454"/>
      <c r="CJ7" s="454"/>
      <c r="CK7" s="454"/>
      <c r="CL7" s="454"/>
      <c r="CM7" s="454"/>
      <c r="CN7" s="454"/>
      <c r="CO7" s="454"/>
      <c r="CP7" s="454"/>
      <c r="CQ7" s="454"/>
      <c r="CR7" s="454"/>
      <c r="CS7" s="454"/>
      <c r="CT7" s="454"/>
      <c r="CU7" s="454"/>
      <c r="CV7" s="454"/>
      <c r="CW7" s="454"/>
      <c r="CX7" s="454"/>
      <c r="CY7" s="454"/>
      <c r="CZ7" s="454"/>
      <c r="DA7" s="454"/>
      <c r="DB7" s="454"/>
      <c r="DC7" s="454"/>
      <c r="DD7" s="454"/>
      <c r="DE7" s="454"/>
      <c r="DF7" s="454"/>
      <c r="DG7" s="454"/>
      <c r="DH7" s="454"/>
      <c r="DI7" s="454"/>
      <c r="DJ7" s="454"/>
      <c r="DK7" s="454"/>
      <c r="DL7" s="454"/>
      <c r="DM7" s="454"/>
      <c r="DN7" s="454"/>
      <c r="DO7" s="454"/>
      <c r="DP7" s="454"/>
      <c r="DQ7" s="454"/>
      <c r="DR7" s="454"/>
      <c r="DS7" s="454"/>
      <c r="DT7" s="454"/>
      <c r="DU7" s="454"/>
      <c r="DV7" s="454"/>
      <c r="DW7" s="454"/>
      <c r="DX7" s="454"/>
      <c r="DY7" s="454"/>
      <c r="DZ7" s="454"/>
      <c r="EA7" s="454"/>
      <c r="EB7" s="454"/>
      <c r="EC7" s="454"/>
      <c r="ED7" s="454"/>
      <c r="EE7" s="454"/>
      <c r="EF7" s="454"/>
      <c r="EG7" s="454"/>
      <c r="EH7" s="454"/>
      <c r="EI7" s="454"/>
      <c r="EJ7" s="454"/>
      <c r="EK7" s="454"/>
      <c r="EL7" s="454"/>
      <c r="EM7" s="454"/>
      <c r="EN7" s="454"/>
      <c r="EO7" s="454"/>
      <c r="EP7" s="454"/>
      <c r="EQ7" s="454"/>
      <c r="ER7" s="454"/>
      <c r="ES7" s="454"/>
      <c r="ET7" s="454"/>
      <c r="EU7" s="454"/>
      <c r="EV7" s="454"/>
      <c r="EW7" s="454"/>
      <c r="EX7" s="454"/>
      <c r="EY7" s="454"/>
      <c r="EZ7" s="454"/>
      <c r="FA7" s="454"/>
      <c r="FB7" s="454"/>
      <c r="FC7" s="454"/>
      <c r="FD7" s="454"/>
      <c r="FE7" s="454"/>
      <c r="FF7" s="454"/>
      <c r="FG7" s="454"/>
      <c r="FH7" s="454"/>
      <c r="FI7" s="454"/>
      <c r="FJ7" s="454"/>
      <c r="FK7" s="454"/>
      <c r="FL7" s="454"/>
      <c r="FM7" s="454"/>
      <c r="FN7" s="454"/>
      <c r="FO7" s="454"/>
      <c r="FP7" s="454"/>
      <c r="FQ7" s="454"/>
      <c r="FR7" s="454"/>
      <c r="FS7" s="454"/>
      <c r="FT7" s="454"/>
      <c r="FU7" s="454"/>
      <c r="FV7" s="454"/>
      <c r="FW7" s="454"/>
      <c r="FX7" s="454"/>
      <c r="FY7" s="454"/>
      <c r="FZ7" s="454"/>
      <c r="GA7" s="454"/>
      <c r="GB7" s="454"/>
      <c r="GC7" s="454"/>
      <c r="GD7" s="454"/>
      <c r="GE7" s="454"/>
      <c r="GF7" s="454"/>
      <c r="GG7" s="454"/>
      <c r="GH7" s="454"/>
      <c r="GI7" s="454"/>
      <c r="GJ7" s="454"/>
      <c r="GK7" s="454"/>
      <c r="GL7" s="454"/>
      <c r="GM7" s="454"/>
      <c r="GN7" s="454"/>
      <c r="GO7" s="454"/>
      <c r="GP7" s="454"/>
      <c r="GQ7" s="454"/>
      <c r="GR7" s="454"/>
      <c r="GS7" s="454"/>
      <c r="GT7" s="454"/>
      <c r="GU7" s="454"/>
      <c r="GV7" s="454"/>
      <c r="GW7" s="454"/>
      <c r="GX7" s="454"/>
      <c r="GY7" s="454"/>
      <c r="GZ7" s="454"/>
      <c r="HA7" s="454"/>
      <c r="HB7" s="454"/>
      <c r="HC7" s="454"/>
    </row>
    <row r="8" spans="1:211" s="1746" customFormat="1">
      <c r="A8" s="171"/>
      <c r="B8" s="171"/>
      <c r="C8" s="454"/>
      <c r="D8" s="454"/>
      <c r="E8" s="454" t="s">
        <v>726</v>
      </c>
      <c r="F8" s="454"/>
      <c r="G8" s="2319">
        <v>0.32479999999999998</v>
      </c>
      <c r="H8" s="454"/>
      <c r="I8" s="454"/>
      <c r="J8" s="454"/>
      <c r="K8" s="454"/>
      <c r="L8" s="454"/>
      <c r="M8" s="454"/>
      <c r="N8" s="454"/>
      <c r="O8" s="454"/>
      <c r="P8" s="454"/>
      <c r="Q8" s="454"/>
      <c r="R8" s="454"/>
      <c r="S8" s="454"/>
      <c r="T8" s="454"/>
      <c r="U8" s="454"/>
      <c r="V8" s="454"/>
      <c r="W8" s="454"/>
      <c r="X8" s="454"/>
      <c r="Y8" s="454"/>
      <c r="Z8" s="454"/>
      <c r="AA8" s="454"/>
      <c r="AB8" s="454"/>
      <c r="AC8" s="454"/>
      <c r="AD8" s="454"/>
      <c r="AE8" s="454"/>
      <c r="AF8" s="454"/>
      <c r="AG8" s="454"/>
      <c r="AH8" s="454"/>
      <c r="AI8" s="454"/>
      <c r="AJ8" s="454"/>
      <c r="AK8" s="454"/>
      <c r="AL8" s="454"/>
      <c r="AM8" s="454"/>
      <c r="AN8" s="454"/>
      <c r="AO8" s="454"/>
      <c r="AP8" s="454"/>
      <c r="AQ8" s="454"/>
      <c r="AR8" s="454"/>
      <c r="AS8" s="454"/>
      <c r="AT8" s="454"/>
      <c r="AU8" s="454"/>
      <c r="AV8" s="454"/>
      <c r="AW8" s="454"/>
      <c r="AX8" s="454"/>
      <c r="AY8" s="454"/>
      <c r="AZ8" s="454"/>
      <c r="BA8" s="454"/>
      <c r="BB8" s="454"/>
      <c r="BC8" s="454"/>
      <c r="BD8" s="454"/>
      <c r="BE8" s="454"/>
      <c r="BF8" s="454"/>
      <c r="BG8" s="454"/>
      <c r="BH8" s="454"/>
      <c r="BI8" s="454"/>
      <c r="BJ8" s="454"/>
      <c r="BK8" s="454"/>
      <c r="BL8" s="454"/>
      <c r="BM8" s="454"/>
      <c r="BN8" s="454"/>
      <c r="BO8" s="454"/>
      <c r="BP8" s="454"/>
      <c r="BQ8" s="454"/>
      <c r="BR8" s="454"/>
      <c r="BS8" s="454"/>
      <c r="BT8" s="454"/>
      <c r="BU8" s="454"/>
      <c r="BV8" s="454"/>
      <c r="BW8" s="454"/>
      <c r="BX8" s="454"/>
      <c r="BY8" s="454"/>
      <c r="BZ8" s="454"/>
      <c r="CA8" s="454"/>
      <c r="CB8" s="454"/>
      <c r="CC8" s="454"/>
      <c r="CD8" s="454"/>
      <c r="CE8" s="454"/>
      <c r="CF8" s="454"/>
      <c r="CG8" s="454"/>
      <c r="CH8" s="454"/>
      <c r="CI8" s="454"/>
      <c r="CJ8" s="454"/>
      <c r="CK8" s="454"/>
      <c r="CL8" s="454"/>
      <c r="CM8" s="454"/>
      <c r="CN8" s="454"/>
      <c r="CO8" s="454"/>
      <c r="CP8" s="454"/>
      <c r="CQ8" s="454"/>
      <c r="CR8" s="454"/>
      <c r="CS8" s="454"/>
      <c r="CT8" s="454"/>
      <c r="CU8" s="454"/>
      <c r="CV8" s="454"/>
      <c r="CW8" s="454"/>
      <c r="CX8" s="454"/>
      <c r="CY8" s="454"/>
      <c r="CZ8" s="454"/>
      <c r="DA8" s="454"/>
      <c r="DB8" s="454"/>
      <c r="DC8" s="454"/>
      <c r="DD8" s="454"/>
      <c r="DE8" s="454"/>
      <c r="DF8" s="454"/>
      <c r="DG8" s="454"/>
      <c r="DH8" s="454"/>
      <c r="DI8" s="454"/>
      <c r="DJ8" s="454"/>
      <c r="DK8" s="454"/>
      <c r="DL8" s="454"/>
      <c r="DM8" s="454"/>
      <c r="DN8" s="454"/>
      <c r="DO8" s="454"/>
      <c r="DP8" s="454"/>
      <c r="DQ8" s="454"/>
      <c r="DR8" s="454"/>
      <c r="DS8" s="454"/>
      <c r="DT8" s="454"/>
      <c r="DU8" s="454"/>
      <c r="DV8" s="454"/>
      <c r="DW8" s="454"/>
      <c r="DX8" s="454"/>
      <c r="DY8" s="454"/>
      <c r="DZ8" s="454"/>
      <c r="EA8" s="454"/>
      <c r="EB8" s="454"/>
      <c r="EC8" s="454"/>
      <c r="ED8" s="454"/>
      <c r="EE8" s="454"/>
      <c r="EF8" s="454"/>
      <c r="EG8" s="454"/>
      <c r="EH8" s="454"/>
      <c r="EI8" s="454"/>
      <c r="EJ8" s="454"/>
      <c r="EK8" s="454"/>
      <c r="EL8" s="454"/>
      <c r="EM8" s="454"/>
      <c r="EN8" s="454"/>
      <c r="EO8" s="454"/>
      <c r="EP8" s="454"/>
      <c r="EQ8" s="454"/>
      <c r="ER8" s="454"/>
      <c r="ES8" s="454"/>
      <c r="ET8" s="454"/>
      <c r="EU8" s="454"/>
      <c r="EV8" s="454"/>
      <c r="EW8" s="454"/>
      <c r="EX8" s="454"/>
      <c r="EY8" s="454"/>
      <c r="EZ8" s="454"/>
      <c r="FA8" s="454"/>
      <c r="FB8" s="454"/>
      <c r="FC8" s="454"/>
      <c r="FD8" s="454"/>
      <c r="FE8" s="454"/>
      <c r="FF8" s="454"/>
      <c r="FG8" s="454"/>
      <c r="FH8" s="454"/>
      <c r="FI8" s="454"/>
      <c r="FJ8" s="454"/>
      <c r="FK8" s="454"/>
      <c r="FL8" s="454"/>
      <c r="FM8" s="454"/>
      <c r="FN8" s="454"/>
      <c r="FO8" s="454"/>
      <c r="FP8" s="454"/>
      <c r="FQ8" s="454"/>
      <c r="FR8" s="454"/>
      <c r="FS8" s="454"/>
      <c r="FT8" s="454"/>
      <c r="FU8" s="454"/>
      <c r="FV8" s="454"/>
      <c r="FW8" s="454"/>
      <c r="FX8" s="454"/>
      <c r="FY8" s="454"/>
      <c r="FZ8" s="454"/>
      <c r="GA8" s="454"/>
      <c r="GB8" s="454"/>
      <c r="GC8" s="454"/>
      <c r="GD8" s="454"/>
      <c r="GE8" s="454"/>
      <c r="GF8" s="454"/>
      <c r="GG8" s="454"/>
      <c r="GH8" s="454"/>
      <c r="GI8" s="454"/>
      <c r="GJ8" s="454"/>
      <c r="GK8" s="454"/>
      <c r="GL8" s="454"/>
      <c r="GM8" s="454"/>
      <c r="GN8" s="454"/>
      <c r="GO8" s="454"/>
      <c r="GP8" s="454"/>
      <c r="GQ8" s="454"/>
      <c r="GR8" s="454"/>
      <c r="GS8" s="454"/>
      <c r="GT8" s="454"/>
      <c r="GU8" s="454"/>
      <c r="GV8" s="454"/>
      <c r="GW8" s="454"/>
      <c r="GX8" s="454"/>
      <c r="GY8" s="454"/>
      <c r="GZ8" s="454"/>
      <c r="HA8" s="454"/>
      <c r="HB8" s="454"/>
      <c r="HC8" s="454"/>
    </row>
    <row r="9" spans="1:211" s="1746" customFormat="1" ht="15.75">
      <c r="A9" s="171"/>
      <c r="B9" s="171"/>
      <c r="C9" s="454"/>
      <c r="D9" s="454"/>
      <c r="E9" s="2320">
        <v>41551</v>
      </c>
      <c r="F9" s="454"/>
      <c r="G9" s="454"/>
      <c r="H9" s="488" t="s">
        <v>1986</v>
      </c>
      <c r="I9" s="454"/>
      <c r="K9" s="454"/>
      <c r="L9" s="454"/>
      <c r="M9" s="454"/>
      <c r="N9" s="454"/>
      <c r="O9" s="454"/>
      <c r="P9" s="454"/>
      <c r="Q9" s="454"/>
      <c r="R9" s="454"/>
      <c r="S9" s="454"/>
      <c r="T9" s="454"/>
      <c r="U9" s="454"/>
      <c r="V9" s="454"/>
      <c r="W9" s="454"/>
      <c r="X9" s="454"/>
      <c r="Y9" s="454"/>
      <c r="Z9" s="454"/>
      <c r="AA9" s="454"/>
      <c r="AB9" s="454"/>
      <c r="AC9" s="454"/>
      <c r="AD9" s="454"/>
      <c r="AE9" s="454"/>
      <c r="AF9" s="454"/>
      <c r="AG9" s="454"/>
      <c r="AH9" s="454"/>
      <c r="AI9" s="454"/>
      <c r="AJ9" s="454"/>
      <c r="AK9" s="454"/>
      <c r="AL9" s="454"/>
      <c r="AM9" s="454"/>
      <c r="AN9" s="454"/>
      <c r="AO9" s="454"/>
      <c r="AP9" s="454"/>
      <c r="AQ9" s="454"/>
      <c r="AR9" s="454"/>
      <c r="AS9" s="454"/>
      <c r="AT9" s="454"/>
      <c r="AU9" s="454"/>
      <c r="AV9" s="454"/>
      <c r="AW9" s="454"/>
      <c r="AX9" s="454"/>
      <c r="AY9" s="454"/>
      <c r="AZ9" s="454"/>
      <c r="BA9" s="454"/>
      <c r="BB9" s="454"/>
      <c r="BC9" s="454"/>
      <c r="BD9" s="454"/>
      <c r="BE9" s="454"/>
      <c r="BF9" s="454"/>
      <c r="BG9" s="454"/>
      <c r="BH9" s="454"/>
      <c r="BI9" s="454"/>
      <c r="BJ9" s="454"/>
      <c r="BK9" s="454"/>
      <c r="BL9" s="454"/>
      <c r="BM9" s="454"/>
      <c r="BN9" s="454"/>
      <c r="BO9" s="454"/>
      <c r="BP9" s="454"/>
      <c r="BQ9" s="454"/>
      <c r="BR9" s="454"/>
      <c r="BS9" s="454"/>
      <c r="BT9" s="454"/>
      <c r="BU9" s="454"/>
      <c r="BV9" s="454"/>
      <c r="BW9" s="454"/>
      <c r="BX9" s="454"/>
      <c r="BY9" s="454"/>
      <c r="BZ9" s="454"/>
      <c r="CA9" s="454"/>
      <c r="CB9" s="454"/>
      <c r="CC9" s="454"/>
      <c r="CD9" s="454"/>
      <c r="CE9" s="454"/>
      <c r="CF9" s="454"/>
      <c r="CG9" s="454"/>
      <c r="CH9" s="454"/>
      <c r="CI9" s="454"/>
      <c r="CJ9" s="454"/>
      <c r="CK9" s="454"/>
      <c r="CL9" s="454"/>
      <c r="CM9" s="454"/>
      <c r="CN9" s="454"/>
      <c r="CO9" s="454"/>
      <c r="CP9" s="454"/>
      <c r="CQ9" s="454"/>
      <c r="CR9" s="454"/>
      <c r="CS9" s="454"/>
      <c r="CT9" s="454"/>
      <c r="CU9" s="454"/>
      <c r="CV9" s="454"/>
      <c r="CW9" s="454"/>
      <c r="CX9" s="454"/>
      <c r="CY9" s="454"/>
      <c r="CZ9" s="454"/>
      <c r="DA9" s="454"/>
      <c r="DB9" s="454"/>
      <c r="DC9" s="454"/>
      <c r="DD9" s="454"/>
      <c r="DE9" s="454"/>
      <c r="DF9" s="454"/>
      <c r="DG9" s="454"/>
      <c r="DH9" s="454"/>
      <c r="DI9" s="454"/>
      <c r="DJ9" s="454"/>
      <c r="DK9" s="454"/>
      <c r="DL9" s="454"/>
      <c r="DM9" s="454"/>
      <c r="DN9" s="454"/>
      <c r="DO9" s="454"/>
      <c r="DP9" s="454"/>
      <c r="DQ9" s="454"/>
      <c r="DR9" s="454"/>
      <c r="DS9" s="454"/>
      <c r="DT9" s="454"/>
      <c r="DU9" s="454"/>
      <c r="DV9" s="454"/>
      <c r="DW9" s="454"/>
      <c r="DX9" s="454"/>
      <c r="DY9" s="454"/>
      <c r="DZ9" s="454"/>
      <c r="EA9" s="454"/>
      <c r="EB9" s="454"/>
      <c r="EC9" s="454"/>
      <c r="ED9" s="454"/>
      <c r="EE9" s="454"/>
      <c r="EF9" s="454"/>
      <c r="EG9" s="454"/>
      <c r="EH9" s="454"/>
      <c r="EI9" s="454"/>
      <c r="EJ9" s="454"/>
      <c r="EK9" s="454"/>
      <c r="EL9" s="454"/>
      <c r="EM9" s="454"/>
      <c r="EN9" s="454"/>
      <c r="EO9" s="454"/>
      <c r="EP9" s="454"/>
      <c r="EQ9" s="454"/>
      <c r="ER9" s="454"/>
      <c r="ES9" s="454"/>
      <c r="ET9" s="454"/>
      <c r="EU9" s="454"/>
      <c r="EV9" s="454"/>
      <c r="EW9" s="454"/>
      <c r="EX9" s="454"/>
      <c r="EY9" s="454"/>
      <c r="EZ9" s="454"/>
      <c r="FA9" s="454"/>
      <c r="FB9" s="454"/>
      <c r="FC9" s="454"/>
      <c r="FD9" s="454"/>
      <c r="FE9" s="454"/>
      <c r="FF9" s="454"/>
      <c r="FG9" s="454"/>
      <c r="FH9" s="454"/>
      <c r="FI9" s="454"/>
      <c r="FJ9" s="454"/>
      <c r="FK9" s="454"/>
      <c r="FL9" s="454"/>
      <c r="FM9" s="454"/>
      <c r="FN9" s="454"/>
      <c r="FO9" s="454"/>
      <c r="FP9" s="454"/>
      <c r="FQ9" s="454"/>
      <c r="FR9" s="454"/>
      <c r="FS9" s="454"/>
      <c r="FT9" s="454"/>
      <c r="FU9" s="454"/>
      <c r="FV9" s="454"/>
      <c r="FW9" s="454"/>
      <c r="FX9" s="454"/>
      <c r="FY9" s="454"/>
      <c r="FZ9" s="454"/>
      <c r="GA9" s="454"/>
      <c r="GB9" s="454"/>
      <c r="GC9" s="454"/>
      <c r="GD9" s="454"/>
      <c r="GE9" s="454"/>
      <c r="GF9" s="454"/>
      <c r="GG9" s="454"/>
      <c r="GH9" s="454"/>
      <c r="GI9" s="454"/>
      <c r="GJ9" s="454"/>
      <c r="GK9" s="454"/>
      <c r="GL9" s="454"/>
      <c r="GM9" s="454"/>
      <c r="GN9" s="454"/>
      <c r="GO9" s="454"/>
      <c r="GP9" s="454"/>
      <c r="GQ9" s="454"/>
      <c r="GR9" s="454"/>
      <c r="GS9" s="454"/>
      <c r="GT9" s="454"/>
      <c r="GU9" s="454"/>
      <c r="GV9" s="454"/>
      <c r="GW9" s="454"/>
      <c r="GX9" s="454"/>
      <c r="GY9" s="454"/>
      <c r="GZ9" s="454"/>
      <c r="HA9" s="454"/>
      <c r="HB9" s="454"/>
      <c r="HC9" s="454"/>
    </row>
    <row r="10" spans="1:211" s="1746" customFormat="1">
      <c r="A10" s="171"/>
      <c r="B10" s="171"/>
      <c r="C10" s="454"/>
      <c r="D10" s="454"/>
      <c r="E10" s="2321" t="s">
        <v>5105</v>
      </c>
      <c r="F10" s="454"/>
      <c r="G10" s="454"/>
      <c r="H10" s="454"/>
      <c r="I10" s="454"/>
      <c r="J10" s="454"/>
      <c r="K10" s="454"/>
      <c r="L10" s="454"/>
      <c r="M10" s="454"/>
      <c r="N10" s="454"/>
      <c r="O10" s="454"/>
      <c r="P10" s="454"/>
      <c r="Q10" s="454"/>
      <c r="R10" s="454"/>
      <c r="S10" s="454"/>
      <c r="T10" s="454"/>
      <c r="U10" s="454"/>
      <c r="V10" s="454"/>
      <c r="W10" s="454"/>
      <c r="X10" s="454"/>
      <c r="Y10" s="454"/>
      <c r="Z10" s="454"/>
      <c r="AA10" s="454"/>
      <c r="AB10" s="454"/>
      <c r="AC10" s="454"/>
      <c r="AD10" s="454"/>
      <c r="AE10" s="454"/>
      <c r="AF10" s="454"/>
      <c r="AG10" s="454"/>
      <c r="AH10" s="454"/>
      <c r="AI10" s="454"/>
      <c r="AJ10" s="454"/>
      <c r="AK10" s="454"/>
      <c r="AL10" s="454"/>
      <c r="AM10" s="454"/>
      <c r="AN10" s="454"/>
      <c r="AO10" s="454"/>
      <c r="AP10" s="454"/>
      <c r="AQ10" s="454"/>
      <c r="AR10" s="454"/>
      <c r="AS10" s="454"/>
      <c r="AT10" s="454"/>
      <c r="AU10" s="454"/>
      <c r="AV10" s="454"/>
      <c r="AW10" s="454"/>
      <c r="AX10" s="454"/>
      <c r="AY10" s="454"/>
      <c r="AZ10" s="454"/>
      <c r="BA10" s="454"/>
      <c r="BB10" s="454"/>
      <c r="BC10" s="454"/>
      <c r="BD10" s="454"/>
      <c r="BE10" s="454"/>
      <c r="BF10" s="454"/>
      <c r="BG10" s="454"/>
      <c r="BH10" s="454"/>
      <c r="BI10" s="454"/>
      <c r="BJ10" s="454"/>
      <c r="BK10" s="454"/>
      <c r="BL10" s="454"/>
      <c r="BM10" s="454"/>
      <c r="BN10" s="454"/>
      <c r="BO10" s="454"/>
      <c r="BP10" s="454"/>
      <c r="BQ10" s="454"/>
      <c r="BR10" s="454"/>
      <c r="BS10" s="454"/>
      <c r="BT10" s="454"/>
      <c r="BU10" s="454"/>
      <c r="BV10" s="454"/>
      <c r="BW10" s="454"/>
      <c r="BX10" s="454"/>
      <c r="BY10" s="454"/>
      <c r="BZ10" s="454"/>
      <c r="CA10" s="454"/>
      <c r="CB10" s="454"/>
      <c r="CC10" s="454"/>
      <c r="CD10" s="454"/>
      <c r="CE10" s="454"/>
      <c r="CF10" s="454"/>
      <c r="CG10" s="454"/>
      <c r="CH10" s="454"/>
      <c r="CI10" s="454"/>
      <c r="CJ10" s="454"/>
      <c r="CK10" s="454"/>
      <c r="CL10" s="454"/>
      <c r="CM10" s="454"/>
      <c r="CN10" s="454"/>
      <c r="CO10" s="454"/>
      <c r="CP10" s="454"/>
      <c r="CQ10" s="454"/>
      <c r="CR10" s="454"/>
      <c r="CS10" s="454"/>
      <c r="CT10" s="454"/>
      <c r="CU10" s="454"/>
      <c r="CV10" s="454"/>
      <c r="CW10" s="454"/>
      <c r="CX10" s="454"/>
      <c r="CY10" s="454"/>
      <c r="CZ10" s="454"/>
      <c r="DA10" s="454"/>
      <c r="DB10" s="454"/>
      <c r="DC10" s="454"/>
      <c r="DD10" s="454"/>
      <c r="DE10" s="454"/>
      <c r="DF10" s="454"/>
      <c r="DG10" s="454"/>
      <c r="DH10" s="454"/>
      <c r="DI10" s="454"/>
      <c r="DJ10" s="454"/>
      <c r="DK10" s="454"/>
      <c r="DL10" s="454"/>
      <c r="DM10" s="454"/>
      <c r="DN10" s="454"/>
      <c r="DO10" s="454"/>
      <c r="DP10" s="454"/>
      <c r="DQ10" s="454"/>
      <c r="DR10" s="454"/>
      <c r="DS10" s="454"/>
      <c r="DT10" s="454"/>
      <c r="DU10" s="454"/>
      <c r="DV10" s="454"/>
      <c r="DW10" s="454"/>
      <c r="DX10" s="454"/>
      <c r="DY10" s="454"/>
      <c r="DZ10" s="454"/>
      <c r="EA10" s="454"/>
      <c r="EB10" s="454"/>
      <c r="EC10" s="454"/>
      <c r="ED10" s="454"/>
      <c r="EE10" s="454"/>
      <c r="EF10" s="454"/>
      <c r="EG10" s="454"/>
      <c r="EH10" s="454"/>
      <c r="EI10" s="454"/>
      <c r="EJ10" s="454"/>
      <c r="EK10" s="454"/>
      <c r="EL10" s="454"/>
      <c r="EM10" s="454"/>
      <c r="EN10" s="454"/>
      <c r="EO10" s="454"/>
      <c r="EP10" s="454"/>
      <c r="EQ10" s="454"/>
      <c r="ER10" s="454"/>
      <c r="ES10" s="454"/>
      <c r="ET10" s="454"/>
      <c r="EU10" s="454"/>
      <c r="EV10" s="454"/>
      <c r="EW10" s="454"/>
      <c r="EX10" s="454"/>
      <c r="EY10" s="454"/>
      <c r="EZ10" s="454"/>
      <c r="FA10" s="454"/>
      <c r="FB10" s="454"/>
      <c r="FC10" s="454"/>
      <c r="FD10" s="454"/>
      <c r="FE10" s="454"/>
      <c r="FF10" s="454"/>
      <c r="FG10" s="454"/>
      <c r="FH10" s="454"/>
      <c r="FI10" s="454"/>
      <c r="FJ10" s="454"/>
      <c r="FK10" s="454"/>
      <c r="FL10" s="454"/>
      <c r="FM10" s="454"/>
      <c r="FN10" s="454"/>
      <c r="FO10" s="454"/>
      <c r="FP10" s="454"/>
      <c r="FQ10" s="454"/>
      <c r="FR10" s="454"/>
      <c r="FS10" s="454"/>
      <c r="FT10" s="454"/>
      <c r="FU10" s="454"/>
      <c r="FV10" s="454"/>
      <c r="FW10" s="454"/>
      <c r="FX10" s="454"/>
      <c r="FY10" s="454"/>
      <c r="FZ10" s="454"/>
      <c r="GA10" s="454"/>
      <c r="GB10" s="454"/>
      <c r="GC10" s="454"/>
      <c r="GD10" s="454"/>
      <c r="GE10" s="454"/>
      <c r="GF10" s="454"/>
      <c r="GG10" s="454"/>
      <c r="GH10" s="454"/>
      <c r="GI10" s="454"/>
      <c r="GJ10" s="454"/>
      <c r="GK10" s="454"/>
      <c r="GL10" s="454"/>
      <c r="GM10" s="454"/>
      <c r="GN10" s="454"/>
      <c r="GO10" s="454"/>
      <c r="GP10" s="454"/>
      <c r="GQ10" s="454"/>
      <c r="GR10" s="454"/>
      <c r="GS10" s="454"/>
      <c r="GT10" s="454"/>
      <c r="GU10" s="454"/>
      <c r="GV10" s="454"/>
      <c r="GW10" s="454"/>
      <c r="GX10" s="454"/>
      <c r="GY10" s="454"/>
      <c r="GZ10" s="454"/>
      <c r="HA10" s="454"/>
      <c r="HB10" s="454"/>
      <c r="HC10" s="454"/>
    </row>
    <row r="11" spans="1:211" s="1746" customFormat="1">
      <c r="A11" s="171"/>
      <c r="B11" s="171"/>
      <c r="C11" s="454"/>
      <c r="D11" s="454"/>
      <c r="E11" s="2322" t="s">
        <v>5106</v>
      </c>
      <c r="F11" s="454"/>
      <c r="G11" s="454"/>
      <c r="H11" s="454"/>
      <c r="I11" s="454"/>
      <c r="J11" s="454"/>
      <c r="K11" s="454"/>
      <c r="L11" s="454"/>
      <c r="M11" s="454"/>
      <c r="N11" s="454"/>
      <c r="O11" s="454"/>
      <c r="P11" s="454"/>
      <c r="Q11" s="454"/>
      <c r="R11" s="454"/>
      <c r="S11" s="454"/>
      <c r="T11" s="454"/>
      <c r="U11" s="454"/>
      <c r="V11" s="454"/>
      <c r="W11" s="454"/>
      <c r="X11" s="454"/>
      <c r="Y11" s="454"/>
      <c r="Z11" s="454"/>
      <c r="AA11" s="454"/>
      <c r="AB11" s="454"/>
      <c r="AC11" s="454"/>
      <c r="AD11" s="454"/>
      <c r="AE11" s="454"/>
      <c r="AF11" s="454"/>
      <c r="AG11" s="454"/>
      <c r="AH11" s="454"/>
      <c r="AI11" s="454"/>
      <c r="AJ11" s="454"/>
      <c r="AK11" s="454"/>
      <c r="AL11" s="454"/>
      <c r="AM11" s="454"/>
      <c r="AN11" s="454"/>
      <c r="AO11" s="454"/>
      <c r="AP11" s="454"/>
      <c r="AQ11" s="454"/>
      <c r="AR11" s="454"/>
      <c r="AS11" s="454"/>
      <c r="AT11" s="454"/>
      <c r="AU11" s="454"/>
      <c r="AV11" s="454"/>
      <c r="AW11" s="454"/>
      <c r="AX11" s="454"/>
      <c r="AY11" s="454"/>
      <c r="AZ11" s="454"/>
      <c r="BA11" s="454"/>
      <c r="BB11" s="454"/>
      <c r="BC11" s="454"/>
      <c r="BD11" s="454"/>
      <c r="BE11" s="454"/>
      <c r="BF11" s="454"/>
      <c r="BG11" s="454"/>
      <c r="BH11" s="454"/>
      <c r="BI11" s="454"/>
      <c r="BJ11" s="454"/>
      <c r="BK11" s="454"/>
      <c r="BL11" s="454"/>
      <c r="BM11" s="454"/>
      <c r="BN11" s="454"/>
      <c r="BO11" s="454"/>
      <c r="BP11" s="454"/>
      <c r="BQ11" s="454"/>
      <c r="BR11" s="454"/>
      <c r="BS11" s="454"/>
      <c r="BT11" s="454"/>
      <c r="BU11" s="454"/>
      <c r="BV11" s="454"/>
      <c r="BW11" s="454"/>
      <c r="BX11" s="454"/>
      <c r="BY11" s="454"/>
      <c r="BZ11" s="454"/>
      <c r="CA11" s="454"/>
      <c r="CB11" s="454"/>
      <c r="CC11" s="454"/>
      <c r="CD11" s="454"/>
      <c r="CE11" s="454"/>
      <c r="CF11" s="454"/>
      <c r="CG11" s="454"/>
      <c r="CH11" s="454"/>
      <c r="CI11" s="454"/>
      <c r="CJ11" s="454"/>
      <c r="CK11" s="454"/>
      <c r="CL11" s="454"/>
      <c r="CM11" s="454"/>
      <c r="CN11" s="454"/>
      <c r="CO11" s="454"/>
      <c r="CP11" s="454"/>
      <c r="CQ11" s="454"/>
      <c r="CR11" s="454"/>
      <c r="CS11" s="454"/>
      <c r="CT11" s="454"/>
      <c r="CU11" s="454"/>
      <c r="CV11" s="454"/>
      <c r="CW11" s="454"/>
      <c r="CX11" s="454"/>
      <c r="CY11" s="454"/>
      <c r="CZ11" s="454"/>
      <c r="DA11" s="454"/>
      <c r="DB11" s="454"/>
      <c r="DC11" s="454"/>
      <c r="DD11" s="454"/>
      <c r="DE11" s="454"/>
      <c r="DF11" s="454"/>
      <c r="DG11" s="454"/>
      <c r="DH11" s="454"/>
      <c r="DI11" s="454"/>
      <c r="DJ11" s="454"/>
      <c r="DK11" s="454"/>
      <c r="DL11" s="454"/>
      <c r="DM11" s="454"/>
      <c r="DN11" s="454"/>
      <c r="DO11" s="454"/>
      <c r="DP11" s="454"/>
      <c r="DQ11" s="454"/>
      <c r="DR11" s="454"/>
      <c r="DS11" s="454"/>
      <c r="DT11" s="454"/>
      <c r="DU11" s="454"/>
      <c r="DV11" s="454"/>
      <c r="DW11" s="454"/>
      <c r="DX11" s="454"/>
      <c r="DY11" s="454"/>
      <c r="DZ11" s="454"/>
      <c r="EA11" s="454"/>
      <c r="EB11" s="454"/>
      <c r="EC11" s="454"/>
      <c r="ED11" s="454"/>
      <c r="EE11" s="454"/>
      <c r="EF11" s="454"/>
      <c r="EG11" s="454"/>
      <c r="EH11" s="454"/>
      <c r="EI11" s="454"/>
      <c r="EJ11" s="454"/>
      <c r="EK11" s="454"/>
      <c r="EL11" s="454"/>
      <c r="EM11" s="454"/>
      <c r="EN11" s="454"/>
      <c r="EO11" s="454"/>
      <c r="EP11" s="454"/>
      <c r="EQ11" s="454"/>
      <c r="ER11" s="454"/>
      <c r="ES11" s="454"/>
      <c r="ET11" s="454"/>
      <c r="EU11" s="454"/>
      <c r="EV11" s="454"/>
      <c r="EW11" s="454"/>
      <c r="EX11" s="454"/>
      <c r="EY11" s="454"/>
      <c r="EZ11" s="454"/>
      <c r="FA11" s="454"/>
      <c r="FB11" s="454"/>
      <c r="FC11" s="454"/>
      <c r="FD11" s="454"/>
      <c r="FE11" s="454"/>
      <c r="FF11" s="454"/>
      <c r="FG11" s="454"/>
      <c r="FH11" s="454"/>
      <c r="FI11" s="454"/>
      <c r="FJ11" s="454"/>
      <c r="FK11" s="454"/>
      <c r="FL11" s="454"/>
      <c r="FM11" s="454"/>
      <c r="FN11" s="454"/>
      <c r="FO11" s="454"/>
      <c r="FP11" s="454"/>
      <c r="FQ11" s="454"/>
      <c r="FR11" s="454"/>
      <c r="FS11" s="454"/>
      <c r="FT11" s="454"/>
      <c r="FU11" s="454"/>
      <c r="FV11" s="454"/>
      <c r="FW11" s="454"/>
      <c r="FX11" s="454"/>
      <c r="FY11" s="454"/>
      <c r="FZ11" s="454"/>
      <c r="GA11" s="454"/>
      <c r="GB11" s="454"/>
      <c r="GC11" s="454"/>
      <c r="GD11" s="454"/>
      <c r="GE11" s="454"/>
      <c r="GF11" s="454"/>
      <c r="GG11" s="454"/>
      <c r="GH11" s="454"/>
      <c r="GI11" s="454"/>
      <c r="GJ11" s="454"/>
      <c r="GK11" s="454"/>
      <c r="GL11" s="454"/>
      <c r="GM11" s="454"/>
      <c r="GN11" s="454"/>
      <c r="GO11" s="454"/>
      <c r="GP11" s="454"/>
      <c r="GQ11" s="454"/>
      <c r="GR11" s="454"/>
      <c r="GS11" s="454"/>
      <c r="GT11" s="454"/>
      <c r="GU11" s="454"/>
      <c r="GV11" s="454"/>
      <c r="GW11" s="454"/>
      <c r="GX11" s="454"/>
      <c r="GY11" s="454"/>
      <c r="GZ11" s="454"/>
      <c r="HA11" s="454"/>
      <c r="HB11" s="454"/>
      <c r="HC11" s="454"/>
    </row>
    <row r="12" spans="1:211" s="1746" customFormat="1">
      <c r="A12" s="171"/>
      <c r="B12" s="171"/>
      <c r="C12" s="454"/>
      <c r="D12" s="454"/>
      <c r="E12" s="454"/>
      <c r="F12" s="454"/>
      <c r="G12" s="454"/>
      <c r="H12" s="454"/>
      <c r="I12" s="454"/>
      <c r="J12" s="454"/>
      <c r="K12" s="454"/>
      <c r="L12" s="454"/>
      <c r="M12" s="454"/>
      <c r="N12" s="454"/>
      <c r="O12" s="454"/>
      <c r="P12" s="454"/>
      <c r="Q12" s="454"/>
      <c r="R12" s="454"/>
      <c r="S12" s="454"/>
      <c r="T12" s="454"/>
      <c r="U12" s="454"/>
      <c r="V12" s="454"/>
      <c r="W12" s="454"/>
      <c r="X12" s="454"/>
      <c r="Y12" s="454"/>
      <c r="Z12" s="454"/>
      <c r="AA12" s="454"/>
      <c r="AB12" s="454"/>
      <c r="AC12" s="454"/>
      <c r="AD12" s="454"/>
      <c r="AE12" s="454"/>
      <c r="AF12" s="454"/>
      <c r="AG12" s="454"/>
      <c r="AH12" s="454"/>
      <c r="AI12" s="454"/>
      <c r="AJ12" s="454"/>
      <c r="AK12" s="454"/>
      <c r="AL12" s="454"/>
      <c r="AM12" s="454"/>
      <c r="AN12" s="454"/>
      <c r="AO12" s="454"/>
      <c r="AP12" s="454"/>
      <c r="AQ12" s="454"/>
      <c r="AR12" s="454"/>
      <c r="AS12" s="454"/>
      <c r="AT12" s="454"/>
      <c r="AU12" s="454"/>
      <c r="AV12" s="454"/>
      <c r="AW12" s="454"/>
      <c r="AX12" s="454"/>
      <c r="AY12" s="454"/>
      <c r="AZ12" s="454"/>
      <c r="BA12" s="454"/>
      <c r="BB12" s="454"/>
      <c r="BC12" s="454"/>
      <c r="BD12" s="454"/>
      <c r="BE12" s="454"/>
      <c r="BF12" s="454"/>
      <c r="BG12" s="454"/>
      <c r="BH12" s="454"/>
      <c r="BI12" s="454"/>
      <c r="BJ12" s="454"/>
      <c r="BK12" s="454"/>
      <c r="BL12" s="454"/>
      <c r="BM12" s="454"/>
      <c r="BN12" s="454"/>
      <c r="BO12" s="454"/>
      <c r="BP12" s="454"/>
      <c r="BQ12" s="454"/>
      <c r="BR12" s="454"/>
      <c r="BS12" s="454"/>
      <c r="BT12" s="454"/>
      <c r="BU12" s="454"/>
      <c r="BV12" s="454"/>
      <c r="BW12" s="454"/>
      <c r="BX12" s="454"/>
      <c r="BY12" s="454"/>
      <c r="BZ12" s="454"/>
      <c r="CA12" s="454"/>
      <c r="CB12" s="454"/>
      <c r="CC12" s="454"/>
      <c r="CD12" s="454"/>
      <c r="CE12" s="454"/>
      <c r="CF12" s="454"/>
      <c r="CG12" s="454"/>
      <c r="CH12" s="454"/>
      <c r="CI12" s="454"/>
      <c r="CJ12" s="454"/>
      <c r="CK12" s="454"/>
      <c r="CL12" s="454"/>
      <c r="CM12" s="454"/>
      <c r="CN12" s="454"/>
      <c r="CO12" s="454"/>
      <c r="CP12" s="454"/>
      <c r="CQ12" s="454"/>
      <c r="CR12" s="454"/>
      <c r="CS12" s="454"/>
      <c r="CT12" s="454"/>
      <c r="CU12" s="454"/>
      <c r="CV12" s="454"/>
      <c r="CW12" s="454"/>
      <c r="CX12" s="454"/>
      <c r="CY12" s="454"/>
      <c r="CZ12" s="454"/>
      <c r="DA12" s="454"/>
      <c r="DB12" s="454"/>
      <c r="DC12" s="454"/>
      <c r="DD12" s="454"/>
      <c r="DE12" s="454"/>
      <c r="DF12" s="454"/>
      <c r="DG12" s="454"/>
      <c r="DH12" s="454"/>
      <c r="DI12" s="454"/>
      <c r="DJ12" s="454"/>
      <c r="DK12" s="454"/>
      <c r="DL12" s="454"/>
      <c r="DM12" s="454"/>
      <c r="DN12" s="454"/>
      <c r="DO12" s="454"/>
      <c r="DP12" s="454"/>
      <c r="DQ12" s="454"/>
      <c r="DR12" s="454"/>
      <c r="DS12" s="454"/>
      <c r="DT12" s="454"/>
      <c r="DU12" s="454"/>
      <c r="DV12" s="454"/>
      <c r="DW12" s="454"/>
      <c r="DX12" s="454"/>
      <c r="DY12" s="454"/>
      <c r="DZ12" s="454"/>
      <c r="EA12" s="454"/>
      <c r="EB12" s="454"/>
      <c r="EC12" s="454"/>
      <c r="ED12" s="454"/>
      <c r="EE12" s="454"/>
      <c r="EF12" s="454"/>
      <c r="EG12" s="454"/>
      <c r="EH12" s="454"/>
      <c r="EI12" s="454"/>
      <c r="EJ12" s="454"/>
      <c r="EK12" s="454"/>
      <c r="EL12" s="454"/>
      <c r="EM12" s="454"/>
      <c r="EN12" s="454"/>
      <c r="EO12" s="454"/>
      <c r="EP12" s="454"/>
      <c r="EQ12" s="454"/>
      <c r="ER12" s="454"/>
      <c r="ES12" s="454"/>
      <c r="ET12" s="454"/>
      <c r="EU12" s="454"/>
      <c r="EV12" s="454"/>
      <c r="EW12" s="454"/>
      <c r="EX12" s="454"/>
      <c r="EY12" s="454"/>
      <c r="EZ12" s="454"/>
      <c r="FA12" s="454"/>
      <c r="FB12" s="454"/>
      <c r="FC12" s="454"/>
      <c r="FD12" s="454"/>
      <c r="FE12" s="454"/>
      <c r="FF12" s="454"/>
      <c r="FG12" s="454"/>
      <c r="FH12" s="454"/>
      <c r="FI12" s="454"/>
      <c r="FJ12" s="454"/>
      <c r="FK12" s="454"/>
      <c r="FL12" s="454"/>
      <c r="FM12" s="454"/>
      <c r="FN12" s="454"/>
      <c r="FO12" s="454"/>
      <c r="FP12" s="454"/>
      <c r="FQ12" s="454"/>
      <c r="FR12" s="454"/>
      <c r="FS12" s="454"/>
      <c r="FT12" s="454"/>
      <c r="FU12" s="454"/>
      <c r="FV12" s="454"/>
      <c r="FW12" s="454"/>
      <c r="FX12" s="454"/>
      <c r="FY12" s="454"/>
      <c r="FZ12" s="454"/>
      <c r="GA12" s="454"/>
      <c r="GB12" s="454"/>
      <c r="GC12" s="454"/>
      <c r="GD12" s="454"/>
      <c r="GE12" s="454"/>
      <c r="GF12" s="454"/>
      <c r="GG12" s="454"/>
      <c r="GH12" s="454"/>
      <c r="GI12" s="454"/>
      <c r="GJ12" s="454"/>
      <c r="GK12" s="454"/>
      <c r="GL12" s="454"/>
      <c r="GM12" s="454"/>
      <c r="GN12" s="454"/>
      <c r="GO12" s="454"/>
      <c r="GP12" s="454"/>
      <c r="GQ12" s="454"/>
      <c r="GR12" s="454"/>
      <c r="GS12" s="454"/>
      <c r="GT12" s="454"/>
      <c r="GU12" s="454"/>
      <c r="GV12" s="454"/>
      <c r="GW12" s="454"/>
      <c r="GX12" s="454"/>
      <c r="GY12" s="454"/>
      <c r="GZ12" s="454"/>
      <c r="HA12" s="454"/>
      <c r="HB12" s="454"/>
      <c r="HC12" s="454"/>
    </row>
    <row r="13" spans="1:211" s="1746" customFormat="1" ht="15.75">
      <c r="A13" s="171"/>
      <c r="B13" s="171"/>
      <c r="C13" s="454"/>
      <c r="D13" s="454"/>
      <c r="E13" s="1518"/>
      <c r="F13" s="1518"/>
      <c r="G13" s="454"/>
      <c r="H13" s="1518"/>
      <c r="I13" s="2323" t="s">
        <v>5107</v>
      </c>
      <c r="J13" s="1517" t="s">
        <v>5108</v>
      </c>
      <c r="K13" s="1517" t="s">
        <v>5109</v>
      </c>
      <c r="L13" s="454"/>
      <c r="M13" s="454"/>
      <c r="N13" s="454"/>
      <c r="O13" s="454"/>
      <c r="P13" s="454"/>
      <c r="Q13" s="454"/>
      <c r="R13" s="454"/>
      <c r="S13" s="454"/>
      <c r="T13" s="454"/>
      <c r="U13" s="454"/>
      <c r="V13" s="454"/>
      <c r="W13" s="454"/>
      <c r="X13" s="454"/>
      <c r="Y13" s="454"/>
      <c r="Z13" s="454"/>
      <c r="AA13" s="454"/>
      <c r="AB13" s="454"/>
      <c r="AC13" s="454"/>
      <c r="AD13" s="454"/>
      <c r="AE13" s="454"/>
      <c r="AF13" s="454"/>
      <c r="AG13" s="454"/>
      <c r="AH13" s="454"/>
      <c r="AI13" s="454"/>
      <c r="AJ13" s="454"/>
      <c r="AK13" s="454"/>
      <c r="AL13" s="454"/>
      <c r="AM13" s="454"/>
      <c r="AN13" s="454"/>
      <c r="AO13" s="454"/>
      <c r="AP13" s="454"/>
      <c r="AQ13" s="454"/>
      <c r="AR13" s="454"/>
      <c r="AS13" s="454"/>
      <c r="AT13" s="454"/>
      <c r="AU13" s="454"/>
      <c r="AV13" s="454"/>
      <c r="AW13" s="454"/>
      <c r="AX13" s="454"/>
      <c r="AY13" s="454"/>
      <c r="AZ13" s="454"/>
      <c r="BA13" s="454"/>
      <c r="BB13" s="454"/>
      <c r="BC13" s="454"/>
      <c r="BD13" s="454"/>
      <c r="BE13" s="454"/>
      <c r="BF13" s="454"/>
      <c r="BG13" s="454"/>
      <c r="BH13" s="454"/>
      <c r="BI13" s="454"/>
      <c r="BJ13" s="454"/>
      <c r="BK13" s="454"/>
      <c r="BL13" s="454"/>
      <c r="BM13" s="454"/>
      <c r="BN13" s="454"/>
      <c r="BO13" s="454"/>
      <c r="BP13" s="454"/>
      <c r="BQ13" s="454"/>
      <c r="BR13" s="454"/>
      <c r="BS13" s="454"/>
      <c r="BT13" s="454"/>
      <c r="BU13" s="454"/>
      <c r="BV13" s="454"/>
      <c r="BW13" s="454"/>
      <c r="BX13" s="454"/>
      <c r="BY13" s="454"/>
      <c r="BZ13" s="454"/>
      <c r="CA13" s="454"/>
      <c r="CB13" s="454"/>
      <c r="CC13" s="454"/>
      <c r="CD13" s="454"/>
      <c r="CE13" s="454"/>
      <c r="CF13" s="454"/>
      <c r="CG13" s="454"/>
      <c r="CH13" s="454"/>
      <c r="CI13" s="454"/>
      <c r="CJ13" s="454"/>
      <c r="CK13" s="454"/>
      <c r="CL13" s="454"/>
      <c r="CM13" s="454"/>
      <c r="CN13" s="454"/>
      <c r="CO13" s="454"/>
      <c r="CP13" s="454"/>
      <c r="CQ13" s="454"/>
      <c r="CR13" s="454"/>
      <c r="CS13" s="454"/>
      <c r="CT13" s="454"/>
      <c r="CU13" s="454"/>
      <c r="CV13" s="454"/>
      <c r="CW13" s="454"/>
      <c r="CX13" s="454"/>
      <c r="CY13" s="454"/>
      <c r="CZ13" s="454"/>
      <c r="DA13" s="454"/>
      <c r="DB13" s="454"/>
      <c r="DC13" s="454"/>
      <c r="DD13" s="454"/>
      <c r="DE13" s="454"/>
      <c r="DF13" s="454"/>
      <c r="DG13" s="454"/>
      <c r="DH13" s="454"/>
      <c r="DI13" s="454"/>
      <c r="DJ13" s="454"/>
      <c r="DK13" s="454"/>
      <c r="DL13" s="454"/>
      <c r="DM13" s="454"/>
      <c r="DN13" s="454"/>
      <c r="DO13" s="454"/>
      <c r="DP13" s="454"/>
      <c r="DQ13" s="454"/>
      <c r="DR13" s="454"/>
      <c r="DS13" s="454"/>
      <c r="DT13" s="454"/>
      <c r="DU13" s="454"/>
      <c r="DV13" s="454"/>
      <c r="DW13" s="454"/>
      <c r="DX13" s="454"/>
      <c r="DY13" s="454"/>
      <c r="DZ13" s="454"/>
      <c r="EA13" s="454"/>
      <c r="EB13" s="454"/>
      <c r="EC13" s="454"/>
      <c r="ED13" s="454"/>
      <c r="EE13" s="454"/>
      <c r="EF13" s="454"/>
      <c r="EG13" s="454"/>
      <c r="EH13" s="454"/>
      <c r="EI13" s="454"/>
      <c r="EJ13" s="454"/>
      <c r="EK13" s="454"/>
      <c r="EL13" s="454"/>
      <c r="EM13" s="454"/>
      <c r="EN13" s="454"/>
      <c r="EO13" s="454"/>
      <c r="EP13" s="454"/>
      <c r="EQ13" s="454"/>
      <c r="ER13" s="454"/>
      <c r="ES13" s="454"/>
      <c r="ET13" s="454"/>
      <c r="EU13" s="454"/>
      <c r="EV13" s="454"/>
      <c r="EW13" s="454"/>
      <c r="EX13" s="454"/>
      <c r="EY13" s="454"/>
      <c r="EZ13" s="454"/>
      <c r="FA13" s="454"/>
      <c r="FB13" s="454"/>
      <c r="FC13" s="454"/>
      <c r="FD13" s="454"/>
      <c r="FE13" s="454"/>
      <c r="FF13" s="454"/>
      <c r="FG13" s="454"/>
      <c r="FH13" s="454"/>
      <c r="FI13" s="454"/>
      <c r="FJ13" s="454"/>
      <c r="FK13" s="454"/>
      <c r="FL13" s="454"/>
      <c r="FM13" s="454"/>
      <c r="FN13" s="454"/>
      <c r="FO13" s="454"/>
      <c r="FP13" s="454"/>
      <c r="FQ13" s="454"/>
      <c r="FR13" s="454"/>
      <c r="FS13" s="454"/>
      <c r="FT13" s="454"/>
      <c r="FU13" s="454"/>
      <c r="FV13" s="454"/>
      <c r="FW13" s="454"/>
      <c r="FX13" s="454"/>
      <c r="FY13" s="454"/>
      <c r="FZ13" s="454"/>
      <c r="GA13" s="454"/>
      <c r="GB13" s="454"/>
      <c r="GC13" s="454"/>
      <c r="GD13" s="454"/>
      <c r="GE13" s="454"/>
      <c r="GF13" s="454"/>
      <c r="GG13" s="454"/>
      <c r="GH13" s="454"/>
      <c r="GI13" s="454"/>
      <c r="GJ13" s="454"/>
      <c r="GK13" s="454"/>
      <c r="GL13" s="454"/>
      <c r="GM13" s="454"/>
      <c r="GN13" s="454"/>
      <c r="GO13" s="454"/>
      <c r="GP13" s="454"/>
      <c r="GQ13" s="454"/>
      <c r="GR13" s="454"/>
      <c r="GS13" s="454"/>
      <c r="GT13" s="454"/>
      <c r="GU13" s="454"/>
      <c r="GV13" s="454"/>
      <c r="GW13" s="454"/>
      <c r="GX13" s="454"/>
      <c r="GY13" s="454"/>
      <c r="GZ13" s="454"/>
      <c r="HA13" s="454"/>
      <c r="HB13" s="454"/>
      <c r="HC13" s="454"/>
    </row>
    <row r="14" spans="1:211" s="1746" customFormat="1" ht="15.75">
      <c r="A14" s="171"/>
      <c r="B14" s="171"/>
      <c r="C14" s="454"/>
      <c r="D14" s="454"/>
      <c r="E14" s="2324" t="s">
        <v>23</v>
      </c>
      <c r="F14" s="2325" t="s">
        <v>2927</v>
      </c>
      <c r="G14" s="454"/>
      <c r="H14" s="2326" t="s">
        <v>2927</v>
      </c>
      <c r="I14" s="2327" t="s">
        <v>5110</v>
      </c>
      <c r="J14" s="2327" t="s">
        <v>5110</v>
      </c>
      <c r="K14" s="2327" t="s">
        <v>5111</v>
      </c>
      <c r="L14" s="454"/>
      <c r="M14" s="454"/>
      <c r="N14" s="454"/>
      <c r="O14" s="454"/>
      <c r="P14" s="454"/>
      <c r="Q14" s="454"/>
      <c r="R14" s="454"/>
      <c r="S14" s="454"/>
      <c r="T14" s="454"/>
      <c r="U14" s="454"/>
      <c r="V14" s="454"/>
      <c r="W14" s="454"/>
      <c r="X14" s="454"/>
      <c r="Y14" s="454"/>
      <c r="Z14" s="454"/>
      <c r="AA14" s="454"/>
      <c r="AB14" s="454"/>
      <c r="AC14" s="454"/>
      <c r="AD14" s="454"/>
      <c r="AE14" s="454"/>
      <c r="AF14" s="454"/>
      <c r="AG14" s="454"/>
      <c r="AH14" s="454"/>
      <c r="AI14" s="454"/>
      <c r="AJ14" s="454"/>
      <c r="AK14" s="454"/>
      <c r="AL14" s="454"/>
      <c r="AM14" s="454"/>
      <c r="AN14" s="454"/>
      <c r="AO14" s="454"/>
      <c r="AP14" s="454"/>
      <c r="AQ14" s="454"/>
      <c r="AR14" s="454"/>
      <c r="AS14" s="454"/>
      <c r="AT14" s="454"/>
      <c r="AU14" s="454"/>
      <c r="AV14" s="454"/>
      <c r="AW14" s="454"/>
      <c r="AX14" s="454"/>
      <c r="AY14" s="454"/>
      <c r="AZ14" s="454"/>
      <c r="BA14" s="454"/>
      <c r="BB14" s="454"/>
      <c r="BC14" s="454"/>
      <c r="BD14" s="454"/>
      <c r="BE14" s="454"/>
      <c r="BF14" s="454"/>
      <c r="BG14" s="454"/>
      <c r="BH14" s="454"/>
      <c r="BI14" s="454"/>
      <c r="BJ14" s="454"/>
      <c r="BK14" s="454"/>
      <c r="BL14" s="454"/>
      <c r="BM14" s="454"/>
      <c r="BN14" s="454"/>
      <c r="BO14" s="454"/>
      <c r="BP14" s="454"/>
      <c r="BQ14" s="454"/>
      <c r="BR14" s="454"/>
      <c r="BS14" s="454"/>
      <c r="BT14" s="454"/>
      <c r="BU14" s="454"/>
      <c r="BV14" s="454"/>
      <c r="BW14" s="454"/>
      <c r="BX14" s="454"/>
      <c r="BY14" s="454"/>
      <c r="BZ14" s="454"/>
      <c r="CA14" s="454"/>
      <c r="CB14" s="454"/>
      <c r="CC14" s="454"/>
      <c r="CD14" s="454"/>
      <c r="CE14" s="454"/>
      <c r="CF14" s="454"/>
      <c r="CG14" s="454"/>
      <c r="CH14" s="454"/>
      <c r="CI14" s="454"/>
      <c r="CJ14" s="454"/>
      <c r="CK14" s="454"/>
      <c r="CL14" s="454"/>
      <c r="CM14" s="454"/>
      <c r="CN14" s="454"/>
      <c r="CO14" s="454"/>
      <c r="CP14" s="454"/>
      <c r="CQ14" s="454"/>
      <c r="CR14" s="454"/>
      <c r="CS14" s="454"/>
      <c r="CT14" s="454"/>
      <c r="CU14" s="454"/>
      <c r="CV14" s="454"/>
      <c r="CW14" s="454"/>
      <c r="CX14" s="454"/>
      <c r="CY14" s="454"/>
      <c r="CZ14" s="454"/>
      <c r="DA14" s="454"/>
      <c r="DB14" s="454"/>
      <c r="DC14" s="454"/>
      <c r="DD14" s="454"/>
      <c r="DE14" s="454"/>
      <c r="DF14" s="454"/>
      <c r="DG14" s="454"/>
      <c r="DH14" s="454"/>
      <c r="DI14" s="454"/>
      <c r="DJ14" s="454"/>
      <c r="DK14" s="454"/>
      <c r="DL14" s="454"/>
      <c r="DM14" s="454"/>
      <c r="DN14" s="454"/>
      <c r="DO14" s="454"/>
      <c r="DP14" s="454"/>
      <c r="DQ14" s="454"/>
      <c r="DR14" s="454"/>
      <c r="DS14" s="454"/>
      <c r="DT14" s="454"/>
      <c r="DU14" s="454"/>
      <c r="DV14" s="454"/>
      <c r="DW14" s="454"/>
      <c r="DX14" s="454"/>
      <c r="DY14" s="454"/>
      <c r="DZ14" s="454"/>
      <c r="EA14" s="454"/>
      <c r="EB14" s="454"/>
      <c r="EC14" s="454"/>
      <c r="ED14" s="454"/>
      <c r="EE14" s="454"/>
      <c r="EF14" s="454"/>
      <c r="EG14" s="454"/>
      <c r="EH14" s="454"/>
      <c r="EI14" s="454"/>
      <c r="EJ14" s="454"/>
      <c r="EK14" s="454"/>
      <c r="EL14" s="454"/>
      <c r="EM14" s="454"/>
      <c r="EN14" s="454"/>
      <c r="EO14" s="454"/>
      <c r="EP14" s="454"/>
      <c r="EQ14" s="454"/>
      <c r="ER14" s="454"/>
      <c r="ES14" s="454"/>
      <c r="ET14" s="454"/>
      <c r="EU14" s="454"/>
      <c r="EV14" s="454"/>
      <c r="EW14" s="454"/>
      <c r="EX14" s="454"/>
      <c r="EY14" s="454"/>
      <c r="EZ14" s="454"/>
      <c r="FA14" s="454"/>
      <c r="FB14" s="454"/>
      <c r="FC14" s="454"/>
      <c r="FD14" s="454"/>
      <c r="FE14" s="454"/>
      <c r="FF14" s="454"/>
      <c r="FG14" s="454"/>
      <c r="FH14" s="454"/>
      <c r="FI14" s="454"/>
      <c r="FJ14" s="454"/>
      <c r="FK14" s="454"/>
      <c r="FL14" s="454"/>
      <c r="FM14" s="454"/>
      <c r="FN14" s="454"/>
      <c r="FO14" s="454"/>
      <c r="FP14" s="454"/>
      <c r="FQ14" s="454"/>
      <c r="FR14" s="454"/>
      <c r="FS14" s="454"/>
      <c r="FT14" s="454"/>
      <c r="FU14" s="454"/>
      <c r="FV14" s="454"/>
      <c r="FW14" s="454"/>
      <c r="FX14" s="454"/>
      <c r="FY14" s="454"/>
      <c r="FZ14" s="454"/>
      <c r="GA14" s="454"/>
      <c r="GB14" s="454"/>
      <c r="GC14" s="454"/>
      <c r="GD14" s="454"/>
      <c r="GE14" s="454"/>
      <c r="GF14" s="454"/>
      <c r="GG14" s="454"/>
      <c r="GH14" s="454"/>
      <c r="GI14" s="454"/>
      <c r="GJ14" s="454"/>
      <c r="GK14" s="454"/>
      <c r="GL14" s="454"/>
      <c r="GM14" s="454"/>
      <c r="GN14" s="454"/>
      <c r="GO14" s="454"/>
      <c r="GP14" s="454"/>
      <c r="GQ14" s="454"/>
      <c r="GR14" s="454"/>
      <c r="GS14" s="454"/>
      <c r="GT14" s="454"/>
      <c r="GU14" s="454"/>
      <c r="GV14" s="454"/>
      <c r="GW14" s="454"/>
      <c r="GX14" s="454"/>
      <c r="GY14" s="454"/>
      <c r="GZ14" s="454"/>
      <c r="HA14" s="454"/>
      <c r="HB14" s="454"/>
      <c r="HC14" s="454"/>
    </row>
    <row r="15" spans="1:211" s="1746" customFormat="1" ht="15.75">
      <c r="A15" s="171"/>
      <c r="B15" s="171"/>
      <c r="C15" s="454"/>
      <c r="D15" s="454"/>
      <c r="E15" s="2328">
        <v>2009</v>
      </c>
      <c r="F15" s="2329"/>
      <c r="G15" s="454"/>
      <c r="H15" s="2330"/>
      <c r="I15" s="2331"/>
      <c r="J15" s="2332"/>
      <c r="K15" s="2332"/>
      <c r="L15" s="454"/>
      <c r="M15" s="454"/>
      <c r="N15" s="454"/>
      <c r="O15" s="454"/>
      <c r="P15" s="454"/>
      <c r="Q15" s="454"/>
      <c r="R15" s="454"/>
      <c r="S15" s="454"/>
      <c r="T15" s="454"/>
      <c r="U15" s="454"/>
      <c r="V15" s="454"/>
      <c r="W15" s="454"/>
      <c r="X15" s="454"/>
      <c r="Y15" s="454"/>
      <c r="Z15" s="454"/>
      <c r="AA15" s="454"/>
      <c r="AB15" s="454"/>
      <c r="AC15" s="454"/>
      <c r="AD15" s="454"/>
      <c r="AE15" s="454"/>
      <c r="AF15" s="454"/>
      <c r="AG15" s="454"/>
      <c r="AH15" s="454"/>
      <c r="AI15" s="454"/>
      <c r="AJ15" s="454"/>
      <c r="AK15" s="454"/>
      <c r="AL15" s="454"/>
      <c r="AM15" s="454"/>
      <c r="AN15" s="454"/>
      <c r="AO15" s="454"/>
      <c r="AP15" s="454"/>
      <c r="AQ15" s="454"/>
      <c r="AR15" s="454"/>
      <c r="AS15" s="454"/>
      <c r="AT15" s="454"/>
      <c r="AU15" s="454"/>
      <c r="AV15" s="454"/>
      <c r="AW15" s="454"/>
      <c r="AX15" s="454"/>
      <c r="AY15" s="454"/>
      <c r="AZ15" s="454"/>
      <c r="BA15" s="454"/>
      <c r="BB15" s="454"/>
      <c r="BC15" s="454"/>
      <c r="BD15" s="454"/>
      <c r="BE15" s="454"/>
      <c r="BF15" s="454"/>
      <c r="BG15" s="454"/>
      <c r="BH15" s="454"/>
      <c r="BI15" s="454"/>
      <c r="BJ15" s="454"/>
      <c r="BK15" s="454"/>
      <c r="BL15" s="454"/>
      <c r="BM15" s="454"/>
      <c r="BN15" s="454"/>
      <c r="BO15" s="454"/>
      <c r="BP15" s="454"/>
      <c r="BQ15" s="454"/>
      <c r="BR15" s="454"/>
      <c r="BS15" s="454"/>
      <c r="BT15" s="454"/>
      <c r="BU15" s="454"/>
      <c r="BV15" s="454"/>
      <c r="BW15" s="454"/>
      <c r="BX15" s="454"/>
      <c r="BY15" s="454"/>
      <c r="BZ15" s="454"/>
      <c r="CA15" s="454"/>
      <c r="CB15" s="454"/>
      <c r="CC15" s="454"/>
      <c r="CD15" s="454"/>
      <c r="CE15" s="454"/>
      <c r="CF15" s="454"/>
      <c r="CG15" s="454"/>
      <c r="CH15" s="454"/>
      <c r="CI15" s="454"/>
      <c r="CJ15" s="454"/>
      <c r="CK15" s="454"/>
      <c r="CL15" s="454"/>
      <c r="CM15" s="454"/>
      <c r="CN15" s="454"/>
      <c r="CO15" s="454"/>
      <c r="CP15" s="454"/>
      <c r="CQ15" s="454"/>
      <c r="CR15" s="454"/>
      <c r="CS15" s="454"/>
      <c r="CT15" s="454"/>
      <c r="CU15" s="454"/>
      <c r="CV15" s="454"/>
      <c r="CW15" s="454"/>
      <c r="CX15" s="454"/>
      <c r="CY15" s="454"/>
      <c r="CZ15" s="454"/>
      <c r="DA15" s="454"/>
      <c r="DB15" s="454"/>
      <c r="DC15" s="454"/>
      <c r="DD15" s="454"/>
      <c r="DE15" s="454"/>
      <c r="DF15" s="454"/>
      <c r="DG15" s="454"/>
      <c r="DH15" s="454"/>
      <c r="DI15" s="454"/>
      <c r="DJ15" s="454"/>
      <c r="DK15" s="454"/>
      <c r="DL15" s="454"/>
      <c r="DM15" s="454"/>
      <c r="DN15" s="454"/>
      <c r="DO15" s="454"/>
      <c r="DP15" s="454"/>
      <c r="DQ15" s="454"/>
      <c r="DR15" s="454"/>
      <c r="DS15" s="454"/>
      <c r="DT15" s="454"/>
      <c r="DU15" s="454"/>
      <c r="DV15" s="454"/>
      <c r="DW15" s="454"/>
      <c r="DX15" s="454"/>
      <c r="DY15" s="454"/>
      <c r="DZ15" s="454"/>
      <c r="EA15" s="454"/>
      <c r="EB15" s="454"/>
      <c r="EC15" s="454"/>
      <c r="ED15" s="454"/>
      <c r="EE15" s="454"/>
      <c r="EF15" s="454"/>
      <c r="EG15" s="454"/>
      <c r="EH15" s="454"/>
      <c r="EI15" s="454"/>
      <c r="EJ15" s="454"/>
      <c r="EK15" s="454"/>
      <c r="EL15" s="454"/>
      <c r="EM15" s="454"/>
      <c r="EN15" s="454"/>
      <c r="EO15" s="454"/>
      <c r="EP15" s="454"/>
      <c r="EQ15" s="454"/>
      <c r="ER15" s="454"/>
      <c r="ES15" s="454"/>
      <c r="ET15" s="454"/>
      <c r="EU15" s="454"/>
      <c r="EV15" s="454"/>
      <c r="EW15" s="454"/>
      <c r="EX15" s="454"/>
      <c r="EY15" s="454"/>
      <c r="EZ15" s="454"/>
      <c r="FA15" s="454"/>
      <c r="FB15" s="454"/>
      <c r="FC15" s="454"/>
      <c r="FD15" s="454"/>
      <c r="FE15" s="454"/>
      <c r="FF15" s="454"/>
      <c r="FG15" s="454"/>
      <c r="FH15" s="454"/>
      <c r="FI15" s="454"/>
      <c r="FJ15" s="454"/>
      <c r="FK15" s="454"/>
      <c r="FL15" s="454"/>
      <c r="FM15" s="454"/>
      <c r="FN15" s="454"/>
      <c r="FO15" s="454"/>
      <c r="FP15" s="454"/>
      <c r="FQ15" s="454"/>
      <c r="FR15" s="454"/>
      <c r="FS15" s="454"/>
      <c r="FT15" s="454"/>
      <c r="FU15" s="454"/>
      <c r="FV15" s="454"/>
      <c r="FW15" s="454"/>
      <c r="FX15" s="454"/>
      <c r="FY15" s="454"/>
      <c r="FZ15" s="454"/>
      <c r="GA15" s="454"/>
      <c r="GB15" s="454"/>
      <c r="GC15" s="454"/>
      <c r="GD15" s="454"/>
      <c r="GE15" s="454"/>
      <c r="GF15" s="454"/>
      <c r="GG15" s="454"/>
      <c r="GH15" s="454"/>
      <c r="GI15" s="454"/>
      <c r="GJ15" s="454"/>
      <c r="GK15" s="454"/>
      <c r="GL15" s="454"/>
      <c r="GM15" s="454"/>
      <c r="GN15" s="454"/>
      <c r="GO15" s="454"/>
      <c r="GP15" s="454"/>
      <c r="GQ15" s="454"/>
      <c r="GR15" s="454"/>
      <c r="GS15" s="454"/>
      <c r="GT15" s="454"/>
      <c r="GU15" s="454"/>
      <c r="GV15" s="454"/>
      <c r="GW15" s="454"/>
      <c r="GX15" s="454"/>
      <c r="GY15" s="454"/>
      <c r="GZ15" s="454"/>
      <c r="HA15" s="454"/>
      <c r="HB15" s="454"/>
      <c r="HC15" s="454"/>
    </row>
    <row r="16" spans="1:211" s="1746" customFormat="1">
      <c r="A16" s="171"/>
      <c r="B16" s="171"/>
      <c r="C16" s="454"/>
      <c r="D16" s="454"/>
      <c r="E16" s="2333">
        <v>2010</v>
      </c>
      <c r="F16" s="2334">
        <v>2907159.5426844433</v>
      </c>
      <c r="G16" s="454"/>
      <c r="H16" s="2335">
        <v>8950614.355555553</v>
      </c>
      <c r="I16" s="2336"/>
      <c r="J16" s="2337">
        <v>6128700.3555555539</v>
      </c>
      <c r="K16" s="2337">
        <v>2821914</v>
      </c>
      <c r="L16" s="454"/>
      <c r="M16" s="454"/>
      <c r="N16" s="454"/>
      <c r="O16" s="454"/>
      <c r="P16" s="454"/>
      <c r="Q16" s="454"/>
      <c r="R16" s="454"/>
      <c r="S16" s="454"/>
      <c r="T16" s="454"/>
      <c r="U16" s="454"/>
      <c r="V16" s="454"/>
      <c r="W16" s="454"/>
      <c r="X16" s="454"/>
      <c r="Y16" s="454"/>
      <c r="Z16" s="454"/>
      <c r="AA16" s="454"/>
      <c r="AB16" s="454"/>
      <c r="AC16" s="454"/>
      <c r="AD16" s="454"/>
      <c r="AE16" s="454"/>
      <c r="AF16" s="454"/>
      <c r="AG16" s="454"/>
      <c r="AH16" s="454"/>
      <c r="AI16" s="454"/>
      <c r="AJ16" s="454"/>
      <c r="AK16" s="454"/>
      <c r="AL16" s="454"/>
      <c r="AM16" s="454"/>
      <c r="AN16" s="454"/>
      <c r="AO16" s="454"/>
      <c r="AP16" s="454"/>
      <c r="AQ16" s="454"/>
      <c r="AR16" s="454"/>
      <c r="AS16" s="454"/>
      <c r="AT16" s="454"/>
      <c r="AU16" s="454"/>
      <c r="AV16" s="454"/>
      <c r="AW16" s="454"/>
      <c r="AX16" s="454"/>
      <c r="AY16" s="454"/>
      <c r="AZ16" s="454"/>
      <c r="BA16" s="454"/>
      <c r="BB16" s="454"/>
      <c r="BC16" s="454"/>
      <c r="BD16" s="454"/>
      <c r="BE16" s="454"/>
      <c r="BF16" s="454"/>
      <c r="BG16" s="454"/>
      <c r="BH16" s="454"/>
      <c r="BI16" s="454"/>
      <c r="BJ16" s="454"/>
      <c r="BK16" s="454"/>
      <c r="BL16" s="454"/>
      <c r="BM16" s="454"/>
      <c r="BN16" s="454"/>
      <c r="BO16" s="454"/>
      <c r="BP16" s="454"/>
      <c r="BQ16" s="454"/>
      <c r="BR16" s="454"/>
      <c r="BS16" s="454"/>
      <c r="BT16" s="454"/>
      <c r="BU16" s="454"/>
      <c r="BV16" s="454"/>
      <c r="BW16" s="454"/>
      <c r="BX16" s="454"/>
      <c r="BY16" s="454"/>
      <c r="BZ16" s="454"/>
      <c r="CA16" s="454"/>
      <c r="CB16" s="454"/>
      <c r="CC16" s="454"/>
      <c r="CD16" s="454"/>
      <c r="CE16" s="454"/>
      <c r="CF16" s="454"/>
      <c r="CG16" s="454"/>
      <c r="CH16" s="454"/>
      <c r="CI16" s="454"/>
      <c r="CJ16" s="454"/>
      <c r="CK16" s="454"/>
      <c r="CL16" s="454"/>
      <c r="CM16" s="454"/>
      <c r="CN16" s="454"/>
      <c r="CO16" s="454"/>
      <c r="CP16" s="454"/>
      <c r="CQ16" s="454"/>
      <c r="CR16" s="454"/>
      <c r="CS16" s="454"/>
      <c r="CT16" s="454"/>
      <c r="CU16" s="454"/>
      <c r="CV16" s="454"/>
      <c r="CW16" s="454"/>
      <c r="CX16" s="454"/>
      <c r="CY16" s="454"/>
      <c r="CZ16" s="454"/>
      <c r="DA16" s="454"/>
      <c r="DB16" s="454"/>
      <c r="DC16" s="454"/>
      <c r="DD16" s="454"/>
      <c r="DE16" s="454"/>
      <c r="DF16" s="454"/>
      <c r="DG16" s="454"/>
      <c r="DH16" s="454"/>
      <c r="DI16" s="454"/>
      <c r="DJ16" s="454"/>
      <c r="DK16" s="454"/>
      <c r="DL16" s="454"/>
      <c r="DM16" s="454"/>
      <c r="DN16" s="454"/>
      <c r="DO16" s="454"/>
      <c r="DP16" s="454"/>
      <c r="DQ16" s="454"/>
      <c r="DR16" s="454"/>
      <c r="DS16" s="454"/>
      <c r="DT16" s="454"/>
      <c r="DU16" s="454"/>
      <c r="DV16" s="454"/>
      <c r="DW16" s="454"/>
      <c r="DX16" s="454"/>
      <c r="DY16" s="454"/>
      <c r="DZ16" s="454"/>
      <c r="EA16" s="454"/>
      <c r="EB16" s="454"/>
      <c r="EC16" s="454"/>
      <c r="ED16" s="454"/>
      <c r="EE16" s="454"/>
      <c r="EF16" s="454"/>
      <c r="EG16" s="454"/>
      <c r="EH16" s="454"/>
      <c r="EI16" s="454"/>
      <c r="EJ16" s="454"/>
      <c r="EK16" s="454"/>
      <c r="EL16" s="454"/>
      <c r="EM16" s="454"/>
      <c r="EN16" s="454"/>
      <c r="EO16" s="454"/>
      <c r="EP16" s="454"/>
      <c r="EQ16" s="454"/>
      <c r="ER16" s="454"/>
      <c r="ES16" s="454"/>
      <c r="ET16" s="454"/>
      <c r="EU16" s="454"/>
      <c r="EV16" s="454"/>
      <c r="EW16" s="454"/>
      <c r="EX16" s="454"/>
      <c r="EY16" s="454"/>
      <c r="EZ16" s="454"/>
      <c r="FA16" s="454"/>
      <c r="FB16" s="454"/>
      <c r="FC16" s="454"/>
      <c r="FD16" s="454"/>
      <c r="FE16" s="454"/>
      <c r="FF16" s="454"/>
      <c r="FG16" s="454"/>
      <c r="FH16" s="454"/>
      <c r="FI16" s="454"/>
      <c r="FJ16" s="454"/>
      <c r="FK16" s="454"/>
      <c r="FL16" s="454"/>
      <c r="FM16" s="454"/>
      <c r="FN16" s="454"/>
      <c r="FO16" s="454"/>
      <c r="FP16" s="454"/>
      <c r="FQ16" s="454"/>
      <c r="FR16" s="454"/>
      <c r="FS16" s="454"/>
      <c r="FT16" s="454"/>
      <c r="FU16" s="454"/>
      <c r="FV16" s="454"/>
      <c r="FW16" s="454"/>
      <c r="FX16" s="454"/>
      <c r="FY16" s="454"/>
      <c r="FZ16" s="454"/>
      <c r="GA16" s="454"/>
      <c r="GB16" s="454"/>
      <c r="GC16" s="454"/>
      <c r="GD16" s="454"/>
      <c r="GE16" s="454"/>
      <c r="GF16" s="454"/>
      <c r="GG16" s="454"/>
      <c r="GH16" s="454"/>
      <c r="GI16" s="454"/>
      <c r="GJ16" s="454"/>
      <c r="GK16" s="454"/>
      <c r="GL16" s="454"/>
      <c r="GM16" s="454"/>
      <c r="GN16" s="454"/>
      <c r="GO16" s="454"/>
      <c r="GP16" s="454"/>
      <c r="GQ16" s="454"/>
      <c r="GR16" s="454"/>
      <c r="GS16" s="454"/>
      <c r="GT16" s="454"/>
      <c r="GU16" s="454"/>
      <c r="GV16" s="454"/>
      <c r="GW16" s="454"/>
      <c r="GX16" s="454"/>
      <c r="GY16" s="454"/>
      <c r="GZ16" s="454"/>
      <c r="HA16" s="454"/>
      <c r="HB16" s="454"/>
      <c r="HC16" s="454"/>
    </row>
    <row r="17" spans="1:211" s="1746" customFormat="1" ht="15.75">
      <c r="A17" s="171"/>
      <c r="B17" s="171"/>
      <c r="C17" s="488"/>
      <c r="D17" s="488"/>
      <c r="E17" s="2333">
        <v>2011</v>
      </c>
      <c r="F17" s="2334">
        <v>12334995.274559997</v>
      </c>
      <c r="G17" s="488"/>
      <c r="H17" s="2335">
        <v>37977202.199999996</v>
      </c>
      <c r="I17" s="2336">
        <v>17411875</v>
      </c>
      <c r="J17" s="2337">
        <v>15759515.199999997</v>
      </c>
      <c r="K17" s="2337">
        <v>4805812</v>
      </c>
      <c r="L17" s="488"/>
      <c r="M17" s="488"/>
      <c r="N17" s="488"/>
      <c r="O17" s="488"/>
      <c r="P17" s="488"/>
      <c r="Q17" s="488"/>
      <c r="R17" s="488"/>
      <c r="S17" s="488"/>
      <c r="T17" s="488"/>
      <c r="U17" s="488"/>
      <c r="V17" s="488"/>
      <c r="W17" s="488"/>
      <c r="X17" s="488"/>
      <c r="Y17" s="488"/>
      <c r="Z17" s="488"/>
      <c r="AA17" s="488"/>
      <c r="AB17" s="488"/>
      <c r="AC17" s="488"/>
      <c r="AD17" s="488"/>
      <c r="AE17" s="488"/>
      <c r="AF17" s="488"/>
      <c r="AG17" s="488"/>
      <c r="AH17" s="488"/>
      <c r="AI17" s="488"/>
      <c r="AJ17" s="488"/>
      <c r="AK17" s="488"/>
      <c r="AL17" s="488"/>
      <c r="AM17" s="488"/>
      <c r="AN17" s="488"/>
      <c r="AO17" s="488"/>
      <c r="AP17" s="488"/>
      <c r="AQ17" s="488"/>
      <c r="AR17" s="488"/>
      <c r="AS17" s="488"/>
      <c r="AT17" s="488"/>
      <c r="AU17" s="488"/>
      <c r="AV17" s="488"/>
      <c r="AW17" s="488"/>
      <c r="AX17" s="488"/>
      <c r="AY17" s="488"/>
      <c r="AZ17" s="488"/>
      <c r="BA17" s="488"/>
      <c r="BB17" s="488"/>
      <c r="BC17" s="488"/>
      <c r="BD17" s="488"/>
      <c r="BE17" s="488"/>
      <c r="BF17" s="488"/>
      <c r="BG17" s="488"/>
      <c r="BH17" s="488"/>
      <c r="BI17" s="488"/>
      <c r="BJ17" s="488"/>
      <c r="BK17" s="488"/>
      <c r="BL17" s="488"/>
      <c r="BM17" s="488"/>
      <c r="BN17" s="488"/>
      <c r="BO17" s="488"/>
      <c r="BP17" s="488"/>
      <c r="BQ17" s="488"/>
      <c r="BR17" s="488"/>
      <c r="BS17" s="488"/>
      <c r="BT17" s="488"/>
      <c r="BU17" s="488"/>
      <c r="BV17" s="488"/>
      <c r="BW17" s="488"/>
      <c r="BX17" s="488"/>
      <c r="BY17" s="488"/>
      <c r="BZ17" s="488"/>
      <c r="CA17" s="488"/>
      <c r="CB17" s="488"/>
      <c r="CC17" s="488"/>
      <c r="CD17" s="488"/>
      <c r="CE17" s="488"/>
      <c r="CF17" s="488"/>
      <c r="CG17" s="488"/>
      <c r="CH17" s="488"/>
      <c r="CI17" s="488"/>
      <c r="CJ17" s="488"/>
      <c r="CK17" s="488"/>
      <c r="CL17" s="488"/>
      <c r="CM17" s="488"/>
      <c r="CN17" s="488"/>
      <c r="CO17" s="488"/>
      <c r="CP17" s="488"/>
      <c r="CQ17" s="488"/>
      <c r="CR17" s="488"/>
      <c r="CS17" s="488"/>
      <c r="CT17" s="488"/>
      <c r="CU17" s="488"/>
      <c r="CV17" s="488"/>
      <c r="CW17" s="488"/>
      <c r="CX17" s="488"/>
      <c r="CY17" s="488"/>
      <c r="CZ17" s="488"/>
      <c r="DA17" s="488"/>
      <c r="DB17" s="488"/>
      <c r="DC17" s="488"/>
      <c r="DD17" s="488"/>
      <c r="DE17" s="488"/>
      <c r="DF17" s="488"/>
      <c r="DG17" s="488"/>
      <c r="DH17" s="488"/>
      <c r="DI17" s="488"/>
      <c r="DJ17" s="488"/>
      <c r="DK17" s="488"/>
      <c r="DL17" s="488"/>
      <c r="DM17" s="488"/>
      <c r="DN17" s="488"/>
      <c r="DO17" s="488"/>
      <c r="DP17" s="488"/>
      <c r="DQ17" s="488"/>
      <c r="DR17" s="488"/>
      <c r="DS17" s="488"/>
      <c r="DT17" s="488"/>
      <c r="DU17" s="488"/>
      <c r="DV17" s="488"/>
      <c r="DW17" s="488"/>
      <c r="DX17" s="488"/>
      <c r="DY17" s="488"/>
      <c r="DZ17" s="488"/>
      <c r="EA17" s="488"/>
      <c r="EB17" s="488"/>
      <c r="EC17" s="488"/>
      <c r="ED17" s="488"/>
      <c r="EE17" s="488"/>
      <c r="EF17" s="488"/>
      <c r="EG17" s="488"/>
      <c r="EH17" s="488"/>
      <c r="EI17" s="488"/>
      <c r="EJ17" s="488"/>
      <c r="EK17" s="488"/>
      <c r="EL17" s="488"/>
      <c r="EM17" s="488"/>
      <c r="EN17" s="488"/>
      <c r="EO17" s="488"/>
      <c r="EP17" s="488"/>
      <c r="EQ17" s="488"/>
      <c r="ER17" s="488"/>
      <c r="ES17" s="488"/>
      <c r="ET17" s="488"/>
      <c r="EU17" s="488"/>
      <c r="EV17" s="488"/>
      <c r="EW17" s="488"/>
      <c r="EX17" s="488"/>
      <c r="EY17" s="488"/>
      <c r="EZ17" s="488"/>
      <c r="FA17" s="488"/>
      <c r="FB17" s="488"/>
      <c r="FC17" s="488"/>
      <c r="FD17" s="488"/>
      <c r="FE17" s="488"/>
      <c r="FF17" s="488"/>
      <c r="FG17" s="488"/>
      <c r="FH17" s="488"/>
      <c r="FI17" s="488"/>
      <c r="FJ17" s="488"/>
      <c r="FK17" s="488"/>
      <c r="FL17" s="488"/>
      <c r="FM17" s="488"/>
      <c r="FN17" s="488"/>
      <c r="FO17" s="488"/>
      <c r="FP17" s="488"/>
      <c r="FQ17" s="488"/>
      <c r="FR17" s="488"/>
      <c r="FS17" s="488"/>
      <c r="FT17" s="488"/>
      <c r="FU17" s="488"/>
      <c r="FV17" s="488"/>
      <c r="FW17" s="488"/>
      <c r="FX17" s="488"/>
      <c r="FY17" s="488"/>
      <c r="FZ17" s="488"/>
      <c r="GA17" s="488"/>
      <c r="GB17" s="488"/>
      <c r="GC17" s="488"/>
      <c r="GD17" s="488"/>
      <c r="GE17" s="488"/>
      <c r="GF17" s="488"/>
      <c r="GG17" s="488"/>
      <c r="GH17" s="488"/>
      <c r="GI17" s="488"/>
      <c r="GJ17" s="488"/>
      <c r="GK17" s="488"/>
      <c r="GL17" s="488"/>
      <c r="GM17" s="488"/>
      <c r="GN17" s="488"/>
      <c r="GO17" s="488"/>
      <c r="GP17" s="488"/>
      <c r="GQ17" s="488"/>
      <c r="GR17" s="488"/>
      <c r="GS17" s="488"/>
      <c r="GT17" s="488"/>
      <c r="GU17" s="488"/>
      <c r="GV17" s="488"/>
      <c r="GW17" s="488"/>
      <c r="GX17" s="488"/>
      <c r="GY17" s="488"/>
      <c r="GZ17" s="488"/>
      <c r="HA17" s="488"/>
      <c r="HB17" s="488"/>
      <c r="HC17" s="488"/>
    </row>
    <row r="18" spans="1:211" s="1746" customFormat="1">
      <c r="A18" s="171"/>
      <c r="B18" s="171"/>
      <c r="C18" s="454"/>
      <c r="D18" s="454"/>
      <c r="E18" s="2333">
        <v>2012</v>
      </c>
      <c r="F18" s="2334">
        <v>12320582.274559997</v>
      </c>
      <c r="G18" s="454"/>
      <c r="H18" s="2335">
        <v>37932827.199999996</v>
      </c>
      <c r="I18" s="2336">
        <v>17367500</v>
      </c>
      <c r="J18" s="2337">
        <v>15759515.199999997</v>
      </c>
      <c r="K18" s="2337">
        <v>4805812</v>
      </c>
      <c r="L18" s="454"/>
      <c r="M18" s="454"/>
      <c r="N18" s="454"/>
      <c r="O18" s="454"/>
      <c r="P18" s="454"/>
      <c r="Q18" s="454"/>
      <c r="R18" s="454"/>
      <c r="S18" s="454"/>
      <c r="T18" s="454"/>
      <c r="U18" s="454"/>
      <c r="V18" s="454"/>
      <c r="W18" s="454"/>
      <c r="X18" s="454"/>
      <c r="Y18" s="454"/>
      <c r="Z18" s="454"/>
      <c r="AA18" s="454"/>
      <c r="AB18" s="454"/>
      <c r="AC18" s="454"/>
      <c r="AD18" s="454"/>
      <c r="AE18" s="454"/>
      <c r="AF18" s="454"/>
      <c r="AG18" s="454"/>
      <c r="AH18" s="454"/>
      <c r="AI18" s="454"/>
      <c r="AJ18" s="454"/>
      <c r="AK18" s="454"/>
      <c r="AL18" s="454"/>
      <c r="AM18" s="454"/>
      <c r="AN18" s="454"/>
      <c r="AO18" s="454"/>
      <c r="AP18" s="454"/>
      <c r="AQ18" s="454"/>
      <c r="AR18" s="454"/>
      <c r="AS18" s="454"/>
      <c r="AT18" s="454"/>
      <c r="AU18" s="454"/>
      <c r="AV18" s="454"/>
      <c r="AW18" s="454"/>
      <c r="AX18" s="454"/>
      <c r="AY18" s="454"/>
      <c r="AZ18" s="454"/>
      <c r="BA18" s="454"/>
      <c r="BB18" s="454"/>
      <c r="BC18" s="454"/>
      <c r="BD18" s="454"/>
      <c r="BE18" s="454"/>
      <c r="BF18" s="454"/>
      <c r="BG18" s="454"/>
      <c r="BH18" s="454"/>
      <c r="BI18" s="454"/>
      <c r="BJ18" s="454"/>
      <c r="BK18" s="454"/>
      <c r="BL18" s="454"/>
      <c r="BM18" s="454"/>
      <c r="BN18" s="454"/>
      <c r="BO18" s="454"/>
      <c r="BP18" s="454"/>
      <c r="BQ18" s="454"/>
      <c r="BR18" s="454"/>
      <c r="BS18" s="454"/>
      <c r="BT18" s="454"/>
      <c r="BU18" s="454"/>
      <c r="BV18" s="454"/>
      <c r="BW18" s="454"/>
      <c r="BX18" s="454"/>
      <c r="BY18" s="454"/>
      <c r="BZ18" s="454"/>
      <c r="CA18" s="454"/>
      <c r="CB18" s="454"/>
      <c r="CC18" s="454"/>
      <c r="CD18" s="454"/>
      <c r="CE18" s="454"/>
      <c r="CF18" s="454"/>
      <c r="CG18" s="454"/>
      <c r="CH18" s="454"/>
      <c r="CI18" s="454"/>
      <c r="CJ18" s="454"/>
      <c r="CK18" s="454"/>
      <c r="CL18" s="454"/>
      <c r="CM18" s="454"/>
      <c r="CN18" s="454"/>
      <c r="CO18" s="454"/>
      <c r="CP18" s="454"/>
      <c r="CQ18" s="454"/>
      <c r="CR18" s="454"/>
      <c r="CS18" s="454"/>
      <c r="CT18" s="454"/>
      <c r="CU18" s="454"/>
      <c r="CV18" s="454"/>
      <c r="CW18" s="454"/>
      <c r="CX18" s="454"/>
      <c r="CY18" s="454"/>
      <c r="CZ18" s="454"/>
      <c r="DA18" s="454"/>
      <c r="DB18" s="454"/>
      <c r="DC18" s="454"/>
      <c r="DD18" s="454"/>
      <c r="DE18" s="454"/>
      <c r="DF18" s="454"/>
      <c r="DG18" s="454"/>
      <c r="DH18" s="454"/>
      <c r="DI18" s="454"/>
      <c r="DJ18" s="454"/>
      <c r="DK18" s="454"/>
      <c r="DL18" s="454"/>
      <c r="DM18" s="454"/>
      <c r="DN18" s="454"/>
      <c r="DO18" s="454"/>
      <c r="DP18" s="454"/>
      <c r="DQ18" s="454"/>
      <c r="DR18" s="454"/>
      <c r="DS18" s="454"/>
      <c r="DT18" s="454"/>
      <c r="DU18" s="454"/>
      <c r="DV18" s="454"/>
      <c r="DW18" s="454"/>
      <c r="DX18" s="454"/>
      <c r="DY18" s="454"/>
      <c r="DZ18" s="454"/>
      <c r="EA18" s="454"/>
      <c r="EB18" s="454"/>
      <c r="EC18" s="454"/>
      <c r="ED18" s="454"/>
      <c r="EE18" s="454"/>
      <c r="EF18" s="454"/>
      <c r="EG18" s="454"/>
      <c r="EH18" s="454"/>
      <c r="EI18" s="454"/>
      <c r="EJ18" s="454"/>
      <c r="EK18" s="454"/>
      <c r="EL18" s="454"/>
      <c r="EM18" s="454"/>
      <c r="EN18" s="454"/>
      <c r="EO18" s="454"/>
      <c r="EP18" s="454"/>
      <c r="EQ18" s="454"/>
      <c r="ER18" s="454"/>
      <c r="ES18" s="454"/>
      <c r="ET18" s="454"/>
      <c r="EU18" s="454"/>
      <c r="EV18" s="454"/>
      <c r="EW18" s="454"/>
      <c r="EX18" s="454"/>
      <c r="EY18" s="454"/>
      <c r="EZ18" s="454"/>
      <c r="FA18" s="454"/>
      <c r="FB18" s="454"/>
      <c r="FC18" s="454"/>
      <c r="FD18" s="454"/>
      <c r="FE18" s="454"/>
      <c r="FF18" s="454"/>
      <c r="FG18" s="454"/>
      <c r="FH18" s="454"/>
      <c r="FI18" s="454"/>
      <c r="FJ18" s="454"/>
      <c r="FK18" s="454"/>
      <c r="FL18" s="454"/>
      <c r="FM18" s="454"/>
      <c r="FN18" s="454"/>
      <c r="FO18" s="454"/>
      <c r="FP18" s="454"/>
      <c r="FQ18" s="454"/>
      <c r="FR18" s="454"/>
      <c r="FS18" s="454"/>
      <c r="FT18" s="454"/>
      <c r="FU18" s="454"/>
      <c r="FV18" s="454"/>
      <c r="FW18" s="454"/>
      <c r="FX18" s="454"/>
      <c r="FY18" s="454"/>
      <c r="FZ18" s="454"/>
      <c r="GA18" s="454"/>
      <c r="GB18" s="454"/>
      <c r="GC18" s="454"/>
      <c r="GD18" s="454"/>
      <c r="GE18" s="454"/>
      <c r="GF18" s="454"/>
      <c r="GG18" s="454"/>
      <c r="GH18" s="454"/>
      <c r="GI18" s="454"/>
      <c r="GJ18" s="454"/>
      <c r="GK18" s="454"/>
      <c r="GL18" s="454"/>
      <c r="GM18" s="454"/>
      <c r="GN18" s="454"/>
      <c r="GO18" s="454"/>
      <c r="GP18" s="454"/>
      <c r="GQ18" s="454"/>
      <c r="GR18" s="454"/>
      <c r="GS18" s="454"/>
      <c r="GT18" s="454"/>
      <c r="GU18" s="454"/>
      <c r="GV18" s="454"/>
      <c r="GW18" s="454"/>
      <c r="GX18" s="454"/>
      <c r="GY18" s="454"/>
      <c r="GZ18" s="454"/>
      <c r="HA18" s="454"/>
      <c r="HB18" s="454"/>
      <c r="HC18" s="454"/>
    </row>
    <row r="19" spans="1:211" s="1746" customFormat="1">
      <c r="A19" s="171"/>
      <c r="B19" s="171"/>
      <c r="C19" s="454"/>
      <c r="D19" s="454"/>
      <c r="E19" s="2333">
        <v>2013</v>
      </c>
      <c r="F19" s="2334">
        <v>12320582.274559997</v>
      </c>
      <c r="G19" s="454"/>
      <c r="H19" s="2335">
        <v>37932827.199999996</v>
      </c>
      <c r="I19" s="2336">
        <v>17367500</v>
      </c>
      <c r="J19" s="2337">
        <v>15759515.199999997</v>
      </c>
      <c r="K19" s="2337">
        <v>4805812</v>
      </c>
      <c r="L19" s="454"/>
      <c r="M19" s="454"/>
      <c r="N19" s="454"/>
      <c r="O19" s="454"/>
      <c r="P19" s="454"/>
      <c r="Q19" s="454"/>
      <c r="R19" s="454"/>
      <c r="S19" s="454"/>
      <c r="T19" s="454"/>
      <c r="U19" s="454"/>
      <c r="V19" s="454"/>
      <c r="W19" s="454"/>
      <c r="X19" s="454"/>
      <c r="Y19" s="454"/>
      <c r="Z19" s="454"/>
      <c r="AA19" s="454"/>
      <c r="AB19" s="454"/>
      <c r="AC19" s="454"/>
      <c r="AD19" s="454"/>
      <c r="AE19" s="454"/>
      <c r="AF19" s="454"/>
      <c r="AG19" s="454"/>
      <c r="AH19" s="454"/>
      <c r="AI19" s="454"/>
      <c r="AJ19" s="454"/>
      <c r="AK19" s="454"/>
      <c r="AL19" s="454"/>
      <c r="AM19" s="454"/>
      <c r="AN19" s="454"/>
      <c r="AO19" s="454"/>
      <c r="AP19" s="454"/>
      <c r="AQ19" s="454"/>
      <c r="AR19" s="454"/>
      <c r="AS19" s="454"/>
      <c r="AT19" s="454"/>
      <c r="AU19" s="454"/>
      <c r="AV19" s="454"/>
      <c r="AW19" s="454"/>
      <c r="AX19" s="454"/>
      <c r="AY19" s="454"/>
      <c r="AZ19" s="454"/>
      <c r="BA19" s="454"/>
      <c r="BB19" s="454"/>
      <c r="BC19" s="454"/>
      <c r="BD19" s="454"/>
      <c r="BE19" s="454"/>
      <c r="BF19" s="454"/>
      <c r="BG19" s="454"/>
      <c r="BH19" s="454"/>
      <c r="BI19" s="454"/>
      <c r="BJ19" s="454"/>
      <c r="BK19" s="454"/>
      <c r="BL19" s="454"/>
      <c r="BM19" s="454"/>
      <c r="BN19" s="454"/>
      <c r="BO19" s="454"/>
      <c r="BP19" s="454"/>
      <c r="BQ19" s="454"/>
      <c r="BR19" s="454"/>
      <c r="BS19" s="454"/>
      <c r="BT19" s="454"/>
      <c r="BU19" s="454"/>
      <c r="BV19" s="454"/>
      <c r="BW19" s="454"/>
      <c r="BX19" s="454"/>
      <c r="BY19" s="454"/>
      <c r="BZ19" s="454"/>
      <c r="CA19" s="454"/>
      <c r="CB19" s="454"/>
      <c r="CC19" s="454"/>
      <c r="CD19" s="454"/>
      <c r="CE19" s="454"/>
      <c r="CF19" s="454"/>
      <c r="CG19" s="454"/>
      <c r="CH19" s="454"/>
      <c r="CI19" s="454"/>
      <c r="CJ19" s="454"/>
      <c r="CK19" s="454"/>
      <c r="CL19" s="454"/>
      <c r="CM19" s="454"/>
      <c r="CN19" s="454"/>
      <c r="CO19" s="454"/>
      <c r="CP19" s="454"/>
      <c r="CQ19" s="454"/>
      <c r="CR19" s="454"/>
      <c r="CS19" s="454"/>
      <c r="CT19" s="454"/>
      <c r="CU19" s="454"/>
      <c r="CV19" s="454"/>
      <c r="CW19" s="454"/>
      <c r="CX19" s="454"/>
      <c r="CY19" s="454"/>
      <c r="CZ19" s="454"/>
      <c r="DA19" s="454"/>
      <c r="DB19" s="454"/>
      <c r="DC19" s="454"/>
      <c r="DD19" s="454"/>
      <c r="DE19" s="454"/>
      <c r="DF19" s="454"/>
      <c r="DG19" s="454"/>
      <c r="DH19" s="454"/>
      <c r="DI19" s="454"/>
      <c r="DJ19" s="454"/>
      <c r="DK19" s="454"/>
      <c r="DL19" s="454"/>
      <c r="DM19" s="454"/>
      <c r="DN19" s="454"/>
      <c r="DO19" s="454"/>
      <c r="DP19" s="454"/>
      <c r="DQ19" s="454"/>
      <c r="DR19" s="454"/>
      <c r="DS19" s="454"/>
      <c r="DT19" s="454"/>
      <c r="DU19" s="454"/>
      <c r="DV19" s="454"/>
      <c r="DW19" s="454"/>
      <c r="DX19" s="454"/>
      <c r="DY19" s="454"/>
      <c r="DZ19" s="454"/>
      <c r="EA19" s="454"/>
      <c r="EB19" s="454"/>
      <c r="EC19" s="454"/>
      <c r="ED19" s="454"/>
      <c r="EE19" s="454"/>
      <c r="EF19" s="454"/>
      <c r="EG19" s="454"/>
      <c r="EH19" s="454"/>
      <c r="EI19" s="454"/>
      <c r="EJ19" s="454"/>
      <c r="EK19" s="454"/>
      <c r="EL19" s="454"/>
      <c r="EM19" s="454"/>
      <c r="EN19" s="454"/>
      <c r="EO19" s="454"/>
      <c r="EP19" s="454"/>
      <c r="EQ19" s="454"/>
      <c r="ER19" s="454"/>
      <c r="ES19" s="454"/>
      <c r="ET19" s="454"/>
      <c r="EU19" s="454"/>
      <c r="EV19" s="454"/>
      <c r="EW19" s="454"/>
      <c r="EX19" s="454"/>
      <c r="EY19" s="454"/>
      <c r="EZ19" s="454"/>
      <c r="FA19" s="454"/>
      <c r="FB19" s="454"/>
      <c r="FC19" s="454"/>
      <c r="FD19" s="454"/>
      <c r="FE19" s="454"/>
      <c r="FF19" s="454"/>
      <c r="FG19" s="454"/>
      <c r="FH19" s="454"/>
      <c r="FI19" s="454"/>
      <c r="FJ19" s="454"/>
      <c r="FK19" s="454"/>
      <c r="FL19" s="454"/>
      <c r="FM19" s="454"/>
      <c r="FN19" s="454"/>
      <c r="FO19" s="454"/>
      <c r="FP19" s="454"/>
      <c r="FQ19" s="454"/>
      <c r="FR19" s="454"/>
      <c r="FS19" s="454"/>
      <c r="FT19" s="454"/>
      <c r="FU19" s="454"/>
      <c r="FV19" s="454"/>
      <c r="FW19" s="454"/>
      <c r="FX19" s="454"/>
      <c r="FY19" s="454"/>
      <c r="FZ19" s="454"/>
      <c r="GA19" s="454"/>
      <c r="GB19" s="454"/>
      <c r="GC19" s="454"/>
      <c r="GD19" s="454"/>
      <c r="GE19" s="454"/>
      <c r="GF19" s="454"/>
      <c r="GG19" s="454"/>
      <c r="GH19" s="454"/>
      <c r="GI19" s="454"/>
      <c r="GJ19" s="454"/>
      <c r="GK19" s="454"/>
      <c r="GL19" s="454"/>
      <c r="GM19" s="454"/>
      <c r="GN19" s="454"/>
      <c r="GO19" s="454"/>
      <c r="GP19" s="454"/>
      <c r="GQ19" s="454"/>
      <c r="GR19" s="454"/>
      <c r="GS19" s="454"/>
      <c r="GT19" s="454"/>
      <c r="GU19" s="454"/>
      <c r="GV19" s="454"/>
      <c r="GW19" s="454"/>
      <c r="GX19" s="454"/>
      <c r="GY19" s="454"/>
      <c r="GZ19" s="454"/>
      <c r="HA19" s="454"/>
      <c r="HB19" s="454"/>
      <c r="HC19" s="454"/>
    </row>
    <row r="20" spans="1:211" s="1746" customFormat="1">
      <c r="A20" s="171"/>
      <c r="B20" s="171"/>
      <c r="C20" s="454"/>
      <c r="D20" s="454"/>
      <c r="E20" s="2333">
        <v>2014</v>
      </c>
      <c r="F20" s="2334">
        <v>12320582.274559997</v>
      </c>
      <c r="G20" s="454"/>
      <c r="H20" s="2335">
        <v>37932827.199999996</v>
      </c>
      <c r="I20" s="2336">
        <v>17367500</v>
      </c>
      <c r="J20" s="2337">
        <v>15759515.199999997</v>
      </c>
      <c r="K20" s="2337">
        <v>4805812</v>
      </c>
      <c r="L20" s="454"/>
      <c r="M20" s="454"/>
      <c r="N20" s="454"/>
      <c r="O20" s="454"/>
      <c r="P20" s="454"/>
      <c r="Q20" s="454"/>
      <c r="R20" s="454"/>
      <c r="S20" s="454"/>
      <c r="T20" s="454"/>
      <c r="U20" s="454"/>
      <c r="V20" s="454"/>
      <c r="W20" s="454"/>
      <c r="X20" s="454"/>
      <c r="Y20" s="454"/>
      <c r="Z20" s="454"/>
      <c r="AA20" s="454"/>
      <c r="AB20" s="454"/>
      <c r="AC20" s="454"/>
      <c r="AD20" s="454"/>
      <c r="AE20" s="454"/>
      <c r="AF20" s="454"/>
      <c r="AG20" s="454"/>
      <c r="AH20" s="454"/>
      <c r="AI20" s="454"/>
      <c r="AJ20" s="454"/>
      <c r="AK20" s="454"/>
      <c r="AL20" s="454"/>
      <c r="AM20" s="454"/>
      <c r="AN20" s="454"/>
      <c r="AO20" s="454"/>
      <c r="AP20" s="454"/>
      <c r="AQ20" s="454"/>
      <c r="AR20" s="454"/>
      <c r="AS20" s="454"/>
      <c r="AT20" s="454"/>
      <c r="AU20" s="454"/>
      <c r="AV20" s="454"/>
      <c r="AW20" s="454"/>
      <c r="AX20" s="454"/>
      <c r="AY20" s="454"/>
      <c r="AZ20" s="454"/>
      <c r="BA20" s="454"/>
      <c r="BB20" s="454"/>
      <c r="BC20" s="454"/>
      <c r="BD20" s="454"/>
      <c r="BE20" s="454"/>
      <c r="BF20" s="454"/>
      <c r="BG20" s="454"/>
      <c r="BH20" s="454"/>
      <c r="BI20" s="454"/>
      <c r="BJ20" s="454"/>
      <c r="BK20" s="454"/>
      <c r="BL20" s="454"/>
      <c r="BM20" s="454"/>
      <c r="BN20" s="454"/>
      <c r="BO20" s="454"/>
      <c r="BP20" s="454"/>
      <c r="BQ20" s="454"/>
      <c r="BR20" s="454"/>
      <c r="BS20" s="454"/>
      <c r="BT20" s="454"/>
      <c r="BU20" s="454"/>
      <c r="BV20" s="454"/>
      <c r="BW20" s="454"/>
      <c r="BX20" s="454"/>
      <c r="BY20" s="454"/>
      <c r="BZ20" s="454"/>
      <c r="CA20" s="454"/>
      <c r="CB20" s="454"/>
      <c r="CC20" s="454"/>
      <c r="CD20" s="454"/>
      <c r="CE20" s="454"/>
      <c r="CF20" s="454"/>
      <c r="CG20" s="454"/>
      <c r="CH20" s="454"/>
      <c r="CI20" s="454"/>
      <c r="CJ20" s="454"/>
      <c r="CK20" s="454"/>
      <c r="CL20" s="454"/>
      <c r="CM20" s="454"/>
      <c r="CN20" s="454"/>
      <c r="CO20" s="454"/>
      <c r="CP20" s="454"/>
      <c r="CQ20" s="454"/>
      <c r="CR20" s="454"/>
      <c r="CS20" s="454"/>
      <c r="CT20" s="454"/>
      <c r="CU20" s="454"/>
      <c r="CV20" s="454"/>
      <c r="CW20" s="454"/>
      <c r="CX20" s="454"/>
      <c r="CY20" s="454"/>
      <c r="CZ20" s="454"/>
      <c r="DA20" s="454"/>
      <c r="DB20" s="454"/>
      <c r="DC20" s="454"/>
      <c r="DD20" s="454"/>
      <c r="DE20" s="454"/>
      <c r="DF20" s="454"/>
      <c r="DG20" s="454"/>
      <c r="DH20" s="454"/>
      <c r="DI20" s="454"/>
      <c r="DJ20" s="454"/>
      <c r="DK20" s="454"/>
      <c r="DL20" s="454"/>
      <c r="DM20" s="454"/>
      <c r="DN20" s="454"/>
      <c r="DO20" s="454"/>
      <c r="DP20" s="454"/>
      <c r="DQ20" s="454"/>
      <c r="DR20" s="454"/>
      <c r="DS20" s="454"/>
      <c r="DT20" s="454"/>
      <c r="DU20" s="454"/>
      <c r="DV20" s="454"/>
      <c r="DW20" s="454"/>
      <c r="DX20" s="454"/>
      <c r="DY20" s="454"/>
      <c r="DZ20" s="454"/>
      <c r="EA20" s="454"/>
      <c r="EB20" s="454"/>
      <c r="EC20" s="454"/>
      <c r="ED20" s="454"/>
      <c r="EE20" s="454"/>
      <c r="EF20" s="454"/>
      <c r="EG20" s="454"/>
      <c r="EH20" s="454"/>
      <c r="EI20" s="454"/>
      <c r="EJ20" s="454"/>
      <c r="EK20" s="454"/>
      <c r="EL20" s="454"/>
      <c r="EM20" s="454"/>
      <c r="EN20" s="454"/>
      <c r="EO20" s="454"/>
      <c r="EP20" s="454"/>
      <c r="EQ20" s="454"/>
      <c r="ER20" s="454"/>
      <c r="ES20" s="454"/>
      <c r="ET20" s="454"/>
      <c r="EU20" s="454"/>
      <c r="EV20" s="454"/>
      <c r="EW20" s="454"/>
      <c r="EX20" s="454"/>
      <c r="EY20" s="454"/>
      <c r="EZ20" s="454"/>
      <c r="FA20" s="454"/>
      <c r="FB20" s="454"/>
      <c r="FC20" s="454"/>
      <c r="FD20" s="454"/>
      <c r="FE20" s="454"/>
      <c r="FF20" s="454"/>
      <c r="FG20" s="454"/>
      <c r="FH20" s="454"/>
      <c r="FI20" s="454"/>
      <c r="FJ20" s="454"/>
      <c r="FK20" s="454"/>
      <c r="FL20" s="454"/>
      <c r="FM20" s="454"/>
      <c r="FN20" s="454"/>
      <c r="FO20" s="454"/>
      <c r="FP20" s="454"/>
      <c r="FQ20" s="454"/>
      <c r="FR20" s="454"/>
      <c r="FS20" s="454"/>
      <c r="FT20" s="454"/>
      <c r="FU20" s="454"/>
      <c r="FV20" s="454"/>
      <c r="FW20" s="454"/>
      <c r="FX20" s="454"/>
      <c r="FY20" s="454"/>
      <c r="FZ20" s="454"/>
      <c r="GA20" s="454"/>
      <c r="GB20" s="454"/>
      <c r="GC20" s="454"/>
      <c r="GD20" s="454"/>
      <c r="GE20" s="454"/>
      <c r="GF20" s="454"/>
      <c r="GG20" s="454"/>
      <c r="GH20" s="454"/>
      <c r="GI20" s="454"/>
      <c r="GJ20" s="454"/>
      <c r="GK20" s="454"/>
      <c r="GL20" s="454"/>
      <c r="GM20" s="454"/>
      <c r="GN20" s="454"/>
      <c r="GO20" s="454"/>
      <c r="GP20" s="454"/>
      <c r="GQ20" s="454"/>
      <c r="GR20" s="454"/>
      <c r="GS20" s="454"/>
      <c r="GT20" s="454"/>
      <c r="GU20" s="454"/>
      <c r="GV20" s="454"/>
      <c r="GW20" s="454"/>
      <c r="GX20" s="454"/>
      <c r="GY20" s="454"/>
      <c r="GZ20" s="454"/>
      <c r="HA20" s="454"/>
      <c r="HB20" s="454"/>
      <c r="HC20" s="454"/>
    </row>
    <row r="21" spans="1:211" s="1746" customFormat="1">
      <c r="A21" s="171"/>
      <c r="B21" s="171"/>
      <c r="C21" s="454"/>
      <c r="D21" s="454"/>
      <c r="E21" s="2333">
        <v>2015</v>
      </c>
      <c r="F21" s="2334">
        <v>12320582.274559997</v>
      </c>
      <c r="G21" s="454"/>
      <c r="H21" s="2335">
        <v>37932827.199999996</v>
      </c>
      <c r="I21" s="2336">
        <v>17367500</v>
      </c>
      <c r="J21" s="2337">
        <v>15759515.199999997</v>
      </c>
      <c r="K21" s="2337">
        <v>4805812</v>
      </c>
      <c r="L21" s="454"/>
      <c r="M21" s="454"/>
      <c r="N21" s="454"/>
      <c r="O21" s="454"/>
      <c r="P21" s="454"/>
      <c r="Q21" s="454"/>
      <c r="R21" s="454"/>
      <c r="S21" s="454"/>
      <c r="T21" s="454"/>
      <c r="U21" s="454"/>
      <c r="V21" s="454"/>
      <c r="W21" s="454"/>
      <c r="X21" s="454"/>
      <c r="Y21" s="454"/>
      <c r="Z21" s="454"/>
      <c r="AA21" s="454"/>
      <c r="AB21" s="454"/>
      <c r="AC21" s="454"/>
      <c r="AD21" s="454"/>
      <c r="AE21" s="454"/>
      <c r="AF21" s="454"/>
      <c r="AG21" s="454"/>
      <c r="AH21" s="454"/>
      <c r="AI21" s="454"/>
      <c r="AJ21" s="454"/>
      <c r="AK21" s="454"/>
      <c r="AL21" s="454"/>
      <c r="AM21" s="454"/>
      <c r="AN21" s="454"/>
      <c r="AO21" s="454"/>
      <c r="AP21" s="454"/>
      <c r="AQ21" s="454"/>
      <c r="AR21" s="454"/>
      <c r="AS21" s="454"/>
      <c r="AT21" s="454"/>
      <c r="AU21" s="454"/>
      <c r="AV21" s="454"/>
      <c r="AW21" s="454"/>
      <c r="AX21" s="454"/>
      <c r="AY21" s="454"/>
      <c r="AZ21" s="454"/>
      <c r="BA21" s="454"/>
      <c r="BB21" s="454"/>
      <c r="BC21" s="454"/>
      <c r="BD21" s="454"/>
      <c r="BE21" s="454"/>
      <c r="BF21" s="454"/>
      <c r="BG21" s="454"/>
      <c r="BH21" s="454"/>
      <c r="BI21" s="454"/>
      <c r="BJ21" s="454"/>
      <c r="BK21" s="454"/>
      <c r="BL21" s="454"/>
      <c r="BM21" s="454"/>
      <c r="BN21" s="454"/>
      <c r="BO21" s="454"/>
      <c r="BP21" s="454"/>
      <c r="BQ21" s="454"/>
      <c r="BR21" s="454"/>
      <c r="BS21" s="454"/>
      <c r="BT21" s="454"/>
      <c r="BU21" s="454"/>
      <c r="BV21" s="454"/>
      <c r="BW21" s="454"/>
      <c r="BX21" s="454"/>
      <c r="BY21" s="454"/>
      <c r="BZ21" s="454"/>
      <c r="CA21" s="454"/>
      <c r="CB21" s="454"/>
      <c r="CC21" s="454"/>
      <c r="CD21" s="454"/>
      <c r="CE21" s="454"/>
      <c r="CF21" s="454"/>
      <c r="CG21" s="454"/>
      <c r="CH21" s="454"/>
      <c r="CI21" s="454"/>
      <c r="CJ21" s="454"/>
      <c r="CK21" s="454"/>
      <c r="CL21" s="454"/>
      <c r="CM21" s="454"/>
      <c r="CN21" s="454"/>
      <c r="CO21" s="454"/>
      <c r="CP21" s="454"/>
      <c r="CQ21" s="454"/>
      <c r="CR21" s="454"/>
      <c r="CS21" s="454"/>
      <c r="CT21" s="454"/>
      <c r="CU21" s="454"/>
      <c r="CV21" s="454"/>
      <c r="CW21" s="454"/>
      <c r="CX21" s="454"/>
      <c r="CY21" s="454"/>
      <c r="CZ21" s="454"/>
      <c r="DA21" s="454"/>
      <c r="DB21" s="454"/>
      <c r="DC21" s="454"/>
      <c r="DD21" s="454"/>
      <c r="DE21" s="454"/>
      <c r="DF21" s="454"/>
      <c r="DG21" s="454"/>
      <c r="DH21" s="454"/>
      <c r="DI21" s="454"/>
      <c r="DJ21" s="454"/>
      <c r="DK21" s="454"/>
      <c r="DL21" s="454"/>
      <c r="DM21" s="454"/>
      <c r="DN21" s="454"/>
      <c r="DO21" s="454"/>
      <c r="DP21" s="454"/>
      <c r="DQ21" s="454"/>
      <c r="DR21" s="454"/>
      <c r="DS21" s="454"/>
      <c r="DT21" s="454"/>
      <c r="DU21" s="454"/>
      <c r="DV21" s="454"/>
      <c r="DW21" s="454"/>
      <c r="DX21" s="454"/>
      <c r="DY21" s="454"/>
      <c r="DZ21" s="454"/>
      <c r="EA21" s="454"/>
      <c r="EB21" s="454"/>
      <c r="EC21" s="454"/>
      <c r="ED21" s="454"/>
      <c r="EE21" s="454"/>
      <c r="EF21" s="454"/>
      <c r="EG21" s="454"/>
      <c r="EH21" s="454"/>
      <c r="EI21" s="454"/>
      <c r="EJ21" s="454"/>
      <c r="EK21" s="454"/>
      <c r="EL21" s="454"/>
      <c r="EM21" s="454"/>
      <c r="EN21" s="454"/>
      <c r="EO21" s="454"/>
      <c r="EP21" s="454"/>
      <c r="EQ21" s="454"/>
      <c r="ER21" s="454"/>
      <c r="ES21" s="454"/>
      <c r="ET21" s="454"/>
      <c r="EU21" s="454"/>
      <c r="EV21" s="454"/>
      <c r="EW21" s="454"/>
      <c r="EX21" s="454"/>
      <c r="EY21" s="454"/>
      <c r="EZ21" s="454"/>
      <c r="FA21" s="454"/>
      <c r="FB21" s="454"/>
      <c r="FC21" s="454"/>
      <c r="FD21" s="454"/>
      <c r="FE21" s="454"/>
      <c r="FF21" s="454"/>
      <c r="FG21" s="454"/>
      <c r="FH21" s="454"/>
      <c r="FI21" s="454"/>
      <c r="FJ21" s="454"/>
      <c r="FK21" s="454"/>
      <c r="FL21" s="454"/>
      <c r="FM21" s="454"/>
      <c r="FN21" s="454"/>
      <c r="FO21" s="454"/>
      <c r="FP21" s="454"/>
      <c r="FQ21" s="454"/>
      <c r="FR21" s="454"/>
      <c r="FS21" s="454"/>
      <c r="FT21" s="454"/>
      <c r="FU21" s="454"/>
      <c r="FV21" s="454"/>
      <c r="FW21" s="454"/>
      <c r="FX21" s="454"/>
      <c r="FY21" s="454"/>
      <c r="FZ21" s="454"/>
      <c r="GA21" s="454"/>
      <c r="GB21" s="454"/>
      <c r="GC21" s="454"/>
      <c r="GD21" s="454"/>
      <c r="GE21" s="454"/>
      <c r="GF21" s="454"/>
      <c r="GG21" s="454"/>
      <c r="GH21" s="454"/>
      <c r="GI21" s="454"/>
      <c r="GJ21" s="454"/>
      <c r="GK21" s="454"/>
      <c r="GL21" s="454"/>
      <c r="GM21" s="454"/>
      <c r="GN21" s="454"/>
      <c r="GO21" s="454"/>
      <c r="GP21" s="454"/>
      <c r="GQ21" s="454"/>
      <c r="GR21" s="454"/>
      <c r="GS21" s="454"/>
      <c r="GT21" s="454"/>
      <c r="GU21" s="454"/>
      <c r="GV21" s="454"/>
      <c r="GW21" s="454"/>
      <c r="GX21" s="454"/>
      <c r="GY21" s="454"/>
      <c r="GZ21" s="454"/>
      <c r="HA21" s="454"/>
      <c r="HB21" s="454"/>
      <c r="HC21" s="454"/>
    </row>
    <row r="22" spans="1:211" s="1746" customFormat="1">
      <c r="A22" s="171"/>
      <c r="B22" s="171"/>
      <c r="C22" s="454"/>
      <c r="D22" s="454"/>
      <c r="E22" s="2333">
        <v>2016</v>
      </c>
      <c r="F22" s="2334">
        <v>12320582.274559997</v>
      </c>
      <c r="G22" s="454"/>
      <c r="H22" s="2335">
        <v>37932827.199999996</v>
      </c>
      <c r="I22" s="2336">
        <v>17367500</v>
      </c>
      <c r="J22" s="2337">
        <v>15759515.199999997</v>
      </c>
      <c r="K22" s="2337">
        <v>4805812</v>
      </c>
      <c r="L22" s="454"/>
      <c r="M22" s="454"/>
      <c r="N22" s="454"/>
      <c r="O22" s="454"/>
      <c r="P22" s="454"/>
      <c r="Q22" s="454"/>
      <c r="R22" s="454"/>
      <c r="S22" s="454"/>
      <c r="T22" s="454"/>
      <c r="U22" s="454"/>
      <c r="V22" s="454"/>
      <c r="W22" s="454"/>
      <c r="X22" s="454"/>
      <c r="Y22" s="454"/>
      <c r="Z22" s="454"/>
      <c r="AA22" s="454"/>
      <c r="AB22" s="454"/>
      <c r="AC22" s="454"/>
      <c r="AD22" s="454"/>
      <c r="AE22" s="454"/>
      <c r="AF22" s="454"/>
      <c r="AG22" s="454"/>
      <c r="AH22" s="454"/>
      <c r="AI22" s="454"/>
      <c r="AJ22" s="454"/>
      <c r="AK22" s="454"/>
      <c r="AL22" s="454"/>
      <c r="AM22" s="454"/>
      <c r="AN22" s="454"/>
      <c r="AO22" s="454"/>
      <c r="AP22" s="454"/>
      <c r="AQ22" s="454"/>
      <c r="AR22" s="454"/>
      <c r="AS22" s="454"/>
      <c r="AT22" s="454"/>
      <c r="AU22" s="454"/>
      <c r="AV22" s="454"/>
      <c r="AW22" s="454"/>
      <c r="AX22" s="454"/>
      <c r="AY22" s="454"/>
      <c r="AZ22" s="454"/>
      <c r="BA22" s="454"/>
      <c r="BB22" s="454"/>
      <c r="BC22" s="454"/>
      <c r="BD22" s="454"/>
      <c r="BE22" s="454"/>
      <c r="BF22" s="454"/>
      <c r="BG22" s="454"/>
      <c r="BH22" s="454"/>
      <c r="BI22" s="454"/>
      <c r="BJ22" s="454"/>
      <c r="BK22" s="454"/>
      <c r="BL22" s="454"/>
      <c r="BM22" s="454"/>
      <c r="BN22" s="454"/>
      <c r="BO22" s="454"/>
      <c r="BP22" s="454"/>
      <c r="BQ22" s="454"/>
      <c r="BR22" s="454"/>
      <c r="BS22" s="454"/>
      <c r="BT22" s="454"/>
      <c r="BU22" s="454"/>
      <c r="BV22" s="454"/>
      <c r="BW22" s="454"/>
      <c r="BX22" s="454"/>
      <c r="BY22" s="454"/>
      <c r="BZ22" s="454"/>
      <c r="CA22" s="454"/>
      <c r="CB22" s="454"/>
      <c r="CC22" s="454"/>
      <c r="CD22" s="454"/>
      <c r="CE22" s="454"/>
      <c r="CF22" s="454"/>
      <c r="CG22" s="454"/>
      <c r="CH22" s="454"/>
      <c r="CI22" s="454"/>
      <c r="CJ22" s="454"/>
      <c r="CK22" s="454"/>
      <c r="CL22" s="454"/>
      <c r="CM22" s="454"/>
      <c r="CN22" s="454"/>
      <c r="CO22" s="454"/>
      <c r="CP22" s="454"/>
      <c r="CQ22" s="454"/>
      <c r="CR22" s="454"/>
      <c r="CS22" s="454"/>
      <c r="CT22" s="454"/>
      <c r="CU22" s="454"/>
      <c r="CV22" s="454"/>
      <c r="CW22" s="454"/>
      <c r="CX22" s="454"/>
      <c r="CY22" s="454"/>
      <c r="CZ22" s="454"/>
      <c r="DA22" s="454"/>
      <c r="DB22" s="454"/>
      <c r="DC22" s="454"/>
      <c r="DD22" s="454"/>
      <c r="DE22" s="454"/>
      <c r="DF22" s="454"/>
      <c r="DG22" s="454"/>
      <c r="DH22" s="454"/>
      <c r="DI22" s="454"/>
      <c r="DJ22" s="454"/>
      <c r="DK22" s="454"/>
      <c r="DL22" s="454"/>
      <c r="DM22" s="454"/>
      <c r="DN22" s="454"/>
      <c r="DO22" s="454"/>
      <c r="DP22" s="454"/>
      <c r="DQ22" s="454"/>
      <c r="DR22" s="454"/>
      <c r="DS22" s="454"/>
      <c r="DT22" s="454"/>
      <c r="DU22" s="454"/>
      <c r="DV22" s="454"/>
      <c r="DW22" s="454"/>
      <c r="DX22" s="454"/>
      <c r="DY22" s="454"/>
      <c r="DZ22" s="454"/>
      <c r="EA22" s="454"/>
      <c r="EB22" s="454"/>
      <c r="EC22" s="454"/>
      <c r="ED22" s="454"/>
      <c r="EE22" s="454"/>
      <c r="EF22" s="454"/>
      <c r="EG22" s="454"/>
      <c r="EH22" s="454"/>
      <c r="EI22" s="454"/>
      <c r="EJ22" s="454"/>
      <c r="EK22" s="454"/>
      <c r="EL22" s="454"/>
      <c r="EM22" s="454"/>
      <c r="EN22" s="454"/>
      <c r="EO22" s="454"/>
      <c r="EP22" s="454"/>
      <c r="EQ22" s="454"/>
      <c r="ER22" s="454"/>
      <c r="ES22" s="454"/>
      <c r="ET22" s="454"/>
      <c r="EU22" s="454"/>
      <c r="EV22" s="454"/>
      <c r="EW22" s="454"/>
      <c r="EX22" s="454"/>
      <c r="EY22" s="454"/>
      <c r="EZ22" s="454"/>
      <c r="FA22" s="454"/>
      <c r="FB22" s="454"/>
      <c r="FC22" s="454"/>
      <c r="FD22" s="454"/>
      <c r="FE22" s="454"/>
      <c r="FF22" s="454"/>
      <c r="FG22" s="454"/>
      <c r="FH22" s="454"/>
      <c r="FI22" s="454"/>
      <c r="FJ22" s="454"/>
      <c r="FK22" s="454"/>
      <c r="FL22" s="454"/>
      <c r="FM22" s="454"/>
      <c r="FN22" s="454"/>
      <c r="FO22" s="454"/>
      <c r="FP22" s="454"/>
      <c r="FQ22" s="454"/>
      <c r="FR22" s="454"/>
      <c r="FS22" s="454"/>
      <c r="FT22" s="454"/>
      <c r="FU22" s="454"/>
      <c r="FV22" s="454"/>
      <c r="FW22" s="454"/>
      <c r="FX22" s="454"/>
      <c r="FY22" s="454"/>
      <c r="FZ22" s="454"/>
      <c r="GA22" s="454"/>
      <c r="GB22" s="454"/>
      <c r="GC22" s="454"/>
      <c r="GD22" s="454"/>
      <c r="GE22" s="454"/>
      <c r="GF22" s="454"/>
      <c r="GG22" s="454"/>
      <c r="GH22" s="454"/>
      <c r="GI22" s="454"/>
      <c r="GJ22" s="454"/>
      <c r="GK22" s="454"/>
      <c r="GL22" s="454"/>
      <c r="GM22" s="454"/>
      <c r="GN22" s="454"/>
      <c r="GO22" s="454"/>
      <c r="GP22" s="454"/>
      <c r="GQ22" s="454"/>
      <c r="GR22" s="454"/>
      <c r="GS22" s="454"/>
      <c r="GT22" s="454"/>
      <c r="GU22" s="454"/>
      <c r="GV22" s="454"/>
      <c r="GW22" s="454"/>
      <c r="GX22" s="454"/>
      <c r="GY22" s="454"/>
      <c r="GZ22" s="454"/>
      <c r="HA22" s="454"/>
      <c r="HB22" s="454"/>
      <c r="HC22" s="454"/>
    </row>
    <row r="23" spans="1:211" s="1746" customFormat="1">
      <c r="A23" s="171"/>
      <c r="B23" s="171"/>
      <c r="C23" s="454"/>
      <c r="D23" s="454"/>
      <c r="E23" s="2333">
        <v>2017</v>
      </c>
      <c r="F23" s="2334">
        <v>12320582.274559997</v>
      </c>
      <c r="G23" s="454"/>
      <c r="H23" s="2335">
        <v>37932827.199999996</v>
      </c>
      <c r="I23" s="2336">
        <v>17367500</v>
      </c>
      <c r="J23" s="2337">
        <v>15759515.199999997</v>
      </c>
      <c r="K23" s="2337">
        <v>4805812</v>
      </c>
      <c r="L23" s="454"/>
      <c r="M23" s="454"/>
      <c r="N23" s="454"/>
      <c r="O23" s="454"/>
      <c r="P23" s="454"/>
      <c r="Q23" s="454"/>
      <c r="R23" s="454"/>
      <c r="S23" s="454"/>
      <c r="T23" s="454"/>
      <c r="U23" s="454"/>
      <c r="V23" s="454"/>
      <c r="W23" s="454"/>
      <c r="X23" s="454"/>
      <c r="Y23" s="454"/>
      <c r="Z23" s="454"/>
      <c r="AA23" s="454"/>
      <c r="AB23" s="454"/>
      <c r="AC23" s="454"/>
      <c r="AD23" s="454"/>
      <c r="AE23" s="454"/>
      <c r="AF23" s="454"/>
      <c r="AG23" s="454"/>
      <c r="AH23" s="454"/>
      <c r="AI23" s="454"/>
      <c r="AJ23" s="454"/>
      <c r="AK23" s="454"/>
      <c r="AL23" s="454"/>
      <c r="AM23" s="454"/>
      <c r="AN23" s="454"/>
      <c r="AO23" s="454"/>
      <c r="AP23" s="454"/>
      <c r="AQ23" s="454"/>
      <c r="AR23" s="454"/>
      <c r="AS23" s="454"/>
      <c r="AT23" s="454"/>
      <c r="AU23" s="454"/>
      <c r="AV23" s="454"/>
      <c r="AW23" s="454"/>
      <c r="AX23" s="454"/>
      <c r="AY23" s="454"/>
      <c r="AZ23" s="454"/>
      <c r="BA23" s="454"/>
      <c r="BB23" s="454"/>
      <c r="BC23" s="454"/>
      <c r="BD23" s="454"/>
      <c r="BE23" s="454"/>
      <c r="BF23" s="454"/>
      <c r="BG23" s="454"/>
      <c r="BH23" s="454"/>
      <c r="BI23" s="454"/>
      <c r="BJ23" s="454"/>
      <c r="BK23" s="454"/>
      <c r="BL23" s="454"/>
      <c r="BM23" s="454"/>
      <c r="BN23" s="454"/>
      <c r="BO23" s="454"/>
      <c r="BP23" s="454"/>
      <c r="BQ23" s="454"/>
      <c r="BR23" s="454"/>
      <c r="BS23" s="454"/>
      <c r="BT23" s="454"/>
      <c r="BU23" s="454"/>
      <c r="BV23" s="454"/>
      <c r="BW23" s="454"/>
      <c r="BX23" s="454"/>
      <c r="BY23" s="454"/>
      <c r="BZ23" s="454"/>
      <c r="CA23" s="454"/>
      <c r="CB23" s="454"/>
      <c r="CC23" s="454"/>
      <c r="CD23" s="454"/>
      <c r="CE23" s="454"/>
      <c r="CF23" s="454"/>
      <c r="CG23" s="454"/>
      <c r="CH23" s="454"/>
      <c r="CI23" s="454"/>
      <c r="CJ23" s="454"/>
      <c r="CK23" s="454"/>
      <c r="CL23" s="454"/>
      <c r="CM23" s="454"/>
      <c r="CN23" s="454"/>
      <c r="CO23" s="454"/>
      <c r="CP23" s="454"/>
      <c r="CQ23" s="454"/>
      <c r="CR23" s="454"/>
      <c r="CS23" s="454"/>
      <c r="CT23" s="454"/>
      <c r="CU23" s="454"/>
      <c r="CV23" s="454"/>
      <c r="CW23" s="454"/>
      <c r="CX23" s="454"/>
      <c r="CY23" s="454"/>
      <c r="CZ23" s="454"/>
      <c r="DA23" s="454"/>
      <c r="DB23" s="454"/>
      <c r="DC23" s="454"/>
      <c r="DD23" s="454"/>
      <c r="DE23" s="454"/>
      <c r="DF23" s="454"/>
      <c r="DG23" s="454"/>
      <c r="DH23" s="454"/>
      <c r="DI23" s="454"/>
      <c r="DJ23" s="454"/>
      <c r="DK23" s="454"/>
      <c r="DL23" s="454"/>
      <c r="DM23" s="454"/>
      <c r="DN23" s="454"/>
      <c r="DO23" s="454"/>
      <c r="DP23" s="454"/>
      <c r="DQ23" s="454"/>
      <c r="DR23" s="454"/>
      <c r="DS23" s="454"/>
      <c r="DT23" s="454"/>
      <c r="DU23" s="454"/>
      <c r="DV23" s="454"/>
      <c r="DW23" s="454"/>
      <c r="DX23" s="454"/>
      <c r="DY23" s="454"/>
      <c r="DZ23" s="454"/>
      <c r="EA23" s="454"/>
      <c r="EB23" s="454"/>
      <c r="EC23" s="454"/>
      <c r="ED23" s="454"/>
      <c r="EE23" s="454"/>
      <c r="EF23" s="454"/>
      <c r="EG23" s="454"/>
      <c r="EH23" s="454"/>
      <c r="EI23" s="454"/>
      <c r="EJ23" s="454"/>
      <c r="EK23" s="454"/>
      <c r="EL23" s="454"/>
      <c r="EM23" s="454"/>
      <c r="EN23" s="454"/>
      <c r="EO23" s="454"/>
      <c r="EP23" s="454"/>
      <c r="EQ23" s="454"/>
      <c r="ER23" s="454"/>
      <c r="ES23" s="454"/>
      <c r="ET23" s="454"/>
      <c r="EU23" s="454"/>
      <c r="EV23" s="454"/>
      <c r="EW23" s="454"/>
      <c r="EX23" s="454"/>
      <c r="EY23" s="454"/>
      <c r="EZ23" s="454"/>
      <c r="FA23" s="454"/>
      <c r="FB23" s="454"/>
      <c r="FC23" s="454"/>
      <c r="FD23" s="454"/>
      <c r="FE23" s="454"/>
      <c r="FF23" s="454"/>
      <c r="FG23" s="454"/>
      <c r="FH23" s="454"/>
      <c r="FI23" s="454"/>
      <c r="FJ23" s="454"/>
      <c r="FK23" s="454"/>
      <c r="FL23" s="454"/>
      <c r="FM23" s="454"/>
      <c r="FN23" s="454"/>
      <c r="FO23" s="454"/>
      <c r="FP23" s="454"/>
      <c r="FQ23" s="454"/>
      <c r="FR23" s="454"/>
      <c r="FS23" s="454"/>
      <c r="FT23" s="454"/>
      <c r="FU23" s="454"/>
      <c r="FV23" s="454"/>
      <c r="FW23" s="454"/>
      <c r="FX23" s="454"/>
      <c r="FY23" s="454"/>
      <c r="FZ23" s="454"/>
      <c r="GA23" s="454"/>
      <c r="GB23" s="454"/>
      <c r="GC23" s="454"/>
      <c r="GD23" s="454"/>
      <c r="GE23" s="454"/>
      <c r="GF23" s="454"/>
      <c r="GG23" s="454"/>
      <c r="GH23" s="454"/>
      <c r="GI23" s="454"/>
      <c r="GJ23" s="454"/>
      <c r="GK23" s="454"/>
      <c r="GL23" s="454"/>
      <c r="GM23" s="454"/>
      <c r="GN23" s="454"/>
      <c r="GO23" s="454"/>
      <c r="GP23" s="454"/>
      <c r="GQ23" s="454"/>
      <c r="GR23" s="454"/>
      <c r="GS23" s="454"/>
      <c r="GT23" s="454"/>
      <c r="GU23" s="454"/>
      <c r="GV23" s="454"/>
      <c r="GW23" s="454"/>
      <c r="GX23" s="454"/>
      <c r="GY23" s="454"/>
      <c r="GZ23" s="454"/>
      <c r="HA23" s="454"/>
      <c r="HB23" s="454"/>
      <c r="HC23" s="454"/>
    </row>
    <row r="24" spans="1:211" s="1746" customFormat="1">
      <c r="A24" s="171"/>
      <c r="B24" s="171"/>
      <c r="C24" s="454"/>
      <c r="D24" s="454"/>
      <c r="E24" s="2333">
        <v>2018</v>
      </c>
      <c r="F24" s="2334">
        <v>12320582.274559997</v>
      </c>
      <c r="G24" s="454"/>
      <c r="H24" s="2335">
        <v>37932827.199999996</v>
      </c>
      <c r="I24" s="2336">
        <v>17367500</v>
      </c>
      <c r="J24" s="2337">
        <v>15759515.199999997</v>
      </c>
      <c r="K24" s="2337">
        <v>4805812</v>
      </c>
      <c r="L24" s="454"/>
      <c r="M24" s="454"/>
      <c r="N24" s="454"/>
      <c r="O24" s="454"/>
      <c r="P24" s="454"/>
      <c r="Q24" s="454"/>
      <c r="R24" s="454"/>
      <c r="S24" s="454"/>
      <c r="T24" s="454"/>
      <c r="U24" s="454"/>
      <c r="V24" s="454"/>
      <c r="W24" s="454"/>
      <c r="X24" s="454"/>
      <c r="Y24" s="454"/>
      <c r="Z24" s="454"/>
      <c r="AA24" s="454"/>
      <c r="AB24" s="454"/>
      <c r="AC24" s="454"/>
      <c r="AD24" s="454"/>
      <c r="AE24" s="454"/>
      <c r="AF24" s="454"/>
      <c r="AG24" s="454"/>
      <c r="AH24" s="454"/>
      <c r="AI24" s="454"/>
      <c r="AJ24" s="454"/>
      <c r="AK24" s="454"/>
      <c r="AL24" s="454"/>
      <c r="AM24" s="454"/>
      <c r="AN24" s="454"/>
      <c r="AO24" s="454"/>
      <c r="AP24" s="454"/>
      <c r="AQ24" s="454"/>
      <c r="AR24" s="454"/>
      <c r="AS24" s="454"/>
      <c r="AT24" s="454"/>
      <c r="AU24" s="454"/>
      <c r="AV24" s="454"/>
      <c r="AW24" s="454"/>
      <c r="AX24" s="454"/>
      <c r="AY24" s="454"/>
      <c r="AZ24" s="454"/>
      <c r="BA24" s="454"/>
      <c r="BB24" s="454"/>
      <c r="BC24" s="454"/>
      <c r="BD24" s="454"/>
      <c r="BE24" s="454"/>
      <c r="BF24" s="454"/>
      <c r="BG24" s="454"/>
      <c r="BH24" s="454"/>
      <c r="BI24" s="454"/>
      <c r="BJ24" s="454"/>
      <c r="BK24" s="454"/>
      <c r="BL24" s="454"/>
      <c r="BM24" s="454"/>
      <c r="BN24" s="454"/>
      <c r="BO24" s="454"/>
      <c r="BP24" s="454"/>
      <c r="BQ24" s="454"/>
      <c r="BR24" s="454"/>
      <c r="BS24" s="454"/>
      <c r="BT24" s="454"/>
      <c r="BU24" s="454"/>
      <c r="BV24" s="454"/>
      <c r="BW24" s="454"/>
      <c r="BX24" s="454"/>
      <c r="BY24" s="454"/>
      <c r="BZ24" s="454"/>
      <c r="CA24" s="454"/>
      <c r="CB24" s="454"/>
      <c r="CC24" s="454"/>
      <c r="CD24" s="454"/>
      <c r="CE24" s="454"/>
      <c r="CF24" s="454"/>
      <c r="CG24" s="454"/>
      <c r="CH24" s="454"/>
      <c r="CI24" s="454"/>
      <c r="CJ24" s="454"/>
      <c r="CK24" s="454"/>
      <c r="CL24" s="454"/>
      <c r="CM24" s="454"/>
      <c r="CN24" s="454"/>
      <c r="CO24" s="454"/>
      <c r="CP24" s="454"/>
      <c r="CQ24" s="454"/>
      <c r="CR24" s="454"/>
      <c r="CS24" s="454"/>
      <c r="CT24" s="454"/>
      <c r="CU24" s="454"/>
      <c r="CV24" s="454"/>
      <c r="CW24" s="454"/>
      <c r="CX24" s="454"/>
      <c r="CY24" s="454"/>
      <c r="CZ24" s="454"/>
      <c r="DA24" s="454"/>
      <c r="DB24" s="454"/>
      <c r="DC24" s="454"/>
      <c r="DD24" s="454"/>
      <c r="DE24" s="454"/>
      <c r="DF24" s="454"/>
      <c r="DG24" s="454"/>
      <c r="DH24" s="454"/>
      <c r="DI24" s="454"/>
      <c r="DJ24" s="454"/>
      <c r="DK24" s="454"/>
      <c r="DL24" s="454"/>
      <c r="DM24" s="454"/>
      <c r="DN24" s="454"/>
      <c r="DO24" s="454"/>
      <c r="DP24" s="454"/>
      <c r="DQ24" s="454"/>
      <c r="DR24" s="454"/>
      <c r="DS24" s="454"/>
      <c r="DT24" s="454"/>
      <c r="DU24" s="454"/>
      <c r="DV24" s="454"/>
      <c r="DW24" s="454"/>
      <c r="DX24" s="454"/>
      <c r="DY24" s="454"/>
      <c r="DZ24" s="454"/>
      <c r="EA24" s="454"/>
      <c r="EB24" s="454"/>
      <c r="EC24" s="454"/>
      <c r="ED24" s="454"/>
      <c r="EE24" s="454"/>
      <c r="EF24" s="454"/>
      <c r="EG24" s="454"/>
      <c r="EH24" s="454"/>
      <c r="EI24" s="454"/>
      <c r="EJ24" s="454"/>
      <c r="EK24" s="454"/>
      <c r="EL24" s="454"/>
      <c r="EM24" s="454"/>
      <c r="EN24" s="454"/>
      <c r="EO24" s="454"/>
      <c r="EP24" s="454"/>
      <c r="EQ24" s="454"/>
      <c r="ER24" s="454"/>
      <c r="ES24" s="454"/>
      <c r="ET24" s="454"/>
      <c r="EU24" s="454"/>
      <c r="EV24" s="454"/>
      <c r="EW24" s="454"/>
      <c r="EX24" s="454"/>
      <c r="EY24" s="454"/>
      <c r="EZ24" s="454"/>
      <c r="FA24" s="454"/>
      <c r="FB24" s="454"/>
      <c r="FC24" s="454"/>
      <c r="FD24" s="454"/>
      <c r="FE24" s="454"/>
      <c r="FF24" s="454"/>
      <c r="FG24" s="454"/>
      <c r="FH24" s="454"/>
      <c r="FI24" s="454"/>
      <c r="FJ24" s="454"/>
      <c r="FK24" s="454"/>
      <c r="FL24" s="454"/>
      <c r="FM24" s="454"/>
      <c r="FN24" s="454"/>
      <c r="FO24" s="454"/>
      <c r="FP24" s="454"/>
      <c r="FQ24" s="454"/>
      <c r="FR24" s="454"/>
      <c r="FS24" s="454"/>
      <c r="FT24" s="454"/>
      <c r="FU24" s="454"/>
      <c r="FV24" s="454"/>
      <c r="FW24" s="454"/>
      <c r="FX24" s="454"/>
      <c r="FY24" s="454"/>
      <c r="FZ24" s="454"/>
      <c r="GA24" s="454"/>
      <c r="GB24" s="454"/>
      <c r="GC24" s="454"/>
      <c r="GD24" s="454"/>
      <c r="GE24" s="454"/>
      <c r="GF24" s="454"/>
      <c r="GG24" s="454"/>
      <c r="GH24" s="454"/>
      <c r="GI24" s="454"/>
      <c r="GJ24" s="454"/>
      <c r="GK24" s="454"/>
      <c r="GL24" s="454"/>
      <c r="GM24" s="454"/>
      <c r="GN24" s="454"/>
      <c r="GO24" s="454"/>
      <c r="GP24" s="454"/>
      <c r="GQ24" s="454"/>
      <c r="GR24" s="454"/>
      <c r="GS24" s="454"/>
      <c r="GT24" s="454"/>
      <c r="GU24" s="454"/>
      <c r="GV24" s="454"/>
      <c r="GW24" s="454"/>
      <c r="GX24" s="454"/>
      <c r="GY24" s="454"/>
      <c r="GZ24" s="454"/>
      <c r="HA24" s="454"/>
      <c r="HB24" s="454"/>
      <c r="HC24" s="454"/>
    </row>
    <row r="25" spans="1:211" s="1746" customFormat="1">
      <c r="A25" s="171"/>
      <c r="B25" s="171"/>
      <c r="C25" s="454"/>
      <c r="D25" s="454"/>
      <c r="E25" s="2333">
        <v>2019</v>
      </c>
      <c r="F25" s="2334">
        <v>12320582.274559997</v>
      </c>
      <c r="G25" s="454"/>
      <c r="H25" s="2335">
        <v>37932827.199999996</v>
      </c>
      <c r="I25" s="2336">
        <v>17367500</v>
      </c>
      <c r="J25" s="2337">
        <v>15759515.199999997</v>
      </c>
      <c r="K25" s="2337">
        <v>4805812</v>
      </c>
      <c r="L25" s="454"/>
      <c r="M25" s="454"/>
      <c r="N25" s="454"/>
      <c r="O25" s="454"/>
      <c r="P25" s="454"/>
      <c r="Q25" s="454"/>
      <c r="R25" s="454"/>
      <c r="S25" s="454"/>
      <c r="T25" s="454"/>
      <c r="U25" s="454"/>
      <c r="V25" s="454"/>
      <c r="W25" s="454"/>
      <c r="X25" s="454"/>
      <c r="Y25" s="454"/>
      <c r="Z25" s="454"/>
      <c r="AA25" s="454"/>
      <c r="AB25" s="454"/>
      <c r="AC25" s="454"/>
      <c r="AD25" s="454"/>
      <c r="AE25" s="454"/>
      <c r="AF25" s="454"/>
      <c r="AG25" s="454"/>
      <c r="AH25" s="454"/>
      <c r="AI25" s="454"/>
      <c r="AJ25" s="454"/>
      <c r="AK25" s="454"/>
      <c r="AL25" s="454"/>
      <c r="AM25" s="454"/>
      <c r="AN25" s="454"/>
      <c r="AO25" s="454"/>
      <c r="AP25" s="454"/>
      <c r="AQ25" s="454"/>
      <c r="AR25" s="454"/>
      <c r="AS25" s="454"/>
      <c r="AT25" s="454"/>
      <c r="AU25" s="454"/>
      <c r="AV25" s="454"/>
      <c r="AW25" s="454"/>
      <c r="AX25" s="454"/>
      <c r="AY25" s="454"/>
      <c r="AZ25" s="454"/>
      <c r="BA25" s="454"/>
      <c r="BB25" s="454"/>
      <c r="BC25" s="454"/>
      <c r="BD25" s="454"/>
      <c r="BE25" s="454"/>
      <c r="BF25" s="454"/>
      <c r="BG25" s="454"/>
      <c r="BH25" s="454"/>
      <c r="BI25" s="454"/>
      <c r="BJ25" s="454"/>
      <c r="BK25" s="454"/>
      <c r="BL25" s="454"/>
      <c r="BM25" s="454"/>
      <c r="BN25" s="454"/>
      <c r="BO25" s="454"/>
      <c r="BP25" s="454"/>
      <c r="BQ25" s="454"/>
      <c r="BR25" s="454"/>
      <c r="BS25" s="454"/>
      <c r="BT25" s="454"/>
      <c r="BU25" s="454"/>
      <c r="BV25" s="454"/>
      <c r="BW25" s="454"/>
      <c r="BX25" s="454"/>
      <c r="BY25" s="454"/>
      <c r="BZ25" s="454"/>
      <c r="CA25" s="454"/>
      <c r="CB25" s="454"/>
      <c r="CC25" s="454"/>
      <c r="CD25" s="454"/>
      <c r="CE25" s="454"/>
      <c r="CF25" s="454"/>
      <c r="CG25" s="454"/>
      <c r="CH25" s="454"/>
      <c r="CI25" s="454"/>
      <c r="CJ25" s="454"/>
      <c r="CK25" s="454"/>
      <c r="CL25" s="454"/>
      <c r="CM25" s="454"/>
      <c r="CN25" s="454"/>
      <c r="CO25" s="454"/>
      <c r="CP25" s="454"/>
      <c r="CQ25" s="454"/>
      <c r="CR25" s="454"/>
      <c r="CS25" s="454"/>
      <c r="CT25" s="454"/>
      <c r="CU25" s="454"/>
      <c r="CV25" s="454"/>
      <c r="CW25" s="454"/>
      <c r="CX25" s="454"/>
      <c r="CY25" s="454"/>
      <c r="CZ25" s="454"/>
      <c r="DA25" s="454"/>
      <c r="DB25" s="454"/>
      <c r="DC25" s="454"/>
      <c r="DD25" s="454"/>
      <c r="DE25" s="454"/>
      <c r="DF25" s="454"/>
      <c r="DG25" s="454"/>
      <c r="DH25" s="454"/>
      <c r="DI25" s="454"/>
      <c r="DJ25" s="454"/>
      <c r="DK25" s="454"/>
      <c r="DL25" s="454"/>
      <c r="DM25" s="454"/>
      <c r="DN25" s="454"/>
      <c r="DO25" s="454"/>
      <c r="DP25" s="454"/>
      <c r="DQ25" s="454"/>
      <c r="DR25" s="454"/>
      <c r="DS25" s="454"/>
      <c r="DT25" s="454"/>
      <c r="DU25" s="454"/>
      <c r="DV25" s="454"/>
      <c r="DW25" s="454"/>
      <c r="DX25" s="454"/>
      <c r="DY25" s="454"/>
      <c r="DZ25" s="454"/>
      <c r="EA25" s="454"/>
      <c r="EB25" s="454"/>
      <c r="EC25" s="454"/>
      <c r="ED25" s="454"/>
      <c r="EE25" s="454"/>
      <c r="EF25" s="454"/>
      <c r="EG25" s="454"/>
      <c r="EH25" s="454"/>
      <c r="EI25" s="454"/>
      <c r="EJ25" s="454"/>
      <c r="EK25" s="454"/>
      <c r="EL25" s="454"/>
      <c r="EM25" s="454"/>
      <c r="EN25" s="454"/>
      <c r="EO25" s="454"/>
      <c r="EP25" s="454"/>
      <c r="EQ25" s="454"/>
      <c r="ER25" s="454"/>
      <c r="ES25" s="454"/>
      <c r="ET25" s="454"/>
      <c r="EU25" s="454"/>
      <c r="EV25" s="454"/>
      <c r="EW25" s="454"/>
      <c r="EX25" s="454"/>
      <c r="EY25" s="454"/>
      <c r="EZ25" s="454"/>
      <c r="FA25" s="454"/>
      <c r="FB25" s="454"/>
      <c r="FC25" s="454"/>
      <c r="FD25" s="454"/>
      <c r="FE25" s="454"/>
      <c r="FF25" s="454"/>
      <c r="FG25" s="454"/>
      <c r="FH25" s="454"/>
      <c r="FI25" s="454"/>
      <c r="FJ25" s="454"/>
      <c r="FK25" s="454"/>
      <c r="FL25" s="454"/>
      <c r="FM25" s="454"/>
      <c r="FN25" s="454"/>
      <c r="FO25" s="454"/>
      <c r="FP25" s="454"/>
      <c r="FQ25" s="454"/>
      <c r="FR25" s="454"/>
      <c r="FS25" s="454"/>
      <c r="FT25" s="454"/>
      <c r="FU25" s="454"/>
      <c r="FV25" s="454"/>
      <c r="FW25" s="454"/>
      <c r="FX25" s="454"/>
      <c r="FY25" s="454"/>
      <c r="FZ25" s="454"/>
      <c r="GA25" s="454"/>
      <c r="GB25" s="454"/>
      <c r="GC25" s="454"/>
      <c r="GD25" s="454"/>
      <c r="GE25" s="454"/>
      <c r="GF25" s="454"/>
      <c r="GG25" s="454"/>
      <c r="GH25" s="454"/>
      <c r="GI25" s="454"/>
      <c r="GJ25" s="454"/>
      <c r="GK25" s="454"/>
      <c r="GL25" s="454"/>
      <c r="GM25" s="454"/>
      <c r="GN25" s="454"/>
      <c r="GO25" s="454"/>
      <c r="GP25" s="454"/>
      <c r="GQ25" s="454"/>
      <c r="GR25" s="454"/>
      <c r="GS25" s="454"/>
      <c r="GT25" s="454"/>
      <c r="GU25" s="454"/>
      <c r="GV25" s="454"/>
      <c r="GW25" s="454"/>
      <c r="GX25" s="454"/>
      <c r="GY25" s="454"/>
      <c r="GZ25" s="454"/>
      <c r="HA25" s="454"/>
      <c r="HB25" s="454"/>
      <c r="HC25" s="454"/>
    </row>
    <row r="26" spans="1:211" s="1787" customFormat="1" ht="15.75">
      <c r="A26" s="171"/>
      <c r="B26" s="171"/>
      <c r="C26" s="454"/>
      <c r="D26" s="454"/>
      <c r="E26" s="2333">
        <v>2020</v>
      </c>
      <c r="F26" s="2334">
        <v>12320582.274559997</v>
      </c>
      <c r="G26" s="454"/>
      <c r="H26" s="2335">
        <v>37932827.199999996</v>
      </c>
      <c r="I26" s="2336">
        <v>17367500</v>
      </c>
      <c r="J26" s="2337">
        <v>15759515.199999997</v>
      </c>
      <c r="K26" s="2337">
        <v>4805812</v>
      </c>
      <c r="L26" s="454"/>
      <c r="M26" s="454"/>
      <c r="N26" s="454"/>
      <c r="O26" s="454"/>
      <c r="P26" s="454"/>
      <c r="Q26" s="454"/>
      <c r="R26" s="454"/>
      <c r="S26" s="454"/>
      <c r="T26" s="454"/>
      <c r="U26" s="454"/>
      <c r="V26" s="454"/>
      <c r="W26" s="454"/>
      <c r="X26" s="454"/>
      <c r="Y26" s="454"/>
      <c r="Z26" s="454"/>
      <c r="AA26" s="454"/>
      <c r="AB26" s="454"/>
      <c r="AC26" s="454"/>
      <c r="AD26" s="454"/>
      <c r="AE26" s="454"/>
      <c r="AF26" s="454"/>
      <c r="AG26" s="454"/>
      <c r="AH26" s="454"/>
      <c r="AI26" s="454"/>
      <c r="AJ26" s="454"/>
      <c r="AK26" s="454"/>
      <c r="AL26" s="454"/>
      <c r="AM26" s="454"/>
      <c r="AN26" s="454"/>
      <c r="AO26" s="454"/>
      <c r="AP26" s="454"/>
      <c r="AQ26" s="454"/>
      <c r="AR26" s="454"/>
      <c r="AS26" s="454"/>
      <c r="AT26" s="454"/>
      <c r="AU26" s="454"/>
      <c r="AV26" s="454"/>
      <c r="AW26" s="454"/>
      <c r="AX26" s="454"/>
      <c r="AY26" s="454"/>
      <c r="AZ26" s="454"/>
      <c r="BA26" s="454"/>
      <c r="BB26" s="454"/>
      <c r="BC26" s="454"/>
      <c r="BD26" s="454"/>
      <c r="BE26" s="454"/>
      <c r="BF26" s="454"/>
      <c r="BG26" s="454"/>
      <c r="BH26" s="454"/>
      <c r="BI26" s="454"/>
      <c r="BJ26" s="454"/>
      <c r="BK26" s="454"/>
      <c r="BL26" s="454"/>
      <c r="BM26" s="454"/>
      <c r="BN26" s="454"/>
      <c r="BO26" s="454"/>
      <c r="BP26" s="454"/>
      <c r="BQ26" s="454"/>
      <c r="BR26" s="454"/>
      <c r="BS26" s="454"/>
      <c r="BT26" s="454"/>
      <c r="BU26" s="454"/>
      <c r="BV26" s="454"/>
      <c r="BW26" s="454"/>
      <c r="BX26" s="454"/>
      <c r="BY26" s="454"/>
      <c r="BZ26" s="454"/>
      <c r="CA26" s="454"/>
      <c r="CB26" s="454"/>
      <c r="CC26" s="454"/>
      <c r="CD26" s="454"/>
      <c r="CE26" s="454"/>
      <c r="CF26" s="454"/>
      <c r="CG26" s="454"/>
      <c r="CH26" s="454"/>
      <c r="CI26" s="454"/>
      <c r="CJ26" s="454"/>
      <c r="CK26" s="454"/>
      <c r="CL26" s="454"/>
      <c r="CM26" s="454"/>
      <c r="CN26" s="454"/>
      <c r="CO26" s="454"/>
      <c r="CP26" s="454"/>
      <c r="CQ26" s="454"/>
      <c r="CR26" s="454"/>
      <c r="CS26" s="454"/>
      <c r="CT26" s="454"/>
      <c r="CU26" s="454"/>
      <c r="CV26" s="454"/>
      <c r="CW26" s="454"/>
      <c r="CX26" s="454"/>
      <c r="CY26" s="454"/>
      <c r="CZ26" s="454"/>
      <c r="DA26" s="454"/>
      <c r="DB26" s="454"/>
      <c r="DC26" s="454"/>
      <c r="DD26" s="454"/>
      <c r="DE26" s="454"/>
      <c r="DF26" s="454"/>
      <c r="DG26" s="454"/>
      <c r="DH26" s="454"/>
      <c r="DI26" s="454"/>
      <c r="DJ26" s="454"/>
      <c r="DK26" s="454"/>
      <c r="DL26" s="454"/>
      <c r="DM26" s="454"/>
      <c r="DN26" s="454"/>
      <c r="DO26" s="454"/>
      <c r="DP26" s="454"/>
      <c r="DQ26" s="454"/>
      <c r="DR26" s="454"/>
      <c r="DS26" s="454"/>
      <c r="DT26" s="454"/>
      <c r="DU26" s="454"/>
      <c r="DV26" s="454"/>
      <c r="DW26" s="454"/>
      <c r="DX26" s="454"/>
      <c r="DY26" s="454"/>
      <c r="DZ26" s="454"/>
      <c r="EA26" s="454"/>
      <c r="EB26" s="454"/>
      <c r="EC26" s="454"/>
      <c r="ED26" s="454"/>
      <c r="EE26" s="454"/>
      <c r="EF26" s="454"/>
      <c r="EG26" s="454"/>
      <c r="EH26" s="454"/>
      <c r="EI26" s="454"/>
      <c r="EJ26" s="454"/>
      <c r="EK26" s="454"/>
      <c r="EL26" s="454"/>
      <c r="EM26" s="454"/>
      <c r="EN26" s="454"/>
      <c r="EO26" s="454"/>
      <c r="EP26" s="454"/>
      <c r="EQ26" s="454"/>
      <c r="ER26" s="454"/>
      <c r="ES26" s="454"/>
      <c r="ET26" s="454"/>
      <c r="EU26" s="454"/>
      <c r="EV26" s="454"/>
      <c r="EW26" s="454"/>
      <c r="EX26" s="454"/>
      <c r="EY26" s="454"/>
      <c r="EZ26" s="454"/>
      <c r="FA26" s="454"/>
      <c r="FB26" s="454"/>
      <c r="FC26" s="454"/>
      <c r="FD26" s="454"/>
      <c r="FE26" s="454"/>
      <c r="FF26" s="454"/>
      <c r="FG26" s="454"/>
      <c r="FH26" s="454"/>
      <c r="FI26" s="454"/>
      <c r="FJ26" s="454"/>
      <c r="FK26" s="454"/>
      <c r="FL26" s="454"/>
      <c r="FM26" s="454"/>
      <c r="FN26" s="454"/>
      <c r="FO26" s="454"/>
      <c r="FP26" s="454"/>
      <c r="FQ26" s="454"/>
      <c r="FR26" s="454"/>
      <c r="FS26" s="454"/>
      <c r="FT26" s="454"/>
      <c r="FU26" s="454"/>
      <c r="FV26" s="454"/>
      <c r="FW26" s="454"/>
      <c r="FX26" s="454"/>
      <c r="FY26" s="454"/>
      <c r="FZ26" s="454"/>
      <c r="GA26" s="454"/>
      <c r="GB26" s="454"/>
      <c r="GC26" s="454"/>
      <c r="GD26" s="454"/>
      <c r="GE26" s="454"/>
      <c r="GF26" s="454"/>
      <c r="GG26" s="454"/>
      <c r="GH26" s="454"/>
      <c r="GI26" s="454"/>
      <c r="GJ26" s="454"/>
      <c r="GK26" s="454"/>
      <c r="GL26" s="454"/>
      <c r="GM26" s="454"/>
      <c r="GN26" s="454"/>
      <c r="GO26" s="454"/>
      <c r="GP26" s="454"/>
      <c r="GQ26" s="454"/>
      <c r="GR26" s="454"/>
      <c r="GS26" s="454"/>
      <c r="GT26" s="454"/>
      <c r="GU26" s="454"/>
      <c r="GV26" s="454"/>
      <c r="GW26" s="454"/>
      <c r="GX26" s="454"/>
      <c r="GY26" s="454"/>
      <c r="GZ26" s="454"/>
      <c r="HA26" s="454"/>
      <c r="HB26" s="454"/>
      <c r="HC26" s="454"/>
    </row>
    <row r="27" spans="1:211" s="1746" customFormat="1">
      <c r="A27" s="171"/>
      <c r="B27" s="171"/>
      <c r="C27" s="454"/>
      <c r="D27" s="454"/>
      <c r="E27" s="2333">
        <v>2021</v>
      </c>
      <c r="F27" s="2334">
        <v>12320582.274559997</v>
      </c>
      <c r="G27" s="454"/>
      <c r="H27" s="2335">
        <v>37932827.199999996</v>
      </c>
      <c r="I27" s="2336">
        <v>17367500</v>
      </c>
      <c r="J27" s="2337">
        <v>15759515.199999997</v>
      </c>
      <c r="K27" s="2337">
        <v>4805812</v>
      </c>
      <c r="L27" s="454"/>
      <c r="M27" s="454"/>
      <c r="N27" s="454"/>
      <c r="O27" s="454"/>
      <c r="P27" s="454"/>
      <c r="Q27" s="454"/>
      <c r="R27" s="454"/>
      <c r="S27" s="454"/>
      <c r="T27" s="454"/>
      <c r="U27" s="454"/>
      <c r="V27" s="454"/>
      <c r="W27" s="454"/>
      <c r="X27" s="454"/>
      <c r="Y27" s="454"/>
      <c r="Z27" s="454"/>
      <c r="AA27" s="454"/>
      <c r="AB27" s="454"/>
      <c r="AC27" s="454"/>
      <c r="AD27" s="454"/>
      <c r="AE27" s="454"/>
      <c r="AF27" s="454"/>
      <c r="AG27" s="454"/>
      <c r="AH27" s="454"/>
      <c r="AI27" s="454"/>
      <c r="AJ27" s="454"/>
      <c r="AK27" s="454"/>
      <c r="AL27" s="454"/>
      <c r="AM27" s="454"/>
      <c r="AN27" s="454"/>
      <c r="AO27" s="454"/>
      <c r="AP27" s="454"/>
      <c r="AQ27" s="454"/>
      <c r="AR27" s="454"/>
      <c r="AS27" s="454"/>
      <c r="AT27" s="454"/>
      <c r="AU27" s="454"/>
      <c r="AV27" s="454"/>
      <c r="AW27" s="454"/>
      <c r="AX27" s="454"/>
      <c r="AY27" s="454"/>
      <c r="AZ27" s="454"/>
      <c r="BA27" s="454"/>
      <c r="BB27" s="454"/>
      <c r="BC27" s="454"/>
      <c r="BD27" s="454"/>
      <c r="BE27" s="454"/>
      <c r="BF27" s="454"/>
      <c r="BG27" s="454"/>
      <c r="BH27" s="454"/>
      <c r="BI27" s="454"/>
      <c r="BJ27" s="454"/>
      <c r="BK27" s="454"/>
      <c r="BL27" s="454"/>
      <c r="BM27" s="454"/>
      <c r="BN27" s="454"/>
      <c r="BO27" s="454"/>
      <c r="BP27" s="454"/>
      <c r="BQ27" s="454"/>
      <c r="BR27" s="454"/>
      <c r="BS27" s="454"/>
      <c r="BT27" s="454"/>
      <c r="BU27" s="454"/>
      <c r="BV27" s="454"/>
      <c r="BW27" s="454"/>
      <c r="BX27" s="454"/>
      <c r="BY27" s="454"/>
      <c r="BZ27" s="454"/>
      <c r="CA27" s="454"/>
      <c r="CB27" s="454"/>
      <c r="CC27" s="454"/>
      <c r="CD27" s="454"/>
      <c r="CE27" s="454"/>
      <c r="CF27" s="454"/>
      <c r="CG27" s="454"/>
      <c r="CH27" s="454"/>
      <c r="CI27" s="454"/>
      <c r="CJ27" s="454"/>
      <c r="CK27" s="454"/>
      <c r="CL27" s="454"/>
      <c r="CM27" s="454"/>
      <c r="CN27" s="454"/>
      <c r="CO27" s="454"/>
      <c r="CP27" s="454"/>
      <c r="CQ27" s="454"/>
      <c r="CR27" s="454"/>
      <c r="CS27" s="454"/>
      <c r="CT27" s="454"/>
      <c r="CU27" s="454"/>
      <c r="CV27" s="454"/>
      <c r="CW27" s="454"/>
      <c r="CX27" s="454"/>
      <c r="CY27" s="454"/>
      <c r="CZ27" s="454"/>
      <c r="DA27" s="454"/>
      <c r="DB27" s="454"/>
      <c r="DC27" s="454"/>
      <c r="DD27" s="454"/>
      <c r="DE27" s="454"/>
      <c r="DF27" s="454"/>
      <c r="DG27" s="454"/>
      <c r="DH27" s="454"/>
      <c r="DI27" s="454"/>
      <c r="DJ27" s="454"/>
      <c r="DK27" s="454"/>
      <c r="DL27" s="454"/>
      <c r="DM27" s="454"/>
      <c r="DN27" s="454"/>
      <c r="DO27" s="454"/>
      <c r="DP27" s="454"/>
      <c r="DQ27" s="454"/>
      <c r="DR27" s="454"/>
      <c r="DS27" s="454"/>
      <c r="DT27" s="454"/>
      <c r="DU27" s="454"/>
      <c r="DV27" s="454"/>
      <c r="DW27" s="454"/>
      <c r="DX27" s="454"/>
      <c r="DY27" s="454"/>
      <c r="DZ27" s="454"/>
      <c r="EA27" s="454"/>
      <c r="EB27" s="454"/>
      <c r="EC27" s="454"/>
      <c r="ED27" s="454"/>
      <c r="EE27" s="454"/>
      <c r="EF27" s="454"/>
      <c r="EG27" s="454"/>
      <c r="EH27" s="454"/>
      <c r="EI27" s="454"/>
      <c r="EJ27" s="454"/>
      <c r="EK27" s="454"/>
      <c r="EL27" s="454"/>
      <c r="EM27" s="454"/>
      <c r="EN27" s="454"/>
      <c r="EO27" s="454"/>
      <c r="EP27" s="454"/>
      <c r="EQ27" s="454"/>
      <c r="ER27" s="454"/>
      <c r="ES27" s="454"/>
      <c r="ET27" s="454"/>
      <c r="EU27" s="454"/>
      <c r="EV27" s="454"/>
      <c r="EW27" s="454"/>
      <c r="EX27" s="454"/>
      <c r="EY27" s="454"/>
      <c r="EZ27" s="454"/>
      <c r="FA27" s="454"/>
      <c r="FB27" s="454"/>
      <c r="FC27" s="454"/>
      <c r="FD27" s="454"/>
      <c r="FE27" s="454"/>
      <c r="FF27" s="454"/>
      <c r="FG27" s="454"/>
      <c r="FH27" s="454"/>
      <c r="FI27" s="454"/>
      <c r="FJ27" s="454"/>
      <c r="FK27" s="454"/>
      <c r="FL27" s="454"/>
      <c r="FM27" s="454"/>
      <c r="FN27" s="454"/>
      <c r="FO27" s="454"/>
      <c r="FP27" s="454"/>
      <c r="FQ27" s="454"/>
      <c r="FR27" s="454"/>
      <c r="FS27" s="454"/>
      <c r="FT27" s="454"/>
      <c r="FU27" s="454"/>
      <c r="FV27" s="454"/>
      <c r="FW27" s="454"/>
      <c r="FX27" s="454"/>
      <c r="FY27" s="454"/>
      <c r="FZ27" s="454"/>
      <c r="GA27" s="454"/>
      <c r="GB27" s="454"/>
      <c r="GC27" s="454"/>
      <c r="GD27" s="454"/>
      <c r="GE27" s="454"/>
      <c r="GF27" s="454"/>
      <c r="GG27" s="454"/>
      <c r="GH27" s="454"/>
      <c r="GI27" s="454"/>
      <c r="GJ27" s="454"/>
      <c r="GK27" s="454"/>
      <c r="GL27" s="454"/>
      <c r="GM27" s="454"/>
      <c r="GN27" s="454"/>
      <c r="GO27" s="454"/>
      <c r="GP27" s="454"/>
      <c r="GQ27" s="454"/>
      <c r="GR27" s="454"/>
      <c r="GS27" s="454"/>
      <c r="GT27" s="454"/>
      <c r="GU27" s="454"/>
      <c r="GV27" s="454"/>
      <c r="GW27" s="454"/>
      <c r="GX27" s="454"/>
      <c r="GY27" s="454"/>
      <c r="GZ27" s="454"/>
      <c r="HA27" s="454"/>
      <c r="HB27" s="454"/>
      <c r="HC27" s="454"/>
    </row>
    <row r="28" spans="1:211" s="1746" customFormat="1">
      <c r="A28" s="171"/>
      <c r="B28" s="171"/>
      <c r="C28" s="454"/>
      <c r="D28" s="454"/>
      <c r="E28" s="2333">
        <v>2022</v>
      </c>
      <c r="F28" s="2334">
        <v>12283021.834159998</v>
      </c>
      <c r="G28" s="454"/>
      <c r="H28" s="2335">
        <v>37817185.449999996</v>
      </c>
      <c r="I28" s="2336">
        <v>17367500</v>
      </c>
      <c r="J28" s="2337">
        <v>15725408.049999997</v>
      </c>
      <c r="K28" s="2337">
        <v>4724277.4000000004</v>
      </c>
      <c r="L28" s="454"/>
      <c r="M28" s="454"/>
      <c r="N28" s="454"/>
      <c r="O28" s="454"/>
      <c r="P28" s="454"/>
      <c r="Q28" s="454"/>
      <c r="R28" s="454"/>
      <c r="S28" s="454"/>
      <c r="T28" s="454"/>
      <c r="U28" s="454"/>
      <c r="V28" s="454"/>
      <c r="W28" s="454"/>
      <c r="X28" s="454"/>
      <c r="Y28" s="454"/>
      <c r="Z28" s="454"/>
      <c r="AA28" s="454"/>
      <c r="AB28" s="454"/>
      <c r="AC28" s="454"/>
      <c r="AD28" s="454"/>
      <c r="AE28" s="454"/>
      <c r="AF28" s="454"/>
      <c r="AG28" s="454"/>
      <c r="AH28" s="454"/>
      <c r="AI28" s="454"/>
      <c r="AJ28" s="454"/>
      <c r="AK28" s="454"/>
      <c r="AL28" s="454"/>
      <c r="AM28" s="454"/>
      <c r="AN28" s="454"/>
      <c r="AO28" s="454"/>
      <c r="AP28" s="454"/>
      <c r="AQ28" s="454"/>
      <c r="AR28" s="454"/>
      <c r="AS28" s="454"/>
      <c r="AT28" s="454"/>
      <c r="AU28" s="454"/>
      <c r="AV28" s="454"/>
      <c r="AW28" s="454"/>
      <c r="AX28" s="454"/>
      <c r="AY28" s="454"/>
      <c r="AZ28" s="454"/>
      <c r="BA28" s="454"/>
      <c r="BB28" s="454"/>
      <c r="BC28" s="454"/>
      <c r="BD28" s="454"/>
      <c r="BE28" s="454"/>
      <c r="BF28" s="454"/>
      <c r="BG28" s="454"/>
      <c r="BH28" s="454"/>
      <c r="BI28" s="454"/>
      <c r="BJ28" s="454"/>
      <c r="BK28" s="454"/>
      <c r="BL28" s="454"/>
      <c r="BM28" s="454"/>
      <c r="BN28" s="454"/>
      <c r="BO28" s="454"/>
      <c r="BP28" s="454"/>
      <c r="BQ28" s="454"/>
      <c r="BR28" s="454"/>
      <c r="BS28" s="454"/>
      <c r="BT28" s="454"/>
      <c r="BU28" s="454"/>
      <c r="BV28" s="454"/>
      <c r="BW28" s="454"/>
      <c r="BX28" s="454"/>
      <c r="BY28" s="454"/>
      <c r="BZ28" s="454"/>
      <c r="CA28" s="454"/>
      <c r="CB28" s="454"/>
      <c r="CC28" s="454"/>
      <c r="CD28" s="454"/>
      <c r="CE28" s="454"/>
      <c r="CF28" s="454"/>
      <c r="CG28" s="454"/>
      <c r="CH28" s="454"/>
      <c r="CI28" s="454"/>
      <c r="CJ28" s="454"/>
      <c r="CK28" s="454"/>
      <c r="CL28" s="454"/>
      <c r="CM28" s="454"/>
      <c r="CN28" s="454"/>
      <c r="CO28" s="454"/>
      <c r="CP28" s="454"/>
      <c r="CQ28" s="454"/>
      <c r="CR28" s="454"/>
      <c r="CS28" s="454"/>
      <c r="CT28" s="454"/>
      <c r="CU28" s="454"/>
      <c r="CV28" s="454"/>
      <c r="CW28" s="454"/>
      <c r="CX28" s="454"/>
      <c r="CY28" s="454"/>
      <c r="CZ28" s="454"/>
      <c r="DA28" s="454"/>
      <c r="DB28" s="454"/>
      <c r="DC28" s="454"/>
      <c r="DD28" s="454"/>
      <c r="DE28" s="454"/>
      <c r="DF28" s="454"/>
      <c r="DG28" s="454"/>
      <c r="DH28" s="454"/>
      <c r="DI28" s="454"/>
      <c r="DJ28" s="454"/>
      <c r="DK28" s="454"/>
      <c r="DL28" s="454"/>
      <c r="DM28" s="454"/>
      <c r="DN28" s="454"/>
      <c r="DO28" s="454"/>
      <c r="DP28" s="454"/>
      <c r="DQ28" s="454"/>
      <c r="DR28" s="454"/>
      <c r="DS28" s="454"/>
      <c r="DT28" s="454"/>
      <c r="DU28" s="454"/>
      <c r="DV28" s="454"/>
      <c r="DW28" s="454"/>
      <c r="DX28" s="454"/>
      <c r="DY28" s="454"/>
      <c r="DZ28" s="454"/>
      <c r="EA28" s="454"/>
      <c r="EB28" s="454"/>
      <c r="EC28" s="454"/>
      <c r="ED28" s="454"/>
      <c r="EE28" s="454"/>
      <c r="EF28" s="454"/>
      <c r="EG28" s="454"/>
      <c r="EH28" s="454"/>
      <c r="EI28" s="454"/>
      <c r="EJ28" s="454"/>
      <c r="EK28" s="454"/>
      <c r="EL28" s="454"/>
      <c r="EM28" s="454"/>
      <c r="EN28" s="454"/>
      <c r="EO28" s="454"/>
      <c r="EP28" s="454"/>
      <c r="EQ28" s="454"/>
      <c r="ER28" s="454"/>
      <c r="ES28" s="454"/>
      <c r="ET28" s="454"/>
      <c r="EU28" s="454"/>
      <c r="EV28" s="454"/>
      <c r="EW28" s="454"/>
      <c r="EX28" s="454"/>
      <c r="EY28" s="454"/>
      <c r="EZ28" s="454"/>
      <c r="FA28" s="454"/>
      <c r="FB28" s="454"/>
      <c r="FC28" s="454"/>
      <c r="FD28" s="454"/>
      <c r="FE28" s="454"/>
      <c r="FF28" s="454"/>
      <c r="FG28" s="454"/>
      <c r="FH28" s="454"/>
      <c r="FI28" s="454"/>
      <c r="FJ28" s="454"/>
      <c r="FK28" s="454"/>
      <c r="FL28" s="454"/>
      <c r="FM28" s="454"/>
      <c r="FN28" s="454"/>
      <c r="FO28" s="454"/>
      <c r="FP28" s="454"/>
      <c r="FQ28" s="454"/>
      <c r="FR28" s="454"/>
      <c r="FS28" s="454"/>
      <c r="FT28" s="454"/>
      <c r="FU28" s="454"/>
      <c r="FV28" s="454"/>
      <c r="FW28" s="454"/>
      <c r="FX28" s="454"/>
      <c r="FY28" s="454"/>
      <c r="FZ28" s="454"/>
      <c r="GA28" s="454"/>
      <c r="GB28" s="454"/>
      <c r="GC28" s="454"/>
      <c r="GD28" s="454"/>
      <c r="GE28" s="454"/>
      <c r="GF28" s="454"/>
      <c r="GG28" s="454"/>
      <c r="GH28" s="454"/>
      <c r="GI28" s="454"/>
      <c r="GJ28" s="454"/>
      <c r="GK28" s="454"/>
      <c r="GL28" s="454"/>
      <c r="GM28" s="454"/>
      <c r="GN28" s="454"/>
      <c r="GO28" s="454"/>
      <c r="GP28" s="454"/>
      <c r="GQ28" s="454"/>
      <c r="GR28" s="454"/>
      <c r="GS28" s="454"/>
      <c r="GT28" s="454"/>
      <c r="GU28" s="454"/>
      <c r="GV28" s="454"/>
      <c r="GW28" s="454"/>
      <c r="GX28" s="454"/>
      <c r="GY28" s="454"/>
      <c r="GZ28" s="454"/>
      <c r="HA28" s="454"/>
      <c r="HB28" s="454"/>
      <c r="HC28" s="454"/>
    </row>
    <row r="29" spans="1:211" s="1746" customFormat="1">
      <c r="A29" s="171"/>
      <c r="B29" s="171"/>
      <c r="C29" s="454"/>
      <c r="D29" s="454"/>
      <c r="E29" s="2333">
        <v>2023</v>
      </c>
      <c r="F29" s="2334">
        <v>12014183.315119999</v>
      </c>
      <c r="G29" s="454"/>
      <c r="H29" s="2335">
        <v>36989480.649999999</v>
      </c>
      <c r="I29" s="2336">
        <v>17367500</v>
      </c>
      <c r="J29" s="2337">
        <v>15063936.049999997</v>
      </c>
      <c r="K29" s="2337">
        <v>4558044.5999999996</v>
      </c>
      <c r="L29" s="454"/>
      <c r="M29" s="454"/>
      <c r="N29" s="454"/>
      <c r="O29" s="454"/>
      <c r="P29" s="454"/>
      <c r="Q29" s="454"/>
      <c r="R29" s="454"/>
      <c r="S29" s="454"/>
      <c r="T29" s="454"/>
      <c r="U29" s="454"/>
      <c r="V29" s="454"/>
      <c r="W29" s="454"/>
      <c r="X29" s="454"/>
      <c r="Y29" s="454"/>
      <c r="Z29" s="454"/>
      <c r="AA29" s="454"/>
      <c r="AB29" s="454"/>
      <c r="AC29" s="454"/>
      <c r="AD29" s="454"/>
      <c r="AE29" s="454"/>
      <c r="AF29" s="454"/>
      <c r="AG29" s="454"/>
      <c r="AH29" s="454"/>
      <c r="AI29" s="454"/>
      <c r="AJ29" s="454"/>
      <c r="AK29" s="454"/>
      <c r="AL29" s="454"/>
      <c r="AM29" s="454"/>
      <c r="AN29" s="454"/>
      <c r="AO29" s="454"/>
      <c r="AP29" s="454"/>
      <c r="AQ29" s="454"/>
      <c r="AR29" s="454"/>
      <c r="AS29" s="454"/>
      <c r="AT29" s="454"/>
      <c r="AU29" s="454"/>
      <c r="AV29" s="454"/>
      <c r="AW29" s="454"/>
      <c r="AX29" s="454"/>
      <c r="AY29" s="454"/>
      <c r="AZ29" s="454"/>
      <c r="BA29" s="454"/>
      <c r="BB29" s="454"/>
      <c r="BC29" s="454"/>
      <c r="BD29" s="454"/>
      <c r="BE29" s="454"/>
      <c r="BF29" s="454"/>
      <c r="BG29" s="454"/>
      <c r="BH29" s="454"/>
      <c r="BI29" s="454"/>
      <c r="BJ29" s="454"/>
      <c r="BK29" s="454"/>
      <c r="BL29" s="454"/>
      <c r="BM29" s="454"/>
      <c r="BN29" s="454"/>
      <c r="BO29" s="454"/>
      <c r="BP29" s="454"/>
      <c r="BQ29" s="454"/>
      <c r="BR29" s="454"/>
      <c r="BS29" s="454"/>
      <c r="BT29" s="454"/>
      <c r="BU29" s="454"/>
      <c r="BV29" s="454"/>
      <c r="BW29" s="454"/>
      <c r="BX29" s="454"/>
      <c r="BY29" s="454"/>
      <c r="BZ29" s="454"/>
      <c r="CA29" s="454"/>
      <c r="CB29" s="454"/>
      <c r="CC29" s="454"/>
      <c r="CD29" s="454"/>
      <c r="CE29" s="454"/>
      <c r="CF29" s="454"/>
      <c r="CG29" s="454"/>
      <c r="CH29" s="454"/>
      <c r="CI29" s="454"/>
      <c r="CJ29" s="454"/>
      <c r="CK29" s="454"/>
      <c r="CL29" s="454"/>
      <c r="CM29" s="454"/>
      <c r="CN29" s="454"/>
      <c r="CO29" s="454"/>
      <c r="CP29" s="454"/>
      <c r="CQ29" s="454"/>
      <c r="CR29" s="454"/>
      <c r="CS29" s="454"/>
      <c r="CT29" s="454"/>
      <c r="CU29" s="454"/>
      <c r="CV29" s="454"/>
      <c r="CW29" s="454"/>
      <c r="CX29" s="454"/>
      <c r="CY29" s="454"/>
      <c r="CZ29" s="454"/>
      <c r="DA29" s="454"/>
      <c r="DB29" s="454"/>
      <c r="DC29" s="454"/>
      <c r="DD29" s="454"/>
      <c r="DE29" s="454"/>
      <c r="DF29" s="454"/>
      <c r="DG29" s="454"/>
      <c r="DH29" s="454"/>
      <c r="DI29" s="454"/>
      <c r="DJ29" s="454"/>
      <c r="DK29" s="454"/>
      <c r="DL29" s="454"/>
      <c r="DM29" s="454"/>
      <c r="DN29" s="454"/>
      <c r="DO29" s="454"/>
      <c r="DP29" s="454"/>
      <c r="DQ29" s="454"/>
      <c r="DR29" s="454"/>
      <c r="DS29" s="454"/>
      <c r="DT29" s="454"/>
      <c r="DU29" s="454"/>
      <c r="DV29" s="454"/>
      <c r="DW29" s="454"/>
      <c r="DX29" s="454"/>
      <c r="DY29" s="454"/>
      <c r="DZ29" s="454"/>
      <c r="EA29" s="454"/>
      <c r="EB29" s="454"/>
      <c r="EC29" s="454"/>
      <c r="ED29" s="454"/>
      <c r="EE29" s="454"/>
      <c r="EF29" s="454"/>
      <c r="EG29" s="454"/>
      <c r="EH29" s="454"/>
      <c r="EI29" s="454"/>
      <c r="EJ29" s="454"/>
      <c r="EK29" s="454"/>
      <c r="EL29" s="454"/>
      <c r="EM29" s="454"/>
      <c r="EN29" s="454"/>
      <c r="EO29" s="454"/>
      <c r="EP29" s="454"/>
      <c r="EQ29" s="454"/>
      <c r="ER29" s="454"/>
      <c r="ES29" s="454"/>
      <c r="ET29" s="454"/>
      <c r="EU29" s="454"/>
      <c r="EV29" s="454"/>
      <c r="EW29" s="454"/>
      <c r="EX29" s="454"/>
      <c r="EY29" s="454"/>
      <c r="EZ29" s="454"/>
      <c r="FA29" s="454"/>
      <c r="FB29" s="454"/>
      <c r="FC29" s="454"/>
      <c r="FD29" s="454"/>
      <c r="FE29" s="454"/>
      <c r="FF29" s="454"/>
      <c r="FG29" s="454"/>
      <c r="FH29" s="454"/>
      <c r="FI29" s="454"/>
      <c r="FJ29" s="454"/>
      <c r="FK29" s="454"/>
      <c r="FL29" s="454"/>
      <c r="FM29" s="454"/>
      <c r="FN29" s="454"/>
      <c r="FO29" s="454"/>
      <c r="FP29" s="454"/>
      <c r="FQ29" s="454"/>
      <c r="FR29" s="454"/>
      <c r="FS29" s="454"/>
      <c r="FT29" s="454"/>
      <c r="FU29" s="454"/>
      <c r="FV29" s="454"/>
      <c r="FW29" s="454"/>
      <c r="FX29" s="454"/>
      <c r="FY29" s="454"/>
      <c r="FZ29" s="454"/>
      <c r="GA29" s="454"/>
      <c r="GB29" s="454"/>
      <c r="GC29" s="454"/>
      <c r="GD29" s="454"/>
      <c r="GE29" s="454"/>
      <c r="GF29" s="454"/>
      <c r="GG29" s="454"/>
      <c r="GH29" s="454"/>
      <c r="GI29" s="454"/>
      <c r="GJ29" s="454"/>
      <c r="GK29" s="454"/>
      <c r="GL29" s="454"/>
      <c r="GM29" s="454"/>
      <c r="GN29" s="454"/>
      <c r="GO29" s="454"/>
      <c r="GP29" s="454"/>
      <c r="GQ29" s="454"/>
      <c r="GR29" s="454"/>
      <c r="GS29" s="454"/>
      <c r="GT29" s="454"/>
      <c r="GU29" s="454"/>
      <c r="GV29" s="454"/>
      <c r="GW29" s="454"/>
      <c r="GX29" s="454"/>
      <c r="GY29" s="454"/>
      <c r="GZ29" s="454"/>
      <c r="HA29" s="454"/>
      <c r="HB29" s="454"/>
      <c r="HC29" s="454"/>
    </row>
    <row r="30" spans="1:211" s="1746" customFormat="1">
      <c r="A30" s="171"/>
      <c r="B30" s="171"/>
      <c r="C30" s="454"/>
      <c r="D30" s="454"/>
      <c r="E30" s="2333">
        <v>2024</v>
      </c>
      <c r="F30" s="2334">
        <v>11541343.973599998</v>
      </c>
      <c r="G30" s="454"/>
      <c r="H30" s="2335">
        <v>35533694.5</v>
      </c>
      <c r="I30" s="2336">
        <v>17367500</v>
      </c>
      <c r="J30" s="2337">
        <v>13780709.899999999</v>
      </c>
      <c r="K30" s="2337">
        <v>4385484.5999999996</v>
      </c>
      <c r="L30" s="454"/>
      <c r="M30" s="454"/>
      <c r="N30" s="454"/>
      <c r="O30" s="454"/>
      <c r="P30" s="454"/>
      <c r="Q30" s="454"/>
      <c r="R30" s="454"/>
      <c r="S30" s="454"/>
      <c r="T30" s="454"/>
      <c r="U30" s="454"/>
      <c r="V30" s="454"/>
      <c r="W30" s="454"/>
      <c r="X30" s="454"/>
      <c r="Y30" s="454"/>
      <c r="Z30" s="454"/>
      <c r="AA30" s="454"/>
      <c r="AB30" s="454"/>
      <c r="AC30" s="454"/>
      <c r="AD30" s="454"/>
      <c r="AE30" s="454"/>
      <c r="AF30" s="454"/>
      <c r="AG30" s="454"/>
      <c r="AH30" s="454"/>
      <c r="AI30" s="454"/>
      <c r="AJ30" s="454"/>
      <c r="AK30" s="454"/>
      <c r="AL30" s="454"/>
      <c r="AM30" s="454"/>
      <c r="AN30" s="454"/>
      <c r="AO30" s="454"/>
      <c r="AP30" s="454"/>
      <c r="AQ30" s="454"/>
      <c r="AR30" s="454"/>
      <c r="AS30" s="454"/>
      <c r="AT30" s="454"/>
      <c r="AU30" s="454"/>
      <c r="AV30" s="454"/>
      <c r="AW30" s="454"/>
      <c r="AX30" s="454"/>
      <c r="AY30" s="454"/>
      <c r="AZ30" s="454"/>
      <c r="BA30" s="454"/>
      <c r="BB30" s="454"/>
      <c r="BC30" s="454"/>
      <c r="BD30" s="454"/>
      <c r="BE30" s="454"/>
      <c r="BF30" s="454"/>
      <c r="BG30" s="454"/>
      <c r="BH30" s="454"/>
      <c r="BI30" s="454"/>
      <c r="BJ30" s="454"/>
      <c r="BK30" s="454"/>
      <c r="BL30" s="454"/>
      <c r="BM30" s="454"/>
      <c r="BN30" s="454"/>
      <c r="BO30" s="454"/>
      <c r="BP30" s="454"/>
      <c r="BQ30" s="454"/>
      <c r="BR30" s="454"/>
      <c r="BS30" s="454"/>
      <c r="BT30" s="454"/>
      <c r="BU30" s="454"/>
      <c r="BV30" s="454"/>
      <c r="BW30" s="454"/>
      <c r="BX30" s="454"/>
      <c r="BY30" s="454"/>
      <c r="BZ30" s="454"/>
      <c r="CA30" s="454"/>
      <c r="CB30" s="454"/>
      <c r="CC30" s="454"/>
      <c r="CD30" s="454"/>
      <c r="CE30" s="454"/>
      <c r="CF30" s="454"/>
      <c r="CG30" s="454"/>
      <c r="CH30" s="454"/>
      <c r="CI30" s="454"/>
      <c r="CJ30" s="454"/>
      <c r="CK30" s="454"/>
      <c r="CL30" s="454"/>
      <c r="CM30" s="454"/>
      <c r="CN30" s="454"/>
      <c r="CO30" s="454"/>
      <c r="CP30" s="454"/>
      <c r="CQ30" s="454"/>
      <c r="CR30" s="454"/>
      <c r="CS30" s="454"/>
      <c r="CT30" s="454"/>
      <c r="CU30" s="454"/>
      <c r="CV30" s="454"/>
      <c r="CW30" s="454"/>
      <c r="CX30" s="454"/>
      <c r="CY30" s="454"/>
      <c r="CZ30" s="454"/>
      <c r="DA30" s="454"/>
      <c r="DB30" s="454"/>
      <c r="DC30" s="454"/>
      <c r="DD30" s="454"/>
      <c r="DE30" s="454"/>
      <c r="DF30" s="454"/>
      <c r="DG30" s="454"/>
      <c r="DH30" s="454"/>
      <c r="DI30" s="454"/>
      <c r="DJ30" s="454"/>
      <c r="DK30" s="454"/>
      <c r="DL30" s="454"/>
      <c r="DM30" s="454"/>
      <c r="DN30" s="454"/>
      <c r="DO30" s="454"/>
      <c r="DP30" s="454"/>
      <c r="DQ30" s="454"/>
      <c r="DR30" s="454"/>
      <c r="DS30" s="454"/>
      <c r="DT30" s="454"/>
      <c r="DU30" s="454"/>
      <c r="DV30" s="454"/>
      <c r="DW30" s="454"/>
      <c r="DX30" s="454"/>
      <c r="DY30" s="454"/>
      <c r="DZ30" s="454"/>
      <c r="EA30" s="454"/>
      <c r="EB30" s="454"/>
      <c r="EC30" s="454"/>
      <c r="ED30" s="454"/>
      <c r="EE30" s="454"/>
      <c r="EF30" s="454"/>
      <c r="EG30" s="454"/>
      <c r="EH30" s="454"/>
      <c r="EI30" s="454"/>
      <c r="EJ30" s="454"/>
      <c r="EK30" s="454"/>
      <c r="EL30" s="454"/>
      <c r="EM30" s="454"/>
      <c r="EN30" s="454"/>
      <c r="EO30" s="454"/>
      <c r="EP30" s="454"/>
      <c r="EQ30" s="454"/>
      <c r="ER30" s="454"/>
      <c r="ES30" s="454"/>
      <c r="ET30" s="454"/>
      <c r="EU30" s="454"/>
      <c r="EV30" s="454"/>
      <c r="EW30" s="454"/>
      <c r="EX30" s="454"/>
      <c r="EY30" s="454"/>
      <c r="EZ30" s="454"/>
      <c r="FA30" s="454"/>
      <c r="FB30" s="454"/>
      <c r="FC30" s="454"/>
      <c r="FD30" s="454"/>
      <c r="FE30" s="454"/>
      <c r="FF30" s="454"/>
      <c r="FG30" s="454"/>
      <c r="FH30" s="454"/>
      <c r="FI30" s="454"/>
      <c r="FJ30" s="454"/>
      <c r="FK30" s="454"/>
      <c r="FL30" s="454"/>
      <c r="FM30" s="454"/>
      <c r="FN30" s="454"/>
      <c r="FO30" s="454"/>
      <c r="FP30" s="454"/>
      <c r="FQ30" s="454"/>
      <c r="FR30" s="454"/>
      <c r="FS30" s="454"/>
      <c r="FT30" s="454"/>
      <c r="FU30" s="454"/>
      <c r="FV30" s="454"/>
      <c r="FW30" s="454"/>
      <c r="FX30" s="454"/>
      <c r="FY30" s="454"/>
      <c r="FZ30" s="454"/>
      <c r="GA30" s="454"/>
      <c r="GB30" s="454"/>
      <c r="GC30" s="454"/>
      <c r="GD30" s="454"/>
      <c r="GE30" s="454"/>
      <c r="GF30" s="454"/>
      <c r="GG30" s="454"/>
      <c r="GH30" s="454"/>
      <c r="GI30" s="454"/>
      <c r="GJ30" s="454"/>
      <c r="GK30" s="454"/>
      <c r="GL30" s="454"/>
      <c r="GM30" s="454"/>
      <c r="GN30" s="454"/>
      <c r="GO30" s="454"/>
      <c r="GP30" s="454"/>
      <c r="GQ30" s="454"/>
      <c r="GR30" s="454"/>
      <c r="GS30" s="454"/>
      <c r="GT30" s="454"/>
      <c r="GU30" s="454"/>
      <c r="GV30" s="454"/>
      <c r="GW30" s="454"/>
      <c r="GX30" s="454"/>
      <c r="GY30" s="454"/>
      <c r="GZ30" s="454"/>
      <c r="HA30" s="454"/>
      <c r="HB30" s="454"/>
      <c r="HC30" s="454"/>
    </row>
    <row r="31" spans="1:211" s="1746" customFormat="1">
      <c r="A31" s="171"/>
      <c r="B31" s="171"/>
      <c r="C31" s="454"/>
      <c r="D31" s="454"/>
      <c r="E31" s="2333">
        <v>2025</v>
      </c>
      <c r="F31" s="2334">
        <v>11047365.283919999</v>
      </c>
      <c r="G31" s="454"/>
      <c r="H31" s="2335">
        <v>34012824.149999999</v>
      </c>
      <c r="I31" s="2336">
        <v>17367500</v>
      </c>
      <c r="J31" s="2337">
        <v>12439014.349999998</v>
      </c>
      <c r="K31" s="2337">
        <v>4206309.8</v>
      </c>
      <c r="L31" s="454"/>
      <c r="M31" s="454"/>
      <c r="N31" s="454"/>
      <c r="O31" s="454"/>
      <c r="P31" s="454"/>
      <c r="Q31" s="454"/>
      <c r="R31" s="454"/>
      <c r="S31" s="454"/>
      <c r="T31" s="454"/>
      <c r="U31" s="454"/>
      <c r="V31" s="454"/>
      <c r="W31" s="454"/>
      <c r="X31" s="454"/>
      <c r="Y31" s="454"/>
      <c r="Z31" s="454"/>
      <c r="AA31" s="454"/>
      <c r="AB31" s="454"/>
      <c r="AC31" s="454"/>
      <c r="AD31" s="454"/>
      <c r="AE31" s="454"/>
      <c r="AF31" s="454"/>
      <c r="AG31" s="454"/>
      <c r="AH31" s="454"/>
      <c r="AI31" s="454"/>
      <c r="AJ31" s="454"/>
      <c r="AK31" s="454"/>
      <c r="AL31" s="454"/>
      <c r="AM31" s="454"/>
      <c r="AN31" s="454"/>
      <c r="AO31" s="454"/>
      <c r="AP31" s="454"/>
      <c r="AQ31" s="454"/>
      <c r="AR31" s="454"/>
      <c r="AS31" s="454"/>
      <c r="AT31" s="454"/>
      <c r="AU31" s="454"/>
      <c r="AV31" s="454"/>
      <c r="AW31" s="454"/>
      <c r="AX31" s="454"/>
      <c r="AY31" s="454"/>
      <c r="AZ31" s="454"/>
      <c r="BA31" s="454"/>
      <c r="BB31" s="454"/>
      <c r="BC31" s="454"/>
      <c r="BD31" s="454"/>
      <c r="BE31" s="454"/>
      <c r="BF31" s="454"/>
      <c r="BG31" s="454"/>
      <c r="BH31" s="454"/>
      <c r="BI31" s="454"/>
      <c r="BJ31" s="454"/>
      <c r="BK31" s="454"/>
      <c r="BL31" s="454"/>
      <c r="BM31" s="454"/>
      <c r="BN31" s="454"/>
      <c r="BO31" s="454"/>
      <c r="BP31" s="454"/>
      <c r="BQ31" s="454"/>
      <c r="BR31" s="454"/>
      <c r="BS31" s="454"/>
      <c r="BT31" s="454"/>
      <c r="BU31" s="454"/>
      <c r="BV31" s="454"/>
      <c r="BW31" s="454"/>
      <c r="BX31" s="454"/>
      <c r="BY31" s="454"/>
      <c r="BZ31" s="454"/>
      <c r="CA31" s="454"/>
      <c r="CB31" s="454"/>
      <c r="CC31" s="454"/>
      <c r="CD31" s="454"/>
      <c r="CE31" s="454"/>
      <c r="CF31" s="454"/>
      <c r="CG31" s="454"/>
      <c r="CH31" s="454"/>
      <c r="CI31" s="454"/>
      <c r="CJ31" s="454"/>
      <c r="CK31" s="454"/>
      <c r="CL31" s="454"/>
      <c r="CM31" s="454"/>
      <c r="CN31" s="454"/>
      <c r="CO31" s="454"/>
      <c r="CP31" s="454"/>
      <c r="CQ31" s="454"/>
      <c r="CR31" s="454"/>
      <c r="CS31" s="454"/>
      <c r="CT31" s="454"/>
      <c r="CU31" s="454"/>
      <c r="CV31" s="454"/>
      <c r="CW31" s="454"/>
      <c r="CX31" s="454"/>
      <c r="CY31" s="454"/>
      <c r="CZ31" s="454"/>
      <c r="DA31" s="454"/>
      <c r="DB31" s="454"/>
      <c r="DC31" s="454"/>
      <c r="DD31" s="454"/>
      <c r="DE31" s="454"/>
      <c r="DF31" s="454"/>
      <c r="DG31" s="454"/>
      <c r="DH31" s="454"/>
      <c r="DI31" s="454"/>
      <c r="DJ31" s="454"/>
      <c r="DK31" s="454"/>
      <c r="DL31" s="454"/>
      <c r="DM31" s="454"/>
      <c r="DN31" s="454"/>
      <c r="DO31" s="454"/>
      <c r="DP31" s="454"/>
      <c r="DQ31" s="454"/>
      <c r="DR31" s="454"/>
      <c r="DS31" s="454"/>
      <c r="DT31" s="454"/>
      <c r="DU31" s="454"/>
      <c r="DV31" s="454"/>
      <c r="DW31" s="454"/>
      <c r="DX31" s="454"/>
      <c r="DY31" s="454"/>
      <c r="DZ31" s="454"/>
      <c r="EA31" s="454"/>
      <c r="EB31" s="454"/>
      <c r="EC31" s="454"/>
      <c r="ED31" s="454"/>
      <c r="EE31" s="454"/>
      <c r="EF31" s="454"/>
      <c r="EG31" s="454"/>
      <c r="EH31" s="454"/>
      <c r="EI31" s="454"/>
      <c r="EJ31" s="454"/>
      <c r="EK31" s="454"/>
      <c r="EL31" s="454"/>
      <c r="EM31" s="454"/>
      <c r="EN31" s="454"/>
      <c r="EO31" s="454"/>
      <c r="EP31" s="454"/>
      <c r="EQ31" s="454"/>
      <c r="ER31" s="454"/>
      <c r="ES31" s="454"/>
      <c r="ET31" s="454"/>
      <c r="EU31" s="454"/>
      <c r="EV31" s="454"/>
      <c r="EW31" s="454"/>
      <c r="EX31" s="454"/>
      <c r="EY31" s="454"/>
      <c r="EZ31" s="454"/>
      <c r="FA31" s="454"/>
      <c r="FB31" s="454"/>
      <c r="FC31" s="454"/>
      <c r="FD31" s="454"/>
      <c r="FE31" s="454"/>
      <c r="FF31" s="454"/>
      <c r="FG31" s="454"/>
      <c r="FH31" s="454"/>
      <c r="FI31" s="454"/>
      <c r="FJ31" s="454"/>
      <c r="FK31" s="454"/>
      <c r="FL31" s="454"/>
      <c r="FM31" s="454"/>
      <c r="FN31" s="454"/>
      <c r="FO31" s="454"/>
      <c r="FP31" s="454"/>
      <c r="FQ31" s="454"/>
      <c r="FR31" s="454"/>
      <c r="FS31" s="454"/>
      <c r="FT31" s="454"/>
      <c r="FU31" s="454"/>
      <c r="FV31" s="454"/>
      <c r="FW31" s="454"/>
      <c r="FX31" s="454"/>
      <c r="FY31" s="454"/>
      <c r="FZ31" s="454"/>
      <c r="GA31" s="454"/>
      <c r="GB31" s="454"/>
      <c r="GC31" s="454"/>
      <c r="GD31" s="454"/>
      <c r="GE31" s="454"/>
      <c r="GF31" s="454"/>
      <c r="GG31" s="454"/>
      <c r="GH31" s="454"/>
      <c r="GI31" s="454"/>
      <c r="GJ31" s="454"/>
      <c r="GK31" s="454"/>
      <c r="GL31" s="454"/>
      <c r="GM31" s="454"/>
      <c r="GN31" s="454"/>
      <c r="GO31" s="454"/>
      <c r="GP31" s="454"/>
      <c r="GQ31" s="454"/>
      <c r="GR31" s="454"/>
      <c r="GS31" s="454"/>
      <c r="GT31" s="454"/>
      <c r="GU31" s="454"/>
      <c r="GV31" s="454"/>
      <c r="GW31" s="454"/>
      <c r="GX31" s="454"/>
      <c r="GY31" s="454"/>
      <c r="GZ31" s="454"/>
      <c r="HA31" s="454"/>
      <c r="HB31" s="454"/>
      <c r="HC31" s="454"/>
    </row>
    <row r="32" spans="1:211" s="1746" customFormat="1">
      <c r="A32" s="171"/>
      <c r="B32" s="171"/>
      <c r="C32" s="454"/>
      <c r="D32" s="454"/>
      <c r="E32" s="2333">
        <v>2026</v>
      </c>
      <c r="F32" s="2334">
        <v>10526255.157039998</v>
      </c>
      <c r="G32" s="454"/>
      <c r="H32" s="2335">
        <v>32408421.049999997</v>
      </c>
      <c r="I32" s="2336">
        <v>17367500</v>
      </c>
      <c r="J32" s="2337">
        <v>11020688.449999999</v>
      </c>
      <c r="K32" s="2337">
        <v>4020232.5999999996</v>
      </c>
      <c r="L32" s="454"/>
      <c r="M32" s="454"/>
      <c r="N32" s="454"/>
      <c r="O32" s="454"/>
      <c r="P32" s="454"/>
      <c r="Q32" s="454"/>
      <c r="R32" s="454"/>
      <c r="S32" s="454"/>
      <c r="T32" s="454"/>
      <c r="U32" s="454"/>
      <c r="V32" s="454"/>
      <c r="W32" s="454"/>
      <c r="X32" s="454"/>
      <c r="Y32" s="454"/>
      <c r="Z32" s="454"/>
      <c r="AA32" s="454"/>
      <c r="AB32" s="454"/>
      <c r="AC32" s="454"/>
      <c r="AD32" s="454"/>
      <c r="AE32" s="454"/>
      <c r="AF32" s="454"/>
      <c r="AG32" s="454"/>
      <c r="AH32" s="454"/>
      <c r="AI32" s="454"/>
      <c r="AJ32" s="454"/>
      <c r="AK32" s="454"/>
      <c r="AL32" s="454"/>
      <c r="AM32" s="454"/>
      <c r="AN32" s="454"/>
      <c r="AO32" s="454"/>
      <c r="AP32" s="454"/>
      <c r="AQ32" s="454"/>
      <c r="AR32" s="454"/>
      <c r="AS32" s="454"/>
      <c r="AT32" s="454"/>
      <c r="AU32" s="454"/>
      <c r="AV32" s="454"/>
      <c r="AW32" s="454"/>
      <c r="AX32" s="454"/>
      <c r="AY32" s="454"/>
      <c r="AZ32" s="454"/>
      <c r="BA32" s="454"/>
      <c r="BB32" s="454"/>
      <c r="BC32" s="454"/>
      <c r="BD32" s="454"/>
      <c r="BE32" s="454"/>
      <c r="BF32" s="454"/>
      <c r="BG32" s="454"/>
      <c r="BH32" s="454"/>
      <c r="BI32" s="454"/>
      <c r="BJ32" s="454"/>
      <c r="BK32" s="454"/>
      <c r="BL32" s="454"/>
      <c r="BM32" s="454"/>
      <c r="BN32" s="454"/>
      <c r="BO32" s="454"/>
      <c r="BP32" s="454"/>
      <c r="BQ32" s="454"/>
      <c r="BR32" s="454"/>
      <c r="BS32" s="454"/>
      <c r="BT32" s="454"/>
      <c r="BU32" s="454"/>
      <c r="BV32" s="454"/>
      <c r="BW32" s="454"/>
      <c r="BX32" s="454"/>
      <c r="BY32" s="454"/>
      <c r="BZ32" s="454"/>
      <c r="CA32" s="454"/>
      <c r="CB32" s="454"/>
      <c r="CC32" s="454"/>
      <c r="CD32" s="454"/>
      <c r="CE32" s="454"/>
      <c r="CF32" s="454"/>
      <c r="CG32" s="454"/>
      <c r="CH32" s="454"/>
      <c r="CI32" s="454"/>
      <c r="CJ32" s="454"/>
      <c r="CK32" s="454"/>
      <c r="CL32" s="454"/>
      <c r="CM32" s="454"/>
      <c r="CN32" s="454"/>
      <c r="CO32" s="454"/>
      <c r="CP32" s="454"/>
      <c r="CQ32" s="454"/>
      <c r="CR32" s="454"/>
      <c r="CS32" s="454"/>
      <c r="CT32" s="454"/>
      <c r="CU32" s="454"/>
      <c r="CV32" s="454"/>
      <c r="CW32" s="454"/>
      <c r="CX32" s="454"/>
      <c r="CY32" s="454"/>
      <c r="CZ32" s="454"/>
      <c r="DA32" s="454"/>
      <c r="DB32" s="454"/>
      <c r="DC32" s="454"/>
      <c r="DD32" s="454"/>
      <c r="DE32" s="454"/>
      <c r="DF32" s="454"/>
      <c r="DG32" s="454"/>
      <c r="DH32" s="454"/>
      <c r="DI32" s="454"/>
      <c r="DJ32" s="454"/>
      <c r="DK32" s="454"/>
      <c r="DL32" s="454"/>
      <c r="DM32" s="454"/>
      <c r="DN32" s="454"/>
      <c r="DO32" s="454"/>
      <c r="DP32" s="454"/>
      <c r="DQ32" s="454"/>
      <c r="DR32" s="454"/>
      <c r="DS32" s="454"/>
      <c r="DT32" s="454"/>
      <c r="DU32" s="454"/>
      <c r="DV32" s="454"/>
      <c r="DW32" s="454"/>
      <c r="DX32" s="454"/>
      <c r="DY32" s="454"/>
      <c r="DZ32" s="454"/>
      <c r="EA32" s="454"/>
      <c r="EB32" s="454"/>
      <c r="EC32" s="454"/>
      <c r="ED32" s="454"/>
      <c r="EE32" s="454"/>
      <c r="EF32" s="454"/>
      <c r="EG32" s="454"/>
      <c r="EH32" s="454"/>
      <c r="EI32" s="454"/>
      <c r="EJ32" s="454"/>
      <c r="EK32" s="454"/>
      <c r="EL32" s="454"/>
      <c r="EM32" s="454"/>
      <c r="EN32" s="454"/>
      <c r="EO32" s="454"/>
      <c r="EP32" s="454"/>
      <c r="EQ32" s="454"/>
      <c r="ER32" s="454"/>
      <c r="ES32" s="454"/>
      <c r="ET32" s="454"/>
      <c r="EU32" s="454"/>
      <c r="EV32" s="454"/>
      <c r="EW32" s="454"/>
      <c r="EX32" s="454"/>
      <c r="EY32" s="454"/>
      <c r="EZ32" s="454"/>
      <c r="FA32" s="454"/>
      <c r="FB32" s="454"/>
      <c r="FC32" s="454"/>
      <c r="FD32" s="454"/>
      <c r="FE32" s="454"/>
      <c r="FF32" s="454"/>
      <c r="FG32" s="454"/>
      <c r="FH32" s="454"/>
      <c r="FI32" s="454"/>
      <c r="FJ32" s="454"/>
      <c r="FK32" s="454"/>
      <c r="FL32" s="454"/>
      <c r="FM32" s="454"/>
      <c r="FN32" s="454"/>
      <c r="FO32" s="454"/>
      <c r="FP32" s="454"/>
      <c r="FQ32" s="454"/>
      <c r="FR32" s="454"/>
      <c r="FS32" s="454"/>
      <c r="FT32" s="454"/>
      <c r="FU32" s="454"/>
      <c r="FV32" s="454"/>
      <c r="FW32" s="454"/>
      <c r="FX32" s="454"/>
      <c r="FY32" s="454"/>
      <c r="FZ32" s="454"/>
      <c r="GA32" s="454"/>
      <c r="GB32" s="454"/>
      <c r="GC32" s="454"/>
      <c r="GD32" s="454"/>
      <c r="GE32" s="454"/>
      <c r="GF32" s="454"/>
      <c r="GG32" s="454"/>
      <c r="GH32" s="454"/>
      <c r="GI32" s="454"/>
      <c r="GJ32" s="454"/>
      <c r="GK32" s="454"/>
      <c r="GL32" s="454"/>
      <c r="GM32" s="454"/>
      <c r="GN32" s="454"/>
      <c r="GO32" s="454"/>
      <c r="GP32" s="454"/>
      <c r="GQ32" s="454"/>
      <c r="GR32" s="454"/>
      <c r="GS32" s="454"/>
      <c r="GT32" s="454"/>
      <c r="GU32" s="454"/>
      <c r="GV32" s="454"/>
      <c r="GW32" s="454"/>
      <c r="GX32" s="454"/>
      <c r="GY32" s="454"/>
      <c r="GZ32" s="454"/>
      <c r="HA32" s="454"/>
      <c r="HB32" s="454"/>
      <c r="HC32" s="454"/>
    </row>
    <row r="33" spans="1:211" s="1746" customFormat="1">
      <c r="A33" s="171"/>
      <c r="B33" s="171"/>
      <c r="C33" s="454"/>
      <c r="D33" s="454"/>
      <c r="E33" s="2333">
        <v>2027</v>
      </c>
      <c r="F33" s="2334">
        <v>10136320.430879999</v>
      </c>
      <c r="G33" s="454"/>
      <c r="H33" s="2335">
        <v>31207883.099999998</v>
      </c>
      <c r="I33" s="2336">
        <v>17367500</v>
      </c>
      <c r="J33" s="2337">
        <v>10013273.899999999</v>
      </c>
      <c r="K33" s="2337">
        <v>3827109.2</v>
      </c>
      <c r="L33" s="454"/>
      <c r="M33" s="454"/>
      <c r="N33" s="454"/>
      <c r="O33" s="454"/>
      <c r="P33" s="454"/>
      <c r="Q33" s="454"/>
      <c r="R33" s="454"/>
      <c r="S33" s="454"/>
      <c r="T33" s="454"/>
      <c r="U33" s="454"/>
      <c r="V33" s="454"/>
      <c r="W33" s="454"/>
      <c r="X33" s="454"/>
      <c r="Y33" s="454"/>
      <c r="Z33" s="454"/>
      <c r="AA33" s="454"/>
      <c r="AB33" s="454"/>
      <c r="AC33" s="454"/>
      <c r="AD33" s="454"/>
      <c r="AE33" s="454"/>
      <c r="AF33" s="454"/>
      <c r="AG33" s="454"/>
      <c r="AH33" s="454"/>
      <c r="AI33" s="454"/>
      <c r="AJ33" s="454"/>
      <c r="AK33" s="454"/>
      <c r="AL33" s="454"/>
      <c r="AM33" s="454"/>
      <c r="AN33" s="454"/>
      <c r="AO33" s="454"/>
      <c r="AP33" s="454"/>
      <c r="AQ33" s="454"/>
      <c r="AR33" s="454"/>
      <c r="AS33" s="454"/>
      <c r="AT33" s="454"/>
      <c r="AU33" s="454"/>
      <c r="AV33" s="454"/>
      <c r="AW33" s="454"/>
      <c r="AX33" s="454"/>
      <c r="AY33" s="454"/>
      <c r="AZ33" s="454"/>
      <c r="BA33" s="454"/>
      <c r="BB33" s="454"/>
      <c r="BC33" s="454"/>
      <c r="BD33" s="454"/>
      <c r="BE33" s="454"/>
      <c r="BF33" s="454"/>
      <c r="BG33" s="454"/>
      <c r="BH33" s="454"/>
      <c r="BI33" s="454"/>
      <c r="BJ33" s="454"/>
      <c r="BK33" s="454"/>
      <c r="BL33" s="454"/>
      <c r="BM33" s="454"/>
      <c r="BN33" s="454"/>
      <c r="BO33" s="454"/>
      <c r="BP33" s="454"/>
      <c r="BQ33" s="454"/>
      <c r="BR33" s="454"/>
      <c r="BS33" s="454"/>
      <c r="BT33" s="454"/>
      <c r="BU33" s="454"/>
      <c r="BV33" s="454"/>
      <c r="BW33" s="454"/>
      <c r="BX33" s="454"/>
      <c r="BY33" s="454"/>
      <c r="BZ33" s="454"/>
      <c r="CA33" s="454"/>
      <c r="CB33" s="454"/>
      <c r="CC33" s="454"/>
      <c r="CD33" s="454"/>
      <c r="CE33" s="454"/>
      <c r="CF33" s="454"/>
      <c r="CG33" s="454"/>
      <c r="CH33" s="454"/>
      <c r="CI33" s="454"/>
      <c r="CJ33" s="454"/>
      <c r="CK33" s="454"/>
      <c r="CL33" s="454"/>
      <c r="CM33" s="454"/>
      <c r="CN33" s="454"/>
      <c r="CO33" s="454"/>
      <c r="CP33" s="454"/>
      <c r="CQ33" s="454"/>
      <c r="CR33" s="454"/>
      <c r="CS33" s="454"/>
      <c r="CT33" s="454"/>
      <c r="CU33" s="454"/>
      <c r="CV33" s="454"/>
      <c r="CW33" s="454"/>
      <c r="CX33" s="454"/>
      <c r="CY33" s="454"/>
      <c r="CZ33" s="454"/>
      <c r="DA33" s="454"/>
      <c r="DB33" s="454"/>
      <c r="DC33" s="454"/>
      <c r="DD33" s="454"/>
      <c r="DE33" s="454"/>
      <c r="DF33" s="454"/>
      <c r="DG33" s="454"/>
      <c r="DH33" s="454"/>
      <c r="DI33" s="454"/>
      <c r="DJ33" s="454"/>
      <c r="DK33" s="454"/>
      <c r="DL33" s="454"/>
      <c r="DM33" s="454"/>
      <c r="DN33" s="454"/>
      <c r="DO33" s="454"/>
      <c r="DP33" s="454"/>
      <c r="DQ33" s="454"/>
      <c r="DR33" s="454"/>
      <c r="DS33" s="454"/>
      <c r="DT33" s="454"/>
      <c r="DU33" s="454"/>
      <c r="DV33" s="454"/>
      <c r="DW33" s="454"/>
      <c r="DX33" s="454"/>
      <c r="DY33" s="454"/>
      <c r="DZ33" s="454"/>
      <c r="EA33" s="454"/>
      <c r="EB33" s="454"/>
      <c r="EC33" s="454"/>
      <c r="ED33" s="454"/>
      <c r="EE33" s="454"/>
      <c r="EF33" s="454"/>
      <c r="EG33" s="454"/>
      <c r="EH33" s="454"/>
      <c r="EI33" s="454"/>
      <c r="EJ33" s="454"/>
      <c r="EK33" s="454"/>
      <c r="EL33" s="454"/>
      <c r="EM33" s="454"/>
      <c r="EN33" s="454"/>
      <c r="EO33" s="454"/>
      <c r="EP33" s="454"/>
      <c r="EQ33" s="454"/>
      <c r="ER33" s="454"/>
      <c r="ES33" s="454"/>
      <c r="ET33" s="454"/>
      <c r="EU33" s="454"/>
      <c r="EV33" s="454"/>
      <c r="EW33" s="454"/>
      <c r="EX33" s="454"/>
      <c r="EY33" s="454"/>
      <c r="EZ33" s="454"/>
      <c r="FA33" s="454"/>
      <c r="FB33" s="454"/>
      <c r="FC33" s="454"/>
      <c r="FD33" s="454"/>
      <c r="FE33" s="454"/>
      <c r="FF33" s="454"/>
      <c r="FG33" s="454"/>
      <c r="FH33" s="454"/>
      <c r="FI33" s="454"/>
      <c r="FJ33" s="454"/>
      <c r="FK33" s="454"/>
      <c r="FL33" s="454"/>
      <c r="FM33" s="454"/>
      <c r="FN33" s="454"/>
      <c r="FO33" s="454"/>
      <c r="FP33" s="454"/>
      <c r="FQ33" s="454"/>
      <c r="FR33" s="454"/>
      <c r="FS33" s="454"/>
      <c r="FT33" s="454"/>
      <c r="FU33" s="454"/>
      <c r="FV33" s="454"/>
      <c r="FW33" s="454"/>
      <c r="FX33" s="454"/>
      <c r="FY33" s="454"/>
      <c r="FZ33" s="454"/>
      <c r="GA33" s="454"/>
      <c r="GB33" s="454"/>
      <c r="GC33" s="454"/>
      <c r="GD33" s="454"/>
      <c r="GE33" s="454"/>
      <c r="GF33" s="454"/>
      <c r="GG33" s="454"/>
      <c r="GH33" s="454"/>
      <c r="GI33" s="454"/>
      <c r="GJ33" s="454"/>
      <c r="GK33" s="454"/>
      <c r="GL33" s="454"/>
      <c r="GM33" s="454"/>
      <c r="GN33" s="454"/>
      <c r="GO33" s="454"/>
      <c r="GP33" s="454"/>
      <c r="GQ33" s="454"/>
      <c r="GR33" s="454"/>
      <c r="GS33" s="454"/>
      <c r="GT33" s="454"/>
      <c r="GU33" s="454"/>
      <c r="GV33" s="454"/>
      <c r="GW33" s="454"/>
      <c r="GX33" s="454"/>
      <c r="GY33" s="454"/>
      <c r="GZ33" s="454"/>
      <c r="HA33" s="454"/>
      <c r="HB33" s="454"/>
      <c r="HC33" s="454"/>
    </row>
    <row r="34" spans="1:211" s="1746" customFormat="1">
      <c r="A34" s="171"/>
      <c r="B34" s="171"/>
      <c r="C34" s="454"/>
      <c r="D34" s="454"/>
      <c r="E34" s="2333">
        <v>2028</v>
      </c>
      <c r="F34" s="2334">
        <v>9885824.7319999989</v>
      </c>
      <c r="G34" s="454"/>
      <c r="H34" s="2335">
        <v>30436652.5</v>
      </c>
      <c r="I34" s="2336">
        <v>17367500</v>
      </c>
      <c r="J34" s="2337">
        <v>9451496.25</v>
      </c>
      <c r="K34" s="2337">
        <v>3617656.25</v>
      </c>
      <c r="L34" s="454"/>
      <c r="M34" s="454"/>
      <c r="N34" s="454"/>
      <c r="O34" s="454"/>
      <c r="P34" s="454"/>
      <c r="Q34" s="454"/>
      <c r="R34" s="454"/>
      <c r="S34" s="454"/>
      <c r="T34" s="454"/>
      <c r="U34" s="454"/>
      <c r="V34" s="454"/>
      <c r="W34" s="454"/>
      <c r="X34" s="454"/>
      <c r="Y34" s="454"/>
      <c r="Z34" s="454"/>
      <c r="AA34" s="454"/>
      <c r="AB34" s="454"/>
      <c r="AC34" s="454"/>
      <c r="AD34" s="454"/>
      <c r="AE34" s="454"/>
      <c r="AF34" s="454"/>
      <c r="AG34" s="454"/>
      <c r="AH34" s="454"/>
      <c r="AI34" s="454"/>
      <c r="AJ34" s="454"/>
      <c r="AK34" s="454"/>
      <c r="AL34" s="454"/>
      <c r="AM34" s="454"/>
      <c r="AN34" s="454"/>
      <c r="AO34" s="454"/>
      <c r="AP34" s="454"/>
      <c r="AQ34" s="454"/>
      <c r="AR34" s="454"/>
      <c r="AS34" s="454"/>
      <c r="AT34" s="454"/>
      <c r="AU34" s="454"/>
      <c r="AV34" s="454"/>
      <c r="AW34" s="454"/>
      <c r="AX34" s="454"/>
      <c r="AY34" s="454"/>
      <c r="AZ34" s="454"/>
      <c r="BA34" s="454"/>
      <c r="BB34" s="454"/>
      <c r="BC34" s="454"/>
      <c r="BD34" s="454"/>
      <c r="BE34" s="454"/>
      <c r="BF34" s="454"/>
      <c r="BG34" s="454"/>
      <c r="BH34" s="454"/>
      <c r="BI34" s="454"/>
      <c r="BJ34" s="454"/>
      <c r="BK34" s="454"/>
      <c r="BL34" s="454"/>
      <c r="BM34" s="454"/>
      <c r="BN34" s="454"/>
      <c r="BO34" s="454"/>
      <c r="BP34" s="454"/>
      <c r="BQ34" s="454"/>
      <c r="BR34" s="454"/>
      <c r="BS34" s="454"/>
      <c r="BT34" s="454"/>
      <c r="BU34" s="454"/>
      <c r="BV34" s="454"/>
      <c r="BW34" s="454"/>
      <c r="BX34" s="454"/>
      <c r="BY34" s="454"/>
      <c r="BZ34" s="454"/>
      <c r="CA34" s="454"/>
      <c r="CB34" s="454"/>
      <c r="CC34" s="454"/>
      <c r="CD34" s="454"/>
      <c r="CE34" s="454"/>
      <c r="CF34" s="454"/>
      <c r="CG34" s="454"/>
      <c r="CH34" s="454"/>
      <c r="CI34" s="454"/>
      <c r="CJ34" s="454"/>
      <c r="CK34" s="454"/>
      <c r="CL34" s="454"/>
      <c r="CM34" s="454"/>
      <c r="CN34" s="454"/>
      <c r="CO34" s="454"/>
      <c r="CP34" s="454"/>
      <c r="CQ34" s="454"/>
      <c r="CR34" s="454"/>
      <c r="CS34" s="454"/>
      <c r="CT34" s="454"/>
      <c r="CU34" s="454"/>
      <c r="CV34" s="454"/>
      <c r="CW34" s="454"/>
      <c r="CX34" s="454"/>
      <c r="CY34" s="454"/>
      <c r="CZ34" s="454"/>
      <c r="DA34" s="454"/>
      <c r="DB34" s="454"/>
      <c r="DC34" s="454"/>
      <c r="DD34" s="454"/>
      <c r="DE34" s="454"/>
      <c r="DF34" s="454"/>
      <c r="DG34" s="454"/>
      <c r="DH34" s="454"/>
      <c r="DI34" s="454"/>
      <c r="DJ34" s="454"/>
      <c r="DK34" s="454"/>
      <c r="DL34" s="454"/>
      <c r="DM34" s="454"/>
      <c r="DN34" s="454"/>
      <c r="DO34" s="454"/>
      <c r="DP34" s="454"/>
      <c r="DQ34" s="454"/>
      <c r="DR34" s="454"/>
      <c r="DS34" s="454"/>
      <c r="DT34" s="454"/>
      <c r="DU34" s="454"/>
      <c r="DV34" s="454"/>
      <c r="DW34" s="454"/>
      <c r="DX34" s="454"/>
      <c r="DY34" s="454"/>
      <c r="DZ34" s="454"/>
      <c r="EA34" s="454"/>
      <c r="EB34" s="454"/>
      <c r="EC34" s="454"/>
      <c r="ED34" s="454"/>
      <c r="EE34" s="454"/>
      <c r="EF34" s="454"/>
      <c r="EG34" s="454"/>
      <c r="EH34" s="454"/>
      <c r="EI34" s="454"/>
      <c r="EJ34" s="454"/>
      <c r="EK34" s="454"/>
      <c r="EL34" s="454"/>
      <c r="EM34" s="454"/>
      <c r="EN34" s="454"/>
      <c r="EO34" s="454"/>
      <c r="EP34" s="454"/>
      <c r="EQ34" s="454"/>
      <c r="ER34" s="454"/>
      <c r="ES34" s="454"/>
      <c r="ET34" s="454"/>
      <c r="EU34" s="454"/>
      <c r="EV34" s="454"/>
      <c r="EW34" s="454"/>
      <c r="EX34" s="454"/>
      <c r="EY34" s="454"/>
      <c r="EZ34" s="454"/>
      <c r="FA34" s="454"/>
      <c r="FB34" s="454"/>
      <c r="FC34" s="454"/>
      <c r="FD34" s="454"/>
      <c r="FE34" s="454"/>
      <c r="FF34" s="454"/>
      <c r="FG34" s="454"/>
      <c r="FH34" s="454"/>
      <c r="FI34" s="454"/>
      <c r="FJ34" s="454"/>
      <c r="FK34" s="454"/>
      <c r="FL34" s="454"/>
      <c r="FM34" s="454"/>
      <c r="FN34" s="454"/>
      <c r="FO34" s="454"/>
      <c r="FP34" s="454"/>
      <c r="FQ34" s="454"/>
      <c r="FR34" s="454"/>
      <c r="FS34" s="454"/>
      <c r="FT34" s="454"/>
      <c r="FU34" s="454"/>
      <c r="FV34" s="454"/>
      <c r="FW34" s="454"/>
      <c r="FX34" s="454"/>
      <c r="FY34" s="454"/>
      <c r="FZ34" s="454"/>
      <c r="GA34" s="454"/>
      <c r="GB34" s="454"/>
      <c r="GC34" s="454"/>
      <c r="GD34" s="454"/>
      <c r="GE34" s="454"/>
      <c r="GF34" s="454"/>
      <c r="GG34" s="454"/>
      <c r="GH34" s="454"/>
      <c r="GI34" s="454"/>
      <c r="GJ34" s="454"/>
      <c r="GK34" s="454"/>
      <c r="GL34" s="454"/>
      <c r="GM34" s="454"/>
      <c r="GN34" s="454"/>
      <c r="GO34" s="454"/>
      <c r="GP34" s="454"/>
      <c r="GQ34" s="454"/>
      <c r="GR34" s="454"/>
      <c r="GS34" s="454"/>
      <c r="GT34" s="454"/>
      <c r="GU34" s="454"/>
      <c r="GV34" s="454"/>
      <c r="GW34" s="454"/>
      <c r="GX34" s="454"/>
      <c r="GY34" s="454"/>
      <c r="GZ34" s="454"/>
      <c r="HA34" s="454"/>
      <c r="HB34" s="454"/>
      <c r="HC34" s="454"/>
    </row>
    <row r="35" spans="1:211" s="1746" customFormat="1">
      <c r="A35" s="171"/>
      <c r="B35" s="171"/>
      <c r="C35" s="454"/>
      <c r="D35" s="454"/>
      <c r="E35" s="2333">
        <v>2029</v>
      </c>
      <c r="F35" s="2334">
        <v>9621760.1558400001</v>
      </c>
      <c r="G35" s="454"/>
      <c r="H35" s="2335">
        <v>29623645.800000001</v>
      </c>
      <c r="I35" s="2336">
        <v>17367500</v>
      </c>
      <c r="J35" s="2337">
        <v>8865364.5500000007</v>
      </c>
      <c r="K35" s="2338">
        <v>3390781.25</v>
      </c>
      <c r="L35" s="454"/>
      <c r="M35" s="454"/>
      <c r="N35" s="454"/>
      <c r="O35" s="454"/>
      <c r="P35" s="454"/>
      <c r="Q35" s="454"/>
      <c r="R35" s="454"/>
      <c r="S35" s="454"/>
      <c r="T35" s="454"/>
      <c r="U35" s="454"/>
      <c r="V35" s="454"/>
      <c r="W35" s="454"/>
      <c r="X35" s="454"/>
      <c r="Y35" s="454"/>
      <c r="Z35" s="454"/>
      <c r="AA35" s="454"/>
      <c r="AB35" s="454"/>
      <c r="AC35" s="454"/>
      <c r="AD35" s="454"/>
      <c r="AE35" s="454"/>
      <c r="AF35" s="454"/>
      <c r="AG35" s="454"/>
      <c r="AH35" s="454"/>
      <c r="AI35" s="454"/>
      <c r="AJ35" s="454"/>
      <c r="AK35" s="454"/>
      <c r="AL35" s="454"/>
      <c r="AM35" s="454"/>
      <c r="AN35" s="454"/>
      <c r="AO35" s="454"/>
      <c r="AP35" s="454"/>
      <c r="AQ35" s="454"/>
      <c r="AR35" s="454"/>
      <c r="AS35" s="454"/>
      <c r="AT35" s="454"/>
      <c r="AU35" s="454"/>
      <c r="AV35" s="454"/>
      <c r="AW35" s="454"/>
      <c r="AX35" s="454"/>
      <c r="AY35" s="454"/>
      <c r="AZ35" s="454"/>
      <c r="BA35" s="454"/>
      <c r="BB35" s="454"/>
      <c r="BC35" s="454"/>
      <c r="BD35" s="454"/>
      <c r="BE35" s="454"/>
      <c r="BF35" s="454"/>
      <c r="BG35" s="454"/>
      <c r="BH35" s="454"/>
      <c r="BI35" s="454"/>
      <c r="BJ35" s="454"/>
      <c r="BK35" s="454"/>
      <c r="BL35" s="454"/>
      <c r="BM35" s="454"/>
      <c r="BN35" s="454"/>
      <c r="BO35" s="454"/>
      <c r="BP35" s="454"/>
      <c r="BQ35" s="454"/>
      <c r="BR35" s="454"/>
      <c r="BS35" s="454"/>
      <c r="BT35" s="454"/>
      <c r="BU35" s="454"/>
      <c r="BV35" s="454"/>
      <c r="BW35" s="454"/>
      <c r="BX35" s="454"/>
      <c r="BY35" s="454"/>
      <c r="BZ35" s="454"/>
      <c r="CA35" s="454"/>
      <c r="CB35" s="454"/>
      <c r="CC35" s="454"/>
      <c r="CD35" s="454"/>
      <c r="CE35" s="454"/>
      <c r="CF35" s="454"/>
      <c r="CG35" s="454"/>
      <c r="CH35" s="454"/>
      <c r="CI35" s="454"/>
      <c r="CJ35" s="454"/>
      <c r="CK35" s="454"/>
      <c r="CL35" s="454"/>
      <c r="CM35" s="454"/>
      <c r="CN35" s="454"/>
      <c r="CO35" s="454"/>
      <c r="CP35" s="454"/>
      <c r="CQ35" s="454"/>
      <c r="CR35" s="454"/>
      <c r="CS35" s="454"/>
      <c r="CT35" s="454"/>
      <c r="CU35" s="454"/>
      <c r="CV35" s="454"/>
      <c r="CW35" s="454"/>
      <c r="CX35" s="454"/>
      <c r="CY35" s="454"/>
      <c r="CZ35" s="454"/>
      <c r="DA35" s="454"/>
      <c r="DB35" s="454"/>
      <c r="DC35" s="454"/>
      <c r="DD35" s="454"/>
      <c r="DE35" s="454"/>
      <c r="DF35" s="454"/>
      <c r="DG35" s="454"/>
      <c r="DH35" s="454"/>
      <c r="DI35" s="454"/>
      <c r="DJ35" s="454"/>
      <c r="DK35" s="454"/>
      <c r="DL35" s="454"/>
      <c r="DM35" s="454"/>
      <c r="DN35" s="454"/>
      <c r="DO35" s="454"/>
      <c r="DP35" s="454"/>
      <c r="DQ35" s="454"/>
      <c r="DR35" s="454"/>
      <c r="DS35" s="454"/>
      <c r="DT35" s="454"/>
      <c r="DU35" s="454"/>
      <c r="DV35" s="454"/>
      <c r="DW35" s="454"/>
      <c r="DX35" s="454"/>
      <c r="DY35" s="454"/>
      <c r="DZ35" s="454"/>
      <c r="EA35" s="454"/>
      <c r="EB35" s="454"/>
      <c r="EC35" s="454"/>
      <c r="ED35" s="454"/>
      <c r="EE35" s="454"/>
      <c r="EF35" s="454"/>
      <c r="EG35" s="454"/>
      <c r="EH35" s="454"/>
      <c r="EI35" s="454"/>
      <c r="EJ35" s="454"/>
      <c r="EK35" s="454"/>
      <c r="EL35" s="454"/>
      <c r="EM35" s="454"/>
      <c r="EN35" s="454"/>
      <c r="EO35" s="454"/>
      <c r="EP35" s="454"/>
      <c r="EQ35" s="454"/>
      <c r="ER35" s="454"/>
      <c r="ES35" s="454"/>
      <c r="ET35" s="454"/>
      <c r="EU35" s="454"/>
      <c r="EV35" s="454"/>
      <c r="EW35" s="454"/>
      <c r="EX35" s="454"/>
      <c r="EY35" s="454"/>
      <c r="EZ35" s="454"/>
      <c r="FA35" s="454"/>
      <c r="FB35" s="454"/>
      <c r="FC35" s="454"/>
      <c r="FD35" s="454"/>
      <c r="FE35" s="454"/>
      <c r="FF35" s="454"/>
      <c r="FG35" s="454"/>
      <c r="FH35" s="454"/>
      <c r="FI35" s="454"/>
      <c r="FJ35" s="454"/>
      <c r="FK35" s="454"/>
      <c r="FL35" s="454"/>
      <c r="FM35" s="454"/>
      <c r="FN35" s="454"/>
      <c r="FO35" s="454"/>
      <c r="FP35" s="454"/>
      <c r="FQ35" s="454"/>
      <c r="FR35" s="454"/>
      <c r="FS35" s="454"/>
      <c r="FT35" s="454"/>
      <c r="FU35" s="454"/>
      <c r="FV35" s="454"/>
      <c r="FW35" s="454"/>
      <c r="FX35" s="454"/>
      <c r="FY35" s="454"/>
      <c r="FZ35" s="454"/>
      <c r="GA35" s="454"/>
      <c r="GB35" s="454"/>
      <c r="GC35" s="454"/>
      <c r="GD35" s="454"/>
      <c r="GE35" s="454"/>
      <c r="GF35" s="454"/>
      <c r="GG35" s="454"/>
      <c r="GH35" s="454"/>
      <c r="GI35" s="454"/>
      <c r="GJ35" s="454"/>
      <c r="GK35" s="454"/>
      <c r="GL35" s="454"/>
      <c r="GM35" s="454"/>
      <c r="GN35" s="454"/>
      <c r="GO35" s="454"/>
      <c r="GP35" s="454"/>
      <c r="GQ35" s="454"/>
      <c r="GR35" s="454"/>
      <c r="GS35" s="454"/>
      <c r="GT35" s="454"/>
      <c r="GU35" s="454"/>
      <c r="GV35" s="454"/>
      <c r="GW35" s="454"/>
      <c r="GX35" s="454"/>
      <c r="GY35" s="454"/>
      <c r="GZ35" s="454"/>
      <c r="HA35" s="454"/>
      <c r="HB35" s="454"/>
      <c r="HC35" s="454"/>
    </row>
    <row r="36" spans="1:211" s="1746" customFormat="1">
      <c r="A36" s="171"/>
      <c r="B36" s="171"/>
      <c r="C36" s="454"/>
      <c r="D36" s="454"/>
      <c r="E36" s="2333">
        <v>2030</v>
      </c>
      <c r="F36" s="2334">
        <v>9346421.8528799992</v>
      </c>
      <c r="G36" s="454"/>
      <c r="H36" s="2335">
        <v>28775929.350000001</v>
      </c>
      <c r="I36" s="2336">
        <v>17367500</v>
      </c>
      <c r="J36" s="2337">
        <v>8253898.0999999996</v>
      </c>
      <c r="K36" s="2338">
        <v>3154531.25</v>
      </c>
      <c r="L36" s="454"/>
      <c r="M36" s="454"/>
      <c r="N36" s="454"/>
      <c r="O36" s="454"/>
      <c r="P36" s="454"/>
      <c r="Q36" s="454"/>
      <c r="R36" s="454"/>
      <c r="S36" s="454"/>
      <c r="T36" s="454"/>
      <c r="U36" s="454"/>
      <c r="V36" s="454"/>
      <c r="W36" s="454"/>
      <c r="X36" s="454"/>
      <c r="Y36" s="454"/>
      <c r="Z36" s="454"/>
      <c r="AA36" s="454"/>
      <c r="AB36" s="454"/>
      <c r="AC36" s="454"/>
      <c r="AD36" s="454"/>
      <c r="AE36" s="454"/>
      <c r="AF36" s="454"/>
      <c r="AG36" s="454"/>
      <c r="AH36" s="454"/>
      <c r="AI36" s="454"/>
      <c r="AJ36" s="454"/>
      <c r="AK36" s="454"/>
      <c r="AL36" s="454"/>
      <c r="AM36" s="454"/>
      <c r="AN36" s="454"/>
      <c r="AO36" s="454"/>
      <c r="AP36" s="454"/>
      <c r="AQ36" s="454"/>
      <c r="AR36" s="454"/>
      <c r="AS36" s="454"/>
      <c r="AT36" s="454"/>
      <c r="AU36" s="454"/>
      <c r="AV36" s="454"/>
      <c r="AW36" s="454"/>
      <c r="AX36" s="454"/>
      <c r="AY36" s="454"/>
      <c r="AZ36" s="454"/>
      <c r="BA36" s="454"/>
      <c r="BB36" s="454"/>
      <c r="BC36" s="454"/>
      <c r="BD36" s="454"/>
      <c r="BE36" s="454"/>
      <c r="BF36" s="454"/>
      <c r="BG36" s="454"/>
      <c r="BH36" s="454"/>
      <c r="BI36" s="454"/>
      <c r="BJ36" s="454"/>
      <c r="BK36" s="454"/>
      <c r="BL36" s="454"/>
      <c r="BM36" s="454"/>
      <c r="BN36" s="454"/>
      <c r="BO36" s="454"/>
      <c r="BP36" s="454"/>
      <c r="BQ36" s="454"/>
      <c r="BR36" s="454"/>
      <c r="BS36" s="454"/>
      <c r="BT36" s="454"/>
      <c r="BU36" s="454"/>
      <c r="BV36" s="454"/>
      <c r="BW36" s="454"/>
      <c r="BX36" s="454"/>
      <c r="BY36" s="454"/>
      <c r="BZ36" s="454"/>
      <c r="CA36" s="454"/>
      <c r="CB36" s="454"/>
      <c r="CC36" s="454"/>
      <c r="CD36" s="454"/>
      <c r="CE36" s="454"/>
      <c r="CF36" s="454"/>
      <c r="CG36" s="454"/>
      <c r="CH36" s="454"/>
      <c r="CI36" s="454"/>
      <c r="CJ36" s="454"/>
      <c r="CK36" s="454"/>
      <c r="CL36" s="454"/>
      <c r="CM36" s="454"/>
      <c r="CN36" s="454"/>
      <c r="CO36" s="454"/>
      <c r="CP36" s="454"/>
      <c r="CQ36" s="454"/>
      <c r="CR36" s="454"/>
      <c r="CS36" s="454"/>
      <c r="CT36" s="454"/>
      <c r="CU36" s="454"/>
      <c r="CV36" s="454"/>
      <c r="CW36" s="454"/>
      <c r="CX36" s="454"/>
      <c r="CY36" s="454"/>
      <c r="CZ36" s="454"/>
      <c r="DA36" s="454"/>
      <c r="DB36" s="454"/>
      <c r="DC36" s="454"/>
      <c r="DD36" s="454"/>
      <c r="DE36" s="454"/>
      <c r="DF36" s="454"/>
      <c r="DG36" s="454"/>
      <c r="DH36" s="454"/>
      <c r="DI36" s="454"/>
      <c r="DJ36" s="454"/>
      <c r="DK36" s="454"/>
      <c r="DL36" s="454"/>
      <c r="DM36" s="454"/>
      <c r="DN36" s="454"/>
      <c r="DO36" s="454"/>
      <c r="DP36" s="454"/>
      <c r="DQ36" s="454"/>
      <c r="DR36" s="454"/>
      <c r="DS36" s="454"/>
      <c r="DT36" s="454"/>
      <c r="DU36" s="454"/>
      <c r="DV36" s="454"/>
      <c r="DW36" s="454"/>
      <c r="DX36" s="454"/>
      <c r="DY36" s="454"/>
      <c r="DZ36" s="454"/>
      <c r="EA36" s="454"/>
      <c r="EB36" s="454"/>
      <c r="EC36" s="454"/>
      <c r="ED36" s="454"/>
      <c r="EE36" s="454"/>
      <c r="EF36" s="454"/>
      <c r="EG36" s="454"/>
      <c r="EH36" s="454"/>
      <c r="EI36" s="454"/>
      <c r="EJ36" s="454"/>
      <c r="EK36" s="454"/>
      <c r="EL36" s="454"/>
      <c r="EM36" s="454"/>
      <c r="EN36" s="454"/>
      <c r="EO36" s="454"/>
      <c r="EP36" s="454"/>
      <c r="EQ36" s="454"/>
      <c r="ER36" s="454"/>
      <c r="ES36" s="454"/>
      <c r="ET36" s="454"/>
      <c r="EU36" s="454"/>
      <c r="EV36" s="454"/>
      <c r="EW36" s="454"/>
      <c r="EX36" s="454"/>
      <c r="EY36" s="454"/>
      <c r="EZ36" s="454"/>
      <c r="FA36" s="454"/>
      <c r="FB36" s="454"/>
      <c r="FC36" s="454"/>
      <c r="FD36" s="454"/>
      <c r="FE36" s="454"/>
      <c r="FF36" s="454"/>
      <c r="FG36" s="454"/>
      <c r="FH36" s="454"/>
      <c r="FI36" s="454"/>
      <c r="FJ36" s="454"/>
      <c r="FK36" s="454"/>
      <c r="FL36" s="454"/>
      <c r="FM36" s="454"/>
      <c r="FN36" s="454"/>
      <c r="FO36" s="454"/>
      <c r="FP36" s="454"/>
      <c r="FQ36" s="454"/>
      <c r="FR36" s="454"/>
      <c r="FS36" s="454"/>
      <c r="FT36" s="454"/>
      <c r="FU36" s="454"/>
      <c r="FV36" s="454"/>
      <c r="FW36" s="454"/>
      <c r="FX36" s="454"/>
      <c r="FY36" s="454"/>
      <c r="FZ36" s="454"/>
      <c r="GA36" s="454"/>
      <c r="GB36" s="454"/>
      <c r="GC36" s="454"/>
      <c r="GD36" s="454"/>
      <c r="GE36" s="454"/>
      <c r="GF36" s="454"/>
      <c r="GG36" s="454"/>
      <c r="GH36" s="454"/>
      <c r="GI36" s="454"/>
      <c r="GJ36" s="454"/>
      <c r="GK36" s="454"/>
      <c r="GL36" s="454"/>
      <c r="GM36" s="454"/>
      <c r="GN36" s="454"/>
      <c r="GO36" s="454"/>
      <c r="GP36" s="454"/>
      <c r="GQ36" s="454"/>
      <c r="GR36" s="454"/>
      <c r="GS36" s="454"/>
      <c r="GT36" s="454"/>
      <c r="GU36" s="454"/>
      <c r="GV36" s="454"/>
      <c r="GW36" s="454"/>
      <c r="GX36" s="454"/>
      <c r="GY36" s="454"/>
      <c r="GZ36" s="454"/>
      <c r="HA36" s="454"/>
      <c r="HB36" s="454"/>
      <c r="HC36" s="454"/>
    </row>
    <row r="37" spans="1:211" s="1746" customFormat="1">
      <c r="A37" s="171"/>
      <c r="B37" s="171"/>
      <c r="C37" s="454"/>
      <c r="D37" s="454"/>
      <c r="E37" s="2333">
        <v>2031</v>
      </c>
      <c r="F37" s="2334">
        <v>9059389.7917599995</v>
      </c>
      <c r="G37" s="454"/>
      <c r="H37" s="2335">
        <v>27892209.950000003</v>
      </c>
      <c r="I37" s="2336">
        <v>17367500</v>
      </c>
      <c r="J37" s="2337">
        <v>7616116.2000000011</v>
      </c>
      <c r="K37" s="2338">
        <v>2908593.75</v>
      </c>
      <c r="L37" s="454"/>
      <c r="M37" s="454"/>
      <c r="N37" s="454"/>
      <c r="O37" s="454"/>
      <c r="P37" s="454"/>
      <c r="Q37" s="454"/>
      <c r="R37" s="454"/>
      <c r="S37" s="454"/>
      <c r="T37" s="454"/>
      <c r="U37" s="454"/>
      <c r="V37" s="454"/>
      <c r="W37" s="454"/>
      <c r="X37" s="454"/>
      <c r="Y37" s="454"/>
      <c r="Z37" s="454"/>
      <c r="AA37" s="454"/>
      <c r="AB37" s="454"/>
      <c r="AC37" s="454"/>
      <c r="AD37" s="454"/>
      <c r="AE37" s="454"/>
      <c r="AF37" s="454"/>
      <c r="AG37" s="454"/>
      <c r="AH37" s="454"/>
      <c r="AI37" s="454"/>
      <c r="AJ37" s="454"/>
      <c r="AK37" s="454"/>
      <c r="AL37" s="454"/>
      <c r="AM37" s="454"/>
      <c r="AN37" s="454"/>
      <c r="AO37" s="454"/>
      <c r="AP37" s="454"/>
      <c r="AQ37" s="454"/>
      <c r="AR37" s="454"/>
      <c r="AS37" s="454"/>
      <c r="AT37" s="454"/>
      <c r="AU37" s="454"/>
      <c r="AV37" s="454"/>
      <c r="AW37" s="454"/>
      <c r="AX37" s="454"/>
      <c r="AY37" s="454"/>
      <c r="AZ37" s="454"/>
      <c r="BA37" s="454"/>
      <c r="BB37" s="454"/>
      <c r="BC37" s="454"/>
      <c r="BD37" s="454"/>
      <c r="BE37" s="454"/>
      <c r="BF37" s="454"/>
      <c r="BG37" s="454"/>
      <c r="BH37" s="454"/>
      <c r="BI37" s="454"/>
      <c r="BJ37" s="454"/>
      <c r="BK37" s="454"/>
      <c r="BL37" s="454"/>
      <c r="BM37" s="454"/>
      <c r="BN37" s="454"/>
      <c r="BO37" s="454"/>
      <c r="BP37" s="454"/>
      <c r="BQ37" s="454"/>
      <c r="BR37" s="454"/>
      <c r="BS37" s="454"/>
      <c r="BT37" s="454"/>
      <c r="BU37" s="454"/>
      <c r="BV37" s="454"/>
      <c r="BW37" s="454"/>
      <c r="BX37" s="454"/>
      <c r="BY37" s="454"/>
      <c r="BZ37" s="454"/>
      <c r="CA37" s="454"/>
      <c r="CB37" s="454"/>
      <c r="CC37" s="454"/>
      <c r="CD37" s="454"/>
      <c r="CE37" s="454"/>
      <c r="CF37" s="454"/>
      <c r="CG37" s="454"/>
      <c r="CH37" s="454"/>
      <c r="CI37" s="454"/>
      <c r="CJ37" s="454"/>
      <c r="CK37" s="454"/>
      <c r="CL37" s="454"/>
      <c r="CM37" s="454"/>
      <c r="CN37" s="454"/>
      <c r="CO37" s="454"/>
      <c r="CP37" s="454"/>
      <c r="CQ37" s="454"/>
      <c r="CR37" s="454"/>
      <c r="CS37" s="454"/>
      <c r="CT37" s="454"/>
      <c r="CU37" s="454"/>
      <c r="CV37" s="454"/>
      <c r="CW37" s="454"/>
      <c r="CX37" s="454"/>
      <c r="CY37" s="454"/>
      <c r="CZ37" s="454"/>
      <c r="DA37" s="454"/>
      <c r="DB37" s="454"/>
      <c r="DC37" s="454"/>
      <c r="DD37" s="454"/>
      <c r="DE37" s="454"/>
      <c r="DF37" s="454"/>
      <c r="DG37" s="454"/>
      <c r="DH37" s="454"/>
      <c r="DI37" s="454"/>
      <c r="DJ37" s="454"/>
      <c r="DK37" s="454"/>
      <c r="DL37" s="454"/>
      <c r="DM37" s="454"/>
      <c r="DN37" s="454"/>
      <c r="DO37" s="454"/>
      <c r="DP37" s="454"/>
      <c r="DQ37" s="454"/>
      <c r="DR37" s="454"/>
      <c r="DS37" s="454"/>
      <c r="DT37" s="454"/>
      <c r="DU37" s="454"/>
      <c r="DV37" s="454"/>
      <c r="DW37" s="454"/>
      <c r="DX37" s="454"/>
      <c r="DY37" s="454"/>
      <c r="DZ37" s="454"/>
      <c r="EA37" s="454"/>
      <c r="EB37" s="454"/>
      <c r="EC37" s="454"/>
      <c r="ED37" s="454"/>
      <c r="EE37" s="454"/>
      <c r="EF37" s="454"/>
      <c r="EG37" s="454"/>
      <c r="EH37" s="454"/>
      <c r="EI37" s="454"/>
      <c r="EJ37" s="454"/>
      <c r="EK37" s="454"/>
      <c r="EL37" s="454"/>
      <c r="EM37" s="454"/>
      <c r="EN37" s="454"/>
      <c r="EO37" s="454"/>
      <c r="EP37" s="454"/>
      <c r="EQ37" s="454"/>
      <c r="ER37" s="454"/>
      <c r="ES37" s="454"/>
      <c r="ET37" s="454"/>
      <c r="EU37" s="454"/>
      <c r="EV37" s="454"/>
      <c r="EW37" s="454"/>
      <c r="EX37" s="454"/>
      <c r="EY37" s="454"/>
      <c r="EZ37" s="454"/>
      <c r="FA37" s="454"/>
      <c r="FB37" s="454"/>
      <c r="FC37" s="454"/>
      <c r="FD37" s="454"/>
      <c r="FE37" s="454"/>
      <c r="FF37" s="454"/>
      <c r="FG37" s="454"/>
      <c r="FH37" s="454"/>
      <c r="FI37" s="454"/>
      <c r="FJ37" s="454"/>
      <c r="FK37" s="454"/>
      <c r="FL37" s="454"/>
      <c r="FM37" s="454"/>
      <c r="FN37" s="454"/>
      <c r="FO37" s="454"/>
      <c r="FP37" s="454"/>
      <c r="FQ37" s="454"/>
      <c r="FR37" s="454"/>
      <c r="FS37" s="454"/>
      <c r="FT37" s="454"/>
      <c r="FU37" s="454"/>
      <c r="FV37" s="454"/>
      <c r="FW37" s="454"/>
      <c r="FX37" s="454"/>
      <c r="FY37" s="454"/>
      <c r="FZ37" s="454"/>
      <c r="GA37" s="454"/>
      <c r="GB37" s="454"/>
      <c r="GC37" s="454"/>
      <c r="GD37" s="454"/>
      <c r="GE37" s="454"/>
      <c r="GF37" s="454"/>
      <c r="GG37" s="454"/>
      <c r="GH37" s="454"/>
      <c r="GI37" s="454"/>
      <c r="GJ37" s="454"/>
      <c r="GK37" s="454"/>
      <c r="GL37" s="454"/>
      <c r="GM37" s="454"/>
      <c r="GN37" s="454"/>
      <c r="GO37" s="454"/>
      <c r="GP37" s="454"/>
      <c r="GQ37" s="454"/>
      <c r="GR37" s="454"/>
      <c r="GS37" s="454"/>
      <c r="GT37" s="454"/>
      <c r="GU37" s="454"/>
      <c r="GV37" s="454"/>
      <c r="GW37" s="454"/>
      <c r="GX37" s="454"/>
      <c r="GY37" s="454"/>
      <c r="GZ37" s="454"/>
      <c r="HA37" s="454"/>
      <c r="HB37" s="454"/>
      <c r="HC37" s="454"/>
    </row>
    <row r="38" spans="1:211" s="1746" customFormat="1">
      <c r="A38" s="171"/>
      <c r="B38" s="171"/>
      <c r="C38" s="454"/>
      <c r="D38" s="454"/>
      <c r="E38" s="2333">
        <v>2032</v>
      </c>
      <c r="F38" s="2334">
        <v>8760036.2639999986</v>
      </c>
      <c r="G38" s="454"/>
      <c r="H38" s="2335">
        <v>26970555</v>
      </c>
      <c r="I38" s="2336">
        <v>17367500</v>
      </c>
      <c r="J38" s="2337">
        <v>6950711.25</v>
      </c>
      <c r="K38" s="2338">
        <v>2652343.75</v>
      </c>
      <c r="L38" s="454"/>
      <c r="M38" s="454"/>
      <c r="N38" s="454"/>
      <c r="O38" s="454"/>
      <c r="P38" s="454"/>
      <c r="Q38" s="454"/>
      <c r="R38" s="454"/>
      <c r="S38" s="454"/>
      <c r="T38" s="454"/>
      <c r="U38" s="454"/>
      <c r="V38" s="454"/>
      <c r="W38" s="454"/>
      <c r="X38" s="454"/>
      <c r="Y38" s="454"/>
      <c r="Z38" s="454"/>
      <c r="AA38" s="454"/>
      <c r="AB38" s="454"/>
      <c r="AC38" s="454"/>
      <c r="AD38" s="454"/>
      <c r="AE38" s="454"/>
      <c r="AF38" s="454"/>
      <c r="AG38" s="454"/>
      <c r="AH38" s="454"/>
      <c r="AI38" s="454"/>
      <c r="AJ38" s="454"/>
      <c r="AK38" s="454"/>
      <c r="AL38" s="454"/>
      <c r="AM38" s="454"/>
      <c r="AN38" s="454"/>
      <c r="AO38" s="454"/>
      <c r="AP38" s="454"/>
      <c r="AQ38" s="454"/>
      <c r="AR38" s="454"/>
      <c r="AS38" s="454"/>
      <c r="AT38" s="454"/>
      <c r="AU38" s="454"/>
      <c r="AV38" s="454"/>
      <c r="AW38" s="454"/>
      <c r="AX38" s="454"/>
      <c r="AY38" s="454"/>
      <c r="AZ38" s="454"/>
      <c r="BA38" s="454"/>
      <c r="BB38" s="454"/>
      <c r="BC38" s="454"/>
      <c r="BD38" s="454"/>
      <c r="BE38" s="454"/>
      <c r="BF38" s="454"/>
      <c r="BG38" s="454"/>
      <c r="BH38" s="454"/>
      <c r="BI38" s="454"/>
      <c r="BJ38" s="454"/>
      <c r="BK38" s="454"/>
      <c r="BL38" s="454"/>
      <c r="BM38" s="454"/>
      <c r="BN38" s="454"/>
      <c r="BO38" s="454"/>
      <c r="BP38" s="454"/>
      <c r="BQ38" s="454"/>
      <c r="BR38" s="454"/>
      <c r="BS38" s="454"/>
      <c r="BT38" s="454"/>
      <c r="BU38" s="454"/>
      <c r="BV38" s="454"/>
      <c r="BW38" s="454"/>
      <c r="BX38" s="454"/>
      <c r="BY38" s="454"/>
      <c r="BZ38" s="454"/>
      <c r="CA38" s="454"/>
      <c r="CB38" s="454"/>
      <c r="CC38" s="454"/>
      <c r="CD38" s="454"/>
      <c r="CE38" s="454"/>
      <c r="CF38" s="454"/>
      <c r="CG38" s="454"/>
      <c r="CH38" s="454"/>
      <c r="CI38" s="454"/>
      <c r="CJ38" s="454"/>
      <c r="CK38" s="454"/>
      <c r="CL38" s="454"/>
      <c r="CM38" s="454"/>
      <c r="CN38" s="454"/>
      <c r="CO38" s="454"/>
      <c r="CP38" s="454"/>
      <c r="CQ38" s="454"/>
      <c r="CR38" s="454"/>
      <c r="CS38" s="454"/>
      <c r="CT38" s="454"/>
      <c r="CU38" s="454"/>
      <c r="CV38" s="454"/>
      <c r="CW38" s="454"/>
      <c r="CX38" s="454"/>
      <c r="CY38" s="454"/>
      <c r="CZ38" s="454"/>
      <c r="DA38" s="454"/>
      <c r="DB38" s="454"/>
      <c r="DC38" s="454"/>
      <c r="DD38" s="454"/>
      <c r="DE38" s="454"/>
      <c r="DF38" s="454"/>
      <c r="DG38" s="454"/>
      <c r="DH38" s="454"/>
      <c r="DI38" s="454"/>
      <c r="DJ38" s="454"/>
      <c r="DK38" s="454"/>
      <c r="DL38" s="454"/>
      <c r="DM38" s="454"/>
      <c r="DN38" s="454"/>
      <c r="DO38" s="454"/>
      <c r="DP38" s="454"/>
      <c r="DQ38" s="454"/>
      <c r="DR38" s="454"/>
      <c r="DS38" s="454"/>
      <c r="DT38" s="454"/>
      <c r="DU38" s="454"/>
      <c r="DV38" s="454"/>
      <c r="DW38" s="454"/>
      <c r="DX38" s="454"/>
      <c r="DY38" s="454"/>
      <c r="DZ38" s="454"/>
      <c r="EA38" s="454"/>
      <c r="EB38" s="454"/>
      <c r="EC38" s="454"/>
      <c r="ED38" s="454"/>
      <c r="EE38" s="454"/>
      <c r="EF38" s="454"/>
      <c r="EG38" s="454"/>
      <c r="EH38" s="454"/>
      <c r="EI38" s="454"/>
      <c r="EJ38" s="454"/>
      <c r="EK38" s="454"/>
      <c r="EL38" s="454"/>
      <c r="EM38" s="454"/>
      <c r="EN38" s="454"/>
      <c r="EO38" s="454"/>
      <c r="EP38" s="454"/>
      <c r="EQ38" s="454"/>
      <c r="ER38" s="454"/>
      <c r="ES38" s="454"/>
      <c r="ET38" s="454"/>
      <c r="EU38" s="454"/>
      <c r="EV38" s="454"/>
      <c r="EW38" s="454"/>
      <c r="EX38" s="454"/>
      <c r="EY38" s="454"/>
      <c r="EZ38" s="454"/>
      <c r="FA38" s="454"/>
      <c r="FB38" s="454"/>
      <c r="FC38" s="454"/>
      <c r="FD38" s="454"/>
      <c r="FE38" s="454"/>
      <c r="FF38" s="454"/>
      <c r="FG38" s="454"/>
      <c r="FH38" s="454"/>
      <c r="FI38" s="454"/>
      <c r="FJ38" s="454"/>
      <c r="FK38" s="454"/>
      <c r="FL38" s="454"/>
      <c r="FM38" s="454"/>
      <c r="FN38" s="454"/>
      <c r="FO38" s="454"/>
      <c r="FP38" s="454"/>
      <c r="FQ38" s="454"/>
      <c r="FR38" s="454"/>
      <c r="FS38" s="454"/>
      <c r="FT38" s="454"/>
      <c r="FU38" s="454"/>
      <c r="FV38" s="454"/>
      <c r="FW38" s="454"/>
      <c r="FX38" s="454"/>
      <c r="FY38" s="454"/>
      <c r="FZ38" s="454"/>
      <c r="GA38" s="454"/>
      <c r="GB38" s="454"/>
      <c r="GC38" s="454"/>
      <c r="GD38" s="454"/>
      <c r="GE38" s="454"/>
      <c r="GF38" s="454"/>
      <c r="GG38" s="454"/>
      <c r="GH38" s="454"/>
      <c r="GI38" s="454"/>
      <c r="GJ38" s="454"/>
      <c r="GK38" s="454"/>
      <c r="GL38" s="454"/>
      <c r="GM38" s="454"/>
      <c r="GN38" s="454"/>
      <c r="GO38" s="454"/>
      <c r="GP38" s="454"/>
      <c r="GQ38" s="454"/>
      <c r="GR38" s="454"/>
      <c r="GS38" s="454"/>
      <c r="GT38" s="454"/>
      <c r="GU38" s="454"/>
      <c r="GV38" s="454"/>
      <c r="GW38" s="454"/>
      <c r="GX38" s="454"/>
      <c r="GY38" s="454"/>
      <c r="GZ38" s="454"/>
      <c r="HA38" s="454"/>
      <c r="HB38" s="454"/>
      <c r="HC38" s="454"/>
    </row>
    <row r="39" spans="1:211" s="1787" customFormat="1" ht="15.75">
      <c r="A39" s="220"/>
      <c r="B39" s="220"/>
      <c r="C39" s="454"/>
      <c r="D39" s="454"/>
      <c r="E39" s="2333">
        <v>2033</v>
      </c>
      <c r="F39" s="2334">
        <v>8447835.0611199997</v>
      </c>
      <c r="G39" s="454"/>
      <c r="H39" s="2335">
        <v>26009344.399999999</v>
      </c>
      <c r="I39" s="2336">
        <v>17367500</v>
      </c>
      <c r="J39" s="2337">
        <v>6256375.6500000004</v>
      </c>
      <c r="K39" s="2338">
        <v>2385468.75</v>
      </c>
      <c r="L39" s="454"/>
      <c r="M39" s="454"/>
      <c r="N39" s="454"/>
      <c r="O39" s="454"/>
      <c r="P39" s="454"/>
      <c r="Q39" s="454"/>
      <c r="R39" s="454"/>
      <c r="S39" s="454"/>
      <c r="T39" s="454"/>
      <c r="U39" s="454"/>
      <c r="V39" s="454"/>
      <c r="W39" s="454"/>
      <c r="X39" s="454"/>
      <c r="Y39" s="454"/>
      <c r="Z39" s="454"/>
      <c r="AA39" s="454"/>
      <c r="AB39" s="454"/>
      <c r="AC39" s="454"/>
      <c r="AD39" s="454"/>
      <c r="AE39" s="454"/>
      <c r="AF39" s="454"/>
      <c r="AG39" s="454"/>
      <c r="AH39" s="454"/>
      <c r="AI39" s="454"/>
      <c r="AJ39" s="454"/>
      <c r="AK39" s="454"/>
      <c r="AL39" s="454"/>
      <c r="AM39" s="454"/>
      <c r="AN39" s="454"/>
      <c r="AO39" s="454"/>
      <c r="AP39" s="454"/>
      <c r="AQ39" s="454"/>
      <c r="AR39" s="454"/>
      <c r="AS39" s="454"/>
      <c r="AT39" s="454"/>
      <c r="AU39" s="454"/>
      <c r="AV39" s="454"/>
      <c r="AW39" s="454"/>
      <c r="AX39" s="454"/>
      <c r="AY39" s="454"/>
      <c r="AZ39" s="454"/>
      <c r="BA39" s="454"/>
      <c r="BB39" s="454"/>
      <c r="BC39" s="454"/>
      <c r="BD39" s="454"/>
      <c r="BE39" s="454"/>
      <c r="BF39" s="454"/>
      <c r="BG39" s="454"/>
      <c r="BH39" s="454"/>
      <c r="BI39" s="454"/>
      <c r="BJ39" s="454"/>
      <c r="BK39" s="454"/>
      <c r="BL39" s="454"/>
      <c r="BM39" s="454"/>
      <c r="BN39" s="454"/>
      <c r="BO39" s="454"/>
      <c r="BP39" s="454"/>
      <c r="BQ39" s="454"/>
      <c r="BR39" s="454"/>
      <c r="BS39" s="454"/>
      <c r="BT39" s="454"/>
      <c r="BU39" s="454"/>
      <c r="BV39" s="454"/>
      <c r="BW39" s="454"/>
      <c r="BX39" s="454"/>
      <c r="BY39" s="454"/>
      <c r="BZ39" s="454"/>
      <c r="CA39" s="454"/>
      <c r="CB39" s="454"/>
      <c r="CC39" s="454"/>
      <c r="CD39" s="454"/>
      <c r="CE39" s="454"/>
      <c r="CF39" s="454"/>
      <c r="CG39" s="454"/>
      <c r="CH39" s="454"/>
      <c r="CI39" s="454"/>
      <c r="CJ39" s="454"/>
      <c r="CK39" s="454"/>
      <c r="CL39" s="454"/>
      <c r="CM39" s="454"/>
      <c r="CN39" s="454"/>
      <c r="CO39" s="454"/>
      <c r="CP39" s="454"/>
      <c r="CQ39" s="454"/>
      <c r="CR39" s="454"/>
      <c r="CS39" s="454"/>
      <c r="CT39" s="454"/>
      <c r="CU39" s="454"/>
      <c r="CV39" s="454"/>
      <c r="CW39" s="454"/>
      <c r="CX39" s="454"/>
      <c r="CY39" s="454"/>
      <c r="CZ39" s="454"/>
      <c r="DA39" s="454"/>
      <c r="DB39" s="454"/>
      <c r="DC39" s="454"/>
      <c r="DD39" s="454"/>
      <c r="DE39" s="454"/>
      <c r="DF39" s="454"/>
      <c r="DG39" s="454"/>
      <c r="DH39" s="454"/>
      <c r="DI39" s="454"/>
      <c r="DJ39" s="454"/>
      <c r="DK39" s="454"/>
      <c r="DL39" s="454"/>
      <c r="DM39" s="454"/>
      <c r="DN39" s="454"/>
      <c r="DO39" s="454"/>
      <c r="DP39" s="454"/>
      <c r="DQ39" s="454"/>
      <c r="DR39" s="454"/>
      <c r="DS39" s="454"/>
      <c r="DT39" s="454"/>
      <c r="DU39" s="454"/>
      <c r="DV39" s="454"/>
      <c r="DW39" s="454"/>
      <c r="DX39" s="454"/>
      <c r="DY39" s="454"/>
      <c r="DZ39" s="454"/>
      <c r="EA39" s="454"/>
      <c r="EB39" s="454"/>
      <c r="EC39" s="454"/>
      <c r="ED39" s="454"/>
      <c r="EE39" s="454"/>
      <c r="EF39" s="454"/>
      <c r="EG39" s="454"/>
      <c r="EH39" s="454"/>
      <c r="EI39" s="454"/>
      <c r="EJ39" s="454"/>
      <c r="EK39" s="454"/>
      <c r="EL39" s="454"/>
      <c r="EM39" s="454"/>
      <c r="EN39" s="454"/>
      <c r="EO39" s="454"/>
      <c r="EP39" s="454"/>
      <c r="EQ39" s="454"/>
      <c r="ER39" s="454"/>
      <c r="ES39" s="454"/>
      <c r="ET39" s="454"/>
      <c r="EU39" s="454"/>
      <c r="EV39" s="454"/>
      <c r="EW39" s="454"/>
      <c r="EX39" s="454"/>
      <c r="EY39" s="454"/>
      <c r="EZ39" s="454"/>
      <c r="FA39" s="454"/>
      <c r="FB39" s="454"/>
      <c r="FC39" s="454"/>
      <c r="FD39" s="454"/>
      <c r="FE39" s="454"/>
      <c r="FF39" s="454"/>
      <c r="FG39" s="454"/>
      <c r="FH39" s="454"/>
      <c r="FI39" s="454"/>
      <c r="FJ39" s="454"/>
      <c r="FK39" s="454"/>
      <c r="FL39" s="454"/>
      <c r="FM39" s="454"/>
      <c r="FN39" s="454"/>
      <c r="FO39" s="454"/>
      <c r="FP39" s="454"/>
      <c r="FQ39" s="454"/>
      <c r="FR39" s="454"/>
      <c r="FS39" s="454"/>
      <c r="FT39" s="454"/>
      <c r="FU39" s="454"/>
      <c r="FV39" s="454"/>
      <c r="FW39" s="454"/>
      <c r="FX39" s="454"/>
      <c r="FY39" s="454"/>
      <c r="FZ39" s="454"/>
      <c r="GA39" s="454"/>
      <c r="GB39" s="454"/>
      <c r="GC39" s="454"/>
      <c r="GD39" s="454"/>
      <c r="GE39" s="454"/>
      <c r="GF39" s="454"/>
      <c r="GG39" s="454"/>
      <c r="GH39" s="454"/>
      <c r="GI39" s="454"/>
      <c r="GJ39" s="454"/>
      <c r="GK39" s="454"/>
      <c r="GL39" s="454"/>
      <c r="GM39" s="454"/>
      <c r="GN39" s="454"/>
      <c r="GO39" s="454"/>
      <c r="GP39" s="454"/>
      <c r="GQ39" s="454"/>
      <c r="GR39" s="454"/>
      <c r="GS39" s="454"/>
      <c r="GT39" s="454"/>
      <c r="GU39" s="454"/>
      <c r="GV39" s="454"/>
      <c r="GW39" s="454"/>
      <c r="GX39" s="454"/>
      <c r="GY39" s="454"/>
      <c r="GZ39" s="454"/>
      <c r="HA39" s="454"/>
      <c r="HB39" s="454"/>
      <c r="HC39" s="454"/>
    </row>
    <row r="40" spans="1:211" s="1746" customFormat="1">
      <c r="A40" s="171"/>
      <c r="B40" s="171"/>
      <c r="C40" s="454"/>
      <c r="D40" s="454"/>
      <c r="E40" s="2333">
        <v>2034</v>
      </c>
      <c r="F40" s="2334">
        <v>8122313.0631999997</v>
      </c>
      <c r="G40" s="454"/>
      <c r="H40" s="2335">
        <v>25007121.5</v>
      </c>
      <c r="I40" s="2336">
        <v>17367500</v>
      </c>
      <c r="J40" s="2337">
        <v>5531965.25</v>
      </c>
      <c r="K40" s="2338">
        <v>2107656.25</v>
      </c>
      <c r="L40" s="454"/>
      <c r="M40" s="454"/>
      <c r="N40" s="454"/>
      <c r="O40" s="454"/>
      <c r="P40" s="454"/>
      <c r="Q40" s="454"/>
      <c r="R40" s="454"/>
      <c r="S40" s="454"/>
      <c r="T40" s="454"/>
      <c r="U40" s="454"/>
      <c r="V40" s="454"/>
      <c r="W40" s="454"/>
      <c r="X40" s="454"/>
      <c r="Y40" s="454"/>
      <c r="Z40" s="454"/>
      <c r="AA40" s="454"/>
      <c r="AB40" s="454"/>
      <c r="AC40" s="454"/>
      <c r="AD40" s="454"/>
      <c r="AE40" s="454"/>
      <c r="AF40" s="454"/>
      <c r="AG40" s="454"/>
      <c r="AH40" s="454"/>
      <c r="AI40" s="454"/>
      <c r="AJ40" s="454"/>
      <c r="AK40" s="454"/>
      <c r="AL40" s="454"/>
      <c r="AM40" s="454"/>
      <c r="AN40" s="454"/>
      <c r="AO40" s="454"/>
      <c r="AP40" s="454"/>
      <c r="AQ40" s="454"/>
      <c r="AR40" s="454"/>
      <c r="AS40" s="454"/>
      <c r="AT40" s="454"/>
      <c r="AU40" s="454"/>
      <c r="AV40" s="454"/>
      <c r="AW40" s="454"/>
      <c r="AX40" s="454"/>
      <c r="AY40" s="454"/>
      <c r="AZ40" s="454"/>
      <c r="BA40" s="454"/>
      <c r="BB40" s="454"/>
      <c r="BC40" s="454"/>
      <c r="BD40" s="454"/>
      <c r="BE40" s="454"/>
      <c r="BF40" s="454"/>
      <c r="BG40" s="454"/>
      <c r="BH40" s="454"/>
      <c r="BI40" s="454"/>
      <c r="BJ40" s="454"/>
      <c r="BK40" s="454"/>
      <c r="BL40" s="454"/>
      <c r="BM40" s="454"/>
      <c r="BN40" s="454"/>
      <c r="BO40" s="454"/>
      <c r="BP40" s="454"/>
      <c r="BQ40" s="454"/>
      <c r="BR40" s="454"/>
      <c r="BS40" s="454"/>
      <c r="BT40" s="454"/>
      <c r="BU40" s="454"/>
      <c r="BV40" s="454"/>
      <c r="BW40" s="454"/>
      <c r="BX40" s="454"/>
      <c r="BY40" s="454"/>
      <c r="BZ40" s="454"/>
      <c r="CA40" s="454"/>
      <c r="CB40" s="454"/>
      <c r="CC40" s="454"/>
      <c r="CD40" s="454"/>
      <c r="CE40" s="454"/>
      <c r="CF40" s="454"/>
      <c r="CG40" s="454"/>
      <c r="CH40" s="454"/>
      <c r="CI40" s="454"/>
      <c r="CJ40" s="454"/>
      <c r="CK40" s="454"/>
      <c r="CL40" s="454"/>
      <c r="CM40" s="454"/>
      <c r="CN40" s="454"/>
      <c r="CO40" s="454"/>
      <c r="CP40" s="454"/>
      <c r="CQ40" s="454"/>
      <c r="CR40" s="454"/>
      <c r="CS40" s="454"/>
      <c r="CT40" s="454"/>
      <c r="CU40" s="454"/>
      <c r="CV40" s="454"/>
      <c r="CW40" s="454"/>
      <c r="CX40" s="454"/>
      <c r="CY40" s="454"/>
      <c r="CZ40" s="454"/>
      <c r="DA40" s="454"/>
      <c r="DB40" s="454"/>
      <c r="DC40" s="454"/>
      <c r="DD40" s="454"/>
      <c r="DE40" s="454"/>
      <c r="DF40" s="454"/>
      <c r="DG40" s="454"/>
      <c r="DH40" s="454"/>
      <c r="DI40" s="454"/>
      <c r="DJ40" s="454"/>
      <c r="DK40" s="454"/>
      <c r="DL40" s="454"/>
      <c r="DM40" s="454"/>
      <c r="DN40" s="454"/>
      <c r="DO40" s="454"/>
      <c r="DP40" s="454"/>
      <c r="DQ40" s="454"/>
      <c r="DR40" s="454"/>
      <c r="DS40" s="454"/>
      <c r="DT40" s="454"/>
      <c r="DU40" s="454"/>
      <c r="DV40" s="454"/>
      <c r="DW40" s="454"/>
      <c r="DX40" s="454"/>
      <c r="DY40" s="454"/>
      <c r="DZ40" s="454"/>
      <c r="EA40" s="454"/>
      <c r="EB40" s="454"/>
      <c r="EC40" s="454"/>
      <c r="ED40" s="454"/>
      <c r="EE40" s="454"/>
      <c r="EF40" s="454"/>
      <c r="EG40" s="454"/>
      <c r="EH40" s="454"/>
      <c r="EI40" s="454"/>
      <c r="EJ40" s="454"/>
      <c r="EK40" s="454"/>
      <c r="EL40" s="454"/>
      <c r="EM40" s="454"/>
      <c r="EN40" s="454"/>
      <c r="EO40" s="454"/>
      <c r="EP40" s="454"/>
      <c r="EQ40" s="454"/>
      <c r="ER40" s="454"/>
      <c r="ES40" s="454"/>
      <c r="ET40" s="454"/>
      <c r="EU40" s="454"/>
      <c r="EV40" s="454"/>
      <c r="EW40" s="454"/>
      <c r="EX40" s="454"/>
      <c r="EY40" s="454"/>
      <c r="EZ40" s="454"/>
      <c r="FA40" s="454"/>
      <c r="FB40" s="454"/>
      <c r="FC40" s="454"/>
      <c r="FD40" s="454"/>
      <c r="FE40" s="454"/>
      <c r="FF40" s="454"/>
      <c r="FG40" s="454"/>
      <c r="FH40" s="454"/>
      <c r="FI40" s="454"/>
      <c r="FJ40" s="454"/>
      <c r="FK40" s="454"/>
      <c r="FL40" s="454"/>
      <c r="FM40" s="454"/>
      <c r="FN40" s="454"/>
      <c r="FO40" s="454"/>
      <c r="FP40" s="454"/>
      <c r="FQ40" s="454"/>
      <c r="FR40" s="454"/>
      <c r="FS40" s="454"/>
      <c r="FT40" s="454"/>
      <c r="FU40" s="454"/>
      <c r="FV40" s="454"/>
      <c r="FW40" s="454"/>
      <c r="FX40" s="454"/>
      <c r="FY40" s="454"/>
      <c r="FZ40" s="454"/>
      <c r="GA40" s="454"/>
      <c r="GB40" s="454"/>
      <c r="GC40" s="454"/>
      <c r="GD40" s="454"/>
      <c r="GE40" s="454"/>
      <c r="GF40" s="454"/>
      <c r="GG40" s="454"/>
      <c r="GH40" s="454"/>
      <c r="GI40" s="454"/>
      <c r="GJ40" s="454"/>
      <c r="GK40" s="454"/>
      <c r="GL40" s="454"/>
      <c r="GM40" s="454"/>
      <c r="GN40" s="454"/>
      <c r="GO40" s="454"/>
      <c r="GP40" s="454"/>
      <c r="GQ40" s="454"/>
      <c r="GR40" s="454"/>
      <c r="GS40" s="454"/>
      <c r="GT40" s="454"/>
      <c r="GU40" s="454"/>
      <c r="GV40" s="454"/>
      <c r="GW40" s="454"/>
      <c r="GX40" s="454"/>
      <c r="GY40" s="454"/>
      <c r="GZ40" s="454"/>
      <c r="HA40" s="454"/>
      <c r="HB40" s="454"/>
      <c r="HC40" s="454"/>
    </row>
    <row r="41" spans="1:211" s="1746" customFormat="1">
      <c r="A41" s="171"/>
      <c r="B41" s="171"/>
      <c r="C41" s="454"/>
      <c r="D41" s="454"/>
      <c r="E41" s="2333">
        <v>2035</v>
      </c>
      <c r="F41" s="2334">
        <v>7782842.561759999</v>
      </c>
      <c r="G41" s="454"/>
      <c r="H41" s="2335">
        <v>23961953.699999999</v>
      </c>
      <c r="I41" s="2336">
        <v>17367500</v>
      </c>
      <c r="J41" s="2337">
        <v>4776172.45</v>
      </c>
      <c r="K41" s="2338">
        <v>1818281.25</v>
      </c>
      <c r="L41" s="454"/>
      <c r="M41" s="454"/>
      <c r="N41" s="454"/>
      <c r="O41" s="454"/>
      <c r="P41" s="454"/>
      <c r="Q41" s="454"/>
      <c r="R41" s="454"/>
      <c r="S41" s="454"/>
      <c r="T41" s="454"/>
      <c r="U41" s="454"/>
      <c r="V41" s="454"/>
      <c r="W41" s="454"/>
      <c r="X41" s="454"/>
      <c r="Y41" s="454"/>
      <c r="Z41" s="454"/>
      <c r="AA41" s="454"/>
      <c r="AB41" s="454"/>
      <c r="AC41" s="454"/>
      <c r="AD41" s="454"/>
      <c r="AE41" s="454"/>
      <c r="AF41" s="454"/>
      <c r="AG41" s="454"/>
      <c r="AH41" s="454"/>
      <c r="AI41" s="454"/>
      <c r="AJ41" s="454"/>
      <c r="AK41" s="454"/>
      <c r="AL41" s="454"/>
      <c r="AM41" s="454"/>
      <c r="AN41" s="454"/>
      <c r="AO41" s="454"/>
      <c r="AP41" s="454"/>
      <c r="AQ41" s="454"/>
      <c r="AR41" s="454"/>
      <c r="AS41" s="454"/>
      <c r="AT41" s="454"/>
      <c r="AU41" s="454"/>
      <c r="AV41" s="454"/>
      <c r="AW41" s="454"/>
      <c r="AX41" s="454"/>
      <c r="AY41" s="454"/>
      <c r="AZ41" s="454"/>
      <c r="BA41" s="454"/>
      <c r="BB41" s="454"/>
      <c r="BC41" s="454"/>
      <c r="BD41" s="454"/>
      <c r="BE41" s="454"/>
      <c r="BF41" s="454"/>
      <c r="BG41" s="454"/>
      <c r="BH41" s="454"/>
      <c r="BI41" s="454"/>
      <c r="BJ41" s="454"/>
      <c r="BK41" s="454"/>
      <c r="BL41" s="454"/>
      <c r="BM41" s="454"/>
      <c r="BN41" s="454"/>
      <c r="BO41" s="454"/>
      <c r="BP41" s="454"/>
      <c r="BQ41" s="454"/>
      <c r="BR41" s="454"/>
      <c r="BS41" s="454"/>
      <c r="BT41" s="454"/>
      <c r="BU41" s="454"/>
      <c r="BV41" s="454"/>
      <c r="BW41" s="454"/>
      <c r="BX41" s="454"/>
      <c r="BY41" s="454"/>
      <c r="BZ41" s="454"/>
      <c r="CA41" s="454"/>
      <c r="CB41" s="454"/>
      <c r="CC41" s="454"/>
      <c r="CD41" s="454"/>
      <c r="CE41" s="454"/>
      <c r="CF41" s="454"/>
      <c r="CG41" s="454"/>
      <c r="CH41" s="454"/>
      <c r="CI41" s="454"/>
      <c r="CJ41" s="454"/>
      <c r="CK41" s="454"/>
      <c r="CL41" s="454"/>
      <c r="CM41" s="454"/>
      <c r="CN41" s="454"/>
      <c r="CO41" s="454"/>
      <c r="CP41" s="454"/>
      <c r="CQ41" s="454"/>
      <c r="CR41" s="454"/>
      <c r="CS41" s="454"/>
      <c r="CT41" s="454"/>
      <c r="CU41" s="454"/>
      <c r="CV41" s="454"/>
      <c r="CW41" s="454"/>
      <c r="CX41" s="454"/>
      <c r="CY41" s="454"/>
      <c r="CZ41" s="454"/>
      <c r="DA41" s="454"/>
      <c r="DB41" s="454"/>
      <c r="DC41" s="454"/>
      <c r="DD41" s="454"/>
      <c r="DE41" s="454"/>
      <c r="DF41" s="454"/>
      <c r="DG41" s="454"/>
      <c r="DH41" s="454"/>
      <c r="DI41" s="454"/>
      <c r="DJ41" s="454"/>
      <c r="DK41" s="454"/>
      <c r="DL41" s="454"/>
      <c r="DM41" s="454"/>
      <c r="DN41" s="454"/>
      <c r="DO41" s="454"/>
      <c r="DP41" s="454"/>
      <c r="DQ41" s="454"/>
      <c r="DR41" s="454"/>
      <c r="DS41" s="454"/>
      <c r="DT41" s="454"/>
      <c r="DU41" s="454"/>
      <c r="DV41" s="454"/>
      <c r="DW41" s="454"/>
      <c r="DX41" s="454"/>
      <c r="DY41" s="454"/>
      <c r="DZ41" s="454"/>
      <c r="EA41" s="454"/>
      <c r="EB41" s="454"/>
      <c r="EC41" s="454"/>
      <c r="ED41" s="454"/>
      <c r="EE41" s="454"/>
      <c r="EF41" s="454"/>
      <c r="EG41" s="454"/>
      <c r="EH41" s="454"/>
      <c r="EI41" s="454"/>
      <c r="EJ41" s="454"/>
      <c r="EK41" s="454"/>
      <c r="EL41" s="454"/>
      <c r="EM41" s="454"/>
      <c r="EN41" s="454"/>
      <c r="EO41" s="454"/>
      <c r="EP41" s="454"/>
      <c r="EQ41" s="454"/>
      <c r="ER41" s="454"/>
      <c r="ES41" s="454"/>
      <c r="ET41" s="454"/>
      <c r="EU41" s="454"/>
      <c r="EV41" s="454"/>
      <c r="EW41" s="454"/>
      <c r="EX41" s="454"/>
      <c r="EY41" s="454"/>
      <c r="EZ41" s="454"/>
      <c r="FA41" s="454"/>
      <c r="FB41" s="454"/>
      <c r="FC41" s="454"/>
      <c r="FD41" s="454"/>
      <c r="FE41" s="454"/>
      <c r="FF41" s="454"/>
      <c r="FG41" s="454"/>
      <c r="FH41" s="454"/>
      <c r="FI41" s="454"/>
      <c r="FJ41" s="454"/>
      <c r="FK41" s="454"/>
      <c r="FL41" s="454"/>
      <c r="FM41" s="454"/>
      <c r="FN41" s="454"/>
      <c r="FO41" s="454"/>
      <c r="FP41" s="454"/>
      <c r="FQ41" s="454"/>
      <c r="FR41" s="454"/>
      <c r="FS41" s="454"/>
      <c r="FT41" s="454"/>
      <c r="FU41" s="454"/>
      <c r="FV41" s="454"/>
      <c r="FW41" s="454"/>
      <c r="FX41" s="454"/>
      <c r="FY41" s="454"/>
      <c r="FZ41" s="454"/>
      <c r="GA41" s="454"/>
      <c r="GB41" s="454"/>
      <c r="GC41" s="454"/>
      <c r="GD41" s="454"/>
      <c r="GE41" s="454"/>
      <c r="GF41" s="454"/>
      <c r="GG41" s="454"/>
      <c r="GH41" s="454"/>
      <c r="GI41" s="454"/>
      <c r="GJ41" s="454"/>
      <c r="GK41" s="454"/>
      <c r="GL41" s="454"/>
      <c r="GM41" s="454"/>
      <c r="GN41" s="454"/>
      <c r="GO41" s="454"/>
      <c r="GP41" s="454"/>
      <c r="GQ41" s="454"/>
      <c r="GR41" s="454"/>
      <c r="GS41" s="454"/>
      <c r="GT41" s="454"/>
      <c r="GU41" s="454"/>
      <c r="GV41" s="454"/>
      <c r="GW41" s="454"/>
      <c r="GX41" s="454"/>
      <c r="GY41" s="454"/>
      <c r="GZ41" s="454"/>
      <c r="HA41" s="454"/>
      <c r="HB41" s="454"/>
      <c r="HC41" s="454"/>
    </row>
    <row r="42" spans="1:211" s="1746" customFormat="1">
      <c r="A42" s="171"/>
      <c r="B42" s="171"/>
      <c r="C42" s="454"/>
      <c r="D42" s="454"/>
      <c r="E42" s="2333">
        <v>2036</v>
      </c>
      <c r="F42" s="2334">
        <v>7428846.5983199989</v>
      </c>
      <c r="G42" s="454"/>
      <c r="H42" s="2335">
        <v>22872064.649999999</v>
      </c>
      <c r="I42" s="2336">
        <v>17367500</v>
      </c>
      <c r="J42" s="2337">
        <v>3987689.65</v>
      </c>
      <c r="K42" s="2338">
        <v>1516875</v>
      </c>
      <c r="L42" s="454"/>
      <c r="M42" s="454"/>
      <c r="N42" s="454"/>
      <c r="O42" s="454"/>
      <c r="P42" s="454"/>
      <c r="Q42" s="454"/>
      <c r="R42" s="454"/>
      <c r="S42" s="454"/>
      <c r="T42" s="454"/>
      <c r="U42" s="454"/>
      <c r="V42" s="454"/>
      <c r="W42" s="454"/>
      <c r="X42" s="454"/>
      <c r="Y42" s="454"/>
      <c r="Z42" s="454"/>
      <c r="AA42" s="454"/>
      <c r="AB42" s="454"/>
      <c r="AC42" s="454"/>
      <c r="AD42" s="454"/>
      <c r="AE42" s="454"/>
      <c r="AF42" s="454"/>
      <c r="AG42" s="454"/>
      <c r="AH42" s="454"/>
      <c r="AI42" s="454"/>
      <c r="AJ42" s="454"/>
      <c r="AK42" s="454"/>
      <c r="AL42" s="454"/>
      <c r="AM42" s="454"/>
      <c r="AN42" s="454"/>
      <c r="AO42" s="454"/>
      <c r="AP42" s="454"/>
      <c r="AQ42" s="454"/>
      <c r="AR42" s="454"/>
      <c r="AS42" s="454"/>
      <c r="AT42" s="454"/>
      <c r="AU42" s="454"/>
      <c r="AV42" s="454"/>
      <c r="AW42" s="454"/>
      <c r="AX42" s="454"/>
      <c r="AY42" s="454"/>
      <c r="AZ42" s="454"/>
      <c r="BA42" s="454"/>
      <c r="BB42" s="454"/>
      <c r="BC42" s="454"/>
      <c r="BD42" s="454"/>
      <c r="BE42" s="454"/>
      <c r="BF42" s="454"/>
      <c r="BG42" s="454"/>
      <c r="BH42" s="454"/>
      <c r="BI42" s="454"/>
      <c r="BJ42" s="454"/>
      <c r="BK42" s="454"/>
      <c r="BL42" s="454"/>
      <c r="BM42" s="454"/>
      <c r="BN42" s="454"/>
      <c r="BO42" s="454"/>
      <c r="BP42" s="454"/>
      <c r="BQ42" s="454"/>
      <c r="BR42" s="454"/>
      <c r="BS42" s="454"/>
      <c r="BT42" s="454"/>
      <c r="BU42" s="454"/>
      <c r="BV42" s="454"/>
      <c r="BW42" s="454"/>
      <c r="BX42" s="454"/>
      <c r="BY42" s="454"/>
      <c r="BZ42" s="454"/>
      <c r="CA42" s="454"/>
      <c r="CB42" s="454"/>
      <c r="CC42" s="454"/>
      <c r="CD42" s="454"/>
      <c r="CE42" s="454"/>
      <c r="CF42" s="454"/>
      <c r="CG42" s="454"/>
      <c r="CH42" s="454"/>
      <c r="CI42" s="454"/>
      <c r="CJ42" s="454"/>
      <c r="CK42" s="454"/>
      <c r="CL42" s="454"/>
      <c r="CM42" s="454"/>
      <c r="CN42" s="454"/>
      <c r="CO42" s="454"/>
      <c r="CP42" s="454"/>
      <c r="CQ42" s="454"/>
      <c r="CR42" s="454"/>
      <c r="CS42" s="454"/>
      <c r="CT42" s="454"/>
      <c r="CU42" s="454"/>
      <c r="CV42" s="454"/>
      <c r="CW42" s="454"/>
      <c r="CX42" s="454"/>
      <c r="CY42" s="454"/>
      <c r="CZ42" s="454"/>
      <c r="DA42" s="454"/>
      <c r="DB42" s="454"/>
      <c r="DC42" s="454"/>
      <c r="DD42" s="454"/>
      <c r="DE42" s="454"/>
      <c r="DF42" s="454"/>
      <c r="DG42" s="454"/>
      <c r="DH42" s="454"/>
      <c r="DI42" s="454"/>
      <c r="DJ42" s="454"/>
      <c r="DK42" s="454"/>
      <c r="DL42" s="454"/>
      <c r="DM42" s="454"/>
      <c r="DN42" s="454"/>
      <c r="DO42" s="454"/>
      <c r="DP42" s="454"/>
      <c r="DQ42" s="454"/>
      <c r="DR42" s="454"/>
      <c r="DS42" s="454"/>
      <c r="DT42" s="454"/>
      <c r="DU42" s="454"/>
      <c r="DV42" s="454"/>
      <c r="DW42" s="454"/>
      <c r="DX42" s="454"/>
      <c r="DY42" s="454"/>
      <c r="DZ42" s="454"/>
      <c r="EA42" s="454"/>
      <c r="EB42" s="454"/>
      <c r="EC42" s="454"/>
      <c r="ED42" s="454"/>
      <c r="EE42" s="454"/>
      <c r="EF42" s="454"/>
      <c r="EG42" s="454"/>
      <c r="EH42" s="454"/>
      <c r="EI42" s="454"/>
      <c r="EJ42" s="454"/>
      <c r="EK42" s="454"/>
      <c r="EL42" s="454"/>
      <c r="EM42" s="454"/>
      <c r="EN42" s="454"/>
      <c r="EO42" s="454"/>
      <c r="EP42" s="454"/>
      <c r="EQ42" s="454"/>
      <c r="ER42" s="454"/>
      <c r="ES42" s="454"/>
      <c r="ET42" s="454"/>
      <c r="EU42" s="454"/>
      <c r="EV42" s="454"/>
      <c r="EW42" s="454"/>
      <c r="EX42" s="454"/>
      <c r="EY42" s="454"/>
      <c r="EZ42" s="454"/>
      <c r="FA42" s="454"/>
      <c r="FB42" s="454"/>
      <c r="FC42" s="454"/>
      <c r="FD42" s="454"/>
      <c r="FE42" s="454"/>
      <c r="FF42" s="454"/>
      <c r="FG42" s="454"/>
      <c r="FH42" s="454"/>
      <c r="FI42" s="454"/>
      <c r="FJ42" s="454"/>
      <c r="FK42" s="454"/>
      <c r="FL42" s="454"/>
      <c r="FM42" s="454"/>
      <c r="FN42" s="454"/>
      <c r="FO42" s="454"/>
      <c r="FP42" s="454"/>
      <c r="FQ42" s="454"/>
      <c r="FR42" s="454"/>
      <c r="FS42" s="454"/>
      <c r="FT42" s="454"/>
      <c r="FU42" s="454"/>
      <c r="FV42" s="454"/>
      <c r="FW42" s="454"/>
      <c r="FX42" s="454"/>
      <c r="FY42" s="454"/>
      <c r="FZ42" s="454"/>
      <c r="GA42" s="454"/>
      <c r="GB42" s="454"/>
      <c r="GC42" s="454"/>
      <c r="GD42" s="454"/>
      <c r="GE42" s="454"/>
      <c r="GF42" s="454"/>
      <c r="GG42" s="454"/>
      <c r="GH42" s="454"/>
      <c r="GI42" s="454"/>
      <c r="GJ42" s="454"/>
      <c r="GK42" s="454"/>
      <c r="GL42" s="454"/>
      <c r="GM42" s="454"/>
      <c r="GN42" s="454"/>
      <c r="GO42" s="454"/>
      <c r="GP42" s="454"/>
      <c r="GQ42" s="454"/>
      <c r="GR42" s="454"/>
      <c r="GS42" s="454"/>
      <c r="GT42" s="454"/>
      <c r="GU42" s="454"/>
      <c r="GV42" s="454"/>
      <c r="GW42" s="454"/>
      <c r="GX42" s="454"/>
      <c r="GY42" s="454"/>
      <c r="GZ42" s="454"/>
      <c r="HA42" s="454"/>
      <c r="HB42" s="454"/>
      <c r="HC42" s="454"/>
    </row>
    <row r="43" spans="1:211" s="1746" customFormat="1">
      <c r="A43" s="171"/>
      <c r="B43" s="171"/>
      <c r="C43" s="454"/>
      <c r="D43" s="454"/>
      <c r="E43" s="2333">
        <v>2037</v>
      </c>
      <c r="F43" s="2334">
        <v>7059695.1258399999</v>
      </c>
      <c r="G43" s="454"/>
      <c r="H43" s="2335">
        <v>21735514.550000001</v>
      </c>
      <c r="I43" s="2336">
        <v>17367500</v>
      </c>
      <c r="J43" s="2337">
        <v>3165045.8</v>
      </c>
      <c r="K43" s="2338">
        <v>1202968.75</v>
      </c>
      <c r="L43" s="454"/>
      <c r="M43" s="454"/>
      <c r="N43" s="454"/>
      <c r="O43" s="454"/>
      <c r="P43" s="454"/>
      <c r="Q43" s="454"/>
      <c r="R43" s="454"/>
      <c r="S43" s="454"/>
      <c r="T43" s="454"/>
      <c r="U43" s="454"/>
      <c r="V43" s="454"/>
      <c r="W43" s="454"/>
      <c r="X43" s="454"/>
      <c r="Y43" s="454"/>
      <c r="Z43" s="454"/>
      <c r="AA43" s="454"/>
      <c r="AB43" s="454"/>
      <c r="AC43" s="454"/>
      <c r="AD43" s="454"/>
      <c r="AE43" s="454"/>
      <c r="AF43" s="454"/>
      <c r="AG43" s="454"/>
      <c r="AH43" s="454"/>
      <c r="AI43" s="454"/>
      <c r="AJ43" s="454"/>
      <c r="AK43" s="454"/>
      <c r="AL43" s="454"/>
      <c r="AM43" s="454"/>
      <c r="AN43" s="454"/>
      <c r="AO43" s="454"/>
      <c r="AP43" s="454"/>
      <c r="AQ43" s="454"/>
      <c r="AR43" s="454"/>
      <c r="AS43" s="454"/>
      <c r="AT43" s="454"/>
      <c r="AU43" s="454"/>
      <c r="AV43" s="454"/>
      <c r="AW43" s="454"/>
      <c r="AX43" s="454"/>
      <c r="AY43" s="454"/>
      <c r="AZ43" s="454"/>
      <c r="BA43" s="454"/>
      <c r="BB43" s="454"/>
      <c r="BC43" s="454"/>
      <c r="BD43" s="454"/>
      <c r="BE43" s="454"/>
      <c r="BF43" s="454"/>
      <c r="BG43" s="454"/>
      <c r="BH43" s="454"/>
      <c r="BI43" s="454"/>
      <c r="BJ43" s="454"/>
      <c r="BK43" s="454"/>
      <c r="BL43" s="454"/>
      <c r="BM43" s="454"/>
      <c r="BN43" s="454"/>
      <c r="BO43" s="454"/>
      <c r="BP43" s="454"/>
      <c r="BQ43" s="454"/>
      <c r="BR43" s="454"/>
      <c r="BS43" s="454"/>
      <c r="BT43" s="454"/>
      <c r="BU43" s="454"/>
      <c r="BV43" s="454"/>
      <c r="BW43" s="454"/>
      <c r="BX43" s="454"/>
      <c r="BY43" s="454"/>
      <c r="BZ43" s="454"/>
      <c r="CA43" s="454"/>
      <c r="CB43" s="454"/>
      <c r="CC43" s="454"/>
      <c r="CD43" s="454"/>
      <c r="CE43" s="454"/>
      <c r="CF43" s="454"/>
      <c r="CG43" s="454"/>
      <c r="CH43" s="454"/>
      <c r="CI43" s="454"/>
      <c r="CJ43" s="454"/>
      <c r="CK43" s="454"/>
      <c r="CL43" s="454"/>
      <c r="CM43" s="454"/>
      <c r="CN43" s="454"/>
      <c r="CO43" s="454"/>
      <c r="CP43" s="454"/>
      <c r="CQ43" s="454"/>
      <c r="CR43" s="454"/>
      <c r="CS43" s="454"/>
      <c r="CT43" s="454"/>
      <c r="CU43" s="454"/>
      <c r="CV43" s="454"/>
      <c r="CW43" s="454"/>
      <c r="CX43" s="454"/>
      <c r="CY43" s="454"/>
      <c r="CZ43" s="454"/>
      <c r="DA43" s="454"/>
      <c r="DB43" s="454"/>
      <c r="DC43" s="454"/>
      <c r="DD43" s="454"/>
      <c r="DE43" s="454"/>
      <c r="DF43" s="454"/>
      <c r="DG43" s="454"/>
      <c r="DH43" s="454"/>
      <c r="DI43" s="454"/>
      <c r="DJ43" s="454"/>
      <c r="DK43" s="454"/>
      <c r="DL43" s="454"/>
      <c r="DM43" s="454"/>
      <c r="DN43" s="454"/>
      <c r="DO43" s="454"/>
      <c r="DP43" s="454"/>
      <c r="DQ43" s="454"/>
      <c r="DR43" s="454"/>
      <c r="DS43" s="454"/>
      <c r="DT43" s="454"/>
      <c r="DU43" s="454"/>
      <c r="DV43" s="454"/>
      <c r="DW43" s="454"/>
      <c r="DX43" s="454"/>
      <c r="DY43" s="454"/>
      <c r="DZ43" s="454"/>
      <c r="EA43" s="454"/>
      <c r="EB43" s="454"/>
      <c r="EC43" s="454"/>
      <c r="ED43" s="454"/>
      <c r="EE43" s="454"/>
      <c r="EF43" s="454"/>
      <c r="EG43" s="454"/>
      <c r="EH43" s="454"/>
      <c r="EI43" s="454"/>
      <c r="EJ43" s="454"/>
      <c r="EK43" s="454"/>
      <c r="EL43" s="454"/>
      <c r="EM43" s="454"/>
      <c r="EN43" s="454"/>
      <c r="EO43" s="454"/>
      <c r="EP43" s="454"/>
      <c r="EQ43" s="454"/>
      <c r="ER43" s="454"/>
      <c r="ES43" s="454"/>
      <c r="ET43" s="454"/>
      <c r="EU43" s="454"/>
      <c r="EV43" s="454"/>
      <c r="EW43" s="454"/>
      <c r="EX43" s="454"/>
      <c r="EY43" s="454"/>
      <c r="EZ43" s="454"/>
      <c r="FA43" s="454"/>
      <c r="FB43" s="454"/>
      <c r="FC43" s="454"/>
      <c r="FD43" s="454"/>
      <c r="FE43" s="454"/>
      <c r="FF43" s="454"/>
      <c r="FG43" s="454"/>
      <c r="FH43" s="454"/>
      <c r="FI43" s="454"/>
      <c r="FJ43" s="454"/>
      <c r="FK43" s="454"/>
      <c r="FL43" s="454"/>
      <c r="FM43" s="454"/>
      <c r="FN43" s="454"/>
      <c r="FO43" s="454"/>
      <c r="FP43" s="454"/>
      <c r="FQ43" s="454"/>
      <c r="FR43" s="454"/>
      <c r="FS43" s="454"/>
      <c r="FT43" s="454"/>
      <c r="FU43" s="454"/>
      <c r="FV43" s="454"/>
      <c r="FW43" s="454"/>
      <c r="FX43" s="454"/>
      <c r="FY43" s="454"/>
      <c r="FZ43" s="454"/>
      <c r="GA43" s="454"/>
      <c r="GB43" s="454"/>
      <c r="GC43" s="454"/>
      <c r="GD43" s="454"/>
      <c r="GE43" s="454"/>
      <c r="GF43" s="454"/>
      <c r="GG43" s="454"/>
      <c r="GH43" s="454"/>
      <c r="GI43" s="454"/>
      <c r="GJ43" s="454"/>
      <c r="GK43" s="454"/>
      <c r="GL43" s="454"/>
      <c r="GM43" s="454"/>
      <c r="GN43" s="454"/>
      <c r="GO43" s="454"/>
      <c r="GP43" s="454"/>
      <c r="GQ43" s="454"/>
      <c r="GR43" s="454"/>
      <c r="GS43" s="454"/>
      <c r="GT43" s="454"/>
      <c r="GU43" s="454"/>
      <c r="GV43" s="454"/>
      <c r="GW43" s="454"/>
      <c r="GX43" s="454"/>
      <c r="GY43" s="454"/>
      <c r="GZ43" s="454"/>
      <c r="HA43" s="454"/>
      <c r="HB43" s="454"/>
      <c r="HC43" s="454"/>
    </row>
    <row r="44" spans="1:211" s="1788" customFormat="1">
      <c r="A44" s="171"/>
      <c r="B44" s="171"/>
      <c r="C44" s="454"/>
      <c r="D44" s="454"/>
      <c r="E44" s="2333">
        <v>2038</v>
      </c>
      <c r="F44" s="2334">
        <v>6674758.0972800003</v>
      </c>
      <c r="G44" s="454"/>
      <c r="H44" s="2335">
        <v>20550363.600000001</v>
      </c>
      <c r="I44" s="2336">
        <v>17367500</v>
      </c>
      <c r="J44" s="2337">
        <v>2306769.8499999996</v>
      </c>
      <c r="K44" s="2338">
        <v>876093.75</v>
      </c>
      <c r="L44" s="454"/>
      <c r="M44" s="454"/>
      <c r="N44" s="454"/>
      <c r="O44" s="454"/>
      <c r="P44" s="454"/>
      <c r="Q44" s="454"/>
      <c r="R44" s="454"/>
      <c r="S44" s="454"/>
      <c r="T44" s="454"/>
      <c r="U44" s="454"/>
      <c r="V44" s="454"/>
      <c r="W44" s="454"/>
      <c r="X44" s="454"/>
      <c r="Y44" s="454"/>
      <c r="Z44" s="454"/>
      <c r="AA44" s="454"/>
      <c r="AB44" s="454"/>
      <c r="AC44" s="454"/>
      <c r="AD44" s="454"/>
      <c r="AE44" s="454"/>
      <c r="AF44" s="454"/>
      <c r="AG44" s="454"/>
      <c r="AH44" s="454"/>
      <c r="AI44" s="454"/>
      <c r="AJ44" s="454"/>
      <c r="AK44" s="454"/>
      <c r="AL44" s="454"/>
      <c r="AM44" s="454"/>
      <c r="AN44" s="454"/>
      <c r="AO44" s="454"/>
      <c r="AP44" s="454"/>
      <c r="AQ44" s="454"/>
      <c r="AR44" s="454"/>
      <c r="AS44" s="454"/>
      <c r="AT44" s="454"/>
      <c r="AU44" s="454"/>
      <c r="AV44" s="454"/>
      <c r="AW44" s="454"/>
      <c r="AX44" s="454"/>
      <c r="AY44" s="454"/>
      <c r="AZ44" s="454"/>
      <c r="BA44" s="454"/>
      <c r="BB44" s="454"/>
      <c r="BC44" s="454"/>
      <c r="BD44" s="454"/>
      <c r="BE44" s="454"/>
      <c r="BF44" s="454"/>
      <c r="BG44" s="454"/>
      <c r="BH44" s="454"/>
      <c r="BI44" s="454"/>
      <c r="BJ44" s="454"/>
      <c r="BK44" s="454"/>
      <c r="BL44" s="454"/>
      <c r="BM44" s="454"/>
      <c r="BN44" s="454"/>
      <c r="BO44" s="454"/>
      <c r="BP44" s="454"/>
      <c r="BQ44" s="454"/>
      <c r="BR44" s="454"/>
      <c r="BS44" s="454"/>
      <c r="BT44" s="454"/>
      <c r="BU44" s="454"/>
      <c r="BV44" s="454"/>
      <c r="BW44" s="454"/>
      <c r="BX44" s="454"/>
      <c r="BY44" s="454"/>
      <c r="BZ44" s="454"/>
      <c r="CA44" s="454"/>
      <c r="CB44" s="454"/>
      <c r="CC44" s="454"/>
      <c r="CD44" s="454"/>
      <c r="CE44" s="454"/>
      <c r="CF44" s="454"/>
      <c r="CG44" s="454"/>
      <c r="CH44" s="454"/>
      <c r="CI44" s="454"/>
      <c r="CJ44" s="454"/>
      <c r="CK44" s="454"/>
      <c r="CL44" s="454"/>
      <c r="CM44" s="454"/>
      <c r="CN44" s="454"/>
      <c r="CO44" s="454"/>
      <c r="CP44" s="454"/>
      <c r="CQ44" s="454"/>
      <c r="CR44" s="454"/>
      <c r="CS44" s="454"/>
      <c r="CT44" s="454"/>
      <c r="CU44" s="454"/>
      <c r="CV44" s="454"/>
      <c r="CW44" s="454"/>
      <c r="CX44" s="454"/>
      <c r="CY44" s="454"/>
      <c r="CZ44" s="454"/>
      <c r="DA44" s="454"/>
      <c r="DB44" s="454"/>
      <c r="DC44" s="454"/>
      <c r="DD44" s="454"/>
      <c r="DE44" s="454"/>
      <c r="DF44" s="454"/>
      <c r="DG44" s="454"/>
      <c r="DH44" s="454"/>
      <c r="DI44" s="454"/>
      <c r="DJ44" s="454"/>
      <c r="DK44" s="454"/>
      <c r="DL44" s="454"/>
      <c r="DM44" s="454"/>
      <c r="DN44" s="454"/>
      <c r="DO44" s="454"/>
      <c r="DP44" s="454"/>
      <c r="DQ44" s="454"/>
      <c r="DR44" s="454"/>
      <c r="DS44" s="454"/>
      <c r="DT44" s="454"/>
      <c r="DU44" s="454"/>
      <c r="DV44" s="454"/>
      <c r="DW44" s="454"/>
      <c r="DX44" s="454"/>
      <c r="DY44" s="454"/>
      <c r="DZ44" s="454"/>
      <c r="EA44" s="454"/>
      <c r="EB44" s="454"/>
      <c r="EC44" s="454"/>
      <c r="ED44" s="454"/>
      <c r="EE44" s="454"/>
      <c r="EF44" s="454"/>
      <c r="EG44" s="454"/>
      <c r="EH44" s="454"/>
      <c r="EI44" s="454"/>
      <c r="EJ44" s="454"/>
      <c r="EK44" s="454"/>
      <c r="EL44" s="454"/>
      <c r="EM44" s="454"/>
      <c r="EN44" s="454"/>
      <c r="EO44" s="454"/>
      <c r="EP44" s="454"/>
      <c r="EQ44" s="454"/>
      <c r="ER44" s="454"/>
      <c r="ES44" s="454"/>
      <c r="ET44" s="454"/>
      <c r="EU44" s="454"/>
      <c r="EV44" s="454"/>
      <c r="EW44" s="454"/>
      <c r="EX44" s="454"/>
      <c r="EY44" s="454"/>
      <c r="EZ44" s="454"/>
      <c r="FA44" s="454"/>
      <c r="FB44" s="454"/>
      <c r="FC44" s="454"/>
      <c r="FD44" s="454"/>
      <c r="FE44" s="454"/>
      <c r="FF44" s="454"/>
      <c r="FG44" s="454"/>
      <c r="FH44" s="454"/>
      <c r="FI44" s="454"/>
      <c r="FJ44" s="454"/>
      <c r="FK44" s="454"/>
      <c r="FL44" s="454"/>
      <c r="FM44" s="454"/>
      <c r="FN44" s="454"/>
      <c r="FO44" s="454"/>
      <c r="FP44" s="454"/>
      <c r="FQ44" s="454"/>
      <c r="FR44" s="454"/>
      <c r="FS44" s="454"/>
      <c r="FT44" s="454"/>
      <c r="FU44" s="454"/>
      <c r="FV44" s="454"/>
      <c r="FW44" s="454"/>
      <c r="FX44" s="454"/>
      <c r="FY44" s="454"/>
      <c r="FZ44" s="454"/>
      <c r="GA44" s="454"/>
      <c r="GB44" s="454"/>
      <c r="GC44" s="454"/>
      <c r="GD44" s="454"/>
      <c r="GE44" s="454"/>
      <c r="GF44" s="454"/>
      <c r="GG44" s="454"/>
      <c r="GH44" s="454"/>
      <c r="GI44" s="454"/>
      <c r="GJ44" s="454"/>
      <c r="GK44" s="454"/>
      <c r="GL44" s="454"/>
      <c r="GM44" s="454"/>
      <c r="GN44" s="454"/>
      <c r="GO44" s="454"/>
      <c r="GP44" s="454"/>
      <c r="GQ44" s="454"/>
      <c r="GR44" s="454"/>
      <c r="GS44" s="454"/>
      <c r="GT44" s="454"/>
      <c r="GU44" s="454"/>
      <c r="GV44" s="454"/>
      <c r="GW44" s="454"/>
      <c r="GX44" s="454"/>
      <c r="GY44" s="454"/>
      <c r="GZ44" s="454"/>
      <c r="HA44" s="454"/>
      <c r="HB44" s="454"/>
      <c r="HC44" s="454"/>
    </row>
    <row r="45" spans="1:211" s="1746" customFormat="1" ht="15.75">
      <c r="A45" s="220"/>
      <c r="B45" s="220"/>
      <c r="C45" s="454"/>
      <c r="D45" s="454"/>
      <c r="E45" s="2333">
        <v>2039</v>
      </c>
      <c r="F45" s="2334">
        <v>5550919.7771999994</v>
      </c>
      <c r="G45" s="454"/>
      <c r="H45" s="2335">
        <v>17090270.25</v>
      </c>
      <c r="I45" s="2336">
        <v>15143417.949999999</v>
      </c>
      <c r="J45" s="2337">
        <v>1411227.2999999998</v>
      </c>
      <c r="K45" s="2338">
        <v>535625</v>
      </c>
      <c r="L45" s="454"/>
      <c r="M45" s="454"/>
      <c r="N45" s="454"/>
      <c r="O45" s="454"/>
      <c r="P45" s="454"/>
      <c r="Q45" s="454"/>
      <c r="R45" s="454"/>
      <c r="S45" s="454"/>
      <c r="T45" s="454"/>
      <c r="U45" s="454"/>
      <c r="V45" s="454"/>
      <c r="W45" s="454"/>
      <c r="X45" s="454"/>
      <c r="Y45" s="454"/>
      <c r="Z45" s="454"/>
      <c r="AA45" s="454"/>
      <c r="AB45" s="454"/>
      <c r="AC45" s="454"/>
      <c r="AD45" s="454"/>
      <c r="AE45" s="454"/>
      <c r="AF45" s="454"/>
      <c r="AG45" s="454"/>
      <c r="AH45" s="454"/>
      <c r="AI45" s="454"/>
      <c r="AJ45" s="454"/>
      <c r="AK45" s="454"/>
      <c r="AL45" s="454"/>
      <c r="AM45" s="454"/>
      <c r="AN45" s="454"/>
      <c r="AO45" s="454"/>
      <c r="AP45" s="454"/>
      <c r="AQ45" s="454"/>
      <c r="AR45" s="454"/>
      <c r="AS45" s="454"/>
      <c r="AT45" s="454"/>
      <c r="AU45" s="454"/>
      <c r="AV45" s="454"/>
      <c r="AW45" s="454"/>
      <c r="AX45" s="454"/>
      <c r="AY45" s="454"/>
      <c r="AZ45" s="454"/>
      <c r="BA45" s="454"/>
      <c r="BB45" s="454"/>
      <c r="BC45" s="454"/>
      <c r="BD45" s="454"/>
      <c r="BE45" s="454"/>
      <c r="BF45" s="454"/>
      <c r="BG45" s="454"/>
      <c r="BH45" s="454"/>
      <c r="BI45" s="454"/>
      <c r="BJ45" s="454"/>
      <c r="BK45" s="454"/>
      <c r="BL45" s="454"/>
      <c r="BM45" s="454"/>
      <c r="BN45" s="454"/>
      <c r="BO45" s="454"/>
      <c r="BP45" s="454"/>
      <c r="BQ45" s="454"/>
      <c r="BR45" s="454"/>
      <c r="BS45" s="454"/>
      <c r="BT45" s="454"/>
      <c r="BU45" s="454"/>
      <c r="BV45" s="454"/>
      <c r="BW45" s="454"/>
      <c r="BX45" s="454"/>
      <c r="BY45" s="454"/>
      <c r="BZ45" s="454"/>
      <c r="CA45" s="454"/>
      <c r="CB45" s="454"/>
      <c r="CC45" s="454"/>
      <c r="CD45" s="454"/>
      <c r="CE45" s="454"/>
      <c r="CF45" s="454"/>
      <c r="CG45" s="454"/>
      <c r="CH45" s="454"/>
      <c r="CI45" s="454"/>
      <c r="CJ45" s="454"/>
      <c r="CK45" s="454"/>
      <c r="CL45" s="454"/>
      <c r="CM45" s="454"/>
      <c r="CN45" s="454"/>
      <c r="CO45" s="454"/>
      <c r="CP45" s="454"/>
      <c r="CQ45" s="454"/>
      <c r="CR45" s="454"/>
      <c r="CS45" s="454"/>
      <c r="CT45" s="454"/>
      <c r="CU45" s="454"/>
      <c r="CV45" s="454"/>
      <c r="CW45" s="454"/>
      <c r="CX45" s="454"/>
      <c r="CY45" s="454"/>
      <c r="CZ45" s="454"/>
      <c r="DA45" s="454"/>
      <c r="DB45" s="454"/>
      <c r="DC45" s="454"/>
      <c r="DD45" s="454"/>
      <c r="DE45" s="454"/>
      <c r="DF45" s="454"/>
      <c r="DG45" s="454"/>
      <c r="DH45" s="454"/>
      <c r="DI45" s="454"/>
      <c r="DJ45" s="454"/>
      <c r="DK45" s="454"/>
      <c r="DL45" s="454"/>
      <c r="DM45" s="454"/>
      <c r="DN45" s="454"/>
      <c r="DO45" s="454"/>
      <c r="DP45" s="454"/>
      <c r="DQ45" s="454"/>
      <c r="DR45" s="454"/>
      <c r="DS45" s="454"/>
      <c r="DT45" s="454"/>
      <c r="DU45" s="454"/>
      <c r="DV45" s="454"/>
      <c r="DW45" s="454"/>
      <c r="DX45" s="454"/>
      <c r="DY45" s="454"/>
      <c r="DZ45" s="454"/>
      <c r="EA45" s="454"/>
      <c r="EB45" s="454"/>
      <c r="EC45" s="454"/>
      <c r="ED45" s="454"/>
      <c r="EE45" s="454"/>
      <c r="EF45" s="454"/>
      <c r="EG45" s="454"/>
      <c r="EH45" s="454"/>
      <c r="EI45" s="454"/>
      <c r="EJ45" s="454"/>
      <c r="EK45" s="454"/>
      <c r="EL45" s="454"/>
      <c r="EM45" s="454"/>
      <c r="EN45" s="454"/>
      <c r="EO45" s="454"/>
      <c r="EP45" s="454"/>
      <c r="EQ45" s="454"/>
      <c r="ER45" s="454"/>
      <c r="ES45" s="454"/>
      <c r="ET45" s="454"/>
      <c r="EU45" s="454"/>
      <c r="EV45" s="454"/>
      <c r="EW45" s="454"/>
      <c r="EX45" s="454"/>
      <c r="EY45" s="454"/>
      <c r="EZ45" s="454"/>
      <c r="FA45" s="454"/>
      <c r="FB45" s="454"/>
      <c r="FC45" s="454"/>
      <c r="FD45" s="454"/>
      <c r="FE45" s="454"/>
      <c r="FF45" s="454"/>
      <c r="FG45" s="454"/>
      <c r="FH45" s="454"/>
      <c r="FI45" s="454"/>
      <c r="FJ45" s="454"/>
      <c r="FK45" s="454"/>
      <c r="FL45" s="454"/>
      <c r="FM45" s="454"/>
      <c r="FN45" s="454"/>
      <c r="FO45" s="454"/>
      <c r="FP45" s="454"/>
      <c r="FQ45" s="454"/>
      <c r="FR45" s="454"/>
      <c r="FS45" s="454"/>
      <c r="FT45" s="454"/>
      <c r="FU45" s="454"/>
      <c r="FV45" s="454"/>
      <c r="FW45" s="454"/>
      <c r="FX45" s="454"/>
      <c r="FY45" s="454"/>
      <c r="FZ45" s="454"/>
      <c r="GA45" s="454"/>
      <c r="GB45" s="454"/>
      <c r="GC45" s="454"/>
      <c r="GD45" s="454"/>
      <c r="GE45" s="454"/>
      <c r="GF45" s="454"/>
      <c r="GG45" s="454"/>
      <c r="GH45" s="454"/>
      <c r="GI45" s="454"/>
      <c r="GJ45" s="454"/>
      <c r="GK45" s="454"/>
      <c r="GL45" s="454"/>
      <c r="GM45" s="454"/>
      <c r="GN45" s="454"/>
      <c r="GO45" s="454"/>
      <c r="GP45" s="454"/>
      <c r="GQ45" s="454"/>
      <c r="GR45" s="454"/>
      <c r="GS45" s="454"/>
      <c r="GT45" s="454"/>
      <c r="GU45" s="454"/>
      <c r="GV45" s="454"/>
      <c r="GW45" s="454"/>
      <c r="GX45" s="454"/>
      <c r="GY45" s="454"/>
      <c r="GZ45" s="454"/>
      <c r="HA45" s="454"/>
      <c r="HB45" s="454"/>
      <c r="HC45" s="454"/>
    </row>
    <row r="46" spans="1:211" s="1746" customFormat="1" ht="15.75">
      <c r="A46" s="220"/>
      <c r="B46" s="220"/>
      <c r="C46" s="454"/>
      <c r="D46" s="454"/>
      <c r="E46" s="2333">
        <v>2040</v>
      </c>
      <c r="F46" s="2334">
        <v>3501911.6529599996</v>
      </c>
      <c r="G46" s="454"/>
      <c r="H46" s="2335">
        <v>10781747.699999999</v>
      </c>
      <c r="I46" s="2336">
        <v>10123863.1</v>
      </c>
      <c r="J46" s="2337">
        <v>476947.1</v>
      </c>
      <c r="K46" s="2338">
        <v>180937.5</v>
      </c>
      <c r="L46" s="454"/>
      <c r="M46" s="454"/>
      <c r="N46" s="454"/>
      <c r="O46" s="454"/>
      <c r="P46" s="454"/>
      <c r="Q46" s="454"/>
      <c r="R46" s="454"/>
      <c r="S46" s="454"/>
      <c r="T46" s="454"/>
      <c r="U46" s="454"/>
      <c r="V46" s="454"/>
      <c r="W46" s="454"/>
      <c r="X46" s="454"/>
      <c r="Y46" s="454"/>
      <c r="Z46" s="454"/>
      <c r="AA46" s="454"/>
      <c r="AB46" s="454"/>
      <c r="AC46" s="454"/>
      <c r="AD46" s="454"/>
      <c r="AE46" s="454"/>
      <c r="AF46" s="454"/>
      <c r="AG46" s="454"/>
      <c r="AH46" s="454"/>
      <c r="AI46" s="454"/>
      <c r="AJ46" s="454"/>
      <c r="AK46" s="454"/>
      <c r="AL46" s="454"/>
      <c r="AM46" s="454"/>
      <c r="AN46" s="454"/>
      <c r="AO46" s="454"/>
      <c r="AP46" s="454"/>
      <c r="AQ46" s="454"/>
      <c r="AR46" s="454"/>
      <c r="AS46" s="454"/>
      <c r="AT46" s="454"/>
      <c r="AU46" s="454"/>
      <c r="AV46" s="454"/>
      <c r="AW46" s="454"/>
      <c r="AX46" s="454"/>
      <c r="AY46" s="454"/>
      <c r="AZ46" s="454"/>
      <c r="BA46" s="454"/>
      <c r="BB46" s="454"/>
      <c r="BC46" s="454"/>
      <c r="BD46" s="454"/>
      <c r="BE46" s="454"/>
      <c r="BF46" s="454"/>
      <c r="BG46" s="454"/>
      <c r="BH46" s="454"/>
      <c r="BI46" s="454"/>
      <c r="BJ46" s="454"/>
      <c r="BK46" s="454"/>
      <c r="BL46" s="454"/>
      <c r="BM46" s="454"/>
      <c r="BN46" s="454"/>
      <c r="BO46" s="454"/>
      <c r="BP46" s="454"/>
      <c r="BQ46" s="454"/>
      <c r="BR46" s="454"/>
      <c r="BS46" s="454"/>
      <c r="BT46" s="454"/>
      <c r="BU46" s="454"/>
      <c r="BV46" s="454"/>
      <c r="BW46" s="454"/>
      <c r="BX46" s="454"/>
      <c r="BY46" s="454"/>
      <c r="BZ46" s="454"/>
      <c r="CA46" s="454"/>
      <c r="CB46" s="454"/>
      <c r="CC46" s="454"/>
      <c r="CD46" s="454"/>
      <c r="CE46" s="454"/>
      <c r="CF46" s="454"/>
      <c r="CG46" s="454"/>
      <c r="CH46" s="454"/>
      <c r="CI46" s="454"/>
      <c r="CJ46" s="454"/>
      <c r="CK46" s="454"/>
      <c r="CL46" s="454"/>
      <c r="CM46" s="454"/>
      <c r="CN46" s="454"/>
      <c r="CO46" s="454"/>
      <c r="CP46" s="454"/>
      <c r="CQ46" s="454"/>
      <c r="CR46" s="454"/>
      <c r="CS46" s="454"/>
      <c r="CT46" s="454"/>
      <c r="CU46" s="454"/>
      <c r="CV46" s="454"/>
      <c r="CW46" s="454"/>
      <c r="CX46" s="454"/>
      <c r="CY46" s="454"/>
      <c r="CZ46" s="454"/>
      <c r="DA46" s="454"/>
      <c r="DB46" s="454"/>
      <c r="DC46" s="454"/>
      <c r="DD46" s="454"/>
      <c r="DE46" s="454"/>
      <c r="DF46" s="454"/>
      <c r="DG46" s="454"/>
      <c r="DH46" s="454"/>
      <c r="DI46" s="454"/>
      <c r="DJ46" s="454"/>
      <c r="DK46" s="454"/>
      <c r="DL46" s="454"/>
      <c r="DM46" s="454"/>
      <c r="DN46" s="454"/>
      <c r="DO46" s="454"/>
      <c r="DP46" s="454"/>
      <c r="DQ46" s="454"/>
      <c r="DR46" s="454"/>
      <c r="DS46" s="454"/>
      <c r="DT46" s="454"/>
      <c r="DU46" s="454"/>
      <c r="DV46" s="454"/>
      <c r="DW46" s="454"/>
      <c r="DX46" s="454"/>
      <c r="DY46" s="454"/>
      <c r="DZ46" s="454"/>
      <c r="EA46" s="454"/>
      <c r="EB46" s="454"/>
      <c r="EC46" s="454"/>
      <c r="ED46" s="454"/>
      <c r="EE46" s="454"/>
      <c r="EF46" s="454"/>
      <c r="EG46" s="454"/>
      <c r="EH46" s="454"/>
      <c r="EI46" s="454"/>
      <c r="EJ46" s="454"/>
      <c r="EK46" s="454"/>
      <c r="EL46" s="454"/>
      <c r="EM46" s="454"/>
      <c r="EN46" s="454"/>
      <c r="EO46" s="454"/>
      <c r="EP46" s="454"/>
      <c r="EQ46" s="454"/>
      <c r="ER46" s="454"/>
      <c r="ES46" s="454"/>
      <c r="ET46" s="454"/>
      <c r="EU46" s="454"/>
      <c r="EV46" s="454"/>
      <c r="EW46" s="454"/>
      <c r="EX46" s="454"/>
      <c r="EY46" s="454"/>
      <c r="EZ46" s="454"/>
      <c r="FA46" s="454"/>
      <c r="FB46" s="454"/>
      <c r="FC46" s="454"/>
      <c r="FD46" s="454"/>
      <c r="FE46" s="454"/>
      <c r="FF46" s="454"/>
      <c r="FG46" s="454"/>
      <c r="FH46" s="454"/>
      <c r="FI46" s="454"/>
      <c r="FJ46" s="454"/>
      <c r="FK46" s="454"/>
      <c r="FL46" s="454"/>
      <c r="FM46" s="454"/>
      <c r="FN46" s="454"/>
      <c r="FO46" s="454"/>
      <c r="FP46" s="454"/>
      <c r="FQ46" s="454"/>
      <c r="FR46" s="454"/>
      <c r="FS46" s="454"/>
      <c r="FT46" s="454"/>
      <c r="FU46" s="454"/>
      <c r="FV46" s="454"/>
      <c r="FW46" s="454"/>
      <c r="FX46" s="454"/>
      <c r="FY46" s="454"/>
      <c r="FZ46" s="454"/>
      <c r="GA46" s="454"/>
      <c r="GB46" s="454"/>
      <c r="GC46" s="454"/>
      <c r="GD46" s="454"/>
      <c r="GE46" s="454"/>
      <c r="GF46" s="454"/>
      <c r="GG46" s="454"/>
      <c r="GH46" s="454"/>
      <c r="GI46" s="454"/>
      <c r="GJ46" s="454"/>
      <c r="GK46" s="454"/>
      <c r="GL46" s="454"/>
      <c r="GM46" s="454"/>
      <c r="GN46" s="454"/>
      <c r="GO46" s="454"/>
      <c r="GP46" s="454"/>
      <c r="GQ46" s="454"/>
      <c r="GR46" s="454"/>
      <c r="GS46" s="454"/>
      <c r="GT46" s="454"/>
      <c r="GU46" s="454"/>
      <c r="GV46" s="454"/>
      <c r="GW46" s="454"/>
      <c r="GX46" s="454"/>
      <c r="GY46" s="454"/>
      <c r="GZ46" s="454"/>
      <c r="HA46" s="454"/>
      <c r="HB46" s="454"/>
      <c r="HC46" s="454"/>
    </row>
    <row r="47" spans="1:211" s="1746" customFormat="1" ht="15.75">
      <c r="A47" s="220"/>
      <c r="B47" s="220"/>
      <c r="C47" s="454"/>
      <c r="D47" s="454"/>
      <c r="E47" s="2333">
        <v>2041</v>
      </c>
      <c r="F47" s="2334">
        <v>0</v>
      </c>
      <c r="G47" s="454"/>
      <c r="H47" s="2339"/>
      <c r="I47" s="2340">
        <v>3664195.15</v>
      </c>
      <c r="J47" s="2341"/>
      <c r="K47" s="2342"/>
      <c r="L47" s="454"/>
      <c r="M47" s="454"/>
      <c r="N47" s="454"/>
      <c r="O47" s="454"/>
      <c r="P47" s="454"/>
      <c r="Q47" s="454"/>
      <c r="R47" s="454"/>
      <c r="S47" s="454"/>
      <c r="T47" s="454"/>
      <c r="U47" s="454"/>
      <c r="V47" s="454"/>
      <c r="W47" s="454"/>
      <c r="X47" s="454"/>
      <c r="Y47" s="454"/>
      <c r="Z47" s="454"/>
      <c r="AA47" s="454"/>
      <c r="AB47" s="454"/>
      <c r="AC47" s="454"/>
      <c r="AD47" s="454"/>
      <c r="AE47" s="454"/>
      <c r="AF47" s="454"/>
      <c r="AG47" s="454"/>
      <c r="AH47" s="454"/>
      <c r="AI47" s="454"/>
      <c r="AJ47" s="454"/>
      <c r="AK47" s="454"/>
      <c r="AL47" s="454"/>
      <c r="AM47" s="454"/>
      <c r="AN47" s="454"/>
      <c r="AO47" s="454"/>
      <c r="AP47" s="454"/>
      <c r="AQ47" s="454"/>
      <c r="AR47" s="454"/>
      <c r="AS47" s="454"/>
      <c r="AT47" s="454"/>
      <c r="AU47" s="454"/>
      <c r="AV47" s="454"/>
      <c r="AW47" s="454"/>
      <c r="AX47" s="454"/>
      <c r="AY47" s="454"/>
      <c r="AZ47" s="454"/>
      <c r="BA47" s="454"/>
      <c r="BB47" s="454"/>
      <c r="BC47" s="454"/>
      <c r="BD47" s="454"/>
      <c r="BE47" s="454"/>
      <c r="BF47" s="454"/>
      <c r="BG47" s="454"/>
      <c r="BH47" s="454"/>
      <c r="BI47" s="454"/>
      <c r="BJ47" s="454"/>
      <c r="BK47" s="454"/>
      <c r="BL47" s="454"/>
      <c r="BM47" s="454"/>
      <c r="BN47" s="454"/>
      <c r="BO47" s="454"/>
      <c r="BP47" s="454"/>
      <c r="BQ47" s="454"/>
      <c r="BR47" s="454"/>
      <c r="BS47" s="454"/>
      <c r="BT47" s="454"/>
      <c r="BU47" s="454"/>
      <c r="BV47" s="454"/>
      <c r="BW47" s="454"/>
      <c r="BX47" s="454"/>
      <c r="BY47" s="454"/>
      <c r="BZ47" s="454"/>
      <c r="CA47" s="454"/>
      <c r="CB47" s="454"/>
      <c r="CC47" s="454"/>
      <c r="CD47" s="454"/>
      <c r="CE47" s="454"/>
      <c r="CF47" s="454"/>
      <c r="CG47" s="454"/>
      <c r="CH47" s="454"/>
      <c r="CI47" s="454"/>
      <c r="CJ47" s="454"/>
      <c r="CK47" s="454"/>
      <c r="CL47" s="454"/>
      <c r="CM47" s="454"/>
      <c r="CN47" s="454"/>
      <c r="CO47" s="454"/>
      <c r="CP47" s="454"/>
      <c r="CQ47" s="454"/>
      <c r="CR47" s="454"/>
      <c r="CS47" s="454"/>
      <c r="CT47" s="454"/>
      <c r="CU47" s="454"/>
      <c r="CV47" s="454"/>
      <c r="CW47" s="454"/>
      <c r="CX47" s="454"/>
      <c r="CY47" s="454"/>
      <c r="CZ47" s="454"/>
      <c r="DA47" s="454"/>
      <c r="DB47" s="454"/>
      <c r="DC47" s="454"/>
      <c r="DD47" s="454"/>
      <c r="DE47" s="454"/>
      <c r="DF47" s="454"/>
      <c r="DG47" s="454"/>
      <c r="DH47" s="454"/>
      <c r="DI47" s="454"/>
      <c r="DJ47" s="454"/>
      <c r="DK47" s="454"/>
      <c r="DL47" s="454"/>
      <c r="DM47" s="454"/>
      <c r="DN47" s="454"/>
      <c r="DO47" s="454"/>
      <c r="DP47" s="454"/>
      <c r="DQ47" s="454"/>
      <c r="DR47" s="454"/>
      <c r="DS47" s="454"/>
      <c r="DT47" s="454"/>
      <c r="DU47" s="454"/>
      <c r="DV47" s="454"/>
      <c r="DW47" s="454"/>
      <c r="DX47" s="454"/>
      <c r="DY47" s="454"/>
      <c r="DZ47" s="454"/>
      <c r="EA47" s="454"/>
      <c r="EB47" s="454"/>
      <c r="EC47" s="454"/>
      <c r="ED47" s="454"/>
      <c r="EE47" s="454"/>
      <c r="EF47" s="454"/>
      <c r="EG47" s="454"/>
      <c r="EH47" s="454"/>
      <c r="EI47" s="454"/>
      <c r="EJ47" s="454"/>
      <c r="EK47" s="454"/>
      <c r="EL47" s="454"/>
      <c r="EM47" s="454"/>
      <c r="EN47" s="454"/>
      <c r="EO47" s="454"/>
      <c r="EP47" s="454"/>
      <c r="EQ47" s="454"/>
      <c r="ER47" s="454"/>
      <c r="ES47" s="454"/>
      <c r="ET47" s="454"/>
      <c r="EU47" s="454"/>
      <c r="EV47" s="454"/>
      <c r="EW47" s="454"/>
      <c r="EX47" s="454"/>
      <c r="EY47" s="454"/>
      <c r="EZ47" s="454"/>
      <c r="FA47" s="454"/>
      <c r="FB47" s="454"/>
      <c r="FC47" s="454"/>
      <c r="FD47" s="454"/>
      <c r="FE47" s="454"/>
      <c r="FF47" s="454"/>
      <c r="FG47" s="454"/>
      <c r="FH47" s="454"/>
      <c r="FI47" s="454"/>
      <c r="FJ47" s="454"/>
      <c r="FK47" s="454"/>
      <c r="FL47" s="454"/>
      <c r="FM47" s="454"/>
      <c r="FN47" s="454"/>
      <c r="FO47" s="454"/>
      <c r="FP47" s="454"/>
      <c r="FQ47" s="454"/>
      <c r="FR47" s="454"/>
      <c r="FS47" s="454"/>
      <c r="FT47" s="454"/>
      <c r="FU47" s="454"/>
      <c r="FV47" s="454"/>
      <c r="FW47" s="454"/>
      <c r="FX47" s="454"/>
      <c r="FY47" s="454"/>
      <c r="FZ47" s="454"/>
      <c r="GA47" s="454"/>
      <c r="GB47" s="454"/>
      <c r="GC47" s="454"/>
      <c r="GD47" s="454"/>
      <c r="GE47" s="454"/>
      <c r="GF47" s="454"/>
      <c r="GG47" s="454"/>
      <c r="GH47" s="454"/>
      <c r="GI47" s="454"/>
      <c r="GJ47" s="454"/>
      <c r="GK47" s="454"/>
      <c r="GL47" s="454"/>
      <c r="GM47" s="454"/>
      <c r="GN47" s="454"/>
      <c r="GO47" s="454"/>
      <c r="GP47" s="454"/>
      <c r="GQ47" s="454"/>
      <c r="GR47" s="454"/>
      <c r="GS47" s="454"/>
      <c r="GT47" s="454"/>
      <c r="GU47" s="454"/>
      <c r="GV47" s="454"/>
      <c r="GW47" s="454"/>
      <c r="GX47" s="454"/>
      <c r="GY47" s="454"/>
      <c r="GZ47" s="454"/>
      <c r="HA47" s="454"/>
      <c r="HB47" s="454"/>
      <c r="HC47" s="454"/>
    </row>
    <row r="48" spans="1:211" s="1746" customFormat="1" ht="15.75">
      <c r="A48" s="220"/>
      <c r="B48" s="220"/>
      <c r="C48" s="454"/>
      <c r="D48" s="454"/>
      <c r="E48" s="2333">
        <v>2042</v>
      </c>
      <c r="F48" s="2334">
        <v>0</v>
      </c>
      <c r="G48" s="454"/>
      <c r="H48" s="1320"/>
      <c r="I48" s="2340"/>
      <c r="J48" s="2343"/>
      <c r="K48" s="2340"/>
      <c r="L48" s="454"/>
      <c r="M48" s="454"/>
      <c r="N48" s="454"/>
      <c r="O48" s="454"/>
      <c r="P48" s="454"/>
      <c r="Q48" s="454"/>
      <c r="R48" s="454"/>
      <c r="S48" s="454"/>
      <c r="T48" s="454"/>
      <c r="U48" s="454"/>
      <c r="V48" s="454"/>
      <c r="W48" s="454"/>
      <c r="X48" s="454"/>
      <c r="Y48" s="454"/>
      <c r="Z48" s="454"/>
      <c r="AA48" s="454"/>
      <c r="AB48" s="454"/>
      <c r="AC48" s="454"/>
      <c r="AD48" s="454"/>
      <c r="AE48" s="454"/>
      <c r="AF48" s="454"/>
      <c r="AG48" s="454"/>
      <c r="AH48" s="454"/>
      <c r="AI48" s="454"/>
      <c r="AJ48" s="454"/>
      <c r="AK48" s="454"/>
      <c r="AL48" s="454"/>
      <c r="AM48" s="454"/>
      <c r="AN48" s="454"/>
      <c r="AO48" s="454"/>
      <c r="AP48" s="454"/>
      <c r="AQ48" s="454"/>
      <c r="AR48" s="454"/>
      <c r="AS48" s="454"/>
      <c r="AT48" s="454"/>
      <c r="AU48" s="454"/>
      <c r="AV48" s="454"/>
      <c r="AW48" s="454"/>
      <c r="AX48" s="454"/>
      <c r="AY48" s="454"/>
      <c r="AZ48" s="454"/>
      <c r="BA48" s="454"/>
      <c r="BB48" s="454"/>
      <c r="BC48" s="454"/>
      <c r="BD48" s="454"/>
      <c r="BE48" s="454"/>
      <c r="BF48" s="454"/>
      <c r="BG48" s="454"/>
      <c r="BH48" s="454"/>
      <c r="BI48" s="454"/>
      <c r="BJ48" s="454"/>
      <c r="BK48" s="454"/>
      <c r="BL48" s="454"/>
      <c r="BM48" s="454"/>
      <c r="BN48" s="454"/>
      <c r="BO48" s="454"/>
      <c r="BP48" s="454"/>
      <c r="BQ48" s="454"/>
      <c r="BR48" s="454"/>
      <c r="BS48" s="454"/>
      <c r="BT48" s="454"/>
      <c r="BU48" s="454"/>
      <c r="BV48" s="454"/>
      <c r="BW48" s="454"/>
      <c r="BX48" s="454"/>
      <c r="BY48" s="454"/>
      <c r="BZ48" s="454"/>
      <c r="CA48" s="454"/>
      <c r="CB48" s="454"/>
      <c r="CC48" s="454"/>
      <c r="CD48" s="454"/>
      <c r="CE48" s="454"/>
      <c r="CF48" s="454"/>
      <c r="CG48" s="454"/>
      <c r="CH48" s="454"/>
      <c r="CI48" s="454"/>
      <c r="CJ48" s="454"/>
      <c r="CK48" s="454"/>
      <c r="CL48" s="454"/>
      <c r="CM48" s="454"/>
      <c r="CN48" s="454"/>
      <c r="CO48" s="454"/>
      <c r="CP48" s="454"/>
      <c r="CQ48" s="454"/>
      <c r="CR48" s="454"/>
      <c r="CS48" s="454"/>
      <c r="CT48" s="454"/>
      <c r="CU48" s="454"/>
      <c r="CV48" s="454"/>
      <c r="CW48" s="454"/>
      <c r="CX48" s="454"/>
      <c r="CY48" s="454"/>
      <c r="CZ48" s="454"/>
      <c r="DA48" s="454"/>
      <c r="DB48" s="454"/>
      <c r="DC48" s="454"/>
      <c r="DD48" s="454"/>
      <c r="DE48" s="454"/>
      <c r="DF48" s="454"/>
      <c r="DG48" s="454"/>
      <c r="DH48" s="454"/>
      <c r="DI48" s="454"/>
      <c r="DJ48" s="454"/>
      <c r="DK48" s="454"/>
      <c r="DL48" s="454"/>
      <c r="DM48" s="454"/>
      <c r="DN48" s="454"/>
      <c r="DO48" s="454"/>
      <c r="DP48" s="454"/>
      <c r="DQ48" s="454"/>
      <c r="DR48" s="454"/>
      <c r="DS48" s="454"/>
      <c r="DT48" s="454"/>
      <c r="DU48" s="454"/>
      <c r="DV48" s="454"/>
      <c r="DW48" s="454"/>
      <c r="DX48" s="454"/>
      <c r="DY48" s="454"/>
      <c r="DZ48" s="454"/>
      <c r="EA48" s="454"/>
      <c r="EB48" s="454"/>
      <c r="EC48" s="454"/>
      <c r="ED48" s="454"/>
      <c r="EE48" s="454"/>
      <c r="EF48" s="454"/>
      <c r="EG48" s="454"/>
      <c r="EH48" s="454"/>
      <c r="EI48" s="454"/>
      <c r="EJ48" s="454"/>
      <c r="EK48" s="454"/>
      <c r="EL48" s="454"/>
      <c r="EM48" s="454"/>
      <c r="EN48" s="454"/>
      <c r="EO48" s="454"/>
      <c r="EP48" s="454"/>
      <c r="EQ48" s="454"/>
      <c r="ER48" s="454"/>
      <c r="ES48" s="454"/>
      <c r="ET48" s="454"/>
      <c r="EU48" s="454"/>
      <c r="EV48" s="454"/>
      <c r="EW48" s="454"/>
      <c r="EX48" s="454"/>
      <c r="EY48" s="454"/>
      <c r="EZ48" s="454"/>
      <c r="FA48" s="454"/>
      <c r="FB48" s="454"/>
      <c r="FC48" s="454"/>
      <c r="FD48" s="454"/>
      <c r="FE48" s="454"/>
      <c r="FF48" s="454"/>
      <c r="FG48" s="454"/>
      <c r="FH48" s="454"/>
      <c r="FI48" s="454"/>
      <c r="FJ48" s="454"/>
      <c r="FK48" s="454"/>
      <c r="FL48" s="454"/>
      <c r="FM48" s="454"/>
      <c r="FN48" s="454"/>
      <c r="FO48" s="454"/>
      <c r="FP48" s="454"/>
      <c r="FQ48" s="454"/>
      <c r="FR48" s="454"/>
      <c r="FS48" s="454"/>
      <c r="FT48" s="454"/>
      <c r="FU48" s="454"/>
      <c r="FV48" s="454"/>
      <c r="FW48" s="454"/>
      <c r="FX48" s="454"/>
      <c r="FY48" s="454"/>
      <c r="FZ48" s="454"/>
      <c r="GA48" s="454"/>
      <c r="GB48" s="454"/>
      <c r="GC48" s="454"/>
      <c r="GD48" s="454"/>
      <c r="GE48" s="454"/>
      <c r="GF48" s="454"/>
      <c r="GG48" s="454"/>
      <c r="GH48" s="454"/>
      <c r="GI48" s="454"/>
      <c r="GJ48" s="454"/>
      <c r="GK48" s="454"/>
      <c r="GL48" s="454"/>
      <c r="GM48" s="454"/>
      <c r="GN48" s="454"/>
      <c r="GO48" s="454"/>
      <c r="GP48" s="454"/>
      <c r="GQ48" s="454"/>
      <c r="GR48" s="454"/>
      <c r="GS48" s="454"/>
      <c r="GT48" s="454"/>
      <c r="GU48" s="454"/>
      <c r="GV48" s="454"/>
      <c r="GW48" s="454"/>
      <c r="GX48" s="454"/>
      <c r="GY48" s="454"/>
      <c r="GZ48" s="454"/>
      <c r="HA48" s="454"/>
      <c r="HB48" s="454"/>
      <c r="HC48" s="454"/>
    </row>
    <row r="49" spans="1:211" s="1746" customFormat="1" ht="15.75">
      <c r="A49" s="220"/>
      <c r="B49" s="220"/>
      <c r="C49" s="454"/>
      <c r="D49" s="454"/>
      <c r="E49" s="2333">
        <v>2043</v>
      </c>
      <c r="F49" s="2334">
        <v>0</v>
      </c>
      <c r="G49" s="454"/>
      <c r="H49" s="1320"/>
      <c r="I49" s="2340"/>
      <c r="J49" s="2343"/>
      <c r="K49" s="2340"/>
      <c r="L49" s="454"/>
      <c r="M49" s="454"/>
      <c r="N49" s="454"/>
      <c r="O49" s="454"/>
      <c r="P49" s="454"/>
      <c r="Q49" s="454"/>
      <c r="R49" s="454"/>
      <c r="S49" s="454"/>
      <c r="T49" s="454"/>
      <c r="U49" s="454"/>
      <c r="V49" s="454"/>
      <c r="W49" s="454"/>
      <c r="X49" s="454"/>
      <c r="Y49" s="454"/>
      <c r="Z49" s="454"/>
      <c r="AA49" s="454"/>
      <c r="AB49" s="454"/>
      <c r="AC49" s="454"/>
      <c r="AD49" s="454"/>
      <c r="AE49" s="454"/>
      <c r="AF49" s="454"/>
      <c r="AG49" s="454"/>
      <c r="AH49" s="454"/>
      <c r="AI49" s="454"/>
      <c r="AJ49" s="454"/>
      <c r="AK49" s="454"/>
      <c r="AL49" s="454"/>
      <c r="AM49" s="454"/>
      <c r="AN49" s="454"/>
      <c r="AO49" s="454"/>
      <c r="AP49" s="454"/>
      <c r="AQ49" s="454"/>
      <c r="AR49" s="454"/>
      <c r="AS49" s="454"/>
      <c r="AT49" s="454"/>
      <c r="AU49" s="454"/>
      <c r="AV49" s="454"/>
      <c r="AW49" s="454"/>
      <c r="AX49" s="454"/>
      <c r="AY49" s="454"/>
      <c r="AZ49" s="454"/>
      <c r="BA49" s="454"/>
      <c r="BB49" s="454"/>
      <c r="BC49" s="454"/>
      <c r="BD49" s="454"/>
      <c r="BE49" s="454"/>
      <c r="BF49" s="454"/>
      <c r="BG49" s="454"/>
      <c r="BH49" s="454"/>
      <c r="BI49" s="454"/>
      <c r="BJ49" s="454"/>
      <c r="BK49" s="454"/>
      <c r="BL49" s="454"/>
      <c r="BM49" s="454"/>
      <c r="BN49" s="454"/>
      <c r="BO49" s="454"/>
      <c r="BP49" s="454"/>
      <c r="BQ49" s="454"/>
      <c r="BR49" s="454"/>
      <c r="BS49" s="454"/>
      <c r="BT49" s="454"/>
      <c r="BU49" s="454"/>
      <c r="BV49" s="454"/>
      <c r="BW49" s="454"/>
      <c r="BX49" s="454"/>
      <c r="BY49" s="454"/>
      <c r="BZ49" s="454"/>
      <c r="CA49" s="454"/>
      <c r="CB49" s="454"/>
      <c r="CC49" s="454"/>
      <c r="CD49" s="454"/>
      <c r="CE49" s="454"/>
      <c r="CF49" s="454"/>
      <c r="CG49" s="454"/>
      <c r="CH49" s="454"/>
      <c r="CI49" s="454"/>
      <c r="CJ49" s="454"/>
      <c r="CK49" s="454"/>
      <c r="CL49" s="454"/>
      <c r="CM49" s="454"/>
      <c r="CN49" s="454"/>
      <c r="CO49" s="454"/>
      <c r="CP49" s="454"/>
      <c r="CQ49" s="454"/>
      <c r="CR49" s="454"/>
      <c r="CS49" s="454"/>
      <c r="CT49" s="454"/>
      <c r="CU49" s="454"/>
      <c r="CV49" s="454"/>
      <c r="CW49" s="454"/>
      <c r="CX49" s="454"/>
      <c r="CY49" s="454"/>
      <c r="CZ49" s="454"/>
      <c r="DA49" s="454"/>
      <c r="DB49" s="454"/>
      <c r="DC49" s="454"/>
      <c r="DD49" s="454"/>
      <c r="DE49" s="454"/>
      <c r="DF49" s="454"/>
      <c r="DG49" s="454"/>
      <c r="DH49" s="454"/>
      <c r="DI49" s="454"/>
      <c r="DJ49" s="454"/>
      <c r="DK49" s="454"/>
      <c r="DL49" s="454"/>
      <c r="DM49" s="454"/>
      <c r="DN49" s="454"/>
      <c r="DO49" s="454"/>
      <c r="DP49" s="454"/>
      <c r="DQ49" s="454"/>
      <c r="DR49" s="454"/>
      <c r="DS49" s="454"/>
      <c r="DT49" s="454"/>
      <c r="DU49" s="454"/>
      <c r="DV49" s="454"/>
      <c r="DW49" s="454"/>
      <c r="DX49" s="454"/>
      <c r="DY49" s="454"/>
      <c r="DZ49" s="454"/>
      <c r="EA49" s="454"/>
      <c r="EB49" s="454"/>
      <c r="EC49" s="454"/>
      <c r="ED49" s="454"/>
      <c r="EE49" s="454"/>
      <c r="EF49" s="454"/>
      <c r="EG49" s="454"/>
      <c r="EH49" s="454"/>
      <c r="EI49" s="454"/>
      <c r="EJ49" s="454"/>
      <c r="EK49" s="454"/>
      <c r="EL49" s="454"/>
      <c r="EM49" s="454"/>
      <c r="EN49" s="454"/>
      <c r="EO49" s="454"/>
      <c r="EP49" s="454"/>
      <c r="EQ49" s="454"/>
      <c r="ER49" s="454"/>
      <c r="ES49" s="454"/>
      <c r="ET49" s="454"/>
      <c r="EU49" s="454"/>
      <c r="EV49" s="454"/>
      <c r="EW49" s="454"/>
      <c r="EX49" s="454"/>
      <c r="EY49" s="454"/>
      <c r="EZ49" s="454"/>
      <c r="FA49" s="454"/>
      <c r="FB49" s="454"/>
      <c r="FC49" s="454"/>
      <c r="FD49" s="454"/>
      <c r="FE49" s="454"/>
      <c r="FF49" s="454"/>
      <c r="FG49" s="454"/>
      <c r="FH49" s="454"/>
      <c r="FI49" s="454"/>
      <c r="FJ49" s="454"/>
      <c r="FK49" s="454"/>
      <c r="FL49" s="454"/>
      <c r="FM49" s="454"/>
      <c r="FN49" s="454"/>
      <c r="FO49" s="454"/>
      <c r="FP49" s="454"/>
      <c r="FQ49" s="454"/>
      <c r="FR49" s="454"/>
      <c r="FS49" s="454"/>
      <c r="FT49" s="454"/>
      <c r="FU49" s="454"/>
      <c r="FV49" s="454"/>
      <c r="FW49" s="454"/>
      <c r="FX49" s="454"/>
      <c r="FY49" s="454"/>
      <c r="FZ49" s="454"/>
      <c r="GA49" s="454"/>
      <c r="GB49" s="454"/>
      <c r="GC49" s="454"/>
      <c r="GD49" s="454"/>
      <c r="GE49" s="454"/>
      <c r="GF49" s="454"/>
      <c r="GG49" s="454"/>
      <c r="GH49" s="454"/>
      <c r="GI49" s="454"/>
      <c r="GJ49" s="454"/>
      <c r="GK49" s="454"/>
      <c r="GL49" s="454"/>
      <c r="GM49" s="454"/>
      <c r="GN49" s="454"/>
      <c r="GO49" s="454"/>
      <c r="GP49" s="454"/>
      <c r="GQ49" s="454"/>
      <c r="GR49" s="454"/>
      <c r="GS49" s="454"/>
      <c r="GT49" s="454"/>
      <c r="GU49" s="454"/>
      <c r="GV49" s="454"/>
      <c r="GW49" s="454"/>
      <c r="GX49" s="454"/>
      <c r="GY49" s="454"/>
      <c r="GZ49" s="454"/>
      <c r="HA49" s="454"/>
      <c r="HB49" s="454"/>
      <c r="HC49" s="454"/>
    </row>
    <row r="50" spans="1:211">
      <c r="E50" s="2333">
        <v>2044</v>
      </c>
      <c r="F50" s="2334">
        <v>0</v>
      </c>
      <c r="H50" s="1320"/>
      <c r="I50" s="2340"/>
      <c r="J50" s="2343"/>
      <c r="K50" s="2340"/>
    </row>
    <row r="51" spans="1:211">
      <c r="E51" s="2333">
        <v>2045</v>
      </c>
      <c r="F51" s="2334">
        <v>0</v>
      </c>
      <c r="H51" s="1320"/>
      <c r="I51" s="2340"/>
      <c r="J51" s="2343"/>
      <c r="K51" s="2340"/>
    </row>
    <row r="52" spans="1:211">
      <c r="E52" s="2333">
        <v>2046</v>
      </c>
      <c r="F52" s="2334">
        <v>0</v>
      </c>
      <c r="H52" s="1320"/>
      <c r="I52" s="2340"/>
      <c r="J52" s="2343"/>
      <c r="K52" s="2340"/>
    </row>
    <row r="53" spans="1:211">
      <c r="E53" s="2333">
        <v>2047</v>
      </c>
      <c r="F53" s="2334">
        <v>0</v>
      </c>
      <c r="H53" s="1320"/>
      <c r="I53" s="2340"/>
      <c r="J53" s="2343"/>
      <c r="K53" s="2340"/>
    </row>
    <row r="54" spans="1:211">
      <c r="E54" s="2333">
        <v>2048</v>
      </c>
      <c r="F54" s="2334">
        <v>0</v>
      </c>
      <c r="H54" s="1320"/>
      <c r="I54" s="2340"/>
      <c r="J54" s="2343"/>
      <c r="K54" s="2340"/>
    </row>
    <row r="55" spans="1:211">
      <c r="E55" s="2333">
        <v>2049</v>
      </c>
      <c r="F55" s="2334">
        <v>0</v>
      </c>
      <c r="H55" s="1320"/>
      <c r="I55" s="2340"/>
      <c r="J55" s="2343"/>
      <c r="K55" s="2340"/>
    </row>
    <row r="56" spans="1:211">
      <c r="E56" s="2344">
        <v>2050</v>
      </c>
      <c r="F56" s="2334">
        <v>0</v>
      </c>
      <c r="H56" s="1334"/>
      <c r="I56" s="2345"/>
      <c r="J56" s="2321"/>
      <c r="K56" s="2345">
        <v>0</v>
      </c>
    </row>
  </sheetData>
  <conditionalFormatting sqref="B73 A28:B49">
    <cfRule type="cellIs" dxfId="104" priority="1" stopIfTrue="1" operator="greaterThan">
      <formula>0</formula>
    </cfRule>
  </conditionalFormatting>
  <printOptions horizontalCentered="1" gridLines="1"/>
  <pageMargins left="0.25" right="0.25" top="0.28000000000000003" bottom="0.5" header="0.25" footer="0.25"/>
  <pageSetup paperSize="17" scale="86" orientation="landscape" r:id="rId1"/>
  <headerFooter alignWithMargins="0">
    <oddFooter>&amp;F</oddFooter>
  </headerFooter>
</worksheet>
</file>

<file path=xl/worksheets/sheet74.xml><?xml version="1.0" encoding="utf-8"?>
<worksheet xmlns="http://schemas.openxmlformats.org/spreadsheetml/2006/main" xmlns:r="http://schemas.openxmlformats.org/officeDocument/2006/relationships">
  <sheetPr codeName="Sheet105"/>
  <dimension ref="A1:IU383"/>
  <sheetViews>
    <sheetView topLeftCell="R1" workbookViewId="0"/>
  </sheetViews>
  <sheetFormatPr defaultColWidth="13.33203125" defaultRowHeight="15" outlineLevelRow="1"/>
  <cols>
    <col min="1" max="1" width="8.88671875" style="171" customWidth="1"/>
    <col min="2" max="2" width="8.21875" style="171" customWidth="1"/>
    <col min="3" max="3" width="12.88671875" style="454" customWidth="1"/>
    <col min="4" max="4" width="16" style="454" customWidth="1"/>
    <col min="5" max="5" width="11" style="454" customWidth="1"/>
    <col min="6" max="7" width="1.21875" style="454" customWidth="1"/>
    <col min="8" max="8" width="3.21875" style="454" customWidth="1"/>
    <col min="9" max="9" width="62.6640625" style="454" customWidth="1"/>
    <col min="10" max="14" width="0.77734375" style="454" customWidth="1"/>
    <col min="15" max="16" width="1.33203125" style="454" customWidth="1"/>
    <col min="17" max="17" width="17.21875" style="454" customWidth="1"/>
    <col min="18" max="23" width="20.109375" style="454" bestFit="1" customWidth="1"/>
    <col min="24" max="36" width="15.109375" style="454" customWidth="1"/>
    <col min="37" max="44" width="16" style="454" customWidth="1"/>
    <col min="45" max="16384" width="13.33203125" style="454"/>
  </cols>
  <sheetData>
    <row r="1" spans="1:114" ht="27.75">
      <c r="A1" s="1280" t="s">
        <v>14</v>
      </c>
      <c r="B1" s="230" t="s">
        <v>15</v>
      </c>
      <c r="C1" s="2316" t="s">
        <v>5112</v>
      </c>
      <c r="D1" s="2317"/>
      <c r="E1" s="2317"/>
      <c r="H1" s="1796"/>
    </row>
    <row r="2" spans="1:114" ht="15.6" customHeight="1">
      <c r="A2" s="171" t="s">
        <v>18</v>
      </c>
      <c r="C2" s="2316"/>
      <c r="D2" s="2317"/>
      <c r="E2" s="2317"/>
      <c r="F2" s="488" t="s">
        <v>1582</v>
      </c>
      <c r="H2" s="1796"/>
    </row>
    <row r="3" spans="1:114" s="1746" customFormat="1" ht="15.6" customHeight="1">
      <c r="A3" s="185">
        <v>0</v>
      </c>
      <c r="B3" s="1054" t="s">
        <v>20</v>
      </c>
      <c r="F3" s="1797" t="s">
        <v>23</v>
      </c>
      <c r="G3" s="1437"/>
      <c r="H3" s="1437"/>
      <c r="I3" s="1437"/>
      <c r="J3" s="1437">
        <v>2004</v>
      </c>
      <c r="K3" s="1437">
        <v>2005</v>
      </c>
      <c r="L3" s="1437">
        <v>2006</v>
      </c>
      <c r="M3" s="1437">
        <v>2007</v>
      </c>
      <c r="N3" s="1437">
        <v>2008</v>
      </c>
      <c r="O3" s="1437">
        <v>2009</v>
      </c>
      <c r="P3" s="1437">
        <v>2010</v>
      </c>
      <c r="Q3" s="1437">
        <v>2011</v>
      </c>
      <c r="R3" s="1437">
        <v>2012</v>
      </c>
      <c r="S3" s="1437">
        <v>2013</v>
      </c>
      <c r="T3" s="1437">
        <v>2014</v>
      </c>
      <c r="U3" s="1437">
        <v>2015</v>
      </c>
      <c r="V3" s="1437">
        <v>2016</v>
      </c>
      <c r="W3" s="1437">
        <v>2017</v>
      </c>
      <c r="X3" s="1437">
        <v>2018</v>
      </c>
      <c r="Y3" s="1437">
        <v>2019</v>
      </c>
      <c r="Z3" s="1437">
        <v>2020</v>
      </c>
      <c r="AA3" s="1437">
        <v>2021</v>
      </c>
      <c r="AB3" s="1437">
        <v>2022</v>
      </c>
      <c r="AC3" s="1437">
        <v>2023</v>
      </c>
      <c r="AD3" s="1437">
        <v>2024</v>
      </c>
      <c r="AE3" s="1437">
        <v>2025</v>
      </c>
      <c r="AF3" s="1437">
        <v>2026</v>
      </c>
      <c r="AG3" s="1437">
        <v>2027</v>
      </c>
      <c r="AH3" s="1437">
        <v>2028</v>
      </c>
      <c r="AI3" s="1437">
        <v>2029</v>
      </c>
      <c r="AJ3" s="1437">
        <v>2030</v>
      </c>
      <c r="BQ3" s="454"/>
      <c r="BR3" s="454"/>
      <c r="BS3" s="454"/>
      <c r="BT3" s="454"/>
      <c r="BU3" s="454"/>
      <c r="BV3" s="454"/>
      <c r="BW3" s="454"/>
      <c r="BX3" s="454"/>
      <c r="BY3" s="454"/>
      <c r="BZ3" s="454"/>
      <c r="CA3" s="454"/>
      <c r="CB3" s="454"/>
      <c r="CC3" s="454"/>
      <c r="CD3" s="454"/>
      <c r="CE3" s="454"/>
      <c r="CF3" s="454"/>
      <c r="CG3" s="454"/>
      <c r="CH3" s="454"/>
      <c r="CI3" s="454"/>
      <c r="CJ3" s="454"/>
      <c r="CK3" s="454"/>
      <c r="CL3" s="454"/>
      <c r="CM3" s="454"/>
      <c r="CN3" s="454"/>
      <c r="CO3" s="454"/>
      <c r="CP3" s="454"/>
      <c r="CQ3" s="454"/>
      <c r="CR3" s="454"/>
      <c r="CS3" s="454"/>
      <c r="CT3" s="454"/>
      <c r="CU3" s="454"/>
      <c r="CV3" s="454"/>
      <c r="CW3" s="454"/>
      <c r="CX3" s="454"/>
      <c r="CY3" s="454"/>
      <c r="CZ3" s="454"/>
      <c r="DA3" s="454"/>
      <c r="DB3" s="454"/>
      <c r="DC3" s="454"/>
      <c r="DD3" s="454"/>
      <c r="DE3" s="454"/>
      <c r="DF3" s="454"/>
      <c r="DG3" s="454"/>
      <c r="DH3" s="454"/>
      <c r="DI3" s="454"/>
      <c r="DJ3" s="454"/>
    </row>
    <row r="4" spans="1:114" s="1746" customFormat="1" ht="15.6" customHeight="1">
      <c r="A4" s="190"/>
      <c r="B4" s="190"/>
      <c r="F4" s="666" t="s">
        <v>1478</v>
      </c>
      <c r="G4" s="473"/>
      <c r="H4" s="473"/>
      <c r="I4" s="473"/>
      <c r="BQ4" s="454"/>
      <c r="BR4" s="454"/>
      <c r="BS4" s="454"/>
      <c r="BT4" s="454"/>
      <c r="BU4" s="454"/>
      <c r="BV4" s="454"/>
      <c r="BW4" s="454"/>
      <c r="BX4" s="454"/>
      <c r="BY4" s="454"/>
      <c r="BZ4" s="454"/>
      <c r="CA4" s="454"/>
      <c r="CB4" s="454"/>
      <c r="CC4" s="454"/>
      <c r="CD4" s="454"/>
      <c r="CE4" s="454"/>
      <c r="CF4" s="454"/>
      <c r="CG4" s="454"/>
      <c r="CH4" s="454"/>
      <c r="CI4" s="454"/>
      <c r="CJ4" s="454"/>
      <c r="CK4" s="454"/>
      <c r="CL4" s="454"/>
      <c r="CM4" s="454"/>
      <c r="CN4" s="454"/>
      <c r="CO4" s="454"/>
      <c r="CP4" s="454"/>
      <c r="CQ4" s="454"/>
      <c r="CR4" s="454"/>
      <c r="CS4" s="454"/>
      <c r="CT4" s="454"/>
      <c r="CU4" s="454"/>
      <c r="CV4" s="454"/>
      <c r="CW4" s="454"/>
      <c r="CX4" s="454"/>
      <c r="CY4" s="454"/>
      <c r="CZ4" s="454"/>
      <c r="DA4" s="454"/>
      <c r="DB4" s="454"/>
      <c r="DC4" s="454"/>
      <c r="DD4" s="454"/>
      <c r="DE4" s="454"/>
      <c r="DF4" s="454"/>
      <c r="DG4" s="454"/>
      <c r="DH4" s="454"/>
      <c r="DI4" s="454"/>
      <c r="DJ4" s="454"/>
    </row>
    <row r="5" spans="1:114" s="1746" customFormat="1" ht="15.6" customHeight="1">
      <c r="A5" s="171"/>
      <c r="B5" s="171"/>
      <c r="C5" s="1787" t="s">
        <v>218</v>
      </c>
      <c r="F5" s="666"/>
      <c r="G5" s="666" t="s">
        <v>628</v>
      </c>
      <c r="H5" s="473"/>
      <c r="I5" s="473"/>
      <c r="DA5" s="454"/>
      <c r="DB5" s="454"/>
      <c r="DC5" s="454"/>
      <c r="DD5" s="454"/>
      <c r="DE5" s="454"/>
      <c r="DF5" s="454"/>
      <c r="DG5" s="454"/>
      <c r="DH5" s="454"/>
      <c r="DI5" s="454"/>
      <c r="DJ5" s="454"/>
    </row>
    <row r="6" spans="1:114" s="1746" customFormat="1" ht="15.6" customHeight="1">
      <c r="A6" s="171"/>
      <c r="B6" s="171"/>
      <c r="C6" s="28" t="s">
        <v>5113</v>
      </c>
      <c r="F6" s="666"/>
      <c r="G6" s="666"/>
      <c r="H6" s="477" t="s">
        <v>630</v>
      </c>
      <c r="I6" s="477"/>
      <c r="J6" s="314"/>
      <c r="K6" s="314"/>
      <c r="L6" s="314"/>
      <c r="M6" s="314"/>
      <c r="N6" s="314">
        <v>0</v>
      </c>
      <c r="O6" s="314"/>
      <c r="P6" s="314"/>
      <c r="Q6" s="314">
        <v>24386027</v>
      </c>
      <c r="R6" s="314">
        <v>22600262</v>
      </c>
      <c r="S6" s="314">
        <v>23235961</v>
      </c>
      <c r="T6" s="314">
        <v>21509847.5</v>
      </c>
      <c r="U6" s="314">
        <v>22071998.9259075</v>
      </c>
      <c r="V6" s="314">
        <v>22071998.851815</v>
      </c>
      <c r="W6" s="314">
        <v>23760398.294294115</v>
      </c>
      <c r="X6" s="314">
        <v>25448797.73677323</v>
      </c>
      <c r="Y6" s="314">
        <v>25448797.73677323</v>
      </c>
      <c r="Z6" s="314">
        <v>25448797.73677323</v>
      </c>
      <c r="AA6" s="314">
        <v>25448797.73677323</v>
      </c>
      <c r="AB6" s="314">
        <v>25448797.73677323</v>
      </c>
      <c r="AC6" s="314">
        <v>25448797.73677323</v>
      </c>
      <c r="AD6" s="314">
        <v>25448797.73677323</v>
      </c>
      <c r="AE6" s="314">
        <v>25448797.73677323</v>
      </c>
      <c r="AF6" s="314">
        <v>25448797.73677323</v>
      </c>
      <c r="AG6" s="314">
        <v>25448797.73677323</v>
      </c>
      <c r="AH6" s="314">
        <v>25448797.73677323</v>
      </c>
      <c r="AI6" s="314">
        <v>25448797.73677323</v>
      </c>
      <c r="AJ6" s="314">
        <v>25448797.73677323</v>
      </c>
      <c r="DA6" s="454"/>
      <c r="DB6" s="454"/>
      <c r="DC6" s="454"/>
      <c r="DD6" s="454"/>
      <c r="DE6" s="454"/>
      <c r="DF6" s="454"/>
      <c r="DG6" s="454"/>
      <c r="DH6" s="454"/>
      <c r="DI6" s="454"/>
      <c r="DJ6" s="454"/>
    </row>
    <row r="7" spans="1:114" s="1746" customFormat="1" ht="15.6" customHeight="1">
      <c r="A7" s="171"/>
      <c r="B7" s="171"/>
      <c r="C7" s="28" t="s">
        <v>5114</v>
      </c>
      <c r="F7" s="666"/>
      <c r="G7" s="666"/>
      <c r="H7" s="477" t="s">
        <v>633</v>
      </c>
      <c r="I7" s="1789"/>
      <c r="J7" s="314"/>
      <c r="K7" s="314"/>
      <c r="L7" s="314"/>
      <c r="M7" s="314"/>
      <c r="N7" s="314">
        <v>0</v>
      </c>
      <c r="O7" s="314"/>
      <c r="P7" s="314"/>
      <c r="Q7" s="314">
        <v>568988</v>
      </c>
      <c r="R7" s="314">
        <v>872746</v>
      </c>
      <c r="S7" s="314">
        <v>1268454.8829206144</v>
      </c>
      <c r="T7" s="314">
        <v>890396.76584122889</v>
      </c>
      <c r="U7" s="314">
        <v>747889.76584122889</v>
      </c>
      <c r="V7" s="314">
        <v>747889.76584122889</v>
      </c>
      <c r="W7" s="314">
        <v>747889.76584122889</v>
      </c>
      <c r="X7" s="314">
        <v>747889.76584122889</v>
      </c>
      <c r="Y7" s="314">
        <v>747889.76584122889</v>
      </c>
      <c r="Z7" s="314">
        <v>747889.76584122889</v>
      </c>
      <c r="AA7" s="314">
        <v>747889.76584122889</v>
      </c>
      <c r="AB7" s="314">
        <v>747889.76584122889</v>
      </c>
      <c r="AC7" s="314">
        <v>747889.76584122889</v>
      </c>
      <c r="AD7" s="314">
        <v>747889.76584122889</v>
      </c>
      <c r="AE7" s="314">
        <v>747889.76584122889</v>
      </c>
      <c r="AF7" s="314">
        <v>747889.76584122889</v>
      </c>
      <c r="AG7" s="314">
        <v>747889.76584122889</v>
      </c>
      <c r="AH7" s="314">
        <v>747889.76584122889</v>
      </c>
      <c r="AI7" s="314">
        <v>747889.76584122889</v>
      </c>
      <c r="AJ7" s="314">
        <v>747889.76584122889</v>
      </c>
      <c r="DA7" s="454"/>
      <c r="DB7" s="454"/>
      <c r="DC7" s="454"/>
      <c r="DD7" s="454"/>
      <c r="DE7" s="454"/>
      <c r="DF7" s="454"/>
      <c r="DG7" s="454"/>
      <c r="DH7" s="454"/>
      <c r="DI7" s="454"/>
      <c r="DJ7" s="454"/>
    </row>
    <row r="8" spans="1:114" s="1746" customFormat="1" ht="15.6" customHeight="1">
      <c r="A8" s="171"/>
      <c r="B8" s="171"/>
      <c r="C8" s="28" t="s">
        <v>5115</v>
      </c>
      <c r="F8" s="666"/>
      <c r="G8" s="666"/>
      <c r="H8" s="477" t="s">
        <v>632</v>
      </c>
      <c r="I8" s="1789"/>
      <c r="J8" s="314"/>
      <c r="K8" s="314"/>
      <c r="L8" s="314"/>
      <c r="M8" s="314"/>
      <c r="N8" s="314">
        <v>0</v>
      </c>
      <c r="O8" s="314"/>
      <c r="P8" s="314"/>
      <c r="Q8" s="314">
        <v>101741457</v>
      </c>
      <c r="R8" s="314">
        <v>85575055.916666672</v>
      </c>
      <c r="S8" s="314">
        <v>107023885.5</v>
      </c>
      <c r="T8" s="314">
        <v>103587978</v>
      </c>
      <c r="U8" s="314">
        <v>106846514.78</v>
      </c>
      <c r="V8" s="314">
        <v>113588853.03377618</v>
      </c>
      <c r="W8" s="314">
        <v>124377714.06387192</v>
      </c>
      <c r="X8" s="314">
        <v>132497131.81135303</v>
      </c>
      <c r="Y8" s="314">
        <v>145742141.97141823</v>
      </c>
      <c r="Z8" s="314">
        <v>186000938.23806274</v>
      </c>
      <c r="AA8" s="314">
        <v>236492157.16799179</v>
      </c>
      <c r="AB8" s="314">
        <v>286525609.96642822</v>
      </c>
      <c r="AC8" s="314">
        <v>337000285.29419965</v>
      </c>
      <c r="AD8" s="314">
        <v>381764712.47006166</v>
      </c>
      <c r="AE8" s="314">
        <v>426767146.58081728</v>
      </c>
      <c r="AF8" s="314">
        <v>460918380.05996573</v>
      </c>
      <c r="AG8" s="314">
        <v>492690979.43725836</v>
      </c>
      <c r="AH8" s="314">
        <v>521254192.94654328</v>
      </c>
      <c r="AI8" s="314">
        <v>525747385.3268652</v>
      </c>
      <c r="AJ8" s="314">
        <v>517609263.65098298</v>
      </c>
      <c r="DA8" s="454"/>
      <c r="DB8" s="454"/>
      <c r="DC8" s="454"/>
      <c r="DD8" s="454"/>
      <c r="DE8" s="454"/>
      <c r="DF8" s="454"/>
      <c r="DG8" s="454"/>
      <c r="DH8" s="454"/>
      <c r="DI8" s="454"/>
      <c r="DJ8" s="454"/>
    </row>
    <row r="9" spans="1:114" s="1746" customFormat="1" ht="15.6" customHeight="1">
      <c r="A9" s="171"/>
      <c r="B9" s="171"/>
      <c r="F9" s="666"/>
      <c r="G9" s="666"/>
      <c r="H9" s="519" t="s">
        <v>957</v>
      </c>
      <c r="I9" s="1789"/>
      <c r="J9" s="303"/>
      <c r="K9" s="303"/>
      <c r="L9" s="303"/>
      <c r="M9" s="303"/>
      <c r="N9" s="303">
        <v>0</v>
      </c>
      <c r="O9" s="303"/>
      <c r="P9" s="303"/>
      <c r="Q9" s="303">
        <v>126696472</v>
      </c>
      <c r="R9" s="303">
        <v>109048063.91666667</v>
      </c>
      <c r="S9" s="303">
        <v>131528301.38292062</v>
      </c>
      <c r="T9" s="303">
        <v>125988222.26584123</v>
      </c>
      <c r="U9" s="303">
        <v>129666403.47174874</v>
      </c>
      <c r="V9" s="303">
        <v>136408741.65143239</v>
      </c>
      <c r="W9" s="303">
        <v>148886002.12400725</v>
      </c>
      <c r="X9" s="303">
        <v>158693819.3139675</v>
      </c>
      <c r="Y9" s="303">
        <v>171938829.4740327</v>
      </c>
      <c r="Z9" s="303">
        <v>212197625.74067721</v>
      </c>
      <c r="AA9" s="303">
        <v>262688844.67060626</v>
      </c>
      <c r="AB9" s="303">
        <v>312722297.46904266</v>
      </c>
      <c r="AC9" s="303">
        <v>363196972.79681408</v>
      </c>
      <c r="AD9" s="303">
        <v>407961399.9726761</v>
      </c>
      <c r="AE9" s="303">
        <v>452963834.08343172</v>
      </c>
      <c r="AF9" s="303">
        <v>487115067.56258017</v>
      </c>
      <c r="AG9" s="303">
        <v>518887666.9398728</v>
      </c>
      <c r="AH9" s="303">
        <v>547450880.44915771</v>
      </c>
      <c r="AI9" s="303">
        <v>551944072.82947969</v>
      </c>
      <c r="AJ9" s="303">
        <v>543805951.15359747</v>
      </c>
      <c r="DA9" s="454"/>
      <c r="DB9" s="454"/>
      <c r="DC9" s="454"/>
      <c r="DD9" s="454"/>
      <c r="DE9" s="454"/>
      <c r="DF9" s="454"/>
      <c r="DG9" s="454"/>
      <c r="DH9" s="454"/>
      <c r="DI9" s="454"/>
      <c r="DJ9" s="454"/>
    </row>
    <row r="10" spans="1:114" s="1746" customFormat="1" ht="15.6" customHeight="1">
      <c r="A10" s="171"/>
      <c r="B10" s="171"/>
      <c r="F10" s="666"/>
      <c r="G10" s="666" t="s">
        <v>636</v>
      </c>
      <c r="H10" s="473"/>
      <c r="I10" s="473"/>
      <c r="DA10" s="454"/>
      <c r="DB10" s="454"/>
      <c r="DC10" s="454"/>
      <c r="DD10" s="454"/>
      <c r="DE10" s="454"/>
      <c r="DF10" s="454"/>
      <c r="DG10" s="454"/>
      <c r="DH10" s="454"/>
      <c r="DI10" s="454"/>
      <c r="DJ10" s="454"/>
    </row>
    <row r="11" spans="1:114" s="1746" customFormat="1" ht="15.6" customHeight="1">
      <c r="A11" s="171"/>
      <c r="B11" s="171"/>
      <c r="F11" s="666"/>
      <c r="G11" s="666"/>
      <c r="H11" s="477" t="s">
        <v>630</v>
      </c>
      <c r="I11" s="477"/>
      <c r="J11" s="314"/>
      <c r="K11" s="314"/>
      <c r="L11" s="314"/>
      <c r="M11" s="314"/>
      <c r="N11" s="314">
        <v>0</v>
      </c>
      <c r="O11" s="314"/>
      <c r="P11" s="314"/>
      <c r="Q11" s="314">
        <v>49129859</v>
      </c>
      <c r="R11" s="314">
        <v>54035317</v>
      </c>
      <c r="S11" s="314">
        <v>59061256.734040424</v>
      </c>
      <c r="T11" s="314">
        <v>59288851.810092501</v>
      </c>
      <c r="U11" s="314">
        <v>56467665.892135002</v>
      </c>
      <c r="V11" s="314">
        <v>56467665.784270003</v>
      </c>
      <c r="W11" s="314">
        <v>56556012.878416732</v>
      </c>
      <c r="X11" s="314">
        <v>56647672.988593966</v>
      </c>
      <c r="Y11" s="314">
        <v>56654423.258756109</v>
      </c>
      <c r="Z11" s="314">
        <v>56661426.664049342</v>
      </c>
      <c r="AA11" s="314">
        <v>56668692.697041065</v>
      </c>
      <c r="AB11" s="314">
        <v>56676231.206269979</v>
      </c>
      <c r="AC11" s="314">
        <v>56684052.409594983</v>
      </c>
      <c r="AD11" s="314">
        <v>56692166.908044666</v>
      </c>
      <c r="AE11" s="314">
        <v>59631982.307419062</v>
      </c>
      <c r="AF11" s="314">
        <v>62567665.784270003</v>
      </c>
      <c r="AG11" s="314">
        <v>62567665.784270003</v>
      </c>
      <c r="AH11" s="314">
        <v>62567665.784270003</v>
      </c>
      <c r="AI11" s="314">
        <v>62567665.784270003</v>
      </c>
      <c r="AJ11" s="314">
        <v>62567665.784270003</v>
      </c>
      <c r="DA11" s="454"/>
      <c r="DB11" s="454"/>
      <c r="DC11" s="454"/>
      <c r="DD11" s="454"/>
      <c r="DE11" s="454"/>
      <c r="DF11" s="454"/>
      <c r="DG11" s="454"/>
      <c r="DH11" s="454"/>
      <c r="DI11" s="454"/>
      <c r="DJ11" s="454"/>
    </row>
    <row r="12" spans="1:114" s="1746" customFormat="1" ht="15.6" customHeight="1">
      <c r="A12" s="171"/>
      <c r="B12" s="171"/>
      <c r="F12" s="666"/>
      <c r="G12" s="666"/>
      <c r="H12" s="477" t="s">
        <v>633</v>
      </c>
      <c r="I12" s="477"/>
      <c r="J12" s="314"/>
      <c r="K12" s="314"/>
      <c r="L12" s="314"/>
      <c r="M12" s="314"/>
      <c r="N12" s="314">
        <v>0</v>
      </c>
      <c r="O12" s="314"/>
      <c r="P12" s="314"/>
      <c r="Q12" s="314">
        <v>0</v>
      </c>
      <c r="R12" s="314">
        <v>0</v>
      </c>
      <c r="S12" s="314">
        <v>772916.66666666674</v>
      </c>
      <c r="T12" s="314">
        <v>1855000</v>
      </c>
      <c r="U12" s="314">
        <v>1855000</v>
      </c>
      <c r="V12" s="314">
        <v>1855000</v>
      </c>
      <c r="W12" s="314">
        <v>1855000</v>
      </c>
      <c r="X12" s="314">
        <v>1855000</v>
      </c>
      <c r="Y12" s="314">
        <v>1855000</v>
      </c>
      <c r="Z12" s="314">
        <v>1855000</v>
      </c>
      <c r="AA12" s="314">
        <v>1855000</v>
      </c>
      <c r="AB12" s="314">
        <v>1855000</v>
      </c>
      <c r="AC12" s="314">
        <v>1855000</v>
      </c>
      <c r="AD12" s="314">
        <v>1855000</v>
      </c>
      <c r="AE12" s="314">
        <v>1855000</v>
      </c>
      <c r="AF12" s="314">
        <v>1855000</v>
      </c>
      <c r="AG12" s="314">
        <v>1855000</v>
      </c>
      <c r="AH12" s="314">
        <v>1855000</v>
      </c>
      <c r="AI12" s="314">
        <v>1762300</v>
      </c>
      <c r="AJ12" s="314">
        <v>1669600</v>
      </c>
      <c r="DA12" s="454"/>
      <c r="DB12" s="454"/>
      <c r="DC12" s="454"/>
      <c r="DD12" s="454"/>
      <c r="DE12" s="454"/>
      <c r="DF12" s="454"/>
      <c r="DG12" s="454"/>
      <c r="DH12" s="454"/>
      <c r="DI12" s="454"/>
      <c r="DJ12" s="454"/>
    </row>
    <row r="13" spans="1:114" s="1746" customFormat="1" ht="15.6" customHeight="1">
      <c r="A13" s="171"/>
      <c r="B13" s="171"/>
      <c r="F13" s="666"/>
      <c r="G13" s="666"/>
      <c r="H13" s="477" t="s">
        <v>632</v>
      </c>
      <c r="I13" s="477"/>
      <c r="J13" s="314"/>
      <c r="K13" s="314"/>
      <c r="L13" s="314"/>
      <c r="M13" s="314"/>
      <c r="N13" s="314">
        <v>0</v>
      </c>
      <c r="O13" s="314"/>
      <c r="P13" s="314"/>
      <c r="Q13" s="314">
        <v>129734314</v>
      </c>
      <c r="R13" s="314">
        <v>119411191.75</v>
      </c>
      <c r="S13" s="314">
        <v>125320212.58333334</v>
      </c>
      <c r="T13" s="314">
        <v>130234488</v>
      </c>
      <c r="U13" s="314">
        <v>123917394.19250001</v>
      </c>
      <c r="V13" s="314">
        <v>126303448.31254806</v>
      </c>
      <c r="W13" s="314">
        <v>131699793.57478018</v>
      </c>
      <c r="X13" s="314">
        <v>132528986.55062129</v>
      </c>
      <c r="Y13" s="314">
        <v>134044658.10869847</v>
      </c>
      <c r="Z13" s="314">
        <v>135553802.71405587</v>
      </c>
      <c r="AA13" s="314">
        <v>137260745.63602504</v>
      </c>
      <c r="AB13" s="314">
        <v>139826834.79745635</v>
      </c>
      <c r="AC13" s="314">
        <v>142248950.55589876</v>
      </c>
      <c r="AD13" s="314">
        <v>143896841.40036696</v>
      </c>
      <c r="AE13" s="314">
        <v>154365280.44380566</v>
      </c>
      <c r="AF13" s="314">
        <v>170118968.43167192</v>
      </c>
      <c r="AG13" s="314">
        <v>177238344.92295891</v>
      </c>
      <c r="AH13" s="314">
        <v>179263807.4734779</v>
      </c>
      <c r="AI13" s="314">
        <v>181325974.20459145</v>
      </c>
      <c r="AJ13" s="314">
        <v>183425743.77086151</v>
      </c>
      <c r="DA13" s="454"/>
      <c r="DB13" s="454"/>
      <c r="DC13" s="454"/>
      <c r="DD13" s="454"/>
      <c r="DE13" s="454"/>
      <c r="DF13" s="454"/>
      <c r="DG13" s="454"/>
      <c r="DH13" s="454"/>
      <c r="DI13" s="454"/>
      <c r="DJ13" s="454"/>
    </row>
    <row r="14" spans="1:114" s="1746" customFormat="1" ht="15.6" customHeight="1">
      <c r="A14" s="171"/>
      <c r="B14" s="171"/>
      <c r="F14" s="666"/>
      <c r="G14" s="666"/>
      <c r="H14" s="519" t="s">
        <v>957</v>
      </c>
      <c r="I14" s="1789"/>
      <c r="J14" s="303"/>
      <c r="K14" s="303"/>
      <c r="L14" s="303"/>
      <c r="M14" s="303"/>
      <c r="N14" s="303">
        <v>0</v>
      </c>
      <c r="O14" s="303"/>
      <c r="P14" s="303"/>
      <c r="Q14" s="303">
        <v>178864173</v>
      </c>
      <c r="R14" s="303">
        <v>173446508.75</v>
      </c>
      <c r="S14" s="303">
        <v>185154385.98404044</v>
      </c>
      <c r="T14" s="303">
        <v>191378339.81009251</v>
      </c>
      <c r="U14" s="303">
        <v>182240060.08463502</v>
      </c>
      <c r="V14" s="303">
        <v>184626114.09681806</v>
      </c>
      <c r="W14" s="303">
        <v>190110806.45319691</v>
      </c>
      <c r="X14" s="303">
        <v>191031659.53921527</v>
      </c>
      <c r="Y14" s="303">
        <v>192554081.36745459</v>
      </c>
      <c r="Z14" s="303">
        <v>194070229.37810522</v>
      </c>
      <c r="AA14" s="303">
        <v>195784438.33306611</v>
      </c>
      <c r="AB14" s="303">
        <v>198358066.00372633</v>
      </c>
      <c r="AC14" s="303">
        <v>200788002.96549374</v>
      </c>
      <c r="AD14" s="303">
        <v>202444008.30841163</v>
      </c>
      <c r="AE14" s="303">
        <v>215852262.75122473</v>
      </c>
      <c r="AF14" s="303">
        <v>234541634.21594191</v>
      </c>
      <c r="AG14" s="303">
        <v>241661010.7072289</v>
      </c>
      <c r="AH14" s="303">
        <v>243686473.25774789</v>
      </c>
      <c r="AI14" s="303">
        <v>245655939.98886144</v>
      </c>
      <c r="AJ14" s="303">
        <v>247663009.55513149</v>
      </c>
      <c r="DA14" s="454"/>
      <c r="DB14" s="454"/>
      <c r="DC14" s="454"/>
      <c r="DD14" s="454"/>
      <c r="DE14" s="454"/>
      <c r="DF14" s="454"/>
      <c r="DG14" s="454"/>
      <c r="DH14" s="454"/>
      <c r="DI14" s="454"/>
      <c r="DJ14" s="454"/>
    </row>
    <row r="15" spans="1:114" s="1746" customFormat="1" ht="15.6" customHeight="1">
      <c r="A15" s="171"/>
      <c r="B15" s="171"/>
      <c r="F15" s="666"/>
      <c r="G15" s="82" t="s">
        <v>1187</v>
      </c>
      <c r="H15" s="1789"/>
      <c r="I15" s="473"/>
      <c r="DA15" s="454"/>
      <c r="DB15" s="454"/>
      <c r="DC15" s="454"/>
      <c r="DD15" s="454"/>
      <c r="DE15" s="454"/>
      <c r="DF15" s="454"/>
      <c r="DG15" s="454"/>
      <c r="DH15" s="454"/>
      <c r="DI15" s="454"/>
      <c r="DJ15" s="454"/>
    </row>
    <row r="16" spans="1:114" s="1746" customFormat="1" ht="15.75">
      <c r="A16" s="171"/>
      <c r="B16" s="171"/>
      <c r="F16" s="666"/>
      <c r="G16" s="666"/>
      <c r="H16" s="1789" t="s">
        <v>639</v>
      </c>
      <c r="I16" s="473"/>
      <c r="J16" s="314"/>
      <c r="K16" s="314"/>
      <c r="L16" s="314"/>
      <c r="M16" s="314"/>
      <c r="N16" s="314">
        <v>0</v>
      </c>
      <c r="O16" s="314"/>
      <c r="P16" s="314"/>
      <c r="Q16" s="314">
        <v>23981634</v>
      </c>
      <c r="R16" s="314">
        <v>40564501</v>
      </c>
      <c r="S16" s="314">
        <v>27111480.165297985</v>
      </c>
      <c r="T16" s="314">
        <v>14407907.543875001</v>
      </c>
      <c r="U16" s="314">
        <v>5248260.6596452082</v>
      </c>
      <c r="V16" s="314">
        <v>4900517.3437499991</v>
      </c>
      <c r="W16" s="314">
        <v>4956147.902999999</v>
      </c>
      <c r="X16" s="314">
        <v>3344188.3935833331</v>
      </c>
      <c r="Y16" s="314">
        <v>1468720.8004583332</v>
      </c>
      <c r="Z16" s="314">
        <v>2143696.7997083333</v>
      </c>
      <c r="AA16" s="314">
        <v>2810830.7785833334</v>
      </c>
      <c r="AB16" s="314">
        <v>3330774.7835833333</v>
      </c>
      <c r="AC16" s="314">
        <v>2570170.2287916662</v>
      </c>
      <c r="AD16" s="314">
        <v>1773232.7334166667</v>
      </c>
      <c r="AE16" s="314">
        <v>784665.45266666671</v>
      </c>
      <c r="AF16" s="314">
        <v>36390.497500000056</v>
      </c>
      <c r="AG16" s="314">
        <v>458461.73683333333</v>
      </c>
      <c r="AH16" s="314">
        <v>463015.02012500004</v>
      </c>
      <c r="AI16" s="314">
        <v>322230.88945833337</v>
      </c>
      <c r="AJ16" s="314">
        <v>215264.65741666665</v>
      </c>
      <c r="DA16" s="454"/>
      <c r="DB16" s="454"/>
      <c r="DC16" s="454"/>
      <c r="DD16" s="454"/>
      <c r="DE16" s="454"/>
      <c r="DF16" s="454"/>
      <c r="DG16" s="454"/>
      <c r="DH16" s="454"/>
      <c r="DI16" s="454"/>
      <c r="DJ16" s="454"/>
    </row>
    <row r="17" spans="1:114" s="1746" customFormat="1" ht="15.75">
      <c r="A17" s="171"/>
      <c r="B17" s="171"/>
      <c r="F17" s="666"/>
      <c r="G17" s="666"/>
      <c r="H17" s="1789" t="s">
        <v>641</v>
      </c>
      <c r="I17" s="473"/>
      <c r="J17" s="314"/>
      <c r="K17" s="314"/>
      <c r="L17" s="314"/>
      <c r="M17" s="314"/>
      <c r="N17" s="314">
        <v>0</v>
      </c>
      <c r="O17" s="314"/>
      <c r="P17" s="314"/>
      <c r="Q17" s="314">
        <v>41159632</v>
      </c>
      <c r="R17" s="314">
        <v>46737324</v>
      </c>
      <c r="S17" s="314">
        <v>46029244.629156768</v>
      </c>
      <c r="T17" s="314">
        <v>25545161.197791666</v>
      </c>
      <c r="U17" s="314">
        <v>11278745.333333334</v>
      </c>
      <c r="V17" s="314">
        <v>2100000</v>
      </c>
      <c r="W17" s="314">
        <v>2100000</v>
      </c>
      <c r="X17" s="314">
        <v>2100000</v>
      </c>
      <c r="Y17" s="314">
        <v>2100000</v>
      </c>
      <c r="Z17" s="314">
        <v>2100000</v>
      </c>
      <c r="AA17" s="314">
        <v>2100000</v>
      </c>
      <c r="AB17" s="314">
        <v>0</v>
      </c>
      <c r="AC17" s="314">
        <v>0</v>
      </c>
      <c r="AD17" s="314">
        <v>0</v>
      </c>
      <c r="AE17" s="314">
        <v>0</v>
      </c>
      <c r="AF17" s="314">
        <v>0</v>
      </c>
      <c r="AG17" s="314">
        <v>0</v>
      </c>
      <c r="AH17" s="314">
        <v>0</v>
      </c>
      <c r="AI17" s="314">
        <v>0</v>
      </c>
      <c r="AJ17" s="314">
        <v>0</v>
      </c>
    </row>
    <row r="18" spans="1:114" s="1746" customFormat="1" ht="15.75">
      <c r="A18" s="171"/>
      <c r="B18" s="171"/>
      <c r="F18" s="666"/>
      <c r="G18" s="666"/>
      <c r="H18" s="1789" t="s">
        <v>642</v>
      </c>
      <c r="I18" s="473"/>
      <c r="J18" s="314"/>
      <c r="K18" s="314"/>
      <c r="L18" s="314"/>
      <c r="M18" s="314"/>
      <c r="N18" s="314">
        <v>0</v>
      </c>
      <c r="O18" s="314"/>
      <c r="P18" s="314"/>
      <c r="Q18" s="314">
        <v>89208616</v>
      </c>
      <c r="R18" s="314">
        <v>144512837</v>
      </c>
      <c r="S18" s="314">
        <v>155324175</v>
      </c>
      <c r="T18" s="314">
        <v>160507279.78512037</v>
      </c>
      <c r="U18" s="314">
        <v>162869710.47755736</v>
      </c>
      <c r="V18" s="314">
        <v>181652561.44509634</v>
      </c>
      <c r="W18" s="314">
        <v>201056069.06844461</v>
      </c>
      <c r="X18" s="314">
        <v>211838558.50527817</v>
      </c>
      <c r="Y18" s="314">
        <v>225388436.25615862</v>
      </c>
      <c r="Z18" s="314">
        <v>246401172.38146469</v>
      </c>
      <c r="AA18" s="314">
        <v>267283560.29318911</v>
      </c>
      <c r="AB18" s="314">
        <v>279409142.10982525</v>
      </c>
      <c r="AC18" s="314">
        <v>300396524.00577968</v>
      </c>
      <c r="AD18" s="314">
        <v>321212732.80394399</v>
      </c>
      <c r="AE18" s="314">
        <v>327358097.46020663</v>
      </c>
      <c r="AF18" s="314">
        <v>333196645.67104232</v>
      </c>
      <c r="AG18" s="314">
        <v>340352252.13445133</v>
      </c>
      <c r="AH18" s="314">
        <v>347422812.53135288</v>
      </c>
      <c r="AI18" s="314">
        <v>354496126.50534385</v>
      </c>
      <c r="AJ18" s="314">
        <v>375345310.87684667</v>
      </c>
    </row>
    <row r="19" spans="1:114" s="1746" customFormat="1" ht="15.75">
      <c r="A19" s="171"/>
      <c r="B19" s="171"/>
      <c r="F19" s="666"/>
      <c r="G19" s="666"/>
      <c r="H19" s="519" t="s">
        <v>957</v>
      </c>
      <c r="I19" s="1789"/>
      <c r="J19" s="303"/>
      <c r="K19" s="303"/>
      <c r="L19" s="303"/>
      <c r="M19" s="303"/>
      <c r="N19" s="303">
        <v>0</v>
      </c>
      <c r="O19" s="303"/>
      <c r="P19" s="303"/>
      <c r="Q19" s="303">
        <v>154349882</v>
      </c>
      <c r="R19" s="303">
        <v>231814662</v>
      </c>
      <c r="S19" s="303">
        <v>228464899.79445475</v>
      </c>
      <c r="T19" s="303">
        <v>200460348.52678704</v>
      </c>
      <c r="U19" s="303">
        <v>179396716.4705359</v>
      </c>
      <c r="V19" s="303">
        <v>188653078.78884634</v>
      </c>
      <c r="W19" s="303">
        <v>208112216.97144461</v>
      </c>
      <c r="X19" s="303">
        <v>217282746.8988615</v>
      </c>
      <c r="Y19" s="303">
        <v>228957157.05661696</v>
      </c>
      <c r="Z19" s="303">
        <v>250644869.18117303</v>
      </c>
      <c r="AA19" s="303">
        <v>272194391.07177246</v>
      </c>
      <c r="AB19" s="303">
        <v>282739916.8934086</v>
      </c>
      <c r="AC19" s="303">
        <v>302966694.23457134</v>
      </c>
      <c r="AD19" s="303">
        <v>322985965.53736067</v>
      </c>
      <c r="AE19" s="303">
        <v>328142762.91287327</v>
      </c>
      <c r="AF19" s="303">
        <v>333233036.16854233</v>
      </c>
      <c r="AG19" s="303">
        <v>340810713.87128466</v>
      </c>
      <c r="AH19" s="303">
        <v>347885827.55147785</v>
      </c>
      <c r="AI19" s="303">
        <v>354818357.39480221</v>
      </c>
      <c r="AJ19" s="303">
        <v>375560575.53426331</v>
      </c>
    </row>
    <row r="20" spans="1:114" s="1787" customFormat="1" ht="15.75">
      <c r="A20" s="171"/>
      <c r="B20" s="171"/>
      <c r="G20" s="1787" t="s">
        <v>38</v>
      </c>
      <c r="J20" s="303"/>
      <c r="K20" s="303"/>
      <c r="L20" s="303"/>
      <c r="M20" s="303"/>
      <c r="N20" s="303">
        <v>0</v>
      </c>
      <c r="O20" s="303"/>
      <c r="P20" s="303"/>
      <c r="Q20" s="303">
        <v>459910527</v>
      </c>
      <c r="R20" s="303">
        <v>514309234.66666669</v>
      </c>
      <c r="S20" s="303">
        <v>545147587.16141582</v>
      </c>
      <c r="T20" s="303">
        <v>517826910.6027208</v>
      </c>
      <c r="U20" s="303">
        <v>491303180.0269196</v>
      </c>
      <c r="V20" s="303">
        <v>509687934.53709686</v>
      </c>
      <c r="W20" s="303">
        <v>547109025.54864883</v>
      </c>
      <c r="X20" s="303">
        <v>567008225.75204432</v>
      </c>
      <c r="Y20" s="303">
        <v>593450067.89810419</v>
      </c>
      <c r="Z20" s="303">
        <v>656912724.29995537</v>
      </c>
      <c r="AA20" s="303">
        <v>730667674.07544482</v>
      </c>
      <c r="AB20" s="303">
        <v>793820280.36617756</v>
      </c>
      <c r="AC20" s="303">
        <v>866951669.99687922</v>
      </c>
      <c r="AD20" s="303">
        <v>933391373.81844842</v>
      </c>
      <c r="AE20" s="303">
        <v>996958859.74752975</v>
      </c>
      <c r="AF20" s="303">
        <v>1054889737.9470644</v>
      </c>
      <c r="AG20" s="303">
        <v>1101359391.5183864</v>
      </c>
      <c r="AH20" s="303">
        <v>1139023181.2583835</v>
      </c>
      <c r="AI20" s="303">
        <v>1152418370.2131433</v>
      </c>
      <c r="AJ20" s="303">
        <v>1167029536.2429924</v>
      </c>
      <c r="BQ20" s="1746"/>
      <c r="BR20" s="1746"/>
      <c r="BS20" s="1746"/>
      <c r="BT20" s="1746"/>
      <c r="BU20" s="1746"/>
      <c r="BV20" s="1746"/>
      <c r="BW20" s="1746"/>
      <c r="BX20" s="1746"/>
      <c r="BY20" s="1746"/>
      <c r="BZ20" s="1746"/>
      <c r="CA20" s="1746"/>
      <c r="CB20" s="1746"/>
      <c r="CC20" s="1746"/>
      <c r="CD20" s="1746"/>
      <c r="CE20" s="1746"/>
      <c r="CF20" s="1746"/>
      <c r="CG20" s="1746"/>
      <c r="CH20" s="1746"/>
      <c r="CI20" s="1746"/>
      <c r="CJ20" s="1746"/>
      <c r="CK20" s="1746"/>
      <c r="CL20" s="1746"/>
      <c r="CM20" s="1746"/>
      <c r="CN20" s="1746"/>
      <c r="CO20" s="1746"/>
      <c r="CP20" s="1746"/>
      <c r="CQ20" s="1746"/>
      <c r="CR20" s="1746"/>
      <c r="CS20" s="1746"/>
      <c r="CT20" s="1746"/>
      <c r="CU20" s="1746"/>
      <c r="CV20" s="1746"/>
      <c r="CW20" s="1746"/>
      <c r="CX20" s="1746"/>
      <c r="CY20" s="1746"/>
      <c r="CZ20" s="1746"/>
      <c r="DA20" s="1746"/>
      <c r="DB20" s="1746"/>
      <c r="DC20" s="1746"/>
      <c r="DD20" s="1746"/>
      <c r="DE20" s="1746"/>
      <c r="DF20" s="1746"/>
      <c r="DG20" s="1746"/>
      <c r="DH20" s="1746"/>
      <c r="DI20" s="1746"/>
      <c r="DJ20" s="1746"/>
    </row>
    <row r="21" spans="1:114" s="1746" customFormat="1">
      <c r="A21" s="171"/>
      <c r="B21" s="171"/>
    </row>
    <row r="22" spans="1:114" s="1746" customFormat="1" ht="15.75">
      <c r="A22" s="171"/>
      <c r="B22" s="171">
        <v>0</v>
      </c>
      <c r="G22" s="1746" t="s">
        <v>42</v>
      </c>
      <c r="J22" s="314"/>
      <c r="K22" s="314"/>
      <c r="L22" s="314"/>
      <c r="M22" s="314"/>
      <c r="N22" s="314">
        <v>0</v>
      </c>
      <c r="O22" s="314"/>
      <c r="P22" s="314"/>
      <c r="Q22" s="314">
        <v>0</v>
      </c>
      <c r="R22" s="314">
        <v>0</v>
      </c>
      <c r="S22" s="314">
        <v>0</v>
      </c>
      <c r="T22" s="314">
        <v>0</v>
      </c>
      <c r="U22" s="314">
        <v>0</v>
      </c>
      <c r="V22" s="314">
        <v>0</v>
      </c>
      <c r="W22" s="314">
        <v>0</v>
      </c>
      <c r="X22" s="314">
        <v>0</v>
      </c>
      <c r="Y22" s="314">
        <v>0</v>
      </c>
      <c r="Z22" s="314">
        <v>0</v>
      </c>
      <c r="AA22" s="314">
        <v>0</v>
      </c>
      <c r="AB22" s="314">
        <v>0</v>
      </c>
      <c r="AC22" s="314">
        <v>0</v>
      </c>
      <c r="AD22" s="314">
        <v>0</v>
      </c>
      <c r="AE22" s="314">
        <v>0</v>
      </c>
      <c r="AF22" s="314">
        <v>0</v>
      </c>
      <c r="AG22" s="314">
        <v>0</v>
      </c>
      <c r="AH22" s="314">
        <v>0</v>
      </c>
      <c r="AI22" s="314">
        <v>0</v>
      </c>
      <c r="AJ22" s="314">
        <v>0</v>
      </c>
      <c r="BQ22" s="1787"/>
      <c r="BR22" s="1787"/>
      <c r="BS22" s="1787"/>
      <c r="BT22" s="1787"/>
      <c r="BU22" s="1787"/>
      <c r="BV22" s="1787"/>
      <c r="BW22" s="1787"/>
      <c r="BX22" s="1787"/>
      <c r="BY22" s="1787"/>
      <c r="BZ22" s="1787"/>
      <c r="CA22" s="1787"/>
      <c r="CB22" s="1787"/>
      <c r="CC22" s="1787"/>
      <c r="CD22" s="1787"/>
      <c r="CE22" s="1787"/>
      <c r="CF22" s="1787"/>
      <c r="CG22" s="1787"/>
      <c r="CH22" s="1787"/>
      <c r="CI22" s="1787"/>
      <c r="CJ22" s="1787"/>
      <c r="CK22" s="1787"/>
      <c r="CL22" s="1787"/>
      <c r="CM22" s="1787"/>
      <c r="CN22" s="1787"/>
      <c r="CO22" s="1787"/>
      <c r="CP22" s="1787"/>
      <c r="CQ22" s="1787"/>
      <c r="CR22" s="1787"/>
      <c r="CS22" s="1787"/>
      <c r="CT22" s="1787"/>
      <c r="CU22" s="1787"/>
      <c r="CV22" s="1787"/>
      <c r="CW22" s="1787"/>
      <c r="CX22" s="1787"/>
      <c r="CY22" s="1787"/>
      <c r="CZ22" s="1787"/>
    </row>
    <row r="23" spans="1:114" s="1746" customFormat="1">
      <c r="A23" s="171"/>
      <c r="B23" s="171"/>
      <c r="T23" s="410">
        <v>0.15768672329640343</v>
      </c>
      <c r="U23" s="410">
        <v>0.16180780394784711</v>
      </c>
      <c r="V23" s="410">
        <v>0.16180780340468179</v>
      </c>
    </row>
    <row r="24" spans="1:114" s="1746" customFormat="1">
      <c r="A24" s="171"/>
      <c r="B24" s="171"/>
      <c r="T24" s="410">
        <v>6.5274171952738559E-3</v>
      </c>
      <c r="U24" s="410">
        <v>5.4827114214741788E-3</v>
      </c>
      <c r="V24" s="410">
        <v>5.4827114214741788E-3</v>
      </c>
    </row>
    <row r="25" spans="1:114" s="1746" customFormat="1" ht="15.75">
      <c r="A25" s="171"/>
      <c r="B25" s="171"/>
      <c r="F25" s="1787" t="s">
        <v>5116</v>
      </c>
      <c r="H25" s="1787"/>
      <c r="I25" s="1787"/>
      <c r="J25" s="1747"/>
      <c r="K25" s="1747"/>
      <c r="L25" s="1747"/>
      <c r="M25" s="1747"/>
      <c r="N25" s="1747"/>
      <c r="O25" s="1747"/>
      <c r="P25" s="1747"/>
      <c r="Q25" s="1747"/>
      <c r="R25" s="1747"/>
      <c r="S25" s="1747"/>
      <c r="T25" s="410">
        <v>0.75939398564866278</v>
      </c>
      <c r="U25" s="410">
        <v>0.78328202053961282</v>
      </c>
      <c r="V25" s="410">
        <v>0.83270948517384413</v>
      </c>
      <c r="W25" s="1747"/>
      <c r="X25" s="1747"/>
      <c r="Y25" s="1747"/>
      <c r="Z25" s="1747"/>
      <c r="AA25" s="1747"/>
      <c r="AB25" s="1747"/>
      <c r="AC25" s="1747"/>
      <c r="AD25" s="1747"/>
      <c r="AE25" s="1747"/>
      <c r="AF25" s="1747"/>
      <c r="AG25" s="1747"/>
      <c r="AH25" s="1747"/>
      <c r="AI25" s="1747"/>
      <c r="AJ25" s="1747"/>
    </row>
    <row r="26" spans="1:114" s="1746" customFormat="1" ht="15.75">
      <c r="A26" s="171"/>
      <c r="B26" s="171"/>
      <c r="G26" s="1746" t="s">
        <v>5117</v>
      </c>
      <c r="H26" s="1787"/>
      <c r="I26" s="1787"/>
      <c r="J26" s="2346"/>
      <c r="K26" s="2346"/>
      <c r="L26" s="2346"/>
      <c r="M26" s="2346"/>
      <c r="N26" s="2346">
        <v>0</v>
      </c>
      <c r="O26" s="2346"/>
      <c r="P26" s="2346"/>
      <c r="Q26" s="2346">
        <v>30087556</v>
      </c>
      <c r="R26" s="2346">
        <v>31191740</v>
      </c>
      <c r="S26" s="2346">
        <v>28590043</v>
      </c>
      <c r="T26" s="2346">
        <v>26282128</v>
      </c>
      <c r="U26" s="2346">
        <v>28718974</v>
      </c>
      <c r="V26" s="2346">
        <v>30059640</v>
      </c>
      <c r="W26" s="2346">
        <v>30330303.5</v>
      </c>
      <c r="X26" s="2346">
        <v>30513752.5</v>
      </c>
      <c r="Y26" s="2346">
        <v>30205722.5</v>
      </c>
      <c r="Z26" s="2346">
        <v>29935282.5</v>
      </c>
      <c r="AA26" s="2346">
        <v>29952791.5</v>
      </c>
      <c r="AB26" s="2346">
        <v>29721663</v>
      </c>
      <c r="AC26" s="2346">
        <v>26589082</v>
      </c>
      <c r="AD26" s="2346">
        <v>24645438.5</v>
      </c>
      <c r="AE26" s="2346">
        <v>26969636</v>
      </c>
      <c r="AF26" s="2346">
        <v>20043299.5</v>
      </c>
      <c r="AG26" s="2346">
        <v>11519604.5</v>
      </c>
      <c r="AH26" s="2346">
        <v>9578712.5</v>
      </c>
      <c r="AI26" s="2346">
        <v>7711602.5</v>
      </c>
      <c r="AJ26" s="2346">
        <v>3947904</v>
      </c>
    </row>
    <row r="27" spans="1:114" s="1746" customFormat="1" ht="15.75">
      <c r="A27" s="171"/>
      <c r="B27" s="171"/>
      <c r="H27" s="1787"/>
      <c r="I27" s="1787"/>
      <c r="J27" s="2346"/>
      <c r="K27" s="2346"/>
      <c r="L27" s="2346"/>
      <c r="M27" s="2346"/>
      <c r="N27" s="2346"/>
      <c r="O27" s="2346"/>
      <c r="P27" s="2346"/>
      <c r="Q27" s="2346"/>
      <c r="R27" s="2346"/>
      <c r="S27" s="2346"/>
      <c r="T27" s="2346"/>
      <c r="U27" s="2346"/>
      <c r="V27" s="2346"/>
      <c r="W27" s="2346"/>
      <c r="X27" s="2346"/>
      <c r="Y27" s="2346"/>
      <c r="Z27" s="2346"/>
      <c r="AA27" s="2346"/>
      <c r="AB27" s="2346"/>
      <c r="AC27" s="2346"/>
      <c r="AD27" s="2346"/>
      <c r="AE27" s="2346"/>
      <c r="AF27" s="2346"/>
      <c r="AG27" s="2346"/>
      <c r="AH27" s="2346"/>
      <c r="AI27" s="2346"/>
      <c r="AJ27" s="2346"/>
    </row>
    <row r="28" spans="1:114" s="1746" customFormat="1" ht="15.75">
      <c r="A28" s="171"/>
      <c r="B28" s="171"/>
      <c r="H28" s="1787"/>
      <c r="I28" s="1787"/>
      <c r="J28" s="2346"/>
      <c r="K28" s="2346"/>
      <c r="L28" s="2346"/>
      <c r="M28" s="2346"/>
      <c r="N28" s="2346"/>
      <c r="O28" s="2346"/>
      <c r="P28" s="2346"/>
      <c r="Q28" s="2346"/>
      <c r="R28" s="2346"/>
      <c r="S28" s="2346"/>
      <c r="T28" s="2346"/>
      <c r="U28" s="2346"/>
      <c r="V28" s="2346"/>
      <c r="W28" s="2346"/>
      <c r="X28" s="2346"/>
      <c r="Y28" s="2346"/>
      <c r="Z28" s="2346"/>
      <c r="AA28" s="2346"/>
      <c r="AB28" s="2346"/>
      <c r="AC28" s="2346"/>
      <c r="AD28" s="2346"/>
      <c r="AE28" s="2346"/>
      <c r="AF28" s="2346"/>
      <c r="AG28" s="2346"/>
      <c r="AH28" s="2346"/>
      <c r="AI28" s="2346"/>
      <c r="AJ28" s="2346"/>
    </row>
    <row r="29" spans="1:114" s="1746" customFormat="1" ht="15.75">
      <c r="A29" s="171"/>
      <c r="B29" s="171"/>
      <c r="F29" s="1787" t="s">
        <v>1671</v>
      </c>
      <c r="G29" s="2347"/>
      <c r="J29" s="1788"/>
      <c r="K29" s="2348"/>
      <c r="L29" s="2348"/>
      <c r="M29" s="2348"/>
      <c r="N29" s="2348"/>
      <c r="O29" s="2348"/>
      <c r="P29" s="2348"/>
      <c r="Q29" s="2348"/>
      <c r="R29" s="2348"/>
      <c r="S29" s="2348"/>
      <c r="T29" s="2348"/>
      <c r="U29" s="2348"/>
      <c r="V29" s="2348"/>
      <c r="W29" s="2348"/>
      <c r="X29" s="2348"/>
      <c r="Y29" s="2348"/>
      <c r="Z29" s="2348"/>
      <c r="AA29" s="2348"/>
      <c r="AB29" s="2348"/>
      <c r="AC29" s="2348"/>
      <c r="AD29" s="2348"/>
      <c r="AE29" s="2348"/>
      <c r="AF29" s="2348"/>
      <c r="AG29" s="2348"/>
      <c r="AH29" s="2348"/>
      <c r="AI29" s="2348"/>
      <c r="AJ29" s="2348"/>
      <c r="AK29" s="1788"/>
      <c r="AL29" s="1788"/>
      <c r="AM29" s="1788"/>
      <c r="AN29" s="1788"/>
    </row>
    <row r="30" spans="1:114" s="1746" customFormat="1">
      <c r="A30" s="171"/>
      <c r="B30" s="171"/>
      <c r="F30" s="477"/>
      <c r="G30" s="1746" t="s">
        <v>630</v>
      </c>
      <c r="K30" s="2349"/>
      <c r="L30" s="2349"/>
      <c r="M30" s="2349"/>
      <c r="N30" s="2349">
        <v>0</v>
      </c>
      <c r="O30" s="2349"/>
      <c r="P30" s="2349"/>
      <c r="Q30" s="2349">
        <v>73515886</v>
      </c>
      <c r="R30" s="2349">
        <v>76635579</v>
      </c>
      <c r="S30" s="2349">
        <v>82297217.734040424</v>
      </c>
      <c r="T30" s="2349">
        <v>80798699.310092509</v>
      </c>
      <c r="U30" s="2349">
        <v>78539664.818042502</v>
      </c>
      <c r="V30" s="2349">
        <v>78539664.636085004</v>
      </c>
      <c r="W30" s="2349">
        <v>80316411.172710851</v>
      </c>
      <c r="X30" s="2349">
        <v>82096470.725367188</v>
      </c>
      <c r="Y30" s="2349">
        <v>82103220.995529339</v>
      </c>
      <c r="Z30" s="2349">
        <v>82110224.40082258</v>
      </c>
      <c r="AA30" s="2349">
        <v>82117490.433814287</v>
      </c>
      <c r="AB30" s="2349">
        <v>82125028.943043202</v>
      </c>
      <c r="AC30" s="2349">
        <v>82132850.146368206</v>
      </c>
      <c r="AD30" s="2349">
        <v>82140964.644817889</v>
      </c>
      <c r="AE30" s="2349">
        <v>85080780.044192284</v>
      </c>
      <c r="AF30" s="2349">
        <v>88016463.521043241</v>
      </c>
      <c r="AG30" s="2349">
        <v>88016463.521043241</v>
      </c>
      <c r="AH30" s="2349">
        <v>88016463.521043241</v>
      </c>
      <c r="AI30" s="2349">
        <v>88016463.521043241</v>
      </c>
      <c r="AJ30" s="2349">
        <v>88016463.521043241</v>
      </c>
    </row>
    <row r="31" spans="1:114" s="1746" customFormat="1">
      <c r="A31" s="171"/>
      <c r="B31" s="171"/>
      <c r="F31" s="477"/>
      <c r="G31" s="1746" t="s">
        <v>5118</v>
      </c>
      <c r="K31" s="2349"/>
      <c r="L31" s="2349"/>
      <c r="M31" s="2349"/>
      <c r="N31" s="2349"/>
      <c r="O31" s="2349"/>
      <c r="P31" s="2349"/>
      <c r="Q31" s="2349">
        <v>154918870</v>
      </c>
      <c r="R31" s="2349">
        <v>232687408</v>
      </c>
      <c r="S31" s="2349">
        <v>230506271.34404203</v>
      </c>
      <c r="T31" s="2349">
        <v>203205745.29262826</v>
      </c>
      <c r="U31" s="2349">
        <v>181999606.23637712</v>
      </c>
      <c r="V31" s="2349">
        <v>191255968.55468756</v>
      </c>
      <c r="W31" s="2349">
        <v>210715106.73728585</v>
      </c>
      <c r="X31" s="2349">
        <v>219885636.66470274</v>
      </c>
      <c r="Y31" s="2349">
        <v>231560046.82245818</v>
      </c>
      <c r="Z31" s="2349">
        <v>253247758.94701424</v>
      </c>
      <c r="AA31" s="2349">
        <v>274797280.83761364</v>
      </c>
      <c r="AB31" s="2349">
        <v>285342806.65924984</v>
      </c>
      <c r="AC31" s="2349">
        <v>305569584.00041258</v>
      </c>
      <c r="AD31" s="2349">
        <v>325588855.30320191</v>
      </c>
      <c r="AE31" s="2349">
        <v>330745652.67871451</v>
      </c>
      <c r="AF31" s="2349">
        <v>335835925.93438357</v>
      </c>
      <c r="AG31" s="2349">
        <v>343413603.63712591</v>
      </c>
      <c r="AH31" s="2349">
        <v>350488717.3173191</v>
      </c>
      <c r="AI31" s="2349">
        <v>357328547.1606434</v>
      </c>
      <c r="AJ31" s="2349">
        <v>377978065.30010456</v>
      </c>
    </row>
    <row r="32" spans="1:114" s="1746" customFormat="1">
      <c r="A32" s="171"/>
      <c r="B32" s="171"/>
      <c r="F32" s="477"/>
      <c r="G32" s="1746" t="s">
        <v>5119</v>
      </c>
      <c r="K32" s="2349"/>
      <c r="L32" s="2349"/>
      <c r="M32" s="2349"/>
      <c r="N32" s="2349"/>
      <c r="O32" s="2349"/>
      <c r="P32" s="2349"/>
      <c r="Q32" s="2349">
        <v>231475771</v>
      </c>
      <c r="R32" s="2349">
        <v>204986247.66666669</v>
      </c>
      <c r="S32" s="2349">
        <v>232344098.08333334</v>
      </c>
      <c r="T32" s="2349">
        <v>233822466</v>
      </c>
      <c r="U32" s="2349">
        <v>230763908.97250003</v>
      </c>
      <c r="V32" s="2349">
        <v>239892301.34632424</v>
      </c>
      <c r="W32" s="2349">
        <v>256077507.63865209</v>
      </c>
      <c r="X32" s="2349">
        <v>265026118.3619743</v>
      </c>
      <c r="Y32" s="2349">
        <v>279786800.08011669</v>
      </c>
      <c r="Z32" s="2349">
        <v>321554740.95211864</v>
      </c>
      <c r="AA32" s="2349">
        <v>373752902.80401683</v>
      </c>
      <c r="AB32" s="2349">
        <v>426352444.76388454</v>
      </c>
      <c r="AC32" s="2349">
        <v>479249235.85009837</v>
      </c>
      <c r="AD32" s="2349">
        <v>525661553.87042862</v>
      </c>
      <c r="AE32" s="2349">
        <v>581132427.02462292</v>
      </c>
      <c r="AF32" s="2349">
        <v>631037348.49163771</v>
      </c>
      <c r="AG32" s="2349">
        <v>669929324.36021733</v>
      </c>
      <c r="AH32" s="2349">
        <v>700518000.42002118</v>
      </c>
      <c r="AI32" s="2349">
        <v>707073359.53145671</v>
      </c>
      <c r="AJ32" s="2349">
        <v>701035007.42184448</v>
      </c>
    </row>
    <row r="33" spans="1:114" s="1787" customFormat="1" ht="15.75">
      <c r="A33" s="220"/>
      <c r="B33" s="220"/>
      <c r="G33" s="1787" t="s">
        <v>38</v>
      </c>
      <c r="K33" s="303"/>
      <c r="L33" s="303"/>
      <c r="M33" s="303"/>
      <c r="N33" s="303"/>
      <c r="O33" s="303"/>
      <c r="P33" s="303"/>
      <c r="Q33" s="303">
        <v>459910527</v>
      </c>
      <c r="R33" s="303">
        <v>514309234.66666669</v>
      </c>
      <c r="S33" s="303">
        <v>545147587.16141582</v>
      </c>
      <c r="T33" s="303">
        <v>517826910.60272074</v>
      </c>
      <c r="U33" s="303">
        <v>491303180.02691966</v>
      </c>
      <c r="V33" s="303">
        <v>509687934.53709674</v>
      </c>
      <c r="W33" s="303">
        <v>547109025.54864883</v>
      </c>
      <c r="X33" s="303">
        <v>567008225.7520442</v>
      </c>
      <c r="Y33" s="303">
        <v>593450067.89810419</v>
      </c>
      <c r="Z33" s="303">
        <v>656912724.29995549</v>
      </c>
      <c r="AA33" s="303">
        <v>730667674.0754447</v>
      </c>
      <c r="AB33" s="303">
        <v>793820280.36617756</v>
      </c>
      <c r="AC33" s="303">
        <v>866951669.9968791</v>
      </c>
      <c r="AD33" s="303">
        <v>933391373.81844842</v>
      </c>
      <c r="AE33" s="303">
        <v>996958859.74752975</v>
      </c>
      <c r="AF33" s="303">
        <v>1054889737.9470645</v>
      </c>
      <c r="AG33" s="303">
        <v>1101359391.5183864</v>
      </c>
      <c r="AH33" s="303">
        <v>1139023181.2583835</v>
      </c>
      <c r="AI33" s="303">
        <v>1152418370.2131433</v>
      </c>
      <c r="AJ33" s="303">
        <v>1167029536.2429924</v>
      </c>
      <c r="BQ33" s="1746"/>
      <c r="BR33" s="1746"/>
      <c r="BS33" s="1746"/>
      <c r="BT33" s="1746"/>
      <c r="BU33" s="1746"/>
      <c r="BV33" s="1746"/>
      <c r="BW33" s="1746"/>
      <c r="BX33" s="1746"/>
      <c r="BY33" s="1746"/>
      <c r="BZ33" s="1746"/>
      <c r="CA33" s="1746"/>
      <c r="CB33" s="1746"/>
      <c r="CC33" s="1746"/>
      <c r="CD33" s="1746"/>
      <c r="CE33" s="1746"/>
      <c r="CF33" s="1746"/>
      <c r="CG33" s="1746"/>
      <c r="CH33" s="1746"/>
      <c r="CI33" s="1746"/>
      <c r="CJ33" s="1746"/>
      <c r="CK33" s="1746"/>
      <c r="CL33" s="1746"/>
      <c r="CM33" s="1746"/>
      <c r="CN33" s="1746"/>
      <c r="CO33" s="1746"/>
      <c r="CP33" s="1746"/>
      <c r="CQ33" s="1746"/>
      <c r="CR33" s="1746"/>
      <c r="CS33" s="1746"/>
      <c r="CT33" s="1746"/>
      <c r="CU33" s="1746"/>
      <c r="CV33" s="1746"/>
      <c r="CW33" s="1746"/>
      <c r="CX33" s="1746"/>
      <c r="CY33" s="1746"/>
      <c r="CZ33" s="1746"/>
      <c r="DA33" s="1746"/>
      <c r="DB33" s="1746"/>
      <c r="DC33" s="1746"/>
      <c r="DD33" s="1746"/>
      <c r="DE33" s="1746"/>
      <c r="DF33" s="1746"/>
      <c r="DG33" s="1746"/>
      <c r="DH33" s="1746"/>
      <c r="DI33" s="1746"/>
      <c r="DJ33" s="1746"/>
    </row>
    <row r="34" spans="1:114" s="1746" customFormat="1" ht="15.75">
      <c r="A34" s="171"/>
      <c r="B34" s="171"/>
      <c r="DA34" s="1787"/>
      <c r="DB34" s="1787"/>
      <c r="DC34" s="1787"/>
      <c r="DD34" s="1787"/>
      <c r="DE34" s="1787"/>
      <c r="DF34" s="1787"/>
      <c r="DG34" s="1787"/>
      <c r="DH34" s="1787"/>
      <c r="DI34" s="1787"/>
      <c r="DJ34" s="1787"/>
    </row>
    <row r="35" spans="1:114" s="1746" customFormat="1" ht="15.75">
      <c r="A35" s="171"/>
      <c r="B35" s="171"/>
      <c r="G35" s="1746" t="s">
        <v>630</v>
      </c>
      <c r="K35" s="410"/>
      <c r="L35" s="410"/>
      <c r="M35" s="410"/>
      <c r="N35" s="410"/>
      <c r="O35" s="410"/>
      <c r="P35" s="410"/>
      <c r="Q35" s="410">
        <v>0.15984823500245735</v>
      </c>
      <c r="R35" s="410">
        <v>0.14900681114479489</v>
      </c>
      <c r="S35" s="410">
        <v>0.15096318808373002</v>
      </c>
      <c r="T35" s="410">
        <v>0.15603418373148562</v>
      </c>
      <c r="U35" s="410">
        <v>0.15985987473913588</v>
      </c>
      <c r="V35" s="410">
        <v>0.15409363124794281</v>
      </c>
      <c r="W35" s="410">
        <v>0.14680147360422063</v>
      </c>
      <c r="X35" s="410">
        <v>0.14478885313608911</v>
      </c>
      <c r="Y35" s="410">
        <v>0.13834899587479113</v>
      </c>
      <c r="Z35" s="410">
        <v>0.12499411468749372</v>
      </c>
      <c r="AA35" s="410">
        <v>0.11238692136985834</v>
      </c>
      <c r="AB35" s="410">
        <v>0.1034554432209267</v>
      </c>
      <c r="AC35" s="410">
        <v>9.4737518813088936E-2</v>
      </c>
      <c r="AD35" s="410">
        <v>8.8002703848423305E-2</v>
      </c>
      <c r="AE35" s="410">
        <v>8.5340311901875437E-2</v>
      </c>
      <c r="AF35" s="410">
        <v>8.3436647788737897E-2</v>
      </c>
      <c r="AG35" s="410">
        <v>7.9916205553665423E-2</v>
      </c>
      <c r="AH35" s="410">
        <v>7.7273636717211824E-2</v>
      </c>
      <c r="AI35" s="410">
        <v>7.6375442978025704E-2</v>
      </c>
      <c r="AJ35" s="410">
        <v>7.5419225296039935E-2</v>
      </c>
      <c r="BQ35" s="1787"/>
      <c r="BR35" s="1787"/>
      <c r="BS35" s="1787"/>
      <c r="BT35" s="1787"/>
      <c r="BU35" s="1787"/>
      <c r="BV35" s="1787"/>
      <c r="BW35" s="1787"/>
      <c r="BX35" s="1787"/>
      <c r="BY35" s="1787"/>
      <c r="BZ35" s="1787"/>
      <c r="CA35" s="1787"/>
      <c r="CB35" s="1787"/>
      <c r="CC35" s="1787"/>
      <c r="CD35" s="1787"/>
      <c r="CE35" s="1787"/>
      <c r="CF35" s="1787"/>
      <c r="CG35" s="1787"/>
      <c r="CH35" s="1787"/>
      <c r="CI35" s="1787"/>
      <c r="CJ35" s="1787"/>
      <c r="CK35" s="1787"/>
      <c r="CL35" s="1787"/>
      <c r="CM35" s="1787"/>
      <c r="CN35" s="1787"/>
      <c r="CO35" s="1787"/>
      <c r="CP35" s="1787"/>
      <c r="CQ35" s="1787"/>
      <c r="CR35" s="1787"/>
      <c r="CS35" s="1787"/>
      <c r="CT35" s="1787"/>
      <c r="CU35" s="1787"/>
      <c r="CV35" s="1787"/>
      <c r="CW35" s="1787"/>
      <c r="CX35" s="1787"/>
      <c r="CY35" s="1787"/>
      <c r="CZ35" s="1787"/>
    </row>
    <row r="36" spans="1:114" s="1746" customFormat="1">
      <c r="A36" s="171"/>
      <c r="B36" s="171"/>
      <c r="G36" s="1746" t="s">
        <v>5118</v>
      </c>
      <c r="K36" s="410"/>
      <c r="L36" s="410"/>
      <c r="M36" s="410"/>
      <c r="N36" s="410"/>
      <c r="O36" s="410"/>
      <c r="P36" s="410"/>
      <c r="Q36" s="410">
        <v>0.3368456708537137</v>
      </c>
      <c r="R36" s="410">
        <v>0.45242704644572251</v>
      </c>
      <c r="S36" s="410">
        <v>0.42283278285113302</v>
      </c>
      <c r="T36" s="410">
        <v>0.39242021056052967</v>
      </c>
      <c r="U36" s="410">
        <v>0.37044255692870731</v>
      </c>
      <c r="V36" s="410">
        <v>0.37524131060388549</v>
      </c>
      <c r="W36" s="410">
        <v>0.38514280864947842</v>
      </c>
      <c r="X36" s="410">
        <v>0.38779972966540338</v>
      </c>
      <c r="Y36" s="410">
        <v>0.39019297384631391</v>
      </c>
      <c r="Z36" s="410">
        <v>0.38551203162777797</v>
      </c>
      <c r="AA36" s="410">
        <v>0.37609065049350959</v>
      </c>
      <c r="AB36" s="410">
        <v>0.35945517356601853</v>
      </c>
      <c r="AC36" s="410">
        <v>0.35246438132071722</v>
      </c>
      <c r="AD36" s="410">
        <v>0.34882351009013224</v>
      </c>
      <c r="AE36" s="410">
        <v>0.33175456483978955</v>
      </c>
      <c r="AF36" s="410">
        <v>0.31836116501423029</v>
      </c>
      <c r="AG36" s="410">
        <v>0.31180884848467094</v>
      </c>
      <c r="AH36" s="410">
        <v>0.30770990712419216</v>
      </c>
      <c r="AI36" s="410">
        <v>0.31006842340994129</v>
      </c>
      <c r="AJ36" s="410">
        <v>0.32388046194351339</v>
      </c>
    </row>
    <row r="37" spans="1:114" s="1746" customFormat="1">
      <c r="A37" s="171"/>
      <c r="B37" s="171"/>
      <c r="G37" s="1746" t="s">
        <v>5119</v>
      </c>
      <c r="K37" s="410"/>
      <c r="L37" s="410"/>
      <c r="M37" s="410"/>
      <c r="N37" s="410"/>
      <c r="O37" s="410"/>
      <c r="P37" s="410"/>
      <c r="Q37" s="410">
        <v>0.50330609414382899</v>
      </c>
      <c r="R37" s="410">
        <v>0.39856614240948263</v>
      </c>
      <c r="S37" s="410">
        <v>0.42620402906513694</v>
      </c>
      <c r="T37" s="410">
        <v>0.45154560570798474</v>
      </c>
      <c r="U37" s="410">
        <v>0.46969756833215681</v>
      </c>
      <c r="V37" s="410">
        <v>0.47066505814817183</v>
      </c>
      <c r="W37" s="410">
        <v>0.46805571774630084</v>
      </c>
      <c r="X37" s="410">
        <v>0.46741141719850759</v>
      </c>
      <c r="Y37" s="410">
        <v>0.47145803027889499</v>
      </c>
      <c r="Z37" s="410">
        <v>0.48949385368472825</v>
      </c>
      <c r="AA37" s="410">
        <v>0.51152242813663218</v>
      </c>
      <c r="AB37" s="410">
        <v>0.53708938321305477</v>
      </c>
      <c r="AC37" s="410">
        <v>0.55279809986619388</v>
      </c>
      <c r="AD37" s="410">
        <v>0.56317378606144453</v>
      </c>
      <c r="AE37" s="410">
        <v>0.58290512325833499</v>
      </c>
      <c r="AF37" s="410">
        <v>0.59820218719703178</v>
      </c>
      <c r="AG37" s="410">
        <v>0.60827494596166376</v>
      </c>
      <c r="AH37" s="410">
        <v>0.61501645615859601</v>
      </c>
      <c r="AI37" s="410">
        <v>0.61355613361203298</v>
      </c>
      <c r="AJ37" s="410">
        <v>0.60070031276044655</v>
      </c>
    </row>
    <row r="38" spans="1:114" s="1788" customFormat="1" ht="15.75">
      <c r="A38" s="171"/>
      <c r="B38" s="171"/>
      <c r="G38" s="1787" t="s">
        <v>38</v>
      </c>
      <c r="K38" s="410"/>
      <c r="L38" s="410"/>
      <c r="M38" s="410"/>
      <c r="N38" s="410"/>
      <c r="O38" s="410"/>
      <c r="P38" s="410"/>
      <c r="Q38" s="410">
        <v>1</v>
      </c>
      <c r="R38" s="410">
        <v>1</v>
      </c>
      <c r="S38" s="410">
        <v>1</v>
      </c>
      <c r="T38" s="410">
        <v>1</v>
      </c>
      <c r="U38" s="410">
        <v>1</v>
      </c>
      <c r="V38" s="410">
        <v>1</v>
      </c>
      <c r="W38" s="410">
        <v>1</v>
      </c>
      <c r="X38" s="410">
        <v>1</v>
      </c>
      <c r="Y38" s="410">
        <v>1</v>
      </c>
      <c r="Z38" s="410">
        <v>1</v>
      </c>
      <c r="AA38" s="410">
        <v>1</v>
      </c>
      <c r="AB38" s="410">
        <v>1</v>
      </c>
      <c r="AC38" s="410">
        <v>1</v>
      </c>
      <c r="AD38" s="410">
        <v>1</v>
      </c>
      <c r="AE38" s="410">
        <v>1</v>
      </c>
      <c r="AF38" s="410">
        <v>1</v>
      </c>
      <c r="AG38" s="410">
        <v>1</v>
      </c>
      <c r="AH38" s="410">
        <v>1</v>
      </c>
      <c r="AI38" s="410">
        <v>1</v>
      </c>
      <c r="AJ38" s="410">
        <v>1</v>
      </c>
      <c r="BQ38" s="1746"/>
      <c r="BR38" s="1746"/>
      <c r="BS38" s="1746"/>
      <c r="BT38" s="1746"/>
      <c r="BU38" s="1746"/>
      <c r="BV38" s="1746"/>
      <c r="BW38" s="1746"/>
      <c r="BX38" s="1746"/>
      <c r="BY38" s="1746"/>
      <c r="BZ38" s="1746"/>
      <c r="CA38" s="1746"/>
      <c r="CB38" s="1746"/>
      <c r="CC38" s="1746"/>
      <c r="CD38" s="1746"/>
      <c r="CE38" s="1746"/>
      <c r="CF38" s="1746"/>
      <c r="CG38" s="1746"/>
      <c r="CH38" s="1746"/>
      <c r="CI38" s="1746"/>
      <c r="CJ38" s="1746"/>
      <c r="CK38" s="1746"/>
      <c r="CL38" s="1746"/>
      <c r="CM38" s="1746"/>
      <c r="CN38" s="1746"/>
      <c r="CO38" s="1746"/>
      <c r="CP38" s="1746"/>
      <c r="CQ38" s="1746"/>
      <c r="CR38" s="1746"/>
      <c r="CS38" s="1746"/>
      <c r="CT38" s="1746"/>
      <c r="CU38" s="1746"/>
      <c r="CV38" s="1746"/>
      <c r="CW38" s="1746"/>
      <c r="CX38" s="1746"/>
      <c r="CY38" s="1746"/>
      <c r="CZ38" s="1746"/>
      <c r="DA38" s="1746"/>
      <c r="DB38" s="1746"/>
      <c r="DC38" s="1746"/>
      <c r="DD38" s="1746"/>
      <c r="DE38" s="1746"/>
      <c r="DF38" s="1746"/>
      <c r="DG38" s="1746"/>
      <c r="DH38" s="1746"/>
      <c r="DI38" s="1746"/>
      <c r="DJ38" s="1746"/>
    </row>
    <row r="39" spans="1:114" s="1788" customFormat="1" ht="15.75">
      <c r="A39" s="171"/>
      <c r="B39" s="171"/>
      <c r="G39" s="1787"/>
      <c r="K39" s="410"/>
      <c r="L39" s="410"/>
      <c r="M39" s="410"/>
      <c r="N39" s="410"/>
      <c r="O39" s="410"/>
      <c r="P39" s="410"/>
      <c r="Q39" s="410"/>
      <c r="R39" s="410"/>
      <c r="S39" s="410"/>
      <c r="T39" s="410"/>
      <c r="U39" s="410"/>
      <c r="V39" s="410"/>
      <c r="W39" s="410"/>
      <c r="X39" s="410"/>
      <c r="Y39" s="410"/>
      <c r="Z39" s="410"/>
      <c r="AA39" s="410"/>
      <c r="AB39" s="410"/>
      <c r="AC39" s="410"/>
      <c r="AD39" s="410"/>
      <c r="AE39" s="410"/>
      <c r="AF39" s="410"/>
      <c r="AG39" s="410"/>
      <c r="AH39" s="410"/>
      <c r="AI39" s="410"/>
      <c r="AJ39" s="410"/>
      <c r="BQ39" s="1746"/>
      <c r="BR39" s="1746"/>
      <c r="BS39" s="1746"/>
      <c r="BT39" s="1746"/>
      <c r="BU39" s="1746"/>
      <c r="BV39" s="1746"/>
      <c r="BW39" s="1746"/>
      <c r="BX39" s="1746"/>
      <c r="BY39" s="1746"/>
      <c r="BZ39" s="1746"/>
      <c r="CA39" s="1746"/>
      <c r="CB39" s="1746"/>
      <c r="CC39" s="1746"/>
      <c r="CD39" s="1746"/>
      <c r="CE39" s="1746"/>
      <c r="CF39" s="1746"/>
      <c r="CG39" s="1746"/>
      <c r="CH39" s="1746"/>
      <c r="CI39" s="1746"/>
      <c r="CJ39" s="1746"/>
      <c r="CK39" s="1746"/>
      <c r="CL39" s="1746"/>
      <c r="CM39" s="1746"/>
      <c r="CN39" s="1746"/>
      <c r="CO39" s="1746"/>
      <c r="CP39" s="1746"/>
      <c r="CQ39" s="1746"/>
      <c r="CR39" s="1746"/>
      <c r="CS39" s="1746"/>
      <c r="CT39" s="1746"/>
      <c r="CU39" s="1746"/>
      <c r="CV39" s="1746"/>
      <c r="CW39" s="1746"/>
      <c r="CX39" s="1746"/>
      <c r="CY39" s="1746"/>
      <c r="CZ39" s="1746"/>
      <c r="DA39" s="1746"/>
      <c r="DB39" s="1746"/>
      <c r="DC39" s="1746"/>
      <c r="DD39" s="1746"/>
      <c r="DE39" s="1746"/>
      <c r="DF39" s="1746"/>
      <c r="DG39" s="1746"/>
      <c r="DH39" s="1746"/>
      <c r="DI39" s="1746"/>
      <c r="DJ39" s="1746"/>
    </row>
    <row r="40" spans="1:114" s="1788" customFormat="1" ht="15.75">
      <c r="A40" s="171"/>
      <c r="B40" s="171"/>
      <c r="G40" s="1787"/>
      <c r="K40" s="410"/>
      <c r="L40" s="410"/>
      <c r="M40" s="410"/>
      <c r="N40" s="410"/>
      <c r="O40" s="410"/>
      <c r="P40" s="410"/>
      <c r="Q40" s="410"/>
      <c r="R40" s="410"/>
      <c r="S40" s="410"/>
      <c r="T40" s="410"/>
      <c r="U40" s="410"/>
      <c r="V40" s="410"/>
      <c r="W40" s="410"/>
      <c r="X40" s="410"/>
      <c r="Y40" s="410"/>
      <c r="Z40" s="410"/>
      <c r="AA40" s="410"/>
      <c r="AB40" s="410"/>
      <c r="AC40" s="410"/>
      <c r="AD40" s="410"/>
      <c r="AE40" s="410"/>
      <c r="AF40" s="410"/>
      <c r="AG40" s="410"/>
      <c r="AH40" s="410"/>
      <c r="AI40" s="410"/>
      <c r="AJ40" s="410"/>
      <c r="BQ40" s="1746"/>
      <c r="BR40" s="1746"/>
      <c r="BS40" s="1746"/>
      <c r="BT40" s="1746"/>
      <c r="BU40" s="1746"/>
      <c r="BV40" s="1746"/>
      <c r="BW40" s="1746"/>
      <c r="BX40" s="1746"/>
      <c r="BY40" s="1746"/>
      <c r="BZ40" s="1746"/>
      <c r="CA40" s="1746"/>
      <c r="CB40" s="1746"/>
      <c r="CC40" s="1746"/>
      <c r="CD40" s="1746"/>
      <c r="CE40" s="1746"/>
      <c r="CF40" s="1746"/>
      <c r="CG40" s="1746"/>
      <c r="CH40" s="1746"/>
      <c r="CI40" s="1746"/>
      <c r="CJ40" s="1746"/>
      <c r="CK40" s="1746"/>
      <c r="CL40" s="1746"/>
      <c r="CM40" s="1746"/>
      <c r="CN40" s="1746"/>
      <c r="CO40" s="1746"/>
      <c r="CP40" s="1746"/>
      <c r="CQ40" s="1746"/>
      <c r="CR40" s="1746"/>
      <c r="CS40" s="1746"/>
      <c r="CT40" s="1746"/>
      <c r="CU40" s="1746"/>
      <c r="CV40" s="1746"/>
      <c r="CW40" s="1746"/>
      <c r="CX40" s="1746"/>
      <c r="CY40" s="1746"/>
      <c r="CZ40" s="1746"/>
      <c r="DA40" s="1746"/>
      <c r="DB40" s="1746"/>
      <c r="DC40" s="1746"/>
      <c r="DD40" s="1746"/>
      <c r="DE40" s="1746"/>
      <c r="DF40" s="1746"/>
      <c r="DG40" s="1746"/>
      <c r="DH40" s="1746"/>
      <c r="DI40" s="1746"/>
      <c r="DJ40" s="1746"/>
    </row>
    <row r="41" spans="1:114" s="1788" customFormat="1" ht="15.75">
      <c r="A41" s="171"/>
      <c r="B41" s="171"/>
      <c r="G41" s="1787"/>
      <c r="K41" s="410"/>
      <c r="L41" s="410"/>
      <c r="M41" s="410"/>
      <c r="N41" s="410"/>
      <c r="O41" s="410"/>
      <c r="P41" s="410"/>
      <c r="Q41" s="410"/>
      <c r="R41" s="410"/>
      <c r="S41" s="410"/>
      <c r="T41" s="410"/>
      <c r="U41" s="410"/>
      <c r="V41" s="410"/>
      <c r="W41" s="410"/>
      <c r="X41" s="410"/>
      <c r="Y41" s="410"/>
      <c r="Z41" s="410"/>
      <c r="AA41" s="410"/>
      <c r="AB41" s="410"/>
      <c r="AC41" s="410"/>
      <c r="AD41" s="410"/>
      <c r="AE41" s="410"/>
      <c r="AF41" s="410"/>
      <c r="AG41" s="410"/>
      <c r="AH41" s="410"/>
      <c r="AI41" s="410"/>
      <c r="AJ41" s="410"/>
      <c r="BQ41" s="1746"/>
      <c r="BR41" s="1746"/>
      <c r="BS41" s="1746"/>
      <c r="BT41" s="1746"/>
      <c r="BU41" s="1746"/>
      <c r="BV41" s="1746"/>
      <c r="BW41" s="1746"/>
      <c r="BX41" s="1746"/>
      <c r="BY41" s="1746"/>
      <c r="BZ41" s="1746"/>
      <c r="CA41" s="1746"/>
      <c r="CB41" s="1746"/>
      <c r="CC41" s="1746"/>
      <c r="CD41" s="1746"/>
      <c r="CE41" s="1746"/>
      <c r="CF41" s="1746"/>
      <c r="CG41" s="1746"/>
      <c r="CH41" s="1746"/>
      <c r="CI41" s="1746"/>
      <c r="CJ41" s="1746"/>
      <c r="CK41" s="1746"/>
      <c r="CL41" s="1746"/>
      <c r="CM41" s="1746"/>
      <c r="CN41" s="1746"/>
      <c r="CO41" s="1746"/>
      <c r="CP41" s="1746"/>
      <c r="CQ41" s="1746"/>
      <c r="CR41" s="1746"/>
      <c r="CS41" s="1746"/>
      <c r="CT41" s="1746"/>
      <c r="CU41" s="1746"/>
      <c r="CV41" s="1746"/>
      <c r="CW41" s="1746"/>
      <c r="CX41" s="1746"/>
      <c r="CY41" s="1746"/>
      <c r="CZ41" s="1746"/>
      <c r="DA41" s="1746"/>
      <c r="DB41" s="1746"/>
      <c r="DC41" s="1746"/>
      <c r="DD41" s="1746"/>
      <c r="DE41" s="1746"/>
      <c r="DF41" s="1746"/>
      <c r="DG41" s="1746"/>
      <c r="DH41" s="1746"/>
      <c r="DI41" s="1746"/>
      <c r="DJ41" s="1746"/>
    </row>
    <row r="42" spans="1:114" s="1788" customFormat="1" ht="15.75">
      <c r="A42" s="171"/>
      <c r="B42" s="171"/>
      <c r="F42" s="666" t="s">
        <v>1478</v>
      </c>
      <c r="G42" s="1787"/>
      <c r="K42" s="410"/>
      <c r="L42" s="410"/>
      <c r="M42" s="410"/>
      <c r="N42" s="410"/>
      <c r="O42" s="410"/>
      <c r="P42" s="410"/>
      <c r="Q42" s="410"/>
      <c r="R42" s="410"/>
      <c r="S42" s="410"/>
      <c r="T42" s="410"/>
      <c r="U42" s="410"/>
      <c r="V42" s="410"/>
      <c r="W42" s="410"/>
      <c r="X42" s="410"/>
      <c r="Y42" s="410"/>
      <c r="Z42" s="410"/>
      <c r="AA42" s="410"/>
      <c r="AB42" s="410"/>
      <c r="AC42" s="410"/>
      <c r="AD42" s="410"/>
      <c r="AE42" s="410"/>
      <c r="AF42" s="410"/>
      <c r="AG42" s="410"/>
      <c r="AH42" s="410"/>
      <c r="AI42" s="410"/>
      <c r="AJ42" s="410"/>
      <c r="BQ42" s="1746"/>
      <c r="BR42" s="1746"/>
      <c r="BS42" s="1746"/>
      <c r="BT42" s="1746"/>
      <c r="BU42" s="1746"/>
      <c r="BV42" s="1746"/>
      <c r="BW42" s="1746"/>
      <c r="BX42" s="1746"/>
      <c r="BY42" s="1746"/>
      <c r="BZ42" s="1746"/>
      <c r="CA42" s="1746"/>
      <c r="CB42" s="1746"/>
      <c r="CC42" s="1746"/>
      <c r="CD42" s="1746"/>
      <c r="CE42" s="1746"/>
      <c r="CF42" s="1746"/>
      <c r="CG42" s="1746"/>
      <c r="CH42" s="1746"/>
      <c r="CI42" s="1746"/>
      <c r="CJ42" s="1746"/>
      <c r="CK42" s="1746"/>
      <c r="CL42" s="1746"/>
      <c r="CM42" s="1746"/>
      <c r="CN42" s="1746"/>
      <c r="CO42" s="1746"/>
      <c r="CP42" s="1746"/>
      <c r="CQ42" s="1746"/>
      <c r="CR42" s="1746"/>
      <c r="CS42" s="1746"/>
      <c r="CT42" s="1746"/>
      <c r="CU42" s="1746"/>
      <c r="CV42" s="1746"/>
      <c r="CW42" s="1746"/>
      <c r="CX42" s="1746"/>
      <c r="CY42" s="1746"/>
      <c r="CZ42" s="1746"/>
      <c r="DA42" s="1746"/>
      <c r="DB42" s="1746"/>
      <c r="DC42" s="1746"/>
      <c r="DD42" s="1746"/>
      <c r="DE42" s="1746"/>
      <c r="DF42" s="1746"/>
      <c r="DG42" s="1746"/>
      <c r="DH42" s="1746"/>
      <c r="DI42" s="1746"/>
      <c r="DJ42" s="1746"/>
    </row>
    <row r="43" spans="1:114">
      <c r="G43" s="1789" t="s">
        <v>3083</v>
      </c>
      <c r="H43" s="473"/>
      <c r="Q43" s="454">
        <v>65141266</v>
      </c>
      <c r="R43" s="454">
        <v>87301825</v>
      </c>
      <c r="S43" s="454">
        <v>73140724.794454753</v>
      </c>
      <c r="T43" s="454">
        <v>39953068.741666667</v>
      </c>
      <c r="U43" s="454">
        <v>16527005.992978543</v>
      </c>
      <c r="V43" s="454">
        <v>7000517.3437499991</v>
      </c>
      <c r="W43" s="454">
        <v>7056147.902999999</v>
      </c>
      <c r="X43" s="454">
        <v>5444188.3935833331</v>
      </c>
      <c r="Y43" s="454">
        <v>3568720.8004583335</v>
      </c>
      <c r="Z43" s="454">
        <v>4243696.7997083329</v>
      </c>
      <c r="AA43" s="454">
        <v>4910830.7785833329</v>
      </c>
      <c r="AB43" s="454">
        <v>3330774.7835833333</v>
      </c>
      <c r="AC43" s="454">
        <v>2570170.2287916662</v>
      </c>
      <c r="AD43" s="454">
        <v>1773232.7334166667</v>
      </c>
      <c r="AE43" s="454">
        <v>784665.45266666671</v>
      </c>
      <c r="AF43" s="454">
        <v>36390.497500000056</v>
      </c>
      <c r="AG43" s="454">
        <v>458461.73683333333</v>
      </c>
      <c r="AH43" s="454">
        <v>463015.02012500004</v>
      </c>
      <c r="AI43" s="454">
        <v>322230.88945833337</v>
      </c>
      <c r="AJ43" s="454">
        <v>215264.65741666665</v>
      </c>
    </row>
    <row r="44" spans="1:114" s="1788" customFormat="1">
      <c r="A44" s="171"/>
      <c r="B44" s="171"/>
      <c r="G44" s="1789" t="s">
        <v>638</v>
      </c>
      <c r="H44" s="473"/>
      <c r="K44" s="410"/>
      <c r="L44" s="410"/>
      <c r="M44" s="410"/>
      <c r="N44" s="410"/>
      <c r="O44" s="410"/>
      <c r="P44" s="2350"/>
      <c r="Q44" s="2350">
        <v>89208616</v>
      </c>
      <c r="R44" s="2350">
        <v>144512837</v>
      </c>
      <c r="S44" s="2350">
        <v>155324175</v>
      </c>
      <c r="T44" s="2350">
        <v>160507279.78512037</v>
      </c>
      <c r="U44" s="2350">
        <v>162869710.47755736</v>
      </c>
      <c r="V44" s="2350">
        <v>181652561.44509634</v>
      </c>
      <c r="W44" s="2350">
        <v>201056069.06844461</v>
      </c>
      <c r="X44" s="2350">
        <v>211838558.50527817</v>
      </c>
      <c r="Y44" s="2350">
        <v>225388436.25615862</v>
      </c>
      <c r="Z44" s="2350">
        <v>246401172.38146469</v>
      </c>
      <c r="AA44" s="2350">
        <v>267283560.29318911</v>
      </c>
      <c r="AB44" s="2350">
        <v>279409142.10982525</v>
      </c>
      <c r="AC44" s="2350">
        <v>300396524.00577968</v>
      </c>
      <c r="AD44" s="2350">
        <v>321212732.80394399</v>
      </c>
      <c r="AE44" s="2350">
        <v>327358097.46020663</v>
      </c>
      <c r="AF44" s="2350">
        <v>333196645.67104232</v>
      </c>
      <c r="AG44" s="2350">
        <v>340352252.13445133</v>
      </c>
      <c r="AH44" s="2350">
        <v>347422812.53135288</v>
      </c>
      <c r="AI44" s="2350">
        <v>354496126.50534385</v>
      </c>
      <c r="AJ44" s="2350">
        <v>375345310.87684667</v>
      </c>
      <c r="BQ44" s="1746"/>
      <c r="BR44" s="1746"/>
      <c r="BS44" s="1746"/>
      <c r="BT44" s="1746"/>
      <c r="BU44" s="1746"/>
      <c r="BV44" s="1746"/>
      <c r="BW44" s="1746"/>
      <c r="BX44" s="1746"/>
      <c r="BY44" s="1746"/>
      <c r="BZ44" s="1746"/>
      <c r="CA44" s="1746"/>
      <c r="CB44" s="1746"/>
      <c r="CC44" s="1746"/>
      <c r="CD44" s="1746"/>
      <c r="CE44" s="1746"/>
      <c r="CF44" s="1746"/>
      <c r="CG44" s="1746"/>
      <c r="CH44" s="1746"/>
      <c r="CI44" s="1746"/>
      <c r="CJ44" s="1746"/>
      <c r="CK44" s="1746"/>
      <c r="CL44" s="1746"/>
      <c r="CM44" s="1746"/>
      <c r="CN44" s="1746"/>
      <c r="CO44" s="1746"/>
      <c r="CP44" s="1746"/>
      <c r="CQ44" s="1746"/>
      <c r="CR44" s="1746"/>
      <c r="CS44" s="1746"/>
      <c r="CT44" s="1746"/>
      <c r="CU44" s="1746"/>
      <c r="CV44" s="1746"/>
      <c r="CW44" s="1746"/>
      <c r="CX44" s="1746"/>
      <c r="CY44" s="1746"/>
      <c r="CZ44" s="1746"/>
      <c r="DA44" s="1746"/>
      <c r="DB44" s="1746"/>
      <c r="DC44" s="1746"/>
      <c r="DD44" s="1746"/>
      <c r="DE44" s="1746"/>
      <c r="DF44" s="1746"/>
      <c r="DG44" s="1746"/>
      <c r="DH44" s="1746"/>
      <c r="DI44" s="1746"/>
      <c r="DJ44" s="1746"/>
    </row>
    <row r="45" spans="1:114" s="1788" customFormat="1">
      <c r="A45" s="171"/>
      <c r="B45" s="171"/>
      <c r="G45" s="454" t="s">
        <v>3084</v>
      </c>
      <c r="H45" s="454"/>
      <c r="K45" s="410"/>
      <c r="L45" s="410"/>
      <c r="M45" s="410"/>
      <c r="N45" s="410"/>
      <c r="O45" s="410"/>
      <c r="P45" s="454"/>
      <c r="Q45" s="454">
        <v>0</v>
      </c>
      <c r="R45" s="454">
        <v>0</v>
      </c>
      <c r="S45" s="454">
        <v>0</v>
      </c>
      <c r="T45" s="454">
        <v>0</v>
      </c>
      <c r="U45" s="454">
        <v>0</v>
      </c>
      <c r="V45" s="454">
        <v>5120214.4532535039</v>
      </c>
      <c r="W45" s="454">
        <v>14758475.972556997</v>
      </c>
      <c r="X45" s="454">
        <v>24344683.811806489</v>
      </c>
      <c r="Y45" s="454">
        <v>45611782.838416994</v>
      </c>
      <c r="Z45" s="454">
        <v>91179276.967832223</v>
      </c>
      <c r="AA45" s="454">
        <v>147629544.03531849</v>
      </c>
      <c r="AB45" s="454">
        <v>203789131.59919989</v>
      </c>
      <c r="AC45" s="454">
        <v>259493448.87826025</v>
      </c>
      <c r="AD45" s="454">
        <v>301973282.33017927</v>
      </c>
      <c r="AE45" s="454">
        <v>339809672.52596664</v>
      </c>
      <c r="AF45" s="454">
        <v>382213784.97590935</v>
      </c>
      <c r="AG45" s="454">
        <v>424434466.89983124</v>
      </c>
      <c r="AH45" s="454">
        <v>451920751.03590119</v>
      </c>
      <c r="AI45" s="454">
        <v>461912285.77651304</v>
      </c>
      <c r="AJ45" s="454">
        <v>460899803.4787696</v>
      </c>
      <c r="BQ45" s="1746"/>
      <c r="BR45" s="1746"/>
      <c r="BS45" s="1746"/>
      <c r="BT45" s="1746"/>
      <c r="BU45" s="1746"/>
      <c r="BV45" s="1746"/>
      <c r="BW45" s="1746"/>
      <c r="BX45" s="1746"/>
      <c r="BY45" s="1746"/>
      <c r="BZ45" s="1746"/>
      <c r="CA45" s="1746"/>
      <c r="CB45" s="1746"/>
      <c r="CC45" s="1746"/>
      <c r="CD45" s="1746"/>
      <c r="CE45" s="1746"/>
      <c r="CF45" s="1746"/>
      <c r="CG45" s="1746"/>
      <c r="CH45" s="1746"/>
      <c r="CI45" s="1746"/>
      <c r="CJ45" s="1746"/>
      <c r="CK45" s="1746"/>
      <c r="CL45" s="1746"/>
      <c r="CM45" s="1746"/>
      <c r="CN45" s="1746"/>
      <c r="CO45" s="1746"/>
      <c r="CP45" s="1746"/>
      <c r="CQ45" s="1746"/>
      <c r="CR45" s="1746"/>
      <c r="CS45" s="1746"/>
      <c r="CT45" s="1746"/>
      <c r="CU45" s="1746"/>
      <c r="CV45" s="1746"/>
      <c r="CW45" s="1746"/>
      <c r="CX45" s="1746"/>
      <c r="CY45" s="1746"/>
      <c r="CZ45" s="1746"/>
      <c r="DA45" s="1746"/>
      <c r="DB45" s="1746"/>
      <c r="DC45" s="1746"/>
      <c r="DD45" s="1746"/>
      <c r="DE45" s="1746"/>
      <c r="DF45" s="1746"/>
      <c r="DG45" s="1746"/>
      <c r="DH45" s="1746"/>
      <c r="DI45" s="1746"/>
      <c r="DJ45" s="1746"/>
    </row>
    <row r="46" spans="1:114" s="1788" customFormat="1">
      <c r="A46" s="171"/>
      <c r="B46" s="171"/>
      <c r="G46" s="454" t="s">
        <v>3085</v>
      </c>
      <c r="H46" s="1790"/>
      <c r="K46" s="410"/>
      <c r="L46" s="410"/>
      <c r="M46" s="410"/>
      <c r="N46" s="410"/>
      <c r="O46" s="410"/>
      <c r="P46" s="2351"/>
      <c r="Q46" s="2351">
        <v>305560645</v>
      </c>
      <c r="R46" s="2351">
        <v>282494572.66666669</v>
      </c>
      <c r="S46" s="2351">
        <v>316682687.36696106</v>
      </c>
      <c r="T46" s="2351">
        <v>317366562.07593375</v>
      </c>
      <c r="U46" s="2351">
        <v>311906463.55638373</v>
      </c>
      <c r="V46" s="2351">
        <v>315914641.29499698</v>
      </c>
      <c r="W46" s="2351">
        <v>324238332.60464716</v>
      </c>
      <c r="X46" s="2351">
        <v>325380795.04137629</v>
      </c>
      <c r="Y46" s="2351">
        <v>318881128.00307029</v>
      </c>
      <c r="Z46" s="2351">
        <v>315088578.15095019</v>
      </c>
      <c r="AA46" s="2351">
        <v>310843738.96835387</v>
      </c>
      <c r="AB46" s="2351">
        <v>307291231.87356913</v>
      </c>
      <c r="AC46" s="2351">
        <v>304491526.88404763</v>
      </c>
      <c r="AD46" s="2351">
        <v>308432125.95090848</v>
      </c>
      <c r="AE46" s="2351">
        <v>329006424.30868983</v>
      </c>
      <c r="AF46" s="2351">
        <v>339442916.80261266</v>
      </c>
      <c r="AG46" s="2351">
        <v>336114210.74727041</v>
      </c>
      <c r="AH46" s="2351">
        <v>339216602.67100441</v>
      </c>
      <c r="AI46" s="2351">
        <v>335687727.0418281</v>
      </c>
      <c r="AJ46" s="2351">
        <v>330569157.22995943</v>
      </c>
      <c r="BQ46" s="1746"/>
      <c r="BR46" s="1746"/>
      <c r="BS46" s="1746"/>
      <c r="BT46" s="1746"/>
      <c r="BU46" s="1746"/>
      <c r="BV46" s="1746"/>
      <c r="BW46" s="1746"/>
      <c r="BX46" s="1746"/>
      <c r="BY46" s="1746"/>
      <c r="BZ46" s="1746"/>
      <c r="CA46" s="1746"/>
      <c r="CB46" s="1746"/>
      <c r="CC46" s="1746"/>
      <c r="CD46" s="1746"/>
      <c r="CE46" s="1746"/>
      <c r="CF46" s="1746"/>
      <c r="CG46" s="1746"/>
      <c r="CH46" s="1746"/>
      <c r="CI46" s="1746"/>
      <c r="CJ46" s="1746"/>
      <c r="CK46" s="1746"/>
      <c r="CL46" s="1746"/>
      <c r="CM46" s="1746"/>
      <c r="CN46" s="1746"/>
      <c r="CO46" s="1746"/>
      <c r="CP46" s="1746"/>
      <c r="CQ46" s="1746"/>
      <c r="CR46" s="1746"/>
      <c r="CS46" s="1746"/>
      <c r="CT46" s="1746"/>
      <c r="CU46" s="1746"/>
      <c r="CV46" s="1746"/>
      <c r="CW46" s="1746"/>
      <c r="CX46" s="1746"/>
      <c r="CY46" s="1746"/>
      <c r="CZ46" s="1746"/>
      <c r="DA46" s="1746"/>
      <c r="DB46" s="1746"/>
      <c r="DC46" s="1746"/>
      <c r="DD46" s="1746"/>
      <c r="DE46" s="1746"/>
      <c r="DF46" s="1746"/>
      <c r="DG46" s="1746"/>
      <c r="DH46" s="1746"/>
      <c r="DI46" s="1746"/>
      <c r="DJ46" s="1746"/>
    </row>
    <row r="47" spans="1:114" s="1788" customFormat="1" ht="15.75">
      <c r="A47" s="171"/>
      <c r="B47" s="171"/>
      <c r="G47" s="488" t="s">
        <v>38</v>
      </c>
      <c r="K47" s="410"/>
      <c r="L47" s="410"/>
      <c r="M47" s="410"/>
      <c r="N47" s="410"/>
      <c r="O47" s="410"/>
      <c r="P47" s="2352"/>
      <c r="Q47" s="2352">
        <v>459910527</v>
      </c>
      <c r="R47" s="2352">
        <v>514309234.66666669</v>
      </c>
      <c r="S47" s="2352">
        <v>545147587.16141582</v>
      </c>
      <c r="T47" s="2352">
        <v>517826910.6027208</v>
      </c>
      <c r="U47" s="2352">
        <v>491303180.0269196</v>
      </c>
      <c r="V47" s="2352">
        <v>509687934.53709686</v>
      </c>
      <c r="W47" s="2352">
        <v>547109025.54864883</v>
      </c>
      <c r="X47" s="2352">
        <v>567008225.75204432</v>
      </c>
      <c r="Y47" s="2352">
        <v>593450067.89810419</v>
      </c>
      <c r="Z47" s="2352">
        <v>656912724.29995537</v>
      </c>
      <c r="AA47" s="2352">
        <v>730667674.07544482</v>
      </c>
      <c r="AB47" s="2352">
        <v>793820280.36617756</v>
      </c>
      <c r="AC47" s="2352">
        <v>866951669.99687922</v>
      </c>
      <c r="AD47" s="2352">
        <v>933391373.81844831</v>
      </c>
      <c r="AE47" s="2352">
        <v>996958859.74752975</v>
      </c>
      <c r="AF47" s="2352">
        <v>1054889737.9470643</v>
      </c>
      <c r="AG47" s="2352">
        <v>1101359391.5183864</v>
      </c>
      <c r="AH47" s="2352">
        <v>1139023181.2583833</v>
      </c>
      <c r="AI47" s="2352">
        <v>1152418370.2131433</v>
      </c>
      <c r="AJ47" s="2352">
        <v>1167029536.2429924</v>
      </c>
      <c r="BQ47" s="1746"/>
      <c r="BR47" s="1746"/>
      <c r="BS47" s="1746"/>
      <c r="BT47" s="1746"/>
      <c r="BU47" s="1746"/>
      <c r="BV47" s="1746"/>
      <c r="BW47" s="1746"/>
      <c r="BX47" s="1746"/>
      <c r="BY47" s="1746"/>
      <c r="BZ47" s="1746"/>
      <c r="CA47" s="1746"/>
      <c r="CB47" s="1746"/>
      <c r="CC47" s="1746"/>
      <c r="CD47" s="1746"/>
      <c r="CE47" s="1746"/>
      <c r="CF47" s="1746"/>
      <c r="CG47" s="1746"/>
      <c r="CH47" s="1746"/>
      <c r="CI47" s="1746"/>
      <c r="CJ47" s="1746"/>
      <c r="CK47" s="1746"/>
      <c r="CL47" s="1746"/>
      <c r="CM47" s="1746"/>
      <c r="CN47" s="1746"/>
      <c r="CO47" s="1746"/>
      <c r="CP47" s="1746"/>
      <c r="CQ47" s="1746"/>
      <c r="CR47" s="1746"/>
      <c r="CS47" s="1746"/>
      <c r="CT47" s="1746"/>
      <c r="CU47" s="1746"/>
      <c r="CV47" s="1746"/>
      <c r="CW47" s="1746"/>
      <c r="CX47" s="1746"/>
      <c r="CY47" s="1746"/>
      <c r="CZ47" s="1746"/>
      <c r="DA47" s="1746"/>
      <c r="DB47" s="1746"/>
      <c r="DC47" s="1746"/>
      <c r="DD47" s="1746"/>
      <c r="DE47" s="1746"/>
      <c r="DF47" s="1746"/>
      <c r="DG47" s="1746"/>
      <c r="DH47" s="1746"/>
      <c r="DI47" s="1746"/>
      <c r="DJ47" s="1746"/>
    </row>
    <row r="48" spans="1:114" s="1788" customFormat="1" ht="15.75">
      <c r="A48" s="171"/>
      <c r="B48" s="171"/>
      <c r="G48" s="1787"/>
      <c r="K48" s="410"/>
      <c r="L48" s="410"/>
      <c r="M48" s="410"/>
      <c r="N48" s="410"/>
      <c r="O48" s="410"/>
      <c r="P48" s="410"/>
      <c r="Q48" s="410"/>
      <c r="R48" s="410"/>
      <c r="S48" s="410"/>
      <c r="T48" s="410"/>
      <c r="U48" s="410"/>
      <c r="V48" s="410"/>
      <c r="W48" s="410"/>
      <c r="X48" s="410"/>
      <c r="Y48" s="410"/>
      <c r="Z48" s="410"/>
      <c r="AA48" s="410"/>
      <c r="AB48" s="410"/>
      <c r="AC48" s="410"/>
      <c r="AD48" s="410"/>
      <c r="AE48" s="410"/>
      <c r="AF48" s="410"/>
      <c r="AG48" s="410"/>
      <c r="AH48" s="410"/>
      <c r="AI48" s="410"/>
      <c r="AJ48" s="410"/>
      <c r="BQ48" s="1746"/>
      <c r="BR48" s="1746"/>
      <c r="BS48" s="1746"/>
      <c r="BT48" s="1746"/>
      <c r="BU48" s="1746"/>
      <c r="BV48" s="1746"/>
      <c r="BW48" s="1746"/>
      <c r="BX48" s="1746"/>
      <c r="BY48" s="1746"/>
      <c r="BZ48" s="1746"/>
      <c r="CA48" s="1746"/>
      <c r="CB48" s="1746"/>
      <c r="CC48" s="1746"/>
      <c r="CD48" s="1746"/>
      <c r="CE48" s="1746"/>
      <c r="CF48" s="1746"/>
      <c r="CG48" s="1746"/>
      <c r="CH48" s="1746"/>
      <c r="CI48" s="1746"/>
      <c r="CJ48" s="1746"/>
      <c r="CK48" s="1746"/>
      <c r="CL48" s="1746"/>
      <c r="CM48" s="1746"/>
      <c r="CN48" s="1746"/>
      <c r="CO48" s="1746"/>
      <c r="CP48" s="1746"/>
      <c r="CQ48" s="1746"/>
      <c r="CR48" s="1746"/>
      <c r="CS48" s="1746"/>
      <c r="CT48" s="1746"/>
      <c r="CU48" s="1746"/>
      <c r="CV48" s="1746"/>
      <c r="CW48" s="1746"/>
      <c r="CX48" s="1746"/>
      <c r="CY48" s="1746"/>
      <c r="CZ48" s="1746"/>
      <c r="DA48" s="1746"/>
      <c r="DB48" s="1746"/>
      <c r="DC48" s="1746"/>
      <c r="DD48" s="1746"/>
      <c r="DE48" s="1746"/>
      <c r="DF48" s="1746"/>
      <c r="DG48" s="1746"/>
      <c r="DH48" s="1746"/>
      <c r="DI48" s="1746"/>
      <c r="DJ48" s="1746"/>
    </row>
    <row r="49" spans="1:114" s="1788" customFormat="1">
      <c r="A49" s="171"/>
      <c r="B49" s="171">
        <v>0</v>
      </c>
      <c r="G49" s="1746" t="s">
        <v>42</v>
      </c>
      <c r="K49" s="410"/>
      <c r="L49" s="410"/>
      <c r="M49" s="410"/>
      <c r="N49" s="410"/>
      <c r="O49" s="410"/>
      <c r="P49" s="2350"/>
      <c r="Q49" s="2350">
        <v>0</v>
      </c>
      <c r="R49" s="2350">
        <v>0</v>
      </c>
      <c r="S49" s="2350">
        <v>0</v>
      </c>
      <c r="T49" s="2350">
        <v>0</v>
      </c>
      <c r="U49" s="2350">
        <v>0</v>
      </c>
      <c r="V49" s="2350">
        <v>0</v>
      </c>
      <c r="W49" s="2350">
        <v>0</v>
      </c>
      <c r="X49" s="2350">
        <v>0</v>
      </c>
      <c r="Y49" s="2350">
        <v>0</v>
      </c>
      <c r="Z49" s="2350">
        <v>0</v>
      </c>
      <c r="AA49" s="2350">
        <v>0</v>
      </c>
      <c r="AB49" s="2350">
        <v>0</v>
      </c>
      <c r="AC49" s="2350">
        <v>0</v>
      </c>
      <c r="AD49" s="2350">
        <v>0</v>
      </c>
      <c r="AE49" s="2350">
        <v>0</v>
      </c>
      <c r="AF49" s="2350">
        <v>0</v>
      </c>
      <c r="AG49" s="2350">
        <v>0</v>
      </c>
      <c r="AH49" s="2350">
        <v>0</v>
      </c>
      <c r="AI49" s="2350">
        <v>0</v>
      </c>
      <c r="AJ49" s="2350">
        <v>0</v>
      </c>
      <c r="BQ49" s="1746"/>
      <c r="BR49" s="1746"/>
      <c r="BS49" s="1746"/>
      <c r="BT49" s="1746"/>
      <c r="BU49" s="1746"/>
      <c r="BV49" s="1746"/>
      <c r="BW49" s="1746"/>
      <c r="BX49" s="1746"/>
      <c r="BY49" s="1746"/>
      <c r="BZ49" s="1746"/>
      <c r="CA49" s="1746"/>
      <c r="CB49" s="1746"/>
      <c r="CC49" s="1746"/>
      <c r="CD49" s="1746"/>
      <c r="CE49" s="1746"/>
      <c r="CF49" s="1746"/>
      <c r="CG49" s="1746"/>
      <c r="CH49" s="1746"/>
      <c r="CI49" s="1746"/>
      <c r="CJ49" s="1746"/>
      <c r="CK49" s="1746"/>
      <c r="CL49" s="1746"/>
      <c r="CM49" s="1746"/>
      <c r="CN49" s="1746"/>
      <c r="CO49" s="1746"/>
      <c r="CP49" s="1746"/>
      <c r="CQ49" s="1746"/>
      <c r="CR49" s="1746"/>
      <c r="CS49" s="1746"/>
      <c r="CT49" s="1746"/>
      <c r="CU49" s="1746"/>
      <c r="CV49" s="1746"/>
      <c r="CW49" s="1746"/>
      <c r="CX49" s="1746"/>
      <c r="CY49" s="1746"/>
      <c r="CZ49" s="1746"/>
      <c r="DA49" s="1746"/>
      <c r="DB49" s="1746"/>
      <c r="DC49" s="1746"/>
      <c r="DD49" s="1746"/>
      <c r="DE49" s="1746"/>
      <c r="DF49" s="1746"/>
      <c r="DG49" s="1746"/>
      <c r="DH49" s="1746"/>
      <c r="DI49" s="1746"/>
      <c r="DJ49" s="1746"/>
    </row>
    <row r="50" spans="1:114" s="1788" customFormat="1" ht="15.75">
      <c r="A50" s="171"/>
      <c r="B50" s="171"/>
      <c r="G50" s="1787"/>
      <c r="K50" s="410"/>
      <c r="L50" s="410"/>
      <c r="M50" s="410"/>
      <c r="N50" s="410"/>
      <c r="O50" s="410"/>
      <c r="P50" s="410"/>
      <c r="Q50" s="410"/>
      <c r="R50" s="410"/>
      <c r="S50" s="410"/>
      <c r="T50" s="410"/>
      <c r="U50" s="410"/>
      <c r="V50" s="410"/>
      <c r="W50" s="410"/>
      <c r="X50" s="410"/>
      <c r="Y50" s="410"/>
      <c r="Z50" s="410"/>
      <c r="AA50" s="410"/>
      <c r="AB50" s="410"/>
      <c r="AC50" s="410"/>
      <c r="AD50" s="410"/>
      <c r="AE50" s="410"/>
      <c r="AF50" s="410"/>
      <c r="AG50" s="410"/>
      <c r="AH50" s="410"/>
      <c r="AI50" s="410"/>
      <c r="AJ50" s="410"/>
      <c r="BQ50" s="1746"/>
      <c r="BR50" s="1746"/>
      <c r="BS50" s="1746"/>
      <c r="BT50" s="1746"/>
      <c r="BU50" s="1746"/>
      <c r="BV50" s="1746"/>
      <c r="BW50" s="1746"/>
      <c r="BX50" s="1746"/>
      <c r="BY50" s="1746"/>
      <c r="BZ50" s="1746"/>
      <c r="CA50" s="1746"/>
      <c r="CB50" s="1746"/>
      <c r="CC50" s="1746"/>
      <c r="CD50" s="1746"/>
      <c r="CE50" s="1746"/>
      <c r="CF50" s="1746"/>
      <c r="CG50" s="1746"/>
      <c r="CH50" s="1746"/>
      <c r="CI50" s="1746"/>
      <c r="CJ50" s="1746"/>
      <c r="CK50" s="1746"/>
      <c r="CL50" s="1746"/>
      <c r="CM50" s="1746"/>
      <c r="CN50" s="1746"/>
      <c r="CO50" s="1746"/>
      <c r="CP50" s="1746"/>
      <c r="CQ50" s="1746"/>
      <c r="CR50" s="1746"/>
      <c r="CS50" s="1746"/>
      <c r="CT50" s="1746"/>
      <c r="CU50" s="1746"/>
      <c r="CV50" s="1746"/>
      <c r="CW50" s="1746"/>
      <c r="CX50" s="1746"/>
      <c r="CY50" s="1746"/>
      <c r="CZ50" s="1746"/>
      <c r="DA50" s="1746"/>
      <c r="DB50" s="1746"/>
      <c r="DC50" s="1746"/>
      <c r="DD50" s="1746"/>
      <c r="DE50" s="1746"/>
      <c r="DF50" s="1746"/>
      <c r="DG50" s="1746"/>
      <c r="DH50" s="1746"/>
      <c r="DI50" s="1746"/>
      <c r="DJ50" s="1746"/>
    </row>
    <row r="51" spans="1:114" s="1746" customFormat="1" ht="31.5">
      <c r="A51" s="220"/>
      <c r="B51" s="220"/>
      <c r="C51" s="2353" t="s">
        <v>5120</v>
      </c>
      <c r="D51" s="2354" t="s">
        <v>5121</v>
      </c>
      <c r="E51" s="2355" t="s">
        <v>5122</v>
      </c>
    </row>
    <row r="52" spans="1:114" s="1746" customFormat="1" ht="15.75">
      <c r="A52" s="220"/>
      <c r="B52" s="220"/>
      <c r="C52" s="1789"/>
      <c r="D52" s="381" t="s">
        <v>5123</v>
      </c>
      <c r="E52" s="381" t="s">
        <v>5123</v>
      </c>
      <c r="BQ52" s="1788"/>
      <c r="BR52" s="1788"/>
      <c r="BS52" s="1788"/>
      <c r="BT52" s="1788"/>
      <c r="BU52" s="1788"/>
      <c r="BV52" s="1788"/>
      <c r="BW52" s="1788"/>
      <c r="BX52" s="1788"/>
      <c r="BY52" s="1788"/>
      <c r="BZ52" s="1788"/>
      <c r="CA52" s="1788"/>
      <c r="CB52" s="1788"/>
      <c r="CC52" s="1788"/>
      <c r="CD52" s="1788"/>
      <c r="CE52" s="1788"/>
      <c r="CF52" s="1788"/>
      <c r="CG52" s="1788"/>
      <c r="CH52" s="1788"/>
      <c r="CI52" s="1788"/>
      <c r="CJ52" s="1788"/>
      <c r="CK52" s="1788"/>
      <c r="CL52" s="1788"/>
      <c r="CM52" s="1788"/>
      <c r="CN52" s="1788"/>
      <c r="CO52" s="1788"/>
      <c r="CP52" s="1788"/>
      <c r="CQ52" s="1788"/>
      <c r="CR52" s="1788"/>
      <c r="CS52" s="1788"/>
      <c r="CT52" s="1788"/>
      <c r="CU52" s="1788"/>
      <c r="CV52" s="1788"/>
      <c r="CW52" s="1788"/>
      <c r="CX52" s="1788"/>
      <c r="CY52" s="1788"/>
      <c r="CZ52" s="1788"/>
    </row>
    <row r="53" spans="1:114" s="1746" customFormat="1" ht="15.75">
      <c r="A53" s="220"/>
      <c r="B53" s="220"/>
      <c r="C53" s="1789"/>
      <c r="D53" s="477" t="s">
        <v>630</v>
      </c>
      <c r="E53" s="1789" t="s">
        <v>33</v>
      </c>
      <c r="T53" s="314"/>
    </row>
    <row r="54" spans="1:114" s="1746" customFormat="1" ht="15.75">
      <c r="A54" s="220"/>
      <c r="B54" s="220"/>
      <c r="C54" s="1789"/>
      <c r="D54" s="477" t="s">
        <v>5118</v>
      </c>
      <c r="E54" s="2356" t="s">
        <v>570</v>
      </c>
      <c r="H54" s="1787"/>
      <c r="I54" s="1787"/>
      <c r="K54" s="1747"/>
      <c r="L54" s="1747"/>
      <c r="M54" s="2346"/>
      <c r="N54" s="1747"/>
      <c r="O54" s="1747"/>
      <c r="P54" s="1747"/>
      <c r="Q54" s="1747"/>
      <c r="R54" s="1747"/>
      <c r="S54" s="1747"/>
      <c r="T54" s="1747"/>
      <c r="U54" s="1747"/>
      <c r="V54" s="1747"/>
      <c r="W54" s="1747"/>
      <c r="X54" s="1747"/>
      <c r="Y54" s="1747"/>
      <c r="Z54" s="1747"/>
      <c r="AA54" s="1747"/>
      <c r="AB54" s="1747"/>
      <c r="AC54" s="1747"/>
      <c r="AD54" s="1747"/>
      <c r="AE54" s="1747"/>
      <c r="AF54" s="1747"/>
      <c r="AG54" s="1747"/>
      <c r="AH54" s="1747"/>
      <c r="AI54" s="1747"/>
      <c r="AJ54" s="1747"/>
    </row>
    <row r="55" spans="1:114" s="1746" customFormat="1" ht="15.75">
      <c r="A55" s="220"/>
      <c r="B55" s="220"/>
      <c r="C55" s="2357"/>
      <c r="D55" s="547" t="s">
        <v>5119</v>
      </c>
      <c r="E55" s="2357"/>
      <c r="F55" s="1797" t="s">
        <v>23</v>
      </c>
      <c r="G55" s="1437"/>
      <c r="H55" s="1437"/>
      <c r="I55" s="1437"/>
      <c r="J55" s="1437">
        <v>2004</v>
      </c>
      <c r="K55" s="1437">
        <v>2005</v>
      </c>
      <c r="L55" s="1437">
        <v>2006</v>
      </c>
      <c r="M55" s="1437">
        <v>2007</v>
      </c>
      <c r="N55" s="1437">
        <v>2008</v>
      </c>
      <c r="O55" s="1437">
        <v>2009</v>
      </c>
      <c r="P55" s="1437">
        <v>2010</v>
      </c>
      <c r="Q55" s="1437">
        <v>2011</v>
      </c>
      <c r="R55" s="1437">
        <v>2012</v>
      </c>
      <c r="S55" s="1437">
        <v>2013</v>
      </c>
      <c r="T55" s="1437">
        <v>2014</v>
      </c>
      <c r="U55" s="1437">
        <v>2015</v>
      </c>
      <c r="V55" s="1437">
        <v>2016</v>
      </c>
      <c r="W55" s="1437">
        <v>2017</v>
      </c>
      <c r="X55" s="1437">
        <v>2018</v>
      </c>
      <c r="Y55" s="1437">
        <v>2019</v>
      </c>
      <c r="Z55" s="1437">
        <v>2020</v>
      </c>
      <c r="AA55" s="1437">
        <v>2021</v>
      </c>
      <c r="AB55" s="1437">
        <v>2022</v>
      </c>
      <c r="AC55" s="1437">
        <v>2023</v>
      </c>
      <c r="AD55" s="1437">
        <v>2024</v>
      </c>
      <c r="AE55" s="1437">
        <v>2025</v>
      </c>
      <c r="AF55" s="1437">
        <v>2026</v>
      </c>
      <c r="AG55" s="1437">
        <v>2027</v>
      </c>
      <c r="AH55" s="1437">
        <v>2028</v>
      </c>
      <c r="AI55" s="1437">
        <v>2029</v>
      </c>
      <c r="AJ55" s="1437">
        <v>2030</v>
      </c>
    </row>
    <row r="56" spans="1:114" s="1746" customFormat="1" ht="15.75">
      <c r="A56" s="220"/>
      <c r="B56" s="220"/>
      <c r="D56" s="477"/>
      <c r="E56" s="1789"/>
      <c r="F56" s="666" t="s">
        <v>1478</v>
      </c>
      <c r="G56" s="473"/>
      <c r="H56" s="473"/>
      <c r="I56" s="473"/>
      <c r="K56" s="1747"/>
      <c r="L56" s="1747"/>
      <c r="M56" s="1747"/>
      <c r="N56" s="1747"/>
      <c r="O56" s="1747"/>
      <c r="P56" s="1747"/>
      <c r="Q56" s="1747"/>
      <c r="R56" s="1747"/>
      <c r="S56" s="1747"/>
      <c r="T56" s="1747"/>
      <c r="U56" s="1747"/>
      <c r="V56" s="1747"/>
      <c r="W56" s="1747"/>
      <c r="X56" s="1747"/>
      <c r="Y56" s="1747"/>
      <c r="Z56" s="1747"/>
      <c r="AA56" s="1747"/>
      <c r="AB56" s="1747"/>
      <c r="AC56" s="1747"/>
      <c r="AD56" s="1747"/>
      <c r="AE56" s="1747"/>
      <c r="AF56" s="1747"/>
      <c r="AG56" s="1747"/>
      <c r="AH56" s="1747"/>
      <c r="AI56" s="1747"/>
      <c r="AJ56" s="1747"/>
    </row>
    <row r="57" spans="1:114" s="1746" customFormat="1" ht="15.75">
      <c r="A57" s="220"/>
      <c r="B57" s="220"/>
      <c r="C57" s="120"/>
      <c r="D57" s="477"/>
      <c r="E57" s="1789"/>
      <c r="F57" s="666"/>
      <c r="G57" s="666" t="s">
        <v>5124</v>
      </c>
      <c r="H57" s="473"/>
      <c r="I57" s="473"/>
      <c r="K57" s="1747"/>
      <c r="L57" s="1747"/>
      <c r="M57" s="1747"/>
      <c r="N57" s="1747"/>
      <c r="O57" s="1747"/>
      <c r="P57" s="1747"/>
      <c r="Q57" s="1747"/>
      <c r="R57" s="1747"/>
      <c r="S57" s="1747"/>
      <c r="T57" s="1747"/>
      <c r="U57" s="1747"/>
      <c r="V57" s="1747"/>
      <c r="W57" s="1747"/>
      <c r="X57" s="1747"/>
      <c r="Y57" s="1747"/>
      <c r="Z57" s="1747"/>
      <c r="AA57" s="1747"/>
      <c r="AB57" s="1747"/>
      <c r="AC57" s="1747"/>
      <c r="AD57" s="1747"/>
      <c r="AE57" s="1747"/>
      <c r="AF57" s="1747"/>
      <c r="AG57" s="1747"/>
      <c r="AH57" s="1747"/>
      <c r="AI57" s="1747"/>
      <c r="AJ57" s="1747"/>
    </row>
    <row r="58" spans="1:114" s="1746" customFormat="1" ht="15.75">
      <c r="A58" s="220"/>
      <c r="B58" s="220"/>
      <c r="C58" s="120" t="s">
        <v>5125</v>
      </c>
      <c r="D58" s="477" t="s">
        <v>630</v>
      </c>
      <c r="E58" s="2356" t="s">
        <v>570</v>
      </c>
      <c r="F58" s="666"/>
      <c r="G58" s="666"/>
      <c r="H58" s="477" t="s">
        <v>630</v>
      </c>
      <c r="I58" s="477"/>
      <c r="J58" s="454"/>
      <c r="K58" s="454"/>
      <c r="L58" s="454"/>
      <c r="M58" s="454"/>
      <c r="N58" s="454">
        <v>0</v>
      </c>
      <c r="O58" s="454"/>
      <c r="P58" s="454"/>
      <c r="Q58" s="454">
        <v>24386027</v>
      </c>
      <c r="R58" s="454">
        <v>22600262</v>
      </c>
      <c r="S58" s="454">
        <v>23235961</v>
      </c>
      <c r="T58" s="454">
        <v>21509847.5</v>
      </c>
      <c r="U58" s="454">
        <v>22071998.9259075</v>
      </c>
      <c r="V58" s="454">
        <v>22071998.851815</v>
      </c>
      <c r="W58" s="454">
        <v>22071998.851815</v>
      </c>
      <c r="X58" s="454">
        <v>22071998.851815</v>
      </c>
      <c r="Y58" s="454">
        <v>22071998.851815</v>
      </c>
      <c r="Z58" s="454">
        <v>22071998.851815</v>
      </c>
      <c r="AA58" s="454">
        <v>22071998.851815</v>
      </c>
      <c r="AB58" s="454">
        <v>22071998.851815</v>
      </c>
      <c r="AC58" s="454">
        <v>22071998.851815</v>
      </c>
      <c r="AD58" s="454">
        <v>22071998.851815</v>
      </c>
      <c r="AE58" s="454">
        <v>22071998.851815</v>
      </c>
      <c r="AF58" s="454">
        <v>22071998.851815</v>
      </c>
      <c r="AG58" s="454">
        <v>22071998.851815</v>
      </c>
      <c r="AH58" s="454">
        <v>22071998.851815</v>
      </c>
      <c r="AI58" s="454">
        <v>22071998.851815</v>
      </c>
      <c r="AJ58" s="454">
        <v>22071998.851815</v>
      </c>
    </row>
    <row r="59" spans="1:114" s="1746" customFormat="1" ht="15.75">
      <c r="A59" s="220"/>
      <c r="B59" s="220"/>
      <c r="C59" s="120" t="s">
        <v>5126</v>
      </c>
      <c r="D59" s="477" t="s">
        <v>5118</v>
      </c>
      <c r="E59" s="2356" t="s">
        <v>570</v>
      </c>
      <c r="F59" s="666"/>
      <c r="G59" s="666"/>
      <c r="H59" s="477" t="s">
        <v>633</v>
      </c>
      <c r="I59" s="1789"/>
      <c r="J59" s="454"/>
      <c r="K59" s="454"/>
      <c r="L59" s="454"/>
      <c r="M59" s="454"/>
      <c r="N59" s="454">
        <v>0</v>
      </c>
      <c r="O59" s="454"/>
      <c r="P59" s="454"/>
      <c r="Q59" s="454">
        <v>5001930</v>
      </c>
      <c r="R59" s="454">
        <v>5030456</v>
      </c>
      <c r="S59" s="454">
        <v>5071601</v>
      </c>
      <c r="T59" s="454">
        <v>5088269</v>
      </c>
      <c r="U59" s="454">
        <v>5091762</v>
      </c>
      <c r="V59" s="454">
        <v>5091762</v>
      </c>
      <c r="W59" s="454">
        <v>5091762</v>
      </c>
      <c r="X59" s="454">
        <v>5091762</v>
      </c>
      <c r="Y59" s="454">
        <v>5091762</v>
      </c>
      <c r="Z59" s="454">
        <v>5091762</v>
      </c>
      <c r="AA59" s="454">
        <v>5091762</v>
      </c>
      <c r="AB59" s="454">
        <v>5091762</v>
      </c>
      <c r="AC59" s="454">
        <v>5091762</v>
      </c>
      <c r="AD59" s="454">
        <v>5091762</v>
      </c>
      <c r="AE59" s="454">
        <v>5091762</v>
      </c>
      <c r="AF59" s="454">
        <v>5091762</v>
      </c>
      <c r="AG59" s="454">
        <v>5091762</v>
      </c>
      <c r="AH59" s="454">
        <v>5091762</v>
      </c>
      <c r="AI59" s="454">
        <v>5091762</v>
      </c>
      <c r="AJ59" s="454">
        <v>5091762</v>
      </c>
      <c r="DA59" s="1787"/>
      <c r="DB59" s="1787"/>
      <c r="DC59" s="1787"/>
      <c r="DD59" s="1787"/>
      <c r="DE59" s="1787"/>
      <c r="DF59" s="1787"/>
      <c r="DG59" s="1787"/>
      <c r="DH59" s="1787"/>
      <c r="DI59" s="1787"/>
      <c r="DJ59" s="1787"/>
    </row>
    <row r="60" spans="1:114" s="1746" customFormat="1" ht="15.75">
      <c r="A60" s="171"/>
      <c r="B60" s="171"/>
      <c r="C60" s="120" t="s">
        <v>5127</v>
      </c>
      <c r="D60" s="477" t="s">
        <v>5119</v>
      </c>
      <c r="E60" s="2356" t="s">
        <v>570</v>
      </c>
      <c r="F60" s="666"/>
      <c r="G60" s="666"/>
      <c r="H60" s="477" t="s">
        <v>632</v>
      </c>
      <c r="I60" s="1789"/>
      <c r="J60" s="454"/>
      <c r="K60" s="454"/>
      <c r="L60" s="454"/>
      <c r="M60" s="454"/>
      <c r="N60" s="454">
        <v>0</v>
      </c>
      <c r="O60" s="454"/>
      <c r="P60" s="454"/>
      <c r="Q60" s="454">
        <v>134052117</v>
      </c>
      <c r="R60" s="454">
        <v>119135265.91666667</v>
      </c>
      <c r="S60" s="454">
        <v>139173641.5</v>
      </c>
      <c r="T60" s="454">
        <v>134758330</v>
      </c>
      <c r="U60" s="454">
        <v>134052468.5</v>
      </c>
      <c r="V60" s="454">
        <v>136940792.5</v>
      </c>
      <c r="W60" s="454">
        <v>136895690</v>
      </c>
      <c r="X60" s="454">
        <v>133127653.5</v>
      </c>
      <c r="Y60" s="454">
        <v>123691427</v>
      </c>
      <c r="Z60" s="454">
        <v>115391157</v>
      </c>
      <c r="AA60" s="454">
        <v>108152165.5</v>
      </c>
      <c r="AB60" s="454">
        <v>99829253</v>
      </c>
      <c r="AC60" s="454">
        <v>92212508.5</v>
      </c>
      <c r="AD60" s="454">
        <v>87986603</v>
      </c>
      <c r="AE60" s="454">
        <v>88495035</v>
      </c>
      <c r="AF60" s="454">
        <v>78617846.5</v>
      </c>
      <c r="AG60" s="454">
        <v>66727885</v>
      </c>
      <c r="AH60" s="454">
        <v>64540064.5</v>
      </c>
      <c r="AI60" s="454">
        <v>59737274.5</v>
      </c>
      <c r="AJ60" s="454">
        <v>52294301.5</v>
      </c>
    </row>
    <row r="61" spans="1:114" s="1746" customFormat="1" ht="15.75">
      <c r="A61" s="171"/>
      <c r="B61" s="171"/>
      <c r="C61" s="120"/>
      <c r="D61" s="477"/>
      <c r="E61" s="2356"/>
      <c r="F61" s="666"/>
      <c r="G61" s="666" t="s">
        <v>5128</v>
      </c>
      <c r="H61" s="473"/>
      <c r="I61" s="473"/>
      <c r="J61" s="454"/>
      <c r="K61" s="454"/>
      <c r="L61" s="454"/>
      <c r="M61" s="454"/>
      <c r="N61" s="454"/>
      <c r="O61" s="454"/>
      <c r="P61" s="454"/>
      <c r="Q61" s="454"/>
      <c r="R61" s="454"/>
      <c r="S61" s="454"/>
      <c r="T61" s="454"/>
      <c r="U61" s="454"/>
      <c r="V61" s="454"/>
      <c r="W61" s="454"/>
      <c r="X61" s="454"/>
      <c r="Y61" s="454"/>
      <c r="Z61" s="454"/>
      <c r="AA61" s="454"/>
      <c r="AB61" s="454"/>
      <c r="AC61" s="454"/>
      <c r="AD61" s="454"/>
      <c r="AE61" s="454"/>
      <c r="AF61" s="454"/>
      <c r="AG61" s="454"/>
      <c r="AH61" s="454"/>
      <c r="AI61" s="454"/>
      <c r="AJ61" s="454"/>
    </row>
    <row r="62" spans="1:114" s="1746" customFormat="1" ht="15.75">
      <c r="A62" s="171"/>
      <c r="B62" s="171"/>
      <c r="C62" s="120" t="s">
        <v>5129</v>
      </c>
      <c r="D62" s="477" t="s">
        <v>630</v>
      </c>
      <c r="E62" s="2356" t="s">
        <v>570</v>
      </c>
      <c r="F62" s="666"/>
      <c r="G62" s="666"/>
      <c r="H62" s="477" t="s">
        <v>630</v>
      </c>
      <c r="I62" s="473"/>
      <c r="J62" s="454"/>
      <c r="K62" s="454"/>
      <c r="L62" s="454"/>
      <c r="M62" s="454"/>
      <c r="N62" s="454">
        <v>0</v>
      </c>
      <c r="O62" s="454"/>
      <c r="P62" s="454"/>
      <c r="Q62" s="454">
        <v>0</v>
      </c>
      <c r="R62" s="454">
        <v>0</v>
      </c>
      <c r="S62" s="454">
        <v>0</v>
      </c>
      <c r="T62" s="454">
        <v>0</v>
      </c>
      <c r="U62" s="454">
        <v>0</v>
      </c>
      <c r="V62" s="454">
        <v>0</v>
      </c>
      <c r="W62" s="454">
        <v>1688399.4424791159</v>
      </c>
      <c r="X62" s="454">
        <v>3376798.8849582318</v>
      </c>
      <c r="Y62" s="454">
        <v>3376798.8849582318</v>
      </c>
      <c r="Z62" s="454">
        <v>3376798.8849582318</v>
      </c>
      <c r="AA62" s="454">
        <v>3376798.8849582318</v>
      </c>
      <c r="AB62" s="454">
        <v>3376798.8849582318</v>
      </c>
      <c r="AC62" s="454">
        <v>3376798.8849582318</v>
      </c>
      <c r="AD62" s="454">
        <v>3376798.8849582318</v>
      </c>
      <c r="AE62" s="454">
        <v>3376798.8849582318</v>
      </c>
      <c r="AF62" s="454">
        <v>3376798.8849582318</v>
      </c>
      <c r="AG62" s="454">
        <v>3376798.8849582318</v>
      </c>
      <c r="AH62" s="454">
        <v>3376798.8849582318</v>
      </c>
      <c r="AI62" s="454">
        <v>3376798.8849582318</v>
      </c>
      <c r="AJ62" s="454">
        <v>3376798.8849582318</v>
      </c>
    </row>
    <row r="63" spans="1:114" s="1746" customFormat="1" ht="15.75">
      <c r="A63" s="171"/>
      <c r="B63" s="171"/>
      <c r="C63" s="120" t="s">
        <v>5130</v>
      </c>
      <c r="D63" s="477" t="s">
        <v>5118</v>
      </c>
      <c r="E63" s="2356" t="s">
        <v>570</v>
      </c>
      <c r="F63" s="666"/>
      <c r="G63" s="666"/>
      <c r="H63" s="477" t="s">
        <v>633</v>
      </c>
      <c r="I63" s="473"/>
      <c r="J63" s="454"/>
      <c r="K63" s="454"/>
      <c r="L63" s="454"/>
      <c r="M63" s="454"/>
      <c r="N63" s="454">
        <v>0</v>
      </c>
      <c r="O63" s="454"/>
      <c r="P63" s="454"/>
      <c r="Q63" s="454">
        <v>0</v>
      </c>
      <c r="R63" s="454">
        <v>0</v>
      </c>
      <c r="S63" s="454">
        <v>354563.88292061433</v>
      </c>
      <c r="T63" s="454">
        <v>709127.76584122865</v>
      </c>
      <c r="U63" s="454">
        <v>709127.76584122865</v>
      </c>
      <c r="V63" s="454">
        <v>709127.76584122865</v>
      </c>
      <c r="W63" s="454">
        <v>709127.76584122865</v>
      </c>
      <c r="X63" s="454">
        <v>709127.76584122865</v>
      </c>
      <c r="Y63" s="454">
        <v>709127.76584122865</v>
      </c>
      <c r="Z63" s="454">
        <v>709127.76584122865</v>
      </c>
      <c r="AA63" s="454">
        <v>709127.76584122865</v>
      </c>
      <c r="AB63" s="454">
        <v>709127.76584122865</v>
      </c>
      <c r="AC63" s="454">
        <v>709127.76584122865</v>
      </c>
      <c r="AD63" s="454">
        <v>709127.76584122865</v>
      </c>
      <c r="AE63" s="454">
        <v>709127.76584122865</v>
      </c>
      <c r="AF63" s="454">
        <v>709127.76584122865</v>
      </c>
      <c r="AG63" s="454">
        <v>709127.76584122865</v>
      </c>
      <c r="AH63" s="454">
        <v>709127.76584122865</v>
      </c>
      <c r="AI63" s="454">
        <v>709127.76584122865</v>
      </c>
      <c r="AJ63" s="454">
        <v>709127.76584122865</v>
      </c>
    </row>
    <row r="64" spans="1:114" s="1746" customFormat="1" ht="15.75">
      <c r="A64" s="171"/>
      <c r="B64" s="171"/>
      <c r="C64" s="120" t="s">
        <v>5131</v>
      </c>
      <c r="D64" s="477" t="s">
        <v>5119</v>
      </c>
      <c r="E64" s="2356" t="s">
        <v>570</v>
      </c>
      <c r="F64" s="666"/>
      <c r="G64" s="666"/>
      <c r="H64" s="477" t="s">
        <v>632</v>
      </c>
      <c r="I64" s="473"/>
      <c r="J64" s="454"/>
      <c r="K64" s="454"/>
      <c r="L64" s="454"/>
      <c r="M64" s="454"/>
      <c r="N64" s="454">
        <v>0</v>
      </c>
      <c r="O64" s="454"/>
      <c r="P64" s="454"/>
      <c r="Q64" s="454">
        <v>0</v>
      </c>
      <c r="R64" s="454">
        <v>0</v>
      </c>
      <c r="S64" s="454">
        <v>0</v>
      </c>
      <c r="T64" s="454">
        <v>0</v>
      </c>
      <c r="U64" s="454">
        <v>0</v>
      </c>
      <c r="V64" s="454">
        <v>5143329.9537761817</v>
      </c>
      <c r="W64" s="454">
        <v>17110179.951871932</v>
      </c>
      <c r="X64" s="454">
        <v>28955964.547353029</v>
      </c>
      <c r="Y64" s="454">
        <v>51637201.207418241</v>
      </c>
      <c r="Z64" s="454">
        <v>99150528.794062749</v>
      </c>
      <c r="AA64" s="454">
        <v>156416316.4959918</v>
      </c>
      <c r="AB64" s="454">
        <v>214731664.94242826</v>
      </c>
      <c r="AC64" s="454">
        <v>272280883.98219967</v>
      </c>
      <c r="AD64" s="454">
        <v>320939521.02206165</v>
      </c>
      <c r="AE64" s="454">
        <v>365189939.1768173</v>
      </c>
      <c r="AF64" s="454">
        <v>409039429.08396572</v>
      </c>
      <c r="AG64" s="454">
        <v>451824161.84525836</v>
      </c>
      <c r="AH64" s="454">
        <v>481479341.71854335</v>
      </c>
      <c r="AI64" s="454">
        <v>490914616.93086517</v>
      </c>
      <c r="AJ64" s="454">
        <v>489294499.81898296</v>
      </c>
      <c r="DA64" s="1788"/>
      <c r="DB64" s="1788"/>
      <c r="DC64" s="1788"/>
      <c r="DD64" s="1788"/>
      <c r="DE64" s="1788"/>
      <c r="DF64" s="1788"/>
      <c r="DG64" s="1788"/>
      <c r="DH64" s="1788"/>
      <c r="DI64" s="1788"/>
      <c r="DJ64" s="1788"/>
    </row>
    <row r="65" spans="1:36" s="1746" customFormat="1" ht="15.75">
      <c r="A65" s="171"/>
      <c r="B65" s="171"/>
      <c r="C65" s="120"/>
      <c r="D65" s="477"/>
      <c r="E65" s="1789"/>
      <c r="F65" s="666"/>
      <c r="G65" s="666" t="s">
        <v>5132</v>
      </c>
      <c r="H65" s="473"/>
      <c r="I65" s="473"/>
      <c r="J65" s="454"/>
      <c r="K65" s="454"/>
      <c r="L65" s="454"/>
      <c r="M65" s="454"/>
      <c r="N65" s="454"/>
      <c r="O65" s="454"/>
      <c r="P65" s="454"/>
      <c r="Q65" s="454"/>
      <c r="R65" s="454"/>
      <c r="S65" s="454"/>
      <c r="T65" s="454"/>
      <c r="U65" s="454"/>
      <c r="V65" s="454"/>
      <c r="W65" s="454"/>
      <c r="X65" s="454"/>
      <c r="Y65" s="454"/>
      <c r="Z65" s="454"/>
      <c r="AA65" s="454"/>
      <c r="AB65" s="454"/>
      <c r="AC65" s="454"/>
      <c r="AD65" s="454"/>
      <c r="AE65" s="454"/>
      <c r="AF65" s="454"/>
      <c r="AG65" s="454"/>
      <c r="AH65" s="454"/>
      <c r="AI65" s="454"/>
      <c r="AJ65" s="454"/>
    </row>
    <row r="66" spans="1:36" s="1746" customFormat="1" ht="15.75">
      <c r="A66" s="171"/>
      <c r="B66" s="171"/>
      <c r="C66" s="120" t="s">
        <v>5133</v>
      </c>
      <c r="D66" s="477" t="s">
        <v>630</v>
      </c>
      <c r="E66" s="1789" t="s">
        <v>33</v>
      </c>
      <c r="F66" s="666"/>
      <c r="G66" s="666"/>
      <c r="H66" s="477" t="s">
        <v>630</v>
      </c>
      <c r="I66" s="477"/>
      <c r="J66" s="454"/>
      <c r="K66" s="454"/>
      <c r="L66" s="454"/>
      <c r="M66" s="454"/>
      <c r="N66" s="454">
        <v>0</v>
      </c>
      <c r="O66" s="454"/>
      <c r="P66" s="454"/>
      <c r="Q66" s="454">
        <v>49129859</v>
      </c>
      <c r="R66" s="454">
        <v>54035317</v>
      </c>
      <c r="S66" s="454">
        <v>58792923.400707088</v>
      </c>
      <c r="T66" s="454">
        <v>58644851.810092501</v>
      </c>
      <c r="U66" s="454">
        <v>55823665.892135002</v>
      </c>
      <c r="V66" s="454">
        <v>55823665.784270003</v>
      </c>
      <c r="W66" s="454">
        <v>55823665.784270003</v>
      </c>
      <c r="X66" s="454">
        <v>55823665.784270003</v>
      </c>
      <c r="Y66" s="454">
        <v>55823665.784270003</v>
      </c>
      <c r="Z66" s="454">
        <v>55823665.784270003</v>
      </c>
      <c r="AA66" s="454">
        <v>55823665.784270003</v>
      </c>
      <c r="AB66" s="454">
        <v>55823665.784270003</v>
      </c>
      <c r="AC66" s="454">
        <v>55823665.784270003</v>
      </c>
      <c r="AD66" s="454">
        <v>55823665.784270003</v>
      </c>
      <c r="AE66" s="454">
        <v>55823665.784270003</v>
      </c>
      <c r="AF66" s="454">
        <v>55823665.784270003</v>
      </c>
      <c r="AG66" s="454">
        <v>55823665.784270003</v>
      </c>
      <c r="AH66" s="454">
        <v>55823665.784270003</v>
      </c>
      <c r="AI66" s="454">
        <v>55823665.784270003</v>
      </c>
      <c r="AJ66" s="454">
        <v>55823665.784270003</v>
      </c>
    </row>
    <row r="67" spans="1:36" s="1746" customFormat="1" ht="15.75">
      <c r="A67" s="171"/>
      <c r="B67" s="171"/>
      <c r="C67" s="120" t="s">
        <v>5134</v>
      </c>
      <c r="D67" s="477" t="s">
        <v>5118</v>
      </c>
      <c r="E67" s="1789" t="s">
        <v>33</v>
      </c>
      <c r="F67" s="666"/>
      <c r="G67" s="666"/>
      <c r="H67" s="477" t="s">
        <v>633</v>
      </c>
      <c r="I67" s="477"/>
      <c r="J67" s="454"/>
      <c r="K67" s="454"/>
      <c r="L67" s="454"/>
      <c r="M67" s="454"/>
      <c r="N67" s="454">
        <v>0</v>
      </c>
      <c r="O67" s="454"/>
      <c r="P67" s="454"/>
      <c r="Q67" s="454">
        <v>0</v>
      </c>
      <c r="R67" s="454">
        <v>0</v>
      </c>
      <c r="S67" s="454">
        <v>0</v>
      </c>
      <c r="T67" s="454">
        <v>0</v>
      </c>
      <c r="U67" s="454">
        <v>0</v>
      </c>
      <c r="V67" s="454">
        <v>0</v>
      </c>
      <c r="W67" s="454">
        <v>0</v>
      </c>
      <c r="X67" s="454">
        <v>0</v>
      </c>
      <c r="Y67" s="454">
        <v>0</v>
      </c>
      <c r="Z67" s="454">
        <v>0</v>
      </c>
      <c r="AA67" s="454">
        <v>0</v>
      </c>
      <c r="AB67" s="454">
        <v>0</v>
      </c>
      <c r="AC67" s="454">
        <v>0</v>
      </c>
      <c r="AD67" s="454">
        <v>0</v>
      </c>
      <c r="AE67" s="454">
        <v>0</v>
      </c>
      <c r="AF67" s="454">
        <v>0</v>
      </c>
      <c r="AG67" s="454">
        <v>0</v>
      </c>
      <c r="AH67" s="454">
        <v>0</v>
      </c>
      <c r="AI67" s="454">
        <v>0</v>
      </c>
      <c r="AJ67" s="454">
        <v>0</v>
      </c>
    </row>
    <row r="68" spans="1:36" s="1746" customFormat="1" ht="15.75">
      <c r="A68" s="171"/>
      <c r="B68" s="171"/>
      <c r="C68" s="120" t="s">
        <v>5135</v>
      </c>
      <c r="D68" s="477" t="s">
        <v>5119</v>
      </c>
      <c r="E68" s="1789" t="s">
        <v>33</v>
      </c>
      <c r="F68" s="666"/>
      <c r="G68" s="666"/>
      <c r="H68" s="477" t="s">
        <v>632</v>
      </c>
      <c r="I68" s="477"/>
      <c r="J68" s="454"/>
      <c r="K68" s="454"/>
      <c r="L68" s="454"/>
      <c r="M68" s="454"/>
      <c r="N68" s="454">
        <v>0</v>
      </c>
      <c r="O68" s="454"/>
      <c r="P68" s="454"/>
      <c r="Q68" s="454">
        <v>129734314</v>
      </c>
      <c r="R68" s="454">
        <v>119411191.75</v>
      </c>
      <c r="S68" s="454">
        <v>125320212.58333334</v>
      </c>
      <c r="T68" s="454">
        <v>130234488</v>
      </c>
      <c r="U68" s="454">
        <v>123917394.19250001</v>
      </c>
      <c r="V68" s="454">
        <v>124818133.6834875</v>
      </c>
      <c r="W68" s="454">
        <v>128419563.59534706</v>
      </c>
      <c r="X68" s="454">
        <v>128883320.57974669</v>
      </c>
      <c r="Y68" s="454">
        <v>130285571.99660034</v>
      </c>
      <c r="Z68" s="454">
        <v>131677741.97541885</v>
      </c>
      <c r="AA68" s="454">
        <v>133089784.52505851</v>
      </c>
      <c r="AB68" s="454">
        <v>134551962.81724808</v>
      </c>
      <c r="AC68" s="454">
        <v>136035139.69428924</v>
      </c>
      <c r="AD68" s="454">
        <v>137539747.51383933</v>
      </c>
      <c r="AE68" s="454">
        <v>139066232.64369875</v>
      </c>
      <c r="AF68" s="454">
        <v>140615052.25704071</v>
      </c>
      <c r="AG68" s="454">
        <v>142186676.26603711</v>
      </c>
      <c r="AH68" s="454">
        <v>143781588.75684842</v>
      </c>
      <c r="AI68" s="454">
        <v>145400288.9264631</v>
      </c>
      <c r="AJ68" s="454">
        <v>147043287.93438929</v>
      </c>
    </row>
    <row r="69" spans="1:36" s="1746" customFormat="1" ht="15.75">
      <c r="A69" s="171"/>
      <c r="B69" s="171"/>
      <c r="C69" s="120"/>
      <c r="D69" s="477"/>
      <c r="E69" s="1789"/>
      <c r="F69" s="666"/>
      <c r="G69" s="666" t="s">
        <v>5136</v>
      </c>
      <c r="H69" s="473"/>
      <c r="I69" s="473"/>
      <c r="J69" s="454"/>
      <c r="K69" s="454"/>
      <c r="L69" s="454"/>
      <c r="M69" s="454"/>
      <c r="N69" s="454"/>
      <c r="O69" s="454"/>
      <c r="P69" s="454"/>
      <c r="Q69" s="454"/>
      <c r="R69" s="454"/>
      <c r="S69" s="454"/>
      <c r="T69" s="454"/>
      <c r="U69" s="454"/>
      <c r="V69" s="454"/>
      <c r="W69" s="454"/>
      <c r="X69" s="454"/>
      <c r="Y69" s="454"/>
      <c r="Z69" s="454"/>
      <c r="AA69" s="454"/>
      <c r="AB69" s="454"/>
      <c r="AC69" s="454"/>
      <c r="AD69" s="454"/>
      <c r="AE69" s="454"/>
      <c r="AF69" s="454"/>
      <c r="AG69" s="454"/>
      <c r="AH69" s="454"/>
      <c r="AI69" s="454"/>
      <c r="AJ69" s="454"/>
    </row>
    <row r="70" spans="1:36" s="1746" customFormat="1" ht="15.75">
      <c r="A70" s="171"/>
      <c r="B70" s="171"/>
      <c r="C70" s="120" t="s">
        <v>5137</v>
      </c>
      <c r="D70" s="477" t="s">
        <v>630</v>
      </c>
      <c r="E70" s="1789" t="s">
        <v>33</v>
      </c>
      <c r="F70" s="666"/>
      <c r="G70" s="666"/>
      <c r="H70" s="477" t="s">
        <v>630</v>
      </c>
      <c r="I70" s="477"/>
      <c r="J70" s="454"/>
      <c r="K70" s="454"/>
      <c r="L70" s="454"/>
      <c r="M70" s="454"/>
      <c r="N70" s="454">
        <v>0</v>
      </c>
      <c r="O70" s="454"/>
      <c r="P70" s="454"/>
      <c r="Q70" s="454">
        <v>0</v>
      </c>
      <c r="R70" s="454">
        <v>0</v>
      </c>
      <c r="S70" s="454">
        <v>268333.33333333337</v>
      </c>
      <c r="T70" s="454">
        <v>644000</v>
      </c>
      <c r="U70" s="454">
        <v>644000</v>
      </c>
      <c r="V70" s="454">
        <v>644000</v>
      </c>
      <c r="W70" s="454">
        <v>732347.09414672852</v>
      </c>
      <c r="X70" s="454">
        <v>824007.2043239593</v>
      </c>
      <c r="Y70" s="454">
        <v>830757.47448610782</v>
      </c>
      <c r="Z70" s="454">
        <v>837760.87977933697</v>
      </c>
      <c r="AA70" s="454">
        <v>845026.91277106199</v>
      </c>
      <c r="AB70" s="454">
        <v>852565.42199997697</v>
      </c>
      <c r="AC70" s="454">
        <v>860386.62532497605</v>
      </c>
      <c r="AD70" s="454">
        <v>868501.12377466261</v>
      </c>
      <c r="AE70" s="454">
        <v>3808316.5231490615</v>
      </c>
      <c r="AF70" s="454">
        <v>6744000</v>
      </c>
      <c r="AG70" s="454">
        <v>6744000</v>
      </c>
      <c r="AH70" s="454">
        <v>6744000</v>
      </c>
      <c r="AI70" s="454">
        <v>6744000</v>
      </c>
      <c r="AJ70" s="454">
        <v>6744000</v>
      </c>
    </row>
    <row r="71" spans="1:36" s="1746" customFormat="1" ht="15.75">
      <c r="A71" s="171"/>
      <c r="B71" s="171"/>
      <c r="C71" s="120" t="s">
        <v>5138</v>
      </c>
      <c r="D71" s="477" t="s">
        <v>5118</v>
      </c>
      <c r="E71" s="1789" t="s">
        <v>33</v>
      </c>
      <c r="F71" s="666"/>
      <c r="G71" s="666"/>
      <c r="H71" s="477" t="s">
        <v>633</v>
      </c>
      <c r="I71" s="477"/>
      <c r="J71" s="454"/>
      <c r="K71" s="454"/>
      <c r="L71" s="454"/>
      <c r="M71" s="454"/>
      <c r="N71" s="454">
        <v>0</v>
      </c>
      <c r="O71" s="454"/>
      <c r="P71" s="454"/>
      <c r="Q71" s="454">
        <v>0</v>
      </c>
      <c r="R71" s="454">
        <v>0</v>
      </c>
      <c r="S71" s="454">
        <v>772916.66666666674</v>
      </c>
      <c r="T71" s="454">
        <v>1855000</v>
      </c>
      <c r="U71" s="454">
        <v>1855000</v>
      </c>
      <c r="V71" s="454">
        <v>1855000</v>
      </c>
      <c r="W71" s="454">
        <v>1855000</v>
      </c>
      <c r="X71" s="454">
        <v>1855000</v>
      </c>
      <c r="Y71" s="454">
        <v>1855000</v>
      </c>
      <c r="Z71" s="454">
        <v>1855000</v>
      </c>
      <c r="AA71" s="454">
        <v>1855000</v>
      </c>
      <c r="AB71" s="454">
        <v>1855000</v>
      </c>
      <c r="AC71" s="454">
        <v>1855000</v>
      </c>
      <c r="AD71" s="454">
        <v>1855000</v>
      </c>
      <c r="AE71" s="454">
        <v>1855000</v>
      </c>
      <c r="AF71" s="454">
        <v>1855000</v>
      </c>
      <c r="AG71" s="454">
        <v>1855000</v>
      </c>
      <c r="AH71" s="454">
        <v>1855000</v>
      </c>
      <c r="AI71" s="454">
        <v>1762300</v>
      </c>
      <c r="AJ71" s="454">
        <v>1669600</v>
      </c>
    </row>
    <row r="72" spans="1:36" s="1746" customFormat="1" ht="15.75">
      <c r="A72" s="171"/>
      <c r="B72" s="171"/>
      <c r="C72" s="120" t="s">
        <v>5139</v>
      </c>
      <c r="D72" s="477" t="s">
        <v>5119</v>
      </c>
      <c r="E72" s="1789" t="s">
        <v>33</v>
      </c>
      <c r="F72" s="666"/>
      <c r="G72" s="666"/>
      <c r="H72" s="477" t="s">
        <v>632</v>
      </c>
      <c r="I72" s="477"/>
      <c r="J72" s="454"/>
      <c r="K72" s="454"/>
      <c r="L72" s="454"/>
      <c r="M72" s="454"/>
      <c r="N72" s="454">
        <v>0</v>
      </c>
      <c r="O72" s="454"/>
      <c r="P72" s="454"/>
      <c r="Q72" s="454">
        <v>0</v>
      </c>
      <c r="R72" s="454">
        <v>0</v>
      </c>
      <c r="S72" s="454">
        <v>0</v>
      </c>
      <c r="T72" s="454">
        <v>0</v>
      </c>
      <c r="U72" s="454">
        <v>0</v>
      </c>
      <c r="V72" s="454">
        <v>1485314.6290605562</v>
      </c>
      <c r="W72" s="454">
        <v>3280229.9794331146</v>
      </c>
      <c r="X72" s="454">
        <v>3645665.9708745945</v>
      </c>
      <c r="Y72" s="454">
        <v>3759086.1120981211</v>
      </c>
      <c r="Z72" s="454">
        <v>3876060.7386370022</v>
      </c>
      <c r="AA72" s="454">
        <v>4170961.1109665353</v>
      </c>
      <c r="AB72" s="454">
        <v>5274871.9802082675</v>
      </c>
      <c r="AC72" s="454">
        <v>6213810.8616095157</v>
      </c>
      <c r="AD72" s="454">
        <v>6357093.8865276128</v>
      </c>
      <c r="AE72" s="454">
        <v>15299047.800106917</v>
      </c>
      <c r="AF72" s="454">
        <v>29503916.174631201</v>
      </c>
      <c r="AG72" s="454">
        <v>35051668.656921819</v>
      </c>
      <c r="AH72" s="454">
        <v>35482218.716629468</v>
      </c>
      <c r="AI72" s="454">
        <v>35925685.278128356</v>
      </c>
      <c r="AJ72" s="454">
        <v>36382455.836472198</v>
      </c>
    </row>
    <row r="73" spans="1:36" s="1746" customFormat="1" ht="15.75">
      <c r="A73" s="171"/>
      <c r="B73" s="171"/>
      <c r="C73" s="120"/>
      <c r="D73" s="1789"/>
      <c r="E73" s="1789"/>
      <c r="F73" s="666"/>
      <c r="G73" s="82" t="s">
        <v>1187</v>
      </c>
      <c r="H73" s="1789"/>
      <c r="I73" s="473"/>
      <c r="J73" s="454"/>
      <c r="K73" s="454"/>
      <c r="L73" s="454"/>
      <c r="M73" s="454"/>
      <c r="N73" s="454"/>
      <c r="O73" s="454"/>
      <c r="P73" s="454"/>
      <c r="Q73" s="454"/>
      <c r="R73" s="454"/>
      <c r="S73" s="454"/>
      <c r="T73" s="454"/>
      <c r="U73" s="454"/>
      <c r="V73" s="454"/>
      <c r="W73" s="454"/>
      <c r="X73" s="454"/>
      <c r="Y73" s="454"/>
      <c r="Z73" s="454"/>
      <c r="AA73" s="454"/>
      <c r="AB73" s="454"/>
      <c r="AC73" s="454"/>
      <c r="AD73" s="454"/>
      <c r="AE73" s="454"/>
      <c r="AF73" s="454"/>
      <c r="AG73" s="454"/>
      <c r="AH73" s="454"/>
      <c r="AI73" s="454"/>
      <c r="AJ73" s="454"/>
    </row>
    <row r="74" spans="1:36" s="1746" customFormat="1" ht="15.75">
      <c r="A74" s="171"/>
      <c r="B74" s="171"/>
      <c r="C74" s="120" t="s">
        <v>5140</v>
      </c>
      <c r="D74" s="477" t="s">
        <v>5118</v>
      </c>
      <c r="E74" s="2356" t="s">
        <v>570</v>
      </c>
      <c r="F74" s="666"/>
      <c r="G74" s="666"/>
      <c r="H74" s="1789" t="s">
        <v>639</v>
      </c>
      <c r="I74" s="473"/>
      <c r="J74" s="454"/>
      <c r="K74" s="454"/>
      <c r="L74" s="454"/>
      <c r="M74" s="454"/>
      <c r="N74" s="454">
        <v>0</v>
      </c>
      <c r="O74" s="454"/>
      <c r="P74" s="454"/>
      <c r="Q74" s="454">
        <v>39964745</v>
      </c>
      <c r="R74" s="454">
        <v>49446581</v>
      </c>
      <c r="S74" s="454">
        <v>35993560.165297985</v>
      </c>
      <c r="T74" s="454">
        <v>22463907.543875001</v>
      </c>
      <c r="U74" s="454">
        <v>10976557.083333334</v>
      </c>
      <c r="V74" s="454">
        <v>7699539.3999999994</v>
      </c>
      <c r="W74" s="454">
        <v>6919530.4499999993</v>
      </c>
      <c r="X74" s="454">
        <v>5108668.6583333332</v>
      </c>
      <c r="Y74" s="454">
        <v>2771431.3083333331</v>
      </c>
      <c r="Z74" s="454">
        <v>2850411.7833333332</v>
      </c>
      <c r="AA74" s="454">
        <v>3537685.7833333332</v>
      </c>
      <c r="AB74" s="454">
        <v>4232884.6583333332</v>
      </c>
      <c r="AC74" s="454">
        <v>3649555.8166666664</v>
      </c>
      <c r="AD74" s="454">
        <v>2703869.4666666668</v>
      </c>
      <c r="AE74" s="454">
        <v>1474152.1666666667</v>
      </c>
      <c r="AF74" s="454">
        <v>412299.30000000005</v>
      </c>
      <c r="AG74" s="454">
        <v>563598.05833333335</v>
      </c>
      <c r="AH74" s="454">
        <v>606732.52500000002</v>
      </c>
      <c r="AI74" s="454">
        <v>476947.68333333335</v>
      </c>
      <c r="AJ74" s="454">
        <v>336886.31666666665</v>
      </c>
    </row>
    <row r="75" spans="1:36" s="1746" customFormat="1" ht="15.75">
      <c r="A75" s="171"/>
      <c r="B75" s="171"/>
      <c r="C75" s="120" t="s">
        <v>5141</v>
      </c>
      <c r="D75" s="477" t="s">
        <v>5118</v>
      </c>
      <c r="E75" s="1789" t="s">
        <v>33</v>
      </c>
      <c r="F75" s="666"/>
      <c r="G75" s="666"/>
      <c r="H75" s="1789" t="s">
        <v>641</v>
      </c>
      <c r="I75" s="473"/>
      <c r="J75" s="454"/>
      <c r="K75" s="454"/>
      <c r="L75" s="454"/>
      <c r="M75" s="454"/>
      <c r="N75" s="454">
        <v>0</v>
      </c>
      <c r="O75" s="454"/>
      <c r="P75" s="454"/>
      <c r="Q75" s="454">
        <v>49159632</v>
      </c>
      <c r="R75" s="454">
        <v>54737324</v>
      </c>
      <c r="S75" s="454">
        <v>46029244.629156768</v>
      </c>
      <c r="T75" s="454">
        <v>25545161.197791666</v>
      </c>
      <c r="U75" s="454">
        <v>11278745.333333334</v>
      </c>
      <c r="V75" s="454">
        <v>2100000</v>
      </c>
      <c r="W75" s="454">
        <v>2100000</v>
      </c>
      <c r="X75" s="454">
        <v>2100000</v>
      </c>
      <c r="Y75" s="454">
        <v>2100000</v>
      </c>
      <c r="Z75" s="454">
        <v>2100000</v>
      </c>
      <c r="AA75" s="454">
        <v>2100000</v>
      </c>
      <c r="AB75" s="454">
        <v>0</v>
      </c>
      <c r="AC75" s="454">
        <v>0</v>
      </c>
      <c r="AD75" s="454">
        <v>0</v>
      </c>
      <c r="AE75" s="454">
        <v>0</v>
      </c>
      <c r="AF75" s="454">
        <v>0</v>
      </c>
      <c r="AG75" s="454">
        <v>0</v>
      </c>
      <c r="AH75" s="454">
        <v>0</v>
      </c>
      <c r="AI75" s="454">
        <v>0</v>
      </c>
      <c r="AJ75" s="454">
        <v>0</v>
      </c>
    </row>
    <row r="76" spans="1:36" s="1746" customFormat="1" ht="15.75">
      <c r="A76" s="171"/>
      <c r="B76" s="171"/>
      <c r="C76" s="120" t="s">
        <v>5142</v>
      </c>
      <c r="D76" s="477" t="s">
        <v>5118</v>
      </c>
      <c r="E76" s="1789" t="s">
        <v>33</v>
      </c>
      <c r="F76" s="666"/>
      <c r="G76" s="666"/>
      <c r="H76" s="1789" t="s">
        <v>642</v>
      </c>
      <c r="I76" s="473"/>
      <c r="J76" s="454"/>
      <c r="K76" s="454"/>
      <c r="L76" s="454"/>
      <c r="M76" s="454"/>
      <c r="N76" s="454">
        <v>0</v>
      </c>
      <c r="O76" s="454"/>
      <c r="P76" s="454"/>
      <c r="Q76" s="454">
        <v>89208616</v>
      </c>
      <c r="R76" s="454">
        <v>144512837</v>
      </c>
      <c r="S76" s="454">
        <v>155324175</v>
      </c>
      <c r="T76" s="454">
        <v>160507279.78512037</v>
      </c>
      <c r="U76" s="454">
        <v>162869710.47755736</v>
      </c>
      <c r="V76" s="454">
        <v>181652561.44509634</v>
      </c>
      <c r="W76" s="454">
        <v>201056069.06844461</v>
      </c>
      <c r="X76" s="454">
        <v>211838558.50527817</v>
      </c>
      <c r="Y76" s="454">
        <v>225388436.25615862</v>
      </c>
      <c r="Z76" s="454">
        <v>246401172.38146469</v>
      </c>
      <c r="AA76" s="454">
        <v>267283560.29318911</v>
      </c>
      <c r="AB76" s="454">
        <v>279409142.10982525</v>
      </c>
      <c r="AC76" s="454">
        <v>300396524.00577968</v>
      </c>
      <c r="AD76" s="454">
        <v>321212732.80394399</v>
      </c>
      <c r="AE76" s="454">
        <v>327358097.46020663</v>
      </c>
      <c r="AF76" s="454">
        <v>333196645.67104232</v>
      </c>
      <c r="AG76" s="454">
        <v>340352252.13445133</v>
      </c>
      <c r="AH76" s="454">
        <v>347422812.53135288</v>
      </c>
      <c r="AI76" s="454">
        <v>354496126.50534385</v>
      </c>
      <c r="AJ76" s="454">
        <v>375345310.87684667</v>
      </c>
    </row>
    <row r="77" spans="1:36" s="1746" customFormat="1" ht="15.75">
      <c r="A77" s="171"/>
      <c r="B77" s="171"/>
      <c r="C77" s="120"/>
      <c r="D77" s="120"/>
      <c r="E77" s="120"/>
      <c r="F77" s="666"/>
      <c r="G77" s="666" t="s">
        <v>644</v>
      </c>
      <c r="H77" s="473"/>
      <c r="I77" s="473"/>
      <c r="J77" s="454"/>
      <c r="K77" s="454"/>
      <c r="L77" s="454"/>
      <c r="M77" s="454"/>
      <c r="N77" s="454"/>
      <c r="O77" s="454"/>
      <c r="P77" s="454"/>
      <c r="Q77" s="454"/>
      <c r="R77" s="454"/>
      <c r="S77" s="454"/>
      <c r="T77" s="454"/>
      <c r="U77" s="454"/>
      <c r="V77" s="454"/>
      <c r="W77" s="454"/>
      <c r="X77" s="454"/>
      <c r="Y77" s="454"/>
      <c r="Z77" s="454"/>
      <c r="AA77" s="454"/>
      <c r="AB77" s="454"/>
      <c r="AC77" s="454"/>
      <c r="AD77" s="454"/>
      <c r="AE77" s="454"/>
      <c r="AF77" s="454"/>
      <c r="AG77" s="454"/>
      <c r="AH77" s="454"/>
      <c r="AI77" s="454"/>
      <c r="AJ77" s="454"/>
    </row>
    <row r="78" spans="1:36" s="1746" customFormat="1" ht="15.75">
      <c r="A78" s="171"/>
      <c r="B78" s="171"/>
      <c r="C78" s="120"/>
      <c r="D78" s="120"/>
      <c r="E78" s="120"/>
      <c r="F78" s="666"/>
      <c r="G78" s="666"/>
      <c r="H78" s="473" t="s">
        <v>5124</v>
      </c>
      <c r="I78" s="473"/>
      <c r="J78" s="454"/>
      <c r="K78" s="454"/>
      <c r="L78" s="454"/>
      <c r="M78" s="454"/>
      <c r="N78" s="454"/>
      <c r="O78" s="454"/>
      <c r="P78" s="454"/>
      <c r="Q78" s="454"/>
      <c r="R78" s="454"/>
      <c r="S78" s="454"/>
      <c r="T78" s="454"/>
      <c r="U78" s="454"/>
      <c r="V78" s="454"/>
      <c r="W78" s="454"/>
      <c r="X78" s="454"/>
      <c r="Y78" s="454"/>
      <c r="Z78" s="454"/>
      <c r="AA78" s="454"/>
      <c r="AB78" s="454"/>
      <c r="AC78" s="454"/>
      <c r="AD78" s="454"/>
      <c r="AE78" s="454"/>
      <c r="AF78" s="454"/>
      <c r="AG78" s="454"/>
      <c r="AH78" s="454"/>
      <c r="AI78" s="454"/>
      <c r="AJ78" s="454"/>
    </row>
    <row r="79" spans="1:36" s="1746" customFormat="1" ht="15.75">
      <c r="A79" s="171"/>
      <c r="B79" s="171"/>
      <c r="C79" s="120" t="s">
        <v>5143</v>
      </c>
      <c r="D79" s="120" t="s">
        <v>630</v>
      </c>
      <c r="E79" s="120" t="s">
        <v>570</v>
      </c>
      <c r="F79" s="666"/>
      <c r="G79" s="666"/>
      <c r="H79" s="473"/>
      <c r="I79" s="477" t="s">
        <v>630</v>
      </c>
      <c r="J79" s="454"/>
      <c r="K79" s="454"/>
      <c r="L79" s="454"/>
      <c r="M79" s="454"/>
      <c r="N79" s="454">
        <v>0</v>
      </c>
      <c r="O79" s="454"/>
      <c r="P79" s="454"/>
      <c r="Q79" s="454">
        <v>0</v>
      </c>
      <c r="R79" s="454">
        <v>0</v>
      </c>
      <c r="S79" s="454">
        <v>0</v>
      </c>
      <c r="T79" s="454">
        <v>0</v>
      </c>
      <c r="U79" s="454">
        <v>0</v>
      </c>
      <c r="V79" s="454">
        <v>0</v>
      </c>
      <c r="W79" s="454">
        <v>0</v>
      </c>
      <c r="X79" s="454">
        <v>0</v>
      </c>
      <c r="Y79" s="454">
        <v>0</v>
      </c>
      <c r="Z79" s="454">
        <v>0</v>
      </c>
      <c r="AA79" s="454">
        <v>0</v>
      </c>
      <c r="AB79" s="454">
        <v>0</v>
      </c>
      <c r="AC79" s="454">
        <v>0</v>
      </c>
      <c r="AD79" s="454">
        <v>0</v>
      </c>
      <c r="AE79" s="454">
        <v>0</v>
      </c>
      <c r="AF79" s="454">
        <v>0</v>
      </c>
      <c r="AG79" s="454">
        <v>0</v>
      </c>
      <c r="AH79" s="454">
        <v>0</v>
      </c>
      <c r="AI79" s="454">
        <v>0</v>
      </c>
      <c r="AJ79" s="454">
        <v>0</v>
      </c>
    </row>
    <row r="80" spans="1:36" s="1746" customFormat="1" ht="15.75">
      <c r="A80" s="171"/>
      <c r="B80" s="171"/>
      <c r="C80" s="120" t="s">
        <v>5144</v>
      </c>
      <c r="D80" s="120" t="s">
        <v>5118</v>
      </c>
      <c r="E80" s="120" t="s">
        <v>570</v>
      </c>
      <c r="F80" s="666"/>
      <c r="G80" s="666"/>
      <c r="H80" s="473"/>
      <c r="I80" s="477" t="s">
        <v>633</v>
      </c>
      <c r="J80" s="454"/>
      <c r="K80" s="454"/>
      <c r="L80" s="454"/>
      <c r="M80" s="454"/>
      <c r="N80" s="454">
        <v>0</v>
      </c>
      <c r="O80" s="454"/>
      <c r="P80" s="454"/>
      <c r="Q80" s="454">
        <v>-4432942</v>
      </c>
      <c r="R80" s="454">
        <v>-4157710</v>
      </c>
      <c r="S80" s="454">
        <v>-4157710</v>
      </c>
      <c r="T80" s="454">
        <v>-4907000</v>
      </c>
      <c r="U80" s="454">
        <v>-5053000</v>
      </c>
      <c r="V80" s="454">
        <v>-5053000</v>
      </c>
      <c r="W80" s="454">
        <v>-5053000</v>
      </c>
      <c r="X80" s="454">
        <v>-5053000</v>
      </c>
      <c r="Y80" s="454">
        <v>-5053000</v>
      </c>
      <c r="Z80" s="454">
        <v>-5053000</v>
      </c>
      <c r="AA80" s="454">
        <v>-5053000</v>
      </c>
      <c r="AB80" s="454">
        <v>-5053000</v>
      </c>
      <c r="AC80" s="454">
        <v>-5053000</v>
      </c>
      <c r="AD80" s="454">
        <v>-5053000</v>
      </c>
      <c r="AE80" s="454">
        <v>-5053000</v>
      </c>
      <c r="AF80" s="454">
        <v>-5053000</v>
      </c>
      <c r="AG80" s="454">
        <v>-5053000</v>
      </c>
      <c r="AH80" s="454">
        <v>-5053000</v>
      </c>
      <c r="AI80" s="454">
        <v>-5053000</v>
      </c>
      <c r="AJ80" s="454">
        <v>-5053000</v>
      </c>
    </row>
    <row r="81" spans="1:36" s="1746" customFormat="1" ht="15.75">
      <c r="A81" s="171"/>
      <c r="B81" s="171"/>
      <c r="C81" s="120" t="s">
        <v>5145</v>
      </c>
      <c r="D81" s="120" t="s">
        <v>5119</v>
      </c>
      <c r="E81" s="120" t="s">
        <v>570</v>
      </c>
      <c r="F81" s="666"/>
      <c r="G81" s="666"/>
      <c r="H81" s="473"/>
      <c r="I81" s="477" t="s">
        <v>632</v>
      </c>
      <c r="J81" s="454"/>
      <c r="K81" s="454"/>
      <c r="L81" s="454"/>
      <c r="M81" s="454"/>
      <c r="N81" s="454">
        <v>0</v>
      </c>
      <c r="O81" s="454"/>
      <c r="P81" s="454"/>
      <c r="Q81" s="454">
        <v>-32310660</v>
      </c>
      <c r="R81" s="454">
        <v>-33560210</v>
      </c>
      <c r="S81" s="454">
        <v>-32149756</v>
      </c>
      <c r="T81" s="454">
        <v>-31170352</v>
      </c>
      <c r="U81" s="454">
        <v>-27205953.719999999</v>
      </c>
      <c r="V81" s="454">
        <v>-28495269.420000002</v>
      </c>
      <c r="W81" s="454">
        <v>-29628155.888000004</v>
      </c>
      <c r="X81" s="454">
        <v>-29586486.236000001</v>
      </c>
      <c r="Y81" s="454">
        <v>-29586486.236000001</v>
      </c>
      <c r="Z81" s="454">
        <v>-28540747.556000002</v>
      </c>
      <c r="AA81" s="454">
        <v>-28076324.828000002</v>
      </c>
      <c r="AB81" s="454">
        <v>-28035307.976</v>
      </c>
      <c r="AC81" s="454">
        <v>-27493107.188000001</v>
      </c>
      <c r="AD81" s="454">
        <v>-27161411.552000001</v>
      </c>
      <c r="AE81" s="454">
        <v>-26917827.596000001</v>
      </c>
      <c r="AF81" s="454">
        <v>-26738895.524</v>
      </c>
      <c r="AG81" s="454">
        <v>-25861067.408</v>
      </c>
      <c r="AH81" s="454">
        <v>-24765213.272</v>
      </c>
      <c r="AI81" s="454">
        <v>-24904506.104000002</v>
      </c>
      <c r="AJ81" s="454">
        <v>-23979537.667999998</v>
      </c>
    </row>
    <row r="82" spans="1:36" s="1746" customFormat="1" ht="15.75">
      <c r="A82" s="171"/>
      <c r="B82" s="171"/>
      <c r="C82" s="120"/>
      <c r="D82" s="120"/>
      <c r="E82" s="120"/>
      <c r="F82" s="666"/>
      <c r="G82" s="666"/>
      <c r="H82" s="473" t="s">
        <v>5128</v>
      </c>
      <c r="I82" s="473"/>
      <c r="J82" s="454"/>
      <c r="K82" s="454"/>
      <c r="L82" s="454"/>
      <c r="M82" s="454"/>
      <c r="N82" s="454"/>
      <c r="O82" s="454"/>
      <c r="P82" s="454"/>
      <c r="Q82" s="454"/>
      <c r="R82" s="454"/>
      <c r="S82" s="454"/>
      <c r="T82" s="454"/>
      <c r="U82" s="454"/>
      <c r="V82" s="454"/>
      <c r="W82" s="454"/>
      <c r="X82" s="454"/>
      <c r="Y82" s="454"/>
      <c r="Z82" s="454"/>
      <c r="AA82" s="454"/>
      <c r="AB82" s="454"/>
      <c r="AC82" s="454"/>
      <c r="AD82" s="454"/>
      <c r="AE82" s="454"/>
      <c r="AF82" s="454"/>
      <c r="AG82" s="454"/>
      <c r="AH82" s="454"/>
      <c r="AI82" s="454"/>
      <c r="AJ82" s="454"/>
    </row>
    <row r="83" spans="1:36" s="1746" customFormat="1" ht="15.75">
      <c r="A83" s="171"/>
      <c r="B83" s="171"/>
      <c r="C83" s="120" t="s">
        <v>5146</v>
      </c>
      <c r="D83" s="120" t="s">
        <v>630</v>
      </c>
      <c r="E83" s="120" t="s">
        <v>570</v>
      </c>
      <c r="F83" s="666"/>
      <c r="G83" s="666"/>
      <c r="H83" s="473"/>
      <c r="I83" s="477" t="s">
        <v>630</v>
      </c>
      <c r="J83" s="454"/>
      <c r="K83" s="454"/>
      <c r="L83" s="454"/>
      <c r="M83" s="454"/>
      <c r="N83" s="454">
        <v>0</v>
      </c>
      <c r="O83" s="454"/>
      <c r="P83" s="454"/>
      <c r="Q83" s="454">
        <v>0</v>
      </c>
      <c r="R83" s="454">
        <v>0</v>
      </c>
      <c r="S83" s="454">
        <v>0</v>
      </c>
      <c r="T83" s="454">
        <v>0</v>
      </c>
      <c r="U83" s="454">
        <v>0</v>
      </c>
      <c r="V83" s="454">
        <v>0</v>
      </c>
      <c r="W83" s="454">
        <v>0</v>
      </c>
      <c r="X83" s="454">
        <v>0</v>
      </c>
      <c r="Y83" s="454">
        <v>0</v>
      </c>
      <c r="Z83" s="454">
        <v>0</v>
      </c>
      <c r="AA83" s="454">
        <v>0</v>
      </c>
      <c r="AB83" s="454">
        <v>0</v>
      </c>
      <c r="AC83" s="454">
        <v>0</v>
      </c>
      <c r="AD83" s="454">
        <v>0</v>
      </c>
      <c r="AE83" s="454">
        <v>0</v>
      </c>
      <c r="AF83" s="454">
        <v>0</v>
      </c>
      <c r="AG83" s="454">
        <v>0</v>
      </c>
      <c r="AH83" s="454">
        <v>0</v>
      </c>
      <c r="AI83" s="454">
        <v>0</v>
      </c>
      <c r="AJ83" s="454">
        <v>0</v>
      </c>
    </row>
    <row r="84" spans="1:36" s="1746" customFormat="1" ht="15.75">
      <c r="A84" s="171"/>
      <c r="B84" s="171"/>
      <c r="C84" s="120" t="s">
        <v>5147</v>
      </c>
      <c r="D84" s="120" t="s">
        <v>5118</v>
      </c>
      <c r="E84" s="120" t="s">
        <v>570</v>
      </c>
      <c r="F84" s="1789"/>
      <c r="G84" s="381"/>
      <c r="H84" s="473"/>
      <c r="I84" s="477" t="s">
        <v>633</v>
      </c>
      <c r="J84" s="454"/>
      <c r="K84" s="454"/>
      <c r="L84" s="454"/>
      <c r="M84" s="454"/>
      <c r="N84" s="454">
        <v>0</v>
      </c>
      <c r="O84" s="454"/>
      <c r="P84" s="454"/>
      <c r="Q84" s="454">
        <v>0</v>
      </c>
      <c r="R84" s="454">
        <v>0</v>
      </c>
      <c r="S84" s="454">
        <v>0</v>
      </c>
      <c r="T84" s="454">
        <v>0</v>
      </c>
      <c r="U84" s="454">
        <v>0</v>
      </c>
      <c r="V84" s="454">
        <v>0</v>
      </c>
      <c r="W84" s="454">
        <v>0</v>
      </c>
      <c r="X84" s="454">
        <v>0</v>
      </c>
      <c r="Y84" s="454">
        <v>0</v>
      </c>
      <c r="Z84" s="454">
        <v>0</v>
      </c>
      <c r="AA84" s="454">
        <v>0</v>
      </c>
      <c r="AB84" s="454">
        <v>0</v>
      </c>
      <c r="AC84" s="454">
        <v>0</v>
      </c>
      <c r="AD84" s="454">
        <v>0</v>
      </c>
      <c r="AE84" s="454">
        <v>0</v>
      </c>
      <c r="AF84" s="454">
        <v>0</v>
      </c>
      <c r="AG84" s="454">
        <v>0</v>
      </c>
      <c r="AH84" s="454">
        <v>0</v>
      </c>
      <c r="AI84" s="454">
        <v>0</v>
      </c>
      <c r="AJ84" s="454">
        <v>0</v>
      </c>
    </row>
    <row r="85" spans="1:36" s="1746" customFormat="1" ht="15.75">
      <c r="A85" s="171"/>
      <c r="B85" s="171"/>
      <c r="C85" s="120" t="s">
        <v>5148</v>
      </c>
      <c r="D85" s="120" t="s">
        <v>5119</v>
      </c>
      <c r="E85" s="120" t="s">
        <v>570</v>
      </c>
      <c r="F85" s="1789"/>
      <c r="G85" s="381"/>
      <c r="H85" s="473"/>
      <c r="I85" s="477" t="s">
        <v>632</v>
      </c>
      <c r="J85" s="454"/>
      <c r="K85" s="454"/>
      <c r="L85" s="454"/>
      <c r="M85" s="454"/>
      <c r="N85" s="454">
        <v>0</v>
      </c>
      <c r="O85" s="454"/>
      <c r="P85" s="454"/>
      <c r="Q85" s="454">
        <v>0</v>
      </c>
      <c r="R85" s="454">
        <v>0</v>
      </c>
      <c r="S85" s="454">
        <v>0</v>
      </c>
      <c r="T85" s="454">
        <v>0</v>
      </c>
      <c r="U85" s="454">
        <v>0</v>
      </c>
      <c r="V85" s="454">
        <v>0</v>
      </c>
      <c r="W85" s="454">
        <v>0</v>
      </c>
      <c r="X85" s="454">
        <v>0</v>
      </c>
      <c r="Y85" s="454">
        <v>0</v>
      </c>
      <c r="Z85" s="454">
        <v>0</v>
      </c>
      <c r="AA85" s="454">
        <v>0</v>
      </c>
      <c r="AB85" s="454">
        <v>0</v>
      </c>
      <c r="AC85" s="454">
        <v>0</v>
      </c>
      <c r="AD85" s="454">
        <v>0</v>
      </c>
      <c r="AE85" s="454">
        <v>0</v>
      </c>
      <c r="AF85" s="454">
        <v>0</v>
      </c>
      <c r="AG85" s="454">
        <v>0</v>
      </c>
      <c r="AH85" s="454">
        <v>0</v>
      </c>
      <c r="AI85" s="454">
        <v>0</v>
      </c>
      <c r="AJ85" s="454">
        <v>0</v>
      </c>
    </row>
    <row r="86" spans="1:36" s="1746" customFormat="1" ht="15.75">
      <c r="A86" s="171"/>
      <c r="B86" s="171"/>
      <c r="C86" s="120"/>
      <c r="D86" s="120"/>
      <c r="E86" s="120"/>
      <c r="F86" s="1789"/>
      <c r="G86" s="381"/>
      <c r="H86" s="473" t="s">
        <v>5132</v>
      </c>
      <c r="I86" s="473"/>
      <c r="J86" s="454"/>
      <c r="K86" s="454"/>
      <c r="L86" s="454"/>
      <c r="M86" s="454"/>
      <c r="N86" s="454"/>
      <c r="O86" s="454"/>
      <c r="P86" s="454"/>
      <c r="Q86" s="454"/>
      <c r="R86" s="454"/>
      <c r="S86" s="454"/>
      <c r="T86" s="454"/>
      <c r="U86" s="454"/>
      <c r="V86" s="454"/>
      <c r="W86" s="454"/>
      <c r="X86" s="454"/>
      <c r="Y86" s="454"/>
      <c r="Z86" s="454"/>
      <c r="AA86" s="454"/>
      <c r="AB86" s="454"/>
      <c r="AC86" s="454"/>
      <c r="AD86" s="454"/>
      <c r="AE86" s="454"/>
      <c r="AF86" s="454"/>
      <c r="AG86" s="454"/>
      <c r="AH86" s="454"/>
      <c r="AI86" s="454"/>
      <c r="AJ86" s="454"/>
    </row>
    <row r="87" spans="1:36" s="1746" customFormat="1">
      <c r="A87" s="171"/>
      <c r="B87" s="171"/>
      <c r="C87" s="120" t="s">
        <v>5149</v>
      </c>
      <c r="D87" s="120" t="s">
        <v>630</v>
      </c>
      <c r="E87" s="120" t="s">
        <v>33</v>
      </c>
      <c r="F87" s="1789"/>
      <c r="G87" s="1789"/>
      <c r="H87" s="473"/>
      <c r="I87" s="477" t="s">
        <v>630</v>
      </c>
      <c r="J87" s="454"/>
      <c r="K87" s="454"/>
      <c r="L87" s="454"/>
      <c r="M87" s="454"/>
      <c r="N87" s="454">
        <v>0</v>
      </c>
      <c r="O87" s="454"/>
      <c r="P87" s="454"/>
      <c r="Q87" s="454">
        <v>0</v>
      </c>
      <c r="R87" s="454">
        <v>0</v>
      </c>
      <c r="S87" s="454">
        <v>0</v>
      </c>
      <c r="T87" s="454">
        <v>0</v>
      </c>
      <c r="U87" s="454">
        <v>0</v>
      </c>
      <c r="V87" s="454">
        <v>0</v>
      </c>
      <c r="W87" s="454">
        <v>0</v>
      </c>
      <c r="X87" s="454">
        <v>0</v>
      </c>
      <c r="Y87" s="454">
        <v>0</v>
      </c>
      <c r="Z87" s="454">
        <v>0</v>
      </c>
      <c r="AA87" s="454">
        <v>0</v>
      </c>
      <c r="AB87" s="454">
        <v>0</v>
      </c>
      <c r="AC87" s="454">
        <v>0</v>
      </c>
      <c r="AD87" s="454">
        <v>0</v>
      </c>
      <c r="AE87" s="454">
        <v>0</v>
      </c>
      <c r="AF87" s="454">
        <v>0</v>
      </c>
      <c r="AG87" s="454">
        <v>0</v>
      </c>
      <c r="AH87" s="454">
        <v>0</v>
      </c>
      <c r="AI87" s="454">
        <v>0</v>
      </c>
      <c r="AJ87" s="454">
        <v>0</v>
      </c>
    </row>
    <row r="88" spans="1:36" s="1746" customFormat="1">
      <c r="A88" s="171"/>
      <c r="B88" s="171"/>
      <c r="C88" s="120" t="s">
        <v>5150</v>
      </c>
      <c r="D88" s="120" t="s">
        <v>5118</v>
      </c>
      <c r="E88" s="120" t="s">
        <v>33</v>
      </c>
      <c r="F88" s="1789"/>
      <c r="G88" s="1789"/>
      <c r="H88" s="473"/>
      <c r="I88" s="477" t="s">
        <v>633</v>
      </c>
      <c r="J88" s="454"/>
      <c r="K88" s="454"/>
      <c r="L88" s="454"/>
      <c r="M88" s="454"/>
      <c r="N88" s="454">
        <v>0</v>
      </c>
      <c r="O88" s="454"/>
      <c r="P88" s="454"/>
      <c r="Q88" s="454">
        <v>0</v>
      </c>
      <c r="R88" s="454">
        <v>0</v>
      </c>
      <c r="S88" s="454">
        <v>0</v>
      </c>
      <c r="T88" s="454">
        <v>0</v>
      </c>
      <c r="U88" s="454">
        <v>0</v>
      </c>
      <c r="V88" s="454">
        <v>0</v>
      </c>
      <c r="W88" s="454">
        <v>0</v>
      </c>
      <c r="X88" s="454">
        <v>0</v>
      </c>
      <c r="Y88" s="454">
        <v>0</v>
      </c>
      <c r="Z88" s="454">
        <v>0</v>
      </c>
      <c r="AA88" s="454">
        <v>0</v>
      </c>
      <c r="AB88" s="454">
        <v>0</v>
      </c>
      <c r="AC88" s="454">
        <v>0</v>
      </c>
      <c r="AD88" s="454">
        <v>0</v>
      </c>
      <c r="AE88" s="454">
        <v>0</v>
      </c>
      <c r="AF88" s="454">
        <v>0</v>
      </c>
      <c r="AG88" s="454">
        <v>0</v>
      </c>
      <c r="AH88" s="454">
        <v>0</v>
      </c>
      <c r="AI88" s="454">
        <v>0</v>
      </c>
      <c r="AJ88" s="454">
        <v>0</v>
      </c>
    </row>
    <row r="89" spans="1:36" s="1746" customFormat="1">
      <c r="A89" s="171"/>
      <c r="B89" s="171"/>
      <c r="C89" s="120" t="s">
        <v>5151</v>
      </c>
      <c r="D89" s="120" t="s">
        <v>5119</v>
      </c>
      <c r="E89" s="120" t="s">
        <v>33</v>
      </c>
      <c r="F89" s="1789"/>
      <c r="G89" s="1789"/>
      <c r="H89" s="473"/>
      <c r="I89" s="477" t="s">
        <v>632</v>
      </c>
      <c r="J89" s="454"/>
      <c r="K89" s="454"/>
      <c r="L89" s="454"/>
      <c r="M89" s="454"/>
      <c r="N89" s="454">
        <v>0</v>
      </c>
      <c r="O89" s="454"/>
      <c r="P89" s="454"/>
      <c r="Q89" s="454">
        <v>0</v>
      </c>
      <c r="R89" s="454">
        <v>0</v>
      </c>
      <c r="S89" s="454">
        <v>0</v>
      </c>
      <c r="T89" s="454">
        <v>0</v>
      </c>
      <c r="U89" s="454">
        <v>0</v>
      </c>
      <c r="V89" s="454">
        <v>0</v>
      </c>
      <c r="W89" s="454">
        <v>0</v>
      </c>
      <c r="X89" s="454">
        <v>0</v>
      </c>
      <c r="Y89" s="454">
        <v>0</v>
      </c>
      <c r="Z89" s="454">
        <v>0</v>
      </c>
      <c r="AA89" s="454">
        <v>0</v>
      </c>
      <c r="AB89" s="454">
        <v>0</v>
      </c>
      <c r="AC89" s="454">
        <v>0</v>
      </c>
      <c r="AD89" s="454">
        <v>0</v>
      </c>
      <c r="AE89" s="454">
        <v>0</v>
      </c>
      <c r="AF89" s="454">
        <v>0</v>
      </c>
      <c r="AG89" s="454">
        <v>0</v>
      </c>
      <c r="AH89" s="454">
        <v>0</v>
      </c>
      <c r="AI89" s="454">
        <v>0</v>
      </c>
      <c r="AJ89" s="454">
        <v>0</v>
      </c>
    </row>
    <row r="90" spans="1:36" s="1746" customFormat="1">
      <c r="A90" s="171"/>
      <c r="B90" s="171"/>
      <c r="C90" s="120"/>
      <c r="D90" s="120"/>
      <c r="E90" s="120"/>
      <c r="F90" s="1789"/>
      <c r="G90" s="1789"/>
      <c r="H90" s="473" t="s">
        <v>5136</v>
      </c>
      <c r="I90" s="473"/>
      <c r="J90" s="454"/>
      <c r="K90" s="454"/>
      <c r="L90" s="454"/>
      <c r="M90" s="454"/>
      <c r="N90" s="454"/>
      <c r="O90" s="454"/>
      <c r="P90" s="454"/>
      <c r="Q90" s="454"/>
      <c r="R90" s="454"/>
      <c r="S90" s="454"/>
      <c r="T90" s="454"/>
      <c r="U90" s="454"/>
      <c r="V90" s="454"/>
      <c r="W90" s="454"/>
      <c r="X90" s="454"/>
      <c r="Y90" s="454"/>
      <c r="Z90" s="454"/>
      <c r="AA90" s="454"/>
      <c r="AB90" s="454"/>
      <c r="AC90" s="454"/>
      <c r="AD90" s="454"/>
      <c r="AE90" s="454"/>
      <c r="AF90" s="454"/>
      <c r="AG90" s="454"/>
      <c r="AH90" s="454"/>
      <c r="AI90" s="454"/>
      <c r="AJ90" s="454"/>
    </row>
    <row r="91" spans="1:36" s="1746" customFormat="1">
      <c r="A91" s="171"/>
      <c r="B91" s="171"/>
      <c r="C91" s="120" t="s">
        <v>5152</v>
      </c>
      <c r="D91" s="120" t="s">
        <v>630</v>
      </c>
      <c r="E91" s="120" t="s">
        <v>33</v>
      </c>
      <c r="F91" s="1789"/>
      <c r="G91" s="1789"/>
      <c r="H91" s="473"/>
      <c r="I91" s="477" t="s">
        <v>630</v>
      </c>
      <c r="J91" s="454"/>
      <c r="K91" s="454"/>
      <c r="L91" s="454"/>
      <c r="M91" s="454"/>
      <c r="N91" s="454">
        <v>0</v>
      </c>
      <c r="O91" s="454"/>
      <c r="P91" s="454"/>
      <c r="Q91" s="454">
        <v>0</v>
      </c>
      <c r="R91" s="454">
        <v>0</v>
      </c>
      <c r="S91" s="454">
        <v>0</v>
      </c>
      <c r="T91" s="454">
        <v>0</v>
      </c>
      <c r="U91" s="454">
        <v>0</v>
      </c>
      <c r="V91" s="454">
        <v>0</v>
      </c>
      <c r="W91" s="454">
        <v>0</v>
      </c>
      <c r="X91" s="454">
        <v>0</v>
      </c>
      <c r="Y91" s="454">
        <v>0</v>
      </c>
      <c r="Z91" s="454">
        <v>0</v>
      </c>
      <c r="AA91" s="454">
        <v>0</v>
      </c>
      <c r="AB91" s="454">
        <v>0</v>
      </c>
      <c r="AC91" s="454">
        <v>0</v>
      </c>
      <c r="AD91" s="454">
        <v>0</v>
      </c>
      <c r="AE91" s="454">
        <v>0</v>
      </c>
      <c r="AF91" s="454">
        <v>0</v>
      </c>
      <c r="AG91" s="454">
        <v>0</v>
      </c>
      <c r="AH91" s="454">
        <v>0</v>
      </c>
      <c r="AI91" s="454">
        <v>0</v>
      </c>
      <c r="AJ91" s="454">
        <v>0</v>
      </c>
    </row>
    <row r="92" spans="1:36" s="1746" customFormat="1">
      <c r="A92" s="171"/>
      <c r="B92" s="171"/>
      <c r="C92" s="120" t="s">
        <v>5153</v>
      </c>
      <c r="D92" s="120" t="s">
        <v>5118</v>
      </c>
      <c r="E92" s="120" t="s">
        <v>33</v>
      </c>
      <c r="F92" s="1789"/>
      <c r="G92" s="1789"/>
      <c r="H92" s="473"/>
      <c r="I92" s="477" t="s">
        <v>633</v>
      </c>
      <c r="J92" s="454"/>
      <c r="K92" s="454"/>
      <c r="L92" s="454"/>
      <c r="M92" s="454"/>
      <c r="N92" s="454">
        <v>0</v>
      </c>
      <c r="O92" s="454"/>
      <c r="P92" s="454"/>
      <c r="Q92" s="454">
        <v>0</v>
      </c>
      <c r="R92" s="454">
        <v>0</v>
      </c>
      <c r="S92" s="454">
        <v>0</v>
      </c>
      <c r="T92" s="454">
        <v>0</v>
      </c>
      <c r="U92" s="454">
        <v>0</v>
      </c>
      <c r="V92" s="454">
        <v>0</v>
      </c>
      <c r="W92" s="454">
        <v>0</v>
      </c>
      <c r="X92" s="454">
        <v>0</v>
      </c>
      <c r="Y92" s="454">
        <v>0</v>
      </c>
      <c r="Z92" s="454">
        <v>0</v>
      </c>
      <c r="AA92" s="454">
        <v>0</v>
      </c>
      <c r="AB92" s="454">
        <v>0</v>
      </c>
      <c r="AC92" s="454">
        <v>0</v>
      </c>
      <c r="AD92" s="454">
        <v>0</v>
      </c>
      <c r="AE92" s="454">
        <v>0</v>
      </c>
      <c r="AF92" s="454">
        <v>0</v>
      </c>
      <c r="AG92" s="454">
        <v>0</v>
      </c>
      <c r="AH92" s="454">
        <v>0</v>
      </c>
      <c r="AI92" s="454">
        <v>0</v>
      </c>
      <c r="AJ92" s="454">
        <v>0</v>
      </c>
    </row>
    <row r="93" spans="1:36" s="1746" customFormat="1">
      <c r="A93" s="171"/>
      <c r="B93" s="171"/>
      <c r="C93" s="120" t="s">
        <v>5154</v>
      </c>
      <c r="D93" s="120" t="s">
        <v>5119</v>
      </c>
      <c r="E93" s="120" t="s">
        <v>33</v>
      </c>
      <c r="F93" s="1789"/>
      <c r="G93" s="1789"/>
      <c r="H93" s="473"/>
      <c r="I93" s="477" t="s">
        <v>632</v>
      </c>
      <c r="J93" s="454"/>
      <c r="K93" s="454"/>
      <c r="L93" s="454"/>
      <c r="M93" s="454"/>
      <c r="N93" s="454">
        <v>0</v>
      </c>
      <c r="O93" s="454"/>
      <c r="P93" s="454"/>
      <c r="Q93" s="454">
        <v>0</v>
      </c>
      <c r="R93" s="454">
        <v>0</v>
      </c>
      <c r="S93" s="454">
        <v>0</v>
      </c>
      <c r="T93" s="454">
        <v>0</v>
      </c>
      <c r="U93" s="454">
        <v>0</v>
      </c>
      <c r="V93" s="454">
        <v>0</v>
      </c>
      <c r="W93" s="454">
        <v>0</v>
      </c>
      <c r="X93" s="454">
        <v>0</v>
      </c>
      <c r="Y93" s="454">
        <v>0</v>
      </c>
      <c r="Z93" s="454">
        <v>0</v>
      </c>
      <c r="AA93" s="454">
        <v>0</v>
      </c>
      <c r="AB93" s="454">
        <v>0</v>
      </c>
      <c r="AC93" s="454">
        <v>0</v>
      </c>
      <c r="AD93" s="454">
        <v>0</v>
      </c>
      <c r="AE93" s="454">
        <v>0</v>
      </c>
      <c r="AF93" s="454">
        <v>0</v>
      </c>
      <c r="AG93" s="454">
        <v>0</v>
      </c>
      <c r="AH93" s="454">
        <v>0</v>
      </c>
      <c r="AI93" s="454">
        <v>0</v>
      </c>
      <c r="AJ93" s="454">
        <v>0</v>
      </c>
    </row>
    <row r="94" spans="1:36" s="1746" customFormat="1">
      <c r="A94" s="171"/>
      <c r="B94" s="171"/>
      <c r="C94" s="120"/>
      <c r="D94" s="120"/>
      <c r="E94" s="120"/>
      <c r="F94" s="1789"/>
      <c r="G94" s="1789"/>
      <c r="H94" s="473" t="s">
        <v>1187</v>
      </c>
      <c r="I94" s="1789"/>
      <c r="J94" s="454"/>
      <c r="K94" s="454"/>
      <c r="L94" s="454"/>
      <c r="M94" s="454"/>
      <c r="N94" s="454"/>
      <c r="O94" s="454"/>
      <c r="P94" s="454"/>
      <c r="Q94" s="454"/>
      <c r="R94" s="454"/>
      <c r="S94" s="454"/>
      <c r="T94" s="454"/>
      <c r="U94" s="454"/>
      <c r="V94" s="454"/>
      <c r="W94" s="454"/>
      <c r="X94" s="454"/>
      <c r="Y94" s="454"/>
      <c r="Z94" s="454"/>
      <c r="AA94" s="454"/>
      <c r="AB94" s="454"/>
      <c r="AC94" s="454"/>
      <c r="AD94" s="454"/>
      <c r="AE94" s="454"/>
      <c r="AF94" s="454"/>
      <c r="AG94" s="454"/>
      <c r="AH94" s="454"/>
      <c r="AI94" s="454"/>
      <c r="AJ94" s="454"/>
    </row>
    <row r="95" spans="1:36" s="1746" customFormat="1">
      <c r="A95" s="171"/>
      <c r="B95" s="171"/>
      <c r="C95" s="120" t="s">
        <v>5155</v>
      </c>
      <c r="D95" s="120" t="s">
        <v>5118</v>
      </c>
      <c r="E95" s="120" t="s">
        <v>570</v>
      </c>
      <c r="F95" s="1789"/>
      <c r="G95" s="1789"/>
      <c r="H95" s="473"/>
      <c r="I95" s="1789" t="s">
        <v>639</v>
      </c>
      <c r="J95" s="454"/>
      <c r="K95" s="454"/>
      <c r="L95" s="454"/>
      <c r="M95" s="454"/>
      <c r="N95" s="454">
        <v>0</v>
      </c>
      <c r="O95" s="454"/>
      <c r="P95" s="454"/>
      <c r="Q95" s="454">
        <v>-15983111</v>
      </c>
      <c r="R95" s="454">
        <v>-8882080</v>
      </c>
      <c r="S95" s="454">
        <v>-8882080</v>
      </c>
      <c r="T95" s="454">
        <v>-8056000</v>
      </c>
      <c r="U95" s="454">
        <v>-5728296.4236881258</v>
      </c>
      <c r="V95" s="454">
        <v>-2799022.0562500004</v>
      </c>
      <c r="W95" s="454">
        <v>-1963382.5469999998</v>
      </c>
      <c r="X95" s="454">
        <v>-1764480.2647499999</v>
      </c>
      <c r="Y95" s="454">
        <v>-1302710.5078749999</v>
      </c>
      <c r="Z95" s="454">
        <v>-706714.98362499999</v>
      </c>
      <c r="AA95" s="454">
        <v>-726855.00474999996</v>
      </c>
      <c r="AB95" s="454">
        <v>-902109.87474999996</v>
      </c>
      <c r="AC95" s="454">
        <v>-1079385.587875</v>
      </c>
      <c r="AD95" s="454">
        <v>-930636.73324999993</v>
      </c>
      <c r="AE95" s="454">
        <v>-689486.71400000004</v>
      </c>
      <c r="AF95" s="454">
        <v>-375908.80249999999</v>
      </c>
      <c r="AG95" s="454">
        <v>-105136.32150000001</v>
      </c>
      <c r="AH95" s="454">
        <v>-143717.50487500001</v>
      </c>
      <c r="AI95" s="454">
        <v>-154716.793875</v>
      </c>
      <c r="AJ95" s="454">
        <v>-121621.65925</v>
      </c>
    </row>
    <row r="96" spans="1:36" s="1746" customFormat="1">
      <c r="A96" s="171"/>
      <c r="B96" s="171"/>
      <c r="C96" s="120" t="s">
        <v>5156</v>
      </c>
      <c r="D96" s="120" t="s">
        <v>5118</v>
      </c>
      <c r="E96" s="120" t="s">
        <v>33</v>
      </c>
      <c r="F96" s="1789"/>
      <c r="G96" s="1789"/>
      <c r="H96" s="473"/>
      <c r="I96" s="1789" t="s">
        <v>641</v>
      </c>
      <c r="J96" s="454"/>
      <c r="K96" s="454"/>
      <c r="L96" s="454"/>
      <c r="M96" s="454"/>
      <c r="N96" s="454">
        <v>0</v>
      </c>
      <c r="O96" s="454"/>
      <c r="P96" s="454"/>
      <c r="Q96" s="454">
        <v>-8000000</v>
      </c>
      <c r="R96" s="454">
        <v>-8000000</v>
      </c>
      <c r="S96" s="454">
        <v>0</v>
      </c>
      <c r="T96" s="454">
        <v>0</v>
      </c>
      <c r="U96" s="454">
        <v>0</v>
      </c>
      <c r="V96" s="454">
        <v>0</v>
      </c>
      <c r="W96" s="454">
        <v>0</v>
      </c>
      <c r="X96" s="454">
        <v>0</v>
      </c>
      <c r="Y96" s="454">
        <v>0</v>
      </c>
      <c r="Z96" s="454">
        <v>0</v>
      </c>
      <c r="AA96" s="454">
        <v>0</v>
      </c>
      <c r="AB96" s="454">
        <v>0</v>
      </c>
      <c r="AC96" s="454">
        <v>0</v>
      </c>
      <c r="AD96" s="454">
        <v>0</v>
      </c>
      <c r="AE96" s="454">
        <v>0</v>
      </c>
      <c r="AF96" s="454">
        <v>0</v>
      </c>
      <c r="AG96" s="454">
        <v>0</v>
      </c>
      <c r="AH96" s="454">
        <v>0</v>
      </c>
      <c r="AI96" s="454">
        <v>0</v>
      </c>
      <c r="AJ96" s="454">
        <v>0</v>
      </c>
    </row>
    <row r="97" spans="1:36" s="1746" customFormat="1">
      <c r="A97" s="171"/>
      <c r="B97" s="171"/>
      <c r="C97" s="120" t="s">
        <v>5157</v>
      </c>
      <c r="D97" s="120" t="s">
        <v>5118</v>
      </c>
      <c r="E97" s="120" t="s">
        <v>33</v>
      </c>
      <c r="F97" s="1789"/>
      <c r="G97" s="1789"/>
      <c r="H97" s="473"/>
      <c r="I97" s="1789" t="s">
        <v>642</v>
      </c>
      <c r="J97" s="454"/>
      <c r="K97" s="454"/>
      <c r="L97" s="454"/>
      <c r="M97" s="454"/>
      <c r="N97" s="454">
        <v>0</v>
      </c>
      <c r="O97" s="454"/>
      <c r="P97" s="454"/>
      <c r="Q97" s="454">
        <v>0</v>
      </c>
      <c r="R97" s="454">
        <v>0</v>
      </c>
      <c r="S97" s="454">
        <v>0</v>
      </c>
      <c r="T97" s="454">
        <v>0</v>
      </c>
      <c r="U97" s="454">
        <v>0</v>
      </c>
      <c r="V97" s="454">
        <v>0</v>
      </c>
      <c r="W97" s="454">
        <v>0</v>
      </c>
      <c r="X97" s="454">
        <v>0</v>
      </c>
      <c r="Y97" s="454">
        <v>0</v>
      </c>
      <c r="Z97" s="454">
        <v>0</v>
      </c>
      <c r="AA97" s="454">
        <v>0</v>
      </c>
      <c r="AB97" s="454">
        <v>0</v>
      </c>
      <c r="AC97" s="454">
        <v>0</v>
      </c>
      <c r="AD97" s="454">
        <v>0</v>
      </c>
      <c r="AE97" s="454">
        <v>0</v>
      </c>
      <c r="AF97" s="454">
        <v>0</v>
      </c>
      <c r="AG97" s="454">
        <v>0</v>
      </c>
      <c r="AH97" s="454">
        <v>0</v>
      </c>
      <c r="AI97" s="454">
        <v>0</v>
      </c>
      <c r="AJ97" s="454">
        <v>0</v>
      </c>
    </row>
    <row r="98" spans="1:36" s="1746" customFormat="1" ht="15.75">
      <c r="A98" s="171"/>
      <c r="B98" s="171"/>
      <c r="G98" s="1787" t="s">
        <v>24</v>
      </c>
      <c r="H98" s="1787"/>
      <c r="I98" s="1787"/>
      <c r="J98" s="2317"/>
      <c r="K98" s="2317"/>
      <c r="L98" s="2317"/>
      <c r="M98" s="2317"/>
      <c r="N98" s="2317">
        <v>0</v>
      </c>
      <c r="O98" s="2317"/>
      <c r="P98" s="2317"/>
      <c r="Q98" s="2317">
        <v>459910527</v>
      </c>
      <c r="R98" s="2317">
        <v>514309234.66666675</v>
      </c>
      <c r="S98" s="2317">
        <v>545147587.16141582</v>
      </c>
      <c r="T98" s="2317">
        <v>517826910.60272074</v>
      </c>
      <c r="U98" s="2317">
        <v>491303180.02691954</v>
      </c>
      <c r="V98" s="2317">
        <v>509687934.5370968</v>
      </c>
      <c r="W98" s="2317">
        <v>547109025.54864872</v>
      </c>
      <c r="X98" s="2317">
        <v>567008225.7520442</v>
      </c>
      <c r="Y98" s="2317">
        <v>593450067.89810419</v>
      </c>
      <c r="Z98" s="2317">
        <v>656912724.29995537</v>
      </c>
      <c r="AA98" s="2317">
        <v>730667674.07544482</v>
      </c>
      <c r="AB98" s="2317">
        <v>793820280.36617756</v>
      </c>
      <c r="AC98" s="2317">
        <v>866951669.99687922</v>
      </c>
      <c r="AD98" s="2317">
        <v>933391373.81844831</v>
      </c>
      <c r="AE98" s="2317">
        <v>996958859.74752986</v>
      </c>
      <c r="AF98" s="2317">
        <v>1054889737.9470643</v>
      </c>
      <c r="AG98" s="2317">
        <v>1101359391.5183864</v>
      </c>
      <c r="AH98" s="2317">
        <v>1139023181.2583838</v>
      </c>
      <c r="AI98" s="2317">
        <v>1152418370.2131433</v>
      </c>
      <c r="AJ98" s="2317">
        <v>1167029536.2429924</v>
      </c>
    </row>
    <row r="99" spans="1:36" s="1746" customFormat="1" ht="15.75">
      <c r="A99" s="171"/>
      <c r="B99" s="171"/>
      <c r="H99" s="1787"/>
      <c r="I99" s="1787"/>
      <c r="J99" s="1747"/>
      <c r="K99" s="1747"/>
      <c r="L99" s="1747"/>
      <c r="M99" s="1747"/>
      <c r="N99" s="1747"/>
      <c r="O99" s="1747"/>
      <c r="P99" s="1747"/>
      <c r="Q99" s="1747"/>
      <c r="R99" s="1747"/>
      <c r="S99" s="1747"/>
      <c r="T99" s="1747"/>
      <c r="U99" s="1747"/>
      <c r="V99" s="1747"/>
      <c r="W99" s="1747"/>
      <c r="X99" s="1747"/>
      <c r="Y99" s="1747"/>
      <c r="Z99" s="1747"/>
      <c r="AA99" s="1747"/>
      <c r="AB99" s="1747"/>
      <c r="AC99" s="1747"/>
      <c r="AD99" s="1747"/>
      <c r="AE99" s="1747"/>
      <c r="AF99" s="1747"/>
      <c r="AG99" s="1747"/>
      <c r="AH99" s="1747"/>
      <c r="AI99" s="1747"/>
      <c r="AJ99" s="1747"/>
    </row>
    <row r="100" spans="1:36" s="1746" customFormat="1" ht="15.75">
      <c r="A100" s="171"/>
      <c r="B100" s="171"/>
      <c r="G100" s="1787" t="s">
        <v>573</v>
      </c>
      <c r="H100" s="1787"/>
      <c r="I100" s="1787"/>
      <c r="J100" s="1747"/>
      <c r="K100" s="1747"/>
      <c r="L100" s="1747"/>
      <c r="M100" s="1747"/>
      <c r="N100" s="1747"/>
      <c r="O100" s="1747"/>
      <c r="P100" s="1747"/>
      <c r="Q100" s="1747"/>
      <c r="R100" s="1747"/>
      <c r="S100" s="1747"/>
      <c r="T100" s="1747"/>
      <c r="U100" s="1747"/>
      <c r="V100" s="1747"/>
      <c r="W100" s="1747"/>
      <c r="X100" s="1747"/>
      <c r="Y100" s="1747"/>
      <c r="Z100" s="1747"/>
      <c r="AA100" s="1747"/>
      <c r="AB100" s="1747"/>
      <c r="AC100" s="1747"/>
      <c r="AD100" s="1747"/>
      <c r="AE100" s="1747"/>
      <c r="AF100" s="1747"/>
      <c r="AG100" s="1747"/>
      <c r="AH100" s="1747"/>
      <c r="AI100" s="1747"/>
      <c r="AJ100" s="1747"/>
    </row>
    <row r="101" spans="1:36" s="1746" customFormat="1">
      <c r="A101" s="171"/>
      <c r="B101" s="171"/>
      <c r="I101" s="1746" t="s">
        <v>5158</v>
      </c>
      <c r="J101" s="2349"/>
      <c r="K101" s="2349"/>
      <c r="L101" s="2349"/>
      <c r="M101" s="2349"/>
      <c r="N101" s="2349">
        <v>0</v>
      </c>
      <c r="O101" s="2349"/>
      <c r="P101" s="2349"/>
      <c r="Q101" s="2349">
        <v>459910527</v>
      </c>
      <c r="R101" s="2349">
        <v>514309234.66666675</v>
      </c>
      <c r="S101" s="2349">
        <v>545147587.16141582</v>
      </c>
      <c r="T101" s="2349">
        <v>517826910.60272074</v>
      </c>
      <c r="U101" s="2349">
        <v>491303180.02691954</v>
      </c>
      <c r="V101" s="2349">
        <v>509687934.5370968</v>
      </c>
      <c r="W101" s="2349">
        <v>547109025.54864872</v>
      </c>
      <c r="X101" s="2349">
        <v>567008225.7520442</v>
      </c>
      <c r="Y101" s="2349">
        <v>593450067.89810419</v>
      </c>
      <c r="Z101" s="2349">
        <v>656912724.29995537</v>
      </c>
      <c r="AA101" s="2349">
        <v>730667674.07544482</v>
      </c>
      <c r="AB101" s="2349">
        <v>793820280.36617756</v>
      </c>
      <c r="AC101" s="2349">
        <v>866951669.99687922</v>
      </c>
      <c r="AD101" s="2349">
        <v>933391373.81844831</v>
      </c>
      <c r="AE101" s="2349">
        <v>996958859.74752986</v>
      </c>
      <c r="AF101" s="2349">
        <v>1054889737.9470643</v>
      </c>
      <c r="AG101" s="2349">
        <v>1101359391.5183864</v>
      </c>
      <c r="AH101" s="2349">
        <v>1139023181.2583838</v>
      </c>
      <c r="AI101" s="2349">
        <v>1152418370.2131433</v>
      </c>
      <c r="AJ101" s="2349">
        <v>1167029536.2429924</v>
      </c>
    </row>
    <row r="102" spans="1:36" s="1746" customFormat="1">
      <c r="A102" s="171"/>
      <c r="B102" s="171"/>
      <c r="I102" s="1746" t="s">
        <v>5159</v>
      </c>
      <c r="J102" s="2349"/>
      <c r="K102" s="2349"/>
      <c r="L102" s="2349"/>
      <c r="M102" s="2349"/>
      <c r="N102" s="2349">
        <v>0</v>
      </c>
      <c r="O102" s="2349"/>
      <c r="P102" s="2349"/>
      <c r="Q102" s="2349">
        <v>459910527</v>
      </c>
      <c r="R102" s="2349">
        <v>514309234.66666675</v>
      </c>
      <c r="S102" s="2349">
        <v>545147587.16141582</v>
      </c>
      <c r="T102" s="2349">
        <v>517826910.60272074</v>
      </c>
      <c r="U102" s="2349">
        <v>491303180.0269196</v>
      </c>
      <c r="V102" s="2349">
        <v>509687934.53709674</v>
      </c>
      <c r="W102" s="2349">
        <v>547109025.54864872</v>
      </c>
      <c r="X102" s="2349">
        <v>567008225.7520442</v>
      </c>
      <c r="Y102" s="2349">
        <v>593450067.89810419</v>
      </c>
      <c r="Z102" s="2349">
        <v>656912724.29995549</v>
      </c>
      <c r="AA102" s="2349">
        <v>730667674.07544482</v>
      </c>
      <c r="AB102" s="2349">
        <v>793820280.36617756</v>
      </c>
      <c r="AC102" s="2349">
        <v>866951669.99687934</v>
      </c>
      <c r="AD102" s="2349">
        <v>933391373.81844842</v>
      </c>
      <c r="AE102" s="2349">
        <v>996958859.74752975</v>
      </c>
      <c r="AF102" s="2349">
        <v>1054889737.9470644</v>
      </c>
      <c r="AG102" s="2349">
        <v>1101359391.5183864</v>
      </c>
      <c r="AH102" s="2349">
        <v>1139023181.2583835</v>
      </c>
      <c r="AI102" s="2349">
        <v>1152418370.2131433</v>
      </c>
      <c r="AJ102" s="2349">
        <v>1167029536.2429922</v>
      </c>
    </row>
    <row r="103" spans="1:36" s="1746" customFormat="1">
      <c r="A103" s="171"/>
      <c r="B103" s="171"/>
      <c r="I103" s="1746" t="s">
        <v>5160</v>
      </c>
      <c r="J103" s="2349"/>
      <c r="K103" s="2349"/>
      <c r="L103" s="2349"/>
      <c r="M103" s="2349"/>
      <c r="N103" s="2349">
        <v>0</v>
      </c>
      <c r="O103" s="2349"/>
      <c r="P103" s="2349"/>
      <c r="Q103" s="2349">
        <v>0</v>
      </c>
      <c r="R103" s="2349">
        <v>0</v>
      </c>
      <c r="S103" s="2349">
        <v>0</v>
      </c>
      <c r="T103" s="2349">
        <v>0</v>
      </c>
      <c r="U103" s="2349">
        <v>0</v>
      </c>
      <c r="V103" s="2349">
        <v>0</v>
      </c>
      <c r="W103" s="2349">
        <v>0</v>
      </c>
      <c r="X103" s="2349">
        <v>0</v>
      </c>
      <c r="Y103" s="2349">
        <v>0</v>
      </c>
      <c r="Z103" s="2349">
        <v>0</v>
      </c>
      <c r="AA103" s="2349">
        <v>0</v>
      </c>
      <c r="AB103" s="2349">
        <v>0</v>
      </c>
      <c r="AC103" s="2349">
        <v>0</v>
      </c>
      <c r="AD103" s="2349">
        <v>0</v>
      </c>
      <c r="AE103" s="2349">
        <v>0</v>
      </c>
      <c r="AF103" s="2349">
        <v>0</v>
      </c>
      <c r="AG103" s="2349">
        <v>0</v>
      </c>
      <c r="AH103" s="2349">
        <v>0</v>
      </c>
      <c r="AI103" s="2349">
        <v>0</v>
      </c>
      <c r="AJ103" s="2349">
        <v>0</v>
      </c>
    </row>
    <row r="104" spans="1:36" s="1746" customFormat="1" ht="15.75">
      <c r="A104" s="171"/>
      <c r="B104" s="171">
        <v>0</v>
      </c>
      <c r="H104" s="1787"/>
      <c r="I104" s="1746" t="s">
        <v>5161</v>
      </c>
      <c r="J104" s="2346"/>
      <c r="K104" s="2346"/>
      <c r="L104" s="2346"/>
      <c r="M104" s="2346"/>
      <c r="N104" s="2346">
        <v>0</v>
      </c>
      <c r="O104" s="2346"/>
      <c r="P104" s="2346"/>
      <c r="Q104" s="2346">
        <v>0</v>
      </c>
      <c r="R104" s="2346">
        <v>0</v>
      </c>
      <c r="S104" s="2346">
        <v>0</v>
      </c>
      <c r="T104" s="2346">
        <v>0</v>
      </c>
      <c r="U104" s="2346">
        <v>0</v>
      </c>
      <c r="V104" s="2346">
        <v>0</v>
      </c>
      <c r="W104" s="2346">
        <v>0</v>
      </c>
      <c r="X104" s="2346">
        <v>0</v>
      </c>
      <c r="Y104" s="2346">
        <v>0</v>
      </c>
      <c r="Z104" s="2346">
        <v>0</v>
      </c>
      <c r="AA104" s="2346">
        <v>0</v>
      </c>
      <c r="AB104" s="2346">
        <v>0</v>
      </c>
      <c r="AC104" s="2346">
        <v>0</v>
      </c>
      <c r="AD104" s="2346">
        <v>0</v>
      </c>
      <c r="AE104" s="2346">
        <v>0</v>
      </c>
      <c r="AF104" s="2346">
        <v>0</v>
      </c>
      <c r="AG104" s="2346">
        <v>0</v>
      </c>
      <c r="AH104" s="2346">
        <v>0</v>
      </c>
      <c r="AI104" s="2346">
        <v>0</v>
      </c>
      <c r="AJ104" s="2346">
        <v>0</v>
      </c>
    </row>
    <row r="105" spans="1:36" s="1746" customFormat="1" ht="15.75">
      <c r="A105" s="171"/>
      <c r="B105" s="171"/>
      <c r="H105" s="1787"/>
      <c r="J105" s="2346"/>
      <c r="K105" s="2346"/>
      <c r="L105" s="2346"/>
      <c r="M105" s="2346"/>
      <c r="N105" s="2346"/>
      <c r="O105" s="2346"/>
      <c r="P105" s="2346"/>
      <c r="Q105" s="2346"/>
      <c r="R105" s="2346"/>
      <c r="S105" s="2346"/>
      <c r="T105" s="2346"/>
      <c r="U105" s="2346"/>
      <c r="V105" s="2346"/>
      <c r="W105" s="2346"/>
      <c r="X105" s="2346"/>
      <c r="Y105" s="2346"/>
      <c r="Z105" s="2346"/>
      <c r="AA105" s="2346"/>
      <c r="AB105" s="2346"/>
      <c r="AC105" s="2346"/>
      <c r="AD105" s="2346"/>
      <c r="AE105" s="2346"/>
      <c r="AF105" s="2346"/>
      <c r="AG105" s="2346"/>
      <c r="AH105" s="2346"/>
      <c r="AI105" s="2346"/>
      <c r="AJ105" s="2346"/>
    </row>
    <row r="106" spans="1:36" s="1746" customFormat="1" ht="15.75" outlineLevel="1">
      <c r="A106" s="171"/>
      <c r="B106" s="171"/>
      <c r="E106" s="2358" t="s">
        <v>5162</v>
      </c>
      <c r="F106" s="2359"/>
      <c r="G106" s="2359"/>
      <c r="H106" s="2359"/>
      <c r="I106" s="2359" t="s">
        <v>5163</v>
      </c>
      <c r="J106" s="2360"/>
      <c r="K106" s="2360"/>
      <c r="L106" s="2361"/>
      <c r="M106" s="2346"/>
      <c r="N106" s="2346"/>
      <c r="O106" s="2346"/>
      <c r="P106" s="2346"/>
      <c r="Q106" s="2346"/>
      <c r="R106" s="2346"/>
      <c r="S106" s="2346"/>
      <c r="T106" s="2346"/>
      <c r="U106" s="2346"/>
      <c r="V106" s="2346"/>
      <c r="W106" s="2346"/>
      <c r="X106" s="2346"/>
      <c r="Y106" s="2346"/>
      <c r="Z106" s="2346"/>
      <c r="AA106" s="2346"/>
      <c r="AB106" s="2346"/>
      <c r="AC106" s="2346"/>
      <c r="AD106" s="2346"/>
      <c r="AE106" s="2346"/>
      <c r="AF106" s="2346"/>
      <c r="AG106" s="2346"/>
      <c r="AH106" s="2346"/>
      <c r="AI106" s="2346"/>
      <c r="AJ106" s="2346"/>
    </row>
    <row r="107" spans="1:36" s="1746" customFormat="1" ht="15.75" outlineLevel="1">
      <c r="A107" s="171"/>
      <c r="B107" s="171"/>
      <c r="E107" s="2362" t="s">
        <v>726</v>
      </c>
      <c r="F107" s="2363"/>
      <c r="G107" s="2363"/>
      <c r="H107" s="2363"/>
      <c r="I107" s="2364">
        <v>41562</v>
      </c>
      <c r="J107" s="2346"/>
      <c r="K107" s="2346"/>
      <c r="L107" s="2365"/>
      <c r="M107" s="2346"/>
      <c r="N107" s="2346"/>
      <c r="O107" s="2346"/>
      <c r="P107" s="2346"/>
      <c r="Q107" s="2346"/>
      <c r="R107" s="2346"/>
      <c r="S107" s="2346"/>
      <c r="T107" s="2346"/>
      <c r="U107" s="2346"/>
      <c r="V107" s="2346"/>
      <c r="W107" s="2346"/>
      <c r="X107" s="2346"/>
      <c r="Y107" s="2346"/>
      <c r="Z107" s="2346"/>
      <c r="AA107" s="2346"/>
      <c r="AB107" s="2346"/>
      <c r="AC107" s="2346"/>
      <c r="AD107" s="2346"/>
      <c r="AE107" s="2346"/>
      <c r="AF107" s="2346"/>
      <c r="AG107" s="2346"/>
      <c r="AH107" s="2346"/>
      <c r="AI107" s="2346"/>
      <c r="AJ107" s="2346"/>
    </row>
    <row r="108" spans="1:36" s="1746" customFormat="1" ht="15.75" outlineLevel="1">
      <c r="A108" s="171"/>
      <c r="B108" s="171"/>
      <c r="E108" s="2366" t="s">
        <v>600</v>
      </c>
      <c r="F108" s="2367"/>
      <c r="G108" s="2367"/>
      <c r="H108" s="2367"/>
      <c r="I108" s="2368"/>
      <c r="J108" s="2369"/>
      <c r="K108" s="2369"/>
      <c r="L108" s="2370"/>
      <c r="M108" s="2346"/>
      <c r="N108" s="2346"/>
      <c r="O108" s="2346"/>
      <c r="P108" s="2346"/>
      <c r="Q108" s="2346"/>
      <c r="R108" s="2346"/>
      <c r="S108" s="2346"/>
      <c r="T108" s="2346"/>
      <c r="U108" s="2346"/>
      <c r="V108" s="2346"/>
      <c r="W108" s="2346"/>
      <c r="X108" s="2346"/>
      <c r="Y108" s="2346"/>
      <c r="Z108" s="2346"/>
      <c r="AA108" s="2346"/>
      <c r="AB108" s="2346"/>
      <c r="AC108" s="2346"/>
      <c r="AD108" s="2346"/>
      <c r="AE108" s="2346"/>
      <c r="AF108" s="2346"/>
      <c r="AG108" s="2346"/>
      <c r="AH108" s="2346"/>
      <c r="AI108" s="2346"/>
      <c r="AJ108" s="2346"/>
    </row>
    <row r="109" spans="1:36" s="1746" customFormat="1" ht="15.75" outlineLevel="1">
      <c r="A109" s="171"/>
      <c r="B109" s="171"/>
      <c r="E109" s="2371"/>
      <c r="I109" s="314"/>
      <c r="J109" s="2346"/>
      <c r="K109" s="2346"/>
      <c r="L109" s="2346"/>
      <c r="M109" s="2346"/>
      <c r="N109" s="2346"/>
      <c r="O109" s="2346"/>
      <c r="P109" s="2346"/>
      <c r="Q109" s="2346"/>
      <c r="R109" s="2346"/>
      <c r="S109" s="2346"/>
      <c r="T109" s="2346"/>
      <c r="U109" s="2346"/>
      <c r="V109" s="2346"/>
      <c r="W109" s="2346"/>
      <c r="X109" s="2346"/>
      <c r="Y109" s="2346"/>
      <c r="Z109" s="2346"/>
      <c r="AA109" s="2346"/>
      <c r="AB109" s="2346"/>
      <c r="AC109" s="2346"/>
      <c r="AD109" s="2346"/>
      <c r="AE109" s="2346"/>
      <c r="AF109" s="2346"/>
      <c r="AG109" s="2346"/>
      <c r="AH109" s="2346"/>
      <c r="AI109" s="2346"/>
      <c r="AJ109" s="2346"/>
    </row>
    <row r="110" spans="1:36" s="1746" customFormat="1" ht="15.75" outlineLevel="1">
      <c r="A110" s="171"/>
      <c r="B110" s="171"/>
      <c r="E110" s="1787" t="s">
        <v>5164</v>
      </c>
      <c r="H110" s="1787"/>
      <c r="I110" s="1787"/>
      <c r="J110" s="1747"/>
      <c r="K110" s="1747"/>
      <c r="L110" s="1747"/>
      <c r="M110" s="1747"/>
      <c r="N110" s="1747"/>
      <c r="O110" s="1747"/>
      <c r="P110" s="1747"/>
      <c r="Q110" s="1747"/>
      <c r="R110" s="1747"/>
      <c r="S110" s="1747"/>
      <c r="T110" s="1747"/>
      <c r="U110" s="1747"/>
      <c r="V110" s="1747"/>
      <c r="W110" s="1747"/>
      <c r="X110" s="1747"/>
      <c r="Y110" s="1747"/>
      <c r="Z110" s="1747"/>
      <c r="AA110" s="1747"/>
      <c r="AB110" s="1747"/>
      <c r="AC110" s="1747"/>
      <c r="AD110" s="1747"/>
      <c r="AE110" s="1747"/>
      <c r="AF110" s="1747"/>
      <c r="AG110" s="1747"/>
      <c r="AH110" s="1747"/>
      <c r="AI110" s="1747"/>
      <c r="AJ110" s="1747"/>
    </row>
    <row r="111" spans="1:36" s="1746" customFormat="1" ht="15.75" outlineLevel="1">
      <c r="A111" s="171"/>
      <c r="B111" s="171"/>
      <c r="E111" s="679"/>
      <c r="F111" s="1797" t="s">
        <v>23</v>
      </c>
      <c r="G111" s="1437"/>
      <c r="H111" s="1437"/>
      <c r="I111" s="1437"/>
      <c r="J111" s="1437">
        <v>2004</v>
      </c>
      <c r="K111" s="1437">
        <v>2005</v>
      </c>
      <c r="L111" s="1437">
        <v>2006</v>
      </c>
      <c r="M111" s="1437">
        <v>2007</v>
      </c>
      <c r="N111" s="1437">
        <v>2008</v>
      </c>
      <c r="O111" s="1437">
        <v>2009</v>
      </c>
      <c r="P111" s="1437">
        <v>2010</v>
      </c>
      <c r="Q111" s="1437">
        <v>2011</v>
      </c>
      <c r="R111" s="1437">
        <v>2012</v>
      </c>
      <c r="S111" s="1437">
        <v>2013</v>
      </c>
      <c r="T111" s="1437">
        <v>2014</v>
      </c>
      <c r="U111" s="1437">
        <v>2015</v>
      </c>
      <c r="V111" s="1437">
        <v>2016</v>
      </c>
      <c r="W111" s="1437">
        <v>2017</v>
      </c>
      <c r="X111" s="1437">
        <v>2018</v>
      </c>
      <c r="Y111" s="1437">
        <v>2019</v>
      </c>
      <c r="Z111" s="1437">
        <v>2020</v>
      </c>
      <c r="AA111" s="1437">
        <v>2021</v>
      </c>
      <c r="AB111" s="1437">
        <v>2022</v>
      </c>
      <c r="AC111" s="1437">
        <v>2023</v>
      </c>
      <c r="AD111" s="1437">
        <v>2024</v>
      </c>
      <c r="AE111" s="1437">
        <v>2025</v>
      </c>
      <c r="AF111" s="1437">
        <v>2026</v>
      </c>
      <c r="AG111" s="1437">
        <v>2027</v>
      </c>
      <c r="AH111" s="1437">
        <v>2028</v>
      </c>
      <c r="AI111" s="1437">
        <v>2029</v>
      </c>
      <c r="AJ111" s="1437">
        <v>2030</v>
      </c>
    </row>
    <row r="112" spans="1:36" s="1746" customFormat="1" ht="15.75" outlineLevel="1">
      <c r="A112" s="171"/>
      <c r="B112" s="171"/>
      <c r="E112" s="2372" t="s">
        <v>5165</v>
      </c>
      <c r="F112" s="2372"/>
      <c r="G112" s="2372"/>
      <c r="H112" s="2372"/>
      <c r="I112" s="2372" t="s">
        <v>5166</v>
      </c>
      <c r="J112" s="2372"/>
      <c r="K112" s="2372"/>
      <c r="L112" s="2372"/>
      <c r="M112" s="2372"/>
      <c r="N112" s="2372">
        <v>0</v>
      </c>
      <c r="O112" s="2372">
        <v>0</v>
      </c>
      <c r="P112" s="2372">
        <v>0</v>
      </c>
      <c r="Q112" s="2372">
        <v>0</v>
      </c>
      <c r="R112" s="2372">
        <v>0</v>
      </c>
      <c r="S112" s="2372">
        <v>0</v>
      </c>
      <c r="T112" s="2372">
        <v>0</v>
      </c>
      <c r="U112" s="2372">
        <v>0</v>
      </c>
      <c r="V112" s="2372">
        <v>0</v>
      </c>
      <c r="W112" s="2372">
        <v>0</v>
      </c>
      <c r="X112" s="2372">
        <v>0</v>
      </c>
      <c r="Y112" s="2372">
        <v>0</v>
      </c>
      <c r="Z112" s="2372">
        <v>0</v>
      </c>
      <c r="AA112" s="2372">
        <v>0</v>
      </c>
      <c r="AB112" s="2372">
        <v>0</v>
      </c>
      <c r="AC112" s="2372">
        <v>0</v>
      </c>
      <c r="AD112" s="2372">
        <v>0</v>
      </c>
      <c r="AE112" s="2372">
        <v>0</v>
      </c>
      <c r="AF112" s="2372">
        <v>0</v>
      </c>
      <c r="AG112" s="2372">
        <v>0</v>
      </c>
      <c r="AH112" s="2372">
        <v>0</v>
      </c>
      <c r="AI112" s="2372">
        <v>0</v>
      </c>
      <c r="AJ112" s="2372">
        <v>0</v>
      </c>
    </row>
    <row r="113" spans="1:36" s="1746" customFormat="1" outlineLevel="1">
      <c r="A113" s="171"/>
      <c r="B113" s="171"/>
      <c r="E113" s="2373" t="s">
        <v>5125</v>
      </c>
      <c r="F113" s="2373"/>
      <c r="G113" s="2373"/>
      <c r="H113" s="2373"/>
      <c r="I113" s="2373" t="s">
        <v>5167</v>
      </c>
      <c r="J113" s="2373"/>
      <c r="K113" s="2373"/>
      <c r="L113" s="2373"/>
      <c r="M113" s="2373"/>
      <c r="N113" s="2373"/>
      <c r="O113" s="2373"/>
      <c r="P113" s="2373"/>
      <c r="Q113" s="2373"/>
      <c r="R113" s="2373">
        <v>0</v>
      </c>
      <c r="S113" s="2373">
        <v>0</v>
      </c>
      <c r="T113" s="2373">
        <v>0</v>
      </c>
      <c r="U113" s="2373">
        <v>0</v>
      </c>
      <c r="V113" s="2373">
        <v>0</v>
      </c>
      <c r="W113" s="2373">
        <v>0</v>
      </c>
      <c r="X113" s="2373">
        <v>0</v>
      </c>
      <c r="Y113" s="2373">
        <v>0</v>
      </c>
      <c r="Z113" s="2373">
        <v>0</v>
      </c>
      <c r="AA113" s="2373">
        <v>0</v>
      </c>
      <c r="AB113" s="2373">
        <v>0</v>
      </c>
      <c r="AC113" s="2373">
        <v>0</v>
      </c>
      <c r="AD113" s="2373">
        <v>0</v>
      </c>
      <c r="AE113" s="2373">
        <v>0</v>
      </c>
      <c r="AF113" s="2373">
        <v>0</v>
      </c>
      <c r="AG113" s="2373">
        <v>0</v>
      </c>
      <c r="AH113" s="2373">
        <v>0</v>
      </c>
      <c r="AI113" s="2373">
        <v>0</v>
      </c>
      <c r="AJ113" s="2373">
        <v>0</v>
      </c>
    </row>
    <row r="114" spans="1:36" s="1746" customFormat="1" outlineLevel="1">
      <c r="A114" s="171"/>
      <c r="B114" s="171"/>
      <c r="E114" s="2373" t="s">
        <v>5133</v>
      </c>
      <c r="F114" s="2373"/>
      <c r="G114" s="2373"/>
      <c r="H114" s="2373"/>
      <c r="I114" s="2373" t="s">
        <v>5168</v>
      </c>
      <c r="J114" s="2373"/>
      <c r="K114" s="2373"/>
      <c r="L114" s="2373"/>
      <c r="M114" s="2373"/>
      <c r="N114" s="2373"/>
      <c r="O114" s="2373"/>
      <c r="P114" s="2373"/>
      <c r="Q114" s="2373"/>
      <c r="R114" s="2373">
        <v>0</v>
      </c>
      <c r="S114" s="2373">
        <v>0</v>
      </c>
      <c r="T114" s="2373">
        <v>0</v>
      </c>
      <c r="U114" s="2373">
        <v>0</v>
      </c>
      <c r="V114" s="2373">
        <v>0</v>
      </c>
      <c r="W114" s="2373">
        <v>0</v>
      </c>
      <c r="X114" s="2373">
        <v>0</v>
      </c>
      <c r="Y114" s="2373">
        <v>0</v>
      </c>
      <c r="Z114" s="2373">
        <v>0</v>
      </c>
      <c r="AA114" s="2373">
        <v>0</v>
      </c>
      <c r="AB114" s="2373">
        <v>0</v>
      </c>
      <c r="AC114" s="2373">
        <v>0</v>
      </c>
      <c r="AD114" s="2373">
        <v>0</v>
      </c>
      <c r="AE114" s="2373">
        <v>0</v>
      </c>
      <c r="AF114" s="2373">
        <v>0</v>
      </c>
      <c r="AG114" s="2373">
        <v>0</v>
      </c>
      <c r="AH114" s="2373">
        <v>0</v>
      </c>
      <c r="AI114" s="2373">
        <v>0</v>
      </c>
      <c r="AJ114" s="2373">
        <v>0</v>
      </c>
    </row>
    <row r="115" spans="1:36" s="1746" customFormat="1" outlineLevel="1">
      <c r="A115" s="171"/>
      <c r="B115" s="171"/>
      <c r="E115" s="2373" t="s">
        <v>5127</v>
      </c>
      <c r="F115" s="2373"/>
      <c r="G115" s="2373"/>
      <c r="H115" s="2373"/>
      <c r="I115" s="2373" t="s">
        <v>5169</v>
      </c>
      <c r="J115" s="2373"/>
      <c r="K115" s="2373"/>
      <c r="L115" s="2373"/>
      <c r="M115" s="2373"/>
      <c r="N115" s="2373"/>
      <c r="O115" s="2373"/>
      <c r="P115" s="2373"/>
      <c r="Q115" s="2373"/>
      <c r="R115" s="2373">
        <v>0</v>
      </c>
      <c r="S115" s="2373">
        <v>0</v>
      </c>
      <c r="T115" s="2373">
        <v>0</v>
      </c>
      <c r="U115" s="2373">
        <v>0</v>
      </c>
      <c r="V115" s="2373">
        <v>0</v>
      </c>
      <c r="W115" s="2373">
        <v>0</v>
      </c>
      <c r="X115" s="2373">
        <v>0</v>
      </c>
      <c r="Y115" s="2373">
        <v>0</v>
      </c>
      <c r="Z115" s="2373">
        <v>0</v>
      </c>
      <c r="AA115" s="2373">
        <v>0</v>
      </c>
      <c r="AB115" s="2373">
        <v>0</v>
      </c>
      <c r="AC115" s="2373">
        <v>0</v>
      </c>
      <c r="AD115" s="2373">
        <v>0</v>
      </c>
      <c r="AE115" s="2373">
        <v>0</v>
      </c>
      <c r="AF115" s="2373">
        <v>0</v>
      </c>
      <c r="AG115" s="2373">
        <v>0</v>
      </c>
      <c r="AH115" s="2373">
        <v>0</v>
      </c>
      <c r="AI115" s="2373">
        <v>0</v>
      </c>
      <c r="AJ115" s="2373">
        <v>0</v>
      </c>
    </row>
    <row r="116" spans="1:36" s="1746" customFormat="1" outlineLevel="1">
      <c r="A116" s="171"/>
      <c r="B116" s="171"/>
      <c r="E116" s="2373" t="s">
        <v>5127</v>
      </c>
      <c r="F116" s="2373"/>
      <c r="G116" s="2373"/>
      <c r="H116" s="2373"/>
      <c r="I116" s="2373" t="s">
        <v>5170</v>
      </c>
      <c r="J116" s="2373"/>
      <c r="K116" s="2373"/>
      <c r="L116" s="2373"/>
      <c r="M116" s="2373"/>
      <c r="N116" s="2373"/>
      <c r="O116" s="2373"/>
      <c r="P116" s="2373"/>
      <c r="Q116" s="2373"/>
      <c r="R116" s="2373">
        <v>0</v>
      </c>
      <c r="S116" s="2373">
        <v>0</v>
      </c>
      <c r="T116" s="2373">
        <v>0</v>
      </c>
      <c r="U116" s="2373">
        <v>0</v>
      </c>
      <c r="V116" s="2373">
        <v>0</v>
      </c>
      <c r="W116" s="2373">
        <v>0</v>
      </c>
      <c r="X116" s="2373">
        <v>0</v>
      </c>
      <c r="Y116" s="2373">
        <v>0</v>
      </c>
      <c r="Z116" s="2373">
        <v>0</v>
      </c>
      <c r="AA116" s="2373">
        <v>0</v>
      </c>
      <c r="AB116" s="2373">
        <v>0</v>
      </c>
      <c r="AC116" s="2373">
        <v>0</v>
      </c>
      <c r="AD116" s="2373">
        <v>0</v>
      </c>
      <c r="AE116" s="2373">
        <v>0</v>
      </c>
      <c r="AF116" s="2373">
        <v>0</v>
      </c>
      <c r="AG116" s="2373">
        <v>0</v>
      </c>
      <c r="AH116" s="2373">
        <v>0</v>
      </c>
      <c r="AI116" s="2373">
        <v>0</v>
      </c>
      <c r="AJ116" s="2373">
        <v>0</v>
      </c>
    </row>
    <row r="117" spans="1:36" s="1746" customFormat="1" outlineLevel="1">
      <c r="A117" s="171"/>
      <c r="B117" s="171"/>
      <c r="E117" s="2373" t="s">
        <v>5135</v>
      </c>
      <c r="F117" s="2373"/>
      <c r="G117" s="2373"/>
      <c r="H117" s="2373"/>
      <c r="I117" s="2373" t="s">
        <v>5171</v>
      </c>
      <c r="J117" s="2373"/>
      <c r="K117" s="2373"/>
      <c r="L117" s="2373"/>
      <c r="M117" s="2373"/>
      <c r="N117" s="2373"/>
      <c r="O117" s="2373"/>
      <c r="P117" s="2373"/>
      <c r="Q117" s="2373"/>
      <c r="R117" s="2373">
        <v>0</v>
      </c>
      <c r="S117" s="2373">
        <v>0</v>
      </c>
      <c r="T117" s="2373">
        <v>0</v>
      </c>
      <c r="U117" s="2373">
        <v>0</v>
      </c>
      <c r="V117" s="2373">
        <v>0</v>
      </c>
      <c r="W117" s="2373">
        <v>0</v>
      </c>
      <c r="X117" s="2373">
        <v>0</v>
      </c>
      <c r="Y117" s="2373">
        <v>0</v>
      </c>
      <c r="Z117" s="2373">
        <v>0</v>
      </c>
      <c r="AA117" s="2373">
        <v>0</v>
      </c>
      <c r="AB117" s="2373">
        <v>0</v>
      </c>
      <c r="AC117" s="2373">
        <v>0</v>
      </c>
      <c r="AD117" s="2373">
        <v>0</v>
      </c>
      <c r="AE117" s="2373">
        <v>0</v>
      </c>
      <c r="AF117" s="2373">
        <v>0</v>
      </c>
      <c r="AG117" s="2373">
        <v>0</v>
      </c>
      <c r="AH117" s="2373">
        <v>0</v>
      </c>
      <c r="AI117" s="2373">
        <v>0</v>
      </c>
      <c r="AJ117" s="2373">
        <v>0</v>
      </c>
    </row>
    <row r="118" spans="1:36" s="1746" customFormat="1" outlineLevel="1">
      <c r="A118" s="171"/>
      <c r="B118" s="171"/>
      <c r="E118" s="2373" t="s">
        <v>5172</v>
      </c>
      <c r="F118" s="2373"/>
      <c r="G118" s="2373"/>
      <c r="H118" s="2373"/>
      <c r="I118" s="2373" t="s">
        <v>5173</v>
      </c>
      <c r="J118" s="2373"/>
      <c r="K118" s="2373"/>
      <c r="L118" s="2373"/>
      <c r="M118" s="2373"/>
      <c r="N118" s="2373"/>
      <c r="O118" s="2373"/>
      <c r="P118" s="2373"/>
      <c r="Q118" s="2373"/>
      <c r="R118" s="2373">
        <v>0</v>
      </c>
      <c r="S118" s="2373">
        <v>0</v>
      </c>
      <c r="T118" s="2373">
        <v>0</v>
      </c>
      <c r="U118" s="2373">
        <v>0</v>
      </c>
      <c r="V118" s="2373">
        <v>0</v>
      </c>
      <c r="W118" s="2373">
        <v>0</v>
      </c>
      <c r="X118" s="2373">
        <v>0</v>
      </c>
      <c r="Y118" s="2373">
        <v>0</v>
      </c>
      <c r="Z118" s="2373">
        <v>0</v>
      </c>
      <c r="AA118" s="2373">
        <v>0</v>
      </c>
      <c r="AB118" s="2373">
        <v>0</v>
      </c>
      <c r="AC118" s="2373">
        <v>0</v>
      </c>
      <c r="AD118" s="2373">
        <v>0</v>
      </c>
      <c r="AE118" s="2373">
        <v>0</v>
      </c>
      <c r="AF118" s="2373">
        <v>0</v>
      </c>
      <c r="AG118" s="2373">
        <v>0</v>
      </c>
      <c r="AH118" s="2373">
        <v>0</v>
      </c>
      <c r="AI118" s="2373">
        <v>0</v>
      </c>
      <c r="AJ118" s="2373">
        <v>0</v>
      </c>
    </row>
    <row r="119" spans="1:36" s="1746" customFormat="1" hidden="1" outlineLevel="1">
      <c r="A119" s="171"/>
      <c r="B119" s="171"/>
      <c r="D119" s="683"/>
      <c r="E119" s="2373">
        <v>0</v>
      </c>
      <c r="F119" s="2373"/>
      <c r="G119" s="2373"/>
      <c r="H119" s="2373"/>
      <c r="I119" s="2373">
        <v>0</v>
      </c>
      <c r="J119" s="2373"/>
      <c r="K119" s="2373"/>
      <c r="L119" s="2373"/>
      <c r="M119" s="2373"/>
      <c r="N119" s="2373">
        <v>0</v>
      </c>
      <c r="O119" s="2373">
        <v>0</v>
      </c>
      <c r="P119" s="2373">
        <v>0</v>
      </c>
      <c r="Q119" s="2373">
        <v>0</v>
      </c>
      <c r="R119" s="2373">
        <v>0</v>
      </c>
      <c r="S119" s="2373">
        <v>0</v>
      </c>
      <c r="T119" s="2373">
        <v>0</v>
      </c>
      <c r="U119" s="2373">
        <v>0</v>
      </c>
      <c r="V119" s="2373">
        <v>0</v>
      </c>
      <c r="W119" s="2373">
        <v>0</v>
      </c>
      <c r="X119" s="2373">
        <v>0</v>
      </c>
      <c r="Y119" s="2373">
        <v>0</v>
      </c>
      <c r="Z119" s="2373">
        <v>0</v>
      </c>
      <c r="AA119" s="2373">
        <v>0</v>
      </c>
      <c r="AB119" s="2373">
        <v>0</v>
      </c>
      <c r="AC119" s="2373">
        <v>0</v>
      </c>
      <c r="AD119" s="2373">
        <v>0</v>
      </c>
      <c r="AE119" s="2373">
        <v>0</v>
      </c>
      <c r="AF119" s="2373">
        <v>0</v>
      </c>
      <c r="AG119" s="2373">
        <v>0</v>
      </c>
      <c r="AH119" s="2373">
        <v>0</v>
      </c>
      <c r="AI119" s="2373">
        <v>0</v>
      </c>
      <c r="AJ119" s="2373">
        <v>0</v>
      </c>
    </row>
    <row r="120" spans="1:36" s="1746" customFormat="1" hidden="1" outlineLevel="1">
      <c r="A120" s="171"/>
      <c r="B120" s="171"/>
      <c r="E120" s="2373">
        <v>0</v>
      </c>
      <c r="F120" s="2373"/>
      <c r="G120" s="2373"/>
      <c r="H120" s="2373"/>
      <c r="I120" s="2373">
        <v>0</v>
      </c>
      <c r="J120" s="2373"/>
      <c r="K120" s="2373"/>
      <c r="L120" s="2373"/>
      <c r="M120" s="2373">
        <v>0</v>
      </c>
      <c r="N120" s="2373">
        <v>0</v>
      </c>
      <c r="O120" s="2373">
        <v>0</v>
      </c>
      <c r="P120" s="2373">
        <v>0</v>
      </c>
      <c r="Q120" s="2373">
        <v>0</v>
      </c>
      <c r="R120" s="2373">
        <v>0</v>
      </c>
      <c r="S120" s="2373">
        <v>0</v>
      </c>
      <c r="T120" s="2373">
        <v>0</v>
      </c>
      <c r="U120" s="2373">
        <v>0</v>
      </c>
      <c r="V120" s="2373">
        <v>0</v>
      </c>
      <c r="W120" s="2373">
        <v>0</v>
      </c>
      <c r="X120" s="2373">
        <v>0</v>
      </c>
      <c r="Y120" s="2373">
        <v>0</v>
      </c>
      <c r="Z120" s="2373">
        <v>0</v>
      </c>
      <c r="AA120" s="2373">
        <v>0</v>
      </c>
      <c r="AB120" s="2373">
        <v>0</v>
      </c>
      <c r="AC120" s="2373">
        <v>0</v>
      </c>
      <c r="AD120" s="2373">
        <v>0</v>
      </c>
      <c r="AE120" s="2373">
        <v>0</v>
      </c>
      <c r="AF120" s="2373">
        <v>0</v>
      </c>
      <c r="AG120" s="2373">
        <v>0</v>
      </c>
      <c r="AH120" s="2373">
        <v>0</v>
      </c>
      <c r="AI120" s="2373">
        <v>0</v>
      </c>
      <c r="AJ120" s="2373">
        <v>0</v>
      </c>
    </row>
    <row r="121" spans="1:36" s="1746" customFormat="1" hidden="1" outlineLevel="1">
      <c r="A121" s="171"/>
      <c r="B121" s="171"/>
      <c r="E121" s="2373">
        <v>0</v>
      </c>
      <c r="F121" s="2373"/>
      <c r="G121" s="2373"/>
      <c r="H121" s="2373"/>
      <c r="I121" s="2373">
        <v>0</v>
      </c>
      <c r="J121" s="2373"/>
      <c r="K121" s="2373"/>
      <c r="L121" s="2373"/>
      <c r="M121" s="2373">
        <v>0</v>
      </c>
      <c r="N121" s="2373">
        <v>0</v>
      </c>
      <c r="O121" s="2373">
        <v>0</v>
      </c>
      <c r="P121" s="2373">
        <v>0</v>
      </c>
      <c r="Q121" s="2373">
        <v>0</v>
      </c>
      <c r="R121" s="2373">
        <v>0</v>
      </c>
      <c r="S121" s="2373">
        <v>0</v>
      </c>
      <c r="T121" s="2373">
        <v>0</v>
      </c>
      <c r="U121" s="2373">
        <v>0</v>
      </c>
      <c r="V121" s="2373">
        <v>0</v>
      </c>
      <c r="W121" s="2373">
        <v>0</v>
      </c>
      <c r="X121" s="2373">
        <v>0</v>
      </c>
      <c r="Y121" s="2373">
        <v>0</v>
      </c>
      <c r="Z121" s="2373">
        <v>0</v>
      </c>
      <c r="AA121" s="2373">
        <v>0</v>
      </c>
      <c r="AB121" s="2373">
        <v>0</v>
      </c>
      <c r="AC121" s="2373">
        <v>0</v>
      </c>
      <c r="AD121" s="2373">
        <v>0</v>
      </c>
      <c r="AE121" s="2373">
        <v>0</v>
      </c>
      <c r="AF121" s="2373">
        <v>0</v>
      </c>
      <c r="AG121" s="2373">
        <v>0</v>
      </c>
      <c r="AH121" s="2373">
        <v>0</v>
      </c>
      <c r="AI121" s="2373">
        <v>0</v>
      </c>
      <c r="AJ121" s="2373">
        <v>0</v>
      </c>
    </row>
    <row r="122" spans="1:36" s="1746" customFormat="1" hidden="1" outlineLevel="1">
      <c r="A122" s="171"/>
      <c r="B122" s="171"/>
      <c r="E122" s="2373">
        <v>0</v>
      </c>
      <c r="F122" s="2373"/>
      <c r="G122" s="2373"/>
      <c r="H122" s="2373"/>
      <c r="I122" s="2373">
        <v>0</v>
      </c>
      <c r="J122" s="2373"/>
      <c r="K122" s="2373"/>
      <c r="L122" s="2373"/>
      <c r="M122" s="2373">
        <v>0</v>
      </c>
      <c r="N122" s="2373">
        <v>0</v>
      </c>
      <c r="O122" s="2373">
        <v>0</v>
      </c>
      <c r="P122" s="2373">
        <v>0</v>
      </c>
      <c r="Q122" s="2373">
        <v>0</v>
      </c>
      <c r="R122" s="2373">
        <v>0</v>
      </c>
      <c r="S122" s="2373">
        <v>0</v>
      </c>
      <c r="T122" s="2373">
        <v>0</v>
      </c>
      <c r="U122" s="2373">
        <v>0</v>
      </c>
      <c r="V122" s="2373">
        <v>0</v>
      </c>
      <c r="W122" s="2373">
        <v>0</v>
      </c>
      <c r="X122" s="2373">
        <v>0</v>
      </c>
      <c r="Y122" s="2373">
        <v>0</v>
      </c>
      <c r="Z122" s="2373">
        <v>0</v>
      </c>
      <c r="AA122" s="2373">
        <v>0</v>
      </c>
      <c r="AB122" s="2373">
        <v>0</v>
      </c>
      <c r="AC122" s="2373">
        <v>0</v>
      </c>
      <c r="AD122" s="2373">
        <v>0</v>
      </c>
      <c r="AE122" s="2373">
        <v>0</v>
      </c>
      <c r="AF122" s="2373">
        <v>0</v>
      </c>
      <c r="AG122" s="2373">
        <v>0</v>
      </c>
      <c r="AH122" s="2373">
        <v>0</v>
      </c>
      <c r="AI122" s="2373">
        <v>0</v>
      </c>
      <c r="AJ122" s="2373">
        <v>0</v>
      </c>
    </row>
    <row r="123" spans="1:36" s="1746" customFormat="1" hidden="1" outlineLevel="1">
      <c r="A123" s="171"/>
      <c r="B123" s="171"/>
      <c r="E123" s="2373">
        <v>0</v>
      </c>
      <c r="F123" s="2373"/>
      <c r="G123" s="2373"/>
      <c r="H123" s="2373"/>
      <c r="I123" s="2373">
        <v>0</v>
      </c>
      <c r="J123" s="2373"/>
      <c r="K123" s="2373"/>
      <c r="L123" s="2373"/>
      <c r="M123" s="2373">
        <v>0</v>
      </c>
      <c r="N123" s="2373">
        <v>0</v>
      </c>
      <c r="O123" s="2373">
        <v>0</v>
      </c>
      <c r="P123" s="2373">
        <v>0</v>
      </c>
      <c r="Q123" s="2373">
        <v>0</v>
      </c>
      <c r="R123" s="2373">
        <v>0</v>
      </c>
      <c r="S123" s="2373">
        <v>0</v>
      </c>
      <c r="T123" s="2373">
        <v>0</v>
      </c>
      <c r="U123" s="2373">
        <v>0</v>
      </c>
      <c r="V123" s="2373">
        <v>0</v>
      </c>
      <c r="W123" s="2373">
        <v>0</v>
      </c>
      <c r="X123" s="2373">
        <v>0</v>
      </c>
      <c r="Y123" s="2373">
        <v>0</v>
      </c>
      <c r="Z123" s="2373">
        <v>0</v>
      </c>
      <c r="AA123" s="2373">
        <v>0</v>
      </c>
      <c r="AB123" s="2373">
        <v>0</v>
      </c>
      <c r="AC123" s="2373">
        <v>0</v>
      </c>
      <c r="AD123" s="2373">
        <v>0</v>
      </c>
      <c r="AE123" s="2373">
        <v>0</v>
      </c>
      <c r="AF123" s="2373">
        <v>0</v>
      </c>
      <c r="AG123" s="2373">
        <v>0</v>
      </c>
      <c r="AH123" s="2373">
        <v>0</v>
      </c>
      <c r="AI123" s="2373">
        <v>0</v>
      </c>
      <c r="AJ123" s="2373">
        <v>0</v>
      </c>
    </row>
    <row r="124" spans="1:36" s="1746" customFormat="1" hidden="1" outlineLevel="1">
      <c r="A124" s="171"/>
      <c r="B124" s="171"/>
      <c r="E124" s="2373">
        <v>0</v>
      </c>
      <c r="F124" s="2373"/>
      <c r="G124" s="2373"/>
      <c r="H124" s="2373"/>
      <c r="I124" s="2373">
        <v>0</v>
      </c>
      <c r="J124" s="2373"/>
      <c r="K124" s="2373"/>
      <c r="L124" s="2373"/>
      <c r="M124" s="2373">
        <v>0</v>
      </c>
      <c r="N124" s="2373">
        <v>0</v>
      </c>
      <c r="O124" s="2373">
        <v>0</v>
      </c>
      <c r="P124" s="2373">
        <v>0</v>
      </c>
      <c r="Q124" s="2373">
        <v>0</v>
      </c>
      <c r="R124" s="2373">
        <v>0</v>
      </c>
      <c r="S124" s="2373">
        <v>0</v>
      </c>
      <c r="T124" s="2373">
        <v>0</v>
      </c>
      <c r="U124" s="2373">
        <v>0</v>
      </c>
      <c r="V124" s="2373">
        <v>0</v>
      </c>
      <c r="W124" s="2373">
        <v>0</v>
      </c>
      <c r="X124" s="2373">
        <v>0</v>
      </c>
      <c r="Y124" s="2373">
        <v>0</v>
      </c>
      <c r="Z124" s="2373">
        <v>0</v>
      </c>
      <c r="AA124" s="2373">
        <v>0</v>
      </c>
      <c r="AB124" s="2373">
        <v>0</v>
      </c>
      <c r="AC124" s="2373">
        <v>0</v>
      </c>
      <c r="AD124" s="2373">
        <v>0</v>
      </c>
      <c r="AE124" s="2373">
        <v>0</v>
      </c>
      <c r="AF124" s="2373">
        <v>0</v>
      </c>
      <c r="AG124" s="2373">
        <v>0</v>
      </c>
      <c r="AH124" s="2373">
        <v>0</v>
      </c>
      <c r="AI124" s="2373">
        <v>0</v>
      </c>
      <c r="AJ124" s="2373">
        <v>0</v>
      </c>
    </row>
    <row r="125" spans="1:36" s="1746" customFormat="1" hidden="1" outlineLevel="1">
      <c r="A125" s="171"/>
      <c r="B125" s="171"/>
      <c r="E125" s="2373">
        <v>0</v>
      </c>
      <c r="F125" s="2373"/>
      <c r="G125" s="2373"/>
      <c r="H125" s="2373"/>
      <c r="I125" s="2373">
        <v>0</v>
      </c>
      <c r="J125" s="2373"/>
      <c r="K125" s="2373"/>
      <c r="L125" s="2373"/>
      <c r="M125" s="2373">
        <v>0</v>
      </c>
      <c r="N125" s="2373">
        <v>0</v>
      </c>
      <c r="O125" s="2373">
        <v>0</v>
      </c>
      <c r="P125" s="2373">
        <v>0</v>
      </c>
      <c r="Q125" s="2373">
        <v>0</v>
      </c>
      <c r="R125" s="2373">
        <v>0</v>
      </c>
      <c r="S125" s="2373">
        <v>0</v>
      </c>
      <c r="T125" s="2373">
        <v>0</v>
      </c>
      <c r="U125" s="2373">
        <v>0</v>
      </c>
      <c r="V125" s="2373">
        <v>0</v>
      </c>
      <c r="W125" s="2373">
        <v>0</v>
      </c>
      <c r="X125" s="2373">
        <v>0</v>
      </c>
      <c r="Y125" s="2373">
        <v>0</v>
      </c>
      <c r="Z125" s="2373">
        <v>0</v>
      </c>
      <c r="AA125" s="2373">
        <v>0</v>
      </c>
      <c r="AB125" s="2373">
        <v>0</v>
      </c>
      <c r="AC125" s="2373">
        <v>0</v>
      </c>
      <c r="AD125" s="2373">
        <v>0</v>
      </c>
      <c r="AE125" s="2373">
        <v>0</v>
      </c>
      <c r="AF125" s="2373">
        <v>0</v>
      </c>
      <c r="AG125" s="2373">
        <v>0</v>
      </c>
      <c r="AH125" s="2373">
        <v>0</v>
      </c>
      <c r="AI125" s="2373">
        <v>0</v>
      </c>
      <c r="AJ125" s="2373">
        <v>0</v>
      </c>
    </row>
    <row r="126" spans="1:36" s="1746" customFormat="1" hidden="1" outlineLevel="1">
      <c r="A126" s="171"/>
      <c r="B126" s="171"/>
      <c r="E126" s="2373">
        <v>0</v>
      </c>
      <c r="F126" s="2373"/>
      <c r="G126" s="2373"/>
      <c r="H126" s="2373"/>
      <c r="I126" s="2373">
        <v>0</v>
      </c>
      <c r="J126" s="2373"/>
      <c r="K126" s="2373"/>
      <c r="L126" s="2373"/>
      <c r="M126" s="2373">
        <v>0</v>
      </c>
      <c r="N126" s="2373">
        <v>0</v>
      </c>
      <c r="O126" s="2373">
        <v>0</v>
      </c>
      <c r="P126" s="2373">
        <v>0</v>
      </c>
      <c r="Q126" s="2373">
        <v>0</v>
      </c>
      <c r="R126" s="2373">
        <v>0</v>
      </c>
      <c r="S126" s="2373">
        <v>0</v>
      </c>
      <c r="T126" s="2373">
        <v>0</v>
      </c>
      <c r="U126" s="2373">
        <v>0</v>
      </c>
      <c r="V126" s="2373">
        <v>0</v>
      </c>
      <c r="W126" s="2373">
        <v>0</v>
      </c>
      <c r="X126" s="2373">
        <v>0</v>
      </c>
      <c r="Y126" s="2373">
        <v>0</v>
      </c>
      <c r="Z126" s="2373">
        <v>0</v>
      </c>
      <c r="AA126" s="2373">
        <v>0</v>
      </c>
      <c r="AB126" s="2373">
        <v>0</v>
      </c>
      <c r="AC126" s="2373">
        <v>0</v>
      </c>
      <c r="AD126" s="2373">
        <v>0</v>
      </c>
      <c r="AE126" s="2373">
        <v>0</v>
      </c>
      <c r="AF126" s="2373">
        <v>0</v>
      </c>
      <c r="AG126" s="2373">
        <v>0</v>
      </c>
      <c r="AH126" s="2373">
        <v>0</v>
      </c>
      <c r="AI126" s="2373">
        <v>0</v>
      </c>
      <c r="AJ126" s="2373">
        <v>0</v>
      </c>
    </row>
    <row r="127" spans="1:36" s="1746" customFormat="1" hidden="1" outlineLevel="1">
      <c r="A127" s="171"/>
      <c r="B127" s="171"/>
      <c r="E127" s="2373">
        <v>0</v>
      </c>
      <c r="F127" s="2373"/>
      <c r="G127" s="2373"/>
      <c r="H127" s="2373"/>
      <c r="I127" s="2373">
        <v>0</v>
      </c>
      <c r="J127" s="2373"/>
      <c r="K127" s="2373"/>
      <c r="L127" s="2373"/>
      <c r="M127" s="2373">
        <v>0</v>
      </c>
      <c r="N127" s="2373">
        <v>0</v>
      </c>
      <c r="O127" s="2373">
        <v>0</v>
      </c>
      <c r="P127" s="2373">
        <v>0</v>
      </c>
      <c r="Q127" s="2373">
        <v>0</v>
      </c>
      <c r="R127" s="2373">
        <v>0</v>
      </c>
      <c r="S127" s="2373">
        <v>0</v>
      </c>
      <c r="T127" s="2373">
        <v>0</v>
      </c>
      <c r="U127" s="2373">
        <v>0</v>
      </c>
      <c r="V127" s="2373">
        <v>0</v>
      </c>
      <c r="W127" s="2373">
        <v>0</v>
      </c>
      <c r="X127" s="2373">
        <v>0</v>
      </c>
      <c r="Y127" s="2373">
        <v>0</v>
      </c>
      <c r="Z127" s="2373">
        <v>0</v>
      </c>
      <c r="AA127" s="2373">
        <v>0</v>
      </c>
      <c r="AB127" s="2373">
        <v>0</v>
      </c>
      <c r="AC127" s="2373">
        <v>0</v>
      </c>
      <c r="AD127" s="2373">
        <v>0</v>
      </c>
      <c r="AE127" s="2373">
        <v>0</v>
      </c>
      <c r="AF127" s="2373">
        <v>0</v>
      </c>
      <c r="AG127" s="2373">
        <v>0</v>
      </c>
      <c r="AH127" s="2373">
        <v>0</v>
      </c>
      <c r="AI127" s="2373">
        <v>0</v>
      </c>
      <c r="AJ127" s="2373">
        <v>0</v>
      </c>
    </row>
    <row r="128" spans="1:36" s="1746" customFormat="1" hidden="1" outlineLevel="1">
      <c r="A128" s="171"/>
      <c r="B128" s="171"/>
      <c r="E128" s="2373">
        <v>0</v>
      </c>
      <c r="F128" s="2373"/>
      <c r="G128" s="2373"/>
      <c r="H128" s="2373"/>
      <c r="I128" s="2373">
        <v>0</v>
      </c>
      <c r="J128" s="2373"/>
      <c r="K128" s="2373"/>
      <c r="L128" s="2373"/>
      <c r="M128" s="2373">
        <v>0</v>
      </c>
      <c r="N128" s="2373">
        <v>0</v>
      </c>
      <c r="O128" s="2373">
        <v>0</v>
      </c>
      <c r="P128" s="2373">
        <v>0</v>
      </c>
      <c r="Q128" s="2373">
        <v>0</v>
      </c>
      <c r="R128" s="2373">
        <v>0</v>
      </c>
      <c r="S128" s="2373">
        <v>0</v>
      </c>
      <c r="T128" s="2373">
        <v>0</v>
      </c>
      <c r="U128" s="2373">
        <v>0</v>
      </c>
      <c r="V128" s="2373">
        <v>0</v>
      </c>
      <c r="W128" s="2373">
        <v>0</v>
      </c>
      <c r="X128" s="2373">
        <v>0</v>
      </c>
      <c r="Y128" s="2373">
        <v>0</v>
      </c>
      <c r="Z128" s="2373">
        <v>0</v>
      </c>
      <c r="AA128" s="2373">
        <v>0</v>
      </c>
      <c r="AB128" s="2373">
        <v>0</v>
      </c>
      <c r="AC128" s="2373">
        <v>0</v>
      </c>
      <c r="AD128" s="2373">
        <v>0</v>
      </c>
      <c r="AE128" s="2373">
        <v>0</v>
      </c>
      <c r="AF128" s="2373">
        <v>0</v>
      </c>
      <c r="AG128" s="2373">
        <v>0</v>
      </c>
      <c r="AH128" s="2373">
        <v>0</v>
      </c>
      <c r="AI128" s="2373">
        <v>0</v>
      </c>
      <c r="AJ128" s="2373">
        <v>0</v>
      </c>
    </row>
    <row r="129" spans="1:114" s="1746" customFormat="1" hidden="1" outlineLevel="1">
      <c r="A129" s="171"/>
      <c r="B129" s="171"/>
      <c r="E129" s="2373">
        <v>0</v>
      </c>
      <c r="F129" s="2373"/>
      <c r="G129" s="2373"/>
      <c r="H129" s="2373"/>
      <c r="I129" s="2373">
        <v>0</v>
      </c>
      <c r="J129" s="2373"/>
      <c r="K129" s="2373"/>
      <c r="L129" s="2373"/>
      <c r="M129" s="2373">
        <v>0</v>
      </c>
      <c r="N129" s="2373">
        <v>0</v>
      </c>
      <c r="O129" s="2373">
        <v>0</v>
      </c>
      <c r="P129" s="2373">
        <v>0</v>
      </c>
      <c r="Q129" s="2373">
        <v>0</v>
      </c>
      <c r="R129" s="2373">
        <v>0</v>
      </c>
      <c r="S129" s="2373">
        <v>0</v>
      </c>
      <c r="T129" s="2373">
        <v>0</v>
      </c>
      <c r="U129" s="2373">
        <v>0</v>
      </c>
      <c r="V129" s="2373">
        <v>0</v>
      </c>
      <c r="W129" s="2373">
        <v>0</v>
      </c>
      <c r="X129" s="2373">
        <v>0</v>
      </c>
      <c r="Y129" s="2373">
        <v>0</v>
      </c>
      <c r="Z129" s="2373">
        <v>0</v>
      </c>
      <c r="AA129" s="2373">
        <v>0</v>
      </c>
      <c r="AB129" s="2373">
        <v>0</v>
      </c>
      <c r="AC129" s="2373">
        <v>0</v>
      </c>
      <c r="AD129" s="2373">
        <v>0</v>
      </c>
      <c r="AE129" s="2373">
        <v>0</v>
      </c>
      <c r="AF129" s="2373">
        <v>0</v>
      </c>
      <c r="AG129" s="2373">
        <v>0</v>
      </c>
      <c r="AH129" s="2373">
        <v>0</v>
      </c>
      <c r="AI129" s="2373">
        <v>0</v>
      </c>
      <c r="AJ129" s="2373">
        <v>0</v>
      </c>
    </row>
    <row r="130" spans="1:114" s="1746" customFormat="1" hidden="1" outlineLevel="1">
      <c r="A130" s="171"/>
      <c r="B130" s="171"/>
      <c r="D130"/>
      <c r="E130" s="2373">
        <v>0</v>
      </c>
      <c r="F130" s="2373"/>
      <c r="G130" s="2373"/>
      <c r="H130" s="2373"/>
      <c r="I130" s="2373">
        <v>0</v>
      </c>
      <c r="J130" s="2373"/>
      <c r="K130" s="2373"/>
      <c r="L130" s="2373"/>
      <c r="M130" s="2373">
        <v>0</v>
      </c>
      <c r="N130" s="2373">
        <v>0</v>
      </c>
      <c r="O130" s="2373">
        <v>0</v>
      </c>
      <c r="P130" s="2373">
        <v>0</v>
      </c>
      <c r="Q130" s="2373">
        <v>0</v>
      </c>
      <c r="R130" s="2373">
        <v>0</v>
      </c>
      <c r="S130" s="2373">
        <v>0</v>
      </c>
      <c r="T130" s="2373">
        <v>0</v>
      </c>
      <c r="U130" s="2373">
        <v>0</v>
      </c>
      <c r="V130" s="2373">
        <v>0</v>
      </c>
      <c r="W130" s="2373">
        <v>0</v>
      </c>
      <c r="X130" s="2373">
        <v>0</v>
      </c>
      <c r="Y130" s="2373">
        <v>0</v>
      </c>
      <c r="Z130" s="2373">
        <v>0</v>
      </c>
      <c r="AA130" s="2373">
        <v>0</v>
      </c>
      <c r="AB130" s="2373">
        <v>0</v>
      </c>
      <c r="AC130" s="2373">
        <v>0</v>
      </c>
      <c r="AD130" s="2373">
        <v>0</v>
      </c>
      <c r="AE130" s="2373">
        <v>0</v>
      </c>
      <c r="AF130" s="2373">
        <v>0</v>
      </c>
      <c r="AG130" s="2373">
        <v>0</v>
      </c>
      <c r="AH130" s="2373">
        <v>0</v>
      </c>
      <c r="AI130" s="2373">
        <v>0</v>
      </c>
      <c r="AJ130" s="2373">
        <v>0</v>
      </c>
    </row>
    <row r="131" spans="1:114" s="1746" customFormat="1" hidden="1" outlineLevel="1">
      <c r="A131" s="171"/>
      <c r="B131" s="171"/>
      <c r="E131" s="2373">
        <v>0</v>
      </c>
      <c r="F131" s="2373"/>
      <c r="G131" s="2373"/>
      <c r="H131" s="2373"/>
      <c r="I131" s="2373">
        <v>0</v>
      </c>
      <c r="J131" s="2373"/>
      <c r="K131" s="2373"/>
      <c r="L131" s="2373"/>
      <c r="M131" s="2373">
        <v>0</v>
      </c>
      <c r="N131" s="2373">
        <v>0</v>
      </c>
      <c r="O131" s="2373">
        <v>0</v>
      </c>
      <c r="P131" s="2373">
        <v>0</v>
      </c>
      <c r="Q131" s="2373">
        <v>0</v>
      </c>
      <c r="R131" s="2373">
        <v>0</v>
      </c>
      <c r="S131" s="2373">
        <v>0</v>
      </c>
      <c r="T131" s="2373">
        <v>0</v>
      </c>
      <c r="U131" s="2373">
        <v>0</v>
      </c>
      <c r="V131" s="2373">
        <v>0</v>
      </c>
      <c r="W131" s="2373">
        <v>0</v>
      </c>
      <c r="X131" s="2373">
        <v>0</v>
      </c>
      <c r="Y131" s="2373">
        <v>0</v>
      </c>
      <c r="Z131" s="2373">
        <v>0</v>
      </c>
      <c r="AA131" s="2373">
        <v>0</v>
      </c>
      <c r="AB131" s="2373">
        <v>0</v>
      </c>
      <c r="AC131" s="2373">
        <v>0</v>
      </c>
      <c r="AD131" s="2373">
        <v>0</v>
      </c>
      <c r="AE131" s="2373">
        <v>0</v>
      </c>
      <c r="AF131" s="2373">
        <v>0</v>
      </c>
      <c r="AG131" s="2373">
        <v>0</v>
      </c>
      <c r="AH131" s="2373">
        <v>0</v>
      </c>
      <c r="AI131" s="2373">
        <v>0</v>
      </c>
      <c r="AJ131" s="2373">
        <v>0</v>
      </c>
    </row>
    <row r="132" spans="1:114" s="1746" customFormat="1" hidden="1" outlineLevel="1">
      <c r="A132" s="171"/>
      <c r="B132" s="171"/>
      <c r="E132" s="2373">
        <v>0</v>
      </c>
      <c r="F132" s="2373"/>
      <c r="G132" s="2373"/>
      <c r="H132" s="2373"/>
      <c r="I132" s="2373">
        <v>0</v>
      </c>
      <c r="J132" s="2373"/>
      <c r="K132" s="2373"/>
      <c r="L132" s="2373"/>
      <c r="M132" s="2373">
        <v>0</v>
      </c>
      <c r="N132" s="2373">
        <v>0</v>
      </c>
      <c r="O132" s="2373">
        <v>0</v>
      </c>
      <c r="P132" s="2373">
        <v>0</v>
      </c>
      <c r="Q132" s="2373">
        <v>0</v>
      </c>
      <c r="R132" s="2373">
        <v>0</v>
      </c>
      <c r="S132" s="2373">
        <v>0</v>
      </c>
      <c r="T132" s="2373">
        <v>0</v>
      </c>
      <c r="U132" s="2373">
        <v>0</v>
      </c>
      <c r="V132" s="2373">
        <v>0</v>
      </c>
      <c r="W132" s="2373">
        <v>0</v>
      </c>
      <c r="X132" s="2373">
        <v>0</v>
      </c>
      <c r="Y132" s="2373">
        <v>0</v>
      </c>
      <c r="Z132" s="2373">
        <v>0</v>
      </c>
      <c r="AA132" s="2373">
        <v>0</v>
      </c>
      <c r="AB132" s="2373">
        <v>0</v>
      </c>
      <c r="AC132" s="2373">
        <v>0</v>
      </c>
      <c r="AD132" s="2373">
        <v>0</v>
      </c>
      <c r="AE132" s="2373">
        <v>0</v>
      </c>
      <c r="AF132" s="2373">
        <v>0</v>
      </c>
      <c r="AG132" s="2373">
        <v>0</v>
      </c>
      <c r="AH132" s="2373">
        <v>0</v>
      </c>
      <c r="AI132" s="2373">
        <v>0</v>
      </c>
      <c r="AJ132" s="2373">
        <v>0</v>
      </c>
    </row>
    <row r="133" spans="1:114" s="1746" customFormat="1" hidden="1" outlineLevel="1">
      <c r="A133" s="171"/>
      <c r="B133" s="171"/>
      <c r="E133" s="2373">
        <v>0</v>
      </c>
      <c r="F133" s="2373"/>
      <c r="G133" s="2373"/>
      <c r="H133" s="2373"/>
      <c r="I133" s="2373">
        <v>0</v>
      </c>
      <c r="J133" s="2373"/>
      <c r="K133" s="2373"/>
      <c r="L133" s="2373"/>
      <c r="M133" s="2373">
        <v>0</v>
      </c>
      <c r="N133" s="2373">
        <v>0</v>
      </c>
      <c r="O133" s="2373">
        <v>0</v>
      </c>
      <c r="P133" s="2373">
        <v>0</v>
      </c>
      <c r="Q133" s="2373">
        <v>0</v>
      </c>
      <c r="R133" s="2373">
        <v>0</v>
      </c>
      <c r="S133" s="2373">
        <v>0</v>
      </c>
      <c r="T133" s="2373">
        <v>0</v>
      </c>
      <c r="U133" s="2373">
        <v>0</v>
      </c>
      <c r="V133" s="2373">
        <v>0</v>
      </c>
      <c r="W133" s="2373">
        <v>0</v>
      </c>
      <c r="X133" s="2373">
        <v>0</v>
      </c>
      <c r="Y133" s="2373">
        <v>0</v>
      </c>
      <c r="Z133" s="2373">
        <v>0</v>
      </c>
      <c r="AA133" s="2373">
        <v>0</v>
      </c>
      <c r="AB133" s="2373">
        <v>0</v>
      </c>
      <c r="AC133" s="2373">
        <v>0</v>
      </c>
      <c r="AD133" s="2373">
        <v>0</v>
      </c>
      <c r="AE133" s="2373">
        <v>0</v>
      </c>
      <c r="AF133" s="2373">
        <v>0</v>
      </c>
      <c r="AG133" s="2373">
        <v>0</v>
      </c>
      <c r="AH133" s="2373">
        <v>0</v>
      </c>
      <c r="AI133" s="2373">
        <v>0</v>
      </c>
      <c r="AJ133" s="2373">
        <v>0</v>
      </c>
    </row>
    <row r="134" spans="1:114" s="1746" customFormat="1" hidden="1" outlineLevel="1">
      <c r="A134" s="171"/>
      <c r="B134" s="171"/>
      <c r="E134" s="2373">
        <v>0</v>
      </c>
      <c r="F134" s="2373"/>
      <c r="G134" s="2373"/>
      <c r="H134" s="2373"/>
      <c r="I134" s="2373">
        <v>0</v>
      </c>
      <c r="J134" s="2373"/>
      <c r="K134" s="2373"/>
      <c r="L134" s="2373"/>
      <c r="M134" s="2373">
        <v>0</v>
      </c>
      <c r="N134" s="2373">
        <v>0</v>
      </c>
      <c r="O134" s="2373">
        <v>0</v>
      </c>
      <c r="P134" s="2373">
        <v>0</v>
      </c>
      <c r="Q134" s="2373">
        <v>0</v>
      </c>
      <c r="R134" s="2373">
        <v>0</v>
      </c>
      <c r="S134" s="2373">
        <v>0</v>
      </c>
      <c r="T134" s="2373">
        <v>0</v>
      </c>
      <c r="U134" s="2373">
        <v>0</v>
      </c>
      <c r="V134" s="2373">
        <v>0</v>
      </c>
      <c r="W134" s="2373">
        <v>0</v>
      </c>
      <c r="X134" s="2373">
        <v>0</v>
      </c>
      <c r="Y134" s="2373">
        <v>0</v>
      </c>
      <c r="Z134" s="2373">
        <v>0</v>
      </c>
      <c r="AA134" s="2373">
        <v>0</v>
      </c>
      <c r="AB134" s="2373">
        <v>0</v>
      </c>
      <c r="AC134" s="2373">
        <v>0</v>
      </c>
      <c r="AD134" s="2373">
        <v>0</v>
      </c>
      <c r="AE134" s="2373">
        <v>0</v>
      </c>
      <c r="AF134" s="2373">
        <v>0</v>
      </c>
      <c r="AG134" s="2373">
        <v>0</v>
      </c>
      <c r="AH134" s="2373">
        <v>0</v>
      </c>
      <c r="AI134" s="2373">
        <v>0</v>
      </c>
      <c r="AJ134" s="2373">
        <v>0</v>
      </c>
    </row>
    <row r="135" spans="1:114" s="1746" customFormat="1" hidden="1" outlineLevel="1">
      <c r="A135" s="171"/>
      <c r="B135" s="171"/>
      <c r="E135" s="2373">
        <v>0</v>
      </c>
      <c r="F135" s="2373"/>
      <c r="G135" s="2373"/>
      <c r="H135" s="2373"/>
      <c r="I135" s="2373">
        <v>0</v>
      </c>
      <c r="J135" s="2373"/>
      <c r="K135" s="2373"/>
      <c r="L135" s="2373"/>
      <c r="M135" s="2373">
        <v>0</v>
      </c>
      <c r="N135" s="2373">
        <v>0</v>
      </c>
      <c r="O135" s="2373">
        <v>0</v>
      </c>
      <c r="P135" s="2373">
        <v>0</v>
      </c>
      <c r="Q135" s="2373">
        <v>0</v>
      </c>
      <c r="R135" s="2373">
        <v>0</v>
      </c>
      <c r="S135" s="2373">
        <v>0</v>
      </c>
      <c r="T135" s="2373">
        <v>0</v>
      </c>
      <c r="U135" s="2373">
        <v>0</v>
      </c>
      <c r="V135" s="2373">
        <v>0</v>
      </c>
      <c r="W135" s="2373">
        <v>0</v>
      </c>
      <c r="X135" s="2373">
        <v>0</v>
      </c>
      <c r="Y135" s="2373">
        <v>0</v>
      </c>
      <c r="Z135" s="2373">
        <v>0</v>
      </c>
      <c r="AA135" s="2373">
        <v>0</v>
      </c>
      <c r="AB135" s="2373">
        <v>0</v>
      </c>
      <c r="AC135" s="2373">
        <v>0</v>
      </c>
      <c r="AD135" s="2373">
        <v>0</v>
      </c>
      <c r="AE135" s="2373">
        <v>0</v>
      </c>
      <c r="AF135" s="2373">
        <v>0</v>
      </c>
      <c r="AG135" s="2373">
        <v>0</v>
      </c>
      <c r="AH135" s="2373">
        <v>0</v>
      </c>
      <c r="AI135" s="2373">
        <v>0</v>
      </c>
      <c r="AJ135" s="2373">
        <v>0</v>
      </c>
    </row>
    <row r="136" spans="1:114" s="1746" customFormat="1" hidden="1" outlineLevel="1">
      <c r="A136" s="171"/>
      <c r="B136" s="171"/>
      <c r="E136" s="2373">
        <v>0</v>
      </c>
      <c r="F136" s="2373"/>
      <c r="G136" s="2373"/>
      <c r="H136" s="2373"/>
      <c r="I136" s="2373">
        <v>0</v>
      </c>
      <c r="J136" s="2373"/>
      <c r="K136" s="2373"/>
      <c r="L136" s="2373"/>
      <c r="M136" s="2373">
        <v>0</v>
      </c>
      <c r="N136" s="2373">
        <v>0</v>
      </c>
      <c r="O136" s="2373">
        <v>0</v>
      </c>
      <c r="P136" s="2373">
        <v>0</v>
      </c>
      <c r="Q136" s="2373">
        <v>0</v>
      </c>
      <c r="R136" s="2373">
        <v>0</v>
      </c>
      <c r="S136" s="2373">
        <v>0</v>
      </c>
      <c r="T136" s="2373">
        <v>0</v>
      </c>
      <c r="U136" s="2373">
        <v>0</v>
      </c>
      <c r="V136" s="2373">
        <v>0</v>
      </c>
      <c r="W136" s="2373">
        <v>0</v>
      </c>
      <c r="X136" s="2373">
        <v>0</v>
      </c>
      <c r="Y136" s="2373">
        <v>0</v>
      </c>
      <c r="Z136" s="2373">
        <v>0</v>
      </c>
      <c r="AA136" s="2373">
        <v>0</v>
      </c>
      <c r="AB136" s="2373">
        <v>0</v>
      </c>
      <c r="AC136" s="2373">
        <v>0</v>
      </c>
      <c r="AD136" s="2373">
        <v>0</v>
      </c>
      <c r="AE136" s="2373">
        <v>0</v>
      </c>
      <c r="AF136" s="2373">
        <v>0</v>
      </c>
      <c r="AG136" s="2373">
        <v>0</v>
      </c>
      <c r="AH136" s="2373">
        <v>0</v>
      </c>
      <c r="AI136" s="2373">
        <v>0</v>
      </c>
      <c r="AJ136" s="2373">
        <v>0</v>
      </c>
    </row>
    <row r="137" spans="1:114" s="1746" customFormat="1" ht="15.75" outlineLevel="1" collapsed="1">
      <c r="A137" s="171"/>
      <c r="B137" s="171"/>
      <c r="H137" s="1787"/>
      <c r="I137" s="1787"/>
      <c r="J137" s="1747"/>
      <c r="K137" s="1747"/>
      <c r="L137" s="1747"/>
      <c r="M137" s="2374"/>
      <c r="N137" s="1747"/>
      <c r="O137" s="1747"/>
      <c r="P137" s="1747"/>
      <c r="Q137" s="1747"/>
      <c r="R137" s="1747"/>
      <c r="S137" s="1747"/>
      <c r="T137" s="1747"/>
      <c r="U137" s="1747"/>
      <c r="V137" s="1747"/>
      <c r="W137" s="1747"/>
      <c r="X137" s="1747"/>
      <c r="Y137" s="1747"/>
      <c r="Z137" s="1747"/>
      <c r="AA137" s="1747"/>
      <c r="AB137" s="1747"/>
      <c r="AC137" s="1747"/>
      <c r="AD137" s="1747"/>
      <c r="AE137" s="1747"/>
      <c r="AF137" s="1747"/>
      <c r="AG137" s="1747"/>
      <c r="AH137" s="1747"/>
      <c r="AI137" s="1747"/>
      <c r="AJ137" s="1747"/>
    </row>
    <row r="138" spans="1:114" ht="15.75" outlineLevel="1">
      <c r="E138" s="679"/>
      <c r="F138" s="1797" t="s">
        <v>545</v>
      </c>
      <c r="G138" s="1437"/>
      <c r="H138" s="1437"/>
      <c r="I138" s="1437"/>
      <c r="J138" s="1437">
        <v>2004</v>
      </c>
      <c r="K138" s="1437">
        <v>2005</v>
      </c>
      <c r="L138" s="1437">
        <v>2006</v>
      </c>
      <c r="M138" s="1437">
        <v>2007</v>
      </c>
      <c r="N138" s="1437">
        <v>2008</v>
      </c>
      <c r="O138" s="1437">
        <v>2009</v>
      </c>
      <c r="P138" s="1437">
        <v>2010</v>
      </c>
      <c r="Q138" s="1437">
        <v>2011</v>
      </c>
      <c r="R138" s="1437">
        <v>2012</v>
      </c>
      <c r="S138" s="1437">
        <v>2013</v>
      </c>
      <c r="T138" s="1437">
        <v>2014</v>
      </c>
      <c r="U138" s="1437">
        <v>2015</v>
      </c>
      <c r="V138" s="1437">
        <v>2016</v>
      </c>
      <c r="W138" s="1437">
        <v>2017</v>
      </c>
      <c r="X138" s="1437">
        <v>2018</v>
      </c>
      <c r="Y138" s="1437">
        <v>2019</v>
      </c>
      <c r="Z138" s="1437">
        <v>2020</v>
      </c>
      <c r="AA138" s="1437">
        <v>2021</v>
      </c>
      <c r="AB138" s="1437">
        <v>2022</v>
      </c>
      <c r="AC138" s="1437">
        <v>2023</v>
      </c>
      <c r="AD138" s="1437">
        <v>2024</v>
      </c>
      <c r="AE138" s="1437">
        <v>2025</v>
      </c>
      <c r="AF138" s="1437">
        <v>2026</v>
      </c>
      <c r="AG138" s="1437">
        <v>2027</v>
      </c>
      <c r="AH138" s="1437">
        <v>2028</v>
      </c>
      <c r="AI138" s="1437">
        <v>2029</v>
      </c>
      <c r="AJ138" s="1437">
        <v>2030</v>
      </c>
      <c r="BQ138" s="1746"/>
      <c r="BR138" s="1746"/>
      <c r="BS138" s="1746"/>
      <c r="BT138" s="1746"/>
      <c r="BU138" s="1746"/>
      <c r="BV138" s="1746"/>
      <c r="BW138" s="1746"/>
      <c r="BX138" s="1746"/>
      <c r="BY138" s="1746"/>
      <c r="BZ138" s="1746"/>
      <c r="CA138" s="1746"/>
      <c r="CB138" s="1746"/>
      <c r="CC138" s="1746"/>
      <c r="CD138" s="1746"/>
      <c r="CE138" s="1746"/>
      <c r="CF138" s="1746"/>
      <c r="CG138" s="1746"/>
      <c r="CH138" s="1746"/>
      <c r="CI138" s="1746"/>
      <c r="CJ138" s="1746"/>
      <c r="CK138" s="1746"/>
      <c r="CL138" s="1746"/>
      <c r="CM138" s="1746"/>
      <c r="CN138" s="1746"/>
      <c r="CO138" s="1746"/>
      <c r="CP138" s="1746"/>
      <c r="CQ138" s="1746"/>
      <c r="CR138" s="1746"/>
      <c r="CS138" s="1746"/>
      <c r="CT138" s="1746"/>
      <c r="CU138" s="1746"/>
      <c r="CV138" s="1746"/>
      <c r="CW138" s="1746"/>
      <c r="CX138" s="1746"/>
      <c r="CY138" s="1746"/>
      <c r="CZ138" s="1746"/>
      <c r="DA138" s="1746"/>
      <c r="DB138" s="1746"/>
      <c r="DC138" s="1746"/>
      <c r="DD138" s="1746"/>
      <c r="DE138" s="1746"/>
      <c r="DF138" s="1746"/>
      <c r="DG138" s="1746"/>
      <c r="DH138" s="1746"/>
      <c r="DI138" s="1746"/>
      <c r="DJ138" s="1746"/>
    </row>
    <row r="139" spans="1:114" s="1746" customFormat="1" ht="15.75" outlineLevel="1">
      <c r="A139" s="171"/>
      <c r="B139" s="171"/>
      <c r="D139" s="2371" t="s">
        <v>5097</v>
      </c>
      <c r="E139" s="1787" t="s">
        <v>5174</v>
      </c>
      <c r="H139" s="1787"/>
      <c r="I139" s="1787"/>
      <c r="J139" s="2375"/>
      <c r="K139" s="2375"/>
      <c r="L139" s="2375"/>
      <c r="M139" s="2375"/>
      <c r="N139" s="2375"/>
      <c r="O139" s="2375"/>
      <c r="P139" s="2375"/>
      <c r="Q139" s="2375"/>
      <c r="R139" s="2375"/>
      <c r="S139" s="2376">
        <v>49999.999999999993</v>
      </c>
      <c r="T139" s="2376">
        <v>49999.999999999993</v>
      </c>
      <c r="U139" s="2376">
        <v>49999.999999999993</v>
      </c>
      <c r="V139" s="2376">
        <v>49999.999999999993</v>
      </c>
      <c r="W139" s="2376">
        <v>49999.999999999993</v>
      </c>
      <c r="X139" s="2376">
        <v>49999.999999999993</v>
      </c>
      <c r="Y139" s="2376">
        <v>49999.999999999993</v>
      </c>
      <c r="Z139" s="2376">
        <v>49999.999999999993</v>
      </c>
      <c r="AA139" s="2376">
        <v>49999.999999999993</v>
      </c>
      <c r="AB139" s="2376">
        <v>49999.999999999993</v>
      </c>
      <c r="AC139" s="2376">
        <v>49999.999999999993</v>
      </c>
      <c r="AD139" s="2376">
        <v>49999.999999999993</v>
      </c>
      <c r="AE139" s="2376">
        <v>49999.999999999993</v>
      </c>
      <c r="AF139" s="2376">
        <v>49999.999999999993</v>
      </c>
      <c r="AG139" s="2376">
        <v>49999.999999999993</v>
      </c>
      <c r="AH139" s="2376">
        <v>49999.999999999993</v>
      </c>
      <c r="AI139" s="2376">
        <v>49999.999999999993</v>
      </c>
      <c r="AJ139" s="2376">
        <v>49999.999999999993</v>
      </c>
    </row>
    <row r="140" spans="1:114" s="1746" customFormat="1" ht="15.75" outlineLevel="1">
      <c r="A140" s="171"/>
      <c r="B140" s="171"/>
      <c r="D140" s="2371" t="s">
        <v>5097</v>
      </c>
      <c r="E140" s="1787" t="s">
        <v>5175</v>
      </c>
      <c r="H140" s="1787"/>
      <c r="I140" s="1787"/>
      <c r="J140" s="2375"/>
      <c r="K140" s="2375"/>
      <c r="L140" s="2375"/>
      <c r="M140" s="2375"/>
      <c r="N140" s="2375"/>
      <c r="O140" s="2375"/>
      <c r="P140" s="2375"/>
      <c r="Q140" s="2375"/>
      <c r="R140" s="2375"/>
      <c r="S140" s="2376">
        <v>0</v>
      </c>
      <c r="T140" s="2376">
        <v>0</v>
      </c>
      <c r="U140" s="2376">
        <v>0</v>
      </c>
      <c r="V140" s="2376">
        <v>0</v>
      </c>
      <c r="W140" s="2376">
        <v>0</v>
      </c>
      <c r="X140" s="2376">
        <v>0</v>
      </c>
      <c r="Y140" s="2376">
        <v>0</v>
      </c>
      <c r="Z140" s="2376">
        <v>0</v>
      </c>
      <c r="AA140" s="2376">
        <v>0</v>
      </c>
      <c r="AB140" s="2376">
        <v>0</v>
      </c>
      <c r="AC140" s="2376">
        <v>0</v>
      </c>
      <c r="AD140" s="2376">
        <v>0</v>
      </c>
      <c r="AE140" s="2376">
        <v>0</v>
      </c>
      <c r="AF140" s="2376">
        <v>0</v>
      </c>
      <c r="AG140" s="2376">
        <v>0</v>
      </c>
      <c r="AH140" s="2376">
        <v>0</v>
      </c>
      <c r="AI140" s="2376">
        <v>0</v>
      </c>
      <c r="AJ140" s="2376">
        <v>0</v>
      </c>
    </row>
    <row r="141" spans="1:114" s="1746" customFormat="1" ht="15.75" outlineLevel="1">
      <c r="A141" s="171"/>
      <c r="B141" s="171">
        <v>0</v>
      </c>
      <c r="D141" s="2371" t="s">
        <v>5097</v>
      </c>
      <c r="E141" s="1787" t="s">
        <v>5176</v>
      </c>
      <c r="H141" s="1787"/>
      <c r="I141" s="1787"/>
      <c r="J141" s="2375"/>
      <c r="K141" s="2375"/>
      <c r="L141" s="2375"/>
      <c r="M141" s="2375"/>
      <c r="N141" s="2375"/>
      <c r="O141" s="2375"/>
      <c r="P141" s="2375"/>
      <c r="Q141" s="2375"/>
      <c r="R141" s="2375"/>
      <c r="S141" s="2377">
        <v>0.5</v>
      </c>
      <c r="T141" s="2377">
        <v>0.5</v>
      </c>
      <c r="U141" s="2377">
        <v>0.5</v>
      </c>
      <c r="V141" s="2377">
        <v>0.5</v>
      </c>
      <c r="W141" s="2377">
        <v>0.5</v>
      </c>
      <c r="X141" s="2377">
        <v>0.5</v>
      </c>
      <c r="Y141" s="2377">
        <v>0.5</v>
      </c>
      <c r="Z141" s="2377">
        <v>0.5</v>
      </c>
      <c r="AA141" s="2377">
        <v>0.5</v>
      </c>
      <c r="AB141" s="2377">
        <v>0.5</v>
      </c>
      <c r="AC141" s="2377">
        <v>0.5</v>
      </c>
      <c r="AD141" s="2377">
        <v>0.5</v>
      </c>
      <c r="AE141" s="2377">
        <v>0.5</v>
      </c>
      <c r="AF141" s="2377">
        <v>0.5</v>
      </c>
      <c r="AG141" s="2377">
        <v>0.5</v>
      </c>
      <c r="AH141" s="2377">
        <v>0.5</v>
      </c>
      <c r="AI141" s="2377">
        <v>0.5</v>
      </c>
      <c r="AJ141" s="2377">
        <v>0.5</v>
      </c>
    </row>
    <row r="142" spans="1:114" s="1746" customFormat="1" ht="15.75" outlineLevel="1">
      <c r="A142" s="171"/>
      <c r="B142" s="171">
        <v>0</v>
      </c>
      <c r="D142" s="2371"/>
      <c r="E142" s="1787" t="s">
        <v>5177</v>
      </c>
      <c r="H142" s="1787"/>
      <c r="I142" s="1787"/>
      <c r="J142" s="1787"/>
      <c r="K142" s="1787"/>
      <c r="L142" s="1787"/>
      <c r="M142" s="2378"/>
      <c r="N142" s="2378"/>
      <c r="O142" s="2378"/>
      <c r="P142" s="2378"/>
      <c r="Q142" s="2378"/>
      <c r="R142" s="2378"/>
      <c r="S142" s="2378">
        <v>0</v>
      </c>
      <c r="T142" s="2378">
        <v>0</v>
      </c>
      <c r="U142" s="2378">
        <v>0</v>
      </c>
      <c r="V142" s="2378">
        <v>0</v>
      </c>
      <c r="W142" s="2378">
        <v>0</v>
      </c>
      <c r="X142" s="2378">
        <v>0</v>
      </c>
      <c r="Y142" s="2378">
        <v>0</v>
      </c>
      <c r="Z142" s="2378">
        <v>0</v>
      </c>
      <c r="AA142" s="2378">
        <v>0</v>
      </c>
      <c r="AB142" s="2378">
        <v>0</v>
      </c>
      <c r="AC142" s="2378">
        <v>0</v>
      </c>
      <c r="AD142" s="2378">
        <v>0</v>
      </c>
      <c r="AE142" s="2378">
        <v>0</v>
      </c>
      <c r="AF142" s="2378">
        <v>0</v>
      </c>
      <c r="AG142" s="2378">
        <v>0</v>
      </c>
      <c r="AH142" s="2378">
        <v>0</v>
      </c>
      <c r="AI142" s="2378">
        <v>0</v>
      </c>
      <c r="AJ142" s="2378">
        <v>0</v>
      </c>
    </row>
    <row r="143" spans="1:114" s="1746" customFormat="1" ht="15.75" outlineLevel="1">
      <c r="A143" s="171"/>
      <c r="B143" s="171">
        <v>0</v>
      </c>
      <c r="D143" s="2371"/>
      <c r="E143" s="1787" t="s">
        <v>5178</v>
      </c>
      <c r="H143" s="1787"/>
      <c r="I143" s="1787"/>
      <c r="J143" s="1787"/>
      <c r="K143" s="1787"/>
      <c r="L143" s="1787"/>
      <c r="M143" s="2378"/>
      <c r="N143" s="2378"/>
      <c r="O143" s="2378"/>
      <c r="P143" s="2378"/>
      <c r="Q143" s="2378"/>
      <c r="R143" s="2378"/>
      <c r="S143" s="2378">
        <v>1</v>
      </c>
      <c r="T143" s="2378">
        <v>1</v>
      </c>
      <c r="U143" s="2378">
        <v>1</v>
      </c>
      <c r="V143" s="2378">
        <v>1</v>
      </c>
      <c r="W143" s="2378">
        <v>1</v>
      </c>
      <c r="X143" s="2378">
        <v>1</v>
      </c>
      <c r="Y143" s="2378">
        <v>1</v>
      </c>
      <c r="Z143" s="2378">
        <v>1</v>
      </c>
      <c r="AA143" s="2378">
        <v>1</v>
      </c>
      <c r="AB143" s="2378">
        <v>1</v>
      </c>
      <c r="AC143" s="2378">
        <v>1</v>
      </c>
      <c r="AD143" s="2378">
        <v>1</v>
      </c>
      <c r="AE143" s="2378">
        <v>1</v>
      </c>
      <c r="AF143" s="2378">
        <v>1</v>
      </c>
      <c r="AG143" s="2378">
        <v>1</v>
      </c>
      <c r="AH143" s="2378">
        <v>1</v>
      </c>
      <c r="AI143" s="2378">
        <v>1</v>
      </c>
      <c r="AJ143" s="2378">
        <v>1</v>
      </c>
    </row>
    <row r="144" spans="1:114" s="1746" customFormat="1" ht="15.75" outlineLevel="1">
      <c r="A144" s="171"/>
      <c r="B144" s="171"/>
      <c r="D144" s="2371"/>
      <c r="E144" s="1787"/>
      <c r="H144" s="1787"/>
      <c r="I144" s="1787"/>
      <c r="J144" s="1787"/>
      <c r="K144" s="1787"/>
      <c r="L144" s="1787"/>
      <c r="M144" s="2378"/>
      <c r="N144" s="2378"/>
      <c r="O144" s="2378"/>
      <c r="P144" s="2378"/>
      <c r="Q144" s="2378"/>
      <c r="R144" s="2378"/>
      <c r="S144" s="2378"/>
      <c r="T144" s="2378"/>
      <c r="U144" s="2378"/>
      <c r="V144" s="2378"/>
      <c r="W144" s="2378"/>
      <c r="X144" s="2378"/>
      <c r="Y144" s="2378"/>
      <c r="Z144" s="2378"/>
      <c r="AA144" s="2378"/>
      <c r="AB144" s="2378"/>
      <c r="AC144" s="2378"/>
      <c r="AD144" s="2378"/>
      <c r="AE144" s="2378"/>
      <c r="AF144" s="2378"/>
      <c r="AG144" s="2378"/>
      <c r="AH144" s="2378"/>
      <c r="AI144" s="2378"/>
      <c r="AJ144" s="2378"/>
    </row>
    <row r="145" spans="1:114" s="1746" customFormat="1" ht="15.75" outlineLevel="1">
      <c r="A145" s="171"/>
      <c r="B145" s="171"/>
      <c r="D145" s="2371"/>
      <c r="E145" s="1787"/>
      <c r="H145" s="1787"/>
      <c r="I145" s="1787"/>
      <c r="J145" s="1787"/>
      <c r="K145" s="1787"/>
      <c r="L145" s="1787"/>
      <c r="M145" s="2378"/>
      <c r="N145" s="2378"/>
      <c r="O145" s="2378"/>
      <c r="P145" s="2378"/>
      <c r="Q145" s="2378"/>
      <c r="R145" s="2378"/>
      <c r="S145" s="2378"/>
      <c r="T145" s="2378"/>
      <c r="U145" s="2378"/>
      <c r="V145" s="2378"/>
      <c r="W145" s="2378"/>
      <c r="X145" s="2378"/>
      <c r="Y145" s="2378"/>
      <c r="Z145" s="2378"/>
      <c r="AA145" s="2378"/>
      <c r="AB145" s="2378"/>
      <c r="AC145" s="2378"/>
      <c r="AD145" s="2378"/>
      <c r="AE145" s="2378"/>
      <c r="AF145" s="2378"/>
      <c r="AG145" s="2378"/>
      <c r="AH145" s="2378"/>
      <c r="AI145" s="2378"/>
      <c r="AJ145" s="2378"/>
    </row>
    <row r="146" spans="1:114" s="1746" customFormat="1" ht="15.75" outlineLevel="1">
      <c r="A146" s="171"/>
      <c r="B146" s="171"/>
      <c r="E146" s="1787" t="s">
        <v>5179</v>
      </c>
      <c r="H146" s="1787"/>
      <c r="I146" s="1787"/>
      <c r="J146" s="1747"/>
      <c r="K146" s="1747"/>
      <c r="L146" s="1747"/>
      <c r="M146" s="1747"/>
      <c r="N146" s="1747"/>
      <c r="O146" s="1747"/>
      <c r="P146" s="1747"/>
      <c r="Q146" s="1747"/>
      <c r="R146" s="1747"/>
      <c r="S146" s="1747"/>
      <c r="T146" s="1747"/>
      <c r="U146" s="1747"/>
      <c r="V146" s="1747"/>
      <c r="W146" s="1747"/>
      <c r="X146" s="1747"/>
      <c r="Y146" s="1747"/>
      <c r="Z146" s="1747"/>
      <c r="AA146" s="1747"/>
      <c r="AB146" s="1747"/>
      <c r="AC146" s="1747"/>
      <c r="AD146" s="1747"/>
      <c r="AE146" s="1747"/>
      <c r="AF146" s="1747"/>
      <c r="AG146" s="1747"/>
      <c r="AH146" s="1747"/>
      <c r="AI146" s="1747"/>
      <c r="AJ146" s="1747"/>
    </row>
    <row r="147" spans="1:114" ht="15.75" outlineLevel="1">
      <c r="E147" s="679"/>
      <c r="F147" s="1797" t="s">
        <v>545</v>
      </c>
      <c r="G147" s="1437"/>
      <c r="H147" s="1437"/>
      <c r="I147" s="1437"/>
      <c r="J147" s="1437">
        <v>2004</v>
      </c>
      <c r="K147" s="1437">
        <v>2005</v>
      </c>
      <c r="L147" s="1437">
        <v>2006</v>
      </c>
      <c r="M147" s="1437">
        <v>2007</v>
      </c>
      <c r="N147" s="1437">
        <v>2008</v>
      </c>
      <c r="O147" s="1437">
        <v>2009</v>
      </c>
      <c r="P147" s="1437">
        <v>2010</v>
      </c>
      <c r="Q147" s="1437">
        <v>2011</v>
      </c>
      <c r="R147" s="1437">
        <v>2012</v>
      </c>
      <c r="S147" s="1437">
        <v>2013</v>
      </c>
      <c r="T147" s="1437">
        <v>2014</v>
      </c>
      <c r="U147" s="1437">
        <v>2015</v>
      </c>
      <c r="V147" s="1437">
        <v>2016</v>
      </c>
      <c r="W147" s="1437">
        <v>2017</v>
      </c>
      <c r="X147" s="1437">
        <v>2018</v>
      </c>
      <c r="Y147" s="1437">
        <v>2019</v>
      </c>
      <c r="Z147" s="1437">
        <v>2020</v>
      </c>
      <c r="AA147" s="1437">
        <v>2021</v>
      </c>
      <c r="AB147" s="1437">
        <v>2022</v>
      </c>
      <c r="AC147" s="1437">
        <v>2023</v>
      </c>
      <c r="AD147" s="1437">
        <v>2024</v>
      </c>
      <c r="AE147" s="1437">
        <v>2025</v>
      </c>
      <c r="AF147" s="1437">
        <v>2026</v>
      </c>
      <c r="AG147" s="1437">
        <v>2027</v>
      </c>
      <c r="AH147" s="1437">
        <v>2028</v>
      </c>
      <c r="AI147" s="1437">
        <v>2029</v>
      </c>
      <c r="AJ147" s="1437">
        <v>2030</v>
      </c>
      <c r="BQ147" s="1746"/>
      <c r="BR147" s="1746"/>
      <c r="BS147" s="1746"/>
      <c r="BT147" s="1746"/>
      <c r="BU147" s="1746"/>
      <c r="BV147" s="1746"/>
      <c r="BW147" s="1746"/>
      <c r="BX147" s="1746"/>
      <c r="BY147" s="1746"/>
      <c r="BZ147" s="1746"/>
      <c r="CA147" s="1746"/>
      <c r="CB147" s="1746"/>
      <c r="CC147" s="1746"/>
      <c r="CD147" s="1746"/>
      <c r="CE147" s="1746"/>
      <c r="CF147" s="1746"/>
      <c r="CG147" s="1746"/>
      <c r="CH147" s="1746"/>
      <c r="CI147" s="1746"/>
      <c r="CJ147" s="1746"/>
      <c r="CK147" s="1746"/>
      <c r="CL147" s="1746"/>
      <c r="CM147" s="1746"/>
      <c r="CN147" s="1746"/>
      <c r="CO147" s="1746"/>
      <c r="CP147" s="1746"/>
      <c r="CQ147" s="1746"/>
      <c r="CR147" s="1746"/>
      <c r="CS147" s="1746"/>
      <c r="CT147" s="1746"/>
      <c r="CU147" s="1746"/>
      <c r="CV147" s="1746"/>
      <c r="CW147" s="1746"/>
      <c r="CX147" s="1746"/>
      <c r="CY147" s="1746"/>
      <c r="CZ147" s="1746"/>
      <c r="DA147" s="1746"/>
      <c r="DB147" s="1746"/>
      <c r="DC147" s="1746"/>
      <c r="DD147" s="1746"/>
      <c r="DE147" s="1746"/>
      <c r="DF147" s="1746"/>
      <c r="DG147" s="1746"/>
      <c r="DH147" s="1746"/>
      <c r="DI147" s="1746"/>
      <c r="DJ147" s="1746"/>
    </row>
    <row r="148" spans="1:114" s="488" customFormat="1" ht="15.75" outlineLevel="1">
      <c r="A148" s="171"/>
      <c r="B148" s="171"/>
      <c r="E148" s="2372" t="s">
        <v>5165</v>
      </c>
      <c r="F148" s="2372"/>
      <c r="G148" s="2372"/>
      <c r="H148" s="2372"/>
      <c r="I148" s="2372" t="s">
        <v>5166</v>
      </c>
      <c r="J148" s="2372"/>
      <c r="K148" s="2372">
        <v>0</v>
      </c>
      <c r="L148" s="2372">
        <v>0</v>
      </c>
      <c r="M148" s="2372">
        <v>0</v>
      </c>
      <c r="N148" s="2372">
        <v>0</v>
      </c>
      <c r="O148" s="2372">
        <v>0</v>
      </c>
      <c r="P148" s="2372">
        <v>0</v>
      </c>
      <c r="Q148" s="2372">
        <v>23264438.01045499</v>
      </c>
      <c r="R148" s="2372">
        <v>25219822.181036849</v>
      </c>
      <c r="S148" s="2372">
        <v>22531042.825082734</v>
      </c>
      <c r="T148" s="2372">
        <v>21006515.900615811</v>
      </c>
      <c r="U148" s="2372">
        <v>21553396.99927862</v>
      </c>
      <c r="V148" s="2372">
        <v>22384648.896640383</v>
      </c>
      <c r="W148" s="2372">
        <v>22853701.299965285</v>
      </c>
      <c r="X148" s="2372">
        <v>22437385.434406914</v>
      </c>
      <c r="Y148" s="2372">
        <v>22268776.833033588</v>
      </c>
      <c r="Z148" s="2372">
        <v>21878052.582943235</v>
      </c>
      <c r="AA148" s="2372">
        <v>21542807.190821804</v>
      </c>
      <c r="AB148" s="2372">
        <v>20907069.568848547</v>
      </c>
      <c r="AC148" s="2372">
        <v>20435058.003976844</v>
      </c>
      <c r="AD148" s="2372">
        <v>20356180.51933644</v>
      </c>
      <c r="AE148" s="2372">
        <v>20146304.841707241</v>
      </c>
      <c r="AF148" s="2372">
        <v>20085520.598844934</v>
      </c>
      <c r="AG148" s="2372">
        <v>20235123.779184654</v>
      </c>
      <c r="AH148" s="2372">
        <v>20021608.780991662</v>
      </c>
      <c r="AI148" s="2372">
        <v>20168014.997110203</v>
      </c>
      <c r="AJ148" s="2372">
        <v>19239081.133720253</v>
      </c>
      <c r="BQ148" s="1746"/>
      <c r="BR148" s="1746"/>
      <c r="BS148" s="1746"/>
      <c r="BT148" s="1746"/>
      <c r="BU148" s="1746"/>
      <c r="BV148" s="1746"/>
      <c r="BW148" s="1746"/>
      <c r="BX148" s="1746"/>
      <c r="BY148" s="1746"/>
      <c r="BZ148" s="1746"/>
      <c r="CA148" s="1746"/>
      <c r="CB148" s="1746"/>
      <c r="CC148" s="1746"/>
      <c r="CD148" s="1746"/>
      <c r="CE148" s="1746"/>
      <c r="CF148" s="1746"/>
      <c r="CG148" s="1746"/>
      <c r="CH148" s="1746"/>
      <c r="CI148" s="1746"/>
      <c r="CJ148" s="1746"/>
      <c r="CK148" s="1746"/>
      <c r="CL148" s="1746"/>
      <c r="CM148" s="1746"/>
      <c r="CN148" s="1746"/>
      <c r="CO148" s="1746"/>
      <c r="CP148" s="1746"/>
      <c r="CQ148" s="1746"/>
      <c r="CR148" s="1746"/>
      <c r="CS148" s="1746"/>
      <c r="CT148" s="1746"/>
      <c r="CU148" s="1746"/>
      <c r="CV148" s="1746"/>
      <c r="CW148" s="1746"/>
      <c r="CX148" s="1746"/>
      <c r="CY148" s="1746"/>
      <c r="CZ148" s="1746"/>
      <c r="DA148" s="1746"/>
      <c r="DB148" s="1746"/>
      <c r="DC148" s="1746"/>
      <c r="DD148" s="1746"/>
      <c r="DE148" s="1746"/>
      <c r="DF148" s="1746"/>
      <c r="DG148" s="1746"/>
      <c r="DH148" s="1746"/>
      <c r="DI148" s="1746"/>
      <c r="DJ148" s="1746"/>
    </row>
    <row r="149" spans="1:114" ht="15.75" outlineLevel="1">
      <c r="D149" s="488"/>
      <c r="E149" s="2148" t="s">
        <v>5125</v>
      </c>
      <c r="F149" s="2148"/>
      <c r="G149" s="2379"/>
      <c r="H149" s="2148"/>
      <c r="I149" s="2148" t="s">
        <v>5167</v>
      </c>
      <c r="J149" s="2148"/>
      <c r="K149" s="2148"/>
      <c r="L149" s="2148"/>
      <c r="M149" s="2148"/>
      <c r="N149" s="2148"/>
      <c r="O149" s="2380"/>
      <c r="P149" s="2380"/>
      <c r="Q149" s="2148">
        <v>1415393.615243189</v>
      </c>
      <c r="R149" s="2148">
        <v>1415393.615243189</v>
      </c>
      <c r="S149" s="2148">
        <v>1417377.1614449581</v>
      </c>
      <c r="T149" s="2148">
        <v>1417377.1614449581</v>
      </c>
      <c r="U149" s="2148">
        <v>1417377.1614449581</v>
      </c>
      <c r="V149" s="2148">
        <v>1417377.1614449581</v>
      </c>
      <c r="W149" s="2148">
        <v>1417377.1614449581</v>
      </c>
      <c r="X149" s="2148">
        <v>1417377.1614449581</v>
      </c>
      <c r="Y149" s="2148">
        <v>1417377.1614449581</v>
      </c>
      <c r="Z149" s="2148">
        <v>1417377.1614449581</v>
      </c>
      <c r="AA149" s="2148">
        <v>1417377.1614449581</v>
      </c>
      <c r="AB149" s="2148">
        <v>1417377.1614449581</v>
      </c>
      <c r="AC149" s="2148">
        <v>1417377.1614449581</v>
      </c>
      <c r="AD149" s="2148">
        <v>1417377.1614449581</v>
      </c>
      <c r="AE149" s="2148">
        <v>1417377.1614449581</v>
      </c>
      <c r="AF149" s="2148">
        <v>1417377.1614449581</v>
      </c>
      <c r="AG149" s="2148">
        <v>1417377.1614449581</v>
      </c>
      <c r="AH149" s="2148">
        <v>1417377.1614449581</v>
      </c>
      <c r="AI149" s="2148">
        <v>1417377.1614449581</v>
      </c>
      <c r="AJ149" s="2148">
        <v>1417377.1614449581</v>
      </c>
      <c r="DA149" s="1746"/>
      <c r="DB149" s="1746"/>
      <c r="DC149" s="1746"/>
      <c r="DD149" s="1746"/>
      <c r="DE149" s="1746"/>
      <c r="DF149" s="1746"/>
      <c r="DG149" s="1746"/>
      <c r="DH149" s="1746"/>
      <c r="DI149" s="1746"/>
      <c r="DJ149" s="1746"/>
    </row>
    <row r="150" spans="1:114" ht="15.75" outlineLevel="1">
      <c r="E150" s="2148" t="s">
        <v>5133</v>
      </c>
      <c r="F150" s="2148"/>
      <c r="G150" s="2148"/>
      <c r="H150" s="2148"/>
      <c r="I150" s="2148" t="s">
        <v>5168</v>
      </c>
      <c r="J150" s="2148"/>
      <c r="K150" s="2148"/>
      <c r="L150" s="2148"/>
      <c r="M150" s="2148"/>
      <c r="N150" s="2148"/>
      <c r="O150" s="2380"/>
      <c r="P150" s="2380"/>
      <c r="Q150" s="2148">
        <v>2975697.8104629782</v>
      </c>
      <c r="R150" s="2148">
        <v>2975697.8104629782</v>
      </c>
      <c r="S150" s="2148">
        <v>3215733.6072590309</v>
      </c>
      <c r="T150" s="2148">
        <v>3215733.6072590309</v>
      </c>
      <c r="U150" s="2148">
        <v>3215733.6072590309</v>
      </c>
      <c r="V150" s="2148">
        <v>3215733.6072590309</v>
      </c>
      <c r="W150" s="2148">
        <v>3215733.6072590309</v>
      </c>
      <c r="X150" s="2148">
        <v>3215733.6072590309</v>
      </c>
      <c r="Y150" s="2148">
        <v>3215733.6072590309</v>
      </c>
      <c r="Z150" s="2148">
        <v>3215733.6072590309</v>
      </c>
      <c r="AA150" s="2148">
        <v>3215733.6072590309</v>
      </c>
      <c r="AB150" s="2148">
        <v>3215733.6072590309</v>
      </c>
      <c r="AC150" s="2148">
        <v>3215733.6072590309</v>
      </c>
      <c r="AD150" s="2148">
        <v>3215733.6072590309</v>
      </c>
      <c r="AE150" s="2148">
        <v>3215733.6072590309</v>
      </c>
      <c r="AF150" s="2148">
        <v>3215733.6072590309</v>
      </c>
      <c r="AG150" s="2148">
        <v>3215733.6072590309</v>
      </c>
      <c r="AH150" s="2148">
        <v>3215733.6072590309</v>
      </c>
      <c r="AI150" s="2148">
        <v>3215733.6072590309</v>
      </c>
      <c r="AJ150" s="2148">
        <v>3215733.6072590309</v>
      </c>
      <c r="BQ150" s="488"/>
      <c r="BR150" s="488"/>
      <c r="BS150" s="488"/>
      <c r="BT150" s="488"/>
      <c r="BU150" s="488"/>
      <c r="BV150" s="488"/>
      <c r="BW150" s="488"/>
      <c r="BX150" s="488"/>
      <c r="BY150" s="488"/>
      <c r="BZ150" s="488"/>
      <c r="CA150" s="488"/>
      <c r="CB150" s="488"/>
      <c r="CC150" s="488"/>
      <c r="CD150" s="488"/>
      <c r="CE150" s="488"/>
      <c r="CF150" s="488"/>
      <c r="CG150" s="488"/>
      <c r="CH150" s="488"/>
      <c r="CI150" s="488"/>
      <c r="CJ150" s="488"/>
      <c r="CK150" s="488"/>
      <c r="CL150" s="488"/>
      <c r="CM150" s="488"/>
      <c r="CN150" s="488"/>
      <c r="CO150" s="488"/>
      <c r="CP150" s="488"/>
      <c r="CQ150" s="488"/>
      <c r="CR150" s="488"/>
      <c r="CS150" s="488"/>
      <c r="CT150" s="488"/>
      <c r="CU150" s="488"/>
      <c r="CV150" s="488"/>
      <c r="CW150" s="488"/>
      <c r="CX150" s="488"/>
      <c r="CY150" s="488"/>
      <c r="CZ150" s="488"/>
      <c r="DA150" s="1746"/>
      <c r="DB150" s="1746"/>
      <c r="DC150" s="1746"/>
      <c r="DD150" s="1746"/>
      <c r="DE150" s="1746"/>
      <c r="DF150" s="1746"/>
      <c r="DG150" s="1746"/>
      <c r="DH150" s="1746"/>
      <c r="DI150" s="1746"/>
      <c r="DJ150" s="1746"/>
    </row>
    <row r="151" spans="1:114" outlineLevel="1">
      <c r="E151" s="2148" t="s">
        <v>5127</v>
      </c>
      <c r="F151" s="2148"/>
      <c r="G151" s="2148"/>
      <c r="H151" s="2148"/>
      <c r="I151" s="2148" t="s">
        <v>5169</v>
      </c>
      <c r="J151" s="2148"/>
      <c r="K151" s="2148"/>
      <c r="L151" s="2148"/>
      <c r="M151" s="2148"/>
      <c r="N151" s="2148"/>
      <c r="O151" s="2380"/>
      <c r="P151" s="2380"/>
      <c r="Q151" s="2148">
        <v>5544787.8568847124</v>
      </c>
      <c r="R151" s="2148">
        <v>5650181.4239248279</v>
      </c>
      <c r="S151" s="2148">
        <v>5777543.9103722442</v>
      </c>
      <c r="T151" s="2148">
        <v>6059911.0950487889</v>
      </c>
      <c r="U151" s="2148">
        <v>6702044.091073364</v>
      </c>
      <c r="V151" s="2148">
        <v>7620675.8221900966</v>
      </c>
      <c r="W151" s="2148">
        <v>8036170.5818576068</v>
      </c>
      <c r="X151" s="2148">
        <v>7924395.3740513194</v>
      </c>
      <c r="Y151" s="2148">
        <v>7594822.5514998203</v>
      </c>
      <c r="Z151" s="2148">
        <v>7197551.1384170586</v>
      </c>
      <c r="AA151" s="2148">
        <v>6711665.3415251179</v>
      </c>
      <c r="AB151" s="2148">
        <v>6055402.9634983735</v>
      </c>
      <c r="AC151" s="2148">
        <v>5546722.081676906</v>
      </c>
      <c r="AD151" s="2148">
        <v>5462466.9316949761</v>
      </c>
      <c r="AE151" s="2148">
        <v>5379160.8239971092</v>
      </c>
      <c r="AF151" s="2148">
        <v>5304083.8453198411</v>
      </c>
      <c r="AG151" s="2148">
        <v>5248896.2775569204</v>
      </c>
      <c r="AH151" s="2148">
        <v>5221995.6631731112</v>
      </c>
      <c r="AI151" s="2148">
        <v>5198627.3942898447</v>
      </c>
      <c r="AJ151" s="2148">
        <v>5179410.191543187</v>
      </c>
      <c r="DA151" s="1746"/>
      <c r="DB151" s="1746"/>
      <c r="DC151" s="1746"/>
      <c r="DD151" s="1746"/>
      <c r="DE151" s="1746"/>
      <c r="DF151" s="1746"/>
      <c r="DG151" s="1746"/>
      <c r="DH151" s="1746"/>
      <c r="DI151" s="1746"/>
      <c r="DJ151" s="1746"/>
    </row>
    <row r="152" spans="1:114" ht="15.75" outlineLevel="1">
      <c r="E152" s="2148" t="s">
        <v>5127</v>
      </c>
      <c r="F152" s="2148"/>
      <c r="G152" s="2379"/>
      <c r="H152" s="2148"/>
      <c r="I152" s="2148" t="s">
        <v>5170</v>
      </c>
      <c r="J152" s="2148"/>
      <c r="K152" s="2148"/>
      <c r="L152" s="2148"/>
      <c r="M152" s="2148"/>
      <c r="N152" s="2148"/>
      <c r="O152" s="2380"/>
      <c r="P152" s="2380"/>
      <c r="Q152" s="2148">
        <v>1001880.0144560896</v>
      </c>
      <c r="R152" s="2148">
        <v>775683.4116371522</v>
      </c>
      <c r="S152" s="2148">
        <v>1435125.4065775208</v>
      </c>
      <c r="T152" s="2148">
        <v>1531151.4275388508</v>
      </c>
      <c r="U152" s="2148">
        <v>1661073.3646548609</v>
      </c>
      <c r="V152" s="2148">
        <v>1674118.5399349476</v>
      </c>
      <c r="W152" s="2148">
        <v>1653743.4044091075</v>
      </c>
      <c r="X152" s="2148">
        <v>1490176.3642934586</v>
      </c>
      <c r="Y152" s="2148">
        <v>1572053.4875316226</v>
      </c>
      <c r="Z152" s="2148">
        <v>1482962.0527647273</v>
      </c>
      <c r="AA152" s="2148">
        <v>1476681.6046259487</v>
      </c>
      <c r="AB152" s="2148">
        <v>1424617.2750271051</v>
      </c>
      <c r="AC152" s="2148">
        <v>1433835.9233827249</v>
      </c>
      <c r="AD152" s="2148">
        <v>1393144.1994940368</v>
      </c>
      <c r="AE152" s="2148">
        <v>1279428.9844597038</v>
      </c>
      <c r="AF152" s="2148">
        <v>1200386.7003975424</v>
      </c>
      <c r="AG152" s="2148">
        <v>1303929.8879653052</v>
      </c>
      <c r="AH152" s="2148">
        <v>1038410.5529454283</v>
      </c>
      <c r="AI152" s="2148">
        <v>1117285.1463679075</v>
      </c>
      <c r="AJ152" s="2148">
        <v>133337.1882905674</v>
      </c>
      <c r="DA152" s="1746"/>
      <c r="DB152" s="1746"/>
      <c r="DC152" s="1746"/>
      <c r="DD152" s="1746"/>
      <c r="DE152" s="1746"/>
      <c r="DF152" s="1746"/>
      <c r="DG152" s="1746"/>
      <c r="DH152" s="1746"/>
      <c r="DI152" s="1746"/>
      <c r="DJ152" s="1746"/>
    </row>
    <row r="153" spans="1:114" outlineLevel="1">
      <c r="E153" s="2148" t="s">
        <v>5135</v>
      </c>
      <c r="F153" s="2148"/>
      <c r="G153" s="2148"/>
      <c r="H153" s="2148"/>
      <c r="I153" s="2148" t="s">
        <v>5171</v>
      </c>
      <c r="J153" s="2148"/>
      <c r="K153" s="2148"/>
      <c r="L153" s="2148"/>
      <c r="M153" s="2148"/>
      <c r="N153" s="2148"/>
      <c r="O153" s="2380"/>
      <c r="P153" s="2380"/>
      <c r="Q153" s="2148">
        <v>8274963.4983736901</v>
      </c>
      <c r="R153" s="2148">
        <v>8002803.0357788224</v>
      </c>
      <c r="S153" s="2148">
        <v>8269438.3809179608</v>
      </c>
      <c r="T153" s="2148">
        <v>7502090.3505601734</v>
      </c>
      <c r="U153" s="2148">
        <v>8001108.7820744496</v>
      </c>
      <c r="V153" s="2148">
        <v>8081119.6241416698</v>
      </c>
      <c r="W153" s="2148">
        <v>8161931.3335742671</v>
      </c>
      <c r="X153" s="2148">
        <v>8243550.4156125775</v>
      </c>
      <c r="Y153" s="2148">
        <v>8322943.259848211</v>
      </c>
      <c r="Z153" s="2148">
        <v>8406172.7502710503</v>
      </c>
      <c r="AA153" s="2148">
        <v>8490234.1886519697</v>
      </c>
      <c r="AB153" s="2148">
        <v>8575136.9714492224</v>
      </c>
      <c r="AC153" s="2148">
        <v>8660888.3267076258</v>
      </c>
      <c r="AD153" s="2148">
        <v>8747496.9280809555</v>
      </c>
      <c r="AE153" s="2148">
        <v>8834972.1720274668</v>
      </c>
      <c r="AF153" s="2148">
        <v>8923322.009396458</v>
      </c>
      <c r="AG153" s="2148">
        <v>9012555.113841705</v>
      </c>
      <c r="AH153" s="2148">
        <v>9102680.8818214685</v>
      </c>
      <c r="AI153" s="2148">
        <v>9193707.2641850375</v>
      </c>
      <c r="AJ153" s="2148">
        <v>9285644.3801951576</v>
      </c>
      <c r="DA153" s="1746"/>
      <c r="DB153" s="1746"/>
      <c r="DC153" s="1746"/>
      <c r="DD153" s="1746"/>
      <c r="DE153" s="1746"/>
      <c r="DF153" s="1746"/>
      <c r="DG153" s="1746"/>
      <c r="DH153" s="1746"/>
      <c r="DI153" s="1746"/>
      <c r="DJ153" s="1746"/>
    </row>
    <row r="154" spans="1:114" ht="15.75" outlineLevel="1">
      <c r="E154" s="2148" t="s">
        <v>5172</v>
      </c>
      <c r="F154" s="2148"/>
      <c r="G154" s="2379"/>
      <c r="H154" s="2148"/>
      <c r="I154" s="2148" t="s">
        <v>5173</v>
      </c>
      <c r="J154" s="2148"/>
      <c r="K154" s="2148"/>
      <c r="L154" s="2148"/>
      <c r="M154" s="2148"/>
      <c r="N154" s="2148"/>
      <c r="O154" s="2380"/>
      <c r="P154" s="2380"/>
      <c r="Q154" s="2148">
        <v>4051715.2150343335</v>
      </c>
      <c r="R154" s="2148">
        <v>6400062.8839898808</v>
      </c>
      <c r="S154" s="2148">
        <v>2415824.3585110228</v>
      </c>
      <c r="T154" s="2148">
        <v>1280252.2587640043</v>
      </c>
      <c r="U154" s="2148">
        <v>556059.99277195521</v>
      </c>
      <c r="V154" s="2148">
        <v>375624.14166967833</v>
      </c>
      <c r="W154" s="2148">
        <v>368745.21142031084</v>
      </c>
      <c r="X154" s="2148">
        <v>146152.51174557282</v>
      </c>
      <c r="Y154" s="2148">
        <v>145846.76544994579</v>
      </c>
      <c r="Z154" s="2148">
        <v>158255.87278641126</v>
      </c>
      <c r="AA154" s="2148">
        <v>231115.28731478134</v>
      </c>
      <c r="AB154" s="2148">
        <v>218801.59016985906</v>
      </c>
      <c r="AC154" s="2148">
        <v>160500.90350560175</v>
      </c>
      <c r="AD154" s="2148">
        <v>119961.69136248644</v>
      </c>
      <c r="AE154" s="2148">
        <v>19632.092518973619</v>
      </c>
      <c r="AF154" s="2148">
        <v>24617.275027105166</v>
      </c>
      <c r="AG154" s="2148">
        <v>36631.731116732924</v>
      </c>
      <c r="AH154" s="2148">
        <v>25410.914347668957</v>
      </c>
      <c r="AI154" s="2148">
        <v>25284.423563426095</v>
      </c>
      <c r="AJ154" s="2148">
        <v>7578.6049873509219</v>
      </c>
      <c r="DA154" s="1746"/>
      <c r="DB154" s="1746"/>
      <c r="DC154" s="1746"/>
      <c r="DD154" s="1746"/>
      <c r="DE154" s="1746"/>
      <c r="DF154" s="1746"/>
      <c r="DG154" s="1746"/>
      <c r="DH154" s="1746"/>
      <c r="DI154" s="1746"/>
      <c r="DJ154" s="1746"/>
    </row>
    <row r="155" spans="1:114" hidden="1" outlineLevel="1">
      <c r="D155" s="683"/>
      <c r="E155" s="2380"/>
      <c r="F155" s="2380"/>
      <c r="G155" s="2380"/>
      <c r="H155" s="2380"/>
      <c r="I155" s="2380"/>
      <c r="J155" s="2380"/>
      <c r="K155" s="2380"/>
      <c r="L155" s="2380"/>
      <c r="M155" s="2380"/>
      <c r="N155" s="2380"/>
      <c r="O155" s="2380"/>
      <c r="P155" s="2380"/>
      <c r="Q155" s="2380"/>
      <c r="R155" s="2380"/>
      <c r="S155" s="2380"/>
      <c r="T155" s="2380"/>
      <c r="U155" s="2380"/>
      <c r="V155" s="2380"/>
      <c r="W155" s="2380"/>
      <c r="X155" s="2380"/>
      <c r="Y155" s="2380"/>
      <c r="Z155" s="2380"/>
      <c r="AA155" s="2380"/>
      <c r="AB155" s="2380"/>
      <c r="AC155" s="2380"/>
      <c r="AD155" s="2380"/>
      <c r="AE155" s="2380"/>
      <c r="AF155" s="2380"/>
      <c r="AG155" s="2380"/>
      <c r="AH155" s="2380"/>
      <c r="AI155" s="2380"/>
      <c r="AJ155" s="2380"/>
      <c r="DA155" s="1746"/>
      <c r="DB155" s="1746"/>
      <c r="DC155" s="1746"/>
      <c r="DD155" s="1746"/>
      <c r="DE155" s="1746"/>
      <c r="DF155" s="1746"/>
      <c r="DG155" s="1746"/>
      <c r="DH155" s="1746"/>
      <c r="DI155" s="1746"/>
      <c r="DJ155" s="1746"/>
    </row>
    <row r="156" spans="1:114" hidden="1" outlineLevel="1">
      <c r="E156" s="2148"/>
      <c r="F156" s="2148"/>
      <c r="G156" s="2148"/>
      <c r="H156" s="2148"/>
      <c r="I156" s="2148"/>
      <c r="J156" s="2148"/>
      <c r="K156" s="2148"/>
      <c r="L156" s="2148"/>
      <c r="M156" s="2148"/>
      <c r="N156" s="2148"/>
      <c r="O156" s="2380"/>
      <c r="P156" s="2380"/>
      <c r="Q156" s="2148"/>
      <c r="R156" s="2148"/>
      <c r="S156" s="2148"/>
      <c r="T156" s="2148"/>
      <c r="U156" s="2148"/>
      <c r="V156" s="2148"/>
      <c r="W156" s="2148"/>
      <c r="X156" s="2148"/>
      <c r="Y156" s="2148"/>
      <c r="Z156" s="2148"/>
      <c r="AA156" s="2148"/>
      <c r="AB156" s="2148"/>
      <c r="AC156" s="2148"/>
      <c r="AD156" s="2148"/>
      <c r="AE156" s="2148"/>
      <c r="AF156" s="2148"/>
      <c r="AG156" s="2148"/>
      <c r="AH156" s="2148"/>
      <c r="AI156" s="2148"/>
      <c r="AJ156" s="2148"/>
      <c r="DA156" s="1746"/>
      <c r="DB156" s="1746"/>
      <c r="DC156" s="1746"/>
      <c r="DD156" s="1746"/>
      <c r="DE156" s="1746"/>
      <c r="DF156" s="1746"/>
      <c r="DG156" s="1746"/>
      <c r="DH156" s="1746"/>
      <c r="DI156" s="1746"/>
      <c r="DJ156" s="1746"/>
    </row>
    <row r="157" spans="1:114" hidden="1" outlineLevel="1">
      <c r="E157" s="2148"/>
      <c r="F157" s="2148"/>
      <c r="G157" s="2148"/>
      <c r="H157" s="2148"/>
      <c r="I157" s="2148"/>
      <c r="J157" s="2148"/>
      <c r="K157" s="2148"/>
      <c r="L157" s="2148"/>
      <c r="M157" s="2148"/>
      <c r="N157" s="2148"/>
      <c r="O157" s="2148"/>
      <c r="P157" s="2148"/>
      <c r="Q157" s="2148"/>
      <c r="R157" s="2148"/>
      <c r="S157" s="2148"/>
      <c r="T157" s="2148"/>
      <c r="U157" s="2148"/>
      <c r="V157" s="2148"/>
      <c r="W157" s="2148"/>
      <c r="X157" s="2148"/>
      <c r="Y157" s="2148"/>
      <c r="Z157" s="2148"/>
      <c r="AA157" s="2148"/>
      <c r="AB157" s="2148"/>
      <c r="AC157" s="2148"/>
      <c r="AD157" s="2148"/>
      <c r="AE157" s="2148"/>
      <c r="AF157" s="2148"/>
      <c r="AG157" s="2148"/>
      <c r="AH157" s="2148"/>
      <c r="AI157" s="2148"/>
      <c r="AJ157" s="2148"/>
      <c r="DA157" s="1746"/>
      <c r="DB157" s="1746"/>
      <c r="DC157" s="1746"/>
      <c r="DD157" s="1746"/>
      <c r="DE157" s="1746"/>
      <c r="DF157" s="1746"/>
      <c r="DG157" s="1746"/>
      <c r="DH157" s="1746"/>
      <c r="DI157" s="1746"/>
      <c r="DJ157" s="1746"/>
    </row>
    <row r="158" spans="1:114" hidden="1" outlineLevel="1">
      <c r="E158" s="2148"/>
      <c r="F158" s="2148"/>
      <c r="G158" s="2148"/>
      <c r="H158" s="2148"/>
      <c r="I158" s="2148"/>
      <c r="J158" s="2148"/>
      <c r="K158" s="2148"/>
      <c r="L158" s="2148"/>
      <c r="M158" s="2148"/>
      <c r="N158" s="2148"/>
      <c r="O158" s="2148"/>
      <c r="P158" s="2148"/>
      <c r="Q158" s="2148"/>
      <c r="R158" s="2148"/>
      <c r="S158" s="2148"/>
      <c r="T158" s="2148"/>
      <c r="U158" s="2148"/>
      <c r="V158" s="2148"/>
      <c r="W158" s="2148"/>
      <c r="X158" s="2148"/>
      <c r="Y158" s="2148"/>
      <c r="Z158" s="2148"/>
      <c r="AA158" s="2148"/>
      <c r="AB158" s="2148"/>
      <c r="AC158" s="2148"/>
      <c r="AD158" s="2148"/>
      <c r="AE158" s="2148"/>
      <c r="AF158" s="2148"/>
      <c r="AG158" s="2148"/>
      <c r="AH158" s="2148"/>
      <c r="AI158" s="2148"/>
      <c r="AJ158" s="2148"/>
      <c r="DA158" s="1746"/>
      <c r="DB158" s="1746"/>
      <c r="DC158" s="1746"/>
      <c r="DD158" s="1746"/>
      <c r="DE158" s="1746"/>
      <c r="DF158" s="1746"/>
      <c r="DG158" s="1746"/>
      <c r="DH158" s="1746"/>
      <c r="DI158" s="1746"/>
      <c r="DJ158" s="1746"/>
    </row>
    <row r="159" spans="1:114" hidden="1" outlineLevel="1">
      <c r="E159" s="2148"/>
      <c r="F159" s="2148"/>
      <c r="G159" s="2148"/>
      <c r="H159" s="2148"/>
      <c r="I159" s="2148"/>
      <c r="J159" s="2148"/>
      <c r="K159" s="2148"/>
      <c r="L159" s="2148"/>
      <c r="M159" s="2148"/>
      <c r="N159" s="2148"/>
      <c r="O159" s="2148"/>
      <c r="P159" s="2148"/>
      <c r="Q159" s="2148"/>
      <c r="R159" s="2148"/>
      <c r="S159" s="2148"/>
      <c r="T159" s="2148"/>
      <c r="U159" s="2148"/>
      <c r="V159" s="2148"/>
      <c r="W159" s="2148"/>
      <c r="X159" s="2148"/>
      <c r="Y159" s="2148"/>
      <c r="Z159" s="2148"/>
      <c r="AA159" s="2148"/>
      <c r="AB159" s="2148"/>
      <c r="AC159" s="2148"/>
      <c r="AD159" s="2148"/>
      <c r="AE159" s="2148"/>
      <c r="AF159" s="2148"/>
      <c r="AG159" s="2148"/>
      <c r="AH159" s="2148"/>
      <c r="AI159" s="2148"/>
      <c r="AJ159" s="2148"/>
      <c r="DA159" s="1746"/>
      <c r="DB159" s="1746"/>
      <c r="DC159" s="1746"/>
      <c r="DD159" s="1746"/>
      <c r="DE159" s="1746"/>
      <c r="DF159" s="1746"/>
      <c r="DG159" s="1746"/>
      <c r="DH159" s="1746"/>
      <c r="DI159" s="1746"/>
      <c r="DJ159" s="1746"/>
    </row>
    <row r="160" spans="1:114" hidden="1" outlineLevel="1">
      <c r="E160" s="2148"/>
      <c r="F160" s="2148"/>
      <c r="G160" s="2148"/>
      <c r="H160" s="2148"/>
      <c r="I160" s="2148"/>
      <c r="J160" s="2148"/>
      <c r="K160" s="2148"/>
      <c r="L160" s="2148"/>
      <c r="M160" s="2148"/>
      <c r="N160" s="2148"/>
      <c r="O160" s="2148"/>
      <c r="P160" s="2148"/>
      <c r="Q160" s="2148"/>
      <c r="R160" s="2148"/>
      <c r="S160" s="2148"/>
      <c r="T160" s="2148"/>
      <c r="U160" s="2148"/>
      <c r="V160" s="2148"/>
      <c r="W160" s="2148"/>
      <c r="X160" s="2148"/>
      <c r="Y160" s="2148"/>
      <c r="Z160" s="2148"/>
      <c r="AA160" s="2148"/>
      <c r="AB160" s="2148"/>
      <c r="AC160" s="2148"/>
      <c r="AD160" s="2148"/>
      <c r="AE160" s="2148"/>
      <c r="AF160" s="2148"/>
      <c r="AG160" s="2148"/>
      <c r="AH160" s="2148"/>
      <c r="AI160" s="2148"/>
      <c r="AJ160" s="2148"/>
      <c r="DA160" s="1746"/>
      <c r="DB160" s="1746"/>
      <c r="DC160" s="1746"/>
      <c r="DD160" s="1746"/>
      <c r="DE160" s="1746"/>
      <c r="DF160" s="1746"/>
      <c r="DG160" s="1746"/>
      <c r="DH160" s="1746"/>
      <c r="DI160" s="1746"/>
      <c r="DJ160" s="1746"/>
    </row>
    <row r="161" spans="5:114" hidden="1" outlineLevel="1">
      <c r="E161" s="2148"/>
      <c r="F161" s="2148"/>
      <c r="G161" s="2148"/>
      <c r="H161" s="2148"/>
      <c r="I161" s="2148"/>
      <c r="J161" s="2148"/>
      <c r="K161" s="2148"/>
      <c r="L161" s="2148"/>
      <c r="M161" s="2148"/>
      <c r="N161" s="2148"/>
      <c r="O161" s="2148"/>
      <c r="P161" s="2148"/>
      <c r="Q161" s="2148"/>
      <c r="R161" s="2148"/>
      <c r="S161" s="2148"/>
      <c r="T161" s="2148"/>
      <c r="U161" s="2148"/>
      <c r="V161" s="2148"/>
      <c r="W161" s="2148"/>
      <c r="X161" s="2148"/>
      <c r="Y161" s="2148"/>
      <c r="Z161" s="2148"/>
      <c r="AA161" s="2148"/>
      <c r="AB161" s="2148"/>
      <c r="AC161" s="2148"/>
      <c r="AD161" s="2148"/>
      <c r="AE161" s="2148"/>
      <c r="AF161" s="2148"/>
      <c r="AG161" s="2148"/>
      <c r="AH161" s="2148"/>
      <c r="AI161" s="2148"/>
      <c r="AJ161" s="2148"/>
    </row>
    <row r="162" spans="5:114" ht="15.75" hidden="1" outlineLevel="1">
      <c r="E162" s="2148"/>
      <c r="F162" s="2148"/>
      <c r="G162" s="2148"/>
      <c r="H162" s="2148"/>
      <c r="I162" s="2148"/>
      <c r="J162" s="2148"/>
      <c r="K162" s="2148"/>
      <c r="L162" s="2148"/>
      <c r="M162" s="2148"/>
      <c r="N162" s="2148"/>
      <c r="O162" s="2148"/>
      <c r="P162" s="2148"/>
      <c r="Q162" s="2148"/>
      <c r="R162" s="2148"/>
      <c r="S162" s="2148"/>
      <c r="T162" s="2148"/>
      <c r="U162" s="2148"/>
      <c r="V162" s="2148"/>
      <c r="W162" s="2148"/>
      <c r="X162" s="2148"/>
      <c r="Y162" s="2148"/>
      <c r="Z162" s="2148"/>
      <c r="AA162" s="2148"/>
      <c r="AB162" s="2148"/>
      <c r="AC162" s="2148"/>
      <c r="AD162" s="2148"/>
      <c r="AE162" s="2148"/>
      <c r="AF162" s="2148"/>
      <c r="AG162" s="2148"/>
      <c r="AH162" s="2148"/>
      <c r="AI162" s="2148"/>
      <c r="AJ162" s="2148"/>
      <c r="DA162" s="488"/>
      <c r="DB162" s="488"/>
      <c r="DC162" s="488"/>
      <c r="DD162" s="488"/>
      <c r="DE162" s="488"/>
      <c r="DF162" s="488"/>
      <c r="DG162" s="488"/>
      <c r="DH162" s="488"/>
      <c r="DI162" s="488"/>
      <c r="DJ162" s="488"/>
    </row>
    <row r="163" spans="5:114" hidden="1" outlineLevel="1">
      <c r="E163" s="2148"/>
      <c r="F163" s="2148"/>
      <c r="G163" s="2148"/>
      <c r="H163" s="2148"/>
      <c r="I163" s="2148"/>
      <c r="J163" s="2148"/>
      <c r="K163" s="2148"/>
      <c r="L163" s="2148"/>
      <c r="M163" s="2148"/>
      <c r="N163" s="2148"/>
      <c r="O163" s="2148"/>
      <c r="P163" s="2148"/>
      <c r="Q163" s="2148"/>
      <c r="R163" s="2148"/>
      <c r="S163" s="2148"/>
      <c r="T163" s="2148"/>
      <c r="U163" s="2148"/>
      <c r="V163" s="2148"/>
      <c r="W163" s="2148"/>
      <c r="X163" s="2148"/>
      <c r="Y163" s="2148"/>
      <c r="Z163" s="2148"/>
      <c r="AA163" s="2148"/>
      <c r="AB163" s="2148"/>
      <c r="AC163" s="2148"/>
      <c r="AD163" s="2148"/>
      <c r="AE163" s="2148"/>
      <c r="AF163" s="2148"/>
      <c r="AG163" s="2148"/>
      <c r="AH163" s="2148"/>
      <c r="AI163" s="2148"/>
      <c r="AJ163" s="2148"/>
    </row>
    <row r="164" spans="5:114" hidden="1" outlineLevel="1">
      <c r="E164" s="2148"/>
      <c r="F164" s="2148"/>
      <c r="G164" s="2148"/>
      <c r="H164" s="2148"/>
      <c r="I164" s="2148"/>
      <c r="J164" s="2148"/>
      <c r="K164" s="2148"/>
      <c r="L164" s="2148"/>
      <c r="M164" s="2148"/>
      <c r="N164" s="2148"/>
      <c r="O164" s="2148"/>
      <c r="P164" s="2148"/>
      <c r="Q164" s="2148"/>
      <c r="R164" s="2148"/>
      <c r="S164" s="2148"/>
      <c r="T164" s="2148"/>
      <c r="U164" s="2148"/>
      <c r="V164" s="2148"/>
      <c r="W164" s="2148"/>
      <c r="X164" s="2148"/>
      <c r="Y164" s="2148"/>
      <c r="Z164" s="2148"/>
      <c r="AA164" s="2148"/>
      <c r="AB164" s="2148"/>
      <c r="AC164" s="2148"/>
      <c r="AD164" s="2148"/>
      <c r="AE164" s="2148"/>
      <c r="AF164" s="2148"/>
      <c r="AG164" s="2148"/>
      <c r="AH164" s="2148"/>
      <c r="AI164" s="2148"/>
      <c r="AJ164" s="2148"/>
    </row>
    <row r="165" spans="5:114" hidden="1" outlineLevel="1">
      <c r="E165" s="2148"/>
      <c r="F165" s="2148"/>
      <c r="G165" s="2148"/>
      <c r="H165" s="2148"/>
      <c r="I165" s="2148"/>
      <c r="J165" s="2148"/>
      <c r="K165" s="2148"/>
      <c r="L165" s="2148"/>
      <c r="M165" s="2148"/>
      <c r="N165" s="2148"/>
      <c r="O165" s="2148"/>
      <c r="P165" s="2148"/>
      <c r="Q165" s="2148"/>
      <c r="R165" s="2148"/>
      <c r="S165" s="2148"/>
      <c r="T165" s="2148"/>
      <c r="U165" s="2148"/>
      <c r="V165" s="2148"/>
      <c r="W165" s="2148"/>
      <c r="X165" s="2148"/>
      <c r="Y165" s="2148"/>
      <c r="Z165" s="2148"/>
      <c r="AA165" s="2148"/>
      <c r="AB165" s="2148"/>
      <c r="AC165" s="2148"/>
      <c r="AD165" s="2148"/>
      <c r="AE165" s="2148"/>
      <c r="AF165" s="2148"/>
      <c r="AG165" s="2148"/>
      <c r="AH165" s="2148"/>
      <c r="AI165" s="2148"/>
      <c r="AJ165" s="2148"/>
    </row>
    <row r="166" spans="5:114" hidden="1" outlineLevel="1">
      <c r="E166" s="2148"/>
      <c r="F166" s="2148"/>
      <c r="G166" s="2148"/>
      <c r="H166" s="2148"/>
      <c r="I166" s="2148"/>
      <c r="J166" s="2148"/>
      <c r="K166" s="2148"/>
      <c r="L166" s="2148"/>
      <c r="M166" s="2148"/>
      <c r="N166" s="2148"/>
      <c r="O166" s="2148"/>
      <c r="P166" s="2148"/>
      <c r="Q166" s="2148"/>
      <c r="R166" s="2148"/>
      <c r="S166" s="2148"/>
      <c r="T166" s="2148"/>
      <c r="U166" s="2148"/>
      <c r="V166" s="2148"/>
      <c r="W166" s="2148"/>
      <c r="X166" s="2148"/>
      <c r="Y166" s="2148"/>
      <c r="Z166" s="2148"/>
      <c r="AA166" s="2148"/>
      <c r="AB166" s="2148"/>
      <c r="AC166" s="2148"/>
      <c r="AD166" s="2148"/>
      <c r="AE166" s="2148"/>
      <c r="AF166" s="2148"/>
      <c r="AG166" s="2148"/>
      <c r="AH166" s="2148"/>
      <c r="AI166" s="2148"/>
      <c r="AJ166" s="2148"/>
    </row>
    <row r="167" spans="5:114" hidden="1" outlineLevel="1">
      <c r="E167" s="2148"/>
      <c r="F167" s="2148"/>
      <c r="G167" s="2148"/>
      <c r="H167" s="2148"/>
      <c r="I167" s="2148"/>
      <c r="J167" s="2148"/>
      <c r="K167" s="2148"/>
      <c r="L167" s="2148"/>
      <c r="M167" s="2148"/>
      <c r="N167" s="2148"/>
      <c r="O167" s="2148"/>
      <c r="P167" s="2148"/>
      <c r="Q167" s="2148"/>
      <c r="R167" s="2148"/>
      <c r="S167" s="2148"/>
      <c r="T167" s="2148"/>
      <c r="U167" s="2148"/>
      <c r="V167" s="2148"/>
      <c r="W167" s="2148"/>
      <c r="X167" s="2148"/>
      <c r="Y167" s="2148"/>
      <c r="Z167" s="2148"/>
      <c r="AA167" s="2148"/>
      <c r="AB167" s="2148"/>
      <c r="AC167" s="2148"/>
      <c r="AD167" s="2148"/>
      <c r="AE167" s="2148"/>
      <c r="AF167" s="2148"/>
      <c r="AG167" s="2148"/>
      <c r="AH167" s="2148"/>
      <c r="AI167" s="2148"/>
      <c r="AJ167" s="2148"/>
    </row>
    <row r="168" spans="5:114" hidden="1" outlineLevel="1">
      <c r="E168" s="2148"/>
      <c r="F168" s="2148"/>
      <c r="G168" s="2148"/>
      <c r="H168" s="2148"/>
      <c r="I168" s="2148"/>
      <c r="J168" s="2148"/>
      <c r="K168" s="2148"/>
      <c r="L168" s="2148"/>
      <c r="M168" s="2148"/>
      <c r="N168" s="2148"/>
      <c r="O168" s="2148"/>
      <c r="P168" s="2148"/>
      <c r="Q168" s="2148"/>
      <c r="R168" s="2148"/>
      <c r="S168" s="2148"/>
      <c r="T168" s="2148"/>
      <c r="U168" s="2148"/>
      <c r="V168" s="2148"/>
      <c r="W168" s="2148"/>
      <c r="X168" s="2148"/>
      <c r="Y168" s="2148"/>
      <c r="Z168" s="2148"/>
      <c r="AA168" s="2148"/>
      <c r="AB168" s="2148"/>
      <c r="AC168" s="2148"/>
      <c r="AD168" s="2148"/>
      <c r="AE168" s="2148"/>
      <c r="AF168" s="2148"/>
      <c r="AG168" s="2148"/>
      <c r="AH168" s="2148"/>
      <c r="AI168" s="2148"/>
      <c r="AJ168" s="2148"/>
    </row>
    <row r="169" spans="5:114" hidden="1" outlineLevel="1">
      <c r="E169" s="2148"/>
      <c r="F169" s="2148"/>
      <c r="G169" s="2148"/>
      <c r="H169" s="2148"/>
      <c r="I169" s="2148"/>
      <c r="J169" s="2148"/>
      <c r="K169" s="2148"/>
      <c r="L169" s="2148"/>
      <c r="M169" s="2148"/>
      <c r="N169" s="2148"/>
      <c r="O169" s="2148"/>
      <c r="P169" s="2148"/>
      <c r="Q169" s="2148"/>
      <c r="R169" s="2148"/>
      <c r="S169" s="2148"/>
      <c r="T169" s="2148"/>
      <c r="U169" s="2148"/>
      <c r="V169" s="2148"/>
      <c r="W169" s="2148"/>
      <c r="X169" s="2148"/>
      <c r="Y169" s="2148"/>
      <c r="Z169" s="2148"/>
      <c r="AA169" s="2148"/>
      <c r="AB169" s="2148"/>
      <c r="AC169" s="2148"/>
      <c r="AD169" s="2148"/>
      <c r="AE169" s="2148"/>
      <c r="AF169" s="2148"/>
      <c r="AG169" s="2148"/>
      <c r="AH169" s="2148"/>
      <c r="AI169" s="2148"/>
      <c r="AJ169" s="2148"/>
    </row>
    <row r="170" spans="5:114" hidden="1" outlineLevel="1">
      <c r="E170" s="2148"/>
      <c r="F170" s="2148"/>
      <c r="G170" s="2148"/>
      <c r="H170" s="2148"/>
      <c r="I170" s="2148"/>
      <c r="J170" s="2148"/>
      <c r="K170" s="2148"/>
      <c r="L170" s="2148"/>
      <c r="M170" s="2148"/>
      <c r="N170" s="2148"/>
      <c r="O170" s="2148"/>
      <c r="P170" s="2148"/>
      <c r="Q170" s="2148"/>
      <c r="R170" s="2148"/>
      <c r="S170" s="2148"/>
      <c r="T170" s="2148"/>
      <c r="U170" s="2148"/>
      <c r="V170" s="2148"/>
      <c r="W170" s="2148"/>
      <c r="X170" s="2148"/>
      <c r="Y170" s="2148"/>
      <c r="Z170" s="2148"/>
      <c r="AA170" s="2148"/>
      <c r="AB170" s="2148"/>
      <c r="AC170" s="2148"/>
      <c r="AD170" s="2148"/>
      <c r="AE170" s="2148"/>
      <c r="AF170" s="2148"/>
      <c r="AG170" s="2148"/>
      <c r="AH170" s="2148"/>
      <c r="AI170" s="2148"/>
      <c r="AJ170" s="2148"/>
    </row>
    <row r="171" spans="5:114" hidden="1" outlineLevel="1">
      <c r="E171" s="2148"/>
      <c r="F171" s="2148"/>
      <c r="G171" s="2148"/>
      <c r="H171" s="2148"/>
      <c r="I171" s="2148"/>
      <c r="J171" s="2148"/>
      <c r="K171" s="2148"/>
      <c r="L171" s="2148"/>
      <c r="M171" s="2148"/>
      <c r="N171" s="2148"/>
      <c r="O171" s="2148"/>
      <c r="P171" s="2148"/>
      <c r="Q171" s="2148"/>
      <c r="R171" s="2148"/>
      <c r="S171" s="2148"/>
      <c r="T171" s="2148"/>
      <c r="U171" s="2148"/>
      <c r="V171" s="2148"/>
      <c r="W171" s="2148"/>
      <c r="X171" s="2148"/>
      <c r="Y171" s="2148"/>
      <c r="Z171" s="2148"/>
      <c r="AA171" s="2148"/>
      <c r="AB171" s="2148"/>
      <c r="AC171" s="2148"/>
      <c r="AD171" s="2148"/>
      <c r="AE171" s="2148"/>
      <c r="AF171" s="2148"/>
      <c r="AG171" s="2148"/>
      <c r="AH171" s="2148"/>
      <c r="AI171" s="2148"/>
      <c r="AJ171" s="2148"/>
    </row>
    <row r="172" spans="5:114" hidden="1" outlineLevel="1">
      <c r="E172" s="2148"/>
      <c r="F172" s="2148"/>
      <c r="G172" s="2148"/>
      <c r="H172" s="2148"/>
      <c r="I172" s="2148"/>
      <c r="J172" s="2148"/>
      <c r="K172" s="2148"/>
      <c r="L172" s="2148"/>
      <c r="M172" s="2148"/>
      <c r="N172" s="2148"/>
      <c r="O172" s="2148"/>
      <c r="P172" s="2148"/>
      <c r="Q172" s="2148"/>
      <c r="R172" s="2148"/>
      <c r="S172" s="2148"/>
      <c r="T172" s="2148"/>
      <c r="U172" s="2148"/>
      <c r="V172" s="2148"/>
      <c r="W172" s="2148"/>
      <c r="X172" s="2148"/>
      <c r="Y172" s="2148"/>
      <c r="Z172" s="2148"/>
      <c r="AA172" s="2148"/>
      <c r="AB172" s="2148"/>
      <c r="AC172" s="2148"/>
      <c r="AD172" s="2148"/>
      <c r="AE172" s="2148"/>
      <c r="AF172" s="2148"/>
      <c r="AG172" s="2148"/>
      <c r="AH172" s="2148"/>
      <c r="AI172" s="2148"/>
      <c r="AJ172" s="2148"/>
    </row>
    <row r="173" spans="5:114" collapsed="1"/>
    <row r="174" spans="5:114" ht="15.75">
      <c r="E174" s="488" t="s">
        <v>5180</v>
      </c>
    </row>
    <row r="175" spans="5:114" ht="15.75">
      <c r="E175" s="679"/>
      <c r="F175" s="1797" t="s">
        <v>23</v>
      </c>
      <c r="G175" s="1437"/>
      <c r="H175" s="1437"/>
      <c r="I175" s="1437"/>
      <c r="J175" s="1437">
        <v>2004</v>
      </c>
      <c r="K175" s="1437">
        <v>2005</v>
      </c>
      <c r="L175" s="1437">
        <v>2006</v>
      </c>
      <c r="M175" s="1437">
        <v>2007</v>
      </c>
      <c r="N175" s="1437">
        <v>2008</v>
      </c>
      <c r="O175" s="1437">
        <v>2009</v>
      </c>
      <c r="P175" s="1437">
        <v>2010</v>
      </c>
      <c r="Q175" s="1437">
        <v>2011</v>
      </c>
      <c r="R175" s="1437">
        <v>2012</v>
      </c>
      <c r="S175" s="1437">
        <v>2013</v>
      </c>
      <c r="T175" s="1437">
        <v>2014</v>
      </c>
      <c r="U175" s="1437">
        <v>2015</v>
      </c>
      <c r="V175" s="1437">
        <v>2016</v>
      </c>
      <c r="W175" s="1437">
        <v>2017</v>
      </c>
      <c r="X175" s="1437">
        <v>2018</v>
      </c>
      <c r="Y175" s="1437">
        <v>2019</v>
      </c>
      <c r="Z175" s="1437">
        <v>2020</v>
      </c>
      <c r="AA175" s="1437">
        <v>2021</v>
      </c>
      <c r="AB175" s="1437">
        <v>2022</v>
      </c>
      <c r="AC175" s="1437">
        <v>2023</v>
      </c>
      <c r="AD175" s="1437">
        <v>2024</v>
      </c>
      <c r="AE175" s="1437">
        <v>2025</v>
      </c>
      <c r="AF175" s="1437">
        <v>2026</v>
      </c>
      <c r="AG175" s="1437">
        <v>2027</v>
      </c>
      <c r="AH175" s="1437">
        <v>2028</v>
      </c>
      <c r="AI175" s="1437">
        <v>2029</v>
      </c>
      <c r="AJ175" s="1437">
        <v>2030</v>
      </c>
    </row>
    <row r="176" spans="5:114" ht="15.75">
      <c r="E176" s="2372" t="s">
        <v>5165</v>
      </c>
      <c r="F176" s="1047"/>
      <c r="G176" s="1047"/>
      <c r="H176" s="2372"/>
      <c r="I176" s="2372" t="s">
        <v>5166</v>
      </c>
      <c r="J176" s="2372"/>
      <c r="K176" s="2372">
        <v>0</v>
      </c>
      <c r="L176" s="2372">
        <v>0</v>
      </c>
      <c r="M176" s="2372">
        <v>0</v>
      </c>
      <c r="N176" s="2372">
        <v>0</v>
      </c>
      <c r="O176" s="2372">
        <v>0</v>
      </c>
      <c r="P176" s="2372">
        <v>0</v>
      </c>
      <c r="Q176" s="2372">
        <v>459910527</v>
      </c>
      <c r="R176" s="2372">
        <v>514309234.66666675</v>
      </c>
      <c r="S176" s="2372">
        <v>545147587.16141582</v>
      </c>
      <c r="T176" s="2372">
        <v>517826910.60272074</v>
      </c>
      <c r="U176" s="2372">
        <v>491303180.0269196</v>
      </c>
      <c r="V176" s="2372">
        <v>509687934.53709674</v>
      </c>
      <c r="W176" s="2372">
        <v>547109025.54864872</v>
      </c>
      <c r="X176" s="2372">
        <v>567008225.7520442</v>
      </c>
      <c r="Y176" s="2372">
        <v>593450067.89810419</v>
      </c>
      <c r="Z176" s="2372">
        <v>656912724.29995549</v>
      </c>
      <c r="AA176" s="2372">
        <v>730667674.07544482</v>
      </c>
      <c r="AB176" s="2372">
        <v>793820280.36617756</v>
      </c>
      <c r="AC176" s="2372">
        <v>866951669.99687934</v>
      </c>
      <c r="AD176" s="2372">
        <v>933391373.81844842</v>
      </c>
      <c r="AE176" s="2372">
        <v>996958859.74752975</v>
      </c>
      <c r="AF176" s="2372">
        <v>1054889737.9470644</v>
      </c>
      <c r="AG176" s="2372">
        <v>1101359391.5183864</v>
      </c>
      <c r="AH176" s="2372">
        <v>1139023181.2583835</v>
      </c>
      <c r="AI176" s="2372">
        <v>1152418370.2131433</v>
      </c>
      <c r="AJ176" s="2372">
        <v>1167029536.2429922</v>
      </c>
      <c r="AK176" s="488"/>
      <c r="AL176" s="488"/>
      <c r="AM176" s="488"/>
      <c r="AN176" s="488"/>
      <c r="AO176" s="488"/>
      <c r="AP176" s="488"/>
      <c r="AQ176" s="488"/>
      <c r="AR176" s="488"/>
      <c r="AS176" s="488"/>
      <c r="AT176" s="488"/>
      <c r="AU176" s="488"/>
      <c r="AV176" s="488"/>
      <c r="AW176" s="488"/>
      <c r="AX176" s="488"/>
      <c r="AY176" s="488"/>
      <c r="AZ176" s="488"/>
      <c r="BA176" s="488"/>
      <c r="BB176" s="488"/>
      <c r="BC176" s="488"/>
      <c r="BD176" s="488"/>
      <c r="BE176" s="488"/>
      <c r="BF176" s="488"/>
      <c r="BG176" s="488"/>
      <c r="BH176" s="488"/>
      <c r="BI176" s="488"/>
      <c r="BJ176" s="488"/>
      <c r="BK176" s="488"/>
    </row>
    <row r="177" spans="4:36">
      <c r="D177" s="683"/>
      <c r="E177" s="2148" t="s">
        <v>5127</v>
      </c>
      <c r="F177" s="2148"/>
      <c r="G177" s="2148"/>
      <c r="H177" s="2148"/>
      <c r="I177" s="2381" t="s">
        <v>5169</v>
      </c>
      <c r="J177" s="2148"/>
      <c r="K177" s="2148"/>
      <c r="L177" s="2148"/>
      <c r="M177" s="2148"/>
      <c r="N177" s="2148"/>
      <c r="O177" s="2148"/>
      <c r="P177" s="2148"/>
      <c r="Q177" s="2148">
        <v>55776983</v>
      </c>
      <c r="R177" s="2148">
        <v>51256667</v>
      </c>
      <c r="S177" s="2382">
        <v>50911083.5</v>
      </c>
      <c r="T177" s="2382">
        <v>50327754</v>
      </c>
      <c r="U177" s="2382">
        <v>51163337</v>
      </c>
      <c r="V177" s="2382">
        <v>52718861.5</v>
      </c>
      <c r="W177" s="2382">
        <v>52505227</v>
      </c>
      <c r="X177" s="2382">
        <v>48553741.5</v>
      </c>
      <c r="Y177" s="2382">
        <v>41988630</v>
      </c>
      <c r="Z177" s="2382">
        <v>35097091</v>
      </c>
      <c r="AA177" s="2382">
        <v>27941122</v>
      </c>
      <c r="AB177" s="2382">
        <v>21178261.5</v>
      </c>
      <c r="AC177" s="2382">
        <v>21351630</v>
      </c>
      <c r="AD177" s="2382">
        <v>23510940</v>
      </c>
      <c r="AE177" s="2382">
        <v>22133733.5</v>
      </c>
      <c r="AF177" s="2382">
        <v>21334421</v>
      </c>
      <c r="AG177" s="2382">
        <v>20654071.5</v>
      </c>
      <c r="AH177" s="2382">
        <v>20065739</v>
      </c>
      <c r="AI177" s="2382">
        <v>19397138.5</v>
      </c>
      <c r="AJ177" s="2382">
        <v>18318605.5</v>
      </c>
    </row>
    <row r="178" spans="4:36">
      <c r="D178" s="683"/>
      <c r="E178" s="2380" t="s">
        <v>5125</v>
      </c>
      <c r="F178" s="2148"/>
      <c r="G178" s="2148"/>
      <c r="H178" s="2148"/>
      <c r="I178" s="2381" t="s">
        <v>5167</v>
      </c>
      <c r="J178" s="2148"/>
      <c r="K178" s="2148"/>
      <c r="L178" s="2148"/>
      <c r="M178" s="2148"/>
      <c r="N178" s="2148"/>
      <c r="O178" s="2148"/>
      <c r="P178" s="2148"/>
      <c r="Q178" s="2148">
        <v>24386027</v>
      </c>
      <c r="R178" s="2148">
        <v>22600262</v>
      </c>
      <c r="S178" s="2382">
        <v>23235961</v>
      </c>
      <c r="T178" s="2382">
        <v>21509847.5</v>
      </c>
      <c r="U178" s="2382">
        <v>22071998.9259075</v>
      </c>
      <c r="V178" s="2382">
        <v>22071998.851815</v>
      </c>
      <c r="W178" s="2382">
        <v>22071998.851815</v>
      </c>
      <c r="X178" s="2382">
        <v>22071998.851815</v>
      </c>
      <c r="Y178" s="2382">
        <v>22071998.851815</v>
      </c>
      <c r="Z178" s="2382">
        <v>22071998.851815</v>
      </c>
      <c r="AA178" s="2382">
        <v>22071998.851815</v>
      </c>
      <c r="AB178" s="2382">
        <v>22071998.851815</v>
      </c>
      <c r="AC178" s="2382">
        <v>22071998.851815</v>
      </c>
      <c r="AD178" s="2382">
        <v>22071998.851815</v>
      </c>
      <c r="AE178" s="2382">
        <v>22071998.851815</v>
      </c>
      <c r="AF178" s="2382">
        <v>22071998.851815</v>
      </c>
      <c r="AG178" s="2382">
        <v>22071998.851815</v>
      </c>
      <c r="AH178" s="2382">
        <v>22071998.851815</v>
      </c>
      <c r="AI178" s="2382">
        <v>22071998.851815</v>
      </c>
      <c r="AJ178" s="2382">
        <v>22071998.851815</v>
      </c>
    </row>
    <row r="179" spans="4:36">
      <c r="D179" s="2383" t="s">
        <v>5181</v>
      </c>
      <c r="E179" s="2380" t="s">
        <v>5127</v>
      </c>
      <c r="F179" s="2148"/>
      <c r="G179" s="2148"/>
      <c r="H179" s="2148"/>
      <c r="I179" s="2381" t="s">
        <v>5117</v>
      </c>
      <c r="J179" s="2148"/>
      <c r="K179" s="2148"/>
      <c r="L179" s="2148"/>
      <c r="M179" s="2148"/>
      <c r="N179" s="2148"/>
      <c r="O179" s="2148"/>
      <c r="P179" s="2148"/>
      <c r="Q179" s="2148">
        <v>30087556</v>
      </c>
      <c r="R179" s="2148">
        <v>31191740</v>
      </c>
      <c r="S179" s="2382">
        <v>28590043</v>
      </c>
      <c r="T179" s="2382">
        <v>26282128</v>
      </c>
      <c r="U179" s="2382">
        <v>28718974</v>
      </c>
      <c r="V179" s="2382">
        <v>30059640</v>
      </c>
      <c r="W179" s="2382">
        <v>30330303.5</v>
      </c>
      <c r="X179" s="2382">
        <v>30513752.5</v>
      </c>
      <c r="Y179" s="2382">
        <v>30205722.5</v>
      </c>
      <c r="Z179" s="2382">
        <v>29935282.5</v>
      </c>
      <c r="AA179" s="2382">
        <v>29952791.5</v>
      </c>
      <c r="AB179" s="2382">
        <v>29721663</v>
      </c>
      <c r="AC179" s="2382">
        <v>26589082</v>
      </c>
      <c r="AD179" s="2382">
        <v>24645438.5</v>
      </c>
      <c r="AE179" s="2382">
        <v>26969636</v>
      </c>
      <c r="AF179" s="2382">
        <v>20043299.5</v>
      </c>
      <c r="AG179" s="2382">
        <v>11519604.5</v>
      </c>
      <c r="AH179" s="2382">
        <v>9578712.5</v>
      </c>
      <c r="AI179" s="2382">
        <v>7711602.5</v>
      </c>
      <c r="AJ179" s="2382">
        <v>3947904</v>
      </c>
    </row>
    <row r="180" spans="4:36">
      <c r="D180" s="683"/>
      <c r="E180" s="2380" t="s">
        <v>5126</v>
      </c>
      <c r="F180" s="2148"/>
      <c r="G180" s="2148"/>
      <c r="H180" s="2148"/>
      <c r="I180" s="2381" t="s">
        <v>5182</v>
      </c>
      <c r="J180" s="2148"/>
      <c r="K180" s="2148"/>
      <c r="L180" s="2148"/>
      <c r="M180" s="2148"/>
      <c r="N180" s="2148"/>
      <c r="O180" s="2148"/>
      <c r="P180" s="2148"/>
      <c r="Q180" s="2148">
        <v>5001930</v>
      </c>
      <c r="R180" s="2148">
        <v>5030456</v>
      </c>
      <c r="S180" s="2382">
        <v>5071601</v>
      </c>
      <c r="T180" s="2382">
        <v>5088269</v>
      </c>
      <c r="U180" s="2382">
        <v>5091762</v>
      </c>
      <c r="V180" s="2382">
        <v>5091762</v>
      </c>
      <c r="W180" s="2382">
        <v>5091762</v>
      </c>
      <c r="X180" s="2382">
        <v>5091762</v>
      </c>
      <c r="Y180" s="2382">
        <v>5091762</v>
      </c>
      <c r="Z180" s="2382">
        <v>5091762</v>
      </c>
      <c r="AA180" s="2382">
        <v>5091762</v>
      </c>
      <c r="AB180" s="2382">
        <v>5091762</v>
      </c>
      <c r="AC180" s="2382">
        <v>5091762</v>
      </c>
      <c r="AD180" s="2382">
        <v>5091762</v>
      </c>
      <c r="AE180" s="2382">
        <v>5091762</v>
      </c>
      <c r="AF180" s="2382">
        <v>5091762</v>
      </c>
      <c r="AG180" s="2382">
        <v>5091762</v>
      </c>
      <c r="AH180" s="2382">
        <v>5091762</v>
      </c>
      <c r="AI180" s="2382">
        <v>5091762</v>
      </c>
      <c r="AJ180" s="2382">
        <v>5091762</v>
      </c>
    </row>
    <row r="181" spans="4:36">
      <c r="D181" s="683"/>
      <c r="E181" s="2380" t="s">
        <v>5127</v>
      </c>
      <c r="F181" s="2148"/>
      <c r="G181" s="2148"/>
      <c r="H181" s="2148"/>
      <c r="I181" s="2381" t="s">
        <v>5183</v>
      </c>
      <c r="J181" s="2148"/>
      <c r="K181" s="2148"/>
      <c r="L181" s="2148"/>
      <c r="M181" s="2148"/>
      <c r="N181" s="2148"/>
      <c r="O181" s="2148"/>
      <c r="P181" s="2148"/>
      <c r="Q181" s="2148">
        <v>7462855</v>
      </c>
      <c r="R181" s="2148">
        <v>7612155</v>
      </c>
      <c r="S181" s="2382">
        <v>7628141.5</v>
      </c>
      <c r="T181" s="2382">
        <v>7662983</v>
      </c>
      <c r="U181" s="2382">
        <v>7689105</v>
      </c>
      <c r="V181" s="2382">
        <v>7689105</v>
      </c>
      <c r="W181" s="2382">
        <v>7689105</v>
      </c>
      <c r="X181" s="2382">
        <v>7689105</v>
      </c>
      <c r="Y181" s="2382">
        <v>7689105</v>
      </c>
      <c r="Z181" s="2382">
        <v>7689105</v>
      </c>
      <c r="AA181" s="2382">
        <v>7689105</v>
      </c>
      <c r="AB181" s="2382">
        <v>7689105</v>
      </c>
      <c r="AC181" s="2382">
        <v>3844552.5</v>
      </c>
      <c r="AD181" s="2382">
        <v>0</v>
      </c>
      <c r="AE181" s="2382">
        <v>0</v>
      </c>
      <c r="AF181" s="2382">
        <v>0</v>
      </c>
      <c r="AG181" s="2382">
        <v>0</v>
      </c>
      <c r="AH181" s="2382">
        <v>0</v>
      </c>
      <c r="AI181" s="2382">
        <v>0</v>
      </c>
      <c r="AJ181" s="2382">
        <v>0</v>
      </c>
    </row>
    <row r="182" spans="4:36">
      <c r="D182" s="683"/>
      <c r="E182" s="2380" t="s">
        <v>5127</v>
      </c>
      <c r="F182" s="2148"/>
      <c r="G182" s="2148"/>
      <c r="H182" s="2148"/>
      <c r="I182" s="2381" t="s">
        <v>5184</v>
      </c>
      <c r="J182" s="2148"/>
      <c r="K182" s="2148"/>
      <c r="L182" s="2148"/>
      <c r="M182" s="2148"/>
      <c r="N182" s="2148"/>
      <c r="O182" s="2148"/>
      <c r="P182" s="2148"/>
      <c r="Q182" s="2148">
        <v>-15000000</v>
      </c>
      <c r="R182" s="2148">
        <v>-15000000</v>
      </c>
      <c r="S182" s="2382">
        <v>0</v>
      </c>
      <c r="T182" s="2382">
        <v>0</v>
      </c>
      <c r="U182" s="2382">
        <v>0</v>
      </c>
      <c r="V182" s="2382">
        <v>0</v>
      </c>
      <c r="W182" s="2382">
        <v>0</v>
      </c>
      <c r="X182" s="2382">
        <v>0</v>
      </c>
      <c r="Y182" s="2382">
        <v>0</v>
      </c>
      <c r="Z182" s="2382">
        <v>0</v>
      </c>
      <c r="AA182" s="2382">
        <v>0</v>
      </c>
      <c r="AB182" s="2382">
        <v>0</v>
      </c>
      <c r="AC182" s="2382">
        <v>0</v>
      </c>
      <c r="AD182" s="2382">
        <v>0</v>
      </c>
      <c r="AE182" s="2382">
        <v>0</v>
      </c>
      <c r="AF182" s="2382">
        <v>0</v>
      </c>
      <c r="AG182" s="2382">
        <v>0</v>
      </c>
      <c r="AH182" s="2382">
        <v>0</v>
      </c>
      <c r="AI182" s="2382">
        <v>0</v>
      </c>
      <c r="AJ182" s="2382">
        <v>0</v>
      </c>
    </row>
    <row r="183" spans="4:36">
      <c r="D183" s="683"/>
      <c r="E183" s="2380" t="s">
        <v>5127</v>
      </c>
      <c r="F183" s="2380"/>
      <c r="G183" s="2380"/>
      <c r="H183" s="2380"/>
      <c r="I183" s="2384" t="s">
        <v>5170</v>
      </c>
      <c r="J183" s="2148"/>
      <c r="K183" s="2148"/>
      <c r="L183" s="2148"/>
      <c r="M183" s="2148"/>
      <c r="N183" s="2148"/>
      <c r="O183" s="2148"/>
      <c r="P183" s="2148"/>
      <c r="Q183" s="2380">
        <v>36242355</v>
      </c>
      <c r="R183" s="2380">
        <v>37970413</v>
      </c>
      <c r="S183" s="2382">
        <v>39250623.5</v>
      </c>
      <c r="T183" s="2382">
        <v>41320965</v>
      </c>
      <c r="U183" s="2382">
        <v>44481052.5</v>
      </c>
      <c r="V183" s="2382">
        <v>46473186</v>
      </c>
      <c r="W183" s="2382">
        <v>46371054.5</v>
      </c>
      <c r="X183" s="2382">
        <v>46371054.5</v>
      </c>
      <c r="Y183" s="2382">
        <v>43807969.5</v>
      </c>
      <c r="Z183" s="2382">
        <v>42669678.5</v>
      </c>
      <c r="AA183" s="2382">
        <v>42569147</v>
      </c>
      <c r="AB183" s="2382">
        <v>41240223.5</v>
      </c>
      <c r="AC183" s="2382">
        <v>40427244</v>
      </c>
      <c r="AD183" s="2382">
        <v>39830224.5</v>
      </c>
      <c r="AE183" s="2382">
        <v>39391665.5</v>
      </c>
      <c r="AF183" s="2382">
        <v>37240126</v>
      </c>
      <c r="AG183" s="2382">
        <v>34554209</v>
      </c>
      <c r="AH183" s="2382">
        <v>34895613</v>
      </c>
      <c r="AI183" s="2382">
        <v>32628533.5</v>
      </c>
      <c r="AJ183" s="2382">
        <v>30027792</v>
      </c>
    </row>
    <row r="184" spans="4:36">
      <c r="D184" s="683"/>
      <c r="E184" s="2380" t="s">
        <v>5135</v>
      </c>
      <c r="F184" s="2148"/>
      <c r="G184" s="2148"/>
      <c r="H184" s="2148"/>
      <c r="I184" s="2381" t="s">
        <v>5171</v>
      </c>
      <c r="J184" s="2148"/>
      <c r="K184" s="2148"/>
      <c r="L184" s="2148"/>
      <c r="M184" s="2148"/>
      <c r="N184" s="2148"/>
      <c r="O184" s="2148"/>
      <c r="P184" s="2148"/>
      <c r="Q184" s="2148">
        <v>121851147</v>
      </c>
      <c r="R184" s="2148">
        <v>106577609.66666667</v>
      </c>
      <c r="S184" s="2382">
        <v>120942463.83333334</v>
      </c>
      <c r="T184" s="2382">
        <v>122829095</v>
      </c>
      <c r="U184" s="2382">
        <v>108702748.2975</v>
      </c>
      <c r="V184" s="2382">
        <v>106765413.99466249</v>
      </c>
      <c r="W184" s="2382">
        <v>109913132.72241318</v>
      </c>
      <c r="X184" s="2382">
        <v>109907298.63126014</v>
      </c>
      <c r="Y184" s="2382">
        <v>110823523.28491676</v>
      </c>
      <c r="Z184" s="2382">
        <v>111712655.56382634</v>
      </c>
      <c r="AA184" s="2382">
        <v>112604054.09406026</v>
      </c>
      <c r="AB184" s="2382">
        <v>113527365.82616487</v>
      </c>
      <c r="AC184" s="2382">
        <v>114452815.81351814</v>
      </c>
      <c r="AD184" s="2382">
        <v>115380176.30224127</v>
      </c>
      <c r="AE184" s="2382">
        <v>116309210.44469471</v>
      </c>
      <c r="AF184" s="2382">
        <v>117239668.28607154</v>
      </c>
      <c r="AG184" s="2382">
        <v>118171287.86108404</v>
      </c>
      <c r="AH184" s="2382">
        <v>119103795.76272199</v>
      </c>
      <c r="AI184" s="2382">
        <v>120036907.18254225</v>
      </c>
      <c r="AJ184" s="2382">
        <v>120970321.83443123</v>
      </c>
    </row>
    <row r="185" spans="4:36">
      <c r="D185" s="683"/>
      <c r="E185" s="2380" t="s">
        <v>5133</v>
      </c>
      <c r="F185" s="2148"/>
      <c r="G185" s="2148"/>
      <c r="H185" s="2148"/>
      <c r="I185" s="2381" t="s">
        <v>5168</v>
      </c>
      <c r="J185" s="2148"/>
      <c r="K185" s="2148"/>
      <c r="L185" s="2148"/>
      <c r="M185" s="2148"/>
      <c r="N185" s="2148"/>
      <c r="O185" s="2148"/>
      <c r="P185" s="2148"/>
      <c r="Q185" s="2148">
        <v>49129859</v>
      </c>
      <c r="R185" s="2148">
        <v>54035317</v>
      </c>
      <c r="S185" s="2382">
        <v>58792923.400707088</v>
      </c>
      <c r="T185" s="2382">
        <v>58644851.810092501</v>
      </c>
      <c r="U185" s="2382">
        <v>55823665.892135002</v>
      </c>
      <c r="V185" s="2382">
        <v>55823665.784270003</v>
      </c>
      <c r="W185" s="2382">
        <v>55823665.784270003</v>
      </c>
      <c r="X185" s="2382">
        <v>55823665.784270003</v>
      </c>
      <c r="Y185" s="2382">
        <v>55823665.784270003</v>
      </c>
      <c r="Z185" s="2382">
        <v>55823665.784270003</v>
      </c>
      <c r="AA185" s="2382">
        <v>55823665.784270003</v>
      </c>
      <c r="AB185" s="2382">
        <v>55823665.784270003</v>
      </c>
      <c r="AC185" s="2382">
        <v>55823665.784270003</v>
      </c>
      <c r="AD185" s="2382">
        <v>55823665.784270003</v>
      </c>
      <c r="AE185" s="2382">
        <v>55823665.784270003</v>
      </c>
      <c r="AF185" s="2382">
        <v>55823665.784270003</v>
      </c>
      <c r="AG185" s="2382">
        <v>55823665.784270003</v>
      </c>
      <c r="AH185" s="2382">
        <v>55823665.784270003</v>
      </c>
      <c r="AI185" s="2382">
        <v>55823665.784270003</v>
      </c>
      <c r="AJ185" s="2382">
        <v>55823665.784270003</v>
      </c>
    </row>
    <row r="186" spans="4:36">
      <c r="D186" s="683"/>
      <c r="E186" s="2380" t="s">
        <v>5135</v>
      </c>
      <c r="F186" s="2148"/>
      <c r="G186" s="2148"/>
      <c r="H186" s="2148"/>
      <c r="I186" s="2381" t="s">
        <v>5185</v>
      </c>
      <c r="J186" s="2148"/>
      <c r="K186" s="2148"/>
      <c r="L186" s="2148"/>
      <c r="M186" s="2148"/>
      <c r="N186" s="2148"/>
      <c r="O186" s="2148"/>
      <c r="P186" s="2148"/>
      <c r="Q186" s="2148">
        <v>6131551</v>
      </c>
      <c r="R186" s="2148">
        <v>7538573</v>
      </c>
      <c r="S186" s="2382">
        <v>5898684</v>
      </c>
      <c r="T186" s="2382">
        <v>4994360.5</v>
      </c>
      <c r="U186" s="2382">
        <v>4689837.5</v>
      </c>
      <c r="V186" s="2382">
        <v>5089543</v>
      </c>
      <c r="W186" s="2382">
        <v>5089543</v>
      </c>
      <c r="X186" s="2382">
        <v>5089543</v>
      </c>
      <c r="Y186" s="2382">
        <v>5089543</v>
      </c>
      <c r="Z186" s="2382">
        <v>5089543</v>
      </c>
      <c r="AA186" s="2382">
        <v>5089543</v>
      </c>
      <c r="AB186" s="2382">
        <v>5089543</v>
      </c>
      <c r="AC186" s="2382">
        <v>5089543</v>
      </c>
      <c r="AD186" s="2382">
        <v>5089543</v>
      </c>
      <c r="AE186" s="2382">
        <v>5089543</v>
      </c>
      <c r="AF186" s="2382">
        <v>5089543</v>
      </c>
      <c r="AG186" s="2382">
        <v>5089543</v>
      </c>
      <c r="AH186" s="2382">
        <v>5089543</v>
      </c>
      <c r="AI186" s="2382">
        <v>5089543</v>
      </c>
      <c r="AJ186" s="2382">
        <v>5089543</v>
      </c>
    </row>
    <row r="187" spans="4:36">
      <c r="D187" s="683"/>
      <c r="E187" s="2380" t="s">
        <v>5135</v>
      </c>
      <c r="F187" s="2148"/>
      <c r="G187" s="2148"/>
      <c r="H187" s="2148"/>
      <c r="I187" s="2381" t="s">
        <v>5186</v>
      </c>
      <c r="J187" s="2148"/>
      <c r="K187" s="2148"/>
      <c r="L187" s="2148"/>
      <c r="M187" s="2148"/>
      <c r="N187" s="2148"/>
      <c r="O187" s="2148"/>
      <c r="P187" s="2148"/>
      <c r="Q187" s="2148">
        <v>6635729</v>
      </c>
      <c r="R187" s="2148">
        <v>7502243</v>
      </c>
      <c r="S187" s="2382">
        <v>6739211.25</v>
      </c>
      <c r="T187" s="2382">
        <v>6542538.5</v>
      </c>
      <c r="U187" s="2382">
        <v>6596781.1524999999</v>
      </c>
      <c r="V187" s="2382">
        <v>6827668.4928374998</v>
      </c>
      <c r="W187" s="2382">
        <v>7066636.890086811</v>
      </c>
      <c r="X187" s="2382">
        <v>7313969.181239849</v>
      </c>
      <c r="Y187" s="2382">
        <v>7569958.1025832426</v>
      </c>
      <c r="Z187" s="2382">
        <v>7834906.6361736562</v>
      </c>
      <c r="AA187" s="2382">
        <v>8109128.3684397331</v>
      </c>
      <c r="AB187" s="2382">
        <v>8392947.861335123</v>
      </c>
      <c r="AC187" s="2382">
        <v>8686701.0364818498</v>
      </c>
      <c r="AD187" s="2382">
        <v>8990735.5727587156</v>
      </c>
      <c r="AE187" s="2382">
        <v>9305411.3178052679</v>
      </c>
      <c r="AF187" s="2382">
        <v>9631100.7139284536</v>
      </c>
      <c r="AG187" s="2382">
        <v>9968189.2389159482</v>
      </c>
      <c r="AH187" s="2382">
        <v>10317075.862278007</v>
      </c>
      <c r="AI187" s="2382">
        <v>10678173.517457735</v>
      </c>
      <c r="AJ187" s="2382">
        <v>11051909.590568755</v>
      </c>
    </row>
    <row r="188" spans="4:36">
      <c r="D188" s="683"/>
      <c r="E188" s="2380" t="s">
        <v>5134</v>
      </c>
      <c r="F188" s="2148"/>
      <c r="G188" s="2148"/>
      <c r="H188" s="2148"/>
      <c r="I188" s="2381" t="s">
        <v>5187</v>
      </c>
      <c r="J188" s="2148"/>
      <c r="K188" s="2148"/>
      <c r="L188" s="2148"/>
      <c r="M188" s="2148"/>
      <c r="N188" s="2148"/>
      <c r="O188" s="2148"/>
      <c r="P188" s="2148"/>
      <c r="Q188" s="2148">
        <v>0</v>
      </c>
      <c r="R188" s="2148">
        <v>0</v>
      </c>
      <c r="S188" s="2382">
        <v>0</v>
      </c>
      <c r="T188" s="2382">
        <v>0</v>
      </c>
      <c r="U188" s="2382">
        <v>0</v>
      </c>
      <c r="V188" s="2382">
        <v>0</v>
      </c>
      <c r="W188" s="2382">
        <v>0</v>
      </c>
      <c r="X188" s="2382">
        <v>0</v>
      </c>
      <c r="Y188" s="2382">
        <v>0</v>
      </c>
      <c r="Z188" s="2382">
        <v>0</v>
      </c>
      <c r="AA188" s="2382">
        <v>0</v>
      </c>
      <c r="AB188" s="2382">
        <v>0</v>
      </c>
      <c r="AC188" s="2382">
        <v>0</v>
      </c>
      <c r="AD188" s="2382">
        <v>0</v>
      </c>
      <c r="AE188" s="2382">
        <v>0</v>
      </c>
      <c r="AF188" s="2382">
        <v>0</v>
      </c>
      <c r="AG188" s="2382">
        <v>0</v>
      </c>
      <c r="AH188" s="2382">
        <v>0</v>
      </c>
      <c r="AI188" s="2382">
        <v>0</v>
      </c>
      <c r="AJ188" s="2382">
        <v>0</v>
      </c>
    </row>
    <row r="189" spans="4:36">
      <c r="D189" s="683"/>
      <c r="E189" s="2380" t="s">
        <v>5135</v>
      </c>
      <c r="F189" s="2148"/>
      <c r="G189" s="2148"/>
      <c r="H189" s="2148"/>
      <c r="I189" s="2381" t="s">
        <v>5188</v>
      </c>
      <c r="J189" s="2148"/>
      <c r="K189" s="2148"/>
      <c r="L189" s="2148"/>
      <c r="M189" s="2148"/>
      <c r="N189" s="2148"/>
      <c r="O189" s="2148"/>
      <c r="P189" s="2148"/>
      <c r="Q189" s="2148">
        <v>0</v>
      </c>
      <c r="R189" s="2148">
        <v>256962</v>
      </c>
      <c r="S189" s="2382">
        <v>2084337.2500000002</v>
      </c>
      <c r="T189" s="2382">
        <v>1869456</v>
      </c>
      <c r="U189" s="2382">
        <v>2137808.2000000002</v>
      </c>
      <c r="V189" s="2382">
        <v>2212631.4869999997</v>
      </c>
      <c r="W189" s="2382">
        <v>2290073.5890449993</v>
      </c>
      <c r="X189" s="2382">
        <v>2370226.1646615742</v>
      </c>
      <c r="Y189" s="2382">
        <v>2453184.0804247293</v>
      </c>
      <c r="Z189" s="2382">
        <v>2539045.5232395949</v>
      </c>
      <c r="AA189" s="2382">
        <v>2627912.1165529806</v>
      </c>
      <c r="AB189" s="2382">
        <v>2719889.0406323345</v>
      </c>
      <c r="AC189" s="2382">
        <v>2815085.1570544662</v>
      </c>
      <c r="AD189" s="2382">
        <v>2913613.1375513719</v>
      </c>
      <c r="AE189" s="2382">
        <v>3015589.5973656699</v>
      </c>
      <c r="AF189" s="2382">
        <v>3121135.233273468</v>
      </c>
      <c r="AG189" s="2382">
        <v>3230374.9664380392</v>
      </c>
      <c r="AH189" s="2382">
        <v>3343438.0902633704</v>
      </c>
      <c r="AI189" s="2382">
        <v>3460458.423422588</v>
      </c>
      <c r="AJ189" s="2382">
        <v>3581574.4682423789</v>
      </c>
    </row>
    <row r="190" spans="4:36">
      <c r="D190" s="683"/>
      <c r="E190" s="2380" t="s">
        <v>5135</v>
      </c>
      <c r="F190" s="2148"/>
      <c r="G190" s="2148"/>
      <c r="H190" s="2148"/>
      <c r="I190" s="2381" t="s">
        <v>5189</v>
      </c>
      <c r="J190" s="2148"/>
      <c r="K190" s="2148"/>
      <c r="L190" s="2148"/>
      <c r="M190" s="2148"/>
      <c r="N190" s="2148"/>
      <c r="O190" s="2148"/>
      <c r="P190" s="2148"/>
      <c r="Q190" s="2148">
        <v>5431590</v>
      </c>
      <c r="R190" s="2148">
        <v>3640095</v>
      </c>
      <c r="S190" s="2382">
        <v>2449266.25</v>
      </c>
      <c r="T190" s="2382">
        <v>3163538</v>
      </c>
      <c r="U190" s="2382">
        <v>3790219.0424999995</v>
      </c>
      <c r="V190" s="2382">
        <v>3922876.7089874996</v>
      </c>
      <c r="W190" s="2382">
        <v>4060177.3938020617</v>
      </c>
      <c r="X190" s="2382">
        <v>4202283.6025851332</v>
      </c>
      <c r="Y190" s="2382">
        <v>4349363.528675613</v>
      </c>
      <c r="Z190" s="2382">
        <v>4501591.2521792594</v>
      </c>
      <c r="AA190" s="2382">
        <v>4659146.9460055325</v>
      </c>
      <c r="AB190" s="2382">
        <v>4822217.0891157258</v>
      </c>
      <c r="AC190" s="2382">
        <v>4990994.6872347761</v>
      </c>
      <c r="AD190" s="2382">
        <v>5165679.501287993</v>
      </c>
      <c r="AE190" s="2382">
        <v>5346478.2838330725</v>
      </c>
      <c r="AF190" s="2382">
        <v>5533605.0237672292</v>
      </c>
      <c r="AG190" s="2382">
        <v>5727281.1995990817</v>
      </c>
      <c r="AH190" s="2382">
        <v>5927736.0415850496</v>
      </c>
      <c r="AI190" s="2382">
        <v>6135206.8030405259</v>
      </c>
      <c r="AJ190" s="2382">
        <v>6349939.0411469433</v>
      </c>
    </row>
    <row r="191" spans="4:36">
      <c r="D191" s="683"/>
      <c r="E191" s="2380" t="s">
        <v>5131</v>
      </c>
      <c r="F191" s="2148"/>
      <c r="G191" s="2148"/>
      <c r="H191" s="2148"/>
      <c r="I191" s="2381" t="s">
        <v>5190</v>
      </c>
      <c r="J191" s="2148"/>
      <c r="K191" s="2148"/>
      <c r="L191" s="2148"/>
      <c r="M191" s="2148"/>
      <c r="N191" s="2148"/>
      <c r="O191" s="2148"/>
      <c r="P191" s="2148"/>
      <c r="Q191" s="2148">
        <v>0</v>
      </c>
      <c r="R191" s="2148">
        <v>0</v>
      </c>
      <c r="S191" s="2382">
        <v>0</v>
      </c>
      <c r="T191" s="2382">
        <v>0</v>
      </c>
      <c r="U191" s="2382">
        <v>0</v>
      </c>
      <c r="V191" s="2382">
        <v>0</v>
      </c>
      <c r="W191" s="2382">
        <v>0</v>
      </c>
      <c r="X191" s="2382">
        <v>0</v>
      </c>
      <c r="Y191" s="2382">
        <v>0</v>
      </c>
      <c r="Z191" s="2382">
        <v>0</v>
      </c>
      <c r="AA191" s="2382">
        <v>0</v>
      </c>
      <c r="AB191" s="2382">
        <v>0</v>
      </c>
      <c r="AC191" s="2382">
        <v>0</v>
      </c>
      <c r="AD191" s="2382">
        <v>0</v>
      </c>
      <c r="AE191" s="2382">
        <v>0</v>
      </c>
      <c r="AF191" s="2382">
        <v>0</v>
      </c>
      <c r="AG191" s="2382">
        <v>0</v>
      </c>
      <c r="AH191" s="2382">
        <v>0</v>
      </c>
      <c r="AI191" s="2382">
        <v>0</v>
      </c>
      <c r="AJ191" s="2382">
        <v>0</v>
      </c>
    </row>
    <row r="192" spans="4:36">
      <c r="D192" s="683"/>
      <c r="E192" s="2380" t="s">
        <v>5131</v>
      </c>
      <c r="F192" s="2148"/>
      <c r="G192" s="2148"/>
      <c r="H192" s="2148"/>
      <c r="I192" s="2381" t="s">
        <v>5191</v>
      </c>
      <c r="J192" s="2148"/>
      <c r="K192" s="2148"/>
      <c r="L192" s="2148"/>
      <c r="M192" s="2148"/>
      <c r="N192" s="2148"/>
      <c r="O192" s="2148"/>
      <c r="P192" s="2148"/>
      <c r="Q192" s="2148">
        <v>0</v>
      </c>
      <c r="R192" s="2148">
        <v>0</v>
      </c>
      <c r="S192" s="2382">
        <v>0</v>
      </c>
      <c r="T192" s="2382">
        <v>0</v>
      </c>
      <c r="U192" s="2382">
        <v>0</v>
      </c>
      <c r="V192" s="2382">
        <v>0</v>
      </c>
      <c r="W192" s="2382">
        <v>2350032.4171413956</v>
      </c>
      <c r="X192" s="2382">
        <v>4700064.8342827912</v>
      </c>
      <c r="Y192" s="2382">
        <v>4700064.8342827912</v>
      </c>
      <c r="Z192" s="2382">
        <v>4700064.8342827912</v>
      </c>
      <c r="AA192" s="2382">
        <v>4700064.8342827912</v>
      </c>
      <c r="AB192" s="2382">
        <v>4700064.8342827912</v>
      </c>
      <c r="AC192" s="2382">
        <v>4700064.8342827912</v>
      </c>
      <c r="AD192" s="2382">
        <v>4700064.8342827912</v>
      </c>
      <c r="AE192" s="2382">
        <v>4700064.8342827912</v>
      </c>
      <c r="AF192" s="2382">
        <v>4700064.8342827912</v>
      </c>
      <c r="AG192" s="2382">
        <v>4700064.8342827912</v>
      </c>
      <c r="AH192" s="2382">
        <v>4700064.8342827912</v>
      </c>
      <c r="AI192" s="2382">
        <v>4700064.8342827912</v>
      </c>
      <c r="AJ192" s="2382">
        <v>4700064.8342827912</v>
      </c>
    </row>
    <row r="193" spans="4:36">
      <c r="D193" s="683"/>
      <c r="E193" s="2380" t="s">
        <v>5131</v>
      </c>
      <c r="F193" s="2148"/>
      <c r="G193" s="2148"/>
      <c r="H193" s="2148"/>
      <c r="I193" s="2381" t="s">
        <v>5192</v>
      </c>
      <c r="J193" s="2148"/>
      <c r="K193" s="2148"/>
      <c r="L193" s="2148"/>
      <c r="M193" s="2148"/>
      <c r="N193" s="2148"/>
      <c r="O193" s="2148"/>
      <c r="P193" s="2148"/>
      <c r="Q193" s="2148">
        <v>0</v>
      </c>
      <c r="R193" s="2148">
        <v>0</v>
      </c>
      <c r="S193" s="2382">
        <v>0</v>
      </c>
      <c r="T193" s="2382">
        <v>0</v>
      </c>
      <c r="U193" s="2382">
        <v>0</v>
      </c>
      <c r="V193" s="2382">
        <v>714038.19189680996</v>
      </c>
      <c r="W193" s="2382">
        <v>1428076.3837936199</v>
      </c>
      <c r="X193" s="2382">
        <v>1428076.3837936199</v>
      </c>
      <c r="Y193" s="2382">
        <v>2935383.3479854045</v>
      </c>
      <c r="Z193" s="2382">
        <v>4977181.2158738682</v>
      </c>
      <c r="AA193" s="2382">
        <v>6065804.1236710045</v>
      </c>
      <c r="AB193" s="2382">
        <v>6908231.866846337</v>
      </c>
      <c r="AC193" s="2382">
        <v>7196527.6059212126</v>
      </c>
      <c r="AD193" s="2382">
        <v>7196527.6059212126</v>
      </c>
      <c r="AE193" s="2382">
        <v>7196527.6059212126</v>
      </c>
      <c r="AF193" s="2382">
        <v>7196527.6059212126</v>
      </c>
      <c r="AG193" s="2382">
        <v>7196527.6059212126</v>
      </c>
      <c r="AH193" s="2382">
        <v>7196527.6059212126</v>
      </c>
      <c r="AI193" s="2382">
        <v>7196527.6059212126</v>
      </c>
      <c r="AJ193" s="2382">
        <v>7196527.6059212126</v>
      </c>
    </row>
    <row r="194" spans="4:36">
      <c r="D194" s="683"/>
      <c r="E194" s="2380" t="s">
        <v>5130</v>
      </c>
      <c r="F194" s="2148"/>
      <c r="G194" s="2148"/>
      <c r="H194" s="2148"/>
      <c r="I194" s="2381" t="s">
        <v>5193</v>
      </c>
      <c r="J194" s="2148"/>
      <c r="K194" s="2148"/>
      <c r="L194" s="2148"/>
      <c r="M194" s="2148"/>
      <c r="N194" s="2148"/>
      <c r="O194" s="2148"/>
      <c r="P194" s="2148"/>
      <c r="Q194" s="2148">
        <v>0</v>
      </c>
      <c r="R194" s="2148">
        <v>0</v>
      </c>
      <c r="S194" s="2382">
        <v>0</v>
      </c>
      <c r="T194" s="2382">
        <v>0</v>
      </c>
      <c r="U194" s="2382">
        <v>0</v>
      </c>
      <c r="V194" s="2382">
        <v>0</v>
      </c>
      <c r="W194" s="2382">
        <v>0</v>
      </c>
      <c r="X194" s="2382">
        <v>0</v>
      </c>
      <c r="Y194" s="2382">
        <v>0</v>
      </c>
      <c r="Z194" s="2382">
        <v>0</v>
      </c>
      <c r="AA194" s="2382">
        <v>0</v>
      </c>
      <c r="AB194" s="2382">
        <v>0</v>
      </c>
      <c r="AC194" s="2382">
        <v>0</v>
      </c>
      <c r="AD194" s="2382">
        <v>0</v>
      </c>
      <c r="AE194" s="2382">
        <v>0</v>
      </c>
      <c r="AF194" s="2382">
        <v>0</v>
      </c>
      <c r="AG194" s="2382">
        <v>0</v>
      </c>
      <c r="AH194" s="2382">
        <v>0</v>
      </c>
      <c r="AI194" s="2382">
        <v>0</v>
      </c>
      <c r="AJ194" s="2382">
        <v>0</v>
      </c>
    </row>
    <row r="195" spans="4:36">
      <c r="D195" s="683"/>
      <c r="E195" s="2380" t="s">
        <v>5129</v>
      </c>
      <c r="F195" s="2148"/>
      <c r="G195" s="2148"/>
      <c r="H195" s="2148"/>
      <c r="I195" s="2381" t="s">
        <v>5194</v>
      </c>
      <c r="J195" s="2148"/>
      <c r="K195" s="2148"/>
      <c r="L195" s="2148"/>
      <c r="M195" s="2148"/>
      <c r="N195" s="2148"/>
      <c r="O195" s="2148"/>
      <c r="P195" s="2148"/>
      <c r="Q195" s="2148">
        <v>0</v>
      </c>
      <c r="R195" s="2148">
        <v>0</v>
      </c>
      <c r="S195" s="2382">
        <v>0</v>
      </c>
      <c r="T195" s="2382">
        <v>0</v>
      </c>
      <c r="U195" s="2382">
        <v>0</v>
      </c>
      <c r="V195" s="2382">
        <v>0</v>
      </c>
      <c r="W195" s="2382">
        <v>1688399.4424791159</v>
      </c>
      <c r="X195" s="2382">
        <v>3376798.8849582318</v>
      </c>
      <c r="Y195" s="2382">
        <v>3376798.8849582318</v>
      </c>
      <c r="Z195" s="2382">
        <v>3376798.8849582318</v>
      </c>
      <c r="AA195" s="2382">
        <v>3376798.8849582318</v>
      </c>
      <c r="AB195" s="2382">
        <v>3376798.8849582318</v>
      </c>
      <c r="AC195" s="2382">
        <v>3376798.8849582318</v>
      </c>
      <c r="AD195" s="2382">
        <v>3376798.8849582318</v>
      </c>
      <c r="AE195" s="2382">
        <v>3376798.8849582318</v>
      </c>
      <c r="AF195" s="2382">
        <v>3376798.8849582318</v>
      </c>
      <c r="AG195" s="2382">
        <v>3376798.8849582318</v>
      </c>
      <c r="AH195" s="2382">
        <v>3376798.8849582318</v>
      </c>
      <c r="AI195" s="2382">
        <v>3376798.8849582318</v>
      </c>
      <c r="AJ195" s="2382">
        <v>3376798.8849582318</v>
      </c>
    </row>
    <row r="196" spans="4:36">
      <c r="D196" s="683"/>
      <c r="E196" s="2380" t="s">
        <v>5131</v>
      </c>
      <c r="F196" s="2148"/>
      <c r="G196" s="2148"/>
      <c r="H196" s="2148"/>
      <c r="I196" s="2381" t="s">
        <v>5195</v>
      </c>
      <c r="J196" s="2148"/>
      <c r="K196" s="2148"/>
      <c r="L196" s="2148"/>
      <c r="M196" s="2148"/>
      <c r="N196" s="2148"/>
      <c r="O196" s="2148"/>
      <c r="P196" s="2148"/>
      <c r="Q196" s="2148">
        <v>0</v>
      </c>
      <c r="R196" s="2148">
        <v>0</v>
      </c>
      <c r="S196" s="2382">
        <v>0</v>
      </c>
      <c r="T196" s="2382">
        <v>0</v>
      </c>
      <c r="U196" s="2382">
        <v>0</v>
      </c>
      <c r="V196" s="2382">
        <v>794391.937686424</v>
      </c>
      <c r="W196" s="2382">
        <v>1588783.875372848</v>
      </c>
      <c r="X196" s="2382">
        <v>1588783.875372848</v>
      </c>
      <c r="Y196" s="2382">
        <v>1588783.875372848</v>
      </c>
      <c r="Z196" s="2382">
        <v>1588783.875372848</v>
      </c>
      <c r="AA196" s="2382">
        <v>1588783.875372848</v>
      </c>
      <c r="AB196" s="2382">
        <v>1588783.875372848</v>
      </c>
      <c r="AC196" s="2382">
        <v>1588783.875372848</v>
      </c>
      <c r="AD196" s="2382">
        <v>1588783.875372848</v>
      </c>
      <c r="AE196" s="2382">
        <v>1588783.875372848</v>
      </c>
      <c r="AF196" s="2382">
        <v>1588783.875372848</v>
      </c>
      <c r="AG196" s="2382">
        <v>1588783.875372848</v>
      </c>
      <c r="AH196" s="2382">
        <v>1588783.875372848</v>
      </c>
      <c r="AI196" s="2382">
        <v>1588783.875372848</v>
      </c>
      <c r="AJ196" s="2382">
        <v>1588783.875372848</v>
      </c>
    </row>
    <row r="197" spans="4:36">
      <c r="D197" s="683"/>
      <c r="E197" s="2380" t="s">
        <v>5130</v>
      </c>
      <c r="F197" s="2380"/>
      <c r="G197" s="2380"/>
      <c r="H197" s="2380"/>
      <c r="I197" s="2384" t="s">
        <v>5196</v>
      </c>
      <c r="J197" s="2148"/>
      <c r="K197" s="2148"/>
      <c r="L197" s="2148"/>
      <c r="M197" s="2148"/>
      <c r="N197" s="2148"/>
      <c r="O197" s="2148"/>
      <c r="P197" s="2148"/>
      <c r="Q197" s="2148">
        <v>0</v>
      </c>
      <c r="R197" s="2148">
        <v>0</v>
      </c>
      <c r="S197" s="2382">
        <v>354563.88292061433</v>
      </c>
      <c r="T197" s="2382">
        <v>709127.76584122865</v>
      </c>
      <c r="U197" s="2382">
        <v>709127.76584122865</v>
      </c>
      <c r="V197" s="2382">
        <v>709127.76584122865</v>
      </c>
      <c r="W197" s="2382">
        <v>709127.76584122865</v>
      </c>
      <c r="X197" s="2382">
        <v>709127.76584122865</v>
      </c>
      <c r="Y197" s="2382">
        <v>709127.76584122865</v>
      </c>
      <c r="Z197" s="2382">
        <v>709127.76584122865</v>
      </c>
      <c r="AA197" s="2382">
        <v>709127.76584122865</v>
      </c>
      <c r="AB197" s="2382">
        <v>709127.76584122865</v>
      </c>
      <c r="AC197" s="2382">
        <v>709127.76584122865</v>
      </c>
      <c r="AD197" s="2382">
        <v>709127.76584122865</v>
      </c>
      <c r="AE197" s="2382">
        <v>709127.76584122865</v>
      </c>
      <c r="AF197" s="2382">
        <v>709127.76584122865</v>
      </c>
      <c r="AG197" s="2382">
        <v>709127.76584122865</v>
      </c>
      <c r="AH197" s="2382">
        <v>709127.76584122865</v>
      </c>
      <c r="AI197" s="2382">
        <v>709127.76584122865</v>
      </c>
      <c r="AJ197" s="2382">
        <v>709127.76584122865</v>
      </c>
    </row>
    <row r="198" spans="4:36">
      <c r="D198" s="683"/>
      <c r="E198" s="2380" t="s">
        <v>5131</v>
      </c>
      <c r="F198" s="2380"/>
      <c r="G198" s="2380"/>
      <c r="H198" s="2380"/>
      <c r="I198" s="2384" t="s">
        <v>5197</v>
      </c>
      <c r="J198" s="2148"/>
      <c r="K198" s="2148"/>
      <c r="L198" s="2148"/>
      <c r="M198" s="2148"/>
      <c r="N198" s="2148"/>
      <c r="O198" s="2148"/>
      <c r="P198" s="2148"/>
      <c r="Q198" s="2148">
        <v>0</v>
      </c>
      <c r="R198" s="2148">
        <v>0</v>
      </c>
      <c r="S198" s="2382">
        <v>0</v>
      </c>
      <c r="T198" s="2382">
        <v>0</v>
      </c>
      <c r="U198" s="2382">
        <v>0</v>
      </c>
      <c r="V198" s="2382">
        <v>0</v>
      </c>
      <c r="W198" s="2382">
        <v>0</v>
      </c>
      <c r="X198" s="2382">
        <v>0</v>
      </c>
      <c r="Y198" s="2382">
        <v>0</v>
      </c>
      <c r="Z198" s="2382">
        <v>0</v>
      </c>
      <c r="AA198" s="2382">
        <v>0</v>
      </c>
      <c r="AB198" s="2382">
        <v>3136748.0461521409</v>
      </c>
      <c r="AC198" s="2382">
        <v>9495514.1218232773</v>
      </c>
      <c r="AD198" s="2382">
        <v>16034683.869769998</v>
      </c>
      <c r="AE198" s="2382">
        <v>22775638.973542217</v>
      </c>
      <c r="AF198" s="2382">
        <v>29311261.386947609</v>
      </c>
      <c r="AG198" s="2382">
        <v>35116014.529204138</v>
      </c>
      <c r="AH198" s="2382">
        <v>37808948.64339976</v>
      </c>
      <c r="AI198" s="2382">
        <v>37808948.64339976</v>
      </c>
      <c r="AJ198" s="2382">
        <v>37808948.64339976</v>
      </c>
    </row>
    <row r="199" spans="4:36">
      <c r="D199" s="683"/>
      <c r="E199" s="2380" t="s">
        <v>5138</v>
      </c>
      <c r="F199" s="2380"/>
      <c r="G199" s="2380"/>
      <c r="H199" s="2380"/>
      <c r="I199" s="2384" t="s">
        <v>5198</v>
      </c>
      <c r="J199" s="2148"/>
      <c r="K199" s="2148"/>
      <c r="L199" s="2148"/>
      <c r="M199" s="2148"/>
      <c r="N199" s="2148"/>
      <c r="O199" s="2148"/>
      <c r="P199" s="2148"/>
      <c r="Q199" s="2148">
        <v>0</v>
      </c>
      <c r="R199" s="2148">
        <v>0</v>
      </c>
      <c r="S199" s="2382">
        <v>772916.66666666674</v>
      </c>
      <c r="T199" s="2382">
        <v>1855000</v>
      </c>
      <c r="U199" s="2382">
        <v>1855000</v>
      </c>
      <c r="V199" s="2382">
        <v>1855000</v>
      </c>
      <c r="W199" s="2382">
        <v>1855000</v>
      </c>
      <c r="X199" s="2382">
        <v>1855000</v>
      </c>
      <c r="Y199" s="2382">
        <v>1855000</v>
      </c>
      <c r="Z199" s="2382">
        <v>1855000</v>
      </c>
      <c r="AA199" s="2382">
        <v>1855000</v>
      </c>
      <c r="AB199" s="2382">
        <v>1855000</v>
      </c>
      <c r="AC199" s="2382">
        <v>1855000</v>
      </c>
      <c r="AD199" s="2382">
        <v>1855000</v>
      </c>
      <c r="AE199" s="2382">
        <v>1855000</v>
      </c>
      <c r="AF199" s="2382">
        <v>1855000</v>
      </c>
      <c r="AG199" s="2382">
        <v>1855000</v>
      </c>
      <c r="AH199" s="2382">
        <v>1855000</v>
      </c>
      <c r="AI199" s="2382">
        <v>1762300</v>
      </c>
      <c r="AJ199" s="2382">
        <v>1669600</v>
      </c>
    </row>
    <row r="200" spans="4:36">
      <c r="D200" s="683"/>
      <c r="E200" s="2380" t="s">
        <v>5137</v>
      </c>
      <c r="F200" s="2148"/>
      <c r="G200" s="2148"/>
      <c r="H200" s="2148"/>
      <c r="I200" s="2381" t="s">
        <v>5199</v>
      </c>
      <c r="J200" s="2148"/>
      <c r="K200" s="2148"/>
      <c r="L200" s="2148"/>
      <c r="M200" s="2148"/>
      <c r="N200" s="2148"/>
      <c r="O200" s="2148"/>
      <c r="P200" s="2148"/>
      <c r="Q200" s="2148">
        <v>0</v>
      </c>
      <c r="R200" s="2148">
        <v>0</v>
      </c>
      <c r="S200" s="2382">
        <v>268333.33333333337</v>
      </c>
      <c r="T200" s="2382">
        <v>644000</v>
      </c>
      <c r="U200" s="2382">
        <v>644000</v>
      </c>
      <c r="V200" s="2382">
        <v>644000</v>
      </c>
      <c r="W200" s="2382">
        <v>644000</v>
      </c>
      <c r="X200" s="2382">
        <v>644000</v>
      </c>
      <c r="Y200" s="2382">
        <v>644000</v>
      </c>
      <c r="Z200" s="2382">
        <v>644000</v>
      </c>
      <c r="AA200" s="2382">
        <v>644000</v>
      </c>
      <c r="AB200" s="2382">
        <v>644000</v>
      </c>
      <c r="AC200" s="2382">
        <v>644000</v>
      </c>
      <c r="AD200" s="2382">
        <v>644000</v>
      </c>
      <c r="AE200" s="2382">
        <v>644000</v>
      </c>
      <c r="AF200" s="2382">
        <v>644000</v>
      </c>
      <c r="AG200" s="2382">
        <v>644000</v>
      </c>
      <c r="AH200" s="2382">
        <v>644000</v>
      </c>
      <c r="AI200" s="2382">
        <v>644000</v>
      </c>
      <c r="AJ200" s="2382">
        <v>644000</v>
      </c>
    </row>
    <row r="201" spans="4:36">
      <c r="D201" s="683"/>
      <c r="E201" s="2380" t="s">
        <v>5137</v>
      </c>
      <c r="F201" s="2148"/>
      <c r="G201" s="2148"/>
      <c r="H201" s="2148"/>
      <c r="I201" s="2381" t="s">
        <v>5200</v>
      </c>
      <c r="J201" s="2148"/>
      <c r="K201" s="2148"/>
      <c r="L201" s="2148"/>
      <c r="M201" s="2148"/>
      <c r="N201" s="2148"/>
      <c r="O201" s="2148"/>
      <c r="P201" s="2148"/>
      <c r="Q201" s="2148">
        <v>0</v>
      </c>
      <c r="R201" s="2148">
        <v>0</v>
      </c>
      <c r="S201" s="2382">
        <v>0</v>
      </c>
      <c r="T201" s="2382">
        <v>0</v>
      </c>
      <c r="U201" s="2382">
        <v>0</v>
      </c>
      <c r="V201" s="2382">
        <v>0</v>
      </c>
      <c r="W201" s="2382">
        <v>88347.09414672853</v>
      </c>
      <c r="X201" s="2382">
        <v>180007.20432395936</v>
      </c>
      <c r="Y201" s="2382">
        <v>186757.47448610785</v>
      </c>
      <c r="Z201" s="2382">
        <v>193760.87977933692</v>
      </c>
      <c r="AA201" s="2382">
        <v>201026.91277106205</v>
      </c>
      <c r="AB201" s="2382">
        <v>208565.42199997691</v>
      </c>
      <c r="AC201" s="2382">
        <v>216386.62532497608</v>
      </c>
      <c r="AD201" s="2382">
        <v>224501.12377466267</v>
      </c>
      <c r="AE201" s="2382">
        <v>3164316.5231490615</v>
      </c>
      <c r="AF201" s="2382">
        <v>6100000</v>
      </c>
      <c r="AG201" s="2382">
        <v>6100000</v>
      </c>
      <c r="AH201" s="2382">
        <v>6100000</v>
      </c>
      <c r="AI201" s="2382">
        <v>6100000</v>
      </c>
      <c r="AJ201" s="2382">
        <v>6100000</v>
      </c>
    </row>
    <row r="202" spans="4:36">
      <c r="E202" s="2380" t="s">
        <v>5139</v>
      </c>
      <c r="F202" s="2148"/>
      <c r="G202" s="2148"/>
      <c r="H202" s="2148"/>
      <c r="I202" s="2381" t="s">
        <v>5201</v>
      </c>
      <c r="J202" s="2148"/>
      <c r="K202" s="2148"/>
      <c r="L202" s="2148"/>
      <c r="M202" s="2148"/>
      <c r="N202" s="2148"/>
      <c r="O202" s="2148"/>
      <c r="P202" s="2148"/>
      <c r="Q202" s="2148">
        <v>0</v>
      </c>
      <c r="R202" s="2148">
        <v>0</v>
      </c>
      <c r="S202" s="2382">
        <v>0</v>
      </c>
      <c r="T202" s="2382">
        <v>0</v>
      </c>
      <c r="U202" s="2382">
        <v>0</v>
      </c>
      <c r="V202" s="2382">
        <v>0</v>
      </c>
      <c r="W202" s="2382">
        <v>254439.63114257815</v>
      </c>
      <c r="X202" s="2382">
        <v>518420.74845300295</v>
      </c>
      <c r="Y202" s="2382">
        <v>537861.52651999053</v>
      </c>
      <c r="Z202" s="2382">
        <v>558031.33376449021</v>
      </c>
      <c r="AA202" s="2382">
        <v>578957.50878065871</v>
      </c>
      <c r="AB202" s="2382">
        <v>600668.41535993339</v>
      </c>
      <c r="AC202" s="2382">
        <v>623193.48093593109</v>
      </c>
      <c r="AD202" s="2382">
        <v>646563.23647102853</v>
      </c>
      <c r="AE202" s="2382">
        <v>9113231.586669296</v>
      </c>
      <c r="AF202" s="2382">
        <v>17568000</v>
      </c>
      <c r="AG202" s="2382">
        <v>17568000</v>
      </c>
      <c r="AH202" s="2382">
        <v>17568000</v>
      </c>
      <c r="AI202" s="2382">
        <v>17568000</v>
      </c>
      <c r="AJ202" s="2382">
        <v>17568000</v>
      </c>
    </row>
    <row r="203" spans="4:36">
      <c r="E203" s="2380" t="s">
        <v>5139</v>
      </c>
      <c r="F203" s="2148"/>
      <c r="G203" s="2148"/>
      <c r="H203" s="2148"/>
      <c r="I203" s="2381" t="s">
        <v>5202</v>
      </c>
      <c r="J203" s="2148"/>
      <c r="K203" s="2148"/>
      <c r="L203" s="2148"/>
      <c r="M203" s="2148"/>
      <c r="N203" s="2148"/>
      <c r="O203" s="2148"/>
      <c r="P203" s="2148"/>
      <c r="Q203" s="2148">
        <v>0</v>
      </c>
      <c r="R203" s="2148">
        <v>0</v>
      </c>
      <c r="S203" s="2382">
        <v>0</v>
      </c>
      <c r="T203" s="2382">
        <v>0</v>
      </c>
      <c r="U203" s="2382">
        <v>0</v>
      </c>
      <c r="V203" s="2382">
        <v>0</v>
      </c>
      <c r="W203" s="2382">
        <v>10601.651297607423</v>
      </c>
      <c r="X203" s="2382">
        <v>21600.864518875125</v>
      </c>
      <c r="Y203" s="2382">
        <v>22410.896938332939</v>
      </c>
      <c r="Z203" s="2382">
        <v>23251.305573520425</v>
      </c>
      <c r="AA203" s="2382">
        <v>24123.229532527446</v>
      </c>
      <c r="AB203" s="2382">
        <v>25027.850639997232</v>
      </c>
      <c r="AC203" s="2382">
        <v>25966.395038997129</v>
      </c>
      <c r="AD203" s="2382">
        <v>26940.13485295952</v>
      </c>
      <c r="AE203" s="2382">
        <v>379717.98277788737</v>
      </c>
      <c r="AF203" s="2382">
        <v>732000</v>
      </c>
      <c r="AG203" s="2382">
        <v>732000</v>
      </c>
      <c r="AH203" s="2382">
        <v>732000</v>
      </c>
      <c r="AI203" s="2382">
        <v>732000</v>
      </c>
      <c r="AJ203" s="2382">
        <v>732000</v>
      </c>
    </row>
    <row r="204" spans="4:36">
      <c r="E204" s="2380" t="s">
        <v>5139</v>
      </c>
      <c r="F204" s="2148"/>
      <c r="G204" s="2148"/>
      <c r="H204" s="2148"/>
      <c r="I204" s="2381" t="s">
        <v>5203</v>
      </c>
      <c r="J204" s="2148"/>
      <c r="K204" s="2148"/>
      <c r="L204" s="2148"/>
      <c r="M204" s="2148"/>
      <c r="N204" s="2148"/>
      <c r="O204" s="2148"/>
      <c r="P204" s="2148"/>
      <c r="Q204" s="2148">
        <v>0</v>
      </c>
      <c r="R204" s="2148">
        <v>0</v>
      </c>
      <c r="S204" s="2382">
        <v>0</v>
      </c>
      <c r="T204" s="2382">
        <v>0</v>
      </c>
      <c r="U204" s="2382">
        <v>0</v>
      </c>
      <c r="V204" s="2382">
        <v>0</v>
      </c>
      <c r="W204" s="2382">
        <v>0</v>
      </c>
      <c r="X204" s="2382">
        <v>0</v>
      </c>
      <c r="Y204" s="2382">
        <v>0</v>
      </c>
      <c r="Z204" s="2382">
        <v>0</v>
      </c>
      <c r="AA204" s="2382">
        <v>0</v>
      </c>
      <c r="AB204" s="2382">
        <v>800000</v>
      </c>
      <c r="AC204" s="2382">
        <v>1600000</v>
      </c>
      <c r="AD204" s="2382">
        <v>1600000</v>
      </c>
      <c r="AE204" s="2382">
        <v>1600000</v>
      </c>
      <c r="AF204" s="2382">
        <v>2000000</v>
      </c>
      <c r="AG204" s="2382">
        <v>2400000</v>
      </c>
      <c r="AH204" s="2382">
        <v>2400000</v>
      </c>
      <c r="AI204" s="2382">
        <v>2400000</v>
      </c>
      <c r="AJ204" s="2382">
        <v>2400000</v>
      </c>
    </row>
    <row r="205" spans="4:36">
      <c r="E205" s="2380" t="s">
        <v>5172</v>
      </c>
      <c r="F205" s="2148"/>
      <c r="G205" s="2148"/>
      <c r="H205" s="2148"/>
      <c r="I205" s="2381" t="s">
        <v>5204</v>
      </c>
      <c r="J205" s="2148"/>
      <c r="K205" s="2148"/>
      <c r="L205" s="2148"/>
      <c r="M205" s="2148"/>
      <c r="N205" s="2148"/>
      <c r="O205" s="2148"/>
      <c r="P205" s="2148"/>
      <c r="Q205" s="2148"/>
      <c r="R205" s="2148"/>
      <c r="S205" s="2382"/>
      <c r="T205" s="2382"/>
      <c r="U205" s="2382"/>
      <c r="V205" s="2382"/>
      <c r="W205" s="2382"/>
      <c r="X205" s="2382"/>
      <c r="Y205" s="2382"/>
      <c r="Z205" s="2382"/>
      <c r="AA205" s="2382"/>
      <c r="AB205" s="2382"/>
      <c r="AC205" s="2382"/>
      <c r="AD205" s="2382"/>
      <c r="AE205" s="2382"/>
      <c r="AF205" s="2382"/>
      <c r="AG205" s="2382"/>
      <c r="AH205" s="2382"/>
      <c r="AI205" s="2382"/>
      <c r="AJ205" s="2382"/>
    </row>
    <row r="206" spans="4:36">
      <c r="E206" s="2380" t="s">
        <v>5172</v>
      </c>
      <c r="F206" s="2148"/>
      <c r="G206" s="2148"/>
      <c r="H206" s="2148"/>
      <c r="I206" s="2381" t="s">
        <v>5205</v>
      </c>
      <c r="J206" s="2148"/>
      <c r="K206" s="2148"/>
      <c r="L206" s="2148"/>
      <c r="M206" s="2148"/>
      <c r="N206" s="2148"/>
      <c r="O206" s="2148"/>
      <c r="P206" s="2148"/>
      <c r="Q206" s="2148"/>
      <c r="R206" s="2148"/>
      <c r="S206" s="2382"/>
      <c r="T206" s="2382"/>
      <c r="U206" s="2382"/>
      <c r="V206" s="2382"/>
      <c r="W206" s="2382"/>
      <c r="X206" s="2382"/>
      <c r="Y206" s="2382"/>
      <c r="Z206" s="2382"/>
      <c r="AA206" s="2382"/>
      <c r="AB206" s="2382"/>
      <c r="AC206" s="2382"/>
      <c r="AD206" s="2382"/>
      <c r="AE206" s="2382"/>
      <c r="AF206" s="2382"/>
      <c r="AG206" s="2382"/>
      <c r="AH206" s="2382"/>
      <c r="AI206" s="2382"/>
      <c r="AJ206" s="2382"/>
    </row>
    <row r="207" spans="4:36">
      <c r="E207" s="2380" t="s">
        <v>5206</v>
      </c>
      <c r="F207" s="2148"/>
      <c r="G207" s="2148"/>
      <c r="H207" s="2148"/>
      <c r="I207" s="2381" t="s">
        <v>5207</v>
      </c>
      <c r="J207" s="2148"/>
      <c r="K207" s="2148"/>
      <c r="L207" s="2148"/>
      <c r="M207" s="2148"/>
      <c r="N207" s="2148"/>
      <c r="O207" s="2148"/>
      <c r="P207" s="2148"/>
      <c r="Q207" s="2148">
        <v>39964745</v>
      </c>
      <c r="R207" s="2148">
        <v>49446581</v>
      </c>
      <c r="S207" s="2382">
        <v>35993560.165297985</v>
      </c>
      <c r="T207" s="2382">
        <v>22463907.543875001</v>
      </c>
      <c r="U207" s="2382">
        <v>10976557.083333334</v>
      </c>
      <c r="V207" s="2382">
        <v>7699539.3999999994</v>
      </c>
      <c r="W207" s="2382">
        <v>6919530.4499999993</v>
      </c>
      <c r="X207" s="2382">
        <v>5108668.6583333332</v>
      </c>
      <c r="Y207" s="2382">
        <v>2771431.3083333331</v>
      </c>
      <c r="Z207" s="2382">
        <v>2850411.7833333332</v>
      </c>
      <c r="AA207" s="2382">
        <v>3537685.7833333332</v>
      </c>
      <c r="AB207" s="2382">
        <v>4232884.6583333332</v>
      </c>
      <c r="AC207" s="2382">
        <v>3649555.8166666664</v>
      </c>
      <c r="AD207" s="2382">
        <v>2703869.4666666668</v>
      </c>
      <c r="AE207" s="2382">
        <v>1474152.1666666667</v>
      </c>
      <c r="AF207" s="2382">
        <v>412299.30000000005</v>
      </c>
      <c r="AG207" s="2382">
        <v>563598.05833333335</v>
      </c>
      <c r="AH207" s="2382">
        <v>606732.52500000002</v>
      </c>
      <c r="AI207" s="2382">
        <v>476947.68333333335</v>
      </c>
      <c r="AJ207" s="2382">
        <v>336886.31666666665</v>
      </c>
    </row>
    <row r="208" spans="4:36">
      <c r="E208" s="2380" t="s">
        <v>5172</v>
      </c>
      <c r="F208" s="2148"/>
      <c r="G208" s="2148"/>
      <c r="H208" s="2148"/>
      <c r="I208" s="2381" t="s">
        <v>5173</v>
      </c>
      <c r="J208" s="2148"/>
      <c r="K208" s="2148"/>
      <c r="L208" s="2148"/>
      <c r="M208" s="2148"/>
      <c r="N208" s="2148"/>
      <c r="O208" s="2148"/>
      <c r="P208" s="2148"/>
      <c r="Q208" s="2148">
        <v>49159632</v>
      </c>
      <c r="R208" s="2148">
        <v>54737324</v>
      </c>
      <c r="S208" s="2382">
        <v>46029244.629156768</v>
      </c>
      <c r="T208" s="2382">
        <v>25545161.197791666</v>
      </c>
      <c r="U208" s="2382">
        <v>10403745.333333334</v>
      </c>
      <c r="V208" s="2382">
        <v>0</v>
      </c>
      <c r="W208" s="2382">
        <v>0</v>
      </c>
      <c r="X208" s="2382">
        <v>0</v>
      </c>
      <c r="Y208" s="2382">
        <v>0</v>
      </c>
      <c r="Z208" s="2382">
        <v>0</v>
      </c>
      <c r="AA208" s="2382">
        <v>0</v>
      </c>
      <c r="AB208" s="2382">
        <v>0</v>
      </c>
      <c r="AC208" s="2382">
        <v>0</v>
      </c>
      <c r="AD208" s="2382">
        <v>0</v>
      </c>
      <c r="AE208" s="2382">
        <v>0</v>
      </c>
      <c r="AF208" s="2382">
        <v>0</v>
      </c>
      <c r="AG208" s="2382">
        <v>0</v>
      </c>
      <c r="AH208" s="2382">
        <v>0</v>
      </c>
      <c r="AI208" s="2382">
        <v>0</v>
      </c>
      <c r="AJ208" s="2382">
        <v>0</v>
      </c>
    </row>
    <row r="209" spans="3:76">
      <c r="E209" s="2380" t="s">
        <v>5172</v>
      </c>
      <c r="F209" s="2148"/>
      <c r="G209" s="2148"/>
      <c r="H209" s="2148"/>
      <c r="I209" s="2381" t="s">
        <v>5208</v>
      </c>
      <c r="J209" s="2148"/>
      <c r="K209" s="2148"/>
      <c r="L209" s="2148"/>
      <c r="M209" s="2148"/>
      <c r="N209" s="2148"/>
      <c r="O209" s="2148"/>
      <c r="P209" s="2148"/>
      <c r="Q209" s="2148">
        <v>0</v>
      </c>
      <c r="R209" s="2148">
        <v>0</v>
      </c>
      <c r="S209" s="2382">
        <v>0</v>
      </c>
      <c r="T209" s="2382">
        <v>0</v>
      </c>
      <c r="U209" s="2382">
        <v>875000</v>
      </c>
      <c r="V209" s="2382">
        <v>2100000</v>
      </c>
      <c r="W209" s="2382">
        <v>2100000</v>
      </c>
      <c r="X209" s="2382">
        <v>2100000</v>
      </c>
      <c r="Y209" s="2382">
        <v>2100000</v>
      </c>
      <c r="Z209" s="2382">
        <v>2100000</v>
      </c>
      <c r="AA209" s="2382">
        <v>2100000</v>
      </c>
      <c r="AB209" s="2382">
        <v>0</v>
      </c>
      <c r="AC209" s="2382">
        <v>0</v>
      </c>
      <c r="AD209" s="2382">
        <v>0</v>
      </c>
      <c r="AE209" s="2382">
        <v>0</v>
      </c>
      <c r="AF209" s="2382">
        <v>0</v>
      </c>
      <c r="AG209" s="2382">
        <v>0</v>
      </c>
      <c r="AH209" s="2382">
        <v>0</v>
      </c>
      <c r="AI209" s="2382">
        <v>0</v>
      </c>
      <c r="AJ209" s="2382">
        <v>0</v>
      </c>
    </row>
    <row r="210" spans="3:76">
      <c r="D210" s="683"/>
      <c r="E210" s="1123" t="s">
        <v>5209</v>
      </c>
      <c r="F210" s="1123"/>
      <c r="G210" s="1123"/>
      <c r="H210" s="1123"/>
      <c r="I210" s="2385" t="s">
        <v>5210</v>
      </c>
      <c r="J210" s="1123"/>
      <c r="K210" s="1123"/>
      <c r="L210" s="1123"/>
      <c r="M210" s="1123"/>
      <c r="N210" s="1123"/>
      <c r="O210" s="1123"/>
      <c r="P210" s="1123"/>
      <c r="Q210" s="1123">
        <v>89208616</v>
      </c>
      <c r="R210" s="1123">
        <v>144512837</v>
      </c>
      <c r="S210" s="2386">
        <v>155324175</v>
      </c>
      <c r="T210" s="2387">
        <v>0</v>
      </c>
      <c r="U210" s="2387">
        <v>0</v>
      </c>
      <c r="V210" s="2387">
        <v>0</v>
      </c>
      <c r="W210" s="2387">
        <v>0</v>
      </c>
      <c r="X210" s="2387">
        <v>0</v>
      </c>
      <c r="Y210" s="2387">
        <v>0</v>
      </c>
      <c r="Z210" s="2387">
        <v>0</v>
      </c>
      <c r="AA210" s="2387">
        <v>0</v>
      </c>
      <c r="AB210" s="2387">
        <v>0</v>
      </c>
      <c r="AC210" s="2387">
        <v>0</v>
      </c>
      <c r="AD210" s="2387">
        <v>0</v>
      </c>
      <c r="AE210" s="2387">
        <v>0</v>
      </c>
      <c r="AF210" s="2387">
        <v>0</v>
      </c>
      <c r="AG210" s="2387">
        <v>0</v>
      </c>
      <c r="AH210" s="2387">
        <v>0</v>
      </c>
      <c r="AI210" s="2387">
        <v>0</v>
      </c>
      <c r="AJ210" s="2387">
        <v>0</v>
      </c>
    </row>
    <row r="211" spans="3:76">
      <c r="D211" s="683" t="s">
        <v>5211</v>
      </c>
      <c r="E211" s="1123" t="s">
        <v>5209</v>
      </c>
      <c r="F211" s="1123"/>
      <c r="G211" s="1123"/>
      <c r="H211" s="1123"/>
      <c r="I211" s="2385" t="s">
        <v>5212</v>
      </c>
      <c r="J211" s="1123"/>
      <c r="K211" s="1123"/>
      <c r="L211" s="1123"/>
      <c r="M211" s="1123"/>
      <c r="N211" s="1123"/>
      <c r="O211" s="1123"/>
      <c r="P211" s="1123"/>
      <c r="Q211" s="2386"/>
      <c r="R211" s="2386"/>
      <c r="S211" s="2386"/>
      <c r="T211" s="2386"/>
      <c r="U211" s="2386"/>
      <c r="V211" s="2386"/>
      <c r="W211" s="2386"/>
      <c r="X211" s="2386"/>
      <c r="Y211" s="2386"/>
      <c r="Z211" s="2386"/>
      <c r="AA211" s="2386"/>
      <c r="AB211" s="2386"/>
      <c r="AC211" s="2386"/>
      <c r="AD211" s="2386"/>
      <c r="AE211" s="2386"/>
      <c r="AF211" s="2386"/>
      <c r="AG211" s="2386"/>
      <c r="AH211" s="2386"/>
      <c r="AI211" s="2386"/>
      <c r="AJ211" s="2386"/>
    </row>
    <row r="212" spans="3:76">
      <c r="D212" s="683" t="s">
        <v>5211</v>
      </c>
      <c r="E212" s="1123" t="s">
        <v>5209</v>
      </c>
      <c r="F212" s="1123"/>
      <c r="G212" s="1123"/>
      <c r="H212" s="1123"/>
      <c r="I212" s="2385" t="s">
        <v>5213</v>
      </c>
      <c r="J212" s="1123"/>
      <c r="K212" s="1123"/>
      <c r="L212" s="1123"/>
      <c r="M212" s="1123"/>
      <c r="N212" s="1123"/>
      <c r="O212" s="1123"/>
      <c r="P212" s="1123"/>
      <c r="Q212" s="1123"/>
      <c r="R212" s="2386"/>
      <c r="S212" s="2386"/>
      <c r="T212" s="2386"/>
      <c r="U212" s="2386"/>
      <c r="V212" s="2386"/>
      <c r="W212" s="2386"/>
      <c r="X212" s="2386"/>
      <c r="Y212" s="2386"/>
      <c r="Z212" s="2386"/>
      <c r="AA212" s="2386"/>
      <c r="AB212" s="2386"/>
      <c r="AC212" s="2386"/>
      <c r="AD212" s="2386"/>
      <c r="AE212" s="2386"/>
      <c r="AF212" s="2386"/>
      <c r="AG212" s="2386"/>
      <c r="AH212" s="2386"/>
      <c r="AI212" s="2386"/>
      <c r="AJ212" s="2386"/>
    </row>
    <row r="213" spans="3:76">
      <c r="D213" s="683" t="s">
        <v>5211</v>
      </c>
      <c r="E213" s="1123" t="s">
        <v>5209</v>
      </c>
      <c r="F213" s="1123"/>
      <c r="G213" s="1123"/>
      <c r="H213" s="1123"/>
      <c r="I213" s="2385" t="s">
        <v>5214</v>
      </c>
      <c r="J213" s="1123"/>
      <c r="K213" s="1123"/>
      <c r="L213" s="1123"/>
      <c r="M213" s="1123"/>
      <c r="N213" s="1123"/>
      <c r="O213" s="1123"/>
      <c r="P213" s="1123"/>
      <c r="Q213" s="2386"/>
      <c r="R213" s="2386"/>
      <c r="S213" s="2386"/>
      <c r="T213" s="2386"/>
      <c r="U213" s="2386"/>
      <c r="V213" s="2386"/>
      <c r="W213" s="2386"/>
      <c r="X213" s="2386"/>
      <c r="Y213" s="2386"/>
      <c r="Z213" s="2386"/>
      <c r="AA213" s="2386"/>
      <c r="AB213" s="2386"/>
      <c r="AC213" s="2386"/>
      <c r="AD213" s="2386"/>
      <c r="AE213" s="2386"/>
      <c r="AF213" s="2386"/>
      <c r="AG213" s="2386"/>
      <c r="AH213" s="2386"/>
      <c r="AI213" s="2386"/>
      <c r="AJ213" s="2386"/>
    </row>
    <row r="214" spans="3:76">
      <c r="E214" s="2380" t="s">
        <v>5145</v>
      </c>
      <c r="F214" s="2148"/>
      <c r="G214" s="2148"/>
      <c r="H214" s="2148"/>
      <c r="I214" s="2381" t="s">
        <v>5215</v>
      </c>
      <c r="J214" s="2148"/>
      <c r="K214" s="2148"/>
      <c r="L214" s="2148"/>
      <c r="M214" s="2148"/>
      <c r="N214" s="2148"/>
      <c r="O214" s="2380"/>
      <c r="P214" s="2380"/>
      <c r="Q214" s="2388">
        <v>-1032000</v>
      </c>
      <c r="R214" s="2388">
        <v>-2442454</v>
      </c>
      <c r="S214" s="2388">
        <v>-1032000</v>
      </c>
      <c r="T214" s="2388">
        <v>-1032000</v>
      </c>
      <c r="U214" s="2388">
        <v>0</v>
      </c>
      <c r="V214" s="2388">
        <v>0</v>
      </c>
      <c r="W214" s="2388">
        <v>0</v>
      </c>
      <c r="X214" s="2388">
        <v>0</v>
      </c>
      <c r="Y214" s="2388">
        <v>0</v>
      </c>
      <c r="Z214" s="2388">
        <v>0</v>
      </c>
      <c r="AA214" s="2388">
        <v>0</v>
      </c>
      <c r="AB214" s="2388">
        <v>0</v>
      </c>
      <c r="AC214" s="2388">
        <v>0</v>
      </c>
      <c r="AD214" s="2388">
        <v>0</v>
      </c>
      <c r="AE214" s="2388">
        <v>0</v>
      </c>
      <c r="AF214" s="2388">
        <v>0</v>
      </c>
      <c r="AG214" s="2388">
        <v>0</v>
      </c>
      <c r="AH214" s="2388">
        <v>0</v>
      </c>
      <c r="AI214" s="2388">
        <v>0</v>
      </c>
      <c r="AJ214" s="2388">
        <v>0</v>
      </c>
    </row>
    <row r="215" spans="3:76">
      <c r="C215" s="2389" t="s">
        <v>5216</v>
      </c>
      <c r="E215" s="2380" t="s">
        <v>5145</v>
      </c>
      <c r="F215" s="2148"/>
      <c r="G215" s="2148"/>
      <c r="H215" s="2148"/>
      <c r="I215" s="2381" t="s">
        <v>5217</v>
      </c>
      <c r="J215" s="2148"/>
      <c r="K215" s="2148"/>
      <c r="L215" s="2148"/>
      <c r="M215" s="2148"/>
      <c r="N215" s="2148"/>
      <c r="O215" s="2380"/>
      <c r="P215" s="2380"/>
      <c r="Q215" s="2390">
        <v>-15306256</v>
      </c>
      <c r="R215" s="2390">
        <v>-15306256</v>
      </c>
      <c r="S215" s="2390">
        <v>-15306256</v>
      </c>
      <c r="T215" s="2390">
        <v>-15306256</v>
      </c>
      <c r="U215" s="2390">
        <v>-16528386</v>
      </c>
      <c r="V215" s="2390">
        <v>-17792421</v>
      </c>
      <c r="W215" s="2390">
        <v>-18589274.400000002</v>
      </c>
      <c r="X215" s="2390">
        <v>-18548421.800000001</v>
      </c>
      <c r="Y215" s="2390">
        <v>-18548421.800000001</v>
      </c>
      <c r="Z215" s="2390">
        <v>-17523187.800000001</v>
      </c>
      <c r="AA215" s="2390">
        <v>-17067871.400000002</v>
      </c>
      <c r="AB215" s="2390">
        <v>-17027658.800000001</v>
      </c>
      <c r="AC215" s="2390">
        <v>-16496089.4</v>
      </c>
      <c r="AD215" s="2390">
        <v>-16170897.600000001</v>
      </c>
      <c r="AE215" s="2390">
        <v>-15932089.800000001</v>
      </c>
      <c r="AF215" s="2390">
        <v>-15756666.200000001</v>
      </c>
      <c r="AG215" s="2390">
        <v>-14896050.4</v>
      </c>
      <c r="AH215" s="2390">
        <v>-13821683.600000001</v>
      </c>
      <c r="AI215" s="2390">
        <v>-13958245.200000001</v>
      </c>
      <c r="AJ215" s="2390">
        <v>-13051413.4</v>
      </c>
    </row>
    <row r="216" spans="3:76">
      <c r="C216" s="2389" t="s">
        <v>5218</v>
      </c>
      <c r="D216" s="683"/>
      <c r="E216" s="2380" t="s">
        <v>5145</v>
      </c>
      <c r="F216" s="2148"/>
      <c r="G216" s="2148"/>
      <c r="H216" s="2148"/>
      <c r="I216" s="2381" t="s">
        <v>5219</v>
      </c>
      <c r="J216" s="2148"/>
      <c r="K216" s="2148"/>
      <c r="L216" s="2148"/>
      <c r="M216" s="2148"/>
      <c r="N216" s="2148"/>
      <c r="O216" s="2148"/>
      <c r="P216" s="2148"/>
      <c r="Q216" s="2389">
        <v>-1268000</v>
      </c>
      <c r="R216" s="2389">
        <v>-1268000</v>
      </c>
      <c r="S216" s="2390">
        <v>-1268000</v>
      </c>
      <c r="T216" s="2390">
        <v>-242000</v>
      </c>
      <c r="U216" s="2390">
        <v>-330567.72000000003</v>
      </c>
      <c r="V216" s="2390">
        <v>-355848.42</v>
      </c>
      <c r="W216" s="2390">
        <v>-371785.48800000007</v>
      </c>
      <c r="X216" s="2390">
        <v>-370968.43600000005</v>
      </c>
      <c r="Y216" s="2390">
        <v>-370968.43600000005</v>
      </c>
      <c r="Z216" s="2390">
        <v>-350463.75599999999</v>
      </c>
      <c r="AA216" s="2390">
        <v>-341357.42800000007</v>
      </c>
      <c r="AB216" s="2390">
        <v>-340553.17600000004</v>
      </c>
      <c r="AC216" s="2390">
        <v>-329921.788</v>
      </c>
      <c r="AD216" s="2390">
        <v>-323417.95200000005</v>
      </c>
      <c r="AE216" s="2390">
        <v>-318641.79600000003</v>
      </c>
      <c r="AF216" s="2390">
        <v>-315133.32400000002</v>
      </c>
      <c r="AG216" s="2390">
        <v>-297921.00800000003</v>
      </c>
      <c r="AH216" s="2390">
        <v>-276433.67200000002</v>
      </c>
      <c r="AI216" s="2390">
        <v>-279164.90400000004</v>
      </c>
      <c r="AJ216" s="2390">
        <v>-261028.26800000001</v>
      </c>
    </row>
    <row r="217" spans="3:76">
      <c r="C217" s="2391">
        <v>41584</v>
      </c>
      <c r="D217" s="683"/>
      <c r="E217" s="2380" t="s">
        <v>5220</v>
      </c>
      <c r="F217" s="2148"/>
      <c r="G217" s="2148"/>
      <c r="H217" s="2148"/>
      <c r="I217" s="2381" t="s">
        <v>5221</v>
      </c>
      <c r="J217" s="2148"/>
      <c r="K217" s="2148"/>
      <c r="L217" s="2148"/>
      <c r="M217" s="2148"/>
      <c r="N217" s="2148"/>
      <c r="O217" s="2148"/>
      <c r="P217" s="2148"/>
      <c r="Q217" s="2389">
        <v>-7512080</v>
      </c>
      <c r="R217" s="2389">
        <v>-7512080</v>
      </c>
      <c r="S217" s="2390">
        <v>-7512080</v>
      </c>
      <c r="T217" s="2390">
        <v>-7916000</v>
      </c>
      <c r="U217" s="2390">
        <v>-5615976.8859687503</v>
      </c>
      <c r="V217" s="2390">
        <v>-2744139.2708333335</v>
      </c>
      <c r="W217" s="2390">
        <v>-1924884.8499999999</v>
      </c>
      <c r="X217" s="2390">
        <v>-1729882.6124999998</v>
      </c>
      <c r="Y217" s="2390">
        <v>-1277167.1645833333</v>
      </c>
      <c r="Z217" s="2390">
        <v>-692857.82708333328</v>
      </c>
      <c r="AA217" s="2390">
        <v>-712602.9458333333</v>
      </c>
      <c r="AB217" s="2390">
        <v>-884421.4458333333</v>
      </c>
      <c r="AC217" s="2390">
        <v>-1058221.1645833333</v>
      </c>
      <c r="AD217" s="2390">
        <v>-912388.9541666666</v>
      </c>
      <c r="AE217" s="2390">
        <v>-675967.3666666667</v>
      </c>
      <c r="AF217" s="2390">
        <v>-368538.04166666669</v>
      </c>
      <c r="AG217" s="2390">
        <v>-103074.82500000001</v>
      </c>
      <c r="AH217" s="2390">
        <v>-140899.51458333334</v>
      </c>
      <c r="AI217" s="2390">
        <v>-151683.13125000001</v>
      </c>
      <c r="AJ217" s="2390">
        <v>-119236.92083333334</v>
      </c>
    </row>
    <row r="218" spans="3:76">
      <c r="C218" s="2389"/>
      <c r="D218" s="683"/>
      <c r="E218" s="2380" t="s">
        <v>5220</v>
      </c>
      <c r="F218" s="2148"/>
      <c r="G218" s="2148"/>
      <c r="H218" s="2148"/>
      <c r="I218" s="2381" t="s">
        <v>5222</v>
      </c>
      <c r="J218" s="2148"/>
      <c r="K218" s="2148"/>
      <c r="L218" s="2148"/>
      <c r="M218" s="2148"/>
      <c r="N218" s="2148"/>
      <c r="O218" s="2148"/>
      <c r="P218" s="2148"/>
      <c r="Q218" s="2389">
        <v>-1370000</v>
      </c>
      <c r="R218" s="2389">
        <v>-1370000</v>
      </c>
      <c r="S218" s="2390">
        <v>-1370000</v>
      </c>
      <c r="T218" s="2390">
        <v>-140000</v>
      </c>
      <c r="U218" s="2390">
        <v>-112319.537719375</v>
      </c>
      <c r="V218" s="2390">
        <v>-54882.785416666673</v>
      </c>
      <c r="W218" s="2390">
        <v>-38497.697</v>
      </c>
      <c r="X218" s="2390">
        <v>-34597.652249999999</v>
      </c>
      <c r="Y218" s="2390">
        <v>-25543.343291666668</v>
      </c>
      <c r="Z218" s="2390">
        <v>-13857.156541666665</v>
      </c>
      <c r="AA218" s="2390">
        <v>-14252.058916666667</v>
      </c>
      <c r="AB218" s="2390">
        <v>-17688.428916666668</v>
      </c>
      <c r="AC218" s="2390">
        <v>-21164.423291666666</v>
      </c>
      <c r="AD218" s="2390">
        <v>-18247.779083333331</v>
      </c>
      <c r="AE218" s="2390">
        <v>-13519.347333333335</v>
      </c>
      <c r="AF218" s="2390">
        <v>-7370.7608333333337</v>
      </c>
      <c r="AG218" s="2390">
        <v>-2061.4965000000002</v>
      </c>
      <c r="AH218" s="2390">
        <v>-2817.990291666667</v>
      </c>
      <c r="AI218" s="2390">
        <v>-3033.6626250000004</v>
      </c>
      <c r="AJ218" s="2390">
        <v>-2384.7384166666666</v>
      </c>
    </row>
    <row r="219" spans="3:76">
      <c r="D219" s="683"/>
      <c r="E219" s="2380" t="s">
        <v>5145</v>
      </c>
      <c r="F219" s="2148"/>
      <c r="G219" s="2148"/>
      <c r="H219" s="2148"/>
      <c r="I219" s="2381" t="s">
        <v>5223</v>
      </c>
      <c r="J219" s="2148"/>
      <c r="K219" s="2148"/>
      <c r="L219" s="2148"/>
      <c r="M219" s="2148"/>
      <c r="N219" s="2148"/>
      <c r="O219" s="2148"/>
      <c r="P219" s="2148"/>
      <c r="Q219" s="2148">
        <v>-4001000</v>
      </c>
      <c r="R219" s="2148">
        <v>-4001000</v>
      </c>
      <c r="S219" s="2382">
        <v>-4001000</v>
      </c>
      <c r="T219" s="2382">
        <v>-4002000</v>
      </c>
      <c r="U219" s="2382">
        <v>-3915000</v>
      </c>
      <c r="V219" s="2382">
        <v>-3915000</v>
      </c>
      <c r="W219" s="2382">
        <v>-3915000</v>
      </c>
      <c r="X219" s="2382">
        <v>-3915000</v>
      </c>
      <c r="Y219" s="2382">
        <v>-3915000</v>
      </c>
      <c r="Z219" s="2382">
        <v>-3915000</v>
      </c>
      <c r="AA219" s="2382">
        <v>-3915000</v>
      </c>
      <c r="AB219" s="2382">
        <v>-3915000</v>
      </c>
      <c r="AC219" s="2382">
        <v>-3915000</v>
      </c>
      <c r="AD219" s="2382">
        <v>-3915000</v>
      </c>
      <c r="AE219" s="2382">
        <v>-3915000</v>
      </c>
      <c r="AF219" s="2382">
        <v>-3915000</v>
      </c>
      <c r="AG219" s="2382">
        <v>-3915000</v>
      </c>
      <c r="AH219" s="2382">
        <v>-3915000</v>
      </c>
      <c r="AI219" s="2382">
        <v>-3915000</v>
      </c>
      <c r="AJ219" s="2382">
        <v>-3915000</v>
      </c>
    </row>
    <row r="220" spans="3:76">
      <c r="E220" s="2380" t="s">
        <v>5145</v>
      </c>
      <c r="F220" s="2148"/>
      <c r="G220" s="2148"/>
      <c r="H220" s="2148"/>
      <c r="I220" s="2381" t="s">
        <v>5224</v>
      </c>
      <c r="J220" s="2148"/>
      <c r="K220" s="2148"/>
      <c r="L220" s="2148"/>
      <c r="M220" s="2148"/>
      <c r="N220" s="2148"/>
      <c r="O220" s="2148"/>
      <c r="P220" s="2148"/>
      <c r="Q220" s="2148">
        <v>-6155404</v>
      </c>
      <c r="R220" s="2148">
        <v>-6155404</v>
      </c>
      <c r="S220" s="2382">
        <v>-6155404</v>
      </c>
      <c r="T220" s="2382">
        <v>-6201000</v>
      </c>
      <c r="U220" s="2382">
        <v>-6287000</v>
      </c>
      <c r="V220" s="2382">
        <v>-6287000</v>
      </c>
      <c r="W220" s="2382">
        <v>-6287000</v>
      </c>
      <c r="X220" s="2382">
        <v>-6287000</v>
      </c>
      <c r="Y220" s="2382">
        <v>-6287000</v>
      </c>
      <c r="Z220" s="2382">
        <v>-6287000</v>
      </c>
      <c r="AA220" s="2382">
        <v>-6287000</v>
      </c>
      <c r="AB220" s="2382">
        <v>-6287000</v>
      </c>
      <c r="AC220" s="2382">
        <v>-6287000</v>
      </c>
      <c r="AD220" s="2382">
        <v>-6287000</v>
      </c>
      <c r="AE220" s="2382">
        <v>-6287000</v>
      </c>
      <c r="AF220" s="2382">
        <v>-6287000</v>
      </c>
      <c r="AG220" s="2382">
        <v>-6287000</v>
      </c>
      <c r="AH220" s="2382">
        <v>-6287000</v>
      </c>
      <c r="AI220" s="2382">
        <v>-6287000</v>
      </c>
      <c r="AJ220" s="2382">
        <v>-6287000</v>
      </c>
    </row>
    <row r="221" spans="3:76" ht="15.75">
      <c r="E221" s="2380" t="s">
        <v>5145</v>
      </c>
      <c r="F221" s="2148"/>
      <c r="G221" s="2148"/>
      <c r="H221" s="2148"/>
      <c r="I221" s="2381" t="s">
        <v>5225</v>
      </c>
      <c r="J221" s="2148"/>
      <c r="K221" s="2148"/>
      <c r="L221" s="2148"/>
      <c r="M221" s="2148"/>
      <c r="N221" s="2148"/>
      <c r="O221" s="2148"/>
      <c r="P221" s="2148"/>
      <c r="Q221" s="2148">
        <v>-626000</v>
      </c>
      <c r="R221" s="2148">
        <v>-465096</v>
      </c>
      <c r="S221" s="2382">
        <v>-465096</v>
      </c>
      <c r="T221" s="2382">
        <v>-465096</v>
      </c>
      <c r="U221" s="2382">
        <v>-145000</v>
      </c>
      <c r="V221" s="2382">
        <v>-145000</v>
      </c>
      <c r="W221" s="2382">
        <v>-465096</v>
      </c>
      <c r="X221" s="2382">
        <v>-465096</v>
      </c>
      <c r="Y221" s="2382">
        <v>-465096</v>
      </c>
      <c r="Z221" s="2382">
        <v>-465096</v>
      </c>
      <c r="AA221" s="2382">
        <v>-465096</v>
      </c>
      <c r="AB221" s="2382">
        <v>-465096</v>
      </c>
      <c r="AC221" s="2382">
        <v>-465096</v>
      </c>
      <c r="AD221" s="2382">
        <v>-465096</v>
      </c>
      <c r="AE221" s="2382">
        <v>-465096</v>
      </c>
      <c r="AF221" s="2382">
        <v>-465096</v>
      </c>
      <c r="AG221" s="2382">
        <v>-465096</v>
      </c>
      <c r="AH221" s="2382">
        <v>-465096</v>
      </c>
      <c r="AI221" s="2382">
        <v>-465096</v>
      </c>
      <c r="AJ221" s="2382">
        <v>-465096</v>
      </c>
      <c r="BL221" s="488"/>
      <c r="BM221" s="488"/>
      <c r="BN221" s="488"/>
      <c r="BO221" s="488"/>
      <c r="BP221" s="488"/>
    </row>
    <row r="222" spans="3:76" ht="15.75">
      <c r="E222" s="2380" t="s">
        <v>5145</v>
      </c>
      <c r="F222" s="2148"/>
      <c r="G222" s="2148"/>
      <c r="H222" s="2148"/>
      <c r="I222" s="2381" t="s">
        <v>5226</v>
      </c>
      <c r="J222" s="2148"/>
      <c r="K222" s="2148"/>
      <c r="L222" s="2148"/>
      <c r="M222" s="2148"/>
      <c r="N222" s="2148"/>
      <c r="O222" s="2148"/>
      <c r="P222" s="2148"/>
      <c r="Q222" s="2148">
        <v>-3922000</v>
      </c>
      <c r="R222" s="2148">
        <v>-3922000</v>
      </c>
      <c r="S222" s="2382">
        <v>-3922000</v>
      </c>
      <c r="T222" s="2382">
        <v>-3922000</v>
      </c>
      <c r="U222" s="2382">
        <v>0</v>
      </c>
      <c r="V222" s="2382">
        <v>0</v>
      </c>
      <c r="W222" s="2382">
        <v>0</v>
      </c>
      <c r="X222" s="2382">
        <v>0</v>
      </c>
      <c r="Y222" s="2382">
        <v>0</v>
      </c>
      <c r="Z222" s="2382">
        <v>0</v>
      </c>
      <c r="AA222" s="2382">
        <v>0</v>
      </c>
      <c r="AB222" s="2382">
        <v>0</v>
      </c>
      <c r="AC222" s="2382">
        <v>0</v>
      </c>
      <c r="AD222" s="2382">
        <v>0</v>
      </c>
      <c r="AE222" s="2382">
        <v>0</v>
      </c>
      <c r="AF222" s="2382">
        <v>0</v>
      </c>
      <c r="AG222" s="2382">
        <v>0</v>
      </c>
      <c r="AH222" s="2382">
        <v>0</v>
      </c>
      <c r="AI222" s="2382">
        <v>0</v>
      </c>
      <c r="AJ222" s="2382">
        <v>0</v>
      </c>
      <c r="BL222" s="488"/>
      <c r="BM222" s="488"/>
      <c r="BN222" s="488"/>
      <c r="BO222" s="488"/>
      <c r="BP222" s="488"/>
    </row>
    <row r="223" spans="3:76" ht="15.75">
      <c r="E223" s="2380" t="s">
        <v>5144</v>
      </c>
      <c r="F223" s="2148"/>
      <c r="G223" s="2148"/>
      <c r="H223" s="2148"/>
      <c r="I223" s="2381" t="s">
        <v>5227</v>
      </c>
      <c r="J223" s="2148"/>
      <c r="K223" s="2148"/>
      <c r="L223" s="2148"/>
      <c r="M223" s="2148"/>
      <c r="N223" s="2148"/>
      <c r="O223" s="2148"/>
      <c r="P223" s="2148"/>
      <c r="Q223" s="2148">
        <v>-4432942</v>
      </c>
      <c r="R223" s="2148">
        <v>-4157710</v>
      </c>
      <c r="S223" s="2382">
        <v>-4157710</v>
      </c>
      <c r="T223" s="2382">
        <v>-4907000</v>
      </c>
      <c r="U223" s="2382">
        <v>-5053000</v>
      </c>
      <c r="V223" s="2382">
        <v>-5053000</v>
      </c>
      <c r="W223" s="2382">
        <v>-5053000</v>
      </c>
      <c r="X223" s="2382">
        <v>-5053000</v>
      </c>
      <c r="Y223" s="2382">
        <v>-5053000</v>
      </c>
      <c r="Z223" s="2382">
        <v>-5053000</v>
      </c>
      <c r="AA223" s="2382">
        <v>-5053000</v>
      </c>
      <c r="AB223" s="2382">
        <v>-5053000</v>
      </c>
      <c r="AC223" s="2382">
        <v>-5053000</v>
      </c>
      <c r="AD223" s="2382">
        <v>-5053000</v>
      </c>
      <c r="AE223" s="2382">
        <v>-5053000</v>
      </c>
      <c r="AF223" s="2382">
        <v>-5053000</v>
      </c>
      <c r="AG223" s="2382">
        <v>-5053000</v>
      </c>
      <c r="AH223" s="2382">
        <v>-5053000</v>
      </c>
      <c r="AI223" s="2382">
        <v>-5053000</v>
      </c>
      <c r="AJ223" s="2382">
        <v>-5053000</v>
      </c>
      <c r="BQ223" s="488"/>
      <c r="BR223" s="488"/>
      <c r="BS223" s="488"/>
      <c r="BT223" s="488"/>
      <c r="BU223" s="488"/>
      <c r="BV223" s="488"/>
      <c r="BW223" s="488"/>
      <c r="BX223" s="488"/>
    </row>
    <row r="224" spans="3:76" ht="15.75">
      <c r="E224" s="2380" t="s">
        <v>5228</v>
      </c>
      <c r="F224" s="2148"/>
      <c r="G224" s="2148"/>
      <c r="H224" s="2148"/>
      <c r="I224" s="2381" t="s">
        <v>5229</v>
      </c>
      <c r="J224" s="2148"/>
      <c r="K224" s="2148"/>
      <c r="L224" s="2148"/>
      <c r="M224" s="2148"/>
      <c r="N224" s="2148"/>
      <c r="O224" s="2148"/>
      <c r="P224" s="2148"/>
      <c r="Q224" s="2148">
        <v>-8000000</v>
      </c>
      <c r="R224" s="2148">
        <v>-8000000</v>
      </c>
      <c r="S224" s="2382">
        <v>0</v>
      </c>
      <c r="T224" s="2382">
        <v>0</v>
      </c>
      <c r="U224" s="2382">
        <v>0</v>
      </c>
      <c r="V224" s="2382">
        <v>0</v>
      </c>
      <c r="W224" s="2382">
        <v>0</v>
      </c>
      <c r="X224" s="2382">
        <v>0</v>
      </c>
      <c r="Y224" s="2382">
        <v>0</v>
      </c>
      <c r="Z224" s="2382">
        <v>0</v>
      </c>
      <c r="AA224" s="2382">
        <v>0</v>
      </c>
      <c r="AB224" s="2382">
        <v>0</v>
      </c>
      <c r="AC224" s="2382">
        <v>0</v>
      </c>
      <c r="AD224" s="2382">
        <v>0</v>
      </c>
      <c r="AE224" s="2382">
        <v>0</v>
      </c>
      <c r="AF224" s="2382">
        <v>0</v>
      </c>
      <c r="AG224" s="2382">
        <v>0</v>
      </c>
      <c r="AH224" s="2382">
        <v>0</v>
      </c>
      <c r="AI224" s="2382">
        <v>0</v>
      </c>
      <c r="AJ224" s="2382">
        <v>0</v>
      </c>
      <c r="BQ224" s="488"/>
      <c r="BR224" s="488"/>
      <c r="BS224" s="488"/>
      <c r="BT224" s="488"/>
      <c r="BU224" s="488"/>
      <c r="BV224" s="488"/>
      <c r="BW224" s="488"/>
      <c r="BX224" s="488"/>
    </row>
    <row r="225" spans="4:255">
      <c r="E225" s="2380" t="s">
        <v>5145</v>
      </c>
      <c r="F225" s="2148"/>
      <c r="G225" s="2148"/>
      <c r="H225" s="2148"/>
      <c r="I225" s="2381" t="s">
        <v>5230</v>
      </c>
      <c r="J225" s="2148"/>
      <c r="K225" s="2148"/>
      <c r="L225" s="2148"/>
      <c r="M225" s="2148"/>
      <c r="N225" s="2148"/>
      <c r="O225" s="2148"/>
      <c r="P225" s="2148"/>
      <c r="Q225" s="2148">
        <v>0</v>
      </c>
      <c r="R225" s="2148">
        <v>0</v>
      </c>
      <c r="S225" s="2382">
        <v>0</v>
      </c>
      <c r="T225" s="2382">
        <v>0</v>
      </c>
      <c r="U225" s="2382">
        <v>0</v>
      </c>
      <c r="V225" s="2382">
        <v>0</v>
      </c>
      <c r="W225" s="2382">
        <v>0</v>
      </c>
      <c r="X225" s="2382">
        <v>0</v>
      </c>
      <c r="Y225" s="2382">
        <v>0</v>
      </c>
      <c r="Z225" s="2382">
        <v>0</v>
      </c>
      <c r="AA225" s="2382">
        <v>0</v>
      </c>
      <c r="AB225" s="2382">
        <v>0</v>
      </c>
      <c r="AC225" s="2382">
        <v>0</v>
      </c>
      <c r="AD225" s="2382">
        <v>0</v>
      </c>
      <c r="AE225" s="2382">
        <v>0</v>
      </c>
      <c r="AF225" s="2382">
        <v>0</v>
      </c>
      <c r="AG225" s="2382">
        <v>0</v>
      </c>
      <c r="AH225" s="2382">
        <v>0</v>
      </c>
      <c r="AI225" s="2382">
        <v>0</v>
      </c>
      <c r="AJ225" s="2382">
        <v>0</v>
      </c>
    </row>
    <row r="226" spans="4:255">
      <c r="E226" s="2380" t="s">
        <v>5220</v>
      </c>
      <c r="F226" s="2148"/>
      <c r="G226" s="2148"/>
      <c r="H226" s="2148"/>
      <c r="I226" s="2381" t="s">
        <v>5231</v>
      </c>
      <c r="J226" s="2148"/>
      <c r="K226" s="2148"/>
      <c r="L226" s="2148"/>
      <c r="M226" s="2148"/>
      <c r="N226" s="2148"/>
      <c r="O226" s="2148"/>
      <c r="P226" s="2148"/>
      <c r="Q226" s="2148">
        <v>-7101031</v>
      </c>
      <c r="R226" s="2148">
        <v>0</v>
      </c>
      <c r="S226" s="2382">
        <v>0</v>
      </c>
      <c r="T226" s="2382">
        <v>0</v>
      </c>
      <c r="U226" s="2382">
        <v>0</v>
      </c>
      <c r="V226" s="2382">
        <v>0</v>
      </c>
      <c r="W226" s="2382">
        <v>0</v>
      </c>
      <c r="X226" s="2382">
        <v>0</v>
      </c>
      <c r="Y226" s="2382">
        <v>0</v>
      </c>
      <c r="Z226" s="2382">
        <v>0</v>
      </c>
      <c r="AA226" s="2382">
        <v>0</v>
      </c>
      <c r="AB226" s="2382">
        <v>0</v>
      </c>
      <c r="AC226" s="2382">
        <v>0</v>
      </c>
      <c r="AD226" s="2382">
        <v>0</v>
      </c>
      <c r="AE226" s="2382">
        <v>0</v>
      </c>
      <c r="AF226" s="2382">
        <v>0</v>
      </c>
      <c r="AG226" s="2382">
        <v>0</v>
      </c>
      <c r="AH226" s="2382">
        <v>0</v>
      </c>
      <c r="AI226" s="2382">
        <v>0</v>
      </c>
      <c r="AJ226" s="2382">
        <v>0</v>
      </c>
    </row>
    <row r="227" spans="4:255" ht="15.75">
      <c r="E227" s="2380"/>
      <c r="F227" s="2148"/>
      <c r="G227" s="2148"/>
      <c r="H227" s="2148"/>
      <c r="I227" s="2381"/>
      <c r="J227" s="2148"/>
      <c r="K227" s="2148"/>
      <c r="L227" s="2148"/>
      <c r="M227" s="2148"/>
      <c r="N227" s="2148"/>
      <c r="O227" s="2148"/>
      <c r="P227" s="2148"/>
      <c r="Q227" s="2148"/>
      <c r="R227" s="2148"/>
      <c r="S227" s="2148"/>
      <c r="T227" s="2148"/>
      <c r="U227" s="2148"/>
      <c r="V227" s="2148"/>
      <c r="W227" s="2148"/>
      <c r="X227" s="2148"/>
      <c r="Y227" s="2148"/>
      <c r="Z227" s="2148"/>
      <c r="AA227" s="2148"/>
      <c r="AB227" s="2148"/>
      <c r="AC227" s="2148"/>
      <c r="AD227" s="2148"/>
      <c r="AE227" s="2148"/>
      <c r="AF227" s="2148"/>
      <c r="AG227" s="2148"/>
      <c r="AH227" s="2148"/>
      <c r="AI227" s="2148"/>
      <c r="AJ227" s="2148"/>
      <c r="DK227" s="488"/>
      <c r="DL227" s="488"/>
      <c r="DM227" s="488"/>
      <c r="DN227" s="488"/>
      <c r="DO227" s="488"/>
      <c r="DP227" s="488"/>
      <c r="DQ227" s="488"/>
      <c r="DR227" s="488"/>
      <c r="DS227" s="488"/>
      <c r="DT227" s="488"/>
      <c r="DU227" s="488"/>
      <c r="DV227" s="488"/>
      <c r="DW227" s="488"/>
      <c r="DX227" s="488"/>
      <c r="DY227" s="488"/>
      <c r="DZ227" s="488"/>
      <c r="EA227" s="488"/>
      <c r="EB227" s="488"/>
      <c r="EC227" s="488"/>
      <c r="ED227" s="488"/>
      <c r="EE227" s="488"/>
      <c r="EF227" s="488"/>
      <c r="EG227" s="488"/>
      <c r="EH227" s="488"/>
      <c r="EI227" s="488"/>
      <c r="EJ227" s="488"/>
      <c r="EK227" s="488"/>
      <c r="EL227" s="488"/>
      <c r="EM227" s="488"/>
      <c r="EN227" s="488"/>
      <c r="EO227" s="488"/>
      <c r="EP227" s="488"/>
      <c r="EQ227" s="488"/>
      <c r="ER227" s="488"/>
      <c r="ES227" s="488"/>
      <c r="ET227" s="488"/>
      <c r="EU227" s="488"/>
      <c r="EV227" s="488"/>
      <c r="EW227" s="488"/>
      <c r="EX227" s="488"/>
      <c r="EY227" s="488"/>
      <c r="EZ227" s="488"/>
      <c r="FA227" s="488"/>
      <c r="FB227" s="488"/>
      <c r="FC227" s="488"/>
      <c r="FD227" s="488"/>
      <c r="FE227" s="488"/>
      <c r="FF227" s="488"/>
      <c r="FG227" s="488"/>
      <c r="FH227" s="488"/>
      <c r="FI227" s="488"/>
      <c r="FJ227" s="488"/>
      <c r="FK227" s="488"/>
      <c r="FL227" s="488"/>
      <c r="FM227" s="488"/>
      <c r="FN227" s="488"/>
      <c r="FO227" s="488"/>
      <c r="FP227" s="488"/>
      <c r="FQ227" s="488"/>
      <c r="FR227" s="488"/>
      <c r="FS227" s="488"/>
      <c r="FT227" s="488"/>
      <c r="FU227" s="488"/>
      <c r="FV227" s="488"/>
      <c r="FW227" s="488"/>
      <c r="FX227" s="488"/>
      <c r="FY227" s="488"/>
      <c r="FZ227" s="488"/>
      <c r="GA227" s="488"/>
      <c r="GB227" s="488"/>
      <c r="GC227" s="488"/>
      <c r="GD227" s="488"/>
      <c r="GE227" s="488"/>
      <c r="GF227" s="488"/>
      <c r="GG227" s="488"/>
      <c r="GH227" s="488"/>
      <c r="GI227" s="488"/>
      <c r="GJ227" s="488"/>
      <c r="GK227" s="488"/>
      <c r="GL227" s="488"/>
      <c r="GM227" s="488"/>
      <c r="GN227" s="488"/>
      <c r="GO227" s="488"/>
      <c r="GP227" s="488"/>
      <c r="GQ227" s="488"/>
      <c r="GR227" s="488"/>
      <c r="GS227" s="488"/>
      <c r="GT227" s="488"/>
      <c r="GU227" s="488"/>
      <c r="GV227" s="488"/>
      <c r="GW227" s="488"/>
      <c r="GX227" s="488"/>
      <c r="GY227" s="488"/>
      <c r="GZ227" s="488"/>
      <c r="HA227" s="488"/>
      <c r="HB227" s="488"/>
      <c r="HC227" s="488"/>
      <c r="HD227" s="488"/>
      <c r="HE227" s="488"/>
      <c r="HF227" s="488"/>
      <c r="HG227" s="488"/>
      <c r="HH227" s="488"/>
      <c r="HI227" s="488"/>
      <c r="HJ227" s="488"/>
      <c r="HK227" s="488"/>
      <c r="HL227" s="488"/>
      <c r="HM227" s="488"/>
      <c r="HN227" s="488"/>
      <c r="HO227" s="488"/>
      <c r="HP227" s="488"/>
      <c r="HQ227" s="488"/>
      <c r="HR227" s="488"/>
      <c r="HS227" s="488"/>
      <c r="HT227" s="488"/>
      <c r="HU227" s="488"/>
      <c r="HV227" s="488"/>
      <c r="HW227" s="488"/>
      <c r="HX227" s="488"/>
      <c r="HY227" s="488"/>
      <c r="HZ227" s="488"/>
      <c r="IA227" s="488"/>
      <c r="IB227" s="488"/>
      <c r="IC227" s="488"/>
      <c r="ID227" s="488"/>
      <c r="IE227" s="488"/>
      <c r="IF227" s="488"/>
      <c r="IG227" s="488"/>
      <c r="IH227" s="488"/>
      <c r="II227" s="488"/>
      <c r="IJ227" s="488"/>
      <c r="IK227" s="488"/>
      <c r="IL227" s="488"/>
      <c r="IM227" s="488"/>
      <c r="IN227" s="488"/>
      <c r="IO227" s="488"/>
      <c r="IP227" s="488"/>
      <c r="IQ227" s="488"/>
      <c r="IR227" s="488"/>
      <c r="IS227" s="488"/>
      <c r="IT227" s="488"/>
      <c r="IU227" s="488"/>
    </row>
    <row r="228" spans="4:255" ht="15.75">
      <c r="E228" s="2148"/>
      <c r="F228" s="2148"/>
      <c r="G228" s="2148"/>
      <c r="H228" s="2148"/>
      <c r="I228" s="2381"/>
      <c r="J228" s="2148"/>
      <c r="K228" s="2148"/>
      <c r="L228" s="2148"/>
      <c r="M228" s="2148"/>
      <c r="N228" s="2148"/>
      <c r="O228" s="2148"/>
      <c r="P228" s="2148"/>
      <c r="Q228" s="2148"/>
      <c r="R228" s="2148"/>
      <c r="S228" s="2148"/>
      <c r="T228" s="2148"/>
      <c r="U228" s="2148"/>
      <c r="V228" s="2148"/>
      <c r="W228" s="2148"/>
      <c r="X228" s="2148"/>
      <c r="Y228" s="2148"/>
      <c r="Z228" s="2148"/>
      <c r="AA228" s="2148"/>
      <c r="AB228" s="2148"/>
      <c r="AC228" s="2148"/>
      <c r="AD228" s="2148"/>
      <c r="AE228" s="2148"/>
      <c r="AF228" s="2148"/>
      <c r="AG228" s="2148"/>
      <c r="AH228" s="2148"/>
      <c r="AI228" s="2148"/>
      <c r="AJ228" s="2148"/>
      <c r="DK228" s="488"/>
      <c r="DL228" s="488"/>
      <c r="DM228" s="488"/>
      <c r="DN228" s="488"/>
      <c r="DO228" s="488"/>
      <c r="DP228" s="488"/>
      <c r="DQ228" s="488"/>
      <c r="DR228" s="488"/>
      <c r="DS228" s="488"/>
      <c r="DT228" s="488"/>
      <c r="DU228" s="488"/>
      <c r="DV228" s="488"/>
      <c r="DW228" s="488"/>
      <c r="DX228" s="488"/>
      <c r="DY228" s="488"/>
      <c r="DZ228" s="488"/>
      <c r="EA228" s="488"/>
      <c r="EB228" s="488"/>
      <c r="EC228" s="488"/>
      <c r="ED228" s="488"/>
      <c r="EE228" s="488"/>
      <c r="EF228" s="488"/>
      <c r="EG228" s="488"/>
      <c r="EH228" s="488"/>
      <c r="EI228" s="488"/>
      <c r="EJ228" s="488"/>
      <c r="EK228" s="488"/>
      <c r="EL228" s="488"/>
      <c r="EM228" s="488"/>
      <c r="EN228" s="488"/>
      <c r="EO228" s="488"/>
      <c r="EP228" s="488"/>
      <c r="EQ228" s="488"/>
      <c r="ER228" s="488"/>
      <c r="ES228" s="488"/>
      <c r="ET228" s="488"/>
      <c r="EU228" s="488"/>
      <c r="EV228" s="488"/>
      <c r="EW228" s="488"/>
      <c r="EX228" s="488"/>
      <c r="EY228" s="488"/>
      <c r="EZ228" s="488"/>
      <c r="FA228" s="488"/>
      <c r="FB228" s="488"/>
      <c r="FC228" s="488"/>
      <c r="FD228" s="488"/>
      <c r="FE228" s="488"/>
      <c r="FF228" s="488"/>
      <c r="FG228" s="488"/>
      <c r="FH228" s="488"/>
      <c r="FI228" s="488"/>
      <c r="FJ228" s="488"/>
      <c r="FK228" s="488"/>
      <c r="FL228" s="488"/>
      <c r="FM228" s="488"/>
      <c r="FN228" s="488"/>
      <c r="FO228" s="488"/>
      <c r="FP228" s="488"/>
      <c r="FQ228" s="488"/>
      <c r="FR228" s="488"/>
      <c r="FS228" s="488"/>
      <c r="FT228" s="488"/>
      <c r="FU228" s="488"/>
      <c r="FV228" s="488"/>
      <c r="FW228" s="488"/>
      <c r="FX228" s="488"/>
      <c r="FY228" s="488"/>
      <c r="FZ228" s="488"/>
      <c r="GA228" s="488"/>
      <c r="GB228" s="488"/>
      <c r="GC228" s="488"/>
      <c r="GD228" s="488"/>
      <c r="GE228" s="488"/>
      <c r="GF228" s="488"/>
      <c r="GG228" s="488"/>
      <c r="GH228" s="488"/>
      <c r="GI228" s="488"/>
      <c r="GJ228" s="488"/>
      <c r="GK228" s="488"/>
      <c r="GL228" s="488"/>
      <c r="GM228" s="488"/>
      <c r="GN228" s="488"/>
      <c r="GO228" s="488"/>
      <c r="GP228" s="488"/>
      <c r="GQ228" s="488"/>
      <c r="GR228" s="488"/>
      <c r="GS228" s="488"/>
      <c r="GT228" s="488"/>
      <c r="GU228" s="488"/>
      <c r="GV228" s="488"/>
      <c r="GW228" s="488"/>
      <c r="GX228" s="488"/>
      <c r="GY228" s="488"/>
      <c r="GZ228" s="488"/>
      <c r="HA228" s="488"/>
      <c r="HB228" s="488"/>
      <c r="HC228" s="488"/>
      <c r="HD228" s="488"/>
      <c r="HE228" s="488"/>
      <c r="HF228" s="488"/>
      <c r="HG228" s="488"/>
      <c r="HH228" s="488"/>
      <c r="HI228" s="488"/>
      <c r="HJ228" s="488"/>
      <c r="HK228" s="488"/>
      <c r="HL228" s="488"/>
      <c r="HM228" s="488"/>
      <c r="HN228" s="488"/>
      <c r="HO228" s="488"/>
      <c r="HP228" s="488"/>
      <c r="HQ228" s="488"/>
      <c r="HR228" s="488"/>
      <c r="HS228" s="488"/>
      <c r="HT228" s="488"/>
      <c r="HU228" s="488"/>
      <c r="HV228" s="488"/>
      <c r="HW228" s="488"/>
      <c r="HX228" s="488"/>
      <c r="HY228" s="488"/>
      <c r="HZ228" s="488"/>
      <c r="IA228" s="488"/>
      <c r="IB228" s="488"/>
      <c r="IC228" s="488"/>
      <c r="ID228" s="488"/>
      <c r="IE228" s="488"/>
      <c r="IF228" s="488"/>
      <c r="IG228" s="488"/>
      <c r="IH228" s="488"/>
      <c r="II228" s="488"/>
      <c r="IJ228" s="488"/>
      <c r="IK228" s="488"/>
      <c r="IL228" s="488"/>
      <c r="IM228" s="488"/>
      <c r="IN228" s="488"/>
      <c r="IO228" s="488"/>
      <c r="IP228" s="488"/>
      <c r="IQ228" s="488"/>
      <c r="IR228" s="488"/>
      <c r="IS228" s="488"/>
      <c r="IT228" s="488"/>
      <c r="IU228" s="488"/>
    </row>
    <row r="229" spans="4:255" ht="15.75">
      <c r="E229" s="2148"/>
      <c r="F229" s="2148"/>
      <c r="G229" s="2148"/>
      <c r="H229" s="2148"/>
      <c r="I229" s="2148"/>
      <c r="J229" s="2148"/>
      <c r="K229" s="2148"/>
      <c r="L229" s="2148"/>
      <c r="M229" s="2148"/>
      <c r="N229" s="2148"/>
      <c r="O229" s="2148"/>
      <c r="P229" s="2148"/>
      <c r="Q229" s="2382"/>
      <c r="R229" s="2382"/>
      <c r="S229" s="2382"/>
      <c r="T229" s="2382"/>
      <c r="U229" s="2382"/>
      <c r="V229" s="2382"/>
      <c r="W229" s="2382"/>
      <c r="X229" s="2382"/>
      <c r="Y229" s="2382"/>
      <c r="Z229" s="2382"/>
      <c r="AA229" s="2382"/>
      <c r="AB229" s="2382"/>
      <c r="AC229" s="2382"/>
      <c r="AD229" s="2382"/>
      <c r="AE229" s="2382"/>
      <c r="AF229" s="2382"/>
      <c r="AG229" s="2382"/>
      <c r="AH229" s="2382"/>
      <c r="AI229" s="2382"/>
      <c r="AJ229" s="2382"/>
      <c r="BY229" s="488"/>
      <c r="BZ229" s="488"/>
      <c r="CA229" s="488"/>
      <c r="CB229" s="488"/>
      <c r="CC229" s="488"/>
      <c r="CD229" s="488"/>
      <c r="CE229" s="488"/>
      <c r="CF229" s="488"/>
      <c r="CG229" s="488"/>
      <c r="CH229" s="488"/>
      <c r="CI229" s="488"/>
      <c r="CJ229" s="488"/>
      <c r="CK229" s="488"/>
      <c r="CL229" s="488"/>
      <c r="CM229" s="488"/>
      <c r="CN229" s="488"/>
      <c r="CO229" s="488"/>
      <c r="CP229" s="488"/>
      <c r="CQ229" s="488"/>
      <c r="CR229" s="488"/>
      <c r="CS229" s="488"/>
      <c r="CT229" s="488"/>
      <c r="CU229" s="488"/>
      <c r="CV229" s="488"/>
      <c r="CW229" s="488"/>
      <c r="CX229" s="488"/>
      <c r="CY229" s="488"/>
      <c r="CZ229" s="488"/>
      <c r="DK229" s="488"/>
      <c r="DL229" s="488"/>
      <c r="DM229" s="488"/>
      <c r="DN229" s="488"/>
      <c r="DO229" s="488"/>
      <c r="DP229" s="488"/>
      <c r="DQ229" s="488"/>
      <c r="DR229" s="488"/>
      <c r="DS229" s="488"/>
      <c r="DT229" s="488"/>
      <c r="DU229" s="488"/>
      <c r="DV229" s="488"/>
      <c r="DW229" s="488"/>
      <c r="DX229" s="488"/>
      <c r="DY229" s="488"/>
      <c r="DZ229" s="488"/>
      <c r="EA229" s="488"/>
      <c r="EB229" s="488"/>
      <c r="EC229" s="488"/>
      <c r="ED229" s="488"/>
      <c r="EE229" s="488"/>
      <c r="EF229" s="488"/>
      <c r="EG229" s="488"/>
      <c r="EH229" s="488"/>
      <c r="EI229" s="488"/>
      <c r="EJ229" s="488"/>
      <c r="EK229" s="488"/>
      <c r="EL229" s="488"/>
      <c r="EM229" s="488"/>
      <c r="EN229" s="488"/>
      <c r="EO229" s="488"/>
      <c r="EP229" s="488"/>
      <c r="EQ229" s="488"/>
      <c r="ER229" s="488"/>
      <c r="ES229" s="488"/>
      <c r="ET229" s="488"/>
      <c r="EU229" s="488"/>
      <c r="EV229" s="488"/>
      <c r="EW229" s="488"/>
      <c r="EX229" s="488"/>
      <c r="EY229" s="488"/>
      <c r="EZ229" s="488"/>
      <c r="FA229" s="488"/>
      <c r="FB229" s="488"/>
      <c r="FC229" s="488"/>
      <c r="FD229" s="488"/>
      <c r="FE229" s="488"/>
      <c r="FF229" s="488"/>
      <c r="FG229" s="488"/>
      <c r="FH229" s="488"/>
      <c r="FI229" s="488"/>
      <c r="FJ229" s="488"/>
      <c r="FK229" s="488"/>
      <c r="FL229" s="488"/>
      <c r="FM229" s="488"/>
      <c r="FN229" s="488"/>
      <c r="FO229" s="488"/>
      <c r="FP229" s="488"/>
      <c r="FQ229" s="488"/>
      <c r="FR229" s="488"/>
      <c r="FS229" s="488"/>
      <c r="FT229" s="488"/>
      <c r="FU229" s="488"/>
      <c r="FV229" s="488"/>
      <c r="FW229" s="488"/>
      <c r="FX229" s="488"/>
      <c r="FY229" s="488"/>
      <c r="FZ229" s="488"/>
      <c r="GA229" s="488"/>
      <c r="GB229" s="488"/>
      <c r="GC229" s="488"/>
      <c r="GD229" s="488"/>
      <c r="GE229" s="488"/>
      <c r="GF229" s="488"/>
      <c r="GG229" s="488"/>
      <c r="GH229" s="488"/>
      <c r="GI229" s="488"/>
      <c r="GJ229" s="488"/>
      <c r="GK229" s="488"/>
      <c r="GL229" s="488"/>
      <c r="GM229" s="488"/>
      <c r="GN229" s="488"/>
      <c r="GO229" s="488"/>
      <c r="GP229" s="488"/>
      <c r="GQ229" s="488"/>
      <c r="GR229" s="488"/>
      <c r="GS229" s="488"/>
      <c r="GT229" s="488"/>
      <c r="GU229" s="488"/>
      <c r="GV229" s="488"/>
      <c r="GW229" s="488"/>
      <c r="GX229" s="488"/>
      <c r="GY229" s="488"/>
      <c r="GZ229" s="488"/>
      <c r="HA229" s="488"/>
      <c r="HB229" s="488"/>
      <c r="HC229" s="488"/>
      <c r="HD229" s="488"/>
      <c r="HE229" s="488"/>
      <c r="HF229" s="488"/>
      <c r="HG229" s="488"/>
      <c r="HH229" s="488"/>
      <c r="HI229" s="488"/>
      <c r="HJ229" s="488"/>
      <c r="HK229" s="488"/>
      <c r="HL229" s="488"/>
      <c r="HM229" s="488"/>
      <c r="HN229" s="488"/>
      <c r="HO229" s="488"/>
      <c r="HP229" s="488"/>
      <c r="HQ229" s="488"/>
      <c r="HR229" s="488"/>
      <c r="HS229" s="488"/>
      <c r="HT229" s="488"/>
      <c r="HU229" s="488"/>
      <c r="HV229" s="488"/>
      <c r="HW229" s="488"/>
      <c r="HX229" s="488"/>
      <c r="HY229" s="488"/>
      <c r="HZ229" s="488"/>
      <c r="IA229" s="488"/>
      <c r="IB229" s="488"/>
      <c r="IC229" s="488"/>
      <c r="ID229" s="488"/>
      <c r="IE229" s="488"/>
      <c r="IF229" s="488"/>
      <c r="IG229" s="488"/>
      <c r="IH229" s="488"/>
      <c r="II229" s="488"/>
      <c r="IJ229" s="488"/>
      <c r="IK229" s="488"/>
      <c r="IL229" s="488"/>
      <c r="IM229" s="488"/>
      <c r="IN229" s="488"/>
      <c r="IO229" s="488"/>
      <c r="IP229" s="488"/>
      <c r="IQ229" s="488"/>
      <c r="IR229" s="488"/>
      <c r="IS229" s="488"/>
      <c r="IT229" s="488"/>
      <c r="IU229" s="488"/>
    </row>
    <row r="230" spans="4:255" ht="15.75">
      <c r="E230" s="2148"/>
      <c r="F230" s="2148"/>
      <c r="G230" s="2148"/>
      <c r="H230" s="2148"/>
      <c r="I230" s="2148"/>
      <c r="J230" s="2148"/>
      <c r="K230" s="2148"/>
      <c r="L230" s="2148"/>
      <c r="M230" s="2148"/>
      <c r="N230" s="2148"/>
      <c r="O230" s="2148"/>
      <c r="P230" s="2148"/>
      <c r="Q230" s="2382"/>
      <c r="R230" s="2382"/>
      <c r="S230" s="2382"/>
      <c r="T230" s="2382"/>
      <c r="U230" s="2382"/>
      <c r="V230" s="2382"/>
      <c r="W230" s="2382"/>
      <c r="X230" s="2382"/>
      <c r="Y230" s="2382"/>
      <c r="Z230" s="2382"/>
      <c r="AA230" s="2382"/>
      <c r="AB230" s="2382"/>
      <c r="AC230" s="2382"/>
      <c r="AD230" s="2382"/>
      <c r="AE230" s="2382"/>
      <c r="AF230" s="2382"/>
      <c r="AG230" s="2382"/>
      <c r="AH230" s="2382"/>
      <c r="AI230" s="2382"/>
      <c r="AJ230" s="2382"/>
      <c r="BY230" s="488"/>
      <c r="BZ230" s="488"/>
      <c r="CA230" s="488"/>
      <c r="CB230" s="488"/>
      <c r="CC230" s="488"/>
      <c r="CD230" s="488"/>
      <c r="CE230" s="488"/>
      <c r="CF230" s="488"/>
      <c r="CG230" s="488"/>
      <c r="CH230" s="488"/>
      <c r="CI230" s="488"/>
      <c r="CJ230" s="488"/>
      <c r="CK230" s="488"/>
      <c r="CL230" s="488"/>
      <c r="CM230" s="488"/>
      <c r="CN230" s="488"/>
      <c r="CO230" s="488"/>
      <c r="CP230" s="488"/>
      <c r="CQ230" s="488"/>
      <c r="CR230" s="488"/>
      <c r="CS230" s="488"/>
      <c r="CT230" s="488"/>
      <c r="CU230" s="488"/>
      <c r="CV230" s="488"/>
      <c r="CW230" s="488"/>
      <c r="CX230" s="488"/>
      <c r="CY230" s="488"/>
      <c r="CZ230" s="488"/>
      <c r="DK230" s="488"/>
      <c r="DL230" s="488"/>
      <c r="DM230" s="488"/>
      <c r="DN230" s="488"/>
      <c r="DO230" s="488"/>
      <c r="DP230" s="488"/>
      <c r="DQ230" s="488"/>
      <c r="DR230" s="488"/>
      <c r="DS230" s="488"/>
      <c r="DT230" s="488"/>
      <c r="DU230" s="488"/>
      <c r="DV230" s="488"/>
      <c r="DW230" s="488"/>
      <c r="DX230" s="488"/>
      <c r="DY230" s="488"/>
      <c r="DZ230" s="488"/>
      <c r="EA230" s="488"/>
      <c r="EB230" s="488"/>
      <c r="EC230" s="488"/>
      <c r="ED230" s="488"/>
      <c r="EE230" s="488"/>
      <c r="EF230" s="488"/>
      <c r="EG230" s="488"/>
      <c r="EH230" s="488"/>
      <c r="EI230" s="488"/>
      <c r="EJ230" s="488"/>
      <c r="EK230" s="488"/>
      <c r="EL230" s="488"/>
      <c r="EM230" s="488"/>
      <c r="EN230" s="488"/>
      <c r="EO230" s="488"/>
      <c r="EP230" s="488"/>
      <c r="EQ230" s="488"/>
      <c r="ER230" s="488"/>
      <c r="ES230" s="488"/>
      <c r="ET230" s="488"/>
      <c r="EU230" s="488"/>
      <c r="EV230" s="488"/>
      <c r="EW230" s="488"/>
      <c r="EX230" s="488"/>
      <c r="EY230" s="488"/>
      <c r="EZ230" s="488"/>
      <c r="FA230" s="488"/>
      <c r="FB230" s="488"/>
      <c r="FC230" s="488"/>
      <c r="FD230" s="488"/>
      <c r="FE230" s="488"/>
      <c r="FF230" s="488"/>
      <c r="FG230" s="488"/>
      <c r="FH230" s="488"/>
      <c r="FI230" s="488"/>
      <c r="FJ230" s="488"/>
      <c r="FK230" s="488"/>
      <c r="FL230" s="488"/>
      <c r="FM230" s="488"/>
      <c r="FN230" s="488"/>
      <c r="FO230" s="488"/>
      <c r="FP230" s="488"/>
      <c r="FQ230" s="488"/>
      <c r="FR230" s="488"/>
      <c r="FS230" s="488"/>
      <c r="FT230" s="488"/>
      <c r="FU230" s="488"/>
      <c r="FV230" s="488"/>
      <c r="FW230" s="488"/>
      <c r="FX230" s="488"/>
      <c r="FY230" s="488"/>
      <c r="FZ230" s="488"/>
      <c r="GA230" s="488"/>
      <c r="GB230" s="488"/>
      <c r="GC230" s="488"/>
      <c r="GD230" s="488"/>
      <c r="GE230" s="488"/>
      <c r="GF230" s="488"/>
      <c r="GG230" s="488"/>
      <c r="GH230" s="488"/>
      <c r="GI230" s="488"/>
      <c r="GJ230" s="488"/>
      <c r="GK230" s="488"/>
      <c r="GL230" s="488"/>
      <c r="GM230" s="488"/>
      <c r="GN230" s="488"/>
      <c r="GO230" s="488"/>
      <c r="GP230" s="488"/>
      <c r="GQ230" s="488"/>
      <c r="GR230" s="488"/>
      <c r="GS230" s="488"/>
      <c r="GT230" s="488"/>
      <c r="GU230" s="488"/>
      <c r="GV230" s="488"/>
      <c r="GW230" s="488"/>
      <c r="GX230" s="488"/>
      <c r="GY230" s="488"/>
      <c r="GZ230" s="488"/>
      <c r="HA230" s="488"/>
      <c r="HB230" s="488"/>
      <c r="HC230" s="488"/>
      <c r="HD230" s="488"/>
      <c r="HE230" s="488"/>
      <c r="HF230" s="488"/>
      <c r="HG230" s="488"/>
      <c r="HH230" s="488"/>
      <c r="HI230" s="488"/>
      <c r="HJ230" s="488"/>
      <c r="HK230" s="488"/>
      <c r="HL230" s="488"/>
      <c r="HM230" s="488"/>
      <c r="HN230" s="488"/>
      <c r="HO230" s="488"/>
      <c r="HP230" s="488"/>
      <c r="HQ230" s="488"/>
      <c r="HR230" s="488"/>
      <c r="HS230" s="488"/>
      <c r="HT230" s="488"/>
      <c r="HU230" s="488"/>
      <c r="HV230" s="488"/>
      <c r="HW230" s="488"/>
      <c r="HX230" s="488"/>
      <c r="HY230" s="488"/>
      <c r="HZ230" s="488"/>
      <c r="IA230" s="488"/>
      <c r="IB230" s="488"/>
      <c r="IC230" s="488"/>
      <c r="ID230" s="488"/>
      <c r="IE230" s="488"/>
      <c r="IF230" s="488"/>
      <c r="IG230" s="488"/>
      <c r="IH230" s="488"/>
      <c r="II230" s="488"/>
      <c r="IJ230" s="488"/>
      <c r="IK230" s="488"/>
      <c r="IL230" s="488"/>
      <c r="IM230" s="488"/>
      <c r="IN230" s="488"/>
      <c r="IO230" s="488"/>
      <c r="IP230" s="488"/>
      <c r="IQ230" s="488"/>
      <c r="IR230" s="488"/>
      <c r="IS230" s="488"/>
      <c r="IT230" s="488"/>
      <c r="IU230" s="488"/>
    </row>
    <row r="231" spans="4:255" ht="15.75">
      <c r="E231" s="2148"/>
      <c r="F231" s="2148"/>
      <c r="G231" s="2148"/>
      <c r="H231" s="2148"/>
      <c r="I231" s="2148"/>
      <c r="J231" s="2148"/>
      <c r="K231" s="2148"/>
      <c r="L231" s="2148"/>
      <c r="M231" s="2148"/>
      <c r="N231" s="2148"/>
      <c r="O231" s="2148"/>
      <c r="P231" s="2380"/>
      <c r="Q231" s="2388"/>
      <c r="R231" s="2382"/>
      <c r="S231" s="2382"/>
      <c r="T231" s="2382"/>
      <c r="U231" s="2382"/>
      <c r="V231" s="2382"/>
      <c r="W231" s="2382"/>
      <c r="X231" s="2382"/>
      <c r="Y231" s="2382"/>
      <c r="Z231" s="2382"/>
      <c r="AA231" s="2382"/>
      <c r="AB231" s="2382"/>
      <c r="AC231" s="2382"/>
      <c r="AD231" s="2382"/>
      <c r="AE231" s="2382"/>
      <c r="AF231" s="2382"/>
      <c r="AG231" s="2382"/>
      <c r="AH231" s="2382"/>
      <c r="AI231" s="2382"/>
      <c r="AJ231" s="2382"/>
      <c r="BY231" s="488"/>
      <c r="BZ231" s="488"/>
      <c r="CA231" s="488"/>
      <c r="CB231" s="488"/>
      <c r="CC231" s="488"/>
      <c r="CD231" s="488"/>
      <c r="CE231" s="488"/>
      <c r="CF231" s="488"/>
      <c r="CG231" s="488"/>
      <c r="CH231" s="488"/>
      <c r="CI231" s="488"/>
      <c r="CJ231" s="488"/>
      <c r="CK231" s="488"/>
      <c r="CL231" s="488"/>
      <c r="CM231" s="488"/>
      <c r="CN231" s="488"/>
      <c r="CO231" s="488"/>
      <c r="CP231" s="488"/>
      <c r="CQ231" s="488"/>
      <c r="CR231" s="488"/>
      <c r="CS231" s="488"/>
      <c r="CT231" s="488"/>
      <c r="CU231" s="488"/>
      <c r="CV231" s="488"/>
      <c r="CW231" s="488"/>
      <c r="CX231" s="488"/>
      <c r="CY231" s="488"/>
      <c r="CZ231" s="488"/>
      <c r="DK231" s="488"/>
      <c r="DL231" s="488"/>
      <c r="DM231" s="488"/>
      <c r="DN231" s="488"/>
      <c r="DO231" s="488"/>
      <c r="DP231" s="488"/>
      <c r="DQ231" s="488"/>
      <c r="DR231" s="488"/>
      <c r="DS231" s="488"/>
      <c r="DT231" s="488"/>
      <c r="DU231" s="488"/>
      <c r="DV231" s="488"/>
      <c r="DW231" s="488"/>
      <c r="DX231" s="488"/>
      <c r="DY231" s="488"/>
      <c r="DZ231" s="488"/>
      <c r="EA231" s="488"/>
      <c r="EB231" s="488"/>
      <c r="EC231" s="488"/>
      <c r="ED231" s="488"/>
      <c r="EE231" s="488"/>
      <c r="EF231" s="488"/>
      <c r="EG231" s="488"/>
      <c r="EH231" s="488"/>
      <c r="EI231" s="488"/>
      <c r="EJ231" s="488"/>
      <c r="EK231" s="488"/>
      <c r="EL231" s="488"/>
      <c r="EM231" s="488"/>
      <c r="EN231" s="488"/>
      <c r="EO231" s="488"/>
      <c r="EP231" s="488"/>
      <c r="EQ231" s="488"/>
      <c r="ER231" s="488"/>
      <c r="ES231" s="488"/>
      <c r="ET231" s="488"/>
      <c r="EU231" s="488"/>
      <c r="EV231" s="488"/>
      <c r="EW231" s="488"/>
      <c r="EX231" s="488"/>
      <c r="EY231" s="488"/>
      <c r="EZ231" s="488"/>
      <c r="FA231" s="488"/>
      <c r="FB231" s="488"/>
      <c r="FC231" s="488"/>
      <c r="FD231" s="488"/>
      <c r="FE231" s="488"/>
      <c r="FF231" s="488"/>
      <c r="FG231" s="488"/>
      <c r="FH231" s="488"/>
      <c r="FI231" s="488"/>
      <c r="FJ231" s="488"/>
      <c r="FK231" s="488"/>
      <c r="FL231" s="488"/>
      <c r="FM231" s="488"/>
      <c r="FN231" s="488"/>
      <c r="FO231" s="488"/>
      <c r="FP231" s="488"/>
      <c r="FQ231" s="488"/>
      <c r="FR231" s="488"/>
      <c r="FS231" s="488"/>
      <c r="FT231" s="488"/>
      <c r="FU231" s="488"/>
      <c r="FV231" s="488"/>
      <c r="FW231" s="488"/>
      <c r="FX231" s="488"/>
      <c r="FY231" s="488"/>
      <c r="FZ231" s="488"/>
      <c r="GA231" s="488"/>
      <c r="GB231" s="488"/>
      <c r="GC231" s="488"/>
      <c r="GD231" s="488"/>
      <c r="GE231" s="488"/>
      <c r="GF231" s="488"/>
      <c r="GG231" s="488"/>
      <c r="GH231" s="488"/>
      <c r="GI231" s="488"/>
      <c r="GJ231" s="488"/>
      <c r="GK231" s="488"/>
      <c r="GL231" s="488"/>
      <c r="GM231" s="488"/>
      <c r="GN231" s="488"/>
      <c r="GO231" s="488"/>
      <c r="GP231" s="488"/>
      <c r="GQ231" s="488"/>
      <c r="GR231" s="488"/>
      <c r="GS231" s="488"/>
      <c r="GT231" s="488"/>
      <c r="GU231" s="488"/>
      <c r="GV231" s="488"/>
      <c r="GW231" s="488"/>
      <c r="GX231" s="488"/>
      <c r="GY231" s="488"/>
      <c r="GZ231" s="488"/>
      <c r="HA231" s="488"/>
      <c r="HB231" s="488"/>
      <c r="HC231" s="488"/>
      <c r="HD231" s="488"/>
      <c r="HE231" s="488"/>
      <c r="HF231" s="488"/>
      <c r="HG231" s="488"/>
      <c r="HH231" s="488"/>
      <c r="HI231" s="488"/>
      <c r="HJ231" s="488"/>
      <c r="HK231" s="488"/>
      <c r="HL231" s="488"/>
      <c r="HM231" s="488"/>
      <c r="HN231" s="488"/>
      <c r="HO231" s="488"/>
      <c r="HP231" s="488"/>
      <c r="HQ231" s="488"/>
      <c r="HR231" s="488"/>
      <c r="HS231" s="488"/>
      <c r="HT231" s="488"/>
      <c r="HU231" s="488"/>
      <c r="HV231" s="488"/>
      <c r="HW231" s="488"/>
      <c r="HX231" s="488"/>
      <c r="HY231" s="488"/>
      <c r="HZ231" s="488"/>
      <c r="IA231" s="488"/>
      <c r="IB231" s="488"/>
      <c r="IC231" s="488"/>
      <c r="ID231" s="488"/>
      <c r="IE231" s="488"/>
      <c r="IF231" s="488"/>
      <c r="IG231" s="488"/>
      <c r="IH231" s="488"/>
      <c r="II231" s="488"/>
      <c r="IJ231" s="488"/>
      <c r="IK231" s="488"/>
      <c r="IL231" s="488"/>
      <c r="IM231" s="488"/>
      <c r="IN231" s="488"/>
      <c r="IO231" s="488"/>
      <c r="IP231" s="488"/>
      <c r="IQ231" s="488"/>
      <c r="IR231" s="488"/>
      <c r="IS231" s="488"/>
      <c r="IT231" s="488"/>
      <c r="IU231" s="488"/>
    </row>
    <row r="232" spans="4:255" ht="15.75">
      <c r="E232" s="2148" t="s">
        <v>5131</v>
      </c>
      <c r="F232" s="2148"/>
      <c r="G232" s="2148"/>
      <c r="H232" s="2148"/>
      <c r="I232" s="2148" t="s">
        <v>5232</v>
      </c>
      <c r="J232" s="2148"/>
      <c r="K232" s="2148"/>
      <c r="L232" s="2148"/>
      <c r="M232" s="2148"/>
      <c r="N232" s="2148"/>
      <c r="O232" s="2148"/>
      <c r="P232" s="2380"/>
      <c r="Q232" s="2380">
        <v>0</v>
      </c>
      <c r="R232" s="2148">
        <v>0</v>
      </c>
      <c r="S232" s="2148">
        <v>0</v>
      </c>
      <c r="T232" s="2148">
        <v>0</v>
      </c>
      <c r="U232" s="2148">
        <v>0</v>
      </c>
      <c r="V232" s="2148">
        <v>3393035.8294871049</v>
      </c>
      <c r="W232" s="2148">
        <v>10379415.23982073</v>
      </c>
      <c r="X232" s="2148">
        <v>18199051.740838252</v>
      </c>
      <c r="Y232" s="2148">
        <v>36066231.799825504</v>
      </c>
      <c r="Z232" s="2148">
        <v>74009182.077995032</v>
      </c>
      <c r="AA232" s="2148">
        <v>122515316.99317485</v>
      </c>
      <c r="AB232" s="2148">
        <v>173563541.2546151</v>
      </c>
      <c r="AC232" s="2148">
        <v>223998683.20214048</v>
      </c>
      <c r="AD232" s="2148">
        <v>267916456.74796391</v>
      </c>
      <c r="AE232" s="2148">
        <v>308013100.97308576</v>
      </c>
      <c r="AF232" s="2148">
        <v>346493255.38053906</v>
      </c>
      <c r="AG232" s="2148">
        <v>383937438.79518533</v>
      </c>
      <c r="AH232" s="2148">
        <v>413352565.39133382</v>
      </c>
      <c r="AI232" s="2148">
        <v>428543400.32472849</v>
      </c>
      <c r="AJ232" s="2148">
        <v>433132122.32409787</v>
      </c>
      <c r="BY232" s="488"/>
      <c r="BZ232" s="488"/>
      <c r="CA232" s="488"/>
      <c r="CB232" s="488"/>
      <c r="CC232" s="488"/>
      <c r="CD232" s="488"/>
      <c r="CE232" s="488"/>
      <c r="CF232" s="488"/>
      <c r="CG232" s="488"/>
      <c r="CH232" s="488"/>
      <c r="CI232" s="488"/>
      <c r="CJ232" s="488"/>
      <c r="CK232" s="488"/>
      <c r="CL232" s="488"/>
      <c r="CM232" s="488"/>
      <c r="CN232" s="488"/>
      <c r="CO232" s="488"/>
      <c r="CP232" s="488"/>
      <c r="CQ232" s="488"/>
      <c r="CR232" s="488"/>
      <c r="CS232" s="488"/>
      <c r="CT232" s="488"/>
      <c r="CU232" s="488"/>
      <c r="CV232" s="488"/>
      <c r="CW232" s="488"/>
      <c r="CX232" s="488"/>
      <c r="CY232" s="488"/>
      <c r="CZ232" s="488"/>
      <c r="DK232" s="488"/>
      <c r="DL232" s="488"/>
      <c r="DM232" s="488"/>
      <c r="DN232" s="488"/>
      <c r="DO232" s="488"/>
      <c r="DP232" s="488"/>
      <c r="DQ232" s="488"/>
      <c r="DR232" s="488"/>
      <c r="DS232" s="488"/>
      <c r="DT232" s="488"/>
      <c r="DU232" s="488"/>
      <c r="DV232" s="488"/>
      <c r="DW232" s="488"/>
      <c r="DX232" s="488"/>
      <c r="DY232" s="488"/>
      <c r="DZ232" s="488"/>
      <c r="EA232" s="488"/>
      <c r="EB232" s="488"/>
      <c r="EC232" s="488"/>
      <c r="ED232" s="488"/>
      <c r="EE232" s="488"/>
      <c r="EF232" s="488"/>
      <c r="EG232" s="488"/>
      <c r="EH232" s="488"/>
      <c r="EI232" s="488"/>
      <c r="EJ232" s="488"/>
      <c r="EK232" s="488"/>
      <c r="EL232" s="488"/>
      <c r="EM232" s="488"/>
      <c r="EN232" s="488"/>
      <c r="EO232" s="488"/>
      <c r="EP232" s="488"/>
      <c r="EQ232" s="488"/>
      <c r="ER232" s="488"/>
      <c r="ES232" s="488"/>
      <c r="ET232" s="488"/>
      <c r="EU232" s="488"/>
      <c r="EV232" s="488"/>
      <c r="EW232" s="488"/>
      <c r="EX232" s="488"/>
      <c r="EY232" s="488"/>
      <c r="EZ232" s="488"/>
      <c r="FA232" s="488"/>
      <c r="FB232" s="488"/>
      <c r="FC232" s="488"/>
      <c r="FD232" s="488"/>
      <c r="FE232" s="488"/>
      <c r="FF232" s="488"/>
      <c r="FG232" s="488"/>
      <c r="FH232" s="488"/>
      <c r="FI232" s="488"/>
      <c r="FJ232" s="488"/>
      <c r="FK232" s="488"/>
      <c r="FL232" s="488"/>
      <c r="FM232" s="488"/>
      <c r="FN232" s="488"/>
      <c r="FO232" s="488"/>
      <c r="FP232" s="488"/>
      <c r="FQ232" s="488"/>
      <c r="FR232" s="488"/>
      <c r="FS232" s="488"/>
      <c r="FT232" s="488"/>
      <c r="FU232" s="488"/>
      <c r="FV232" s="488"/>
      <c r="FW232" s="488"/>
      <c r="FX232" s="488"/>
      <c r="FY232" s="488"/>
      <c r="FZ232" s="488"/>
      <c r="GA232" s="488"/>
      <c r="GB232" s="488"/>
      <c r="GC232" s="488"/>
      <c r="GD232" s="488"/>
      <c r="GE232" s="488"/>
      <c r="GF232" s="488"/>
      <c r="GG232" s="488"/>
      <c r="GH232" s="488"/>
      <c r="GI232" s="488"/>
      <c r="GJ232" s="488"/>
      <c r="GK232" s="488"/>
      <c r="GL232" s="488"/>
      <c r="GM232" s="488"/>
      <c r="GN232" s="488"/>
      <c r="GO232" s="488"/>
      <c r="GP232" s="488"/>
      <c r="GQ232" s="488"/>
      <c r="GR232" s="488"/>
      <c r="GS232" s="488"/>
      <c r="GT232" s="488"/>
      <c r="GU232" s="488"/>
      <c r="GV232" s="488"/>
      <c r="GW232" s="488"/>
      <c r="GX232" s="488"/>
      <c r="GY232" s="488"/>
      <c r="GZ232" s="488"/>
      <c r="HA232" s="488"/>
      <c r="HB232" s="488"/>
      <c r="HC232" s="488"/>
      <c r="HD232" s="488"/>
      <c r="HE232" s="488"/>
      <c r="HF232" s="488"/>
      <c r="HG232" s="488"/>
      <c r="HH232" s="488"/>
      <c r="HI232" s="488"/>
      <c r="HJ232" s="488"/>
      <c r="HK232" s="488"/>
      <c r="HL232" s="488"/>
      <c r="HM232" s="488"/>
      <c r="HN232" s="488"/>
      <c r="HO232" s="488"/>
      <c r="HP232" s="488"/>
      <c r="HQ232" s="488"/>
      <c r="HR232" s="488"/>
      <c r="HS232" s="488"/>
      <c r="HT232" s="488"/>
      <c r="HU232" s="488"/>
      <c r="HV232" s="488"/>
      <c r="HW232" s="488"/>
      <c r="HX232" s="488"/>
      <c r="HY232" s="488"/>
      <c r="HZ232" s="488"/>
      <c r="IA232" s="488"/>
      <c r="IB232" s="488"/>
      <c r="IC232" s="488"/>
      <c r="ID232" s="488"/>
      <c r="IE232" s="488"/>
      <c r="IF232" s="488"/>
      <c r="IG232" s="488"/>
      <c r="IH232" s="488"/>
      <c r="II232" s="488"/>
      <c r="IJ232" s="488"/>
      <c r="IK232" s="488"/>
      <c r="IL232" s="488"/>
      <c r="IM232" s="488"/>
      <c r="IN232" s="488"/>
      <c r="IO232" s="488"/>
      <c r="IP232" s="488"/>
      <c r="IQ232" s="488"/>
      <c r="IR232" s="488"/>
      <c r="IS232" s="488"/>
      <c r="IT232" s="488"/>
      <c r="IU232" s="488"/>
    </row>
    <row r="233" spans="4:255" ht="15.75">
      <c r="E233" s="2148" t="s">
        <v>5139</v>
      </c>
      <c r="F233" s="2148"/>
      <c r="G233" s="2148"/>
      <c r="H233" s="2148"/>
      <c r="I233" s="2148" t="s">
        <v>5233</v>
      </c>
      <c r="J233" s="2148"/>
      <c r="K233" s="2148"/>
      <c r="L233" s="2148"/>
      <c r="M233" s="2148"/>
      <c r="N233" s="2148"/>
      <c r="O233" s="2148"/>
      <c r="P233" s="2148"/>
      <c r="Q233" s="2148">
        <v>0</v>
      </c>
      <c r="R233" s="2148">
        <v>0</v>
      </c>
      <c r="S233" s="2148">
        <v>0</v>
      </c>
      <c r="T233" s="2148">
        <v>0</v>
      </c>
      <c r="U233" s="2148">
        <v>0</v>
      </c>
      <c r="V233" s="2148">
        <v>1485314.6290605562</v>
      </c>
      <c r="W233" s="2148">
        <v>3015188.6969929291</v>
      </c>
      <c r="X233" s="2148">
        <v>3105644.3579027164</v>
      </c>
      <c r="Y233" s="2148">
        <v>3198813.6886397977</v>
      </c>
      <c r="Z233" s="2148">
        <v>3294778.0992989913</v>
      </c>
      <c r="AA233" s="2148">
        <v>3567880.3726533488</v>
      </c>
      <c r="AB233" s="2148">
        <v>3849175.714208337</v>
      </c>
      <c r="AC233" s="2148">
        <v>3964650.9856345877</v>
      </c>
      <c r="AD233" s="2148">
        <v>4083590.515203625</v>
      </c>
      <c r="AE233" s="2148">
        <v>4206098.2306597326</v>
      </c>
      <c r="AF233" s="2148">
        <v>9203916.1746312026</v>
      </c>
      <c r="AG233" s="2148">
        <v>14351668.656921815</v>
      </c>
      <c r="AH233" s="2148">
        <v>14782218.716629468</v>
      </c>
      <c r="AI233" s="2148">
        <v>15225685.278128352</v>
      </c>
      <c r="AJ233" s="2148">
        <v>15682455.836472202</v>
      </c>
      <c r="BY233" s="488"/>
      <c r="BZ233" s="488"/>
      <c r="CA233" s="488"/>
      <c r="CB233" s="488"/>
      <c r="CC233" s="488"/>
      <c r="CD233" s="488"/>
      <c r="CE233" s="488"/>
      <c r="CF233" s="488"/>
      <c r="CG233" s="488"/>
      <c r="CH233" s="488"/>
      <c r="CI233" s="488"/>
      <c r="CJ233" s="488"/>
      <c r="CK233" s="488"/>
      <c r="CL233" s="488"/>
      <c r="CM233" s="488"/>
      <c r="CN233" s="488"/>
      <c r="CO233" s="488"/>
      <c r="CP233" s="488"/>
      <c r="CQ233" s="488"/>
      <c r="CR233" s="488"/>
      <c r="CS233" s="488"/>
      <c r="CT233" s="488"/>
      <c r="CU233" s="488"/>
      <c r="CV233" s="488"/>
      <c r="CW233" s="488"/>
      <c r="CX233" s="488"/>
      <c r="CY233" s="488"/>
      <c r="CZ233" s="488"/>
    </row>
    <row r="234" spans="4:255" ht="15.75">
      <c r="D234" s="488"/>
      <c r="E234" s="2148" t="s">
        <v>5131</v>
      </c>
      <c r="F234" s="2148"/>
      <c r="G234" s="2148"/>
      <c r="H234" s="2148"/>
      <c r="I234" s="2148" t="s">
        <v>5234</v>
      </c>
      <c r="J234" s="2148"/>
      <c r="K234" s="2148"/>
      <c r="L234" s="2148"/>
      <c r="M234" s="2148"/>
      <c r="N234" s="2148"/>
      <c r="O234" s="2148"/>
      <c r="P234" s="2148"/>
      <c r="Q234" s="2382">
        <v>0</v>
      </c>
      <c r="R234" s="2382">
        <v>0</v>
      </c>
      <c r="S234" s="2382">
        <v>0</v>
      </c>
      <c r="T234" s="2382">
        <v>0</v>
      </c>
      <c r="U234" s="2382">
        <v>0</v>
      </c>
      <c r="V234" s="2382">
        <v>241863.99470584252</v>
      </c>
      <c r="W234" s="2382">
        <v>1363872.0357433371</v>
      </c>
      <c r="X234" s="2382">
        <v>3039987.7130655199</v>
      </c>
      <c r="Y234" s="2382">
        <v>6346737.3499516919</v>
      </c>
      <c r="Z234" s="2382">
        <v>13875316.790538207</v>
      </c>
      <c r="AA234" s="2388">
        <v>21546346.669490304</v>
      </c>
      <c r="AB234" s="2388">
        <v>24834295.065159056</v>
      </c>
      <c r="AC234" s="2388">
        <v>25301310.342659082</v>
      </c>
      <c r="AD234" s="2388">
        <v>23503004.088750925</v>
      </c>
      <c r="AE234" s="2388">
        <v>20915822.914612457</v>
      </c>
      <c r="AF234" s="2388">
        <v>19749536.000902198</v>
      </c>
      <c r="AG234" s="2388">
        <v>19285332.205292061</v>
      </c>
      <c r="AH234" s="2388">
        <v>16832451.368232891</v>
      </c>
      <c r="AI234" s="2388">
        <v>11076891.647160027</v>
      </c>
      <c r="AJ234" s="2388">
        <v>4868052.5359084476</v>
      </c>
    </row>
    <row r="235" spans="4:255">
      <c r="E235" s="2148" t="s">
        <v>5209</v>
      </c>
      <c r="F235" s="2148"/>
      <c r="G235" s="2148"/>
      <c r="H235" s="2148"/>
      <c r="I235" s="2148" t="s">
        <v>5235</v>
      </c>
      <c r="J235" s="2148"/>
      <c r="K235" s="2148"/>
      <c r="L235" s="2148"/>
      <c r="M235" s="2148"/>
      <c r="N235" s="2148"/>
      <c r="O235" s="2148"/>
      <c r="P235" s="2148"/>
      <c r="Q235" s="2382">
        <v>0</v>
      </c>
      <c r="R235" s="2382">
        <v>0</v>
      </c>
      <c r="S235" s="2382">
        <v>0</v>
      </c>
      <c r="T235" s="2382">
        <v>0</v>
      </c>
      <c r="U235" s="2382">
        <v>0</v>
      </c>
      <c r="V235" s="2382">
        <v>0</v>
      </c>
      <c r="W235" s="2382">
        <v>0</v>
      </c>
      <c r="X235" s="2382">
        <v>0</v>
      </c>
      <c r="Y235" s="2382">
        <v>0</v>
      </c>
      <c r="Z235" s="2382">
        <v>0</v>
      </c>
      <c r="AA235" s="2382">
        <v>0</v>
      </c>
      <c r="AB235" s="2382">
        <v>1542119.5652173911</v>
      </c>
      <c r="AC235" s="2382">
        <v>6228804.3478260869</v>
      </c>
      <c r="AD235" s="2382">
        <v>6470230.9782608692</v>
      </c>
      <c r="AE235" s="2382">
        <v>6674650.4076086953</v>
      </c>
      <c r="AF235" s="2382">
        <v>6767077.4198369551</v>
      </c>
      <c r="AG235" s="2382">
        <v>6860027.2424320653</v>
      </c>
      <c r="AH235" s="2382">
        <v>6953515.5597050274</v>
      </c>
      <c r="AI235" s="2382">
        <v>7066308.5264961766</v>
      </c>
      <c r="AJ235" s="2382">
        <v>7217172.7822910594</v>
      </c>
    </row>
    <row r="236" spans="4:255" ht="15.75">
      <c r="D236" s="2392" t="s">
        <v>5236</v>
      </c>
      <c r="E236" s="2393" t="s">
        <v>5127</v>
      </c>
      <c r="F236" s="2393"/>
      <c r="G236" s="2393"/>
      <c r="H236" s="2393"/>
      <c r="I236" s="2394" t="s">
        <v>5237</v>
      </c>
      <c r="J236" s="2395"/>
      <c r="K236" s="2395"/>
      <c r="L236" s="2395"/>
      <c r="M236" s="2148"/>
      <c r="N236" s="2148"/>
      <c r="O236" s="2148"/>
      <c r="P236" s="2148"/>
      <c r="Q236" s="2148">
        <v>19482368</v>
      </c>
      <c r="R236" s="2148">
        <v>6104290.916666667</v>
      </c>
      <c r="S236" s="2148">
        <v>12793750</v>
      </c>
      <c r="T236" s="2148">
        <v>9164500</v>
      </c>
      <c r="U236" s="2148">
        <v>2000000</v>
      </c>
      <c r="V236" s="2148">
        <v>0</v>
      </c>
      <c r="W236" s="2148">
        <v>0</v>
      </c>
      <c r="X236" s="2148">
        <v>0</v>
      </c>
      <c r="Y236" s="2148">
        <v>0</v>
      </c>
      <c r="Z236" s="2148">
        <v>0</v>
      </c>
      <c r="AA236" s="2148">
        <v>0</v>
      </c>
      <c r="AB236" s="2148">
        <v>0</v>
      </c>
      <c r="AC236" s="2148">
        <v>0</v>
      </c>
      <c r="AD236" s="2148">
        <v>0</v>
      </c>
      <c r="AE236" s="2148">
        <v>0</v>
      </c>
      <c r="AF236" s="2148">
        <v>0</v>
      </c>
      <c r="AG236" s="2148">
        <v>0</v>
      </c>
      <c r="AH236" s="2148">
        <v>0</v>
      </c>
      <c r="AI236" s="2148">
        <v>0</v>
      </c>
      <c r="AJ236" s="2148">
        <v>0</v>
      </c>
      <c r="BY236" s="488"/>
      <c r="BZ236" s="488"/>
      <c r="CA236" s="488"/>
      <c r="CB236" s="488"/>
      <c r="CC236" s="488"/>
      <c r="CD236" s="488"/>
      <c r="CE236" s="488"/>
      <c r="CF236" s="488"/>
      <c r="CG236" s="488"/>
      <c r="CH236" s="488"/>
      <c r="CI236" s="488"/>
      <c r="CJ236" s="488"/>
      <c r="CK236" s="488"/>
      <c r="CL236" s="488"/>
      <c r="CM236" s="488"/>
      <c r="CN236" s="488"/>
      <c r="CO236" s="488"/>
      <c r="CP236" s="488"/>
      <c r="CQ236" s="488"/>
      <c r="CR236" s="488"/>
      <c r="CS236" s="488"/>
      <c r="CT236" s="488"/>
      <c r="CU236" s="488"/>
      <c r="CV236" s="488"/>
      <c r="CW236" s="488"/>
      <c r="CX236" s="488"/>
      <c r="CY236" s="488"/>
      <c r="CZ236" s="488"/>
    </row>
    <row r="237" spans="4:255">
      <c r="D237" s="2392" t="s">
        <v>5238</v>
      </c>
      <c r="E237" s="2393" t="s">
        <v>5135</v>
      </c>
      <c r="F237" s="2393"/>
      <c r="G237" s="2393"/>
      <c r="H237" s="2393"/>
      <c r="I237" s="2394" t="s">
        <v>5237</v>
      </c>
      <c r="J237" s="2395"/>
      <c r="K237" s="2395"/>
      <c r="L237" s="2395"/>
      <c r="M237" s="2148"/>
      <c r="N237" s="2148"/>
      <c r="O237" s="2148"/>
      <c r="P237" s="2148"/>
      <c r="Q237" s="2382">
        <v>-10315703</v>
      </c>
      <c r="R237" s="2382">
        <v>-6104290.916666667</v>
      </c>
      <c r="S237" s="2382">
        <v>-12793750</v>
      </c>
      <c r="T237" s="2382">
        <v>-9164500</v>
      </c>
      <c r="U237" s="2382">
        <v>-2000000</v>
      </c>
      <c r="V237" s="2382">
        <v>0</v>
      </c>
      <c r="W237" s="2382">
        <v>0</v>
      </c>
      <c r="X237" s="2382">
        <v>0</v>
      </c>
      <c r="Y237" s="2382">
        <v>0</v>
      </c>
      <c r="Z237" s="2382">
        <v>0</v>
      </c>
      <c r="AA237" s="2382">
        <v>0</v>
      </c>
      <c r="AB237" s="2382">
        <v>0</v>
      </c>
      <c r="AC237" s="2382">
        <v>0</v>
      </c>
      <c r="AD237" s="2382">
        <v>0</v>
      </c>
      <c r="AE237" s="2382">
        <v>0</v>
      </c>
      <c r="AF237" s="2382">
        <v>0</v>
      </c>
      <c r="AG237" s="2382">
        <v>0</v>
      </c>
      <c r="AH237" s="2382">
        <v>0</v>
      </c>
      <c r="AI237" s="2382">
        <v>0</v>
      </c>
      <c r="AJ237" s="2382">
        <v>0</v>
      </c>
    </row>
    <row r="238" spans="4:255">
      <c r="E238" s="2148"/>
      <c r="F238" s="2148"/>
      <c r="G238" s="2148"/>
      <c r="H238" s="2148"/>
      <c r="I238" s="2148"/>
      <c r="J238" s="2148"/>
      <c r="K238" s="2148"/>
      <c r="L238" s="2148"/>
      <c r="M238" s="2148"/>
      <c r="N238" s="2148"/>
      <c r="O238" s="2148"/>
      <c r="P238" s="2148"/>
      <c r="Q238" s="2148"/>
      <c r="R238" s="2148"/>
      <c r="S238" s="2148"/>
      <c r="T238" s="2148"/>
      <c r="U238" s="2148"/>
      <c r="V238" s="2148"/>
      <c r="W238" s="2148"/>
      <c r="X238" s="2148"/>
      <c r="Y238" s="2148"/>
      <c r="Z238" s="2148"/>
      <c r="AA238" s="2148"/>
      <c r="AB238" s="2148"/>
      <c r="AC238" s="2148"/>
      <c r="AD238" s="2148"/>
      <c r="AE238" s="2148"/>
      <c r="AF238" s="2148"/>
      <c r="AG238" s="2148"/>
      <c r="AH238" s="2148"/>
      <c r="AI238" s="2148"/>
      <c r="AJ238" s="2148"/>
    </row>
    <row r="239" spans="4:255" ht="15.75" outlineLevel="1">
      <c r="D239" s="683"/>
      <c r="E239" s="2148"/>
      <c r="F239" s="2148"/>
      <c r="G239" s="2148"/>
      <c r="H239" s="2148"/>
      <c r="I239" s="2148"/>
      <c r="J239" s="2148"/>
      <c r="K239" s="2148"/>
      <c r="L239" s="2148"/>
      <c r="M239" s="2148"/>
      <c r="N239" s="2148"/>
      <c r="O239" s="2148"/>
      <c r="P239" s="2148"/>
      <c r="Q239" s="2148"/>
      <c r="R239" s="2148"/>
      <c r="S239" s="2148"/>
      <c r="T239" s="2148"/>
      <c r="U239" s="2148"/>
      <c r="V239" s="2148"/>
      <c r="W239" s="2148"/>
      <c r="X239" s="2148"/>
      <c r="Y239" s="2148"/>
      <c r="Z239" s="2148"/>
      <c r="AA239" s="2148"/>
      <c r="AB239" s="2148"/>
      <c r="AC239" s="2148"/>
      <c r="AD239" s="2148"/>
      <c r="AE239" s="2148"/>
      <c r="AF239" s="2148"/>
      <c r="AG239" s="2148"/>
      <c r="AH239" s="2148"/>
      <c r="AI239" s="2148"/>
      <c r="AJ239" s="2148"/>
      <c r="AK239" s="488"/>
      <c r="AL239" s="488"/>
      <c r="AM239" s="488"/>
      <c r="AN239" s="488"/>
      <c r="AO239" s="488"/>
      <c r="AP239" s="488"/>
      <c r="AQ239" s="488"/>
      <c r="AR239" s="488"/>
      <c r="AS239" s="488"/>
      <c r="AT239" s="488"/>
      <c r="AU239" s="488"/>
      <c r="AV239" s="488"/>
      <c r="AW239" s="488"/>
      <c r="AX239" s="488"/>
      <c r="AY239" s="488"/>
      <c r="AZ239" s="488"/>
      <c r="BA239" s="488"/>
      <c r="BB239" s="488"/>
      <c r="BC239" s="488"/>
      <c r="BD239" s="488"/>
      <c r="BE239" s="488"/>
      <c r="BF239" s="488"/>
      <c r="BG239" s="488"/>
      <c r="BH239" s="488"/>
      <c r="BI239" s="488"/>
      <c r="BJ239" s="488"/>
      <c r="BK239" s="488"/>
    </row>
    <row r="240" spans="4:255" ht="15.75" outlineLevel="1">
      <c r="D240" s="683"/>
      <c r="E240" s="2148"/>
      <c r="F240" s="2148"/>
      <c r="G240" s="2148"/>
      <c r="H240" s="2148"/>
      <c r="I240" s="2148"/>
      <c r="J240" s="2148"/>
      <c r="K240" s="2148"/>
      <c r="L240" s="2148"/>
      <c r="M240" s="2148"/>
      <c r="N240" s="2148"/>
      <c r="O240" s="2148"/>
      <c r="P240" s="2148"/>
      <c r="Q240" s="2148"/>
      <c r="R240" s="2148"/>
      <c r="S240" s="2148"/>
      <c r="T240" s="2148"/>
      <c r="U240" s="2148"/>
      <c r="V240" s="2148"/>
      <c r="W240" s="2148"/>
      <c r="X240" s="2148"/>
      <c r="Y240" s="2148"/>
      <c r="Z240" s="2148"/>
      <c r="AA240" s="2148"/>
      <c r="AB240" s="2148"/>
      <c r="AC240" s="2148"/>
      <c r="AD240" s="2148"/>
      <c r="AE240" s="2148"/>
      <c r="AF240" s="2148"/>
      <c r="AG240" s="2148"/>
      <c r="AH240" s="2148"/>
      <c r="AI240" s="2148"/>
      <c r="AJ240" s="2148"/>
      <c r="DA240" s="488"/>
      <c r="DB240" s="488"/>
      <c r="DC240" s="488"/>
      <c r="DD240" s="488"/>
      <c r="DE240" s="488"/>
      <c r="DF240" s="488"/>
      <c r="DG240" s="488"/>
      <c r="DH240" s="488"/>
      <c r="DI240" s="488"/>
      <c r="DJ240" s="488"/>
    </row>
    <row r="241" spans="5:114" ht="15.75" outlineLevel="1">
      <c r="E241" s="2148"/>
      <c r="F241" s="2148"/>
      <c r="G241" s="2148"/>
      <c r="H241" s="2148"/>
      <c r="I241" s="2148"/>
      <c r="J241" s="2148"/>
      <c r="K241" s="2148"/>
      <c r="L241" s="2148"/>
      <c r="M241" s="2148"/>
      <c r="N241" s="2148"/>
      <c r="O241" s="2148"/>
      <c r="P241" s="2148"/>
      <c r="Q241" s="2148"/>
      <c r="R241" s="2148"/>
      <c r="S241" s="2148"/>
      <c r="T241" s="2148"/>
      <c r="U241" s="2148"/>
      <c r="V241" s="2148"/>
      <c r="W241" s="2148"/>
      <c r="X241" s="2148"/>
      <c r="Y241" s="2148"/>
      <c r="Z241" s="2148"/>
      <c r="AA241" s="2148"/>
      <c r="AB241" s="2148"/>
      <c r="AC241" s="2148"/>
      <c r="AD241" s="2148"/>
      <c r="AE241" s="2148"/>
      <c r="AF241" s="2148"/>
      <c r="AG241" s="2148"/>
      <c r="AH241" s="2148"/>
      <c r="AI241" s="2148"/>
      <c r="AJ241" s="2148"/>
      <c r="AK241" s="488"/>
      <c r="AL241" s="488"/>
      <c r="AM241" s="488"/>
      <c r="AN241" s="488"/>
      <c r="AO241" s="488"/>
      <c r="AP241" s="488"/>
      <c r="AQ241" s="488"/>
      <c r="AR241" s="488"/>
      <c r="AS241" s="488"/>
      <c r="AT241" s="488"/>
      <c r="AU241" s="488"/>
      <c r="AV241" s="488"/>
      <c r="AW241" s="488"/>
      <c r="AX241" s="488"/>
      <c r="AY241" s="488"/>
      <c r="AZ241" s="488"/>
      <c r="BA241" s="488"/>
      <c r="BB241" s="488"/>
      <c r="BC241" s="488"/>
      <c r="BD241" s="488"/>
      <c r="BE241" s="488"/>
      <c r="BF241" s="488"/>
      <c r="BG241" s="488"/>
      <c r="BH241" s="488"/>
      <c r="BI241" s="488"/>
      <c r="BJ241" s="488"/>
      <c r="BK241" s="488"/>
      <c r="DA241" s="488"/>
      <c r="DB241" s="488"/>
      <c r="DC241" s="488"/>
      <c r="DD241" s="488"/>
      <c r="DE241" s="488"/>
      <c r="DF241" s="488"/>
      <c r="DG241" s="488"/>
      <c r="DH241" s="488"/>
      <c r="DI241" s="488"/>
      <c r="DJ241" s="488"/>
    </row>
    <row r="242" spans="5:114" ht="15.75" outlineLevel="1">
      <c r="E242" s="2148"/>
      <c r="F242" s="2148"/>
      <c r="G242" s="2148"/>
      <c r="H242" s="2148"/>
      <c r="I242" s="2381"/>
      <c r="J242" s="2148"/>
      <c r="K242" s="2148"/>
      <c r="L242" s="2148"/>
      <c r="M242" s="2148"/>
      <c r="N242" s="2148"/>
      <c r="O242" s="2148"/>
      <c r="P242" s="2148"/>
      <c r="Q242" s="2148"/>
      <c r="R242" s="2148"/>
      <c r="S242" s="2148"/>
      <c r="T242" s="2148"/>
      <c r="U242" s="2148"/>
      <c r="V242" s="2148"/>
      <c r="W242" s="2148"/>
      <c r="X242" s="2148"/>
      <c r="Y242" s="2148"/>
      <c r="Z242" s="2148"/>
      <c r="AA242" s="2148"/>
      <c r="AB242" s="2148"/>
      <c r="AC242" s="2148"/>
      <c r="AD242" s="2148"/>
      <c r="AE242" s="2148"/>
      <c r="AF242" s="2148"/>
      <c r="AG242" s="2148"/>
      <c r="AH242" s="2148"/>
      <c r="AI242" s="2148"/>
      <c r="AJ242" s="2148"/>
      <c r="DA242" s="488"/>
      <c r="DB242" s="488"/>
      <c r="DC242" s="488"/>
      <c r="DD242" s="488"/>
      <c r="DE242" s="488"/>
      <c r="DF242" s="488"/>
      <c r="DG242" s="488"/>
      <c r="DH242" s="488"/>
      <c r="DI242" s="488"/>
      <c r="DJ242" s="488"/>
    </row>
    <row r="243" spans="5:114" ht="15.75" outlineLevel="1">
      <c r="E243" s="2148"/>
      <c r="F243" s="2148"/>
      <c r="G243" s="2148"/>
      <c r="H243" s="2148"/>
      <c r="I243" s="2381"/>
      <c r="J243" s="2148"/>
      <c r="K243" s="2148"/>
      <c r="L243" s="2148"/>
      <c r="M243" s="2148"/>
      <c r="N243" s="2148"/>
      <c r="O243" s="2148"/>
      <c r="P243" s="2148"/>
      <c r="Q243" s="2148"/>
      <c r="R243" s="2148"/>
      <c r="S243" s="2148"/>
      <c r="T243" s="2148"/>
      <c r="U243" s="2148"/>
      <c r="V243" s="2148"/>
      <c r="W243" s="2148"/>
      <c r="X243" s="2148"/>
      <c r="Y243" s="2148"/>
      <c r="Z243" s="2148"/>
      <c r="AA243" s="2148"/>
      <c r="AB243" s="2148"/>
      <c r="AC243" s="2148"/>
      <c r="AD243" s="2148"/>
      <c r="AE243" s="2148"/>
      <c r="AF243" s="2148"/>
      <c r="AG243" s="2148"/>
      <c r="AH243" s="2148"/>
      <c r="AI243" s="2148"/>
      <c r="AJ243" s="2148"/>
      <c r="DA243" s="488"/>
      <c r="DB243" s="488"/>
      <c r="DC243" s="488"/>
      <c r="DD243" s="488"/>
      <c r="DE243" s="488"/>
      <c r="DF243" s="488"/>
      <c r="DG243" s="488"/>
      <c r="DH243" s="488"/>
      <c r="DI243" s="488"/>
      <c r="DJ243" s="488"/>
    </row>
    <row r="244" spans="5:114" ht="15.75" outlineLevel="1">
      <c r="E244" s="2382"/>
      <c r="F244" s="2382"/>
      <c r="G244" s="2382"/>
      <c r="H244" s="2382"/>
      <c r="I244" s="2396"/>
      <c r="J244" s="2382"/>
      <c r="K244" s="2382"/>
      <c r="L244" s="2382"/>
      <c r="M244" s="2382"/>
      <c r="N244" s="2148"/>
      <c r="O244" s="2382"/>
      <c r="P244" s="2382"/>
      <c r="Q244" s="2382"/>
      <c r="R244" s="2148"/>
      <c r="S244" s="2148"/>
      <c r="T244" s="2148"/>
      <c r="U244" s="2148"/>
      <c r="V244" s="2148"/>
      <c r="W244" s="2148"/>
      <c r="X244" s="2148"/>
      <c r="Y244" s="2148"/>
      <c r="Z244" s="2148"/>
      <c r="AA244" s="2148"/>
      <c r="AB244" s="2148"/>
      <c r="AC244" s="2148"/>
      <c r="AD244" s="2148"/>
      <c r="AE244" s="2148"/>
      <c r="AF244" s="2148"/>
      <c r="AG244" s="2148"/>
      <c r="AH244" s="2148"/>
      <c r="AI244" s="2148"/>
      <c r="AJ244" s="2148"/>
      <c r="DA244" s="488"/>
      <c r="DB244" s="488"/>
      <c r="DC244" s="488"/>
      <c r="DD244" s="488"/>
      <c r="DE244" s="488"/>
      <c r="DF244" s="488"/>
      <c r="DG244" s="488"/>
      <c r="DH244" s="488"/>
      <c r="DI244" s="488"/>
      <c r="DJ244" s="488"/>
    </row>
    <row r="245" spans="5:114" ht="15.75" outlineLevel="1">
      <c r="E245" s="2148"/>
      <c r="F245" s="2148"/>
      <c r="G245" s="2148"/>
      <c r="H245" s="2148"/>
      <c r="I245" s="2381"/>
      <c r="J245" s="2148"/>
      <c r="K245" s="2148"/>
      <c r="L245" s="2148"/>
      <c r="M245" s="2148"/>
      <c r="N245" s="2148"/>
      <c r="O245" s="2148"/>
      <c r="P245" s="2148"/>
      <c r="Q245" s="2148"/>
      <c r="R245" s="2148"/>
      <c r="S245" s="2148"/>
      <c r="T245" s="2148"/>
      <c r="U245" s="2148"/>
      <c r="V245" s="2148"/>
      <c r="W245" s="2148"/>
      <c r="X245" s="2148"/>
      <c r="Y245" s="2148"/>
      <c r="Z245" s="2148"/>
      <c r="AA245" s="2148"/>
      <c r="AB245" s="2148"/>
      <c r="AC245" s="2148"/>
      <c r="AD245" s="2148"/>
      <c r="AE245" s="2148"/>
      <c r="AF245" s="2148"/>
      <c r="AG245" s="2148"/>
      <c r="AH245" s="2148"/>
      <c r="AI245" s="2148"/>
      <c r="AJ245" s="2148"/>
      <c r="DA245" s="488"/>
      <c r="DB245" s="488"/>
      <c r="DC245" s="488"/>
      <c r="DD245" s="488"/>
      <c r="DE245" s="488"/>
      <c r="DF245" s="488"/>
      <c r="DG245" s="488"/>
      <c r="DH245" s="488"/>
      <c r="DI245" s="488"/>
      <c r="DJ245" s="488"/>
    </row>
    <row r="246" spans="5:114" outlineLevel="1">
      <c r="E246" s="2148"/>
      <c r="F246" s="2148"/>
      <c r="G246" s="2148"/>
      <c r="H246" s="2148"/>
      <c r="I246" s="2381"/>
      <c r="J246" s="2148"/>
      <c r="K246" s="2148"/>
      <c r="L246" s="2148"/>
      <c r="M246" s="2148"/>
      <c r="N246" s="2148"/>
      <c r="O246" s="2148"/>
      <c r="P246" s="2148"/>
      <c r="Q246" s="2148"/>
      <c r="R246" s="2148"/>
      <c r="S246" s="2148"/>
      <c r="T246" s="2148"/>
      <c r="U246" s="2148"/>
      <c r="V246" s="2148"/>
      <c r="W246" s="2148"/>
      <c r="X246" s="2148"/>
      <c r="Y246" s="2148"/>
      <c r="Z246" s="2148"/>
      <c r="AA246" s="2148"/>
      <c r="AB246" s="2148"/>
      <c r="AC246" s="2148"/>
      <c r="AD246" s="2148"/>
      <c r="AE246" s="2148"/>
      <c r="AF246" s="2148"/>
      <c r="AG246" s="2148"/>
      <c r="AH246" s="2148"/>
      <c r="AI246" s="2148"/>
      <c r="AJ246" s="2148"/>
    </row>
    <row r="247" spans="5:114" outlineLevel="1">
      <c r="E247" s="2148"/>
      <c r="F247" s="2148"/>
      <c r="G247" s="2148"/>
      <c r="H247" s="2148"/>
      <c r="I247" s="2381"/>
      <c r="J247" s="2148"/>
      <c r="K247" s="2148"/>
      <c r="L247" s="2148"/>
      <c r="M247" s="2148"/>
      <c r="N247" s="2148"/>
      <c r="O247" s="2148"/>
      <c r="P247" s="2148"/>
      <c r="Q247" s="2148"/>
      <c r="R247" s="2148"/>
      <c r="S247" s="2148"/>
      <c r="T247" s="2148"/>
      <c r="U247" s="2148"/>
      <c r="V247" s="2148"/>
      <c r="W247" s="2148"/>
      <c r="X247" s="2148"/>
      <c r="Y247" s="2148"/>
      <c r="Z247" s="2148"/>
      <c r="AA247" s="2148"/>
      <c r="AB247" s="2148"/>
      <c r="AC247" s="2148"/>
      <c r="AD247" s="2148"/>
      <c r="AE247" s="2148"/>
      <c r="AF247" s="2148"/>
      <c r="AG247" s="2148"/>
      <c r="AH247" s="2148"/>
      <c r="AI247" s="2148"/>
      <c r="AJ247" s="2148"/>
    </row>
    <row r="248" spans="5:114" outlineLevel="1">
      <c r="E248" s="2148"/>
      <c r="F248" s="2148"/>
      <c r="G248" s="2148"/>
      <c r="H248" s="2148"/>
      <c r="I248" s="2381"/>
      <c r="J248" s="2148"/>
      <c r="K248" s="2148"/>
      <c r="L248" s="2148"/>
      <c r="M248" s="2148"/>
      <c r="N248" s="2148"/>
      <c r="O248" s="2148"/>
      <c r="P248" s="2148"/>
      <c r="Q248" s="2148"/>
      <c r="R248" s="2148"/>
      <c r="S248" s="2148"/>
      <c r="T248" s="2148"/>
      <c r="U248" s="2148"/>
      <c r="V248" s="2148"/>
      <c r="W248" s="2148"/>
      <c r="X248" s="2148"/>
      <c r="Y248" s="2148"/>
      <c r="Z248" s="2148"/>
      <c r="AA248" s="2148"/>
      <c r="AB248" s="2148"/>
      <c r="AC248" s="2148"/>
      <c r="AD248" s="2148"/>
      <c r="AE248" s="2148"/>
      <c r="AF248" s="2148"/>
      <c r="AG248" s="2148"/>
      <c r="AH248" s="2148"/>
      <c r="AI248" s="2148"/>
      <c r="AJ248" s="2148"/>
    </row>
    <row r="249" spans="5:114" outlineLevel="1">
      <c r="E249" s="2148"/>
      <c r="F249" s="2148"/>
      <c r="G249" s="2148"/>
      <c r="H249" s="2148"/>
      <c r="I249" s="2381"/>
      <c r="J249" s="2148"/>
      <c r="K249" s="2148"/>
      <c r="L249" s="2148"/>
      <c r="M249" s="2148"/>
      <c r="N249" s="2148"/>
      <c r="O249" s="2148"/>
      <c r="P249" s="2148"/>
      <c r="Q249" s="2148"/>
      <c r="R249" s="2148"/>
      <c r="S249" s="2148"/>
      <c r="T249" s="2148"/>
      <c r="U249" s="2148"/>
      <c r="V249" s="2148"/>
      <c r="W249" s="2148"/>
      <c r="X249" s="2148"/>
      <c r="Y249" s="2148"/>
      <c r="Z249" s="2148"/>
      <c r="AA249" s="2148"/>
      <c r="AB249" s="2148"/>
      <c r="AC249" s="2148"/>
      <c r="AD249" s="2148"/>
      <c r="AE249" s="2148"/>
      <c r="AF249" s="2148"/>
      <c r="AG249" s="2148"/>
      <c r="AH249" s="2148"/>
      <c r="AI249" s="2148"/>
      <c r="AJ249" s="2148"/>
    </row>
    <row r="250" spans="5:114" outlineLevel="1">
      <c r="E250" s="2148"/>
      <c r="F250" s="2148"/>
      <c r="G250" s="2148"/>
      <c r="H250" s="2148"/>
      <c r="I250" s="2381"/>
      <c r="J250" s="2148"/>
      <c r="K250" s="2148"/>
      <c r="L250" s="2148"/>
      <c r="M250" s="2148"/>
      <c r="N250" s="2148"/>
      <c r="O250" s="2148"/>
      <c r="P250" s="2148"/>
      <c r="Q250" s="2148"/>
      <c r="R250" s="2148"/>
      <c r="S250" s="2148"/>
      <c r="T250" s="2148"/>
      <c r="U250" s="2148"/>
      <c r="V250" s="2148"/>
      <c r="W250" s="2148"/>
      <c r="X250" s="2148"/>
      <c r="Y250" s="2148"/>
      <c r="Z250" s="2148"/>
      <c r="AA250" s="2148"/>
      <c r="AB250" s="2148"/>
      <c r="AC250" s="2148"/>
      <c r="AD250" s="2148"/>
      <c r="AE250" s="2148"/>
      <c r="AF250" s="2148"/>
      <c r="AG250" s="2148"/>
      <c r="AH250" s="2148"/>
      <c r="AI250" s="2148"/>
      <c r="AJ250" s="2148"/>
    </row>
    <row r="251" spans="5:114" outlineLevel="1">
      <c r="E251" s="2148"/>
      <c r="F251" s="2148"/>
      <c r="G251" s="2148"/>
      <c r="H251" s="2148"/>
      <c r="I251" s="2381"/>
      <c r="J251" s="2148"/>
      <c r="K251" s="2148"/>
      <c r="L251" s="2148"/>
      <c r="M251" s="2148"/>
      <c r="N251" s="2148"/>
      <c r="O251" s="2148"/>
      <c r="P251" s="2148"/>
      <c r="Q251" s="2148"/>
      <c r="R251" s="2148"/>
      <c r="S251" s="2148"/>
      <c r="T251" s="2148"/>
      <c r="U251" s="2148"/>
      <c r="V251" s="2148"/>
      <c r="W251" s="2148"/>
      <c r="X251" s="2148"/>
      <c r="Y251" s="2148"/>
      <c r="Z251" s="2148"/>
      <c r="AA251" s="2148"/>
      <c r="AB251" s="2148"/>
      <c r="AC251" s="2148"/>
      <c r="AD251" s="2148"/>
      <c r="AE251" s="2148"/>
      <c r="AF251" s="2148"/>
      <c r="AG251" s="2148"/>
      <c r="AH251" s="2148"/>
      <c r="AI251" s="2148"/>
      <c r="AJ251" s="2148"/>
    </row>
    <row r="252" spans="5:114" outlineLevel="1">
      <c r="E252" s="2148"/>
      <c r="F252" s="2148"/>
      <c r="G252" s="2148"/>
      <c r="H252" s="2148"/>
      <c r="I252" s="2381"/>
      <c r="J252" s="2148"/>
      <c r="K252" s="2148"/>
      <c r="L252" s="2148"/>
      <c r="M252" s="2148"/>
      <c r="N252" s="2148"/>
      <c r="O252" s="2148"/>
      <c r="P252" s="2148"/>
      <c r="Q252" s="2148"/>
      <c r="R252" s="2148"/>
      <c r="S252" s="2148"/>
      <c r="T252" s="2148"/>
      <c r="U252" s="2148"/>
      <c r="V252" s="2148"/>
      <c r="W252" s="2148"/>
      <c r="X252" s="2148"/>
      <c r="Y252" s="2148"/>
      <c r="Z252" s="2148"/>
      <c r="AA252" s="2148"/>
      <c r="AB252" s="2148"/>
      <c r="AC252" s="2148"/>
      <c r="AD252" s="2148"/>
      <c r="AE252" s="2148"/>
      <c r="AF252" s="2148"/>
      <c r="AG252" s="2148"/>
      <c r="AH252" s="2148"/>
      <c r="AI252" s="2148"/>
      <c r="AJ252" s="2148"/>
    </row>
    <row r="253" spans="5:114" outlineLevel="1">
      <c r="E253" s="2148"/>
      <c r="F253" s="2148"/>
      <c r="G253" s="2148"/>
      <c r="H253" s="2148"/>
      <c r="I253" s="2381"/>
      <c r="J253" s="2148"/>
      <c r="K253" s="2148"/>
      <c r="L253" s="2148"/>
      <c r="M253" s="2148"/>
      <c r="N253" s="2148"/>
      <c r="O253" s="2148"/>
      <c r="P253" s="2148"/>
      <c r="Q253" s="2148"/>
      <c r="R253" s="2148"/>
      <c r="S253" s="2148"/>
      <c r="T253" s="2148"/>
      <c r="U253" s="2148"/>
      <c r="V253" s="2148"/>
      <c r="W253" s="2148"/>
      <c r="X253" s="2148"/>
      <c r="Y253" s="2148"/>
      <c r="Z253" s="2148"/>
      <c r="AA253" s="2148"/>
      <c r="AB253" s="2148"/>
      <c r="AC253" s="2148"/>
      <c r="AD253" s="2148"/>
      <c r="AE253" s="2148"/>
      <c r="AF253" s="2148"/>
      <c r="AG253" s="2148"/>
      <c r="AH253" s="2148"/>
      <c r="AI253" s="2148"/>
      <c r="AJ253" s="2148"/>
    </row>
    <row r="254" spans="5:114" outlineLevel="1">
      <c r="E254" s="2148"/>
      <c r="F254" s="2148"/>
      <c r="G254" s="2148"/>
      <c r="H254" s="2148"/>
      <c r="I254" s="2381"/>
      <c r="J254" s="2148"/>
      <c r="K254" s="2148"/>
      <c r="L254" s="2148"/>
      <c r="M254" s="2148"/>
      <c r="N254" s="2148"/>
      <c r="O254" s="2148"/>
      <c r="P254" s="2148"/>
      <c r="Q254" s="2148"/>
      <c r="R254" s="2148"/>
      <c r="S254" s="2148"/>
      <c r="T254" s="2148"/>
      <c r="U254" s="2148"/>
      <c r="V254" s="2148"/>
      <c r="W254" s="2148"/>
      <c r="X254" s="2148"/>
      <c r="Y254" s="2148"/>
      <c r="Z254" s="2148"/>
      <c r="AA254" s="2148"/>
      <c r="AB254" s="2148"/>
      <c r="AC254" s="2148"/>
      <c r="AD254" s="2148"/>
      <c r="AE254" s="2148"/>
      <c r="AF254" s="2148"/>
      <c r="AG254" s="2148"/>
      <c r="AH254" s="2148"/>
      <c r="AI254" s="2148"/>
      <c r="AJ254" s="2148"/>
    </row>
    <row r="255" spans="5:114" outlineLevel="1">
      <c r="E255" s="2148"/>
      <c r="F255" s="2148"/>
      <c r="G255" s="2148"/>
      <c r="H255" s="2148"/>
      <c r="I255" s="2381"/>
      <c r="J255" s="2148"/>
      <c r="K255" s="2148"/>
      <c r="L255" s="2148"/>
      <c r="M255" s="2148"/>
      <c r="N255" s="2148"/>
      <c r="O255" s="2148"/>
      <c r="P255" s="2148"/>
      <c r="Q255" s="2148"/>
      <c r="R255" s="2148"/>
      <c r="S255" s="2148"/>
      <c r="T255" s="2148"/>
      <c r="U255" s="2148"/>
      <c r="V255" s="2148"/>
      <c r="W255" s="2148"/>
      <c r="X255" s="2148"/>
      <c r="Y255" s="2148"/>
      <c r="Z255" s="2148"/>
      <c r="AA255" s="2148"/>
      <c r="AB255" s="2148"/>
      <c r="AC255" s="2148"/>
      <c r="AD255" s="2148"/>
      <c r="AE255" s="2148"/>
      <c r="AF255" s="2148"/>
      <c r="AG255" s="2148"/>
      <c r="AH255" s="2148"/>
      <c r="AI255" s="2148"/>
      <c r="AJ255" s="2148"/>
    </row>
    <row r="256" spans="5:114" outlineLevel="1">
      <c r="E256" s="2148"/>
      <c r="F256" s="2148"/>
      <c r="G256" s="2148"/>
      <c r="H256" s="2148"/>
      <c r="I256" s="2381"/>
      <c r="J256" s="2148"/>
      <c r="K256" s="2148"/>
      <c r="L256" s="2148"/>
      <c r="M256" s="2148"/>
      <c r="N256" s="2148"/>
      <c r="O256" s="2148"/>
      <c r="P256" s="2148"/>
      <c r="Q256" s="2148"/>
      <c r="R256" s="2148"/>
      <c r="S256" s="2148"/>
      <c r="T256" s="2148"/>
      <c r="U256" s="2148"/>
      <c r="V256" s="2148"/>
      <c r="W256" s="2148"/>
      <c r="X256" s="2148"/>
      <c r="Y256" s="2148"/>
      <c r="Z256" s="2148"/>
      <c r="AA256" s="2148"/>
      <c r="AB256" s="2148"/>
      <c r="AC256" s="2148"/>
      <c r="AD256" s="2148"/>
      <c r="AE256" s="2148"/>
      <c r="AF256" s="2148"/>
      <c r="AG256" s="2148"/>
      <c r="AH256" s="2148"/>
      <c r="AI256" s="2148"/>
      <c r="AJ256" s="2148"/>
    </row>
    <row r="257" spans="4:36" outlineLevel="1">
      <c r="E257" s="2148"/>
      <c r="F257" s="2148"/>
      <c r="G257" s="2148"/>
      <c r="H257" s="2148"/>
      <c r="I257" s="2381"/>
      <c r="J257" s="2148"/>
      <c r="K257" s="2148"/>
      <c r="L257" s="2148"/>
      <c r="M257" s="2148"/>
      <c r="N257" s="2148"/>
      <c r="O257" s="2148"/>
      <c r="P257" s="2148"/>
      <c r="Q257" s="2148"/>
      <c r="R257" s="2148"/>
      <c r="S257" s="2148"/>
      <c r="T257" s="2148"/>
      <c r="U257" s="2148"/>
      <c r="V257" s="2148"/>
      <c r="W257" s="2148"/>
      <c r="X257" s="2148"/>
      <c r="Y257" s="2148"/>
      <c r="Z257" s="2148"/>
      <c r="AA257" s="2148"/>
      <c r="AB257" s="2148"/>
      <c r="AC257" s="2148"/>
      <c r="AD257" s="2148"/>
      <c r="AE257" s="2148"/>
      <c r="AF257" s="2148"/>
      <c r="AG257" s="2148"/>
      <c r="AH257" s="2148"/>
      <c r="AI257" s="2148"/>
      <c r="AJ257" s="2148"/>
    </row>
    <row r="258" spans="4:36" outlineLevel="1">
      <c r="E258" s="2148"/>
      <c r="F258" s="2148"/>
      <c r="G258" s="2148"/>
      <c r="H258" s="2148"/>
      <c r="I258" s="2381"/>
      <c r="J258" s="2148"/>
      <c r="K258" s="2148"/>
      <c r="L258" s="2148"/>
      <c r="M258" s="2148"/>
      <c r="N258" s="2148"/>
      <c r="O258" s="2148"/>
      <c r="P258" s="2148"/>
      <c r="Q258" s="2148"/>
      <c r="R258" s="2148"/>
      <c r="S258" s="2148"/>
      <c r="T258" s="2148"/>
      <c r="U258" s="2148"/>
      <c r="V258" s="2148"/>
      <c r="W258" s="2148"/>
      <c r="X258" s="2148"/>
      <c r="Y258" s="2148"/>
      <c r="Z258" s="2148"/>
      <c r="AA258" s="2148"/>
      <c r="AB258" s="2148"/>
      <c r="AC258" s="2148"/>
      <c r="AD258" s="2148"/>
      <c r="AE258" s="2148"/>
      <c r="AF258" s="2148"/>
      <c r="AG258" s="2148"/>
      <c r="AH258" s="2148"/>
      <c r="AI258" s="2148"/>
      <c r="AJ258" s="2148"/>
    </row>
    <row r="259" spans="4:36" outlineLevel="1">
      <c r="E259" s="2148"/>
      <c r="F259" s="2148"/>
      <c r="G259" s="2148"/>
      <c r="H259" s="2148"/>
      <c r="I259" s="2381"/>
      <c r="J259" s="2148"/>
      <c r="K259" s="2148"/>
      <c r="L259" s="2148"/>
      <c r="M259" s="2148"/>
      <c r="N259" s="2148"/>
      <c r="O259" s="2148"/>
      <c r="P259" s="2148"/>
      <c r="Q259" s="2148"/>
      <c r="R259" s="2148"/>
      <c r="S259" s="2148"/>
      <c r="T259" s="2148"/>
      <c r="U259" s="2148"/>
      <c r="V259" s="2148"/>
      <c r="W259" s="2148"/>
      <c r="X259" s="2148"/>
      <c r="Y259" s="2148"/>
      <c r="Z259" s="2148"/>
      <c r="AA259" s="2148"/>
      <c r="AB259" s="2148"/>
      <c r="AC259" s="2148"/>
      <c r="AD259" s="2148"/>
      <c r="AE259" s="2148"/>
      <c r="AF259" s="2148"/>
      <c r="AG259" s="2148"/>
      <c r="AH259" s="2148"/>
      <c r="AI259" s="2148"/>
      <c r="AJ259" s="2148"/>
    </row>
    <row r="260" spans="4:36" outlineLevel="1">
      <c r="E260" s="2148"/>
      <c r="F260" s="2148"/>
      <c r="G260" s="2148"/>
      <c r="H260" s="2148"/>
      <c r="I260" s="2381"/>
      <c r="J260" s="2148"/>
      <c r="K260" s="2148"/>
      <c r="L260" s="2148"/>
      <c r="M260" s="2148"/>
      <c r="N260" s="2148"/>
      <c r="O260" s="2148"/>
      <c r="P260" s="2148"/>
      <c r="Q260" s="2148"/>
      <c r="R260" s="2148"/>
      <c r="S260" s="2148"/>
      <c r="T260" s="2148"/>
      <c r="U260" s="2148"/>
      <c r="V260" s="2148"/>
      <c r="W260" s="2148"/>
      <c r="X260" s="2148"/>
      <c r="Y260" s="2148"/>
      <c r="Z260" s="2148"/>
      <c r="AA260" s="2148"/>
      <c r="AB260" s="2148"/>
      <c r="AC260" s="2148"/>
      <c r="AD260" s="2148"/>
      <c r="AE260" s="2148"/>
      <c r="AF260" s="2148"/>
      <c r="AG260" s="2148"/>
      <c r="AH260" s="2148"/>
      <c r="AI260" s="2148"/>
      <c r="AJ260" s="2148"/>
    </row>
    <row r="261" spans="4:36" outlineLevel="1">
      <c r="E261" s="2148"/>
      <c r="F261" s="2148"/>
      <c r="G261" s="2148"/>
      <c r="H261" s="2148"/>
      <c r="I261" s="2381"/>
      <c r="J261" s="2148"/>
      <c r="K261" s="2148"/>
      <c r="L261" s="2148"/>
      <c r="M261" s="2148"/>
      <c r="N261" s="2148"/>
      <c r="O261" s="2148"/>
      <c r="P261" s="2148"/>
      <c r="Q261" s="2148"/>
      <c r="R261" s="2148"/>
      <c r="S261" s="2148"/>
      <c r="T261" s="2148"/>
      <c r="U261" s="2148"/>
      <c r="V261" s="2148"/>
      <c r="W261" s="2148"/>
      <c r="X261" s="2148"/>
      <c r="Y261" s="2148"/>
      <c r="Z261" s="2148"/>
      <c r="AA261" s="2148"/>
      <c r="AB261" s="2148"/>
      <c r="AC261" s="2148"/>
      <c r="AD261" s="2148"/>
      <c r="AE261" s="2148"/>
      <c r="AF261" s="2148"/>
      <c r="AG261" s="2148"/>
      <c r="AH261" s="2148"/>
      <c r="AI261" s="2148"/>
      <c r="AJ261" s="2148"/>
    </row>
    <row r="262" spans="4:36" outlineLevel="1">
      <c r="E262" s="2148"/>
      <c r="F262" s="2148"/>
      <c r="G262" s="2148"/>
      <c r="H262" s="2148"/>
      <c r="I262" s="2381"/>
      <c r="J262" s="2148"/>
      <c r="K262" s="2148"/>
      <c r="L262" s="2148"/>
      <c r="M262" s="2148"/>
      <c r="N262" s="2148"/>
      <c r="O262" s="2148"/>
      <c r="P262" s="2148"/>
      <c r="Q262" s="2148"/>
      <c r="R262" s="2148"/>
      <c r="S262" s="2148"/>
      <c r="T262" s="2148"/>
      <c r="U262" s="2148"/>
      <c r="V262" s="2148"/>
      <c r="W262" s="2148"/>
      <c r="X262" s="2148"/>
      <c r="Y262" s="2148"/>
      <c r="Z262" s="2148"/>
      <c r="AA262" s="2148"/>
      <c r="AB262" s="2148"/>
      <c r="AC262" s="2148"/>
      <c r="AD262" s="2148"/>
      <c r="AE262" s="2148"/>
      <c r="AF262" s="2148"/>
      <c r="AG262" s="2148"/>
      <c r="AH262" s="2148"/>
      <c r="AI262" s="2148"/>
      <c r="AJ262" s="2148"/>
    </row>
    <row r="263" spans="4:36" outlineLevel="1">
      <c r="E263" s="2148"/>
      <c r="F263" s="2148"/>
      <c r="G263" s="2148"/>
      <c r="H263" s="2148"/>
      <c r="I263" s="2381"/>
      <c r="J263" s="2148"/>
      <c r="K263" s="2148"/>
      <c r="L263" s="2148"/>
      <c r="M263" s="2148"/>
      <c r="N263" s="2148"/>
      <c r="O263" s="2148"/>
      <c r="P263" s="2148"/>
      <c r="Q263" s="2148"/>
      <c r="R263" s="2148"/>
      <c r="S263" s="2148"/>
      <c r="T263" s="2148"/>
      <c r="U263" s="2148"/>
      <c r="V263" s="2148"/>
      <c r="W263" s="2148"/>
      <c r="X263" s="2148"/>
      <c r="Y263" s="2148"/>
      <c r="Z263" s="2148"/>
      <c r="AA263" s="2148"/>
      <c r="AB263" s="2148"/>
      <c r="AC263" s="2148"/>
      <c r="AD263" s="2148"/>
      <c r="AE263" s="2148"/>
      <c r="AF263" s="2148"/>
      <c r="AG263" s="2148"/>
      <c r="AH263" s="2148"/>
      <c r="AI263" s="2148"/>
      <c r="AJ263" s="2148"/>
    </row>
    <row r="264" spans="4:36" outlineLevel="1">
      <c r="E264" s="2148"/>
      <c r="F264" s="2148"/>
      <c r="G264" s="2148"/>
      <c r="H264" s="2148"/>
      <c r="I264" s="2381"/>
      <c r="J264" s="2148"/>
      <c r="K264" s="2148"/>
      <c r="L264" s="2148"/>
      <c r="M264" s="2148"/>
      <c r="N264" s="2148"/>
      <c r="O264" s="2148"/>
      <c r="P264" s="2148"/>
      <c r="Q264" s="2148"/>
      <c r="R264" s="2148"/>
      <c r="S264" s="2148"/>
      <c r="T264" s="2148"/>
      <c r="U264" s="2148"/>
      <c r="V264" s="2148"/>
      <c r="W264" s="2148"/>
      <c r="X264" s="2148"/>
      <c r="Y264" s="2148"/>
      <c r="Z264" s="2148"/>
      <c r="AA264" s="2148"/>
      <c r="AB264" s="2148"/>
      <c r="AC264" s="2148"/>
      <c r="AD264" s="2148"/>
      <c r="AE264" s="2148"/>
      <c r="AF264" s="2148"/>
      <c r="AG264" s="2148"/>
      <c r="AH264" s="2148"/>
      <c r="AI264" s="2148"/>
      <c r="AJ264" s="2148"/>
    </row>
    <row r="265" spans="4:36" outlineLevel="1">
      <c r="E265" s="2148"/>
      <c r="F265" s="2148"/>
      <c r="G265" s="2148"/>
      <c r="H265" s="2148"/>
      <c r="I265" s="2381"/>
      <c r="J265" s="2148"/>
      <c r="K265" s="2148"/>
      <c r="L265" s="2148"/>
      <c r="M265" s="2148"/>
      <c r="N265" s="2148"/>
      <c r="O265" s="2148"/>
      <c r="P265" s="2148"/>
      <c r="Q265" s="2148"/>
      <c r="R265" s="2148"/>
      <c r="S265" s="2148"/>
      <c r="T265" s="2148"/>
      <c r="U265" s="2148"/>
      <c r="V265" s="2148"/>
      <c r="W265" s="2148"/>
      <c r="X265" s="2148"/>
      <c r="Y265" s="2148"/>
      <c r="Z265" s="2148"/>
      <c r="AA265" s="2148"/>
      <c r="AB265" s="2148"/>
      <c r="AC265" s="2148"/>
      <c r="AD265" s="2148"/>
      <c r="AE265" s="2148"/>
      <c r="AF265" s="2148"/>
      <c r="AG265" s="2148"/>
      <c r="AH265" s="2148"/>
      <c r="AI265" s="2148"/>
      <c r="AJ265" s="2148"/>
    </row>
    <row r="266" spans="4:36" outlineLevel="1">
      <c r="E266" s="2148"/>
      <c r="F266" s="2148"/>
      <c r="G266" s="2148"/>
      <c r="H266" s="2148"/>
      <c r="I266" s="2381"/>
      <c r="J266" s="2148"/>
      <c r="K266" s="2148"/>
      <c r="L266" s="2148"/>
      <c r="M266" s="2148"/>
      <c r="N266" s="2148"/>
      <c r="O266" s="2148"/>
      <c r="P266" s="2148"/>
      <c r="Q266" s="2148"/>
      <c r="R266" s="2148"/>
      <c r="S266" s="2148"/>
      <c r="T266" s="2148"/>
      <c r="U266" s="2148"/>
      <c r="V266" s="2148"/>
      <c r="W266" s="2148"/>
      <c r="X266" s="2148"/>
      <c r="Y266" s="2148"/>
      <c r="Z266" s="2148"/>
      <c r="AA266" s="2148"/>
      <c r="AB266" s="2148"/>
      <c r="AC266" s="2148"/>
      <c r="AD266" s="2148"/>
      <c r="AE266" s="2148"/>
      <c r="AF266" s="2148"/>
      <c r="AG266" s="2148"/>
      <c r="AH266" s="2148"/>
      <c r="AI266" s="2148"/>
      <c r="AJ266" s="2148"/>
    </row>
    <row r="267" spans="4:36">
      <c r="E267" s="2148" t="s">
        <v>5142</v>
      </c>
      <c r="F267" s="2148"/>
      <c r="G267" s="2148"/>
      <c r="H267" s="2148"/>
      <c r="I267" s="2381" t="s">
        <v>5239</v>
      </c>
      <c r="J267" s="2148"/>
      <c r="K267" s="2148"/>
      <c r="L267" s="2148"/>
      <c r="M267" s="2148"/>
      <c r="N267" s="2148"/>
      <c r="O267" s="2148"/>
      <c r="P267" s="2148"/>
      <c r="Q267" s="2148"/>
      <c r="R267" s="2148"/>
      <c r="S267" s="2148"/>
      <c r="T267" s="2148"/>
      <c r="U267" s="2148"/>
      <c r="V267" s="2148"/>
      <c r="W267" s="2148"/>
      <c r="X267" s="2148"/>
      <c r="Y267" s="2148"/>
      <c r="Z267" s="2148"/>
      <c r="AA267" s="2148"/>
      <c r="AB267" s="2148"/>
      <c r="AC267" s="2148"/>
      <c r="AD267" s="2148"/>
      <c r="AE267" s="2148"/>
      <c r="AF267" s="2148"/>
      <c r="AG267" s="2148"/>
      <c r="AH267" s="2148"/>
      <c r="AI267" s="2148"/>
      <c r="AJ267" s="2148"/>
    </row>
    <row r="268" spans="4:36">
      <c r="D268" s="2371" t="s">
        <v>5097</v>
      </c>
      <c r="E268" s="2148" t="s">
        <v>5209</v>
      </c>
      <c r="F268" s="2148"/>
      <c r="G268" s="2148"/>
      <c r="H268" s="2148"/>
      <c r="I268" s="2381" t="s">
        <v>5210</v>
      </c>
      <c r="J268" s="2148"/>
      <c r="K268" s="2148"/>
      <c r="L268" s="2148"/>
      <c r="M268" s="2148"/>
      <c r="N268" s="2148"/>
      <c r="O268" s="2148"/>
      <c r="P268" s="2148"/>
      <c r="Q268" s="2148"/>
      <c r="R268" s="2148"/>
      <c r="S268" s="2148"/>
      <c r="T268" s="1379">
        <v>160507279.78512037</v>
      </c>
      <c r="U268" s="1379">
        <v>162869710.47755736</v>
      </c>
      <c r="V268" s="1379">
        <v>181652561.44509634</v>
      </c>
      <c r="W268" s="1379">
        <v>201056069.06844461</v>
      </c>
      <c r="X268" s="1379">
        <v>211838558.50527817</v>
      </c>
      <c r="Y268" s="1379">
        <v>225388436.25615862</v>
      </c>
      <c r="Z268" s="1379">
        <v>246401172.38146469</v>
      </c>
      <c r="AA268" s="1379">
        <v>267283560.29318911</v>
      </c>
      <c r="AB268" s="1379">
        <v>277867022.54460788</v>
      </c>
      <c r="AC268" s="1379">
        <v>294167719.65795362</v>
      </c>
      <c r="AD268" s="1379">
        <v>314742501.82568312</v>
      </c>
      <c r="AE268" s="1379">
        <v>320683447.05259794</v>
      </c>
      <c r="AF268" s="1379">
        <v>326429568.25120538</v>
      </c>
      <c r="AG268" s="1379">
        <v>333492224.89201927</v>
      </c>
      <c r="AH268" s="1379">
        <v>340469296.97164786</v>
      </c>
      <c r="AI268" s="1379">
        <v>347429817.97884768</v>
      </c>
      <c r="AJ268" s="1379">
        <v>368128138.09455562</v>
      </c>
    </row>
    <row r="269" spans="4:36" collapsed="1">
      <c r="D269" s="2371"/>
      <c r="E269" s="2148"/>
      <c r="F269" s="2148"/>
      <c r="G269" s="2148"/>
      <c r="H269" s="2148"/>
      <c r="I269" s="2148"/>
      <c r="J269" s="2148"/>
      <c r="K269" s="2148"/>
      <c r="L269" s="2148"/>
      <c r="M269" s="2148"/>
      <c r="N269" s="2148"/>
      <c r="O269" s="2148"/>
      <c r="P269" s="2148"/>
      <c r="Q269" s="2148"/>
      <c r="R269" s="2148"/>
      <c r="S269" s="2148"/>
      <c r="T269" s="2148"/>
      <c r="U269" s="2148"/>
      <c r="V269" s="2148"/>
      <c r="W269" s="2148"/>
      <c r="X269" s="2148"/>
      <c r="Y269" s="2148"/>
      <c r="Z269" s="2148"/>
      <c r="AA269" s="2148"/>
      <c r="AB269" s="2148"/>
      <c r="AC269" s="2148"/>
      <c r="AD269" s="2148"/>
      <c r="AE269" s="2148"/>
      <c r="AF269" s="2148"/>
      <c r="AG269" s="2148"/>
      <c r="AH269" s="2148"/>
      <c r="AI269" s="2148"/>
      <c r="AJ269" s="2148"/>
    </row>
    <row r="272" spans="4:36">
      <c r="D272" s="2371" t="s">
        <v>5240</v>
      </c>
      <c r="E272" s="454" t="s">
        <v>5241</v>
      </c>
      <c r="R272" s="454">
        <v>0</v>
      </c>
      <c r="S272" s="454">
        <v>246668.74999999997</v>
      </c>
      <c r="T272" s="454">
        <v>969174.99999999988</v>
      </c>
      <c r="U272" s="454">
        <v>914175</v>
      </c>
      <c r="V272" s="454">
        <v>906675</v>
      </c>
      <c r="W272" s="454">
        <v>911925</v>
      </c>
      <c r="X272" s="454">
        <v>927675</v>
      </c>
      <c r="Y272" s="454">
        <v>927675</v>
      </c>
      <c r="Z272" s="454">
        <v>927675</v>
      </c>
      <c r="AA272" s="454">
        <v>927675</v>
      </c>
      <c r="AB272" s="454">
        <v>927675</v>
      </c>
      <c r="AC272" s="454">
        <v>927675</v>
      </c>
      <c r="AD272" s="454">
        <v>927675</v>
      </c>
      <c r="AE272" s="454">
        <v>927675</v>
      </c>
      <c r="AF272" s="454">
        <v>927675</v>
      </c>
      <c r="AG272" s="454">
        <v>927675</v>
      </c>
      <c r="AH272" s="454">
        <v>927675</v>
      </c>
      <c r="AI272" s="454">
        <v>927675</v>
      </c>
      <c r="AJ272" s="454">
        <v>927675</v>
      </c>
    </row>
    <row r="273" spans="4:36">
      <c r="D273" s="2371" t="s">
        <v>5240</v>
      </c>
      <c r="E273" s="454" t="s">
        <v>5242</v>
      </c>
      <c r="R273" s="454">
        <v>0</v>
      </c>
      <c r="S273" s="454">
        <v>270212.5</v>
      </c>
      <c r="T273" s="454">
        <v>1068350</v>
      </c>
      <c r="U273" s="454">
        <v>1028350</v>
      </c>
      <c r="V273" s="454">
        <v>1020850</v>
      </c>
      <c r="W273" s="454">
        <v>1026100</v>
      </c>
      <c r="X273" s="454">
        <v>1041850</v>
      </c>
      <c r="Y273" s="454">
        <v>1041850</v>
      </c>
      <c r="Z273" s="454">
        <v>1041850</v>
      </c>
      <c r="AA273" s="454">
        <v>1041850</v>
      </c>
      <c r="AB273" s="454">
        <v>1041850</v>
      </c>
      <c r="AC273" s="454">
        <v>1041850</v>
      </c>
      <c r="AD273" s="454">
        <v>1041850</v>
      </c>
      <c r="AE273" s="454">
        <v>1041850</v>
      </c>
      <c r="AF273" s="454">
        <v>1041850</v>
      </c>
      <c r="AG273" s="454">
        <v>1041850</v>
      </c>
      <c r="AH273" s="454">
        <v>1041850</v>
      </c>
      <c r="AI273" s="454">
        <v>1041850</v>
      </c>
      <c r="AJ273" s="454">
        <v>1041850</v>
      </c>
    </row>
    <row r="274" spans="4:36">
      <c r="E274" s="454" t="s">
        <v>5243</v>
      </c>
      <c r="R274" s="454" t="e">
        <v>#DIV/0!</v>
      </c>
      <c r="S274" s="454">
        <v>629.68728304659601</v>
      </c>
      <c r="T274" s="454">
        <v>165.61227826256393</v>
      </c>
      <c r="U274" s="454">
        <v>178.16031993607064</v>
      </c>
      <c r="V274" s="454">
        <v>200.35024837466165</v>
      </c>
      <c r="W274" s="454">
        <v>220.47434719789962</v>
      </c>
      <c r="X274" s="454">
        <v>228.35428194710235</v>
      </c>
      <c r="Y274" s="454">
        <v>242.96055866134003</v>
      </c>
      <c r="Z274" s="454">
        <v>265.61152599936906</v>
      </c>
      <c r="AA274" s="454">
        <v>288.12198269134029</v>
      </c>
      <c r="AB274" s="454">
        <v>301.19292005263185</v>
      </c>
      <c r="AC274" s="454">
        <v>323.8165564511059</v>
      </c>
      <c r="AD274" s="454">
        <v>346.25567445920609</v>
      </c>
      <c r="AE274" s="454">
        <v>352.88015464489894</v>
      </c>
      <c r="AF274" s="454">
        <v>359.1738978317216</v>
      </c>
      <c r="AG274" s="454">
        <v>366.88738204053288</v>
      </c>
      <c r="AH274" s="454">
        <v>374.50918967456585</v>
      </c>
      <c r="AI274" s="454">
        <v>382.13396556481939</v>
      </c>
      <c r="AJ274" s="454">
        <v>404.60863004483969</v>
      </c>
    </row>
    <row r="275" spans="4:36">
      <c r="E275" s="454" t="s">
        <v>5244</v>
      </c>
      <c r="R275" s="454" t="e">
        <v>#DIV/0!</v>
      </c>
      <c r="S275" s="454">
        <v>296.51394752863814</v>
      </c>
      <c r="T275" s="454">
        <v>41.223792134203492</v>
      </c>
      <c r="U275" s="454">
        <v>18.078602010532496</v>
      </c>
      <c r="V275" s="454">
        <v>7.7210878691372313</v>
      </c>
      <c r="W275" s="454">
        <v>7.7376405987334476</v>
      </c>
      <c r="X275" s="454">
        <v>5.8686376086273029</v>
      </c>
      <c r="Y275" s="454">
        <v>3.8469515729736528</v>
      </c>
      <c r="Z275" s="454">
        <v>4.5745512164371496</v>
      </c>
      <c r="AA275" s="454">
        <v>5.2936974463937618</v>
      </c>
      <c r="AB275" s="454">
        <v>3.5904543979123433</v>
      </c>
      <c r="AC275" s="454">
        <v>2.7705502776205742</v>
      </c>
      <c r="AD275" s="454">
        <v>1.9114805653021443</v>
      </c>
      <c r="AE275" s="454">
        <v>0.84584089542853558</v>
      </c>
      <c r="AF275" s="454">
        <v>3.9227636295038733E-2</v>
      </c>
      <c r="AG275" s="454">
        <v>0.49420512230396779</v>
      </c>
      <c r="AH275" s="454">
        <v>0.49911339652895687</v>
      </c>
      <c r="AI275" s="454">
        <v>0.34735321040055339</v>
      </c>
      <c r="AJ275" s="454">
        <v>0.23204749229705085</v>
      </c>
    </row>
    <row r="276" spans="4:36">
      <c r="E276" s="454" t="s">
        <v>5245</v>
      </c>
      <c r="R276" s="454" t="e">
        <v>#DIV/0!</v>
      </c>
      <c r="S276" s="454">
        <v>926.20123057523415</v>
      </c>
      <c r="T276" s="454">
        <v>206.83607039676741</v>
      </c>
      <c r="U276" s="454">
        <v>196.23892194660311</v>
      </c>
      <c r="V276" s="454">
        <v>208.07133624379887</v>
      </c>
      <c r="W276" s="454">
        <v>228.21198779663305</v>
      </c>
      <c r="X276" s="454">
        <v>234.22291955572965</v>
      </c>
      <c r="Y276" s="454">
        <v>246.8075102343137</v>
      </c>
      <c r="Z276" s="454">
        <v>270.18607721580622</v>
      </c>
      <c r="AA276" s="454">
        <v>293.41568013773406</v>
      </c>
      <c r="AB276" s="454">
        <v>304.78337445054422</v>
      </c>
      <c r="AC276" s="454">
        <v>326.5871067287265</v>
      </c>
      <c r="AD276" s="454">
        <v>348.16715502450825</v>
      </c>
      <c r="AE276" s="454">
        <v>353.72599554032746</v>
      </c>
      <c r="AF276" s="454">
        <v>359.21312546801664</v>
      </c>
      <c r="AG276" s="454">
        <v>367.38158716283687</v>
      </c>
      <c r="AH276" s="454">
        <v>375.00830307109476</v>
      </c>
      <c r="AI276" s="454">
        <v>382.48131877522002</v>
      </c>
      <c r="AJ276" s="454">
        <v>404.84067753713674</v>
      </c>
    </row>
    <row r="279" spans="4:36" ht="15.75">
      <c r="E279" s="488" t="s">
        <v>5246</v>
      </c>
    </row>
    <row r="280" spans="4:36">
      <c r="E280" s="454" t="s">
        <v>5247</v>
      </c>
    </row>
    <row r="281" spans="4:36">
      <c r="E281" s="454" t="s">
        <v>5248</v>
      </c>
    </row>
    <row r="282" spans="4:36">
      <c r="E282" s="454" t="s">
        <v>5249</v>
      </c>
    </row>
    <row r="283" spans="4:36">
      <c r="E283" s="454" t="s">
        <v>5250</v>
      </c>
    </row>
    <row r="284" spans="4:36">
      <c r="E284" s="2313" t="s">
        <v>5251</v>
      </c>
    </row>
    <row r="286" spans="4:36">
      <c r="E286" s="454" t="s">
        <v>5252</v>
      </c>
    </row>
    <row r="287" spans="4:36" ht="15.75">
      <c r="E287" s="679"/>
      <c r="F287" s="1797" t="s">
        <v>23</v>
      </c>
      <c r="G287" s="1437"/>
      <c r="H287" s="1437"/>
      <c r="I287" s="1437"/>
      <c r="J287" s="1437">
        <v>2004</v>
      </c>
      <c r="K287" s="1437">
        <v>2005</v>
      </c>
      <c r="L287" s="1437">
        <v>2006</v>
      </c>
      <c r="M287" s="1437">
        <v>2007</v>
      </c>
      <c r="N287" s="1437">
        <v>2008</v>
      </c>
      <c r="O287" s="1437">
        <v>2009</v>
      </c>
      <c r="P287" s="1437">
        <v>2010</v>
      </c>
      <c r="Q287" s="1437">
        <v>2011</v>
      </c>
      <c r="R287" s="1437">
        <v>2012</v>
      </c>
      <c r="S287" s="1437">
        <v>2013</v>
      </c>
      <c r="T287" s="1437">
        <v>2014</v>
      </c>
      <c r="U287" s="1437">
        <v>2015</v>
      </c>
      <c r="V287" s="1437">
        <v>2016</v>
      </c>
      <c r="W287" s="1437">
        <v>2017</v>
      </c>
      <c r="X287" s="1437">
        <v>2018</v>
      </c>
      <c r="Y287" s="1437">
        <v>2019</v>
      </c>
      <c r="Z287" s="1437">
        <v>2020</v>
      </c>
      <c r="AA287" s="1437">
        <v>2021</v>
      </c>
      <c r="AB287" s="1437">
        <v>2022</v>
      </c>
      <c r="AC287" s="1437">
        <v>2023</v>
      </c>
      <c r="AD287" s="1437">
        <v>2024</v>
      </c>
      <c r="AE287" s="1437">
        <v>2025</v>
      </c>
      <c r="AF287" s="1437">
        <v>2026</v>
      </c>
      <c r="AG287" s="1437">
        <v>2027</v>
      </c>
      <c r="AH287" s="1437">
        <v>2028</v>
      </c>
      <c r="AI287" s="1437">
        <v>2029</v>
      </c>
      <c r="AJ287" s="1437">
        <v>2030</v>
      </c>
    </row>
    <row r="288" spans="4:36" ht="15.75">
      <c r="E288" s="1047"/>
      <c r="F288" s="2372" t="s">
        <v>5180</v>
      </c>
      <c r="G288" s="1047"/>
      <c r="H288" s="1047"/>
      <c r="I288" s="1047"/>
      <c r="J288" s="1047"/>
      <c r="K288" s="1047"/>
      <c r="L288" s="1047"/>
      <c r="M288" s="1047"/>
      <c r="N288" s="1047"/>
      <c r="O288" s="1047"/>
      <c r="P288" s="1047"/>
      <c r="Q288" s="1047"/>
      <c r="R288" s="1047"/>
      <c r="S288" s="1047"/>
      <c r="T288" s="1047"/>
      <c r="U288" s="1047"/>
      <c r="V288" s="1047"/>
      <c r="W288" s="1047"/>
      <c r="X288" s="1047"/>
      <c r="Y288" s="1047"/>
      <c r="Z288" s="1047"/>
      <c r="AA288" s="1047"/>
      <c r="AB288" s="1047"/>
      <c r="AC288" s="1047"/>
      <c r="AD288" s="1047"/>
      <c r="AE288" s="1047"/>
      <c r="AF288" s="1047"/>
      <c r="AG288" s="1047"/>
      <c r="AH288" s="1047"/>
      <c r="AI288" s="1047"/>
      <c r="AJ288" s="1047"/>
    </row>
    <row r="289" spans="5:36" ht="15.75">
      <c r="E289" s="2372" t="s">
        <v>5165</v>
      </c>
      <c r="F289" s="1047"/>
      <c r="G289" s="1047"/>
      <c r="H289" s="2372"/>
      <c r="I289" s="2372" t="s">
        <v>5166</v>
      </c>
      <c r="J289" s="2372"/>
      <c r="K289" s="2372"/>
      <c r="L289" s="2372"/>
      <c r="M289" s="2372"/>
      <c r="N289" s="410"/>
      <c r="O289" s="410"/>
      <c r="P289" s="410"/>
      <c r="Q289" s="410"/>
      <c r="R289" s="410">
        <v>0.11828106658377652</v>
      </c>
      <c r="S289" s="410">
        <v>5.9960720936181461E-2</v>
      </c>
      <c r="T289" s="410">
        <v>-5.0116110209629423E-2</v>
      </c>
      <c r="U289" s="410">
        <v>-5.1221228624308147E-2</v>
      </c>
      <c r="V289" s="410">
        <v>3.742038573650143E-2</v>
      </c>
      <c r="W289" s="410">
        <v>7.341961321006775E-2</v>
      </c>
      <c r="X289" s="410">
        <v>3.6371544379916389E-2</v>
      </c>
      <c r="Y289" s="410">
        <v>4.6633965690690268E-2</v>
      </c>
      <c r="Z289" s="410">
        <v>0.10693849379211443</v>
      </c>
      <c r="AA289" s="410">
        <v>0.11227511212252268</v>
      </c>
      <c r="AB289" s="410">
        <v>8.6431367544271498E-2</v>
      </c>
      <c r="AC289" s="410">
        <v>9.2125877153160354E-2</v>
      </c>
      <c r="AD289" s="410">
        <v>7.6635994970524993E-2</v>
      </c>
      <c r="AE289" s="410">
        <v>6.8103785520355231E-2</v>
      </c>
      <c r="AF289" s="410">
        <v>5.8107591535126228E-2</v>
      </c>
      <c r="AG289" s="410">
        <v>4.4051669003584398E-2</v>
      </c>
      <c r="AH289" s="410">
        <v>3.419754716766165E-2</v>
      </c>
      <c r="AI289" s="410">
        <v>1.1760242614167818E-2</v>
      </c>
      <c r="AJ289" s="410">
        <v>1.2678699340020442E-2</v>
      </c>
    </row>
    <row r="290" spans="5:36">
      <c r="E290" s="454" t="s">
        <v>5127</v>
      </c>
      <c r="I290" s="454" t="s">
        <v>5169</v>
      </c>
      <c r="N290" s="410"/>
      <c r="O290" s="410"/>
      <c r="P290" s="410"/>
      <c r="Q290" s="410"/>
      <c r="R290" s="410">
        <v>-8.1042676689773635E-2</v>
      </c>
      <c r="S290" s="410">
        <v>-6.7422156028990338E-3</v>
      </c>
      <c r="T290" s="410">
        <v>-1.1457809575001483E-2</v>
      </c>
      <c r="U290" s="410">
        <v>1.6602827139871969E-2</v>
      </c>
      <c r="V290" s="410">
        <v>3.040310877298719E-2</v>
      </c>
      <c r="W290" s="410">
        <v>-4.0523352348950104E-3</v>
      </c>
      <c r="X290" s="410">
        <v>-7.5258897556999424E-2</v>
      </c>
      <c r="Y290" s="410">
        <v>-0.13521329761991668</v>
      </c>
      <c r="Z290" s="410">
        <v>-0.16412869388689272</v>
      </c>
      <c r="AA290" s="410">
        <v>-0.20389065863036912</v>
      </c>
      <c r="AB290" s="410">
        <v>-0.24203968974474255</v>
      </c>
      <c r="AC290" s="410">
        <v>8.1861535235080562E-3</v>
      </c>
      <c r="AD290" s="410">
        <v>0.10113092068380727</v>
      </c>
      <c r="AE290" s="410">
        <v>-5.8577262329792004E-2</v>
      </c>
      <c r="AF290" s="410">
        <v>-3.6112863652216651E-2</v>
      </c>
      <c r="AG290" s="410">
        <v>-3.1889756933173863E-2</v>
      </c>
      <c r="AH290" s="410">
        <v>-2.8485061649951196E-2</v>
      </c>
      <c r="AI290" s="410">
        <v>-3.3320502175374654E-2</v>
      </c>
      <c r="AJ290" s="410">
        <v>-5.5602685932257485E-2</v>
      </c>
    </row>
    <row r="291" spans="5:36">
      <c r="E291" s="454" t="s">
        <v>5125</v>
      </c>
      <c r="I291" s="454" t="s">
        <v>5167</v>
      </c>
      <c r="N291" s="410"/>
      <c r="O291" s="410"/>
      <c r="P291" s="410"/>
      <c r="Q291" s="410"/>
      <c r="R291" s="410">
        <v>-7.3229025785955207E-2</v>
      </c>
      <c r="S291" s="410">
        <v>2.8127948251219389E-2</v>
      </c>
      <c r="T291" s="410">
        <v>-7.4286297003166774E-2</v>
      </c>
      <c r="U291" s="410">
        <v>2.613460769108196E-2</v>
      </c>
      <c r="V291" s="410">
        <v>-3.3568549980680456E-9</v>
      </c>
      <c r="W291" s="410">
        <v>0</v>
      </c>
      <c r="X291" s="410">
        <v>0</v>
      </c>
      <c r="Y291" s="410">
        <v>0</v>
      </c>
      <c r="Z291" s="410">
        <v>0</v>
      </c>
      <c r="AA291" s="410">
        <v>0</v>
      </c>
      <c r="AB291" s="410">
        <v>0</v>
      </c>
      <c r="AC291" s="410">
        <v>0</v>
      </c>
      <c r="AD291" s="410">
        <v>0</v>
      </c>
      <c r="AE291" s="410">
        <v>0</v>
      </c>
      <c r="AF291" s="410">
        <v>0</v>
      </c>
      <c r="AG291" s="410">
        <v>0</v>
      </c>
      <c r="AH291" s="410">
        <v>0</v>
      </c>
      <c r="AI291" s="410">
        <v>0</v>
      </c>
      <c r="AJ291" s="410">
        <v>0</v>
      </c>
    </row>
    <row r="292" spans="5:36">
      <c r="E292" s="454" t="s">
        <v>5127</v>
      </c>
      <c r="I292" s="454" t="s">
        <v>5117</v>
      </c>
      <c r="N292" s="410"/>
      <c r="O292" s="410"/>
      <c r="P292" s="410"/>
      <c r="Q292" s="410"/>
      <c r="R292" s="410">
        <v>3.6699026002643749E-2</v>
      </c>
      <c r="S292" s="410">
        <v>-8.3409806570585679E-2</v>
      </c>
      <c r="T292" s="410">
        <v>-8.072443262852036E-2</v>
      </c>
      <c r="U292" s="410">
        <v>9.2718747888298841E-2</v>
      </c>
      <c r="V292" s="410">
        <v>4.6682238717859488E-2</v>
      </c>
      <c r="W292" s="410">
        <v>9.0042162846926972E-3</v>
      </c>
      <c r="X292" s="410">
        <v>6.0483733702170177E-3</v>
      </c>
      <c r="Y292" s="410">
        <v>-1.0094792503806276E-2</v>
      </c>
      <c r="Z292" s="410">
        <v>-8.9532703612701207E-3</v>
      </c>
      <c r="AA292" s="410">
        <v>5.8489509828410675E-4</v>
      </c>
      <c r="AB292" s="410">
        <v>-7.7164260299411496E-3</v>
      </c>
      <c r="AC292" s="410">
        <v>-0.10539723164211909</v>
      </c>
      <c r="AD292" s="410">
        <v>-7.3099308204773672E-2</v>
      </c>
      <c r="AE292" s="410">
        <v>9.4305382312430755E-2</v>
      </c>
      <c r="AF292" s="410">
        <v>-0.2568197991252088</v>
      </c>
      <c r="AG292" s="410">
        <v>-0.42526406393318628</v>
      </c>
      <c r="AH292" s="410">
        <v>-0.16848599272657322</v>
      </c>
      <c r="AI292" s="410">
        <v>-0.1949228562815723</v>
      </c>
      <c r="AJ292" s="410">
        <v>-0.48805660042773213</v>
      </c>
    </row>
    <row r="293" spans="5:36">
      <c r="E293" s="454" t="s">
        <v>5126</v>
      </c>
      <c r="I293" s="454" t="s">
        <v>5182</v>
      </c>
      <c r="N293" s="410"/>
      <c r="O293" s="410"/>
      <c r="P293" s="410"/>
      <c r="Q293" s="410"/>
      <c r="R293" s="410">
        <v>5.7029986425239853E-3</v>
      </c>
      <c r="S293" s="410">
        <v>8.1791789849667701E-3</v>
      </c>
      <c r="T293" s="410">
        <v>3.2865361450950103E-3</v>
      </c>
      <c r="U293" s="410">
        <v>6.8648100169232409E-4</v>
      </c>
      <c r="V293" s="410">
        <v>0</v>
      </c>
      <c r="W293" s="410">
        <v>0</v>
      </c>
      <c r="X293" s="410">
        <v>0</v>
      </c>
      <c r="Y293" s="410">
        <v>0</v>
      </c>
      <c r="Z293" s="410">
        <v>0</v>
      </c>
      <c r="AA293" s="410">
        <v>0</v>
      </c>
      <c r="AB293" s="410">
        <v>0</v>
      </c>
      <c r="AC293" s="410">
        <v>0</v>
      </c>
      <c r="AD293" s="410">
        <v>0</v>
      </c>
      <c r="AE293" s="410">
        <v>0</v>
      </c>
      <c r="AF293" s="410">
        <v>0</v>
      </c>
      <c r="AG293" s="410">
        <v>0</v>
      </c>
      <c r="AH293" s="410">
        <v>0</v>
      </c>
      <c r="AI293" s="410">
        <v>0</v>
      </c>
      <c r="AJ293" s="410">
        <v>0</v>
      </c>
    </row>
    <row r="294" spans="5:36">
      <c r="E294" s="454" t="s">
        <v>5127</v>
      </c>
      <c r="I294" s="454" t="s">
        <v>5183</v>
      </c>
      <c r="N294" s="410"/>
      <c r="O294" s="410"/>
      <c r="P294" s="410"/>
      <c r="Q294" s="410"/>
      <c r="R294" s="410">
        <v>2.0005748470257025E-2</v>
      </c>
      <c r="S294" s="410">
        <v>2.1001280189381325E-3</v>
      </c>
      <c r="T294" s="410">
        <v>4.5674952411409774E-3</v>
      </c>
      <c r="U294" s="410">
        <v>3.40885527215707E-3</v>
      </c>
      <c r="V294" s="410">
        <v>0</v>
      </c>
      <c r="W294" s="410">
        <v>0</v>
      </c>
      <c r="X294" s="410">
        <v>0</v>
      </c>
      <c r="Y294" s="410">
        <v>0</v>
      </c>
      <c r="Z294" s="410">
        <v>0</v>
      </c>
      <c r="AA294" s="410">
        <v>0</v>
      </c>
      <c r="AB294" s="410">
        <v>0</v>
      </c>
      <c r="AC294" s="410">
        <v>-0.5</v>
      </c>
      <c r="AD294" s="410">
        <v>-1</v>
      </c>
      <c r="AE294" s="410" t="s">
        <v>499</v>
      </c>
      <c r="AF294" s="410" t="s">
        <v>499</v>
      </c>
      <c r="AG294" s="410" t="s">
        <v>499</v>
      </c>
      <c r="AH294" s="410" t="s">
        <v>499</v>
      </c>
      <c r="AI294" s="410" t="s">
        <v>499</v>
      </c>
      <c r="AJ294" s="410" t="s">
        <v>499</v>
      </c>
    </row>
    <row r="295" spans="5:36">
      <c r="E295" s="454" t="s">
        <v>5127</v>
      </c>
      <c r="I295" s="454" t="s">
        <v>5184</v>
      </c>
      <c r="N295" s="410"/>
      <c r="O295" s="410"/>
      <c r="P295" s="410"/>
      <c r="Q295" s="410"/>
      <c r="R295" s="410">
        <v>0</v>
      </c>
      <c r="S295" s="410">
        <v>-1</v>
      </c>
      <c r="T295" s="410" t="s">
        <v>499</v>
      </c>
      <c r="U295" s="410" t="s">
        <v>499</v>
      </c>
      <c r="V295" s="410" t="s">
        <v>499</v>
      </c>
      <c r="W295" s="410" t="s">
        <v>499</v>
      </c>
      <c r="X295" s="410" t="s">
        <v>499</v>
      </c>
      <c r="Y295" s="410" t="s">
        <v>499</v>
      </c>
      <c r="Z295" s="410" t="s">
        <v>499</v>
      </c>
      <c r="AA295" s="410" t="s">
        <v>499</v>
      </c>
      <c r="AB295" s="410" t="s">
        <v>499</v>
      </c>
      <c r="AC295" s="410" t="s">
        <v>499</v>
      </c>
      <c r="AD295" s="410" t="s">
        <v>499</v>
      </c>
      <c r="AE295" s="410" t="s">
        <v>499</v>
      </c>
      <c r="AF295" s="410" t="s">
        <v>499</v>
      </c>
      <c r="AG295" s="410" t="s">
        <v>499</v>
      </c>
      <c r="AH295" s="410" t="s">
        <v>499</v>
      </c>
      <c r="AI295" s="410" t="s">
        <v>499</v>
      </c>
      <c r="AJ295" s="410" t="s">
        <v>499</v>
      </c>
    </row>
    <row r="296" spans="5:36">
      <c r="E296" s="454" t="s">
        <v>5127</v>
      </c>
      <c r="I296" s="454" t="s">
        <v>5170</v>
      </c>
      <c r="N296" s="410"/>
      <c r="O296" s="410"/>
      <c r="P296" s="410"/>
      <c r="Q296" s="410"/>
      <c r="R296" s="410">
        <v>4.7680621195835646E-2</v>
      </c>
      <c r="S296" s="410">
        <v>3.3716001456186424E-2</v>
      </c>
      <c r="T296" s="410">
        <v>5.2746716240061768E-2</v>
      </c>
      <c r="U296" s="410">
        <v>7.6476614232024828E-2</v>
      </c>
      <c r="V296" s="410">
        <v>4.4786114267417569E-2</v>
      </c>
      <c r="W296" s="410">
        <v>-2.1976436046368761E-3</v>
      </c>
      <c r="X296" s="410">
        <v>0</v>
      </c>
      <c r="Y296" s="410">
        <v>-5.5273381803297141E-2</v>
      </c>
      <c r="Z296" s="410">
        <v>-2.5983651216703846E-2</v>
      </c>
      <c r="AA296" s="410">
        <v>-2.3560407187037981E-3</v>
      </c>
      <c r="AB296" s="410">
        <v>-3.121799692157327E-2</v>
      </c>
      <c r="AC296" s="410">
        <v>-1.9713266102934675E-2</v>
      </c>
      <c r="AD296" s="410">
        <v>-1.476775166766253E-2</v>
      </c>
      <c r="AE296" s="410">
        <v>-1.1010708714433683E-2</v>
      </c>
      <c r="AF296" s="410">
        <v>-5.4619155414995083E-2</v>
      </c>
      <c r="AG296" s="410">
        <v>-7.2124272619270943E-2</v>
      </c>
      <c r="AH296" s="410">
        <v>9.8802435327053784E-3</v>
      </c>
      <c r="AI296" s="410">
        <v>-6.496746453486861E-2</v>
      </c>
      <c r="AJ296" s="410">
        <v>-7.9707581709119721E-2</v>
      </c>
    </row>
    <row r="297" spans="5:36">
      <c r="E297" s="454" t="s">
        <v>5135</v>
      </c>
      <c r="I297" s="454" t="s">
        <v>5171</v>
      </c>
      <c r="N297" s="410"/>
      <c r="O297" s="410"/>
      <c r="P297" s="410"/>
      <c r="Q297" s="410"/>
      <c r="R297" s="410">
        <v>-0.12534586427268779</v>
      </c>
      <c r="S297" s="410">
        <v>0.1347830394357159</v>
      </c>
      <c r="T297" s="410">
        <v>1.5599410718691479E-2</v>
      </c>
      <c r="U297" s="410">
        <v>-0.11500814772346894</v>
      </c>
      <c r="V297" s="410">
        <v>-1.7822312068277869E-2</v>
      </c>
      <c r="W297" s="410">
        <v>2.9482569401248725E-2</v>
      </c>
      <c r="X297" s="410">
        <v>-5.3079109006697038E-5</v>
      </c>
      <c r="Y297" s="410">
        <v>8.3363403983802552E-3</v>
      </c>
      <c r="Z297" s="410">
        <v>8.0229562511174111E-3</v>
      </c>
      <c r="AA297" s="410">
        <v>7.9793871673261279E-3</v>
      </c>
      <c r="AB297" s="410">
        <v>8.1996313501586267E-3</v>
      </c>
      <c r="AC297" s="410">
        <v>8.1517789179600172E-3</v>
      </c>
      <c r="AD297" s="410">
        <v>8.1025572165398622E-3</v>
      </c>
      <c r="AE297" s="410">
        <v>8.0519390091744938E-3</v>
      </c>
      <c r="AF297" s="410">
        <v>7.9998637925520182E-3</v>
      </c>
      <c r="AG297" s="410">
        <v>7.946282931637948E-3</v>
      </c>
      <c r="AH297" s="410">
        <v>7.8911545986885493E-3</v>
      </c>
      <c r="AI297" s="410">
        <v>7.834438976900485E-3</v>
      </c>
      <c r="AJ297" s="410">
        <v>7.776063827348711E-3</v>
      </c>
    </row>
    <row r="298" spans="5:36">
      <c r="E298" s="454" t="s">
        <v>5133</v>
      </c>
      <c r="I298" s="454" t="s">
        <v>5168</v>
      </c>
      <c r="N298" s="410"/>
      <c r="O298" s="410"/>
      <c r="P298" s="410"/>
      <c r="Q298" s="410"/>
      <c r="R298" s="410">
        <v>9.9846775460926934E-2</v>
      </c>
      <c r="S298" s="410">
        <v>8.8046238364939883E-2</v>
      </c>
      <c r="T298" s="410">
        <v>-2.5185274357833044E-3</v>
      </c>
      <c r="U298" s="410">
        <v>-4.8106284369056701E-2</v>
      </c>
      <c r="V298" s="410">
        <v>-1.9322449817148097E-9</v>
      </c>
      <c r="W298" s="410">
        <v>0</v>
      </c>
      <c r="X298" s="410">
        <v>0</v>
      </c>
      <c r="Y298" s="410">
        <v>0</v>
      </c>
      <c r="Z298" s="410">
        <v>0</v>
      </c>
      <c r="AA298" s="410">
        <v>0</v>
      </c>
      <c r="AB298" s="410">
        <v>0</v>
      </c>
      <c r="AC298" s="410">
        <v>0</v>
      </c>
      <c r="AD298" s="410">
        <v>0</v>
      </c>
      <c r="AE298" s="410">
        <v>0</v>
      </c>
      <c r="AF298" s="410">
        <v>0</v>
      </c>
      <c r="AG298" s="410">
        <v>0</v>
      </c>
      <c r="AH298" s="410">
        <v>0</v>
      </c>
      <c r="AI298" s="410">
        <v>0</v>
      </c>
      <c r="AJ298" s="410">
        <v>0</v>
      </c>
    </row>
    <row r="299" spans="5:36">
      <c r="E299" s="454" t="s">
        <v>5135</v>
      </c>
      <c r="I299" s="454" t="s">
        <v>5185</v>
      </c>
      <c r="N299" s="410"/>
      <c r="O299" s="410"/>
      <c r="P299" s="410"/>
      <c r="Q299" s="410"/>
      <c r="R299" s="410">
        <v>0.22947244506324746</v>
      </c>
      <c r="S299" s="410">
        <v>-0.21753307953640563</v>
      </c>
      <c r="T299" s="410">
        <v>-0.15330936527537328</v>
      </c>
      <c r="U299" s="410">
        <v>-6.0973371866127807E-2</v>
      </c>
      <c r="V299" s="410">
        <v>8.5228006300857972E-2</v>
      </c>
      <c r="W299" s="410">
        <v>0</v>
      </c>
      <c r="X299" s="410">
        <v>0</v>
      </c>
      <c r="Y299" s="410">
        <v>0</v>
      </c>
      <c r="Z299" s="410">
        <v>0</v>
      </c>
      <c r="AA299" s="410">
        <v>0</v>
      </c>
      <c r="AB299" s="410">
        <v>0</v>
      </c>
      <c r="AC299" s="410">
        <v>0</v>
      </c>
      <c r="AD299" s="410">
        <v>0</v>
      </c>
      <c r="AE299" s="410">
        <v>0</v>
      </c>
      <c r="AF299" s="410">
        <v>0</v>
      </c>
      <c r="AG299" s="410">
        <v>0</v>
      </c>
      <c r="AH299" s="410">
        <v>0</v>
      </c>
      <c r="AI299" s="410">
        <v>0</v>
      </c>
      <c r="AJ299" s="410">
        <v>0</v>
      </c>
    </row>
    <row r="300" spans="5:36">
      <c r="E300" s="454" t="s">
        <v>5135</v>
      </c>
      <c r="I300" s="454" t="s">
        <v>5186</v>
      </c>
      <c r="N300" s="410"/>
      <c r="O300" s="410"/>
      <c r="P300" s="410"/>
      <c r="Q300" s="410"/>
      <c r="R300" s="410">
        <v>0.13058309041855085</v>
      </c>
      <c r="S300" s="410">
        <v>-0.10170714944850494</v>
      </c>
      <c r="T300" s="410">
        <v>-2.918334842226529E-2</v>
      </c>
      <c r="U300" s="410">
        <v>8.2907655033286932E-3</v>
      </c>
      <c r="V300" s="410">
        <v>3.4999999999999996E-2</v>
      </c>
      <c r="W300" s="410">
        <v>3.4999999999999809E-2</v>
      </c>
      <c r="X300" s="410">
        <v>3.4999999999999934E-2</v>
      </c>
      <c r="Y300" s="410">
        <v>3.4999999999999851E-2</v>
      </c>
      <c r="Z300" s="410">
        <v>3.5000000000000017E-2</v>
      </c>
      <c r="AA300" s="410">
        <v>3.4999999999999858E-2</v>
      </c>
      <c r="AB300" s="410">
        <v>3.4999999999999906E-2</v>
      </c>
      <c r="AC300" s="410">
        <v>3.4999999999999712E-2</v>
      </c>
      <c r="AD300" s="410">
        <v>3.5000000000000114E-2</v>
      </c>
      <c r="AE300" s="410">
        <v>3.4999999999999691E-2</v>
      </c>
      <c r="AF300" s="410">
        <v>3.5000000000000149E-2</v>
      </c>
      <c r="AG300" s="410">
        <v>3.4999999999999865E-2</v>
      </c>
      <c r="AH300" s="410">
        <v>3.5000000000000059E-2</v>
      </c>
      <c r="AI300" s="410">
        <v>3.4999999999999767E-2</v>
      </c>
      <c r="AJ300" s="410">
        <v>3.4999999999999934E-2</v>
      </c>
    </row>
    <row r="301" spans="5:36">
      <c r="E301" s="454" t="s">
        <v>5134</v>
      </c>
      <c r="I301" s="454" t="s">
        <v>5187</v>
      </c>
      <c r="N301" s="410"/>
      <c r="O301" s="410"/>
      <c r="P301" s="410"/>
      <c r="Q301" s="410"/>
      <c r="R301" s="410" t="s">
        <v>499</v>
      </c>
      <c r="S301" s="410" t="s">
        <v>499</v>
      </c>
      <c r="T301" s="410" t="s">
        <v>499</v>
      </c>
      <c r="U301" s="410" t="s">
        <v>499</v>
      </c>
      <c r="V301" s="410" t="s">
        <v>499</v>
      </c>
      <c r="W301" s="410" t="s">
        <v>499</v>
      </c>
      <c r="X301" s="410" t="s">
        <v>499</v>
      </c>
      <c r="Y301" s="410" t="s">
        <v>499</v>
      </c>
      <c r="Z301" s="410" t="s">
        <v>499</v>
      </c>
      <c r="AA301" s="410" t="s">
        <v>499</v>
      </c>
      <c r="AB301" s="410" t="s">
        <v>499</v>
      </c>
      <c r="AC301" s="410" t="s">
        <v>499</v>
      </c>
      <c r="AD301" s="410" t="s">
        <v>499</v>
      </c>
      <c r="AE301" s="410" t="s">
        <v>499</v>
      </c>
      <c r="AF301" s="410" t="s">
        <v>499</v>
      </c>
      <c r="AG301" s="410" t="s">
        <v>499</v>
      </c>
      <c r="AH301" s="410" t="s">
        <v>499</v>
      </c>
      <c r="AI301" s="410" t="s">
        <v>499</v>
      </c>
      <c r="AJ301" s="410" t="s">
        <v>499</v>
      </c>
    </row>
    <row r="302" spans="5:36">
      <c r="E302" s="454" t="s">
        <v>5135</v>
      </c>
      <c r="I302" s="454" t="s">
        <v>5188</v>
      </c>
      <c r="N302" s="410"/>
      <c r="O302" s="410"/>
      <c r="P302" s="410"/>
      <c r="Q302" s="410"/>
      <c r="R302" s="410" t="s">
        <v>499</v>
      </c>
      <c r="S302" s="410">
        <v>7.1114610331488715</v>
      </c>
      <c r="T302" s="410">
        <v>-0.10309332139028855</v>
      </c>
      <c r="U302" s="410">
        <v>0.14354560898999505</v>
      </c>
      <c r="V302" s="410">
        <v>3.4999999999999781E-2</v>
      </c>
      <c r="W302" s="410">
        <v>3.4999999999999823E-2</v>
      </c>
      <c r="X302" s="410">
        <v>3.4999999999999941E-2</v>
      </c>
      <c r="Y302" s="410">
        <v>3.4999999999999996E-2</v>
      </c>
      <c r="Z302" s="410">
        <v>3.5000000000000038E-2</v>
      </c>
      <c r="AA302" s="410">
        <v>3.4999999999999962E-2</v>
      </c>
      <c r="AB302" s="410">
        <v>3.4999999999999851E-2</v>
      </c>
      <c r="AC302" s="410">
        <v>3.4999999999999983E-2</v>
      </c>
      <c r="AD302" s="410">
        <v>3.4999999999999795E-2</v>
      </c>
      <c r="AE302" s="410">
        <v>3.4999999999999983E-2</v>
      </c>
      <c r="AF302" s="410">
        <v>3.4999999999999878E-2</v>
      </c>
      <c r="AG302" s="410">
        <v>3.4999999999999948E-2</v>
      </c>
      <c r="AH302" s="410">
        <v>3.4999999999999955E-2</v>
      </c>
      <c r="AI302" s="410">
        <v>3.4999999999999892E-2</v>
      </c>
      <c r="AJ302" s="410">
        <v>3.5000000000000087E-2</v>
      </c>
    </row>
    <row r="303" spans="5:36">
      <c r="E303" s="454" t="s">
        <v>5135</v>
      </c>
      <c r="I303" s="454" t="s">
        <v>5189</v>
      </c>
      <c r="N303" s="410"/>
      <c r="O303" s="410"/>
      <c r="P303" s="410"/>
      <c r="Q303" s="410"/>
      <c r="R303" s="410">
        <v>-0.32982883465062718</v>
      </c>
      <c r="S303" s="410">
        <v>-0.32714221744212718</v>
      </c>
      <c r="T303" s="410">
        <v>0.29162682905543652</v>
      </c>
      <c r="U303" s="410">
        <v>0.19809499443344747</v>
      </c>
      <c r="V303" s="410">
        <v>3.5000000000000024E-2</v>
      </c>
      <c r="W303" s="410">
        <v>3.4999999999999899E-2</v>
      </c>
      <c r="X303" s="410">
        <v>3.4999999999999837E-2</v>
      </c>
      <c r="Y303" s="410">
        <v>3.5000000000000038E-2</v>
      </c>
      <c r="Z303" s="410">
        <v>3.4999999999999996E-2</v>
      </c>
      <c r="AA303" s="410">
        <v>3.4999999999999781E-2</v>
      </c>
      <c r="AB303" s="410">
        <v>3.4999999999999927E-2</v>
      </c>
      <c r="AC303" s="410">
        <v>3.4999999999999969E-2</v>
      </c>
      <c r="AD303" s="410">
        <v>3.4999999999999955E-2</v>
      </c>
      <c r="AE303" s="410">
        <v>3.4999999999999948E-2</v>
      </c>
      <c r="AF303" s="410">
        <v>3.4999999999999837E-2</v>
      </c>
      <c r="AG303" s="410">
        <v>3.4999999999999899E-2</v>
      </c>
      <c r="AH303" s="410">
        <v>3.5000000000000017E-2</v>
      </c>
      <c r="AI303" s="410">
        <v>3.4999999999999927E-2</v>
      </c>
      <c r="AJ303" s="410">
        <v>3.4999999999999851E-2</v>
      </c>
    </row>
    <row r="304" spans="5:36">
      <c r="E304" s="454" t="s">
        <v>5131</v>
      </c>
      <c r="I304" s="454" t="s">
        <v>5190</v>
      </c>
      <c r="N304" s="410"/>
      <c r="O304" s="410"/>
      <c r="P304" s="410"/>
      <c r="Q304" s="410"/>
      <c r="R304" s="410" t="s">
        <v>499</v>
      </c>
      <c r="S304" s="410" t="s">
        <v>499</v>
      </c>
      <c r="T304" s="410" t="s">
        <v>499</v>
      </c>
      <c r="U304" s="410" t="s">
        <v>499</v>
      </c>
      <c r="V304" s="410" t="s">
        <v>499</v>
      </c>
      <c r="W304" s="410" t="s">
        <v>499</v>
      </c>
      <c r="X304" s="410" t="s">
        <v>499</v>
      </c>
      <c r="Y304" s="410" t="s">
        <v>499</v>
      </c>
      <c r="Z304" s="410" t="s">
        <v>499</v>
      </c>
      <c r="AA304" s="410" t="s">
        <v>499</v>
      </c>
      <c r="AB304" s="410" t="s">
        <v>499</v>
      </c>
      <c r="AC304" s="410" t="s">
        <v>499</v>
      </c>
      <c r="AD304" s="410" t="s">
        <v>499</v>
      </c>
      <c r="AE304" s="410" t="s">
        <v>499</v>
      </c>
      <c r="AF304" s="410" t="s">
        <v>499</v>
      </c>
      <c r="AG304" s="410" t="s">
        <v>499</v>
      </c>
      <c r="AH304" s="410" t="s">
        <v>499</v>
      </c>
      <c r="AI304" s="410" t="s">
        <v>499</v>
      </c>
      <c r="AJ304" s="410" t="s">
        <v>499</v>
      </c>
    </row>
    <row r="305" spans="5:36">
      <c r="E305" s="454" t="s">
        <v>5131</v>
      </c>
      <c r="I305" s="454" t="s">
        <v>5191</v>
      </c>
      <c r="N305" s="410"/>
      <c r="O305" s="410"/>
      <c r="P305" s="410"/>
      <c r="Q305" s="410"/>
      <c r="R305" s="410" t="s">
        <v>499</v>
      </c>
      <c r="S305" s="410" t="s">
        <v>499</v>
      </c>
      <c r="T305" s="410" t="s">
        <v>499</v>
      </c>
      <c r="U305" s="410" t="s">
        <v>499</v>
      </c>
      <c r="V305" s="410" t="s">
        <v>499</v>
      </c>
      <c r="W305" s="410" t="s">
        <v>499</v>
      </c>
      <c r="X305" s="410">
        <v>1</v>
      </c>
      <c r="Y305" s="410">
        <v>0</v>
      </c>
      <c r="Z305" s="410">
        <v>0</v>
      </c>
      <c r="AA305" s="410">
        <v>0</v>
      </c>
      <c r="AB305" s="410">
        <v>0</v>
      </c>
      <c r="AC305" s="410">
        <v>0</v>
      </c>
      <c r="AD305" s="410">
        <v>0</v>
      </c>
      <c r="AE305" s="410">
        <v>0</v>
      </c>
      <c r="AF305" s="410">
        <v>0</v>
      </c>
      <c r="AG305" s="410">
        <v>0</v>
      </c>
      <c r="AH305" s="410">
        <v>0</v>
      </c>
      <c r="AI305" s="410">
        <v>0</v>
      </c>
      <c r="AJ305" s="410">
        <v>0</v>
      </c>
    </row>
    <row r="306" spans="5:36">
      <c r="E306" s="454" t="s">
        <v>5131</v>
      </c>
      <c r="I306" s="454" t="s">
        <v>5192</v>
      </c>
      <c r="N306" s="410"/>
      <c r="O306" s="410"/>
      <c r="P306" s="410"/>
      <c r="Q306" s="410"/>
      <c r="R306" s="410" t="s">
        <v>499</v>
      </c>
      <c r="S306" s="410" t="s">
        <v>499</v>
      </c>
      <c r="T306" s="410" t="s">
        <v>499</v>
      </c>
      <c r="U306" s="410" t="s">
        <v>499</v>
      </c>
      <c r="V306" s="410" t="s">
        <v>499</v>
      </c>
      <c r="W306" s="410">
        <v>1</v>
      </c>
      <c r="X306" s="410">
        <v>0</v>
      </c>
      <c r="Y306" s="410">
        <v>1.0554806320567338</v>
      </c>
      <c r="Z306" s="410">
        <v>0.69558133498637531</v>
      </c>
      <c r="AA306" s="410">
        <v>0.21872277913553956</v>
      </c>
      <c r="AB306" s="410">
        <v>0.13888146171549931</v>
      </c>
      <c r="AC306" s="410">
        <v>4.1732203642215748E-2</v>
      </c>
      <c r="AD306" s="410">
        <v>0</v>
      </c>
      <c r="AE306" s="410">
        <v>0</v>
      </c>
      <c r="AF306" s="410">
        <v>0</v>
      </c>
      <c r="AG306" s="410">
        <v>0</v>
      </c>
      <c r="AH306" s="410">
        <v>0</v>
      </c>
      <c r="AI306" s="410">
        <v>0</v>
      </c>
      <c r="AJ306" s="410">
        <v>0</v>
      </c>
    </row>
    <row r="307" spans="5:36">
      <c r="E307" s="454" t="s">
        <v>5130</v>
      </c>
      <c r="I307" s="454" t="s">
        <v>5193</v>
      </c>
      <c r="N307" s="410"/>
      <c r="O307" s="410"/>
      <c r="P307" s="410"/>
      <c r="Q307" s="410"/>
      <c r="R307" s="410" t="s">
        <v>499</v>
      </c>
      <c r="S307" s="410" t="s">
        <v>499</v>
      </c>
      <c r="T307" s="410" t="s">
        <v>499</v>
      </c>
      <c r="U307" s="410" t="s">
        <v>499</v>
      </c>
      <c r="V307" s="410" t="s">
        <v>499</v>
      </c>
      <c r="W307" s="410" t="s">
        <v>499</v>
      </c>
      <c r="X307" s="410" t="s">
        <v>499</v>
      </c>
      <c r="Y307" s="410" t="s">
        <v>499</v>
      </c>
      <c r="Z307" s="410" t="s">
        <v>499</v>
      </c>
      <c r="AA307" s="410" t="s">
        <v>499</v>
      </c>
      <c r="AB307" s="410" t="s">
        <v>499</v>
      </c>
      <c r="AC307" s="410" t="s">
        <v>499</v>
      </c>
      <c r="AD307" s="410" t="s">
        <v>499</v>
      </c>
      <c r="AE307" s="410" t="s">
        <v>499</v>
      </c>
      <c r="AF307" s="410" t="s">
        <v>499</v>
      </c>
      <c r="AG307" s="410" t="s">
        <v>499</v>
      </c>
      <c r="AH307" s="410" t="s">
        <v>499</v>
      </c>
      <c r="AI307" s="410" t="s">
        <v>499</v>
      </c>
      <c r="AJ307" s="410" t="s">
        <v>499</v>
      </c>
    </row>
    <row r="308" spans="5:36">
      <c r="E308" s="454" t="s">
        <v>5129</v>
      </c>
      <c r="I308" s="454" t="s">
        <v>5194</v>
      </c>
      <c r="N308" s="410"/>
      <c r="O308" s="410"/>
      <c r="P308" s="410"/>
      <c r="Q308" s="410"/>
      <c r="R308" s="410" t="s">
        <v>499</v>
      </c>
      <c r="S308" s="410" t="s">
        <v>499</v>
      </c>
      <c r="T308" s="410" t="s">
        <v>499</v>
      </c>
      <c r="U308" s="410" t="s">
        <v>499</v>
      </c>
      <c r="V308" s="410" t="s">
        <v>499</v>
      </c>
      <c r="W308" s="410" t="s">
        <v>499</v>
      </c>
      <c r="X308" s="410">
        <v>1</v>
      </c>
      <c r="Y308" s="410">
        <v>0</v>
      </c>
      <c r="Z308" s="410">
        <v>0</v>
      </c>
      <c r="AA308" s="410">
        <v>0</v>
      </c>
      <c r="AB308" s="410">
        <v>0</v>
      </c>
      <c r="AC308" s="410">
        <v>0</v>
      </c>
      <c r="AD308" s="410">
        <v>0</v>
      </c>
      <c r="AE308" s="410">
        <v>0</v>
      </c>
      <c r="AF308" s="410">
        <v>0</v>
      </c>
      <c r="AG308" s="410">
        <v>0</v>
      </c>
      <c r="AH308" s="410">
        <v>0</v>
      </c>
      <c r="AI308" s="410">
        <v>0</v>
      </c>
      <c r="AJ308" s="410">
        <v>0</v>
      </c>
    </row>
    <row r="309" spans="5:36">
      <c r="E309" s="454" t="s">
        <v>5131</v>
      </c>
      <c r="I309" s="454" t="s">
        <v>5195</v>
      </c>
      <c r="N309" s="410"/>
      <c r="O309" s="410"/>
      <c r="P309" s="410"/>
      <c r="Q309" s="410"/>
      <c r="R309" s="410" t="s">
        <v>499</v>
      </c>
      <c r="S309" s="410" t="s">
        <v>499</v>
      </c>
      <c r="T309" s="410" t="s">
        <v>499</v>
      </c>
      <c r="U309" s="410" t="s">
        <v>499</v>
      </c>
      <c r="V309" s="410" t="s">
        <v>499</v>
      </c>
      <c r="W309" s="410">
        <v>1</v>
      </c>
      <c r="X309" s="410">
        <v>0</v>
      </c>
      <c r="Y309" s="410">
        <v>0</v>
      </c>
      <c r="Z309" s="410">
        <v>0</v>
      </c>
      <c r="AA309" s="410">
        <v>0</v>
      </c>
      <c r="AB309" s="410">
        <v>0</v>
      </c>
      <c r="AC309" s="410">
        <v>0</v>
      </c>
      <c r="AD309" s="410">
        <v>0</v>
      </c>
      <c r="AE309" s="410">
        <v>0</v>
      </c>
      <c r="AF309" s="410">
        <v>0</v>
      </c>
      <c r="AG309" s="410">
        <v>0</v>
      </c>
      <c r="AH309" s="410">
        <v>0</v>
      </c>
      <c r="AI309" s="410">
        <v>0</v>
      </c>
      <c r="AJ309" s="410">
        <v>0</v>
      </c>
    </row>
    <row r="310" spans="5:36">
      <c r="E310" s="454" t="s">
        <v>5130</v>
      </c>
      <c r="I310" s="454" t="s">
        <v>5196</v>
      </c>
      <c r="N310" s="410"/>
      <c r="O310" s="410"/>
      <c r="P310" s="410"/>
      <c r="Q310" s="410"/>
      <c r="R310" s="410" t="s">
        <v>499</v>
      </c>
      <c r="S310" s="410" t="s">
        <v>499</v>
      </c>
      <c r="T310" s="410">
        <v>1</v>
      </c>
      <c r="U310" s="410">
        <v>0</v>
      </c>
      <c r="V310" s="410">
        <v>0</v>
      </c>
      <c r="W310" s="410">
        <v>0</v>
      </c>
      <c r="X310" s="410">
        <v>0</v>
      </c>
      <c r="Y310" s="410">
        <v>0</v>
      </c>
      <c r="Z310" s="410">
        <v>0</v>
      </c>
      <c r="AA310" s="410">
        <v>0</v>
      </c>
      <c r="AB310" s="410">
        <v>0</v>
      </c>
      <c r="AC310" s="410">
        <v>0</v>
      </c>
      <c r="AD310" s="410">
        <v>0</v>
      </c>
      <c r="AE310" s="410">
        <v>0</v>
      </c>
      <c r="AF310" s="410">
        <v>0</v>
      </c>
      <c r="AG310" s="410">
        <v>0</v>
      </c>
      <c r="AH310" s="410">
        <v>0</v>
      </c>
      <c r="AI310" s="410">
        <v>0</v>
      </c>
      <c r="AJ310" s="410">
        <v>0</v>
      </c>
    </row>
    <row r="311" spans="5:36">
      <c r="E311" s="454" t="s">
        <v>5131</v>
      </c>
      <c r="I311" s="454" t="s">
        <v>5197</v>
      </c>
      <c r="N311" s="410"/>
      <c r="O311" s="410"/>
      <c r="P311" s="410"/>
      <c r="Q311" s="410"/>
      <c r="R311" s="410" t="s">
        <v>499</v>
      </c>
      <c r="S311" s="410" t="s">
        <v>499</v>
      </c>
      <c r="T311" s="410" t="s">
        <v>499</v>
      </c>
      <c r="U311" s="410" t="s">
        <v>499</v>
      </c>
      <c r="V311" s="410" t="s">
        <v>499</v>
      </c>
      <c r="W311" s="410" t="s">
        <v>499</v>
      </c>
      <c r="X311" s="410" t="s">
        <v>499</v>
      </c>
      <c r="Y311" s="410" t="s">
        <v>499</v>
      </c>
      <c r="Z311" s="410" t="s">
        <v>499</v>
      </c>
      <c r="AA311" s="410" t="s">
        <v>499</v>
      </c>
      <c r="AB311" s="410" t="s">
        <v>499</v>
      </c>
      <c r="AC311" s="410">
        <v>2.0271841990852453</v>
      </c>
      <c r="AD311" s="410">
        <v>0.68865884080125028</v>
      </c>
      <c r="AE311" s="410">
        <v>0.42039837882185277</v>
      </c>
      <c r="AF311" s="410">
        <v>0.28695670935940065</v>
      </c>
      <c r="AG311" s="410">
        <v>0.19803832614455144</v>
      </c>
      <c r="AH311" s="410">
        <v>7.6686780954485917E-2</v>
      </c>
      <c r="AI311" s="410">
        <v>0</v>
      </c>
      <c r="AJ311" s="410">
        <v>0</v>
      </c>
    </row>
    <row r="312" spans="5:36">
      <c r="E312" s="454" t="s">
        <v>5138</v>
      </c>
      <c r="I312" s="454" t="s">
        <v>5198</v>
      </c>
      <c r="N312" s="410"/>
      <c r="O312" s="410"/>
      <c r="P312" s="410"/>
      <c r="Q312" s="410"/>
      <c r="R312" s="410" t="s">
        <v>499</v>
      </c>
      <c r="S312" s="410" t="s">
        <v>499</v>
      </c>
      <c r="T312" s="410">
        <v>1.3999999999999997</v>
      </c>
      <c r="U312" s="410">
        <v>0</v>
      </c>
      <c r="V312" s="410">
        <v>0</v>
      </c>
      <c r="W312" s="410">
        <v>0</v>
      </c>
      <c r="X312" s="410">
        <v>0</v>
      </c>
      <c r="Y312" s="410">
        <v>0</v>
      </c>
      <c r="Z312" s="410">
        <v>0</v>
      </c>
      <c r="AA312" s="410">
        <v>0</v>
      </c>
      <c r="AB312" s="410">
        <v>0</v>
      </c>
      <c r="AC312" s="410">
        <v>0</v>
      </c>
      <c r="AD312" s="410">
        <v>0</v>
      </c>
      <c r="AE312" s="410">
        <v>0</v>
      </c>
      <c r="AF312" s="410">
        <v>0</v>
      </c>
      <c r="AG312" s="410">
        <v>0</v>
      </c>
      <c r="AH312" s="410">
        <v>0</v>
      </c>
      <c r="AI312" s="410">
        <v>-4.9973045822102428E-2</v>
      </c>
      <c r="AJ312" s="410">
        <v>-5.2601713669636271E-2</v>
      </c>
    </row>
    <row r="313" spans="5:36">
      <c r="E313" s="454" t="s">
        <v>5137</v>
      </c>
      <c r="I313" s="454" t="s">
        <v>5199</v>
      </c>
      <c r="N313" s="410"/>
      <c r="O313" s="410"/>
      <c r="P313" s="410"/>
      <c r="Q313" s="410"/>
      <c r="R313" s="410" t="s">
        <v>499</v>
      </c>
      <c r="S313" s="410" t="s">
        <v>499</v>
      </c>
      <c r="T313" s="410">
        <v>1.3999999999999997</v>
      </c>
      <c r="U313" s="410">
        <v>0</v>
      </c>
      <c r="V313" s="410">
        <v>0</v>
      </c>
      <c r="W313" s="410">
        <v>0</v>
      </c>
      <c r="X313" s="410">
        <v>0</v>
      </c>
      <c r="Y313" s="410">
        <v>0</v>
      </c>
      <c r="Z313" s="410">
        <v>0</v>
      </c>
      <c r="AA313" s="410">
        <v>0</v>
      </c>
      <c r="AB313" s="410">
        <v>0</v>
      </c>
      <c r="AC313" s="410">
        <v>0</v>
      </c>
      <c r="AD313" s="410">
        <v>0</v>
      </c>
      <c r="AE313" s="410">
        <v>0</v>
      </c>
      <c r="AF313" s="410">
        <v>0</v>
      </c>
      <c r="AG313" s="410">
        <v>0</v>
      </c>
      <c r="AH313" s="410">
        <v>0</v>
      </c>
      <c r="AI313" s="410">
        <v>0</v>
      </c>
      <c r="AJ313" s="410">
        <v>0</v>
      </c>
    </row>
    <row r="314" spans="5:36">
      <c r="E314" s="454" t="s">
        <v>5137</v>
      </c>
      <c r="I314" s="454" t="s">
        <v>5200</v>
      </c>
      <c r="N314" s="410"/>
      <c r="O314" s="410"/>
      <c r="P314" s="410"/>
      <c r="Q314" s="410"/>
      <c r="R314" s="410" t="s">
        <v>499</v>
      </c>
      <c r="S314" s="410" t="s">
        <v>499</v>
      </c>
      <c r="T314" s="410" t="s">
        <v>499</v>
      </c>
      <c r="U314" s="410" t="s">
        <v>499</v>
      </c>
      <c r="V314" s="410" t="s">
        <v>499</v>
      </c>
      <c r="W314" s="410" t="s">
        <v>499</v>
      </c>
      <c r="X314" s="410">
        <v>1.0374999999999999</v>
      </c>
      <c r="Y314" s="410">
        <v>3.7500000000000068E-2</v>
      </c>
      <c r="Z314" s="410">
        <v>3.750000000000011E-2</v>
      </c>
      <c r="AA314" s="410">
        <v>3.7500000000000012E-2</v>
      </c>
      <c r="AB314" s="410">
        <v>3.7500000000000165E-2</v>
      </c>
      <c r="AC314" s="410">
        <v>3.7500000000000151E-2</v>
      </c>
      <c r="AD314" s="410">
        <v>3.7499999999999964E-2</v>
      </c>
      <c r="AE314" s="410">
        <v>13.094880550910579</v>
      </c>
      <c r="AF314" s="410">
        <v>0.92774646764142543</v>
      </c>
      <c r="AG314" s="410">
        <v>0</v>
      </c>
      <c r="AH314" s="410">
        <v>0</v>
      </c>
      <c r="AI314" s="410">
        <v>0</v>
      </c>
      <c r="AJ314" s="410">
        <v>0</v>
      </c>
    </row>
    <row r="315" spans="5:36">
      <c r="E315" s="454" t="s">
        <v>5139</v>
      </c>
      <c r="I315" s="454" t="s">
        <v>5201</v>
      </c>
      <c r="N315" s="410"/>
      <c r="O315" s="410"/>
      <c r="P315" s="410"/>
      <c r="Q315" s="410"/>
      <c r="R315" s="410" t="s">
        <v>499</v>
      </c>
      <c r="S315" s="410" t="s">
        <v>499</v>
      </c>
      <c r="T315" s="410" t="s">
        <v>499</v>
      </c>
      <c r="U315" s="410" t="s">
        <v>499</v>
      </c>
      <c r="V315" s="410" t="s">
        <v>499</v>
      </c>
      <c r="W315" s="410" t="s">
        <v>499</v>
      </c>
      <c r="X315" s="410">
        <v>1.0374999999999999</v>
      </c>
      <c r="Y315" s="410">
        <v>3.7499999999999943E-2</v>
      </c>
      <c r="Z315" s="410">
        <v>3.7500000000000068E-2</v>
      </c>
      <c r="AA315" s="410">
        <v>3.7500000000000221E-2</v>
      </c>
      <c r="AB315" s="410">
        <v>3.7499999999999971E-2</v>
      </c>
      <c r="AC315" s="410">
        <v>3.7500000000000318E-2</v>
      </c>
      <c r="AD315" s="410">
        <v>3.7500000000000047E-2</v>
      </c>
      <c r="AE315" s="410">
        <v>13.094880550910576</v>
      </c>
      <c r="AF315" s="410">
        <v>0.92774646764142565</v>
      </c>
      <c r="AG315" s="410">
        <v>0</v>
      </c>
      <c r="AH315" s="410">
        <v>0</v>
      </c>
      <c r="AI315" s="410">
        <v>0</v>
      </c>
      <c r="AJ315" s="410">
        <v>0</v>
      </c>
    </row>
    <row r="316" spans="5:36">
      <c r="E316" s="454" t="s">
        <v>5139</v>
      </c>
      <c r="I316" s="454" t="s">
        <v>5202</v>
      </c>
      <c r="N316" s="410"/>
      <c r="O316" s="410"/>
      <c r="P316" s="410"/>
      <c r="Q316" s="410"/>
      <c r="R316" s="410" t="s">
        <v>499</v>
      </c>
      <c r="S316" s="410" t="s">
        <v>499</v>
      </c>
      <c r="T316" s="410" t="s">
        <v>499</v>
      </c>
      <c r="U316" s="410" t="s">
        <v>499</v>
      </c>
      <c r="V316" s="410" t="s">
        <v>499</v>
      </c>
      <c r="W316" s="410" t="s">
        <v>499</v>
      </c>
      <c r="X316" s="410">
        <v>1.0375000000000001</v>
      </c>
      <c r="Y316" s="410">
        <v>3.7499999999999825E-2</v>
      </c>
      <c r="Z316" s="410">
        <v>3.7500000000000068E-2</v>
      </c>
      <c r="AA316" s="410">
        <v>3.7500000000000221E-2</v>
      </c>
      <c r="AB316" s="410">
        <v>3.7500000000000269E-2</v>
      </c>
      <c r="AC316" s="410">
        <v>3.7500000000000019E-2</v>
      </c>
      <c r="AD316" s="410">
        <v>3.749999999999995E-2</v>
      </c>
      <c r="AE316" s="410">
        <v>13.094880550910579</v>
      </c>
      <c r="AF316" s="410">
        <v>0.92774646764142543</v>
      </c>
      <c r="AG316" s="410">
        <v>0</v>
      </c>
      <c r="AH316" s="410">
        <v>0</v>
      </c>
      <c r="AI316" s="410">
        <v>0</v>
      </c>
      <c r="AJ316" s="410">
        <v>0</v>
      </c>
    </row>
    <row r="317" spans="5:36">
      <c r="E317" s="454" t="s">
        <v>5139</v>
      </c>
      <c r="I317" s="454" t="s">
        <v>5203</v>
      </c>
      <c r="N317" s="410"/>
      <c r="O317" s="410"/>
      <c r="P317" s="410"/>
      <c r="Q317" s="410"/>
      <c r="R317" s="410" t="s">
        <v>499</v>
      </c>
      <c r="S317" s="410" t="s">
        <v>499</v>
      </c>
      <c r="T317" s="410" t="s">
        <v>499</v>
      </c>
      <c r="U317" s="410" t="s">
        <v>499</v>
      </c>
      <c r="V317" s="410" t="s">
        <v>499</v>
      </c>
      <c r="W317" s="410" t="s">
        <v>499</v>
      </c>
      <c r="X317" s="410" t="s">
        <v>499</v>
      </c>
      <c r="Y317" s="410" t="s">
        <v>499</v>
      </c>
      <c r="Z317" s="410" t="s">
        <v>499</v>
      </c>
      <c r="AA317" s="410" t="s">
        <v>499</v>
      </c>
      <c r="AB317" s="410" t="s">
        <v>499</v>
      </c>
      <c r="AC317" s="410">
        <v>1</v>
      </c>
      <c r="AD317" s="410">
        <v>0</v>
      </c>
      <c r="AE317" s="410">
        <v>0</v>
      </c>
      <c r="AF317" s="410">
        <v>0.25</v>
      </c>
      <c r="AG317" s="410">
        <v>0.2</v>
      </c>
      <c r="AH317" s="410">
        <v>0</v>
      </c>
      <c r="AI317" s="410">
        <v>0</v>
      </c>
      <c r="AJ317" s="410">
        <v>0</v>
      </c>
    </row>
    <row r="318" spans="5:36">
      <c r="E318" s="454" t="s">
        <v>5172</v>
      </c>
      <c r="I318" s="454" t="s">
        <v>5204</v>
      </c>
      <c r="N318" s="410"/>
      <c r="O318" s="410"/>
      <c r="P318" s="410"/>
      <c r="Q318" s="410"/>
      <c r="R318" s="410" t="s">
        <v>499</v>
      </c>
      <c r="S318" s="410" t="s">
        <v>499</v>
      </c>
      <c r="T318" s="410" t="s">
        <v>499</v>
      </c>
      <c r="U318" s="410" t="s">
        <v>499</v>
      </c>
      <c r="V318" s="410" t="s">
        <v>499</v>
      </c>
      <c r="W318" s="410" t="s">
        <v>499</v>
      </c>
      <c r="X318" s="410" t="s">
        <v>499</v>
      </c>
      <c r="Y318" s="410" t="s">
        <v>499</v>
      </c>
      <c r="Z318" s="410" t="s">
        <v>499</v>
      </c>
      <c r="AA318" s="410" t="s">
        <v>499</v>
      </c>
      <c r="AB318" s="410" t="s">
        <v>499</v>
      </c>
      <c r="AC318" s="410" t="s">
        <v>499</v>
      </c>
      <c r="AD318" s="410" t="s">
        <v>499</v>
      </c>
      <c r="AE318" s="410" t="s">
        <v>499</v>
      </c>
      <c r="AF318" s="410" t="s">
        <v>499</v>
      </c>
      <c r="AG318" s="410" t="s">
        <v>499</v>
      </c>
      <c r="AH318" s="410" t="s">
        <v>499</v>
      </c>
      <c r="AI318" s="410" t="s">
        <v>499</v>
      </c>
      <c r="AJ318" s="410" t="s">
        <v>499</v>
      </c>
    </row>
    <row r="319" spans="5:36">
      <c r="E319" s="454" t="s">
        <v>5172</v>
      </c>
      <c r="I319" s="454" t="s">
        <v>5205</v>
      </c>
      <c r="N319" s="410"/>
      <c r="O319" s="410"/>
      <c r="P319" s="410"/>
      <c r="Q319" s="410"/>
      <c r="R319" s="410" t="s">
        <v>499</v>
      </c>
      <c r="S319" s="410" t="s">
        <v>499</v>
      </c>
      <c r="T319" s="410" t="s">
        <v>499</v>
      </c>
      <c r="U319" s="410" t="s">
        <v>499</v>
      </c>
      <c r="V319" s="410" t="s">
        <v>499</v>
      </c>
      <c r="W319" s="410" t="s">
        <v>499</v>
      </c>
      <c r="X319" s="410" t="s">
        <v>499</v>
      </c>
      <c r="Y319" s="410" t="s">
        <v>499</v>
      </c>
      <c r="Z319" s="410" t="s">
        <v>499</v>
      </c>
      <c r="AA319" s="410" t="s">
        <v>499</v>
      </c>
      <c r="AB319" s="410" t="s">
        <v>499</v>
      </c>
      <c r="AC319" s="410" t="s">
        <v>499</v>
      </c>
      <c r="AD319" s="410" t="s">
        <v>499</v>
      </c>
      <c r="AE319" s="410" t="s">
        <v>499</v>
      </c>
      <c r="AF319" s="410" t="s">
        <v>499</v>
      </c>
      <c r="AG319" s="410" t="s">
        <v>499</v>
      </c>
      <c r="AH319" s="410" t="s">
        <v>499</v>
      </c>
      <c r="AI319" s="410" t="s">
        <v>499</v>
      </c>
      <c r="AJ319" s="410" t="s">
        <v>499</v>
      </c>
    </row>
    <row r="320" spans="5:36">
      <c r="E320" s="454" t="s">
        <v>5206</v>
      </c>
      <c r="I320" s="454" t="s">
        <v>5207</v>
      </c>
      <c r="N320" s="410"/>
      <c r="O320" s="410"/>
      <c r="P320" s="410"/>
      <c r="Q320" s="410"/>
      <c r="R320" s="410">
        <v>0.23725501063499843</v>
      </c>
      <c r="S320" s="410">
        <v>-0.27207181088419469</v>
      </c>
      <c r="T320" s="410">
        <v>-0.37589092491237242</v>
      </c>
      <c r="U320" s="410">
        <v>-0.51136920137804798</v>
      </c>
      <c r="V320" s="410">
        <v>-0.2985469540635029</v>
      </c>
      <c r="W320" s="410">
        <v>-0.10130592357251919</v>
      </c>
      <c r="X320" s="410">
        <v>-0.26170298761625743</v>
      </c>
      <c r="Y320" s="410">
        <v>-0.45750419655568486</v>
      </c>
      <c r="Z320" s="410">
        <v>2.8498081393002989E-2</v>
      </c>
      <c r="AA320" s="410">
        <v>0.2411139344913481</v>
      </c>
      <c r="AB320" s="410">
        <v>0.19651232969168872</v>
      </c>
      <c r="AC320" s="410">
        <v>-0.13780882040295145</v>
      </c>
      <c r="AD320" s="410">
        <v>-0.25912368449915785</v>
      </c>
      <c r="AE320" s="410">
        <v>-0.45479906303169171</v>
      </c>
      <c r="AF320" s="410">
        <v>-0.72031428686749088</v>
      </c>
      <c r="AG320" s="410">
        <v>0.36696341306748104</v>
      </c>
      <c r="AH320" s="410">
        <v>7.6534093808313497E-2</v>
      </c>
      <c r="AI320" s="410">
        <v>-0.21390783635122687</v>
      </c>
      <c r="AJ320" s="410">
        <v>-0.29366190792204644</v>
      </c>
    </row>
    <row r="321" spans="5:36">
      <c r="E321" s="454" t="s">
        <v>5172</v>
      </c>
      <c r="I321" s="454" t="s">
        <v>5173</v>
      </c>
      <c r="N321" s="410"/>
      <c r="O321" s="410"/>
      <c r="P321" s="410"/>
      <c r="Q321" s="410"/>
      <c r="R321" s="410">
        <v>0.11346081679374655</v>
      </c>
      <c r="S321" s="410">
        <v>-0.15908851099193727</v>
      </c>
      <c r="T321" s="410">
        <v>-0.44502323677911637</v>
      </c>
      <c r="U321" s="410">
        <v>-0.59273127099183387</v>
      </c>
      <c r="V321" s="410">
        <v>-1</v>
      </c>
      <c r="W321" s="410" t="s">
        <v>499</v>
      </c>
      <c r="X321" s="410" t="s">
        <v>499</v>
      </c>
      <c r="Y321" s="410" t="s">
        <v>499</v>
      </c>
      <c r="Z321" s="410" t="s">
        <v>499</v>
      </c>
      <c r="AA321" s="410" t="s">
        <v>499</v>
      </c>
      <c r="AB321" s="410" t="s">
        <v>499</v>
      </c>
      <c r="AC321" s="410" t="s">
        <v>499</v>
      </c>
      <c r="AD321" s="410" t="s">
        <v>499</v>
      </c>
      <c r="AE321" s="410" t="s">
        <v>499</v>
      </c>
      <c r="AF321" s="410" t="s">
        <v>499</v>
      </c>
      <c r="AG321" s="410" t="s">
        <v>499</v>
      </c>
      <c r="AH321" s="410" t="s">
        <v>499</v>
      </c>
      <c r="AI321" s="410" t="s">
        <v>499</v>
      </c>
      <c r="AJ321" s="410" t="s">
        <v>499</v>
      </c>
    </row>
    <row r="322" spans="5:36">
      <c r="E322" s="454" t="s">
        <v>5172</v>
      </c>
      <c r="I322" s="454" t="s">
        <v>5208</v>
      </c>
      <c r="N322" s="410"/>
      <c r="O322" s="410"/>
      <c r="P322" s="410"/>
      <c r="Q322" s="410"/>
      <c r="R322" s="410" t="s">
        <v>499</v>
      </c>
      <c r="S322" s="410" t="s">
        <v>499</v>
      </c>
      <c r="T322" s="410" t="s">
        <v>499</v>
      </c>
      <c r="U322" s="410" t="s">
        <v>499</v>
      </c>
      <c r="V322" s="410">
        <v>1.4</v>
      </c>
      <c r="W322" s="410">
        <v>0</v>
      </c>
      <c r="X322" s="410">
        <v>0</v>
      </c>
      <c r="Y322" s="410">
        <v>0</v>
      </c>
      <c r="Z322" s="410">
        <v>0</v>
      </c>
      <c r="AA322" s="410">
        <v>0</v>
      </c>
      <c r="AB322" s="410">
        <v>-1</v>
      </c>
      <c r="AC322" s="410" t="s">
        <v>499</v>
      </c>
      <c r="AD322" s="410" t="s">
        <v>499</v>
      </c>
      <c r="AE322" s="410" t="s">
        <v>499</v>
      </c>
      <c r="AF322" s="410" t="s">
        <v>499</v>
      </c>
      <c r="AG322" s="410" t="s">
        <v>499</v>
      </c>
      <c r="AH322" s="410" t="s">
        <v>499</v>
      </c>
      <c r="AI322" s="410" t="s">
        <v>499</v>
      </c>
      <c r="AJ322" s="410" t="s">
        <v>499</v>
      </c>
    </row>
    <row r="323" spans="5:36">
      <c r="E323" s="454" t="s">
        <v>5209</v>
      </c>
      <c r="I323" s="454" t="s">
        <v>5210</v>
      </c>
      <c r="N323" s="410"/>
      <c r="O323" s="410"/>
      <c r="P323" s="410"/>
      <c r="Q323" s="410"/>
      <c r="R323" s="410">
        <v>0.61994259612771041</v>
      </c>
      <c r="S323" s="410">
        <v>7.4812301968717146E-2</v>
      </c>
      <c r="T323" s="410">
        <v>-1</v>
      </c>
      <c r="U323" s="410" t="s">
        <v>499</v>
      </c>
      <c r="V323" s="410" t="s">
        <v>499</v>
      </c>
      <c r="W323" s="410" t="s">
        <v>499</v>
      </c>
      <c r="X323" s="410" t="s">
        <v>499</v>
      </c>
      <c r="Y323" s="410" t="s">
        <v>499</v>
      </c>
      <c r="Z323" s="410" t="s">
        <v>499</v>
      </c>
      <c r="AA323" s="410" t="s">
        <v>499</v>
      </c>
      <c r="AB323" s="410" t="s">
        <v>499</v>
      </c>
      <c r="AC323" s="410" t="s">
        <v>499</v>
      </c>
      <c r="AD323" s="410" t="s">
        <v>499</v>
      </c>
      <c r="AE323" s="410" t="s">
        <v>499</v>
      </c>
      <c r="AF323" s="410" t="s">
        <v>499</v>
      </c>
      <c r="AG323" s="410" t="s">
        <v>499</v>
      </c>
      <c r="AH323" s="410" t="s">
        <v>499</v>
      </c>
      <c r="AI323" s="410" t="s">
        <v>499</v>
      </c>
      <c r="AJ323" s="410" t="s">
        <v>499</v>
      </c>
    </row>
    <row r="324" spans="5:36">
      <c r="E324" s="454" t="s">
        <v>5209</v>
      </c>
      <c r="I324" s="454" t="s">
        <v>5212</v>
      </c>
      <c r="N324" s="410"/>
      <c r="O324" s="410"/>
      <c r="P324" s="410"/>
      <c r="Q324" s="410"/>
      <c r="R324" s="410" t="s">
        <v>499</v>
      </c>
      <c r="S324" s="410" t="s">
        <v>499</v>
      </c>
      <c r="T324" s="410" t="s">
        <v>499</v>
      </c>
      <c r="U324" s="410" t="s">
        <v>499</v>
      </c>
      <c r="V324" s="410" t="s">
        <v>499</v>
      </c>
      <c r="W324" s="410" t="s">
        <v>499</v>
      </c>
      <c r="X324" s="410" t="s">
        <v>499</v>
      </c>
      <c r="Y324" s="410" t="s">
        <v>499</v>
      </c>
      <c r="Z324" s="410" t="s">
        <v>499</v>
      </c>
      <c r="AA324" s="410" t="s">
        <v>499</v>
      </c>
      <c r="AB324" s="410" t="s">
        <v>499</v>
      </c>
      <c r="AC324" s="410" t="s">
        <v>499</v>
      </c>
      <c r="AD324" s="410" t="s">
        <v>499</v>
      </c>
      <c r="AE324" s="410" t="s">
        <v>499</v>
      </c>
      <c r="AF324" s="410" t="s">
        <v>499</v>
      </c>
      <c r="AG324" s="410" t="s">
        <v>499</v>
      </c>
      <c r="AH324" s="410" t="s">
        <v>499</v>
      </c>
      <c r="AI324" s="410" t="s">
        <v>499</v>
      </c>
      <c r="AJ324" s="410" t="s">
        <v>499</v>
      </c>
    </row>
    <row r="325" spans="5:36">
      <c r="E325" s="454" t="s">
        <v>5209</v>
      </c>
      <c r="I325" s="454" t="s">
        <v>5213</v>
      </c>
      <c r="N325" s="410"/>
      <c r="O325" s="410"/>
      <c r="P325" s="410"/>
      <c r="Q325" s="410"/>
      <c r="R325" s="410" t="s">
        <v>499</v>
      </c>
      <c r="S325" s="410" t="s">
        <v>499</v>
      </c>
      <c r="T325" s="410" t="s">
        <v>499</v>
      </c>
      <c r="U325" s="410" t="s">
        <v>499</v>
      </c>
      <c r="V325" s="410" t="s">
        <v>499</v>
      </c>
      <c r="W325" s="410" t="s">
        <v>499</v>
      </c>
      <c r="X325" s="410" t="s">
        <v>499</v>
      </c>
      <c r="Y325" s="410" t="s">
        <v>499</v>
      </c>
      <c r="Z325" s="410" t="s">
        <v>499</v>
      </c>
      <c r="AA325" s="410" t="s">
        <v>499</v>
      </c>
      <c r="AB325" s="410" t="s">
        <v>499</v>
      </c>
      <c r="AC325" s="410" t="s">
        <v>499</v>
      </c>
      <c r="AD325" s="410" t="s">
        <v>499</v>
      </c>
      <c r="AE325" s="410" t="s">
        <v>499</v>
      </c>
      <c r="AF325" s="410" t="s">
        <v>499</v>
      </c>
      <c r="AG325" s="410" t="s">
        <v>499</v>
      </c>
      <c r="AH325" s="410" t="s">
        <v>499</v>
      </c>
      <c r="AI325" s="410" t="s">
        <v>499</v>
      </c>
      <c r="AJ325" s="410" t="s">
        <v>499</v>
      </c>
    </row>
    <row r="326" spans="5:36">
      <c r="E326" s="454" t="s">
        <v>5209</v>
      </c>
      <c r="I326" s="454" t="s">
        <v>5214</v>
      </c>
      <c r="N326" s="410"/>
      <c r="O326" s="410"/>
      <c r="P326" s="410"/>
      <c r="Q326" s="410"/>
      <c r="R326" s="410" t="s">
        <v>499</v>
      </c>
      <c r="S326" s="410" t="s">
        <v>499</v>
      </c>
      <c r="T326" s="410" t="s">
        <v>499</v>
      </c>
      <c r="U326" s="410" t="s">
        <v>499</v>
      </c>
      <c r="V326" s="410" t="s">
        <v>499</v>
      </c>
      <c r="W326" s="410" t="s">
        <v>499</v>
      </c>
      <c r="X326" s="410" t="s">
        <v>499</v>
      </c>
      <c r="Y326" s="410" t="s">
        <v>499</v>
      </c>
      <c r="Z326" s="410" t="s">
        <v>499</v>
      </c>
      <c r="AA326" s="410" t="s">
        <v>499</v>
      </c>
      <c r="AB326" s="410" t="s">
        <v>499</v>
      </c>
      <c r="AC326" s="410" t="s">
        <v>499</v>
      </c>
      <c r="AD326" s="410" t="s">
        <v>499</v>
      </c>
      <c r="AE326" s="410" t="s">
        <v>499</v>
      </c>
      <c r="AF326" s="410" t="s">
        <v>499</v>
      </c>
      <c r="AG326" s="410" t="s">
        <v>499</v>
      </c>
      <c r="AH326" s="410" t="s">
        <v>499</v>
      </c>
      <c r="AI326" s="410" t="s">
        <v>499</v>
      </c>
      <c r="AJ326" s="410" t="s">
        <v>499</v>
      </c>
    </row>
    <row r="327" spans="5:36">
      <c r="E327" s="454" t="s">
        <v>5145</v>
      </c>
      <c r="I327" s="454" t="s">
        <v>5215</v>
      </c>
      <c r="N327" s="410"/>
      <c r="O327" s="410"/>
      <c r="P327" s="410"/>
      <c r="Q327" s="410"/>
      <c r="R327" s="410">
        <v>1.366718992248062</v>
      </c>
      <c r="S327" s="410">
        <v>-0.57747413052610208</v>
      </c>
      <c r="T327" s="410">
        <v>0</v>
      </c>
      <c r="U327" s="410">
        <v>-1</v>
      </c>
      <c r="V327" s="410" t="s">
        <v>499</v>
      </c>
      <c r="W327" s="410" t="s">
        <v>499</v>
      </c>
      <c r="X327" s="410" t="s">
        <v>499</v>
      </c>
      <c r="Y327" s="410" t="s">
        <v>499</v>
      </c>
      <c r="Z327" s="410" t="s">
        <v>499</v>
      </c>
      <c r="AA327" s="410" t="s">
        <v>499</v>
      </c>
      <c r="AB327" s="410" t="s">
        <v>499</v>
      </c>
      <c r="AC327" s="410" t="s">
        <v>499</v>
      </c>
      <c r="AD327" s="410" t="s">
        <v>499</v>
      </c>
      <c r="AE327" s="410" t="s">
        <v>499</v>
      </c>
      <c r="AF327" s="410" t="s">
        <v>499</v>
      </c>
      <c r="AG327" s="410" t="s">
        <v>499</v>
      </c>
      <c r="AH327" s="410" t="s">
        <v>499</v>
      </c>
      <c r="AI327" s="410" t="s">
        <v>499</v>
      </c>
      <c r="AJ327" s="410" t="s">
        <v>499</v>
      </c>
    </row>
    <row r="328" spans="5:36">
      <c r="E328" s="454" t="s">
        <v>5145</v>
      </c>
      <c r="I328" s="454" t="s">
        <v>5217</v>
      </c>
      <c r="N328" s="410"/>
      <c r="O328" s="410"/>
      <c r="P328" s="410"/>
      <c r="Q328" s="410"/>
      <c r="R328" s="410">
        <v>0</v>
      </c>
      <c r="S328" s="410">
        <v>0</v>
      </c>
      <c r="T328" s="410">
        <v>0</v>
      </c>
      <c r="U328" s="410">
        <v>7.9845129991292452E-2</v>
      </c>
      <c r="V328" s="410">
        <v>7.6476614232024828E-2</v>
      </c>
      <c r="W328" s="410">
        <v>4.4786114267417694E-2</v>
      </c>
      <c r="X328" s="410">
        <v>-2.1976436046369559E-3</v>
      </c>
      <c r="Y328" s="410">
        <v>0</v>
      </c>
      <c r="Z328" s="410">
        <v>-5.5273381803297141E-2</v>
      </c>
      <c r="AA328" s="410">
        <v>-2.5983651216703759E-2</v>
      </c>
      <c r="AB328" s="410">
        <v>-2.3560407187038853E-3</v>
      </c>
      <c r="AC328" s="410">
        <v>-3.1217996921573291E-2</v>
      </c>
      <c r="AD328" s="410">
        <v>-1.9713266102934605E-2</v>
      </c>
      <c r="AE328" s="410">
        <v>-1.4767751667662574E-2</v>
      </c>
      <c r="AF328" s="410">
        <v>-1.1010708714433659E-2</v>
      </c>
      <c r="AG328" s="410">
        <v>-5.4619155414995124E-2</v>
      </c>
      <c r="AH328" s="410">
        <v>-7.2124272619270874E-2</v>
      </c>
      <c r="AI328" s="410">
        <v>9.8802435327053507E-3</v>
      </c>
      <c r="AJ328" s="410">
        <v>-6.4967464534868652E-2</v>
      </c>
    </row>
    <row r="329" spans="5:36">
      <c r="E329" s="454" t="s">
        <v>5145</v>
      </c>
      <c r="I329" s="454" t="s">
        <v>5219</v>
      </c>
      <c r="N329" s="410"/>
      <c r="O329" s="410"/>
      <c r="P329" s="410"/>
      <c r="Q329" s="410"/>
      <c r="R329" s="410">
        <v>0</v>
      </c>
      <c r="S329" s="410">
        <v>0</v>
      </c>
      <c r="T329" s="410">
        <v>-0.80914826498422709</v>
      </c>
      <c r="U329" s="410">
        <v>0.36598231404958692</v>
      </c>
      <c r="V329" s="410">
        <v>7.6476614232024689E-2</v>
      </c>
      <c r="W329" s="410">
        <v>4.4786114267417819E-2</v>
      </c>
      <c r="X329" s="410">
        <v>-2.1976436046369434E-3</v>
      </c>
      <c r="Y329" s="410">
        <v>0</v>
      </c>
      <c r="Z329" s="410">
        <v>-5.5273381803297272E-2</v>
      </c>
      <c r="AA329" s="410">
        <v>-2.5983651216703624E-2</v>
      </c>
      <c r="AB329" s="410">
        <v>-2.3560407187039052E-3</v>
      </c>
      <c r="AC329" s="410">
        <v>-3.1217996921573371E-2</v>
      </c>
      <c r="AD329" s="410">
        <v>-1.9713266102934529E-2</v>
      </c>
      <c r="AE329" s="410">
        <v>-1.4767751667662581E-2</v>
      </c>
      <c r="AF329" s="410">
        <v>-1.1010708714433709E-2</v>
      </c>
      <c r="AG329" s="410">
        <v>-5.4619155414995055E-2</v>
      </c>
      <c r="AH329" s="410">
        <v>-7.2124272619270971E-2</v>
      </c>
      <c r="AI329" s="410">
        <v>9.8802435327054444E-3</v>
      </c>
      <c r="AJ329" s="410">
        <v>-6.4967464534868694E-2</v>
      </c>
    </row>
    <row r="330" spans="5:36">
      <c r="E330" s="454" t="s">
        <v>5220</v>
      </c>
      <c r="I330" s="454" t="s">
        <v>5221</v>
      </c>
      <c r="N330" s="410"/>
      <c r="O330" s="410"/>
      <c r="P330" s="410"/>
      <c r="Q330" s="410"/>
      <c r="R330" s="410">
        <v>0</v>
      </c>
      <c r="S330" s="410">
        <v>0</v>
      </c>
      <c r="T330" s="410">
        <v>5.376939542709875E-2</v>
      </c>
      <c r="U330" s="410">
        <v>-0.29055370313684303</v>
      </c>
      <c r="V330" s="410">
        <v>-0.51136920137804798</v>
      </c>
      <c r="W330" s="410">
        <v>-0.2985469540635029</v>
      </c>
      <c r="X330" s="410">
        <v>-0.10130592357251919</v>
      </c>
      <c r="Y330" s="410">
        <v>-0.26170298761625743</v>
      </c>
      <c r="Z330" s="410">
        <v>-0.45750419655568486</v>
      </c>
      <c r="AA330" s="410">
        <v>2.8498081393002989E-2</v>
      </c>
      <c r="AB330" s="410">
        <v>0.2411139344913481</v>
      </c>
      <c r="AC330" s="410">
        <v>0.19651232969168872</v>
      </c>
      <c r="AD330" s="410">
        <v>-0.13780882040295145</v>
      </c>
      <c r="AE330" s="410">
        <v>-0.25912368449915785</v>
      </c>
      <c r="AF330" s="410">
        <v>-0.45479906303169171</v>
      </c>
      <c r="AG330" s="410">
        <v>-0.72031428686749088</v>
      </c>
      <c r="AH330" s="410">
        <v>0.36696341306748104</v>
      </c>
      <c r="AI330" s="410">
        <v>7.6534093808313497E-2</v>
      </c>
      <c r="AJ330" s="410">
        <v>-0.21390783635122687</v>
      </c>
    </row>
    <row r="331" spans="5:36">
      <c r="E331" s="454" t="s">
        <v>5220</v>
      </c>
      <c r="I331" s="454" t="s">
        <v>5222</v>
      </c>
      <c r="N331" s="410"/>
      <c r="O331" s="410"/>
      <c r="P331" s="410"/>
      <c r="Q331" s="410"/>
      <c r="R331" s="410">
        <v>0</v>
      </c>
      <c r="S331" s="410">
        <v>0</v>
      </c>
      <c r="T331" s="410">
        <v>-0.8978102189781022</v>
      </c>
      <c r="U331" s="410">
        <v>-0.19771758771874998</v>
      </c>
      <c r="V331" s="410">
        <v>-0.51136920137804798</v>
      </c>
      <c r="W331" s="410">
        <v>-0.2985469540635029</v>
      </c>
      <c r="X331" s="410">
        <v>-0.10130592357251918</v>
      </c>
      <c r="Y331" s="410">
        <v>-0.26170298761625743</v>
      </c>
      <c r="Z331" s="410">
        <v>-0.45750419655568492</v>
      </c>
      <c r="AA331" s="410">
        <v>2.8498081393003066E-2</v>
      </c>
      <c r="AB331" s="410">
        <v>0.24111393449134813</v>
      </c>
      <c r="AC331" s="410">
        <v>0.19651232969168861</v>
      </c>
      <c r="AD331" s="410">
        <v>-0.13780882040295148</v>
      </c>
      <c r="AE331" s="410">
        <v>-0.25912368449915774</v>
      </c>
      <c r="AF331" s="410">
        <v>-0.45479906303169176</v>
      </c>
      <c r="AG331" s="410">
        <v>-0.72031428686749099</v>
      </c>
      <c r="AH331" s="410">
        <v>0.36696341306748115</v>
      </c>
      <c r="AI331" s="410">
        <v>7.6534093808313511E-2</v>
      </c>
      <c r="AJ331" s="410">
        <v>-0.21390783635122701</v>
      </c>
    </row>
    <row r="332" spans="5:36">
      <c r="E332" s="454" t="s">
        <v>5145</v>
      </c>
      <c r="I332" s="454" t="s">
        <v>5223</v>
      </c>
      <c r="N332" s="410"/>
      <c r="O332" s="410"/>
      <c r="P332" s="410"/>
      <c r="Q332" s="410"/>
      <c r="R332" s="410">
        <v>0</v>
      </c>
      <c r="S332" s="410">
        <v>0</v>
      </c>
      <c r="T332" s="410">
        <v>2.4993751562109475E-4</v>
      </c>
      <c r="U332" s="410">
        <v>-2.1739130434782608E-2</v>
      </c>
      <c r="V332" s="410">
        <v>0</v>
      </c>
      <c r="W332" s="410">
        <v>0</v>
      </c>
      <c r="X332" s="410">
        <v>0</v>
      </c>
      <c r="Y332" s="410">
        <v>0</v>
      </c>
      <c r="Z332" s="410">
        <v>0</v>
      </c>
      <c r="AA332" s="410">
        <v>0</v>
      </c>
      <c r="AB332" s="410">
        <v>0</v>
      </c>
      <c r="AC332" s="410">
        <v>0</v>
      </c>
      <c r="AD332" s="410">
        <v>0</v>
      </c>
      <c r="AE332" s="410">
        <v>0</v>
      </c>
      <c r="AF332" s="410">
        <v>0</v>
      </c>
      <c r="AG332" s="410">
        <v>0</v>
      </c>
      <c r="AH332" s="410">
        <v>0</v>
      </c>
      <c r="AI332" s="410">
        <v>0</v>
      </c>
      <c r="AJ332" s="410">
        <v>0</v>
      </c>
    </row>
    <row r="333" spans="5:36">
      <c r="E333" s="454" t="s">
        <v>5145</v>
      </c>
      <c r="I333" s="454" t="s">
        <v>5224</v>
      </c>
      <c r="N333" s="410"/>
      <c r="O333" s="410"/>
      <c r="P333" s="410"/>
      <c r="Q333" s="410"/>
      <c r="R333" s="410">
        <v>0</v>
      </c>
      <c r="S333" s="410">
        <v>0</v>
      </c>
      <c r="T333" s="410">
        <v>7.4074747977549487E-3</v>
      </c>
      <c r="U333" s="410">
        <v>1.3868730849862926E-2</v>
      </c>
      <c r="V333" s="410">
        <v>0</v>
      </c>
      <c r="W333" s="410">
        <v>0</v>
      </c>
      <c r="X333" s="410">
        <v>0</v>
      </c>
      <c r="Y333" s="410">
        <v>0</v>
      </c>
      <c r="Z333" s="410">
        <v>0</v>
      </c>
      <c r="AA333" s="410">
        <v>0</v>
      </c>
      <c r="AB333" s="410">
        <v>0</v>
      </c>
      <c r="AC333" s="410">
        <v>0</v>
      </c>
      <c r="AD333" s="410">
        <v>0</v>
      </c>
      <c r="AE333" s="410">
        <v>0</v>
      </c>
      <c r="AF333" s="410">
        <v>0</v>
      </c>
      <c r="AG333" s="410">
        <v>0</v>
      </c>
      <c r="AH333" s="410">
        <v>0</v>
      </c>
      <c r="AI333" s="410">
        <v>0</v>
      </c>
      <c r="AJ333" s="410">
        <v>0</v>
      </c>
    </row>
    <row r="334" spans="5:36">
      <c r="E334" s="454" t="s">
        <v>5145</v>
      </c>
      <c r="I334" s="454" t="s">
        <v>5225</v>
      </c>
      <c r="N334" s="410"/>
      <c r="O334" s="410"/>
      <c r="P334" s="410"/>
      <c r="Q334" s="410"/>
      <c r="R334" s="410">
        <v>-0.25703514376996806</v>
      </c>
      <c r="S334" s="410">
        <v>0</v>
      </c>
      <c r="T334" s="410">
        <v>0</v>
      </c>
      <c r="U334" s="410">
        <v>-0.6882364071073499</v>
      </c>
      <c r="V334" s="410">
        <v>0</v>
      </c>
      <c r="W334" s="410">
        <v>2.2075586206896554</v>
      </c>
      <c r="X334" s="410">
        <v>0</v>
      </c>
      <c r="Y334" s="410">
        <v>0</v>
      </c>
      <c r="Z334" s="410">
        <v>0</v>
      </c>
      <c r="AA334" s="410">
        <v>0</v>
      </c>
      <c r="AB334" s="410">
        <v>0</v>
      </c>
      <c r="AC334" s="410">
        <v>0</v>
      </c>
      <c r="AD334" s="410">
        <v>0</v>
      </c>
      <c r="AE334" s="410">
        <v>0</v>
      </c>
      <c r="AF334" s="410">
        <v>0</v>
      </c>
      <c r="AG334" s="410">
        <v>0</v>
      </c>
      <c r="AH334" s="410">
        <v>0</v>
      </c>
      <c r="AI334" s="410">
        <v>0</v>
      </c>
      <c r="AJ334" s="410">
        <v>0</v>
      </c>
    </row>
    <row r="335" spans="5:36">
      <c r="E335" s="454" t="s">
        <v>5145</v>
      </c>
      <c r="I335" s="454" t="s">
        <v>5226</v>
      </c>
      <c r="N335" s="410"/>
      <c r="O335" s="410"/>
      <c r="P335" s="410"/>
      <c r="Q335" s="410"/>
      <c r="R335" s="410">
        <v>0</v>
      </c>
      <c r="S335" s="410">
        <v>0</v>
      </c>
      <c r="T335" s="410">
        <v>0</v>
      </c>
      <c r="U335" s="410">
        <v>-1</v>
      </c>
      <c r="V335" s="410" t="s">
        <v>499</v>
      </c>
      <c r="W335" s="410" t="s">
        <v>499</v>
      </c>
      <c r="X335" s="410" t="s">
        <v>499</v>
      </c>
      <c r="Y335" s="410" t="s">
        <v>499</v>
      </c>
      <c r="Z335" s="410" t="s">
        <v>499</v>
      </c>
      <c r="AA335" s="410" t="s">
        <v>499</v>
      </c>
      <c r="AB335" s="410" t="s">
        <v>499</v>
      </c>
      <c r="AC335" s="410" t="s">
        <v>499</v>
      </c>
      <c r="AD335" s="410" t="s">
        <v>499</v>
      </c>
      <c r="AE335" s="410" t="s">
        <v>499</v>
      </c>
      <c r="AF335" s="410" t="s">
        <v>499</v>
      </c>
      <c r="AG335" s="410" t="s">
        <v>499</v>
      </c>
      <c r="AH335" s="410" t="s">
        <v>499</v>
      </c>
      <c r="AI335" s="410" t="s">
        <v>499</v>
      </c>
      <c r="AJ335" s="410" t="s">
        <v>499</v>
      </c>
    </row>
    <row r="336" spans="5:36">
      <c r="E336" s="454" t="s">
        <v>5144</v>
      </c>
      <c r="I336" s="454" t="s">
        <v>5227</v>
      </c>
      <c r="N336" s="410"/>
      <c r="O336" s="410"/>
      <c r="P336" s="410"/>
      <c r="Q336" s="410"/>
      <c r="R336" s="410">
        <v>-6.2087886554798147E-2</v>
      </c>
      <c r="S336" s="410">
        <v>0</v>
      </c>
      <c r="T336" s="410">
        <v>0.18021699445127246</v>
      </c>
      <c r="U336" s="410">
        <v>2.9753413490931323E-2</v>
      </c>
      <c r="V336" s="410">
        <v>0</v>
      </c>
      <c r="W336" s="410">
        <v>0</v>
      </c>
      <c r="X336" s="410">
        <v>0</v>
      </c>
      <c r="Y336" s="410">
        <v>0</v>
      </c>
      <c r="Z336" s="410">
        <v>0</v>
      </c>
      <c r="AA336" s="410">
        <v>0</v>
      </c>
      <c r="AB336" s="410">
        <v>0</v>
      </c>
      <c r="AC336" s="410">
        <v>0</v>
      </c>
      <c r="AD336" s="410">
        <v>0</v>
      </c>
      <c r="AE336" s="410">
        <v>0</v>
      </c>
      <c r="AF336" s="410">
        <v>0</v>
      </c>
      <c r="AG336" s="410">
        <v>0</v>
      </c>
      <c r="AH336" s="410">
        <v>0</v>
      </c>
      <c r="AI336" s="410">
        <v>0</v>
      </c>
      <c r="AJ336" s="410">
        <v>0</v>
      </c>
    </row>
    <row r="337" spans="5:36">
      <c r="E337" s="454" t="s">
        <v>5228</v>
      </c>
      <c r="I337" s="454" t="s">
        <v>5229</v>
      </c>
      <c r="N337" s="410"/>
      <c r="O337" s="410"/>
      <c r="P337" s="410"/>
      <c r="Q337" s="410"/>
      <c r="R337" s="410">
        <v>0</v>
      </c>
      <c r="S337" s="410">
        <v>-1</v>
      </c>
      <c r="T337" s="410" t="s">
        <v>499</v>
      </c>
      <c r="U337" s="410" t="s">
        <v>499</v>
      </c>
      <c r="V337" s="410" t="s">
        <v>499</v>
      </c>
      <c r="W337" s="410" t="s">
        <v>499</v>
      </c>
      <c r="X337" s="410" t="s">
        <v>499</v>
      </c>
      <c r="Y337" s="410" t="s">
        <v>499</v>
      </c>
      <c r="Z337" s="410" t="s">
        <v>499</v>
      </c>
      <c r="AA337" s="410" t="s">
        <v>499</v>
      </c>
      <c r="AB337" s="410" t="s">
        <v>499</v>
      </c>
      <c r="AC337" s="410" t="s">
        <v>499</v>
      </c>
      <c r="AD337" s="410" t="s">
        <v>499</v>
      </c>
      <c r="AE337" s="410" t="s">
        <v>499</v>
      </c>
      <c r="AF337" s="410" t="s">
        <v>499</v>
      </c>
      <c r="AG337" s="410" t="s">
        <v>499</v>
      </c>
      <c r="AH337" s="410" t="s">
        <v>499</v>
      </c>
      <c r="AI337" s="410" t="s">
        <v>499</v>
      </c>
      <c r="AJ337" s="410" t="s">
        <v>499</v>
      </c>
    </row>
    <row r="338" spans="5:36">
      <c r="E338" s="454" t="s">
        <v>5145</v>
      </c>
      <c r="I338" s="454" t="s">
        <v>5230</v>
      </c>
      <c r="N338" s="410"/>
      <c r="O338" s="410"/>
      <c r="P338" s="410"/>
      <c r="Q338" s="410"/>
      <c r="R338" s="410" t="s">
        <v>499</v>
      </c>
      <c r="S338" s="410" t="s">
        <v>499</v>
      </c>
      <c r="T338" s="410" t="s">
        <v>499</v>
      </c>
      <c r="U338" s="410" t="s">
        <v>499</v>
      </c>
      <c r="V338" s="410" t="s">
        <v>499</v>
      </c>
      <c r="W338" s="410" t="s">
        <v>499</v>
      </c>
      <c r="X338" s="410" t="s">
        <v>499</v>
      </c>
      <c r="Y338" s="410" t="s">
        <v>499</v>
      </c>
      <c r="Z338" s="410" t="s">
        <v>499</v>
      </c>
      <c r="AA338" s="410" t="s">
        <v>499</v>
      </c>
      <c r="AB338" s="410" t="s">
        <v>499</v>
      </c>
      <c r="AC338" s="410" t="s">
        <v>499</v>
      </c>
      <c r="AD338" s="410" t="s">
        <v>499</v>
      </c>
      <c r="AE338" s="410" t="s">
        <v>499</v>
      </c>
      <c r="AF338" s="410" t="s">
        <v>499</v>
      </c>
      <c r="AG338" s="410" t="s">
        <v>499</v>
      </c>
      <c r="AH338" s="410" t="s">
        <v>499</v>
      </c>
      <c r="AI338" s="410" t="s">
        <v>499</v>
      </c>
      <c r="AJ338" s="410" t="s">
        <v>499</v>
      </c>
    </row>
    <row r="339" spans="5:36">
      <c r="E339" s="454" t="s">
        <v>5220</v>
      </c>
      <c r="I339" s="454" t="s">
        <v>5231</v>
      </c>
      <c r="N339" s="410"/>
      <c r="O339" s="410"/>
      <c r="P339" s="410"/>
      <c r="Q339" s="410"/>
      <c r="R339" s="410">
        <v>-1</v>
      </c>
      <c r="S339" s="410" t="s">
        <v>499</v>
      </c>
      <c r="T339" s="410" t="s">
        <v>499</v>
      </c>
      <c r="U339" s="410" t="s">
        <v>499</v>
      </c>
      <c r="V339" s="410" t="s">
        <v>499</v>
      </c>
      <c r="W339" s="410" t="s">
        <v>499</v>
      </c>
      <c r="X339" s="410" t="s">
        <v>499</v>
      </c>
      <c r="Y339" s="410" t="s">
        <v>499</v>
      </c>
      <c r="Z339" s="410" t="s">
        <v>499</v>
      </c>
      <c r="AA339" s="410" t="s">
        <v>499</v>
      </c>
      <c r="AB339" s="410" t="s">
        <v>499</v>
      </c>
      <c r="AC339" s="410" t="s">
        <v>499</v>
      </c>
      <c r="AD339" s="410" t="s">
        <v>499</v>
      </c>
      <c r="AE339" s="410" t="s">
        <v>499</v>
      </c>
      <c r="AF339" s="410" t="s">
        <v>499</v>
      </c>
      <c r="AG339" s="410" t="s">
        <v>499</v>
      </c>
      <c r="AH339" s="410" t="s">
        <v>499</v>
      </c>
      <c r="AI339" s="410" t="s">
        <v>499</v>
      </c>
      <c r="AJ339" s="410" t="s">
        <v>499</v>
      </c>
    </row>
    <row r="340" spans="5:36">
      <c r="E340" s="454">
        <v>0</v>
      </c>
      <c r="I340" s="454">
        <v>0</v>
      </c>
      <c r="N340" s="410"/>
      <c r="O340" s="410"/>
      <c r="P340" s="410"/>
      <c r="Q340" s="410"/>
      <c r="R340" s="410" t="s">
        <v>499</v>
      </c>
      <c r="S340" s="410" t="s">
        <v>499</v>
      </c>
      <c r="T340" s="410" t="s">
        <v>499</v>
      </c>
      <c r="U340" s="410" t="s">
        <v>499</v>
      </c>
      <c r="V340" s="410" t="s">
        <v>499</v>
      </c>
      <c r="W340" s="410" t="s">
        <v>499</v>
      </c>
      <c r="X340" s="410" t="s">
        <v>499</v>
      </c>
      <c r="Y340" s="410" t="s">
        <v>499</v>
      </c>
      <c r="Z340" s="410" t="s">
        <v>499</v>
      </c>
      <c r="AA340" s="410" t="s">
        <v>499</v>
      </c>
      <c r="AB340" s="410" t="s">
        <v>499</v>
      </c>
      <c r="AC340" s="410" t="s">
        <v>499</v>
      </c>
      <c r="AD340" s="410" t="s">
        <v>499</v>
      </c>
      <c r="AE340" s="410" t="s">
        <v>499</v>
      </c>
      <c r="AF340" s="410" t="s">
        <v>499</v>
      </c>
      <c r="AG340" s="410" t="s">
        <v>499</v>
      </c>
      <c r="AH340" s="410" t="s">
        <v>499</v>
      </c>
      <c r="AI340" s="410" t="s">
        <v>499</v>
      </c>
      <c r="AJ340" s="410" t="s">
        <v>499</v>
      </c>
    </row>
    <row r="341" spans="5:36">
      <c r="E341" s="454">
        <v>0</v>
      </c>
      <c r="I341" s="454">
        <v>0</v>
      </c>
      <c r="N341" s="410"/>
      <c r="O341" s="410"/>
      <c r="P341" s="410"/>
      <c r="Q341" s="410"/>
      <c r="R341" s="410" t="s">
        <v>499</v>
      </c>
      <c r="S341" s="410" t="s">
        <v>499</v>
      </c>
      <c r="T341" s="410" t="s">
        <v>499</v>
      </c>
      <c r="U341" s="410" t="s">
        <v>499</v>
      </c>
      <c r="V341" s="410" t="s">
        <v>499</v>
      </c>
      <c r="W341" s="410" t="s">
        <v>499</v>
      </c>
      <c r="X341" s="410" t="s">
        <v>499</v>
      </c>
      <c r="Y341" s="410" t="s">
        <v>499</v>
      </c>
      <c r="Z341" s="410" t="s">
        <v>499</v>
      </c>
      <c r="AA341" s="410" t="s">
        <v>499</v>
      </c>
      <c r="AB341" s="410" t="s">
        <v>499</v>
      </c>
      <c r="AC341" s="410" t="s">
        <v>499</v>
      </c>
      <c r="AD341" s="410" t="s">
        <v>499</v>
      </c>
      <c r="AE341" s="410" t="s">
        <v>499</v>
      </c>
      <c r="AF341" s="410" t="s">
        <v>499</v>
      </c>
      <c r="AG341" s="410" t="s">
        <v>499</v>
      </c>
      <c r="AH341" s="410" t="s">
        <v>499</v>
      </c>
      <c r="AI341" s="410" t="s">
        <v>499</v>
      </c>
      <c r="AJ341" s="410" t="s">
        <v>499</v>
      </c>
    </row>
    <row r="342" spans="5:36">
      <c r="E342" s="454">
        <v>0</v>
      </c>
      <c r="I342" s="454">
        <v>0</v>
      </c>
      <c r="N342" s="410"/>
      <c r="O342" s="410"/>
      <c r="P342" s="410"/>
      <c r="Q342" s="410"/>
      <c r="R342" s="410" t="s">
        <v>499</v>
      </c>
      <c r="S342" s="410" t="s">
        <v>499</v>
      </c>
      <c r="T342" s="410" t="s">
        <v>499</v>
      </c>
      <c r="U342" s="410" t="s">
        <v>499</v>
      </c>
      <c r="V342" s="410" t="s">
        <v>499</v>
      </c>
      <c r="W342" s="410" t="s">
        <v>499</v>
      </c>
      <c r="X342" s="410" t="s">
        <v>499</v>
      </c>
      <c r="Y342" s="410" t="s">
        <v>499</v>
      </c>
      <c r="Z342" s="410" t="s">
        <v>499</v>
      </c>
      <c r="AA342" s="410" t="s">
        <v>499</v>
      </c>
      <c r="AB342" s="410" t="s">
        <v>499</v>
      </c>
      <c r="AC342" s="410" t="s">
        <v>499</v>
      </c>
      <c r="AD342" s="410" t="s">
        <v>499</v>
      </c>
      <c r="AE342" s="410" t="s">
        <v>499</v>
      </c>
      <c r="AF342" s="410" t="s">
        <v>499</v>
      </c>
      <c r="AG342" s="410" t="s">
        <v>499</v>
      </c>
      <c r="AH342" s="410" t="s">
        <v>499</v>
      </c>
      <c r="AI342" s="410" t="s">
        <v>499</v>
      </c>
      <c r="AJ342" s="410" t="s">
        <v>499</v>
      </c>
    </row>
    <row r="358" spans="1:2">
      <c r="A358" s="229"/>
      <c r="B358" s="229"/>
    </row>
    <row r="359" spans="1:2">
      <c r="A359" s="229"/>
      <c r="B359" s="229"/>
    </row>
    <row r="360" spans="1:2">
      <c r="A360" s="229"/>
      <c r="B360" s="229"/>
    </row>
    <row r="361" spans="1:2">
      <c r="A361" s="229"/>
      <c r="B361" s="229"/>
    </row>
    <row r="362" spans="1:2">
      <c r="A362" s="229"/>
    </row>
    <row r="363" spans="1:2">
      <c r="A363" s="229"/>
      <c r="B363" s="229"/>
    </row>
    <row r="364" spans="1:2">
      <c r="A364" s="229"/>
      <c r="B364" s="229"/>
    </row>
    <row r="380" spans="1:2">
      <c r="A380" s="229"/>
      <c r="B380" s="229"/>
    </row>
    <row r="381" spans="1:2">
      <c r="A381" s="229"/>
      <c r="B381" s="229"/>
    </row>
    <row r="382" spans="1:2">
      <c r="A382" s="229"/>
      <c r="B382" s="229"/>
    </row>
    <row r="383" spans="1:2">
      <c r="A383" s="229"/>
      <c r="B383" s="229"/>
    </row>
  </sheetData>
  <conditionalFormatting sqref="B369 B407 A22:B362">
    <cfRule type="cellIs" dxfId="103" priority="1" stopIfTrue="1" operator="greaterThan">
      <formula>0</formula>
    </cfRule>
  </conditionalFormatting>
  <conditionalFormatting sqref="N289:AJ342">
    <cfRule type="cellIs" dxfId="102" priority="2" stopIfTrue="1" operator="lessThanOrEqual">
      <formula>0</formula>
    </cfRule>
  </conditionalFormatting>
  <printOptions horizontalCentered="1" gridLines="1"/>
  <pageMargins left="0.25" right="0.25" top="0.28000000000000003" bottom="0.5" header="0.25" footer="0.25"/>
  <pageSetup paperSize="17" scale="55" fitToHeight="3" orientation="landscape" r:id="rId1"/>
  <headerFooter alignWithMargins="0">
    <oddFooter>&amp;F</oddFooter>
  </headerFooter>
  <rowBreaks count="2" manualBreakCount="2">
    <brk id="50" min="2" max="25" man="1"/>
    <brk id="172" min="2" max="25" man="1"/>
  </rowBreaks>
  <legacyDrawing r:id="rId2"/>
</worksheet>
</file>

<file path=xl/worksheets/sheet75.xml><?xml version="1.0" encoding="utf-8"?>
<worksheet xmlns="http://schemas.openxmlformats.org/spreadsheetml/2006/main" xmlns:r="http://schemas.openxmlformats.org/officeDocument/2006/relationships">
  <sheetPr codeName="Sheet106"/>
  <dimension ref="A1:IU383"/>
  <sheetViews>
    <sheetView workbookViewId="0"/>
  </sheetViews>
  <sheetFormatPr defaultColWidth="13.33203125" defaultRowHeight="15" outlineLevelRow="1"/>
  <cols>
    <col min="1" max="1" width="8.88671875" style="171" customWidth="1"/>
    <col min="2" max="2" width="8.21875" style="171" customWidth="1"/>
    <col min="3" max="3" width="12.88671875" style="454" customWidth="1"/>
    <col min="4" max="4" width="16" style="454" customWidth="1"/>
    <col min="5" max="5" width="11" style="454" customWidth="1"/>
    <col min="6" max="7" width="1.21875" style="454" customWidth="1"/>
    <col min="8" max="8" width="3.21875" style="454" customWidth="1"/>
    <col min="9" max="9" width="62.6640625" style="454" customWidth="1"/>
    <col min="10" max="14" width="0.77734375" style="454" customWidth="1"/>
    <col min="15" max="16" width="16.5546875" style="454" customWidth="1"/>
    <col min="17" max="17" width="17.21875" style="454" customWidth="1"/>
    <col min="18" max="23" width="20.109375" style="454" bestFit="1" customWidth="1"/>
    <col min="24" max="36" width="15.109375" style="454" customWidth="1"/>
    <col min="37" max="44" width="16" style="454" customWidth="1"/>
    <col min="45" max="16384" width="13.33203125" style="454"/>
  </cols>
  <sheetData>
    <row r="1" spans="1:114" ht="27.75">
      <c r="A1" s="1280" t="s">
        <v>14</v>
      </c>
      <c r="B1" s="230" t="s">
        <v>15</v>
      </c>
      <c r="C1" s="2316" t="s">
        <v>5112</v>
      </c>
      <c r="D1" s="2317"/>
      <c r="E1" s="2317"/>
      <c r="H1" s="1796"/>
    </row>
    <row r="2" spans="1:114" ht="15.6" customHeight="1">
      <c r="A2" s="171" t="s">
        <v>18</v>
      </c>
      <c r="C2" s="2316"/>
      <c r="D2" s="2317"/>
      <c r="E2" s="2317"/>
      <c r="F2" s="488" t="s">
        <v>1582</v>
      </c>
      <c r="H2" s="1796"/>
    </row>
    <row r="3" spans="1:114" s="1746" customFormat="1" ht="15.6" customHeight="1">
      <c r="A3" s="185">
        <v>0</v>
      </c>
      <c r="B3" s="1054" t="s">
        <v>20</v>
      </c>
      <c r="F3" s="1797" t="s">
        <v>23</v>
      </c>
      <c r="G3" s="1437"/>
      <c r="H3" s="1437"/>
      <c r="I3" s="1437"/>
      <c r="J3" s="1437">
        <v>2004</v>
      </c>
      <c r="K3" s="1437">
        <v>2005</v>
      </c>
      <c r="L3" s="1437">
        <v>2006</v>
      </c>
      <c r="M3" s="1437">
        <v>2007</v>
      </c>
      <c r="N3" s="1437">
        <v>2008</v>
      </c>
      <c r="O3" s="1437">
        <v>2009</v>
      </c>
      <c r="P3" s="1437">
        <v>2010</v>
      </c>
      <c r="Q3" s="1437">
        <v>2011</v>
      </c>
      <c r="R3" s="1437">
        <v>2012</v>
      </c>
      <c r="S3" s="1437">
        <v>2013</v>
      </c>
      <c r="T3" s="1437">
        <v>2014</v>
      </c>
      <c r="U3" s="1437">
        <v>2015</v>
      </c>
      <c r="V3" s="1437">
        <v>2016</v>
      </c>
      <c r="W3" s="1437">
        <v>2017</v>
      </c>
      <c r="X3" s="1437">
        <v>2018</v>
      </c>
      <c r="Y3" s="1437">
        <v>2019</v>
      </c>
      <c r="Z3" s="1437">
        <v>2020</v>
      </c>
      <c r="AA3" s="1437">
        <v>2021</v>
      </c>
      <c r="AB3" s="1437">
        <v>2022</v>
      </c>
      <c r="AC3" s="1437">
        <v>2023</v>
      </c>
      <c r="AD3" s="1437">
        <v>2024</v>
      </c>
      <c r="AE3" s="1437">
        <v>2025</v>
      </c>
      <c r="AF3" s="1437">
        <v>2026</v>
      </c>
      <c r="AG3" s="1437">
        <v>2027</v>
      </c>
      <c r="AH3" s="1437">
        <v>2028</v>
      </c>
      <c r="AI3" s="1437">
        <v>2029</v>
      </c>
      <c r="AJ3" s="1437">
        <v>2030</v>
      </c>
      <c r="BQ3" s="454"/>
      <c r="BR3" s="454"/>
      <c r="BS3" s="454"/>
      <c r="BT3" s="454"/>
      <c r="BU3" s="454"/>
      <c r="BV3" s="454"/>
      <c r="BW3" s="454"/>
      <c r="BX3" s="454"/>
      <c r="BY3" s="454"/>
      <c r="BZ3" s="454"/>
      <c r="CA3" s="454"/>
      <c r="CB3" s="454"/>
      <c r="CC3" s="454"/>
      <c r="CD3" s="454"/>
      <c r="CE3" s="454"/>
      <c r="CF3" s="454"/>
      <c r="CG3" s="454"/>
      <c r="CH3" s="454"/>
      <c r="CI3" s="454"/>
      <c r="CJ3" s="454"/>
      <c r="CK3" s="454"/>
      <c r="CL3" s="454"/>
      <c r="CM3" s="454"/>
      <c r="CN3" s="454"/>
      <c r="CO3" s="454"/>
      <c r="CP3" s="454"/>
      <c r="CQ3" s="454"/>
      <c r="CR3" s="454"/>
      <c r="CS3" s="454"/>
      <c r="CT3" s="454"/>
      <c r="CU3" s="454"/>
      <c r="CV3" s="454"/>
      <c r="CW3" s="454"/>
      <c r="CX3" s="454"/>
      <c r="CY3" s="454"/>
      <c r="CZ3" s="454"/>
      <c r="DA3" s="454"/>
      <c r="DB3" s="454"/>
      <c r="DC3" s="454"/>
      <c r="DD3" s="454"/>
      <c r="DE3" s="454"/>
      <c r="DF3" s="454"/>
      <c r="DG3" s="454"/>
      <c r="DH3" s="454"/>
      <c r="DI3" s="454"/>
      <c r="DJ3" s="454"/>
    </row>
    <row r="4" spans="1:114" s="1746" customFormat="1" ht="15.6" customHeight="1">
      <c r="A4" s="190"/>
      <c r="B4" s="190"/>
      <c r="F4" s="666" t="s">
        <v>1478</v>
      </c>
      <c r="G4" s="473"/>
      <c r="H4" s="473"/>
      <c r="I4" s="473"/>
      <c r="BQ4" s="454"/>
      <c r="BR4" s="454"/>
      <c r="BS4" s="454"/>
      <c r="BT4" s="454"/>
      <c r="BU4" s="454"/>
      <c r="BV4" s="454"/>
      <c r="BW4" s="454"/>
      <c r="BX4" s="454"/>
      <c r="BY4" s="454"/>
      <c r="BZ4" s="454"/>
      <c r="CA4" s="454"/>
      <c r="CB4" s="454"/>
      <c r="CC4" s="454"/>
      <c r="CD4" s="454"/>
      <c r="CE4" s="454"/>
      <c r="CF4" s="454"/>
      <c r="CG4" s="454"/>
      <c r="CH4" s="454"/>
      <c r="CI4" s="454"/>
      <c r="CJ4" s="454"/>
      <c r="CK4" s="454"/>
      <c r="CL4" s="454"/>
      <c r="CM4" s="454"/>
      <c r="CN4" s="454"/>
      <c r="CO4" s="454"/>
      <c r="CP4" s="454"/>
      <c r="CQ4" s="454"/>
      <c r="CR4" s="454"/>
      <c r="CS4" s="454"/>
      <c r="CT4" s="454"/>
      <c r="CU4" s="454"/>
      <c r="CV4" s="454"/>
      <c r="CW4" s="454"/>
      <c r="CX4" s="454"/>
      <c r="CY4" s="454"/>
      <c r="CZ4" s="454"/>
      <c r="DA4" s="454"/>
      <c r="DB4" s="454"/>
      <c r="DC4" s="454"/>
      <c r="DD4" s="454"/>
      <c r="DE4" s="454"/>
      <c r="DF4" s="454"/>
      <c r="DG4" s="454"/>
      <c r="DH4" s="454"/>
      <c r="DI4" s="454"/>
      <c r="DJ4" s="454"/>
    </row>
    <row r="5" spans="1:114" s="1746" customFormat="1" ht="15.6" customHeight="1">
      <c r="A5" s="171"/>
      <c r="B5" s="171"/>
      <c r="C5" s="1787" t="s">
        <v>218</v>
      </c>
      <c r="F5" s="666"/>
      <c r="G5" s="666" t="s">
        <v>628</v>
      </c>
      <c r="H5" s="473"/>
      <c r="I5" s="473"/>
      <c r="DA5" s="454"/>
      <c r="DB5" s="454"/>
      <c r="DC5" s="454"/>
      <c r="DD5" s="454"/>
      <c r="DE5" s="454"/>
      <c r="DF5" s="454"/>
      <c r="DG5" s="454"/>
      <c r="DH5" s="454"/>
      <c r="DI5" s="454"/>
      <c r="DJ5" s="454"/>
    </row>
    <row r="6" spans="1:114" s="1746" customFormat="1" ht="15.6" customHeight="1">
      <c r="A6" s="171"/>
      <c r="B6" s="171"/>
      <c r="C6" s="28" t="s">
        <v>5113</v>
      </c>
      <c r="F6" s="666"/>
      <c r="G6" s="666"/>
      <c r="H6" s="477" t="s">
        <v>630</v>
      </c>
      <c r="I6" s="477"/>
      <c r="J6" s="314"/>
      <c r="K6" s="314"/>
      <c r="L6" s="314"/>
      <c r="M6" s="314"/>
      <c r="N6" s="314">
        <v>0</v>
      </c>
      <c r="O6" s="314">
        <v>23183178</v>
      </c>
      <c r="P6" s="314">
        <v>21931974</v>
      </c>
      <c r="Q6" s="314">
        <v>24386027</v>
      </c>
      <c r="R6" s="314">
        <v>22600262</v>
      </c>
      <c r="S6" s="314">
        <v>25790383.906432502</v>
      </c>
      <c r="T6" s="314">
        <v>26556541.812865</v>
      </c>
      <c r="U6" s="314">
        <v>28744941.255344115</v>
      </c>
      <c r="V6" s="314">
        <v>30433340.697823234</v>
      </c>
      <c r="W6" s="314">
        <v>30433340.697823234</v>
      </c>
      <c r="X6" s="314">
        <v>30433340.697823234</v>
      </c>
      <c r="Y6" s="314">
        <v>30433340.697823234</v>
      </c>
      <c r="Z6" s="314">
        <v>30433340.697823234</v>
      </c>
      <c r="AA6" s="314">
        <v>30433340.697823234</v>
      </c>
      <c r="AB6" s="314">
        <v>30433340.697823234</v>
      </c>
      <c r="AC6" s="314">
        <v>30433340.697823234</v>
      </c>
      <c r="AD6" s="314">
        <v>30433340.697823234</v>
      </c>
      <c r="AE6" s="314">
        <v>30433340.697823234</v>
      </c>
      <c r="AF6" s="314">
        <v>30433340.697823234</v>
      </c>
      <c r="AG6" s="314">
        <v>30433340.697823234</v>
      </c>
      <c r="AH6" s="314">
        <v>30433340.697823234</v>
      </c>
      <c r="AI6" s="314">
        <v>30433340.697823234</v>
      </c>
      <c r="AJ6" s="314">
        <v>30433340.697823234</v>
      </c>
      <c r="DA6" s="454"/>
      <c r="DB6" s="454"/>
      <c r="DC6" s="454"/>
      <c r="DD6" s="454"/>
      <c r="DE6" s="454"/>
      <c r="DF6" s="454"/>
      <c r="DG6" s="454"/>
      <c r="DH6" s="454"/>
      <c r="DI6" s="454"/>
      <c r="DJ6" s="454"/>
    </row>
    <row r="7" spans="1:114" s="1746" customFormat="1" ht="15.6" customHeight="1">
      <c r="A7" s="171"/>
      <c r="B7" s="171"/>
      <c r="C7" s="28" t="s">
        <v>5114</v>
      </c>
      <c r="F7" s="666"/>
      <c r="G7" s="666"/>
      <c r="H7" s="477" t="s">
        <v>633</v>
      </c>
      <c r="I7" s="1789"/>
      <c r="J7" s="314"/>
      <c r="K7" s="314"/>
      <c r="L7" s="314"/>
      <c r="M7" s="314"/>
      <c r="N7" s="314">
        <v>0</v>
      </c>
      <c r="O7" s="314">
        <v>2360208</v>
      </c>
      <c r="P7" s="314">
        <v>1202010</v>
      </c>
      <c r="Q7" s="314">
        <v>568988</v>
      </c>
      <c r="R7" s="314">
        <v>872746</v>
      </c>
      <c r="S7" s="314">
        <v>1255279.8829206144</v>
      </c>
      <c r="T7" s="314">
        <v>860553.76584122889</v>
      </c>
      <c r="U7" s="314">
        <v>1609843.7658412289</v>
      </c>
      <c r="V7" s="314">
        <v>1609843.7658412289</v>
      </c>
      <c r="W7" s="314">
        <v>1609843.7658412289</v>
      </c>
      <c r="X7" s="314">
        <v>1609843.7658412289</v>
      </c>
      <c r="Y7" s="314">
        <v>1609843.7658412289</v>
      </c>
      <c r="Z7" s="314">
        <v>1609843.7658412289</v>
      </c>
      <c r="AA7" s="314">
        <v>1609843.7658412289</v>
      </c>
      <c r="AB7" s="314">
        <v>1609843.7658412289</v>
      </c>
      <c r="AC7" s="314">
        <v>1609843.7658412289</v>
      </c>
      <c r="AD7" s="314">
        <v>1609843.7658412289</v>
      </c>
      <c r="AE7" s="314">
        <v>1609843.7658412289</v>
      </c>
      <c r="AF7" s="314">
        <v>1609843.7658412289</v>
      </c>
      <c r="AG7" s="314">
        <v>1609843.7658412289</v>
      </c>
      <c r="AH7" s="314">
        <v>1609843.7658412289</v>
      </c>
      <c r="AI7" s="314">
        <v>1609843.7658412289</v>
      </c>
      <c r="AJ7" s="314">
        <v>1609843.7658412289</v>
      </c>
      <c r="DA7" s="454"/>
      <c r="DB7" s="454"/>
      <c r="DC7" s="454"/>
      <c r="DD7" s="454"/>
      <c r="DE7" s="454"/>
      <c r="DF7" s="454"/>
      <c r="DG7" s="454"/>
      <c r="DH7" s="454"/>
      <c r="DI7" s="454"/>
      <c r="DJ7" s="454"/>
    </row>
    <row r="8" spans="1:114" s="1746" customFormat="1" ht="15.6" customHeight="1">
      <c r="A8" s="171"/>
      <c r="B8" s="171"/>
      <c r="C8" s="28" t="s">
        <v>5115</v>
      </c>
      <c r="F8" s="666"/>
      <c r="G8" s="666"/>
      <c r="H8" s="477" t="s">
        <v>632</v>
      </c>
      <c r="I8" s="1789"/>
      <c r="J8" s="314"/>
      <c r="K8" s="314"/>
      <c r="L8" s="314"/>
      <c r="M8" s="314"/>
      <c r="N8" s="314">
        <v>0</v>
      </c>
      <c r="O8" s="314">
        <v>70572035</v>
      </c>
      <c r="P8" s="314">
        <v>87614232</v>
      </c>
      <c r="Q8" s="314">
        <v>101741457</v>
      </c>
      <c r="R8" s="314">
        <v>87967347.583333328</v>
      </c>
      <c r="S8" s="314">
        <v>116218367.75332621</v>
      </c>
      <c r="T8" s="314">
        <v>121793367.03533536</v>
      </c>
      <c r="U8" s="314">
        <v>137095273.59733796</v>
      </c>
      <c r="V8" s="314">
        <v>149083105.33201069</v>
      </c>
      <c r="W8" s="314">
        <v>154901196.46114156</v>
      </c>
      <c r="X8" s="314">
        <v>166084023.68644446</v>
      </c>
      <c r="Y8" s="314">
        <v>179938721.30988848</v>
      </c>
      <c r="Z8" s="314">
        <v>199803282.00657451</v>
      </c>
      <c r="AA8" s="314">
        <v>224868036.30145755</v>
      </c>
      <c r="AB8" s="314">
        <v>250209166.30509245</v>
      </c>
      <c r="AC8" s="314">
        <v>270387967.48637247</v>
      </c>
      <c r="AD8" s="314">
        <v>286017142.92903364</v>
      </c>
      <c r="AE8" s="314">
        <v>320314892.01471341</v>
      </c>
      <c r="AF8" s="314">
        <v>340493081.74035531</v>
      </c>
      <c r="AG8" s="314">
        <v>326681828.45455098</v>
      </c>
      <c r="AH8" s="314">
        <v>324837246.80455101</v>
      </c>
      <c r="AI8" s="314">
        <v>319299450.95455098</v>
      </c>
      <c r="AJ8" s="314">
        <v>313012811.20455098</v>
      </c>
      <c r="DA8" s="454"/>
      <c r="DB8" s="454"/>
      <c r="DC8" s="454"/>
      <c r="DD8" s="454"/>
      <c r="DE8" s="454"/>
      <c r="DF8" s="454"/>
      <c r="DG8" s="454"/>
      <c r="DH8" s="454"/>
      <c r="DI8" s="454"/>
      <c r="DJ8" s="454"/>
    </row>
    <row r="9" spans="1:114" s="1746" customFormat="1" ht="15.6" customHeight="1">
      <c r="A9" s="171"/>
      <c r="B9" s="171"/>
      <c r="F9" s="666"/>
      <c r="G9" s="666"/>
      <c r="H9" s="519" t="s">
        <v>957</v>
      </c>
      <c r="I9" s="1789"/>
      <c r="J9" s="303"/>
      <c r="K9" s="303"/>
      <c r="L9" s="303"/>
      <c r="M9" s="303"/>
      <c r="N9" s="303">
        <v>0</v>
      </c>
      <c r="O9" s="303">
        <v>96115421</v>
      </c>
      <c r="P9" s="303">
        <v>110748216</v>
      </c>
      <c r="Q9" s="303">
        <v>126696472</v>
      </c>
      <c r="R9" s="303">
        <v>111440355.58333333</v>
      </c>
      <c r="S9" s="303">
        <v>143264031.54267931</v>
      </c>
      <c r="T9" s="303">
        <v>149210462.6140416</v>
      </c>
      <c r="U9" s="303">
        <v>167450058.6185233</v>
      </c>
      <c r="V9" s="303">
        <v>181126289.79567516</v>
      </c>
      <c r="W9" s="303">
        <v>186944380.92480603</v>
      </c>
      <c r="X9" s="303">
        <v>198127208.15010893</v>
      </c>
      <c r="Y9" s="303">
        <v>211981905.77355295</v>
      </c>
      <c r="Z9" s="303">
        <v>231846466.47023898</v>
      </c>
      <c r="AA9" s="303">
        <v>256911220.76512203</v>
      </c>
      <c r="AB9" s="303">
        <v>282252350.76875693</v>
      </c>
      <c r="AC9" s="303">
        <v>302431151.95003694</v>
      </c>
      <c r="AD9" s="303">
        <v>318060327.39269811</v>
      </c>
      <c r="AE9" s="303">
        <v>352358076.47837788</v>
      </c>
      <c r="AF9" s="303">
        <v>372536266.20401978</v>
      </c>
      <c r="AG9" s="303">
        <v>358725012.91821545</v>
      </c>
      <c r="AH9" s="303">
        <v>356880431.26821548</v>
      </c>
      <c r="AI9" s="303">
        <v>351342635.41821545</v>
      </c>
      <c r="AJ9" s="303">
        <v>345055995.66821545</v>
      </c>
      <c r="DA9" s="454"/>
      <c r="DB9" s="454"/>
      <c r="DC9" s="454"/>
      <c r="DD9" s="454"/>
      <c r="DE9" s="454"/>
      <c r="DF9" s="454"/>
      <c r="DG9" s="454"/>
      <c r="DH9" s="454"/>
      <c r="DI9" s="454"/>
      <c r="DJ9" s="454"/>
    </row>
    <row r="10" spans="1:114" s="1746" customFormat="1" ht="15.6" customHeight="1">
      <c r="A10" s="171"/>
      <c r="B10" s="171"/>
      <c r="F10" s="666"/>
      <c r="G10" s="666" t="s">
        <v>636</v>
      </c>
      <c r="H10" s="473"/>
      <c r="I10" s="473"/>
      <c r="DA10" s="454"/>
      <c r="DB10" s="454"/>
      <c r="DC10" s="454"/>
      <c r="DD10" s="454"/>
      <c r="DE10" s="454"/>
      <c r="DF10" s="454"/>
      <c r="DG10" s="454"/>
      <c r="DH10" s="454"/>
      <c r="DI10" s="454"/>
      <c r="DJ10" s="454"/>
    </row>
    <row r="11" spans="1:114" s="1746" customFormat="1" ht="15.6" customHeight="1">
      <c r="A11" s="171"/>
      <c r="B11" s="171"/>
      <c r="F11" s="666"/>
      <c r="G11" s="666"/>
      <c r="H11" s="477" t="s">
        <v>630</v>
      </c>
      <c r="I11" s="477"/>
      <c r="J11" s="314"/>
      <c r="K11" s="314"/>
      <c r="L11" s="314"/>
      <c r="M11" s="314"/>
      <c r="N11" s="314">
        <v>0</v>
      </c>
      <c r="O11" s="314">
        <v>30519160</v>
      </c>
      <c r="P11" s="314">
        <v>39028733</v>
      </c>
      <c r="Q11" s="314">
        <v>49129859</v>
      </c>
      <c r="R11" s="314">
        <v>54035317</v>
      </c>
      <c r="S11" s="314">
        <v>57811345.16358</v>
      </c>
      <c r="T11" s="314">
        <v>58422044.981715418</v>
      </c>
      <c r="U11" s="314">
        <v>57460402.988677271</v>
      </c>
      <c r="V11" s="314">
        <v>57464881.2991127</v>
      </c>
      <c r="W11" s="314">
        <v>57469482.763085097</v>
      </c>
      <c r="X11" s="314">
        <v>59941103.611044273</v>
      </c>
      <c r="Y11" s="314">
        <v>63467451.169813342</v>
      </c>
      <c r="Z11" s="314">
        <v>63637123.305230007</v>
      </c>
      <c r="AA11" s="314">
        <v>63811461.424370632</v>
      </c>
      <c r="AB11" s="314">
        <v>63990593.841787629</v>
      </c>
      <c r="AC11" s="314">
        <v>64174652.400683589</v>
      </c>
      <c r="AD11" s="314">
        <v>64363772.569949187</v>
      </c>
      <c r="AE11" s="314">
        <v>64558093.543869585</v>
      </c>
      <c r="AF11" s="314">
        <v>64757758.344572805</v>
      </c>
      <c r="AG11" s="314">
        <v>64962913.927295357</v>
      </c>
      <c r="AH11" s="314">
        <v>65173711.288542777</v>
      </c>
      <c r="AI11" s="314">
        <v>65390305.577224508</v>
      </c>
      <c r="AJ11" s="314">
        <v>65612856.208844975</v>
      </c>
      <c r="DA11" s="454"/>
      <c r="DB11" s="454"/>
      <c r="DC11" s="454"/>
      <c r="DD11" s="454"/>
      <c r="DE11" s="454"/>
      <c r="DF11" s="454"/>
      <c r="DG11" s="454"/>
      <c r="DH11" s="454"/>
      <c r="DI11" s="454"/>
      <c r="DJ11" s="454"/>
    </row>
    <row r="12" spans="1:114" s="1746" customFormat="1" ht="15.6" customHeight="1">
      <c r="A12" s="171"/>
      <c r="B12" s="171"/>
      <c r="F12" s="666"/>
      <c r="G12" s="666"/>
      <c r="H12" s="477" t="s">
        <v>633</v>
      </c>
      <c r="I12" s="477"/>
      <c r="J12" s="314"/>
      <c r="K12" s="314"/>
      <c r="L12" s="314"/>
      <c r="M12" s="314"/>
      <c r="N12" s="314">
        <v>0</v>
      </c>
      <c r="O12" s="314">
        <v>0</v>
      </c>
      <c r="P12" s="314">
        <v>0</v>
      </c>
      <c r="Q12" s="314">
        <v>0</v>
      </c>
      <c r="R12" s="314">
        <v>0</v>
      </c>
      <c r="S12" s="314">
        <v>772916.66666666674</v>
      </c>
      <c r="T12" s="314">
        <v>1855000.0000000002</v>
      </c>
      <c r="U12" s="314">
        <v>1855000.0000000002</v>
      </c>
      <c r="V12" s="314">
        <v>1855000.0000000002</v>
      </c>
      <c r="W12" s="314">
        <v>1855000.0000000002</v>
      </c>
      <c r="X12" s="314">
        <v>1855000.0000000002</v>
      </c>
      <c r="Y12" s="314">
        <v>1855000.0000000002</v>
      </c>
      <c r="Z12" s="314">
        <v>1855000.0000000002</v>
      </c>
      <c r="AA12" s="314">
        <v>1855000.0000000002</v>
      </c>
      <c r="AB12" s="314">
        <v>1855000.0000000002</v>
      </c>
      <c r="AC12" s="314">
        <v>1855000.0000000002</v>
      </c>
      <c r="AD12" s="314">
        <v>1855000.0000000002</v>
      </c>
      <c r="AE12" s="314">
        <v>1855000.0000000002</v>
      </c>
      <c r="AF12" s="314">
        <v>1855000.0000000002</v>
      </c>
      <c r="AG12" s="314">
        <v>1855000.0000000002</v>
      </c>
      <c r="AH12" s="314">
        <v>1855000.0000000002</v>
      </c>
      <c r="AI12" s="314">
        <v>1777750.0000000002</v>
      </c>
      <c r="AJ12" s="314">
        <v>1669600</v>
      </c>
      <c r="DA12" s="454"/>
      <c r="DB12" s="454"/>
      <c r="DC12" s="454"/>
      <c r="DD12" s="454"/>
      <c r="DE12" s="454"/>
      <c r="DF12" s="454"/>
      <c r="DG12" s="454"/>
      <c r="DH12" s="454"/>
      <c r="DI12" s="454"/>
      <c r="DJ12" s="454"/>
    </row>
    <row r="13" spans="1:114" s="1746" customFormat="1" ht="15.6" customHeight="1">
      <c r="A13" s="171"/>
      <c r="B13" s="171"/>
      <c r="F13" s="666"/>
      <c r="G13" s="666"/>
      <c r="H13" s="477" t="s">
        <v>632</v>
      </c>
      <c r="I13" s="477"/>
      <c r="J13" s="314"/>
      <c r="K13" s="314"/>
      <c r="L13" s="314"/>
      <c r="M13" s="314"/>
      <c r="N13" s="314">
        <v>0</v>
      </c>
      <c r="O13" s="314">
        <v>139525217</v>
      </c>
      <c r="P13" s="314">
        <v>139848957</v>
      </c>
      <c r="Q13" s="314">
        <v>129734314</v>
      </c>
      <c r="R13" s="314">
        <v>119411191.75</v>
      </c>
      <c r="S13" s="314">
        <v>120880982.53541668</v>
      </c>
      <c r="T13" s="314">
        <v>124273049.00858332</v>
      </c>
      <c r="U13" s="314">
        <v>126765292.68952309</v>
      </c>
      <c r="V13" s="314">
        <v>130231724.07796083</v>
      </c>
      <c r="W13" s="314">
        <v>131748672.32746953</v>
      </c>
      <c r="X13" s="314">
        <v>140394706.6062901</v>
      </c>
      <c r="Y13" s="314">
        <v>152102979.99396002</v>
      </c>
      <c r="Z13" s="314">
        <v>154143480.44595841</v>
      </c>
      <c r="AA13" s="314">
        <v>156879313.62260503</v>
      </c>
      <c r="AB13" s="314">
        <v>159957687.08278346</v>
      </c>
      <c r="AC13" s="314">
        <v>163571002.29191291</v>
      </c>
      <c r="AD13" s="314">
        <v>167840189.14360666</v>
      </c>
      <c r="AE13" s="314">
        <v>170549299.62207484</v>
      </c>
      <c r="AF13" s="314">
        <v>173439242.82703391</v>
      </c>
      <c r="AG13" s="314">
        <v>175911241.3930178</v>
      </c>
      <c r="AH13" s="314">
        <v>178433215.68894908</v>
      </c>
      <c r="AI13" s="314">
        <v>181006455.60405058</v>
      </c>
      <c r="AJ13" s="314">
        <v>183632290.74657291</v>
      </c>
      <c r="DA13" s="454"/>
      <c r="DB13" s="454"/>
      <c r="DC13" s="454"/>
      <c r="DD13" s="454"/>
      <c r="DE13" s="454"/>
      <c r="DF13" s="454"/>
      <c r="DG13" s="454"/>
      <c r="DH13" s="454"/>
      <c r="DI13" s="454"/>
      <c r="DJ13" s="454"/>
    </row>
    <row r="14" spans="1:114" s="1746" customFormat="1" ht="15.6" customHeight="1">
      <c r="A14" s="171"/>
      <c r="B14" s="171"/>
      <c r="F14" s="666"/>
      <c r="G14" s="666"/>
      <c r="H14" s="519" t="s">
        <v>957</v>
      </c>
      <c r="I14" s="1789"/>
      <c r="J14" s="303"/>
      <c r="K14" s="303"/>
      <c r="L14" s="303"/>
      <c r="M14" s="303"/>
      <c r="N14" s="303">
        <v>0</v>
      </c>
      <c r="O14" s="303">
        <v>170044377</v>
      </c>
      <c r="P14" s="303">
        <v>178877690</v>
      </c>
      <c r="Q14" s="303">
        <v>178864173</v>
      </c>
      <c r="R14" s="303">
        <v>173446508.75</v>
      </c>
      <c r="S14" s="303">
        <v>179465244.36566335</v>
      </c>
      <c r="T14" s="303">
        <v>184550093.99029875</v>
      </c>
      <c r="U14" s="303">
        <v>186080695.67820036</v>
      </c>
      <c r="V14" s="303">
        <v>189551605.37707353</v>
      </c>
      <c r="W14" s="303">
        <v>191073155.09055462</v>
      </c>
      <c r="X14" s="303">
        <v>202190810.21733439</v>
      </c>
      <c r="Y14" s="303">
        <v>217425431.16377336</v>
      </c>
      <c r="Z14" s="303">
        <v>219635603.7511884</v>
      </c>
      <c r="AA14" s="303">
        <v>222545775.04697567</v>
      </c>
      <c r="AB14" s="303">
        <v>225803280.9245711</v>
      </c>
      <c r="AC14" s="303">
        <v>229600654.6925965</v>
      </c>
      <c r="AD14" s="303">
        <v>234058961.71355584</v>
      </c>
      <c r="AE14" s="303">
        <v>236962393.16594443</v>
      </c>
      <c r="AF14" s="303">
        <v>240052001.17160672</v>
      </c>
      <c r="AG14" s="303">
        <v>242729155.32031316</v>
      </c>
      <c r="AH14" s="303">
        <v>245461926.97749186</v>
      </c>
      <c r="AI14" s="303">
        <v>248174511.18127507</v>
      </c>
      <c r="AJ14" s="303">
        <v>250914746.95541787</v>
      </c>
      <c r="DA14" s="454"/>
      <c r="DB14" s="454"/>
      <c r="DC14" s="454"/>
      <c r="DD14" s="454"/>
      <c r="DE14" s="454"/>
      <c r="DF14" s="454"/>
      <c r="DG14" s="454"/>
      <c r="DH14" s="454"/>
      <c r="DI14" s="454"/>
      <c r="DJ14" s="454"/>
    </row>
    <row r="15" spans="1:114" s="1746" customFormat="1" ht="15.6" customHeight="1">
      <c r="A15" s="171"/>
      <c r="B15" s="171"/>
      <c r="F15" s="666"/>
      <c r="G15" s="82" t="s">
        <v>1187</v>
      </c>
      <c r="H15" s="1789"/>
      <c r="I15" s="473"/>
      <c r="DA15" s="454"/>
      <c r="DB15" s="454"/>
      <c r="DC15" s="454"/>
      <c r="DD15" s="454"/>
      <c r="DE15" s="454"/>
      <c r="DF15" s="454"/>
      <c r="DG15" s="454"/>
      <c r="DH15" s="454"/>
      <c r="DI15" s="454"/>
      <c r="DJ15" s="454"/>
    </row>
    <row r="16" spans="1:114" s="1746" customFormat="1" ht="15.75">
      <c r="A16" s="171"/>
      <c r="B16" s="171"/>
      <c r="F16" s="666"/>
      <c r="G16" s="666"/>
      <c r="H16" s="1789" t="s">
        <v>639</v>
      </c>
      <c r="I16" s="473"/>
      <c r="J16" s="314"/>
      <c r="K16" s="314"/>
      <c r="L16" s="314"/>
      <c r="M16" s="314"/>
      <c r="N16" s="314">
        <v>0</v>
      </c>
      <c r="O16" s="314">
        <v>36533770</v>
      </c>
      <c r="P16" s="314">
        <v>27985580</v>
      </c>
      <c r="Q16" s="314">
        <v>23981634</v>
      </c>
      <c r="R16" s="314">
        <v>40564501</v>
      </c>
      <c r="S16" s="314">
        <v>25627183.792839654</v>
      </c>
      <c r="T16" s="314">
        <v>14353639.696606174</v>
      </c>
      <c r="U16" s="314">
        <v>14812746.180835538</v>
      </c>
      <c r="V16" s="314">
        <v>9924887.3544576541</v>
      </c>
      <c r="W16" s="314">
        <v>8860692.3516666666</v>
      </c>
      <c r="X16" s="314">
        <v>6562925.0116666667</v>
      </c>
      <c r="Y16" s="314">
        <v>3600813.915</v>
      </c>
      <c r="Z16" s="314">
        <v>3703319.4550000001</v>
      </c>
      <c r="AA16" s="314">
        <v>4761766.8616666673</v>
      </c>
      <c r="AB16" s="314">
        <v>5894070.708333334</v>
      </c>
      <c r="AC16" s="314">
        <v>5037880.3483333336</v>
      </c>
      <c r="AD16" s="314">
        <v>3637269.2133333338</v>
      </c>
      <c r="AE16" s="314">
        <v>1953031.1250000002</v>
      </c>
      <c r="AF16" s="314">
        <v>531611.8683333334</v>
      </c>
      <c r="AG16" s="314">
        <v>724106.46499999997</v>
      </c>
      <c r="AH16" s="314">
        <v>778866.15666666673</v>
      </c>
      <c r="AI16" s="314">
        <v>613234.48499999999</v>
      </c>
      <c r="AJ16" s="314">
        <v>430481.49500000005</v>
      </c>
      <c r="DA16" s="454"/>
      <c r="DB16" s="454"/>
      <c r="DC16" s="454"/>
      <c r="DD16" s="454"/>
      <c r="DE16" s="454"/>
      <c r="DF16" s="454"/>
      <c r="DG16" s="454"/>
      <c r="DH16" s="454"/>
      <c r="DI16" s="454"/>
      <c r="DJ16" s="454"/>
    </row>
    <row r="17" spans="1:114" s="1746" customFormat="1" ht="15.75">
      <c r="A17" s="171"/>
      <c r="B17" s="171"/>
      <c r="F17" s="666"/>
      <c r="G17" s="666"/>
      <c r="H17" s="1789" t="s">
        <v>641</v>
      </c>
      <c r="I17" s="473"/>
      <c r="J17" s="314"/>
      <c r="K17" s="314"/>
      <c r="L17" s="314"/>
      <c r="M17" s="314"/>
      <c r="N17" s="314">
        <v>0</v>
      </c>
      <c r="O17" s="314">
        <v>45834982</v>
      </c>
      <c r="P17" s="314">
        <v>38666541</v>
      </c>
      <c r="Q17" s="314">
        <v>41159632</v>
      </c>
      <c r="R17" s="314">
        <v>46737324</v>
      </c>
      <c r="S17" s="314">
        <v>44453136.109948434</v>
      </c>
      <c r="T17" s="314">
        <v>15907362.604233336</v>
      </c>
      <c r="U17" s="314">
        <v>0</v>
      </c>
      <c r="V17" s="314">
        <v>0</v>
      </c>
      <c r="W17" s="314">
        <v>0</v>
      </c>
      <c r="X17" s="314">
        <v>0</v>
      </c>
      <c r="Y17" s="314">
        <v>0</v>
      </c>
      <c r="Z17" s="314">
        <v>0</v>
      </c>
      <c r="AA17" s="314">
        <v>0</v>
      </c>
      <c r="AB17" s="314">
        <v>0</v>
      </c>
      <c r="AC17" s="314">
        <v>0</v>
      </c>
      <c r="AD17" s="314">
        <v>0</v>
      </c>
      <c r="AE17" s="314">
        <v>0</v>
      </c>
      <c r="AF17" s="314">
        <v>0</v>
      </c>
      <c r="AG17" s="314">
        <v>0</v>
      </c>
      <c r="AH17" s="314">
        <v>0</v>
      </c>
      <c r="AI17" s="314">
        <v>0</v>
      </c>
      <c r="AJ17" s="314">
        <v>0</v>
      </c>
    </row>
    <row r="18" spans="1:114" s="1746" customFormat="1" ht="15.75">
      <c r="A18" s="171"/>
      <c r="B18" s="171"/>
      <c r="F18" s="666"/>
      <c r="G18" s="666"/>
      <c r="H18" s="1789" t="s">
        <v>642</v>
      </c>
      <c r="I18" s="473"/>
      <c r="J18" s="314"/>
      <c r="K18" s="314"/>
      <c r="L18" s="314"/>
      <c r="M18" s="314"/>
      <c r="N18" s="314">
        <v>0</v>
      </c>
      <c r="O18" s="314">
        <v>68821501</v>
      </c>
      <c r="P18" s="314">
        <v>88269109</v>
      </c>
      <c r="Q18" s="314">
        <v>89208616</v>
      </c>
      <c r="R18" s="314">
        <v>144512837</v>
      </c>
      <c r="S18" s="314">
        <v>200665593.35996008</v>
      </c>
      <c r="T18" s="314">
        <v>200024382.34104973</v>
      </c>
      <c r="U18" s="314">
        <v>227740173.38782194</v>
      </c>
      <c r="V18" s="314">
        <v>224943943.44550592</v>
      </c>
      <c r="W18" s="314">
        <v>238432121.56523603</v>
      </c>
      <c r="X18" s="314">
        <v>237930783.91031483</v>
      </c>
      <c r="Y18" s="314">
        <v>245180195.5438574</v>
      </c>
      <c r="Z18" s="314">
        <v>256135749.48284721</v>
      </c>
      <c r="AA18" s="314">
        <v>285646810.60047555</v>
      </c>
      <c r="AB18" s="314">
        <v>289220142.36984408</v>
      </c>
      <c r="AC18" s="314">
        <v>307597541.72932553</v>
      </c>
      <c r="AD18" s="314">
        <v>329427279.21599299</v>
      </c>
      <c r="AE18" s="314">
        <v>337759309.34864742</v>
      </c>
      <c r="AF18" s="314">
        <v>354355401.00547212</v>
      </c>
      <c r="AG18" s="314">
        <v>384184209.9358198</v>
      </c>
      <c r="AH18" s="314">
        <v>396823930.16393942</v>
      </c>
      <c r="AI18" s="314">
        <v>415205099.63337356</v>
      </c>
      <c r="AJ18" s="314">
        <v>426931655.11714542</v>
      </c>
    </row>
    <row r="19" spans="1:114" s="1746" customFormat="1" ht="15.75">
      <c r="A19" s="171"/>
      <c r="B19" s="171"/>
      <c r="F19" s="666"/>
      <c r="G19" s="666"/>
      <c r="H19" s="519" t="s">
        <v>957</v>
      </c>
      <c r="I19" s="1789"/>
      <c r="J19" s="303"/>
      <c r="K19" s="303"/>
      <c r="L19" s="303"/>
      <c r="M19" s="303"/>
      <c r="N19" s="303">
        <v>0</v>
      </c>
      <c r="O19" s="303">
        <v>151190253</v>
      </c>
      <c r="P19" s="303">
        <v>154921230</v>
      </c>
      <c r="Q19" s="303">
        <v>154349882</v>
      </c>
      <c r="R19" s="303">
        <v>231814662</v>
      </c>
      <c r="S19" s="303">
        <v>270745913.26274818</v>
      </c>
      <c r="T19" s="303">
        <v>230285384.64188924</v>
      </c>
      <c r="U19" s="303">
        <v>242552919.56865749</v>
      </c>
      <c r="V19" s="303">
        <v>234868830.79996356</v>
      </c>
      <c r="W19" s="303">
        <v>247292813.91690269</v>
      </c>
      <c r="X19" s="303">
        <v>244493708.92198148</v>
      </c>
      <c r="Y19" s="303">
        <v>248781009.45885739</v>
      </c>
      <c r="Z19" s="303">
        <v>259839068.93784723</v>
      </c>
      <c r="AA19" s="303">
        <v>290408577.46214223</v>
      </c>
      <c r="AB19" s="303">
        <v>295114213.07817739</v>
      </c>
      <c r="AC19" s="303">
        <v>312635422.07765889</v>
      </c>
      <c r="AD19" s="303">
        <v>333064548.4293263</v>
      </c>
      <c r="AE19" s="303">
        <v>339712340.47364742</v>
      </c>
      <c r="AF19" s="303">
        <v>354887012.87380546</v>
      </c>
      <c r="AG19" s="303">
        <v>384908316.40081978</v>
      </c>
      <c r="AH19" s="303">
        <v>397602796.32060611</v>
      </c>
      <c r="AI19" s="303">
        <v>415818334.11837357</v>
      </c>
      <c r="AJ19" s="303">
        <v>427362136.61214542</v>
      </c>
    </row>
    <row r="20" spans="1:114" s="1787" customFormat="1" ht="15.75">
      <c r="A20" s="171"/>
      <c r="B20" s="171"/>
      <c r="G20" s="1787" t="s">
        <v>38</v>
      </c>
      <c r="J20" s="303"/>
      <c r="K20" s="303"/>
      <c r="L20" s="303"/>
      <c r="M20" s="303"/>
      <c r="N20" s="303">
        <v>0</v>
      </c>
      <c r="O20" s="303">
        <v>417350051</v>
      </c>
      <c r="P20" s="303">
        <v>444547136</v>
      </c>
      <c r="Q20" s="303">
        <v>459910527</v>
      </c>
      <c r="R20" s="303">
        <v>516701526.33333331</v>
      </c>
      <c r="S20" s="303">
        <v>593475189.17109084</v>
      </c>
      <c r="T20" s="303">
        <v>564045941.24622953</v>
      </c>
      <c r="U20" s="303">
        <v>596083673.86538112</v>
      </c>
      <c r="V20" s="303">
        <v>605546725.97271228</v>
      </c>
      <c r="W20" s="303">
        <v>625310349.93226337</v>
      </c>
      <c r="X20" s="303">
        <v>644811727.28942478</v>
      </c>
      <c r="Y20" s="303">
        <v>678188346.39618373</v>
      </c>
      <c r="Z20" s="303">
        <v>711321139.15927458</v>
      </c>
      <c r="AA20" s="303">
        <v>769865573.2742399</v>
      </c>
      <c r="AB20" s="303">
        <v>803169844.77150536</v>
      </c>
      <c r="AC20" s="303">
        <v>844667228.72029233</v>
      </c>
      <c r="AD20" s="303">
        <v>885183837.53558028</v>
      </c>
      <c r="AE20" s="303">
        <v>929032810.11796975</v>
      </c>
      <c r="AF20" s="303">
        <v>967475280.24943209</v>
      </c>
      <c r="AG20" s="303">
        <v>986362484.63934839</v>
      </c>
      <c r="AH20" s="303">
        <v>999945154.56631339</v>
      </c>
      <c r="AI20" s="303">
        <v>1015335480.717864</v>
      </c>
      <c r="AJ20" s="303">
        <v>1023332879.2357788</v>
      </c>
      <c r="BQ20" s="1746"/>
      <c r="BR20" s="1746"/>
      <c r="BS20" s="1746"/>
      <c r="BT20" s="1746"/>
      <c r="BU20" s="1746"/>
      <c r="BV20" s="1746"/>
      <c r="BW20" s="1746"/>
      <c r="BX20" s="1746"/>
      <c r="BY20" s="1746"/>
      <c r="BZ20" s="1746"/>
      <c r="CA20" s="1746"/>
      <c r="CB20" s="1746"/>
      <c r="CC20" s="1746"/>
      <c r="CD20" s="1746"/>
      <c r="CE20" s="1746"/>
      <c r="CF20" s="1746"/>
      <c r="CG20" s="1746"/>
      <c r="CH20" s="1746"/>
      <c r="CI20" s="1746"/>
      <c r="CJ20" s="1746"/>
      <c r="CK20" s="1746"/>
      <c r="CL20" s="1746"/>
      <c r="CM20" s="1746"/>
      <c r="CN20" s="1746"/>
      <c r="CO20" s="1746"/>
      <c r="CP20" s="1746"/>
      <c r="CQ20" s="1746"/>
      <c r="CR20" s="1746"/>
      <c r="CS20" s="1746"/>
      <c r="CT20" s="1746"/>
      <c r="CU20" s="1746"/>
      <c r="CV20" s="1746"/>
      <c r="CW20" s="1746"/>
      <c r="CX20" s="1746"/>
      <c r="CY20" s="1746"/>
      <c r="CZ20" s="1746"/>
      <c r="DA20" s="1746"/>
      <c r="DB20" s="1746"/>
      <c r="DC20" s="1746"/>
      <c r="DD20" s="1746"/>
      <c r="DE20" s="1746"/>
      <c r="DF20" s="1746"/>
      <c r="DG20" s="1746"/>
      <c r="DH20" s="1746"/>
      <c r="DI20" s="1746"/>
      <c r="DJ20" s="1746"/>
    </row>
    <row r="21" spans="1:114" s="1746" customFormat="1">
      <c r="A21" s="171"/>
      <c r="B21" s="171"/>
    </row>
    <row r="22" spans="1:114" s="1746" customFormat="1" ht="15.75">
      <c r="A22" s="171"/>
      <c r="B22" s="171">
        <v>0</v>
      </c>
      <c r="G22" s="1746" t="s">
        <v>42</v>
      </c>
      <c r="J22" s="314"/>
      <c r="K22" s="314"/>
      <c r="L22" s="314"/>
      <c r="M22" s="314"/>
      <c r="N22" s="314">
        <v>0</v>
      </c>
      <c r="O22" s="314">
        <v>0</v>
      </c>
      <c r="P22" s="314">
        <v>0</v>
      </c>
      <c r="Q22" s="314">
        <v>0</v>
      </c>
      <c r="R22" s="314">
        <v>0</v>
      </c>
      <c r="S22" s="314">
        <v>0</v>
      </c>
      <c r="T22" s="314">
        <v>0</v>
      </c>
      <c r="U22" s="314">
        <v>0</v>
      </c>
      <c r="V22" s="314">
        <v>0</v>
      </c>
      <c r="W22" s="314">
        <v>0</v>
      </c>
      <c r="X22" s="314">
        <v>0</v>
      </c>
      <c r="Y22" s="314">
        <v>0</v>
      </c>
      <c r="Z22" s="314">
        <v>0</v>
      </c>
      <c r="AA22" s="314">
        <v>0</v>
      </c>
      <c r="AB22" s="314">
        <v>0</v>
      </c>
      <c r="AC22" s="314">
        <v>0</v>
      </c>
      <c r="AD22" s="314">
        <v>0</v>
      </c>
      <c r="AE22" s="314">
        <v>0</v>
      </c>
      <c r="AF22" s="314">
        <v>0</v>
      </c>
      <c r="AG22" s="314">
        <v>0</v>
      </c>
      <c r="AH22" s="314">
        <v>0</v>
      </c>
      <c r="AI22" s="314">
        <v>0</v>
      </c>
      <c r="AJ22" s="314">
        <v>0</v>
      </c>
      <c r="BQ22" s="1787"/>
      <c r="BR22" s="1787"/>
      <c r="BS22" s="1787"/>
      <c r="BT22" s="1787"/>
      <c r="BU22" s="1787"/>
      <c r="BV22" s="1787"/>
      <c r="BW22" s="1787"/>
      <c r="BX22" s="1787"/>
      <c r="BY22" s="1787"/>
      <c r="BZ22" s="1787"/>
      <c r="CA22" s="1787"/>
      <c r="CB22" s="1787"/>
      <c r="CC22" s="1787"/>
      <c r="CD22" s="1787"/>
      <c r="CE22" s="1787"/>
      <c r="CF22" s="1787"/>
      <c r="CG22" s="1787"/>
      <c r="CH22" s="1787"/>
      <c r="CI22" s="1787"/>
      <c r="CJ22" s="1787"/>
      <c r="CK22" s="1787"/>
      <c r="CL22" s="1787"/>
      <c r="CM22" s="1787"/>
      <c r="CN22" s="1787"/>
      <c r="CO22" s="1787"/>
      <c r="CP22" s="1787"/>
      <c r="CQ22" s="1787"/>
      <c r="CR22" s="1787"/>
      <c r="CS22" s="1787"/>
      <c r="CT22" s="1787"/>
      <c r="CU22" s="1787"/>
      <c r="CV22" s="1787"/>
      <c r="CW22" s="1787"/>
      <c r="CX22" s="1787"/>
      <c r="CY22" s="1787"/>
      <c r="CZ22" s="1787"/>
    </row>
    <row r="23" spans="1:114" s="1746" customFormat="1">
      <c r="A23" s="171"/>
      <c r="B23" s="171"/>
    </row>
    <row r="24" spans="1:114" s="1746" customFormat="1">
      <c r="A24" s="171"/>
      <c r="B24" s="171"/>
    </row>
    <row r="25" spans="1:114" s="1746" customFormat="1" ht="15.75">
      <c r="A25" s="171"/>
      <c r="B25" s="171"/>
      <c r="F25" s="1787" t="s">
        <v>5116</v>
      </c>
      <c r="H25" s="1787"/>
      <c r="I25" s="1787"/>
      <c r="J25" s="1747"/>
      <c r="K25" s="1747"/>
      <c r="L25" s="1747"/>
      <c r="M25" s="1747"/>
      <c r="N25" s="1747"/>
      <c r="O25" s="1747"/>
      <c r="P25" s="1747"/>
      <c r="Q25" s="1747"/>
      <c r="R25" s="1747"/>
      <c r="S25" s="1747"/>
      <c r="T25" s="1747"/>
      <c r="U25" s="1747"/>
      <c r="V25" s="1747"/>
      <c r="W25" s="1747"/>
      <c r="X25" s="1747"/>
      <c r="Y25" s="1747"/>
      <c r="Z25" s="1747"/>
      <c r="AA25" s="1747"/>
      <c r="AB25" s="1747"/>
      <c r="AC25" s="1747"/>
      <c r="AD25" s="1747"/>
      <c r="AE25" s="1747"/>
      <c r="AF25" s="1747"/>
      <c r="AG25" s="1747"/>
      <c r="AH25" s="1747"/>
      <c r="AI25" s="1747"/>
      <c r="AJ25" s="1747"/>
    </row>
    <row r="26" spans="1:114" s="1746" customFormat="1" ht="15.75">
      <c r="A26" s="171"/>
      <c r="B26" s="171"/>
      <c r="G26" s="1746" t="s">
        <v>5117</v>
      </c>
      <c r="H26" s="1787"/>
      <c r="I26" s="1787"/>
      <c r="J26" s="2346"/>
      <c r="K26" s="2346"/>
      <c r="L26" s="2346"/>
      <c r="M26" s="2346"/>
      <c r="N26" s="2346">
        <v>0</v>
      </c>
      <c r="O26" s="2346">
        <v>0</v>
      </c>
      <c r="P26" s="2346">
        <v>0</v>
      </c>
      <c r="Q26" s="2346">
        <v>30087556</v>
      </c>
      <c r="R26" s="2346">
        <v>31191740</v>
      </c>
      <c r="S26" s="2346">
        <v>28590043</v>
      </c>
      <c r="T26" s="2346">
        <v>26282128</v>
      </c>
      <c r="U26" s="2346">
        <v>28718974</v>
      </c>
      <c r="V26" s="2346">
        <v>30059640</v>
      </c>
      <c r="W26" s="2346">
        <v>30330303.5</v>
      </c>
      <c r="X26" s="2346">
        <v>30513752.5</v>
      </c>
      <c r="Y26" s="2346">
        <v>30205722.5</v>
      </c>
      <c r="Z26" s="2346">
        <v>29935282.5</v>
      </c>
      <c r="AA26" s="2346">
        <v>29952791.5</v>
      </c>
      <c r="AB26" s="2346">
        <v>29721663</v>
      </c>
      <c r="AC26" s="2346">
        <v>26589082</v>
      </c>
      <c r="AD26" s="2346">
        <v>24645438.5</v>
      </c>
      <c r="AE26" s="2346">
        <v>26969636</v>
      </c>
      <c r="AF26" s="2346">
        <v>20043299.5</v>
      </c>
      <c r="AG26" s="2346">
        <v>11519604.5</v>
      </c>
      <c r="AH26" s="2346">
        <v>9578712.5</v>
      </c>
      <c r="AI26" s="2346">
        <v>7711602.5</v>
      </c>
      <c r="AJ26" s="2346">
        <v>3947904</v>
      </c>
    </row>
    <row r="27" spans="1:114" s="1746" customFormat="1" ht="15.75">
      <c r="A27" s="171"/>
      <c r="B27" s="171"/>
      <c r="H27" s="1787"/>
      <c r="I27" s="1787"/>
      <c r="J27" s="2346"/>
      <c r="K27" s="2346"/>
      <c r="L27" s="2346"/>
      <c r="M27" s="2346"/>
      <c r="N27" s="2346"/>
      <c r="O27" s="2346"/>
      <c r="P27" s="2346"/>
      <c r="Q27" s="2346"/>
      <c r="R27" s="2346"/>
      <c r="S27" s="2346"/>
      <c r="T27" s="2346"/>
      <c r="U27" s="2346"/>
      <c r="V27" s="2346"/>
      <c r="W27" s="2346"/>
      <c r="X27" s="2346"/>
      <c r="Y27" s="2346"/>
      <c r="Z27" s="2346"/>
      <c r="AA27" s="2346"/>
      <c r="AB27" s="2346"/>
      <c r="AC27" s="2346"/>
      <c r="AD27" s="2346"/>
      <c r="AE27" s="2346"/>
      <c r="AF27" s="2346"/>
      <c r="AG27" s="2346"/>
      <c r="AH27" s="2346"/>
      <c r="AI27" s="2346"/>
      <c r="AJ27" s="2346"/>
    </row>
    <row r="28" spans="1:114" s="1746" customFormat="1" ht="15.75">
      <c r="A28" s="171"/>
      <c r="B28" s="171"/>
      <c r="H28" s="1787"/>
      <c r="I28" s="1787"/>
      <c r="J28" s="2346"/>
      <c r="K28" s="2346"/>
      <c r="L28" s="2346"/>
      <c r="M28" s="2346"/>
      <c r="N28" s="2346"/>
      <c r="O28" s="2346"/>
      <c r="P28" s="2346"/>
      <c r="Q28" s="2346"/>
      <c r="R28" s="2346"/>
      <c r="S28" s="2346"/>
      <c r="T28" s="2346"/>
      <c r="U28" s="2346"/>
      <c r="V28" s="2346"/>
      <c r="W28" s="2346"/>
      <c r="X28" s="2346"/>
      <c r="Y28" s="2346"/>
      <c r="Z28" s="2346"/>
      <c r="AA28" s="2346"/>
      <c r="AB28" s="2346"/>
      <c r="AC28" s="2346"/>
      <c r="AD28" s="2346"/>
      <c r="AE28" s="2346"/>
      <c r="AF28" s="2346"/>
      <c r="AG28" s="2346"/>
      <c r="AH28" s="2346"/>
      <c r="AI28" s="2346"/>
      <c r="AJ28" s="2346"/>
    </row>
    <row r="29" spans="1:114" s="1746" customFormat="1" ht="15.75">
      <c r="A29" s="171"/>
      <c r="B29" s="171"/>
      <c r="F29" s="1787" t="s">
        <v>1671</v>
      </c>
      <c r="G29" s="2347"/>
      <c r="J29" s="1788"/>
      <c r="K29" s="2348"/>
      <c r="L29" s="2348"/>
      <c r="M29" s="2348"/>
      <c r="N29" s="2348"/>
      <c r="O29" s="2348"/>
      <c r="P29" s="2348"/>
      <c r="Q29" s="2348"/>
      <c r="R29" s="2348"/>
      <c r="S29" s="2348"/>
      <c r="T29" s="2348"/>
      <c r="U29" s="2348"/>
      <c r="V29" s="2348"/>
      <c r="W29" s="2348"/>
      <c r="X29" s="2348"/>
      <c r="Y29" s="2348"/>
      <c r="Z29" s="2348"/>
      <c r="AA29" s="2348"/>
      <c r="AB29" s="2348"/>
      <c r="AC29" s="2348"/>
      <c r="AD29" s="2348"/>
      <c r="AE29" s="2348"/>
      <c r="AF29" s="2348"/>
      <c r="AG29" s="2348"/>
      <c r="AH29" s="2348"/>
      <c r="AI29" s="2348"/>
      <c r="AJ29" s="2348"/>
      <c r="AK29" s="1788"/>
      <c r="AL29" s="1788"/>
      <c r="AM29" s="1788"/>
      <c r="AN29" s="1788"/>
    </row>
    <row r="30" spans="1:114" s="1746" customFormat="1">
      <c r="A30" s="171"/>
      <c r="B30" s="171"/>
      <c r="F30" s="477"/>
      <c r="G30" s="1746" t="s">
        <v>630</v>
      </c>
      <c r="K30" s="2349"/>
      <c r="L30" s="2349"/>
      <c r="M30" s="2349"/>
      <c r="N30" s="2349">
        <v>0</v>
      </c>
      <c r="O30" s="2349">
        <v>53702338</v>
      </c>
      <c r="P30" s="2349">
        <v>60960707</v>
      </c>
      <c r="Q30" s="2349">
        <v>73515886</v>
      </c>
      <c r="R30" s="2349">
        <v>76635579</v>
      </c>
      <c r="S30" s="2349">
        <v>83601729.07001251</v>
      </c>
      <c r="T30" s="2349">
        <v>84978586.794580415</v>
      </c>
      <c r="U30" s="2349">
        <v>86205344.244021386</v>
      </c>
      <c r="V30" s="2349">
        <v>87898221.996935934</v>
      </c>
      <c r="W30" s="2349">
        <v>87902823.460908324</v>
      </c>
      <c r="X30" s="2349">
        <v>90374444.308867514</v>
      </c>
      <c r="Y30" s="2349">
        <v>93900791.867636576</v>
      </c>
      <c r="Z30" s="2349">
        <v>94070464.003053248</v>
      </c>
      <c r="AA30" s="2349">
        <v>94244802.122193873</v>
      </c>
      <c r="AB30" s="2349">
        <v>94423934.539610863</v>
      </c>
      <c r="AC30" s="2349">
        <v>94607993.098506823</v>
      </c>
      <c r="AD30" s="2349">
        <v>94797113.267772421</v>
      </c>
      <c r="AE30" s="2349">
        <v>94991434.241692811</v>
      </c>
      <c r="AF30" s="2349">
        <v>95191099.042396039</v>
      </c>
      <c r="AG30" s="2349">
        <v>95396254.625118583</v>
      </c>
      <c r="AH30" s="2349">
        <v>95607051.986366004</v>
      </c>
      <c r="AI30" s="2349">
        <v>95823646.275047749</v>
      </c>
      <c r="AJ30" s="2349">
        <v>96046196.906668216</v>
      </c>
    </row>
    <row r="31" spans="1:114" s="1746" customFormat="1">
      <c r="A31" s="171"/>
      <c r="B31" s="171"/>
      <c r="F31" s="477"/>
      <c r="G31" s="1746" t="s">
        <v>5118</v>
      </c>
      <c r="K31" s="2349"/>
      <c r="L31" s="2349"/>
      <c r="M31" s="2349"/>
      <c r="N31" s="2349">
        <v>0</v>
      </c>
      <c r="O31" s="2349">
        <v>153550461</v>
      </c>
      <c r="P31" s="2349">
        <v>156123240</v>
      </c>
      <c r="Q31" s="2349">
        <v>154918870</v>
      </c>
      <c r="R31" s="2349">
        <v>232687408</v>
      </c>
      <c r="S31" s="2349">
        <v>272774109.81233543</v>
      </c>
      <c r="T31" s="2349">
        <v>233000938.40773046</v>
      </c>
      <c r="U31" s="2349">
        <v>246017763.3344987</v>
      </c>
      <c r="V31" s="2349">
        <v>238333674.56580481</v>
      </c>
      <c r="W31" s="2349">
        <v>250757657.68274394</v>
      </c>
      <c r="X31" s="2349">
        <v>247958552.68782273</v>
      </c>
      <c r="Y31" s="2349">
        <v>252245853.22469863</v>
      </c>
      <c r="Z31" s="2349">
        <v>263303912.70368844</v>
      </c>
      <c r="AA31" s="2349">
        <v>293873421.22798347</v>
      </c>
      <c r="AB31" s="2349">
        <v>298579056.84401864</v>
      </c>
      <c r="AC31" s="2349">
        <v>316100265.84350008</v>
      </c>
      <c r="AD31" s="2349">
        <v>336529392.19516754</v>
      </c>
      <c r="AE31" s="2349">
        <v>343177184.23948866</v>
      </c>
      <c r="AF31" s="2349">
        <v>358351856.63964671</v>
      </c>
      <c r="AG31" s="2349">
        <v>388373160.16666102</v>
      </c>
      <c r="AH31" s="2349">
        <v>401067640.0864473</v>
      </c>
      <c r="AI31" s="2349">
        <v>419205927.88421476</v>
      </c>
      <c r="AJ31" s="2349">
        <v>430641580.37798667</v>
      </c>
    </row>
    <row r="32" spans="1:114" s="1746" customFormat="1">
      <c r="A32" s="171"/>
      <c r="B32" s="171"/>
      <c r="F32" s="477"/>
      <c r="G32" s="1746" t="s">
        <v>5119</v>
      </c>
      <c r="K32" s="2349"/>
      <c r="L32" s="2349"/>
      <c r="M32" s="2349"/>
      <c r="N32" s="2349">
        <v>0</v>
      </c>
      <c r="O32" s="2349">
        <v>210097252</v>
      </c>
      <c r="P32" s="2349">
        <v>227463189</v>
      </c>
      <c r="Q32" s="2349">
        <v>231475771</v>
      </c>
      <c r="R32" s="2349">
        <v>207378539.33333331</v>
      </c>
      <c r="S32" s="2349">
        <v>237099350.2887429</v>
      </c>
      <c r="T32" s="2349">
        <v>246066416.04391867</v>
      </c>
      <c r="U32" s="2349">
        <v>263860566.28686106</v>
      </c>
      <c r="V32" s="2349">
        <v>279314829.40997154</v>
      </c>
      <c r="W32" s="2349">
        <v>286649868.78861105</v>
      </c>
      <c r="X32" s="2349">
        <v>306478730.29273456</v>
      </c>
      <c r="Y32" s="2349">
        <v>332041701.30384851</v>
      </c>
      <c r="Z32" s="2349">
        <v>353946762.45253289</v>
      </c>
      <c r="AA32" s="2349">
        <v>381747349.92406261</v>
      </c>
      <c r="AB32" s="2349">
        <v>410166853.38787591</v>
      </c>
      <c r="AC32" s="2349">
        <v>433958969.77828538</v>
      </c>
      <c r="AD32" s="2349">
        <v>453857332.0726403</v>
      </c>
      <c r="AE32" s="2349">
        <v>490864191.63678825</v>
      </c>
      <c r="AF32" s="2349">
        <v>513932324.56738925</v>
      </c>
      <c r="AG32" s="2349">
        <v>502593069.84756875</v>
      </c>
      <c r="AH32" s="2349">
        <v>503270462.49350011</v>
      </c>
      <c r="AI32" s="2349">
        <v>500305906.55860156</v>
      </c>
      <c r="AJ32" s="2349">
        <v>496645101.95112389</v>
      </c>
    </row>
    <row r="33" spans="1:114" s="1787" customFormat="1" ht="15.75">
      <c r="A33" s="220"/>
      <c r="B33" s="220"/>
      <c r="G33" s="1787" t="s">
        <v>38</v>
      </c>
      <c r="K33" s="303"/>
      <c r="L33" s="303"/>
      <c r="M33" s="303"/>
      <c r="N33" s="303">
        <v>0</v>
      </c>
      <c r="O33" s="303">
        <v>417350051</v>
      </c>
      <c r="P33" s="303">
        <v>444547136</v>
      </c>
      <c r="Q33" s="303">
        <v>459910527</v>
      </c>
      <c r="R33" s="303">
        <v>516701526.33333331</v>
      </c>
      <c r="S33" s="303">
        <v>593475189.17109084</v>
      </c>
      <c r="T33" s="303">
        <v>564045941.24622953</v>
      </c>
      <c r="U33" s="303">
        <v>596083673.86538112</v>
      </c>
      <c r="V33" s="303">
        <v>605546725.97271228</v>
      </c>
      <c r="W33" s="303">
        <v>625310349.93226337</v>
      </c>
      <c r="X33" s="303">
        <v>644811727.2894249</v>
      </c>
      <c r="Y33" s="303">
        <v>678188346.39618373</v>
      </c>
      <c r="Z33" s="303">
        <v>711321139.15927458</v>
      </c>
      <c r="AA33" s="303">
        <v>769865573.27424002</v>
      </c>
      <c r="AB33" s="303">
        <v>803169844.77150536</v>
      </c>
      <c r="AC33" s="303">
        <v>844667228.72029233</v>
      </c>
      <c r="AD33" s="303">
        <v>885183837.53558028</v>
      </c>
      <c r="AE33" s="303">
        <v>929032810.11796975</v>
      </c>
      <c r="AF33" s="303">
        <v>967475280.24943197</v>
      </c>
      <c r="AG33" s="303">
        <v>986362484.63934839</v>
      </c>
      <c r="AH33" s="303">
        <v>999945154.56631339</v>
      </c>
      <c r="AI33" s="303">
        <v>1015335480.717864</v>
      </c>
      <c r="AJ33" s="303">
        <v>1023332879.2357788</v>
      </c>
      <c r="BQ33" s="1746"/>
      <c r="BR33" s="1746"/>
      <c r="BS33" s="1746"/>
      <c r="BT33" s="1746"/>
      <c r="BU33" s="1746"/>
      <c r="BV33" s="1746"/>
      <c r="BW33" s="1746"/>
      <c r="BX33" s="1746"/>
      <c r="BY33" s="1746"/>
      <c r="BZ33" s="1746"/>
      <c r="CA33" s="1746"/>
      <c r="CB33" s="1746"/>
      <c r="CC33" s="1746"/>
      <c r="CD33" s="1746"/>
      <c r="CE33" s="1746"/>
      <c r="CF33" s="1746"/>
      <c r="CG33" s="1746"/>
      <c r="CH33" s="1746"/>
      <c r="CI33" s="1746"/>
      <c r="CJ33" s="1746"/>
      <c r="CK33" s="1746"/>
      <c r="CL33" s="1746"/>
      <c r="CM33" s="1746"/>
      <c r="CN33" s="1746"/>
      <c r="CO33" s="1746"/>
      <c r="CP33" s="1746"/>
      <c r="CQ33" s="1746"/>
      <c r="CR33" s="1746"/>
      <c r="CS33" s="1746"/>
      <c r="CT33" s="1746"/>
      <c r="CU33" s="1746"/>
      <c r="CV33" s="1746"/>
      <c r="CW33" s="1746"/>
      <c r="CX33" s="1746"/>
      <c r="CY33" s="1746"/>
      <c r="CZ33" s="1746"/>
      <c r="DA33" s="1746"/>
      <c r="DB33" s="1746"/>
      <c r="DC33" s="1746"/>
      <c r="DD33" s="1746"/>
      <c r="DE33" s="1746"/>
      <c r="DF33" s="1746"/>
      <c r="DG33" s="1746"/>
      <c r="DH33" s="1746"/>
      <c r="DI33" s="1746"/>
      <c r="DJ33" s="1746"/>
    </row>
    <row r="34" spans="1:114" s="1746" customFormat="1" ht="15.75">
      <c r="A34" s="171"/>
      <c r="B34" s="171"/>
      <c r="DA34" s="1787"/>
      <c r="DB34" s="1787"/>
      <c r="DC34" s="1787"/>
      <c r="DD34" s="1787"/>
      <c r="DE34" s="1787"/>
      <c r="DF34" s="1787"/>
      <c r="DG34" s="1787"/>
      <c r="DH34" s="1787"/>
      <c r="DI34" s="1787"/>
      <c r="DJ34" s="1787"/>
    </row>
    <row r="35" spans="1:114" s="1746" customFormat="1" ht="15.75">
      <c r="A35" s="171"/>
      <c r="B35" s="171"/>
      <c r="G35" s="1746" t="s">
        <v>630</v>
      </c>
      <c r="K35" s="410"/>
      <c r="L35" s="410"/>
      <c r="M35" s="410"/>
      <c r="N35" s="410" t="e">
        <v>#DIV/0!</v>
      </c>
      <c r="O35" s="410">
        <v>0.12867456915681555</v>
      </c>
      <c r="P35" s="410">
        <v>0.13712990606242484</v>
      </c>
      <c r="Q35" s="410">
        <v>0.15984823500245735</v>
      </c>
      <c r="R35" s="410">
        <v>0.14831692010633046</v>
      </c>
      <c r="S35" s="410">
        <v>0.14086811141469852</v>
      </c>
      <c r="T35" s="410">
        <v>0.15065898108729361</v>
      </c>
      <c r="U35" s="410">
        <v>0.14461953585309889</v>
      </c>
      <c r="V35" s="410">
        <v>0.1451551436526087</v>
      </c>
      <c r="W35" s="410">
        <v>0.14057471377281758</v>
      </c>
      <c r="X35" s="410">
        <v>0.14015632855930174</v>
      </c>
      <c r="Y35" s="410">
        <v>0.13845827986666945</v>
      </c>
      <c r="Z35" s="410">
        <v>0.13224753043925716</v>
      </c>
      <c r="AA35" s="410">
        <v>0.1224172185299448</v>
      </c>
      <c r="AB35" s="410">
        <v>0.11756409326656633</v>
      </c>
      <c r="AC35" s="410">
        <v>0.11200623142659631</v>
      </c>
      <c r="AD35" s="410">
        <v>0.10709313619156768</v>
      </c>
      <c r="AE35" s="410">
        <v>0.10224766359934122</v>
      </c>
      <c r="AF35" s="410">
        <v>9.8391246769482438E-2</v>
      </c>
      <c r="AG35" s="410">
        <v>9.6715209784158693E-2</v>
      </c>
      <c r="AH35" s="410">
        <v>9.5612295884199547E-2</v>
      </c>
      <c r="AI35" s="410">
        <v>9.437633973679159E-2</v>
      </c>
      <c r="AJ35" s="410">
        <v>9.3856260123680535E-2</v>
      </c>
      <c r="BQ35" s="1787"/>
      <c r="BR35" s="1787"/>
      <c r="BS35" s="1787"/>
      <c r="BT35" s="1787"/>
      <c r="BU35" s="1787"/>
      <c r="BV35" s="1787"/>
      <c r="BW35" s="1787"/>
      <c r="BX35" s="1787"/>
      <c r="BY35" s="1787"/>
      <c r="BZ35" s="1787"/>
      <c r="CA35" s="1787"/>
      <c r="CB35" s="1787"/>
      <c r="CC35" s="1787"/>
      <c r="CD35" s="1787"/>
      <c r="CE35" s="1787"/>
      <c r="CF35" s="1787"/>
      <c r="CG35" s="1787"/>
      <c r="CH35" s="1787"/>
      <c r="CI35" s="1787"/>
      <c r="CJ35" s="1787"/>
      <c r="CK35" s="1787"/>
      <c r="CL35" s="1787"/>
      <c r="CM35" s="1787"/>
      <c r="CN35" s="1787"/>
      <c r="CO35" s="1787"/>
      <c r="CP35" s="1787"/>
      <c r="CQ35" s="1787"/>
      <c r="CR35" s="1787"/>
      <c r="CS35" s="1787"/>
      <c r="CT35" s="1787"/>
      <c r="CU35" s="1787"/>
      <c r="CV35" s="1787"/>
      <c r="CW35" s="1787"/>
      <c r="CX35" s="1787"/>
      <c r="CY35" s="1787"/>
      <c r="CZ35" s="1787"/>
    </row>
    <row r="36" spans="1:114" s="1746" customFormat="1">
      <c r="A36" s="171"/>
      <c r="B36" s="171"/>
      <c r="G36" s="1746" t="s">
        <v>5118</v>
      </c>
      <c r="K36" s="410"/>
      <c r="L36" s="410"/>
      <c r="M36" s="410"/>
      <c r="N36" s="410" t="e">
        <v>#DIV/0!</v>
      </c>
      <c r="O36" s="410">
        <v>0.36791767637761713</v>
      </c>
      <c r="P36" s="410">
        <v>0.35119614402374644</v>
      </c>
      <c r="Q36" s="410">
        <v>0.3368456708537137</v>
      </c>
      <c r="R36" s="410">
        <v>0.45033234109296832</v>
      </c>
      <c r="S36" s="410">
        <v>0.45962175806088895</v>
      </c>
      <c r="T36" s="410">
        <v>0.41308858263021497</v>
      </c>
      <c r="U36" s="410">
        <v>0.41272353886018204</v>
      </c>
      <c r="V36" s="410">
        <v>0.39358428399222295</v>
      </c>
      <c r="W36" s="410">
        <v>0.40101312525837324</v>
      </c>
      <c r="X36" s="410">
        <v>0.38454411139536565</v>
      </c>
      <c r="Y36" s="410">
        <v>0.37194070727564782</v>
      </c>
      <c r="Z36" s="410">
        <v>0.37016179923303399</v>
      </c>
      <c r="AA36" s="410">
        <v>0.381720434618396</v>
      </c>
      <c r="AB36" s="410">
        <v>0.37175083052198221</v>
      </c>
      <c r="AC36" s="410">
        <v>0.37423053138027595</v>
      </c>
      <c r="AD36" s="410">
        <v>0.38018022689172815</v>
      </c>
      <c r="AE36" s="410">
        <v>0.36939188853395993</v>
      </c>
      <c r="AF36" s="410">
        <v>0.37039897964861423</v>
      </c>
      <c r="AG36" s="410">
        <v>0.39374283411505157</v>
      </c>
      <c r="AH36" s="410">
        <v>0.40108963802159181</v>
      </c>
      <c r="AI36" s="410">
        <v>0.41287430198718866</v>
      </c>
      <c r="AJ36" s="410">
        <v>0.42082257798614681</v>
      </c>
    </row>
    <row r="37" spans="1:114" s="1746" customFormat="1">
      <c r="A37" s="171"/>
      <c r="B37" s="171"/>
      <c r="G37" s="1746" t="s">
        <v>5119</v>
      </c>
      <c r="K37" s="410"/>
      <c r="L37" s="410"/>
      <c r="M37" s="410"/>
      <c r="N37" s="410" t="e">
        <v>#DIV/0!</v>
      </c>
      <c r="O37" s="410">
        <v>0.50340775446556729</v>
      </c>
      <c r="P37" s="410">
        <v>0.51167394991382875</v>
      </c>
      <c r="Q37" s="410">
        <v>0.50330609414382899</v>
      </c>
      <c r="R37" s="410">
        <v>0.40135073880070127</v>
      </c>
      <c r="S37" s="410">
        <v>0.39951013052441248</v>
      </c>
      <c r="T37" s="410">
        <v>0.43625243628249144</v>
      </c>
      <c r="U37" s="410">
        <v>0.44265692528671913</v>
      </c>
      <c r="V37" s="410">
        <v>0.46126057235516832</v>
      </c>
      <c r="W37" s="410">
        <v>0.4584121609688091</v>
      </c>
      <c r="X37" s="410">
        <v>0.47529956004533247</v>
      </c>
      <c r="Y37" s="410">
        <v>0.4896010128576827</v>
      </c>
      <c r="Z37" s="410">
        <v>0.49759067032770882</v>
      </c>
      <c r="AA37" s="410">
        <v>0.49586234685165914</v>
      </c>
      <c r="AB37" s="410">
        <v>0.51068507621145154</v>
      </c>
      <c r="AC37" s="410">
        <v>0.51376323719312766</v>
      </c>
      <c r="AD37" s="410">
        <v>0.51272663691670417</v>
      </c>
      <c r="AE37" s="410">
        <v>0.52836044786669878</v>
      </c>
      <c r="AF37" s="410">
        <v>0.53120977358190336</v>
      </c>
      <c r="AG37" s="410">
        <v>0.50954195610078978</v>
      </c>
      <c r="AH37" s="410">
        <v>0.50329806609420868</v>
      </c>
      <c r="AI37" s="410">
        <v>0.49274935827601979</v>
      </c>
      <c r="AJ37" s="410">
        <v>0.48532116189017266</v>
      </c>
    </row>
    <row r="38" spans="1:114" s="1788" customFormat="1" ht="15.75">
      <c r="A38" s="171"/>
      <c r="B38" s="171"/>
      <c r="G38" s="1787" t="s">
        <v>38</v>
      </c>
      <c r="K38" s="410"/>
      <c r="L38" s="410"/>
      <c r="M38" s="410"/>
      <c r="N38" s="410" t="e">
        <v>#DIV/0!</v>
      </c>
      <c r="O38" s="410">
        <v>1</v>
      </c>
      <c r="P38" s="410">
        <v>1</v>
      </c>
      <c r="Q38" s="410">
        <v>1</v>
      </c>
      <c r="R38" s="410">
        <v>1</v>
      </c>
      <c r="S38" s="410">
        <v>1</v>
      </c>
      <c r="T38" s="410">
        <v>1</v>
      </c>
      <c r="U38" s="410">
        <v>1</v>
      </c>
      <c r="V38" s="410">
        <v>1</v>
      </c>
      <c r="W38" s="410">
        <v>1</v>
      </c>
      <c r="X38" s="410">
        <v>1</v>
      </c>
      <c r="Y38" s="410">
        <v>1</v>
      </c>
      <c r="Z38" s="410">
        <v>1</v>
      </c>
      <c r="AA38" s="410">
        <v>1</v>
      </c>
      <c r="AB38" s="410">
        <v>1</v>
      </c>
      <c r="AC38" s="410">
        <v>1</v>
      </c>
      <c r="AD38" s="410">
        <v>1</v>
      </c>
      <c r="AE38" s="410">
        <v>1</v>
      </c>
      <c r="AF38" s="410">
        <v>1</v>
      </c>
      <c r="AG38" s="410">
        <v>1</v>
      </c>
      <c r="AH38" s="410">
        <v>1</v>
      </c>
      <c r="AI38" s="410">
        <v>1</v>
      </c>
      <c r="AJ38" s="410">
        <v>1</v>
      </c>
      <c r="BQ38" s="1746"/>
      <c r="BR38" s="1746"/>
      <c r="BS38" s="1746"/>
      <c r="BT38" s="1746"/>
      <c r="BU38" s="1746"/>
      <c r="BV38" s="1746"/>
      <c r="BW38" s="1746"/>
      <c r="BX38" s="1746"/>
      <c r="BY38" s="1746"/>
      <c r="BZ38" s="1746"/>
      <c r="CA38" s="1746"/>
      <c r="CB38" s="1746"/>
      <c r="CC38" s="1746"/>
      <c r="CD38" s="1746"/>
      <c r="CE38" s="1746"/>
      <c r="CF38" s="1746"/>
      <c r="CG38" s="1746"/>
      <c r="CH38" s="1746"/>
      <c r="CI38" s="1746"/>
      <c r="CJ38" s="1746"/>
      <c r="CK38" s="1746"/>
      <c r="CL38" s="1746"/>
      <c r="CM38" s="1746"/>
      <c r="CN38" s="1746"/>
      <c r="CO38" s="1746"/>
      <c r="CP38" s="1746"/>
      <c r="CQ38" s="1746"/>
      <c r="CR38" s="1746"/>
      <c r="CS38" s="1746"/>
      <c r="CT38" s="1746"/>
      <c r="CU38" s="1746"/>
      <c r="CV38" s="1746"/>
      <c r="CW38" s="1746"/>
      <c r="CX38" s="1746"/>
      <c r="CY38" s="1746"/>
      <c r="CZ38" s="1746"/>
      <c r="DA38" s="1746"/>
      <c r="DB38" s="1746"/>
      <c r="DC38" s="1746"/>
      <c r="DD38" s="1746"/>
      <c r="DE38" s="1746"/>
      <c r="DF38" s="1746"/>
      <c r="DG38" s="1746"/>
      <c r="DH38" s="1746"/>
      <c r="DI38" s="1746"/>
      <c r="DJ38" s="1746"/>
    </row>
    <row r="39" spans="1:114" s="1788" customFormat="1" ht="15.75">
      <c r="A39" s="171"/>
      <c r="B39" s="171"/>
      <c r="G39" s="1787"/>
      <c r="K39" s="410"/>
      <c r="L39" s="410"/>
      <c r="M39" s="410"/>
      <c r="N39" s="410"/>
      <c r="O39" s="410"/>
      <c r="P39" s="410"/>
      <c r="Q39" s="410"/>
      <c r="R39" s="410"/>
      <c r="S39" s="410"/>
      <c r="T39" s="410"/>
      <c r="U39" s="410"/>
      <c r="V39" s="410"/>
      <c r="W39" s="410"/>
      <c r="X39" s="410"/>
      <c r="Y39" s="410"/>
      <c r="Z39" s="410"/>
      <c r="AA39" s="410"/>
      <c r="AB39" s="410"/>
      <c r="AC39" s="410"/>
      <c r="AD39" s="410"/>
      <c r="AE39" s="410"/>
      <c r="AF39" s="410"/>
      <c r="AG39" s="410"/>
      <c r="AH39" s="410"/>
      <c r="AI39" s="410"/>
      <c r="AJ39" s="410"/>
      <c r="BQ39" s="1746"/>
      <c r="BR39" s="1746"/>
      <c r="BS39" s="1746"/>
      <c r="BT39" s="1746"/>
      <c r="BU39" s="1746"/>
      <c r="BV39" s="1746"/>
      <c r="BW39" s="1746"/>
      <c r="BX39" s="1746"/>
      <c r="BY39" s="1746"/>
      <c r="BZ39" s="1746"/>
      <c r="CA39" s="1746"/>
      <c r="CB39" s="1746"/>
      <c r="CC39" s="1746"/>
      <c r="CD39" s="1746"/>
      <c r="CE39" s="1746"/>
      <c r="CF39" s="1746"/>
      <c r="CG39" s="1746"/>
      <c r="CH39" s="1746"/>
      <c r="CI39" s="1746"/>
      <c r="CJ39" s="1746"/>
      <c r="CK39" s="1746"/>
      <c r="CL39" s="1746"/>
      <c r="CM39" s="1746"/>
      <c r="CN39" s="1746"/>
      <c r="CO39" s="1746"/>
      <c r="CP39" s="1746"/>
      <c r="CQ39" s="1746"/>
      <c r="CR39" s="1746"/>
      <c r="CS39" s="1746"/>
      <c r="CT39" s="1746"/>
      <c r="CU39" s="1746"/>
      <c r="CV39" s="1746"/>
      <c r="CW39" s="1746"/>
      <c r="CX39" s="1746"/>
      <c r="CY39" s="1746"/>
      <c r="CZ39" s="1746"/>
      <c r="DA39" s="1746"/>
      <c r="DB39" s="1746"/>
      <c r="DC39" s="1746"/>
      <c r="DD39" s="1746"/>
      <c r="DE39" s="1746"/>
      <c r="DF39" s="1746"/>
      <c r="DG39" s="1746"/>
      <c r="DH39" s="1746"/>
      <c r="DI39" s="1746"/>
      <c r="DJ39" s="1746"/>
    </row>
    <row r="40" spans="1:114" s="1788" customFormat="1" ht="15.75">
      <c r="A40" s="171"/>
      <c r="B40" s="171"/>
      <c r="G40" s="1787"/>
      <c r="K40" s="410"/>
      <c r="L40" s="410"/>
      <c r="M40" s="410"/>
      <c r="N40" s="410"/>
      <c r="O40" s="410"/>
      <c r="P40" s="410"/>
      <c r="Q40" s="410"/>
      <c r="R40" s="410"/>
      <c r="S40" s="410"/>
      <c r="T40" s="410"/>
      <c r="U40" s="410"/>
      <c r="V40" s="410"/>
      <c r="W40" s="410"/>
      <c r="X40" s="410"/>
      <c r="Y40" s="410"/>
      <c r="Z40" s="410"/>
      <c r="AA40" s="410"/>
      <c r="AB40" s="410"/>
      <c r="AC40" s="410"/>
      <c r="AD40" s="410"/>
      <c r="AE40" s="410"/>
      <c r="AF40" s="410"/>
      <c r="AG40" s="410"/>
      <c r="AH40" s="410"/>
      <c r="AI40" s="410"/>
      <c r="AJ40" s="410"/>
      <c r="BQ40" s="1746"/>
      <c r="BR40" s="1746"/>
      <c r="BS40" s="1746"/>
      <c r="BT40" s="1746"/>
      <c r="BU40" s="1746"/>
      <c r="BV40" s="1746"/>
      <c r="BW40" s="1746"/>
      <c r="BX40" s="1746"/>
      <c r="BY40" s="1746"/>
      <c r="BZ40" s="1746"/>
      <c r="CA40" s="1746"/>
      <c r="CB40" s="1746"/>
      <c r="CC40" s="1746"/>
      <c r="CD40" s="1746"/>
      <c r="CE40" s="1746"/>
      <c r="CF40" s="1746"/>
      <c r="CG40" s="1746"/>
      <c r="CH40" s="1746"/>
      <c r="CI40" s="1746"/>
      <c r="CJ40" s="1746"/>
      <c r="CK40" s="1746"/>
      <c r="CL40" s="1746"/>
      <c r="CM40" s="1746"/>
      <c r="CN40" s="1746"/>
      <c r="CO40" s="1746"/>
      <c r="CP40" s="1746"/>
      <c r="CQ40" s="1746"/>
      <c r="CR40" s="1746"/>
      <c r="CS40" s="1746"/>
      <c r="CT40" s="1746"/>
      <c r="CU40" s="1746"/>
      <c r="CV40" s="1746"/>
      <c r="CW40" s="1746"/>
      <c r="CX40" s="1746"/>
      <c r="CY40" s="1746"/>
      <c r="CZ40" s="1746"/>
      <c r="DA40" s="1746"/>
      <c r="DB40" s="1746"/>
      <c r="DC40" s="1746"/>
      <c r="DD40" s="1746"/>
      <c r="DE40" s="1746"/>
      <c r="DF40" s="1746"/>
      <c r="DG40" s="1746"/>
      <c r="DH40" s="1746"/>
      <c r="DI40" s="1746"/>
      <c r="DJ40" s="1746"/>
    </row>
    <row r="41" spans="1:114" s="1788" customFormat="1" ht="15.75">
      <c r="A41" s="171"/>
      <c r="B41" s="171"/>
      <c r="G41" s="1787"/>
      <c r="K41" s="410"/>
      <c r="L41" s="410"/>
      <c r="M41" s="410"/>
      <c r="N41" s="410"/>
      <c r="O41" s="410"/>
      <c r="P41" s="410"/>
      <c r="Q41" s="410"/>
      <c r="R41" s="410"/>
      <c r="S41" s="410"/>
      <c r="T41" s="410"/>
      <c r="U41" s="410"/>
      <c r="V41" s="410"/>
      <c r="W41" s="410"/>
      <c r="X41" s="410"/>
      <c r="Y41" s="410"/>
      <c r="Z41" s="410"/>
      <c r="AA41" s="410"/>
      <c r="AB41" s="410"/>
      <c r="AC41" s="410"/>
      <c r="AD41" s="410"/>
      <c r="AE41" s="410"/>
      <c r="AF41" s="410"/>
      <c r="AG41" s="410"/>
      <c r="AH41" s="410"/>
      <c r="AI41" s="410"/>
      <c r="AJ41" s="410"/>
      <c r="BQ41" s="1746"/>
      <c r="BR41" s="1746"/>
      <c r="BS41" s="1746"/>
      <c r="BT41" s="1746"/>
      <c r="BU41" s="1746"/>
      <c r="BV41" s="1746"/>
      <c r="BW41" s="1746"/>
      <c r="BX41" s="1746"/>
      <c r="BY41" s="1746"/>
      <c r="BZ41" s="1746"/>
      <c r="CA41" s="1746"/>
      <c r="CB41" s="1746"/>
      <c r="CC41" s="1746"/>
      <c r="CD41" s="1746"/>
      <c r="CE41" s="1746"/>
      <c r="CF41" s="1746"/>
      <c r="CG41" s="1746"/>
      <c r="CH41" s="1746"/>
      <c r="CI41" s="1746"/>
      <c r="CJ41" s="1746"/>
      <c r="CK41" s="1746"/>
      <c r="CL41" s="1746"/>
      <c r="CM41" s="1746"/>
      <c r="CN41" s="1746"/>
      <c r="CO41" s="1746"/>
      <c r="CP41" s="1746"/>
      <c r="CQ41" s="1746"/>
      <c r="CR41" s="1746"/>
      <c r="CS41" s="1746"/>
      <c r="CT41" s="1746"/>
      <c r="CU41" s="1746"/>
      <c r="CV41" s="1746"/>
      <c r="CW41" s="1746"/>
      <c r="CX41" s="1746"/>
      <c r="CY41" s="1746"/>
      <c r="CZ41" s="1746"/>
      <c r="DA41" s="1746"/>
      <c r="DB41" s="1746"/>
      <c r="DC41" s="1746"/>
      <c r="DD41" s="1746"/>
      <c r="DE41" s="1746"/>
      <c r="DF41" s="1746"/>
      <c r="DG41" s="1746"/>
      <c r="DH41" s="1746"/>
      <c r="DI41" s="1746"/>
      <c r="DJ41" s="1746"/>
    </row>
    <row r="42" spans="1:114" s="1788" customFormat="1" ht="15.75">
      <c r="A42" s="171"/>
      <c r="B42" s="171"/>
      <c r="F42" s="666" t="s">
        <v>1478</v>
      </c>
      <c r="G42" s="1787"/>
      <c r="K42" s="410"/>
      <c r="L42" s="410"/>
      <c r="M42" s="410"/>
      <c r="N42" s="410"/>
      <c r="O42" s="410"/>
      <c r="P42" s="410"/>
      <c r="Q42" s="410"/>
      <c r="R42" s="410"/>
      <c r="S42" s="410"/>
      <c r="T42" s="410"/>
      <c r="U42" s="410"/>
      <c r="V42" s="410"/>
      <c r="W42" s="410"/>
      <c r="X42" s="410"/>
      <c r="Y42" s="410"/>
      <c r="Z42" s="410"/>
      <c r="AA42" s="410"/>
      <c r="AB42" s="410"/>
      <c r="AC42" s="410"/>
      <c r="AD42" s="410"/>
      <c r="AE42" s="410"/>
      <c r="AF42" s="410"/>
      <c r="AG42" s="410"/>
      <c r="AH42" s="410"/>
      <c r="AI42" s="410"/>
      <c r="AJ42" s="410"/>
      <c r="BQ42" s="1746"/>
      <c r="BR42" s="1746"/>
      <c r="BS42" s="1746"/>
      <c r="BT42" s="1746"/>
      <c r="BU42" s="1746"/>
      <c r="BV42" s="1746"/>
      <c r="BW42" s="1746"/>
      <c r="BX42" s="1746"/>
      <c r="BY42" s="1746"/>
      <c r="BZ42" s="1746"/>
      <c r="CA42" s="1746"/>
      <c r="CB42" s="1746"/>
      <c r="CC42" s="1746"/>
      <c r="CD42" s="1746"/>
      <c r="CE42" s="1746"/>
      <c r="CF42" s="1746"/>
      <c r="CG42" s="1746"/>
      <c r="CH42" s="1746"/>
      <c r="CI42" s="1746"/>
      <c r="CJ42" s="1746"/>
      <c r="CK42" s="1746"/>
      <c r="CL42" s="1746"/>
      <c r="CM42" s="1746"/>
      <c r="CN42" s="1746"/>
      <c r="CO42" s="1746"/>
      <c r="CP42" s="1746"/>
      <c r="CQ42" s="1746"/>
      <c r="CR42" s="1746"/>
      <c r="CS42" s="1746"/>
      <c r="CT42" s="1746"/>
      <c r="CU42" s="1746"/>
      <c r="CV42" s="1746"/>
      <c r="CW42" s="1746"/>
      <c r="CX42" s="1746"/>
      <c r="CY42" s="1746"/>
      <c r="CZ42" s="1746"/>
      <c r="DA42" s="1746"/>
      <c r="DB42" s="1746"/>
      <c r="DC42" s="1746"/>
      <c r="DD42" s="1746"/>
      <c r="DE42" s="1746"/>
      <c r="DF42" s="1746"/>
      <c r="DG42" s="1746"/>
      <c r="DH42" s="1746"/>
      <c r="DI42" s="1746"/>
      <c r="DJ42" s="1746"/>
    </row>
    <row r="43" spans="1:114">
      <c r="G43" s="1789" t="s">
        <v>3083</v>
      </c>
      <c r="H43" s="473"/>
      <c r="P43" s="454">
        <v>66652121</v>
      </c>
      <c r="Q43" s="454">
        <v>65141266</v>
      </c>
      <c r="R43" s="454">
        <v>87301825</v>
      </c>
      <c r="S43" s="454">
        <v>70080319.902788088</v>
      </c>
      <c r="T43" s="454">
        <v>30261002.30083951</v>
      </c>
      <c r="U43" s="454">
        <v>14812746.180835538</v>
      </c>
      <c r="V43" s="454">
        <v>9924887.3544576541</v>
      </c>
      <c r="W43" s="454">
        <v>8860692.3516666666</v>
      </c>
      <c r="X43" s="454">
        <v>6562925.0116666667</v>
      </c>
      <c r="Y43" s="454">
        <v>3600813.915</v>
      </c>
      <c r="Z43" s="454">
        <v>3703319.4550000001</v>
      </c>
      <c r="AA43" s="454">
        <v>4761766.8616666673</v>
      </c>
      <c r="AB43" s="454">
        <v>5894070.708333334</v>
      </c>
      <c r="AC43" s="454">
        <v>5037880.3483333336</v>
      </c>
      <c r="AD43" s="454">
        <v>3637269.2133333338</v>
      </c>
      <c r="AE43" s="454">
        <v>1953031.1250000002</v>
      </c>
      <c r="AF43" s="454">
        <v>531611.8683333334</v>
      </c>
      <c r="AG43" s="454">
        <v>724106.46499999997</v>
      </c>
      <c r="AH43" s="454">
        <v>778866.15666666673</v>
      </c>
      <c r="AI43" s="454">
        <v>613234.48499999999</v>
      </c>
      <c r="AJ43" s="454">
        <v>430481.49500000005</v>
      </c>
    </row>
    <row r="44" spans="1:114" s="1788" customFormat="1">
      <c r="A44" s="171"/>
      <c r="B44" s="171"/>
      <c r="G44" s="1789" t="s">
        <v>638</v>
      </c>
      <c r="H44" s="473"/>
      <c r="K44" s="410"/>
      <c r="L44" s="410"/>
      <c r="M44" s="410"/>
      <c r="N44" s="410"/>
      <c r="O44" s="410"/>
      <c r="P44" s="2350">
        <v>88269109</v>
      </c>
      <c r="Q44" s="2350">
        <v>89208616</v>
      </c>
      <c r="R44" s="2350">
        <v>144512837</v>
      </c>
      <c r="S44" s="2350">
        <v>200665593.35996008</v>
      </c>
      <c r="T44" s="2350">
        <v>200024382.34104973</v>
      </c>
      <c r="U44" s="2350">
        <v>227740173.38782194</v>
      </c>
      <c r="V44" s="2350">
        <v>224943943.44550592</v>
      </c>
      <c r="W44" s="2350">
        <v>238432121.56523603</v>
      </c>
      <c r="X44" s="2350">
        <v>237930783.91031483</v>
      </c>
      <c r="Y44" s="2350">
        <v>245180195.5438574</v>
      </c>
      <c r="Z44" s="2350">
        <v>256135749.48284721</v>
      </c>
      <c r="AA44" s="2350">
        <v>285646810.60047555</v>
      </c>
      <c r="AB44" s="2350">
        <v>289220142.36984408</v>
      </c>
      <c r="AC44" s="2350">
        <v>307597541.72932553</v>
      </c>
      <c r="AD44" s="2350">
        <v>329427279.21599299</v>
      </c>
      <c r="AE44" s="2350">
        <v>337759309.34864742</v>
      </c>
      <c r="AF44" s="2350">
        <v>354355401.00547212</v>
      </c>
      <c r="AG44" s="2350">
        <v>384184209.9358198</v>
      </c>
      <c r="AH44" s="2350">
        <v>396823930.16393942</v>
      </c>
      <c r="AI44" s="2350">
        <v>415205099.63337356</v>
      </c>
      <c r="AJ44" s="2350">
        <v>426931655.11714542</v>
      </c>
      <c r="BQ44" s="1746"/>
      <c r="BR44" s="1746"/>
      <c r="BS44" s="1746"/>
      <c r="BT44" s="1746"/>
      <c r="BU44" s="1746"/>
      <c r="BV44" s="1746"/>
      <c r="BW44" s="1746"/>
      <c r="BX44" s="1746"/>
      <c r="BY44" s="1746"/>
      <c r="BZ44" s="1746"/>
      <c r="CA44" s="1746"/>
      <c r="CB44" s="1746"/>
      <c r="CC44" s="1746"/>
      <c r="CD44" s="1746"/>
      <c r="CE44" s="1746"/>
      <c r="CF44" s="1746"/>
      <c r="CG44" s="1746"/>
      <c r="CH44" s="1746"/>
      <c r="CI44" s="1746"/>
      <c r="CJ44" s="1746"/>
      <c r="CK44" s="1746"/>
      <c r="CL44" s="1746"/>
      <c r="CM44" s="1746"/>
      <c r="CN44" s="1746"/>
      <c r="CO44" s="1746"/>
      <c r="CP44" s="1746"/>
      <c r="CQ44" s="1746"/>
      <c r="CR44" s="1746"/>
      <c r="CS44" s="1746"/>
      <c r="CT44" s="1746"/>
      <c r="CU44" s="1746"/>
      <c r="CV44" s="1746"/>
      <c r="CW44" s="1746"/>
      <c r="CX44" s="1746"/>
      <c r="CY44" s="1746"/>
      <c r="CZ44" s="1746"/>
      <c r="DA44" s="1746"/>
      <c r="DB44" s="1746"/>
      <c r="DC44" s="1746"/>
      <c r="DD44" s="1746"/>
      <c r="DE44" s="1746"/>
      <c r="DF44" s="1746"/>
      <c r="DG44" s="1746"/>
      <c r="DH44" s="1746"/>
      <c r="DI44" s="1746"/>
      <c r="DJ44" s="1746"/>
    </row>
    <row r="45" spans="1:114" s="1788" customFormat="1">
      <c r="A45" s="171"/>
      <c r="B45" s="171"/>
      <c r="G45" s="454" t="s">
        <v>3084</v>
      </c>
      <c r="H45" s="454"/>
      <c r="K45" s="410"/>
      <c r="L45" s="410"/>
      <c r="M45" s="410"/>
      <c r="N45" s="410"/>
      <c r="O45" s="410"/>
      <c r="P45" s="454">
        <v>14172592</v>
      </c>
      <c r="Q45" s="454">
        <v>19482368</v>
      </c>
      <c r="R45" s="454">
        <v>8496582.5833333321</v>
      </c>
      <c r="S45" s="454">
        <v>11583333.333333334</v>
      </c>
      <c r="T45" s="454">
        <v>5529419.245349627</v>
      </c>
      <c r="U45" s="454">
        <v>7042171.8240325861</v>
      </c>
      <c r="V45" s="454">
        <v>8245290.9376992537</v>
      </c>
      <c r="W45" s="454">
        <v>15614234.079143699</v>
      </c>
      <c r="X45" s="454">
        <v>29998218.940254815</v>
      </c>
      <c r="Y45" s="454">
        <v>51255616.995810375</v>
      </c>
      <c r="Z45" s="454">
        <v>77730035.88469927</v>
      </c>
      <c r="AA45" s="454">
        <v>113077175.78808092</v>
      </c>
      <c r="AB45" s="454">
        <v>139793021.30740458</v>
      </c>
      <c r="AC45" s="454">
        <v>165114017.40341908</v>
      </c>
      <c r="AD45" s="454">
        <v>185631207.47120291</v>
      </c>
      <c r="AE45" s="454">
        <v>213807649.89107236</v>
      </c>
      <c r="AF45" s="454">
        <v>235818612.94798079</v>
      </c>
      <c r="AG45" s="454">
        <v>236041775.98320946</v>
      </c>
      <c r="AH45" s="454">
        <v>236306321.40949497</v>
      </c>
      <c r="AI45" s="454">
        <v>236537365.69856903</v>
      </c>
      <c r="AJ45" s="454">
        <v>236828778.81631532</v>
      </c>
      <c r="BQ45" s="1746"/>
      <c r="BR45" s="1746"/>
      <c r="BS45" s="1746"/>
      <c r="BT45" s="1746"/>
      <c r="BU45" s="1746"/>
      <c r="BV45" s="1746"/>
      <c r="BW45" s="1746"/>
      <c r="BX45" s="1746"/>
      <c r="BY45" s="1746"/>
      <c r="BZ45" s="1746"/>
      <c r="CA45" s="1746"/>
      <c r="CB45" s="1746"/>
      <c r="CC45" s="1746"/>
      <c r="CD45" s="1746"/>
      <c r="CE45" s="1746"/>
      <c r="CF45" s="1746"/>
      <c r="CG45" s="1746"/>
      <c r="CH45" s="1746"/>
      <c r="CI45" s="1746"/>
      <c r="CJ45" s="1746"/>
      <c r="CK45" s="1746"/>
      <c r="CL45" s="1746"/>
      <c r="CM45" s="1746"/>
      <c r="CN45" s="1746"/>
      <c r="CO45" s="1746"/>
      <c r="CP45" s="1746"/>
      <c r="CQ45" s="1746"/>
      <c r="CR45" s="1746"/>
      <c r="CS45" s="1746"/>
      <c r="CT45" s="1746"/>
      <c r="CU45" s="1746"/>
      <c r="CV45" s="1746"/>
      <c r="CW45" s="1746"/>
      <c r="CX45" s="1746"/>
      <c r="CY45" s="1746"/>
      <c r="CZ45" s="1746"/>
      <c r="DA45" s="1746"/>
      <c r="DB45" s="1746"/>
      <c r="DC45" s="1746"/>
      <c r="DD45" s="1746"/>
      <c r="DE45" s="1746"/>
      <c r="DF45" s="1746"/>
      <c r="DG45" s="1746"/>
      <c r="DH45" s="1746"/>
      <c r="DI45" s="1746"/>
      <c r="DJ45" s="1746"/>
    </row>
    <row r="46" spans="1:114" s="1788" customFormat="1">
      <c r="A46" s="171"/>
      <c r="B46" s="171"/>
      <c r="G46" s="454" t="s">
        <v>3085</v>
      </c>
      <c r="H46" s="1790"/>
      <c r="K46" s="410"/>
      <c r="L46" s="410"/>
      <c r="M46" s="410"/>
      <c r="N46" s="410"/>
      <c r="O46" s="410"/>
      <c r="P46" s="2351">
        <v>275453314</v>
      </c>
      <c r="Q46" s="2351">
        <v>286078277</v>
      </c>
      <c r="R46" s="2351">
        <v>276390281.75</v>
      </c>
      <c r="S46" s="2351">
        <v>311145942.57500935</v>
      </c>
      <c r="T46" s="2351">
        <v>328231137.35899067</v>
      </c>
      <c r="U46" s="2351">
        <v>346488582.47269106</v>
      </c>
      <c r="V46" s="2351">
        <v>362432604.23504943</v>
      </c>
      <c r="W46" s="2351">
        <v>362403301.93621695</v>
      </c>
      <c r="X46" s="2351">
        <v>370319799.42718852</v>
      </c>
      <c r="Y46" s="2351">
        <v>378151719.94151592</v>
      </c>
      <c r="Z46" s="2351">
        <v>373752034.3367281</v>
      </c>
      <c r="AA46" s="2351">
        <v>366379820.02401674</v>
      </c>
      <c r="AB46" s="2351">
        <v>368262610.38592345</v>
      </c>
      <c r="AC46" s="2351">
        <v>366917789.23921436</v>
      </c>
      <c r="AD46" s="2351">
        <v>366488081.63505107</v>
      </c>
      <c r="AE46" s="2351">
        <v>375512819.75324988</v>
      </c>
      <c r="AF46" s="2351">
        <v>376769654.4276458</v>
      </c>
      <c r="AG46" s="2351">
        <v>365412392.25531912</v>
      </c>
      <c r="AH46" s="2351">
        <v>366036036.83621228</v>
      </c>
      <c r="AI46" s="2351">
        <v>362979780.90092146</v>
      </c>
      <c r="AJ46" s="2351">
        <v>359141963.80731809</v>
      </c>
      <c r="BQ46" s="1746"/>
      <c r="BR46" s="1746"/>
      <c r="BS46" s="1746"/>
      <c r="BT46" s="1746"/>
      <c r="BU46" s="1746"/>
      <c r="BV46" s="1746"/>
      <c r="BW46" s="1746"/>
      <c r="BX46" s="1746"/>
      <c r="BY46" s="1746"/>
      <c r="BZ46" s="1746"/>
      <c r="CA46" s="1746"/>
      <c r="CB46" s="1746"/>
      <c r="CC46" s="1746"/>
      <c r="CD46" s="1746"/>
      <c r="CE46" s="1746"/>
      <c r="CF46" s="1746"/>
      <c r="CG46" s="1746"/>
      <c r="CH46" s="1746"/>
      <c r="CI46" s="1746"/>
      <c r="CJ46" s="1746"/>
      <c r="CK46" s="1746"/>
      <c r="CL46" s="1746"/>
      <c r="CM46" s="1746"/>
      <c r="CN46" s="1746"/>
      <c r="CO46" s="1746"/>
      <c r="CP46" s="1746"/>
      <c r="CQ46" s="1746"/>
      <c r="CR46" s="1746"/>
      <c r="CS46" s="1746"/>
      <c r="CT46" s="1746"/>
      <c r="CU46" s="1746"/>
      <c r="CV46" s="1746"/>
      <c r="CW46" s="1746"/>
      <c r="CX46" s="1746"/>
      <c r="CY46" s="1746"/>
      <c r="CZ46" s="1746"/>
      <c r="DA46" s="1746"/>
      <c r="DB46" s="1746"/>
      <c r="DC46" s="1746"/>
      <c r="DD46" s="1746"/>
      <c r="DE46" s="1746"/>
      <c r="DF46" s="1746"/>
      <c r="DG46" s="1746"/>
      <c r="DH46" s="1746"/>
      <c r="DI46" s="1746"/>
      <c r="DJ46" s="1746"/>
    </row>
    <row r="47" spans="1:114" s="1788" customFormat="1" ht="15.75">
      <c r="A47" s="171"/>
      <c r="B47" s="171"/>
      <c r="G47" s="488" t="s">
        <v>38</v>
      </c>
      <c r="K47" s="410"/>
      <c r="L47" s="410"/>
      <c r="M47" s="410"/>
      <c r="N47" s="410"/>
      <c r="O47" s="410"/>
      <c r="P47" s="2352">
        <v>444547136</v>
      </c>
      <c r="Q47" s="2352">
        <v>459910527</v>
      </c>
      <c r="R47" s="2352">
        <v>516701526.33333337</v>
      </c>
      <c r="S47" s="2352">
        <v>593475189.17109084</v>
      </c>
      <c r="T47" s="2352">
        <v>564045941.24622953</v>
      </c>
      <c r="U47" s="2352">
        <v>596083673.86538112</v>
      </c>
      <c r="V47" s="2352">
        <v>605546725.97271228</v>
      </c>
      <c r="W47" s="2352">
        <v>625310349.93226337</v>
      </c>
      <c r="X47" s="2352">
        <v>644811727.2894249</v>
      </c>
      <c r="Y47" s="2352">
        <v>678188346.39618373</v>
      </c>
      <c r="Z47" s="2352">
        <v>711321139.15927458</v>
      </c>
      <c r="AA47" s="2352">
        <v>769865573.2742399</v>
      </c>
      <c r="AB47" s="2352">
        <v>803169844.77150536</v>
      </c>
      <c r="AC47" s="2352">
        <v>844667228.72029233</v>
      </c>
      <c r="AD47" s="2352">
        <v>885183837.53558028</v>
      </c>
      <c r="AE47" s="2352">
        <v>929032810.11796963</v>
      </c>
      <c r="AF47" s="2352">
        <v>967475280.24943209</v>
      </c>
      <c r="AG47" s="2352">
        <v>986362484.63934839</v>
      </c>
      <c r="AH47" s="2352">
        <v>999945154.56631339</v>
      </c>
      <c r="AI47" s="2352">
        <v>1015335480.717864</v>
      </c>
      <c r="AJ47" s="2352">
        <v>1023332879.2357788</v>
      </c>
      <c r="BQ47" s="1746"/>
      <c r="BR47" s="1746"/>
      <c r="BS47" s="1746"/>
      <c r="BT47" s="1746"/>
      <c r="BU47" s="1746"/>
      <c r="BV47" s="1746"/>
      <c r="BW47" s="1746"/>
      <c r="BX47" s="1746"/>
      <c r="BY47" s="1746"/>
      <c r="BZ47" s="1746"/>
      <c r="CA47" s="1746"/>
      <c r="CB47" s="1746"/>
      <c r="CC47" s="1746"/>
      <c r="CD47" s="1746"/>
      <c r="CE47" s="1746"/>
      <c r="CF47" s="1746"/>
      <c r="CG47" s="1746"/>
      <c r="CH47" s="1746"/>
      <c r="CI47" s="1746"/>
      <c r="CJ47" s="1746"/>
      <c r="CK47" s="1746"/>
      <c r="CL47" s="1746"/>
      <c r="CM47" s="1746"/>
      <c r="CN47" s="1746"/>
      <c r="CO47" s="1746"/>
      <c r="CP47" s="1746"/>
      <c r="CQ47" s="1746"/>
      <c r="CR47" s="1746"/>
      <c r="CS47" s="1746"/>
      <c r="CT47" s="1746"/>
      <c r="CU47" s="1746"/>
      <c r="CV47" s="1746"/>
      <c r="CW47" s="1746"/>
      <c r="CX47" s="1746"/>
      <c r="CY47" s="1746"/>
      <c r="CZ47" s="1746"/>
      <c r="DA47" s="1746"/>
      <c r="DB47" s="1746"/>
      <c r="DC47" s="1746"/>
      <c r="DD47" s="1746"/>
      <c r="DE47" s="1746"/>
      <c r="DF47" s="1746"/>
      <c r="DG47" s="1746"/>
      <c r="DH47" s="1746"/>
      <c r="DI47" s="1746"/>
      <c r="DJ47" s="1746"/>
    </row>
    <row r="48" spans="1:114" s="1788" customFormat="1" ht="15.75">
      <c r="A48" s="171"/>
      <c r="B48" s="171"/>
      <c r="G48" s="1787"/>
      <c r="K48" s="410"/>
      <c r="L48" s="410"/>
      <c r="M48" s="410"/>
      <c r="N48" s="410"/>
      <c r="O48" s="410"/>
      <c r="P48" s="410"/>
      <c r="Q48" s="410"/>
      <c r="R48" s="410"/>
      <c r="S48" s="410"/>
      <c r="T48" s="410"/>
      <c r="U48" s="410"/>
      <c r="V48" s="410"/>
      <c r="W48" s="410"/>
      <c r="X48" s="410"/>
      <c r="Y48" s="410"/>
      <c r="Z48" s="410"/>
      <c r="AA48" s="410"/>
      <c r="AB48" s="410"/>
      <c r="AC48" s="410"/>
      <c r="AD48" s="410"/>
      <c r="AE48" s="410"/>
      <c r="AF48" s="410"/>
      <c r="AG48" s="410"/>
      <c r="AH48" s="410"/>
      <c r="AI48" s="410"/>
      <c r="AJ48" s="410"/>
      <c r="BQ48" s="1746"/>
      <c r="BR48" s="1746"/>
      <c r="BS48" s="1746"/>
      <c r="BT48" s="1746"/>
      <c r="BU48" s="1746"/>
      <c r="BV48" s="1746"/>
      <c r="BW48" s="1746"/>
      <c r="BX48" s="1746"/>
      <c r="BY48" s="1746"/>
      <c r="BZ48" s="1746"/>
      <c r="CA48" s="1746"/>
      <c r="CB48" s="1746"/>
      <c r="CC48" s="1746"/>
      <c r="CD48" s="1746"/>
      <c r="CE48" s="1746"/>
      <c r="CF48" s="1746"/>
      <c r="CG48" s="1746"/>
      <c r="CH48" s="1746"/>
      <c r="CI48" s="1746"/>
      <c r="CJ48" s="1746"/>
      <c r="CK48" s="1746"/>
      <c r="CL48" s="1746"/>
      <c r="CM48" s="1746"/>
      <c r="CN48" s="1746"/>
      <c r="CO48" s="1746"/>
      <c r="CP48" s="1746"/>
      <c r="CQ48" s="1746"/>
      <c r="CR48" s="1746"/>
      <c r="CS48" s="1746"/>
      <c r="CT48" s="1746"/>
      <c r="CU48" s="1746"/>
      <c r="CV48" s="1746"/>
      <c r="CW48" s="1746"/>
      <c r="CX48" s="1746"/>
      <c r="CY48" s="1746"/>
      <c r="CZ48" s="1746"/>
      <c r="DA48" s="1746"/>
      <c r="DB48" s="1746"/>
      <c r="DC48" s="1746"/>
      <c r="DD48" s="1746"/>
      <c r="DE48" s="1746"/>
      <c r="DF48" s="1746"/>
      <c r="DG48" s="1746"/>
      <c r="DH48" s="1746"/>
      <c r="DI48" s="1746"/>
      <c r="DJ48" s="1746"/>
    </row>
    <row r="49" spans="1:114" s="1788" customFormat="1">
      <c r="A49" s="171"/>
      <c r="B49" s="171">
        <v>0</v>
      </c>
      <c r="G49" s="1746" t="s">
        <v>42</v>
      </c>
      <c r="K49" s="410"/>
      <c r="L49" s="410"/>
      <c r="M49" s="410"/>
      <c r="N49" s="410"/>
      <c r="O49" s="410"/>
      <c r="P49" s="2350">
        <v>0</v>
      </c>
      <c r="Q49" s="2350">
        <v>0</v>
      </c>
      <c r="R49" s="2350">
        <v>0</v>
      </c>
      <c r="S49" s="2350">
        <v>0</v>
      </c>
      <c r="T49" s="2350">
        <v>0</v>
      </c>
      <c r="U49" s="2350">
        <v>0</v>
      </c>
      <c r="V49" s="2350">
        <v>0</v>
      </c>
      <c r="W49" s="2350">
        <v>0</v>
      </c>
      <c r="X49" s="2350">
        <v>0</v>
      </c>
      <c r="Y49" s="2350">
        <v>0</v>
      </c>
      <c r="Z49" s="2350">
        <v>0</v>
      </c>
      <c r="AA49" s="2350">
        <v>0</v>
      </c>
      <c r="AB49" s="2350">
        <v>0</v>
      </c>
      <c r="AC49" s="2350">
        <v>0</v>
      </c>
      <c r="AD49" s="2350">
        <v>0</v>
      </c>
      <c r="AE49" s="2350">
        <v>0</v>
      </c>
      <c r="AF49" s="2350">
        <v>0</v>
      </c>
      <c r="AG49" s="2350">
        <v>0</v>
      </c>
      <c r="AH49" s="2350">
        <v>0</v>
      </c>
      <c r="AI49" s="2350">
        <v>0</v>
      </c>
      <c r="AJ49" s="2350">
        <v>0</v>
      </c>
      <c r="BQ49" s="1746"/>
      <c r="BR49" s="1746"/>
      <c r="BS49" s="1746"/>
      <c r="BT49" s="1746"/>
      <c r="BU49" s="1746"/>
      <c r="BV49" s="1746"/>
      <c r="BW49" s="1746"/>
      <c r="BX49" s="1746"/>
      <c r="BY49" s="1746"/>
      <c r="BZ49" s="1746"/>
      <c r="CA49" s="1746"/>
      <c r="CB49" s="1746"/>
      <c r="CC49" s="1746"/>
      <c r="CD49" s="1746"/>
      <c r="CE49" s="1746"/>
      <c r="CF49" s="1746"/>
      <c r="CG49" s="1746"/>
      <c r="CH49" s="1746"/>
      <c r="CI49" s="1746"/>
      <c r="CJ49" s="1746"/>
      <c r="CK49" s="1746"/>
      <c r="CL49" s="1746"/>
      <c r="CM49" s="1746"/>
      <c r="CN49" s="1746"/>
      <c r="CO49" s="1746"/>
      <c r="CP49" s="1746"/>
      <c r="CQ49" s="1746"/>
      <c r="CR49" s="1746"/>
      <c r="CS49" s="1746"/>
      <c r="CT49" s="1746"/>
      <c r="CU49" s="1746"/>
      <c r="CV49" s="1746"/>
      <c r="CW49" s="1746"/>
      <c r="CX49" s="1746"/>
      <c r="CY49" s="1746"/>
      <c r="CZ49" s="1746"/>
      <c r="DA49" s="1746"/>
      <c r="DB49" s="1746"/>
      <c r="DC49" s="1746"/>
      <c r="DD49" s="1746"/>
      <c r="DE49" s="1746"/>
      <c r="DF49" s="1746"/>
      <c r="DG49" s="1746"/>
      <c r="DH49" s="1746"/>
      <c r="DI49" s="1746"/>
      <c r="DJ49" s="1746"/>
    </row>
    <row r="50" spans="1:114" s="1788" customFormat="1" ht="15.75">
      <c r="A50" s="171"/>
      <c r="B50" s="171"/>
      <c r="G50" s="1787"/>
      <c r="K50" s="410"/>
      <c r="L50" s="410"/>
      <c r="M50" s="410"/>
      <c r="N50" s="410"/>
      <c r="O50" s="410"/>
      <c r="P50" s="410"/>
      <c r="Q50" s="410"/>
      <c r="R50" s="410"/>
      <c r="S50" s="410"/>
      <c r="T50" s="410"/>
      <c r="U50" s="410"/>
      <c r="V50" s="410"/>
      <c r="W50" s="410"/>
      <c r="X50" s="410"/>
      <c r="Y50" s="410"/>
      <c r="Z50" s="410"/>
      <c r="AA50" s="410"/>
      <c r="AB50" s="410"/>
      <c r="AC50" s="410"/>
      <c r="AD50" s="410"/>
      <c r="AE50" s="410"/>
      <c r="AF50" s="410"/>
      <c r="AG50" s="410"/>
      <c r="AH50" s="410"/>
      <c r="AI50" s="410"/>
      <c r="AJ50" s="410"/>
      <c r="BQ50" s="1746"/>
      <c r="BR50" s="1746"/>
      <c r="BS50" s="1746"/>
      <c r="BT50" s="1746"/>
      <c r="BU50" s="1746"/>
      <c r="BV50" s="1746"/>
      <c r="BW50" s="1746"/>
      <c r="BX50" s="1746"/>
      <c r="BY50" s="1746"/>
      <c r="BZ50" s="1746"/>
      <c r="CA50" s="1746"/>
      <c r="CB50" s="1746"/>
      <c r="CC50" s="1746"/>
      <c r="CD50" s="1746"/>
      <c r="CE50" s="1746"/>
      <c r="CF50" s="1746"/>
      <c r="CG50" s="1746"/>
      <c r="CH50" s="1746"/>
      <c r="CI50" s="1746"/>
      <c r="CJ50" s="1746"/>
      <c r="CK50" s="1746"/>
      <c r="CL50" s="1746"/>
      <c r="CM50" s="1746"/>
      <c r="CN50" s="1746"/>
      <c r="CO50" s="1746"/>
      <c r="CP50" s="1746"/>
      <c r="CQ50" s="1746"/>
      <c r="CR50" s="1746"/>
      <c r="CS50" s="1746"/>
      <c r="CT50" s="1746"/>
      <c r="CU50" s="1746"/>
      <c r="CV50" s="1746"/>
      <c r="CW50" s="1746"/>
      <c r="CX50" s="1746"/>
      <c r="CY50" s="1746"/>
      <c r="CZ50" s="1746"/>
      <c r="DA50" s="1746"/>
      <c r="DB50" s="1746"/>
      <c r="DC50" s="1746"/>
      <c r="DD50" s="1746"/>
      <c r="DE50" s="1746"/>
      <c r="DF50" s="1746"/>
      <c r="DG50" s="1746"/>
      <c r="DH50" s="1746"/>
      <c r="DI50" s="1746"/>
      <c r="DJ50" s="1746"/>
    </row>
    <row r="51" spans="1:114" s="1746" customFormat="1" ht="31.5">
      <c r="A51" s="220"/>
      <c r="B51" s="220"/>
      <c r="C51" s="2353" t="s">
        <v>5120</v>
      </c>
      <c r="D51" s="2354" t="s">
        <v>5121</v>
      </c>
      <c r="E51" s="2355" t="s">
        <v>5122</v>
      </c>
    </row>
    <row r="52" spans="1:114" s="1746" customFormat="1" ht="15.75">
      <c r="A52" s="220"/>
      <c r="B52" s="220"/>
      <c r="C52" s="1789"/>
      <c r="D52" s="381" t="s">
        <v>5123</v>
      </c>
      <c r="E52" s="381" t="s">
        <v>5123</v>
      </c>
      <c r="BQ52" s="1788"/>
      <c r="BR52" s="1788"/>
      <c r="BS52" s="1788"/>
      <c r="BT52" s="1788"/>
      <c r="BU52" s="1788"/>
      <c r="BV52" s="1788"/>
      <c r="BW52" s="1788"/>
      <c r="BX52" s="1788"/>
      <c r="BY52" s="1788"/>
      <c r="BZ52" s="1788"/>
      <c r="CA52" s="1788"/>
      <c r="CB52" s="1788"/>
      <c r="CC52" s="1788"/>
      <c r="CD52" s="1788"/>
      <c r="CE52" s="1788"/>
      <c r="CF52" s="1788"/>
      <c r="CG52" s="1788"/>
      <c r="CH52" s="1788"/>
      <c r="CI52" s="1788"/>
      <c r="CJ52" s="1788"/>
      <c r="CK52" s="1788"/>
      <c r="CL52" s="1788"/>
      <c r="CM52" s="1788"/>
      <c r="CN52" s="1788"/>
      <c r="CO52" s="1788"/>
      <c r="CP52" s="1788"/>
      <c r="CQ52" s="1788"/>
      <c r="CR52" s="1788"/>
      <c r="CS52" s="1788"/>
      <c r="CT52" s="1788"/>
      <c r="CU52" s="1788"/>
      <c r="CV52" s="1788"/>
      <c r="CW52" s="1788"/>
      <c r="CX52" s="1788"/>
      <c r="CY52" s="1788"/>
      <c r="CZ52" s="1788"/>
    </row>
    <row r="53" spans="1:114" s="1746" customFormat="1" ht="15.75">
      <c r="A53" s="220"/>
      <c r="B53" s="220"/>
      <c r="C53" s="1789"/>
      <c r="D53" s="477" t="s">
        <v>630</v>
      </c>
      <c r="E53" s="1789" t="s">
        <v>33</v>
      </c>
      <c r="T53" s="314"/>
    </row>
    <row r="54" spans="1:114" s="1746" customFormat="1" ht="15.75">
      <c r="A54" s="220"/>
      <c r="B54" s="220"/>
      <c r="C54" s="1789"/>
      <c r="D54" s="477" t="s">
        <v>5118</v>
      </c>
      <c r="E54" s="2356" t="s">
        <v>570</v>
      </c>
      <c r="H54" s="1787"/>
      <c r="I54" s="1787"/>
      <c r="K54" s="1747"/>
      <c r="L54" s="1747"/>
      <c r="M54" s="2346"/>
      <c r="N54" s="1747"/>
      <c r="O54" s="1747"/>
      <c r="P54" s="1747"/>
      <c r="Q54" s="1747"/>
      <c r="R54" s="1747"/>
      <c r="S54" s="1747"/>
      <c r="T54" s="1747"/>
      <c r="U54" s="1747"/>
      <c r="V54" s="1747"/>
      <c r="W54" s="1747"/>
      <c r="X54" s="1747"/>
      <c r="Y54" s="1747"/>
      <c r="Z54" s="1747"/>
      <c r="AA54" s="1747"/>
      <c r="AB54" s="1747"/>
      <c r="AC54" s="1747"/>
      <c r="AD54" s="1747"/>
      <c r="AE54" s="1747"/>
      <c r="AF54" s="1747"/>
      <c r="AG54" s="1747"/>
      <c r="AH54" s="1747"/>
      <c r="AI54" s="1747"/>
      <c r="AJ54" s="1747"/>
    </row>
    <row r="55" spans="1:114" s="1746" customFormat="1" ht="15.75">
      <c r="A55" s="220"/>
      <c r="B55" s="220"/>
      <c r="C55" s="2357"/>
      <c r="D55" s="547" t="s">
        <v>5119</v>
      </c>
      <c r="E55" s="2357"/>
      <c r="F55" s="1797" t="s">
        <v>23</v>
      </c>
      <c r="G55" s="1437"/>
      <c r="H55" s="1437"/>
      <c r="I55" s="1437"/>
      <c r="J55" s="1437">
        <v>2004</v>
      </c>
      <c r="K55" s="1437">
        <v>2005</v>
      </c>
      <c r="L55" s="1437">
        <v>2006</v>
      </c>
      <c r="M55" s="1437">
        <v>2007</v>
      </c>
      <c r="N55" s="1437">
        <v>2008</v>
      </c>
      <c r="O55" s="1437">
        <v>2009</v>
      </c>
      <c r="P55" s="1437">
        <v>2010</v>
      </c>
      <c r="Q55" s="1437">
        <v>2011</v>
      </c>
      <c r="R55" s="1437">
        <v>2012</v>
      </c>
      <c r="S55" s="1437">
        <v>2013</v>
      </c>
      <c r="T55" s="1437">
        <v>2014</v>
      </c>
      <c r="U55" s="1437">
        <v>2015</v>
      </c>
      <c r="V55" s="1437">
        <v>2016</v>
      </c>
      <c r="W55" s="1437">
        <v>2017</v>
      </c>
      <c r="X55" s="1437">
        <v>2018</v>
      </c>
      <c r="Y55" s="1437">
        <v>2019</v>
      </c>
      <c r="Z55" s="1437">
        <v>2020</v>
      </c>
      <c r="AA55" s="1437">
        <v>2021</v>
      </c>
      <c r="AB55" s="1437">
        <v>2022</v>
      </c>
      <c r="AC55" s="1437">
        <v>2023</v>
      </c>
      <c r="AD55" s="1437">
        <v>2024</v>
      </c>
      <c r="AE55" s="1437">
        <v>2025</v>
      </c>
      <c r="AF55" s="1437">
        <v>2026</v>
      </c>
      <c r="AG55" s="1437">
        <v>2027</v>
      </c>
      <c r="AH55" s="1437">
        <v>2028</v>
      </c>
      <c r="AI55" s="1437">
        <v>2029</v>
      </c>
      <c r="AJ55" s="1437">
        <v>2030</v>
      </c>
    </row>
    <row r="56" spans="1:114" s="1746" customFormat="1" ht="15.75">
      <c r="A56" s="220"/>
      <c r="B56" s="220"/>
      <c r="D56" s="477"/>
      <c r="E56" s="1789"/>
      <c r="F56" s="666" t="s">
        <v>1478</v>
      </c>
      <c r="G56" s="473"/>
      <c r="H56" s="473"/>
      <c r="I56" s="473"/>
      <c r="K56" s="1747"/>
      <c r="L56" s="1747"/>
      <c r="M56" s="1747"/>
      <c r="N56" s="1747"/>
      <c r="O56" s="1747"/>
      <c r="P56" s="1747"/>
      <c r="Q56" s="1747"/>
      <c r="R56" s="1747"/>
      <c r="S56" s="1747"/>
      <c r="T56" s="1747"/>
      <c r="U56" s="1747"/>
      <c r="V56" s="1747"/>
      <c r="W56" s="1747"/>
      <c r="X56" s="1747"/>
      <c r="Y56" s="1747"/>
      <c r="Z56" s="1747"/>
      <c r="AA56" s="1747"/>
      <c r="AB56" s="1747"/>
      <c r="AC56" s="1747"/>
      <c r="AD56" s="1747"/>
      <c r="AE56" s="1747"/>
      <c r="AF56" s="1747"/>
      <c r="AG56" s="1747"/>
      <c r="AH56" s="1747"/>
      <c r="AI56" s="1747"/>
      <c r="AJ56" s="1747"/>
    </row>
    <row r="57" spans="1:114" s="1746" customFormat="1" ht="15.75">
      <c r="A57" s="220"/>
      <c r="B57" s="220"/>
      <c r="C57" s="120"/>
      <c r="D57" s="477"/>
      <c r="E57" s="1789"/>
      <c r="F57" s="666"/>
      <c r="G57" s="666" t="s">
        <v>5124</v>
      </c>
      <c r="H57" s="473"/>
      <c r="I57" s="473"/>
      <c r="K57" s="1747"/>
      <c r="L57" s="1747"/>
      <c r="M57" s="1747"/>
      <c r="N57" s="1747"/>
      <c r="O57" s="1747"/>
      <c r="P57" s="1747"/>
      <c r="Q57" s="1747"/>
      <c r="R57" s="1747"/>
      <c r="S57" s="1747"/>
      <c r="T57" s="1747"/>
      <c r="U57" s="1747"/>
      <c r="V57" s="1747"/>
      <c r="W57" s="1747"/>
      <c r="X57" s="1747"/>
      <c r="Y57" s="1747"/>
      <c r="Z57" s="1747"/>
      <c r="AA57" s="1747"/>
      <c r="AB57" s="1747"/>
      <c r="AC57" s="1747"/>
      <c r="AD57" s="1747"/>
      <c r="AE57" s="1747"/>
      <c r="AF57" s="1747"/>
      <c r="AG57" s="1747"/>
      <c r="AH57" s="1747"/>
      <c r="AI57" s="1747"/>
      <c r="AJ57" s="1747"/>
    </row>
    <row r="58" spans="1:114" s="1746" customFormat="1" ht="15.75">
      <c r="A58" s="220"/>
      <c r="B58" s="220"/>
      <c r="C58" s="120" t="s">
        <v>5125</v>
      </c>
      <c r="D58" s="477" t="s">
        <v>630</v>
      </c>
      <c r="E58" s="2356" t="s">
        <v>570</v>
      </c>
      <c r="F58" s="666"/>
      <c r="G58" s="666"/>
      <c r="H58" s="477" t="s">
        <v>630</v>
      </c>
      <c r="I58" s="477"/>
      <c r="J58" s="454"/>
      <c r="K58" s="454"/>
      <c r="L58" s="454"/>
      <c r="M58" s="454"/>
      <c r="N58" s="454">
        <v>0</v>
      </c>
      <c r="O58" s="454">
        <v>23183178</v>
      </c>
      <c r="P58" s="454">
        <v>21931974</v>
      </c>
      <c r="Q58" s="454">
        <v>24386027</v>
      </c>
      <c r="R58" s="454">
        <v>22600262</v>
      </c>
      <c r="S58" s="454">
        <v>25790383.906432502</v>
      </c>
      <c r="T58" s="454">
        <v>26556541.812865</v>
      </c>
      <c r="U58" s="454">
        <v>27056541.812865</v>
      </c>
      <c r="V58" s="454">
        <v>27056541.812865</v>
      </c>
      <c r="W58" s="454">
        <v>27056541.812865</v>
      </c>
      <c r="X58" s="454">
        <v>27056541.812865</v>
      </c>
      <c r="Y58" s="454">
        <v>27056541.812865</v>
      </c>
      <c r="Z58" s="454">
        <v>27056541.812865</v>
      </c>
      <c r="AA58" s="454">
        <v>27056541.812865</v>
      </c>
      <c r="AB58" s="454">
        <v>27056541.812865</v>
      </c>
      <c r="AC58" s="454">
        <v>27056541.812865</v>
      </c>
      <c r="AD58" s="454">
        <v>27056541.812865</v>
      </c>
      <c r="AE58" s="454">
        <v>27056541.812865</v>
      </c>
      <c r="AF58" s="454">
        <v>27056541.812865</v>
      </c>
      <c r="AG58" s="454">
        <v>27056541.812865</v>
      </c>
      <c r="AH58" s="454">
        <v>27056541.812865</v>
      </c>
      <c r="AI58" s="454">
        <v>27056541.812865</v>
      </c>
      <c r="AJ58" s="454">
        <v>27056541.812865</v>
      </c>
    </row>
    <row r="59" spans="1:114" s="1746" customFormat="1" ht="15.75">
      <c r="A59" s="220"/>
      <c r="B59" s="220"/>
      <c r="C59" s="120" t="s">
        <v>5126</v>
      </c>
      <c r="D59" s="477" t="s">
        <v>5118</v>
      </c>
      <c r="E59" s="2356" t="s">
        <v>570</v>
      </c>
      <c r="F59" s="666"/>
      <c r="G59" s="666"/>
      <c r="H59" s="477" t="s">
        <v>633</v>
      </c>
      <c r="I59" s="1789"/>
      <c r="J59" s="454"/>
      <c r="K59" s="454"/>
      <c r="L59" s="454"/>
      <c r="M59" s="454"/>
      <c r="N59" s="454">
        <v>0</v>
      </c>
      <c r="O59" s="454">
        <v>2567844</v>
      </c>
      <c r="P59" s="454">
        <v>4964712</v>
      </c>
      <c r="Q59" s="454">
        <v>5001930</v>
      </c>
      <c r="R59" s="454">
        <v>5030456</v>
      </c>
      <c r="S59" s="454">
        <v>5058426</v>
      </c>
      <c r="T59" s="454">
        <v>5058426</v>
      </c>
      <c r="U59" s="454">
        <v>5058426</v>
      </c>
      <c r="V59" s="454">
        <v>5058426</v>
      </c>
      <c r="W59" s="454">
        <v>5058426</v>
      </c>
      <c r="X59" s="454">
        <v>5058426</v>
      </c>
      <c r="Y59" s="454">
        <v>5058426</v>
      </c>
      <c r="Z59" s="454">
        <v>5058426</v>
      </c>
      <c r="AA59" s="454">
        <v>5058426</v>
      </c>
      <c r="AB59" s="454">
        <v>5058426</v>
      </c>
      <c r="AC59" s="454">
        <v>5058426</v>
      </c>
      <c r="AD59" s="454">
        <v>5058426</v>
      </c>
      <c r="AE59" s="454">
        <v>5058426</v>
      </c>
      <c r="AF59" s="454">
        <v>5058426</v>
      </c>
      <c r="AG59" s="454">
        <v>5058426</v>
      </c>
      <c r="AH59" s="454">
        <v>5058426</v>
      </c>
      <c r="AI59" s="454">
        <v>5058426</v>
      </c>
      <c r="AJ59" s="454">
        <v>5058426</v>
      </c>
      <c r="DA59" s="1787"/>
      <c r="DB59" s="1787"/>
      <c r="DC59" s="1787"/>
      <c r="DD59" s="1787"/>
      <c r="DE59" s="1787"/>
      <c r="DF59" s="1787"/>
      <c r="DG59" s="1787"/>
      <c r="DH59" s="1787"/>
      <c r="DI59" s="1787"/>
      <c r="DJ59" s="1787"/>
    </row>
    <row r="60" spans="1:114" s="1746" customFormat="1" ht="15.75">
      <c r="A60" s="171"/>
      <c r="B60" s="171"/>
      <c r="C60" s="120" t="s">
        <v>5127</v>
      </c>
      <c r="D60" s="477" t="s">
        <v>5119</v>
      </c>
      <c r="E60" s="2356" t="s">
        <v>570</v>
      </c>
      <c r="F60" s="666"/>
      <c r="G60" s="666"/>
      <c r="H60" s="477" t="s">
        <v>632</v>
      </c>
      <c r="I60" s="1789"/>
      <c r="J60" s="454"/>
      <c r="K60" s="454"/>
      <c r="L60" s="454"/>
      <c r="M60" s="454"/>
      <c r="N60" s="454">
        <v>0</v>
      </c>
      <c r="O60" s="454">
        <v>103005413</v>
      </c>
      <c r="P60" s="454">
        <v>119312729</v>
      </c>
      <c r="Q60" s="454">
        <v>134052117</v>
      </c>
      <c r="R60" s="454">
        <v>121527557.58333333</v>
      </c>
      <c r="S60" s="454">
        <v>146922964.58333334</v>
      </c>
      <c r="T60" s="454">
        <v>148543981.44999999</v>
      </c>
      <c r="U60" s="454">
        <v>152921851.78333333</v>
      </c>
      <c r="V60" s="454">
        <v>152834222.15000001</v>
      </c>
      <c r="W60" s="454">
        <v>150488978.19999999</v>
      </c>
      <c r="X60" s="454">
        <v>145780513.59999999</v>
      </c>
      <c r="Y60" s="454">
        <v>136336015.30000001</v>
      </c>
      <c r="Z60" s="454">
        <v>128637534.2</v>
      </c>
      <c r="AA60" s="454">
        <v>120604777.15000001</v>
      </c>
      <c r="AB60" s="454">
        <v>112824426.45</v>
      </c>
      <c r="AC60" s="454">
        <v>102774564.55</v>
      </c>
      <c r="AD60" s="454">
        <v>93278751</v>
      </c>
      <c r="AE60" s="454">
        <v>93061419.450000003</v>
      </c>
      <c r="AF60" s="454">
        <v>85624536.700000003</v>
      </c>
      <c r="AG60" s="454">
        <v>69120349.299999997</v>
      </c>
      <c r="AH60" s="454">
        <v>67275767.650000006</v>
      </c>
      <c r="AI60" s="454">
        <v>61737971.799999997</v>
      </c>
      <c r="AJ60" s="454">
        <v>55451332.049999997</v>
      </c>
    </row>
    <row r="61" spans="1:114" s="1746" customFormat="1" ht="15.75">
      <c r="A61" s="171"/>
      <c r="B61" s="171"/>
      <c r="C61" s="120"/>
      <c r="D61" s="477"/>
      <c r="E61" s="2356"/>
      <c r="F61" s="666"/>
      <c r="G61" s="666" t="s">
        <v>5128</v>
      </c>
      <c r="H61" s="473"/>
      <c r="I61" s="473"/>
      <c r="J61" s="454"/>
      <c r="K61" s="454"/>
      <c r="L61" s="454"/>
      <c r="M61" s="454"/>
      <c r="N61" s="454"/>
      <c r="O61" s="454"/>
      <c r="P61" s="454"/>
      <c r="Q61" s="454"/>
      <c r="R61" s="454"/>
      <c r="S61" s="454"/>
      <c r="T61" s="454"/>
      <c r="U61" s="454"/>
      <c r="V61" s="454"/>
      <c r="W61" s="454"/>
      <c r="X61" s="454"/>
      <c r="Y61" s="454"/>
      <c r="Z61" s="454"/>
      <c r="AA61" s="454"/>
      <c r="AB61" s="454"/>
      <c r="AC61" s="454"/>
      <c r="AD61" s="454"/>
      <c r="AE61" s="454"/>
      <c r="AF61" s="454"/>
      <c r="AG61" s="454"/>
      <c r="AH61" s="454"/>
      <c r="AI61" s="454"/>
      <c r="AJ61" s="454"/>
    </row>
    <row r="62" spans="1:114" s="1746" customFormat="1" ht="15.75">
      <c r="A62" s="171"/>
      <c r="B62" s="171"/>
      <c r="C62" s="120" t="s">
        <v>5129</v>
      </c>
      <c r="D62" s="477" t="s">
        <v>630</v>
      </c>
      <c r="E62" s="2356" t="s">
        <v>570</v>
      </c>
      <c r="F62" s="666"/>
      <c r="G62" s="666"/>
      <c r="H62" s="477" t="s">
        <v>630</v>
      </c>
      <c r="I62" s="473"/>
      <c r="J62" s="454"/>
      <c r="K62" s="454"/>
      <c r="L62" s="454"/>
      <c r="M62" s="454"/>
      <c r="N62" s="454">
        <v>0</v>
      </c>
      <c r="O62" s="454">
        <v>0</v>
      </c>
      <c r="P62" s="454">
        <v>0</v>
      </c>
      <c r="Q62" s="454">
        <v>0</v>
      </c>
      <c r="R62" s="454">
        <v>0</v>
      </c>
      <c r="S62" s="454">
        <v>0</v>
      </c>
      <c r="T62" s="454">
        <v>0</v>
      </c>
      <c r="U62" s="454">
        <v>1688399.4424791164</v>
      </c>
      <c r="V62" s="454">
        <v>3376798.8849582328</v>
      </c>
      <c r="W62" s="454">
        <v>3376798.8849582328</v>
      </c>
      <c r="X62" s="454">
        <v>3376798.8849582328</v>
      </c>
      <c r="Y62" s="454">
        <v>3376798.8849582328</v>
      </c>
      <c r="Z62" s="454">
        <v>3376798.8849582328</v>
      </c>
      <c r="AA62" s="454">
        <v>3376798.8849582328</v>
      </c>
      <c r="AB62" s="454">
        <v>3376798.8849582328</v>
      </c>
      <c r="AC62" s="454">
        <v>3376798.8849582328</v>
      </c>
      <c r="AD62" s="454">
        <v>3376798.8849582328</v>
      </c>
      <c r="AE62" s="454">
        <v>3376798.8849582328</v>
      </c>
      <c r="AF62" s="454">
        <v>3376798.8849582328</v>
      </c>
      <c r="AG62" s="454">
        <v>3376798.8849582328</v>
      </c>
      <c r="AH62" s="454">
        <v>3376798.8849582328</v>
      </c>
      <c r="AI62" s="454">
        <v>3376798.8849582328</v>
      </c>
      <c r="AJ62" s="454">
        <v>3376798.8849582328</v>
      </c>
    </row>
    <row r="63" spans="1:114" s="1746" customFormat="1" ht="15.75">
      <c r="A63" s="171"/>
      <c r="B63" s="171"/>
      <c r="C63" s="120" t="s">
        <v>5130</v>
      </c>
      <c r="D63" s="477" t="s">
        <v>5118</v>
      </c>
      <c r="E63" s="2356" t="s">
        <v>570</v>
      </c>
      <c r="F63" s="666"/>
      <c r="G63" s="666"/>
      <c r="H63" s="477" t="s">
        <v>633</v>
      </c>
      <c r="I63" s="473"/>
      <c r="J63" s="454"/>
      <c r="K63" s="454"/>
      <c r="L63" s="454"/>
      <c r="M63" s="454"/>
      <c r="N63" s="454">
        <v>0</v>
      </c>
      <c r="O63" s="454">
        <v>0</v>
      </c>
      <c r="P63" s="454">
        <v>0</v>
      </c>
      <c r="Q63" s="454">
        <v>0</v>
      </c>
      <c r="R63" s="454">
        <v>0</v>
      </c>
      <c r="S63" s="454">
        <v>354563.88292061444</v>
      </c>
      <c r="T63" s="454">
        <v>709127.76584122889</v>
      </c>
      <c r="U63" s="454">
        <v>709127.76584122889</v>
      </c>
      <c r="V63" s="454">
        <v>709127.76584122889</v>
      </c>
      <c r="W63" s="454">
        <v>709127.76584122889</v>
      </c>
      <c r="X63" s="454">
        <v>709127.76584122889</v>
      </c>
      <c r="Y63" s="454">
        <v>709127.76584122889</v>
      </c>
      <c r="Z63" s="454">
        <v>709127.76584122889</v>
      </c>
      <c r="AA63" s="454">
        <v>709127.76584122889</v>
      </c>
      <c r="AB63" s="454">
        <v>709127.76584122889</v>
      </c>
      <c r="AC63" s="454">
        <v>709127.76584122889</v>
      </c>
      <c r="AD63" s="454">
        <v>709127.76584122889</v>
      </c>
      <c r="AE63" s="454">
        <v>709127.76584122889</v>
      </c>
      <c r="AF63" s="454">
        <v>709127.76584122889</v>
      </c>
      <c r="AG63" s="454">
        <v>709127.76584122889</v>
      </c>
      <c r="AH63" s="454">
        <v>709127.76584122889</v>
      </c>
      <c r="AI63" s="454">
        <v>709127.76584122889</v>
      </c>
      <c r="AJ63" s="454">
        <v>709127.76584122889</v>
      </c>
    </row>
    <row r="64" spans="1:114" s="1746" customFormat="1" ht="15.75">
      <c r="A64" s="171"/>
      <c r="B64" s="171"/>
      <c r="C64" s="120" t="s">
        <v>5131</v>
      </c>
      <c r="D64" s="477" t="s">
        <v>5119</v>
      </c>
      <c r="E64" s="2356" t="s">
        <v>570</v>
      </c>
      <c r="F64" s="666"/>
      <c r="G64" s="666"/>
      <c r="H64" s="477" t="s">
        <v>632</v>
      </c>
      <c r="I64" s="473"/>
      <c r="J64" s="454"/>
      <c r="K64" s="454"/>
      <c r="L64" s="454"/>
      <c r="M64" s="454"/>
      <c r="N64" s="454">
        <v>0</v>
      </c>
      <c r="O64" s="454">
        <v>0</v>
      </c>
      <c r="P64" s="454">
        <v>0</v>
      </c>
      <c r="Q64" s="454">
        <v>0</v>
      </c>
      <c r="R64" s="454">
        <v>0</v>
      </c>
      <c r="S64" s="454">
        <v>1445159.1699928702</v>
      </c>
      <c r="T64" s="454">
        <v>4419737.5853353664</v>
      </c>
      <c r="U64" s="454">
        <v>15343773.81400463</v>
      </c>
      <c r="V64" s="454">
        <v>27419235.182010695</v>
      </c>
      <c r="W64" s="454">
        <v>35582570.261141568</v>
      </c>
      <c r="X64" s="454">
        <v>51473862.08644446</v>
      </c>
      <c r="Y64" s="454">
        <v>74773058.009888485</v>
      </c>
      <c r="Z64" s="454">
        <v>102336099.80657451</v>
      </c>
      <c r="AA64" s="454">
        <v>135433611.15145755</v>
      </c>
      <c r="AB64" s="454">
        <v>168555091.85509244</v>
      </c>
      <c r="AC64" s="454">
        <v>198783754.93637249</v>
      </c>
      <c r="AD64" s="454">
        <v>223908743.92903361</v>
      </c>
      <c r="AE64" s="454">
        <v>258423824.56471339</v>
      </c>
      <c r="AF64" s="454">
        <v>286038897.04035532</v>
      </c>
      <c r="AG64" s="454">
        <v>288731831.15455097</v>
      </c>
      <c r="AH64" s="454">
        <v>288731831.15455097</v>
      </c>
      <c r="AI64" s="454">
        <v>288731831.15455097</v>
      </c>
      <c r="AJ64" s="454">
        <v>288731831.15455097</v>
      </c>
      <c r="DA64" s="1788"/>
      <c r="DB64" s="1788"/>
      <c r="DC64" s="1788"/>
      <c r="DD64" s="1788"/>
      <c r="DE64" s="1788"/>
      <c r="DF64" s="1788"/>
      <c r="DG64" s="1788"/>
      <c r="DH64" s="1788"/>
      <c r="DI64" s="1788"/>
      <c r="DJ64" s="1788"/>
    </row>
    <row r="65" spans="1:36" s="1746" customFormat="1" ht="15.75">
      <c r="A65" s="171"/>
      <c r="B65" s="171"/>
      <c r="C65" s="120"/>
      <c r="D65" s="477"/>
      <c r="E65" s="1789"/>
      <c r="F65" s="666"/>
      <c r="G65" s="666" t="s">
        <v>5132</v>
      </c>
      <c r="H65" s="473"/>
      <c r="I65" s="473"/>
      <c r="J65" s="454"/>
      <c r="K65" s="454"/>
      <c r="L65" s="454"/>
      <c r="M65" s="454"/>
      <c r="N65" s="454"/>
      <c r="O65" s="454"/>
      <c r="P65" s="454"/>
      <c r="Q65" s="454"/>
      <c r="R65" s="454"/>
      <c r="S65" s="454"/>
      <c r="T65" s="454"/>
      <c r="U65" s="454"/>
      <c r="V65" s="454"/>
      <c r="W65" s="454"/>
      <c r="X65" s="454"/>
      <c r="Y65" s="454"/>
      <c r="Z65" s="454"/>
      <c r="AA65" s="454"/>
      <c r="AB65" s="454"/>
      <c r="AC65" s="454"/>
      <c r="AD65" s="454"/>
      <c r="AE65" s="454"/>
      <c r="AF65" s="454"/>
      <c r="AG65" s="454"/>
      <c r="AH65" s="454"/>
      <c r="AI65" s="454"/>
      <c r="AJ65" s="454"/>
    </row>
    <row r="66" spans="1:36" s="1746" customFormat="1" ht="15.75">
      <c r="A66" s="171"/>
      <c r="B66" s="171"/>
      <c r="C66" s="120" t="s">
        <v>5133</v>
      </c>
      <c r="D66" s="477" t="s">
        <v>630</v>
      </c>
      <c r="E66" s="1789" t="s">
        <v>33</v>
      </c>
      <c r="F66" s="666"/>
      <c r="G66" s="666"/>
      <c r="H66" s="477" t="s">
        <v>630</v>
      </c>
      <c r="I66" s="477"/>
      <c r="J66" s="454"/>
      <c r="K66" s="454"/>
      <c r="L66" s="454"/>
      <c r="M66" s="454"/>
      <c r="N66" s="454">
        <v>0</v>
      </c>
      <c r="O66" s="454">
        <v>30519160</v>
      </c>
      <c r="P66" s="454">
        <v>39028733</v>
      </c>
      <c r="Q66" s="454">
        <v>49129859</v>
      </c>
      <c r="R66" s="454">
        <v>54035317</v>
      </c>
      <c r="S66" s="454">
        <v>56883556.10108</v>
      </c>
      <c r="T66" s="454">
        <v>56883555.782496668</v>
      </c>
      <c r="U66" s="454">
        <v>56883555.336480007</v>
      </c>
      <c r="V66" s="454">
        <v>56883555.336480007</v>
      </c>
      <c r="W66" s="454">
        <v>56883555.336480007</v>
      </c>
      <c r="X66" s="454">
        <v>56883555.336480007</v>
      </c>
      <c r="Y66" s="454">
        <v>56883555.336480007</v>
      </c>
      <c r="Z66" s="454">
        <v>56883555.336480007</v>
      </c>
      <c r="AA66" s="454">
        <v>56883555.336480007</v>
      </c>
      <c r="AB66" s="454">
        <v>56883555.336480007</v>
      </c>
      <c r="AC66" s="454">
        <v>56883555.336480007</v>
      </c>
      <c r="AD66" s="454">
        <v>56883555.336480007</v>
      </c>
      <c r="AE66" s="454">
        <v>56883555.336480007</v>
      </c>
      <c r="AF66" s="454">
        <v>56883555.336480007</v>
      </c>
      <c r="AG66" s="454">
        <v>56883555.336480007</v>
      </c>
      <c r="AH66" s="454">
        <v>56883555.336480007</v>
      </c>
      <c r="AI66" s="454">
        <v>56883555.336480007</v>
      </c>
      <c r="AJ66" s="454">
        <v>56883555.336480007</v>
      </c>
    </row>
    <row r="67" spans="1:36" s="1746" customFormat="1" ht="15.75">
      <c r="A67" s="171"/>
      <c r="B67" s="171"/>
      <c r="C67" s="120" t="s">
        <v>5134</v>
      </c>
      <c r="D67" s="477" t="s">
        <v>5118</v>
      </c>
      <c r="E67" s="1789" t="s">
        <v>33</v>
      </c>
      <c r="F67" s="666"/>
      <c r="G67" s="666"/>
      <c r="H67" s="477" t="s">
        <v>633</v>
      </c>
      <c r="I67" s="477"/>
      <c r="J67" s="454"/>
      <c r="K67" s="454"/>
      <c r="L67" s="454"/>
      <c r="M67" s="454"/>
      <c r="N67" s="454">
        <v>0</v>
      </c>
      <c r="O67" s="454">
        <v>0</v>
      </c>
      <c r="P67" s="454">
        <v>0</v>
      </c>
      <c r="Q67" s="454">
        <v>0</v>
      </c>
      <c r="R67" s="454">
        <v>0</v>
      </c>
      <c r="S67" s="454">
        <v>0</v>
      </c>
      <c r="T67" s="454">
        <v>0</v>
      </c>
      <c r="U67" s="454">
        <v>0</v>
      </c>
      <c r="V67" s="454">
        <v>0</v>
      </c>
      <c r="W67" s="454">
        <v>0</v>
      </c>
      <c r="X67" s="454">
        <v>0</v>
      </c>
      <c r="Y67" s="454">
        <v>0</v>
      </c>
      <c r="Z67" s="454">
        <v>0</v>
      </c>
      <c r="AA67" s="454">
        <v>0</v>
      </c>
      <c r="AB67" s="454">
        <v>0</v>
      </c>
      <c r="AC67" s="454">
        <v>0</v>
      </c>
      <c r="AD67" s="454">
        <v>0</v>
      </c>
      <c r="AE67" s="454">
        <v>0</v>
      </c>
      <c r="AF67" s="454">
        <v>0</v>
      </c>
      <c r="AG67" s="454">
        <v>0</v>
      </c>
      <c r="AH67" s="454">
        <v>0</v>
      </c>
      <c r="AI67" s="454">
        <v>0</v>
      </c>
      <c r="AJ67" s="454">
        <v>0</v>
      </c>
    </row>
    <row r="68" spans="1:36" s="1746" customFormat="1" ht="15.75">
      <c r="A68" s="171"/>
      <c r="B68" s="171"/>
      <c r="C68" s="120" t="s">
        <v>5135</v>
      </c>
      <c r="D68" s="477" t="s">
        <v>5119</v>
      </c>
      <c r="E68" s="1789" t="s">
        <v>33</v>
      </c>
      <c r="F68" s="666"/>
      <c r="G68" s="666"/>
      <c r="H68" s="477" t="s">
        <v>632</v>
      </c>
      <c r="I68" s="477"/>
      <c r="J68" s="454"/>
      <c r="K68" s="454"/>
      <c r="L68" s="454"/>
      <c r="M68" s="454"/>
      <c r="N68" s="454">
        <v>0</v>
      </c>
      <c r="O68" s="454">
        <v>139525217</v>
      </c>
      <c r="P68" s="454">
        <v>139848957</v>
      </c>
      <c r="Q68" s="454">
        <v>129734314</v>
      </c>
      <c r="R68" s="454">
        <v>119411191.75</v>
      </c>
      <c r="S68" s="454">
        <v>120685115.34791668</v>
      </c>
      <c r="T68" s="454">
        <v>123797581.41092707</v>
      </c>
      <c r="U68" s="454">
        <v>125980021.25322621</v>
      </c>
      <c r="V68" s="454">
        <v>129009437.80557868</v>
      </c>
      <c r="W68" s="454">
        <v>130492773.18259686</v>
      </c>
      <c r="X68" s="454">
        <v>131999618.84499815</v>
      </c>
      <c r="Y68" s="454">
        <v>133530515.3733231</v>
      </c>
      <c r="Z68" s="454">
        <v>135060273.04825398</v>
      </c>
      <c r="AA68" s="454">
        <v>136604651.35479707</v>
      </c>
      <c r="AB68" s="454">
        <v>138210471.60261077</v>
      </c>
      <c r="AC68" s="454">
        <v>139842655.05270216</v>
      </c>
      <c r="AD68" s="454">
        <v>141501827.98031759</v>
      </c>
      <c r="AE68" s="454">
        <v>143188630.66221198</v>
      </c>
      <c r="AF68" s="454">
        <v>144903725.85358733</v>
      </c>
      <c r="AG68" s="454">
        <v>146647800.19709831</v>
      </c>
      <c r="AH68" s="454">
        <v>148421556.42926759</v>
      </c>
      <c r="AI68" s="454">
        <v>150225718.0809274</v>
      </c>
      <c r="AJ68" s="454">
        <v>152061032.57874939</v>
      </c>
    </row>
    <row r="69" spans="1:36" s="1746" customFormat="1" ht="15.75">
      <c r="A69" s="171"/>
      <c r="B69" s="171"/>
      <c r="C69" s="120"/>
      <c r="D69" s="477"/>
      <c r="E69" s="1789"/>
      <c r="F69" s="666"/>
      <c r="G69" s="666" t="s">
        <v>5136</v>
      </c>
      <c r="H69" s="473"/>
      <c r="I69" s="473"/>
      <c r="J69" s="454"/>
      <c r="K69" s="454"/>
      <c r="L69" s="454"/>
      <c r="M69" s="454"/>
      <c r="N69" s="454"/>
      <c r="O69" s="454"/>
      <c r="P69" s="454"/>
      <c r="Q69" s="454"/>
      <c r="R69" s="454"/>
      <c r="S69" s="454"/>
      <c r="T69" s="454"/>
      <c r="U69" s="454"/>
      <c r="V69" s="454"/>
      <c r="W69" s="454"/>
      <c r="X69" s="454"/>
      <c r="Y69" s="454"/>
      <c r="Z69" s="454"/>
      <c r="AA69" s="454"/>
      <c r="AB69" s="454"/>
      <c r="AC69" s="454"/>
      <c r="AD69" s="454"/>
      <c r="AE69" s="454"/>
      <c r="AF69" s="454"/>
      <c r="AG69" s="454"/>
      <c r="AH69" s="454"/>
      <c r="AI69" s="454"/>
      <c r="AJ69" s="454"/>
    </row>
    <row r="70" spans="1:36" s="1746" customFormat="1" ht="15.75">
      <c r="A70" s="171"/>
      <c r="B70" s="171"/>
      <c r="C70" s="120" t="s">
        <v>5137</v>
      </c>
      <c r="D70" s="477" t="s">
        <v>630</v>
      </c>
      <c r="E70" s="1789" t="s">
        <v>33</v>
      </c>
      <c r="F70" s="666"/>
      <c r="G70" s="666"/>
      <c r="H70" s="477" t="s">
        <v>630</v>
      </c>
      <c r="I70" s="477"/>
      <c r="J70" s="454"/>
      <c r="K70" s="454"/>
      <c r="L70" s="454"/>
      <c r="M70" s="454"/>
      <c r="N70" s="454">
        <v>0</v>
      </c>
      <c r="O70" s="454">
        <v>0</v>
      </c>
      <c r="P70" s="454">
        <v>0</v>
      </c>
      <c r="Q70" s="454">
        <v>0</v>
      </c>
      <c r="R70" s="454">
        <v>0</v>
      </c>
      <c r="S70" s="454">
        <v>927789.0625</v>
      </c>
      <c r="T70" s="454">
        <v>1538489.19921875</v>
      </c>
      <c r="U70" s="454">
        <v>576847.65219726565</v>
      </c>
      <c r="V70" s="454">
        <v>581325.96263269044</v>
      </c>
      <c r="W70" s="454">
        <v>585927.42660508945</v>
      </c>
      <c r="X70" s="454">
        <v>3057548.2745642657</v>
      </c>
      <c r="Y70" s="454">
        <v>6583895.833333334</v>
      </c>
      <c r="Z70" s="454">
        <v>6753567.9687500019</v>
      </c>
      <c r="AA70" s="454">
        <v>6927906.0878906269</v>
      </c>
      <c r="AB70" s="454">
        <v>7107038.5053076204</v>
      </c>
      <c r="AC70" s="454">
        <v>7291097.0642035799</v>
      </c>
      <c r="AD70" s="454">
        <v>7480217.2334691789</v>
      </c>
      <c r="AE70" s="454">
        <v>7674538.2073895819</v>
      </c>
      <c r="AF70" s="454">
        <v>7874203.0080927955</v>
      </c>
      <c r="AG70" s="454">
        <v>8079358.5908153486</v>
      </c>
      <c r="AH70" s="454">
        <v>8290155.9520627707</v>
      </c>
      <c r="AI70" s="454">
        <v>8506750.2407444976</v>
      </c>
      <c r="AJ70" s="454">
        <v>8729300.8723649718</v>
      </c>
    </row>
    <row r="71" spans="1:36" s="1746" customFormat="1" ht="15.75">
      <c r="A71" s="171"/>
      <c r="B71" s="171"/>
      <c r="C71" s="120" t="s">
        <v>5138</v>
      </c>
      <c r="D71" s="477" t="s">
        <v>5118</v>
      </c>
      <c r="E71" s="1789" t="s">
        <v>33</v>
      </c>
      <c r="F71" s="666"/>
      <c r="G71" s="666"/>
      <c r="H71" s="477" t="s">
        <v>633</v>
      </c>
      <c r="I71" s="477"/>
      <c r="J71" s="454"/>
      <c r="K71" s="454"/>
      <c r="L71" s="454"/>
      <c r="M71" s="454"/>
      <c r="N71" s="454">
        <v>0</v>
      </c>
      <c r="O71" s="454">
        <v>0</v>
      </c>
      <c r="P71" s="454">
        <v>0</v>
      </c>
      <c r="Q71" s="454">
        <v>0</v>
      </c>
      <c r="R71" s="454">
        <v>0</v>
      </c>
      <c r="S71" s="454">
        <v>772916.66666666674</v>
      </c>
      <c r="T71" s="454">
        <v>1855000.0000000002</v>
      </c>
      <c r="U71" s="454">
        <v>1855000.0000000002</v>
      </c>
      <c r="V71" s="454">
        <v>1855000.0000000002</v>
      </c>
      <c r="W71" s="454">
        <v>1855000.0000000002</v>
      </c>
      <c r="X71" s="454">
        <v>1855000.0000000002</v>
      </c>
      <c r="Y71" s="454">
        <v>1855000.0000000002</v>
      </c>
      <c r="Z71" s="454">
        <v>1855000.0000000002</v>
      </c>
      <c r="AA71" s="454">
        <v>1855000.0000000002</v>
      </c>
      <c r="AB71" s="454">
        <v>1855000.0000000002</v>
      </c>
      <c r="AC71" s="454">
        <v>1855000.0000000002</v>
      </c>
      <c r="AD71" s="454">
        <v>1855000.0000000002</v>
      </c>
      <c r="AE71" s="454">
        <v>1855000.0000000002</v>
      </c>
      <c r="AF71" s="454">
        <v>1855000.0000000002</v>
      </c>
      <c r="AG71" s="454">
        <v>1855000.0000000002</v>
      </c>
      <c r="AH71" s="454">
        <v>1855000.0000000002</v>
      </c>
      <c r="AI71" s="454">
        <v>1777750.0000000002</v>
      </c>
      <c r="AJ71" s="454">
        <v>1669600</v>
      </c>
    </row>
    <row r="72" spans="1:36" s="1746" customFormat="1" ht="15.75">
      <c r="A72" s="171"/>
      <c r="B72" s="171"/>
      <c r="C72" s="120" t="s">
        <v>5139</v>
      </c>
      <c r="D72" s="477" t="s">
        <v>5119</v>
      </c>
      <c r="E72" s="1789" t="s">
        <v>33</v>
      </c>
      <c r="F72" s="666"/>
      <c r="G72" s="666"/>
      <c r="H72" s="477" t="s">
        <v>632</v>
      </c>
      <c r="I72" s="477"/>
      <c r="J72" s="454"/>
      <c r="K72" s="454"/>
      <c r="L72" s="454"/>
      <c r="M72" s="454"/>
      <c r="N72" s="454">
        <v>0</v>
      </c>
      <c r="O72" s="454">
        <v>0</v>
      </c>
      <c r="P72" s="454">
        <v>0</v>
      </c>
      <c r="Q72" s="454">
        <v>0</v>
      </c>
      <c r="R72" s="454">
        <v>0</v>
      </c>
      <c r="S72" s="454">
        <v>195867.18750000003</v>
      </c>
      <c r="T72" s="454">
        <v>475467.59765625012</v>
      </c>
      <c r="U72" s="454">
        <v>785271.43629687512</v>
      </c>
      <c r="V72" s="454">
        <v>1222286.2723821485</v>
      </c>
      <c r="W72" s="454">
        <v>1255899.144872658</v>
      </c>
      <c r="X72" s="454">
        <v>8395087.7612919603</v>
      </c>
      <c r="Y72" s="454">
        <v>18572464.620636914</v>
      </c>
      <c r="Z72" s="454">
        <v>19083207.39770443</v>
      </c>
      <c r="AA72" s="454">
        <v>20274662.267807972</v>
      </c>
      <c r="AB72" s="454">
        <v>21747215.48017269</v>
      </c>
      <c r="AC72" s="454">
        <v>23728347.23921077</v>
      </c>
      <c r="AD72" s="454">
        <v>26338361.16328907</v>
      </c>
      <c r="AE72" s="454">
        <v>27360668.959862854</v>
      </c>
      <c r="AF72" s="454">
        <v>28535516.973446582</v>
      </c>
      <c r="AG72" s="454">
        <v>29263441.195919495</v>
      </c>
      <c r="AH72" s="454">
        <v>30011659.259681497</v>
      </c>
      <c r="AI72" s="454">
        <v>30780737.52312319</v>
      </c>
      <c r="AJ72" s="454">
        <v>31571258.167823534</v>
      </c>
    </row>
    <row r="73" spans="1:36" s="1746" customFormat="1" ht="15.75">
      <c r="A73" s="171"/>
      <c r="B73" s="171"/>
      <c r="C73" s="120"/>
      <c r="D73" s="1789"/>
      <c r="E73" s="1789"/>
      <c r="F73" s="666"/>
      <c r="G73" s="82" t="s">
        <v>1187</v>
      </c>
      <c r="H73" s="1789"/>
      <c r="I73" s="473"/>
      <c r="J73" s="454"/>
      <c r="K73" s="454"/>
      <c r="L73" s="454"/>
      <c r="M73" s="454"/>
      <c r="N73" s="454"/>
      <c r="O73" s="454"/>
      <c r="P73" s="454"/>
      <c r="Q73" s="454"/>
      <c r="R73" s="454"/>
      <c r="S73" s="454"/>
      <c r="T73" s="454"/>
      <c r="U73" s="454"/>
      <c r="V73" s="454"/>
      <c r="W73" s="454"/>
      <c r="X73" s="454"/>
      <c r="Y73" s="454"/>
      <c r="Z73" s="454"/>
      <c r="AA73" s="454"/>
      <c r="AB73" s="454"/>
      <c r="AC73" s="454"/>
      <c r="AD73" s="454"/>
      <c r="AE73" s="454"/>
      <c r="AF73" s="454"/>
      <c r="AG73" s="454"/>
      <c r="AH73" s="454"/>
      <c r="AI73" s="454"/>
      <c r="AJ73" s="454"/>
    </row>
    <row r="74" spans="1:36" s="1746" customFormat="1" ht="15.75">
      <c r="A74" s="171"/>
      <c r="B74" s="171"/>
      <c r="C74" s="120" t="s">
        <v>5140</v>
      </c>
      <c r="D74" s="477" t="s">
        <v>5118</v>
      </c>
      <c r="E74" s="2356" t="s">
        <v>570</v>
      </c>
      <c r="F74" s="666"/>
      <c r="G74" s="666"/>
      <c r="H74" s="1789" t="s">
        <v>639</v>
      </c>
      <c r="I74" s="473"/>
      <c r="J74" s="454"/>
      <c r="K74" s="454"/>
      <c r="L74" s="454"/>
      <c r="M74" s="454"/>
      <c r="N74" s="454">
        <v>0</v>
      </c>
      <c r="O74" s="454">
        <v>43958570</v>
      </c>
      <c r="P74" s="454">
        <v>38260128</v>
      </c>
      <c r="Q74" s="454">
        <v>39964745</v>
      </c>
      <c r="R74" s="454">
        <v>49446581</v>
      </c>
      <c r="S74" s="454">
        <v>34509263.792839654</v>
      </c>
      <c r="T74" s="454">
        <v>22409639.696606174</v>
      </c>
      <c r="U74" s="454">
        <v>14812746.180835538</v>
      </c>
      <c r="V74" s="454">
        <v>9924887.3544576541</v>
      </c>
      <c r="W74" s="454">
        <v>8860692.3516666666</v>
      </c>
      <c r="X74" s="454">
        <v>6562925.0116666667</v>
      </c>
      <c r="Y74" s="454">
        <v>3600813.915</v>
      </c>
      <c r="Z74" s="454">
        <v>3703319.4550000001</v>
      </c>
      <c r="AA74" s="454">
        <v>4761766.8616666673</v>
      </c>
      <c r="AB74" s="454">
        <v>5894070.708333334</v>
      </c>
      <c r="AC74" s="454">
        <v>5037880.3483333336</v>
      </c>
      <c r="AD74" s="454">
        <v>3637269.2133333338</v>
      </c>
      <c r="AE74" s="454">
        <v>1953031.1250000002</v>
      </c>
      <c r="AF74" s="454">
        <v>531611.8683333334</v>
      </c>
      <c r="AG74" s="454">
        <v>724106.46499999997</v>
      </c>
      <c r="AH74" s="454">
        <v>778866.15666666673</v>
      </c>
      <c r="AI74" s="454">
        <v>613234.48499999999</v>
      </c>
      <c r="AJ74" s="454">
        <v>430481.49500000005</v>
      </c>
    </row>
    <row r="75" spans="1:36" s="1746" customFormat="1" ht="15.75">
      <c r="A75" s="171"/>
      <c r="B75" s="171"/>
      <c r="C75" s="120" t="s">
        <v>5141</v>
      </c>
      <c r="D75" s="477" t="s">
        <v>5118</v>
      </c>
      <c r="E75" s="1789" t="s">
        <v>33</v>
      </c>
      <c r="F75" s="666"/>
      <c r="G75" s="666"/>
      <c r="H75" s="1789" t="s">
        <v>641</v>
      </c>
      <c r="I75" s="473"/>
      <c r="J75" s="454"/>
      <c r="K75" s="454"/>
      <c r="L75" s="454"/>
      <c r="M75" s="454"/>
      <c r="N75" s="454">
        <v>0</v>
      </c>
      <c r="O75" s="454">
        <v>53834982</v>
      </c>
      <c r="P75" s="454">
        <v>46666541</v>
      </c>
      <c r="Q75" s="454">
        <v>49159632</v>
      </c>
      <c r="R75" s="454">
        <v>54737324</v>
      </c>
      <c r="S75" s="454">
        <v>44453136.109948434</v>
      </c>
      <c r="T75" s="454">
        <v>15907362.604233336</v>
      </c>
      <c r="U75" s="454">
        <v>0</v>
      </c>
      <c r="V75" s="454">
        <v>0</v>
      </c>
      <c r="W75" s="454">
        <v>0</v>
      </c>
      <c r="X75" s="454">
        <v>0</v>
      </c>
      <c r="Y75" s="454">
        <v>0</v>
      </c>
      <c r="Z75" s="454">
        <v>0</v>
      </c>
      <c r="AA75" s="454">
        <v>0</v>
      </c>
      <c r="AB75" s="454">
        <v>0</v>
      </c>
      <c r="AC75" s="454">
        <v>0</v>
      </c>
      <c r="AD75" s="454">
        <v>0</v>
      </c>
      <c r="AE75" s="454">
        <v>0</v>
      </c>
      <c r="AF75" s="454">
        <v>0</v>
      </c>
      <c r="AG75" s="454">
        <v>0</v>
      </c>
      <c r="AH75" s="454">
        <v>0</v>
      </c>
      <c r="AI75" s="454">
        <v>0</v>
      </c>
      <c r="AJ75" s="454">
        <v>0</v>
      </c>
    </row>
    <row r="76" spans="1:36" s="1746" customFormat="1" ht="15.75">
      <c r="A76" s="171"/>
      <c r="B76" s="171"/>
      <c r="C76" s="120" t="s">
        <v>5142</v>
      </c>
      <c r="D76" s="477" t="s">
        <v>5118</v>
      </c>
      <c r="E76" s="1789" t="s">
        <v>33</v>
      </c>
      <c r="F76" s="666"/>
      <c r="G76" s="666"/>
      <c r="H76" s="1789" t="s">
        <v>642</v>
      </c>
      <c r="I76" s="473"/>
      <c r="J76" s="454"/>
      <c r="K76" s="454"/>
      <c r="L76" s="454"/>
      <c r="M76" s="454"/>
      <c r="N76" s="454">
        <v>0</v>
      </c>
      <c r="O76" s="454">
        <v>68821501</v>
      </c>
      <c r="P76" s="454">
        <v>88269109</v>
      </c>
      <c r="Q76" s="454">
        <v>89208616</v>
      </c>
      <c r="R76" s="454">
        <v>144512837</v>
      </c>
      <c r="S76" s="454">
        <v>200665593.35996008</v>
      </c>
      <c r="T76" s="454">
        <v>200024382.34104973</v>
      </c>
      <c r="U76" s="454">
        <v>227740173.38782194</v>
      </c>
      <c r="V76" s="454">
        <v>224943943.44550592</v>
      </c>
      <c r="W76" s="454">
        <v>238432121.56523603</v>
      </c>
      <c r="X76" s="454">
        <v>237930783.91031483</v>
      </c>
      <c r="Y76" s="454">
        <v>245180195.5438574</v>
      </c>
      <c r="Z76" s="454">
        <v>256135749.48284721</v>
      </c>
      <c r="AA76" s="454">
        <v>285646810.60047555</v>
      </c>
      <c r="AB76" s="454">
        <v>289220142.36984408</v>
      </c>
      <c r="AC76" s="454">
        <v>307597541.72932553</v>
      </c>
      <c r="AD76" s="454">
        <v>329427279.21599299</v>
      </c>
      <c r="AE76" s="454">
        <v>337759309.34864742</v>
      </c>
      <c r="AF76" s="454">
        <v>354355401.00547212</v>
      </c>
      <c r="AG76" s="454">
        <v>384184209.9358198</v>
      </c>
      <c r="AH76" s="454">
        <v>396823930.16393942</v>
      </c>
      <c r="AI76" s="454">
        <v>415205099.63337356</v>
      </c>
      <c r="AJ76" s="454">
        <v>426931655.11714542</v>
      </c>
    </row>
    <row r="77" spans="1:36" s="1746" customFormat="1" ht="15.75">
      <c r="A77" s="171"/>
      <c r="B77" s="171"/>
      <c r="C77" s="120"/>
      <c r="D77" s="120"/>
      <c r="E77" s="120"/>
      <c r="F77" s="666"/>
      <c r="G77" s="666" t="s">
        <v>644</v>
      </c>
      <c r="H77" s="473"/>
      <c r="I77" s="473"/>
      <c r="J77" s="454"/>
      <c r="K77" s="454"/>
      <c r="L77" s="454"/>
      <c r="M77" s="454"/>
      <c r="N77" s="454"/>
      <c r="O77" s="454"/>
      <c r="P77" s="454"/>
      <c r="Q77" s="454"/>
      <c r="R77" s="454"/>
      <c r="S77" s="454"/>
      <c r="T77" s="454"/>
      <c r="U77" s="454"/>
      <c r="V77" s="454"/>
      <c r="W77" s="454"/>
      <c r="X77" s="454"/>
      <c r="Y77" s="454"/>
      <c r="Z77" s="454"/>
      <c r="AA77" s="454"/>
      <c r="AB77" s="454"/>
      <c r="AC77" s="454"/>
      <c r="AD77" s="454"/>
      <c r="AE77" s="454"/>
      <c r="AF77" s="454"/>
      <c r="AG77" s="454"/>
      <c r="AH77" s="454"/>
      <c r="AI77" s="454"/>
      <c r="AJ77" s="454"/>
    </row>
    <row r="78" spans="1:36" s="1746" customFormat="1" ht="15.75">
      <c r="A78" s="171"/>
      <c r="B78" s="171"/>
      <c r="C78" s="120"/>
      <c r="D78" s="120"/>
      <c r="E78" s="120"/>
      <c r="F78" s="666"/>
      <c r="G78" s="666"/>
      <c r="H78" s="473" t="s">
        <v>5124</v>
      </c>
      <c r="I78" s="473"/>
      <c r="J78" s="454"/>
      <c r="K78" s="454"/>
      <c r="L78" s="454"/>
      <c r="M78" s="454"/>
      <c r="N78" s="454"/>
      <c r="O78" s="454"/>
      <c r="P78" s="454"/>
      <c r="Q78" s="454"/>
      <c r="R78" s="454"/>
      <c r="S78" s="454"/>
      <c r="T78" s="454"/>
      <c r="U78" s="454"/>
      <c r="V78" s="454"/>
      <c r="W78" s="454"/>
      <c r="X78" s="454"/>
      <c r="Y78" s="454"/>
      <c r="Z78" s="454"/>
      <c r="AA78" s="454"/>
      <c r="AB78" s="454"/>
      <c r="AC78" s="454"/>
      <c r="AD78" s="454"/>
      <c r="AE78" s="454"/>
      <c r="AF78" s="454"/>
      <c r="AG78" s="454"/>
      <c r="AH78" s="454"/>
      <c r="AI78" s="454"/>
      <c r="AJ78" s="454"/>
    </row>
    <row r="79" spans="1:36" s="1746" customFormat="1" ht="15.75">
      <c r="A79" s="171"/>
      <c r="B79" s="171"/>
      <c r="C79" s="120" t="s">
        <v>5143</v>
      </c>
      <c r="D79" s="120" t="s">
        <v>630</v>
      </c>
      <c r="E79" s="120" t="s">
        <v>570</v>
      </c>
      <c r="F79" s="666"/>
      <c r="G79" s="666"/>
      <c r="H79" s="473"/>
      <c r="I79" s="477" t="s">
        <v>630</v>
      </c>
      <c r="J79" s="454"/>
      <c r="K79" s="454"/>
      <c r="L79" s="454"/>
      <c r="M79" s="454"/>
      <c r="N79" s="454">
        <v>0</v>
      </c>
      <c r="O79" s="454">
        <v>0</v>
      </c>
      <c r="P79" s="454">
        <v>0</v>
      </c>
      <c r="Q79" s="454">
        <v>0</v>
      </c>
      <c r="R79" s="454">
        <v>0</v>
      </c>
      <c r="S79" s="454">
        <v>0</v>
      </c>
      <c r="T79" s="454">
        <v>0</v>
      </c>
      <c r="U79" s="454">
        <v>0</v>
      </c>
      <c r="V79" s="454">
        <v>0</v>
      </c>
      <c r="W79" s="454">
        <v>0</v>
      </c>
      <c r="X79" s="454">
        <v>0</v>
      </c>
      <c r="Y79" s="454">
        <v>0</v>
      </c>
      <c r="Z79" s="454">
        <v>0</v>
      </c>
      <c r="AA79" s="454">
        <v>0</v>
      </c>
      <c r="AB79" s="454">
        <v>0</v>
      </c>
      <c r="AC79" s="454">
        <v>0</v>
      </c>
      <c r="AD79" s="454">
        <v>0</v>
      </c>
      <c r="AE79" s="454">
        <v>0</v>
      </c>
      <c r="AF79" s="454">
        <v>0</v>
      </c>
      <c r="AG79" s="454">
        <v>0</v>
      </c>
      <c r="AH79" s="454">
        <v>0</v>
      </c>
      <c r="AI79" s="454">
        <v>0</v>
      </c>
      <c r="AJ79" s="454">
        <v>0</v>
      </c>
    </row>
    <row r="80" spans="1:36" s="1746" customFormat="1" ht="15.75">
      <c r="A80" s="171"/>
      <c r="B80" s="171"/>
      <c r="C80" s="120" t="s">
        <v>5144</v>
      </c>
      <c r="D80" s="120" t="s">
        <v>5118</v>
      </c>
      <c r="E80" s="120" t="s">
        <v>570</v>
      </c>
      <c r="F80" s="666"/>
      <c r="G80" s="666"/>
      <c r="H80" s="473"/>
      <c r="I80" s="477" t="s">
        <v>633</v>
      </c>
      <c r="J80" s="454"/>
      <c r="K80" s="454"/>
      <c r="L80" s="454"/>
      <c r="M80" s="454"/>
      <c r="N80" s="454">
        <v>0</v>
      </c>
      <c r="O80" s="454">
        <v>-207636</v>
      </c>
      <c r="P80" s="454">
        <v>-3762702</v>
      </c>
      <c r="Q80" s="454">
        <v>-4432942</v>
      </c>
      <c r="R80" s="454">
        <v>-4157710</v>
      </c>
      <c r="S80" s="454">
        <v>-4157710</v>
      </c>
      <c r="T80" s="454">
        <v>-4907000</v>
      </c>
      <c r="U80" s="454">
        <v>-4157710</v>
      </c>
      <c r="V80" s="454">
        <v>-4157710</v>
      </c>
      <c r="W80" s="454">
        <v>-4157710</v>
      </c>
      <c r="X80" s="454">
        <v>-4157710</v>
      </c>
      <c r="Y80" s="454">
        <v>-4157710</v>
      </c>
      <c r="Z80" s="454">
        <v>-4157710</v>
      </c>
      <c r="AA80" s="454">
        <v>-4157710</v>
      </c>
      <c r="AB80" s="454">
        <v>-4157710</v>
      </c>
      <c r="AC80" s="454">
        <v>-4157710</v>
      </c>
      <c r="AD80" s="454">
        <v>-4157710</v>
      </c>
      <c r="AE80" s="454">
        <v>-4157710</v>
      </c>
      <c r="AF80" s="454">
        <v>-4157710</v>
      </c>
      <c r="AG80" s="454">
        <v>-4157710</v>
      </c>
      <c r="AH80" s="454">
        <v>-4157710</v>
      </c>
      <c r="AI80" s="454">
        <v>-4157710</v>
      </c>
      <c r="AJ80" s="454">
        <v>-4157710</v>
      </c>
    </row>
    <row r="81" spans="1:36" s="1746" customFormat="1" ht="15.75">
      <c r="A81" s="171"/>
      <c r="B81" s="171"/>
      <c r="C81" s="120" t="s">
        <v>5145</v>
      </c>
      <c r="D81" s="120" t="s">
        <v>5119</v>
      </c>
      <c r="E81" s="120" t="s">
        <v>570</v>
      </c>
      <c r="F81" s="666"/>
      <c r="G81" s="666"/>
      <c r="H81" s="473"/>
      <c r="I81" s="477" t="s">
        <v>632</v>
      </c>
      <c r="J81" s="454"/>
      <c r="K81" s="454"/>
      <c r="L81" s="454"/>
      <c r="M81" s="454"/>
      <c r="N81" s="454">
        <v>0</v>
      </c>
      <c r="O81" s="454">
        <v>-32433378</v>
      </c>
      <c r="P81" s="454">
        <v>-31698497</v>
      </c>
      <c r="Q81" s="454">
        <v>-32310660</v>
      </c>
      <c r="R81" s="454">
        <v>-33560210</v>
      </c>
      <c r="S81" s="454">
        <v>-32149756</v>
      </c>
      <c r="T81" s="454">
        <v>-31170352</v>
      </c>
      <c r="U81" s="454">
        <v>-31170352</v>
      </c>
      <c r="V81" s="454">
        <v>-31170352</v>
      </c>
      <c r="W81" s="454">
        <v>-31170352</v>
      </c>
      <c r="X81" s="454">
        <v>-31170352</v>
      </c>
      <c r="Y81" s="454">
        <v>-31170352</v>
      </c>
      <c r="Z81" s="454">
        <v>-31170352</v>
      </c>
      <c r="AA81" s="454">
        <v>-31170352</v>
      </c>
      <c r="AB81" s="454">
        <v>-31170352</v>
      </c>
      <c r="AC81" s="454">
        <v>-31170352</v>
      </c>
      <c r="AD81" s="454">
        <v>-31170352</v>
      </c>
      <c r="AE81" s="454">
        <v>-31170352</v>
      </c>
      <c r="AF81" s="454">
        <v>-31170352</v>
      </c>
      <c r="AG81" s="454">
        <v>-31170352</v>
      </c>
      <c r="AH81" s="454">
        <v>-31170352</v>
      </c>
      <c r="AI81" s="454">
        <v>-31170352</v>
      </c>
      <c r="AJ81" s="454">
        <v>-31170352</v>
      </c>
    </row>
    <row r="82" spans="1:36" s="1746" customFormat="1" ht="15.75">
      <c r="A82" s="171"/>
      <c r="B82" s="171"/>
      <c r="C82" s="120"/>
      <c r="D82" s="120"/>
      <c r="E82" s="120"/>
      <c r="F82" s="666"/>
      <c r="G82" s="666"/>
      <c r="H82" s="473" t="s">
        <v>5128</v>
      </c>
      <c r="I82" s="473"/>
      <c r="J82" s="454"/>
      <c r="K82" s="454"/>
      <c r="L82" s="454"/>
      <c r="M82" s="454"/>
      <c r="N82" s="454"/>
      <c r="O82" s="454"/>
      <c r="P82" s="454"/>
      <c r="Q82" s="454"/>
      <c r="R82" s="454"/>
      <c r="S82" s="454"/>
      <c r="T82" s="454"/>
      <c r="U82" s="454"/>
      <c r="V82" s="454"/>
      <c r="W82" s="454"/>
      <c r="X82" s="454"/>
      <c r="Y82" s="454"/>
      <c r="Z82" s="454"/>
      <c r="AA82" s="454"/>
      <c r="AB82" s="454"/>
      <c r="AC82" s="454"/>
      <c r="AD82" s="454"/>
      <c r="AE82" s="454"/>
      <c r="AF82" s="454"/>
      <c r="AG82" s="454"/>
      <c r="AH82" s="454"/>
      <c r="AI82" s="454"/>
      <c r="AJ82" s="454"/>
    </row>
    <row r="83" spans="1:36" s="1746" customFormat="1" ht="15.75">
      <c r="A83" s="171"/>
      <c r="B83" s="171"/>
      <c r="C83" s="120" t="s">
        <v>5146</v>
      </c>
      <c r="D83" s="120" t="s">
        <v>630</v>
      </c>
      <c r="E83" s="120" t="s">
        <v>570</v>
      </c>
      <c r="F83" s="666"/>
      <c r="G83" s="666"/>
      <c r="H83" s="473"/>
      <c r="I83" s="477" t="s">
        <v>630</v>
      </c>
      <c r="J83" s="454"/>
      <c r="K83" s="454"/>
      <c r="L83" s="454"/>
      <c r="M83" s="454"/>
      <c r="N83" s="454">
        <v>0</v>
      </c>
      <c r="O83" s="454">
        <v>0</v>
      </c>
      <c r="P83" s="454">
        <v>0</v>
      </c>
      <c r="Q83" s="454">
        <v>0</v>
      </c>
      <c r="R83" s="454">
        <v>0</v>
      </c>
      <c r="S83" s="454">
        <v>0</v>
      </c>
      <c r="T83" s="454">
        <v>0</v>
      </c>
      <c r="U83" s="454">
        <v>0</v>
      </c>
      <c r="V83" s="454">
        <v>0</v>
      </c>
      <c r="W83" s="454">
        <v>0</v>
      </c>
      <c r="X83" s="454">
        <v>0</v>
      </c>
      <c r="Y83" s="454">
        <v>0</v>
      </c>
      <c r="Z83" s="454">
        <v>0</v>
      </c>
      <c r="AA83" s="454">
        <v>0</v>
      </c>
      <c r="AB83" s="454">
        <v>0</v>
      </c>
      <c r="AC83" s="454">
        <v>0</v>
      </c>
      <c r="AD83" s="454">
        <v>0</v>
      </c>
      <c r="AE83" s="454">
        <v>0</v>
      </c>
      <c r="AF83" s="454">
        <v>0</v>
      </c>
      <c r="AG83" s="454">
        <v>0</v>
      </c>
      <c r="AH83" s="454">
        <v>0</v>
      </c>
      <c r="AI83" s="454">
        <v>0</v>
      </c>
      <c r="AJ83" s="454">
        <v>0</v>
      </c>
    </row>
    <row r="84" spans="1:36" s="1746" customFormat="1" ht="15.75">
      <c r="A84" s="171"/>
      <c r="B84" s="171"/>
      <c r="C84" s="120" t="s">
        <v>5147</v>
      </c>
      <c r="D84" s="120" t="s">
        <v>5118</v>
      </c>
      <c r="E84" s="120" t="s">
        <v>570</v>
      </c>
      <c r="F84" s="1789"/>
      <c r="G84" s="381"/>
      <c r="H84" s="473"/>
      <c r="I84" s="477" t="s">
        <v>633</v>
      </c>
      <c r="J84" s="454"/>
      <c r="K84" s="454"/>
      <c r="L84" s="454"/>
      <c r="M84" s="454"/>
      <c r="N84" s="454">
        <v>0</v>
      </c>
      <c r="O84" s="454">
        <v>0</v>
      </c>
      <c r="P84" s="454">
        <v>0</v>
      </c>
      <c r="Q84" s="454">
        <v>0</v>
      </c>
      <c r="R84" s="454">
        <v>0</v>
      </c>
      <c r="S84" s="454">
        <v>0</v>
      </c>
      <c r="T84" s="454">
        <v>0</v>
      </c>
      <c r="U84" s="454">
        <v>0</v>
      </c>
      <c r="V84" s="454">
        <v>0</v>
      </c>
      <c r="W84" s="454">
        <v>0</v>
      </c>
      <c r="X84" s="454">
        <v>0</v>
      </c>
      <c r="Y84" s="454">
        <v>0</v>
      </c>
      <c r="Z84" s="454">
        <v>0</v>
      </c>
      <c r="AA84" s="454">
        <v>0</v>
      </c>
      <c r="AB84" s="454">
        <v>0</v>
      </c>
      <c r="AC84" s="454">
        <v>0</v>
      </c>
      <c r="AD84" s="454">
        <v>0</v>
      </c>
      <c r="AE84" s="454">
        <v>0</v>
      </c>
      <c r="AF84" s="454">
        <v>0</v>
      </c>
      <c r="AG84" s="454">
        <v>0</v>
      </c>
      <c r="AH84" s="454">
        <v>0</v>
      </c>
      <c r="AI84" s="454">
        <v>0</v>
      </c>
      <c r="AJ84" s="454">
        <v>0</v>
      </c>
    </row>
    <row r="85" spans="1:36" s="1746" customFormat="1" ht="15.75">
      <c r="A85" s="171"/>
      <c r="B85" s="171"/>
      <c r="C85" s="120" t="s">
        <v>5148</v>
      </c>
      <c r="D85" s="120" t="s">
        <v>5119</v>
      </c>
      <c r="E85" s="120" t="s">
        <v>570</v>
      </c>
      <c r="F85" s="1789"/>
      <c r="G85" s="381"/>
      <c r="H85" s="473"/>
      <c r="I85" s="477" t="s">
        <v>632</v>
      </c>
      <c r="J85" s="454"/>
      <c r="K85" s="454"/>
      <c r="L85" s="454"/>
      <c r="M85" s="454"/>
      <c r="N85" s="454">
        <v>0</v>
      </c>
      <c r="O85" s="454">
        <v>0</v>
      </c>
      <c r="P85" s="454">
        <v>0</v>
      </c>
      <c r="Q85" s="454">
        <v>0</v>
      </c>
      <c r="R85" s="454">
        <v>0</v>
      </c>
      <c r="S85" s="454">
        <v>0</v>
      </c>
      <c r="T85" s="454">
        <v>0</v>
      </c>
      <c r="U85" s="454">
        <v>0</v>
      </c>
      <c r="V85" s="454">
        <v>0</v>
      </c>
      <c r="W85" s="454">
        <v>0</v>
      </c>
      <c r="X85" s="454">
        <v>0</v>
      </c>
      <c r="Y85" s="454">
        <v>0</v>
      </c>
      <c r="Z85" s="454">
        <v>0</v>
      </c>
      <c r="AA85" s="454">
        <v>0</v>
      </c>
      <c r="AB85" s="454">
        <v>0</v>
      </c>
      <c r="AC85" s="454">
        <v>0</v>
      </c>
      <c r="AD85" s="454">
        <v>0</v>
      </c>
      <c r="AE85" s="454">
        <v>0</v>
      </c>
      <c r="AF85" s="454">
        <v>0</v>
      </c>
      <c r="AG85" s="454">
        <v>0</v>
      </c>
      <c r="AH85" s="454">
        <v>0</v>
      </c>
      <c r="AI85" s="454">
        <v>0</v>
      </c>
      <c r="AJ85" s="454">
        <v>0</v>
      </c>
    </row>
    <row r="86" spans="1:36" s="1746" customFormat="1" ht="15.75">
      <c r="A86" s="171"/>
      <c r="B86" s="171"/>
      <c r="C86" s="120"/>
      <c r="D86" s="120"/>
      <c r="E86" s="120"/>
      <c r="F86" s="1789"/>
      <c r="G86" s="381"/>
      <c r="H86" s="473" t="s">
        <v>5132</v>
      </c>
      <c r="I86" s="473"/>
      <c r="J86" s="454"/>
      <c r="K86" s="454"/>
      <c r="L86" s="454"/>
      <c r="M86" s="454"/>
      <c r="N86" s="454"/>
      <c r="O86" s="454"/>
      <c r="P86" s="454"/>
      <c r="Q86" s="454"/>
      <c r="R86" s="454"/>
      <c r="S86" s="454"/>
      <c r="T86" s="454"/>
      <c r="U86" s="454"/>
      <c r="V86" s="454"/>
      <c r="W86" s="454"/>
      <c r="X86" s="454"/>
      <c r="Y86" s="454"/>
      <c r="Z86" s="454"/>
      <c r="AA86" s="454"/>
      <c r="AB86" s="454"/>
      <c r="AC86" s="454"/>
      <c r="AD86" s="454"/>
      <c r="AE86" s="454"/>
      <c r="AF86" s="454"/>
      <c r="AG86" s="454"/>
      <c r="AH86" s="454"/>
      <c r="AI86" s="454"/>
      <c r="AJ86" s="454"/>
    </row>
    <row r="87" spans="1:36" s="1746" customFormat="1">
      <c r="A87" s="171"/>
      <c r="B87" s="171"/>
      <c r="C87" s="120" t="s">
        <v>5149</v>
      </c>
      <c r="D87" s="120" t="s">
        <v>630</v>
      </c>
      <c r="E87" s="120" t="s">
        <v>33</v>
      </c>
      <c r="F87" s="1789"/>
      <c r="G87" s="1789"/>
      <c r="H87" s="473"/>
      <c r="I87" s="477" t="s">
        <v>630</v>
      </c>
      <c r="J87" s="454"/>
      <c r="K87" s="454"/>
      <c r="L87" s="454"/>
      <c r="M87" s="454"/>
      <c r="N87" s="454">
        <v>0</v>
      </c>
      <c r="O87" s="454">
        <v>0</v>
      </c>
      <c r="P87" s="454">
        <v>0</v>
      </c>
      <c r="Q87" s="454">
        <v>0</v>
      </c>
      <c r="R87" s="454">
        <v>0</v>
      </c>
      <c r="S87" s="454">
        <v>0</v>
      </c>
      <c r="T87" s="454">
        <v>0</v>
      </c>
      <c r="U87" s="454">
        <v>0</v>
      </c>
      <c r="V87" s="454">
        <v>0</v>
      </c>
      <c r="W87" s="454">
        <v>0</v>
      </c>
      <c r="X87" s="454">
        <v>0</v>
      </c>
      <c r="Y87" s="454">
        <v>0</v>
      </c>
      <c r="Z87" s="454">
        <v>0</v>
      </c>
      <c r="AA87" s="454">
        <v>0</v>
      </c>
      <c r="AB87" s="454">
        <v>0</v>
      </c>
      <c r="AC87" s="454">
        <v>0</v>
      </c>
      <c r="AD87" s="454">
        <v>0</v>
      </c>
      <c r="AE87" s="454">
        <v>0</v>
      </c>
      <c r="AF87" s="454">
        <v>0</v>
      </c>
      <c r="AG87" s="454">
        <v>0</v>
      </c>
      <c r="AH87" s="454">
        <v>0</v>
      </c>
      <c r="AI87" s="454">
        <v>0</v>
      </c>
      <c r="AJ87" s="454">
        <v>0</v>
      </c>
    </row>
    <row r="88" spans="1:36" s="1746" customFormat="1">
      <c r="A88" s="171"/>
      <c r="B88" s="171"/>
      <c r="C88" s="120" t="s">
        <v>5150</v>
      </c>
      <c r="D88" s="120" t="s">
        <v>5118</v>
      </c>
      <c r="E88" s="120" t="s">
        <v>33</v>
      </c>
      <c r="F88" s="1789"/>
      <c r="G88" s="1789"/>
      <c r="H88" s="473"/>
      <c r="I88" s="477" t="s">
        <v>633</v>
      </c>
      <c r="J88" s="454"/>
      <c r="K88" s="454"/>
      <c r="L88" s="454"/>
      <c r="M88" s="454"/>
      <c r="N88" s="454">
        <v>0</v>
      </c>
      <c r="O88" s="454">
        <v>0</v>
      </c>
      <c r="P88" s="454">
        <v>0</v>
      </c>
      <c r="Q88" s="454">
        <v>0</v>
      </c>
      <c r="R88" s="454">
        <v>0</v>
      </c>
      <c r="S88" s="454">
        <v>0</v>
      </c>
      <c r="T88" s="454">
        <v>0</v>
      </c>
      <c r="U88" s="454">
        <v>0</v>
      </c>
      <c r="V88" s="454">
        <v>0</v>
      </c>
      <c r="W88" s="454">
        <v>0</v>
      </c>
      <c r="X88" s="454">
        <v>0</v>
      </c>
      <c r="Y88" s="454">
        <v>0</v>
      </c>
      <c r="Z88" s="454">
        <v>0</v>
      </c>
      <c r="AA88" s="454">
        <v>0</v>
      </c>
      <c r="AB88" s="454">
        <v>0</v>
      </c>
      <c r="AC88" s="454">
        <v>0</v>
      </c>
      <c r="AD88" s="454">
        <v>0</v>
      </c>
      <c r="AE88" s="454">
        <v>0</v>
      </c>
      <c r="AF88" s="454">
        <v>0</v>
      </c>
      <c r="AG88" s="454">
        <v>0</v>
      </c>
      <c r="AH88" s="454">
        <v>0</v>
      </c>
      <c r="AI88" s="454">
        <v>0</v>
      </c>
      <c r="AJ88" s="454">
        <v>0</v>
      </c>
    </row>
    <row r="89" spans="1:36" s="1746" customFormat="1">
      <c r="A89" s="171"/>
      <c r="B89" s="171"/>
      <c r="C89" s="120" t="s">
        <v>5151</v>
      </c>
      <c r="D89" s="120" t="s">
        <v>5119</v>
      </c>
      <c r="E89" s="120" t="s">
        <v>33</v>
      </c>
      <c r="F89" s="1789"/>
      <c r="G89" s="1789"/>
      <c r="H89" s="473"/>
      <c r="I89" s="477" t="s">
        <v>632</v>
      </c>
      <c r="J89" s="454"/>
      <c r="K89" s="454"/>
      <c r="L89" s="454"/>
      <c r="M89" s="454"/>
      <c r="N89" s="454">
        <v>0</v>
      </c>
      <c r="O89" s="454">
        <v>0</v>
      </c>
      <c r="P89" s="454">
        <v>0</v>
      </c>
      <c r="Q89" s="454">
        <v>0</v>
      </c>
      <c r="R89" s="454">
        <v>0</v>
      </c>
      <c r="S89" s="454">
        <v>0</v>
      </c>
      <c r="T89" s="454">
        <v>0</v>
      </c>
      <c r="U89" s="454">
        <v>0</v>
      </c>
      <c r="V89" s="454">
        <v>0</v>
      </c>
      <c r="W89" s="454">
        <v>0</v>
      </c>
      <c r="X89" s="454">
        <v>0</v>
      </c>
      <c r="Y89" s="454">
        <v>0</v>
      </c>
      <c r="Z89" s="454">
        <v>0</v>
      </c>
      <c r="AA89" s="454">
        <v>0</v>
      </c>
      <c r="AB89" s="454">
        <v>0</v>
      </c>
      <c r="AC89" s="454">
        <v>0</v>
      </c>
      <c r="AD89" s="454">
        <v>0</v>
      </c>
      <c r="AE89" s="454">
        <v>0</v>
      </c>
      <c r="AF89" s="454">
        <v>0</v>
      </c>
      <c r="AG89" s="454">
        <v>0</v>
      </c>
      <c r="AH89" s="454">
        <v>0</v>
      </c>
      <c r="AI89" s="454">
        <v>0</v>
      </c>
      <c r="AJ89" s="454">
        <v>0</v>
      </c>
    </row>
    <row r="90" spans="1:36" s="1746" customFormat="1">
      <c r="A90" s="171"/>
      <c r="B90" s="171"/>
      <c r="C90" s="120"/>
      <c r="D90" s="120"/>
      <c r="E90" s="120"/>
      <c r="F90" s="1789"/>
      <c r="G90" s="1789"/>
      <c r="H90" s="473" t="s">
        <v>5136</v>
      </c>
      <c r="I90" s="473"/>
      <c r="J90" s="454"/>
      <c r="K90" s="454"/>
      <c r="L90" s="454"/>
      <c r="M90" s="454"/>
      <c r="N90" s="454"/>
      <c r="O90" s="454"/>
      <c r="P90" s="454"/>
      <c r="Q90" s="454"/>
      <c r="R90" s="454"/>
      <c r="S90" s="454"/>
      <c r="T90" s="454"/>
      <c r="U90" s="454"/>
      <c r="V90" s="454"/>
      <c r="W90" s="454"/>
      <c r="X90" s="454"/>
      <c r="Y90" s="454"/>
      <c r="Z90" s="454"/>
      <c r="AA90" s="454"/>
      <c r="AB90" s="454"/>
      <c r="AC90" s="454"/>
      <c r="AD90" s="454"/>
      <c r="AE90" s="454"/>
      <c r="AF90" s="454"/>
      <c r="AG90" s="454"/>
      <c r="AH90" s="454"/>
      <c r="AI90" s="454"/>
      <c r="AJ90" s="454"/>
    </row>
    <row r="91" spans="1:36" s="1746" customFormat="1">
      <c r="A91" s="171"/>
      <c r="B91" s="171"/>
      <c r="C91" s="120" t="s">
        <v>5152</v>
      </c>
      <c r="D91" s="120" t="s">
        <v>630</v>
      </c>
      <c r="E91" s="120" t="s">
        <v>33</v>
      </c>
      <c r="F91" s="1789"/>
      <c r="G91" s="1789"/>
      <c r="H91" s="473"/>
      <c r="I91" s="477" t="s">
        <v>630</v>
      </c>
      <c r="J91" s="454"/>
      <c r="K91" s="454"/>
      <c r="L91" s="454"/>
      <c r="M91" s="454"/>
      <c r="N91" s="454">
        <v>0</v>
      </c>
      <c r="O91" s="454">
        <v>0</v>
      </c>
      <c r="P91" s="454">
        <v>0</v>
      </c>
      <c r="Q91" s="454">
        <v>0</v>
      </c>
      <c r="R91" s="454">
        <v>0</v>
      </c>
      <c r="S91" s="454">
        <v>0</v>
      </c>
      <c r="T91" s="454">
        <v>0</v>
      </c>
      <c r="U91" s="454">
        <v>0</v>
      </c>
      <c r="V91" s="454">
        <v>0</v>
      </c>
      <c r="W91" s="454">
        <v>0</v>
      </c>
      <c r="X91" s="454">
        <v>0</v>
      </c>
      <c r="Y91" s="454">
        <v>0</v>
      </c>
      <c r="Z91" s="454">
        <v>0</v>
      </c>
      <c r="AA91" s="454">
        <v>0</v>
      </c>
      <c r="AB91" s="454">
        <v>0</v>
      </c>
      <c r="AC91" s="454">
        <v>0</v>
      </c>
      <c r="AD91" s="454">
        <v>0</v>
      </c>
      <c r="AE91" s="454">
        <v>0</v>
      </c>
      <c r="AF91" s="454">
        <v>0</v>
      </c>
      <c r="AG91" s="454">
        <v>0</v>
      </c>
      <c r="AH91" s="454">
        <v>0</v>
      </c>
      <c r="AI91" s="454">
        <v>0</v>
      </c>
      <c r="AJ91" s="454">
        <v>0</v>
      </c>
    </row>
    <row r="92" spans="1:36" s="1746" customFormat="1">
      <c r="A92" s="171"/>
      <c r="B92" s="171"/>
      <c r="C92" s="120" t="s">
        <v>5153</v>
      </c>
      <c r="D92" s="120" t="s">
        <v>5118</v>
      </c>
      <c r="E92" s="120" t="s">
        <v>33</v>
      </c>
      <c r="F92" s="1789"/>
      <c r="G92" s="1789"/>
      <c r="H92" s="473"/>
      <c r="I92" s="477" t="s">
        <v>633</v>
      </c>
      <c r="J92" s="454"/>
      <c r="K92" s="454"/>
      <c r="L92" s="454"/>
      <c r="M92" s="454"/>
      <c r="N92" s="454">
        <v>0</v>
      </c>
      <c r="O92" s="454">
        <v>0</v>
      </c>
      <c r="P92" s="454">
        <v>0</v>
      </c>
      <c r="Q92" s="454">
        <v>0</v>
      </c>
      <c r="R92" s="454">
        <v>0</v>
      </c>
      <c r="S92" s="454">
        <v>0</v>
      </c>
      <c r="T92" s="454">
        <v>0</v>
      </c>
      <c r="U92" s="454">
        <v>0</v>
      </c>
      <c r="V92" s="454">
        <v>0</v>
      </c>
      <c r="W92" s="454">
        <v>0</v>
      </c>
      <c r="X92" s="454">
        <v>0</v>
      </c>
      <c r="Y92" s="454">
        <v>0</v>
      </c>
      <c r="Z92" s="454">
        <v>0</v>
      </c>
      <c r="AA92" s="454">
        <v>0</v>
      </c>
      <c r="AB92" s="454">
        <v>0</v>
      </c>
      <c r="AC92" s="454">
        <v>0</v>
      </c>
      <c r="AD92" s="454">
        <v>0</v>
      </c>
      <c r="AE92" s="454">
        <v>0</v>
      </c>
      <c r="AF92" s="454">
        <v>0</v>
      </c>
      <c r="AG92" s="454">
        <v>0</v>
      </c>
      <c r="AH92" s="454">
        <v>0</v>
      </c>
      <c r="AI92" s="454">
        <v>0</v>
      </c>
      <c r="AJ92" s="454">
        <v>0</v>
      </c>
    </row>
    <row r="93" spans="1:36" s="1746" customFormat="1">
      <c r="A93" s="171"/>
      <c r="B93" s="171"/>
      <c r="C93" s="120" t="s">
        <v>5154</v>
      </c>
      <c r="D93" s="120" t="s">
        <v>5119</v>
      </c>
      <c r="E93" s="120" t="s">
        <v>33</v>
      </c>
      <c r="F93" s="1789"/>
      <c r="G93" s="1789"/>
      <c r="H93" s="473"/>
      <c r="I93" s="477" t="s">
        <v>632</v>
      </c>
      <c r="J93" s="454"/>
      <c r="K93" s="454"/>
      <c r="L93" s="454"/>
      <c r="M93" s="454"/>
      <c r="N93" s="454">
        <v>0</v>
      </c>
      <c r="O93" s="454">
        <v>0</v>
      </c>
      <c r="P93" s="454">
        <v>0</v>
      </c>
      <c r="Q93" s="454">
        <v>0</v>
      </c>
      <c r="R93" s="454">
        <v>0</v>
      </c>
      <c r="S93" s="454">
        <v>0</v>
      </c>
      <c r="T93" s="454">
        <v>0</v>
      </c>
      <c r="U93" s="454">
        <v>0</v>
      </c>
      <c r="V93" s="454">
        <v>0</v>
      </c>
      <c r="W93" s="454">
        <v>0</v>
      </c>
      <c r="X93" s="454">
        <v>0</v>
      </c>
      <c r="Y93" s="454">
        <v>0</v>
      </c>
      <c r="Z93" s="454">
        <v>0</v>
      </c>
      <c r="AA93" s="454">
        <v>0</v>
      </c>
      <c r="AB93" s="454">
        <v>0</v>
      </c>
      <c r="AC93" s="454">
        <v>0</v>
      </c>
      <c r="AD93" s="454">
        <v>0</v>
      </c>
      <c r="AE93" s="454">
        <v>0</v>
      </c>
      <c r="AF93" s="454">
        <v>0</v>
      </c>
      <c r="AG93" s="454">
        <v>0</v>
      </c>
      <c r="AH93" s="454">
        <v>0</v>
      </c>
      <c r="AI93" s="454">
        <v>0</v>
      </c>
      <c r="AJ93" s="454">
        <v>0</v>
      </c>
    </row>
    <row r="94" spans="1:36" s="1746" customFormat="1">
      <c r="A94" s="171"/>
      <c r="B94" s="171"/>
      <c r="C94" s="120"/>
      <c r="D94" s="120"/>
      <c r="E94" s="120"/>
      <c r="F94" s="1789"/>
      <c r="G94" s="1789"/>
      <c r="H94" s="473" t="s">
        <v>1187</v>
      </c>
      <c r="I94" s="1789"/>
      <c r="J94" s="454"/>
      <c r="K94" s="454"/>
      <c r="L94" s="454"/>
      <c r="M94" s="454"/>
      <c r="N94" s="454"/>
      <c r="O94" s="454"/>
      <c r="P94" s="454"/>
      <c r="Q94" s="454"/>
      <c r="R94" s="454"/>
      <c r="S94" s="454"/>
      <c r="T94" s="454"/>
      <c r="U94" s="454"/>
      <c r="V94" s="454"/>
      <c r="W94" s="454"/>
      <c r="X94" s="454"/>
      <c r="Y94" s="454"/>
      <c r="Z94" s="454"/>
      <c r="AA94" s="454"/>
      <c r="AB94" s="454"/>
      <c r="AC94" s="454"/>
      <c r="AD94" s="454"/>
      <c r="AE94" s="454"/>
      <c r="AF94" s="454"/>
      <c r="AG94" s="454"/>
      <c r="AH94" s="454"/>
      <c r="AI94" s="454"/>
      <c r="AJ94" s="454"/>
    </row>
    <row r="95" spans="1:36" s="1746" customFormat="1">
      <c r="A95" s="171"/>
      <c r="B95" s="171"/>
      <c r="C95" s="120" t="s">
        <v>5155</v>
      </c>
      <c r="D95" s="120" t="s">
        <v>5118</v>
      </c>
      <c r="E95" s="120" t="s">
        <v>570</v>
      </c>
      <c r="F95" s="1789"/>
      <c r="G95" s="1789"/>
      <c r="H95" s="473"/>
      <c r="I95" s="1789" t="s">
        <v>639</v>
      </c>
      <c r="J95" s="454"/>
      <c r="K95" s="454"/>
      <c r="L95" s="454"/>
      <c r="M95" s="454"/>
      <c r="N95" s="454">
        <v>0</v>
      </c>
      <c r="O95" s="454">
        <v>-7424800</v>
      </c>
      <c r="P95" s="454">
        <v>-10274548</v>
      </c>
      <c r="Q95" s="454">
        <v>-15983111</v>
      </c>
      <c r="R95" s="454">
        <v>-8882080</v>
      </c>
      <c r="S95" s="454">
        <v>-8882080</v>
      </c>
      <c r="T95" s="454">
        <v>-8056000</v>
      </c>
      <c r="U95" s="454">
        <v>0</v>
      </c>
      <c r="V95" s="454">
        <v>0</v>
      </c>
      <c r="W95" s="454">
        <v>0</v>
      </c>
      <c r="X95" s="454">
        <v>0</v>
      </c>
      <c r="Y95" s="454">
        <v>0</v>
      </c>
      <c r="Z95" s="454">
        <v>0</v>
      </c>
      <c r="AA95" s="454">
        <v>0</v>
      </c>
      <c r="AB95" s="454">
        <v>0</v>
      </c>
      <c r="AC95" s="454">
        <v>0</v>
      </c>
      <c r="AD95" s="454">
        <v>0</v>
      </c>
      <c r="AE95" s="454">
        <v>0</v>
      </c>
      <c r="AF95" s="454">
        <v>0</v>
      </c>
      <c r="AG95" s="454">
        <v>0</v>
      </c>
      <c r="AH95" s="454">
        <v>0</v>
      </c>
      <c r="AI95" s="454">
        <v>0</v>
      </c>
      <c r="AJ95" s="454">
        <v>0</v>
      </c>
    </row>
    <row r="96" spans="1:36" s="1746" customFormat="1">
      <c r="A96" s="171"/>
      <c r="B96" s="171"/>
      <c r="C96" s="120" t="s">
        <v>5156</v>
      </c>
      <c r="D96" s="120" t="s">
        <v>5118</v>
      </c>
      <c r="E96" s="120" t="s">
        <v>33</v>
      </c>
      <c r="F96" s="1789"/>
      <c r="G96" s="1789"/>
      <c r="H96" s="473"/>
      <c r="I96" s="1789" t="s">
        <v>641</v>
      </c>
      <c r="J96" s="454"/>
      <c r="K96" s="454"/>
      <c r="L96" s="454"/>
      <c r="M96" s="454"/>
      <c r="N96" s="454">
        <v>0</v>
      </c>
      <c r="O96" s="454">
        <v>-8000000</v>
      </c>
      <c r="P96" s="454">
        <v>-8000000</v>
      </c>
      <c r="Q96" s="454">
        <v>-8000000</v>
      </c>
      <c r="R96" s="454">
        <v>-8000000</v>
      </c>
      <c r="S96" s="454">
        <v>0</v>
      </c>
      <c r="T96" s="454">
        <v>0</v>
      </c>
      <c r="U96" s="454">
        <v>0</v>
      </c>
      <c r="V96" s="454">
        <v>0</v>
      </c>
      <c r="W96" s="454">
        <v>0</v>
      </c>
      <c r="X96" s="454">
        <v>0</v>
      </c>
      <c r="Y96" s="454">
        <v>0</v>
      </c>
      <c r="Z96" s="454">
        <v>0</v>
      </c>
      <c r="AA96" s="454">
        <v>0</v>
      </c>
      <c r="AB96" s="454">
        <v>0</v>
      </c>
      <c r="AC96" s="454">
        <v>0</v>
      </c>
      <c r="AD96" s="454">
        <v>0</v>
      </c>
      <c r="AE96" s="454">
        <v>0</v>
      </c>
      <c r="AF96" s="454">
        <v>0</v>
      </c>
      <c r="AG96" s="454">
        <v>0</v>
      </c>
      <c r="AH96" s="454">
        <v>0</v>
      </c>
      <c r="AI96" s="454">
        <v>0</v>
      </c>
      <c r="AJ96" s="454">
        <v>0</v>
      </c>
    </row>
    <row r="97" spans="1:36" s="1746" customFormat="1">
      <c r="A97" s="171"/>
      <c r="B97" s="171"/>
      <c r="C97" s="120" t="s">
        <v>5157</v>
      </c>
      <c r="D97" s="120" t="s">
        <v>5118</v>
      </c>
      <c r="E97" s="120" t="s">
        <v>33</v>
      </c>
      <c r="F97" s="1789"/>
      <c r="G97" s="1789"/>
      <c r="H97" s="473"/>
      <c r="I97" s="1789" t="s">
        <v>642</v>
      </c>
      <c r="J97" s="454"/>
      <c r="K97" s="454"/>
      <c r="L97" s="454"/>
      <c r="M97" s="454"/>
      <c r="N97" s="454">
        <v>0</v>
      </c>
      <c r="O97" s="454">
        <v>0</v>
      </c>
      <c r="P97" s="454">
        <v>0</v>
      </c>
      <c r="Q97" s="454">
        <v>0</v>
      </c>
      <c r="R97" s="454">
        <v>0</v>
      </c>
      <c r="S97" s="454">
        <v>0</v>
      </c>
      <c r="T97" s="454">
        <v>0</v>
      </c>
      <c r="U97" s="454">
        <v>0</v>
      </c>
      <c r="V97" s="454">
        <v>0</v>
      </c>
      <c r="W97" s="454">
        <v>0</v>
      </c>
      <c r="X97" s="454">
        <v>0</v>
      </c>
      <c r="Y97" s="454">
        <v>0</v>
      </c>
      <c r="Z97" s="454">
        <v>0</v>
      </c>
      <c r="AA97" s="454">
        <v>0</v>
      </c>
      <c r="AB97" s="454">
        <v>0</v>
      </c>
      <c r="AC97" s="454">
        <v>0</v>
      </c>
      <c r="AD97" s="454">
        <v>0</v>
      </c>
      <c r="AE97" s="454">
        <v>0</v>
      </c>
      <c r="AF97" s="454">
        <v>0</v>
      </c>
      <c r="AG97" s="454">
        <v>0</v>
      </c>
      <c r="AH97" s="454">
        <v>0</v>
      </c>
      <c r="AI97" s="454">
        <v>0</v>
      </c>
      <c r="AJ97" s="454">
        <v>0</v>
      </c>
    </row>
    <row r="98" spans="1:36" s="1746" customFormat="1" ht="15.75">
      <c r="A98" s="171"/>
      <c r="B98" s="171"/>
      <c r="G98" s="1787" t="s">
        <v>24</v>
      </c>
      <c r="H98" s="1787"/>
      <c r="I98" s="1787"/>
      <c r="J98" s="2317"/>
      <c r="K98" s="2317"/>
      <c r="L98" s="2317"/>
      <c r="M98" s="2317"/>
      <c r="N98" s="2317">
        <v>0</v>
      </c>
      <c r="O98" s="2317">
        <v>417350051</v>
      </c>
      <c r="P98" s="2317">
        <v>444547136</v>
      </c>
      <c r="Q98" s="2317">
        <v>459910527</v>
      </c>
      <c r="R98" s="2317">
        <v>516701526.33333325</v>
      </c>
      <c r="S98" s="2317">
        <v>593475189.17109084</v>
      </c>
      <c r="T98" s="2317">
        <v>564045941.24622953</v>
      </c>
      <c r="U98" s="2317">
        <v>596083673.86538112</v>
      </c>
      <c r="V98" s="2317">
        <v>605546725.97271228</v>
      </c>
      <c r="W98" s="2317">
        <v>625310349.93226337</v>
      </c>
      <c r="X98" s="2317">
        <v>644811727.28942478</v>
      </c>
      <c r="Y98" s="2317">
        <v>678188346.39618373</v>
      </c>
      <c r="Z98" s="2317">
        <v>711321139.15927458</v>
      </c>
      <c r="AA98" s="2317">
        <v>769865573.2742399</v>
      </c>
      <c r="AB98" s="2317">
        <v>803169844.77150536</v>
      </c>
      <c r="AC98" s="2317">
        <v>844667228.72029233</v>
      </c>
      <c r="AD98" s="2317">
        <v>885183837.53558016</v>
      </c>
      <c r="AE98" s="2317">
        <v>929032810.11796975</v>
      </c>
      <c r="AF98" s="2317">
        <v>967475280.24943185</v>
      </c>
      <c r="AG98" s="2317">
        <v>986362484.63934851</v>
      </c>
      <c r="AH98" s="2317">
        <v>999945154.56631327</v>
      </c>
      <c r="AI98" s="2317">
        <v>1015335480.717864</v>
      </c>
      <c r="AJ98" s="2317">
        <v>1023332879.2357788</v>
      </c>
    </row>
    <row r="99" spans="1:36" s="1746" customFormat="1" ht="15.75">
      <c r="A99" s="171"/>
      <c r="B99" s="171"/>
      <c r="H99" s="1787"/>
      <c r="I99" s="1787"/>
      <c r="J99" s="1747"/>
      <c r="K99" s="1747"/>
      <c r="L99" s="1747"/>
      <c r="M99" s="1747"/>
      <c r="N99" s="1747"/>
      <c r="O99" s="1747"/>
      <c r="P99" s="1747"/>
      <c r="Q99" s="1747"/>
      <c r="R99" s="1747"/>
      <c r="S99" s="1747"/>
      <c r="T99" s="1747"/>
      <c r="U99" s="1747"/>
      <c r="V99" s="1747"/>
      <c r="W99" s="1747"/>
      <c r="X99" s="1747"/>
      <c r="Y99" s="1747"/>
      <c r="Z99" s="1747"/>
      <c r="AA99" s="1747"/>
      <c r="AB99" s="1747"/>
      <c r="AC99" s="1747"/>
      <c r="AD99" s="1747"/>
      <c r="AE99" s="1747"/>
      <c r="AF99" s="1747"/>
      <c r="AG99" s="1747"/>
      <c r="AH99" s="1747"/>
      <c r="AI99" s="1747"/>
      <c r="AJ99" s="1747"/>
    </row>
    <row r="100" spans="1:36" s="1746" customFormat="1" ht="15.75">
      <c r="A100" s="171"/>
      <c r="B100" s="171"/>
      <c r="G100" s="1787" t="s">
        <v>573</v>
      </c>
      <c r="H100" s="1787"/>
      <c r="I100" s="1787"/>
      <c r="J100" s="1747"/>
      <c r="K100" s="1747"/>
      <c r="L100" s="1747"/>
      <c r="M100" s="1747"/>
      <c r="N100" s="1747"/>
      <c r="O100" s="1747"/>
      <c r="P100" s="1747"/>
      <c r="Q100" s="1747"/>
      <c r="R100" s="1747"/>
      <c r="S100" s="1747"/>
      <c r="T100" s="1747"/>
      <c r="U100" s="1747"/>
      <c r="V100" s="1747"/>
      <c r="W100" s="1747"/>
      <c r="X100" s="1747"/>
      <c r="Y100" s="1747"/>
      <c r="Z100" s="1747"/>
      <c r="AA100" s="1747"/>
      <c r="AB100" s="1747"/>
      <c r="AC100" s="1747"/>
      <c r="AD100" s="1747"/>
      <c r="AE100" s="1747"/>
      <c r="AF100" s="1747"/>
      <c r="AG100" s="1747"/>
      <c r="AH100" s="1747"/>
      <c r="AI100" s="1747"/>
      <c r="AJ100" s="1747"/>
    </row>
    <row r="101" spans="1:36" s="1746" customFormat="1">
      <c r="A101" s="171"/>
      <c r="B101" s="171"/>
      <c r="I101" s="1746" t="s">
        <v>5158</v>
      </c>
      <c r="J101" s="2349"/>
      <c r="K101" s="2349"/>
      <c r="L101" s="2349"/>
      <c r="M101" s="2349"/>
      <c r="N101" s="2349">
        <v>0</v>
      </c>
      <c r="O101" s="2349">
        <v>417350051</v>
      </c>
      <c r="P101" s="2349">
        <v>444547136</v>
      </c>
      <c r="Q101" s="2349">
        <v>459910527</v>
      </c>
      <c r="R101" s="2349">
        <v>516701526.33333325</v>
      </c>
      <c r="S101" s="2349">
        <v>593475189.17109084</v>
      </c>
      <c r="T101" s="2349">
        <v>564045941.24622953</v>
      </c>
      <c r="U101" s="2349">
        <v>596083673.86538112</v>
      </c>
      <c r="V101" s="2349">
        <v>605546725.97271228</v>
      </c>
      <c r="W101" s="2349">
        <v>625310349.93226337</v>
      </c>
      <c r="X101" s="2349">
        <v>644811727.28942478</v>
      </c>
      <c r="Y101" s="2349">
        <v>678188346.39618373</v>
      </c>
      <c r="Z101" s="2349">
        <v>711321139.15927458</v>
      </c>
      <c r="AA101" s="2349">
        <v>769865573.2742399</v>
      </c>
      <c r="AB101" s="2349">
        <v>803169844.77150536</v>
      </c>
      <c r="AC101" s="2349">
        <v>844667228.72029233</v>
      </c>
      <c r="AD101" s="2349">
        <v>885183837.53558016</v>
      </c>
      <c r="AE101" s="2349">
        <v>929032810.11796975</v>
      </c>
      <c r="AF101" s="2349">
        <v>967475280.24943185</v>
      </c>
      <c r="AG101" s="2349">
        <v>986362484.63934851</v>
      </c>
      <c r="AH101" s="2349">
        <v>999945154.56631327</v>
      </c>
      <c r="AI101" s="2349">
        <v>1015335480.717864</v>
      </c>
      <c r="AJ101" s="2349">
        <v>1023332879.2357788</v>
      </c>
    </row>
    <row r="102" spans="1:36" s="1746" customFormat="1">
      <c r="A102" s="171"/>
      <c r="B102" s="171"/>
      <c r="I102" s="1746" t="s">
        <v>5159</v>
      </c>
      <c r="J102" s="2349"/>
      <c r="K102" s="2349"/>
      <c r="L102" s="2349"/>
      <c r="M102" s="2349"/>
      <c r="N102" s="2349">
        <v>0</v>
      </c>
      <c r="O102" s="2349">
        <v>417350051</v>
      </c>
      <c r="P102" s="2349">
        <v>444547136</v>
      </c>
      <c r="Q102" s="2349">
        <v>459910527</v>
      </c>
      <c r="R102" s="2349">
        <v>516701526.33333325</v>
      </c>
      <c r="S102" s="2349">
        <v>593475189.17109084</v>
      </c>
      <c r="T102" s="2349">
        <v>564045941.24622965</v>
      </c>
      <c r="U102" s="2349">
        <v>596083673.86538112</v>
      </c>
      <c r="V102" s="2349">
        <v>605546725.97271228</v>
      </c>
      <c r="W102" s="2349">
        <v>625310349.93226326</v>
      </c>
      <c r="X102" s="2349">
        <v>644811727.28942466</v>
      </c>
      <c r="Y102" s="2349">
        <v>678188346.39618361</v>
      </c>
      <c r="Z102" s="2349">
        <v>711321139.15927458</v>
      </c>
      <c r="AA102" s="2349">
        <v>769865573.27423978</v>
      </c>
      <c r="AB102" s="2349">
        <v>803169844.77150524</v>
      </c>
      <c r="AC102" s="2349">
        <v>844667228.72029233</v>
      </c>
      <c r="AD102" s="2349">
        <v>885183837.53558016</v>
      </c>
      <c r="AE102" s="2349">
        <v>929032810.11796963</v>
      </c>
      <c r="AF102" s="2349">
        <v>967475280.24943209</v>
      </c>
      <c r="AG102" s="2349">
        <v>986362484.63934851</v>
      </c>
      <c r="AH102" s="2349">
        <v>999945154.56631351</v>
      </c>
      <c r="AI102" s="2349">
        <v>1015335480.717864</v>
      </c>
      <c r="AJ102" s="2349">
        <v>1023332879.2357788</v>
      </c>
    </row>
    <row r="103" spans="1:36" s="1746" customFormat="1">
      <c r="A103" s="171"/>
      <c r="B103" s="171"/>
      <c r="I103" s="1746" t="s">
        <v>5160</v>
      </c>
      <c r="J103" s="2349"/>
      <c r="K103" s="2349"/>
      <c r="L103" s="2349"/>
      <c r="M103" s="2349"/>
      <c r="N103" s="2349">
        <v>0</v>
      </c>
      <c r="O103" s="2349">
        <v>0</v>
      </c>
      <c r="P103" s="2349">
        <v>0</v>
      </c>
      <c r="Q103" s="2349">
        <v>0</v>
      </c>
      <c r="R103" s="2349">
        <v>0</v>
      </c>
      <c r="S103" s="2349">
        <v>0</v>
      </c>
      <c r="T103" s="2349">
        <v>0</v>
      </c>
      <c r="U103" s="2349">
        <v>0</v>
      </c>
      <c r="V103" s="2349">
        <v>0</v>
      </c>
      <c r="W103" s="2349">
        <v>0</v>
      </c>
      <c r="X103" s="2349">
        <v>0</v>
      </c>
      <c r="Y103" s="2349">
        <v>0</v>
      </c>
      <c r="Z103" s="2349">
        <v>0</v>
      </c>
      <c r="AA103" s="2349">
        <v>0</v>
      </c>
      <c r="AB103" s="2349">
        <v>0</v>
      </c>
      <c r="AC103" s="2349">
        <v>0</v>
      </c>
      <c r="AD103" s="2349">
        <v>0</v>
      </c>
      <c r="AE103" s="2349">
        <v>0</v>
      </c>
      <c r="AF103" s="2349">
        <v>0</v>
      </c>
      <c r="AG103" s="2349">
        <v>0</v>
      </c>
      <c r="AH103" s="2349">
        <v>0</v>
      </c>
      <c r="AI103" s="2349">
        <v>0</v>
      </c>
      <c r="AJ103" s="2349">
        <v>0</v>
      </c>
    </row>
    <row r="104" spans="1:36" s="1746" customFormat="1" ht="15.75">
      <c r="A104" s="171"/>
      <c r="B104" s="171">
        <v>0</v>
      </c>
      <c r="H104" s="1787"/>
      <c r="I104" s="1746" t="s">
        <v>5161</v>
      </c>
      <c r="J104" s="2346"/>
      <c r="K104" s="2346"/>
      <c r="L104" s="2346"/>
      <c r="M104" s="2346"/>
      <c r="N104" s="2346">
        <v>0</v>
      </c>
      <c r="O104" s="2346">
        <v>0</v>
      </c>
      <c r="P104" s="2346">
        <v>0</v>
      </c>
      <c r="Q104" s="2346">
        <v>0</v>
      </c>
      <c r="R104" s="2346">
        <v>0</v>
      </c>
      <c r="S104" s="2346">
        <v>0</v>
      </c>
      <c r="T104" s="2346">
        <v>0</v>
      </c>
      <c r="U104" s="2346">
        <v>0</v>
      </c>
      <c r="V104" s="2346">
        <v>0</v>
      </c>
      <c r="W104" s="2346">
        <v>0</v>
      </c>
      <c r="X104" s="2346">
        <v>0</v>
      </c>
      <c r="Y104" s="2346">
        <v>0</v>
      </c>
      <c r="Z104" s="2346">
        <v>0</v>
      </c>
      <c r="AA104" s="2346">
        <v>0</v>
      </c>
      <c r="AB104" s="2346">
        <v>0</v>
      </c>
      <c r="AC104" s="2346">
        <v>0</v>
      </c>
      <c r="AD104" s="2346">
        <v>0</v>
      </c>
      <c r="AE104" s="2346">
        <v>0</v>
      </c>
      <c r="AF104" s="2346">
        <v>0</v>
      </c>
      <c r="AG104" s="2346">
        <v>0</v>
      </c>
      <c r="AH104" s="2346">
        <v>0</v>
      </c>
      <c r="AI104" s="2346">
        <v>0</v>
      </c>
      <c r="AJ104" s="2346">
        <v>0</v>
      </c>
    </row>
    <row r="105" spans="1:36" s="1746" customFormat="1" ht="15.75">
      <c r="A105" s="171"/>
      <c r="B105" s="171"/>
      <c r="H105" s="1787"/>
      <c r="J105" s="2346"/>
      <c r="K105" s="2346"/>
      <c r="L105" s="2346"/>
      <c r="M105" s="2346"/>
      <c r="N105" s="2346"/>
      <c r="O105" s="2346"/>
      <c r="P105" s="2346"/>
      <c r="Q105" s="2346"/>
      <c r="R105" s="2346"/>
      <c r="S105" s="2346"/>
      <c r="T105" s="2346"/>
      <c r="U105" s="2346"/>
      <c r="V105" s="2346"/>
      <c r="W105" s="2346"/>
      <c r="X105" s="2346"/>
      <c r="Y105" s="2346"/>
      <c r="Z105" s="2346"/>
      <c r="AA105" s="2346"/>
      <c r="AB105" s="2346"/>
      <c r="AC105" s="2346"/>
      <c r="AD105" s="2346"/>
      <c r="AE105" s="2346"/>
      <c r="AF105" s="2346"/>
      <c r="AG105" s="2346"/>
      <c r="AH105" s="2346"/>
      <c r="AI105" s="2346"/>
      <c r="AJ105" s="2346"/>
    </row>
    <row r="106" spans="1:36" s="1746" customFormat="1" ht="15.75" outlineLevel="1">
      <c r="A106" s="171"/>
      <c r="B106" s="171"/>
      <c r="E106" s="2358" t="s">
        <v>5162</v>
      </c>
      <c r="F106" s="2359"/>
      <c r="G106" s="2359"/>
      <c r="H106" s="2359"/>
      <c r="I106" s="2359" t="s">
        <v>5253</v>
      </c>
      <c r="J106" s="2360"/>
      <c r="K106" s="2360"/>
      <c r="L106" s="2361"/>
      <c r="M106" s="2346"/>
      <c r="N106" s="2346"/>
      <c r="O106" s="2346"/>
      <c r="P106" s="2346"/>
      <c r="Q106" s="2346"/>
      <c r="R106" s="2346"/>
      <c r="S106" s="2346"/>
      <c r="T106" s="2346"/>
      <c r="U106" s="2346"/>
      <c r="V106" s="2346"/>
      <c r="W106" s="2346"/>
      <c r="X106" s="2346"/>
      <c r="Y106" s="2346"/>
      <c r="Z106" s="2346"/>
      <c r="AA106" s="2346"/>
      <c r="AB106" s="2346"/>
      <c r="AC106" s="2346"/>
      <c r="AD106" s="2346"/>
      <c r="AE106" s="2346"/>
      <c r="AF106" s="2346"/>
      <c r="AG106" s="2346"/>
      <c r="AH106" s="2346"/>
      <c r="AI106" s="2346"/>
      <c r="AJ106" s="2346"/>
    </row>
    <row r="107" spans="1:36" s="1746" customFormat="1" ht="15.75" outlineLevel="1">
      <c r="A107" s="171"/>
      <c r="B107" s="171"/>
      <c r="E107" s="2362" t="s">
        <v>726</v>
      </c>
      <c r="F107" s="2363"/>
      <c r="G107" s="2363"/>
      <c r="H107" s="2363"/>
      <c r="I107" s="2364">
        <v>40840</v>
      </c>
      <c r="J107" s="2346"/>
      <c r="K107" s="2346"/>
      <c r="L107" s="2365"/>
      <c r="M107" s="2346"/>
      <c r="N107" s="2346"/>
      <c r="O107" s="2346"/>
      <c r="P107" s="2346"/>
      <c r="Q107" s="2346"/>
      <c r="R107" s="2346"/>
      <c r="S107" s="2346"/>
      <c r="T107" s="2346"/>
      <c r="U107" s="2346"/>
      <c r="V107" s="2346"/>
      <c r="W107" s="2346"/>
      <c r="X107" s="2346"/>
      <c r="Y107" s="2346"/>
      <c r="Z107" s="2346"/>
      <c r="AA107" s="2346"/>
      <c r="AB107" s="2346"/>
      <c r="AC107" s="2346"/>
      <c r="AD107" s="2346"/>
      <c r="AE107" s="2346"/>
      <c r="AF107" s="2346"/>
      <c r="AG107" s="2346"/>
      <c r="AH107" s="2346"/>
      <c r="AI107" s="2346"/>
      <c r="AJ107" s="2346"/>
    </row>
    <row r="108" spans="1:36" s="1746" customFormat="1" ht="15.75" outlineLevel="1">
      <c r="A108" s="171"/>
      <c r="B108" s="171"/>
      <c r="E108" s="2366" t="s">
        <v>600</v>
      </c>
      <c r="F108" s="2367"/>
      <c r="G108" s="2367"/>
      <c r="H108" s="2367"/>
      <c r="I108" s="2368"/>
      <c r="J108" s="2369"/>
      <c r="K108" s="2369"/>
      <c r="L108" s="2370"/>
      <c r="M108" s="2346"/>
      <c r="N108" s="2346"/>
      <c r="O108" s="2346"/>
      <c r="P108" s="2346"/>
      <c r="Q108" s="2346"/>
      <c r="R108" s="2346"/>
      <c r="S108" s="2346"/>
      <c r="T108" s="2346"/>
      <c r="U108" s="2346"/>
      <c r="V108" s="2346"/>
      <c r="W108" s="2346"/>
      <c r="X108" s="2346"/>
      <c r="Y108" s="2346"/>
      <c r="Z108" s="2346"/>
      <c r="AA108" s="2346"/>
      <c r="AB108" s="2346"/>
      <c r="AC108" s="2346"/>
      <c r="AD108" s="2346"/>
      <c r="AE108" s="2346"/>
      <c r="AF108" s="2346"/>
      <c r="AG108" s="2346"/>
      <c r="AH108" s="2346"/>
      <c r="AI108" s="2346"/>
      <c r="AJ108" s="2346"/>
    </row>
    <row r="109" spans="1:36" s="1746" customFormat="1" ht="15.75" outlineLevel="1">
      <c r="A109" s="171"/>
      <c r="B109" s="171"/>
      <c r="E109" s="2371"/>
      <c r="I109" s="314"/>
      <c r="J109" s="2346"/>
      <c r="K109" s="2346"/>
      <c r="L109" s="2346"/>
      <c r="M109" s="2346"/>
      <c r="N109" s="2346"/>
      <c r="O109" s="2346"/>
      <c r="P109" s="2346"/>
      <c r="Q109" s="2346"/>
      <c r="R109" s="2346"/>
      <c r="S109" s="2346"/>
      <c r="T109" s="2346"/>
      <c r="U109" s="2346"/>
      <c r="V109" s="2346"/>
      <c r="W109" s="2346"/>
      <c r="X109" s="2346"/>
      <c r="Y109" s="2346"/>
      <c r="Z109" s="2346"/>
      <c r="AA109" s="2346"/>
      <c r="AB109" s="2346"/>
      <c r="AC109" s="2346"/>
      <c r="AD109" s="2346"/>
      <c r="AE109" s="2346"/>
      <c r="AF109" s="2346"/>
      <c r="AG109" s="2346"/>
      <c r="AH109" s="2346"/>
      <c r="AI109" s="2346"/>
      <c r="AJ109" s="2346"/>
    </row>
    <row r="110" spans="1:36" s="1746" customFormat="1" ht="15.75" outlineLevel="1">
      <c r="A110" s="171"/>
      <c r="B110" s="171"/>
      <c r="E110" s="1787" t="s">
        <v>5164</v>
      </c>
      <c r="H110" s="1787"/>
      <c r="I110" s="1787"/>
      <c r="J110" s="1747"/>
      <c r="K110" s="1747"/>
      <c r="L110" s="1747"/>
      <c r="M110" s="1747"/>
      <c r="N110" s="1747"/>
      <c r="O110" s="1747"/>
      <c r="P110" s="1747"/>
      <c r="Q110" s="1747"/>
      <c r="R110" s="1747"/>
      <c r="S110" s="1747"/>
      <c r="T110" s="1747"/>
      <c r="U110" s="1747"/>
      <c r="V110" s="1747"/>
      <c r="W110" s="1747"/>
      <c r="X110" s="1747"/>
      <c r="Y110" s="1747"/>
      <c r="Z110" s="1747"/>
      <c r="AA110" s="1747"/>
      <c r="AB110" s="1747"/>
      <c r="AC110" s="1747"/>
      <c r="AD110" s="1747"/>
      <c r="AE110" s="1747"/>
      <c r="AF110" s="1747"/>
      <c r="AG110" s="1747"/>
      <c r="AH110" s="1747"/>
      <c r="AI110" s="1747"/>
      <c r="AJ110" s="1747"/>
    </row>
    <row r="111" spans="1:36" s="1746" customFormat="1" ht="15.75" outlineLevel="1">
      <c r="A111" s="171"/>
      <c r="B111" s="171"/>
      <c r="E111" s="679"/>
      <c r="F111" s="1797" t="s">
        <v>23</v>
      </c>
      <c r="G111" s="1437"/>
      <c r="H111" s="1437"/>
      <c r="I111" s="1437"/>
      <c r="J111" s="1437">
        <v>2004</v>
      </c>
      <c r="K111" s="1437">
        <v>2005</v>
      </c>
      <c r="L111" s="1437">
        <v>2006</v>
      </c>
      <c r="M111" s="1437">
        <v>2007</v>
      </c>
      <c r="N111" s="1437">
        <v>2008</v>
      </c>
      <c r="O111" s="1437">
        <v>2009</v>
      </c>
      <c r="P111" s="1437">
        <v>2010</v>
      </c>
      <c r="Q111" s="1437">
        <v>2011</v>
      </c>
      <c r="R111" s="1437">
        <v>2012</v>
      </c>
      <c r="S111" s="1437">
        <v>2013</v>
      </c>
      <c r="T111" s="1437">
        <v>2014</v>
      </c>
      <c r="U111" s="1437">
        <v>2015</v>
      </c>
      <c r="V111" s="1437">
        <v>2016</v>
      </c>
      <c r="W111" s="1437">
        <v>2017</v>
      </c>
      <c r="X111" s="1437">
        <v>2018</v>
      </c>
      <c r="Y111" s="1437">
        <v>2019</v>
      </c>
      <c r="Z111" s="1437">
        <v>2020</v>
      </c>
      <c r="AA111" s="1437">
        <v>2021</v>
      </c>
      <c r="AB111" s="1437">
        <v>2022</v>
      </c>
      <c r="AC111" s="1437">
        <v>2023</v>
      </c>
      <c r="AD111" s="1437">
        <v>2024</v>
      </c>
      <c r="AE111" s="1437">
        <v>2025</v>
      </c>
      <c r="AF111" s="1437">
        <v>2026</v>
      </c>
      <c r="AG111" s="1437">
        <v>2027</v>
      </c>
      <c r="AH111" s="1437">
        <v>2028</v>
      </c>
      <c r="AI111" s="1437">
        <v>2029</v>
      </c>
      <c r="AJ111" s="1437">
        <v>2030</v>
      </c>
    </row>
    <row r="112" spans="1:36" s="1746" customFormat="1" ht="15.75" outlineLevel="1">
      <c r="A112" s="171"/>
      <c r="B112" s="171"/>
      <c r="E112" s="2372" t="s">
        <v>5165</v>
      </c>
      <c r="F112" s="2372"/>
      <c r="G112" s="2372"/>
      <c r="H112" s="2372"/>
      <c r="I112" s="2372" t="s">
        <v>5166</v>
      </c>
      <c r="J112" s="2372"/>
      <c r="K112" s="2372"/>
      <c r="L112" s="2372"/>
      <c r="M112" s="2372"/>
      <c r="N112" s="2372">
        <v>0</v>
      </c>
      <c r="O112" s="2372">
        <v>0</v>
      </c>
      <c r="P112" s="2372">
        <v>0</v>
      </c>
      <c r="Q112" s="2372">
        <v>0</v>
      </c>
      <c r="R112" s="2372">
        <v>0</v>
      </c>
      <c r="S112" s="2372">
        <v>0</v>
      </c>
      <c r="T112" s="2372">
        <v>0</v>
      </c>
      <c r="U112" s="2372">
        <v>0</v>
      </c>
      <c r="V112" s="2372">
        <v>0</v>
      </c>
      <c r="W112" s="2372">
        <v>0</v>
      </c>
      <c r="X112" s="2372">
        <v>0</v>
      </c>
      <c r="Y112" s="2372">
        <v>0</v>
      </c>
      <c r="Z112" s="2372">
        <v>0</v>
      </c>
      <c r="AA112" s="2372">
        <v>0</v>
      </c>
      <c r="AB112" s="2372">
        <v>0</v>
      </c>
      <c r="AC112" s="2372">
        <v>0</v>
      </c>
      <c r="AD112" s="2372">
        <v>0</v>
      </c>
      <c r="AE112" s="2372">
        <v>0</v>
      </c>
      <c r="AF112" s="2372">
        <v>0</v>
      </c>
      <c r="AG112" s="2372">
        <v>0</v>
      </c>
      <c r="AH112" s="2372">
        <v>0</v>
      </c>
      <c r="AI112" s="2372">
        <v>0</v>
      </c>
      <c r="AJ112" s="2372">
        <v>0</v>
      </c>
    </row>
    <row r="113" spans="1:36" s="1746" customFormat="1" outlineLevel="1">
      <c r="A113" s="171"/>
      <c r="B113" s="171"/>
      <c r="E113" s="2373" t="s">
        <v>5125</v>
      </c>
      <c r="F113" s="2373"/>
      <c r="G113" s="2373"/>
      <c r="H113" s="2373"/>
      <c r="I113" s="2373" t="s">
        <v>5167</v>
      </c>
      <c r="J113" s="2373"/>
      <c r="K113" s="2373"/>
      <c r="L113" s="2373"/>
      <c r="M113" s="2373"/>
      <c r="N113" s="2373"/>
      <c r="O113" s="2373"/>
      <c r="P113" s="2373"/>
      <c r="Q113" s="2373"/>
      <c r="R113" s="2373">
        <v>0</v>
      </c>
      <c r="S113" s="2373">
        <v>0</v>
      </c>
      <c r="T113" s="2373">
        <v>0</v>
      </c>
      <c r="U113" s="2373">
        <v>0</v>
      </c>
      <c r="V113" s="2373">
        <v>0</v>
      </c>
      <c r="W113" s="2373">
        <v>0</v>
      </c>
      <c r="X113" s="2373">
        <v>0</v>
      </c>
      <c r="Y113" s="2373">
        <v>0</v>
      </c>
      <c r="Z113" s="2373">
        <v>0</v>
      </c>
      <c r="AA113" s="2373">
        <v>0</v>
      </c>
      <c r="AB113" s="2373">
        <v>0</v>
      </c>
      <c r="AC113" s="2373">
        <v>0</v>
      </c>
      <c r="AD113" s="2373">
        <v>0</v>
      </c>
      <c r="AE113" s="2373">
        <v>0</v>
      </c>
      <c r="AF113" s="2373">
        <v>0</v>
      </c>
      <c r="AG113" s="2373">
        <v>0</v>
      </c>
      <c r="AH113" s="2373">
        <v>0</v>
      </c>
      <c r="AI113" s="2373">
        <v>0</v>
      </c>
      <c r="AJ113" s="2373">
        <v>0</v>
      </c>
    </row>
    <row r="114" spans="1:36" s="1746" customFormat="1" outlineLevel="1">
      <c r="A114" s="171"/>
      <c r="B114" s="171"/>
      <c r="E114" s="2373" t="s">
        <v>5133</v>
      </c>
      <c r="F114" s="2373"/>
      <c r="G114" s="2373"/>
      <c r="H114" s="2373"/>
      <c r="I114" s="2373" t="s">
        <v>5168</v>
      </c>
      <c r="J114" s="2373"/>
      <c r="K114" s="2373"/>
      <c r="L114" s="2373"/>
      <c r="M114" s="2373"/>
      <c r="N114" s="2373"/>
      <c r="O114" s="2373"/>
      <c r="P114" s="2373"/>
      <c r="Q114" s="2373"/>
      <c r="R114" s="2373">
        <v>0</v>
      </c>
      <c r="S114" s="2373">
        <v>0</v>
      </c>
      <c r="T114" s="2373">
        <v>0</v>
      </c>
      <c r="U114" s="2373">
        <v>0</v>
      </c>
      <c r="V114" s="2373">
        <v>0</v>
      </c>
      <c r="W114" s="2373">
        <v>0</v>
      </c>
      <c r="X114" s="2373">
        <v>0</v>
      </c>
      <c r="Y114" s="2373">
        <v>0</v>
      </c>
      <c r="Z114" s="2373">
        <v>0</v>
      </c>
      <c r="AA114" s="2373">
        <v>0</v>
      </c>
      <c r="AB114" s="2373">
        <v>0</v>
      </c>
      <c r="AC114" s="2373">
        <v>0</v>
      </c>
      <c r="AD114" s="2373">
        <v>0</v>
      </c>
      <c r="AE114" s="2373">
        <v>0</v>
      </c>
      <c r="AF114" s="2373">
        <v>0</v>
      </c>
      <c r="AG114" s="2373">
        <v>0</v>
      </c>
      <c r="AH114" s="2373">
        <v>0</v>
      </c>
      <c r="AI114" s="2373">
        <v>0</v>
      </c>
      <c r="AJ114" s="2373">
        <v>0</v>
      </c>
    </row>
    <row r="115" spans="1:36" s="1746" customFormat="1" outlineLevel="1">
      <c r="A115" s="171"/>
      <c r="B115" s="171"/>
      <c r="E115" s="2373" t="s">
        <v>5127</v>
      </c>
      <c r="F115" s="2373"/>
      <c r="G115" s="2373"/>
      <c r="H115" s="2373"/>
      <c r="I115" s="2373" t="s">
        <v>5169</v>
      </c>
      <c r="J115" s="2373"/>
      <c r="K115" s="2373"/>
      <c r="L115" s="2373"/>
      <c r="M115" s="2373"/>
      <c r="N115" s="2373"/>
      <c r="O115" s="2373"/>
      <c r="P115" s="2373"/>
      <c r="Q115" s="2373"/>
      <c r="R115" s="2373">
        <v>0</v>
      </c>
      <c r="S115" s="2373">
        <v>0</v>
      </c>
      <c r="T115" s="2373">
        <v>0</v>
      </c>
      <c r="U115" s="2373">
        <v>0</v>
      </c>
      <c r="V115" s="2373">
        <v>0</v>
      </c>
      <c r="W115" s="2373">
        <v>0</v>
      </c>
      <c r="X115" s="2373">
        <v>0</v>
      </c>
      <c r="Y115" s="2373">
        <v>0</v>
      </c>
      <c r="Z115" s="2373">
        <v>0</v>
      </c>
      <c r="AA115" s="2373">
        <v>0</v>
      </c>
      <c r="AB115" s="2373">
        <v>0</v>
      </c>
      <c r="AC115" s="2373">
        <v>0</v>
      </c>
      <c r="AD115" s="2373">
        <v>0</v>
      </c>
      <c r="AE115" s="2373">
        <v>0</v>
      </c>
      <c r="AF115" s="2373">
        <v>0</v>
      </c>
      <c r="AG115" s="2373">
        <v>0</v>
      </c>
      <c r="AH115" s="2373">
        <v>0</v>
      </c>
      <c r="AI115" s="2373">
        <v>0</v>
      </c>
      <c r="AJ115" s="2373">
        <v>0</v>
      </c>
    </row>
    <row r="116" spans="1:36" s="1746" customFormat="1" outlineLevel="1">
      <c r="A116" s="171"/>
      <c r="B116" s="171"/>
      <c r="E116" s="2373" t="s">
        <v>5127</v>
      </c>
      <c r="F116" s="2373"/>
      <c r="G116" s="2373"/>
      <c r="H116" s="2373"/>
      <c r="I116" s="2373" t="s">
        <v>5170</v>
      </c>
      <c r="J116" s="2373"/>
      <c r="K116" s="2373"/>
      <c r="L116" s="2373"/>
      <c r="M116" s="2373"/>
      <c r="N116" s="2373"/>
      <c r="O116" s="2373"/>
      <c r="P116" s="2373"/>
      <c r="Q116" s="2373"/>
      <c r="R116" s="2373">
        <v>0</v>
      </c>
      <c r="S116" s="2373">
        <v>0</v>
      </c>
      <c r="T116" s="2373">
        <v>0</v>
      </c>
      <c r="U116" s="2373">
        <v>0</v>
      </c>
      <c r="V116" s="2373">
        <v>0</v>
      </c>
      <c r="W116" s="2373">
        <v>0</v>
      </c>
      <c r="X116" s="2373">
        <v>0</v>
      </c>
      <c r="Y116" s="2373">
        <v>0</v>
      </c>
      <c r="Z116" s="2373">
        <v>0</v>
      </c>
      <c r="AA116" s="2373">
        <v>0</v>
      </c>
      <c r="AB116" s="2373">
        <v>0</v>
      </c>
      <c r="AC116" s="2373">
        <v>0</v>
      </c>
      <c r="AD116" s="2373">
        <v>0</v>
      </c>
      <c r="AE116" s="2373">
        <v>0</v>
      </c>
      <c r="AF116" s="2373">
        <v>0</v>
      </c>
      <c r="AG116" s="2373">
        <v>0</v>
      </c>
      <c r="AH116" s="2373">
        <v>0</v>
      </c>
      <c r="AI116" s="2373">
        <v>0</v>
      </c>
      <c r="AJ116" s="2373">
        <v>0</v>
      </c>
    </row>
    <row r="117" spans="1:36" s="1746" customFormat="1" outlineLevel="1">
      <c r="A117" s="171"/>
      <c r="B117" s="171"/>
      <c r="E117" s="2373" t="s">
        <v>5135</v>
      </c>
      <c r="F117" s="2373"/>
      <c r="G117" s="2373"/>
      <c r="H117" s="2373"/>
      <c r="I117" s="2373" t="s">
        <v>5171</v>
      </c>
      <c r="J117" s="2373"/>
      <c r="K117" s="2373"/>
      <c r="L117" s="2373"/>
      <c r="M117" s="2373"/>
      <c r="N117" s="2373"/>
      <c r="O117" s="2373"/>
      <c r="P117" s="2373"/>
      <c r="Q117" s="2373"/>
      <c r="R117" s="2373">
        <v>0</v>
      </c>
      <c r="S117" s="2373">
        <v>0</v>
      </c>
      <c r="T117" s="2373">
        <v>0</v>
      </c>
      <c r="U117" s="2373">
        <v>0</v>
      </c>
      <c r="V117" s="2373">
        <v>0</v>
      </c>
      <c r="W117" s="2373">
        <v>0</v>
      </c>
      <c r="X117" s="2373">
        <v>0</v>
      </c>
      <c r="Y117" s="2373">
        <v>0</v>
      </c>
      <c r="Z117" s="2373">
        <v>0</v>
      </c>
      <c r="AA117" s="2373">
        <v>0</v>
      </c>
      <c r="AB117" s="2373">
        <v>0</v>
      </c>
      <c r="AC117" s="2373">
        <v>0</v>
      </c>
      <c r="AD117" s="2373">
        <v>0</v>
      </c>
      <c r="AE117" s="2373">
        <v>0</v>
      </c>
      <c r="AF117" s="2373">
        <v>0</v>
      </c>
      <c r="AG117" s="2373">
        <v>0</v>
      </c>
      <c r="AH117" s="2373">
        <v>0</v>
      </c>
      <c r="AI117" s="2373">
        <v>0</v>
      </c>
      <c r="AJ117" s="2373">
        <v>0</v>
      </c>
    </row>
    <row r="118" spans="1:36" s="1746" customFormat="1" outlineLevel="1">
      <c r="A118" s="171"/>
      <c r="B118" s="171"/>
      <c r="E118" s="2373" t="s">
        <v>5172</v>
      </c>
      <c r="F118" s="2373"/>
      <c r="G118" s="2373"/>
      <c r="H118" s="2373"/>
      <c r="I118" s="2373" t="s">
        <v>5173</v>
      </c>
      <c r="J118" s="2373"/>
      <c r="K118" s="2373"/>
      <c r="L118" s="2373"/>
      <c r="M118" s="2373"/>
      <c r="N118" s="2373"/>
      <c r="O118" s="2373"/>
      <c r="P118" s="2373"/>
      <c r="Q118" s="2373"/>
      <c r="R118" s="2373">
        <v>0</v>
      </c>
      <c r="S118" s="2373">
        <v>0</v>
      </c>
      <c r="T118" s="2373">
        <v>0</v>
      </c>
      <c r="U118" s="2373">
        <v>0</v>
      </c>
      <c r="V118" s="2373">
        <v>0</v>
      </c>
      <c r="W118" s="2373">
        <v>0</v>
      </c>
      <c r="X118" s="2373">
        <v>0</v>
      </c>
      <c r="Y118" s="2373">
        <v>0</v>
      </c>
      <c r="Z118" s="2373">
        <v>0</v>
      </c>
      <c r="AA118" s="2373">
        <v>0</v>
      </c>
      <c r="AB118" s="2373">
        <v>0</v>
      </c>
      <c r="AC118" s="2373">
        <v>0</v>
      </c>
      <c r="AD118" s="2373">
        <v>0</v>
      </c>
      <c r="AE118" s="2373">
        <v>0</v>
      </c>
      <c r="AF118" s="2373">
        <v>0</v>
      </c>
      <c r="AG118" s="2373">
        <v>0</v>
      </c>
      <c r="AH118" s="2373">
        <v>0</v>
      </c>
      <c r="AI118" s="2373">
        <v>0</v>
      </c>
      <c r="AJ118" s="2373">
        <v>0</v>
      </c>
    </row>
    <row r="119" spans="1:36" s="1746" customFormat="1" hidden="1" outlineLevel="1">
      <c r="A119" s="171"/>
      <c r="B119" s="171"/>
      <c r="D119" s="683"/>
      <c r="E119" s="2373">
        <v>0</v>
      </c>
      <c r="F119" s="2373"/>
      <c r="G119" s="2373"/>
      <c r="H119" s="2373"/>
      <c r="I119" s="2373">
        <v>0</v>
      </c>
      <c r="J119" s="2373"/>
      <c r="K119" s="2373"/>
      <c r="L119" s="2373"/>
      <c r="M119" s="2373"/>
      <c r="N119" s="2373">
        <v>0</v>
      </c>
      <c r="O119" s="2373">
        <v>0</v>
      </c>
      <c r="P119" s="2373">
        <v>0</v>
      </c>
      <c r="Q119" s="2373">
        <v>0</v>
      </c>
      <c r="R119" s="2373">
        <v>0</v>
      </c>
      <c r="S119" s="2373">
        <v>0</v>
      </c>
      <c r="T119" s="2373">
        <v>0</v>
      </c>
      <c r="U119" s="2373">
        <v>0</v>
      </c>
      <c r="V119" s="2373">
        <v>0</v>
      </c>
      <c r="W119" s="2373">
        <v>0</v>
      </c>
      <c r="X119" s="2373">
        <v>0</v>
      </c>
      <c r="Y119" s="2373">
        <v>0</v>
      </c>
      <c r="Z119" s="2373">
        <v>0</v>
      </c>
      <c r="AA119" s="2373">
        <v>0</v>
      </c>
      <c r="AB119" s="2373">
        <v>0</v>
      </c>
      <c r="AC119" s="2373">
        <v>0</v>
      </c>
      <c r="AD119" s="2373">
        <v>0</v>
      </c>
      <c r="AE119" s="2373">
        <v>0</v>
      </c>
      <c r="AF119" s="2373">
        <v>0</v>
      </c>
      <c r="AG119" s="2373">
        <v>0</v>
      </c>
      <c r="AH119" s="2373">
        <v>0</v>
      </c>
      <c r="AI119" s="2373">
        <v>0</v>
      </c>
      <c r="AJ119" s="2373">
        <v>0</v>
      </c>
    </row>
    <row r="120" spans="1:36" s="1746" customFormat="1" hidden="1" outlineLevel="1">
      <c r="A120" s="171"/>
      <c r="B120" s="171"/>
      <c r="E120" s="2373">
        <v>0</v>
      </c>
      <c r="F120" s="2373"/>
      <c r="G120" s="2373"/>
      <c r="H120" s="2373"/>
      <c r="I120" s="2373">
        <v>0</v>
      </c>
      <c r="J120" s="2373"/>
      <c r="K120" s="2373"/>
      <c r="L120" s="2373"/>
      <c r="M120" s="2373">
        <v>0</v>
      </c>
      <c r="N120" s="2373">
        <v>0</v>
      </c>
      <c r="O120" s="2373">
        <v>0</v>
      </c>
      <c r="P120" s="2373">
        <v>0</v>
      </c>
      <c r="Q120" s="2373">
        <v>0</v>
      </c>
      <c r="R120" s="2373">
        <v>0</v>
      </c>
      <c r="S120" s="2373">
        <v>0</v>
      </c>
      <c r="T120" s="2373">
        <v>0</v>
      </c>
      <c r="U120" s="2373">
        <v>0</v>
      </c>
      <c r="V120" s="2373">
        <v>0</v>
      </c>
      <c r="W120" s="2373">
        <v>0</v>
      </c>
      <c r="X120" s="2373">
        <v>0</v>
      </c>
      <c r="Y120" s="2373">
        <v>0</v>
      </c>
      <c r="Z120" s="2373">
        <v>0</v>
      </c>
      <c r="AA120" s="2373">
        <v>0</v>
      </c>
      <c r="AB120" s="2373">
        <v>0</v>
      </c>
      <c r="AC120" s="2373">
        <v>0</v>
      </c>
      <c r="AD120" s="2373">
        <v>0</v>
      </c>
      <c r="AE120" s="2373">
        <v>0</v>
      </c>
      <c r="AF120" s="2373">
        <v>0</v>
      </c>
      <c r="AG120" s="2373">
        <v>0</v>
      </c>
      <c r="AH120" s="2373">
        <v>0</v>
      </c>
      <c r="AI120" s="2373">
        <v>0</v>
      </c>
      <c r="AJ120" s="2373">
        <v>0</v>
      </c>
    </row>
    <row r="121" spans="1:36" s="1746" customFormat="1" hidden="1" outlineLevel="1">
      <c r="A121" s="171"/>
      <c r="B121" s="171"/>
      <c r="E121" s="2373">
        <v>0</v>
      </c>
      <c r="F121" s="2373"/>
      <c r="G121" s="2373"/>
      <c r="H121" s="2373"/>
      <c r="I121" s="2373">
        <v>0</v>
      </c>
      <c r="J121" s="2373"/>
      <c r="K121" s="2373"/>
      <c r="L121" s="2373"/>
      <c r="M121" s="2373">
        <v>0</v>
      </c>
      <c r="N121" s="2373">
        <v>0</v>
      </c>
      <c r="O121" s="2373">
        <v>0</v>
      </c>
      <c r="P121" s="2373">
        <v>0</v>
      </c>
      <c r="Q121" s="2373">
        <v>0</v>
      </c>
      <c r="R121" s="2373">
        <v>0</v>
      </c>
      <c r="S121" s="2373">
        <v>0</v>
      </c>
      <c r="T121" s="2373">
        <v>0</v>
      </c>
      <c r="U121" s="2373">
        <v>0</v>
      </c>
      <c r="V121" s="2373">
        <v>0</v>
      </c>
      <c r="W121" s="2373">
        <v>0</v>
      </c>
      <c r="X121" s="2373">
        <v>0</v>
      </c>
      <c r="Y121" s="2373">
        <v>0</v>
      </c>
      <c r="Z121" s="2373">
        <v>0</v>
      </c>
      <c r="AA121" s="2373">
        <v>0</v>
      </c>
      <c r="AB121" s="2373">
        <v>0</v>
      </c>
      <c r="AC121" s="2373">
        <v>0</v>
      </c>
      <c r="AD121" s="2373">
        <v>0</v>
      </c>
      <c r="AE121" s="2373">
        <v>0</v>
      </c>
      <c r="AF121" s="2373">
        <v>0</v>
      </c>
      <c r="AG121" s="2373">
        <v>0</v>
      </c>
      <c r="AH121" s="2373">
        <v>0</v>
      </c>
      <c r="AI121" s="2373">
        <v>0</v>
      </c>
      <c r="AJ121" s="2373">
        <v>0</v>
      </c>
    </row>
    <row r="122" spans="1:36" s="1746" customFormat="1" hidden="1" outlineLevel="1">
      <c r="A122" s="171"/>
      <c r="B122" s="171"/>
      <c r="E122" s="2373">
        <v>0</v>
      </c>
      <c r="F122" s="2373"/>
      <c r="G122" s="2373"/>
      <c r="H122" s="2373"/>
      <c r="I122" s="2373">
        <v>0</v>
      </c>
      <c r="J122" s="2373"/>
      <c r="K122" s="2373"/>
      <c r="L122" s="2373"/>
      <c r="M122" s="2373">
        <v>0</v>
      </c>
      <c r="N122" s="2373">
        <v>0</v>
      </c>
      <c r="O122" s="2373">
        <v>0</v>
      </c>
      <c r="P122" s="2373">
        <v>0</v>
      </c>
      <c r="Q122" s="2373">
        <v>0</v>
      </c>
      <c r="R122" s="2373">
        <v>0</v>
      </c>
      <c r="S122" s="2373">
        <v>0</v>
      </c>
      <c r="T122" s="2373">
        <v>0</v>
      </c>
      <c r="U122" s="2373">
        <v>0</v>
      </c>
      <c r="V122" s="2373">
        <v>0</v>
      </c>
      <c r="W122" s="2373">
        <v>0</v>
      </c>
      <c r="X122" s="2373">
        <v>0</v>
      </c>
      <c r="Y122" s="2373">
        <v>0</v>
      </c>
      <c r="Z122" s="2373">
        <v>0</v>
      </c>
      <c r="AA122" s="2373">
        <v>0</v>
      </c>
      <c r="AB122" s="2373">
        <v>0</v>
      </c>
      <c r="AC122" s="2373">
        <v>0</v>
      </c>
      <c r="AD122" s="2373">
        <v>0</v>
      </c>
      <c r="AE122" s="2373">
        <v>0</v>
      </c>
      <c r="AF122" s="2373">
        <v>0</v>
      </c>
      <c r="AG122" s="2373">
        <v>0</v>
      </c>
      <c r="AH122" s="2373">
        <v>0</v>
      </c>
      <c r="AI122" s="2373">
        <v>0</v>
      </c>
      <c r="AJ122" s="2373">
        <v>0</v>
      </c>
    </row>
    <row r="123" spans="1:36" s="1746" customFormat="1" hidden="1" outlineLevel="1">
      <c r="A123" s="171"/>
      <c r="B123" s="171"/>
      <c r="E123" s="2373">
        <v>0</v>
      </c>
      <c r="F123" s="2373"/>
      <c r="G123" s="2373"/>
      <c r="H123" s="2373"/>
      <c r="I123" s="2373">
        <v>0</v>
      </c>
      <c r="J123" s="2373"/>
      <c r="K123" s="2373"/>
      <c r="L123" s="2373"/>
      <c r="M123" s="2373">
        <v>0</v>
      </c>
      <c r="N123" s="2373">
        <v>0</v>
      </c>
      <c r="O123" s="2373">
        <v>0</v>
      </c>
      <c r="P123" s="2373">
        <v>0</v>
      </c>
      <c r="Q123" s="2373">
        <v>0</v>
      </c>
      <c r="R123" s="2373">
        <v>0</v>
      </c>
      <c r="S123" s="2373">
        <v>0</v>
      </c>
      <c r="T123" s="2373">
        <v>0</v>
      </c>
      <c r="U123" s="2373">
        <v>0</v>
      </c>
      <c r="V123" s="2373">
        <v>0</v>
      </c>
      <c r="W123" s="2373">
        <v>0</v>
      </c>
      <c r="X123" s="2373">
        <v>0</v>
      </c>
      <c r="Y123" s="2373">
        <v>0</v>
      </c>
      <c r="Z123" s="2373">
        <v>0</v>
      </c>
      <c r="AA123" s="2373">
        <v>0</v>
      </c>
      <c r="AB123" s="2373">
        <v>0</v>
      </c>
      <c r="AC123" s="2373">
        <v>0</v>
      </c>
      <c r="AD123" s="2373">
        <v>0</v>
      </c>
      <c r="AE123" s="2373">
        <v>0</v>
      </c>
      <c r="AF123" s="2373">
        <v>0</v>
      </c>
      <c r="AG123" s="2373">
        <v>0</v>
      </c>
      <c r="AH123" s="2373">
        <v>0</v>
      </c>
      <c r="AI123" s="2373">
        <v>0</v>
      </c>
      <c r="AJ123" s="2373">
        <v>0</v>
      </c>
    </row>
    <row r="124" spans="1:36" s="1746" customFormat="1" hidden="1" outlineLevel="1">
      <c r="A124" s="171"/>
      <c r="B124" s="171"/>
      <c r="E124" s="2373">
        <v>0</v>
      </c>
      <c r="F124" s="2373"/>
      <c r="G124" s="2373"/>
      <c r="H124" s="2373"/>
      <c r="I124" s="2373">
        <v>0</v>
      </c>
      <c r="J124" s="2373"/>
      <c r="K124" s="2373"/>
      <c r="L124" s="2373"/>
      <c r="M124" s="2373">
        <v>0</v>
      </c>
      <c r="N124" s="2373">
        <v>0</v>
      </c>
      <c r="O124" s="2373">
        <v>0</v>
      </c>
      <c r="P124" s="2373">
        <v>0</v>
      </c>
      <c r="Q124" s="2373">
        <v>0</v>
      </c>
      <c r="R124" s="2373">
        <v>0</v>
      </c>
      <c r="S124" s="2373">
        <v>0</v>
      </c>
      <c r="T124" s="2373">
        <v>0</v>
      </c>
      <c r="U124" s="2373">
        <v>0</v>
      </c>
      <c r="V124" s="2373">
        <v>0</v>
      </c>
      <c r="W124" s="2373">
        <v>0</v>
      </c>
      <c r="X124" s="2373">
        <v>0</v>
      </c>
      <c r="Y124" s="2373">
        <v>0</v>
      </c>
      <c r="Z124" s="2373">
        <v>0</v>
      </c>
      <c r="AA124" s="2373">
        <v>0</v>
      </c>
      <c r="AB124" s="2373">
        <v>0</v>
      </c>
      <c r="AC124" s="2373">
        <v>0</v>
      </c>
      <c r="AD124" s="2373">
        <v>0</v>
      </c>
      <c r="AE124" s="2373">
        <v>0</v>
      </c>
      <c r="AF124" s="2373">
        <v>0</v>
      </c>
      <c r="AG124" s="2373">
        <v>0</v>
      </c>
      <c r="AH124" s="2373">
        <v>0</v>
      </c>
      <c r="AI124" s="2373">
        <v>0</v>
      </c>
      <c r="AJ124" s="2373">
        <v>0</v>
      </c>
    </row>
    <row r="125" spans="1:36" s="1746" customFormat="1" hidden="1" outlineLevel="1">
      <c r="A125" s="171"/>
      <c r="B125" s="171"/>
      <c r="E125" s="2373">
        <v>0</v>
      </c>
      <c r="F125" s="2373"/>
      <c r="G125" s="2373"/>
      <c r="H125" s="2373"/>
      <c r="I125" s="2373">
        <v>0</v>
      </c>
      <c r="J125" s="2373"/>
      <c r="K125" s="2373"/>
      <c r="L125" s="2373"/>
      <c r="M125" s="2373">
        <v>0</v>
      </c>
      <c r="N125" s="2373">
        <v>0</v>
      </c>
      <c r="O125" s="2373">
        <v>0</v>
      </c>
      <c r="P125" s="2373">
        <v>0</v>
      </c>
      <c r="Q125" s="2373">
        <v>0</v>
      </c>
      <c r="R125" s="2373">
        <v>0</v>
      </c>
      <c r="S125" s="2373">
        <v>0</v>
      </c>
      <c r="T125" s="2373">
        <v>0</v>
      </c>
      <c r="U125" s="2373">
        <v>0</v>
      </c>
      <c r="V125" s="2373">
        <v>0</v>
      </c>
      <c r="W125" s="2373">
        <v>0</v>
      </c>
      <c r="X125" s="2373">
        <v>0</v>
      </c>
      <c r="Y125" s="2373">
        <v>0</v>
      </c>
      <c r="Z125" s="2373">
        <v>0</v>
      </c>
      <c r="AA125" s="2373">
        <v>0</v>
      </c>
      <c r="AB125" s="2373">
        <v>0</v>
      </c>
      <c r="AC125" s="2373">
        <v>0</v>
      </c>
      <c r="AD125" s="2373">
        <v>0</v>
      </c>
      <c r="AE125" s="2373">
        <v>0</v>
      </c>
      <c r="AF125" s="2373">
        <v>0</v>
      </c>
      <c r="AG125" s="2373">
        <v>0</v>
      </c>
      <c r="AH125" s="2373">
        <v>0</v>
      </c>
      <c r="AI125" s="2373">
        <v>0</v>
      </c>
      <c r="AJ125" s="2373">
        <v>0</v>
      </c>
    </row>
    <row r="126" spans="1:36" s="1746" customFormat="1" hidden="1" outlineLevel="1">
      <c r="A126" s="171"/>
      <c r="B126" s="171"/>
      <c r="E126" s="2373">
        <v>0</v>
      </c>
      <c r="F126" s="2373"/>
      <c r="G126" s="2373"/>
      <c r="H126" s="2373"/>
      <c r="I126" s="2373">
        <v>0</v>
      </c>
      <c r="J126" s="2373"/>
      <c r="K126" s="2373"/>
      <c r="L126" s="2373"/>
      <c r="M126" s="2373">
        <v>0</v>
      </c>
      <c r="N126" s="2373">
        <v>0</v>
      </c>
      <c r="O126" s="2373">
        <v>0</v>
      </c>
      <c r="P126" s="2373">
        <v>0</v>
      </c>
      <c r="Q126" s="2373">
        <v>0</v>
      </c>
      <c r="R126" s="2373">
        <v>0</v>
      </c>
      <c r="S126" s="2373">
        <v>0</v>
      </c>
      <c r="T126" s="2373">
        <v>0</v>
      </c>
      <c r="U126" s="2373">
        <v>0</v>
      </c>
      <c r="V126" s="2373">
        <v>0</v>
      </c>
      <c r="W126" s="2373">
        <v>0</v>
      </c>
      <c r="X126" s="2373">
        <v>0</v>
      </c>
      <c r="Y126" s="2373">
        <v>0</v>
      </c>
      <c r="Z126" s="2373">
        <v>0</v>
      </c>
      <c r="AA126" s="2373">
        <v>0</v>
      </c>
      <c r="AB126" s="2373">
        <v>0</v>
      </c>
      <c r="AC126" s="2373">
        <v>0</v>
      </c>
      <c r="AD126" s="2373">
        <v>0</v>
      </c>
      <c r="AE126" s="2373">
        <v>0</v>
      </c>
      <c r="AF126" s="2373">
        <v>0</v>
      </c>
      <c r="AG126" s="2373">
        <v>0</v>
      </c>
      <c r="AH126" s="2373">
        <v>0</v>
      </c>
      <c r="AI126" s="2373">
        <v>0</v>
      </c>
      <c r="AJ126" s="2373">
        <v>0</v>
      </c>
    </row>
    <row r="127" spans="1:36" s="1746" customFormat="1" hidden="1" outlineLevel="1">
      <c r="A127" s="171"/>
      <c r="B127" s="171"/>
      <c r="E127" s="2373">
        <v>0</v>
      </c>
      <c r="F127" s="2373"/>
      <c r="G127" s="2373"/>
      <c r="H127" s="2373"/>
      <c r="I127" s="2373">
        <v>0</v>
      </c>
      <c r="J127" s="2373"/>
      <c r="K127" s="2373"/>
      <c r="L127" s="2373"/>
      <c r="M127" s="2373">
        <v>0</v>
      </c>
      <c r="N127" s="2373">
        <v>0</v>
      </c>
      <c r="O127" s="2373">
        <v>0</v>
      </c>
      <c r="P127" s="2373">
        <v>0</v>
      </c>
      <c r="Q127" s="2373">
        <v>0</v>
      </c>
      <c r="R127" s="2373">
        <v>0</v>
      </c>
      <c r="S127" s="2373">
        <v>0</v>
      </c>
      <c r="T127" s="2373">
        <v>0</v>
      </c>
      <c r="U127" s="2373">
        <v>0</v>
      </c>
      <c r="V127" s="2373">
        <v>0</v>
      </c>
      <c r="W127" s="2373">
        <v>0</v>
      </c>
      <c r="X127" s="2373">
        <v>0</v>
      </c>
      <c r="Y127" s="2373">
        <v>0</v>
      </c>
      <c r="Z127" s="2373">
        <v>0</v>
      </c>
      <c r="AA127" s="2373">
        <v>0</v>
      </c>
      <c r="AB127" s="2373">
        <v>0</v>
      </c>
      <c r="AC127" s="2373">
        <v>0</v>
      </c>
      <c r="AD127" s="2373">
        <v>0</v>
      </c>
      <c r="AE127" s="2373">
        <v>0</v>
      </c>
      <c r="AF127" s="2373">
        <v>0</v>
      </c>
      <c r="AG127" s="2373">
        <v>0</v>
      </c>
      <c r="AH127" s="2373">
        <v>0</v>
      </c>
      <c r="AI127" s="2373">
        <v>0</v>
      </c>
      <c r="AJ127" s="2373">
        <v>0</v>
      </c>
    </row>
    <row r="128" spans="1:36" s="1746" customFormat="1" hidden="1" outlineLevel="1">
      <c r="A128" s="171"/>
      <c r="B128" s="171"/>
      <c r="E128" s="2373">
        <v>0</v>
      </c>
      <c r="F128" s="2373"/>
      <c r="G128" s="2373"/>
      <c r="H128" s="2373"/>
      <c r="I128" s="2373">
        <v>0</v>
      </c>
      <c r="J128" s="2373"/>
      <c r="K128" s="2373"/>
      <c r="L128" s="2373"/>
      <c r="M128" s="2373">
        <v>0</v>
      </c>
      <c r="N128" s="2373">
        <v>0</v>
      </c>
      <c r="O128" s="2373">
        <v>0</v>
      </c>
      <c r="P128" s="2373">
        <v>0</v>
      </c>
      <c r="Q128" s="2373">
        <v>0</v>
      </c>
      <c r="R128" s="2373">
        <v>0</v>
      </c>
      <c r="S128" s="2373">
        <v>0</v>
      </c>
      <c r="T128" s="2373">
        <v>0</v>
      </c>
      <c r="U128" s="2373">
        <v>0</v>
      </c>
      <c r="V128" s="2373">
        <v>0</v>
      </c>
      <c r="W128" s="2373">
        <v>0</v>
      </c>
      <c r="X128" s="2373">
        <v>0</v>
      </c>
      <c r="Y128" s="2373">
        <v>0</v>
      </c>
      <c r="Z128" s="2373">
        <v>0</v>
      </c>
      <c r="AA128" s="2373">
        <v>0</v>
      </c>
      <c r="AB128" s="2373">
        <v>0</v>
      </c>
      <c r="AC128" s="2373">
        <v>0</v>
      </c>
      <c r="AD128" s="2373">
        <v>0</v>
      </c>
      <c r="AE128" s="2373">
        <v>0</v>
      </c>
      <c r="AF128" s="2373">
        <v>0</v>
      </c>
      <c r="AG128" s="2373">
        <v>0</v>
      </c>
      <c r="AH128" s="2373">
        <v>0</v>
      </c>
      <c r="AI128" s="2373">
        <v>0</v>
      </c>
      <c r="AJ128" s="2373">
        <v>0</v>
      </c>
    </row>
    <row r="129" spans="1:114" s="1746" customFormat="1" hidden="1" outlineLevel="1">
      <c r="A129" s="171"/>
      <c r="B129" s="171"/>
      <c r="E129" s="2373">
        <v>0</v>
      </c>
      <c r="F129" s="2373"/>
      <c r="G129" s="2373"/>
      <c r="H129" s="2373"/>
      <c r="I129" s="2373">
        <v>0</v>
      </c>
      <c r="J129" s="2373"/>
      <c r="K129" s="2373"/>
      <c r="L129" s="2373"/>
      <c r="M129" s="2373">
        <v>0</v>
      </c>
      <c r="N129" s="2373">
        <v>0</v>
      </c>
      <c r="O129" s="2373">
        <v>0</v>
      </c>
      <c r="P129" s="2373">
        <v>0</v>
      </c>
      <c r="Q129" s="2373">
        <v>0</v>
      </c>
      <c r="R129" s="2373">
        <v>0</v>
      </c>
      <c r="S129" s="2373">
        <v>0</v>
      </c>
      <c r="T129" s="2373">
        <v>0</v>
      </c>
      <c r="U129" s="2373">
        <v>0</v>
      </c>
      <c r="V129" s="2373">
        <v>0</v>
      </c>
      <c r="W129" s="2373">
        <v>0</v>
      </c>
      <c r="X129" s="2373">
        <v>0</v>
      </c>
      <c r="Y129" s="2373">
        <v>0</v>
      </c>
      <c r="Z129" s="2373">
        <v>0</v>
      </c>
      <c r="AA129" s="2373">
        <v>0</v>
      </c>
      <c r="AB129" s="2373">
        <v>0</v>
      </c>
      <c r="AC129" s="2373">
        <v>0</v>
      </c>
      <c r="AD129" s="2373">
        <v>0</v>
      </c>
      <c r="AE129" s="2373">
        <v>0</v>
      </c>
      <c r="AF129" s="2373">
        <v>0</v>
      </c>
      <c r="AG129" s="2373">
        <v>0</v>
      </c>
      <c r="AH129" s="2373">
        <v>0</v>
      </c>
      <c r="AI129" s="2373">
        <v>0</v>
      </c>
      <c r="AJ129" s="2373">
        <v>0</v>
      </c>
    </row>
    <row r="130" spans="1:114" s="1746" customFormat="1" hidden="1" outlineLevel="1">
      <c r="A130" s="171"/>
      <c r="B130" s="171"/>
      <c r="D130"/>
      <c r="E130" s="2373">
        <v>0</v>
      </c>
      <c r="F130" s="2373"/>
      <c r="G130" s="2373"/>
      <c r="H130" s="2373"/>
      <c r="I130" s="2373">
        <v>0</v>
      </c>
      <c r="J130" s="2373"/>
      <c r="K130" s="2373"/>
      <c r="L130" s="2373"/>
      <c r="M130" s="2373">
        <v>0</v>
      </c>
      <c r="N130" s="2373">
        <v>0</v>
      </c>
      <c r="O130" s="2373">
        <v>0</v>
      </c>
      <c r="P130" s="2373">
        <v>0</v>
      </c>
      <c r="Q130" s="2373">
        <v>0</v>
      </c>
      <c r="R130" s="2373">
        <v>0</v>
      </c>
      <c r="S130" s="2373">
        <v>0</v>
      </c>
      <c r="T130" s="2373">
        <v>0</v>
      </c>
      <c r="U130" s="2373">
        <v>0</v>
      </c>
      <c r="V130" s="2373">
        <v>0</v>
      </c>
      <c r="W130" s="2373">
        <v>0</v>
      </c>
      <c r="X130" s="2373">
        <v>0</v>
      </c>
      <c r="Y130" s="2373">
        <v>0</v>
      </c>
      <c r="Z130" s="2373">
        <v>0</v>
      </c>
      <c r="AA130" s="2373">
        <v>0</v>
      </c>
      <c r="AB130" s="2373">
        <v>0</v>
      </c>
      <c r="AC130" s="2373">
        <v>0</v>
      </c>
      <c r="AD130" s="2373">
        <v>0</v>
      </c>
      <c r="AE130" s="2373">
        <v>0</v>
      </c>
      <c r="AF130" s="2373">
        <v>0</v>
      </c>
      <c r="AG130" s="2373">
        <v>0</v>
      </c>
      <c r="AH130" s="2373">
        <v>0</v>
      </c>
      <c r="AI130" s="2373">
        <v>0</v>
      </c>
      <c r="AJ130" s="2373">
        <v>0</v>
      </c>
    </row>
    <row r="131" spans="1:114" s="1746" customFormat="1" hidden="1" outlineLevel="1">
      <c r="A131" s="171"/>
      <c r="B131" s="171"/>
      <c r="E131" s="2373">
        <v>0</v>
      </c>
      <c r="F131" s="2373"/>
      <c r="G131" s="2373"/>
      <c r="H131" s="2373"/>
      <c r="I131" s="2373">
        <v>0</v>
      </c>
      <c r="J131" s="2373"/>
      <c r="K131" s="2373"/>
      <c r="L131" s="2373"/>
      <c r="M131" s="2373">
        <v>0</v>
      </c>
      <c r="N131" s="2373">
        <v>0</v>
      </c>
      <c r="O131" s="2373">
        <v>0</v>
      </c>
      <c r="P131" s="2373">
        <v>0</v>
      </c>
      <c r="Q131" s="2373">
        <v>0</v>
      </c>
      <c r="R131" s="2373">
        <v>0</v>
      </c>
      <c r="S131" s="2373">
        <v>0</v>
      </c>
      <c r="T131" s="2373">
        <v>0</v>
      </c>
      <c r="U131" s="2373">
        <v>0</v>
      </c>
      <c r="V131" s="2373">
        <v>0</v>
      </c>
      <c r="W131" s="2373">
        <v>0</v>
      </c>
      <c r="X131" s="2373">
        <v>0</v>
      </c>
      <c r="Y131" s="2373">
        <v>0</v>
      </c>
      <c r="Z131" s="2373">
        <v>0</v>
      </c>
      <c r="AA131" s="2373">
        <v>0</v>
      </c>
      <c r="AB131" s="2373">
        <v>0</v>
      </c>
      <c r="AC131" s="2373">
        <v>0</v>
      </c>
      <c r="AD131" s="2373">
        <v>0</v>
      </c>
      <c r="AE131" s="2373">
        <v>0</v>
      </c>
      <c r="AF131" s="2373">
        <v>0</v>
      </c>
      <c r="AG131" s="2373">
        <v>0</v>
      </c>
      <c r="AH131" s="2373">
        <v>0</v>
      </c>
      <c r="AI131" s="2373">
        <v>0</v>
      </c>
      <c r="AJ131" s="2373">
        <v>0</v>
      </c>
    </row>
    <row r="132" spans="1:114" s="1746" customFormat="1" hidden="1" outlineLevel="1">
      <c r="A132" s="171"/>
      <c r="B132" s="171"/>
      <c r="E132" s="2373">
        <v>0</v>
      </c>
      <c r="F132" s="2373"/>
      <c r="G132" s="2373"/>
      <c r="H132" s="2373"/>
      <c r="I132" s="2373">
        <v>0</v>
      </c>
      <c r="J132" s="2373"/>
      <c r="K132" s="2373"/>
      <c r="L132" s="2373"/>
      <c r="M132" s="2373">
        <v>0</v>
      </c>
      <c r="N132" s="2373">
        <v>0</v>
      </c>
      <c r="O132" s="2373">
        <v>0</v>
      </c>
      <c r="P132" s="2373">
        <v>0</v>
      </c>
      <c r="Q132" s="2373">
        <v>0</v>
      </c>
      <c r="R132" s="2373">
        <v>0</v>
      </c>
      <c r="S132" s="2373">
        <v>0</v>
      </c>
      <c r="T132" s="2373">
        <v>0</v>
      </c>
      <c r="U132" s="2373">
        <v>0</v>
      </c>
      <c r="V132" s="2373">
        <v>0</v>
      </c>
      <c r="W132" s="2373">
        <v>0</v>
      </c>
      <c r="X132" s="2373">
        <v>0</v>
      </c>
      <c r="Y132" s="2373">
        <v>0</v>
      </c>
      <c r="Z132" s="2373">
        <v>0</v>
      </c>
      <c r="AA132" s="2373">
        <v>0</v>
      </c>
      <c r="AB132" s="2373">
        <v>0</v>
      </c>
      <c r="AC132" s="2373">
        <v>0</v>
      </c>
      <c r="AD132" s="2373">
        <v>0</v>
      </c>
      <c r="AE132" s="2373">
        <v>0</v>
      </c>
      <c r="AF132" s="2373">
        <v>0</v>
      </c>
      <c r="AG132" s="2373">
        <v>0</v>
      </c>
      <c r="AH132" s="2373">
        <v>0</v>
      </c>
      <c r="AI132" s="2373">
        <v>0</v>
      </c>
      <c r="AJ132" s="2373">
        <v>0</v>
      </c>
    </row>
    <row r="133" spans="1:114" s="1746" customFormat="1" hidden="1" outlineLevel="1">
      <c r="A133" s="171"/>
      <c r="B133" s="171"/>
      <c r="E133" s="2373">
        <v>0</v>
      </c>
      <c r="F133" s="2373"/>
      <c r="G133" s="2373"/>
      <c r="H133" s="2373"/>
      <c r="I133" s="2373">
        <v>0</v>
      </c>
      <c r="J133" s="2373"/>
      <c r="K133" s="2373"/>
      <c r="L133" s="2373"/>
      <c r="M133" s="2373">
        <v>0</v>
      </c>
      <c r="N133" s="2373">
        <v>0</v>
      </c>
      <c r="O133" s="2373">
        <v>0</v>
      </c>
      <c r="P133" s="2373">
        <v>0</v>
      </c>
      <c r="Q133" s="2373">
        <v>0</v>
      </c>
      <c r="R133" s="2373">
        <v>0</v>
      </c>
      <c r="S133" s="2373">
        <v>0</v>
      </c>
      <c r="T133" s="2373">
        <v>0</v>
      </c>
      <c r="U133" s="2373">
        <v>0</v>
      </c>
      <c r="V133" s="2373">
        <v>0</v>
      </c>
      <c r="W133" s="2373">
        <v>0</v>
      </c>
      <c r="X133" s="2373">
        <v>0</v>
      </c>
      <c r="Y133" s="2373">
        <v>0</v>
      </c>
      <c r="Z133" s="2373">
        <v>0</v>
      </c>
      <c r="AA133" s="2373">
        <v>0</v>
      </c>
      <c r="AB133" s="2373">
        <v>0</v>
      </c>
      <c r="AC133" s="2373">
        <v>0</v>
      </c>
      <c r="AD133" s="2373">
        <v>0</v>
      </c>
      <c r="AE133" s="2373">
        <v>0</v>
      </c>
      <c r="AF133" s="2373">
        <v>0</v>
      </c>
      <c r="AG133" s="2373">
        <v>0</v>
      </c>
      <c r="AH133" s="2373">
        <v>0</v>
      </c>
      <c r="AI133" s="2373">
        <v>0</v>
      </c>
      <c r="AJ133" s="2373">
        <v>0</v>
      </c>
    </row>
    <row r="134" spans="1:114" s="1746" customFormat="1" hidden="1" outlineLevel="1">
      <c r="A134" s="171"/>
      <c r="B134" s="171"/>
      <c r="E134" s="2373">
        <v>0</v>
      </c>
      <c r="F134" s="2373"/>
      <c r="G134" s="2373"/>
      <c r="H134" s="2373"/>
      <c r="I134" s="2373">
        <v>0</v>
      </c>
      <c r="J134" s="2373"/>
      <c r="K134" s="2373"/>
      <c r="L134" s="2373"/>
      <c r="M134" s="2373">
        <v>0</v>
      </c>
      <c r="N134" s="2373">
        <v>0</v>
      </c>
      <c r="O134" s="2373">
        <v>0</v>
      </c>
      <c r="P134" s="2373">
        <v>0</v>
      </c>
      <c r="Q134" s="2373">
        <v>0</v>
      </c>
      <c r="R134" s="2373">
        <v>0</v>
      </c>
      <c r="S134" s="2373">
        <v>0</v>
      </c>
      <c r="T134" s="2373">
        <v>0</v>
      </c>
      <c r="U134" s="2373">
        <v>0</v>
      </c>
      <c r="V134" s="2373">
        <v>0</v>
      </c>
      <c r="W134" s="2373">
        <v>0</v>
      </c>
      <c r="X134" s="2373">
        <v>0</v>
      </c>
      <c r="Y134" s="2373">
        <v>0</v>
      </c>
      <c r="Z134" s="2373">
        <v>0</v>
      </c>
      <c r="AA134" s="2373">
        <v>0</v>
      </c>
      <c r="AB134" s="2373">
        <v>0</v>
      </c>
      <c r="AC134" s="2373">
        <v>0</v>
      </c>
      <c r="AD134" s="2373">
        <v>0</v>
      </c>
      <c r="AE134" s="2373">
        <v>0</v>
      </c>
      <c r="AF134" s="2373">
        <v>0</v>
      </c>
      <c r="AG134" s="2373">
        <v>0</v>
      </c>
      <c r="AH134" s="2373">
        <v>0</v>
      </c>
      <c r="AI134" s="2373">
        <v>0</v>
      </c>
      <c r="AJ134" s="2373">
        <v>0</v>
      </c>
    </row>
    <row r="135" spans="1:114" s="1746" customFormat="1" hidden="1" outlineLevel="1">
      <c r="A135" s="171"/>
      <c r="B135" s="171"/>
      <c r="E135" s="2373">
        <v>0</v>
      </c>
      <c r="F135" s="2373"/>
      <c r="G135" s="2373"/>
      <c r="H135" s="2373"/>
      <c r="I135" s="2373">
        <v>0</v>
      </c>
      <c r="J135" s="2373"/>
      <c r="K135" s="2373"/>
      <c r="L135" s="2373"/>
      <c r="M135" s="2373">
        <v>0</v>
      </c>
      <c r="N135" s="2373">
        <v>0</v>
      </c>
      <c r="O135" s="2373">
        <v>0</v>
      </c>
      <c r="P135" s="2373">
        <v>0</v>
      </c>
      <c r="Q135" s="2373">
        <v>0</v>
      </c>
      <c r="R135" s="2373">
        <v>0</v>
      </c>
      <c r="S135" s="2373">
        <v>0</v>
      </c>
      <c r="T135" s="2373">
        <v>0</v>
      </c>
      <c r="U135" s="2373">
        <v>0</v>
      </c>
      <c r="V135" s="2373">
        <v>0</v>
      </c>
      <c r="W135" s="2373">
        <v>0</v>
      </c>
      <c r="X135" s="2373">
        <v>0</v>
      </c>
      <c r="Y135" s="2373">
        <v>0</v>
      </c>
      <c r="Z135" s="2373">
        <v>0</v>
      </c>
      <c r="AA135" s="2373">
        <v>0</v>
      </c>
      <c r="AB135" s="2373">
        <v>0</v>
      </c>
      <c r="AC135" s="2373">
        <v>0</v>
      </c>
      <c r="AD135" s="2373">
        <v>0</v>
      </c>
      <c r="AE135" s="2373">
        <v>0</v>
      </c>
      <c r="AF135" s="2373">
        <v>0</v>
      </c>
      <c r="AG135" s="2373">
        <v>0</v>
      </c>
      <c r="AH135" s="2373">
        <v>0</v>
      </c>
      <c r="AI135" s="2373">
        <v>0</v>
      </c>
      <c r="AJ135" s="2373">
        <v>0</v>
      </c>
    </row>
    <row r="136" spans="1:114" s="1746" customFormat="1" hidden="1" outlineLevel="1">
      <c r="A136" s="171"/>
      <c r="B136" s="171"/>
      <c r="E136" s="2373">
        <v>0</v>
      </c>
      <c r="F136" s="2373"/>
      <c r="G136" s="2373"/>
      <c r="H136" s="2373"/>
      <c r="I136" s="2373">
        <v>0</v>
      </c>
      <c r="J136" s="2373"/>
      <c r="K136" s="2373"/>
      <c r="L136" s="2373"/>
      <c r="M136" s="2373">
        <v>0</v>
      </c>
      <c r="N136" s="2373">
        <v>0</v>
      </c>
      <c r="O136" s="2373">
        <v>0</v>
      </c>
      <c r="P136" s="2373">
        <v>0</v>
      </c>
      <c r="Q136" s="2373">
        <v>0</v>
      </c>
      <c r="R136" s="2373">
        <v>0</v>
      </c>
      <c r="S136" s="2373">
        <v>0</v>
      </c>
      <c r="T136" s="2373">
        <v>0</v>
      </c>
      <c r="U136" s="2373">
        <v>0</v>
      </c>
      <c r="V136" s="2373">
        <v>0</v>
      </c>
      <c r="W136" s="2373">
        <v>0</v>
      </c>
      <c r="X136" s="2373">
        <v>0</v>
      </c>
      <c r="Y136" s="2373">
        <v>0</v>
      </c>
      <c r="Z136" s="2373">
        <v>0</v>
      </c>
      <c r="AA136" s="2373">
        <v>0</v>
      </c>
      <c r="AB136" s="2373">
        <v>0</v>
      </c>
      <c r="AC136" s="2373">
        <v>0</v>
      </c>
      <c r="AD136" s="2373">
        <v>0</v>
      </c>
      <c r="AE136" s="2373">
        <v>0</v>
      </c>
      <c r="AF136" s="2373">
        <v>0</v>
      </c>
      <c r="AG136" s="2373">
        <v>0</v>
      </c>
      <c r="AH136" s="2373">
        <v>0</v>
      </c>
      <c r="AI136" s="2373">
        <v>0</v>
      </c>
      <c r="AJ136" s="2373">
        <v>0</v>
      </c>
    </row>
    <row r="137" spans="1:114" s="1746" customFormat="1" ht="15.75" outlineLevel="1" collapsed="1">
      <c r="A137" s="171"/>
      <c r="B137" s="171"/>
      <c r="H137" s="1787"/>
      <c r="I137" s="1787"/>
      <c r="J137" s="1747"/>
      <c r="K137" s="1747"/>
      <c r="L137" s="1747"/>
      <c r="M137" s="2374"/>
      <c r="N137" s="1747"/>
      <c r="O137" s="1747"/>
      <c r="P137" s="1747"/>
      <c r="Q137" s="1747"/>
      <c r="R137" s="1747"/>
      <c r="S137" s="1747"/>
      <c r="T137" s="1747"/>
      <c r="U137" s="1747"/>
      <c r="V137" s="1747"/>
      <c r="W137" s="1747"/>
      <c r="X137" s="1747"/>
      <c r="Y137" s="1747"/>
      <c r="Z137" s="1747"/>
      <c r="AA137" s="1747"/>
      <c r="AB137" s="1747"/>
      <c r="AC137" s="1747"/>
      <c r="AD137" s="1747"/>
      <c r="AE137" s="1747"/>
      <c r="AF137" s="1747"/>
      <c r="AG137" s="1747"/>
      <c r="AH137" s="1747"/>
      <c r="AI137" s="1747"/>
      <c r="AJ137" s="1747"/>
    </row>
    <row r="138" spans="1:114" ht="15.75" outlineLevel="1">
      <c r="E138" s="679"/>
      <c r="F138" s="1797" t="s">
        <v>545</v>
      </c>
      <c r="G138" s="1437"/>
      <c r="H138" s="1437"/>
      <c r="I138" s="1437"/>
      <c r="J138" s="1437">
        <v>2004</v>
      </c>
      <c r="K138" s="1437">
        <v>2005</v>
      </c>
      <c r="L138" s="1437">
        <v>2006</v>
      </c>
      <c r="M138" s="1437">
        <v>2007</v>
      </c>
      <c r="N138" s="1437">
        <v>2008</v>
      </c>
      <c r="O138" s="1437">
        <v>2009</v>
      </c>
      <c r="P138" s="1437">
        <v>2010</v>
      </c>
      <c r="Q138" s="1437">
        <v>2011</v>
      </c>
      <c r="R138" s="1437">
        <v>2012</v>
      </c>
      <c r="S138" s="1437">
        <v>2013</v>
      </c>
      <c r="T138" s="1437">
        <v>2014</v>
      </c>
      <c r="U138" s="1437">
        <v>2015</v>
      </c>
      <c r="V138" s="1437">
        <v>2016</v>
      </c>
      <c r="W138" s="1437">
        <v>2017</v>
      </c>
      <c r="X138" s="1437">
        <v>2018</v>
      </c>
      <c r="Y138" s="1437">
        <v>2019</v>
      </c>
      <c r="Z138" s="1437">
        <v>2020</v>
      </c>
      <c r="AA138" s="1437">
        <v>2021</v>
      </c>
      <c r="AB138" s="1437">
        <v>2022</v>
      </c>
      <c r="AC138" s="1437">
        <v>2023</v>
      </c>
      <c r="AD138" s="1437">
        <v>2024</v>
      </c>
      <c r="AE138" s="1437">
        <v>2025</v>
      </c>
      <c r="AF138" s="1437">
        <v>2026</v>
      </c>
      <c r="AG138" s="1437">
        <v>2027</v>
      </c>
      <c r="AH138" s="1437">
        <v>2028</v>
      </c>
      <c r="AI138" s="1437">
        <v>2029</v>
      </c>
      <c r="AJ138" s="1437">
        <v>2030</v>
      </c>
      <c r="BQ138" s="1746"/>
      <c r="BR138" s="1746"/>
      <c r="BS138" s="1746"/>
      <c r="BT138" s="1746"/>
      <c r="BU138" s="1746"/>
      <c r="BV138" s="1746"/>
      <c r="BW138" s="1746"/>
      <c r="BX138" s="1746"/>
      <c r="BY138" s="1746"/>
      <c r="BZ138" s="1746"/>
      <c r="CA138" s="1746"/>
      <c r="CB138" s="1746"/>
      <c r="CC138" s="1746"/>
      <c r="CD138" s="1746"/>
      <c r="CE138" s="1746"/>
      <c r="CF138" s="1746"/>
      <c r="CG138" s="1746"/>
      <c r="CH138" s="1746"/>
      <c r="CI138" s="1746"/>
      <c r="CJ138" s="1746"/>
      <c r="CK138" s="1746"/>
      <c r="CL138" s="1746"/>
      <c r="CM138" s="1746"/>
      <c r="CN138" s="1746"/>
      <c r="CO138" s="1746"/>
      <c r="CP138" s="1746"/>
      <c r="CQ138" s="1746"/>
      <c r="CR138" s="1746"/>
      <c r="CS138" s="1746"/>
      <c r="CT138" s="1746"/>
      <c r="CU138" s="1746"/>
      <c r="CV138" s="1746"/>
      <c r="CW138" s="1746"/>
      <c r="CX138" s="1746"/>
      <c r="CY138" s="1746"/>
      <c r="CZ138" s="1746"/>
      <c r="DA138" s="1746"/>
      <c r="DB138" s="1746"/>
      <c r="DC138" s="1746"/>
      <c r="DD138" s="1746"/>
      <c r="DE138" s="1746"/>
      <c r="DF138" s="1746"/>
      <c r="DG138" s="1746"/>
      <c r="DH138" s="1746"/>
      <c r="DI138" s="1746"/>
      <c r="DJ138" s="1746"/>
    </row>
    <row r="139" spans="1:114" s="1746" customFormat="1" ht="15.75" outlineLevel="1">
      <c r="A139" s="171"/>
      <c r="B139" s="171"/>
      <c r="D139" s="2371" t="s">
        <v>5097</v>
      </c>
      <c r="E139" s="1787" t="s">
        <v>5174</v>
      </c>
      <c r="H139" s="1787"/>
      <c r="I139" s="1787"/>
      <c r="J139" s="2375"/>
      <c r="K139" s="2375"/>
      <c r="L139" s="2375"/>
      <c r="M139" s="2375"/>
      <c r="N139" s="2375"/>
      <c r="O139" s="2375"/>
      <c r="P139" s="2375"/>
      <c r="Q139" s="2375"/>
      <c r="R139" s="2376">
        <v>60000</v>
      </c>
      <c r="S139" s="2376">
        <v>55000.000000000022</v>
      </c>
      <c r="T139" s="2376">
        <v>49999.999999999993</v>
      </c>
      <c r="U139" s="2376">
        <v>49999.999999999993</v>
      </c>
      <c r="V139" s="2376">
        <v>49999.999999999993</v>
      </c>
      <c r="W139" s="2376">
        <v>49999.999999999993</v>
      </c>
      <c r="X139" s="2376">
        <v>49999.999999999993</v>
      </c>
      <c r="Y139" s="2376">
        <v>49999.999999999993</v>
      </c>
      <c r="Z139" s="2376">
        <v>49999.999999999993</v>
      </c>
      <c r="AA139" s="2376">
        <v>49999.999999999993</v>
      </c>
      <c r="AB139" s="2376">
        <v>49999.999999999993</v>
      </c>
      <c r="AC139" s="2376">
        <v>49999.999999999993</v>
      </c>
      <c r="AD139" s="2376">
        <v>49999.999999999993</v>
      </c>
      <c r="AE139" s="2376">
        <v>49999.999999999993</v>
      </c>
      <c r="AF139" s="2376">
        <v>49999.999999999993</v>
      </c>
      <c r="AG139" s="2376">
        <v>49999.999999999993</v>
      </c>
      <c r="AH139" s="2376">
        <v>49999.999999999993</v>
      </c>
      <c r="AI139" s="2376">
        <v>49999.999999999993</v>
      </c>
      <c r="AJ139" s="2376">
        <v>49999.999999999993</v>
      </c>
    </row>
    <row r="140" spans="1:114" s="1746" customFormat="1" ht="15.75" outlineLevel="1">
      <c r="A140" s="171"/>
      <c r="B140" s="171"/>
      <c r="D140" s="2371" t="s">
        <v>5097</v>
      </c>
      <c r="E140" s="1787" t="s">
        <v>5175</v>
      </c>
      <c r="H140" s="1787"/>
      <c r="I140" s="1787"/>
      <c r="J140" s="2375"/>
      <c r="K140" s="2375"/>
      <c r="L140" s="2375"/>
      <c r="M140" s="2375"/>
      <c r="N140" s="2375"/>
      <c r="O140" s="2375"/>
      <c r="P140" s="2375"/>
      <c r="Q140" s="2375"/>
      <c r="R140" s="2376">
        <v>0</v>
      </c>
      <c r="S140" s="2376">
        <v>0</v>
      </c>
      <c r="T140" s="2376">
        <v>0</v>
      </c>
      <c r="U140" s="2376">
        <v>0</v>
      </c>
      <c r="V140" s="2376">
        <v>0</v>
      </c>
      <c r="W140" s="2376">
        <v>0</v>
      </c>
      <c r="X140" s="2376">
        <v>0</v>
      </c>
      <c r="Y140" s="2376">
        <v>0</v>
      </c>
      <c r="Z140" s="2376">
        <v>0</v>
      </c>
      <c r="AA140" s="2376">
        <v>0</v>
      </c>
      <c r="AB140" s="2376">
        <v>0</v>
      </c>
      <c r="AC140" s="2376">
        <v>0</v>
      </c>
      <c r="AD140" s="2376">
        <v>0</v>
      </c>
      <c r="AE140" s="2376">
        <v>0</v>
      </c>
      <c r="AF140" s="2376">
        <v>0</v>
      </c>
      <c r="AG140" s="2376">
        <v>0</v>
      </c>
      <c r="AH140" s="2376">
        <v>0</v>
      </c>
      <c r="AI140" s="2376">
        <v>0</v>
      </c>
      <c r="AJ140" s="2376">
        <v>0</v>
      </c>
    </row>
    <row r="141" spans="1:114" s="1746" customFormat="1" ht="15.75" outlineLevel="1">
      <c r="A141" s="171"/>
      <c r="B141" s="171">
        <v>0</v>
      </c>
      <c r="D141" s="2371" t="s">
        <v>5097</v>
      </c>
      <c r="E141" s="1787" t="s">
        <v>5176</v>
      </c>
      <c r="H141" s="1787"/>
      <c r="I141" s="1787"/>
      <c r="J141" s="2375"/>
      <c r="K141" s="2375"/>
      <c r="L141" s="2375"/>
      <c r="M141" s="2375"/>
      <c r="N141" s="2375"/>
      <c r="O141" s="2375"/>
      <c r="P141" s="2375"/>
      <c r="Q141" s="2375"/>
      <c r="R141" s="2377">
        <v>0.59999999999999987</v>
      </c>
      <c r="S141" s="2377">
        <v>0.54999999999999993</v>
      </c>
      <c r="T141" s="2377">
        <v>0.5</v>
      </c>
      <c r="U141" s="2377">
        <v>0.5</v>
      </c>
      <c r="V141" s="2377">
        <v>0.5</v>
      </c>
      <c r="W141" s="2377">
        <v>0.5</v>
      </c>
      <c r="X141" s="2377">
        <v>0.5</v>
      </c>
      <c r="Y141" s="2377">
        <v>0.5</v>
      </c>
      <c r="Z141" s="2377">
        <v>0.5</v>
      </c>
      <c r="AA141" s="2377">
        <v>0.5</v>
      </c>
      <c r="AB141" s="2377">
        <v>0.5</v>
      </c>
      <c r="AC141" s="2377">
        <v>0.5</v>
      </c>
      <c r="AD141" s="2377">
        <v>0.5</v>
      </c>
      <c r="AE141" s="2377">
        <v>0.5</v>
      </c>
      <c r="AF141" s="2377">
        <v>0.5</v>
      </c>
      <c r="AG141" s="2377">
        <v>0.5</v>
      </c>
      <c r="AH141" s="2377">
        <v>0.5</v>
      </c>
      <c r="AI141" s="2377">
        <v>0.5</v>
      </c>
      <c r="AJ141" s="2377">
        <v>0.5</v>
      </c>
    </row>
    <row r="142" spans="1:114" s="1746" customFormat="1" ht="15.75" outlineLevel="1">
      <c r="A142" s="171"/>
      <c r="B142" s="171">
        <v>0</v>
      </c>
      <c r="D142" s="2371"/>
      <c r="E142" s="1787" t="s">
        <v>5177</v>
      </c>
      <c r="H142" s="1787"/>
      <c r="I142" s="1787"/>
      <c r="J142" s="1787"/>
      <c r="K142" s="1787"/>
      <c r="L142" s="1787"/>
      <c r="M142" s="2378"/>
      <c r="N142" s="2378"/>
      <c r="O142" s="2378"/>
      <c r="P142" s="2378"/>
      <c r="Q142" s="2378"/>
      <c r="R142" s="2378">
        <v>0</v>
      </c>
      <c r="S142" s="2378">
        <v>0</v>
      </c>
      <c r="T142" s="2378">
        <v>0</v>
      </c>
      <c r="U142" s="2378">
        <v>0</v>
      </c>
      <c r="V142" s="2378">
        <v>0</v>
      </c>
      <c r="W142" s="2378">
        <v>0</v>
      </c>
      <c r="X142" s="2378">
        <v>0</v>
      </c>
      <c r="Y142" s="2378">
        <v>0</v>
      </c>
      <c r="Z142" s="2378">
        <v>0</v>
      </c>
      <c r="AA142" s="2378">
        <v>0</v>
      </c>
      <c r="AB142" s="2378">
        <v>0</v>
      </c>
      <c r="AC142" s="2378">
        <v>0</v>
      </c>
      <c r="AD142" s="2378">
        <v>0</v>
      </c>
      <c r="AE142" s="2378">
        <v>0</v>
      </c>
      <c r="AF142" s="2378">
        <v>0</v>
      </c>
      <c r="AG142" s="2378">
        <v>0</v>
      </c>
      <c r="AH142" s="2378">
        <v>0</v>
      </c>
      <c r="AI142" s="2378">
        <v>0</v>
      </c>
      <c r="AJ142" s="2378">
        <v>0</v>
      </c>
    </row>
    <row r="143" spans="1:114" s="1746" customFormat="1" ht="15.75" outlineLevel="1">
      <c r="A143" s="171"/>
      <c r="B143" s="171">
        <v>0</v>
      </c>
      <c r="D143" s="2371"/>
      <c r="E143" s="1787" t="s">
        <v>5178</v>
      </c>
      <c r="H143" s="1787"/>
      <c r="I143" s="1787"/>
      <c r="J143" s="1787"/>
      <c r="K143" s="1787"/>
      <c r="L143" s="1787"/>
      <c r="M143" s="2378"/>
      <c r="N143" s="2378"/>
      <c r="O143" s="2378"/>
      <c r="P143" s="2378"/>
      <c r="Q143" s="2378"/>
      <c r="R143" s="2378">
        <v>1</v>
      </c>
      <c r="S143" s="2378">
        <v>1</v>
      </c>
      <c r="T143" s="2378">
        <v>1</v>
      </c>
      <c r="U143" s="2378">
        <v>1</v>
      </c>
      <c r="V143" s="2378">
        <v>1</v>
      </c>
      <c r="W143" s="2378">
        <v>1</v>
      </c>
      <c r="X143" s="2378">
        <v>1</v>
      </c>
      <c r="Y143" s="2378">
        <v>1</v>
      </c>
      <c r="Z143" s="2378">
        <v>1</v>
      </c>
      <c r="AA143" s="2378">
        <v>1</v>
      </c>
      <c r="AB143" s="2378">
        <v>1</v>
      </c>
      <c r="AC143" s="2378">
        <v>1</v>
      </c>
      <c r="AD143" s="2378">
        <v>1</v>
      </c>
      <c r="AE143" s="2378">
        <v>1</v>
      </c>
      <c r="AF143" s="2378">
        <v>1</v>
      </c>
      <c r="AG143" s="2378">
        <v>1</v>
      </c>
      <c r="AH143" s="2378">
        <v>1</v>
      </c>
      <c r="AI143" s="2378">
        <v>1</v>
      </c>
      <c r="AJ143" s="2378">
        <v>1</v>
      </c>
    </row>
    <row r="144" spans="1:114" s="1746" customFormat="1" ht="15.75" outlineLevel="1">
      <c r="A144" s="171"/>
      <c r="B144" s="171"/>
      <c r="D144" s="2371"/>
      <c r="E144" s="1787"/>
      <c r="H144" s="1787"/>
      <c r="I144" s="1787"/>
      <c r="J144" s="1787"/>
      <c r="K144" s="1787"/>
      <c r="L144" s="1787"/>
      <c r="M144" s="2378"/>
      <c r="N144" s="2378"/>
      <c r="O144" s="2378"/>
      <c r="P144" s="2378"/>
      <c r="Q144" s="2378"/>
      <c r="R144" s="2378"/>
      <c r="S144" s="2378"/>
      <c r="T144" s="2378"/>
      <c r="U144" s="2378"/>
      <c r="V144" s="2378"/>
      <c r="W144" s="2378"/>
      <c r="X144" s="2378"/>
      <c r="Y144" s="2378"/>
      <c r="Z144" s="2378"/>
      <c r="AA144" s="2378"/>
      <c r="AB144" s="2378"/>
      <c r="AC144" s="2378"/>
      <c r="AD144" s="2378"/>
      <c r="AE144" s="2378"/>
      <c r="AF144" s="2378"/>
      <c r="AG144" s="2378"/>
      <c r="AH144" s="2378"/>
      <c r="AI144" s="2378"/>
      <c r="AJ144" s="2378"/>
    </row>
    <row r="145" spans="1:114" s="1746" customFormat="1" ht="15.75" outlineLevel="1">
      <c r="A145" s="171"/>
      <c r="B145" s="171"/>
      <c r="D145" s="2371"/>
      <c r="E145" s="1787"/>
      <c r="H145" s="1787"/>
      <c r="I145" s="1787"/>
      <c r="J145" s="1787"/>
      <c r="K145" s="1787"/>
      <c r="L145" s="1787"/>
      <c r="M145" s="2378"/>
      <c r="N145" s="2378"/>
      <c r="O145" s="2378"/>
      <c r="P145" s="2378"/>
      <c r="Q145" s="2378"/>
      <c r="R145" s="2378"/>
      <c r="S145" s="2378"/>
      <c r="T145" s="2378"/>
      <c r="U145" s="2378"/>
      <c r="V145" s="2378"/>
      <c r="W145" s="2378"/>
      <c r="X145" s="2378"/>
      <c r="Y145" s="2378"/>
      <c r="Z145" s="2378"/>
      <c r="AA145" s="2378"/>
      <c r="AB145" s="2378"/>
      <c r="AC145" s="2378"/>
      <c r="AD145" s="2378"/>
      <c r="AE145" s="2378"/>
      <c r="AF145" s="2378"/>
      <c r="AG145" s="2378"/>
      <c r="AH145" s="2378"/>
      <c r="AI145" s="2378"/>
      <c r="AJ145" s="2378"/>
    </row>
    <row r="146" spans="1:114" s="1746" customFormat="1" ht="15.75" outlineLevel="1">
      <c r="A146" s="171"/>
      <c r="B146" s="171"/>
      <c r="E146" s="1787" t="s">
        <v>5179</v>
      </c>
      <c r="H146" s="1787"/>
      <c r="I146" s="1787"/>
      <c r="J146" s="1747"/>
      <c r="K146" s="1747"/>
      <c r="L146" s="1747"/>
      <c r="M146" s="1747"/>
      <c r="N146" s="1747"/>
      <c r="O146" s="1747"/>
      <c r="P146" s="1747"/>
      <c r="Q146" s="1747"/>
      <c r="R146" s="1747"/>
      <c r="S146" s="1747"/>
      <c r="T146" s="1747"/>
      <c r="U146" s="1747"/>
      <c r="V146" s="1747"/>
      <c r="W146" s="1747"/>
      <c r="X146" s="1747"/>
      <c r="Y146" s="1747"/>
      <c r="Z146" s="1747"/>
      <c r="AA146" s="1747"/>
      <c r="AB146" s="1747"/>
      <c r="AC146" s="1747"/>
      <c r="AD146" s="1747"/>
      <c r="AE146" s="1747"/>
      <c r="AF146" s="1747"/>
      <c r="AG146" s="1747"/>
      <c r="AH146" s="1747"/>
      <c r="AI146" s="1747"/>
      <c r="AJ146" s="1747"/>
    </row>
    <row r="147" spans="1:114" ht="15.75" outlineLevel="1">
      <c r="E147" s="679"/>
      <c r="F147" s="1797" t="s">
        <v>545</v>
      </c>
      <c r="G147" s="1437"/>
      <c r="H147" s="1437"/>
      <c r="I147" s="1437"/>
      <c r="J147" s="1437">
        <v>2004</v>
      </c>
      <c r="K147" s="1437">
        <v>2005</v>
      </c>
      <c r="L147" s="1437">
        <v>2006</v>
      </c>
      <c r="M147" s="1437">
        <v>2007</v>
      </c>
      <c r="N147" s="1437">
        <v>2008</v>
      </c>
      <c r="O147" s="1437">
        <v>2009</v>
      </c>
      <c r="P147" s="1437">
        <v>2010</v>
      </c>
      <c r="Q147" s="1437">
        <v>2011</v>
      </c>
      <c r="R147" s="1437">
        <v>2012</v>
      </c>
      <c r="S147" s="1437">
        <v>2013</v>
      </c>
      <c r="T147" s="1437">
        <v>2014</v>
      </c>
      <c r="U147" s="1437">
        <v>2015</v>
      </c>
      <c r="V147" s="1437">
        <v>2016</v>
      </c>
      <c r="W147" s="1437">
        <v>2017</v>
      </c>
      <c r="X147" s="1437">
        <v>2018</v>
      </c>
      <c r="Y147" s="1437">
        <v>2019</v>
      </c>
      <c r="Z147" s="1437">
        <v>2020</v>
      </c>
      <c r="AA147" s="1437">
        <v>2021</v>
      </c>
      <c r="AB147" s="1437">
        <v>2022</v>
      </c>
      <c r="AC147" s="1437">
        <v>2023</v>
      </c>
      <c r="AD147" s="1437">
        <v>2024</v>
      </c>
      <c r="AE147" s="1437">
        <v>2025</v>
      </c>
      <c r="AF147" s="1437">
        <v>2026</v>
      </c>
      <c r="AG147" s="1437">
        <v>2027</v>
      </c>
      <c r="AH147" s="1437">
        <v>2028</v>
      </c>
      <c r="AI147" s="1437">
        <v>2029</v>
      </c>
      <c r="AJ147" s="1437">
        <v>2030</v>
      </c>
      <c r="BQ147" s="1746"/>
      <c r="BR147" s="1746"/>
      <c r="BS147" s="1746"/>
      <c r="BT147" s="1746"/>
      <c r="BU147" s="1746"/>
      <c r="BV147" s="1746"/>
      <c r="BW147" s="1746"/>
      <c r="BX147" s="1746"/>
      <c r="BY147" s="1746"/>
      <c r="BZ147" s="1746"/>
      <c r="CA147" s="1746"/>
      <c r="CB147" s="1746"/>
      <c r="CC147" s="1746"/>
      <c r="CD147" s="1746"/>
      <c r="CE147" s="1746"/>
      <c r="CF147" s="1746"/>
      <c r="CG147" s="1746"/>
      <c r="CH147" s="1746"/>
      <c r="CI147" s="1746"/>
      <c r="CJ147" s="1746"/>
      <c r="CK147" s="1746"/>
      <c r="CL147" s="1746"/>
      <c r="CM147" s="1746"/>
      <c r="CN147" s="1746"/>
      <c r="CO147" s="1746"/>
      <c r="CP147" s="1746"/>
      <c r="CQ147" s="1746"/>
      <c r="CR147" s="1746"/>
      <c r="CS147" s="1746"/>
      <c r="CT147" s="1746"/>
      <c r="CU147" s="1746"/>
      <c r="CV147" s="1746"/>
      <c r="CW147" s="1746"/>
      <c r="CX147" s="1746"/>
      <c r="CY147" s="1746"/>
      <c r="CZ147" s="1746"/>
      <c r="DA147" s="1746"/>
      <c r="DB147" s="1746"/>
      <c r="DC147" s="1746"/>
      <c r="DD147" s="1746"/>
      <c r="DE147" s="1746"/>
      <c r="DF147" s="1746"/>
      <c r="DG147" s="1746"/>
      <c r="DH147" s="1746"/>
      <c r="DI147" s="1746"/>
      <c r="DJ147" s="1746"/>
    </row>
    <row r="148" spans="1:114" s="488" customFormat="1" ht="15.75" outlineLevel="1">
      <c r="A148" s="171"/>
      <c r="B148" s="171"/>
      <c r="E148" s="2372" t="s">
        <v>5165</v>
      </c>
      <c r="F148" s="2372"/>
      <c r="G148" s="2372"/>
      <c r="H148" s="2372"/>
      <c r="I148" s="2372" t="s">
        <v>5166</v>
      </c>
      <c r="J148" s="2372"/>
      <c r="K148" s="2372">
        <v>0</v>
      </c>
      <c r="L148" s="2372">
        <v>0</v>
      </c>
      <c r="M148" s="2372">
        <v>0</v>
      </c>
      <c r="N148" s="2372">
        <v>0</v>
      </c>
      <c r="O148" s="2372">
        <v>21967466.463226803</v>
      </c>
      <c r="P148" s="2372">
        <v>22917311.842455931</v>
      </c>
      <c r="Q148" s="2372">
        <v>21953827.963472702</v>
      </c>
      <c r="R148" s="2372">
        <v>27198675.813129369</v>
      </c>
      <c r="S148" s="2372">
        <v>22537348.02129706</v>
      </c>
      <c r="T148" s="2372">
        <v>21908086.72747704</v>
      </c>
      <c r="U148" s="2372">
        <v>22841986.980458602</v>
      </c>
      <c r="V148" s="2372">
        <v>22778917.952630635</v>
      </c>
      <c r="W148" s="2372">
        <v>22654281.161882535</v>
      </c>
      <c r="X148" s="2372">
        <v>22065070.464376207</v>
      </c>
      <c r="Y148" s="2372">
        <v>21906327.42136934</v>
      </c>
      <c r="Z148" s="2372">
        <v>21505991.317285497</v>
      </c>
      <c r="AA148" s="2372">
        <v>21233535.227657735</v>
      </c>
      <c r="AB148" s="2372">
        <v>20605488.968170926</v>
      </c>
      <c r="AC148" s="2372">
        <v>20084346.214285854</v>
      </c>
      <c r="AD148" s="2372">
        <v>19982750.984795433</v>
      </c>
      <c r="AE148" s="2372">
        <v>19742850.009009384</v>
      </c>
      <c r="AF148" s="2372">
        <v>19664913.615803745</v>
      </c>
      <c r="AG148" s="2372">
        <v>19814320.193324525</v>
      </c>
      <c r="AH148" s="2372">
        <v>19606984.450642921</v>
      </c>
      <c r="AI148" s="2372">
        <v>19745366.091409095</v>
      </c>
      <c r="AJ148" s="2372">
        <v>18888591.967809528</v>
      </c>
      <c r="BQ148" s="1746"/>
      <c r="BR148" s="1746"/>
      <c r="BS148" s="1746"/>
      <c r="BT148" s="1746"/>
      <c r="BU148" s="1746"/>
      <c r="BV148" s="1746"/>
      <c r="BW148" s="1746"/>
      <c r="BX148" s="1746"/>
      <c r="BY148" s="1746"/>
      <c r="BZ148" s="1746"/>
      <c r="CA148" s="1746"/>
      <c r="CB148" s="1746"/>
      <c r="CC148" s="1746"/>
      <c r="CD148" s="1746"/>
      <c r="CE148" s="1746"/>
      <c r="CF148" s="1746"/>
      <c r="CG148" s="1746"/>
      <c r="CH148" s="1746"/>
      <c r="CI148" s="1746"/>
      <c r="CJ148" s="1746"/>
      <c r="CK148" s="1746"/>
      <c r="CL148" s="1746"/>
      <c r="CM148" s="1746"/>
      <c r="CN148" s="1746"/>
      <c r="CO148" s="1746"/>
      <c r="CP148" s="1746"/>
      <c r="CQ148" s="1746"/>
      <c r="CR148" s="1746"/>
      <c r="CS148" s="1746"/>
      <c r="CT148" s="1746"/>
      <c r="CU148" s="1746"/>
      <c r="CV148" s="1746"/>
      <c r="CW148" s="1746"/>
      <c r="CX148" s="1746"/>
      <c r="CY148" s="1746"/>
      <c r="CZ148" s="1746"/>
      <c r="DA148" s="1746"/>
      <c r="DB148" s="1746"/>
      <c r="DC148" s="1746"/>
      <c r="DD148" s="1746"/>
      <c r="DE148" s="1746"/>
      <c r="DF148" s="1746"/>
      <c r="DG148" s="1746"/>
      <c r="DH148" s="1746"/>
      <c r="DI148" s="1746"/>
      <c r="DJ148" s="1746"/>
    </row>
    <row r="149" spans="1:114" ht="15.75" outlineLevel="1">
      <c r="D149" s="488"/>
      <c r="E149" s="2148" t="s">
        <v>5125</v>
      </c>
      <c r="F149" s="2148"/>
      <c r="G149" s="2379"/>
      <c r="H149" s="2148"/>
      <c r="I149" s="2148" t="s">
        <v>5167</v>
      </c>
      <c r="J149" s="2148"/>
      <c r="K149" s="2148"/>
      <c r="L149" s="2148"/>
      <c r="M149" s="2148"/>
      <c r="N149" s="2148"/>
      <c r="O149" s="2380">
        <v>1307412.74415626</v>
      </c>
      <c r="P149" s="2380">
        <v>1307412.74415626</v>
      </c>
      <c r="Q149" s="2148">
        <v>1415393.615243189</v>
      </c>
      <c r="R149" s="2148">
        <v>1415393.615243189</v>
      </c>
      <c r="S149" s="2148">
        <v>1415393.615243189</v>
      </c>
      <c r="T149" s="2148">
        <v>1415393.615243189</v>
      </c>
      <c r="U149" s="2148">
        <v>1415393.615243189</v>
      </c>
      <c r="V149" s="2148">
        <v>1415393.615243189</v>
      </c>
      <c r="W149" s="2148">
        <v>1415393.615243189</v>
      </c>
      <c r="X149" s="2148">
        <v>1415393.615243189</v>
      </c>
      <c r="Y149" s="2148">
        <v>1415393.615243189</v>
      </c>
      <c r="Z149" s="2148">
        <v>1415393.615243189</v>
      </c>
      <c r="AA149" s="2148">
        <v>1415393.615243189</v>
      </c>
      <c r="AB149" s="2148">
        <v>1415393.615243189</v>
      </c>
      <c r="AC149" s="2148">
        <v>1415393.615243189</v>
      </c>
      <c r="AD149" s="2148">
        <v>1415393.615243189</v>
      </c>
      <c r="AE149" s="2148">
        <v>1415393.615243189</v>
      </c>
      <c r="AF149" s="2148">
        <v>1415393.615243189</v>
      </c>
      <c r="AG149" s="2148">
        <v>1415393.615243189</v>
      </c>
      <c r="AH149" s="2148">
        <v>1415393.615243189</v>
      </c>
      <c r="AI149" s="2148">
        <v>1415393.615243189</v>
      </c>
      <c r="AJ149" s="2148">
        <v>1415393.615243189</v>
      </c>
      <c r="AK149" s="454">
        <v>2975697.8104629782</v>
      </c>
      <c r="AL149" s="454">
        <v>5221479.5807734011</v>
      </c>
      <c r="AM149" s="454">
        <v>37264.185037947231</v>
      </c>
      <c r="AN149" s="454">
        <v>9229162.9924105536</v>
      </c>
      <c r="AO149" s="454">
        <v>9593.7838814600655</v>
      </c>
      <c r="DA149" s="1746"/>
      <c r="DB149" s="1746"/>
      <c r="DC149" s="1746"/>
      <c r="DD149" s="1746"/>
      <c r="DE149" s="1746"/>
      <c r="DF149" s="1746"/>
      <c r="DG149" s="1746"/>
      <c r="DH149" s="1746"/>
      <c r="DI149" s="1746"/>
      <c r="DJ149" s="1746"/>
    </row>
    <row r="150" spans="1:114" ht="15.75" outlineLevel="1">
      <c r="E150" s="2148" t="s">
        <v>5133</v>
      </c>
      <c r="F150" s="2148"/>
      <c r="G150" s="2148"/>
      <c r="H150" s="2148"/>
      <c r="I150" s="2148" t="s">
        <v>5168</v>
      </c>
      <c r="J150" s="2148"/>
      <c r="K150" s="2148"/>
      <c r="L150" s="2148"/>
      <c r="M150" s="2148"/>
      <c r="N150" s="2148"/>
      <c r="O150" s="2380">
        <v>2459317.9634966375</v>
      </c>
      <c r="P150" s="2380">
        <v>2459317.9634966375</v>
      </c>
      <c r="Q150" s="2148">
        <v>2975697.8104629782</v>
      </c>
      <c r="R150" s="2148">
        <v>2975697.8104629782</v>
      </c>
      <c r="S150" s="2148">
        <v>2975697.8104629782</v>
      </c>
      <c r="T150" s="2148">
        <v>2975697.8104629782</v>
      </c>
      <c r="U150" s="2148">
        <v>2975697.8104629782</v>
      </c>
      <c r="V150" s="2148">
        <v>2975697.8104629782</v>
      </c>
      <c r="W150" s="2148">
        <v>2975697.8104629782</v>
      </c>
      <c r="X150" s="2148">
        <v>2975697.8104629782</v>
      </c>
      <c r="Y150" s="2148">
        <v>2975697.8104629782</v>
      </c>
      <c r="Z150" s="2148">
        <v>2975697.8104629782</v>
      </c>
      <c r="AA150" s="2148">
        <v>2975697.8104629782</v>
      </c>
      <c r="AB150" s="2148">
        <v>2975697.8104629782</v>
      </c>
      <c r="AC150" s="2148">
        <v>2975697.8104629782</v>
      </c>
      <c r="AD150" s="2148">
        <v>2975697.8104629782</v>
      </c>
      <c r="AE150" s="2148">
        <v>2975697.8104629782</v>
      </c>
      <c r="AF150" s="2148">
        <v>2975697.8104629782</v>
      </c>
      <c r="AG150" s="2148">
        <v>2975697.8104629782</v>
      </c>
      <c r="AH150" s="2148">
        <v>2975697.8104629782</v>
      </c>
      <c r="AI150" s="2148">
        <v>2975697.8104629782</v>
      </c>
      <c r="AJ150" s="2148">
        <v>2975697.8104629782</v>
      </c>
      <c r="AK150" s="454">
        <v>5221479.5807734011</v>
      </c>
      <c r="AL150" s="454">
        <v>37264.185037947231</v>
      </c>
      <c r="AM150" s="454">
        <v>9229162.9924105536</v>
      </c>
      <c r="AN150" s="454">
        <v>9593.7838814600655</v>
      </c>
      <c r="AO150" s="454">
        <v>18888591.967809528</v>
      </c>
      <c r="BQ150" s="488"/>
      <c r="BR150" s="488"/>
      <c r="BS150" s="488"/>
      <c r="BT150" s="488"/>
      <c r="BU150" s="488"/>
      <c r="BV150" s="488"/>
      <c r="BW150" s="488"/>
      <c r="BX150" s="488"/>
      <c r="BY150" s="488"/>
      <c r="BZ150" s="488"/>
      <c r="CA150" s="488"/>
      <c r="CB150" s="488"/>
      <c r="CC150" s="488"/>
      <c r="CD150" s="488"/>
      <c r="CE150" s="488"/>
      <c r="CF150" s="488"/>
      <c r="CG150" s="488"/>
      <c r="CH150" s="488"/>
      <c r="CI150" s="488"/>
      <c r="CJ150" s="488"/>
      <c r="CK150" s="488"/>
      <c r="CL150" s="488"/>
      <c r="CM150" s="488"/>
      <c r="CN150" s="488"/>
      <c r="CO150" s="488"/>
      <c r="CP150" s="488"/>
      <c r="CQ150" s="488"/>
      <c r="CR150" s="488"/>
      <c r="CS150" s="488"/>
      <c r="CT150" s="488"/>
      <c r="CU150" s="488"/>
      <c r="CV150" s="488"/>
      <c r="CW150" s="488"/>
      <c r="CX150" s="488"/>
      <c r="CY150" s="488"/>
      <c r="CZ150" s="488"/>
      <c r="DA150" s="1746"/>
      <c r="DB150" s="1746"/>
      <c r="DC150" s="1746"/>
      <c r="DD150" s="1746"/>
      <c r="DE150" s="1746"/>
      <c r="DF150" s="1746"/>
      <c r="DG150" s="1746"/>
      <c r="DH150" s="1746"/>
      <c r="DI150" s="1746"/>
      <c r="DJ150" s="1746"/>
    </row>
    <row r="151" spans="1:114" outlineLevel="1">
      <c r="E151" s="2148" t="s">
        <v>5127</v>
      </c>
      <c r="F151" s="2148"/>
      <c r="G151" s="2148"/>
      <c r="H151" s="2148"/>
      <c r="I151" s="2148" t="s">
        <v>5169</v>
      </c>
      <c r="J151" s="2148"/>
      <c r="K151" s="2148"/>
      <c r="L151" s="2148"/>
      <c r="M151" s="2148"/>
      <c r="N151" s="2148"/>
      <c r="O151" s="2380">
        <v>5876359.2072667219</v>
      </c>
      <c r="P151" s="2380">
        <v>5418161.1853993498</v>
      </c>
      <c r="Q151" s="2148">
        <v>5544050.5963136973</v>
      </c>
      <c r="R151" s="2148">
        <v>5672344.054933141</v>
      </c>
      <c r="S151" s="2148">
        <v>6110118.5399349472</v>
      </c>
      <c r="T151" s="2148">
        <v>7248129.3820021693</v>
      </c>
      <c r="U151" s="2148">
        <v>8441041.561257679</v>
      </c>
      <c r="V151" s="2148">
        <v>8364751.716660643</v>
      </c>
      <c r="W151" s="2148">
        <v>8197431.8756776303</v>
      </c>
      <c r="X151" s="2148">
        <v>7956750.2710516807</v>
      </c>
      <c r="Y151" s="2148">
        <v>7630279.7253342969</v>
      </c>
      <c r="Z151" s="2148">
        <v>7236240.693892302</v>
      </c>
      <c r="AA151" s="2148">
        <v>6753735.4535598131</v>
      </c>
      <c r="AB151" s="2148">
        <v>6097473.0755330678</v>
      </c>
      <c r="AC151" s="2148">
        <v>5588792.1937116012</v>
      </c>
      <c r="AD151" s="2148">
        <v>5504536.3209251892</v>
      </c>
      <c r="AE151" s="2148">
        <v>5421230.2132273223</v>
      </c>
      <c r="AF151" s="2148">
        <v>5346153.2345500542</v>
      </c>
      <c r="AG151" s="2148">
        <v>5290966.3895916156</v>
      </c>
      <c r="AH151" s="2148">
        <v>5264065.0524033252</v>
      </c>
      <c r="AI151" s="2148">
        <v>5240696.7835200578</v>
      </c>
      <c r="AJ151" s="2148">
        <v>5221479.5807734011</v>
      </c>
      <c r="AK151" s="454">
        <v>37264.185037947231</v>
      </c>
      <c r="AL151" s="454">
        <v>9229162.9924105536</v>
      </c>
      <c r="AM151" s="454">
        <v>9593.7838814600655</v>
      </c>
      <c r="AN151" s="454">
        <v>18888591.967809528</v>
      </c>
      <c r="AO151" s="454">
        <v>38633958.059218623</v>
      </c>
      <c r="DA151" s="1746"/>
      <c r="DB151" s="1746"/>
      <c r="DC151" s="1746"/>
      <c r="DD151" s="1746"/>
      <c r="DE151" s="1746"/>
      <c r="DF151" s="1746"/>
      <c r="DG151" s="1746"/>
      <c r="DH151" s="1746"/>
      <c r="DI151" s="1746"/>
      <c r="DJ151" s="1746"/>
    </row>
    <row r="152" spans="1:114" ht="15.75" outlineLevel="1">
      <c r="E152" s="2148" t="s">
        <v>5127</v>
      </c>
      <c r="F152" s="2148"/>
      <c r="G152" s="2379"/>
      <c r="H152" s="2148"/>
      <c r="I152" s="2148" t="s">
        <v>5170</v>
      </c>
      <c r="J152" s="2148"/>
      <c r="K152" s="2148"/>
      <c r="L152" s="2148"/>
      <c r="M152" s="2148"/>
      <c r="N152" s="2148"/>
      <c r="O152" s="2380">
        <v>1042768.7861271676</v>
      </c>
      <c r="P152" s="2380">
        <v>927635.7065413805</v>
      </c>
      <c r="Q152" s="2148">
        <v>1714525.4788579689</v>
      </c>
      <c r="R152" s="2148">
        <v>1317423.9248283338</v>
      </c>
      <c r="S152" s="2148">
        <v>1379425.3704372966</v>
      </c>
      <c r="T152" s="2148">
        <v>1427327.0690278278</v>
      </c>
      <c r="U152" s="2148">
        <v>1491035.7788218285</v>
      </c>
      <c r="V152" s="2148">
        <v>1504135.8872425009</v>
      </c>
      <c r="W152" s="2148">
        <v>1483885.7968919408</v>
      </c>
      <c r="X152" s="2148">
        <v>1328383.0863751355</v>
      </c>
      <c r="Y152" s="2148">
        <v>1418310.0831225154</v>
      </c>
      <c r="Z152" s="2148">
        <v>1314594.8680881821</v>
      </c>
      <c r="AA152" s="2148">
        <v>1324167.6906396819</v>
      </c>
      <c r="AB152" s="2148">
        <v>1284602.096132996</v>
      </c>
      <c r="AC152" s="2148">
        <v>1274888.3267076255</v>
      </c>
      <c r="AD152" s="2148">
        <v>1230245.0307191904</v>
      </c>
      <c r="AE152" s="2148">
        <v>1123210.6975063246</v>
      </c>
      <c r="AF152" s="2148">
        <v>1026084.5681243223</v>
      </c>
      <c r="AG152" s="2148">
        <v>1126017.3473075533</v>
      </c>
      <c r="AH152" s="2148">
        <v>871249.72894831956</v>
      </c>
      <c r="AI152" s="2148">
        <v>942701.12034694618</v>
      </c>
      <c r="AJ152" s="2148">
        <v>37264.185037947231</v>
      </c>
      <c r="AK152" s="454">
        <v>9229162.9924105536</v>
      </c>
      <c r="AL152" s="454">
        <v>9593.7838814600655</v>
      </c>
      <c r="AM152" s="454">
        <v>18888591.967809528</v>
      </c>
      <c r="AN152" s="454">
        <v>38633958.059218623</v>
      </c>
      <c r="AO152" s="454">
        <v>0</v>
      </c>
      <c r="DA152" s="1746"/>
      <c r="DB152" s="1746"/>
      <c r="DC152" s="1746"/>
      <c r="DD152" s="1746"/>
      <c r="DE152" s="1746"/>
      <c r="DF152" s="1746"/>
      <c r="DG152" s="1746"/>
      <c r="DH152" s="1746"/>
      <c r="DI152" s="1746"/>
      <c r="DJ152" s="1746"/>
    </row>
    <row r="153" spans="1:114" outlineLevel="1">
      <c r="E153" s="2148" t="s">
        <v>5135</v>
      </c>
      <c r="F153" s="2148"/>
      <c r="G153" s="2148"/>
      <c r="H153" s="2148"/>
      <c r="I153" s="2148" t="s">
        <v>5171</v>
      </c>
      <c r="J153" s="2148"/>
      <c r="K153" s="2148"/>
      <c r="L153" s="2148"/>
      <c r="M153" s="2148"/>
      <c r="N153" s="2148"/>
      <c r="O153" s="2380">
        <v>7916194.0545004131</v>
      </c>
      <c r="P153" s="2380">
        <v>7514312.9743404416</v>
      </c>
      <c r="Q153" s="2148">
        <v>8070550.0542103369</v>
      </c>
      <c r="R153" s="2148">
        <v>7745573.5453559812</v>
      </c>
      <c r="S153" s="2148">
        <v>7798094.6873870622</v>
      </c>
      <c r="T153" s="2148">
        <v>7873824.3585110223</v>
      </c>
      <c r="U153" s="2148">
        <v>7952562.3418865195</v>
      </c>
      <c r="V153" s="2148">
        <v>8032088.1821467299</v>
      </c>
      <c r="W153" s="2148">
        <v>8112409.1073364653</v>
      </c>
      <c r="X153" s="2148">
        <v>8193533.0683050239</v>
      </c>
      <c r="Y153" s="2148">
        <v>8272318.0339718116</v>
      </c>
      <c r="Z153" s="2148">
        <v>8355041.5612576799</v>
      </c>
      <c r="AA153" s="2148">
        <v>8438591.9768702555</v>
      </c>
      <c r="AB153" s="2148">
        <v>8522977.2316588368</v>
      </c>
      <c r="AC153" s="2148">
        <v>8608207.4448861573</v>
      </c>
      <c r="AD153" s="2148">
        <v>8694289.1217925549</v>
      </c>
      <c r="AE153" s="2148">
        <v>8781232.3816407658</v>
      </c>
      <c r="AF153" s="2148">
        <v>8869044.4524756055</v>
      </c>
      <c r="AG153" s="2148">
        <v>8957734.730755331</v>
      </c>
      <c r="AH153" s="2148">
        <v>9047312.6129381992</v>
      </c>
      <c r="AI153" s="2148">
        <v>9137785.3270690273</v>
      </c>
      <c r="AJ153" s="2148">
        <v>9229162.9924105536</v>
      </c>
      <c r="AK153" s="454">
        <v>9593.7838814600655</v>
      </c>
      <c r="AL153" s="454">
        <v>18888591.967809528</v>
      </c>
      <c r="AM153" s="454">
        <v>38633958.059218623</v>
      </c>
      <c r="AN153" s="454">
        <v>0</v>
      </c>
      <c r="AO153" s="454">
        <v>0</v>
      </c>
      <c r="DA153" s="1746"/>
      <c r="DB153" s="1746"/>
      <c r="DC153" s="1746"/>
      <c r="DD153" s="1746"/>
      <c r="DE153" s="1746"/>
      <c r="DF153" s="1746"/>
      <c r="DG153" s="1746"/>
      <c r="DH153" s="1746"/>
      <c r="DI153" s="1746"/>
      <c r="DJ153" s="1746"/>
    </row>
    <row r="154" spans="1:114" ht="15.75" outlineLevel="1">
      <c r="E154" s="2148" t="s">
        <v>5172</v>
      </c>
      <c r="F154" s="2148"/>
      <c r="G154" s="2379"/>
      <c r="H154" s="2148"/>
      <c r="I154" s="2148" t="s">
        <v>5173</v>
      </c>
      <c r="J154" s="2148"/>
      <c r="K154" s="2148"/>
      <c r="L154" s="2148"/>
      <c r="M154" s="2148"/>
      <c r="N154" s="2148"/>
      <c r="O154" s="2380">
        <v>3365413.7076796032</v>
      </c>
      <c r="P154" s="2380">
        <v>5290471.2685218649</v>
      </c>
      <c r="Q154" s="2148">
        <v>2233610.4083845322</v>
      </c>
      <c r="R154" s="2148">
        <v>8072242.8623057464</v>
      </c>
      <c r="S154" s="2148">
        <v>2858617.9978315867</v>
      </c>
      <c r="T154" s="2148">
        <v>967714.49222985189</v>
      </c>
      <c r="U154" s="2148">
        <v>566255.87278641132</v>
      </c>
      <c r="V154" s="2148">
        <v>486850.74087459344</v>
      </c>
      <c r="W154" s="2148">
        <v>469462.95627032884</v>
      </c>
      <c r="X154" s="2148">
        <v>195312.61293820021</v>
      </c>
      <c r="Y154" s="2148">
        <v>194328.15323455006</v>
      </c>
      <c r="Z154" s="2148">
        <v>209022.7683411637</v>
      </c>
      <c r="AA154" s="2148">
        <v>325948.68088182143</v>
      </c>
      <c r="AB154" s="2148">
        <v>309345.13913986267</v>
      </c>
      <c r="AC154" s="2148">
        <v>221366.82327430428</v>
      </c>
      <c r="AD154" s="2148">
        <v>162589.08565233104</v>
      </c>
      <c r="AE154" s="2148">
        <v>26085.290928803755</v>
      </c>
      <c r="AF154" s="2148">
        <v>32539.934947596677</v>
      </c>
      <c r="AG154" s="2148">
        <v>48510.299963859776</v>
      </c>
      <c r="AH154" s="2148">
        <v>33265.630646910009</v>
      </c>
      <c r="AI154" s="2148">
        <v>33091.434766895552</v>
      </c>
      <c r="AJ154" s="2148">
        <v>9593.7838814600655</v>
      </c>
      <c r="AK154" s="454">
        <v>18888591.967809528</v>
      </c>
      <c r="AL154" s="454">
        <v>38633958.059218623</v>
      </c>
      <c r="AM154" s="454">
        <v>0</v>
      </c>
      <c r="AN154" s="454">
        <v>0</v>
      </c>
      <c r="AO154" s="454">
        <v>0</v>
      </c>
      <c r="DA154" s="1746"/>
      <c r="DB154" s="1746"/>
      <c r="DC154" s="1746"/>
      <c r="DD154" s="1746"/>
      <c r="DE154" s="1746"/>
      <c r="DF154" s="1746"/>
      <c r="DG154" s="1746"/>
      <c r="DH154" s="1746"/>
      <c r="DI154" s="1746"/>
      <c r="DJ154" s="1746"/>
    </row>
    <row r="155" spans="1:114" hidden="1" outlineLevel="1">
      <c r="D155" s="683"/>
      <c r="E155" s="2380"/>
      <c r="F155" s="2380"/>
      <c r="G155" s="2380"/>
      <c r="H155" s="2380"/>
      <c r="I155" s="2380"/>
      <c r="J155" s="2380"/>
      <c r="K155" s="2380"/>
      <c r="L155" s="2380"/>
      <c r="M155" s="2380"/>
      <c r="N155" s="2380"/>
      <c r="O155" s="2380"/>
      <c r="P155" s="2380"/>
      <c r="Q155" s="2380"/>
      <c r="R155" s="2380"/>
      <c r="S155" s="2380"/>
      <c r="T155" s="2380"/>
      <c r="U155" s="2380"/>
      <c r="V155" s="2380"/>
      <c r="W155" s="2380"/>
      <c r="X155" s="2380"/>
      <c r="Y155" s="2380"/>
      <c r="Z155" s="2380"/>
      <c r="AA155" s="2380"/>
      <c r="AB155" s="2380"/>
      <c r="AC155" s="2380"/>
      <c r="AD155" s="2380"/>
      <c r="AE155" s="2380"/>
      <c r="AF155" s="2380"/>
      <c r="AG155" s="2380"/>
      <c r="AH155" s="2380"/>
      <c r="AI155" s="2380"/>
      <c r="AJ155" s="2380"/>
      <c r="DA155" s="1746"/>
      <c r="DB155" s="1746"/>
      <c r="DC155" s="1746"/>
      <c r="DD155" s="1746"/>
      <c r="DE155" s="1746"/>
      <c r="DF155" s="1746"/>
      <c r="DG155" s="1746"/>
      <c r="DH155" s="1746"/>
      <c r="DI155" s="1746"/>
      <c r="DJ155" s="1746"/>
    </row>
    <row r="156" spans="1:114" hidden="1" outlineLevel="1">
      <c r="E156" s="2148"/>
      <c r="F156" s="2148"/>
      <c r="G156" s="2148"/>
      <c r="H156" s="2148"/>
      <c r="I156" s="2148"/>
      <c r="J156" s="2148"/>
      <c r="K156" s="2148"/>
      <c r="L156" s="2148"/>
      <c r="M156" s="2148"/>
      <c r="N156" s="2148"/>
      <c r="O156" s="2380"/>
      <c r="P156" s="2380"/>
      <c r="Q156" s="2148"/>
      <c r="R156" s="2148"/>
      <c r="S156" s="2148"/>
      <c r="T156" s="2148"/>
      <c r="U156" s="2148"/>
      <c r="V156" s="2148"/>
      <c r="W156" s="2148"/>
      <c r="X156" s="2148"/>
      <c r="Y156" s="2148"/>
      <c r="Z156" s="2148"/>
      <c r="AA156" s="2148"/>
      <c r="AB156" s="2148"/>
      <c r="AC156" s="2148"/>
      <c r="AD156" s="2148"/>
      <c r="AE156" s="2148"/>
      <c r="AF156" s="2148"/>
      <c r="AG156" s="2148"/>
      <c r="AH156" s="2148"/>
      <c r="AI156" s="2148"/>
      <c r="AJ156" s="2148"/>
      <c r="DA156" s="1746"/>
      <c r="DB156" s="1746"/>
      <c r="DC156" s="1746"/>
      <c r="DD156" s="1746"/>
      <c r="DE156" s="1746"/>
      <c r="DF156" s="1746"/>
      <c r="DG156" s="1746"/>
      <c r="DH156" s="1746"/>
      <c r="DI156" s="1746"/>
      <c r="DJ156" s="1746"/>
    </row>
    <row r="157" spans="1:114" hidden="1" outlineLevel="1">
      <c r="E157" s="2148"/>
      <c r="F157" s="2148"/>
      <c r="G157" s="2148"/>
      <c r="H157" s="2148"/>
      <c r="I157" s="2148"/>
      <c r="J157" s="2148"/>
      <c r="K157" s="2148"/>
      <c r="L157" s="2148"/>
      <c r="M157" s="2148"/>
      <c r="N157" s="2148"/>
      <c r="O157" s="2148"/>
      <c r="P157" s="2148"/>
      <c r="Q157" s="2148"/>
      <c r="R157" s="2148"/>
      <c r="S157" s="2148"/>
      <c r="T157" s="2148"/>
      <c r="U157" s="2148"/>
      <c r="V157" s="2148"/>
      <c r="W157" s="2148"/>
      <c r="X157" s="2148"/>
      <c r="Y157" s="2148"/>
      <c r="Z157" s="2148"/>
      <c r="AA157" s="2148"/>
      <c r="AB157" s="2148"/>
      <c r="AC157" s="2148"/>
      <c r="AD157" s="2148"/>
      <c r="AE157" s="2148"/>
      <c r="AF157" s="2148"/>
      <c r="AG157" s="2148"/>
      <c r="AH157" s="2148"/>
      <c r="AI157" s="2148"/>
      <c r="AJ157" s="2148"/>
      <c r="DA157" s="1746"/>
      <c r="DB157" s="1746"/>
      <c r="DC157" s="1746"/>
      <c r="DD157" s="1746"/>
      <c r="DE157" s="1746"/>
      <c r="DF157" s="1746"/>
      <c r="DG157" s="1746"/>
      <c r="DH157" s="1746"/>
      <c r="DI157" s="1746"/>
      <c r="DJ157" s="1746"/>
    </row>
    <row r="158" spans="1:114" hidden="1" outlineLevel="1">
      <c r="E158" s="2148"/>
      <c r="F158" s="2148"/>
      <c r="G158" s="2148"/>
      <c r="H158" s="2148"/>
      <c r="I158" s="2148"/>
      <c r="J158" s="2148"/>
      <c r="K158" s="2148"/>
      <c r="L158" s="2148"/>
      <c r="M158" s="2148"/>
      <c r="N158" s="2148"/>
      <c r="O158" s="2148"/>
      <c r="P158" s="2148"/>
      <c r="Q158" s="2148"/>
      <c r="R158" s="2148"/>
      <c r="S158" s="2148"/>
      <c r="T158" s="2148"/>
      <c r="U158" s="2148"/>
      <c r="V158" s="2148"/>
      <c r="W158" s="2148"/>
      <c r="X158" s="2148"/>
      <c r="Y158" s="2148"/>
      <c r="Z158" s="2148"/>
      <c r="AA158" s="2148"/>
      <c r="AB158" s="2148"/>
      <c r="AC158" s="2148"/>
      <c r="AD158" s="2148"/>
      <c r="AE158" s="2148"/>
      <c r="AF158" s="2148"/>
      <c r="AG158" s="2148"/>
      <c r="AH158" s="2148"/>
      <c r="AI158" s="2148"/>
      <c r="AJ158" s="2148"/>
      <c r="DA158" s="1746"/>
      <c r="DB158" s="1746"/>
      <c r="DC158" s="1746"/>
      <c r="DD158" s="1746"/>
      <c r="DE158" s="1746"/>
      <c r="DF158" s="1746"/>
      <c r="DG158" s="1746"/>
      <c r="DH158" s="1746"/>
      <c r="DI158" s="1746"/>
      <c r="DJ158" s="1746"/>
    </row>
    <row r="159" spans="1:114" hidden="1" outlineLevel="1">
      <c r="E159" s="2148"/>
      <c r="F159" s="2148"/>
      <c r="G159" s="2148"/>
      <c r="H159" s="2148"/>
      <c r="I159" s="2148"/>
      <c r="J159" s="2148"/>
      <c r="K159" s="2148"/>
      <c r="L159" s="2148"/>
      <c r="M159" s="2148"/>
      <c r="N159" s="2148"/>
      <c r="O159" s="2148"/>
      <c r="P159" s="2148"/>
      <c r="Q159" s="2148"/>
      <c r="R159" s="2148"/>
      <c r="S159" s="2148"/>
      <c r="T159" s="2148"/>
      <c r="U159" s="2148"/>
      <c r="V159" s="2148"/>
      <c r="W159" s="2148"/>
      <c r="X159" s="2148"/>
      <c r="Y159" s="2148"/>
      <c r="Z159" s="2148"/>
      <c r="AA159" s="2148"/>
      <c r="AB159" s="2148"/>
      <c r="AC159" s="2148"/>
      <c r="AD159" s="2148"/>
      <c r="AE159" s="2148"/>
      <c r="AF159" s="2148"/>
      <c r="AG159" s="2148"/>
      <c r="AH159" s="2148"/>
      <c r="AI159" s="2148"/>
      <c r="AJ159" s="2148"/>
      <c r="DA159" s="1746"/>
      <c r="DB159" s="1746"/>
      <c r="DC159" s="1746"/>
      <c r="DD159" s="1746"/>
      <c r="DE159" s="1746"/>
      <c r="DF159" s="1746"/>
      <c r="DG159" s="1746"/>
      <c r="DH159" s="1746"/>
      <c r="DI159" s="1746"/>
      <c r="DJ159" s="1746"/>
    </row>
    <row r="160" spans="1:114" hidden="1" outlineLevel="1">
      <c r="E160" s="2148"/>
      <c r="F160" s="2148"/>
      <c r="G160" s="2148"/>
      <c r="H160" s="2148"/>
      <c r="I160" s="2148"/>
      <c r="J160" s="2148"/>
      <c r="K160" s="2148"/>
      <c r="L160" s="2148"/>
      <c r="M160" s="2148"/>
      <c r="N160" s="2148"/>
      <c r="O160" s="2148"/>
      <c r="P160" s="2148"/>
      <c r="Q160" s="2148"/>
      <c r="R160" s="2148"/>
      <c r="S160" s="2148"/>
      <c r="T160" s="2148"/>
      <c r="U160" s="2148"/>
      <c r="V160" s="2148"/>
      <c r="W160" s="2148"/>
      <c r="X160" s="2148"/>
      <c r="Y160" s="2148"/>
      <c r="Z160" s="2148"/>
      <c r="AA160" s="2148"/>
      <c r="AB160" s="2148"/>
      <c r="AC160" s="2148"/>
      <c r="AD160" s="2148"/>
      <c r="AE160" s="2148"/>
      <c r="AF160" s="2148"/>
      <c r="AG160" s="2148"/>
      <c r="AH160" s="2148"/>
      <c r="AI160" s="2148"/>
      <c r="AJ160" s="2148"/>
      <c r="DA160" s="1746"/>
      <c r="DB160" s="1746"/>
      <c r="DC160" s="1746"/>
      <c r="DD160" s="1746"/>
      <c r="DE160" s="1746"/>
      <c r="DF160" s="1746"/>
      <c r="DG160" s="1746"/>
      <c r="DH160" s="1746"/>
      <c r="DI160" s="1746"/>
      <c r="DJ160" s="1746"/>
    </row>
    <row r="161" spans="5:114" hidden="1" outlineLevel="1">
      <c r="E161" s="2148"/>
      <c r="F161" s="2148"/>
      <c r="G161" s="2148"/>
      <c r="H161" s="2148"/>
      <c r="I161" s="2148"/>
      <c r="J161" s="2148"/>
      <c r="K161" s="2148"/>
      <c r="L161" s="2148"/>
      <c r="M161" s="2148"/>
      <c r="N161" s="2148"/>
      <c r="O161" s="2148"/>
      <c r="P161" s="2148"/>
      <c r="Q161" s="2148"/>
      <c r="R161" s="2148"/>
      <c r="S161" s="2148"/>
      <c r="T161" s="2148"/>
      <c r="U161" s="2148"/>
      <c r="V161" s="2148"/>
      <c r="W161" s="2148"/>
      <c r="X161" s="2148"/>
      <c r="Y161" s="2148"/>
      <c r="Z161" s="2148"/>
      <c r="AA161" s="2148"/>
      <c r="AB161" s="2148"/>
      <c r="AC161" s="2148"/>
      <c r="AD161" s="2148"/>
      <c r="AE161" s="2148"/>
      <c r="AF161" s="2148"/>
      <c r="AG161" s="2148"/>
      <c r="AH161" s="2148"/>
      <c r="AI161" s="2148"/>
      <c r="AJ161" s="2148"/>
    </row>
    <row r="162" spans="5:114" ht="15.75" hidden="1" outlineLevel="1">
      <c r="E162" s="2148"/>
      <c r="F162" s="2148"/>
      <c r="G162" s="2148"/>
      <c r="H162" s="2148"/>
      <c r="I162" s="2148"/>
      <c r="J162" s="2148"/>
      <c r="K162" s="2148"/>
      <c r="L162" s="2148"/>
      <c r="M162" s="2148"/>
      <c r="N162" s="2148"/>
      <c r="O162" s="2148"/>
      <c r="P162" s="2148"/>
      <c r="Q162" s="2148"/>
      <c r="R162" s="2148"/>
      <c r="S162" s="2148"/>
      <c r="T162" s="2148"/>
      <c r="U162" s="2148"/>
      <c r="V162" s="2148"/>
      <c r="W162" s="2148"/>
      <c r="X162" s="2148"/>
      <c r="Y162" s="2148"/>
      <c r="Z162" s="2148"/>
      <c r="AA162" s="2148"/>
      <c r="AB162" s="2148"/>
      <c r="AC162" s="2148"/>
      <c r="AD162" s="2148"/>
      <c r="AE162" s="2148"/>
      <c r="AF162" s="2148"/>
      <c r="AG162" s="2148"/>
      <c r="AH162" s="2148"/>
      <c r="AI162" s="2148"/>
      <c r="AJ162" s="2148"/>
      <c r="DA162" s="488"/>
      <c r="DB162" s="488"/>
      <c r="DC162" s="488"/>
      <c r="DD162" s="488"/>
      <c r="DE162" s="488"/>
      <c r="DF162" s="488"/>
      <c r="DG162" s="488"/>
      <c r="DH162" s="488"/>
      <c r="DI162" s="488"/>
      <c r="DJ162" s="488"/>
    </row>
    <row r="163" spans="5:114" hidden="1" outlineLevel="1">
      <c r="E163" s="2148"/>
      <c r="F163" s="2148"/>
      <c r="G163" s="2148"/>
      <c r="H163" s="2148"/>
      <c r="I163" s="2148"/>
      <c r="J163" s="2148"/>
      <c r="K163" s="2148"/>
      <c r="L163" s="2148"/>
      <c r="M163" s="2148"/>
      <c r="N163" s="2148"/>
      <c r="O163" s="2148"/>
      <c r="P163" s="2148"/>
      <c r="Q163" s="2148"/>
      <c r="R163" s="2148"/>
      <c r="S163" s="2148"/>
      <c r="T163" s="2148"/>
      <c r="U163" s="2148"/>
      <c r="V163" s="2148"/>
      <c r="W163" s="2148"/>
      <c r="X163" s="2148"/>
      <c r="Y163" s="2148"/>
      <c r="Z163" s="2148"/>
      <c r="AA163" s="2148"/>
      <c r="AB163" s="2148"/>
      <c r="AC163" s="2148"/>
      <c r="AD163" s="2148"/>
      <c r="AE163" s="2148"/>
      <c r="AF163" s="2148"/>
      <c r="AG163" s="2148"/>
      <c r="AH163" s="2148"/>
      <c r="AI163" s="2148"/>
      <c r="AJ163" s="2148"/>
    </row>
    <row r="164" spans="5:114" hidden="1" outlineLevel="1">
      <c r="E164" s="2148"/>
      <c r="F164" s="2148"/>
      <c r="G164" s="2148"/>
      <c r="H164" s="2148"/>
      <c r="I164" s="2148"/>
      <c r="J164" s="2148"/>
      <c r="K164" s="2148"/>
      <c r="L164" s="2148"/>
      <c r="M164" s="2148"/>
      <c r="N164" s="2148"/>
      <c r="O164" s="2148"/>
      <c r="P164" s="2148"/>
      <c r="Q164" s="2148"/>
      <c r="R164" s="2148"/>
      <c r="S164" s="2148"/>
      <c r="T164" s="2148"/>
      <c r="U164" s="2148"/>
      <c r="V164" s="2148"/>
      <c r="W164" s="2148"/>
      <c r="X164" s="2148"/>
      <c r="Y164" s="2148"/>
      <c r="Z164" s="2148"/>
      <c r="AA164" s="2148"/>
      <c r="AB164" s="2148"/>
      <c r="AC164" s="2148"/>
      <c r="AD164" s="2148"/>
      <c r="AE164" s="2148"/>
      <c r="AF164" s="2148"/>
      <c r="AG164" s="2148"/>
      <c r="AH164" s="2148"/>
      <c r="AI164" s="2148"/>
      <c r="AJ164" s="2148"/>
    </row>
    <row r="165" spans="5:114" hidden="1" outlineLevel="1">
      <c r="E165" s="2148"/>
      <c r="F165" s="2148"/>
      <c r="G165" s="2148"/>
      <c r="H165" s="2148"/>
      <c r="I165" s="2148"/>
      <c r="J165" s="2148"/>
      <c r="K165" s="2148"/>
      <c r="L165" s="2148"/>
      <c r="M165" s="2148"/>
      <c r="N165" s="2148"/>
      <c r="O165" s="2148"/>
      <c r="P165" s="2148"/>
      <c r="Q165" s="2148"/>
      <c r="R165" s="2148"/>
      <c r="S165" s="2148"/>
      <c r="T165" s="2148"/>
      <c r="U165" s="2148"/>
      <c r="V165" s="2148"/>
      <c r="W165" s="2148"/>
      <c r="X165" s="2148"/>
      <c r="Y165" s="2148"/>
      <c r="Z165" s="2148"/>
      <c r="AA165" s="2148"/>
      <c r="AB165" s="2148"/>
      <c r="AC165" s="2148"/>
      <c r="AD165" s="2148"/>
      <c r="AE165" s="2148"/>
      <c r="AF165" s="2148"/>
      <c r="AG165" s="2148"/>
      <c r="AH165" s="2148"/>
      <c r="AI165" s="2148"/>
      <c r="AJ165" s="2148"/>
    </row>
    <row r="166" spans="5:114" hidden="1" outlineLevel="1">
      <c r="E166" s="2148"/>
      <c r="F166" s="2148"/>
      <c r="G166" s="2148"/>
      <c r="H166" s="2148"/>
      <c r="I166" s="2148"/>
      <c r="J166" s="2148"/>
      <c r="K166" s="2148"/>
      <c r="L166" s="2148"/>
      <c r="M166" s="2148"/>
      <c r="N166" s="2148"/>
      <c r="O166" s="2148"/>
      <c r="P166" s="2148"/>
      <c r="Q166" s="2148"/>
      <c r="R166" s="2148"/>
      <c r="S166" s="2148"/>
      <c r="T166" s="2148"/>
      <c r="U166" s="2148"/>
      <c r="V166" s="2148"/>
      <c r="W166" s="2148"/>
      <c r="X166" s="2148"/>
      <c r="Y166" s="2148"/>
      <c r="Z166" s="2148"/>
      <c r="AA166" s="2148"/>
      <c r="AB166" s="2148"/>
      <c r="AC166" s="2148"/>
      <c r="AD166" s="2148"/>
      <c r="AE166" s="2148"/>
      <c r="AF166" s="2148"/>
      <c r="AG166" s="2148"/>
      <c r="AH166" s="2148"/>
      <c r="AI166" s="2148"/>
      <c r="AJ166" s="2148"/>
    </row>
    <row r="167" spans="5:114" hidden="1" outlineLevel="1">
      <c r="E167" s="2148"/>
      <c r="F167" s="2148"/>
      <c r="G167" s="2148"/>
      <c r="H167" s="2148"/>
      <c r="I167" s="2148"/>
      <c r="J167" s="2148"/>
      <c r="K167" s="2148"/>
      <c r="L167" s="2148"/>
      <c r="M167" s="2148"/>
      <c r="N167" s="2148"/>
      <c r="O167" s="2148"/>
      <c r="P167" s="2148"/>
      <c r="Q167" s="2148"/>
      <c r="R167" s="2148"/>
      <c r="S167" s="2148"/>
      <c r="T167" s="2148"/>
      <c r="U167" s="2148"/>
      <c r="V167" s="2148"/>
      <c r="W167" s="2148"/>
      <c r="X167" s="2148"/>
      <c r="Y167" s="2148"/>
      <c r="Z167" s="2148"/>
      <c r="AA167" s="2148"/>
      <c r="AB167" s="2148"/>
      <c r="AC167" s="2148"/>
      <c r="AD167" s="2148"/>
      <c r="AE167" s="2148"/>
      <c r="AF167" s="2148"/>
      <c r="AG167" s="2148"/>
      <c r="AH167" s="2148"/>
      <c r="AI167" s="2148"/>
      <c r="AJ167" s="2148"/>
    </row>
    <row r="168" spans="5:114" hidden="1" outlineLevel="1">
      <c r="E168" s="2148"/>
      <c r="F168" s="2148"/>
      <c r="G168" s="2148"/>
      <c r="H168" s="2148"/>
      <c r="I168" s="2148"/>
      <c r="J168" s="2148"/>
      <c r="K168" s="2148"/>
      <c r="L168" s="2148"/>
      <c r="M168" s="2148"/>
      <c r="N168" s="2148"/>
      <c r="O168" s="2148"/>
      <c r="P168" s="2148"/>
      <c r="Q168" s="2148"/>
      <c r="R168" s="2148"/>
      <c r="S168" s="2148"/>
      <c r="T168" s="2148"/>
      <c r="U168" s="2148"/>
      <c r="V168" s="2148"/>
      <c r="W168" s="2148"/>
      <c r="X168" s="2148"/>
      <c r="Y168" s="2148"/>
      <c r="Z168" s="2148"/>
      <c r="AA168" s="2148"/>
      <c r="AB168" s="2148"/>
      <c r="AC168" s="2148"/>
      <c r="AD168" s="2148"/>
      <c r="AE168" s="2148"/>
      <c r="AF168" s="2148"/>
      <c r="AG168" s="2148"/>
      <c r="AH168" s="2148"/>
      <c r="AI168" s="2148"/>
      <c r="AJ168" s="2148"/>
    </row>
    <row r="169" spans="5:114" hidden="1" outlineLevel="1">
      <c r="E169" s="2148"/>
      <c r="F169" s="2148"/>
      <c r="G169" s="2148"/>
      <c r="H169" s="2148"/>
      <c r="I169" s="2148"/>
      <c r="J169" s="2148"/>
      <c r="K169" s="2148"/>
      <c r="L169" s="2148"/>
      <c r="M169" s="2148"/>
      <c r="N169" s="2148"/>
      <c r="O169" s="2148"/>
      <c r="P169" s="2148"/>
      <c r="Q169" s="2148"/>
      <c r="R169" s="2148"/>
      <c r="S169" s="2148"/>
      <c r="T169" s="2148"/>
      <c r="U169" s="2148"/>
      <c r="V169" s="2148"/>
      <c r="W169" s="2148"/>
      <c r="X169" s="2148"/>
      <c r="Y169" s="2148"/>
      <c r="Z169" s="2148"/>
      <c r="AA169" s="2148"/>
      <c r="AB169" s="2148"/>
      <c r="AC169" s="2148"/>
      <c r="AD169" s="2148"/>
      <c r="AE169" s="2148"/>
      <c r="AF169" s="2148"/>
      <c r="AG169" s="2148"/>
      <c r="AH169" s="2148"/>
      <c r="AI169" s="2148"/>
      <c r="AJ169" s="2148"/>
    </row>
    <row r="170" spans="5:114" hidden="1" outlineLevel="1">
      <c r="E170" s="2148"/>
      <c r="F170" s="2148"/>
      <c r="G170" s="2148"/>
      <c r="H170" s="2148"/>
      <c r="I170" s="2148"/>
      <c r="J170" s="2148"/>
      <c r="K170" s="2148"/>
      <c r="L170" s="2148"/>
      <c r="M170" s="2148"/>
      <c r="N170" s="2148"/>
      <c r="O170" s="2148"/>
      <c r="P170" s="2148"/>
      <c r="Q170" s="2148"/>
      <c r="R170" s="2148"/>
      <c r="S170" s="2148"/>
      <c r="T170" s="2148"/>
      <c r="U170" s="2148"/>
      <c r="V170" s="2148"/>
      <c r="W170" s="2148"/>
      <c r="X170" s="2148"/>
      <c r="Y170" s="2148"/>
      <c r="Z170" s="2148"/>
      <c r="AA170" s="2148"/>
      <c r="AB170" s="2148"/>
      <c r="AC170" s="2148"/>
      <c r="AD170" s="2148"/>
      <c r="AE170" s="2148"/>
      <c r="AF170" s="2148"/>
      <c r="AG170" s="2148"/>
      <c r="AH170" s="2148"/>
      <c r="AI170" s="2148"/>
      <c r="AJ170" s="2148"/>
    </row>
    <row r="171" spans="5:114" hidden="1" outlineLevel="1">
      <c r="E171" s="2148"/>
      <c r="F171" s="2148"/>
      <c r="G171" s="2148"/>
      <c r="H171" s="2148"/>
      <c r="I171" s="2148"/>
      <c r="J171" s="2148"/>
      <c r="K171" s="2148"/>
      <c r="L171" s="2148"/>
      <c r="M171" s="2148"/>
      <c r="N171" s="2148"/>
      <c r="O171" s="2148"/>
      <c r="P171" s="2148"/>
      <c r="Q171" s="2148"/>
      <c r="R171" s="2148"/>
      <c r="S171" s="2148"/>
      <c r="T171" s="2148"/>
      <c r="U171" s="2148"/>
      <c r="V171" s="2148"/>
      <c r="W171" s="2148"/>
      <c r="X171" s="2148"/>
      <c r="Y171" s="2148"/>
      <c r="Z171" s="2148"/>
      <c r="AA171" s="2148"/>
      <c r="AB171" s="2148"/>
      <c r="AC171" s="2148"/>
      <c r="AD171" s="2148"/>
      <c r="AE171" s="2148"/>
      <c r="AF171" s="2148"/>
      <c r="AG171" s="2148"/>
      <c r="AH171" s="2148"/>
      <c r="AI171" s="2148"/>
      <c r="AJ171" s="2148"/>
    </row>
    <row r="172" spans="5:114" hidden="1" outlineLevel="1">
      <c r="E172" s="2148"/>
      <c r="F172" s="2148"/>
      <c r="G172" s="2148"/>
      <c r="H172" s="2148"/>
      <c r="I172" s="2148"/>
      <c r="J172" s="2148"/>
      <c r="K172" s="2148"/>
      <c r="L172" s="2148"/>
      <c r="M172" s="2148"/>
      <c r="N172" s="2148"/>
      <c r="O172" s="2148"/>
      <c r="P172" s="2148"/>
      <c r="Q172" s="2148"/>
      <c r="R172" s="2148"/>
      <c r="S172" s="2148"/>
      <c r="T172" s="2148"/>
      <c r="U172" s="2148"/>
      <c r="V172" s="2148"/>
      <c r="W172" s="2148"/>
      <c r="X172" s="2148"/>
      <c r="Y172" s="2148"/>
      <c r="Z172" s="2148"/>
      <c r="AA172" s="2148"/>
      <c r="AB172" s="2148"/>
      <c r="AC172" s="2148"/>
      <c r="AD172" s="2148"/>
      <c r="AE172" s="2148"/>
      <c r="AF172" s="2148"/>
      <c r="AG172" s="2148"/>
      <c r="AH172" s="2148"/>
      <c r="AI172" s="2148"/>
      <c r="AJ172" s="2148"/>
    </row>
    <row r="173" spans="5:114" collapsed="1"/>
    <row r="174" spans="5:114" ht="15.75">
      <c r="E174" s="488" t="s">
        <v>5180</v>
      </c>
    </row>
    <row r="175" spans="5:114" ht="15.75">
      <c r="E175" s="679"/>
      <c r="F175" s="1797" t="s">
        <v>23</v>
      </c>
      <c r="G175" s="1437"/>
      <c r="H175" s="1437"/>
      <c r="I175" s="1437"/>
      <c r="J175" s="1437">
        <v>2004</v>
      </c>
      <c r="K175" s="1437">
        <v>2005</v>
      </c>
      <c r="L175" s="1437">
        <v>2006</v>
      </c>
      <c r="M175" s="1437">
        <v>2007</v>
      </c>
      <c r="N175" s="1437">
        <v>2008</v>
      </c>
      <c r="O175" s="1437">
        <v>2009</v>
      </c>
      <c r="P175" s="1437">
        <v>2010</v>
      </c>
      <c r="Q175" s="1437">
        <v>2011</v>
      </c>
      <c r="R175" s="1437">
        <v>2012</v>
      </c>
      <c r="S175" s="1437">
        <v>2013</v>
      </c>
      <c r="T175" s="1437">
        <v>2014</v>
      </c>
      <c r="U175" s="1437">
        <v>2015</v>
      </c>
      <c r="V175" s="1437">
        <v>2016</v>
      </c>
      <c r="W175" s="1437">
        <v>2017</v>
      </c>
      <c r="X175" s="1437">
        <v>2018</v>
      </c>
      <c r="Y175" s="1437">
        <v>2019</v>
      </c>
      <c r="Z175" s="1437">
        <v>2020</v>
      </c>
      <c r="AA175" s="1437">
        <v>2021</v>
      </c>
      <c r="AB175" s="1437">
        <v>2022</v>
      </c>
      <c r="AC175" s="1437">
        <v>2023</v>
      </c>
      <c r="AD175" s="1437">
        <v>2024</v>
      </c>
      <c r="AE175" s="1437">
        <v>2025</v>
      </c>
      <c r="AF175" s="1437">
        <v>2026</v>
      </c>
      <c r="AG175" s="1437">
        <v>2027</v>
      </c>
      <c r="AH175" s="1437">
        <v>2028</v>
      </c>
      <c r="AI175" s="1437">
        <v>2029</v>
      </c>
      <c r="AJ175" s="1437">
        <v>2030</v>
      </c>
    </row>
    <row r="176" spans="5:114" ht="15.75">
      <c r="E176" s="2372" t="s">
        <v>5165</v>
      </c>
      <c r="F176" s="1047"/>
      <c r="G176" s="1047"/>
      <c r="H176" s="2372"/>
      <c r="I176" s="2372" t="s">
        <v>5166</v>
      </c>
      <c r="J176" s="2372"/>
      <c r="K176" s="2372">
        <v>0</v>
      </c>
      <c r="L176" s="2372">
        <v>0</v>
      </c>
      <c r="M176" s="2372">
        <v>0</v>
      </c>
      <c r="N176" s="2372">
        <v>0</v>
      </c>
      <c r="O176" s="2372">
        <v>417350051</v>
      </c>
      <c r="P176" s="2372">
        <v>444547136</v>
      </c>
      <c r="Q176" s="2372">
        <v>459910527</v>
      </c>
      <c r="R176" s="2372">
        <v>516701526.33333325</v>
      </c>
      <c r="S176" s="2372">
        <v>593475189.17109084</v>
      </c>
      <c r="T176" s="2372">
        <v>564045941.24622965</v>
      </c>
      <c r="U176" s="2372">
        <v>596083673.86538112</v>
      </c>
      <c r="V176" s="2372">
        <v>605546725.97271228</v>
      </c>
      <c r="W176" s="2372">
        <v>625310349.93226326</v>
      </c>
      <c r="X176" s="2372">
        <v>644811727.28942466</v>
      </c>
      <c r="Y176" s="2372">
        <v>678188346.39618361</v>
      </c>
      <c r="Z176" s="2372">
        <v>711321139.15927458</v>
      </c>
      <c r="AA176" s="2372">
        <v>769865573.27423978</v>
      </c>
      <c r="AB176" s="2372">
        <v>803169844.77150524</v>
      </c>
      <c r="AC176" s="2372">
        <v>844667228.72029233</v>
      </c>
      <c r="AD176" s="2372">
        <v>885183837.53558016</v>
      </c>
      <c r="AE176" s="2372">
        <v>929032810.11796963</v>
      </c>
      <c r="AF176" s="2372">
        <v>967475280.24943209</v>
      </c>
      <c r="AG176" s="2372">
        <v>986362484.63934851</v>
      </c>
      <c r="AH176" s="2372">
        <v>999945154.56631351</v>
      </c>
      <c r="AI176" s="2372">
        <v>1015335480.717864</v>
      </c>
      <c r="AJ176" s="2372">
        <v>1023332879.2357788</v>
      </c>
      <c r="AK176" s="488"/>
      <c r="AL176" s="488"/>
      <c r="AM176" s="488"/>
      <c r="AN176" s="488"/>
      <c r="AO176" s="488"/>
      <c r="AP176" s="488"/>
      <c r="AQ176" s="488"/>
      <c r="AR176" s="488"/>
      <c r="AS176" s="488"/>
      <c r="AT176" s="488"/>
      <c r="AU176" s="488"/>
      <c r="AV176" s="488"/>
      <c r="AW176" s="488"/>
      <c r="AX176" s="488"/>
      <c r="AY176" s="488"/>
      <c r="AZ176" s="488"/>
      <c r="BA176" s="488"/>
      <c r="BB176" s="488"/>
      <c r="BC176" s="488"/>
      <c r="BD176" s="488"/>
      <c r="BE176" s="488"/>
      <c r="BF176" s="488"/>
      <c r="BG176" s="488"/>
      <c r="BH176" s="488"/>
      <c r="BI176" s="488"/>
      <c r="BJ176" s="488"/>
      <c r="BK176" s="488"/>
    </row>
    <row r="177" spans="3:36">
      <c r="D177" s="683"/>
      <c r="E177" s="2148" t="s">
        <v>5127</v>
      </c>
      <c r="F177" s="2148"/>
      <c r="G177" s="2148"/>
      <c r="H177" s="2148"/>
      <c r="I177" s="2381" t="s">
        <v>5169</v>
      </c>
      <c r="J177" s="2148"/>
      <c r="K177" s="2148"/>
      <c r="L177" s="2148"/>
      <c r="M177" s="2148"/>
      <c r="N177" s="2148"/>
      <c r="O177" s="2148">
        <v>57008651</v>
      </c>
      <c r="P177" s="2148">
        <v>55015569</v>
      </c>
      <c r="Q177" s="2148">
        <v>55776983</v>
      </c>
      <c r="R177" s="2148">
        <v>51256667</v>
      </c>
      <c r="S177" s="2382">
        <v>56766259.5</v>
      </c>
      <c r="T177" s="2382">
        <v>64670671</v>
      </c>
      <c r="U177" s="2382">
        <v>68667253</v>
      </c>
      <c r="V177" s="2382">
        <v>69225497</v>
      </c>
      <c r="W177" s="2382">
        <v>66658880</v>
      </c>
      <c r="X177" s="2382">
        <v>61724374.5</v>
      </c>
      <c r="Y177" s="2382">
        <v>55025780</v>
      </c>
      <c r="Z177" s="2382">
        <v>48182770</v>
      </c>
      <c r="AA177" s="2382">
        <v>41078950</v>
      </c>
      <c r="AB177" s="2382">
        <v>34341979</v>
      </c>
      <c r="AC177" s="2382">
        <v>30670795</v>
      </c>
      <c r="AD177" s="2382">
        <v>28985552</v>
      </c>
      <c r="AE177" s="2382">
        <v>27608345.5</v>
      </c>
      <c r="AF177" s="2382">
        <v>26809033</v>
      </c>
      <c r="AG177" s="2382">
        <v>26128683.5</v>
      </c>
      <c r="AH177" s="2382">
        <v>25540351</v>
      </c>
      <c r="AI177" s="2382">
        <v>24871750.5</v>
      </c>
      <c r="AJ177" s="2382">
        <v>23793217.5</v>
      </c>
    </row>
    <row r="178" spans="3:36">
      <c r="D178" s="683"/>
      <c r="E178" s="2380" t="s">
        <v>5125</v>
      </c>
      <c r="F178" s="2148"/>
      <c r="G178" s="2148"/>
      <c r="H178" s="2148"/>
      <c r="I178" s="2381" t="s">
        <v>5167</v>
      </c>
      <c r="J178" s="2148"/>
      <c r="K178" s="2148"/>
      <c r="L178" s="2148"/>
      <c r="M178" s="2148"/>
      <c r="N178" s="2148"/>
      <c r="O178" s="2148">
        <v>23183178</v>
      </c>
      <c r="P178" s="2148">
        <v>21931974</v>
      </c>
      <c r="Q178" s="2148">
        <v>24386027</v>
      </c>
      <c r="R178" s="2148">
        <v>22600262</v>
      </c>
      <c r="S178" s="2382">
        <v>25790383.906432502</v>
      </c>
      <c r="T178" s="2382">
        <v>26556541.812865</v>
      </c>
      <c r="U178" s="2382">
        <v>27056541.812865</v>
      </c>
      <c r="V178" s="2382">
        <v>27056541.812865</v>
      </c>
      <c r="W178" s="2382">
        <v>27056541.812865</v>
      </c>
      <c r="X178" s="2382">
        <v>27056541.812865</v>
      </c>
      <c r="Y178" s="2382">
        <v>27056541.812865</v>
      </c>
      <c r="Z178" s="2382">
        <v>27056541.812865</v>
      </c>
      <c r="AA178" s="2382">
        <v>27056541.812865</v>
      </c>
      <c r="AB178" s="2382">
        <v>27056541.812865</v>
      </c>
      <c r="AC178" s="2382">
        <v>27056541.812865</v>
      </c>
      <c r="AD178" s="2382">
        <v>27056541.812865</v>
      </c>
      <c r="AE178" s="2382">
        <v>27056541.812865</v>
      </c>
      <c r="AF178" s="2382">
        <v>27056541.812865</v>
      </c>
      <c r="AG178" s="2382">
        <v>27056541.812865</v>
      </c>
      <c r="AH178" s="2382">
        <v>27056541.812865</v>
      </c>
      <c r="AI178" s="2382">
        <v>27056541.812865</v>
      </c>
      <c r="AJ178" s="2382">
        <v>27056541.812865</v>
      </c>
    </row>
    <row r="179" spans="3:36">
      <c r="D179" s="2383" t="s">
        <v>5181</v>
      </c>
      <c r="E179" s="2380" t="s">
        <v>5127</v>
      </c>
      <c r="F179" s="2148"/>
      <c r="G179" s="2148"/>
      <c r="H179" s="2148"/>
      <c r="I179" s="2381" t="s">
        <v>5117</v>
      </c>
      <c r="J179" s="2148"/>
      <c r="K179" s="2148"/>
      <c r="L179" s="2148"/>
      <c r="M179" s="2148"/>
      <c r="N179" s="2148"/>
      <c r="O179" s="2148">
        <v>26233220</v>
      </c>
      <c r="P179" s="2148">
        <v>30022462</v>
      </c>
      <c r="Q179" s="2148">
        <v>30087556</v>
      </c>
      <c r="R179" s="2148">
        <v>31191740</v>
      </c>
      <c r="S179" s="2382">
        <v>31517271.75</v>
      </c>
      <c r="T179" s="2382">
        <v>31210077.949999999</v>
      </c>
      <c r="U179" s="2382">
        <v>31625925.949999999</v>
      </c>
      <c r="V179" s="2382">
        <v>32190192.149999999</v>
      </c>
      <c r="W179" s="2382">
        <v>32516121.700000003</v>
      </c>
      <c r="X179" s="2382">
        <v>32742162.599999998</v>
      </c>
      <c r="Y179" s="2382">
        <v>32566334.300000001</v>
      </c>
      <c r="Z179" s="2382">
        <v>32669796.199999999</v>
      </c>
      <c r="AA179" s="2382">
        <v>31942481.149999999</v>
      </c>
      <c r="AB179" s="2382">
        <v>32275765.449999999</v>
      </c>
      <c r="AC179" s="2382">
        <v>30145395.549999997</v>
      </c>
      <c r="AD179" s="2382">
        <v>26865163</v>
      </c>
      <c r="AE179" s="2382">
        <v>28819914.949999999</v>
      </c>
      <c r="AF179" s="2382">
        <v>24400368.199999999</v>
      </c>
      <c r="AG179" s="2382">
        <v>11562009.299999999</v>
      </c>
      <c r="AH179" s="2382">
        <v>10264718.15</v>
      </c>
      <c r="AI179" s="2382">
        <v>7659708.8000000007</v>
      </c>
      <c r="AJ179" s="2382">
        <v>5132274.55</v>
      </c>
    </row>
    <row r="180" spans="3:36">
      <c r="D180" s="683"/>
      <c r="E180" s="2380" t="s">
        <v>5126</v>
      </c>
      <c r="F180" s="2148"/>
      <c r="G180" s="2148"/>
      <c r="H180" s="2148"/>
      <c r="I180" s="2381" t="s">
        <v>5182</v>
      </c>
      <c r="J180" s="2148"/>
      <c r="K180" s="2148"/>
      <c r="L180" s="2148"/>
      <c r="M180" s="2148"/>
      <c r="N180" s="2148"/>
      <c r="O180" s="2148">
        <v>2567844</v>
      </c>
      <c r="P180" s="2148">
        <v>4964712</v>
      </c>
      <c r="Q180" s="2148">
        <v>5001930</v>
      </c>
      <c r="R180" s="2148">
        <v>5030456</v>
      </c>
      <c r="S180" s="2382">
        <v>5058426</v>
      </c>
      <c r="T180" s="2382">
        <v>5058426</v>
      </c>
      <c r="U180" s="2382">
        <v>5058426</v>
      </c>
      <c r="V180" s="2382">
        <v>5058426</v>
      </c>
      <c r="W180" s="2382">
        <v>5058426</v>
      </c>
      <c r="X180" s="2382">
        <v>5058426</v>
      </c>
      <c r="Y180" s="2382">
        <v>5058426</v>
      </c>
      <c r="Z180" s="2382">
        <v>5058426</v>
      </c>
      <c r="AA180" s="2382">
        <v>5058426</v>
      </c>
      <c r="AB180" s="2382">
        <v>5058426</v>
      </c>
      <c r="AC180" s="2382">
        <v>5058426</v>
      </c>
      <c r="AD180" s="2382">
        <v>5058426</v>
      </c>
      <c r="AE180" s="2382">
        <v>5058426</v>
      </c>
      <c r="AF180" s="2382">
        <v>5058426</v>
      </c>
      <c r="AG180" s="2382">
        <v>5058426</v>
      </c>
      <c r="AH180" s="2382">
        <v>5058426</v>
      </c>
      <c r="AI180" s="2382">
        <v>5058426</v>
      </c>
      <c r="AJ180" s="2382">
        <v>5058426</v>
      </c>
    </row>
    <row r="181" spans="3:36">
      <c r="D181" s="683"/>
      <c r="E181" s="2380" t="s">
        <v>5127</v>
      </c>
      <c r="F181" s="2148"/>
      <c r="G181" s="2148"/>
      <c r="H181" s="2148"/>
      <c r="I181" s="2381" t="s">
        <v>5183</v>
      </c>
      <c r="J181" s="2148"/>
      <c r="K181" s="2148"/>
      <c r="L181" s="2148"/>
      <c r="M181" s="2148"/>
      <c r="N181" s="2148"/>
      <c r="O181" s="2148">
        <v>6951012</v>
      </c>
      <c r="P181" s="2148">
        <v>6935914</v>
      </c>
      <c r="Q181" s="2148">
        <v>7462855</v>
      </c>
      <c r="R181" s="2148">
        <v>7612155</v>
      </c>
      <c r="S181" s="2382">
        <v>7619422</v>
      </c>
      <c r="T181" s="2382">
        <v>7619422</v>
      </c>
      <c r="U181" s="2382">
        <v>7619422</v>
      </c>
      <c r="V181" s="2382">
        <v>7619422</v>
      </c>
      <c r="W181" s="2382">
        <v>7619422</v>
      </c>
      <c r="X181" s="2382">
        <v>7619422</v>
      </c>
      <c r="Y181" s="2382">
        <v>7619422</v>
      </c>
      <c r="Z181" s="2382">
        <v>7619422</v>
      </c>
      <c r="AA181" s="2382">
        <v>7619422</v>
      </c>
      <c r="AB181" s="2382">
        <v>7619422</v>
      </c>
      <c r="AC181" s="2382">
        <v>3809711</v>
      </c>
      <c r="AD181" s="2382">
        <v>0</v>
      </c>
      <c r="AE181" s="2382">
        <v>0</v>
      </c>
      <c r="AF181" s="2382">
        <v>0</v>
      </c>
      <c r="AG181" s="2382">
        <v>0</v>
      </c>
      <c r="AH181" s="2382">
        <v>0</v>
      </c>
      <c r="AI181" s="2382">
        <v>0</v>
      </c>
      <c r="AJ181" s="2382">
        <v>0</v>
      </c>
    </row>
    <row r="182" spans="3:36">
      <c r="C182" s="1272"/>
      <c r="D182" s="683"/>
      <c r="E182" s="2380" t="s">
        <v>5127</v>
      </c>
      <c r="F182" s="2380"/>
      <c r="G182" s="2380"/>
      <c r="H182" s="2380"/>
      <c r="I182" s="2384" t="s">
        <v>5184</v>
      </c>
      <c r="J182" s="2148"/>
      <c r="K182" s="2148"/>
      <c r="L182" s="2148"/>
      <c r="M182" s="2148"/>
      <c r="N182" s="2148"/>
      <c r="O182" s="2148">
        <v>-21203908</v>
      </c>
      <c r="P182" s="2148">
        <v>-22600656</v>
      </c>
      <c r="Q182" s="2380">
        <v>-15000000</v>
      </c>
      <c r="R182" s="2380">
        <v>-15000000</v>
      </c>
      <c r="S182" s="2382">
        <v>0</v>
      </c>
      <c r="T182" s="2382">
        <v>0</v>
      </c>
      <c r="U182" s="2382">
        <v>0</v>
      </c>
      <c r="V182" s="2382">
        <v>0</v>
      </c>
      <c r="W182" s="2382">
        <v>0</v>
      </c>
      <c r="X182" s="2382">
        <v>0</v>
      </c>
      <c r="Y182" s="2382">
        <v>0</v>
      </c>
      <c r="Z182" s="2382">
        <v>0</v>
      </c>
      <c r="AA182" s="2382">
        <v>0</v>
      </c>
      <c r="AB182" s="2382">
        <v>0</v>
      </c>
      <c r="AC182" s="2382">
        <v>0</v>
      </c>
      <c r="AD182" s="2382">
        <v>0</v>
      </c>
      <c r="AE182" s="2382">
        <v>0</v>
      </c>
      <c r="AF182" s="2382">
        <v>0</v>
      </c>
      <c r="AG182" s="2382">
        <v>0</v>
      </c>
      <c r="AH182" s="2382">
        <v>0</v>
      </c>
      <c r="AI182" s="2382">
        <v>0</v>
      </c>
      <c r="AJ182" s="2382">
        <v>0</v>
      </c>
    </row>
    <row r="183" spans="3:36">
      <c r="C183" s="1272"/>
      <c r="D183" s="683"/>
      <c r="E183" s="2380" t="s">
        <v>5127</v>
      </c>
      <c r="F183" s="2148"/>
      <c r="G183" s="2148"/>
      <c r="H183" s="2148"/>
      <c r="I183" s="2381" t="s">
        <v>5170</v>
      </c>
      <c r="J183" s="2148"/>
      <c r="K183" s="2148"/>
      <c r="L183" s="2148"/>
      <c r="M183" s="2148"/>
      <c r="N183" s="2148"/>
      <c r="O183" s="2148">
        <v>34016438</v>
      </c>
      <c r="P183" s="2148">
        <v>35766848</v>
      </c>
      <c r="Q183" s="2148">
        <v>36242355</v>
      </c>
      <c r="R183" s="2148">
        <v>37970413</v>
      </c>
      <c r="S183" s="2382">
        <v>39436678</v>
      </c>
      <c r="T183" s="2382">
        <v>41043810.5</v>
      </c>
      <c r="U183" s="2382">
        <v>42675917.5</v>
      </c>
      <c r="V183" s="2382">
        <v>43799111</v>
      </c>
      <c r="W183" s="2382">
        <v>43694554.5</v>
      </c>
      <c r="X183" s="2382">
        <v>43694554.5</v>
      </c>
      <c r="Y183" s="2382">
        <v>41124479</v>
      </c>
      <c r="Z183" s="2382">
        <v>40165546</v>
      </c>
      <c r="AA183" s="2382">
        <v>39963924</v>
      </c>
      <c r="AB183" s="2382">
        <v>38587260</v>
      </c>
      <c r="AC183" s="2382">
        <v>38148663</v>
      </c>
      <c r="AD183" s="2382">
        <v>37428036</v>
      </c>
      <c r="AE183" s="2382">
        <v>36633159</v>
      </c>
      <c r="AF183" s="2382">
        <v>34415135.5</v>
      </c>
      <c r="AG183" s="2382">
        <v>31429656.5</v>
      </c>
      <c r="AH183" s="2382">
        <v>31470698.5</v>
      </c>
      <c r="AI183" s="2382">
        <v>29206512.5</v>
      </c>
      <c r="AJ183" s="2382">
        <v>26525840</v>
      </c>
    </row>
    <row r="184" spans="3:36">
      <c r="C184" s="1272"/>
      <c r="D184" s="683"/>
      <c r="E184" s="2380" t="s">
        <v>5135</v>
      </c>
      <c r="F184" s="2148"/>
      <c r="G184" s="2148"/>
      <c r="H184" s="2148"/>
      <c r="I184" s="2381" t="s">
        <v>5171</v>
      </c>
      <c r="J184" s="2148"/>
      <c r="K184" s="2148"/>
      <c r="L184" s="2148"/>
      <c r="M184" s="2148"/>
      <c r="N184" s="2148"/>
      <c r="O184" s="2148">
        <v>110139593.66666667</v>
      </c>
      <c r="P184" s="2148">
        <v>132171281</v>
      </c>
      <c r="Q184" s="2148">
        <v>121851147</v>
      </c>
      <c r="R184" s="2148">
        <v>108969901.33333333</v>
      </c>
      <c r="S184" s="2382">
        <v>113622916.82291667</v>
      </c>
      <c r="T184" s="2382">
        <v>105892415.57755208</v>
      </c>
      <c r="U184" s="2382">
        <v>105832881.82401641</v>
      </c>
      <c r="V184" s="2382">
        <v>105933522.37134656</v>
      </c>
      <c r="W184" s="2382">
        <v>106800574.5831666</v>
      </c>
      <c r="X184" s="2382">
        <v>107669567.16958785</v>
      </c>
      <c r="Y184" s="2382">
        <v>108540285.76427343</v>
      </c>
      <c r="Z184" s="2382">
        <v>109386759.27788758</v>
      </c>
      <c r="AA184" s="2382">
        <v>110223938.47746782</v>
      </c>
      <c r="AB184" s="2382">
        <v>111097807.64957502</v>
      </c>
      <c r="AC184" s="2382">
        <v>111972421.73631015</v>
      </c>
      <c r="AD184" s="2382">
        <v>112847510.37285185</v>
      </c>
      <c r="AE184" s="2382">
        <v>113722785.813485</v>
      </c>
      <c r="AF184" s="2382">
        <v>114597950.31015489</v>
      </c>
      <c r="AG184" s="2382">
        <v>115472696.38464573</v>
      </c>
      <c r="AH184" s="2382">
        <v>116346697.85837916</v>
      </c>
      <c r="AI184" s="2382">
        <v>117219613.33505785</v>
      </c>
      <c r="AJ184" s="2382">
        <v>118091088.04177445</v>
      </c>
    </row>
    <row r="185" spans="3:36">
      <c r="C185" s="1272"/>
      <c r="D185" s="683"/>
      <c r="E185" s="2380" t="s">
        <v>5133</v>
      </c>
      <c r="F185" s="2148"/>
      <c r="G185" s="2148"/>
      <c r="H185" s="2148"/>
      <c r="I185" s="2381" t="s">
        <v>5168</v>
      </c>
      <c r="J185" s="2148"/>
      <c r="K185" s="2148"/>
      <c r="L185" s="2148"/>
      <c r="M185" s="2148"/>
      <c r="N185" s="2148"/>
      <c r="O185" s="2148">
        <v>30519160</v>
      </c>
      <c r="P185" s="2148">
        <v>39028733</v>
      </c>
      <c r="Q185" s="2148">
        <v>49129859</v>
      </c>
      <c r="R185" s="2148">
        <v>54035317</v>
      </c>
      <c r="S185" s="2382">
        <v>56883556.10108</v>
      </c>
      <c r="T185" s="2382">
        <v>56883555.782496668</v>
      </c>
      <c r="U185" s="2382">
        <v>56883555.336480007</v>
      </c>
      <c r="V185" s="2382">
        <v>56883555.336480007</v>
      </c>
      <c r="W185" s="2382">
        <v>56883555.336480007</v>
      </c>
      <c r="X185" s="2382">
        <v>56883555.336480007</v>
      </c>
      <c r="Y185" s="2382">
        <v>56883555.336480007</v>
      </c>
      <c r="Z185" s="2382">
        <v>56883555.336480007</v>
      </c>
      <c r="AA185" s="2382">
        <v>56883555.336480007</v>
      </c>
      <c r="AB185" s="2382">
        <v>56883555.336480007</v>
      </c>
      <c r="AC185" s="2382">
        <v>56883555.336480007</v>
      </c>
      <c r="AD185" s="2382">
        <v>56883555.336480007</v>
      </c>
      <c r="AE185" s="2382">
        <v>56883555.336480007</v>
      </c>
      <c r="AF185" s="2382">
        <v>56883555.336480007</v>
      </c>
      <c r="AG185" s="2382">
        <v>56883555.336480007</v>
      </c>
      <c r="AH185" s="2382">
        <v>56883555.336480007</v>
      </c>
      <c r="AI185" s="2382">
        <v>56883555.336480007</v>
      </c>
      <c r="AJ185" s="2382">
        <v>56883555.336480007</v>
      </c>
    </row>
    <row r="186" spans="3:36">
      <c r="C186" s="1272"/>
      <c r="E186" s="2380" t="s">
        <v>5135</v>
      </c>
      <c r="F186" s="2148"/>
      <c r="G186" s="2148"/>
      <c r="H186" s="2148"/>
      <c r="I186" s="2381" t="s">
        <v>5185</v>
      </c>
      <c r="J186" s="2148"/>
      <c r="K186" s="2148"/>
      <c r="L186" s="2148"/>
      <c r="M186" s="2148"/>
      <c r="N186" s="2148"/>
      <c r="O186" s="2148">
        <v>5056579</v>
      </c>
      <c r="P186" s="2148">
        <v>6253102</v>
      </c>
      <c r="Q186" s="2148">
        <v>6131551</v>
      </c>
      <c r="R186" s="2148">
        <v>7538573</v>
      </c>
      <c r="S186" s="2382">
        <v>5802532.333333334</v>
      </c>
      <c r="T186" s="2382">
        <v>5467825</v>
      </c>
      <c r="U186" s="2382">
        <v>5467825</v>
      </c>
      <c r="V186" s="2382">
        <v>5467825</v>
      </c>
      <c r="W186" s="2382">
        <v>5467825</v>
      </c>
      <c r="X186" s="2382">
        <v>5467825</v>
      </c>
      <c r="Y186" s="2382">
        <v>5467825</v>
      </c>
      <c r="Z186" s="2382">
        <v>5467825</v>
      </c>
      <c r="AA186" s="2382">
        <v>5467825</v>
      </c>
      <c r="AB186" s="2382">
        <v>5467825</v>
      </c>
      <c r="AC186" s="2382">
        <v>5467825</v>
      </c>
      <c r="AD186" s="2382">
        <v>5467825</v>
      </c>
      <c r="AE186" s="2382">
        <v>5467825</v>
      </c>
      <c r="AF186" s="2382">
        <v>5467825</v>
      </c>
      <c r="AG186" s="2382">
        <v>5467825</v>
      </c>
      <c r="AH186" s="2382">
        <v>5467825</v>
      </c>
      <c r="AI186" s="2382">
        <v>5467825</v>
      </c>
      <c r="AJ186" s="2382">
        <v>5467825</v>
      </c>
    </row>
    <row r="187" spans="3:36">
      <c r="C187" s="1272"/>
      <c r="D187" s="683"/>
      <c r="E187" s="2380" t="s">
        <v>5135</v>
      </c>
      <c r="F187" s="2148"/>
      <c r="G187" s="2148"/>
      <c r="H187" s="2148"/>
      <c r="I187" s="2381" t="s">
        <v>5186</v>
      </c>
      <c r="J187" s="2148"/>
      <c r="K187" s="2148"/>
      <c r="L187" s="2148"/>
      <c r="M187" s="2148"/>
      <c r="N187" s="2148"/>
      <c r="O187" s="2148">
        <v>6490520</v>
      </c>
      <c r="P187" s="2148">
        <v>6925201</v>
      </c>
      <c r="Q187" s="2148">
        <v>6635729</v>
      </c>
      <c r="R187" s="2148">
        <v>7502243</v>
      </c>
      <c r="S187" s="2382">
        <v>6937107.010416667</v>
      </c>
      <c r="T187" s="2382">
        <v>7179905.7557812491</v>
      </c>
      <c r="U187" s="2382">
        <v>7431202.4572335929</v>
      </c>
      <c r="V187" s="2382">
        <v>7691294.5432367679</v>
      </c>
      <c r="W187" s="2382">
        <v>7960489.8522500526</v>
      </c>
      <c r="X187" s="2382">
        <v>8239106.9970788052</v>
      </c>
      <c r="Y187" s="2382">
        <v>8527475.7419765629</v>
      </c>
      <c r="Z187" s="2382">
        <v>8825937.3929457404</v>
      </c>
      <c r="AA187" s="2382">
        <v>9134845.2016988434</v>
      </c>
      <c r="AB187" s="2382">
        <v>9454564.7837583013</v>
      </c>
      <c r="AC187" s="2382">
        <v>9785474.5511898398</v>
      </c>
      <c r="AD187" s="2382">
        <v>10127966.160481483</v>
      </c>
      <c r="AE187" s="2382">
        <v>10482444.976098336</v>
      </c>
      <c r="AF187" s="2382">
        <v>10849330.550261777</v>
      </c>
      <c r="AG187" s="2382">
        <v>11229057.11952094</v>
      </c>
      <c r="AH187" s="2382">
        <v>11622074.11870417</v>
      </c>
      <c r="AI187" s="2382">
        <v>12028846.712858815</v>
      </c>
      <c r="AJ187" s="2382">
        <v>12449856.347808871</v>
      </c>
    </row>
    <row r="188" spans="3:36">
      <c r="D188" s="683"/>
      <c r="E188" s="2380" t="s">
        <v>5134</v>
      </c>
      <c r="F188" s="2148"/>
      <c r="G188" s="2148"/>
      <c r="H188" s="2148"/>
      <c r="I188" s="2381" t="s">
        <v>5187</v>
      </c>
      <c r="J188" s="2148"/>
      <c r="K188" s="2148"/>
      <c r="L188" s="2148"/>
      <c r="M188" s="2148"/>
      <c r="N188" s="2148"/>
      <c r="O188" s="2148">
        <v>0</v>
      </c>
      <c r="P188" s="2148">
        <v>0</v>
      </c>
      <c r="Q188" s="2148">
        <v>0</v>
      </c>
      <c r="R188" s="2148">
        <v>0</v>
      </c>
      <c r="S188" s="2382">
        <v>0</v>
      </c>
      <c r="T188" s="2382">
        <v>0</v>
      </c>
      <c r="U188" s="2382">
        <v>0</v>
      </c>
      <c r="V188" s="2382">
        <v>0</v>
      </c>
      <c r="W188" s="2382">
        <v>0</v>
      </c>
      <c r="X188" s="2382">
        <v>0</v>
      </c>
      <c r="Y188" s="2382">
        <v>0</v>
      </c>
      <c r="Z188" s="2382">
        <v>0</v>
      </c>
      <c r="AA188" s="2382">
        <v>0</v>
      </c>
      <c r="AB188" s="2382">
        <v>0</v>
      </c>
      <c r="AC188" s="2382">
        <v>0</v>
      </c>
      <c r="AD188" s="2382">
        <v>0</v>
      </c>
      <c r="AE188" s="2382">
        <v>0</v>
      </c>
      <c r="AF188" s="2382">
        <v>0</v>
      </c>
      <c r="AG188" s="2382">
        <v>0</v>
      </c>
      <c r="AH188" s="2382">
        <v>0</v>
      </c>
      <c r="AI188" s="2382">
        <v>0</v>
      </c>
      <c r="AJ188" s="2382">
        <v>0</v>
      </c>
    </row>
    <row r="189" spans="3:36">
      <c r="D189" s="683"/>
      <c r="E189" s="2380" t="s">
        <v>5135</v>
      </c>
      <c r="F189" s="2148"/>
      <c r="G189" s="2148"/>
      <c r="H189" s="2148"/>
      <c r="I189" s="2381" t="s">
        <v>5189</v>
      </c>
      <c r="J189" s="2148"/>
      <c r="K189" s="2148"/>
      <c r="L189" s="2148"/>
      <c r="M189" s="2148"/>
      <c r="N189" s="2148"/>
      <c r="O189" s="2148">
        <v>9947707</v>
      </c>
      <c r="P189" s="2148">
        <v>8671965</v>
      </c>
      <c r="Q189" s="2148">
        <v>5431590</v>
      </c>
      <c r="R189" s="2148">
        <v>3640095</v>
      </c>
      <c r="S189" s="2382">
        <v>3467604.25</v>
      </c>
      <c r="T189" s="2382">
        <v>6733806.7237499999</v>
      </c>
      <c r="U189" s="2382">
        <v>6969489.9590812493</v>
      </c>
      <c r="V189" s="2382">
        <v>7213422.1076490916</v>
      </c>
      <c r="W189" s="2382">
        <v>7465891.8814168088</v>
      </c>
      <c r="X189" s="2382">
        <v>7727198.0972663974</v>
      </c>
      <c r="Y189" s="2382">
        <v>7997650.0306707202</v>
      </c>
      <c r="Z189" s="2382">
        <v>8277567.7817441951</v>
      </c>
      <c r="AA189" s="2382">
        <v>8567282.6541052405</v>
      </c>
      <c r="AB189" s="2382">
        <v>8867137.5469989236</v>
      </c>
      <c r="AC189" s="2382">
        <v>9177487.3611438833</v>
      </c>
      <c r="AD189" s="2382">
        <v>9498699.4187839199</v>
      </c>
      <c r="AE189" s="2382">
        <v>9831153.8984413557</v>
      </c>
      <c r="AF189" s="2382">
        <v>10175244.284886803</v>
      </c>
      <c r="AG189" s="2382">
        <v>10531377.834857842</v>
      </c>
      <c r="AH189" s="2382">
        <v>10899976.059077865</v>
      </c>
      <c r="AI189" s="2382">
        <v>11281475.221145589</v>
      </c>
      <c r="AJ189" s="2382">
        <v>11676326.853885684</v>
      </c>
    </row>
    <row r="190" spans="3:36">
      <c r="D190" s="2397" t="s">
        <v>5254</v>
      </c>
      <c r="E190" s="2380" t="s">
        <v>5135</v>
      </c>
      <c r="F190" s="2148"/>
      <c r="G190" s="2148"/>
      <c r="H190" s="2148"/>
      <c r="I190" s="2381" t="s">
        <v>5188</v>
      </c>
      <c r="J190" s="2148"/>
      <c r="K190" s="2148"/>
      <c r="L190" s="2148"/>
      <c r="M190" s="2148"/>
      <c r="N190" s="2148"/>
      <c r="O190" s="2148">
        <v>0</v>
      </c>
      <c r="P190" s="2148">
        <v>0</v>
      </c>
      <c r="Q190" s="2148">
        <v>0</v>
      </c>
      <c r="R190" s="2148">
        <v>256962</v>
      </c>
      <c r="S190" s="2382">
        <v>2438288.2645833334</v>
      </c>
      <c r="T190" s="2382">
        <v>2523628.3538437495</v>
      </c>
      <c r="U190" s="2382">
        <v>2611955.346228281</v>
      </c>
      <c r="V190" s="2382">
        <v>2703373.7833462702</v>
      </c>
      <c r="W190" s="2382">
        <v>2797991.8657633895</v>
      </c>
      <c r="X190" s="2382">
        <v>2895921.5810651081</v>
      </c>
      <c r="Y190" s="2382">
        <v>2997278.8364023869</v>
      </c>
      <c r="Z190" s="2382">
        <v>3102183.5956764701</v>
      </c>
      <c r="AA190" s="2382">
        <v>3210760.0215251464</v>
      </c>
      <c r="AB190" s="2382">
        <v>3323136.622278526</v>
      </c>
      <c r="AC190" s="2382">
        <v>3439446.4040582743</v>
      </c>
      <c r="AD190" s="2382">
        <v>3559827.0282003134</v>
      </c>
      <c r="AE190" s="2382">
        <v>3684420.9741873238</v>
      </c>
      <c r="AF190" s="2382">
        <v>3813375.7082838798</v>
      </c>
      <c r="AG190" s="2382">
        <v>3946843.8580738148</v>
      </c>
      <c r="AH190" s="2382">
        <v>4084983.3931063982</v>
      </c>
      <c r="AI190" s="2382">
        <v>4227957.8118651221</v>
      </c>
      <c r="AJ190" s="2382">
        <v>4375936.3352804007</v>
      </c>
    </row>
    <row r="191" spans="3:36">
      <c r="D191" s="683"/>
      <c r="E191" s="2380" t="s">
        <v>5131</v>
      </c>
      <c r="F191" s="2148"/>
      <c r="G191" s="2148"/>
      <c r="H191" s="2148"/>
      <c r="I191" s="2381" t="s">
        <v>5190</v>
      </c>
      <c r="J191" s="2148"/>
      <c r="K191" s="2148"/>
      <c r="L191" s="2148"/>
      <c r="M191" s="2148"/>
      <c r="N191" s="2148"/>
      <c r="O191" s="2148">
        <v>0</v>
      </c>
      <c r="P191" s="2148">
        <v>0</v>
      </c>
      <c r="Q191" s="2148">
        <v>0</v>
      </c>
      <c r="R191" s="2148">
        <v>0</v>
      </c>
      <c r="S191" s="2382">
        <v>1445159.1699928702</v>
      </c>
      <c r="T191" s="2382">
        <v>2890318.3399857404</v>
      </c>
      <c r="U191" s="2382">
        <v>2890318.3399857404</v>
      </c>
      <c r="V191" s="2382">
        <v>2890318.3399857404</v>
      </c>
      <c r="W191" s="2382">
        <v>2890318.3399857404</v>
      </c>
      <c r="X191" s="2382">
        <v>2890318.3399857404</v>
      </c>
      <c r="Y191" s="2382">
        <v>2890318.3399857404</v>
      </c>
      <c r="Z191" s="2382">
        <v>2890318.3399857404</v>
      </c>
      <c r="AA191" s="2382">
        <v>2890318.3399857404</v>
      </c>
      <c r="AB191" s="2382">
        <v>2890318.3399857404</v>
      </c>
      <c r="AC191" s="2382">
        <v>2890318.3399857404</v>
      </c>
      <c r="AD191" s="2382">
        <v>2890318.3399857404</v>
      </c>
      <c r="AE191" s="2382">
        <v>2890318.3399857404</v>
      </c>
      <c r="AF191" s="2382">
        <v>2890318.3399857404</v>
      </c>
      <c r="AG191" s="2382">
        <v>2890318.3399857404</v>
      </c>
      <c r="AH191" s="2382">
        <v>2890318.3399857404</v>
      </c>
      <c r="AI191" s="2382">
        <v>2890318.3399857404</v>
      </c>
      <c r="AJ191" s="2382">
        <v>2890318.3399857404</v>
      </c>
    </row>
    <row r="192" spans="3:36">
      <c r="D192" s="683"/>
      <c r="E192" s="2380" t="s">
        <v>5131</v>
      </c>
      <c r="F192" s="2148"/>
      <c r="G192" s="2148"/>
      <c r="H192" s="2148"/>
      <c r="I192" s="2381" t="s">
        <v>5191</v>
      </c>
      <c r="J192" s="2148"/>
      <c r="K192" s="2148"/>
      <c r="L192" s="2148"/>
      <c r="M192" s="2148"/>
      <c r="N192" s="2148"/>
      <c r="O192" s="2148"/>
      <c r="P192" s="2148">
        <v>0</v>
      </c>
      <c r="Q192" s="2148">
        <v>0</v>
      </c>
      <c r="R192" s="2148">
        <v>0</v>
      </c>
      <c r="S192" s="2382">
        <v>0</v>
      </c>
      <c r="T192" s="2382">
        <v>0</v>
      </c>
      <c r="U192" s="2382">
        <v>7030578.7914228281</v>
      </c>
      <c r="V192" s="2382">
        <v>14061157.582845656</v>
      </c>
      <c r="W192" s="2382">
        <v>14061157.582845656</v>
      </c>
      <c r="X192" s="2382">
        <v>14061157.582845656</v>
      </c>
      <c r="Y192" s="2382">
        <v>14061157.582845656</v>
      </c>
      <c r="Z192" s="2382">
        <v>14061157.582845656</v>
      </c>
      <c r="AA192" s="2382">
        <v>14061157.582845656</v>
      </c>
      <c r="AB192" s="2382">
        <v>14061157.582845656</v>
      </c>
      <c r="AC192" s="2382">
        <v>14061157.582845656</v>
      </c>
      <c r="AD192" s="2382">
        <v>14061157.582845656</v>
      </c>
      <c r="AE192" s="2382">
        <v>14061157.582845656</v>
      </c>
      <c r="AF192" s="2382">
        <v>14061157.582845656</v>
      </c>
      <c r="AG192" s="2382">
        <v>14061157.582845656</v>
      </c>
      <c r="AH192" s="2382">
        <v>14061157.582845656</v>
      </c>
      <c r="AI192" s="2382">
        <v>14061157.582845656</v>
      </c>
      <c r="AJ192" s="2382">
        <v>14061157.582845656</v>
      </c>
    </row>
    <row r="193" spans="4:36">
      <c r="D193" s="683"/>
      <c r="E193" s="2380" t="s">
        <v>5131</v>
      </c>
      <c r="F193" s="2148"/>
      <c r="G193" s="2148"/>
      <c r="H193" s="2148"/>
      <c r="I193" s="2381" t="s">
        <v>5192</v>
      </c>
      <c r="J193" s="2148"/>
      <c r="K193" s="2148"/>
      <c r="L193" s="2148"/>
      <c r="M193" s="2148"/>
      <c r="N193" s="2148"/>
      <c r="O193" s="2148"/>
      <c r="P193" s="2148">
        <v>0</v>
      </c>
      <c r="Q193" s="2148">
        <v>0</v>
      </c>
      <c r="R193" s="2148">
        <v>0</v>
      </c>
      <c r="S193" s="2382">
        <v>0</v>
      </c>
      <c r="T193" s="2382">
        <v>0</v>
      </c>
      <c r="U193" s="2382">
        <v>714038.19189680938</v>
      </c>
      <c r="V193" s="2382">
        <v>1428076.3837936188</v>
      </c>
      <c r="W193" s="2382">
        <v>1428076.3837936188</v>
      </c>
      <c r="X193" s="2382">
        <v>2935383.3479854022</v>
      </c>
      <c r="Y193" s="2382">
        <v>4977181.2158738654</v>
      </c>
      <c r="Z193" s="2382">
        <v>6065804.1236710008</v>
      </c>
      <c r="AA193" s="2382">
        <v>6908231.8668463323</v>
      </c>
      <c r="AB193" s="2382">
        <v>7196527.6059212079</v>
      </c>
      <c r="AC193" s="2382">
        <v>7196527.6059212079</v>
      </c>
      <c r="AD193" s="2382">
        <v>7196527.6059212079</v>
      </c>
      <c r="AE193" s="2382">
        <v>7196527.6059212079</v>
      </c>
      <c r="AF193" s="2382">
        <v>7196527.6059212079</v>
      </c>
      <c r="AG193" s="2382">
        <v>7196527.6059212079</v>
      </c>
      <c r="AH193" s="2382">
        <v>7196527.6059212079</v>
      </c>
      <c r="AI193" s="2382">
        <v>7196527.6059212079</v>
      </c>
      <c r="AJ193" s="2382">
        <v>7196527.6059212079</v>
      </c>
    </row>
    <row r="194" spans="4:36">
      <c r="D194" s="683"/>
      <c r="E194" s="2380" t="s">
        <v>5130</v>
      </c>
      <c r="F194" s="2148"/>
      <c r="G194" s="2148"/>
      <c r="H194" s="2148"/>
      <c r="I194" s="2381" t="s">
        <v>5193</v>
      </c>
      <c r="J194" s="2148"/>
      <c r="K194" s="2148"/>
      <c r="L194" s="2148"/>
      <c r="M194" s="2148"/>
      <c r="N194" s="2148"/>
      <c r="O194" s="2148">
        <v>0</v>
      </c>
      <c r="P194" s="2148">
        <v>0</v>
      </c>
      <c r="Q194" s="2148">
        <v>0</v>
      </c>
      <c r="R194" s="2148">
        <v>0</v>
      </c>
      <c r="S194" s="2382">
        <v>0</v>
      </c>
      <c r="T194" s="2382">
        <v>0</v>
      </c>
      <c r="U194" s="2382">
        <v>0</v>
      </c>
      <c r="V194" s="2382">
        <v>0</v>
      </c>
      <c r="W194" s="2382">
        <v>0</v>
      </c>
      <c r="X194" s="2382">
        <v>0</v>
      </c>
      <c r="Y194" s="2382">
        <v>0</v>
      </c>
      <c r="Z194" s="2382">
        <v>0</v>
      </c>
      <c r="AA194" s="2382">
        <v>0</v>
      </c>
      <c r="AB194" s="2382">
        <v>0</v>
      </c>
      <c r="AC194" s="2382">
        <v>0</v>
      </c>
      <c r="AD194" s="2382">
        <v>0</v>
      </c>
      <c r="AE194" s="2382">
        <v>0</v>
      </c>
      <c r="AF194" s="2382">
        <v>0</v>
      </c>
      <c r="AG194" s="2382">
        <v>0</v>
      </c>
      <c r="AH194" s="2382">
        <v>0</v>
      </c>
      <c r="AI194" s="2382">
        <v>0</v>
      </c>
      <c r="AJ194" s="2382">
        <v>0</v>
      </c>
    </row>
    <row r="195" spans="4:36">
      <c r="E195" s="2380" t="s">
        <v>5129</v>
      </c>
      <c r="F195" s="2380"/>
      <c r="G195" s="2380"/>
      <c r="H195" s="2380"/>
      <c r="I195" s="2384" t="s">
        <v>5194</v>
      </c>
      <c r="J195" s="2148"/>
      <c r="K195" s="2148"/>
      <c r="L195" s="2148"/>
      <c r="M195" s="2148"/>
      <c r="N195" s="2148"/>
      <c r="O195" s="2148">
        <v>0</v>
      </c>
      <c r="P195" s="2148">
        <v>0</v>
      </c>
      <c r="Q195" s="2148">
        <v>0</v>
      </c>
      <c r="R195" s="2148">
        <v>0</v>
      </c>
      <c r="S195" s="2382">
        <v>0</v>
      </c>
      <c r="T195" s="2382">
        <v>0</v>
      </c>
      <c r="U195" s="2382">
        <v>1688399.4424791164</v>
      </c>
      <c r="V195" s="2382">
        <v>3376798.8849582328</v>
      </c>
      <c r="W195" s="2382">
        <v>3376798.8849582328</v>
      </c>
      <c r="X195" s="2382">
        <v>3376798.8849582328</v>
      </c>
      <c r="Y195" s="2382">
        <v>3376798.8849582328</v>
      </c>
      <c r="Z195" s="2382">
        <v>3376798.8849582328</v>
      </c>
      <c r="AA195" s="2382">
        <v>3376798.8849582328</v>
      </c>
      <c r="AB195" s="2382">
        <v>3376798.8849582328</v>
      </c>
      <c r="AC195" s="2382">
        <v>3376798.8849582328</v>
      </c>
      <c r="AD195" s="2382">
        <v>3376798.8849582328</v>
      </c>
      <c r="AE195" s="2382">
        <v>3376798.8849582328</v>
      </c>
      <c r="AF195" s="2382">
        <v>3376798.8849582328</v>
      </c>
      <c r="AG195" s="2382">
        <v>3376798.8849582328</v>
      </c>
      <c r="AH195" s="2382">
        <v>3376798.8849582328</v>
      </c>
      <c r="AI195" s="2382">
        <v>3376798.8849582328</v>
      </c>
      <c r="AJ195" s="2382">
        <v>3376798.8849582328</v>
      </c>
    </row>
    <row r="196" spans="4:36">
      <c r="D196" s="2397" t="s">
        <v>5254</v>
      </c>
      <c r="E196" s="2380" t="s">
        <v>5131</v>
      </c>
      <c r="F196" s="2380"/>
      <c r="G196" s="2380"/>
      <c r="H196" s="2380"/>
      <c r="I196" s="2384" t="s">
        <v>5195</v>
      </c>
      <c r="J196" s="2148"/>
      <c r="K196" s="2148"/>
      <c r="L196" s="2148"/>
      <c r="M196" s="2148"/>
      <c r="N196" s="2148"/>
      <c r="O196" s="2148">
        <v>0</v>
      </c>
      <c r="P196" s="2148">
        <v>0</v>
      </c>
      <c r="Q196" s="2148">
        <v>0</v>
      </c>
      <c r="R196" s="2148">
        <v>0</v>
      </c>
      <c r="S196" s="2382">
        <v>0</v>
      </c>
      <c r="T196" s="2382">
        <v>0</v>
      </c>
      <c r="U196" s="2382">
        <v>0</v>
      </c>
      <c r="V196" s="2382">
        <v>794391.93768642424</v>
      </c>
      <c r="W196" s="2382">
        <v>1588783.8753728485</v>
      </c>
      <c r="X196" s="2382">
        <v>1588783.8753728485</v>
      </c>
      <c r="Y196" s="2382">
        <v>1588783.8753728485</v>
      </c>
      <c r="Z196" s="2382">
        <v>1588783.8753728485</v>
      </c>
      <c r="AA196" s="2382">
        <v>1588783.8753728485</v>
      </c>
      <c r="AB196" s="2382">
        <v>1588783.8753728485</v>
      </c>
      <c r="AC196" s="2382">
        <v>1588783.8753728485</v>
      </c>
      <c r="AD196" s="2382">
        <v>1588783.8753728485</v>
      </c>
      <c r="AE196" s="2382">
        <v>1588783.8753728485</v>
      </c>
      <c r="AF196" s="2382">
        <v>1588783.8753728485</v>
      </c>
      <c r="AG196" s="2382">
        <v>1588783.8753728485</v>
      </c>
      <c r="AH196" s="2382">
        <v>1588783.8753728485</v>
      </c>
      <c r="AI196" s="2382">
        <v>1588783.8753728485</v>
      </c>
      <c r="AJ196" s="2382">
        <v>1588783.8753728485</v>
      </c>
    </row>
    <row r="197" spans="4:36">
      <c r="D197" s="2397" t="s">
        <v>5254</v>
      </c>
      <c r="E197" s="2380" t="s">
        <v>5130</v>
      </c>
      <c r="F197" s="2380"/>
      <c r="G197" s="2380"/>
      <c r="H197" s="2380"/>
      <c r="I197" s="2384" t="s">
        <v>5196</v>
      </c>
      <c r="J197" s="2148"/>
      <c r="K197" s="2148"/>
      <c r="L197" s="2148"/>
      <c r="M197" s="2148"/>
      <c r="N197" s="2148"/>
      <c r="O197" s="2148">
        <v>0</v>
      </c>
      <c r="P197" s="2148">
        <v>0</v>
      </c>
      <c r="Q197" s="2148">
        <v>0</v>
      </c>
      <c r="R197" s="2148">
        <v>0</v>
      </c>
      <c r="S197" s="2382">
        <v>354563.88292061444</v>
      </c>
      <c r="T197" s="2382">
        <v>709127.76584122889</v>
      </c>
      <c r="U197" s="2382">
        <v>709127.76584122889</v>
      </c>
      <c r="V197" s="2382">
        <v>709127.76584122889</v>
      </c>
      <c r="W197" s="2382">
        <v>709127.76584122889</v>
      </c>
      <c r="X197" s="2382">
        <v>709127.76584122889</v>
      </c>
      <c r="Y197" s="2382">
        <v>709127.76584122889</v>
      </c>
      <c r="Z197" s="2382">
        <v>709127.76584122889</v>
      </c>
      <c r="AA197" s="2382">
        <v>709127.76584122889</v>
      </c>
      <c r="AB197" s="2382">
        <v>709127.76584122889</v>
      </c>
      <c r="AC197" s="2382">
        <v>709127.76584122889</v>
      </c>
      <c r="AD197" s="2382">
        <v>709127.76584122889</v>
      </c>
      <c r="AE197" s="2382">
        <v>709127.76584122889</v>
      </c>
      <c r="AF197" s="2382">
        <v>709127.76584122889</v>
      </c>
      <c r="AG197" s="2382">
        <v>709127.76584122889</v>
      </c>
      <c r="AH197" s="2382">
        <v>709127.76584122889</v>
      </c>
      <c r="AI197" s="2382">
        <v>709127.76584122889</v>
      </c>
      <c r="AJ197" s="2382">
        <v>709127.76584122889</v>
      </c>
    </row>
    <row r="198" spans="4:36">
      <c r="D198" s="683"/>
      <c r="E198" s="2380" t="s">
        <v>5131</v>
      </c>
      <c r="F198" s="2148"/>
      <c r="G198" s="2148"/>
      <c r="H198" s="2148"/>
      <c r="I198" s="2381" t="s">
        <v>5255</v>
      </c>
      <c r="J198" s="2148"/>
      <c r="K198" s="2148"/>
      <c r="L198" s="2148"/>
      <c r="M198" s="2148"/>
      <c r="N198" s="2148"/>
      <c r="O198" s="2148">
        <v>0</v>
      </c>
      <c r="P198" s="2148">
        <v>0</v>
      </c>
      <c r="Q198" s="2148">
        <v>0</v>
      </c>
      <c r="R198" s="2148">
        <v>0</v>
      </c>
      <c r="S198" s="2382">
        <v>0</v>
      </c>
      <c r="T198" s="2382">
        <v>0</v>
      </c>
      <c r="U198" s="2382">
        <v>0</v>
      </c>
      <c r="V198" s="2382">
        <v>0</v>
      </c>
      <c r="W198" s="2382">
        <v>0</v>
      </c>
      <c r="X198" s="2382">
        <v>0</v>
      </c>
      <c r="Y198" s="2382">
        <v>0</v>
      </c>
      <c r="Z198" s="2382">
        <v>0</v>
      </c>
      <c r="AA198" s="2382">
        <v>3136748.0461521423</v>
      </c>
      <c r="AB198" s="2382">
        <v>9495514.1218232792</v>
      </c>
      <c r="AC198" s="2382">
        <v>16034683.869770002</v>
      </c>
      <c r="AD198" s="2382">
        <v>22775638.973542221</v>
      </c>
      <c r="AE198" s="2382">
        <v>29311261.386947617</v>
      </c>
      <c r="AF198" s="2382">
        <v>35116014.529204145</v>
      </c>
      <c r="AG198" s="2382">
        <v>37808948.643399768</v>
      </c>
      <c r="AH198" s="2382">
        <v>37808948.643399768</v>
      </c>
      <c r="AI198" s="2382">
        <v>37808948.643399768</v>
      </c>
      <c r="AJ198" s="2382">
        <v>37808948.643399768</v>
      </c>
    </row>
    <row r="199" spans="4:36">
      <c r="E199" s="2380" t="s">
        <v>5138</v>
      </c>
      <c r="F199" s="2148"/>
      <c r="G199" s="2148"/>
      <c r="H199" s="2148"/>
      <c r="I199" s="2381" t="s">
        <v>5198</v>
      </c>
      <c r="J199" s="2148"/>
      <c r="K199" s="2148"/>
      <c r="L199" s="2148"/>
      <c r="M199" s="2148"/>
      <c r="N199" s="2148"/>
      <c r="O199" s="2148">
        <v>0</v>
      </c>
      <c r="P199" s="2148">
        <v>0</v>
      </c>
      <c r="Q199" s="2148">
        <v>0</v>
      </c>
      <c r="R199" s="2148">
        <v>0</v>
      </c>
      <c r="S199" s="2382">
        <v>772916.66666666674</v>
      </c>
      <c r="T199" s="2382">
        <v>1855000.0000000002</v>
      </c>
      <c r="U199" s="2382">
        <v>1855000.0000000002</v>
      </c>
      <c r="V199" s="2382">
        <v>1855000.0000000002</v>
      </c>
      <c r="W199" s="2382">
        <v>1855000.0000000002</v>
      </c>
      <c r="X199" s="2382">
        <v>1855000.0000000002</v>
      </c>
      <c r="Y199" s="2382">
        <v>1855000.0000000002</v>
      </c>
      <c r="Z199" s="2382">
        <v>1855000.0000000002</v>
      </c>
      <c r="AA199" s="2382">
        <v>1855000.0000000002</v>
      </c>
      <c r="AB199" s="2382">
        <v>1855000.0000000002</v>
      </c>
      <c r="AC199" s="2382">
        <v>1855000.0000000002</v>
      </c>
      <c r="AD199" s="2382">
        <v>1855000.0000000002</v>
      </c>
      <c r="AE199" s="2382">
        <v>1855000.0000000002</v>
      </c>
      <c r="AF199" s="2382">
        <v>1855000.0000000002</v>
      </c>
      <c r="AG199" s="2382">
        <v>1855000.0000000002</v>
      </c>
      <c r="AH199" s="2382">
        <v>1855000.0000000002</v>
      </c>
      <c r="AI199" s="2382">
        <v>1777750.0000000002</v>
      </c>
      <c r="AJ199" s="2382">
        <v>1669600</v>
      </c>
    </row>
    <row r="200" spans="4:36">
      <c r="E200" s="2380" t="s">
        <v>5137</v>
      </c>
      <c r="F200" s="2148"/>
      <c r="G200" s="2148"/>
      <c r="H200" s="2148"/>
      <c r="I200" s="2381" t="s">
        <v>5199</v>
      </c>
      <c r="J200" s="2148"/>
      <c r="K200" s="2148"/>
      <c r="L200" s="2148"/>
      <c r="M200" s="2148"/>
      <c r="N200" s="2148"/>
      <c r="O200" s="2148">
        <v>0</v>
      </c>
      <c r="P200" s="2148">
        <v>0</v>
      </c>
      <c r="Q200" s="2148">
        <v>0</v>
      </c>
      <c r="R200" s="2148">
        <v>0</v>
      </c>
      <c r="S200" s="2382">
        <v>862500</v>
      </c>
      <c r="T200" s="2382">
        <v>1380000</v>
      </c>
      <c r="U200" s="2382">
        <v>414000</v>
      </c>
      <c r="V200" s="2382">
        <v>414000</v>
      </c>
      <c r="W200" s="2382">
        <v>414000</v>
      </c>
      <c r="X200" s="2382">
        <v>414000</v>
      </c>
      <c r="Y200" s="2382">
        <v>414000</v>
      </c>
      <c r="Z200" s="2382">
        <v>414000</v>
      </c>
      <c r="AA200" s="2382">
        <v>414000</v>
      </c>
      <c r="AB200" s="2382">
        <v>414000</v>
      </c>
      <c r="AC200" s="2382">
        <v>414000</v>
      </c>
      <c r="AD200" s="2382">
        <v>414000</v>
      </c>
      <c r="AE200" s="2382">
        <v>414000</v>
      </c>
      <c r="AF200" s="2382">
        <v>414000</v>
      </c>
      <c r="AG200" s="2382">
        <v>414000</v>
      </c>
      <c r="AH200" s="2382">
        <v>414000</v>
      </c>
      <c r="AI200" s="2382">
        <v>414000</v>
      </c>
      <c r="AJ200" s="2382">
        <v>414000</v>
      </c>
    </row>
    <row r="201" spans="4:36">
      <c r="E201" s="2380" t="s">
        <v>5137</v>
      </c>
      <c r="F201" s="2148"/>
      <c r="G201" s="2148"/>
      <c r="H201" s="2148"/>
      <c r="I201" s="2381" t="s">
        <v>5256</v>
      </c>
      <c r="J201" s="2148"/>
      <c r="K201" s="2148"/>
      <c r="L201" s="2148"/>
      <c r="M201" s="2148"/>
      <c r="N201" s="2148"/>
      <c r="O201" s="2148"/>
      <c r="P201" s="2148">
        <v>0</v>
      </c>
      <c r="Q201" s="2148">
        <v>0</v>
      </c>
      <c r="R201" s="2148">
        <v>0</v>
      </c>
      <c r="S201" s="2382">
        <v>65289.0625</v>
      </c>
      <c r="T201" s="2382">
        <v>158489.19921875</v>
      </c>
      <c r="U201" s="2382">
        <v>162847.65219726565</v>
      </c>
      <c r="V201" s="2382">
        <v>167325.96263269047</v>
      </c>
      <c r="W201" s="2382">
        <v>171927.42660508945</v>
      </c>
      <c r="X201" s="2382">
        <v>2643548.2745642657</v>
      </c>
      <c r="Y201" s="2382">
        <v>6169895.833333334</v>
      </c>
      <c r="Z201" s="2382">
        <v>6339567.9687500019</v>
      </c>
      <c r="AA201" s="2382">
        <v>6513906.0878906269</v>
      </c>
      <c r="AB201" s="2382">
        <v>6693038.5053076204</v>
      </c>
      <c r="AC201" s="2382">
        <v>6877097.0642035799</v>
      </c>
      <c r="AD201" s="2382">
        <v>7066217.2334691789</v>
      </c>
      <c r="AE201" s="2382">
        <v>7260538.2073895819</v>
      </c>
      <c r="AF201" s="2382">
        <v>7460203.0080927955</v>
      </c>
      <c r="AG201" s="2382">
        <v>7665358.5908153486</v>
      </c>
      <c r="AH201" s="2382">
        <v>7876155.9520627707</v>
      </c>
      <c r="AI201" s="2382">
        <v>8092750.2407444976</v>
      </c>
      <c r="AJ201" s="2382">
        <v>8315300.8723649718</v>
      </c>
    </row>
    <row r="202" spans="4:36">
      <c r="E202" s="2380" t="s">
        <v>5139</v>
      </c>
      <c r="F202" s="2148"/>
      <c r="G202" s="2148"/>
      <c r="H202" s="2148"/>
      <c r="I202" s="2381" t="s">
        <v>5257</v>
      </c>
      <c r="J202" s="2148"/>
      <c r="K202" s="2148"/>
      <c r="L202" s="2148"/>
      <c r="M202" s="2148"/>
      <c r="N202" s="2148"/>
      <c r="O202" s="2148"/>
      <c r="P202" s="2148">
        <v>0</v>
      </c>
      <c r="Q202" s="2148">
        <v>0</v>
      </c>
      <c r="R202" s="2148">
        <v>0</v>
      </c>
      <c r="S202" s="2382">
        <v>188032.50000000003</v>
      </c>
      <c r="T202" s="2382">
        <v>456448.8937500001</v>
      </c>
      <c r="U202" s="2382">
        <v>469001.23832812509</v>
      </c>
      <c r="V202" s="2382">
        <v>481898.7723821486</v>
      </c>
      <c r="W202" s="2382">
        <v>495150.98862265772</v>
      </c>
      <c r="X202" s="2382">
        <v>7613419.0307450844</v>
      </c>
      <c r="Y202" s="2382">
        <v>17769300</v>
      </c>
      <c r="Z202" s="2382">
        <v>18257955.75</v>
      </c>
      <c r="AA202" s="2382">
        <v>18760049.533125002</v>
      </c>
      <c r="AB202" s="2382">
        <v>19275950.895285942</v>
      </c>
      <c r="AC202" s="2382">
        <v>19806039.544906303</v>
      </c>
      <c r="AD202" s="2382">
        <v>20350705.632391229</v>
      </c>
      <c r="AE202" s="2382">
        <v>20910350.03728199</v>
      </c>
      <c r="AF202" s="2382">
        <v>21485384.663307242</v>
      </c>
      <c r="AG202" s="2382">
        <v>22076232.741548195</v>
      </c>
      <c r="AH202" s="2382">
        <v>22683329.141940773</v>
      </c>
      <c r="AI202" s="2382">
        <v>23307120.693344146</v>
      </c>
      <c r="AJ202" s="2382">
        <v>23948066.51241111</v>
      </c>
    </row>
    <row r="203" spans="4:36">
      <c r="E203" s="2380" t="s">
        <v>5139</v>
      </c>
      <c r="F203" s="2148"/>
      <c r="G203" s="2148"/>
      <c r="H203" s="2148"/>
      <c r="I203" s="2381" t="s">
        <v>5258</v>
      </c>
      <c r="J203" s="2148"/>
      <c r="K203" s="2148"/>
      <c r="L203" s="2148"/>
      <c r="M203" s="2148"/>
      <c r="N203" s="2148"/>
      <c r="O203" s="2148"/>
      <c r="P203" s="2148">
        <v>0</v>
      </c>
      <c r="Q203" s="2148">
        <v>0</v>
      </c>
      <c r="R203" s="2148">
        <v>0</v>
      </c>
      <c r="S203" s="2382">
        <v>7834.6875</v>
      </c>
      <c r="T203" s="2382">
        <v>19018.703906250001</v>
      </c>
      <c r="U203" s="2382">
        <v>316270.19796875003</v>
      </c>
      <c r="V203" s="2382">
        <v>740387.5</v>
      </c>
      <c r="W203" s="2382">
        <v>760748.15625000023</v>
      </c>
      <c r="X203" s="2382">
        <v>781668.73054687527</v>
      </c>
      <c r="Y203" s="2382">
        <v>803164.62063691439</v>
      </c>
      <c r="Z203" s="2382">
        <v>825251.64770442946</v>
      </c>
      <c r="AA203" s="2382">
        <v>847946.06801630137</v>
      </c>
      <c r="AB203" s="2382">
        <v>871264.58488674974</v>
      </c>
      <c r="AC203" s="2382">
        <v>895224.36097113544</v>
      </c>
      <c r="AD203" s="2382">
        <v>919843.03089784179</v>
      </c>
      <c r="AE203" s="2382">
        <v>945138.71424753242</v>
      </c>
      <c r="AF203" s="2382">
        <v>971130.02888933953</v>
      </c>
      <c r="AG203" s="2382">
        <v>997836.10468379653</v>
      </c>
      <c r="AH203" s="2382">
        <v>1025276.5975626011</v>
      </c>
      <c r="AI203" s="2382">
        <v>1053471.7039955726</v>
      </c>
      <c r="AJ203" s="2382">
        <v>1082442.175855451</v>
      </c>
    </row>
    <row r="204" spans="4:36">
      <c r="E204" s="2380" t="s">
        <v>5139</v>
      </c>
      <c r="F204" s="2148"/>
      <c r="G204" s="2148"/>
      <c r="H204" s="2148"/>
      <c r="I204" s="2381" t="s">
        <v>5259</v>
      </c>
      <c r="J204" s="2148"/>
      <c r="K204" s="2148"/>
      <c r="L204" s="2148"/>
      <c r="M204" s="2148"/>
      <c r="N204" s="2148"/>
      <c r="O204" s="2148">
        <v>0</v>
      </c>
      <c r="P204" s="2148">
        <v>0</v>
      </c>
      <c r="Q204" s="2148">
        <v>0</v>
      </c>
      <c r="R204" s="2148">
        <v>0</v>
      </c>
      <c r="S204" s="2382">
        <v>0</v>
      </c>
      <c r="T204" s="2382">
        <v>0</v>
      </c>
      <c r="U204" s="2382">
        <v>0</v>
      </c>
      <c r="V204" s="2382">
        <v>0</v>
      </c>
      <c r="W204" s="2382">
        <v>0</v>
      </c>
      <c r="X204" s="2382">
        <v>0</v>
      </c>
      <c r="Y204" s="2382">
        <v>0</v>
      </c>
      <c r="Z204" s="2382">
        <v>0</v>
      </c>
      <c r="AA204" s="2382">
        <v>666666.66666666674</v>
      </c>
      <c r="AB204" s="2382">
        <v>1600000</v>
      </c>
      <c r="AC204" s="2382">
        <v>1600000</v>
      </c>
      <c r="AD204" s="2382">
        <v>1600000</v>
      </c>
      <c r="AE204" s="2382">
        <v>1933333.3333333335</v>
      </c>
      <c r="AF204" s="2382">
        <v>2400000</v>
      </c>
      <c r="AG204" s="2382">
        <v>2400000</v>
      </c>
      <c r="AH204" s="2382">
        <v>2400000</v>
      </c>
      <c r="AI204" s="2382">
        <v>2400000</v>
      </c>
      <c r="AJ204" s="2382">
        <v>2400000</v>
      </c>
    </row>
    <row r="205" spans="4:36">
      <c r="E205" s="2380" t="s">
        <v>5172</v>
      </c>
      <c r="F205" s="2148"/>
      <c r="G205" s="2148"/>
      <c r="H205" s="2148"/>
      <c r="I205" s="2381" t="s">
        <v>5260</v>
      </c>
      <c r="J205" s="2148"/>
      <c r="K205" s="2148"/>
      <c r="L205" s="2148"/>
      <c r="M205" s="2148"/>
      <c r="N205" s="2148"/>
      <c r="O205" s="2148"/>
      <c r="P205" s="2148"/>
      <c r="Q205" s="2148"/>
      <c r="R205" s="2148"/>
      <c r="S205" s="2382"/>
      <c r="T205" s="2382"/>
      <c r="U205" s="2382"/>
      <c r="V205" s="2382"/>
      <c r="W205" s="2382"/>
      <c r="X205" s="2382"/>
      <c r="Y205" s="2382"/>
      <c r="Z205" s="2382"/>
      <c r="AA205" s="2382"/>
      <c r="AB205" s="2382"/>
      <c r="AC205" s="2382"/>
      <c r="AD205" s="2382"/>
      <c r="AE205" s="2382"/>
      <c r="AF205" s="2382"/>
      <c r="AG205" s="2382"/>
      <c r="AH205" s="2382"/>
      <c r="AI205" s="2382"/>
      <c r="AJ205" s="2382"/>
    </row>
    <row r="206" spans="4:36">
      <c r="E206" s="2380" t="s">
        <v>5172</v>
      </c>
      <c r="F206" s="2148"/>
      <c r="G206" s="2148"/>
      <c r="H206" s="2148"/>
      <c r="I206" s="2381" t="s">
        <v>5261</v>
      </c>
      <c r="J206" s="2148"/>
      <c r="K206" s="2148"/>
      <c r="L206" s="2148"/>
      <c r="M206" s="2148"/>
      <c r="N206" s="2148"/>
      <c r="O206" s="2148"/>
      <c r="P206" s="2148"/>
      <c r="Q206" s="2148"/>
      <c r="R206" s="2148"/>
      <c r="S206" s="2382"/>
      <c r="T206" s="2382"/>
      <c r="U206" s="2382"/>
      <c r="V206" s="2382"/>
      <c r="W206" s="2382"/>
      <c r="X206" s="2382"/>
      <c r="Y206" s="2382"/>
      <c r="Z206" s="2382"/>
      <c r="AA206" s="2382"/>
      <c r="AB206" s="2382"/>
      <c r="AC206" s="2382"/>
      <c r="AD206" s="2382"/>
      <c r="AE206" s="2382"/>
      <c r="AF206" s="2382"/>
      <c r="AG206" s="2382"/>
      <c r="AH206" s="2382"/>
      <c r="AI206" s="2382"/>
      <c r="AJ206" s="2382"/>
    </row>
    <row r="207" spans="4:36">
      <c r="E207" s="2380" t="s">
        <v>5206</v>
      </c>
      <c r="F207" s="2148"/>
      <c r="G207" s="2148"/>
      <c r="H207" s="2148"/>
      <c r="I207" s="2381" t="s">
        <v>5207</v>
      </c>
      <c r="J207" s="2148"/>
      <c r="K207" s="2148"/>
      <c r="L207" s="2148"/>
      <c r="M207" s="2148"/>
      <c r="N207" s="2148"/>
      <c r="O207" s="2148">
        <v>43958570</v>
      </c>
      <c r="P207" s="2148">
        <v>38260128</v>
      </c>
      <c r="Q207" s="2148">
        <v>39964745</v>
      </c>
      <c r="R207" s="2148">
        <v>49446581</v>
      </c>
      <c r="S207" s="2382">
        <v>34509263.792839654</v>
      </c>
      <c r="T207" s="2382">
        <v>22409639.696606174</v>
      </c>
      <c r="U207" s="2382">
        <v>14812746.180835538</v>
      </c>
      <c r="V207" s="2382">
        <v>9924887.3544576541</v>
      </c>
      <c r="W207" s="2382">
        <v>8860692.3516666666</v>
      </c>
      <c r="X207" s="2382">
        <v>6562925.0116666667</v>
      </c>
      <c r="Y207" s="2382">
        <v>3600813.915</v>
      </c>
      <c r="Z207" s="2382">
        <v>3703319.4550000001</v>
      </c>
      <c r="AA207" s="2382">
        <v>4761766.8616666673</v>
      </c>
      <c r="AB207" s="2382">
        <v>5894070.708333334</v>
      </c>
      <c r="AC207" s="2382">
        <v>5037880.3483333336</v>
      </c>
      <c r="AD207" s="2382">
        <v>3637269.2133333338</v>
      </c>
      <c r="AE207" s="2382">
        <v>1953031.1250000002</v>
      </c>
      <c r="AF207" s="2382">
        <v>531611.8683333334</v>
      </c>
      <c r="AG207" s="2382">
        <v>724106.46499999997</v>
      </c>
      <c r="AH207" s="2382">
        <v>778866.15666666673</v>
      </c>
      <c r="AI207" s="2382">
        <v>613234.48499999999</v>
      </c>
      <c r="AJ207" s="2382">
        <v>430481.49500000005</v>
      </c>
    </row>
    <row r="208" spans="4:36">
      <c r="E208" s="2380" t="s">
        <v>5172</v>
      </c>
      <c r="F208" s="2148"/>
      <c r="G208" s="2148"/>
      <c r="H208" s="2148"/>
      <c r="I208" s="2381" t="s">
        <v>5173</v>
      </c>
      <c r="J208" s="2148"/>
      <c r="K208" s="2148"/>
      <c r="L208" s="2148"/>
      <c r="M208" s="2148"/>
      <c r="N208" s="2148"/>
      <c r="O208" s="2148">
        <v>53834982</v>
      </c>
      <c r="P208" s="2148">
        <v>46666541</v>
      </c>
      <c r="Q208" s="2148">
        <v>49159632</v>
      </c>
      <c r="R208" s="2148">
        <v>54737324</v>
      </c>
      <c r="S208" s="2382">
        <v>44453136.109948434</v>
      </c>
      <c r="T208" s="2382">
        <v>15907362.604233336</v>
      </c>
      <c r="U208" s="2382">
        <v>0</v>
      </c>
      <c r="V208" s="2382">
        <v>0</v>
      </c>
      <c r="W208" s="2382">
        <v>0</v>
      </c>
      <c r="X208" s="2382">
        <v>0</v>
      </c>
      <c r="Y208" s="2382">
        <v>0</v>
      </c>
      <c r="Z208" s="2382">
        <v>0</v>
      </c>
      <c r="AA208" s="2382">
        <v>0</v>
      </c>
      <c r="AB208" s="2382">
        <v>0</v>
      </c>
      <c r="AC208" s="2382">
        <v>0</v>
      </c>
      <c r="AD208" s="2382">
        <v>0</v>
      </c>
      <c r="AE208" s="2382">
        <v>0</v>
      </c>
      <c r="AF208" s="2382">
        <v>0</v>
      </c>
      <c r="AG208" s="2382">
        <v>0</v>
      </c>
      <c r="AH208" s="2382">
        <v>0</v>
      </c>
      <c r="AI208" s="2382">
        <v>0</v>
      </c>
      <c r="AJ208" s="2382">
        <v>0</v>
      </c>
    </row>
    <row r="209" spans="4:76">
      <c r="E209" s="2380" t="s">
        <v>5172</v>
      </c>
      <c r="F209" s="2148"/>
      <c r="G209" s="2148"/>
      <c r="H209" s="2148"/>
      <c r="I209" s="2381" t="s">
        <v>5262</v>
      </c>
      <c r="J209" s="2148"/>
      <c r="K209" s="2148"/>
      <c r="L209" s="2148"/>
      <c r="M209" s="2148"/>
      <c r="N209" s="2148"/>
      <c r="O209" s="2148">
        <v>0</v>
      </c>
      <c r="P209" s="2148">
        <v>0</v>
      </c>
      <c r="Q209" s="2382">
        <v>0</v>
      </c>
      <c r="R209" s="2382">
        <v>0</v>
      </c>
      <c r="S209" s="2382">
        <v>0</v>
      </c>
      <c r="T209" s="2382">
        <v>0</v>
      </c>
      <c r="U209" s="2382">
        <v>0</v>
      </c>
      <c r="V209" s="2382">
        <v>0</v>
      </c>
      <c r="W209" s="2382">
        <v>0</v>
      </c>
      <c r="X209" s="2382">
        <v>0</v>
      </c>
      <c r="Y209" s="2382">
        <v>0</v>
      </c>
      <c r="Z209" s="2382">
        <v>0</v>
      </c>
      <c r="AA209" s="2382">
        <v>0</v>
      </c>
      <c r="AB209" s="2382">
        <v>0</v>
      </c>
      <c r="AC209" s="2382">
        <v>0</v>
      </c>
      <c r="AD209" s="2382">
        <v>0</v>
      </c>
      <c r="AE209" s="2382">
        <v>0</v>
      </c>
      <c r="AF209" s="2382">
        <v>0</v>
      </c>
      <c r="AG209" s="2382">
        <v>0</v>
      </c>
      <c r="AH209" s="2382">
        <v>0</v>
      </c>
      <c r="AI209" s="2382">
        <v>0</v>
      </c>
      <c r="AJ209" s="2382">
        <v>0</v>
      </c>
    </row>
    <row r="210" spans="4:76">
      <c r="D210" s="683" t="s">
        <v>5211</v>
      </c>
      <c r="E210" s="2380" t="s">
        <v>5209</v>
      </c>
      <c r="F210" s="2148"/>
      <c r="G210" s="2148"/>
      <c r="H210" s="2148"/>
      <c r="I210" s="2381" t="s">
        <v>5210</v>
      </c>
      <c r="J210" s="2148"/>
      <c r="K210" s="2148"/>
      <c r="L210" s="2148"/>
      <c r="M210" s="2148"/>
      <c r="N210" s="2148"/>
      <c r="O210" s="2148">
        <v>68821501</v>
      </c>
      <c r="P210" s="2148">
        <v>88269109</v>
      </c>
      <c r="Q210" s="2148">
        <v>89208616</v>
      </c>
      <c r="R210" s="2388">
        <v>144512837</v>
      </c>
      <c r="S210" s="1273"/>
      <c r="T210" s="1273"/>
      <c r="U210" s="1273"/>
      <c r="V210" s="1273"/>
      <c r="W210" s="1273"/>
      <c r="X210" s="1273"/>
      <c r="Y210" s="1273"/>
      <c r="Z210" s="1273"/>
      <c r="AA210" s="1273"/>
      <c r="AB210" s="1273"/>
      <c r="AC210" s="1273"/>
      <c r="AD210" s="1273"/>
      <c r="AE210" s="1273"/>
      <c r="AF210" s="1273"/>
      <c r="AG210" s="1273"/>
      <c r="AH210" s="1273"/>
      <c r="AI210" s="1273"/>
      <c r="AJ210" s="1273"/>
    </row>
    <row r="211" spans="4:76">
      <c r="D211" s="683" t="s">
        <v>5211</v>
      </c>
      <c r="E211" s="2380" t="s">
        <v>5209</v>
      </c>
      <c r="F211" s="2148"/>
      <c r="G211" s="2148"/>
      <c r="H211" s="2148"/>
      <c r="I211" s="2381" t="s">
        <v>5212</v>
      </c>
      <c r="J211" s="2148"/>
      <c r="K211" s="2148"/>
      <c r="L211" s="2148"/>
      <c r="M211" s="2148"/>
      <c r="N211" s="2148"/>
      <c r="O211" s="1379">
        <v>0</v>
      </c>
      <c r="P211" s="1379">
        <v>0</v>
      </c>
      <c r="Q211" s="1273">
        <v>0</v>
      </c>
      <c r="R211" s="1273">
        <v>0</v>
      </c>
      <c r="S211" s="1273"/>
      <c r="T211" s="1273"/>
      <c r="U211" s="1273"/>
      <c r="V211" s="1273"/>
      <c r="W211" s="1273"/>
      <c r="X211" s="1273"/>
      <c r="Y211" s="1273"/>
      <c r="Z211" s="1273"/>
      <c r="AA211" s="1273"/>
      <c r="AB211" s="1273"/>
      <c r="AC211" s="1273"/>
      <c r="AD211" s="1273"/>
      <c r="AE211" s="1273"/>
      <c r="AF211" s="1273"/>
      <c r="AG211" s="1273"/>
      <c r="AH211" s="1273"/>
      <c r="AI211" s="1273"/>
      <c r="AJ211" s="1273"/>
    </row>
    <row r="212" spans="4:76">
      <c r="D212" s="683" t="s">
        <v>5211</v>
      </c>
      <c r="E212" s="2380" t="s">
        <v>5209</v>
      </c>
      <c r="F212" s="2148"/>
      <c r="G212" s="2148"/>
      <c r="H212" s="2148"/>
      <c r="I212" s="2381" t="s">
        <v>5213</v>
      </c>
      <c r="J212" s="2148"/>
      <c r="K212" s="2148"/>
      <c r="L212" s="2148"/>
      <c r="M212" s="2148"/>
      <c r="N212" s="2148"/>
      <c r="O212" s="1379">
        <v>0</v>
      </c>
      <c r="P212" s="1379">
        <v>0</v>
      </c>
      <c r="Q212" s="1273">
        <v>0</v>
      </c>
      <c r="R212" s="1273">
        <v>0</v>
      </c>
      <c r="S212" s="1273"/>
      <c r="T212" s="1273"/>
      <c r="U212" s="1273"/>
      <c r="V212" s="1273"/>
      <c r="W212" s="1273"/>
      <c r="X212" s="1273"/>
      <c r="Y212" s="1273"/>
      <c r="Z212" s="1273"/>
      <c r="AA212" s="1273"/>
      <c r="AB212" s="1273"/>
      <c r="AC212" s="1273"/>
      <c r="AD212" s="1273"/>
      <c r="AE212" s="1273"/>
      <c r="AF212" s="1273"/>
      <c r="AG212" s="1273"/>
      <c r="AH212" s="1273"/>
      <c r="AI212" s="1273"/>
      <c r="AJ212" s="1273"/>
    </row>
    <row r="213" spans="4:76">
      <c r="D213" s="683" t="s">
        <v>5211</v>
      </c>
      <c r="E213" s="2380" t="s">
        <v>5209</v>
      </c>
      <c r="F213" s="2148"/>
      <c r="G213" s="2148"/>
      <c r="H213" s="2148"/>
      <c r="I213" s="2381" t="s">
        <v>5214</v>
      </c>
      <c r="J213" s="2148"/>
      <c r="K213" s="2148"/>
      <c r="L213" s="2148"/>
      <c r="M213" s="2148"/>
      <c r="N213" s="2148"/>
      <c r="O213" s="1379">
        <v>0</v>
      </c>
      <c r="P213" s="1379">
        <v>0</v>
      </c>
      <c r="Q213" s="1273">
        <v>0</v>
      </c>
      <c r="R213" s="1273">
        <v>0</v>
      </c>
      <c r="S213" s="1273"/>
      <c r="T213" s="1273"/>
      <c r="U213" s="1273"/>
      <c r="V213" s="1273"/>
      <c r="W213" s="1273"/>
      <c r="X213" s="1273"/>
      <c r="Y213" s="1273"/>
      <c r="Z213" s="1273"/>
      <c r="AA213" s="1273"/>
      <c r="AB213" s="1273"/>
      <c r="AC213" s="1273"/>
      <c r="AD213" s="1273"/>
      <c r="AE213" s="1273"/>
      <c r="AF213" s="1273"/>
      <c r="AG213" s="1273"/>
      <c r="AH213" s="1273"/>
      <c r="AI213" s="1273"/>
      <c r="AJ213" s="1273"/>
    </row>
    <row r="214" spans="4:76">
      <c r="D214" s="683"/>
      <c r="E214" s="2380" t="s">
        <v>5145</v>
      </c>
      <c r="F214" s="2148"/>
      <c r="G214" s="2148"/>
      <c r="H214" s="2148"/>
      <c r="I214" s="2381" t="s">
        <v>5215</v>
      </c>
      <c r="J214" s="2148"/>
      <c r="K214" s="2148"/>
      <c r="L214" s="2148"/>
      <c r="M214" s="2148"/>
      <c r="N214" s="2148"/>
      <c r="O214" s="2148">
        <v>-1780242</v>
      </c>
      <c r="P214" s="2148">
        <v>-512000</v>
      </c>
      <c r="Q214" s="2148">
        <v>-1032000</v>
      </c>
      <c r="R214" s="2148">
        <v>-2442454</v>
      </c>
      <c r="S214" s="2382">
        <v>-1032000</v>
      </c>
      <c r="T214" s="2382">
        <v>-1032000</v>
      </c>
      <c r="U214" s="2382">
        <v>-1032000</v>
      </c>
      <c r="V214" s="2382">
        <v>-1032000</v>
      </c>
      <c r="W214" s="2382">
        <v>-1032000</v>
      </c>
      <c r="X214" s="2382">
        <v>-1032000</v>
      </c>
      <c r="Y214" s="2382">
        <v>-1032000</v>
      </c>
      <c r="Z214" s="2382">
        <v>-1032000</v>
      </c>
      <c r="AA214" s="2382">
        <v>-1032000</v>
      </c>
      <c r="AB214" s="2382">
        <v>-1032000</v>
      </c>
      <c r="AC214" s="2382">
        <v>-1032000</v>
      </c>
      <c r="AD214" s="2382">
        <v>-1032000</v>
      </c>
      <c r="AE214" s="2382">
        <v>-1032000</v>
      </c>
      <c r="AF214" s="2382">
        <v>-1032000</v>
      </c>
      <c r="AG214" s="2382">
        <v>-1032000</v>
      </c>
      <c r="AH214" s="2382">
        <v>-1032000</v>
      </c>
      <c r="AI214" s="2382">
        <v>-1032000</v>
      </c>
      <c r="AJ214" s="2382">
        <v>-1032000</v>
      </c>
    </row>
    <row r="215" spans="4:76">
      <c r="D215" s="683"/>
      <c r="E215" s="2380" t="s">
        <v>5145</v>
      </c>
      <c r="F215" s="2148"/>
      <c r="G215" s="2148"/>
      <c r="H215" s="2148"/>
      <c r="I215" s="2381" t="s">
        <v>5217</v>
      </c>
      <c r="J215" s="2148"/>
      <c r="K215" s="2148"/>
      <c r="L215" s="2148"/>
      <c r="M215" s="2148"/>
      <c r="N215" s="2148"/>
      <c r="O215" s="2148">
        <v>-13830500</v>
      </c>
      <c r="P215" s="2148">
        <v>-14342342</v>
      </c>
      <c r="Q215" s="2148">
        <v>-15306256</v>
      </c>
      <c r="R215" s="2148">
        <v>-15306256</v>
      </c>
      <c r="S215" s="2382">
        <v>-15306256</v>
      </c>
      <c r="T215" s="2382">
        <v>-15306256</v>
      </c>
      <c r="U215" s="2382">
        <v>-15306256</v>
      </c>
      <c r="V215" s="2382">
        <v>-15306256</v>
      </c>
      <c r="W215" s="2382">
        <v>-15306256</v>
      </c>
      <c r="X215" s="2382">
        <v>-15306256</v>
      </c>
      <c r="Y215" s="2382">
        <v>-15306256</v>
      </c>
      <c r="Z215" s="2382">
        <v>-15306256</v>
      </c>
      <c r="AA215" s="2382">
        <v>-15306256</v>
      </c>
      <c r="AB215" s="2382">
        <v>-15306256</v>
      </c>
      <c r="AC215" s="2382">
        <v>-15306256</v>
      </c>
      <c r="AD215" s="2382">
        <v>-15306256</v>
      </c>
      <c r="AE215" s="2382">
        <v>-15306256</v>
      </c>
      <c r="AF215" s="2382">
        <v>-15306256</v>
      </c>
      <c r="AG215" s="2382">
        <v>-15306256</v>
      </c>
      <c r="AH215" s="2382">
        <v>-15306256</v>
      </c>
      <c r="AI215" s="2382">
        <v>-15306256</v>
      </c>
      <c r="AJ215" s="2382">
        <v>-15306256</v>
      </c>
    </row>
    <row r="216" spans="4:76">
      <c r="D216" s="683"/>
      <c r="E216" s="2380" t="s">
        <v>5145</v>
      </c>
      <c r="F216" s="2148"/>
      <c r="G216" s="2148"/>
      <c r="H216" s="2148"/>
      <c r="I216" s="2381" t="s">
        <v>5219</v>
      </c>
      <c r="J216" s="2148"/>
      <c r="K216" s="2148"/>
      <c r="L216" s="2148"/>
      <c r="M216" s="2148"/>
      <c r="N216" s="2148"/>
      <c r="O216" s="2148">
        <v>-2009618</v>
      </c>
      <c r="P216" s="2148">
        <v>-2000000</v>
      </c>
      <c r="Q216" s="2148">
        <v>-1268000</v>
      </c>
      <c r="R216" s="2148">
        <v>-1268000</v>
      </c>
      <c r="S216" s="2382">
        <v>-1268000</v>
      </c>
      <c r="T216" s="2382">
        <v>-242000</v>
      </c>
      <c r="U216" s="2382">
        <v>-242000</v>
      </c>
      <c r="V216" s="2382">
        <v>-242000</v>
      </c>
      <c r="W216" s="2382">
        <v>-242000</v>
      </c>
      <c r="X216" s="2382">
        <v>-242000</v>
      </c>
      <c r="Y216" s="2382">
        <v>-242000</v>
      </c>
      <c r="Z216" s="2382">
        <v>-242000</v>
      </c>
      <c r="AA216" s="2382">
        <v>-242000</v>
      </c>
      <c r="AB216" s="2382">
        <v>-242000</v>
      </c>
      <c r="AC216" s="2382">
        <v>-242000</v>
      </c>
      <c r="AD216" s="2382">
        <v>-242000</v>
      </c>
      <c r="AE216" s="2382">
        <v>-242000</v>
      </c>
      <c r="AF216" s="2382">
        <v>-242000</v>
      </c>
      <c r="AG216" s="2382">
        <v>-242000</v>
      </c>
      <c r="AH216" s="2382">
        <v>-242000</v>
      </c>
      <c r="AI216" s="2382">
        <v>-242000</v>
      </c>
      <c r="AJ216" s="2382">
        <v>-242000</v>
      </c>
    </row>
    <row r="217" spans="4:76">
      <c r="D217" s="683"/>
      <c r="E217" s="2380" t="s">
        <v>5220</v>
      </c>
      <c r="F217" s="2148"/>
      <c r="G217" s="2148"/>
      <c r="H217" s="2148"/>
      <c r="I217" s="2381" t="s">
        <v>5221</v>
      </c>
      <c r="J217" s="2148"/>
      <c r="K217" s="2148"/>
      <c r="L217" s="2148"/>
      <c r="M217" s="2148"/>
      <c r="N217" s="2148"/>
      <c r="O217" s="2148">
        <v>-6459300</v>
      </c>
      <c r="P217" s="2148">
        <v>-8444508</v>
      </c>
      <c r="Q217" s="2148">
        <v>-7512080</v>
      </c>
      <c r="R217" s="2148">
        <v>-7512080</v>
      </c>
      <c r="S217" s="2382">
        <v>-7512080</v>
      </c>
      <c r="T217" s="2382">
        <v>-7916000</v>
      </c>
      <c r="U217" s="2382">
        <v>0</v>
      </c>
      <c r="V217" s="2382">
        <v>0</v>
      </c>
      <c r="W217" s="2382">
        <v>0</v>
      </c>
      <c r="X217" s="2382">
        <v>0</v>
      </c>
      <c r="Y217" s="2382">
        <v>0</v>
      </c>
      <c r="Z217" s="2382">
        <v>0</v>
      </c>
      <c r="AA217" s="2382">
        <v>0</v>
      </c>
      <c r="AB217" s="2382">
        <v>0</v>
      </c>
      <c r="AC217" s="2382">
        <v>0</v>
      </c>
      <c r="AD217" s="2382">
        <v>0</v>
      </c>
      <c r="AE217" s="2382">
        <v>0</v>
      </c>
      <c r="AF217" s="2382">
        <v>0</v>
      </c>
      <c r="AG217" s="2382">
        <v>0</v>
      </c>
      <c r="AH217" s="2382">
        <v>0</v>
      </c>
      <c r="AI217" s="2382">
        <v>0</v>
      </c>
      <c r="AJ217" s="2382">
        <v>0</v>
      </c>
    </row>
    <row r="218" spans="4:76">
      <c r="E218" s="2380" t="s">
        <v>5220</v>
      </c>
      <c r="F218" s="2148"/>
      <c r="G218" s="2148"/>
      <c r="H218" s="2148"/>
      <c r="I218" s="2381" t="s">
        <v>5222</v>
      </c>
      <c r="J218" s="2148"/>
      <c r="K218" s="2148"/>
      <c r="L218" s="2148"/>
      <c r="M218" s="2148"/>
      <c r="N218" s="2148"/>
      <c r="O218" s="2148">
        <v>-965500</v>
      </c>
      <c r="P218" s="2148">
        <v>-1830040</v>
      </c>
      <c r="Q218" s="2148">
        <v>-1370000</v>
      </c>
      <c r="R218" s="2148">
        <v>-1370000</v>
      </c>
      <c r="S218" s="2382">
        <v>-1370000</v>
      </c>
      <c r="T218" s="2382">
        <v>-140000</v>
      </c>
      <c r="U218" s="2382">
        <v>0</v>
      </c>
      <c r="V218" s="2382">
        <v>0</v>
      </c>
      <c r="W218" s="2382">
        <v>0</v>
      </c>
      <c r="X218" s="2382">
        <v>0</v>
      </c>
      <c r="Y218" s="2382">
        <v>0</v>
      </c>
      <c r="Z218" s="2382">
        <v>0</v>
      </c>
      <c r="AA218" s="2382">
        <v>0</v>
      </c>
      <c r="AB218" s="2382">
        <v>0</v>
      </c>
      <c r="AC218" s="2382">
        <v>0</v>
      </c>
      <c r="AD218" s="2382">
        <v>0</v>
      </c>
      <c r="AE218" s="2382">
        <v>0</v>
      </c>
      <c r="AF218" s="2382">
        <v>0</v>
      </c>
      <c r="AG218" s="2382">
        <v>0</v>
      </c>
      <c r="AH218" s="2382">
        <v>0</v>
      </c>
      <c r="AI218" s="2382">
        <v>0</v>
      </c>
      <c r="AJ218" s="2382">
        <v>0</v>
      </c>
    </row>
    <row r="219" spans="4:76" ht="15.75">
      <c r="E219" s="2380" t="s">
        <v>5145</v>
      </c>
      <c r="F219" s="2148"/>
      <c r="G219" s="2148"/>
      <c r="H219" s="2148"/>
      <c r="I219" s="2381" t="s">
        <v>5223</v>
      </c>
      <c r="J219" s="2148"/>
      <c r="K219" s="2148"/>
      <c r="L219" s="2148"/>
      <c r="M219" s="2148"/>
      <c r="N219" s="2148"/>
      <c r="O219" s="2148">
        <v>-3826000</v>
      </c>
      <c r="P219" s="2148">
        <v>-4254309</v>
      </c>
      <c r="Q219" s="2148">
        <v>-4001000</v>
      </c>
      <c r="R219" s="2148">
        <v>-4001000</v>
      </c>
      <c r="S219" s="2382">
        <v>-4001000</v>
      </c>
      <c r="T219" s="2382">
        <v>-4002000</v>
      </c>
      <c r="U219" s="2382">
        <v>-4002000</v>
      </c>
      <c r="V219" s="2382">
        <v>-4002000</v>
      </c>
      <c r="W219" s="2382">
        <v>-4002000</v>
      </c>
      <c r="X219" s="2382">
        <v>-4002000</v>
      </c>
      <c r="Y219" s="2382">
        <v>-4002000</v>
      </c>
      <c r="Z219" s="2382">
        <v>-4002000</v>
      </c>
      <c r="AA219" s="2382">
        <v>-4002000</v>
      </c>
      <c r="AB219" s="2382">
        <v>-4002000</v>
      </c>
      <c r="AC219" s="2382">
        <v>-4002000</v>
      </c>
      <c r="AD219" s="2382">
        <v>-4002000</v>
      </c>
      <c r="AE219" s="2382">
        <v>-4002000</v>
      </c>
      <c r="AF219" s="2382">
        <v>-4002000</v>
      </c>
      <c r="AG219" s="2382">
        <v>-4002000</v>
      </c>
      <c r="AH219" s="2382">
        <v>-4002000</v>
      </c>
      <c r="AI219" s="2382">
        <v>-4002000</v>
      </c>
      <c r="AJ219" s="2382">
        <v>-4002000</v>
      </c>
      <c r="BL219" s="488"/>
      <c r="BM219" s="488"/>
      <c r="BN219" s="488"/>
      <c r="BO219" s="488"/>
      <c r="BP219" s="488"/>
    </row>
    <row r="220" spans="4:76" ht="15.75">
      <c r="E220" s="2380" t="s">
        <v>5145</v>
      </c>
      <c r="F220" s="2148"/>
      <c r="G220" s="2148"/>
      <c r="H220" s="2148"/>
      <c r="I220" s="2381" t="s">
        <v>5224</v>
      </c>
      <c r="J220" s="2148"/>
      <c r="K220" s="2148"/>
      <c r="L220" s="2148"/>
      <c r="M220" s="2148"/>
      <c r="N220" s="2148"/>
      <c r="O220" s="2148">
        <v>-6230400</v>
      </c>
      <c r="P220" s="2148">
        <v>-6125846</v>
      </c>
      <c r="Q220" s="2148">
        <v>-6155404</v>
      </c>
      <c r="R220" s="2148">
        <v>-6155404</v>
      </c>
      <c r="S220" s="2382">
        <v>-6155404</v>
      </c>
      <c r="T220" s="2382">
        <v>-6201000</v>
      </c>
      <c r="U220" s="2382">
        <v>-6201000</v>
      </c>
      <c r="V220" s="2382">
        <v>-6201000</v>
      </c>
      <c r="W220" s="2382">
        <v>-6201000</v>
      </c>
      <c r="X220" s="2382">
        <v>-6201000</v>
      </c>
      <c r="Y220" s="2382">
        <v>-6201000</v>
      </c>
      <c r="Z220" s="2382">
        <v>-6201000</v>
      </c>
      <c r="AA220" s="2382">
        <v>-6201000</v>
      </c>
      <c r="AB220" s="2382">
        <v>-6201000</v>
      </c>
      <c r="AC220" s="2382">
        <v>-6201000</v>
      </c>
      <c r="AD220" s="2382">
        <v>-6201000</v>
      </c>
      <c r="AE220" s="2382">
        <v>-6201000</v>
      </c>
      <c r="AF220" s="2382">
        <v>-6201000</v>
      </c>
      <c r="AG220" s="2382">
        <v>-6201000</v>
      </c>
      <c r="AH220" s="2382">
        <v>-6201000</v>
      </c>
      <c r="AI220" s="2382">
        <v>-6201000</v>
      </c>
      <c r="AJ220" s="2382">
        <v>-6201000</v>
      </c>
      <c r="BL220" s="488"/>
      <c r="BM220" s="488"/>
      <c r="BN220" s="488"/>
      <c r="BO220" s="488"/>
      <c r="BP220" s="488"/>
    </row>
    <row r="221" spans="4:76" ht="15.75">
      <c r="E221" s="2380" t="s">
        <v>5145</v>
      </c>
      <c r="F221" s="2148"/>
      <c r="G221" s="2148"/>
      <c r="H221" s="2148"/>
      <c r="I221" s="2381" t="s">
        <v>5225</v>
      </c>
      <c r="J221" s="2148"/>
      <c r="K221" s="2148"/>
      <c r="L221" s="2148"/>
      <c r="M221" s="2148"/>
      <c r="N221" s="2148"/>
      <c r="O221" s="2148">
        <v>-436942</v>
      </c>
      <c r="P221" s="2148">
        <v>-648000</v>
      </c>
      <c r="Q221" s="2148">
        <v>-626000</v>
      </c>
      <c r="R221" s="2148">
        <v>-465096</v>
      </c>
      <c r="S221" s="2382">
        <v>-465096</v>
      </c>
      <c r="T221" s="2382">
        <v>-465096</v>
      </c>
      <c r="U221" s="2382">
        <v>-465096</v>
      </c>
      <c r="V221" s="2382">
        <v>-465096</v>
      </c>
      <c r="W221" s="2382">
        <v>-465096</v>
      </c>
      <c r="X221" s="2382">
        <v>-465096</v>
      </c>
      <c r="Y221" s="2382">
        <v>-465096</v>
      </c>
      <c r="Z221" s="2382">
        <v>-465096</v>
      </c>
      <c r="AA221" s="2382">
        <v>-465096</v>
      </c>
      <c r="AB221" s="2382">
        <v>-465096</v>
      </c>
      <c r="AC221" s="2382">
        <v>-465096</v>
      </c>
      <c r="AD221" s="2382">
        <v>-465096</v>
      </c>
      <c r="AE221" s="2382">
        <v>-465096</v>
      </c>
      <c r="AF221" s="2382">
        <v>-465096</v>
      </c>
      <c r="AG221" s="2382">
        <v>-465096</v>
      </c>
      <c r="AH221" s="2382">
        <v>-465096</v>
      </c>
      <c r="AI221" s="2382">
        <v>-465096</v>
      </c>
      <c r="AJ221" s="2382">
        <v>-465096</v>
      </c>
      <c r="BQ221" s="488"/>
      <c r="BR221" s="488"/>
      <c r="BS221" s="488"/>
      <c r="BT221" s="488"/>
      <c r="BU221" s="488"/>
      <c r="BV221" s="488"/>
      <c r="BW221" s="488"/>
      <c r="BX221" s="488"/>
    </row>
    <row r="222" spans="4:76" ht="15.75">
      <c r="E222" s="2380" t="s">
        <v>5145</v>
      </c>
      <c r="F222" s="2148"/>
      <c r="G222" s="2148"/>
      <c r="H222" s="2148"/>
      <c r="I222" s="2381" t="s">
        <v>5226</v>
      </c>
      <c r="J222" s="2148"/>
      <c r="K222" s="2148"/>
      <c r="L222" s="2148"/>
      <c r="M222" s="2148"/>
      <c r="N222" s="2148"/>
      <c r="O222" s="2148">
        <v>-4319676</v>
      </c>
      <c r="P222" s="2148">
        <v>-3816000</v>
      </c>
      <c r="Q222" s="2148">
        <v>-3922000</v>
      </c>
      <c r="R222" s="2148">
        <v>-3922000</v>
      </c>
      <c r="S222" s="2382">
        <v>-3922000</v>
      </c>
      <c r="T222" s="2382">
        <v>-3922000</v>
      </c>
      <c r="U222" s="2382">
        <v>-3922000</v>
      </c>
      <c r="V222" s="2382">
        <v>-3922000</v>
      </c>
      <c r="W222" s="2382">
        <v>-3922000</v>
      </c>
      <c r="X222" s="2382">
        <v>-3922000</v>
      </c>
      <c r="Y222" s="2382">
        <v>-3922000</v>
      </c>
      <c r="Z222" s="2382">
        <v>-3922000</v>
      </c>
      <c r="AA222" s="2382">
        <v>-3922000</v>
      </c>
      <c r="AB222" s="2382">
        <v>-3922000</v>
      </c>
      <c r="AC222" s="2382">
        <v>-3922000</v>
      </c>
      <c r="AD222" s="2382">
        <v>-3922000</v>
      </c>
      <c r="AE222" s="2382">
        <v>-3922000</v>
      </c>
      <c r="AF222" s="2382">
        <v>-3922000</v>
      </c>
      <c r="AG222" s="2382">
        <v>-3922000</v>
      </c>
      <c r="AH222" s="2382">
        <v>-3922000</v>
      </c>
      <c r="AI222" s="2382">
        <v>-3922000</v>
      </c>
      <c r="AJ222" s="2382">
        <v>-3922000</v>
      </c>
      <c r="BQ222" s="488"/>
      <c r="BR222" s="488"/>
      <c r="BS222" s="488"/>
      <c r="BT222" s="488"/>
      <c r="BU222" s="488"/>
      <c r="BV222" s="488"/>
      <c r="BW222" s="488"/>
      <c r="BX222" s="488"/>
    </row>
    <row r="223" spans="4:76">
      <c r="E223" s="2380" t="s">
        <v>5144</v>
      </c>
      <c r="F223" s="2148"/>
      <c r="G223" s="2148"/>
      <c r="H223" s="2148"/>
      <c r="I223" s="2381" t="s">
        <v>5227</v>
      </c>
      <c r="J223" s="2148"/>
      <c r="K223" s="2148"/>
      <c r="L223" s="2148"/>
      <c r="M223" s="2148"/>
      <c r="N223" s="2148"/>
      <c r="O223" s="2148">
        <v>-207636</v>
      </c>
      <c r="P223" s="2148">
        <v>-3762702</v>
      </c>
      <c r="Q223" s="2148">
        <v>-4432942</v>
      </c>
      <c r="R223" s="2148">
        <v>-4157710</v>
      </c>
      <c r="S223" s="2382">
        <v>-4157710</v>
      </c>
      <c r="T223" s="2382">
        <v>-4907000</v>
      </c>
      <c r="U223" s="2382">
        <v>-4157710</v>
      </c>
      <c r="V223" s="2382">
        <v>-4157710</v>
      </c>
      <c r="W223" s="2382">
        <v>-4157710</v>
      </c>
      <c r="X223" s="2382">
        <v>-4157710</v>
      </c>
      <c r="Y223" s="2382">
        <v>-4157710</v>
      </c>
      <c r="Z223" s="2382">
        <v>-4157710</v>
      </c>
      <c r="AA223" s="2382">
        <v>-4157710</v>
      </c>
      <c r="AB223" s="2382">
        <v>-4157710</v>
      </c>
      <c r="AC223" s="2382">
        <v>-4157710</v>
      </c>
      <c r="AD223" s="2382">
        <v>-4157710</v>
      </c>
      <c r="AE223" s="2382">
        <v>-4157710</v>
      </c>
      <c r="AF223" s="2382">
        <v>-4157710</v>
      </c>
      <c r="AG223" s="2382">
        <v>-4157710</v>
      </c>
      <c r="AH223" s="2382">
        <v>-4157710</v>
      </c>
      <c r="AI223" s="2382">
        <v>-4157710</v>
      </c>
      <c r="AJ223" s="2382">
        <v>-4157710</v>
      </c>
    </row>
    <row r="224" spans="4:76">
      <c r="E224" s="2380" t="s">
        <v>5228</v>
      </c>
      <c r="F224" s="2148"/>
      <c r="G224" s="2148"/>
      <c r="H224" s="2148"/>
      <c r="I224" s="2381" t="s">
        <v>5229</v>
      </c>
      <c r="J224" s="2148"/>
      <c r="K224" s="2148"/>
      <c r="L224" s="2148"/>
      <c r="M224" s="2148"/>
      <c r="N224" s="2148"/>
      <c r="O224" s="2148">
        <v>-8000000</v>
      </c>
      <c r="P224" s="2148">
        <v>-8000000</v>
      </c>
      <c r="Q224" s="2148">
        <v>-8000000</v>
      </c>
      <c r="R224" s="2148">
        <v>-8000000</v>
      </c>
      <c r="S224" s="2382">
        <v>0</v>
      </c>
      <c r="T224" s="2382">
        <v>0</v>
      </c>
      <c r="U224" s="2382">
        <v>0</v>
      </c>
      <c r="V224" s="2382">
        <v>0</v>
      </c>
      <c r="W224" s="2382">
        <v>0</v>
      </c>
      <c r="X224" s="2382">
        <v>0</v>
      </c>
      <c r="Y224" s="2382">
        <v>0</v>
      </c>
      <c r="Z224" s="2382">
        <v>0</v>
      </c>
      <c r="AA224" s="2382">
        <v>0</v>
      </c>
      <c r="AB224" s="2382">
        <v>0</v>
      </c>
      <c r="AC224" s="2382">
        <v>0</v>
      </c>
      <c r="AD224" s="2382">
        <v>0</v>
      </c>
      <c r="AE224" s="2382">
        <v>0</v>
      </c>
      <c r="AF224" s="2382">
        <v>0</v>
      </c>
      <c r="AG224" s="2382">
        <v>0</v>
      </c>
      <c r="AH224" s="2382">
        <v>0</v>
      </c>
      <c r="AI224" s="2382">
        <v>0</v>
      </c>
      <c r="AJ224" s="2382">
        <v>0</v>
      </c>
    </row>
    <row r="225" spans="4:255">
      <c r="E225" s="2380" t="s">
        <v>5145</v>
      </c>
      <c r="F225" s="2148"/>
      <c r="G225" s="2148"/>
      <c r="H225" s="2148"/>
      <c r="I225" s="2381" t="s">
        <v>5230</v>
      </c>
      <c r="J225" s="2148"/>
      <c r="K225" s="2148"/>
      <c r="L225" s="2148"/>
      <c r="M225" s="2148"/>
      <c r="N225" s="2148"/>
      <c r="O225" s="2148">
        <v>0</v>
      </c>
      <c r="P225" s="2148">
        <v>0</v>
      </c>
      <c r="Q225" s="2382">
        <v>0</v>
      </c>
      <c r="R225" s="2382">
        <v>0</v>
      </c>
      <c r="S225" s="2382">
        <v>0</v>
      </c>
      <c r="T225" s="2382">
        <v>0</v>
      </c>
      <c r="U225" s="2382">
        <v>0</v>
      </c>
      <c r="V225" s="2382">
        <v>0</v>
      </c>
      <c r="W225" s="2382">
        <v>0</v>
      </c>
      <c r="X225" s="2382">
        <v>0</v>
      </c>
      <c r="Y225" s="2382">
        <v>0</v>
      </c>
      <c r="Z225" s="2382">
        <v>0</v>
      </c>
      <c r="AA225" s="2382">
        <v>0</v>
      </c>
      <c r="AB225" s="2382">
        <v>0</v>
      </c>
      <c r="AC225" s="2382">
        <v>0</v>
      </c>
      <c r="AD225" s="2382">
        <v>0</v>
      </c>
      <c r="AE225" s="2382">
        <v>0</v>
      </c>
      <c r="AF225" s="2382">
        <v>0</v>
      </c>
      <c r="AG225" s="2382">
        <v>0</v>
      </c>
      <c r="AH225" s="2382">
        <v>0</v>
      </c>
      <c r="AI225" s="2382">
        <v>0</v>
      </c>
      <c r="AJ225" s="2382">
        <v>0</v>
      </c>
    </row>
    <row r="226" spans="4:255">
      <c r="E226" s="2380" t="s">
        <v>5220</v>
      </c>
      <c r="F226" s="2148"/>
      <c r="G226" s="2148"/>
      <c r="H226" s="2148"/>
      <c r="I226" s="2381" t="s">
        <v>5231</v>
      </c>
      <c r="J226" s="2148"/>
      <c r="K226" s="2148"/>
      <c r="L226" s="2148"/>
      <c r="M226" s="2148"/>
      <c r="N226" s="2148"/>
      <c r="O226" s="2148">
        <v>0</v>
      </c>
      <c r="P226" s="2148">
        <v>0</v>
      </c>
      <c r="Q226" s="2382">
        <v>-7101031</v>
      </c>
      <c r="R226" s="2382">
        <v>0</v>
      </c>
      <c r="S226" s="2382">
        <v>0</v>
      </c>
      <c r="T226" s="2382">
        <v>0</v>
      </c>
      <c r="U226" s="2382">
        <v>0</v>
      </c>
      <c r="V226" s="2382">
        <v>0</v>
      </c>
      <c r="W226" s="2382">
        <v>0</v>
      </c>
      <c r="X226" s="2382">
        <v>0</v>
      </c>
      <c r="Y226" s="2382">
        <v>0</v>
      </c>
      <c r="Z226" s="2382">
        <v>0</v>
      </c>
      <c r="AA226" s="2382">
        <v>0</v>
      </c>
      <c r="AB226" s="2382">
        <v>0</v>
      </c>
      <c r="AC226" s="2382">
        <v>0</v>
      </c>
      <c r="AD226" s="2382">
        <v>0</v>
      </c>
      <c r="AE226" s="2382">
        <v>0</v>
      </c>
      <c r="AF226" s="2382">
        <v>0</v>
      </c>
      <c r="AG226" s="2382">
        <v>0</v>
      </c>
      <c r="AH226" s="2382">
        <v>0</v>
      </c>
      <c r="AI226" s="2382">
        <v>0</v>
      </c>
      <c r="AJ226" s="2382">
        <v>0</v>
      </c>
    </row>
    <row r="227" spans="4:255" ht="15.75">
      <c r="E227" s="2380"/>
      <c r="F227" s="2148"/>
      <c r="G227" s="2148"/>
      <c r="H227" s="2148"/>
      <c r="I227" s="2381"/>
      <c r="J227" s="2148"/>
      <c r="K227" s="2148"/>
      <c r="L227" s="2148"/>
      <c r="M227" s="2148"/>
      <c r="N227" s="2148"/>
      <c r="O227" s="2148"/>
      <c r="P227" s="2148"/>
      <c r="Q227" s="2148"/>
      <c r="R227" s="2148"/>
      <c r="S227" s="2148"/>
      <c r="T227" s="2148"/>
      <c r="U227" s="2148"/>
      <c r="V227" s="2148"/>
      <c r="W227" s="2148"/>
      <c r="X227" s="2148"/>
      <c r="Y227" s="2148"/>
      <c r="Z227" s="2148"/>
      <c r="AA227" s="2148"/>
      <c r="AB227" s="2148"/>
      <c r="AC227" s="2148"/>
      <c r="AD227" s="2148"/>
      <c r="AE227" s="2148"/>
      <c r="AF227" s="2148"/>
      <c r="AG227" s="2148"/>
      <c r="AH227" s="2148"/>
      <c r="AI227" s="2148"/>
      <c r="AJ227" s="2148"/>
      <c r="DK227" s="488"/>
      <c r="DL227" s="488"/>
      <c r="DM227" s="488"/>
      <c r="DN227" s="488"/>
      <c r="DO227" s="488"/>
      <c r="DP227" s="488"/>
      <c r="DQ227" s="488"/>
      <c r="DR227" s="488"/>
      <c r="DS227" s="488"/>
      <c r="DT227" s="488"/>
      <c r="DU227" s="488"/>
      <c r="DV227" s="488"/>
      <c r="DW227" s="488"/>
      <c r="DX227" s="488"/>
      <c r="DY227" s="488"/>
      <c r="DZ227" s="488"/>
      <c r="EA227" s="488"/>
      <c r="EB227" s="488"/>
      <c r="EC227" s="488"/>
      <c r="ED227" s="488"/>
      <c r="EE227" s="488"/>
      <c r="EF227" s="488"/>
      <c r="EG227" s="488"/>
      <c r="EH227" s="488"/>
      <c r="EI227" s="488"/>
      <c r="EJ227" s="488"/>
      <c r="EK227" s="488"/>
      <c r="EL227" s="488"/>
      <c r="EM227" s="488"/>
      <c r="EN227" s="488"/>
      <c r="EO227" s="488"/>
      <c r="EP227" s="488"/>
      <c r="EQ227" s="488"/>
      <c r="ER227" s="488"/>
      <c r="ES227" s="488"/>
      <c r="ET227" s="488"/>
      <c r="EU227" s="488"/>
      <c r="EV227" s="488"/>
      <c r="EW227" s="488"/>
      <c r="EX227" s="488"/>
      <c r="EY227" s="488"/>
      <c r="EZ227" s="488"/>
      <c r="FA227" s="488"/>
      <c r="FB227" s="488"/>
      <c r="FC227" s="488"/>
      <c r="FD227" s="488"/>
      <c r="FE227" s="488"/>
      <c r="FF227" s="488"/>
      <c r="FG227" s="488"/>
      <c r="FH227" s="488"/>
      <c r="FI227" s="488"/>
      <c r="FJ227" s="488"/>
      <c r="FK227" s="488"/>
      <c r="FL227" s="488"/>
      <c r="FM227" s="488"/>
      <c r="FN227" s="488"/>
      <c r="FO227" s="488"/>
      <c r="FP227" s="488"/>
      <c r="FQ227" s="488"/>
      <c r="FR227" s="488"/>
      <c r="FS227" s="488"/>
      <c r="FT227" s="488"/>
      <c r="FU227" s="488"/>
      <c r="FV227" s="488"/>
      <c r="FW227" s="488"/>
      <c r="FX227" s="488"/>
      <c r="FY227" s="488"/>
      <c r="FZ227" s="488"/>
      <c r="GA227" s="488"/>
      <c r="GB227" s="488"/>
      <c r="GC227" s="488"/>
      <c r="GD227" s="488"/>
      <c r="GE227" s="488"/>
      <c r="GF227" s="488"/>
      <c r="GG227" s="488"/>
      <c r="GH227" s="488"/>
      <c r="GI227" s="488"/>
      <c r="GJ227" s="488"/>
      <c r="GK227" s="488"/>
      <c r="GL227" s="488"/>
      <c r="GM227" s="488"/>
      <c r="GN227" s="488"/>
      <c r="GO227" s="488"/>
      <c r="GP227" s="488"/>
      <c r="GQ227" s="488"/>
      <c r="GR227" s="488"/>
      <c r="GS227" s="488"/>
      <c r="GT227" s="488"/>
      <c r="GU227" s="488"/>
      <c r="GV227" s="488"/>
      <c r="GW227" s="488"/>
      <c r="GX227" s="488"/>
      <c r="GY227" s="488"/>
      <c r="GZ227" s="488"/>
      <c r="HA227" s="488"/>
      <c r="HB227" s="488"/>
      <c r="HC227" s="488"/>
      <c r="HD227" s="488"/>
      <c r="HE227" s="488"/>
      <c r="HF227" s="488"/>
      <c r="HG227" s="488"/>
      <c r="HH227" s="488"/>
      <c r="HI227" s="488"/>
      <c r="HJ227" s="488"/>
      <c r="HK227" s="488"/>
      <c r="HL227" s="488"/>
      <c r="HM227" s="488"/>
      <c r="HN227" s="488"/>
      <c r="HO227" s="488"/>
      <c r="HP227" s="488"/>
      <c r="HQ227" s="488"/>
      <c r="HR227" s="488"/>
      <c r="HS227" s="488"/>
      <c r="HT227" s="488"/>
      <c r="HU227" s="488"/>
      <c r="HV227" s="488"/>
      <c r="HW227" s="488"/>
      <c r="HX227" s="488"/>
      <c r="HY227" s="488"/>
      <c r="HZ227" s="488"/>
      <c r="IA227" s="488"/>
      <c r="IB227" s="488"/>
      <c r="IC227" s="488"/>
      <c r="ID227" s="488"/>
      <c r="IE227" s="488"/>
      <c r="IF227" s="488"/>
      <c r="IG227" s="488"/>
      <c r="IH227" s="488"/>
      <c r="II227" s="488"/>
      <c r="IJ227" s="488"/>
      <c r="IK227" s="488"/>
      <c r="IL227" s="488"/>
      <c r="IM227" s="488"/>
      <c r="IN227" s="488"/>
      <c r="IO227" s="488"/>
      <c r="IP227" s="488"/>
      <c r="IQ227" s="488"/>
      <c r="IR227" s="488"/>
      <c r="IS227" s="488"/>
      <c r="IT227" s="488"/>
      <c r="IU227" s="488"/>
    </row>
    <row r="228" spans="4:255" ht="15.75">
      <c r="E228" s="2148"/>
      <c r="F228" s="2148"/>
      <c r="G228" s="2148"/>
      <c r="H228" s="2148"/>
      <c r="I228" s="2381"/>
      <c r="J228" s="2148"/>
      <c r="K228" s="2148"/>
      <c r="L228" s="2148"/>
      <c r="M228" s="2148"/>
      <c r="N228" s="2148"/>
      <c r="O228" s="2148"/>
      <c r="P228" s="2148"/>
      <c r="Q228" s="2148"/>
      <c r="R228" s="2148"/>
      <c r="S228" s="2148"/>
      <c r="T228" s="2148"/>
      <c r="U228" s="2148"/>
      <c r="V228" s="2148"/>
      <c r="W228" s="2148"/>
      <c r="X228" s="2148"/>
      <c r="Y228" s="2148"/>
      <c r="Z228" s="2148"/>
      <c r="AA228" s="2148"/>
      <c r="AB228" s="2148"/>
      <c r="AC228" s="2148"/>
      <c r="AD228" s="2148"/>
      <c r="AE228" s="2148"/>
      <c r="AF228" s="2148"/>
      <c r="AG228" s="2148"/>
      <c r="AH228" s="2148"/>
      <c r="AI228" s="2148"/>
      <c r="AJ228" s="2148"/>
      <c r="DK228" s="488"/>
      <c r="DL228" s="488"/>
      <c r="DM228" s="488"/>
      <c r="DN228" s="488"/>
      <c r="DO228" s="488"/>
      <c r="DP228" s="488"/>
      <c r="DQ228" s="488"/>
      <c r="DR228" s="488"/>
      <c r="DS228" s="488"/>
      <c r="DT228" s="488"/>
      <c r="DU228" s="488"/>
      <c r="DV228" s="488"/>
      <c r="DW228" s="488"/>
      <c r="DX228" s="488"/>
      <c r="DY228" s="488"/>
      <c r="DZ228" s="488"/>
      <c r="EA228" s="488"/>
      <c r="EB228" s="488"/>
      <c r="EC228" s="488"/>
      <c r="ED228" s="488"/>
      <c r="EE228" s="488"/>
      <c r="EF228" s="488"/>
      <c r="EG228" s="488"/>
      <c r="EH228" s="488"/>
      <c r="EI228" s="488"/>
      <c r="EJ228" s="488"/>
      <c r="EK228" s="488"/>
      <c r="EL228" s="488"/>
      <c r="EM228" s="488"/>
      <c r="EN228" s="488"/>
      <c r="EO228" s="488"/>
      <c r="EP228" s="488"/>
      <c r="EQ228" s="488"/>
      <c r="ER228" s="488"/>
      <c r="ES228" s="488"/>
      <c r="ET228" s="488"/>
      <c r="EU228" s="488"/>
      <c r="EV228" s="488"/>
      <c r="EW228" s="488"/>
      <c r="EX228" s="488"/>
      <c r="EY228" s="488"/>
      <c r="EZ228" s="488"/>
      <c r="FA228" s="488"/>
      <c r="FB228" s="488"/>
      <c r="FC228" s="488"/>
      <c r="FD228" s="488"/>
      <c r="FE228" s="488"/>
      <c r="FF228" s="488"/>
      <c r="FG228" s="488"/>
      <c r="FH228" s="488"/>
      <c r="FI228" s="488"/>
      <c r="FJ228" s="488"/>
      <c r="FK228" s="488"/>
      <c r="FL228" s="488"/>
      <c r="FM228" s="488"/>
      <c r="FN228" s="488"/>
      <c r="FO228" s="488"/>
      <c r="FP228" s="488"/>
      <c r="FQ228" s="488"/>
      <c r="FR228" s="488"/>
      <c r="FS228" s="488"/>
      <c r="FT228" s="488"/>
      <c r="FU228" s="488"/>
      <c r="FV228" s="488"/>
      <c r="FW228" s="488"/>
      <c r="FX228" s="488"/>
      <c r="FY228" s="488"/>
      <c r="FZ228" s="488"/>
      <c r="GA228" s="488"/>
      <c r="GB228" s="488"/>
      <c r="GC228" s="488"/>
      <c r="GD228" s="488"/>
      <c r="GE228" s="488"/>
      <c r="GF228" s="488"/>
      <c r="GG228" s="488"/>
      <c r="GH228" s="488"/>
      <c r="GI228" s="488"/>
      <c r="GJ228" s="488"/>
      <c r="GK228" s="488"/>
      <c r="GL228" s="488"/>
      <c r="GM228" s="488"/>
      <c r="GN228" s="488"/>
      <c r="GO228" s="488"/>
      <c r="GP228" s="488"/>
      <c r="GQ228" s="488"/>
      <c r="GR228" s="488"/>
      <c r="GS228" s="488"/>
      <c r="GT228" s="488"/>
      <c r="GU228" s="488"/>
      <c r="GV228" s="488"/>
      <c r="GW228" s="488"/>
      <c r="GX228" s="488"/>
      <c r="GY228" s="488"/>
      <c r="GZ228" s="488"/>
      <c r="HA228" s="488"/>
      <c r="HB228" s="488"/>
      <c r="HC228" s="488"/>
      <c r="HD228" s="488"/>
      <c r="HE228" s="488"/>
      <c r="HF228" s="488"/>
      <c r="HG228" s="488"/>
      <c r="HH228" s="488"/>
      <c r="HI228" s="488"/>
      <c r="HJ228" s="488"/>
      <c r="HK228" s="488"/>
      <c r="HL228" s="488"/>
      <c r="HM228" s="488"/>
      <c r="HN228" s="488"/>
      <c r="HO228" s="488"/>
      <c r="HP228" s="488"/>
      <c r="HQ228" s="488"/>
      <c r="HR228" s="488"/>
      <c r="HS228" s="488"/>
      <c r="HT228" s="488"/>
      <c r="HU228" s="488"/>
      <c r="HV228" s="488"/>
      <c r="HW228" s="488"/>
      <c r="HX228" s="488"/>
      <c r="HY228" s="488"/>
      <c r="HZ228" s="488"/>
      <c r="IA228" s="488"/>
      <c r="IB228" s="488"/>
      <c r="IC228" s="488"/>
      <c r="ID228" s="488"/>
      <c r="IE228" s="488"/>
      <c r="IF228" s="488"/>
      <c r="IG228" s="488"/>
      <c r="IH228" s="488"/>
      <c r="II228" s="488"/>
      <c r="IJ228" s="488"/>
      <c r="IK228" s="488"/>
      <c r="IL228" s="488"/>
      <c r="IM228" s="488"/>
      <c r="IN228" s="488"/>
      <c r="IO228" s="488"/>
      <c r="IP228" s="488"/>
      <c r="IQ228" s="488"/>
      <c r="IR228" s="488"/>
      <c r="IS228" s="488"/>
      <c r="IT228" s="488"/>
      <c r="IU228" s="488"/>
    </row>
    <row r="229" spans="4:255" ht="15.75">
      <c r="E229" s="2380" t="s">
        <v>5139</v>
      </c>
      <c r="F229" s="2148"/>
      <c r="G229" s="2148"/>
      <c r="H229" s="2148"/>
      <c r="I229" s="2398" t="s">
        <v>5263</v>
      </c>
      <c r="J229" s="2395"/>
      <c r="K229" s="2395"/>
      <c r="L229" s="2395"/>
      <c r="M229" s="2148"/>
      <c r="N229" s="2148"/>
      <c r="O229" s="2148">
        <v>0</v>
      </c>
      <c r="P229" s="2148">
        <v>0</v>
      </c>
      <c r="Q229" s="2382">
        <v>0</v>
      </c>
      <c r="R229" s="2382">
        <v>0</v>
      </c>
      <c r="S229" s="2382">
        <v>0</v>
      </c>
      <c r="T229" s="2382">
        <v>0</v>
      </c>
      <c r="U229" s="2382">
        <v>0</v>
      </c>
      <c r="V229" s="2382">
        <v>0</v>
      </c>
      <c r="W229" s="2382">
        <v>0</v>
      </c>
      <c r="X229" s="2382">
        <v>0</v>
      </c>
      <c r="Y229" s="2382">
        <v>0</v>
      </c>
      <c r="Z229" s="2382">
        <v>0</v>
      </c>
      <c r="AA229" s="2382">
        <v>0</v>
      </c>
      <c r="AB229" s="2382">
        <v>0</v>
      </c>
      <c r="AC229" s="2382">
        <v>0</v>
      </c>
      <c r="AD229" s="2382">
        <v>0</v>
      </c>
      <c r="AE229" s="2382">
        <v>0</v>
      </c>
      <c r="AF229" s="2382">
        <v>0</v>
      </c>
      <c r="AG229" s="2382">
        <v>0</v>
      </c>
      <c r="AH229" s="2382">
        <v>0</v>
      </c>
      <c r="AI229" s="2382">
        <v>0</v>
      </c>
      <c r="AJ229" s="2382">
        <v>0</v>
      </c>
      <c r="BY229" s="488"/>
      <c r="BZ229" s="488"/>
      <c r="CA229" s="488"/>
      <c r="CB229" s="488"/>
      <c r="CC229" s="488"/>
      <c r="CD229" s="488"/>
      <c r="CE229" s="488"/>
      <c r="CF229" s="488"/>
      <c r="CG229" s="488"/>
      <c r="CH229" s="488"/>
      <c r="CI229" s="488"/>
      <c r="CJ229" s="488"/>
      <c r="CK229" s="488"/>
      <c r="CL229" s="488"/>
      <c r="CM229" s="488"/>
      <c r="CN229" s="488"/>
      <c r="CO229" s="488"/>
      <c r="CP229" s="488"/>
      <c r="CQ229" s="488"/>
      <c r="CR229" s="488"/>
      <c r="CS229" s="488"/>
      <c r="CT229" s="488"/>
      <c r="CU229" s="488"/>
      <c r="CV229" s="488"/>
      <c r="CW229" s="488"/>
      <c r="CX229" s="488"/>
      <c r="CY229" s="488"/>
      <c r="CZ229" s="488"/>
      <c r="DK229" s="488"/>
      <c r="DL229" s="488"/>
      <c r="DM229" s="488"/>
      <c r="DN229" s="488"/>
      <c r="DO229" s="488"/>
      <c r="DP229" s="488"/>
      <c r="DQ229" s="488"/>
      <c r="DR229" s="488"/>
      <c r="DS229" s="488"/>
      <c r="DT229" s="488"/>
      <c r="DU229" s="488"/>
      <c r="DV229" s="488"/>
      <c r="DW229" s="488"/>
      <c r="DX229" s="488"/>
      <c r="DY229" s="488"/>
      <c r="DZ229" s="488"/>
      <c r="EA229" s="488"/>
      <c r="EB229" s="488"/>
      <c r="EC229" s="488"/>
      <c r="ED229" s="488"/>
      <c r="EE229" s="488"/>
      <c r="EF229" s="488"/>
      <c r="EG229" s="488"/>
      <c r="EH229" s="488"/>
      <c r="EI229" s="488"/>
      <c r="EJ229" s="488"/>
      <c r="EK229" s="488"/>
      <c r="EL229" s="488"/>
      <c r="EM229" s="488"/>
      <c r="EN229" s="488"/>
      <c r="EO229" s="488"/>
      <c r="EP229" s="488"/>
      <c r="EQ229" s="488"/>
      <c r="ER229" s="488"/>
      <c r="ES229" s="488"/>
      <c r="ET229" s="488"/>
      <c r="EU229" s="488"/>
      <c r="EV229" s="488"/>
      <c r="EW229" s="488"/>
      <c r="EX229" s="488"/>
      <c r="EY229" s="488"/>
      <c r="EZ229" s="488"/>
      <c r="FA229" s="488"/>
      <c r="FB229" s="488"/>
      <c r="FC229" s="488"/>
      <c r="FD229" s="488"/>
      <c r="FE229" s="488"/>
      <c r="FF229" s="488"/>
      <c r="FG229" s="488"/>
      <c r="FH229" s="488"/>
      <c r="FI229" s="488"/>
      <c r="FJ229" s="488"/>
      <c r="FK229" s="488"/>
      <c r="FL229" s="488"/>
      <c r="FM229" s="488"/>
      <c r="FN229" s="488"/>
      <c r="FO229" s="488"/>
      <c r="FP229" s="488"/>
      <c r="FQ229" s="488"/>
      <c r="FR229" s="488"/>
      <c r="FS229" s="488"/>
      <c r="FT229" s="488"/>
      <c r="FU229" s="488"/>
      <c r="FV229" s="488"/>
      <c r="FW229" s="488"/>
      <c r="FX229" s="488"/>
      <c r="FY229" s="488"/>
      <c r="FZ229" s="488"/>
      <c r="GA229" s="488"/>
      <c r="GB229" s="488"/>
      <c r="GC229" s="488"/>
      <c r="GD229" s="488"/>
      <c r="GE229" s="488"/>
      <c r="GF229" s="488"/>
      <c r="GG229" s="488"/>
      <c r="GH229" s="488"/>
      <c r="GI229" s="488"/>
      <c r="GJ229" s="488"/>
      <c r="GK229" s="488"/>
      <c r="GL229" s="488"/>
      <c r="GM229" s="488"/>
      <c r="GN229" s="488"/>
      <c r="GO229" s="488"/>
      <c r="GP229" s="488"/>
      <c r="GQ229" s="488"/>
      <c r="GR229" s="488"/>
      <c r="GS229" s="488"/>
      <c r="GT229" s="488"/>
      <c r="GU229" s="488"/>
      <c r="GV229" s="488"/>
      <c r="GW229" s="488"/>
      <c r="GX229" s="488"/>
      <c r="GY229" s="488"/>
      <c r="GZ229" s="488"/>
      <c r="HA229" s="488"/>
      <c r="HB229" s="488"/>
      <c r="HC229" s="488"/>
      <c r="HD229" s="488"/>
      <c r="HE229" s="488"/>
      <c r="HF229" s="488"/>
      <c r="HG229" s="488"/>
      <c r="HH229" s="488"/>
      <c r="HI229" s="488"/>
      <c r="HJ229" s="488"/>
      <c r="HK229" s="488"/>
      <c r="HL229" s="488"/>
      <c r="HM229" s="488"/>
      <c r="HN229" s="488"/>
      <c r="HO229" s="488"/>
      <c r="HP229" s="488"/>
      <c r="HQ229" s="488"/>
      <c r="HR229" s="488"/>
      <c r="HS229" s="488"/>
      <c r="HT229" s="488"/>
      <c r="HU229" s="488"/>
      <c r="HV229" s="488"/>
      <c r="HW229" s="488"/>
      <c r="HX229" s="488"/>
      <c r="HY229" s="488"/>
      <c r="HZ229" s="488"/>
      <c r="IA229" s="488"/>
      <c r="IB229" s="488"/>
      <c r="IC229" s="488"/>
      <c r="ID229" s="488"/>
      <c r="IE229" s="488"/>
      <c r="IF229" s="488"/>
      <c r="IG229" s="488"/>
      <c r="IH229" s="488"/>
      <c r="II229" s="488"/>
      <c r="IJ229" s="488"/>
      <c r="IK229" s="488"/>
      <c r="IL229" s="488"/>
      <c r="IM229" s="488"/>
      <c r="IN229" s="488"/>
      <c r="IO229" s="488"/>
      <c r="IP229" s="488"/>
      <c r="IQ229" s="488"/>
      <c r="IR229" s="488"/>
      <c r="IS229" s="488"/>
      <c r="IT229" s="488"/>
      <c r="IU229" s="488"/>
    </row>
    <row r="230" spans="4:255" ht="15.75">
      <c r="E230" s="2380" t="s">
        <v>5139</v>
      </c>
      <c r="F230" s="2148"/>
      <c r="G230" s="2148"/>
      <c r="H230" s="2148"/>
      <c r="I230" s="2398" t="s">
        <v>5264</v>
      </c>
      <c r="J230" s="2395"/>
      <c r="K230" s="2395"/>
      <c r="L230" s="2395"/>
      <c r="M230" s="2148"/>
      <c r="N230" s="2148"/>
      <c r="O230" s="2148">
        <v>0</v>
      </c>
      <c r="P230" s="2148">
        <v>0</v>
      </c>
      <c r="Q230" s="2382">
        <v>0</v>
      </c>
      <c r="R230" s="2382">
        <v>0</v>
      </c>
      <c r="S230" s="2382">
        <v>0</v>
      </c>
      <c r="T230" s="2382">
        <v>0</v>
      </c>
      <c r="U230" s="2382">
        <v>0</v>
      </c>
      <c r="V230" s="2382">
        <v>0</v>
      </c>
      <c r="W230" s="2382">
        <v>0</v>
      </c>
      <c r="X230" s="2382">
        <v>0</v>
      </c>
      <c r="Y230" s="2382">
        <v>0</v>
      </c>
      <c r="Z230" s="2382">
        <v>0</v>
      </c>
      <c r="AA230" s="2382">
        <v>0</v>
      </c>
      <c r="AB230" s="2382">
        <v>0</v>
      </c>
      <c r="AC230" s="2382">
        <v>0</v>
      </c>
      <c r="AD230" s="2382">
        <v>0</v>
      </c>
      <c r="AE230" s="2382">
        <v>0</v>
      </c>
      <c r="AF230" s="2382">
        <v>0</v>
      </c>
      <c r="AG230" s="2382">
        <v>0</v>
      </c>
      <c r="AH230" s="2382">
        <v>0</v>
      </c>
      <c r="AI230" s="2382">
        <v>0</v>
      </c>
      <c r="AJ230" s="2382">
        <v>0</v>
      </c>
      <c r="BY230" s="488"/>
      <c r="BZ230" s="488"/>
      <c r="CA230" s="488"/>
      <c r="CB230" s="488"/>
      <c r="CC230" s="488"/>
      <c r="CD230" s="488"/>
      <c r="CE230" s="488"/>
      <c r="CF230" s="488"/>
      <c r="CG230" s="488"/>
      <c r="CH230" s="488"/>
      <c r="CI230" s="488"/>
      <c r="CJ230" s="488"/>
      <c r="CK230" s="488"/>
      <c r="CL230" s="488"/>
      <c r="CM230" s="488"/>
      <c r="CN230" s="488"/>
      <c r="CO230" s="488"/>
      <c r="CP230" s="488"/>
      <c r="CQ230" s="488"/>
      <c r="CR230" s="488"/>
      <c r="CS230" s="488"/>
      <c r="CT230" s="488"/>
      <c r="CU230" s="488"/>
      <c r="CV230" s="488"/>
      <c r="CW230" s="488"/>
      <c r="CX230" s="488"/>
      <c r="CY230" s="488"/>
      <c r="CZ230" s="488"/>
      <c r="DK230" s="488"/>
      <c r="DL230" s="488"/>
      <c r="DM230" s="488"/>
      <c r="DN230" s="488"/>
      <c r="DO230" s="488"/>
      <c r="DP230" s="488"/>
      <c r="DQ230" s="488"/>
      <c r="DR230" s="488"/>
      <c r="DS230" s="488"/>
      <c r="DT230" s="488"/>
      <c r="DU230" s="488"/>
      <c r="DV230" s="488"/>
      <c r="DW230" s="488"/>
      <c r="DX230" s="488"/>
      <c r="DY230" s="488"/>
      <c r="DZ230" s="488"/>
      <c r="EA230" s="488"/>
      <c r="EB230" s="488"/>
      <c r="EC230" s="488"/>
      <c r="ED230" s="488"/>
      <c r="EE230" s="488"/>
      <c r="EF230" s="488"/>
      <c r="EG230" s="488"/>
      <c r="EH230" s="488"/>
      <c r="EI230" s="488"/>
      <c r="EJ230" s="488"/>
      <c r="EK230" s="488"/>
      <c r="EL230" s="488"/>
      <c r="EM230" s="488"/>
      <c r="EN230" s="488"/>
      <c r="EO230" s="488"/>
      <c r="EP230" s="488"/>
      <c r="EQ230" s="488"/>
      <c r="ER230" s="488"/>
      <c r="ES230" s="488"/>
      <c r="ET230" s="488"/>
      <c r="EU230" s="488"/>
      <c r="EV230" s="488"/>
      <c r="EW230" s="488"/>
      <c r="EX230" s="488"/>
      <c r="EY230" s="488"/>
      <c r="EZ230" s="488"/>
      <c r="FA230" s="488"/>
      <c r="FB230" s="488"/>
      <c r="FC230" s="488"/>
      <c r="FD230" s="488"/>
      <c r="FE230" s="488"/>
      <c r="FF230" s="488"/>
      <c r="FG230" s="488"/>
      <c r="FH230" s="488"/>
      <c r="FI230" s="488"/>
      <c r="FJ230" s="488"/>
      <c r="FK230" s="488"/>
      <c r="FL230" s="488"/>
      <c r="FM230" s="488"/>
      <c r="FN230" s="488"/>
      <c r="FO230" s="488"/>
      <c r="FP230" s="488"/>
      <c r="FQ230" s="488"/>
      <c r="FR230" s="488"/>
      <c r="FS230" s="488"/>
      <c r="FT230" s="488"/>
      <c r="FU230" s="488"/>
      <c r="FV230" s="488"/>
      <c r="FW230" s="488"/>
      <c r="FX230" s="488"/>
      <c r="FY230" s="488"/>
      <c r="FZ230" s="488"/>
      <c r="GA230" s="488"/>
      <c r="GB230" s="488"/>
      <c r="GC230" s="488"/>
      <c r="GD230" s="488"/>
      <c r="GE230" s="488"/>
      <c r="GF230" s="488"/>
      <c r="GG230" s="488"/>
      <c r="GH230" s="488"/>
      <c r="GI230" s="488"/>
      <c r="GJ230" s="488"/>
      <c r="GK230" s="488"/>
      <c r="GL230" s="488"/>
      <c r="GM230" s="488"/>
      <c r="GN230" s="488"/>
      <c r="GO230" s="488"/>
      <c r="GP230" s="488"/>
      <c r="GQ230" s="488"/>
      <c r="GR230" s="488"/>
      <c r="GS230" s="488"/>
      <c r="GT230" s="488"/>
      <c r="GU230" s="488"/>
      <c r="GV230" s="488"/>
      <c r="GW230" s="488"/>
      <c r="GX230" s="488"/>
      <c r="GY230" s="488"/>
      <c r="GZ230" s="488"/>
      <c r="HA230" s="488"/>
      <c r="HB230" s="488"/>
      <c r="HC230" s="488"/>
      <c r="HD230" s="488"/>
      <c r="HE230" s="488"/>
      <c r="HF230" s="488"/>
      <c r="HG230" s="488"/>
      <c r="HH230" s="488"/>
      <c r="HI230" s="488"/>
      <c r="HJ230" s="488"/>
      <c r="HK230" s="488"/>
      <c r="HL230" s="488"/>
      <c r="HM230" s="488"/>
      <c r="HN230" s="488"/>
      <c r="HO230" s="488"/>
      <c r="HP230" s="488"/>
      <c r="HQ230" s="488"/>
      <c r="HR230" s="488"/>
      <c r="HS230" s="488"/>
      <c r="HT230" s="488"/>
      <c r="HU230" s="488"/>
      <c r="HV230" s="488"/>
      <c r="HW230" s="488"/>
      <c r="HX230" s="488"/>
      <c r="HY230" s="488"/>
      <c r="HZ230" s="488"/>
      <c r="IA230" s="488"/>
      <c r="IB230" s="488"/>
      <c r="IC230" s="488"/>
      <c r="ID230" s="488"/>
      <c r="IE230" s="488"/>
      <c r="IF230" s="488"/>
      <c r="IG230" s="488"/>
      <c r="IH230" s="488"/>
      <c r="II230" s="488"/>
      <c r="IJ230" s="488"/>
      <c r="IK230" s="488"/>
      <c r="IL230" s="488"/>
      <c r="IM230" s="488"/>
      <c r="IN230" s="488"/>
      <c r="IO230" s="488"/>
      <c r="IP230" s="488"/>
      <c r="IQ230" s="488"/>
      <c r="IR230" s="488"/>
      <c r="IS230" s="488"/>
      <c r="IT230" s="488"/>
      <c r="IU230" s="488"/>
    </row>
    <row r="231" spans="4:255" ht="15.75">
      <c r="E231" s="2380" t="s">
        <v>5139</v>
      </c>
      <c r="F231" s="2148"/>
      <c r="G231" s="2148"/>
      <c r="H231" s="2148"/>
      <c r="I231" s="2398" t="s">
        <v>5265</v>
      </c>
      <c r="J231" s="2395"/>
      <c r="K231" s="2395"/>
      <c r="L231" s="2395"/>
      <c r="M231" s="2148"/>
      <c r="N231" s="2148"/>
      <c r="O231" s="2148">
        <v>0</v>
      </c>
      <c r="P231" s="2380">
        <v>0</v>
      </c>
      <c r="Q231" s="2388">
        <v>0</v>
      </c>
      <c r="R231" s="2382">
        <v>0</v>
      </c>
      <c r="S231" s="2382">
        <v>0</v>
      </c>
      <c r="T231" s="2382">
        <v>0</v>
      </c>
      <c r="U231" s="2382">
        <v>0</v>
      </c>
      <c r="V231" s="2382">
        <v>0</v>
      </c>
      <c r="W231" s="2382">
        <v>0</v>
      </c>
      <c r="X231" s="2382">
        <v>0</v>
      </c>
      <c r="Y231" s="2382">
        <v>0</v>
      </c>
      <c r="Z231" s="2382">
        <v>0</v>
      </c>
      <c r="AA231" s="2382">
        <v>0</v>
      </c>
      <c r="AB231" s="2382">
        <v>0</v>
      </c>
      <c r="AC231" s="2382">
        <v>0</v>
      </c>
      <c r="AD231" s="2382">
        <v>0</v>
      </c>
      <c r="AE231" s="2382">
        <v>0</v>
      </c>
      <c r="AF231" s="2382">
        <v>0</v>
      </c>
      <c r="AG231" s="2382">
        <v>0</v>
      </c>
      <c r="AH231" s="2382">
        <v>0</v>
      </c>
      <c r="AI231" s="2382">
        <v>0</v>
      </c>
      <c r="AJ231" s="2382">
        <v>0</v>
      </c>
      <c r="BY231" s="488"/>
      <c r="BZ231" s="488"/>
      <c r="CA231" s="488"/>
      <c r="CB231" s="488"/>
      <c r="CC231" s="488"/>
      <c r="CD231" s="488"/>
      <c r="CE231" s="488"/>
      <c r="CF231" s="488"/>
      <c r="CG231" s="488"/>
      <c r="CH231" s="488"/>
      <c r="CI231" s="488"/>
      <c r="CJ231" s="488"/>
      <c r="CK231" s="488"/>
      <c r="CL231" s="488"/>
      <c r="CM231" s="488"/>
      <c r="CN231" s="488"/>
      <c r="CO231" s="488"/>
      <c r="CP231" s="488"/>
      <c r="CQ231" s="488"/>
      <c r="CR231" s="488"/>
      <c r="CS231" s="488"/>
      <c r="CT231" s="488"/>
      <c r="CU231" s="488"/>
      <c r="CV231" s="488"/>
      <c r="CW231" s="488"/>
      <c r="CX231" s="488"/>
      <c r="CY231" s="488"/>
      <c r="CZ231" s="488"/>
      <c r="DK231" s="488"/>
      <c r="DL231" s="488"/>
      <c r="DM231" s="488"/>
      <c r="DN231" s="488"/>
      <c r="DO231" s="488"/>
      <c r="DP231" s="488"/>
      <c r="DQ231" s="488"/>
      <c r="DR231" s="488"/>
      <c r="DS231" s="488"/>
      <c r="DT231" s="488"/>
      <c r="DU231" s="488"/>
      <c r="DV231" s="488"/>
      <c r="DW231" s="488"/>
      <c r="DX231" s="488"/>
      <c r="DY231" s="488"/>
      <c r="DZ231" s="488"/>
      <c r="EA231" s="488"/>
      <c r="EB231" s="488"/>
      <c r="EC231" s="488"/>
      <c r="ED231" s="488"/>
      <c r="EE231" s="488"/>
      <c r="EF231" s="488"/>
      <c r="EG231" s="488"/>
      <c r="EH231" s="488"/>
      <c r="EI231" s="488"/>
      <c r="EJ231" s="488"/>
      <c r="EK231" s="488"/>
      <c r="EL231" s="488"/>
      <c r="EM231" s="488"/>
      <c r="EN231" s="488"/>
      <c r="EO231" s="488"/>
      <c r="EP231" s="488"/>
      <c r="EQ231" s="488"/>
      <c r="ER231" s="488"/>
      <c r="ES231" s="488"/>
      <c r="ET231" s="488"/>
      <c r="EU231" s="488"/>
      <c r="EV231" s="488"/>
      <c r="EW231" s="488"/>
      <c r="EX231" s="488"/>
      <c r="EY231" s="488"/>
      <c r="EZ231" s="488"/>
      <c r="FA231" s="488"/>
      <c r="FB231" s="488"/>
      <c r="FC231" s="488"/>
      <c r="FD231" s="488"/>
      <c r="FE231" s="488"/>
      <c r="FF231" s="488"/>
      <c r="FG231" s="488"/>
      <c r="FH231" s="488"/>
      <c r="FI231" s="488"/>
      <c r="FJ231" s="488"/>
      <c r="FK231" s="488"/>
      <c r="FL231" s="488"/>
      <c r="FM231" s="488"/>
      <c r="FN231" s="488"/>
      <c r="FO231" s="488"/>
      <c r="FP231" s="488"/>
      <c r="FQ231" s="488"/>
      <c r="FR231" s="488"/>
      <c r="FS231" s="488"/>
      <c r="FT231" s="488"/>
      <c r="FU231" s="488"/>
      <c r="FV231" s="488"/>
      <c r="FW231" s="488"/>
      <c r="FX231" s="488"/>
      <c r="FY231" s="488"/>
      <c r="FZ231" s="488"/>
      <c r="GA231" s="488"/>
      <c r="GB231" s="488"/>
      <c r="GC231" s="488"/>
      <c r="GD231" s="488"/>
      <c r="GE231" s="488"/>
      <c r="GF231" s="488"/>
      <c r="GG231" s="488"/>
      <c r="GH231" s="488"/>
      <c r="GI231" s="488"/>
      <c r="GJ231" s="488"/>
      <c r="GK231" s="488"/>
      <c r="GL231" s="488"/>
      <c r="GM231" s="488"/>
      <c r="GN231" s="488"/>
      <c r="GO231" s="488"/>
      <c r="GP231" s="488"/>
      <c r="GQ231" s="488"/>
      <c r="GR231" s="488"/>
      <c r="GS231" s="488"/>
      <c r="GT231" s="488"/>
      <c r="GU231" s="488"/>
      <c r="GV231" s="488"/>
      <c r="GW231" s="488"/>
      <c r="GX231" s="488"/>
      <c r="GY231" s="488"/>
      <c r="GZ231" s="488"/>
      <c r="HA231" s="488"/>
      <c r="HB231" s="488"/>
      <c r="HC231" s="488"/>
      <c r="HD231" s="488"/>
      <c r="HE231" s="488"/>
      <c r="HF231" s="488"/>
      <c r="HG231" s="488"/>
      <c r="HH231" s="488"/>
      <c r="HI231" s="488"/>
      <c r="HJ231" s="488"/>
      <c r="HK231" s="488"/>
      <c r="HL231" s="488"/>
      <c r="HM231" s="488"/>
      <c r="HN231" s="488"/>
      <c r="HO231" s="488"/>
      <c r="HP231" s="488"/>
      <c r="HQ231" s="488"/>
      <c r="HR231" s="488"/>
      <c r="HS231" s="488"/>
      <c r="HT231" s="488"/>
      <c r="HU231" s="488"/>
      <c r="HV231" s="488"/>
      <c r="HW231" s="488"/>
      <c r="HX231" s="488"/>
      <c r="HY231" s="488"/>
      <c r="HZ231" s="488"/>
      <c r="IA231" s="488"/>
      <c r="IB231" s="488"/>
      <c r="IC231" s="488"/>
      <c r="ID231" s="488"/>
      <c r="IE231" s="488"/>
      <c r="IF231" s="488"/>
      <c r="IG231" s="488"/>
      <c r="IH231" s="488"/>
      <c r="II231" s="488"/>
      <c r="IJ231" s="488"/>
      <c r="IK231" s="488"/>
      <c r="IL231" s="488"/>
      <c r="IM231" s="488"/>
      <c r="IN231" s="488"/>
      <c r="IO231" s="488"/>
      <c r="IP231" s="488"/>
      <c r="IQ231" s="488"/>
      <c r="IR231" s="488"/>
      <c r="IS231" s="488"/>
      <c r="IT231" s="488"/>
      <c r="IU231" s="488"/>
    </row>
    <row r="232" spans="4:255" ht="15.75">
      <c r="E232" s="2380" t="s">
        <v>5139</v>
      </c>
      <c r="F232" s="2148"/>
      <c r="G232" s="2148"/>
      <c r="H232" s="2148"/>
      <c r="I232" s="2399" t="s">
        <v>5266</v>
      </c>
      <c r="J232" s="2395"/>
      <c r="K232" s="2395"/>
      <c r="L232" s="2395"/>
      <c r="M232" s="2148"/>
      <c r="N232" s="2148"/>
      <c r="O232" s="2148">
        <v>0</v>
      </c>
      <c r="P232" s="2380">
        <v>0</v>
      </c>
      <c r="Q232" s="2380">
        <v>0</v>
      </c>
      <c r="R232" s="2148">
        <v>0</v>
      </c>
      <c r="S232" s="2148">
        <v>0</v>
      </c>
      <c r="T232" s="2148">
        <v>0</v>
      </c>
      <c r="U232" s="2148">
        <v>0</v>
      </c>
      <c r="V232" s="2148">
        <v>0</v>
      </c>
      <c r="W232" s="2148">
        <v>0</v>
      </c>
      <c r="X232" s="2148">
        <v>0</v>
      </c>
      <c r="Y232" s="2148">
        <v>0</v>
      </c>
      <c r="Z232" s="2148">
        <v>0</v>
      </c>
      <c r="AA232" s="2148">
        <v>0</v>
      </c>
      <c r="AB232" s="2148">
        <v>0</v>
      </c>
      <c r="AC232" s="2148">
        <v>1427083.3333333335</v>
      </c>
      <c r="AD232" s="2148">
        <v>3467812.5</v>
      </c>
      <c r="AE232" s="2148">
        <v>3571846.875</v>
      </c>
      <c r="AF232" s="2148">
        <v>3679002.2812500005</v>
      </c>
      <c r="AG232" s="2148">
        <v>3789372.3496875009</v>
      </c>
      <c r="AH232" s="2148">
        <v>3903053.5201781252</v>
      </c>
      <c r="AI232" s="2148">
        <v>4020145.1257834691</v>
      </c>
      <c r="AJ232" s="2148">
        <v>4140749.4795569736</v>
      </c>
      <c r="BY232" s="488"/>
      <c r="BZ232" s="488"/>
      <c r="CA232" s="488"/>
      <c r="CB232" s="488"/>
      <c r="CC232" s="488"/>
      <c r="CD232" s="488"/>
      <c r="CE232" s="488"/>
      <c r="CF232" s="488"/>
      <c r="CG232" s="488"/>
      <c r="CH232" s="488"/>
      <c r="CI232" s="488"/>
      <c r="CJ232" s="488"/>
      <c r="CK232" s="488"/>
      <c r="CL232" s="488"/>
      <c r="CM232" s="488"/>
      <c r="CN232" s="488"/>
      <c r="CO232" s="488"/>
      <c r="CP232" s="488"/>
      <c r="CQ232" s="488"/>
      <c r="CR232" s="488"/>
      <c r="CS232" s="488"/>
      <c r="CT232" s="488"/>
      <c r="CU232" s="488"/>
      <c r="CV232" s="488"/>
      <c r="CW232" s="488"/>
      <c r="CX232" s="488"/>
      <c r="CY232" s="488"/>
      <c r="CZ232" s="488"/>
      <c r="DK232" s="488"/>
      <c r="DL232" s="488"/>
      <c r="DM232" s="488"/>
      <c r="DN232" s="488"/>
      <c r="DO232" s="488"/>
      <c r="DP232" s="488"/>
      <c r="DQ232" s="488"/>
      <c r="DR232" s="488"/>
      <c r="DS232" s="488"/>
      <c r="DT232" s="488"/>
      <c r="DU232" s="488"/>
      <c r="DV232" s="488"/>
      <c r="DW232" s="488"/>
      <c r="DX232" s="488"/>
      <c r="DY232" s="488"/>
      <c r="DZ232" s="488"/>
      <c r="EA232" s="488"/>
      <c r="EB232" s="488"/>
      <c r="EC232" s="488"/>
      <c r="ED232" s="488"/>
      <c r="EE232" s="488"/>
      <c r="EF232" s="488"/>
      <c r="EG232" s="488"/>
      <c r="EH232" s="488"/>
      <c r="EI232" s="488"/>
      <c r="EJ232" s="488"/>
      <c r="EK232" s="488"/>
      <c r="EL232" s="488"/>
      <c r="EM232" s="488"/>
      <c r="EN232" s="488"/>
      <c r="EO232" s="488"/>
      <c r="EP232" s="488"/>
      <c r="EQ232" s="488"/>
      <c r="ER232" s="488"/>
      <c r="ES232" s="488"/>
      <c r="ET232" s="488"/>
      <c r="EU232" s="488"/>
      <c r="EV232" s="488"/>
      <c r="EW232" s="488"/>
      <c r="EX232" s="488"/>
      <c r="EY232" s="488"/>
      <c r="EZ232" s="488"/>
      <c r="FA232" s="488"/>
      <c r="FB232" s="488"/>
      <c r="FC232" s="488"/>
      <c r="FD232" s="488"/>
      <c r="FE232" s="488"/>
      <c r="FF232" s="488"/>
      <c r="FG232" s="488"/>
      <c r="FH232" s="488"/>
      <c r="FI232" s="488"/>
      <c r="FJ232" s="488"/>
      <c r="FK232" s="488"/>
      <c r="FL232" s="488"/>
      <c r="FM232" s="488"/>
      <c r="FN232" s="488"/>
      <c r="FO232" s="488"/>
      <c r="FP232" s="488"/>
      <c r="FQ232" s="488"/>
      <c r="FR232" s="488"/>
      <c r="FS232" s="488"/>
      <c r="FT232" s="488"/>
      <c r="FU232" s="488"/>
      <c r="FV232" s="488"/>
      <c r="FW232" s="488"/>
      <c r="FX232" s="488"/>
      <c r="FY232" s="488"/>
      <c r="FZ232" s="488"/>
      <c r="GA232" s="488"/>
      <c r="GB232" s="488"/>
      <c r="GC232" s="488"/>
      <c r="GD232" s="488"/>
      <c r="GE232" s="488"/>
      <c r="GF232" s="488"/>
      <c r="GG232" s="488"/>
      <c r="GH232" s="488"/>
      <c r="GI232" s="488"/>
      <c r="GJ232" s="488"/>
      <c r="GK232" s="488"/>
      <c r="GL232" s="488"/>
      <c r="GM232" s="488"/>
      <c r="GN232" s="488"/>
      <c r="GO232" s="488"/>
      <c r="GP232" s="488"/>
      <c r="GQ232" s="488"/>
      <c r="GR232" s="488"/>
      <c r="GS232" s="488"/>
      <c r="GT232" s="488"/>
      <c r="GU232" s="488"/>
      <c r="GV232" s="488"/>
      <c r="GW232" s="488"/>
      <c r="GX232" s="488"/>
      <c r="GY232" s="488"/>
      <c r="GZ232" s="488"/>
      <c r="HA232" s="488"/>
      <c r="HB232" s="488"/>
      <c r="HC232" s="488"/>
      <c r="HD232" s="488"/>
      <c r="HE232" s="488"/>
      <c r="HF232" s="488"/>
      <c r="HG232" s="488"/>
      <c r="HH232" s="488"/>
      <c r="HI232" s="488"/>
      <c r="HJ232" s="488"/>
      <c r="HK232" s="488"/>
      <c r="HL232" s="488"/>
      <c r="HM232" s="488"/>
      <c r="HN232" s="488"/>
      <c r="HO232" s="488"/>
      <c r="HP232" s="488"/>
      <c r="HQ232" s="488"/>
      <c r="HR232" s="488"/>
      <c r="HS232" s="488"/>
      <c r="HT232" s="488"/>
      <c r="HU232" s="488"/>
      <c r="HV232" s="488"/>
      <c r="HW232" s="488"/>
      <c r="HX232" s="488"/>
      <c r="HY232" s="488"/>
      <c r="HZ232" s="488"/>
      <c r="IA232" s="488"/>
      <c r="IB232" s="488"/>
      <c r="IC232" s="488"/>
      <c r="ID232" s="488"/>
      <c r="IE232" s="488"/>
      <c r="IF232" s="488"/>
      <c r="IG232" s="488"/>
      <c r="IH232" s="488"/>
      <c r="II232" s="488"/>
      <c r="IJ232" s="488"/>
      <c r="IK232" s="488"/>
      <c r="IL232" s="488"/>
      <c r="IM232" s="488"/>
      <c r="IN232" s="488"/>
      <c r="IO232" s="488"/>
      <c r="IP232" s="488"/>
      <c r="IQ232" s="488"/>
      <c r="IR232" s="488"/>
      <c r="IS232" s="488"/>
      <c r="IT232" s="488"/>
      <c r="IU232" s="488"/>
    </row>
    <row r="233" spans="4:255" ht="15.75">
      <c r="E233" s="2380" t="s">
        <v>5209</v>
      </c>
      <c r="F233" s="2148"/>
      <c r="G233" s="2148"/>
      <c r="H233" s="2148"/>
      <c r="I233" s="2399" t="s">
        <v>5267</v>
      </c>
      <c r="J233" s="2395"/>
      <c r="K233" s="2395"/>
      <c r="L233" s="2395"/>
      <c r="M233" s="2148"/>
      <c r="N233" s="2148"/>
      <c r="O233" s="2148">
        <v>0</v>
      </c>
      <c r="P233" s="2148">
        <v>0</v>
      </c>
      <c r="Q233" s="2148">
        <v>0</v>
      </c>
      <c r="R233" s="2148">
        <v>0</v>
      </c>
      <c r="S233" s="2148">
        <v>0</v>
      </c>
      <c r="T233" s="2148">
        <v>0</v>
      </c>
      <c r="U233" s="2148">
        <v>0</v>
      </c>
      <c r="V233" s="2148">
        <v>0</v>
      </c>
      <c r="W233" s="2148">
        <v>0</v>
      </c>
      <c r="X233" s="2148">
        <v>0</v>
      </c>
      <c r="Y233" s="2148">
        <v>0</v>
      </c>
      <c r="Z233" s="2148">
        <v>0</v>
      </c>
      <c r="AA233" s="2148">
        <v>6228804.3478260869</v>
      </c>
      <c r="AB233" s="2148">
        <v>6470230.9782608692</v>
      </c>
      <c r="AC233" s="2148">
        <v>6674650.4076086953</v>
      </c>
      <c r="AD233" s="2148">
        <v>6767077.4198369551</v>
      </c>
      <c r="AE233" s="2148">
        <v>6860027.2424320653</v>
      </c>
      <c r="AF233" s="2148">
        <v>6953515.5597050274</v>
      </c>
      <c r="AG233" s="2148">
        <v>7066308.5264961766</v>
      </c>
      <c r="AH233" s="2148">
        <v>7217172.7822910594</v>
      </c>
      <c r="AI233" s="2148">
        <v>7331125.4657597961</v>
      </c>
      <c r="AJ233" s="2148">
        <v>7501934.229732587</v>
      </c>
      <c r="BY233" s="488"/>
      <c r="BZ233" s="488"/>
      <c r="CA233" s="488"/>
      <c r="CB233" s="488"/>
      <c r="CC233" s="488"/>
      <c r="CD233" s="488"/>
      <c r="CE233" s="488"/>
      <c r="CF233" s="488"/>
      <c r="CG233" s="488"/>
      <c r="CH233" s="488"/>
      <c r="CI233" s="488"/>
      <c r="CJ233" s="488"/>
      <c r="CK233" s="488"/>
      <c r="CL233" s="488"/>
      <c r="CM233" s="488"/>
      <c r="CN233" s="488"/>
      <c r="CO233" s="488"/>
      <c r="CP233" s="488"/>
      <c r="CQ233" s="488"/>
      <c r="CR233" s="488"/>
      <c r="CS233" s="488"/>
      <c r="CT233" s="488"/>
      <c r="CU233" s="488"/>
      <c r="CV233" s="488"/>
      <c r="CW233" s="488"/>
      <c r="CX233" s="488"/>
      <c r="CY233" s="488"/>
      <c r="CZ233" s="488"/>
    </row>
    <row r="234" spans="4:255" ht="15.75">
      <c r="D234" s="2392" t="s">
        <v>5236</v>
      </c>
      <c r="E234" s="2393" t="s">
        <v>5127</v>
      </c>
      <c r="F234" s="2393"/>
      <c r="G234" s="2393"/>
      <c r="H234" s="2393"/>
      <c r="I234" s="2394" t="s">
        <v>5237</v>
      </c>
      <c r="J234" s="2395"/>
      <c r="K234" s="2395"/>
      <c r="L234" s="2395"/>
      <c r="M234" s="2148"/>
      <c r="N234" s="2148"/>
      <c r="O234" s="2148">
        <v>0</v>
      </c>
      <c r="P234" s="2148">
        <v>14172592</v>
      </c>
      <c r="Q234" s="2148">
        <v>19482368</v>
      </c>
      <c r="R234" s="2148">
        <v>8496582.5833333321</v>
      </c>
      <c r="S234" s="2148">
        <v>11583333.333333334</v>
      </c>
      <c r="T234" s="2148">
        <v>4000000</v>
      </c>
      <c r="U234" s="2148">
        <v>2333333.3333333335</v>
      </c>
      <c r="V234" s="2148">
        <v>0</v>
      </c>
      <c r="W234" s="2148">
        <v>0</v>
      </c>
      <c r="X234" s="2148">
        <v>0</v>
      </c>
      <c r="Y234" s="2148">
        <v>0</v>
      </c>
      <c r="Z234" s="2148">
        <v>0</v>
      </c>
      <c r="AA234" s="2148">
        <v>0</v>
      </c>
      <c r="AB234" s="2148">
        <v>0</v>
      </c>
      <c r="AC234" s="2148">
        <v>0</v>
      </c>
      <c r="AD234" s="2148">
        <v>0</v>
      </c>
      <c r="AE234" s="2148">
        <v>0</v>
      </c>
      <c r="AF234" s="2148">
        <v>0</v>
      </c>
      <c r="AG234" s="2148">
        <v>0</v>
      </c>
      <c r="AH234" s="2148">
        <v>0</v>
      </c>
      <c r="AI234" s="2148">
        <v>0</v>
      </c>
      <c r="AJ234" s="2148">
        <v>0</v>
      </c>
      <c r="BY234" s="488"/>
      <c r="BZ234" s="488"/>
      <c r="CA234" s="488"/>
      <c r="CB234" s="488"/>
      <c r="CC234" s="488"/>
      <c r="CD234" s="488"/>
      <c r="CE234" s="488"/>
      <c r="CF234" s="488"/>
      <c r="CG234" s="488"/>
      <c r="CH234" s="488"/>
      <c r="CI234" s="488"/>
      <c r="CJ234" s="488"/>
      <c r="CK234" s="488"/>
      <c r="CL234" s="488"/>
      <c r="CM234" s="488"/>
      <c r="CN234" s="488"/>
      <c r="CO234" s="488"/>
      <c r="CP234" s="488"/>
      <c r="CQ234" s="488"/>
      <c r="CR234" s="488"/>
      <c r="CS234" s="488"/>
      <c r="CT234" s="488"/>
      <c r="CU234" s="488"/>
      <c r="CV234" s="488"/>
      <c r="CW234" s="488"/>
      <c r="CX234" s="488"/>
      <c r="CY234" s="488"/>
      <c r="CZ234" s="488"/>
    </row>
    <row r="235" spans="4:255">
      <c r="D235" s="2392" t="s">
        <v>5238</v>
      </c>
      <c r="E235" s="2393" t="s">
        <v>5135</v>
      </c>
      <c r="F235" s="2393"/>
      <c r="G235" s="2393"/>
      <c r="H235" s="2393"/>
      <c r="I235" s="2394" t="s">
        <v>5237</v>
      </c>
      <c r="J235" s="2395"/>
      <c r="K235" s="2395"/>
      <c r="L235" s="2395"/>
      <c r="M235" s="2148"/>
      <c r="N235" s="2148"/>
      <c r="O235" s="2148">
        <v>7890817.333333334</v>
      </c>
      <c r="P235" s="2148">
        <v>-14172592</v>
      </c>
      <c r="Q235" s="2382">
        <v>-10315703</v>
      </c>
      <c r="R235" s="2382">
        <v>-8496582.5833333321</v>
      </c>
      <c r="S235" s="2382">
        <v>-11583333.333333334</v>
      </c>
      <c r="T235" s="2382">
        <v>-4000000</v>
      </c>
      <c r="U235" s="2382">
        <v>-2333333.3333333335</v>
      </c>
      <c r="V235" s="2382">
        <v>0</v>
      </c>
      <c r="W235" s="2382">
        <v>0</v>
      </c>
      <c r="X235" s="2382">
        <v>0</v>
      </c>
      <c r="Y235" s="2382">
        <v>0</v>
      </c>
      <c r="Z235" s="2382">
        <v>0</v>
      </c>
      <c r="AA235" s="2382">
        <v>0</v>
      </c>
      <c r="AB235" s="2382">
        <v>0</v>
      </c>
      <c r="AC235" s="2382">
        <v>0</v>
      </c>
      <c r="AD235" s="2382">
        <v>0</v>
      </c>
      <c r="AE235" s="2382">
        <v>0</v>
      </c>
      <c r="AF235" s="2382">
        <v>0</v>
      </c>
      <c r="AG235" s="2382">
        <v>0</v>
      </c>
      <c r="AH235" s="2382">
        <v>0</v>
      </c>
      <c r="AI235" s="2382">
        <v>0</v>
      </c>
      <c r="AJ235" s="2382">
        <v>0</v>
      </c>
    </row>
    <row r="236" spans="4:255" ht="15.75">
      <c r="D236" s="488" t="s">
        <v>5268</v>
      </c>
      <c r="E236" s="2380" t="s">
        <v>5131</v>
      </c>
      <c r="F236" s="2148"/>
      <c r="G236" s="2148"/>
      <c r="H236" s="2148"/>
      <c r="I236" s="2399" t="s">
        <v>5269</v>
      </c>
      <c r="J236" s="2395"/>
      <c r="K236" s="2395"/>
      <c r="L236" s="2395"/>
      <c r="M236" s="2148"/>
      <c r="N236" s="2148"/>
      <c r="O236" s="2148">
        <v>0</v>
      </c>
      <c r="P236" s="2148">
        <v>0</v>
      </c>
      <c r="Q236" s="2382">
        <v>0</v>
      </c>
      <c r="R236" s="2382">
        <v>0</v>
      </c>
      <c r="S236" s="2382">
        <v>0</v>
      </c>
      <c r="T236" s="2382">
        <v>0</v>
      </c>
      <c r="U236" s="2382">
        <v>1650000</v>
      </c>
      <c r="V236" s="2382">
        <v>5186452.4470000006</v>
      </c>
      <c r="W236" s="2382">
        <v>12555395.588444447</v>
      </c>
      <c r="X236" s="2382">
        <v>26939380.449555561</v>
      </c>
      <c r="Y236" s="2382">
        <v>48196778.505111121</v>
      </c>
      <c r="Z236" s="2382">
        <v>74671197.394000024</v>
      </c>
      <c r="AA236" s="2388">
        <v>103789532.94955558</v>
      </c>
      <c r="AB236" s="2388">
        <v>130263951.83844446</v>
      </c>
      <c r="AC236" s="2388">
        <v>153953445.17177778</v>
      </c>
      <c r="AD236" s="2388">
        <v>172337479.06066668</v>
      </c>
      <c r="AE236" s="2388">
        <v>200316937.28294104</v>
      </c>
      <c r="AF236" s="2388">
        <v>222127256.61632651</v>
      </c>
      <c r="AG236" s="2388">
        <v>222127256.61632651</v>
      </c>
      <c r="AH236" s="2388">
        <v>222127256.61632651</v>
      </c>
      <c r="AI236" s="2388">
        <v>222127256.61632651</v>
      </c>
      <c r="AJ236" s="2388">
        <v>222127256.61632651</v>
      </c>
    </row>
    <row r="237" spans="4:255">
      <c r="E237" s="2380" t="s">
        <v>5131</v>
      </c>
      <c r="F237" s="2148"/>
      <c r="G237" s="2148"/>
      <c r="H237" s="2148"/>
      <c r="I237" s="2400" t="s">
        <v>5270</v>
      </c>
      <c r="J237" s="2395"/>
      <c r="K237" s="2395"/>
      <c r="L237" s="2395"/>
      <c r="M237" s="2148"/>
      <c r="N237" s="2148"/>
      <c r="O237" s="2148">
        <v>0</v>
      </c>
      <c r="P237" s="2148">
        <v>0</v>
      </c>
      <c r="Q237" s="2382">
        <v>0</v>
      </c>
      <c r="R237" s="2382">
        <v>0</v>
      </c>
      <c r="S237" s="2382">
        <v>0</v>
      </c>
      <c r="T237" s="2382">
        <v>1529419.2453496265</v>
      </c>
      <c r="U237" s="2382">
        <v>3058838.490699253</v>
      </c>
      <c r="V237" s="2382">
        <v>3058838.490699253</v>
      </c>
      <c r="W237" s="2382">
        <v>3058838.490699253</v>
      </c>
      <c r="X237" s="2382">
        <v>3058838.490699253</v>
      </c>
      <c r="Y237" s="2382">
        <v>3058838.490699253</v>
      </c>
      <c r="Z237" s="2382">
        <v>3058838.490699253</v>
      </c>
      <c r="AA237" s="2382">
        <v>3058838.490699253</v>
      </c>
      <c r="AB237" s="2382">
        <v>3058838.490699253</v>
      </c>
      <c r="AC237" s="2382">
        <v>3058838.490699253</v>
      </c>
      <c r="AD237" s="2382">
        <v>3058838.490699253</v>
      </c>
      <c r="AE237" s="2382">
        <v>3058838.490699253</v>
      </c>
      <c r="AF237" s="2382">
        <v>3058838.490699253</v>
      </c>
      <c r="AG237" s="2382">
        <v>3058838.490699253</v>
      </c>
      <c r="AH237" s="2382">
        <v>3058838.490699253</v>
      </c>
      <c r="AI237" s="2382">
        <v>3058838.490699253</v>
      </c>
      <c r="AJ237" s="2382">
        <v>3058838.490699253</v>
      </c>
    </row>
    <row r="238" spans="4:255">
      <c r="E238" s="2148"/>
      <c r="F238" s="2148"/>
      <c r="G238" s="2148"/>
      <c r="H238" s="2148"/>
      <c r="I238" s="2148"/>
      <c r="J238" s="2148"/>
      <c r="K238" s="2148"/>
      <c r="L238" s="2148"/>
      <c r="M238" s="2148"/>
      <c r="N238" s="2148"/>
      <c r="O238" s="2148"/>
      <c r="P238" s="2148"/>
      <c r="Q238" s="2148"/>
      <c r="R238" s="2148"/>
      <c r="S238" s="2148"/>
      <c r="T238" s="2148"/>
      <c r="U238" s="2148"/>
      <c r="V238" s="2148"/>
      <c r="W238" s="2148"/>
      <c r="X238" s="2148"/>
      <c r="Y238" s="2148"/>
      <c r="Z238" s="2148"/>
      <c r="AA238" s="2148"/>
      <c r="AB238" s="2148"/>
      <c r="AC238" s="2148"/>
      <c r="AD238" s="2148"/>
      <c r="AE238" s="2148"/>
      <c r="AF238" s="2148"/>
      <c r="AG238" s="2148"/>
      <c r="AH238" s="2148"/>
      <c r="AI238" s="2148"/>
      <c r="AJ238" s="2148"/>
    </row>
    <row r="239" spans="4:255" ht="15.75" outlineLevel="1">
      <c r="D239" s="683"/>
      <c r="E239" s="2148"/>
      <c r="F239" s="2148"/>
      <c r="G239" s="2148"/>
      <c r="H239" s="2148"/>
      <c r="I239" s="2148"/>
      <c r="J239" s="2148"/>
      <c r="K239" s="2148"/>
      <c r="L239" s="2148"/>
      <c r="M239" s="2148"/>
      <c r="N239" s="2148"/>
      <c r="O239" s="2148"/>
      <c r="P239" s="2148"/>
      <c r="Q239" s="2148"/>
      <c r="R239" s="2148"/>
      <c r="S239" s="2148"/>
      <c r="T239" s="2148"/>
      <c r="U239" s="2148"/>
      <c r="V239" s="2148"/>
      <c r="W239" s="2148"/>
      <c r="X239" s="2148"/>
      <c r="Y239" s="2148"/>
      <c r="Z239" s="2148"/>
      <c r="AA239" s="2148"/>
      <c r="AB239" s="2148"/>
      <c r="AC239" s="2148"/>
      <c r="AD239" s="2148"/>
      <c r="AE239" s="2148"/>
      <c r="AF239" s="2148"/>
      <c r="AG239" s="2148"/>
      <c r="AH239" s="2148"/>
      <c r="AI239" s="2148"/>
      <c r="AJ239" s="2148"/>
      <c r="AK239" s="488"/>
      <c r="AL239" s="488"/>
      <c r="AM239" s="488"/>
      <c r="AN239" s="488"/>
      <c r="AO239" s="488"/>
      <c r="AP239" s="488"/>
      <c r="AQ239" s="488"/>
      <c r="AR239" s="488"/>
      <c r="AS239" s="488"/>
      <c r="AT239" s="488"/>
      <c r="AU239" s="488"/>
      <c r="AV239" s="488"/>
      <c r="AW239" s="488"/>
      <c r="AX239" s="488"/>
      <c r="AY239" s="488"/>
      <c r="AZ239" s="488"/>
      <c r="BA239" s="488"/>
      <c r="BB239" s="488"/>
      <c r="BC239" s="488"/>
      <c r="BD239" s="488"/>
      <c r="BE239" s="488"/>
      <c r="BF239" s="488"/>
      <c r="BG239" s="488"/>
      <c r="BH239" s="488"/>
      <c r="BI239" s="488"/>
      <c r="BJ239" s="488"/>
      <c r="BK239" s="488"/>
    </row>
    <row r="240" spans="4:255" ht="15.75" outlineLevel="1">
      <c r="D240" s="683"/>
      <c r="E240" s="2148"/>
      <c r="F240" s="2148"/>
      <c r="G240" s="2148"/>
      <c r="H240" s="2148"/>
      <c r="I240" s="2148"/>
      <c r="J240" s="2148"/>
      <c r="K240" s="2148"/>
      <c r="L240" s="2148"/>
      <c r="M240" s="2148"/>
      <c r="N240" s="2148"/>
      <c r="O240" s="2148"/>
      <c r="P240" s="2148"/>
      <c r="Q240" s="2148"/>
      <c r="R240" s="2148"/>
      <c r="S240" s="2148"/>
      <c r="T240" s="2148"/>
      <c r="U240" s="2148"/>
      <c r="V240" s="2148"/>
      <c r="W240" s="2148"/>
      <c r="X240" s="2148"/>
      <c r="Y240" s="2148"/>
      <c r="Z240" s="2148"/>
      <c r="AA240" s="2148"/>
      <c r="AB240" s="2148"/>
      <c r="AC240" s="2148"/>
      <c r="AD240" s="2148"/>
      <c r="AE240" s="2148"/>
      <c r="AF240" s="2148"/>
      <c r="AG240" s="2148"/>
      <c r="AH240" s="2148"/>
      <c r="AI240" s="2148"/>
      <c r="AJ240" s="2148"/>
      <c r="DA240" s="488"/>
      <c r="DB240" s="488"/>
      <c r="DC240" s="488"/>
      <c r="DD240" s="488"/>
      <c r="DE240" s="488"/>
      <c r="DF240" s="488"/>
      <c r="DG240" s="488"/>
      <c r="DH240" s="488"/>
      <c r="DI240" s="488"/>
      <c r="DJ240" s="488"/>
    </row>
    <row r="241" spans="5:114" ht="15.75" outlineLevel="1">
      <c r="E241" s="2148"/>
      <c r="F241" s="2148"/>
      <c r="G241" s="2148"/>
      <c r="H241" s="2148"/>
      <c r="I241" s="2148"/>
      <c r="J241" s="2148"/>
      <c r="K241" s="2148"/>
      <c r="L241" s="2148"/>
      <c r="M241" s="2148"/>
      <c r="N241" s="2148"/>
      <c r="O241" s="2148"/>
      <c r="P241" s="2148"/>
      <c r="Q241" s="2148"/>
      <c r="R241" s="2148"/>
      <c r="S241" s="2148"/>
      <c r="T241" s="2148"/>
      <c r="U241" s="2148"/>
      <c r="V241" s="2148"/>
      <c r="W241" s="2148"/>
      <c r="X241" s="2148"/>
      <c r="Y241" s="2148"/>
      <c r="Z241" s="2148"/>
      <c r="AA241" s="2148"/>
      <c r="AB241" s="2148"/>
      <c r="AC241" s="2148"/>
      <c r="AD241" s="2148"/>
      <c r="AE241" s="2148"/>
      <c r="AF241" s="2148"/>
      <c r="AG241" s="2148"/>
      <c r="AH241" s="2148"/>
      <c r="AI241" s="2148"/>
      <c r="AJ241" s="2148"/>
      <c r="AK241" s="488"/>
      <c r="AL241" s="488"/>
      <c r="AM241" s="488"/>
      <c r="AN241" s="488"/>
      <c r="AO241" s="488"/>
      <c r="AP241" s="488"/>
      <c r="AQ241" s="488"/>
      <c r="AR241" s="488"/>
      <c r="AS241" s="488"/>
      <c r="AT241" s="488"/>
      <c r="AU241" s="488"/>
      <c r="AV241" s="488"/>
      <c r="AW241" s="488"/>
      <c r="AX241" s="488"/>
      <c r="AY241" s="488"/>
      <c r="AZ241" s="488"/>
      <c r="BA241" s="488"/>
      <c r="BB241" s="488"/>
      <c r="BC241" s="488"/>
      <c r="BD241" s="488"/>
      <c r="BE241" s="488"/>
      <c r="BF241" s="488"/>
      <c r="BG241" s="488"/>
      <c r="BH241" s="488"/>
      <c r="BI241" s="488"/>
      <c r="BJ241" s="488"/>
      <c r="BK241" s="488"/>
      <c r="DA241" s="488"/>
      <c r="DB241" s="488"/>
      <c r="DC241" s="488"/>
      <c r="DD241" s="488"/>
      <c r="DE241" s="488"/>
      <c r="DF241" s="488"/>
      <c r="DG241" s="488"/>
      <c r="DH241" s="488"/>
      <c r="DI241" s="488"/>
      <c r="DJ241" s="488"/>
    </row>
    <row r="242" spans="5:114" ht="15.75" outlineLevel="1">
      <c r="E242" s="2148"/>
      <c r="F242" s="2148"/>
      <c r="G242" s="2148"/>
      <c r="H242" s="2148"/>
      <c r="I242" s="2381"/>
      <c r="J242" s="2148"/>
      <c r="K242" s="2148"/>
      <c r="L242" s="2148"/>
      <c r="M242" s="2148"/>
      <c r="N242" s="2148"/>
      <c r="O242" s="2148"/>
      <c r="P242" s="2148"/>
      <c r="Q242" s="2148"/>
      <c r="R242" s="2148"/>
      <c r="S242" s="2148"/>
      <c r="T242" s="2148"/>
      <c r="U242" s="2148"/>
      <c r="V242" s="2148"/>
      <c r="W242" s="2148"/>
      <c r="X242" s="2148"/>
      <c r="Y242" s="2148"/>
      <c r="Z242" s="2148"/>
      <c r="AA242" s="2148"/>
      <c r="AB242" s="2148"/>
      <c r="AC242" s="2148"/>
      <c r="AD242" s="2148"/>
      <c r="AE242" s="2148"/>
      <c r="AF242" s="2148"/>
      <c r="AG242" s="2148"/>
      <c r="AH242" s="2148"/>
      <c r="AI242" s="2148"/>
      <c r="AJ242" s="2148"/>
      <c r="DA242" s="488"/>
      <c r="DB242" s="488"/>
      <c r="DC242" s="488"/>
      <c r="DD242" s="488"/>
      <c r="DE242" s="488"/>
      <c r="DF242" s="488"/>
      <c r="DG242" s="488"/>
      <c r="DH242" s="488"/>
      <c r="DI242" s="488"/>
      <c r="DJ242" s="488"/>
    </row>
    <row r="243" spans="5:114" ht="15.75" outlineLevel="1">
      <c r="E243" s="2148"/>
      <c r="F243" s="2148"/>
      <c r="G243" s="2148"/>
      <c r="H243" s="2148"/>
      <c r="I243" s="2381"/>
      <c r="J243" s="2148"/>
      <c r="K243" s="2148"/>
      <c r="L243" s="2148"/>
      <c r="M243" s="2148"/>
      <c r="N243" s="2148"/>
      <c r="O243" s="2148"/>
      <c r="P243" s="2148"/>
      <c r="Q243" s="2148"/>
      <c r="R243" s="2148"/>
      <c r="S243" s="2148"/>
      <c r="T243" s="2148"/>
      <c r="U243" s="2148"/>
      <c r="V243" s="2148"/>
      <c r="W243" s="2148"/>
      <c r="X243" s="2148"/>
      <c r="Y243" s="2148"/>
      <c r="Z243" s="2148"/>
      <c r="AA243" s="2148"/>
      <c r="AB243" s="2148"/>
      <c r="AC243" s="2148"/>
      <c r="AD243" s="2148"/>
      <c r="AE243" s="2148"/>
      <c r="AF243" s="2148"/>
      <c r="AG243" s="2148"/>
      <c r="AH243" s="2148"/>
      <c r="AI243" s="2148"/>
      <c r="AJ243" s="2148"/>
      <c r="DA243" s="488"/>
      <c r="DB243" s="488"/>
      <c r="DC243" s="488"/>
      <c r="DD243" s="488"/>
      <c r="DE243" s="488"/>
      <c r="DF243" s="488"/>
      <c r="DG243" s="488"/>
      <c r="DH243" s="488"/>
      <c r="DI243" s="488"/>
      <c r="DJ243" s="488"/>
    </row>
    <row r="244" spans="5:114" ht="15.75" outlineLevel="1">
      <c r="E244" s="2382"/>
      <c r="F244" s="2382"/>
      <c r="G244" s="2382"/>
      <c r="H244" s="2382"/>
      <c r="I244" s="2396"/>
      <c r="J244" s="2382"/>
      <c r="K244" s="2382"/>
      <c r="L244" s="2382"/>
      <c r="M244" s="2382"/>
      <c r="N244" s="2148"/>
      <c r="O244" s="2382"/>
      <c r="P244" s="2382"/>
      <c r="Q244" s="2382"/>
      <c r="R244" s="2148"/>
      <c r="S244" s="2148"/>
      <c r="T244" s="2148"/>
      <c r="U244" s="2148"/>
      <c r="V244" s="2148"/>
      <c r="W244" s="2148"/>
      <c r="X244" s="2148"/>
      <c r="Y244" s="2148"/>
      <c r="Z244" s="2148"/>
      <c r="AA244" s="2148"/>
      <c r="AB244" s="2148"/>
      <c r="AC244" s="2148"/>
      <c r="AD244" s="2148"/>
      <c r="AE244" s="2148"/>
      <c r="AF244" s="2148"/>
      <c r="AG244" s="2148"/>
      <c r="AH244" s="2148"/>
      <c r="AI244" s="2148"/>
      <c r="AJ244" s="2148"/>
      <c r="DA244" s="488"/>
      <c r="DB244" s="488"/>
      <c r="DC244" s="488"/>
      <c r="DD244" s="488"/>
      <c r="DE244" s="488"/>
      <c r="DF244" s="488"/>
      <c r="DG244" s="488"/>
      <c r="DH244" s="488"/>
      <c r="DI244" s="488"/>
      <c r="DJ244" s="488"/>
    </row>
    <row r="245" spans="5:114" ht="15.75" outlineLevel="1">
      <c r="E245" s="2148"/>
      <c r="F245" s="2148"/>
      <c r="G245" s="2148"/>
      <c r="H245" s="2148"/>
      <c r="I245" s="2381"/>
      <c r="J245" s="2148"/>
      <c r="K245" s="2148"/>
      <c r="L245" s="2148"/>
      <c r="M245" s="2148"/>
      <c r="N245" s="2148"/>
      <c r="O245" s="2148"/>
      <c r="P245" s="2148"/>
      <c r="Q245" s="2148"/>
      <c r="R245" s="2148"/>
      <c r="S245" s="2148"/>
      <c r="T245" s="2148"/>
      <c r="U245" s="2148"/>
      <c r="V245" s="2148"/>
      <c r="W245" s="2148"/>
      <c r="X245" s="2148"/>
      <c r="Y245" s="2148"/>
      <c r="Z245" s="2148"/>
      <c r="AA245" s="2148"/>
      <c r="AB245" s="2148"/>
      <c r="AC245" s="2148"/>
      <c r="AD245" s="2148"/>
      <c r="AE245" s="2148"/>
      <c r="AF245" s="2148"/>
      <c r="AG245" s="2148"/>
      <c r="AH245" s="2148"/>
      <c r="AI245" s="2148"/>
      <c r="AJ245" s="2148"/>
      <c r="DA245" s="488"/>
      <c r="DB245" s="488"/>
      <c r="DC245" s="488"/>
      <c r="DD245" s="488"/>
      <c r="DE245" s="488"/>
      <c r="DF245" s="488"/>
      <c r="DG245" s="488"/>
      <c r="DH245" s="488"/>
      <c r="DI245" s="488"/>
      <c r="DJ245" s="488"/>
    </row>
    <row r="246" spans="5:114" outlineLevel="1">
      <c r="E246" s="2148"/>
      <c r="F246" s="2148"/>
      <c r="G246" s="2148"/>
      <c r="H246" s="2148"/>
      <c r="I246" s="2381"/>
      <c r="J246" s="2148"/>
      <c r="K246" s="2148"/>
      <c r="L246" s="2148"/>
      <c r="M246" s="2148"/>
      <c r="N246" s="2148"/>
      <c r="O246" s="2148"/>
      <c r="P246" s="2148"/>
      <c r="Q246" s="2148"/>
      <c r="R246" s="2148"/>
      <c r="S246" s="2148"/>
      <c r="T246" s="2148"/>
      <c r="U246" s="2148"/>
      <c r="V246" s="2148"/>
      <c r="W246" s="2148"/>
      <c r="X246" s="2148"/>
      <c r="Y246" s="2148"/>
      <c r="Z246" s="2148"/>
      <c r="AA246" s="2148"/>
      <c r="AB246" s="2148"/>
      <c r="AC246" s="2148"/>
      <c r="AD246" s="2148"/>
      <c r="AE246" s="2148"/>
      <c r="AF246" s="2148"/>
      <c r="AG246" s="2148"/>
      <c r="AH246" s="2148"/>
      <c r="AI246" s="2148"/>
      <c r="AJ246" s="2148"/>
    </row>
    <row r="247" spans="5:114" outlineLevel="1">
      <c r="E247" s="2148"/>
      <c r="F247" s="2148"/>
      <c r="G247" s="2148"/>
      <c r="H247" s="2148"/>
      <c r="I247" s="2381"/>
      <c r="J247" s="2148"/>
      <c r="K247" s="2148"/>
      <c r="L247" s="2148"/>
      <c r="M247" s="2148"/>
      <c r="N247" s="2148"/>
      <c r="O247" s="2148"/>
      <c r="P247" s="2148"/>
      <c r="Q247" s="2148"/>
      <c r="R247" s="2148"/>
      <c r="S247" s="2148"/>
      <c r="T247" s="2148"/>
      <c r="U247" s="2148"/>
      <c r="V247" s="2148"/>
      <c r="W247" s="2148"/>
      <c r="X247" s="2148"/>
      <c r="Y247" s="2148"/>
      <c r="Z247" s="2148"/>
      <c r="AA247" s="2148"/>
      <c r="AB247" s="2148"/>
      <c r="AC247" s="2148"/>
      <c r="AD247" s="2148"/>
      <c r="AE247" s="2148"/>
      <c r="AF247" s="2148"/>
      <c r="AG247" s="2148"/>
      <c r="AH247" s="2148"/>
      <c r="AI247" s="2148"/>
      <c r="AJ247" s="2148"/>
    </row>
    <row r="248" spans="5:114" outlineLevel="1">
      <c r="E248" s="2148"/>
      <c r="F248" s="2148"/>
      <c r="G248" s="2148"/>
      <c r="H248" s="2148"/>
      <c r="I248" s="2381"/>
      <c r="J248" s="2148"/>
      <c r="K248" s="2148"/>
      <c r="L248" s="2148"/>
      <c r="M248" s="2148"/>
      <c r="N248" s="2148"/>
      <c r="O248" s="2148"/>
      <c r="P248" s="2148"/>
      <c r="Q248" s="2148"/>
      <c r="R248" s="2148"/>
      <c r="S248" s="2148"/>
      <c r="T248" s="2148"/>
      <c r="U248" s="2148"/>
      <c r="V248" s="2148"/>
      <c r="W248" s="2148"/>
      <c r="X248" s="2148"/>
      <c r="Y248" s="2148"/>
      <c r="Z248" s="2148"/>
      <c r="AA248" s="2148"/>
      <c r="AB248" s="2148"/>
      <c r="AC248" s="2148"/>
      <c r="AD248" s="2148"/>
      <c r="AE248" s="2148"/>
      <c r="AF248" s="2148"/>
      <c r="AG248" s="2148"/>
      <c r="AH248" s="2148"/>
      <c r="AI248" s="2148"/>
      <c r="AJ248" s="2148"/>
    </row>
    <row r="249" spans="5:114" outlineLevel="1">
      <c r="E249" s="2148"/>
      <c r="F249" s="2148"/>
      <c r="G249" s="2148"/>
      <c r="H249" s="2148"/>
      <c r="I249" s="2381"/>
      <c r="J249" s="2148"/>
      <c r="K249" s="2148"/>
      <c r="L249" s="2148"/>
      <c r="M249" s="2148"/>
      <c r="N249" s="2148"/>
      <c r="O249" s="2148"/>
      <c r="P249" s="2148"/>
      <c r="Q249" s="2148"/>
      <c r="R249" s="2148"/>
      <c r="S249" s="2148"/>
      <c r="T249" s="2148"/>
      <c r="U249" s="2148"/>
      <c r="V249" s="2148"/>
      <c r="W249" s="2148"/>
      <c r="X249" s="2148"/>
      <c r="Y249" s="2148"/>
      <c r="Z249" s="2148"/>
      <c r="AA249" s="2148"/>
      <c r="AB249" s="2148"/>
      <c r="AC249" s="2148"/>
      <c r="AD249" s="2148"/>
      <c r="AE249" s="2148"/>
      <c r="AF249" s="2148"/>
      <c r="AG249" s="2148"/>
      <c r="AH249" s="2148"/>
      <c r="AI249" s="2148"/>
      <c r="AJ249" s="2148"/>
    </row>
    <row r="250" spans="5:114" outlineLevel="1">
      <c r="E250" s="2148"/>
      <c r="F250" s="2148"/>
      <c r="G250" s="2148"/>
      <c r="H250" s="2148"/>
      <c r="I250" s="2381"/>
      <c r="J250" s="2148"/>
      <c r="K250" s="2148"/>
      <c r="L250" s="2148"/>
      <c r="M250" s="2148"/>
      <c r="N250" s="2148"/>
      <c r="O250" s="2148"/>
      <c r="P250" s="2148"/>
      <c r="Q250" s="2148"/>
      <c r="R250" s="2148"/>
      <c r="S250" s="2148"/>
      <c r="T250" s="2148"/>
      <c r="U250" s="2148"/>
      <c r="V250" s="2148"/>
      <c r="W250" s="2148"/>
      <c r="X250" s="2148"/>
      <c r="Y250" s="2148"/>
      <c r="Z250" s="2148"/>
      <c r="AA250" s="2148"/>
      <c r="AB250" s="2148"/>
      <c r="AC250" s="2148"/>
      <c r="AD250" s="2148"/>
      <c r="AE250" s="2148"/>
      <c r="AF250" s="2148"/>
      <c r="AG250" s="2148"/>
      <c r="AH250" s="2148"/>
      <c r="AI250" s="2148"/>
      <c r="AJ250" s="2148"/>
    </row>
    <row r="251" spans="5:114" outlineLevel="1">
      <c r="E251" s="2148"/>
      <c r="F251" s="2148"/>
      <c r="G251" s="2148"/>
      <c r="H251" s="2148"/>
      <c r="I251" s="2381"/>
      <c r="J251" s="2148"/>
      <c r="K251" s="2148"/>
      <c r="L251" s="2148"/>
      <c r="M251" s="2148"/>
      <c r="N251" s="2148"/>
      <c r="O251" s="2148"/>
      <c r="P251" s="2148"/>
      <c r="Q251" s="2148"/>
      <c r="R251" s="2148"/>
      <c r="S251" s="2148"/>
      <c r="T251" s="2148"/>
      <c r="U251" s="2148"/>
      <c r="V251" s="2148"/>
      <c r="W251" s="2148"/>
      <c r="X251" s="2148"/>
      <c r="Y251" s="2148"/>
      <c r="Z251" s="2148"/>
      <c r="AA251" s="2148"/>
      <c r="AB251" s="2148"/>
      <c r="AC251" s="2148"/>
      <c r="AD251" s="2148"/>
      <c r="AE251" s="2148"/>
      <c r="AF251" s="2148"/>
      <c r="AG251" s="2148"/>
      <c r="AH251" s="2148"/>
      <c r="AI251" s="2148"/>
      <c r="AJ251" s="2148"/>
    </row>
    <row r="252" spans="5:114" outlineLevel="1">
      <c r="E252" s="2148"/>
      <c r="F252" s="2148"/>
      <c r="G252" s="2148"/>
      <c r="H252" s="2148"/>
      <c r="I252" s="2381"/>
      <c r="J252" s="2148"/>
      <c r="K252" s="2148"/>
      <c r="L252" s="2148"/>
      <c r="M252" s="2148"/>
      <c r="N252" s="2148"/>
      <c r="O252" s="2148"/>
      <c r="P252" s="2148"/>
      <c r="Q252" s="2148"/>
      <c r="R252" s="2148"/>
      <c r="S252" s="2148"/>
      <c r="T252" s="2148"/>
      <c r="U252" s="2148"/>
      <c r="V252" s="2148"/>
      <c r="W252" s="2148"/>
      <c r="X252" s="2148"/>
      <c r="Y252" s="2148"/>
      <c r="Z252" s="2148"/>
      <c r="AA252" s="2148"/>
      <c r="AB252" s="2148"/>
      <c r="AC252" s="2148"/>
      <c r="AD252" s="2148"/>
      <c r="AE252" s="2148"/>
      <c r="AF252" s="2148"/>
      <c r="AG252" s="2148"/>
      <c r="AH252" s="2148"/>
      <c r="AI252" s="2148"/>
      <c r="AJ252" s="2148"/>
    </row>
    <row r="253" spans="5:114" outlineLevel="1">
      <c r="E253" s="2148"/>
      <c r="F253" s="2148"/>
      <c r="G253" s="2148"/>
      <c r="H253" s="2148"/>
      <c r="I253" s="2381"/>
      <c r="J253" s="2148"/>
      <c r="K253" s="2148"/>
      <c r="L253" s="2148"/>
      <c r="M253" s="2148"/>
      <c r="N253" s="2148"/>
      <c r="O253" s="2148"/>
      <c r="P253" s="2148"/>
      <c r="Q253" s="2148"/>
      <c r="R253" s="2148"/>
      <c r="S253" s="2148"/>
      <c r="T253" s="2148"/>
      <c r="U253" s="2148"/>
      <c r="V253" s="2148"/>
      <c r="W253" s="2148"/>
      <c r="X253" s="2148"/>
      <c r="Y253" s="2148"/>
      <c r="Z253" s="2148"/>
      <c r="AA253" s="2148"/>
      <c r="AB253" s="2148"/>
      <c r="AC253" s="2148"/>
      <c r="AD253" s="2148"/>
      <c r="AE253" s="2148"/>
      <c r="AF253" s="2148"/>
      <c r="AG253" s="2148"/>
      <c r="AH253" s="2148"/>
      <c r="AI253" s="2148"/>
      <c r="AJ253" s="2148"/>
    </row>
    <row r="254" spans="5:114" outlineLevel="1">
      <c r="E254" s="2148"/>
      <c r="F254" s="2148"/>
      <c r="G254" s="2148"/>
      <c r="H254" s="2148"/>
      <c r="I254" s="2381"/>
      <c r="J254" s="2148"/>
      <c r="K254" s="2148"/>
      <c r="L254" s="2148"/>
      <c r="M254" s="2148"/>
      <c r="N254" s="2148"/>
      <c r="O254" s="2148"/>
      <c r="P254" s="2148"/>
      <c r="Q254" s="2148"/>
      <c r="R254" s="2148"/>
      <c r="S254" s="2148"/>
      <c r="T254" s="2148"/>
      <c r="U254" s="2148"/>
      <c r="V254" s="2148"/>
      <c r="W254" s="2148"/>
      <c r="X254" s="2148"/>
      <c r="Y254" s="2148"/>
      <c r="Z254" s="2148"/>
      <c r="AA254" s="2148"/>
      <c r="AB254" s="2148"/>
      <c r="AC254" s="2148"/>
      <c r="AD254" s="2148"/>
      <c r="AE254" s="2148"/>
      <c r="AF254" s="2148"/>
      <c r="AG254" s="2148"/>
      <c r="AH254" s="2148"/>
      <c r="AI254" s="2148"/>
      <c r="AJ254" s="2148"/>
    </row>
    <row r="255" spans="5:114" outlineLevel="1">
      <c r="E255" s="2148"/>
      <c r="F255" s="2148"/>
      <c r="G255" s="2148"/>
      <c r="H255" s="2148"/>
      <c r="I255" s="2381"/>
      <c r="J255" s="2148"/>
      <c r="K255" s="2148"/>
      <c r="L255" s="2148"/>
      <c r="M255" s="2148"/>
      <c r="N255" s="2148"/>
      <c r="O255" s="2148"/>
      <c r="P255" s="2148"/>
      <c r="Q255" s="2148"/>
      <c r="R255" s="2148"/>
      <c r="S255" s="2148"/>
      <c r="T255" s="2148"/>
      <c r="U255" s="2148"/>
      <c r="V255" s="2148"/>
      <c r="W255" s="2148"/>
      <c r="X255" s="2148"/>
      <c r="Y255" s="2148"/>
      <c r="Z255" s="2148"/>
      <c r="AA255" s="2148"/>
      <c r="AB255" s="2148"/>
      <c r="AC255" s="2148"/>
      <c r="AD255" s="2148"/>
      <c r="AE255" s="2148"/>
      <c r="AF255" s="2148"/>
      <c r="AG255" s="2148"/>
      <c r="AH255" s="2148"/>
      <c r="AI255" s="2148"/>
      <c r="AJ255" s="2148"/>
    </row>
    <row r="256" spans="5:114" outlineLevel="1">
      <c r="E256" s="2148"/>
      <c r="F256" s="2148"/>
      <c r="G256" s="2148"/>
      <c r="H256" s="2148"/>
      <c r="I256" s="2381"/>
      <c r="J256" s="2148"/>
      <c r="K256" s="2148"/>
      <c r="L256" s="2148"/>
      <c r="M256" s="2148"/>
      <c r="N256" s="2148"/>
      <c r="O256" s="2148"/>
      <c r="P256" s="2148"/>
      <c r="Q256" s="2148"/>
      <c r="R256" s="2148"/>
      <c r="S256" s="2148"/>
      <c r="T256" s="2148"/>
      <c r="U256" s="2148"/>
      <c r="V256" s="2148"/>
      <c r="W256" s="2148"/>
      <c r="X256" s="2148"/>
      <c r="Y256" s="2148"/>
      <c r="Z256" s="2148"/>
      <c r="AA256" s="2148"/>
      <c r="AB256" s="2148"/>
      <c r="AC256" s="2148"/>
      <c r="AD256" s="2148"/>
      <c r="AE256" s="2148"/>
      <c r="AF256" s="2148"/>
      <c r="AG256" s="2148"/>
      <c r="AH256" s="2148"/>
      <c r="AI256" s="2148"/>
      <c r="AJ256" s="2148"/>
    </row>
    <row r="257" spans="4:36" outlineLevel="1">
      <c r="E257" s="2148"/>
      <c r="F257" s="2148"/>
      <c r="G257" s="2148"/>
      <c r="H257" s="2148"/>
      <c r="I257" s="2381"/>
      <c r="J257" s="2148"/>
      <c r="K257" s="2148"/>
      <c r="L257" s="2148"/>
      <c r="M257" s="2148"/>
      <c r="N257" s="2148"/>
      <c r="O257" s="2148"/>
      <c r="P257" s="2148"/>
      <c r="Q257" s="2148"/>
      <c r="R257" s="2148"/>
      <c r="S257" s="2148"/>
      <c r="T257" s="2148"/>
      <c r="U257" s="2148"/>
      <c r="V257" s="2148"/>
      <c r="W257" s="2148"/>
      <c r="X257" s="2148"/>
      <c r="Y257" s="2148"/>
      <c r="Z257" s="2148"/>
      <c r="AA257" s="2148"/>
      <c r="AB257" s="2148"/>
      <c r="AC257" s="2148"/>
      <c r="AD257" s="2148"/>
      <c r="AE257" s="2148"/>
      <c r="AF257" s="2148"/>
      <c r="AG257" s="2148"/>
      <c r="AH257" s="2148"/>
      <c r="AI257" s="2148"/>
      <c r="AJ257" s="2148"/>
    </row>
    <row r="258" spans="4:36" outlineLevel="1">
      <c r="E258" s="2148"/>
      <c r="F258" s="2148"/>
      <c r="G258" s="2148"/>
      <c r="H258" s="2148"/>
      <c r="I258" s="2381"/>
      <c r="J258" s="2148"/>
      <c r="K258" s="2148"/>
      <c r="L258" s="2148"/>
      <c r="M258" s="2148"/>
      <c r="N258" s="2148"/>
      <c r="O258" s="2148"/>
      <c r="P258" s="2148"/>
      <c r="Q258" s="2148"/>
      <c r="R258" s="2148"/>
      <c r="S258" s="2148"/>
      <c r="T258" s="2148"/>
      <c r="U258" s="2148"/>
      <c r="V258" s="2148"/>
      <c r="W258" s="2148"/>
      <c r="X258" s="2148"/>
      <c r="Y258" s="2148"/>
      <c r="Z258" s="2148"/>
      <c r="AA258" s="2148"/>
      <c r="AB258" s="2148"/>
      <c r="AC258" s="2148"/>
      <c r="AD258" s="2148"/>
      <c r="AE258" s="2148"/>
      <c r="AF258" s="2148"/>
      <c r="AG258" s="2148"/>
      <c r="AH258" s="2148"/>
      <c r="AI258" s="2148"/>
      <c r="AJ258" s="2148"/>
    </row>
    <row r="259" spans="4:36" outlineLevel="1">
      <c r="E259" s="2148"/>
      <c r="F259" s="2148"/>
      <c r="G259" s="2148"/>
      <c r="H259" s="2148"/>
      <c r="I259" s="2381"/>
      <c r="J259" s="2148"/>
      <c r="K259" s="2148"/>
      <c r="L259" s="2148"/>
      <c r="M259" s="2148"/>
      <c r="N259" s="2148"/>
      <c r="O259" s="2148"/>
      <c r="P259" s="2148"/>
      <c r="Q259" s="2148"/>
      <c r="R259" s="2148"/>
      <c r="S259" s="2148"/>
      <c r="T259" s="2148"/>
      <c r="U259" s="2148"/>
      <c r="V259" s="2148"/>
      <c r="W259" s="2148"/>
      <c r="X259" s="2148"/>
      <c r="Y259" s="2148"/>
      <c r="Z259" s="2148"/>
      <c r="AA259" s="2148"/>
      <c r="AB259" s="2148"/>
      <c r="AC259" s="2148"/>
      <c r="AD259" s="2148"/>
      <c r="AE259" s="2148"/>
      <c r="AF259" s="2148"/>
      <c r="AG259" s="2148"/>
      <c r="AH259" s="2148"/>
      <c r="AI259" s="2148"/>
      <c r="AJ259" s="2148"/>
    </row>
    <row r="260" spans="4:36" outlineLevel="1">
      <c r="E260" s="2148"/>
      <c r="F260" s="2148"/>
      <c r="G260" s="2148"/>
      <c r="H260" s="2148"/>
      <c r="I260" s="2381"/>
      <c r="J260" s="2148"/>
      <c r="K260" s="2148"/>
      <c r="L260" s="2148"/>
      <c r="M260" s="2148"/>
      <c r="N260" s="2148"/>
      <c r="O260" s="2148"/>
      <c r="P260" s="2148"/>
      <c r="Q260" s="2148"/>
      <c r="R260" s="2148"/>
      <c r="S260" s="2148"/>
      <c r="T260" s="2148"/>
      <c r="U260" s="2148"/>
      <c r="V260" s="2148"/>
      <c r="W260" s="2148"/>
      <c r="X260" s="2148"/>
      <c r="Y260" s="2148"/>
      <c r="Z260" s="2148"/>
      <c r="AA260" s="2148"/>
      <c r="AB260" s="2148"/>
      <c r="AC260" s="2148"/>
      <c r="AD260" s="2148"/>
      <c r="AE260" s="2148"/>
      <c r="AF260" s="2148"/>
      <c r="AG260" s="2148"/>
      <c r="AH260" s="2148"/>
      <c r="AI260" s="2148"/>
      <c r="AJ260" s="2148"/>
    </row>
    <row r="261" spans="4:36" outlineLevel="1">
      <c r="E261" s="2148"/>
      <c r="F261" s="2148"/>
      <c r="G261" s="2148"/>
      <c r="H261" s="2148"/>
      <c r="I261" s="2381"/>
      <c r="J261" s="2148"/>
      <c r="K261" s="2148"/>
      <c r="L261" s="2148"/>
      <c r="M261" s="2148"/>
      <c r="N261" s="2148"/>
      <c r="O261" s="2148"/>
      <c r="P261" s="2148"/>
      <c r="Q261" s="2148"/>
      <c r="R261" s="2148"/>
      <c r="S261" s="2148"/>
      <c r="T261" s="2148"/>
      <c r="U261" s="2148"/>
      <c r="V261" s="2148"/>
      <c r="W261" s="2148"/>
      <c r="X261" s="2148"/>
      <c r="Y261" s="2148"/>
      <c r="Z261" s="2148"/>
      <c r="AA261" s="2148"/>
      <c r="AB261" s="2148"/>
      <c r="AC261" s="2148"/>
      <c r="AD261" s="2148"/>
      <c r="AE261" s="2148"/>
      <c r="AF261" s="2148"/>
      <c r="AG261" s="2148"/>
      <c r="AH261" s="2148"/>
      <c r="AI261" s="2148"/>
      <c r="AJ261" s="2148"/>
    </row>
    <row r="262" spans="4:36" outlineLevel="1">
      <c r="E262" s="2148"/>
      <c r="F262" s="2148"/>
      <c r="G262" s="2148"/>
      <c r="H262" s="2148"/>
      <c r="I262" s="2381"/>
      <c r="J262" s="2148"/>
      <c r="K262" s="2148"/>
      <c r="L262" s="2148"/>
      <c r="M262" s="2148"/>
      <c r="N262" s="2148"/>
      <c r="O262" s="2148"/>
      <c r="P262" s="2148"/>
      <c r="Q262" s="2148"/>
      <c r="R262" s="2148"/>
      <c r="S262" s="2148"/>
      <c r="T262" s="2148"/>
      <c r="U262" s="2148"/>
      <c r="V262" s="2148"/>
      <c r="W262" s="2148"/>
      <c r="X262" s="2148"/>
      <c r="Y262" s="2148"/>
      <c r="Z262" s="2148"/>
      <c r="AA262" s="2148"/>
      <c r="AB262" s="2148"/>
      <c r="AC262" s="2148"/>
      <c r="AD262" s="2148"/>
      <c r="AE262" s="2148"/>
      <c r="AF262" s="2148"/>
      <c r="AG262" s="2148"/>
      <c r="AH262" s="2148"/>
      <c r="AI262" s="2148"/>
      <c r="AJ262" s="2148"/>
    </row>
    <row r="263" spans="4:36" outlineLevel="1">
      <c r="E263" s="2148"/>
      <c r="F263" s="2148"/>
      <c r="G263" s="2148"/>
      <c r="H263" s="2148"/>
      <c r="I263" s="2381"/>
      <c r="J263" s="2148"/>
      <c r="K263" s="2148"/>
      <c r="L263" s="2148"/>
      <c r="M263" s="2148"/>
      <c r="N263" s="2148"/>
      <c r="O263" s="2148"/>
      <c r="P263" s="2148"/>
      <c r="Q263" s="2148"/>
      <c r="R263" s="2148"/>
      <c r="S263" s="2148"/>
      <c r="T263" s="2148"/>
      <c r="U263" s="2148"/>
      <c r="V263" s="2148"/>
      <c r="W263" s="2148"/>
      <c r="X263" s="2148"/>
      <c r="Y263" s="2148"/>
      <c r="Z263" s="2148"/>
      <c r="AA263" s="2148"/>
      <c r="AB263" s="2148"/>
      <c r="AC263" s="2148"/>
      <c r="AD263" s="2148"/>
      <c r="AE263" s="2148"/>
      <c r="AF263" s="2148"/>
      <c r="AG263" s="2148"/>
      <c r="AH263" s="2148"/>
      <c r="AI263" s="2148"/>
      <c r="AJ263" s="2148"/>
    </row>
    <row r="264" spans="4:36" outlineLevel="1">
      <c r="E264" s="2148"/>
      <c r="F264" s="2148"/>
      <c r="G264" s="2148"/>
      <c r="H264" s="2148"/>
      <c r="I264" s="2381"/>
      <c r="J264" s="2148"/>
      <c r="K264" s="2148"/>
      <c r="L264" s="2148"/>
      <c r="M264" s="2148"/>
      <c r="N264" s="2148"/>
      <c r="O264" s="2148"/>
      <c r="P264" s="2148"/>
      <c r="Q264" s="2148"/>
      <c r="R264" s="2148"/>
      <c r="S264" s="2148"/>
      <c r="T264" s="2148"/>
      <c r="U264" s="2148"/>
      <c r="V264" s="2148"/>
      <c r="W264" s="2148"/>
      <c r="X264" s="2148"/>
      <c r="Y264" s="2148"/>
      <c r="Z264" s="2148"/>
      <c r="AA264" s="2148"/>
      <c r="AB264" s="2148"/>
      <c r="AC264" s="2148"/>
      <c r="AD264" s="2148"/>
      <c r="AE264" s="2148"/>
      <c r="AF264" s="2148"/>
      <c r="AG264" s="2148"/>
      <c r="AH264" s="2148"/>
      <c r="AI264" s="2148"/>
      <c r="AJ264" s="2148"/>
    </row>
    <row r="265" spans="4:36" outlineLevel="1">
      <c r="E265" s="2148"/>
      <c r="F265" s="2148"/>
      <c r="G265" s="2148"/>
      <c r="H265" s="2148"/>
      <c r="I265" s="2381"/>
      <c r="J265" s="2148"/>
      <c r="K265" s="2148"/>
      <c r="L265" s="2148"/>
      <c r="M265" s="2148"/>
      <c r="N265" s="2148"/>
      <c r="O265" s="2148"/>
      <c r="P265" s="2148"/>
      <c r="Q265" s="2148"/>
      <c r="R265" s="2148"/>
      <c r="S265" s="2148"/>
      <c r="T265" s="2148"/>
      <c r="U265" s="2148"/>
      <c r="V265" s="2148"/>
      <c r="W265" s="2148"/>
      <c r="X265" s="2148"/>
      <c r="Y265" s="2148"/>
      <c r="Z265" s="2148"/>
      <c r="AA265" s="2148"/>
      <c r="AB265" s="2148"/>
      <c r="AC265" s="2148"/>
      <c r="AD265" s="2148"/>
      <c r="AE265" s="2148"/>
      <c r="AF265" s="2148"/>
      <c r="AG265" s="2148"/>
      <c r="AH265" s="2148"/>
      <c r="AI265" s="2148"/>
      <c r="AJ265" s="2148"/>
    </row>
    <row r="266" spans="4:36" outlineLevel="1">
      <c r="E266" s="2148"/>
      <c r="F266" s="2148"/>
      <c r="G266" s="2148"/>
      <c r="H266" s="2148"/>
      <c r="I266" s="2381"/>
      <c r="J266" s="2148"/>
      <c r="K266" s="2148"/>
      <c r="L266" s="2148"/>
      <c r="M266" s="2148"/>
      <c r="N266" s="2148"/>
      <c r="O266" s="2148"/>
      <c r="P266" s="2148"/>
      <c r="Q266" s="2148"/>
      <c r="R266" s="2148"/>
      <c r="S266" s="2148"/>
      <c r="T266" s="2148"/>
      <c r="U266" s="2148"/>
      <c r="V266" s="2148"/>
      <c r="W266" s="2148"/>
      <c r="X266" s="2148"/>
      <c r="Y266" s="2148"/>
      <c r="Z266" s="2148"/>
      <c r="AA266" s="2148"/>
      <c r="AB266" s="2148"/>
      <c r="AC266" s="2148"/>
      <c r="AD266" s="2148"/>
      <c r="AE266" s="2148"/>
      <c r="AF266" s="2148"/>
      <c r="AG266" s="2148"/>
      <c r="AH266" s="2148"/>
      <c r="AI266" s="2148"/>
      <c r="AJ266" s="2148"/>
    </row>
    <row r="267" spans="4:36">
      <c r="E267" s="2148" t="s">
        <v>5142</v>
      </c>
      <c r="F267" s="2148"/>
      <c r="G267" s="2148"/>
      <c r="H267" s="2148"/>
      <c r="I267" s="2381" t="s">
        <v>5239</v>
      </c>
      <c r="J267" s="2148"/>
      <c r="K267" s="2148"/>
      <c r="L267" s="2148"/>
      <c r="M267" s="2148"/>
      <c r="N267" s="2148"/>
      <c r="O267" s="2148"/>
      <c r="P267" s="2148"/>
      <c r="Q267" s="2148"/>
      <c r="R267" s="2148"/>
      <c r="S267" s="2148"/>
      <c r="T267" s="2148"/>
      <c r="U267" s="2148"/>
      <c r="V267" s="2148"/>
      <c r="W267" s="2148"/>
      <c r="X267" s="2148"/>
      <c r="Y267" s="2148"/>
      <c r="Z267" s="2148"/>
      <c r="AA267" s="2148"/>
      <c r="AB267" s="2148"/>
      <c r="AC267" s="2148"/>
      <c r="AD267" s="2148"/>
      <c r="AE267" s="2148"/>
      <c r="AF267" s="2148"/>
      <c r="AG267" s="2148"/>
      <c r="AH267" s="2148"/>
      <c r="AI267" s="2148"/>
      <c r="AJ267" s="2148"/>
    </row>
    <row r="268" spans="4:36">
      <c r="D268" s="2371" t="s">
        <v>5097</v>
      </c>
      <c r="E268" s="2148" t="s">
        <v>5209</v>
      </c>
      <c r="F268" s="2148"/>
      <c r="G268" s="2148"/>
      <c r="H268" s="2148"/>
      <c r="I268" s="2381" t="s">
        <v>5210</v>
      </c>
      <c r="J268" s="2148"/>
      <c r="K268" s="2148"/>
      <c r="L268" s="2148"/>
      <c r="M268" s="2148"/>
      <c r="N268" s="2148"/>
      <c r="O268" s="2148"/>
      <c r="P268" s="2148"/>
      <c r="Q268" s="2148"/>
      <c r="R268" s="2148"/>
      <c r="S268" s="1379">
        <v>200665593.35996008</v>
      </c>
      <c r="T268" s="1379">
        <v>200024382.34104973</v>
      </c>
      <c r="U268" s="1379">
        <v>227740173.38782194</v>
      </c>
      <c r="V268" s="1379">
        <v>224943943.44550592</v>
      </c>
      <c r="W268" s="1379">
        <v>238432121.56523603</v>
      </c>
      <c r="X268" s="1379">
        <v>237930783.91031483</v>
      </c>
      <c r="Y268" s="1379">
        <v>245180195.5438574</v>
      </c>
      <c r="Z268" s="1379">
        <v>256135749.48284721</v>
      </c>
      <c r="AA268" s="1379">
        <v>279418006.25264949</v>
      </c>
      <c r="AB268" s="1379">
        <v>282749911.3915832</v>
      </c>
      <c r="AC268" s="1379">
        <v>300922891.32171685</v>
      </c>
      <c r="AD268" s="1379">
        <v>322660201.79615605</v>
      </c>
      <c r="AE268" s="1379">
        <v>330899282.10621536</v>
      </c>
      <c r="AF268" s="1379">
        <v>347401885.4457671</v>
      </c>
      <c r="AG268" s="1379">
        <v>377117901.40932363</v>
      </c>
      <c r="AH268" s="1379">
        <v>389606757.38164836</v>
      </c>
      <c r="AI268" s="1379">
        <v>407873974.16761374</v>
      </c>
      <c r="AJ268" s="1379">
        <v>419429720.88741285</v>
      </c>
    </row>
    <row r="269" spans="4:36" collapsed="1">
      <c r="D269" s="2371"/>
      <c r="E269" s="2148"/>
      <c r="F269" s="2148"/>
      <c r="G269" s="2148"/>
      <c r="H269" s="2148"/>
      <c r="I269" s="2148"/>
      <c r="J269" s="2148"/>
      <c r="K269" s="2148"/>
      <c r="L269" s="2148"/>
      <c r="M269" s="2148"/>
      <c r="N269" s="2148"/>
      <c r="O269" s="2148"/>
      <c r="P269" s="2148"/>
      <c r="Q269" s="2148"/>
      <c r="R269" s="2148"/>
      <c r="S269" s="2148"/>
      <c r="T269" s="2148"/>
      <c r="U269" s="2148"/>
      <c r="V269" s="2148"/>
      <c r="W269" s="2148"/>
      <c r="X269" s="2148"/>
      <c r="Y269" s="2148"/>
      <c r="Z269" s="2148"/>
      <c r="AA269" s="2148"/>
      <c r="AB269" s="2148"/>
      <c r="AC269" s="2148"/>
      <c r="AD269" s="2148"/>
      <c r="AE269" s="2148"/>
      <c r="AF269" s="2148"/>
      <c r="AG269" s="2148"/>
      <c r="AH269" s="2148"/>
      <c r="AI269" s="2148"/>
      <c r="AJ269" s="2148"/>
    </row>
    <row r="272" spans="4:36">
      <c r="D272" s="2371" t="s">
        <v>5240</v>
      </c>
      <c r="E272" s="454" t="s">
        <v>5241</v>
      </c>
      <c r="P272" s="454">
        <v>0</v>
      </c>
      <c r="Q272" s="454">
        <v>0</v>
      </c>
      <c r="R272" s="454">
        <v>0</v>
      </c>
      <c r="S272" s="454">
        <v>246668.74999999997</v>
      </c>
      <c r="T272" s="454">
        <v>969174.99999999988</v>
      </c>
      <c r="U272" s="454">
        <v>914175</v>
      </c>
      <c r="V272" s="454">
        <v>906675</v>
      </c>
      <c r="W272" s="454">
        <v>911925</v>
      </c>
      <c r="X272" s="454">
        <v>927675</v>
      </c>
      <c r="Y272" s="454">
        <v>927675</v>
      </c>
      <c r="Z272" s="454">
        <v>927675</v>
      </c>
      <c r="AA272" s="454">
        <v>927675</v>
      </c>
      <c r="AB272" s="454">
        <v>927675</v>
      </c>
      <c r="AC272" s="454">
        <v>927675</v>
      </c>
      <c r="AD272" s="454">
        <v>927675</v>
      </c>
      <c r="AE272" s="454">
        <v>927675</v>
      </c>
      <c r="AF272" s="454">
        <v>927675</v>
      </c>
      <c r="AG272" s="454">
        <v>927675</v>
      </c>
      <c r="AH272" s="454">
        <v>927675</v>
      </c>
      <c r="AI272" s="454">
        <v>927675</v>
      </c>
      <c r="AJ272" s="454">
        <v>927675</v>
      </c>
    </row>
    <row r="273" spans="4:36">
      <c r="D273" s="2371" t="s">
        <v>5240</v>
      </c>
      <c r="E273" s="454" t="s">
        <v>5242</v>
      </c>
      <c r="P273" s="454">
        <v>0</v>
      </c>
      <c r="Q273" s="454">
        <v>0</v>
      </c>
      <c r="R273" s="454">
        <v>0</v>
      </c>
      <c r="S273" s="454">
        <v>270212.5</v>
      </c>
      <c r="T273" s="454">
        <v>1068350</v>
      </c>
      <c r="U273" s="454">
        <v>1028350</v>
      </c>
      <c r="V273" s="454">
        <v>1020850</v>
      </c>
      <c r="W273" s="454">
        <v>1026100</v>
      </c>
      <c r="X273" s="454">
        <v>1041850</v>
      </c>
      <c r="Y273" s="454">
        <v>1041850</v>
      </c>
      <c r="Z273" s="454">
        <v>1041850</v>
      </c>
      <c r="AA273" s="454">
        <v>1041850</v>
      </c>
      <c r="AB273" s="454">
        <v>1041850</v>
      </c>
      <c r="AC273" s="454">
        <v>1041850</v>
      </c>
      <c r="AD273" s="454">
        <v>1041850</v>
      </c>
      <c r="AE273" s="454">
        <v>1041850</v>
      </c>
      <c r="AF273" s="454">
        <v>1041850</v>
      </c>
      <c r="AG273" s="454">
        <v>1041850</v>
      </c>
      <c r="AH273" s="454">
        <v>1041850</v>
      </c>
      <c r="AI273" s="454">
        <v>1041850</v>
      </c>
      <c r="AJ273" s="454">
        <v>1041850</v>
      </c>
    </row>
    <row r="274" spans="4:36">
      <c r="E274" s="454" t="s">
        <v>5243</v>
      </c>
      <c r="P274" s="454" t="e">
        <v>#DIV/0!</v>
      </c>
      <c r="Q274" s="454" t="e">
        <v>#DIV/0!</v>
      </c>
      <c r="R274" s="454" t="e">
        <v>#DIV/0!</v>
      </c>
      <c r="S274" s="454">
        <v>813.50229147372784</v>
      </c>
      <c r="T274" s="454">
        <v>206.38623813145176</v>
      </c>
      <c r="U274" s="454">
        <v>249.12098163680034</v>
      </c>
      <c r="V274" s="454">
        <v>248.09765731436946</v>
      </c>
      <c r="W274" s="454">
        <v>261.4602314502136</v>
      </c>
      <c r="X274" s="454">
        <v>256.48075447793121</v>
      </c>
      <c r="Y274" s="454">
        <v>264.29535725750657</v>
      </c>
      <c r="Z274" s="454">
        <v>276.10504700767751</v>
      </c>
      <c r="AA274" s="454">
        <v>307.91690042361341</v>
      </c>
      <c r="AB274" s="454">
        <v>311.76882245381637</v>
      </c>
      <c r="AC274" s="454">
        <v>331.57899235112029</v>
      </c>
      <c r="AD274" s="454">
        <v>355.11065752121488</v>
      </c>
      <c r="AE274" s="454">
        <v>364.09228377249298</v>
      </c>
      <c r="AF274" s="454">
        <v>381.9822685805612</v>
      </c>
      <c r="AG274" s="454">
        <v>414.13664261278984</v>
      </c>
      <c r="AH274" s="454">
        <v>427.7618025320715</v>
      </c>
      <c r="AI274" s="454">
        <v>447.57603647114945</v>
      </c>
      <c r="AJ274" s="454">
        <v>460.21683791968678</v>
      </c>
    </row>
    <row r="275" spans="4:36">
      <c r="E275" s="454" t="s">
        <v>5244</v>
      </c>
      <c r="P275" s="454" t="e">
        <v>#DIV/0!</v>
      </c>
      <c r="Q275" s="454" t="e">
        <v>#DIV/0!</v>
      </c>
      <c r="R275" s="454" t="e">
        <v>#DIV/0!</v>
      </c>
      <c r="S275" s="454">
        <v>284.1070054588921</v>
      </c>
      <c r="T275" s="454">
        <v>31.223465628848778</v>
      </c>
      <c r="U275" s="454">
        <v>16.203403266153131</v>
      </c>
      <c r="V275" s="454">
        <v>10.946466324159875</v>
      </c>
      <c r="W275" s="454">
        <v>9.716470490080507</v>
      </c>
      <c r="X275" s="454">
        <v>7.0745951024514691</v>
      </c>
      <c r="Y275" s="454">
        <v>3.8815467863206403</v>
      </c>
      <c r="Z275" s="454">
        <v>3.992044040208047</v>
      </c>
      <c r="AA275" s="454">
        <v>5.1330119510245149</v>
      </c>
      <c r="AB275" s="454">
        <v>6.353594425130928</v>
      </c>
      <c r="AC275" s="454">
        <v>5.4306522740543119</v>
      </c>
      <c r="AD275" s="454">
        <v>3.9208442755634612</v>
      </c>
      <c r="AE275" s="454">
        <v>2.1052967095157249</v>
      </c>
      <c r="AF275" s="454">
        <v>0.57305831065117996</v>
      </c>
      <c r="AG275" s="454">
        <v>0.78056050340906025</v>
      </c>
      <c r="AH275" s="454">
        <v>0.83958946470117957</v>
      </c>
      <c r="AI275" s="454">
        <v>0.66104453068154256</v>
      </c>
      <c r="AJ275" s="454">
        <v>0.46404343654836022</v>
      </c>
    </row>
    <row r="276" spans="4:36">
      <c r="E276" s="454" t="s">
        <v>5245</v>
      </c>
      <c r="P276" s="454" t="e">
        <v>#DIV/0!</v>
      </c>
      <c r="Q276" s="454" t="e">
        <v>#DIV/0!</v>
      </c>
      <c r="R276" s="454" t="e">
        <v>#DIV/0!</v>
      </c>
      <c r="S276" s="454">
        <v>1097.6092969326201</v>
      </c>
      <c r="T276" s="454">
        <v>237.6097037603005</v>
      </c>
      <c r="U276" s="454">
        <v>265.32438490295345</v>
      </c>
      <c r="V276" s="454">
        <v>259.0441236385293</v>
      </c>
      <c r="W276" s="454">
        <v>271.17670194029409</v>
      </c>
      <c r="X276" s="454">
        <v>263.55534958038265</v>
      </c>
      <c r="Y276" s="454">
        <v>268.17690404382716</v>
      </c>
      <c r="Z276" s="454">
        <v>280.09709104788556</v>
      </c>
      <c r="AA276" s="454">
        <v>313.04991237463793</v>
      </c>
      <c r="AB276" s="454">
        <v>318.12241687894726</v>
      </c>
      <c r="AC276" s="454">
        <v>337.00964462517464</v>
      </c>
      <c r="AD276" s="454">
        <v>359.03150179677829</v>
      </c>
      <c r="AE276" s="454">
        <v>366.19758048200868</v>
      </c>
      <c r="AF276" s="454">
        <v>382.55532689121242</v>
      </c>
      <c r="AG276" s="454">
        <v>414.91720311619883</v>
      </c>
      <c r="AH276" s="454">
        <v>428.60139199677269</v>
      </c>
      <c r="AI276" s="454">
        <v>448.23708100183097</v>
      </c>
      <c r="AJ276" s="454">
        <v>460.68088135623515</v>
      </c>
    </row>
    <row r="279" spans="4:36" ht="15.75">
      <c r="E279" s="488" t="s">
        <v>5246</v>
      </c>
    </row>
    <row r="280" spans="4:36">
      <c r="E280" s="454" t="s">
        <v>5247</v>
      </c>
    </row>
    <row r="281" spans="4:36">
      <c r="E281" s="454" t="s">
        <v>5248</v>
      </c>
    </row>
    <row r="282" spans="4:36">
      <c r="E282" s="454" t="s">
        <v>5249</v>
      </c>
    </row>
    <row r="283" spans="4:36">
      <c r="E283" s="454" t="s">
        <v>5250</v>
      </c>
    </row>
    <row r="284" spans="4:36">
      <c r="E284" s="2313" t="s">
        <v>5251</v>
      </c>
    </row>
    <row r="286" spans="4:36">
      <c r="E286" s="454" t="s">
        <v>5252</v>
      </c>
    </row>
    <row r="287" spans="4:36" ht="15.75">
      <c r="E287" s="679"/>
      <c r="F287" s="1797" t="s">
        <v>23</v>
      </c>
      <c r="G287" s="1437"/>
      <c r="H287" s="1437"/>
      <c r="I287" s="1437"/>
      <c r="J287" s="1437">
        <v>2004</v>
      </c>
      <c r="K287" s="1437">
        <v>2005</v>
      </c>
      <c r="L287" s="1437">
        <v>2006</v>
      </c>
      <c r="M287" s="1437">
        <v>2007</v>
      </c>
      <c r="N287" s="1437">
        <v>2008</v>
      </c>
      <c r="O287" s="1437">
        <v>2009</v>
      </c>
      <c r="P287" s="1437">
        <v>2010</v>
      </c>
      <c r="Q287" s="1437">
        <v>2011</v>
      </c>
      <c r="R287" s="1437">
        <v>2012</v>
      </c>
      <c r="S287" s="1437">
        <v>2013</v>
      </c>
      <c r="T287" s="1437">
        <v>2014</v>
      </c>
      <c r="U287" s="1437">
        <v>2015</v>
      </c>
      <c r="V287" s="1437">
        <v>2016</v>
      </c>
      <c r="W287" s="1437">
        <v>2017</v>
      </c>
      <c r="X287" s="1437">
        <v>2018</v>
      </c>
      <c r="Y287" s="1437">
        <v>2019</v>
      </c>
      <c r="Z287" s="1437">
        <v>2020</v>
      </c>
      <c r="AA287" s="1437">
        <v>2021</v>
      </c>
      <c r="AB287" s="1437">
        <v>2022</v>
      </c>
      <c r="AC287" s="1437">
        <v>2023</v>
      </c>
      <c r="AD287" s="1437">
        <v>2024</v>
      </c>
      <c r="AE287" s="1437">
        <v>2025</v>
      </c>
      <c r="AF287" s="1437">
        <v>2026</v>
      </c>
      <c r="AG287" s="1437">
        <v>2027</v>
      </c>
      <c r="AH287" s="1437">
        <v>2028</v>
      </c>
      <c r="AI287" s="1437">
        <v>2029</v>
      </c>
      <c r="AJ287" s="1437">
        <v>2030</v>
      </c>
    </row>
    <row r="288" spans="4:36" ht="15.75">
      <c r="E288" s="1047"/>
      <c r="F288" s="2372" t="s">
        <v>5180</v>
      </c>
      <c r="G288" s="1047"/>
      <c r="H288" s="1047"/>
      <c r="I288" s="1047"/>
      <c r="J288" s="1047"/>
      <c r="K288" s="1047"/>
      <c r="L288" s="1047"/>
      <c r="M288" s="1047"/>
      <c r="N288" s="1047"/>
      <c r="O288" s="1047"/>
      <c r="P288" s="1047"/>
      <c r="Q288" s="1047"/>
      <c r="R288" s="1047"/>
      <c r="S288" s="1047"/>
      <c r="T288" s="1047"/>
      <c r="U288" s="1047"/>
      <c r="V288" s="1047"/>
      <c r="W288" s="1047"/>
      <c r="X288" s="1047"/>
      <c r="Y288" s="1047"/>
      <c r="Z288" s="1047"/>
      <c r="AA288" s="1047"/>
      <c r="AB288" s="1047"/>
      <c r="AC288" s="1047"/>
      <c r="AD288" s="1047"/>
      <c r="AE288" s="1047"/>
      <c r="AF288" s="1047"/>
      <c r="AG288" s="1047"/>
      <c r="AH288" s="1047"/>
      <c r="AI288" s="1047"/>
      <c r="AJ288" s="1047"/>
    </row>
    <row r="289" spans="5:36" ht="15.75">
      <c r="E289" s="2372" t="s">
        <v>5165</v>
      </c>
      <c r="F289" s="1047"/>
      <c r="G289" s="1047"/>
      <c r="H289" s="2372"/>
      <c r="I289" s="2372" t="s">
        <v>5166</v>
      </c>
      <c r="J289" s="2372"/>
      <c r="K289" s="2372"/>
      <c r="L289" s="2372"/>
      <c r="M289" s="2372"/>
      <c r="N289" s="410" t="s">
        <v>499</v>
      </c>
      <c r="O289" s="410" t="s">
        <v>499</v>
      </c>
      <c r="P289" s="410">
        <v>6.5166123580993648E-2</v>
      </c>
      <c r="Q289" s="410">
        <v>3.4559644536771912E-2</v>
      </c>
      <c r="R289" s="410">
        <v>0.12348271239578139</v>
      </c>
      <c r="S289" s="410">
        <v>0.14858416111631445</v>
      </c>
      <c r="T289" s="410">
        <v>-4.9588000411550717E-2</v>
      </c>
      <c r="U289" s="410">
        <v>5.6799863763518622E-2</v>
      </c>
      <c r="V289" s="410">
        <v>1.5875375425008338E-2</v>
      </c>
      <c r="W289" s="410">
        <v>3.2637653069305148E-2</v>
      </c>
      <c r="X289" s="410">
        <v>3.1186717698297957E-2</v>
      </c>
      <c r="Y289" s="410">
        <v>5.1761805336672809E-2</v>
      </c>
      <c r="Z289" s="410">
        <v>4.8854854170165107E-2</v>
      </c>
      <c r="AA289" s="410">
        <v>8.2303801886388611E-2</v>
      </c>
      <c r="AB289" s="410">
        <v>4.3259852957994116E-2</v>
      </c>
      <c r="AC289" s="410">
        <v>5.1667009436332526E-2</v>
      </c>
      <c r="AD289" s="410">
        <v>4.7967539686217323E-2</v>
      </c>
      <c r="AE289" s="410">
        <v>4.9536571639704111E-2</v>
      </c>
      <c r="AF289" s="410">
        <v>4.1379023122532117E-2</v>
      </c>
      <c r="AG289" s="410">
        <v>1.9522157077798377E-2</v>
      </c>
      <c r="AH289" s="410">
        <v>1.3770464852920007E-2</v>
      </c>
      <c r="AI289" s="410">
        <v>1.5391170286959863E-2</v>
      </c>
      <c r="AJ289" s="410">
        <v>7.8766069637007455E-3</v>
      </c>
    </row>
    <row r="290" spans="5:36">
      <c r="E290" s="454" t="s">
        <v>5127</v>
      </c>
      <c r="I290" s="454" t="s">
        <v>5169</v>
      </c>
      <c r="N290" s="410" t="s">
        <v>499</v>
      </c>
      <c r="O290" s="410" t="s">
        <v>499</v>
      </c>
      <c r="P290" s="410">
        <v>-3.4961044771959257E-2</v>
      </c>
      <c r="Q290" s="410">
        <v>1.3839973190134596E-2</v>
      </c>
      <c r="R290" s="410">
        <v>-8.1042676689773635E-2</v>
      </c>
      <c r="S290" s="410">
        <v>0.10749026073037483</v>
      </c>
      <c r="T290" s="410">
        <v>0.13924488894675191</v>
      </c>
      <c r="U290" s="410">
        <v>6.1798987674026147E-2</v>
      </c>
      <c r="V290" s="410">
        <v>8.1296975721454889E-3</v>
      </c>
      <c r="W290" s="410">
        <v>-3.7076180182570591E-2</v>
      </c>
      <c r="X290" s="410">
        <v>-7.402622876351958E-2</v>
      </c>
      <c r="Y290" s="410">
        <v>-0.10852429942404682</v>
      </c>
      <c r="Z290" s="410">
        <v>-0.1243600726786608</v>
      </c>
      <c r="AA290" s="410">
        <v>-0.14743486105095244</v>
      </c>
      <c r="AB290" s="410">
        <v>-0.16400056476613936</v>
      </c>
      <c r="AC290" s="410">
        <v>-0.10690077004589631</v>
      </c>
      <c r="AD290" s="410">
        <v>-5.4946179256194695E-2</v>
      </c>
      <c r="AE290" s="410">
        <v>-4.7513550889077424E-2</v>
      </c>
      <c r="AF290" s="410">
        <v>-2.8951843564838032E-2</v>
      </c>
      <c r="AG290" s="410">
        <v>-2.537762178889481E-2</v>
      </c>
      <c r="AH290" s="410">
        <v>-2.2516729555088377E-2</v>
      </c>
      <c r="AI290" s="410">
        <v>-2.6178203267449223E-2</v>
      </c>
      <c r="AJ290" s="410">
        <v>-4.3363775300013563E-2</v>
      </c>
    </row>
    <row r="291" spans="5:36">
      <c r="E291" s="454" t="s">
        <v>5125</v>
      </c>
      <c r="I291" s="454" t="s">
        <v>5167</v>
      </c>
      <c r="N291" s="410" t="s">
        <v>499</v>
      </c>
      <c r="O291" s="410" t="s">
        <v>499</v>
      </c>
      <c r="P291" s="410">
        <v>-5.397034004570038E-2</v>
      </c>
      <c r="Q291" s="410">
        <v>0.1118938495914686</v>
      </c>
      <c r="R291" s="410">
        <v>-7.3229025785955207E-2</v>
      </c>
      <c r="S291" s="410">
        <v>0.14115420017840952</v>
      </c>
      <c r="T291" s="410">
        <v>2.9707115226051642E-2</v>
      </c>
      <c r="U291" s="410">
        <v>1.8827752631473311E-2</v>
      </c>
      <c r="V291" s="410">
        <v>0</v>
      </c>
      <c r="W291" s="410">
        <v>0</v>
      </c>
      <c r="X291" s="410">
        <v>0</v>
      </c>
      <c r="Y291" s="410">
        <v>0</v>
      </c>
      <c r="Z291" s="410">
        <v>0</v>
      </c>
      <c r="AA291" s="410">
        <v>0</v>
      </c>
      <c r="AB291" s="410">
        <v>0</v>
      </c>
      <c r="AC291" s="410">
        <v>0</v>
      </c>
      <c r="AD291" s="410">
        <v>0</v>
      </c>
      <c r="AE291" s="410">
        <v>0</v>
      </c>
      <c r="AF291" s="410">
        <v>0</v>
      </c>
      <c r="AG291" s="410">
        <v>0</v>
      </c>
      <c r="AH291" s="410">
        <v>0</v>
      </c>
      <c r="AI291" s="410">
        <v>0</v>
      </c>
      <c r="AJ291" s="410">
        <v>0</v>
      </c>
    </row>
    <row r="292" spans="5:36">
      <c r="E292" s="454" t="s">
        <v>5127</v>
      </c>
      <c r="I292" s="454" t="s">
        <v>5117</v>
      </c>
      <c r="N292" s="410" t="s">
        <v>499</v>
      </c>
      <c r="O292" s="410" t="s">
        <v>499</v>
      </c>
      <c r="P292" s="410">
        <v>0.14444441056035057</v>
      </c>
      <c r="Q292" s="410">
        <v>2.1681766138966219E-3</v>
      </c>
      <c r="R292" s="410">
        <v>3.6699026002643749E-2</v>
      </c>
      <c r="S292" s="410">
        <v>1.0436472925203916E-2</v>
      </c>
      <c r="T292" s="410">
        <v>-9.7468398418718068E-3</v>
      </c>
      <c r="U292" s="410">
        <v>1.3324157686059225E-2</v>
      </c>
      <c r="V292" s="410">
        <v>1.7841887092637024E-2</v>
      </c>
      <c r="W292" s="410">
        <v>1.0125119740858847E-2</v>
      </c>
      <c r="X292" s="410">
        <v>6.9516562302691454E-3</v>
      </c>
      <c r="Y292" s="410">
        <v>-5.3700881688247748E-3</v>
      </c>
      <c r="Z292" s="410">
        <v>3.1769587282041291E-3</v>
      </c>
      <c r="AA292" s="410">
        <v>-2.2262613624752296E-2</v>
      </c>
      <c r="AB292" s="410">
        <v>1.0433888915357495E-2</v>
      </c>
      <c r="AC292" s="410">
        <v>-6.6005247909620132E-2</v>
      </c>
      <c r="AD292" s="410">
        <v>-0.10881371732407065</v>
      </c>
      <c r="AE292" s="410">
        <v>7.2761589051218462E-2</v>
      </c>
      <c r="AF292" s="410">
        <v>-0.15335044387422803</v>
      </c>
      <c r="AG292" s="410">
        <v>-0.52615431024520365</v>
      </c>
      <c r="AH292" s="410">
        <v>-0.1122029152839376</v>
      </c>
      <c r="AI292" s="410">
        <v>-0.25378284254205263</v>
      </c>
      <c r="AJ292" s="410">
        <v>-0.32996479578962595</v>
      </c>
    </row>
    <row r="293" spans="5:36">
      <c r="E293" s="454" t="s">
        <v>5126</v>
      </c>
      <c r="I293" s="454" t="s">
        <v>5182</v>
      </c>
      <c r="N293" s="410" t="s">
        <v>499</v>
      </c>
      <c r="O293" s="410" t="s">
        <v>499</v>
      </c>
      <c r="P293" s="410">
        <v>0.93341651595657682</v>
      </c>
      <c r="Q293" s="410">
        <v>7.496507350275303E-3</v>
      </c>
      <c r="R293" s="410">
        <v>5.7029986425239853E-3</v>
      </c>
      <c r="S293" s="410">
        <v>5.5601321232110965E-3</v>
      </c>
      <c r="T293" s="410">
        <v>0</v>
      </c>
      <c r="U293" s="410">
        <v>0</v>
      </c>
      <c r="V293" s="410">
        <v>0</v>
      </c>
      <c r="W293" s="410">
        <v>0</v>
      </c>
      <c r="X293" s="410">
        <v>0</v>
      </c>
      <c r="Y293" s="410">
        <v>0</v>
      </c>
      <c r="Z293" s="410">
        <v>0</v>
      </c>
      <c r="AA293" s="410">
        <v>0</v>
      </c>
      <c r="AB293" s="410">
        <v>0</v>
      </c>
      <c r="AC293" s="410">
        <v>0</v>
      </c>
      <c r="AD293" s="410">
        <v>0</v>
      </c>
      <c r="AE293" s="410">
        <v>0</v>
      </c>
      <c r="AF293" s="410">
        <v>0</v>
      </c>
      <c r="AG293" s="410">
        <v>0</v>
      </c>
      <c r="AH293" s="410">
        <v>0</v>
      </c>
      <c r="AI293" s="410">
        <v>0</v>
      </c>
      <c r="AJ293" s="410">
        <v>0</v>
      </c>
    </row>
    <row r="294" spans="5:36">
      <c r="E294" s="454" t="s">
        <v>5127</v>
      </c>
      <c r="I294" s="454" t="s">
        <v>5183</v>
      </c>
      <c r="N294" s="410" t="s">
        <v>499</v>
      </c>
      <c r="O294" s="410" t="s">
        <v>499</v>
      </c>
      <c r="P294" s="410">
        <v>-2.1720578240981311E-3</v>
      </c>
      <c r="Q294" s="410">
        <v>7.5972827806111781E-2</v>
      </c>
      <c r="R294" s="410">
        <v>2.0005748470257025E-2</v>
      </c>
      <c r="S294" s="410">
        <v>9.5465738677155156E-4</v>
      </c>
      <c r="T294" s="410">
        <v>0</v>
      </c>
      <c r="U294" s="410">
        <v>0</v>
      </c>
      <c r="V294" s="410">
        <v>0</v>
      </c>
      <c r="W294" s="410">
        <v>0</v>
      </c>
      <c r="X294" s="410">
        <v>0</v>
      </c>
      <c r="Y294" s="410">
        <v>0</v>
      </c>
      <c r="Z294" s="410">
        <v>0</v>
      </c>
      <c r="AA294" s="410">
        <v>0</v>
      </c>
      <c r="AB294" s="410">
        <v>0</v>
      </c>
      <c r="AC294" s="410">
        <v>-0.5</v>
      </c>
      <c r="AD294" s="410">
        <v>-1</v>
      </c>
      <c r="AE294" s="410" t="s">
        <v>499</v>
      </c>
      <c r="AF294" s="410" t="s">
        <v>499</v>
      </c>
      <c r="AG294" s="410" t="s">
        <v>499</v>
      </c>
      <c r="AH294" s="410" t="s">
        <v>499</v>
      </c>
      <c r="AI294" s="410" t="s">
        <v>499</v>
      </c>
      <c r="AJ294" s="410" t="s">
        <v>499</v>
      </c>
    </row>
    <row r="295" spans="5:36">
      <c r="E295" s="454" t="s">
        <v>5127</v>
      </c>
      <c r="I295" s="454" t="s">
        <v>5184</v>
      </c>
      <c r="N295" s="410" t="s">
        <v>499</v>
      </c>
      <c r="O295" s="410" t="s">
        <v>499</v>
      </c>
      <c r="P295" s="410">
        <v>6.5872196766746965E-2</v>
      </c>
      <c r="Q295" s="410">
        <v>-0.33630245068992687</v>
      </c>
      <c r="R295" s="410">
        <v>0</v>
      </c>
      <c r="S295" s="410">
        <v>-1</v>
      </c>
      <c r="T295" s="410" t="s">
        <v>499</v>
      </c>
      <c r="U295" s="410" t="s">
        <v>499</v>
      </c>
      <c r="V295" s="410" t="s">
        <v>499</v>
      </c>
      <c r="W295" s="410" t="s">
        <v>499</v>
      </c>
      <c r="X295" s="410" t="s">
        <v>499</v>
      </c>
      <c r="Y295" s="410" t="s">
        <v>499</v>
      </c>
      <c r="Z295" s="410" t="s">
        <v>499</v>
      </c>
      <c r="AA295" s="410" t="s">
        <v>499</v>
      </c>
      <c r="AB295" s="410" t="s">
        <v>499</v>
      </c>
      <c r="AC295" s="410" t="s">
        <v>499</v>
      </c>
      <c r="AD295" s="410" t="s">
        <v>499</v>
      </c>
      <c r="AE295" s="410" t="s">
        <v>499</v>
      </c>
      <c r="AF295" s="410" t="s">
        <v>499</v>
      </c>
      <c r="AG295" s="410" t="s">
        <v>499</v>
      </c>
      <c r="AH295" s="410" t="s">
        <v>499</v>
      </c>
      <c r="AI295" s="410" t="s">
        <v>499</v>
      </c>
      <c r="AJ295" s="410" t="s">
        <v>499</v>
      </c>
    </row>
    <row r="296" spans="5:36">
      <c r="E296" s="454" t="s">
        <v>5127</v>
      </c>
      <c r="I296" s="454" t="s">
        <v>5170</v>
      </c>
      <c r="N296" s="410" t="s">
        <v>499</v>
      </c>
      <c r="O296" s="410" t="s">
        <v>499</v>
      </c>
      <c r="P296" s="410">
        <v>5.1457768741100994E-2</v>
      </c>
      <c r="Q296" s="410">
        <v>1.3294629708494302E-2</v>
      </c>
      <c r="R296" s="410">
        <v>4.7680621195835646E-2</v>
      </c>
      <c r="S296" s="410">
        <v>3.8615987663868707E-2</v>
      </c>
      <c r="T296" s="410">
        <v>4.075222816688566E-2</v>
      </c>
      <c r="U296" s="410">
        <v>3.9764996965864073E-2</v>
      </c>
      <c r="V296" s="410">
        <v>2.6319141234631922E-2</v>
      </c>
      <c r="W296" s="410">
        <v>-2.3871831553841354E-3</v>
      </c>
      <c r="X296" s="410">
        <v>0</v>
      </c>
      <c r="Y296" s="410">
        <v>-5.8819125847821611E-2</v>
      </c>
      <c r="Z296" s="410">
        <v>-2.331781516308085E-2</v>
      </c>
      <c r="AA296" s="410">
        <v>-5.0197749085746273E-3</v>
      </c>
      <c r="AB296" s="410">
        <v>-3.4447668352086749E-2</v>
      </c>
      <c r="AC296" s="410">
        <v>-1.1366368070705202E-2</v>
      </c>
      <c r="AD296" s="410">
        <v>-1.8889967388896433E-2</v>
      </c>
      <c r="AE296" s="410">
        <v>-2.1237475565108466E-2</v>
      </c>
      <c r="AF296" s="410">
        <v>-6.0546880491524083E-2</v>
      </c>
      <c r="AG296" s="410">
        <v>-8.6749011928196534E-2</v>
      </c>
      <c r="AH296" s="410">
        <v>1.3058367341685711E-3</v>
      </c>
      <c r="AI296" s="410">
        <v>-7.1945845116847346E-2</v>
      </c>
      <c r="AJ296" s="410">
        <v>-9.178338221655187E-2</v>
      </c>
    </row>
    <row r="297" spans="5:36">
      <c r="E297" s="454" t="s">
        <v>5135</v>
      </c>
      <c r="I297" s="454" t="s">
        <v>5171</v>
      </c>
      <c r="N297" s="410" t="s">
        <v>499</v>
      </c>
      <c r="O297" s="410" t="s">
        <v>499</v>
      </c>
      <c r="P297" s="410">
        <v>0.2000342165780219</v>
      </c>
      <c r="Q297" s="410">
        <v>-7.8081516059453182E-2</v>
      </c>
      <c r="R297" s="410">
        <v>-0.10571296195239485</v>
      </c>
      <c r="S297" s="410">
        <v>4.2700006448110915E-2</v>
      </c>
      <c r="T297" s="410">
        <v>-6.8036461846976828E-2</v>
      </c>
      <c r="U297" s="410">
        <v>-5.6220979766083889E-4</v>
      </c>
      <c r="V297" s="410">
        <v>9.509383624033362E-4</v>
      </c>
      <c r="W297" s="410">
        <v>8.1848709682343281E-3</v>
      </c>
      <c r="X297" s="410">
        <v>8.1365909295231242E-3</v>
      </c>
      <c r="Y297" s="410">
        <v>8.0869517503876984E-3</v>
      </c>
      <c r="Z297" s="410">
        <v>7.7987035657203765E-3</v>
      </c>
      <c r="AA297" s="410">
        <v>7.6533869830941424E-3</v>
      </c>
      <c r="AB297" s="410">
        <v>7.9281250895044258E-3</v>
      </c>
      <c r="AC297" s="410">
        <v>7.8724693604561424E-3</v>
      </c>
      <c r="AD297" s="410">
        <v>7.8152157734204183E-3</v>
      </c>
      <c r="AE297" s="410">
        <v>7.7562671763090688E-3</v>
      </c>
      <c r="AF297" s="410">
        <v>7.6955949540774742E-3</v>
      </c>
      <c r="AG297" s="410">
        <v>7.6331738231214348E-3</v>
      </c>
      <c r="AH297" s="410">
        <v>7.5689015767162783E-3</v>
      </c>
      <c r="AI297" s="410">
        <v>7.5027095117150581E-3</v>
      </c>
      <c r="AJ297" s="410">
        <v>7.4345468469136965E-3</v>
      </c>
    </row>
    <row r="298" spans="5:36">
      <c r="E298" s="454" t="s">
        <v>5133</v>
      </c>
      <c r="I298" s="454" t="s">
        <v>5168</v>
      </c>
      <c r="N298" s="410" t="s">
        <v>499</v>
      </c>
      <c r="O298" s="410" t="s">
        <v>499</v>
      </c>
      <c r="P298" s="410">
        <v>0.2788272350877285</v>
      </c>
      <c r="Q298" s="410">
        <v>0.25881255228039302</v>
      </c>
      <c r="R298" s="410">
        <v>9.9846775460926934E-2</v>
      </c>
      <c r="S298" s="410">
        <v>5.2710694768016264E-2</v>
      </c>
      <c r="T298" s="410">
        <v>-5.600622637516754E-9</v>
      </c>
      <c r="U298" s="410">
        <v>-7.8408716840454141E-9</v>
      </c>
      <c r="V298" s="410">
        <v>0</v>
      </c>
      <c r="W298" s="410">
        <v>0</v>
      </c>
      <c r="X298" s="410">
        <v>0</v>
      </c>
      <c r="Y298" s="410">
        <v>0</v>
      </c>
      <c r="Z298" s="410">
        <v>0</v>
      </c>
      <c r="AA298" s="410">
        <v>0</v>
      </c>
      <c r="AB298" s="410">
        <v>0</v>
      </c>
      <c r="AC298" s="410">
        <v>0</v>
      </c>
      <c r="AD298" s="410">
        <v>0</v>
      </c>
      <c r="AE298" s="410">
        <v>0</v>
      </c>
      <c r="AF298" s="410">
        <v>0</v>
      </c>
      <c r="AG298" s="410">
        <v>0</v>
      </c>
      <c r="AH298" s="410">
        <v>0</v>
      </c>
      <c r="AI298" s="410">
        <v>0</v>
      </c>
      <c r="AJ298" s="410">
        <v>0</v>
      </c>
    </row>
    <row r="299" spans="5:36">
      <c r="E299" s="454" t="s">
        <v>5135</v>
      </c>
      <c r="I299" s="454" t="s">
        <v>5185</v>
      </c>
      <c r="N299" s="410" t="s">
        <v>499</v>
      </c>
      <c r="O299" s="410" t="s">
        <v>499</v>
      </c>
      <c r="P299" s="410">
        <v>0.23662697645977646</v>
      </c>
      <c r="Q299" s="410">
        <v>-1.9438512277586389E-2</v>
      </c>
      <c r="R299" s="410">
        <v>0.22947244506324746</v>
      </c>
      <c r="S299" s="410">
        <v>-0.23028770387534431</v>
      </c>
      <c r="T299" s="410">
        <v>-5.7682976001799773E-2</v>
      </c>
      <c r="U299" s="410">
        <v>0</v>
      </c>
      <c r="V299" s="410">
        <v>0</v>
      </c>
      <c r="W299" s="410">
        <v>0</v>
      </c>
      <c r="X299" s="410">
        <v>0</v>
      </c>
      <c r="Y299" s="410">
        <v>0</v>
      </c>
      <c r="Z299" s="410">
        <v>0</v>
      </c>
      <c r="AA299" s="410">
        <v>0</v>
      </c>
      <c r="AB299" s="410">
        <v>0</v>
      </c>
      <c r="AC299" s="410">
        <v>0</v>
      </c>
      <c r="AD299" s="410">
        <v>0</v>
      </c>
      <c r="AE299" s="410">
        <v>0</v>
      </c>
      <c r="AF299" s="410">
        <v>0</v>
      </c>
      <c r="AG299" s="410">
        <v>0</v>
      </c>
      <c r="AH299" s="410">
        <v>0</v>
      </c>
      <c r="AI299" s="410">
        <v>0</v>
      </c>
      <c r="AJ299" s="410">
        <v>0</v>
      </c>
    </row>
    <row r="300" spans="5:36">
      <c r="E300" s="454" t="s">
        <v>5135</v>
      </c>
      <c r="I300" s="454" t="s">
        <v>5186</v>
      </c>
      <c r="N300" s="410" t="s">
        <v>499</v>
      </c>
      <c r="O300" s="410" t="s">
        <v>499</v>
      </c>
      <c r="P300" s="410">
        <v>6.6971675613047954E-2</v>
      </c>
      <c r="Q300" s="410">
        <v>-4.1799797579882517E-2</v>
      </c>
      <c r="R300" s="410">
        <v>0.13058309041855085</v>
      </c>
      <c r="S300" s="410">
        <v>-7.5328936903714394E-2</v>
      </c>
      <c r="T300" s="410">
        <v>3.499999999999983E-2</v>
      </c>
      <c r="U300" s="410">
        <v>3.5000000000000003E-2</v>
      </c>
      <c r="V300" s="410">
        <v>3.4999999999999899E-2</v>
      </c>
      <c r="W300" s="410">
        <v>3.4999999999999726E-2</v>
      </c>
      <c r="X300" s="410">
        <v>3.50000000000001E-2</v>
      </c>
      <c r="Y300" s="410">
        <v>3.4999999999999934E-2</v>
      </c>
      <c r="Z300" s="410">
        <v>3.499999999999974E-2</v>
      </c>
      <c r="AA300" s="410">
        <v>3.5000000000000239E-2</v>
      </c>
      <c r="AB300" s="410">
        <v>3.4999999999999823E-2</v>
      </c>
      <c r="AC300" s="410">
        <v>3.4999999999999788E-2</v>
      </c>
      <c r="AD300" s="410">
        <v>3.4999999999999851E-2</v>
      </c>
      <c r="AE300" s="410">
        <v>3.5000000000000163E-2</v>
      </c>
      <c r="AF300" s="410">
        <v>3.4999999999999892E-2</v>
      </c>
      <c r="AG300" s="410">
        <v>3.5000000000000073E-2</v>
      </c>
      <c r="AH300" s="410">
        <v>3.4999999999999754E-2</v>
      </c>
      <c r="AI300" s="410">
        <v>3.4999999999999899E-2</v>
      </c>
      <c r="AJ300" s="410">
        <v>3.4999999999999844E-2</v>
      </c>
    </row>
    <row r="301" spans="5:36">
      <c r="E301" s="454" t="s">
        <v>5135</v>
      </c>
      <c r="I301" s="454" t="s">
        <v>5237</v>
      </c>
      <c r="N301" s="410" t="s">
        <v>499</v>
      </c>
      <c r="O301" s="410" t="s">
        <v>499</v>
      </c>
      <c r="P301" s="410">
        <v>-2.7960866918222078</v>
      </c>
      <c r="Q301" s="410">
        <v>-0.27213716446504632</v>
      </c>
      <c r="R301" s="410">
        <v>-0.17634478393442191</v>
      </c>
      <c r="S301" s="410">
        <v>0.36329320873722681</v>
      </c>
      <c r="T301" s="410">
        <v>-0.65467625899280579</v>
      </c>
      <c r="U301" s="410">
        <v>-0.41666666666666663</v>
      </c>
      <c r="V301" s="410">
        <v>-1</v>
      </c>
      <c r="W301" s="410" t="s">
        <v>499</v>
      </c>
      <c r="X301" s="410" t="s">
        <v>499</v>
      </c>
      <c r="Y301" s="410" t="s">
        <v>499</v>
      </c>
      <c r="Z301" s="410" t="s">
        <v>499</v>
      </c>
      <c r="AA301" s="410" t="s">
        <v>499</v>
      </c>
      <c r="AB301" s="410" t="s">
        <v>499</v>
      </c>
      <c r="AC301" s="410" t="s">
        <v>499</v>
      </c>
      <c r="AD301" s="410" t="s">
        <v>499</v>
      </c>
      <c r="AE301" s="410" t="s">
        <v>499</v>
      </c>
      <c r="AF301" s="410" t="s">
        <v>499</v>
      </c>
      <c r="AG301" s="410" t="s">
        <v>499</v>
      </c>
      <c r="AH301" s="410" t="s">
        <v>499</v>
      </c>
      <c r="AI301" s="410" t="s">
        <v>499</v>
      </c>
      <c r="AJ301" s="410" t="s">
        <v>499</v>
      </c>
    </row>
    <row r="302" spans="5:36">
      <c r="E302" s="454" t="s">
        <v>5131</v>
      </c>
      <c r="I302" s="454" t="s">
        <v>5269</v>
      </c>
      <c r="N302" s="410" t="s">
        <v>499</v>
      </c>
      <c r="O302" s="410" t="s">
        <v>499</v>
      </c>
      <c r="P302" s="410" t="s">
        <v>499</v>
      </c>
      <c r="Q302" s="410" t="s">
        <v>499</v>
      </c>
      <c r="R302" s="410" t="s">
        <v>499</v>
      </c>
      <c r="S302" s="410" t="s">
        <v>499</v>
      </c>
      <c r="T302" s="410" t="s">
        <v>499</v>
      </c>
      <c r="U302" s="410" t="s">
        <v>499</v>
      </c>
      <c r="V302" s="410">
        <v>2.1433045133333337</v>
      </c>
      <c r="W302" s="410">
        <v>1.4208060744308693</v>
      </c>
      <c r="X302" s="410">
        <v>1.1456417091588604</v>
      </c>
      <c r="Y302" s="410">
        <v>0.78908266266035298</v>
      </c>
      <c r="Z302" s="410">
        <v>0.54929851558608578</v>
      </c>
      <c r="AA302" s="410">
        <v>0.38995404616205159</v>
      </c>
      <c r="AB302" s="410">
        <v>0.25507792680554925</v>
      </c>
      <c r="AC302" s="410">
        <v>0.18185762829238772</v>
      </c>
      <c r="AD302" s="410">
        <v>0.1194129424539763</v>
      </c>
      <c r="AE302" s="410">
        <v>0.16235271848455532</v>
      </c>
      <c r="AF302" s="410">
        <v>0.10887905750365538</v>
      </c>
      <c r="AG302" s="410">
        <v>0</v>
      </c>
      <c r="AH302" s="410">
        <v>0</v>
      </c>
      <c r="AI302" s="410">
        <v>0</v>
      </c>
      <c r="AJ302" s="410">
        <v>0</v>
      </c>
    </row>
    <row r="303" spans="5:36">
      <c r="E303" s="454" t="s">
        <v>5134</v>
      </c>
      <c r="I303" s="454" t="s">
        <v>5187</v>
      </c>
      <c r="N303" s="410" t="s">
        <v>499</v>
      </c>
      <c r="O303" s="410" t="s">
        <v>499</v>
      </c>
      <c r="P303" s="410" t="s">
        <v>499</v>
      </c>
      <c r="Q303" s="410" t="s">
        <v>499</v>
      </c>
      <c r="R303" s="410" t="s">
        <v>499</v>
      </c>
      <c r="S303" s="410" t="s">
        <v>499</v>
      </c>
      <c r="T303" s="410" t="s">
        <v>499</v>
      </c>
      <c r="U303" s="410" t="s">
        <v>499</v>
      </c>
      <c r="V303" s="410" t="s">
        <v>499</v>
      </c>
      <c r="W303" s="410" t="s">
        <v>499</v>
      </c>
      <c r="X303" s="410" t="s">
        <v>499</v>
      </c>
      <c r="Y303" s="410" t="s">
        <v>499</v>
      </c>
      <c r="Z303" s="410" t="s">
        <v>499</v>
      </c>
      <c r="AA303" s="410" t="s">
        <v>499</v>
      </c>
      <c r="AB303" s="410" t="s">
        <v>499</v>
      </c>
      <c r="AC303" s="410" t="s">
        <v>499</v>
      </c>
      <c r="AD303" s="410" t="s">
        <v>499</v>
      </c>
      <c r="AE303" s="410" t="s">
        <v>499</v>
      </c>
      <c r="AF303" s="410" t="s">
        <v>499</v>
      </c>
      <c r="AG303" s="410" t="s">
        <v>499</v>
      </c>
      <c r="AH303" s="410" t="s">
        <v>499</v>
      </c>
      <c r="AI303" s="410" t="s">
        <v>499</v>
      </c>
      <c r="AJ303" s="410" t="s">
        <v>499</v>
      </c>
    </row>
    <row r="304" spans="5:36">
      <c r="E304" s="454" t="s">
        <v>5135</v>
      </c>
      <c r="I304" s="454" t="s">
        <v>5189</v>
      </c>
      <c r="N304" s="410" t="s">
        <v>499</v>
      </c>
      <c r="O304" s="410" t="s">
        <v>499</v>
      </c>
      <c r="P304" s="410">
        <v>-0.12824483069314366</v>
      </c>
      <c r="Q304" s="410">
        <v>-0.37366098686975791</v>
      </c>
      <c r="R304" s="410">
        <v>-0.32982883465062718</v>
      </c>
      <c r="S304" s="410">
        <v>-4.7386331950127675E-2</v>
      </c>
      <c r="T304" s="410">
        <v>0.94191904216001576</v>
      </c>
      <c r="U304" s="410">
        <v>3.4999999999999913E-2</v>
      </c>
      <c r="V304" s="410">
        <v>3.4999999999999795E-2</v>
      </c>
      <c r="W304" s="410">
        <v>3.4999999999999858E-2</v>
      </c>
      <c r="X304" s="410">
        <v>3.5000000000000045E-2</v>
      </c>
      <c r="Y304" s="410">
        <v>3.4999999999999844E-2</v>
      </c>
      <c r="Z304" s="410">
        <v>3.4999999999999976E-2</v>
      </c>
      <c r="AA304" s="410">
        <v>3.4999999999999816E-2</v>
      </c>
      <c r="AB304" s="410">
        <v>3.4999999999999969E-2</v>
      </c>
      <c r="AC304" s="410">
        <v>3.4999999999999698E-2</v>
      </c>
      <c r="AD304" s="410">
        <v>3.5000000000000073E-2</v>
      </c>
      <c r="AE304" s="410">
        <v>3.4999999999999851E-2</v>
      </c>
      <c r="AF304" s="410">
        <v>3.5000000000000038E-2</v>
      </c>
      <c r="AG304" s="410">
        <v>3.5000000000000038E-2</v>
      </c>
      <c r="AH304" s="410">
        <v>3.4999999999999816E-2</v>
      </c>
      <c r="AI304" s="410">
        <v>3.499999999999992E-2</v>
      </c>
      <c r="AJ304" s="410">
        <v>3.4999999999999969E-2</v>
      </c>
    </row>
    <row r="305" spans="5:36">
      <c r="E305" s="454" t="s">
        <v>5131</v>
      </c>
      <c r="I305" s="454" t="s">
        <v>5190</v>
      </c>
      <c r="N305" s="410" t="s">
        <v>499</v>
      </c>
      <c r="O305" s="410" t="s">
        <v>499</v>
      </c>
      <c r="P305" s="410" t="s">
        <v>499</v>
      </c>
      <c r="Q305" s="410" t="s">
        <v>499</v>
      </c>
      <c r="R305" s="410" t="s">
        <v>499</v>
      </c>
      <c r="S305" s="410" t="s">
        <v>499</v>
      </c>
      <c r="T305" s="410">
        <v>1</v>
      </c>
      <c r="U305" s="410">
        <v>0</v>
      </c>
      <c r="V305" s="410">
        <v>0</v>
      </c>
      <c r="W305" s="410">
        <v>0</v>
      </c>
      <c r="X305" s="410">
        <v>0</v>
      </c>
      <c r="Y305" s="410">
        <v>0</v>
      </c>
      <c r="Z305" s="410">
        <v>0</v>
      </c>
      <c r="AA305" s="410">
        <v>0</v>
      </c>
      <c r="AB305" s="410">
        <v>0</v>
      </c>
      <c r="AC305" s="410">
        <v>0</v>
      </c>
      <c r="AD305" s="410">
        <v>0</v>
      </c>
      <c r="AE305" s="410">
        <v>0</v>
      </c>
      <c r="AF305" s="410">
        <v>0</v>
      </c>
      <c r="AG305" s="410">
        <v>0</v>
      </c>
      <c r="AH305" s="410">
        <v>0</v>
      </c>
      <c r="AI305" s="410">
        <v>0</v>
      </c>
      <c r="AJ305" s="410">
        <v>0</v>
      </c>
    </row>
    <row r="306" spans="5:36">
      <c r="E306" s="454" t="s">
        <v>5131</v>
      </c>
      <c r="I306" s="454" t="s">
        <v>5191</v>
      </c>
      <c r="N306" s="410" t="s">
        <v>499</v>
      </c>
      <c r="O306" s="410" t="s">
        <v>499</v>
      </c>
      <c r="P306" s="410" t="s">
        <v>499</v>
      </c>
      <c r="Q306" s="410" t="s">
        <v>499</v>
      </c>
      <c r="R306" s="410" t="s">
        <v>499</v>
      </c>
      <c r="S306" s="410" t="s">
        <v>499</v>
      </c>
      <c r="T306" s="410" t="s">
        <v>499</v>
      </c>
      <c r="U306" s="410" t="s">
        <v>499</v>
      </c>
      <c r="V306" s="410">
        <v>1</v>
      </c>
      <c r="W306" s="410">
        <v>0</v>
      </c>
      <c r="X306" s="410">
        <v>0</v>
      </c>
      <c r="Y306" s="410">
        <v>0</v>
      </c>
      <c r="Z306" s="410">
        <v>0</v>
      </c>
      <c r="AA306" s="410">
        <v>0</v>
      </c>
      <c r="AB306" s="410">
        <v>0</v>
      </c>
      <c r="AC306" s="410">
        <v>0</v>
      </c>
      <c r="AD306" s="410">
        <v>0</v>
      </c>
      <c r="AE306" s="410">
        <v>0</v>
      </c>
      <c r="AF306" s="410">
        <v>0</v>
      </c>
      <c r="AG306" s="410">
        <v>0</v>
      </c>
      <c r="AH306" s="410">
        <v>0</v>
      </c>
      <c r="AI306" s="410">
        <v>0</v>
      </c>
      <c r="AJ306" s="410">
        <v>0</v>
      </c>
    </row>
    <row r="307" spans="5:36">
      <c r="E307" s="454" t="s">
        <v>5131</v>
      </c>
      <c r="I307" s="454" t="s">
        <v>5192</v>
      </c>
      <c r="N307" s="410" t="s">
        <v>499</v>
      </c>
      <c r="O307" s="410" t="s">
        <v>499</v>
      </c>
      <c r="P307" s="410" t="s">
        <v>499</v>
      </c>
      <c r="Q307" s="410" t="s">
        <v>499</v>
      </c>
      <c r="R307" s="410" t="s">
        <v>499</v>
      </c>
      <c r="S307" s="410" t="s">
        <v>499</v>
      </c>
      <c r="T307" s="410" t="s">
        <v>499</v>
      </c>
      <c r="U307" s="410" t="s">
        <v>499</v>
      </c>
      <c r="V307" s="410">
        <v>1</v>
      </c>
      <c r="W307" s="410">
        <v>0</v>
      </c>
      <c r="X307" s="410">
        <v>1.0554806320567338</v>
      </c>
      <c r="Y307" s="410">
        <v>0.69558133498637575</v>
      </c>
      <c r="Z307" s="410">
        <v>0.2187227791355395</v>
      </c>
      <c r="AA307" s="410">
        <v>0.13888146171549923</v>
      </c>
      <c r="AB307" s="410">
        <v>4.1732203642215776E-2</v>
      </c>
      <c r="AC307" s="410">
        <v>0</v>
      </c>
      <c r="AD307" s="410">
        <v>0</v>
      </c>
      <c r="AE307" s="410">
        <v>0</v>
      </c>
      <c r="AF307" s="410">
        <v>0</v>
      </c>
      <c r="AG307" s="410">
        <v>0</v>
      </c>
      <c r="AH307" s="410">
        <v>0</v>
      </c>
      <c r="AI307" s="410">
        <v>0</v>
      </c>
      <c r="AJ307" s="410">
        <v>0</v>
      </c>
    </row>
    <row r="308" spans="5:36">
      <c r="E308" s="454" t="s">
        <v>5130</v>
      </c>
      <c r="I308" s="454" t="s">
        <v>5193</v>
      </c>
      <c r="N308" s="410" t="s">
        <v>499</v>
      </c>
      <c r="O308" s="410" t="s">
        <v>499</v>
      </c>
      <c r="P308" s="410" t="s">
        <v>499</v>
      </c>
      <c r="Q308" s="410" t="s">
        <v>499</v>
      </c>
      <c r="R308" s="410" t="s">
        <v>499</v>
      </c>
      <c r="S308" s="410" t="s">
        <v>499</v>
      </c>
      <c r="T308" s="410" t="s">
        <v>499</v>
      </c>
      <c r="U308" s="410" t="s">
        <v>499</v>
      </c>
      <c r="V308" s="410" t="s">
        <v>499</v>
      </c>
      <c r="W308" s="410" t="s">
        <v>499</v>
      </c>
      <c r="X308" s="410" t="s">
        <v>499</v>
      </c>
      <c r="Y308" s="410" t="s">
        <v>499</v>
      </c>
      <c r="Z308" s="410" t="s">
        <v>499</v>
      </c>
      <c r="AA308" s="410" t="s">
        <v>499</v>
      </c>
      <c r="AB308" s="410" t="s">
        <v>499</v>
      </c>
      <c r="AC308" s="410" t="s">
        <v>499</v>
      </c>
      <c r="AD308" s="410" t="s">
        <v>499</v>
      </c>
      <c r="AE308" s="410" t="s">
        <v>499</v>
      </c>
      <c r="AF308" s="410" t="s">
        <v>499</v>
      </c>
      <c r="AG308" s="410" t="s">
        <v>499</v>
      </c>
      <c r="AH308" s="410" t="s">
        <v>499</v>
      </c>
      <c r="AI308" s="410" t="s">
        <v>499</v>
      </c>
      <c r="AJ308" s="410" t="s">
        <v>499</v>
      </c>
    </row>
    <row r="309" spans="5:36">
      <c r="E309" s="454" t="e">
        <v>#REF!</v>
      </c>
      <c r="I309" s="454" t="e">
        <v>#REF!</v>
      </c>
      <c r="N309" s="410" t="e">
        <v>#REF!</v>
      </c>
      <c r="O309" s="410" t="e">
        <v>#REF!</v>
      </c>
      <c r="P309" s="410" t="e">
        <v>#REF!</v>
      </c>
      <c r="Q309" s="410" t="e">
        <v>#REF!</v>
      </c>
      <c r="R309" s="410" t="e">
        <v>#REF!</v>
      </c>
      <c r="S309" s="410" t="e">
        <v>#REF!</v>
      </c>
      <c r="T309" s="410" t="e">
        <v>#REF!</v>
      </c>
      <c r="U309" s="410" t="e">
        <v>#REF!</v>
      </c>
      <c r="V309" s="410" t="e">
        <v>#REF!</v>
      </c>
      <c r="W309" s="410" t="e">
        <v>#REF!</v>
      </c>
      <c r="X309" s="410" t="e">
        <v>#REF!</v>
      </c>
      <c r="Y309" s="410" t="e">
        <v>#REF!</v>
      </c>
      <c r="Z309" s="410" t="e">
        <v>#REF!</v>
      </c>
      <c r="AA309" s="410" t="e">
        <v>#REF!</v>
      </c>
      <c r="AB309" s="410" t="e">
        <v>#REF!</v>
      </c>
      <c r="AC309" s="410" t="e">
        <v>#REF!</v>
      </c>
      <c r="AD309" s="410" t="e">
        <v>#REF!</v>
      </c>
      <c r="AE309" s="410" t="e">
        <v>#REF!</v>
      </c>
      <c r="AF309" s="410" t="e">
        <v>#REF!</v>
      </c>
      <c r="AG309" s="410" t="e">
        <v>#REF!</v>
      </c>
      <c r="AH309" s="410" t="e">
        <v>#REF!</v>
      </c>
      <c r="AI309" s="410" t="e">
        <v>#REF!</v>
      </c>
      <c r="AJ309" s="410" t="e">
        <v>#REF!</v>
      </c>
    </row>
    <row r="310" spans="5:36">
      <c r="E310" s="454">
        <v>0</v>
      </c>
      <c r="I310" s="454">
        <v>0</v>
      </c>
      <c r="N310" s="410" t="s">
        <v>499</v>
      </c>
      <c r="O310" s="410" t="s">
        <v>499</v>
      </c>
      <c r="P310" s="410" t="s">
        <v>499</v>
      </c>
      <c r="Q310" s="410" t="s">
        <v>499</v>
      </c>
      <c r="R310" s="410" t="s">
        <v>499</v>
      </c>
      <c r="S310" s="410" t="s">
        <v>499</v>
      </c>
      <c r="T310" s="410" t="s">
        <v>499</v>
      </c>
      <c r="U310" s="410" t="s">
        <v>499</v>
      </c>
      <c r="V310" s="410" t="s">
        <v>499</v>
      </c>
      <c r="W310" s="410" t="s">
        <v>499</v>
      </c>
      <c r="X310" s="410" t="s">
        <v>499</v>
      </c>
      <c r="Y310" s="410" t="s">
        <v>499</v>
      </c>
      <c r="Z310" s="410" t="s">
        <v>499</v>
      </c>
      <c r="AA310" s="410" t="s">
        <v>499</v>
      </c>
      <c r="AB310" s="410" t="s">
        <v>499</v>
      </c>
      <c r="AC310" s="410" t="s">
        <v>499</v>
      </c>
      <c r="AD310" s="410" t="s">
        <v>499</v>
      </c>
      <c r="AE310" s="410" t="s">
        <v>499</v>
      </c>
      <c r="AF310" s="410" t="s">
        <v>499</v>
      </c>
      <c r="AG310" s="410" t="s">
        <v>499</v>
      </c>
      <c r="AH310" s="410" t="s">
        <v>499</v>
      </c>
      <c r="AI310" s="410" t="s">
        <v>499</v>
      </c>
      <c r="AJ310" s="410" t="s">
        <v>499</v>
      </c>
    </row>
    <row r="311" spans="5:36">
      <c r="E311" s="454">
        <v>0</v>
      </c>
      <c r="I311" s="454">
        <v>0</v>
      </c>
      <c r="N311" s="410" t="s">
        <v>499</v>
      </c>
      <c r="O311" s="410" t="s">
        <v>499</v>
      </c>
      <c r="P311" s="410" t="s">
        <v>499</v>
      </c>
      <c r="Q311" s="410" t="s">
        <v>499</v>
      </c>
      <c r="R311" s="410" t="s">
        <v>499</v>
      </c>
      <c r="S311" s="410" t="s">
        <v>499</v>
      </c>
      <c r="T311" s="410" t="s">
        <v>499</v>
      </c>
      <c r="U311" s="410" t="s">
        <v>499</v>
      </c>
      <c r="V311" s="410" t="s">
        <v>499</v>
      </c>
      <c r="W311" s="410" t="s">
        <v>499</v>
      </c>
      <c r="X311" s="410" t="s">
        <v>499</v>
      </c>
      <c r="Y311" s="410" t="s">
        <v>499</v>
      </c>
      <c r="Z311" s="410" t="s">
        <v>499</v>
      </c>
      <c r="AA311" s="410" t="s">
        <v>499</v>
      </c>
      <c r="AB311" s="410" t="s">
        <v>499</v>
      </c>
      <c r="AC311" s="410" t="s">
        <v>499</v>
      </c>
      <c r="AD311" s="410" t="s">
        <v>499</v>
      </c>
      <c r="AE311" s="410" t="s">
        <v>499</v>
      </c>
      <c r="AF311" s="410" t="s">
        <v>499</v>
      </c>
      <c r="AG311" s="410" t="s">
        <v>499</v>
      </c>
      <c r="AH311" s="410" t="s">
        <v>499</v>
      </c>
      <c r="AI311" s="410" t="s">
        <v>499</v>
      </c>
      <c r="AJ311" s="410" t="s">
        <v>499</v>
      </c>
    </row>
    <row r="312" spans="5:36">
      <c r="E312" s="454" t="s">
        <v>5131</v>
      </c>
      <c r="I312" s="454" t="s">
        <v>5255</v>
      </c>
      <c r="N312" s="410" t="s">
        <v>499</v>
      </c>
      <c r="O312" s="410" t="s">
        <v>499</v>
      </c>
      <c r="P312" s="410" t="s">
        <v>499</v>
      </c>
      <c r="Q312" s="410" t="s">
        <v>499</v>
      </c>
      <c r="R312" s="410" t="s">
        <v>499</v>
      </c>
      <c r="S312" s="410" t="s">
        <v>499</v>
      </c>
      <c r="T312" s="410" t="s">
        <v>499</v>
      </c>
      <c r="U312" s="410" t="s">
        <v>499</v>
      </c>
      <c r="V312" s="410" t="s">
        <v>499</v>
      </c>
      <c r="W312" s="410" t="s">
        <v>499</v>
      </c>
      <c r="X312" s="410" t="s">
        <v>499</v>
      </c>
      <c r="Y312" s="410" t="s">
        <v>499</v>
      </c>
      <c r="Z312" s="410" t="s">
        <v>499</v>
      </c>
      <c r="AA312" s="410" t="s">
        <v>499</v>
      </c>
      <c r="AB312" s="410">
        <v>2.0271841990852444</v>
      </c>
      <c r="AC312" s="410">
        <v>0.68865884080125039</v>
      </c>
      <c r="AD312" s="410">
        <v>0.42039837882185266</v>
      </c>
      <c r="AE312" s="410">
        <v>0.28695670935940076</v>
      </c>
      <c r="AF312" s="410">
        <v>0.19803832614455139</v>
      </c>
      <c r="AG312" s="410">
        <v>7.6686780954485903E-2</v>
      </c>
      <c r="AH312" s="410">
        <v>0</v>
      </c>
      <c r="AI312" s="410">
        <v>0</v>
      </c>
      <c r="AJ312" s="410">
        <v>0</v>
      </c>
    </row>
    <row r="313" spans="5:36">
      <c r="E313" s="454" t="s">
        <v>5138</v>
      </c>
      <c r="I313" s="454" t="s">
        <v>5198</v>
      </c>
      <c r="N313" s="410" t="s">
        <v>499</v>
      </c>
      <c r="O313" s="410" t="s">
        <v>499</v>
      </c>
      <c r="P313" s="410" t="s">
        <v>499</v>
      </c>
      <c r="Q313" s="410" t="s">
        <v>499</v>
      </c>
      <c r="R313" s="410" t="s">
        <v>499</v>
      </c>
      <c r="S313" s="410" t="s">
        <v>499</v>
      </c>
      <c r="T313" s="410">
        <v>1.4000000000000001</v>
      </c>
      <c r="U313" s="410">
        <v>0</v>
      </c>
      <c r="V313" s="410">
        <v>0</v>
      </c>
      <c r="W313" s="410">
        <v>0</v>
      </c>
      <c r="X313" s="410">
        <v>0</v>
      </c>
      <c r="Y313" s="410">
        <v>0</v>
      </c>
      <c r="Z313" s="410">
        <v>0</v>
      </c>
      <c r="AA313" s="410">
        <v>0</v>
      </c>
      <c r="AB313" s="410">
        <v>0</v>
      </c>
      <c r="AC313" s="410">
        <v>0</v>
      </c>
      <c r="AD313" s="410">
        <v>0</v>
      </c>
      <c r="AE313" s="410">
        <v>0</v>
      </c>
      <c r="AF313" s="410">
        <v>0</v>
      </c>
      <c r="AG313" s="410">
        <v>0</v>
      </c>
      <c r="AH313" s="410">
        <v>0</v>
      </c>
      <c r="AI313" s="410">
        <v>-4.1644204851752013E-2</v>
      </c>
      <c r="AJ313" s="410">
        <v>-6.0835325551961875E-2</v>
      </c>
    </row>
    <row r="314" spans="5:36">
      <c r="E314" s="454" t="s">
        <v>5137</v>
      </c>
      <c r="I314" s="454" t="s">
        <v>5199</v>
      </c>
      <c r="N314" s="410" t="s">
        <v>499</v>
      </c>
      <c r="O314" s="410" t="s">
        <v>499</v>
      </c>
      <c r="P314" s="410" t="s">
        <v>499</v>
      </c>
      <c r="Q314" s="410" t="s">
        <v>499</v>
      </c>
      <c r="R314" s="410" t="s">
        <v>499</v>
      </c>
      <c r="S314" s="410" t="s">
        <v>499</v>
      </c>
      <c r="T314" s="410">
        <v>0.6</v>
      </c>
      <c r="U314" s="410">
        <v>-0.7</v>
      </c>
      <c r="V314" s="410">
        <v>0</v>
      </c>
      <c r="W314" s="410">
        <v>0</v>
      </c>
      <c r="X314" s="410">
        <v>0</v>
      </c>
      <c r="Y314" s="410">
        <v>0</v>
      </c>
      <c r="Z314" s="410">
        <v>0</v>
      </c>
      <c r="AA314" s="410">
        <v>0</v>
      </c>
      <c r="AB314" s="410">
        <v>0</v>
      </c>
      <c r="AC314" s="410">
        <v>0</v>
      </c>
      <c r="AD314" s="410">
        <v>0</v>
      </c>
      <c r="AE314" s="410">
        <v>0</v>
      </c>
      <c r="AF314" s="410">
        <v>0</v>
      </c>
      <c r="AG314" s="410">
        <v>0</v>
      </c>
      <c r="AH314" s="410">
        <v>0</v>
      </c>
      <c r="AI314" s="410">
        <v>0</v>
      </c>
      <c r="AJ314" s="410">
        <v>0</v>
      </c>
    </row>
    <row r="315" spans="5:36">
      <c r="E315" s="454" t="s">
        <v>5137</v>
      </c>
      <c r="I315" s="454" t="s">
        <v>5256</v>
      </c>
      <c r="N315" s="410" t="s">
        <v>499</v>
      </c>
      <c r="O315" s="410" t="s">
        <v>499</v>
      </c>
      <c r="P315" s="410" t="s">
        <v>499</v>
      </c>
      <c r="Q315" s="410" t="s">
        <v>499</v>
      </c>
      <c r="R315" s="410" t="s">
        <v>499</v>
      </c>
      <c r="S315" s="410" t="s">
        <v>499</v>
      </c>
      <c r="T315" s="410">
        <v>1.4275</v>
      </c>
      <c r="U315" s="410">
        <v>2.7500000000000146E-2</v>
      </c>
      <c r="V315" s="410">
        <v>2.7500000000000094E-2</v>
      </c>
      <c r="W315" s="410">
        <v>2.7499999999999965E-2</v>
      </c>
      <c r="X315" s="410">
        <v>14.375954417304182</v>
      </c>
      <c r="Y315" s="410">
        <v>1.3339448319135816</v>
      </c>
      <c r="Z315" s="410">
        <v>2.7500000000000198E-2</v>
      </c>
      <c r="AA315" s="410">
        <v>2.7499999999999993E-2</v>
      </c>
      <c r="AB315" s="410">
        <v>2.7500000000000198E-2</v>
      </c>
      <c r="AC315" s="410">
        <v>2.7499999999999993E-2</v>
      </c>
      <c r="AD315" s="410">
        <v>2.750000000000008E-2</v>
      </c>
      <c r="AE315" s="410">
        <v>2.750000000000009E-2</v>
      </c>
      <c r="AF315" s="410">
        <v>2.7500000000000007E-2</v>
      </c>
      <c r="AG315" s="410">
        <v>2.7500000000000156E-2</v>
      </c>
      <c r="AH315" s="410">
        <v>2.7500000000000011E-2</v>
      </c>
      <c r="AI315" s="410">
        <v>2.750000000000009E-2</v>
      </c>
      <c r="AJ315" s="410">
        <v>2.7500000000000059E-2</v>
      </c>
    </row>
    <row r="316" spans="5:36">
      <c r="E316" s="454" t="s">
        <v>5139</v>
      </c>
      <c r="I316" s="454" t="s">
        <v>5257</v>
      </c>
      <c r="N316" s="410" t="s">
        <v>499</v>
      </c>
      <c r="O316" s="410" t="s">
        <v>499</v>
      </c>
      <c r="P316" s="410" t="s">
        <v>499</v>
      </c>
      <c r="Q316" s="410" t="s">
        <v>499</v>
      </c>
      <c r="R316" s="410" t="s">
        <v>499</v>
      </c>
      <c r="S316" s="410" t="s">
        <v>499</v>
      </c>
      <c r="T316" s="410">
        <v>1.4275</v>
      </c>
      <c r="U316" s="410">
        <v>2.7499999999999972E-2</v>
      </c>
      <c r="V316" s="410">
        <v>2.7500000000000139E-2</v>
      </c>
      <c r="W316" s="410">
        <v>2.7500000000000073E-2</v>
      </c>
      <c r="X316" s="410">
        <v>14.375954417304177</v>
      </c>
      <c r="Y316" s="410">
        <v>1.3339448319135816</v>
      </c>
      <c r="Z316" s="410">
        <v>2.75E-2</v>
      </c>
      <c r="AA316" s="410">
        <v>2.7500000000000108E-2</v>
      </c>
      <c r="AB316" s="410">
        <v>2.7500000000000115E-2</v>
      </c>
      <c r="AC316" s="410">
        <v>2.749999999999991E-2</v>
      </c>
      <c r="AD316" s="410">
        <v>2.7500000000000132E-2</v>
      </c>
      <c r="AE316" s="410">
        <v>2.7500000000000097E-2</v>
      </c>
      <c r="AF316" s="410">
        <v>2.7499999999999872E-2</v>
      </c>
      <c r="AG316" s="410">
        <v>2.7500000000000198E-2</v>
      </c>
      <c r="AH316" s="410">
        <v>2.7500000000000076E-2</v>
      </c>
      <c r="AI316" s="410">
        <v>2.7500000000000097E-2</v>
      </c>
      <c r="AJ316" s="410">
        <v>2.7500000000000004E-2</v>
      </c>
    </row>
    <row r="317" spans="5:36">
      <c r="E317" s="454" t="s">
        <v>5139</v>
      </c>
      <c r="I317" s="454" t="s">
        <v>5258</v>
      </c>
      <c r="N317" s="410" t="s">
        <v>499</v>
      </c>
      <c r="O317" s="410" t="s">
        <v>499</v>
      </c>
      <c r="P317" s="410" t="s">
        <v>499</v>
      </c>
      <c r="Q317" s="410" t="s">
        <v>499</v>
      </c>
      <c r="R317" s="410" t="s">
        <v>499</v>
      </c>
      <c r="S317" s="410" t="s">
        <v>499</v>
      </c>
      <c r="T317" s="410">
        <v>1.4275</v>
      </c>
      <c r="U317" s="410">
        <v>15.629429614539404</v>
      </c>
      <c r="V317" s="410">
        <v>1.3409967323989094</v>
      </c>
      <c r="W317" s="410">
        <v>2.7500000000000316E-2</v>
      </c>
      <c r="X317" s="410">
        <v>2.7500000000000045E-2</v>
      </c>
      <c r="Y317" s="410">
        <v>2.7500000000000059E-2</v>
      </c>
      <c r="Z317" s="410">
        <v>2.7499999999999903E-2</v>
      </c>
      <c r="AA317" s="410">
        <v>2.7500000000000129E-2</v>
      </c>
      <c r="AB317" s="410">
        <v>2.750000000000009E-2</v>
      </c>
      <c r="AC317" s="410">
        <v>2.750000000000009E-2</v>
      </c>
      <c r="AD317" s="410">
        <v>2.7500000000000142E-2</v>
      </c>
      <c r="AE317" s="410">
        <v>2.7499999999999983E-2</v>
      </c>
      <c r="AF317" s="410">
        <v>2.7499999999999969E-2</v>
      </c>
      <c r="AG317" s="410">
        <v>2.750000000000016E-2</v>
      </c>
      <c r="AH317" s="410">
        <v>2.750000000000016E-2</v>
      </c>
      <c r="AI317" s="410">
        <v>2.7500000000000014E-2</v>
      </c>
      <c r="AJ317" s="410">
        <v>2.7500000000000139E-2</v>
      </c>
    </row>
    <row r="318" spans="5:36">
      <c r="E318" s="454" t="s">
        <v>5139</v>
      </c>
      <c r="I318" s="454" t="s">
        <v>5263</v>
      </c>
      <c r="N318" s="410" t="s">
        <v>499</v>
      </c>
      <c r="O318" s="410" t="s">
        <v>499</v>
      </c>
      <c r="P318" s="410" t="s">
        <v>499</v>
      </c>
      <c r="Q318" s="410" t="s">
        <v>499</v>
      </c>
      <c r="R318" s="410" t="s">
        <v>499</v>
      </c>
      <c r="S318" s="410" t="s">
        <v>499</v>
      </c>
      <c r="T318" s="410" t="s">
        <v>499</v>
      </c>
      <c r="U318" s="410" t="s">
        <v>499</v>
      </c>
      <c r="V318" s="410" t="s">
        <v>499</v>
      </c>
      <c r="W318" s="410" t="s">
        <v>499</v>
      </c>
      <c r="X318" s="410" t="s">
        <v>499</v>
      </c>
      <c r="Y318" s="410" t="s">
        <v>499</v>
      </c>
      <c r="Z318" s="410" t="s">
        <v>499</v>
      </c>
      <c r="AA318" s="410" t="s">
        <v>499</v>
      </c>
      <c r="AB318" s="410" t="s">
        <v>499</v>
      </c>
      <c r="AC318" s="410" t="s">
        <v>499</v>
      </c>
      <c r="AD318" s="410" t="s">
        <v>499</v>
      </c>
      <c r="AE318" s="410" t="s">
        <v>499</v>
      </c>
      <c r="AF318" s="410" t="s">
        <v>499</v>
      </c>
      <c r="AG318" s="410" t="s">
        <v>499</v>
      </c>
      <c r="AH318" s="410" t="s">
        <v>499</v>
      </c>
      <c r="AI318" s="410" t="s">
        <v>499</v>
      </c>
      <c r="AJ318" s="410" t="s">
        <v>499</v>
      </c>
    </row>
    <row r="319" spans="5:36">
      <c r="E319" s="454" t="s">
        <v>5139</v>
      </c>
      <c r="I319" s="454" t="s">
        <v>5264</v>
      </c>
      <c r="N319" s="410" t="s">
        <v>499</v>
      </c>
      <c r="O319" s="410" t="s">
        <v>499</v>
      </c>
      <c r="P319" s="410" t="s">
        <v>499</v>
      </c>
      <c r="Q319" s="410" t="s">
        <v>499</v>
      </c>
      <c r="R319" s="410" t="s">
        <v>499</v>
      </c>
      <c r="S319" s="410" t="s">
        <v>499</v>
      </c>
      <c r="T319" s="410" t="s">
        <v>499</v>
      </c>
      <c r="U319" s="410" t="s">
        <v>499</v>
      </c>
      <c r="V319" s="410" t="s">
        <v>499</v>
      </c>
      <c r="W319" s="410" t="s">
        <v>499</v>
      </c>
      <c r="X319" s="410" t="s">
        <v>499</v>
      </c>
      <c r="Y319" s="410" t="s">
        <v>499</v>
      </c>
      <c r="Z319" s="410" t="s">
        <v>499</v>
      </c>
      <c r="AA319" s="410" t="s">
        <v>499</v>
      </c>
      <c r="AB319" s="410" t="s">
        <v>499</v>
      </c>
      <c r="AC319" s="410" t="s">
        <v>499</v>
      </c>
      <c r="AD319" s="410" t="s">
        <v>499</v>
      </c>
      <c r="AE319" s="410" t="s">
        <v>499</v>
      </c>
      <c r="AF319" s="410" t="s">
        <v>499</v>
      </c>
      <c r="AG319" s="410" t="s">
        <v>499</v>
      </c>
      <c r="AH319" s="410" t="s">
        <v>499</v>
      </c>
      <c r="AI319" s="410" t="s">
        <v>499</v>
      </c>
      <c r="AJ319" s="410" t="s">
        <v>499</v>
      </c>
    </row>
    <row r="320" spans="5:36">
      <c r="E320" s="454" t="s">
        <v>5139</v>
      </c>
      <c r="I320" s="454" t="s">
        <v>5265</v>
      </c>
      <c r="N320" s="410" t="s">
        <v>499</v>
      </c>
      <c r="O320" s="410" t="s">
        <v>499</v>
      </c>
      <c r="P320" s="410" t="s">
        <v>499</v>
      </c>
      <c r="Q320" s="410" t="s">
        <v>499</v>
      </c>
      <c r="R320" s="410" t="s">
        <v>499</v>
      </c>
      <c r="S320" s="410" t="s">
        <v>499</v>
      </c>
      <c r="T320" s="410" t="s">
        <v>499</v>
      </c>
      <c r="U320" s="410" t="s">
        <v>499</v>
      </c>
      <c r="V320" s="410" t="s">
        <v>499</v>
      </c>
      <c r="W320" s="410" t="s">
        <v>499</v>
      </c>
      <c r="X320" s="410" t="s">
        <v>499</v>
      </c>
      <c r="Y320" s="410" t="s">
        <v>499</v>
      </c>
      <c r="Z320" s="410" t="s">
        <v>499</v>
      </c>
      <c r="AA320" s="410" t="s">
        <v>499</v>
      </c>
      <c r="AB320" s="410" t="s">
        <v>499</v>
      </c>
      <c r="AC320" s="410" t="s">
        <v>499</v>
      </c>
      <c r="AD320" s="410" t="s">
        <v>499</v>
      </c>
      <c r="AE320" s="410" t="s">
        <v>499</v>
      </c>
      <c r="AF320" s="410" t="s">
        <v>499</v>
      </c>
      <c r="AG320" s="410" t="s">
        <v>499</v>
      </c>
      <c r="AH320" s="410" t="s">
        <v>499</v>
      </c>
      <c r="AI320" s="410" t="s">
        <v>499</v>
      </c>
      <c r="AJ320" s="410" t="s">
        <v>499</v>
      </c>
    </row>
    <row r="321" spans="5:36">
      <c r="E321" s="454" t="s">
        <v>5139</v>
      </c>
      <c r="I321" s="454" t="s">
        <v>5259</v>
      </c>
      <c r="N321" s="410" t="s">
        <v>499</v>
      </c>
      <c r="O321" s="410" t="s">
        <v>499</v>
      </c>
      <c r="P321" s="410" t="s">
        <v>499</v>
      </c>
      <c r="Q321" s="410" t="s">
        <v>499</v>
      </c>
      <c r="R321" s="410" t="s">
        <v>499</v>
      </c>
      <c r="S321" s="410" t="s">
        <v>499</v>
      </c>
      <c r="T321" s="410" t="s">
        <v>499</v>
      </c>
      <c r="U321" s="410" t="s">
        <v>499</v>
      </c>
      <c r="V321" s="410" t="s">
        <v>499</v>
      </c>
      <c r="W321" s="410" t="s">
        <v>499</v>
      </c>
      <c r="X321" s="410" t="s">
        <v>499</v>
      </c>
      <c r="Y321" s="410" t="s">
        <v>499</v>
      </c>
      <c r="Z321" s="410" t="s">
        <v>499</v>
      </c>
      <c r="AA321" s="410" t="s">
        <v>499</v>
      </c>
      <c r="AB321" s="410">
        <v>1.3999999999999997</v>
      </c>
      <c r="AC321" s="410">
        <v>0</v>
      </c>
      <c r="AD321" s="410">
        <v>0</v>
      </c>
      <c r="AE321" s="410">
        <v>0.20833333333333343</v>
      </c>
      <c r="AF321" s="410">
        <v>0.24137931034482749</v>
      </c>
      <c r="AG321" s="410">
        <v>0</v>
      </c>
      <c r="AH321" s="410">
        <v>0</v>
      </c>
      <c r="AI321" s="410">
        <v>0</v>
      </c>
      <c r="AJ321" s="410">
        <v>0</v>
      </c>
    </row>
    <row r="322" spans="5:36">
      <c r="E322" s="454" t="s">
        <v>5172</v>
      </c>
      <c r="I322" s="454" t="s">
        <v>5260</v>
      </c>
      <c r="N322" s="410" t="s">
        <v>499</v>
      </c>
      <c r="O322" s="410" t="s">
        <v>499</v>
      </c>
      <c r="P322" s="410" t="s">
        <v>499</v>
      </c>
      <c r="Q322" s="410" t="s">
        <v>499</v>
      </c>
      <c r="R322" s="410" t="s">
        <v>499</v>
      </c>
      <c r="S322" s="410" t="s">
        <v>499</v>
      </c>
      <c r="T322" s="410" t="s">
        <v>499</v>
      </c>
      <c r="U322" s="410" t="s">
        <v>499</v>
      </c>
      <c r="V322" s="410" t="s">
        <v>499</v>
      </c>
      <c r="W322" s="410" t="s">
        <v>499</v>
      </c>
      <c r="X322" s="410" t="s">
        <v>499</v>
      </c>
      <c r="Y322" s="410" t="s">
        <v>499</v>
      </c>
      <c r="Z322" s="410" t="s">
        <v>499</v>
      </c>
      <c r="AA322" s="410" t="s">
        <v>499</v>
      </c>
      <c r="AB322" s="410" t="s">
        <v>499</v>
      </c>
      <c r="AC322" s="410" t="s">
        <v>499</v>
      </c>
      <c r="AD322" s="410" t="s">
        <v>499</v>
      </c>
      <c r="AE322" s="410" t="s">
        <v>499</v>
      </c>
      <c r="AF322" s="410" t="s">
        <v>499</v>
      </c>
      <c r="AG322" s="410" t="s">
        <v>499</v>
      </c>
      <c r="AH322" s="410" t="s">
        <v>499</v>
      </c>
      <c r="AI322" s="410" t="s">
        <v>499</v>
      </c>
      <c r="AJ322" s="410" t="s">
        <v>499</v>
      </c>
    </row>
    <row r="323" spans="5:36">
      <c r="E323" s="454" t="s">
        <v>5172</v>
      </c>
      <c r="I323" s="454" t="s">
        <v>5261</v>
      </c>
      <c r="N323" s="410" t="s">
        <v>499</v>
      </c>
      <c r="O323" s="410" t="s">
        <v>499</v>
      </c>
      <c r="P323" s="410" t="s">
        <v>499</v>
      </c>
      <c r="Q323" s="410" t="s">
        <v>499</v>
      </c>
      <c r="R323" s="410" t="s">
        <v>499</v>
      </c>
      <c r="S323" s="410" t="s">
        <v>499</v>
      </c>
      <c r="T323" s="410" t="s">
        <v>499</v>
      </c>
      <c r="U323" s="410" t="s">
        <v>499</v>
      </c>
      <c r="V323" s="410" t="s">
        <v>499</v>
      </c>
      <c r="W323" s="410" t="s">
        <v>499</v>
      </c>
      <c r="X323" s="410" t="s">
        <v>499</v>
      </c>
      <c r="Y323" s="410" t="s">
        <v>499</v>
      </c>
      <c r="Z323" s="410" t="s">
        <v>499</v>
      </c>
      <c r="AA323" s="410" t="s">
        <v>499</v>
      </c>
      <c r="AB323" s="410" t="s">
        <v>499</v>
      </c>
      <c r="AC323" s="410" t="s">
        <v>499</v>
      </c>
      <c r="AD323" s="410" t="s">
        <v>499</v>
      </c>
      <c r="AE323" s="410" t="s">
        <v>499</v>
      </c>
      <c r="AF323" s="410" t="s">
        <v>499</v>
      </c>
      <c r="AG323" s="410" t="s">
        <v>499</v>
      </c>
      <c r="AH323" s="410" t="s">
        <v>499</v>
      </c>
      <c r="AI323" s="410" t="s">
        <v>499</v>
      </c>
      <c r="AJ323" s="410" t="s">
        <v>499</v>
      </c>
    </row>
    <row r="324" spans="5:36">
      <c r="E324" s="454" t="s">
        <v>5206</v>
      </c>
      <c r="I324" s="454" t="s">
        <v>5207</v>
      </c>
      <c r="N324" s="410" t="s">
        <v>499</v>
      </c>
      <c r="O324" s="410" t="s">
        <v>499</v>
      </c>
      <c r="P324" s="410">
        <v>-0.12963210586695609</v>
      </c>
      <c r="Q324" s="410">
        <v>4.4553353297720283E-2</v>
      </c>
      <c r="R324" s="410">
        <v>0.23725501063499843</v>
      </c>
      <c r="S324" s="410">
        <v>-0.30208999095731909</v>
      </c>
      <c r="T324" s="410">
        <v>-0.35061959504172435</v>
      </c>
      <c r="U324" s="410">
        <v>-0.33900114498142275</v>
      </c>
      <c r="V324" s="410">
        <v>-0.32997654632749374</v>
      </c>
      <c r="W324" s="410">
        <v>-0.10722489483097418</v>
      </c>
      <c r="X324" s="410">
        <v>-0.25932142193920066</v>
      </c>
      <c r="Y324" s="410">
        <v>-0.45134007952262634</v>
      </c>
      <c r="Z324" s="410">
        <v>2.8467325004769107E-2</v>
      </c>
      <c r="AA324" s="410">
        <v>0.28581045181981668</v>
      </c>
      <c r="AB324" s="410">
        <v>0.23779069399259684</v>
      </c>
      <c r="AC324" s="410">
        <v>-0.14526299434946977</v>
      </c>
      <c r="AD324" s="410">
        <v>-0.27801595872822976</v>
      </c>
      <c r="AE324" s="410">
        <v>-0.46305015921266734</v>
      </c>
      <c r="AF324" s="410">
        <v>-0.72780164047138096</v>
      </c>
      <c r="AG324" s="410">
        <v>0.36209612338069141</v>
      </c>
      <c r="AH324" s="410">
        <v>7.5623812676036212E-2</v>
      </c>
      <c r="AI324" s="410">
        <v>-0.21265742547541777</v>
      </c>
      <c r="AJ324" s="410">
        <v>-0.2980148613136131</v>
      </c>
    </row>
    <row r="325" spans="5:36">
      <c r="E325" s="454" t="s">
        <v>5172</v>
      </c>
      <c r="I325" s="454" t="s">
        <v>5173</v>
      </c>
      <c r="N325" s="410" t="s">
        <v>499</v>
      </c>
      <c r="O325" s="410" t="s">
        <v>499</v>
      </c>
      <c r="P325" s="410">
        <v>-0.13315581678842206</v>
      </c>
      <c r="Q325" s="410">
        <v>5.342352243334255E-2</v>
      </c>
      <c r="R325" s="410">
        <v>0.11346081679374655</v>
      </c>
      <c r="S325" s="410">
        <v>-0.18788254774843516</v>
      </c>
      <c r="T325" s="410">
        <v>-0.64215432259067695</v>
      </c>
      <c r="U325" s="410">
        <v>-1</v>
      </c>
      <c r="V325" s="410" t="s">
        <v>499</v>
      </c>
      <c r="W325" s="410" t="s">
        <v>499</v>
      </c>
      <c r="X325" s="410" t="s">
        <v>499</v>
      </c>
      <c r="Y325" s="410" t="s">
        <v>499</v>
      </c>
      <c r="Z325" s="410" t="s">
        <v>499</v>
      </c>
      <c r="AA325" s="410" t="s">
        <v>499</v>
      </c>
      <c r="AB325" s="410" t="s">
        <v>499</v>
      </c>
      <c r="AC325" s="410" t="s">
        <v>499</v>
      </c>
      <c r="AD325" s="410" t="s">
        <v>499</v>
      </c>
      <c r="AE325" s="410" t="s">
        <v>499</v>
      </c>
      <c r="AF325" s="410" t="s">
        <v>499</v>
      </c>
      <c r="AG325" s="410" t="s">
        <v>499</v>
      </c>
      <c r="AH325" s="410" t="s">
        <v>499</v>
      </c>
      <c r="AI325" s="410" t="s">
        <v>499</v>
      </c>
      <c r="AJ325" s="410" t="s">
        <v>499</v>
      </c>
    </row>
    <row r="326" spans="5:36">
      <c r="E326" s="454" t="s">
        <v>5172</v>
      </c>
      <c r="I326" s="454" t="s">
        <v>5262</v>
      </c>
      <c r="N326" s="410" t="s">
        <v>499</v>
      </c>
      <c r="O326" s="410" t="s">
        <v>499</v>
      </c>
      <c r="P326" s="410" t="s">
        <v>499</v>
      </c>
      <c r="Q326" s="410" t="s">
        <v>499</v>
      </c>
      <c r="R326" s="410" t="s">
        <v>499</v>
      </c>
      <c r="S326" s="410" t="s">
        <v>499</v>
      </c>
      <c r="T326" s="410" t="s">
        <v>499</v>
      </c>
      <c r="U326" s="410" t="s">
        <v>499</v>
      </c>
      <c r="V326" s="410" t="s">
        <v>499</v>
      </c>
      <c r="W326" s="410" t="s">
        <v>499</v>
      </c>
      <c r="X326" s="410" t="s">
        <v>499</v>
      </c>
      <c r="Y326" s="410" t="s">
        <v>499</v>
      </c>
      <c r="Z326" s="410" t="s">
        <v>499</v>
      </c>
      <c r="AA326" s="410" t="s">
        <v>499</v>
      </c>
      <c r="AB326" s="410" t="s">
        <v>499</v>
      </c>
      <c r="AC326" s="410" t="s">
        <v>499</v>
      </c>
      <c r="AD326" s="410" t="s">
        <v>499</v>
      </c>
      <c r="AE326" s="410" t="s">
        <v>499</v>
      </c>
      <c r="AF326" s="410" t="s">
        <v>499</v>
      </c>
      <c r="AG326" s="410" t="s">
        <v>499</v>
      </c>
      <c r="AH326" s="410" t="s">
        <v>499</v>
      </c>
      <c r="AI326" s="410" t="s">
        <v>499</v>
      </c>
      <c r="AJ326" s="410" t="s">
        <v>499</v>
      </c>
    </row>
    <row r="327" spans="5:36">
      <c r="E327" s="454" t="s">
        <v>5209</v>
      </c>
      <c r="I327" s="454" t="s">
        <v>5210</v>
      </c>
      <c r="N327" s="410" t="s">
        <v>499</v>
      </c>
      <c r="O327" s="410" t="s">
        <v>499</v>
      </c>
      <c r="P327" s="410">
        <v>0.28258041044469517</v>
      </c>
      <c r="Q327" s="410">
        <v>1.0643666970740579E-2</v>
      </c>
      <c r="R327" s="410">
        <v>0.61994259612771041</v>
      </c>
      <c r="S327" s="410">
        <v>-1</v>
      </c>
      <c r="T327" s="410" t="s">
        <v>499</v>
      </c>
      <c r="U327" s="410" t="s">
        <v>499</v>
      </c>
      <c r="V327" s="410" t="s">
        <v>499</v>
      </c>
      <c r="W327" s="410" t="s">
        <v>499</v>
      </c>
      <c r="X327" s="410" t="s">
        <v>499</v>
      </c>
      <c r="Y327" s="410" t="s">
        <v>499</v>
      </c>
      <c r="Z327" s="410" t="s">
        <v>499</v>
      </c>
      <c r="AA327" s="410" t="s">
        <v>499</v>
      </c>
      <c r="AB327" s="410" t="s">
        <v>499</v>
      </c>
      <c r="AC327" s="410" t="s">
        <v>499</v>
      </c>
      <c r="AD327" s="410" t="s">
        <v>499</v>
      </c>
      <c r="AE327" s="410" t="s">
        <v>499</v>
      </c>
      <c r="AF327" s="410" t="s">
        <v>499</v>
      </c>
      <c r="AG327" s="410" t="s">
        <v>499</v>
      </c>
      <c r="AH327" s="410" t="s">
        <v>499</v>
      </c>
      <c r="AI327" s="410" t="s">
        <v>499</v>
      </c>
      <c r="AJ327" s="410" t="s">
        <v>499</v>
      </c>
    </row>
    <row r="328" spans="5:36">
      <c r="E328" s="454" t="s">
        <v>5209</v>
      </c>
      <c r="I328" s="454" t="s">
        <v>5212</v>
      </c>
      <c r="N328" s="410" t="s">
        <v>499</v>
      </c>
      <c r="O328" s="410" t="s">
        <v>499</v>
      </c>
      <c r="P328" s="410" t="s">
        <v>499</v>
      </c>
      <c r="Q328" s="410" t="s">
        <v>499</v>
      </c>
      <c r="R328" s="410" t="s">
        <v>499</v>
      </c>
      <c r="S328" s="410" t="s">
        <v>499</v>
      </c>
      <c r="T328" s="410" t="s">
        <v>499</v>
      </c>
      <c r="U328" s="410" t="s">
        <v>499</v>
      </c>
      <c r="V328" s="410" t="s">
        <v>499</v>
      </c>
      <c r="W328" s="410" t="s">
        <v>499</v>
      </c>
      <c r="X328" s="410" t="s">
        <v>499</v>
      </c>
      <c r="Y328" s="410" t="s">
        <v>499</v>
      </c>
      <c r="Z328" s="410" t="s">
        <v>499</v>
      </c>
      <c r="AA328" s="410" t="s">
        <v>499</v>
      </c>
      <c r="AB328" s="410" t="s">
        <v>499</v>
      </c>
      <c r="AC328" s="410" t="s">
        <v>499</v>
      </c>
      <c r="AD328" s="410" t="s">
        <v>499</v>
      </c>
      <c r="AE328" s="410" t="s">
        <v>499</v>
      </c>
      <c r="AF328" s="410" t="s">
        <v>499</v>
      </c>
      <c r="AG328" s="410" t="s">
        <v>499</v>
      </c>
      <c r="AH328" s="410" t="s">
        <v>499</v>
      </c>
      <c r="AI328" s="410" t="s">
        <v>499</v>
      </c>
      <c r="AJ328" s="410" t="s">
        <v>499</v>
      </c>
    </row>
    <row r="329" spans="5:36">
      <c r="E329" s="454" t="s">
        <v>5209</v>
      </c>
      <c r="I329" s="454" t="s">
        <v>5213</v>
      </c>
      <c r="N329" s="410" t="s">
        <v>499</v>
      </c>
      <c r="O329" s="410" t="s">
        <v>499</v>
      </c>
      <c r="P329" s="410" t="s">
        <v>499</v>
      </c>
      <c r="Q329" s="410" t="s">
        <v>499</v>
      </c>
      <c r="R329" s="410" t="s">
        <v>499</v>
      </c>
      <c r="S329" s="410" t="s">
        <v>499</v>
      </c>
      <c r="T329" s="410" t="s">
        <v>499</v>
      </c>
      <c r="U329" s="410" t="s">
        <v>499</v>
      </c>
      <c r="V329" s="410" t="s">
        <v>499</v>
      </c>
      <c r="W329" s="410" t="s">
        <v>499</v>
      </c>
      <c r="X329" s="410" t="s">
        <v>499</v>
      </c>
      <c r="Y329" s="410" t="s">
        <v>499</v>
      </c>
      <c r="Z329" s="410" t="s">
        <v>499</v>
      </c>
      <c r="AA329" s="410" t="s">
        <v>499</v>
      </c>
      <c r="AB329" s="410" t="s">
        <v>499</v>
      </c>
      <c r="AC329" s="410" t="s">
        <v>499</v>
      </c>
      <c r="AD329" s="410" t="s">
        <v>499</v>
      </c>
      <c r="AE329" s="410" t="s">
        <v>499</v>
      </c>
      <c r="AF329" s="410" t="s">
        <v>499</v>
      </c>
      <c r="AG329" s="410" t="s">
        <v>499</v>
      </c>
      <c r="AH329" s="410" t="s">
        <v>499</v>
      </c>
      <c r="AI329" s="410" t="s">
        <v>499</v>
      </c>
      <c r="AJ329" s="410" t="s">
        <v>499</v>
      </c>
    </row>
    <row r="330" spans="5:36">
      <c r="E330" s="454" t="s">
        <v>5209</v>
      </c>
      <c r="I330" s="454" t="s">
        <v>5214</v>
      </c>
      <c r="N330" s="410" t="s">
        <v>499</v>
      </c>
      <c r="O330" s="410" t="s">
        <v>499</v>
      </c>
      <c r="P330" s="410" t="s">
        <v>499</v>
      </c>
      <c r="Q330" s="410" t="s">
        <v>499</v>
      </c>
      <c r="R330" s="410" t="s">
        <v>499</v>
      </c>
      <c r="S330" s="410" t="s">
        <v>499</v>
      </c>
      <c r="T330" s="410" t="s">
        <v>499</v>
      </c>
      <c r="U330" s="410" t="s">
        <v>499</v>
      </c>
      <c r="V330" s="410" t="s">
        <v>499</v>
      </c>
      <c r="W330" s="410" t="s">
        <v>499</v>
      </c>
      <c r="X330" s="410" t="s">
        <v>499</v>
      </c>
      <c r="Y330" s="410" t="s">
        <v>499</v>
      </c>
      <c r="Z330" s="410" t="s">
        <v>499</v>
      </c>
      <c r="AA330" s="410" t="s">
        <v>499</v>
      </c>
      <c r="AB330" s="410" t="s">
        <v>499</v>
      </c>
      <c r="AC330" s="410" t="s">
        <v>499</v>
      </c>
      <c r="AD330" s="410" t="s">
        <v>499</v>
      </c>
      <c r="AE330" s="410" t="s">
        <v>499</v>
      </c>
      <c r="AF330" s="410" t="s">
        <v>499</v>
      </c>
      <c r="AG330" s="410" t="s">
        <v>499</v>
      </c>
      <c r="AH330" s="410" t="s">
        <v>499</v>
      </c>
      <c r="AI330" s="410" t="s">
        <v>499</v>
      </c>
      <c r="AJ330" s="410" t="s">
        <v>499</v>
      </c>
    </row>
    <row r="331" spans="5:36">
      <c r="E331" s="454" t="e">
        <v>#REF!</v>
      </c>
      <c r="I331" s="454" t="e">
        <v>#REF!</v>
      </c>
      <c r="N331" s="410" t="e">
        <v>#REF!</v>
      </c>
      <c r="O331" s="410" t="e">
        <v>#REF!</v>
      </c>
      <c r="P331" s="410" t="e">
        <v>#REF!</v>
      </c>
      <c r="Q331" s="410" t="e">
        <v>#REF!</v>
      </c>
      <c r="R331" s="410" t="e">
        <v>#REF!</v>
      </c>
      <c r="S331" s="410" t="e">
        <v>#REF!</v>
      </c>
      <c r="T331" s="410" t="e">
        <v>#REF!</v>
      </c>
      <c r="U331" s="410" t="e">
        <v>#REF!</v>
      </c>
      <c r="V331" s="410" t="e">
        <v>#REF!</v>
      </c>
      <c r="W331" s="410" t="e">
        <v>#REF!</v>
      </c>
      <c r="X331" s="410" t="e">
        <v>#REF!</v>
      </c>
      <c r="Y331" s="410" t="e">
        <v>#REF!</v>
      </c>
      <c r="Z331" s="410" t="e">
        <v>#REF!</v>
      </c>
      <c r="AA331" s="410" t="e">
        <v>#REF!</v>
      </c>
      <c r="AB331" s="410" t="e">
        <v>#REF!</v>
      </c>
      <c r="AC331" s="410" t="e">
        <v>#REF!</v>
      </c>
      <c r="AD331" s="410" t="e">
        <v>#REF!</v>
      </c>
      <c r="AE331" s="410" t="e">
        <v>#REF!</v>
      </c>
      <c r="AF331" s="410" t="e">
        <v>#REF!</v>
      </c>
      <c r="AG331" s="410" t="e">
        <v>#REF!</v>
      </c>
      <c r="AH331" s="410" t="e">
        <v>#REF!</v>
      </c>
      <c r="AI331" s="410" t="e">
        <v>#REF!</v>
      </c>
      <c r="AJ331" s="410" t="e">
        <v>#REF!</v>
      </c>
    </row>
    <row r="332" spans="5:36">
      <c r="E332" s="454" t="s">
        <v>5145</v>
      </c>
      <c r="I332" s="454" t="s">
        <v>5215</v>
      </c>
      <c r="N332" s="410" t="s">
        <v>499</v>
      </c>
      <c r="O332" s="410" t="s">
        <v>499</v>
      </c>
      <c r="P332" s="410">
        <v>-0.71239865141930148</v>
      </c>
      <c r="Q332" s="410">
        <v>1.015625</v>
      </c>
      <c r="R332" s="410">
        <v>1.366718992248062</v>
      </c>
      <c r="S332" s="410">
        <v>-0.57747413052610208</v>
      </c>
      <c r="T332" s="410">
        <v>0</v>
      </c>
      <c r="U332" s="410">
        <v>0</v>
      </c>
      <c r="V332" s="410">
        <v>0</v>
      </c>
      <c r="W332" s="410">
        <v>0</v>
      </c>
      <c r="X332" s="410">
        <v>0</v>
      </c>
      <c r="Y332" s="410">
        <v>0</v>
      </c>
      <c r="Z332" s="410">
        <v>0</v>
      </c>
      <c r="AA332" s="410">
        <v>0</v>
      </c>
      <c r="AB332" s="410">
        <v>0</v>
      </c>
      <c r="AC332" s="410">
        <v>0</v>
      </c>
      <c r="AD332" s="410">
        <v>0</v>
      </c>
      <c r="AE332" s="410">
        <v>0</v>
      </c>
      <c r="AF332" s="410">
        <v>0</v>
      </c>
      <c r="AG332" s="410">
        <v>0</v>
      </c>
      <c r="AH332" s="410">
        <v>0</v>
      </c>
      <c r="AI332" s="410">
        <v>0</v>
      </c>
      <c r="AJ332" s="410">
        <v>0</v>
      </c>
    </row>
    <row r="333" spans="5:36">
      <c r="E333" s="454" t="s">
        <v>5145</v>
      </c>
      <c r="I333" s="454" t="s">
        <v>5217</v>
      </c>
      <c r="N333" s="410" t="s">
        <v>499</v>
      </c>
      <c r="O333" s="410" t="s">
        <v>499</v>
      </c>
      <c r="P333" s="410">
        <v>3.7008206500126532E-2</v>
      </c>
      <c r="Q333" s="410">
        <v>6.7207573212241065E-2</v>
      </c>
      <c r="R333" s="410">
        <v>0</v>
      </c>
      <c r="S333" s="410">
        <v>0</v>
      </c>
      <c r="T333" s="410">
        <v>0</v>
      </c>
      <c r="U333" s="410">
        <v>0</v>
      </c>
      <c r="V333" s="410">
        <v>0</v>
      </c>
      <c r="W333" s="410">
        <v>0</v>
      </c>
      <c r="X333" s="410">
        <v>0</v>
      </c>
      <c r="Y333" s="410">
        <v>0</v>
      </c>
      <c r="Z333" s="410">
        <v>0</v>
      </c>
      <c r="AA333" s="410">
        <v>0</v>
      </c>
      <c r="AB333" s="410">
        <v>0</v>
      </c>
      <c r="AC333" s="410">
        <v>0</v>
      </c>
      <c r="AD333" s="410">
        <v>0</v>
      </c>
      <c r="AE333" s="410">
        <v>0</v>
      </c>
      <c r="AF333" s="410">
        <v>0</v>
      </c>
      <c r="AG333" s="410">
        <v>0</v>
      </c>
      <c r="AH333" s="410">
        <v>0</v>
      </c>
      <c r="AI333" s="410">
        <v>0</v>
      </c>
      <c r="AJ333" s="410">
        <v>0</v>
      </c>
    </row>
    <row r="334" spans="5:36">
      <c r="E334" s="454" t="s">
        <v>5145</v>
      </c>
      <c r="I334" s="454" t="s">
        <v>5219</v>
      </c>
      <c r="N334" s="410" t="s">
        <v>499</v>
      </c>
      <c r="O334" s="410" t="s">
        <v>499</v>
      </c>
      <c r="P334" s="410">
        <v>-4.7859842019727129E-3</v>
      </c>
      <c r="Q334" s="410">
        <v>-0.36599999999999999</v>
      </c>
      <c r="R334" s="410">
        <v>0</v>
      </c>
      <c r="S334" s="410">
        <v>0</v>
      </c>
      <c r="T334" s="410">
        <v>-0.80914826498422709</v>
      </c>
      <c r="U334" s="410">
        <v>0</v>
      </c>
      <c r="V334" s="410">
        <v>0</v>
      </c>
      <c r="W334" s="410">
        <v>0</v>
      </c>
      <c r="X334" s="410">
        <v>0</v>
      </c>
      <c r="Y334" s="410">
        <v>0</v>
      </c>
      <c r="Z334" s="410">
        <v>0</v>
      </c>
      <c r="AA334" s="410">
        <v>0</v>
      </c>
      <c r="AB334" s="410">
        <v>0</v>
      </c>
      <c r="AC334" s="410">
        <v>0</v>
      </c>
      <c r="AD334" s="410">
        <v>0</v>
      </c>
      <c r="AE334" s="410">
        <v>0</v>
      </c>
      <c r="AF334" s="410">
        <v>0</v>
      </c>
      <c r="AG334" s="410">
        <v>0</v>
      </c>
      <c r="AH334" s="410">
        <v>0</v>
      </c>
      <c r="AI334" s="410">
        <v>0</v>
      </c>
      <c r="AJ334" s="410">
        <v>0</v>
      </c>
    </row>
    <row r="335" spans="5:36">
      <c r="E335" s="454" t="s">
        <v>5220</v>
      </c>
      <c r="I335" s="454" t="s">
        <v>5221</v>
      </c>
      <c r="N335" s="410" t="s">
        <v>499</v>
      </c>
      <c r="O335" s="410" t="s">
        <v>499</v>
      </c>
      <c r="P335" s="410">
        <v>0.30734104314709026</v>
      </c>
      <c r="Q335" s="410">
        <v>-0.11041827422035719</v>
      </c>
      <c r="R335" s="410">
        <v>0</v>
      </c>
      <c r="S335" s="410">
        <v>0</v>
      </c>
      <c r="T335" s="410">
        <v>5.376939542709875E-2</v>
      </c>
      <c r="U335" s="410">
        <v>-1</v>
      </c>
      <c r="V335" s="410" t="s">
        <v>499</v>
      </c>
      <c r="W335" s="410" t="s">
        <v>499</v>
      </c>
      <c r="X335" s="410" t="s">
        <v>499</v>
      </c>
      <c r="Y335" s="410" t="s">
        <v>499</v>
      </c>
      <c r="Z335" s="410" t="s">
        <v>499</v>
      </c>
      <c r="AA335" s="410" t="s">
        <v>499</v>
      </c>
      <c r="AB335" s="410" t="s">
        <v>499</v>
      </c>
      <c r="AC335" s="410" t="s">
        <v>499</v>
      </c>
      <c r="AD335" s="410" t="s">
        <v>499</v>
      </c>
      <c r="AE335" s="410" t="s">
        <v>499</v>
      </c>
      <c r="AF335" s="410" t="s">
        <v>499</v>
      </c>
      <c r="AG335" s="410" t="s">
        <v>499</v>
      </c>
      <c r="AH335" s="410" t="s">
        <v>499</v>
      </c>
      <c r="AI335" s="410" t="s">
        <v>499</v>
      </c>
      <c r="AJ335" s="410" t="s">
        <v>499</v>
      </c>
    </row>
    <row r="336" spans="5:36">
      <c r="E336" s="454" t="s">
        <v>5220</v>
      </c>
      <c r="I336" s="454" t="s">
        <v>5222</v>
      </c>
      <c r="N336" s="410" t="s">
        <v>499</v>
      </c>
      <c r="O336" s="410" t="s">
        <v>499</v>
      </c>
      <c r="P336" s="410">
        <v>0.89543241843604349</v>
      </c>
      <c r="Q336" s="410">
        <v>-0.25138248344298486</v>
      </c>
      <c r="R336" s="410">
        <v>0</v>
      </c>
      <c r="S336" s="410">
        <v>0</v>
      </c>
      <c r="T336" s="410">
        <v>-0.8978102189781022</v>
      </c>
      <c r="U336" s="410">
        <v>-1</v>
      </c>
      <c r="V336" s="410" t="s">
        <v>499</v>
      </c>
      <c r="W336" s="410" t="s">
        <v>499</v>
      </c>
      <c r="X336" s="410" t="s">
        <v>499</v>
      </c>
      <c r="Y336" s="410" t="s">
        <v>499</v>
      </c>
      <c r="Z336" s="410" t="s">
        <v>499</v>
      </c>
      <c r="AA336" s="410" t="s">
        <v>499</v>
      </c>
      <c r="AB336" s="410" t="s">
        <v>499</v>
      </c>
      <c r="AC336" s="410" t="s">
        <v>499</v>
      </c>
      <c r="AD336" s="410" t="s">
        <v>499</v>
      </c>
      <c r="AE336" s="410" t="s">
        <v>499</v>
      </c>
      <c r="AF336" s="410" t="s">
        <v>499</v>
      </c>
      <c r="AG336" s="410" t="s">
        <v>499</v>
      </c>
      <c r="AH336" s="410" t="s">
        <v>499</v>
      </c>
      <c r="AI336" s="410" t="s">
        <v>499</v>
      </c>
      <c r="AJ336" s="410" t="s">
        <v>499</v>
      </c>
    </row>
    <row r="337" spans="5:36">
      <c r="E337" s="454" t="s">
        <v>5145</v>
      </c>
      <c r="I337" s="454" t="s">
        <v>5223</v>
      </c>
      <c r="N337" s="410" t="s">
        <v>499</v>
      </c>
      <c r="O337" s="410" t="s">
        <v>499</v>
      </c>
      <c r="P337" s="410">
        <v>0.11194694197595399</v>
      </c>
      <c r="Q337" s="410">
        <v>-5.9541749318161891E-2</v>
      </c>
      <c r="R337" s="410">
        <v>0</v>
      </c>
      <c r="S337" s="410">
        <v>0</v>
      </c>
      <c r="T337" s="410">
        <v>2.4993751562109475E-4</v>
      </c>
      <c r="U337" s="410">
        <v>0</v>
      </c>
      <c r="V337" s="410">
        <v>0</v>
      </c>
      <c r="W337" s="410">
        <v>0</v>
      </c>
      <c r="X337" s="410">
        <v>0</v>
      </c>
      <c r="Y337" s="410">
        <v>0</v>
      </c>
      <c r="Z337" s="410">
        <v>0</v>
      </c>
      <c r="AA337" s="410">
        <v>0</v>
      </c>
      <c r="AB337" s="410">
        <v>0</v>
      </c>
      <c r="AC337" s="410">
        <v>0</v>
      </c>
      <c r="AD337" s="410">
        <v>0</v>
      </c>
      <c r="AE337" s="410">
        <v>0</v>
      </c>
      <c r="AF337" s="410">
        <v>0</v>
      </c>
      <c r="AG337" s="410">
        <v>0</v>
      </c>
      <c r="AH337" s="410">
        <v>0</v>
      </c>
      <c r="AI337" s="410">
        <v>0</v>
      </c>
      <c r="AJ337" s="410">
        <v>0</v>
      </c>
    </row>
    <row r="338" spans="5:36">
      <c r="E338" s="454" t="s">
        <v>5145</v>
      </c>
      <c r="I338" s="454" t="s">
        <v>5224</v>
      </c>
      <c r="N338" s="410" t="s">
        <v>499</v>
      </c>
      <c r="O338" s="410" t="s">
        <v>499</v>
      </c>
      <c r="P338" s="410">
        <v>-1.6781266050333848E-2</v>
      </c>
      <c r="Q338" s="410">
        <v>4.8251294596697338E-3</v>
      </c>
      <c r="R338" s="410">
        <v>0</v>
      </c>
      <c r="S338" s="410">
        <v>0</v>
      </c>
      <c r="T338" s="410">
        <v>7.4074747977549487E-3</v>
      </c>
      <c r="U338" s="410">
        <v>0</v>
      </c>
      <c r="V338" s="410">
        <v>0</v>
      </c>
      <c r="W338" s="410">
        <v>0</v>
      </c>
      <c r="X338" s="410">
        <v>0</v>
      </c>
      <c r="Y338" s="410">
        <v>0</v>
      </c>
      <c r="Z338" s="410">
        <v>0</v>
      </c>
      <c r="AA338" s="410">
        <v>0</v>
      </c>
      <c r="AB338" s="410">
        <v>0</v>
      </c>
      <c r="AC338" s="410">
        <v>0</v>
      </c>
      <c r="AD338" s="410">
        <v>0</v>
      </c>
      <c r="AE338" s="410">
        <v>0</v>
      </c>
      <c r="AF338" s="410">
        <v>0</v>
      </c>
      <c r="AG338" s="410">
        <v>0</v>
      </c>
      <c r="AH338" s="410">
        <v>0</v>
      </c>
      <c r="AI338" s="410">
        <v>0</v>
      </c>
      <c r="AJ338" s="410">
        <v>0</v>
      </c>
    </row>
    <row r="339" spans="5:36">
      <c r="E339" s="454" t="s">
        <v>5145</v>
      </c>
      <c r="I339" s="454" t="s">
        <v>5225</v>
      </c>
      <c r="N339" s="410" t="s">
        <v>499</v>
      </c>
      <c r="O339" s="410" t="s">
        <v>499</v>
      </c>
      <c r="P339" s="410">
        <v>0.48303436153997553</v>
      </c>
      <c r="Q339" s="410">
        <v>-3.3950617283950615E-2</v>
      </c>
      <c r="R339" s="410">
        <v>-0.25703514376996806</v>
      </c>
      <c r="S339" s="410">
        <v>0</v>
      </c>
      <c r="T339" s="410">
        <v>0</v>
      </c>
      <c r="U339" s="410">
        <v>0</v>
      </c>
      <c r="V339" s="410">
        <v>0</v>
      </c>
      <c r="W339" s="410">
        <v>0</v>
      </c>
      <c r="X339" s="410">
        <v>0</v>
      </c>
      <c r="Y339" s="410">
        <v>0</v>
      </c>
      <c r="Z339" s="410">
        <v>0</v>
      </c>
      <c r="AA339" s="410">
        <v>0</v>
      </c>
      <c r="AB339" s="410">
        <v>0</v>
      </c>
      <c r="AC339" s="410">
        <v>0</v>
      </c>
      <c r="AD339" s="410">
        <v>0</v>
      </c>
      <c r="AE339" s="410">
        <v>0</v>
      </c>
      <c r="AF339" s="410">
        <v>0</v>
      </c>
      <c r="AG339" s="410">
        <v>0</v>
      </c>
      <c r="AH339" s="410">
        <v>0</v>
      </c>
      <c r="AI339" s="410">
        <v>0</v>
      </c>
      <c r="AJ339" s="410">
        <v>0</v>
      </c>
    </row>
    <row r="340" spans="5:36">
      <c r="E340" s="454" t="s">
        <v>5145</v>
      </c>
      <c r="I340" s="454" t="s">
        <v>5226</v>
      </c>
      <c r="N340" s="410" t="s">
        <v>499</v>
      </c>
      <c r="O340" s="410" t="s">
        <v>499</v>
      </c>
      <c r="P340" s="410">
        <v>-0.11660041169754398</v>
      </c>
      <c r="Q340" s="410">
        <v>2.7777777777777776E-2</v>
      </c>
      <c r="R340" s="410">
        <v>0</v>
      </c>
      <c r="S340" s="410">
        <v>0</v>
      </c>
      <c r="T340" s="410">
        <v>0</v>
      </c>
      <c r="U340" s="410">
        <v>0</v>
      </c>
      <c r="V340" s="410">
        <v>0</v>
      </c>
      <c r="W340" s="410">
        <v>0</v>
      </c>
      <c r="X340" s="410">
        <v>0</v>
      </c>
      <c r="Y340" s="410">
        <v>0</v>
      </c>
      <c r="Z340" s="410">
        <v>0</v>
      </c>
      <c r="AA340" s="410">
        <v>0</v>
      </c>
      <c r="AB340" s="410">
        <v>0</v>
      </c>
      <c r="AC340" s="410">
        <v>0</v>
      </c>
      <c r="AD340" s="410">
        <v>0</v>
      </c>
      <c r="AE340" s="410">
        <v>0</v>
      </c>
      <c r="AF340" s="410">
        <v>0</v>
      </c>
      <c r="AG340" s="410">
        <v>0</v>
      </c>
      <c r="AH340" s="410">
        <v>0</v>
      </c>
      <c r="AI340" s="410">
        <v>0</v>
      </c>
      <c r="AJ340" s="410">
        <v>0</v>
      </c>
    </row>
    <row r="341" spans="5:36">
      <c r="E341" s="454" t="s">
        <v>5144</v>
      </c>
      <c r="I341" s="454" t="s">
        <v>5227</v>
      </c>
      <c r="N341" s="410" t="s">
        <v>499</v>
      </c>
      <c r="O341" s="410" t="s">
        <v>499</v>
      </c>
      <c r="P341" s="410">
        <v>17.121626307576722</v>
      </c>
      <c r="Q341" s="410">
        <v>0.17812731382926419</v>
      </c>
      <c r="R341" s="410">
        <v>-6.2087886554798147E-2</v>
      </c>
      <c r="S341" s="410">
        <v>0</v>
      </c>
      <c r="T341" s="410">
        <v>0.18021699445127246</v>
      </c>
      <c r="U341" s="410">
        <v>-0.15269818626452009</v>
      </c>
      <c r="V341" s="410">
        <v>0</v>
      </c>
      <c r="W341" s="410">
        <v>0</v>
      </c>
      <c r="X341" s="410">
        <v>0</v>
      </c>
      <c r="Y341" s="410">
        <v>0</v>
      </c>
      <c r="Z341" s="410">
        <v>0</v>
      </c>
      <c r="AA341" s="410">
        <v>0</v>
      </c>
      <c r="AB341" s="410">
        <v>0</v>
      </c>
      <c r="AC341" s="410">
        <v>0</v>
      </c>
      <c r="AD341" s="410">
        <v>0</v>
      </c>
      <c r="AE341" s="410">
        <v>0</v>
      </c>
      <c r="AF341" s="410">
        <v>0</v>
      </c>
      <c r="AG341" s="410">
        <v>0</v>
      </c>
      <c r="AH341" s="410">
        <v>0</v>
      </c>
      <c r="AI341" s="410">
        <v>0</v>
      </c>
      <c r="AJ341" s="410">
        <v>0</v>
      </c>
    </row>
    <row r="342" spans="5:36">
      <c r="E342" s="454" t="s">
        <v>5228</v>
      </c>
      <c r="I342" s="454" t="s">
        <v>5229</v>
      </c>
      <c r="N342" s="410" t="s">
        <v>499</v>
      </c>
      <c r="O342" s="410" t="s">
        <v>499</v>
      </c>
      <c r="P342" s="410">
        <v>0</v>
      </c>
      <c r="Q342" s="410">
        <v>0</v>
      </c>
      <c r="R342" s="410">
        <v>0</v>
      </c>
      <c r="S342" s="410">
        <v>-1</v>
      </c>
      <c r="T342" s="410" t="s">
        <v>499</v>
      </c>
      <c r="U342" s="410" t="s">
        <v>499</v>
      </c>
      <c r="V342" s="410" t="s">
        <v>499</v>
      </c>
      <c r="W342" s="410" t="s">
        <v>499</v>
      </c>
      <c r="X342" s="410" t="s">
        <v>499</v>
      </c>
      <c r="Y342" s="410" t="s">
        <v>499</v>
      </c>
      <c r="Z342" s="410" t="s">
        <v>499</v>
      </c>
      <c r="AA342" s="410" t="s">
        <v>499</v>
      </c>
      <c r="AB342" s="410" t="s">
        <v>499</v>
      </c>
      <c r="AC342" s="410" t="s">
        <v>499</v>
      </c>
      <c r="AD342" s="410" t="s">
        <v>499</v>
      </c>
      <c r="AE342" s="410" t="s">
        <v>499</v>
      </c>
      <c r="AF342" s="410" t="s">
        <v>499</v>
      </c>
      <c r="AG342" s="410" t="s">
        <v>499</v>
      </c>
      <c r="AH342" s="410" t="s">
        <v>499</v>
      </c>
      <c r="AI342" s="410" t="s">
        <v>499</v>
      </c>
      <c r="AJ342" s="410" t="s">
        <v>499</v>
      </c>
    </row>
    <row r="358" spans="1:2">
      <c r="A358" s="229"/>
      <c r="B358" s="229"/>
    </row>
    <row r="359" spans="1:2">
      <c r="A359" s="229"/>
      <c r="B359" s="229"/>
    </row>
    <row r="360" spans="1:2">
      <c r="A360" s="229"/>
      <c r="B360" s="229"/>
    </row>
    <row r="361" spans="1:2">
      <c r="A361" s="229"/>
      <c r="B361" s="229"/>
    </row>
    <row r="362" spans="1:2">
      <c r="A362" s="229"/>
    </row>
    <row r="363" spans="1:2">
      <c r="A363" s="229"/>
      <c r="B363" s="229"/>
    </row>
    <row r="364" spans="1:2">
      <c r="A364" s="229"/>
      <c r="B364" s="229"/>
    </row>
    <row r="380" spans="1:2">
      <c r="A380" s="229"/>
      <c r="B380" s="229"/>
    </row>
    <row r="381" spans="1:2">
      <c r="A381" s="229"/>
      <c r="B381" s="229"/>
    </row>
    <row r="382" spans="1:2">
      <c r="A382" s="229"/>
      <c r="B382" s="229"/>
    </row>
    <row r="383" spans="1:2">
      <c r="A383" s="229"/>
      <c r="B383" s="229"/>
    </row>
  </sheetData>
  <conditionalFormatting sqref="B369 B407 A22:B362">
    <cfRule type="cellIs" dxfId="101" priority="1" stopIfTrue="1" operator="greaterThan">
      <formula>0</formula>
    </cfRule>
  </conditionalFormatting>
  <conditionalFormatting sqref="N289:AJ342">
    <cfRule type="cellIs" dxfId="100" priority="2" stopIfTrue="1" operator="lessThanOrEqual">
      <formula>0</formula>
    </cfRule>
  </conditionalFormatting>
  <printOptions horizontalCentered="1" gridLines="1"/>
  <pageMargins left="0.25" right="0.25" top="0.28000000000000003" bottom="0.5" header="0.25" footer="0.25"/>
  <pageSetup paperSize="17" scale="55" fitToHeight="3" orientation="landscape" r:id="rId1"/>
  <headerFooter alignWithMargins="0">
    <oddFooter>&amp;F</oddFooter>
  </headerFooter>
  <rowBreaks count="2" manualBreakCount="2">
    <brk id="50" min="2" max="25" man="1"/>
    <brk id="172" min="2" max="25" man="1"/>
  </rowBreaks>
  <legacyDrawing r:id="rId2"/>
</worksheet>
</file>

<file path=xl/worksheets/sheet76.xml><?xml version="1.0" encoding="utf-8"?>
<worksheet xmlns="http://schemas.openxmlformats.org/spreadsheetml/2006/main" xmlns:r="http://schemas.openxmlformats.org/officeDocument/2006/relationships">
  <sheetPr codeName="Sheet111"/>
  <dimension ref="A1:IU277"/>
  <sheetViews>
    <sheetView workbookViewId="0"/>
  </sheetViews>
  <sheetFormatPr defaultColWidth="13.33203125" defaultRowHeight="15" outlineLevelRow="1"/>
  <cols>
    <col min="1" max="1" width="8.88671875" style="171" customWidth="1"/>
    <col min="2" max="2" width="8.21875" style="171" customWidth="1"/>
    <col min="3" max="3" width="12.88671875" style="454" customWidth="1"/>
    <col min="4" max="4" width="16" style="454" customWidth="1"/>
    <col min="5" max="5" width="11" style="454" customWidth="1"/>
    <col min="6" max="7" width="1.21875" style="454" customWidth="1"/>
    <col min="8" max="8" width="3.21875" style="454" customWidth="1"/>
    <col min="9" max="9" width="62.6640625" style="454" customWidth="1"/>
    <col min="10" max="14" width="0.77734375" style="454" customWidth="1"/>
    <col min="15" max="16" width="3" style="454" customWidth="1"/>
    <col min="17" max="17" width="17.21875" style="454" customWidth="1"/>
    <col min="18" max="23" width="20.109375" style="454" bestFit="1" customWidth="1"/>
    <col min="24" max="36" width="15.109375" style="454" customWidth="1"/>
    <col min="37" max="44" width="16" style="454" customWidth="1"/>
    <col min="45" max="16384" width="13.33203125" style="454"/>
  </cols>
  <sheetData>
    <row r="1" spans="1:114" ht="27.75">
      <c r="A1" s="1280" t="s">
        <v>14</v>
      </c>
      <c r="B1" s="230" t="s">
        <v>15</v>
      </c>
      <c r="C1" s="2316" t="s">
        <v>5112</v>
      </c>
      <c r="D1" s="2317"/>
      <c r="E1" s="2317"/>
      <c r="H1" s="1796"/>
    </row>
    <row r="2" spans="1:114" ht="15.6" customHeight="1">
      <c r="A2" s="171" t="s">
        <v>18</v>
      </c>
      <c r="C2" s="2316"/>
      <c r="D2" s="2317"/>
      <c r="E2" s="2317"/>
      <c r="F2" s="488" t="s">
        <v>1582</v>
      </c>
      <c r="H2" s="1796"/>
    </row>
    <row r="3" spans="1:114" s="1746" customFormat="1" ht="15.6" customHeight="1">
      <c r="A3" s="185">
        <v>0</v>
      </c>
      <c r="B3" s="1054" t="s">
        <v>20</v>
      </c>
      <c r="F3" s="1797" t="s">
        <v>23</v>
      </c>
      <c r="G3" s="1437"/>
      <c r="H3" s="1437"/>
      <c r="I3" s="1437"/>
      <c r="J3" s="1437">
        <v>2004</v>
      </c>
      <c r="K3" s="1437">
        <v>2005</v>
      </c>
      <c r="L3" s="1437">
        <v>2006</v>
      </c>
      <c r="M3" s="1437">
        <v>2007</v>
      </c>
      <c r="N3" s="1437">
        <v>2008</v>
      </c>
      <c r="O3" s="1437"/>
      <c r="P3" s="1437"/>
      <c r="Q3" s="1437">
        <v>2011</v>
      </c>
      <c r="R3" s="1437">
        <v>2012</v>
      </c>
      <c r="S3" s="1437">
        <v>2013</v>
      </c>
      <c r="T3" s="1437">
        <v>2014</v>
      </c>
      <c r="U3" s="1437">
        <v>2015</v>
      </c>
      <c r="V3" s="1437">
        <v>2016</v>
      </c>
      <c r="W3" s="1437">
        <v>2017</v>
      </c>
      <c r="X3" s="1437">
        <v>2018</v>
      </c>
      <c r="Y3" s="1437">
        <v>2019</v>
      </c>
      <c r="Z3" s="1437">
        <v>2020</v>
      </c>
      <c r="AA3" s="1437">
        <v>2021</v>
      </c>
      <c r="AB3" s="1437">
        <v>2022</v>
      </c>
      <c r="AC3" s="1437">
        <v>2023</v>
      </c>
      <c r="AD3" s="1437">
        <v>2024</v>
      </c>
      <c r="AE3" s="1437">
        <v>2025</v>
      </c>
      <c r="AF3" s="1437">
        <v>2026</v>
      </c>
      <c r="AG3" s="1437">
        <v>2027</v>
      </c>
      <c r="AH3" s="1437">
        <v>2028</v>
      </c>
      <c r="AI3" s="1437">
        <v>2029</v>
      </c>
      <c r="AJ3" s="1437">
        <v>2030</v>
      </c>
      <c r="BQ3" s="454"/>
      <c r="BR3" s="454"/>
      <c r="BS3" s="454"/>
      <c r="BT3" s="454"/>
      <c r="BU3" s="454"/>
      <c r="BV3" s="454"/>
      <c r="BW3" s="454"/>
      <c r="BX3" s="454"/>
      <c r="BY3" s="454"/>
      <c r="BZ3" s="454"/>
      <c r="CA3" s="454"/>
      <c r="CB3" s="454"/>
      <c r="CC3" s="454"/>
      <c r="CD3" s="454"/>
      <c r="CE3" s="454"/>
      <c r="CF3" s="454"/>
      <c r="CG3" s="454"/>
      <c r="CH3" s="454"/>
      <c r="CI3" s="454"/>
      <c r="CJ3" s="454"/>
      <c r="CK3" s="454"/>
      <c r="CL3" s="454"/>
      <c r="CM3" s="454"/>
      <c r="CN3" s="454"/>
      <c r="CO3" s="454"/>
      <c r="CP3" s="454"/>
      <c r="CQ3" s="454"/>
      <c r="CR3" s="454"/>
      <c r="CS3" s="454"/>
      <c r="CT3" s="454"/>
      <c r="CU3" s="454"/>
      <c r="CV3" s="454"/>
      <c r="CW3" s="454"/>
      <c r="CX3" s="454"/>
      <c r="CY3" s="454"/>
      <c r="CZ3" s="454"/>
      <c r="DA3" s="454"/>
      <c r="DB3" s="454"/>
      <c r="DC3" s="454"/>
      <c r="DD3" s="454"/>
      <c r="DE3" s="454"/>
      <c r="DF3" s="454"/>
      <c r="DG3" s="454"/>
      <c r="DH3" s="454"/>
      <c r="DI3" s="454"/>
      <c r="DJ3" s="454"/>
    </row>
    <row r="4" spans="1:114" s="1746" customFormat="1" ht="15.6" customHeight="1">
      <c r="A4" s="190"/>
      <c r="B4" s="190"/>
      <c r="F4" s="666" t="s">
        <v>1478</v>
      </c>
      <c r="G4" s="473"/>
      <c r="H4" s="473"/>
      <c r="I4" s="473"/>
      <c r="BQ4" s="454"/>
      <c r="BR4" s="454"/>
      <c r="BS4" s="454"/>
      <c r="BT4" s="454"/>
      <c r="BU4" s="454"/>
      <c r="BV4" s="454"/>
      <c r="BW4" s="454"/>
      <c r="BX4" s="454"/>
      <c r="BY4" s="454"/>
      <c r="BZ4" s="454"/>
      <c r="CA4" s="454"/>
      <c r="CB4" s="454"/>
      <c r="CC4" s="454"/>
      <c r="CD4" s="454"/>
      <c r="CE4" s="454"/>
      <c r="CF4" s="454"/>
      <c r="CG4" s="454"/>
      <c r="CH4" s="454"/>
      <c r="CI4" s="454"/>
      <c r="CJ4" s="454"/>
      <c r="CK4" s="454"/>
      <c r="CL4" s="454"/>
      <c r="CM4" s="454"/>
      <c r="CN4" s="454"/>
      <c r="CO4" s="454"/>
      <c r="CP4" s="454"/>
      <c r="CQ4" s="454"/>
      <c r="CR4" s="454"/>
      <c r="CS4" s="454"/>
      <c r="CT4" s="454"/>
      <c r="CU4" s="454"/>
      <c r="CV4" s="454"/>
      <c r="CW4" s="454"/>
      <c r="CX4" s="454"/>
      <c r="CY4" s="454"/>
      <c r="CZ4" s="454"/>
      <c r="DA4" s="454"/>
      <c r="DB4" s="454"/>
      <c r="DC4" s="454"/>
      <c r="DD4" s="454"/>
      <c r="DE4" s="454"/>
      <c r="DF4" s="454"/>
      <c r="DG4" s="454"/>
      <c r="DH4" s="454"/>
      <c r="DI4" s="454"/>
      <c r="DJ4" s="454"/>
    </row>
    <row r="5" spans="1:114" s="1746" customFormat="1" ht="15.6" customHeight="1">
      <c r="A5" s="171"/>
      <c r="B5" s="171"/>
      <c r="C5" s="1787" t="s">
        <v>218</v>
      </c>
      <c r="F5" s="666"/>
      <c r="G5" s="666" t="s">
        <v>628</v>
      </c>
      <c r="H5" s="473"/>
      <c r="I5" s="473"/>
      <c r="DA5" s="454"/>
      <c r="DB5" s="454"/>
      <c r="DC5" s="454"/>
      <c r="DD5" s="454"/>
      <c r="DE5" s="454"/>
      <c r="DF5" s="454"/>
      <c r="DG5" s="454"/>
      <c r="DH5" s="454"/>
      <c r="DI5" s="454"/>
      <c r="DJ5" s="454"/>
    </row>
    <row r="6" spans="1:114" s="1746" customFormat="1" ht="15.6" customHeight="1">
      <c r="A6" s="171"/>
      <c r="B6" s="171"/>
      <c r="C6" s="28" t="s">
        <v>5113</v>
      </c>
      <c r="F6" s="666"/>
      <c r="G6" s="666"/>
      <c r="H6" s="477" t="s">
        <v>630</v>
      </c>
      <c r="I6" s="477"/>
      <c r="J6" s="314"/>
      <c r="K6" s="314"/>
      <c r="L6" s="314"/>
      <c r="M6" s="314"/>
      <c r="N6" s="314"/>
      <c r="O6" s="314"/>
      <c r="P6" s="314"/>
      <c r="Q6" s="314"/>
      <c r="R6" s="314">
        <v>0</v>
      </c>
      <c r="S6" s="314">
        <v>-2554422.906432502</v>
      </c>
      <c r="T6" s="314">
        <v>-5046694.3128650002</v>
      </c>
      <c r="U6" s="314">
        <v>-6672942.329436617</v>
      </c>
      <c r="V6" s="314">
        <v>-8361341.8460082328</v>
      </c>
      <c r="W6" s="314">
        <v>-6672942.4035291169</v>
      </c>
      <c r="X6" s="314">
        <v>-4984542.96105</v>
      </c>
      <c r="Y6" s="314">
        <v>-4984542.96105</v>
      </c>
      <c r="Z6" s="314">
        <v>-4984542.96105</v>
      </c>
      <c r="AA6" s="314">
        <v>-4984542.96105</v>
      </c>
      <c r="AB6" s="314">
        <v>-4984542.96105</v>
      </c>
      <c r="AC6" s="314">
        <v>-4984542.96105</v>
      </c>
      <c r="AD6" s="314">
        <v>-4984542.96105</v>
      </c>
      <c r="AE6" s="314">
        <v>-4984542.96105</v>
      </c>
      <c r="AF6" s="314">
        <v>-4984542.96105</v>
      </c>
      <c r="AG6" s="314">
        <v>-4984542.96105</v>
      </c>
      <c r="AH6" s="314">
        <v>-4984542.96105</v>
      </c>
      <c r="AI6" s="314">
        <v>-4984542.96105</v>
      </c>
      <c r="AJ6" s="314">
        <v>-4984542.96105</v>
      </c>
      <c r="DA6" s="454"/>
      <c r="DB6" s="454"/>
      <c r="DC6" s="454"/>
      <c r="DD6" s="454"/>
      <c r="DE6" s="454"/>
      <c r="DF6" s="454"/>
      <c r="DG6" s="454"/>
      <c r="DH6" s="454"/>
      <c r="DI6" s="454"/>
      <c r="DJ6" s="454"/>
    </row>
    <row r="7" spans="1:114" s="1746" customFormat="1" ht="15.6" customHeight="1">
      <c r="A7" s="171"/>
      <c r="B7" s="171"/>
      <c r="C7" s="28" t="s">
        <v>5114</v>
      </c>
      <c r="F7" s="666"/>
      <c r="G7" s="666"/>
      <c r="H7" s="477" t="s">
        <v>633</v>
      </c>
      <c r="I7" s="1789"/>
      <c r="J7" s="314"/>
      <c r="K7" s="314"/>
      <c r="L7" s="314"/>
      <c r="M7" s="314"/>
      <c r="N7" s="314"/>
      <c r="O7" s="314"/>
      <c r="P7" s="314"/>
      <c r="Q7" s="314"/>
      <c r="R7" s="314">
        <v>0</v>
      </c>
      <c r="S7" s="314">
        <v>13175</v>
      </c>
      <c r="T7" s="314">
        <v>29843</v>
      </c>
      <c r="U7" s="314">
        <v>-861954</v>
      </c>
      <c r="V7" s="314">
        <v>-861954</v>
      </c>
      <c r="W7" s="314">
        <v>-861954</v>
      </c>
      <c r="X7" s="314">
        <v>-861954</v>
      </c>
      <c r="Y7" s="314">
        <v>-861954</v>
      </c>
      <c r="Z7" s="314">
        <v>-861954</v>
      </c>
      <c r="AA7" s="314">
        <v>-861954</v>
      </c>
      <c r="AB7" s="314">
        <v>-861954</v>
      </c>
      <c r="AC7" s="314">
        <v>-861954</v>
      </c>
      <c r="AD7" s="314">
        <v>-861954</v>
      </c>
      <c r="AE7" s="314">
        <v>-861954</v>
      </c>
      <c r="AF7" s="314">
        <v>-861954</v>
      </c>
      <c r="AG7" s="314">
        <v>-861954</v>
      </c>
      <c r="AH7" s="314">
        <v>-861954</v>
      </c>
      <c r="AI7" s="314">
        <v>-861954</v>
      </c>
      <c r="AJ7" s="314">
        <v>-861954</v>
      </c>
      <c r="DA7" s="454"/>
      <c r="DB7" s="454"/>
      <c r="DC7" s="454"/>
      <c r="DD7" s="454"/>
      <c r="DE7" s="454"/>
      <c r="DF7" s="454"/>
      <c r="DG7" s="454"/>
      <c r="DH7" s="454"/>
      <c r="DI7" s="454"/>
      <c r="DJ7" s="454"/>
    </row>
    <row r="8" spans="1:114" s="1746" customFormat="1" ht="15.6" customHeight="1">
      <c r="A8" s="171"/>
      <c r="B8" s="171"/>
      <c r="C8" s="28" t="s">
        <v>5115</v>
      </c>
      <c r="F8" s="666"/>
      <c r="G8" s="666"/>
      <c r="H8" s="477" t="s">
        <v>632</v>
      </c>
      <c r="I8" s="1789"/>
      <c r="J8" s="314"/>
      <c r="K8" s="314"/>
      <c r="L8" s="314"/>
      <c r="M8" s="314"/>
      <c r="N8" s="314"/>
      <c r="O8" s="314"/>
      <c r="P8" s="314"/>
      <c r="Q8" s="314"/>
      <c r="R8" s="314">
        <v>0</v>
      </c>
      <c r="S8" s="314">
        <v>-10404898.91999287</v>
      </c>
      <c r="T8" s="314">
        <v>-23369889.035335366</v>
      </c>
      <c r="U8" s="314">
        <v>-29915425.484004632</v>
      </c>
      <c r="V8" s="314">
        <v>-34008937.669173956</v>
      </c>
      <c r="W8" s="314">
        <v>-27508293.70027671</v>
      </c>
      <c r="X8" s="314">
        <v>-30481247.517188713</v>
      </c>
      <c r="Y8" s="314">
        <v>-30997765.649830449</v>
      </c>
      <c r="Z8" s="314">
        <v>-10507565.669212785</v>
      </c>
      <c r="AA8" s="314">
        <v>8963196.8913615048</v>
      </c>
      <c r="AB8" s="314">
        <v>35237507.962500699</v>
      </c>
      <c r="AC8" s="314">
        <v>68704039.400345862</v>
      </c>
      <c r="AD8" s="314">
        <v>96066501.114655539</v>
      </c>
      <c r="AE8" s="314">
        <v>106901129.08694027</v>
      </c>
      <c r="AF8" s="314">
        <v>125763774.07312341</v>
      </c>
      <c r="AG8" s="314">
        <v>176365166.00587752</v>
      </c>
      <c r="AH8" s="314">
        <v>207032454.1158576</v>
      </c>
      <c r="AI8" s="314">
        <v>217388657.5853954</v>
      </c>
      <c r="AJ8" s="314">
        <v>215853397.35590565</v>
      </c>
      <c r="DA8" s="454"/>
      <c r="DB8" s="454"/>
      <c r="DC8" s="454"/>
      <c r="DD8" s="454"/>
      <c r="DE8" s="454"/>
      <c r="DF8" s="454"/>
      <c r="DG8" s="454"/>
      <c r="DH8" s="454"/>
      <c r="DI8" s="454"/>
      <c r="DJ8" s="454"/>
    </row>
    <row r="9" spans="1:114" s="1746" customFormat="1" ht="15.6" customHeight="1">
      <c r="A9" s="171"/>
      <c r="B9" s="171"/>
      <c r="F9" s="666"/>
      <c r="G9" s="666"/>
      <c r="H9" s="519" t="s">
        <v>957</v>
      </c>
      <c r="I9" s="1789"/>
      <c r="J9" s="303"/>
      <c r="K9" s="303"/>
      <c r="L9" s="303"/>
      <c r="M9" s="303"/>
      <c r="N9" s="303"/>
      <c r="O9" s="303"/>
      <c r="P9" s="303"/>
      <c r="Q9" s="303"/>
      <c r="R9" s="303">
        <v>0</v>
      </c>
      <c r="S9" s="303">
        <v>-12946146.826425372</v>
      </c>
      <c r="T9" s="303">
        <v>-28386740.348200366</v>
      </c>
      <c r="U9" s="303">
        <v>-37450321.813441247</v>
      </c>
      <c r="V9" s="303">
        <v>-43232233.51518219</v>
      </c>
      <c r="W9" s="303">
        <v>-35043190.103805825</v>
      </c>
      <c r="X9" s="303">
        <v>-36327744.478238717</v>
      </c>
      <c r="Y9" s="303">
        <v>-36844262.610880449</v>
      </c>
      <c r="Z9" s="303">
        <v>-16354062.630262785</v>
      </c>
      <c r="AA9" s="303">
        <v>3116699.9303115048</v>
      </c>
      <c r="AB9" s="303">
        <v>29391011.001450699</v>
      </c>
      <c r="AC9" s="303">
        <v>62857542.439295858</v>
      </c>
      <c r="AD9" s="303">
        <v>90220004.153605536</v>
      </c>
      <c r="AE9" s="303">
        <v>101054632.12589027</v>
      </c>
      <c r="AF9" s="303">
        <v>119917277.11207341</v>
      </c>
      <c r="AG9" s="303">
        <v>170518669.04482752</v>
      </c>
      <c r="AH9" s="303">
        <v>201185957.1548076</v>
      </c>
      <c r="AI9" s="303">
        <v>211542160.62434539</v>
      </c>
      <c r="AJ9" s="303">
        <v>210006900.39485565</v>
      </c>
      <c r="DA9" s="454"/>
      <c r="DB9" s="454"/>
      <c r="DC9" s="454"/>
      <c r="DD9" s="454"/>
      <c r="DE9" s="454"/>
      <c r="DF9" s="454"/>
      <c r="DG9" s="454"/>
      <c r="DH9" s="454"/>
      <c r="DI9" s="454"/>
      <c r="DJ9" s="454"/>
    </row>
    <row r="10" spans="1:114" s="1746" customFormat="1" ht="15.6" customHeight="1">
      <c r="A10" s="171"/>
      <c r="B10" s="171"/>
      <c r="F10" s="666"/>
      <c r="G10" s="666" t="s">
        <v>636</v>
      </c>
      <c r="H10" s="473"/>
      <c r="I10" s="473"/>
      <c r="DA10" s="454"/>
      <c r="DB10" s="454"/>
      <c r="DC10" s="454"/>
      <c r="DD10" s="454"/>
      <c r="DE10" s="454"/>
      <c r="DF10" s="454"/>
      <c r="DG10" s="454"/>
      <c r="DH10" s="454"/>
      <c r="DI10" s="454"/>
      <c r="DJ10" s="454"/>
    </row>
    <row r="11" spans="1:114" s="1746" customFormat="1" ht="15.6" customHeight="1">
      <c r="A11" s="171"/>
      <c r="B11" s="171"/>
      <c r="F11" s="666"/>
      <c r="G11" s="666"/>
      <c r="H11" s="477" t="s">
        <v>630</v>
      </c>
      <c r="I11" s="477"/>
      <c r="J11" s="314"/>
      <c r="K11" s="314"/>
      <c r="L11" s="314"/>
      <c r="M11" s="314"/>
      <c r="N11" s="314"/>
      <c r="O11" s="314"/>
      <c r="P11" s="314"/>
      <c r="Q11" s="314"/>
      <c r="R11" s="314">
        <v>0</v>
      </c>
      <c r="S11" s="314">
        <v>1249911.5704604215</v>
      </c>
      <c r="T11" s="314">
        <v>866806.82837708294</v>
      </c>
      <c r="U11" s="314">
        <v>-992737.0965422705</v>
      </c>
      <c r="V11" s="314">
        <v>-997215.51484269358</v>
      </c>
      <c r="W11" s="314">
        <v>-913469.88466836407</v>
      </c>
      <c r="X11" s="314">
        <v>-3293430.6224503093</v>
      </c>
      <c r="Y11" s="314">
        <v>-6813027.9110572292</v>
      </c>
      <c r="Z11" s="314">
        <v>-6975696.641180668</v>
      </c>
      <c r="AA11" s="314">
        <v>-7142768.727329568</v>
      </c>
      <c r="AB11" s="314">
        <v>-7314362.6355176466</v>
      </c>
      <c r="AC11" s="314">
        <v>-7490599.9910886073</v>
      </c>
      <c r="AD11" s="314">
        <v>-7671605.6619045194</v>
      </c>
      <c r="AE11" s="314">
        <v>-4926111.2364505231</v>
      </c>
      <c r="AF11" s="314">
        <v>-2190092.5603027986</v>
      </c>
      <c r="AG11" s="314">
        <v>-2395248.1430253517</v>
      </c>
      <c r="AH11" s="314">
        <v>-2606045.5042727739</v>
      </c>
      <c r="AI11" s="314">
        <v>-2822639.7929545008</v>
      </c>
      <c r="AJ11" s="314">
        <v>-3045190.4245749749</v>
      </c>
      <c r="DA11" s="454"/>
      <c r="DB11" s="454"/>
      <c r="DC11" s="454"/>
      <c r="DD11" s="454"/>
      <c r="DE11" s="454"/>
      <c r="DF11" s="454"/>
      <c r="DG11" s="454"/>
      <c r="DH11" s="454"/>
      <c r="DI11" s="454"/>
      <c r="DJ11" s="454"/>
    </row>
    <row r="12" spans="1:114" s="1746" customFormat="1" ht="15.6" customHeight="1">
      <c r="A12" s="171"/>
      <c r="B12" s="171"/>
      <c r="F12" s="666"/>
      <c r="G12" s="666"/>
      <c r="H12" s="477" t="s">
        <v>633</v>
      </c>
      <c r="I12" s="477"/>
      <c r="J12" s="314"/>
      <c r="K12" s="314"/>
      <c r="L12" s="314"/>
      <c r="M12" s="314"/>
      <c r="N12" s="314"/>
      <c r="O12" s="314"/>
      <c r="P12" s="314"/>
      <c r="Q12" s="314"/>
      <c r="R12" s="314">
        <v>0</v>
      </c>
      <c r="S12" s="314">
        <v>0</v>
      </c>
      <c r="T12" s="314">
        <v>0</v>
      </c>
      <c r="U12" s="314">
        <v>0</v>
      </c>
      <c r="V12" s="314">
        <v>0</v>
      </c>
      <c r="W12" s="314">
        <v>0</v>
      </c>
      <c r="X12" s="314">
        <v>0</v>
      </c>
      <c r="Y12" s="314">
        <v>0</v>
      </c>
      <c r="Z12" s="314">
        <v>0</v>
      </c>
      <c r="AA12" s="314">
        <v>0</v>
      </c>
      <c r="AB12" s="314">
        <v>0</v>
      </c>
      <c r="AC12" s="314">
        <v>0</v>
      </c>
      <c r="AD12" s="314">
        <v>0</v>
      </c>
      <c r="AE12" s="314">
        <v>0</v>
      </c>
      <c r="AF12" s="314">
        <v>0</v>
      </c>
      <c r="AG12" s="314">
        <v>0</v>
      </c>
      <c r="AH12" s="314">
        <v>0</v>
      </c>
      <c r="AI12" s="314">
        <v>-15450.000000000233</v>
      </c>
      <c r="AJ12" s="314">
        <v>0</v>
      </c>
      <c r="DA12" s="454"/>
      <c r="DB12" s="454"/>
      <c r="DC12" s="454"/>
      <c r="DD12" s="454"/>
      <c r="DE12" s="454"/>
      <c r="DF12" s="454"/>
      <c r="DG12" s="454"/>
      <c r="DH12" s="454"/>
      <c r="DI12" s="454"/>
      <c r="DJ12" s="454"/>
    </row>
    <row r="13" spans="1:114" s="1746" customFormat="1" ht="15.6" customHeight="1">
      <c r="A13" s="171"/>
      <c r="B13" s="171"/>
      <c r="F13" s="666"/>
      <c r="G13" s="666"/>
      <c r="H13" s="477" t="s">
        <v>632</v>
      </c>
      <c r="I13" s="477"/>
      <c r="J13" s="314"/>
      <c r="K13" s="314"/>
      <c r="L13" s="314"/>
      <c r="M13" s="314"/>
      <c r="N13" s="314"/>
      <c r="O13" s="314"/>
      <c r="P13" s="314"/>
      <c r="Q13" s="314"/>
      <c r="R13" s="314">
        <v>-2392291.6666666567</v>
      </c>
      <c r="S13" s="314">
        <v>5649646.7145833373</v>
      </c>
      <c r="T13" s="314">
        <v>11125938.991416674</v>
      </c>
      <c r="U13" s="314">
        <v>-3181231.8303564065</v>
      </c>
      <c r="V13" s="314">
        <v>-5413590.3944733487</v>
      </c>
      <c r="W13" s="314">
        <v>-3064067.4496822683</v>
      </c>
      <c r="X13" s="314">
        <v>-10971364.413571544</v>
      </c>
      <c r="Y13" s="314">
        <v>-21257135.573901352</v>
      </c>
      <c r="Z13" s="314">
        <v>-21884455.831201561</v>
      </c>
      <c r="AA13" s="314">
        <v>-23186448.359233331</v>
      </c>
      <c r="AB13" s="314">
        <v>-23980027.999535482</v>
      </c>
      <c r="AC13" s="314">
        <v>-23859619.388315432</v>
      </c>
      <c r="AD13" s="314">
        <v>-24559125.758443303</v>
      </c>
      <c r="AE13" s="314">
        <v>-16818270.533928961</v>
      </c>
      <c r="AF13" s="314">
        <v>-8845188.288743237</v>
      </c>
      <c r="AG13" s="314">
        <v>-9235192.7772932053</v>
      </c>
      <c r="AH13" s="314">
        <v>-10048573.411922548</v>
      </c>
      <c r="AI13" s="314">
        <v>-10886021.551804001</v>
      </c>
      <c r="AJ13" s="314">
        <v>-11748253.332626661</v>
      </c>
      <c r="DA13" s="454"/>
      <c r="DB13" s="454"/>
      <c r="DC13" s="454"/>
      <c r="DD13" s="454"/>
      <c r="DE13" s="454"/>
      <c r="DF13" s="454"/>
      <c r="DG13" s="454"/>
      <c r="DH13" s="454"/>
      <c r="DI13" s="454"/>
      <c r="DJ13" s="454"/>
    </row>
    <row r="14" spans="1:114" s="1746" customFormat="1" ht="15.6" customHeight="1">
      <c r="A14" s="171"/>
      <c r="B14" s="171"/>
      <c r="F14" s="666"/>
      <c r="G14" s="666"/>
      <c r="H14" s="519" t="s">
        <v>957</v>
      </c>
      <c r="I14" s="1789"/>
      <c r="J14" s="303"/>
      <c r="K14" s="303"/>
      <c r="L14" s="303"/>
      <c r="M14" s="303"/>
      <c r="N14" s="303"/>
      <c r="O14" s="303"/>
      <c r="P14" s="303"/>
      <c r="Q14" s="303"/>
      <c r="R14" s="303">
        <v>-2392291.6666666567</v>
      </c>
      <c r="S14" s="303">
        <v>6899558.2850437593</v>
      </c>
      <c r="T14" s="303">
        <v>11992745.819793757</v>
      </c>
      <c r="U14" s="303">
        <v>-4173968.9268986769</v>
      </c>
      <c r="V14" s="303">
        <v>-6410805.9093160424</v>
      </c>
      <c r="W14" s="303">
        <v>-3977537.3343506325</v>
      </c>
      <c r="X14" s="303">
        <v>-14264795.036021853</v>
      </c>
      <c r="Y14" s="303">
        <v>-28070163.484958582</v>
      </c>
      <c r="Z14" s="303">
        <v>-28860152.472382229</v>
      </c>
      <c r="AA14" s="303">
        <v>-30329217.086562898</v>
      </c>
      <c r="AB14" s="303">
        <v>-31294390.635053128</v>
      </c>
      <c r="AC14" s="303">
        <v>-31350219.379404038</v>
      </c>
      <c r="AD14" s="303">
        <v>-32230731.420347825</v>
      </c>
      <c r="AE14" s="303">
        <v>-21744381.770379484</v>
      </c>
      <c r="AF14" s="303">
        <v>-11035280.849046037</v>
      </c>
      <c r="AG14" s="303">
        <v>-11630440.920318557</v>
      </c>
      <c r="AH14" s="303">
        <v>-12654618.916195322</v>
      </c>
      <c r="AI14" s="303">
        <v>-13724111.344758501</v>
      </c>
      <c r="AJ14" s="303">
        <v>-14793443.757201636</v>
      </c>
      <c r="DA14" s="454"/>
      <c r="DB14" s="454"/>
      <c r="DC14" s="454"/>
      <c r="DD14" s="454"/>
      <c r="DE14" s="454"/>
      <c r="DF14" s="454"/>
      <c r="DG14" s="454"/>
      <c r="DH14" s="454"/>
      <c r="DI14" s="454"/>
      <c r="DJ14" s="454"/>
    </row>
    <row r="15" spans="1:114" s="1746" customFormat="1" ht="15.6" customHeight="1">
      <c r="A15" s="171"/>
      <c r="B15" s="171"/>
      <c r="F15" s="666"/>
      <c r="G15" s="82" t="s">
        <v>1187</v>
      </c>
      <c r="H15" s="1789"/>
      <c r="I15" s="473"/>
      <c r="DA15" s="454"/>
      <c r="DB15" s="454"/>
      <c r="DC15" s="454"/>
      <c r="DD15" s="454"/>
      <c r="DE15" s="454"/>
      <c r="DF15" s="454"/>
      <c r="DG15" s="454"/>
      <c r="DH15" s="454"/>
      <c r="DI15" s="454"/>
      <c r="DJ15" s="454"/>
    </row>
    <row r="16" spans="1:114" s="1746" customFormat="1" ht="15.75">
      <c r="A16" s="171"/>
      <c r="B16" s="171"/>
      <c r="F16" s="666"/>
      <c r="G16" s="666"/>
      <c r="H16" s="1789" t="s">
        <v>639</v>
      </c>
      <c r="I16" s="473"/>
      <c r="J16" s="314"/>
      <c r="K16" s="314"/>
      <c r="L16" s="314"/>
      <c r="M16" s="314"/>
      <c r="N16" s="314"/>
      <c r="O16" s="314"/>
      <c r="P16" s="314"/>
      <c r="Q16" s="314"/>
      <c r="R16" s="314">
        <v>0</v>
      </c>
      <c r="S16" s="314">
        <v>1484296.3724583313</v>
      </c>
      <c r="T16" s="314">
        <v>54267.84726882726</v>
      </c>
      <c r="U16" s="314">
        <v>-9564485.5211903304</v>
      </c>
      <c r="V16" s="314">
        <v>-5024370.010707655</v>
      </c>
      <c r="W16" s="314">
        <v>-3904544.4486666671</v>
      </c>
      <c r="X16" s="314">
        <v>-3218736.6180833336</v>
      </c>
      <c r="Y16" s="314">
        <v>-2132093.1145416666</v>
      </c>
      <c r="Z16" s="314">
        <v>-1559622.6552916667</v>
      </c>
      <c r="AA16" s="314">
        <v>-1950936.0830833339</v>
      </c>
      <c r="AB16" s="314">
        <v>-2563295.9247500007</v>
      </c>
      <c r="AC16" s="314">
        <v>-2467710.1195416674</v>
      </c>
      <c r="AD16" s="314">
        <v>-1864036.4799166671</v>
      </c>
      <c r="AE16" s="314">
        <v>-1168365.6723333336</v>
      </c>
      <c r="AF16" s="314">
        <v>-495221.37083333335</v>
      </c>
      <c r="AG16" s="314">
        <v>-265644.72816666664</v>
      </c>
      <c r="AH16" s="314">
        <v>-315851.1365416667</v>
      </c>
      <c r="AI16" s="314">
        <v>-291003.59554166661</v>
      </c>
      <c r="AJ16" s="314">
        <v>-215216.8375833334</v>
      </c>
      <c r="DA16" s="454"/>
      <c r="DB16" s="454"/>
      <c r="DC16" s="454"/>
      <c r="DD16" s="454"/>
      <c r="DE16" s="454"/>
      <c r="DF16" s="454"/>
      <c r="DG16" s="454"/>
      <c r="DH16" s="454"/>
      <c r="DI16" s="454"/>
      <c r="DJ16" s="454"/>
    </row>
    <row r="17" spans="1:114" s="1746" customFormat="1" ht="15.75">
      <c r="A17" s="171"/>
      <c r="B17" s="171"/>
      <c r="F17" s="666"/>
      <c r="G17" s="666"/>
      <c r="H17" s="1789" t="s">
        <v>641</v>
      </c>
      <c r="I17" s="473"/>
      <c r="J17" s="314"/>
      <c r="K17" s="314"/>
      <c r="L17" s="314"/>
      <c r="M17" s="314"/>
      <c r="N17" s="314"/>
      <c r="O17" s="314"/>
      <c r="P17" s="314"/>
      <c r="Q17" s="314"/>
      <c r="R17" s="314">
        <v>0</v>
      </c>
      <c r="S17" s="314">
        <v>1576108.5192083344</v>
      </c>
      <c r="T17" s="314">
        <v>9637798.5935583301</v>
      </c>
      <c r="U17" s="314">
        <v>11278745.333333334</v>
      </c>
      <c r="V17" s="314">
        <v>2100000</v>
      </c>
      <c r="W17" s="314">
        <v>2100000</v>
      </c>
      <c r="X17" s="314">
        <v>2100000</v>
      </c>
      <c r="Y17" s="314">
        <v>2100000</v>
      </c>
      <c r="Z17" s="314">
        <v>2100000</v>
      </c>
      <c r="AA17" s="314">
        <v>2100000</v>
      </c>
      <c r="AB17" s="314">
        <v>0</v>
      </c>
      <c r="AC17" s="314">
        <v>0</v>
      </c>
      <c r="AD17" s="314">
        <v>0</v>
      </c>
      <c r="AE17" s="314">
        <v>0</v>
      </c>
      <c r="AF17" s="314">
        <v>0</v>
      </c>
      <c r="AG17" s="314">
        <v>0</v>
      </c>
      <c r="AH17" s="314">
        <v>0</v>
      </c>
      <c r="AI17" s="314">
        <v>0</v>
      </c>
      <c r="AJ17" s="314">
        <v>0</v>
      </c>
    </row>
    <row r="18" spans="1:114" s="1746" customFormat="1" ht="15.75">
      <c r="A18" s="171"/>
      <c r="B18" s="171"/>
      <c r="F18" s="666"/>
      <c r="G18" s="666"/>
      <c r="H18" s="1789" t="s">
        <v>642</v>
      </c>
      <c r="I18" s="473"/>
      <c r="J18" s="314"/>
      <c r="K18" s="314"/>
      <c r="L18" s="314"/>
      <c r="M18" s="314"/>
      <c r="N18" s="314"/>
      <c r="O18" s="314"/>
      <c r="P18" s="314"/>
      <c r="Q18" s="314"/>
      <c r="R18" s="314">
        <v>0</v>
      </c>
      <c r="S18" s="314">
        <v>-45341418.359960079</v>
      </c>
      <c r="T18" s="314">
        <v>-39517102.555929363</v>
      </c>
      <c r="U18" s="314">
        <v>-64870462.910264581</v>
      </c>
      <c r="V18" s="314">
        <v>-43291382.000409573</v>
      </c>
      <c r="W18" s="314">
        <v>-37376052.496791422</v>
      </c>
      <c r="X18" s="314">
        <v>-26092225.405036658</v>
      </c>
      <c r="Y18" s="314">
        <v>-19791759.287698776</v>
      </c>
      <c r="Z18" s="314">
        <v>-9734577.1013825238</v>
      </c>
      <c r="AA18" s="314">
        <v>-12134445.959460378</v>
      </c>
      <c r="AB18" s="314">
        <v>-4882888.8469753265</v>
      </c>
      <c r="AC18" s="314">
        <v>-6755171.6637632251</v>
      </c>
      <c r="AD18" s="314">
        <v>-7917699.9704729319</v>
      </c>
      <c r="AE18" s="314">
        <v>-10215835.053617418</v>
      </c>
      <c r="AF18" s="314">
        <v>-20972317.19456172</v>
      </c>
      <c r="AG18" s="314">
        <v>-43625676.517304361</v>
      </c>
      <c r="AH18" s="314">
        <v>-49137460.410000503</v>
      </c>
      <c r="AI18" s="314">
        <v>-60444156.188766062</v>
      </c>
      <c r="AJ18" s="314">
        <v>-51301582.79285723</v>
      </c>
    </row>
    <row r="19" spans="1:114" s="1746" customFormat="1" ht="15.75">
      <c r="A19" s="171"/>
      <c r="B19" s="171"/>
      <c r="F19" s="666"/>
      <c r="G19" s="666"/>
      <c r="H19" s="519" t="s">
        <v>957</v>
      </c>
      <c r="I19" s="1789"/>
      <c r="J19" s="303"/>
      <c r="K19" s="303"/>
      <c r="L19" s="303"/>
      <c r="M19" s="303"/>
      <c r="N19" s="303"/>
      <c r="O19" s="303"/>
      <c r="P19" s="303"/>
      <c r="Q19" s="303"/>
      <c r="R19" s="303">
        <v>0</v>
      </c>
      <c r="S19" s="303">
        <v>-42281013.468293414</v>
      </c>
      <c r="T19" s="303">
        <v>-29825036.115102205</v>
      </c>
      <c r="U19" s="303">
        <v>-63156203.098121576</v>
      </c>
      <c r="V19" s="303">
        <v>-46215752.011117227</v>
      </c>
      <c r="W19" s="303">
        <v>-39180596.945458092</v>
      </c>
      <c r="X19" s="303">
        <v>-27210962.023119994</v>
      </c>
      <c r="Y19" s="303">
        <v>-19823852.40224044</v>
      </c>
      <c r="Z19" s="303">
        <v>-9194199.756674191</v>
      </c>
      <c r="AA19" s="303">
        <v>-11985382.042543711</v>
      </c>
      <c r="AB19" s="303">
        <v>-7446184.7717253268</v>
      </c>
      <c r="AC19" s="303">
        <v>-9222881.7833048925</v>
      </c>
      <c r="AD19" s="303">
        <v>-9781736.4503895994</v>
      </c>
      <c r="AE19" s="303">
        <v>-11384200.725950751</v>
      </c>
      <c r="AF19" s="303">
        <v>-21467538.565395053</v>
      </c>
      <c r="AG19" s="303">
        <v>-43891321.24547103</v>
      </c>
      <c r="AH19" s="303">
        <v>-49453311.546542168</v>
      </c>
      <c r="AI19" s="303">
        <v>-60735159.784307726</v>
      </c>
      <c r="AJ19" s="303">
        <v>-51516799.630440563</v>
      </c>
    </row>
    <row r="20" spans="1:114" s="1787" customFormat="1" ht="15.75">
      <c r="A20" s="171"/>
      <c r="B20" s="171"/>
      <c r="G20" s="1787" t="s">
        <v>38</v>
      </c>
      <c r="J20" s="303"/>
      <c r="K20" s="303"/>
      <c r="L20" s="303"/>
      <c r="M20" s="303"/>
      <c r="N20" s="303"/>
      <c r="O20" s="303"/>
      <c r="P20" s="303"/>
      <c r="Q20" s="303"/>
      <c r="R20" s="303">
        <v>-2392291.6666666567</v>
      </c>
      <c r="S20" s="303">
        <v>-48327602.009675026</v>
      </c>
      <c r="T20" s="303">
        <v>-46219030.643508814</v>
      </c>
      <c r="U20" s="303">
        <v>-104780493.83846149</v>
      </c>
      <c r="V20" s="303">
        <v>-95858791.43561545</v>
      </c>
      <c r="W20" s="303">
        <v>-78201324.38361454</v>
      </c>
      <c r="X20" s="303">
        <v>-77803501.537380561</v>
      </c>
      <c r="Y20" s="303">
        <v>-84738278.498079479</v>
      </c>
      <c r="Z20" s="303">
        <v>-54408414.859319203</v>
      </c>
      <c r="AA20" s="303">
        <v>-39197899.198795103</v>
      </c>
      <c r="AB20" s="303">
        <v>-9349564.405327756</v>
      </c>
      <c r="AC20" s="303">
        <v>22284441.276586927</v>
      </c>
      <c r="AD20" s="303">
        <v>48207536.28286811</v>
      </c>
      <c r="AE20" s="303">
        <v>67926049.629560038</v>
      </c>
      <c r="AF20" s="303">
        <v>87414457.697632313</v>
      </c>
      <c r="AG20" s="303">
        <v>114996906.87903795</v>
      </c>
      <c r="AH20" s="303">
        <v>139078026.6920701</v>
      </c>
      <c r="AI20" s="303">
        <v>137082889.49527916</v>
      </c>
      <c r="AJ20" s="303">
        <v>143696657.00721344</v>
      </c>
      <c r="BQ20" s="1746"/>
      <c r="BR20" s="1746"/>
      <c r="BS20" s="1746"/>
      <c r="BT20" s="1746"/>
      <c r="BU20" s="1746"/>
      <c r="BV20" s="1746"/>
      <c r="BW20" s="1746"/>
      <c r="BX20" s="1746"/>
      <c r="BY20" s="1746"/>
      <c r="BZ20" s="1746"/>
      <c r="CA20" s="1746"/>
      <c r="CB20" s="1746"/>
      <c r="CC20" s="1746"/>
      <c r="CD20" s="1746"/>
      <c r="CE20" s="1746"/>
      <c r="CF20" s="1746"/>
      <c r="CG20" s="1746"/>
      <c r="CH20" s="1746"/>
      <c r="CI20" s="1746"/>
      <c r="CJ20" s="1746"/>
      <c r="CK20" s="1746"/>
      <c r="CL20" s="1746"/>
      <c r="CM20" s="1746"/>
      <c r="CN20" s="1746"/>
      <c r="CO20" s="1746"/>
      <c r="CP20" s="1746"/>
      <c r="CQ20" s="1746"/>
      <c r="CR20" s="1746"/>
      <c r="CS20" s="1746"/>
      <c r="CT20" s="1746"/>
      <c r="CU20" s="1746"/>
      <c r="CV20" s="1746"/>
      <c r="CW20" s="1746"/>
      <c r="CX20" s="1746"/>
      <c r="CY20" s="1746"/>
      <c r="CZ20" s="1746"/>
      <c r="DA20" s="1746"/>
      <c r="DB20" s="1746"/>
      <c r="DC20" s="1746"/>
      <c r="DD20" s="1746"/>
      <c r="DE20" s="1746"/>
      <c r="DF20" s="1746"/>
      <c r="DG20" s="1746"/>
      <c r="DH20" s="1746"/>
      <c r="DI20" s="1746"/>
      <c r="DJ20" s="1746"/>
    </row>
    <row r="21" spans="1:114" s="1746" customFormat="1">
      <c r="A21" s="171"/>
      <c r="B21" s="171"/>
    </row>
    <row r="22" spans="1:114" s="1746" customFormat="1" ht="15.75">
      <c r="A22" s="171"/>
      <c r="B22" s="171">
        <v>0</v>
      </c>
      <c r="G22" s="1746" t="s">
        <v>42</v>
      </c>
      <c r="J22" s="314"/>
      <c r="K22" s="314"/>
      <c r="L22" s="314"/>
      <c r="M22" s="314"/>
      <c r="N22" s="314"/>
      <c r="O22" s="314"/>
      <c r="P22" s="314"/>
      <c r="Q22" s="314"/>
      <c r="R22" s="314">
        <v>0</v>
      </c>
      <c r="S22" s="314">
        <v>0</v>
      </c>
      <c r="T22" s="314">
        <v>0</v>
      </c>
      <c r="U22" s="314">
        <v>0</v>
      </c>
      <c r="V22" s="314">
        <v>0</v>
      </c>
      <c r="W22" s="314">
        <v>0</v>
      </c>
      <c r="X22" s="314">
        <v>0</v>
      </c>
      <c r="Y22" s="314">
        <v>0</v>
      </c>
      <c r="Z22" s="314">
        <v>0</v>
      </c>
      <c r="AA22" s="314">
        <v>0</v>
      </c>
      <c r="AB22" s="314">
        <v>0</v>
      </c>
      <c r="AC22" s="314">
        <v>0</v>
      </c>
      <c r="AD22" s="314">
        <v>0</v>
      </c>
      <c r="AE22" s="314">
        <v>0</v>
      </c>
      <c r="AF22" s="314">
        <v>0</v>
      </c>
      <c r="AG22" s="314">
        <v>0</v>
      </c>
      <c r="AH22" s="314">
        <v>0</v>
      </c>
      <c r="AI22" s="314">
        <v>0</v>
      </c>
      <c r="AJ22" s="314">
        <v>0</v>
      </c>
      <c r="BQ22" s="1787"/>
      <c r="BR22" s="1787"/>
      <c r="BS22" s="1787"/>
      <c r="BT22" s="1787"/>
      <c r="BU22" s="1787"/>
      <c r="BV22" s="1787"/>
      <c r="BW22" s="1787"/>
      <c r="BX22" s="1787"/>
      <c r="BY22" s="1787"/>
      <c r="BZ22" s="1787"/>
      <c r="CA22" s="1787"/>
      <c r="CB22" s="1787"/>
      <c r="CC22" s="1787"/>
      <c r="CD22" s="1787"/>
      <c r="CE22" s="1787"/>
      <c r="CF22" s="1787"/>
      <c r="CG22" s="1787"/>
      <c r="CH22" s="1787"/>
      <c r="CI22" s="1787"/>
      <c r="CJ22" s="1787"/>
      <c r="CK22" s="1787"/>
      <c r="CL22" s="1787"/>
      <c r="CM22" s="1787"/>
      <c r="CN22" s="1787"/>
      <c r="CO22" s="1787"/>
      <c r="CP22" s="1787"/>
      <c r="CQ22" s="1787"/>
      <c r="CR22" s="1787"/>
      <c r="CS22" s="1787"/>
      <c r="CT22" s="1787"/>
      <c r="CU22" s="1787"/>
      <c r="CV22" s="1787"/>
      <c r="CW22" s="1787"/>
      <c r="CX22" s="1787"/>
      <c r="CY22" s="1787"/>
      <c r="CZ22" s="1787"/>
    </row>
    <row r="23" spans="1:114" s="1746" customFormat="1">
      <c r="A23" s="171"/>
      <c r="B23" s="171"/>
    </row>
    <row r="24" spans="1:114" s="1746" customFormat="1">
      <c r="A24" s="171"/>
      <c r="B24" s="171"/>
    </row>
    <row r="25" spans="1:114" s="1746" customFormat="1" ht="15.75">
      <c r="A25" s="171"/>
      <c r="B25" s="171"/>
      <c r="F25" s="1787" t="s">
        <v>5116</v>
      </c>
      <c r="H25" s="1787"/>
      <c r="I25" s="1787"/>
      <c r="J25" s="1747"/>
      <c r="K25" s="1747"/>
      <c r="L25" s="1747"/>
      <c r="M25" s="1747"/>
      <c r="N25" s="1747"/>
      <c r="O25" s="1747"/>
      <c r="P25" s="1747"/>
      <c r="Q25" s="1747"/>
      <c r="R25" s="1747"/>
      <c r="S25" s="1747"/>
      <c r="T25" s="1747"/>
      <c r="U25" s="1747"/>
      <c r="V25" s="1747"/>
      <c r="W25" s="1747"/>
      <c r="X25" s="1747"/>
      <c r="Y25" s="1747"/>
      <c r="Z25" s="1747"/>
      <c r="AA25" s="1747"/>
      <c r="AB25" s="1747"/>
      <c r="AC25" s="1747"/>
      <c r="AD25" s="1747"/>
      <c r="AE25" s="1747"/>
      <c r="AF25" s="1747"/>
      <c r="AG25" s="1747"/>
      <c r="AH25" s="1747"/>
      <c r="AI25" s="1747"/>
      <c r="AJ25" s="1747"/>
    </row>
    <row r="26" spans="1:114" s="1746" customFormat="1" ht="15.75">
      <c r="A26" s="171"/>
      <c r="B26" s="171"/>
      <c r="G26" s="1746" t="s">
        <v>5117</v>
      </c>
      <c r="H26" s="1787"/>
      <c r="I26" s="1787"/>
      <c r="J26" s="2346"/>
      <c r="K26" s="2346"/>
      <c r="L26" s="2346"/>
      <c r="M26" s="2346"/>
      <c r="N26" s="2346"/>
      <c r="O26" s="2346"/>
      <c r="P26" s="2346"/>
      <c r="Q26" s="2346"/>
      <c r="R26" s="2346">
        <v>31191740</v>
      </c>
      <c r="S26" s="2346">
        <v>28590043</v>
      </c>
      <c r="T26" s="2346">
        <v>26282128</v>
      </c>
      <c r="U26" s="2346">
        <v>28718974</v>
      </c>
      <c r="V26" s="2346">
        <v>30059640</v>
      </c>
      <c r="W26" s="2346">
        <v>30330303.5</v>
      </c>
      <c r="X26" s="2346">
        <v>30513752.5</v>
      </c>
      <c r="Y26" s="2346">
        <v>30205722.5</v>
      </c>
      <c r="Z26" s="2346">
        <v>29935282.5</v>
      </c>
      <c r="AA26" s="2346">
        <v>29952791.5</v>
      </c>
      <c r="AB26" s="2346">
        <v>29721663</v>
      </c>
      <c r="AC26" s="2346">
        <v>26589082</v>
      </c>
      <c r="AD26" s="2346">
        <v>24645438.5</v>
      </c>
      <c r="AE26" s="2346">
        <v>26969636</v>
      </c>
      <c r="AF26" s="2346">
        <v>20043299.5</v>
      </c>
      <c r="AG26" s="2346">
        <v>11519604.5</v>
      </c>
      <c r="AH26" s="2346">
        <v>9578712.5</v>
      </c>
      <c r="AI26" s="2346">
        <v>7711602.5</v>
      </c>
      <c r="AJ26" s="2346">
        <v>3947904</v>
      </c>
    </row>
    <row r="27" spans="1:114" s="1746" customFormat="1" ht="15.75">
      <c r="A27" s="171"/>
      <c r="B27" s="171"/>
      <c r="H27" s="1787"/>
      <c r="I27" s="1787"/>
      <c r="J27" s="2346"/>
      <c r="K27" s="2346"/>
      <c r="L27" s="2346"/>
      <c r="M27" s="2346"/>
      <c r="N27" s="2346"/>
      <c r="O27" s="2346"/>
      <c r="P27" s="2346"/>
      <c r="Q27" s="2346"/>
      <c r="R27" s="2346"/>
      <c r="S27" s="2346"/>
      <c r="T27" s="2346"/>
      <c r="U27" s="2346"/>
      <c r="V27" s="2346"/>
      <c r="W27" s="2346"/>
      <c r="X27" s="2346"/>
      <c r="Y27" s="2346"/>
      <c r="Z27" s="2346"/>
      <c r="AA27" s="2346"/>
      <c r="AB27" s="2346"/>
      <c r="AC27" s="2346"/>
      <c r="AD27" s="2346"/>
      <c r="AE27" s="2346"/>
      <c r="AF27" s="2346"/>
      <c r="AG27" s="2346"/>
      <c r="AH27" s="2346"/>
      <c r="AI27" s="2346"/>
      <c r="AJ27" s="2346"/>
    </row>
    <row r="28" spans="1:114" s="1746" customFormat="1" ht="15.75">
      <c r="A28" s="171"/>
      <c r="B28" s="171"/>
      <c r="H28" s="1787"/>
      <c r="I28" s="1787"/>
      <c r="J28" s="2346"/>
      <c r="K28" s="2346"/>
      <c r="L28" s="2346"/>
      <c r="M28" s="2346"/>
      <c r="N28" s="2346"/>
      <c r="O28" s="2346"/>
      <c r="P28" s="2346"/>
      <c r="Q28" s="2346"/>
      <c r="R28" s="2346"/>
      <c r="S28" s="2346"/>
      <c r="T28" s="2346"/>
      <c r="U28" s="2346"/>
      <c r="V28" s="2346"/>
      <c r="W28" s="2346"/>
      <c r="X28" s="2346"/>
      <c r="Y28" s="2346"/>
      <c r="Z28" s="2346"/>
      <c r="AA28" s="2346"/>
      <c r="AB28" s="2346"/>
      <c r="AC28" s="2346"/>
      <c r="AD28" s="2346"/>
      <c r="AE28" s="2346"/>
      <c r="AF28" s="2346"/>
      <c r="AG28" s="2346"/>
      <c r="AH28" s="2346"/>
      <c r="AI28" s="2346"/>
      <c r="AJ28" s="2346"/>
    </row>
    <row r="29" spans="1:114" s="1746" customFormat="1" ht="15.75">
      <c r="A29" s="171"/>
      <c r="B29" s="171"/>
      <c r="F29" s="1787" t="s">
        <v>1671</v>
      </c>
      <c r="G29" s="2347"/>
      <c r="J29" s="1788"/>
      <c r="K29" s="2348"/>
      <c r="L29" s="2348"/>
      <c r="M29" s="2348"/>
      <c r="N29" s="2348"/>
      <c r="O29" s="2348"/>
      <c r="P29" s="2348"/>
      <c r="Q29" s="2348"/>
      <c r="R29" s="2348"/>
      <c r="S29" s="2348"/>
      <c r="T29" s="2348"/>
      <c r="U29" s="2348"/>
      <c r="V29" s="2348"/>
      <c r="W29" s="2348"/>
      <c r="X29" s="2348"/>
      <c r="Y29" s="2348"/>
      <c r="Z29" s="2348"/>
      <c r="AA29" s="2348"/>
      <c r="AB29" s="2348"/>
      <c r="AC29" s="2348"/>
      <c r="AD29" s="2348"/>
      <c r="AE29" s="2348"/>
      <c r="AF29" s="2348"/>
      <c r="AG29" s="2348"/>
      <c r="AH29" s="2348"/>
      <c r="AI29" s="2348"/>
      <c r="AJ29" s="2348"/>
      <c r="AK29" s="1788"/>
      <c r="AL29" s="1788"/>
      <c r="AM29" s="1788"/>
      <c r="AN29" s="1788"/>
    </row>
    <row r="30" spans="1:114" s="1746" customFormat="1">
      <c r="A30" s="171"/>
      <c r="B30" s="171"/>
      <c r="F30" s="477"/>
      <c r="G30" s="1746" t="s">
        <v>630</v>
      </c>
      <c r="K30" s="2349"/>
      <c r="L30" s="2349"/>
      <c r="M30" s="2349"/>
      <c r="N30" s="2349"/>
      <c r="O30" s="2349"/>
      <c r="P30" s="2349"/>
      <c r="Q30" s="2349"/>
      <c r="R30" s="2349">
        <v>0</v>
      </c>
      <c r="S30" s="2349">
        <v>-1304511.3359720805</v>
      </c>
      <c r="T30" s="2349">
        <v>-4179887.4844879173</v>
      </c>
      <c r="U30" s="2349">
        <v>-7665679.4259788878</v>
      </c>
      <c r="V30" s="2349">
        <v>-9358557.3608509265</v>
      </c>
      <c r="W30" s="2349">
        <v>-7586412.2881974811</v>
      </c>
      <c r="X30" s="2349">
        <v>-8277973.5835003089</v>
      </c>
      <c r="Y30" s="2349">
        <v>-11797570.87210723</v>
      </c>
      <c r="Z30" s="2349">
        <v>-11960239.602230668</v>
      </c>
      <c r="AA30" s="2349">
        <v>-12127311.688379567</v>
      </c>
      <c r="AB30" s="2349">
        <v>-12298905.596567646</v>
      </c>
      <c r="AC30" s="2349">
        <v>-12475142.952138606</v>
      </c>
      <c r="AD30" s="2349">
        <v>-12656148.622954519</v>
      </c>
      <c r="AE30" s="2349">
        <v>-9910654.1975005232</v>
      </c>
      <c r="AF30" s="2349">
        <v>-7174635.5213527987</v>
      </c>
      <c r="AG30" s="2349">
        <v>-7379791.1040753517</v>
      </c>
      <c r="AH30" s="2349">
        <v>-7590588.4653227739</v>
      </c>
      <c r="AI30" s="2349">
        <v>-7807182.7540045008</v>
      </c>
      <c r="AJ30" s="2349">
        <v>-8029733.385624975</v>
      </c>
    </row>
    <row r="31" spans="1:114" s="1746" customFormat="1">
      <c r="A31" s="171"/>
      <c r="B31" s="171"/>
      <c r="F31" s="477"/>
      <c r="G31" s="1746" t="s">
        <v>5118</v>
      </c>
      <c r="K31" s="2349"/>
      <c r="L31" s="2349"/>
      <c r="M31" s="2349"/>
      <c r="N31" s="2349"/>
      <c r="O31" s="2349"/>
      <c r="P31" s="2349"/>
      <c r="Q31" s="2349"/>
      <c r="R31" s="2349">
        <v>0</v>
      </c>
      <c r="S31" s="2349">
        <v>-42267838.468293414</v>
      </c>
      <c r="T31" s="2349">
        <v>-29795193.115102205</v>
      </c>
      <c r="U31" s="2349">
        <v>-64018157.098121576</v>
      </c>
      <c r="V31" s="2349">
        <v>-47077706.011117227</v>
      </c>
      <c r="W31" s="2349">
        <v>-40042550.945458092</v>
      </c>
      <c r="X31" s="2349">
        <v>-28072916.023119994</v>
      </c>
      <c r="Y31" s="2349">
        <v>-20685806.40224044</v>
      </c>
      <c r="Z31" s="2349">
        <v>-10056153.756674191</v>
      </c>
      <c r="AA31" s="2349">
        <v>-12847336.042543711</v>
      </c>
      <c r="AB31" s="2349">
        <v>-8308138.7717253268</v>
      </c>
      <c r="AC31" s="2349">
        <v>-10084835.783304892</v>
      </c>
      <c r="AD31" s="2349">
        <v>-10643690.450389599</v>
      </c>
      <c r="AE31" s="2349">
        <v>-12246154.725950751</v>
      </c>
      <c r="AF31" s="2349">
        <v>-22329492.565395053</v>
      </c>
      <c r="AG31" s="2349">
        <v>-44753275.24547103</v>
      </c>
      <c r="AH31" s="2349">
        <v>-50315265.546542168</v>
      </c>
      <c r="AI31" s="2349">
        <v>-61612563.784307726</v>
      </c>
      <c r="AJ31" s="2349">
        <v>-52378753.630440563</v>
      </c>
    </row>
    <row r="32" spans="1:114" s="1746" customFormat="1">
      <c r="A32" s="171"/>
      <c r="B32" s="171"/>
      <c r="F32" s="477"/>
      <c r="G32" s="1746" t="s">
        <v>5119</v>
      </c>
      <c r="K32" s="2349"/>
      <c r="L32" s="2349"/>
      <c r="M32" s="2349"/>
      <c r="N32" s="2349"/>
      <c r="O32" s="2349"/>
      <c r="P32" s="2349"/>
      <c r="Q32" s="2349"/>
      <c r="R32" s="2349">
        <v>-2392291.6666666567</v>
      </c>
      <c r="S32" s="2349">
        <v>-4755252.2054095324</v>
      </c>
      <c r="T32" s="2349">
        <v>-12243950.043918692</v>
      </c>
      <c r="U32" s="2349">
        <v>-33096657.31436104</v>
      </c>
      <c r="V32" s="2349">
        <v>-39422528.063647307</v>
      </c>
      <c r="W32" s="2349">
        <v>-30572361.149958979</v>
      </c>
      <c r="X32" s="2349">
        <v>-41452611.930760257</v>
      </c>
      <c r="Y32" s="2349">
        <v>-52254901.223731801</v>
      </c>
      <c r="Z32" s="2349">
        <v>-32392021.500414345</v>
      </c>
      <c r="AA32" s="2349">
        <v>-14223251.467871826</v>
      </c>
      <c r="AB32" s="2349">
        <v>11257479.962965216</v>
      </c>
      <c r="AC32" s="2349">
        <v>44844420.01203043</v>
      </c>
      <c r="AD32" s="2349">
        <v>71507375.356212229</v>
      </c>
      <c r="AE32" s="2349">
        <v>90082858.553011313</v>
      </c>
      <c r="AF32" s="2349">
        <v>116918585.78438017</v>
      </c>
      <c r="AG32" s="2349">
        <v>167129973.22858432</v>
      </c>
      <c r="AH32" s="2349">
        <v>196983880.70393506</v>
      </c>
      <c r="AI32" s="2349">
        <v>206502636.03359139</v>
      </c>
      <c r="AJ32" s="2349">
        <v>204105144.02327898</v>
      </c>
    </row>
    <row r="33" spans="1:114" s="1787" customFormat="1" ht="15.75">
      <c r="A33" s="220"/>
      <c r="B33" s="220"/>
      <c r="G33" s="1787" t="s">
        <v>38</v>
      </c>
      <c r="K33" s="303"/>
      <c r="L33" s="303"/>
      <c r="M33" s="303"/>
      <c r="N33" s="303"/>
      <c r="O33" s="303"/>
      <c r="P33" s="303"/>
      <c r="Q33" s="303"/>
      <c r="R33" s="303">
        <v>-2392291.6666666567</v>
      </c>
      <c r="S33" s="303">
        <v>-48327602.009675026</v>
      </c>
      <c r="T33" s="303">
        <v>-46219030.643508814</v>
      </c>
      <c r="U33" s="303">
        <v>-104780493.8384615</v>
      </c>
      <c r="V33" s="303">
        <v>-95858791.43561545</v>
      </c>
      <c r="W33" s="303">
        <v>-78201324.383614555</v>
      </c>
      <c r="X33" s="303">
        <v>-77803501.537380561</v>
      </c>
      <c r="Y33" s="303">
        <v>-84738278.498079479</v>
      </c>
      <c r="Z33" s="303">
        <v>-54408414.85931921</v>
      </c>
      <c r="AA33" s="303">
        <v>-39197899.19879511</v>
      </c>
      <c r="AB33" s="303">
        <v>-9349564.405327756</v>
      </c>
      <c r="AC33" s="303">
        <v>22284441.276586931</v>
      </c>
      <c r="AD33" s="303">
        <v>48207536.28286811</v>
      </c>
      <c r="AE33" s="303">
        <v>67926049.629560038</v>
      </c>
      <c r="AF33" s="303">
        <v>87414457.697632313</v>
      </c>
      <c r="AG33" s="303">
        <v>114996906.87903795</v>
      </c>
      <c r="AH33" s="303">
        <v>139078026.69207013</v>
      </c>
      <c r="AI33" s="303">
        <v>137082889.49527916</v>
      </c>
      <c r="AJ33" s="303">
        <v>143696657.00721344</v>
      </c>
      <c r="BQ33" s="1746"/>
      <c r="BR33" s="1746"/>
      <c r="BS33" s="1746"/>
      <c r="BT33" s="1746"/>
      <c r="BU33" s="1746"/>
      <c r="BV33" s="1746"/>
      <c r="BW33" s="1746"/>
      <c r="BX33" s="1746"/>
      <c r="BY33" s="1746"/>
      <c r="BZ33" s="1746"/>
      <c r="CA33" s="1746"/>
      <c r="CB33" s="1746"/>
      <c r="CC33" s="1746"/>
      <c r="CD33" s="1746"/>
      <c r="CE33" s="1746"/>
      <c r="CF33" s="1746"/>
      <c r="CG33" s="1746"/>
      <c r="CH33" s="1746"/>
      <c r="CI33" s="1746"/>
      <c r="CJ33" s="1746"/>
      <c r="CK33" s="1746"/>
      <c r="CL33" s="1746"/>
      <c r="CM33" s="1746"/>
      <c r="CN33" s="1746"/>
      <c r="CO33" s="1746"/>
      <c r="CP33" s="1746"/>
      <c r="CQ33" s="1746"/>
      <c r="CR33" s="1746"/>
      <c r="CS33" s="1746"/>
      <c r="CT33" s="1746"/>
      <c r="CU33" s="1746"/>
      <c r="CV33" s="1746"/>
      <c r="CW33" s="1746"/>
      <c r="CX33" s="1746"/>
      <c r="CY33" s="1746"/>
      <c r="CZ33" s="1746"/>
      <c r="DA33" s="1746"/>
      <c r="DB33" s="1746"/>
      <c r="DC33" s="1746"/>
      <c r="DD33" s="1746"/>
      <c r="DE33" s="1746"/>
      <c r="DF33" s="1746"/>
      <c r="DG33" s="1746"/>
      <c r="DH33" s="1746"/>
      <c r="DI33" s="1746"/>
      <c r="DJ33" s="1746"/>
    </row>
    <row r="34" spans="1:114" s="1746" customFormat="1" ht="15.75">
      <c r="A34" s="171"/>
      <c r="B34" s="171"/>
      <c r="DA34" s="1787"/>
      <c r="DB34" s="1787"/>
      <c r="DC34" s="1787"/>
      <c r="DD34" s="1787"/>
      <c r="DE34" s="1787"/>
      <c r="DF34" s="1787"/>
      <c r="DG34" s="1787"/>
      <c r="DH34" s="1787"/>
      <c r="DI34" s="1787"/>
      <c r="DJ34" s="1787"/>
    </row>
    <row r="35" spans="1:114" s="1746" customFormat="1" ht="15.75">
      <c r="A35" s="171"/>
      <c r="B35" s="171"/>
      <c r="G35" s="1746" t="s">
        <v>630</v>
      </c>
      <c r="K35" s="410"/>
      <c r="L35" s="410"/>
      <c r="M35" s="410"/>
      <c r="N35" s="410"/>
      <c r="O35" s="410"/>
      <c r="P35" s="410"/>
      <c r="Q35" s="410"/>
      <c r="R35" s="410">
        <v>0</v>
      </c>
      <c r="S35" s="410">
        <v>2.6993090526422594E-2</v>
      </c>
      <c r="T35" s="410">
        <v>9.043650258976077E-2</v>
      </c>
      <c r="U35" s="410">
        <v>7.3159413027743023E-2</v>
      </c>
      <c r="V35" s="410">
        <v>9.7628576583262044E-2</v>
      </c>
      <c r="W35" s="410">
        <v>9.7011301892823879E-2</v>
      </c>
      <c r="X35" s="410">
        <v>0.10639590018353057</v>
      </c>
      <c r="Y35" s="410">
        <v>0.1392236316480587</v>
      </c>
      <c r="Z35" s="410">
        <v>0.21982334227445496</v>
      </c>
      <c r="AA35" s="410">
        <v>0.30938677674726872</v>
      </c>
      <c r="AB35" s="410">
        <v>1.3154522567446283</v>
      </c>
      <c r="AC35" s="410">
        <v>-0.55981403335633861</v>
      </c>
      <c r="AD35" s="410">
        <v>-0.26253464911983554</v>
      </c>
      <c r="AE35" s="410">
        <v>-0.14590358561331096</v>
      </c>
      <c r="AF35" s="410">
        <v>-8.2076074259591611E-2</v>
      </c>
      <c r="AG35" s="410">
        <v>-6.4173822621489712E-2</v>
      </c>
      <c r="AH35" s="410">
        <v>-5.4577913174803261E-2</v>
      </c>
      <c r="AI35" s="410">
        <v>-5.6952277434109404E-2</v>
      </c>
      <c r="AJ35" s="410">
        <v>-5.5879750808829808E-2</v>
      </c>
      <c r="BQ35" s="1787"/>
      <c r="BR35" s="1787"/>
      <c r="BS35" s="1787"/>
      <c r="BT35" s="1787"/>
      <c r="BU35" s="1787"/>
      <c r="BV35" s="1787"/>
      <c r="BW35" s="1787"/>
      <c r="BX35" s="1787"/>
      <c r="BY35" s="1787"/>
      <c r="BZ35" s="1787"/>
      <c r="CA35" s="1787"/>
      <c r="CB35" s="1787"/>
      <c r="CC35" s="1787"/>
      <c r="CD35" s="1787"/>
      <c r="CE35" s="1787"/>
      <c r="CF35" s="1787"/>
      <c r="CG35" s="1787"/>
      <c r="CH35" s="1787"/>
      <c r="CI35" s="1787"/>
      <c r="CJ35" s="1787"/>
      <c r="CK35" s="1787"/>
      <c r="CL35" s="1787"/>
      <c r="CM35" s="1787"/>
      <c r="CN35" s="1787"/>
      <c r="CO35" s="1787"/>
      <c r="CP35" s="1787"/>
      <c r="CQ35" s="1787"/>
      <c r="CR35" s="1787"/>
      <c r="CS35" s="1787"/>
      <c r="CT35" s="1787"/>
      <c r="CU35" s="1787"/>
      <c r="CV35" s="1787"/>
      <c r="CW35" s="1787"/>
      <c r="CX35" s="1787"/>
      <c r="CY35" s="1787"/>
      <c r="CZ35" s="1787"/>
    </row>
    <row r="36" spans="1:114" s="1746" customFormat="1">
      <c r="A36" s="171"/>
      <c r="B36" s="171"/>
      <c r="G36" s="1746" t="s">
        <v>5118</v>
      </c>
      <c r="K36" s="410"/>
      <c r="L36" s="410"/>
      <c r="M36" s="410"/>
      <c r="N36" s="410"/>
      <c r="O36" s="410"/>
      <c r="P36" s="410"/>
      <c r="Q36" s="410"/>
      <c r="R36" s="410">
        <v>0</v>
      </c>
      <c r="S36" s="410">
        <v>0.87461071335241369</v>
      </c>
      <c r="T36" s="410">
        <v>0.64465205566328254</v>
      </c>
      <c r="U36" s="410">
        <v>0.61097399671371466</v>
      </c>
      <c r="V36" s="410">
        <v>0.49111516331537997</v>
      </c>
      <c r="W36" s="410">
        <v>0.51204440923571071</v>
      </c>
      <c r="X36" s="410">
        <v>0.36081815687475721</v>
      </c>
      <c r="Y36" s="410">
        <v>0.24411407416908129</v>
      </c>
      <c r="Z36" s="410">
        <v>0.18482717760985731</v>
      </c>
      <c r="AA36" s="410">
        <v>0.32775572939221753</v>
      </c>
      <c r="AB36" s="410">
        <v>0.88861239000514469</v>
      </c>
      <c r="AC36" s="410">
        <v>-0.45255053326827133</v>
      </c>
      <c r="AD36" s="410">
        <v>-0.22078893200298499</v>
      </c>
      <c r="AE36" s="410">
        <v>-0.18028657330635453</v>
      </c>
      <c r="AF36" s="410">
        <v>-0.25544392945424477</v>
      </c>
      <c r="AG36" s="410">
        <v>-0.38916938255170425</v>
      </c>
      <c r="AH36" s="410">
        <v>-0.36177724650885501</v>
      </c>
      <c r="AI36" s="410">
        <v>-0.44945480804465776</v>
      </c>
      <c r="AJ36" s="410">
        <v>-0.36450920098865763</v>
      </c>
    </row>
    <row r="37" spans="1:114" s="1746" customFormat="1">
      <c r="A37" s="171"/>
      <c r="B37" s="171"/>
      <c r="G37" s="1746" t="s">
        <v>5119</v>
      </c>
      <c r="K37" s="410"/>
      <c r="L37" s="410"/>
      <c r="M37" s="410"/>
      <c r="N37" s="410"/>
      <c r="O37" s="410"/>
      <c r="P37" s="410"/>
      <c r="Q37" s="410"/>
      <c r="R37" s="410">
        <v>1</v>
      </c>
      <c r="S37" s="410">
        <v>9.8396196121163779E-2</v>
      </c>
      <c r="T37" s="410">
        <v>0.26491144174695669</v>
      </c>
      <c r="U37" s="410">
        <v>0.31586659025854236</v>
      </c>
      <c r="V37" s="410">
        <v>0.41125626010135813</v>
      </c>
      <c r="W37" s="410">
        <v>0.39094428887146537</v>
      </c>
      <c r="X37" s="410">
        <v>0.53278594294171222</v>
      </c>
      <c r="Y37" s="410">
        <v>0.61666229418285989</v>
      </c>
      <c r="Z37" s="410">
        <v>0.59534948011568767</v>
      </c>
      <c r="AA37" s="410">
        <v>0.36285749386051358</v>
      </c>
      <c r="AB37" s="410">
        <v>-1.2040646467497731</v>
      </c>
      <c r="AC37" s="410">
        <v>2.0123645666246102</v>
      </c>
      <c r="AD37" s="410">
        <v>1.4833235811228205</v>
      </c>
      <c r="AE37" s="410">
        <v>1.3261901589196654</v>
      </c>
      <c r="AF37" s="410">
        <v>1.3375200037138364</v>
      </c>
      <c r="AG37" s="410">
        <v>1.4533432051731938</v>
      </c>
      <c r="AH37" s="410">
        <v>1.4163551596836581</v>
      </c>
      <c r="AI37" s="410">
        <v>1.5064070854787672</v>
      </c>
      <c r="AJ37" s="410">
        <v>1.4203889517974875</v>
      </c>
    </row>
    <row r="38" spans="1:114" s="1788" customFormat="1" ht="15.75">
      <c r="A38" s="171"/>
      <c r="B38" s="171"/>
      <c r="G38" s="1787" t="s">
        <v>38</v>
      </c>
      <c r="K38" s="410"/>
      <c r="L38" s="410"/>
      <c r="M38" s="410"/>
      <c r="N38" s="410"/>
      <c r="O38" s="410"/>
      <c r="P38" s="410"/>
      <c r="Q38" s="410"/>
      <c r="R38" s="410">
        <v>1</v>
      </c>
      <c r="S38" s="410">
        <v>1</v>
      </c>
      <c r="T38" s="410">
        <v>1</v>
      </c>
      <c r="U38" s="410">
        <v>1</v>
      </c>
      <c r="V38" s="410">
        <v>1</v>
      </c>
      <c r="W38" s="410">
        <v>1</v>
      </c>
      <c r="X38" s="410">
        <v>1</v>
      </c>
      <c r="Y38" s="410">
        <v>1</v>
      </c>
      <c r="Z38" s="410">
        <v>1</v>
      </c>
      <c r="AA38" s="410">
        <v>1</v>
      </c>
      <c r="AB38" s="410">
        <v>1</v>
      </c>
      <c r="AC38" s="410">
        <v>1</v>
      </c>
      <c r="AD38" s="410">
        <v>1</v>
      </c>
      <c r="AE38" s="410">
        <v>1</v>
      </c>
      <c r="AF38" s="410">
        <v>1</v>
      </c>
      <c r="AG38" s="410">
        <v>1</v>
      </c>
      <c r="AH38" s="410">
        <v>1</v>
      </c>
      <c r="AI38" s="410">
        <v>1</v>
      </c>
      <c r="AJ38" s="410">
        <v>1</v>
      </c>
      <c r="BQ38" s="1746"/>
      <c r="BR38" s="1746"/>
      <c r="BS38" s="1746"/>
      <c r="BT38" s="1746"/>
      <c r="BU38" s="1746"/>
      <c r="BV38" s="1746"/>
      <c r="BW38" s="1746"/>
      <c r="BX38" s="1746"/>
      <c r="BY38" s="1746"/>
      <c r="BZ38" s="1746"/>
      <c r="CA38" s="1746"/>
      <c r="CB38" s="1746"/>
      <c r="CC38" s="1746"/>
      <c r="CD38" s="1746"/>
      <c r="CE38" s="1746"/>
      <c r="CF38" s="1746"/>
      <c r="CG38" s="1746"/>
      <c r="CH38" s="1746"/>
      <c r="CI38" s="1746"/>
      <c r="CJ38" s="1746"/>
      <c r="CK38" s="1746"/>
      <c r="CL38" s="1746"/>
      <c r="CM38" s="1746"/>
      <c r="CN38" s="1746"/>
      <c r="CO38" s="1746"/>
      <c r="CP38" s="1746"/>
      <c r="CQ38" s="1746"/>
      <c r="CR38" s="1746"/>
      <c r="CS38" s="1746"/>
      <c r="CT38" s="1746"/>
      <c r="CU38" s="1746"/>
      <c r="CV38" s="1746"/>
      <c r="CW38" s="1746"/>
      <c r="CX38" s="1746"/>
      <c r="CY38" s="1746"/>
      <c r="CZ38" s="1746"/>
      <c r="DA38" s="1746"/>
      <c r="DB38" s="1746"/>
      <c r="DC38" s="1746"/>
      <c r="DD38" s="1746"/>
      <c r="DE38" s="1746"/>
      <c r="DF38" s="1746"/>
      <c r="DG38" s="1746"/>
      <c r="DH38" s="1746"/>
      <c r="DI38" s="1746"/>
      <c r="DJ38" s="1746"/>
    </row>
    <row r="39" spans="1:114" s="1788" customFormat="1" ht="15.75">
      <c r="A39" s="171"/>
      <c r="B39" s="171"/>
      <c r="G39" s="1787"/>
      <c r="K39" s="410"/>
      <c r="L39" s="410"/>
      <c r="M39" s="410"/>
      <c r="N39" s="410"/>
      <c r="O39" s="410"/>
      <c r="P39" s="410"/>
      <c r="Q39" s="410"/>
      <c r="R39" s="410"/>
      <c r="S39" s="410"/>
      <c r="T39" s="410"/>
      <c r="U39" s="410"/>
      <c r="V39" s="410"/>
      <c r="W39" s="410"/>
      <c r="X39" s="410"/>
      <c r="Y39" s="410"/>
      <c r="Z39" s="410"/>
      <c r="AA39" s="410"/>
      <c r="AB39" s="410"/>
      <c r="AC39" s="410"/>
      <c r="AD39" s="410"/>
      <c r="AE39" s="410"/>
      <c r="AF39" s="410"/>
      <c r="AG39" s="410"/>
      <c r="AH39" s="410"/>
      <c r="AI39" s="410"/>
      <c r="AJ39" s="410"/>
      <c r="BQ39" s="1746"/>
      <c r="BR39" s="1746"/>
      <c r="BS39" s="1746"/>
      <c r="BT39" s="1746"/>
      <c r="BU39" s="1746"/>
      <c r="BV39" s="1746"/>
      <c r="BW39" s="1746"/>
      <c r="BX39" s="1746"/>
      <c r="BY39" s="1746"/>
      <c r="BZ39" s="1746"/>
      <c r="CA39" s="1746"/>
      <c r="CB39" s="1746"/>
      <c r="CC39" s="1746"/>
      <c r="CD39" s="1746"/>
      <c r="CE39" s="1746"/>
      <c r="CF39" s="1746"/>
      <c r="CG39" s="1746"/>
      <c r="CH39" s="1746"/>
      <c r="CI39" s="1746"/>
      <c r="CJ39" s="1746"/>
      <c r="CK39" s="1746"/>
      <c r="CL39" s="1746"/>
      <c r="CM39" s="1746"/>
      <c r="CN39" s="1746"/>
      <c r="CO39" s="1746"/>
      <c r="CP39" s="1746"/>
      <c r="CQ39" s="1746"/>
      <c r="CR39" s="1746"/>
      <c r="CS39" s="1746"/>
      <c r="CT39" s="1746"/>
      <c r="CU39" s="1746"/>
      <c r="CV39" s="1746"/>
      <c r="CW39" s="1746"/>
      <c r="CX39" s="1746"/>
      <c r="CY39" s="1746"/>
      <c r="CZ39" s="1746"/>
      <c r="DA39" s="1746"/>
      <c r="DB39" s="1746"/>
      <c r="DC39" s="1746"/>
      <c r="DD39" s="1746"/>
      <c r="DE39" s="1746"/>
      <c r="DF39" s="1746"/>
      <c r="DG39" s="1746"/>
      <c r="DH39" s="1746"/>
      <c r="DI39" s="1746"/>
      <c r="DJ39" s="1746"/>
    </row>
    <row r="40" spans="1:114" s="1788" customFormat="1" ht="15.75">
      <c r="A40" s="171"/>
      <c r="B40" s="171"/>
      <c r="G40" s="1787"/>
      <c r="K40" s="410"/>
      <c r="L40" s="410"/>
      <c r="M40" s="410"/>
      <c r="N40" s="410"/>
      <c r="O40" s="410"/>
      <c r="P40" s="410"/>
      <c r="Q40" s="410"/>
      <c r="R40" s="410"/>
      <c r="S40" s="410"/>
      <c r="T40" s="410"/>
      <c r="U40" s="410"/>
      <c r="V40" s="410"/>
      <c r="W40" s="410"/>
      <c r="X40" s="410"/>
      <c r="Y40" s="410"/>
      <c r="Z40" s="410"/>
      <c r="AA40" s="410"/>
      <c r="AB40" s="410"/>
      <c r="AC40" s="410"/>
      <c r="AD40" s="410"/>
      <c r="AE40" s="410"/>
      <c r="AF40" s="410"/>
      <c r="AG40" s="410"/>
      <c r="AH40" s="410"/>
      <c r="AI40" s="410"/>
      <c r="AJ40" s="410"/>
      <c r="BQ40" s="1746"/>
      <c r="BR40" s="1746"/>
      <c r="BS40" s="1746"/>
      <c r="BT40" s="1746"/>
      <c r="BU40" s="1746"/>
      <c r="BV40" s="1746"/>
      <c r="BW40" s="1746"/>
      <c r="BX40" s="1746"/>
      <c r="BY40" s="1746"/>
      <c r="BZ40" s="1746"/>
      <c r="CA40" s="1746"/>
      <c r="CB40" s="1746"/>
      <c r="CC40" s="1746"/>
      <c r="CD40" s="1746"/>
      <c r="CE40" s="1746"/>
      <c r="CF40" s="1746"/>
      <c r="CG40" s="1746"/>
      <c r="CH40" s="1746"/>
      <c r="CI40" s="1746"/>
      <c r="CJ40" s="1746"/>
      <c r="CK40" s="1746"/>
      <c r="CL40" s="1746"/>
      <c r="CM40" s="1746"/>
      <c r="CN40" s="1746"/>
      <c r="CO40" s="1746"/>
      <c r="CP40" s="1746"/>
      <c r="CQ40" s="1746"/>
      <c r="CR40" s="1746"/>
      <c r="CS40" s="1746"/>
      <c r="CT40" s="1746"/>
      <c r="CU40" s="1746"/>
      <c r="CV40" s="1746"/>
      <c r="CW40" s="1746"/>
      <c r="CX40" s="1746"/>
      <c r="CY40" s="1746"/>
      <c r="CZ40" s="1746"/>
      <c r="DA40" s="1746"/>
      <c r="DB40" s="1746"/>
      <c r="DC40" s="1746"/>
      <c r="DD40" s="1746"/>
      <c r="DE40" s="1746"/>
      <c r="DF40" s="1746"/>
      <c r="DG40" s="1746"/>
      <c r="DH40" s="1746"/>
      <c r="DI40" s="1746"/>
      <c r="DJ40" s="1746"/>
    </row>
    <row r="41" spans="1:114" s="1788" customFormat="1" ht="15.75">
      <c r="A41" s="171"/>
      <c r="B41" s="171"/>
      <c r="G41" s="1787"/>
      <c r="K41" s="410"/>
      <c r="L41" s="410"/>
      <c r="M41" s="410"/>
      <c r="N41" s="410"/>
      <c r="O41" s="410"/>
      <c r="P41" s="410"/>
      <c r="Q41" s="410"/>
      <c r="R41" s="410"/>
      <c r="S41" s="410"/>
      <c r="T41" s="410"/>
      <c r="U41" s="410"/>
      <c r="V41" s="410"/>
      <c r="W41" s="410"/>
      <c r="X41" s="410"/>
      <c r="Y41" s="410"/>
      <c r="Z41" s="410"/>
      <c r="AA41" s="410"/>
      <c r="AB41" s="410"/>
      <c r="AC41" s="410"/>
      <c r="AD41" s="410"/>
      <c r="AE41" s="410"/>
      <c r="AF41" s="410"/>
      <c r="AG41" s="410"/>
      <c r="AH41" s="410"/>
      <c r="AI41" s="410"/>
      <c r="AJ41" s="410"/>
      <c r="BQ41" s="1746"/>
      <c r="BR41" s="1746"/>
      <c r="BS41" s="1746"/>
      <c r="BT41" s="1746"/>
      <c r="BU41" s="1746"/>
      <c r="BV41" s="1746"/>
      <c r="BW41" s="1746"/>
      <c r="BX41" s="1746"/>
      <c r="BY41" s="1746"/>
      <c r="BZ41" s="1746"/>
      <c r="CA41" s="1746"/>
      <c r="CB41" s="1746"/>
      <c r="CC41" s="1746"/>
      <c r="CD41" s="1746"/>
      <c r="CE41" s="1746"/>
      <c r="CF41" s="1746"/>
      <c r="CG41" s="1746"/>
      <c r="CH41" s="1746"/>
      <c r="CI41" s="1746"/>
      <c r="CJ41" s="1746"/>
      <c r="CK41" s="1746"/>
      <c r="CL41" s="1746"/>
      <c r="CM41" s="1746"/>
      <c r="CN41" s="1746"/>
      <c r="CO41" s="1746"/>
      <c r="CP41" s="1746"/>
      <c r="CQ41" s="1746"/>
      <c r="CR41" s="1746"/>
      <c r="CS41" s="1746"/>
      <c r="CT41" s="1746"/>
      <c r="CU41" s="1746"/>
      <c r="CV41" s="1746"/>
      <c r="CW41" s="1746"/>
      <c r="CX41" s="1746"/>
      <c r="CY41" s="1746"/>
      <c r="CZ41" s="1746"/>
      <c r="DA41" s="1746"/>
      <c r="DB41" s="1746"/>
      <c r="DC41" s="1746"/>
      <c r="DD41" s="1746"/>
      <c r="DE41" s="1746"/>
      <c r="DF41" s="1746"/>
      <c r="DG41" s="1746"/>
      <c r="DH41" s="1746"/>
      <c r="DI41" s="1746"/>
      <c r="DJ41" s="1746"/>
    </row>
    <row r="42" spans="1:114" s="1788" customFormat="1" ht="15.75">
      <c r="A42" s="171"/>
      <c r="B42" s="171"/>
      <c r="F42" s="666" t="s">
        <v>1478</v>
      </c>
      <c r="G42" s="1787"/>
      <c r="K42" s="410"/>
      <c r="L42" s="410"/>
      <c r="M42" s="410"/>
      <c r="N42" s="410"/>
      <c r="O42" s="410"/>
      <c r="P42" s="410"/>
      <c r="Q42" s="410"/>
      <c r="R42" s="410"/>
      <c r="S42" s="410"/>
      <c r="T42" s="410"/>
      <c r="U42" s="410"/>
      <c r="V42" s="410"/>
      <c r="W42" s="410"/>
      <c r="X42" s="410"/>
      <c r="Y42" s="410"/>
      <c r="Z42" s="410"/>
      <c r="AA42" s="410"/>
      <c r="AB42" s="410"/>
      <c r="AC42" s="410"/>
      <c r="AD42" s="410"/>
      <c r="AE42" s="410"/>
      <c r="AF42" s="410"/>
      <c r="AG42" s="410"/>
      <c r="AH42" s="410"/>
      <c r="AI42" s="410"/>
      <c r="AJ42" s="410"/>
      <c r="BQ42" s="1746"/>
      <c r="BR42" s="1746"/>
      <c r="BS42" s="1746"/>
      <c r="BT42" s="1746"/>
      <c r="BU42" s="1746"/>
      <c r="BV42" s="1746"/>
      <c r="BW42" s="1746"/>
      <c r="BX42" s="1746"/>
      <c r="BY42" s="1746"/>
      <c r="BZ42" s="1746"/>
      <c r="CA42" s="1746"/>
      <c r="CB42" s="1746"/>
      <c r="CC42" s="1746"/>
      <c r="CD42" s="1746"/>
      <c r="CE42" s="1746"/>
      <c r="CF42" s="1746"/>
      <c r="CG42" s="1746"/>
      <c r="CH42" s="1746"/>
      <c r="CI42" s="1746"/>
      <c r="CJ42" s="1746"/>
      <c r="CK42" s="1746"/>
      <c r="CL42" s="1746"/>
      <c r="CM42" s="1746"/>
      <c r="CN42" s="1746"/>
      <c r="CO42" s="1746"/>
      <c r="CP42" s="1746"/>
      <c r="CQ42" s="1746"/>
      <c r="CR42" s="1746"/>
      <c r="CS42" s="1746"/>
      <c r="CT42" s="1746"/>
      <c r="CU42" s="1746"/>
      <c r="CV42" s="1746"/>
      <c r="CW42" s="1746"/>
      <c r="CX42" s="1746"/>
      <c r="CY42" s="1746"/>
      <c r="CZ42" s="1746"/>
      <c r="DA42" s="1746"/>
      <c r="DB42" s="1746"/>
      <c r="DC42" s="1746"/>
      <c r="DD42" s="1746"/>
      <c r="DE42" s="1746"/>
      <c r="DF42" s="1746"/>
      <c r="DG42" s="1746"/>
      <c r="DH42" s="1746"/>
      <c r="DI42" s="1746"/>
      <c r="DJ42" s="1746"/>
    </row>
    <row r="43" spans="1:114">
      <c r="G43" s="1789" t="s">
        <v>3083</v>
      </c>
      <c r="H43" s="473"/>
      <c r="R43" s="454">
        <v>0</v>
      </c>
      <c r="S43" s="454">
        <v>3060404.8916666657</v>
      </c>
      <c r="T43" s="454">
        <v>9692066.4408271573</v>
      </c>
      <c r="U43" s="454">
        <v>1714259.8121430036</v>
      </c>
      <c r="V43" s="454">
        <v>-2924370.010707655</v>
      </c>
      <c r="W43" s="454">
        <v>-1804544.4486666671</v>
      </c>
      <c r="X43" s="454">
        <v>-1118736.6180833336</v>
      </c>
      <c r="Y43" s="454">
        <v>-32093.114541666582</v>
      </c>
      <c r="Z43" s="454">
        <v>540377.34470833326</v>
      </c>
      <c r="AA43" s="454">
        <v>149063.91691666609</v>
      </c>
      <c r="AB43" s="454">
        <v>-2563295.9247500007</v>
      </c>
      <c r="AC43" s="454">
        <v>-2467710.1195416674</v>
      </c>
      <c r="AD43" s="454">
        <v>-1864036.4799166671</v>
      </c>
      <c r="AE43" s="454">
        <v>-1168365.6723333336</v>
      </c>
      <c r="AF43" s="454">
        <v>-495221.37083333335</v>
      </c>
      <c r="AG43" s="454">
        <v>-265644.72816666664</v>
      </c>
      <c r="AH43" s="454">
        <v>-315851.1365416667</v>
      </c>
      <c r="AI43" s="454">
        <v>-291003.59554166661</v>
      </c>
      <c r="AJ43" s="454">
        <v>-215216.8375833334</v>
      </c>
    </row>
    <row r="44" spans="1:114" s="1788" customFormat="1">
      <c r="A44" s="171"/>
      <c r="B44" s="171"/>
      <c r="G44" s="1789" t="s">
        <v>638</v>
      </c>
      <c r="H44" s="473"/>
      <c r="K44" s="410"/>
      <c r="L44" s="410"/>
      <c r="M44" s="410"/>
      <c r="N44" s="410"/>
      <c r="O44" s="410"/>
      <c r="P44" s="2350"/>
      <c r="Q44" s="2350"/>
      <c r="R44" s="2350">
        <v>0</v>
      </c>
      <c r="S44" s="2350">
        <v>-45341418.359960079</v>
      </c>
      <c r="T44" s="2350">
        <v>-39517102.555929363</v>
      </c>
      <c r="U44" s="2350">
        <v>-64870462.910264581</v>
      </c>
      <c r="V44" s="2350">
        <v>-43291382.000409573</v>
      </c>
      <c r="W44" s="2350">
        <v>-37376052.496791422</v>
      </c>
      <c r="X44" s="2350">
        <v>-26092225.405036658</v>
      </c>
      <c r="Y44" s="2350">
        <v>-19791759.287698776</v>
      </c>
      <c r="Z44" s="2350">
        <v>-9734577.1013825238</v>
      </c>
      <c r="AA44" s="2350">
        <v>-12134445.959460378</v>
      </c>
      <c r="AB44" s="2350">
        <v>-4882888.8469753265</v>
      </c>
      <c r="AC44" s="2350">
        <v>-6755171.6637632251</v>
      </c>
      <c r="AD44" s="2350">
        <v>-7917699.9704729319</v>
      </c>
      <c r="AE44" s="2350">
        <v>-10215835.053617418</v>
      </c>
      <c r="AF44" s="2350">
        <v>-20972317.19456172</v>
      </c>
      <c r="AG44" s="2350">
        <v>-43625676.517304361</v>
      </c>
      <c r="AH44" s="2350">
        <v>-49137460.410000503</v>
      </c>
      <c r="AI44" s="2350">
        <v>-60444156.188766062</v>
      </c>
      <c r="AJ44" s="2350">
        <v>-51301582.79285723</v>
      </c>
      <c r="BQ44" s="1746"/>
      <c r="BR44" s="1746"/>
      <c r="BS44" s="1746"/>
      <c r="BT44" s="1746"/>
      <c r="BU44" s="1746"/>
      <c r="BV44" s="1746"/>
      <c r="BW44" s="1746"/>
      <c r="BX44" s="1746"/>
      <c r="BY44" s="1746"/>
      <c r="BZ44" s="1746"/>
      <c r="CA44" s="1746"/>
      <c r="CB44" s="1746"/>
      <c r="CC44" s="1746"/>
      <c r="CD44" s="1746"/>
      <c r="CE44" s="1746"/>
      <c r="CF44" s="1746"/>
      <c r="CG44" s="1746"/>
      <c r="CH44" s="1746"/>
      <c r="CI44" s="1746"/>
      <c r="CJ44" s="1746"/>
      <c r="CK44" s="1746"/>
      <c r="CL44" s="1746"/>
      <c r="CM44" s="1746"/>
      <c r="CN44" s="1746"/>
      <c r="CO44" s="1746"/>
      <c r="CP44" s="1746"/>
      <c r="CQ44" s="1746"/>
      <c r="CR44" s="1746"/>
      <c r="CS44" s="1746"/>
      <c r="CT44" s="1746"/>
      <c r="CU44" s="1746"/>
      <c r="CV44" s="1746"/>
      <c r="CW44" s="1746"/>
      <c r="CX44" s="1746"/>
      <c r="CY44" s="1746"/>
      <c r="CZ44" s="1746"/>
      <c r="DA44" s="1746"/>
      <c r="DB44" s="1746"/>
      <c r="DC44" s="1746"/>
      <c r="DD44" s="1746"/>
      <c r="DE44" s="1746"/>
      <c r="DF44" s="1746"/>
      <c r="DG44" s="1746"/>
      <c r="DH44" s="1746"/>
      <c r="DI44" s="1746"/>
      <c r="DJ44" s="1746"/>
    </row>
    <row r="45" spans="1:114" s="1788" customFormat="1">
      <c r="A45" s="171"/>
      <c r="B45" s="171"/>
      <c r="G45" s="454" t="s">
        <v>3084</v>
      </c>
      <c r="H45" s="454"/>
      <c r="K45" s="410"/>
      <c r="L45" s="410"/>
      <c r="M45" s="410"/>
      <c r="N45" s="410"/>
      <c r="O45" s="410"/>
      <c r="P45" s="454"/>
      <c r="Q45" s="454"/>
      <c r="R45" s="454">
        <v>0</v>
      </c>
      <c r="S45" s="454">
        <v>0</v>
      </c>
      <c r="T45" s="454">
        <v>0</v>
      </c>
      <c r="U45" s="454">
        <v>0</v>
      </c>
      <c r="V45" s="454">
        <v>0</v>
      </c>
      <c r="W45" s="454">
        <v>0</v>
      </c>
      <c r="X45" s="454">
        <v>0</v>
      </c>
      <c r="Y45" s="454">
        <v>0</v>
      </c>
      <c r="Z45" s="454">
        <v>13449241.083132952</v>
      </c>
      <c r="AA45" s="454">
        <v>34552368.247237578</v>
      </c>
      <c r="AB45" s="454">
        <v>63996110.291795313</v>
      </c>
      <c r="AC45" s="454">
        <v>94379431.474841177</v>
      </c>
      <c r="AD45" s="454">
        <v>116342074.85897636</v>
      </c>
      <c r="AE45" s="454">
        <v>126002022.63489428</v>
      </c>
      <c r="AF45" s="454">
        <v>146395172.02792856</v>
      </c>
      <c r="AG45" s="454">
        <v>188392690.91662177</v>
      </c>
      <c r="AH45" s="454">
        <v>215614429.62640622</v>
      </c>
      <c r="AI45" s="454">
        <v>225374920.07794401</v>
      </c>
      <c r="AJ45" s="454">
        <v>224071024.66245428</v>
      </c>
      <c r="BQ45" s="1746"/>
      <c r="BR45" s="1746"/>
      <c r="BS45" s="1746"/>
      <c r="BT45" s="1746"/>
      <c r="BU45" s="1746"/>
      <c r="BV45" s="1746"/>
      <c r="BW45" s="1746"/>
      <c r="BX45" s="1746"/>
      <c r="BY45" s="1746"/>
      <c r="BZ45" s="1746"/>
      <c r="CA45" s="1746"/>
      <c r="CB45" s="1746"/>
      <c r="CC45" s="1746"/>
      <c r="CD45" s="1746"/>
      <c r="CE45" s="1746"/>
      <c r="CF45" s="1746"/>
      <c r="CG45" s="1746"/>
      <c r="CH45" s="1746"/>
      <c r="CI45" s="1746"/>
      <c r="CJ45" s="1746"/>
      <c r="CK45" s="1746"/>
      <c r="CL45" s="1746"/>
      <c r="CM45" s="1746"/>
      <c r="CN45" s="1746"/>
      <c r="CO45" s="1746"/>
      <c r="CP45" s="1746"/>
      <c r="CQ45" s="1746"/>
      <c r="CR45" s="1746"/>
      <c r="CS45" s="1746"/>
      <c r="CT45" s="1746"/>
      <c r="CU45" s="1746"/>
      <c r="CV45" s="1746"/>
      <c r="CW45" s="1746"/>
      <c r="CX45" s="1746"/>
      <c r="CY45" s="1746"/>
      <c r="CZ45" s="1746"/>
      <c r="DA45" s="1746"/>
      <c r="DB45" s="1746"/>
      <c r="DC45" s="1746"/>
      <c r="DD45" s="1746"/>
      <c r="DE45" s="1746"/>
      <c r="DF45" s="1746"/>
      <c r="DG45" s="1746"/>
      <c r="DH45" s="1746"/>
      <c r="DI45" s="1746"/>
      <c r="DJ45" s="1746"/>
    </row>
    <row r="46" spans="1:114" s="1788" customFormat="1">
      <c r="A46" s="171"/>
      <c r="B46" s="171"/>
      <c r="G46" s="454" t="s">
        <v>3085</v>
      </c>
      <c r="H46" s="1790"/>
      <c r="K46" s="410"/>
      <c r="L46" s="410"/>
      <c r="M46" s="410"/>
      <c r="N46" s="410"/>
      <c r="O46" s="410"/>
      <c r="P46" s="2351"/>
      <c r="Q46" s="2351"/>
      <c r="R46" s="2351">
        <v>-2392291.6666666567</v>
      </c>
      <c r="S46" s="2351">
        <v>-6046588.5413816124</v>
      </c>
      <c r="T46" s="2351">
        <v>-16393994.528406609</v>
      </c>
      <c r="U46" s="2351">
        <v>-41624290.74033992</v>
      </c>
      <c r="V46" s="2351">
        <v>-49643039.42449823</v>
      </c>
      <c r="W46" s="2351">
        <v>-39020727.438156456</v>
      </c>
      <c r="X46" s="2351">
        <v>-50592539.514260568</v>
      </c>
      <c r="Y46" s="2351">
        <v>-64914426.095839031</v>
      </c>
      <c r="Z46" s="2351">
        <v>-58663456.185777962</v>
      </c>
      <c r="AA46" s="2351">
        <v>-61764885.403488971</v>
      </c>
      <c r="AB46" s="2351">
        <v>-65899489.925397739</v>
      </c>
      <c r="AC46" s="2351">
        <v>-62872108.414949358</v>
      </c>
      <c r="AD46" s="2351">
        <v>-58352802.125718653</v>
      </c>
      <c r="AE46" s="2351">
        <v>-46691772.279383495</v>
      </c>
      <c r="AF46" s="2351">
        <v>-37513175.764901191</v>
      </c>
      <c r="AG46" s="2351">
        <v>-29504462.792112797</v>
      </c>
      <c r="AH46" s="2351">
        <v>-27083091.387793958</v>
      </c>
      <c r="AI46" s="2351">
        <v>-27556870.798357129</v>
      </c>
      <c r="AJ46" s="2351">
        <v>-28857568.024800271</v>
      </c>
      <c r="BQ46" s="1746"/>
      <c r="BR46" s="1746"/>
      <c r="BS46" s="1746"/>
      <c r="BT46" s="1746"/>
      <c r="BU46" s="1746"/>
      <c r="BV46" s="1746"/>
      <c r="BW46" s="1746"/>
      <c r="BX46" s="1746"/>
      <c r="BY46" s="1746"/>
      <c r="BZ46" s="1746"/>
      <c r="CA46" s="1746"/>
      <c r="CB46" s="1746"/>
      <c r="CC46" s="1746"/>
      <c r="CD46" s="1746"/>
      <c r="CE46" s="1746"/>
      <c r="CF46" s="1746"/>
      <c r="CG46" s="1746"/>
      <c r="CH46" s="1746"/>
      <c r="CI46" s="1746"/>
      <c r="CJ46" s="1746"/>
      <c r="CK46" s="1746"/>
      <c r="CL46" s="1746"/>
      <c r="CM46" s="1746"/>
      <c r="CN46" s="1746"/>
      <c r="CO46" s="1746"/>
      <c r="CP46" s="1746"/>
      <c r="CQ46" s="1746"/>
      <c r="CR46" s="1746"/>
      <c r="CS46" s="1746"/>
      <c r="CT46" s="1746"/>
      <c r="CU46" s="1746"/>
      <c r="CV46" s="1746"/>
      <c r="CW46" s="1746"/>
      <c r="CX46" s="1746"/>
      <c r="CY46" s="1746"/>
      <c r="CZ46" s="1746"/>
      <c r="DA46" s="1746"/>
      <c r="DB46" s="1746"/>
      <c r="DC46" s="1746"/>
      <c r="DD46" s="1746"/>
      <c r="DE46" s="1746"/>
      <c r="DF46" s="1746"/>
      <c r="DG46" s="1746"/>
      <c r="DH46" s="1746"/>
      <c r="DI46" s="1746"/>
      <c r="DJ46" s="1746"/>
    </row>
    <row r="47" spans="1:114" s="1788" customFormat="1" ht="15.75">
      <c r="A47" s="171"/>
      <c r="B47" s="171"/>
      <c r="G47" s="488" t="s">
        <v>38</v>
      </c>
      <c r="K47" s="410"/>
      <c r="L47" s="410"/>
      <c r="M47" s="410"/>
      <c r="N47" s="410"/>
      <c r="O47" s="410"/>
      <c r="P47" s="2352"/>
      <c r="Q47" s="2352"/>
      <c r="R47" s="2352">
        <v>-2392291.6666666567</v>
      </c>
      <c r="S47" s="2352">
        <v>-48327602.009675026</v>
      </c>
      <c r="T47" s="2352">
        <v>-46219030.643508814</v>
      </c>
      <c r="U47" s="2352">
        <v>-104780493.83846149</v>
      </c>
      <c r="V47" s="2352">
        <v>-95858791.43561545</v>
      </c>
      <c r="W47" s="2352">
        <v>-78201324.38361454</v>
      </c>
      <c r="X47" s="2352">
        <v>-77803501.537380561</v>
      </c>
      <c r="Y47" s="2352">
        <v>-84738278.498079479</v>
      </c>
      <c r="Z47" s="2352">
        <v>-54408414.859319203</v>
      </c>
      <c r="AA47" s="2352">
        <v>-39197899.198795103</v>
      </c>
      <c r="AB47" s="2352">
        <v>-9349564.4053277522</v>
      </c>
      <c r="AC47" s="2352">
        <v>22284441.27658692</v>
      </c>
      <c r="AD47" s="2352">
        <v>48207536.282868117</v>
      </c>
      <c r="AE47" s="2352">
        <v>67926049.629560038</v>
      </c>
      <c r="AF47" s="2352">
        <v>87414457.697632313</v>
      </c>
      <c r="AG47" s="2352">
        <v>114996906.87903795</v>
      </c>
      <c r="AH47" s="2352">
        <v>139078026.6920701</v>
      </c>
      <c r="AI47" s="2352">
        <v>137082889.49527916</v>
      </c>
      <c r="AJ47" s="2352">
        <v>143696657.00721344</v>
      </c>
      <c r="BQ47" s="1746"/>
      <c r="BR47" s="1746"/>
      <c r="BS47" s="1746"/>
      <c r="BT47" s="1746"/>
      <c r="BU47" s="1746"/>
      <c r="BV47" s="1746"/>
      <c r="BW47" s="1746"/>
      <c r="BX47" s="1746"/>
      <c r="BY47" s="1746"/>
      <c r="BZ47" s="1746"/>
      <c r="CA47" s="1746"/>
      <c r="CB47" s="1746"/>
      <c r="CC47" s="1746"/>
      <c r="CD47" s="1746"/>
      <c r="CE47" s="1746"/>
      <c r="CF47" s="1746"/>
      <c r="CG47" s="1746"/>
      <c r="CH47" s="1746"/>
      <c r="CI47" s="1746"/>
      <c r="CJ47" s="1746"/>
      <c r="CK47" s="1746"/>
      <c r="CL47" s="1746"/>
      <c r="CM47" s="1746"/>
      <c r="CN47" s="1746"/>
      <c r="CO47" s="1746"/>
      <c r="CP47" s="1746"/>
      <c r="CQ47" s="1746"/>
      <c r="CR47" s="1746"/>
      <c r="CS47" s="1746"/>
      <c r="CT47" s="1746"/>
      <c r="CU47" s="1746"/>
      <c r="CV47" s="1746"/>
      <c r="CW47" s="1746"/>
      <c r="CX47" s="1746"/>
      <c r="CY47" s="1746"/>
      <c r="CZ47" s="1746"/>
      <c r="DA47" s="1746"/>
      <c r="DB47" s="1746"/>
      <c r="DC47" s="1746"/>
      <c r="DD47" s="1746"/>
      <c r="DE47" s="1746"/>
      <c r="DF47" s="1746"/>
      <c r="DG47" s="1746"/>
      <c r="DH47" s="1746"/>
      <c r="DI47" s="1746"/>
      <c r="DJ47" s="1746"/>
    </row>
    <row r="48" spans="1:114" s="1788" customFormat="1" ht="15.75">
      <c r="A48" s="171"/>
      <c r="B48" s="171"/>
      <c r="G48" s="1787"/>
      <c r="K48" s="410"/>
      <c r="L48" s="410"/>
      <c r="M48" s="410"/>
      <c r="N48" s="410"/>
      <c r="O48" s="410"/>
      <c r="P48" s="410"/>
      <c r="Q48" s="410"/>
      <c r="R48" s="410"/>
      <c r="S48" s="410"/>
      <c r="T48" s="410"/>
      <c r="U48" s="410"/>
      <c r="V48" s="410"/>
      <c r="W48" s="410"/>
      <c r="X48" s="410"/>
      <c r="Y48" s="410"/>
      <c r="Z48" s="410"/>
      <c r="AA48" s="410"/>
      <c r="AB48" s="410"/>
      <c r="AC48" s="410"/>
      <c r="AD48" s="410"/>
      <c r="AE48" s="410"/>
      <c r="AF48" s="410"/>
      <c r="AG48" s="410"/>
      <c r="AH48" s="410"/>
      <c r="AI48" s="410"/>
      <c r="AJ48" s="410"/>
      <c r="BQ48" s="1746"/>
      <c r="BR48" s="1746"/>
      <c r="BS48" s="1746"/>
      <c r="BT48" s="1746"/>
      <c r="BU48" s="1746"/>
      <c r="BV48" s="1746"/>
      <c r="BW48" s="1746"/>
      <c r="BX48" s="1746"/>
      <c r="BY48" s="1746"/>
      <c r="BZ48" s="1746"/>
      <c r="CA48" s="1746"/>
      <c r="CB48" s="1746"/>
      <c r="CC48" s="1746"/>
      <c r="CD48" s="1746"/>
      <c r="CE48" s="1746"/>
      <c r="CF48" s="1746"/>
      <c r="CG48" s="1746"/>
      <c r="CH48" s="1746"/>
      <c r="CI48" s="1746"/>
      <c r="CJ48" s="1746"/>
      <c r="CK48" s="1746"/>
      <c r="CL48" s="1746"/>
      <c r="CM48" s="1746"/>
      <c r="CN48" s="1746"/>
      <c r="CO48" s="1746"/>
      <c r="CP48" s="1746"/>
      <c r="CQ48" s="1746"/>
      <c r="CR48" s="1746"/>
      <c r="CS48" s="1746"/>
      <c r="CT48" s="1746"/>
      <c r="CU48" s="1746"/>
      <c r="CV48" s="1746"/>
      <c r="CW48" s="1746"/>
      <c r="CX48" s="1746"/>
      <c r="CY48" s="1746"/>
      <c r="CZ48" s="1746"/>
      <c r="DA48" s="1746"/>
      <c r="DB48" s="1746"/>
      <c r="DC48" s="1746"/>
      <c r="DD48" s="1746"/>
      <c r="DE48" s="1746"/>
      <c r="DF48" s="1746"/>
      <c r="DG48" s="1746"/>
      <c r="DH48" s="1746"/>
      <c r="DI48" s="1746"/>
      <c r="DJ48" s="1746"/>
    </row>
    <row r="49" spans="1:114" s="1788" customFormat="1">
      <c r="A49" s="171"/>
      <c r="B49" s="171">
        <v>0</v>
      </c>
      <c r="G49" s="1746" t="s">
        <v>42</v>
      </c>
      <c r="K49" s="410"/>
      <c r="L49" s="410"/>
      <c r="M49" s="410"/>
      <c r="N49" s="410"/>
      <c r="O49" s="410"/>
      <c r="P49" s="2350"/>
      <c r="Q49" s="2350"/>
      <c r="R49" s="2350">
        <v>0</v>
      </c>
      <c r="S49" s="2350">
        <v>0</v>
      </c>
      <c r="T49" s="2350">
        <v>0</v>
      </c>
      <c r="U49" s="2350">
        <v>0</v>
      </c>
      <c r="V49" s="2350">
        <v>0</v>
      </c>
      <c r="W49" s="2350">
        <v>0</v>
      </c>
      <c r="X49" s="2350">
        <v>0</v>
      </c>
      <c r="Y49" s="2350">
        <v>0</v>
      </c>
      <c r="Z49" s="2350">
        <v>0</v>
      </c>
      <c r="AA49" s="2350">
        <v>0</v>
      </c>
      <c r="AB49" s="2350">
        <v>0</v>
      </c>
      <c r="AC49" s="2350">
        <v>0</v>
      </c>
      <c r="AD49" s="2350">
        <v>0</v>
      </c>
      <c r="AE49" s="2350">
        <v>0</v>
      </c>
      <c r="AF49" s="2350">
        <v>0</v>
      </c>
      <c r="AG49" s="2350">
        <v>0</v>
      </c>
      <c r="AH49" s="2350">
        <v>0</v>
      </c>
      <c r="AI49" s="2350">
        <v>0</v>
      </c>
      <c r="AJ49" s="2350">
        <v>0</v>
      </c>
      <c r="BQ49" s="1746"/>
      <c r="BR49" s="1746"/>
      <c r="BS49" s="1746"/>
      <c r="BT49" s="1746"/>
      <c r="BU49" s="1746"/>
      <c r="BV49" s="1746"/>
      <c r="BW49" s="1746"/>
      <c r="BX49" s="1746"/>
      <c r="BY49" s="1746"/>
      <c r="BZ49" s="1746"/>
      <c r="CA49" s="1746"/>
      <c r="CB49" s="1746"/>
      <c r="CC49" s="1746"/>
      <c r="CD49" s="1746"/>
      <c r="CE49" s="1746"/>
      <c r="CF49" s="1746"/>
      <c r="CG49" s="1746"/>
      <c r="CH49" s="1746"/>
      <c r="CI49" s="1746"/>
      <c r="CJ49" s="1746"/>
      <c r="CK49" s="1746"/>
      <c r="CL49" s="1746"/>
      <c r="CM49" s="1746"/>
      <c r="CN49" s="1746"/>
      <c r="CO49" s="1746"/>
      <c r="CP49" s="1746"/>
      <c r="CQ49" s="1746"/>
      <c r="CR49" s="1746"/>
      <c r="CS49" s="1746"/>
      <c r="CT49" s="1746"/>
      <c r="CU49" s="1746"/>
      <c r="CV49" s="1746"/>
      <c r="CW49" s="1746"/>
      <c r="CX49" s="1746"/>
      <c r="CY49" s="1746"/>
      <c r="CZ49" s="1746"/>
      <c r="DA49" s="1746"/>
      <c r="DB49" s="1746"/>
      <c r="DC49" s="1746"/>
      <c r="DD49" s="1746"/>
      <c r="DE49" s="1746"/>
      <c r="DF49" s="1746"/>
      <c r="DG49" s="1746"/>
      <c r="DH49" s="1746"/>
      <c r="DI49" s="1746"/>
      <c r="DJ49" s="1746"/>
    </row>
    <row r="50" spans="1:114" s="1788" customFormat="1" ht="15.75">
      <c r="A50" s="171"/>
      <c r="B50" s="171"/>
      <c r="G50" s="1787"/>
      <c r="K50" s="410"/>
      <c r="L50" s="410"/>
      <c r="M50" s="410"/>
      <c r="N50" s="410"/>
      <c r="O50" s="410"/>
      <c r="P50" s="410"/>
      <c r="Q50" s="410"/>
      <c r="R50" s="410"/>
      <c r="S50" s="410"/>
      <c r="T50" s="410"/>
      <c r="U50" s="410"/>
      <c r="V50" s="410"/>
      <c r="W50" s="410"/>
      <c r="X50" s="410"/>
      <c r="Y50" s="410"/>
      <c r="Z50" s="410"/>
      <c r="AA50" s="410"/>
      <c r="AB50" s="410"/>
      <c r="AC50" s="410"/>
      <c r="AD50" s="410"/>
      <c r="AE50" s="410"/>
      <c r="AF50" s="410"/>
      <c r="AG50" s="410"/>
      <c r="AH50" s="410"/>
      <c r="AI50" s="410"/>
      <c r="AJ50" s="410"/>
      <c r="BQ50" s="1746"/>
      <c r="BR50" s="1746"/>
      <c r="BS50" s="1746"/>
      <c r="BT50" s="1746"/>
      <c r="BU50" s="1746"/>
      <c r="BV50" s="1746"/>
      <c r="BW50" s="1746"/>
      <c r="BX50" s="1746"/>
      <c r="BY50" s="1746"/>
      <c r="BZ50" s="1746"/>
      <c r="CA50" s="1746"/>
      <c r="CB50" s="1746"/>
      <c r="CC50" s="1746"/>
      <c r="CD50" s="1746"/>
      <c r="CE50" s="1746"/>
      <c r="CF50" s="1746"/>
      <c r="CG50" s="1746"/>
      <c r="CH50" s="1746"/>
      <c r="CI50" s="1746"/>
      <c r="CJ50" s="1746"/>
      <c r="CK50" s="1746"/>
      <c r="CL50" s="1746"/>
      <c r="CM50" s="1746"/>
      <c r="CN50" s="1746"/>
      <c r="CO50" s="1746"/>
      <c r="CP50" s="1746"/>
      <c r="CQ50" s="1746"/>
      <c r="CR50" s="1746"/>
      <c r="CS50" s="1746"/>
      <c r="CT50" s="1746"/>
      <c r="CU50" s="1746"/>
      <c r="CV50" s="1746"/>
      <c r="CW50" s="1746"/>
      <c r="CX50" s="1746"/>
      <c r="CY50" s="1746"/>
      <c r="CZ50" s="1746"/>
      <c r="DA50" s="1746"/>
      <c r="DB50" s="1746"/>
      <c r="DC50" s="1746"/>
      <c r="DD50" s="1746"/>
      <c r="DE50" s="1746"/>
      <c r="DF50" s="1746"/>
      <c r="DG50" s="1746"/>
      <c r="DH50" s="1746"/>
      <c r="DI50" s="1746"/>
      <c r="DJ50" s="1746"/>
    </row>
    <row r="51" spans="1:114" s="1746" customFormat="1" ht="31.5">
      <c r="A51" s="220"/>
      <c r="B51" s="220"/>
      <c r="C51" s="2353" t="s">
        <v>5120</v>
      </c>
      <c r="D51" s="2354" t="s">
        <v>5121</v>
      </c>
      <c r="E51" s="2355" t="s">
        <v>5122</v>
      </c>
    </row>
    <row r="52" spans="1:114" s="1746" customFormat="1" ht="15.75">
      <c r="A52" s="220"/>
      <c r="B52" s="220"/>
      <c r="C52" s="1789"/>
      <c r="D52" s="381" t="s">
        <v>5123</v>
      </c>
      <c r="E52" s="381" t="s">
        <v>5123</v>
      </c>
      <c r="BQ52" s="1788"/>
      <c r="BR52" s="1788"/>
      <c r="BS52" s="1788"/>
      <c r="BT52" s="1788"/>
      <c r="BU52" s="1788"/>
      <c r="BV52" s="1788"/>
      <c r="BW52" s="1788"/>
      <c r="BX52" s="1788"/>
      <c r="BY52" s="1788"/>
      <c r="BZ52" s="1788"/>
      <c r="CA52" s="1788"/>
      <c r="CB52" s="1788"/>
      <c r="CC52" s="1788"/>
      <c r="CD52" s="1788"/>
      <c r="CE52" s="1788"/>
      <c r="CF52" s="1788"/>
      <c r="CG52" s="1788"/>
      <c r="CH52" s="1788"/>
      <c r="CI52" s="1788"/>
      <c r="CJ52" s="1788"/>
      <c r="CK52" s="1788"/>
      <c r="CL52" s="1788"/>
      <c r="CM52" s="1788"/>
      <c r="CN52" s="1788"/>
      <c r="CO52" s="1788"/>
      <c r="CP52" s="1788"/>
      <c r="CQ52" s="1788"/>
      <c r="CR52" s="1788"/>
      <c r="CS52" s="1788"/>
      <c r="CT52" s="1788"/>
      <c r="CU52" s="1788"/>
      <c r="CV52" s="1788"/>
      <c r="CW52" s="1788"/>
      <c r="CX52" s="1788"/>
      <c r="CY52" s="1788"/>
      <c r="CZ52" s="1788"/>
    </row>
    <row r="53" spans="1:114" s="1746" customFormat="1" ht="15.75">
      <c r="A53" s="220"/>
      <c r="B53" s="220"/>
      <c r="C53" s="1789"/>
      <c r="D53" s="477" t="s">
        <v>630</v>
      </c>
      <c r="E53" s="1789" t="s">
        <v>33</v>
      </c>
      <c r="T53" s="314"/>
    </row>
    <row r="54" spans="1:114" s="1746" customFormat="1" ht="15.75">
      <c r="A54" s="220"/>
      <c r="B54" s="220"/>
      <c r="C54" s="1789"/>
      <c r="D54" s="477" t="s">
        <v>5118</v>
      </c>
      <c r="E54" s="2356" t="s">
        <v>570</v>
      </c>
      <c r="H54" s="1787"/>
      <c r="I54" s="1787"/>
      <c r="K54" s="1747"/>
      <c r="L54" s="1747"/>
      <c r="M54" s="2346"/>
      <c r="N54" s="1747"/>
      <c r="O54" s="1747"/>
      <c r="P54" s="1747"/>
      <c r="Q54" s="1747"/>
      <c r="R54" s="1747"/>
      <c r="S54" s="1747"/>
      <c r="T54" s="1747"/>
      <c r="U54" s="1747"/>
      <c r="V54" s="1747"/>
      <c r="W54" s="1747"/>
      <c r="X54" s="1747"/>
      <c r="Y54" s="1747"/>
      <c r="Z54" s="1747"/>
      <c r="AA54" s="1747"/>
      <c r="AB54" s="1747"/>
      <c r="AC54" s="1747"/>
      <c r="AD54" s="1747"/>
      <c r="AE54" s="1747"/>
      <c r="AF54" s="1747"/>
      <c r="AG54" s="1747"/>
      <c r="AH54" s="1747"/>
      <c r="AI54" s="1747"/>
      <c r="AJ54" s="1747"/>
    </row>
    <row r="55" spans="1:114" s="1746" customFormat="1" ht="15.75">
      <c r="A55" s="220"/>
      <c r="B55" s="220"/>
      <c r="C55" s="2357"/>
      <c r="D55" s="547" t="s">
        <v>5119</v>
      </c>
      <c r="E55" s="2357"/>
      <c r="F55" s="1797" t="s">
        <v>23</v>
      </c>
      <c r="G55" s="1437"/>
      <c r="H55" s="1437"/>
      <c r="I55" s="1437"/>
      <c r="J55" s="1437">
        <v>2004</v>
      </c>
      <c r="K55" s="1437">
        <v>2005</v>
      </c>
      <c r="L55" s="1437">
        <v>2006</v>
      </c>
      <c r="M55" s="1437">
        <v>2007</v>
      </c>
      <c r="N55" s="1437">
        <v>2008</v>
      </c>
      <c r="O55" s="1437"/>
      <c r="P55" s="1437"/>
      <c r="Q55" s="1437">
        <v>2011</v>
      </c>
      <c r="R55" s="1437">
        <v>2012</v>
      </c>
      <c r="S55" s="1437">
        <v>2013</v>
      </c>
      <c r="T55" s="1437">
        <v>2014</v>
      </c>
      <c r="U55" s="1437">
        <v>2015</v>
      </c>
      <c r="V55" s="1437">
        <v>2016</v>
      </c>
      <c r="W55" s="1437">
        <v>2017</v>
      </c>
      <c r="X55" s="1437">
        <v>2018</v>
      </c>
      <c r="Y55" s="1437">
        <v>2019</v>
      </c>
      <c r="Z55" s="1437">
        <v>2020</v>
      </c>
      <c r="AA55" s="1437">
        <v>2021</v>
      </c>
      <c r="AB55" s="1437">
        <v>2022</v>
      </c>
      <c r="AC55" s="1437">
        <v>2023</v>
      </c>
      <c r="AD55" s="1437">
        <v>2024</v>
      </c>
      <c r="AE55" s="1437">
        <v>2025</v>
      </c>
      <c r="AF55" s="1437">
        <v>2026</v>
      </c>
      <c r="AG55" s="1437">
        <v>2027</v>
      </c>
      <c r="AH55" s="1437">
        <v>2028</v>
      </c>
      <c r="AI55" s="1437">
        <v>2029</v>
      </c>
      <c r="AJ55" s="1437">
        <v>2030</v>
      </c>
    </row>
    <row r="56" spans="1:114" s="1746" customFormat="1" ht="15.75">
      <c r="A56" s="220"/>
      <c r="B56" s="220"/>
      <c r="D56" s="477"/>
      <c r="E56" s="1789"/>
      <c r="F56" s="666" t="s">
        <v>1478</v>
      </c>
      <c r="G56" s="473"/>
      <c r="H56" s="473"/>
      <c r="I56" s="473"/>
      <c r="K56" s="1747"/>
      <c r="L56" s="1747"/>
      <c r="M56" s="1747"/>
      <c r="N56" s="1747"/>
      <c r="O56" s="1747"/>
      <c r="P56" s="1747"/>
      <c r="Q56" s="1747"/>
      <c r="R56" s="1747"/>
      <c r="S56" s="1747"/>
      <c r="T56" s="1747"/>
      <c r="U56" s="1747"/>
      <c r="V56" s="1747"/>
      <c r="W56" s="1747"/>
      <c r="X56" s="1747"/>
      <c r="Y56" s="1747"/>
      <c r="Z56" s="1747"/>
      <c r="AA56" s="1747"/>
      <c r="AB56" s="1747"/>
      <c r="AC56" s="1747"/>
      <c r="AD56" s="1747"/>
      <c r="AE56" s="1747"/>
      <c r="AF56" s="1747"/>
      <c r="AG56" s="1747"/>
      <c r="AH56" s="1747"/>
      <c r="AI56" s="1747"/>
      <c r="AJ56" s="1747"/>
    </row>
    <row r="57" spans="1:114" s="1746" customFormat="1" ht="15.75">
      <c r="A57" s="220"/>
      <c r="B57" s="220"/>
      <c r="C57" s="120"/>
      <c r="D57" s="477"/>
      <c r="E57" s="1789"/>
      <c r="F57" s="666"/>
      <c r="G57" s="666" t="s">
        <v>5124</v>
      </c>
      <c r="H57" s="473"/>
      <c r="I57" s="473"/>
      <c r="K57" s="1747"/>
      <c r="L57" s="1747"/>
      <c r="M57" s="1747"/>
      <c r="N57" s="1747"/>
      <c r="O57" s="1747"/>
      <c r="P57" s="1747"/>
      <c r="Q57" s="1747"/>
      <c r="R57" s="1747"/>
      <c r="S57" s="1747"/>
      <c r="T57" s="1747"/>
      <c r="U57" s="1747"/>
      <c r="V57" s="1747"/>
      <c r="W57" s="1747"/>
      <c r="X57" s="1747"/>
      <c r="Y57" s="1747"/>
      <c r="Z57" s="1747"/>
      <c r="AA57" s="1747"/>
      <c r="AB57" s="1747"/>
      <c r="AC57" s="1747"/>
      <c r="AD57" s="1747"/>
      <c r="AE57" s="1747"/>
      <c r="AF57" s="1747"/>
      <c r="AG57" s="1747"/>
      <c r="AH57" s="1747"/>
      <c r="AI57" s="1747"/>
      <c r="AJ57" s="1747"/>
    </row>
    <row r="58" spans="1:114" s="1746" customFormat="1" ht="15.75">
      <c r="A58" s="220"/>
      <c r="B58" s="220"/>
      <c r="C58" s="120" t="s">
        <v>5125</v>
      </c>
      <c r="D58" s="477" t="s">
        <v>630</v>
      </c>
      <c r="E58" s="2356" t="s">
        <v>570</v>
      </c>
      <c r="F58" s="666"/>
      <c r="G58" s="666"/>
      <c r="H58" s="477" t="s">
        <v>630</v>
      </c>
      <c r="I58" s="477"/>
      <c r="J58" s="454"/>
      <c r="K58" s="454"/>
      <c r="L58" s="454"/>
      <c r="M58" s="454"/>
      <c r="N58" s="454">
        <v>0</v>
      </c>
      <c r="O58" s="454"/>
      <c r="P58" s="454"/>
      <c r="Q58" s="454">
        <v>0</v>
      </c>
      <c r="R58" s="454">
        <v>0</v>
      </c>
      <c r="S58" s="454">
        <v>-2554422.906432502</v>
      </c>
      <c r="T58" s="454">
        <v>-5046694.3128650002</v>
      </c>
      <c r="U58" s="454">
        <v>-4984542.8869575001</v>
      </c>
      <c r="V58" s="454">
        <v>-4984542.96105</v>
      </c>
      <c r="W58" s="454">
        <v>-4984542.96105</v>
      </c>
      <c r="X58" s="454">
        <v>-4984542.96105</v>
      </c>
      <c r="Y58" s="454">
        <v>-4984542.96105</v>
      </c>
      <c r="Z58" s="454">
        <v>-4984542.96105</v>
      </c>
      <c r="AA58" s="454">
        <v>-4984542.96105</v>
      </c>
      <c r="AB58" s="454">
        <v>-4984542.96105</v>
      </c>
      <c r="AC58" s="454">
        <v>-4984542.96105</v>
      </c>
      <c r="AD58" s="454">
        <v>-4984542.96105</v>
      </c>
      <c r="AE58" s="454">
        <v>-4984542.96105</v>
      </c>
      <c r="AF58" s="454">
        <v>-4984542.96105</v>
      </c>
      <c r="AG58" s="454">
        <v>-4984542.96105</v>
      </c>
      <c r="AH58" s="454">
        <v>-4984542.96105</v>
      </c>
      <c r="AI58" s="454">
        <v>-4984542.96105</v>
      </c>
      <c r="AJ58" s="454">
        <v>-4984542.96105</v>
      </c>
    </row>
    <row r="59" spans="1:114" s="1746" customFormat="1" ht="15.75">
      <c r="A59" s="220"/>
      <c r="B59" s="220"/>
      <c r="C59" s="120" t="s">
        <v>5126</v>
      </c>
      <c r="D59" s="477" t="s">
        <v>5118</v>
      </c>
      <c r="E59" s="2356" t="s">
        <v>570</v>
      </c>
      <c r="F59" s="666"/>
      <c r="G59" s="666"/>
      <c r="H59" s="477" t="s">
        <v>633</v>
      </c>
      <c r="I59" s="1789"/>
      <c r="J59" s="454"/>
      <c r="K59" s="454"/>
      <c r="L59" s="454"/>
      <c r="M59" s="454"/>
      <c r="N59" s="454">
        <v>0</v>
      </c>
      <c r="O59" s="454"/>
      <c r="P59" s="454"/>
      <c r="Q59" s="454">
        <v>0</v>
      </c>
      <c r="R59" s="454">
        <v>0</v>
      </c>
      <c r="S59" s="454">
        <v>13175</v>
      </c>
      <c r="T59" s="454">
        <v>29843</v>
      </c>
      <c r="U59" s="454">
        <v>33336</v>
      </c>
      <c r="V59" s="454">
        <v>33336</v>
      </c>
      <c r="W59" s="454">
        <v>33336</v>
      </c>
      <c r="X59" s="454">
        <v>33336</v>
      </c>
      <c r="Y59" s="454">
        <v>33336</v>
      </c>
      <c r="Z59" s="454">
        <v>33336</v>
      </c>
      <c r="AA59" s="454">
        <v>33336</v>
      </c>
      <c r="AB59" s="454">
        <v>33336</v>
      </c>
      <c r="AC59" s="454">
        <v>33336</v>
      </c>
      <c r="AD59" s="454">
        <v>33336</v>
      </c>
      <c r="AE59" s="454">
        <v>33336</v>
      </c>
      <c r="AF59" s="454">
        <v>33336</v>
      </c>
      <c r="AG59" s="454">
        <v>33336</v>
      </c>
      <c r="AH59" s="454">
        <v>33336</v>
      </c>
      <c r="AI59" s="454">
        <v>33336</v>
      </c>
      <c r="AJ59" s="454">
        <v>33336</v>
      </c>
      <c r="DA59" s="1787"/>
      <c r="DB59" s="1787"/>
      <c r="DC59" s="1787"/>
      <c r="DD59" s="1787"/>
      <c r="DE59" s="1787"/>
      <c r="DF59" s="1787"/>
      <c r="DG59" s="1787"/>
      <c r="DH59" s="1787"/>
      <c r="DI59" s="1787"/>
      <c r="DJ59" s="1787"/>
    </row>
    <row r="60" spans="1:114" s="1746" customFormat="1" ht="15.75">
      <c r="A60" s="171"/>
      <c r="B60" s="171"/>
      <c r="C60" s="120" t="s">
        <v>5127</v>
      </c>
      <c r="D60" s="477" t="s">
        <v>5119</v>
      </c>
      <c r="E60" s="2356" t="s">
        <v>570</v>
      </c>
      <c r="F60" s="666"/>
      <c r="G60" s="666"/>
      <c r="H60" s="477" t="s">
        <v>632</v>
      </c>
      <c r="I60" s="1789"/>
      <c r="J60" s="454"/>
      <c r="K60" s="454"/>
      <c r="L60" s="454"/>
      <c r="M60" s="454"/>
      <c r="N60" s="454">
        <v>0</v>
      </c>
      <c r="O60" s="454"/>
      <c r="P60" s="454"/>
      <c r="Q60" s="454">
        <v>0</v>
      </c>
      <c r="R60" s="454">
        <v>0</v>
      </c>
      <c r="S60" s="454">
        <v>-8959739.75</v>
      </c>
      <c r="T60" s="454">
        <v>-18950151.449999999</v>
      </c>
      <c r="U60" s="454">
        <v>-18536049.949999999</v>
      </c>
      <c r="V60" s="454">
        <v>-15893429.649999999</v>
      </c>
      <c r="W60" s="454">
        <v>-13593288.200000003</v>
      </c>
      <c r="X60" s="454">
        <v>-12652860.099999998</v>
      </c>
      <c r="Y60" s="454">
        <v>-12644588.300000001</v>
      </c>
      <c r="Z60" s="454">
        <v>-13246377.199999999</v>
      </c>
      <c r="AA60" s="454">
        <v>-12452611.649999999</v>
      </c>
      <c r="AB60" s="454">
        <v>-12995173.449999999</v>
      </c>
      <c r="AC60" s="454">
        <v>-10562056.049999997</v>
      </c>
      <c r="AD60" s="454">
        <v>-5292148</v>
      </c>
      <c r="AE60" s="454">
        <v>-4566384.4499999993</v>
      </c>
      <c r="AF60" s="454">
        <v>-7006690.1999999993</v>
      </c>
      <c r="AG60" s="454">
        <v>-2392464.2999999989</v>
      </c>
      <c r="AH60" s="454">
        <v>-2735703.1500000004</v>
      </c>
      <c r="AI60" s="454">
        <v>-2000697.3000000007</v>
      </c>
      <c r="AJ60" s="454">
        <v>-3157030.55</v>
      </c>
    </row>
    <row r="61" spans="1:114" s="1746" customFormat="1" ht="15.75">
      <c r="A61" s="171"/>
      <c r="B61" s="171"/>
      <c r="C61" s="120"/>
      <c r="D61" s="477"/>
      <c r="E61" s="2356"/>
      <c r="F61" s="666"/>
      <c r="G61" s="666" t="s">
        <v>5128</v>
      </c>
      <c r="H61" s="473"/>
      <c r="I61" s="473"/>
      <c r="J61" s="454"/>
      <c r="K61" s="454"/>
      <c r="L61" s="454"/>
      <c r="M61" s="454"/>
      <c r="N61" s="454"/>
      <c r="O61" s="454"/>
      <c r="P61" s="454"/>
      <c r="Q61" s="454"/>
      <c r="R61" s="454"/>
      <c r="S61" s="454"/>
      <c r="T61" s="454"/>
      <c r="U61" s="454"/>
      <c r="V61" s="454"/>
      <c r="W61" s="454"/>
      <c r="X61" s="454"/>
      <c r="Y61" s="454"/>
      <c r="Z61" s="454"/>
      <c r="AA61" s="454"/>
      <c r="AB61" s="454"/>
      <c r="AC61" s="454"/>
      <c r="AD61" s="454"/>
      <c r="AE61" s="454"/>
      <c r="AF61" s="454"/>
      <c r="AG61" s="454"/>
      <c r="AH61" s="454"/>
      <c r="AI61" s="454"/>
      <c r="AJ61" s="454"/>
    </row>
    <row r="62" spans="1:114" s="1746" customFormat="1" ht="15.75">
      <c r="A62" s="171"/>
      <c r="B62" s="171"/>
      <c r="C62" s="120" t="s">
        <v>5129</v>
      </c>
      <c r="D62" s="477" t="s">
        <v>630</v>
      </c>
      <c r="E62" s="2356" t="s">
        <v>570</v>
      </c>
      <c r="F62" s="666"/>
      <c r="G62" s="666"/>
      <c r="H62" s="477" t="s">
        <v>630</v>
      </c>
      <c r="I62" s="473"/>
      <c r="J62" s="454"/>
      <c r="K62" s="454"/>
      <c r="L62" s="454"/>
      <c r="M62" s="454"/>
      <c r="N62" s="454">
        <v>0</v>
      </c>
      <c r="O62" s="454"/>
      <c r="P62" s="454"/>
      <c r="Q62" s="454">
        <v>0</v>
      </c>
      <c r="R62" s="454">
        <v>0</v>
      </c>
      <c r="S62" s="454">
        <v>0</v>
      </c>
      <c r="T62" s="454">
        <v>0</v>
      </c>
      <c r="U62" s="454">
        <v>-1688399.4424791164</v>
      </c>
      <c r="V62" s="454">
        <v>-3376798.8849582328</v>
      </c>
      <c r="W62" s="454">
        <v>-1688399.4424791168</v>
      </c>
      <c r="X62" s="454">
        <v>0</v>
      </c>
      <c r="Y62" s="454">
        <v>0</v>
      </c>
      <c r="Z62" s="454">
        <v>0</v>
      </c>
      <c r="AA62" s="454">
        <v>0</v>
      </c>
      <c r="AB62" s="454">
        <v>0</v>
      </c>
      <c r="AC62" s="454">
        <v>0</v>
      </c>
      <c r="AD62" s="454">
        <v>0</v>
      </c>
      <c r="AE62" s="454">
        <v>0</v>
      </c>
      <c r="AF62" s="454">
        <v>0</v>
      </c>
      <c r="AG62" s="454">
        <v>0</v>
      </c>
      <c r="AH62" s="454">
        <v>0</v>
      </c>
      <c r="AI62" s="454">
        <v>0</v>
      </c>
      <c r="AJ62" s="454">
        <v>0</v>
      </c>
    </row>
    <row r="63" spans="1:114" s="1746" customFormat="1" ht="15.75">
      <c r="A63" s="171"/>
      <c r="B63" s="171"/>
      <c r="C63" s="120" t="s">
        <v>5130</v>
      </c>
      <c r="D63" s="477" t="s">
        <v>5118</v>
      </c>
      <c r="E63" s="2356" t="s">
        <v>570</v>
      </c>
      <c r="F63" s="666"/>
      <c r="G63" s="666"/>
      <c r="H63" s="477" t="s">
        <v>633</v>
      </c>
      <c r="I63" s="473"/>
      <c r="J63" s="454"/>
      <c r="K63" s="454"/>
      <c r="L63" s="454"/>
      <c r="M63" s="454"/>
      <c r="N63" s="454">
        <v>0</v>
      </c>
      <c r="O63" s="454"/>
      <c r="P63" s="454"/>
      <c r="Q63" s="454">
        <v>0</v>
      </c>
      <c r="R63" s="454">
        <v>0</v>
      </c>
      <c r="S63" s="454">
        <v>0</v>
      </c>
      <c r="T63" s="454">
        <v>0</v>
      </c>
      <c r="U63" s="454">
        <v>0</v>
      </c>
      <c r="V63" s="454">
        <v>0</v>
      </c>
      <c r="W63" s="454">
        <v>0</v>
      </c>
      <c r="X63" s="454">
        <v>0</v>
      </c>
      <c r="Y63" s="454">
        <v>0</v>
      </c>
      <c r="Z63" s="454">
        <v>0</v>
      </c>
      <c r="AA63" s="454">
        <v>0</v>
      </c>
      <c r="AB63" s="454">
        <v>0</v>
      </c>
      <c r="AC63" s="454">
        <v>0</v>
      </c>
      <c r="AD63" s="454">
        <v>0</v>
      </c>
      <c r="AE63" s="454">
        <v>0</v>
      </c>
      <c r="AF63" s="454">
        <v>0</v>
      </c>
      <c r="AG63" s="454">
        <v>0</v>
      </c>
      <c r="AH63" s="454">
        <v>0</v>
      </c>
      <c r="AI63" s="454">
        <v>0</v>
      </c>
      <c r="AJ63" s="454">
        <v>0</v>
      </c>
    </row>
    <row r="64" spans="1:114" s="1746" customFormat="1" ht="15.75">
      <c r="A64" s="171"/>
      <c r="B64" s="171"/>
      <c r="C64" s="120" t="s">
        <v>5131</v>
      </c>
      <c r="D64" s="477" t="s">
        <v>5119</v>
      </c>
      <c r="E64" s="2356" t="s">
        <v>570</v>
      </c>
      <c r="F64" s="666"/>
      <c r="G64" s="666"/>
      <c r="H64" s="477" t="s">
        <v>632</v>
      </c>
      <c r="I64" s="473"/>
      <c r="J64" s="454"/>
      <c r="K64" s="454"/>
      <c r="L64" s="454"/>
      <c r="M64" s="454"/>
      <c r="N64" s="454">
        <v>0</v>
      </c>
      <c r="O64" s="454"/>
      <c r="P64" s="454"/>
      <c r="Q64" s="454">
        <v>0</v>
      </c>
      <c r="R64" s="454">
        <v>0</v>
      </c>
      <c r="S64" s="454">
        <v>-1445159.1699928702</v>
      </c>
      <c r="T64" s="454">
        <v>-4419737.5853353664</v>
      </c>
      <c r="U64" s="454">
        <v>-15343773.81400463</v>
      </c>
      <c r="V64" s="454">
        <v>-20790590.599173956</v>
      </c>
      <c r="W64" s="454">
        <v>-15457201.612276703</v>
      </c>
      <c r="X64" s="454">
        <v>-19412253.181188714</v>
      </c>
      <c r="Y64" s="454">
        <v>-19937043.113830447</v>
      </c>
      <c r="Z64" s="454">
        <v>109207.08678721637</v>
      </c>
      <c r="AA64" s="454">
        <v>18321781.369361505</v>
      </c>
      <c r="AB64" s="454">
        <v>45097637.388500698</v>
      </c>
      <c r="AC64" s="454">
        <v>75588850.638345852</v>
      </c>
      <c r="AD64" s="454">
        <v>97349708.66665554</v>
      </c>
      <c r="AE64" s="454">
        <v>107214989.13294028</v>
      </c>
      <c r="AF64" s="454">
        <v>128339007.79712342</v>
      </c>
      <c r="AG64" s="454">
        <v>173448345.71387753</v>
      </c>
      <c r="AH64" s="454">
        <v>203363018.53785762</v>
      </c>
      <c r="AI64" s="454">
        <v>213123508.98939541</v>
      </c>
      <c r="AJ64" s="454">
        <v>211819613.57390568</v>
      </c>
      <c r="DA64" s="1788"/>
      <c r="DB64" s="1788"/>
      <c r="DC64" s="1788"/>
      <c r="DD64" s="1788"/>
      <c r="DE64" s="1788"/>
      <c r="DF64" s="1788"/>
      <c r="DG64" s="1788"/>
      <c r="DH64" s="1788"/>
      <c r="DI64" s="1788"/>
      <c r="DJ64" s="1788"/>
    </row>
    <row r="65" spans="1:36" s="1746" customFormat="1" ht="15.75">
      <c r="A65" s="171"/>
      <c r="B65" s="171"/>
      <c r="C65" s="120"/>
      <c r="D65" s="477"/>
      <c r="E65" s="1789"/>
      <c r="F65" s="666"/>
      <c r="G65" s="666" t="s">
        <v>5132</v>
      </c>
      <c r="H65" s="473"/>
      <c r="I65" s="473"/>
      <c r="J65" s="454"/>
      <c r="K65" s="454"/>
      <c r="L65" s="454"/>
      <c r="M65" s="454"/>
      <c r="N65" s="454"/>
      <c r="O65" s="454"/>
      <c r="P65" s="454"/>
      <c r="Q65" s="454"/>
      <c r="R65" s="454"/>
      <c r="S65" s="454"/>
      <c r="T65" s="454"/>
      <c r="U65" s="454"/>
      <c r="V65" s="454"/>
      <c r="W65" s="454"/>
      <c r="X65" s="454"/>
      <c r="Y65" s="454"/>
      <c r="Z65" s="454"/>
      <c r="AA65" s="454"/>
      <c r="AB65" s="454"/>
      <c r="AC65" s="454"/>
      <c r="AD65" s="454"/>
      <c r="AE65" s="454"/>
      <c r="AF65" s="454"/>
      <c r="AG65" s="454"/>
      <c r="AH65" s="454"/>
      <c r="AI65" s="454"/>
      <c r="AJ65" s="454"/>
    </row>
    <row r="66" spans="1:36" s="1746" customFormat="1" ht="15.75">
      <c r="A66" s="171"/>
      <c r="B66" s="171"/>
      <c r="C66" s="120" t="s">
        <v>5133</v>
      </c>
      <c r="D66" s="477" t="s">
        <v>630</v>
      </c>
      <c r="E66" s="1789" t="s">
        <v>33</v>
      </c>
      <c r="F66" s="666"/>
      <c r="G66" s="666"/>
      <c r="H66" s="477" t="s">
        <v>630</v>
      </c>
      <c r="I66" s="477"/>
      <c r="J66" s="454"/>
      <c r="K66" s="454"/>
      <c r="L66" s="454"/>
      <c r="M66" s="454"/>
      <c r="N66" s="454">
        <v>0</v>
      </c>
      <c r="O66" s="454"/>
      <c r="P66" s="454"/>
      <c r="Q66" s="454">
        <v>0</v>
      </c>
      <c r="R66" s="454">
        <v>0</v>
      </c>
      <c r="S66" s="454">
        <v>1909367.299627088</v>
      </c>
      <c r="T66" s="454">
        <v>1761296.0275958329</v>
      </c>
      <c r="U66" s="454">
        <v>-1059889.4443450049</v>
      </c>
      <c r="V66" s="454">
        <v>-1059889.5522100031</v>
      </c>
      <c r="W66" s="454">
        <v>-1059889.5522100031</v>
      </c>
      <c r="X66" s="454">
        <v>-1059889.5522100031</v>
      </c>
      <c r="Y66" s="454">
        <v>-1059889.5522100031</v>
      </c>
      <c r="Z66" s="454">
        <v>-1059889.5522100031</v>
      </c>
      <c r="AA66" s="454">
        <v>-1059889.5522100031</v>
      </c>
      <c r="AB66" s="454">
        <v>-1059889.5522100031</v>
      </c>
      <c r="AC66" s="454">
        <v>-1059889.5522100031</v>
      </c>
      <c r="AD66" s="454">
        <v>-1059889.5522100031</v>
      </c>
      <c r="AE66" s="454">
        <v>-1059889.5522100031</v>
      </c>
      <c r="AF66" s="454">
        <v>-1059889.5522100031</v>
      </c>
      <c r="AG66" s="454">
        <v>-1059889.5522100031</v>
      </c>
      <c r="AH66" s="454">
        <v>-1059889.5522100031</v>
      </c>
      <c r="AI66" s="454">
        <v>-1059889.5522100031</v>
      </c>
      <c r="AJ66" s="454">
        <v>-1059889.5522100031</v>
      </c>
    </row>
    <row r="67" spans="1:36" s="1746" customFormat="1" ht="15.75">
      <c r="A67" s="171"/>
      <c r="B67" s="171"/>
      <c r="C67" s="120" t="s">
        <v>5134</v>
      </c>
      <c r="D67" s="477" t="s">
        <v>5118</v>
      </c>
      <c r="E67" s="1789" t="s">
        <v>33</v>
      </c>
      <c r="F67" s="666"/>
      <c r="G67" s="666"/>
      <c r="H67" s="477" t="s">
        <v>633</v>
      </c>
      <c r="I67" s="477"/>
      <c r="J67" s="454"/>
      <c r="K67" s="454"/>
      <c r="L67" s="454"/>
      <c r="M67" s="454"/>
      <c r="N67" s="454">
        <v>0</v>
      </c>
      <c r="O67" s="454"/>
      <c r="P67" s="454"/>
      <c r="Q67" s="454">
        <v>0</v>
      </c>
      <c r="R67" s="454">
        <v>0</v>
      </c>
      <c r="S67" s="454">
        <v>0</v>
      </c>
      <c r="T67" s="454">
        <v>0</v>
      </c>
      <c r="U67" s="454">
        <v>0</v>
      </c>
      <c r="V67" s="454">
        <v>0</v>
      </c>
      <c r="W67" s="454">
        <v>0</v>
      </c>
      <c r="X67" s="454">
        <v>0</v>
      </c>
      <c r="Y67" s="454">
        <v>0</v>
      </c>
      <c r="Z67" s="454">
        <v>0</v>
      </c>
      <c r="AA67" s="454">
        <v>0</v>
      </c>
      <c r="AB67" s="454">
        <v>0</v>
      </c>
      <c r="AC67" s="454">
        <v>0</v>
      </c>
      <c r="AD67" s="454">
        <v>0</v>
      </c>
      <c r="AE67" s="454">
        <v>0</v>
      </c>
      <c r="AF67" s="454">
        <v>0</v>
      </c>
      <c r="AG67" s="454">
        <v>0</v>
      </c>
      <c r="AH67" s="454">
        <v>0</v>
      </c>
      <c r="AI67" s="454">
        <v>0</v>
      </c>
      <c r="AJ67" s="454">
        <v>0</v>
      </c>
    </row>
    <row r="68" spans="1:36" s="1746" customFormat="1" ht="15.75">
      <c r="A68" s="171"/>
      <c r="B68" s="171"/>
      <c r="C68" s="120" t="s">
        <v>5135</v>
      </c>
      <c r="D68" s="477" t="s">
        <v>5119</v>
      </c>
      <c r="E68" s="1789" t="s">
        <v>33</v>
      </c>
      <c r="F68" s="666"/>
      <c r="G68" s="666"/>
      <c r="H68" s="477" t="s">
        <v>632</v>
      </c>
      <c r="I68" s="477"/>
      <c r="J68" s="454"/>
      <c r="K68" s="454"/>
      <c r="L68" s="454"/>
      <c r="M68" s="454"/>
      <c r="N68" s="454">
        <v>0</v>
      </c>
      <c r="O68" s="454"/>
      <c r="P68" s="454"/>
      <c r="Q68" s="454">
        <v>0</v>
      </c>
      <c r="R68" s="454">
        <v>-2392291.6666666567</v>
      </c>
      <c r="S68" s="454">
        <v>5845513.9020833373</v>
      </c>
      <c r="T68" s="454">
        <v>11601406.589072924</v>
      </c>
      <c r="U68" s="454">
        <v>-2395960.3940595314</v>
      </c>
      <c r="V68" s="454">
        <v>-4191304.1220912002</v>
      </c>
      <c r="W68" s="454">
        <v>-2073209.5872497959</v>
      </c>
      <c r="X68" s="454">
        <v>-3116298.2652514633</v>
      </c>
      <c r="Y68" s="454">
        <v>-3244943.3767227619</v>
      </c>
      <c r="Z68" s="454">
        <v>-3382531.0728351404</v>
      </c>
      <c r="AA68" s="454">
        <v>-3514866.8297385471</v>
      </c>
      <c r="AB68" s="454">
        <v>-3658508.785362721</v>
      </c>
      <c r="AC68" s="454">
        <v>-3807515.3584129228</v>
      </c>
      <c r="AD68" s="454">
        <v>-3962080.4664782183</v>
      </c>
      <c r="AE68" s="454">
        <v>-4122398.0185132893</v>
      </c>
      <c r="AF68" s="454">
        <v>-4288673.5965466555</v>
      </c>
      <c r="AG68" s="454">
        <v>-4461123.9310612138</v>
      </c>
      <c r="AH68" s="454">
        <v>-4639967.6724191755</v>
      </c>
      <c r="AI68" s="454">
        <v>-4825429.1544642821</v>
      </c>
      <c r="AJ68" s="454">
        <v>-5017744.6443600999</v>
      </c>
    </row>
    <row r="69" spans="1:36" s="1746" customFormat="1" ht="15.75">
      <c r="A69" s="171"/>
      <c r="B69" s="171"/>
      <c r="C69" s="120"/>
      <c r="D69" s="477"/>
      <c r="E69" s="1789"/>
      <c r="F69" s="666"/>
      <c r="G69" s="666" t="s">
        <v>5136</v>
      </c>
      <c r="H69" s="473"/>
      <c r="I69" s="473"/>
      <c r="J69" s="454"/>
      <c r="K69" s="454"/>
      <c r="L69" s="454"/>
      <c r="M69" s="454"/>
      <c r="N69" s="454"/>
      <c r="O69" s="454"/>
      <c r="P69" s="454"/>
      <c r="Q69" s="454"/>
      <c r="R69" s="454"/>
      <c r="S69" s="454"/>
      <c r="T69" s="454"/>
      <c r="U69" s="454"/>
      <c r="V69" s="454"/>
      <c r="W69" s="454"/>
      <c r="X69" s="454"/>
      <c r="Y69" s="454"/>
      <c r="Z69" s="454"/>
      <c r="AA69" s="454"/>
      <c r="AB69" s="454"/>
      <c r="AC69" s="454"/>
      <c r="AD69" s="454"/>
      <c r="AE69" s="454"/>
      <c r="AF69" s="454"/>
      <c r="AG69" s="454"/>
      <c r="AH69" s="454"/>
      <c r="AI69" s="454"/>
      <c r="AJ69" s="454"/>
    </row>
    <row r="70" spans="1:36" s="1746" customFormat="1" ht="15.75">
      <c r="A70" s="171"/>
      <c r="B70" s="171"/>
      <c r="C70" s="120" t="s">
        <v>5137</v>
      </c>
      <c r="D70" s="477" t="s">
        <v>630</v>
      </c>
      <c r="E70" s="1789" t="s">
        <v>33</v>
      </c>
      <c r="F70" s="666"/>
      <c r="G70" s="666"/>
      <c r="H70" s="477" t="s">
        <v>630</v>
      </c>
      <c r="I70" s="477"/>
      <c r="J70" s="454"/>
      <c r="K70" s="454"/>
      <c r="L70" s="454"/>
      <c r="M70" s="454"/>
      <c r="N70" s="454">
        <v>0</v>
      </c>
      <c r="O70" s="454"/>
      <c r="P70" s="454"/>
      <c r="Q70" s="454">
        <v>0</v>
      </c>
      <c r="R70" s="454">
        <v>0</v>
      </c>
      <c r="S70" s="454">
        <v>-659455.72916666663</v>
      </c>
      <c r="T70" s="454">
        <v>-894489.19921875</v>
      </c>
      <c r="U70" s="454">
        <v>67152.347802734352</v>
      </c>
      <c r="V70" s="454">
        <v>62674.037367309531</v>
      </c>
      <c r="W70" s="454">
        <v>146419.66754163906</v>
      </c>
      <c r="X70" s="454">
        <v>-2233541.0702403062</v>
      </c>
      <c r="Y70" s="454">
        <v>-5753138.358847226</v>
      </c>
      <c r="Z70" s="454">
        <v>-5915807.0889706649</v>
      </c>
      <c r="AA70" s="454">
        <v>-6082879.1751195649</v>
      </c>
      <c r="AB70" s="454">
        <v>-6254473.0833076434</v>
      </c>
      <c r="AC70" s="454">
        <v>-6430710.4388786042</v>
      </c>
      <c r="AD70" s="454">
        <v>-6611716.1096945163</v>
      </c>
      <c r="AE70" s="454">
        <v>-3866221.6842405205</v>
      </c>
      <c r="AF70" s="454">
        <v>-1130203.0080927955</v>
      </c>
      <c r="AG70" s="454">
        <v>-1335358.5908153486</v>
      </c>
      <c r="AH70" s="454">
        <v>-1546155.9520627707</v>
      </c>
      <c r="AI70" s="454">
        <v>-1762750.2407444976</v>
      </c>
      <c r="AJ70" s="454">
        <v>-1985300.8723649718</v>
      </c>
    </row>
    <row r="71" spans="1:36" s="1746" customFormat="1" ht="15.75">
      <c r="A71" s="171"/>
      <c r="B71" s="171"/>
      <c r="C71" s="120" t="s">
        <v>5138</v>
      </c>
      <c r="D71" s="477" t="s">
        <v>5118</v>
      </c>
      <c r="E71" s="1789" t="s">
        <v>33</v>
      </c>
      <c r="F71" s="666"/>
      <c r="G71" s="666"/>
      <c r="H71" s="477" t="s">
        <v>633</v>
      </c>
      <c r="I71" s="477"/>
      <c r="J71" s="454"/>
      <c r="K71" s="454"/>
      <c r="L71" s="454"/>
      <c r="M71" s="454"/>
      <c r="N71" s="454">
        <v>0</v>
      </c>
      <c r="O71" s="454"/>
      <c r="P71" s="454"/>
      <c r="Q71" s="454">
        <v>0</v>
      </c>
      <c r="R71" s="454">
        <v>0</v>
      </c>
      <c r="S71" s="454">
        <v>0</v>
      </c>
      <c r="T71" s="454">
        <v>0</v>
      </c>
      <c r="U71" s="454">
        <v>0</v>
      </c>
      <c r="V71" s="454">
        <v>0</v>
      </c>
      <c r="W71" s="454">
        <v>0</v>
      </c>
      <c r="X71" s="454">
        <v>0</v>
      </c>
      <c r="Y71" s="454">
        <v>0</v>
      </c>
      <c r="Z71" s="454">
        <v>0</v>
      </c>
      <c r="AA71" s="454">
        <v>0</v>
      </c>
      <c r="AB71" s="454">
        <v>0</v>
      </c>
      <c r="AC71" s="454">
        <v>0</v>
      </c>
      <c r="AD71" s="454">
        <v>0</v>
      </c>
      <c r="AE71" s="454">
        <v>0</v>
      </c>
      <c r="AF71" s="454">
        <v>0</v>
      </c>
      <c r="AG71" s="454">
        <v>0</v>
      </c>
      <c r="AH71" s="454">
        <v>0</v>
      </c>
      <c r="AI71" s="454">
        <v>-15450.000000000233</v>
      </c>
      <c r="AJ71" s="454">
        <v>0</v>
      </c>
    </row>
    <row r="72" spans="1:36" s="1746" customFormat="1" ht="15.75">
      <c r="A72" s="171"/>
      <c r="B72" s="171"/>
      <c r="C72" s="120" t="s">
        <v>5139</v>
      </c>
      <c r="D72" s="477" t="s">
        <v>5119</v>
      </c>
      <c r="E72" s="1789" t="s">
        <v>33</v>
      </c>
      <c r="F72" s="666"/>
      <c r="G72" s="666"/>
      <c r="H72" s="477" t="s">
        <v>632</v>
      </c>
      <c r="I72" s="477"/>
      <c r="J72" s="454"/>
      <c r="K72" s="454"/>
      <c r="L72" s="454"/>
      <c r="M72" s="454"/>
      <c r="N72" s="454">
        <v>0</v>
      </c>
      <c r="O72" s="454"/>
      <c r="P72" s="454"/>
      <c r="Q72" s="454">
        <v>0</v>
      </c>
      <c r="R72" s="454">
        <v>0</v>
      </c>
      <c r="S72" s="454">
        <v>-195867.18750000003</v>
      </c>
      <c r="T72" s="454">
        <v>-475467.59765625012</v>
      </c>
      <c r="U72" s="454">
        <v>-785271.43629687512</v>
      </c>
      <c r="V72" s="454">
        <v>-1222286.2723821485</v>
      </c>
      <c r="W72" s="454">
        <v>-990857.86243247241</v>
      </c>
      <c r="X72" s="454">
        <v>-7855066.1483200807</v>
      </c>
      <c r="Y72" s="454">
        <v>-18012192.197178591</v>
      </c>
      <c r="Z72" s="454">
        <v>-18501924.758366421</v>
      </c>
      <c r="AA72" s="454">
        <v>-19671581.529494785</v>
      </c>
      <c r="AB72" s="454">
        <v>-20321519.214172762</v>
      </c>
      <c r="AC72" s="454">
        <v>-20052104.02990251</v>
      </c>
      <c r="AD72" s="454">
        <v>-20597045.291965086</v>
      </c>
      <c r="AE72" s="454">
        <v>-12695872.515415672</v>
      </c>
      <c r="AF72" s="454">
        <v>-4556514.6921965815</v>
      </c>
      <c r="AG72" s="454">
        <v>-4774068.8462319924</v>
      </c>
      <c r="AH72" s="454">
        <v>-5408605.7395033734</v>
      </c>
      <c r="AI72" s="454">
        <v>-6060592.3973397184</v>
      </c>
      <c r="AJ72" s="454">
        <v>-6730508.6882665614</v>
      </c>
    </row>
    <row r="73" spans="1:36" s="1746" customFormat="1" ht="15.75">
      <c r="A73" s="171"/>
      <c r="B73" s="171"/>
      <c r="C73" s="120"/>
      <c r="D73" s="1789"/>
      <c r="E73" s="1789"/>
      <c r="F73" s="666"/>
      <c r="G73" s="82" t="s">
        <v>1187</v>
      </c>
      <c r="H73" s="1789"/>
      <c r="I73" s="473"/>
      <c r="J73" s="454"/>
      <c r="K73" s="454"/>
      <c r="L73" s="454"/>
      <c r="M73" s="454"/>
      <c r="N73" s="454"/>
      <c r="O73" s="454"/>
      <c r="P73" s="454"/>
      <c r="Q73" s="454"/>
      <c r="R73" s="454"/>
      <c r="S73" s="454"/>
      <c r="T73" s="454"/>
      <c r="U73" s="454"/>
      <c r="V73" s="454"/>
      <c r="W73" s="454"/>
      <c r="X73" s="454"/>
      <c r="Y73" s="454"/>
      <c r="Z73" s="454"/>
      <c r="AA73" s="454"/>
      <c r="AB73" s="454"/>
      <c r="AC73" s="454"/>
      <c r="AD73" s="454"/>
      <c r="AE73" s="454"/>
      <c r="AF73" s="454"/>
      <c r="AG73" s="454"/>
      <c r="AH73" s="454"/>
      <c r="AI73" s="454"/>
      <c r="AJ73" s="454"/>
    </row>
    <row r="74" spans="1:36" s="1746" customFormat="1" ht="15.75">
      <c r="A74" s="171"/>
      <c r="B74" s="171"/>
      <c r="C74" s="120" t="s">
        <v>5140</v>
      </c>
      <c r="D74" s="477" t="s">
        <v>5118</v>
      </c>
      <c r="E74" s="2356" t="s">
        <v>570</v>
      </c>
      <c r="F74" s="666"/>
      <c r="G74" s="666"/>
      <c r="H74" s="1789" t="s">
        <v>639</v>
      </c>
      <c r="I74" s="473"/>
      <c r="J74" s="454"/>
      <c r="K74" s="454"/>
      <c r="L74" s="454"/>
      <c r="M74" s="454"/>
      <c r="N74" s="454">
        <v>0</v>
      </c>
      <c r="O74" s="454"/>
      <c r="P74" s="454"/>
      <c r="Q74" s="454">
        <v>0</v>
      </c>
      <c r="R74" s="454">
        <v>0</v>
      </c>
      <c r="S74" s="454">
        <v>1484296.3724583313</v>
      </c>
      <c r="T74" s="454">
        <v>54267.84726882726</v>
      </c>
      <c r="U74" s="454">
        <v>-3836189.0975022037</v>
      </c>
      <c r="V74" s="454">
        <v>-2225347.9544576546</v>
      </c>
      <c r="W74" s="454">
        <v>-1941161.9016666673</v>
      </c>
      <c r="X74" s="454">
        <v>-1454256.3533333335</v>
      </c>
      <c r="Y74" s="454">
        <v>-829382.60666666692</v>
      </c>
      <c r="Z74" s="454">
        <v>-852907.67166666687</v>
      </c>
      <c r="AA74" s="454">
        <v>-1224081.0783333341</v>
      </c>
      <c r="AB74" s="454">
        <v>-1661186.0500000007</v>
      </c>
      <c r="AC74" s="454">
        <v>-1388324.5316666672</v>
      </c>
      <c r="AD74" s="454">
        <v>-933399.74666666705</v>
      </c>
      <c r="AE74" s="454">
        <v>-478878.95833333349</v>
      </c>
      <c r="AF74" s="454">
        <v>-119312.56833333336</v>
      </c>
      <c r="AG74" s="454">
        <v>-160508.40666666662</v>
      </c>
      <c r="AH74" s="454">
        <v>-172133.63166666671</v>
      </c>
      <c r="AI74" s="454">
        <v>-136286.80166666664</v>
      </c>
      <c r="AJ74" s="454">
        <v>-93595.178333333402</v>
      </c>
    </row>
    <row r="75" spans="1:36" s="1746" customFormat="1" ht="15.75">
      <c r="A75" s="171"/>
      <c r="B75" s="171"/>
      <c r="C75" s="120" t="s">
        <v>5141</v>
      </c>
      <c r="D75" s="477" t="s">
        <v>5118</v>
      </c>
      <c r="E75" s="1789" t="s">
        <v>33</v>
      </c>
      <c r="F75" s="666"/>
      <c r="G75" s="666"/>
      <c r="H75" s="1789" t="s">
        <v>641</v>
      </c>
      <c r="I75" s="473"/>
      <c r="J75" s="454"/>
      <c r="K75" s="454"/>
      <c r="L75" s="454"/>
      <c r="M75" s="454"/>
      <c r="N75" s="454">
        <v>0</v>
      </c>
      <c r="O75" s="454"/>
      <c r="P75" s="454"/>
      <c r="Q75" s="454">
        <v>0</v>
      </c>
      <c r="R75" s="454">
        <v>0</v>
      </c>
      <c r="S75" s="454">
        <v>1576108.5192083344</v>
      </c>
      <c r="T75" s="454">
        <v>9637798.5935583301</v>
      </c>
      <c r="U75" s="454">
        <v>11278745.333333334</v>
      </c>
      <c r="V75" s="454">
        <v>2100000</v>
      </c>
      <c r="W75" s="454">
        <v>2100000</v>
      </c>
      <c r="X75" s="454">
        <v>2100000</v>
      </c>
      <c r="Y75" s="454">
        <v>2100000</v>
      </c>
      <c r="Z75" s="454">
        <v>2100000</v>
      </c>
      <c r="AA75" s="454">
        <v>2100000</v>
      </c>
      <c r="AB75" s="454">
        <v>0</v>
      </c>
      <c r="AC75" s="454">
        <v>0</v>
      </c>
      <c r="AD75" s="454">
        <v>0</v>
      </c>
      <c r="AE75" s="454">
        <v>0</v>
      </c>
      <c r="AF75" s="454">
        <v>0</v>
      </c>
      <c r="AG75" s="454">
        <v>0</v>
      </c>
      <c r="AH75" s="454">
        <v>0</v>
      </c>
      <c r="AI75" s="454">
        <v>0</v>
      </c>
      <c r="AJ75" s="454">
        <v>0</v>
      </c>
    </row>
    <row r="76" spans="1:36" s="1746" customFormat="1" ht="15.75">
      <c r="A76" s="171"/>
      <c r="B76" s="171"/>
      <c r="C76" s="120" t="s">
        <v>5142</v>
      </c>
      <c r="D76" s="477" t="s">
        <v>5118</v>
      </c>
      <c r="E76" s="1789" t="s">
        <v>33</v>
      </c>
      <c r="F76" s="666"/>
      <c r="G76" s="666"/>
      <c r="H76" s="1789" t="s">
        <v>642</v>
      </c>
      <c r="I76" s="473"/>
      <c r="J76" s="454"/>
      <c r="K76" s="454"/>
      <c r="L76" s="454"/>
      <c r="M76" s="454"/>
      <c r="N76" s="454">
        <v>0</v>
      </c>
      <c r="O76" s="454"/>
      <c r="P76" s="454"/>
      <c r="Q76" s="454">
        <v>0</v>
      </c>
      <c r="R76" s="454">
        <v>0</v>
      </c>
      <c r="S76" s="454">
        <v>-45341418.359960079</v>
      </c>
      <c r="T76" s="454">
        <v>-39517102.555929363</v>
      </c>
      <c r="U76" s="454">
        <v>-64870462.910264581</v>
      </c>
      <c r="V76" s="454">
        <v>-43291382.000409573</v>
      </c>
      <c r="W76" s="454">
        <v>-37376052.496791422</v>
      </c>
      <c r="X76" s="454">
        <v>-26092225.405036658</v>
      </c>
      <c r="Y76" s="454">
        <v>-19791759.287698776</v>
      </c>
      <c r="Z76" s="454">
        <v>-9734577.1013825238</v>
      </c>
      <c r="AA76" s="454">
        <v>-12134445.959460378</v>
      </c>
      <c r="AB76" s="454">
        <v>-4882888.8469753265</v>
      </c>
      <c r="AC76" s="454">
        <v>-6755171.6637632251</v>
      </c>
      <c r="AD76" s="454">
        <v>-7917699.9704729319</v>
      </c>
      <c r="AE76" s="454">
        <v>-10215835.053617418</v>
      </c>
      <c r="AF76" s="454">
        <v>-20972317.19456172</v>
      </c>
      <c r="AG76" s="454">
        <v>-43625676.517304361</v>
      </c>
      <c r="AH76" s="454">
        <v>-49137460.410000503</v>
      </c>
      <c r="AI76" s="454">
        <v>-60444156.188766062</v>
      </c>
      <c r="AJ76" s="454">
        <v>-51301582.79285723</v>
      </c>
    </row>
    <row r="77" spans="1:36" s="1746" customFormat="1" ht="15.75">
      <c r="A77" s="171"/>
      <c r="B77" s="171"/>
      <c r="C77" s="120"/>
      <c r="D77" s="120"/>
      <c r="E77" s="120"/>
      <c r="F77" s="666"/>
      <c r="G77" s="666" t="s">
        <v>644</v>
      </c>
      <c r="H77" s="473"/>
      <c r="I77" s="473"/>
      <c r="J77" s="454"/>
      <c r="K77" s="454"/>
      <c r="L77" s="454"/>
      <c r="M77" s="454"/>
      <c r="N77" s="454"/>
      <c r="O77" s="454"/>
      <c r="P77" s="454"/>
      <c r="Q77" s="454"/>
      <c r="R77" s="454"/>
      <c r="S77" s="454"/>
      <c r="T77" s="454"/>
      <c r="U77" s="454"/>
      <c r="V77" s="454"/>
      <c r="W77" s="454"/>
      <c r="X77" s="454"/>
      <c r="Y77" s="454"/>
      <c r="Z77" s="454"/>
      <c r="AA77" s="454"/>
      <c r="AB77" s="454"/>
      <c r="AC77" s="454"/>
      <c r="AD77" s="454"/>
      <c r="AE77" s="454"/>
      <c r="AF77" s="454"/>
      <c r="AG77" s="454"/>
      <c r="AH77" s="454"/>
      <c r="AI77" s="454"/>
      <c r="AJ77" s="454"/>
    </row>
    <row r="78" spans="1:36" s="1746" customFormat="1" ht="15.75">
      <c r="A78" s="171"/>
      <c r="B78" s="171"/>
      <c r="C78" s="120"/>
      <c r="D78" s="120"/>
      <c r="E78" s="120"/>
      <c r="F78" s="666"/>
      <c r="G78" s="666"/>
      <c r="H78" s="473" t="s">
        <v>5124</v>
      </c>
      <c r="I78" s="473"/>
      <c r="J78" s="454"/>
      <c r="K78" s="454"/>
      <c r="L78" s="454"/>
      <c r="M78" s="454"/>
      <c r="N78" s="454"/>
      <c r="O78" s="454"/>
      <c r="P78" s="454"/>
      <c r="Q78" s="454"/>
      <c r="R78" s="454"/>
      <c r="S78" s="454"/>
      <c r="T78" s="454"/>
      <c r="U78" s="454"/>
      <c r="V78" s="454"/>
      <c r="W78" s="454"/>
      <c r="X78" s="454"/>
      <c r="Y78" s="454"/>
      <c r="Z78" s="454"/>
      <c r="AA78" s="454"/>
      <c r="AB78" s="454"/>
      <c r="AC78" s="454"/>
      <c r="AD78" s="454"/>
      <c r="AE78" s="454"/>
      <c r="AF78" s="454"/>
      <c r="AG78" s="454"/>
      <c r="AH78" s="454"/>
      <c r="AI78" s="454"/>
      <c r="AJ78" s="454"/>
    </row>
    <row r="79" spans="1:36" s="1746" customFormat="1" ht="15.75">
      <c r="A79" s="171"/>
      <c r="B79" s="171"/>
      <c r="C79" s="120" t="s">
        <v>5143</v>
      </c>
      <c r="D79" s="120" t="s">
        <v>630</v>
      </c>
      <c r="E79" s="120" t="s">
        <v>570</v>
      </c>
      <c r="F79" s="666"/>
      <c r="G79" s="666"/>
      <c r="H79" s="473"/>
      <c r="I79" s="477" t="s">
        <v>630</v>
      </c>
      <c r="J79" s="454"/>
      <c r="K79" s="454"/>
      <c r="L79" s="454"/>
      <c r="M79" s="454"/>
      <c r="N79" s="454">
        <v>0</v>
      </c>
      <c r="O79" s="454"/>
      <c r="P79" s="454"/>
      <c r="Q79" s="454">
        <v>0</v>
      </c>
      <c r="R79" s="454">
        <v>0</v>
      </c>
      <c r="S79" s="454">
        <v>0</v>
      </c>
      <c r="T79" s="454">
        <v>0</v>
      </c>
      <c r="U79" s="454">
        <v>0</v>
      </c>
      <c r="V79" s="454">
        <v>0</v>
      </c>
      <c r="W79" s="454">
        <v>0</v>
      </c>
      <c r="X79" s="454">
        <v>0</v>
      </c>
      <c r="Y79" s="454">
        <v>0</v>
      </c>
      <c r="Z79" s="454">
        <v>0</v>
      </c>
      <c r="AA79" s="454">
        <v>0</v>
      </c>
      <c r="AB79" s="454">
        <v>0</v>
      </c>
      <c r="AC79" s="454">
        <v>0</v>
      </c>
      <c r="AD79" s="454">
        <v>0</v>
      </c>
      <c r="AE79" s="454">
        <v>0</v>
      </c>
      <c r="AF79" s="454">
        <v>0</v>
      </c>
      <c r="AG79" s="454">
        <v>0</v>
      </c>
      <c r="AH79" s="454">
        <v>0</v>
      </c>
      <c r="AI79" s="454">
        <v>0</v>
      </c>
      <c r="AJ79" s="454">
        <v>0</v>
      </c>
    </row>
    <row r="80" spans="1:36" s="1746" customFormat="1" ht="15.75">
      <c r="A80" s="171"/>
      <c r="B80" s="171"/>
      <c r="C80" s="120" t="s">
        <v>5144</v>
      </c>
      <c r="D80" s="120" t="s">
        <v>5118</v>
      </c>
      <c r="E80" s="120" t="s">
        <v>570</v>
      </c>
      <c r="F80" s="666"/>
      <c r="G80" s="666"/>
      <c r="H80" s="473"/>
      <c r="I80" s="477" t="s">
        <v>633</v>
      </c>
      <c r="J80" s="454"/>
      <c r="K80" s="454"/>
      <c r="L80" s="454"/>
      <c r="M80" s="454"/>
      <c r="N80" s="454">
        <v>0</v>
      </c>
      <c r="O80" s="454"/>
      <c r="P80" s="454"/>
      <c r="Q80" s="454">
        <v>0</v>
      </c>
      <c r="R80" s="454">
        <v>0</v>
      </c>
      <c r="S80" s="454">
        <v>0</v>
      </c>
      <c r="T80" s="454">
        <v>0</v>
      </c>
      <c r="U80" s="454">
        <v>-895290</v>
      </c>
      <c r="V80" s="454">
        <v>-895290</v>
      </c>
      <c r="W80" s="454">
        <v>-895290</v>
      </c>
      <c r="X80" s="454">
        <v>-895290</v>
      </c>
      <c r="Y80" s="454">
        <v>-895290</v>
      </c>
      <c r="Z80" s="454">
        <v>-895290</v>
      </c>
      <c r="AA80" s="454">
        <v>-895290</v>
      </c>
      <c r="AB80" s="454">
        <v>-895290</v>
      </c>
      <c r="AC80" s="454">
        <v>-895290</v>
      </c>
      <c r="AD80" s="454">
        <v>-895290</v>
      </c>
      <c r="AE80" s="454">
        <v>-895290</v>
      </c>
      <c r="AF80" s="454">
        <v>-895290</v>
      </c>
      <c r="AG80" s="454">
        <v>-895290</v>
      </c>
      <c r="AH80" s="454">
        <v>-895290</v>
      </c>
      <c r="AI80" s="454">
        <v>-895290</v>
      </c>
      <c r="AJ80" s="454">
        <v>-895290</v>
      </c>
    </row>
    <row r="81" spans="1:36" s="1746" customFormat="1" ht="15.75">
      <c r="A81" s="171"/>
      <c r="B81" s="171"/>
      <c r="C81" s="120" t="s">
        <v>5145</v>
      </c>
      <c r="D81" s="120" t="s">
        <v>5119</v>
      </c>
      <c r="E81" s="120" t="s">
        <v>570</v>
      </c>
      <c r="F81" s="666"/>
      <c r="G81" s="666"/>
      <c r="H81" s="473"/>
      <c r="I81" s="477" t="s">
        <v>632</v>
      </c>
      <c r="J81" s="454"/>
      <c r="K81" s="454"/>
      <c r="L81" s="454"/>
      <c r="M81" s="454"/>
      <c r="N81" s="454">
        <v>0</v>
      </c>
      <c r="O81" s="454"/>
      <c r="P81" s="454"/>
      <c r="Q81" s="454">
        <v>0</v>
      </c>
      <c r="R81" s="454">
        <v>0</v>
      </c>
      <c r="S81" s="454">
        <v>0</v>
      </c>
      <c r="T81" s="454">
        <v>0</v>
      </c>
      <c r="U81" s="454">
        <v>3964398.28</v>
      </c>
      <c r="V81" s="454">
        <v>2675082.58</v>
      </c>
      <c r="W81" s="454">
        <v>1542196.1119999979</v>
      </c>
      <c r="X81" s="454">
        <v>1583865.763999999</v>
      </c>
      <c r="Y81" s="454">
        <v>1583865.763999999</v>
      </c>
      <c r="Z81" s="454">
        <v>2629604.4439999992</v>
      </c>
      <c r="AA81" s="454">
        <v>3094027.1719999975</v>
      </c>
      <c r="AB81" s="454">
        <v>3135044.0239999993</v>
      </c>
      <c r="AC81" s="454">
        <v>3677244.8119999995</v>
      </c>
      <c r="AD81" s="454">
        <v>4008940.4479999985</v>
      </c>
      <c r="AE81" s="454">
        <v>4252524.4039999992</v>
      </c>
      <c r="AF81" s="454">
        <v>4431456.4759999989</v>
      </c>
      <c r="AG81" s="454">
        <v>5309284.5920000002</v>
      </c>
      <c r="AH81" s="454">
        <v>6405138.7279999983</v>
      </c>
      <c r="AI81" s="454">
        <v>6265845.8959999988</v>
      </c>
      <c r="AJ81" s="454">
        <v>7190814.3319999995</v>
      </c>
    </row>
    <row r="82" spans="1:36" s="1746" customFormat="1" ht="15.75">
      <c r="A82" s="171"/>
      <c r="B82" s="171"/>
      <c r="C82" s="120"/>
      <c r="D82" s="120"/>
      <c r="E82" s="120"/>
      <c r="F82" s="666"/>
      <c r="G82" s="666"/>
      <c r="H82" s="473" t="s">
        <v>5128</v>
      </c>
      <c r="I82" s="473"/>
      <c r="J82" s="454"/>
      <c r="K82" s="454"/>
      <c r="L82" s="454"/>
      <c r="M82" s="454"/>
      <c r="N82" s="454"/>
      <c r="O82" s="454"/>
      <c r="P82" s="454"/>
      <c r="Q82" s="454"/>
      <c r="R82" s="454"/>
      <c r="S82" s="454"/>
      <c r="T82" s="454"/>
      <c r="U82" s="454"/>
      <c r="V82" s="454"/>
      <c r="W82" s="454"/>
      <c r="X82" s="454"/>
      <c r="Y82" s="454"/>
      <c r="Z82" s="454"/>
      <c r="AA82" s="454"/>
      <c r="AB82" s="454"/>
      <c r="AC82" s="454"/>
      <c r="AD82" s="454"/>
      <c r="AE82" s="454"/>
      <c r="AF82" s="454"/>
      <c r="AG82" s="454"/>
      <c r="AH82" s="454"/>
      <c r="AI82" s="454"/>
      <c r="AJ82" s="454"/>
    </row>
    <row r="83" spans="1:36" s="1746" customFormat="1" ht="15.75">
      <c r="A83" s="171"/>
      <c r="B83" s="171"/>
      <c r="C83" s="120" t="s">
        <v>5146</v>
      </c>
      <c r="D83" s="120" t="s">
        <v>630</v>
      </c>
      <c r="E83" s="120" t="s">
        <v>570</v>
      </c>
      <c r="F83" s="666"/>
      <c r="G83" s="666"/>
      <c r="H83" s="473"/>
      <c r="I83" s="477" t="s">
        <v>630</v>
      </c>
      <c r="J83" s="454"/>
      <c r="K83" s="454"/>
      <c r="L83" s="454"/>
      <c r="M83" s="454"/>
      <c r="N83" s="454">
        <v>0</v>
      </c>
      <c r="O83" s="454"/>
      <c r="P83" s="454"/>
      <c r="Q83" s="454">
        <v>0</v>
      </c>
      <c r="R83" s="454">
        <v>0</v>
      </c>
      <c r="S83" s="454">
        <v>0</v>
      </c>
      <c r="T83" s="454">
        <v>0</v>
      </c>
      <c r="U83" s="454">
        <v>0</v>
      </c>
      <c r="V83" s="454">
        <v>0</v>
      </c>
      <c r="W83" s="454">
        <v>0</v>
      </c>
      <c r="X83" s="454">
        <v>0</v>
      </c>
      <c r="Y83" s="454">
        <v>0</v>
      </c>
      <c r="Z83" s="454">
        <v>0</v>
      </c>
      <c r="AA83" s="454">
        <v>0</v>
      </c>
      <c r="AB83" s="454">
        <v>0</v>
      </c>
      <c r="AC83" s="454">
        <v>0</v>
      </c>
      <c r="AD83" s="454">
        <v>0</v>
      </c>
      <c r="AE83" s="454">
        <v>0</v>
      </c>
      <c r="AF83" s="454">
        <v>0</v>
      </c>
      <c r="AG83" s="454">
        <v>0</v>
      </c>
      <c r="AH83" s="454">
        <v>0</v>
      </c>
      <c r="AI83" s="454">
        <v>0</v>
      </c>
      <c r="AJ83" s="454">
        <v>0</v>
      </c>
    </row>
    <row r="84" spans="1:36" s="1746" customFormat="1" ht="15.75">
      <c r="A84" s="171"/>
      <c r="B84" s="171"/>
      <c r="C84" s="120" t="s">
        <v>5147</v>
      </c>
      <c r="D84" s="120" t="s">
        <v>5118</v>
      </c>
      <c r="E84" s="120" t="s">
        <v>570</v>
      </c>
      <c r="F84" s="1789"/>
      <c r="G84" s="381"/>
      <c r="H84" s="473"/>
      <c r="I84" s="477" t="s">
        <v>633</v>
      </c>
      <c r="J84" s="454"/>
      <c r="K84" s="454"/>
      <c r="L84" s="454"/>
      <c r="M84" s="454"/>
      <c r="N84" s="454">
        <v>0</v>
      </c>
      <c r="O84" s="454"/>
      <c r="P84" s="454"/>
      <c r="Q84" s="454">
        <v>0</v>
      </c>
      <c r="R84" s="454">
        <v>0</v>
      </c>
      <c r="S84" s="454">
        <v>0</v>
      </c>
      <c r="T84" s="454">
        <v>0</v>
      </c>
      <c r="U84" s="454">
        <v>0</v>
      </c>
      <c r="V84" s="454">
        <v>0</v>
      </c>
      <c r="W84" s="454">
        <v>0</v>
      </c>
      <c r="X84" s="454">
        <v>0</v>
      </c>
      <c r="Y84" s="454">
        <v>0</v>
      </c>
      <c r="Z84" s="454">
        <v>0</v>
      </c>
      <c r="AA84" s="454">
        <v>0</v>
      </c>
      <c r="AB84" s="454">
        <v>0</v>
      </c>
      <c r="AC84" s="454">
        <v>0</v>
      </c>
      <c r="AD84" s="454">
        <v>0</v>
      </c>
      <c r="AE84" s="454">
        <v>0</v>
      </c>
      <c r="AF84" s="454">
        <v>0</v>
      </c>
      <c r="AG84" s="454">
        <v>0</v>
      </c>
      <c r="AH84" s="454">
        <v>0</v>
      </c>
      <c r="AI84" s="454">
        <v>0</v>
      </c>
      <c r="AJ84" s="454">
        <v>0</v>
      </c>
    </row>
    <row r="85" spans="1:36" s="1746" customFormat="1" ht="15.75">
      <c r="A85" s="171"/>
      <c r="B85" s="171"/>
      <c r="C85" s="120" t="s">
        <v>5148</v>
      </c>
      <c r="D85" s="120" t="s">
        <v>5119</v>
      </c>
      <c r="E85" s="120" t="s">
        <v>570</v>
      </c>
      <c r="F85" s="1789"/>
      <c r="G85" s="381"/>
      <c r="H85" s="473"/>
      <c r="I85" s="477" t="s">
        <v>632</v>
      </c>
      <c r="J85" s="454"/>
      <c r="K85" s="454"/>
      <c r="L85" s="454"/>
      <c r="M85" s="454"/>
      <c r="N85" s="454">
        <v>0</v>
      </c>
      <c r="O85" s="454"/>
      <c r="P85" s="454"/>
      <c r="Q85" s="454">
        <v>0</v>
      </c>
      <c r="R85" s="454">
        <v>0</v>
      </c>
      <c r="S85" s="454">
        <v>0</v>
      </c>
      <c r="T85" s="454">
        <v>0</v>
      </c>
      <c r="U85" s="454">
        <v>0</v>
      </c>
      <c r="V85" s="454">
        <v>0</v>
      </c>
      <c r="W85" s="454">
        <v>0</v>
      </c>
      <c r="X85" s="454">
        <v>0</v>
      </c>
      <c r="Y85" s="454">
        <v>0</v>
      </c>
      <c r="Z85" s="454">
        <v>0</v>
      </c>
      <c r="AA85" s="454">
        <v>0</v>
      </c>
      <c r="AB85" s="454">
        <v>0</v>
      </c>
      <c r="AC85" s="454">
        <v>0</v>
      </c>
      <c r="AD85" s="454">
        <v>0</v>
      </c>
      <c r="AE85" s="454">
        <v>0</v>
      </c>
      <c r="AF85" s="454">
        <v>0</v>
      </c>
      <c r="AG85" s="454">
        <v>0</v>
      </c>
      <c r="AH85" s="454">
        <v>0</v>
      </c>
      <c r="AI85" s="454">
        <v>0</v>
      </c>
      <c r="AJ85" s="454">
        <v>0</v>
      </c>
    </row>
    <row r="86" spans="1:36" s="1746" customFormat="1" ht="15.75">
      <c r="A86" s="171"/>
      <c r="B86" s="171"/>
      <c r="C86" s="120"/>
      <c r="D86" s="120"/>
      <c r="E86" s="120"/>
      <c r="F86" s="1789"/>
      <c r="G86" s="381"/>
      <c r="H86" s="473" t="s">
        <v>5132</v>
      </c>
      <c r="I86" s="473"/>
      <c r="J86" s="454"/>
      <c r="K86" s="454"/>
      <c r="L86" s="454"/>
      <c r="M86" s="454"/>
      <c r="N86" s="454"/>
      <c r="O86" s="454"/>
      <c r="P86" s="454"/>
      <c r="Q86" s="454"/>
      <c r="R86" s="454"/>
      <c r="S86" s="454"/>
      <c r="T86" s="454"/>
      <c r="U86" s="454"/>
      <c r="V86" s="454"/>
      <c r="W86" s="454"/>
      <c r="X86" s="454"/>
      <c r="Y86" s="454"/>
      <c r="Z86" s="454"/>
      <c r="AA86" s="454"/>
      <c r="AB86" s="454"/>
      <c r="AC86" s="454"/>
      <c r="AD86" s="454"/>
      <c r="AE86" s="454"/>
      <c r="AF86" s="454"/>
      <c r="AG86" s="454"/>
      <c r="AH86" s="454"/>
      <c r="AI86" s="454"/>
      <c r="AJ86" s="454"/>
    </row>
    <row r="87" spans="1:36" s="1746" customFormat="1">
      <c r="A87" s="171"/>
      <c r="B87" s="171"/>
      <c r="C87" s="120" t="s">
        <v>5149</v>
      </c>
      <c r="D87" s="120" t="s">
        <v>630</v>
      </c>
      <c r="E87" s="120" t="s">
        <v>33</v>
      </c>
      <c r="F87" s="1789"/>
      <c r="G87" s="1789"/>
      <c r="H87" s="473"/>
      <c r="I87" s="477" t="s">
        <v>630</v>
      </c>
      <c r="J87" s="454"/>
      <c r="K87" s="454"/>
      <c r="L87" s="454"/>
      <c r="M87" s="454"/>
      <c r="N87" s="454">
        <v>0</v>
      </c>
      <c r="O87" s="454"/>
      <c r="P87" s="454"/>
      <c r="Q87" s="454">
        <v>0</v>
      </c>
      <c r="R87" s="454">
        <v>0</v>
      </c>
      <c r="S87" s="454">
        <v>0</v>
      </c>
      <c r="T87" s="454">
        <v>0</v>
      </c>
      <c r="U87" s="454">
        <v>0</v>
      </c>
      <c r="V87" s="454">
        <v>0</v>
      </c>
      <c r="W87" s="454">
        <v>0</v>
      </c>
      <c r="X87" s="454">
        <v>0</v>
      </c>
      <c r="Y87" s="454">
        <v>0</v>
      </c>
      <c r="Z87" s="454">
        <v>0</v>
      </c>
      <c r="AA87" s="454">
        <v>0</v>
      </c>
      <c r="AB87" s="454">
        <v>0</v>
      </c>
      <c r="AC87" s="454">
        <v>0</v>
      </c>
      <c r="AD87" s="454">
        <v>0</v>
      </c>
      <c r="AE87" s="454">
        <v>0</v>
      </c>
      <c r="AF87" s="454">
        <v>0</v>
      </c>
      <c r="AG87" s="454">
        <v>0</v>
      </c>
      <c r="AH87" s="454">
        <v>0</v>
      </c>
      <c r="AI87" s="454">
        <v>0</v>
      </c>
      <c r="AJ87" s="454">
        <v>0</v>
      </c>
    </row>
    <row r="88" spans="1:36" s="1746" customFormat="1">
      <c r="A88" s="171"/>
      <c r="B88" s="171"/>
      <c r="C88" s="120" t="s">
        <v>5150</v>
      </c>
      <c r="D88" s="120" t="s">
        <v>5118</v>
      </c>
      <c r="E88" s="120" t="s">
        <v>33</v>
      </c>
      <c r="F88" s="1789"/>
      <c r="G88" s="1789"/>
      <c r="H88" s="473"/>
      <c r="I88" s="477" t="s">
        <v>633</v>
      </c>
      <c r="J88" s="454"/>
      <c r="K88" s="454"/>
      <c r="L88" s="454"/>
      <c r="M88" s="454"/>
      <c r="N88" s="454">
        <v>0</v>
      </c>
      <c r="O88" s="454"/>
      <c r="P88" s="454"/>
      <c r="Q88" s="454">
        <v>0</v>
      </c>
      <c r="R88" s="454">
        <v>0</v>
      </c>
      <c r="S88" s="454">
        <v>0</v>
      </c>
      <c r="T88" s="454">
        <v>0</v>
      </c>
      <c r="U88" s="454">
        <v>0</v>
      </c>
      <c r="V88" s="454">
        <v>0</v>
      </c>
      <c r="W88" s="454">
        <v>0</v>
      </c>
      <c r="X88" s="454">
        <v>0</v>
      </c>
      <c r="Y88" s="454">
        <v>0</v>
      </c>
      <c r="Z88" s="454">
        <v>0</v>
      </c>
      <c r="AA88" s="454">
        <v>0</v>
      </c>
      <c r="AB88" s="454">
        <v>0</v>
      </c>
      <c r="AC88" s="454">
        <v>0</v>
      </c>
      <c r="AD88" s="454">
        <v>0</v>
      </c>
      <c r="AE88" s="454">
        <v>0</v>
      </c>
      <c r="AF88" s="454">
        <v>0</v>
      </c>
      <c r="AG88" s="454">
        <v>0</v>
      </c>
      <c r="AH88" s="454">
        <v>0</v>
      </c>
      <c r="AI88" s="454">
        <v>0</v>
      </c>
      <c r="AJ88" s="454">
        <v>0</v>
      </c>
    </row>
    <row r="89" spans="1:36" s="1746" customFormat="1">
      <c r="A89" s="171"/>
      <c r="B89" s="171"/>
      <c r="C89" s="120" t="s">
        <v>5151</v>
      </c>
      <c r="D89" s="120" t="s">
        <v>5119</v>
      </c>
      <c r="E89" s="120" t="s">
        <v>33</v>
      </c>
      <c r="F89" s="1789"/>
      <c r="G89" s="1789"/>
      <c r="H89" s="473"/>
      <c r="I89" s="477" t="s">
        <v>632</v>
      </c>
      <c r="J89" s="454"/>
      <c r="K89" s="454"/>
      <c r="L89" s="454"/>
      <c r="M89" s="454"/>
      <c r="N89" s="454">
        <v>0</v>
      </c>
      <c r="O89" s="454"/>
      <c r="P89" s="454"/>
      <c r="Q89" s="454">
        <v>0</v>
      </c>
      <c r="R89" s="454">
        <v>0</v>
      </c>
      <c r="S89" s="454">
        <v>0</v>
      </c>
      <c r="T89" s="454">
        <v>0</v>
      </c>
      <c r="U89" s="454">
        <v>0</v>
      </c>
      <c r="V89" s="454">
        <v>0</v>
      </c>
      <c r="W89" s="454">
        <v>0</v>
      </c>
      <c r="X89" s="454">
        <v>0</v>
      </c>
      <c r="Y89" s="454">
        <v>0</v>
      </c>
      <c r="Z89" s="454">
        <v>0</v>
      </c>
      <c r="AA89" s="454">
        <v>0</v>
      </c>
      <c r="AB89" s="454">
        <v>0</v>
      </c>
      <c r="AC89" s="454">
        <v>0</v>
      </c>
      <c r="AD89" s="454">
        <v>0</v>
      </c>
      <c r="AE89" s="454">
        <v>0</v>
      </c>
      <c r="AF89" s="454">
        <v>0</v>
      </c>
      <c r="AG89" s="454">
        <v>0</v>
      </c>
      <c r="AH89" s="454">
        <v>0</v>
      </c>
      <c r="AI89" s="454">
        <v>0</v>
      </c>
      <c r="AJ89" s="454">
        <v>0</v>
      </c>
    </row>
    <row r="90" spans="1:36" s="1746" customFormat="1">
      <c r="A90" s="171"/>
      <c r="B90" s="171"/>
      <c r="C90" s="120"/>
      <c r="D90" s="120"/>
      <c r="E90" s="120"/>
      <c r="F90" s="1789"/>
      <c r="G90" s="1789"/>
      <c r="H90" s="473" t="s">
        <v>5136</v>
      </c>
      <c r="I90" s="473"/>
      <c r="J90" s="454"/>
      <c r="K90" s="454"/>
      <c r="L90" s="454"/>
      <c r="M90" s="454"/>
      <c r="N90" s="454"/>
      <c r="O90" s="454"/>
      <c r="P90" s="454"/>
      <c r="Q90" s="454"/>
      <c r="R90" s="454"/>
      <c r="S90" s="454"/>
      <c r="T90" s="454"/>
      <c r="U90" s="454"/>
      <c r="V90" s="454"/>
      <c r="W90" s="454"/>
      <c r="X90" s="454"/>
      <c r="Y90" s="454"/>
      <c r="Z90" s="454"/>
      <c r="AA90" s="454"/>
      <c r="AB90" s="454"/>
      <c r="AC90" s="454"/>
      <c r="AD90" s="454"/>
      <c r="AE90" s="454"/>
      <c r="AF90" s="454"/>
      <c r="AG90" s="454"/>
      <c r="AH90" s="454"/>
      <c r="AI90" s="454"/>
      <c r="AJ90" s="454"/>
    </row>
    <row r="91" spans="1:36" s="1746" customFormat="1">
      <c r="A91" s="171"/>
      <c r="B91" s="171"/>
      <c r="C91" s="120" t="s">
        <v>5152</v>
      </c>
      <c r="D91" s="120" t="s">
        <v>630</v>
      </c>
      <c r="E91" s="120" t="s">
        <v>33</v>
      </c>
      <c r="F91" s="1789"/>
      <c r="G91" s="1789"/>
      <c r="H91" s="473"/>
      <c r="I91" s="477" t="s">
        <v>630</v>
      </c>
      <c r="J91" s="454"/>
      <c r="K91" s="454"/>
      <c r="L91" s="454"/>
      <c r="M91" s="454"/>
      <c r="N91" s="454">
        <v>0</v>
      </c>
      <c r="O91" s="454"/>
      <c r="P91" s="454"/>
      <c r="Q91" s="454">
        <v>0</v>
      </c>
      <c r="R91" s="454">
        <v>0</v>
      </c>
      <c r="S91" s="454">
        <v>0</v>
      </c>
      <c r="T91" s="454">
        <v>0</v>
      </c>
      <c r="U91" s="454">
        <v>0</v>
      </c>
      <c r="V91" s="454">
        <v>0</v>
      </c>
      <c r="W91" s="454">
        <v>0</v>
      </c>
      <c r="X91" s="454">
        <v>0</v>
      </c>
      <c r="Y91" s="454">
        <v>0</v>
      </c>
      <c r="Z91" s="454">
        <v>0</v>
      </c>
      <c r="AA91" s="454">
        <v>0</v>
      </c>
      <c r="AB91" s="454">
        <v>0</v>
      </c>
      <c r="AC91" s="454">
        <v>0</v>
      </c>
      <c r="AD91" s="454">
        <v>0</v>
      </c>
      <c r="AE91" s="454">
        <v>0</v>
      </c>
      <c r="AF91" s="454">
        <v>0</v>
      </c>
      <c r="AG91" s="454">
        <v>0</v>
      </c>
      <c r="AH91" s="454">
        <v>0</v>
      </c>
      <c r="AI91" s="454">
        <v>0</v>
      </c>
      <c r="AJ91" s="454">
        <v>0</v>
      </c>
    </row>
    <row r="92" spans="1:36" s="1746" customFormat="1">
      <c r="A92" s="171"/>
      <c r="B92" s="171"/>
      <c r="C92" s="120" t="s">
        <v>5153</v>
      </c>
      <c r="D92" s="120" t="s">
        <v>5118</v>
      </c>
      <c r="E92" s="120" t="s">
        <v>33</v>
      </c>
      <c r="F92" s="1789"/>
      <c r="G92" s="1789"/>
      <c r="H92" s="473"/>
      <c r="I92" s="477" t="s">
        <v>633</v>
      </c>
      <c r="J92" s="454"/>
      <c r="K92" s="454"/>
      <c r="L92" s="454"/>
      <c r="M92" s="454"/>
      <c r="N92" s="454">
        <v>0</v>
      </c>
      <c r="O92" s="454"/>
      <c r="P92" s="454"/>
      <c r="Q92" s="454">
        <v>0</v>
      </c>
      <c r="R92" s="454">
        <v>0</v>
      </c>
      <c r="S92" s="454">
        <v>0</v>
      </c>
      <c r="T92" s="454">
        <v>0</v>
      </c>
      <c r="U92" s="454">
        <v>0</v>
      </c>
      <c r="V92" s="454">
        <v>0</v>
      </c>
      <c r="W92" s="454">
        <v>0</v>
      </c>
      <c r="X92" s="454">
        <v>0</v>
      </c>
      <c r="Y92" s="454">
        <v>0</v>
      </c>
      <c r="Z92" s="454">
        <v>0</v>
      </c>
      <c r="AA92" s="454">
        <v>0</v>
      </c>
      <c r="AB92" s="454">
        <v>0</v>
      </c>
      <c r="AC92" s="454">
        <v>0</v>
      </c>
      <c r="AD92" s="454">
        <v>0</v>
      </c>
      <c r="AE92" s="454">
        <v>0</v>
      </c>
      <c r="AF92" s="454">
        <v>0</v>
      </c>
      <c r="AG92" s="454">
        <v>0</v>
      </c>
      <c r="AH92" s="454">
        <v>0</v>
      </c>
      <c r="AI92" s="454">
        <v>0</v>
      </c>
      <c r="AJ92" s="454">
        <v>0</v>
      </c>
    </row>
    <row r="93" spans="1:36" s="1746" customFormat="1">
      <c r="A93" s="171"/>
      <c r="B93" s="171"/>
      <c r="C93" s="120" t="s">
        <v>5154</v>
      </c>
      <c r="D93" s="120" t="s">
        <v>5119</v>
      </c>
      <c r="E93" s="120" t="s">
        <v>33</v>
      </c>
      <c r="F93" s="1789"/>
      <c r="G93" s="1789"/>
      <c r="H93" s="473"/>
      <c r="I93" s="477" t="s">
        <v>632</v>
      </c>
      <c r="J93" s="454"/>
      <c r="K93" s="454"/>
      <c r="L93" s="454"/>
      <c r="M93" s="454"/>
      <c r="N93" s="454">
        <v>0</v>
      </c>
      <c r="O93" s="454"/>
      <c r="P93" s="454"/>
      <c r="Q93" s="454">
        <v>0</v>
      </c>
      <c r="R93" s="454">
        <v>0</v>
      </c>
      <c r="S93" s="454">
        <v>0</v>
      </c>
      <c r="T93" s="454">
        <v>0</v>
      </c>
      <c r="U93" s="454">
        <v>0</v>
      </c>
      <c r="V93" s="454">
        <v>0</v>
      </c>
      <c r="W93" s="454">
        <v>0</v>
      </c>
      <c r="X93" s="454">
        <v>0</v>
      </c>
      <c r="Y93" s="454">
        <v>0</v>
      </c>
      <c r="Z93" s="454">
        <v>0</v>
      </c>
      <c r="AA93" s="454">
        <v>0</v>
      </c>
      <c r="AB93" s="454">
        <v>0</v>
      </c>
      <c r="AC93" s="454">
        <v>0</v>
      </c>
      <c r="AD93" s="454">
        <v>0</v>
      </c>
      <c r="AE93" s="454">
        <v>0</v>
      </c>
      <c r="AF93" s="454">
        <v>0</v>
      </c>
      <c r="AG93" s="454">
        <v>0</v>
      </c>
      <c r="AH93" s="454">
        <v>0</v>
      </c>
      <c r="AI93" s="454">
        <v>0</v>
      </c>
      <c r="AJ93" s="454">
        <v>0</v>
      </c>
    </row>
    <row r="94" spans="1:36" s="1746" customFormat="1">
      <c r="A94" s="171"/>
      <c r="B94" s="171"/>
      <c r="C94" s="120"/>
      <c r="D94" s="120"/>
      <c r="E94" s="120"/>
      <c r="F94" s="1789"/>
      <c r="G94" s="1789"/>
      <c r="H94" s="473" t="s">
        <v>1187</v>
      </c>
      <c r="I94" s="1789"/>
      <c r="J94" s="454"/>
      <c r="K94" s="454"/>
      <c r="L94" s="454"/>
      <c r="M94" s="454"/>
      <c r="N94" s="454"/>
      <c r="O94" s="454"/>
      <c r="P94" s="454"/>
      <c r="Q94" s="454"/>
      <c r="R94" s="454"/>
      <c r="S94" s="454"/>
      <c r="T94" s="454"/>
      <c r="U94" s="454"/>
      <c r="V94" s="454"/>
      <c r="W94" s="454"/>
      <c r="X94" s="454"/>
      <c r="Y94" s="454"/>
      <c r="Z94" s="454"/>
      <c r="AA94" s="454"/>
      <c r="AB94" s="454"/>
      <c r="AC94" s="454"/>
      <c r="AD94" s="454"/>
      <c r="AE94" s="454"/>
      <c r="AF94" s="454"/>
      <c r="AG94" s="454"/>
      <c r="AH94" s="454"/>
      <c r="AI94" s="454"/>
      <c r="AJ94" s="454"/>
    </row>
    <row r="95" spans="1:36" s="1746" customFormat="1">
      <c r="A95" s="171"/>
      <c r="B95" s="171"/>
      <c r="C95" s="120" t="s">
        <v>5155</v>
      </c>
      <c r="D95" s="120" t="s">
        <v>5118</v>
      </c>
      <c r="E95" s="120" t="s">
        <v>570</v>
      </c>
      <c r="F95" s="1789"/>
      <c r="G95" s="1789"/>
      <c r="H95" s="473"/>
      <c r="I95" s="1789" t="s">
        <v>639</v>
      </c>
      <c r="J95" s="454"/>
      <c r="K95" s="454"/>
      <c r="L95" s="454"/>
      <c r="M95" s="454"/>
      <c r="N95" s="454">
        <v>0</v>
      </c>
      <c r="O95" s="454"/>
      <c r="P95" s="454"/>
      <c r="Q95" s="454">
        <v>0</v>
      </c>
      <c r="R95" s="454">
        <v>0</v>
      </c>
      <c r="S95" s="454">
        <v>0</v>
      </c>
      <c r="T95" s="454">
        <v>0</v>
      </c>
      <c r="U95" s="454">
        <v>-5728296.4236881258</v>
      </c>
      <c r="V95" s="454">
        <v>-2799022.0562500004</v>
      </c>
      <c r="W95" s="454">
        <v>-1963382.5469999998</v>
      </c>
      <c r="X95" s="454">
        <v>-1764480.2647499999</v>
      </c>
      <c r="Y95" s="454">
        <v>-1302710.5078749999</v>
      </c>
      <c r="Z95" s="454">
        <v>-706714.98362499999</v>
      </c>
      <c r="AA95" s="454">
        <v>-726855.00474999996</v>
      </c>
      <c r="AB95" s="454">
        <v>-902109.87474999996</v>
      </c>
      <c r="AC95" s="454">
        <v>-1079385.587875</v>
      </c>
      <c r="AD95" s="454">
        <v>-930636.73324999993</v>
      </c>
      <c r="AE95" s="454">
        <v>-689486.71400000004</v>
      </c>
      <c r="AF95" s="454">
        <v>-375908.80249999999</v>
      </c>
      <c r="AG95" s="454">
        <v>-105136.32150000001</v>
      </c>
      <c r="AH95" s="454">
        <v>-143717.50487500001</v>
      </c>
      <c r="AI95" s="454">
        <v>-154716.793875</v>
      </c>
      <c r="AJ95" s="454">
        <v>-121621.65925</v>
      </c>
    </row>
    <row r="96" spans="1:36" s="1746" customFormat="1">
      <c r="A96" s="171"/>
      <c r="B96" s="171"/>
      <c r="C96" s="120" t="s">
        <v>5156</v>
      </c>
      <c r="D96" s="120" t="s">
        <v>5118</v>
      </c>
      <c r="E96" s="120" t="s">
        <v>33</v>
      </c>
      <c r="F96" s="1789"/>
      <c r="G96" s="1789"/>
      <c r="H96" s="473"/>
      <c r="I96" s="1789" t="s">
        <v>641</v>
      </c>
      <c r="J96" s="454"/>
      <c r="K96" s="454"/>
      <c r="L96" s="454"/>
      <c r="M96" s="454"/>
      <c r="N96" s="454">
        <v>0</v>
      </c>
      <c r="O96" s="454"/>
      <c r="P96" s="454"/>
      <c r="Q96" s="454">
        <v>0</v>
      </c>
      <c r="R96" s="454">
        <v>0</v>
      </c>
      <c r="S96" s="454">
        <v>0</v>
      </c>
      <c r="T96" s="454">
        <v>0</v>
      </c>
      <c r="U96" s="454">
        <v>0</v>
      </c>
      <c r="V96" s="454">
        <v>0</v>
      </c>
      <c r="W96" s="454">
        <v>0</v>
      </c>
      <c r="X96" s="454">
        <v>0</v>
      </c>
      <c r="Y96" s="454">
        <v>0</v>
      </c>
      <c r="Z96" s="454">
        <v>0</v>
      </c>
      <c r="AA96" s="454">
        <v>0</v>
      </c>
      <c r="AB96" s="454">
        <v>0</v>
      </c>
      <c r="AC96" s="454">
        <v>0</v>
      </c>
      <c r="AD96" s="454">
        <v>0</v>
      </c>
      <c r="AE96" s="454">
        <v>0</v>
      </c>
      <c r="AF96" s="454">
        <v>0</v>
      </c>
      <c r="AG96" s="454">
        <v>0</v>
      </c>
      <c r="AH96" s="454">
        <v>0</v>
      </c>
      <c r="AI96" s="454">
        <v>0</v>
      </c>
      <c r="AJ96" s="454">
        <v>0</v>
      </c>
    </row>
    <row r="97" spans="1:36" s="1746" customFormat="1">
      <c r="A97" s="171"/>
      <c r="B97" s="171"/>
      <c r="C97" s="120" t="s">
        <v>5157</v>
      </c>
      <c r="D97" s="120" t="s">
        <v>5118</v>
      </c>
      <c r="E97" s="120" t="s">
        <v>33</v>
      </c>
      <c r="F97" s="1789"/>
      <c r="G97" s="1789"/>
      <c r="H97" s="473"/>
      <c r="I97" s="1789" t="s">
        <v>642</v>
      </c>
      <c r="J97" s="454"/>
      <c r="K97" s="454"/>
      <c r="L97" s="454"/>
      <c r="M97" s="454"/>
      <c r="N97" s="454">
        <v>0</v>
      </c>
      <c r="O97" s="454"/>
      <c r="P97" s="454"/>
      <c r="Q97" s="454">
        <v>0</v>
      </c>
      <c r="R97" s="454">
        <v>0</v>
      </c>
      <c r="S97" s="454">
        <v>0</v>
      </c>
      <c r="T97" s="454">
        <v>0</v>
      </c>
      <c r="U97" s="454">
        <v>0</v>
      </c>
      <c r="V97" s="454">
        <v>0</v>
      </c>
      <c r="W97" s="454">
        <v>0</v>
      </c>
      <c r="X97" s="454">
        <v>0</v>
      </c>
      <c r="Y97" s="454">
        <v>0</v>
      </c>
      <c r="Z97" s="454">
        <v>0</v>
      </c>
      <c r="AA97" s="454">
        <v>0</v>
      </c>
      <c r="AB97" s="454">
        <v>0</v>
      </c>
      <c r="AC97" s="454">
        <v>0</v>
      </c>
      <c r="AD97" s="454">
        <v>0</v>
      </c>
      <c r="AE97" s="454">
        <v>0</v>
      </c>
      <c r="AF97" s="454">
        <v>0</v>
      </c>
      <c r="AG97" s="454">
        <v>0</v>
      </c>
      <c r="AH97" s="454">
        <v>0</v>
      </c>
      <c r="AI97" s="454">
        <v>0</v>
      </c>
      <c r="AJ97" s="454">
        <v>0</v>
      </c>
    </row>
    <row r="98" spans="1:36" s="1746" customFormat="1" ht="15.75">
      <c r="A98" s="171"/>
      <c r="B98" s="171"/>
      <c r="G98" s="1787" t="s">
        <v>24</v>
      </c>
      <c r="H98" s="1787"/>
      <c r="I98" s="1787"/>
      <c r="J98" s="2317"/>
      <c r="K98" s="2317"/>
      <c r="L98" s="2317"/>
      <c r="M98" s="2317"/>
      <c r="N98" s="2317">
        <v>0</v>
      </c>
      <c r="O98" s="2317"/>
      <c r="P98" s="2317"/>
      <c r="Q98" s="2317">
        <v>0</v>
      </c>
      <c r="R98" s="2317">
        <v>-2392291.6666666567</v>
      </c>
      <c r="S98" s="2317">
        <v>-48327602.009675026</v>
      </c>
      <c r="T98" s="2317">
        <v>-46219030.643508814</v>
      </c>
      <c r="U98" s="2317">
        <v>-104780493.8384615</v>
      </c>
      <c r="V98" s="2317">
        <v>-95858791.435615465</v>
      </c>
      <c r="W98" s="2317">
        <v>-78201324.38361454</v>
      </c>
      <c r="X98" s="2317">
        <v>-77803501.537380561</v>
      </c>
      <c r="Y98" s="2317">
        <v>-84738278.498079464</v>
      </c>
      <c r="Z98" s="2317">
        <v>-54408414.85931921</v>
      </c>
      <c r="AA98" s="2317">
        <v>-39197899.198795103</v>
      </c>
      <c r="AB98" s="2317">
        <v>-9349564.405327756</v>
      </c>
      <c r="AC98" s="2317">
        <v>22284441.27658692</v>
      </c>
      <c r="AD98" s="2317">
        <v>48207536.282868125</v>
      </c>
      <c r="AE98" s="2317">
        <v>67926049.629560038</v>
      </c>
      <c r="AF98" s="2317">
        <v>87414457.697632343</v>
      </c>
      <c r="AG98" s="2317">
        <v>114996906.87903798</v>
      </c>
      <c r="AH98" s="2317">
        <v>139078026.69207007</v>
      </c>
      <c r="AI98" s="2317">
        <v>137082889.49527913</v>
      </c>
      <c r="AJ98" s="2317">
        <v>143696657.00721347</v>
      </c>
    </row>
    <row r="99" spans="1:36" s="1746" customFormat="1" ht="15.75">
      <c r="A99" s="171"/>
      <c r="B99" s="171"/>
      <c r="H99" s="1787"/>
      <c r="I99" s="1787"/>
      <c r="J99" s="1747"/>
      <c r="K99" s="1747"/>
      <c r="L99" s="1747"/>
      <c r="M99" s="1747"/>
      <c r="N99" s="1747"/>
      <c r="O99" s="1747"/>
      <c r="P99" s="1747"/>
      <c r="Q99" s="1747"/>
      <c r="R99" s="1747"/>
      <c r="S99" s="1747"/>
      <c r="T99" s="1747"/>
      <c r="U99" s="1747"/>
      <c r="V99" s="1747"/>
      <c r="W99" s="1747"/>
      <c r="X99" s="1747"/>
      <c r="Y99" s="1747"/>
      <c r="Z99" s="1747"/>
      <c r="AA99" s="1747"/>
      <c r="AB99" s="1747"/>
      <c r="AC99" s="1747"/>
      <c r="AD99" s="1747"/>
      <c r="AE99" s="1747"/>
      <c r="AF99" s="1747"/>
      <c r="AG99" s="1747"/>
      <c r="AH99" s="1747"/>
      <c r="AI99" s="1747"/>
      <c r="AJ99" s="1747"/>
    </row>
    <row r="100" spans="1:36" s="1746" customFormat="1" ht="15.75">
      <c r="A100" s="171"/>
      <c r="B100" s="171"/>
      <c r="G100" s="1787" t="s">
        <v>573</v>
      </c>
      <c r="H100" s="1787"/>
      <c r="I100" s="1787"/>
      <c r="J100" s="1747"/>
      <c r="K100" s="1747"/>
      <c r="L100" s="1747"/>
      <c r="M100" s="1747"/>
      <c r="N100" s="1747"/>
      <c r="O100" s="1747"/>
      <c r="P100" s="1747"/>
      <c r="Q100" s="1747"/>
      <c r="R100" s="1747"/>
      <c r="S100" s="1747"/>
      <c r="T100" s="1747"/>
      <c r="U100" s="1747"/>
      <c r="V100" s="1747"/>
      <c r="W100" s="1747"/>
      <c r="X100" s="1747"/>
      <c r="Y100" s="1747"/>
      <c r="Z100" s="1747"/>
      <c r="AA100" s="1747"/>
      <c r="AB100" s="1747"/>
      <c r="AC100" s="1747"/>
      <c r="AD100" s="1747"/>
      <c r="AE100" s="1747"/>
      <c r="AF100" s="1747"/>
      <c r="AG100" s="1747"/>
      <c r="AH100" s="1747"/>
      <c r="AI100" s="1747"/>
      <c r="AJ100" s="1747"/>
    </row>
    <row r="101" spans="1:36" s="1746" customFormat="1">
      <c r="A101" s="171"/>
      <c r="B101" s="171"/>
      <c r="I101" s="1746" t="s">
        <v>5158</v>
      </c>
      <c r="J101" s="2349"/>
      <c r="K101" s="2349"/>
      <c r="L101" s="2349"/>
      <c r="M101" s="2349"/>
      <c r="N101" s="2349">
        <v>0</v>
      </c>
      <c r="O101" s="2349"/>
      <c r="P101" s="2349"/>
      <c r="Q101" s="2349">
        <v>0</v>
      </c>
      <c r="R101" s="2349">
        <v>-2392291.6666666567</v>
      </c>
      <c r="S101" s="2349">
        <v>-48327602.009675026</v>
      </c>
      <c r="T101" s="2349">
        <v>-46219030.643508814</v>
      </c>
      <c r="U101" s="2349">
        <v>-104780493.8384615</v>
      </c>
      <c r="V101" s="2349">
        <v>-95858791.435615465</v>
      </c>
      <c r="W101" s="2349">
        <v>-78201324.38361454</v>
      </c>
      <c r="X101" s="2349">
        <v>-77803501.537380561</v>
      </c>
      <c r="Y101" s="2349">
        <v>-84738278.498079464</v>
      </c>
      <c r="Z101" s="2349">
        <v>-54408414.85931921</v>
      </c>
      <c r="AA101" s="2349">
        <v>-39197899.198795103</v>
      </c>
      <c r="AB101" s="2349">
        <v>-9349564.405327756</v>
      </c>
      <c r="AC101" s="2349">
        <v>22284441.27658692</v>
      </c>
      <c r="AD101" s="2349">
        <v>48207536.282868125</v>
      </c>
      <c r="AE101" s="2349">
        <v>67926049.629560038</v>
      </c>
      <c r="AF101" s="2349">
        <v>87414457.697632343</v>
      </c>
      <c r="AG101" s="2349">
        <v>114996906.87903798</v>
      </c>
      <c r="AH101" s="2349">
        <v>139078026.69207007</v>
      </c>
      <c r="AI101" s="2349">
        <v>137082889.49527913</v>
      </c>
      <c r="AJ101" s="2349">
        <v>143696657.00721347</v>
      </c>
    </row>
    <row r="102" spans="1:36" s="1746" customFormat="1">
      <c r="A102" s="171"/>
      <c r="B102" s="171"/>
      <c r="I102" s="1746" t="s">
        <v>5159</v>
      </c>
      <c r="J102" s="2349"/>
      <c r="K102" s="2349"/>
      <c r="L102" s="2349"/>
      <c r="M102" s="2349"/>
      <c r="N102" s="2349">
        <v>0</v>
      </c>
      <c r="O102" s="2349"/>
      <c r="P102" s="2349"/>
      <c r="Q102" s="2349">
        <v>0</v>
      </c>
      <c r="R102" s="2349">
        <v>-2392291.6666666567</v>
      </c>
      <c r="S102" s="2349">
        <v>-48327602.009675026</v>
      </c>
      <c r="T102" s="2349">
        <v>-46219030.643508822</v>
      </c>
      <c r="U102" s="2349">
        <v>-104780493.83846149</v>
      </c>
      <c r="V102" s="2349">
        <v>-95858791.435615465</v>
      </c>
      <c r="W102" s="2349">
        <v>-78201324.38361454</v>
      </c>
      <c r="X102" s="2349">
        <v>-77803501.537380546</v>
      </c>
      <c r="Y102" s="2349">
        <v>-84738278.498079464</v>
      </c>
      <c r="Z102" s="2349">
        <v>-54408414.859319203</v>
      </c>
      <c r="AA102" s="2349">
        <v>-39197899.19879511</v>
      </c>
      <c r="AB102" s="2349">
        <v>-9349564.4053277373</v>
      </c>
      <c r="AC102" s="2349">
        <v>22284441.276586905</v>
      </c>
      <c r="AD102" s="2349">
        <v>48207536.282868117</v>
      </c>
      <c r="AE102" s="2349">
        <v>67926049.629560024</v>
      </c>
      <c r="AF102" s="2349">
        <v>87414457.697632328</v>
      </c>
      <c r="AG102" s="2349">
        <v>114996906.87903795</v>
      </c>
      <c r="AH102" s="2349">
        <v>139078026.69207013</v>
      </c>
      <c r="AI102" s="2349">
        <v>137082889.49527916</v>
      </c>
      <c r="AJ102" s="2349">
        <v>143696657.00721347</v>
      </c>
    </row>
    <row r="103" spans="1:36" s="1746" customFormat="1">
      <c r="A103" s="171"/>
      <c r="B103" s="171"/>
      <c r="I103" s="1746" t="s">
        <v>5160</v>
      </c>
      <c r="J103" s="2349"/>
      <c r="K103" s="2349"/>
      <c r="L103" s="2349"/>
      <c r="M103" s="2349"/>
      <c r="N103" s="2349">
        <v>0</v>
      </c>
      <c r="O103" s="2349"/>
      <c r="P103" s="2349"/>
      <c r="Q103" s="2349">
        <v>0</v>
      </c>
      <c r="R103" s="2349">
        <v>0</v>
      </c>
      <c r="S103" s="2349">
        <v>0</v>
      </c>
      <c r="T103" s="2349">
        <v>0</v>
      </c>
      <c r="U103" s="2349">
        <v>0</v>
      </c>
      <c r="V103" s="2349">
        <v>0</v>
      </c>
      <c r="W103" s="2349">
        <v>0</v>
      </c>
      <c r="X103" s="2349">
        <v>0</v>
      </c>
      <c r="Y103" s="2349">
        <v>0</v>
      </c>
      <c r="Z103" s="2349">
        <v>0</v>
      </c>
      <c r="AA103" s="2349">
        <v>0</v>
      </c>
      <c r="AB103" s="2349">
        <v>0</v>
      </c>
      <c r="AC103" s="2349">
        <v>0</v>
      </c>
      <c r="AD103" s="2349">
        <v>0</v>
      </c>
      <c r="AE103" s="2349">
        <v>0</v>
      </c>
      <c r="AF103" s="2349">
        <v>0</v>
      </c>
      <c r="AG103" s="2349">
        <v>0</v>
      </c>
      <c r="AH103" s="2349">
        <v>0</v>
      </c>
      <c r="AI103" s="2349">
        <v>0</v>
      </c>
      <c r="AJ103" s="2349">
        <v>0</v>
      </c>
    </row>
    <row r="104" spans="1:36" s="1746" customFormat="1" ht="15.75">
      <c r="A104" s="171"/>
      <c r="B104" s="171">
        <v>0</v>
      </c>
      <c r="H104" s="1787"/>
      <c r="I104" s="1746" t="s">
        <v>5161</v>
      </c>
      <c r="J104" s="2346"/>
      <c r="K104" s="2346"/>
      <c r="L104" s="2346"/>
      <c r="M104" s="2346"/>
      <c r="N104" s="2346">
        <v>0</v>
      </c>
      <c r="O104" s="2346"/>
      <c r="P104" s="2346"/>
      <c r="Q104" s="2346">
        <v>0</v>
      </c>
      <c r="R104" s="2346">
        <v>0</v>
      </c>
      <c r="S104" s="2346">
        <v>0</v>
      </c>
      <c r="T104" s="2346">
        <v>0</v>
      </c>
      <c r="U104" s="2346">
        <v>0</v>
      </c>
      <c r="V104" s="2346">
        <v>0</v>
      </c>
      <c r="W104" s="2346">
        <v>0</v>
      </c>
      <c r="X104" s="2346">
        <v>0</v>
      </c>
      <c r="Y104" s="2346">
        <v>0</v>
      </c>
      <c r="Z104" s="2346">
        <v>0</v>
      </c>
      <c r="AA104" s="2346">
        <v>0</v>
      </c>
      <c r="AB104" s="2346">
        <v>0</v>
      </c>
      <c r="AC104" s="2346">
        <v>0</v>
      </c>
      <c r="AD104" s="2346">
        <v>0</v>
      </c>
      <c r="AE104" s="2346">
        <v>0</v>
      </c>
      <c r="AF104" s="2346">
        <v>0</v>
      </c>
      <c r="AG104" s="2346">
        <v>0</v>
      </c>
      <c r="AH104" s="2346">
        <v>0</v>
      </c>
      <c r="AI104" s="2346">
        <v>0</v>
      </c>
      <c r="AJ104" s="2346">
        <v>0</v>
      </c>
    </row>
    <row r="105" spans="1:36" s="1746" customFormat="1" ht="15.75">
      <c r="A105" s="171"/>
      <c r="B105" s="171"/>
      <c r="H105" s="1787"/>
      <c r="J105" s="2346"/>
      <c r="K105" s="2346"/>
      <c r="L105" s="2346"/>
      <c r="M105" s="2346"/>
      <c r="N105" s="2346"/>
      <c r="O105" s="2346"/>
      <c r="P105" s="2346"/>
      <c r="Q105" s="2346"/>
      <c r="R105" s="2346"/>
      <c r="S105" s="2346"/>
      <c r="T105" s="2346"/>
      <c r="U105" s="2346"/>
      <c r="V105" s="2346"/>
      <c r="W105" s="2346"/>
      <c r="X105" s="2346"/>
      <c r="Y105" s="2346"/>
      <c r="Z105" s="2346"/>
      <c r="AA105" s="2346"/>
      <c r="AB105" s="2346"/>
      <c r="AC105" s="2346"/>
      <c r="AD105" s="2346"/>
      <c r="AE105" s="2346"/>
      <c r="AF105" s="2346"/>
      <c r="AG105" s="2346"/>
      <c r="AH105" s="2346"/>
      <c r="AI105" s="2346"/>
      <c r="AJ105" s="2346"/>
    </row>
    <row r="106" spans="1:36" s="1746" customFormat="1" ht="15.75" outlineLevel="1">
      <c r="A106" s="171"/>
      <c r="B106" s="171"/>
      <c r="E106" s="2358" t="s">
        <v>5162</v>
      </c>
      <c r="F106" s="2359"/>
      <c r="G106" s="2359"/>
      <c r="H106" s="2359"/>
      <c r="I106" s="2359" t="s">
        <v>5253</v>
      </c>
      <c r="J106" s="2360"/>
      <c r="K106" s="2360"/>
      <c r="L106" s="2361"/>
      <c r="M106" s="2346"/>
      <c r="N106" s="2346"/>
      <c r="O106" s="2346"/>
      <c r="P106" s="2346"/>
      <c r="Q106" s="2346"/>
      <c r="R106" s="2346"/>
      <c r="S106" s="2346"/>
      <c r="T106" s="2346"/>
      <c r="U106" s="2346"/>
      <c r="V106" s="2346"/>
      <c r="W106" s="2346"/>
      <c r="X106" s="2346"/>
      <c r="Y106" s="2346"/>
      <c r="Z106" s="2346"/>
      <c r="AA106" s="2346"/>
      <c r="AB106" s="2346"/>
      <c r="AC106" s="2346"/>
      <c r="AD106" s="2346"/>
      <c r="AE106" s="2346"/>
      <c r="AF106" s="2346"/>
      <c r="AG106" s="2346"/>
      <c r="AH106" s="2346"/>
      <c r="AI106" s="2346"/>
      <c r="AJ106" s="2346"/>
    </row>
    <row r="107" spans="1:36" s="1746" customFormat="1" ht="15.75" outlineLevel="1">
      <c r="A107" s="171"/>
      <c r="B107" s="171"/>
      <c r="E107" s="2362" t="s">
        <v>726</v>
      </c>
      <c r="F107" s="2363"/>
      <c r="G107" s="2363"/>
      <c r="H107" s="2363"/>
      <c r="I107" s="2364">
        <v>40840</v>
      </c>
      <c r="J107" s="2346"/>
      <c r="K107" s="2346"/>
      <c r="L107" s="2365"/>
      <c r="M107" s="2346"/>
      <c r="N107" s="2346"/>
      <c r="O107" s="2346"/>
      <c r="P107" s="2346"/>
      <c r="Q107" s="2346"/>
      <c r="R107" s="2346"/>
      <c r="S107" s="2346"/>
      <c r="T107" s="2346"/>
      <c r="U107" s="2346"/>
      <c r="V107" s="2346"/>
      <c r="W107" s="2346"/>
      <c r="X107" s="2346"/>
      <c r="Y107" s="2346"/>
      <c r="Z107" s="2346"/>
      <c r="AA107" s="2346"/>
      <c r="AB107" s="2346"/>
      <c r="AC107" s="2346"/>
      <c r="AD107" s="2346"/>
      <c r="AE107" s="2346"/>
      <c r="AF107" s="2346"/>
      <c r="AG107" s="2346"/>
      <c r="AH107" s="2346"/>
      <c r="AI107" s="2346"/>
      <c r="AJ107" s="2346"/>
    </row>
    <row r="108" spans="1:36" s="1746" customFormat="1" ht="15.75" outlineLevel="1">
      <c r="A108" s="171"/>
      <c r="B108" s="171"/>
      <c r="E108" s="2366" t="s">
        <v>600</v>
      </c>
      <c r="F108" s="2367"/>
      <c r="G108" s="2367"/>
      <c r="H108" s="2367"/>
      <c r="I108" s="2368"/>
      <c r="J108" s="2369"/>
      <c r="K108" s="2369"/>
      <c r="L108" s="2370"/>
      <c r="M108" s="2346"/>
      <c r="N108" s="2346"/>
      <c r="O108" s="2346"/>
      <c r="P108" s="2346"/>
      <c r="Q108" s="2346"/>
      <c r="R108" s="2346"/>
      <c r="S108" s="2346"/>
      <c r="T108" s="2346"/>
      <c r="U108" s="2346"/>
      <c r="V108" s="2346"/>
      <c r="W108" s="2346"/>
      <c r="X108" s="2346"/>
      <c r="Y108" s="2346"/>
      <c r="Z108" s="2346"/>
      <c r="AA108" s="2346"/>
      <c r="AB108" s="2346"/>
      <c r="AC108" s="2346"/>
      <c r="AD108" s="2346"/>
      <c r="AE108" s="2346"/>
      <c r="AF108" s="2346"/>
      <c r="AG108" s="2346"/>
      <c r="AH108" s="2346"/>
      <c r="AI108" s="2346"/>
      <c r="AJ108" s="2346"/>
    </row>
    <row r="109" spans="1:36" s="1746" customFormat="1" ht="15.75" outlineLevel="1">
      <c r="A109" s="171"/>
      <c r="B109" s="171"/>
      <c r="E109" s="2371"/>
      <c r="I109" s="314"/>
      <c r="J109" s="2346"/>
      <c r="K109" s="2346"/>
      <c r="L109" s="2346"/>
      <c r="M109" s="2346"/>
      <c r="N109" s="2346"/>
      <c r="O109" s="2346"/>
      <c r="P109" s="2346"/>
      <c r="Q109" s="2346"/>
      <c r="R109" s="2346"/>
      <c r="S109" s="2346"/>
      <c r="T109" s="2346"/>
      <c r="U109" s="2346"/>
      <c r="V109" s="2346"/>
      <c r="W109" s="2346"/>
      <c r="X109" s="2346"/>
      <c r="Y109" s="2346"/>
      <c r="Z109" s="2346"/>
      <c r="AA109" s="2346"/>
      <c r="AB109" s="2346"/>
      <c r="AC109" s="2346"/>
      <c r="AD109" s="2346"/>
      <c r="AE109" s="2346"/>
      <c r="AF109" s="2346"/>
      <c r="AG109" s="2346"/>
      <c r="AH109" s="2346"/>
      <c r="AI109" s="2346"/>
      <c r="AJ109" s="2346"/>
    </row>
    <row r="110" spans="1:36" s="1746" customFormat="1" ht="15.75" outlineLevel="1">
      <c r="A110" s="171"/>
      <c r="B110" s="171"/>
      <c r="E110" s="1787" t="s">
        <v>5164</v>
      </c>
      <c r="H110" s="1787"/>
      <c r="I110" s="1787"/>
      <c r="J110" s="1747"/>
      <c r="K110" s="1747"/>
      <c r="L110" s="1747"/>
      <c r="M110" s="1747"/>
      <c r="N110" s="1747"/>
      <c r="O110" s="1747"/>
      <c r="P110" s="1747"/>
      <c r="Q110" s="1747"/>
      <c r="R110" s="1747"/>
      <c r="S110" s="1747"/>
      <c r="T110" s="1747"/>
      <c r="U110" s="1747"/>
      <c r="V110" s="1747"/>
      <c r="W110" s="1747"/>
      <c r="X110" s="1747"/>
      <c r="Y110" s="1747"/>
      <c r="Z110" s="1747"/>
      <c r="AA110" s="1747"/>
      <c r="AB110" s="1747"/>
      <c r="AC110" s="1747"/>
      <c r="AD110" s="1747"/>
      <c r="AE110" s="1747"/>
      <c r="AF110" s="1747"/>
      <c r="AG110" s="1747"/>
      <c r="AH110" s="1747"/>
      <c r="AI110" s="1747"/>
      <c r="AJ110" s="1747"/>
    </row>
    <row r="111" spans="1:36" s="1746" customFormat="1" ht="15.75" outlineLevel="1">
      <c r="A111" s="171"/>
      <c r="B111" s="171"/>
      <c r="E111" s="679"/>
      <c r="F111" s="1797" t="s">
        <v>23</v>
      </c>
      <c r="G111" s="1437"/>
      <c r="H111" s="1437"/>
      <c r="I111" s="1437"/>
      <c r="J111" s="1437">
        <v>2004</v>
      </c>
      <c r="K111" s="1437">
        <v>2005</v>
      </c>
      <c r="L111" s="1437">
        <v>2006</v>
      </c>
      <c r="M111" s="1437">
        <v>2007</v>
      </c>
      <c r="N111" s="1437">
        <v>2008</v>
      </c>
      <c r="O111" s="1437"/>
      <c r="P111" s="1437"/>
      <c r="Q111" s="1437">
        <v>2011</v>
      </c>
      <c r="R111" s="1437">
        <v>2012</v>
      </c>
      <c r="S111" s="1437">
        <v>2013</v>
      </c>
      <c r="T111" s="1437">
        <v>2014</v>
      </c>
      <c r="U111" s="1437">
        <v>2015</v>
      </c>
      <c r="V111" s="1437">
        <v>2016</v>
      </c>
      <c r="W111" s="1437">
        <v>2017</v>
      </c>
      <c r="X111" s="1437">
        <v>2018</v>
      </c>
      <c r="Y111" s="1437">
        <v>2019</v>
      </c>
      <c r="Z111" s="1437">
        <v>2020</v>
      </c>
      <c r="AA111" s="1437">
        <v>2021</v>
      </c>
      <c r="AB111" s="1437">
        <v>2022</v>
      </c>
      <c r="AC111" s="1437">
        <v>2023</v>
      </c>
      <c r="AD111" s="1437">
        <v>2024</v>
      </c>
      <c r="AE111" s="1437">
        <v>2025</v>
      </c>
      <c r="AF111" s="1437">
        <v>2026</v>
      </c>
      <c r="AG111" s="1437">
        <v>2027</v>
      </c>
      <c r="AH111" s="1437">
        <v>2028</v>
      </c>
      <c r="AI111" s="1437">
        <v>2029</v>
      </c>
      <c r="AJ111" s="1437">
        <v>2030</v>
      </c>
    </row>
    <row r="112" spans="1:36" s="1746" customFormat="1" ht="15.75" outlineLevel="1">
      <c r="A112" s="171"/>
      <c r="B112" s="171"/>
      <c r="E112" s="2372" t="s">
        <v>5165</v>
      </c>
      <c r="F112" s="2372"/>
      <c r="G112" s="2372"/>
      <c r="H112" s="2372"/>
      <c r="I112" s="2372" t="s">
        <v>5166</v>
      </c>
      <c r="J112" s="2372"/>
      <c r="K112" s="2372"/>
      <c r="L112" s="2372"/>
      <c r="M112" s="2372"/>
      <c r="N112" s="2372">
        <v>0</v>
      </c>
      <c r="O112" s="2372"/>
      <c r="P112" s="2372"/>
      <c r="Q112" s="2372">
        <v>0</v>
      </c>
      <c r="R112" s="2372">
        <v>0</v>
      </c>
      <c r="S112" s="2372">
        <v>0</v>
      </c>
      <c r="T112" s="2372">
        <v>0</v>
      </c>
      <c r="U112" s="2372">
        <v>0</v>
      </c>
      <c r="V112" s="2372">
        <v>0</v>
      </c>
      <c r="W112" s="2372">
        <v>0</v>
      </c>
      <c r="X112" s="2372">
        <v>0</v>
      </c>
      <c r="Y112" s="2372">
        <v>0</v>
      </c>
      <c r="Z112" s="2372">
        <v>0</v>
      </c>
      <c r="AA112" s="2372">
        <v>0</v>
      </c>
      <c r="AB112" s="2372">
        <v>0</v>
      </c>
      <c r="AC112" s="2372">
        <v>0</v>
      </c>
      <c r="AD112" s="2372">
        <v>0</v>
      </c>
      <c r="AE112" s="2372">
        <v>0</v>
      </c>
      <c r="AF112" s="2372">
        <v>0</v>
      </c>
      <c r="AG112" s="2372">
        <v>0</v>
      </c>
      <c r="AH112" s="2372">
        <v>0</v>
      </c>
      <c r="AI112" s="2372">
        <v>0</v>
      </c>
      <c r="AJ112" s="2372">
        <v>0</v>
      </c>
    </row>
    <row r="113" spans="1:36" s="1746" customFormat="1" outlineLevel="1">
      <c r="A113" s="171"/>
      <c r="B113" s="171"/>
      <c r="E113" s="2373" t="s">
        <v>5125</v>
      </c>
      <c r="F113" s="2373"/>
      <c r="G113" s="2373"/>
      <c r="H113" s="2373"/>
      <c r="I113" s="2373" t="s">
        <v>5167</v>
      </c>
      <c r="J113" s="2373"/>
      <c r="K113" s="2373"/>
      <c r="L113" s="2373"/>
      <c r="M113" s="2373"/>
      <c r="N113" s="2373"/>
      <c r="O113" s="2373"/>
      <c r="P113" s="2373"/>
      <c r="Q113" s="2373"/>
      <c r="R113" s="2373">
        <v>0</v>
      </c>
      <c r="S113" s="2373">
        <v>0</v>
      </c>
      <c r="T113" s="2373">
        <v>0</v>
      </c>
      <c r="U113" s="2373">
        <v>0</v>
      </c>
      <c r="V113" s="2373">
        <v>0</v>
      </c>
      <c r="W113" s="2373">
        <v>0</v>
      </c>
      <c r="X113" s="2373">
        <v>0</v>
      </c>
      <c r="Y113" s="2373">
        <v>0</v>
      </c>
      <c r="Z113" s="2373">
        <v>0</v>
      </c>
      <c r="AA113" s="2373">
        <v>0</v>
      </c>
      <c r="AB113" s="2373">
        <v>0</v>
      </c>
      <c r="AC113" s="2373">
        <v>0</v>
      </c>
      <c r="AD113" s="2373">
        <v>0</v>
      </c>
      <c r="AE113" s="2373">
        <v>0</v>
      </c>
      <c r="AF113" s="2373">
        <v>0</v>
      </c>
      <c r="AG113" s="2373">
        <v>0</v>
      </c>
      <c r="AH113" s="2373">
        <v>0</v>
      </c>
      <c r="AI113" s="2373">
        <v>0</v>
      </c>
      <c r="AJ113" s="2373">
        <v>0</v>
      </c>
    </row>
    <row r="114" spans="1:36" s="1746" customFormat="1" outlineLevel="1">
      <c r="A114" s="171"/>
      <c r="B114" s="171"/>
      <c r="E114" s="2373" t="s">
        <v>5133</v>
      </c>
      <c r="F114" s="2373"/>
      <c r="G114" s="2373"/>
      <c r="H114" s="2373"/>
      <c r="I114" s="2373" t="s">
        <v>5168</v>
      </c>
      <c r="J114" s="2373"/>
      <c r="K114" s="2373"/>
      <c r="L114" s="2373"/>
      <c r="M114" s="2373"/>
      <c r="N114" s="2373"/>
      <c r="O114" s="2373"/>
      <c r="P114" s="2373"/>
      <c r="Q114" s="2373"/>
      <c r="R114" s="2373">
        <v>0</v>
      </c>
      <c r="S114" s="2373">
        <v>0</v>
      </c>
      <c r="T114" s="2373">
        <v>0</v>
      </c>
      <c r="U114" s="2373">
        <v>0</v>
      </c>
      <c r="V114" s="2373">
        <v>0</v>
      </c>
      <c r="W114" s="2373">
        <v>0</v>
      </c>
      <c r="X114" s="2373">
        <v>0</v>
      </c>
      <c r="Y114" s="2373">
        <v>0</v>
      </c>
      <c r="Z114" s="2373">
        <v>0</v>
      </c>
      <c r="AA114" s="2373">
        <v>0</v>
      </c>
      <c r="AB114" s="2373">
        <v>0</v>
      </c>
      <c r="AC114" s="2373">
        <v>0</v>
      </c>
      <c r="AD114" s="2373">
        <v>0</v>
      </c>
      <c r="AE114" s="2373">
        <v>0</v>
      </c>
      <c r="AF114" s="2373">
        <v>0</v>
      </c>
      <c r="AG114" s="2373">
        <v>0</v>
      </c>
      <c r="AH114" s="2373">
        <v>0</v>
      </c>
      <c r="AI114" s="2373">
        <v>0</v>
      </c>
      <c r="AJ114" s="2373">
        <v>0</v>
      </c>
    </row>
    <row r="115" spans="1:36" s="1746" customFormat="1" outlineLevel="1">
      <c r="A115" s="171"/>
      <c r="B115" s="171"/>
      <c r="E115" s="2373" t="s">
        <v>5127</v>
      </c>
      <c r="F115" s="2373"/>
      <c r="G115" s="2373"/>
      <c r="H115" s="2373"/>
      <c r="I115" s="2373" t="s">
        <v>5169</v>
      </c>
      <c r="J115" s="2373"/>
      <c r="K115" s="2373"/>
      <c r="L115" s="2373"/>
      <c r="M115" s="2373"/>
      <c r="N115" s="2373"/>
      <c r="O115" s="2373"/>
      <c r="P115" s="2373"/>
      <c r="Q115" s="2373"/>
      <c r="R115" s="2373">
        <v>0</v>
      </c>
      <c r="S115" s="2373">
        <v>0</v>
      </c>
      <c r="T115" s="2373">
        <v>0</v>
      </c>
      <c r="U115" s="2373">
        <v>0</v>
      </c>
      <c r="V115" s="2373">
        <v>0</v>
      </c>
      <c r="W115" s="2373">
        <v>0</v>
      </c>
      <c r="X115" s="2373">
        <v>0</v>
      </c>
      <c r="Y115" s="2373">
        <v>0</v>
      </c>
      <c r="Z115" s="2373">
        <v>0</v>
      </c>
      <c r="AA115" s="2373">
        <v>0</v>
      </c>
      <c r="AB115" s="2373">
        <v>0</v>
      </c>
      <c r="AC115" s="2373">
        <v>0</v>
      </c>
      <c r="AD115" s="2373">
        <v>0</v>
      </c>
      <c r="AE115" s="2373">
        <v>0</v>
      </c>
      <c r="AF115" s="2373">
        <v>0</v>
      </c>
      <c r="AG115" s="2373">
        <v>0</v>
      </c>
      <c r="AH115" s="2373">
        <v>0</v>
      </c>
      <c r="AI115" s="2373">
        <v>0</v>
      </c>
      <c r="AJ115" s="2373">
        <v>0</v>
      </c>
    </row>
    <row r="116" spans="1:36" s="1746" customFormat="1" outlineLevel="1">
      <c r="A116" s="171"/>
      <c r="B116" s="171"/>
      <c r="E116" s="2373" t="s">
        <v>5127</v>
      </c>
      <c r="F116" s="2373"/>
      <c r="G116" s="2373"/>
      <c r="H116" s="2373"/>
      <c r="I116" s="2373" t="s">
        <v>5170</v>
      </c>
      <c r="J116" s="2373"/>
      <c r="K116" s="2373"/>
      <c r="L116" s="2373"/>
      <c r="M116" s="2373"/>
      <c r="N116" s="2373"/>
      <c r="O116" s="2373"/>
      <c r="P116" s="2373"/>
      <c r="Q116" s="2373"/>
      <c r="R116" s="2373">
        <v>0</v>
      </c>
      <c r="S116" s="2373">
        <v>0</v>
      </c>
      <c r="T116" s="2373">
        <v>0</v>
      </c>
      <c r="U116" s="2373">
        <v>0</v>
      </c>
      <c r="V116" s="2373">
        <v>0</v>
      </c>
      <c r="W116" s="2373">
        <v>0</v>
      </c>
      <c r="X116" s="2373">
        <v>0</v>
      </c>
      <c r="Y116" s="2373">
        <v>0</v>
      </c>
      <c r="Z116" s="2373">
        <v>0</v>
      </c>
      <c r="AA116" s="2373">
        <v>0</v>
      </c>
      <c r="AB116" s="2373">
        <v>0</v>
      </c>
      <c r="AC116" s="2373">
        <v>0</v>
      </c>
      <c r="AD116" s="2373">
        <v>0</v>
      </c>
      <c r="AE116" s="2373">
        <v>0</v>
      </c>
      <c r="AF116" s="2373">
        <v>0</v>
      </c>
      <c r="AG116" s="2373">
        <v>0</v>
      </c>
      <c r="AH116" s="2373">
        <v>0</v>
      </c>
      <c r="AI116" s="2373">
        <v>0</v>
      </c>
      <c r="AJ116" s="2373">
        <v>0</v>
      </c>
    </row>
    <row r="117" spans="1:36" s="1746" customFormat="1" outlineLevel="1">
      <c r="A117" s="171"/>
      <c r="B117" s="171"/>
      <c r="E117" s="2373" t="s">
        <v>5135</v>
      </c>
      <c r="F117" s="2373"/>
      <c r="G117" s="2373"/>
      <c r="H117" s="2373"/>
      <c r="I117" s="2373" t="s">
        <v>5171</v>
      </c>
      <c r="J117" s="2373"/>
      <c r="K117" s="2373"/>
      <c r="L117" s="2373"/>
      <c r="M117" s="2373"/>
      <c r="N117" s="2373"/>
      <c r="O117" s="2373"/>
      <c r="P117" s="2373"/>
      <c r="Q117" s="2373"/>
      <c r="R117" s="2373">
        <v>0</v>
      </c>
      <c r="S117" s="2373">
        <v>0</v>
      </c>
      <c r="T117" s="2373">
        <v>0</v>
      </c>
      <c r="U117" s="2373">
        <v>0</v>
      </c>
      <c r="V117" s="2373">
        <v>0</v>
      </c>
      <c r="W117" s="2373">
        <v>0</v>
      </c>
      <c r="X117" s="2373">
        <v>0</v>
      </c>
      <c r="Y117" s="2373">
        <v>0</v>
      </c>
      <c r="Z117" s="2373">
        <v>0</v>
      </c>
      <c r="AA117" s="2373">
        <v>0</v>
      </c>
      <c r="AB117" s="2373">
        <v>0</v>
      </c>
      <c r="AC117" s="2373">
        <v>0</v>
      </c>
      <c r="AD117" s="2373">
        <v>0</v>
      </c>
      <c r="AE117" s="2373">
        <v>0</v>
      </c>
      <c r="AF117" s="2373">
        <v>0</v>
      </c>
      <c r="AG117" s="2373">
        <v>0</v>
      </c>
      <c r="AH117" s="2373">
        <v>0</v>
      </c>
      <c r="AI117" s="2373">
        <v>0</v>
      </c>
      <c r="AJ117" s="2373">
        <v>0</v>
      </c>
    </row>
    <row r="118" spans="1:36" s="1746" customFormat="1" outlineLevel="1">
      <c r="A118" s="171"/>
      <c r="B118" s="171"/>
      <c r="E118" s="2373" t="s">
        <v>5172</v>
      </c>
      <c r="F118" s="2373"/>
      <c r="G118" s="2373"/>
      <c r="H118" s="2373"/>
      <c r="I118" s="2373" t="s">
        <v>5173</v>
      </c>
      <c r="J118" s="2373"/>
      <c r="K118" s="2373"/>
      <c r="L118" s="2373"/>
      <c r="M118" s="2373"/>
      <c r="N118" s="2373"/>
      <c r="O118" s="2373"/>
      <c r="P118" s="2373"/>
      <c r="Q118" s="2373"/>
      <c r="R118" s="2373">
        <v>0</v>
      </c>
      <c r="S118" s="2373">
        <v>0</v>
      </c>
      <c r="T118" s="2373">
        <v>0</v>
      </c>
      <c r="U118" s="2373">
        <v>0</v>
      </c>
      <c r="V118" s="2373">
        <v>0</v>
      </c>
      <c r="W118" s="2373">
        <v>0</v>
      </c>
      <c r="X118" s="2373">
        <v>0</v>
      </c>
      <c r="Y118" s="2373">
        <v>0</v>
      </c>
      <c r="Z118" s="2373">
        <v>0</v>
      </c>
      <c r="AA118" s="2373">
        <v>0</v>
      </c>
      <c r="AB118" s="2373">
        <v>0</v>
      </c>
      <c r="AC118" s="2373">
        <v>0</v>
      </c>
      <c r="AD118" s="2373">
        <v>0</v>
      </c>
      <c r="AE118" s="2373">
        <v>0</v>
      </c>
      <c r="AF118" s="2373">
        <v>0</v>
      </c>
      <c r="AG118" s="2373">
        <v>0</v>
      </c>
      <c r="AH118" s="2373">
        <v>0</v>
      </c>
      <c r="AI118" s="2373">
        <v>0</v>
      </c>
      <c r="AJ118" s="2373">
        <v>0</v>
      </c>
    </row>
    <row r="119" spans="1:36" s="1746" customFormat="1" hidden="1" outlineLevel="1">
      <c r="A119" s="171"/>
      <c r="B119" s="171"/>
      <c r="D119" s="683"/>
      <c r="E119" s="2373">
        <v>0</v>
      </c>
      <c r="F119" s="2373"/>
      <c r="G119" s="2373"/>
      <c r="H119" s="2373"/>
      <c r="I119" s="2373">
        <v>0</v>
      </c>
      <c r="J119" s="2373"/>
      <c r="K119" s="2373"/>
      <c r="L119" s="2373"/>
      <c r="M119" s="2373"/>
      <c r="N119" s="2373">
        <v>0</v>
      </c>
      <c r="O119" s="2373"/>
      <c r="P119" s="2373"/>
      <c r="Q119" s="2373">
        <v>0</v>
      </c>
      <c r="R119" s="2373">
        <v>0</v>
      </c>
      <c r="S119" s="2373">
        <v>0</v>
      </c>
      <c r="T119" s="2373">
        <v>0</v>
      </c>
      <c r="U119" s="2373">
        <v>0</v>
      </c>
      <c r="V119" s="2373">
        <v>0</v>
      </c>
      <c r="W119" s="2373">
        <v>0</v>
      </c>
      <c r="X119" s="2373">
        <v>0</v>
      </c>
      <c r="Y119" s="2373">
        <v>0</v>
      </c>
      <c r="Z119" s="2373">
        <v>0</v>
      </c>
      <c r="AA119" s="2373">
        <v>0</v>
      </c>
      <c r="AB119" s="2373">
        <v>0</v>
      </c>
      <c r="AC119" s="2373">
        <v>0</v>
      </c>
      <c r="AD119" s="2373">
        <v>0</v>
      </c>
      <c r="AE119" s="2373">
        <v>0</v>
      </c>
      <c r="AF119" s="2373">
        <v>0</v>
      </c>
      <c r="AG119" s="2373">
        <v>0</v>
      </c>
      <c r="AH119" s="2373">
        <v>0</v>
      </c>
      <c r="AI119" s="2373">
        <v>0</v>
      </c>
      <c r="AJ119" s="2373">
        <v>0</v>
      </c>
    </row>
    <row r="120" spans="1:36" s="1746" customFormat="1" hidden="1" outlineLevel="1">
      <c r="A120" s="171"/>
      <c r="B120" s="171"/>
      <c r="E120" s="2373">
        <v>0</v>
      </c>
      <c r="F120" s="2373"/>
      <c r="G120" s="2373"/>
      <c r="H120" s="2373"/>
      <c r="I120" s="2373">
        <v>0</v>
      </c>
      <c r="J120" s="2373"/>
      <c r="K120" s="2373"/>
      <c r="L120" s="2373"/>
      <c r="M120" s="2373">
        <v>0</v>
      </c>
      <c r="N120" s="2373">
        <v>0</v>
      </c>
      <c r="O120" s="2373"/>
      <c r="P120" s="2373"/>
      <c r="Q120" s="2373">
        <v>0</v>
      </c>
      <c r="R120" s="2373">
        <v>0</v>
      </c>
      <c r="S120" s="2373">
        <v>0</v>
      </c>
      <c r="T120" s="2373">
        <v>0</v>
      </c>
      <c r="U120" s="2373">
        <v>0</v>
      </c>
      <c r="V120" s="2373">
        <v>0</v>
      </c>
      <c r="W120" s="2373">
        <v>0</v>
      </c>
      <c r="X120" s="2373">
        <v>0</v>
      </c>
      <c r="Y120" s="2373">
        <v>0</v>
      </c>
      <c r="Z120" s="2373">
        <v>0</v>
      </c>
      <c r="AA120" s="2373">
        <v>0</v>
      </c>
      <c r="AB120" s="2373">
        <v>0</v>
      </c>
      <c r="AC120" s="2373">
        <v>0</v>
      </c>
      <c r="AD120" s="2373">
        <v>0</v>
      </c>
      <c r="AE120" s="2373">
        <v>0</v>
      </c>
      <c r="AF120" s="2373">
        <v>0</v>
      </c>
      <c r="AG120" s="2373">
        <v>0</v>
      </c>
      <c r="AH120" s="2373">
        <v>0</v>
      </c>
      <c r="AI120" s="2373">
        <v>0</v>
      </c>
      <c r="AJ120" s="2373">
        <v>0</v>
      </c>
    </row>
    <row r="121" spans="1:36" s="1746" customFormat="1" hidden="1" outlineLevel="1">
      <c r="A121" s="171"/>
      <c r="B121" s="171"/>
      <c r="E121" s="2373">
        <v>0</v>
      </c>
      <c r="F121" s="2373"/>
      <c r="G121" s="2373"/>
      <c r="H121" s="2373"/>
      <c r="I121" s="2373">
        <v>0</v>
      </c>
      <c r="J121" s="2373"/>
      <c r="K121" s="2373"/>
      <c r="L121" s="2373"/>
      <c r="M121" s="2373">
        <v>0</v>
      </c>
      <c r="N121" s="2373">
        <v>0</v>
      </c>
      <c r="O121" s="2373"/>
      <c r="P121" s="2373"/>
      <c r="Q121" s="2373">
        <v>0</v>
      </c>
      <c r="R121" s="2373">
        <v>0</v>
      </c>
      <c r="S121" s="2373">
        <v>0</v>
      </c>
      <c r="T121" s="2373">
        <v>0</v>
      </c>
      <c r="U121" s="2373">
        <v>0</v>
      </c>
      <c r="V121" s="2373">
        <v>0</v>
      </c>
      <c r="W121" s="2373">
        <v>0</v>
      </c>
      <c r="X121" s="2373">
        <v>0</v>
      </c>
      <c r="Y121" s="2373">
        <v>0</v>
      </c>
      <c r="Z121" s="2373">
        <v>0</v>
      </c>
      <c r="AA121" s="2373">
        <v>0</v>
      </c>
      <c r="AB121" s="2373">
        <v>0</v>
      </c>
      <c r="AC121" s="2373">
        <v>0</v>
      </c>
      <c r="AD121" s="2373">
        <v>0</v>
      </c>
      <c r="AE121" s="2373">
        <v>0</v>
      </c>
      <c r="AF121" s="2373">
        <v>0</v>
      </c>
      <c r="AG121" s="2373">
        <v>0</v>
      </c>
      <c r="AH121" s="2373">
        <v>0</v>
      </c>
      <c r="AI121" s="2373">
        <v>0</v>
      </c>
      <c r="AJ121" s="2373">
        <v>0</v>
      </c>
    </row>
    <row r="122" spans="1:36" s="1746" customFormat="1" hidden="1" outlineLevel="1">
      <c r="A122" s="171"/>
      <c r="B122" s="171"/>
      <c r="E122" s="2373">
        <v>0</v>
      </c>
      <c r="F122" s="2373"/>
      <c r="G122" s="2373"/>
      <c r="H122" s="2373"/>
      <c r="I122" s="2373">
        <v>0</v>
      </c>
      <c r="J122" s="2373"/>
      <c r="K122" s="2373"/>
      <c r="L122" s="2373"/>
      <c r="M122" s="2373">
        <v>0</v>
      </c>
      <c r="N122" s="2373">
        <v>0</v>
      </c>
      <c r="O122" s="2373"/>
      <c r="P122" s="2373"/>
      <c r="Q122" s="2373">
        <v>0</v>
      </c>
      <c r="R122" s="2373">
        <v>0</v>
      </c>
      <c r="S122" s="2373">
        <v>0</v>
      </c>
      <c r="T122" s="2373">
        <v>0</v>
      </c>
      <c r="U122" s="2373">
        <v>0</v>
      </c>
      <c r="V122" s="2373">
        <v>0</v>
      </c>
      <c r="W122" s="2373">
        <v>0</v>
      </c>
      <c r="X122" s="2373">
        <v>0</v>
      </c>
      <c r="Y122" s="2373">
        <v>0</v>
      </c>
      <c r="Z122" s="2373">
        <v>0</v>
      </c>
      <c r="AA122" s="2373">
        <v>0</v>
      </c>
      <c r="AB122" s="2373">
        <v>0</v>
      </c>
      <c r="AC122" s="2373">
        <v>0</v>
      </c>
      <c r="AD122" s="2373">
        <v>0</v>
      </c>
      <c r="AE122" s="2373">
        <v>0</v>
      </c>
      <c r="AF122" s="2373">
        <v>0</v>
      </c>
      <c r="AG122" s="2373">
        <v>0</v>
      </c>
      <c r="AH122" s="2373">
        <v>0</v>
      </c>
      <c r="AI122" s="2373">
        <v>0</v>
      </c>
      <c r="AJ122" s="2373">
        <v>0</v>
      </c>
    </row>
    <row r="123" spans="1:36" s="1746" customFormat="1" hidden="1" outlineLevel="1">
      <c r="A123" s="171"/>
      <c r="B123" s="171"/>
      <c r="E123" s="2373">
        <v>0</v>
      </c>
      <c r="F123" s="2373"/>
      <c r="G123" s="2373"/>
      <c r="H123" s="2373"/>
      <c r="I123" s="2373">
        <v>0</v>
      </c>
      <c r="J123" s="2373"/>
      <c r="K123" s="2373"/>
      <c r="L123" s="2373"/>
      <c r="M123" s="2373">
        <v>0</v>
      </c>
      <c r="N123" s="2373">
        <v>0</v>
      </c>
      <c r="O123" s="2373"/>
      <c r="P123" s="2373"/>
      <c r="Q123" s="2373">
        <v>0</v>
      </c>
      <c r="R123" s="2373">
        <v>0</v>
      </c>
      <c r="S123" s="2373">
        <v>0</v>
      </c>
      <c r="T123" s="2373">
        <v>0</v>
      </c>
      <c r="U123" s="2373">
        <v>0</v>
      </c>
      <c r="V123" s="2373">
        <v>0</v>
      </c>
      <c r="W123" s="2373">
        <v>0</v>
      </c>
      <c r="X123" s="2373">
        <v>0</v>
      </c>
      <c r="Y123" s="2373">
        <v>0</v>
      </c>
      <c r="Z123" s="2373">
        <v>0</v>
      </c>
      <c r="AA123" s="2373">
        <v>0</v>
      </c>
      <c r="AB123" s="2373">
        <v>0</v>
      </c>
      <c r="AC123" s="2373">
        <v>0</v>
      </c>
      <c r="AD123" s="2373">
        <v>0</v>
      </c>
      <c r="AE123" s="2373">
        <v>0</v>
      </c>
      <c r="AF123" s="2373">
        <v>0</v>
      </c>
      <c r="AG123" s="2373">
        <v>0</v>
      </c>
      <c r="AH123" s="2373">
        <v>0</v>
      </c>
      <c r="AI123" s="2373">
        <v>0</v>
      </c>
      <c r="AJ123" s="2373">
        <v>0</v>
      </c>
    </row>
    <row r="124" spans="1:36" s="1746" customFormat="1" hidden="1" outlineLevel="1">
      <c r="A124" s="171"/>
      <c r="B124" s="171"/>
      <c r="E124" s="2373">
        <v>0</v>
      </c>
      <c r="F124" s="2373"/>
      <c r="G124" s="2373"/>
      <c r="H124" s="2373"/>
      <c r="I124" s="2373">
        <v>0</v>
      </c>
      <c r="J124" s="2373"/>
      <c r="K124" s="2373"/>
      <c r="L124" s="2373"/>
      <c r="M124" s="2373">
        <v>0</v>
      </c>
      <c r="N124" s="2373">
        <v>0</v>
      </c>
      <c r="O124" s="2373"/>
      <c r="P124" s="2373"/>
      <c r="Q124" s="2373">
        <v>0</v>
      </c>
      <c r="R124" s="2373">
        <v>0</v>
      </c>
      <c r="S124" s="2373">
        <v>0</v>
      </c>
      <c r="T124" s="2373">
        <v>0</v>
      </c>
      <c r="U124" s="2373">
        <v>0</v>
      </c>
      <c r="V124" s="2373">
        <v>0</v>
      </c>
      <c r="W124" s="2373">
        <v>0</v>
      </c>
      <c r="X124" s="2373">
        <v>0</v>
      </c>
      <c r="Y124" s="2373">
        <v>0</v>
      </c>
      <c r="Z124" s="2373">
        <v>0</v>
      </c>
      <c r="AA124" s="2373">
        <v>0</v>
      </c>
      <c r="AB124" s="2373">
        <v>0</v>
      </c>
      <c r="AC124" s="2373">
        <v>0</v>
      </c>
      <c r="AD124" s="2373">
        <v>0</v>
      </c>
      <c r="AE124" s="2373">
        <v>0</v>
      </c>
      <c r="AF124" s="2373">
        <v>0</v>
      </c>
      <c r="AG124" s="2373">
        <v>0</v>
      </c>
      <c r="AH124" s="2373">
        <v>0</v>
      </c>
      <c r="AI124" s="2373">
        <v>0</v>
      </c>
      <c r="AJ124" s="2373">
        <v>0</v>
      </c>
    </row>
    <row r="125" spans="1:36" s="1746" customFormat="1" hidden="1" outlineLevel="1">
      <c r="A125" s="171"/>
      <c r="B125" s="171"/>
      <c r="E125" s="2373">
        <v>0</v>
      </c>
      <c r="F125" s="2373"/>
      <c r="G125" s="2373"/>
      <c r="H125" s="2373"/>
      <c r="I125" s="2373">
        <v>0</v>
      </c>
      <c r="J125" s="2373"/>
      <c r="K125" s="2373"/>
      <c r="L125" s="2373"/>
      <c r="M125" s="2373">
        <v>0</v>
      </c>
      <c r="N125" s="2373">
        <v>0</v>
      </c>
      <c r="O125" s="2373"/>
      <c r="P125" s="2373"/>
      <c r="Q125" s="2373">
        <v>0</v>
      </c>
      <c r="R125" s="2373">
        <v>0</v>
      </c>
      <c r="S125" s="2373">
        <v>0</v>
      </c>
      <c r="T125" s="2373">
        <v>0</v>
      </c>
      <c r="U125" s="2373">
        <v>0</v>
      </c>
      <c r="V125" s="2373">
        <v>0</v>
      </c>
      <c r="W125" s="2373">
        <v>0</v>
      </c>
      <c r="X125" s="2373">
        <v>0</v>
      </c>
      <c r="Y125" s="2373">
        <v>0</v>
      </c>
      <c r="Z125" s="2373">
        <v>0</v>
      </c>
      <c r="AA125" s="2373">
        <v>0</v>
      </c>
      <c r="AB125" s="2373">
        <v>0</v>
      </c>
      <c r="AC125" s="2373">
        <v>0</v>
      </c>
      <c r="AD125" s="2373">
        <v>0</v>
      </c>
      <c r="AE125" s="2373">
        <v>0</v>
      </c>
      <c r="AF125" s="2373">
        <v>0</v>
      </c>
      <c r="AG125" s="2373">
        <v>0</v>
      </c>
      <c r="AH125" s="2373">
        <v>0</v>
      </c>
      <c r="AI125" s="2373">
        <v>0</v>
      </c>
      <c r="AJ125" s="2373">
        <v>0</v>
      </c>
    </row>
    <row r="126" spans="1:36" s="1746" customFormat="1" hidden="1" outlineLevel="1">
      <c r="A126" s="171"/>
      <c r="B126" s="171"/>
      <c r="E126" s="2373">
        <v>0</v>
      </c>
      <c r="F126" s="2373"/>
      <c r="G126" s="2373"/>
      <c r="H126" s="2373"/>
      <c r="I126" s="2373">
        <v>0</v>
      </c>
      <c r="J126" s="2373"/>
      <c r="K126" s="2373"/>
      <c r="L126" s="2373"/>
      <c r="M126" s="2373">
        <v>0</v>
      </c>
      <c r="N126" s="2373">
        <v>0</v>
      </c>
      <c r="O126" s="2373"/>
      <c r="P126" s="2373"/>
      <c r="Q126" s="2373">
        <v>0</v>
      </c>
      <c r="R126" s="2373">
        <v>0</v>
      </c>
      <c r="S126" s="2373">
        <v>0</v>
      </c>
      <c r="T126" s="2373">
        <v>0</v>
      </c>
      <c r="U126" s="2373">
        <v>0</v>
      </c>
      <c r="V126" s="2373">
        <v>0</v>
      </c>
      <c r="W126" s="2373">
        <v>0</v>
      </c>
      <c r="X126" s="2373">
        <v>0</v>
      </c>
      <c r="Y126" s="2373">
        <v>0</v>
      </c>
      <c r="Z126" s="2373">
        <v>0</v>
      </c>
      <c r="AA126" s="2373">
        <v>0</v>
      </c>
      <c r="AB126" s="2373">
        <v>0</v>
      </c>
      <c r="AC126" s="2373">
        <v>0</v>
      </c>
      <c r="AD126" s="2373">
        <v>0</v>
      </c>
      <c r="AE126" s="2373">
        <v>0</v>
      </c>
      <c r="AF126" s="2373">
        <v>0</v>
      </c>
      <c r="AG126" s="2373">
        <v>0</v>
      </c>
      <c r="AH126" s="2373">
        <v>0</v>
      </c>
      <c r="AI126" s="2373">
        <v>0</v>
      </c>
      <c r="AJ126" s="2373">
        <v>0</v>
      </c>
    </row>
    <row r="127" spans="1:36" s="1746" customFormat="1" hidden="1" outlineLevel="1">
      <c r="A127" s="171"/>
      <c r="B127" s="171"/>
      <c r="E127" s="2373">
        <v>0</v>
      </c>
      <c r="F127" s="2373"/>
      <c r="G127" s="2373"/>
      <c r="H127" s="2373"/>
      <c r="I127" s="2373">
        <v>0</v>
      </c>
      <c r="J127" s="2373"/>
      <c r="K127" s="2373"/>
      <c r="L127" s="2373"/>
      <c r="M127" s="2373">
        <v>0</v>
      </c>
      <c r="N127" s="2373">
        <v>0</v>
      </c>
      <c r="O127" s="2373"/>
      <c r="P127" s="2373"/>
      <c r="Q127" s="2373">
        <v>0</v>
      </c>
      <c r="R127" s="2373">
        <v>0</v>
      </c>
      <c r="S127" s="2373">
        <v>0</v>
      </c>
      <c r="T127" s="2373">
        <v>0</v>
      </c>
      <c r="U127" s="2373">
        <v>0</v>
      </c>
      <c r="V127" s="2373">
        <v>0</v>
      </c>
      <c r="W127" s="2373">
        <v>0</v>
      </c>
      <c r="X127" s="2373">
        <v>0</v>
      </c>
      <c r="Y127" s="2373">
        <v>0</v>
      </c>
      <c r="Z127" s="2373">
        <v>0</v>
      </c>
      <c r="AA127" s="2373">
        <v>0</v>
      </c>
      <c r="AB127" s="2373">
        <v>0</v>
      </c>
      <c r="AC127" s="2373">
        <v>0</v>
      </c>
      <c r="AD127" s="2373">
        <v>0</v>
      </c>
      <c r="AE127" s="2373">
        <v>0</v>
      </c>
      <c r="AF127" s="2373">
        <v>0</v>
      </c>
      <c r="AG127" s="2373">
        <v>0</v>
      </c>
      <c r="AH127" s="2373">
        <v>0</v>
      </c>
      <c r="AI127" s="2373">
        <v>0</v>
      </c>
      <c r="AJ127" s="2373">
        <v>0</v>
      </c>
    </row>
    <row r="128" spans="1:36" s="1746" customFormat="1" hidden="1" outlineLevel="1">
      <c r="A128" s="171"/>
      <c r="B128" s="171"/>
      <c r="E128" s="2373">
        <v>0</v>
      </c>
      <c r="F128" s="2373"/>
      <c r="G128" s="2373"/>
      <c r="H128" s="2373"/>
      <c r="I128" s="2373">
        <v>0</v>
      </c>
      <c r="J128" s="2373"/>
      <c r="K128" s="2373"/>
      <c r="L128" s="2373"/>
      <c r="M128" s="2373">
        <v>0</v>
      </c>
      <c r="N128" s="2373">
        <v>0</v>
      </c>
      <c r="O128" s="2373"/>
      <c r="P128" s="2373"/>
      <c r="Q128" s="2373">
        <v>0</v>
      </c>
      <c r="R128" s="2373">
        <v>0</v>
      </c>
      <c r="S128" s="2373">
        <v>0</v>
      </c>
      <c r="T128" s="2373">
        <v>0</v>
      </c>
      <c r="U128" s="2373">
        <v>0</v>
      </c>
      <c r="V128" s="2373">
        <v>0</v>
      </c>
      <c r="W128" s="2373">
        <v>0</v>
      </c>
      <c r="X128" s="2373">
        <v>0</v>
      </c>
      <c r="Y128" s="2373">
        <v>0</v>
      </c>
      <c r="Z128" s="2373">
        <v>0</v>
      </c>
      <c r="AA128" s="2373">
        <v>0</v>
      </c>
      <c r="AB128" s="2373">
        <v>0</v>
      </c>
      <c r="AC128" s="2373">
        <v>0</v>
      </c>
      <c r="AD128" s="2373">
        <v>0</v>
      </c>
      <c r="AE128" s="2373">
        <v>0</v>
      </c>
      <c r="AF128" s="2373">
        <v>0</v>
      </c>
      <c r="AG128" s="2373">
        <v>0</v>
      </c>
      <c r="AH128" s="2373">
        <v>0</v>
      </c>
      <c r="AI128" s="2373">
        <v>0</v>
      </c>
      <c r="AJ128" s="2373">
        <v>0</v>
      </c>
    </row>
    <row r="129" spans="1:114" s="1746" customFormat="1" hidden="1" outlineLevel="1">
      <c r="A129" s="171"/>
      <c r="B129" s="171"/>
      <c r="E129" s="2373">
        <v>0</v>
      </c>
      <c r="F129" s="2373"/>
      <c r="G129" s="2373"/>
      <c r="H129" s="2373"/>
      <c r="I129" s="2373">
        <v>0</v>
      </c>
      <c r="J129" s="2373"/>
      <c r="K129" s="2373"/>
      <c r="L129" s="2373"/>
      <c r="M129" s="2373">
        <v>0</v>
      </c>
      <c r="N129" s="2373">
        <v>0</v>
      </c>
      <c r="O129" s="2373"/>
      <c r="P129" s="2373"/>
      <c r="Q129" s="2373">
        <v>0</v>
      </c>
      <c r="R129" s="2373">
        <v>0</v>
      </c>
      <c r="S129" s="2373">
        <v>0</v>
      </c>
      <c r="T129" s="2373">
        <v>0</v>
      </c>
      <c r="U129" s="2373">
        <v>0</v>
      </c>
      <c r="V129" s="2373">
        <v>0</v>
      </c>
      <c r="W129" s="2373">
        <v>0</v>
      </c>
      <c r="X129" s="2373">
        <v>0</v>
      </c>
      <c r="Y129" s="2373">
        <v>0</v>
      </c>
      <c r="Z129" s="2373">
        <v>0</v>
      </c>
      <c r="AA129" s="2373">
        <v>0</v>
      </c>
      <c r="AB129" s="2373">
        <v>0</v>
      </c>
      <c r="AC129" s="2373">
        <v>0</v>
      </c>
      <c r="AD129" s="2373">
        <v>0</v>
      </c>
      <c r="AE129" s="2373">
        <v>0</v>
      </c>
      <c r="AF129" s="2373">
        <v>0</v>
      </c>
      <c r="AG129" s="2373">
        <v>0</v>
      </c>
      <c r="AH129" s="2373">
        <v>0</v>
      </c>
      <c r="AI129" s="2373">
        <v>0</v>
      </c>
      <c r="AJ129" s="2373">
        <v>0</v>
      </c>
    </row>
    <row r="130" spans="1:114" s="1746" customFormat="1" hidden="1" outlineLevel="1">
      <c r="A130" s="171"/>
      <c r="B130" s="171"/>
      <c r="D130"/>
      <c r="E130" s="2373">
        <v>0</v>
      </c>
      <c r="F130" s="2373"/>
      <c r="G130" s="2373"/>
      <c r="H130" s="2373"/>
      <c r="I130" s="2373">
        <v>0</v>
      </c>
      <c r="J130" s="2373"/>
      <c r="K130" s="2373"/>
      <c r="L130" s="2373"/>
      <c r="M130" s="2373">
        <v>0</v>
      </c>
      <c r="N130" s="2373">
        <v>0</v>
      </c>
      <c r="O130" s="2373"/>
      <c r="P130" s="2373"/>
      <c r="Q130" s="2373">
        <v>0</v>
      </c>
      <c r="R130" s="2373">
        <v>0</v>
      </c>
      <c r="S130" s="2373">
        <v>0</v>
      </c>
      <c r="T130" s="2373">
        <v>0</v>
      </c>
      <c r="U130" s="2373">
        <v>0</v>
      </c>
      <c r="V130" s="2373">
        <v>0</v>
      </c>
      <c r="W130" s="2373">
        <v>0</v>
      </c>
      <c r="X130" s="2373">
        <v>0</v>
      </c>
      <c r="Y130" s="2373">
        <v>0</v>
      </c>
      <c r="Z130" s="2373">
        <v>0</v>
      </c>
      <c r="AA130" s="2373">
        <v>0</v>
      </c>
      <c r="AB130" s="2373">
        <v>0</v>
      </c>
      <c r="AC130" s="2373">
        <v>0</v>
      </c>
      <c r="AD130" s="2373">
        <v>0</v>
      </c>
      <c r="AE130" s="2373">
        <v>0</v>
      </c>
      <c r="AF130" s="2373">
        <v>0</v>
      </c>
      <c r="AG130" s="2373">
        <v>0</v>
      </c>
      <c r="AH130" s="2373">
        <v>0</v>
      </c>
      <c r="AI130" s="2373">
        <v>0</v>
      </c>
      <c r="AJ130" s="2373">
        <v>0</v>
      </c>
    </row>
    <row r="131" spans="1:114" s="1746" customFormat="1" hidden="1" outlineLevel="1">
      <c r="A131" s="171"/>
      <c r="B131" s="171"/>
      <c r="E131" s="2373">
        <v>0</v>
      </c>
      <c r="F131" s="2373"/>
      <c r="G131" s="2373"/>
      <c r="H131" s="2373"/>
      <c r="I131" s="2373">
        <v>0</v>
      </c>
      <c r="J131" s="2373"/>
      <c r="K131" s="2373"/>
      <c r="L131" s="2373"/>
      <c r="M131" s="2373">
        <v>0</v>
      </c>
      <c r="N131" s="2373">
        <v>0</v>
      </c>
      <c r="O131" s="2373"/>
      <c r="P131" s="2373"/>
      <c r="Q131" s="2373">
        <v>0</v>
      </c>
      <c r="R131" s="2373">
        <v>0</v>
      </c>
      <c r="S131" s="2373">
        <v>0</v>
      </c>
      <c r="T131" s="2373">
        <v>0</v>
      </c>
      <c r="U131" s="2373">
        <v>0</v>
      </c>
      <c r="V131" s="2373">
        <v>0</v>
      </c>
      <c r="W131" s="2373">
        <v>0</v>
      </c>
      <c r="X131" s="2373">
        <v>0</v>
      </c>
      <c r="Y131" s="2373">
        <v>0</v>
      </c>
      <c r="Z131" s="2373">
        <v>0</v>
      </c>
      <c r="AA131" s="2373">
        <v>0</v>
      </c>
      <c r="AB131" s="2373">
        <v>0</v>
      </c>
      <c r="AC131" s="2373">
        <v>0</v>
      </c>
      <c r="AD131" s="2373">
        <v>0</v>
      </c>
      <c r="AE131" s="2373">
        <v>0</v>
      </c>
      <c r="AF131" s="2373">
        <v>0</v>
      </c>
      <c r="AG131" s="2373">
        <v>0</v>
      </c>
      <c r="AH131" s="2373">
        <v>0</v>
      </c>
      <c r="AI131" s="2373">
        <v>0</v>
      </c>
      <c r="AJ131" s="2373">
        <v>0</v>
      </c>
    </row>
    <row r="132" spans="1:114" s="1746" customFormat="1" hidden="1" outlineLevel="1">
      <c r="A132" s="171"/>
      <c r="B132" s="171"/>
      <c r="E132" s="2373">
        <v>0</v>
      </c>
      <c r="F132" s="2373"/>
      <c r="G132" s="2373"/>
      <c r="H132" s="2373"/>
      <c r="I132" s="2373">
        <v>0</v>
      </c>
      <c r="J132" s="2373"/>
      <c r="K132" s="2373"/>
      <c r="L132" s="2373"/>
      <c r="M132" s="2373">
        <v>0</v>
      </c>
      <c r="N132" s="2373">
        <v>0</v>
      </c>
      <c r="O132" s="2373"/>
      <c r="P132" s="2373"/>
      <c r="Q132" s="2373">
        <v>0</v>
      </c>
      <c r="R132" s="2373">
        <v>0</v>
      </c>
      <c r="S132" s="2373">
        <v>0</v>
      </c>
      <c r="T132" s="2373">
        <v>0</v>
      </c>
      <c r="U132" s="2373">
        <v>0</v>
      </c>
      <c r="V132" s="2373">
        <v>0</v>
      </c>
      <c r="W132" s="2373">
        <v>0</v>
      </c>
      <c r="X132" s="2373">
        <v>0</v>
      </c>
      <c r="Y132" s="2373">
        <v>0</v>
      </c>
      <c r="Z132" s="2373">
        <v>0</v>
      </c>
      <c r="AA132" s="2373">
        <v>0</v>
      </c>
      <c r="AB132" s="2373">
        <v>0</v>
      </c>
      <c r="AC132" s="2373">
        <v>0</v>
      </c>
      <c r="AD132" s="2373">
        <v>0</v>
      </c>
      <c r="AE132" s="2373">
        <v>0</v>
      </c>
      <c r="AF132" s="2373">
        <v>0</v>
      </c>
      <c r="AG132" s="2373">
        <v>0</v>
      </c>
      <c r="AH132" s="2373">
        <v>0</v>
      </c>
      <c r="AI132" s="2373">
        <v>0</v>
      </c>
      <c r="AJ132" s="2373">
        <v>0</v>
      </c>
    </row>
    <row r="133" spans="1:114" s="1746" customFormat="1" hidden="1" outlineLevel="1">
      <c r="A133" s="171"/>
      <c r="B133" s="171"/>
      <c r="E133" s="2373">
        <v>0</v>
      </c>
      <c r="F133" s="2373"/>
      <c r="G133" s="2373"/>
      <c r="H133" s="2373"/>
      <c r="I133" s="2373">
        <v>0</v>
      </c>
      <c r="J133" s="2373"/>
      <c r="K133" s="2373"/>
      <c r="L133" s="2373"/>
      <c r="M133" s="2373">
        <v>0</v>
      </c>
      <c r="N133" s="2373">
        <v>0</v>
      </c>
      <c r="O133" s="2373"/>
      <c r="P133" s="2373"/>
      <c r="Q133" s="2373">
        <v>0</v>
      </c>
      <c r="R133" s="2373">
        <v>0</v>
      </c>
      <c r="S133" s="2373">
        <v>0</v>
      </c>
      <c r="T133" s="2373">
        <v>0</v>
      </c>
      <c r="U133" s="2373">
        <v>0</v>
      </c>
      <c r="V133" s="2373">
        <v>0</v>
      </c>
      <c r="W133" s="2373">
        <v>0</v>
      </c>
      <c r="X133" s="2373">
        <v>0</v>
      </c>
      <c r="Y133" s="2373">
        <v>0</v>
      </c>
      <c r="Z133" s="2373">
        <v>0</v>
      </c>
      <c r="AA133" s="2373">
        <v>0</v>
      </c>
      <c r="AB133" s="2373">
        <v>0</v>
      </c>
      <c r="AC133" s="2373">
        <v>0</v>
      </c>
      <c r="AD133" s="2373">
        <v>0</v>
      </c>
      <c r="AE133" s="2373">
        <v>0</v>
      </c>
      <c r="AF133" s="2373">
        <v>0</v>
      </c>
      <c r="AG133" s="2373">
        <v>0</v>
      </c>
      <c r="AH133" s="2373">
        <v>0</v>
      </c>
      <c r="AI133" s="2373">
        <v>0</v>
      </c>
      <c r="AJ133" s="2373">
        <v>0</v>
      </c>
    </row>
    <row r="134" spans="1:114" s="1746" customFormat="1" hidden="1" outlineLevel="1">
      <c r="A134" s="171"/>
      <c r="B134" s="171"/>
      <c r="E134" s="2373">
        <v>0</v>
      </c>
      <c r="F134" s="2373"/>
      <c r="G134" s="2373"/>
      <c r="H134" s="2373"/>
      <c r="I134" s="2373">
        <v>0</v>
      </c>
      <c r="J134" s="2373"/>
      <c r="K134" s="2373"/>
      <c r="L134" s="2373"/>
      <c r="M134" s="2373">
        <v>0</v>
      </c>
      <c r="N134" s="2373">
        <v>0</v>
      </c>
      <c r="O134" s="2373"/>
      <c r="P134" s="2373"/>
      <c r="Q134" s="2373">
        <v>0</v>
      </c>
      <c r="R134" s="2373">
        <v>0</v>
      </c>
      <c r="S134" s="2373">
        <v>0</v>
      </c>
      <c r="T134" s="2373">
        <v>0</v>
      </c>
      <c r="U134" s="2373">
        <v>0</v>
      </c>
      <c r="V134" s="2373">
        <v>0</v>
      </c>
      <c r="W134" s="2373">
        <v>0</v>
      </c>
      <c r="X134" s="2373">
        <v>0</v>
      </c>
      <c r="Y134" s="2373">
        <v>0</v>
      </c>
      <c r="Z134" s="2373">
        <v>0</v>
      </c>
      <c r="AA134" s="2373">
        <v>0</v>
      </c>
      <c r="AB134" s="2373">
        <v>0</v>
      </c>
      <c r="AC134" s="2373">
        <v>0</v>
      </c>
      <c r="AD134" s="2373">
        <v>0</v>
      </c>
      <c r="AE134" s="2373">
        <v>0</v>
      </c>
      <c r="AF134" s="2373">
        <v>0</v>
      </c>
      <c r="AG134" s="2373">
        <v>0</v>
      </c>
      <c r="AH134" s="2373">
        <v>0</v>
      </c>
      <c r="AI134" s="2373">
        <v>0</v>
      </c>
      <c r="AJ134" s="2373">
        <v>0</v>
      </c>
    </row>
    <row r="135" spans="1:114" s="1746" customFormat="1" hidden="1" outlineLevel="1">
      <c r="A135" s="171"/>
      <c r="B135" s="171"/>
      <c r="E135" s="2373">
        <v>0</v>
      </c>
      <c r="F135" s="2373"/>
      <c r="G135" s="2373"/>
      <c r="H135" s="2373"/>
      <c r="I135" s="2373">
        <v>0</v>
      </c>
      <c r="J135" s="2373"/>
      <c r="K135" s="2373"/>
      <c r="L135" s="2373"/>
      <c r="M135" s="2373">
        <v>0</v>
      </c>
      <c r="N135" s="2373">
        <v>0</v>
      </c>
      <c r="O135" s="2373"/>
      <c r="P135" s="2373"/>
      <c r="Q135" s="2373">
        <v>0</v>
      </c>
      <c r="R135" s="2373">
        <v>0</v>
      </c>
      <c r="S135" s="2373">
        <v>0</v>
      </c>
      <c r="T135" s="2373">
        <v>0</v>
      </c>
      <c r="U135" s="2373">
        <v>0</v>
      </c>
      <c r="V135" s="2373">
        <v>0</v>
      </c>
      <c r="W135" s="2373">
        <v>0</v>
      </c>
      <c r="X135" s="2373">
        <v>0</v>
      </c>
      <c r="Y135" s="2373">
        <v>0</v>
      </c>
      <c r="Z135" s="2373">
        <v>0</v>
      </c>
      <c r="AA135" s="2373">
        <v>0</v>
      </c>
      <c r="AB135" s="2373">
        <v>0</v>
      </c>
      <c r="AC135" s="2373">
        <v>0</v>
      </c>
      <c r="AD135" s="2373">
        <v>0</v>
      </c>
      <c r="AE135" s="2373">
        <v>0</v>
      </c>
      <c r="AF135" s="2373">
        <v>0</v>
      </c>
      <c r="AG135" s="2373">
        <v>0</v>
      </c>
      <c r="AH135" s="2373">
        <v>0</v>
      </c>
      <c r="AI135" s="2373">
        <v>0</v>
      </c>
      <c r="AJ135" s="2373">
        <v>0</v>
      </c>
    </row>
    <row r="136" spans="1:114" s="1746" customFormat="1" hidden="1" outlineLevel="1">
      <c r="A136" s="171"/>
      <c r="B136" s="171"/>
      <c r="E136" s="2373">
        <v>0</v>
      </c>
      <c r="F136" s="2373"/>
      <c r="G136" s="2373"/>
      <c r="H136" s="2373"/>
      <c r="I136" s="2373">
        <v>0</v>
      </c>
      <c r="J136" s="2373"/>
      <c r="K136" s="2373"/>
      <c r="L136" s="2373"/>
      <c r="M136" s="2373">
        <v>0</v>
      </c>
      <c r="N136" s="2373">
        <v>0</v>
      </c>
      <c r="O136" s="2373"/>
      <c r="P136" s="2373"/>
      <c r="Q136" s="2373">
        <v>0</v>
      </c>
      <c r="R136" s="2373">
        <v>0</v>
      </c>
      <c r="S136" s="2373">
        <v>0</v>
      </c>
      <c r="T136" s="2373">
        <v>0</v>
      </c>
      <c r="U136" s="2373">
        <v>0</v>
      </c>
      <c r="V136" s="2373">
        <v>0</v>
      </c>
      <c r="W136" s="2373">
        <v>0</v>
      </c>
      <c r="X136" s="2373">
        <v>0</v>
      </c>
      <c r="Y136" s="2373">
        <v>0</v>
      </c>
      <c r="Z136" s="2373">
        <v>0</v>
      </c>
      <c r="AA136" s="2373">
        <v>0</v>
      </c>
      <c r="AB136" s="2373">
        <v>0</v>
      </c>
      <c r="AC136" s="2373">
        <v>0</v>
      </c>
      <c r="AD136" s="2373">
        <v>0</v>
      </c>
      <c r="AE136" s="2373">
        <v>0</v>
      </c>
      <c r="AF136" s="2373">
        <v>0</v>
      </c>
      <c r="AG136" s="2373">
        <v>0</v>
      </c>
      <c r="AH136" s="2373">
        <v>0</v>
      </c>
      <c r="AI136" s="2373">
        <v>0</v>
      </c>
      <c r="AJ136" s="2373">
        <v>0</v>
      </c>
    </row>
    <row r="137" spans="1:114" s="1746" customFormat="1" ht="15.75" outlineLevel="1" collapsed="1">
      <c r="A137" s="171"/>
      <c r="B137" s="171"/>
      <c r="H137" s="1787"/>
      <c r="I137" s="1787"/>
      <c r="J137" s="1747"/>
      <c r="K137" s="1747"/>
      <c r="L137" s="1747"/>
      <c r="M137" s="2374"/>
      <c r="N137" s="1747"/>
      <c r="O137" s="1747"/>
      <c r="P137" s="1747"/>
      <c r="Q137" s="1747"/>
      <c r="R137" s="1747"/>
      <c r="S137" s="1747"/>
      <c r="T137" s="1747"/>
      <c r="U137" s="1747"/>
      <c r="V137" s="1747"/>
      <c r="W137" s="1747"/>
      <c r="X137" s="1747"/>
      <c r="Y137" s="1747"/>
      <c r="Z137" s="1747"/>
      <c r="AA137" s="1747"/>
      <c r="AB137" s="1747"/>
      <c r="AC137" s="1747"/>
      <c r="AD137" s="1747"/>
      <c r="AE137" s="1747"/>
      <c r="AF137" s="1747"/>
      <c r="AG137" s="1747"/>
      <c r="AH137" s="1747"/>
      <c r="AI137" s="1747"/>
      <c r="AJ137" s="1747"/>
    </row>
    <row r="138" spans="1:114" ht="15.75" outlineLevel="1">
      <c r="E138" s="679"/>
      <c r="F138" s="1797" t="s">
        <v>545</v>
      </c>
      <c r="G138" s="1437"/>
      <c r="H138" s="1437"/>
      <c r="I138" s="1437"/>
      <c r="J138" s="1437">
        <v>2004</v>
      </c>
      <c r="K138" s="1437">
        <v>2005</v>
      </c>
      <c r="L138" s="1437">
        <v>2006</v>
      </c>
      <c r="M138" s="1437">
        <v>2007</v>
      </c>
      <c r="N138" s="1437">
        <v>2008</v>
      </c>
      <c r="O138" s="1437"/>
      <c r="P138" s="1437"/>
      <c r="Q138" s="1437">
        <v>2011</v>
      </c>
      <c r="R138" s="1437">
        <v>2012</v>
      </c>
      <c r="S138" s="1437">
        <v>2013</v>
      </c>
      <c r="T138" s="1437">
        <v>2014</v>
      </c>
      <c r="U138" s="1437">
        <v>2015</v>
      </c>
      <c r="V138" s="1437">
        <v>2016</v>
      </c>
      <c r="W138" s="1437">
        <v>2017</v>
      </c>
      <c r="X138" s="1437">
        <v>2018</v>
      </c>
      <c r="Y138" s="1437">
        <v>2019</v>
      </c>
      <c r="Z138" s="1437">
        <v>2020</v>
      </c>
      <c r="AA138" s="1437">
        <v>2021</v>
      </c>
      <c r="AB138" s="1437">
        <v>2022</v>
      </c>
      <c r="AC138" s="1437">
        <v>2023</v>
      </c>
      <c r="AD138" s="1437">
        <v>2024</v>
      </c>
      <c r="AE138" s="1437">
        <v>2025</v>
      </c>
      <c r="AF138" s="1437">
        <v>2026</v>
      </c>
      <c r="AG138" s="1437">
        <v>2027</v>
      </c>
      <c r="AH138" s="1437">
        <v>2028</v>
      </c>
      <c r="AI138" s="1437">
        <v>2029</v>
      </c>
      <c r="AJ138" s="1437">
        <v>2030</v>
      </c>
      <c r="BQ138" s="1746"/>
      <c r="BR138" s="1746"/>
      <c r="BS138" s="1746"/>
      <c r="BT138" s="1746"/>
      <c r="BU138" s="1746"/>
      <c r="BV138" s="1746"/>
      <c r="BW138" s="1746"/>
      <c r="BX138" s="1746"/>
      <c r="BY138" s="1746"/>
      <c r="BZ138" s="1746"/>
      <c r="CA138" s="1746"/>
      <c r="CB138" s="1746"/>
      <c r="CC138" s="1746"/>
      <c r="CD138" s="1746"/>
      <c r="CE138" s="1746"/>
      <c r="CF138" s="1746"/>
      <c r="CG138" s="1746"/>
      <c r="CH138" s="1746"/>
      <c r="CI138" s="1746"/>
      <c r="CJ138" s="1746"/>
      <c r="CK138" s="1746"/>
      <c r="CL138" s="1746"/>
      <c r="CM138" s="1746"/>
      <c r="CN138" s="1746"/>
      <c r="CO138" s="1746"/>
      <c r="CP138" s="1746"/>
      <c r="CQ138" s="1746"/>
      <c r="CR138" s="1746"/>
      <c r="CS138" s="1746"/>
      <c r="CT138" s="1746"/>
      <c r="CU138" s="1746"/>
      <c r="CV138" s="1746"/>
      <c r="CW138" s="1746"/>
      <c r="CX138" s="1746"/>
      <c r="CY138" s="1746"/>
      <c r="CZ138" s="1746"/>
      <c r="DA138" s="1746"/>
      <c r="DB138" s="1746"/>
      <c r="DC138" s="1746"/>
      <c r="DD138" s="1746"/>
      <c r="DE138" s="1746"/>
      <c r="DF138" s="1746"/>
      <c r="DG138" s="1746"/>
      <c r="DH138" s="1746"/>
      <c r="DI138" s="1746"/>
      <c r="DJ138" s="1746"/>
    </row>
    <row r="139" spans="1:114" s="1746" customFormat="1" ht="15.75" outlineLevel="1">
      <c r="A139" s="171"/>
      <c r="B139" s="171"/>
      <c r="D139" s="2371" t="s">
        <v>5097</v>
      </c>
      <c r="E139" s="1787" t="s">
        <v>5174</v>
      </c>
      <c r="H139" s="1787"/>
      <c r="I139" s="1787"/>
      <c r="J139" s="2375"/>
      <c r="K139" s="2375"/>
      <c r="L139" s="2375"/>
      <c r="M139" s="2375"/>
      <c r="N139" s="2375"/>
      <c r="O139" s="2375"/>
      <c r="P139" s="2375"/>
      <c r="Q139" s="2375"/>
      <c r="R139" s="2376">
        <v>60000</v>
      </c>
      <c r="S139" s="2376">
        <v>55000.000000000022</v>
      </c>
      <c r="T139" s="2376">
        <v>49999.999999999993</v>
      </c>
      <c r="U139" s="2376">
        <v>49999.999999999993</v>
      </c>
      <c r="V139" s="2376">
        <v>49999.999999999993</v>
      </c>
      <c r="W139" s="2376">
        <v>49999.999999999993</v>
      </c>
      <c r="X139" s="2376">
        <v>49999.999999999993</v>
      </c>
      <c r="Y139" s="2376">
        <v>49999.999999999993</v>
      </c>
      <c r="Z139" s="2376">
        <v>49999.999999999993</v>
      </c>
      <c r="AA139" s="2376">
        <v>49999.999999999993</v>
      </c>
      <c r="AB139" s="2376">
        <v>49999.999999999993</v>
      </c>
      <c r="AC139" s="2376">
        <v>49999.999999999993</v>
      </c>
      <c r="AD139" s="2376">
        <v>49999.999999999993</v>
      </c>
      <c r="AE139" s="2376">
        <v>49999.999999999993</v>
      </c>
      <c r="AF139" s="2376">
        <v>49999.999999999993</v>
      </c>
      <c r="AG139" s="2376">
        <v>49999.999999999993</v>
      </c>
      <c r="AH139" s="2376">
        <v>49999.999999999993</v>
      </c>
      <c r="AI139" s="2376">
        <v>49999.999999999993</v>
      </c>
      <c r="AJ139" s="2376">
        <v>49999.999999999993</v>
      </c>
    </row>
    <row r="140" spans="1:114" s="1746" customFormat="1" ht="15.75" outlineLevel="1">
      <c r="A140" s="171"/>
      <c r="B140" s="171"/>
      <c r="D140" s="2371" t="s">
        <v>5097</v>
      </c>
      <c r="E140" s="1787" t="s">
        <v>5175</v>
      </c>
      <c r="H140" s="1787"/>
      <c r="I140" s="1787"/>
      <c r="J140" s="2375"/>
      <c r="K140" s="2375"/>
      <c r="L140" s="2375"/>
      <c r="M140" s="2375"/>
      <c r="N140" s="2375"/>
      <c r="O140" s="2375"/>
      <c r="P140" s="2375"/>
      <c r="Q140" s="2375"/>
      <c r="R140" s="2376">
        <v>0</v>
      </c>
      <c r="S140" s="2376">
        <v>0</v>
      </c>
      <c r="T140" s="2376">
        <v>0</v>
      </c>
      <c r="U140" s="2376">
        <v>0</v>
      </c>
      <c r="V140" s="2376">
        <v>0</v>
      </c>
      <c r="W140" s="2376">
        <v>0</v>
      </c>
      <c r="X140" s="2376">
        <v>0</v>
      </c>
      <c r="Y140" s="2376">
        <v>0</v>
      </c>
      <c r="Z140" s="2376">
        <v>0</v>
      </c>
      <c r="AA140" s="2376">
        <v>0</v>
      </c>
      <c r="AB140" s="2376">
        <v>0</v>
      </c>
      <c r="AC140" s="2376">
        <v>0</v>
      </c>
      <c r="AD140" s="2376">
        <v>0</v>
      </c>
      <c r="AE140" s="2376">
        <v>0</v>
      </c>
      <c r="AF140" s="2376">
        <v>0</v>
      </c>
      <c r="AG140" s="2376">
        <v>0</v>
      </c>
      <c r="AH140" s="2376">
        <v>0</v>
      </c>
      <c r="AI140" s="2376">
        <v>0</v>
      </c>
      <c r="AJ140" s="2376">
        <v>0</v>
      </c>
    </row>
    <row r="141" spans="1:114" s="1746" customFormat="1" ht="15.75" outlineLevel="1">
      <c r="A141" s="171"/>
      <c r="B141" s="171">
        <v>0</v>
      </c>
      <c r="D141" s="2371" t="s">
        <v>5097</v>
      </c>
      <c r="E141" s="1787" t="s">
        <v>5176</v>
      </c>
      <c r="H141" s="1787"/>
      <c r="I141" s="1787"/>
      <c r="J141" s="2375"/>
      <c r="K141" s="2375"/>
      <c r="L141" s="2375"/>
      <c r="M141" s="2375"/>
      <c r="N141" s="2375"/>
      <c r="O141" s="2375"/>
      <c r="P141" s="2375"/>
      <c r="Q141" s="2375"/>
      <c r="R141" s="2377">
        <v>0.59999999999999987</v>
      </c>
      <c r="S141" s="2377">
        <v>0.54999999999999993</v>
      </c>
      <c r="T141" s="2377">
        <v>0.5</v>
      </c>
      <c r="U141" s="2377">
        <v>0.5</v>
      </c>
      <c r="V141" s="2377">
        <v>0.5</v>
      </c>
      <c r="W141" s="2377">
        <v>0.5</v>
      </c>
      <c r="X141" s="2377">
        <v>0.5</v>
      </c>
      <c r="Y141" s="2377">
        <v>0.5</v>
      </c>
      <c r="Z141" s="2377">
        <v>0.5</v>
      </c>
      <c r="AA141" s="2377">
        <v>0.5</v>
      </c>
      <c r="AB141" s="2377">
        <v>0.5</v>
      </c>
      <c r="AC141" s="2377">
        <v>0.5</v>
      </c>
      <c r="AD141" s="2377">
        <v>0.5</v>
      </c>
      <c r="AE141" s="2377">
        <v>0.5</v>
      </c>
      <c r="AF141" s="2377">
        <v>0.5</v>
      </c>
      <c r="AG141" s="2377">
        <v>0.5</v>
      </c>
      <c r="AH141" s="2377">
        <v>0.5</v>
      </c>
      <c r="AI141" s="2377">
        <v>0.5</v>
      </c>
      <c r="AJ141" s="2377">
        <v>0.5</v>
      </c>
    </row>
    <row r="142" spans="1:114" s="1746" customFormat="1" ht="15.75" outlineLevel="1">
      <c r="A142" s="171"/>
      <c r="B142" s="171">
        <v>0</v>
      </c>
      <c r="D142" s="2371"/>
      <c r="E142" s="1787" t="s">
        <v>5177</v>
      </c>
      <c r="H142" s="1787"/>
      <c r="I142" s="1787"/>
      <c r="J142" s="1787"/>
      <c r="K142" s="1787"/>
      <c r="L142" s="1787"/>
      <c r="M142" s="2378"/>
      <c r="N142" s="2378"/>
      <c r="O142" s="2378"/>
      <c r="P142" s="2378"/>
      <c r="Q142" s="2378"/>
      <c r="R142" s="2378">
        <v>0</v>
      </c>
      <c r="S142" s="2378">
        <v>0</v>
      </c>
      <c r="T142" s="2378">
        <v>0</v>
      </c>
      <c r="U142" s="2378">
        <v>0</v>
      </c>
      <c r="V142" s="2378">
        <v>0</v>
      </c>
      <c r="W142" s="2378">
        <v>0</v>
      </c>
      <c r="X142" s="2378">
        <v>0</v>
      </c>
      <c r="Y142" s="2378">
        <v>0</v>
      </c>
      <c r="Z142" s="2378">
        <v>0</v>
      </c>
      <c r="AA142" s="2378">
        <v>0</v>
      </c>
      <c r="AB142" s="2378">
        <v>0</v>
      </c>
      <c r="AC142" s="2378">
        <v>0</v>
      </c>
      <c r="AD142" s="2378">
        <v>0</v>
      </c>
      <c r="AE142" s="2378">
        <v>0</v>
      </c>
      <c r="AF142" s="2378">
        <v>0</v>
      </c>
      <c r="AG142" s="2378">
        <v>0</v>
      </c>
      <c r="AH142" s="2378">
        <v>0</v>
      </c>
      <c r="AI142" s="2378">
        <v>0</v>
      </c>
      <c r="AJ142" s="2378">
        <v>0</v>
      </c>
    </row>
    <row r="143" spans="1:114" s="1746" customFormat="1" ht="15.75" outlineLevel="1">
      <c r="A143" s="171"/>
      <c r="B143" s="171">
        <v>0</v>
      </c>
      <c r="D143" s="2371"/>
      <c r="E143" s="1787" t="s">
        <v>5178</v>
      </c>
      <c r="H143" s="1787"/>
      <c r="I143" s="1787"/>
      <c r="J143" s="1787"/>
      <c r="K143" s="1787"/>
      <c r="L143" s="1787"/>
      <c r="M143" s="2378"/>
      <c r="N143" s="2378"/>
      <c r="O143" s="2378"/>
      <c r="P143" s="2378"/>
      <c r="Q143" s="2378"/>
      <c r="R143" s="2378">
        <v>1</v>
      </c>
      <c r="S143" s="2378">
        <v>1</v>
      </c>
      <c r="T143" s="2378">
        <v>1</v>
      </c>
      <c r="U143" s="2378">
        <v>1</v>
      </c>
      <c r="V143" s="2378">
        <v>1</v>
      </c>
      <c r="W143" s="2378">
        <v>1</v>
      </c>
      <c r="X143" s="2378">
        <v>1</v>
      </c>
      <c r="Y143" s="2378">
        <v>1</v>
      </c>
      <c r="Z143" s="2378">
        <v>1</v>
      </c>
      <c r="AA143" s="2378">
        <v>1</v>
      </c>
      <c r="AB143" s="2378">
        <v>1</v>
      </c>
      <c r="AC143" s="2378">
        <v>1</v>
      </c>
      <c r="AD143" s="2378">
        <v>1</v>
      </c>
      <c r="AE143" s="2378">
        <v>1</v>
      </c>
      <c r="AF143" s="2378">
        <v>1</v>
      </c>
      <c r="AG143" s="2378">
        <v>1</v>
      </c>
      <c r="AH143" s="2378">
        <v>1</v>
      </c>
      <c r="AI143" s="2378">
        <v>1</v>
      </c>
      <c r="AJ143" s="2378">
        <v>1</v>
      </c>
    </row>
    <row r="144" spans="1:114" s="1746" customFormat="1" ht="15.75" outlineLevel="1">
      <c r="A144" s="171"/>
      <c r="B144" s="171"/>
      <c r="D144" s="2371"/>
      <c r="E144" s="1787"/>
      <c r="H144" s="1787"/>
      <c r="I144" s="1787"/>
      <c r="J144" s="1787"/>
      <c r="K144" s="1787"/>
      <c r="L144" s="1787"/>
      <c r="M144" s="2378"/>
      <c r="N144" s="2378"/>
      <c r="O144" s="2378"/>
      <c r="P144" s="2378"/>
      <c r="Q144" s="2378"/>
      <c r="R144" s="2378"/>
      <c r="S144" s="2378"/>
      <c r="T144" s="2378"/>
      <c r="U144" s="2378"/>
      <c r="V144" s="2378"/>
      <c r="W144" s="2378"/>
      <c r="X144" s="2378"/>
      <c r="Y144" s="2378"/>
      <c r="Z144" s="2378"/>
      <c r="AA144" s="2378"/>
      <c r="AB144" s="2378"/>
      <c r="AC144" s="2378"/>
      <c r="AD144" s="2378"/>
      <c r="AE144" s="2378"/>
      <c r="AF144" s="2378"/>
      <c r="AG144" s="2378"/>
      <c r="AH144" s="2378"/>
      <c r="AI144" s="2378"/>
      <c r="AJ144" s="2378"/>
    </row>
    <row r="145" spans="1:114" s="1746" customFormat="1" ht="15.75" outlineLevel="1">
      <c r="A145" s="171"/>
      <c r="B145" s="171"/>
      <c r="D145" s="2371"/>
      <c r="E145" s="1787"/>
      <c r="H145" s="1787"/>
      <c r="I145" s="1787"/>
      <c r="J145" s="1787"/>
      <c r="K145" s="1787"/>
      <c r="L145" s="1787"/>
      <c r="M145" s="2378"/>
      <c r="N145" s="2378"/>
      <c r="O145" s="2378"/>
      <c r="P145" s="2378"/>
      <c r="Q145" s="2378"/>
      <c r="R145" s="2378"/>
      <c r="S145" s="2378"/>
      <c r="T145" s="2378"/>
      <c r="U145" s="2378"/>
      <c r="V145" s="2378"/>
      <c r="W145" s="2378"/>
      <c r="X145" s="2378"/>
      <c r="Y145" s="2378"/>
      <c r="Z145" s="2378"/>
      <c r="AA145" s="2378"/>
      <c r="AB145" s="2378"/>
      <c r="AC145" s="2378"/>
      <c r="AD145" s="2378"/>
      <c r="AE145" s="2378"/>
      <c r="AF145" s="2378"/>
      <c r="AG145" s="2378"/>
      <c r="AH145" s="2378"/>
      <c r="AI145" s="2378"/>
      <c r="AJ145" s="2378"/>
    </row>
    <row r="146" spans="1:114" s="1746" customFormat="1" ht="15.75" outlineLevel="1">
      <c r="A146" s="171"/>
      <c r="B146" s="171"/>
      <c r="E146" s="1787" t="s">
        <v>5179</v>
      </c>
      <c r="H146" s="1787"/>
      <c r="I146" s="1787"/>
      <c r="J146" s="1747"/>
      <c r="K146" s="1747"/>
      <c r="L146" s="1747"/>
      <c r="M146" s="1747"/>
      <c r="N146" s="1747"/>
      <c r="O146" s="1747"/>
      <c r="P146" s="1747"/>
      <c r="Q146" s="1747"/>
      <c r="R146" s="1747"/>
      <c r="S146" s="1747"/>
      <c r="T146" s="1747"/>
      <c r="U146" s="1747"/>
      <c r="V146" s="1747"/>
      <c r="W146" s="1747"/>
      <c r="X146" s="1747"/>
      <c r="Y146" s="1747"/>
      <c r="Z146" s="1747"/>
      <c r="AA146" s="1747"/>
      <c r="AB146" s="1747"/>
      <c r="AC146" s="1747"/>
      <c r="AD146" s="1747"/>
      <c r="AE146" s="1747"/>
      <c r="AF146" s="1747"/>
      <c r="AG146" s="1747"/>
      <c r="AH146" s="1747"/>
      <c r="AI146" s="1747"/>
      <c r="AJ146" s="1747"/>
    </row>
    <row r="147" spans="1:114" ht="15.75" outlineLevel="1">
      <c r="E147" s="679"/>
      <c r="F147" s="1797" t="s">
        <v>545</v>
      </c>
      <c r="G147" s="1437"/>
      <c r="H147" s="1437"/>
      <c r="I147" s="1437"/>
      <c r="J147" s="1437">
        <v>2004</v>
      </c>
      <c r="K147" s="1437">
        <v>2005</v>
      </c>
      <c r="L147" s="1437">
        <v>2006</v>
      </c>
      <c r="M147" s="1437">
        <v>2007</v>
      </c>
      <c r="N147" s="1437">
        <v>2008</v>
      </c>
      <c r="O147" s="1437"/>
      <c r="P147" s="1437"/>
      <c r="Q147" s="1437">
        <v>2011</v>
      </c>
      <c r="R147" s="1437">
        <v>2012</v>
      </c>
      <c r="S147" s="1437">
        <v>2013</v>
      </c>
      <c r="T147" s="1437">
        <v>2014</v>
      </c>
      <c r="U147" s="1437">
        <v>2015</v>
      </c>
      <c r="V147" s="1437">
        <v>2016</v>
      </c>
      <c r="W147" s="1437">
        <v>2017</v>
      </c>
      <c r="X147" s="1437">
        <v>2018</v>
      </c>
      <c r="Y147" s="1437">
        <v>2019</v>
      </c>
      <c r="Z147" s="1437">
        <v>2020</v>
      </c>
      <c r="AA147" s="1437">
        <v>2021</v>
      </c>
      <c r="AB147" s="1437">
        <v>2022</v>
      </c>
      <c r="AC147" s="1437">
        <v>2023</v>
      </c>
      <c r="AD147" s="1437">
        <v>2024</v>
      </c>
      <c r="AE147" s="1437">
        <v>2025</v>
      </c>
      <c r="AF147" s="1437">
        <v>2026</v>
      </c>
      <c r="AG147" s="1437">
        <v>2027</v>
      </c>
      <c r="AH147" s="1437">
        <v>2028</v>
      </c>
      <c r="AI147" s="1437">
        <v>2029</v>
      </c>
      <c r="AJ147" s="1437">
        <v>2030</v>
      </c>
      <c r="BQ147" s="1746"/>
      <c r="BR147" s="1746"/>
      <c r="BS147" s="1746"/>
      <c r="BT147" s="1746"/>
      <c r="BU147" s="1746"/>
      <c r="BV147" s="1746"/>
      <c r="BW147" s="1746"/>
      <c r="BX147" s="1746"/>
      <c r="BY147" s="1746"/>
      <c r="BZ147" s="1746"/>
      <c r="CA147" s="1746"/>
      <c r="CB147" s="1746"/>
      <c r="CC147" s="1746"/>
      <c r="CD147" s="1746"/>
      <c r="CE147" s="1746"/>
      <c r="CF147" s="1746"/>
      <c r="CG147" s="1746"/>
      <c r="CH147" s="1746"/>
      <c r="CI147" s="1746"/>
      <c r="CJ147" s="1746"/>
      <c r="CK147" s="1746"/>
      <c r="CL147" s="1746"/>
      <c r="CM147" s="1746"/>
      <c r="CN147" s="1746"/>
      <c r="CO147" s="1746"/>
      <c r="CP147" s="1746"/>
      <c r="CQ147" s="1746"/>
      <c r="CR147" s="1746"/>
      <c r="CS147" s="1746"/>
      <c r="CT147" s="1746"/>
      <c r="CU147" s="1746"/>
      <c r="CV147" s="1746"/>
      <c r="CW147" s="1746"/>
      <c r="CX147" s="1746"/>
      <c r="CY147" s="1746"/>
      <c r="CZ147" s="1746"/>
      <c r="DA147" s="1746"/>
      <c r="DB147" s="1746"/>
      <c r="DC147" s="1746"/>
      <c r="DD147" s="1746"/>
      <c r="DE147" s="1746"/>
      <c r="DF147" s="1746"/>
      <c r="DG147" s="1746"/>
      <c r="DH147" s="1746"/>
      <c r="DI147" s="1746"/>
      <c r="DJ147" s="1746"/>
    </row>
    <row r="148" spans="1:114" s="488" customFormat="1" ht="15.75" outlineLevel="1">
      <c r="A148" s="171"/>
      <c r="B148" s="171"/>
      <c r="E148" s="2372" t="s">
        <v>5165</v>
      </c>
      <c r="F148" s="2372"/>
      <c r="G148" s="2372"/>
      <c r="H148" s="2372"/>
      <c r="I148" s="2372" t="s">
        <v>5166</v>
      </c>
      <c r="J148" s="2372"/>
      <c r="K148" s="2372">
        <v>0</v>
      </c>
      <c r="L148" s="2372">
        <v>0</v>
      </c>
      <c r="M148" s="2372">
        <v>0</v>
      </c>
      <c r="N148" s="2372">
        <v>0</v>
      </c>
      <c r="O148" s="2372"/>
      <c r="P148" s="2372"/>
      <c r="Q148" s="2372">
        <v>1310610.0469822902</v>
      </c>
      <c r="R148" s="2372">
        <v>-1978853.6320925192</v>
      </c>
      <c r="S148" s="2372">
        <v>-6305.1962143224664</v>
      </c>
      <c r="T148" s="2372">
        <v>-901570.82686123205</v>
      </c>
      <c r="U148" s="2372">
        <v>-1288589.9811799868</v>
      </c>
      <c r="V148" s="2372">
        <v>-394269.05599025311</v>
      </c>
      <c r="W148" s="2372">
        <v>199420.1380827488</v>
      </c>
      <c r="X148" s="2372">
        <v>372314.97003070981</v>
      </c>
      <c r="Y148" s="2372">
        <v>362449.41166424745</v>
      </c>
      <c r="Z148" s="2372">
        <v>372061.26565774146</v>
      </c>
      <c r="AA148" s="2372">
        <v>309271.96316406736</v>
      </c>
      <c r="AB148" s="2372">
        <v>301580.60067761852</v>
      </c>
      <c r="AC148" s="2372">
        <v>350711.78969099181</v>
      </c>
      <c r="AD148" s="2372">
        <v>373429.53454101115</v>
      </c>
      <c r="AE148" s="2372">
        <v>403454.83269785863</v>
      </c>
      <c r="AF148" s="2372">
        <v>420606.98304118973</v>
      </c>
      <c r="AG148" s="2372">
        <v>420803.58586012566</v>
      </c>
      <c r="AH148" s="2372">
        <v>414624.33034874464</v>
      </c>
      <c r="AI148" s="2372">
        <v>422648.90570111061</v>
      </c>
      <c r="AJ148" s="2372">
        <v>350489.16591072269</v>
      </c>
      <c r="BQ148" s="1746"/>
      <c r="BR148" s="1746"/>
      <c r="BS148" s="1746"/>
      <c r="BT148" s="1746"/>
      <c r="BU148" s="1746"/>
      <c r="BV148" s="1746"/>
      <c r="BW148" s="1746"/>
      <c r="BX148" s="1746"/>
      <c r="BY148" s="1746"/>
      <c r="BZ148" s="1746"/>
      <c r="CA148" s="1746"/>
      <c r="CB148" s="1746"/>
      <c r="CC148" s="1746"/>
      <c r="CD148" s="1746"/>
      <c r="CE148" s="1746"/>
      <c r="CF148" s="1746"/>
      <c r="CG148" s="1746"/>
      <c r="CH148" s="1746"/>
      <c r="CI148" s="1746"/>
      <c r="CJ148" s="1746"/>
      <c r="CK148" s="1746"/>
      <c r="CL148" s="1746"/>
      <c r="CM148" s="1746"/>
      <c r="CN148" s="1746"/>
      <c r="CO148" s="1746"/>
      <c r="CP148" s="1746"/>
      <c r="CQ148" s="1746"/>
      <c r="CR148" s="1746"/>
      <c r="CS148" s="1746"/>
      <c r="CT148" s="1746"/>
      <c r="CU148" s="1746"/>
      <c r="CV148" s="1746"/>
      <c r="CW148" s="1746"/>
      <c r="CX148" s="1746"/>
      <c r="CY148" s="1746"/>
      <c r="CZ148" s="1746"/>
      <c r="DA148" s="1746"/>
      <c r="DB148" s="1746"/>
      <c r="DC148" s="1746"/>
      <c r="DD148" s="1746"/>
      <c r="DE148" s="1746"/>
      <c r="DF148" s="1746"/>
      <c r="DG148" s="1746"/>
      <c r="DH148" s="1746"/>
      <c r="DI148" s="1746"/>
      <c r="DJ148" s="1746"/>
    </row>
    <row r="149" spans="1:114" ht="15.75" outlineLevel="1">
      <c r="D149" s="488"/>
      <c r="E149" s="2148" t="s">
        <v>5125</v>
      </c>
      <c r="F149" s="2148"/>
      <c r="G149" s="2379"/>
      <c r="H149" s="2148"/>
      <c r="I149" s="2148" t="s">
        <v>5167</v>
      </c>
      <c r="J149" s="2148"/>
      <c r="K149" s="2148"/>
      <c r="L149" s="2148"/>
      <c r="M149" s="2148"/>
      <c r="N149" s="2148"/>
      <c r="O149" s="2380"/>
      <c r="P149" s="2380"/>
      <c r="Q149" s="2148">
        <v>0</v>
      </c>
      <c r="R149" s="2148">
        <v>0</v>
      </c>
      <c r="S149" s="2148">
        <v>1983.5462017690297</v>
      </c>
      <c r="T149" s="2148">
        <v>1983.5462017690297</v>
      </c>
      <c r="U149" s="2148">
        <v>1983.5462017690297</v>
      </c>
      <c r="V149" s="2148">
        <v>1983.5462017690297</v>
      </c>
      <c r="W149" s="2148">
        <v>1983.5462017690297</v>
      </c>
      <c r="X149" s="2148">
        <v>1983.5462017690297</v>
      </c>
      <c r="Y149" s="2148">
        <v>1983.5462017690297</v>
      </c>
      <c r="Z149" s="2148">
        <v>1983.5462017690297</v>
      </c>
      <c r="AA149" s="2148">
        <v>1983.5462017690297</v>
      </c>
      <c r="AB149" s="2148">
        <v>1983.5462017690297</v>
      </c>
      <c r="AC149" s="2148">
        <v>1983.5462017690297</v>
      </c>
      <c r="AD149" s="2148">
        <v>1983.5462017690297</v>
      </c>
      <c r="AE149" s="2148">
        <v>1983.5462017690297</v>
      </c>
      <c r="AF149" s="2148">
        <v>1983.5462017690297</v>
      </c>
      <c r="AG149" s="2148">
        <v>1983.5462017690297</v>
      </c>
      <c r="AH149" s="2148">
        <v>1983.5462017690297</v>
      </c>
      <c r="AI149" s="2148">
        <v>1983.5462017690297</v>
      </c>
      <c r="AJ149" s="2148">
        <v>1983.5462017690297</v>
      </c>
      <c r="DA149" s="1746"/>
      <c r="DB149" s="1746"/>
      <c r="DC149" s="1746"/>
      <c r="DD149" s="1746"/>
      <c r="DE149" s="1746"/>
      <c r="DF149" s="1746"/>
      <c r="DG149" s="1746"/>
      <c r="DH149" s="1746"/>
      <c r="DI149" s="1746"/>
      <c r="DJ149" s="1746"/>
    </row>
    <row r="150" spans="1:114" ht="15.75" outlineLevel="1">
      <c r="E150" s="2148" t="s">
        <v>5133</v>
      </c>
      <c r="F150" s="2148"/>
      <c r="G150" s="2148"/>
      <c r="H150" s="2148"/>
      <c r="I150" s="2148" t="s">
        <v>5168</v>
      </c>
      <c r="J150" s="2148"/>
      <c r="K150" s="2148"/>
      <c r="L150" s="2148"/>
      <c r="M150" s="2148"/>
      <c r="N150" s="2148"/>
      <c r="O150" s="2380"/>
      <c r="P150" s="2380"/>
      <c r="Q150" s="2148">
        <v>0</v>
      </c>
      <c r="R150" s="2148">
        <v>0</v>
      </c>
      <c r="S150" s="2148">
        <v>240035.79679605272</v>
      </c>
      <c r="T150" s="2148">
        <v>240035.79679605272</v>
      </c>
      <c r="U150" s="2148">
        <v>240035.79679605272</v>
      </c>
      <c r="V150" s="2148">
        <v>240035.79679605272</v>
      </c>
      <c r="W150" s="2148">
        <v>240035.79679605272</v>
      </c>
      <c r="X150" s="2148">
        <v>240035.79679605272</v>
      </c>
      <c r="Y150" s="2148">
        <v>240035.79679605272</v>
      </c>
      <c r="Z150" s="2148">
        <v>240035.79679605272</v>
      </c>
      <c r="AA150" s="2148">
        <v>240035.79679605272</v>
      </c>
      <c r="AB150" s="2148">
        <v>240035.79679605272</v>
      </c>
      <c r="AC150" s="2148">
        <v>240035.79679605272</v>
      </c>
      <c r="AD150" s="2148">
        <v>240035.79679605272</v>
      </c>
      <c r="AE150" s="2148">
        <v>240035.79679605272</v>
      </c>
      <c r="AF150" s="2148">
        <v>240035.79679605272</v>
      </c>
      <c r="AG150" s="2148">
        <v>240035.79679605272</v>
      </c>
      <c r="AH150" s="2148">
        <v>240035.79679605272</v>
      </c>
      <c r="AI150" s="2148">
        <v>240035.79679605272</v>
      </c>
      <c r="AJ150" s="2148">
        <v>240035.79679605272</v>
      </c>
      <c r="BQ150" s="488"/>
      <c r="BR150" s="488"/>
      <c r="BS150" s="488"/>
      <c r="BT150" s="488"/>
      <c r="BU150" s="488"/>
      <c r="BV150" s="488"/>
      <c r="BW150" s="488"/>
      <c r="BX150" s="488"/>
      <c r="BY150" s="488"/>
      <c r="BZ150" s="488"/>
      <c r="CA150" s="488"/>
      <c r="CB150" s="488"/>
      <c r="CC150" s="488"/>
      <c r="CD150" s="488"/>
      <c r="CE150" s="488"/>
      <c r="CF150" s="488"/>
      <c r="CG150" s="488"/>
      <c r="CH150" s="488"/>
      <c r="CI150" s="488"/>
      <c r="CJ150" s="488"/>
      <c r="CK150" s="488"/>
      <c r="CL150" s="488"/>
      <c r="CM150" s="488"/>
      <c r="CN150" s="488"/>
      <c r="CO150" s="488"/>
      <c r="CP150" s="488"/>
      <c r="CQ150" s="488"/>
      <c r="CR150" s="488"/>
      <c r="CS150" s="488"/>
      <c r="CT150" s="488"/>
      <c r="CU150" s="488"/>
      <c r="CV150" s="488"/>
      <c r="CW150" s="488"/>
      <c r="CX150" s="488"/>
      <c r="CY150" s="488"/>
      <c r="CZ150" s="488"/>
      <c r="DA150" s="1746"/>
      <c r="DB150" s="1746"/>
      <c r="DC150" s="1746"/>
      <c r="DD150" s="1746"/>
      <c r="DE150" s="1746"/>
      <c r="DF150" s="1746"/>
      <c r="DG150" s="1746"/>
      <c r="DH150" s="1746"/>
      <c r="DI150" s="1746"/>
      <c r="DJ150" s="1746"/>
    </row>
    <row r="151" spans="1:114" outlineLevel="1">
      <c r="E151" s="2148" t="s">
        <v>5127</v>
      </c>
      <c r="F151" s="2148"/>
      <c r="G151" s="2148"/>
      <c r="H151" s="2148"/>
      <c r="I151" s="2148" t="s">
        <v>5169</v>
      </c>
      <c r="J151" s="2148"/>
      <c r="K151" s="2148"/>
      <c r="L151" s="2148"/>
      <c r="M151" s="2148"/>
      <c r="N151" s="2148"/>
      <c r="O151" s="2380"/>
      <c r="P151" s="2380"/>
      <c r="Q151" s="2148">
        <v>737.2605710150674</v>
      </c>
      <c r="R151" s="2148">
        <v>-22162.631008313037</v>
      </c>
      <c r="S151" s="2148">
        <v>-332574.62956270296</v>
      </c>
      <c r="T151" s="2148">
        <v>-1188218.2869533803</v>
      </c>
      <c r="U151" s="2148">
        <v>-1738997.470184315</v>
      </c>
      <c r="V151" s="2148">
        <v>-744075.89447054639</v>
      </c>
      <c r="W151" s="2148">
        <v>-161261.29382002354</v>
      </c>
      <c r="X151" s="2148">
        <v>-32354.897000361234</v>
      </c>
      <c r="Y151" s="2148">
        <v>-35457.17383447662</v>
      </c>
      <c r="Z151" s="2148">
        <v>-38689.555475243367</v>
      </c>
      <c r="AA151" s="2148">
        <v>-42070.112034695223</v>
      </c>
      <c r="AB151" s="2148">
        <v>-42070.112034694292</v>
      </c>
      <c r="AC151" s="2148">
        <v>-42070.112034695223</v>
      </c>
      <c r="AD151" s="2148">
        <v>-42069.389230213128</v>
      </c>
      <c r="AE151" s="2148">
        <v>-42069.389230213128</v>
      </c>
      <c r="AF151" s="2148">
        <v>-42069.389230213128</v>
      </c>
      <c r="AG151" s="2148">
        <v>-42070.112034695223</v>
      </c>
      <c r="AH151" s="2148">
        <v>-42069.389230214059</v>
      </c>
      <c r="AI151" s="2148">
        <v>-42069.389230213128</v>
      </c>
      <c r="AJ151" s="2148">
        <v>-42069.389230214059</v>
      </c>
      <c r="DA151" s="1746"/>
      <c r="DB151" s="1746"/>
      <c r="DC151" s="1746"/>
      <c r="DD151" s="1746"/>
      <c r="DE151" s="1746"/>
      <c r="DF151" s="1746"/>
      <c r="DG151" s="1746"/>
      <c r="DH151" s="1746"/>
      <c r="DI151" s="1746"/>
      <c r="DJ151" s="1746"/>
    </row>
    <row r="152" spans="1:114" ht="15.75" outlineLevel="1">
      <c r="E152" s="2148" t="s">
        <v>5127</v>
      </c>
      <c r="F152" s="2148"/>
      <c r="G152" s="2379"/>
      <c r="H152" s="2148"/>
      <c r="I152" s="2148" t="s">
        <v>5170</v>
      </c>
      <c r="J152" s="2148"/>
      <c r="K152" s="2148"/>
      <c r="L152" s="2148"/>
      <c r="M152" s="2148"/>
      <c r="N152" s="2148"/>
      <c r="O152" s="2380"/>
      <c r="P152" s="2380"/>
      <c r="Q152" s="2148">
        <v>-712645.46440187935</v>
      </c>
      <c r="R152" s="2148">
        <v>-541740.51319118158</v>
      </c>
      <c r="S152" s="2148">
        <v>55700.036140224198</v>
      </c>
      <c r="T152" s="2148">
        <v>103824.35851102299</v>
      </c>
      <c r="U152" s="2148">
        <v>170037.58583303238</v>
      </c>
      <c r="V152" s="2148">
        <v>169982.65269244672</v>
      </c>
      <c r="W152" s="2148">
        <v>169857.60751716676</v>
      </c>
      <c r="X152" s="2148">
        <v>161793.27791832318</v>
      </c>
      <c r="Y152" s="2148">
        <v>153743.40440910729</v>
      </c>
      <c r="Z152" s="2148">
        <v>168367.18467654521</v>
      </c>
      <c r="AA152" s="2148">
        <v>152513.91398626682</v>
      </c>
      <c r="AB152" s="2148">
        <v>140015.17889410909</v>
      </c>
      <c r="AC152" s="2148">
        <v>158947.59667509934</v>
      </c>
      <c r="AD152" s="2148">
        <v>162899.16877484648</v>
      </c>
      <c r="AE152" s="2148">
        <v>156218.28695337917</v>
      </c>
      <c r="AF152" s="2148">
        <v>174302.13227322011</v>
      </c>
      <c r="AG152" s="2148">
        <v>177912.54065775196</v>
      </c>
      <c r="AH152" s="2148">
        <v>167160.82399710873</v>
      </c>
      <c r="AI152" s="2148">
        <v>174584.02602096135</v>
      </c>
      <c r="AJ152" s="2148">
        <v>96073.003252620168</v>
      </c>
      <c r="DA152" s="1746"/>
      <c r="DB152" s="1746"/>
      <c r="DC152" s="1746"/>
      <c r="DD152" s="1746"/>
      <c r="DE152" s="1746"/>
      <c r="DF152" s="1746"/>
      <c r="DG152" s="1746"/>
      <c r="DH152" s="1746"/>
      <c r="DI152" s="1746"/>
      <c r="DJ152" s="1746"/>
    </row>
    <row r="153" spans="1:114" outlineLevel="1">
      <c r="E153" s="2148" t="s">
        <v>5135</v>
      </c>
      <c r="F153" s="2148"/>
      <c r="G153" s="2148"/>
      <c r="H153" s="2148"/>
      <c r="I153" s="2148" t="s">
        <v>5171</v>
      </c>
      <c r="J153" s="2148"/>
      <c r="K153" s="2148"/>
      <c r="L153" s="2148"/>
      <c r="M153" s="2148"/>
      <c r="N153" s="2148"/>
      <c r="O153" s="2380"/>
      <c r="P153" s="2380"/>
      <c r="Q153" s="2148">
        <v>204413.44416335318</v>
      </c>
      <c r="R153" s="2148">
        <v>257229.49042284116</v>
      </c>
      <c r="S153" s="2148">
        <v>471343.69353089854</v>
      </c>
      <c r="T153" s="2148">
        <v>-371734.0079508489</v>
      </c>
      <c r="U153" s="2148">
        <v>48546.440187930129</v>
      </c>
      <c r="V153" s="2148">
        <v>49031.441994939931</v>
      </c>
      <c r="W153" s="2148">
        <v>49522.226237801835</v>
      </c>
      <c r="X153" s="2148">
        <v>50017.347307553515</v>
      </c>
      <c r="Y153" s="2148">
        <v>50625.225876399316</v>
      </c>
      <c r="Z153" s="2148">
        <v>51131.189013370313</v>
      </c>
      <c r="AA153" s="2148">
        <v>51642.211781714112</v>
      </c>
      <c r="AB153" s="2148">
        <v>52159.739790385589</v>
      </c>
      <c r="AC153" s="2148">
        <v>52680.881821468472</v>
      </c>
      <c r="AD153" s="2148">
        <v>53207.806288400665</v>
      </c>
      <c r="AE153" s="2148">
        <v>53739.790386701003</v>
      </c>
      <c r="AF153" s="2148">
        <v>54277.556920852512</v>
      </c>
      <c r="AG153" s="2148">
        <v>54820.38308637403</v>
      </c>
      <c r="AH153" s="2148">
        <v>55368.26888326928</v>
      </c>
      <c r="AI153" s="2148">
        <v>55921.937116010115</v>
      </c>
      <c r="AJ153" s="2148">
        <v>56481.387784603983</v>
      </c>
      <c r="DA153" s="1746"/>
      <c r="DB153" s="1746"/>
      <c r="DC153" s="1746"/>
      <c r="DD153" s="1746"/>
      <c r="DE153" s="1746"/>
      <c r="DF153" s="1746"/>
      <c r="DG153" s="1746"/>
      <c r="DH153" s="1746"/>
      <c r="DI153" s="1746"/>
      <c r="DJ153" s="1746"/>
    </row>
    <row r="154" spans="1:114" ht="15.75" outlineLevel="1">
      <c r="E154" s="2148" t="s">
        <v>5172</v>
      </c>
      <c r="F154" s="2148"/>
      <c r="G154" s="2379"/>
      <c r="H154" s="2148"/>
      <c r="I154" s="2148" t="s">
        <v>5173</v>
      </c>
      <c r="J154" s="2148"/>
      <c r="K154" s="2148"/>
      <c r="L154" s="2148"/>
      <c r="M154" s="2148"/>
      <c r="N154" s="2148"/>
      <c r="O154" s="2380"/>
      <c r="P154" s="2380"/>
      <c r="Q154" s="2148">
        <v>1818104.8066498013</v>
      </c>
      <c r="R154" s="2148">
        <v>-1672179.9783158656</v>
      </c>
      <c r="S154" s="2148">
        <v>-442793.63932056399</v>
      </c>
      <c r="T154" s="2148">
        <v>312537.76653415244</v>
      </c>
      <c r="U154" s="2148">
        <v>-10195.88001445611</v>
      </c>
      <c r="V154" s="2148">
        <v>-111226.59920491511</v>
      </c>
      <c r="W154" s="2148">
        <v>-100717.744850018</v>
      </c>
      <c r="X154" s="2148">
        <v>-49160.101192627393</v>
      </c>
      <c r="Y154" s="2148">
        <v>-48481.387784604274</v>
      </c>
      <c r="Z154" s="2148">
        <v>-50766.895554752438</v>
      </c>
      <c r="AA154" s="2148">
        <v>-94833.393567040097</v>
      </c>
      <c r="AB154" s="2148">
        <v>-90543.548970003612</v>
      </c>
      <c r="AC154" s="2148">
        <v>-60865.91976870253</v>
      </c>
      <c r="AD154" s="2148">
        <v>-42627.394289844597</v>
      </c>
      <c r="AE154" s="2148">
        <v>-6453.1984098301364</v>
      </c>
      <c r="AF154" s="2148">
        <v>-7922.659920491511</v>
      </c>
      <c r="AG154" s="2148">
        <v>-11878.568847126851</v>
      </c>
      <c r="AH154" s="2148">
        <v>-7854.7162992410522</v>
      </c>
      <c r="AI154" s="2148">
        <v>-7807.0112034694575</v>
      </c>
      <c r="AJ154" s="2148">
        <v>-2015.1788941091436</v>
      </c>
      <c r="DA154" s="1746"/>
      <c r="DB154" s="1746"/>
      <c r="DC154" s="1746"/>
      <c r="DD154" s="1746"/>
      <c r="DE154" s="1746"/>
      <c r="DF154" s="1746"/>
      <c r="DG154" s="1746"/>
      <c r="DH154" s="1746"/>
      <c r="DI154" s="1746"/>
      <c r="DJ154" s="1746"/>
    </row>
    <row r="155" spans="1:114" hidden="1" outlineLevel="1">
      <c r="D155" s="683"/>
      <c r="E155" s="2380"/>
      <c r="F155" s="2380"/>
      <c r="G155" s="2380"/>
      <c r="H155" s="2380"/>
      <c r="I155" s="2380"/>
      <c r="J155" s="2380"/>
      <c r="K155" s="2380"/>
      <c r="L155" s="2380"/>
      <c r="M155" s="2380"/>
      <c r="N155" s="2380"/>
      <c r="O155" s="2380"/>
      <c r="P155" s="2380"/>
      <c r="Q155" s="2380"/>
      <c r="R155" s="2380"/>
      <c r="S155" s="2380"/>
      <c r="T155" s="2380"/>
      <c r="U155" s="2380"/>
      <c r="V155" s="2380"/>
      <c r="W155" s="2380"/>
      <c r="X155" s="2380"/>
      <c r="Y155" s="2380"/>
      <c r="Z155" s="2380"/>
      <c r="AA155" s="2380"/>
      <c r="AB155" s="2380"/>
      <c r="AC155" s="2380"/>
      <c r="AD155" s="2380"/>
      <c r="AE155" s="2380"/>
      <c r="AF155" s="2380"/>
      <c r="AG155" s="2380"/>
      <c r="AH155" s="2380"/>
      <c r="AI155" s="2380"/>
      <c r="AJ155" s="2380"/>
      <c r="DA155" s="1746"/>
      <c r="DB155" s="1746"/>
      <c r="DC155" s="1746"/>
      <c r="DD155" s="1746"/>
      <c r="DE155" s="1746"/>
      <c r="DF155" s="1746"/>
      <c r="DG155" s="1746"/>
      <c r="DH155" s="1746"/>
      <c r="DI155" s="1746"/>
      <c r="DJ155" s="1746"/>
    </row>
    <row r="156" spans="1:114" hidden="1" outlineLevel="1">
      <c r="E156" s="2148"/>
      <c r="F156" s="2148"/>
      <c r="G156" s="2148"/>
      <c r="H156" s="2148"/>
      <c r="I156" s="2148"/>
      <c r="J156" s="2148"/>
      <c r="K156" s="2148"/>
      <c r="L156" s="2148"/>
      <c r="M156" s="2148"/>
      <c r="N156" s="2148"/>
      <c r="O156" s="2380"/>
      <c r="P156" s="2380"/>
      <c r="Q156" s="2148"/>
      <c r="R156" s="2148"/>
      <c r="S156" s="2148"/>
      <c r="T156" s="2148"/>
      <c r="U156" s="2148"/>
      <c r="V156" s="2148"/>
      <c r="W156" s="2148"/>
      <c r="X156" s="2148"/>
      <c r="Y156" s="2148"/>
      <c r="Z156" s="2148"/>
      <c r="AA156" s="2148"/>
      <c r="AB156" s="2148"/>
      <c r="AC156" s="2148"/>
      <c r="AD156" s="2148"/>
      <c r="AE156" s="2148"/>
      <c r="AF156" s="2148"/>
      <c r="AG156" s="2148"/>
      <c r="AH156" s="2148"/>
      <c r="AI156" s="2148"/>
      <c r="AJ156" s="2148"/>
      <c r="DA156" s="1746"/>
      <c r="DB156" s="1746"/>
      <c r="DC156" s="1746"/>
      <c r="DD156" s="1746"/>
      <c r="DE156" s="1746"/>
      <c r="DF156" s="1746"/>
      <c r="DG156" s="1746"/>
      <c r="DH156" s="1746"/>
      <c r="DI156" s="1746"/>
      <c r="DJ156" s="1746"/>
    </row>
    <row r="157" spans="1:114" hidden="1" outlineLevel="1">
      <c r="E157" s="2148"/>
      <c r="F157" s="2148"/>
      <c r="G157" s="2148"/>
      <c r="H157" s="2148"/>
      <c r="I157" s="2148"/>
      <c r="J157" s="2148"/>
      <c r="K157" s="2148"/>
      <c r="L157" s="2148"/>
      <c r="M157" s="2148"/>
      <c r="N157" s="2148"/>
      <c r="O157" s="2148"/>
      <c r="P157" s="2148"/>
      <c r="Q157" s="2148"/>
      <c r="R157" s="2148"/>
      <c r="S157" s="2148"/>
      <c r="T157" s="2148"/>
      <c r="U157" s="2148"/>
      <c r="V157" s="2148"/>
      <c r="W157" s="2148"/>
      <c r="X157" s="2148"/>
      <c r="Y157" s="2148"/>
      <c r="Z157" s="2148"/>
      <c r="AA157" s="2148"/>
      <c r="AB157" s="2148"/>
      <c r="AC157" s="2148"/>
      <c r="AD157" s="2148"/>
      <c r="AE157" s="2148"/>
      <c r="AF157" s="2148"/>
      <c r="AG157" s="2148"/>
      <c r="AH157" s="2148"/>
      <c r="AI157" s="2148"/>
      <c r="AJ157" s="2148"/>
      <c r="DA157" s="1746"/>
      <c r="DB157" s="1746"/>
      <c r="DC157" s="1746"/>
      <c r="DD157" s="1746"/>
      <c r="DE157" s="1746"/>
      <c r="DF157" s="1746"/>
      <c r="DG157" s="1746"/>
      <c r="DH157" s="1746"/>
      <c r="DI157" s="1746"/>
      <c r="DJ157" s="1746"/>
    </row>
    <row r="158" spans="1:114" hidden="1" outlineLevel="1">
      <c r="E158" s="2148"/>
      <c r="F158" s="2148"/>
      <c r="G158" s="2148"/>
      <c r="H158" s="2148"/>
      <c r="I158" s="2148"/>
      <c r="J158" s="2148"/>
      <c r="K158" s="2148"/>
      <c r="L158" s="2148"/>
      <c r="M158" s="2148"/>
      <c r="N158" s="2148"/>
      <c r="O158" s="2148"/>
      <c r="P158" s="2148"/>
      <c r="Q158" s="2148"/>
      <c r="R158" s="2148"/>
      <c r="S158" s="2148"/>
      <c r="T158" s="2148"/>
      <c r="U158" s="2148"/>
      <c r="V158" s="2148"/>
      <c r="W158" s="2148"/>
      <c r="X158" s="2148"/>
      <c r="Y158" s="2148"/>
      <c r="Z158" s="2148"/>
      <c r="AA158" s="2148"/>
      <c r="AB158" s="2148"/>
      <c r="AC158" s="2148"/>
      <c r="AD158" s="2148"/>
      <c r="AE158" s="2148"/>
      <c r="AF158" s="2148"/>
      <c r="AG158" s="2148"/>
      <c r="AH158" s="2148"/>
      <c r="AI158" s="2148"/>
      <c r="AJ158" s="2148"/>
      <c r="DA158" s="1746"/>
      <c r="DB158" s="1746"/>
      <c r="DC158" s="1746"/>
      <c r="DD158" s="1746"/>
      <c r="DE158" s="1746"/>
      <c r="DF158" s="1746"/>
      <c r="DG158" s="1746"/>
      <c r="DH158" s="1746"/>
      <c r="DI158" s="1746"/>
      <c r="DJ158" s="1746"/>
    </row>
    <row r="159" spans="1:114" hidden="1" outlineLevel="1">
      <c r="E159" s="2148"/>
      <c r="F159" s="2148"/>
      <c r="G159" s="2148"/>
      <c r="H159" s="2148"/>
      <c r="I159" s="2148"/>
      <c r="J159" s="2148"/>
      <c r="K159" s="2148"/>
      <c r="L159" s="2148"/>
      <c r="M159" s="2148"/>
      <c r="N159" s="2148"/>
      <c r="O159" s="2148"/>
      <c r="P159" s="2148"/>
      <c r="Q159" s="2148"/>
      <c r="R159" s="2148"/>
      <c r="S159" s="2148"/>
      <c r="T159" s="2148"/>
      <c r="U159" s="2148"/>
      <c r="V159" s="2148"/>
      <c r="W159" s="2148"/>
      <c r="X159" s="2148"/>
      <c r="Y159" s="2148"/>
      <c r="Z159" s="2148"/>
      <c r="AA159" s="2148"/>
      <c r="AB159" s="2148"/>
      <c r="AC159" s="2148"/>
      <c r="AD159" s="2148"/>
      <c r="AE159" s="2148"/>
      <c r="AF159" s="2148"/>
      <c r="AG159" s="2148"/>
      <c r="AH159" s="2148"/>
      <c r="AI159" s="2148"/>
      <c r="AJ159" s="2148"/>
      <c r="DA159" s="1746"/>
      <c r="DB159" s="1746"/>
      <c r="DC159" s="1746"/>
      <c r="DD159" s="1746"/>
      <c r="DE159" s="1746"/>
      <c r="DF159" s="1746"/>
      <c r="DG159" s="1746"/>
      <c r="DH159" s="1746"/>
      <c r="DI159" s="1746"/>
      <c r="DJ159" s="1746"/>
    </row>
    <row r="160" spans="1:114" hidden="1" outlineLevel="1">
      <c r="E160" s="2148"/>
      <c r="F160" s="2148"/>
      <c r="G160" s="2148"/>
      <c r="H160" s="2148"/>
      <c r="I160" s="2148"/>
      <c r="J160" s="2148"/>
      <c r="K160" s="2148"/>
      <c r="L160" s="2148"/>
      <c r="M160" s="2148"/>
      <c r="N160" s="2148"/>
      <c r="O160" s="2148"/>
      <c r="P160" s="2148"/>
      <c r="Q160" s="2148"/>
      <c r="R160" s="2148"/>
      <c r="S160" s="2148"/>
      <c r="T160" s="2148"/>
      <c r="U160" s="2148"/>
      <c r="V160" s="2148"/>
      <c r="W160" s="2148"/>
      <c r="X160" s="2148"/>
      <c r="Y160" s="2148"/>
      <c r="Z160" s="2148"/>
      <c r="AA160" s="2148"/>
      <c r="AB160" s="2148"/>
      <c r="AC160" s="2148"/>
      <c r="AD160" s="2148"/>
      <c r="AE160" s="2148"/>
      <c r="AF160" s="2148"/>
      <c r="AG160" s="2148"/>
      <c r="AH160" s="2148"/>
      <c r="AI160" s="2148"/>
      <c r="AJ160" s="2148"/>
      <c r="DA160" s="1746"/>
      <c r="DB160" s="1746"/>
      <c r="DC160" s="1746"/>
      <c r="DD160" s="1746"/>
      <c r="DE160" s="1746"/>
      <c r="DF160" s="1746"/>
      <c r="DG160" s="1746"/>
      <c r="DH160" s="1746"/>
      <c r="DI160" s="1746"/>
      <c r="DJ160" s="1746"/>
    </row>
    <row r="161" spans="5:114" hidden="1" outlineLevel="1">
      <c r="E161" s="2148"/>
      <c r="F161" s="2148"/>
      <c r="G161" s="2148"/>
      <c r="H161" s="2148"/>
      <c r="I161" s="2148"/>
      <c r="J161" s="2148"/>
      <c r="K161" s="2148"/>
      <c r="L161" s="2148"/>
      <c r="M161" s="2148"/>
      <c r="N161" s="2148"/>
      <c r="O161" s="2148"/>
      <c r="P161" s="2148"/>
      <c r="Q161" s="2148"/>
      <c r="R161" s="2148"/>
      <c r="S161" s="2148"/>
      <c r="T161" s="2148"/>
      <c r="U161" s="2148"/>
      <c r="V161" s="2148"/>
      <c r="W161" s="2148"/>
      <c r="X161" s="2148"/>
      <c r="Y161" s="2148"/>
      <c r="Z161" s="2148"/>
      <c r="AA161" s="2148"/>
      <c r="AB161" s="2148"/>
      <c r="AC161" s="2148"/>
      <c r="AD161" s="2148"/>
      <c r="AE161" s="2148"/>
      <c r="AF161" s="2148"/>
      <c r="AG161" s="2148"/>
      <c r="AH161" s="2148"/>
      <c r="AI161" s="2148"/>
      <c r="AJ161" s="2148"/>
    </row>
    <row r="162" spans="5:114" ht="15.75" hidden="1" outlineLevel="1">
      <c r="E162" s="2148"/>
      <c r="F162" s="2148"/>
      <c r="G162" s="2148"/>
      <c r="H162" s="2148"/>
      <c r="I162" s="2148"/>
      <c r="J162" s="2148"/>
      <c r="K162" s="2148"/>
      <c r="L162" s="2148"/>
      <c r="M162" s="2148"/>
      <c r="N162" s="2148"/>
      <c r="O162" s="2148"/>
      <c r="P162" s="2148"/>
      <c r="Q162" s="2148"/>
      <c r="R162" s="2148"/>
      <c r="S162" s="2148"/>
      <c r="T162" s="2148"/>
      <c r="U162" s="2148"/>
      <c r="V162" s="2148"/>
      <c r="W162" s="2148"/>
      <c r="X162" s="2148"/>
      <c r="Y162" s="2148"/>
      <c r="Z162" s="2148"/>
      <c r="AA162" s="2148"/>
      <c r="AB162" s="2148"/>
      <c r="AC162" s="2148"/>
      <c r="AD162" s="2148"/>
      <c r="AE162" s="2148"/>
      <c r="AF162" s="2148"/>
      <c r="AG162" s="2148"/>
      <c r="AH162" s="2148"/>
      <c r="AI162" s="2148"/>
      <c r="AJ162" s="2148"/>
      <c r="DA162" s="488"/>
      <c r="DB162" s="488"/>
      <c r="DC162" s="488"/>
      <c r="DD162" s="488"/>
      <c r="DE162" s="488"/>
      <c r="DF162" s="488"/>
      <c r="DG162" s="488"/>
      <c r="DH162" s="488"/>
      <c r="DI162" s="488"/>
      <c r="DJ162" s="488"/>
    </row>
    <row r="163" spans="5:114" hidden="1" outlineLevel="1">
      <c r="E163" s="2148"/>
      <c r="F163" s="2148"/>
      <c r="G163" s="2148"/>
      <c r="H163" s="2148"/>
      <c r="I163" s="2148"/>
      <c r="J163" s="2148"/>
      <c r="K163" s="2148"/>
      <c r="L163" s="2148"/>
      <c r="M163" s="2148"/>
      <c r="N163" s="2148"/>
      <c r="O163" s="2148"/>
      <c r="P163" s="2148"/>
      <c r="Q163" s="2148"/>
      <c r="R163" s="2148"/>
      <c r="S163" s="2148"/>
      <c r="T163" s="2148"/>
      <c r="U163" s="2148"/>
      <c r="V163" s="2148"/>
      <c r="W163" s="2148"/>
      <c r="X163" s="2148"/>
      <c r="Y163" s="2148"/>
      <c r="Z163" s="2148"/>
      <c r="AA163" s="2148"/>
      <c r="AB163" s="2148"/>
      <c r="AC163" s="2148"/>
      <c r="AD163" s="2148"/>
      <c r="AE163" s="2148"/>
      <c r="AF163" s="2148"/>
      <c r="AG163" s="2148"/>
      <c r="AH163" s="2148"/>
      <c r="AI163" s="2148"/>
      <c r="AJ163" s="2148"/>
    </row>
    <row r="164" spans="5:114" hidden="1" outlineLevel="1">
      <c r="E164" s="2148"/>
      <c r="F164" s="2148"/>
      <c r="G164" s="2148"/>
      <c r="H164" s="2148"/>
      <c r="I164" s="2148"/>
      <c r="J164" s="2148"/>
      <c r="K164" s="2148"/>
      <c r="L164" s="2148"/>
      <c r="M164" s="2148"/>
      <c r="N164" s="2148"/>
      <c r="O164" s="2148"/>
      <c r="P164" s="2148"/>
      <c r="Q164" s="2148"/>
      <c r="R164" s="2148"/>
      <c r="S164" s="2148"/>
      <c r="T164" s="2148"/>
      <c r="U164" s="2148"/>
      <c r="V164" s="2148"/>
      <c r="W164" s="2148"/>
      <c r="X164" s="2148"/>
      <c r="Y164" s="2148"/>
      <c r="Z164" s="2148"/>
      <c r="AA164" s="2148"/>
      <c r="AB164" s="2148"/>
      <c r="AC164" s="2148"/>
      <c r="AD164" s="2148"/>
      <c r="AE164" s="2148"/>
      <c r="AF164" s="2148"/>
      <c r="AG164" s="2148"/>
      <c r="AH164" s="2148"/>
      <c r="AI164" s="2148"/>
      <c r="AJ164" s="2148"/>
    </row>
    <row r="165" spans="5:114" hidden="1" outlineLevel="1">
      <c r="E165" s="2148"/>
      <c r="F165" s="2148"/>
      <c r="G165" s="2148"/>
      <c r="H165" s="2148"/>
      <c r="I165" s="2148"/>
      <c r="J165" s="2148"/>
      <c r="K165" s="2148"/>
      <c r="L165" s="2148"/>
      <c r="M165" s="2148"/>
      <c r="N165" s="2148"/>
      <c r="O165" s="2148"/>
      <c r="P165" s="2148"/>
      <c r="Q165" s="2148"/>
      <c r="R165" s="2148"/>
      <c r="S165" s="2148"/>
      <c r="T165" s="2148"/>
      <c r="U165" s="2148"/>
      <c r="V165" s="2148"/>
      <c r="W165" s="2148"/>
      <c r="X165" s="2148"/>
      <c r="Y165" s="2148"/>
      <c r="Z165" s="2148"/>
      <c r="AA165" s="2148"/>
      <c r="AB165" s="2148"/>
      <c r="AC165" s="2148"/>
      <c r="AD165" s="2148"/>
      <c r="AE165" s="2148"/>
      <c r="AF165" s="2148"/>
      <c r="AG165" s="2148"/>
      <c r="AH165" s="2148"/>
      <c r="AI165" s="2148"/>
      <c r="AJ165" s="2148"/>
    </row>
    <row r="166" spans="5:114" hidden="1" outlineLevel="1">
      <c r="E166" s="2148"/>
      <c r="F166" s="2148"/>
      <c r="G166" s="2148"/>
      <c r="H166" s="2148"/>
      <c r="I166" s="2148"/>
      <c r="J166" s="2148"/>
      <c r="K166" s="2148"/>
      <c r="L166" s="2148"/>
      <c r="M166" s="2148"/>
      <c r="N166" s="2148"/>
      <c r="O166" s="2148"/>
      <c r="P166" s="2148"/>
      <c r="Q166" s="2148"/>
      <c r="R166" s="2148"/>
      <c r="S166" s="2148"/>
      <c r="T166" s="2148"/>
      <c r="U166" s="2148"/>
      <c r="V166" s="2148"/>
      <c r="W166" s="2148"/>
      <c r="X166" s="2148"/>
      <c r="Y166" s="2148"/>
      <c r="Z166" s="2148"/>
      <c r="AA166" s="2148"/>
      <c r="AB166" s="2148"/>
      <c r="AC166" s="2148"/>
      <c r="AD166" s="2148"/>
      <c r="AE166" s="2148"/>
      <c r="AF166" s="2148"/>
      <c r="AG166" s="2148"/>
      <c r="AH166" s="2148"/>
      <c r="AI166" s="2148"/>
      <c r="AJ166" s="2148"/>
    </row>
    <row r="167" spans="5:114" hidden="1" outlineLevel="1">
      <c r="E167" s="2148"/>
      <c r="F167" s="2148"/>
      <c r="G167" s="2148"/>
      <c r="H167" s="2148"/>
      <c r="I167" s="2148"/>
      <c r="J167" s="2148"/>
      <c r="K167" s="2148"/>
      <c r="L167" s="2148"/>
      <c r="M167" s="2148"/>
      <c r="N167" s="2148"/>
      <c r="O167" s="2148"/>
      <c r="P167" s="2148"/>
      <c r="Q167" s="2148"/>
      <c r="R167" s="2148"/>
      <c r="S167" s="2148"/>
      <c r="T167" s="2148"/>
      <c r="U167" s="2148"/>
      <c r="V167" s="2148"/>
      <c r="W167" s="2148"/>
      <c r="X167" s="2148"/>
      <c r="Y167" s="2148"/>
      <c r="Z167" s="2148"/>
      <c r="AA167" s="2148"/>
      <c r="AB167" s="2148"/>
      <c r="AC167" s="2148"/>
      <c r="AD167" s="2148"/>
      <c r="AE167" s="2148"/>
      <c r="AF167" s="2148"/>
      <c r="AG167" s="2148"/>
      <c r="AH167" s="2148"/>
      <c r="AI167" s="2148"/>
      <c r="AJ167" s="2148"/>
    </row>
    <row r="168" spans="5:114" hidden="1" outlineLevel="1">
      <c r="E168" s="2148"/>
      <c r="F168" s="2148"/>
      <c r="G168" s="2148"/>
      <c r="H168" s="2148"/>
      <c r="I168" s="2148"/>
      <c r="J168" s="2148"/>
      <c r="K168" s="2148"/>
      <c r="L168" s="2148"/>
      <c r="M168" s="2148"/>
      <c r="N168" s="2148"/>
      <c r="O168" s="2148"/>
      <c r="P168" s="2148"/>
      <c r="Q168" s="2148"/>
      <c r="R168" s="2148"/>
      <c r="S168" s="2148"/>
      <c r="T168" s="2148"/>
      <c r="U168" s="2148"/>
      <c r="V168" s="2148"/>
      <c r="W168" s="2148"/>
      <c r="X168" s="2148"/>
      <c r="Y168" s="2148"/>
      <c r="Z168" s="2148"/>
      <c r="AA168" s="2148"/>
      <c r="AB168" s="2148"/>
      <c r="AC168" s="2148"/>
      <c r="AD168" s="2148"/>
      <c r="AE168" s="2148"/>
      <c r="AF168" s="2148"/>
      <c r="AG168" s="2148"/>
      <c r="AH168" s="2148"/>
      <c r="AI168" s="2148"/>
      <c r="AJ168" s="2148"/>
    </row>
    <row r="169" spans="5:114" hidden="1" outlineLevel="1">
      <c r="E169" s="2148"/>
      <c r="F169" s="2148"/>
      <c r="G169" s="2148"/>
      <c r="H169" s="2148"/>
      <c r="I169" s="2148"/>
      <c r="J169" s="2148"/>
      <c r="K169" s="2148"/>
      <c r="L169" s="2148"/>
      <c r="M169" s="2148"/>
      <c r="N169" s="2148"/>
      <c r="O169" s="2148"/>
      <c r="P169" s="2148"/>
      <c r="Q169" s="2148"/>
      <c r="R169" s="2148"/>
      <c r="S169" s="2148"/>
      <c r="T169" s="2148"/>
      <c r="U169" s="2148"/>
      <c r="V169" s="2148"/>
      <c r="W169" s="2148"/>
      <c r="X169" s="2148"/>
      <c r="Y169" s="2148"/>
      <c r="Z169" s="2148"/>
      <c r="AA169" s="2148"/>
      <c r="AB169" s="2148"/>
      <c r="AC169" s="2148"/>
      <c r="AD169" s="2148"/>
      <c r="AE169" s="2148"/>
      <c r="AF169" s="2148"/>
      <c r="AG169" s="2148"/>
      <c r="AH169" s="2148"/>
      <c r="AI169" s="2148"/>
      <c r="AJ169" s="2148"/>
    </row>
    <row r="170" spans="5:114" hidden="1" outlineLevel="1">
      <c r="E170" s="2148"/>
      <c r="F170" s="2148"/>
      <c r="G170" s="2148"/>
      <c r="H170" s="2148"/>
      <c r="I170" s="2148"/>
      <c r="J170" s="2148"/>
      <c r="K170" s="2148"/>
      <c r="L170" s="2148"/>
      <c r="M170" s="2148"/>
      <c r="N170" s="2148"/>
      <c r="O170" s="2148"/>
      <c r="P170" s="2148"/>
      <c r="Q170" s="2148"/>
      <c r="R170" s="2148"/>
      <c r="S170" s="2148"/>
      <c r="T170" s="2148"/>
      <c r="U170" s="2148"/>
      <c r="V170" s="2148"/>
      <c r="W170" s="2148"/>
      <c r="X170" s="2148"/>
      <c r="Y170" s="2148"/>
      <c r="Z170" s="2148"/>
      <c r="AA170" s="2148"/>
      <c r="AB170" s="2148"/>
      <c r="AC170" s="2148"/>
      <c r="AD170" s="2148"/>
      <c r="AE170" s="2148"/>
      <c r="AF170" s="2148"/>
      <c r="AG170" s="2148"/>
      <c r="AH170" s="2148"/>
      <c r="AI170" s="2148"/>
      <c r="AJ170" s="2148"/>
    </row>
    <row r="171" spans="5:114" hidden="1" outlineLevel="1">
      <c r="E171" s="2148"/>
      <c r="F171" s="2148"/>
      <c r="G171" s="2148"/>
      <c r="H171" s="2148"/>
      <c r="I171" s="2148"/>
      <c r="J171" s="2148"/>
      <c r="K171" s="2148"/>
      <c r="L171" s="2148"/>
      <c r="M171" s="2148"/>
      <c r="N171" s="2148"/>
      <c r="O171" s="2148"/>
      <c r="P171" s="2148"/>
      <c r="Q171" s="2148"/>
      <c r="R171" s="2148"/>
      <c r="S171" s="2148"/>
      <c r="T171" s="2148"/>
      <c r="U171" s="2148"/>
      <c r="V171" s="2148"/>
      <c r="W171" s="2148"/>
      <c r="X171" s="2148"/>
      <c r="Y171" s="2148"/>
      <c r="Z171" s="2148"/>
      <c r="AA171" s="2148"/>
      <c r="AB171" s="2148"/>
      <c r="AC171" s="2148"/>
      <c r="AD171" s="2148"/>
      <c r="AE171" s="2148"/>
      <c r="AF171" s="2148"/>
      <c r="AG171" s="2148"/>
      <c r="AH171" s="2148"/>
      <c r="AI171" s="2148"/>
      <c r="AJ171" s="2148"/>
    </row>
    <row r="172" spans="5:114" hidden="1" outlineLevel="1">
      <c r="E172" s="2148"/>
      <c r="F172" s="2148"/>
      <c r="G172" s="2148"/>
      <c r="H172" s="2148"/>
      <c r="I172" s="2148"/>
      <c r="J172" s="2148"/>
      <c r="K172" s="2148"/>
      <c r="L172" s="2148"/>
      <c r="M172" s="2148"/>
      <c r="N172" s="2148"/>
      <c r="O172" s="2148"/>
      <c r="P172" s="2148"/>
      <c r="Q172" s="2148"/>
      <c r="R172" s="2148"/>
      <c r="S172" s="2148"/>
      <c r="T172" s="2148"/>
      <c r="U172" s="2148"/>
      <c r="V172" s="2148"/>
      <c r="W172" s="2148"/>
      <c r="X172" s="2148"/>
      <c r="Y172" s="2148"/>
      <c r="Z172" s="2148"/>
      <c r="AA172" s="2148"/>
      <c r="AB172" s="2148"/>
      <c r="AC172" s="2148"/>
      <c r="AD172" s="2148"/>
      <c r="AE172" s="2148"/>
      <c r="AF172" s="2148"/>
      <c r="AG172" s="2148"/>
      <c r="AH172" s="2148"/>
      <c r="AI172" s="2148"/>
      <c r="AJ172" s="2148"/>
    </row>
    <row r="173" spans="5:114" collapsed="1"/>
    <row r="174" spans="5:114" ht="15.75">
      <c r="E174" s="488" t="s">
        <v>5180</v>
      </c>
    </row>
    <row r="175" spans="5:114" ht="15.75">
      <c r="E175" s="679"/>
      <c r="F175" s="1797" t="s">
        <v>23</v>
      </c>
      <c r="G175" s="1437"/>
      <c r="H175" s="1437"/>
      <c r="I175" s="1437"/>
      <c r="J175" s="1437">
        <v>2004</v>
      </c>
      <c r="K175" s="1437">
        <v>2005</v>
      </c>
      <c r="L175" s="1437">
        <v>2006</v>
      </c>
      <c r="M175" s="1437">
        <v>2007</v>
      </c>
      <c r="N175" s="1437">
        <v>2008</v>
      </c>
      <c r="O175" s="1437"/>
      <c r="P175" s="1437"/>
      <c r="Q175" s="1437">
        <v>2011</v>
      </c>
      <c r="R175" s="1437">
        <v>2012</v>
      </c>
      <c r="S175" s="1437">
        <v>2013</v>
      </c>
      <c r="T175" s="1437">
        <v>2014</v>
      </c>
      <c r="U175" s="1437">
        <v>2015</v>
      </c>
      <c r="V175" s="1437">
        <v>2016</v>
      </c>
      <c r="W175" s="1437">
        <v>2017</v>
      </c>
      <c r="X175" s="1437">
        <v>2018</v>
      </c>
      <c r="Y175" s="1437">
        <v>2019</v>
      </c>
      <c r="Z175" s="1437">
        <v>2020</v>
      </c>
      <c r="AA175" s="1437">
        <v>2021</v>
      </c>
      <c r="AB175" s="1437">
        <v>2022</v>
      </c>
      <c r="AC175" s="1437">
        <v>2023</v>
      </c>
      <c r="AD175" s="1437">
        <v>2024</v>
      </c>
      <c r="AE175" s="1437">
        <v>2025</v>
      </c>
      <c r="AF175" s="1437">
        <v>2026</v>
      </c>
      <c r="AG175" s="1437">
        <v>2027</v>
      </c>
      <c r="AH175" s="1437">
        <v>2028</v>
      </c>
      <c r="AI175" s="1437">
        <v>2029</v>
      </c>
      <c r="AJ175" s="1437">
        <v>2030</v>
      </c>
    </row>
    <row r="176" spans="5:114" ht="15.75">
      <c r="E176" s="2372" t="s">
        <v>5165</v>
      </c>
      <c r="F176" s="1047"/>
      <c r="G176" s="1047"/>
      <c r="H176" s="2372"/>
      <c r="I176" s="2372" t="s">
        <v>5166</v>
      </c>
      <c r="J176" s="2372"/>
      <c r="K176" s="2372">
        <v>0</v>
      </c>
      <c r="L176" s="2372">
        <v>0</v>
      </c>
      <c r="M176" s="2372">
        <v>0</v>
      </c>
      <c r="N176" s="2372">
        <v>0</v>
      </c>
      <c r="O176" s="2372"/>
      <c r="P176" s="2372"/>
      <c r="Q176" s="2372">
        <v>0</v>
      </c>
      <c r="R176" s="2372">
        <v>-2392291.6666666567</v>
      </c>
      <c r="S176" s="2372">
        <v>-48327602.009675026</v>
      </c>
      <c r="T176" s="2372">
        <v>-46219030.643508822</v>
      </c>
      <c r="U176" s="2372">
        <v>-104780493.83846149</v>
      </c>
      <c r="V176" s="2372">
        <v>-95858791.435615465</v>
      </c>
      <c r="W176" s="2372">
        <v>-78201324.38361454</v>
      </c>
      <c r="X176" s="2372">
        <v>-77803501.537380546</v>
      </c>
      <c r="Y176" s="2372">
        <v>-84738278.498079464</v>
      </c>
      <c r="Z176" s="2372">
        <v>-54408414.859319203</v>
      </c>
      <c r="AA176" s="2372">
        <v>-39197899.19879511</v>
      </c>
      <c r="AB176" s="2372">
        <v>-9349564.4053277373</v>
      </c>
      <c r="AC176" s="2372">
        <v>22284441.276586905</v>
      </c>
      <c r="AD176" s="2372">
        <v>48207536.282868117</v>
      </c>
      <c r="AE176" s="2372">
        <v>67926049.629560024</v>
      </c>
      <c r="AF176" s="2372">
        <v>87414457.697632328</v>
      </c>
      <c r="AG176" s="2372">
        <v>114996906.87903795</v>
      </c>
      <c r="AH176" s="2372">
        <v>139078026.69207013</v>
      </c>
      <c r="AI176" s="2372">
        <v>137082889.49527916</v>
      </c>
      <c r="AJ176" s="2372">
        <v>143696657.00721347</v>
      </c>
      <c r="AK176" s="488"/>
      <c r="AL176" s="488"/>
      <c r="AM176" s="488"/>
      <c r="AN176" s="488"/>
      <c r="AO176" s="488"/>
      <c r="AP176" s="488"/>
      <c r="AQ176" s="488"/>
      <c r="AR176" s="488"/>
      <c r="AS176" s="488"/>
      <c r="AT176" s="488"/>
      <c r="AU176" s="488"/>
      <c r="AV176" s="488"/>
      <c r="AW176" s="488"/>
      <c r="AX176" s="488"/>
      <c r="AY176" s="488"/>
      <c r="AZ176" s="488"/>
      <c r="BA176" s="488"/>
      <c r="BB176" s="488"/>
      <c r="BC176" s="488"/>
      <c r="BD176" s="488"/>
      <c r="BE176" s="488"/>
      <c r="BF176" s="488"/>
      <c r="BG176" s="488"/>
      <c r="BH176" s="488"/>
      <c r="BI176" s="488"/>
      <c r="BJ176" s="488"/>
      <c r="BK176" s="488"/>
    </row>
    <row r="177" spans="3:36">
      <c r="D177" s="683"/>
      <c r="E177" s="2148" t="s">
        <v>5127</v>
      </c>
      <c r="F177" s="2148"/>
      <c r="G177" s="2148"/>
      <c r="H177" s="2148"/>
      <c r="I177" s="2381" t="s">
        <v>5169</v>
      </c>
      <c r="J177" s="2148"/>
      <c r="K177" s="2148"/>
      <c r="L177" s="2148"/>
      <c r="M177" s="2148"/>
      <c r="N177" s="2148"/>
      <c r="O177" s="2148"/>
      <c r="P177" s="2148"/>
      <c r="Q177" s="2148">
        <v>0</v>
      </c>
      <c r="R177" s="2148">
        <v>0</v>
      </c>
      <c r="S177" s="2148">
        <v>-5855176</v>
      </c>
      <c r="T177" s="2148">
        <v>-14342917</v>
      </c>
      <c r="U177" s="2148">
        <v>-17503916</v>
      </c>
      <c r="V177" s="2148">
        <v>-16506635.5</v>
      </c>
      <c r="W177" s="2148">
        <v>-14153653</v>
      </c>
      <c r="X177" s="2148">
        <v>-13170633</v>
      </c>
      <c r="Y177" s="2148">
        <v>-13037150</v>
      </c>
      <c r="Z177" s="2148">
        <v>-13085679</v>
      </c>
      <c r="AA177" s="2148">
        <v>-13137828</v>
      </c>
      <c r="AB177" s="2148">
        <v>-13163717.5</v>
      </c>
      <c r="AC177" s="2148">
        <v>-9319165</v>
      </c>
      <c r="AD177" s="2148">
        <v>-5474612</v>
      </c>
      <c r="AE177" s="2148">
        <v>-5474612</v>
      </c>
      <c r="AF177" s="2148">
        <v>-5474612</v>
      </c>
      <c r="AG177" s="2148">
        <v>-5474612</v>
      </c>
      <c r="AH177" s="2148">
        <v>-5474612</v>
      </c>
      <c r="AI177" s="2148">
        <v>-5474612</v>
      </c>
      <c r="AJ177" s="2148">
        <v>-5474612</v>
      </c>
    </row>
    <row r="178" spans="3:36">
      <c r="D178" s="683"/>
      <c r="E178" s="2380" t="s">
        <v>5125</v>
      </c>
      <c r="F178" s="2148"/>
      <c r="G178" s="2148"/>
      <c r="H178" s="2148"/>
      <c r="I178" s="2381" t="s">
        <v>5167</v>
      </c>
      <c r="J178" s="2148"/>
      <c r="K178" s="2148"/>
      <c r="L178" s="2148"/>
      <c r="M178" s="2148"/>
      <c r="N178" s="2148"/>
      <c r="O178" s="2148"/>
      <c r="P178" s="2148"/>
      <c r="Q178" s="2148">
        <v>0</v>
      </c>
      <c r="R178" s="2148">
        <v>0</v>
      </c>
      <c r="S178" s="2148">
        <v>-2554422.906432502</v>
      </c>
      <c r="T178" s="2148">
        <v>-5046694.3128650002</v>
      </c>
      <c r="U178" s="2148">
        <v>-4984542.8869575001</v>
      </c>
      <c r="V178" s="2148">
        <v>-4984542.96105</v>
      </c>
      <c r="W178" s="2148">
        <v>-4984542.96105</v>
      </c>
      <c r="X178" s="2148">
        <v>-4984542.96105</v>
      </c>
      <c r="Y178" s="2148">
        <v>-4984542.96105</v>
      </c>
      <c r="Z178" s="2148">
        <v>-4984542.96105</v>
      </c>
      <c r="AA178" s="2148">
        <v>-4984542.96105</v>
      </c>
      <c r="AB178" s="2148">
        <v>-4984542.96105</v>
      </c>
      <c r="AC178" s="2148">
        <v>-4984542.96105</v>
      </c>
      <c r="AD178" s="2148">
        <v>-4984542.96105</v>
      </c>
      <c r="AE178" s="2148">
        <v>-4984542.96105</v>
      </c>
      <c r="AF178" s="2148">
        <v>-4984542.96105</v>
      </c>
      <c r="AG178" s="2148">
        <v>-4984542.96105</v>
      </c>
      <c r="AH178" s="2148">
        <v>-4984542.96105</v>
      </c>
      <c r="AI178" s="2148">
        <v>-4984542.96105</v>
      </c>
      <c r="AJ178" s="2148">
        <v>-4984542.96105</v>
      </c>
    </row>
    <row r="179" spans="3:36">
      <c r="D179" s="2383" t="s">
        <v>5181</v>
      </c>
      <c r="E179" s="2380" t="s">
        <v>5127</v>
      </c>
      <c r="F179" s="2148"/>
      <c r="G179" s="2148"/>
      <c r="H179" s="2148"/>
      <c r="I179" s="2381" t="s">
        <v>5117</v>
      </c>
      <c r="J179" s="2148"/>
      <c r="K179" s="2148"/>
      <c r="L179" s="2148"/>
      <c r="M179" s="2148"/>
      <c r="N179" s="2148"/>
      <c r="O179" s="2148"/>
      <c r="P179" s="2148"/>
      <c r="Q179" s="2148">
        <v>0</v>
      </c>
      <c r="R179" s="2148">
        <v>0</v>
      </c>
      <c r="S179" s="2148">
        <v>-2927228.75</v>
      </c>
      <c r="T179" s="2148">
        <v>-4927949.9499999993</v>
      </c>
      <c r="U179" s="2148">
        <v>-2906951.9499999993</v>
      </c>
      <c r="V179" s="2148">
        <v>-2130552.1499999985</v>
      </c>
      <c r="W179" s="2148">
        <v>-2185818.200000003</v>
      </c>
      <c r="X179" s="2148">
        <v>-2228410.0999999978</v>
      </c>
      <c r="Y179" s="2148">
        <v>-2360611.8000000007</v>
      </c>
      <c r="Z179" s="2148">
        <v>-2734513.6999999993</v>
      </c>
      <c r="AA179" s="2148">
        <v>-1989689.6499999985</v>
      </c>
      <c r="AB179" s="2148">
        <v>-2554102.4499999993</v>
      </c>
      <c r="AC179" s="2148">
        <v>-3556313.549999997</v>
      </c>
      <c r="AD179" s="2148">
        <v>-2219724.5</v>
      </c>
      <c r="AE179" s="2148">
        <v>-1850278.9499999993</v>
      </c>
      <c r="AF179" s="2148">
        <v>-4357068.6999999993</v>
      </c>
      <c r="AG179" s="2148">
        <v>-42404.799999998882</v>
      </c>
      <c r="AH179" s="2148">
        <v>-686005.65000000037</v>
      </c>
      <c r="AI179" s="2148">
        <v>51893.699999999255</v>
      </c>
      <c r="AJ179" s="2148">
        <v>-1184370.5499999998</v>
      </c>
    </row>
    <row r="180" spans="3:36">
      <c r="D180" s="683"/>
      <c r="E180" s="2380" t="s">
        <v>5126</v>
      </c>
      <c r="F180" s="2148"/>
      <c r="G180" s="2148"/>
      <c r="H180" s="2148"/>
      <c r="I180" s="2381" t="s">
        <v>5182</v>
      </c>
      <c r="J180" s="2148"/>
      <c r="K180" s="2148"/>
      <c r="L180" s="2148"/>
      <c r="M180" s="2148"/>
      <c r="N180" s="2148"/>
      <c r="O180" s="2148"/>
      <c r="P180" s="2148"/>
      <c r="Q180" s="2148">
        <v>0</v>
      </c>
      <c r="R180" s="2148">
        <v>0</v>
      </c>
      <c r="S180" s="2148">
        <v>13175</v>
      </c>
      <c r="T180" s="2148">
        <v>29843</v>
      </c>
      <c r="U180" s="2148">
        <v>33336</v>
      </c>
      <c r="V180" s="2148">
        <v>33336</v>
      </c>
      <c r="W180" s="2148">
        <v>33336</v>
      </c>
      <c r="X180" s="2148">
        <v>33336</v>
      </c>
      <c r="Y180" s="2148">
        <v>33336</v>
      </c>
      <c r="Z180" s="2148">
        <v>33336</v>
      </c>
      <c r="AA180" s="2148">
        <v>33336</v>
      </c>
      <c r="AB180" s="2148">
        <v>33336</v>
      </c>
      <c r="AC180" s="2148">
        <v>33336</v>
      </c>
      <c r="AD180" s="2148">
        <v>33336</v>
      </c>
      <c r="AE180" s="2148">
        <v>33336</v>
      </c>
      <c r="AF180" s="2148">
        <v>33336</v>
      </c>
      <c r="AG180" s="2148">
        <v>33336</v>
      </c>
      <c r="AH180" s="2148">
        <v>33336</v>
      </c>
      <c r="AI180" s="2148">
        <v>33336</v>
      </c>
      <c r="AJ180" s="2148">
        <v>33336</v>
      </c>
    </row>
    <row r="181" spans="3:36">
      <c r="D181" s="683"/>
      <c r="E181" s="2380" t="s">
        <v>5127</v>
      </c>
      <c r="F181" s="2148"/>
      <c r="G181" s="2148"/>
      <c r="H181" s="2148"/>
      <c r="I181" s="2381" t="s">
        <v>5183</v>
      </c>
      <c r="J181" s="2148"/>
      <c r="K181" s="2148"/>
      <c r="L181" s="2148"/>
      <c r="M181" s="2148"/>
      <c r="N181" s="2148"/>
      <c r="O181" s="2148"/>
      <c r="P181" s="2148"/>
      <c r="Q181" s="2148">
        <v>0</v>
      </c>
      <c r="R181" s="2148">
        <v>0</v>
      </c>
      <c r="S181" s="2148">
        <v>8719.5</v>
      </c>
      <c r="T181" s="2148">
        <v>43561</v>
      </c>
      <c r="U181" s="2148">
        <v>69683</v>
      </c>
      <c r="V181" s="2148">
        <v>69683</v>
      </c>
      <c r="W181" s="2148">
        <v>69683</v>
      </c>
      <c r="X181" s="2148">
        <v>69683</v>
      </c>
      <c r="Y181" s="2148">
        <v>69683</v>
      </c>
      <c r="Z181" s="2148">
        <v>69683</v>
      </c>
      <c r="AA181" s="2148">
        <v>69683</v>
      </c>
      <c r="AB181" s="2148">
        <v>69683</v>
      </c>
      <c r="AC181" s="2148">
        <v>34841.5</v>
      </c>
      <c r="AD181" s="2148">
        <v>0</v>
      </c>
      <c r="AE181" s="2148">
        <v>0</v>
      </c>
      <c r="AF181" s="2148">
        <v>0</v>
      </c>
      <c r="AG181" s="2148">
        <v>0</v>
      </c>
      <c r="AH181" s="2148">
        <v>0</v>
      </c>
      <c r="AI181" s="2148">
        <v>0</v>
      </c>
      <c r="AJ181" s="2148">
        <v>0</v>
      </c>
    </row>
    <row r="182" spans="3:36">
      <c r="C182" s="1272"/>
      <c r="D182" s="683"/>
      <c r="E182" s="2380" t="s">
        <v>5127</v>
      </c>
      <c r="F182" s="2380"/>
      <c r="G182" s="2380"/>
      <c r="H182" s="2380"/>
      <c r="I182" s="2384" t="s">
        <v>5184</v>
      </c>
      <c r="J182" s="2148"/>
      <c r="K182" s="2148"/>
      <c r="L182" s="2148"/>
      <c r="M182" s="2148"/>
      <c r="N182" s="2148"/>
      <c r="O182" s="2148"/>
      <c r="P182" s="2148"/>
      <c r="Q182" s="2148">
        <v>0</v>
      </c>
      <c r="R182" s="2148">
        <v>0</v>
      </c>
      <c r="S182" s="2148">
        <v>0</v>
      </c>
      <c r="T182" s="2148">
        <v>0</v>
      </c>
      <c r="U182" s="2148">
        <v>0</v>
      </c>
      <c r="V182" s="2148">
        <v>0</v>
      </c>
      <c r="W182" s="2148">
        <v>0</v>
      </c>
      <c r="X182" s="2148">
        <v>0</v>
      </c>
      <c r="Y182" s="2148">
        <v>0</v>
      </c>
      <c r="Z182" s="2148">
        <v>0</v>
      </c>
      <c r="AA182" s="2148">
        <v>0</v>
      </c>
      <c r="AB182" s="2148">
        <v>0</v>
      </c>
      <c r="AC182" s="2148">
        <v>0</v>
      </c>
      <c r="AD182" s="2148">
        <v>0</v>
      </c>
      <c r="AE182" s="2148">
        <v>0</v>
      </c>
      <c r="AF182" s="2148">
        <v>0</v>
      </c>
      <c r="AG182" s="2148">
        <v>0</v>
      </c>
      <c r="AH182" s="2148">
        <v>0</v>
      </c>
      <c r="AI182" s="2148">
        <v>0</v>
      </c>
      <c r="AJ182" s="2148">
        <v>0</v>
      </c>
    </row>
    <row r="183" spans="3:36">
      <c r="C183" s="1272"/>
      <c r="D183" s="683"/>
      <c r="E183" s="2380" t="s">
        <v>5127</v>
      </c>
      <c r="F183" s="2148"/>
      <c r="G183" s="2148"/>
      <c r="H183" s="2148"/>
      <c r="I183" s="2381" t="s">
        <v>5170</v>
      </c>
      <c r="J183" s="2148"/>
      <c r="K183" s="2148"/>
      <c r="L183" s="2148"/>
      <c r="M183" s="2148"/>
      <c r="N183" s="2148"/>
      <c r="O183" s="2148"/>
      <c r="P183" s="2148"/>
      <c r="Q183" s="2148">
        <v>0</v>
      </c>
      <c r="R183" s="2148">
        <v>0</v>
      </c>
      <c r="S183" s="2148">
        <v>-186054.5</v>
      </c>
      <c r="T183" s="2148">
        <v>277154.5</v>
      </c>
      <c r="U183" s="2148">
        <v>1805135</v>
      </c>
      <c r="V183" s="2148">
        <v>2674075</v>
      </c>
      <c r="W183" s="2148">
        <v>2676500</v>
      </c>
      <c r="X183" s="2148">
        <v>2676500</v>
      </c>
      <c r="Y183" s="2148">
        <v>2683490.5</v>
      </c>
      <c r="Z183" s="2148">
        <v>2504132.5</v>
      </c>
      <c r="AA183" s="2148">
        <v>2605223</v>
      </c>
      <c r="AB183" s="2148">
        <v>2652963.5</v>
      </c>
      <c r="AC183" s="2148">
        <v>2278581</v>
      </c>
      <c r="AD183" s="2148">
        <v>2402188.5</v>
      </c>
      <c r="AE183" s="2148">
        <v>2758506.5</v>
      </c>
      <c r="AF183" s="2148">
        <v>2824990.5</v>
      </c>
      <c r="AG183" s="2148">
        <v>3124552.5</v>
      </c>
      <c r="AH183" s="2148">
        <v>3424914.5</v>
      </c>
      <c r="AI183" s="2148">
        <v>3422021</v>
      </c>
      <c r="AJ183" s="2148">
        <v>3501952</v>
      </c>
    </row>
    <row r="184" spans="3:36">
      <c r="C184" s="1272"/>
      <c r="D184" s="683"/>
      <c r="E184" s="2380" t="s">
        <v>5135</v>
      </c>
      <c r="F184" s="2148"/>
      <c r="G184" s="2148"/>
      <c r="H184" s="2148"/>
      <c r="I184" s="2381" t="s">
        <v>5171</v>
      </c>
      <c r="J184" s="2148"/>
      <c r="K184" s="2148"/>
      <c r="L184" s="2148"/>
      <c r="M184" s="2148"/>
      <c r="N184" s="2148"/>
      <c r="O184" s="2148"/>
      <c r="P184" s="2148"/>
      <c r="Q184" s="2148">
        <v>0</v>
      </c>
      <c r="R184" s="2148">
        <v>-2392291.6666666567</v>
      </c>
      <c r="S184" s="2148">
        <v>7319547.0104166716</v>
      </c>
      <c r="T184" s="2148">
        <v>16936679.42244792</v>
      </c>
      <c r="U184" s="2148">
        <v>2869866.4734835923</v>
      </c>
      <c r="V184" s="2148">
        <v>831891.62331593037</v>
      </c>
      <c r="W184" s="2148">
        <v>3112558.139246583</v>
      </c>
      <c r="X184" s="2148">
        <v>2237731.4616722912</v>
      </c>
      <c r="Y184" s="2148">
        <v>2283237.5206433237</v>
      </c>
      <c r="Z184" s="2148">
        <v>2325896.2859387547</v>
      </c>
      <c r="AA184" s="2148">
        <v>2380115.616592437</v>
      </c>
      <c r="AB184" s="2148">
        <v>2429558.1765898466</v>
      </c>
      <c r="AC184" s="2148">
        <v>2480394.0772079825</v>
      </c>
      <c r="AD184" s="2148">
        <v>2532665.9293894172</v>
      </c>
      <c r="AE184" s="2148">
        <v>2586424.6312097162</v>
      </c>
      <c r="AF184" s="2148">
        <v>2641717.9759166539</v>
      </c>
      <c r="AG184" s="2148">
        <v>2698591.4764383137</v>
      </c>
      <c r="AH184" s="2148">
        <v>2757097.9043428302</v>
      </c>
      <c r="AI184" s="2148">
        <v>2817293.8474843949</v>
      </c>
      <c r="AJ184" s="2148">
        <v>2879233.7926567793</v>
      </c>
    </row>
    <row r="185" spans="3:36">
      <c r="C185" s="1272"/>
      <c r="D185" s="683"/>
      <c r="E185" s="2380" t="s">
        <v>5133</v>
      </c>
      <c r="F185" s="2148"/>
      <c r="G185" s="2148"/>
      <c r="H185" s="2148"/>
      <c r="I185" s="2381" t="s">
        <v>5168</v>
      </c>
      <c r="J185" s="2148"/>
      <c r="K185" s="2148"/>
      <c r="L185" s="2148"/>
      <c r="M185" s="2148"/>
      <c r="N185" s="2148"/>
      <c r="O185" s="2148"/>
      <c r="P185" s="2148"/>
      <c r="Q185" s="2148">
        <v>0</v>
      </c>
      <c r="R185" s="2148">
        <v>0</v>
      </c>
      <c r="S185" s="2148">
        <v>1909367.299627088</v>
      </c>
      <c r="T185" s="2148">
        <v>1761296.0275958329</v>
      </c>
      <c r="U185" s="2148">
        <v>-1059889.4443450049</v>
      </c>
      <c r="V185" s="2148">
        <v>-1059889.5522100031</v>
      </c>
      <c r="W185" s="2148">
        <v>-1059889.5522100031</v>
      </c>
      <c r="X185" s="2148">
        <v>-1059889.5522100031</v>
      </c>
      <c r="Y185" s="2148">
        <v>-1059889.5522100031</v>
      </c>
      <c r="Z185" s="2148">
        <v>-1059889.5522100031</v>
      </c>
      <c r="AA185" s="2148">
        <v>-1059889.5522100031</v>
      </c>
      <c r="AB185" s="2148">
        <v>-1059889.5522100031</v>
      </c>
      <c r="AC185" s="2148">
        <v>-1059889.5522100031</v>
      </c>
      <c r="AD185" s="2148">
        <v>-1059889.5522100031</v>
      </c>
      <c r="AE185" s="2148">
        <v>-1059889.5522100031</v>
      </c>
      <c r="AF185" s="2148">
        <v>-1059889.5522100031</v>
      </c>
      <c r="AG185" s="2148">
        <v>-1059889.5522100031</v>
      </c>
      <c r="AH185" s="2148">
        <v>-1059889.5522100031</v>
      </c>
      <c r="AI185" s="2148">
        <v>-1059889.5522100031</v>
      </c>
      <c r="AJ185" s="2148">
        <v>-1059889.5522100031</v>
      </c>
    </row>
    <row r="186" spans="3:36">
      <c r="C186" s="1272"/>
      <c r="E186" s="2380" t="s">
        <v>5135</v>
      </c>
      <c r="F186" s="2148"/>
      <c r="G186" s="2148"/>
      <c r="H186" s="2148"/>
      <c r="I186" s="2381" t="s">
        <v>5185</v>
      </c>
      <c r="J186" s="2148"/>
      <c r="K186" s="2148"/>
      <c r="L186" s="2148"/>
      <c r="M186" s="2148"/>
      <c r="N186" s="2148"/>
      <c r="O186" s="2148"/>
      <c r="P186" s="2148"/>
      <c r="Q186" s="2148">
        <v>0</v>
      </c>
      <c r="R186" s="2148">
        <v>0</v>
      </c>
      <c r="S186" s="2148">
        <v>96151.666666666046</v>
      </c>
      <c r="T186" s="2148">
        <v>-473464.5</v>
      </c>
      <c r="U186" s="2148">
        <v>-777987.5</v>
      </c>
      <c r="V186" s="2148">
        <v>-378282</v>
      </c>
      <c r="W186" s="2148">
        <v>-378282</v>
      </c>
      <c r="X186" s="2148">
        <v>-378282</v>
      </c>
      <c r="Y186" s="2148">
        <v>-378282</v>
      </c>
      <c r="Z186" s="2148">
        <v>-378282</v>
      </c>
      <c r="AA186" s="2148">
        <v>-378282</v>
      </c>
      <c r="AB186" s="2148">
        <v>-378282</v>
      </c>
      <c r="AC186" s="2148">
        <v>-378282</v>
      </c>
      <c r="AD186" s="2148">
        <v>-378282</v>
      </c>
      <c r="AE186" s="2148">
        <v>-378282</v>
      </c>
      <c r="AF186" s="2148">
        <v>-378282</v>
      </c>
      <c r="AG186" s="2148">
        <v>-378282</v>
      </c>
      <c r="AH186" s="2148">
        <v>-378282</v>
      </c>
      <c r="AI186" s="2148">
        <v>-378282</v>
      </c>
      <c r="AJ186" s="2148">
        <v>-378282</v>
      </c>
    </row>
    <row r="187" spans="3:36">
      <c r="C187" s="1272"/>
      <c r="D187" s="683"/>
      <c r="E187" s="2380" t="s">
        <v>5135</v>
      </c>
      <c r="F187" s="2148"/>
      <c r="G187" s="2148"/>
      <c r="H187" s="2148"/>
      <c r="I187" s="2381" t="s">
        <v>5186</v>
      </c>
      <c r="J187" s="2148"/>
      <c r="K187" s="2148"/>
      <c r="L187" s="2148"/>
      <c r="M187" s="2148"/>
      <c r="N187" s="2148"/>
      <c r="O187" s="2148"/>
      <c r="P187" s="2148"/>
      <c r="Q187" s="2148">
        <v>0</v>
      </c>
      <c r="R187" s="2148">
        <v>0</v>
      </c>
      <c r="S187" s="2148">
        <v>-197895.76041666698</v>
      </c>
      <c r="T187" s="2148">
        <v>-637367.25578124914</v>
      </c>
      <c r="U187" s="2148">
        <v>-834421.30473359302</v>
      </c>
      <c r="V187" s="2148">
        <v>-863626.05039926805</v>
      </c>
      <c r="W187" s="2148">
        <v>-893852.96216324158</v>
      </c>
      <c r="X187" s="2148">
        <v>-925137.81583895627</v>
      </c>
      <c r="Y187" s="2148">
        <v>-957517.63939332031</v>
      </c>
      <c r="Z187" s="2148">
        <v>-991030.75677208416</v>
      </c>
      <c r="AA187" s="2148">
        <v>-1025716.8332591103</v>
      </c>
      <c r="AB187" s="2148">
        <v>-1061616.9224231783</v>
      </c>
      <c r="AC187" s="2148">
        <v>-1098773.51470799</v>
      </c>
      <c r="AD187" s="2148">
        <v>-1137230.5877227671</v>
      </c>
      <c r="AE187" s="2148">
        <v>-1177033.6582930684</v>
      </c>
      <c r="AF187" s="2148">
        <v>-1218229.8363333233</v>
      </c>
      <c r="AG187" s="2148">
        <v>-1260867.8806049917</v>
      </c>
      <c r="AH187" s="2148">
        <v>-1304998.256426163</v>
      </c>
      <c r="AI187" s="2148">
        <v>-1350673.19540108</v>
      </c>
      <c r="AJ187" s="2148">
        <v>-1397946.7572401166</v>
      </c>
    </row>
    <row r="188" spans="3:36">
      <c r="D188" s="683"/>
      <c r="E188" s="2380" t="s">
        <v>5134</v>
      </c>
      <c r="F188" s="2148"/>
      <c r="G188" s="2148"/>
      <c r="H188" s="2148"/>
      <c r="I188" s="2381" t="s">
        <v>5187</v>
      </c>
      <c r="J188" s="2148"/>
      <c r="K188" s="2148"/>
      <c r="L188" s="2148"/>
      <c r="M188" s="2148"/>
      <c r="N188" s="2148"/>
      <c r="O188" s="2148"/>
      <c r="P188" s="2148"/>
      <c r="Q188" s="2148">
        <v>0</v>
      </c>
      <c r="R188" s="2148">
        <v>0</v>
      </c>
      <c r="S188" s="2148">
        <v>0</v>
      </c>
      <c r="T188" s="2148">
        <v>0</v>
      </c>
      <c r="U188" s="2148">
        <v>0</v>
      </c>
      <c r="V188" s="2148">
        <v>0</v>
      </c>
      <c r="W188" s="2148">
        <v>0</v>
      </c>
      <c r="X188" s="2148">
        <v>0</v>
      </c>
      <c r="Y188" s="2148">
        <v>0</v>
      </c>
      <c r="Z188" s="2148">
        <v>0</v>
      </c>
      <c r="AA188" s="2148">
        <v>0</v>
      </c>
      <c r="AB188" s="2148">
        <v>0</v>
      </c>
      <c r="AC188" s="2148">
        <v>0</v>
      </c>
      <c r="AD188" s="2148">
        <v>0</v>
      </c>
      <c r="AE188" s="2148">
        <v>0</v>
      </c>
      <c r="AF188" s="2148">
        <v>0</v>
      </c>
      <c r="AG188" s="2148">
        <v>0</v>
      </c>
      <c r="AH188" s="2148">
        <v>0</v>
      </c>
      <c r="AI188" s="2148">
        <v>0</v>
      </c>
      <c r="AJ188" s="2148">
        <v>0</v>
      </c>
    </row>
    <row r="189" spans="3:36">
      <c r="D189" s="683"/>
      <c r="E189" s="2380" t="s">
        <v>5135</v>
      </c>
      <c r="F189" s="2148"/>
      <c r="G189" s="2148"/>
      <c r="H189" s="2148"/>
      <c r="I189" s="2381" t="s">
        <v>5189</v>
      </c>
      <c r="J189" s="2148"/>
      <c r="K189" s="2148"/>
      <c r="L189" s="2148"/>
      <c r="M189" s="2148"/>
      <c r="N189" s="2148"/>
      <c r="O189" s="2148"/>
      <c r="P189" s="2148"/>
      <c r="Q189" s="2148">
        <v>-5431590</v>
      </c>
      <c r="R189" s="2148">
        <v>-3383133</v>
      </c>
      <c r="S189" s="2148">
        <v>-1383266.9999999998</v>
      </c>
      <c r="T189" s="2148">
        <v>-4864350.7237499999</v>
      </c>
      <c r="U189" s="2148">
        <v>-4831681.7590812491</v>
      </c>
      <c r="V189" s="2148">
        <v>-5000790.6206490919</v>
      </c>
      <c r="W189" s="2148">
        <v>-5175818.2923718095</v>
      </c>
      <c r="X189" s="2148">
        <v>-5356971.9326048233</v>
      </c>
      <c r="Y189" s="2148">
        <v>-5544465.9502459913</v>
      </c>
      <c r="Z189" s="2148">
        <v>-5738522.2585046003</v>
      </c>
      <c r="AA189" s="2148">
        <v>-5939370.5375522599</v>
      </c>
      <c r="AB189" s="2148">
        <v>-6147248.5063665891</v>
      </c>
      <c r="AC189" s="2148">
        <v>-6362402.2040894171</v>
      </c>
      <c r="AD189" s="2148">
        <v>-6585086.2812325479</v>
      </c>
      <c r="AE189" s="2148">
        <v>-6815564.3010756858</v>
      </c>
      <c r="AF189" s="2148">
        <v>-7054109.0516133355</v>
      </c>
      <c r="AG189" s="2148">
        <v>-7301002.8684198027</v>
      </c>
      <c r="AH189" s="2148">
        <v>-7556537.9688144941</v>
      </c>
      <c r="AI189" s="2148">
        <v>-7821016.7977230009</v>
      </c>
      <c r="AJ189" s="2148">
        <v>-8094752.3856433053</v>
      </c>
    </row>
    <row r="190" spans="3:36">
      <c r="D190" s="2397" t="s">
        <v>5254</v>
      </c>
      <c r="E190" s="2380" t="s">
        <v>5135</v>
      </c>
      <c r="F190" s="2148"/>
      <c r="G190" s="2148"/>
      <c r="H190" s="2148"/>
      <c r="I190" s="2381" t="s">
        <v>5188</v>
      </c>
      <c r="J190" s="2148"/>
      <c r="K190" s="2148"/>
      <c r="L190" s="2148"/>
      <c r="M190" s="2148"/>
      <c r="N190" s="2148"/>
      <c r="O190" s="2148"/>
      <c r="P190" s="2148"/>
      <c r="Q190" s="2148">
        <v>5431590</v>
      </c>
      <c r="R190" s="2148">
        <v>3383133</v>
      </c>
      <c r="S190" s="2148">
        <v>10977.985416666605</v>
      </c>
      <c r="T190" s="2148">
        <v>639909.6461562505</v>
      </c>
      <c r="U190" s="2148">
        <v>1178263.6962717185</v>
      </c>
      <c r="V190" s="2148">
        <v>1219502.9256412294</v>
      </c>
      <c r="W190" s="2148">
        <v>1262185.5280386722</v>
      </c>
      <c r="X190" s="2148">
        <v>1306362.0215200251</v>
      </c>
      <c r="Y190" s="2148">
        <v>1352084.6922732261</v>
      </c>
      <c r="Z190" s="2148">
        <v>1399407.6565027894</v>
      </c>
      <c r="AA190" s="2148">
        <v>1448386.9244803861</v>
      </c>
      <c r="AB190" s="2148">
        <v>1499080.4668371999</v>
      </c>
      <c r="AC190" s="2148">
        <v>1551548.2831765017</v>
      </c>
      <c r="AD190" s="2148">
        <v>1605852.4730876796</v>
      </c>
      <c r="AE190" s="2148">
        <v>1662057.3096457487</v>
      </c>
      <c r="AF190" s="2148">
        <v>1720229.3154833494</v>
      </c>
      <c r="AG190" s="2148">
        <v>1780437.3415252669</v>
      </c>
      <c r="AH190" s="2148">
        <v>1842752.6484786514</v>
      </c>
      <c r="AI190" s="2148">
        <v>1907248.9911754038</v>
      </c>
      <c r="AJ190" s="2148">
        <v>1974002.7058665426</v>
      </c>
    </row>
    <row r="191" spans="3:36">
      <c r="D191" s="683"/>
      <c r="E191" s="2380" t="s">
        <v>5131</v>
      </c>
      <c r="F191" s="2148"/>
      <c r="G191" s="2148"/>
      <c r="H191" s="2148"/>
      <c r="I191" s="2381" t="s">
        <v>5190</v>
      </c>
      <c r="J191" s="2148"/>
      <c r="K191" s="2148"/>
      <c r="L191" s="2148"/>
      <c r="M191" s="2148"/>
      <c r="N191" s="2148"/>
      <c r="O191" s="2148"/>
      <c r="P191" s="2148"/>
      <c r="Q191" s="2148">
        <v>0</v>
      </c>
      <c r="R191" s="2148">
        <v>0</v>
      </c>
      <c r="S191" s="2148">
        <v>-1445159.1699928702</v>
      </c>
      <c r="T191" s="2148">
        <v>-2890318.3399857404</v>
      </c>
      <c r="U191" s="2148">
        <v>-2890318.3399857404</v>
      </c>
      <c r="V191" s="2148">
        <v>-2890318.3399857404</v>
      </c>
      <c r="W191" s="2148">
        <v>-2890318.3399857404</v>
      </c>
      <c r="X191" s="2148">
        <v>-2890318.3399857404</v>
      </c>
      <c r="Y191" s="2148">
        <v>-2890318.3399857404</v>
      </c>
      <c r="Z191" s="2148">
        <v>-2890318.3399857404</v>
      </c>
      <c r="AA191" s="2148">
        <v>-2890318.3399857404</v>
      </c>
      <c r="AB191" s="2148">
        <v>-2890318.3399857404</v>
      </c>
      <c r="AC191" s="2148">
        <v>-2890318.3399857404</v>
      </c>
      <c r="AD191" s="2148">
        <v>-2890318.3399857404</v>
      </c>
      <c r="AE191" s="2148">
        <v>-2890318.3399857404</v>
      </c>
      <c r="AF191" s="2148">
        <v>-2890318.3399857404</v>
      </c>
      <c r="AG191" s="2148">
        <v>-2890318.3399857404</v>
      </c>
      <c r="AH191" s="2148">
        <v>-2890318.3399857404</v>
      </c>
      <c r="AI191" s="2148">
        <v>-2890318.3399857404</v>
      </c>
      <c r="AJ191" s="2148">
        <v>-2890318.3399857404</v>
      </c>
    </row>
    <row r="192" spans="3:36">
      <c r="D192" s="683"/>
      <c r="E192" s="2380" t="s">
        <v>5131</v>
      </c>
      <c r="F192" s="2148"/>
      <c r="G192" s="2148"/>
      <c r="H192" s="2148"/>
      <c r="I192" s="2381" t="s">
        <v>5191</v>
      </c>
      <c r="J192" s="2148"/>
      <c r="K192" s="2148"/>
      <c r="L192" s="2148"/>
      <c r="M192" s="2148"/>
      <c r="N192" s="2148"/>
      <c r="O192" s="2148"/>
      <c r="P192" s="2148"/>
      <c r="Q192" s="2148">
        <v>0</v>
      </c>
      <c r="R192" s="2148">
        <v>0</v>
      </c>
      <c r="S192" s="2148">
        <v>0</v>
      </c>
      <c r="T192" s="2148">
        <v>0</v>
      </c>
      <c r="U192" s="2148">
        <v>-7030578.7914228281</v>
      </c>
      <c r="V192" s="2148">
        <v>-14061157.582845656</v>
      </c>
      <c r="W192" s="2148">
        <v>-11711125.165704262</v>
      </c>
      <c r="X192" s="2148">
        <v>-9361092.748562865</v>
      </c>
      <c r="Y192" s="2148">
        <v>-9361092.748562865</v>
      </c>
      <c r="Z192" s="2148">
        <v>-9361092.748562865</v>
      </c>
      <c r="AA192" s="2148">
        <v>-9361092.748562865</v>
      </c>
      <c r="AB192" s="2148">
        <v>-9361092.748562865</v>
      </c>
      <c r="AC192" s="2148">
        <v>-9361092.748562865</v>
      </c>
      <c r="AD192" s="2148">
        <v>-9361092.748562865</v>
      </c>
      <c r="AE192" s="2148">
        <v>-9361092.748562865</v>
      </c>
      <c r="AF192" s="2148">
        <v>-9361092.748562865</v>
      </c>
      <c r="AG192" s="2148">
        <v>-9361092.748562865</v>
      </c>
      <c r="AH192" s="2148">
        <v>-9361092.748562865</v>
      </c>
      <c r="AI192" s="2148">
        <v>-9361092.748562865</v>
      </c>
      <c r="AJ192" s="2148">
        <v>-9361092.748562865</v>
      </c>
    </row>
    <row r="193" spans="4:36">
      <c r="D193" s="683"/>
      <c r="E193" s="2380" t="s">
        <v>5131</v>
      </c>
      <c r="F193" s="2148"/>
      <c r="G193" s="2148"/>
      <c r="H193" s="2148"/>
      <c r="I193" s="2381" t="s">
        <v>5192</v>
      </c>
      <c r="J193" s="2148"/>
      <c r="K193" s="2148"/>
      <c r="L193" s="2148"/>
      <c r="M193" s="2148"/>
      <c r="N193" s="2148"/>
      <c r="O193" s="2148"/>
      <c r="P193" s="2148"/>
      <c r="Q193" s="2148">
        <v>0</v>
      </c>
      <c r="R193" s="2148">
        <v>0</v>
      </c>
      <c r="S193" s="2148">
        <v>0</v>
      </c>
      <c r="T193" s="2148">
        <v>0</v>
      </c>
      <c r="U193" s="2148">
        <v>-714038.19189680938</v>
      </c>
      <c r="V193" s="2148">
        <v>-714038.1918968088</v>
      </c>
      <c r="W193" s="2148">
        <v>0</v>
      </c>
      <c r="X193" s="2148">
        <v>-1507306.9641917823</v>
      </c>
      <c r="Y193" s="2148">
        <v>-2041797.8678884609</v>
      </c>
      <c r="Z193" s="2148">
        <v>-1088622.9077971326</v>
      </c>
      <c r="AA193" s="2148">
        <v>-842427.74317532778</v>
      </c>
      <c r="AB193" s="2148">
        <v>-288295.73907487094</v>
      </c>
      <c r="AC193" s="2148">
        <v>0</v>
      </c>
      <c r="AD193" s="2148">
        <v>0</v>
      </c>
      <c r="AE193" s="2148">
        <v>0</v>
      </c>
      <c r="AF193" s="2148">
        <v>0</v>
      </c>
      <c r="AG193" s="2148">
        <v>0</v>
      </c>
      <c r="AH193" s="2148">
        <v>0</v>
      </c>
      <c r="AI193" s="2148">
        <v>0</v>
      </c>
      <c r="AJ193" s="2148">
        <v>0</v>
      </c>
    </row>
    <row r="194" spans="4:36">
      <c r="D194" s="683"/>
      <c r="E194" s="2380" t="s">
        <v>5130</v>
      </c>
      <c r="F194" s="2148"/>
      <c r="G194" s="2148"/>
      <c r="H194" s="2148"/>
      <c r="I194" s="2381" t="s">
        <v>5193</v>
      </c>
      <c r="J194" s="2148"/>
      <c r="K194" s="2148"/>
      <c r="L194" s="2148"/>
      <c r="M194" s="2148"/>
      <c r="N194" s="2148"/>
      <c r="O194" s="2148"/>
      <c r="P194" s="2148"/>
      <c r="Q194" s="2148">
        <v>0</v>
      </c>
      <c r="R194" s="2148">
        <v>0</v>
      </c>
      <c r="S194" s="2148">
        <v>0</v>
      </c>
      <c r="T194" s="2148">
        <v>0</v>
      </c>
      <c r="U194" s="2148">
        <v>0</v>
      </c>
      <c r="V194" s="2148">
        <v>0</v>
      </c>
      <c r="W194" s="2148">
        <v>0</v>
      </c>
      <c r="X194" s="2148">
        <v>0</v>
      </c>
      <c r="Y194" s="2148">
        <v>0</v>
      </c>
      <c r="Z194" s="2148">
        <v>0</v>
      </c>
      <c r="AA194" s="2148">
        <v>0</v>
      </c>
      <c r="AB194" s="2148">
        <v>0</v>
      </c>
      <c r="AC194" s="2148">
        <v>0</v>
      </c>
      <c r="AD194" s="2148">
        <v>0</v>
      </c>
      <c r="AE194" s="2148">
        <v>0</v>
      </c>
      <c r="AF194" s="2148">
        <v>0</v>
      </c>
      <c r="AG194" s="2148">
        <v>0</v>
      </c>
      <c r="AH194" s="2148">
        <v>0</v>
      </c>
      <c r="AI194" s="2148">
        <v>0</v>
      </c>
      <c r="AJ194" s="2148">
        <v>0</v>
      </c>
    </row>
    <row r="195" spans="4:36">
      <c r="E195" s="2380" t="s">
        <v>5129</v>
      </c>
      <c r="F195" s="2380"/>
      <c r="G195" s="2380"/>
      <c r="H195" s="2380"/>
      <c r="I195" s="2384" t="s">
        <v>5194</v>
      </c>
      <c r="J195" s="2148"/>
      <c r="K195" s="2148"/>
      <c r="L195" s="2148"/>
      <c r="M195" s="2148"/>
      <c r="N195" s="2148"/>
      <c r="O195" s="2148"/>
      <c r="P195" s="2148"/>
      <c r="Q195" s="2148">
        <v>0</v>
      </c>
      <c r="R195" s="2148">
        <v>0</v>
      </c>
      <c r="S195" s="2148">
        <v>0</v>
      </c>
      <c r="T195" s="2148">
        <v>0</v>
      </c>
      <c r="U195" s="2148">
        <v>-1688399.4424791164</v>
      </c>
      <c r="V195" s="2148">
        <v>-3376798.8849582328</v>
      </c>
      <c r="W195" s="2148">
        <v>-1688399.4424791168</v>
      </c>
      <c r="X195" s="2148">
        <v>0</v>
      </c>
      <c r="Y195" s="2148">
        <v>0</v>
      </c>
      <c r="Z195" s="2148">
        <v>0</v>
      </c>
      <c r="AA195" s="2148">
        <v>0</v>
      </c>
      <c r="AB195" s="2148">
        <v>0</v>
      </c>
      <c r="AC195" s="2148">
        <v>0</v>
      </c>
      <c r="AD195" s="2148">
        <v>0</v>
      </c>
      <c r="AE195" s="2148">
        <v>0</v>
      </c>
      <c r="AF195" s="2148">
        <v>0</v>
      </c>
      <c r="AG195" s="2148">
        <v>0</v>
      </c>
      <c r="AH195" s="2148">
        <v>0</v>
      </c>
      <c r="AI195" s="2148">
        <v>0</v>
      </c>
      <c r="AJ195" s="2148">
        <v>0</v>
      </c>
    </row>
    <row r="196" spans="4:36">
      <c r="D196" s="2397" t="s">
        <v>5254</v>
      </c>
      <c r="E196" s="2380" t="s">
        <v>5131</v>
      </c>
      <c r="F196" s="2380"/>
      <c r="G196" s="2380"/>
      <c r="H196" s="2380"/>
      <c r="I196" s="2384" t="s">
        <v>5195</v>
      </c>
      <c r="J196" s="2148"/>
      <c r="K196" s="2148"/>
      <c r="L196" s="2148"/>
      <c r="M196" s="2148"/>
      <c r="N196" s="2148"/>
      <c r="O196" s="2148"/>
      <c r="P196" s="2148"/>
      <c r="Q196" s="2148">
        <v>0</v>
      </c>
      <c r="R196" s="2148">
        <v>0</v>
      </c>
      <c r="S196" s="2148">
        <v>0</v>
      </c>
      <c r="T196" s="2148">
        <v>0</v>
      </c>
      <c r="U196" s="2148">
        <v>0</v>
      </c>
      <c r="V196" s="2148">
        <v>0</v>
      </c>
      <c r="W196" s="2148">
        <v>0</v>
      </c>
      <c r="X196" s="2148">
        <v>0</v>
      </c>
      <c r="Y196" s="2148">
        <v>0</v>
      </c>
      <c r="Z196" s="2148">
        <v>0</v>
      </c>
      <c r="AA196" s="2148">
        <v>0</v>
      </c>
      <c r="AB196" s="2148">
        <v>0</v>
      </c>
      <c r="AC196" s="2148">
        <v>0</v>
      </c>
      <c r="AD196" s="2148">
        <v>0</v>
      </c>
      <c r="AE196" s="2148">
        <v>0</v>
      </c>
      <c r="AF196" s="2148">
        <v>0</v>
      </c>
      <c r="AG196" s="2148">
        <v>0</v>
      </c>
      <c r="AH196" s="2148">
        <v>0</v>
      </c>
      <c r="AI196" s="2148">
        <v>0</v>
      </c>
      <c r="AJ196" s="2148">
        <v>0</v>
      </c>
    </row>
    <row r="197" spans="4:36">
      <c r="D197" s="2397" t="s">
        <v>5254</v>
      </c>
      <c r="E197" s="2380" t="s">
        <v>5130</v>
      </c>
      <c r="F197" s="2380"/>
      <c r="G197" s="2380"/>
      <c r="H197" s="2380"/>
      <c r="I197" s="2384" t="s">
        <v>5196</v>
      </c>
      <c r="J197" s="2148"/>
      <c r="K197" s="2148"/>
      <c r="L197" s="2148"/>
      <c r="M197" s="2148"/>
      <c r="N197" s="2148"/>
      <c r="O197" s="2148"/>
      <c r="P197" s="2148"/>
      <c r="Q197" s="2148">
        <v>0</v>
      </c>
      <c r="R197" s="2148">
        <v>0</v>
      </c>
      <c r="S197" s="2148">
        <v>0</v>
      </c>
      <c r="T197" s="2148">
        <v>0</v>
      </c>
      <c r="U197" s="2148">
        <v>0</v>
      </c>
      <c r="V197" s="2148">
        <v>0</v>
      </c>
      <c r="W197" s="2148">
        <v>0</v>
      </c>
      <c r="X197" s="2148">
        <v>0</v>
      </c>
      <c r="Y197" s="2148">
        <v>0</v>
      </c>
      <c r="Z197" s="2148">
        <v>0</v>
      </c>
      <c r="AA197" s="2148">
        <v>0</v>
      </c>
      <c r="AB197" s="2148">
        <v>0</v>
      </c>
      <c r="AC197" s="2148">
        <v>0</v>
      </c>
      <c r="AD197" s="2148">
        <v>0</v>
      </c>
      <c r="AE197" s="2148">
        <v>0</v>
      </c>
      <c r="AF197" s="2148">
        <v>0</v>
      </c>
      <c r="AG197" s="2148">
        <v>0</v>
      </c>
      <c r="AH197" s="2148">
        <v>0</v>
      </c>
      <c r="AI197" s="2148">
        <v>0</v>
      </c>
      <c r="AJ197" s="2148">
        <v>0</v>
      </c>
    </row>
    <row r="198" spans="4:36">
      <c r="D198" s="683"/>
      <c r="E198" s="2380" t="s">
        <v>5131</v>
      </c>
      <c r="F198" s="2148"/>
      <c r="G198" s="2148"/>
      <c r="H198" s="2148"/>
      <c r="I198" s="2381" t="s">
        <v>5255</v>
      </c>
      <c r="J198" s="2148"/>
      <c r="K198" s="2148"/>
      <c r="L198" s="2148"/>
      <c r="M198" s="2148"/>
      <c r="N198" s="2148"/>
      <c r="O198" s="2148"/>
      <c r="P198" s="2148"/>
      <c r="Q198" s="2148">
        <v>0</v>
      </c>
      <c r="R198" s="2148">
        <v>0</v>
      </c>
      <c r="S198" s="2148">
        <v>0</v>
      </c>
      <c r="T198" s="2148">
        <v>0</v>
      </c>
      <c r="U198" s="2148">
        <v>0</v>
      </c>
      <c r="V198" s="2148">
        <v>0</v>
      </c>
      <c r="W198" s="2148">
        <v>0</v>
      </c>
      <c r="X198" s="2148">
        <v>0</v>
      </c>
      <c r="Y198" s="2148">
        <v>0</v>
      </c>
      <c r="Z198" s="2148">
        <v>0</v>
      </c>
      <c r="AA198" s="2148">
        <v>-3136748.0461521423</v>
      </c>
      <c r="AB198" s="2148">
        <v>-6358766.0756711382</v>
      </c>
      <c r="AC198" s="2148">
        <v>-6539169.7479467243</v>
      </c>
      <c r="AD198" s="2148">
        <v>-6740955.103772223</v>
      </c>
      <c r="AE198" s="2148">
        <v>-6535622.4134053998</v>
      </c>
      <c r="AF198" s="2148">
        <v>-5804753.1422565356</v>
      </c>
      <c r="AG198" s="2148">
        <v>-2692934.11419563</v>
      </c>
      <c r="AH198" s="2148">
        <v>0</v>
      </c>
      <c r="AI198" s="2148">
        <v>0</v>
      </c>
      <c r="AJ198" s="2148">
        <v>0</v>
      </c>
    </row>
    <row r="199" spans="4:36">
      <c r="E199" s="2380" t="s">
        <v>5138</v>
      </c>
      <c r="F199" s="2148"/>
      <c r="G199" s="2148"/>
      <c r="H199" s="2148"/>
      <c r="I199" s="2381" t="s">
        <v>5198</v>
      </c>
      <c r="J199" s="2148"/>
      <c r="K199" s="2148"/>
      <c r="L199" s="2148"/>
      <c r="M199" s="2148"/>
      <c r="N199" s="2148"/>
      <c r="O199" s="2148"/>
      <c r="P199" s="2148"/>
      <c r="Q199" s="2148">
        <v>0</v>
      </c>
      <c r="R199" s="2148">
        <v>0</v>
      </c>
      <c r="S199" s="2148">
        <v>0</v>
      </c>
      <c r="T199" s="2148">
        <v>0</v>
      </c>
      <c r="U199" s="2148">
        <v>0</v>
      </c>
      <c r="V199" s="2148">
        <v>0</v>
      </c>
      <c r="W199" s="2148">
        <v>0</v>
      </c>
      <c r="X199" s="2148">
        <v>0</v>
      </c>
      <c r="Y199" s="2148">
        <v>0</v>
      </c>
      <c r="Z199" s="2148">
        <v>0</v>
      </c>
      <c r="AA199" s="2148">
        <v>0</v>
      </c>
      <c r="AB199" s="2148">
        <v>0</v>
      </c>
      <c r="AC199" s="2148">
        <v>0</v>
      </c>
      <c r="AD199" s="2148">
        <v>0</v>
      </c>
      <c r="AE199" s="2148">
        <v>0</v>
      </c>
      <c r="AF199" s="2148">
        <v>0</v>
      </c>
      <c r="AG199" s="2148">
        <v>0</v>
      </c>
      <c r="AH199" s="2148">
        <v>0</v>
      </c>
      <c r="AI199" s="2148">
        <v>-15450.000000000233</v>
      </c>
      <c r="AJ199" s="2148">
        <v>0</v>
      </c>
    </row>
    <row r="200" spans="4:36">
      <c r="E200" s="2380" t="s">
        <v>5137</v>
      </c>
      <c r="F200" s="2148"/>
      <c r="G200" s="2148"/>
      <c r="H200" s="2148"/>
      <c r="I200" s="2381" t="s">
        <v>5199</v>
      </c>
      <c r="J200" s="2148"/>
      <c r="K200" s="2148"/>
      <c r="L200" s="2148"/>
      <c r="M200" s="2148"/>
      <c r="N200" s="2148"/>
      <c r="O200" s="2148"/>
      <c r="P200" s="2148"/>
      <c r="Q200" s="2148">
        <v>0</v>
      </c>
      <c r="R200" s="2148">
        <v>0</v>
      </c>
      <c r="S200" s="2148">
        <v>-594166.66666666663</v>
      </c>
      <c r="T200" s="2148">
        <v>-736000</v>
      </c>
      <c r="U200" s="2148">
        <v>230000</v>
      </c>
      <c r="V200" s="2148">
        <v>230000</v>
      </c>
      <c r="W200" s="2148">
        <v>230000</v>
      </c>
      <c r="X200" s="2148">
        <v>230000</v>
      </c>
      <c r="Y200" s="2148">
        <v>230000</v>
      </c>
      <c r="Z200" s="2148">
        <v>230000</v>
      </c>
      <c r="AA200" s="2148">
        <v>230000</v>
      </c>
      <c r="AB200" s="2148">
        <v>230000</v>
      </c>
      <c r="AC200" s="2148">
        <v>230000</v>
      </c>
      <c r="AD200" s="2148">
        <v>230000</v>
      </c>
      <c r="AE200" s="2148">
        <v>230000</v>
      </c>
      <c r="AF200" s="2148">
        <v>230000</v>
      </c>
      <c r="AG200" s="2148">
        <v>230000</v>
      </c>
      <c r="AH200" s="2148">
        <v>230000</v>
      </c>
      <c r="AI200" s="2148">
        <v>230000</v>
      </c>
      <c r="AJ200" s="2148">
        <v>230000</v>
      </c>
    </row>
    <row r="201" spans="4:36">
      <c r="E201" s="2380" t="s">
        <v>5137</v>
      </c>
      <c r="F201" s="2148"/>
      <c r="G201" s="2148"/>
      <c r="H201" s="2148"/>
      <c r="I201" s="2381" t="s">
        <v>5256</v>
      </c>
      <c r="J201" s="2148"/>
      <c r="K201" s="2148"/>
      <c r="L201" s="2148"/>
      <c r="M201" s="2148"/>
      <c r="N201" s="2148"/>
      <c r="O201" s="2148"/>
      <c r="P201" s="2148"/>
      <c r="Q201" s="2148">
        <v>0</v>
      </c>
      <c r="R201" s="2148">
        <v>0</v>
      </c>
      <c r="S201" s="2148">
        <v>-65289.0625</v>
      </c>
      <c r="T201" s="2148">
        <v>-158489.19921875</v>
      </c>
      <c r="U201" s="2148">
        <v>-162847.65219726565</v>
      </c>
      <c r="V201" s="2148">
        <v>-167325.96263269047</v>
      </c>
      <c r="W201" s="2148">
        <v>-83580.332458360921</v>
      </c>
      <c r="X201" s="2148">
        <v>-2463541.0702403062</v>
      </c>
      <c r="Y201" s="2148">
        <v>-5983138.358847226</v>
      </c>
      <c r="Z201" s="2148">
        <v>-6145807.0889706649</v>
      </c>
      <c r="AA201" s="2148">
        <v>-6312879.1751195649</v>
      </c>
      <c r="AB201" s="2148">
        <v>-6484473.0833076434</v>
      </c>
      <c r="AC201" s="2148">
        <v>-6660710.4388786042</v>
      </c>
      <c r="AD201" s="2148">
        <v>-6841716.1096945163</v>
      </c>
      <c r="AE201" s="2148">
        <v>-4096221.6842405205</v>
      </c>
      <c r="AF201" s="2148">
        <v>-1360203.0080927955</v>
      </c>
      <c r="AG201" s="2148">
        <v>-1565358.5908153486</v>
      </c>
      <c r="AH201" s="2148">
        <v>-1776155.9520627707</v>
      </c>
      <c r="AI201" s="2148">
        <v>-1992750.2407444976</v>
      </c>
      <c r="AJ201" s="2148">
        <v>-2215300.8723649718</v>
      </c>
    </row>
    <row r="202" spans="4:36">
      <c r="E202" s="2380" t="s">
        <v>5139</v>
      </c>
      <c r="F202" s="2148"/>
      <c r="G202" s="2148"/>
      <c r="H202" s="2148"/>
      <c r="I202" s="2381" t="s">
        <v>5257</v>
      </c>
      <c r="J202" s="2148"/>
      <c r="K202" s="2148"/>
      <c r="L202" s="2148"/>
      <c r="M202" s="2148"/>
      <c r="N202" s="2148"/>
      <c r="O202" s="2148"/>
      <c r="P202" s="2148"/>
      <c r="Q202" s="2148">
        <v>0</v>
      </c>
      <c r="R202" s="2148">
        <v>0</v>
      </c>
      <c r="S202" s="2148">
        <v>-188032.50000000003</v>
      </c>
      <c r="T202" s="2148">
        <v>-456448.8937500001</v>
      </c>
      <c r="U202" s="2148">
        <v>-469001.23832812509</v>
      </c>
      <c r="V202" s="2148">
        <v>-481898.7723821486</v>
      </c>
      <c r="W202" s="2148">
        <v>-240711.35748007958</v>
      </c>
      <c r="X202" s="2148">
        <v>-7094998.282292081</v>
      </c>
      <c r="Y202" s="2148">
        <v>-17231438.473480009</v>
      </c>
      <c r="Z202" s="2148">
        <v>-17699924.41623551</v>
      </c>
      <c r="AA202" s="2148">
        <v>-18181092.024344344</v>
      </c>
      <c r="AB202" s="2148">
        <v>-18675282.479926009</v>
      </c>
      <c r="AC202" s="2148">
        <v>-19182846.063970372</v>
      </c>
      <c r="AD202" s="2148">
        <v>-19704142.395920202</v>
      </c>
      <c r="AE202" s="2148">
        <v>-11797118.450612694</v>
      </c>
      <c r="AF202" s="2148">
        <v>-3917384.6633072421</v>
      </c>
      <c r="AG202" s="2148">
        <v>-4508232.7415481955</v>
      </c>
      <c r="AH202" s="2148">
        <v>-5115329.1419407725</v>
      </c>
      <c r="AI202" s="2148">
        <v>-5739120.693344146</v>
      </c>
      <c r="AJ202" s="2148">
        <v>-6380066.5124111101</v>
      </c>
    </row>
    <row r="203" spans="4:36">
      <c r="E203" s="2380" t="s">
        <v>5139</v>
      </c>
      <c r="F203" s="2148"/>
      <c r="G203" s="2148"/>
      <c r="H203" s="2148"/>
      <c r="I203" s="2381" t="s">
        <v>5258</v>
      </c>
      <c r="J203" s="2148"/>
      <c r="K203" s="2148"/>
      <c r="L203" s="2148"/>
      <c r="M203" s="2148"/>
      <c r="N203" s="2148"/>
      <c r="O203" s="2148"/>
      <c r="P203" s="2148"/>
      <c r="Q203" s="2148">
        <v>0</v>
      </c>
      <c r="R203" s="2148">
        <v>0</v>
      </c>
      <c r="S203" s="2148">
        <v>-7834.6875</v>
      </c>
      <c r="T203" s="2148">
        <v>-19018.703906250001</v>
      </c>
      <c r="U203" s="2148">
        <v>-316270.19796875003</v>
      </c>
      <c r="V203" s="2148">
        <v>-740387.5</v>
      </c>
      <c r="W203" s="2148">
        <v>-750146.50495239277</v>
      </c>
      <c r="X203" s="2148">
        <v>-760067.86602800013</v>
      </c>
      <c r="Y203" s="2148">
        <v>-780753.72369858145</v>
      </c>
      <c r="Z203" s="2148">
        <v>-802000.34213090898</v>
      </c>
      <c r="AA203" s="2148">
        <v>-823822.83848377387</v>
      </c>
      <c r="AB203" s="2148">
        <v>-846236.73424675246</v>
      </c>
      <c r="AC203" s="2148">
        <v>-869257.96593213826</v>
      </c>
      <c r="AD203" s="2148">
        <v>-892902.89604488225</v>
      </c>
      <c r="AE203" s="2148">
        <v>-565420.73146964505</v>
      </c>
      <c r="AF203" s="2148">
        <v>-239130.02888933953</v>
      </c>
      <c r="AG203" s="2148">
        <v>-265836.10468379653</v>
      </c>
      <c r="AH203" s="2148">
        <v>-293276.59756260109</v>
      </c>
      <c r="AI203" s="2148">
        <v>-321471.70399557264</v>
      </c>
      <c r="AJ203" s="2148">
        <v>-350442.17585545103</v>
      </c>
    </row>
    <row r="204" spans="4:36">
      <c r="E204" s="2380" t="s">
        <v>5139</v>
      </c>
      <c r="F204" s="2148"/>
      <c r="G204" s="2148"/>
      <c r="H204" s="2148"/>
      <c r="I204" s="2381" t="s">
        <v>5259</v>
      </c>
      <c r="J204" s="2148"/>
      <c r="K204" s="2148"/>
      <c r="L204" s="2148"/>
      <c r="M204" s="2148"/>
      <c r="N204" s="2148"/>
      <c r="O204" s="2148"/>
      <c r="P204" s="2148"/>
      <c r="Q204" s="2148">
        <v>0</v>
      </c>
      <c r="R204" s="2148">
        <v>0</v>
      </c>
      <c r="S204" s="2148">
        <v>0</v>
      </c>
      <c r="T204" s="2148">
        <v>0</v>
      </c>
      <c r="U204" s="2148">
        <v>0</v>
      </c>
      <c r="V204" s="2148">
        <v>0</v>
      </c>
      <c r="W204" s="2148">
        <v>0</v>
      </c>
      <c r="X204" s="2148">
        <v>0</v>
      </c>
      <c r="Y204" s="2148">
        <v>0</v>
      </c>
      <c r="Z204" s="2148">
        <v>0</v>
      </c>
      <c r="AA204" s="2148">
        <v>-666666.66666666674</v>
      </c>
      <c r="AB204" s="2148">
        <v>-800000</v>
      </c>
      <c r="AC204" s="2148">
        <v>0</v>
      </c>
      <c r="AD204" s="2148">
        <v>0</v>
      </c>
      <c r="AE204" s="2148">
        <v>-333333.33333333349</v>
      </c>
      <c r="AF204" s="2148">
        <v>-400000</v>
      </c>
      <c r="AG204" s="2148">
        <v>0</v>
      </c>
      <c r="AH204" s="2148">
        <v>0</v>
      </c>
      <c r="AI204" s="2148">
        <v>0</v>
      </c>
      <c r="AJ204" s="2148">
        <v>0</v>
      </c>
    </row>
    <row r="205" spans="4:36">
      <c r="E205" s="2380" t="s">
        <v>5172</v>
      </c>
      <c r="F205" s="2148"/>
      <c r="G205" s="2148"/>
      <c r="H205" s="2148"/>
      <c r="I205" s="2381" t="s">
        <v>5260</v>
      </c>
      <c r="J205" s="2148"/>
      <c r="K205" s="2148"/>
      <c r="L205" s="2148"/>
      <c r="M205" s="2148"/>
      <c r="N205" s="2148"/>
      <c r="O205" s="2148"/>
      <c r="P205" s="2148"/>
      <c r="Q205" s="2148">
        <v>0</v>
      </c>
      <c r="R205" s="2148">
        <v>0</v>
      </c>
      <c r="S205" s="2148">
        <v>0</v>
      </c>
      <c r="T205" s="2148">
        <v>0</v>
      </c>
      <c r="U205" s="2148">
        <v>0</v>
      </c>
      <c r="V205" s="2148">
        <v>0</v>
      </c>
      <c r="W205" s="2148">
        <v>0</v>
      </c>
      <c r="X205" s="2148">
        <v>0</v>
      </c>
      <c r="Y205" s="2148">
        <v>0</v>
      </c>
      <c r="Z205" s="2148">
        <v>0</v>
      </c>
      <c r="AA205" s="2148">
        <v>0</v>
      </c>
      <c r="AB205" s="2148">
        <v>0</v>
      </c>
      <c r="AC205" s="2148">
        <v>0</v>
      </c>
      <c r="AD205" s="2148">
        <v>0</v>
      </c>
      <c r="AE205" s="2148">
        <v>0</v>
      </c>
      <c r="AF205" s="2148">
        <v>0</v>
      </c>
      <c r="AG205" s="2148">
        <v>0</v>
      </c>
      <c r="AH205" s="2148">
        <v>0</v>
      </c>
      <c r="AI205" s="2148">
        <v>0</v>
      </c>
      <c r="AJ205" s="2148">
        <v>0</v>
      </c>
    </row>
    <row r="206" spans="4:36">
      <c r="E206" s="2380" t="s">
        <v>5172</v>
      </c>
      <c r="F206" s="2148"/>
      <c r="G206" s="2148"/>
      <c r="H206" s="2148"/>
      <c r="I206" s="2381" t="s">
        <v>5261</v>
      </c>
      <c r="J206" s="2148"/>
      <c r="K206" s="2148"/>
      <c r="L206" s="2148"/>
      <c r="M206" s="2148"/>
      <c r="N206" s="2148"/>
      <c r="O206" s="2148"/>
      <c r="P206" s="2148"/>
      <c r="Q206" s="2148">
        <v>0</v>
      </c>
      <c r="R206" s="2148">
        <v>0</v>
      </c>
      <c r="S206" s="2148">
        <v>0</v>
      </c>
      <c r="T206" s="2148">
        <v>0</v>
      </c>
      <c r="U206" s="2148">
        <v>0</v>
      </c>
      <c r="V206" s="2148">
        <v>0</v>
      </c>
      <c r="W206" s="2148">
        <v>0</v>
      </c>
      <c r="X206" s="2148">
        <v>0</v>
      </c>
      <c r="Y206" s="2148">
        <v>0</v>
      </c>
      <c r="Z206" s="2148">
        <v>0</v>
      </c>
      <c r="AA206" s="2148">
        <v>0</v>
      </c>
      <c r="AB206" s="2148">
        <v>0</v>
      </c>
      <c r="AC206" s="2148">
        <v>0</v>
      </c>
      <c r="AD206" s="2148">
        <v>0</v>
      </c>
      <c r="AE206" s="2148">
        <v>0</v>
      </c>
      <c r="AF206" s="2148">
        <v>0</v>
      </c>
      <c r="AG206" s="2148">
        <v>0</v>
      </c>
      <c r="AH206" s="2148">
        <v>0</v>
      </c>
      <c r="AI206" s="2148">
        <v>0</v>
      </c>
      <c r="AJ206" s="2148">
        <v>0</v>
      </c>
    </row>
    <row r="207" spans="4:36">
      <c r="E207" s="2380" t="s">
        <v>5206</v>
      </c>
      <c r="F207" s="2148"/>
      <c r="G207" s="2148"/>
      <c r="H207" s="2148"/>
      <c r="I207" s="2381" t="s">
        <v>5207</v>
      </c>
      <c r="J207" s="2148"/>
      <c r="K207" s="2148"/>
      <c r="L207" s="2148"/>
      <c r="M207" s="2148"/>
      <c r="N207" s="2148"/>
      <c r="O207" s="2148"/>
      <c r="P207" s="2148"/>
      <c r="Q207" s="2148">
        <v>0</v>
      </c>
      <c r="R207" s="2148">
        <v>0</v>
      </c>
      <c r="S207" s="2148">
        <v>1484296.3724583313</v>
      </c>
      <c r="T207" s="2148">
        <v>54267.84726882726</v>
      </c>
      <c r="U207" s="2148">
        <v>-3836189.0975022037</v>
      </c>
      <c r="V207" s="2148">
        <v>-2225347.9544576546</v>
      </c>
      <c r="W207" s="2148">
        <v>-1941161.9016666673</v>
      </c>
      <c r="X207" s="2148">
        <v>-1454256.3533333335</v>
      </c>
      <c r="Y207" s="2148">
        <v>-829382.60666666692</v>
      </c>
      <c r="Z207" s="2148">
        <v>-852907.67166666687</v>
      </c>
      <c r="AA207" s="2148">
        <v>-1224081.0783333341</v>
      </c>
      <c r="AB207" s="2148">
        <v>-1661186.0500000007</v>
      </c>
      <c r="AC207" s="2148">
        <v>-1388324.5316666672</v>
      </c>
      <c r="AD207" s="2148">
        <v>-933399.74666666705</v>
      </c>
      <c r="AE207" s="2148">
        <v>-478878.95833333349</v>
      </c>
      <c r="AF207" s="2148">
        <v>-119312.56833333336</v>
      </c>
      <c r="AG207" s="2148">
        <v>-160508.40666666662</v>
      </c>
      <c r="AH207" s="2148">
        <v>-172133.63166666671</v>
      </c>
      <c r="AI207" s="2148">
        <v>-136286.80166666664</v>
      </c>
      <c r="AJ207" s="2148">
        <v>-93595.178333333402</v>
      </c>
    </row>
    <row r="208" spans="4:36">
      <c r="E208" s="2380" t="s">
        <v>5172</v>
      </c>
      <c r="F208" s="2148"/>
      <c r="G208" s="2148"/>
      <c r="H208" s="2148"/>
      <c r="I208" s="2381" t="s">
        <v>5173</v>
      </c>
      <c r="J208" s="2148"/>
      <c r="K208" s="2148"/>
      <c r="L208" s="2148"/>
      <c r="M208" s="2148"/>
      <c r="N208" s="2148"/>
      <c r="O208" s="2148"/>
      <c r="P208" s="2148"/>
      <c r="Q208" s="2148">
        <v>0</v>
      </c>
      <c r="R208" s="2148">
        <v>0</v>
      </c>
      <c r="S208" s="2148">
        <v>1576108.5192083344</v>
      </c>
      <c r="T208" s="2148">
        <v>9637798.5935583301</v>
      </c>
      <c r="U208" s="2148">
        <v>10403745.333333334</v>
      </c>
      <c r="V208" s="2148">
        <v>0</v>
      </c>
      <c r="W208" s="2148">
        <v>0</v>
      </c>
      <c r="X208" s="2148">
        <v>0</v>
      </c>
      <c r="Y208" s="2148">
        <v>0</v>
      </c>
      <c r="Z208" s="2148">
        <v>0</v>
      </c>
      <c r="AA208" s="2148">
        <v>0</v>
      </c>
      <c r="AB208" s="2148">
        <v>0</v>
      </c>
      <c r="AC208" s="2148">
        <v>0</v>
      </c>
      <c r="AD208" s="2148">
        <v>0</v>
      </c>
      <c r="AE208" s="2148">
        <v>0</v>
      </c>
      <c r="AF208" s="2148">
        <v>0</v>
      </c>
      <c r="AG208" s="2148">
        <v>0</v>
      </c>
      <c r="AH208" s="2148">
        <v>0</v>
      </c>
      <c r="AI208" s="2148">
        <v>0</v>
      </c>
      <c r="AJ208" s="2148">
        <v>0</v>
      </c>
    </row>
    <row r="209" spans="4:76">
      <c r="E209" s="2380" t="s">
        <v>5172</v>
      </c>
      <c r="F209" s="2148"/>
      <c r="G209" s="2148"/>
      <c r="H209" s="2148"/>
      <c r="I209" s="2381" t="s">
        <v>5262</v>
      </c>
      <c r="J209" s="2148"/>
      <c r="K209" s="2148"/>
      <c r="L209" s="2148"/>
      <c r="M209" s="2148"/>
      <c r="N209" s="2148"/>
      <c r="O209" s="2148"/>
      <c r="P209" s="2148"/>
      <c r="Q209" s="2148">
        <v>0</v>
      </c>
      <c r="R209" s="2148">
        <v>0</v>
      </c>
      <c r="S209" s="2148">
        <v>0</v>
      </c>
      <c r="T209" s="2148">
        <v>0</v>
      </c>
      <c r="U209" s="2148">
        <v>875000</v>
      </c>
      <c r="V209" s="2148">
        <v>2100000</v>
      </c>
      <c r="W209" s="2148">
        <v>2100000</v>
      </c>
      <c r="X209" s="2148">
        <v>2100000</v>
      </c>
      <c r="Y209" s="2148">
        <v>2100000</v>
      </c>
      <c r="Z209" s="2148">
        <v>2100000</v>
      </c>
      <c r="AA209" s="2148">
        <v>2100000</v>
      </c>
      <c r="AB209" s="2148">
        <v>0</v>
      </c>
      <c r="AC209" s="2148">
        <v>0</v>
      </c>
      <c r="AD209" s="2148">
        <v>0</v>
      </c>
      <c r="AE209" s="2148">
        <v>0</v>
      </c>
      <c r="AF209" s="2148">
        <v>0</v>
      </c>
      <c r="AG209" s="2148">
        <v>0</v>
      </c>
      <c r="AH209" s="2148">
        <v>0</v>
      </c>
      <c r="AI209" s="2148">
        <v>0</v>
      </c>
      <c r="AJ209" s="2148">
        <v>0</v>
      </c>
    </row>
    <row r="210" spans="4:76">
      <c r="D210" s="683" t="s">
        <v>5211</v>
      </c>
      <c r="E210" s="1123" t="s">
        <v>5209</v>
      </c>
      <c r="F210" s="1123"/>
      <c r="G210" s="1123"/>
      <c r="H210" s="1123"/>
      <c r="I210" s="2385" t="s">
        <v>5210</v>
      </c>
      <c r="J210" s="1123"/>
      <c r="K210" s="1123"/>
      <c r="L210" s="1123"/>
      <c r="M210" s="1123"/>
      <c r="N210" s="1123"/>
      <c r="O210" s="1123"/>
      <c r="P210" s="1123"/>
      <c r="Q210" s="1123">
        <v>0</v>
      </c>
      <c r="R210" s="1123">
        <v>0</v>
      </c>
      <c r="S210" s="1123">
        <v>155324175</v>
      </c>
      <c r="T210" s="1123">
        <v>0</v>
      </c>
      <c r="U210" s="1123">
        <v>0</v>
      </c>
      <c r="V210" s="1123">
        <v>0</v>
      </c>
      <c r="W210" s="1123">
        <v>0</v>
      </c>
      <c r="X210" s="1123">
        <v>0</v>
      </c>
      <c r="Y210" s="1123">
        <v>0</v>
      </c>
      <c r="Z210" s="1123">
        <v>0</v>
      </c>
      <c r="AA210" s="1123">
        <v>0</v>
      </c>
      <c r="AB210" s="1123">
        <v>0</v>
      </c>
      <c r="AC210" s="1123">
        <v>0</v>
      </c>
      <c r="AD210" s="1123">
        <v>0</v>
      </c>
      <c r="AE210" s="1123">
        <v>0</v>
      </c>
      <c r="AF210" s="1123">
        <v>0</v>
      </c>
      <c r="AG210" s="1123">
        <v>0</v>
      </c>
      <c r="AH210" s="1123">
        <v>0</v>
      </c>
      <c r="AI210" s="1123">
        <v>0</v>
      </c>
      <c r="AJ210" s="1123">
        <v>0</v>
      </c>
    </row>
    <row r="211" spans="4:76">
      <c r="D211" s="683" t="s">
        <v>5211</v>
      </c>
      <c r="E211" s="1123" t="s">
        <v>5209</v>
      </c>
      <c r="F211" s="1123"/>
      <c r="G211" s="1123"/>
      <c r="H211" s="1123"/>
      <c r="I211" s="2385" t="s">
        <v>5212</v>
      </c>
      <c r="J211" s="1123"/>
      <c r="K211" s="1123"/>
      <c r="L211" s="1123"/>
      <c r="M211" s="1123"/>
      <c r="N211" s="1123"/>
      <c r="O211" s="1123"/>
      <c r="P211" s="1123"/>
      <c r="Q211" s="1123">
        <v>0</v>
      </c>
      <c r="R211" s="1123">
        <v>0</v>
      </c>
      <c r="S211" s="1123">
        <v>0</v>
      </c>
      <c r="T211" s="1123">
        <v>0</v>
      </c>
      <c r="U211" s="1123">
        <v>0</v>
      </c>
      <c r="V211" s="1123">
        <v>0</v>
      </c>
      <c r="W211" s="1123">
        <v>0</v>
      </c>
      <c r="X211" s="1123">
        <v>0</v>
      </c>
      <c r="Y211" s="1123">
        <v>0</v>
      </c>
      <c r="Z211" s="1123">
        <v>0</v>
      </c>
      <c r="AA211" s="1123">
        <v>0</v>
      </c>
      <c r="AB211" s="1123">
        <v>0</v>
      </c>
      <c r="AC211" s="1123">
        <v>0</v>
      </c>
      <c r="AD211" s="1123">
        <v>0</v>
      </c>
      <c r="AE211" s="1123">
        <v>0</v>
      </c>
      <c r="AF211" s="1123">
        <v>0</v>
      </c>
      <c r="AG211" s="1123">
        <v>0</v>
      </c>
      <c r="AH211" s="1123">
        <v>0</v>
      </c>
      <c r="AI211" s="1123">
        <v>0</v>
      </c>
      <c r="AJ211" s="1123">
        <v>0</v>
      </c>
    </row>
    <row r="212" spans="4:76">
      <c r="D212" s="683" t="s">
        <v>5211</v>
      </c>
      <c r="E212" s="1123" t="s">
        <v>5209</v>
      </c>
      <c r="F212" s="1123"/>
      <c r="G212" s="1123"/>
      <c r="H212" s="1123"/>
      <c r="I212" s="2385" t="s">
        <v>5213</v>
      </c>
      <c r="J212" s="1123"/>
      <c r="K212" s="1123"/>
      <c r="L212" s="1123"/>
      <c r="M212" s="1123"/>
      <c r="N212" s="1123"/>
      <c r="O212" s="1123"/>
      <c r="P212" s="1123"/>
      <c r="Q212" s="1123">
        <v>0</v>
      </c>
      <c r="R212" s="1123">
        <v>0</v>
      </c>
      <c r="S212" s="1123">
        <v>0</v>
      </c>
      <c r="T212" s="1123">
        <v>0</v>
      </c>
      <c r="U212" s="1123">
        <v>0</v>
      </c>
      <c r="V212" s="1123">
        <v>0</v>
      </c>
      <c r="W212" s="1123">
        <v>0</v>
      </c>
      <c r="X212" s="1123">
        <v>0</v>
      </c>
      <c r="Y212" s="1123">
        <v>0</v>
      </c>
      <c r="Z212" s="1123">
        <v>0</v>
      </c>
      <c r="AA212" s="1123">
        <v>0</v>
      </c>
      <c r="AB212" s="1123">
        <v>0</v>
      </c>
      <c r="AC212" s="1123">
        <v>0</v>
      </c>
      <c r="AD212" s="1123">
        <v>0</v>
      </c>
      <c r="AE212" s="1123">
        <v>0</v>
      </c>
      <c r="AF212" s="1123">
        <v>0</v>
      </c>
      <c r="AG212" s="1123">
        <v>0</v>
      </c>
      <c r="AH212" s="1123">
        <v>0</v>
      </c>
      <c r="AI212" s="1123">
        <v>0</v>
      </c>
      <c r="AJ212" s="1123">
        <v>0</v>
      </c>
    </row>
    <row r="213" spans="4:76">
      <c r="D213" s="683" t="s">
        <v>5211</v>
      </c>
      <c r="E213" s="1123" t="s">
        <v>5209</v>
      </c>
      <c r="F213" s="1123"/>
      <c r="G213" s="1123"/>
      <c r="H213" s="1123"/>
      <c r="I213" s="2385" t="s">
        <v>5214</v>
      </c>
      <c r="J213" s="1123"/>
      <c r="K213" s="1123"/>
      <c r="L213" s="1123"/>
      <c r="M213" s="1123"/>
      <c r="N213" s="1123"/>
      <c r="O213" s="1123"/>
      <c r="P213" s="1123"/>
      <c r="Q213" s="1123">
        <v>0</v>
      </c>
      <c r="R213" s="1123">
        <v>0</v>
      </c>
      <c r="S213" s="1123">
        <v>0</v>
      </c>
      <c r="T213" s="1123">
        <v>0</v>
      </c>
      <c r="U213" s="1123">
        <v>0</v>
      </c>
      <c r="V213" s="1123">
        <v>0</v>
      </c>
      <c r="W213" s="1123">
        <v>0</v>
      </c>
      <c r="X213" s="1123">
        <v>0</v>
      </c>
      <c r="Y213" s="1123">
        <v>0</v>
      </c>
      <c r="Z213" s="1123">
        <v>0</v>
      </c>
      <c r="AA213" s="1123">
        <v>0</v>
      </c>
      <c r="AB213" s="1123">
        <v>0</v>
      </c>
      <c r="AC213" s="1123">
        <v>0</v>
      </c>
      <c r="AD213" s="1123">
        <v>0</v>
      </c>
      <c r="AE213" s="1123">
        <v>0</v>
      </c>
      <c r="AF213" s="1123">
        <v>0</v>
      </c>
      <c r="AG213" s="1123">
        <v>0</v>
      </c>
      <c r="AH213" s="1123">
        <v>0</v>
      </c>
      <c r="AI213" s="1123">
        <v>0</v>
      </c>
      <c r="AJ213" s="1123">
        <v>0</v>
      </c>
    </row>
    <row r="214" spans="4:76">
      <c r="D214" s="683"/>
      <c r="E214" s="2380" t="s">
        <v>5145</v>
      </c>
      <c r="F214" s="2148"/>
      <c r="G214" s="2148"/>
      <c r="H214" s="2148"/>
      <c r="I214" s="2381" t="s">
        <v>5215</v>
      </c>
      <c r="J214" s="2148"/>
      <c r="K214" s="2148"/>
      <c r="L214" s="2148"/>
      <c r="M214" s="2148"/>
      <c r="N214" s="2148"/>
      <c r="O214" s="2148"/>
      <c r="P214" s="2148"/>
      <c r="Q214" s="2148">
        <v>0</v>
      </c>
      <c r="R214" s="2148">
        <v>0</v>
      </c>
      <c r="S214" s="2148">
        <v>0</v>
      </c>
      <c r="T214" s="2148">
        <v>0</v>
      </c>
      <c r="U214" s="2148">
        <v>1032000</v>
      </c>
      <c r="V214" s="2148">
        <v>1032000</v>
      </c>
      <c r="W214" s="2148">
        <v>1032000</v>
      </c>
      <c r="X214" s="2148">
        <v>1032000</v>
      </c>
      <c r="Y214" s="2148">
        <v>1032000</v>
      </c>
      <c r="Z214" s="2148">
        <v>1032000</v>
      </c>
      <c r="AA214" s="2148">
        <v>1032000</v>
      </c>
      <c r="AB214" s="2148">
        <v>1032000</v>
      </c>
      <c r="AC214" s="2148">
        <v>1032000</v>
      </c>
      <c r="AD214" s="2148">
        <v>1032000</v>
      </c>
      <c r="AE214" s="2148">
        <v>1032000</v>
      </c>
      <c r="AF214" s="2148">
        <v>1032000</v>
      </c>
      <c r="AG214" s="2148">
        <v>1032000</v>
      </c>
      <c r="AH214" s="2148">
        <v>1032000</v>
      </c>
      <c r="AI214" s="2148">
        <v>1032000</v>
      </c>
      <c r="AJ214" s="2148">
        <v>1032000</v>
      </c>
    </row>
    <row r="215" spans="4:76">
      <c r="D215" s="683"/>
      <c r="E215" s="2380" t="s">
        <v>5145</v>
      </c>
      <c r="F215" s="2148"/>
      <c r="G215" s="2148"/>
      <c r="H215" s="2148"/>
      <c r="I215" s="2381" t="s">
        <v>5217</v>
      </c>
      <c r="J215" s="2148"/>
      <c r="K215" s="2148"/>
      <c r="L215" s="2148"/>
      <c r="M215" s="2148"/>
      <c r="N215" s="2148"/>
      <c r="O215" s="2148"/>
      <c r="P215" s="2148"/>
      <c r="Q215" s="2148">
        <v>0</v>
      </c>
      <c r="R215" s="2148">
        <v>0</v>
      </c>
      <c r="S215" s="2148">
        <v>0</v>
      </c>
      <c r="T215" s="2148">
        <v>0</v>
      </c>
      <c r="U215" s="2148">
        <v>-1222130</v>
      </c>
      <c r="V215" s="2148">
        <v>-2486165</v>
      </c>
      <c r="W215" s="2148">
        <v>-3283018.4000000022</v>
      </c>
      <c r="X215" s="2148">
        <v>-3242165.8000000007</v>
      </c>
      <c r="Y215" s="2148">
        <v>-3242165.8000000007</v>
      </c>
      <c r="Z215" s="2148">
        <v>-2216931.8000000007</v>
      </c>
      <c r="AA215" s="2148">
        <v>-1761615.4000000022</v>
      </c>
      <c r="AB215" s="2148">
        <v>-1721402.8000000007</v>
      </c>
      <c r="AC215" s="2148">
        <v>-1189833.4000000004</v>
      </c>
      <c r="AD215" s="2148">
        <v>-864641.60000000149</v>
      </c>
      <c r="AE215" s="2148">
        <v>-625833.80000000075</v>
      </c>
      <c r="AF215" s="2148">
        <v>-450410.20000000112</v>
      </c>
      <c r="AG215" s="2148">
        <v>410205.59999999963</v>
      </c>
      <c r="AH215" s="2148">
        <v>1484572.3999999985</v>
      </c>
      <c r="AI215" s="2148">
        <v>1348010.7999999989</v>
      </c>
      <c r="AJ215" s="2148">
        <v>2254842.5999999996</v>
      </c>
    </row>
    <row r="216" spans="4:76">
      <c r="D216" s="683"/>
      <c r="E216" s="2380" t="s">
        <v>5145</v>
      </c>
      <c r="F216" s="2148"/>
      <c r="G216" s="2148"/>
      <c r="H216" s="2148"/>
      <c r="I216" s="2381" t="s">
        <v>5219</v>
      </c>
      <c r="J216" s="2148"/>
      <c r="K216" s="2148"/>
      <c r="L216" s="2148"/>
      <c r="M216" s="2148"/>
      <c r="N216" s="2148"/>
      <c r="O216" s="2148"/>
      <c r="P216" s="2148"/>
      <c r="Q216" s="2148">
        <v>0</v>
      </c>
      <c r="R216" s="2148">
        <v>0</v>
      </c>
      <c r="S216" s="2148">
        <v>0</v>
      </c>
      <c r="T216" s="2148">
        <v>0</v>
      </c>
      <c r="U216" s="2148">
        <v>-88567.72000000003</v>
      </c>
      <c r="V216" s="2148">
        <v>-113848.41999999998</v>
      </c>
      <c r="W216" s="2148">
        <v>-129785.48800000007</v>
      </c>
      <c r="X216" s="2148">
        <v>-128968.43600000005</v>
      </c>
      <c r="Y216" s="2148">
        <v>-128968.43600000005</v>
      </c>
      <c r="Z216" s="2148">
        <v>-108463.75599999999</v>
      </c>
      <c r="AA216" s="2148">
        <v>-99357.428000000073</v>
      </c>
      <c r="AB216" s="2148">
        <v>-98553.176000000036</v>
      </c>
      <c r="AC216" s="2148">
        <v>-87921.788</v>
      </c>
      <c r="AD216" s="2148">
        <v>-81417.952000000048</v>
      </c>
      <c r="AE216" s="2148">
        <v>-76641.796000000031</v>
      </c>
      <c r="AF216" s="2148">
        <v>-73133.324000000022</v>
      </c>
      <c r="AG216" s="2148">
        <v>-55921.008000000031</v>
      </c>
      <c r="AH216" s="2148">
        <v>-34433.67200000002</v>
      </c>
      <c r="AI216" s="2148">
        <v>-37164.904000000039</v>
      </c>
      <c r="AJ216" s="2148">
        <v>-19028.268000000011</v>
      </c>
    </row>
    <row r="217" spans="4:76">
      <c r="D217" s="683"/>
      <c r="E217" s="2380" t="s">
        <v>5220</v>
      </c>
      <c r="F217" s="2148"/>
      <c r="G217" s="2148"/>
      <c r="H217" s="2148"/>
      <c r="I217" s="2381" t="s">
        <v>5221</v>
      </c>
      <c r="J217" s="2148"/>
      <c r="K217" s="2148"/>
      <c r="L217" s="2148"/>
      <c r="M217" s="2148"/>
      <c r="N217" s="2148"/>
      <c r="O217" s="2148"/>
      <c r="P217" s="2148"/>
      <c r="Q217" s="2148">
        <v>0</v>
      </c>
      <c r="R217" s="2148">
        <v>0</v>
      </c>
      <c r="S217" s="2148">
        <v>0</v>
      </c>
      <c r="T217" s="2148">
        <v>0</v>
      </c>
      <c r="U217" s="2148">
        <v>-5615976.8859687503</v>
      </c>
      <c r="V217" s="2148">
        <v>-2744139.2708333335</v>
      </c>
      <c r="W217" s="2148">
        <v>-1924884.8499999999</v>
      </c>
      <c r="X217" s="2148">
        <v>-1729882.6124999998</v>
      </c>
      <c r="Y217" s="2148">
        <v>-1277167.1645833333</v>
      </c>
      <c r="Z217" s="2148">
        <v>-692857.82708333328</v>
      </c>
      <c r="AA217" s="2148">
        <v>-712602.9458333333</v>
      </c>
      <c r="AB217" s="2148">
        <v>-884421.4458333333</v>
      </c>
      <c r="AC217" s="2148">
        <v>-1058221.1645833333</v>
      </c>
      <c r="AD217" s="2148">
        <v>-912388.9541666666</v>
      </c>
      <c r="AE217" s="2148">
        <v>-675967.3666666667</v>
      </c>
      <c r="AF217" s="2148">
        <v>-368538.04166666669</v>
      </c>
      <c r="AG217" s="2148">
        <v>-103074.82500000001</v>
      </c>
      <c r="AH217" s="2148">
        <v>-140899.51458333334</v>
      </c>
      <c r="AI217" s="2148">
        <v>-151683.13125000001</v>
      </c>
      <c r="AJ217" s="2148">
        <v>-119236.92083333334</v>
      </c>
    </row>
    <row r="218" spans="4:76">
      <c r="E218" s="2380" t="s">
        <v>5220</v>
      </c>
      <c r="F218" s="2148"/>
      <c r="G218" s="2148"/>
      <c r="H218" s="2148"/>
      <c r="I218" s="2381" t="s">
        <v>5222</v>
      </c>
      <c r="J218" s="2148"/>
      <c r="K218" s="2148"/>
      <c r="L218" s="2148"/>
      <c r="M218" s="2148"/>
      <c r="N218" s="2148"/>
      <c r="O218" s="2148"/>
      <c r="P218" s="2148"/>
      <c r="Q218" s="2148">
        <v>0</v>
      </c>
      <c r="R218" s="2148">
        <v>0</v>
      </c>
      <c r="S218" s="2148">
        <v>0</v>
      </c>
      <c r="T218" s="2148">
        <v>0</v>
      </c>
      <c r="U218" s="2148">
        <v>-112319.537719375</v>
      </c>
      <c r="V218" s="2148">
        <v>-54882.785416666673</v>
      </c>
      <c r="W218" s="2148">
        <v>-38497.697</v>
      </c>
      <c r="X218" s="2148">
        <v>-34597.652249999999</v>
      </c>
      <c r="Y218" s="2148">
        <v>-25543.343291666668</v>
      </c>
      <c r="Z218" s="2148">
        <v>-13857.156541666665</v>
      </c>
      <c r="AA218" s="2148">
        <v>-14252.058916666667</v>
      </c>
      <c r="AB218" s="2148">
        <v>-17688.428916666668</v>
      </c>
      <c r="AC218" s="2148">
        <v>-21164.423291666666</v>
      </c>
      <c r="AD218" s="2148">
        <v>-18247.779083333331</v>
      </c>
      <c r="AE218" s="2148">
        <v>-13519.347333333335</v>
      </c>
      <c r="AF218" s="2148">
        <v>-7370.7608333333337</v>
      </c>
      <c r="AG218" s="2148">
        <v>-2061.4965000000002</v>
      </c>
      <c r="AH218" s="2148">
        <v>-2817.990291666667</v>
      </c>
      <c r="AI218" s="2148">
        <v>-3033.6626250000004</v>
      </c>
      <c r="AJ218" s="2148">
        <v>-2384.7384166666666</v>
      </c>
    </row>
    <row r="219" spans="4:76" ht="15.75">
      <c r="E219" s="2380" t="s">
        <v>5145</v>
      </c>
      <c r="F219" s="2148"/>
      <c r="G219" s="2148"/>
      <c r="H219" s="2148"/>
      <c r="I219" s="2381" t="s">
        <v>5223</v>
      </c>
      <c r="J219" s="2148"/>
      <c r="K219" s="2148"/>
      <c r="L219" s="2148"/>
      <c r="M219" s="2148"/>
      <c r="N219" s="2148"/>
      <c r="O219" s="2148"/>
      <c r="P219" s="2148"/>
      <c r="Q219" s="2148">
        <v>0</v>
      </c>
      <c r="R219" s="2148">
        <v>0</v>
      </c>
      <c r="S219" s="2148">
        <v>0</v>
      </c>
      <c r="T219" s="2148">
        <v>0</v>
      </c>
      <c r="U219" s="2148">
        <v>87000</v>
      </c>
      <c r="V219" s="2148">
        <v>87000</v>
      </c>
      <c r="W219" s="2148">
        <v>87000</v>
      </c>
      <c r="X219" s="2148">
        <v>87000</v>
      </c>
      <c r="Y219" s="2148">
        <v>87000</v>
      </c>
      <c r="Z219" s="2148">
        <v>87000</v>
      </c>
      <c r="AA219" s="2148">
        <v>87000</v>
      </c>
      <c r="AB219" s="2148">
        <v>87000</v>
      </c>
      <c r="AC219" s="2148">
        <v>87000</v>
      </c>
      <c r="AD219" s="2148">
        <v>87000</v>
      </c>
      <c r="AE219" s="2148">
        <v>87000</v>
      </c>
      <c r="AF219" s="2148">
        <v>87000</v>
      </c>
      <c r="AG219" s="2148">
        <v>87000</v>
      </c>
      <c r="AH219" s="2148">
        <v>87000</v>
      </c>
      <c r="AI219" s="2148">
        <v>87000</v>
      </c>
      <c r="AJ219" s="2148">
        <v>87000</v>
      </c>
      <c r="BL219" s="488"/>
      <c r="BM219" s="488"/>
      <c r="BN219" s="488"/>
      <c r="BO219" s="488"/>
      <c r="BP219" s="488"/>
    </row>
    <row r="220" spans="4:76" ht="15.75">
      <c r="E220" s="2380" t="s">
        <v>5145</v>
      </c>
      <c r="F220" s="2148"/>
      <c r="G220" s="2148"/>
      <c r="H220" s="2148"/>
      <c r="I220" s="2381" t="s">
        <v>5224</v>
      </c>
      <c r="J220" s="2148"/>
      <c r="K220" s="2148"/>
      <c r="L220" s="2148"/>
      <c r="M220" s="2148"/>
      <c r="N220" s="2148"/>
      <c r="O220" s="2148"/>
      <c r="P220" s="2148"/>
      <c r="Q220" s="2148">
        <v>0</v>
      </c>
      <c r="R220" s="2148">
        <v>0</v>
      </c>
      <c r="S220" s="2148">
        <v>0</v>
      </c>
      <c r="T220" s="2148">
        <v>0</v>
      </c>
      <c r="U220" s="2148">
        <v>-86000</v>
      </c>
      <c r="V220" s="2148">
        <v>-86000</v>
      </c>
      <c r="W220" s="2148">
        <v>-86000</v>
      </c>
      <c r="X220" s="2148">
        <v>-86000</v>
      </c>
      <c r="Y220" s="2148">
        <v>-86000</v>
      </c>
      <c r="Z220" s="2148">
        <v>-86000</v>
      </c>
      <c r="AA220" s="2148">
        <v>-86000</v>
      </c>
      <c r="AB220" s="2148">
        <v>-86000</v>
      </c>
      <c r="AC220" s="2148">
        <v>-86000</v>
      </c>
      <c r="AD220" s="2148">
        <v>-86000</v>
      </c>
      <c r="AE220" s="2148">
        <v>-86000</v>
      </c>
      <c r="AF220" s="2148">
        <v>-86000</v>
      </c>
      <c r="AG220" s="2148">
        <v>-86000</v>
      </c>
      <c r="AH220" s="2148">
        <v>-86000</v>
      </c>
      <c r="AI220" s="2148">
        <v>-86000</v>
      </c>
      <c r="AJ220" s="2148">
        <v>-86000</v>
      </c>
      <c r="BL220" s="488"/>
      <c r="BM220" s="488"/>
      <c r="BN220" s="488"/>
      <c r="BO220" s="488"/>
      <c r="BP220" s="488"/>
    </row>
    <row r="221" spans="4:76" ht="15.75">
      <c r="E221" s="2380" t="s">
        <v>5145</v>
      </c>
      <c r="F221" s="2148"/>
      <c r="G221" s="2148"/>
      <c r="H221" s="2148"/>
      <c r="I221" s="2381" t="s">
        <v>5225</v>
      </c>
      <c r="J221" s="2148"/>
      <c r="K221" s="2148"/>
      <c r="L221" s="2148"/>
      <c r="M221" s="2148"/>
      <c r="N221" s="2148"/>
      <c r="O221" s="2148"/>
      <c r="P221" s="2148"/>
      <c r="Q221" s="2148">
        <v>0</v>
      </c>
      <c r="R221" s="2148">
        <v>0</v>
      </c>
      <c r="S221" s="2148">
        <v>0</v>
      </c>
      <c r="T221" s="2148">
        <v>0</v>
      </c>
      <c r="U221" s="2148">
        <v>320096</v>
      </c>
      <c r="V221" s="2148">
        <v>320096</v>
      </c>
      <c r="W221" s="2148">
        <v>0</v>
      </c>
      <c r="X221" s="2148">
        <v>0</v>
      </c>
      <c r="Y221" s="2148">
        <v>0</v>
      </c>
      <c r="Z221" s="2148">
        <v>0</v>
      </c>
      <c r="AA221" s="2148">
        <v>0</v>
      </c>
      <c r="AB221" s="2148">
        <v>0</v>
      </c>
      <c r="AC221" s="2148">
        <v>0</v>
      </c>
      <c r="AD221" s="2148">
        <v>0</v>
      </c>
      <c r="AE221" s="2148">
        <v>0</v>
      </c>
      <c r="AF221" s="2148">
        <v>0</v>
      </c>
      <c r="AG221" s="2148">
        <v>0</v>
      </c>
      <c r="AH221" s="2148">
        <v>0</v>
      </c>
      <c r="AI221" s="2148">
        <v>0</v>
      </c>
      <c r="AJ221" s="2148">
        <v>0</v>
      </c>
      <c r="BQ221" s="488"/>
      <c r="BR221" s="488"/>
      <c r="BS221" s="488"/>
      <c r="BT221" s="488"/>
      <c r="BU221" s="488"/>
      <c r="BV221" s="488"/>
      <c r="BW221" s="488"/>
      <c r="BX221" s="488"/>
    </row>
    <row r="222" spans="4:76" ht="15.75">
      <c r="E222" s="2380" t="s">
        <v>5145</v>
      </c>
      <c r="F222" s="2148"/>
      <c r="G222" s="2148"/>
      <c r="H222" s="2148"/>
      <c r="I222" s="2381" t="s">
        <v>5226</v>
      </c>
      <c r="J222" s="2148"/>
      <c r="K222" s="2148"/>
      <c r="L222" s="2148"/>
      <c r="M222" s="2148"/>
      <c r="N222" s="2148"/>
      <c r="O222" s="2148"/>
      <c r="P222" s="2148"/>
      <c r="Q222" s="2148">
        <v>0</v>
      </c>
      <c r="R222" s="2148">
        <v>0</v>
      </c>
      <c r="S222" s="2148">
        <v>0</v>
      </c>
      <c r="T222" s="2148">
        <v>0</v>
      </c>
      <c r="U222" s="2148">
        <v>3922000</v>
      </c>
      <c r="V222" s="2148">
        <v>3922000</v>
      </c>
      <c r="W222" s="2148">
        <v>3922000</v>
      </c>
      <c r="X222" s="2148">
        <v>3922000</v>
      </c>
      <c r="Y222" s="2148">
        <v>3922000</v>
      </c>
      <c r="Z222" s="2148">
        <v>3922000</v>
      </c>
      <c r="AA222" s="2148">
        <v>3922000</v>
      </c>
      <c r="AB222" s="2148">
        <v>3922000</v>
      </c>
      <c r="AC222" s="2148">
        <v>3922000</v>
      </c>
      <c r="AD222" s="2148">
        <v>3922000</v>
      </c>
      <c r="AE222" s="2148">
        <v>3922000</v>
      </c>
      <c r="AF222" s="2148">
        <v>3922000</v>
      </c>
      <c r="AG222" s="2148">
        <v>3922000</v>
      </c>
      <c r="AH222" s="2148">
        <v>3922000</v>
      </c>
      <c r="AI222" s="2148">
        <v>3922000</v>
      </c>
      <c r="AJ222" s="2148">
        <v>3922000</v>
      </c>
      <c r="BQ222" s="488"/>
      <c r="BR222" s="488"/>
      <c r="BS222" s="488"/>
      <c r="BT222" s="488"/>
      <c r="BU222" s="488"/>
      <c r="BV222" s="488"/>
      <c r="BW222" s="488"/>
      <c r="BX222" s="488"/>
    </row>
    <row r="223" spans="4:76">
      <c r="E223" s="2380" t="s">
        <v>5144</v>
      </c>
      <c r="F223" s="2148"/>
      <c r="G223" s="2148"/>
      <c r="H223" s="2148"/>
      <c r="I223" s="2381" t="s">
        <v>5227</v>
      </c>
      <c r="J223" s="2148"/>
      <c r="K223" s="2148"/>
      <c r="L223" s="2148"/>
      <c r="M223" s="2148"/>
      <c r="N223" s="2148"/>
      <c r="O223" s="2148"/>
      <c r="P223" s="2148"/>
      <c r="Q223" s="2148">
        <v>0</v>
      </c>
      <c r="R223" s="2148">
        <v>0</v>
      </c>
      <c r="S223" s="2148">
        <v>0</v>
      </c>
      <c r="T223" s="2148">
        <v>0</v>
      </c>
      <c r="U223" s="2148">
        <v>-895290</v>
      </c>
      <c r="V223" s="2148">
        <v>-895290</v>
      </c>
      <c r="W223" s="2148">
        <v>-895290</v>
      </c>
      <c r="X223" s="2148">
        <v>-895290</v>
      </c>
      <c r="Y223" s="2148">
        <v>-895290</v>
      </c>
      <c r="Z223" s="2148">
        <v>-895290</v>
      </c>
      <c r="AA223" s="2148">
        <v>-895290</v>
      </c>
      <c r="AB223" s="2148">
        <v>-895290</v>
      </c>
      <c r="AC223" s="2148">
        <v>-895290</v>
      </c>
      <c r="AD223" s="2148">
        <v>-895290</v>
      </c>
      <c r="AE223" s="2148">
        <v>-895290</v>
      </c>
      <c r="AF223" s="2148">
        <v>-895290</v>
      </c>
      <c r="AG223" s="2148">
        <v>-895290</v>
      </c>
      <c r="AH223" s="2148">
        <v>-895290</v>
      </c>
      <c r="AI223" s="2148">
        <v>-895290</v>
      </c>
      <c r="AJ223" s="2148">
        <v>-895290</v>
      </c>
    </row>
    <row r="224" spans="4:76">
      <c r="E224" s="2380" t="s">
        <v>5228</v>
      </c>
      <c r="F224" s="2148"/>
      <c r="G224" s="2148"/>
      <c r="H224" s="2148"/>
      <c r="I224" s="2381" t="s">
        <v>5229</v>
      </c>
      <c r="J224" s="2148"/>
      <c r="K224" s="2148"/>
      <c r="L224" s="2148"/>
      <c r="M224" s="2148"/>
      <c r="N224" s="2148"/>
      <c r="O224" s="2148"/>
      <c r="P224" s="2148"/>
      <c r="Q224" s="2148">
        <v>0</v>
      </c>
      <c r="R224" s="2148">
        <v>0</v>
      </c>
      <c r="S224" s="2148">
        <v>0</v>
      </c>
      <c r="T224" s="2148">
        <v>0</v>
      </c>
      <c r="U224" s="2148">
        <v>0</v>
      </c>
      <c r="V224" s="2148">
        <v>0</v>
      </c>
      <c r="W224" s="2148">
        <v>0</v>
      </c>
      <c r="X224" s="2148">
        <v>0</v>
      </c>
      <c r="Y224" s="2148">
        <v>0</v>
      </c>
      <c r="Z224" s="2148">
        <v>0</v>
      </c>
      <c r="AA224" s="2148">
        <v>0</v>
      </c>
      <c r="AB224" s="2148">
        <v>0</v>
      </c>
      <c r="AC224" s="2148">
        <v>0</v>
      </c>
      <c r="AD224" s="2148">
        <v>0</v>
      </c>
      <c r="AE224" s="2148">
        <v>0</v>
      </c>
      <c r="AF224" s="2148">
        <v>0</v>
      </c>
      <c r="AG224" s="2148">
        <v>0</v>
      </c>
      <c r="AH224" s="2148">
        <v>0</v>
      </c>
      <c r="AI224" s="2148">
        <v>0</v>
      </c>
      <c r="AJ224" s="2148">
        <v>0</v>
      </c>
    </row>
    <row r="225" spans="5:255">
      <c r="E225" s="2380" t="s">
        <v>5145</v>
      </c>
      <c r="F225" s="2148"/>
      <c r="G225" s="2148"/>
      <c r="H225" s="2148"/>
      <c r="I225" s="2381" t="s">
        <v>5230</v>
      </c>
      <c r="J225" s="2148"/>
      <c r="K225" s="2148"/>
      <c r="L225" s="2148"/>
      <c r="M225" s="2148"/>
      <c r="N225" s="2148"/>
      <c r="O225" s="2148"/>
      <c r="P225" s="2148"/>
      <c r="Q225" s="2148">
        <v>0</v>
      </c>
      <c r="R225" s="2148">
        <v>0</v>
      </c>
      <c r="S225" s="2148">
        <v>0</v>
      </c>
      <c r="T225" s="2148">
        <v>0</v>
      </c>
      <c r="U225" s="2148">
        <v>0</v>
      </c>
      <c r="V225" s="2148">
        <v>0</v>
      </c>
      <c r="W225" s="2148">
        <v>0</v>
      </c>
      <c r="X225" s="2148">
        <v>0</v>
      </c>
      <c r="Y225" s="2148">
        <v>0</v>
      </c>
      <c r="Z225" s="2148">
        <v>0</v>
      </c>
      <c r="AA225" s="2148">
        <v>0</v>
      </c>
      <c r="AB225" s="2148">
        <v>0</v>
      </c>
      <c r="AC225" s="2148">
        <v>0</v>
      </c>
      <c r="AD225" s="2148">
        <v>0</v>
      </c>
      <c r="AE225" s="2148">
        <v>0</v>
      </c>
      <c r="AF225" s="2148">
        <v>0</v>
      </c>
      <c r="AG225" s="2148">
        <v>0</v>
      </c>
      <c r="AH225" s="2148">
        <v>0</v>
      </c>
      <c r="AI225" s="2148">
        <v>0</v>
      </c>
      <c r="AJ225" s="2148">
        <v>0</v>
      </c>
    </row>
    <row r="226" spans="5:255">
      <c r="E226" s="2380" t="s">
        <v>5220</v>
      </c>
      <c r="F226" s="2148"/>
      <c r="G226" s="2148"/>
      <c r="H226" s="2148"/>
      <c r="I226" s="2381" t="s">
        <v>5231</v>
      </c>
      <c r="J226" s="2148"/>
      <c r="K226" s="2148"/>
      <c r="L226" s="2148"/>
      <c r="M226" s="2148"/>
      <c r="N226" s="2148"/>
      <c r="O226" s="2148"/>
      <c r="P226" s="2148"/>
      <c r="Q226" s="2148">
        <v>0</v>
      </c>
      <c r="R226" s="2148">
        <v>0</v>
      </c>
      <c r="S226" s="2148">
        <v>0</v>
      </c>
      <c r="T226" s="2148">
        <v>0</v>
      </c>
      <c r="U226" s="2148">
        <v>0</v>
      </c>
      <c r="V226" s="2148">
        <v>0</v>
      </c>
      <c r="W226" s="2148">
        <v>0</v>
      </c>
      <c r="X226" s="2148">
        <v>0</v>
      </c>
      <c r="Y226" s="2148">
        <v>0</v>
      </c>
      <c r="Z226" s="2148">
        <v>0</v>
      </c>
      <c r="AA226" s="2148">
        <v>0</v>
      </c>
      <c r="AB226" s="2148">
        <v>0</v>
      </c>
      <c r="AC226" s="2148">
        <v>0</v>
      </c>
      <c r="AD226" s="2148">
        <v>0</v>
      </c>
      <c r="AE226" s="2148">
        <v>0</v>
      </c>
      <c r="AF226" s="2148">
        <v>0</v>
      </c>
      <c r="AG226" s="2148">
        <v>0</v>
      </c>
      <c r="AH226" s="2148">
        <v>0</v>
      </c>
      <c r="AI226" s="2148">
        <v>0</v>
      </c>
      <c r="AJ226" s="2148">
        <v>0</v>
      </c>
    </row>
    <row r="227" spans="5:255" ht="15.75">
      <c r="E227" s="2380"/>
      <c r="F227" s="2148"/>
      <c r="G227" s="2148"/>
      <c r="H227" s="2148"/>
      <c r="I227" s="2381"/>
      <c r="J227" s="2148"/>
      <c r="K227" s="2148"/>
      <c r="L227" s="2148"/>
      <c r="M227" s="2148"/>
      <c r="N227" s="2148"/>
      <c r="O227" s="2148"/>
      <c r="P227" s="2148"/>
      <c r="Q227" s="2148"/>
      <c r="R227" s="2148"/>
      <c r="S227" s="2148"/>
      <c r="T227" s="2148"/>
      <c r="U227" s="2148"/>
      <c r="V227" s="2148"/>
      <c r="W227" s="2148"/>
      <c r="X227" s="2148"/>
      <c r="Y227" s="2148"/>
      <c r="Z227" s="2148"/>
      <c r="AA227" s="2148"/>
      <c r="AB227" s="2148"/>
      <c r="AC227" s="2148"/>
      <c r="AD227" s="2148"/>
      <c r="AE227" s="2148"/>
      <c r="AF227" s="2148"/>
      <c r="AG227" s="2148"/>
      <c r="AH227" s="2148"/>
      <c r="AI227" s="2148"/>
      <c r="AJ227" s="2148"/>
      <c r="DK227" s="488"/>
      <c r="DL227" s="488"/>
      <c r="DM227" s="488"/>
      <c r="DN227" s="488"/>
      <c r="DO227" s="488"/>
      <c r="DP227" s="488"/>
      <c r="DQ227" s="488"/>
      <c r="DR227" s="488"/>
      <c r="DS227" s="488"/>
      <c r="DT227" s="488"/>
      <c r="DU227" s="488"/>
      <c r="DV227" s="488"/>
      <c r="DW227" s="488"/>
      <c r="DX227" s="488"/>
      <c r="DY227" s="488"/>
      <c r="DZ227" s="488"/>
      <c r="EA227" s="488"/>
      <c r="EB227" s="488"/>
      <c r="EC227" s="488"/>
      <c r="ED227" s="488"/>
      <c r="EE227" s="488"/>
      <c r="EF227" s="488"/>
      <c r="EG227" s="488"/>
      <c r="EH227" s="488"/>
      <c r="EI227" s="488"/>
      <c r="EJ227" s="488"/>
      <c r="EK227" s="488"/>
      <c r="EL227" s="488"/>
      <c r="EM227" s="488"/>
      <c r="EN227" s="488"/>
      <c r="EO227" s="488"/>
      <c r="EP227" s="488"/>
      <c r="EQ227" s="488"/>
      <c r="ER227" s="488"/>
      <c r="ES227" s="488"/>
      <c r="ET227" s="488"/>
      <c r="EU227" s="488"/>
      <c r="EV227" s="488"/>
      <c r="EW227" s="488"/>
      <c r="EX227" s="488"/>
      <c r="EY227" s="488"/>
      <c r="EZ227" s="488"/>
      <c r="FA227" s="488"/>
      <c r="FB227" s="488"/>
      <c r="FC227" s="488"/>
      <c r="FD227" s="488"/>
      <c r="FE227" s="488"/>
      <c r="FF227" s="488"/>
      <c r="FG227" s="488"/>
      <c r="FH227" s="488"/>
      <c r="FI227" s="488"/>
      <c r="FJ227" s="488"/>
      <c r="FK227" s="488"/>
      <c r="FL227" s="488"/>
      <c r="FM227" s="488"/>
      <c r="FN227" s="488"/>
      <c r="FO227" s="488"/>
      <c r="FP227" s="488"/>
      <c r="FQ227" s="488"/>
      <c r="FR227" s="488"/>
      <c r="FS227" s="488"/>
      <c r="FT227" s="488"/>
      <c r="FU227" s="488"/>
      <c r="FV227" s="488"/>
      <c r="FW227" s="488"/>
      <c r="FX227" s="488"/>
      <c r="FY227" s="488"/>
      <c r="FZ227" s="488"/>
      <c r="GA227" s="488"/>
      <c r="GB227" s="488"/>
      <c r="GC227" s="488"/>
      <c r="GD227" s="488"/>
      <c r="GE227" s="488"/>
      <c r="GF227" s="488"/>
      <c r="GG227" s="488"/>
      <c r="GH227" s="488"/>
      <c r="GI227" s="488"/>
      <c r="GJ227" s="488"/>
      <c r="GK227" s="488"/>
      <c r="GL227" s="488"/>
      <c r="GM227" s="488"/>
      <c r="GN227" s="488"/>
      <c r="GO227" s="488"/>
      <c r="GP227" s="488"/>
      <c r="GQ227" s="488"/>
      <c r="GR227" s="488"/>
      <c r="GS227" s="488"/>
      <c r="GT227" s="488"/>
      <c r="GU227" s="488"/>
      <c r="GV227" s="488"/>
      <c r="GW227" s="488"/>
      <c r="GX227" s="488"/>
      <c r="GY227" s="488"/>
      <c r="GZ227" s="488"/>
      <c r="HA227" s="488"/>
      <c r="HB227" s="488"/>
      <c r="HC227" s="488"/>
      <c r="HD227" s="488"/>
      <c r="HE227" s="488"/>
      <c r="HF227" s="488"/>
      <c r="HG227" s="488"/>
      <c r="HH227" s="488"/>
      <c r="HI227" s="488"/>
      <c r="HJ227" s="488"/>
      <c r="HK227" s="488"/>
      <c r="HL227" s="488"/>
      <c r="HM227" s="488"/>
      <c r="HN227" s="488"/>
      <c r="HO227" s="488"/>
      <c r="HP227" s="488"/>
      <c r="HQ227" s="488"/>
      <c r="HR227" s="488"/>
      <c r="HS227" s="488"/>
      <c r="HT227" s="488"/>
      <c r="HU227" s="488"/>
      <c r="HV227" s="488"/>
      <c r="HW227" s="488"/>
      <c r="HX227" s="488"/>
      <c r="HY227" s="488"/>
      <c r="HZ227" s="488"/>
      <c r="IA227" s="488"/>
      <c r="IB227" s="488"/>
      <c r="IC227" s="488"/>
      <c r="ID227" s="488"/>
      <c r="IE227" s="488"/>
      <c r="IF227" s="488"/>
      <c r="IG227" s="488"/>
      <c r="IH227" s="488"/>
      <c r="II227" s="488"/>
      <c r="IJ227" s="488"/>
      <c r="IK227" s="488"/>
      <c r="IL227" s="488"/>
      <c r="IM227" s="488"/>
      <c r="IN227" s="488"/>
      <c r="IO227" s="488"/>
      <c r="IP227" s="488"/>
      <c r="IQ227" s="488"/>
      <c r="IR227" s="488"/>
      <c r="IS227" s="488"/>
      <c r="IT227" s="488"/>
      <c r="IU227" s="488"/>
    </row>
    <row r="228" spans="5:255" ht="15.75">
      <c r="E228" s="2148"/>
      <c r="F228" s="2148"/>
      <c r="G228" s="2148"/>
      <c r="H228" s="2148"/>
      <c r="I228" s="2381"/>
      <c r="J228" s="2148"/>
      <c r="K228" s="2148"/>
      <c r="L228" s="2148"/>
      <c r="M228" s="2148"/>
      <c r="N228" s="2148"/>
      <c r="O228" s="2148"/>
      <c r="P228" s="2148"/>
      <c r="Q228" s="2148"/>
      <c r="R228" s="2148"/>
      <c r="S228" s="2148"/>
      <c r="T228" s="2148"/>
      <c r="U228" s="2148"/>
      <c r="V228" s="2148"/>
      <c r="W228" s="2148"/>
      <c r="X228" s="2148"/>
      <c r="Y228" s="2148"/>
      <c r="Z228" s="2148"/>
      <c r="AA228" s="2148"/>
      <c r="AB228" s="2148"/>
      <c r="AC228" s="2148"/>
      <c r="AD228" s="2148"/>
      <c r="AE228" s="2148"/>
      <c r="AF228" s="2148"/>
      <c r="AG228" s="2148"/>
      <c r="AH228" s="2148"/>
      <c r="AI228" s="2148"/>
      <c r="AJ228" s="2148"/>
      <c r="DK228" s="488"/>
      <c r="DL228" s="488"/>
      <c r="DM228" s="488"/>
      <c r="DN228" s="488"/>
      <c r="DO228" s="488"/>
      <c r="DP228" s="488"/>
      <c r="DQ228" s="488"/>
      <c r="DR228" s="488"/>
      <c r="DS228" s="488"/>
      <c r="DT228" s="488"/>
      <c r="DU228" s="488"/>
      <c r="DV228" s="488"/>
      <c r="DW228" s="488"/>
      <c r="DX228" s="488"/>
      <c r="DY228" s="488"/>
      <c r="DZ228" s="488"/>
      <c r="EA228" s="488"/>
      <c r="EB228" s="488"/>
      <c r="EC228" s="488"/>
      <c r="ED228" s="488"/>
      <c r="EE228" s="488"/>
      <c r="EF228" s="488"/>
      <c r="EG228" s="488"/>
      <c r="EH228" s="488"/>
      <c r="EI228" s="488"/>
      <c r="EJ228" s="488"/>
      <c r="EK228" s="488"/>
      <c r="EL228" s="488"/>
      <c r="EM228" s="488"/>
      <c r="EN228" s="488"/>
      <c r="EO228" s="488"/>
      <c r="EP228" s="488"/>
      <c r="EQ228" s="488"/>
      <c r="ER228" s="488"/>
      <c r="ES228" s="488"/>
      <c r="ET228" s="488"/>
      <c r="EU228" s="488"/>
      <c r="EV228" s="488"/>
      <c r="EW228" s="488"/>
      <c r="EX228" s="488"/>
      <c r="EY228" s="488"/>
      <c r="EZ228" s="488"/>
      <c r="FA228" s="488"/>
      <c r="FB228" s="488"/>
      <c r="FC228" s="488"/>
      <c r="FD228" s="488"/>
      <c r="FE228" s="488"/>
      <c r="FF228" s="488"/>
      <c r="FG228" s="488"/>
      <c r="FH228" s="488"/>
      <c r="FI228" s="488"/>
      <c r="FJ228" s="488"/>
      <c r="FK228" s="488"/>
      <c r="FL228" s="488"/>
      <c r="FM228" s="488"/>
      <c r="FN228" s="488"/>
      <c r="FO228" s="488"/>
      <c r="FP228" s="488"/>
      <c r="FQ228" s="488"/>
      <c r="FR228" s="488"/>
      <c r="FS228" s="488"/>
      <c r="FT228" s="488"/>
      <c r="FU228" s="488"/>
      <c r="FV228" s="488"/>
      <c r="FW228" s="488"/>
      <c r="FX228" s="488"/>
      <c r="FY228" s="488"/>
      <c r="FZ228" s="488"/>
      <c r="GA228" s="488"/>
      <c r="GB228" s="488"/>
      <c r="GC228" s="488"/>
      <c r="GD228" s="488"/>
      <c r="GE228" s="488"/>
      <c r="GF228" s="488"/>
      <c r="GG228" s="488"/>
      <c r="GH228" s="488"/>
      <c r="GI228" s="488"/>
      <c r="GJ228" s="488"/>
      <c r="GK228" s="488"/>
      <c r="GL228" s="488"/>
      <c r="GM228" s="488"/>
      <c r="GN228" s="488"/>
      <c r="GO228" s="488"/>
      <c r="GP228" s="488"/>
      <c r="GQ228" s="488"/>
      <c r="GR228" s="488"/>
      <c r="GS228" s="488"/>
      <c r="GT228" s="488"/>
      <c r="GU228" s="488"/>
      <c r="GV228" s="488"/>
      <c r="GW228" s="488"/>
      <c r="GX228" s="488"/>
      <c r="GY228" s="488"/>
      <c r="GZ228" s="488"/>
      <c r="HA228" s="488"/>
      <c r="HB228" s="488"/>
      <c r="HC228" s="488"/>
      <c r="HD228" s="488"/>
      <c r="HE228" s="488"/>
      <c r="HF228" s="488"/>
      <c r="HG228" s="488"/>
      <c r="HH228" s="488"/>
      <c r="HI228" s="488"/>
      <c r="HJ228" s="488"/>
      <c r="HK228" s="488"/>
      <c r="HL228" s="488"/>
      <c r="HM228" s="488"/>
      <c r="HN228" s="488"/>
      <c r="HO228" s="488"/>
      <c r="HP228" s="488"/>
      <c r="HQ228" s="488"/>
      <c r="HR228" s="488"/>
      <c r="HS228" s="488"/>
      <c r="HT228" s="488"/>
      <c r="HU228" s="488"/>
      <c r="HV228" s="488"/>
      <c r="HW228" s="488"/>
      <c r="HX228" s="488"/>
      <c r="HY228" s="488"/>
      <c r="HZ228" s="488"/>
      <c r="IA228" s="488"/>
      <c r="IB228" s="488"/>
      <c r="IC228" s="488"/>
      <c r="ID228" s="488"/>
      <c r="IE228" s="488"/>
      <c r="IF228" s="488"/>
      <c r="IG228" s="488"/>
      <c r="IH228" s="488"/>
      <c r="II228" s="488"/>
      <c r="IJ228" s="488"/>
      <c r="IK228" s="488"/>
      <c r="IL228" s="488"/>
      <c r="IM228" s="488"/>
      <c r="IN228" s="488"/>
      <c r="IO228" s="488"/>
      <c r="IP228" s="488"/>
      <c r="IQ228" s="488"/>
      <c r="IR228" s="488"/>
      <c r="IS228" s="488"/>
      <c r="IT228" s="488"/>
      <c r="IU228" s="488"/>
    </row>
    <row r="229" spans="5:255" ht="15.75">
      <c r="E229" s="2148"/>
      <c r="F229" s="2148"/>
      <c r="G229" s="2148"/>
      <c r="H229" s="2148"/>
      <c r="I229" s="2381"/>
      <c r="J229" s="2148"/>
      <c r="K229" s="2148"/>
      <c r="L229" s="2148"/>
      <c r="M229" s="2148"/>
      <c r="N229" s="2148"/>
      <c r="O229" s="2148"/>
      <c r="P229" s="2148"/>
      <c r="Q229" s="2148"/>
      <c r="R229" s="2148"/>
      <c r="S229" s="2148"/>
      <c r="T229" s="2148"/>
      <c r="U229" s="2148"/>
      <c r="V229" s="2148"/>
      <c r="W229" s="2148"/>
      <c r="X229" s="2148"/>
      <c r="Y229" s="2148"/>
      <c r="Z229" s="2148"/>
      <c r="AA229" s="2148"/>
      <c r="AB229" s="2148"/>
      <c r="AC229" s="2148"/>
      <c r="AD229" s="2148"/>
      <c r="AE229" s="2148"/>
      <c r="AF229" s="2148"/>
      <c r="AG229" s="2148"/>
      <c r="AH229" s="2148"/>
      <c r="AI229" s="2148"/>
      <c r="AJ229" s="2148"/>
      <c r="BY229" s="488"/>
      <c r="BZ229" s="488"/>
      <c r="CA229" s="488"/>
      <c r="CB229" s="488"/>
      <c r="CC229" s="488"/>
      <c r="CD229" s="488"/>
      <c r="CE229" s="488"/>
      <c r="CF229" s="488"/>
      <c r="CG229" s="488"/>
      <c r="CH229" s="488"/>
      <c r="CI229" s="488"/>
      <c r="CJ229" s="488"/>
      <c r="CK229" s="488"/>
      <c r="CL229" s="488"/>
      <c r="CM229" s="488"/>
      <c r="CN229" s="488"/>
      <c r="CO229" s="488"/>
      <c r="CP229" s="488"/>
      <c r="CQ229" s="488"/>
      <c r="CR229" s="488"/>
      <c r="CS229" s="488"/>
      <c r="CT229" s="488"/>
      <c r="CU229" s="488"/>
      <c r="CV229" s="488"/>
      <c r="CW229" s="488"/>
      <c r="CX229" s="488"/>
      <c r="CY229" s="488"/>
      <c r="CZ229" s="488"/>
      <c r="DK229" s="488"/>
      <c r="DL229" s="488"/>
      <c r="DM229" s="488"/>
      <c r="DN229" s="488"/>
      <c r="DO229" s="488"/>
      <c r="DP229" s="488"/>
      <c r="DQ229" s="488"/>
      <c r="DR229" s="488"/>
      <c r="DS229" s="488"/>
      <c r="DT229" s="488"/>
      <c r="DU229" s="488"/>
      <c r="DV229" s="488"/>
      <c r="DW229" s="488"/>
      <c r="DX229" s="488"/>
      <c r="DY229" s="488"/>
      <c r="DZ229" s="488"/>
      <c r="EA229" s="488"/>
      <c r="EB229" s="488"/>
      <c r="EC229" s="488"/>
      <c r="ED229" s="488"/>
      <c r="EE229" s="488"/>
      <c r="EF229" s="488"/>
      <c r="EG229" s="488"/>
      <c r="EH229" s="488"/>
      <c r="EI229" s="488"/>
      <c r="EJ229" s="488"/>
      <c r="EK229" s="488"/>
      <c r="EL229" s="488"/>
      <c r="EM229" s="488"/>
      <c r="EN229" s="488"/>
      <c r="EO229" s="488"/>
      <c r="EP229" s="488"/>
      <c r="EQ229" s="488"/>
      <c r="ER229" s="488"/>
      <c r="ES229" s="488"/>
      <c r="ET229" s="488"/>
      <c r="EU229" s="488"/>
      <c r="EV229" s="488"/>
      <c r="EW229" s="488"/>
      <c r="EX229" s="488"/>
      <c r="EY229" s="488"/>
      <c r="EZ229" s="488"/>
      <c r="FA229" s="488"/>
      <c r="FB229" s="488"/>
      <c r="FC229" s="488"/>
      <c r="FD229" s="488"/>
      <c r="FE229" s="488"/>
      <c r="FF229" s="488"/>
      <c r="FG229" s="488"/>
      <c r="FH229" s="488"/>
      <c r="FI229" s="488"/>
      <c r="FJ229" s="488"/>
      <c r="FK229" s="488"/>
      <c r="FL229" s="488"/>
      <c r="FM229" s="488"/>
      <c r="FN229" s="488"/>
      <c r="FO229" s="488"/>
      <c r="FP229" s="488"/>
      <c r="FQ229" s="488"/>
      <c r="FR229" s="488"/>
      <c r="FS229" s="488"/>
      <c r="FT229" s="488"/>
      <c r="FU229" s="488"/>
      <c r="FV229" s="488"/>
      <c r="FW229" s="488"/>
      <c r="FX229" s="488"/>
      <c r="FY229" s="488"/>
      <c r="FZ229" s="488"/>
      <c r="GA229" s="488"/>
      <c r="GB229" s="488"/>
      <c r="GC229" s="488"/>
      <c r="GD229" s="488"/>
      <c r="GE229" s="488"/>
      <c r="GF229" s="488"/>
      <c r="GG229" s="488"/>
      <c r="GH229" s="488"/>
      <c r="GI229" s="488"/>
      <c r="GJ229" s="488"/>
      <c r="GK229" s="488"/>
      <c r="GL229" s="488"/>
      <c r="GM229" s="488"/>
      <c r="GN229" s="488"/>
      <c r="GO229" s="488"/>
      <c r="GP229" s="488"/>
      <c r="GQ229" s="488"/>
      <c r="GR229" s="488"/>
      <c r="GS229" s="488"/>
      <c r="GT229" s="488"/>
      <c r="GU229" s="488"/>
      <c r="GV229" s="488"/>
      <c r="GW229" s="488"/>
      <c r="GX229" s="488"/>
      <c r="GY229" s="488"/>
      <c r="GZ229" s="488"/>
      <c r="HA229" s="488"/>
      <c r="HB229" s="488"/>
      <c r="HC229" s="488"/>
      <c r="HD229" s="488"/>
      <c r="HE229" s="488"/>
      <c r="HF229" s="488"/>
      <c r="HG229" s="488"/>
      <c r="HH229" s="488"/>
      <c r="HI229" s="488"/>
      <c r="HJ229" s="488"/>
      <c r="HK229" s="488"/>
      <c r="HL229" s="488"/>
      <c r="HM229" s="488"/>
      <c r="HN229" s="488"/>
      <c r="HO229" s="488"/>
      <c r="HP229" s="488"/>
      <c r="HQ229" s="488"/>
      <c r="HR229" s="488"/>
      <c r="HS229" s="488"/>
      <c r="HT229" s="488"/>
      <c r="HU229" s="488"/>
      <c r="HV229" s="488"/>
      <c r="HW229" s="488"/>
      <c r="HX229" s="488"/>
      <c r="HY229" s="488"/>
      <c r="HZ229" s="488"/>
      <c r="IA229" s="488"/>
      <c r="IB229" s="488"/>
      <c r="IC229" s="488"/>
      <c r="ID229" s="488"/>
      <c r="IE229" s="488"/>
      <c r="IF229" s="488"/>
      <c r="IG229" s="488"/>
      <c r="IH229" s="488"/>
      <c r="II229" s="488"/>
      <c r="IJ229" s="488"/>
      <c r="IK229" s="488"/>
      <c r="IL229" s="488"/>
      <c r="IM229" s="488"/>
      <c r="IN229" s="488"/>
      <c r="IO229" s="488"/>
      <c r="IP229" s="488"/>
      <c r="IQ229" s="488"/>
      <c r="IR229" s="488"/>
      <c r="IS229" s="488"/>
      <c r="IT229" s="488"/>
      <c r="IU229" s="488"/>
    </row>
    <row r="230" spans="5:255" ht="15.75">
      <c r="E230" s="2148"/>
      <c r="F230" s="2148"/>
      <c r="G230" s="2148"/>
      <c r="H230" s="2148"/>
      <c r="I230" s="2381"/>
      <c r="J230" s="2148"/>
      <c r="K230" s="2148"/>
      <c r="L230" s="2148"/>
      <c r="M230" s="2148"/>
      <c r="N230" s="2148"/>
      <c r="O230" s="2148"/>
      <c r="P230" s="2148"/>
      <c r="Q230" s="2382"/>
      <c r="R230" s="2382"/>
      <c r="S230" s="2382"/>
      <c r="T230" s="2382"/>
      <c r="U230" s="2382"/>
      <c r="V230" s="2382"/>
      <c r="W230" s="2382"/>
      <c r="X230" s="2382"/>
      <c r="Y230" s="2382"/>
      <c r="Z230" s="2382"/>
      <c r="AA230" s="2382"/>
      <c r="AB230" s="2382"/>
      <c r="AC230" s="2382"/>
      <c r="AD230" s="2382"/>
      <c r="AE230" s="2382"/>
      <c r="AF230" s="2382"/>
      <c r="AG230" s="2382"/>
      <c r="AH230" s="2382"/>
      <c r="AI230" s="2382"/>
      <c r="AJ230" s="2382"/>
      <c r="BY230" s="488"/>
      <c r="BZ230" s="488"/>
      <c r="CA230" s="488"/>
      <c r="CB230" s="488"/>
      <c r="CC230" s="488"/>
      <c r="CD230" s="488"/>
      <c r="CE230" s="488"/>
      <c r="CF230" s="488"/>
      <c r="CG230" s="488"/>
      <c r="CH230" s="488"/>
      <c r="CI230" s="488"/>
      <c r="CJ230" s="488"/>
      <c r="CK230" s="488"/>
      <c r="CL230" s="488"/>
      <c r="CM230" s="488"/>
      <c r="CN230" s="488"/>
      <c r="CO230" s="488"/>
      <c r="CP230" s="488"/>
      <c r="CQ230" s="488"/>
      <c r="CR230" s="488"/>
      <c r="CS230" s="488"/>
      <c r="CT230" s="488"/>
      <c r="CU230" s="488"/>
      <c r="CV230" s="488"/>
      <c r="CW230" s="488"/>
      <c r="CX230" s="488"/>
      <c r="CY230" s="488"/>
      <c r="CZ230" s="488"/>
      <c r="DK230" s="488"/>
      <c r="DL230" s="488"/>
      <c r="DM230" s="488"/>
      <c r="DN230" s="488"/>
      <c r="DO230" s="488"/>
      <c r="DP230" s="488"/>
      <c r="DQ230" s="488"/>
      <c r="DR230" s="488"/>
      <c r="DS230" s="488"/>
      <c r="DT230" s="488"/>
      <c r="DU230" s="488"/>
      <c r="DV230" s="488"/>
      <c r="DW230" s="488"/>
      <c r="DX230" s="488"/>
      <c r="DY230" s="488"/>
      <c r="DZ230" s="488"/>
      <c r="EA230" s="488"/>
      <c r="EB230" s="488"/>
      <c r="EC230" s="488"/>
      <c r="ED230" s="488"/>
      <c r="EE230" s="488"/>
      <c r="EF230" s="488"/>
      <c r="EG230" s="488"/>
      <c r="EH230" s="488"/>
      <c r="EI230" s="488"/>
      <c r="EJ230" s="488"/>
      <c r="EK230" s="488"/>
      <c r="EL230" s="488"/>
      <c r="EM230" s="488"/>
      <c r="EN230" s="488"/>
      <c r="EO230" s="488"/>
      <c r="EP230" s="488"/>
      <c r="EQ230" s="488"/>
      <c r="ER230" s="488"/>
      <c r="ES230" s="488"/>
      <c r="ET230" s="488"/>
      <c r="EU230" s="488"/>
      <c r="EV230" s="488"/>
      <c r="EW230" s="488"/>
      <c r="EX230" s="488"/>
      <c r="EY230" s="488"/>
      <c r="EZ230" s="488"/>
      <c r="FA230" s="488"/>
      <c r="FB230" s="488"/>
      <c r="FC230" s="488"/>
      <c r="FD230" s="488"/>
      <c r="FE230" s="488"/>
      <c r="FF230" s="488"/>
      <c r="FG230" s="488"/>
      <c r="FH230" s="488"/>
      <c r="FI230" s="488"/>
      <c r="FJ230" s="488"/>
      <c r="FK230" s="488"/>
      <c r="FL230" s="488"/>
      <c r="FM230" s="488"/>
      <c r="FN230" s="488"/>
      <c r="FO230" s="488"/>
      <c r="FP230" s="488"/>
      <c r="FQ230" s="488"/>
      <c r="FR230" s="488"/>
      <c r="FS230" s="488"/>
      <c r="FT230" s="488"/>
      <c r="FU230" s="488"/>
      <c r="FV230" s="488"/>
      <c r="FW230" s="488"/>
      <c r="FX230" s="488"/>
      <c r="FY230" s="488"/>
      <c r="FZ230" s="488"/>
      <c r="GA230" s="488"/>
      <c r="GB230" s="488"/>
      <c r="GC230" s="488"/>
      <c r="GD230" s="488"/>
      <c r="GE230" s="488"/>
      <c r="GF230" s="488"/>
      <c r="GG230" s="488"/>
      <c r="GH230" s="488"/>
      <c r="GI230" s="488"/>
      <c r="GJ230" s="488"/>
      <c r="GK230" s="488"/>
      <c r="GL230" s="488"/>
      <c r="GM230" s="488"/>
      <c r="GN230" s="488"/>
      <c r="GO230" s="488"/>
      <c r="GP230" s="488"/>
      <c r="GQ230" s="488"/>
      <c r="GR230" s="488"/>
      <c r="GS230" s="488"/>
      <c r="GT230" s="488"/>
      <c r="GU230" s="488"/>
      <c r="GV230" s="488"/>
      <c r="GW230" s="488"/>
      <c r="GX230" s="488"/>
      <c r="GY230" s="488"/>
      <c r="GZ230" s="488"/>
      <c r="HA230" s="488"/>
      <c r="HB230" s="488"/>
      <c r="HC230" s="488"/>
      <c r="HD230" s="488"/>
      <c r="HE230" s="488"/>
      <c r="HF230" s="488"/>
      <c r="HG230" s="488"/>
      <c r="HH230" s="488"/>
      <c r="HI230" s="488"/>
      <c r="HJ230" s="488"/>
      <c r="HK230" s="488"/>
      <c r="HL230" s="488"/>
      <c r="HM230" s="488"/>
      <c r="HN230" s="488"/>
      <c r="HO230" s="488"/>
      <c r="HP230" s="488"/>
      <c r="HQ230" s="488"/>
      <c r="HR230" s="488"/>
      <c r="HS230" s="488"/>
      <c r="HT230" s="488"/>
      <c r="HU230" s="488"/>
      <c r="HV230" s="488"/>
      <c r="HW230" s="488"/>
      <c r="HX230" s="488"/>
      <c r="HY230" s="488"/>
      <c r="HZ230" s="488"/>
      <c r="IA230" s="488"/>
      <c r="IB230" s="488"/>
      <c r="IC230" s="488"/>
      <c r="ID230" s="488"/>
      <c r="IE230" s="488"/>
      <c r="IF230" s="488"/>
      <c r="IG230" s="488"/>
      <c r="IH230" s="488"/>
      <c r="II230" s="488"/>
      <c r="IJ230" s="488"/>
      <c r="IK230" s="488"/>
      <c r="IL230" s="488"/>
      <c r="IM230" s="488"/>
      <c r="IN230" s="488"/>
      <c r="IO230" s="488"/>
      <c r="IP230" s="488"/>
      <c r="IQ230" s="488"/>
      <c r="IR230" s="488"/>
      <c r="IS230" s="488"/>
      <c r="IT230" s="488"/>
      <c r="IU230" s="488"/>
    </row>
    <row r="231" spans="5:255" ht="15.75">
      <c r="E231" s="2148"/>
      <c r="F231" s="2148"/>
      <c r="G231" s="2148"/>
      <c r="H231" s="2148"/>
      <c r="I231" s="2381"/>
      <c r="J231" s="2148"/>
      <c r="K231" s="2148"/>
      <c r="L231" s="2148"/>
      <c r="M231" s="2148"/>
      <c r="N231" s="2148"/>
      <c r="O231" s="2148"/>
      <c r="P231" s="2380"/>
      <c r="Q231" s="2388"/>
      <c r="R231" s="2382"/>
      <c r="S231" s="2382"/>
      <c r="T231" s="2382"/>
      <c r="U231" s="2382"/>
      <c r="V231" s="2382"/>
      <c r="W231" s="2382"/>
      <c r="X231" s="2382"/>
      <c r="Y231" s="2382"/>
      <c r="Z231" s="2382"/>
      <c r="AA231" s="2382"/>
      <c r="AB231" s="2382"/>
      <c r="AC231" s="2382"/>
      <c r="AD231" s="2382"/>
      <c r="AE231" s="2382"/>
      <c r="AF231" s="2382"/>
      <c r="AG231" s="2382"/>
      <c r="AH231" s="2382"/>
      <c r="AI231" s="2382"/>
      <c r="AJ231" s="2382"/>
      <c r="BY231" s="488"/>
      <c r="BZ231" s="488"/>
      <c r="CA231" s="488"/>
      <c r="CB231" s="488"/>
      <c r="CC231" s="488"/>
      <c r="CD231" s="488"/>
      <c r="CE231" s="488"/>
      <c r="CF231" s="488"/>
      <c r="CG231" s="488"/>
      <c r="CH231" s="488"/>
      <c r="CI231" s="488"/>
      <c r="CJ231" s="488"/>
      <c r="CK231" s="488"/>
      <c r="CL231" s="488"/>
      <c r="CM231" s="488"/>
      <c r="CN231" s="488"/>
      <c r="CO231" s="488"/>
      <c r="CP231" s="488"/>
      <c r="CQ231" s="488"/>
      <c r="CR231" s="488"/>
      <c r="CS231" s="488"/>
      <c r="CT231" s="488"/>
      <c r="CU231" s="488"/>
      <c r="CV231" s="488"/>
      <c r="CW231" s="488"/>
      <c r="CX231" s="488"/>
      <c r="CY231" s="488"/>
      <c r="CZ231" s="488"/>
      <c r="DK231" s="488"/>
      <c r="DL231" s="488"/>
      <c r="DM231" s="488"/>
      <c r="DN231" s="488"/>
      <c r="DO231" s="488"/>
      <c r="DP231" s="488"/>
      <c r="DQ231" s="488"/>
      <c r="DR231" s="488"/>
      <c r="DS231" s="488"/>
      <c r="DT231" s="488"/>
      <c r="DU231" s="488"/>
      <c r="DV231" s="488"/>
      <c r="DW231" s="488"/>
      <c r="DX231" s="488"/>
      <c r="DY231" s="488"/>
      <c r="DZ231" s="488"/>
      <c r="EA231" s="488"/>
      <c r="EB231" s="488"/>
      <c r="EC231" s="488"/>
      <c r="ED231" s="488"/>
      <c r="EE231" s="488"/>
      <c r="EF231" s="488"/>
      <c r="EG231" s="488"/>
      <c r="EH231" s="488"/>
      <c r="EI231" s="488"/>
      <c r="EJ231" s="488"/>
      <c r="EK231" s="488"/>
      <c r="EL231" s="488"/>
      <c r="EM231" s="488"/>
      <c r="EN231" s="488"/>
      <c r="EO231" s="488"/>
      <c r="EP231" s="488"/>
      <c r="EQ231" s="488"/>
      <c r="ER231" s="488"/>
      <c r="ES231" s="488"/>
      <c r="ET231" s="488"/>
      <c r="EU231" s="488"/>
      <c r="EV231" s="488"/>
      <c r="EW231" s="488"/>
      <c r="EX231" s="488"/>
      <c r="EY231" s="488"/>
      <c r="EZ231" s="488"/>
      <c r="FA231" s="488"/>
      <c r="FB231" s="488"/>
      <c r="FC231" s="488"/>
      <c r="FD231" s="488"/>
      <c r="FE231" s="488"/>
      <c r="FF231" s="488"/>
      <c r="FG231" s="488"/>
      <c r="FH231" s="488"/>
      <c r="FI231" s="488"/>
      <c r="FJ231" s="488"/>
      <c r="FK231" s="488"/>
      <c r="FL231" s="488"/>
      <c r="FM231" s="488"/>
      <c r="FN231" s="488"/>
      <c r="FO231" s="488"/>
      <c r="FP231" s="488"/>
      <c r="FQ231" s="488"/>
      <c r="FR231" s="488"/>
      <c r="FS231" s="488"/>
      <c r="FT231" s="488"/>
      <c r="FU231" s="488"/>
      <c r="FV231" s="488"/>
      <c r="FW231" s="488"/>
      <c r="FX231" s="488"/>
      <c r="FY231" s="488"/>
      <c r="FZ231" s="488"/>
      <c r="GA231" s="488"/>
      <c r="GB231" s="488"/>
      <c r="GC231" s="488"/>
      <c r="GD231" s="488"/>
      <c r="GE231" s="488"/>
      <c r="GF231" s="488"/>
      <c r="GG231" s="488"/>
      <c r="GH231" s="488"/>
      <c r="GI231" s="488"/>
      <c r="GJ231" s="488"/>
      <c r="GK231" s="488"/>
      <c r="GL231" s="488"/>
      <c r="GM231" s="488"/>
      <c r="GN231" s="488"/>
      <c r="GO231" s="488"/>
      <c r="GP231" s="488"/>
      <c r="GQ231" s="488"/>
      <c r="GR231" s="488"/>
      <c r="GS231" s="488"/>
      <c r="GT231" s="488"/>
      <c r="GU231" s="488"/>
      <c r="GV231" s="488"/>
      <c r="GW231" s="488"/>
      <c r="GX231" s="488"/>
      <c r="GY231" s="488"/>
      <c r="GZ231" s="488"/>
      <c r="HA231" s="488"/>
      <c r="HB231" s="488"/>
      <c r="HC231" s="488"/>
      <c r="HD231" s="488"/>
      <c r="HE231" s="488"/>
      <c r="HF231" s="488"/>
      <c r="HG231" s="488"/>
      <c r="HH231" s="488"/>
      <c r="HI231" s="488"/>
      <c r="HJ231" s="488"/>
      <c r="HK231" s="488"/>
      <c r="HL231" s="488"/>
      <c r="HM231" s="488"/>
      <c r="HN231" s="488"/>
      <c r="HO231" s="488"/>
      <c r="HP231" s="488"/>
      <c r="HQ231" s="488"/>
      <c r="HR231" s="488"/>
      <c r="HS231" s="488"/>
      <c r="HT231" s="488"/>
      <c r="HU231" s="488"/>
      <c r="HV231" s="488"/>
      <c r="HW231" s="488"/>
      <c r="HX231" s="488"/>
      <c r="HY231" s="488"/>
      <c r="HZ231" s="488"/>
      <c r="IA231" s="488"/>
      <c r="IB231" s="488"/>
      <c r="IC231" s="488"/>
      <c r="ID231" s="488"/>
      <c r="IE231" s="488"/>
      <c r="IF231" s="488"/>
      <c r="IG231" s="488"/>
      <c r="IH231" s="488"/>
      <c r="II231" s="488"/>
      <c r="IJ231" s="488"/>
      <c r="IK231" s="488"/>
      <c r="IL231" s="488"/>
      <c r="IM231" s="488"/>
      <c r="IN231" s="488"/>
      <c r="IO231" s="488"/>
      <c r="IP231" s="488"/>
      <c r="IQ231" s="488"/>
      <c r="IR231" s="488"/>
      <c r="IS231" s="488"/>
      <c r="IT231" s="488"/>
      <c r="IU231" s="488"/>
    </row>
    <row r="232" spans="5:255" ht="15.75">
      <c r="E232" s="2148" t="s">
        <v>5131</v>
      </c>
      <c r="F232" s="2148"/>
      <c r="G232" s="2148"/>
      <c r="H232" s="2148"/>
      <c r="I232" s="2381" t="s">
        <v>5271</v>
      </c>
      <c r="J232" s="2148"/>
      <c r="K232" s="2148"/>
      <c r="L232" s="2148"/>
      <c r="M232" s="2148"/>
      <c r="N232" s="2148"/>
      <c r="O232" s="2148"/>
      <c r="P232" s="2380"/>
      <c r="Q232" s="2380">
        <v>0</v>
      </c>
      <c r="R232" s="2380">
        <v>0</v>
      </c>
      <c r="S232" s="2380">
        <v>0</v>
      </c>
      <c r="T232" s="2380">
        <v>-1529419.2453496265</v>
      </c>
      <c r="U232" s="2380">
        <v>-4708838.490699253</v>
      </c>
      <c r="V232" s="2380">
        <v>-3125076.4844457498</v>
      </c>
      <c r="W232" s="2380">
        <v>-855758.10658670217</v>
      </c>
      <c r="X232" s="2380">
        <v>-5653535.1284483261</v>
      </c>
      <c r="Y232" s="2380">
        <v>-5643834.157393381</v>
      </c>
      <c r="Z232" s="2380">
        <v>13449241.083132952</v>
      </c>
      <c r="AA232" s="2380">
        <v>34552368.247237578</v>
      </c>
      <c r="AB232" s="2380">
        <v>63996110.291795313</v>
      </c>
      <c r="AC232" s="2380">
        <v>94379431.474841177</v>
      </c>
      <c r="AD232" s="2380">
        <v>116342074.85897636</v>
      </c>
      <c r="AE232" s="2380">
        <v>126002022.63489428</v>
      </c>
      <c r="AF232" s="2380">
        <v>146395172.02792856</v>
      </c>
      <c r="AG232" s="2380">
        <v>188392690.91662177</v>
      </c>
      <c r="AH232" s="2380">
        <v>215614429.62640622</v>
      </c>
      <c r="AI232" s="2380">
        <v>225374920.07794401</v>
      </c>
      <c r="AJ232" s="2380">
        <v>224071024.66245428</v>
      </c>
      <c r="BY232" s="488"/>
      <c r="BZ232" s="488"/>
      <c r="CA232" s="488"/>
      <c r="CB232" s="488"/>
      <c r="CC232" s="488"/>
      <c r="CD232" s="488"/>
      <c r="CE232" s="488"/>
      <c r="CF232" s="488"/>
      <c r="CG232" s="488"/>
      <c r="CH232" s="488"/>
      <c r="CI232" s="488"/>
      <c r="CJ232" s="488"/>
      <c r="CK232" s="488"/>
      <c r="CL232" s="488"/>
      <c r="CM232" s="488"/>
      <c r="CN232" s="488"/>
      <c r="CO232" s="488"/>
      <c r="CP232" s="488"/>
      <c r="CQ232" s="488"/>
      <c r="CR232" s="488"/>
      <c r="CS232" s="488"/>
      <c r="CT232" s="488"/>
      <c r="CU232" s="488"/>
      <c r="CV232" s="488"/>
      <c r="CW232" s="488"/>
      <c r="CX232" s="488"/>
      <c r="CY232" s="488"/>
      <c r="CZ232" s="488"/>
      <c r="DK232" s="488"/>
      <c r="DL232" s="488"/>
      <c r="DM232" s="488"/>
      <c r="DN232" s="488"/>
      <c r="DO232" s="488"/>
      <c r="DP232" s="488"/>
      <c r="DQ232" s="488"/>
      <c r="DR232" s="488"/>
      <c r="DS232" s="488"/>
      <c r="DT232" s="488"/>
      <c r="DU232" s="488"/>
      <c r="DV232" s="488"/>
      <c r="DW232" s="488"/>
      <c r="DX232" s="488"/>
      <c r="DY232" s="488"/>
      <c r="DZ232" s="488"/>
      <c r="EA232" s="488"/>
      <c r="EB232" s="488"/>
      <c r="EC232" s="488"/>
      <c r="ED232" s="488"/>
      <c r="EE232" s="488"/>
      <c r="EF232" s="488"/>
      <c r="EG232" s="488"/>
      <c r="EH232" s="488"/>
      <c r="EI232" s="488"/>
      <c r="EJ232" s="488"/>
      <c r="EK232" s="488"/>
      <c r="EL232" s="488"/>
      <c r="EM232" s="488"/>
      <c r="EN232" s="488"/>
      <c r="EO232" s="488"/>
      <c r="EP232" s="488"/>
      <c r="EQ232" s="488"/>
      <c r="ER232" s="488"/>
      <c r="ES232" s="488"/>
      <c r="ET232" s="488"/>
      <c r="EU232" s="488"/>
      <c r="EV232" s="488"/>
      <c r="EW232" s="488"/>
      <c r="EX232" s="488"/>
      <c r="EY232" s="488"/>
      <c r="EZ232" s="488"/>
      <c r="FA232" s="488"/>
      <c r="FB232" s="488"/>
      <c r="FC232" s="488"/>
      <c r="FD232" s="488"/>
      <c r="FE232" s="488"/>
      <c r="FF232" s="488"/>
      <c r="FG232" s="488"/>
      <c r="FH232" s="488"/>
      <c r="FI232" s="488"/>
      <c r="FJ232" s="488"/>
      <c r="FK232" s="488"/>
      <c r="FL232" s="488"/>
      <c r="FM232" s="488"/>
      <c r="FN232" s="488"/>
      <c r="FO232" s="488"/>
      <c r="FP232" s="488"/>
      <c r="FQ232" s="488"/>
      <c r="FR232" s="488"/>
      <c r="FS232" s="488"/>
      <c r="FT232" s="488"/>
      <c r="FU232" s="488"/>
      <c r="FV232" s="488"/>
      <c r="FW232" s="488"/>
      <c r="FX232" s="488"/>
      <c r="FY232" s="488"/>
      <c r="FZ232" s="488"/>
      <c r="GA232" s="488"/>
      <c r="GB232" s="488"/>
      <c r="GC232" s="488"/>
      <c r="GD232" s="488"/>
      <c r="GE232" s="488"/>
      <c r="GF232" s="488"/>
      <c r="GG232" s="488"/>
      <c r="GH232" s="488"/>
      <c r="GI232" s="488"/>
      <c r="GJ232" s="488"/>
      <c r="GK232" s="488"/>
      <c r="GL232" s="488"/>
      <c r="GM232" s="488"/>
      <c r="GN232" s="488"/>
      <c r="GO232" s="488"/>
      <c r="GP232" s="488"/>
      <c r="GQ232" s="488"/>
      <c r="GR232" s="488"/>
      <c r="GS232" s="488"/>
      <c r="GT232" s="488"/>
      <c r="GU232" s="488"/>
      <c r="GV232" s="488"/>
      <c r="GW232" s="488"/>
      <c r="GX232" s="488"/>
      <c r="GY232" s="488"/>
      <c r="GZ232" s="488"/>
      <c r="HA232" s="488"/>
      <c r="HB232" s="488"/>
      <c r="HC232" s="488"/>
      <c r="HD232" s="488"/>
      <c r="HE232" s="488"/>
      <c r="HF232" s="488"/>
      <c r="HG232" s="488"/>
      <c r="HH232" s="488"/>
      <c r="HI232" s="488"/>
      <c r="HJ232" s="488"/>
      <c r="HK232" s="488"/>
      <c r="HL232" s="488"/>
      <c r="HM232" s="488"/>
      <c r="HN232" s="488"/>
      <c r="HO232" s="488"/>
      <c r="HP232" s="488"/>
      <c r="HQ232" s="488"/>
      <c r="HR232" s="488"/>
      <c r="HS232" s="488"/>
      <c r="HT232" s="488"/>
      <c r="HU232" s="488"/>
      <c r="HV232" s="488"/>
      <c r="HW232" s="488"/>
      <c r="HX232" s="488"/>
      <c r="HY232" s="488"/>
      <c r="HZ232" s="488"/>
      <c r="IA232" s="488"/>
      <c r="IB232" s="488"/>
      <c r="IC232" s="488"/>
      <c r="ID232" s="488"/>
      <c r="IE232" s="488"/>
      <c r="IF232" s="488"/>
      <c r="IG232" s="488"/>
      <c r="IH232" s="488"/>
      <c r="II232" s="488"/>
      <c r="IJ232" s="488"/>
      <c r="IK232" s="488"/>
      <c r="IL232" s="488"/>
      <c r="IM232" s="488"/>
      <c r="IN232" s="488"/>
      <c r="IO232" s="488"/>
      <c r="IP232" s="488"/>
      <c r="IQ232" s="488"/>
      <c r="IR232" s="488"/>
      <c r="IS232" s="488"/>
      <c r="IT232" s="488"/>
      <c r="IU232" s="488"/>
    </row>
    <row r="233" spans="5:255" ht="15.75">
      <c r="E233" s="2148"/>
      <c r="F233" s="2148"/>
      <c r="G233" s="2148"/>
      <c r="H233" s="2148"/>
      <c r="I233" s="2381"/>
      <c r="J233" s="2148"/>
      <c r="K233" s="2148"/>
      <c r="L233" s="2148"/>
      <c r="M233" s="2148"/>
      <c r="N233" s="2148"/>
      <c r="O233" s="2148"/>
      <c r="P233" s="2148"/>
      <c r="Q233" s="2148"/>
      <c r="R233" s="2148"/>
      <c r="S233" s="2148"/>
      <c r="T233" s="2148"/>
      <c r="U233" s="2148"/>
      <c r="V233" s="2148"/>
      <c r="W233" s="2148"/>
      <c r="X233" s="2148"/>
      <c r="Y233" s="2148"/>
      <c r="Z233" s="2148"/>
      <c r="AA233" s="2148"/>
      <c r="AB233" s="2148"/>
      <c r="AC233" s="2148"/>
      <c r="AD233" s="2148"/>
      <c r="AE233" s="2148"/>
      <c r="AF233" s="2148"/>
      <c r="AG233" s="2148"/>
      <c r="AH233" s="2148"/>
      <c r="AI233" s="2148"/>
      <c r="AJ233" s="2148"/>
      <c r="BY233" s="488"/>
      <c r="BZ233" s="488"/>
      <c r="CA233" s="488"/>
      <c r="CB233" s="488"/>
      <c r="CC233" s="488"/>
      <c r="CD233" s="488"/>
      <c r="CE233" s="488"/>
      <c r="CF233" s="488"/>
      <c r="CG233" s="488"/>
      <c r="CH233" s="488"/>
      <c r="CI233" s="488"/>
      <c r="CJ233" s="488"/>
      <c r="CK233" s="488"/>
      <c r="CL233" s="488"/>
      <c r="CM233" s="488"/>
      <c r="CN233" s="488"/>
      <c r="CO233" s="488"/>
      <c r="CP233" s="488"/>
      <c r="CQ233" s="488"/>
      <c r="CR233" s="488"/>
      <c r="CS233" s="488"/>
      <c r="CT233" s="488"/>
      <c r="CU233" s="488"/>
      <c r="CV233" s="488"/>
      <c r="CW233" s="488"/>
      <c r="CX233" s="488"/>
      <c r="CY233" s="488"/>
      <c r="CZ233" s="488"/>
    </row>
    <row r="234" spans="5:255" ht="15.75">
      <c r="E234" s="2148"/>
      <c r="F234" s="2148"/>
      <c r="G234" s="2148"/>
      <c r="H234" s="2148"/>
      <c r="I234" s="2381"/>
      <c r="J234" s="2148"/>
      <c r="K234" s="2148"/>
      <c r="L234" s="2148"/>
      <c r="M234" s="2148"/>
      <c r="N234" s="2148"/>
      <c r="O234" s="2148"/>
      <c r="P234" s="2148"/>
      <c r="Q234" s="2148"/>
      <c r="R234" s="2148"/>
      <c r="S234" s="2148"/>
      <c r="T234" s="2148"/>
      <c r="U234" s="2148"/>
      <c r="V234" s="2148"/>
      <c r="W234" s="2148"/>
      <c r="X234" s="2148"/>
      <c r="Y234" s="2148"/>
      <c r="Z234" s="2148"/>
      <c r="AA234" s="2148"/>
      <c r="AB234" s="2148"/>
      <c r="AC234" s="2148"/>
      <c r="AD234" s="2148"/>
      <c r="AE234" s="2148"/>
      <c r="AF234" s="2148"/>
      <c r="AG234" s="2148"/>
      <c r="AH234" s="2148"/>
      <c r="AI234" s="2148"/>
      <c r="AJ234" s="2148"/>
      <c r="BY234" s="488"/>
      <c r="BZ234" s="488"/>
      <c r="CA234" s="488"/>
      <c r="CB234" s="488"/>
      <c r="CC234" s="488"/>
      <c r="CD234" s="488"/>
      <c r="CE234" s="488"/>
      <c r="CF234" s="488"/>
      <c r="CG234" s="488"/>
      <c r="CH234" s="488"/>
      <c r="CI234" s="488"/>
      <c r="CJ234" s="488"/>
      <c r="CK234" s="488"/>
      <c r="CL234" s="488"/>
      <c r="CM234" s="488"/>
      <c r="CN234" s="488"/>
      <c r="CO234" s="488"/>
      <c r="CP234" s="488"/>
      <c r="CQ234" s="488"/>
      <c r="CR234" s="488"/>
      <c r="CS234" s="488"/>
      <c r="CT234" s="488"/>
      <c r="CU234" s="488"/>
      <c r="CV234" s="488"/>
      <c r="CW234" s="488"/>
      <c r="CX234" s="488"/>
      <c r="CY234" s="488"/>
      <c r="CZ234" s="488"/>
    </row>
    <row r="235" spans="5:255">
      <c r="E235" s="2148"/>
      <c r="F235" s="2148"/>
      <c r="G235" s="2148"/>
      <c r="H235" s="2148"/>
      <c r="I235" s="2381"/>
      <c r="J235" s="2148"/>
      <c r="K235" s="2148"/>
      <c r="L235" s="2148"/>
      <c r="M235" s="2148"/>
      <c r="N235" s="2148"/>
      <c r="O235" s="2148"/>
      <c r="P235" s="2148"/>
      <c r="Q235" s="2382"/>
      <c r="R235" s="2382"/>
      <c r="S235" s="2382"/>
      <c r="T235" s="2382"/>
      <c r="U235" s="2382"/>
      <c r="V235" s="2382"/>
      <c r="W235" s="2382"/>
      <c r="X235" s="2382"/>
      <c r="Y235" s="2382"/>
      <c r="Z235" s="2382"/>
      <c r="AA235" s="2382"/>
      <c r="AB235" s="2382"/>
      <c r="AC235" s="2382"/>
      <c r="AD235" s="2382"/>
      <c r="AE235" s="2382"/>
      <c r="AF235" s="2382"/>
      <c r="AG235" s="2382"/>
      <c r="AH235" s="2382"/>
      <c r="AI235" s="2382"/>
      <c r="AJ235" s="2382"/>
    </row>
    <row r="236" spans="5:255">
      <c r="E236" s="2148"/>
      <c r="F236" s="2148"/>
      <c r="G236" s="2148"/>
      <c r="H236" s="2148"/>
      <c r="I236" s="2381"/>
      <c r="J236" s="2148"/>
      <c r="K236" s="2148"/>
      <c r="L236" s="2148"/>
      <c r="M236" s="2148"/>
      <c r="N236" s="2148"/>
      <c r="O236" s="2148"/>
      <c r="P236" s="2148"/>
      <c r="Q236" s="2382"/>
      <c r="R236" s="2382"/>
      <c r="S236" s="2382"/>
      <c r="T236" s="2382"/>
      <c r="U236" s="2382"/>
      <c r="V236" s="2382"/>
      <c r="W236" s="2382"/>
      <c r="X236" s="2382"/>
      <c r="Y236" s="2382"/>
      <c r="Z236" s="2382"/>
      <c r="AA236" s="2388"/>
      <c r="AB236" s="2388"/>
      <c r="AC236" s="2388"/>
      <c r="AD236" s="2388"/>
      <c r="AE236" s="2388"/>
      <c r="AF236" s="2388"/>
      <c r="AG236" s="2388"/>
      <c r="AH236" s="2388"/>
      <c r="AI236" s="2388"/>
      <c r="AJ236" s="2388"/>
    </row>
    <row r="237" spans="5:255">
      <c r="E237" s="2148"/>
      <c r="F237" s="2148"/>
      <c r="G237" s="2148"/>
      <c r="H237" s="2148"/>
      <c r="I237" s="2381"/>
      <c r="J237" s="2148"/>
      <c r="K237" s="2148"/>
      <c r="L237" s="2148"/>
      <c r="M237" s="2148"/>
      <c r="N237" s="2148"/>
      <c r="O237" s="2148"/>
      <c r="P237" s="2148"/>
      <c r="Q237" s="2382"/>
      <c r="R237" s="2382"/>
      <c r="S237" s="2382"/>
      <c r="T237" s="2382"/>
      <c r="U237" s="2382"/>
      <c r="V237" s="2382"/>
      <c r="W237" s="2382"/>
      <c r="X237" s="2382"/>
      <c r="Y237" s="2382"/>
      <c r="Z237" s="2382"/>
      <c r="AA237" s="2382"/>
      <c r="AB237" s="2382"/>
      <c r="AC237" s="2382"/>
      <c r="AD237" s="2382"/>
      <c r="AE237" s="2382"/>
      <c r="AF237" s="2382"/>
      <c r="AG237" s="2382"/>
      <c r="AH237" s="2382"/>
      <c r="AI237" s="2382"/>
      <c r="AJ237" s="2382"/>
    </row>
    <row r="238" spans="5:255">
      <c r="E238" s="2148"/>
      <c r="F238" s="2148"/>
      <c r="G238" s="2148"/>
      <c r="H238" s="2148"/>
      <c r="I238" s="2381"/>
      <c r="J238" s="2148"/>
      <c r="K238" s="2148"/>
      <c r="L238" s="2148"/>
      <c r="M238" s="2148"/>
      <c r="N238" s="2148"/>
      <c r="O238" s="2148"/>
      <c r="P238" s="2148"/>
      <c r="Q238" s="2148"/>
      <c r="R238" s="2148"/>
      <c r="S238" s="2148"/>
      <c r="T238" s="2148"/>
      <c r="U238" s="2148"/>
      <c r="V238" s="2148"/>
      <c r="W238" s="2148"/>
      <c r="X238" s="2148"/>
      <c r="Y238" s="2148"/>
      <c r="Z238" s="2148"/>
      <c r="AA238" s="2148"/>
      <c r="AB238" s="2148"/>
      <c r="AC238" s="2148"/>
      <c r="AD238" s="2148"/>
      <c r="AE238" s="2148"/>
      <c r="AF238" s="2148"/>
      <c r="AG238" s="2148"/>
      <c r="AH238" s="2148"/>
      <c r="AI238" s="2148"/>
      <c r="AJ238" s="2148"/>
    </row>
    <row r="239" spans="5:255" ht="15.75" outlineLevel="1">
      <c r="E239" s="2148"/>
      <c r="F239" s="2148"/>
      <c r="G239" s="2148"/>
      <c r="H239" s="2148"/>
      <c r="I239" s="2381"/>
      <c r="J239" s="2148"/>
      <c r="K239" s="2148"/>
      <c r="L239" s="2148"/>
      <c r="M239" s="2148"/>
      <c r="N239" s="2148"/>
      <c r="O239" s="2148"/>
      <c r="P239" s="2148"/>
      <c r="Q239" s="2148"/>
      <c r="R239" s="2148"/>
      <c r="S239" s="2148"/>
      <c r="T239" s="2148"/>
      <c r="U239" s="2148"/>
      <c r="V239" s="2148"/>
      <c r="W239" s="2148"/>
      <c r="X239" s="2148"/>
      <c r="Y239" s="2148"/>
      <c r="Z239" s="2148"/>
      <c r="AA239" s="2148"/>
      <c r="AB239" s="2148"/>
      <c r="AC239" s="2148"/>
      <c r="AD239" s="2148"/>
      <c r="AE239" s="2148"/>
      <c r="AF239" s="2148"/>
      <c r="AG239" s="2148"/>
      <c r="AH239" s="2148"/>
      <c r="AI239" s="2148"/>
      <c r="AJ239" s="2148"/>
      <c r="AK239" s="488"/>
      <c r="AL239" s="488"/>
      <c r="AM239" s="488"/>
      <c r="AN239" s="488"/>
      <c r="AO239" s="488"/>
      <c r="AP239" s="488"/>
      <c r="AQ239" s="488"/>
      <c r="AR239" s="488"/>
      <c r="AS239" s="488"/>
      <c r="AT239" s="488"/>
      <c r="AU239" s="488"/>
      <c r="AV239" s="488"/>
      <c r="AW239" s="488"/>
      <c r="AX239" s="488"/>
      <c r="AY239" s="488"/>
      <c r="AZ239" s="488"/>
      <c r="BA239" s="488"/>
      <c r="BB239" s="488"/>
      <c r="BC239" s="488"/>
      <c r="BD239" s="488"/>
      <c r="BE239" s="488"/>
      <c r="BF239" s="488"/>
      <c r="BG239" s="488"/>
      <c r="BH239" s="488"/>
      <c r="BI239" s="488"/>
      <c r="BJ239" s="488"/>
      <c r="BK239" s="488"/>
    </row>
    <row r="240" spans="5:255" ht="15.75" outlineLevel="1">
      <c r="E240" s="2148"/>
      <c r="F240" s="2148"/>
      <c r="G240" s="2148"/>
      <c r="H240" s="2148"/>
      <c r="I240" s="2381"/>
      <c r="J240" s="2148"/>
      <c r="K240" s="2148"/>
      <c r="L240" s="2148"/>
      <c r="M240" s="2148"/>
      <c r="N240" s="2148"/>
      <c r="O240" s="2148"/>
      <c r="P240" s="2148"/>
      <c r="Q240" s="2148"/>
      <c r="R240" s="2148"/>
      <c r="S240" s="2148"/>
      <c r="T240" s="2148"/>
      <c r="U240" s="2148"/>
      <c r="V240" s="2148"/>
      <c r="W240" s="2148"/>
      <c r="X240" s="2148"/>
      <c r="Y240" s="2148"/>
      <c r="Z240" s="2148"/>
      <c r="AA240" s="2148"/>
      <c r="AB240" s="2148"/>
      <c r="AC240" s="2148"/>
      <c r="AD240" s="2148"/>
      <c r="AE240" s="2148"/>
      <c r="AF240" s="2148"/>
      <c r="AG240" s="2148"/>
      <c r="AH240" s="2148"/>
      <c r="AI240" s="2148"/>
      <c r="AJ240" s="2148"/>
      <c r="DA240" s="488"/>
      <c r="DB240" s="488"/>
      <c r="DC240" s="488"/>
      <c r="DD240" s="488"/>
      <c r="DE240" s="488"/>
      <c r="DF240" s="488"/>
      <c r="DG240" s="488"/>
      <c r="DH240" s="488"/>
      <c r="DI240" s="488"/>
      <c r="DJ240" s="488"/>
    </row>
    <row r="241" spans="5:114" ht="15.75" outlineLevel="1">
      <c r="E241" s="2148"/>
      <c r="F241" s="2148"/>
      <c r="G241" s="2148"/>
      <c r="H241" s="2148"/>
      <c r="I241" s="2381"/>
      <c r="J241" s="2148"/>
      <c r="K241" s="2148"/>
      <c r="L241" s="2148"/>
      <c r="M241" s="2148"/>
      <c r="N241" s="2148"/>
      <c r="O241" s="2148"/>
      <c r="P241" s="2148"/>
      <c r="Q241" s="2148"/>
      <c r="R241" s="2148"/>
      <c r="S241" s="2148"/>
      <c r="T241" s="2148"/>
      <c r="U241" s="2148"/>
      <c r="V241" s="2148"/>
      <c r="W241" s="2148"/>
      <c r="X241" s="2148"/>
      <c r="Y241" s="2148"/>
      <c r="Z241" s="2148"/>
      <c r="AA241" s="2148"/>
      <c r="AB241" s="2148"/>
      <c r="AC241" s="2148"/>
      <c r="AD241" s="2148"/>
      <c r="AE241" s="2148"/>
      <c r="AF241" s="2148"/>
      <c r="AG241" s="2148"/>
      <c r="AH241" s="2148"/>
      <c r="AI241" s="2148"/>
      <c r="AJ241" s="2148"/>
      <c r="AK241" s="488"/>
      <c r="AL241" s="488"/>
      <c r="AM241" s="488"/>
      <c r="AN241" s="488"/>
      <c r="AO241" s="488"/>
      <c r="AP241" s="488"/>
      <c r="AQ241" s="488"/>
      <c r="AR241" s="488"/>
      <c r="AS241" s="488"/>
      <c r="AT241" s="488"/>
      <c r="AU241" s="488"/>
      <c r="AV241" s="488"/>
      <c r="AW241" s="488"/>
      <c r="AX241" s="488"/>
      <c r="AY241" s="488"/>
      <c r="AZ241" s="488"/>
      <c r="BA241" s="488"/>
      <c r="BB241" s="488"/>
      <c r="BC241" s="488"/>
      <c r="BD241" s="488"/>
      <c r="BE241" s="488"/>
      <c r="BF241" s="488"/>
      <c r="BG241" s="488"/>
      <c r="BH241" s="488"/>
      <c r="BI241" s="488"/>
      <c r="BJ241" s="488"/>
      <c r="BK241" s="488"/>
      <c r="DA241" s="488"/>
      <c r="DB241" s="488"/>
      <c r="DC241" s="488"/>
      <c r="DD241" s="488"/>
      <c r="DE241" s="488"/>
      <c r="DF241" s="488"/>
      <c r="DG241" s="488"/>
      <c r="DH241" s="488"/>
      <c r="DI241" s="488"/>
      <c r="DJ241" s="488"/>
    </row>
    <row r="242" spans="5:114" ht="15.75" outlineLevel="1">
      <c r="E242" s="2148"/>
      <c r="F242" s="2148"/>
      <c r="G242" s="2148"/>
      <c r="H242" s="2148"/>
      <c r="I242" s="2381"/>
      <c r="J242" s="2148"/>
      <c r="K242" s="2148"/>
      <c r="L242" s="2148"/>
      <c r="M242" s="2148"/>
      <c r="N242" s="2148"/>
      <c r="O242" s="2148"/>
      <c r="P242" s="2148"/>
      <c r="Q242" s="2148"/>
      <c r="R242" s="2148"/>
      <c r="S242" s="2148"/>
      <c r="T242" s="2148"/>
      <c r="U242" s="2148"/>
      <c r="V242" s="2148"/>
      <c r="W242" s="2148"/>
      <c r="X242" s="2148"/>
      <c r="Y242" s="2148"/>
      <c r="Z242" s="2148"/>
      <c r="AA242" s="2148"/>
      <c r="AB242" s="2148"/>
      <c r="AC242" s="2148"/>
      <c r="AD242" s="2148"/>
      <c r="AE242" s="2148"/>
      <c r="AF242" s="2148"/>
      <c r="AG242" s="2148"/>
      <c r="AH242" s="2148"/>
      <c r="AI242" s="2148"/>
      <c r="AJ242" s="2148"/>
      <c r="DA242" s="488"/>
      <c r="DB242" s="488"/>
      <c r="DC242" s="488"/>
      <c r="DD242" s="488"/>
      <c r="DE242" s="488"/>
      <c r="DF242" s="488"/>
      <c r="DG242" s="488"/>
      <c r="DH242" s="488"/>
      <c r="DI242" s="488"/>
      <c r="DJ242" s="488"/>
    </row>
    <row r="243" spans="5:114" ht="15.75" outlineLevel="1">
      <c r="E243" s="2148"/>
      <c r="F243" s="2148"/>
      <c r="G243" s="2148"/>
      <c r="H243" s="2148"/>
      <c r="I243" s="2381"/>
      <c r="J243" s="2148"/>
      <c r="K243" s="2148"/>
      <c r="L243" s="2148"/>
      <c r="M243" s="2148"/>
      <c r="N243" s="2148"/>
      <c r="O243" s="2148"/>
      <c r="P243" s="2148"/>
      <c r="Q243" s="2148"/>
      <c r="R243" s="2148"/>
      <c r="S243" s="2148"/>
      <c r="T243" s="2148"/>
      <c r="U243" s="2148"/>
      <c r="V243" s="2148"/>
      <c r="W243" s="2148"/>
      <c r="X243" s="2148"/>
      <c r="Y243" s="2148"/>
      <c r="Z243" s="2148"/>
      <c r="AA243" s="2148"/>
      <c r="AB243" s="2148"/>
      <c r="AC243" s="2148"/>
      <c r="AD243" s="2148"/>
      <c r="AE243" s="2148"/>
      <c r="AF243" s="2148"/>
      <c r="AG243" s="2148"/>
      <c r="AH243" s="2148"/>
      <c r="AI243" s="2148"/>
      <c r="AJ243" s="2148"/>
      <c r="DA243" s="488"/>
      <c r="DB243" s="488"/>
      <c r="DC243" s="488"/>
      <c r="DD243" s="488"/>
      <c r="DE243" s="488"/>
      <c r="DF243" s="488"/>
      <c r="DG243" s="488"/>
      <c r="DH243" s="488"/>
      <c r="DI243" s="488"/>
      <c r="DJ243" s="488"/>
    </row>
    <row r="244" spans="5:114" ht="15.75" outlineLevel="1">
      <c r="E244" s="2382"/>
      <c r="F244" s="2382"/>
      <c r="G244" s="2382"/>
      <c r="H244" s="2382"/>
      <c r="I244" s="2396"/>
      <c r="J244" s="2382"/>
      <c r="K244" s="2382"/>
      <c r="L244" s="2382"/>
      <c r="M244" s="2382"/>
      <c r="N244" s="2148"/>
      <c r="O244" s="2382"/>
      <c r="P244" s="2382"/>
      <c r="Q244" s="2382"/>
      <c r="R244" s="2148"/>
      <c r="S244" s="2148"/>
      <c r="T244" s="2148"/>
      <c r="U244" s="2148"/>
      <c r="V244" s="2148"/>
      <c r="W244" s="2148"/>
      <c r="X244" s="2148"/>
      <c r="Y244" s="2148"/>
      <c r="Z244" s="2148"/>
      <c r="AA244" s="2148"/>
      <c r="AB244" s="2148"/>
      <c r="AC244" s="2148"/>
      <c r="AD244" s="2148"/>
      <c r="AE244" s="2148"/>
      <c r="AF244" s="2148"/>
      <c r="AG244" s="2148"/>
      <c r="AH244" s="2148"/>
      <c r="AI244" s="2148"/>
      <c r="AJ244" s="2148"/>
      <c r="DA244" s="488"/>
      <c r="DB244" s="488"/>
      <c r="DC244" s="488"/>
      <c r="DD244" s="488"/>
      <c r="DE244" s="488"/>
      <c r="DF244" s="488"/>
      <c r="DG244" s="488"/>
      <c r="DH244" s="488"/>
      <c r="DI244" s="488"/>
      <c r="DJ244" s="488"/>
    </row>
    <row r="245" spans="5:114" ht="15.75" outlineLevel="1">
      <c r="E245" s="2148"/>
      <c r="F245" s="2148"/>
      <c r="G245" s="2148"/>
      <c r="H245" s="2148"/>
      <c r="I245" s="2381"/>
      <c r="J245" s="2148"/>
      <c r="K245" s="2148"/>
      <c r="L245" s="2148"/>
      <c r="M245" s="2148"/>
      <c r="N245" s="2148"/>
      <c r="O245" s="2148"/>
      <c r="P245" s="2148"/>
      <c r="Q245" s="2148"/>
      <c r="R245" s="2148"/>
      <c r="S245" s="2148"/>
      <c r="T245" s="2148"/>
      <c r="U245" s="2148"/>
      <c r="V245" s="2148"/>
      <c r="W245" s="2148"/>
      <c r="X245" s="2148"/>
      <c r="Y245" s="2148"/>
      <c r="Z245" s="2148"/>
      <c r="AA245" s="2148"/>
      <c r="AB245" s="2148"/>
      <c r="AC245" s="2148"/>
      <c r="AD245" s="2148"/>
      <c r="AE245" s="2148"/>
      <c r="AF245" s="2148"/>
      <c r="AG245" s="2148"/>
      <c r="AH245" s="2148"/>
      <c r="AI245" s="2148"/>
      <c r="AJ245" s="2148"/>
      <c r="DA245" s="488"/>
      <c r="DB245" s="488"/>
      <c r="DC245" s="488"/>
      <c r="DD245" s="488"/>
      <c r="DE245" s="488"/>
      <c r="DF245" s="488"/>
      <c r="DG245" s="488"/>
      <c r="DH245" s="488"/>
      <c r="DI245" s="488"/>
      <c r="DJ245" s="488"/>
    </row>
    <row r="246" spans="5:114" outlineLevel="1">
      <c r="E246" s="2148"/>
      <c r="F246" s="2148"/>
      <c r="G246" s="2148"/>
      <c r="H246" s="2148"/>
      <c r="I246" s="2381"/>
      <c r="J246" s="2148"/>
      <c r="K246" s="2148"/>
      <c r="L246" s="2148"/>
      <c r="M246" s="2148"/>
      <c r="N246" s="2148"/>
      <c r="O246" s="2148"/>
      <c r="P246" s="2148"/>
      <c r="Q246" s="2148"/>
      <c r="R246" s="2148"/>
      <c r="S246" s="2148"/>
      <c r="T246" s="2148"/>
      <c r="U246" s="2148"/>
      <c r="V246" s="2148"/>
      <c r="W246" s="2148"/>
      <c r="X246" s="2148"/>
      <c r="Y246" s="2148"/>
      <c r="Z246" s="2148"/>
      <c r="AA246" s="2148"/>
      <c r="AB246" s="2148"/>
      <c r="AC246" s="2148"/>
      <c r="AD246" s="2148"/>
      <c r="AE246" s="2148"/>
      <c r="AF246" s="2148"/>
      <c r="AG246" s="2148"/>
      <c r="AH246" s="2148"/>
      <c r="AI246" s="2148"/>
      <c r="AJ246" s="2148"/>
    </row>
    <row r="247" spans="5:114" outlineLevel="1">
      <c r="E247" s="2148"/>
      <c r="F247" s="2148"/>
      <c r="G247" s="2148"/>
      <c r="H247" s="2148"/>
      <c r="I247" s="2381"/>
      <c r="J247" s="2148"/>
      <c r="K247" s="2148"/>
      <c r="L247" s="2148"/>
      <c r="M247" s="2148"/>
      <c r="N247" s="2148"/>
      <c r="O247" s="2148"/>
      <c r="P247" s="2148"/>
      <c r="Q247" s="2148"/>
      <c r="R247" s="2148"/>
      <c r="S247" s="2148"/>
      <c r="T247" s="2148"/>
      <c r="U247" s="2148"/>
      <c r="V247" s="2148"/>
      <c r="W247" s="2148"/>
      <c r="X247" s="2148"/>
      <c r="Y247" s="2148"/>
      <c r="Z247" s="2148"/>
      <c r="AA247" s="2148"/>
      <c r="AB247" s="2148"/>
      <c r="AC247" s="2148"/>
      <c r="AD247" s="2148"/>
      <c r="AE247" s="2148"/>
      <c r="AF247" s="2148"/>
      <c r="AG247" s="2148"/>
      <c r="AH247" s="2148"/>
      <c r="AI247" s="2148"/>
      <c r="AJ247" s="2148"/>
    </row>
    <row r="248" spans="5:114" outlineLevel="1">
      <c r="E248" s="2148"/>
      <c r="F248" s="2148"/>
      <c r="G248" s="2148"/>
      <c r="H248" s="2148"/>
      <c r="I248" s="2381"/>
      <c r="J248" s="2148"/>
      <c r="K248" s="2148"/>
      <c r="L248" s="2148"/>
      <c r="M248" s="2148"/>
      <c r="N248" s="2148"/>
      <c r="O248" s="2148"/>
      <c r="P248" s="2148"/>
      <c r="Q248" s="2148"/>
      <c r="R248" s="2148"/>
      <c r="S248" s="2148"/>
      <c r="T248" s="2148"/>
      <c r="U248" s="2148"/>
      <c r="V248" s="2148"/>
      <c r="W248" s="2148"/>
      <c r="X248" s="2148"/>
      <c r="Y248" s="2148"/>
      <c r="Z248" s="2148"/>
      <c r="AA248" s="2148"/>
      <c r="AB248" s="2148"/>
      <c r="AC248" s="2148"/>
      <c r="AD248" s="2148"/>
      <c r="AE248" s="2148"/>
      <c r="AF248" s="2148"/>
      <c r="AG248" s="2148"/>
      <c r="AH248" s="2148"/>
      <c r="AI248" s="2148"/>
      <c r="AJ248" s="2148"/>
    </row>
    <row r="249" spans="5:114" outlineLevel="1">
      <c r="E249" s="2148"/>
      <c r="F249" s="2148"/>
      <c r="G249" s="2148"/>
      <c r="H249" s="2148"/>
      <c r="I249" s="2381"/>
      <c r="J249" s="2148"/>
      <c r="K249" s="2148"/>
      <c r="L249" s="2148"/>
      <c r="M249" s="2148"/>
      <c r="N249" s="2148"/>
      <c r="O249" s="2148"/>
      <c r="P249" s="2148"/>
      <c r="Q249" s="2148"/>
      <c r="R249" s="2148"/>
      <c r="S249" s="2148"/>
      <c r="T249" s="2148"/>
      <c r="U249" s="2148"/>
      <c r="V249" s="2148"/>
      <c r="W249" s="2148"/>
      <c r="X249" s="2148"/>
      <c r="Y249" s="2148"/>
      <c r="Z249" s="2148"/>
      <c r="AA249" s="2148"/>
      <c r="AB249" s="2148"/>
      <c r="AC249" s="2148"/>
      <c r="AD249" s="2148"/>
      <c r="AE249" s="2148"/>
      <c r="AF249" s="2148"/>
      <c r="AG249" s="2148"/>
      <c r="AH249" s="2148"/>
      <c r="AI249" s="2148"/>
      <c r="AJ249" s="2148"/>
    </row>
    <row r="250" spans="5:114" outlineLevel="1">
      <c r="E250" s="2148"/>
      <c r="F250" s="2148"/>
      <c r="G250" s="2148"/>
      <c r="H250" s="2148"/>
      <c r="I250" s="2381"/>
      <c r="J250" s="2148"/>
      <c r="K250" s="2148"/>
      <c r="L250" s="2148"/>
      <c r="M250" s="2148"/>
      <c r="N250" s="2148"/>
      <c r="O250" s="2148"/>
      <c r="P250" s="2148"/>
      <c r="Q250" s="2148"/>
      <c r="R250" s="2148"/>
      <c r="S250" s="2148"/>
      <c r="T250" s="2148"/>
      <c r="U250" s="2148"/>
      <c r="V250" s="2148"/>
      <c r="W250" s="2148"/>
      <c r="X250" s="2148"/>
      <c r="Y250" s="2148"/>
      <c r="Z250" s="2148"/>
      <c r="AA250" s="2148"/>
      <c r="AB250" s="2148"/>
      <c r="AC250" s="2148"/>
      <c r="AD250" s="2148"/>
      <c r="AE250" s="2148"/>
      <c r="AF250" s="2148"/>
      <c r="AG250" s="2148"/>
      <c r="AH250" s="2148"/>
      <c r="AI250" s="2148"/>
      <c r="AJ250" s="2148"/>
    </row>
    <row r="251" spans="5:114" outlineLevel="1">
      <c r="E251" s="2148"/>
      <c r="F251" s="2148"/>
      <c r="G251" s="2148"/>
      <c r="H251" s="2148"/>
      <c r="I251" s="2381"/>
      <c r="J251" s="2148"/>
      <c r="K251" s="2148"/>
      <c r="L251" s="2148"/>
      <c r="M251" s="2148"/>
      <c r="N251" s="2148"/>
      <c r="O251" s="2148"/>
      <c r="P251" s="2148"/>
      <c r="Q251" s="2148"/>
      <c r="R251" s="2148"/>
      <c r="S251" s="2148"/>
      <c r="T251" s="2148"/>
      <c r="U251" s="2148"/>
      <c r="V251" s="2148"/>
      <c r="W251" s="2148"/>
      <c r="X251" s="2148"/>
      <c r="Y251" s="2148"/>
      <c r="Z251" s="2148"/>
      <c r="AA251" s="2148"/>
      <c r="AB251" s="2148"/>
      <c r="AC251" s="2148"/>
      <c r="AD251" s="2148"/>
      <c r="AE251" s="2148"/>
      <c r="AF251" s="2148"/>
      <c r="AG251" s="2148"/>
      <c r="AH251" s="2148"/>
      <c r="AI251" s="2148"/>
      <c r="AJ251" s="2148"/>
    </row>
    <row r="252" spans="5:114" outlineLevel="1">
      <c r="E252" s="2148"/>
      <c r="F252" s="2148"/>
      <c r="G252" s="2148"/>
      <c r="H252" s="2148"/>
      <c r="I252" s="2381"/>
      <c r="J252" s="2148"/>
      <c r="K252" s="2148"/>
      <c r="L252" s="2148"/>
      <c r="M252" s="2148"/>
      <c r="N252" s="2148"/>
      <c r="O252" s="2148"/>
      <c r="P252" s="2148"/>
      <c r="Q252" s="2148"/>
      <c r="R252" s="2148"/>
      <c r="S252" s="2148"/>
      <c r="T252" s="2148"/>
      <c r="U252" s="2148"/>
      <c r="V252" s="2148"/>
      <c r="W252" s="2148"/>
      <c r="X252" s="2148"/>
      <c r="Y252" s="2148"/>
      <c r="Z252" s="2148"/>
      <c r="AA252" s="2148"/>
      <c r="AB252" s="2148"/>
      <c r="AC252" s="2148"/>
      <c r="AD252" s="2148"/>
      <c r="AE252" s="2148"/>
      <c r="AF252" s="2148"/>
      <c r="AG252" s="2148"/>
      <c r="AH252" s="2148"/>
      <c r="AI252" s="2148"/>
      <c r="AJ252" s="2148"/>
    </row>
    <row r="253" spans="5:114" outlineLevel="1">
      <c r="E253" s="2148"/>
      <c r="F253" s="2148"/>
      <c r="G253" s="2148"/>
      <c r="H253" s="2148"/>
      <c r="I253" s="2381"/>
      <c r="J253" s="2148"/>
      <c r="K253" s="2148"/>
      <c r="L253" s="2148"/>
      <c r="M253" s="2148"/>
      <c r="N253" s="2148"/>
      <c r="O253" s="2148"/>
      <c r="P253" s="2148"/>
      <c r="Q253" s="2148"/>
      <c r="R253" s="2148"/>
      <c r="S253" s="2148"/>
      <c r="T253" s="2148"/>
      <c r="U253" s="2148"/>
      <c r="V253" s="2148"/>
      <c r="W253" s="2148"/>
      <c r="X253" s="2148"/>
      <c r="Y253" s="2148"/>
      <c r="Z253" s="2148"/>
      <c r="AA253" s="2148"/>
      <c r="AB253" s="2148"/>
      <c r="AC253" s="2148"/>
      <c r="AD253" s="2148"/>
      <c r="AE253" s="2148"/>
      <c r="AF253" s="2148"/>
      <c r="AG253" s="2148"/>
      <c r="AH253" s="2148"/>
      <c r="AI253" s="2148"/>
      <c r="AJ253" s="2148"/>
    </row>
    <row r="254" spans="5:114" outlineLevel="1">
      <c r="E254" s="2148"/>
      <c r="F254" s="2148"/>
      <c r="G254" s="2148"/>
      <c r="H254" s="2148"/>
      <c r="I254" s="2381"/>
      <c r="J254" s="2148"/>
      <c r="K254" s="2148"/>
      <c r="L254" s="2148"/>
      <c r="M254" s="2148"/>
      <c r="N254" s="2148"/>
      <c r="O254" s="2148"/>
      <c r="P254" s="2148"/>
      <c r="Q254" s="2148"/>
      <c r="R254" s="2148"/>
      <c r="S254" s="2148"/>
      <c r="T254" s="2148"/>
      <c r="U254" s="2148"/>
      <c r="V254" s="2148"/>
      <c r="W254" s="2148"/>
      <c r="X254" s="2148"/>
      <c r="Y254" s="2148"/>
      <c r="Z254" s="2148"/>
      <c r="AA254" s="2148"/>
      <c r="AB254" s="2148"/>
      <c r="AC254" s="2148"/>
      <c r="AD254" s="2148"/>
      <c r="AE254" s="2148"/>
      <c r="AF254" s="2148"/>
      <c r="AG254" s="2148"/>
      <c r="AH254" s="2148"/>
      <c r="AI254" s="2148"/>
      <c r="AJ254" s="2148"/>
    </row>
    <row r="255" spans="5:114" outlineLevel="1">
      <c r="E255" s="2148"/>
      <c r="F255" s="2148"/>
      <c r="G255" s="2148"/>
      <c r="H255" s="2148"/>
      <c r="I255" s="2381"/>
      <c r="J255" s="2148"/>
      <c r="K255" s="2148"/>
      <c r="L255" s="2148"/>
      <c r="M255" s="2148"/>
      <c r="N255" s="2148"/>
      <c r="O255" s="2148"/>
      <c r="P255" s="2148"/>
      <c r="Q255" s="2148"/>
      <c r="R255" s="2148"/>
      <c r="S255" s="2148"/>
      <c r="T255" s="2148"/>
      <c r="U255" s="2148"/>
      <c r="V255" s="2148"/>
      <c r="W255" s="2148"/>
      <c r="X255" s="2148"/>
      <c r="Y255" s="2148"/>
      <c r="Z255" s="2148"/>
      <c r="AA255" s="2148"/>
      <c r="AB255" s="2148"/>
      <c r="AC255" s="2148"/>
      <c r="AD255" s="2148"/>
      <c r="AE255" s="2148"/>
      <c r="AF255" s="2148"/>
      <c r="AG255" s="2148"/>
      <c r="AH255" s="2148"/>
      <c r="AI255" s="2148"/>
      <c r="AJ255" s="2148"/>
    </row>
    <row r="256" spans="5:114" outlineLevel="1">
      <c r="E256" s="2148"/>
      <c r="F256" s="2148"/>
      <c r="G256" s="2148"/>
      <c r="H256" s="2148"/>
      <c r="I256" s="2381"/>
      <c r="J256" s="2148"/>
      <c r="K256" s="2148"/>
      <c r="L256" s="2148"/>
      <c r="M256" s="2148"/>
      <c r="N256" s="2148"/>
      <c r="O256" s="2148"/>
      <c r="P256" s="2148"/>
      <c r="Q256" s="2148"/>
      <c r="R256" s="2148"/>
      <c r="S256" s="2148"/>
      <c r="T256" s="2148"/>
      <c r="U256" s="2148"/>
      <c r="V256" s="2148"/>
      <c r="W256" s="2148"/>
      <c r="X256" s="2148"/>
      <c r="Y256" s="2148"/>
      <c r="Z256" s="2148"/>
      <c r="AA256" s="2148"/>
      <c r="AB256" s="2148"/>
      <c r="AC256" s="2148"/>
      <c r="AD256" s="2148"/>
      <c r="AE256" s="2148"/>
      <c r="AF256" s="2148"/>
      <c r="AG256" s="2148"/>
      <c r="AH256" s="2148"/>
      <c r="AI256" s="2148"/>
      <c r="AJ256" s="2148"/>
    </row>
    <row r="257" spans="4:36" outlineLevel="1">
      <c r="E257" s="2148"/>
      <c r="F257" s="2148"/>
      <c r="G257" s="2148"/>
      <c r="H257" s="2148"/>
      <c r="I257" s="2381"/>
      <c r="J257" s="2148"/>
      <c r="K257" s="2148"/>
      <c r="L257" s="2148"/>
      <c r="M257" s="2148"/>
      <c r="N257" s="2148"/>
      <c r="O257" s="2148"/>
      <c r="P257" s="2148"/>
      <c r="Q257" s="2148"/>
      <c r="R257" s="2148"/>
      <c r="S257" s="2148"/>
      <c r="T257" s="2148"/>
      <c r="U257" s="2148"/>
      <c r="V257" s="2148"/>
      <c r="W257" s="2148"/>
      <c r="X257" s="2148"/>
      <c r="Y257" s="2148"/>
      <c r="Z257" s="2148"/>
      <c r="AA257" s="2148"/>
      <c r="AB257" s="2148"/>
      <c r="AC257" s="2148"/>
      <c r="AD257" s="2148"/>
      <c r="AE257" s="2148"/>
      <c r="AF257" s="2148"/>
      <c r="AG257" s="2148"/>
      <c r="AH257" s="2148"/>
      <c r="AI257" s="2148"/>
      <c r="AJ257" s="2148"/>
    </row>
    <row r="258" spans="4:36" outlineLevel="1">
      <c r="E258" s="2148"/>
      <c r="F258" s="2148"/>
      <c r="G258" s="2148"/>
      <c r="H258" s="2148"/>
      <c r="I258" s="2381"/>
      <c r="J258" s="2148"/>
      <c r="K258" s="2148"/>
      <c r="L258" s="2148"/>
      <c r="M258" s="2148"/>
      <c r="N258" s="2148"/>
      <c r="O258" s="2148"/>
      <c r="P258" s="2148"/>
      <c r="Q258" s="2148"/>
      <c r="R258" s="2148"/>
      <c r="S258" s="2148"/>
      <c r="T258" s="2148"/>
      <c r="U258" s="2148"/>
      <c r="V258" s="2148"/>
      <c r="W258" s="2148"/>
      <c r="X258" s="2148"/>
      <c r="Y258" s="2148"/>
      <c r="Z258" s="2148"/>
      <c r="AA258" s="2148"/>
      <c r="AB258" s="2148"/>
      <c r="AC258" s="2148"/>
      <c r="AD258" s="2148"/>
      <c r="AE258" s="2148"/>
      <c r="AF258" s="2148"/>
      <c r="AG258" s="2148"/>
      <c r="AH258" s="2148"/>
      <c r="AI258" s="2148"/>
      <c r="AJ258" s="2148"/>
    </row>
    <row r="259" spans="4:36" outlineLevel="1">
      <c r="E259" s="2148"/>
      <c r="F259" s="2148"/>
      <c r="G259" s="2148"/>
      <c r="H259" s="2148"/>
      <c r="I259" s="2381"/>
      <c r="J259" s="2148"/>
      <c r="K259" s="2148"/>
      <c r="L259" s="2148"/>
      <c r="M259" s="2148"/>
      <c r="N259" s="2148"/>
      <c r="O259" s="2148"/>
      <c r="P259" s="2148"/>
      <c r="Q259" s="2148"/>
      <c r="R259" s="2148"/>
      <c r="S259" s="2148"/>
      <c r="T259" s="2148"/>
      <c r="U259" s="2148"/>
      <c r="V259" s="2148"/>
      <c r="W259" s="2148"/>
      <c r="X259" s="2148"/>
      <c r="Y259" s="2148"/>
      <c r="Z259" s="2148"/>
      <c r="AA259" s="2148"/>
      <c r="AB259" s="2148"/>
      <c r="AC259" s="2148"/>
      <c r="AD259" s="2148"/>
      <c r="AE259" s="2148"/>
      <c r="AF259" s="2148"/>
      <c r="AG259" s="2148"/>
      <c r="AH259" s="2148"/>
      <c r="AI259" s="2148"/>
      <c r="AJ259" s="2148"/>
    </row>
    <row r="260" spans="4:36" outlineLevel="1">
      <c r="E260" s="2148"/>
      <c r="F260" s="2148"/>
      <c r="G260" s="2148"/>
      <c r="H260" s="2148"/>
      <c r="I260" s="2381"/>
      <c r="J260" s="2148"/>
      <c r="K260" s="2148"/>
      <c r="L260" s="2148"/>
      <c r="M260" s="2148"/>
      <c r="N260" s="2148"/>
      <c r="O260" s="2148"/>
      <c r="P260" s="2148"/>
      <c r="Q260" s="2148"/>
      <c r="R260" s="2148"/>
      <c r="S260" s="2148"/>
      <c r="T260" s="2148"/>
      <c r="U260" s="2148"/>
      <c r="V260" s="2148"/>
      <c r="W260" s="2148"/>
      <c r="X260" s="2148"/>
      <c r="Y260" s="2148"/>
      <c r="Z260" s="2148"/>
      <c r="AA260" s="2148"/>
      <c r="AB260" s="2148"/>
      <c r="AC260" s="2148"/>
      <c r="AD260" s="2148"/>
      <c r="AE260" s="2148"/>
      <c r="AF260" s="2148"/>
      <c r="AG260" s="2148"/>
      <c r="AH260" s="2148"/>
      <c r="AI260" s="2148"/>
      <c r="AJ260" s="2148"/>
    </row>
    <row r="261" spans="4:36" outlineLevel="1">
      <c r="E261" s="2148"/>
      <c r="F261" s="2148"/>
      <c r="G261" s="2148"/>
      <c r="H261" s="2148"/>
      <c r="I261" s="2381"/>
      <c r="J261" s="2148"/>
      <c r="K261" s="2148"/>
      <c r="L261" s="2148"/>
      <c r="M261" s="2148"/>
      <c r="N261" s="2148"/>
      <c r="O261" s="2148"/>
      <c r="P261" s="2148"/>
      <c r="Q261" s="2148"/>
      <c r="R261" s="2148"/>
      <c r="S261" s="2148"/>
      <c r="T261" s="2148"/>
      <c r="U261" s="2148"/>
      <c r="V261" s="2148"/>
      <c r="W261" s="2148"/>
      <c r="X261" s="2148"/>
      <c r="Y261" s="2148"/>
      <c r="Z261" s="2148"/>
      <c r="AA261" s="2148"/>
      <c r="AB261" s="2148"/>
      <c r="AC261" s="2148"/>
      <c r="AD261" s="2148"/>
      <c r="AE261" s="2148"/>
      <c r="AF261" s="2148"/>
      <c r="AG261" s="2148"/>
      <c r="AH261" s="2148"/>
      <c r="AI261" s="2148"/>
      <c r="AJ261" s="2148"/>
    </row>
    <row r="262" spans="4:36" outlineLevel="1">
      <c r="E262" s="2148"/>
      <c r="F262" s="2148"/>
      <c r="G262" s="2148"/>
      <c r="H262" s="2148"/>
      <c r="I262" s="2381"/>
      <c r="J262" s="2148"/>
      <c r="K262" s="2148"/>
      <c r="L262" s="2148"/>
      <c r="M262" s="2148"/>
      <c r="N262" s="2148"/>
      <c r="O262" s="2148"/>
      <c r="P262" s="2148"/>
      <c r="Q262" s="2148"/>
      <c r="R262" s="2148"/>
      <c r="S262" s="2148"/>
      <c r="T262" s="2148"/>
      <c r="U262" s="2148"/>
      <c r="V262" s="2148"/>
      <c r="W262" s="2148"/>
      <c r="X262" s="2148"/>
      <c r="Y262" s="2148"/>
      <c r="Z262" s="2148"/>
      <c r="AA262" s="2148"/>
      <c r="AB262" s="2148"/>
      <c r="AC262" s="2148"/>
      <c r="AD262" s="2148"/>
      <c r="AE262" s="2148"/>
      <c r="AF262" s="2148"/>
      <c r="AG262" s="2148"/>
      <c r="AH262" s="2148"/>
      <c r="AI262" s="2148"/>
      <c r="AJ262" s="2148"/>
    </row>
    <row r="263" spans="4:36" outlineLevel="1">
      <c r="E263" s="2148"/>
      <c r="F263" s="2148"/>
      <c r="G263" s="2148"/>
      <c r="H263" s="2148"/>
      <c r="I263" s="2381"/>
      <c r="J263" s="2148"/>
      <c r="K263" s="2148"/>
      <c r="L263" s="2148"/>
      <c r="M263" s="2148"/>
      <c r="N263" s="2148"/>
      <c r="O263" s="2148"/>
      <c r="P263" s="2148"/>
      <c r="Q263" s="2148"/>
      <c r="R263" s="2148"/>
      <c r="S263" s="2148"/>
      <c r="T263" s="2148"/>
      <c r="U263" s="2148"/>
      <c r="V263" s="2148"/>
      <c r="W263" s="2148"/>
      <c r="X263" s="2148"/>
      <c r="Y263" s="2148"/>
      <c r="Z263" s="2148"/>
      <c r="AA263" s="2148"/>
      <c r="AB263" s="2148"/>
      <c r="AC263" s="2148"/>
      <c r="AD263" s="2148"/>
      <c r="AE263" s="2148"/>
      <c r="AF263" s="2148"/>
      <c r="AG263" s="2148"/>
      <c r="AH263" s="2148"/>
      <c r="AI263" s="2148"/>
      <c r="AJ263" s="2148"/>
    </row>
    <row r="264" spans="4:36" outlineLevel="1">
      <c r="E264" s="2148"/>
      <c r="F264" s="2148"/>
      <c r="G264" s="2148"/>
      <c r="H264" s="2148"/>
      <c r="I264" s="2381"/>
      <c r="J264" s="2148"/>
      <c r="K264" s="2148"/>
      <c r="L264" s="2148"/>
      <c r="M264" s="2148"/>
      <c r="N264" s="2148"/>
      <c r="O264" s="2148"/>
      <c r="P264" s="2148"/>
      <c r="Q264" s="2148"/>
      <c r="R264" s="2148"/>
      <c r="S264" s="2148"/>
      <c r="T264" s="2148"/>
      <c r="U264" s="2148"/>
      <c r="V264" s="2148"/>
      <c r="W264" s="2148"/>
      <c r="X264" s="2148"/>
      <c r="Y264" s="2148"/>
      <c r="Z264" s="2148"/>
      <c r="AA264" s="2148"/>
      <c r="AB264" s="2148"/>
      <c r="AC264" s="2148"/>
      <c r="AD264" s="2148"/>
      <c r="AE264" s="2148"/>
      <c r="AF264" s="2148"/>
      <c r="AG264" s="2148"/>
      <c r="AH264" s="2148"/>
      <c r="AI264" s="2148"/>
      <c r="AJ264" s="2148"/>
    </row>
    <row r="265" spans="4:36" outlineLevel="1">
      <c r="E265" s="2148"/>
      <c r="F265" s="2148"/>
      <c r="G265" s="2148"/>
      <c r="H265" s="2148"/>
      <c r="I265" s="2381"/>
      <c r="J265" s="2148"/>
      <c r="K265" s="2148"/>
      <c r="L265" s="2148"/>
      <c r="M265" s="2148"/>
      <c r="N265" s="2148"/>
      <c r="O265" s="2148"/>
      <c r="P265" s="2148"/>
      <c r="Q265" s="2148"/>
      <c r="R265" s="2148"/>
      <c r="S265" s="2148"/>
      <c r="T265" s="2148"/>
      <c r="U265" s="2148"/>
      <c r="V265" s="2148"/>
      <c r="W265" s="2148"/>
      <c r="X265" s="2148"/>
      <c r="Y265" s="2148"/>
      <c r="Z265" s="2148"/>
      <c r="AA265" s="2148"/>
      <c r="AB265" s="2148"/>
      <c r="AC265" s="2148"/>
      <c r="AD265" s="2148"/>
      <c r="AE265" s="2148"/>
      <c r="AF265" s="2148"/>
      <c r="AG265" s="2148"/>
      <c r="AH265" s="2148"/>
      <c r="AI265" s="2148"/>
      <c r="AJ265" s="2148"/>
    </row>
    <row r="266" spans="4:36" outlineLevel="1">
      <c r="E266" s="2148"/>
      <c r="F266" s="2148"/>
      <c r="G266" s="2148"/>
      <c r="H266" s="2148"/>
      <c r="I266" s="2381"/>
      <c r="J266" s="2148"/>
      <c r="K266" s="2148"/>
      <c r="L266" s="2148"/>
      <c r="M266" s="2148"/>
      <c r="N266" s="2148"/>
      <c r="O266" s="2148"/>
      <c r="P266" s="2148"/>
      <c r="Q266" s="2148"/>
      <c r="R266" s="2148"/>
      <c r="S266" s="2148"/>
      <c r="T266" s="2148"/>
      <c r="U266" s="2148"/>
      <c r="V266" s="2148"/>
      <c r="W266" s="2148"/>
      <c r="X266" s="2148"/>
      <c r="Y266" s="2148"/>
      <c r="Z266" s="2148"/>
      <c r="AA266" s="2148"/>
      <c r="AB266" s="2148"/>
      <c r="AC266" s="2148"/>
      <c r="AD266" s="2148"/>
      <c r="AE266" s="2148"/>
      <c r="AF266" s="2148"/>
      <c r="AG266" s="2148"/>
      <c r="AH266" s="2148"/>
      <c r="AI266" s="2148"/>
      <c r="AJ266" s="2148"/>
    </row>
    <row r="267" spans="4:36">
      <c r="E267" s="2148" t="s">
        <v>5142</v>
      </c>
      <c r="F267" s="2148"/>
      <c r="G267" s="2148"/>
      <c r="H267" s="2148"/>
      <c r="I267" s="2381" t="s">
        <v>5239</v>
      </c>
      <c r="J267" s="2148"/>
      <c r="K267" s="2148"/>
      <c r="L267" s="2148"/>
      <c r="M267" s="2148"/>
      <c r="N267" s="2148"/>
      <c r="O267" s="2148"/>
      <c r="P267" s="2148"/>
      <c r="Q267" s="2148"/>
      <c r="R267" s="2148"/>
      <c r="S267" s="2148"/>
      <c r="T267" s="2148"/>
      <c r="U267" s="2148"/>
      <c r="V267" s="2148"/>
      <c r="W267" s="2148"/>
      <c r="X267" s="2148"/>
      <c r="Y267" s="2148"/>
      <c r="Z267" s="2148"/>
      <c r="AA267" s="2148"/>
      <c r="AB267" s="2148"/>
      <c r="AC267" s="2148"/>
      <c r="AD267" s="2148"/>
      <c r="AE267" s="2148"/>
      <c r="AF267" s="2148"/>
      <c r="AG267" s="2148"/>
      <c r="AH267" s="2148"/>
      <c r="AI267" s="2148"/>
      <c r="AJ267" s="2148"/>
    </row>
    <row r="268" spans="4:36">
      <c r="D268" s="2371" t="s">
        <v>5097</v>
      </c>
      <c r="E268" s="2148" t="s">
        <v>5209</v>
      </c>
      <c r="F268" s="2148"/>
      <c r="G268" s="2148"/>
      <c r="H268" s="2148"/>
      <c r="I268" s="2381" t="s">
        <v>5210</v>
      </c>
      <c r="J268" s="2148"/>
      <c r="K268" s="2148"/>
      <c r="L268" s="2148"/>
      <c r="M268" s="2148"/>
      <c r="N268" s="2148"/>
      <c r="O268" s="2148"/>
      <c r="P268" s="2148"/>
      <c r="Q268" s="2148">
        <v>0</v>
      </c>
      <c r="R268" s="2148">
        <v>0</v>
      </c>
      <c r="S268" s="2148">
        <v>-200665593.35996008</v>
      </c>
      <c r="T268" s="2148">
        <v>-39517102.555929363</v>
      </c>
      <c r="U268" s="2148">
        <v>-64870462.910264581</v>
      </c>
      <c r="V268" s="2148">
        <v>-43291382.000409573</v>
      </c>
      <c r="W268" s="2148">
        <v>-37376052.496791422</v>
      </c>
      <c r="X268" s="2148">
        <v>-26092225.405036658</v>
      </c>
      <c r="Y268" s="2148">
        <v>-19791759.287698776</v>
      </c>
      <c r="Z268" s="2148">
        <v>-9734577.1013825238</v>
      </c>
      <c r="AA268" s="2148">
        <v>-12134445.959460378</v>
      </c>
      <c r="AB268" s="2148">
        <v>-4882888.8469753265</v>
      </c>
      <c r="AC268" s="2148">
        <v>-6755171.6637632251</v>
      </c>
      <c r="AD268" s="2148">
        <v>-7917699.9704729319</v>
      </c>
      <c r="AE268" s="2148">
        <v>-10215835.053617418</v>
      </c>
      <c r="AF268" s="2148">
        <v>-20972317.19456172</v>
      </c>
      <c r="AG268" s="2148">
        <v>-43625676.517304361</v>
      </c>
      <c r="AH268" s="2148">
        <v>-49137460.410000503</v>
      </c>
      <c r="AI268" s="2148">
        <v>-60444156.188766062</v>
      </c>
      <c r="AJ268" s="2148">
        <v>-51301582.79285723</v>
      </c>
    </row>
    <row r="269" spans="4:36" collapsed="1">
      <c r="D269" s="2371"/>
      <c r="E269" s="2148"/>
      <c r="F269" s="2148"/>
      <c r="G269" s="2148"/>
      <c r="H269" s="2148"/>
      <c r="I269" s="2148"/>
      <c r="J269" s="2148"/>
      <c r="K269" s="2148"/>
      <c r="L269" s="2148"/>
      <c r="M269" s="2148"/>
      <c r="N269" s="2148"/>
      <c r="O269" s="2148"/>
      <c r="P269" s="2148"/>
      <c r="Q269" s="2148"/>
      <c r="R269" s="2148"/>
      <c r="S269" s="2148"/>
      <c r="T269" s="2148"/>
      <c r="U269" s="2148"/>
      <c r="V269" s="2148"/>
      <c r="W269" s="2148"/>
      <c r="X269" s="2148"/>
      <c r="Y269" s="2148"/>
      <c r="Z269" s="2148"/>
      <c r="AA269" s="2148"/>
      <c r="AB269" s="2148"/>
      <c r="AC269" s="2148"/>
      <c r="AD269" s="2148"/>
      <c r="AE269" s="2148"/>
      <c r="AF269" s="2148"/>
      <c r="AG269" s="2148"/>
      <c r="AH269" s="2148"/>
      <c r="AI269" s="2148"/>
      <c r="AJ269" s="2148"/>
    </row>
    <row r="274" spans="1:2">
      <c r="A274" s="229"/>
      <c r="B274" s="229"/>
    </row>
    <row r="275" spans="1:2">
      <c r="A275" s="229"/>
      <c r="B275" s="229"/>
    </row>
    <row r="276" spans="1:2">
      <c r="A276" s="229"/>
      <c r="B276" s="229"/>
    </row>
    <row r="277" spans="1:2">
      <c r="A277" s="229"/>
      <c r="B277" s="229"/>
    </row>
  </sheetData>
  <conditionalFormatting sqref="B301 A22:B271">
    <cfRule type="cellIs" dxfId="99" priority="1" stopIfTrue="1" operator="greaterThan">
      <formula>0</formula>
    </cfRule>
  </conditionalFormatting>
  <printOptions horizontalCentered="1" gridLines="1"/>
  <pageMargins left="0.25" right="0.25" top="0.28000000000000003" bottom="0.5" header="0.25" footer="0.25"/>
  <pageSetup paperSize="17" scale="55" fitToHeight="3" orientation="landscape" r:id="rId1"/>
  <headerFooter alignWithMargins="0">
    <oddFooter>&amp;F</oddFooter>
  </headerFooter>
  <rowBreaks count="2" manualBreakCount="2">
    <brk id="50" min="2" max="25" man="1"/>
    <brk id="172" min="2" max="25" man="1"/>
  </rowBreaks>
  <legacyDrawing r:id="rId2"/>
</worksheet>
</file>

<file path=xl/worksheets/sheet77.xml><?xml version="1.0" encoding="utf-8"?>
<worksheet xmlns="http://schemas.openxmlformats.org/spreadsheetml/2006/main" xmlns:r="http://schemas.openxmlformats.org/officeDocument/2006/relationships">
  <sheetPr codeName="Sheet53">
    <pageSetUpPr fitToPage="1"/>
  </sheetPr>
  <dimension ref="A1:W346"/>
  <sheetViews>
    <sheetView topLeftCell="H1" zoomScale="70" zoomScaleNormal="70" workbookViewId="0">
      <selection activeCell="J29" sqref="J29"/>
    </sheetView>
  </sheetViews>
  <sheetFormatPr defaultColWidth="8.77734375" defaultRowHeight="15"/>
  <cols>
    <col min="1" max="1" width="8.88671875" style="171" customWidth="1"/>
    <col min="2" max="2" width="5" style="171" customWidth="1"/>
    <col min="3" max="3" width="4.33203125" style="402" customWidth="1"/>
    <col min="4" max="4" width="13.109375" style="402" customWidth="1"/>
    <col min="5" max="5" width="3.33203125" style="402" customWidth="1"/>
    <col min="6" max="6" width="26.44140625" style="402" customWidth="1"/>
    <col min="7" max="7" width="11.109375" style="402" customWidth="1"/>
    <col min="8" max="8" width="18.21875" style="402" customWidth="1"/>
    <col min="9" max="10" width="13.21875" style="402" customWidth="1"/>
    <col min="11" max="11" width="13" style="402" customWidth="1"/>
    <col min="12" max="13" width="14.88671875" style="402" customWidth="1"/>
    <col min="14" max="14" width="12" style="402" bestFit="1" customWidth="1"/>
    <col min="15" max="15" width="15" style="402" customWidth="1"/>
    <col min="16" max="16" width="18.33203125" style="402" customWidth="1"/>
    <col min="17" max="17" width="16.77734375" style="402" customWidth="1"/>
    <col min="18" max="18" width="12.33203125" style="402" customWidth="1"/>
    <col min="19" max="19" width="8.88671875" style="402" customWidth="1"/>
    <col min="20" max="20" width="9.33203125" style="402" customWidth="1"/>
    <col min="21" max="21" width="8.88671875" style="402" customWidth="1"/>
    <col min="22" max="22" width="10.33203125" style="402" customWidth="1"/>
    <col min="23" max="23" width="12.33203125" style="402" customWidth="1"/>
    <col min="24" max="24" width="14.77734375" style="402" customWidth="1"/>
    <col min="25" max="16384" width="8.77734375" style="402"/>
  </cols>
  <sheetData>
    <row r="1" spans="1:23" ht="45.75" customHeight="1">
      <c r="A1" s="1280" t="s">
        <v>14</v>
      </c>
      <c r="B1" s="230" t="s">
        <v>15</v>
      </c>
      <c r="F1" s="2401" t="s">
        <v>5272</v>
      </c>
    </row>
    <row r="2" spans="1:23" ht="15" customHeight="1">
      <c r="A2" s="171" t="s">
        <v>18</v>
      </c>
    </row>
    <row r="3" spans="1:23" ht="15" customHeight="1">
      <c r="A3" s="185">
        <v>0</v>
      </c>
      <c r="B3" s="1054" t="s">
        <v>20</v>
      </c>
      <c r="F3" s="774" t="s">
        <v>600</v>
      </c>
      <c r="G3" s="402" t="s">
        <v>5273</v>
      </c>
    </row>
    <row r="4" spans="1:23" ht="15" customHeight="1">
      <c r="A4" s="190"/>
      <c r="B4" s="190"/>
      <c r="F4" s="774" t="s">
        <v>595</v>
      </c>
      <c r="G4" s="402" t="s">
        <v>5274</v>
      </c>
    </row>
    <row r="8" spans="1:23">
      <c r="G8" s="2402">
        <v>41605</v>
      </c>
      <c r="H8" s="2402"/>
      <c r="I8" s="788"/>
      <c r="J8" s="788"/>
      <c r="K8" s="788"/>
    </row>
    <row r="9" spans="1:23">
      <c r="G9" s="2403" t="s">
        <v>5275</v>
      </c>
      <c r="H9" s="2403"/>
      <c r="I9" s="788"/>
      <c r="J9" s="1971">
        <v>2.5000000000000001E-2</v>
      </c>
      <c r="K9" s="402" t="s">
        <v>5276</v>
      </c>
    </row>
    <row r="10" spans="1:23">
      <c r="G10" s="2404"/>
      <c r="H10" s="2405"/>
      <c r="I10" s="788"/>
      <c r="J10" s="2406"/>
      <c r="K10" s="2405" t="s">
        <v>5277</v>
      </c>
    </row>
    <row r="11" spans="1:23">
      <c r="G11" s="2404"/>
      <c r="H11" s="2405"/>
      <c r="I11" s="788"/>
      <c r="J11" s="788"/>
      <c r="K11" s="788"/>
    </row>
    <row r="12" spans="1:23">
      <c r="G12" s="2404"/>
      <c r="H12" s="2405"/>
      <c r="I12" s="788"/>
      <c r="J12" s="788"/>
      <c r="K12" s="788"/>
    </row>
    <row r="13" spans="1:23" ht="15.75">
      <c r="F13"/>
      <c r="G13" s="12" t="s">
        <v>5278</v>
      </c>
      <c r="H13" s="12" t="s">
        <v>5279</v>
      </c>
      <c r="I13" s="12" t="s">
        <v>5279</v>
      </c>
      <c r="J13" s="788"/>
      <c r="K13" s="788"/>
    </row>
    <row r="14" spans="1:23" ht="15.75">
      <c r="F14" s="2407" t="s">
        <v>23</v>
      </c>
      <c r="G14" s="1239">
        <v>2014</v>
      </c>
      <c r="H14" s="1239">
        <v>2015</v>
      </c>
      <c r="I14" s="1239">
        <v>2016</v>
      </c>
      <c r="J14" s="1239">
        <v>2017</v>
      </c>
      <c r="K14" s="1239">
        <v>2018</v>
      </c>
      <c r="L14" s="1239">
        <v>2019</v>
      </c>
      <c r="M14" s="1239">
        <v>2020</v>
      </c>
      <c r="N14" s="1239">
        <v>2021</v>
      </c>
      <c r="O14" s="1239">
        <v>2022</v>
      </c>
      <c r="P14" s="1239">
        <v>2023</v>
      </c>
      <c r="Q14" s="1239">
        <v>2024</v>
      </c>
      <c r="R14" s="1239">
        <v>2025</v>
      </c>
      <c r="S14" s="1239">
        <v>2026</v>
      </c>
      <c r="T14" s="1239">
        <v>2027</v>
      </c>
      <c r="U14" s="1239">
        <v>2028</v>
      </c>
      <c r="V14" s="1239">
        <v>2029</v>
      </c>
      <c r="W14" s="1239">
        <v>2030</v>
      </c>
    </row>
    <row r="15" spans="1:23">
      <c r="F15" t="s">
        <v>475</v>
      </c>
      <c r="G15" s="2408">
        <v>7124600</v>
      </c>
      <c r="H15" s="2408">
        <v>7640898.3699999992</v>
      </c>
      <c r="I15" s="2408">
        <v>8670334.5800000001</v>
      </c>
      <c r="J15" s="764">
        <v>6500000</v>
      </c>
      <c r="K15" s="788">
        <v>6662499.9999999991</v>
      </c>
      <c r="L15" s="788">
        <v>6829062.4999999981</v>
      </c>
      <c r="M15" s="788">
        <v>6999789.0624999972</v>
      </c>
      <c r="N15" s="788">
        <v>7174783.7890624963</v>
      </c>
      <c r="O15" s="788">
        <v>7354153.3837890578</v>
      </c>
      <c r="P15" s="788">
        <v>7538007.2183837835</v>
      </c>
      <c r="Q15" s="788">
        <v>7726457.3988433778</v>
      </c>
      <c r="R15" s="788">
        <v>7919618.8338144617</v>
      </c>
      <c r="S15" s="788">
        <v>8117609.304659823</v>
      </c>
      <c r="T15" s="788">
        <v>8320549.5372763174</v>
      </c>
      <c r="U15" s="788">
        <v>8528563.2757082246</v>
      </c>
      <c r="V15" s="788">
        <v>8741777.3576009292</v>
      </c>
      <c r="W15" s="788">
        <v>8960321.7915409524</v>
      </c>
    </row>
    <row r="16" spans="1:23">
      <c r="F16" t="s">
        <v>700</v>
      </c>
      <c r="G16" s="2408">
        <v>0</v>
      </c>
      <c r="H16" s="2408"/>
      <c r="I16" s="2408"/>
      <c r="J16" s="788">
        <v>0</v>
      </c>
      <c r="K16" s="788">
        <v>0</v>
      </c>
      <c r="L16" s="788">
        <v>0</v>
      </c>
      <c r="M16" s="788">
        <v>0</v>
      </c>
      <c r="N16" s="788">
        <v>0</v>
      </c>
      <c r="O16" s="788">
        <v>0</v>
      </c>
      <c r="P16" s="788">
        <v>0</v>
      </c>
      <c r="Q16" s="788">
        <v>0</v>
      </c>
      <c r="R16" s="788">
        <v>0</v>
      </c>
      <c r="S16" s="788">
        <v>0</v>
      </c>
      <c r="T16" s="788">
        <v>0</v>
      </c>
      <c r="U16" s="788">
        <v>0</v>
      </c>
      <c r="V16" s="788">
        <v>0</v>
      </c>
      <c r="W16" s="788">
        <v>0</v>
      </c>
    </row>
    <row r="17" spans="6:23">
      <c r="F17" t="s">
        <v>711</v>
      </c>
      <c r="G17" s="2408">
        <v>3525000</v>
      </c>
      <c r="H17" s="2408">
        <v>0</v>
      </c>
      <c r="I17" s="2408">
        <v>0</v>
      </c>
      <c r="J17" s="788">
        <v>0</v>
      </c>
      <c r="K17" s="788">
        <v>0</v>
      </c>
      <c r="L17" s="788">
        <v>0</v>
      </c>
      <c r="M17" s="788">
        <v>0</v>
      </c>
      <c r="N17" s="788">
        <v>0</v>
      </c>
      <c r="O17" s="788">
        <v>0</v>
      </c>
      <c r="P17" s="788">
        <v>0</v>
      </c>
      <c r="Q17" s="788">
        <v>0</v>
      </c>
      <c r="R17" s="788">
        <v>0</v>
      </c>
      <c r="S17" s="788">
        <v>0</v>
      </c>
      <c r="T17" s="788">
        <v>0</v>
      </c>
      <c r="U17" s="788">
        <v>0</v>
      </c>
      <c r="V17" s="788">
        <v>0</v>
      </c>
      <c r="W17" s="788">
        <v>0</v>
      </c>
    </row>
    <row r="18" spans="6:23">
      <c r="F18" t="s">
        <v>716</v>
      </c>
      <c r="G18" s="2408">
        <v>1589100</v>
      </c>
      <c r="H18" s="2408">
        <v>1550000</v>
      </c>
      <c r="I18" s="2408">
        <v>1550000</v>
      </c>
      <c r="J18" s="788">
        <v>1588749.9999999998</v>
      </c>
      <c r="K18" s="788">
        <v>1628468.7499999995</v>
      </c>
      <c r="L18" s="788">
        <v>1669180.4687499993</v>
      </c>
      <c r="M18" s="788">
        <v>1710909.9804687491</v>
      </c>
      <c r="N18" s="788">
        <v>1753682.7299804676</v>
      </c>
      <c r="O18" s="788">
        <v>1797524.7982299791</v>
      </c>
      <c r="P18" s="788">
        <v>1842462.9181857284</v>
      </c>
      <c r="Q18" s="788">
        <v>1888524.4911403714</v>
      </c>
      <c r="R18" s="788">
        <v>1935737.6034188806</v>
      </c>
      <c r="S18" s="788">
        <v>1984131.0435043524</v>
      </c>
      <c r="T18" s="788">
        <v>2033734.3195919611</v>
      </c>
      <c r="U18" s="788">
        <v>2084577.6775817599</v>
      </c>
      <c r="V18" s="788">
        <v>2136692.1195213036</v>
      </c>
      <c r="W18" s="788">
        <v>2190109.4225093359</v>
      </c>
    </row>
    <row r="19" spans="6:23">
      <c r="F19" t="s">
        <v>702</v>
      </c>
      <c r="G19" s="2408">
        <v>673000</v>
      </c>
      <c r="H19" s="2408">
        <v>673000</v>
      </c>
      <c r="I19" s="2408">
        <v>673000</v>
      </c>
      <c r="J19" s="788">
        <v>689824.99999999988</v>
      </c>
      <c r="K19" s="788">
        <v>707070.62499999977</v>
      </c>
      <c r="L19" s="788">
        <v>724747.39062499965</v>
      </c>
      <c r="M19" s="788">
        <v>742866.07539062458</v>
      </c>
      <c r="N19" s="788">
        <v>761437.72727539018</v>
      </c>
      <c r="O19" s="788">
        <v>780473.67045727489</v>
      </c>
      <c r="P19" s="788">
        <v>799985.51221870666</v>
      </c>
      <c r="Q19" s="788">
        <v>819985.15002417425</v>
      </c>
      <c r="R19" s="788">
        <v>840484.77877477848</v>
      </c>
      <c r="S19" s="788">
        <v>861496.89824414789</v>
      </c>
      <c r="T19" s="788">
        <v>883034.3207002515</v>
      </c>
      <c r="U19" s="788">
        <v>905110.17871775769</v>
      </c>
      <c r="V19" s="788">
        <v>927737.93318570161</v>
      </c>
      <c r="W19" s="788">
        <v>950931.38151534402</v>
      </c>
    </row>
    <row r="20" spans="6:23">
      <c r="F20" t="s">
        <v>713</v>
      </c>
      <c r="G20" s="2408">
        <v>4981000</v>
      </c>
      <c r="H20" s="2408">
        <v>5065900</v>
      </c>
      <c r="I20" s="2408">
        <v>5184800</v>
      </c>
      <c r="J20" s="788">
        <v>5314420</v>
      </c>
      <c r="K20" s="788">
        <v>5447280.4999999991</v>
      </c>
      <c r="L20" s="788">
        <v>5583462.5124999983</v>
      </c>
      <c r="M20" s="788">
        <v>5723049.075312498</v>
      </c>
      <c r="N20" s="788">
        <v>5866125.3021953097</v>
      </c>
      <c r="O20" s="788">
        <v>6012778.4347501919</v>
      </c>
      <c r="P20" s="788">
        <v>6163097.8956189463</v>
      </c>
      <c r="Q20" s="788">
        <v>6317175.3430094197</v>
      </c>
      <c r="R20" s="788">
        <v>6475104.7265846543</v>
      </c>
      <c r="S20" s="788">
        <v>6636982.34474927</v>
      </c>
      <c r="T20" s="788">
        <v>6802906.9033680009</v>
      </c>
      <c r="U20" s="788">
        <v>6972979.5759522002</v>
      </c>
      <c r="V20" s="788">
        <v>7147304.0653510047</v>
      </c>
      <c r="W20" s="788">
        <v>7325986.6669847788</v>
      </c>
    </row>
    <row r="21" spans="6:23">
      <c r="F21" t="s">
        <v>171</v>
      </c>
      <c r="G21" s="2408"/>
      <c r="H21" s="2408">
        <v>0</v>
      </c>
      <c r="I21" s="2408">
        <v>0</v>
      </c>
      <c r="J21" s="788">
        <v>0</v>
      </c>
      <c r="K21" s="788">
        <v>0</v>
      </c>
      <c r="L21" s="788">
        <v>0</v>
      </c>
      <c r="M21" s="788">
        <v>0</v>
      </c>
      <c r="N21" s="788">
        <v>0</v>
      </c>
      <c r="O21" s="788">
        <v>0</v>
      </c>
      <c r="P21" s="788">
        <v>0</v>
      </c>
      <c r="Q21" s="788">
        <v>0</v>
      </c>
      <c r="R21" s="788">
        <v>0</v>
      </c>
      <c r="S21" s="788">
        <v>0</v>
      </c>
      <c r="T21" s="788">
        <v>0</v>
      </c>
      <c r="U21" s="788">
        <v>0</v>
      </c>
      <c r="V21" s="788">
        <v>0</v>
      </c>
      <c r="W21" s="788">
        <v>0</v>
      </c>
    </row>
    <row r="22" spans="6:23">
      <c r="F22" s="2409" t="s">
        <v>719</v>
      </c>
      <c r="G22" s="2408">
        <v>421300</v>
      </c>
      <c r="H22" s="2408">
        <v>0</v>
      </c>
      <c r="I22" s="2408">
        <v>0</v>
      </c>
      <c r="J22" s="788">
        <v>0</v>
      </c>
      <c r="K22" s="788">
        <v>0</v>
      </c>
      <c r="L22" s="788">
        <v>0</v>
      </c>
      <c r="M22" s="788">
        <v>0</v>
      </c>
      <c r="N22" s="788">
        <v>0</v>
      </c>
      <c r="O22" s="788">
        <v>0</v>
      </c>
      <c r="P22" s="788">
        <v>0</v>
      </c>
      <c r="Q22" s="788">
        <v>0</v>
      </c>
      <c r="R22" s="788">
        <v>0</v>
      </c>
      <c r="S22" s="788">
        <v>0</v>
      </c>
      <c r="T22" s="788">
        <v>0</v>
      </c>
      <c r="U22" s="788">
        <v>0</v>
      </c>
      <c r="V22" s="788">
        <v>0</v>
      </c>
      <c r="W22" s="788">
        <v>0</v>
      </c>
    </row>
    <row r="23" spans="6:23">
      <c r="F23" t="s">
        <v>705</v>
      </c>
      <c r="G23" s="2408">
        <v>9566000</v>
      </c>
      <c r="H23" s="2408">
        <v>11344000</v>
      </c>
      <c r="I23" s="2408">
        <v>9880000</v>
      </c>
      <c r="J23" s="788">
        <v>10127000</v>
      </c>
      <c r="K23" s="788">
        <v>10380175</v>
      </c>
      <c r="L23" s="788">
        <v>10639679.375</v>
      </c>
      <c r="M23" s="788">
        <v>10905671.359374998</v>
      </c>
      <c r="N23" s="788">
        <v>11178313.143359372</v>
      </c>
      <c r="O23" s="788">
        <v>11457770.971943356</v>
      </c>
      <c r="P23" s="788">
        <v>11744215.246241938</v>
      </c>
      <c r="Q23" s="788">
        <v>12037820.627397986</v>
      </c>
      <c r="R23" s="788">
        <v>12338766.143082935</v>
      </c>
      <c r="S23" s="788">
        <v>12647235.296660008</v>
      </c>
      <c r="T23" s="788">
        <v>12963416.179076508</v>
      </c>
      <c r="U23" s="788">
        <v>13287501.583553419</v>
      </c>
      <c r="V23" s="788">
        <v>13619689.123142254</v>
      </c>
      <c r="W23" s="788">
        <v>13960181.351220809</v>
      </c>
    </row>
    <row r="24" spans="6:23">
      <c r="F24" t="s">
        <v>709</v>
      </c>
      <c r="G24" s="2408">
        <v>532600</v>
      </c>
      <c r="H24" s="2408">
        <v>565000</v>
      </c>
      <c r="I24" s="2408">
        <v>600000</v>
      </c>
      <c r="J24" s="788">
        <v>615000</v>
      </c>
      <c r="K24" s="788">
        <v>630375</v>
      </c>
      <c r="L24" s="788">
        <v>646134.375</v>
      </c>
      <c r="M24" s="788">
        <v>662287.734375</v>
      </c>
      <c r="N24" s="788">
        <v>678844.92773437488</v>
      </c>
      <c r="O24" s="788">
        <v>695816.05092773424</v>
      </c>
      <c r="P24" s="788">
        <v>713211.45220092754</v>
      </c>
      <c r="Q24" s="788">
        <v>731041.73850595066</v>
      </c>
      <c r="R24" s="788">
        <v>749317.78196859942</v>
      </c>
      <c r="S24" s="788">
        <v>768050.72651781433</v>
      </c>
      <c r="T24" s="788">
        <v>787251.99468075961</v>
      </c>
      <c r="U24" s="788">
        <v>806933.29454777855</v>
      </c>
      <c r="V24" s="788">
        <v>827106.62691147299</v>
      </c>
      <c r="W24" s="788">
        <v>847784.29258425976</v>
      </c>
    </row>
    <row r="25" spans="6:23">
      <c r="F25" t="s">
        <v>5280</v>
      </c>
      <c r="G25" s="2408">
        <v>612000</v>
      </c>
      <c r="H25" s="2408">
        <v>624200</v>
      </c>
      <c r="I25" s="2408">
        <v>636700</v>
      </c>
      <c r="J25" s="788">
        <v>652617.5</v>
      </c>
      <c r="K25" s="788">
        <v>668932.9375</v>
      </c>
      <c r="L25" s="788">
        <v>685656.26093749993</v>
      </c>
      <c r="M25" s="788">
        <v>702797.6674609374</v>
      </c>
      <c r="N25" s="788">
        <v>720367.60914746078</v>
      </c>
      <c r="O25" s="788">
        <v>738376.79937614722</v>
      </c>
      <c r="P25" s="788">
        <v>756836.21936055087</v>
      </c>
      <c r="Q25" s="788">
        <v>775757.12484456459</v>
      </c>
      <c r="R25" s="788">
        <v>795151.05296567862</v>
      </c>
      <c r="S25" s="788">
        <v>815029.82928982051</v>
      </c>
      <c r="T25" s="788">
        <v>835405.5750220659</v>
      </c>
      <c r="U25" s="788">
        <v>856290.7143976175</v>
      </c>
      <c r="V25" s="788">
        <v>877697.98225755792</v>
      </c>
      <c r="W25" s="788">
        <v>899640.43181399675</v>
      </c>
    </row>
    <row r="26" spans="6:23">
      <c r="G26" s="2404"/>
      <c r="H26" s="2405"/>
      <c r="I26" s="788"/>
      <c r="J26" s="788"/>
      <c r="K26" s="788"/>
    </row>
    <row r="27" spans="6:23">
      <c r="G27" s="2404"/>
      <c r="H27" s="2405"/>
      <c r="I27" s="788"/>
      <c r="J27" s="788"/>
      <c r="K27" s="788"/>
    </row>
    <row r="28" spans="6:23">
      <c r="G28" s="2404"/>
      <c r="H28" s="2405"/>
      <c r="I28" s="788"/>
      <c r="J28" s="788"/>
      <c r="K28" s="788"/>
    </row>
    <row r="29" spans="6:23">
      <c r="G29" s="2404"/>
      <c r="H29" s="2405"/>
      <c r="I29" s="788"/>
      <c r="J29" s="788"/>
      <c r="K29" s="788"/>
    </row>
    <row r="30" spans="6:23">
      <c r="G30" s="2404"/>
      <c r="H30" s="2405"/>
      <c r="I30" s="788"/>
      <c r="J30" s="788"/>
      <c r="K30" s="788"/>
    </row>
    <row r="49" spans="2:2">
      <c r="B49" s="171">
        <v>0</v>
      </c>
    </row>
    <row r="85" spans="2:2">
      <c r="B85" s="171">
        <v>0</v>
      </c>
    </row>
    <row r="86" spans="2:2">
      <c r="B86" s="171">
        <v>0</v>
      </c>
    </row>
    <row r="87" spans="2:2">
      <c r="B87" s="171">
        <v>0</v>
      </c>
    </row>
    <row r="321" spans="1:2">
      <c r="A321" s="229"/>
      <c r="B321" s="229"/>
    </row>
    <row r="322" spans="1:2">
      <c r="A322" s="229"/>
      <c r="B322" s="229"/>
    </row>
    <row r="323" spans="1:2">
      <c r="A323" s="229"/>
      <c r="B323" s="229"/>
    </row>
    <row r="324" spans="1:2">
      <c r="A324" s="229"/>
      <c r="B324" s="229"/>
    </row>
    <row r="325" spans="1:2">
      <c r="A325" s="229"/>
    </row>
    <row r="326" spans="1:2">
      <c r="A326" s="229"/>
      <c r="B326" s="229"/>
    </row>
    <row r="327" spans="1:2">
      <c r="A327" s="229"/>
      <c r="B327" s="229"/>
    </row>
    <row r="343" spans="1:2">
      <c r="A343" s="229"/>
      <c r="B343" s="229"/>
    </row>
    <row r="344" spans="1:2">
      <c r="A344" s="229"/>
      <c r="B344" s="229"/>
    </row>
    <row r="345" spans="1:2">
      <c r="A345" s="229"/>
      <c r="B345" s="229"/>
    </row>
    <row r="346" spans="1:2">
      <c r="A346" s="229"/>
      <c r="B346" s="229"/>
    </row>
  </sheetData>
  <conditionalFormatting sqref="B332 B370 A16:B325 A5:B14">
    <cfRule type="cellIs" dxfId="98" priority="2" stopIfTrue="1" operator="greaterThan">
      <formula>0</formula>
    </cfRule>
  </conditionalFormatting>
  <conditionalFormatting sqref="A15:B15">
    <cfRule type="cellIs" dxfId="97" priority="1" stopIfTrue="1" operator="greaterThan">
      <formula>0</formula>
    </cfRule>
  </conditionalFormatting>
  <printOptions gridLines="1"/>
  <pageMargins left="0.25" right="0.25" top="1" bottom="1" header="0.5" footer="0.5"/>
  <pageSetup paperSize="17" scale="99" orientation="landscape" blackAndWhite="1" r:id="rId1"/>
  <headerFooter alignWithMargins="0"/>
  <legacyDrawing r:id="rId2"/>
</worksheet>
</file>

<file path=xl/worksheets/sheet78.xml><?xml version="1.0" encoding="utf-8"?>
<worksheet xmlns="http://schemas.openxmlformats.org/spreadsheetml/2006/main" xmlns:r="http://schemas.openxmlformats.org/officeDocument/2006/relationships">
  <sheetPr codeName="Sheet711"/>
  <dimension ref="A1:IV545"/>
  <sheetViews>
    <sheetView topLeftCell="D4" zoomScale="55" zoomScaleNormal="55" zoomScaleSheetLayoutView="55" workbookViewId="0">
      <pane ySplit="1365" topLeftCell="A8" activePane="bottomLeft"/>
      <selection pane="bottomLeft" activeCell="Z9" sqref="Z9"/>
    </sheetView>
  </sheetViews>
  <sheetFormatPr defaultColWidth="9" defaultRowHeight="15.6" customHeight="1"/>
  <cols>
    <col min="1" max="2" width="11.33203125" style="9" customWidth="1"/>
    <col min="3" max="3" width="17.88671875" style="2410" customWidth="1"/>
    <col min="4" max="4" width="18.5546875" style="20" customWidth="1"/>
    <col min="5" max="5" width="5.77734375" style="20" customWidth="1"/>
    <col min="6" max="6" width="23" style="490" customWidth="1"/>
    <col min="7" max="7" width="10.77734375" style="490" customWidth="1"/>
    <col min="8" max="14" width="1.77734375" style="490" hidden="1" customWidth="1"/>
    <col min="15" max="15" width="1.77734375" style="477" hidden="1" customWidth="1"/>
    <col min="16" max="18" width="1.77734375" style="490" hidden="1" customWidth="1"/>
    <col min="19" max="25" width="1.77734375" style="420" hidden="1" customWidth="1"/>
    <col min="26" max="28" width="18.33203125" style="420" customWidth="1"/>
    <col min="29" max="30" width="18.77734375" style="420" customWidth="1"/>
    <col min="31" max="31" width="18.33203125" style="420" customWidth="1"/>
    <col min="32" max="32" width="17.77734375" style="420" customWidth="1"/>
    <col min="33" max="33" width="18.33203125" style="420" customWidth="1"/>
    <col min="34" max="34" width="17.77734375" style="420" customWidth="1"/>
    <col min="35" max="35" width="18.77734375" style="420" customWidth="1"/>
    <col min="36" max="38" width="18.33203125" style="420" customWidth="1"/>
    <col min="39" max="39" width="18.77734375" style="420" customWidth="1"/>
    <col min="40" max="40" width="17.77734375" style="420" customWidth="1"/>
    <col min="41" max="42" width="18.77734375" style="420" customWidth="1"/>
    <col min="43" max="16384" width="9" style="420"/>
  </cols>
  <sheetData>
    <row r="1" spans="1:42" ht="16.5" thickBot="1">
      <c r="A1" s="3" t="s">
        <v>14</v>
      </c>
      <c r="B1" s="4" t="s">
        <v>15</v>
      </c>
      <c r="D1" s="420"/>
      <c r="O1" s="454"/>
      <c r="S1" s="490"/>
      <c r="T1" s="490"/>
      <c r="U1" s="490"/>
      <c r="V1" s="490"/>
    </row>
    <row r="2" spans="1:42" ht="15.6" customHeight="1">
      <c r="D2" s="420"/>
      <c r="O2" s="454"/>
      <c r="S2" s="490"/>
      <c r="T2" s="490"/>
    </row>
    <row r="3" spans="1:42" ht="15.6" customHeight="1">
      <c r="A3" s="9" t="s">
        <v>18</v>
      </c>
      <c r="D3" s="670"/>
      <c r="O3" s="454"/>
      <c r="S3" s="490"/>
      <c r="U3" s="490"/>
      <c r="V3" s="490"/>
    </row>
    <row r="4" spans="1:42" ht="33">
      <c r="A4" s="185">
        <v>0</v>
      </c>
      <c r="B4" s="676" t="s">
        <v>20</v>
      </c>
      <c r="D4" s="670" t="s">
        <v>5281</v>
      </c>
      <c r="O4" s="454"/>
      <c r="S4" s="490"/>
      <c r="U4" s="490"/>
      <c r="V4" s="490"/>
      <c r="X4" s="122"/>
      <c r="Y4" s="122"/>
      <c r="AA4" s="2402">
        <v>41635</v>
      </c>
      <c r="AB4" s="2402"/>
    </row>
    <row r="5" spans="1:42" ht="15.6" customHeight="1">
      <c r="D5" s="670"/>
      <c r="O5" s="454"/>
      <c r="S5" s="490"/>
      <c r="U5" s="490"/>
      <c r="V5" s="490"/>
      <c r="W5" s="434"/>
      <c r="X5" s="434"/>
      <c r="Y5" s="434"/>
      <c r="AA5" s="2403" t="s">
        <v>5275</v>
      </c>
      <c r="AB5" s="2403"/>
    </row>
    <row r="6" spans="1:42" ht="15.6" customHeight="1">
      <c r="D6" s="670"/>
      <c r="O6" s="454"/>
      <c r="S6" s="490"/>
      <c r="T6" s="490"/>
      <c r="U6" s="490"/>
      <c r="V6" s="490"/>
    </row>
    <row r="7" spans="1:42" ht="15.6" customHeight="1">
      <c r="D7" s="1485" t="s">
        <v>23</v>
      </c>
      <c r="E7" s="1205"/>
      <c r="F7" s="1205"/>
      <c r="G7" s="2411"/>
      <c r="H7" s="2411">
        <v>1996</v>
      </c>
      <c r="I7" s="2411">
        <v>1997</v>
      </c>
      <c r="J7" s="2411">
        <v>1998</v>
      </c>
      <c r="K7" s="2411">
        <v>1999</v>
      </c>
      <c r="L7" s="2411">
        <v>2000</v>
      </c>
      <c r="M7" s="2411">
        <v>2001</v>
      </c>
      <c r="N7" s="2411">
        <v>2002</v>
      </c>
      <c r="O7" s="2411">
        <v>2003</v>
      </c>
      <c r="P7" s="2411">
        <v>2004</v>
      </c>
      <c r="Q7" s="2411">
        <v>2005</v>
      </c>
      <c r="R7" s="2411">
        <v>2006</v>
      </c>
      <c r="S7" s="2411">
        <v>2007</v>
      </c>
      <c r="T7" s="2411"/>
      <c r="U7" s="2411"/>
      <c r="V7" s="2411">
        <v>2010</v>
      </c>
      <c r="W7" s="2411">
        <v>2011</v>
      </c>
      <c r="X7" s="2411">
        <v>2012</v>
      </c>
      <c r="Y7" s="2411">
        <v>2013</v>
      </c>
      <c r="Z7" s="2411">
        <v>2014</v>
      </c>
      <c r="AA7" s="2411">
        <v>2015</v>
      </c>
      <c r="AB7" s="2411">
        <v>2016</v>
      </c>
      <c r="AC7" s="2411">
        <v>2017</v>
      </c>
      <c r="AD7" s="2411">
        <v>2018</v>
      </c>
      <c r="AE7" s="2411">
        <v>2019</v>
      </c>
      <c r="AF7" s="2411">
        <v>2020</v>
      </c>
      <c r="AG7" s="2411">
        <v>2021</v>
      </c>
      <c r="AH7" s="2411">
        <v>2022</v>
      </c>
      <c r="AI7" s="2411">
        <v>2023</v>
      </c>
      <c r="AJ7" s="2411">
        <v>2024</v>
      </c>
      <c r="AK7" s="2411">
        <v>2025</v>
      </c>
      <c r="AL7" s="2411">
        <v>2026</v>
      </c>
      <c r="AM7" s="2411">
        <v>2027</v>
      </c>
      <c r="AN7" s="2411">
        <v>2028</v>
      </c>
      <c r="AO7" s="2411">
        <v>2029</v>
      </c>
      <c r="AP7" s="2412">
        <v>2030</v>
      </c>
    </row>
    <row r="8" spans="1:42" ht="15.6" customHeight="1">
      <c r="D8" s="82" t="s">
        <v>5282</v>
      </c>
      <c r="E8" s="2413"/>
      <c r="F8" s="2413"/>
      <c r="G8" s="2413"/>
      <c r="H8" s="2413"/>
      <c r="O8" s="454"/>
      <c r="S8" s="490"/>
      <c r="T8" s="490"/>
      <c r="U8" s="490"/>
      <c r="V8" s="2413"/>
      <c r="W8" s="2413"/>
      <c r="X8" s="2413"/>
    </row>
    <row r="9" spans="1:42" ht="15.6" customHeight="1">
      <c r="D9" s="2414"/>
      <c r="E9" s="2414" t="s">
        <v>5283</v>
      </c>
      <c r="F9" s="2413"/>
      <c r="G9" s="2413"/>
      <c r="H9" s="2413"/>
      <c r="O9" s="454"/>
      <c r="S9" s="490"/>
      <c r="T9" s="490"/>
      <c r="U9" s="490"/>
      <c r="V9" s="2415"/>
      <c r="W9" s="2415"/>
      <c r="X9" s="2415"/>
      <c r="Y9" s="2415"/>
    </row>
    <row r="10" spans="1:42" ht="15.6" customHeight="1">
      <c r="D10" s="2414"/>
      <c r="E10" s="2414"/>
      <c r="F10" s="2414" t="s">
        <v>5284</v>
      </c>
      <c r="G10" s="2413"/>
      <c r="H10" s="2413"/>
      <c r="O10" s="454"/>
      <c r="S10" s="490"/>
      <c r="T10" s="490"/>
      <c r="U10" s="490"/>
      <c r="V10" s="2416"/>
      <c r="W10" s="2416"/>
      <c r="X10" s="2416"/>
      <c r="Y10" s="2416"/>
      <c r="AA10" s="2417"/>
      <c r="AB10" s="2417"/>
    </row>
    <row r="11" spans="1:42" ht="15.6" customHeight="1">
      <c r="D11" s="2414"/>
      <c r="E11" s="2414"/>
      <c r="F11" s="2418" t="s">
        <v>5285</v>
      </c>
      <c r="H11" s="2413"/>
      <c r="O11" s="454"/>
      <c r="S11" s="490"/>
      <c r="T11" s="490"/>
      <c r="U11" s="490"/>
      <c r="V11" s="490"/>
      <c r="W11" s="490"/>
      <c r="X11" s="490"/>
      <c r="Y11" s="490"/>
      <c r="Z11" s="490"/>
      <c r="AA11" s="2419">
        <v>166036854.83081385</v>
      </c>
      <c r="AB11" s="2419">
        <v>169812254.48343498</v>
      </c>
      <c r="AC11" s="2420">
        <v>176604744.66277239</v>
      </c>
      <c r="AD11" s="2420">
        <v>183668934.4492833</v>
      </c>
      <c r="AE11" s="2420">
        <v>191015691.82725465</v>
      </c>
      <c r="AF11" s="2420">
        <v>198656319.50034484</v>
      </c>
      <c r="AG11" s="2420">
        <v>206602572.28035864</v>
      </c>
      <c r="AH11" s="2420">
        <v>214866675.17157298</v>
      </c>
      <c r="AI11" s="2420">
        <v>223461342.17843592</v>
      </c>
      <c r="AJ11" s="2420">
        <v>232399795.86557338</v>
      </c>
      <c r="AK11" s="2420">
        <v>241695787.70019633</v>
      </c>
      <c r="AL11" s="2420">
        <v>251363619.20820418</v>
      </c>
      <c r="AM11" s="2420">
        <v>261418163.97653237</v>
      </c>
      <c r="AN11" s="2420">
        <v>271874890.53559369</v>
      </c>
      <c r="AO11" s="2420">
        <v>282749886.15701747</v>
      </c>
      <c r="AP11" s="2420">
        <v>294059881.60329819</v>
      </c>
    </row>
    <row r="12" spans="1:42" ht="15.6" customHeight="1">
      <c r="D12" s="2414"/>
      <c r="E12" s="2414"/>
      <c r="F12" s="2418" t="s">
        <v>5286</v>
      </c>
      <c r="H12" s="2413"/>
      <c r="O12" s="454"/>
      <c r="S12" s="490"/>
      <c r="T12" s="490"/>
      <c r="U12" s="490"/>
      <c r="V12" s="490"/>
      <c r="W12" s="490"/>
      <c r="X12" s="490"/>
      <c r="Y12" s="490"/>
      <c r="Z12" s="490"/>
      <c r="AA12" s="2419">
        <v>6555400</v>
      </c>
      <c r="AB12" s="2419">
        <v>6593000</v>
      </c>
      <c r="AC12" s="2420">
        <v>6856720</v>
      </c>
      <c r="AD12" s="2420">
        <v>7130988.7999999998</v>
      </c>
      <c r="AE12" s="2420">
        <v>7416228.352</v>
      </c>
      <c r="AF12" s="2420">
        <v>7712877.4860800002</v>
      </c>
      <c r="AG12" s="2420">
        <v>8021392.5855232002</v>
      </c>
      <c r="AH12" s="2420">
        <v>8342248.2889441289</v>
      </c>
      <c r="AI12" s="2420">
        <v>8675938.2205018941</v>
      </c>
      <c r="AJ12" s="2420">
        <v>9022975.7493219711</v>
      </c>
      <c r="AK12" s="2420">
        <v>9383894.7792948503</v>
      </c>
      <c r="AL12" s="2420">
        <v>9759250.5704666451</v>
      </c>
      <c r="AM12" s="2420">
        <v>10149620.593285311</v>
      </c>
      <c r="AN12" s="2420">
        <v>10555605.417016724</v>
      </c>
      <c r="AO12" s="2420">
        <v>10977829.633697394</v>
      </c>
      <c r="AP12" s="2420">
        <v>11416942.81904529</v>
      </c>
    </row>
    <row r="13" spans="1:42" ht="15.6" customHeight="1">
      <c r="D13" s="2414"/>
      <c r="E13" s="2414"/>
      <c r="F13" s="2418" t="s">
        <v>5287</v>
      </c>
      <c r="H13" s="2413"/>
      <c r="O13" s="454"/>
      <c r="S13" s="490"/>
      <c r="T13" s="490"/>
      <c r="U13" s="490"/>
      <c r="V13" s="490"/>
      <c r="W13" s="490"/>
      <c r="X13" s="490"/>
      <c r="Y13" s="490"/>
      <c r="Z13" s="490"/>
      <c r="AA13" s="2419">
        <v>142300</v>
      </c>
      <c r="AB13" s="2419">
        <v>142800</v>
      </c>
      <c r="AC13" s="2420">
        <v>148512</v>
      </c>
      <c r="AD13" s="2420">
        <v>154452.48000000001</v>
      </c>
      <c r="AE13" s="2420">
        <v>160630.57920000001</v>
      </c>
      <c r="AF13" s="2420">
        <v>167055.802368</v>
      </c>
      <c r="AG13" s="2420">
        <v>173738.03446272001</v>
      </c>
      <c r="AH13" s="2420">
        <v>180687.55584122881</v>
      </c>
      <c r="AI13" s="2420">
        <v>187915.05807487798</v>
      </c>
      <c r="AJ13" s="2420">
        <v>195431.66039787311</v>
      </c>
      <c r="AK13" s="2420">
        <v>203248.92681378804</v>
      </c>
      <c r="AL13" s="2420">
        <v>211378.88388633958</v>
      </c>
      <c r="AM13" s="2420">
        <v>219834.03924179316</v>
      </c>
      <c r="AN13" s="2420">
        <v>228627.4008114649</v>
      </c>
      <c r="AO13" s="2420">
        <v>237772.49684392349</v>
      </c>
      <c r="AP13" s="2420">
        <v>247283.39671768044</v>
      </c>
    </row>
    <row r="14" spans="1:42" ht="15.6" customHeight="1">
      <c r="D14" s="2414"/>
      <c r="E14" s="2414"/>
      <c r="F14" s="2418" t="s">
        <v>5288</v>
      </c>
      <c r="G14" s="420"/>
      <c r="H14" s="2413"/>
      <c r="O14" s="454"/>
      <c r="S14" s="490"/>
      <c r="T14" s="490"/>
      <c r="U14" s="490"/>
      <c r="V14" s="490"/>
      <c r="W14" s="490"/>
      <c r="X14" s="490"/>
      <c r="Y14" s="490"/>
      <c r="Z14" s="490"/>
      <c r="AA14" s="2419">
        <v>1674800</v>
      </c>
      <c r="AB14" s="2419">
        <v>1683100</v>
      </c>
      <c r="AC14" s="2420">
        <v>1750424</v>
      </c>
      <c r="AD14" s="2420">
        <v>1820440.96</v>
      </c>
      <c r="AE14" s="2420">
        <v>1893258.5984</v>
      </c>
      <c r="AF14" s="2420">
        <v>1968988.942336</v>
      </c>
      <c r="AG14" s="2420">
        <v>2047748.50002944</v>
      </c>
      <c r="AH14" s="2420">
        <v>2129658.4400306176</v>
      </c>
      <c r="AI14" s="2420">
        <v>2214844.7776318425</v>
      </c>
      <c r="AJ14" s="2420">
        <v>2303438.5687371162</v>
      </c>
      <c r="AK14" s="2420">
        <v>2395576.1114866007</v>
      </c>
      <c r="AL14" s="2420">
        <v>2491399.1559460647</v>
      </c>
      <c r="AM14" s="2420">
        <v>2591055.1221839073</v>
      </c>
      <c r="AN14" s="2420">
        <v>2694697.3270712639</v>
      </c>
      <c r="AO14" s="2420">
        <v>2802485.2201541145</v>
      </c>
      <c r="AP14" s="2420">
        <v>2914584.6289602793</v>
      </c>
    </row>
    <row r="15" spans="1:42" ht="15.6" customHeight="1">
      <c r="D15" s="2414"/>
      <c r="E15" s="2414"/>
      <c r="F15" s="2418" t="s">
        <v>5289</v>
      </c>
      <c r="G15" s="420"/>
      <c r="H15" s="2413"/>
      <c r="O15" s="454"/>
      <c r="S15" s="490"/>
      <c r="T15" s="490"/>
      <c r="U15" s="490"/>
      <c r="V15" s="490"/>
      <c r="W15" s="490"/>
      <c r="X15" s="490"/>
      <c r="Y15" s="490"/>
      <c r="Z15" s="490"/>
      <c r="AA15" s="2419">
        <v>65200</v>
      </c>
      <c r="AB15" s="2419">
        <v>61900</v>
      </c>
      <c r="AC15" s="2420">
        <v>64376</v>
      </c>
      <c r="AD15" s="2420">
        <v>66951.040000000008</v>
      </c>
      <c r="AE15" s="2420">
        <v>69629.081600000005</v>
      </c>
      <c r="AF15" s="2420">
        <v>72414.244864000008</v>
      </c>
      <c r="AG15" s="2420">
        <v>75310.814658560004</v>
      </c>
      <c r="AH15" s="2420">
        <v>78323.247244902406</v>
      </c>
      <c r="AI15" s="2420">
        <v>81456.177134698504</v>
      </c>
      <c r="AJ15" s="2420">
        <v>84714.424220086454</v>
      </c>
      <c r="AK15" s="2420">
        <v>88103.001188889917</v>
      </c>
      <c r="AL15" s="2420">
        <v>91627.121236445513</v>
      </c>
      <c r="AM15" s="2420">
        <v>95292.206085903337</v>
      </c>
      <c r="AN15" s="2420">
        <v>99103.89432933947</v>
      </c>
      <c r="AO15" s="2420">
        <v>103068.05010251305</v>
      </c>
      <c r="AP15" s="2420">
        <v>107190.77210661357</v>
      </c>
    </row>
    <row r="16" spans="1:42" ht="15.6" customHeight="1">
      <c r="D16" s="2414"/>
      <c r="E16" s="2414"/>
      <c r="F16" s="2418" t="s">
        <v>5290</v>
      </c>
      <c r="G16" s="420"/>
      <c r="H16" s="2413"/>
      <c r="O16" s="454"/>
      <c r="S16" s="490"/>
      <c r="T16" s="490"/>
      <c r="U16" s="490"/>
      <c r="V16" s="490"/>
      <c r="W16" s="490"/>
      <c r="X16" s="490"/>
      <c r="Y16" s="490"/>
      <c r="Z16" s="490"/>
      <c r="AA16" s="2419">
        <v>625900</v>
      </c>
      <c r="AB16" s="2419">
        <v>629500</v>
      </c>
      <c r="AC16" s="2420">
        <v>654680</v>
      </c>
      <c r="AD16" s="2420">
        <v>680867.20000000007</v>
      </c>
      <c r="AE16" s="2420">
        <v>708101.88800000015</v>
      </c>
      <c r="AF16" s="2420">
        <v>736425.96352000022</v>
      </c>
      <c r="AG16" s="2420">
        <v>765883.00206080021</v>
      </c>
      <c r="AH16" s="2420">
        <v>796518.32214323222</v>
      </c>
      <c r="AI16" s="2420">
        <v>828379.05502896151</v>
      </c>
      <c r="AJ16" s="2420">
        <v>861514.21723011998</v>
      </c>
      <c r="AK16" s="2420">
        <v>895974.78591932484</v>
      </c>
      <c r="AL16" s="2420">
        <v>931813.77735609782</v>
      </c>
      <c r="AM16" s="2420">
        <v>969086.32845034183</v>
      </c>
      <c r="AN16" s="2420">
        <v>1007849.7815883555</v>
      </c>
      <c r="AO16" s="2420">
        <v>1048163.7728518898</v>
      </c>
      <c r="AP16" s="2420">
        <v>1090090.3237659654</v>
      </c>
    </row>
    <row r="17" spans="4:42" ht="15.6" customHeight="1">
      <c r="D17" s="2414"/>
      <c r="E17" s="2414"/>
      <c r="F17" s="2414" t="s">
        <v>5291</v>
      </c>
      <c r="G17" s="2413"/>
      <c r="H17" s="2413"/>
      <c r="O17" s="454"/>
      <c r="S17" s="490"/>
      <c r="T17" s="490"/>
      <c r="U17" s="490"/>
      <c r="V17" s="490"/>
      <c r="W17" s="490"/>
      <c r="X17" s="490"/>
      <c r="Y17" s="490"/>
      <c r="Z17" s="490"/>
      <c r="AA17" s="2419"/>
      <c r="AB17" s="2419"/>
      <c r="AC17" s="2420"/>
      <c r="AD17" s="2420"/>
      <c r="AE17" s="2420"/>
      <c r="AF17" s="2420"/>
      <c r="AG17" s="2420"/>
      <c r="AH17" s="2420"/>
      <c r="AI17" s="2420"/>
      <c r="AJ17" s="2420"/>
      <c r="AK17" s="2420"/>
      <c r="AL17" s="2420"/>
      <c r="AM17" s="2420"/>
      <c r="AN17" s="2420"/>
      <c r="AO17" s="2420"/>
      <c r="AP17" s="2420"/>
    </row>
    <row r="18" spans="4:42" ht="15.6" customHeight="1">
      <c r="D18" s="2414"/>
      <c r="E18" s="2414"/>
      <c r="F18" s="2418" t="s">
        <v>5285</v>
      </c>
      <c r="G18" s="420"/>
      <c r="H18" s="2413"/>
      <c r="O18" s="454"/>
      <c r="S18" s="490"/>
      <c r="T18" s="490"/>
      <c r="U18" s="490"/>
      <c r="V18" s="490"/>
      <c r="W18" s="490"/>
      <c r="X18" s="490"/>
      <c r="Y18" s="490"/>
      <c r="Z18" s="490"/>
      <c r="AA18" s="2419">
        <v>1442300</v>
      </c>
      <c r="AB18" s="2419">
        <v>1426300</v>
      </c>
      <c r="AC18" s="2420">
        <v>1483352</v>
      </c>
      <c r="AD18" s="2420">
        <v>1542686.08</v>
      </c>
      <c r="AE18" s="2420">
        <v>1604393.5232000002</v>
      </c>
      <c r="AF18" s="2420">
        <v>1668569.2641280002</v>
      </c>
      <c r="AG18" s="2420">
        <v>1735312.0346931203</v>
      </c>
      <c r="AH18" s="2420">
        <v>1804724.5160808451</v>
      </c>
      <c r="AI18" s="2420">
        <v>1876913.4967240791</v>
      </c>
      <c r="AJ18" s="2420">
        <v>1951990.0365930423</v>
      </c>
      <c r="AK18" s="2420">
        <v>2030069.6380567641</v>
      </c>
      <c r="AL18" s="2420">
        <v>2111272.4235790349</v>
      </c>
      <c r="AM18" s="2420">
        <v>2195723.3205221961</v>
      </c>
      <c r="AN18" s="2420">
        <v>2283552.2533430839</v>
      </c>
      <c r="AO18" s="2420">
        <v>2374894.3434768072</v>
      </c>
      <c r="AP18" s="2420">
        <v>2469890.1172158797</v>
      </c>
    </row>
    <row r="19" spans="4:42" ht="14.45" customHeight="1">
      <c r="D19" s="2414"/>
      <c r="E19" s="2414"/>
      <c r="F19" s="2418" t="s">
        <v>5286</v>
      </c>
      <c r="G19" s="420"/>
      <c r="H19" s="2413"/>
      <c r="O19" s="454"/>
      <c r="S19" s="490"/>
      <c r="T19" s="490"/>
      <c r="U19" s="490"/>
      <c r="V19" s="490"/>
      <c r="W19" s="490"/>
      <c r="X19" s="490"/>
      <c r="Y19" s="490"/>
      <c r="Z19" s="490"/>
      <c r="AA19" s="2419">
        <v>15800</v>
      </c>
      <c r="AB19" s="2419">
        <v>15800</v>
      </c>
      <c r="AC19" s="2420">
        <v>16432</v>
      </c>
      <c r="AD19" s="2420">
        <v>17089.28</v>
      </c>
      <c r="AE19" s="2420">
        <v>17772.851200000001</v>
      </c>
      <c r="AF19" s="2420">
        <v>18483.765248000003</v>
      </c>
      <c r="AG19" s="2420">
        <v>19223.115857920006</v>
      </c>
      <c r="AH19" s="2420">
        <v>19992.040492236807</v>
      </c>
      <c r="AI19" s="2420">
        <v>20791.722111926279</v>
      </c>
      <c r="AJ19" s="2420">
        <v>21623.39099640333</v>
      </c>
      <c r="AK19" s="2420">
        <v>22488.326636259462</v>
      </c>
      <c r="AL19" s="2420">
        <v>23387.85970170984</v>
      </c>
      <c r="AM19" s="2420">
        <v>24323.374089778234</v>
      </c>
      <c r="AN19" s="2420">
        <v>25296.309053369365</v>
      </c>
      <c r="AO19" s="2420">
        <v>26308.161415504139</v>
      </c>
      <c r="AP19" s="2420">
        <v>27360.487872124304</v>
      </c>
    </row>
    <row r="20" spans="4:42" ht="15.6" customHeight="1">
      <c r="D20" s="2414"/>
      <c r="E20" s="2414"/>
      <c r="F20" s="2418" t="s">
        <v>5292</v>
      </c>
      <c r="G20" s="420"/>
      <c r="H20" s="2413"/>
      <c r="O20" s="454"/>
      <c r="S20" s="490"/>
      <c r="T20" s="490"/>
      <c r="U20" s="490"/>
      <c r="V20" s="490"/>
      <c r="W20" s="490"/>
      <c r="X20" s="490"/>
      <c r="Y20" s="490"/>
      <c r="Z20" s="490"/>
      <c r="AA20" s="2419">
        <v>6800</v>
      </c>
      <c r="AB20" s="2419">
        <v>6800</v>
      </c>
      <c r="AC20" s="2420">
        <v>7072</v>
      </c>
      <c r="AD20" s="2420">
        <v>7354.88</v>
      </c>
      <c r="AE20" s="2420">
        <v>7649.0752000000002</v>
      </c>
      <c r="AF20" s="2420">
        <v>7955.0382080000009</v>
      </c>
      <c r="AG20" s="2420">
        <v>8273.2397363200016</v>
      </c>
      <c r="AH20" s="2420">
        <v>8604.169325772802</v>
      </c>
      <c r="AI20" s="2420">
        <v>8948.3360988037148</v>
      </c>
      <c r="AJ20" s="2420">
        <v>9306.2695427558629</v>
      </c>
      <c r="AK20" s="2420">
        <v>9678.520324466097</v>
      </c>
      <c r="AL20" s="2420">
        <v>10065.661137444742</v>
      </c>
      <c r="AM20" s="2420">
        <v>10468.287582942532</v>
      </c>
      <c r="AN20" s="2420">
        <v>10887.019086260234</v>
      </c>
      <c r="AO20" s="2420">
        <v>11322.499849710644</v>
      </c>
      <c r="AP20" s="2420">
        <v>11775.399843699071</v>
      </c>
    </row>
    <row r="21" spans="4:42" ht="15.6" customHeight="1">
      <c r="D21" s="2414"/>
      <c r="E21" s="2414"/>
      <c r="F21" s="2421" t="s">
        <v>5293</v>
      </c>
      <c r="G21" s="420"/>
      <c r="H21" s="2413"/>
      <c r="O21" s="454"/>
      <c r="S21" s="490"/>
      <c r="T21" s="490"/>
      <c r="U21" s="490"/>
      <c r="V21" s="490"/>
      <c r="W21" s="490"/>
      <c r="X21" s="490"/>
      <c r="Y21" s="490"/>
      <c r="Z21" s="490"/>
      <c r="AA21" s="2419"/>
      <c r="AB21" s="2419"/>
      <c r="AC21" s="2420">
        <v>0</v>
      </c>
      <c r="AD21" s="2420">
        <v>0</v>
      </c>
      <c r="AE21" s="2420">
        <v>0</v>
      </c>
      <c r="AF21" s="2420">
        <v>0</v>
      </c>
      <c r="AG21" s="2420">
        <v>0</v>
      </c>
      <c r="AH21" s="2420">
        <v>0</v>
      </c>
      <c r="AI21" s="2420">
        <v>0</v>
      </c>
      <c r="AJ21" s="2420">
        <v>0</v>
      </c>
      <c r="AK21" s="2420">
        <v>0</v>
      </c>
      <c r="AL21" s="2420">
        <v>0</v>
      </c>
      <c r="AM21" s="2420">
        <v>0</v>
      </c>
      <c r="AN21" s="2420">
        <v>0</v>
      </c>
      <c r="AO21" s="2420">
        <v>0</v>
      </c>
      <c r="AP21" s="2420">
        <v>0</v>
      </c>
    </row>
    <row r="22" spans="4:42" ht="15.6" customHeight="1">
      <c r="D22" s="2414"/>
      <c r="E22" s="2414"/>
      <c r="F22" s="2414" t="s">
        <v>1835</v>
      </c>
      <c r="G22" s="2413"/>
      <c r="H22" s="2413"/>
      <c r="O22" s="454"/>
      <c r="S22" s="490"/>
      <c r="T22" s="490"/>
      <c r="U22" s="490"/>
      <c r="V22" s="490"/>
      <c r="W22" s="490"/>
      <c r="X22" s="490"/>
      <c r="Y22" s="490"/>
      <c r="Z22" s="490"/>
      <c r="AA22" s="2422">
        <v>176565354.83081385</v>
      </c>
      <c r="AB22" s="2422">
        <v>180371454.48343498</v>
      </c>
      <c r="AC22" s="2422">
        <v>187586312.66277239</v>
      </c>
      <c r="AD22" s="2422">
        <v>195089765.1692833</v>
      </c>
      <c r="AE22" s="2422">
        <v>202893355.77605468</v>
      </c>
      <c r="AF22" s="2422">
        <v>211009090.0070968</v>
      </c>
      <c r="AG22" s="2422">
        <v>219449453.60738072</v>
      </c>
      <c r="AH22" s="2422">
        <v>228227431.75167593</v>
      </c>
      <c r="AI22" s="2422">
        <v>237356529.02174303</v>
      </c>
      <c r="AJ22" s="2422">
        <v>246850790.18261275</v>
      </c>
      <c r="AK22" s="2422">
        <v>256724821.78991729</v>
      </c>
      <c r="AL22" s="2422">
        <v>266993814.66151395</v>
      </c>
      <c r="AM22" s="2422">
        <v>277673567.24797451</v>
      </c>
      <c r="AN22" s="2422">
        <v>288780509.93789363</v>
      </c>
      <c r="AO22" s="2422">
        <v>300331730.3354094</v>
      </c>
      <c r="AP22" s="2422">
        <v>312344999.54882568</v>
      </c>
    </row>
    <row r="23" spans="4:42" ht="15.6" customHeight="1">
      <c r="D23" s="2414"/>
      <c r="E23" s="2414"/>
      <c r="F23" s="2413"/>
      <c r="G23" s="2413"/>
      <c r="H23" s="2413"/>
      <c r="O23" s="454"/>
      <c r="S23" s="490"/>
      <c r="T23" s="490"/>
      <c r="U23" s="490"/>
      <c r="V23" s="490"/>
      <c r="W23" s="490"/>
      <c r="X23" s="490"/>
      <c r="Y23" s="490"/>
      <c r="Z23" s="490"/>
      <c r="AA23" s="2413"/>
      <c r="AB23" s="2413"/>
      <c r="AC23" s="2413"/>
      <c r="AD23" s="2413"/>
      <c r="AE23" s="2413"/>
      <c r="AF23" s="2413"/>
      <c r="AG23" s="2413"/>
      <c r="AH23" s="2413"/>
      <c r="AI23" s="2413"/>
      <c r="AJ23" s="2413"/>
      <c r="AK23" s="2413"/>
      <c r="AL23" s="2413"/>
      <c r="AM23" s="2413"/>
      <c r="AN23" s="2413"/>
      <c r="AO23" s="2413"/>
      <c r="AP23" s="2413"/>
    </row>
    <row r="24" spans="4:42" ht="15.6" customHeight="1">
      <c r="D24" s="2414"/>
      <c r="E24" s="2414" t="s">
        <v>5294</v>
      </c>
      <c r="F24" s="2413"/>
      <c r="G24" s="2413"/>
      <c r="H24" s="2413"/>
      <c r="O24" s="454"/>
      <c r="S24" s="490"/>
      <c r="T24" s="490"/>
      <c r="U24" s="490"/>
      <c r="V24" s="490"/>
      <c r="W24" s="490"/>
      <c r="X24" s="490"/>
      <c r="Y24" s="490"/>
      <c r="Z24" s="490"/>
      <c r="AA24" s="2413"/>
      <c r="AB24" s="2413"/>
      <c r="AC24" s="2413"/>
      <c r="AD24" s="2413"/>
      <c r="AE24" s="2413"/>
      <c r="AF24" s="2413"/>
      <c r="AG24" s="2413"/>
      <c r="AH24" s="2413"/>
      <c r="AI24" s="2413"/>
      <c r="AJ24" s="2413"/>
      <c r="AK24" s="2413"/>
      <c r="AL24" s="2413"/>
      <c r="AM24" s="2413"/>
      <c r="AN24" s="2413"/>
      <c r="AO24" s="2413"/>
      <c r="AP24" s="2413"/>
    </row>
    <row r="25" spans="4:42" ht="15.6" customHeight="1">
      <c r="D25" s="2413"/>
      <c r="E25" s="2413"/>
      <c r="F25" s="2413" t="s">
        <v>5295</v>
      </c>
      <c r="G25" s="2413"/>
      <c r="H25" s="2413"/>
      <c r="O25" s="454"/>
      <c r="S25" s="490"/>
      <c r="T25" s="490"/>
      <c r="U25" s="490"/>
      <c r="V25" s="490"/>
      <c r="W25" s="490"/>
      <c r="X25" s="490"/>
      <c r="Y25" s="490"/>
      <c r="Z25" s="490"/>
      <c r="AA25" s="2419">
        <v>2716886.1796601922</v>
      </c>
      <c r="AB25" s="2419">
        <v>2776686.0141716064</v>
      </c>
      <c r="AC25" s="2420">
        <v>2846103.1645258963</v>
      </c>
      <c r="AD25" s="2420">
        <v>2917255.7436390435</v>
      </c>
      <c r="AE25" s="2420">
        <v>2990187.1372300196</v>
      </c>
      <c r="AF25" s="2420">
        <v>3064941.8156607696</v>
      </c>
      <c r="AG25" s="2420">
        <v>3141565.3610522887</v>
      </c>
      <c r="AH25" s="2420">
        <v>3220104.4950785958</v>
      </c>
      <c r="AI25" s="2420">
        <v>3300607.1074555605</v>
      </c>
      <c r="AJ25" s="2420">
        <v>3383122.2851419491</v>
      </c>
      <c r="AK25" s="2420">
        <v>3467700.3422704977</v>
      </c>
      <c r="AL25" s="2420">
        <v>3554392.8508272599</v>
      </c>
      <c r="AM25" s="2420">
        <v>3643252.6720979409</v>
      </c>
      <c r="AN25" s="2420">
        <v>3734333.9889003891</v>
      </c>
      <c r="AO25" s="2420">
        <v>3827692.3386228983</v>
      </c>
      <c r="AP25" s="2420">
        <v>3923384.6470884704</v>
      </c>
    </row>
    <row r="26" spans="4:42" ht="15.6" customHeight="1">
      <c r="D26" s="2413"/>
      <c r="E26" s="2413"/>
      <c r="F26" s="2413" t="s">
        <v>5296</v>
      </c>
      <c r="G26" s="2413"/>
      <c r="H26" s="2413"/>
      <c r="O26" s="454"/>
      <c r="S26" s="490"/>
      <c r="T26" s="490"/>
      <c r="U26" s="490"/>
      <c r="V26" s="490"/>
      <c r="W26" s="490"/>
      <c r="X26" s="490"/>
      <c r="Y26" s="490"/>
      <c r="Z26" s="490"/>
      <c r="AA26" s="2419">
        <v>1530397.9113275763</v>
      </c>
      <c r="AB26" s="2419">
        <v>1511360.7418908742</v>
      </c>
      <c r="AC26" s="2420">
        <v>1549144.7604381458</v>
      </c>
      <c r="AD26" s="2420">
        <v>1587873.3794490993</v>
      </c>
      <c r="AE26" s="2420">
        <v>1627570.2139353266</v>
      </c>
      <c r="AF26" s="2420">
        <v>1668259.4692837095</v>
      </c>
      <c r="AG26" s="2420">
        <v>1709965.9560158022</v>
      </c>
      <c r="AH26" s="2420">
        <v>1752715.104916197</v>
      </c>
      <c r="AI26" s="2420">
        <v>1796532.9825391017</v>
      </c>
      <c r="AJ26" s="2420">
        <v>1841446.3071025792</v>
      </c>
      <c r="AK26" s="2420">
        <v>1887482.4647801435</v>
      </c>
      <c r="AL26" s="2420">
        <v>1934669.5263996469</v>
      </c>
      <c r="AM26" s="2420">
        <v>1983036.264559638</v>
      </c>
      <c r="AN26" s="2420">
        <v>2032612.1711736287</v>
      </c>
      <c r="AO26" s="2420">
        <v>2083427.4754529691</v>
      </c>
      <c r="AP26" s="2420">
        <v>2135513.1623392929</v>
      </c>
    </row>
    <row r="27" spans="4:42" ht="14.45" customHeight="1">
      <c r="D27" s="2413"/>
      <c r="E27" s="2413"/>
      <c r="F27" s="2413" t="s">
        <v>5297</v>
      </c>
      <c r="G27" s="2413"/>
      <c r="H27" s="2413"/>
      <c r="O27" s="454"/>
      <c r="S27" s="490"/>
      <c r="T27" s="490"/>
      <c r="U27" s="490"/>
      <c r="V27" s="490"/>
      <c r="W27" s="490"/>
      <c r="X27" s="490"/>
      <c r="Y27" s="490"/>
      <c r="Z27" s="490"/>
      <c r="AA27" s="2419">
        <v>0</v>
      </c>
      <c r="AB27" s="2419">
        <v>0</v>
      </c>
      <c r="AC27" s="2423">
        <v>0</v>
      </c>
      <c r="AD27" s="2423">
        <v>0</v>
      </c>
      <c r="AE27" s="2423">
        <v>0</v>
      </c>
      <c r="AF27" s="2423">
        <v>0</v>
      </c>
      <c r="AG27" s="2423">
        <v>0</v>
      </c>
      <c r="AH27" s="2423">
        <v>0</v>
      </c>
      <c r="AI27" s="2423">
        <v>0</v>
      </c>
      <c r="AJ27" s="2423">
        <v>0</v>
      </c>
      <c r="AK27" s="2423">
        <v>0</v>
      </c>
      <c r="AL27" s="2423">
        <v>0</v>
      </c>
      <c r="AM27" s="2423">
        <v>0</v>
      </c>
      <c r="AN27" s="2423">
        <v>0</v>
      </c>
      <c r="AO27" s="2423">
        <v>0</v>
      </c>
      <c r="AP27" s="2423">
        <v>0</v>
      </c>
    </row>
    <row r="28" spans="4:42" ht="15.6" customHeight="1">
      <c r="D28" s="2413"/>
      <c r="E28" s="2413"/>
      <c r="F28" s="2413" t="s">
        <v>5298</v>
      </c>
      <c r="G28" s="2413"/>
      <c r="H28" s="2413"/>
      <c r="O28" s="454"/>
      <c r="S28" s="490"/>
      <c r="T28" s="490"/>
      <c r="U28" s="490"/>
      <c r="V28" s="490"/>
      <c r="W28" s="490"/>
      <c r="X28" s="490"/>
      <c r="Y28" s="490"/>
      <c r="Z28" s="490"/>
      <c r="AA28" s="2419">
        <v>42765164.1064234</v>
      </c>
      <c r="AB28" s="2419">
        <v>47344253.937837392</v>
      </c>
      <c r="AC28" s="2424">
        <v>48566254.918709092</v>
      </c>
      <c r="AD28" s="2424">
        <v>52946239.739505053</v>
      </c>
      <c r="AE28" s="2424">
        <v>57796493.424247332</v>
      </c>
      <c r="AF28" s="2424">
        <v>62744574.290587127</v>
      </c>
      <c r="AG28" s="2424">
        <v>64576854.520233057</v>
      </c>
      <c r="AH28" s="2424">
        <v>66455325.849385723</v>
      </c>
      <c r="AI28" s="2424">
        <v>68380751.917638227</v>
      </c>
      <c r="AJ28" s="2424">
        <v>70353883.549991921</v>
      </c>
      <c r="AK28" s="2424">
        <v>72375456.509865686</v>
      </c>
      <c r="AL28" s="2424">
        <v>74446189.092849374</v>
      </c>
      <c r="AM28" s="2424">
        <v>76566779.552055955</v>
      </c>
      <c r="AN28" s="2424">
        <v>78737903.345450535</v>
      </c>
      <c r="AO28" s="2424">
        <v>80960210.195033386</v>
      </c>
      <c r="AP28" s="2424">
        <v>83234320.947230101</v>
      </c>
    </row>
    <row r="29" spans="4:42" ht="15.6" customHeight="1">
      <c r="D29" s="2413"/>
      <c r="E29" s="2413"/>
      <c r="F29" s="2413" t="s">
        <v>5299</v>
      </c>
      <c r="G29" s="2413"/>
      <c r="H29" s="2413"/>
      <c r="O29" s="454"/>
      <c r="S29" s="490"/>
      <c r="T29" s="490"/>
      <c r="U29" s="490"/>
      <c r="V29" s="490"/>
      <c r="W29" s="490"/>
      <c r="X29" s="490"/>
      <c r="Y29" s="490"/>
      <c r="Z29" s="490"/>
      <c r="AA29" s="2419">
        <v>171954.8214974805</v>
      </c>
      <c r="AB29" s="2419">
        <v>175739.62115010165</v>
      </c>
      <c r="AC29" s="2420">
        <v>180133.11167885418</v>
      </c>
      <c r="AD29" s="2420">
        <v>184636.43947082551</v>
      </c>
      <c r="AE29" s="2420">
        <v>189252.35045759613</v>
      </c>
      <c r="AF29" s="2420">
        <v>193983.65921903602</v>
      </c>
      <c r="AG29" s="2420">
        <v>198833.2506995119</v>
      </c>
      <c r="AH29" s="2420">
        <v>203804.08196699969</v>
      </c>
      <c r="AI29" s="2420">
        <v>208899.18401617467</v>
      </c>
      <c r="AJ29" s="2420">
        <v>214121.66361657903</v>
      </c>
      <c r="AK29" s="2420">
        <v>219474.70520699347</v>
      </c>
      <c r="AL29" s="2420">
        <v>224961.57283716829</v>
      </c>
      <c r="AM29" s="2420">
        <v>230585.61215809747</v>
      </c>
      <c r="AN29" s="2420">
        <v>236350.25246204989</v>
      </c>
      <c r="AO29" s="2420">
        <v>242259.00877360112</v>
      </c>
      <c r="AP29" s="2420">
        <v>248315.48399294112</v>
      </c>
    </row>
    <row r="30" spans="4:42" ht="15.6" customHeight="1">
      <c r="D30" s="2413"/>
      <c r="E30" s="2413"/>
      <c r="F30" s="2413" t="s">
        <v>5300</v>
      </c>
      <c r="G30" s="2413"/>
      <c r="H30" s="2413"/>
      <c r="O30" s="454"/>
      <c r="S30" s="490"/>
      <c r="T30" s="490"/>
      <c r="U30" s="490"/>
      <c r="V30" s="490"/>
      <c r="W30" s="490"/>
      <c r="X30" s="490"/>
      <c r="Y30" s="490"/>
      <c r="Z30" s="490"/>
      <c r="AA30" s="2419">
        <v>3120186.3834038931</v>
      </c>
      <c r="AB30" s="2419">
        <v>3189741.0170468604</v>
      </c>
      <c r="AC30" s="2420">
        <v>3269484.5424730317</v>
      </c>
      <c r="AD30" s="2420">
        <v>3351221.656034857</v>
      </c>
      <c r="AE30" s="2420">
        <v>3435002.1974357283</v>
      </c>
      <c r="AF30" s="2420">
        <v>3520877.2523716213</v>
      </c>
      <c r="AG30" s="2420">
        <v>3608899.1836809115</v>
      </c>
      <c r="AH30" s="2420">
        <v>3699121.663272934</v>
      </c>
      <c r="AI30" s="2420">
        <v>3791599.7048547571</v>
      </c>
      <c r="AJ30" s="2420">
        <v>3886389.6974761258</v>
      </c>
      <c r="AK30" s="2420">
        <v>3983549.4399130284</v>
      </c>
      <c r="AL30" s="2420">
        <v>4083138.1759108538</v>
      </c>
      <c r="AM30" s="2420">
        <v>4185216.6303086248</v>
      </c>
      <c r="AN30" s="2420">
        <v>4289847.0460663401</v>
      </c>
      <c r="AO30" s="2420">
        <v>4397093.2222179985</v>
      </c>
      <c r="AP30" s="2420">
        <v>4507020.5527734477</v>
      </c>
    </row>
    <row r="31" spans="4:42" ht="14.45" customHeight="1">
      <c r="D31" s="2413"/>
      <c r="E31" s="2413"/>
      <c r="F31" s="2413" t="s">
        <v>5301</v>
      </c>
      <c r="G31" s="2413"/>
      <c r="H31" s="2413"/>
      <c r="O31" s="454"/>
      <c r="S31" s="490"/>
      <c r="T31" s="490"/>
      <c r="U31" s="490"/>
      <c r="V31" s="490"/>
      <c r="W31" s="490"/>
      <c r="X31" s="490"/>
      <c r="Y31" s="490"/>
      <c r="Z31" s="490"/>
      <c r="AA31" s="2419">
        <v>24280020.795444246</v>
      </c>
      <c r="AB31" s="2419">
        <v>25833724.30906494</v>
      </c>
      <c r="AC31" s="2420">
        <v>26608736.038336888</v>
      </c>
      <c r="AD31" s="2420">
        <v>27406998.119486995</v>
      </c>
      <c r="AE31" s="2420">
        <v>28229208.063071605</v>
      </c>
      <c r="AF31" s="2420">
        <v>29076084.304963753</v>
      </c>
      <c r="AG31" s="2420">
        <v>29948366.834112667</v>
      </c>
      <c r="AH31" s="2420">
        <v>30846817.839136049</v>
      </c>
      <c r="AI31" s="2420">
        <v>31772222.374310132</v>
      </c>
      <c r="AJ31" s="2420">
        <v>32725389.045539439</v>
      </c>
      <c r="AK31" s="2420">
        <v>33707150.716905624</v>
      </c>
      <c r="AL31" s="2420">
        <v>34718365.23841279</v>
      </c>
      <c r="AM31" s="2420">
        <v>35759916.195565172</v>
      </c>
      <c r="AN31" s="2420">
        <v>36832713.681432128</v>
      </c>
      <c r="AO31" s="2420">
        <v>37937695.091875091</v>
      </c>
      <c r="AP31" s="2420">
        <v>39075825.944631346</v>
      </c>
    </row>
    <row r="32" spans="4:42" ht="14.45" customHeight="1">
      <c r="D32" s="2413"/>
      <c r="E32" s="2413"/>
      <c r="F32" s="2413" t="s">
        <v>5302</v>
      </c>
      <c r="G32" s="2413"/>
      <c r="H32" s="2413"/>
      <c r="O32" s="454"/>
      <c r="S32" s="490"/>
      <c r="T32" s="490"/>
      <c r="U32" s="490"/>
      <c r="V32" s="490"/>
      <c r="W32" s="490"/>
      <c r="X32" s="490"/>
      <c r="Y32" s="490"/>
      <c r="Z32" s="490"/>
      <c r="AA32" s="2419">
        <v>12753548.714678209</v>
      </c>
      <c r="AB32" s="2419">
        <v>13578187.170926252</v>
      </c>
      <c r="AC32" s="2425">
        <v>20767770</v>
      </c>
      <c r="AD32" s="2425">
        <v>22756590</v>
      </c>
      <c r="AE32" s="2425">
        <v>24686250</v>
      </c>
      <c r="AF32" s="2425">
        <v>26576760</v>
      </c>
      <c r="AG32" s="2425">
        <v>28289790</v>
      </c>
      <c r="AH32" s="2425">
        <v>29987160</v>
      </c>
      <c r="AI32" s="2425">
        <v>31786320</v>
      </c>
      <c r="AJ32" s="2425">
        <v>33693425.424161538</v>
      </c>
      <c r="AK32" s="2425">
        <v>35714952.747393698</v>
      </c>
      <c r="AL32" s="2425">
        <v>37857767.018068247</v>
      </c>
      <c r="AM32" s="2425">
        <v>40129145.171525508</v>
      </c>
      <c r="AN32" s="2425">
        <v>42536800.742336541</v>
      </c>
      <c r="AO32" s="2425">
        <v>45088910.059243582</v>
      </c>
      <c r="AP32" s="2425">
        <v>47794140.011736207</v>
      </c>
    </row>
    <row r="33" spans="2:42" ht="14.45" customHeight="1">
      <c r="D33" s="2413"/>
      <c r="E33" s="2413"/>
      <c r="F33" s="2413" t="s">
        <v>5303</v>
      </c>
      <c r="G33" s="2413"/>
      <c r="H33" s="2413"/>
      <c r="O33" s="454"/>
      <c r="S33" s="490"/>
      <c r="T33" s="490"/>
      <c r="U33" s="490"/>
      <c r="V33" s="490"/>
      <c r="W33" s="490"/>
      <c r="X33" s="490"/>
      <c r="Y33" s="490"/>
      <c r="Z33" s="490"/>
      <c r="AA33" s="2419">
        <v>21653752.496846691</v>
      </c>
      <c r="AB33" s="2419">
        <v>21212649.277300708</v>
      </c>
      <c r="AC33" s="2425">
        <v>15809640</v>
      </c>
      <c r="AD33" s="2425">
        <v>14831760</v>
      </c>
      <c r="AE33" s="2425">
        <v>13944360</v>
      </c>
      <c r="AF33" s="2425">
        <v>13127430</v>
      </c>
      <c r="AG33" s="2425">
        <v>12521040</v>
      </c>
      <c r="AH33" s="2425">
        <v>11965980</v>
      </c>
      <c r="AI33" s="2425">
        <v>11344800</v>
      </c>
      <c r="AJ33" s="2425">
        <v>10755866.80238476</v>
      </c>
      <c r="AK33" s="2425">
        <v>10197506.405634528</v>
      </c>
      <c r="AL33" s="2425">
        <v>9668131.7092827</v>
      </c>
      <c r="AM33" s="2425">
        <v>9166238.0026935004</v>
      </c>
      <c r="AN33" s="2425">
        <v>8690398.6880269926</v>
      </c>
      <c r="AO33" s="2425">
        <v>8239261.2252342571</v>
      </c>
      <c r="AP33" s="2425">
        <v>7811543.2875566892</v>
      </c>
    </row>
    <row r="34" spans="2:42" ht="14.45" customHeight="1">
      <c r="D34" s="2413"/>
      <c r="E34" s="2413"/>
      <c r="F34" s="2413" t="s">
        <v>5304</v>
      </c>
      <c r="G34" s="2413"/>
      <c r="H34" s="2413"/>
      <c r="O34" s="454"/>
      <c r="S34" s="490"/>
      <c r="T34" s="490"/>
      <c r="U34" s="490"/>
      <c r="V34" s="490"/>
      <c r="W34" s="490"/>
      <c r="X34" s="490"/>
      <c r="Y34" s="490"/>
      <c r="Z34" s="490"/>
      <c r="AA34" s="2419">
        <v>187552.18698056191</v>
      </c>
      <c r="AB34" s="2419">
        <v>191733.06659844515</v>
      </c>
      <c r="AC34" s="2420">
        <v>196526.39326340627</v>
      </c>
      <c r="AD34" s="2420">
        <v>201439.5530949914</v>
      </c>
      <c r="AE34" s="2420">
        <v>206475.54192236616</v>
      </c>
      <c r="AF34" s="2420">
        <v>211637.43047042529</v>
      </c>
      <c r="AG34" s="2420">
        <v>216928.36623218589</v>
      </c>
      <c r="AH34" s="2420">
        <v>222351.57538799051</v>
      </c>
      <c r="AI34" s="2420">
        <v>227910.36477269026</v>
      </c>
      <c r="AJ34" s="2420">
        <v>233608.12389200748</v>
      </c>
      <c r="AK34" s="2420">
        <v>239448.32698930765</v>
      </c>
      <c r="AL34" s="2420">
        <v>245434.53516404031</v>
      </c>
      <c r="AM34" s="2420">
        <v>251570.39854314129</v>
      </c>
      <c r="AN34" s="2420">
        <v>257859.6585067198</v>
      </c>
      <c r="AO34" s="2420">
        <v>264306.1499693878</v>
      </c>
      <c r="AP34" s="2420">
        <v>270913.80371862248</v>
      </c>
    </row>
    <row r="35" spans="2:42" ht="14.45" customHeight="1">
      <c r="D35" s="2413"/>
      <c r="E35" s="2413"/>
      <c r="F35" s="2413" t="s">
        <v>5305</v>
      </c>
      <c r="G35" s="2413"/>
      <c r="H35" s="2413"/>
      <c r="O35" s="454"/>
      <c r="S35" s="490"/>
      <c r="T35" s="490"/>
      <c r="U35" s="490"/>
      <c r="V35" s="490"/>
      <c r="W35" s="490"/>
      <c r="X35" s="490"/>
      <c r="Y35" s="490"/>
      <c r="Z35" s="490"/>
      <c r="AA35" s="2419">
        <v>358054.17514470901</v>
      </c>
      <c r="AB35" s="2419">
        <v>383466.1331968903</v>
      </c>
      <c r="AC35" s="2420">
        <v>393052.78652681253</v>
      </c>
      <c r="AD35" s="2420">
        <v>402879.10618998279</v>
      </c>
      <c r="AE35" s="2420">
        <v>412951.08384473232</v>
      </c>
      <c r="AF35" s="2420">
        <v>423274.86094085057</v>
      </c>
      <c r="AG35" s="2420">
        <v>433856.73246437177</v>
      </c>
      <c r="AH35" s="2420">
        <v>444703.15077598102</v>
      </c>
      <c r="AI35" s="2420">
        <v>455820.72954538051</v>
      </c>
      <c r="AJ35" s="2420">
        <v>467216.24778401497</v>
      </c>
      <c r="AK35" s="2420">
        <v>478896.6539786153</v>
      </c>
      <c r="AL35" s="2420">
        <v>490869.07032808062</v>
      </c>
      <c r="AM35" s="2420">
        <v>503140.79708628258</v>
      </c>
      <c r="AN35" s="2420">
        <v>515719.31701343961</v>
      </c>
      <c r="AO35" s="2420">
        <v>528612.2999387756</v>
      </c>
      <c r="AP35" s="2420">
        <v>541827.60743724497</v>
      </c>
    </row>
    <row r="36" spans="2:42" ht="14.45" customHeight="1">
      <c r="D36" s="2413"/>
      <c r="E36" s="2413"/>
      <c r="F36" s="2413" t="s">
        <v>5306</v>
      </c>
      <c r="G36" s="2413"/>
      <c r="H36" s="2413"/>
      <c r="O36" s="454"/>
      <c r="S36" s="490"/>
      <c r="T36" s="490"/>
      <c r="U36" s="490"/>
      <c r="V36" s="490"/>
      <c r="W36" s="490"/>
      <c r="X36" s="490"/>
      <c r="Y36" s="490"/>
      <c r="Z36" s="490"/>
      <c r="AA36" s="2419">
        <v>6860997.3777494719</v>
      </c>
      <c r="AB36" s="2419">
        <v>7012010.8838890558</v>
      </c>
      <c r="AC36" s="2424">
        <v>7292491.3192446185</v>
      </c>
      <c r="AD36" s="2424">
        <v>7584190.9720144039</v>
      </c>
      <c r="AE36" s="2424">
        <v>7887558.6108949818</v>
      </c>
      <c r="AF36" s="2424">
        <v>8203060.9553307779</v>
      </c>
      <c r="AG36" s="2424">
        <v>8531183.3935440108</v>
      </c>
      <c r="AH36" s="2424">
        <v>8872430.729285771</v>
      </c>
      <c r="AI36" s="2424">
        <v>9227327.9584572054</v>
      </c>
      <c r="AJ36" s="2424">
        <v>9596421.0767954923</v>
      </c>
      <c r="AK36" s="2424">
        <v>9980277.9198673144</v>
      </c>
      <c r="AL36" s="2424">
        <v>10379489.036662005</v>
      </c>
      <c r="AM36" s="2424">
        <v>10794668.598128486</v>
      </c>
      <c r="AN36" s="2424">
        <v>11226455.342053629</v>
      </c>
      <c r="AO36" s="2424">
        <v>11675513.555735774</v>
      </c>
      <c r="AP36" s="2424">
        <v>12142534.097965203</v>
      </c>
    </row>
    <row r="37" spans="2:42" ht="14.45" customHeight="1">
      <c r="D37" s="2413"/>
      <c r="E37" s="2413"/>
      <c r="F37" s="2414" t="s">
        <v>957</v>
      </c>
      <c r="G37" s="2414"/>
      <c r="H37" s="2414"/>
      <c r="O37" s="454"/>
      <c r="S37" s="490"/>
      <c r="T37" s="490"/>
      <c r="U37" s="490"/>
      <c r="V37" s="490"/>
      <c r="W37" s="490"/>
      <c r="X37" s="490"/>
      <c r="Y37" s="490"/>
      <c r="Z37" s="490"/>
      <c r="AA37" s="2426">
        <v>116398515.14915642</v>
      </c>
      <c r="AB37" s="2426">
        <v>123209552.17307311</v>
      </c>
      <c r="AC37" s="2426">
        <v>127479337.03519674</v>
      </c>
      <c r="AD37" s="2426">
        <v>134171084.70888525</v>
      </c>
      <c r="AE37" s="2426">
        <v>141405308.62303969</v>
      </c>
      <c r="AF37" s="2426">
        <v>148810884.03882807</v>
      </c>
      <c r="AG37" s="2426">
        <v>153177283.5980348</v>
      </c>
      <c r="AH37" s="2426">
        <v>157670514.48920622</v>
      </c>
      <c r="AI37" s="2426">
        <v>162292792.32358921</v>
      </c>
      <c r="AJ37" s="2426">
        <v>167150890.2238864</v>
      </c>
      <c r="AK37" s="2426">
        <v>172251896.23280543</v>
      </c>
      <c r="AL37" s="2426">
        <v>177603407.82674217</v>
      </c>
      <c r="AM37" s="2426">
        <v>183213549.89472237</v>
      </c>
      <c r="AN37" s="2426">
        <v>189090994.23342237</v>
      </c>
      <c r="AO37" s="2426">
        <v>195244980.62209773</v>
      </c>
      <c r="AP37" s="2426">
        <v>201685339.54646957</v>
      </c>
    </row>
    <row r="38" spans="2:42" ht="14.45" customHeight="1">
      <c r="D38" s="2414"/>
      <c r="E38" s="2414"/>
      <c r="F38" s="2413"/>
      <c r="G38" s="2413"/>
      <c r="H38" s="2413"/>
      <c r="O38" s="454"/>
      <c r="S38" s="490"/>
      <c r="T38" s="490"/>
      <c r="U38" s="490"/>
      <c r="V38" s="490"/>
      <c r="W38" s="490"/>
      <c r="X38" s="490"/>
      <c r="Y38" s="490"/>
      <c r="Z38" s="490"/>
      <c r="AA38" s="2413"/>
      <c r="AB38" s="2413"/>
      <c r="AC38" s="2413"/>
      <c r="AD38" s="2413"/>
      <c r="AE38" s="2413"/>
      <c r="AF38" s="2413"/>
      <c r="AG38" s="2413"/>
      <c r="AH38" s="2413"/>
      <c r="AI38" s="2413"/>
      <c r="AJ38" s="2413"/>
      <c r="AK38" s="2413"/>
      <c r="AL38" s="2413"/>
      <c r="AM38" s="2413"/>
      <c r="AN38" s="2413"/>
      <c r="AO38" s="2413"/>
      <c r="AP38" s="2413"/>
    </row>
    <row r="39" spans="2:42" ht="14.45" customHeight="1">
      <c r="D39" s="2427" t="s">
        <v>5307</v>
      </c>
      <c r="E39" s="2414" t="s">
        <v>5308</v>
      </c>
      <c r="F39" s="2413"/>
      <c r="G39" s="2413"/>
      <c r="H39" s="2413"/>
      <c r="O39" s="454"/>
      <c r="S39" s="490"/>
      <c r="T39" s="490"/>
      <c r="U39" s="490"/>
      <c r="V39" s="490"/>
      <c r="W39" s="490"/>
      <c r="X39" s="490"/>
      <c r="Y39" s="490"/>
      <c r="Z39" s="490"/>
      <c r="AA39" s="2428">
        <v>292963869.97997028</v>
      </c>
      <c r="AB39" s="2428">
        <v>303581006.65650809</v>
      </c>
      <c r="AC39" s="2428">
        <v>315065649.69796914</v>
      </c>
      <c r="AD39" s="2428">
        <v>329260849.87816858</v>
      </c>
      <c r="AE39" s="2428">
        <v>344298664.39909434</v>
      </c>
      <c r="AF39" s="2428">
        <v>359819974.0459249</v>
      </c>
      <c r="AG39" s="2428">
        <v>372626737.20541549</v>
      </c>
      <c r="AH39" s="2428">
        <v>385897946.24088216</v>
      </c>
      <c r="AI39" s="2428">
        <v>399649321.34533226</v>
      </c>
      <c r="AJ39" s="2428">
        <v>414001680.40649915</v>
      </c>
      <c r="AK39" s="2428">
        <v>428976718.02272272</v>
      </c>
      <c r="AL39" s="2428">
        <v>444597222.4882561</v>
      </c>
      <c r="AM39" s="2428">
        <v>460887117.14269686</v>
      </c>
      <c r="AN39" s="2428">
        <v>477871504.17131603</v>
      </c>
      <c r="AO39" s="2428">
        <v>495576710.95750713</v>
      </c>
      <c r="AP39" s="2428">
        <v>514030339.09529525</v>
      </c>
    </row>
    <row r="40" spans="2:42" ht="14.45" customHeight="1">
      <c r="D40" s="2427"/>
      <c r="E40" s="2414"/>
      <c r="F40" s="2413"/>
      <c r="G40" s="2413"/>
      <c r="H40" s="2413"/>
      <c r="O40" s="454"/>
      <c r="S40" s="490"/>
      <c r="T40" s="490"/>
      <c r="U40" s="490"/>
      <c r="V40" s="2429"/>
      <c r="W40" s="2429"/>
      <c r="X40" s="2428"/>
      <c r="Y40" s="2428"/>
      <c r="Z40" s="2428"/>
      <c r="AA40" s="2428"/>
      <c r="AB40" s="2428"/>
      <c r="AC40" s="2428"/>
      <c r="AD40" s="2428"/>
      <c r="AE40" s="2428"/>
      <c r="AF40" s="2428"/>
      <c r="AG40" s="2428"/>
      <c r="AH40" s="2428"/>
      <c r="AI40" s="2428"/>
      <c r="AJ40" s="2428"/>
      <c r="AK40" s="2428"/>
      <c r="AL40" s="2428"/>
      <c r="AM40" s="2428"/>
      <c r="AN40" s="2428"/>
      <c r="AO40" s="2428"/>
      <c r="AP40" s="2428"/>
    </row>
    <row r="41" spans="2:42" ht="14.45" customHeight="1">
      <c r="D41" s="2427"/>
      <c r="E41" s="2414" t="s">
        <v>5309</v>
      </c>
      <c r="F41" s="2413"/>
      <c r="G41" s="2413"/>
      <c r="H41" s="2413"/>
      <c r="O41" s="454"/>
      <c r="S41" s="490"/>
      <c r="T41" s="490"/>
      <c r="U41" s="490"/>
      <c r="V41" s="2429"/>
      <c r="W41" s="2429"/>
      <c r="X41" s="2428"/>
      <c r="Y41" s="2428"/>
      <c r="Z41" s="2428"/>
      <c r="AA41" s="2428"/>
      <c r="AB41" s="2428"/>
      <c r="AC41" s="2428"/>
      <c r="AD41" s="2428"/>
      <c r="AE41" s="2428"/>
      <c r="AF41" s="2428"/>
      <c r="AG41" s="2428"/>
      <c r="AH41" s="2428"/>
      <c r="AI41" s="2428"/>
      <c r="AJ41" s="2428"/>
      <c r="AK41" s="2428"/>
      <c r="AL41" s="2428"/>
      <c r="AM41" s="2428"/>
      <c r="AN41" s="2428"/>
      <c r="AO41" s="2428"/>
      <c r="AP41" s="2428"/>
    </row>
    <row r="42" spans="2:42" ht="14.45" customHeight="1">
      <c r="D42" s="2427"/>
      <c r="E42" s="2414"/>
      <c r="F42" s="2413" t="s">
        <v>5310</v>
      </c>
      <c r="G42" s="2413"/>
      <c r="H42" s="2413"/>
      <c r="O42" s="454"/>
      <c r="S42" s="490"/>
      <c r="T42" s="490"/>
      <c r="U42" s="490"/>
      <c r="V42" s="2429"/>
      <c r="W42" s="2429"/>
      <c r="X42" s="2428"/>
      <c r="Y42" s="2428"/>
      <c r="Z42" s="2428"/>
      <c r="AA42" s="2430">
        <v>0</v>
      </c>
      <c r="AB42" s="2430">
        <v>0</v>
      </c>
      <c r="AC42" s="2430">
        <v>149.69796913862228</v>
      </c>
      <c r="AD42" s="2430">
        <v>149.87816858291626</v>
      </c>
      <c r="AE42" s="2430">
        <v>264.39909434318542</v>
      </c>
      <c r="AF42" s="2430">
        <v>274.04592490196228</v>
      </c>
      <c r="AG42" s="2430">
        <v>37.205415487289429</v>
      </c>
      <c r="AH42" s="2430">
        <v>146.24088215827942</v>
      </c>
      <c r="AI42" s="2430">
        <v>21.345332264900208</v>
      </c>
      <c r="AJ42" s="2430">
        <v>80.406499147415161</v>
      </c>
      <c r="AK42" s="2430">
        <v>118.02272272109985</v>
      </c>
      <c r="AL42" s="2430">
        <v>522.4882560968399</v>
      </c>
      <c r="AM42" s="2430">
        <v>617.14269685745239</v>
      </c>
      <c r="AN42" s="2430">
        <v>904.1713160276413</v>
      </c>
      <c r="AO42" s="2430">
        <v>1310.9575071334839</v>
      </c>
      <c r="AP42" s="2430">
        <v>1539.0952952504158</v>
      </c>
    </row>
    <row r="43" spans="2:42" ht="14.45" customHeight="1">
      <c r="D43" s="2427"/>
      <c r="E43" s="2414"/>
      <c r="F43" s="2413" t="s">
        <v>5311</v>
      </c>
      <c r="G43" s="2413"/>
      <c r="H43" s="2413"/>
      <c r="O43" s="454"/>
      <c r="S43" s="490"/>
      <c r="T43" s="490"/>
      <c r="U43" s="490"/>
      <c r="V43" s="2429"/>
      <c r="W43" s="2429"/>
      <c r="X43" s="2428"/>
      <c r="Y43" s="2428"/>
      <c r="Z43" s="2428"/>
      <c r="AA43" s="2430">
        <v>0</v>
      </c>
      <c r="AB43" s="2430">
        <v>0</v>
      </c>
      <c r="AC43" s="2430">
        <v>149.69796913862228</v>
      </c>
      <c r="AD43" s="2430">
        <v>149.87816858291626</v>
      </c>
      <c r="AE43" s="2430">
        <v>264.39909434318542</v>
      </c>
      <c r="AF43" s="2430">
        <v>274.04592490196228</v>
      </c>
      <c r="AG43" s="2430">
        <v>37.205415487289429</v>
      </c>
      <c r="AH43" s="2430">
        <v>146.24088215827942</v>
      </c>
      <c r="AI43" s="2430">
        <v>21.345332264900208</v>
      </c>
      <c r="AJ43" s="2430">
        <v>80.406499147415161</v>
      </c>
      <c r="AK43" s="2430">
        <v>118.02272272109985</v>
      </c>
      <c r="AL43" s="2430">
        <v>522.4882560968399</v>
      </c>
      <c r="AM43" s="2430">
        <v>617.14269685745239</v>
      </c>
      <c r="AN43" s="2430">
        <v>904.1713160276413</v>
      </c>
      <c r="AO43" s="2430">
        <v>1310.9575071334839</v>
      </c>
      <c r="AP43" s="2430">
        <v>1539.0952952504158</v>
      </c>
    </row>
    <row r="44" spans="2:42" ht="14.45" customHeight="1">
      <c r="B44" s="40">
        <v>0</v>
      </c>
      <c r="D44" s="2414"/>
      <c r="E44" s="2414"/>
      <c r="F44" s="2413" t="s">
        <v>42</v>
      </c>
      <c r="G44" s="2413"/>
      <c r="H44" s="2413"/>
      <c r="O44" s="454"/>
      <c r="S44" s="490"/>
      <c r="T44" s="490"/>
      <c r="U44" s="490"/>
      <c r="V44" s="2428"/>
      <c r="W44" s="2413"/>
      <c r="X44" s="2431"/>
      <c r="Y44" s="2413"/>
      <c r="Z44" s="2413"/>
      <c r="AA44" s="700">
        <v>0</v>
      </c>
      <c r="AB44" s="700">
        <v>0</v>
      </c>
      <c r="AC44" s="700">
        <v>0</v>
      </c>
      <c r="AD44" s="700">
        <v>0</v>
      </c>
      <c r="AE44" s="700">
        <v>0</v>
      </c>
      <c r="AF44" s="700">
        <v>0</v>
      </c>
      <c r="AG44" s="700">
        <v>0</v>
      </c>
      <c r="AH44" s="700">
        <v>0</v>
      </c>
      <c r="AI44" s="700">
        <v>0</v>
      </c>
      <c r="AJ44" s="700">
        <v>0</v>
      </c>
      <c r="AK44" s="700">
        <v>0</v>
      </c>
      <c r="AL44" s="700">
        <v>0</v>
      </c>
      <c r="AM44" s="700">
        <v>0</v>
      </c>
      <c r="AN44" s="700">
        <v>0</v>
      </c>
      <c r="AO44" s="700">
        <v>0</v>
      </c>
      <c r="AP44" s="700">
        <v>0</v>
      </c>
    </row>
    <row r="45" spans="2:42" ht="14.45" customHeight="1">
      <c r="B45" s="40"/>
      <c r="D45" s="2414"/>
      <c r="E45" s="2414"/>
      <c r="F45" s="2413"/>
      <c r="G45" s="2413"/>
      <c r="H45" s="2413"/>
      <c r="O45" s="454"/>
      <c r="S45" s="490"/>
      <c r="T45" s="490"/>
      <c r="U45" s="490"/>
      <c r="V45" s="2428"/>
      <c r="W45" s="2413"/>
      <c r="X45" s="2432"/>
      <c r="Y45" s="2413"/>
      <c r="Z45" s="2413"/>
      <c r="AA45" s="2413"/>
      <c r="AB45" s="2413"/>
      <c r="AC45" s="2413"/>
      <c r="AD45" s="2413"/>
      <c r="AE45" s="2413"/>
      <c r="AF45" s="2413"/>
      <c r="AG45" s="2413"/>
      <c r="AH45" s="2413"/>
      <c r="AI45" s="2413"/>
      <c r="AJ45" s="2413"/>
      <c r="AK45" s="2413"/>
      <c r="AL45" s="2413"/>
      <c r="AM45" s="2413"/>
      <c r="AN45" s="2413"/>
      <c r="AO45" s="2413"/>
      <c r="AP45" s="2413"/>
    </row>
    <row r="46" spans="2:42" ht="14.45" customHeight="1">
      <c r="B46" s="40"/>
      <c r="D46" s="2414"/>
      <c r="E46" s="2414"/>
      <c r="F46" s="2413"/>
      <c r="G46" s="2413"/>
      <c r="H46" s="2413"/>
      <c r="O46" s="454"/>
      <c r="S46" s="490"/>
      <c r="T46" s="490"/>
      <c r="U46" s="490"/>
      <c r="V46" s="2428"/>
      <c r="W46" s="2413"/>
      <c r="X46" s="2413"/>
      <c r="Y46" s="2413"/>
      <c r="Z46" s="2413"/>
      <c r="AA46" s="2413"/>
      <c r="AB46" s="2413"/>
      <c r="AC46" s="2413"/>
      <c r="AD46" s="2413"/>
      <c r="AE46" s="2413"/>
      <c r="AF46" s="2413"/>
      <c r="AG46" s="2413"/>
      <c r="AH46" s="2413"/>
      <c r="AI46" s="2413"/>
      <c r="AJ46" s="2413"/>
      <c r="AK46" s="2413"/>
      <c r="AL46" s="2413"/>
      <c r="AM46" s="2413"/>
      <c r="AN46" s="2413"/>
      <c r="AO46" s="2413"/>
      <c r="AP46" s="2413"/>
    </row>
    <row r="47" spans="2:42" ht="14.45" customHeight="1">
      <c r="D47" s="2414"/>
      <c r="E47" s="2414"/>
      <c r="F47" s="2413"/>
      <c r="G47" s="2413"/>
      <c r="H47" s="2413"/>
      <c r="O47" s="454"/>
      <c r="S47" s="490"/>
      <c r="T47" s="490"/>
      <c r="U47" s="490"/>
      <c r="V47" s="2428"/>
      <c r="W47" s="2413"/>
      <c r="X47" s="2413"/>
      <c r="Y47" s="2413"/>
      <c r="Z47" s="2413"/>
      <c r="AA47" s="2413"/>
      <c r="AB47" s="2413"/>
      <c r="AC47" s="2413"/>
      <c r="AD47" s="2413"/>
      <c r="AE47" s="2413"/>
      <c r="AF47" s="2413"/>
      <c r="AG47" s="2413"/>
      <c r="AH47" s="2413"/>
      <c r="AI47" s="2413"/>
      <c r="AJ47" s="2413"/>
      <c r="AK47" s="2413"/>
      <c r="AL47" s="2413"/>
      <c r="AM47" s="2413"/>
      <c r="AN47" s="2413"/>
      <c r="AO47" s="2413"/>
      <c r="AP47" s="2413"/>
    </row>
    <row r="48" spans="2:42" ht="15.6" customHeight="1">
      <c r="D48" s="2414"/>
      <c r="E48" s="2414" t="s">
        <v>5312</v>
      </c>
      <c r="F48" s="2413"/>
      <c r="G48" s="2413"/>
      <c r="H48" s="2413"/>
      <c r="O48" s="454"/>
      <c r="S48" s="490"/>
      <c r="T48" s="490"/>
      <c r="U48" s="490"/>
      <c r="V48" s="2428"/>
      <c r="W48" s="2433"/>
      <c r="X48" s="2433"/>
      <c r="Y48" s="2433"/>
      <c r="Z48" s="2433"/>
      <c r="AA48" s="2433"/>
      <c r="AB48" s="2413"/>
      <c r="AC48" s="2413"/>
      <c r="AD48" s="2413"/>
      <c r="AE48" s="2413"/>
      <c r="AF48" s="2413"/>
      <c r="AG48" s="2413"/>
      <c r="AH48" s="2413"/>
      <c r="AI48" s="2413"/>
      <c r="AJ48" s="2413"/>
      <c r="AK48" s="2413"/>
      <c r="AL48" s="2413"/>
      <c r="AM48" s="2413"/>
      <c r="AN48" s="2413"/>
      <c r="AO48" s="2413"/>
      <c r="AP48" s="2413"/>
    </row>
    <row r="49" spans="4:42" ht="15.6" customHeight="1">
      <c r="D49" s="2414"/>
      <c r="E49" s="2414"/>
      <c r="F49" s="2414" t="s">
        <v>5313</v>
      </c>
      <c r="G49" s="2413"/>
      <c r="H49" s="2413"/>
      <c r="O49" s="454"/>
      <c r="S49" s="490"/>
      <c r="T49" s="490"/>
      <c r="U49" s="490"/>
      <c r="V49" s="2428"/>
      <c r="W49" s="2433"/>
      <c r="X49" s="2433"/>
      <c r="Y49" s="2433"/>
      <c r="Z49" s="2433"/>
      <c r="AA49" s="2433"/>
      <c r="AB49" s="2413"/>
      <c r="AC49" s="2413"/>
      <c r="AD49" s="2413"/>
      <c r="AE49" s="2413"/>
      <c r="AF49" s="2413"/>
      <c r="AG49" s="2413"/>
      <c r="AH49" s="2413"/>
      <c r="AI49" s="2413"/>
      <c r="AJ49" s="2413"/>
      <c r="AK49" s="2413"/>
      <c r="AL49" s="2413"/>
      <c r="AM49" s="2413"/>
      <c r="AN49" s="2413"/>
      <c r="AO49" s="2413"/>
      <c r="AP49" s="2413"/>
    </row>
    <row r="50" spans="4:42" ht="15.6" customHeight="1">
      <c r="D50" s="2414"/>
      <c r="E50" s="2414"/>
      <c r="F50" s="420"/>
      <c r="G50" s="2413" t="s">
        <v>5314</v>
      </c>
      <c r="H50" s="2434"/>
      <c r="O50" s="454"/>
      <c r="S50" s="490"/>
      <c r="U50" s="490"/>
      <c r="V50" s="2435">
        <v>0.11700000000000001</v>
      </c>
      <c r="W50" s="2436">
        <v>0.11873</v>
      </c>
      <c r="X50" s="2436">
        <v>0.14484</v>
      </c>
      <c r="Y50" s="2436">
        <v>0.14998</v>
      </c>
      <c r="Z50" s="2436">
        <v>0.154</v>
      </c>
      <c r="AA50" s="2437">
        <v>0.17649999999999999</v>
      </c>
      <c r="AB50" s="2438">
        <v>0.193</v>
      </c>
      <c r="AC50" s="2438">
        <v>0.20899999999999999</v>
      </c>
      <c r="AD50" s="2438">
        <v>0.22500000000000001</v>
      </c>
      <c r="AE50" s="2438">
        <v>0.24199999999999999</v>
      </c>
      <c r="AF50" s="2438">
        <v>0.25800000000000001</v>
      </c>
      <c r="AG50" s="2438">
        <v>0.25800000000000001</v>
      </c>
      <c r="AH50" s="2438">
        <v>0.25800000000000001</v>
      </c>
      <c r="AI50" s="2438">
        <v>0.25800000000000001</v>
      </c>
      <c r="AJ50" s="2438">
        <v>0.25800000000000001</v>
      </c>
      <c r="AK50" s="2438">
        <v>0.25800000000000001</v>
      </c>
      <c r="AL50" s="2438">
        <v>0.25800000000000001</v>
      </c>
      <c r="AM50" s="2438">
        <v>0.25800000000000001</v>
      </c>
      <c r="AN50" s="2438">
        <v>0.25800000000000001</v>
      </c>
      <c r="AO50" s="2438">
        <v>0.25800000000000001</v>
      </c>
      <c r="AP50" s="2438">
        <v>0.25800000000000001</v>
      </c>
    </row>
    <row r="51" spans="4:42" ht="15.6" customHeight="1">
      <c r="D51" s="2414"/>
      <c r="E51" s="2414"/>
      <c r="F51" s="420"/>
      <c r="G51" s="2413" t="s">
        <v>5315</v>
      </c>
      <c r="H51" s="2434"/>
      <c r="O51" s="454"/>
      <c r="S51" s="490"/>
      <c r="U51" s="490"/>
      <c r="V51" s="2435">
        <v>7.0000000000000007E-2</v>
      </c>
      <c r="W51" s="2435">
        <v>7.0000000000000007E-2</v>
      </c>
      <c r="X51" s="2435">
        <v>7.0000000000000007E-2</v>
      </c>
      <c r="Y51" s="2435">
        <v>7.0000000000000007E-2</v>
      </c>
      <c r="Z51" s="2435">
        <v>7.0000000000000007E-2</v>
      </c>
      <c r="AA51" s="2438">
        <v>7.0000000000000007E-2</v>
      </c>
      <c r="AB51" s="2438">
        <v>7.0000000000000007E-2</v>
      </c>
      <c r="AC51" s="2438">
        <v>7.0000000000000007E-2</v>
      </c>
      <c r="AD51" s="2438">
        <v>7.0000000000000007E-2</v>
      </c>
      <c r="AE51" s="2438">
        <v>7.0000000000000007E-2</v>
      </c>
      <c r="AF51" s="2438">
        <v>7.0000000000000007E-2</v>
      </c>
      <c r="AG51" s="2438">
        <v>7.0000000000000007E-2</v>
      </c>
      <c r="AH51" s="2438">
        <v>7.0000000000000007E-2</v>
      </c>
      <c r="AI51" s="2438">
        <v>7.0000000000000007E-2</v>
      </c>
      <c r="AJ51" s="2438">
        <v>7.0000000000000007E-2</v>
      </c>
      <c r="AK51" s="2438">
        <v>7.0000000000000007E-2</v>
      </c>
      <c r="AL51" s="2438">
        <v>7.0000000000000007E-2</v>
      </c>
      <c r="AM51" s="2438">
        <v>7.0000000000000007E-2</v>
      </c>
      <c r="AN51" s="2438">
        <v>7.0000000000000007E-2</v>
      </c>
      <c r="AO51" s="2438">
        <v>7.0000000000000007E-2</v>
      </c>
      <c r="AP51" s="2438">
        <v>7.0000000000000007E-2</v>
      </c>
    </row>
    <row r="52" spans="4:42" ht="15.6" customHeight="1">
      <c r="D52" s="2414"/>
      <c r="E52" s="2414"/>
      <c r="F52" s="420"/>
      <c r="G52" s="2413" t="s">
        <v>5316</v>
      </c>
      <c r="H52" s="2434"/>
      <c r="O52" s="454"/>
      <c r="S52" s="490"/>
      <c r="U52" s="490"/>
      <c r="V52" s="2435">
        <v>4.9000000000000007E-3</v>
      </c>
      <c r="W52" s="2439">
        <v>4.9000000000000007E-3</v>
      </c>
      <c r="X52" s="2435">
        <v>4.9000000000000007E-3</v>
      </c>
      <c r="Y52" s="2435">
        <v>4.9000000000000007E-3</v>
      </c>
      <c r="Z52" s="2435">
        <v>4.9000000000000007E-3</v>
      </c>
      <c r="AA52" s="2438">
        <v>4.9000000000000007E-3</v>
      </c>
      <c r="AB52" s="2438">
        <v>4.9000000000000007E-3</v>
      </c>
      <c r="AC52" s="2438">
        <v>4.9000000000000007E-3</v>
      </c>
      <c r="AD52" s="2438">
        <v>4.9000000000000007E-3</v>
      </c>
      <c r="AE52" s="2438">
        <v>4.9000000000000007E-3</v>
      </c>
      <c r="AF52" s="2438">
        <v>4.9000000000000007E-3</v>
      </c>
      <c r="AG52" s="2438">
        <v>4.9000000000000007E-3</v>
      </c>
      <c r="AH52" s="2438">
        <v>4.9000000000000007E-3</v>
      </c>
      <c r="AI52" s="2438">
        <v>4.9000000000000007E-3</v>
      </c>
      <c r="AJ52" s="2438">
        <v>4.9000000000000007E-3</v>
      </c>
      <c r="AK52" s="2438">
        <v>4.9000000000000007E-3</v>
      </c>
      <c r="AL52" s="2438">
        <v>4.9000000000000007E-3</v>
      </c>
      <c r="AM52" s="2438">
        <v>4.9000000000000007E-3</v>
      </c>
      <c r="AN52" s="2438">
        <v>4.9000000000000007E-3</v>
      </c>
      <c r="AO52" s="2438">
        <v>4.9000000000000007E-3</v>
      </c>
      <c r="AP52" s="2438">
        <v>4.9000000000000007E-3</v>
      </c>
    </row>
    <row r="53" spans="4:42" ht="15.6" customHeight="1">
      <c r="D53" s="2414"/>
      <c r="E53" s="2414"/>
      <c r="F53" s="420"/>
      <c r="G53" s="2414" t="s">
        <v>38</v>
      </c>
      <c r="H53" s="2414"/>
      <c r="O53" s="454"/>
      <c r="S53" s="490"/>
      <c r="U53" s="490"/>
      <c r="V53" s="2440">
        <v>0.19189999999999999</v>
      </c>
      <c r="W53" s="2440">
        <v>0.19363</v>
      </c>
      <c r="X53" s="2440">
        <v>0.21973999999999999</v>
      </c>
      <c r="Y53" s="2440">
        <v>0.22488</v>
      </c>
      <c r="Z53" s="2440">
        <v>0.22889999999999999</v>
      </c>
      <c r="AA53" s="2440">
        <v>0.25140000000000001</v>
      </c>
      <c r="AB53" s="2440">
        <v>0.26790000000000003</v>
      </c>
      <c r="AC53" s="2440">
        <v>0.28390000000000004</v>
      </c>
      <c r="AD53" s="2440">
        <v>0.29990000000000006</v>
      </c>
      <c r="AE53" s="2440">
        <v>0.31690000000000002</v>
      </c>
      <c r="AF53" s="2440">
        <v>0.33290000000000003</v>
      </c>
      <c r="AG53" s="2440">
        <v>0.33290000000000003</v>
      </c>
      <c r="AH53" s="2440">
        <v>0.33290000000000003</v>
      </c>
      <c r="AI53" s="2440">
        <v>0.33290000000000003</v>
      </c>
      <c r="AJ53" s="2440">
        <v>0.33290000000000003</v>
      </c>
      <c r="AK53" s="2440">
        <v>0.33290000000000003</v>
      </c>
      <c r="AL53" s="2440">
        <v>0.33290000000000003</v>
      </c>
      <c r="AM53" s="2440">
        <v>0.33290000000000003</v>
      </c>
      <c r="AN53" s="2440">
        <v>0.33290000000000003</v>
      </c>
      <c r="AO53" s="2440">
        <v>0.33290000000000003</v>
      </c>
      <c r="AP53" s="2440">
        <v>0.33290000000000003</v>
      </c>
    </row>
    <row r="54" spans="4:42" ht="15.6" customHeight="1">
      <c r="D54" s="2414"/>
      <c r="E54" s="2414"/>
      <c r="F54" s="2413"/>
      <c r="H54" s="2413"/>
      <c r="O54" s="454"/>
      <c r="S54" s="490"/>
      <c r="U54" s="490"/>
      <c r="V54" s="2428"/>
      <c r="W54" s="2413"/>
      <c r="X54" s="2413"/>
      <c r="Y54" s="2413"/>
      <c r="Z54" s="2413"/>
      <c r="AA54" s="2413"/>
      <c r="AB54" s="2413"/>
      <c r="AC54" s="2413"/>
      <c r="AD54" s="2413"/>
      <c r="AE54" s="2413"/>
      <c r="AF54" s="2413"/>
      <c r="AG54" s="2413"/>
      <c r="AH54" s="2413"/>
      <c r="AI54" s="2413"/>
      <c r="AJ54" s="2413"/>
      <c r="AK54" s="2413"/>
      <c r="AL54" s="2413"/>
      <c r="AM54" s="2413"/>
      <c r="AN54" s="2413"/>
      <c r="AO54" s="2413"/>
      <c r="AP54" s="2413"/>
    </row>
    <row r="55" spans="4:42" ht="15.6" customHeight="1">
      <c r="D55" s="2414"/>
      <c r="E55" s="2414"/>
      <c r="F55" s="2414" t="s">
        <v>5317</v>
      </c>
      <c r="H55" s="2413"/>
      <c r="O55" s="454"/>
      <c r="S55" s="490"/>
      <c r="U55" s="490"/>
      <c r="V55" s="2428"/>
      <c r="W55" s="2413"/>
      <c r="X55" s="2413"/>
      <c r="Y55" s="2413"/>
      <c r="Z55" s="2413"/>
      <c r="AA55" s="2413"/>
      <c r="AB55" s="2413"/>
      <c r="AC55" s="2413"/>
      <c r="AD55" s="2413"/>
      <c r="AE55" s="2413"/>
      <c r="AF55" s="2413"/>
      <c r="AG55" s="2413"/>
      <c r="AH55" s="2413"/>
      <c r="AI55" s="2413"/>
      <c r="AJ55" s="2413"/>
      <c r="AK55" s="2413"/>
      <c r="AL55" s="2413"/>
      <c r="AM55" s="2413"/>
      <c r="AN55" s="2413"/>
      <c r="AO55" s="2413"/>
      <c r="AP55" s="2413"/>
    </row>
    <row r="56" spans="4:42" ht="15.6" customHeight="1">
      <c r="D56" s="2414"/>
      <c r="E56" s="2414"/>
      <c r="F56" s="420"/>
      <c r="G56" s="2413" t="s">
        <v>5314</v>
      </c>
      <c r="H56" s="2434"/>
      <c r="O56" s="454"/>
      <c r="S56" s="490"/>
      <c r="U56" s="490"/>
      <c r="V56" s="2441">
        <v>0.11700000000000001</v>
      </c>
      <c r="W56" s="2441">
        <v>0.11873</v>
      </c>
      <c r="X56" s="2441">
        <v>0.14484</v>
      </c>
      <c r="Y56" s="2441">
        <v>0.14998</v>
      </c>
      <c r="Z56" s="2441">
        <v>0.154</v>
      </c>
      <c r="AA56" s="2441">
        <v>0.17649999999999999</v>
      </c>
      <c r="AB56" s="2441">
        <v>0.193</v>
      </c>
      <c r="AC56" s="2441">
        <v>0.20899999999999999</v>
      </c>
      <c r="AD56" s="2441">
        <v>0.22500000000000001</v>
      </c>
      <c r="AE56" s="2441">
        <v>0.24199999999999999</v>
      </c>
      <c r="AF56" s="2441">
        <v>0.25800000000000001</v>
      </c>
      <c r="AG56" s="2441">
        <v>0.25800000000000001</v>
      </c>
      <c r="AH56" s="2441">
        <v>0.25800000000000001</v>
      </c>
      <c r="AI56" s="2441">
        <v>0.25800000000000001</v>
      </c>
      <c r="AJ56" s="2441">
        <v>0.25800000000000001</v>
      </c>
      <c r="AK56" s="2441">
        <v>0.25800000000000001</v>
      </c>
      <c r="AL56" s="2441">
        <v>0.25800000000000001</v>
      </c>
      <c r="AM56" s="2441">
        <v>0.25800000000000001</v>
      </c>
      <c r="AN56" s="2441">
        <v>0.25800000000000001</v>
      </c>
      <c r="AO56" s="2441">
        <v>0.25800000000000001</v>
      </c>
      <c r="AP56" s="2441">
        <v>0.25800000000000001</v>
      </c>
    </row>
    <row r="57" spans="4:42" ht="15.6" customHeight="1">
      <c r="D57" s="2414"/>
      <c r="E57" s="2414"/>
      <c r="F57" s="420"/>
      <c r="G57" s="2434"/>
      <c r="H57" s="2434"/>
      <c r="O57" s="454"/>
      <c r="S57" s="490"/>
      <c r="T57" s="2413"/>
      <c r="U57" s="490"/>
      <c r="V57" s="2428"/>
      <c r="W57" s="2413"/>
      <c r="X57" s="2413"/>
      <c r="Y57" s="2413"/>
      <c r="Z57" s="2413"/>
      <c r="AA57" s="2413"/>
      <c r="AB57" s="2413"/>
      <c r="AC57" s="2413"/>
      <c r="AD57" s="2413"/>
      <c r="AE57" s="2413"/>
      <c r="AF57" s="2413"/>
      <c r="AG57" s="2413"/>
      <c r="AH57" s="2413"/>
      <c r="AI57" s="2413"/>
      <c r="AJ57" s="2413"/>
      <c r="AK57" s="2413"/>
      <c r="AL57" s="2413"/>
      <c r="AM57" s="2413"/>
      <c r="AN57" s="2413"/>
      <c r="AO57" s="2413"/>
      <c r="AP57" s="2413"/>
    </row>
    <row r="58" spans="4:42" ht="15.6" customHeight="1">
      <c r="D58" s="2414"/>
      <c r="E58" s="2414"/>
      <c r="F58" s="998" t="s">
        <v>5318</v>
      </c>
      <c r="G58" s="2434"/>
      <c r="H58" s="2434"/>
      <c r="O58" s="454"/>
      <c r="S58" s="490"/>
      <c r="T58" s="2413"/>
      <c r="U58" s="490"/>
      <c r="V58" s="2442">
        <v>0.19189999999999999</v>
      </c>
      <c r="W58" s="2442">
        <v>0.19363</v>
      </c>
      <c r="X58" s="2442">
        <v>0.21973999999999999</v>
      </c>
      <c r="Y58" s="2442">
        <v>0.22488</v>
      </c>
      <c r="Z58" s="2442">
        <v>0.22889999999999999</v>
      </c>
      <c r="AA58" s="2442">
        <v>0.23852037037037038</v>
      </c>
      <c r="AB58" s="2442">
        <v>0.25303888888888892</v>
      </c>
      <c r="AC58" s="2442">
        <v>0.26586851851851856</v>
      </c>
      <c r="AD58" s="2442">
        <v>0.27869814814814819</v>
      </c>
      <c r="AE58" s="2442">
        <v>0.29252777777777778</v>
      </c>
      <c r="AF58" s="2442">
        <v>0.30535740740740747</v>
      </c>
      <c r="AG58" s="2442">
        <v>0.30218703703703709</v>
      </c>
      <c r="AH58" s="2442">
        <v>0.29901666666666671</v>
      </c>
      <c r="AI58" s="2442">
        <v>0.29584629629629633</v>
      </c>
      <c r="AJ58" s="2442">
        <v>0.29267592592592595</v>
      </c>
      <c r="AK58" s="2442">
        <v>0.28950555555555557</v>
      </c>
      <c r="AL58" s="2442">
        <v>0.28633518518518519</v>
      </c>
      <c r="AM58" s="2442">
        <v>0.28316481481481481</v>
      </c>
      <c r="AN58" s="2442">
        <v>0.27999444444444443</v>
      </c>
      <c r="AO58" s="2442">
        <v>0.27682407407407406</v>
      </c>
      <c r="AP58" s="2442">
        <v>0.27365370370370368</v>
      </c>
    </row>
    <row r="59" spans="4:42" ht="15.6" customHeight="1">
      <c r="D59" s="2414"/>
      <c r="E59" s="2414"/>
      <c r="F59" s="420"/>
      <c r="G59" s="2434"/>
      <c r="H59" s="2434"/>
      <c r="O59" s="454"/>
      <c r="S59" s="490"/>
      <c r="T59" s="2413"/>
      <c r="U59" s="490"/>
      <c r="V59" s="2428"/>
      <c r="W59" s="2413"/>
      <c r="X59" s="2413"/>
      <c r="Y59" s="2413"/>
      <c r="Z59" s="2413"/>
      <c r="AA59" s="2413"/>
      <c r="AB59" s="2413"/>
      <c r="AC59" s="2413"/>
      <c r="AD59" s="2413"/>
      <c r="AE59" s="2413"/>
      <c r="AF59" s="2413"/>
      <c r="AG59" s="2413"/>
      <c r="AH59" s="2413"/>
      <c r="AI59" s="2413"/>
      <c r="AJ59" s="2413"/>
      <c r="AK59" s="2413"/>
      <c r="AL59" s="2413"/>
      <c r="AM59" s="2413"/>
      <c r="AN59" s="2413"/>
      <c r="AO59" s="2413"/>
      <c r="AP59" s="2413"/>
    </row>
    <row r="60" spans="4:42" ht="15.6" customHeight="1">
      <c r="D60" s="2414"/>
      <c r="E60" s="2414"/>
      <c r="F60" s="420"/>
      <c r="G60" s="2434"/>
      <c r="H60" s="2434"/>
      <c r="O60" s="454"/>
      <c r="S60" s="490"/>
      <c r="T60" s="2413"/>
      <c r="U60" s="490"/>
      <c r="V60" s="2428"/>
      <c r="W60" s="2413"/>
      <c r="X60" s="2413"/>
      <c r="Y60" s="2413"/>
      <c r="Z60" s="2413"/>
      <c r="AA60" s="2413"/>
      <c r="AB60" s="2413"/>
      <c r="AC60" s="2413"/>
      <c r="AD60" s="2413"/>
      <c r="AE60" s="2413"/>
      <c r="AF60" s="2413"/>
      <c r="AG60" s="2413"/>
      <c r="AH60" s="2413"/>
      <c r="AI60" s="2413"/>
      <c r="AJ60" s="2413"/>
      <c r="AK60" s="2413"/>
      <c r="AL60" s="2413"/>
      <c r="AM60" s="2413"/>
      <c r="AN60" s="2413"/>
      <c r="AO60" s="2413"/>
      <c r="AP60" s="2413"/>
    </row>
    <row r="61" spans="4:42" ht="15.6" customHeight="1">
      <c r="D61" s="2414"/>
      <c r="E61" s="2414" t="s">
        <v>5319</v>
      </c>
      <c r="F61" s="420"/>
      <c r="G61" s="2434"/>
      <c r="H61" s="2434"/>
      <c r="O61" s="454"/>
      <c r="S61" s="490"/>
      <c r="T61" s="2413"/>
      <c r="U61" s="490"/>
      <c r="V61" s="2428"/>
      <c r="W61" s="2413"/>
      <c r="X61" s="2413"/>
      <c r="Y61" s="2413"/>
      <c r="Z61" s="2413"/>
      <c r="AA61" s="2413"/>
      <c r="AB61" s="2413"/>
      <c r="AC61" s="2413"/>
      <c r="AD61" s="2413"/>
      <c r="AE61" s="2413"/>
      <c r="AF61" s="2413"/>
      <c r="AG61" s="2413"/>
      <c r="AH61" s="2413"/>
      <c r="AI61" s="2413"/>
      <c r="AJ61" s="2413"/>
      <c r="AK61" s="2413"/>
      <c r="AL61" s="2413"/>
      <c r="AM61" s="2413"/>
      <c r="AN61" s="2413"/>
      <c r="AO61" s="2413"/>
      <c r="AP61" s="2413"/>
    </row>
    <row r="62" spans="4:42" ht="15.6" customHeight="1">
      <c r="D62" s="2414"/>
      <c r="E62" s="2414"/>
      <c r="F62" s="2413" t="s">
        <v>5313</v>
      </c>
      <c r="G62" s="2434"/>
      <c r="H62" s="2434"/>
      <c r="O62" s="454"/>
      <c r="S62" s="490"/>
      <c r="T62" s="2413"/>
      <c r="U62" s="490"/>
      <c r="V62" s="2428"/>
      <c r="W62" s="2413"/>
      <c r="X62" s="2413"/>
      <c r="Y62" s="2413"/>
      <c r="Z62" s="2413"/>
      <c r="AA62" s="2413">
        <v>1565</v>
      </c>
      <c r="AB62" s="2413">
        <v>1515</v>
      </c>
      <c r="AC62" s="2413">
        <v>1435</v>
      </c>
      <c r="AD62" s="2413">
        <v>1355</v>
      </c>
      <c r="AE62" s="2413">
        <v>1275</v>
      </c>
      <c r="AF62" s="2413">
        <v>1195</v>
      </c>
      <c r="AG62" s="2413">
        <v>1115</v>
      </c>
      <c r="AH62" s="2413">
        <v>1035</v>
      </c>
      <c r="AI62" s="2413">
        <v>955</v>
      </c>
      <c r="AJ62" s="2413">
        <v>875</v>
      </c>
      <c r="AK62" s="2413">
        <v>795</v>
      </c>
      <c r="AL62" s="2413">
        <v>715</v>
      </c>
      <c r="AM62" s="2413">
        <v>635</v>
      </c>
      <c r="AN62" s="2413">
        <v>555</v>
      </c>
      <c r="AO62" s="2413">
        <v>475</v>
      </c>
      <c r="AP62" s="2413">
        <v>395</v>
      </c>
    </row>
    <row r="63" spans="4:42" ht="15.6" customHeight="1">
      <c r="D63" s="2414"/>
      <c r="E63" s="2414"/>
      <c r="F63" s="2413" t="s">
        <v>5317</v>
      </c>
      <c r="G63" s="2434"/>
      <c r="H63" s="2434"/>
      <c r="O63" s="454"/>
      <c r="S63" s="490"/>
      <c r="T63" s="2413"/>
      <c r="U63" s="490"/>
      <c r="V63" s="2428"/>
      <c r="W63" s="2413"/>
      <c r="X63" s="2413"/>
      <c r="Y63" s="2413"/>
      <c r="Z63" s="2413"/>
      <c r="AA63" s="2443">
        <v>325</v>
      </c>
      <c r="AB63" s="2443">
        <v>375</v>
      </c>
      <c r="AC63" s="2443">
        <v>455</v>
      </c>
      <c r="AD63" s="2443">
        <v>535</v>
      </c>
      <c r="AE63" s="2443">
        <v>615</v>
      </c>
      <c r="AF63" s="2443">
        <v>695</v>
      </c>
      <c r="AG63" s="2443">
        <v>775</v>
      </c>
      <c r="AH63" s="2443">
        <v>855</v>
      </c>
      <c r="AI63" s="2443">
        <v>935</v>
      </c>
      <c r="AJ63" s="2443">
        <v>1015</v>
      </c>
      <c r="AK63" s="2443">
        <v>1095</v>
      </c>
      <c r="AL63" s="2443">
        <v>1175</v>
      </c>
      <c r="AM63" s="2443">
        <v>1255</v>
      </c>
      <c r="AN63" s="2443">
        <v>1335</v>
      </c>
      <c r="AO63" s="2443">
        <v>1415</v>
      </c>
      <c r="AP63" s="2443">
        <v>1495</v>
      </c>
    </row>
    <row r="64" spans="4:42" ht="15.6" customHeight="1">
      <c r="D64" s="2414"/>
      <c r="E64" s="2414"/>
      <c r="F64" s="998" t="s">
        <v>38</v>
      </c>
      <c r="G64" s="2434"/>
      <c r="H64" s="2434"/>
      <c r="O64" s="454"/>
      <c r="S64" s="490"/>
      <c r="T64" s="2413"/>
      <c r="U64" s="490"/>
      <c r="V64" s="2428"/>
      <c r="W64" s="2413"/>
      <c r="X64" s="2413"/>
      <c r="Y64" s="2413"/>
      <c r="Z64" s="2413"/>
      <c r="AA64" s="2414">
        <v>1890</v>
      </c>
      <c r="AB64" s="2414">
        <v>1890</v>
      </c>
      <c r="AC64" s="2414">
        <v>1890</v>
      </c>
      <c r="AD64" s="2414">
        <v>1890</v>
      </c>
      <c r="AE64" s="2414">
        <v>1890</v>
      </c>
      <c r="AF64" s="2414">
        <v>1890</v>
      </c>
      <c r="AG64" s="2414">
        <v>1890</v>
      </c>
      <c r="AH64" s="2414">
        <v>1890</v>
      </c>
      <c r="AI64" s="2414">
        <v>1890</v>
      </c>
      <c r="AJ64" s="2414">
        <v>1890</v>
      </c>
      <c r="AK64" s="2414">
        <v>1890</v>
      </c>
      <c r="AL64" s="2414">
        <v>1890</v>
      </c>
      <c r="AM64" s="2414">
        <v>1890</v>
      </c>
      <c r="AN64" s="2414">
        <v>1890</v>
      </c>
      <c r="AO64" s="2414">
        <v>1890</v>
      </c>
      <c r="AP64" s="2414">
        <v>1890</v>
      </c>
    </row>
    <row r="65" spans="1:45" ht="15.6" customHeight="1">
      <c r="D65" s="2414"/>
      <c r="E65" s="2414"/>
      <c r="F65" s="998" t="s">
        <v>5320</v>
      </c>
      <c r="G65" s="2434"/>
      <c r="H65" s="2434"/>
      <c r="O65" s="454"/>
      <c r="S65" s="490"/>
      <c r="T65" s="2413"/>
      <c r="U65" s="490"/>
      <c r="V65" s="2428"/>
      <c r="W65" s="2413"/>
      <c r="X65" s="2413"/>
      <c r="Y65" s="2413"/>
      <c r="Z65" s="2413"/>
      <c r="AA65" s="2444">
        <v>0.17195767195767195</v>
      </c>
      <c r="AB65" s="2444">
        <v>0.1984126984126984</v>
      </c>
      <c r="AC65" s="2444">
        <v>0.24074074074074073</v>
      </c>
      <c r="AD65" s="2444">
        <v>0.28306878306878308</v>
      </c>
      <c r="AE65" s="2444">
        <v>0.32539682539682541</v>
      </c>
      <c r="AF65" s="2444">
        <v>0.36772486772486773</v>
      </c>
      <c r="AG65" s="2444">
        <v>0.41005291005291006</v>
      </c>
      <c r="AH65" s="2444">
        <v>0.45238095238095238</v>
      </c>
      <c r="AI65" s="2444">
        <v>0.49470899470899471</v>
      </c>
      <c r="AJ65" s="2444">
        <v>0.53703703703703709</v>
      </c>
      <c r="AK65" s="2444">
        <v>0.57936507936507942</v>
      </c>
      <c r="AL65" s="2444">
        <v>0.62169312169312174</v>
      </c>
      <c r="AM65" s="2444">
        <v>0.66402116402116407</v>
      </c>
      <c r="AN65" s="2444">
        <v>0.70634920634920639</v>
      </c>
      <c r="AO65" s="2444">
        <v>0.74867724867724872</v>
      </c>
      <c r="AP65" s="2444">
        <v>0.79100529100529104</v>
      </c>
    </row>
    <row r="66" spans="1:45" ht="15.6" customHeight="1">
      <c r="D66" s="2414"/>
      <c r="E66" s="2414"/>
      <c r="F66" s="420"/>
      <c r="G66" s="2414"/>
      <c r="H66" s="2414"/>
      <c r="O66" s="454"/>
      <c r="S66" s="490"/>
      <c r="T66" s="2414"/>
      <c r="U66" s="490"/>
      <c r="V66" s="2428"/>
      <c r="W66" s="2413"/>
      <c r="X66" s="2413"/>
      <c r="Y66" s="2413"/>
      <c r="Z66" s="2413"/>
      <c r="AA66" s="2413"/>
      <c r="AB66" s="2413"/>
      <c r="AC66" s="2413"/>
      <c r="AD66" s="2413"/>
      <c r="AE66" s="2413"/>
      <c r="AF66" s="2413"/>
      <c r="AG66" s="2413"/>
      <c r="AH66" s="2413"/>
      <c r="AI66" s="2413"/>
      <c r="AJ66" s="2413"/>
      <c r="AK66" s="2413"/>
      <c r="AL66" s="2413"/>
      <c r="AM66" s="2413"/>
      <c r="AN66" s="2413"/>
      <c r="AO66" s="2413"/>
      <c r="AP66" s="2413"/>
    </row>
    <row r="67" spans="1:45" ht="15.6" customHeight="1">
      <c r="D67" s="2414"/>
      <c r="E67" s="2414" t="s">
        <v>5321</v>
      </c>
      <c r="F67" s="2413"/>
      <c r="G67" s="2413"/>
      <c r="H67" s="2413"/>
      <c r="O67" s="454"/>
      <c r="S67" s="490"/>
      <c r="T67" s="490"/>
      <c r="U67" s="490"/>
      <c r="V67" s="2428"/>
      <c r="W67" s="2428"/>
      <c r="X67" s="2428"/>
      <c r="Y67" s="2428"/>
      <c r="Z67" s="2428"/>
      <c r="AA67" s="2428"/>
      <c r="AB67" s="2428"/>
      <c r="AC67" s="2428"/>
      <c r="AD67" s="2428"/>
      <c r="AE67" s="2428"/>
      <c r="AF67" s="2428"/>
      <c r="AG67" s="2428"/>
      <c r="AH67" s="2428"/>
      <c r="AI67" s="2428"/>
      <c r="AJ67" s="2428"/>
      <c r="AK67" s="2428"/>
      <c r="AL67" s="2428"/>
      <c r="AM67" s="2428"/>
      <c r="AN67" s="2428"/>
      <c r="AO67" s="2428"/>
      <c r="AP67" s="2428"/>
    </row>
    <row r="68" spans="1:45" ht="15.6" customHeight="1">
      <c r="D68" s="2414"/>
      <c r="E68" s="2414"/>
      <c r="F68" s="2413" t="s">
        <v>5322</v>
      </c>
      <c r="G68" s="2413"/>
      <c r="H68" s="2413"/>
      <c r="O68" s="454"/>
      <c r="S68" s="490"/>
      <c r="T68" s="490"/>
      <c r="U68" s="2445">
        <v>4.4999999999999998E-2</v>
      </c>
      <c r="V68" s="2446">
        <v>4.4999999999999998E-2</v>
      </c>
      <c r="W68" s="2446">
        <v>4.4999999999999998E-2</v>
      </c>
      <c r="X68" s="2446">
        <v>4.4999999999999998E-2</v>
      </c>
      <c r="Y68" s="2446">
        <v>4.4999999999999998E-2</v>
      </c>
      <c r="Z68" s="2446">
        <v>4.4999999999999998E-2</v>
      </c>
      <c r="AA68" s="2446">
        <v>4.4999999999999998E-2</v>
      </c>
      <c r="AB68" s="2446">
        <v>4.4999999999999998E-2</v>
      </c>
      <c r="AC68" s="2446">
        <v>4.4999999999999998E-2</v>
      </c>
      <c r="AD68" s="2446">
        <v>4.4999999999999998E-2</v>
      </c>
      <c r="AE68" s="2446">
        <v>4.4999999999999998E-2</v>
      </c>
      <c r="AF68" s="2446">
        <v>4.4999999999999998E-2</v>
      </c>
      <c r="AG68" s="2446">
        <v>4.4999999999999998E-2</v>
      </c>
      <c r="AH68" s="2446">
        <v>4.4999999999999998E-2</v>
      </c>
      <c r="AI68" s="2446">
        <v>4.4999999999999998E-2</v>
      </c>
      <c r="AJ68" s="2446">
        <v>4.4999999999999998E-2</v>
      </c>
      <c r="AK68" s="2446">
        <v>4.4999999999999998E-2</v>
      </c>
      <c r="AL68" s="2446">
        <v>4.4999999999999998E-2</v>
      </c>
      <c r="AM68" s="2446">
        <v>4.4999999999999998E-2</v>
      </c>
      <c r="AN68" s="2446">
        <v>4.4999999999999998E-2</v>
      </c>
      <c r="AO68" s="2446">
        <v>4.4999999999999998E-2</v>
      </c>
      <c r="AP68" s="2446">
        <v>4.4999999999999998E-2</v>
      </c>
    </row>
    <row r="69" spans="1:45" ht="15.6" customHeight="1">
      <c r="D69" s="2414"/>
      <c r="E69" s="2414"/>
      <c r="F69" s="2413" t="s">
        <v>5323</v>
      </c>
      <c r="G69" s="2413"/>
      <c r="H69" s="2413"/>
      <c r="O69" s="454"/>
      <c r="S69" s="490"/>
      <c r="T69" s="490"/>
      <c r="V69" s="2445">
        <v>4.4999999999999998E-2</v>
      </c>
      <c r="W69" s="2447">
        <v>4.4999999999999998E-2</v>
      </c>
      <c r="X69" s="2447">
        <v>4.4999999999999998E-2</v>
      </c>
      <c r="Y69" s="2447">
        <v>4.4999999999999998E-2</v>
      </c>
      <c r="Z69" s="2447">
        <v>4.4999999999999998E-2</v>
      </c>
      <c r="AA69" s="2447">
        <v>4.4999999999999998E-2</v>
      </c>
      <c r="AB69" s="2447">
        <v>4.4999999999999998E-2</v>
      </c>
      <c r="AC69" s="2447">
        <v>4.4999999999999998E-2</v>
      </c>
      <c r="AD69" s="2447">
        <v>4.4999999999999998E-2</v>
      </c>
      <c r="AE69" s="2447">
        <v>4.4999999999999998E-2</v>
      </c>
      <c r="AF69" s="2447">
        <v>4.4999999999999998E-2</v>
      </c>
      <c r="AG69" s="2447">
        <v>4.4999999999999998E-2</v>
      </c>
      <c r="AH69" s="2447">
        <v>4.4999999999999998E-2</v>
      </c>
      <c r="AI69" s="2447">
        <v>4.4999999999999998E-2</v>
      </c>
      <c r="AJ69" s="2447">
        <v>4.4999999999999998E-2</v>
      </c>
      <c r="AK69" s="2447">
        <v>4.4999999999999998E-2</v>
      </c>
      <c r="AL69" s="2447">
        <v>4.4999999999999998E-2</v>
      </c>
      <c r="AM69" s="2447">
        <v>4.4999999999999998E-2</v>
      </c>
      <c r="AN69" s="2447">
        <v>4.4999999999999998E-2</v>
      </c>
      <c r="AO69" s="2447">
        <v>4.4999999999999998E-2</v>
      </c>
      <c r="AP69" s="2447">
        <v>4.4999999999999998E-2</v>
      </c>
    </row>
    <row r="70" spans="1:45" ht="15.6" customHeight="1">
      <c r="D70" s="2414"/>
      <c r="E70" s="2414"/>
      <c r="F70" s="2413" t="s">
        <v>5324</v>
      </c>
      <c r="G70" s="2413"/>
      <c r="H70" s="2413"/>
      <c r="O70" s="454"/>
      <c r="S70" s="490"/>
      <c r="T70" s="490"/>
      <c r="U70" s="490"/>
      <c r="V70" s="490"/>
      <c r="W70" s="490"/>
      <c r="X70" s="490"/>
      <c r="Y70" s="490"/>
      <c r="Z70" s="490"/>
      <c r="AA70" s="2448">
        <v>0.87073793464299976</v>
      </c>
      <c r="AB70" s="2448">
        <v>0.8708933568285816</v>
      </c>
      <c r="AC70" s="2449">
        <v>0.8708933568285816</v>
      </c>
      <c r="AD70" s="2449">
        <v>0.8708933568285816</v>
      </c>
      <c r="AE70" s="2449">
        <v>0.8708933568285816</v>
      </c>
      <c r="AF70" s="2449">
        <v>0.8708933568285816</v>
      </c>
      <c r="AG70" s="2449">
        <v>0.8708933568285816</v>
      </c>
      <c r="AH70" s="2449">
        <v>0.8708933568285816</v>
      </c>
      <c r="AI70" s="2449">
        <v>0.8708933568285816</v>
      </c>
      <c r="AJ70" s="2449">
        <v>0.8708933568285816</v>
      </c>
      <c r="AK70" s="2449">
        <v>0.8708933568285816</v>
      </c>
      <c r="AL70" s="2449">
        <v>0.8708933568285816</v>
      </c>
      <c r="AM70" s="2449">
        <v>0.8708933568285816</v>
      </c>
      <c r="AN70" s="2449">
        <v>0.8708933568285816</v>
      </c>
      <c r="AO70" s="2449">
        <v>0.8708933568285816</v>
      </c>
      <c r="AP70" s="2449">
        <v>0.8708933568285816</v>
      </c>
    </row>
    <row r="71" spans="1:45" ht="15.6" customHeight="1">
      <c r="D71" s="2414"/>
      <c r="E71" s="2414"/>
      <c r="F71" s="2414" t="s">
        <v>3268</v>
      </c>
      <c r="G71" s="2413"/>
      <c r="H71" s="2413"/>
      <c r="O71" s="454"/>
      <c r="S71" s="490"/>
      <c r="T71" s="490"/>
      <c r="U71" s="490"/>
      <c r="V71" s="2429">
        <v>0</v>
      </c>
      <c r="W71" s="2428">
        <v>0</v>
      </c>
      <c r="X71" s="2428">
        <v>0</v>
      </c>
      <c r="Y71" s="2428">
        <v>0</v>
      </c>
      <c r="Z71" s="2428">
        <v>0</v>
      </c>
      <c r="AA71" s="2428">
        <v>6860997.3777494719</v>
      </c>
      <c r="AB71" s="2428">
        <v>7012010.8838890558</v>
      </c>
      <c r="AC71" s="2428">
        <v>7292491.3192446185</v>
      </c>
      <c r="AD71" s="2428">
        <v>7584190.9720144039</v>
      </c>
      <c r="AE71" s="2428">
        <v>7887558.6108949818</v>
      </c>
      <c r="AF71" s="2428">
        <v>8203060.9553307779</v>
      </c>
      <c r="AG71" s="2428">
        <v>8531183.3935440108</v>
      </c>
      <c r="AH71" s="2428">
        <v>8872430.729285771</v>
      </c>
      <c r="AI71" s="2428">
        <v>9227327.9584572054</v>
      </c>
      <c r="AJ71" s="2428">
        <v>9596421.0767954923</v>
      </c>
      <c r="AK71" s="2428">
        <v>9980277.9198673144</v>
      </c>
      <c r="AL71" s="2428">
        <v>10379489.036662005</v>
      </c>
      <c r="AM71" s="2428">
        <v>10794668.598128486</v>
      </c>
      <c r="AN71" s="2428">
        <v>11226455.342053629</v>
      </c>
      <c r="AO71" s="2428">
        <v>11675513.555735774</v>
      </c>
      <c r="AP71" s="2428">
        <v>12142534.097965203</v>
      </c>
    </row>
    <row r="72" spans="1:45" ht="15.6" customHeight="1">
      <c r="D72" s="2414"/>
      <c r="E72" s="2414"/>
      <c r="F72" s="2413"/>
      <c r="G72" s="2413"/>
      <c r="H72" s="2413"/>
      <c r="O72" s="454"/>
      <c r="S72" s="490"/>
      <c r="T72" s="490"/>
      <c r="U72" s="490"/>
      <c r="V72" s="2428"/>
      <c r="W72" s="2413"/>
      <c r="X72" s="2413"/>
      <c r="Y72" s="2413"/>
      <c r="Z72" s="2413"/>
      <c r="AA72" s="2413"/>
      <c r="AB72" s="2413"/>
      <c r="AC72" s="2413"/>
      <c r="AD72" s="2413"/>
      <c r="AE72" s="2413"/>
      <c r="AF72" s="2413"/>
      <c r="AG72" s="2413"/>
      <c r="AH72" s="2413"/>
      <c r="AI72" s="2413"/>
      <c r="AJ72" s="2413"/>
      <c r="AK72" s="2413"/>
      <c r="AL72" s="2413"/>
      <c r="AM72" s="2413"/>
      <c r="AN72" s="2413"/>
      <c r="AO72" s="2413"/>
      <c r="AP72" s="2413"/>
    </row>
    <row r="73" spans="1:45" ht="15.6" customHeight="1">
      <c r="D73" s="2414"/>
      <c r="E73" s="2414" t="s">
        <v>5325</v>
      </c>
      <c r="F73" s="2413"/>
      <c r="G73" s="2413"/>
      <c r="H73" s="2413"/>
      <c r="I73" s="2413"/>
      <c r="J73" s="2413"/>
      <c r="K73" s="2413"/>
      <c r="L73" s="2413"/>
      <c r="M73" s="2413"/>
      <c r="N73" s="2413"/>
      <c r="O73" s="2413"/>
      <c r="P73" s="2413"/>
      <c r="Q73" s="2413"/>
      <c r="R73" s="2413"/>
      <c r="S73" s="2413"/>
      <c r="T73" s="2413"/>
      <c r="U73" s="2413"/>
      <c r="V73" s="2413"/>
      <c r="W73" s="2413"/>
      <c r="X73" s="2413"/>
      <c r="Y73" s="2413"/>
      <c r="Z73" s="2413" t="s">
        <v>5326</v>
      </c>
      <c r="AA73" s="2413"/>
      <c r="AB73" s="2413"/>
      <c r="AC73" s="2413"/>
      <c r="AD73" s="2413"/>
      <c r="AE73" s="2413"/>
      <c r="AF73" s="2413"/>
      <c r="AG73" s="2413"/>
      <c r="AH73" s="2413"/>
      <c r="AI73" s="2413"/>
      <c r="AK73" s="2413"/>
      <c r="AL73" s="2413"/>
      <c r="AM73" s="2413"/>
      <c r="AN73" s="2413"/>
      <c r="AO73" s="2413"/>
      <c r="AP73" s="2413"/>
    </row>
    <row r="74" spans="1:45" ht="15.6" customHeight="1">
      <c r="D74" s="2414"/>
      <c r="E74" s="2413"/>
      <c r="F74" s="2413" t="s">
        <v>5327</v>
      </c>
      <c r="G74" s="2413"/>
      <c r="H74" s="2413"/>
      <c r="I74" s="2413"/>
      <c r="J74" s="2413"/>
      <c r="K74" s="2413"/>
      <c r="L74" s="2413"/>
      <c r="M74" s="2413"/>
      <c r="N74" s="2413"/>
      <c r="O74" s="2413"/>
      <c r="P74" s="2413"/>
      <c r="Q74" s="2413"/>
      <c r="R74" s="2413"/>
      <c r="S74" s="2413"/>
      <c r="T74" s="2413"/>
      <c r="U74" s="2413"/>
      <c r="V74" s="2413"/>
      <c r="W74" s="2413"/>
      <c r="X74" s="2413"/>
      <c r="Y74" s="2413"/>
      <c r="Z74" s="2450">
        <v>16851000</v>
      </c>
      <c r="AA74" s="2450">
        <v>19088000</v>
      </c>
      <c r="AB74" s="2450">
        <v>21435000</v>
      </c>
      <c r="AC74" s="2450">
        <v>23871000</v>
      </c>
      <c r="AD74" s="2450">
        <v>26157000</v>
      </c>
      <c r="AE74" s="2450">
        <v>28375000</v>
      </c>
      <c r="AF74" s="2450">
        <v>30548000</v>
      </c>
      <c r="AG74" s="2450">
        <v>32517000</v>
      </c>
      <c r="AH74" s="2450">
        <v>34468000</v>
      </c>
      <c r="AI74" s="2450">
        <v>36536000</v>
      </c>
      <c r="AJ74" s="247">
        <v>38728075.200185679</v>
      </c>
      <c r="AK74" s="247">
        <v>41051669.824590459</v>
      </c>
      <c r="AL74" s="247">
        <v>43514674.733411774</v>
      </c>
      <c r="AM74" s="247">
        <v>46125454.220144264</v>
      </c>
      <c r="AN74" s="247">
        <v>48892874.416478783</v>
      </c>
      <c r="AO74" s="247">
        <v>51826333.401429407</v>
      </c>
      <c r="AP74" s="247">
        <v>54935793.116938166</v>
      </c>
      <c r="AS74" s="2451">
        <v>5.9997679006614832E-2</v>
      </c>
    </row>
    <row r="75" spans="1:45" ht="15.6" customHeight="1">
      <c r="D75" s="2414"/>
      <c r="E75" s="2413"/>
      <c r="F75" s="2413" t="s">
        <v>5328</v>
      </c>
      <c r="G75" s="2413"/>
      <c r="H75" s="2413"/>
      <c r="I75" s="2413"/>
      <c r="J75" s="2413"/>
      <c r="K75" s="2413"/>
      <c r="L75" s="2413"/>
      <c r="M75" s="2413"/>
      <c r="N75" s="2413"/>
      <c r="O75" s="2413"/>
      <c r="P75" s="2413"/>
      <c r="Q75" s="2413"/>
      <c r="R75" s="2413"/>
      <c r="S75" s="2413"/>
      <c r="T75" s="2413"/>
      <c r="U75" s="2413"/>
      <c r="V75" s="2413"/>
      <c r="W75" s="2413"/>
      <c r="X75" s="2413"/>
      <c r="Y75" s="2413"/>
      <c r="Z75" s="2450">
        <v>40000000</v>
      </c>
      <c r="AA75" s="2450">
        <v>20830000</v>
      </c>
      <c r="AB75" s="2450">
        <v>19478000</v>
      </c>
      <c r="AC75" s="2450">
        <v>18172000</v>
      </c>
      <c r="AD75" s="2450">
        <v>17048000</v>
      </c>
      <c r="AE75" s="2450">
        <v>16028000</v>
      </c>
      <c r="AF75" s="2450">
        <v>15089000</v>
      </c>
      <c r="AG75" s="2450">
        <v>14392000</v>
      </c>
      <c r="AH75" s="2450">
        <v>13754000</v>
      </c>
      <c r="AI75" s="2450">
        <v>13040000</v>
      </c>
      <c r="AJ75" s="247">
        <v>12363065.290097427</v>
      </c>
      <c r="AK75" s="247">
        <v>11721271.7306144</v>
      </c>
      <c r="AL75" s="247">
        <v>11112795.068141034</v>
      </c>
      <c r="AM75" s="247">
        <v>10535905.750222415</v>
      </c>
      <c r="AN75" s="247">
        <v>9988964.0092264283</v>
      </c>
      <c r="AO75" s="247">
        <v>9470415.2014186867</v>
      </c>
      <c r="AP75" s="247">
        <v>8978785.3879961949</v>
      </c>
      <c r="AS75" s="2451">
        <v>-5.1912171004798606E-2</v>
      </c>
    </row>
    <row r="76" spans="1:45" s="998" customFormat="1" ht="15.6" customHeight="1">
      <c r="A76" s="747"/>
      <c r="B76" s="747"/>
      <c r="C76" s="2452"/>
      <c r="D76" s="2414"/>
      <c r="E76" s="2414"/>
      <c r="F76" s="2414" t="s">
        <v>38</v>
      </c>
      <c r="G76" s="2414"/>
      <c r="H76" s="2414"/>
      <c r="I76" s="2414"/>
      <c r="J76" s="2414"/>
      <c r="K76" s="2414"/>
      <c r="L76" s="2414"/>
      <c r="M76" s="2414"/>
      <c r="N76" s="2414"/>
      <c r="O76" s="2414"/>
      <c r="P76" s="2414"/>
      <c r="Q76" s="2414"/>
      <c r="R76" s="2414"/>
      <c r="S76" s="2414"/>
      <c r="T76" s="2414"/>
      <c r="U76" s="2414"/>
      <c r="V76" s="2414"/>
      <c r="W76" s="2414"/>
      <c r="X76" s="2414"/>
      <c r="Y76" s="2414"/>
      <c r="Z76" s="2453">
        <v>56851000</v>
      </c>
      <c r="AA76" s="2453">
        <v>39918000</v>
      </c>
      <c r="AB76" s="2453">
        <v>40913000</v>
      </c>
      <c r="AC76" s="2453">
        <v>42043000</v>
      </c>
      <c r="AD76" s="2453">
        <v>43205000</v>
      </c>
      <c r="AE76" s="2453">
        <v>44403000</v>
      </c>
      <c r="AF76" s="2453">
        <v>45637000</v>
      </c>
      <c r="AG76" s="2453">
        <v>46909000</v>
      </c>
      <c r="AH76" s="2453">
        <v>48222000</v>
      </c>
      <c r="AI76" s="2453">
        <v>49576000</v>
      </c>
      <c r="AJ76" s="2453">
        <v>51091140.490283102</v>
      </c>
      <c r="AK76" s="2453">
        <v>52772941.555204861</v>
      </c>
      <c r="AL76" s="2453">
        <v>54627469.80155281</v>
      </c>
      <c r="AM76" s="2453">
        <v>56661359.970366679</v>
      </c>
      <c r="AN76" s="2453">
        <v>58881838.425705209</v>
      </c>
      <c r="AO76" s="2453">
        <v>61296748.602848098</v>
      </c>
      <c r="AP76" s="2453">
        <v>63914578.504934363</v>
      </c>
    </row>
    <row r="77" spans="1:45" s="998" customFormat="1" ht="15.6" customHeight="1">
      <c r="A77" s="747"/>
      <c r="B77" s="747"/>
      <c r="C77" s="2452"/>
      <c r="D77" s="2414"/>
      <c r="E77" s="2414"/>
      <c r="F77" s="2414"/>
      <c r="G77" s="2414"/>
      <c r="H77" s="2414"/>
      <c r="I77" s="2414"/>
      <c r="J77" s="2414"/>
      <c r="K77" s="2414"/>
      <c r="L77" s="2414"/>
      <c r="M77" s="2414"/>
      <c r="N77" s="2414"/>
      <c r="O77" s="2414"/>
      <c r="P77" s="2414"/>
      <c r="Q77" s="2414"/>
      <c r="R77" s="2414"/>
      <c r="S77" s="2414"/>
      <c r="T77" s="2414"/>
      <c r="U77" s="2414"/>
      <c r="V77" s="2414"/>
      <c r="W77" s="2414"/>
      <c r="X77" s="2414"/>
      <c r="Y77" s="2414"/>
      <c r="Z77" s="2453"/>
      <c r="AA77" s="2453"/>
      <c r="AB77" s="2453"/>
      <c r="AC77" s="2453"/>
      <c r="AD77" s="2453"/>
      <c r="AE77" s="2453"/>
      <c r="AF77" s="2453"/>
      <c r="AG77" s="2453"/>
      <c r="AH77" s="2453"/>
      <c r="AI77" s="2453"/>
      <c r="AJ77" s="2453"/>
      <c r="AK77" s="2453"/>
      <c r="AL77" s="2453"/>
      <c r="AM77" s="2453"/>
      <c r="AN77" s="2453"/>
      <c r="AO77" s="2453"/>
      <c r="AP77" s="2453"/>
    </row>
    <row r="78" spans="1:45" s="998" customFormat="1" ht="15.6" customHeight="1">
      <c r="A78" s="747"/>
      <c r="B78" s="747"/>
      <c r="C78" s="2452"/>
      <c r="D78" s="2414"/>
      <c r="E78" s="2414" t="s">
        <v>5329</v>
      </c>
      <c r="F78" s="2414"/>
      <c r="G78" s="2414"/>
      <c r="H78" s="2414"/>
      <c r="I78" s="2414"/>
      <c r="J78" s="2414"/>
      <c r="K78" s="2414"/>
      <c r="L78" s="2414"/>
      <c r="M78" s="2414"/>
      <c r="N78" s="2414"/>
      <c r="O78" s="2414"/>
      <c r="P78" s="2414"/>
      <c r="Q78" s="2414"/>
      <c r="R78" s="2414"/>
      <c r="S78" s="2414"/>
      <c r="T78" s="2414"/>
      <c r="U78" s="2414"/>
      <c r="V78" s="2414"/>
      <c r="W78" s="2414"/>
      <c r="X78" s="2414"/>
      <c r="Y78" s="2414"/>
      <c r="Z78" s="2454">
        <v>0.87</v>
      </c>
      <c r="AA78" s="2454">
        <v>0.87</v>
      </c>
      <c r="AB78" s="2454">
        <v>0.87</v>
      </c>
      <c r="AC78" s="2454">
        <v>0.87</v>
      </c>
      <c r="AD78" s="2454">
        <v>0.87</v>
      </c>
      <c r="AE78" s="2454">
        <v>0.87</v>
      </c>
      <c r="AF78" s="2454">
        <v>0.87</v>
      </c>
      <c r="AG78" s="2454">
        <v>0.87</v>
      </c>
      <c r="AH78" s="2454">
        <v>0.87</v>
      </c>
      <c r="AI78" s="2454">
        <v>0.87</v>
      </c>
      <c r="AJ78" s="2454">
        <v>0.87</v>
      </c>
      <c r="AK78" s="2454">
        <v>0.87</v>
      </c>
      <c r="AL78" s="2454">
        <v>0.87</v>
      </c>
      <c r="AM78" s="2454">
        <v>0.87</v>
      </c>
      <c r="AN78" s="2454">
        <v>0.87</v>
      </c>
      <c r="AO78" s="2454">
        <v>0.87</v>
      </c>
      <c r="AP78" s="2454">
        <v>0.87</v>
      </c>
    </row>
    <row r="79" spans="1:45" s="998" customFormat="1" ht="15.6" customHeight="1">
      <c r="A79" s="747"/>
      <c r="B79" s="747"/>
      <c r="C79" s="2452"/>
      <c r="D79" s="2414"/>
      <c r="E79" s="2414"/>
      <c r="F79" s="2414"/>
      <c r="G79" s="2414"/>
      <c r="H79" s="2414"/>
      <c r="I79" s="2414"/>
      <c r="J79" s="2414"/>
      <c r="K79" s="2414"/>
      <c r="L79" s="2414"/>
      <c r="M79" s="2414"/>
      <c r="N79" s="2414"/>
      <c r="O79" s="2414"/>
      <c r="P79" s="2414"/>
      <c r="Q79" s="2414"/>
      <c r="R79" s="2414"/>
      <c r="S79" s="2414"/>
      <c r="T79" s="2414"/>
      <c r="U79" s="2414"/>
      <c r="V79" s="2414"/>
      <c r="W79" s="2414"/>
      <c r="X79" s="2414"/>
      <c r="Y79" s="2414"/>
      <c r="Z79" s="2453"/>
      <c r="AA79" s="2453"/>
      <c r="AB79" s="2453"/>
      <c r="AC79" s="2453"/>
      <c r="AD79" s="2453"/>
      <c r="AE79" s="2453"/>
      <c r="AF79" s="2453"/>
      <c r="AG79" s="2453"/>
      <c r="AH79" s="2453"/>
      <c r="AI79" s="2453"/>
      <c r="AJ79" s="2453"/>
      <c r="AK79" s="2453"/>
      <c r="AL79" s="2453"/>
      <c r="AM79" s="2453"/>
      <c r="AN79" s="2453"/>
      <c r="AO79" s="2453"/>
      <c r="AP79" s="2453"/>
    </row>
    <row r="80" spans="1:45" ht="15.75">
      <c r="D80" s="2414"/>
      <c r="E80" s="2414" t="s">
        <v>5330</v>
      </c>
      <c r="F80" s="2413"/>
      <c r="G80" s="2413"/>
      <c r="H80" s="2413"/>
      <c r="O80" s="454"/>
      <c r="S80" s="490"/>
      <c r="T80" s="490"/>
      <c r="U80" s="490"/>
      <c r="V80" s="2428"/>
      <c r="W80" s="2455"/>
      <c r="X80" s="2455"/>
      <c r="Y80" s="2455"/>
      <c r="Z80" s="2455"/>
      <c r="AA80" s="2455"/>
      <c r="AB80" s="2455"/>
      <c r="AC80" s="2455"/>
      <c r="AD80" s="2455"/>
      <c r="AE80" s="2455"/>
      <c r="AF80" s="2413"/>
      <c r="AG80" s="2455"/>
      <c r="AH80" s="2455"/>
      <c r="AJ80" s="2413"/>
      <c r="AK80" s="2413"/>
      <c r="AL80" s="2413"/>
      <c r="AM80" s="2413"/>
      <c r="AN80" s="2413"/>
      <c r="AO80" s="2413"/>
      <c r="AP80" s="2413"/>
    </row>
    <row r="81" spans="4:42" ht="15.75">
      <c r="D81" s="2414"/>
      <c r="E81" s="2414"/>
      <c r="F81" s="2413" t="s">
        <v>5331</v>
      </c>
      <c r="G81" s="2413"/>
      <c r="H81" s="2413"/>
      <c r="O81" s="454"/>
      <c r="S81" s="490"/>
      <c r="T81" s="490"/>
      <c r="U81" s="490"/>
      <c r="V81" s="2428"/>
      <c r="W81" s="2455"/>
      <c r="X81" s="2455"/>
      <c r="Y81" s="2455"/>
      <c r="Z81" s="2456">
        <v>14660370</v>
      </c>
      <c r="AA81" s="2456">
        <v>16606560</v>
      </c>
      <c r="AB81" s="2456">
        <v>18648450</v>
      </c>
      <c r="AC81" s="2456">
        <v>20767770</v>
      </c>
      <c r="AD81" s="2456">
        <v>22756590</v>
      </c>
      <c r="AE81" s="2456">
        <v>24686250</v>
      </c>
      <c r="AF81" s="2456">
        <v>26576760</v>
      </c>
      <c r="AG81" s="2456">
        <v>28289790</v>
      </c>
      <c r="AH81" s="2456">
        <v>29987160</v>
      </c>
      <c r="AI81" s="2456">
        <v>31786320</v>
      </c>
      <c r="AJ81" s="2456">
        <v>33693425.424161538</v>
      </c>
      <c r="AK81" s="2456">
        <v>35714952.747393698</v>
      </c>
      <c r="AL81" s="2456">
        <v>37857767.018068247</v>
      </c>
      <c r="AM81" s="2456">
        <v>40129145.171525508</v>
      </c>
      <c r="AN81" s="2456">
        <v>42536800.742336541</v>
      </c>
      <c r="AO81" s="2456">
        <v>45088910.059243582</v>
      </c>
      <c r="AP81" s="2456">
        <v>47794140.011736207</v>
      </c>
    </row>
    <row r="82" spans="4:42" ht="15.75">
      <c r="D82" s="2414"/>
      <c r="E82" s="2414"/>
      <c r="F82" s="2413" t="s">
        <v>5332</v>
      </c>
      <c r="G82" s="2413"/>
      <c r="H82" s="2413"/>
      <c r="O82" s="454"/>
      <c r="S82" s="490"/>
      <c r="T82" s="490"/>
      <c r="U82" s="490"/>
      <c r="V82" s="2428"/>
      <c r="W82" s="2455"/>
      <c r="X82" s="2455"/>
      <c r="Y82" s="2455"/>
      <c r="Z82" s="2456">
        <v>34800000</v>
      </c>
      <c r="AA82" s="2456">
        <v>18122100</v>
      </c>
      <c r="AB82" s="2456">
        <v>16945860</v>
      </c>
      <c r="AC82" s="2456">
        <v>15809640</v>
      </c>
      <c r="AD82" s="2456">
        <v>14831760</v>
      </c>
      <c r="AE82" s="2456">
        <v>13944360</v>
      </c>
      <c r="AF82" s="2456">
        <v>13127430</v>
      </c>
      <c r="AG82" s="2456">
        <v>12521040</v>
      </c>
      <c r="AH82" s="2456">
        <v>11965980</v>
      </c>
      <c r="AI82" s="2456">
        <v>11344800</v>
      </c>
      <c r="AJ82" s="2456">
        <v>10755866.80238476</v>
      </c>
      <c r="AK82" s="2456">
        <v>10197506.405634528</v>
      </c>
      <c r="AL82" s="2456">
        <v>9668131.7092827</v>
      </c>
      <c r="AM82" s="2456">
        <v>9166238.0026935004</v>
      </c>
      <c r="AN82" s="2456">
        <v>8690398.6880269926</v>
      </c>
      <c r="AO82" s="2456">
        <v>8239261.2252342571</v>
      </c>
      <c r="AP82" s="2456">
        <v>7811543.2875566892</v>
      </c>
    </row>
    <row r="83" spans="4:42" ht="15.6" customHeight="1">
      <c r="D83" s="2414"/>
      <c r="E83" s="2414"/>
      <c r="F83" s="2414" t="s">
        <v>38</v>
      </c>
      <c r="G83" s="2413"/>
      <c r="H83" s="2413"/>
      <c r="O83" s="454"/>
      <c r="S83" s="490"/>
      <c r="U83" s="490"/>
      <c r="V83" s="2428"/>
      <c r="W83" s="2413"/>
      <c r="X83" s="2413"/>
      <c r="Y83" s="2413"/>
      <c r="Z83" s="2453">
        <v>49460370</v>
      </c>
      <c r="AA83" s="2453">
        <v>34728660</v>
      </c>
      <c r="AB83" s="2453">
        <v>35594310</v>
      </c>
      <c r="AC83" s="2453">
        <v>36577410</v>
      </c>
      <c r="AD83" s="2453">
        <v>37588350</v>
      </c>
      <c r="AE83" s="2453">
        <v>38630610</v>
      </c>
      <c r="AF83" s="2453">
        <v>39704190</v>
      </c>
      <c r="AG83" s="2453">
        <v>40810830</v>
      </c>
      <c r="AH83" s="2453">
        <v>41953140</v>
      </c>
      <c r="AI83" s="2453">
        <v>43131120</v>
      </c>
      <c r="AJ83" s="2453">
        <v>44449292.226546302</v>
      </c>
      <c r="AK83" s="2453">
        <v>45912459.153028227</v>
      </c>
      <c r="AL83" s="2453">
        <v>47525898.72735095</v>
      </c>
      <c r="AM83" s="2453">
        <v>49295383.174219012</v>
      </c>
      <c r="AN83" s="2453">
        <v>51227199.430363536</v>
      </c>
      <c r="AO83" s="2453">
        <v>53328171.284477837</v>
      </c>
      <c r="AP83" s="2453">
        <v>55605683.299292892</v>
      </c>
    </row>
    <row r="84" spans="4:42" ht="15.6" customHeight="1">
      <c r="D84" s="2414"/>
      <c r="E84" s="2414"/>
      <c r="F84" s="2414"/>
      <c r="G84" s="2413"/>
      <c r="H84" s="2413"/>
      <c r="O84" s="454"/>
      <c r="S84" s="490"/>
      <c r="U84" s="490"/>
      <c r="V84" s="2428"/>
      <c r="W84" s="2413"/>
      <c r="X84" s="2413"/>
      <c r="Y84" s="2413"/>
      <c r="Z84" s="2453"/>
      <c r="AA84" s="2453"/>
      <c r="AB84" s="2453"/>
      <c r="AC84" s="2453"/>
      <c r="AD84" s="2453"/>
      <c r="AE84" s="2453"/>
      <c r="AF84" s="2453"/>
      <c r="AG84" s="2453"/>
      <c r="AH84" s="2453"/>
      <c r="AI84" s="2453"/>
      <c r="AJ84" s="2453"/>
      <c r="AK84" s="2453"/>
      <c r="AL84" s="2453"/>
      <c r="AM84" s="2453"/>
      <c r="AN84" s="2453"/>
      <c r="AO84" s="2453"/>
      <c r="AP84" s="2453"/>
    </row>
    <row r="85" spans="4:42" ht="15.6" customHeight="1">
      <c r="D85" s="2414" t="s">
        <v>930</v>
      </c>
      <c r="E85" s="2413"/>
      <c r="F85" s="2413"/>
      <c r="G85" s="2413"/>
      <c r="H85" s="2413"/>
      <c r="O85" s="454"/>
      <c r="S85" s="490"/>
      <c r="T85" s="490"/>
      <c r="U85" s="490"/>
      <c r="V85" s="2413"/>
      <c r="W85" s="2413"/>
      <c r="X85" s="2413"/>
      <c r="Y85" s="2413"/>
      <c r="Z85" s="2413"/>
      <c r="AA85" s="2413"/>
      <c r="AB85" s="2413"/>
      <c r="AC85" s="2413"/>
      <c r="AD85" s="2413"/>
      <c r="AE85" s="2413"/>
      <c r="AF85" s="2413"/>
      <c r="AG85" s="2413"/>
      <c r="AH85" s="2413"/>
      <c r="AJ85" s="2413"/>
      <c r="AK85" s="2413"/>
      <c r="AL85" s="2413"/>
      <c r="AM85" s="2413"/>
      <c r="AN85" s="2413"/>
      <c r="AO85" s="2413"/>
      <c r="AP85" s="2413"/>
    </row>
    <row r="86" spans="4:42" ht="15.6" customHeight="1">
      <c r="D86" s="2414"/>
      <c r="E86" s="2414" t="s">
        <v>5333</v>
      </c>
      <c r="F86" s="2413"/>
      <c r="G86" s="2413"/>
      <c r="H86" s="2413"/>
      <c r="O86" s="454"/>
      <c r="S86" s="490"/>
      <c r="T86" s="490"/>
      <c r="U86" s="490"/>
      <c r="V86" s="2413"/>
      <c r="W86" s="2413"/>
    </row>
    <row r="87" spans="4:42" ht="15.6" customHeight="1">
      <c r="D87" s="2414"/>
      <c r="E87" s="2414"/>
      <c r="F87" s="2413" t="s">
        <v>5334</v>
      </c>
      <c r="G87" s="2413"/>
      <c r="H87" s="2413"/>
      <c r="O87" s="454"/>
      <c r="S87" s="490"/>
      <c r="T87" s="490"/>
      <c r="U87" s="490"/>
      <c r="V87" s="2413"/>
      <c r="W87" s="2413"/>
      <c r="X87" s="2413"/>
      <c r="Y87" s="2413"/>
      <c r="Z87" s="2413"/>
      <c r="AA87" s="2413"/>
      <c r="AB87" s="2413"/>
      <c r="AC87" s="2446">
        <v>1.4999999999999999E-2</v>
      </c>
      <c r="AD87" s="2446">
        <v>1.4999999999999999E-2</v>
      </c>
      <c r="AE87" s="2446">
        <v>1.4999999999999999E-2</v>
      </c>
      <c r="AF87" s="2446">
        <v>1.4999999999999999E-2</v>
      </c>
      <c r="AG87" s="2446">
        <v>1.4999999999999999E-2</v>
      </c>
      <c r="AH87" s="2446">
        <v>1.4999999999999999E-2</v>
      </c>
      <c r="AI87" s="2446">
        <v>1.4999999999999999E-2</v>
      </c>
      <c r="AJ87" s="2446">
        <v>1.4999999999999999E-2</v>
      </c>
      <c r="AK87" s="2446">
        <v>1.4999999999999999E-2</v>
      </c>
      <c r="AL87" s="2446">
        <v>1.4999999999999999E-2</v>
      </c>
      <c r="AM87" s="2446">
        <v>1.4999999999999999E-2</v>
      </c>
      <c r="AN87" s="2446">
        <v>1.4999999999999999E-2</v>
      </c>
      <c r="AO87" s="2446">
        <v>1.4999999999999999E-2</v>
      </c>
      <c r="AP87" s="2446">
        <v>1.4999999999999999E-2</v>
      </c>
    </row>
    <row r="88" spans="4:42" ht="15.6" customHeight="1">
      <c r="D88" s="2414"/>
      <c r="E88" s="2414"/>
      <c r="F88" s="2413" t="s">
        <v>5335</v>
      </c>
      <c r="G88" s="2413"/>
      <c r="H88" s="2413"/>
      <c r="O88" s="454"/>
      <c r="S88" s="490"/>
      <c r="T88" s="490"/>
      <c r="U88" s="490"/>
      <c r="V88" s="2413"/>
      <c r="W88" s="2413"/>
      <c r="X88" s="2413"/>
      <c r="Y88" s="2413"/>
      <c r="Z88" s="2413"/>
      <c r="AA88" s="2413"/>
      <c r="AB88" s="2413"/>
      <c r="AC88" s="2446">
        <v>2.5000000000000001E-2</v>
      </c>
      <c r="AD88" s="2446">
        <v>2.5000000000000001E-2</v>
      </c>
      <c r="AE88" s="2446">
        <v>2.5000000000000001E-2</v>
      </c>
      <c r="AF88" s="2446">
        <v>2.5000000000000001E-2</v>
      </c>
      <c r="AG88" s="2446">
        <v>2.5000000000000001E-2</v>
      </c>
      <c r="AH88" s="2446">
        <v>2.5000000000000001E-2</v>
      </c>
      <c r="AI88" s="2446">
        <v>2.5000000000000001E-2</v>
      </c>
      <c r="AJ88" s="2446">
        <v>2.5000000000000001E-2</v>
      </c>
      <c r="AK88" s="2446">
        <v>2.5000000000000001E-2</v>
      </c>
      <c r="AL88" s="2446">
        <v>2.5000000000000001E-2</v>
      </c>
      <c r="AM88" s="2446">
        <v>2.5000000000000001E-2</v>
      </c>
      <c r="AN88" s="2446">
        <v>2.5000000000000001E-2</v>
      </c>
      <c r="AO88" s="2446">
        <v>2.5000000000000001E-2</v>
      </c>
      <c r="AP88" s="2446">
        <v>2.5000000000000001E-2</v>
      </c>
    </row>
    <row r="89" spans="4:42" ht="15.6" customHeight="1">
      <c r="D89" s="2414"/>
      <c r="E89" s="2414"/>
      <c r="F89" s="2414" t="s">
        <v>38</v>
      </c>
      <c r="G89" s="2413"/>
      <c r="H89" s="2413"/>
      <c r="O89" s="454"/>
      <c r="S89" s="490"/>
      <c r="T89" s="490"/>
      <c r="U89" s="490"/>
      <c r="V89" s="2457"/>
      <c r="W89" s="2413"/>
      <c r="X89" s="2413"/>
      <c r="Y89" s="2413"/>
      <c r="Z89" s="2413"/>
      <c r="AA89" s="2413"/>
      <c r="AB89" s="2413"/>
      <c r="AC89" s="2457">
        <v>0.04</v>
      </c>
      <c r="AD89" s="2457">
        <v>0.04</v>
      </c>
      <c r="AE89" s="2457">
        <v>0.04</v>
      </c>
      <c r="AF89" s="2457">
        <v>0.04</v>
      </c>
      <c r="AG89" s="2457">
        <v>0.04</v>
      </c>
      <c r="AH89" s="2457">
        <v>0.04</v>
      </c>
      <c r="AI89" s="2457">
        <v>0.04</v>
      </c>
      <c r="AJ89" s="2457">
        <v>0.04</v>
      </c>
      <c r="AK89" s="2457">
        <v>0.04</v>
      </c>
      <c r="AL89" s="2457">
        <v>0.04</v>
      </c>
      <c r="AM89" s="2457">
        <v>0.04</v>
      </c>
      <c r="AN89" s="2457">
        <v>0.04</v>
      </c>
      <c r="AO89" s="2457">
        <v>0.04</v>
      </c>
      <c r="AP89" s="2457">
        <v>0.04</v>
      </c>
    </row>
    <row r="90" spans="4:42" ht="15.6" customHeight="1">
      <c r="D90" s="2414"/>
      <c r="E90" s="2414" t="s">
        <v>5293</v>
      </c>
      <c r="F90" s="420"/>
      <c r="G90" s="2413"/>
      <c r="H90" s="2413"/>
      <c r="O90" s="454"/>
      <c r="S90" s="490"/>
      <c r="T90" s="490"/>
      <c r="U90" s="490"/>
      <c r="V90" s="2413"/>
      <c r="W90" s="2413"/>
      <c r="X90" s="2413"/>
      <c r="Y90" s="2413"/>
      <c r="Z90" s="2413"/>
      <c r="AA90" s="2413"/>
      <c r="AB90" s="2413"/>
      <c r="AC90" s="2446">
        <v>2.5000000000000001E-2</v>
      </c>
      <c r="AD90" s="2446">
        <v>2.5000000000000001E-2</v>
      </c>
      <c r="AE90" s="2446">
        <v>2.5000000000000001E-2</v>
      </c>
      <c r="AF90" s="2446">
        <v>2.5000000000000001E-2</v>
      </c>
      <c r="AG90" s="2446">
        <v>2.5000000000000001E-2</v>
      </c>
      <c r="AH90" s="2446">
        <v>2.5000000000000001E-2</v>
      </c>
      <c r="AI90" s="2446">
        <v>2.5000000000000001E-2</v>
      </c>
      <c r="AJ90" s="2446">
        <v>2.5000000000000001E-2</v>
      </c>
      <c r="AK90" s="2446">
        <v>2.5000000000000001E-2</v>
      </c>
      <c r="AL90" s="2446">
        <v>2.5000000000000001E-2</v>
      </c>
      <c r="AM90" s="2446">
        <v>2.5000000000000001E-2</v>
      </c>
      <c r="AN90" s="2446">
        <v>2.5000000000000001E-2</v>
      </c>
      <c r="AO90" s="2446">
        <v>2.5000000000000001E-2</v>
      </c>
      <c r="AP90" s="2446">
        <v>2.5000000000000001E-2</v>
      </c>
    </row>
    <row r="91" spans="4:42" ht="15.6" customHeight="1">
      <c r="D91" s="2414"/>
      <c r="E91" s="2414" t="s">
        <v>5294</v>
      </c>
      <c r="F91" s="2413"/>
      <c r="G91" s="2413"/>
      <c r="H91" s="2413"/>
      <c r="O91" s="454"/>
      <c r="S91" s="490"/>
      <c r="T91" s="490"/>
      <c r="U91" s="490"/>
      <c r="V91" s="2413"/>
      <c r="W91" s="2413"/>
      <c r="X91" s="2413"/>
      <c r="Y91" s="2413"/>
      <c r="Z91" s="2413"/>
      <c r="AA91" s="2413"/>
      <c r="AB91" s="2413"/>
      <c r="AC91" s="2413"/>
      <c r="AD91" s="2413"/>
      <c r="AE91" s="2413"/>
      <c r="AF91" s="2413"/>
      <c r="AG91" s="2413"/>
      <c r="AH91" s="2413"/>
      <c r="AI91" s="2413"/>
      <c r="AJ91" s="2413"/>
      <c r="AK91" s="2413"/>
      <c r="AL91" s="2413"/>
      <c r="AM91" s="2413"/>
      <c r="AN91" s="2413"/>
      <c r="AO91" s="2413"/>
      <c r="AP91" s="2413"/>
    </row>
    <row r="92" spans="4:42" ht="15.6" customHeight="1">
      <c r="D92" s="2414"/>
      <c r="E92" s="2413"/>
      <c r="F92" s="2413" t="s">
        <v>5295</v>
      </c>
      <c r="G92" s="2413"/>
      <c r="H92" s="2413"/>
      <c r="O92" s="454"/>
      <c r="S92" s="490"/>
      <c r="T92" s="490"/>
      <c r="U92" s="490"/>
      <c r="V92" s="2413"/>
      <c r="W92" s="2413"/>
      <c r="X92" s="2413"/>
      <c r="Y92" s="2413"/>
      <c r="Z92" s="2413"/>
      <c r="AA92" s="2413"/>
      <c r="AB92" s="2413"/>
      <c r="AC92" s="2458">
        <v>2.5000000000000001E-2</v>
      </c>
      <c r="AD92" s="2458">
        <v>2.5000000000000001E-2</v>
      </c>
      <c r="AE92" s="2458">
        <v>2.5000000000000001E-2</v>
      </c>
      <c r="AF92" s="2458">
        <v>2.5000000000000001E-2</v>
      </c>
      <c r="AG92" s="2458">
        <v>2.5000000000000001E-2</v>
      </c>
      <c r="AH92" s="2458">
        <v>2.5000000000000001E-2</v>
      </c>
      <c r="AI92" s="2458">
        <v>2.5000000000000001E-2</v>
      </c>
      <c r="AJ92" s="2458">
        <v>2.5000000000000001E-2</v>
      </c>
      <c r="AK92" s="2458">
        <v>2.5000000000000001E-2</v>
      </c>
      <c r="AL92" s="2458">
        <v>2.5000000000000001E-2</v>
      </c>
      <c r="AM92" s="2458">
        <v>2.5000000000000001E-2</v>
      </c>
      <c r="AN92" s="2458">
        <v>2.5000000000000001E-2</v>
      </c>
      <c r="AO92" s="2458">
        <v>2.5000000000000001E-2</v>
      </c>
      <c r="AP92" s="2458">
        <v>2.5000000000000001E-2</v>
      </c>
    </row>
    <row r="93" spans="4:42" ht="15.6" customHeight="1">
      <c r="D93" s="2414"/>
      <c r="E93" s="2413"/>
      <c r="F93" s="2413" t="s">
        <v>5296</v>
      </c>
      <c r="G93" s="2413"/>
      <c r="H93" s="2413"/>
      <c r="O93" s="454"/>
      <c r="S93" s="490"/>
      <c r="T93" s="490"/>
      <c r="U93" s="490"/>
      <c r="V93" s="2413"/>
      <c r="W93" s="2413"/>
      <c r="X93" s="2413"/>
      <c r="Y93" s="2413"/>
      <c r="Z93" s="2413"/>
      <c r="AA93" s="2413"/>
      <c r="AB93" s="2413"/>
      <c r="AC93" s="2458">
        <v>2.5000000000000001E-2</v>
      </c>
      <c r="AD93" s="2458">
        <v>2.5000000000000001E-2</v>
      </c>
      <c r="AE93" s="2458">
        <v>2.5000000000000001E-2</v>
      </c>
      <c r="AF93" s="2458">
        <v>2.5000000000000001E-2</v>
      </c>
      <c r="AG93" s="2458">
        <v>2.5000000000000001E-2</v>
      </c>
      <c r="AH93" s="2458">
        <v>2.5000000000000001E-2</v>
      </c>
      <c r="AI93" s="2458">
        <v>2.5000000000000001E-2</v>
      </c>
      <c r="AJ93" s="2458">
        <v>2.5000000000000001E-2</v>
      </c>
      <c r="AK93" s="2458">
        <v>2.5000000000000001E-2</v>
      </c>
      <c r="AL93" s="2458">
        <v>2.5000000000000001E-2</v>
      </c>
      <c r="AM93" s="2458">
        <v>2.5000000000000001E-2</v>
      </c>
      <c r="AN93" s="2458">
        <v>2.5000000000000001E-2</v>
      </c>
      <c r="AO93" s="2458">
        <v>2.5000000000000001E-2</v>
      </c>
      <c r="AP93" s="2458">
        <v>2.5000000000000001E-2</v>
      </c>
    </row>
    <row r="94" spans="4:42" ht="15.6" customHeight="1">
      <c r="D94" s="2414"/>
      <c r="E94" s="2413"/>
      <c r="F94" s="2413" t="s">
        <v>5336</v>
      </c>
      <c r="G94" s="2413"/>
      <c r="H94" s="2413"/>
      <c r="O94" s="454"/>
      <c r="S94" s="490"/>
      <c r="T94" s="490"/>
      <c r="U94" s="490"/>
      <c r="V94" s="2413"/>
      <c r="W94" s="2413"/>
      <c r="X94" s="2413"/>
      <c r="Y94" s="2413"/>
      <c r="Z94" s="2413"/>
      <c r="AA94" s="2413"/>
      <c r="AB94" s="2413"/>
      <c r="AC94" s="2459">
        <v>2.5810967102283981E-2</v>
      </c>
      <c r="AD94" s="2459">
        <v>9.0185764336312188E-2</v>
      </c>
      <c r="AE94" s="2459">
        <v>9.1607141670597886E-2</v>
      </c>
      <c r="AF94" s="2459">
        <v>8.5612129269142301E-2</v>
      </c>
      <c r="AG94" s="2459">
        <v>2.9202209917946753E-2</v>
      </c>
      <c r="AH94" s="2459">
        <v>2.9088925794056881E-2</v>
      </c>
      <c r="AI94" s="2459">
        <v>2.8973239445342386E-2</v>
      </c>
      <c r="AJ94" s="2459">
        <v>2.8855073643095475E-2</v>
      </c>
      <c r="AK94" s="2459">
        <v>2.8734347812331931E-2</v>
      </c>
      <c r="AL94" s="2459">
        <v>2.8610977848566945E-2</v>
      </c>
      <c r="AM94" s="2459">
        <v>2.8484875922416636E-2</v>
      </c>
      <c r="AN94" s="2459">
        <v>2.8355950271076562E-2</v>
      </c>
      <c r="AO94" s="2459">
        <v>2.822410497562805E-2</v>
      </c>
      <c r="AP94" s="2459">
        <v>2.8089239723048824E-2</v>
      </c>
    </row>
    <row r="95" spans="4:42" ht="15.6" customHeight="1">
      <c r="D95" s="2414"/>
      <c r="E95" s="2413"/>
      <c r="F95" s="2413" t="s">
        <v>5299</v>
      </c>
      <c r="G95" s="2413"/>
      <c r="H95" s="2413"/>
      <c r="O95" s="454"/>
      <c r="S95" s="490"/>
      <c r="T95" s="490"/>
      <c r="U95" s="490"/>
      <c r="V95" s="2413"/>
      <c r="W95" s="2413"/>
      <c r="X95" s="2413"/>
      <c r="Y95" s="2413"/>
      <c r="Z95" s="2413"/>
      <c r="AA95" s="2413"/>
      <c r="AB95" s="2413"/>
      <c r="AC95" s="2458">
        <v>2.5000000000000001E-2</v>
      </c>
      <c r="AD95" s="2458">
        <v>2.5000000000000001E-2</v>
      </c>
      <c r="AE95" s="2458">
        <v>2.5000000000000001E-2</v>
      </c>
      <c r="AF95" s="2458">
        <v>2.5000000000000001E-2</v>
      </c>
      <c r="AG95" s="2458">
        <v>2.5000000000000001E-2</v>
      </c>
      <c r="AH95" s="2458">
        <v>2.5000000000000001E-2</v>
      </c>
      <c r="AI95" s="2458">
        <v>2.5000000000000001E-2</v>
      </c>
      <c r="AJ95" s="2458">
        <v>2.5000000000000001E-2</v>
      </c>
      <c r="AK95" s="2458">
        <v>2.5000000000000001E-2</v>
      </c>
      <c r="AL95" s="2458">
        <v>2.5000000000000001E-2</v>
      </c>
      <c r="AM95" s="2458">
        <v>2.5000000000000001E-2</v>
      </c>
      <c r="AN95" s="2458">
        <v>2.5000000000000001E-2</v>
      </c>
      <c r="AO95" s="2458">
        <v>2.5000000000000001E-2</v>
      </c>
      <c r="AP95" s="2458">
        <v>2.5000000000000001E-2</v>
      </c>
    </row>
    <row r="96" spans="4:42" ht="15.6" customHeight="1">
      <c r="D96" s="2414"/>
      <c r="E96" s="2413"/>
      <c r="F96" s="2413" t="s">
        <v>5300</v>
      </c>
      <c r="G96" s="2413"/>
      <c r="H96" s="2413"/>
      <c r="O96" s="454"/>
      <c r="S96" s="490"/>
      <c r="T96" s="490"/>
      <c r="U96" s="490"/>
      <c r="V96" s="2413"/>
      <c r="W96" s="2413"/>
      <c r="X96" s="2413"/>
      <c r="Y96" s="2413"/>
      <c r="Z96" s="2413"/>
      <c r="AA96" s="2413"/>
      <c r="AB96" s="2413"/>
      <c r="AC96" s="2458">
        <v>2.5000000000000001E-2</v>
      </c>
      <c r="AD96" s="2458">
        <v>2.5000000000000001E-2</v>
      </c>
      <c r="AE96" s="2458">
        <v>2.5000000000000001E-2</v>
      </c>
      <c r="AF96" s="2458">
        <v>2.5000000000000001E-2</v>
      </c>
      <c r="AG96" s="2458">
        <v>2.5000000000000001E-2</v>
      </c>
      <c r="AH96" s="2458">
        <v>2.5000000000000001E-2</v>
      </c>
      <c r="AI96" s="2458">
        <v>2.5000000000000001E-2</v>
      </c>
      <c r="AJ96" s="2458">
        <v>2.5000000000000001E-2</v>
      </c>
      <c r="AK96" s="2458">
        <v>2.5000000000000001E-2</v>
      </c>
      <c r="AL96" s="2458">
        <v>2.5000000000000001E-2</v>
      </c>
      <c r="AM96" s="2458">
        <v>2.5000000000000001E-2</v>
      </c>
      <c r="AN96" s="2458">
        <v>2.5000000000000001E-2</v>
      </c>
      <c r="AO96" s="2458">
        <v>2.5000000000000001E-2</v>
      </c>
      <c r="AP96" s="2458">
        <v>2.5000000000000001E-2</v>
      </c>
    </row>
    <row r="97" spans="1:256" s="998" customFormat="1" ht="15.6" customHeight="1">
      <c r="A97" s="9"/>
      <c r="B97" s="9"/>
      <c r="C97" s="2410"/>
      <c r="D97" s="2414"/>
      <c r="E97" s="2413"/>
      <c r="F97" s="2413" t="s">
        <v>5301</v>
      </c>
      <c r="G97" s="2413"/>
      <c r="H97" s="2413"/>
      <c r="I97" s="490"/>
      <c r="J97" s="490"/>
      <c r="K97" s="490"/>
      <c r="L97" s="490"/>
      <c r="M97" s="490"/>
      <c r="N97" s="490"/>
      <c r="O97" s="454"/>
      <c r="P97" s="490"/>
      <c r="Q97" s="490"/>
      <c r="R97" s="490"/>
      <c r="S97" s="490"/>
      <c r="T97" s="490"/>
      <c r="U97" s="490"/>
      <c r="V97" s="2413"/>
      <c r="W97" s="2413"/>
      <c r="X97" s="2413"/>
      <c r="Y97" s="2413"/>
      <c r="Z97" s="2413"/>
      <c r="AA97" s="2413"/>
      <c r="AB97" s="2413"/>
      <c r="AC97" s="2460">
        <v>0.03</v>
      </c>
      <c r="AD97" s="2458">
        <v>0.03</v>
      </c>
      <c r="AE97" s="2458">
        <v>0.03</v>
      </c>
      <c r="AF97" s="2458">
        <v>0.03</v>
      </c>
      <c r="AG97" s="2458">
        <v>0.03</v>
      </c>
      <c r="AH97" s="2458">
        <v>0.03</v>
      </c>
      <c r="AI97" s="2458">
        <v>0.03</v>
      </c>
      <c r="AJ97" s="2458">
        <v>0.03</v>
      </c>
      <c r="AK97" s="2458">
        <v>0.03</v>
      </c>
      <c r="AL97" s="2458">
        <v>0.03</v>
      </c>
      <c r="AM97" s="2458">
        <v>0.03</v>
      </c>
      <c r="AN97" s="2458">
        <v>0.03</v>
      </c>
      <c r="AO97" s="2458">
        <v>0.03</v>
      </c>
      <c r="AP97" s="2458">
        <v>0.03</v>
      </c>
      <c r="AQ97" s="420"/>
      <c r="AR97" s="420"/>
      <c r="AS97" s="420"/>
      <c r="AT97" s="420"/>
      <c r="AU97" s="420"/>
      <c r="AV97" s="420"/>
      <c r="AW97" s="420"/>
      <c r="AX97" s="420"/>
      <c r="AY97" s="420"/>
      <c r="AZ97" s="420"/>
      <c r="BA97" s="420"/>
      <c r="BB97" s="420"/>
      <c r="BC97" s="420"/>
      <c r="BD97" s="420"/>
      <c r="BE97" s="420"/>
      <c r="BF97" s="420"/>
      <c r="BG97" s="420"/>
      <c r="BH97" s="420"/>
      <c r="BI97" s="420"/>
      <c r="BJ97" s="420"/>
      <c r="BK97" s="420"/>
      <c r="BL97" s="420"/>
      <c r="BM97" s="420"/>
      <c r="BN97" s="420"/>
      <c r="BO97" s="420"/>
      <c r="BP97" s="420"/>
      <c r="BQ97" s="420"/>
      <c r="BR97" s="420"/>
      <c r="BS97" s="420"/>
      <c r="BT97" s="420"/>
      <c r="BU97" s="420"/>
      <c r="BV97" s="420"/>
      <c r="BW97" s="420"/>
      <c r="BX97" s="420"/>
      <c r="BY97" s="420"/>
      <c r="BZ97" s="420"/>
      <c r="CA97" s="420"/>
      <c r="CB97" s="420"/>
      <c r="CC97" s="420"/>
      <c r="CD97" s="420"/>
      <c r="CE97" s="420"/>
      <c r="CF97" s="420"/>
      <c r="CG97" s="420"/>
      <c r="CH97" s="420"/>
      <c r="CI97" s="420"/>
      <c r="CJ97" s="420"/>
      <c r="CK97" s="420"/>
      <c r="CL97" s="420"/>
      <c r="CM97" s="420"/>
      <c r="CN97" s="420"/>
      <c r="CO97" s="420"/>
      <c r="CP97" s="420"/>
      <c r="CQ97" s="420"/>
      <c r="CR97" s="420"/>
      <c r="CS97" s="420"/>
      <c r="CT97" s="420"/>
      <c r="CU97" s="420"/>
      <c r="CV97" s="420"/>
      <c r="CW97" s="420"/>
      <c r="CX97" s="420"/>
      <c r="CY97" s="420"/>
      <c r="CZ97" s="420"/>
      <c r="DA97" s="420"/>
      <c r="DB97" s="420"/>
      <c r="DC97" s="420"/>
      <c r="DD97" s="420"/>
      <c r="DE97" s="420"/>
      <c r="DF97" s="420"/>
      <c r="DG97" s="420"/>
      <c r="DH97" s="420"/>
      <c r="DI97" s="420"/>
      <c r="DJ97" s="420"/>
      <c r="DK97" s="420"/>
      <c r="DL97" s="420"/>
      <c r="DM97" s="420"/>
      <c r="DN97" s="420"/>
      <c r="DO97" s="420"/>
      <c r="DP97" s="420"/>
      <c r="DQ97" s="420"/>
      <c r="DR97" s="420"/>
      <c r="DS97" s="420"/>
      <c r="DT97" s="420"/>
      <c r="DU97" s="420"/>
      <c r="DV97" s="420"/>
      <c r="DW97" s="420"/>
      <c r="DX97" s="420"/>
      <c r="DY97" s="420"/>
      <c r="DZ97" s="420"/>
      <c r="EA97" s="420"/>
      <c r="EB97" s="420"/>
      <c r="EC97" s="420"/>
      <c r="ED97" s="420"/>
      <c r="EE97" s="420"/>
      <c r="EF97" s="420"/>
      <c r="EG97" s="420"/>
      <c r="EH97" s="420"/>
      <c r="EI97" s="420"/>
      <c r="EJ97" s="420"/>
      <c r="EK97" s="420"/>
      <c r="EL97" s="420"/>
      <c r="EM97" s="420"/>
      <c r="EN97" s="420"/>
      <c r="EO97" s="420"/>
      <c r="EP97" s="420"/>
      <c r="EQ97" s="420"/>
      <c r="ER97" s="420"/>
      <c r="ES97" s="420"/>
      <c r="ET97" s="420"/>
      <c r="EU97" s="420"/>
      <c r="EV97" s="420"/>
      <c r="EW97" s="420"/>
      <c r="EX97" s="420"/>
      <c r="EY97" s="420"/>
      <c r="EZ97" s="420"/>
      <c r="FA97" s="420"/>
      <c r="FB97" s="420"/>
      <c r="FC97" s="420"/>
      <c r="FD97" s="420"/>
      <c r="FE97" s="420"/>
      <c r="FF97" s="420"/>
      <c r="FG97" s="420"/>
      <c r="FH97" s="420"/>
      <c r="FI97" s="420"/>
      <c r="FJ97" s="420"/>
      <c r="FK97" s="420"/>
      <c r="FL97" s="420"/>
      <c r="FM97" s="420"/>
      <c r="FN97" s="420"/>
      <c r="FO97" s="420"/>
      <c r="FP97" s="420"/>
      <c r="FQ97" s="420"/>
      <c r="FR97" s="420"/>
      <c r="FS97" s="420"/>
      <c r="FT97" s="420"/>
      <c r="FU97" s="420"/>
      <c r="FV97" s="420"/>
      <c r="FW97" s="420"/>
      <c r="FX97" s="420"/>
      <c r="FY97" s="420"/>
      <c r="FZ97" s="420"/>
      <c r="GA97" s="420"/>
      <c r="GB97" s="420"/>
      <c r="GC97" s="420"/>
      <c r="GD97" s="420"/>
      <c r="GE97" s="420"/>
      <c r="GF97" s="420"/>
      <c r="GG97" s="420"/>
      <c r="GH97" s="420"/>
      <c r="GI97" s="420"/>
      <c r="GJ97" s="420"/>
      <c r="GK97" s="420"/>
      <c r="GL97" s="420"/>
      <c r="GM97" s="420"/>
      <c r="GN97" s="420"/>
      <c r="GO97" s="420"/>
      <c r="GP97" s="420"/>
      <c r="GQ97" s="420"/>
      <c r="GR97" s="420"/>
      <c r="GS97" s="420"/>
      <c r="GT97" s="420"/>
      <c r="GU97" s="420"/>
      <c r="GV97" s="420"/>
      <c r="GW97" s="420"/>
      <c r="GX97" s="420"/>
      <c r="GY97" s="420"/>
      <c r="GZ97" s="420"/>
      <c r="HA97" s="420"/>
      <c r="HB97" s="420"/>
      <c r="HC97" s="420"/>
      <c r="HD97" s="420"/>
      <c r="HE97" s="420"/>
      <c r="HF97" s="420"/>
      <c r="HG97" s="420"/>
      <c r="HH97" s="420"/>
      <c r="HI97" s="420"/>
      <c r="HJ97" s="420"/>
      <c r="HK97" s="420"/>
      <c r="HL97" s="420"/>
      <c r="HM97" s="420"/>
      <c r="HN97" s="420"/>
      <c r="HO97" s="420"/>
      <c r="HP97" s="420"/>
      <c r="HQ97" s="420"/>
      <c r="HR97" s="420"/>
      <c r="HS97" s="420"/>
      <c r="HT97" s="420"/>
      <c r="HU97" s="420"/>
      <c r="HV97" s="420"/>
      <c r="HW97" s="420"/>
      <c r="HX97" s="420"/>
      <c r="HY97" s="420"/>
      <c r="HZ97" s="420"/>
      <c r="IA97" s="420"/>
      <c r="IB97" s="420"/>
      <c r="IC97" s="420"/>
      <c r="ID97" s="420"/>
      <c r="IE97" s="420"/>
      <c r="IF97" s="420"/>
      <c r="IG97" s="420"/>
      <c r="IH97" s="420"/>
      <c r="II97" s="420"/>
      <c r="IJ97" s="420"/>
      <c r="IK97" s="420"/>
      <c r="IL97" s="420"/>
      <c r="IM97" s="420"/>
      <c r="IN97" s="420"/>
      <c r="IO97" s="420"/>
      <c r="IP97" s="420"/>
      <c r="IQ97" s="420"/>
      <c r="IR97" s="420"/>
      <c r="IS97" s="420"/>
      <c r="IT97" s="420"/>
      <c r="IU97" s="420"/>
      <c r="IV97" s="420"/>
    </row>
    <row r="98" spans="1:256" ht="15.6" customHeight="1">
      <c r="D98" s="2414"/>
      <c r="E98" s="2413"/>
      <c r="F98" s="2413" t="s">
        <v>5302</v>
      </c>
      <c r="G98" s="2413"/>
      <c r="H98" s="2413"/>
      <c r="O98" s="454"/>
      <c r="S98" s="490"/>
      <c r="T98" s="490"/>
      <c r="U98" s="490"/>
      <c r="V98" s="2413"/>
      <c r="W98" s="2413"/>
      <c r="X98" s="2413"/>
      <c r="Y98" s="2413"/>
      <c r="Z98" s="2413"/>
      <c r="AA98" s="2413"/>
      <c r="AB98" s="2413"/>
      <c r="AC98" s="2461">
        <v>0.52949504514624401</v>
      </c>
      <c r="AD98" s="2461">
        <v>9.5764735453060204E-2</v>
      </c>
      <c r="AE98" s="2461">
        <v>8.4795656994303623E-2</v>
      </c>
      <c r="AF98" s="2461">
        <v>7.6581497797356832E-2</v>
      </c>
      <c r="AG98" s="2461">
        <v>6.4455938195626561E-2</v>
      </c>
      <c r="AH98" s="2461">
        <v>5.9999384937109816E-2</v>
      </c>
      <c r="AI98" s="2461">
        <v>5.9997679006614832E-2</v>
      </c>
      <c r="AJ98" s="2461">
        <v>5.9997679006614749E-2</v>
      </c>
      <c r="AK98" s="2461">
        <v>5.9997679006614825E-2</v>
      </c>
      <c r="AL98" s="2461">
        <v>5.9997679006614985E-2</v>
      </c>
      <c r="AM98" s="2461">
        <v>5.9997679006614645E-2</v>
      </c>
      <c r="AN98" s="2461">
        <v>5.999767900661479E-2</v>
      </c>
      <c r="AO98" s="2461">
        <v>5.9997679006614769E-2</v>
      </c>
      <c r="AP98" s="2461">
        <v>5.9997679006614867E-2</v>
      </c>
    </row>
    <row r="99" spans="1:256" ht="15.6" customHeight="1">
      <c r="D99" s="2414"/>
      <c r="E99" s="2413"/>
      <c r="F99" s="2413" t="s">
        <v>5303</v>
      </c>
      <c r="G99" s="2413"/>
      <c r="H99" s="2413"/>
      <c r="O99" s="454"/>
      <c r="S99" s="490"/>
      <c r="T99" s="490"/>
      <c r="U99" s="490"/>
      <c r="V99" s="2413"/>
      <c r="W99" s="2413"/>
      <c r="X99" s="2413"/>
      <c r="Y99" s="2413"/>
      <c r="Z99" s="2413"/>
      <c r="AA99" s="2413"/>
      <c r="AB99" s="2413"/>
      <c r="AC99" s="2461">
        <v>-0.25470695369872426</v>
      </c>
      <c r="AD99" s="2461">
        <v>-6.1853400836451682E-2</v>
      </c>
      <c r="AE99" s="2461">
        <v>-5.9831065227592677E-2</v>
      </c>
      <c r="AF99" s="2461">
        <v>-5.8584976291489892E-2</v>
      </c>
      <c r="AG99" s="2461">
        <v>-4.6192590628934986E-2</v>
      </c>
      <c r="AH99" s="2461">
        <v>-4.4330183435241803E-2</v>
      </c>
      <c r="AI99" s="2461">
        <v>-5.1912171004798606E-2</v>
      </c>
      <c r="AJ99" s="2461">
        <v>-5.1912171004798655E-2</v>
      </c>
      <c r="AK99" s="2461">
        <v>-5.1912171004798432E-2</v>
      </c>
      <c r="AL99" s="2461">
        <v>-5.191217100479853E-2</v>
      </c>
      <c r="AM99" s="2461">
        <v>-5.1912171004798634E-2</v>
      </c>
      <c r="AN99" s="2461">
        <v>-5.1912171004798516E-2</v>
      </c>
      <c r="AO99" s="2461">
        <v>-5.1912171004798703E-2</v>
      </c>
      <c r="AP99" s="2461">
        <v>-5.1912171004798675E-2</v>
      </c>
    </row>
    <row r="100" spans="1:256" ht="15.6" customHeight="1">
      <c r="D100" s="2414"/>
      <c r="E100" s="2413"/>
      <c r="F100" s="2413" t="s">
        <v>5304</v>
      </c>
      <c r="G100" s="2413"/>
      <c r="H100" s="2413"/>
      <c r="O100" s="454"/>
      <c r="S100" s="490"/>
      <c r="T100" s="490"/>
      <c r="U100" s="490"/>
      <c r="V100" s="2413"/>
      <c r="W100" s="2413"/>
      <c r="X100" s="2413"/>
      <c r="Y100" s="2413"/>
      <c r="Z100" s="2413"/>
      <c r="AA100" s="2413"/>
      <c r="AB100" s="2413"/>
      <c r="AC100" s="2458">
        <v>2.5000000000000001E-2</v>
      </c>
      <c r="AD100" s="2458">
        <v>2.5000000000000001E-2</v>
      </c>
      <c r="AE100" s="2458">
        <v>2.5000000000000001E-2</v>
      </c>
      <c r="AF100" s="2458">
        <v>2.5000000000000001E-2</v>
      </c>
      <c r="AG100" s="2458">
        <v>2.5000000000000001E-2</v>
      </c>
      <c r="AH100" s="2458">
        <v>2.5000000000000001E-2</v>
      </c>
      <c r="AI100" s="2458">
        <v>2.5000000000000001E-2</v>
      </c>
      <c r="AJ100" s="2458">
        <v>2.5000000000000001E-2</v>
      </c>
      <c r="AK100" s="2458">
        <v>2.5000000000000001E-2</v>
      </c>
      <c r="AL100" s="2458">
        <v>2.5000000000000001E-2</v>
      </c>
      <c r="AM100" s="2458">
        <v>2.5000000000000001E-2</v>
      </c>
      <c r="AN100" s="2458">
        <v>2.5000000000000001E-2</v>
      </c>
      <c r="AO100" s="2458">
        <v>2.5000000000000001E-2</v>
      </c>
      <c r="AP100" s="2458">
        <v>2.5000000000000001E-2</v>
      </c>
    </row>
    <row r="101" spans="1:256" ht="15.6" customHeight="1">
      <c r="D101" s="2414"/>
      <c r="E101" s="2413"/>
      <c r="F101" s="2413" t="s">
        <v>5305</v>
      </c>
      <c r="G101" s="2413"/>
      <c r="H101" s="2413"/>
      <c r="O101" s="454"/>
      <c r="S101" s="490"/>
      <c r="T101" s="490"/>
      <c r="U101" s="490"/>
      <c r="V101" s="2413"/>
      <c r="W101" s="2413"/>
      <c r="X101" s="2413"/>
      <c r="Y101" s="2413"/>
      <c r="Z101" s="2413"/>
      <c r="AA101" s="2413"/>
      <c r="AB101" s="2413"/>
      <c r="AC101" s="2458">
        <v>2.5000000000000001E-2</v>
      </c>
      <c r="AD101" s="2458">
        <v>2.5000000000000001E-2</v>
      </c>
      <c r="AE101" s="2458">
        <v>2.5000000000000001E-2</v>
      </c>
      <c r="AF101" s="2458">
        <v>2.5000000000000001E-2</v>
      </c>
      <c r="AG101" s="2458">
        <v>2.5000000000000001E-2</v>
      </c>
      <c r="AH101" s="2458">
        <v>2.5000000000000001E-2</v>
      </c>
      <c r="AI101" s="2458">
        <v>2.5000000000000001E-2</v>
      </c>
      <c r="AJ101" s="2458">
        <v>2.5000000000000001E-2</v>
      </c>
      <c r="AK101" s="2458">
        <v>2.5000000000000001E-2</v>
      </c>
      <c r="AL101" s="2458">
        <v>2.5000000000000001E-2</v>
      </c>
      <c r="AM101" s="2458">
        <v>2.5000000000000001E-2</v>
      </c>
      <c r="AN101" s="2458">
        <v>2.5000000000000001E-2</v>
      </c>
      <c r="AO101" s="2458">
        <v>2.5000000000000001E-2</v>
      </c>
      <c r="AP101" s="2458">
        <v>2.5000000000000001E-2</v>
      </c>
    </row>
    <row r="102" spans="1:256" ht="15.6" customHeight="1">
      <c r="D102" s="2414"/>
      <c r="E102" s="2413"/>
      <c r="F102" s="2413" t="s">
        <v>5306</v>
      </c>
      <c r="G102" s="2413"/>
      <c r="H102" s="2413"/>
      <c r="O102" s="454"/>
      <c r="S102" s="490"/>
      <c r="T102" s="490"/>
      <c r="U102" s="490"/>
      <c r="V102" s="2413"/>
      <c r="W102" s="2413"/>
      <c r="X102" s="2413"/>
      <c r="Y102" s="2413"/>
      <c r="Z102" s="2413"/>
      <c r="AA102" s="2413"/>
      <c r="AB102" s="2413"/>
      <c r="AC102" s="2461">
        <v>4.000000000000007E-2</v>
      </c>
      <c r="AD102" s="2461">
        <v>4.0000000000000084E-2</v>
      </c>
      <c r="AE102" s="2461">
        <v>4.0000000000000223E-2</v>
      </c>
      <c r="AF102" s="2461">
        <v>3.9999999999999605E-2</v>
      </c>
      <c r="AG102" s="2461">
        <v>4.0000000000000216E-2</v>
      </c>
      <c r="AH102" s="2461">
        <v>3.9999999999999973E-2</v>
      </c>
      <c r="AI102" s="2461">
        <v>4.0000000000000403E-2</v>
      </c>
      <c r="AJ102" s="2461">
        <v>3.9999999999999855E-2</v>
      </c>
      <c r="AK102" s="2461">
        <v>4.0000000000000251E-2</v>
      </c>
      <c r="AL102" s="2461">
        <v>3.9999999999999793E-2</v>
      </c>
      <c r="AM102" s="2461">
        <v>4.0000000000000133E-2</v>
      </c>
      <c r="AN102" s="2461">
        <v>4.0000000000000334E-2</v>
      </c>
      <c r="AO102" s="2461">
        <v>3.9999999999999973E-2</v>
      </c>
      <c r="AP102" s="2461">
        <v>3.999999999999982E-2</v>
      </c>
    </row>
    <row r="103" spans="1:256" ht="15.6" customHeight="1">
      <c r="D103" s="2414"/>
      <c r="E103" s="2413"/>
      <c r="F103" s="2413" t="s">
        <v>5297</v>
      </c>
      <c r="G103" s="2413"/>
      <c r="H103" s="2413"/>
      <c r="O103" s="454"/>
      <c r="S103" s="490"/>
      <c r="T103" s="490"/>
      <c r="U103" s="490"/>
      <c r="V103" s="2413"/>
      <c r="AC103" s="2461" t="e">
        <v>#DIV/0!</v>
      </c>
      <c r="AD103" s="2461" t="e">
        <v>#DIV/0!</v>
      </c>
      <c r="AE103" s="2461" t="e">
        <v>#DIV/0!</v>
      </c>
      <c r="AF103" s="2461" t="e">
        <v>#DIV/0!</v>
      </c>
      <c r="AG103" s="2461" t="e">
        <v>#DIV/0!</v>
      </c>
      <c r="AH103" s="2461" t="e">
        <v>#DIV/0!</v>
      </c>
      <c r="AI103" s="2461" t="e">
        <v>#DIV/0!</v>
      </c>
      <c r="AJ103" s="2461" t="e">
        <v>#DIV/0!</v>
      </c>
      <c r="AK103" s="2461" t="e">
        <v>#DIV/0!</v>
      </c>
      <c r="AL103" s="2461" t="e">
        <v>#DIV/0!</v>
      </c>
      <c r="AM103" s="2461" t="e">
        <v>#DIV/0!</v>
      </c>
      <c r="AN103" s="2461" t="e">
        <v>#DIV/0!</v>
      </c>
      <c r="AO103" s="2461" t="e">
        <v>#DIV/0!</v>
      </c>
      <c r="AP103" s="2461" t="e">
        <v>#DIV/0!</v>
      </c>
    </row>
    <row r="104" spans="1:256" ht="15.6" customHeight="1">
      <c r="D104" s="2414"/>
      <c r="E104" s="2413"/>
      <c r="F104" s="2414" t="s">
        <v>957</v>
      </c>
      <c r="G104" s="2414"/>
      <c r="H104" s="2414"/>
      <c r="O104" s="454"/>
      <c r="S104" s="490"/>
      <c r="T104" s="490"/>
      <c r="U104" s="490"/>
      <c r="V104" s="2413"/>
      <c r="AC104" s="2461">
        <v>3.4654657750284118E-2</v>
      </c>
      <c r="AD104" s="2461">
        <v>5.2492802593105271E-2</v>
      </c>
      <c r="AE104" s="2461">
        <v>5.3917905857664768E-2</v>
      </c>
      <c r="AF104" s="2461">
        <v>5.237126871615741E-2</v>
      </c>
      <c r="AG104" s="2461">
        <v>2.9341936830826389E-2</v>
      </c>
      <c r="AH104" s="2461">
        <v>2.9333532920994245E-2</v>
      </c>
      <c r="AI104" s="2461">
        <v>2.9316057281587749E-2</v>
      </c>
      <c r="AJ104" s="2461">
        <v>2.9934156845430479E-2</v>
      </c>
      <c r="AK104" s="2461">
        <v>3.0517372669009453E-2</v>
      </c>
      <c r="AL104" s="2461">
        <v>3.1067940098052426E-2</v>
      </c>
      <c r="AM104" s="2461">
        <v>3.1588031652259027E-2</v>
      </c>
      <c r="AN104" s="2461">
        <v>3.2079747060614658E-2</v>
      </c>
      <c r="AO104" s="2461">
        <v>3.2545105670546137E-2</v>
      </c>
      <c r="AP104" s="2461">
        <v>3.2986040941238526E-2</v>
      </c>
    </row>
    <row r="105" spans="1:256" ht="15.6" customHeight="1">
      <c r="D105" s="2414"/>
      <c r="E105" s="2414" t="s">
        <v>5337</v>
      </c>
      <c r="F105" s="2413"/>
      <c r="G105" s="2413"/>
      <c r="H105" s="2413"/>
      <c r="O105" s="454"/>
      <c r="S105" s="490"/>
      <c r="T105" s="490"/>
      <c r="U105" s="490"/>
      <c r="V105" s="2413"/>
      <c r="AC105" s="2461">
        <v>3.7830571707852416E-2</v>
      </c>
      <c r="AD105" s="2461">
        <v>4.5054737619944815E-2</v>
      </c>
      <c r="AE105" s="2461">
        <v>4.5671432016560654E-2</v>
      </c>
      <c r="AF105" s="2461">
        <v>4.5080946433294924E-2</v>
      </c>
      <c r="AG105" s="2461">
        <v>3.5592140746072143E-2</v>
      </c>
      <c r="AH105" s="2461">
        <v>3.5615289270428112E-2</v>
      </c>
      <c r="AI105" s="2461">
        <v>3.5634745503067104E-2</v>
      </c>
      <c r="AJ105" s="2461">
        <v>3.5912381917358939E-2</v>
      </c>
      <c r="AK105" s="2461">
        <v>3.6171441626806716E-2</v>
      </c>
      <c r="AL105" s="2461">
        <v>3.6413408488770165E-2</v>
      </c>
      <c r="AM105" s="2461">
        <v>3.6639668064662852E-2</v>
      </c>
      <c r="AN105" s="2461">
        <v>3.6851511784306561E-2</v>
      </c>
      <c r="AO105" s="2461">
        <v>3.7050141369893909E-2</v>
      </c>
      <c r="AP105" s="2461">
        <v>3.7236673414563277E-2</v>
      </c>
    </row>
    <row r="106" spans="1:256" ht="15.6" customHeight="1">
      <c r="O106" s="454"/>
      <c r="P106" s="454"/>
      <c r="Q106" s="454"/>
      <c r="R106" s="454"/>
      <c r="S106" s="454"/>
      <c r="T106" s="454"/>
      <c r="U106" s="454"/>
      <c r="V106" s="454"/>
    </row>
    <row r="107" spans="1:256" ht="15.6" customHeight="1">
      <c r="E107" s="28"/>
      <c r="T107" s="22"/>
    </row>
    <row r="108" spans="1:256" ht="15.6" customHeight="1">
      <c r="E108" s="28"/>
      <c r="F108" s="19" t="s">
        <v>5338</v>
      </c>
      <c r="G108" s="19"/>
      <c r="H108" s="19"/>
      <c r="I108" s="19"/>
      <c r="J108" s="19"/>
      <c r="K108" s="19"/>
      <c r="L108" s="19"/>
      <c r="M108" s="19"/>
      <c r="N108" s="19"/>
      <c r="O108" s="454"/>
      <c r="Q108" s="2462"/>
      <c r="R108" s="2462"/>
    </row>
    <row r="109" spans="1:256" ht="15.6" customHeight="1">
      <c r="E109" s="28"/>
      <c r="F109" s="1205" t="s">
        <v>23</v>
      </c>
      <c r="G109" s="2411">
        <v>1995</v>
      </c>
      <c r="H109" s="2411">
        <v>1996</v>
      </c>
      <c r="I109" s="2411">
        <v>1997</v>
      </c>
      <c r="J109" s="2411">
        <v>1998</v>
      </c>
      <c r="K109" s="2411">
        <v>1999</v>
      </c>
      <c r="L109" s="2411">
        <v>2000</v>
      </c>
      <c r="M109" s="2411">
        <v>2001</v>
      </c>
      <c r="N109" s="2411">
        <v>2002</v>
      </c>
      <c r="O109" s="2411">
        <v>2003</v>
      </c>
      <c r="P109" s="2411">
        <v>2004</v>
      </c>
      <c r="Q109" s="2411">
        <v>2005</v>
      </c>
      <c r="R109" s="2411">
        <v>2006</v>
      </c>
      <c r="S109" s="2411">
        <v>2007</v>
      </c>
      <c r="T109" s="2411">
        <v>2008</v>
      </c>
      <c r="U109" s="2411">
        <v>2009</v>
      </c>
      <c r="V109" s="2411">
        <v>2010</v>
      </c>
      <c r="W109" s="2411">
        <v>2011</v>
      </c>
      <c r="X109" s="2411">
        <v>2012</v>
      </c>
      <c r="Y109" s="2411">
        <v>2013</v>
      </c>
      <c r="Z109" s="2411">
        <v>2014</v>
      </c>
      <c r="AA109" s="2411">
        <v>2015</v>
      </c>
      <c r="AB109" s="2411">
        <v>2016</v>
      </c>
      <c r="AC109" s="2411">
        <v>2017</v>
      </c>
      <c r="AD109" s="2411">
        <v>2018</v>
      </c>
      <c r="AE109" s="2411">
        <v>2019</v>
      </c>
      <c r="AF109" s="2411">
        <v>2020</v>
      </c>
      <c r="AG109" s="2411">
        <v>2021</v>
      </c>
      <c r="AH109" s="2411">
        <v>2022</v>
      </c>
      <c r="AI109" s="2411">
        <v>2023</v>
      </c>
      <c r="AJ109" s="2411">
        <v>2024</v>
      </c>
      <c r="AK109" s="2411">
        <v>2025</v>
      </c>
      <c r="AL109" s="2411">
        <v>2026</v>
      </c>
      <c r="AM109" s="2411">
        <v>2027</v>
      </c>
      <c r="AN109" s="2411">
        <v>2028</v>
      </c>
      <c r="AO109" s="2411">
        <v>2029</v>
      </c>
      <c r="AP109" s="2412">
        <v>2030</v>
      </c>
    </row>
    <row r="110" spans="1:256" ht="15.6" customHeight="1">
      <c r="E110" s="28"/>
      <c r="F110" s="2059" t="s">
        <v>623</v>
      </c>
      <c r="G110" s="2463"/>
      <c r="H110" s="2463"/>
      <c r="I110" s="2463"/>
      <c r="J110" s="2463"/>
      <c r="K110" s="2463"/>
      <c r="L110" s="2463"/>
      <c r="M110" s="2463"/>
      <c r="N110" s="2463"/>
      <c r="O110" s="2463"/>
      <c r="P110" s="2463"/>
      <c r="Q110" s="2463"/>
      <c r="R110" s="2463"/>
      <c r="S110" s="2463"/>
      <c r="T110" s="2463"/>
      <c r="U110" s="2463"/>
      <c r="V110" s="2463"/>
      <c r="W110" s="2463"/>
      <c r="X110" s="2463"/>
      <c r="Y110" s="2463"/>
      <c r="Z110" s="2463"/>
      <c r="AA110" s="2463"/>
      <c r="AB110" s="2463"/>
      <c r="AC110" s="424">
        <v>3.7830571707852416E-2</v>
      </c>
      <c r="AD110" s="424">
        <v>4.5054737619944815E-2</v>
      </c>
      <c r="AE110" s="424">
        <v>4.5671432016560654E-2</v>
      </c>
      <c r="AF110" s="424">
        <v>4.5080946433294924E-2</v>
      </c>
      <c r="AG110" s="424">
        <v>3.5592140746072143E-2</v>
      </c>
      <c r="AH110" s="424">
        <v>3.5615289270428112E-2</v>
      </c>
      <c r="AI110" s="424">
        <v>3.5634745503067104E-2</v>
      </c>
      <c r="AJ110" s="424">
        <v>3.5912381917358939E-2</v>
      </c>
      <c r="AK110" s="424">
        <v>3.6171441626806716E-2</v>
      </c>
      <c r="AL110" s="424">
        <v>3.6413408488770165E-2</v>
      </c>
      <c r="AM110" s="424">
        <v>3.6639668064662852E-2</v>
      </c>
      <c r="AN110" s="424">
        <v>3.6851511784306561E-2</v>
      </c>
      <c r="AO110" s="424">
        <v>3.7050141369893909E-2</v>
      </c>
      <c r="AP110" s="424">
        <v>3.7236673414563277E-2</v>
      </c>
    </row>
    <row r="111" spans="1:256" ht="15.6" customHeight="1">
      <c r="E111" s="28"/>
      <c r="F111" s="2096" t="s">
        <v>625</v>
      </c>
      <c r="G111" s="2464"/>
      <c r="H111" s="2464"/>
      <c r="I111" s="2464"/>
      <c r="J111" s="2464"/>
      <c r="K111" s="2464"/>
      <c r="L111" s="2464"/>
      <c r="M111" s="2464"/>
      <c r="N111" s="2464"/>
      <c r="O111" s="2464"/>
      <c r="P111" s="2464"/>
      <c r="Q111" s="2464"/>
      <c r="R111" s="2464"/>
      <c r="S111" s="2464"/>
      <c r="T111" s="2464"/>
      <c r="U111" s="2464"/>
      <c r="V111" s="2464"/>
      <c r="W111" s="2464"/>
      <c r="X111" s="2464"/>
      <c r="Y111" s="2464"/>
      <c r="Z111" s="2464"/>
      <c r="AA111" s="2464"/>
      <c r="AB111" s="2464"/>
      <c r="AC111" s="2465">
        <v>2.5000000000000001E-2</v>
      </c>
      <c r="AD111" s="2465">
        <v>2.5000000000000001E-2</v>
      </c>
      <c r="AE111" s="2465">
        <v>2.5000000000000001E-2</v>
      </c>
      <c r="AF111" s="2465">
        <v>2.5000000000000001E-2</v>
      </c>
      <c r="AG111" s="2465">
        <v>2.5000000000000001E-2</v>
      </c>
      <c r="AH111" s="2465">
        <v>2.5000000000000001E-2</v>
      </c>
      <c r="AI111" s="2465">
        <v>2.5000000000000001E-2</v>
      </c>
      <c r="AJ111" s="2465">
        <v>2.5000000000000001E-2</v>
      </c>
      <c r="AK111" s="2465">
        <v>2.5000000000000001E-2</v>
      </c>
      <c r="AL111" s="2465">
        <v>2.5000000000000001E-2</v>
      </c>
      <c r="AM111" s="2465">
        <v>2.5000000000000001E-2</v>
      </c>
      <c r="AN111" s="2465">
        <v>2.5000000000000001E-2</v>
      </c>
      <c r="AO111" s="2465">
        <v>2.5000000000000001E-2</v>
      </c>
      <c r="AP111" s="2465">
        <v>2.5000000000000001E-2</v>
      </c>
    </row>
    <row r="112" spans="1:256" ht="15.6" customHeight="1">
      <c r="E112" s="28"/>
      <c r="F112" s="2096" t="s">
        <v>626</v>
      </c>
      <c r="G112" s="2464"/>
      <c r="H112" s="2464"/>
      <c r="I112" s="2464"/>
      <c r="J112" s="2464"/>
      <c r="K112" s="2464"/>
      <c r="L112" s="2464"/>
      <c r="M112" s="2464"/>
      <c r="N112" s="2464"/>
      <c r="O112" s="2464"/>
      <c r="P112" s="2464"/>
      <c r="Q112" s="2464"/>
      <c r="R112" s="2464"/>
      <c r="S112" s="2464"/>
      <c r="T112" s="2464"/>
      <c r="U112" s="2464"/>
      <c r="V112" s="2464"/>
      <c r="W112" s="2464"/>
      <c r="X112" s="2464"/>
      <c r="Y112" s="2464"/>
      <c r="Z112" s="2464"/>
      <c r="AA112" s="2464"/>
      <c r="AB112" s="2464"/>
      <c r="AC112" s="2465">
        <v>2.5000000000000001E-2</v>
      </c>
      <c r="AD112" s="2465">
        <v>2.5000000000000001E-2</v>
      </c>
      <c r="AE112" s="2465">
        <v>2.5000000000000001E-2</v>
      </c>
      <c r="AF112" s="2465">
        <v>2.5000000000000001E-2</v>
      </c>
      <c r="AG112" s="2465">
        <v>2.5000000000000001E-2</v>
      </c>
      <c r="AH112" s="2465">
        <v>2.5000000000000001E-2</v>
      </c>
      <c r="AI112" s="2465">
        <v>2.5000000000000001E-2</v>
      </c>
      <c r="AJ112" s="2465">
        <v>2.5000000000000001E-2</v>
      </c>
      <c r="AK112" s="2465">
        <v>2.5000000000000001E-2</v>
      </c>
      <c r="AL112" s="2465">
        <v>2.5000000000000001E-2</v>
      </c>
      <c r="AM112" s="2465">
        <v>2.5000000000000001E-2</v>
      </c>
      <c r="AN112" s="2465">
        <v>2.5000000000000001E-2</v>
      </c>
      <c r="AO112" s="2465">
        <v>2.5000000000000001E-2</v>
      </c>
      <c r="AP112" s="2465">
        <v>2.5000000000000001E-2</v>
      </c>
    </row>
    <row r="113" spans="1:256" ht="15.6" customHeight="1">
      <c r="E113" s="28"/>
      <c r="F113" s="2096" t="s">
        <v>629</v>
      </c>
      <c r="G113" s="2464"/>
      <c r="H113" s="2464"/>
      <c r="I113" s="2464"/>
      <c r="J113" s="2464"/>
      <c r="K113" s="2464"/>
      <c r="L113" s="2464"/>
      <c r="M113" s="2464"/>
      <c r="N113" s="2464"/>
      <c r="O113" s="2464"/>
      <c r="P113" s="2464"/>
      <c r="Q113" s="2464"/>
      <c r="R113" s="2464"/>
      <c r="S113" s="2464"/>
      <c r="T113" s="2464"/>
      <c r="U113" s="2464"/>
      <c r="V113" s="2464"/>
      <c r="W113" s="2464"/>
      <c r="X113" s="2464"/>
      <c r="Y113" s="2464"/>
      <c r="Z113" s="2464"/>
      <c r="AA113" s="2464"/>
      <c r="AB113" s="2464"/>
      <c r="AC113" s="2465">
        <v>2.5000000000000001E-2</v>
      </c>
      <c r="AD113" s="2465">
        <v>2.5000000000000001E-2</v>
      </c>
      <c r="AE113" s="2465">
        <v>2.5000000000000001E-2</v>
      </c>
      <c r="AF113" s="2465">
        <v>2.5000000000000001E-2</v>
      </c>
      <c r="AG113" s="2465">
        <v>2.5000000000000001E-2</v>
      </c>
      <c r="AH113" s="2465">
        <v>2.5000000000000001E-2</v>
      </c>
      <c r="AI113" s="2465">
        <v>2.5000000000000001E-2</v>
      </c>
      <c r="AJ113" s="2465">
        <v>2.5000000000000001E-2</v>
      </c>
      <c r="AK113" s="2465">
        <v>2.5000000000000001E-2</v>
      </c>
      <c r="AL113" s="2465">
        <v>2.5000000000000001E-2</v>
      </c>
      <c r="AM113" s="2465">
        <v>2.5000000000000001E-2</v>
      </c>
      <c r="AN113" s="2465">
        <v>2.5000000000000001E-2</v>
      </c>
      <c r="AO113" s="2465">
        <v>2.5000000000000001E-2</v>
      </c>
      <c r="AP113" s="2465">
        <v>2.5000000000000001E-2</v>
      </c>
    </row>
    <row r="114" spans="1:256" s="998" customFormat="1" ht="15.6" customHeight="1">
      <c r="A114" s="9"/>
      <c r="B114" s="9"/>
      <c r="C114" s="2410"/>
      <c r="D114" s="20"/>
      <c r="E114" s="20"/>
      <c r="F114" s="2096" t="s">
        <v>632</v>
      </c>
      <c r="G114" s="2464"/>
      <c r="H114" s="2464"/>
      <c r="I114" s="2464"/>
      <c r="J114" s="2464"/>
      <c r="K114" s="2464"/>
      <c r="L114" s="2464"/>
      <c r="M114" s="2464"/>
      <c r="N114" s="2464"/>
      <c r="O114" s="2464"/>
      <c r="P114" s="2464"/>
      <c r="Q114" s="2464"/>
      <c r="R114" s="2464"/>
      <c r="S114" s="2464"/>
      <c r="T114" s="2464"/>
      <c r="U114" s="2464"/>
      <c r="V114" s="2464"/>
      <c r="W114" s="2464"/>
      <c r="X114" s="2464"/>
      <c r="Y114" s="2464"/>
      <c r="Z114" s="2464"/>
      <c r="AA114" s="2464"/>
      <c r="AB114" s="2464"/>
      <c r="AC114" s="2465">
        <v>2.5000000000000001E-2</v>
      </c>
      <c r="AD114" s="2465">
        <v>2.5000000000000001E-2</v>
      </c>
      <c r="AE114" s="2465">
        <v>2.5000000000000001E-2</v>
      </c>
      <c r="AF114" s="2465">
        <v>2.5000000000000001E-2</v>
      </c>
      <c r="AG114" s="2465">
        <v>2.5000000000000001E-2</v>
      </c>
      <c r="AH114" s="2465">
        <v>2.5000000000000001E-2</v>
      </c>
      <c r="AI114" s="2465">
        <v>2.5000000000000001E-2</v>
      </c>
      <c r="AJ114" s="2465">
        <v>2.5000000000000001E-2</v>
      </c>
      <c r="AK114" s="2465">
        <v>2.5000000000000001E-2</v>
      </c>
      <c r="AL114" s="2465">
        <v>2.5000000000000001E-2</v>
      </c>
      <c r="AM114" s="2465">
        <v>2.5000000000000001E-2</v>
      </c>
      <c r="AN114" s="2465">
        <v>2.5000000000000001E-2</v>
      </c>
      <c r="AO114" s="2465">
        <v>2.5000000000000001E-2</v>
      </c>
      <c r="AP114" s="2465">
        <v>2.5000000000000001E-2</v>
      </c>
      <c r="AQ114" s="420"/>
      <c r="AR114" s="420"/>
      <c r="AS114" s="420"/>
      <c r="AT114" s="420"/>
      <c r="AU114" s="420"/>
      <c r="AV114" s="420"/>
      <c r="AW114" s="420"/>
      <c r="AX114" s="420"/>
      <c r="AY114" s="420"/>
      <c r="AZ114" s="420"/>
      <c r="BA114" s="420"/>
      <c r="BB114" s="420"/>
      <c r="BC114" s="420"/>
      <c r="BD114" s="420"/>
      <c r="BE114" s="420"/>
      <c r="BF114" s="420"/>
      <c r="BG114" s="420"/>
      <c r="BH114" s="420"/>
      <c r="BI114" s="420"/>
      <c r="BJ114" s="420"/>
      <c r="BK114" s="420"/>
      <c r="BL114" s="420"/>
      <c r="BM114" s="420"/>
      <c r="BN114" s="420"/>
      <c r="BO114" s="420"/>
      <c r="BP114" s="420"/>
      <c r="BQ114" s="420"/>
      <c r="BR114" s="420"/>
      <c r="BS114" s="420"/>
      <c r="BT114" s="420"/>
      <c r="BU114" s="420"/>
      <c r="BV114" s="420"/>
      <c r="BW114" s="420"/>
      <c r="BX114" s="420"/>
      <c r="BY114" s="420"/>
      <c r="BZ114" s="420"/>
      <c r="CA114" s="420"/>
      <c r="CB114" s="420"/>
      <c r="CC114" s="420"/>
      <c r="CD114" s="420"/>
      <c r="CE114" s="420"/>
      <c r="CF114" s="420"/>
      <c r="CG114" s="420"/>
      <c r="CH114" s="420"/>
      <c r="CI114" s="420"/>
      <c r="CJ114" s="420"/>
      <c r="CK114" s="420"/>
      <c r="CL114" s="420"/>
      <c r="CM114" s="420"/>
      <c r="CN114" s="420"/>
      <c r="CO114" s="420"/>
      <c r="CP114" s="420"/>
      <c r="CQ114" s="420"/>
      <c r="CR114" s="420"/>
      <c r="CS114" s="420"/>
      <c r="CT114" s="420"/>
      <c r="CU114" s="420"/>
      <c r="CV114" s="420"/>
      <c r="CW114" s="420"/>
      <c r="CX114" s="420"/>
      <c r="CY114" s="420"/>
      <c r="CZ114" s="420"/>
      <c r="DA114" s="420"/>
      <c r="DB114" s="420"/>
      <c r="DC114" s="420"/>
      <c r="DD114" s="420"/>
      <c r="DE114" s="420"/>
      <c r="DF114" s="420"/>
      <c r="DG114" s="420"/>
      <c r="DH114" s="420"/>
      <c r="DI114" s="420"/>
      <c r="DJ114" s="420"/>
      <c r="DK114" s="420"/>
      <c r="DL114" s="420"/>
      <c r="DM114" s="420"/>
      <c r="DN114" s="420"/>
      <c r="DO114" s="420"/>
      <c r="DP114" s="420"/>
      <c r="DQ114" s="420"/>
      <c r="DR114" s="420"/>
      <c r="DS114" s="420"/>
      <c r="DT114" s="420"/>
      <c r="DU114" s="420"/>
      <c r="DV114" s="420"/>
      <c r="DW114" s="420"/>
      <c r="DX114" s="420"/>
      <c r="DY114" s="420"/>
      <c r="DZ114" s="420"/>
      <c r="EA114" s="420"/>
      <c r="EB114" s="420"/>
      <c r="EC114" s="420"/>
      <c r="ED114" s="420"/>
      <c r="EE114" s="420"/>
      <c r="EF114" s="420"/>
      <c r="EG114" s="420"/>
      <c r="EH114" s="420"/>
      <c r="EI114" s="420"/>
      <c r="EJ114" s="420"/>
      <c r="EK114" s="420"/>
      <c r="EL114" s="420"/>
      <c r="EM114" s="420"/>
      <c r="EN114" s="420"/>
      <c r="EO114" s="420"/>
      <c r="EP114" s="420"/>
      <c r="EQ114" s="420"/>
      <c r="ER114" s="420"/>
      <c r="ES114" s="420"/>
      <c r="ET114" s="420"/>
      <c r="EU114" s="420"/>
      <c r="EV114" s="420"/>
      <c r="EW114" s="420"/>
      <c r="EX114" s="420"/>
      <c r="EY114" s="420"/>
      <c r="EZ114" s="420"/>
      <c r="FA114" s="420"/>
      <c r="FB114" s="420"/>
      <c r="FC114" s="420"/>
      <c r="FD114" s="420"/>
      <c r="FE114" s="420"/>
      <c r="FF114" s="420"/>
      <c r="FG114" s="420"/>
      <c r="FH114" s="420"/>
      <c r="FI114" s="420"/>
      <c r="FJ114" s="420"/>
      <c r="FK114" s="420"/>
      <c r="FL114" s="420"/>
      <c r="FM114" s="420"/>
      <c r="FN114" s="420"/>
      <c r="FO114" s="420"/>
      <c r="FP114" s="420"/>
      <c r="FQ114" s="420"/>
      <c r="FR114" s="420"/>
      <c r="FS114" s="420"/>
      <c r="FT114" s="420"/>
      <c r="FU114" s="420"/>
      <c r="FV114" s="420"/>
      <c r="FW114" s="420"/>
      <c r="FX114" s="420"/>
      <c r="FY114" s="420"/>
      <c r="FZ114" s="420"/>
      <c r="GA114" s="420"/>
      <c r="GB114" s="420"/>
      <c r="GC114" s="420"/>
      <c r="GD114" s="420"/>
      <c r="GE114" s="420"/>
      <c r="GF114" s="420"/>
      <c r="GG114" s="420"/>
      <c r="GH114" s="420"/>
      <c r="GI114" s="420"/>
      <c r="GJ114" s="420"/>
      <c r="GK114" s="420"/>
      <c r="GL114" s="420"/>
      <c r="GM114" s="420"/>
      <c r="GN114" s="420"/>
      <c r="GO114" s="420"/>
      <c r="GP114" s="420"/>
      <c r="GQ114" s="420"/>
      <c r="GR114" s="420"/>
      <c r="GS114" s="420"/>
      <c r="GT114" s="420"/>
      <c r="GU114" s="420"/>
      <c r="GV114" s="420"/>
      <c r="GW114" s="420"/>
      <c r="GX114" s="420"/>
      <c r="GY114" s="420"/>
      <c r="GZ114" s="420"/>
      <c r="HA114" s="420"/>
      <c r="HB114" s="420"/>
      <c r="HC114" s="420"/>
      <c r="HD114" s="420"/>
      <c r="HE114" s="420"/>
      <c r="HF114" s="420"/>
      <c r="HG114" s="420"/>
      <c r="HH114" s="420"/>
      <c r="HI114" s="420"/>
      <c r="HJ114" s="420"/>
      <c r="HK114" s="420"/>
      <c r="HL114" s="420"/>
      <c r="HM114" s="420"/>
      <c r="HN114" s="420"/>
      <c r="HO114" s="420"/>
      <c r="HP114" s="420"/>
      <c r="HQ114" s="420"/>
      <c r="HR114" s="420"/>
      <c r="HS114" s="420"/>
      <c r="HT114" s="420"/>
      <c r="HU114" s="420"/>
      <c r="HV114" s="420"/>
      <c r="HW114" s="420"/>
      <c r="HX114" s="420"/>
      <c r="HY114" s="420"/>
      <c r="HZ114" s="420"/>
      <c r="IA114" s="420"/>
      <c r="IB114" s="420"/>
      <c r="IC114" s="420"/>
      <c r="ID114" s="420"/>
      <c r="IE114" s="420"/>
      <c r="IF114" s="420"/>
      <c r="IG114" s="420"/>
      <c r="IH114" s="420"/>
      <c r="II114" s="420"/>
      <c r="IJ114" s="420"/>
      <c r="IK114" s="420"/>
      <c r="IL114" s="420"/>
      <c r="IM114" s="420"/>
      <c r="IN114" s="420"/>
      <c r="IO114" s="420"/>
      <c r="IP114" s="420"/>
      <c r="IQ114" s="420"/>
      <c r="IR114" s="420"/>
      <c r="IS114" s="420"/>
      <c r="IT114" s="420"/>
      <c r="IU114" s="420"/>
      <c r="IV114" s="420"/>
    </row>
    <row r="115" spans="1:256" s="998" customFormat="1" ht="15.6" customHeight="1">
      <c r="A115" s="9"/>
      <c r="B115" s="9"/>
      <c r="C115" s="2410"/>
      <c r="D115" s="20"/>
      <c r="E115" s="20"/>
      <c r="F115" s="2095" t="s">
        <v>635</v>
      </c>
      <c r="G115" s="2466"/>
      <c r="H115" s="2466"/>
      <c r="I115" s="2466"/>
      <c r="J115" s="2466"/>
      <c r="K115" s="2466"/>
      <c r="L115" s="2466"/>
      <c r="M115" s="2466"/>
      <c r="N115" s="2466"/>
      <c r="O115" s="2466"/>
      <c r="P115" s="2466"/>
      <c r="Q115" s="2466"/>
      <c r="R115" s="2466"/>
      <c r="S115" s="2466"/>
      <c r="T115" s="2466"/>
      <c r="U115" s="2466"/>
      <c r="V115" s="2466"/>
      <c r="W115" s="2466"/>
      <c r="X115" s="2466"/>
      <c r="Y115" s="2466"/>
      <c r="Z115" s="2466"/>
      <c r="AA115" s="2466"/>
      <c r="AB115" s="2466"/>
      <c r="AC115" s="2467">
        <v>2.5000000000000001E-2</v>
      </c>
      <c r="AD115" s="2467">
        <v>2.5000000000000001E-2</v>
      </c>
      <c r="AE115" s="2467">
        <v>2.5000000000000001E-2</v>
      </c>
      <c r="AF115" s="2467">
        <v>2.5000000000000001E-2</v>
      </c>
      <c r="AG115" s="2467">
        <v>2.5000000000000001E-2</v>
      </c>
      <c r="AH115" s="2467">
        <v>2.5000000000000001E-2</v>
      </c>
      <c r="AI115" s="2467">
        <v>2.5000000000000001E-2</v>
      </c>
      <c r="AJ115" s="2467">
        <v>2.5000000000000001E-2</v>
      </c>
      <c r="AK115" s="2467">
        <v>2.5000000000000001E-2</v>
      </c>
      <c r="AL115" s="2467">
        <v>2.5000000000000001E-2</v>
      </c>
      <c r="AM115" s="2467">
        <v>2.5000000000000001E-2</v>
      </c>
      <c r="AN115" s="2467">
        <v>2.5000000000000001E-2</v>
      </c>
      <c r="AO115" s="2467">
        <v>2.5000000000000001E-2</v>
      </c>
      <c r="AP115" s="2467">
        <v>2.5000000000000001E-2</v>
      </c>
      <c r="AQ115" s="420"/>
      <c r="AR115" s="420"/>
      <c r="AS115" s="420"/>
      <c r="AT115" s="420"/>
      <c r="AU115" s="420"/>
      <c r="AV115" s="420"/>
      <c r="AW115" s="420"/>
      <c r="AX115" s="420"/>
      <c r="AY115" s="420"/>
      <c r="AZ115" s="420"/>
      <c r="BA115" s="420"/>
      <c r="BB115" s="420"/>
      <c r="BC115" s="420"/>
      <c r="BD115" s="420"/>
      <c r="BE115" s="420"/>
      <c r="BF115" s="420"/>
      <c r="BG115" s="420"/>
      <c r="BH115" s="420"/>
      <c r="BI115" s="420"/>
      <c r="BJ115" s="420"/>
      <c r="BK115" s="420"/>
      <c r="BL115" s="420"/>
      <c r="BM115" s="420"/>
      <c r="BN115" s="420"/>
      <c r="BO115" s="420"/>
      <c r="BP115" s="420"/>
      <c r="BQ115" s="420"/>
      <c r="BR115" s="420"/>
      <c r="BS115" s="420"/>
      <c r="BT115" s="420"/>
      <c r="BU115" s="420"/>
      <c r="BV115" s="420"/>
      <c r="BW115" s="420"/>
      <c r="BX115" s="420"/>
      <c r="BY115" s="420"/>
      <c r="BZ115" s="420"/>
      <c r="CA115" s="420"/>
      <c r="CB115" s="420"/>
      <c r="CC115" s="420"/>
      <c r="CD115" s="420"/>
      <c r="CE115" s="420"/>
      <c r="CF115" s="420"/>
      <c r="CG115" s="420"/>
      <c r="CH115" s="420"/>
      <c r="CI115" s="420"/>
      <c r="CJ115" s="420"/>
      <c r="CK115" s="420"/>
      <c r="CL115" s="420"/>
      <c r="CM115" s="420"/>
      <c r="CN115" s="420"/>
      <c r="CO115" s="420"/>
      <c r="CP115" s="420"/>
      <c r="CQ115" s="420"/>
      <c r="CR115" s="420"/>
      <c r="CS115" s="420"/>
      <c r="CT115" s="420"/>
      <c r="CU115" s="420"/>
      <c r="CV115" s="420"/>
      <c r="CW115" s="420"/>
      <c r="CX115" s="420"/>
      <c r="CY115" s="420"/>
      <c r="CZ115" s="420"/>
      <c r="DA115" s="420"/>
      <c r="DB115" s="420"/>
      <c r="DC115" s="420"/>
      <c r="DD115" s="420"/>
      <c r="DE115" s="420"/>
      <c r="DF115" s="420"/>
      <c r="DG115" s="420"/>
      <c r="DH115" s="420"/>
      <c r="DI115" s="420"/>
      <c r="DJ115" s="420"/>
      <c r="DK115" s="420"/>
      <c r="DL115" s="420"/>
      <c r="DM115" s="420"/>
      <c r="DN115" s="420"/>
      <c r="DO115" s="420"/>
      <c r="DP115" s="420"/>
      <c r="DQ115" s="420"/>
      <c r="DR115" s="420"/>
      <c r="DS115" s="420"/>
      <c r="DT115" s="420"/>
      <c r="DU115" s="420"/>
      <c r="DV115" s="420"/>
      <c r="DW115" s="420"/>
      <c r="DX115" s="420"/>
      <c r="DY115" s="420"/>
      <c r="DZ115" s="420"/>
      <c r="EA115" s="420"/>
      <c r="EB115" s="420"/>
      <c r="EC115" s="420"/>
      <c r="ED115" s="420"/>
      <c r="EE115" s="420"/>
      <c r="EF115" s="420"/>
      <c r="EG115" s="420"/>
      <c r="EH115" s="420"/>
      <c r="EI115" s="420"/>
      <c r="EJ115" s="420"/>
      <c r="EK115" s="420"/>
      <c r="EL115" s="420"/>
      <c r="EM115" s="420"/>
      <c r="EN115" s="420"/>
      <c r="EO115" s="420"/>
      <c r="EP115" s="420"/>
      <c r="EQ115" s="420"/>
      <c r="ER115" s="420"/>
      <c r="ES115" s="420"/>
      <c r="ET115" s="420"/>
      <c r="EU115" s="420"/>
      <c r="EV115" s="420"/>
      <c r="EW115" s="420"/>
      <c r="EX115" s="420"/>
      <c r="EY115" s="420"/>
      <c r="EZ115" s="420"/>
      <c r="FA115" s="420"/>
      <c r="FB115" s="420"/>
      <c r="FC115" s="420"/>
      <c r="FD115" s="420"/>
      <c r="FE115" s="420"/>
      <c r="FF115" s="420"/>
      <c r="FG115" s="420"/>
      <c r="FH115" s="420"/>
      <c r="FI115" s="420"/>
      <c r="FJ115" s="420"/>
      <c r="FK115" s="420"/>
      <c r="FL115" s="420"/>
      <c r="FM115" s="420"/>
      <c r="FN115" s="420"/>
      <c r="FO115" s="420"/>
      <c r="FP115" s="420"/>
      <c r="FQ115" s="420"/>
      <c r="FR115" s="420"/>
      <c r="FS115" s="420"/>
      <c r="FT115" s="420"/>
      <c r="FU115" s="420"/>
      <c r="FV115" s="420"/>
      <c r="FW115" s="420"/>
      <c r="FX115" s="420"/>
      <c r="FY115" s="420"/>
      <c r="FZ115" s="420"/>
      <c r="GA115" s="420"/>
      <c r="GB115" s="420"/>
      <c r="GC115" s="420"/>
      <c r="GD115" s="420"/>
      <c r="GE115" s="420"/>
      <c r="GF115" s="420"/>
      <c r="GG115" s="420"/>
      <c r="GH115" s="420"/>
      <c r="GI115" s="420"/>
      <c r="GJ115" s="420"/>
      <c r="GK115" s="420"/>
      <c r="GL115" s="420"/>
      <c r="GM115" s="420"/>
      <c r="GN115" s="420"/>
      <c r="GO115" s="420"/>
      <c r="GP115" s="420"/>
      <c r="GQ115" s="420"/>
      <c r="GR115" s="420"/>
      <c r="GS115" s="420"/>
      <c r="GT115" s="420"/>
      <c r="GU115" s="420"/>
      <c r="GV115" s="420"/>
      <c r="GW115" s="420"/>
      <c r="GX115" s="420"/>
      <c r="GY115" s="420"/>
      <c r="GZ115" s="420"/>
      <c r="HA115" s="420"/>
      <c r="HB115" s="420"/>
      <c r="HC115" s="420"/>
      <c r="HD115" s="420"/>
      <c r="HE115" s="420"/>
      <c r="HF115" s="420"/>
      <c r="HG115" s="420"/>
      <c r="HH115" s="420"/>
      <c r="HI115" s="420"/>
      <c r="HJ115" s="420"/>
      <c r="HK115" s="420"/>
      <c r="HL115" s="420"/>
      <c r="HM115" s="420"/>
      <c r="HN115" s="420"/>
      <c r="HO115" s="420"/>
      <c r="HP115" s="420"/>
      <c r="HQ115" s="420"/>
      <c r="HR115" s="420"/>
      <c r="HS115" s="420"/>
      <c r="HT115" s="420"/>
      <c r="HU115" s="420"/>
      <c r="HV115" s="420"/>
      <c r="HW115" s="420"/>
      <c r="HX115" s="420"/>
      <c r="HY115" s="420"/>
      <c r="HZ115" s="420"/>
      <c r="IA115" s="420"/>
      <c r="IB115" s="420"/>
      <c r="IC115" s="420"/>
      <c r="ID115" s="420"/>
      <c r="IE115" s="420"/>
      <c r="IF115" s="420"/>
      <c r="IG115" s="420"/>
      <c r="IH115" s="420"/>
      <c r="II115" s="420"/>
      <c r="IJ115" s="420"/>
      <c r="IK115" s="420"/>
      <c r="IL115" s="420"/>
      <c r="IM115" s="420"/>
      <c r="IN115" s="420"/>
      <c r="IO115" s="420"/>
      <c r="IP115" s="420"/>
      <c r="IQ115" s="420"/>
      <c r="IR115" s="420"/>
      <c r="IS115" s="420"/>
      <c r="IT115" s="420"/>
      <c r="IU115" s="420"/>
      <c r="IV115" s="420"/>
    </row>
    <row r="116" spans="1:256" ht="15.6" customHeight="1">
      <c r="E116" s="28"/>
      <c r="F116" s="2468"/>
      <c r="G116" s="2468"/>
      <c r="H116" s="2468"/>
      <c r="I116" s="2468"/>
      <c r="J116" s="2468"/>
      <c r="K116" s="2468"/>
      <c r="L116" s="2468"/>
      <c r="M116" s="2468"/>
      <c r="N116" s="2468"/>
      <c r="O116" s="2469"/>
      <c r="P116" s="2469"/>
      <c r="Q116" s="2469"/>
      <c r="R116" s="2469"/>
      <c r="S116" s="2469"/>
      <c r="T116" s="2469"/>
      <c r="U116" s="2469"/>
      <c r="V116" s="2469"/>
      <c r="W116" s="2469"/>
      <c r="X116" s="2469"/>
      <c r="Y116" s="2469"/>
      <c r="Z116" s="2469"/>
      <c r="AA116" s="2469"/>
      <c r="AB116" s="2469"/>
      <c r="AC116" s="2469"/>
      <c r="AD116" s="2469"/>
      <c r="AE116" s="2469"/>
      <c r="AF116" s="2469"/>
      <c r="AG116" s="2469"/>
      <c r="AH116" s="2469"/>
      <c r="AI116" s="2469"/>
      <c r="AJ116" s="2469"/>
      <c r="AK116" s="2469"/>
      <c r="AL116" s="2469"/>
      <c r="AM116" s="2469"/>
      <c r="AN116" s="2469"/>
      <c r="AO116" s="2469"/>
      <c r="AP116" s="2469"/>
    </row>
    <row r="117" spans="1:256" ht="15.6" customHeight="1">
      <c r="E117" s="28"/>
      <c r="F117" s="19" t="s">
        <v>5339</v>
      </c>
      <c r="G117" s="19"/>
      <c r="H117" s="19"/>
      <c r="I117" s="19"/>
      <c r="J117" s="19"/>
      <c r="K117" s="19"/>
      <c r="L117" s="19"/>
      <c r="M117" s="19"/>
      <c r="N117" s="19"/>
      <c r="O117" s="28"/>
      <c r="P117" s="28"/>
      <c r="Q117" s="28"/>
      <c r="R117" s="28"/>
      <c r="S117" s="28"/>
      <c r="T117" s="28"/>
      <c r="U117" s="28"/>
      <c r="V117" s="28"/>
      <c r="W117" s="28"/>
      <c r="Y117" s="28"/>
      <c r="Z117" s="28"/>
      <c r="AA117" s="28"/>
      <c r="AB117" s="28"/>
      <c r="AC117" s="28"/>
      <c r="AD117" s="28"/>
      <c r="AE117" s="28"/>
      <c r="AF117" s="28"/>
      <c r="AH117" s="998"/>
      <c r="AP117" s="998"/>
    </row>
    <row r="118" spans="1:256" ht="15.6" customHeight="1">
      <c r="E118" s="28"/>
      <c r="F118" s="1205" t="s">
        <v>23</v>
      </c>
      <c r="G118" s="2411">
        <v>1995</v>
      </c>
      <c r="H118" s="2411">
        <v>1996</v>
      </c>
      <c r="I118" s="2411">
        <v>1997</v>
      </c>
      <c r="J118" s="2411">
        <v>1998</v>
      </c>
      <c r="K118" s="2411">
        <v>1999</v>
      </c>
      <c r="L118" s="2411">
        <v>2000</v>
      </c>
      <c r="M118" s="2411">
        <v>2001</v>
      </c>
      <c r="N118" s="2411">
        <v>2002</v>
      </c>
      <c r="O118" s="2411">
        <v>2003</v>
      </c>
      <c r="P118" s="2411">
        <v>2004</v>
      </c>
      <c r="Q118" s="2411">
        <v>2005</v>
      </c>
      <c r="R118" s="2411">
        <v>2006</v>
      </c>
      <c r="S118" s="2411">
        <v>2007</v>
      </c>
      <c r="T118" s="2411">
        <v>2008</v>
      </c>
      <c r="U118" s="2411">
        <v>2009</v>
      </c>
      <c r="V118" s="2411">
        <v>2010</v>
      </c>
      <c r="W118" s="2411">
        <v>2011</v>
      </c>
      <c r="X118" s="2411">
        <v>2012</v>
      </c>
      <c r="Y118" s="2411">
        <v>2013</v>
      </c>
      <c r="Z118" s="2411">
        <v>2014</v>
      </c>
      <c r="AA118" s="2411">
        <v>2015</v>
      </c>
      <c r="AB118" s="2411">
        <v>2016</v>
      </c>
      <c r="AC118" s="2411">
        <v>2017</v>
      </c>
      <c r="AD118" s="2411">
        <v>2018</v>
      </c>
      <c r="AE118" s="2411">
        <v>2019</v>
      </c>
      <c r="AF118" s="2411">
        <v>2020</v>
      </c>
      <c r="AG118" s="2411">
        <v>2021</v>
      </c>
      <c r="AH118" s="2411">
        <v>2022</v>
      </c>
      <c r="AI118" s="2411">
        <v>2023</v>
      </c>
      <c r="AJ118" s="2411">
        <v>2024</v>
      </c>
      <c r="AK118" s="2411">
        <v>2025</v>
      </c>
      <c r="AL118" s="2411">
        <v>2026</v>
      </c>
      <c r="AM118" s="2411">
        <v>2027</v>
      </c>
      <c r="AN118" s="2411">
        <v>2028</v>
      </c>
      <c r="AO118" s="2411">
        <v>2029</v>
      </c>
      <c r="AP118" s="2412">
        <v>2030</v>
      </c>
    </row>
    <row r="119" spans="1:256" ht="15.6" customHeight="1">
      <c r="E119" s="28"/>
      <c r="F119" s="2059" t="s">
        <v>623</v>
      </c>
      <c r="G119" s="2463"/>
      <c r="H119" s="2463"/>
      <c r="I119" s="2463"/>
      <c r="J119" s="2463"/>
      <c r="K119" s="2463"/>
      <c r="L119" s="2463"/>
      <c r="M119" s="2463"/>
      <c r="N119" s="2463"/>
      <c r="O119" s="2463"/>
      <c r="P119" s="2463"/>
      <c r="Q119" s="2463"/>
      <c r="R119" s="2463"/>
      <c r="S119" s="2463"/>
      <c r="T119" s="2463"/>
      <c r="U119" s="2463"/>
      <c r="V119" s="2463"/>
      <c r="W119" s="2463"/>
      <c r="X119" s="2463"/>
      <c r="Y119" s="2463"/>
      <c r="Z119" s="2463"/>
      <c r="AA119" s="2463"/>
      <c r="AB119" s="2463"/>
      <c r="AC119" s="2470">
        <v>1.0378305717078524</v>
      </c>
      <c r="AD119" s="2470">
        <v>1.0450547376199448</v>
      </c>
      <c r="AE119" s="2470">
        <v>1.0456714320165608</v>
      </c>
      <c r="AF119" s="2470">
        <v>1.0450809464332949</v>
      </c>
      <c r="AG119" s="2470">
        <v>1.0355921407460722</v>
      </c>
      <c r="AH119" s="2470">
        <v>1.035615289270428</v>
      </c>
      <c r="AI119" s="2470">
        <v>1.035634745503067</v>
      </c>
      <c r="AJ119" s="2470">
        <v>1.035912381917359</v>
      </c>
      <c r="AK119" s="2470">
        <v>1.0361714416268066</v>
      </c>
      <c r="AL119" s="2470">
        <v>1.0364134084887702</v>
      </c>
      <c r="AM119" s="2470">
        <v>1.0366396680646628</v>
      </c>
      <c r="AN119" s="2470">
        <v>1.0368515117843065</v>
      </c>
      <c r="AO119" s="2470">
        <v>1.0370501413698938</v>
      </c>
      <c r="AP119" s="2471">
        <v>1.0372366734145633</v>
      </c>
    </row>
    <row r="120" spans="1:256" ht="15.6" customHeight="1">
      <c r="E120" s="28"/>
      <c r="F120" s="2096" t="s">
        <v>625</v>
      </c>
      <c r="G120" s="2464"/>
      <c r="H120" s="2464"/>
      <c r="I120" s="2464"/>
      <c r="J120" s="2464"/>
      <c r="K120" s="2464"/>
      <c r="L120" s="2464"/>
      <c r="M120" s="2464"/>
      <c r="N120" s="2464"/>
      <c r="O120" s="2464"/>
      <c r="P120" s="2464"/>
      <c r="Q120" s="2464"/>
      <c r="R120" s="2464"/>
      <c r="S120" s="2464"/>
      <c r="T120" s="2464"/>
      <c r="U120" s="2464"/>
      <c r="V120" s="2464"/>
      <c r="W120" s="2464"/>
      <c r="X120" s="2464"/>
      <c r="Y120" s="2464"/>
      <c r="Z120" s="2464"/>
      <c r="AA120" s="2464"/>
      <c r="AB120" s="2464"/>
      <c r="AC120" s="2469">
        <v>1.0249999999999999</v>
      </c>
      <c r="AD120" s="2469">
        <v>1.0249999999999999</v>
      </c>
      <c r="AE120" s="2469">
        <v>1.0249999999999999</v>
      </c>
      <c r="AF120" s="2469">
        <v>1.0249999999999999</v>
      </c>
      <c r="AG120" s="2469">
        <v>1.0249999999999999</v>
      </c>
      <c r="AH120" s="2469">
        <v>1.0249999999999999</v>
      </c>
      <c r="AI120" s="2469">
        <v>1.0249999999999999</v>
      </c>
      <c r="AJ120" s="2469">
        <v>1.0249999999999999</v>
      </c>
      <c r="AK120" s="2469">
        <v>1.0249999999999999</v>
      </c>
      <c r="AL120" s="2469">
        <v>1.0249999999999999</v>
      </c>
      <c r="AM120" s="2469">
        <v>1.0249999999999999</v>
      </c>
      <c r="AN120" s="2469">
        <v>1.0249999999999999</v>
      </c>
      <c r="AO120" s="2469">
        <v>1.0249999999999999</v>
      </c>
      <c r="AP120" s="2472">
        <v>1.0249999999999999</v>
      </c>
    </row>
    <row r="121" spans="1:256" ht="15.6" customHeight="1">
      <c r="E121" s="28"/>
      <c r="F121" s="2096" t="s">
        <v>626</v>
      </c>
      <c r="G121" s="2464"/>
      <c r="H121" s="2464"/>
      <c r="I121" s="2464"/>
      <c r="J121" s="2464"/>
      <c r="K121" s="2464"/>
      <c r="L121" s="2464"/>
      <c r="M121" s="2464"/>
      <c r="N121" s="2464"/>
      <c r="O121" s="2464"/>
      <c r="P121" s="2464"/>
      <c r="Q121" s="2464"/>
      <c r="R121" s="2464"/>
      <c r="S121" s="2464"/>
      <c r="T121" s="2464"/>
      <c r="U121" s="2464"/>
      <c r="V121" s="2464"/>
      <c r="W121" s="2464"/>
      <c r="X121" s="2464"/>
      <c r="Y121" s="2464"/>
      <c r="Z121" s="2464"/>
      <c r="AA121" s="2464"/>
      <c r="AB121" s="2464"/>
      <c r="AC121" s="2469">
        <v>1.0249999999999999</v>
      </c>
      <c r="AD121" s="2469">
        <v>1.0249999999999999</v>
      </c>
      <c r="AE121" s="2469">
        <v>1.0249999999999999</v>
      </c>
      <c r="AF121" s="2469">
        <v>1.0249999999999999</v>
      </c>
      <c r="AG121" s="2469">
        <v>1.0249999999999999</v>
      </c>
      <c r="AH121" s="2469">
        <v>1.0249999999999999</v>
      </c>
      <c r="AI121" s="2469">
        <v>1.0249999999999999</v>
      </c>
      <c r="AJ121" s="2469">
        <v>1.0249999999999999</v>
      </c>
      <c r="AK121" s="2469">
        <v>1.0249999999999999</v>
      </c>
      <c r="AL121" s="2469">
        <v>1.0249999999999999</v>
      </c>
      <c r="AM121" s="2469">
        <v>1.0249999999999999</v>
      </c>
      <c r="AN121" s="2469">
        <v>1.0249999999999999</v>
      </c>
      <c r="AO121" s="2469">
        <v>1.0249999999999999</v>
      </c>
      <c r="AP121" s="2472">
        <v>1.0249999999999999</v>
      </c>
    </row>
    <row r="122" spans="1:256" ht="15.6" customHeight="1">
      <c r="F122" s="2096" t="s">
        <v>629</v>
      </c>
      <c r="G122" s="2464"/>
      <c r="H122" s="2464"/>
      <c r="I122" s="2464"/>
      <c r="J122" s="2464"/>
      <c r="K122" s="2464"/>
      <c r="L122" s="2464"/>
      <c r="M122" s="2464"/>
      <c r="N122" s="2464"/>
      <c r="O122" s="2464"/>
      <c r="P122" s="2464"/>
      <c r="Q122" s="2464"/>
      <c r="R122" s="2464"/>
      <c r="S122" s="2464"/>
      <c r="T122" s="2464"/>
      <c r="U122" s="2464"/>
      <c r="V122" s="2464"/>
      <c r="W122" s="2464"/>
      <c r="X122" s="2464"/>
      <c r="Y122" s="2464"/>
      <c r="Z122" s="2464"/>
      <c r="AA122" s="2464"/>
      <c r="AB122" s="2464"/>
      <c r="AC122" s="2469">
        <v>1.0249999999999999</v>
      </c>
      <c r="AD122" s="2469">
        <v>1.0249999999999999</v>
      </c>
      <c r="AE122" s="2469">
        <v>1.0249999999999999</v>
      </c>
      <c r="AF122" s="2469">
        <v>1.0249999999999999</v>
      </c>
      <c r="AG122" s="2469">
        <v>1.0249999999999999</v>
      </c>
      <c r="AH122" s="2469">
        <v>1.0249999999999999</v>
      </c>
      <c r="AI122" s="2469">
        <v>1.0249999999999999</v>
      </c>
      <c r="AJ122" s="2469">
        <v>1.0249999999999999</v>
      </c>
      <c r="AK122" s="2469">
        <v>1.0249999999999999</v>
      </c>
      <c r="AL122" s="2469">
        <v>1.0249999999999999</v>
      </c>
      <c r="AM122" s="2469">
        <v>1.0249999999999999</v>
      </c>
      <c r="AN122" s="2469">
        <v>1.0249999999999999</v>
      </c>
      <c r="AO122" s="2469">
        <v>1.0249999999999999</v>
      </c>
      <c r="AP122" s="2472">
        <v>1.0249999999999999</v>
      </c>
    </row>
    <row r="123" spans="1:256" ht="15.6" customHeight="1">
      <c r="F123" s="2096" t="s">
        <v>632</v>
      </c>
      <c r="G123" s="2464"/>
      <c r="H123" s="2464"/>
      <c r="I123" s="2464"/>
      <c r="J123" s="2464"/>
      <c r="K123" s="2464"/>
      <c r="L123" s="2464"/>
      <c r="M123" s="2464"/>
      <c r="N123" s="2464"/>
      <c r="O123" s="2464"/>
      <c r="P123" s="2464"/>
      <c r="Q123" s="2464"/>
      <c r="R123" s="2464"/>
      <c r="S123" s="2464"/>
      <c r="T123" s="2464"/>
      <c r="U123" s="2464"/>
      <c r="V123" s="2464"/>
      <c r="W123" s="2464"/>
      <c r="X123" s="2464"/>
      <c r="Y123" s="2464"/>
      <c r="Z123" s="2464"/>
      <c r="AA123" s="2464"/>
      <c r="AB123" s="2464"/>
      <c r="AC123" s="2469">
        <v>1.0249999999999999</v>
      </c>
      <c r="AD123" s="2469">
        <v>1.0249999999999999</v>
      </c>
      <c r="AE123" s="2469">
        <v>1.0249999999999999</v>
      </c>
      <c r="AF123" s="2469">
        <v>1.0249999999999999</v>
      </c>
      <c r="AG123" s="2469">
        <v>1.0249999999999999</v>
      </c>
      <c r="AH123" s="2469">
        <v>1.0249999999999999</v>
      </c>
      <c r="AI123" s="2469">
        <v>1.0249999999999999</v>
      </c>
      <c r="AJ123" s="2469">
        <v>1.0249999999999999</v>
      </c>
      <c r="AK123" s="2469">
        <v>1.0249999999999999</v>
      </c>
      <c r="AL123" s="2469">
        <v>1.0249999999999999</v>
      </c>
      <c r="AM123" s="2469">
        <v>1.0249999999999999</v>
      </c>
      <c r="AN123" s="2469">
        <v>1.0249999999999999</v>
      </c>
      <c r="AO123" s="2469">
        <v>1.0249999999999999</v>
      </c>
      <c r="AP123" s="2472">
        <v>1.0249999999999999</v>
      </c>
    </row>
    <row r="124" spans="1:256" s="998" customFormat="1" ht="15.6" customHeight="1">
      <c r="A124" s="9"/>
      <c r="B124" s="9"/>
      <c r="C124" s="2410"/>
      <c r="D124" s="20"/>
      <c r="E124" s="20"/>
      <c r="F124" s="2095" t="s">
        <v>635</v>
      </c>
      <c r="G124" s="2466"/>
      <c r="H124" s="2466"/>
      <c r="I124" s="2466"/>
      <c r="J124" s="2466"/>
      <c r="K124" s="2466"/>
      <c r="L124" s="2466"/>
      <c r="M124" s="2466"/>
      <c r="N124" s="2466"/>
      <c r="O124" s="2466"/>
      <c r="P124" s="2466"/>
      <c r="Q124" s="2466"/>
      <c r="R124" s="2466"/>
      <c r="S124" s="2466"/>
      <c r="T124" s="2466"/>
      <c r="U124" s="2466"/>
      <c r="V124" s="2466"/>
      <c r="W124" s="2466"/>
      <c r="X124" s="2466"/>
      <c r="Y124" s="2466"/>
      <c r="Z124" s="2466"/>
      <c r="AA124" s="2466"/>
      <c r="AB124" s="2466"/>
      <c r="AC124" s="2473">
        <v>1.0249999999999999</v>
      </c>
      <c r="AD124" s="2473">
        <v>1.0249999999999999</v>
      </c>
      <c r="AE124" s="2473">
        <v>1.0249999999999999</v>
      </c>
      <c r="AF124" s="2473">
        <v>1.0249999999999999</v>
      </c>
      <c r="AG124" s="2473">
        <v>1.0249999999999999</v>
      </c>
      <c r="AH124" s="2473">
        <v>1.0249999999999999</v>
      </c>
      <c r="AI124" s="2473">
        <v>1.0249999999999999</v>
      </c>
      <c r="AJ124" s="2473">
        <v>1.0249999999999999</v>
      </c>
      <c r="AK124" s="2473">
        <v>1.0249999999999999</v>
      </c>
      <c r="AL124" s="2473">
        <v>1.0249999999999999</v>
      </c>
      <c r="AM124" s="2473">
        <v>1.0249999999999999</v>
      </c>
      <c r="AN124" s="2473">
        <v>1.0249999999999999</v>
      </c>
      <c r="AO124" s="2473">
        <v>1.0249999999999999</v>
      </c>
      <c r="AP124" s="2474">
        <v>1.0249999999999999</v>
      </c>
      <c r="AQ124" s="420"/>
      <c r="AR124" s="420"/>
      <c r="AS124" s="420"/>
      <c r="AT124" s="420"/>
      <c r="AU124" s="420"/>
      <c r="AV124" s="420"/>
      <c r="AW124" s="420"/>
      <c r="AX124" s="420"/>
      <c r="AY124" s="420"/>
      <c r="AZ124" s="420"/>
      <c r="BA124" s="420"/>
      <c r="BB124" s="420"/>
      <c r="BC124" s="420"/>
      <c r="BD124" s="420"/>
      <c r="BE124" s="420"/>
      <c r="BF124" s="420"/>
      <c r="BG124" s="420"/>
      <c r="BH124" s="420"/>
      <c r="BI124" s="420"/>
      <c r="BJ124" s="420"/>
      <c r="BK124" s="420"/>
      <c r="BL124" s="420"/>
      <c r="BM124" s="420"/>
      <c r="BN124" s="420"/>
      <c r="BO124" s="420"/>
      <c r="BP124" s="420"/>
      <c r="BQ124" s="420"/>
      <c r="BR124" s="420"/>
      <c r="BS124" s="420"/>
      <c r="BT124" s="420"/>
      <c r="BU124" s="420"/>
      <c r="BV124" s="420"/>
      <c r="BW124" s="420"/>
      <c r="BX124" s="420"/>
      <c r="BY124" s="420"/>
      <c r="BZ124" s="420"/>
      <c r="CA124" s="420"/>
      <c r="CB124" s="420"/>
      <c r="CC124" s="420"/>
      <c r="CD124" s="420"/>
      <c r="CE124" s="420"/>
      <c r="CF124" s="420"/>
      <c r="CG124" s="420"/>
      <c r="CH124" s="420"/>
      <c r="CI124" s="420"/>
      <c r="CJ124" s="420"/>
      <c r="CK124" s="420"/>
      <c r="CL124" s="420"/>
      <c r="CM124" s="420"/>
      <c r="CN124" s="420"/>
      <c r="CO124" s="420"/>
      <c r="CP124" s="420"/>
      <c r="CQ124" s="420"/>
      <c r="CR124" s="420"/>
      <c r="CS124" s="420"/>
      <c r="CT124" s="420"/>
      <c r="CU124" s="420"/>
      <c r="CV124" s="420"/>
      <c r="CW124" s="420"/>
      <c r="CX124" s="420"/>
      <c r="CY124" s="420"/>
      <c r="CZ124" s="420"/>
      <c r="DA124" s="420"/>
      <c r="DB124" s="420"/>
      <c r="DC124" s="420"/>
      <c r="DD124" s="420"/>
      <c r="DE124" s="420"/>
      <c r="DF124" s="420"/>
      <c r="DG124" s="420"/>
      <c r="DH124" s="420"/>
      <c r="DI124" s="420"/>
      <c r="DJ124" s="420"/>
      <c r="DK124" s="420"/>
      <c r="DL124" s="420"/>
      <c r="DM124" s="420"/>
      <c r="DN124" s="420"/>
      <c r="DO124" s="420"/>
      <c r="DP124" s="420"/>
      <c r="DQ124" s="420"/>
      <c r="DR124" s="420"/>
      <c r="DS124" s="420"/>
      <c r="DT124" s="420"/>
      <c r="DU124" s="420"/>
      <c r="DV124" s="420"/>
      <c r="DW124" s="420"/>
      <c r="DX124" s="420"/>
      <c r="DY124" s="420"/>
      <c r="DZ124" s="420"/>
      <c r="EA124" s="420"/>
      <c r="EB124" s="420"/>
      <c r="EC124" s="420"/>
      <c r="ED124" s="420"/>
      <c r="EE124" s="420"/>
      <c r="EF124" s="420"/>
      <c r="EG124" s="420"/>
      <c r="EH124" s="420"/>
      <c r="EI124" s="420"/>
      <c r="EJ124" s="420"/>
      <c r="EK124" s="420"/>
      <c r="EL124" s="420"/>
      <c r="EM124" s="420"/>
      <c r="EN124" s="420"/>
      <c r="EO124" s="420"/>
      <c r="EP124" s="420"/>
      <c r="EQ124" s="420"/>
      <c r="ER124" s="420"/>
      <c r="ES124" s="420"/>
      <c r="ET124" s="420"/>
      <c r="EU124" s="420"/>
      <c r="EV124" s="420"/>
      <c r="EW124" s="420"/>
      <c r="EX124" s="420"/>
      <c r="EY124" s="420"/>
      <c r="EZ124" s="420"/>
      <c r="FA124" s="420"/>
      <c r="FB124" s="420"/>
      <c r="FC124" s="420"/>
      <c r="FD124" s="420"/>
      <c r="FE124" s="420"/>
      <c r="FF124" s="420"/>
      <c r="FG124" s="420"/>
      <c r="FH124" s="420"/>
      <c r="FI124" s="420"/>
      <c r="FJ124" s="420"/>
      <c r="FK124" s="420"/>
      <c r="FL124" s="420"/>
      <c r="FM124" s="420"/>
      <c r="FN124" s="420"/>
      <c r="FO124" s="420"/>
      <c r="FP124" s="420"/>
      <c r="FQ124" s="420"/>
      <c r="FR124" s="420"/>
      <c r="FS124" s="420"/>
      <c r="FT124" s="420"/>
      <c r="FU124" s="420"/>
      <c r="FV124" s="420"/>
      <c r="FW124" s="420"/>
      <c r="FX124" s="420"/>
      <c r="FY124" s="420"/>
      <c r="FZ124" s="420"/>
      <c r="GA124" s="420"/>
      <c r="GB124" s="420"/>
      <c r="GC124" s="420"/>
      <c r="GD124" s="420"/>
      <c r="GE124" s="420"/>
      <c r="GF124" s="420"/>
      <c r="GG124" s="420"/>
      <c r="GH124" s="420"/>
      <c r="GI124" s="420"/>
      <c r="GJ124" s="420"/>
      <c r="GK124" s="420"/>
      <c r="GL124" s="420"/>
      <c r="GM124" s="420"/>
      <c r="GN124" s="420"/>
      <c r="GO124" s="420"/>
      <c r="GP124" s="420"/>
      <c r="GQ124" s="420"/>
      <c r="GR124" s="420"/>
      <c r="GS124" s="420"/>
      <c r="GT124" s="420"/>
      <c r="GU124" s="420"/>
      <c r="GV124" s="420"/>
      <c r="GW124" s="420"/>
      <c r="GX124" s="420"/>
      <c r="GY124" s="420"/>
      <c r="GZ124" s="420"/>
      <c r="HA124" s="420"/>
      <c r="HB124" s="420"/>
      <c r="HC124" s="420"/>
      <c r="HD124" s="420"/>
      <c r="HE124" s="420"/>
      <c r="HF124" s="420"/>
      <c r="HG124" s="420"/>
      <c r="HH124" s="420"/>
      <c r="HI124" s="420"/>
      <c r="HJ124" s="420"/>
      <c r="HK124" s="420"/>
      <c r="HL124" s="420"/>
      <c r="HM124" s="420"/>
      <c r="HN124" s="420"/>
      <c r="HO124" s="420"/>
      <c r="HP124" s="420"/>
      <c r="HQ124" s="420"/>
      <c r="HR124" s="420"/>
      <c r="HS124" s="420"/>
      <c r="HT124" s="420"/>
      <c r="HU124" s="420"/>
      <c r="HV124" s="420"/>
      <c r="HW124" s="420"/>
      <c r="HX124" s="420"/>
      <c r="HY124" s="420"/>
      <c r="HZ124" s="420"/>
      <c r="IA124" s="420"/>
      <c r="IB124" s="420"/>
      <c r="IC124" s="420"/>
      <c r="ID124" s="420"/>
      <c r="IE124" s="420"/>
      <c r="IF124" s="420"/>
      <c r="IG124" s="420"/>
      <c r="IH124" s="420"/>
      <c r="II124" s="420"/>
      <c r="IJ124" s="420"/>
      <c r="IK124" s="420"/>
      <c r="IL124" s="420"/>
      <c r="IM124" s="420"/>
      <c r="IN124" s="420"/>
      <c r="IO124" s="420"/>
      <c r="IP124" s="420"/>
      <c r="IQ124" s="420"/>
      <c r="IR124" s="420"/>
      <c r="IS124" s="420"/>
      <c r="IT124" s="420"/>
      <c r="IU124" s="420"/>
      <c r="IV124" s="420"/>
    </row>
    <row r="125" spans="1:256" ht="15.6" customHeight="1">
      <c r="S125" s="28"/>
      <c r="T125" s="28"/>
      <c r="U125" s="28"/>
      <c r="V125" s="28"/>
      <c r="W125" s="28"/>
      <c r="X125" s="28"/>
      <c r="Y125" s="28"/>
      <c r="Z125" s="28"/>
      <c r="AA125" s="28"/>
      <c r="AB125" s="28"/>
      <c r="AC125" s="28"/>
      <c r="AD125" s="28"/>
      <c r="AE125" s="28"/>
      <c r="AF125" s="28"/>
      <c r="AG125" s="28"/>
      <c r="AH125" s="28"/>
    </row>
    <row r="126" spans="1:256" ht="15.6" customHeight="1">
      <c r="F126" s="490" t="s">
        <v>5340</v>
      </c>
      <c r="N126" s="2475"/>
      <c r="O126" s="2476"/>
      <c r="P126" s="2477"/>
      <c r="Q126" s="2477"/>
      <c r="R126" s="2477"/>
      <c r="S126" s="2478"/>
      <c r="T126" s="2479"/>
      <c r="U126" s="2479"/>
      <c r="V126" s="2479"/>
      <c r="W126" s="2479"/>
      <c r="X126" s="2479">
        <v>-2</v>
      </c>
      <c r="Y126" s="2479">
        <v>-2</v>
      </c>
      <c r="Z126" s="2479">
        <v>-2</v>
      </c>
      <c r="AA126" s="2479">
        <v>-2</v>
      </c>
      <c r="AB126" s="2479">
        <v>-2</v>
      </c>
      <c r="AC126" s="2479">
        <v>-2</v>
      </c>
      <c r="AD126" s="2479">
        <v>-2</v>
      </c>
      <c r="AE126" s="2479">
        <v>-2</v>
      </c>
      <c r="AF126" s="2479">
        <v>-2</v>
      </c>
      <c r="AG126" s="2479">
        <v>-2</v>
      </c>
      <c r="AH126" s="2479">
        <v>-2</v>
      </c>
      <c r="AI126" s="2479">
        <v>-2</v>
      </c>
      <c r="AJ126" s="2479">
        <v>-2</v>
      </c>
      <c r="AK126" s="2479">
        <v>-2</v>
      </c>
      <c r="AL126" s="2479">
        <v>-2</v>
      </c>
      <c r="AM126" s="2479">
        <v>-2</v>
      </c>
      <c r="AN126" s="2479">
        <v>-2</v>
      </c>
      <c r="AO126" s="2479">
        <v>-2</v>
      </c>
      <c r="AP126" s="2479">
        <v>-2</v>
      </c>
    </row>
    <row r="127" spans="1:256" ht="15.6" customHeight="1">
      <c r="D127" s="420"/>
      <c r="S127" s="28"/>
      <c r="T127" s="28"/>
      <c r="U127" s="28"/>
      <c r="V127" s="28"/>
      <c r="W127" s="28"/>
      <c r="X127" s="28"/>
      <c r="Y127" s="28"/>
      <c r="Z127" s="28"/>
      <c r="AA127" s="28"/>
      <c r="AB127" s="28"/>
      <c r="AC127" s="28"/>
      <c r="AD127" s="28"/>
      <c r="AE127" s="28"/>
      <c r="AF127" s="28"/>
      <c r="AG127" s="28"/>
      <c r="AH127" s="28"/>
    </row>
    <row r="128" spans="1:256" ht="15.6" customHeight="1">
      <c r="D128" s="420"/>
      <c r="E128" s="122"/>
      <c r="F128" s="122"/>
      <c r="G128" s="122"/>
      <c r="H128" s="122"/>
      <c r="I128" s="122"/>
      <c r="J128" s="122"/>
      <c r="K128" s="122"/>
      <c r="L128" s="122"/>
      <c r="M128" s="122"/>
      <c r="N128" s="122"/>
      <c r="O128" s="122"/>
      <c r="P128" s="122"/>
      <c r="Q128" s="122"/>
      <c r="R128" s="122"/>
      <c r="S128" s="122"/>
      <c r="T128" s="122"/>
      <c r="U128" s="122"/>
      <c r="V128" s="122"/>
      <c r="W128" s="122"/>
      <c r="X128" s="122"/>
      <c r="Y128" s="122"/>
      <c r="Z128" s="122"/>
      <c r="AA128" s="122"/>
      <c r="AB128" s="122"/>
      <c r="AC128" s="122"/>
      <c r="AD128" s="122"/>
      <c r="AE128" s="122"/>
      <c r="AF128" s="122"/>
      <c r="AG128" s="122"/>
      <c r="AH128" s="122"/>
      <c r="AI128" s="122"/>
      <c r="AJ128" s="122"/>
      <c r="AK128" s="122"/>
      <c r="AL128" s="122"/>
      <c r="AM128" s="122"/>
      <c r="AN128" s="122"/>
      <c r="AO128" s="122"/>
      <c r="AP128" s="122"/>
      <c r="AQ128" s="122"/>
      <c r="AR128" s="122"/>
      <c r="AS128" s="122"/>
      <c r="AT128" s="122"/>
      <c r="AU128" s="122"/>
      <c r="AV128" s="122"/>
      <c r="AW128" s="122"/>
      <c r="AX128" s="122"/>
      <c r="AY128" s="122"/>
      <c r="AZ128" s="122"/>
      <c r="BA128" s="122"/>
      <c r="BB128" s="122"/>
      <c r="BC128" s="122"/>
      <c r="BD128" s="122"/>
      <c r="BE128" s="122"/>
      <c r="BF128" s="122"/>
      <c r="BG128" s="122"/>
      <c r="BH128" s="122"/>
      <c r="BI128" s="122"/>
      <c r="BJ128" s="122"/>
      <c r="BK128" s="122"/>
      <c r="BL128" s="122"/>
      <c r="BM128" s="122"/>
      <c r="BN128" s="122"/>
      <c r="BO128" s="122"/>
      <c r="BP128" s="122"/>
      <c r="BQ128" s="122"/>
      <c r="BR128" s="122"/>
      <c r="BS128" s="122"/>
      <c r="BT128" s="122"/>
      <c r="BU128" s="122"/>
      <c r="BV128" s="122"/>
      <c r="BW128" s="122"/>
      <c r="BX128" s="122"/>
      <c r="BY128" s="122"/>
      <c r="BZ128" s="122"/>
      <c r="CA128" s="122"/>
      <c r="CB128" s="122"/>
      <c r="CC128" s="122"/>
      <c r="CD128" s="122"/>
      <c r="CE128" s="122"/>
      <c r="CF128" s="122"/>
      <c r="CG128" s="122"/>
      <c r="CH128" s="122"/>
      <c r="CI128" s="122"/>
      <c r="CJ128" s="122"/>
      <c r="CK128" s="122"/>
      <c r="CL128" s="122"/>
      <c r="CM128" s="122"/>
      <c r="CN128" s="122"/>
      <c r="CO128" s="122"/>
      <c r="CP128" s="122"/>
      <c r="CQ128" s="122"/>
      <c r="CR128" s="122"/>
      <c r="CS128" s="122"/>
      <c r="CT128" s="122"/>
      <c r="CU128" s="122"/>
      <c r="CV128" s="122"/>
      <c r="CW128" s="122"/>
      <c r="CX128" s="122"/>
      <c r="CY128" s="122"/>
      <c r="CZ128" s="122"/>
      <c r="DA128" s="122"/>
      <c r="DB128" s="122"/>
      <c r="DC128" s="122"/>
      <c r="DD128" s="122"/>
      <c r="DE128" s="122"/>
      <c r="DF128" s="122"/>
      <c r="DG128" s="122"/>
      <c r="DH128" s="122"/>
      <c r="DI128" s="122"/>
      <c r="DJ128" s="122"/>
      <c r="DK128" s="122"/>
      <c r="DL128" s="122"/>
      <c r="DM128" s="122"/>
      <c r="DN128" s="122"/>
      <c r="DO128" s="122"/>
      <c r="DP128" s="122"/>
      <c r="DQ128" s="122"/>
      <c r="DR128" s="122"/>
      <c r="DS128" s="122"/>
      <c r="DT128" s="122"/>
      <c r="DU128" s="122"/>
      <c r="DV128" s="122"/>
      <c r="DW128" s="122"/>
      <c r="DX128" s="122"/>
      <c r="DY128" s="122"/>
      <c r="DZ128" s="122"/>
      <c r="EA128" s="122"/>
      <c r="EB128" s="122"/>
      <c r="EC128" s="122"/>
      <c r="ED128" s="122"/>
      <c r="EE128" s="122"/>
      <c r="EF128" s="122"/>
      <c r="EG128" s="122"/>
      <c r="EH128" s="122"/>
      <c r="EI128" s="122"/>
      <c r="EJ128" s="122"/>
      <c r="EK128" s="122"/>
      <c r="EL128" s="122"/>
      <c r="EM128" s="122"/>
      <c r="EN128" s="122"/>
      <c r="EO128" s="122"/>
      <c r="EP128" s="122"/>
      <c r="EQ128" s="122"/>
      <c r="ER128" s="122"/>
      <c r="ES128" s="122"/>
      <c r="ET128" s="122"/>
      <c r="EU128" s="122"/>
      <c r="EV128" s="122"/>
      <c r="EW128" s="122"/>
      <c r="EX128" s="122"/>
      <c r="EY128" s="122"/>
      <c r="EZ128" s="122"/>
      <c r="FA128" s="122"/>
      <c r="FB128" s="122"/>
      <c r="FC128" s="122"/>
      <c r="FD128" s="122"/>
      <c r="FE128" s="122"/>
      <c r="FF128" s="122"/>
      <c r="FG128" s="122"/>
      <c r="FH128" s="122"/>
      <c r="FI128" s="122"/>
      <c r="FJ128" s="122"/>
      <c r="FK128" s="122"/>
      <c r="FL128" s="122"/>
      <c r="FM128" s="122"/>
      <c r="FN128" s="122"/>
      <c r="FO128" s="122"/>
      <c r="FP128" s="122"/>
      <c r="FQ128" s="122"/>
      <c r="FR128" s="122"/>
      <c r="FS128" s="122"/>
      <c r="FT128" s="122"/>
      <c r="FU128" s="122"/>
      <c r="FV128" s="122"/>
      <c r="FW128" s="122"/>
      <c r="FX128" s="122"/>
      <c r="FY128" s="122"/>
      <c r="FZ128" s="122"/>
      <c r="GA128" s="122"/>
      <c r="GB128" s="122"/>
      <c r="GC128" s="122"/>
      <c r="GD128" s="122"/>
      <c r="GE128" s="122"/>
      <c r="GF128" s="122"/>
      <c r="GG128" s="122"/>
      <c r="GH128" s="122"/>
      <c r="GI128" s="122"/>
      <c r="GJ128" s="122"/>
      <c r="GK128" s="122"/>
      <c r="GL128" s="122"/>
      <c r="GM128" s="122"/>
      <c r="GN128" s="122"/>
      <c r="GO128" s="122"/>
      <c r="GP128" s="122"/>
      <c r="GQ128" s="122"/>
      <c r="GR128" s="122"/>
      <c r="GS128" s="122"/>
      <c r="GT128" s="122"/>
      <c r="GU128" s="122"/>
      <c r="GV128" s="122"/>
      <c r="GW128" s="122"/>
      <c r="GX128" s="122"/>
      <c r="GY128" s="122"/>
      <c r="GZ128" s="122"/>
      <c r="HA128" s="122"/>
      <c r="HB128" s="122"/>
      <c r="HC128" s="122"/>
      <c r="HD128" s="122"/>
      <c r="HE128" s="122"/>
      <c r="HF128" s="122"/>
      <c r="HG128" s="122"/>
      <c r="HH128" s="122"/>
      <c r="HI128" s="122"/>
      <c r="HJ128" s="122"/>
      <c r="HK128" s="122"/>
      <c r="HL128" s="122"/>
      <c r="HM128" s="122"/>
      <c r="HN128" s="122"/>
      <c r="HO128" s="122"/>
      <c r="HP128" s="122"/>
      <c r="HQ128" s="122"/>
      <c r="HR128" s="122"/>
      <c r="HS128" s="122"/>
      <c r="HT128" s="122"/>
      <c r="HU128" s="122"/>
      <c r="HV128" s="122"/>
      <c r="HW128" s="122"/>
      <c r="HX128" s="122"/>
      <c r="HY128" s="122"/>
      <c r="HZ128" s="122"/>
      <c r="IA128" s="122"/>
      <c r="IB128" s="122"/>
      <c r="IC128" s="122"/>
      <c r="ID128" s="122"/>
      <c r="IE128" s="122"/>
      <c r="IF128" s="122"/>
      <c r="IG128" s="122"/>
      <c r="IH128" s="122"/>
      <c r="II128" s="122"/>
      <c r="IJ128" s="122"/>
      <c r="IK128" s="122"/>
      <c r="IL128" s="122"/>
      <c r="IM128" s="122"/>
      <c r="IN128" s="122"/>
      <c r="IO128" s="122"/>
      <c r="IP128" s="122"/>
      <c r="IQ128" s="122"/>
      <c r="IR128" s="122"/>
      <c r="IS128" s="122"/>
      <c r="IT128" s="122"/>
      <c r="IU128" s="122"/>
      <c r="IV128" s="122"/>
    </row>
    <row r="129" spans="1:256" ht="15.6" customHeight="1">
      <c r="D129" s="420"/>
      <c r="E129" s="122"/>
      <c r="F129" s="122"/>
      <c r="G129" s="122"/>
      <c r="H129" s="122"/>
      <c r="I129" s="122"/>
      <c r="J129" s="122"/>
      <c r="K129" s="122"/>
      <c r="L129" s="122"/>
      <c r="M129" s="122"/>
      <c r="N129" s="122"/>
      <c r="O129" s="122"/>
      <c r="P129" s="122"/>
      <c r="Q129" s="122"/>
      <c r="R129" s="122"/>
      <c r="S129" s="122"/>
      <c r="T129" s="122"/>
      <c r="U129" s="122"/>
      <c r="V129" s="122"/>
      <c r="W129" s="122"/>
      <c r="Y129" s="122"/>
      <c r="Z129" s="122"/>
      <c r="AA129" s="122"/>
      <c r="AB129" s="122"/>
      <c r="AC129" s="122"/>
      <c r="AD129" s="122"/>
      <c r="AE129" s="122"/>
      <c r="AF129" s="122"/>
      <c r="AG129" s="122"/>
      <c r="AH129" s="122"/>
      <c r="AI129" s="122"/>
      <c r="AJ129" s="122"/>
      <c r="AK129" s="122"/>
      <c r="AL129" s="122"/>
      <c r="AM129" s="122"/>
      <c r="AN129" s="122"/>
      <c r="AO129" s="122"/>
      <c r="AP129" s="122"/>
      <c r="AQ129" s="122"/>
      <c r="AR129" s="122"/>
      <c r="AS129" s="2403" t="s">
        <v>5341</v>
      </c>
      <c r="AT129" s="122"/>
      <c r="AU129" s="122"/>
      <c r="AV129" s="122"/>
      <c r="AW129" s="122"/>
      <c r="AX129" s="122"/>
      <c r="AY129" s="122"/>
      <c r="AZ129" s="122"/>
      <c r="BA129" s="122"/>
      <c r="BB129" s="122"/>
      <c r="BC129" s="122"/>
      <c r="BD129" s="122"/>
      <c r="BE129" s="122"/>
      <c r="BF129" s="122"/>
      <c r="BG129" s="122"/>
      <c r="BH129" s="122"/>
      <c r="BI129" s="122"/>
      <c r="BJ129" s="122"/>
      <c r="BK129" s="122"/>
      <c r="BL129" s="122"/>
      <c r="BM129" s="122"/>
      <c r="BN129" s="122"/>
      <c r="BO129" s="122"/>
      <c r="BP129" s="122"/>
      <c r="BQ129" s="122"/>
      <c r="BR129" s="122"/>
      <c r="BS129" s="122"/>
      <c r="BT129" s="122"/>
      <c r="BU129" s="122"/>
      <c r="BV129" s="122"/>
      <c r="BW129" s="122"/>
      <c r="BX129" s="122"/>
      <c r="BY129" s="122"/>
      <c r="BZ129" s="122"/>
      <c r="CA129" s="122"/>
      <c r="CB129" s="122"/>
      <c r="CC129" s="122"/>
      <c r="CD129" s="122"/>
      <c r="CE129" s="122"/>
      <c r="CF129" s="122"/>
      <c r="CG129" s="122"/>
      <c r="CH129" s="122"/>
      <c r="CI129" s="122"/>
      <c r="CJ129" s="122"/>
      <c r="CK129" s="122"/>
      <c r="CL129" s="122"/>
      <c r="CM129" s="122"/>
      <c r="CN129" s="122"/>
      <c r="CO129" s="122"/>
      <c r="CP129" s="122"/>
      <c r="CQ129" s="122"/>
      <c r="CR129" s="122"/>
      <c r="CS129" s="122"/>
      <c r="CT129" s="122"/>
      <c r="CU129" s="122"/>
      <c r="CV129" s="122"/>
      <c r="CW129" s="122"/>
      <c r="CX129" s="122"/>
      <c r="CY129" s="122"/>
      <c r="CZ129" s="122"/>
      <c r="DA129" s="122"/>
      <c r="DB129" s="122"/>
      <c r="DC129" s="122"/>
      <c r="DD129" s="122"/>
      <c r="DE129" s="122"/>
      <c r="DF129" s="122"/>
      <c r="DG129" s="122"/>
      <c r="DH129" s="122"/>
      <c r="DI129" s="122"/>
      <c r="DJ129" s="122"/>
      <c r="DK129" s="122"/>
      <c r="DL129" s="122"/>
      <c r="DM129" s="122"/>
      <c r="DN129" s="122"/>
      <c r="DO129" s="122"/>
      <c r="DP129" s="122"/>
      <c r="DQ129" s="122"/>
      <c r="DR129" s="122"/>
      <c r="DS129" s="122"/>
      <c r="DT129" s="122"/>
      <c r="DU129" s="122"/>
      <c r="DV129" s="122"/>
      <c r="DW129" s="122"/>
      <c r="DX129" s="122"/>
      <c r="DY129" s="122"/>
      <c r="DZ129" s="122"/>
      <c r="EA129" s="122"/>
      <c r="EB129" s="122"/>
      <c r="EC129" s="122"/>
      <c r="ED129" s="122"/>
      <c r="EE129" s="122"/>
      <c r="EF129" s="122"/>
      <c r="EG129" s="122"/>
      <c r="EH129" s="122"/>
      <c r="EI129" s="122"/>
      <c r="EJ129" s="122"/>
      <c r="EK129" s="122"/>
      <c r="EL129" s="122"/>
      <c r="EM129" s="122"/>
      <c r="EN129" s="122"/>
      <c r="EO129" s="122"/>
      <c r="EP129" s="122"/>
      <c r="EQ129" s="122"/>
      <c r="ER129" s="122"/>
      <c r="ES129" s="122"/>
      <c r="ET129" s="122"/>
      <c r="EU129" s="122"/>
      <c r="EV129" s="122"/>
      <c r="EW129" s="122"/>
      <c r="EX129" s="122"/>
      <c r="EY129" s="122"/>
      <c r="EZ129" s="122"/>
      <c r="FA129" s="122"/>
      <c r="FB129" s="122"/>
      <c r="FC129" s="122"/>
      <c r="FD129" s="122"/>
      <c r="FE129" s="122"/>
      <c r="FF129" s="122"/>
      <c r="FG129" s="122"/>
      <c r="FH129" s="122"/>
      <c r="FI129" s="122"/>
      <c r="FJ129" s="122"/>
      <c r="FK129" s="122"/>
      <c r="FL129" s="122"/>
      <c r="FM129" s="122"/>
      <c r="FN129" s="122"/>
      <c r="FO129" s="122"/>
      <c r="FP129" s="122"/>
      <c r="FQ129" s="122"/>
      <c r="FR129" s="122"/>
      <c r="FS129" s="122"/>
      <c r="FT129" s="122"/>
      <c r="FU129" s="122"/>
      <c r="FV129" s="122"/>
      <c r="FW129" s="122"/>
      <c r="FX129" s="122"/>
      <c r="FY129" s="122"/>
      <c r="FZ129" s="122"/>
      <c r="GA129" s="122"/>
      <c r="GB129" s="122"/>
      <c r="GC129" s="122"/>
      <c r="GD129" s="122"/>
      <c r="GE129" s="122"/>
      <c r="GF129" s="122"/>
      <c r="GG129" s="122"/>
      <c r="GH129" s="122"/>
      <c r="GI129" s="122"/>
      <c r="GJ129" s="122"/>
      <c r="GK129" s="122"/>
      <c r="GL129" s="122"/>
      <c r="GM129" s="122"/>
      <c r="GN129" s="122"/>
      <c r="GO129" s="122"/>
      <c r="GP129" s="122"/>
      <c r="GQ129" s="122"/>
      <c r="GR129" s="122"/>
      <c r="GS129" s="122"/>
      <c r="GT129" s="122"/>
      <c r="GU129" s="122"/>
      <c r="GV129" s="122"/>
      <c r="GW129" s="122"/>
      <c r="GX129" s="122"/>
      <c r="GY129" s="122"/>
      <c r="GZ129" s="122"/>
      <c r="HA129" s="122"/>
      <c r="HB129" s="122"/>
      <c r="HC129" s="122"/>
      <c r="HD129" s="122"/>
      <c r="HE129" s="122"/>
      <c r="HF129" s="122"/>
      <c r="HG129" s="122"/>
      <c r="HH129" s="122"/>
      <c r="HI129" s="122"/>
      <c r="HJ129" s="122"/>
      <c r="HK129" s="122"/>
      <c r="HL129" s="122"/>
      <c r="HM129" s="122"/>
      <c r="HN129" s="122"/>
      <c r="HO129" s="122"/>
      <c r="HP129" s="122"/>
      <c r="HQ129" s="122"/>
      <c r="HR129" s="122"/>
      <c r="HS129" s="122"/>
      <c r="HT129" s="122"/>
      <c r="HU129" s="122"/>
      <c r="HV129" s="122"/>
      <c r="HW129" s="122"/>
      <c r="HX129" s="122"/>
      <c r="HY129" s="122"/>
      <c r="HZ129" s="122"/>
      <c r="IA129" s="122"/>
      <c r="IB129" s="122"/>
      <c r="IC129" s="122"/>
      <c r="ID129" s="122"/>
      <c r="IE129" s="122"/>
      <c r="IF129" s="122"/>
      <c r="IG129" s="122"/>
      <c r="IH129" s="122"/>
      <c r="II129" s="122"/>
      <c r="IJ129" s="122"/>
      <c r="IK129" s="122"/>
      <c r="IL129" s="122"/>
      <c r="IM129" s="122"/>
      <c r="IN129" s="122"/>
      <c r="IO129" s="122"/>
      <c r="IP129" s="122"/>
      <c r="IQ129" s="122"/>
      <c r="IR129" s="122"/>
      <c r="IS129" s="122"/>
      <c r="IT129" s="122"/>
      <c r="IU129" s="122"/>
      <c r="IV129" s="122"/>
    </row>
    <row r="130" spans="1:256" ht="15.6" customHeight="1">
      <c r="D130" s="420"/>
      <c r="E130" s="122"/>
      <c r="G130" s="122"/>
      <c r="H130" s="122"/>
      <c r="I130" s="122"/>
      <c r="J130" s="122"/>
      <c r="K130" s="122"/>
      <c r="L130" s="122"/>
      <c r="M130" s="122"/>
      <c r="N130" s="122"/>
      <c r="O130" s="122"/>
      <c r="P130" s="122"/>
      <c r="Q130" s="122"/>
      <c r="R130" s="122"/>
      <c r="S130" s="122"/>
      <c r="T130" s="2452" t="s">
        <v>595</v>
      </c>
      <c r="U130" s="122"/>
      <c r="V130" s="122"/>
      <c r="W130" s="122"/>
      <c r="Y130" s="122"/>
      <c r="Z130" s="122"/>
      <c r="AA130" s="122"/>
      <c r="AB130" s="122"/>
      <c r="AC130" s="122"/>
      <c r="AD130" s="122"/>
      <c r="AE130" s="122"/>
      <c r="AF130" s="122"/>
      <c r="AG130" s="122"/>
      <c r="AH130" s="122"/>
      <c r="AI130" s="122"/>
      <c r="AJ130" s="122"/>
      <c r="AK130" s="122"/>
      <c r="AL130" s="122"/>
      <c r="AM130" s="122"/>
      <c r="AN130" s="122"/>
      <c r="AO130" s="122"/>
      <c r="AP130" s="122"/>
      <c r="AQ130" s="122"/>
      <c r="AR130" s="122"/>
      <c r="AS130" s="2402">
        <v>40885</v>
      </c>
      <c r="AT130" s="122"/>
      <c r="AU130" s="122"/>
      <c r="AV130" s="122"/>
      <c r="AW130" s="122"/>
      <c r="AX130" s="122"/>
      <c r="AY130" s="122"/>
      <c r="AZ130" s="122"/>
      <c r="BA130" s="122"/>
      <c r="BB130" s="122"/>
      <c r="BC130" s="122"/>
      <c r="BD130" s="122"/>
      <c r="BE130" s="122"/>
      <c r="BF130" s="122"/>
      <c r="BG130" s="122"/>
      <c r="BH130" s="122"/>
      <c r="BI130" s="122"/>
      <c r="BJ130" s="122"/>
      <c r="BK130" s="122"/>
      <c r="BL130" s="122"/>
      <c r="BM130" s="122"/>
      <c r="BN130" s="122"/>
      <c r="BO130" s="122"/>
      <c r="BP130" s="122"/>
      <c r="BQ130" s="122"/>
      <c r="BR130" s="122"/>
      <c r="BS130" s="122"/>
      <c r="BT130" s="122"/>
      <c r="BU130" s="122"/>
      <c r="BV130" s="122"/>
      <c r="BW130" s="122"/>
      <c r="BX130" s="122"/>
      <c r="BY130" s="122"/>
      <c r="BZ130" s="122"/>
      <c r="CA130" s="122"/>
      <c r="CB130" s="122"/>
      <c r="CC130" s="122"/>
      <c r="CD130" s="122"/>
      <c r="CE130" s="122"/>
      <c r="CF130" s="122"/>
      <c r="CG130" s="122"/>
      <c r="CH130" s="122"/>
      <c r="CI130" s="122"/>
      <c r="CJ130" s="122"/>
      <c r="CK130" s="122"/>
      <c r="CL130" s="122"/>
      <c r="CM130" s="122"/>
      <c r="CN130" s="122"/>
      <c r="CO130" s="122"/>
      <c r="CP130" s="122"/>
      <c r="CQ130" s="122"/>
      <c r="CR130" s="122"/>
      <c r="CS130" s="122"/>
      <c r="CT130" s="122"/>
      <c r="CU130" s="122"/>
      <c r="CV130" s="122"/>
      <c r="CW130" s="122"/>
      <c r="CX130" s="122"/>
      <c r="CY130" s="122"/>
      <c r="CZ130" s="122"/>
      <c r="DA130" s="122"/>
      <c r="DB130" s="122"/>
      <c r="DC130" s="122"/>
      <c r="DD130" s="122"/>
      <c r="DE130" s="122"/>
      <c r="DF130" s="122"/>
      <c r="DG130" s="122"/>
      <c r="DH130" s="122"/>
      <c r="DI130" s="122"/>
      <c r="DJ130" s="122"/>
      <c r="DK130" s="122"/>
      <c r="DL130" s="122"/>
      <c r="DM130" s="122"/>
      <c r="DN130" s="122"/>
      <c r="DO130" s="122"/>
      <c r="DP130" s="122"/>
      <c r="DQ130" s="122"/>
      <c r="DR130" s="122"/>
      <c r="DS130" s="122"/>
      <c r="DT130" s="122"/>
      <c r="DU130" s="122"/>
      <c r="DV130" s="122"/>
      <c r="DW130" s="122"/>
      <c r="DX130" s="122"/>
      <c r="DY130" s="122"/>
      <c r="DZ130" s="122"/>
      <c r="EA130" s="122"/>
      <c r="EB130" s="122"/>
      <c r="EC130" s="122"/>
      <c r="ED130" s="122"/>
      <c r="EE130" s="122"/>
      <c r="EF130" s="122"/>
      <c r="EG130" s="122"/>
      <c r="EH130" s="122"/>
      <c r="EI130" s="122"/>
      <c r="EJ130" s="122"/>
      <c r="EK130" s="122"/>
      <c r="EL130" s="122"/>
      <c r="EM130" s="122"/>
      <c r="EN130" s="122"/>
      <c r="EO130" s="122"/>
      <c r="EP130" s="122"/>
      <c r="EQ130" s="122"/>
      <c r="ER130" s="122"/>
      <c r="ES130" s="122"/>
      <c r="ET130" s="122"/>
      <c r="EU130" s="122"/>
      <c r="EV130" s="122"/>
      <c r="EW130" s="122"/>
      <c r="EX130" s="122"/>
      <c r="EY130" s="122"/>
      <c r="EZ130" s="122"/>
      <c r="FA130" s="122"/>
      <c r="FB130" s="122"/>
      <c r="FC130" s="122"/>
      <c r="FD130" s="122"/>
      <c r="FE130" s="122"/>
      <c r="FF130" s="122"/>
      <c r="FG130" s="122"/>
      <c r="FH130" s="122"/>
      <c r="FI130" s="122"/>
      <c r="FJ130" s="122"/>
      <c r="FK130" s="122"/>
      <c r="FL130" s="122"/>
      <c r="FM130" s="122"/>
      <c r="FN130" s="122"/>
      <c r="FO130" s="122"/>
      <c r="FP130" s="122"/>
      <c r="FQ130" s="122"/>
      <c r="FR130" s="122"/>
      <c r="FS130" s="122"/>
      <c r="FT130" s="122"/>
      <c r="FU130" s="122"/>
      <c r="FV130" s="122"/>
      <c r="FW130" s="122"/>
      <c r="FX130" s="122"/>
      <c r="FY130" s="122"/>
      <c r="FZ130" s="122"/>
      <c r="GA130" s="122"/>
      <c r="GB130" s="122"/>
      <c r="GC130" s="122"/>
      <c r="GD130" s="122"/>
      <c r="GE130" s="122"/>
      <c r="GF130" s="122"/>
      <c r="GG130" s="122"/>
      <c r="GH130" s="122"/>
      <c r="GI130" s="122"/>
      <c r="GJ130" s="122"/>
      <c r="GK130" s="122"/>
      <c r="GL130" s="122"/>
      <c r="GM130" s="122"/>
      <c r="GN130" s="122"/>
      <c r="GO130" s="122"/>
      <c r="GP130" s="122"/>
      <c r="GQ130" s="122"/>
      <c r="GR130" s="122"/>
      <c r="GS130" s="122"/>
      <c r="GT130" s="122"/>
      <c r="GU130" s="122"/>
      <c r="GV130" s="122"/>
      <c r="GW130" s="122"/>
      <c r="GX130" s="122"/>
      <c r="GY130" s="122"/>
      <c r="GZ130" s="122"/>
      <c r="HA130" s="122"/>
      <c r="HB130" s="122"/>
      <c r="HC130" s="122"/>
      <c r="HD130" s="122"/>
      <c r="HE130" s="122"/>
      <c r="HF130" s="122"/>
      <c r="HG130" s="122"/>
      <c r="HH130" s="122"/>
      <c r="HI130" s="122"/>
      <c r="HJ130" s="122"/>
      <c r="HK130" s="122"/>
      <c r="HL130" s="122"/>
      <c r="HM130" s="122"/>
      <c r="HN130" s="122"/>
      <c r="HO130" s="122"/>
      <c r="HP130" s="122"/>
      <c r="HQ130" s="122"/>
      <c r="HR130" s="122"/>
      <c r="HS130" s="122"/>
      <c r="HT130" s="122"/>
      <c r="HU130" s="122"/>
      <c r="HV130" s="122"/>
      <c r="HW130" s="122"/>
      <c r="HX130" s="122"/>
      <c r="HY130" s="122"/>
      <c r="HZ130" s="122"/>
      <c r="IA130" s="122"/>
      <c r="IB130" s="122"/>
      <c r="IC130" s="122"/>
      <c r="ID130" s="122"/>
      <c r="IE130" s="122"/>
      <c r="IF130" s="122"/>
      <c r="IG130" s="122"/>
      <c r="IH130" s="122"/>
      <c r="II130" s="122"/>
      <c r="IJ130" s="122"/>
      <c r="IK130" s="122"/>
      <c r="IL130" s="122"/>
      <c r="IM130" s="122"/>
      <c r="IN130" s="122"/>
      <c r="IO130" s="122"/>
      <c r="IP130" s="122"/>
      <c r="IQ130" s="122"/>
      <c r="IR130" s="122"/>
      <c r="IS130" s="122"/>
      <c r="IT130" s="122"/>
      <c r="IU130" s="122"/>
      <c r="IV130" s="122"/>
    </row>
    <row r="131" spans="1:256" ht="15.6" customHeight="1">
      <c r="D131" s="420"/>
      <c r="E131" s="122"/>
      <c r="G131" s="122"/>
      <c r="H131" s="122"/>
      <c r="I131" s="122"/>
      <c r="J131" s="122"/>
      <c r="K131" s="122"/>
      <c r="L131" s="122"/>
      <c r="M131" s="122"/>
      <c r="N131" s="122"/>
      <c r="O131" s="2480"/>
      <c r="P131" s="2480"/>
      <c r="Q131" s="2480"/>
      <c r="R131" s="2480"/>
      <c r="S131" s="2480"/>
      <c r="T131" s="2452" t="s">
        <v>5342</v>
      </c>
      <c r="U131" s="122"/>
      <c r="V131" s="122"/>
      <c r="W131" s="122"/>
      <c r="AA131" s="2402">
        <v>41635</v>
      </c>
      <c r="AB131" s="2402"/>
      <c r="AC131" s="122"/>
      <c r="AD131" s="122"/>
      <c r="AE131" s="122"/>
      <c r="AF131" s="122"/>
      <c r="AG131" s="122"/>
      <c r="AH131" s="122"/>
      <c r="AI131" s="122"/>
      <c r="AJ131" s="122"/>
      <c r="AK131" s="122"/>
      <c r="AL131" s="122"/>
      <c r="AM131" s="122"/>
      <c r="AN131" s="122"/>
      <c r="AO131" s="122"/>
      <c r="AP131" s="122"/>
      <c r="AQ131" s="122"/>
      <c r="AR131" s="122"/>
      <c r="AS131" s="2403" t="s">
        <v>5343</v>
      </c>
      <c r="AT131" s="122"/>
      <c r="AU131" s="122"/>
      <c r="AV131" s="122"/>
      <c r="AW131" s="122"/>
      <c r="AX131" s="122"/>
      <c r="AY131" s="122"/>
      <c r="AZ131" s="122"/>
      <c r="BA131" s="122"/>
      <c r="BB131" s="122"/>
      <c r="BC131" s="122"/>
      <c r="BD131" s="122"/>
      <c r="BE131" s="122"/>
      <c r="BF131" s="122"/>
      <c r="BG131" s="122"/>
      <c r="BH131" s="122"/>
      <c r="BI131" s="122"/>
      <c r="BJ131" s="122"/>
      <c r="BK131" s="122"/>
      <c r="BL131" s="122"/>
      <c r="BM131" s="122"/>
      <c r="BN131" s="122"/>
      <c r="BO131" s="122"/>
      <c r="BP131" s="122"/>
      <c r="BQ131" s="122"/>
      <c r="BR131" s="122"/>
      <c r="BS131" s="122"/>
      <c r="BT131" s="122"/>
      <c r="BU131" s="122"/>
      <c r="BV131" s="122"/>
      <c r="BW131" s="122"/>
      <c r="BX131" s="122"/>
      <c r="BY131" s="122"/>
      <c r="BZ131" s="122"/>
      <c r="CA131" s="122"/>
      <c r="CB131" s="122"/>
      <c r="CC131" s="122"/>
      <c r="CD131" s="122"/>
      <c r="CE131" s="122"/>
      <c r="CF131" s="122"/>
      <c r="CG131" s="122"/>
      <c r="CH131" s="122"/>
      <c r="CI131" s="122"/>
      <c r="CJ131" s="122"/>
      <c r="CK131" s="122"/>
      <c r="CL131" s="122"/>
      <c r="CM131" s="122"/>
      <c r="CN131" s="122"/>
      <c r="CO131" s="122"/>
      <c r="CP131" s="122"/>
      <c r="CQ131" s="122"/>
      <c r="CR131" s="122"/>
      <c r="CS131" s="122"/>
      <c r="CT131" s="122"/>
      <c r="CU131" s="122"/>
      <c r="CV131" s="122"/>
      <c r="CW131" s="122"/>
      <c r="CX131" s="122"/>
      <c r="CY131" s="122"/>
      <c r="CZ131" s="122"/>
      <c r="DA131" s="122"/>
      <c r="DB131" s="122"/>
      <c r="DC131" s="122"/>
      <c r="DD131" s="122"/>
      <c r="DE131" s="122"/>
      <c r="DF131" s="122"/>
      <c r="DG131" s="122"/>
      <c r="DH131" s="122"/>
      <c r="DI131" s="122"/>
      <c r="DJ131" s="122"/>
      <c r="DK131" s="122"/>
      <c r="DL131" s="122"/>
      <c r="DM131" s="122"/>
      <c r="DN131" s="122"/>
      <c r="DO131" s="122"/>
      <c r="DP131" s="122"/>
      <c r="DQ131" s="122"/>
      <c r="DR131" s="122"/>
      <c r="DS131" s="122"/>
      <c r="DT131" s="122"/>
      <c r="DU131" s="122"/>
      <c r="DV131" s="122"/>
      <c r="DW131" s="122"/>
      <c r="DX131" s="122"/>
      <c r="DY131" s="122"/>
      <c r="DZ131" s="122"/>
      <c r="EA131" s="122"/>
      <c r="EB131" s="122"/>
      <c r="EC131" s="122"/>
      <c r="ED131" s="122"/>
      <c r="EE131" s="122"/>
      <c r="EF131" s="122"/>
      <c r="EG131" s="122"/>
      <c r="EH131" s="122"/>
      <c r="EI131" s="122"/>
      <c r="EJ131" s="122"/>
      <c r="EK131" s="122"/>
      <c r="EL131" s="122"/>
      <c r="EM131" s="122"/>
      <c r="EN131" s="122"/>
      <c r="EO131" s="122"/>
      <c r="EP131" s="122"/>
      <c r="EQ131" s="122"/>
      <c r="ER131" s="122"/>
      <c r="ES131" s="122"/>
      <c r="ET131" s="122"/>
      <c r="EU131" s="122"/>
      <c r="EV131" s="122"/>
      <c r="EW131" s="122"/>
      <c r="EX131" s="122"/>
      <c r="EY131" s="122"/>
      <c r="EZ131" s="122"/>
      <c r="FA131" s="122"/>
      <c r="FB131" s="122"/>
      <c r="FC131" s="122"/>
      <c r="FD131" s="122"/>
      <c r="FE131" s="122"/>
      <c r="FF131" s="122"/>
      <c r="FG131" s="122"/>
      <c r="FH131" s="122"/>
      <c r="FI131" s="122"/>
      <c r="FJ131" s="122"/>
      <c r="FK131" s="122"/>
      <c r="FL131" s="122"/>
      <c r="FM131" s="122"/>
      <c r="FN131" s="122"/>
      <c r="FO131" s="122"/>
      <c r="FP131" s="122"/>
      <c r="FQ131" s="122"/>
      <c r="FR131" s="122"/>
      <c r="FS131" s="122"/>
      <c r="FT131" s="122"/>
      <c r="FU131" s="122"/>
      <c r="FV131" s="122"/>
      <c r="FW131" s="122"/>
      <c r="FX131" s="122"/>
      <c r="FY131" s="122"/>
      <c r="FZ131" s="122"/>
      <c r="GA131" s="122"/>
      <c r="GB131" s="122"/>
      <c r="GC131" s="122"/>
      <c r="GD131" s="122"/>
      <c r="GE131" s="122"/>
      <c r="GF131" s="122"/>
      <c r="GG131" s="122"/>
      <c r="GH131" s="122"/>
      <c r="GI131" s="122"/>
      <c r="GJ131" s="122"/>
      <c r="GK131" s="122"/>
      <c r="GL131" s="122"/>
      <c r="GM131" s="122"/>
      <c r="GN131" s="122"/>
      <c r="GO131" s="122"/>
      <c r="GP131" s="122"/>
      <c r="GQ131" s="122"/>
      <c r="GR131" s="122"/>
      <c r="GS131" s="122"/>
      <c r="GT131" s="122"/>
      <c r="GU131" s="122"/>
      <c r="GV131" s="122"/>
      <c r="GW131" s="122"/>
      <c r="GX131" s="122"/>
      <c r="GY131" s="122"/>
      <c r="GZ131" s="122"/>
      <c r="HA131" s="122"/>
      <c r="HB131" s="122"/>
      <c r="HC131" s="122"/>
      <c r="HD131" s="122"/>
      <c r="HE131" s="122"/>
      <c r="HF131" s="122"/>
      <c r="HG131" s="122"/>
      <c r="HH131" s="122"/>
      <c r="HI131" s="122"/>
      <c r="HJ131" s="122"/>
      <c r="HK131" s="122"/>
      <c r="HL131" s="122"/>
      <c r="HM131" s="122"/>
      <c r="HN131" s="122"/>
      <c r="HO131" s="122"/>
      <c r="HP131" s="122"/>
      <c r="HQ131" s="122"/>
      <c r="HR131" s="122"/>
      <c r="HS131" s="122"/>
      <c r="HT131" s="122"/>
      <c r="HU131" s="122"/>
      <c r="HV131" s="122"/>
      <c r="HW131" s="122"/>
      <c r="HX131" s="122"/>
      <c r="HY131" s="122"/>
      <c r="HZ131" s="122"/>
      <c r="IA131" s="122"/>
      <c r="IB131" s="122"/>
      <c r="IC131" s="122"/>
      <c r="ID131" s="122"/>
      <c r="IE131" s="122"/>
      <c r="IF131" s="122"/>
      <c r="IG131" s="122"/>
      <c r="IH131" s="122"/>
      <c r="II131" s="122"/>
      <c r="IJ131" s="122"/>
      <c r="IK131" s="122"/>
      <c r="IL131" s="122"/>
      <c r="IM131" s="122"/>
      <c r="IN131" s="122"/>
      <c r="IO131" s="122"/>
      <c r="IP131" s="122"/>
      <c r="IQ131" s="122"/>
      <c r="IR131" s="122"/>
      <c r="IS131" s="122"/>
      <c r="IT131" s="122"/>
      <c r="IU131" s="122"/>
      <c r="IV131" s="122"/>
    </row>
    <row r="132" spans="1:256" s="998" customFormat="1" ht="15.6" customHeight="1">
      <c r="A132" s="9"/>
      <c r="B132" s="9"/>
      <c r="C132" s="2410"/>
      <c r="D132" s="20"/>
      <c r="E132" s="20"/>
      <c r="G132" s="490"/>
      <c r="H132" s="490"/>
      <c r="I132" s="490"/>
      <c r="J132" s="490"/>
      <c r="K132" s="490"/>
      <c r="L132" s="490"/>
      <c r="M132" s="490"/>
      <c r="N132" s="490"/>
      <c r="O132" s="477"/>
      <c r="P132" s="490"/>
      <c r="Q132" s="490"/>
      <c r="R132" s="490"/>
      <c r="S132" s="490"/>
      <c r="T132" s="2481" t="s">
        <v>3300</v>
      </c>
      <c r="U132" s="28"/>
      <c r="V132" s="28"/>
      <c r="W132" s="28"/>
      <c r="Z132" s="2482" t="s">
        <v>5344</v>
      </c>
      <c r="AA132" s="2403" t="s">
        <v>5275</v>
      </c>
      <c r="AB132" s="2403"/>
      <c r="AC132" s="28"/>
      <c r="AD132" s="28"/>
      <c r="AE132" s="28"/>
      <c r="AF132" s="28"/>
      <c r="AG132" s="28"/>
      <c r="AH132" s="28"/>
      <c r="AI132" s="420"/>
      <c r="AJ132" s="420"/>
      <c r="AK132" s="420"/>
      <c r="AL132" s="420"/>
      <c r="AM132" s="420"/>
      <c r="AN132" s="420"/>
      <c r="AO132" s="420"/>
      <c r="AP132" s="420"/>
      <c r="AQ132" s="420"/>
      <c r="AR132" s="420"/>
      <c r="AS132" s="420"/>
      <c r="AT132" s="420"/>
      <c r="AU132" s="420"/>
      <c r="AV132" s="420"/>
      <c r="AW132" s="420"/>
      <c r="AX132" s="420"/>
      <c r="AY132" s="420"/>
      <c r="AZ132" s="420"/>
      <c r="BA132" s="420"/>
      <c r="BB132" s="420"/>
      <c r="BC132" s="420"/>
      <c r="BD132" s="420"/>
      <c r="BE132" s="420"/>
      <c r="BF132" s="420"/>
      <c r="BG132" s="420"/>
      <c r="BH132" s="420"/>
      <c r="BI132" s="420"/>
      <c r="BJ132" s="420"/>
      <c r="BK132" s="420"/>
      <c r="BL132" s="420"/>
      <c r="BM132" s="420"/>
      <c r="BN132" s="420"/>
      <c r="BO132" s="420"/>
      <c r="BP132" s="420"/>
      <c r="BQ132" s="420"/>
      <c r="BR132" s="420"/>
      <c r="BS132" s="420"/>
      <c r="BT132" s="420"/>
      <c r="BU132" s="420"/>
      <c r="BV132" s="420"/>
      <c r="BW132" s="420"/>
      <c r="BX132" s="420"/>
      <c r="BY132" s="420"/>
      <c r="BZ132" s="420"/>
      <c r="CA132" s="420"/>
      <c r="CB132" s="420"/>
      <c r="CC132" s="420"/>
      <c r="CD132" s="420"/>
      <c r="CE132" s="420"/>
      <c r="CF132" s="420"/>
      <c r="CG132" s="420"/>
      <c r="CH132" s="420"/>
      <c r="CI132" s="420"/>
      <c r="CJ132" s="420"/>
      <c r="CK132" s="420"/>
      <c r="CL132" s="420"/>
      <c r="CM132" s="420"/>
      <c r="CN132" s="420"/>
      <c r="CO132" s="420"/>
      <c r="CP132" s="420"/>
      <c r="CQ132" s="420"/>
      <c r="CR132" s="420"/>
      <c r="CS132" s="420"/>
      <c r="CT132" s="420"/>
      <c r="CU132" s="420"/>
      <c r="CV132" s="420"/>
      <c r="CW132" s="420"/>
      <c r="CX132" s="420"/>
      <c r="CY132" s="420"/>
      <c r="CZ132" s="420"/>
      <c r="DA132" s="420"/>
      <c r="DB132" s="420"/>
      <c r="DC132" s="420"/>
      <c r="DD132" s="420"/>
      <c r="DE132" s="420"/>
      <c r="DF132" s="420"/>
      <c r="DG132" s="420"/>
      <c r="DH132" s="420"/>
      <c r="DI132" s="420"/>
      <c r="DJ132" s="420"/>
      <c r="DK132" s="420"/>
      <c r="DL132" s="420"/>
      <c r="DM132" s="420"/>
      <c r="DN132" s="420"/>
      <c r="DO132" s="420"/>
      <c r="DP132" s="420"/>
      <c r="DQ132" s="420"/>
      <c r="DR132" s="420"/>
      <c r="DS132" s="420"/>
      <c r="DT132" s="420"/>
      <c r="DU132" s="420"/>
      <c r="DV132" s="420"/>
      <c r="DW132" s="420"/>
      <c r="DX132" s="420"/>
      <c r="DY132" s="420"/>
      <c r="DZ132" s="420"/>
      <c r="EA132" s="420"/>
      <c r="EB132" s="420"/>
      <c r="EC132" s="420"/>
      <c r="ED132" s="420"/>
      <c r="EE132" s="420"/>
      <c r="EF132" s="420"/>
      <c r="EG132" s="420"/>
      <c r="EH132" s="420"/>
      <c r="EI132" s="420"/>
      <c r="EJ132" s="420"/>
      <c r="EK132" s="420"/>
      <c r="EL132" s="420"/>
      <c r="EM132" s="420"/>
      <c r="EN132" s="420"/>
      <c r="EO132" s="420"/>
      <c r="EP132" s="420"/>
      <c r="EQ132" s="420"/>
      <c r="ER132" s="420"/>
      <c r="ES132" s="420"/>
      <c r="ET132" s="420"/>
      <c r="EU132" s="420"/>
      <c r="EV132" s="420"/>
      <c r="EW132" s="420"/>
      <c r="EX132" s="420"/>
      <c r="EY132" s="420"/>
      <c r="EZ132" s="420"/>
      <c r="FA132" s="420"/>
      <c r="FB132" s="420"/>
      <c r="FC132" s="420"/>
      <c r="FD132" s="420"/>
      <c r="FE132" s="420"/>
      <c r="FF132" s="420"/>
      <c r="FG132" s="420"/>
      <c r="FH132" s="420"/>
      <c r="FI132" s="420"/>
      <c r="FJ132" s="420"/>
      <c r="FK132" s="420"/>
      <c r="FL132" s="420"/>
      <c r="FM132" s="420"/>
      <c r="FN132" s="420"/>
      <c r="FO132" s="420"/>
      <c r="FP132" s="420"/>
      <c r="FQ132" s="420"/>
      <c r="FR132" s="420"/>
      <c r="FS132" s="420"/>
      <c r="FT132" s="420"/>
      <c r="FU132" s="420"/>
      <c r="FV132" s="420"/>
      <c r="FW132" s="420"/>
      <c r="FX132" s="420"/>
      <c r="FY132" s="420"/>
      <c r="FZ132" s="420"/>
      <c r="GA132" s="420"/>
      <c r="GB132" s="420"/>
      <c r="GC132" s="420"/>
      <c r="GD132" s="420"/>
      <c r="GE132" s="420"/>
      <c r="GF132" s="420"/>
      <c r="GG132" s="420"/>
      <c r="GH132" s="420"/>
      <c r="GI132" s="420"/>
      <c r="GJ132" s="420"/>
      <c r="GK132" s="420"/>
      <c r="GL132" s="420"/>
      <c r="GM132" s="420"/>
      <c r="GN132" s="420"/>
      <c r="GO132" s="420"/>
      <c r="GP132" s="420"/>
      <c r="GQ132" s="420"/>
      <c r="GR132" s="420"/>
      <c r="GS132" s="420"/>
      <c r="GT132" s="420"/>
      <c r="GU132" s="420"/>
      <c r="GV132" s="420"/>
      <c r="GW132" s="420"/>
      <c r="GX132" s="420"/>
      <c r="GY132" s="420"/>
      <c r="GZ132" s="420"/>
      <c r="HA132" s="420"/>
      <c r="HB132" s="420"/>
      <c r="HC132" s="420"/>
      <c r="HD132" s="420"/>
      <c r="HE132" s="420"/>
      <c r="HF132" s="420"/>
      <c r="HG132" s="420"/>
      <c r="HH132" s="420"/>
      <c r="HI132" s="420"/>
      <c r="HJ132" s="420"/>
      <c r="HK132" s="420"/>
      <c r="HL132" s="420"/>
      <c r="HM132" s="420"/>
      <c r="HN132" s="420"/>
      <c r="HO132" s="420"/>
      <c r="HP132" s="420"/>
      <c r="HQ132" s="420"/>
      <c r="HR132" s="420"/>
      <c r="HS132" s="420"/>
      <c r="HT132" s="420"/>
      <c r="HU132" s="420"/>
      <c r="HV132" s="420"/>
      <c r="HW132" s="420"/>
      <c r="HX132" s="420"/>
      <c r="HY132" s="420"/>
      <c r="HZ132" s="420"/>
      <c r="IA132" s="420"/>
      <c r="IB132" s="420"/>
      <c r="IC132" s="420"/>
      <c r="ID132" s="420"/>
      <c r="IE132" s="420"/>
      <c r="IF132" s="420"/>
      <c r="IG132" s="420"/>
      <c r="IH132" s="420"/>
      <c r="II132" s="420"/>
      <c r="IJ132" s="420"/>
      <c r="IK132" s="420"/>
      <c r="IL132" s="420"/>
      <c r="IM132" s="420"/>
      <c r="IN132" s="420"/>
      <c r="IO132" s="420"/>
      <c r="IP132" s="420"/>
      <c r="IQ132" s="420"/>
      <c r="IR132" s="420"/>
      <c r="IS132" s="420"/>
      <c r="IT132" s="420"/>
      <c r="IU132" s="420"/>
      <c r="IV132" s="420"/>
    </row>
    <row r="133" spans="1:256" ht="15.6" customHeight="1">
      <c r="D133" s="2483"/>
      <c r="E133" s="130"/>
      <c r="F133" s="485"/>
      <c r="G133" s="484"/>
      <c r="H133" s="484"/>
      <c r="I133" s="484"/>
      <c r="J133" s="484"/>
      <c r="K133" s="484"/>
      <c r="L133" s="484"/>
      <c r="M133" s="484"/>
      <c r="N133" s="484"/>
      <c r="O133" s="484"/>
      <c r="P133" s="484"/>
      <c r="Q133" s="2484"/>
      <c r="R133" s="2484"/>
      <c r="S133" s="130"/>
      <c r="T133" s="130"/>
      <c r="U133" s="130"/>
      <c r="V133" s="130"/>
      <c r="W133" s="130"/>
      <c r="X133" s="130"/>
      <c r="Y133" s="130"/>
      <c r="Z133" s="130"/>
      <c r="AA133" s="130"/>
      <c r="AB133" s="130"/>
      <c r="AC133" s="130"/>
      <c r="AD133" s="130"/>
      <c r="AE133" s="130"/>
      <c r="AF133" s="130"/>
      <c r="AG133" s="130"/>
      <c r="AH133" s="130"/>
      <c r="AI133" s="484"/>
      <c r="AJ133" s="484"/>
      <c r="AK133" s="484"/>
      <c r="AL133" s="484"/>
      <c r="AM133" s="484"/>
      <c r="AN133" s="484"/>
      <c r="AO133" s="484"/>
      <c r="AP133" s="485"/>
    </row>
    <row r="134" spans="1:256" ht="15.6" customHeight="1">
      <c r="D134" s="481"/>
      <c r="F134" s="472"/>
      <c r="G134" s="79" t="s">
        <v>442</v>
      </c>
      <c r="H134" s="79" t="s">
        <v>442</v>
      </c>
      <c r="I134" s="79" t="s">
        <v>442</v>
      </c>
      <c r="J134" s="79" t="s">
        <v>442</v>
      </c>
      <c r="K134" s="79" t="s">
        <v>442</v>
      </c>
      <c r="L134" s="79" t="s">
        <v>442</v>
      </c>
      <c r="M134" s="79" t="s">
        <v>442</v>
      </c>
      <c r="N134" s="79" t="s">
        <v>442</v>
      </c>
      <c r="O134" s="79" t="s">
        <v>442</v>
      </c>
      <c r="P134" s="79" t="s">
        <v>442</v>
      </c>
      <c r="Q134" s="79" t="s">
        <v>442</v>
      </c>
      <c r="R134" s="79" t="s">
        <v>442</v>
      </c>
      <c r="S134" s="79" t="s">
        <v>442</v>
      </c>
      <c r="T134" s="79" t="s">
        <v>442</v>
      </c>
      <c r="U134" s="79" t="s">
        <v>442</v>
      </c>
      <c r="V134" s="2485" t="s">
        <v>3204</v>
      </c>
      <c r="W134" s="2486" t="s">
        <v>445</v>
      </c>
      <c r="X134" s="2485" t="s">
        <v>3204</v>
      </c>
      <c r="Y134" s="2486" t="s">
        <v>445</v>
      </c>
      <c r="Z134" s="2486" t="s">
        <v>445</v>
      </c>
      <c r="AA134" s="2486" t="s">
        <v>445</v>
      </c>
      <c r="AB134" s="2486" t="s">
        <v>445</v>
      </c>
      <c r="AC134" s="94"/>
      <c r="AD134" s="94"/>
      <c r="AE134" s="94"/>
      <c r="AF134" s="94"/>
      <c r="AG134" s="94"/>
      <c r="AH134" s="94"/>
      <c r="AI134" s="2486"/>
      <c r="AJ134" s="2486"/>
      <c r="AK134" s="2486"/>
      <c r="AL134" s="2486"/>
      <c r="AM134" s="2486"/>
      <c r="AN134" s="2486"/>
      <c r="AO134" s="2486"/>
      <c r="AP134" s="2487"/>
    </row>
    <row r="135" spans="1:256" ht="15.6" customHeight="1">
      <c r="D135" s="1284"/>
      <c r="E135" s="678"/>
      <c r="F135" s="1285" t="s">
        <v>23</v>
      </c>
      <c r="G135" s="1286">
        <v>1995</v>
      </c>
      <c r="H135" s="1286">
        <v>1996</v>
      </c>
      <c r="I135" s="1286">
        <v>1997</v>
      </c>
      <c r="J135" s="1286">
        <v>1998</v>
      </c>
      <c r="K135" s="1286">
        <v>1999</v>
      </c>
      <c r="L135" s="1286">
        <v>2000</v>
      </c>
      <c r="M135" s="1286">
        <v>2001</v>
      </c>
      <c r="N135" s="1286">
        <v>2002</v>
      </c>
      <c r="O135" s="1286">
        <v>2003</v>
      </c>
      <c r="P135" s="1286">
        <v>2004</v>
      </c>
      <c r="Q135" s="1286">
        <v>2005</v>
      </c>
      <c r="R135" s="1286">
        <v>2006</v>
      </c>
      <c r="S135" s="1286">
        <v>2007</v>
      </c>
      <c r="T135" s="1286">
        <v>2008</v>
      </c>
      <c r="U135" s="1286">
        <v>2009</v>
      </c>
      <c r="V135" s="1286">
        <v>2010</v>
      </c>
      <c r="W135" s="1286">
        <v>2011</v>
      </c>
      <c r="X135" s="1286">
        <v>2012</v>
      </c>
      <c r="Y135" s="1286">
        <v>2013</v>
      </c>
      <c r="Z135" s="1286">
        <v>2014</v>
      </c>
      <c r="AA135" s="1286">
        <v>2015</v>
      </c>
      <c r="AB135" s="1286">
        <v>2016</v>
      </c>
      <c r="AC135" s="1286">
        <v>2017</v>
      </c>
      <c r="AD135" s="1286">
        <v>2018</v>
      </c>
      <c r="AE135" s="1286">
        <v>2019</v>
      </c>
      <c r="AF135" s="1286">
        <v>2020</v>
      </c>
      <c r="AG135" s="1286">
        <v>2021</v>
      </c>
      <c r="AH135" s="1286">
        <v>2022</v>
      </c>
      <c r="AI135" s="1286">
        <v>2023</v>
      </c>
      <c r="AJ135" s="1286">
        <v>2024</v>
      </c>
      <c r="AK135" s="1286">
        <v>2025</v>
      </c>
      <c r="AL135" s="1286">
        <v>2026</v>
      </c>
      <c r="AM135" s="1286">
        <v>2027</v>
      </c>
      <c r="AN135" s="1286">
        <v>2028</v>
      </c>
      <c r="AO135" s="1286">
        <v>2029</v>
      </c>
      <c r="AP135" s="1285">
        <v>2030</v>
      </c>
      <c r="AS135" s="1286">
        <v>2014</v>
      </c>
    </row>
    <row r="136" spans="1:256" ht="15.6" customHeight="1">
      <c r="D136" s="471"/>
      <c r="F136" s="472"/>
      <c r="G136" s="2488"/>
      <c r="H136" s="2488"/>
      <c r="I136" s="2488"/>
      <c r="J136" s="2488"/>
      <c r="K136" s="2488"/>
      <c r="L136" s="2488"/>
      <c r="M136" s="2488"/>
      <c r="N136" s="2488"/>
      <c r="O136" s="2489"/>
      <c r="P136" s="2488"/>
      <c r="Q136" s="2488"/>
      <c r="R136" s="2488"/>
      <c r="S136" s="2490"/>
      <c r="T136" s="2490"/>
      <c r="U136" s="490"/>
      <c r="V136" s="490"/>
      <c r="W136" s="490"/>
      <c r="X136" s="490"/>
      <c r="Y136" s="490"/>
      <c r="Z136" s="490"/>
      <c r="AA136" s="490"/>
      <c r="AB136" s="490"/>
      <c r="AC136" s="490"/>
      <c r="AD136" s="490"/>
      <c r="AE136" s="490"/>
      <c r="AF136" s="490"/>
      <c r="AG136" s="490"/>
      <c r="AH136" s="490"/>
      <c r="AI136" s="490"/>
      <c r="AJ136" s="490"/>
      <c r="AK136" s="490"/>
      <c r="AL136" s="490"/>
      <c r="AM136" s="490"/>
      <c r="AN136" s="490"/>
      <c r="AO136" s="490"/>
      <c r="AP136" s="472"/>
      <c r="AS136" s="490"/>
    </row>
    <row r="137" spans="1:256" ht="15.6" customHeight="1">
      <c r="D137" s="471" t="s">
        <v>613</v>
      </c>
      <c r="F137" s="472"/>
      <c r="G137" s="2488"/>
      <c r="H137" s="2488"/>
      <c r="I137" s="2488"/>
      <c r="J137" s="2488"/>
      <c r="K137" s="2488"/>
      <c r="L137" s="2488"/>
      <c r="M137" s="2488"/>
      <c r="N137" s="2488"/>
      <c r="O137" s="763"/>
      <c r="P137" s="2488"/>
      <c r="Q137" s="2488"/>
      <c r="R137" s="2488"/>
      <c r="S137" s="2490"/>
      <c r="T137" s="2490"/>
      <c r="U137" s="490"/>
      <c r="V137" s="490"/>
      <c r="W137" s="490"/>
      <c r="X137" s="490"/>
      <c r="Y137" s="490"/>
      <c r="Z137" s="490"/>
      <c r="AA137" s="490"/>
      <c r="AB137" s="490"/>
      <c r="AC137" s="490"/>
      <c r="AD137" s="490"/>
      <c r="AE137" s="490"/>
      <c r="AF137" s="490"/>
      <c r="AG137" s="490"/>
      <c r="AH137" s="490"/>
      <c r="AI137" s="490"/>
      <c r="AJ137" s="490"/>
      <c r="AK137" s="490"/>
      <c r="AL137" s="490"/>
      <c r="AM137" s="490"/>
      <c r="AN137" s="490"/>
      <c r="AO137" s="490"/>
      <c r="AP137" s="472"/>
      <c r="AS137" s="490"/>
    </row>
    <row r="138" spans="1:256" ht="15.6" customHeight="1">
      <c r="D138" s="481" t="s">
        <v>616</v>
      </c>
      <c r="F138" s="472"/>
      <c r="G138" s="2488"/>
      <c r="H138" s="2488"/>
      <c r="I138" s="2488"/>
      <c r="J138" s="2488"/>
      <c r="K138" s="2488"/>
      <c r="L138" s="2488"/>
      <c r="M138" s="2488"/>
      <c r="N138" s="2488"/>
      <c r="O138" s="2489"/>
      <c r="P138" s="2488"/>
      <c r="Q138" s="2488"/>
      <c r="R138" s="2488"/>
      <c r="S138" s="2490"/>
      <c r="T138" s="2490"/>
      <c r="U138" s="490"/>
      <c r="V138" s="490"/>
      <c r="W138" s="490"/>
      <c r="X138" s="490"/>
      <c r="Y138" s="490"/>
      <c r="Z138" s="490"/>
      <c r="AA138" s="490"/>
      <c r="AB138" s="490"/>
      <c r="AC138" s="490"/>
      <c r="AD138" s="490"/>
      <c r="AE138" s="490"/>
      <c r="AF138" s="490"/>
      <c r="AG138" s="490"/>
      <c r="AH138" s="490"/>
      <c r="AI138" s="490"/>
      <c r="AJ138" s="490"/>
      <c r="AK138" s="490"/>
      <c r="AL138" s="490"/>
      <c r="AM138" s="490"/>
      <c r="AN138" s="490"/>
      <c r="AO138" s="490"/>
      <c r="AP138" s="472"/>
      <c r="AS138" s="490"/>
    </row>
    <row r="139" spans="1:256" ht="15.6" customHeight="1">
      <c r="C139" s="2491"/>
      <c r="D139" s="483" t="s">
        <v>619</v>
      </c>
      <c r="E139" s="484"/>
      <c r="F139" s="485"/>
      <c r="G139" s="2492"/>
      <c r="H139" s="2492"/>
      <c r="I139" s="2492"/>
      <c r="J139" s="2492"/>
      <c r="K139" s="2492"/>
      <c r="L139" s="2492"/>
      <c r="M139" s="2492"/>
      <c r="N139" s="2492"/>
      <c r="O139" s="2493"/>
      <c r="P139" s="2493"/>
      <c r="Q139" s="2493"/>
      <c r="R139" s="2493"/>
      <c r="S139" s="2494"/>
      <c r="T139" s="2494"/>
      <c r="U139" s="486"/>
      <c r="V139" s="486"/>
      <c r="W139" s="486"/>
      <c r="X139" s="2495"/>
      <c r="Y139" s="2495"/>
      <c r="Z139" s="2495"/>
      <c r="AA139" s="486"/>
      <c r="AB139" s="486"/>
      <c r="AC139" s="486"/>
      <c r="AD139" s="486"/>
      <c r="AE139" s="486"/>
      <c r="AF139" s="486"/>
      <c r="AG139" s="486"/>
      <c r="AH139" s="486"/>
      <c r="AI139" s="486"/>
      <c r="AJ139" s="486"/>
      <c r="AK139" s="486"/>
      <c r="AL139" s="486"/>
      <c r="AM139" s="486"/>
      <c r="AN139" s="486"/>
      <c r="AO139" s="486"/>
      <c r="AP139" s="431"/>
      <c r="AS139" s="2495"/>
    </row>
    <row r="140" spans="1:256" s="998" customFormat="1" ht="15.6" customHeight="1">
      <c r="A140" s="9"/>
      <c r="B140" s="9"/>
      <c r="C140" s="2496"/>
      <c r="D140" s="131"/>
      <c r="E140" s="490" t="s">
        <v>621</v>
      </c>
      <c r="F140" s="472"/>
      <c r="G140" s="2488"/>
      <c r="H140" s="2488"/>
      <c r="I140" s="2488"/>
      <c r="J140" s="2488"/>
      <c r="K140" s="2488"/>
      <c r="L140" s="2488"/>
      <c r="M140" s="2488"/>
      <c r="N140" s="2488"/>
      <c r="O140" s="763"/>
      <c r="P140" s="2488"/>
      <c r="Q140" s="2488"/>
      <c r="R140" s="2488"/>
      <c r="S140" s="2490"/>
      <c r="T140" s="2490"/>
      <c r="U140" s="490"/>
      <c r="V140" s="490"/>
      <c r="W140" s="490"/>
      <c r="X140" s="490"/>
      <c r="Y140" s="490"/>
      <c r="Z140" s="490"/>
      <c r="AA140" s="490"/>
      <c r="AB140" s="490"/>
      <c r="AC140" s="490"/>
      <c r="AD140" s="490"/>
      <c r="AE140" s="490"/>
      <c r="AF140" s="490"/>
      <c r="AG140" s="490"/>
      <c r="AH140" s="490"/>
      <c r="AI140" s="490"/>
      <c r="AJ140" s="490"/>
      <c r="AK140" s="490"/>
      <c r="AL140" s="490"/>
      <c r="AM140" s="490"/>
      <c r="AN140" s="490"/>
      <c r="AO140" s="490"/>
      <c r="AP140" s="472"/>
      <c r="AQ140" s="420"/>
      <c r="AR140" s="420"/>
      <c r="AS140" s="490"/>
      <c r="AT140" s="420"/>
      <c r="AU140" s="420"/>
      <c r="AV140" s="420"/>
      <c r="AW140" s="420"/>
      <c r="AX140" s="420"/>
      <c r="AY140" s="420"/>
      <c r="AZ140" s="420"/>
      <c r="BA140" s="420"/>
      <c r="BB140" s="420"/>
      <c r="BC140" s="420"/>
      <c r="BD140" s="420"/>
      <c r="BE140" s="420"/>
      <c r="BF140" s="420"/>
      <c r="BG140" s="420"/>
      <c r="BH140" s="420"/>
      <c r="BI140" s="420"/>
      <c r="BJ140" s="420"/>
      <c r="BK140" s="420"/>
      <c r="BL140" s="420"/>
      <c r="BM140" s="420"/>
      <c r="BN140" s="420"/>
      <c r="BO140" s="420"/>
      <c r="BP140" s="420"/>
      <c r="BQ140" s="420"/>
      <c r="BR140" s="420"/>
      <c r="BS140" s="420"/>
      <c r="BT140" s="420"/>
      <c r="BU140" s="420"/>
      <c r="BV140" s="420"/>
      <c r="BW140" s="420"/>
      <c r="BX140" s="420"/>
      <c r="BY140" s="420"/>
      <c r="BZ140" s="420"/>
      <c r="CA140" s="420"/>
      <c r="CB140" s="420"/>
      <c r="CC140" s="420"/>
      <c r="CD140" s="420"/>
      <c r="CE140" s="420"/>
      <c r="CF140" s="420"/>
      <c r="CG140" s="420"/>
      <c r="CH140" s="420"/>
      <c r="CI140" s="420"/>
      <c r="CJ140" s="420"/>
      <c r="CK140" s="420"/>
      <c r="CL140" s="420"/>
      <c r="CM140" s="420"/>
      <c r="CN140" s="420"/>
      <c r="CO140" s="420"/>
      <c r="CP140" s="420"/>
      <c r="CQ140" s="420"/>
      <c r="CR140" s="420"/>
      <c r="CS140" s="420"/>
      <c r="CT140" s="420"/>
      <c r="CU140" s="420"/>
      <c r="CV140" s="420"/>
      <c r="CW140" s="420"/>
      <c r="CX140" s="420"/>
      <c r="CY140" s="420"/>
      <c r="CZ140" s="420"/>
      <c r="DA140" s="420"/>
      <c r="DB140" s="420"/>
      <c r="DC140" s="420"/>
      <c r="DD140" s="420"/>
      <c r="DE140" s="420"/>
      <c r="DF140" s="420"/>
      <c r="DG140" s="420"/>
      <c r="DH140" s="420"/>
      <c r="DI140" s="420"/>
      <c r="DJ140" s="420"/>
      <c r="DK140" s="420"/>
      <c r="DL140" s="420"/>
      <c r="DM140" s="420"/>
      <c r="DN140" s="420"/>
      <c r="DO140" s="420"/>
      <c r="DP140" s="420"/>
      <c r="DQ140" s="420"/>
      <c r="DR140" s="420"/>
      <c r="DS140" s="420"/>
      <c r="DT140" s="420"/>
      <c r="DU140" s="420"/>
      <c r="DV140" s="420"/>
      <c r="DW140" s="420"/>
      <c r="DX140" s="420"/>
      <c r="DY140" s="420"/>
      <c r="DZ140" s="420"/>
      <c r="EA140" s="420"/>
      <c r="EB140" s="420"/>
      <c r="EC140" s="420"/>
      <c r="ED140" s="420"/>
      <c r="EE140" s="420"/>
      <c r="EF140" s="420"/>
      <c r="EG140" s="420"/>
      <c r="EH140" s="420"/>
      <c r="EI140" s="420"/>
      <c r="EJ140" s="420"/>
      <c r="EK140" s="420"/>
      <c r="EL140" s="420"/>
      <c r="EM140" s="420"/>
      <c r="EN140" s="420"/>
      <c r="EO140" s="420"/>
      <c r="EP140" s="420"/>
      <c r="EQ140" s="420"/>
      <c r="ER140" s="420"/>
      <c r="ES140" s="420"/>
      <c r="ET140" s="420"/>
      <c r="EU140" s="420"/>
      <c r="EV140" s="420"/>
      <c r="EW140" s="420"/>
      <c r="EX140" s="420"/>
      <c r="EY140" s="420"/>
      <c r="EZ140" s="420"/>
      <c r="FA140" s="420"/>
      <c r="FB140" s="420"/>
      <c r="FC140" s="420"/>
      <c r="FD140" s="420"/>
      <c r="FE140" s="420"/>
      <c r="FF140" s="420"/>
      <c r="FG140" s="420"/>
      <c r="FH140" s="420"/>
      <c r="FI140" s="420"/>
      <c r="FJ140" s="420"/>
      <c r="FK140" s="420"/>
      <c r="FL140" s="420"/>
      <c r="FM140" s="420"/>
      <c r="FN140" s="420"/>
      <c r="FO140" s="420"/>
      <c r="FP140" s="420"/>
      <c r="FQ140" s="420"/>
      <c r="FR140" s="420"/>
      <c r="FS140" s="420"/>
      <c r="FT140" s="420"/>
      <c r="FU140" s="420"/>
      <c r="FV140" s="420"/>
      <c r="FW140" s="420"/>
      <c r="FX140" s="420"/>
      <c r="FY140" s="420"/>
      <c r="FZ140" s="420"/>
      <c r="GA140" s="420"/>
      <c r="GB140" s="420"/>
      <c r="GC140" s="420"/>
      <c r="GD140" s="420"/>
      <c r="GE140" s="420"/>
      <c r="GF140" s="420"/>
      <c r="GG140" s="420"/>
      <c r="GH140" s="420"/>
      <c r="GI140" s="420"/>
      <c r="GJ140" s="420"/>
      <c r="GK140" s="420"/>
      <c r="GL140" s="420"/>
      <c r="GM140" s="420"/>
      <c r="GN140" s="420"/>
      <c r="GO140" s="420"/>
      <c r="GP140" s="420"/>
      <c r="GQ140" s="420"/>
      <c r="GR140" s="420"/>
      <c r="GS140" s="420"/>
      <c r="GT140" s="420"/>
      <c r="GU140" s="420"/>
      <c r="GV140" s="420"/>
      <c r="GW140" s="420"/>
      <c r="GX140" s="420"/>
      <c r="GY140" s="420"/>
      <c r="GZ140" s="420"/>
      <c r="HA140" s="420"/>
      <c r="HB140" s="420"/>
      <c r="HC140" s="420"/>
      <c r="HD140" s="420"/>
      <c r="HE140" s="420"/>
      <c r="HF140" s="420"/>
      <c r="HG140" s="420"/>
      <c r="HH140" s="420"/>
      <c r="HI140" s="420"/>
      <c r="HJ140" s="420"/>
      <c r="HK140" s="420"/>
      <c r="HL140" s="420"/>
      <c r="HM140" s="420"/>
      <c r="HN140" s="420"/>
      <c r="HO140" s="420"/>
      <c r="HP140" s="420"/>
      <c r="HQ140" s="420"/>
      <c r="HR140" s="420"/>
      <c r="HS140" s="420"/>
      <c r="HT140" s="420"/>
      <c r="HU140" s="420"/>
      <c r="HV140" s="420"/>
      <c r="HW140" s="420"/>
      <c r="HX140" s="420"/>
      <c r="HY140" s="420"/>
      <c r="HZ140" s="420"/>
      <c r="IA140" s="420"/>
      <c r="IB140" s="420"/>
      <c r="IC140" s="420"/>
      <c r="ID140" s="420"/>
      <c r="IE140" s="420"/>
      <c r="IF140" s="420"/>
      <c r="IG140" s="420"/>
      <c r="IH140" s="420"/>
      <c r="II140" s="420"/>
      <c r="IJ140" s="420"/>
      <c r="IK140" s="420"/>
      <c r="IL140" s="420"/>
      <c r="IM140" s="420"/>
      <c r="IN140" s="420"/>
      <c r="IO140" s="420"/>
      <c r="IP140" s="420"/>
      <c r="IQ140" s="420"/>
      <c r="IR140" s="420"/>
      <c r="IS140" s="420"/>
      <c r="IT140" s="420"/>
      <c r="IU140" s="420"/>
      <c r="IV140" s="420"/>
    </row>
    <row r="141" spans="1:256" ht="15.6" customHeight="1">
      <c r="C141" s="2496"/>
      <c r="D141" s="131"/>
      <c r="F141" s="472" t="s">
        <v>623</v>
      </c>
      <c r="G141" s="2488"/>
      <c r="H141" s="2488"/>
      <c r="I141" s="2488"/>
      <c r="J141" s="2488"/>
      <c r="K141" s="2488"/>
      <c r="L141" s="2488"/>
      <c r="M141" s="2488"/>
      <c r="N141" s="2488"/>
      <c r="O141" s="763">
        <v>4886372</v>
      </c>
      <c r="P141" s="763">
        <v>3675500</v>
      </c>
      <c r="Q141" s="763">
        <v>3487800</v>
      </c>
      <c r="R141" s="763">
        <v>3235500</v>
      </c>
      <c r="S141" s="2497">
        <v>4371900</v>
      </c>
      <c r="T141" s="2497">
        <v>4390100</v>
      </c>
      <c r="U141" s="765">
        <v>4502900</v>
      </c>
      <c r="V141" s="2498">
        <v>3803700</v>
      </c>
      <c r="W141" s="2499">
        <v>3994000</v>
      </c>
      <c r="X141" s="1611">
        <v>0</v>
      </c>
      <c r="Y141" s="2500">
        <v>3120800</v>
      </c>
      <c r="Z141" s="2500">
        <v>3219800</v>
      </c>
      <c r="AA141" s="2501">
        <v>3875830.4508000002</v>
      </c>
      <c r="AB141" s="2501">
        <v>3995854.8499999996</v>
      </c>
      <c r="AC141" s="477">
        <v>4147000</v>
      </c>
      <c r="AD141" s="477">
        <v>4333800</v>
      </c>
      <c r="AE141" s="477">
        <v>4531700</v>
      </c>
      <c r="AF141" s="477">
        <v>4736000</v>
      </c>
      <c r="AG141" s="477">
        <v>4904600</v>
      </c>
      <c r="AH141" s="477">
        <v>5079300</v>
      </c>
      <c r="AI141" s="477">
        <v>5260300</v>
      </c>
      <c r="AJ141" s="477">
        <v>5449200</v>
      </c>
      <c r="AK141" s="477">
        <v>5646300</v>
      </c>
      <c r="AL141" s="477">
        <v>5851900</v>
      </c>
      <c r="AM141" s="477">
        <v>6066300</v>
      </c>
      <c r="AN141" s="477">
        <v>6289900</v>
      </c>
      <c r="AO141" s="477">
        <v>6522900</v>
      </c>
      <c r="AP141" s="523">
        <v>6765800</v>
      </c>
      <c r="AS141" s="1611">
        <v>3219800</v>
      </c>
    </row>
    <row r="142" spans="1:256" ht="15.6" customHeight="1">
      <c r="C142" s="2496"/>
      <c r="D142" s="131"/>
      <c r="F142" s="472" t="s">
        <v>625</v>
      </c>
      <c r="G142" s="2488"/>
      <c r="H142" s="2488"/>
      <c r="I142" s="2488"/>
      <c r="J142" s="2488"/>
      <c r="K142" s="2488"/>
      <c r="L142" s="2488"/>
      <c r="M142" s="2488"/>
      <c r="N142" s="2488"/>
      <c r="O142" s="763">
        <v>125000</v>
      </c>
      <c r="P142" s="763">
        <v>599500</v>
      </c>
      <c r="Q142" s="763">
        <v>384300</v>
      </c>
      <c r="R142" s="763">
        <v>683900</v>
      </c>
      <c r="S142" s="2497">
        <v>236400</v>
      </c>
      <c r="T142" s="2497">
        <v>46700</v>
      </c>
      <c r="U142" s="765">
        <v>9000</v>
      </c>
      <c r="V142" s="2498">
        <v>75000</v>
      </c>
      <c r="W142" s="2498">
        <v>1106000</v>
      </c>
      <c r="X142" s="1611">
        <v>50000</v>
      </c>
      <c r="Y142" s="2500">
        <v>50000</v>
      </c>
      <c r="Z142" s="2500">
        <v>50000</v>
      </c>
      <c r="AA142" s="2501">
        <v>50000</v>
      </c>
      <c r="AB142" s="2501">
        <v>50000</v>
      </c>
      <c r="AC142" s="477">
        <v>51300</v>
      </c>
      <c r="AD142" s="477">
        <v>52600</v>
      </c>
      <c r="AE142" s="477">
        <v>53900</v>
      </c>
      <c r="AF142" s="477">
        <v>55200</v>
      </c>
      <c r="AG142" s="477">
        <v>56600</v>
      </c>
      <c r="AH142" s="477">
        <v>58000</v>
      </c>
      <c r="AI142" s="477">
        <v>59500</v>
      </c>
      <c r="AJ142" s="477">
        <v>61000</v>
      </c>
      <c r="AK142" s="477">
        <v>62500</v>
      </c>
      <c r="AL142" s="477">
        <v>64100</v>
      </c>
      <c r="AM142" s="477">
        <v>65700</v>
      </c>
      <c r="AN142" s="477">
        <v>67300</v>
      </c>
      <c r="AO142" s="477">
        <v>69000</v>
      </c>
      <c r="AP142" s="523">
        <v>70700</v>
      </c>
      <c r="AS142" s="1611">
        <v>50000</v>
      </c>
    </row>
    <row r="143" spans="1:256" ht="15.6" customHeight="1">
      <c r="C143" s="2496"/>
      <c r="D143" s="131"/>
      <c r="F143" s="472" t="s">
        <v>626</v>
      </c>
      <c r="G143" s="2488"/>
      <c r="H143" s="2488"/>
      <c r="I143" s="2488"/>
      <c r="J143" s="2488"/>
      <c r="K143" s="2488"/>
      <c r="L143" s="2488"/>
      <c r="M143" s="2488"/>
      <c r="N143" s="2488"/>
      <c r="O143" s="763">
        <v>0</v>
      </c>
      <c r="P143" s="763">
        <v>300</v>
      </c>
      <c r="Q143" s="763">
        <v>0</v>
      </c>
      <c r="R143" s="763">
        <v>0</v>
      </c>
      <c r="S143" s="2497">
        <v>0</v>
      </c>
      <c r="T143" s="2497">
        <v>0</v>
      </c>
      <c r="U143" s="765">
        <v>0</v>
      </c>
      <c r="V143" s="2498">
        <v>0</v>
      </c>
      <c r="W143" s="2498">
        <v>0</v>
      </c>
      <c r="X143" s="1611">
        <v>0</v>
      </c>
      <c r="Y143" s="2500">
        <v>0</v>
      </c>
      <c r="Z143" s="2500">
        <v>0</v>
      </c>
      <c r="AA143" s="2501">
        <v>0</v>
      </c>
      <c r="AB143" s="2501">
        <v>0</v>
      </c>
      <c r="AC143" s="477">
        <v>0</v>
      </c>
      <c r="AD143" s="477">
        <v>0</v>
      </c>
      <c r="AE143" s="477">
        <v>0</v>
      </c>
      <c r="AF143" s="477">
        <v>0</v>
      </c>
      <c r="AG143" s="477">
        <v>0</v>
      </c>
      <c r="AH143" s="477">
        <v>0</v>
      </c>
      <c r="AI143" s="477">
        <v>0</v>
      </c>
      <c r="AJ143" s="477">
        <v>0</v>
      </c>
      <c r="AK143" s="477">
        <v>0</v>
      </c>
      <c r="AL143" s="477">
        <v>0</v>
      </c>
      <c r="AM143" s="477">
        <v>0</v>
      </c>
      <c r="AN143" s="477">
        <v>0</v>
      </c>
      <c r="AO143" s="477">
        <v>0</v>
      </c>
      <c r="AP143" s="523">
        <v>0</v>
      </c>
      <c r="AS143" s="1611">
        <v>0</v>
      </c>
    </row>
    <row r="144" spans="1:256" ht="15.6" customHeight="1">
      <c r="C144" s="2496"/>
      <c r="D144" s="131"/>
      <c r="F144" s="472" t="s">
        <v>629</v>
      </c>
      <c r="G144" s="2488"/>
      <c r="H144" s="2488"/>
      <c r="I144" s="2488"/>
      <c r="J144" s="2488"/>
      <c r="K144" s="2488"/>
      <c r="L144" s="2488"/>
      <c r="M144" s="2488"/>
      <c r="N144" s="2488"/>
      <c r="O144" s="763">
        <v>0</v>
      </c>
      <c r="P144" s="763">
        <v>0</v>
      </c>
      <c r="Q144" s="763">
        <v>0</v>
      </c>
      <c r="R144" s="763">
        <v>0</v>
      </c>
      <c r="S144" s="2497">
        <v>0</v>
      </c>
      <c r="T144" s="2497">
        <v>0</v>
      </c>
      <c r="U144" s="765">
        <v>0</v>
      </c>
      <c r="V144" s="2498">
        <v>0</v>
      </c>
      <c r="W144" s="2498">
        <v>0</v>
      </c>
      <c r="X144" s="1611">
        <v>0</v>
      </c>
      <c r="Y144" s="2500">
        <v>0</v>
      </c>
      <c r="Z144" s="2500">
        <v>0</v>
      </c>
      <c r="AA144" s="2501">
        <v>0</v>
      </c>
      <c r="AB144" s="2501">
        <v>0</v>
      </c>
      <c r="AC144" s="477">
        <v>0</v>
      </c>
      <c r="AD144" s="477">
        <v>0</v>
      </c>
      <c r="AE144" s="477">
        <v>0</v>
      </c>
      <c r="AF144" s="477">
        <v>0</v>
      </c>
      <c r="AG144" s="477">
        <v>0</v>
      </c>
      <c r="AH144" s="477">
        <v>0</v>
      </c>
      <c r="AI144" s="477">
        <v>0</v>
      </c>
      <c r="AJ144" s="477">
        <v>0</v>
      </c>
      <c r="AK144" s="477">
        <v>0</v>
      </c>
      <c r="AL144" s="477">
        <v>0</v>
      </c>
      <c r="AM144" s="477">
        <v>0</v>
      </c>
      <c r="AN144" s="477">
        <v>0</v>
      </c>
      <c r="AO144" s="477">
        <v>0</v>
      </c>
      <c r="AP144" s="523">
        <v>0</v>
      </c>
      <c r="AS144" s="1611">
        <v>0</v>
      </c>
    </row>
    <row r="145" spans="1:256" ht="15.6" customHeight="1">
      <c r="C145" s="2496"/>
      <c r="D145" s="131"/>
      <c r="F145" s="472" t="s">
        <v>632</v>
      </c>
      <c r="G145" s="2488"/>
      <c r="H145" s="2488"/>
      <c r="I145" s="2488"/>
      <c r="J145" s="2488"/>
      <c r="K145" s="2488"/>
      <c r="L145" s="2488"/>
      <c r="M145" s="2488"/>
      <c r="N145" s="2488"/>
      <c r="O145" s="763">
        <v>549400</v>
      </c>
      <c r="P145" s="763">
        <v>569400</v>
      </c>
      <c r="Q145" s="763">
        <v>400700</v>
      </c>
      <c r="R145" s="763">
        <v>287500</v>
      </c>
      <c r="S145" s="2497">
        <v>389800</v>
      </c>
      <c r="T145" s="2497">
        <v>360100</v>
      </c>
      <c r="U145" s="765">
        <v>346500</v>
      </c>
      <c r="V145" s="2498">
        <v>174800</v>
      </c>
      <c r="W145" s="2498">
        <v>162800</v>
      </c>
      <c r="X145" s="1611">
        <v>202100</v>
      </c>
      <c r="Y145" s="2500">
        <v>112400</v>
      </c>
      <c r="Z145" s="2500">
        <v>112400</v>
      </c>
      <c r="AA145" s="2501">
        <v>172000</v>
      </c>
      <c r="AB145" s="2501">
        <v>172000</v>
      </c>
      <c r="AC145" s="477">
        <v>176300</v>
      </c>
      <c r="AD145" s="477">
        <v>180700</v>
      </c>
      <c r="AE145" s="477">
        <v>185200</v>
      </c>
      <c r="AF145" s="477">
        <v>189800</v>
      </c>
      <c r="AG145" s="477">
        <v>194500</v>
      </c>
      <c r="AH145" s="477">
        <v>199400</v>
      </c>
      <c r="AI145" s="477">
        <v>204400</v>
      </c>
      <c r="AJ145" s="477">
        <v>209500</v>
      </c>
      <c r="AK145" s="477">
        <v>214700</v>
      </c>
      <c r="AL145" s="477">
        <v>220100</v>
      </c>
      <c r="AM145" s="477">
        <v>225600</v>
      </c>
      <c r="AN145" s="477">
        <v>231200</v>
      </c>
      <c r="AO145" s="477">
        <v>237000</v>
      </c>
      <c r="AP145" s="523">
        <v>242900</v>
      </c>
      <c r="AS145" s="1611">
        <v>112400</v>
      </c>
    </row>
    <row r="146" spans="1:256" ht="15.6" customHeight="1">
      <c r="C146" s="2496"/>
      <c r="D146" s="131"/>
      <c r="F146" s="115" t="s">
        <v>635</v>
      </c>
      <c r="G146" s="64"/>
      <c r="H146" s="64"/>
      <c r="I146" s="64"/>
      <c r="J146" s="64"/>
      <c r="K146" s="64"/>
      <c r="L146" s="64"/>
      <c r="M146" s="64"/>
      <c r="N146" s="64"/>
      <c r="O146" s="763">
        <v>-1310391</v>
      </c>
      <c r="P146" s="763">
        <v>-1102800</v>
      </c>
      <c r="Q146" s="763">
        <v>-1231500</v>
      </c>
      <c r="R146" s="763">
        <v>-1010800</v>
      </c>
      <c r="S146" s="2497">
        <v>-1527000</v>
      </c>
      <c r="T146" s="2497">
        <v>-1267000</v>
      </c>
      <c r="U146" s="765">
        <v>-1317200</v>
      </c>
      <c r="V146" s="2498">
        <v>-1074600</v>
      </c>
      <c r="W146" s="2498">
        <v>-1342700</v>
      </c>
      <c r="X146" s="1611">
        <v>-79700</v>
      </c>
      <c r="Y146" s="2500">
        <v>-898300</v>
      </c>
      <c r="Z146" s="2500">
        <v>-894700</v>
      </c>
      <c r="AA146" s="2501">
        <v>-185600</v>
      </c>
      <c r="AB146" s="2501">
        <v>-193300</v>
      </c>
      <c r="AC146" s="477">
        <v>-198100</v>
      </c>
      <c r="AD146" s="477">
        <v>-203100</v>
      </c>
      <c r="AE146" s="477">
        <v>-208200</v>
      </c>
      <c r="AF146" s="477">
        <v>-213400</v>
      </c>
      <c r="AG146" s="477">
        <v>-218700</v>
      </c>
      <c r="AH146" s="477">
        <v>-224200</v>
      </c>
      <c r="AI146" s="477">
        <v>-229800</v>
      </c>
      <c r="AJ146" s="477">
        <v>-235500</v>
      </c>
      <c r="AK146" s="477">
        <v>-241400</v>
      </c>
      <c r="AL146" s="477">
        <v>-247400</v>
      </c>
      <c r="AM146" s="477">
        <v>-253600</v>
      </c>
      <c r="AN146" s="477">
        <v>-259900</v>
      </c>
      <c r="AO146" s="477">
        <v>-266400</v>
      </c>
      <c r="AP146" s="523">
        <v>-273100</v>
      </c>
      <c r="AS146" s="1611">
        <v>-795300</v>
      </c>
    </row>
    <row r="147" spans="1:256" ht="15.6" customHeight="1">
      <c r="C147" s="2496"/>
      <c r="D147" s="505"/>
      <c r="E147" s="506"/>
      <c r="F147" s="507" t="s">
        <v>38</v>
      </c>
      <c r="G147" s="2502"/>
      <c r="H147" s="2502"/>
      <c r="I147" s="2502"/>
      <c r="J147" s="2502"/>
      <c r="K147" s="2502"/>
      <c r="L147" s="2502"/>
      <c r="M147" s="2502"/>
      <c r="N147" s="2502"/>
      <c r="O147" s="2503">
        <v>4250381</v>
      </c>
      <c r="P147" s="2503">
        <v>3741900</v>
      </c>
      <c r="Q147" s="2503">
        <v>3041300</v>
      </c>
      <c r="R147" s="2503">
        <v>3196100</v>
      </c>
      <c r="S147" s="2504">
        <v>3471100</v>
      </c>
      <c r="T147" s="2504">
        <v>3529900</v>
      </c>
      <c r="U147" s="2505">
        <v>3541200</v>
      </c>
      <c r="V147" s="2506">
        <v>2978900</v>
      </c>
      <c r="W147" s="508">
        <v>3920100</v>
      </c>
      <c r="X147" s="2507">
        <v>172400</v>
      </c>
      <c r="Y147" s="2508">
        <v>2384900</v>
      </c>
      <c r="Z147" s="2508">
        <v>2487500</v>
      </c>
      <c r="AA147" s="2509">
        <v>3912230.4508000002</v>
      </c>
      <c r="AB147" s="2509">
        <v>4024554.8499999996</v>
      </c>
      <c r="AC147" s="508">
        <v>4176500</v>
      </c>
      <c r="AD147" s="508">
        <v>4364000</v>
      </c>
      <c r="AE147" s="508">
        <v>4562600</v>
      </c>
      <c r="AF147" s="508">
        <v>4767600</v>
      </c>
      <c r="AG147" s="508">
        <v>4937000</v>
      </c>
      <c r="AH147" s="508">
        <v>5112500</v>
      </c>
      <c r="AI147" s="508">
        <v>5294400</v>
      </c>
      <c r="AJ147" s="508">
        <v>5484200</v>
      </c>
      <c r="AK147" s="508">
        <v>5682100</v>
      </c>
      <c r="AL147" s="508">
        <v>5888700</v>
      </c>
      <c r="AM147" s="508">
        <v>6104000</v>
      </c>
      <c r="AN147" s="508">
        <v>6328500</v>
      </c>
      <c r="AO147" s="508">
        <v>6562500</v>
      </c>
      <c r="AP147" s="509">
        <v>6806300</v>
      </c>
      <c r="AQ147" s="998"/>
      <c r="AR147" s="998"/>
      <c r="AS147" s="2507">
        <v>2586900</v>
      </c>
      <c r="AT147" s="998"/>
      <c r="AU147" s="998"/>
      <c r="AV147" s="998"/>
      <c r="AW147" s="998"/>
      <c r="AX147" s="998"/>
      <c r="AY147" s="998"/>
      <c r="AZ147" s="998"/>
      <c r="BA147" s="998"/>
      <c r="BB147" s="998"/>
      <c r="BC147" s="998"/>
      <c r="BD147" s="998"/>
      <c r="BE147" s="998"/>
      <c r="BF147" s="998"/>
      <c r="BG147" s="998"/>
      <c r="BH147" s="998"/>
      <c r="BI147" s="998"/>
      <c r="BJ147" s="998"/>
      <c r="BK147" s="998"/>
      <c r="BL147" s="998"/>
      <c r="BM147" s="998"/>
      <c r="BN147" s="998"/>
      <c r="BO147" s="998"/>
      <c r="BP147" s="998"/>
      <c r="BQ147" s="998"/>
      <c r="BR147" s="998"/>
      <c r="BS147" s="998"/>
      <c r="BT147" s="998"/>
      <c r="BU147" s="998"/>
      <c r="BV147" s="998"/>
      <c r="BW147" s="998"/>
      <c r="BX147" s="998"/>
      <c r="BY147" s="998"/>
      <c r="BZ147" s="998"/>
      <c r="CA147" s="998"/>
      <c r="CB147" s="998"/>
      <c r="CC147" s="998"/>
      <c r="CD147" s="998"/>
      <c r="CE147" s="998"/>
      <c r="CF147" s="998"/>
      <c r="CG147" s="998"/>
      <c r="CH147" s="998"/>
      <c r="CI147" s="998"/>
      <c r="CJ147" s="998"/>
      <c r="CK147" s="998"/>
      <c r="CL147" s="998"/>
      <c r="CM147" s="998"/>
      <c r="CN147" s="998"/>
      <c r="CO147" s="998"/>
      <c r="CP147" s="998"/>
      <c r="CQ147" s="998"/>
      <c r="CR147" s="998"/>
      <c r="CS147" s="998"/>
      <c r="CT147" s="998"/>
      <c r="CU147" s="998"/>
      <c r="CV147" s="998"/>
      <c r="CW147" s="998"/>
      <c r="CX147" s="998"/>
      <c r="CY147" s="998"/>
      <c r="CZ147" s="998"/>
      <c r="DA147" s="998"/>
      <c r="DB147" s="998"/>
      <c r="DC147" s="998"/>
      <c r="DD147" s="998"/>
      <c r="DE147" s="998"/>
      <c r="DF147" s="998"/>
      <c r="DG147" s="998"/>
      <c r="DH147" s="998"/>
      <c r="DI147" s="998"/>
      <c r="DJ147" s="998"/>
      <c r="DK147" s="998"/>
      <c r="DL147" s="998"/>
      <c r="DM147" s="998"/>
      <c r="DN147" s="998"/>
      <c r="DO147" s="998"/>
      <c r="DP147" s="998"/>
      <c r="DQ147" s="998"/>
      <c r="DR147" s="998"/>
      <c r="DS147" s="998"/>
      <c r="DT147" s="998"/>
      <c r="DU147" s="998"/>
      <c r="DV147" s="998"/>
      <c r="DW147" s="998"/>
      <c r="DX147" s="998"/>
      <c r="DY147" s="998"/>
      <c r="DZ147" s="998"/>
      <c r="EA147" s="998"/>
      <c r="EB147" s="998"/>
      <c r="EC147" s="998"/>
      <c r="ED147" s="998"/>
      <c r="EE147" s="998"/>
      <c r="EF147" s="998"/>
      <c r="EG147" s="998"/>
      <c r="EH147" s="998"/>
      <c r="EI147" s="998"/>
      <c r="EJ147" s="998"/>
      <c r="EK147" s="998"/>
      <c r="EL147" s="998"/>
      <c r="EM147" s="998"/>
      <c r="EN147" s="998"/>
      <c r="EO147" s="998"/>
      <c r="EP147" s="998"/>
      <c r="EQ147" s="998"/>
      <c r="ER147" s="998"/>
      <c r="ES147" s="998"/>
      <c r="ET147" s="998"/>
      <c r="EU147" s="998"/>
      <c r="EV147" s="998"/>
      <c r="EW147" s="998"/>
      <c r="EX147" s="998"/>
      <c r="EY147" s="998"/>
      <c r="EZ147" s="998"/>
      <c r="FA147" s="998"/>
      <c r="FB147" s="998"/>
      <c r="FC147" s="998"/>
      <c r="FD147" s="998"/>
      <c r="FE147" s="998"/>
      <c r="FF147" s="998"/>
      <c r="FG147" s="998"/>
      <c r="FH147" s="998"/>
      <c r="FI147" s="998"/>
      <c r="FJ147" s="998"/>
      <c r="FK147" s="998"/>
      <c r="FL147" s="998"/>
      <c r="FM147" s="998"/>
      <c r="FN147" s="998"/>
      <c r="FO147" s="998"/>
      <c r="FP147" s="998"/>
      <c r="FQ147" s="998"/>
      <c r="FR147" s="998"/>
      <c r="FS147" s="998"/>
      <c r="FT147" s="998"/>
      <c r="FU147" s="998"/>
      <c r="FV147" s="998"/>
      <c r="FW147" s="998"/>
      <c r="FX147" s="998"/>
      <c r="FY147" s="998"/>
      <c r="FZ147" s="998"/>
      <c r="GA147" s="998"/>
      <c r="GB147" s="998"/>
      <c r="GC147" s="998"/>
      <c r="GD147" s="998"/>
      <c r="GE147" s="998"/>
      <c r="GF147" s="998"/>
      <c r="GG147" s="998"/>
      <c r="GH147" s="998"/>
      <c r="GI147" s="998"/>
      <c r="GJ147" s="998"/>
      <c r="GK147" s="998"/>
      <c r="GL147" s="998"/>
      <c r="GM147" s="998"/>
      <c r="GN147" s="998"/>
      <c r="GO147" s="998"/>
      <c r="GP147" s="998"/>
      <c r="GQ147" s="998"/>
      <c r="GR147" s="998"/>
      <c r="GS147" s="998"/>
      <c r="GT147" s="998"/>
      <c r="GU147" s="998"/>
      <c r="GV147" s="998"/>
      <c r="GW147" s="998"/>
      <c r="GX147" s="998"/>
      <c r="GY147" s="998"/>
      <c r="GZ147" s="998"/>
      <c r="HA147" s="998"/>
      <c r="HB147" s="998"/>
      <c r="HC147" s="998"/>
      <c r="HD147" s="998"/>
      <c r="HE147" s="998"/>
      <c r="HF147" s="998"/>
      <c r="HG147" s="998"/>
      <c r="HH147" s="998"/>
      <c r="HI147" s="998"/>
      <c r="HJ147" s="998"/>
      <c r="HK147" s="998"/>
      <c r="HL147" s="998"/>
      <c r="HM147" s="998"/>
      <c r="HN147" s="998"/>
      <c r="HO147" s="998"/>
      <c r="HP147" s="998"/>
      <c r="HQ147" s="998"/>
      <c r="HR147" s="998"/>
      <c r="HS147" s="998"/>
      <c r="HT147" s="998"/>
      <c r="HU147" s="998"/>
      <c r="HV147" s="998"/>
      <c r="HW147" s="998"/>
      <c r="HX147" s="998"/>
      <c r="HY147" s="998"/>
      <c r="HZ147" s="998"/>
      <c r="IA147" s="998"/>
      <c r="IB147" s="998"/>
      <c r="IC147" s="998"/>
      <c r="ID147" s="998"/>
      <c r="IE147" s="998"/>
      <c r="IF147" s="998"/>
      <c r="IG147" s="998"/>
      <c r="IH147" s="998"/>
      <c r="II147" s="998"/>
      <c r="IJ147" s="998"/>
      <c r="IK147" s="998"/>
      <c r="IL147" s="998"/>
      <c r="IM147" s="998"/>
      <c r="IN147" s="998"/>
      <c r="IO147" s="998"/>
      <c r="IP147" s="998"/>
      <c r="IQ147" s="998"/>
      <c r="IR147" s="998"/>
      <c r="IS147" s="998"/>
      <c r="IT147" s="998"/>
      <c r="IU147" s="998"/>
      <c r="IV147" s="998"/>
    </row>
    <row r="148" spans="1:256" s="998" customFormat="1" ht="15.6" customHeight="1">
      <c r="A148" s="9"/>
      <c r="B148" s="9"/>
      <c r="C148" s="2496"/>
      <c r="D148" s="129"/>
      <c r="E148" s="510" t="s">
        <v>637</v>
      </c>
      <c r="F148" s="485"/>
      <c r="G148" s="2492"/>
      <c r="H148" s="2492"/>
      <c r="I148" s="2492"/>
      <c r="J148" s="2492"/>
      <c r="K148" s="2492"/>
      <c r="L148" s="2492"/>
      <c r="M148" s="2492"/>
      <c r="N148" s="2492"/>
      <c r="O148" s="2493"/>
      <c r="P148" s="2493"/>
      <c r="Q148" s="2493"/>
      <c r="R148" s="2493"/>
      <c r="S148" s="2494"/>
      <c r="T148" s="2494"/>
      <c r="U148" s="2510"/>
      <c r="V148" s="2511"/>
      <c r="W148" s="2511"/>
      <c r="X148" s="2512"/>
      <c r="Y148" s="2513"/>
      <c r="Z148" s="2513"/>
      <c r="AA148" s="2514"/>
      <c r="AB148" s="2514"/>
      <c r="AC148" s="486"/>
      <c r="AD148" s="486"/>
      <c r="AE148" s="486"/>
      <c r="AF148" s="486"/>
      <c r="AG148" s="486"/>
      <c r="AH148" s="486"/>
      <c r="AI148" s="486"/>
      <c r="AJ148" s="486"/>
      <c r="AK148" s="486"/>
      <c r="AL148" s="486"/>
      <c r="AM148" s="486"/>
      <c r="AN148" s="486"/>
      <c r="AO148" s="486"/>
      <c r="AP148" s="431"/>
      <c r="AQ148" s="420"/>
      <c r="AR148" s="420"/>
      <c r="AS148" s="2512"/>
      <c r="AT148" s="420"/>
      <c r="AU148" s="420"/>
      <c r="AV148" s="420"/>
      <c r="AW148" s="420"/>
      <c r="AX148" s="420"/>
      <c r="AY148" s="420"/>
      <c r="AZ148" s="420"/>
      <c r="BA148" s="420"/>
      <c r="BB148" s="420"/>
      <c r="BC148" s="420"/>
      <c r="BD148" s="420"/>
      <c r="BE148" s="420"/>
      <c r="BF148" s="420"/>
      <c r="BG148" s="420"/>
      <c r="BH148" s="420"/>
      <c r="BI148" s="420"/>
      <c r="BJ148" s="420"/>
      <c r="BK148" s="420"/>
      <c r="BL148" s="420"/>
      <c r="BM148" s="420"/>
      <c r="BN148" s="420"/>
      <c r="BO148" s="420"/>
      <c r="BP148" s="420"/>
      <c r="BQ148" s="420"/>
      <c r="BR148" s="420"/>
      <c r="BS148" s="420"/>
      <c r="BT148" s="420"/>
      <c r="BU148" s="420"/>
      <c r="BV148" s="420"/>
      <c r="BW148" s="420"/>
      <c r="BX148" s="420"/>
      <c r="BY148" s="420"/>
      <c r="BZ148" s="420"/>
      <c r="CA148" s="420"/>
      <c r="CB148" s="420"/>
      <c r="CC148" s="420"/>
      <c r="CD148" s="420"/>
      <c r="CE148" s="420"/>
      <c r="CF148" s="420"/>
      <c r="CG148" s="420"/>
      <c r="CH148" s="420"/>
      <c r="CI148" s="420"/>
      <c r="CJ148" s="420"/>
      <c r="CK148" s="420"/>
      <c r="CL148" s="420"/>
      <c r="CM148" s="420"/>
      <c r="CN148" s="420"/>
      <c r="CO148" s="420"/>
      <c r="CP148" s="420"/>
      <c r="CQ148" s="420"/>
      <c r="CR148" s="420"/>
      <c r="CS148" s="420"/>
      <c r="CT148" s="420"/>
      <c r="CU148" s="420"/>
      <c r="CV148" s="420"/>
      <c r="CW148" s="420"/>
      <c r="CX148" s="420"/>
      <c r="CY148" s="420"/>
      <c r="CZ148" s="420"/>
      <c r="DA148" s="420"/>
      <c r="DB148" s="420"/>
      <c r="DC148" s="420"/>
      <c r="DD148" s="420"/>
      <c r="DE148" s="420"/>
      <c r="DF148" s="420"/>
      <c r="DG148" s="420"/>
      <c r="DH148" s="420"/>
      <c r="DI148" s="420"/>
      <c r="DJ148" s="420"/>
      <c r="DK148" s="420"/>
      <c r="DL148" s="420"/>
      <c r="DM148" s="420"/>
      <c r="DN148" s="420"/>
      <c r="DO148" s="420"/>
      <c r="DP148" s="420"/>
      <c r="DQ148" s="420"/>
      <c r="DR148" s="420"/>
      <c r="DS148" s="420"/>
      <c r="DT148" s="420"/>
      <c r="DU148" s="420"/>
      <c r="DV148" s="420"/>
      <c r="DW148" s="420"/>
      <c r="DX148" s="420"/>
      <c r="DY148" s="420"/>
      <c r="DZ148" s="420"/>
      <c r="EA148" s="420"/>
      <c r="EB148" s="420"/>
      <c r="EC148" s="420"/>
      <c r="ED148" s="420"/>
      <c r="EE148" s="420"/>
      <c r="EF148" s="420"/>
      <c r="EG148" s="420"/>
      <c r="EH148" s="420"/>
      <c r="EI148" s="420"/>
      <c r="EJ148" s="420"/>
      <c r="EK148" s="420"/>
      <c r="EL148" s="420"/>
      <c r="EM148" s="420"/>
      <c r="EN148" s="420"/>
      <c r="EO148" s="420"/>
      <c r="EP148" s="420"/>
      <c r="EQ148" s="420"/>
      <c r="ER148" s="420"/>
      <c r="ES148" s="420"/>
      <c r="ET148" s="420"/>
      <c r="EU148" s="420"/>
      <c r="EV148" s="420"/>
      <c r="EW148" s="420"/>
      <c r="EX148" s="420"/>
      <c r="EY148" s="420"/>
      <c r="EZ148" s="420"/>
      <c r="FA148" s="420"/>
      <c r="FB148" s="420"/>
      <c r="FC148" s="420"/>
      <c r="FD148" s="420"/>
      <c r="FE148" s="420"/>
      <c r="FF148" s="420"/>
      <c r="FG148" s="420"/>
      <c r="FH148" s="420"/>
      <c r="FI148" s="420"/>
      <c r="FJ148" s="420"/>
      <c r="FK148" s="420"/>
      <c r="FL148" s="420"/>
      <c r="FM148" s="420"/>
      <c r="FN148" s="420"/>
      <c r="FO148" s="420"/>
      <c r="FP148" s="420"/>
      <c r="FQ148" s="420"/>
      <c r="FR148" s="420"/>
      <c r="FS148" s="420"/>
      <c r="FT148" s="420"/>
      <c r="FU148" s="420"/>
      <c r="FV148" s="420"/>
      <c r="FW148" s="420"/>
      <c r="FX148" s="420"/>
      <c r="FY148" s="420"/>
      <c r="FZ148" s="420"/>
      <c r="GA148" s="420"/>
      <c r="GB148" s="420"/>
      <c r="GC148" s="420"/>
      <c r="GD148" s="420"/>
      <c r="GE148" s="420"/>
      <c r="GF148" s="420"/>
      <c r="GG148" s="420"/>
      <c r="GH148" s="420"/>
      <c r="GI148" s="420"/>
      <c r="GJ148" s="420"/>
      <c r="GK148" s="420"/>
      <c r="GL148" s="420"/>
      <c r="GM148" s="420"/>
      <c r="GN148" s="420"/>
      <c r="GO148" s="420"/>
      <c r="GP148" s="420"/>
      <c r="GQ148" s="420"/>
      <c r="GR148" s="420"/>
      <c r="GS148" s="420"/>
      <c r="GT148" s="420"/>
      <c r="GU148" s="420"/>
      <c r="GV148" s="420"/>
      <c r="GW148" s="420"/>
      <c r="GX148" s="420"/>
      <c r="GY148" s="420"/>
      <c r="GZ148" s="420"/>
      <c r="HA148" s="420"/>
      <c r="HB148" s="420"/>
      <c r="HC148" s="420"/>
      <c r="HD148" s="420"/>
      <c r="HE148" s="420"/>
      <c r="HF148" s="420"/>
      <c r="HG148" s="420"/>
      <c r="HH148" s="420"/>
      <c r="HI148" s="420"/>
      <c r="HJ148" s="420"/>
      <c r="HK148" s="420"/>
      <c r="HL148" s="420"/>
      <c r="HM148" s="420"/>
      <c r="HN148" s="420"/>
      <c r="HO148" s="420"/>
      <c r="HP148" s="420"/>
      <c r="HQ148" s="420"/>
      <c r="HR148" s="420"/>
      <c r="HS148" s="420"/>
      <c r="HT148" s="420"/>
      <c r="HU148" s="420"/>
      <c r="HV148" s="420"/>
      <c r="HW148" s="420"/>
      <c r="HX148" s="420"/>
      <c r="HY148" s="420"/>
      <c r="HZ148" s="420"/>
      <c r="IA148" s="420"/>
      <c r="IB148" s="420"/>
      <c r="IC148" s="420"/>
      <c r="ID148" s="420"/>
      <c r="IE148" s="420"/>
      <c r="IF148" s="420"/>
      <c r="IG148" s="420"/>
      <c r="IH148" s="420"/>
      <c r="II148" s="420"/>
      <c r="IJ148" s="420"/>
      <c r="IK148" s="420"/>
      <c r="IL148" s="420"/>
      <c r="IM148" s="420"/>
      <c r="IN148" s="420"/>
      <c r="IO148" s="420"/>
      <c r="IP148" s="420"/>
      <c r="IQ148" s="420"/>
      <c r="IR148" s="420"/>
      <c r="IS148" s="420"/>
      <c r="IT148" s="420"/>
      <c r="IU148" s="420"/>
      <c r="IV148" s="420"/>
    </row>
    <row r="149" spans="1:256" s="998" customFormat="1" ht="15.6" customHeight="1">
      <c r="A149" s="9"/>
      <c r="B149" s="9"/>
      <c r="C149" s="2496"/>
      <c r="D149" s="131"/>
      <c r="E149" s="20"/>
      <c r="F149" s="472" t="s">
        <v>623</v>
      </c>
      <c r="G149" s="2488"/>
      <c r="H149" s="2488"/>
      <c r="I149" s="2488"/>
      <c r="J149" s="2488"/>
      <c r="K149" s="2488"/>
      <c r="L149" s="2488"/>
      <c r="M149" s="2488"/>
      <c r="N149" s="2488"/>
      <c r="O149" s="763">
        <v>676817</v>
      </c>
      <c r="P149" s="763">
        <v>599900</v>
      </c>
      <c r="Q149" s="763">
        <v>673500</v>
      </c>
      <c r="R149" s="763">
        <v>1480800</v>
      </c>
      <c r="S149" s="2497">
        <v>616000</v>
      </c>
      <c r="T149" s="2497">
        <v>1617700</v>
      </c>
      <c r="U149" s="765">
        <v>1711000</v>
      </c>
      <c r="V149" s="2498">
        <v>1668800</v>
      </c>
      <c r="W149" s="2498">
        <v>1544600</v>
      </c>
      <c r="X149" s="1611">
        <v>0</v>
      </c>
      <c r="Y149" s="2500">
        <v>1671100</v>
      </c>
      <c r="Z149" s="2500">
        <v>1734500</v>
      </c>
      <c r="AA149" s="2501">
        <v>1972221.2132000001</v>
      </c>
      <c r="AB149" s="2501">
        <v>2039536.8790000002</v>
      </c>
      <c r="AC149" s="477">
        <v>2116700</v>
      </c>
      <c r="AD149" s="477">
        <v>2212100</v>
      </c>
      <c r="AE149" s="477">
        <v>2313100</v>
      </c>
      <c r="AF149" s="477">
        <v>2417400</v>
      </c>
      <c r="AG149" s="477">
        <v>2503400</v>
      </c>
      <c r="AH149" s="477">
        <v>2592600</v>
      </c>
      <c r="AI149" s="477">
        <v>2685000</v>
      </c>
      <c r="AJ149" s="477">
        <v>2781400</v>
      </c>
      <c r="AK149" s="477">
        <v>2882000</v>
      </c>
      <c r="AL149" s="477">
        <v>2986900</v>
      </c>
      <c r="AM149" s="477">
        <v>3096300</v>
      </c>
      <c r="AN149" s="477">
        <v>3210400</v>
      </c>
      <c r="AO149" s="477">
        <v>3329300</v>
      </c>
      <c r="AP149" s="523">
        <v>3453300</v>
      </c>
      <c r="AQ149" s="420"/>
      <c r="AR149" s="420"/>
      <c r="AS149" s="1611">
        <v>1734500</v>
      </c>
      <c r="AT149" s="420"/>
      <c r="AU149" s="420"/>
      <c r="AV149" s="420"/>
      <c r="AW149" s="420"/>
      <c r="AX149" s="420"/>
      <c r="AY149" s="420"/>
      <c r="AZ149" s="420"/>
      <c r="BA149" s="420"/>
      <c r="BB149" s="420"/>
      <c r="BC149" s="420"/>
      <c r="BD149" s="420"/>
      <c r="BE149" s="420"/>
      <c r="BF149" s="420"/>
      <c r="BG149" s="420"/>
      <c r="BH149" s="420"/>
      <c r="BI149" s="420"/>
      <c r="BJ149" s="420"/>
      <c r="BK149" s="420"/>
      <c r="BL149" s="420"/>
      <c r="BM149" s="420"/>
      <c r="BN149" s="420"/>
      <c r="BO149" s="420"/>
      <c r="BP149" s="420"/>
      <c r="BQ149" s="420"/>
      <c r="BR149" s="420"/>
      <c r="BS149" s="420"/>
      <c r="BT149" s="420"/>
      <c r="BU149" s="420"/>
      <c r="BV149" s="420"/>
      <c r="BW149" s="420"/>
      <c r="BX149" s="420"/>
      <c r="BY149" s="420"/>
      <c r="BZ149" s="420"/>
      <c r="CA149" s="420"/>
      <c r="CB149" s="420"/>
      <c r="CC149" s="420"/>
      <c r="CD149" s="420"/>
      <c r="CE149" s="420"/>
      <c r="CF149" s="420"/>
      <c r="CG149" s="420"/>
      <c r="CH149" s="420"/>
      <c r="CI149" s="420"/>
      <c r="CJ149" s="420"/>
      <c r="CK149" s="420"/>
      <c r="CL149" s="420"/>
      <c r="CM149" s="420"/>
      <c r="CN149" s="420"/>
      <c r="CO149" s="420"/>
      <c r="CP149" s="420"/>
      <c r="CQ149" s="420"/>
      <c r="CR149" s="420"/>
      <c r="CS149" s="420"/>
      <c r="CT149" s="420"/>
      <c r="CU149" s="420"/>
      <c r="CV149" s="420"/>
      <c r="CW149" s="420"/>
      <c r="CX149" s="420"/>
      <c r="CY149" s="420"/>
      <c r="CZ149" s="420"/>
      <c r="DA149" s="420"/>
      <c r="DB149" s="420"/>
      <c r="DC149" s="420"/>
      <c r="DD149" s="420"/>
      <c r="DE149" s="420"/>
      <c r="DF149" s="420"/>
      <c r="DG149" s="420"/>
      <c r="DH149" s="420"/>
      <c r="DI149" s="420"/>
      <c r="DJ149" s="420"/>
      <c r="DK149" s="420"/>
      <c r="DL149" s="420"/>
      <c r="DM149" s="420"/>
      <c r="DN149" s="420"/>
      <c r="DO149" s="420"/>
      <c r="DP149" s="420"/>
      <c r="DQ149" s="420"/>
      <c r="DR149" s="420"/>
      <c r="DS149" s="420"/>
      <c r="DT149" s="420"/>
      <c r="DU149" s="420"/>
      <c r="DV149" s="420"/>
      <c r="DW149" s="420"/>
      <c r="DX149" s="420"/>
      <c r="DY149" s="420"/>
      <c r="DZ149" s="420"/>
      <c r="EA149" s="420"/>
      <c r="EB149" s="420"/>
      <c r="EC149" s="420"/>
      <c r="ED149" s="420"/>
      <c r="EE149" s="420"/>
      <c r="EF149" s="420"/>
      <c r="EG149" s="420"/>
      <c r="EH149" s="420"/>
      <c r="EI149" s="420"/>
      <c r="EJ149" s="420"/>
      <c r="EK149" s="420"/>
      <c r="EL149" s="420"/>
      <c r="EM149" s="420"/>
      <c r="EN149" s="420"/>
      <c r="EO149" s="420"/>
      <c r="EP149" s="420"/>
      <c r="EQ149" s="420"/>
      <c r="ER149" s="420"/>
      <c r="ES149" s="420"/>
      <c r="ET149" s="420"/>
      <c r="EU149" s="420"/>
      <c r="EV149" s="420"/>
      <c r="EW149" s="420"/>
      <c r="EX149" s="420"/>
      <c r="EY149" s="420"/>
      <c r="EZ149" s="420"/>
      <c r="FA149" s="420"/>
      <c r="FB149" s="420"/>
      <c r="FC149" s="420"/>
      <c r="FD149" s="420"/>
      <c r="FE149" s="420"/>
      <c r="FF149" s="420"/>
      <c r="FG149" s="420"/>
      <c r="FH149" s="420"/>
      <c r="FI149" s="420"/>
      <c r="FJ149" s="420"/>
      <c r="FK149" s="420"/>
      <c r="FL149" s="420"/>
      <c r="FM149" s="420"/>
      <c r="FN149" s="420"/>
      <c r="FO149" s="420"/>
      <c r="FP149" s="420"/>
      <c r="FQ149" s="420"/>
      <c r="FR149" s="420"/>
      <c r="FS149" s="420"/>
      <c r="FT149" s="420"/>
      <c r="FU149" s="420"/>
      <c r="FV149" s="420"/>
      <c r="FW149" s="420"/>
      <c r="FX149" s="420"/>
      <c r="FY149" s="420"/>
      <c r="FZ149" s="420"/>
      <c r="GA149" s="420"/>
      <c r="GB149" s="420"/>
      <c r="GC149" s="420"/>
      <c r="GD149" s="420"/>
      <c r="GE149" s="420"/>
      <c r="GF149" s="420"/>
      <c r="GG149" s="420"/>
      <c r="GH149" s="420"/>
      <c r="GI149" s="420"/>
      <c r="GJ149" s="420"/>
      <c r="GK149" s="420"/>
      <c r="GL149" s="420"/>
      <c r="GM149" s="420"/>
      <c r="GN149" s="420"/>
      <c r="GO149" s="420"/>
      <c r="GP149" s="420"/>
      <c r="GQ149" s="420"/>
      <c r="GR149" s="420"/>
      <c r="GS149" s="420"/>
      <c r="GT149" s="420"/>
      <c r="GU149" s="420"/>
      <c r="GV149" s="420"/>
      <c r="GW149" s="420"/>
      <c r="GX149" s="420"/>
      <c r="GY149" s="420"/>
      <c r="GZ149" s="420"/>
      <c r="HA149" s="420"/>
      <c r="HB149" s="420"/>
      <c r="HC149" s="420"/>
      <c r="HD149" s="420"/>
      <c r="HE149" s="420"/>
      <c r="HF149" s="420"/>
      <c r="HG149" s="420"/>
      <c r="HH149" s="420"/>
      <c r="HI149" s="420"/>
      <c r="HJ149" s="420"/>
      <c r="HK149" s="420"/>
      <c r="HL149" s="420"/>
      <c r="HM149" s="420"/>
      <c r="HN149" s="420"/>
      <c r="HO149" s="420"/>
      <c r="HP149" s="420"/>
      <c r="HQ149" s="420"/>
      <c r="HR149" s="420"/>
      <c r="HS149" s="420"/>
      <c r="HT149" s="420"/>
      <c r="HU149" s="420"/>
      <c r="HV149" s="420"/>
      <c r="HW149" s="420"/>
      <c r="HX149" s="420"/>
      <c r="HY149" s="420"/>
      <c r="HZ149" s="420"/>
      <c r="IA149" s="420"/>
      <c r="IB149" s="420"/>
      <c r="IC149" s="420"/>
      <c r="ID149" s="420"/>
      <c r="IE149" s="420"/>
      <c r="IF149" s="420"/>
      <c r="IG149" s="420"/>
      <c r="IH149" s="420"/>
      <c r="II149" s="420"/>
      <c r="IJ149" s="420"/>
      <c r="IK149" s="420"/>
      <c r="IL149" s="420"/>
      <c r="IM149" s="420"/>
      <c r="IN149" s="420"/>
      <c r="IO149" s="420"/>
      <c r="IP149" s="420"/>
      <c r="IQ149" s="420"/>
      <c r="IR149" s="420"/>
      <c r="IS149" s="420"/>
      <c r="IT149" s="420"/>
      <c r="IU149" s="420"/>
      <c r="IV149" s="420"/>
    </row>
    <row r="150" spans="1:256" ht="15.6" customHeight="1">
      <c r="C150" s="2496"/>
      <c r="D150" s="131"/>
      <c r="F150" s="472" t="s">
        <v>625</v>
      </c>
      <c r="G150" s="2488"/>
      <c r="H150" s="2488"/>
      <c r="I150" s="2488"/>
      <c r="J150" s="2488"/>
      <c r="K150" s="2488"/>
      <c r="L150" s="2488"/>
      <c r="M150" s="2488"/>
      <c r="N150" s="2488"/>
      <c r="O150" s="763">
        <v>160000</v>
      </c>
      <c r="P150" s="763">
        <v>45000</v>
      </c>
      <c r="Q150" s="763">
        <v>3800</v>
      </c>
      <c r="R150" s="763">
        <v>8900</v>
      </c>
      <c r="S150" s="2497">
        <v>67100</v>
      </c>
      <c r="T150" s="2497">
        <v>140800</v>
      </c>
      <c r="U150" s="765">
        <v>39200</v>
      </c>
      <c r="V150" s="2498">
        <v>230000</v>
      </c>
      <c r="W150" s="2498">
        <v>230000</v>
      </c>
      <c r="X150" s="1611">
        <v>210000</v>
      </c>
      <c r="Y150" s="2500">
        <v>220000</v>
      </c>
      <c r="Z150" s="2500">
        <v>220000</v>
      </c>
      <c r="AA150" s="2501">
        <v>220000</v>
      </c>
      <c r="AB150" s="2501">
        <v>220000</v>
      </c>
      <c r="AC150" s="477">
        <v>225500</v>
      </c>
      <c r="AD150" s="477">
        <v>231100</v>
      </c>
      <c r="AE150" s="477">
        <v>236900</v>
      </c>
      <c r="AF150" s="477">
        <v>242800</v>
      </c>
      <c r="AG150" s="477">
        <v>248900</v>
      </c>
      <c r="AH150" s="477">
        <v>255100</v>
      </c>
      <c r="AI150" s="477">
        <v>261500</v>
      </c>
      <c r="AJ150" s="477">
        <v>268000</v>
      </c>
      <c r="AK150" s="477">
        <v>274700</v>
      </c>
      <c r="AL150" s="477">
        <v>281600</v>
      </c>
      <c r="AM150" s="477">
        <v>288600</v>
      </c>
      <c r="AN150" s="477">
        <v>295800</v>
      </c>
      <c r="AO150" s="477">
        <v>303200</v>
      </c>
      <c r="AP150" s="523">
        <v>310800</v>
      </c>
      <c r="AS150" s="1611">
        <v>220000</v>
      </c>
    </row>
    <row r="151" spans="1:256" ht="15.6" customHeight="1">
      <c r="C151" s="2496"/>
      <c r="D151" s="131"/>
      <c r="F151" s="472" t="s">
        <v>626</v>
      </c>
      <c r="G151" s="2488"/>
      <c r="H151" s="2488"/>
      <c r="I151" s="2488"/>
      <c r="J151" s="2488"/>
      <c r="K151" s="2488"/>
      <c r="L151" s="2488"/>
      <c r="M151" s="2488"/>
      <c r="N151" s="2488"/>
      <c r="O151" s="763"/>
      <c r="P151" s="763">
        <v>0</v>
      </c>
      <c r="Q151" s="763">
        <v>0</v>
      </c>
      <c r="R151" s="763">
        <v>0</v>
      </c>
      <c r="S151" s="2497">
        <v>0</v>
      </c>
      <c r="T151" s="2497">
        <v>36700</v>
      </c>
      <c r="U151" s="765">
        <v>23800</v>
      </c>
      <c r="V151" s="2498">
        <v>0</v>
      </c>
      <c r="W151" s="2498">
        <v>0</v>
      </c>
      <c r="X151" s="1611">
        <v>0</v>
      </c>
      <c r="Y151" s="2500">
        <v>0</v>
      </c>
      <c r="Z151" s="2500">
        <v>0</v>
      </c>
      <c r="AA151" s="2501">
        <v>0</v>
      </c>
      <c r="AB151" s="2501">
        <v>0</v>
      </c>
      <c r="AC151" s="477">
        <v>0</v>
      </c>
      <c r="AD151" s="477">
        <v>0</v>
      </c>
      <c r="AE151" s="477">
        <v>0</v>
      </c>
      <c r="AF151" s="477">
        <v>0</v>
      </c>
      <c r="AG151" s="477">
        <v>0</v>
      </c>
      <c r="AH151" s="477">
        <v>0</v>
      </c>
      <c r="AI151" s="477">
        <v>0</v>
      </c>
      <c r="AJ151" s="477">
        <v>0</v>
      </c>
      <c r="AK151" s="477">
        <v>0</v>
      </c>
      <c r="AL151" s="477">
        <v>0</v>
      </c>
      <c r="AM151" s="477">
        <v>0</v>
      </c>
      <c r="AN151" s="477">
        <v>0</v>
      </c>
      <c r="AO151" s="477">
        <v>0</v>
      </c>
      <c r="AP151" s="523">
        <v>0</v>
      </c>
      <c r="AS151" s="1611">
        <v>0</v>
      </c>
    </row>
    <row r="152" spans="1:256" ht="15.6" customHeight="1">
      <c r="C152" s="2496"/>
      <c r="D152" s="131"/>
      <c r="F152" s="472" t="s">
        <v>629</v>
      </c>
      <c r="G152" s="2488"/>
      <c r="H152" s="2488"/>
      <c r="I152" s="2488"/>
      <c r="J152" s="2488"/>
      <c r="K152" s="2488"/>
      <c r="L152" s="2488"/>
      <c r="M152" s="2488"/>
      <c r="N152" s="2488"/>
      <c r="O152" s="763"/>
      <c r="P152" s="763">
        <v>0</v>
      </c>
      <c r="Q152" s="763">
        <v>0</v>
      </c>
      <c r="R152" s="763">
        <v>0</v>
      </c>
      <c r="S152" s="2497">
        <v>0</v>
      </c>
      <c r="T152" s="2497">
        <v>0</v>
      </c>
      <c r="U152" s="765">
        <v>0</v>
      </c>
      <c r="V152" s="2498">
        <v>0</v>
      </c>
      <c r="W152" s="2498">
        <v>0</v>
      </c>
      <c r="X152" s="1611">
        <v>0</v>
      </c>
      <c r="Y152" s="2500">
        <v>0</v>
      </c>
      <c r="Z152" s="2500">
        <v>0</v>
      </c>
      <c r="AA152" s="2501">
        <v>0</v>
      </c>
      <c r="AB152" s="2501">
        <v>0</v>
      </c>
      <c r="AC152" s="477">
        <v>0</v>
      </c>
      <c r="AD152" s="477">
        <v>0</v>
      </c>
      <c r="AE152" s="477">
        <v>0</v>
      </c>
      <c r="AF152" s="477">
        <v>0</v>
      </c>
      <c r="AG152" s="477">
        <v>0</v>
      </c>
      <c r="AH152" s="477">
        <v>0</v>
      </c>
      <c r="AI152" s="477">
        <v>0</v>
      </c>
      <c r="AJ152" s="477">
        <v>0</v>
      </c>
      <c r="AK152" s="477">
        <v>0</v>
      </c>
      <c r="AL152" s="477">
        <v>0</v>
      </c>
      <c r="AM152" s="477">
        <v>0</v>
      </c>
      <c r="AN152" s="477">
        <v>0</v>
      </c>
      <c r="AO152" s="477">
        <v>0</v>
      </c>
      <c r="AP152" s="523">
        <v>0</v>
      </c>
      <c r="AS152" s="1611">
        <v>0</v>
      </c>
    </row>
    <row r="153" spans="1:256" ht="15.6" customHeight="1">
      <c r="C153" s="2496"/>
      <c r="D153" s="131"/>
      <c r="F153" s="472" t="s">
        <v>632</v>
      </c>
      <c r="G153" s="2488"/>
      <c r="H153" s="2488"/>
      <c r="I153" s="2488"/>
      <c r="J153" s="2488"/>
      <c r="K153" s="2488"/>
      <c r="L153" s="2488"/>
      <c r="M153" s="2488"/>
      <c r="N153" s="2488"/>
      <c r="O153" s="763">
        <v>472500</v>
      </c>
      <c r="P153" s="763">
        <v>548500</v>
      </c>
      <c r="Q153" s="763">
        <v>501500</v>
      </c>
      <c r="R153" s="763">
        <v>1014500</v>
      </c>
      <c r="S153" s="2497">
        <v>410300</v>
      </c>
      <c r="T153" s="2497">
        <v>1248300</v>
      </c>
      <c r="U153" s="765">
        <v>1199600</v>
      </c>
      <c r="V153" s="2498">
        <v>881000</v>
      </c>
      <c r="W153" s="2498">
        <v>1081000</v>
      </c>
      <c r="X153" s="1611">
        <v>1116500</v>
      </c>
      <c r="Y153" s="2500">
        <v>1178500</v>
      </c>
      <c r="Z153" s="2500">
        <v>1208000</v>
      </c>
      <c r="AA153" s="2501">
        <v>1368460</v>
      </c>
      <c r="AB153" s="2501">
        <v>1427725</v>
      </c>
      <c r="AC153" s="477">
        <v>1463400</v>
      </c>
      <c r="AD153" s="477">
        <v>1500000</v>
      </c>
      <c r="AE153" s="477">
        <v>1537500</v>
      </c>
      <c r="AF153" s="477">
        <v>1575900</v>
      </c>
      <c r="AG153" s="477">
        <v>1615300</v>
      </c>
      <c r="AH153" s="477">
        <v>1655700</v>
      </c>
      <c r="AI153" s="477">
        <v>1697100</v>
      </c>
      <c r="AJ153" s="477">
        <v>1739500</v>
      </c>
      <c r="AK153" s="477">
        <v>1783000</v>
      </c>
      <c r="AL153" s="477">
        <v>1827600</v>
      </c>
      <c r="AM153" s="477">
        <v>1873300</v>
      </c>
      <c r="AN153" s="477">
        <v>1920100</v>
      </c>
      <c r="AO153" s="477">
        <v>1968100</v>
      </c>
      <c r="AP153" s="523">
        <v>2017300</v>
      </c>
      <c r="AS153" s="1611">
        <v>1208000</v>
      </c>
    </row>
    <row r="154" spans="1:256" ht="15.6" customHeight="1">
      <c r="C154" s="2496"/>
      <c r="D154" s="131"/>
      <c r="F154" s="115" t="s">
        <v>635</v>
      </c>
      <c r="G154" s="64"/>
      <c r="H154" s="64"/>
      <c r="I154" s="2488"/>
      <c r="J154" s="64"/>
      <c r="K154" s="64"/>
      <c r="L154" s="64"/>
      <c r="M154" s="64"/>
      <c r="N154" s="64"/>
      <c r="O154" s="763">
        <v>-208690</v>
      </c>
      <c r="P154" s="763">
        <v>-348500</v>
      </c>
      <c r="Q154" s="763">
        <v>-339700</v>
      </c>
      <c r="R154" s="763">
        <v>-601700</v>
      </c>
      <c r="S154" s="2497">
        <v>-334100</v>
      </c>
      <c r="T154" s="2497">
        <v>-844600</v>
      </c>
      <c r="U154" s="765">
        <v>-785200</v>
      </c>
      <c r="V154" s="2498">
        <v>-736900</v>
      </c>
      <c r="W154" s="2498">
        <v>-728500</v>
      </c>
      <c r="X154" s="1611">
        <v>-348100</v>
      </c>
      <c r="Y154" s="2500">
        <v>-784500</v>
      </c>
      <c r="Z154" s="2500">
        <v>-781400</v>
      </c>
      <c r="AA154" s="2501">
        <v>-161200</v>
      </c>
      <c r="AB154" s="2501">
        <v>-169000</v>
      </c>
      <c r="AC154" s="477">
        <v>-173200</v>
      </c>
      <c r="AD154" s="477">
        <v>-177500</v>
      </c>
      <c r="AE154" s="477">
        <v>-181900</v>
      </c>
      <c r="AF154" s="477">
        <v>-186400</v>
      </c>
      <c r="AG154" s="477">
        <v>-191100</v>
      </c>
      <c r="AH154" s="477">
        <v>-195900</v>
      </c>
      <c r="AI154" s="477">
        <v>-200800</v>
      </c>
      <c r="AJ154" s="477">
        <v>-205800</v>
      </c>
      <c r="AK154" s="477">
        <v>-210900</v>
      </c>
      <c r="AL154" s="477">
        <v>-216200</v>
      </c>
      <c r="AM154" s="477">
        <v>-221600</v>
      </c>
      <c r="AN154" s="477">
        <v>-227100</v>
      </c>
      <c r="AO154" s="477">
        <v>-232800</v>
      </c>
      <c r="AP154" s="523">
        <v>-238600</v>
      </c>
      <c r="AS154" s="1611">
        <v>-694600</v>
      </c>
    </row>
    <row r="155" spans="1:256" ht="15.6" customHeight="1">
      <c r="C155" s="2496"/>
      <c r="D155" s="505"/>
      <c r="E155" s="506"/>
      <c r="F155" s="507" t="s">
        <v>38</v>
      </c>
      <c r="G155" s="2502"/>
      <c r="H155" s="2502"/>
      <c r="I155" s="2502"/>
      <c r="J155" s="2502"/>
      <c r="K155" s="2502"/>
      <c r="L155" s="2502"/>
      <c r="M155" s="2502"/>
      <c r="N155" s="2502"/>
      <c r="O155" s="2503">
        <v>1100627</v>
      </c>
      <c r="P155" s="2503">
        <v>844900</v>
      </c>
      <c r="Q155" s="2503">
        <v>839100</v>
      </c>
      <c r="R155" s="2503">
        <v>1902500</v>
      </c>
      <c r="S155" s="2504">
        <v>759300</v>
      </c>
      <c r="T155" s="2504">
        <v>2198900</v>
      </c>
      <c r="U155" s="2505">
        <v>2188400</v>
      </c>
      <c r="V155" s="2506">
        <v>2042900</v>
      </c>
      <c r="W155" s="2506">
        <v>2127100</v>
      </c>
      <c r="X155" s="2507">
        <v>978400</v>
      </c>
      <c r="Y155" s="2508">
        <v>2285100</v>
      </c>
      <c r="Z155" s="2508">
        <v>2381100</v>
      </c>
      <c r="AA155" s="2509">
        <v>3399481.2132000001</v>
      </c>
      <c r="AB155" s="2509">
        <v>3518261.8790000002</v>
      </c>
      <c r="AC155" s="508">
        <v>3632400</v>
      </c>
      <c r="AD155" s="508">
        <v>3765700</v>
      </c>
      <c r="AE155" s="508">
        <v>3905600</v>
      </c>
      <c r="AF155" s="508">
        <v>4049700</v>
      </c>
      <c r="AG155" s="508">
        <v>4176500</v>
      </c>
      <c r="AH155" s="508">
        <v>4307500</v>
      </c>
      <c r="AI155" s="508">
        <v>4442800</v>
      </c>
      <c r="AJ155" s="508">
        <v>4583100</v>
      </c>
      <c r="AK155" s="508">
        <v>4728800</v>
      </c>
      <c r="AL155" s="508">
        <v>4879900</v>
      </c>
      <c r="AM155" s="508">
        <v>5036600</v>
      </c>
      <c r="AN155" s="508">
        <v>5199200</v>
      </c>
      <c r="AO155" s="508">
        <v>5367800</v>
      </c>
      <c r="AP155" s="509">
        <v>5542800</v>
      </c>
      <c r="AQ155" s="998"/>
      <c r="AR155" s="998"/>
      <c r="AS155" s="2507">
        <v>2467900</v>
      </c>
      <c r="AT155" s="998"/>
      <c r="AU155" s="998"/>
      <c r="AV155" s="998"/>
      <c r="AW155" s="998"/>
      <c r="AX155" s="998"/>
      <c r="AY155" s="998"/>
      <c r="AZ155" s="998"/>
      <c r="BA155" s="998"/>
      <c r="BB155" s="998"/>
      <c r="BC155" s="998"/>
      <c r="BD155" s="998"/>
      <c r="BE155" s="998"/>
      <c r="BF155" s="998"/>
      <c r="BG155" s="998"/>
      <c r="BH155" s="998"/>
      <c r="BI155" s="998"/>
      <c r="BJ155" s="998"/>
      <c r="BK155" s="998"/>
      <c r="BL155" s="998"/>
      <c r="BM155" s="998"/>
      <c r="BN155" s="998"/>
      <c r="BO155" s="998"/>
      <c r="BP155" s="998"/>
      <c r="BQ155" s="998"/>
      <c r="BR155" s="998"/>
      <c r="BS155" s="998"/>
      <c r="BT155" s="998"/>
      <c r="BU155" s="998"/>
      <c r="BV155" s="998"/>
      <c r="BW155" s="998"/>
      <c r="BX155" s="998"/>
      <c r="BY155" s="998"/>
      <c r="BZ155" s="998"/>
      <c r="CA155" s="998"/>
      <c r="CB155" s="998"/>
      <c r="CC155" s="998"/>
      <c r="CD155" s="998"/>
      <c r="CE155" s="998"/>
      <c r="CF155" s="998"/>
      <c r="CG155" s="998"/>
      <c r="CH155" s="998"/>
      <c r="CI155" s="998"/>
      <c r="CJ155" s="998"/>
      <c r="CK155" s="998"/>
      <c r="CL155" s="998"/>
      <c r="CM155" s="998"/>
      <c r="CN155" s="998"/>
      <c r="CO155" s="998"/>
      <c r="CP155" s="998"/>
      <c r="CQ155" s="998"/>
      <c r="CR155" s="998"/>
      <c r="CS155" s="998"/>
      <c r="CT155" s="998"/>
      <c r="CU155" s="998"/>
      <c r="CV155" s="998"/>
      <c r="CW155" s="998"/>
      <c r="CX155" s="998"/>
      <c r="CY155" s="998"/>
      <c r="CZ155" s="998"/>
      <c r="DA155" s="998"/>
      <c r="DB155" s="998"/>
      <c r="DC155" s="998"/>
      <c r="DD155" s="998"/>
      <c r="DE155" s="998"/>
      <c r="DF155" s="998"/>
      <c r="DG155" s="998"/>
      <c r="DH155" s="998"/>
      <c r="DI155" s="998"/>
      <c r="DJ155" s="998"/>
      <c r="DK155" s="998"/>
      <c r="DL155" s="998"/>
      <c r="DM155" s="998"/>
      <c r="DN155" s="998"/>
      <c r="DO155" s="998"/>
      <c r="DP155" s="998"/>
      <c r="DQ155" s="998"/>
      <c r="DR155" s="998"/>
      <c r="DS155" s="998"/>
      <c r="DT155" s="998"/>
      <c r="DU155" s="998"/>
      <c r="DV155" s="998"/>
      <c r="DW155" s="998"/>
      <c r="DX155" s="998"/>
      <c r="DY155" s="998"/>
      <c r="DZ155" s="998"/>
      <c r="EA155" s="998"/>
      <c r="EB155" s="998"/>
      <c r="EC155" s="998"/>
      <c r="ED155" s="998"/>
      <c r="EE155" s="998"/>
      <c r="EF155" s="998"/>
      <c r="EG155" s="998"/>
      <c r="EH155" s="998"/>
      <c r="EI155" s="998"/>
      <c r="EJ155" s="998"/>
      <c r="EK155" s="998"/>
      <c r="EL155" s="998"/>
      <c r="EM155" s="998"/>
      <c r="EN155" s="998"/>
      <c r="EO155" s="998"/>
      <c r="EP155" s="998"/>
      <c r="EQ155" s="998"/>
      <c r="ER155" s="998"/>
      <c r="ES155" s="998"/>
      <c r="ET155" s="998"/>
      <c r="EU155" s="998"/>
      <c r="EV155" s="998"/>
      <c r="EW155" s="998"/>
      <c r="EX155" s="998"/>
      <c r="EY155" s="998"/>
      <c r="EZ155" s="998"/>
      <c r="FA155" s="998"/>
      <c r="FB155" s="998"/>
      <c r="FC155" s="998"/>
      <c r="FD155" s="998"/>
      <c r="FE155" s="998"/>
      <c r="FF155" s="998"/>
      <c r="FG155" s="998"/>
      <c r="FH155" s="998"/>
      <c r="FI155" s="998"/>
      <c r="FJ155" s="998"/>
      <c r="FK155" s="998"/>
      <c r="FL155" s="998"/>
      <c r="FM155" s="998"/>
      <c r="FN155" s="998"/>
      <c r="FO155" s="998"/>
      <c r="FP155" s="998"/>
      <c r="FQ155" s="998"/>
      <c r="FR155" s="998"/>
      <c r="FS155" s="998"/>
      <c r="FT155" s="998"/>
      <c r="FU155" s="998"/>
      <c r="FV155" s="998"/>
      <c r="FW155" s="998"/>
      <c r="FX155" s="998"/>
      <c r="FY155" s="998"/>
      <c r="FZ155" s="998"/>
      <c r="GA155" s="998"/>
      <c r="GB155" s="998"/>
      <c r="GC155" s="998"/>
      <c r="GD155" s="998"/>
      <c r="GE155" s="998"/>
      <c r="GF155" s="998"/>
      <c r="GG155" s="998"/>
      <c r="GH155" s="998"/>
      <c r="GI155" s="998"/>
      <c r="GJ155" s="998"/>
      <c r="GK155" s="998"/>
      <c r="GL155" s="998"/>
      <c r="GM155" s="998"/>
      <c r="GN155" s="998"/>
      <c r="GO155" s="998"/>
      <c r="GP155" s="998"/>
      <c r="GQ155" s="998"/>
      <c r="GR155" s="998"/>
      <c r="GS155" s="998"/>
      <c r="GT155" s="998"/>
      <c r="GU155" s="998"/>
      <c r="GV155" s="998"/>
      <c r="GW155" s="998"/>
      <c r="GX155" s="998"/>
      <c r="GY155" s="998"/>
      <c r="GZ155" s="998"/>
      <c r="HA155" s="998"/>
      <c r="HB155" s="998"/>
      <c r="HC155" s="998"/>
      <c r="HD155" s="998"/>
      <c r="HE155" s="998"/>
      <c r="HF155" s="998"/>
      <c r="HG155" s="998"/>
      <c r="HH155" s="998"/>
      <c r="HI155" s="998"/>
      <c r="HJ155" s="998"/>
      <c r="HK155" s="998"/>
      <c r="HL155" s="998"/>
      <c r="HM155" s="998"/>
      <c r="HN155" s="998"/>
      <c r="HO155" s="998"/>
      <c r="HP155" s="998"/>
      <c r="HQ155" s="998"/>
      <c r="HR155" s="998"/>
      <c r="HS155" s="998"/>
      <c r="HT155" s="998"/>
      <c r="HU155" s="998"/>
      <c r="HV155" s="998"/>
      <c r="HW155" s="998"/>
      <c r="HX155" s="998"/>
      <c r="HY155" s="998"/>
      <c r="HZ155" s="998"/>
      <c r="IA155" s="998"/>
      <c r="IB155" s="998"/>
      <c r="IC155" s="998"/>
      <c r="ID155" s="998"/>
      <c r="IE155" s="998"/>
      <c r="IF155" s="998"/>
      <c r="IG155" s="998"/>
      <c r="IH155" s="998"/>
      <c r="II155" s="998"/>
      <c r="IJ155" s="998"/>
      <c r="IK155" s="998"/>
      <c r="IL155" s="998"/>
      <c r="IM155" s="998"/>
      <c r="IN155" s="998"/>
      <c r="IO155" s="998"/>
      <c r="IP155" s="998"/>
      <c r="IQ155" s="998"/>
      <c r="IR155" s="998"/>
      <c r="IS155" s="998"/>
      <c r="IT155" s="998"/>
      <c r="IU155" s="998"/>
      <c r="IV155" s="998"/>
    </row>
    <row r="156" spans="1:256" ht="15.6" customHeight="1">
      <c r="C156" s="2496"/>
      <c r="D156" s="487"/>
      <c r="E156" s="2515" t="s">
        <v>645</v>
      </c>
      <c r="F156" s="518"/>
      <c r="G156" s="2516"/>
      <c r="H156" s="2516"/>
      <c r="I156" s="2516"/>
      <c r="J156" s="2516"/>
      <c r="K156" s="2516"/>
      <c r="L156" s="2516"/>
      <c r="M156" s="2516"/>
      <c r="N156" s="2516"/>
      <c r="O156" s="2489"/>
      <c r="P156" s="2489"/>
      <c r="Q156" s="2489"/>
      <c r="R156" s="2489"/>
      <c r="S156" s="2517"/>
      <c r="T156" s="2517"/>
      <c r="U156" s="2518"/>
      <c r="V156" s="2519"/>
      <c r="W156" s="2519"/>
      <c r="X156" s="2520"/>
      <c r="Y156" s="2521"/>
      <c r="Z156" s="2521"/>
      <c r="AA156" s="2522"/>
      <c r="AB156" s="2522"/>
      <c r="AC156" s="519"/>
      <c r="AD156" s="519"/>
      <c r="AE156" s="519"/>
      <c r="AF156" s="519"/>
      <c r="AG156" s="519"/>
      <c r="AH156" s="519"/>
      <c r="AI156" s="519"/>
      <c r="AJ156" s="519"/>
      <c r="AK156" s="519"/>
      <c r="AL156" s="519"/>
      <c r="AM156" s="519"/>
      <c r="AN156" s="519"/>
      <c r="AO156" s="519"/>
      <c r="AP156" s="520"/>
      <c r="AQ156" s="998"/>
      <c r="AR156" s="998"/>
      <c r="AS156" s="2520"/>
      <c r="AT156" s="998"/>
      <c r="AU156" s="998"/>
      <c r="AV156" s="998"/>
      <c r="AW156" s="998"/>
      <c r="AX156" s="998"/>
      <c r="AY156" s="998"/>
      <c r="AZ156" s="998"/>
      <c r="BA156" s="998"/>
      <c r="BB156" s="998"/>
      <c r="BC156" s="998"/>
      <c r="BD156" s="998"/>
      <c r="BE156" s="998"/>
      <c r="BF156" s="998"/>
      <c r="BG156" s="998"/>
      <c r="BH156" s="998"/>
      <c r="BI156" s="998"/>
      <c r="BJ156" s="998"/>
      <c r="BK156" s="998"/>
      <c r="BL156" s="998"/>
      <c r="BM156" s="998"/>
      <c r="BN156" s="998"/>
      <c r="BO156" s="998"/>
      <c r="BP156" s="998"/>
      <c r="BQ156" s="998"/>
      <c r="BR156" s="998"/>
      <c r="BS156" s="998"/>
      <c r="BT156" s="998"/>
      <c r="BU156" s="998"/>
      <c r="BV156" s="998"/>
      <c r="BW156" s="998"/>
      <c r="BX156" s="998"/>
      <c r="BY156" s="998"/>
      <c r="BZ156" s="998"/>
      <c r="CA156" s="998"/>
      <c r="CB156" s="998"/>
      <c r="CC156" s="998"/>
      <c r="CD156" s="998"/>
      <c r="CE156" s="998"/>
      <c r="CF156" s="998"/>
      <c r="CG156" s="998"/>
      <c r="CH156" s="998"/>
      <c r="CI156" s="998"/>
      <c r="CJ156" s="998"/>
      <c r="CK156" s="998"/>
      <c r="CL156" s="998"/>
      <c r="CM156" s="998"/>
      <c r="CN156" s="998"/>
      <c r="CO156" s="998"/>
      <c r="CP156" s="998"/>
      <c r="CQ156" s="998"/>
      <c r="CR156" s="998"/>
      <c r="CS156" s="998"/>
      <c r="CT156" s="998"/>
      <c r="CU156" s="998"/>
      <c r="CV156" s="998"/>
      <c r="CW156" s="998"/>
      <c r="CX156" s="998"/>
      <c r="CY156" s="998"/>
      <c r="CZ156" s="998"/>
      <c r="DA156" s="998"/>
      <c r="DB156" s="998"/>
      <c r="DC156" s="998"/>
      <c r="DD156" s="998"/>
      <c r="DE156" s="998"/>
      <c r="DF156" s="998"/>
      <c r="DG156" s="998"/>
      <c r="DH156" s="998"/>
      <c r="DI156" s="998"/>
      <c r="DJ156" s="998"/>
      <c r="DK156" s="998"/>
      <c r="DL156" s="998"/>
      <c r="DM156" s="998"/>
      <c r="DN156" s="998"/>
      <c r="DO156" s="998"/>
      <c r="DP156" s="998"/>
      <c r="DQ156" s="998"/>
      <c r="DR156" s="998"/>
      <c r="DS156" s="998"/>
      <c r="DT156" s="998"/>
      <c r="DU156" s="998"/>
      <c r="DV156" s="998"/>
      <c r="DW156" s="998"/>
      <c r="DX156" s="998"/>
      <c r="DY156" s="998"/>
      <c r="DZ156" s="998"/>
      <c r="EA156" s="998"/>
      <c r="EB156" s="998"/>
      <c r="EC156" s="998"/>
      <c r="ED156" s="998"/>
      <c r="EE156" s="998"/>
      <c r="EF156" s="998"/>
      <c r="EG156" s="998"/>
      <c r="EH156" s="998"/>
      <c r="EI156" s="998"/>
      <c r="EJ156" s="998"/>
      <c r="EK156" s="998"/>
      <c r="EL156" s="998"/>
      <c r="EM156" s="998"/>
      <c r="EN156" s="998"/>
      <c r="EO156" s="998"/>
      <c r="EP156" s="998"/>
      <c r="EQ156" s="998"/>
      <c r="ER156" s="998"/>
      <c r="ES156" s="998"/>
      <c r="ET156" s="998"/>
      <c r="EU156" s="998"/>
      <c r="EV156" s="998"/>
      <c r="EW156" s="998"/>
      <c r="EX156" s="998"/>
      <c r="EY156" s="998"/>
      <c r="EZ156" s="998"/>
      <c r="FA156" s="998"/>
      <c r="FB156" s="998"/>
      <c r="FC156" s="998"/>
      <c r="FD156" s="998"/>
      <c r="FE156" s="998"/>
      <c r="FF156" s="998"/>
      <c r="FG156" s="998"/>
      <c r="FH156" s="998"/>
      <c r="FI156" s="998"/>
      <c r="FJ156" s="998"/>
      <c r="FK156" s="998"/>
      <c r="FL156" s="998"/>
      <c r="FM156" s="998"/>
      <c r="FN156" s="998"/>
      <c r="FO156" s="998"/>
      <c r="FP156" s="998"/>
      <c r="FQ156" s="998"/>
      <c r="FR156" s="998"/>
      <c r="FS156" s="998"/>
      <c r="FT156" s="998"/>
      <c r="FU156" s="998"/>
      <c r="FV156" s="998"/>
      <c r="FW156" s="998"/>
      <c r="FX156" s="998"/>
      <c r="FY156" s="998"/>
      <c r="FZ156" s="998"/>
      <c r="GA156" s="998"/>
      <c r="GB156" s="998"/>
      <c r="GC156" s="998"/>
      <c r="GD156" s="998"/>
      <c r="GE156" s="998"/>
      <c r="GF156" s="998"/>
      <c r="GG156" s="998"/>
      <c r="GH156" s="998"/>
      <c r="GI156" s="998"/>
      <c r="GJ156" s="998"/>
      <c r="GK156" s="998"/>
      <c r="GL156" s="998"/>
      <c r="GM156" s="998"/>
      <c r="GN156" s="998"/>
      <c r="GO156" s="998"/>
      <c r="GP156" s="998"/>
      <c r="GQ156" s="998"/>
      <c r="GR156" s="998"/>
      <c r="GS156" s="998"/>
      <c r="GT156" s="998"/>
      <c r="GU156" s="998"/>
      <c r="GV156" s="998"/>
      <c r="GW156" s="998"/>
      <c r="GX156" s="998"/>
      <c r="GY156" s="998"/>
      <c r="GZ156" s="998"/>
      <c r="HA156" s="998"/>
      <c r="HB156" s="998"/>
      <c r="HC156" s="998"/>
      <c r="HD156" s="998"/>
      <c r="HE156" s="998"/>
      <c r="HF156" s="998"/>
      <c r="HG156" s="998"/>
      <c r="HH156" s="998"/>
      <c r="HI156" s="998"/>
      <c r="HJ156" s="998"/>
      <c r="HK156" s="998"/>
      <c r="HL156" s="998"/>
      <c r="HM156" s="998"/>
      <c r="HN156" s="998"/>
      <c r="HO156" s="998"/>
      <c r="HP156" s="998"/>
      <c r="HQ156" s="998"/>
      <c r="HR156" s="998"/>
      <c r="HS156" s="998"/>
      <c r="HT156" s="998"/>
      <c r="HU156" s="998"/>
      <c r="HV156" s="998"/>
      <c r="HW156" s="998"/>
      <c r="HX156" s="998"/>
      <c r="HY156" s="998"/>
      <c r="HZ156" s="998"/>
      <c r="IA156" s="998"/>
      <c r="IB156" s="998"/>
      <c r="IC156" s="998"/>
      <c r="ID156" s="998"/>
      <c r="IE156" s="998"/>
      <c r="IF156" s="998"/>
      <c r="IG156" s="998"/>
      <c r="IH156" s="998"/>
      <c r="II156" s="998"/>
      <c r="IJ156" s="998"/>
      <c r="IK156" s="998"/>
      <c r="IL156" s="998"/>
      <c r="IM156" s="998"/>
      <c r="IN156" s="998"/>
      <c r="IO156" s="998"/>
      <c r="IP156" s="998"/>
      <c r="IQ156" s="998"/>
      <c r="IR156" s="998"/>
      <c r="IS156" s="998"/>
      <c r="IT156" s="998"/>
      <c r="IU156" s="998"/>
      <c r="IV156" s="998"/>
    </row>
    <row r="157" spans="1:256" ht="15.6" customHeight="1">
      <c r="C157" s="2496"/>
      <c r="D157" s="487"/>
      <c r="E157" s="522"/>
      <c r="F157" s="518" t="s">
        <v>623</v>
      </c>
      <c r="G157" s="2516"/>
      <c r="H157" s="2516"/>
      <c r="I157" s="2516"/>
      <c r="J157" s="2516"/>
      <c r="K157" s="2516"/>
      <c r="L157" s="2516"/>
      <c r="M157" s="2516"/>
      <c r="N157" s="2516"/>
      <c r="O157" s="2489"/>
      <c r="P157" s="2489"/>
      <c r="Q157" s="2489"/>
      <c r="R157" s="763">
        <v>858700</v>
      </c>
      <c r="S157" s="2497">
        <v>770100</v>
      </c>
      <c r="T157" s="2497"/>
      <c r="U157" s="765"/>
      <c r="V157" s="2498"/>
      <c r="W157" s="2498"/>
      <c r="X157" s="1611">
        <v>2751200</v>
      </c>
      <c r="Y157" s="2500">
        <v>3352900</v>
      </c>
      <c r="Z157" s="2500">
        <v>3521000</v>
      </c>
      <c r="AA157" s="2501">
        <v>4540035.6380000003</v>
      </c>
      <c r="AB157" s="2501">
        <v>4741661.0108000003</v>
      </c>
      <c r="AC157" s="477">
        <v>4921000</v>
      </c>
      <c r="AD157" s="477">
        <v>5142700</v>
      </c>
      <c r="AE157" s="477">
        <v>5377600</v>
      </c>
      <c r="AF157" s="477">
        <v>5620000</v>
      </c>
      <c r="AG157" s="477">
        <v>5820000</v>
      </c>
      <c r="AH157" s="477">
        <v>6027300</v>
      </c>
      <c r="AI157" s="477">
        <v>6242100</v>
      </c>
      <c r="AJ157" s="477">
        <v>6466300</v>
      </c>
      <c r="AK157" s="477">
        <v>6700200</v>
      </c>
      <c r="AL157" s="477">
        <v>6944200</v>
      </c>
      <c r="AM157" s="477">
        <v>7198600</v>
      </c>
      <c r="AN157" s="477">
        <v>7463900</v>
      </c>
      <c r="AO157" s="477">
        <v>7740400</v>
      </c>
      <c r="AP157" s="523">
        <v>8028600</v>
      </c>
      <c r="AQ157" s="998"/>
      <c r="AR157" s="998"/>
      <c r="AS157" s="1611">
        <v>3521000</v>
      </c>
      <c r="AT157" s="998"/>
      <c r="AU157" s="998"/>
      <c r="AV157" s="998"/>
      <c r="AW157" s="998"/>
      <c r="AX157" s="998"/>
      <c r="AY157" s="998"/>
      <c r="AZ157" s="998"/>
      <c r="BA157" s="998"/>
      <c r="BB157" s="998"/>
      <c r="BC157" s="998"/>
      <c r="BD157" s="998"/>
      <c r="BE157" s="998"/>
      <c r="BF157" s="998"/>
      <c r="BG157" s="998"/>
      <c r="BH157" s="998"/>
      <c r="BI157" s="998"/>
      <c r="BJ157" s="998"/>
      <c r="BK157" s="998"/>
      <c r="BL157" s="998"/>
      <c r="BM157" s="998"/>
      <c r="BN157" s="998"/>
      <c r="BO157" s="998"/>
      <c r="BP157" s="998"/>
      <c r="BQ157" s="998"/>
      <c r="BR157" s="998"/>
      <c r="BS157" s="998"/>
      <c r="BT157" s="998"/>
      <c r="BU157" s="998"/>
      <c r="BV157" s="998"/>
      <c r="BW157" s="998"/>
      <c r="BX157" s="998"/>
      <c r="BY157" s="998"/>
      <c r="BZ157" s="998"/>
      <c r="CA157" s="998"/>
      <c r="CB157" s="998"/>
      <c r="CC157" s="998"/>
      <c r="CD157" s="998"/>
      <c r="CE157" s="998"/>
      <c r="CF157" s="998"/>
      <c r="CG157" s="998"/>
      <c r="CH157" s="998"/>
      <c r="CI157" s="998"/>
      <c r="CJ157" s="998"/>
      <c r="CK157" s="998"/>
      <c r="CL157" s="998"/>
      <c r="CM157" s="998"/>
      <c r="CN157" s="998"/>
      <c r="CO157" s="998"/>
      <c r="CP157" s="998"/>
      <c r="CQ157" s="998"/>
      <c r="CR157" s="998"/>
      <c r="CS157" s="998"/>
      <c r="CT157" s="998"/>
      <c r="CU157" s="998"/>
      <c r="CV157" s="998"/>
      <c r="CW157" s="998"/>
      <c r="CX157" s="998"/>
      <c r="CY157" s="998"/>
      <c r="CZ157" s="998"/>
      <c r="DA157" s="998"/>
      <c r="DB157" s="998"/>
      <c r="DC157" s="998"/>
      <c r="DD157" s="998"/>
      <c r="DE157" s="998"/>
      <c r="DF157" s="998"/>
      <c r="DG157" s="998"/>
      <c r="DH157" s="998"/>
      <c r="DI157" s="998"/>
      <c r="DJ157" s="998"/>
      <c r="DK157" s="998"/>
      <c r="DL157" s="998"/>
      <c r="DM157" s="998"/>
      <c r="DN157" s="998"/>
      <c r="DO157" s="998"/>
      <c r="DP157" s="998"/>
      <c r="DQ157" s="998"/>
      <c r="DR157" s="998"/>
      <c r="DS157" s="998"/>
      <c r="DT157" s="998"/>
      <c r="DU157" s="998"/>
      <c r="DV157" s="998"/>
      <c r="DW157" s="998"/>
      <c r="DX157" s="998"/>
      <c r="DY157" s="998"/>
      <c r="DZ157" s="998"/>
      <c r="EA157" s="998"/>
      <c r="EB157" s="998"/>
      <c r="EC157" s="998"/>
      <c r="ED157" s="998"/>
      <c r="EE157" s="998"/>
      <c r="EF157" s="998"/>
      <c r="EG157" s="998"/>
      <c r="EH157" s="998"/>
      <c r="EI157" s="998"/>
      <c r="EJ157" s="998"/>
      <c r="EK157" s="998"/>
      <c r="EL157" s="998"/>
      <c r="EM157" s="998"/>
      <c r="EN157" s="998"/>
      <c r="EO157" s="998"/>
      <c r="EP157" s="998"/>
      <c r="EQ157" s="998"/>
      <c r="ER157" s="998"/>
      <c r="ES157" s="998"/>
      <c r="ET157" s="998"/>
      <c r="EU157" s="998"/>
      <c r="EV157" s="998"/>
      <c r="EW157" s="998"/>
      <c r="EX157" s="998"/>
      <c r="EY157" s="998"/>
      <c r="EZ157" s="998"/>
      <c r="FA157" s="998"/>
      <c r="FB157" s="998"/>
      <c r="FC157" s="998"/>
      <c r="FD157" s="998"/>
      <c r="FE157" s="998"/>
      <c r="FF157" s="998"/>
      <c r="FG157" s="998"/>
      <c r="FH157" s="998"/>
      <c r="FI157" s="998"/>
      <c r="FJ157" s="998"/>
      <c r="FK157" s="998"/>
      <c r="FL157" s="998"/>
      <c r="FM157" s="998"/>
      <c r="FN157" s="998"/>
      <c r="FO157" s="998"/>
      <c r="FP157" s="998"/>
      <c r="FQ157" s="998"/>
      <c r="FR157" s="998"/>
      <c r="FS157" s="998"/>
      <c r="FT157" s="998"/>
      <c r="FU157" s="998"/>
      <c r="FV157" s="998"/>
      <c r="FW157" s="998"/>
      <c r="FX157" s="998"/>
      <c r="FY157" s="998"/>
      <c r="FZ157" s="998"/>
      <c r="GA157" s="998"/>
      <c r="GB157" s="998"/>
      <c r="GC157" s="998"/>
      <c r="GD157" s="998"/>
      <c r="GE157" s="998"/>
      <c r="GF157" s="998"/>
      <c r="GG157" s="998"/>
      <c r="GH157" s="998"/>
      <c r="GI157" s="998"/>
      <c r="GJ157" s="998"/>
      <c r="GK157" s="998"/>
      <c r="GL157" s="998"/>
      <c r="GM157" s="998"/>
      <c r="GN157" s="998"/>
      <c r="GO157" s="998"/>
      <c r="GP157" s="998"/>
      <c r="GQ157" s="998"/>
      <c r="GR157" s="998"/>
      <c r="GS157" s="998"/>
      <c r="GT157" s="998"/>
      <c r="GU157" s="998"/>
      <c r="GV157" s="998"/>
      <c r="GW157" s="998"/>
      <c r="GX157" s="998"/>
      <c r="GY157" s="998"/>
      <c r="GZ157" s="998"/>
      <c r="HA157" s="998"/>
      <c r="HB157" s="998"/>
      <c r="HC157" s="998"/>
      <c r="HD157" s="998"/>
      <c r="HE157" s="998"/>
      <c r="HF157" s="998"/>
      <c r="HG157" s="998"/>
      <c r="HH157" s="998"/>
      <c r="HI157" s="998"/>
      <c r="HJ157" s="998"/>
      <c r="HK157" s="998"/>
      <c r="HL157" s="998"/>
      <c r="HM157" s="998"/>
      <c r="HN157" s="998"/>
      <c r="HO157" s="998"/>
      <c r="HP157" s="998"/>
      <c r="HQ157" s="998"/>
      <c r="HR157" s="998"/>
      <c r="HS157" s="998"/>
      <c r="HT157" s="998"/>
      <c r="HU157" s="998"/>
      <c r="HV157" s="998"/>
      <c r="HW157" s="998"/>
      <c r="HX157" s="998"/>
      <c r="HY157" s="998"/>
      <c r="HZ157" s="998"/>
      <c r="IA157" s="998"/>
      <c r="IB157" s="998"/>
      <c r="IC157" s="998"/>
      <c r="ID157" s="998"/>
      <c r="IE157" s="998"/>
      <c r="IF157" s="998"/>
      <c r="IG157" s="998"/>
      <c r="IH157" s="998"/>
      <c r="II157" s="998"/>
      <c r="IJ157" s="998"/>
      <c r="IK157" s="998"/>
      <c r="IL157" s="998"/>
      <c r="IM157" s="998"/>
      <c r="IN157" s="998"/>
      <c r="IO157" s="998"/>
      <c r="IP157" s="998"/>
      <c r="IQ157" s="998"/>
      <c r="IR157" s="998"/>
      <c r="IS157" s="998"/>
      <c r="IT157" s="998"/>
      <c r="IU157" s="998"/>
      <c r="IV157" s="998"/>
    </row>
    <row r="158" spans="1:256" s="998" customFormat="1" ht="15.6" customHeight="1">
      <c r="A158" s="9"/>
      <c r="B158" s="9"/>
      <c r="C158" s="2496"/>
      <c r="D158" s="487"/>
      <c r="E158" s="522"/>
      <c r="F158" s="518" t="s">
        <v>625</v>
      </c>
      <c r="G158" s="2516"/>
      <c r="H158" s="2516"/>
      <c r="I158" s="2516"/>
      <c r="J158" s="2516"/>
      <c r="K158" s="2516"/>
      <c r="L158" s="2516"/>
      <c r="M158" s="2516"/>
      <c r="N158" s="2516"/>
      <c r="O158" s="2489"/>
      <c r="P158" s="2489"/>
      <c r="Q158" s="2489"/>
      <c r="R158" s="763">
        <v>12300</v>
      </c>
      <c r="S158" s="2497">
        <v>19000</v>
      </c>
      <c r="T158" s="2497"/>
      <c r="U158" s="765"/>
      <c r="V158" s="2498"/>
      <c r="W158" s="2498"/>
      <c r="X158" s="1611">
        <v>1802000</v>
      </c>
      <c r="Y158" s="2500">
        <v>2312100</v>
      </c>
      <c r="Z158" s="2500">
        <v>2312700</v>
      </c>
      <c r="AA158" s="2501">
        <v>2311182</v>
      </c>
      <c r="AB158" s="2501">
        <v>2311182</v>
      </c>
      <c r="AC158" s="477">
        <v>2369000</v>
      </c>
      <c r="AD158" s="477">
        <v>2428200</v>
      </c>
      <c r="AE158" s="477">
        <v>2488900</v>
      </c>
      <c r="AF158" s="477">
        <v>2551100</v>
      </c>
      <c r="AG158" s="477">
        <v>2614900</v>
      </c>
      <c r="AH158" s="477">
        <v>2680300</v>
      </c>
      <c r="AI158" s="477">
        <v>2747300</v>
      </c>
      <c r="AJ158" s="477">
        <v>2816000</v>
      </c>
      <c r="AK158" s="477">
        <v>2886400</v>
      </c>
      <c r="AL158" s="477">
        <v>2958600</v>
      </c>
      <c r="AM158" s="477">
        <v>3032600</v>
      </c>
      <c r="AN158" s="477">
        <v>3108400</v>
      </c>
      <c r="AO158" s="477">
        <v>3186100</v>
      </c>
      <c r="AP158" s="523">
        <v>3265800</v>
      </c>
      <c r="AS158" s="1611">
        <v>2312700</v>
      </c>
    </row>
    <row r="159" spans="1:256" ht="15.6" customHeight="1">
      <c r="C159" s="2496"/>
      <c r="D159" s="487"/>
      <c r="E159" s="522"/>
      <c r="F159" s="518" t="s">
        <v>626</v>
      </c>
      <c r="G159" s="2516"/>
      <c r="H159" s="2516"/>
      <c r="I159" s="2516"/>
      <c r="J159" s="2516"/>
      <c r="K159" s="2516"/>
      <c r="L159" s="2516"/>
      <c r="M159" s="2516"/>
      <c r="N159" s="2516"/>
      <c r="O159" s="2489"/>
      <c r="P159" s="2489"/>
      <c r="Q159" s="2489"/>
      <c r="R159" s="763">
        <v>0</v>
      </c>
      <c r="S159" s="2497">
        <v>0</v>
      </c>
      <c r="T159" s="2497"/>
      <c r="U159" s="765"/>
      <c r="V159" s="2498"/>
      <c r="W159" s="2498"/>
      <c r="X159" s="1611">
        <v>0</v>
      </c>
      <c r="Y159" s="2500">
        <v>0</v>
      </c>
      <c r="Z159" s="2500">
        <v>0</v>
      </c>
      <c r="AA159" s="2501">
        <v>0</v>
      </c>
      <c r="AB159" s="2501">
        <v>0</v>
      </c>
      <c r="AC159" s="477">
        <v>0</v>
      </c>
      <c r="AD159" s="477">
        <v>0</v>
      </c>
      <c r="AE159" s="477">
        <v>0</v>
      </c>
      <c r="AF159" s="477">
        <v>0</v>
      </c>
      <c r="AG159" s="477">
        <v>0</v>
      </c>
      <c r="AH159" s="477">
        <v>0</v>
      </c>
      <c r="AI159" s="477">
        <v>0</v>
      </c>
      <c r="AJ159" s="477">
        <v>0</v>
      </c>
      <c r="AK159" s="477">
        <v>0</v>
      </c>
      <c r="AL159" s="477">
        <v>0</v>
      </c>
      <c r="AM159" s="477">
        <v>0</v>
      </c>
      <c r="AN159" s="477">
        <v>0</v>
      </c>
      <c r="AO159" s="477">
        <v>0</v>
      </c>
      <c r="AP159" s="523">
        <v>0</v>
      </c>
      <c r="AQ159" s="998"/>
      <c r="AR159" s="998"/>
      <c r="AS159" s="1611">
        <v>0</v>
      </c>
      <c r="AT159" s="998"/>
      <c r="AU159" s="998"/>
      <c r="AV159" s="998"/>
      <c r="AW159" s="998"/>
      <c r="AX159" s="998"/>
      <c r="AY159" s="998"/>
      <c r="AZ159" s="998"/>
      <c r="BA159" s="998"/>
      <c r="BB159" s="998"/>
      <c r="BC159" s="998"/>
      <c r="BD159" s="998"/>
      <c r="BE159" s="998"/>
      <c r="BF159" s="998"/>
      <c r="BG159" s="998"/>
      <c r="BH159" s="998"/>
      <c r="BI159" s="998"/>
      <c r="BJ159" s="998"/>
      <c r="BK159" s="998"/>
      <c r="BL159" s="998"/>
      <c r="BM159" s="998"/>
      <c r="BN159" s="998"/>
      <c r="BO159" s="998"/>
      <c r="BP159" s="998"/>
      <c r="BQ159" s="998"/>
      <c r="BR159" s="998"/>
      <c r="BS159" s="998"/>
      <c r="BT159" s="998"/>
      <c r="BU159" s="998"/>
      <c r="BV159" s="998"/>
      <c r="BW159" s="998"/>
      <c r="BX159" s="998"/>
      <c r="BY159" s="998"/>
      <c r="BZ159" s="998"/>
      <c r="CA159" s="998"/>
      <c r="CB159" s="998"/>
      <c r="CC159" s="998"/>
      <c r="CD159" s="998"/>
      <c r="CE159" s="998"/>
      <c r="CF159" s="998"/>
      <c r="CG159" s="998"/>
      <c r="CH159" s="998"/>
      <c r="CI159" s="998"/>
      <c r="CJ159" s="998"/>
      <c r="CK159" s="998"/>
      <c r="CL159" s="998"/>
      <c r="CM159" s="998"/>
      <c r="CN159" s="998"/>
      <c r="CO159" s="998"/>
      <c r="CP159" s="998"/>
      <c r="CQ159" s="998"/>
      <c r="CR159" s="998"/>
      <c r="CS159" s="998"/>
      <c r="CT159" s="998"/>
      <c r="CU159" s="998"/>
      <c r="CV159" s="998"/>
      <c r="CW159" s="998"/>
      <c r="CX159" s="998"/>
      <c r="CY159" s="998"/>
      <c r="CZ159" s="998"/>
      <c r="DA159" s="998"/>
      <c r="DB159" s="998"/>
      <c r="DC159" s="998"/>
      <c r="DD159" s="998"/>
      <c r="DE159" s="998"/>
      <c r="DF159" s="998"/>
      <c r="DG159" s="998"/>
      <c r="DH159" s="998"/>
      <c r="DI159" s="998"/>
      <c r="DJ159" s="998"/>
      <c r="DK159" s="998"/>
      <c r="DL159" s="998"/>
      <c r="DM159" s="998"/>
      <c r="DN159" s="998"/>
      <c r="DO159" s="998"/>
      <c r="DP159" s="998"/>
      <c r="DQ159" s="998"/>
      <c r="DR159" s="998"/>
      <c r="DS159" s="998"/>
      <c r="DT159" s="998"/>
      <c r="DU159" s="998"/>
      <c r="DV159" s="998"/>
      <c r="DW159" s="998"/>
      <c r="DX159" s="998"/>
      <c r="DY159" s="998"/>
      <c r="DZ159" s="998"/>
      <c r="EA159" s="998"/>
      <c r="EB159" s="998"/>
      <c r="EC159" s="998"/>
      <c r="ED159" s="998"/>
      <c r="EE159" s="998"/>
      <c r="EF159" s="998"/>
      <c r="EG159" s="998"/>
      <c r="EH159" s="998"/>
      <c r="EI159" s="998"/>
      <c r="EJ159" s="998"/>
      <c r="EK159" s="998"/>
      <c r="EL159" s="998"/>
      <c r="EM159" s="998"/>
      <c r="EN159" s="998"/>
      <c r="EO159" s="998"/>
      <c r="EP159" s="998"/>
      <c r="EQ159" s="998"/>
      <c r="ER159" s="998"/>
      <c r="ES159" s="998"/>
      <c r="ET159" s="998"/>
      <c r="EU159" s="998"/>
      <c r="EV159" s="998"/>
      <c r="EW159" s="998"/>
      <c r="EX159" s="998"/>
      <c r="EY159" s="998"/>
      <c r="EZ159" s="998"/>
      <c r="FA159" s="998"/>
      <c r="FB159" s="998"/>
      <c r="FC159" s="998"/>
      <c r="FD159" s="998"/>
      <c r="FE159" s="998"/>
      <c r="FF159" s="998"/>
      <c r="FG159" s="998"/>
      <c r="FH159" s="998"/>
      <c r="FI159" s="998"/>
      <c r="FJ159" s="998"/>
      <c r="FK159" s="998"/>
      <c r="FL159" s="998"/>
      <c r="FM159" s="998"/>
      <c r="FN159" s="998"/>
      <c r="FO159" s="998"/>
      <c r="FP159" s="998"/>
      <c r="FQ159" s="998"/>
      <c r="FR159" s="998"/>
      <c r="FS159" s="998"/>
      <c r="FT159" s="998"/>
      <c r="FU159" s="998"/>
      <c r="FV159" s="998"/>
      <c r="FW159" s="998"/>
      <c r="FX159" s="998"/>
      <c r="FY159" s="998"/>
      <c r="FZ159" s="998"/>
      <c r="GA159" s="998"/>
      <c r="GB159" s="998"/>
      <c r="GC159" s="998"/>
      <c r="GD159" s="998"/>
      <c r="GE159" s="998"/>
      <c r="GF159" s="998"/>
      <c r="GG159" s="998"/>
      <c r="GH159" s="998"/>
      <c r="GI159" s="998"/>
      <c r="GJ159" s="998"/>
      <c r="GK159" s="998"/>
      <c r="GL159" s="998"/>
      <c r="GM159" s="998"/>
      <c r="GN159" s="998"/>
      <c r="GO159" s="998"/>
      <c r="GP159" s="998"/>
      <c r="GQ159" s="998"/>
      <c r="GR159" s="998"/>
      <c r="GS159" s="998"/>
      <c r="GT159" s="998"/>
      <c r="GU159" s="998"/>
      <c r="GV159" s="998"/>
      <c r="GW159" s="998"/>
      <c r="GX159" s="998"/>
      <c r="GY159" s="998"/>
      <c r="GZ159" s="998"/>
      <c r="HA159" s="998"/>
      <c r="HB159" s="998"/>
      <c r="HC159" s="998"/>
      <c r="HD159" s="998"/>
      <c r="HE159" s="998"/>
      <c r="HF159" s="998"/>
      <c r="HG159" s="998"/>
      <c r="HH159" s="998"/>
      <c r="HI159" s="998"/>
      <c r="HJ159" s="998"/>
      <c r="HK159" s="998"/>
      <c r="HL159" s="998"/>
      <c r="HM159" s="998"/>
      <c r="HN159" s="998"/>
      <c r="HO159" s="998"/>
      <c r="HP159" s="998"/>
      <c r="HQ159" s="998"/>
      <c r="HR159" s="998"/>
      <c r="HS159" s="998"/>
      <c r="HT159" s="998"/>
      <c r="HU159" s="998"/>
      <c r="HV159" s="998"/>
      <c r="HW159" s="998"/>
      <c r="HX159" s="998"/>
      <c r="HY159" s="998"/>
      <c r="HZ159" s="998"/>
      <c r="IA159" s="998"/>
      <c r="IB159" s="998"/>
      <c r="IC159" s="998"/>
      <c r="ID159" s="998"/>
      <c r="IE159" s="998"/>
      <c r="IF159" s="998"/>
      <c r="IG159" s="998"/>
      <c r="IH159" s="998"/>
      <c r="II159" s="998"/>
      <c r="IJ159" s="998"/>
      <c r="IK159" s="998"/>
      <c r="IL159" s="998"/>
      <c r="IM159" s="998"/>
      <c r="IN159" s="998"/>
      <c r="IO159" s="998"/>
      <c r="IP159" s="998"/>
      <c r="IQ159" s="998"/>
      <c r="IR159" s="998"/>
      <c r="IS159" s="998"/>
      <c r="IT159" s="998"/>
      <c r="IU159" s="998"/>
      <c r="IV159" s="998"/>
    </row>
    <row r="160" spans="1:256" ht="15.6" customHeight="1">
      <c r="C160" s="2496"/>
      <c r="D160" s="487"/>
      <c r="E160" s="522"/>
      <c r="F160" s="518" t="s">
        <v>629</v>
      </c>
      <c r="G160" s="2516"/>
      <c r="H160" s="2516"/>
      <c r="I160" s="2516"/>
      <c r="J160" s="2516"/>
      <c r="K160" s="2516"/>
      <c r="L160" s="2516"/>
      <c r="M160" s="2516"/>
      <c r="N160" s="2516"/>
      <c r="O160" s="2489"/>
      <c r="P160" s="2489"/>
      <c r="Q160" s="2489"/>
      <c r="R160" s="763">
        <v>0</v>
      </c>
      <c r="S160" s="2497">
        <v>0</v>
      </c>
      <c r="T160" s="2497"/>
      <c r="U160" s="765"/>
      <c r="V160" s="2498"/>
      <c r="W160" s="2498"/>
      <c r="X160" s="1611">
        <v>0</v>
      </c>
      <c r="Y160" s="2500">
        <v>0</v>
      </c>
      <c r="Z160" s="2500">
        <v>0</v>
      </c>
      <c r="AA160" s="2501">
        <v>0</v>
      </c>
      <c r="AB160" s="2501">
        <v>0</v>
      </c>
      <c r="AC160" s="477">
        <v>0</v>
      </c>
      <c r="AD160" s="477">
        <v>0</v>
      </c>
      <c r="AE160" s="477">
        <v>0</v>
      </c>
      <c r="AF160" s="477">
        <v>0</v>
      </c>
      <c r="AG160" s="477">
        <v>0</v>
      </c>
      <c r="AH160" s="477">
        <v>0</v>
      </c>
      <c r="AI160" s="477">
        <v>0</v>
      </c>
      <c r="AJ160" s="477">
        <v>0</v>
      </c>
      <c r="AK160" s="477">
        <v>0</v>
      </c>
      <c r="AL160" s="477">
        <v>0</v>
      </c>
      <c r="AM160" s="477">
        <v>0</v>
      </c>
      <c r="AN160" s="477">
        <v>0</v>
      </c>
      <c r="AO160" s="477">
        <v>0</v>
      </c>
      <c r="AP160" s="523">
        <v>0</v>
      </c>
      <c r="AQ160" s="998"/>
      <c r="AR160" s="998"/>
      <c r="AS160" s="1611">
        <v>0</v>
      </c>
      <c r="AT160" s="998"/>
      <c r="AU160" s="998"/>
      <c r="AV160" s="998"/>
      <c r="AW160" s="998"/>
      <c r="AX160" s="998"/>
      <c r="AY160" s="998"/>
      <c r="AZ160" s="998"/>
      <c r="BA160" s="998"/>
      <c r="BB160" s="998"/>
      <c r="BC160" s="998"/>
      <c r="BD160" s="998"/>
      <c r="BE160" s="998"/>
      <c r="BF160" s="998"/>
      <c r="BG160" s="998"/>
      <c r="BH160" s="998"/>
      <c r="BI160" s="998"/>
      <c r="BJ160" s="998"/>
      <c r="BK160" s="998"/>
      <c r="BL160" s="998"/>
      <c r="BM160" s="998"/>
      <c r="BN160" s="998"/>
      <c r="BO160" s="998"/>
      <c r="BP160" s="998"/>
      <c r="BQ160" s="998"/>
      <c r="BR160" s="998"/>
      <c r="BS160" s="998"/>
      <c r="BT160" s="998"/>
      <c r="BU160" s="998"/>
      <c r="BV160" s="998"/>
      <c r="BW160" s="998"/>
      <c r="BX160" s="998"/>
      <c r="BY160" s="998"/>
      <c r="BZ160" s="998"/>
      <c r="CA160" s="998"/>
      <c r="CB160" s="998"/>
      <c r="CC160" s="998"/>
      <c r="CD160" s="998"/>
      <c r="CE160" s="998"/>
      <c r="CF160" s="998"/>
      <c r="CG160" s="998"/>
      <c r="CH160" s="998"/>
      <c r="CI160" s="998"/>
      <c r="CJ160" s="998"/>
      <c r="CK160" s="998"/>
      <c r="CL160" s="998"/>
      <c r="CM160" s="998"/>
      <c r="CN160" s="998"/>
      <c r="CO160" s="998"/>
      <c r="CP160" s="998"/>
      <c r="CQ160" s="998"/>
      <c r="CR160" s="998"/>
      <c r="CS160" s="998"/>
      <c r="CT160" s="998"/>
      <c r="CU160" s="998"/>
      <c r="CV160" s="998"/>
      <c r="CW160" s="998"/>
      <c r="CX160" s="998"/>
      <c r="CY160" s="998"/>
      <c r="CZ160" s="998"/>
      <c r="DA160" s="998"/>
      <c r="DB160" s="998"/>
      <c r="DC160" s="998"/>
      <c r="DD160" s="998"/>
      <c r="DE160" s="998"/>
      <c r="DF160" s="998"/>
      <c r="DG160" s="998"/>
      <c r="DH160" s="998"/>
      <c r="DI160" s="998"/>
      <c r="DJ160" s="998"/>
      <c r="DK160" s="998"/>
      <c r="DL160" s="998"/>
      <c r="DM160" s="998"/>
      <c r="DN160" s="998"/>
      <c r="DO160" s="998"/>
      <c r="DP160" s="998"/>
      <c r="DQ160" s="998"/>
      <c r="DR160" s="998"/>
      <c r="DS160" s="998"/>
      <c r="DT160" s="998"/>
      <c r="DU160" s="998"/>
      <c r="DV160" s="998"/>
      <c r="DW160" s="998"/>
      <c r="DX160" s="998"/>
      <c r="DY160" s="998"/>
      <c r="DZ160" s="998"/>
      <c r="EA160" s="998"/>
      <c r="EB160" s="998"/>
      <c r="EC160" s="998"/>
      <c r="ED160" s="998"/>
      <c r="EE160" s="998"/>
      <c r="EF160" s="998"/>
      <c r="EG160" s="998"/>
      <c r="EH160" s="998"/>
      <c r="EI160" s="998"/>
      <c r="EJ160" s="998"/>
      <c r="EK160" s="998"/>
      <c r="EL160" s="998"/>
      <c r="EM160" s="998"/>
      <c r="EN160" s="998"/>
      <c r="EO160" s="998"/>
      <c r="EP160" s="998"/>
      <c r="EQ160" s="998"/>
      <c r="ER160" s="998"/>
      <c r="ES160" s="998"/>
      <c r="ET160" s="998"/>
      <c r="EU160" s="998"/>
      <c r="EV160" s="998"/>
      <c r="EW160" s="998"/>
      <c r="EX160" s="998"/>
      <c r="EY160" s="998"/>
      <c r="EZ160" s="998"/>
      <c r="FA160" s="998"/>
      <c r="FB160" s="998"/>
      <c r="FC160" s="998"/>
      <c r="FD160" s="998"/>
      <c r="FE160" s="998"/>
      <c r="FF160" s="998"/>
      <c r="FG160" s="998"/>
      <c r="FH160" s="998"/>
      <c r="FI160" s="998"/>
      <c r="FJ160" s="998"/>
      <c r="FK160" s="998"/>
      <c r="FL160" s="998"/>
      <c r="FM160" s="998"/>
      <c r="FN160" s="998"/>
      <c r="FO160" s="998"/>
      <c r="FP160" s="998"/>
      <c r="FQ160" s="998"/>
      <c r="FR160" s="998"/>
      <c r="FS160" s="998"/>
      <c r="FT160" s="998"/>
      <c r="FU160" s="998"/>
      <c r="FV160" s="998"/>
      <c r="FW160" s="998"/>
      <c r="FX160" s="998"/>
      <c r="FY160" s="998"/>
      <c r="FZ160" s="998"/>
      <c r="GA160" s="998"/>
      <c r="GB160" s="998"/>
      <c r="GC160" s="998"/>
      <c r="GD160" s="998"/>
      <c r="GE160" s="998"/>
      <c r="GF160" s="998"/>
      <c r="GG160" s="998"/>
      <c r="GH160" s="998"/>
      <c r="GI160" s="998"/>
      <c r="GJ160" s="998"/>
      <c r="GK160" s="998"/>
      <c r="GL160" s="998"/>
      <c r="GM160" s="998"/>
      <c r="GN160" s="998"/>
      <c r="GO160" s="998"/>
      <c r="GP160" s="998"/>
      <c r="GQ160" s="998"/>
      <c r="GR160" s="998"/>
      <c r="GS160" s="998"/>
      <c r="GT160" s="998"/>
      <c r="GU160" s="998"/>
      <c r="GV160" s="998"/>
      <c r="GW160" s="998"/>
      <c r="GX160" s="998"/>
      <c r="GY160" s="998"/>
      <c r="GZ160" s="998"/>
      <c r="HA160" s="998"/>
      <c r="HB160" s="998"/>
      <c r="HC160" s="998"/>
      <c r="HD160" s="998"/>
      <c r="HE160" s="998"/>
      <c r="HF160" s="998"/>
      <c r="HG160" s="998"/>
      <c r="HH160" s="998"/>
      <c r="HI160" s="998"/>
      <c r="HJ160" s="998"/>
      <c r="HK160" s="998"/>
      <c r="HL160" s="998"/>
      <c r="HM160" s="998"/>
      <c r="HN160" s="998"/>
      <c r="HO160" s="998"/>
      <c r="HP160" s="998"/>
      <c r="HQ160" s="998"/>
      <c r="HR160" s="998"/>
      <c r="HS160" s="998"/>
      <c r="HT160" s="998"/>
      <c r="HU160" s="998"/>
      <c r="HV160" s="998"/>
      <c r="HW160" s="998"/>
      <c r="HX160" s="998"/>
      <c r="HY160" s="998"/>
      <c r="HZ160" s="998"/>
      <c r="IA160" s="998"/>
      <c r="IB160" s="998"/>
      <c r="IC160" s="998"/>
      <c r="ID160" s="998"/>
      <c r="IE160" s="998"/>
      <c r="IF160" s="998"/>
      <c r="IG160" s="998"/>
      <c r="IH160" s="998"/>
      <c r="II160" s="998"/>
      <c r="IJ160" s="998"/>
      <c r="IK160" s="998"/>
      <c r="IL160" s="998"/>
      <c r="IM160" s="998"/>
      <c r="IN160" s="998"/>
      <c r="IO160" s="998"/>
      <c r="IP160" s="998"/>
      <c r="IQ160" s="998"/>
      <c r="IR160" s="998"/>
      <c r="IS160" s="998"/>
      <c r="IT160" s="998"/>
      <c r="IU160" s="998"/>
      <c r="IV160" s="998"/>
    </row>
    <row r="161" spans="1:256" ht="15.6" customHeight="1">
      <c r="C161" s="2496"/>
      <c r="D161" s="487"/>
      <c r="E161" s="522"/>
      <c r="F161" s="518" t="s">
        <v>632</v>
      </c>
      <c r="G161" s="2516"/>
      <c r="H161" s="2516"/>
      <c r="I161" s="2516"/>
      <c r="J161" s="2516"/>
      <c r="K161" s="2516"/>
      <c r="L161" s="2516"/>
      <c r="M161" s="2516"/>
      <c r="N161" s="2516"/>
      <c r="O161" s="2489"/>
      <c r="P161" s="2489"/>
      <c r="Q161" s="2489"/>
      <c r="R161" s="763">
        <v>164400</v>
      </c>
      <c r="S161" s="2497">
        <v>161400</v>
      </c>
      <c r="T161" s="2497"/>
      <c r="U161" s="765"/>
      <c r="V161" s="2498"/>
      <c r="W161" s="2498"/>
      <c r="X161" s="1611">
        <v>277200</v>
      </c>
      <c r="Y161" s="2500">
        <v>269400</v>
      </c>
      <c r="Z161" s="2500">
        <v>287800</v>
      </c>
      <c r="AA161" s="2501">
        <v>297770.56</v>
      </c>
      <c r="AB161" s="2501">
        <v>297770.56</v>
      </c>
      <c r="AC161" s="477">
        <v>305200</v>
      </c>
      <c r="AD161" s="477">
        <v>312800</v>
      </c>
      <c r="AE161" s="477">
        <v>320600</v>
      </c>
      <c r="AF161" s="477">
        <v>328600</v>
      </c>
      <c r="AG161" s="477">
        <v>336800</v>
      </c>
      <c r="AH161" s="477">
        <v>345200</v>
      </c>
      <c r="AI161" s="477">
        <v>353800</v>
      </c>
      <c r="AJ161" s="477">
        <v>362600</v>
      </c>
      <c r="AK161" s="477">
        <v>371700</v>
      </c>
      <c r="AL161" s="477">
        <v>381000</v>
      </c>
      <c r="AM161" s="477">
        <v>390500</v>
      </c>
      <c r="AN161" s="477">
        <v>400300</v>
      </c>
      <c r="AO161" s="477">
        <v>410300</v>
      </c>
      <c r="AP161" s="523">
        <v>420600</v>
      </c>
      <c r="AQ161" s="998"/>
      <c r="AR161" s="998"/>
      <c r="AS161" s="1611">
        <v>287800</v>
      </c>
      <c r="AT161" s="998"/>
      <c r="AU161" s="998"/>
      <c r="AV161" s="998"/>
      <c r="AW161" s="998"/>
      <c r="AX161" s="998"/>
      <c r="AY161" s="998"/>
      <c r="AZ161" s="998"/>
      <c r="BA161" s="998"/>
      <c r="BB161" s="998"/>
      <c r="BC161" s="998"/>
      <c r="BD161" s="998"/>
      <c r="BE161" s="998"/>
      <c r="BF161" s="998"/>
      <c r="BG161" s="998"/>
      <c r="BH161" s="998"/>
      <c r="BI161" s="998"/>
      <c r="BJ161" s="998"/>
      <c r="BK161" s="998"/>
      <c r="BL161" s="998"/>
      <c r="BM161" s="998"/>
      <c r="BN161" s="998"/>
      <c r="BO161" s="998"/>
      <c r="BP161" s="998"/>
      <c r="BQ161" s="998"/>
      <c r="BR161" s="998"/>
      <c r="BS161" s="998"/>
      <c r="BT161" s="998"/>
      <c r="BU161" s="998"/>
      <c r="BV161" s="998"/>
      <c r="BW161" s="998"/>
      <c r="BX161" s="998"/>
      <c r="BY161" s="998"/>
      <c r="BZ161" s="998"/>
      <c r="CA161" s="998"/>
      <c r="CB161" s="998"/>
      <c r="CC161" s="998"/>
      <c r="CD161" s="998"/>
      <c r="CE161" s="998"/>
      <c r="CF161" s="998"/>
      <c r="CG161" s="998"/>
      <c r="CH161" s="998"/>
      <c r="CI161" s="998"/>
      <c r="CJ161" s="998"/>
      <c r="CK161" s="998"/>
      <c r="CL161" s="998"/>
      <c r="CM161" s="998"/>
      <c r="CN161" s="998"/>
      <c r="CO161" s="998"/>
      <c r="CP161" s="998"/>
      <c r="CQ161" s="998"/>
      <c r="CR161" s="998"/>
      <c r="CS161" s="998"/>
      <c r="CT161" s="998"/>
      <c r="CU161" s="998"/>
      <c r="CV161" s="998"/>
      <c r="CW161" s="998"/>
      <c r="CX161" s="998"/>
      <c r="CY161" s="998"/>
      <c r="CZ161" s="998"/>
      <c r="DA161" s="998"/>
      <c r="DB161" s="998"/>
      <c r="DC161" s="998"/>
      <c r="DD161" s="998"/>
      <c r="DE161" s="998"/>
      <c r="DF161" s="998"/>
      <c r="DG161" s="998"/>
      <c r="DH161" s="998"/>
      <c r="DI161" s="998"/>
      <c r="DJ161" s="998"/>
      <c r="DK161" s="998"/>
      <c r="DL161" s="998"/>
      <c r="DM161" s="998"/>
      <c r="DN161" s="998"/>
      <c r="DO161" s="998"/>
      <c r="DP161" s="998"/>
      <c r="DQ161" s="998"/>
      <c r="DR161" s="998"/>
      <c r="DS161" s="998"/>
      <c r="DT161" s="998"/>
      <c r="DU161" s="998"/>
      <c r="DV161" s="998"/>
      <c r="DW161" s="998"/>
      <c r="DX161" s="998"/>
      <c r="DY161" s="998"/>
      <c r="DZ161" s="998"/>
      <c r="EA161" s="998"/>
      <c r="EB161" s="998"/>
      <c r="EC161" s="998"/>
      <c r="ED161" s="998"/>
      <c r="EE161" s="998"/>
      <c r="EF161" s="998"/>
      <c r="EG161" s="998"/>
      <c r="EH161" s="998"/>
      <c r="EI161" s="998"/>
      <c r="EJ161" s="998"/>
      <c r="EK161" s="998"/>
      <c r="EL161" s="998"/>
      <c r="EM161" s="998"/>
      <c r="EN161" s="998"/>
      <c r="EO161" s="998"/>
      <c r="EP161" s="998"/>
      <c r="EQ161" s="998"/>
      <c r="ER161" s="998"/>
      <c r="ES161" s="998"/>
      <c r="ET161" s="998"/>
      <c r="EU161" s="998"/>
      <c r="EV161" s="998"/>
      <c r="EW161" s="998"/>
      <c r="EX161" s="998"/>
      <c r="EY161" s="998"/>
      <c r="EZ161" s="998"/>
      <c r="FA161" s="998"/>
      <c r="FB161" s="998"/>
      <c r="FC161" s="998"/>
      <c r="FD161" s="998"/>
      <c r="FE161" s="998"/>
      <c r="FF161" s="998"/>
      <c r="FG161" s="998"/>
      <c r="FH161" s="998"/>
      <c r="FI161" s="998"/>
      <c r="FJ161" s="998"/>
      <c r="FK161" s="998"/>
      <c r="FL161" s="998"/>
      <c r="FM161" s="998"/>
      <c r="FN161" s="998"/>
      <c r="FO161" s="998"/>
      <c r="FP161" s="998"/>
      <c r="FQ161" s="998"/>
      <c r="FR161" s="998"/>
      <c r="FS161" s="998"/>
      <c r="FT161" s="998"/>
      <c r="FU161" s="998"/>
      <c r="FV161" s="998"/>
      <c r="FW161" s="998"/>
      <c r="FX161" s="998"/>
      <c r="FY161" s="998"/>
      <c r="FZ161" s="998"/>
      <c r="GA161" s="998"/>
      <c r="GB161" s="998"/>
      <c r="GC161" s="998"/>
      <c r="GD161" s="998"/>
      <c r="GE161" s="998"/>
      <c r="GF161" s="998"/>
      <c r="GG161" s="998"/>
      <c r="GH161" s="998"/>
      <c r="GI161" s="998"/>
      <c r="GJ161" s="998"/>
      <c r="GK161" s="998"/>
      <c r="GL161" s="998"/>
      <c r="GM161" s="998"/>
      <c r="GN161" s="998"/>
      <c r="GO161" s="998"/>
      <c r="GP161" s="998"/>
      <c r="GQ161" s="998"/>
      <c r="GR161" s="998"/>
      <c r="GS161" s="998"/>
      <c r="GT161" s="998"/>
      <c r="GU161" s="998"/>
      <c r="GV161" s="998"/>
      <c r="GW161" s="998"/>
      <c r="GX161" s="998"/>
      <c r="GY161" s="998"/>
      <c r="GZ161" s="998"/>
      <c r="HA161" s="998"/>
      <c r="HB161" s="998"/>
      <c r="HC161" s="998"/>
      <c r="HD161" s="998"/>
      <c r="HE161" s="998"/>
      <c r="HF161" s="998"/>
      <c r="HG161" s="998"/>
      <c r="HH161" s="998"/>
      <c r="HI161" s="998"/>
      <c r="HJ161" s="998"/>
      <c r="HK161" s="998"/>
      <c r="HL161" s="998"/>
      <c r="HM161" s="998"/>
      <c r="HN161" s="998"/>
      <c r="HO161" s="998"/>
      <c r="HP161" s="998"/>
      <c r="HQ161" s="998"/>
      <c r="HR161" s="998"/>
      <c r="HS161" s="998"/>
      <c r="HT161" s="998"/>
      <c r="HU161" s="998"/>
      <c r="HV161" s="998"/>
      <c r="HW161" s="998"/>
      <c r="HX161" s="998"/>
      <c r="HY161" s="998"/>
      <c r="HZ161" s="998"/>
      <c r="IA161" s="998"/>
      <c r="IB161" s="998"/>
      <c r="IC161" s="998"/>
      <c r="ID161" s="998"/>
      <c r="IE161" s="998"/>
      <c r="IF161" s="998"/>
      <c r="IG161" s="998"/>
      <c r="IH161" s="998"/>
      <c r="II161" s="998"/>
      <c r="IJ161" s="998"/>
      <c r="IK161" s="998"/>
      <c r="IL161" s="998"/>
      <c r="IM161" s="998"/>
      <c r="IN161" s="998"/>
      <c r="IO161" s="998"/>
      <c r="IP161" s="998"/>
      <c r="IQ161" s="998"/>
      <c r="IR161" s="998"/>
      <c r="IS161" s="998"/>
      <c r="IT161" s="998"/>
      <c r="IU161" s="998"/>
      <c r="IV161" s="998"/>
    </row>
    <row r="162" spans="1:256" ht="15.6" customHeight="1">
      <c r="C162" s="2496"/>
      <c r="D162" s="487"/>
      <c r="E162" s="522"/>
      <c r="F162" s="524" t="s">
        <v>635</v>
      </c>
      <c r="G162" s="2516"/>
      <c r="H162" s="2516"/>
      <c r="I162" s="2516"/>
      <c r="J162" s="2516"/>
      <c r="K162" s="2516"/>
      <c r="L162" s="2516"/>
      <c r="M162" s="2516"/>
      <c r="N162" s="2516"/>
      <c r="O162" s="2489"/>
      <c r="P162" s="2489"/>
      <c r="Q162" s="2489"/>
      <c r="R162" s="763">
        <v>-248800</v>
      </c>
      <c r="S162" s="2497">
        <v>-290400</v>
      </c>
      <c r="T162" s="2497"/>
      <c r="U162" s="765"/>
      <c r="V162" s="2498"/>
      <c r="W162" s="2498"/>
      <c r="X162" s="1611">
        <v>0</v>
      </c>
      <c r="Y162" s="2500">
        <v>0</v>
      </c>
      <c r="Z162" s="2500">
        <v>0</v>
      </c>
      <c r="AA162" s="2501">
        <v>-323700</v>
      </c>
      <c r="AB162" s="2501">
        <v>-336800</v>
      </c>
      <c r="AC162" s="477">
        <v>-345200</v>
      </c>
      <c r="AD162" s="477">
        <v>-353800</v>
      </c>
      <c r="AE162" s="477">
        <v>-362600</v>
      </c>
      <c r="AF162" s="477">
        <v>-371700</v>
      </c>
      <c r="AG162" s="477">
        <v>-381000</v>
      </c>
      <c r="AH162" s="477">
        <v>-390500</v>
      </c>
      <c r="AI162" s="477">
        <v>-400300</v>
      </c>
      <c r="AJ162" s="477">
        <v>-410300</v>
      </c>
      <c r="AK162" s="477">
        <v>-420600</v>
      </c>
      <c r="AL162" s="477">
        <v>-431100</v>
      </c>
      <c r="AM162" s="477">
        <v>-441900</v>
      </c>
      <c r="AN162" s="477">
        <v>-452900</v>
      </c>
      <c r="AO162" s="477">
        <v>-464200</v>
      </c>
      <c r="AP162" s="523">
        <v>-475800</v>
      </c>
      <c r="AQ162" s="998"/>
      <c r="AR162" s="998"/>
      <c r="AS162" s="1611">
        <v>0</v>
      </c>
      <c r="AT162" s="998"/>
      <c r="AU162" s="998"/>
      <c r="AV162" s="998"/>
      <c r="AW162" s="998"/>
      <c r="AX162" s="998"/>
      <c r="AY162" s="998"/>
      <c r="AZ162" s="998"/>
      <c r="BA162" s="998"/>
      <c r="BB162" s="998"/>
      <c r="BC162" s="998"/>
      <c r="BD162" s="998"/>
      <c r="BE162" s="998"/>
      <c r="BF162" s="998"/>
      <c r="BG162" s="998"/>
      <c r="BH162" s="998"/>
      <c r="BI162" s="998"/>
      <c r="BJ162" s="998"/>
      <c r="BK162" s="998"/>
      <c r="BL162" s="998"/>
      <c r="BM162" s="998"/>
      <c r="BN162" s="998"/>
      <c r="BO162" s="998"/>
      <c r="BP162" s="998"/>
      <c r="BQ162" s="998"/>
      <c r="BR162" s="998"/>
      <c r="BS162" s="998"/>
      <c r="BT162" s="998"/>
      <c r="BU162" s="998"/>
      <c r="BV162" s="998"/>
      <c r="BW162" s="998"/>
      <c r="BX162" s="998"/>
      <c r="BY162" s="998"/>
      <c r="BZ162" s="998"/>
      <c r="CA162" s="998"/>
      <c r="CB162" s="998"/>
      <c r="CC162" s="998"/>
      <c r="CD162" s="998"/>
      <c r="CE162" s="998"/>
      <c r="CF162" s="998"/>
      <c r="CG162" s="998"/>
      <c r="CH162" s="998"/>
      <c r="CI162" s="998"/>
      <c r="CJ162" s="998"/>
      <c r="CK162" s="998"/>
      <c r="CL162" s="998"/>
      <c r="CM162" s="998"/>
      <c r="CN162" s="998"/>
      <c r="CO162" s="998"/>
      <c r="CP162" s="998"/>
      <c r="CQ162" s="998"/>
      <c r="CR162" s="998"/>
      <c r="CS162" s="998"/>
      <c r="CT162" s="998"/>
      <c r="CU162" s="998"/>
      <c r="CV162" s="998"/>
      <c r="CW162" s="998"/>
      <c r="CX162" s="998"/>
      <c r="CY162" s="998"/>
      <c r="CZ162" s="998"/>
      <c r="DA162" s="998"/>
      <c r="DB162" s="998"/>
      <c r="DC162" s="998"/>
      <c r="DD162" s="998"/>
      <c r="DE162" s="998"/>
      <c r="DF162" s="998"/>
      <c r="DG162" s="998"/>
      <c r="DH162" s="998"/>
      <c r="DI162" s="998"/>
      <c r="DJ162" s="998"/>
      <c r="DK162" s="998"/>
      <c r="DL162" s="998"/>
      <c r="DM162" s="998"/>
      <c r="DN162" s="998"/>
      <c r="DO162" s="998"/>
      <c r="DP162" s="998"/>
      <c r="DQ162" s="998"/>
      <c r="DR162" s="998"/>
      <c r="DS162" s="998"/>
      <c r="DT162" s="998"/>
      <c r="DU162" s="998"/>
      <c r="DV162" s="998"/>
      <c r="DW162" s="998"/>
      <c r="DX162" s="998"/>
      <c r="DY162" s="998"/>
      <c r="DZ162" s="998"/>
      <c r="EA162" s="998"/>
      <c r="EB162" s="998"/>
      <c r="EC162" s="998"/>
      <c r="ED162" s="998"/>
      <c r="EE162" s="998"/>
      <c r="EF162" s="998"/>
      <c r="EG162" s="998"/>
      <c r="EH162" s="998"/>
      <c r="EI162" s="998"/>
      <c r="EJ162" s="998"/>
      <c r="EK162" s="998"/>
      <c r="EL162" s="998"/>
      <c r="EM162" s="998"/>
      <c r="EN162" s="998"/>
      <c r="EO162" s="998"/>
      <c r="EP162" s="998"/>
      <c r="EQ162" s="998"/>
      <c r="ER162" s="998"/>
      <c r="ES162" s="998"/>
      <c r="ET162" s="998"/>
      <c r="EU162" s="998"/>
      <c r="EV162" s="998"/>
      <c r="EW162" s="998"/>
      <c r="EX162" s="998"/>
      <c r="EY162" s="998"/>
      <c r="EZ162" s="998"/>
      <c r="FA162" s="998"/>
      <c r="FB162" s="998"/>
      <c r="FC162" s="998"/>
      <c r="FD162" s="998"/>
      <c r="FE162" s="998"/>
      <c r="FF162" s="998"/>
      <c r="FG162" s="998"/>
      <c r="FH162" s="998"/>
      <c r="FI162" s="998"/>
      <c r="FJ162" s="998"/>
      <c r="FK162" s="998"/>
      <c r="FL162" s="998"/>
      <c r="FM162" s="998"/>
      <c r="FN162" s="998"/>
      <c r="FO162" s="998"/>
      <c r="FP162" s="998"/>
      <c r="FQ162" s="998"/>
      <c r="FR162" s="998"/>
      <c r="FS162" s="998"/>
      <c r="FT162" s="998"/>
      <c r="FU162" s="998"/>
      <c r="FV162" s="998"/>
      <c r="FW162" s="998"/>
      <c r="FX162" s="998"/>
      <c r="FY162" s="998"/>
      <c r="FZ162" s="998"/>
      <c r="GA162" s="998"/>
      <c r="GB162" s="998"/>
      <c r="GC162" s="998"/>
      <c r="GD162" s="998"/>
      <c r="GE162" s="998"/>
      <c r="GF162" s="998"/>
      <c r="GG162" s="998"/>
      <c r="GH162" s="998"/>
      <c r="GI162" s="998"/>
      <c r="GJ162" s="998"/>
      <c r="GK162" s="998"/>
      <c r="GL162" s="998"/>
      <c r="GM162" s="998"/>
      <c r="GN162" s="998"/>
      <c r="GO162" s="998"/>
      <c r="GP162" s="998"/>
      <c r="GQ162" s="998"/>
      <c r="GR162" s="998"/>
      <c r="GS162" s="998"/>
      <c r="GT162" s="998"/>
      <c r="GU162" s="998"/>
      <c r="GV162" s="998"/>
      <c r="GW162" s="998"/>
      <c r="GX162" s="998"/>
      <c r="GY162" s="998"/>
      <c r="GZ162" s="998"/>
      <c r="HA162" s="998"/>
      <c r="HB162" s="998"/>
      <c r="HC162" s="998"/>
      <c r="HD162" s="998"/>
      <c r="HE162" s="998"/>
      <c r="HF162" s="998"/>
      <c r="HG162" s="998"/>
      <c r="HH162" s="998"/>
      <c r="HI162" s="998"/>
      <c r="HJ162" s="998"/>
      <c r="HK162" s="998"/>
      <c r="HL162" s="998"/>
      <c r="HM162" s="998"/>
      <c r="HN162" s="998"/>
      <c r="HO162" s="998"/>
      <c r="HP162" s="998"/>
      <c r="HQ162" s="998"/>
      <c r="HR162" s="998"/>
      <c r="HS162" s="998"/>
      <c r="HT162" s="998"/>
      <c r="HU162" s="998"/>
      <c r="HV162" s="998"/>
      <c r="HW162" s="998"/>
      <c r="HX162" s="998"/>
      <c r="HY162" s="998"/>
      <c r="HZ162" s="998"/>
      <c r="IA162" s="998"/>
      <c r="IB162" s="998"/>
      <c r="IC162" s="998"/>
      <c r="ID162" s="998"/>
      <c r="IE162" s="998"/>
      <c r="IF162" s="998"/>
      <c r="IG162" s="998"/>
      <c r="IH162" s="998"/>
      <c r="II162" s="998"/>
      <c r="IJ162" s="998"/>
      <c r="IK162" s="998"/>
      <c r="IL162" s="998"/>
      <c r="IM162" s="998"/>
      <c r="IN162" s="998"/>
      <c r="IO162" s="998"/>
      <c r="IP162" s="998"/>
      <c r="IQ162" s="998"/>
      <c r="IR162" s="998"/>
      <c r="IS162" s="998"/>
      <c r="IT162" s="998"/>
      <c r="IU162" s="998"/>
      <c r="IV162" s="998"/>
    </row>
    <row r="163" spans="1:256" ht="15.6" customHeight="1">
      <c r="C163" s="2496"/>
      <c r="D163" s="505"/>
      <c r="E163" s="2523"/>
      <c r="F163" s="2524" t="s">
        <v>38</v>
      </c>
      <c r="G163" s="2502"/>
      <c r="H163" s="2502"/>
      <c r="I163" s="2502"/>
      <c r="J163" s="2502"/>
      <c r="K163" s="2502"/>
      <c r="L163" s="2502"/>
      <c r="M163" s="2502"/>
      <c r="N163" s="2502"/>
      <c r="O163" s="2503"/>
      <c r="P163" s="2503"/>
      <c r="Q163" s="2503"/>
      <c r="R163" s="2503">
        <v>786600</v>
      </c>
      <c r="S163" s="2504">
        <v>660100</v>
      </c>
      <c r="T163" s="508">
        <v>0</v>
      </c>
      <c r="U163" s="508">
        <v>0</v>
      </c>
      <c r="V163" s="508">
        <v>0</v>
      </c>
      <c r="W163" s="508">
        <v>0</v>
      </c>
      <c r="X163" s="2507">
        <v>4830400</v>
      </c>
      <c r="Y163" s="2508">
        <v>5934400</v>
      </c>
      <c r="Z163" s="2508">
        <v>6121500</v>
      </c>
      <c r="AA163" s="2509">
        <v>6825288.1979999999</v>
      </c>
      <c r="AB163" s="2509">
        <v>7013813.5707999999</v>
      </c>
      <c r="AC163" s="508">
        <v>7250000</v>
      </c>
      <c r="AD163" s="508">
        <v>7529900</v>
      </c>
      <c r="AE163" s="508">
        <v>7824500</v>
      </c>
      <c r="AF163" s="508">
        <v>8128000</v>
      </c>
      <c r="AG163" s="508">
        <v>8390700</v>
      </c>
      <c r="AH163" s="508">
        <v>8662300</v>
      </c>
      <c r="AI163" s="508">
        <v>8942900</v>
      </c>
      <c r="AJ163" s="508">
        <v>9234600</v>
      </c>
      <c r="AK163" s="508">
        <v>9537700</v>
      </c>
      <c r="AL163" s="508">
        <v>9852700</v>
      </c>
      <c r="AM163" s="508">
        <v>10179800</v>
      </c>
      <c r="AN163" s="508">
        <v>10519700</v>
      </c>
      <c r="AO163" s="508">
        <v>10872600</v>
      </c>
      <c r="AP163" s="509">
        <v>11239200</v>
      </c>
      <c r="AQ163" s="998"/>
      <c r="AR163" s="998"/>
      <c r="AS163" s="2507">
        <v>6121500</v>
      </c>
      <c r="AT163" s="998"/>
      <c r="AU163" s="998"/>
      <c r="AV163" s="998"/>
      <c r="AW163" s="998"/>
      <c r="AX163" s="998"/>
      <c r="AY163" s="998"/>
      <c r="AZ163" s="998"/>
      <c r="BA163" s="998"/>
      <c r="BB163" s="998"/>
      <c r="BC163" s="998"/>
      <c r="BD163" s="998"/>
      <c r="BE163" s="998"/>
      <c r="BF163" s="998"/>
      <c r="BG163" s="998"/>
      <c r="BH163" s="998"/>
      <c r="BI163" s="998"/>
      <c r="BJ163" s="998"/>
      <c r="BK163" s="998"/>
      <c r="BL163" s="998"/>
      <c r="BM163" s="998"/>
      <c r="BN163" s="998"/>
      <c r="BO163" s="998"/>
      <c r="BP163" s="998"/>
      <c r="BQ163" s="998"/>
      <c r="BR163" s="998"/>
      <c r="BS163" s="998"/>
      <c r="BT163" s="998"/>
      <c r="BU163" s="998"/>
      <c r="BV163" s="998"/>
      <c r="BW163" s="998"/>
      <c r="BX163" s="998"/>
      <c r="BY163" s="998"/>
      <c r="BZ163" s="998"/>
      <c r="CA163" s="998"/>
      <c r="CB163" s="998"/>
      <c r="CC163" s="998"/>
      <c r="CD163" s="998"/>
      <c r="CE163" s="998"/>
      <c r="CF163" s="998"/>
      <c r="CG163" s="998"/>
      <c r="CH163" s="998"/>
      <c r="CI163" s="998"/>
      <c r="CJ163" s="998"/>
      <c r="CK163" s="998"/>
      <c r="CL163" s="998"/>
      <c r="CM163" s="998"/>
      <c r="CN163" s="998"/>
      <c r="CO163" s="998"/>
      <c r="CP163" s="998"/>
      <c r="CQ163" s="998"/>
      <c r="CR163" s="998"/>
      <c r="CS163" s="998"/>
      <c r="CT163" s="998"/>
      <c r="CU163" s="998"/>
      <c r="CV163" s="998"/>
      <c r="CW163" s="998"/>
      <c r="CX163" s="998"/>
      <c r="CY163" s="998"/>
      <c r="CZ163" s="998"/>
      <c r="DA163" s="998"/>
      <c r="DB163" s="998"/>
      <c r="DC163" s="998"/>
      <c r="DD163" s="998"/>
      <c r="DE163" s="998"/>
      <c r="DF163" s="998"/>
      <c r="DG163" s="998"/>
      <c r="DH163" s="998"/>
      <c r="DI163" s="998"/>
      <c r="DJ163" s="998"/>
      <c r="DK163" s="998"/>
      <c r="DL163" s="998"/>
      <c r="DM163" s="998"/>
      <c r="DN163" s="998"/>
      <c r="DO163" s="998"/>
      <c r="DP163" s="998"/>
      <c r="DQ163" s="998"/>
      <c r="DR163" s="998"/>
      <c r="DS163" s="998"/>
      <c r="DT163" s="998"/>
      <c r="DU163" s="998"/>
      <c r="DV163" s="998"/>
      <c r="DW163" s="998"/>
      <c r="DX163" s="998"/>
      <c r="DY163" s="998"/>
      <c r="DZ163" s="998"/>
      <c r="EA163" s="998"/>
      <c r="EB163" s="998"/>
      <c r="EC163" s="998"/>
      <c r="ED163" s="998"/>
      <c r="EE163" s="998"/>
      <c r="EF163" s="998"/>
      <c r="EG163" s="998"/>
      <c r="EH163" s="998"/>
      <c r="EI163" s="998"/>
      <c r="EJ163" s="998"/>
      <c r="EK163" s="998"/>
      <c r="EL163" s="998"/>
      <c r="EM163" s="998"/>
      <c r="EN163" s="998"/>
      <c r="EO163" s="998"/>
      <c r="EP163" s="998"/>
      <c r="EQ163" s="998"/>
      <c r="ER163" s="998"/>
      <c r="ES163" s="998"/>
      <c r="ET163" s="998"/>
      <c r="EU163" s="998"/>
      <c r="EV163" s="998"/>
      <c r="EW163" s="998"/>
      <c r="EX163" s="998"/>
      <c r="EY163" s="998"/>
      <c r="EZ163" s="998"/>
      <c r="FA163" s="998"/>
      <c r="FB163" s="998"/>
      <c r="FC163" s="998"/>
      <c r="FD163" s="998"/>
      <c r="FE163" s="998"/>
      <c r="FF163" s="998"/>
      <c r="FG163" s="998"/>
      <c r="FH163" s="998"/>
      <c r="FI163" s="998"/>
      <c r="FJ163" s="998"/>
      <c r="FK163" s="998"/>
      <c r="FL163" s="998"/>
      <c r="FM163" s="998"/>
      <c r="FN163" s="998"/>
      <c r="FO163" s="998"/>
      <c r="FP163" s="998"/>
      <c r="FQ163" s="998"/>
      <c r="FR163" s="998"/>
      <c r="FS163" s="998"/>
      <c r="FT163" s="998"/>
      <c r="FU163" s="998"/>
      <c r="FV163" s="998"/>
      <c r="FW163" s="998"/>
      <c r="FX163" s="998"/>
      <c r="FY163" s="998"/>
      <c r="FZ163" s="998"/>
      <c r="GA163" s="998"/>
      <c r="GB163" s="998"/>
      <c r="GC163" s="998"/>
      <c r="GD163" s="998"/>
      <c r="GE163" s="998"/>
      <c r="GF163" s="998"/>
      <c r="GG163" s="998"/>
      <c r="GH163" s="998"/>
      <c r="GI163" s="998"/>
      <c r="GJ163" s="998"/>
      <c r="GK163" s="998"/>
      <c r="GL163" s="998"/>
      <c r="GM163" s="998"/>
      <c r="GN163" s="998"/>
      <c r="GO163" s="998"/>
      <c r="GP163" s="998"/>
      <c r="GQ163" s="998"/>
      <c r="GR163" s="998"/>
      <c r="GS163" s="998"/>
      <c r="GT163" s="998"/>
      <c r="GU163" s="998"/>
      <c r="GV163" s="998"/>
      <c r="GW163" s="998"/>
      <c r="GX163" s="998"/>
      <c r="GY163" s="998"/>
      <c r="GZ163" s="998"/>
      <c r="HA163" s="998"/>
      <c r="HB163" s="998"/>
      <c r="HC163" s="998"/>
      <c r="HD163" s="998"/>
      <c r="HE163" s="998"/>
      <c r="HF163" s="998"/>
      <c r="HG163" s="998"/>
      <c r="HH163" s="998"/>
      <c r="HI163" s="998"/>
      <c r="HJ163" s="998"/>
      <c r="HK163" s="998"/>
      <c r="HL163" s="998"/>
      <c r="HM163" s="998"/>
      <c r="HN163" s="998"/>
      <c r="HO163" s="998"/>
      <c r="HP163" s="998"/>
      <c r="HQ163" s="998"/>
      <c r="HR163" s="998"/>
      <c r="HS163" s="998"/>
      <c r="HT163" s="998"/>
      <c r="HU163" s="998"/>
      <c r="HV163" s="998"/>
      <c r="HW163" s="998"/>
      <c r="HX163" s="998"/>
      <c r="HY163" s="998"/>
      <c r="HZ163" s="998"/>
      <c r="IA163" s="998"/>
      <c r="IB163" s="998"/>
      <c r="IC163" s="998"/>
      <c r="ID163" s="998"/>
      <c r="IE163" s="998"/>
      <c r="IF163" s="998"/>
      <c r="IG163" s="998"/>
      <c r="IH163" s="998"/>
      <c r="II163" s="998"/>
      <c r="IJ163" s="998"/>
      <c r="IK163" s="998"/>
      <c r="IL163" s="998"/>
      <c r="IM163" s="998"/>
      <c r="IN163" s="998"/>
      <c r="IO163" s="998"/>
      <c r="IP163" s="998"/>
      <c r="IQ163" s="998"/>
      <c r="IR163" s="998"/>
      <c r="IS163" s="998"/>
      <c r="IT163" s="998"/>
      <c r="IU163" s="998"/>
      <c r="IV163" s="998"/>
    </row>
    <row r="164" spans="1:256" ht="15.6" customHeight="1">
      <c r="C164" s="2496"/>
      <c r="D164" s="525"/>
      <c r="E164" s="526" t="s">
        <v>38</v>
      </c>
      <c r="F164" s="527"/>
      <c r="G164" s="2525"/>
      <c r="H164" s="2525"/>
      <c r="I164" s="2525"/>
      <c r="J164" s="2525"/>
      <c r="K164" s="2525"/>
      <c r="L164" s="2525"/>
      <c r="M164" s="2525"/>
      <c r="N164" s="2525"/>
      <c r="O164" s="528">
        <v>5351008</v>
      </c>
      <c r="P164" s="528">
        <v>4586800</v>
      </c>
      <c r="Q164" s="528">
        <v>3880400</v>
      </c>
      <c r="R164" s="2526">
        <v>5885200</v>
      </c>
      <c r="S164" s="2527">
        <v>4890500</v>
      </c>
      <c r="T164" s="528">
        <v>5728800</v>
      </c>
      <c r="U164" s="528">
        <v>5729600</v>
      </c>
      <c r="V164" s="528">
        <v>5021800</v>
      </c>
      <c r="W164" s="528">
        <v>6047200</v>
      </c>
      <c r="X164" s="2528">
        <v>5981200</v>
      </c>
      <c r="Y164" s="2529">
        <v>10604400</v>
      </c>
      <c r="Z164" s="2529">
        <v>10990100</v>
      </c>
      <c r="AA164" s="2530">
        <v>14136999.862</v>
      </c>
      <c r="AB164" s="2530">
        <v>14556630.299800001</v>
      </c>
      <c r="AC164" s="528">
        <v>15058900</v>
      </c>
      <c r="AD164" s="528">
        <v>15659600</v>
      </c>
      <c r="AE164" s="528">
        <v>16292700</v>
      </c>
      <c r="AF164" s="528">
        <v>16945300</v>
      </c>
      <c r="AG164" s="528">
        <v>17504200</v>
      </c>
      <c r="AH164" s="528">
        <v>18082300</v>
      </c>
      <c r="AI164" s="528">
        <v>18680100</v>
      </c>
      <c r="AJ164" s="528">
        <v>19301900</v>
      </c>
      <c r="AK164" s="528">
        <v>19948600</v>
      </c>
      <c r="AL164" s="528">
        <v>20621300</v>
      </c>
      <c r="AM164" s="528">
        <v>21320400</v>
      </c>
      <c r="AN164" s="528">
        <v>22047400</v>
      </c>
      <c r="AO164" s="528">
        <v>22802900</v>
      </c>
      <c r="AP164" s="528">
        <v>23588300</v>
      </c>
      <c r="AQ164" s="998"/>
      <c r="AR164" s="998"/>
      <c r="AS164" s="2528">
        <v>11176300</v>
      </c>
      <c r="AT164" s="998"/>
      <c r="AU164" s="998"/>
      <c r="AV164" s="998"/>
      <c r="AW164" s="998"/>
      <c r="AX164" s="998"/>
      <c r="AY164" s="998"/>
      <c r="AZ164" s="998"/>
      <c r="BA164" s="998"/>
      <c r="BB164" s="998"/>
      <c r="BC164" s="998"/>
      <c r="BD164" s="998"/>
      <c r="BE164" s="998"/>
      <c r="BF164" s="998"/>
      <c r="BG164" s="998"/>
      <c r="BH164" s="998"/>
      <c r="BI164" s="998"/>
      <c r="BJ164" s="998"/>
      <c r="BK164" s="998"/>
      <c r="BL164" s="998"/>
      <c r="BM164" s="998"/>
      <c r="BN164" s="998"/>
      <c r="BO164" s="998"/>
      <c r="BP164" s="998"/>
      <c r="BQ164" s="998"/>
      <c r="BR164" s="998"/>
      <c r="BS164" s="998"/>
      <c r="BT164" s="998"/>
      <c r="BU164" s="998"/>
      <c r="BV164" s="998"/>
      <c r="BW164" s="998"/>
      <c r="BX164" s="998"/>
      <c r="BY164" s="998"/>
      <c r="BZ164" s="998"/>
      <c r="CA164" s="998"/>
      <c r="CB164" s="998"/>
      <c r="CC164" s="998"/>
      <c r="CD164" s="998"/>
      <c r="CE164" s="998"/>
      <c r="CF164" s="998"/>
      <c r="CG164" s="998"/>
      <c r="CH164" s="998"/>
      <c r="CI164" s="998"/>
      <c r="CJ164" s="998"/>
      <c r="CK164" s="998"/>
      <c r="CL164" s="998"/>
      <c r="CM164" s="998"/>
      <c r="CN164" s="998"/>
      <c r="CO164" s="998"/>
      <c r="CP164" s="998"/>
      <c r="CQ164" s="998"/>
      <c r="CR164" s="998"/>
      <c r="CS164" s="998"/>
      <c r="CT164" s="998"/>
      <c r="CU164" s="998"/>
      <c r="CV164" s="998"/>
      <c r="CW164" s="998"/>
      <c r="CX164" s="998"/>
      <c r="CY164" s="998"/>
      <c r="CZ164" s="998"/>
      <c r="DA164" s="998"/>
      <c r="DB164" s="998"/>
      <c r="DC164" s="998"/>
      <c r="DD164" s="998"/>
      <c r="DE164" s="998"/>
      <c r="DF164" s="998"/>
      <c r="DG164" s="998"/>
      <c r="DH164" s="998"/>
      <c r="DI164" s="998"/>
      <c r="DJ164" s="998"/>
      <c r="DK164" s="998"/>
      <c r="DL164" s="998"/>
      <c r="DM164" s="998"/>
      <c r="DN164" s="998"/>
      <c r="DO164" s="998"/>
      <c r="DP164" s="998"/>
      <c r="DQ164" s="998"/>
      <c r="DR164" s="998"/>
      <c r="DS164" s="998"/>
      <c r="DT164" s="998"/>
      <c r="DU164" s="998"/>
      <c r="DV164" s="998"/>
      <c r="DW164" s="998"/>
      <c r="DX164" s="998"/>
      <c r="DY164" s="998"/>
      <c r="DZ164" s="998"/>
      <c r="EA164" s="998"/>
      <c r="EB164" s="998"/>
      <c r="EC164" s="998"/>
      <c r="ED164" s="998"/>
      <c r="EE164" s="998"/>
      <c r="EF164" s="998"/>
      <c r="EG164" s="998"/>
      <c r="EH164" s="998"/>
      <c r="EI164" s="998"/>
      <c r="EJ164" s="998"/>
      <c r="EK164" s="998"/>
      <c r="EL164" s="998"/>
      <c r="EM164" s="998"/>
      <c r="EN164" s="998"/>
      <c r="EO164" s="998"/>
      <c r="EP164" s="998"/>
      <c r="EQ164" s="998"/>
      <c r="ER164" s="998"/>
      <c r="ES164" s="998"/>
      <c r="ET164" s="998"/>
      <c r="EU164" s="998"/>
      <c r="EV164" s="998"/>
      <c r="EW164" s="998"/>
      <c r="EX164" s="998"/>
      <c r="EY164" s="998"/>
      <c r="EZ164" s="998"/>
      <c r="FA164" s="998"/>
      <c r="FB164" s="998"/>
      <c r="FC164" s="998"/>
      <c r="FD164" s="998"/>
      <c r="FE164" s="998"/>
      <c r="FF164" s="998"/>
      <c r="FG164" s="998"/>
      <c r="FH164" s="998"/>
      <c r="FI164" s="998"/>
      <c r="FJ164" s="998"/>
      <c r="FK164" s="998"/>
      <c r="FL164" s="998"/>
      <c r="FM164" s="998"/>
      <c r="FN164" s="998"/>
      <c r="FO164" s="998"/>
      <c r="FP164" s="998"/>
      <c r="FQ164" s="998"/>
      <c r="FR164" s="998"/>
      <c r="FS164" s="998"/>
      <c r="FT164" s="998"/>
      <c r="FU164" s="998"/>
      <c r="FV164" s="998"/>
      <c r="FW164" s="998"/>
      <c r="FX164" s="998"/>
      <c r="FY164" s="998"/>
      <c r="FZ164" s="998"/>
      <c r="GA164" s="998"/>
      <c r="GB164" s="998"/>
      <c r="GC164" s="998"/>
      <c r="GD164" s="998"/>
      <c r="GE164" s="998"/>
      <c r="GF164" s="998"/>
      <c r="GG164" s="998"/>
      <c r="GH164" s="998"/>
      <c r="GI164" s="998"/>
      <c r="GJ164" s="998"/>
      <c r="GK164" s="998"/>
      <c r="GL164" s="998"/>
      <c r="GM164" s="998"/>
      <c r="GN164" s="998"/>
      <c r="GO164" s="998"/>
      <c r="GP164" s="998"/>
      <c r="GQ164" s="998"/>
      <c r="GR164" s="998"/>
      <c r="GS164" s="998"/>
      <c r="GT164" s="998"/>
      <c r="GU164" s="998"/>
      <c r="GV164" s="998"/>
      <c r="GW164" s="998"/>
      <c r="GX164" s="998"/>
      <c r="GY164" s="998"/>
      <c r="GZ164" s="998"/>
      <c r="HA164" s="998"/>
      <c r="HB164" s="998"/>
      <c r="HC164" s="998"/>
      <c r="HD164" s="998"/>
      <c r="HE164" s="998"/>
      <c r="HF164" s="998"/>
      <c r="HG164" s="998"/>
      <c r="HH164" s="998"/>
      <c r="HI164" s="998"/>
      <c r="HJ164" s="998"/>
      <c r="HK164" s="998"/>
      <c r="HL164" s="998"/>
      <c r="HM164" s="998"/>
      <c r="HN164" s="998"/>
      <c r="HO164" s="998"/>
      <c r="HP164" s="998"/>
      <c r="HQ164" s="998"/>
      <c r="HR164" s="998"/>
      <c r="HS164" s="998"/>
      <c r="HT164" s="998"/>
      <c r="HU164" s="998"/>
      <c r="HV164" s="998"/>
      <c r="HW164" s="998"/>
      <c r="HX164" s="998"/>
      <c r="HY164" s="998"/>
      <c r="HZ164" s="998"/>
      <c r="IA164" s="998"/>
      <c r="IB164" s="998"/>
      <c r="IC164" s="998"/>
      <c r="ID164" s="998"/>
      <c r="IE164" s="998"/>
      <c r="IF164" s="998"/>
      <c r="IG164" s="998"/>
      <c r="IH164" s="998"/>
      <c r="II164" s="998"/>
      <c r="IJ164" s="998"/>
      <c r="IK164" s="998"/>
      <c r="IL164" s="998"/>
      <c r="IM164" s="998"/>
      <c r="IN164" s="998"/>
      <c r="IO164" s="998"/>
      <c r="IP164" s="998"/>
      <c r="IQ164" s="998"/>
      <c r="IR164" s="998"/>
      <c r="IS164" s="998"/>
      <c r="IT164" s="998"/>
      <c r="IU164" s="998"/>
      <c r="IV164" s="998"/>
    </row>
    <row r="165" spans="1:256" ht="15.6" customHeight="1">
      <c r="C165" s="2496"/>
      <c r="D165" s="483" t="s">
        <v>655</v>
      </c>
      <c r="E165" s="420"/>
      <c r="F165" s="472"/>
      <c r="G165" s="2488"/>
      <c r="H165" s="2488"/>
      <c r="I165" s="2488"/>
      <c r="J165" s="2488"/>
      <c r="K165" s="2488"/>
      <c r="L165" s="2488"/>
      <c r="M165" s="2488"/>
      <c r="N165" s="2488"/>
      <c r="O165" s="763"/>
      <c r="P165" s="763"/>
      <c r="Q165" s="763"/>
      <c r="R165" s="763"/>
      <c r="S165" s="2497"/>
      <c r="T165" s="2497"/>
      <c r="U165" s="765"/>
      <c r="V165" s="2498"/>
      <c r="W165" s="2498"/>
      <c r="X165" s="1611"/>
      <c r="Y165" s="2500"/>
      <c r="Z165" s="2500"/>
      <c r="AA165" s="2501"/>
      <c r="AB165" s="2501"/>
      <c r="AC165" s="473"/>
      <c r="AD165" s="473"/>
      <c r="AE165" s="473"/>
      <c r="AF165" s="473"/>
      <c r="AG165" s="473"/>
      <c r="AH165" s="473"/>
      <c r="AI165" s="473"/>
      <c r="AJ165" s="473"/>
      <c r="AK165" s="473"/>
      <c r="AL165" s="473"/>
      <c r="AM165" s="473"/>
      <c r="AN165" s="473"/>
      <c r="AO165" s="473"/>
      <c r="AP165" s="1288"/>
      <c r="AS165" s="1611"/>
    </row>
    <row r="166" spans="1:256" s="998" customFormat="1" ht="15.6" customHeight="1">
      <c r="A166" s="9"/>
      <c r="B166" s="9"/>
      <c r="C166" s="2496"/>
      <c r="D166" s="131"/>
      <c r="E166" s="20"/>
      <c r="F166" s="472" t="s">
        <v>623</v>
      </c>
      <c r="G166" s="2488"/>
      <c r="H166" s="2488"/>
      <c r="I166" s="2488"/>
      <c r="J166" s="2488"/>
      <c r="K166" s="2488"/>
      <c r="L166" s="2488"/>
      <c r="M166" s="2488"/>
      <c r="N166" s="2488"/>
      <c r="O166" s="763">
        <v>4390847</v>
      </c>
      <c r="P166" s="763">
        <v>5793900</v>
      </c>
      <c r="Q166" s="763">
        <v>5703800</v>
      </c>
      <c r="R166" s="763">
        <v>7288600</v>
      </c>
      <c r="S166" s="2497">
        <v>7366100</v>
      </c>
      <c r="T166" s="2497">
        <v>7207600</v>
      </c>
      <c r="U166" s="765">
        <v>7064000</v>
      </c>
      <c r="V166" s="2498">
        <v>7218500</v>
      </c>
      <c r="W166" s="2498">
        <v>7342800</v>
      </c>
      <c r="X166" s="1611">
        <v>7442500</v>
      </c>
      <c r="Y166" s="2500">
        <v>7604600</v>
      </c>
      <c r="Z166" s="2500">
        <v>7781400</v>
      </c>
      <c r="AA166" s="2501">
        <v>8506390.7570666596</v>
      </c>
      <c r="AB166" s="2501">
        <v>8729846.2921999991</v>
      </c>
      <c r="AC166" s="477">
        <v>9060100</v>
      </c>
      <c r="AD166" s="477">
        <v>9468300</v>
      </c>
      <c r="AE166" s="477">
        <v>9900700</v>
      </c>
      <c r="AF166" s="477">
        <v>10347000</v>
      </c>
      <c r="AG166" s="477">
        <v>10715300</v>
      </c>
      <c r="AH166" s="477">
        <v>11096900</v>
      </c>
      <c r="AI166" s="477">
        <v>11492300</v>
      </c>
      <c r="AJ166" s="477">
        <v>11905000</v>
      </c>
      <c r="AK166" s="477">
        <v>12335600</v>
      </c>
      <c r="AL166" s="477">
        <v>12784800</v>
      </c>
      <c r="AM166" s="477">
        <v>13253200</v>
      </c>
      <c r="AN166" s="477">
        <v>13741600</v>
      </c>
      <c r="AO166" s="477">
        <v>14250700</v>
      </c>
      <c r="AP166" s="523">
        <v>14781300</v>
      </c>
      <c r="AQ166" s="420"/>
      <c r="AR166" s="420"/>
      <c r="AS166" s="1611">
        <v>7781400</v>
      </c>
      <c r="AT166" s="420"/>
      <c r="AU166" s="420"/>
      <c r="AV166" s="420"/>
      <c r="AW166" s="420"/>
      <c r="AX166" s="420"/>
      <c r="AY166" s="420"/>
      <c r="AZ166" s="420"/>
      <c r="BA166" s="420"/>
      <c r="BB166" s="420"/>
      <c r="BC166" s="420"/>
      <c r="BD166" s="420"/>
      <c r="BE166" s="420"/>
      <c r="BF166" s="420"/>
      <c r="BG166" s="420"/>
      <c r="BH166" s="420"/>
      <c r="BI166" s="420"/>
      <c r="BJ166" s="420"/>
      <c r="BK166" s="420"/>
      <c r="BL166" s="420"/>
      <c r="BM166" s="420"/>
      <c r="BN166" s="420"/>
      <c r="BO166" s="420"/>
      <c r="BP166" s="420"/>
      <c r="BQ166" s="420"/>
      <c r="BR166" s="420"/>
      <c r="BS166" s="420"/>
      <c r="BT166" s="420"/>
      <c r="BU166" s="420"/>
      <c r="BV166" s="420"/>
      <c r="BW166" s="420"/>
      <c r="BX166" s="420"/>
      <c r="BY166" s="420"/>
      <c r="BZ166" s="420"/>
      <c r="CA166" s="420"/>
      <c r="CB166" s="420"/>
      <c r="CC166" s="420"/>
      <c r="CD166" s="420"/>
      <c r="CE166" s="420"/>
      <c r="CF166" s="420"/>
      <c r="CG166" s="420"/>
      <c r="CH166" s="420"/>
      <c r="CI166" s="420"/>
      <c r="CJ166" s="420"/>
      <c r="CK166" s="420"/>
      <c r="CL166" s="420"/>
      <c r="CM166" s="420"/>
      <c r="CN166" s="420"/>
      <c r="CO166" s="420"/>
      <c r="CP166" s="420"/>
      <c r="CQ166" s="420"/>
      <c r="CR166" s="420"/>
      <c r="CS166" s="420"/>
      <c r="CT166" s="420"/>
      <c r="CU166" s="420"/>
      <c r="CV166" s="420"/>
      <c r="CW166" s="420"/>
      <c r="CX166" s="420"/>
      <c r="CY166" s="420"/>
      <c r="CZ166" s="420"/>
      <c r="DA166" s="420"/>
      <c r="DB166" s="420"/>
      <c r="DC166" s="420"/>
      <c r="DD166" s="420"/>
      <c r="DE166" s="420"/>
      <c r="DF166" s="420"/>
      <c r="DG166" s="420"/>
      <c r="DH166" s="420"/>
      <c r="DI166" s="420"/>
      <c r="DJ166" s="420"/>
      <c r="DK166" s="420"/>
      <c r="DL166" s="420"/>
      <c r="DM166" s="420"/>
      <c r="DN166" s="420"/>
      <c r="DO166" s="420"/>
      <c r="DP166" s="420"/>
      <c r="DQ166" s="420"/>
      <c r="DR166" s="420"/>
      <c r="DS166" s="420"/>
      <c r="DT166" s="420"/>
      <c r="DU166" s="420"/>
      <c r="DV166" s="420"/>
      <c r="DW166" s="420"/>
      <c r="DX166" s="420"/>
      <c r="DY166" s="420"/>
      <c r="DZ166" s="420"/>
      <c r="EA166" s="420"/>
      <c r="EB166" s="420"/>
      <c r="EC166" s="420"/>
      <c r="ED166" s="420"/>
      <c r="EE166" s="420"/>
      <c r="EF166" s="420"/>
      <c r="EG166" s="420"/>
      <c r="EH166" s="420"/>
      <c r="EI166" s="420"/>
      <c r="EJ166" s="420"/>
      <c r="EK166" s="420"/>
      <c r="EL166" s="420"/>
      <c r="EM166" s="420"/>
      <c r="EN166" s="420"/>
      <c r="EO166" s="420"/>
      <c r="EP166" s="420"/>
      <c r="EQ166" s="420"/>
      <c r="ER166" s="420"/>
      <c r="ES166" s="420"/>
      <c r="ET166" s="420"/>
      <c r="EU166" s="420"/>
      <c r="EV166" s="420"/>
      <c r="EW166" s="420"/>
      <c r="EX166" s="420"/>
      <c r="EY166" s="420"/>
      <c r="EZ166" s="420"/>
      <c r="FA166" s="420"/>
      <c r="FB166" s="420"/>
      <c r="FC166" s="420"/>
      <c r="FD166" s="420"/>
      <c r="FE166" s="420"/>
      <c r="FF166" s="420"/>
      <c r="FG166" s="420"/>
      <c r="FH166" s="420"/>
      <c r="FI166" s="420"/>
      <c r="FJ166" s="420"/>
      <c r="FK166" s="420"/>
      <c r="FL166" s="420"/>
      <c r="FM166" s="420"/>
      <c r="FN166" s="420"/>
      <c r="FO166" s="420"/>
      <c r="FP166" s="420"/>
      <c r="FQ166" s="420"/>
      <c r="FR166" s="420"/>
      <c r="FS166" s="420"/>
      <c r="FT166" s="420"/>
      <c r="FU166" s="420"/>
      <c r="FV166" s="420"/>
      <c r="FW166" s="420"/>
      <c r="FX166" s="420"/>
      <c r="FY166" s="420"/>
      <c r="FZ166" s="420"/>
      <c r="GA166" s="420"/>
      <c r="GB166" s="420"/>
      <c r="GC166" s="420"/>
      <c r="GD166" s="420"/>
      <c r="GE166" s="420"/>
      <c r="GF166" s="420"/>
      <c r="GG166" s="420"/>
      <c r="GH166" s="420"/>
      <c r="GI166" s="420"/>
      <c r="GJ166" s="420"/>
      <c r="GK166" s="420"/>
      <c r="GL166" s="420"/>
      <c r="GM166" s="420"/>
      <c r="GN166" s="420"/>
      <c r="GO166" s="420"/>
      <c r="GP166" s="420"/>
      <c r="GQ166" s="420"/>
      <c r="GR166" s="420"/>
      <c r="GS166" s="420"/>
      <c r="GT166" s="420"/>
      <c r="GU166" s="420"/>
      <c r="GV166" s="420"/>
      <c r="GW166" s="420"/>
      <c r="GX166" s="420"/>
      <c r="GY166" s="420"/>
      <c r="GZ166" s="420"/>
      <c r="HA166" s="420"/>
      <c r="HB166" s="420"/>
      <c r="HC166" s="420"/>
      <c r="HD166" s="420"/>
      <c r="HE166" s="420"/>
      <c r="HF166" s="420"/>
      <c r="HG166" s="420"/>
      <c r="HH166" s="420"/>
      <c r="HI166" s="420"/>
      <c r="HJ166" s="420"/>
      <c r="HK166" s="420"/>
      <c r="HL166" s="420"/>
      <c r="HM166" s="420"/>
      <c r="HN166" s="420"/>
      <c r="HO166" s="420"/>
      <c r="HP166" s="420"/>
      <c r="HQ166" s="420"/>
      <c r="HR166" s="420"/>
      <c r="HS166" s="420"/>
      <c r="HT166" s="420"/>
      <c r="HU166" s="420"/>
      <c r="HV166" s="420"/>
      <c r="HW166" s="420"/>
      <c r="HX166" s="420"/>
      <c r="HY166" s="420"/>
      <c r="HZ166" s="420"/>
      <c r="IA166" s="420"/>
      <c r="IB166" s="420"/>
      <c r="IC166" s="420"/>
      <c r="ID166" s="420"/>
      <c r="IE166" s="420"/>
      <c r="IF166" s="420"/>
      <c r="IG166" s="420"/>
      <c r="IH166" s="420"/>
      <c r="II166" s="420"/>
      <c r="IJ166" s="420"/>
      <c r="IK166" s="420"/>
      <c r="IL166" s="420"/>
      <c r="IM166" s="420"/>
      <c r="IN166" s="420"/>
      <c r="IO166" s="420"/>
      <c r="IP166" s="420"/>
      <c r="IQ166" s="420"/>
      <c r="IR166" s="420"/>
      <c r="IS166" s="420"/>
      <c r="IT166" s="420"/>
      <c r="IU166" s="420"/>
      <c r="IV166" s="420"/>
    </row>
    <row r="167" spans="1:256" ht="15.6" customHeight="1">
      <c r="C167" s="2496"/>
      <c r="D167" s="131"/>
      <c r="F167" s="472" t="s">
        <v>625</v>
      </c>
      <c r="G167" s="2488"/>
      <c r="H167" s="2488"/>
      <c r="I167" s="2488"/>
      <c r="J167" s="2488"/>
      <c r="K167" s="2488"/>
      <c r="L167" s="2488"/>
      <c r="M167" s="2488"/>
      <c r="N167" s="2488"/>
      <c r="O167" s="763">
        <v>2204800</v>
      </c>
      <c r="P167" s="763">
        <v>625000</v>
      </c>
      <c r="Q167" s="763">
        <v>659200</v>
      </c>
      <c r="R167" s="763">
        <v>978300</v>
      </c>
      <c r="S167" s="2497">
        <v>1148400</v>
      </c>
      <c r="T167" s="2497">
        <v>863300</v>
      </c>
      <c r="U167" s="765">
        <v>1040400</v>
      </c>
      <c r="V167" s="2498">
        <v>1297000</v>
      </c>
      <c r="W167" s="2498">
        <v>1365500</v>
      </c>
      <c r="X167" s="1611">
        <v>1408800</v>
      </c>
      <c r="Y167" s="2500">
        <v>1496000</v>
      </c>
      <c r="Z167" s="2500">
        <v>1525500</v>
      </c>
      <c r="AA167" s="2501">
        <v>1509600</v>
      </c>
      <c r="AB167" s="2501">
        <v>1506600</v>
      </c>
      <c r="AC167" s="477">
        <v>1544300</v>
      </c>
      <c r="AD167" s="477">
        <v>1582900</v>
      </c>
      <c r="AE167" s="477">
        <v>1622500</v>
      </c>
      <c r="AF167" s="477">
        <v>1663100</v>
      </c>
      <c r="AG167" s="477">
        <v>1704700</v>
      </c>
      <c r="AH167" s="477">
        <v>1747300</v>
      </c>
      <c r="AI167" s="477">
        <v>1791000</v>
      </c>
      <c r="AJ167" s="477">
        <v>1835800</v>
      </c>
      <c r="AK167" s="477">
        <v>1881700</v>
      </c>
      <c r="AL167" s="477">
        <v>1928700</v>
      </c>
      <c r="AM167" s="477">
        <v>1976900</v>
      </c>
      <c r="AN167" s="477">
        <v>2026300</v>
      </c>
      <c r="AO167" s="477">
        <v>2077000</v>
      </c>
      <c r="AP167" s="523">
        <v>2128900</v>
      </c>
      <c r="AS167" s="1611">
        <v>1525500</v>
      </c>
    </row>
    <row r="168" spans="1:256" ht="15.6" customHeight="1">
      <c r="C168" s="2496"/>
      <c r="D168" s="131"/>
      <c r="F168" s="472" t="s">
        <v>626</v>
      </c>
      <c r="G168" s="2488"/>
      <c r="H168" s="2488"/>
      <c r="I168" s="2488"/>
      <c r="J168" s="2488"/>
      <c r="K168" s="2488"/>
      <c r="L168" s="2488"/>
      <c r="M168" s="2488"/>
      <c r="N168" s="2488"/>
      <c r="O168" s="763">
        <v>0</v>
      </c>
      <c r="P168" s="763">
        <v>0</v>
      </c>
      <c r="Q168" s="763">
        <v>4500</v>
      </c>
      <c r="R168" s="763">
        <v>0</v>
      </c>
      <c r="S168" s="2497">
        <v>0</v>
      </c>
      <c r="T168" s="2497">
        <v>0</v>
      </c>
      <c r="U168" s="765">
        <v>0</v>
      </c>
      <c r="V168" s="2498">
        <v>0</v>
      </c>
      <c r="W168" s="2498">
        <v>0</v>
      </c>
      <c r="X168" s="1611">
        <v>0</v>
      </c>
      <c r="Y168" s="2500">
        <v>0</v>
      </c>
      <c r="Z168" s="2500">
        <v>0</v>
      </c>
      <c r="AA168" s="2501">
        <v>0</v>
      </c>
      <c r="AB168" s="2501">
        <v>0</v>
      </c>
      <c r="AC168" s="477">
        <v>0</v>
      </c>
      <c r="AD168" s="477">
        <v>0</v>
      </c>
      <c r="AE168" s="477">
        <v>0</v>
      </c>
      <c r="AF168" s="477">
        <v>0</v>
      </c>
      <c r="AG168" s="477">
        <v>0</v>
      </c>
      <c r="AH168" s="477">
        <v>0</v>
      </c>
      <c r="AI168" s="477">
        <v>0</v>
      </c>
      <c r="AJ168" s="477">
        <v>0</v>
      </c>
      <c r="AK168" s="477">
        <v>0</v>
      </c>
      <c r="AL168" s="477">
        <v>0</v>
      </c>
      <c r="AM168" s="477">
        <v>0</v>
      </c>
      <c r="AN168" s="477">
        <v>0</v>
      </c>
      <c r="AO168" s="477">
        <v>0</v>
      </c>
      <c r="AP168" s="523">
        <v>0</v>
      </c>
      <c r="AS168" s="1611">
        <v>0</v>
      </c>
    </row>
    <row r="169" spans="1:256" ht="15.6" customHeight="1">
      <c r="C169" s="2496"/>
      <c r="D169" s="131"/>
      <c r="F169" s="472" t="s">
        <v>629</v>
      </c>
      <c r="G169" s="2488"/>
      <c r="H169" s="2488"/>
      <c r="I169" s="2488"/>
      <c r="J169" s="2488"/>
      <c r="K169" s="2488"/>
      <c r="L169" s="2488"/>
      <c r="M169" s="2488"/>
      <c r="N169" s="2488"/>
      <c r="O169" s="763">
        <v>0</v>
      </c>
      <c r="P169" s="763">
        <v>2500</v>
      </c>
      <c r="Q169" s="763">
        <v>0</v>
      </c>
      <c r="R169" s="763">
        <v>0</v>
      </c>
      <c r="S169" s="2497">
        <v>0</v>
      </c>
      <c r="T169" s="2497">
        <v>0</v>
      </c>
      <c r="U169" s="765">
        <v>0</v>
      </c>
      <c r="V169" s="2498">
        <v>0</v>
      </c>
      <c r="W169" s="2498">
        <v>0</v>
      </c>
      <c r="X169" s="1611">
        <v>0</v>
      </c>
      <c r="Y169" s="2500">
        <v>0</v>
      </c>
      <c r="Z169" s="2500">
        <v>0</v>
      </c>
      <c r="AA169" s="2501">
        <v>0</v>
      </c>
      <c r="AB169" s="2501">
        <v>0</v>
      </c>
      <c r="AC169" s="477">
        <v>0</v>
      </c>
      <c r="AD169" s="477">
        <v>0</v>
      </c>
      <c r="AE169" s="477">
        <v>0</v>
      </c>
      <c r="AF169" s="477">
        <v>0</v>
      </c>
      <c r="AG169" s="477">
        <v>0</v>
      </c>
      <c r="AH169" s="477">
        <v>0</v>
      </c>
      <c r="AI169" s="477">
        <v>0</v>
      </c>
      <c r="AJ169" s="477">
        <v>0</v>
      </c>
      <c r="AK169" s="477">
        <v>0</v>
      </c>
      <c r="AL169" s="477">
        <v>0</v>
      </c>
      <c r="AM169" s="477">
        <v>0</v>
      </c>
      <c r="AN169" s="477">
        <v>0</v>
      </c>
      <c r="AO169" s="477">
        <v>0</v>
      </c>
      <c r="AP169" s="523">
        <v>0</v>
      </c>
      <c r="AS169" s="1611">
        <v>0</v>
      </c>
    </row>
    <row r="170" spans="1:256" ht="15.6" customHeight="1">
      <c r="C170" s="2496"/>
      <c r="D170" s="131"/>
      <c r="F170" s="472" t="s">
        <v>632</v>
      </c>
      <c r="G170" s="2488"/>
      <c r="H170" s="2488"/>
      <c r="I170" s="2488"/>
      <c r="J170" s="2488"/>
      <c r="K170" s="2488"/>
      <c r="L170" s="2488"/>
      <c r="M170" s="2488"/>
      <c r="N170" s="2488"/>
      <c r="O170" s="763">
        <v>1757195</v>
      </c>
      <c r="P170" s="763">
        <v>1508300</v>
      </c>
      <c r="Q170" s="763">
        <v>1175100</v>
      </c>
      <c r="R170" s="763">
        <v>2743100</v>
      </c>
      <c r="S170" s="2497">
        <v>2962400</v>
      </c>
      <c r="T170" s="2497">
        <v>3126400</v>
      </c>
      <c r="U170" s="765">
        <v>2469700</v>
      </c>
      <c r="V170" s="2498">
        <v>2326600</v>
      </c>
      <c r="W170" s="2498">
        <v>2280200</v>
      </c>
      <c r="X170" s="1611">
        <v>2714600</v>
      </c>
      <c r="Y170" s="2500">
        <v>2445200</v>
      </c>
      <c r="Z170" s="2500">
        <v>2546100</v>
      </c>
      <c r="AA170" s="2501">
        <v>2567520</v>
      </c>
      <c r="AB170" s="2501">
        <v>2569750</v>
      </c>
      <c r="AC170" s="477">
        <v>2634000</v>
      </c>
      <c r="AD170" s="477">
        <v>2699900</v>
      </c>
      <c r="AE170" s="477">
        <v>2767400</v>
      </c>
      <c r="AF170" s="477">
        <v>2836600</v>
      </c>
      <c r="AG170" s="477">
        <v>2907500</v>
      </c>
      <c r="AH170" s="477">
        <v>2980200</v>
      </c>
      <c r="AI170" s="477">
        <v>3054700</v>
      </c>
      <c r="AJ170" s="477">
        <v>3131100</v>
      </c>
      <c r="AK170" s="477">
        <v>3209400</v>
      </c>
      <c r="AL170" s="477">
        <v>3289600</v>
      </c>
      <c r="AM170" s="477">
        <v>3371800</v>
      </c>
      <c r="AN170" s="477">
        <v>3456100</v>
      </c>
      <c r="AO170" s="477">
        <v>3542500</v>
      </c>
      <c r="AP170" s="523">
        <v>3631100</v>
      </c>
      <c r="AS170" s="1611">
        <v>2546100</v>
      </c>
    </row>
    <row r="171" spans="1:256" ht="15.6" customHeight="1">
      <c r="C171" s="2496"/>
      <c r="D171" s="131"/>
      <c r="F171" s="115" t="s">
        <v>635</v>
      </c>
      <c r="G171" s="64"/>
      <c r="H171" s="64"/>
      <c r="I171" s="64"/>
      <c r="J171" s="64"/>
      <c r="K171" s="64"/>
      <c r="L171" s="64"/>
      <c r="M171" s="64"/>
      <c r="N171" s="64"/>
      <c r="O171" s="763">
        <v>-2159564</v>
      </c>
      <c r="P171" s="763">
        <v>-2260300</v>
      </c>
      <c r="Q171" s="763">
        <v>-2214900</v>
      </c>
      <c r="R171" s="763">
        <v>-2645300</v>
      </c>
      <c r="S171" s="2497">
        <v>-3506400</v>
      </c>
      <c r="T171" s="2497">
        <v>-3073100</v>
      </c>
      <c r="U171" s="765">
        <v>-2807500</v>
      </c>
      <c r="V171" s="2498">
        <v>-2874200</v>
      </c>
      <c r="W171" s="2498">
        <v>-2803400</v>
      </c>
      <c r="X171" s="1611">
        <v>-503900</v>
      </c>
      <c r="Y171" s="2500">
        <v>-3061600</v>
      </c>
      <c r="Z171" s="2500">
        <v>-3049400</v>
      </c>
      <c r="AA171" s="2501">
        <v>-569800</v>
      </c>
      <c r="AB171" s="2501">
        <v>-586900</v>
      </c>
      <c r="AC171" s="477">
        <v>-601600</v>
      </c>
      <c r="AD171" s="477">
        <v>-616600</v>
      </c>
      <c r="AE171" s="477">
        <v>-632000</v>
      </c>
      <c r="AF171" s="477">
        <v>-647800</v>
      </c>
      <c r="AG171" s="477">
        <v>-664000</v>
      </c>
      <c r="AH171" s="477">
        <v>-680600</v>
      </c>
      <c r="AI171" s="477">
        <v>-697600</v>
      </c>
      <c r="AJ171" s="477">
        <v>-715000</v>
      </c>
      <c r="AK171" s="477">
        <v>-732900</v>
      </c>
      <c r="AL171" s="477">
        <v>-751200</v>
      </c>
      <c r="AM171" s="477">
        <v>-770000</v>
      </c>
      <c r="AN171" s="477">
        <v>-789300</v>
      </c>
      <c r="AO171" s="477">
        <v>-809000</v>
      </c>
      <c r="AP171" s="523">
        <v>-829200</v>
      </c>
      <c r="AS171" s="1611">
        <v>-2710600</v>
      </c>
    </row>
    <row r="172" spans="1:256" ht="15.6" customHeight="1">
      <c r="C172" s="2496"/>
      <c r="D172" s="487"/>
      <c r="E172" s="82"/>
      <c r="F172" s="536" t="s">
        <v>38</v>
      </c>
      <c r="G172" s="2516"/>
      <c r="H172" s="2516"/>
      <c r="I172" s="2516"/>
      <c r="J172" s="2516"/>
      <c r="K172" s="2516"/>
      <c r="L172" s="2516"/>
      <c r="M172" s="2516"/>
      <c r="N172" s="2516"/>
      <c r="O172" s="2489">
        <v>6193278</v>
      </c>
      <c r="P172" s="2489">
        <v>5669400</v>
      </c>
      <c r="Q172" s="2489">
        <v>5327700</v>
      </c>
      <c r="R172" s="2489">
        <v>8364700</v>
      </c>
      <c r="S172" s="2517">
        <v>7970500</v>
      </c>
      <c r="T172" s="2517">
        <v>8124200</v>
      </c>
      <c r="U172" s="2518">
        <v>7766600</v>
      </c>
      <c r="V172" s="2519">
        <v>7967900</v>
      </c>
      <c r="W172" s="2519">
        <v>8185100</v>
      </c>
      <c r="X172" s="2520">
        <v>11062000</v>
      </c>
      <c r="Y172" s="2521">
        <v>8484200</v>
      </c>
      <c r="Z172" s="2521">
        <v>8803600</v>
      </c>
      <c r="AA172" s="2522">
        <v>12013710.75706666</v>
      </c>
      <c r="AB172" s="2522">
        <v>12219296.292199999</v>
      </c>
      <c r="AC172" s="519">
        <v>12636800</v>
      </c>
      <c r="AD172" s="519">
        <v>13134500</v>
      </c>
      <c r="AE172" s="519">
        <v>13658600</v>
      </c>
      <c r="AF172" s="519">
        <v>14198900</v>
      </c>
      <c r="AG172" s="519">
        <v>14663500</v>
      </c>
      <c r="AH172" s="519">
        <v>15143800</v>
      </c>
      <c r="AI172" s="519">
        <v>15640400</v>
      </c>
      <c r="AJ172" s="519">
        <v>16156900</v>
      </c>
      <c r="AK172" s="519">
        <v>16693800</v>
      </c>
      <c r="AL172" s="519">
        <v>17251900</v>
      </c>
      <c r="AM172" s="519">
        <v>17831900</v>
      </c>
      <c r="AN172" s="519">
        <v>18434700</v>
      </c>
      <c r="AO172" s="519">
        <v>19061200</v>
      </c>
      <c r="AP172" s="520">
        <v>19712100</v>
      </c>
      <c r="AQ172" s="998"/>
      <c r="AR172" s="998"/>
      <c r="AS172" s="2520">
        <v>9142400</v>
      </c>
      <c r="AT172" s="998"/>
      <c r="AU172" s="998"/>
      <c r="AV172" s="998"/>
      <c r="AW172" s="998"/>
      <c r="AX172" s="998"/>
      <c r="AY172" s="998"/>
      <c r="AZ172" s="998"/>
      <c r="BA172" s="998"/>
      <c r="BB172" s="998"/>
      <c r="BC172" s="998"/>
      <c r="BD172" s="998"/>
      <c r="BE172" s="998"/>
      <c r="BF172" s="998"/>
      <c r="BG172" s="998"/>
      <c r="BH172" s="998"/>
      <c r="BI172" s="998"/>
      <c r="BJ172" s="998"/>
      <c r="BK172" s="998"/>
      <c r="BL172" s="998"/>
      <c r="BM172" s="998"/>
      <c r="BN172" s="998"/>
      <c r="BO172" s="998"/>
      <c r="BP172" s="998"/>
      <c r="BQ172" s="998"/>
      <c r="BR172" s="998"/>
      <c r="BS172" s="998"/>
      <c r="BT172" s="998"/>
      <c r="BU172" s="998"/>
      <c r="BV172" s="998"/>
      <c r="BW172" s="998"/>
      <c r="BX172" s="998"/>
      <c r="BY172" s="998"/>
      <c r="BZ172" s="998"/>
      <c r="CA172" s="998"/>
      <c r="CB172" s="998"/>
      <c r="CC172" s="998"/>
      <c r="CD172" s="998"/>
      <c r="CE172" s="998"/>
      <c r="CF172" s="998"/>
      <c r="CG172" s="998"/>
      <c r="CH172" s="998"/>
      <c r="CI172" s="998"/>
      <c r="CJ172" s="998"/>
      <c r="CK172" s="998"/>
      <c r="CL172" s="998"/>
      <c r="CM172" s="998"/>
      <c r="CN172" s="998"/>
      <c r="CO172" s="998"/>
      <c r="CP172" s="998"/>
      <c r="CQ172" s="998"/>
      <c r="CR172" s="998"/>
      <c r="CS172" s="998"/>
      <c r="CT172" s="998"/>
      <c r="CU172" s="998"/>
      <c r="CV172" s="998"/>
      <c r="CW172" s="998"/>
      <c r="CX172" s="998"/>
      <c r="CY172" s="998"/>
      <c r="CZ172" s="998"/>
      <c r="DA172" s="998"/>
      <c r="DB172" s="998"/>
      <c r="DC172" s="998"/>
      <c r="DD172" s="998"/>
      <c r="DE172" s="998"/>
      <c r="DF172" s="998"/>
      <c r="DG172" s="998"/>
      <c r="DH172" s="998"/>
      <c r="DI172" s="998"/>
      <c r="DJ172" s="998"/>
      <c r="DK172" s="998"/>
      <c r="DL172" s="998"/>
      <c r="DM172" s="998"/>
      <c r="DN172" s="998"/>
      <c r="DO172" s="998"/>
      <c r="DP172" s="998"/>
      <c r="DQ172" s="998"/>
      <c r="DR172" s="998"/>
      <c r="DS172" s="998"/>
      <c r="DT172" s="998"/>
      <c r="DU172" s="998"/>
      <c r="DV172" s="998"/>
      <c r="DW172" s="998"/>
      <c r="DX172" s="998"/>
      <c r="DY172" s="998"/>
      <c r="DZ172" s="998"/>
      <c r="EA172" s="998"/>
      <c r="EB172" s="998"/>
      <c r="EC172" s="998"/>
      <c r="ED172" s="998"/>
      <c r="EE172" s="998"/>
      <c r="EF172" s="998"/>
      <c r="EG172" s="998"/>
      <c r="EH172" s="998"/>
      <c r="EI172" s="998"/>
      <c r="EJ172" s="998"/>
      <c r="EK172" s="998"/>
      <c r="EL172" s="998"/>
      <c r="EM172" s="998"/>
      <c r="EN172" s="998"/>
      <c r="EO172" s="998"/>
      <c r="EP172" s="998"/>
      <c r="EQ172" s="998"/>
      <c r="ER172" s="998"/>
      <c r="ES172" s="998"/>
      <c r="ET172" s="998"/>
      <c r="EU172" s="998"/>
      <c r="EV172" s="998"/>
      <c r="EW172" s="998"/>
      <c r="EX172" s="998"/>
      <c r="EY172" s="998"/>
      <c r="EZ172" s="998"/>
      <c r="FA172" s="998"/>
      <c r="FB172" s="998"/>
      <c r="FC172" s="998"/>
      <c r="FD172" s="998"/>
      <c r="FE172" s="998"/>
      <c r="FF172" s="998"/>
      <c r="FG172" s="998"/>
      <c r="FH172" s="998"/>
      <c r="FI172" s="998"/>
      <c r="FJ172" s="998"/>
      <c r="FK172" s="998"/>
      <c r="FL172" s="998"/>
      <c r="FM172" s="998"/>
      <c r="FN172" s="998"/>
      <c r="FO172" s="998"/>
      <c r="FP172" s="998"/>
      <c r="FQ172" s="998"/>
      <c r="FR172" s="998"/>
      <c r="FS172" s="998"/>
      <c r="FT172" s="998"/>
      <c r="FU172" s="998"/>
      <c r="FV172" s="998"/>
      <c r="FW172" s="998"/>
      <c r="FX172" s="998"/>
      <c r="FY172" s="998"/>
      <c r="FZ172" s="998"/>
      <c r="GA172" s="998"/>
      <c r="GB172" s="998"/>
      <c r="GC172" s="998"/>
      <c r="GD172" s="998"/>
      <c r="GE172" s="998"/>
      <c r="GF172" s="998"/>
      <c r="GG172" s="998"/>
      <c r="GH172" s="998"/>
      <c r="GI172" s="998"/>
      <c r="GJ172" s="998"/>
      <c r="GK172" s="998"/>
      <c r="GL172" s="998"/>
      <c r="GM172" s="998"/>
      <c r="GN172" s="998"/>
      <c r="GO172" s="998"/>
      <c r="GP172" s="998"/>
      <c r="GQ172" s="998"/>
      <c r="GR172" s="998"/>
      <c r="GS172" s="998"/>
      <c r="GT172" s="998"/>
      <c r="GU172" s="998"/>
      <c r="GV172" s="998"/>
      <c r="GW172" s="998"/>
      <c r="GX172" s="998"/>
      <c r="GY172" s="998"/>
      <c r="GZ172" s="998"/>
      <c r="HA172" s="998"/>
      <c r="HB172" s="998"/>
      <c r="HC172" s="998"/>
      <c r="HD172" s="998"/>
      <c r="HE172" s="998"/>
      <c r="HF172" s="998"/>
      <c r="HG172" s="998"/>
      <c r="HH172" s="998"/>
      <c r="HI172" s="998"/>
      <c r="HJ172" s="998"/>
      <c r="HK172" s="998"/>
      <c r="HL172" s="998"/>
      <c r="HM172" s="998"/>
      <c r="HN172" s="998"/>
      <c r="HO172" s="998"/>
      <c r="HP172" s="998"/>
      <c r="HQ172" s="998"/>
      <c r="HR172" s="998"/>
      <c r="HS172" s="998"/>
      <c r="HT172" s="998"/>
      <c r="HU172" s="998"/>
      <c r="HV172" s="998"/>
      <c r="HW172" s="998"/>
      <c r="HX172" s="998"/>
      <c r="HY172" s="998"/>
      <c r="HZ172" s="998"/>
      <c r="IA172" s="998"/>
      <c r="IB172" s="998"/>
      <c r="IC172" s="998"/>
      <c r="ID172" s="998"/>
      <c r="IE172" s="998"/>
      <c r="IF172" s="998"/>
      <c r="IG172" s="998"/>
      <c r="IH172" s="998"/>
      <c r="II172" s="998"/>
      <c r="IJ172" s="998"/>
      <c r="IK172" s="998"/>
      <c r="IL172" s="998"/>
      <c r="IM172" s="998"/>
      <c r="IN172" s="998"/>
      <c r="IO172" s="998"/>
      <c r="IP172" s="998"/>
      <c r="IQ172" s="998"/>
      <c r="IR172" s="998"/>
      <c r="IS172" s="998"/>
      <c r="IT172" s="998"/>
      <c r="IU172" s="998"/>
      <c r="IV172" s="998"/>
    </row>
    <row r="173" spans="1:256" ht="15.6" customHeight="1">
      <c r="C173" s="2496"/>
      <c r="D173" s="525"/>
      <c r="E173" s="526" t="s">
        <v>38</v>
      </c>
      <c r="F173" s="527"/>
      <c r="G173" s="2525"/>
      <c r="H173" s="2525"/>
      <c r="I173" s="2525"/>
      <c r="J173" s="2525"/>
      <c r="K173" s="2525"/>
      <c r="L173" s="2525"/>
      <c r="M173" s="2525"/>
      <c r="N173" s="2525"/>
      <c r="O173" s="528">
        <v>6193278</v>
      </c>
      <c r="P173" s="528">
        <v>5669400</v>
      </c>
      <c r="Q173" s="528">
        <v>5327700</v>
      </c>
      <c r="R173" s="2526">
        <v>8364700</v>
      </c>
      <c r="S173" s="2527">
        <v>7970500</v>
      </c>
      <c r="T173" s="2527">
        <v>8124200</v>
      </c>
      <c r="U173" s="2531">
        <v>7766600</v>
      </c>
      <c r="V173" s="2532">
        <v>7967900</v>
      </c>
      <c r="W173" s="2532">
        <v>8185100</v>
      </c>
      <c r="X173" s="2528">
        <v>11062000</v>
      </c>
      <c r="Y173" s="2529">
        <v>8484200</v>
      </c>
      <c r="Z173" s="2529">
        <v>8803600</v>
      </c>
      <c r="AA173" s="2530">
        <v>12013710.75706666</v>
      </c>
      <c r="AB173" s="2530">
        <v>12219296.292199999</v>
      </c>
      <c r="AC173" s="528">
        <v>12636800</v>
      </c>
      <c r="AD173" s="528">
        <v>13134500</v>
      </c>
      <c r="AE173" s="528">
        <v>13658600</v>
      </c>
      <c r="AF173" s="528">
        <v>14198900</v>
      </c>
      <c r="AG173" s="528">
        <v>14663500</v>
      </c>
      <c r="AH173" s="528">
        <v>15143800</v>
      </c>
      <c r="AI173" s="528">
        <v>15640400</v>
      </c>
      <c r="AJ173" s="528">
        <v>16156900</v>
      </c>
      <c r="AK173" s="528">
        <v>16693800</v>
      </c>
      <c r="AL173" s="528">
        <v>17251900</v>
      </c>
      <c r="AM173" s="528">
        <v>17831900</v>
      </c>
      <c r="AN173" s="528">
        <v>18434700</v>
      </c>
      <c r="AO173" s="528">
        <v>19061200</v>
      </c>
      <c r="AP173" s="528">
        <v>19712100</v>
      </c>
      <c r="AQ173" s="998"/>
      <c r="AR173" s="998"/>
      <c r="AS173" s="2528">
        <v>9142400</v>
      </c>
      <c r="AT173" s="998"/>
      <c r="AU173" s="998"/>
      <c r="AV173" s="998"/>
      <c r="AW173" s="998"/>
      <c r="AX173" s="998"/>
      <c r="AY173" s="998"/>
      <c r="AZ173" s="998"/>
      <c r="BA173" s="998"/>
      <c r="BB173" s="998"/>
      <c r="BC173" s="998"/>
      <c r="BD173" s="998"/>
      <c r="BE173" s="998"/>
      <c r="BF173" s="998"/>
      <c r="BG173" s="998"/>
      <c r="BH173" s="998"/>
      <c r="BI173" s="998"/>
      <c r="BJ173" s="998"/>
      <c r="BK173" s="998"/>
      <c r="BL173" s="998"/>
      <c r="BM173" s="998"/>
      <c r="BN173" s="998"/>
      <c r="BO173" s="998"/>
      <c r="BP173" s="998"/>
      <c r="BQ173" s="998"/>
      <c r="BR173" s="998"/>
      <c r="BS173" s="998"/>
      <c r="BT173" s="998"/>
      <c r="BU173" s="998"/>
      <c r="BV173" s="998"/>
      <c r="BW173" s="998"/>
      <c r="BX173" s="998"/>
      <c r="BY173" s="998"/>
      <c r="BZ173" s="998"/>
      <c r="CA173" s="998"/>
      <c r="CB173" s="998"/>
      <c r="CC173" s="998"/>
      <c r="CD173" s="998"/>
      <c r="CE173" s="998"/>
      <c r="CF173" s="998"/>
      <c r="CG173" s="998"/>
      <c r="CH173" s="998"/>
      <c r="CI173" s="998"/>
      <c r="CJ173" s="998"/>
      <c r="CK173" s="998"/>
      <c r="CL173" s="998"/>
      <c r="CM173" s="998"/>
      <c r="CN173" s="998"/>
      <c r="CO173" s="998"/>
      <c r="CP173" s="998"/>
      <c r="CQ173" s="998"/>
      <c r="CR173" s="998"/>
      <c r="CS173" s="998"/>
      <c r="CT173" s="998"/>
      <c r="CU173" s="998"/>
      <c r="CV173" s="998"/>
      <c r="CW173" s="998"/>
      <c r="CX173" s="998"/>
      <c r="CY173" s="998"/>
      <c r="CZ173" s="998"/>
      <c r="DA173" s="998"/>
      <c r="DB173" s="998"/>
      <c r="DC173" s="998"/>
      <c r="DD173" s="998"/>
      <c r="DE173" s="998"/>
      <c r="DF173" s="998"/>
      <c r="DG173" s="998"/>
      <c r="DH173" s="998"/>
      <c r="DI173" s="998"/>
      <c r="DJ173" s="998"/>
      <c r="DK173" s="998"/>
      <c r="DL173" s="998"/>
      <c r="DM173" s="998"/>
      <c r="DN173" s="998"/>
      <c r="DO173" s="998"/>
      <c r="DP173" s="998"/>
      <c r="DQ173" s="998"/>
      <c r="DR173" s="998"/>
      <c r="DS173" s="998"/>
      <c r="DT173" s="998"/>
      <c r="DU173" s="998"/>
      <c r="DV173" s="998"/>
      <c r="DW173" s="998"/>
      <c r="DX173" s="998"/>
      <c r="DY173" s="998"/>
      <c r="DZ173" s="998"/>
      <c r="EA173" s="998"/>
      <c r="EB173" s="998"/>
      <c r="EC173" s="998"/>
      <c r="ED173" s="998"/>
      <c r="EE173" s="998"/>
      <c r="EF173" s="998"/>
      <c r="EG173" s="998"/>
      <c r="EH173" s="998"/>
      <c r="EI173" s="998"/>
      <c r="EJ173" s="998"/>
      <c r="EK173" s="998"/>
      <c r="EL173" s="998"/>
      <c r="EM173" s="998"/>
      <c r="EN173" s="998"/>
      <c r="EO173" s="998"/>
      <c r="EP173" s="998"/>
      <c r="EQ173" s="998"/>
      <c r="ER173" s="998"/>
      <c r="ES173" s="998"/>
      <c r="ET173" s="998"/>
      <c r="EU173" s="998"/>
      <c r="EV173" s="998"/>
      <c r="EW173" s="998"/>
      <c r="EX173" s="998"/>
      <c r="EY173" s="998"/>
      <c r="EZ173" s="998"/>
      <c r="FA173" s="998"/>
      <c r="FB173" s="998"/>
      <c r="FC173" s="998"/>
      <c r="FD173" s="998"/>
      <c r="FE173" s="998"/>
      <c r="FF173" s="998"/>
      <c r="FG173" s="998"/>
      <c r="FH173" s="998"/>
      <c r="FI173" s="998"/>
      <c r="FJ173" s="998"/>
      <c r="FK173" s="998"/>
      <c r="FL173" s="998"/>
      <c r="FM173" s="998"/>
      <c r="FN173" s="998"/>
      <c r="FO173" s="998"/>
      <c r="FP173" s="998"/>
      <c r="FQ173" s="998"/>
      <c r="FR173" s="998"/>
      <c r="FS173" s="998"/>
      <c r="FT173" s="998"/>
      <c r="FU173" s="998"/>
      <c r="FV173" s="998"/>
      <c r="FW173" s="998"/>
      <c r="FX173" s="998"/>
      <c r="FY173" s="998"/>
      <c r="FZ173" s="998"/>
      <c r="GA173" s="998"/>
      <c r="GB173" s="998"/>
      <c r="GC173" s="998"/>
      <c r="GD173" s="998"/>
      <c r="GE173" s="998"/>
      <c r="GF173" s="998"/>
      <c r="GG173" s="998"/>
      <c r="GH173" s="998"/>
      <c r="GI173" s="998"/>
      <c r="GJ173" s="998"/>
      <c r="GK173" s="998"/>
      <c r="GL173" s="998"/>
      <c r="GM173" s="998"/>
      <c r="GN173" s="998"/>
      <c r="GO173" s="998"/>
      <c r="GP173" s="998"/>
      <c r="GQ173" s="998"/>
      <c r="GR173" s="998"/>
      <c r="GS173" s="998"/>
      <c r="GT173" s="998"/>
      <c r="GU173" s="998"/>
      <c r="GV173" s="998"/>
      <c r="GW173" s="998"/>
      <c r="GX173" s="998"/>
      <c r="GY173" s="998"/>
      <c r="GZ173" s="998"/>
      <c r="HA173" s="998"/>
      <c r="HB173" s="998"/>
      <c r="HC173" s="998"/>
      <c r="HD173" s="998"/>
      <c r="HE173" s="998"/>
      <c r="HF173" s="998"/>
      <c r="HG173" s="998"/>
      <c r="HH173" s="998"/>
      <c r="HI173" s="998"/>
      <c r="HJ173" s="998"/>
      <c r="HK173" s="998"/>
      <c r="HL173" s="998"/>
      <c r="HM173" s="998"/>
      <c r="HN173" s="998"/>
      <c r="HO173" s="998"/>
      <c r="HP173" s="998"/>
      <c r="HQ173" s="998"/>
      <c r="HR173" s="998"/>
      <c r="HS173" s="998"/>
      <c r="HT173" s="998"/>
      <c r="HU173" s="998"/>
      <c r="HV173" s="998"/>
      <c r="HW173" s="998"/>
      <c r="HX173" s="998"/>
      <c r="HY173" s="998"/>
      <c r="HZ173" s="998"/>
      <c r="IA173" s="998"/>
      <c r="IB173" s="998"/>
      <c r="IC173" s="998"/>
      <c r="ID173" s="998"/>
      <c r="IE173" s="998"/>
      <c r="IF173" s="998"/>
      <c r="IG173" s="998"/>
      <c r="IH173" s="998"/>
      <c r="II173" s="998"/>
      <c r="IJ173" s="998"/>
      <c r="IK173" s="998"/>
      <c r="IL173" s="998"/>
      <c r="IM173" s="998"/>
      <c r="IN173" s="998"/>
      <c r="IO173" s="998"/>
      <c r="IP173" s="998"/>
      <c r="IQ173" s="998"/>
      <c r="IR173" s="998"/>
      <c r="IS173" s="998"/>
      <c r="IT173" s="998"/>
      <c r="IU173" s="998"/>
      <c r="IV173" s="998"/>
    </row>
    <row r="174" spans="1:256" s="998" customFormat="1" ht="15.6" customHeight="1">
      <c r="A174" s="9"/>
      <c r="B174" s="9"/>
      <c r="C174" s="2496"/>
      <c r="D174" s="483" t="s">
        <v>666</v>
      </c>
      <c r="E174" s="484"/>
      <c r="F174" s="485"/>
      <c r="G174" s="2492"/>
      <c r="H174" s="2492"/>
      <c r="I174" s="2492"/>
      <c r="J174" s="2492"/>
      <c r="K174" s="2492"/>
      <c r="L174" s="2492"/>
      <c r="M174" s="2492"/>
      <c r="N174" s="2492"/>
      <c r="O174" s="2493"/>
      <c r="P174" s="2493"/>
      <c r="Q174" s="2493"/>
      <c r="R174" s="2493"/>
      <c r="S174" s="2494"/>
      <c r="T174" s="2494"/>
      <c r="U174" s="2510"/>
      <c r="V174" s="2511"/>
      <c r="W174" s="2511"/>
      <c r="X174" s="2512"/>
      <c r="Y174" s="2513"/>
      <c r="Z174" s="2513"/>
      <c r="AA174" s="2514"/>
      <c r="AB174" s="2514"/>
      <c r="AC174" s="486"/>
      <c r="AD174" s="486"/>
      <c r="AE174" s="486"/>
      <c r="AF174" s="486"/>
      <c r="AG174" s="486"/>
      <c r="AH174" s="486"/>
      <c r="AI174" s="486"/>
      <c r="AJ174" s="486"/>
      <c r="AK174" s="486"/>
      <c r="AL174" s="486"/>
      <c r="AM174" s="486"/>
      <c r="AN174" s="486"/>
      <c r="AO174" s="486"/>
      <c r="AP174" s="431"/>
      <c r="AQ174" s="420"/>
      <c r="AR174" s="420"/>
      <c r="AS174" s="2512"/>
      <c r="AT174" s="420"/>
      <c r="AU174" s="420"/>
      <c r="AV174" s="420"/>
      <c r="AW174" s="420"/>
      <c r="AX174" s="420"/>
      <c r="AY174" s="420"/>
      <c r="AZ174" s="420"/>
      <c r="BA174" s="420"/>
      <c r="BB174" s="420"/>
      <c r="BC174" s="420"/>
      <c r="BD174" s="420"/>
      <c r="BE174" s="420"/>
      <c r="BF174" s="420"/>
      <c r="BG174" s="420"/>
      <c r="BH174" s="420"/>
      <c r="BI174" s="420"/>
      <c r="BJ174" s="420"/>
      <c r="BK174" s="420"/>
      <c r="BL174" s="420"/>
      <c r="BM174" s="420"/>
      <c r="BN174" s="420"/>
      <c r="BO174" s="420"/>
      <c r="BP174" s="420"/>
      <c r="BQ174" s="420"/>
      <c r="BR174" s="420"/>
      <c r="BS174" s="420"/>
      <c r="BT174" s="420"/>
      <c r="BU174" s="420"/>
      <c r="BV174" s="420"/>
      <c r="BW174" s="420"/>
      <c r="BX174" s="420"/>
      <c r="BY174" s="420"/>
      <c r="BZ174" s="420"/>
      <c r="CA174" s="420"/>
      <c r="CB174" s="420"/>
      <c r="CC174" s="420"/>
      <c r="CD174" s="420"/>
      <c r="CE174" s="420"/>
      <c r="CF174" s="420"/>
      <c r="CG174" s="420"/>
      <c r="CH174" s="420"/>
      <c r="CI174" s="420"/>
      <c r="CJ174" s="420"/>
      <c r="CK174" s="420"/>
      <c r="CL174" s="420"/>
      <c r="CM174" s="420"/>
      <c r="CN174" s="420"/>
      <c r="CO174" s="420"/>
      <c r="CP174" s="420"/>
      <c r="CQ174" s="420"/>
      <c r="CR174" s="420"/>
      <c r="CS174" s="420"/>
      <c r="CT174" s="420"/>
      <c r="CU174" s="420"/>
      <c r="CV174" s="420"/>
      <c r="CW174" s="420"/>
      <c r="CX174" s="420"/>
      <c r="CY174" s="420"/>
      <c r="CZ174" s="420"/>
      <c r="DA174" s="420"/>
      <c r="DB174" s="420"/>
      <c r="DC174" s="420"/>
      <c r="DD174" s="420"/>
      <c r="DE174" s="420"/>
      <c r="DF174" s="420"/>
      <c r="DG174" s="420"/>
      <c r="DH174" s="420"/>
      <c r="DI174" s="420"/>
      <c r="DJ174" s="420"/>
      <c r="DK174" s="420"/>
      <c r="DL174" s="420"/>
      <c r="DM174" s="420"/>
      <c r="DN174" s="420"/>
      <c r="DO174" s="420"/>
      <c r="DP174" s="420"/>
      <c r="DQ174" s="420"/>
      <c r="DR174" s="420"/>
      <c r="DS174" s="420"/>
      <c r="DT174" s="420"/>
      <c r="DU174" s="420"/>
      <c r="DV174" s="420"/>
      <c r="DW174" s="420"/>
      <c r="DX174" s="420"/>
      <c r="DY174" s="420"/>
      <c r="DZ174" s="420"/>
      <c r="EA174" s="420"/>
      <c r="EB174" s="420"/>
      <c r="EC174" s="420"/>
      <c r="ED174" s="420"/>
      <c r="EE174" s="420"/>
      <c r="EF174" s="420"/>
      <c r="EG174" s="420"/>
      <c r="EH174" s="420"/>
      <c r="EI174" s="420"/>
      <c r="EJ174" s="420"/>
      <c r="EK174" s="420"/>
      <c r="EL174" s="420"/>
      <c r="EM174" s="420"/>
      <c r="EN174" s="420"/>
      <c r="EO174" s="420"/>
      <c r="EP174" s="420"/>
      <c r="EQ174" s="420"/>
      <c r="ER174" s="420"/>
      <c r="ES174" s="420"/>
      <c r="ET174" s="420"/>
      <c r="EU174" s="420"/>
      <c r="EV174" s="420"/>
      <c r="EW174" s="420"/>
      <c r="EX174" s="420"/>
      <c r="EY174" s="420"/>
      <c r="EZ174" s="420"/>
      <c r="FA174" s="420"/>
      <c r="FB174" s="420"/>
      <c r="FC174" s="420"/>
      <c r="FD174" s="420"/>
      <c r="FE174" s="420"/>
      <c r="FF174" s="420"/>
      <c r="FG174" s="420"/>
      <c r="FH174" s="420"/>
      <c r="FI174" s="420"/>
      <c r="FJ174" s="420"/>
      <c r="FK174" s="420"/>
      <c r="FL174" s="420"/>
      <c r="FM174" s="420"/>
      <c r="FN174" s="420"/>
      <c r="FO174" s="420"/>
      <c r="FP174" s="420"/>
      <c r="FQ174" s="420"/>
      <c r="FR174" s="420"/>
      <c r="FS174" s="420"/>
      <c r="FT174" s="420"/>
      <c r="FU174" s="420"/>
      <c r="FV174" s="420"/>
      <c r="FW174" s="420"/>
      <c r="FX174" s="420"/>
      <c r="FY174" s="420"/>
      <c r="FZ174" s="420"/>
      <c r="GA174" s="420"/>
      <c r="GB174" s="420"/>
      <c r="GC174" s="420"/>
      <c r="GD174" s="420"/>
      <c r="GE174" s="420"/>
      <c r="GF174" s="420"/>
      <c r="GG174" s="420"/>
      <c r="GH174" s="420"/>
      <c r="GI174" s="420"/>
      <c r="GJ174" s="420"/>
      <c r="GK174" s="420"/>
      <c r="GL174" s="420"/>
      <c r="GM174" s="420"/>
      <c r="GN174" s="420"/>
      <c r="GO174" s="420"/>
      <c r="GP174" s="420"/>
      <c r="GQ174" s="420"/>
      <c r="GR174" s="420"/>
      <c r="GS174" s="420"/>
      <c r="GT174" s="420"/>
      <c r="GU174" s="420"/>
      <c r="GV174" s="420"/>
      <c r="GW174" s="420"/>
      <c r="GX174" s="420"/>
      <c r="GY174" s="420"/>
      <c r="GZ174" s="420"/>
      <c r="HA174" s="420"/>
      <c r="HB174" s="420"/>
      <c r="HC174" s="420"/>
      <c r="HD174" s="420"/>
      <c r="HE174" s="420"/>
      <c r="HF174" s="420"/>
      <c r="HG174" s="420"/>
      <c r="HH174" s="420"/>
      <c r="HI174" s="420"/>
      <c r="HJ174" s="420"/>
      <c r="HK174" s="420"/>
      <c r="HL174" s="420"/>
      <c r="HM174" s="420"/>
      <c r="HN174" s="420"/>
      <c r="HO174" s="420"/>
      <c r="HP174" s="420"/>
      <c r="HQ174" s="420"/>
      <c r="HR174" s="420"/>
      <c r="HS174" s="420"/>
      <c r="HT174" s="420"/>
      <c r="HU174" s="420"/>
      <c r="HV174" s="420"/>
      <c r="HW174" s="420"/>
      <c r="HX174" s="420"/>
      <c r="HY174" s="420"/>
      <c r="HZ174" s="420"/>
      <c r="IA174" s="420"/>
      <c r="IB174" s="420"/>
      <c r="IC174" s="420"/>
      <c r="ID174" s="420"/>
      <c r="IE174" s="420"/>
      <c r="IF174" s="420"/>
      <c r="IG174" s="420"/>
      <c r="IH174" s="420"/>
      <c r="II174" s="420"/>
      <c r="IJ174" s="420"/>
      <c r="IK174" s="420"/>
      <c r="IL174" s="420"/>
      <c r="IM174" s="420"/>
      <c r="IN174" s="420"/>
      <c r="IO174" s="420"/>
      <c r="IP174" s="420"/>
      <c r="IQ174" s="420"/>
      <c r="IR174" s="420"/>
      <c r="IS174" s="420"/>
      <c r="IT174" s="420"/>
      <c r="IU174" s="420"/>
      <c r="IV174" s="420"/>
    </row>
    <row r="175" spans="1:256" ht="15.6" customHeight="1">
      <c r="C175" s="2496"/>
      <c r="D175" s="471"/>
      <c r="E175" s="539" t="s">
        <v>668</v>
      </c>
      <c r="F175" s="472"/>
      <c r="G175" s="2488"/>
      <c r="H175" s="2488"/>
      <c r="I175" s="2488"/>
      <c r="J175" s="2488"/>
      <c r="K175" s="2488"/>
      <c r="L175" s="2488"/>
      <c r="M175" s="2488"/>
      <c r="N175" s="2488"/>
      <c r="O175" s="763"/>
      <c r="P175" s="763"/>
      <c r="Q175" s="763"/>
      <c r="R175" s="763"/>
      <c r="S175" s="2497"/>
      <c r="T175" s="2497"/>
      <c r="U175" s="765"/>
      <c r="V175" s="2498"/>
      <c r="W175" s="2498"/>
      <c r="X175" s="1611"/>
      <c r="Y175" s="2500"/>
      <c r="Z175" s="2500"/>
      <c r="AA175" s="2501"/>
      <c r="AB175" s="2501"/>
      <c r="AC175" s="473"/>
      <c r="AD175" s="473"/>
      <c r="AE175" s="473"/>
      <c r="AF175" s="473"/>
      <c r="AG175" s="473"/>
      <c r="AH175" s="473"/>
      <c r="AI175" s="473"/>
      <c r="AJ175" s="473"/>
      <c r="AK175" s="473"/>
      <c r="AL175" s="473"/>
      <c r="AM175" s="473"/>
      <c r="AN175" s="473"/>
      <c r="AO175" s="473"/>
      <c r="AP175" s="1288"/>
      <c r="AS175" s="1611"/>
    </row>
    <row r="176" spans="1:256" ht="15.6" customHeight="1">
      <c r="C176" s="2496"/>
      <c r="D176" s="471"/>
      <c r="F176" s="472" t="s">
        <v>623</v>
      </c>
      <c r="G176" s="2488"/>
      <c r="H176" s="2488"/>
      <c r="I176" s="2488"/>
      <c r="J176" s="2488"/>
      <c r="K176" s="2488"/>
      <c r="L176" s="2488"/>
      <c r="M176" s="2488"/>
      <c r="N176" s="2488"/>
      <c r="O176" s="763">
        <v>1297712</v>
      </c>
      <c r="P176" s="763">
        <v>1582900</v>
      </c>
      <c r="Q176" s="763">
        <v>1607200</v>
      </c>
      <c r="R176" s="763">
        <v>1871800</v>
      </c>
      <c r="S176" s="2497">
        <v>2273000</v>
      </c>
      <c r="T176" s="2497">
        <v>2556300</v>
      </c>
      <c r="U176" s="765">
        <v>2374600</v>
      </c>
      <c r="V176" s="2498">
        <v>2343600</v>
      </c>
      <c r="W176" s="2498">
        <v>2380200</v>
      </c>
      <c r="X176" s="1611">
        <v>2402500</v>
      </c>
      <c r="Y176" s="2500">
        <v>2547300</v>
      </c>
      <c r="Z176" s="2500">
        <v>2635500</v>
      </c>
      <c r="AA176" s="2501">
        <v>3065340.7496239999</v>
      </c>
      <c r="AB176" s="2501">
        <v>3211946.796912</v>
      </c>
      <c r="AC176" s="477">
        <v>3333500</v>
      </c>
      <c r="AD176" s="477">
        <v>3483700</v>
      </c>
      <c r="AE176" s="477">
        <v>3642800</v>
      </c>
      <c r="AF176" s="477">
        <v>3807000</v>
      </c>
      <c r="AG176" s="477">
        <v>3942500</v>
      </c>
      <c r="AH176" s="477">
        <v>4082900</v>
      </c>
      <c r="AI176" s="477">
        <v>4228400</v>
      </c>
      <c r="AJ176" s="477">
        <v>4380300</v>
      </c>
      <c r="AK176" s="477">
        <v>4538700</v>
      </c>
      <c r="AL176" s="477">
        <v>4704000</v>
      </c>
      <c r="AM176" s="477">
        <v>4876400</v>
      </c>
      <c r="AN176" s="477">
        <v>5056100</v>
      </c>
      <c r="AO176" s="477">
        <v>5243400</v>
      </c>
      <c r="AP176" s="523">
        <v>5438600</v>
      </c>
      <c r="AS176" s="1611">
        <v>2635500</v>
      </c>
    </row>
    <row r="177" spans="1:45" ht="15.6" customHeight="1">
      <c r="C177" s="2496"/>
      <c r="D177" s="471"/>
      <c r="F177" s="472" t="s">
        <v>625</v>
      </c>
      <c r="G177" s="2488"/>
      <c r="H177" s="2488"/>
      <c r="I177" s="2488"/>
      <c r="J177" s="2488"/>
      <c r="K177" s="2488"/>
      <c r="L177" s="2488"/>
      <c r="M177" s="2488"/>
      <c r="N177" s="2488"/>
      <c r="O177" s="763">
        <v>913000</v>
      </c>
      <c r="P177" s="763">
        <v>1355800</v>
      </c>
      <c r="Q177" s="763">
        <v>1074100</v>
      </c>
      <c r="R177" s="763">
        <v>1125900</v>
      </c>
      <c r="S177" s="2497">
        <v>1115900</v>
      </c>
      <c r="T177" s="2497">
        <v>1242700</v>
      </c>
      <c r="U177" s="765">
        <v>1450900</v>
      </c>
      <c r="V177" s="2498">
        <v>1474500</v>
      </c>
      <c r="W177" s="2499">
        <v>1174500</v>
      </c>
      <c r="X177" s="1611">
        <v>1495600</v>
      </c>
      <c r="Y177" s="2500">
        <v>1469600</v>
      </c>
      <c r="Z177" s="2500">
        <v>1469600</v>
      </c>
      <c r="AA177" s="2501">
        <v>1465300</v>
      </c>
      <c r="AB177" s="2501">
        <v>1465300</v>
      </c>
      <c r="AC177" s="477">
        <v>1501900</v>
      </c>
      <c r="AD177" s="477">
        <v>1539400</v>
      </c>
      <c r="AE177" s="477">
        <v>1577900</v>
      </c>
      <c r="AF177" s="477">
        <v>1617300</v>
      </c>
      <c r="AG177" s="477">
        <v>1657700</v>
      </c>
      <c r="AH177" s="477">
        <v>1699100</v>
      </c>
      <c r="AI177" s="477">
        <v>1741600</v>
      </c>
      <c r="AJ177" s="477">
        <v>1785100</v>
      </c>
      <c r="AK177" s="477">
        <v>1829700</v>
      </c>
      <c r="AL177" s="477">
        <v>1875400</v>
      </c>
      <c r="AM177" s="477">
        <v>1922300</v>
      </c>
      <c r="AN177" s="477">
        <v>1970400</v>
      </c>
      <c r="AO177" s="477">
        <v>2019700</v>
      </c>
      <c r="AP177" s="523">
        <v>2070200</v>
      </c>
      <c r="AS177" s="1611">
        <v>1469600</v>
      </c>
    </row>
    <row r="178" spans="1:45" ht="15.6" customHeight="1">
      <c r="C178" s="2496"/>
      <c r="D178" s="471"/>
      <c r="F178" s="472" t="s">
        <v>626</v>
      </c>
      <c r="G178" s="2488"/>
      <c r="H178" s="2488"/>
      <c r="I178" s="2488"/>
      <c r="J178" s="2488"/>
      <c r="K178" s="2488"/>
      <c r="L178" s="2488"/>
      <c r="M178" s="2488"/>
      <c r="N178" s="2488"/>
      <c r="O178" s="763">
        <v>3500</v>
      </c>
      <c r="P178" s="763">
        <v>4400</v>
      </c>
      <c r="Q178" s="763">
        <v>4300</v>
      </c>
      <c r="R178" s="763">
        <v>3900</v>
      </c>
      <c r="S178" s="2497">
        <v>5900</v>
      </c>
      <c r="T178" s="2497">
        <v>5900</v>
      </c>
      <c r="U178" s="765">
        <v>7000</v>
      </c>
      <c r="V178" s="2498">
        <v>8000</v>
      </c>
      <c r="W178" s="2498">
        <v>8000</v>
      </c>
      <c r="X178" s="1611">
        <v>8000</v>
      </c>
      <c r="Y178" s="2500">
        <v>8000</v>
      </c>
      <c r="Z178" s="2500">
        <v>8000</v>
      </c>
      <c r="AA178" s="2501">
        <v>6500</v>
      </c>
      <c r="AB178" s="2501">
        <v>6500</v>
      </c>
      <c r="AC178" s="477">
        <v>6700</v>
      </c>
      <c r="AD178" s="477">
        <v>6900</v>
      </c>
      <c r="AE178" s="477">
        <v>7100</v>
      </c>
      <c r="AF178" s="477">
        <v>7300</v>
      </c>
      <c r="AG178" s="477">
        <v>7500</v>
      </c>
      <c r="AH178" s="477">
        <v>7700</v>
      </c>
      <c r="AI178" s="477">
        <v>7900</v>
      </c>
      <c r="AJ178" s="477">
        <v>8100</v>
      </c>
      <c r="AK178" s="477">
        <v>8300</v>
      </c>
      <c r="AL178" s="477">
        <v>8500</v>
      </c>
      <c r="AM178" s="477">
        <v>8700</v>
      </c>
      <c r="AN178" s="477">
        <v>8900</v>
      </c>
      <c r="AO178" s="477">
        <v>9100</v>
      </c>
      <c r="AP178" s="523">
        <v>9300</v>
      </c>
      <c r="AS178" s="1611">
        <v>8000</v>
      </c>
    </row>
    <row r="179" spans="1:45" ht="15.6" customHeight="1">
      <c r="C179" s="2496"/>
      <c r="D179" s="131"/>
      <c r="F179" s="472" t="s">
        <v>629</v>
      </c>
      <c r="G179" s="2488"/>
      <c r="H179" s="2488"/>
      <c r="I179" s="2488"/>
      <c r="J179" s="2488"/>
      <c r="K179" s="2488"/>
      <c r="L179" s="2488"/>
      <c r="M179" s="2488"/>
      <c r="N179" s="2488"/>
      <c r="O179" s="763">
        <v>0</v>
      </c>
      <c r="P179" s="763">
        <v>0</v>
      </c>
      <c r="Q179" s="763">
        <v>0</v>
      </c>
      <c r="R179" s="763">
        <v>0</v>
      </c>
      <c r="S179" s="2497">
        <v>0</v>
      </c>
      <c r="T179" s="2497">
        <v>0</v>
      </c>
      <c r="U179" s="765">
        <v>0</v>
      </c>
      <c r="V179" s="2498">
        <v>0</v>
      </c>
      <c r="W179" s="2498">
        <v>0</v>
      </c>
      <c r="X179" s="1611">
        <v>0</v>
      </c>
      <c r="Y179" s="2500">
        <v>0</v>
      </c>
      <c r="Z179" s="2500">
        <v>0</v>
      </c>
      <c r="AA179" s="2501">
        <v>0</v>
      </c>
      <c r="AB179" s="2501">
        <v>0</v>
      </c>
      <c r="AC179" s="477">
        <v>0</v>
      </c>
      <c r="AD179" s="477">
        <v>0</v>
      </c>
      <c r="AE179" s="477">
        <v>0</v>
      </c>
      <c r="AF179" s="477">
        <v>0</v>
      </c>
      <c r="AG179" s="477">
        <v>0</v>
      </c>
      <c r="AH179" s="477">
        <v>0</v>
      </c>
      <c r="AI179" s="477">
        <v>0</v>
      </c>
      <c r="AJ179" s="477">
        <v>0</v>
      </c>
      <c r="AK179" s="477">
        <v>0</v>
      </c>
      <c r="AL179" s="477">
        <v>0</v>
      </c>
      <c r="AM179" s="477">
        <v>0</v>
      </c>
      <c r="AN179" s="477">
        <v>0</v>
      </c>
      <c r="AO179" s="477">
        <v>0</v>
      </c>
      <c r="AP179" s="523">
        <v>0</v>
      </c>
      <c r="AS179" s="1611">
        <v>0</v>
      </c>
    </row>
    <row r="180" spans="1:45" ht="15.6" customHeight="1">
      <c r="C180" s="2496"/>
      <c r="D180" s="131"/>
      <c r="F180" s="472" t="s">
        <v>632</v>
      </c>
      <c r="G180" s="2488"/>
      <c r="H180" s="2488"/>
      <c r="I180" s="2488"/>
      <c r="J180" s="2488"/>
      <c r="K180" s="2488"/>
      <c r="L180" s="2488"/>
      <c r="M180" s="2488"/>
      <c r="N180" s="2488"/>
      <c r="O180" s="763">
        <v>426900</v>
      </c>
      <c r="P180" s="763">
        <v>298900</v>
      </c>
      <c r="Q180" s="763">
        <v>305200</v>
      </c>
      <c r="R180" s="763">
        <v>281900</v>
      </c>
      <c r="S180" s="2497">
        <v>359600</v>
      </c>
      <c r="T180" s="2497">
        <v>301700</v>
      </c>
      <c r="U180" s="765">
        <v>412200</v>
      </c>
      <c r="V180" s="2498">
        <v>607000</v>
      </c>
      <c r="W180" s="2498">
        <v>617000</v>
      </c>
      <c r="X180" s="1611">
        <v>672100</v>
      </c>
      <c r="Y180" s="2500">
        <v>585100</v>
      </c>
      <c r="Z180" s="2500">
        <v>585100</v>
      </c>
      <c r="AA180" s="2501">
        <v>1077093</v>
      </c>
      <c r="AB180" s="2501">
        <v>1093093</v>
      </c>
      <c r="AC180" s="477">
        <v>1120400</v>
      </c>
      <c r="AD180" s="477">
        <v>1148400</v>
      </c>
      <c r="AE180" s="477">
        <v>1177100</v>
      </c>
      <c r="AF180" s="477">
        <v>1206500</v>
      </c>
      <c r="AG180" s="477">
        <v>1236700</v>
      </c>
      <c r="AH180" s="477">
        <v>1267600</v>
      </c>
      <c r="AI180" s="477">
        <v>1299300</v>
      </c>
      <c r="AJ180" s="477">
        <v>1331800</v>
      </c>
      <c r="AK180" s="477">
        <v>1365100</v>
      </c>
      <c r="AL180" s="477">
        <v>1399200</v>
      </c>
      <c r="AM180" s="477">
        <v>1434200</v>
      </c>
      <c r="AN180" s="477">
        <v>1470100</v>
      </c>
      <c r="AO180" s="477">
        <v>1506900</v>
      </c>
      <c r="AP180" s="523">
        <v>1544600</v>
      </c>
      <c r="AS180" s="1611">
        <v>585100</v>
      </c>
    </row>
    <row r="181" spans="1:45" ht="15.6" customHeight="1">
      <c r="C181" s="2496"/>
      <c r="D181" s="131"/>
      <c r="F181" s="115" t="s">
        <v>635</v>
      </c>
      <c r="G181" s="64"/>
      <c r="H181" s="64"/>
      <c r="I181" s="64"/>
      <c r="J181" s="64"/>
      <c r="K181" s="64"/>
      <c r="L181" s="64"/>
      <c r="M181" s="64"/>
      <c r="N181" s="64"/>
      <c r="O181" s="2489"/>
      <c r="P181" s="763">
        <v>0</v>
      </c>
      <c r="Q181" s="763">
        <v>0</v>
      </c>
      <c r="R181" s="763">
        <v>0</v>
      </c>
      <c r="S181" s="2497">
        <v>0</v>
      </c>
      <c r="T181" s="2497">
        <v>0</v>
      </c>
      <c r="U181" s="765">
        <v>0</v>
      </c>
      <c r="V181" s="2498">
        <v>0</v>
      </c>
      <c r="W181" s="2498">
        <v>0</v>
      </c>
      <c r="X181" s="1611">
        <v>0</v>
      </c>
      <c r="Y181" s="2500">
        <v>0</v>
      </c>
      <c r="Z181" s="2500">
        <v>0</v>
      </c>
      <c r="AA181" s="2501">
        <v>-254200</v>
      </c>
      <c r="AB181" s="2501">
        <v>-264700</v>
      </c>
      <c r="AC181" s="477">
        <v>-271300</v>
      </c>
      <c r="AD181" s="477">
        <v>-278100</v>
      </c>
      <c r="AE181" s="477">
        <v>-285100</v>
      </c>
      <c r="AF181" s="477">
        <v>-292200</v>
      </c>
      <c r="AG181" s="477">
        <v>-299500</v>
      </c>
      <c r="AH181" s="477">
        <v>-307000</v>
      </c>
      <c r="AI181" s="477">
        <v>-314700</v>
      </c>
      <c r="AJ181" s="477">
        <v>-322600</v>
      </c>
      <c r="AK181" s="477">
        <v>-330700</v>
      </c>
      <c r="AL181" s="477">
        <v>-339000</v>
      </c>
      <c r="AM181" s="477">
        <v>-347500</v>
      </c>
      <c r="AN181" s="477">
        <v>-356200</v>
      </c>
      <c r="AO181" s="477">
        <v>-365100</v>
      </c>
      <c r="AP181" s="523">
        <v>-374200</v>
      </c>
      <c r="AS181" s="1611">
        <v>0</v>
      </c>
    </row>
    <row r="182" spans="1:45" s="998" customFormat="1" ht="15.6" customHeight="1">
      <c r="A182" s="9"/>
      <c r="B182" s="9"/>
      <c r="C182" s="2496"/>
      <c r="D182" s="505"/>
      <c r="E182" s="506"/>
      <c r="F182" s="507" t="s">
        <v>38</v>
      </c>
      <c r="G182" s="2502"/>
      <c r="H182" s="2502"/>
      <c r="I182" s="2502"/>
      <c r="J182" s="2502"/>
      <c r="K182" s="2502"/>
      <c r="L182" s="2502"/>
      <c r="M182" s="2502"/>
      <c r="N182" s="2502"/>
      <c r="O182" s="2503">
        <v>2641112</v>
      </c>
      <c r="P182" s="2503">
        <v>3242000</v>
      </c>
      <c r="Q182" s="2503">
        <v>2990800</v>
      </c>
      <c r="R182" s="2503">
        <v>3283500</v>
      </c>
      <c r="S182" s="2504">
        <v>3754400</v>
      </c>
      <c r="T182" s="2504">
        <v>4106600</v>
      </c>
      <c r="U182" s="2505">
        <v>4244700</v>
      </c>
      <c r="V182" s="2506">
        <v>4433100</v>
      </c>
      <c r="W182" s="508">
        <v>4179700</v>
      </c>
      <c r="X182" s="2507">
        <v>4578200</v>
      </c>
      <c r="Y182" s="2508">
        <v>4610000</v>
      </c>
      <c r="Z182" s="2508">
        <v>4698200</v>
      </c>
      <c r="AA182" s="2509">
        <v>5360033.7496239999</v>
      </c>
      <c r="AB182" s="2509">
        <v>5512139.7969119996</v>
      </c>
      <c r="AC182" s="508">
        <v>5691200</v>
      </c>
      <c r="AD182" s="508">
        <v>5900300</v>
      </c>
      <c r="AE182" s="508">
        <v>6119800</v>
      </c>
      <c r="AF182" s="508">
        <v>6345900</v>
      </c>
      <c r="AG182" s="508">
        <v>6544900</v>
      </c>
      <c r="AH182" s="508">
        <v>6750300</v>
      </c>
      <c r="AI182" s="508">
        <v>6962500</v>
      </c>
      <c r="AJ182" s="508">
        <v>7182700</v>
      </c>
      <c r="AK182" s="508">
        <v>7411100</v>
      </c>
      <c r="AL182" s="508">
        <v>7648100</v>
      </c>
      <c r="AM182" s="508">
        <v>7894100</v>
      </c>
      <c r="AN182" s="508">
        <v>8149300</v>
      </c>
      <c r="AO182" s="508">
        <v>8414000</v>
      </c>
      <c r="AP182" s="509">
        <v>8688500</v>
      </c>
      <c r="AS182" s="2507">
        <v>4698200</v>
      </c>
    </row>
    <row r="183" spans="1:45" ht="15.6" customHeight="1">
      <c r="C183" s="2496"/>
      <c r="D183" s="131"/>
      <c r="E183" s="539" t="s">
        <v>680</v>
      </c>
      <c r="F183" s="472"/>
      <c r="G183" s="2488"/>
      <c r="H183" s="2488"/>
      <c r="I183" s="2488"/>
      <c r="J183" s="2488"/>
      <c r="K183" s="2488"/>
      <c r="L183" s="2488"/>
      <c r="M183" s="2488"/>
      <c r="N183" s="2488"/>
      <c r="O183" s="2489"/>
      <c r="P183" s="763"/>
      <c r="Q183" s="763"/>
      <c r="R183" s="763"/>
      <c r="S183" s="2497"/>
      <c r="T183" s="2497"/>
      <c r="U183" s="765"/>
      <c r="V183" s="2498"/>
      <c r="W183" s="2498"/>
      <c r="X183" s="1611"/>
      <c r="Y183" s="2500"/>
      <c r="Z183" s="2500"/>
      <c r="AA183" s="2501"/>
      <c r="AB183" s="2501"/>
      <c r="AC183" s="473"/>
      <c r="AD183" s="473"/>
      <c r="AE183" s="473"/>
      <c r="AF183" s="473"/>
      <c r="AG183" s="473"/>
      <c r="AH183" s="473"/>
      <c r="AI183" s="473"/>
      <c r="AJ183" s="473"/>
      <c r="AK183" s="473"/>
      <c r="AL183" s="473"/>
      <c r="AM183" s="473"/>
      <c r="AN183" s="473"/>
      <c r="AO183" s="473"/>
      <c r="AP183" s="1288"/>
      <c r="AS183" s="1611"/>
    </row>
    <row r="184" spans="1:45" ht="15.6" customHeight="1">
      <c r="C184" s="2496"/>
      <c r="D184" s="131"/>
      <c r="F184" s="472" t="s">
        <v>623</v>
      </c>
      <c r="G184" s="2488"/>
      <c r="H184" s="2488"/>
      <c r="I184" s="2488"/>
      <c r="J184" s="2488"/>
      <c r="K184" s="2488"/>
      <c r="L184" s="2488"/>
      <c r="M184" s="2488"/>
      <c r="N184" s="2488"/>
      <c r="O184" s="763">
        <v>1260528</v>
      </c>
      <c r="P184" s="763">
        <v>1394300</v>
      </c>
      <c r="Q184" s="763">
        <v>1543900</v>
      </c>
      <c r="R184" s="763">
        <v>1818300</v>
      </c>
      <c r="S184" s="2497">
        <v>1736500</v>
      </c>
      <c r="T184" s="2497">
        <v>1605100</v>
      </c>
      <c r="U184" s="765">
        <v>1416100</v>
      </c>
      <c r="V184" s="2498">
        <v>1372500</v>
      </c>
      <c r="W184" s="2498">
        <v>1420900</v>
      </c>
      <c r="X184" s="1611">
        <v>1342400</v>
      </c>
      <c r="Y184" s="2500">
        <v>1495000</v>
      </c>
      <c r="Z184" s="2500">
        <v>1544100</v>
      </c>
      <c r="AA184" s="2501">
        <v>1678024.63142933</v>
      </c>
      <c r="AB184" s="2501">
        <v>1752152.280522</v>
      </c>
      <c r="AC184" s="477">
        <v>1818400</v>
      </c>
      <c r="AD184" s="477">
        <v>1900300</v>
      </c>
      <c r="AE184" s="477">
        <v>1987100</v>
      </c>
      <c r="AF184" s="477">
        <v>2076700</v>
      </c>
      <c r="AG184" s="477">
        <v>2150600</v>
      </c>
      <c r="AH184" s="477">
        <v>2227200</v>
      </c>
      <c r="AI184" s="477">
        <v>2306600</v>
      </c>
      <c r="AJ184" s="477">
        <v>2389400</v>
      </c>
      <c r="AK184" s="477">
        <v>2475800</v>
      </c>
      <c r="AL184" s="477">
        <v>2566000</v>
      </c>
      <c r="AM184" s="477">
        <v>2660000</v>
      </c>
      <c r="AN184" s="477">
        <v>2758000</v>
      </c>
      <c r="AO184" s="477">
        <v>2860200</v>
      </c>
      <c r="AP184" s="523">
        <v>2966700</v>
      </c>
      <c r="AS184" s="1611">
        <v>1544100</v>
      </c>
    </row>
    <row r="185" spans="1:45" ht="15.6" customHeight="1">
      <c r="C185" s="2496"/>
      <c r="D185" s="131"/>
      <c r="F185" s="472" t="s">
        <v>625</v>
      </c>
      <c r="G185" s="2488"/>
      <c r="H185" s="2488"/>
      <c r="I185" s="2488"/>
      <c r="J185" s="2488"/>
      <c r="K185" s="2488"/>
      <c r="L185" s="2488"/>
      <c r="M185" s="2488"/>
      <c r="N185" s="2488"/>
      <c r="O185" s="763">
        <v>559000</v>
      </c>
      <c r="P185" s="763">
        <v>1717500</v>
      </c>
      <c r="Q185" s="763">
        <v>3579900</v>
      </c>
      <c r="R185" s="763">
        <v>973800</v>
      </c>
      <c r="S185" s="2497">
        <v>947900</v>
      </c>
      <c r="T185" s="2497">
        <v>290000</v>
      </c>
      <c r="U185" s="765">
        <v>89300</v>
      </c>
      <c r="V185" s="2498">
        <v>225400</v>
      </c>
      <c r="W185" s="2498">
        <v>225400</v>
      </c>
      <c r="X185" s="1611">
        <v>225400</v>
      </c>
      <c r="Y185" s="2500">
        <v>225400</v>
      </c>
      <c r="Z185" s="2500">
        <v>225400</v>
      </c>
      <c r="AA185" s="2501">
        <v>223400</v>
      </c>
      <c r="AB185" s="2501">
        <v>223400</v>
      </c>
      <c r="AC185" s="477">
        <v>229000</v>
      </c>
      <c r="AD185" s="477">
        <v>234700</v>
      </c>
      <c r="AE185" s="477">
        <v>240600</v>
      </c>
      <c r="AF185" s="477">
        <v>246600</v>
      </c>
      <c r="AG185" s="477">
        <v>252800</v>
      </c>
      <c r="AH185" s="477">
        <v>259100</v>
      </c>
      <c r="AI185" s="477">
        <v>265600</v>
      </c>
      <c r="AJ185" s="477">
        <v>272200</v>
      </c>
      <c r="AK185" s="477">
        <v>279000</v>
      </c>
      <c r="AL185" s="477">
        <v>286000</v>
      </c>
      <c r="AM185" s="477">
        <v>293200</v>
      </c>
      <c r="AN185" s="477">
        <v>300500</v>
      </c>
      <c r="AO185" s="477">
        <v>308000</v>
      </c>
      <c r="AP185" s="523">
        <v>315700</v>
      </c>
      <c r="AS185" s="1611">
        <v>225400</v>
      </c>
    </row>
    <row r="186" spans="1:45" ht="15.6" customHeight="1">
      <c r="C186" s="2496"/>
      <c r="D186" s="131"/>
      <c r="F186" s="472" t="s">
        <v>626</v>
      </c>
      <c r="G186" s="2488"/>
      <c r="H186" s="2488"/>
      <c r="I186" s="2488"/>
      <c r="J186" s="2488"/>
      <c r="K186" s="2488"/>
      <c r="L186" s="2488"/>
      <c r="M186" s="2488"/>
      <c r="N186" s="2488"/>
      <c r="O186" s="763">
        <v>0</v>
      </c>
      <c r="P186" s="763">
        <v>0</v>
      </c>
      <c r="Q186" s="763">
        <v>0</v>
      </c>
      <c r="R186" s="763">
        <v>0</v>
      </c>
      <c r="S186" s="2497">
        <v>0</v>
      </c>
      <c r="T186" s="2497">
        <v>0</v>
      </c>
      <c r="U186" s="765">
        <v>0</v>
      </c>
      <c r="V186" s="2498">
        <v>0</v>
      </c>
      <c r="W186" s="2498">
        <v>0</v>
      </c>
      <c r="X186" s="1611">
        <v>0</v>
      </c>
      <c r="Y186" s="2500">
        <v>0</v>
      </c>
      <c r="Z186" s="2500">
        <v>0</v>
      </c>
      <c r="AA186" s="2501">
        <v>0</v>
      </c>
      <c r="AB186" s="2501">
        <v>0</v>
      </c>
      <c r="AC186" s="477">
        <v>0</v>
      </c>
      <c r="AD186" s="477">
        <v>0</v>
      </c>
      <c r="AE186" s="477">
        <v>0</v>
      </c>
      <c r="AF186" s="477">
        <v>0</v>
      </c>
      <c r="AG186" s="477">
        <v>0</v>
      </c>
      <c r="AH186" s="477">
        <v>0</v>
      </c>
      <c r="AI186" s="477">
        <v>0</v>
      </c>
      <c r="AJ186" s="477">
        <v>0</v>
      </c>
      <c r="AK186" s="477">
        <v>0</v>
      </c>
      <c r="AL186" s="477">
        <v>0</v>
      </c>
      <c r="AM186" s="477">
        <v>0</v>
      </c>
      <c r="AN186" s="477">
        <v>0</v>
      </c>
      <c r="AO186" s="477">
        <v>0</v>
      </c>
      <c r="AP186" s="523">
        <v>0</v>
      </c>
      <c r="AS186" s="1611">
        <v>0</v>
      </c>
    </row>
    <row r="187" spans="1:45" ht="15.6" customHeight="1">
      <c r="C187" s="2496"/>
      <c r="D187" s="131"/>
      <c r="F187" s="472" t="s">
        <v>629</v>
      </c>
      <c r="G187" s="2488"/>
      <c r="H187" s="2488"/>
      <c r="I187" s="2488"/>
      <c r="J187" s="2488"/>
      <c r="K187" s="2488"/>
      <c r="L187" s="2488"/>
      <c r="M187" s="2488"/>
      <c r="N187" s="2488"/>
      <c r="O187" s="763">
        <v>0</v>
      </c>
      <c r="P187" s="763">
        <v>0</v>
      </c>
      <c r="Q187" s="763">
        <v>0</v>
      </c>
      <c r="R187" s="763">
        <v>0</v>
      </c>
      <c r="S187" s="2497">
        <v>0</v>
      </c>
      <c r="T187" s="2497">
        <v>0</v>
      </c>
      <c r="U187" s="765">
        <v>0</v>
      </c>
      <c r="V187" s="2498">
        <v>0</v>
      </c>
      <c r="W187" s="2498">
        <v>0</v>
      </c>
      <c r="X187" s="1611">
        <v>0</v>
      </c>
      <c r="Y187" s="2500">
        <v>0</v>
      </c>
      <c r="Z187" s="2500">
        <v>0</v>
      </c>
      <c r="AA187" s="2501">
        <v>0</v>
      </c>
      <c r="AB187" s="2501">
        <v>0</v>
      </c>
      <c r="AC187" s="477">
        <v>0</v>
      </c>
      <c r="AD187" s="477">
        <v>0</v>
      </c>
      <c r="AE187" s="477">
        <v>0</v>
      </c>
      <c r="AF187" s="477">
        <v>0</v>
      </c>
      <c r="AG187" s="477">
        <v>0</v>
      </c>
      <c r="AH187" s="477">
        <v>0</v>
      </c>
      <c r="AI187" s="477">
        <v>0</v>
      </c>
      <c r="AJ187" s="477">
        <v>0</v>
      </c>
      <c r="AK187" s="477">
        <v>0</v>
      </c>
      <c r="AL187" s="477">
        <v>0</v>
      </c>
      <c r="AM187" s="477">
        <v>0</v>
      </c>
      <c r="AN187" s="477">
        <v>0</v>
      </c>
      <c r="AO187" s="477">
        <v>0</v>
      </c>
      <c r="AP187" s="523">
        <v>0</v>
      </c>
      <c r="AS187" s="1611">
        <v>0</v>
      </c>
    </row>
    <row r="188" spans="1:45" ht="15.6" customHeight="1">
      <c r="C188" s="2496"/>
      <c r="D188" s="131"/>
      <c r="F188" s="472" t="s">
        <v>632</v>
      </c>
      <c r="G188" s="2488"/>
      <c r="H188" s="2488"/>
      <c r="I188" s="2488"/>
      <c r="J188" s="2488"/>
      <c r="K188" s="2488"/>
      <c r="L188" s="2488"/>
      <c r="M188" s="2488"/>
      <c r="N188" s="2488"/>
      <c r="O188" s="763">
        <v>2961760</v>
      </c>
      <c r="P188" s="763">
        <v>1956100</v>
      </c>
      <c r="Q188" s="763">
        <v>889200</v>
      </c>
      <c r="R188" s="763">
        <v>1987200</v>
      </c>
      <c r="S188" s="2497">
        <v>2197600</v>
      </c>
      <c r="T188" s="2497">
        <v>450100</v>
      </c>
      <c r="U188" s="765">
        <v>154900</v>
      </c>
      <c r="V188" s="2498">
        <v>538000</v>
      </c>
      <c r="W188" s="2498">
        <v>446000</v>
      </c>
      <c r="X188" s="1611">
        <v>428000</v>
      </c>
      <c r="Y188" s="2500">
        <v>383000</v>
      </c>
      <c r="Z188" s="2500">
        <v>383000</v>
      </c>
      <c r="AA188" s="2501">
        <v>413000</v>
      </c>
      <c r="AB188" s="2501">
        <v>413000</v>
      </c>
      <c r="AC188" s="477">
        <v>423300</v>
      </c>
      <c r="AD188" s="477">
        <v>433900</v>
      </c>
      <c r="AE188" s="477">
        <v>444700</v>
      </c>
      <c r="AF188" s="477">
        <v>455800</v>
      </c>
      <c r="AG188" s="477">
        <v>467200</v>
      </c>
      <c r="AH188" s="477">
        <v>478900</v>
      </c>
      <c r="AI188" s="477">
        <v>490900</v>
      </c>
      <c r="AJ188" s="477">
        <v>503200</v>
      </c>
      <c r="AK188" s="477">
        <v>515800</v>
      </c>
      <c r="AL188" s="477">
        <v>528700</v>
      </c>
      <c r="AM188" s="477">
        <v>541900</v>
      </c>
      <c r="AN188" s="477">
        <v>555400</v>
      </c>
      <c r="AO188" s="477">
        <v>569300</v>
      </c>
      <c r="AP188" s="523">
        <v>583500</v>
      </c>
      <c r="AS188" s="1611">
        <v>383000</v>
      </c>
    </row>
    <row r="189" spans="1:45" ht="15.6" customHeight="1">
      <c r="C189" s="2496"/>
      <c r="D189" s="131"/>
      <c r="F189" s="115" t="s">
        <v>635</v>
      </c>
      <c r="G189" s="64"/>
      <c r="H189" s="64"/>
      <c r="I189" s="64"/>
      <c r="J189" s="64"/>
      <c r="K189" s="64"/>
      <c r="L189" s="64"/>
      <c r="M189" s="64"/>
      <c r="N189" s="64"/>
      <c r="O189" s="763"/>
      <c r="P189" s="763">
        <v>0</v>
      </c>
      <c r="Q189" s="763">
        <v>0</v>
      </c>
      <c r="R189" s="763">
        <v>0</v>
      </c>
      <c r="S189" s="2497">
        <v>0</v>
      </c>
      <c r="T189" s="2497">
        <v>0</v>
      </c>
      <c r="U189" s="765">
        <v>0</v>
      </c>
      <c r="V189" s="2498">
        <v>0</v>
      </c>
      <c r="W189" s="2498">
        <v>0</v>
      </c>
      <c r="X189" s="1611">
        <v>0</v>
      </c>
      <c r="Y189" s="2500">
        <v>0</v>
      </c>
      <c r="Z189" s="2500">
        <v>0</v>
      </c>
      <c r="AA189" s="2501">
        <v>-104800</v>
      </c>
      <c r="AB189" s="2501">
        <v>-109500</v>
      </c>
      <c r="AC189" s="477">
        <v>-112200</v>
      </c>
      <c r="AD189" s="477">
        <v>-115000</v>
      </c>
      <c r="AE189" s="477">
        <v>-117900</v>
      </c>
      <c r="AF189" s="477">
        <v>-120800</v>
      </c>
      <c r="AG189" s="477">
        <v>-123800</v>
      </c>
      <c r="AH189" s="477">
        <v>-126900</v>
      </c>
      <c r="AI189" s="477">
        <v>-130100</v>
      </c>
      <c r="AJ189" s="477">
        <v>-133400</v>
      </c>
      <c r="AK189" s="477">
        <v>-136700</v>
      </c>
      <c r="AL189" s="477">
        <v>-140100</v>
      </c>
      <c r="AM189" s="477">
        <v>-143600</v>
      </c>
      <c r="AN189" s="477">
        <v>-147200</v>
      </c>
      <c r="AO189" s="477">
        <v>-150900</v>
      </c>
      <c r="AP189" s="523">
        <v>-154700</v>
      </c>
      <c r="AS189" s="1611">
        <v>0</v>
      </c>
    </row>
    <row r="190" spans="1:45" s="998" customFormat="1" ht="15.6" customHeight="1">
      <c r="A190" s="9"/>
      <c r="B190" s="9"/>
      <c r="C190" s="2496"/>
      <c r="D190" s="487"/>
      <c r="E190" s="82"/>
      <c r="F190" s="536" t="s">
        <v>38</v>
      </c>
      <c r="G190" s="2516"/>
      <c r="H190" s="2516"/>
      <c r="I190" s="2516"/>
      <c r="J190" s="2516"/>
      <c r="K190" s="2516"/>
      <c r="L190" s="2516"/>
      <c r="M190" s="2516"/>
      <c r="N190" s="2516"/>
      <c r="O190" s="2489">
        <v>4781288</v>
      </c>
      <c r="P190" s="2489">
        <v>5067900</v>
      </c>
      <c r="Q190" s="2489">
        <v>6013000</v>
      </c>
      <c r="R190" s="2489">
        <v>4779300</v>
      </c>
      <c r="S190" s="2517">
        <v>4882000</v>
      </c>
      <c r="T190" s="2517">
        <v>2345200</v>
      </c>
      <c r="U190" s="2518">
        <v>1660300</v>
      </c>
      <c r="V190" s="2519">
        <v>2135900</v>
      </c>
      <c r="W190" s="2519">
        <v>2092300</v>
      </c>
      <c r="X190" s="2520">
        <v>1995800</v>
      </c>
      <c r="Y190" s="2521">
        <v>2103400</v>
      </c>
      <c r="Z190" s="2521">
        <v>2152500</v>
      </c>
      <c r="AA190" s="2522">
        <v>2209624.63142933</v>
      </c>
      <c r="AB190" s="2522">
        <v>2279052.280522</v>
      </c>
      <c r="AC190" s="519">
        <v>2358500</v>
      </c>
      <c r="AD190" s="519">
        <v>2453900</v>
      </c>
      <c r="AE190" s="519">
        <v>2554500</v>
      </c>
      <c r="AF190" s="519">
        <v>2658300</v>
      </c>
      <c r="AG190" s="519">
        <v>2746800</v>
      </c>
      <c r="AH190" s="519">
        <v>2838300</v>
      </c>
      <c r="AI190" s="519">
        <v>2933000</v>
      </c>
      <c r="AJ190" s="519">
        <v>3031400</v>
      </c>
      <c r="AK190" s="519">
        <v>3133900</v>
      </c>
      <c r="AL190" s="519">
        <v>3240600</v>
      </c>
      <c r="AM190" s="519">
        <v>3351500</v>
      </c>
      <c r="AN190" s="519">
        <v>3466700</v>
      </c>
      <c r="AO190" s="519">
        <v>3586600</v>
      </c>
      <c r="AP190" s="520">
        <v>3711200</v>
      </c>
      <c r="AS190" s="2520">
        <v>2152500</v>
      </c>
    </row>
    <row r="191" spans="1:45" ht="15.6" customHeight="1">
      <c r="C191" s="2496"/>
      <c r="D191" s="129"/>
      <c r="E191" s="552" t="s">
        <v>697</v>
      </c>
      <c r="F191" s="485"/>
      <c r="G191" s="2492"/>
      <c r="H191" s="2492"/>
      <c r="I191" s="2492"/>
      <c r="J191" s="2492"/>
      <c r="K191" s="2492"/>
      <c r="L191" s="2492"/>
      <c r="M191" s="2492"/>
      <c r="N191" s="2492"/>
      <c r="O191" s="2533"/>
      <c r="P191" s="2493"/>
      <c r="Q191" s="2493"/>
      <c r="R191" s="2493"/>
      <c r="S191" s="2494"/>
      <c r="T191" s="2494"/>
      <c r="U191" s="2510"/>
      <c r="V191" s="2511"/>
      <c r="W191" s="2511"/>
      <c r="X191" s="2512"/>
      <c r="Y191" s="2513"/>
      <c r="Z191" s="2513"/>
      <c r="AA191" s="2514"/>
      <c r="AB191" s="2514"/>
      <c r="AC191" s="486"/>
      <c r="AD191" s="486"/>
      <c r="AE191" s="486"/>
      <c r="AF191" s="486"/>
      <c r="AG191" s="486"/>
      <c r="AH191" s="486"/>
      <c r="AI191" s="486"/>
      <c r="AJ191" s="486"/>
      <c r="AK191" s="486"/>
      <c r="AL191" s="486"/>
      <c r="AM191" s="486"/>
      <c r="AN191" s="486"/>
      <c r="AO191" s="486"/>
      <c r="AP191" s="431"/>
      <c r="AS191" s="2512"/>
    </row>
    <row r="192" spans="1:45" ht="15.6" customHeight="1">
      <c r="C192" s="2496"/>
      <c r="D192" s="131"/>
      <c r="F192" s="472" t="s">
        <v>623</v>
      </c>
      <c r="G192" s="2488"/>
      <c r="H192" s="2488"/>
      <c r="I192" s="2488"/>
      <c r="J192" s="2488"/>
      <c r="K192" s="2488"/>
      <c r="L192" s="2488"/>
      <c r="M192" s="2488"/>
      <c r="N192" s="2488"/>
      <c r="O192" s="763">
        <v>1146588</v>
      </c>
      <c r="P192" s="763">
        <v>1117000</v>
      </c>
      <c r="Q192" s="763">
        <v>1233000</v>
      </c>
      <c r="R192" s="763">
        <v>1387500</v>
      </c>
      <c r="S192" s="2497">
        <v>1384000</v>
      </c>
      <c r="T192" s="2497">
        <v>1114800</v>
      </c>
      <c r="U192" s="765">
        <v>1564800</v>
      </c>
      <c r="V192" s="2498">
        <v>1732100</v>
      </c>
      <c r="W192" s="2498">
        <v>3159100</v>
      </c>
      <c r="X192" s="1611">
        <v>2629300</v>
      </c>
      <c r="Y192" s="2500">
        <v>2483800</v>
      </c>
      <c r="Z192" s="2500">
        <v>2573500</v>
      </c>
      <c r="AA192" s="2501">
        <v>3180576.3014693297</v>
      </c>
      <c r="AB192" s="2501">
        <v>3315732.2427319996</v>
      </c>
      <c r="AC192" s="477">
        <v>3441200</v>
      </c>
      <c r="AD192" s="477">
        <v>3596200</v>
      </c>
      <c r="AE192" s="477">
        <v>3760400</v>
      </c>
      <c r="AF192" s="477">
        <v>3929900</v>
      </c>
      <c r="AG192" s="477">
        <v>4069800</v>
      </c>
      <c r="AH192" s="477">
        <v>4214700</v>
      </c>
      <c r="AI192" s="477">
        <v>4364900</v>
      </c>
      <c r="AJ192" s="477">
        <v>4521700</v>
      </c>
      <c r="AK192" s="477">
        <v>4685300</v>
      </c>
      <c r="AL192" s="477">
        <v>4855900</v>
      </c>
      <c r="AM192" s="477">
        <v>5033800</v>
      </c>
      <c r="AN192" s="477">
        <v>5219300</v>
      </c>
      <c r="AO192" s="477">
        <v>5412700</v>
      </c>
      <c r="AP192" s="523">
        <v>5614300</v>
      </c>
      <c r="AS192" s="1611">
        <v>2573500</v>
      </c>
    </row>
    <row r="193" spans="1:256" ht="15.6" customHeight="1">
      <c r="C193" s="2496"/>
      <c r="D193" s="131"/>
      <c r="F193" s="472" t="s">
        <v>625</v>
      </c>
      <c r="G193" s="2488"/>
      <c r="H193" s="2488"/>
      <c r="I193" s="2488"/>
      <c r="J193" s="2488"/>
      <c r="K193" s="2488"/>
      <c r="L193" s="2488"/>
      <c r="M193" s="2488"/>
      <c r="N193" s="2488"/>
      <c r="O193" s="763">
        <v>0</v>
      </c>
      <c r="P193" s="763">
        <v>-5400</v>
      </c>
      <c r="Q193" s="763">
        <v>2000</v>
      </c>
      <c r="R193" s="763">
        <v>18700</v>
      </c>
      <c r="S193" s="2497">
        <v>600</v>
      </c>
      <c r="T193" s="2497">
        <v>311000</v>
      </c>
      <c r="U193" s="765">
        <v>81700</v>
      </c>
      <c r="V193" s="2498">
        <v>153500</v>
      </c>
      <c r="W193" s="2498">
        <v>210000</v>
      </c>
      <c r="X193" s="1611">
        <v>309500</v>
      </c>
      <c r="Y193" s="2500">
        <v>309500</v>
      </c>
      <c r="Z193" s="2500">
        <v>309500</v>
      </c>
      <c r="AA193" s="2501">
        <v>565500</v>
      </c>
      <c r="AB193" s="2501">
        <v>565500</v>
      </c>
      <c r="AC193" s="477">
        <v>579600</v>
      </c>
      <c r="AD193" s="477">
        <v>594100</v>
      </c>
      <c r="AE193" s="477">
        <v>609000</v>
      </c>
      <c r="AF193" s="477">
        <v>624200</v>
      </c>
      <c r="AG193" s="477">
        <v>639800</v>
      </c>
      <c r="AH193" s="477">
        <v>655800</v>
      </c>
      <c r="AI193" s="477">
        <v>672200</v>
      </c>
      <c r="AJ193" s="477">
        <v>689000</v>
      </c>
      <c r="AK193" s="477">
        <v>706200</v>
      </c>
      <c r="AL193" s="477">
        <v>723900</v>
      </c>
      <c r="AM193" s="477">
        <v>742000</v>
      </c>
      <c r="AN193" s="477">
        <v>760600</v>
      </c>
      <c r="AO193" s="477">
        <v>779600</v>
      </c>
      <c r="AP193" s="523">
        <v>799100</v>
      </c>
      <c r="AS193" s="1611">
        <v>309500</v>
      </c>
    </row>
    <row r="194" spans="1:256" ht="15.6" customHeight="1">
      <c r="C194" s="2496"/>
      <c r="D194" s="131"/>
      <c r="F194" s="472" t="s">
        <v>626</v>
      </c>
      <c r="G194" s="2488"/>
      <c r="H194" s="2488"/>
      <c r="I194" s="2488"/>
      <c r="J194" s="2488"/>
      <c r="K194" s="2488"/>
      <c r="L194" s="2488"/>
      <c r="M194" s="2488"/>
      <c r="N194" s="2488"/>
      <c r="O194" s="763">
        <v>0</v>
      </c>
      <c r="P194" s="763">
        <v>0</v>
      </c>
      <c r="Q194" s="763">
        <v>0</v>
      </c>
      <c r="R194" s="763">
        <v>0</v>
      </c>
      <c r="S194" s="2497">
        <v>0</v>
      </c>
      <c r="T194" s="2497">
        <v>0</v>
      </c>
      <c r="U194" s="765">
        <v>0</v>
      </c>
      <c r="V194" s="2498">
        <v>0</v>
      </c>
      <c r="W194" s="2498">
        <v>0</v>
      </c>
      <c r="X194" s="1611">
        <v>0</v>
      </c>
      <c r="Y194" s="2500">
        <v>0</v>
      </c>
      <c r="Z194" s="2500">
        <v>0</v>
      </c>
      <c r="AA194" s="2501">
        <v>0</v>
      </c>
      <c r="AB194" s="2501">
        <v>0</v>
      </c>
      <c r="AC194" s="477">
        <v>0</v>
      </c>
      <c r="AD194" s="477">
        <v>0</v>
      </c>
      <c r="AE194" s="477">
        <v>0</v>
      </c>
      <c r="AF194" s="477">
        <v>0</v>
      </c>
      <c r="AG194" s="477">
        <v>0</v>
      </c>
      <c r="AH194" s="477">
        <v>0</v>
      </c>
      <c r="AI194" s="477">
        <v>0</v>
      </c>
      <c r="AJ194" s="477">
        <v>0</v>
      </c>
      <c r="AK194" s="477">
        <v>0</v>
      </c>
      <c r="AL194" s="477">
        <v>0</v>
      </c>
      <c r="AM194" s="477">
        <v>0</v>
      </c>
      <c r="AN194" s="477">
        <v>0</v>
      </c>
      <c r="AO194" s="477">
        <v>0</v>
      </c>
      <c r="AP194" s="523">
        <v>0</v>
      </c>
      <c r="AS194" s="1611">
        <v>0</v>
      </c>
    </row>
    <row r="195" spans="1:256" ht="15.6" customHeight="1">
      <c r="C195" s="2496"/>
      <c r="D195" s="131"/>
      <c r="F195" s="472" t="s">
        <v>629</v>
      </c>
      <c r="G195" s="2488"/>
      <c r="H195" s="2488"/>
      <c r="I195" s="2488"/>
      <c r="J195" s="2488"/>
      <c r="K195" s="2488"/>
      <c r="L195" s="2488"/>
      <c r="M195" s="2488"/>
      <c r="N195" s="2488"/>
      <c r="O195" s="763">
        <v>0</v>
      </c>
      <c r="P195" s="763">
        <v>0</v>
      </c>
      <c r="Q195" s="763">
        <v>0</v>
      </c>
      <c r="R195" s="763">
        <v>0</v>
      </c>
      <c r="S195" s="2497">
        <v>0</v>
      </c>
      <c r="T195" s="2497">
        <v>0</v>
      </c>
      <c r="U195" s="765">
        <v>0</v>
      </c>
      <c r="V195" s="2498">
        <v>0</v>
      </c>
      <c r="W195" s="2498">
        <v>0</v>
      </c>
      <c r="X195" s="1611">
        <v>0</v>
      </c>
      <c r="Y195" s="2500">
        <v>0</v>
      </c>
      <c r="Z195" s="2500">
        <v>0</v>
      </c>
      <c r="AA195" s="2501">
        <v>0</v>
      </c>
      <c r="AB195" s="2501">
        <v>0</v>
      </c>
      <c r="AC195" s="477">
        <v>0</v>
      </c>
      <c r="AD195" s="477">
        <v>0</v>
      </c>
      <c r="AE195" s="477">
        <v>0</v>
      </c>
      <c r="AF195" s="477">
        <v>0</v>
      </c>
      <c r="AG195" s="477">
        <v>0</v>
      </c>
      <c r="AH195" s="477">
        <v>0</v>
      </c>
      <c r="AI195" s="477">
        <v>0</v>
      </c>
      <c r="AJ195" s="477">
        <v>0</v>
      </c>
      <c r="AK195" s="477">
        <v>0</v>
      </c>
      <c r="AL195" s="477">
        <v>0</v>
      </c>
      <c r="AM195" s="477">
        <v>0</v>
      </c>
      <c r="AN195" s="477">
        <v>0</v>
      </c>
      <c r="AO195" s="477">
        <v>0</v>
      </c>
      <c r="AP195" s="523">
        <v>0</v>
      </c>
      <c r="AS195" s="1611">
        <v>0</v>
      </c>
    </row>
    <row r="196" spans="1:256" ht="15.6" customHeight="1">
      <c r="C196" s="2496"/>
      <c r="D196" s="131"/>
      <c r="F196" s="472" t="s">
        <v>632</v>
      </c>
      <c r="G196" s="2488"/>
      <c r="H196" s="2488"/>
      <c r="I196" s="2488"/>
      <c r="J196" s="2488"/>
      <c r="K196" s="2488"/>
      <c r="L196" s="2488"/>
      <c r="M196" s="2488"/>
      <c r="N196" s="2488"/>
      <c r="O196" s="763">
        <v>146232</v>
      </c>
      <c r="P196" s="763">
        <v>96200</v>
      </c>
      <c r="Q196" s="763">
        <v>-40700</v>
      </c>
      <c r="R196" s="763">
        <v>-29100</v>
      </c>
      <c r="S196" s="2497">
        <v>86900</v>
      </c>
      <c r="T196" s="2497">
        <v>-155500</v>
      </c>
      <c r="U196" s="765">
        <v>290100</v>
      </c>
      <c r="V196" s="2498">
        <v>292200</v>
      </c>
      <c r="W196" s="2498">
        <v>329000</v>
      </c>
      <c r="X196" s="1611">
        <v>416000</v>
      </c>
      <c r="Y196" s="2500">
        <v>328000</v>
      </c>
      <c r="Z196" s="2500">
        <v>328000</v>
      </c>
      <c r="AA196" s="2501">
        <v>380000</v>
      </c>
      <c r="AB196" s="2501">
        <v>368000</v>
      </c>
      <c r="AC196" s="477">
        <v>377200</v>
      </c>
      <c r="AD196" s="477">
        <v>386600</v>
      </c>
      <c r="AE196" s="477">
        <v>396300</v>
      </c>
      <c r="AF196" s="477">
        <v>406200</v>
      </c>
      <c r="AG196" s="477">
        <v>416400</v>
      </c>
      <c r="AH196" s="477">
        <v>426800</v>
      </c>
      <c r="AI196" s="477">
        <v>437500</v>
      </c>
      <c r="AJ196" s="477">
        <v>448400</v>
      </c>
      <c r="AK196" s="477">
        <v>459600</v>
      </c>
      <c r="AL196" s="477">
        <v>471100</v>
      </c>
      <c r="AM196" s="477">
        <v>482900</v>
      </c>
      <c r="AN196" s="477">
        <v>495000</v>
      </c>
      <c r="AO196" s="477">
        <v>507400</v>
      </c>
      <c r="AP196" s="523">
        <v>520100</v>
      </c>
      <c r="AS196" s="1611">
        <v>328000</v>
      </c>
    </row>
    <row r="197" spans="1:256" ht="15.6" customHeight="1">
      <c r="C197" s="2496"/>
      <c r="D197" s="131"/>
      <c r="F197" s="115" t="s">
        <v>635</v>
      </c>
      <c r="G197" s="64"/>
      <c r="H197" s="64"/>
      <c r="I197" s="64"/>
      <c r="J197" s="64"/>
      <c r="K197" s="64"/>
      <c r="L197" s="64"/>
      <c r="M197" s="64"/>
      <c r="N197" s="64"/>
      <c r="O197" s="2534"/>
      <c r="P197" s="763">
        <v>0</v>
      </c>
      <c r="Q197" s="763">
        <v>0</v>
      </c>
      <c r="R197" s="763">
        <v>0</v>
      </c>
      <c r="S197" s="2497">
        <v>0</v>
      </c>
      <c r="T197" s="2497">
        <v>0</v>
      </c>
      <c r="U197" s="765">
        <v>0</v>
      </c>
      <c r="V197" s="2498">
        <v>0</v>
      </c>
      <c r="W197" s="2498">
        <v>0</v>
      </c>
      <c r="X197" s="1611">
        <v>0</v>
      </c>
      <c r="Y197" s="2500">
        <v>0</v>
      </c>
      <c r="Z197" s="2500">
        <v>0</v>
      </c>
      <c r="AA197" s="2501">
        <v>-186800</v>
      </c>
      <c r="AB197" s="2501">
        <v>-194700</v>
      </c>
      <c r="AC197" s="477">
        <v>-199600</v>
      </c>
      <c r="AD197" s="477">
        <v>-204600</v>
      </c>
      <c r="AE197" s="477">
        <v>-209700</v>
      </c>
      <c r="AF197" s="477">
        <v>-214900</v>
      </c>
      <c r="AG197" s="477">
        <v>-220300</v>
      </c>
      <c r="AH197" s="477">
        <v>-225800</v>
      </c>
      <c r="AI197" s="477">
        <v>-231400</v>
      </c>
      <c r="AJ197" s="477">
        <v>-237200</v>
      </c>
      <c r="AK197" s="477">
        <v>-243100</v>
      </c>
      <c r="AL197" s="477">
        <v>-249200</v>
      </c>
      <c r="AM197" s="477">
        <v>-255400</v>
      </c>
      <c r="AN197" s="477">
        <v>-261800</v>
      </c>
      <c r="AO197" s="477">
        <v>-268300</v>
      </c>
      <c r="AP197" s="523">
        <v>-275000</v>
      </c>
      <c r="AS197" s="1611">
        <v>0</v>
      </c>
    </row>
    <row r="198" spans="1:256" s="998" customFormat="1" ht="15.6" customHeight="1">
      <c r="A198" s="9"/>
      <c r="B198" s="9"/>
      <c r="C198" s="2496"/>
      <c r="D198" s="505"/>
      <c r="E198" s="506"/>
      <c r="F198" s="507" t="s">
        <v>38</v>
      </c>
      <c r="G198" s="2502"/>
      <c r="H198" s="2502"/>
      <c r="I198" s="2502"/>
      <c r="J198" s="2502"/>
      <c r="K198" s="2502"/>
      <c r="L198" s="2502"/>
      <c r="M198" s="2502"/>
      <c r="N198" s="2502"/>
      <c r="O198" s="2503">
        <v>1292820</v>
      </c>
      <c r="P198" s="2489">
        <v>1207800</v>
      </c>
      <c r="Q198" s="2503">
        <v>1194300</v>
      </c>
      <c r="R198" s="2503">
        <v>1377100</v>
      </c>
      <c r="S198" s="2504">
        <v>1471500</v>
      </c>
      <c r="T198" s="2504">
        <v>1270300</v>
      </c>
      <c r="U198" s="2505">
        <v>1936600</v>
      </c>
      <c r="V198" s="2506">
        <v>2177800</v>
      </c>
      <c r="W198" s="2506">
        <v>3698100</v>
      </c>
      <c r="X198" s="2507">
        <v>3354800</v>
      </c>
      <c r="Y198" s="2508">
        <v>3121300</v>
      </c>
      <c r="Z198" s="2508">
        <v>3211000</v>
      </c>
      <c r="AA198" s="2509">
        <v>3939276.3014693297</v>
      </c>
      <c r="AB198" s="2509">
        <v>4054532.2427319996</v>
      </c>
      <c r="AC198" s="508">
        <v>4198400</v>
      </c>
      <c r="AD198" s="508">
        <v>4372300</v>
      </c>
      <c r="AE198" s="508">
        <v>4556000</v>
      </c>
      <c r="AF198" s="508">
        <v>4745400</v>
      </c>
      <c r="AG198" s="508">
        <v>4905700</v>
      </c>
      <c r="AH198" s="508">
        <v>5071500</v>
      </c>
      <c r="AI198" s="508">
        <v>5243200</v>
      </c>
      <c r="AJ198" s="508">
        <v>5421900</v>
      </c>
      <c r="AK198" s="508">
        <v>5608000</v>
      </c>
      <c r="AL198" s="508">
        <v>5801700</v>
      </c>
      <c r="AM198" s="508">
        <v>6003300</v>
      </c>
      <c r="AN198" s="508">
        <v>6213100</v>
      </c>
      <c r="AO198" s="508">
        <v>6431400</v>
      </c>
      <c r="AP198" s="509">
        <v>6658500</v>
      </c>
      <c r="AS198" s="2507">
        <v>3211000</v>
      </c>
    </row>
    <row r="199" spans="1:256" ht="15.6" customHeight="1">
      <c r="C199" s="2496"/>
      <c r="D199" s="131"/>
      <c r="E199" s="539" t="s">
        <v>704</v>
      </c>
      <c r="F199" s="472"/>
      <c r="G199" s="2488"/>
      <c r="H199" s="2488"/>
      <c r="I199" s="2488"/>
      <c r="J199" s="2488"/>
      <c r="K199" s="2488"/>
      <c r="L199" s="2488"/>
      <c r="M199" s="2488"/>
      <c r="N199" s="2488"/>
      <c r="O199" s="2534"/>
      <c r="P199" s="2493"/>
      <c r="Q199" s="763"/>
      <c r="R199" s="763"/>
      <c r="S199" s="2497"/>
      <c r="T199" s="2497"/>
      <c r="U199" s="765"/>
      <c r="V199" s="2498"/>
      <c r="W199" s="2498"/>
      <c r="X199" s="1611"/>
      <c r="Y199" s="2500"/>
      <c r="Z199" s="2500"/>
      <c r="AA199" s="2501"/>
      <c r="AB199" s="2501"/>
      <c r="AC199" s="473"/>
      <c r="AD199" s="473"/>
      <c r="AE199" s="473"/>
      <c r="AF199" s="473"/>
      <c r="AG199" s="473"/>
      <c r="AH199" s="473"/>
      <c r="AI199" s="473"/>
      <c r="AJ199" s="473"/>
      <c r="AK199" s="473"/>
      <c r="AL199" s="473"/>
      <c r="AM199" s="473"/>
      <c r="AN199" s="473"/>
      <c r="AO199" s="473"/>
      <c r="AP199" s="1288"/>
      <c r="AS199" s="1611"/>
    </row>
    <row r="200" spans="1:256" ht="15.6" customHeight="1">
      <c r="C200" s="2496"/>
      <c r="D200" s="131"/>
      <c r="F200" s="472" t="s">
        <v>623</v>
      </c>
      <c r="G200" s="2488"/>
      <c r="H200" s="2488"/>
      <c r="I200" s="2488"/>
      <c r="J200" s="2488"/>
      <c r="K200" s="2488"/>
      <c r="L200" s="2488"/>
      <c r="M200" s="2488"/>
      <c r="N200" s="2488"/>
      <c r="O200" s="763">
        <v>2593070</v>
      </c>
      <c r="P200" s="763">
        <v>3293500</v>
      </c>
      <c r="Q200" s="763">
        <v>3524100</v>
      </c>
      <c r="R200" s="763">
        <v>3183000</v>
      </c>
      <c r="S200" s="2497">
        <v>3744800</v>
      </c>
      <c r="T200" s="2497">
        <v>3163800</v>
      </c>
      <c r="U200" s="765">
        <v>3461800</v>
      </c>
      <c r="V200" s="2498">
        <v>3437500</v>
      </c>
      <c r="W200" s="2498">
        <v>2322100</v>
      </c>
      <c r="X200" s="1611">
        <v>2039100</v>
      </c>
      <c r="Y200" s="2500">
        <v>2043100</v>
      </c>
      <c r="Z200" s="2500">
        <v>2104100</v>
      </c>
      <c r="AA200" s="2501">
        <v>2284017.4651893401</v>
      </c>
      <c r="AB200" s="2501">
        <v>2385286.0930920001</v>
      </c>
      <c r="AC200" s="477">
        <v>2475500</v>
      </c>
      <c r="AD200" s="477">
        <v>2587000</v>
      </c>
      <c r="AE200" s="477">
        <v>2705200</v>
      </c>
      <c r="AF200" s="477">
        <v>2827200</v>
      </c>
      <c r="AG200" s="477">
        <v>2927800</v>
      </c>
      <c r="AH200" s="477">
        <v>3032100</v>
      </c>
      <c r="AI200" s="477">
        <v>3140100</v>
      </c>
      <c r="AJ200" s="477">
        <v>3252900</v>
      </c>
      <c r="AK200" s="477">
        <v>3370600</v>
      </c>
      <c r="AL200" s="477">
        <v>3493300</v>
      </c>
      <c r="AM200" s="477">
        <v>3621300</v>
      </c>
      <c r="AN200" s="477">
        <v>3754800</v>
      </c>
      <c r="AO200" s="477">
        <v>3893900</v>
      </c>
      <c r="AP200" s="523">
        <v>4038900</v>
      </c>
      <c r="AS200" s="1611">
        <v>2104100</v>
      </c>
    </row>
    <row r="201" spans="1:256" ht="15.6" customHeight="1">
      <c r="C201" s="2496"/>
      <c r="D201" s="131"/>
      <c r="F201" s="472" t="s">
        <v>625</v>
      </c>
      <c r="G201" s="2488"/>
      <c r="H201" s="2488"/>
      <c r="I201" s="2488"/>
      <c r="J201" s="2488"/>
      <c r="K201" s="2488"/>
      <c r="L201" s="2488"/>
      <c r="M201" s="2488"/>
      <c r="N201" s="2488"/>
      <c r="O201" s="763">
        <v>360000</v>
      </c>
      <c r="P201" s="763">
        <v>898900</v>
      </c>
      <c r="Q201" s="763">
        <v>470600</v>
      </c>
      <c r="R201" s="763">
        <v>160400</v>
      </c>
      <c r="S201" s="2497">
        <v>146700</v>
      </c>
      <c r="T201" s="2497">
        <v>937100</v>
      </c>
      <c r="U201" s="765">
        <v>1267900</v>
      </c>
      <c r="V201" s="2498">
        <v>1573200</v>
      </c>
      <c r="W201" s="2498">
        <v>668200</v>
      </c>
      <c r="X201" s="1611">
        <v>1036200</v>
      </c>
      <c r="Y201" s="2500">
        <v>1036200</v>
      </c>
      <c r="Z201" s="2500">
        <v>1036200</v>
      </c>
      <c r="AA201" s="2501">
        <v>1053700</v>
      </c>
      <c r="AB201" s="2501">
        <v>1053700</v>
      </c>
      <c r="AC201" s="477">
        <v>1080000</v>
      </c>
      <c r="AD201" s="477">
        <v>1107000</v>
      </c>
      <c r="AE201" s="477">
        <v>1134700</v>
      </c>
      <c r="AF201" s="477">
        <v>1163100</v>
      </c>
      <c r="AG201" s="477">
        <v>1192200</v>
      </c>
      <c r="AH201" s="477">
        <v>1222000</v>
      </c>
      <c r="AI201" s="477">
        <v>1252600</v>
      </c>
      <c r="AJ201" s="477">
        <v>1283900</v>
      </c>
      <c r="AK201" s="477">
        <v>1316000</v>
      </c>
      <c r="AL201" s="477">
        <v>1348900</v>
      </c>
      <c r="AM201" s="477">
        <v>1382600</v>
      </c>
      <c r="AN201" s="477">
        <v>1417200</v>
      </c>
      <c r="AO201" s="477">
        <v>1452600</v>
      </c>
      <c r="AP201" s="523">
        <v>1488900</v>
      </c>
      <c r="AS201" s="1611">
        <v>1036200</v>
      </c>
    </row>
    <row r="202" spans="1:256" ht="15.6" customHeight="1">
      <c r="C202" s="2496"/>
      <c r="D202" s="131"/>
      <c r="F202" s="472" t="s">
        <v>626</v>
      </c>
      <c r="G202" s="2488"/>
      <c r="H202" s="2488"/>
      <c r="I202" s="2488"/>
      <c r="J202" s="2488"/>
      <c r="K202" s="2488"/>
      <c r="L202" s="2488"/>
      <c r="M202" s="2488"/>
      <c r="N202" s="2488"/>
      <c r="O202" s="763">
        <v>500</v>
      </c>
      <c r="P202" s="763">
        <v>600</v>
      </c>
      <c r="Q202" s="763">
        <v>1000</v>
      </c>
      <c r="R202" s="763">
        <v>1000</v>
      </c>
      <c r="S202" s="2497">
        <v>2400</v>
      </c>
      <c r="T202" s="2497">
        <v>1300</v>
      </c>
      <c r="U202" s="765">
        <v>700</v>
      </c>
      <c r="V202" s="2498">
        <v>1000</v>
      </c>
      <c r="W202" s="2498">
        <v>100</v>
      </c>
      <c r="X202" s="1611">
        <v>1000</v>
      </c>
      <c r="Y202" s="2500">
        <v>1000</v>
      </c>
      <c r="Z202" s="2500">
        <v>1000</v>
      </c>
      <c r="AA202" s="2501">
        <v>1000</v>
      </c>
      <c r="AB202" s="2501">
        <v>1000</v>
      </c>
      <c r="AC202" s="477">
        <v>1000</v>
      </c>
      <c r="AD202" s="477">
        <v>1000</v>
      </c>
      <c r="AE202" s="477">
        <v>1000</v>
      </c>
      <c r="AF202" s="477">
        <v>1000</v>
      </c>
      <c r="AG202" s="477">
        <v>1000</v>
      </c>
      <c r="AH202" s="477">
        <v>1000</v>
      </c>
      <c r="AI202" s="477">
        <v>1000</v>
      </c>
      <c r="AJ202" s="477">
        <v>1000</v>
      </c>
      <c r="AK202" s="477">
        <v>1000</v>
      </c>
      <c r="AL202" s="477">
        <v>1000</v>
      </c>
      <c r="AM202" s="477">
        <v>1000</v>
      </c>
      <c r="AN202" s="477">
        <v>1000</v>
      </c>
      <c r="AO202" s="477">
        <v>1000</v>
      </c>
      <c r="AP202" s="523">
        <v>1000</v>
      </c>
      <c r="AS202" s="1611">
        <v>1000</v>
      </c>
    </row>
    <row r="203" spans="1:256" ht="15.6" customHeight="1">
      <c r="C203" s="2496"/>
      <c r="D203" s="131"/>
      <c r="F203" s="472" t="s">
        <v>629</v>
      </c>
      <c r="G203" s="2488"/>
      <c r="H203" s="2488"/>
      <c r="I203" s="2488"/>
      <c r="J203" s="2488"/>
      <c r="K203" s="2488"/>
      <c r="L203" s="2488"/>
      <c r="M203" s="2488"/>
      <c r="N203" s="2488"/>
      <c r="O203" s="763">
        <v>0</v>
      </c>
      <c r="P203" s="763">
        <v>0</v>
      </c>
      <c r="Q203" s="763">
        <v>0</v>
      </c>
      <c r="R203" s="763">
        <v>0</v>
      </c>
      <c r="S203" s="2497">
        <v>0</v>
      </c>
      <c r="T203" s="2497">
        <v>0</v>
      </c>
      <c r="U203" s="765">
        <v>0</v>
      </c>
      <c r="V203" s="2498">
        <v>0</v>
      </c>
      <c r="W203" s="2498">
        <v>0</v>
      </c>
      <c r="X203" s="1611">
        <v>0</v>
      </c>
      <c r="Y203" s="2500">
        <v>0</v>
      </c>
      <c r="Z203" s="2500">
        <v>0</v>
      </c>
      <c r="AA203" s="2501">
        <v>0</v>
      </c>
      <c r="AB203" s="2501">
        <v>0</v>
      </c>
      <c r="AC203" s="477">
        <v>0</v>
      </c>
      <c r="AD203" s="477">
        <v>0</v>
      </c>
      <c r="AE203" s="477">
        <v>0</v>
      </c>
      <c r="AF203" s="477">
        <v>0</v>
      </c>
      <c r="AG203" s="477">
        <v>0</v>
      </c>
      <c r="AH203" s="477">
        <v>0</v>
      </c>
      <c r="AI203" s="477">
        <v>0</v>
      </c>
      <c r="AJ203" s="477">
        <v>0</v>
      </c>
      <c r="AK203" s="477">
        <v>0</v>
      </c>
      <c r="AL203" s="477">
        <v>0</v>
      </c>
      <c r="AM203" s="477">
        <v>0</v>
      </c>
      <c r="AN203" s="477">
        <v>0</v>
      </c>
      <c r="AO203" s="477">
        <v>0</v>
      </c>
      <c r="AP203" s="523">
        <v>0</v>
      </c>
      <c r="AS203" s="1611">
        <v>0</v>
      </c>
    </row>
    <row r="204" spans="1:256" ht="15.6" customHeight="1">
      <c r="C204" s="2496"/>
      <c r="D204" s="131"/>
      <c r="F204" s="472" t="s">
        <v>632</v>
      </c>
      <c r="G204" s="2488"/>
      <c r="H204" s="2488"/>
      <c r="I204" s="2488"/>
      <c r="J204" s="2488"/>
      <c r="K204" s="2488"/>
      <c r="L204" s="2488"/>
      <c r="M204" s="2488"/>
      <c r="N204" s="2488"/>
      <c r="O204" s="763">
        <v>2436800</v>
      </c>
      <c r="P204" s="763">
        <v>2029200</v>
      </c>
      <c r="Q204" s="763">
        <v>2141900</v>
      </c>
      <c r="R204" s="763">
        <v>1368300</v>
      </c>
      <c r="S204" s="2497">
        <v>2068000</v>
      </c>
      <c r="T204" s="2497">
        <v>6679500</v>
      </c>
      <c r="U204" s="765">
        <v>4921500</v>
      </c>
      <c r="V204" s="2498">
        <v>4530300</v>
      </c>
      <c r="W204" s="2498">
        <v>2679100</v>
      </c>
      <c r="X204" s="1611">
        <v>1646500</v>
      </c>
      <c r="Y204" s="2500">
        <v>2606800</v>
      </c>
      <c r="Z204" s="2500">
        <v>2795100</v>
      </c>
      <c r="AA204" s="2501">
        <v>2814267</v>
      </c>
      <c r="AB204" s="2501">
        <v>2774267</v>
      </c>
      <c r="AC204" s="477">
        <v>2843600</v>
      </c>
      <c r="AD204" s="477">
        <v>2914700</v>
      </c>
      <c r="AE204" s="477">
        <v>2987600</v>
      </c>
      <c r="AF204" s="477">
        <v>3062300</v>
      </c>
      <c r="AG204" s="477">
        <v>3138900</v>
      </c>
      <c r="AH204" s="477">
        <v>3217400</v>
      </c>
      <c r="AI204" s="477">
        <v>3297800</v>
      </c>
      <c r="AJ204" s="477">
        <v>3380200</v>
      </c>
      <c r="AK204" s="477">
        <v>3464700</v>
      </c>
      <c r="AL204" s="477">
        <v>3551300</v>
      </c>
      <c r="AM204" s="477">
        <v>3640100</v>
      </c>
      <c r="AN204" s="477">
        <v>3731100</v>
      </c>
      <c r="AO204" s="477">
        <v>3824400</v>
      </c>
      <c r="AP204" s="523">
        <v>3920000</v>
      </c>
      <c r="AS204" s="1611">
        <v>2795100</v>
      </c>
    </row>
    <row r="205" spans="1:256" ht="15.6" customHeight="1">
      <c r="C205" s="2496"/>
      <c r="D205" s="131"/>
      <c r="F205" s="115" t="s">
        <v>635</v>
      </c>
      <c r="G205" s="64"/>
      <c r="H205" s="64"/>
      <c r="I205" s="64"/>
      <c r="J205" s="64"/>
      <c r="K205" s="64"/>
      <c r="L205" s="64"/>
      <c r="M205" s="64"/>
      <c r="N205" s="64"/>
      <c r="O205" s="2535"/>
      <c r="P205" s="763">
        <v>0</v>
      </c>
      <c r="Q205" s="763">
        <v>0</v>
      </c>
      <c r="R205" s="763">
        <v>0</v>
      </c>
      <c r="S205" s="2497">
        <v>0</v>
      </c>
      <c r="T205" s="2497">
        <v>0</v>
      </c>
      <c r="U205" s="765">
        <v>0</v>
      </c>
      <c r="V205" s="2498">
        <v>0</v>
      </c>
      <c r="W205" s="2498">
        <v>0</v>
      </c>
      <c r="X205" s="1611">
        <v>0</v>
      </c>
      <c r="Y205" s="2500">
        <v>0</v>
      </c>
      <c r="Z205" s="2500">
        <v>0</v>
      </c>
      <c r="AA205" s="2501">
        <v>-278600</v>
      </c>
      <c r="AB205" s="2501">
        <v>-284800</v>
      </c>
      <c r="AC205" s="477">
        <v>-291900</v>
      </c>
      <c r="AD205" s="477">
        <v>-299200</v>
      </c>
      <c r="AE205" s="477">
        <v>-306700</v>
      </c>
      <c r="AF205" s="477">
        <v>-314400</v>
      </c>
      <c r="AG205" s="477">
        <v>-322300</v>
      </c>
      <c r="AH205" s="477">
        <v>-330400</v>
      </c>
      <c r="AI205" s="477">
        <v>-338700</v>
      </c>
      <c r="AJ205" s="477">
        <v>-347200</v>
      </c>
      <c r="AK205" s="477">
        <v>-355900</v>
      </c>
      <c r="AL205" s="477">
        <v>-364800</v>
      </c>
      <c r="AM205" s="477">
        <v>-373900</v>
      </c>
      <c r="AN205" s="477">
        <v>-383200</v>
      </c>
      <c r="AO205" s="477">
        <v>-392800</v>
      </c>
      <c r="AP205" s="523">
        <v>-402600</v>
      </c>
      <c r="AS205" s="1611">
        <v>0</v>
      </c>
    </row>
    <row r="206" spans="1:256" s="998" customFormat="1" ht="15.6" customHeight="1">
      <c r="A206" s="9"/>
      <c r="B206" s="9"/>
      <c r="C206" s="2496"/>
      <c r="D206" s="487"/>
      <c r="E206" s="82"/>
      <c r="F206" s="536" t="s">
        <v>38</v>
      </c>
      <c r="G206" s="2516"/>
      <c r="H206" s="2516"/>
      <c r="I206" s="2516"/>
      <c r="J206" s="2516"/>
      <c r="K206" s="2516"/>
      <c r="L206" s="2516"/>
      <c r="M206" s="2516"/>
      <c r="N206" s="2516"/>
      <c r="O206" s="2489">
        <v>5390370</v>
      </c>
      <c r="P206" s="2489">
        <v>6222200</v>
      </c>
      <c r="Q206" s="2489">
        <v>6137600</v>
      </c>
      <c r="R206" s="2489">
        <v>4712700</v>
      </c>
      <c r="S206" s="2517">
        <v>5961900</v>
      </c>
      <c r="T206" s="2517">
        <v>10781700</v>
      </c>
      <c r="U206" s="2518">
        <v>9651900</v>
      </c>
      <c r="V206" s="2519">
        <v>9542000</v>
      </c>
      <c r="W206" s="519">
        <v>5669500</v>
      </c>
      <c r="X206" s="2520">
        <v>4722800</v>
      </c>
      <c r="Y206" s="2521">
        <v>5687100</v>
      </c>
      <c r="Z206" s="2521">
        <v>5936400</v>
      </c>
      <c r="AA206" s="2522">
        <v>5874384.4651893396</v>
      </c>
      <c r="AB206" s="2522">
        <v>5929453.0930920001</v>
      </c>
      <c r="AC206" s="519">
        <v>6108200</v>
      </c>
      <c r="AD206" s="519">
        <v>6310500</v>
      </c>
      <c r="AE206" s="519">
        <v>6521800</v>
      </c>
      <c r="AF206" s="519">
        <v>6739200</v>
      </c>
      <c r="AG206" s="519">
        <v>6937600</v>
      </c>
      <c r="AH206" s="519">
        <v>7142100</v>
      </c>
      <c r="AI206" s="519">
        <v>7352800</v>
      </c>
      <c r="AJ206" s="519">
        <v>7570800</v>
      </c>
      <c r="AK206" s="519">
        <v>7796400</v>
      </c>
      <c r="AL206" s="519">
        <v>8029700</v>
      </c>
      <c r="AM206" s="519">
        <v>8271100</v>
      </c>
      <c r="AN206" s="519">
        <v>8520900</v>
      </c>
      <c r="AO206" s="519">
        <v>8779100</v>
      </c>
      <c r="AP206" s="520">
        <v>9046200</v>
      </c>
      <c r="AS206" s="2520">
        <v>5936400</v>
      </c>
    </row>
    <row r="207" spans="1:256" s="998" customFormat="1" ht="15.6" customHeight="1">
      <c r="A207" s="9"/>
      <c r="B207" s="9"/>
      <c r="C207" s="2496"/>
      <c r="D207" s="525"/>
      <c r="E207" s="526" t="s">
        <v>38</v>
      </c>
      <c r="F207" s="527"/>
      <c r="G207" s="2525"/>
      <c r="H207" s="2525"/>
      <c r="I207" s="2525"/>
      <c r="J207" s="2525"/>
      <c r="K207" s="2525"/>
      <c r="L207" s="2525"/>
      <c r="M207" s="2525"/>
      <c r="N207" s="2525"/>
      <c r="O207" s="2536">
        <v>14105590</v>
      </c>
      <c r="P207" s="2536">
        <v>15739900</v>
      </c>
      <c r="Q207" s="2536">
        <v>16335700</v>
      </c>
      <c r="R207" s="2536">
        <v>14152600</v>
      </c>
      <c r="S207" s="2537">
        <v>16069800</v>
      </c>
      <c r="T207" s="2537">
        <v>18503800</v>
      </c>
      <c r="U207" s="2538">
        <v>17493500</v>
      </c>
      <c r="V207" s="2539">
        <v>18288800</v>
      </c>
      <c r="W207" s="566">
        <v>15639600</v>
      </c>
      <c r="X207" s="2540">
        <v>14651600</v>
      </c>
      <c r="Y207" s="2541">
        <v>15521800</v>
      </c>
      <c r="Z207" s="2541">
        <v>15998100</v>
      </c>
      <c r="AA207" s="2542">
        <v>17383319.147712</v>
      </c>
      <c r="AB207" s="2542">
        <v>17775177.413258001</v>
      </c>
      <c r="AC207" s="566">
        <v>18356300</v>
      </c>
      <c r="AD207" s="566">
        <v>19037000</v>
      </c>
      <c r="AE207" s="566">
        <v>19752100</v>
      </c>
      <c r="AF207" s="566">
        <v>20488800</v>
      </c>
      <c r="AG207" s="566">
        <v>21135000</v>
      </c>
      <c r="AH207" s="566">
        <v>21802200</v>
      </c>
      <c r="AI207" s="566">
        <v>22491500</v>
      </c>
      <c r="AJ207" s="566">
        <v>23206800</v>
      </c>
      <c r="AK207" s="566">
        <v>23949400</v>
      </c>
      <c r="AL207" s="566">
        <v>24720100</v>
      </c>
      <c r="AM207" s="566">
        <v>25520000</v>
      </c>
      <c r="AN207" s="566">
        <v>26350000</v>
      </c>
      <c r="AO207" s="566">
        <v>27211100</v>
      </c>
      <c r="AP207" s="567">
        <v>28104400</v>
      </c>
      <c r="AS207" s="2540">
        <v>15998100</v>
      </c>
    </row>
    <row r="208" spans="1:256" s="998" customFormat="1" ht="15.6" customHeight="1">
      <c r="A208" s="9"/>
      <c r="B208" s="9"/>
      <c r="C208" s="2496"/>
      <c r="D208" s="483" t="s">
        <v>1788</v>
      </c>
      <c r="E208" s="484"/>
      <c r="F208" s="485"/>
      <c r="G208" s="2492"/>
      <c r="H208" s="2492"/>
      <c r="I208" s="2492"/>
      <c r="J208" s="2492"/>
      <c r="K208" s="2492"/>
      <c r="L208" s="2492"/>
      <c r="M208" s="2492"/>
      <c r="N208" s="2492"/>
      <c r="O208" s="2493"/>
      <c r="P208" s="2493"/>
      <c r="Q208" s="2493"/>
      <c r="R208" s="2493"/>
      <c r="S208" s="2494"/>
      <c r="T208" s="2494"/>
      <c r="U208" s="2510"/>
      <c r="V208" s="2511"/>
      <c r="W208" s="2511"/>
      <c r="X208" s="2512"/>
      <c r="Y208" s="2513"/>
      <c r="Z208" s="2513"/>
      <c r="AA208" s="2514"/>
      <c r="AB208" s="2514"/>
      <c r="AC208" s="486"/>
      <c r="AD208" s="486"/>
      <c r="AE208" s="486"/>
      <c r="AF208" s="486"/>
      <c r="AG208" s="486"/>
      <c r="AH208" s="486"/>
      <c r="AI208" s="486"/>
      <c r="AJ208" s="486"/>
      <c r="AK208" s="486"/>
      <c r="AL208" s="486"/>
      <c r="AM208" s="486"/>
      <c r="AN208" s="486"/>
      <c r="AO208" s="486"/>
      <c r="AP208" s="431"/>
      <c r="AQ208" s="420"/>
      <c r="AR208" s="420"/>
      <c r="AS208" s="2512"/>
      <c r="AT208" s="420"/>
      <c r="AU208" s="420"/>
      <c r="AV208" s="420"/>
      <c r="AW208" s="420"/>
      <c r="AX208" s="420"/>
      <c r="AY208" s="420"/>
      <c r="AZ208" s="420"/>
      <c r="BA208" s="420"/>
      <c r="BB208" s="420"/>
      <c r="BC208" s="420"/>
      <c r="BD208" s="420"/>
      <c r="BE208" s="420"/>
      <c r="BF208" s="420"/>
      <c r="BG208" s="420"/>
      <c r="BH208" s="420"/>
      <c r="BI208" s="420"/>
      <c r="BJ208" s="420"/>
      <c r="BK208" s="420"/>
      <c r="BL208" s="420"/>
      <c r="BM208" s="420"/>
      <c r="BN208" s="420"/>
      <c r="BO208" s="420"/>
      <c r="BP208" s="420"/>
      <c r="BQ208" s="420"/>
      <c r="BR208" s="420"/>
      <c r="BS208" s="420"/>
      <c r="BT208" s="420"/>
      <c r="BU208" s="420"/>
      <c r="BV208" s="420"/>
      <c r="BW208" s="420"/>
      <c r="BX208" s="420"/>
      <c r="BY208" s="420"/>
      <c r="BZ208" s="420"/>
      <c r="CA208" s="420"/>
      <c r="CB208" s="420"/>
      <c r="CC208" s="420"/>
      <c r="CD208" s="420"/>
      <c r="CE208" s="420"/>
      <c r="CF208" s="420"/>
      <c r="CG208" s="420"/>
      <c r="CH208" s="420"/>
      <c r="CI208" s="420"/>
      <c r="CJ208" s="420"/>
      <c r="CK208" s="420"/>
      <c r="CL208" s="420"/>
      <c r="CM208" s="420"/>
      <c r="CN208" s="420"/>
      <c r="CO208" s="420"/>
      <c r="CP208" s="420"/>
      <c r="CQ208" s="420"/>
      <c r="CR208" s="420"/>
      <c r="CS208" s="420"/>
      <c r="CT208" s="420"/>
      <c r="CU208" s="420"/>
      <c r="CV208" s="420"/>
      <c r="CW208" s="420"/>
      <c r="CX208" s="420"/>
      <c r="CY208" s="420"/>
      <c r="CZ208" s="420"/>
      <c r="DA208" s="420"/>
      <c r="DB208" s="420"/>
      <c r="DC208" s="420"/>
      <c r="DD208" s="420"/>
      <c r="DE208" s="420"/>
      <c r="DF208" s="420"/>
      <c r="DG208" s="420"/>
      <c r="DH208" s="420"/>
      <c r="DI208" s="420"/>
      <c r="DJ208" s="420"/>
      <c r="DK208" s="420"/>
      <c r="DL208" s="420"/>
      <c r="DM208" s="420"/>
      <c r="DN208" s="420"/>
      <c r="DO208" s="420"/>
      <c r="DP208" s="420"/>
      <c r="DQ208" s="420"/>
      <c r="DR208" s="420"/>
      <c r="DS208" s="420"/>
      <c r="DT208" s="420"/>
      <c r="DU208" s="420"/>
      <c r="DV208" s="420"/>
      <c r="DW208" s="420"/>
      <c r="DX208" s="420"/>
      <c r="DY208" s="420"/>
      <c r="DZ208" s="420"/>
      <c r="EA208" s="420"/>
      <c r="EB208" s="420"/>
      <c r="EC208" s="420"/>
      <c r="ED208" s="420"/>
      <c r="EE208" s="420"/>
      <c r="EF208" s="420"/>
      <c r="EG208" s="420"/>
      <c r="EH208" s="420"/>
      <c r="EI208" s="420"/>
      <c r="EJ208" s="420"/>
      <c r="EK208" s="420"/>
      <c r="EL208" s="420"/>
      <c r="EM208" s="420"/>
      <c r="EN208" s="420"/>
      <c r="EO208" s="420"/>
      <c r="EP208" s="420"/>
      <c r="EQ208" s="420"/>
      <c r="ER208" s="420"/>
      <c r="ES208" s="420"/>
      <c r="ET208" s="420"/>
      <c r="EU208" s="420"/>
      <c r="EV208" s="420"/>
      <c r="EW208" s="420"/>
      <c r="EX208" s="420"/>
      <c r="EY208" s="420"/>
      <c r="EZ208" s="420"/>
      <c r="FA208" s="420"/>
      <c r="FB208" s="420"/>
      <c r="FC208" s="420"/>
      <c r="FD208" s="420"/>
      <c r="FE208" s="420"/>
      <c r="FF208" s="420"/>
      <c r="FG208" s="420"/>
      <c r="FH208" s="420"/>
      <c r="FI208" s="420"/>
      <c r="FJ208" s="420"/>
      <c r="FK208" s="420"/>
      <c r="FL208" s="420"/>
      <c r="FM208" s="420"/>
      <c r="FN208" s="420"/>
      <c r="FO208" s="420"/>
      <c r="FP208" s="420"/>
      <c r="FQ208" s="420"/>
      <c r="FR208" s="420"/>
      <c r="FS208" s="420"/>
      <c r="FT208" s="420"/>
      <c r="FU208" s="420"/>
      <c r="FV208" s="420"/>
      <c r="FW208" s="420"/>
      <c r="FX208" s="420"/>
      <c r="FY208" s="420"/>
      <c r="FZ208" s="420"/>
      <c r="GA208" s="420"/>
      <c r="GB208" s="420"/>
      <c r="GC208" s="420"/>
      <c r="GD208" s="420"/>
      <c r="GE208" s="420"/>
      <c r="GF208" s="420"/>
      <c r="GG208" s="420"/>
      <c r="GH208" s="420"/>
      <c r="GI208" s="420"/>
      <c r="GJ208" s="420"/>
      <c r="GK208" s="420"/>
      <c r="GL208" s="420"/>
      <c r="GM208" s="420"/>
      <c r="GN208" s="420"/>
      <c r="GO208" s="420"/>
      <c r="GP208" s="420"/>
      <c r="GQ208" s="420"/>
      <c r="GR208" s="420"/>
      <c r="GS208" s="420"/>
      <c r="GT208" s="420"/>
      <c r="GU208" s="420"/>
      <c r="GV208" s="420"/>
      <c r="GW208" s="420"/>
      <c r="GX208" s="420"/>
      <c r="GY208" s="420"/>
      <c r="GZ208" s="420"/>
      <c r="HA208" s="420"/>
      <c r="HB208" s="420"/>
      <c r="HC208" s="420"/>
      <c r="HD208" s="420"/>
      <c r="HE208" s="420"/>
      <c r="HF208" s="420"/>
      <c r="HG208" s="420"/>
      <c r="HH208" s="420"/>
      <c r="HI208" s="420"/>
      <c r="HJ208" s="420"/>
      <c r="HK208" s="420"/>
      <c r="HL208" s="420"/>
      <c r="HM208" s="420"/>
      <c r="HN208" s="420"/>
      <c r="HO208" s="420"/>
      <c r="HP208" s="420"/>
      <c r="HQ208" s="420"/>
      <c r="HR208" s="420"/>
      <c r="HS208" s="420"/>
      <c r="HT208" s="420"/>
      <c r="HU208" s="420"/>
      <c r="HV208" s="420"/>
      <c r="HW208" s="420"/>
      <c r="HX208" s="420"/>
      <c r="HY208" s="420"/>
      <c r="HZ208" s="420"/>
      <c r="IA208" s="420"/>
      <c r="IB208" s="420"/>
      <c r="IC208" s="420"/>
      <c r="ID208" s="420"/>
      <c r="IE208" s="420"/>
      <c r="IF208" s="420"/>
      <c r="IG208" s="420"/>
      <c r="IH208" s="420"/>
      <c r="II208" s="420"/>
      <c r="IJ208" s="420"/>
      <c r="IK208" s="420"/>
      <c r="IL208" s="420"/>
      <c r="IM208" s="420"/>
      <c r="IN208" s="420"/>
      <c r="IO208" s="420"/>
      <c r="IP208" s="420"/>
      <c r="IQ208" s="420"/>
      <c r="IR208" s="420"/>
      <c r="IS208" s="420"/>
      <c r="IT208" s="420"/>
      <c r="IU208" s="420"/>
      <c r="IV208" s="420"/>
    </row>
    <row r="209" spans="1:256" s="998" customFormat="1" ht="15.6" customHeight="1">
      <c r="A209" s="9"/>
      <c r="B209" s="9"/>
      <c r="C209" s="2496"/>
      <c r="D209" s="568"/>
      <c r="E209" s="569" t="s">
        <v>1789</v>
      </c>
      <c r="F209" s="472"/>
      <c r="G209" s="2488"/>
      <c r="H209" s="2488"/>
      <c r="I209" s="2488"/>
      <c r="J209" s="2488"/>
      <c r="K209" s="2488"/>
      <c r="L209" s="2488"/>
      <c r="M209" s="2488"/>
      <c r="N209" s="2488"/>
      <c r="O209" s="2543"/>
      <c r="P209" s="763"/>
      <c r="Q209" s="763"/>
      <c r="R209" s="763"/>
      <c r="S209" s="2497"/>
      <c r="T209" s="2497"/>
      <c r="U209" s="765"/>
      <c r="V209" s="2498"/>
      <c r="W209" s="2498"/>
      <c r="X209" s="1611"/>
      <c r="Y209" s="2500"/>
      <c r="Z209" s="2500"/>
      <c r="AA209" s="2501"/>
      <c r="AB209" s="2501"/>
      <c r="AC209" s="473"/>
      <c r="AD209" s="473"/>
      <c r="AE209" s="473"/>
      <c r="AF209" s="473"/>
      <c r="AG209" s="473"/>
      <c r="AH209" s="473"/>
      <c r="AI209" s="473"/>
      <c r="AJ209" s="473"/>
      <c r="AK209" s="473"/>
      <c r="AL209" s="473"/>
      <c r="AM209" s="473"/>
      <c r="AN209" s="473"/>
      <c r="AO209" s="473"/>
      <c r="AP209" s="1288"/>
      <c r="AQ209" s="420"/>
      <c r="AR209" s="420"/>
      <c r="AS209" s="1611"/>
      <c r="AT209" s="420"/>
      <c r="AU209" s="420"/>
      <c r="AV209" s="420"/>
      <c r="AW209" s="420"/>
      <c r="AX209" s="420"/>
      <c r="AY209" s="420"/>
      <c r="AZ209" s="420"/>
      <c r="BA209" s="420"/>
      <c r="BB209" s="420"/>
      <c r="BC209" s="420"/>
      <c r="BD209" s="420"/>
      <c r="BE209" s="420"/>
      <c r="BF209" s="420"/>
      <c r="BG209" s="420"/>
      <c r="BH209" s="420"/>
      <c r="BI209" s="420"/>
      <c r="BJ209" s="420"/>
      <c r="BK209" s="420"/>
      <c r="BL209" s="420"/>
      <c r="BM209" s="420"/>
      <c r="BN209" s="420"/>
      <c r="BO209" s="420"/>
      <c r="BP209" s="420"/>
      <c r="BQ209" s="420"/>
      <c r="BR209" s="420"/>
      <c r="BS209" s="420"/>
      <c r="BT209" s="420"/>
      <c r="BU209" s="420"/>
      <c r="BV209" s="420"/>
      <c r="BW209" s="420"/>
      <c r="BX209" s="420"/>
      <c r="BY209" s="420"/>
      <c r="BZ209" s="420"/>
      <c r="CA209" s="420"/>
      <c r="CB209" s="420"/>
      <c r="CC209" s="420"/>
      <c r="CD209" s="420"/>
      <c r="CE209" s="420"/>
      <c r="CF209" s="420"/>
      <c r="CG209" s="420"/>
      <c r="CH209" s="420"/>
      <c r="CI209" s="420"/>
      <c r="CJ209" s="420"/>
      <c r="CK209" s="420"/>
      <c r="CL209" s="420"/>
      <c r="CM209" s="420"/>
      <c r="CN209" s="420"/>
      <c r="CO209" s="420"/>
      <c r="CP209" s="420"/>
      <c r="CQ209" s="420"/>
      <c r="CR209" s="420"/>
      <c r="CS209" s="420"/>
      <c r="CT209" s="420"/>
      <c r="CU209" s="420"/>
      <c r="CV209" s="420"/>
      <c r="CW209" s="420"/>
      <c r="CX209" s="420"/>
      <c r="CY209" s="420"/>
      <c r="CZ209" s="420"/>
      <c r="DA209" s="420"/>
      <c r="DB209" s="420"/>
      <c r="DC209" s="420"/>
      <c r="DD209" s="420"/>
      <c r="DE209" s="420"/>
      <c r="DF209" s="420"/>
      <c r="DG209" s="420"/>
      <c r="DH209" s="420"/>
      <c r="DI209" s="420"/>
      <c r="DJ209" s="420"/>
      <c r="DK209" s="420"/>
      <c r="DL209" s="420"/>
      <c r="DM209" s="420"/>
      <c r="DN209" s="420"/>
      <c r="DO209" s="420"/>
      <c r="DP209" s="420"/>
      <c r="DQ209" s="420"/>
      <c r="DR209" s="420"/>
      <c r="DS209" s="420"/>
      <c r="DT209" s="420"/>
      <c r="DU209" s="420"/>
      <c r="DV209" s="420"/>
      <c r="DW209" s="420"/>
      <c r="DX209" s="420"/>
      <c r="DY209" s="420"/>
      <c r="DZ209" s="420"/>
      <c r="EA209" s="420"/>
      <c r="EB209" s="420"/>
      <c r="EC209" s="420"/>
      <c r="ED209" s="420"/>
      <c r="EE209" s="420"/>
      <c r="EF209" s="420"/>
      <c r="EG209" s="420"/>
      <c r="EH209" s="420"/>
      <c r="EI209" s="420"/>
      <c r="EJ209" s="420"/>
      <c r="EK209" s="420"/>
      <c r="EL209" s="420"/>
      <c r="EM209" s="420"/>
      <c r="EN209" s="420"/>
      <c r="EO209" s="420"/>
      <c r="EP209" s="420"/>
      <c r="EQ209" s="420"/>
      <c r="ER209" s="420"/>
      <c r="ES209" s="420"/>
      <c r="ET209" s="420"/>
      <c r="EU209" s="420"/>
      <c r="EV209" s="420"/>
      <c r="EW209" s="420"/>
      <c r="EX209" s="420"/>
      <c r="EY209" s="420"/>
      <c r="EZ209" s="420"/>
      <c r="FA209" s="420"/>
      <c r="FB209" s="420"/>
      <c r="FC209" s="420"/>
      <c r="FD209" s="420"/>
      <c r="FE209" s="420"/>
      <c r="FF209" s="420"/>
      <c r="FG209" s="420"/>
      <c r="FH209" s="420"/>
      <c r="FI209" s="420"/>
      <c r="FJ209" s="420"/>
      <c r="FK209" s="420"/>
      <c r="FL209" s="420"/>
      <c r="FM209" s="420"/>
      <c r="FN209" s="420"/>
      <c r="FO209" s="420"/>
      <c r="FP209" s="420"/>
      <c r="FQ209" s="420"/>
      <c r="FR209" s="420"/>
      <c r="FS209" s="420"/>
      <c r="FT209" s="420"/>
      <c r="FU209" s="420"/>
      <c r="FV209" s="420"/>
      <c r="FW209" s="420"/>
      <c r="FX209" s="420"/>
      <c r="FY209" s="420"/>
      <c r="FZ209" s="420"/>
      <c r="GA209" s="420"/>
      <c r="GB209" s="420"/>
      <c r="GC209" s="420"/>
      <c r="GD209" s="420"/>
      <c r="GE209" s="420"/>
      <c r="GF209" s="420"/>
      <c r="GG209" s="420"/>
      <c r="GH209" s="420"/>
      <c r="GI209" s="420"/>
      <c r="GJ209" s="420"/>
      <c r="GK209" s="420"/>
      <c r="GL209" s="420"/>
      <c r="GM209" s="420"/>
      <c r="GN209" s="420"/>
      <c r="GO209" s="420"/>
      <c r="GP209" s="420"/>
      <c r="GQ209" s="420"/>
      <c r="GR209" s="420"/>
      <c r="GS209" s="420"/>
      <c r="GT209" s="420"/>
      <c r="GU209" s="420"/>
      <c r="GV209" s="420"/>
      <c r="GW209" s="420"/>
      <c r="GX209" s="420"/>
      <c r="GY209" s="420"/>
      <c r="GZ209" s="420"/>
      <c r="HA209" s="420"/>
      <c r="HB209" s="420"/>
      <c r="HC209" s="420"/>
      <c r="HD209" s="420"/>
      <c r="HE209" s="420"/>
      <c r="HF209" s="420"/>
      <c r="HG209" s="420"/>
      <c r="HH209" s="420"/>
      <c r="HI209" s="420"/>
      <c r="HJ209" s="420"/>
      <c r="HK209" s="420"/>
      <c r="HL209" s="420"/>
      <c r="HM209" s="420"/>
      <c r="HN209" s="420"/>
      <c r="HO209" s="420"/>
      <c r="HP209" s="420"/>
      <c r="HQ209" s="420"/>
      <c r="HR209" s="420"/>
      <c r="HS209" s="420"/>
      <c r="HT209" s="420"/>
      <c r="HU209" s="420"/>
      <c r="HV209" s="420"/>
      <c r="HW209" s="420"/>
      <c r="HX209" s="420"/>
      <c r="HY209" s="420"/>
      <c r="HZ209" s="420"/>
      <c r="IA209" s="420"/>
      <c r="IB209" s="420"/>
      <c r="IC209" s="420"/>
      <c r="ID209" s="420"/>
      <c r="IE209" s="420"/>
      <c r="IF209" s="420"/>
      <c r="IG209" s="420"/>
      <c r="IH209" s="420"/>
      <c r="II209" s="420"/>
      <c r="IJ209" s="420"/>
      <c r="IK209" s="420"/>
      <c r="IL209" s="420"/>
      <c r="IM209" s="420"/>
      <c r="IN209" s="420"/>
      <c r="IO209" s="420"/>
      <c r="IP209" s="420"/>
      <c r="IQ209" s="420"/>
      <c r="IR209" s="420"/>
      <c r="IS209" s="420"/>
      <c r="IT209" s="420"/>
      <c r="IU209" s="420"/>
      <c r="IV209" s="420"/>
    </row>
    <row r="210" spans="1:256" s="998" customFormat="1" ht="15.6" customHeight="1">
      <c r="A210" s="9"/>
      <c r="B210" s="9"/>
      <c r="C210" s="2496"/>
      <c r="D210" s="568"/>
      <c r="E210" s="20"/>
      <c r="F210" s="472" t="s">
        <v>623</v>
      </c>
      <c r="G210" s="2488"/>
      <c r="H210" s="2488"/>
      <c r="I210" s="2488"/>
      <c r="J210" s="2488"/>
      <c r="K210" s="2488"/>
      <c r="L210" s="2488"/>
      <c r="M210" s="2488"/>
      <c r="N210" s="2488"/>
      <c r="O210" s="763">
        <v>10591322</v>
      </c>
      <c r="P210" s="763">
        <v>5746900</v>
      </c>
      <c r="Q210" s="763">
        <v>4629600</v>
      </c>
      <c r="R210" s="763">
        <v>5297000</v>
      </c>
      <c r="S210" s="2497">
        <v>5595800</v>
      </c>
      <c r="T210" s="2497">
        <v>5097300</v>
      </c>
      <c r="U210" s="765">
        <v>4779600</v>
      </c>
      <c r="V210" s="2498">
        <v>4565300</v>
      </c>
      <c r="W210" s="2498">
        <v>4640200</v>
      </c>
      <c r="X210" s="1611">
        <v>0</v>
      </c>
      <c r="Y210" s="2500">
        <v>5844800</v>
      </c>
      <c r="Z210" s="2500">
        <v>6110300</v>
      </c>
      <c r="AA210" s="2501">
        <v>4065536.0453466699</v>
      </c>
      <c r="AB210" s="2501">
        <v>4179405.2473750003</v>
      </c>
      <c r="AC210" s="477">
        <v>4337500</v>
      </c>
      <c r="AD210" s="477">
        <v>4532900</v>
      </c>
      <c r="AE210" s="477">
        <v>4739900</v>
      </c>
      <c r="AF210" s="477">
        <v>4953600</v>
      </c>
      <c r="AG210" s="477">
        <v>5129900</v>
      </c>
      <c r="AH210" s="477">
        <v>5312600</v>
      </c>
      <c r="AI210" s="477">
        <v>5501900</v>
      </c>
      <c r="AJ210" s="477">
        <v>5699500</v>
      </c>
      <c r="AK210" s="477">
        <v>5905700</v>
      </c>
      <c r="AL210" s="477">
        <v>6120700</v>
      </c>
      <c r="AM210" s="477">
        <v>6345000</v>
      </c>
      <c r="AN210" s="477">
        <v>6578800</v>
      </c>
      <c r="AO210" s="477">
        <v>6822500</v>
      </c>
      <c r="AP210" s="523">
        <v>7076500</v>
      </c>
      <c r="AQ210" s="420"/>
      <c r="AR210" s="420"/>
      <c r="AS210" s="1611">
        <v>6110300</v>
      </c>
      <c r="AT210" s="420"/>
      <c r="AU210" s="420"/>
      <c r="AV210" s="420"/>
      <c r="AW210" s="420"/>
      <c r="AX210" s="420"/>
      <c r="AY210" s="420"/>
      <c r="AZ210" s="420"/>
      <c r="BA210" s="420"/>
      <c r="BB210" s="420"/>
      <c r="BC210" s="420"/>
      <c r="BD210" s="420"/>
      <c r="BE210" s="420"/>
      <c r="BF210" s="420"/>
      <c r="BG210" s="420"/>
      <c r="BH210" s="420"/>
      <c r="BI210" s="420"/>
      <c r="BJ210" s="420"/>
      <c r="BK210" s="420"/>
      <c r="BL210" s="420"/>
      <c r="BM210" s="420"/>
      <c r="BN210" s="420"/>
      <c r="BO210" s="420"/>
      <c r="BP210" s="420"/>
      <c r="BQ210" s="420"/>
      <c r="BR210" s="420"/>
      <c r="BS210" s="420"/>
      <c r="BT210" s="420"/>
      <c r="BU210" s="420"/>
      <c r="BV210" s="420"/>
      <c r="BW210" s="420"/>
      <c r="BX210" s="420"/>
      <c r="BY210" s="420"/>
      <c r="BZ210" s="420"/>
      <c r="CA210" s="420"/>
      <c r="CB210" s="420"/>
      <c r="CC210" s="420"/>
      <c r="CD210" s="420"/>
      <c r="CE210" s="420"/>
      <c r="CF210" s="420"/>
      <c r="CG210" s="420"/>
      <c r="CH210" s="420"/>
      <c r="CI210" s="420"/>
      <c r="CJ210" s="420"/>
      <c r="CK210" s="420"/>
      <c r="CL210" s="420"/>
      <c r="CM210" s="420"/>
      <c r="CN210" s="420"/>
      <c r="CO210" s="420"/>
      <c r="CP210" s="420"/>
      <c r="CQ210" s="420"/>
      <c r="CR210" s="420"/>
      <c r="CS210" s="420"/>
      <c r="CT210" s="420"/>
      <c r="CU210" s="420"/>
      <c r="CV210" s="420"/>
      <c r="CW210" s="420"/>
      <c r="CX210" s="420"/>
      <c r="CY210" s="420"/>
      <c r="CZ210" s="420"/>
      <c r="DA210" s="420"/>
      <c r="DB210" s="420"/>
      <c r="DC210" s="420"/>
      <c r="DD210" s="420"/>
      <c r="DE210" s="420"/>
      <c r="DF210" s="420"/>
      <c r="DG210" s="420"/>
      <c r="DH210" s="420"/>
      <c r="DI210" s="420"/>
      <c r="DJ210" s="420"/>
      <c r="DK210" s="420"/>
      <c r="DL210" s="420"/>
      <c r="DM210" s="420"/>
      <c r="DN210" s="420"/>
      <c r="DO210" s="420"/>
      <c r="DP210" s="420"/>
      <c r="DQ210" s="420"/>
      <c r="DR210" s="420"/>
      <c r="DS210" s="420"/>
      <c r="DT210" s="420"/>
      <c r="DU210" s="420"/>
      <c r="DV210" s="420"/>
      <c r="DW210" s="420"/>
      <c r="DX210" s="420"/>
      <c r="DY210" s="420"/>
      <c r="DZ210" s="420"/>
      <c r="EA210" s="420"/>
      <c r="EB210" s="420"/>
      <c r="EC210" s="420"/>
      <c r="ED210" s="420"/>
      <c r="EE210" s="420"/>
      <c r="EF210" s="420"/>
      <c r="EG210" s="420"/>
      <c r="EH210" s="420"/>
      <c r="EI210" s="420"/>
      <c r="EJ210" s="420"/>
      <c r="EK210" s="420"/>
      <c r="EL210" s="420"/>
      <c r="EM210" s="420"/>
      <c r="EN210" s="420"/>
      <c r="EO210" s="420"/>
      <c r="EP210" s="420"/>
      <c r="EQ210" s="420"/>
      <c r="ER210" s="420"/>
      <c r="ES210" s="420"/>
      <c r="ET210" s="420"/>
      <c r="EU210" s="420"/>
      <c r="EV210" s="420"/>
      <c r="EW210" s="420"/>
      <c r="EX210" s="420"/>
      <c r="EY210" s="420"/>
      <c r="EZ210" s="420"/>
      <c r="FA210" s="420"/>
      <c r="FB210" s="420"/>
      <c r="FC210" s="420"/>
      <c r="FD210" s="420"/>
      <c r="FE210" s="420"/>
      <c r="FF210" s="420"/>
      <c r="FG210" s="420"/>
      <c r="FH210" s="420"/>
      <c r="FI210" s="420"/>
      <c r="FJ210" s="420"/>
      <c r="FK210" s="420"/>
      <c r="FL210" s="420"/>
      <c r="FM210" s="420"/>
      <c r="FN210" s="420"/>
      <c r="FO210" s="420"/>
      <c r="FP210" s="420"/>
      <c r="FQ210" s="420"/>
      <c r="FR210" s="420"/>
      <c r="FS210" s="420"/>
      <c r="FT210" s="420"/>
      <c r="FU210" s="420"/>
      <c r="FV210" s="420"/>
      <c r="FW210" s="420"/>
      <c r="FX210" s="420"/>
      <c r="FY210" s="420"/>
      <c r="FZ210" s="420"/>
      <c r="GA210" s="420"/>
      <c r="GB210" s="420"/>
      <c r="GC210" s="420"/>
      <c r="GD210" s="420"/>
      <c r="GE210" s="420"/>
      <c r="GF210" s="420"/>
      <c r="GG210" s="420"/>
      <c r="GH210" s="420"/>
      <c r="GI210" s="420"/>
      <c r="GJ210" s="420"/>
      <c r="GK210" s="420"/>
      <c r="GL210" s="420"/>
      <c r="GM210" s="420"/>
      <c r="GN210" s="420"/>
      <c r="GO210" s="420"/>
      <c r="GP210" s="420"/>
      <c r="GQ210" s="420"/>
      <c r="GR210" s="420"/>
      <c r="GS210" s="420"/>
      <c r="GT210" s="420"/>
      <c r="GU210" s="420"/>
      <c r="GV210" s="420"/>
      <c r="GW210" s="420"/>
      <c r="GX210" s="420"/>
      <c r="GY210" s="420"/>
      <c r="GZ210" s="420"/>
      <c r="HA210" s="420"/>
      <c r="HB210" s="420"/>
      <c r="HC210" s="420"/>
      <c r="HD210" s="420"/>
      <c r="HE210" s="420"/>
      <c r="HF210" s="420"/>
      <c r="HG210" s="420"/>
      <c r="HH210" s="420"/>
      <c r="HI210" s="420"/>
      <c r="HJ210" s="420"/>
      <c r="HK210" s="420"/>
      <c r="HL210" s="420"/>
      <c r="HM210" s="420"/>
      <c r="HN210" s="420"/>
      <c r="HO210" s="420"/>
      <c r="HP210" s="420"/>
      <c r="HQ210" s="420"/>
      <c r="HR210" s="420"/>
      <c r="HS210" s="420"/>
      <c r="HT210" s="420"/>
      <c r="HU210" s="420"/>
      <c r="HV210" s="420"/>
      <c r="HW210" s="420"/>
      <c r="HX210" s="420"/>
      <c r="HY210" s="420"/>
      <c r="HZ210" s="420"/>
      <c r="IA210" s="420"/>
      <c r="IB210" s="420"/>
      <c r="IC210" s="420"/>
      <c r="ID210" s="420"/>
      <c r="IE210" s="420"/>
      <c r="IF210" s="420"/>
      <c r="IG210" s="420"/>
      <c r="IH210" s="420"/>
      <c r="II210" s="420"/>
      <c r="IJ210" s="420"/>
      <c r="IK210" s="420"/>
      <c r="IL210" s="420"/>
      <c r="IM210" s="420"/>
      <c r="IN210" s="420"/>
      <c r="IO210" s="420"/>
      <c r="IP210" s="420"/>
      <c r="IQ210" s="420"/>
      <c r="IR210" s="420"/>
      <c r="IS210" s="420"/>
      <c r="IT210" s="420"/>
      <c r="IU210" s="420"/>
      <c r="IV210" s="420"/>
    </row>
    <row r="211" spans="1:256" s="998" customFormat="1" ht="15.6" customHeight="1">
      <c r="A211" s="9"/>
      <c r="B211" s="9"/>
      <c r="C211" s="2496"/>
      <c r="D211" s="568"/>
      <c r="E211" s="20"/>
      <c r="F211" s="472" t="s">
        <v>625</v>
      </c>
      <c r="G211" s="2488"/>
      <c r="H211" s="2488"/>
      <c r="I211" s="2488"/>
      <c r="J211" s="2488"/>
      <c r="K211" s="2488"/>
      <c r="L211" s="2488"/>
      <c r="M211" s="2488"/>
      <c r="N211" s="2488"/>
      <c r="O211" s="763">
        <v>288000</v>
      </c>
      <c r="P211" s="763">
        <v>6595200</v>
      </c>
      <c r="Q211" s="763">
        <v>6313500</v>
      </c>
      <c r="R211" s="763">
        <v>5682900</v>
      </c>
      <c r="S211" s="2497">
        <v>6376800</v>
      </c>
      <c r="T211" s="2497">
        <v>5512000</v>
      </c>
      <c r="U211" s="765">
        <v>6645800</v>
      </c>
      <c r="V211" s="2498">
        <v>6592800</v>
      </c>
      <c r="W211" s="2498">
        <v>6724800</v>
      </c>
      <c r="X211" s="1611">
        <v>7247000</v>
      </c>
      <c r="Y211" s="2500">
        <v>7353500</v>
      </c>
      <c r="Z211" s="2500">
        <v>7366500</v>
      </c>
      <c r="AA211" s="2501">
        <v>7684400</v>
      </c>
      <c r="AB211" s="2501">
        <v>7995300</v>
      </c>
      <c r="AC211" s="477">
        <v>8195200</v>
      </c>
      <c r="AD211" s="477">
        <v>8400100</v>
      </c>
      <c r="AE211" s="477">
        <v>8610100</v>
      </c>
      <c r="AF211" s="477">
        <v>8825400</v>
      </c>
      <c r="AG211" s="477">
        <v>9046000</v>
      </c>
      <c r="AH211" s="477">
        <v>9272200</v>
      </c>
      <c r="AI211" s="477">
        <v>9504000</v>
      </c>
      <c r="AJ211" s="477">
        <v>9741600</v>
      </c>
      <c r="AK211" s="477">
        <v>9985100</v>
      </c>
      <c r="AL211" s="477">
        <v>10234700</v>
      </c>
      <c r="AM211" s="477">
        <v>10490600</v>
      </c>
      <c r="AN211" s="477">
        <v>10752900</v>
      </c>
      <c r="AO211" s="477">
        <v>11021700</v>
      </c>
      <c r="AP211" s="523">
        <v>11297200</v>
      </c>
      <c r="AQ211" s="420"/>
      <c r="AR211" s="420"/>
      <c r="AS211" s="1611">
        <v>7366500</v>
      </c>
      <c r="AT211" s="420"/>
      <c r="AU211" s="420"/>
      <c r="AV211" s="420"/>
      <c r="AW211" s="420"/>
      <c r="AX211" s="420"/>
      <c r="AY211" s="420"/>
      <c r="AZ211" s="420"/>
      <c r="BA211" s="420"/>
      <c r="BB211" s="420"/>
      <c r="BC211" s="420"/>
      <c r="BD211" s="420"/>
      <c r="BE211" s="420"/>
      <c r="BF211" s="420"/>
      <c r="BG211" s="420"/>
      <c r="BH211" s="420"/>
      <c r="BI211" s="420"/>
      <c r="BJ211" s="420"/>
      <c r="BK211" s="420"/>
      <c r="BL211" s="420"/>
      <c r="BM211" s="420"/>
      <c r="BN211" s="420"/>
      <c r="BO211" s="420"/>
      <c r="BP211" s="420"/>
      <c r="BQ211" s="420"/>
      <c r="BR211" s="420"/>
      <c r="BS211" s="420"/>
      <c r="BT211" s="420"/>
      <c r="BU211" s="420"/>
      <c r="BV211" s="420"/>
      <c r="BW211" s="420"/>
      <c r="BX211" s="420"/>
      <c r="BY211" s="420"/>
      <c r="BZ211" s="420"/>
      <c r="CA211" s="420"/>
      <c r="CB211" s="420"/>
      <c r="CC211" s="420"/>
      <c r="CD211" s="420"/>
      <c r="CE211" s="420"/>
      <c r="CF211" s="420"/>
      <c r="CG211" s="420"/>
      <c r="CH211" s="420"/>
      <c r="CI211" s="420"/>
      <c r="CJ211" s="420"/>
      <c r="CK211" s="420"/>
      <c r="CL211" s="420"/>
      <c r="CM211" s="420"/>
      <c r="CN211" s="420"/>
      <c r="CO211" s="420"/>
      <c r="CP211" s="420"/>
      <c r="CQ211" s="420"/>
      <c r="CR211" s="420"/>
      <c r="CS211" s="420"/>
      <c r="CT211" s="420"/>
      <c r="CU211" s="420"/>
      <c r="CV211" s="420"/>
      <c r="CW211" s="420"/>
      <c r="CX211" s="420"/>
      <c r="CY211" s="420"/>
      <c r="CZ211" s="420"/>
      <c r="DA211" s="420"/>
      <c r="DB211" s="420"/>
      <c r="DC211" s="420"/>
      <c r="DD211" s="420"/>
      <c r="DE211" s="420"/>
      <c r="DF211" s="420"/>
      <c r="DG211" s="420"/>
      <c r="DH211" s="420"/>
      <c r="DI211" s="420"/>
      <c r="DJ211" s="420"/>
      <c r="DK211" s="420"/>
      <c r="DL211" s="420"/>
      <c r="DM211" s="420"/>
      <c r="DN211" s="420"/>
      <c r="DO211" s="420"/>
      <c r="DP211" s="420"/>
      <c r="DQ211" s="420"/>
      <c r="DR211" s="420"/>
      <c r="DS211" s="420"/>
      <c r="DT211" s="420"/>
      <c r="DU211" s="420"/>
      <c r="DV211" s="420"/>
      <c r="DW211" s="420"/>
      <c r="DX211" s="420"/>
      <c r="DY211" s="420"/>
      <c r="DZ211" s="420"/>
      <c r="EA211" s="420"/>
      <c r="EB211" s="420"/>
      <c r="EC211" s="420"/>
      <c r="ED211" s="420"/>
      <c r="EE211" s="420"/>
      <c r="EF211" s="420"/>
      <c r="EG211" s="420"/>
      <c r="EH211" s="420"/>
      <c r="EI211" s="420"/>
      <c r="EJ211" s="420"/>
      <c r="EK211" s="420"/>
      <c r="EL211" s="420"/>
      <c r="EM211" s="420"/>
      <c r="EN211" s="420"/>
      <c r="EO211" s="420"/>
      <c r="EP211" s="420"/>
      <c r="EQ211" s="420"/>
      <c r="ER211" s="420"/>
      <c r="ES211" s="420"/>
      <c r="ET211" s="420"/>
      <c r="EU211" s="420"/>
      <c r="EV211" s="420"/>
      <c r="EW211" s="420"/>
      <c r="EX211" s="420"/>
      <c r="EY211" s="420"/>
      <c r="EZ211" s="420"/>
      <c r="FA211" s="420"/>
      <c r="FB211" s="420"/>
      <c r="FC211" s="420"/>
      <c r="FD211" s="420"/>
      <c r="FE211" s="420"/>
      <c r="FF211" s="420"/>
      <c r="FG211" s="420"/>
      <c r="FH211" s="420"/>
      <c r="FI211" s="420"/>
      <c r="FJ211" s="420"/>
      <c r="FK211" s="420"/>
      <c r="FL211" s="420"/>
      <c r="FM211" s="420"/>
      <c r="FN211" s="420"/>
      <c r="FO211" s="420"/>
      <c r="FP211" s="420"/>
      <c r="FQ211" s="420"/>
      <c r="FR211" s="420"/>
      <c r="FS211" s="420"/>
      <c r="FT211" s="420"/>
      <c r="FU211" s="420"/>
      <c r="FV211" s="420"/>
      <c r="FW211" s="420"/>
      <c r="FX211" s="420"/>
      <c r="FY211" s="420"/>
      <c r="FZ211" s="420"/>
      <c r="GA211" s="420"/>
      <c r="GB211" s="420"/>
      <c r="GC211" s="420"/>
      <c r="GD211" s="420"/>
      <c r="GE211" s="420"/>
      <c r="GF211" s="420"/>
      <c r="GG211" s="420"/>
      <c r="GH211" s="420"/>
      <c r="GI211" s="420"/>
      <c r="GJ211" s="420"/>
      <c r="GK211" s="420"/>
      <c r="GL211" s="420"/>
      <c r="GM211" s="420"/>
      <c r="GN211" s="420"/>
      <c r="GO211" s="420"/>
      <c r="GP211" s="420"/>
      <c r="GQ211" s="420"/>
      <c r="GR211" s="420"/>
      <c r="GS211" s="420"/>
      <c r="GT211" s="420"/>
      <c r="GU211" s="420"/>
      <c r="GV211" s="420"/>
      <c r="GW211" s="420"/>
      <c r="GX211" s="420"/>
      <c r="GY211" s="420"/>
      <c r="GZ211" s="420"/>
      <c r="HA211" s="420"/>
      <c r="HB211" s="420"/>
      <c r="HC211" s="420"/>
      <c r="HD211" s="420"/>
      <c r="HE211" s="420"/>
      <c r="HF211" s="420"/>
      <c r="HG211" s="420"/>
      <c r="HH211" s="420"/>
      <c r="HI211" s="420"/>
      <c r="HJ211" s="420"/>
      <c r="HK211" s="420"/>
      <c r="HL211" s="420"/>
      <c r="HM211" s="420"/>
      <c r="HN211" s="420"/>
      <c r="HO211" s="420"/>
      <c r="HP211" s="420"/>
      <c r="HQ211" s="420"/>
      <c r="HR211" s="420"/>
      <c r="HS211" s="420"/>
      <c r="HT211" s="420"/>
      <c r="HU211" s="420"/>
      <c r="HV211" s="420"/>
      <c r="HW211" s="420"/>
      <c r="HX211" s="420"/>
      <c r="HY211" s="420"/>
      <c r="HZ211" s="420"/>
      <c r="IA211" s="420"/>
      <c r="IB211" s="420"/>
      <c r="IC211" s="420"/>
      <c r="ID211" s="420"/>
      <c r="IE211" s="420"/>
      <c r="IF211" s="420"/>
      <c r="IG211" s="420"/>
      <c r="IH211" s="420"/>
      <c r="II211" s="420"/>
      <c r="IJ211" s="420"/>
      <c r="IK211" s="420"/>
      <c r="IL211" s="420"/>
      <c r="IM211" s="420"/>
      <c r="IN211" s="420"/>
      <c r="IO211" s="420"/>
      <c r="IP211" s="420"/>
      <c r="IQ211" s="420"/>
      <c r="IR211" s="420"/>
      <c r="IS211" s="420"/>
      <c r="IT211" s="420"/>
      <c r="IU211" s="420"/>
      <c r="IV211" s="420"/>
    </row>
    <row r="212" spans="1:256" s="998" customFormat="1" ht="15.6" customHeight="1">
      <c r="A212" s="9"/>
      <c r="B212" s="9"/>
      <c r="C212" s="2496"/>
      <c r="D212" s="131"/>
      <c r="E212" s="20"/>
      <c r="F212" s="472" t="s">
        <v>626</v>
      </c>
      <c r="G212" s="2488"/>
      <c r="H212" s="2488"/>
      <c r="I212" s="2488"/>
      <c r="J212" s="2488"/>
      <c r="K212" s="2488"/>
      <c r="L212" s="2488"/>
      <c r="M212" s="2488"/>
      <c r="N212" s="2488"/>
      <c r="O212" s="763">
        <v>0</v>
      </c>
      <c r="P212" s="763">
        <v>0</v>
      </c>
      <c r="Q212" s="763">
        <v>0</v>
      </c>
      <c r="R212" s="763">
        <v>0</v>
      </c>
      <c r="S212" s="2497">
        <v>0</v>
      </c>
      <c r="T212" s="2497">
        <v>700</v>
      </c>
      <c r="U212" s="765">
        <v>0</v>
      </c>
      <c r="V212" s="2498">
        <v>0</v>
      </c>
      <c r="W212" s="2498">
        <v>0</v>
      </c>
      <c r="X212" s="1611">
        <v>0</v>
      </c>
      <c r="Y212" s="2500">
        <v>0</v>
      </c>
      <c r="Z212" s="2500">
        <v>0</v>
      </c>
      <c r="AA212" s="2501">
        <v>0</v>
      </c>
      <c r="AB212" s="2501">
        <v>0</v>
      </c>
      <c r="AC212" s="477">
        <v>0</v>
      </c>
      <c r="AD212" s="477">
        <v>0</v>
      </c>
      <c r="AE212" s="477">
        <v>0</v>
      </c>
      <c r="AF212" s="477">
        <v>0</v>
      </c>
      <c r="AG212" s="477">
        <v>0</v>
      </c>
      <c r="AH212" s="477">
        <v>0</v>
      </c>
      <c r="AI212" s="477">
        <v>0</v>
      </c>
      <c r="AJ212" s="477">
        <v>0</v>
      </c>
      <c r="AK212" s="477">
        <v>0</v>
      </c>
      <c r="AL212" s="477">
        <v>0</v>
      </c>
      <c r="AM212" s="477">
        <v>0</v>
      </c>
      <c r="AN212" s="477">
        <v>0</v>
      </c>
      <c r="AO212" s="477">
        <v>0</v>
      </c>
      <c r="AP212" s="523">
        <v>0</v>
      </c>
      <c r="AQ212" s="420"/>
      <c r="AR212" s="420"/>
      <c r="AS212" s="1611">
        <v>0</v>
      </c>
      <c r="AT212" s="420"/>
      <c r="AU212" s="420"/>
      <c r="AV212" s="420"/>
      <c r="AW212" s="420"/>
      <c r="AX212" s="420"/>
      <c r="AY212" s="420"/>
      <c r="AZ212" s="420"/>
      <c r="BA212" s="420"/>
      <c r="BB212" s="420"/>
      <c r="BC212" s="420"/>
      <c r="BD212" s="420"/>
      <c r="BE212" s="420"/>
      <c r="BF212" s="420"/>
      <c r="BG212" s="420"/>
      <c r="BH212" s="420"/>
      <c r="BI212" s="420"/>
      <c r="BJ212" s="420"/>
      <c r="BK212" s="420"/>
      <c r="BL212" s="420"/>
      <c r="BM212" s="420"/>
      <c r="BN212" s="420"/>
      <c r="BO212" s="420"/>
      <c r="BP212" s="420"/>
      <c r="BQ212" s="420"/>
      <c r="BR212" s="420"/>
      <c r="BS212" s="420"/>
      <c r="BT212" s="420"/>
      <c r="BU212" s="420"/>
      <c r="BV212" s="420"/>
      <c r="BW212" s="420"/>
      <c r="BX212" s="420"/>
      <c r="BY212" s="420"/>
      <c r="BZ212" s="420"/>
      <c r="CA212" s="420"/>
      <c r="CB212" s="420"/>
      <c r="CC212" s="420"/>
      <c r="CD212" s="420"/>
      <c r="CE212" s="420"/>
      <c r="CF212" s="420"/>
      <c r="CG212" s="420"/>
      <c r="CH212" s="420"/>
      <c r="CI212" s="420"/>
      <c r="CJ212" s="420"/>
      <c r="CK212" s="420"/>
      <c r="CL212" s="420"/>
      <c r="CM212" s="420"/>
      <c r="CN212" s="420"/>
      <c r="CO212" s="420"/>
      <c r="CP212" s="420"/>
      <c r="CQ212" s="420"/>
      <c r="CR212" s="420"/>
      <c r="CS212" s="420"/>
      <c r="CT212" s="420"/>
      <c r="CU212" s="420"/>
      <c r="CV212" s="420"/>
      <c r="CW212" s="420"/>
      <c r="CX212" s="420"/>
      <c r="CY212" s="420"/>
      <c r="CZ212" s="420"/>
      <c r="DA212" s="420"/>
      <c r="DB212" s="420"/>
      <c r="DC212" s="420"/>
      <c r="DD212" s="420"/>
      <c r="DE212" s="420"/>
      <c r="DF212" s="420"/>
      <c r="DG212" s="420"/>
      <c r="DH212" s="420"/>
      <c r="DI212" s="420"/>
      <c r="DJ212" s="420"/>
      <c r="DK212" s="420"/>
      <c r="DL212" s="420"/>
      <c r="DM212" s="420"/>
      <c r="DN212" s="420"/>
      <c r="DO212" s="420"/>
      <c r="DP212" s="420"/>
      <c r="DQ212" s="420"/>
      <c r="DR212" s="420"/>
      <c r="DS212" s="420"/>
      <c r="DT212" s="420"/>
      <c r="DU212" s="420"/>
      <c r="DV212" s="420"/>
      <c r="DW212" s="420"/>
      <c r="DX212" s="420"/>
      <c r="DY212" s="420"/>
      <c r="DZ212" s="420"/>
      <c r="EA212" s="420"/>
      <c r="EB212" s="420"/>
      <c r="EC212" s="420"/>
      <c r="ED212" s="420"/>
      <c r="EE212" s="420"/>
      <c r="EF212" s="420"/>
      <c r="EG212" s="420"/>
      <c r="EH212" s="420"/>
      <c r="EI212" s="420"/>
      <c r="EJ212" s="420"/>
      <c r="EK212" s="420"/>
      <c r="EL212" s="420"/>
      <c r="EM212" s="420"/>
      <c r="EN212" s="420"/>
      <c r="EO212" s="420"/>
      <c r="EP212" s="420"/>
      <c r="EQ212" s="420"/>
      <c r="ER212" s="420"/>
      <c r="ES212" s="420"/>
      <c r="ET212" s="420"/>
      <c r="EU212" s="420"/>
      <c r="EV212" s="420"/>
      <c r="EW212" s="420"/>
      <c r="EX212" s="420"/>
      <c r="EY212" s="420"/>
      <c r="EZ212" s="420"/>
      <c r="FA212" s="420"/>
      <c r="FB212" s="420"/>
      <c r="FC212" s="420"/>
      <c r="FD212" s="420"/>
      <c r="FE212" s="420"/>
      <c r="FF212" s="420"/>
      <c r="FG212" s="420"/>
      <c r="FH212" s="420"/>
      <c r="FI212" s="420"/>
      <c r="FJ212" s="420"/>
      <c r="FK212" s="420"/>
      <c r="FL212" s="420"/>
      <c r="FM212" s="420"/>
      <c r="FN212" s="420"/>
      <c r="FO212" s="420"/>
      <c r="FP212" s="420"/>
      <c r="FQ212" s="420"/>
      <c r="FR212" s="420"/>
      <c r="FS212" s="420"/>
      <c r="FT212" s="420"/>
      <c r="FU212" s="420"/>
      <c r="FV212" s="420"/>
      <c r="FW212" s="420"/>
      <c r="FX212" s="420"/>
      <c r="FY212" s="420"/>
      <c r="FZ212" s="420"/>
      <c r="GA212" s="420"/>
      <c r="GB212" s="420"/>
      <c r="GC212" s="420"/>
      <c r="GD212" s="420"/>
      <c r="GE212" s="420"/>
      <c r="GF212" s="420"/>
      <c r="GG212" s="420"/>
      <c r="GH212" s="420"/>
      <c r="GI212" s="420"/>
      <c r="GJ212" s="420"/>
      <c r="GK212" s="420"/>
      <c r="GL212" s="420"/>
      <c r="GM212" s="420"/>
      <c r="GN212" s="420"/>
      <c r="GO212" s="420"/>
      <c r="GP212" s="420"/>
      <c r="GQ212" s="420"/>
      <c r="GR212" s="420"/>
      <c r="GS212" s="420"/>
      <c r="GT212" s="420"/>
      <c r="GU212" s="420"/>
      <c r="GV212" s="420"/>
      <c r="GW212" s="420"/>
      <c r="GX212" s="420"/>
      <c r="GY212" s="420"/>
      <c r="GZ212" s="420"/>
      <c r="HA212" s="420"/>
      <c r="HB212" s="420"/>
      <c r="HC212" s="420"/>
      <c r="HD212" s="420"/>
      <c r="HE212" s="420"/>
      <c r="HF212" s="420"/>
      <c r="HG212" s="420"/>
      <c r="HH212" s="420"/>
      <c r="HI212" s="420"/>
      <c r="HJ212" s="420"/>
      <c r="HK212" s="420"/>
      <c r="HL212" s="420"/>
      <c r="HM212" s="420"/>
      <c r="HN212" s="420"/>
      <c r="HO212" s="420"/>
      <c r="HP212" s="420"/>
      <c r="HQ212" s="420"/>
      <c r="HR212" s="420"/>
      <c r="HS212" s="420"/>
      <c r="HT212" s="420"/>
      <c r="HU212" s="420"/>
      <c r="HV212" s="420"/>
      <c r="HW212" s="420"/>
      <c r="HX212" s="420"/>
      <c r="HY212" s="420"/>
      <c r="HZ212" s="420"/>
      <c r="IA212" s="420"/>
      <c r="IB212" s="420"/>
      <c r="IC212" s="420"/>
      <c r="ID212" s="420"/>
      <c r="IE212" s="420"/>
      <c r="IF212" s="420"/>
      <c r="IG212" s="420"/>
      <c r="IH212" s="420"/>
      <c r="II212" s="420"/>
      <c r="IJ212" s="420"/>
      <c r="IK212" s="420"/>
      <c r="IL212" s="420"/>
      <c r="IM212" s="420"/>
      <c r="IN212" s="420"/>
      <c r="IO212" s="420"/>
      <c r="IP212" s="420"/>
      <c r="IQ212" s="420"/>
      <c r="IR212" s="420"/>
      <c r="IS212" s="420"/>
      <c r="IT212" s="420"/>
      <c r="IU212" s="420"/>
      <c r="IV212" s="420"/>
    </row>
    <row r="213" spans="1:256" s="998" customFormat="1" ht="15.6" customHeight="1">
      <c r="A213" s="9"/>
      <c r="B213" s="9"/>
      <c r="C213" s="2496"/>
      <c r="D213" s="131"/>
      <c r="E213" s="20"/>
      <c r="F213" s="472" t="s">
        <v>629</v>
      </c>
      <c r="G213" s="2488"/>
      <c r="H213" s="2488"/>
      <c r="I213" s="2488"/>
      <c r="J213" s="2488"/>
      <c r="K213" s="2488"/>
      <c r="L213" s="2488"/>
      <c r="M213" s="2488"/>
      <c r="N213" s="2488"/>
      <c r="O213" s="763">
        <v>0</v>
      </c>
      <c r="P213" s="763">
        <v>0</v>
      </c>
      <c r="Q213" s="763">
        <v>0</v>
      </c>
      <c r="R213" s="763">
        <v>0</v>
      </c>
      <c r="S213" s="2497">
        <v>0</v>
      </c>
      <c r="T213" s="2497">
        <v>0</v>
      </c>
      <c r="U213" s="765">
        <v>0</v>
      </c>
      <c r="V213" s="2498">
        <v>0</v>
      </c>
      <c r="W213" s="2498">
        <v>0</v>
      </c>
      <c r="X213" s="1611">
        <v>0</v>
      </c>
      <c r="Y213" s="2500">
        <v>0</v>
      </c>
      <c r="Z213" s="2500">
        <v>0</v>
      </c>
      <c r="AA213" s="2501">
        <v>0</v>
      </c>
      <c r="AB213" s="2501">
        <v>0</v>
      </c>
      <c r="AC213" s="477">
        <v>0</v>
      </c>
      <c r="AD213" s="477">
        <v>0</v>
      </c>
      <c r="AE213" s="477">
        <v>0</v>
      </c>
      <c r="AF213" s="477">
        <v>0</v>
      </c>
      <c r="AG213" s="477">
        <v>0</v>
      </c>
      <c r="AH213" s="477">
        <v>0</v>
      </c>
      <c r="AI213" s="477">
        <v>0</v>
      </c>
      <c r="AJ213" s="477">
        <v>0</v>
      </c>
      <c r="AK213" s="477">
        <v>0</v>
      </c>
      <c r="AL213" s="477">
        <v>0</v>
      </c>
      <c r="AM213" s="477">
        <v>0</v>
      </c>
      <c r="AN213" s="477">
        <v>0</v>
      </c>
      <c r="AO213" s="477">
        <v>0</v>
      </c>
      <c r="AP213" s="523">
        <v>0</v>
      </c>
      <c r="AQ213" s="420"/>
      <c r="AR213" s="420"/>
      <c r="AS213" s="1611">
        <v>0</v>
      </c>
      <c r="AT213" s="420"/>
      <c r="AU213" s="420"/>
      <c r="AV213" s="420"/>
      <c r="AW213" s="420"/>
      <c r="AX213" s="420"/>
      <c r="AY213" s="420"/>
      <c r="AZ213" s="420"/>
      <c r="BA213" s="420"/>
      <c r="BB213" s="420"/>
      <c r="BC213" s="420"/>
      <c r="BD213" s="420"/>
      <c r="BE213" s="420"/>
      <c r="BF213" s="420"/>
      <c r="BG213" s="420"/>
      <c r="BH213" s="420"/>
      <c r="BI213" s="420"/>
      <c r="BJ213" s="420"/>
      <c r="BK213" s="420"/>
      <c r="BL213" s="420"/>
      <c r="BM213" s="420"/>
      <c r="BN213" s="420"/>
      <c r="BO213" s="420"/>
      <c r="BP213" s="420"/>
      <c r="BQ213" s="420"/>
      <c r="BR213" s="420"/>
      <c r="BS213" s="420"/>
      <c r="BT213" s="420"/>
      <c r="BU213" s="420"/>
      <c r="BV213" s="420"/>
      <c r="BW213" s="420"/>
      <c r="BX213" s="420"/>
      <c r="BY213" s="420"/>
      <c r="BZ213" s="420"/>
      <c r="CA213" s="420"/>
      <c r="CB213" s="420"/>
      <c r="CC213" s="420"/>
      <c r="CD213" s="420"/>
      <c r="CE213" s="420"/>
      <c r="CF213" s="420"/>
      <c r="CG213" s="420"/>
      <c r="CH213" s="420"/>
      <c r="CI213" s="420"/>
      <c r="CJ213" s="420"/>
      <c r="CK213" s="420"/>
      <c r="CL213" s="420"/>
      <c r="CM213" s="420"/>
      <c r="CN213" s="420"/>
      <c r="CO213" s="420"/>
      <c r="CP213" s="420"/>
      <c r="CQ213" s="420"/>
      <c r="CR213" s="420"/>
      <c r="CS213" s="420"/>
      <c r="CT213" s="420"/>
      <c r="CU213" s="420"/>
      <c r="CV213" s="420"/>
      <c r="CW213" s="420"/>
      <c r="CX213" s="420"/>
      <c r="CY213" s="420"/>
      <c r="CZ213" s="420"/>
      <c r="DA213" s="420"/>
      <c r="DB213" s="420"/>
      <c r="DC213" s="420"/>
      <c r="DD213" s="420"/>
      <c r="DE213" s="420"/>
      <c r="DF213" s="420"/>
      <c r="DG213" s="420"/>
      <c r="DH213" s="420"/>
      <c r="DI213" s="420"/>
      <c r="DJ213" s="420"/>
      <c r="DK213" s="420"/>
      <c r="DL213" s="420"/>
      <c r="DM213" s="420"/>
      <c r="DN213" s="420"/>
      <c r="DO213" s="420"/>
      <c r="DP213" s="420"/>
      <c r="DQ213" s="420"/>
      <c r="DR213" s="420"/>
      <c r="DS213" s="420"/>
      <c r="DT213" s="420"/>
      <c r="DU213" s="420"/>
      <c r="DV213" s="420"/>
      <c r="DW213" s="420"/>
      <c r="DX213" s="420"/>
      <c r="DY213" s="420"/>
      <c r="DZ213" s="420"/>
      <c r="EA213" s="420"/>
      <c r="EB213" s="420"/>
      <c r="EC213" s="420"/>
      <c r="ED213" s="420"/>
      <c r="EE213" s="420"/>
      <c r="EF213" s="420"/>
      <c r="EG213" s="420"/>
      <c r="EH213" s="420"/>
      <c r="EI213" s="420"/>
      <c r="EJ213" s="420"/>
      <c r="EK213" s="420"/>
      <c r="EL213" s="420"/>
      <c r="EM213" s="420"/>
      <c r="EN213" s="420"/>
      <c r="EO213" s="420"/>
      <c r="EP213" s="420"/>
      <c r="EQ213" s="420"/>
      <c r="ER213" s="420"/>
      <c r="ES213" s="420"/>
      <c r="ET213" s="420"/>
      <c r="EU213" s="420"/>
      <c r="EV213" s="420"/>
      <c r="EW213" s="420"/>
      <c r="EX213" s="420"/>
      <c r="EY213" s="420"/>
      <c r="EZ213" s="420"/>
      <c r="FA213" s="420"/>
      <c r="FB213" s="420"/>
      <c r="FC213" s="420"/>
      <c r="FD213" s="420"/>
      <c r="FE213" s="420"/>
      <c r="FF213" s="420"/>
      <c r="FG213" s="420"/>
      <c r="FH213" s="420"/>
      <c r="FI213" s="420"/>
      <c r="FJ213" s="420"/>
      <c r="FK213" s="420"/>
      <c r="FL213" s="420"/>
      <c r="FM213" s="420"/>
      <c r="FN213" s="420"/>
      <c r="FO213" s="420"/>
      <c r="FP213" s="420"/>
      <c r="FQ213" s="420"/>
      <c r="FR213" s="420"/>
      <c r="FS213" s="420"/>
      <c r="FT213" s="420"/>
      <c r="FU213" s="420"/>
      <c r="FV213" s="420"/>
      <c r="FW213" s="420"/>
      <c r="FX213" s="420"/>
      <c r="FY213" s="420"/>
      <c r="FZ213" s="420"/>
      <c r="GA213" s="420"/>
      <c r="GB213" s="420"/>
      <c r="GC213" s="420"/>
      <c r="GD213" s="420"/>
      <c r="GE213" s="420"/>
      <c r="GF213" s="420"/>
      <c r="GG213" s="420"/>
      <c r="GH213" s="420"/>
      <c r="GI213" s="420"/>
      <c r="GJ213" s="420"/>
      <c r="GK213" s="420"/>
      <c r="GL213" s="420"/>
      <c r="GM213" s="420"/>
      <c r="GN213" s="420"/>
      <c r="GO213" s="420"/>
      <c r="GP213" s="420"/>
      <c r="GQ213" s="420"/>
      <c r="GR213" s="420"/>
      <c r="GS213" s="420"/>
      <c r="GT213" s="420"/>
      <c r="GU213" s="420"/>
      <c r="GV213" s="420"/>
      <c r="GW213" s="420"/>
      <c r="GX213" s="420"/>
      <c r="GY213" s="420"/>
      <c r="GZ213" s="420"/>
      <c r="HA213" s="420"/>
      <c r="HB213" s="420"/>
      <c r="HC213" s="420"/>
      <c r="HD213" s="420"/>
      <c r="HE213" s="420"/>
      <c r="HF213" s="420"/>
      <c r="HG213" s="420"/>
      <c r="HH213" s="420"/>
      <c r="HI213" s="420"/>
      <c r="HJ213" s="420"/>
      <c r="HK213" s="420"/>
      <c r="HL213" s="420"/>
      <c r="HM213" s="420"/>
      <c r="HN213" s="420"/>
      <c r="HO213" s="420"/>
      <c r="HP213" s="420"/>
      <c r="HQ213" s="420"/>
      <c r="HR213" s="420"/>
      <c r="HS213" s="420"/>
      <c r="HT213" s="420"/>
      <c r="HU213" s="420"/>
      <c r="HV213" s="420"/>
      <c r="HW213" s="420"/>
      <c r="HX213" s="420"/>
      <c r="HY213" s="420"/>
      <c r="HZ213" s="420"/>
      <c r="IA213" s="420"/>
      <c r="IB213" s="420"/>
      <c r="IC213" s="420"/>
      <c r="ID213" s="420"/>
      <c r="IE213" s="420"/>
      <c r="IF213" s="420"/>
      <c r="IG213" s="420"/>
      <c r="IH213" s="420"/>
      <c r="II213" s="420"/>
      <c r="IJ213" s="420"/>
      <c r="IK213" s="420"/>
      <c r="IL213" s="420"/>
      <c r="IM213" s="420"/>
      <c r="IN213" s="420"/>
      <c r="IO213" s="420"/>
      <c r="IP213" s="420"/>
      <c r="IQ213" s="420"/>
      <c r="IR213" s="420"/>
      <c r="IS213" s="420"/>
      <c r="IT213" s="420"/>
      <c r="IU213" s="420"/>
      <c r="IV213" s="420"/>
    </row>
    <row r="214" spans="1:256" s="998" customFormat="1" ht="15.6" customHeight="1">
      <c r="A214" s="9"/>
      <c r="B214" s="9"/>
      <c r="C214" s="2496"/>
      <c r="D214" s="131"/>
      <c r="E214" s="20"/>
      <c r="F214" s="472" t="s">
        <v>632</v>
      </c>
      <c r="G214" s="2488"/>
      <c r="H214" s="2488"/>
      <c r="I214" s="2488"/>
      <c r="J214" s="2488"/>
      <c r="K214" s="2488"/>
      <c r="L214" s="2488"/>
      <c r="M214" s="2488"/>
      <c r="N214" s="2488"/>
      <c r="O214" s="763">
        <v>5713300</v>
      </c>
      <c r="P214" s="763">
        <v>689700</v>
      </c>
      <c r="Q214" s="763">
        <v>508000</v>
      </c>
      <c r="R214" s="763">
        <v>833000</v>
      </c>
      <c r="S214" s="2497">
        <v>835700</v>
      </c>
      <c r="T214" s="2497">
        <v>994100</v>
      </c>
      <c r="U214" s="765">
        <v>1078900</v>
      </c>
      <c r="V214" s="2498">
        <v>1016400</v>
      </c>
      <c r="W214" s="2498">
        <v>1001500</v>
      </c>
      <c r="X214" s="1611">
        <v>917200</v>
      </c>
      <c r="Y214" s="2500">
        <v>866400</v>
      </c>
      <c r="Z214" s="2500">
        <v>2446900</v>
      </c>
      <c r="AA214" s="2501">
        <v>818268</v>
      </c>
      <c r="AB214" s="2501">
        <v>819390</v>
      </c>
      <c r="AC214" s="477">
        <v>839900</v>
      </c>
      <c r="AD214" s="477">
        <v>860900</v>
      </c>
      <c r="AE214" s="477">
        <v>882400</v>
      </c>
      <c r="AF214" s="477">
        <v>904500</v>
      </c>
      <c r="AG214" s="477">
        <v>927100</v>
      </c>
      <c r="AH214" s="477">
        <v>950300</v>
      </c>
      <c r="AI214" s="477">
        <v>974100</v>
      </c>
      <c r="AJ214" s="477">
        <v>998500</v>
      </c>
      <c r="AK214" s="477">
        <v>1023500</v>
      </c>
      <c r="AL214" s="477">
        <v>1049100</v>
      </c>
      <c r="AM214" s="477">
        <v>1075300</v>
      </c>
      <c r="AN214" s="477">
        <v>1102200</v>
      </c>
      <c r="AO214" s="477">
        <v>1129800</v>
      </c>
      <c r="AP214" s="523">
        <v>1158000</v>
      </c>
      <c r="AQ214" s="420"/>
      <c r="AR214" s="420"/>
      <c r="AS214" s="1611">
        <v>2446900</v>
      </c>
      <c r="AT214" s="420"/>
      <c r="AU214" s="420"/>
      <c r="AV214" s="420"/>
      <c r="AW214" s="420"/>
      <c r="AX214" s="420"/>
      <c r="AY214" s="420"/>
      <c r="AZ214" s="420"/>
      <c r="BA214" s="420"/>
      <c r="BB214" s="420"/>
      <c r="BC214" s="420"/>
      <c r="BD214" s="420"/>
      <c r="BE214" s="420"/>
      <c r="BF214" s="420"/>
      <c r="BG214" s="420"/>
      <c r="BH214" s="420"/>
      <c r="BI214" s="420"/>
      <c r="BJ214" s="420"/>
      <c r="BK214" s="420"/>
      <c r="BL214" s="420"/>
      <c r="BM214" s="420"/>
      <c r="BN214" s="420"/>
      <c r="BO214" s="420"/>
      <c r="BP214" s="420"/>
      <c r="BQ214" s="420"/>
      <c r="BR214" s="420"/>
      <c r="BS214" s="420"/>
      <c r="BT214" s="420"/>
      <c r="BU214" s="420"/>
      <c r="BV214" s="420"/>
      <c r="BW214" s="420"/>
      <c r="BX214" s="420"/>
      <c r="BY214" s="420"/>
      <c r="BZ214" s="420"/>
      <c r="CA214" s="420"/>
      <c r="CB214" s="420"/>
      <c r="CC214" s="420"/>
      <c r="CD214" s="420"/>
      <c r="CE214" s="420"/>
      <c r="CF214" s="420"/>
      <c r="CG214" s="420"/>
      <c r="CH214" s="420"/>
      <c r="CI214" s="420"/>
      <c r="CJ214" s="420"/>
      <c r="CK214" s="420"/>
      <c r="CL214" s="420"/>
      <c r="CM214" s="420"/>
      <c r="CN214" s="420"/>
      <c r="CO214" s="420"/>
      <c r="CP214" s="420"/>
      <c r="CQ214" s="420"/>
      <c r="CR214" s="420"/>
      <c r="CS214" s="420"/>
      <c r="CT214" s="420"/>
      <c r="CU214" s="420"/>
      <c r="CV214" s="420"/>
      <c r="CW214" s="420"/>
      <c r="CX214" s="420"/>
      <c r="CY214" s="420"/>
      <c r="CZ214" s="420"/>
      <c r="DA214" s="420"/>
      <c r="DB214" s="420"/>
      <c r="DC214" s="420"/>
      <c r="DD214" s="420"/>
      <c r="DE214" s="420"/>
      <c r="DF214" s="420"/>
      <c r="DG214" s="420"/>
      <c r="DH214" s="420"/>
      <c r="DI214" s="420"/>
      <c r="DJ214" s="420"/>
      <c r="DK214" s="420"/>
      <c r="DL214" s="420"/>
      <c r="DM214" s="420"/>
      <c r="DN214" s="420"/>
      <c r="DO214" s="420"/>
      <c r="DP214" s="420"/>
      <c r="DQ214" s="420"/>
      <c r="DR214" s="420"/>
      <c r="DS214" s="420"/>
      <c r="DT214" s="420"/>
      <c r="DU214" s="420"/>
      <c r="DV214" s="420"/>
      <c r="DW214" s="420"/>
      <c r="DX214" s="420"/>
      <c r="DY214" s="420"/>
      <c r="DZ214" s="420"/>
      <c r="EA214" s="420"/>
      <c r="EB214" s="420"/>
      <c r="EC214" s="420"/>
      <c r="ED214" s="420"/>
      <c r="EE214" s="420"/>
      <c r="EF214" s="420"/>
      <c r="EG214" s="420"/>
      <c r="EH214" s="420"/>
      <c r="EI214" s="420"/>
      <c r="EJ214" s="420"/>
      <c r="EK214" s="420"/>
      <c r="EL214" s="420"/>
      <c r="EM214" s="420"/>
      <c r="EN214" s="420"/>
      <c r="EO214" s="420"/>
      <c r="EP214" s="420"/>
      <c r="EQ214" s="420"/>
      <c r="ER214" s="420"/>
      <c r="ES214" s="420"/>
      <c r="ET214" s="420"/>
      <c r="EU214" s="420"/>
      <c r="EV214" s="420"/>
      <c r="EW214" s="420"/>
      <c r="EX214" s="420"/>
      <c r="EY214" s="420"/>
      <c r="EZ214" s="420"/>
      <c r="FA214" s="420"/>
      <c r="FB214" s="420"/>
      <c r="FC214" s="420"/>
      <c r="FD214" s="420"/>
      <c r="FE214" s="420"/>
      <c r="FF214" s="420"/>
      <c r="FG214" s="420"/>
      <c r="FH214" s="420"/>
      <c r="FI214" s="420"/>
      <c r="FJ214" s="420"/>
      <c r="FK214" s="420"/>
      <c r="FL214" s="420"/>
      <c r="FM214" s="420"/>
      <c r="FN214" s="420"/>
      <c r="FO214" s="420"/>
      <c r="FP214" s="420"/>
      <c r="FQ214" s="420"/>
      <c r="FR214" s="420"/>
      <c r="FS214" s="420"/>
      <c r="FT214" s="420"/>
      <c r="FU214" s="420"/>
      <c r="FV214" s="420"/>
      <c r="FW214" s="420"/>
      <c r="FX214" s="420"/>
      <c r="FY214" s="420"/>
      <c r="FZ214" s="420"/>
      <c r="GA214" s="420"/>
      <c r="GB214" s="420"/>
      <c r="GC214" s="420"/>
      <c r="GD214" s="420"/>
      <c r="GE214" s="420"/>
      <c r="GF214" s="420"/>
      <c r="GG214" s="420"/>
      <c r="GH214" s="420"/>
      <c r="GI214" s="420"/>
      <c r="GJ214" s="420"/>
      <c r="GK214" s="420"/>
      <c r="GL214" s="420"/>
      <c r="GM214" s="420"/>
      <c r="GN214" s="420"/>
      <c r="GO214" s="420"/>
      <c r="GP214" s="420"/>
      <c r="GQ214" s="420"/>
      <c r="GR214" s="420"/>
      <c r="GS214" s="420"/>
      <c r="GT214" s="420"/>
      <c r="GU214" s="420"/>
      <c r="GV214" s="420"/>
      <c r="GW214" s="420"/>
      <c r="GX214" s="420"/>
      <c r="GY214" s="420"/>
      <c r="GZ214" s="420"/>
      <c r="HA214" s="420"/>
      <c r="HB214" s="420"/>
      <c r="HC214" s="420"/>
      <c r="HD214" s="420"/>
      <c r="HE214" s="420"/>
      <c r="HF214" s="420"/>
      <c r="HG214" s="420"/>
      <c r="HH214" s="420"/>
      <c r="HI214" s="420"/>
      <c r="HJ214" s="420"/>
      <c r="HK214" s="420"/>
      <c r="HL214" s="420"/>
      <c r="HM214" s="420"/>
      <c r="HN214" s="420"/>
      <c r="HO214" s="420"/>
      <c r="HP214" s="420"/>
      <c r="HQ214" s="420"/>
      <c r="HR214" s="420"/>
      <c r="HS214" s="420"/>
      <c r="HT214" s="420"/>
      <c r="HU214" s="420"/>
      <c r="HV214" s="420"/>
      <c r="HW214" s="420"/>
      <c r="HX214" s="420"/>
      <c r="HY214" s="420"/>
      <c r="HZ214" s="420"/>
      <c r="IA214" s="420"/>
      <c r="IB214" s="420"/>
      <c r="IC214" s="420"/>
      <c r="ID214" s="420"/>
      <c r="IE214" s="420"/>
      <c r="IF214" s="420"/>
      <c r="IG214" s="420"/>
      <c r="IH214" s="420"/>
      <c r="II214" s="420"/>
      <c r="IJ214" s="420"/>
      <c r="IK214" s="420"/>
      <c r="IL214" s="420"/>
      <c r="IM214" s="420"/>
      <c r="IN214" s="420"/>
      <c r="IO214" s="420"/>
      <c r="IP214" s="420"/>
      <c r="IQ214" s="420"/>
      <c r="IR214" s="420"/>
      <c r="IS214" s="420"/>
      <c r="IT214" s="420"/>
      <c r="IU214" s="420"/>
      <c r="IV214" s="420"/>
    </row>
    <row r="215" spans="1:256" s="998" customFormat="1" ht="15.6" customHeight="1">
      <c r="A215" s="9"/>
      <c r="B215" s="9"/>
      <c r="C215" s="2496"/>
      <c r="D215" s="131"/>
      <c r="E215" s="20"/>
      <c r="F215" s="115" t="s">
        <v>635</v>
      </c>
      <c r="G215" s="64"/>
      <c r="H215" s="64"/>
      <c r="I215" s="64"/>
      <c r="J215" s="64"/>
      <c r="K215" s="64"/>
      <c r="L215" s="64"/>
      <c r="M215" s="64"/>
      <c r="N215" s="64"/>
      <c r="O215" s="763"/>
      <c r="P215" s="763">
        <v>0</v>
      </c>
      <c r="Q215" s="763">
        <v>0</v>
      </c>
      <c r="R215" s="763">
        <v>0</v>
      </c>
      <c r="S215" s="2497">
        <v>0</v>
      </c>
      <c r="T215" s="2497">
        <v>0</v>
      </c>
      <c r="U215" s="765">
        <v>0</v>
      </c>
      <c r="V215" s="2498">
        <v>0</v>
      </c>
      <c r="W215" s="2498">
        <v>0</v>
      </c>
      <c r="X215" s="1611">
        <v>0</v>
      </c>
      <c r="Y215" s="2500">
        <v>0</v>
      </c>
      <c r="Z215" s="2500">
        <v>0</v>
      </c>
      <c r="AA215" s="2501">
        <v>-569100</v>
      </c>
      <c r="AB215" s="2501">
        <v>-595500</v>
      </c>
      <c r="AC215" s="477">
        <v>-610400</v>
      </c>
      <c r="AD215" s="477">
        <v>-625700</v>
      </c>
      <c r="AE215" s="477">
        <v>-641300</v>
      </c>
      <c r="AF215" s="477">
        <v>-657300</v>
      </c>
      <c r="AG215" s="477">
        <v>-673700</v>
      </c>
      <c r="AH215" s="477">
        <v>-690500</v>
      </c>
      <c r="AI215" s="477">
        <v>-707800</v>
      </c>
      <c r="AJ215" s="477">
        <v>-725500</v>
      </c>
      <c r="AK215" s="477">
        <v>-743600</v>
      </c>
      <c r="AL215" s="477">
        <v>-762200</v>
      </c>
      <c r="AM215" s="477">
        <v>-781300</v>
      </c>
      <c r="AN215" s="477">
        <v>-800800</v>
      </c>
      <c r="AO215" s="477">
        <v>-820800</v>
      </c>
      <c r="AP215" s="523">
        <v>-841300</v>
      </c>
      <c r="AQ215" s="420"/>
      <c r="AR215" s="420"/>
      <c r="AS215" s="1611">
        <v>0</v>
      </c>
      <c r="AT215" s="420"/>
      <c r="AU215" s="420"/>
      <c r="AV215" s="420"/>
      <c r="AW215" s="420"/>
      <c r="AX215" s="420"/>
      <c r="AY215" s="420"/>
      <c r="AZ215" s="420"/>
      <c r="BA215" s="420"/>
      <c r="BB215" s="420"/>
      <c r="BC215" s="420"/>
      <c r="BD215" s="420"/>
      <c r="BE215" s="420"/>
      <c r="BF215" s="420"/>
      <c r="BG215" s="420"/>
      <c r="BH215" s="420"/>
      <c r="BI215" s="420"/>
      <c r="BJ215" s="420"/>
      <c r="BK215" s="420"/>
      <c r="BL215" s="420"/>
      <c r="BM215" s="420"/>
      <c r="BN215" s="420"/>
      <c r="BO215" s="420"/>
      <c r="BP215" s="420"/>
      <c r="BQ215" s="420"/>
      <c r="BR215" s="420"/>
      <c r="BS215" s="420"/>
      <c r="BT215" s="420"/>
      <c r="BU215" s="420"/>
      <c r="BV215" s="420"/>
      <c r="BW215" s="420"/>
      <c r="BX215" s="420"/>
      <c r="BY215" s="420"/>
      <c r="BZ215" s="420"/>
      <c r="CA215" s="420"/>
      <c r="CB215" s="420"/>
      <c r="CC215" s="420"/>
      <c r="CD215" s="420"/>
      <c r="CE215" s="420"/>
      <c r="CF215" s="420"/>
      <c r="CG215" s="420"/>
      <c r="CH215" s="420"/>
      <c r="CI215" s="420"/>
      <c r="CJ215" s="420"/>
      <c r="CK215" s="420"/>
      <c r="CL215" s="420"/>
      <c r="CM215" s="420"/>
      <c r="CN215" s="420"/>
      <c r="CO215" s="420"/>
      <c r="CP215" s="420"/>
      <c r="CQ215" s="420"/>
      <c r="CR215" s="420"/>
      <c r="CS215" s="420"/>
      <c r="CT215" s="420"/>
      <c r="CU215" s="420"/>
      <c r="CV215" s="420"/>
      <c r="CW215" s="420"/>
      <c r="CX215" s="420"/>
      <c r="CY215" s="420"/>
      <c r="CZ215" s="420"/>
      <c r="DA215" s="420"/>
      <c r="DB215" s="420"/>
      <c r="DC215" s="420"/>
      <c r="DD215" s="420"/>
      <c r="DE215" s="420"/>
      <c r="DF215" s="420"/>
      <c r="DG215" s="420"/>
      <c r="DH215" s="420"/>
      <c r="DI215" s="420"/>
      <c r="DJ215" s="420"/>
      <c r="DK215" s="420"/>
      <c r="DL215" s="420"/>
      <c r="DM215" s="420"/>
      <c r="DN215" s="420"/>
      <c r="DO215" s="420"/>
      <c r="DP215" s="420"/>
      <c r="DQ215" s="420"/>
      <c r="DR215" s="420"/>
      <c r="DS215" s="420"/>
      <c r="DT215" s="420"/>
      <c r="DU215" s="420"/>
      <c r="DV215" s="420"/>
      <c r="DW215" s="420"/>
      <c r="DX215" s="420"/>
      <c r="DY215" s="420"/>
      <c r="DZ215" s="420"/>
      <c r="EA215" s="420"/>
      <c r="EB215" s="420"/>
      <c r="EC215" s="420"/>
      <c r="ED215" s="420"/>
      <c r="EE215" s="420"/>
      <c r="EF215" s="420"/>
      <c r="EG215" s="420"/>
      <c r="EH215" s="420"/>
      <c r="EI215" s="420"/>
      <c r="EJ215" s="420"/>
      <c r="EK215" s="420"/>
      <c r="EL215" s="420"/>
      <c r="EM215" s="420"/>
      <c r="EN215" s="420"/>
      <c r="EO215" s="420"/>
      <c r="EP215" s="420"/>
      <c r="EQ215" s="420"/>
      <c r="ER215" s="420"/>
      <c r="ES215" s="420"/>
      <c r="ET215" s="420"/>
      <c r="EU215" s="420"/>
      <c r="EV215" s="420"/>
      <c r="EW215" s="420"/>
      <c r="EX215" s="420"/>
      <c r="EY215" s="420"/>
      <c r="EZ215" s="420"/>
      <c r="FA215" s="420"/>
      <c r="FB215" s="420"/>
      <c r="FC215" s="420"/>
      <c r="FD215" s="420"/>
      <c r="FE215" s="420"/>
      <c r="FF215" s="420"/>
      <c r="FG215" s="420"/>
      <c r="FH215" s="420"/>
      <c r="FI215" s="420"/>
      <c r="FJ215" s="420"/>
      <c r="FK215" s="420"/>
      <c r="FL215" s="420"/>
      <c r="FM215" s="420"/>
      <c r="FN215" s="420"/>
      <c r="FO215" s="420"/>
      <c r="FP215" s="420"/>
      <c r="FQ215" s="420"/>
      <c r="FR215" s="420"/>
      <c r="FS215" s="420"/>
      <c r="FT215" s="420"/>
      <c r="FU215" s="420"/>
      <c r="FV215" s="420"/>
      <c r="FW215" s="420"/>
      <c r="FX215" s="420"/>
      <c r="FY215" s="420"/>
      <c r="FZ215" s="420"/>
      <c r="GA215" s="420"/>
      <c r="GB215" s="420"/>
      <c r="GC215" s="420"/>
      <c r="GD215" s="420"/>
      <c r="GE215" s="420"/>
      <c r="GF215" s="420"/>
      <c r="GG215" s="420"/>
      <c r="GH215" s="420"/>
      <c r="GI215" s="420"/>
      <c r="GJ215" s="420"/>
      <c r="GK215" s="420"/>
      <c r="GL215" s="420"/>
      <c r="GM215" s="420"/>
      <c r="GN215" s="420"/>
      <c r="GO215" s="420"/>
      <c r="GP215" s="420"/>
      <c r="GQ215" s="420"/>
      <c r="GR215" s="420"/>
      <c r="GS215" s="420"/>
      <c r="GT215" s="420"/>
      <c r="GU215" s="420"/>
      <c r="GV215" s="420"/>
      <c r="GW215" s="420"/>
      <c r="GX215" s="420"/>
      <c r="GY215" s="420"/>
      <c r="GZ215" s="420"/>
      <c r="HA215" s="420"/>
      <c r="HB215" s="420"/>
      <c r="HC215" s="420"/>
      <c r="HD215" s="420"/>
      <c r="HE215" s="420"/>
      <c r="HF215" s="420"/>
      <c r="HG215" s="420"/>
      <c r="HH215" s="420"/>
      <c r="HI215" s="420"/>
      <c r="HJ215" s="420"/>
      <c r="HK215" s="420"/>
      <c r="HL215" s="420"/>
      <c r="HM215" s="420"/>
      <c r="HN215" s="420"/>
      <c r="HO215" s="420"/>
      <c r="HP215" s="420"/>
      <c r="HQ215" s="420"/>
      <c r="HR215" s="420"/>
      <c r="HS215" s="420"/>
      <c r="HT215" s="420"/>
      <c r="HU215" s="420"/>
      <c r="HV215" s="420"/>
      <c r="HW215" s="420"/>
      <c r="HX215" s="420"/>
      <c r="HY215" s="420"/>
      <c r="HZ215" s="420"/>
      <c r="IA215" s="420"/>
      <c r="IB215" s="420"/>
      <c r="IC215" s="420"/>
      <c r="ID215" s="420"/>
      <c r="IE215" s="420"/>
      <c r="IF215" s="420"/>
      <c r="IG215" s="420"/>
      <c r="IH215" s="420"/>
      <c r="II215" s="420"/>
      <c r="IJ215" s="420"/>
      <c r="IK215" s="420"/>
      <c r="IL215" s="420"/>
      <c r="IM215" s="420"/>
      <c r="IN215" s="420"/>
      <c r="IO215" s="420"/>
      <c r="IP215" s="420"/>
      <c r="IQ215" s="420"/>
      <c r="IR215" s="420"/>
      <c r="IS215" s="420"/>
      <c r="IT215" s="420"/>
      <c r="IU215" s="420"/>
      <c r="IV215" s="420"/>
    </row>
    <row r="216" spans="1:256" s="998" customFormat="1" ht="15.6" customHeight="1">
      <c r="A216" s="9"/>
      <c r="B216" s="9"/>
      <c r="C216" s="2496"/>
      <c r="D216" s="505"/>
      <c r="E216" s="506"/>
      <c r="F216" s="507" t="s">
        <v>38</v>
      </c>
      <c r="G216" s="2502"/>
      <c r="H216" s="2502"/>
      <c r="I216" s="2502"/>
      <c r="J216" s="2502"/>
      <c r="K216" s="2502"/>
      <c r="L216" s="2502"/>
      <c r="M216" s="2502"/>
      <c r="N216" s="2502"/>
      <c r="O216" s="2503">
        <v>16592622</v>
      </c>
      <c r="P216" s="2503">
        <v>13031800</v>
      </c>
      <c r="Q216" s="2503">
        <v>11451100</v>
      </c>
      <c r="R216" s="2503">
        <v>11812900</v>
      </c>
      <c r="S216" s="2504">
        <v>12808300</v>
      </c>
      <c r="T216" s="2504">
        <v>11604100</v>
      </c>
      <c r="U216" s="2505">
        <v>12504300</v>
      </c>
      <c r="V216" s="2506">
        <v>12174500</v>
      </c>
      <c r="W216" s="508">
        <v>12366500</v>
      </c>
      <c r="X216" s="2507">
        <v>8164200</v>
      </c>
      <c r="Y216" s="2508">
        <v>14064700</v>
      </c>
      <c r="Z216" s="2508">
        <v>15923700</v>
      </c>
      <c r="AA216" s="2509">
        <v>11999104.04534667</v>
      </c>
      <c r="AB216" s="2509">
        <v>12398595.247375</v>
      </c>
      <c r="AC216" s="508">
        <v>12762200</v>
      </c>
      <c r="AD216" s="508">
        <v>13168200</v>
      </c>
      <c r="AE216" s="508">
        <v>13591100</v>
      </c>
      <c r="AF216" s="508">
        <v>14026200</v>
      </c>
      <c r="AG216" s="508">
        <v>14429300</v>
      </c>
      <c r="AH216" s="508">
        <v>14844600</v>
      </c>
      <c r="AI216" s="508">
        <v>15272200</v>
      </c>
      <c r="AJ216" s="508">
        <v>15714100</v>
      </c>
      <c r="AK216" s="508">
        <v>16170700</v>
      </c>
      <c r="AL216" s="508">
        <v>16642300</v>
      </c>
      <c r="AM216" s="508">
        <v>17129600</v>
      </c>
      <c r="AN216" s="508">
        <v>17633100</v>
      </c>
      <c r="AO216" s="508">
        <v>18153200</v>
      </c>
      <c r="AP216" s="509">
        <v>18690400</v>
      </c>
      <c r="AS216" s="2507">
        <v>15923700</v>
      </c>
    </row>
    <row r="217" spans="1:256" s="998" customFormat="1" ht="15.6" customHeight="1">
      <c r="A217" s="9"/>
      <c r="B217" s="9"/>
      <c r="C217" s="2496"/>
      <c r="D217" s="131"/>
      <c r="E217" s="569" t="s">
        <v>1790</v>
      </c>
      <c r="F217" s="472"/>
      <c r="G217" s="2488"/>
      <c r="H217" s="2488"/>
      <c r="I217" s="2488"/>
      <c r="J217" s="2488"/>
      <c r="K217" s="2488"/>
      <c r="L217" s="2488"/>
      <c r="M217" s="2488"/>
      <c r="N217" s="2488"/>
      <c r="O217" s="2544"/>
      <c r="P217" s="763"/>
      <c r="Q217" s="763"/>
      <c r="R217" s="763"/>
      <c r="S217" s="2497"/>
      <c r="T217" s="2497"/>
      <c r="U217" s="765"/>
      <c r="V217" s="2498"/>
      <c r="W217" s="2498"/>
      <c r="X217" s="1611"/>
      <c r="Y217" s="2500"/>
      <c r="Z217" s="2500"/>
      <c r="AA217" s="2501"/>
      <c r="AB217" s="2501"/>
      <c r="AC217" s="473"/>
      <c r="AD217" s="473"/>
      <c r="AE217" s="473"/>
      <c r="AF217" s="473"/>
      <c r="AG217" s="473"/>
      <c r="AH217" s="473"/>
      <c r="AI217" s="473"/>
      <c r="AJ217" s="473"/>
      <c r="AK217" s="473"/>
      <c r="AL217" s="473"/>
      <c r="AM217" s="473"/>
      <c r="AN217" s="473"/>
      <c r="AO217" s="473"/>
      <c r="AP217" s="1288"/>
      <c r="AQ217" s="420"/>
      <c r="AR217" s="420"/>
      <c r="AS217" s="1611"/>
      <c r="AT217" s="420"/>
      <c r="AU217" s="420"/>
      <c r="AV217" s="420"/>
      <c r="AW217" s="420"/>
      <c r="AX217" s="420"/>
      <c r="AY217" s="420"/>
      <c r="AZ217" s="420"/>
      <c r="BA217" s="420"/>
      <c r="BB217" s="420"/>
      <c r="BC217" s="420"/>
      <c r="BD217" s="420"/>
      <c r="BE217" s="420"/>
      <c r="BF217" s="420"/>
      <c r="BG217" s="420"/>
      <c r="BH217" s="420"/>
      <c r="BI217" s="420"/>
      <c r="BJ217" s="420"/>
      <c r="BK217" s="420"/>
      <c r="BL217" s="420"/>
      <c r="BM217" s="420"/>
      <c r="BN217" s="420"/>
      <c r="BO217" s="420"/>
      <c r="BP217" s="420"/>
      <c r="BQ217" s="420"/>
      <c r="BR217" s="420"/>
      <c r="BS217" s="420"/>
      <c r="BT217" s="420"/>
      <c r="BU217" s="420"/>
      <c r="BV217" s="420"/>
      <c r="BW217" s="420"/>
      <c r="BX217" s="420"/>
      <c r="BY217" s="420"/>
      <c r="BZ217" s="420"/>
      <c r="CA217" s="420"/>
      <c r="CB217" s="420"/>
      <c r="CC217" s="420"/>
      <c r="CD217" s="420"/>
      <c r="CE217" s="420"/>
      <c r="CF217" s="420"/>
      <c r="CG217" s="420"/>
      <c r="CH217" s="420"/>
      <c r="CI217" s="420"/>
      <c r="CJ217" s="420"/>
      <c r="CK217" s="420"/>
      <c r="CL217" s="420"/>
      <c r="CM217" s="420"/>
      <c r="CN217" s="420"/>
      <c r="CO217" s="420"/>
      <c r="CP217" s="420"/>
      <c r="CQ217" s="420"/>
      <c r="CR217" s="420"/>
      <c r="CS217" s="420"/>
      <c r="CT217" s="420"/>
      <c r="CU217" s="420"/>
      <c r="CV217" s="420"/>
      <c r="CW217" s="420"/>
      <c r="CX217" s="420"/>
      <c r="CY217" s="420"/>
      <c r="CZ217" s="420"/>
      <c r="DA217" s="420"/>
      <c r="DB217" s="420"/>
      <c r="DC217" s="420"/>
      <c r="DD217" s="420"/>
      <c r="DE217" s="420"/>
      <c r="DF217" s="420"/>
      <c r="DG217" s="420"/>
      <c r="DH217" s="420"/>
      <c r="DI217" s="420"/>
      <c r="DJ217" s="420"/>
      <c r="DK217" s="420"/>
      <c r="DL217" s="420"/>
      <c r="DM217" s="420"/>
      <c r="DN217" s="420"/>
      <c r="DO217" s="420"/>
      <c r="DP217" s="420"/>
      <c r="DQ217" s="420"/>
      <c r="DR217" s="420"/>
      <c r="DS217" s="420"/>
      <c r="DT217" s="420"/>
      <c r="DU217" s="420"/>
      <c r="DV217" s="420"/>
      <c r="DW217" s="420"/>
      <c r="DX217" s="420"/>
      <c r="DY217" s="420"/>
      <c r="DZ217" s="420"/>
      <c r="EA217" s="420"/>
      <c r="EB217" s="420"/>
      <c r="EC217" s="420"/>
      <c r="ED217" s="420"/>
      <c r="EE217" s="420"/>
      <c r="EF217" s="420"/>
      <c r="EG217" s="420"/>
      <c r="EH217" s="420"/>
      <c r="EI217" s="420"/>
      <c r="EJ217" s="420"/>
      <c r="EK217" s="420"/>
      <c r="EL217" s="420"/>
      <c r="EM217" s="420"/>
      <c r="EN217" s="420"/>
      <c r="EO217" s="420"/>
      <c r="EP217" s="420"/>
      <c r="EQ217" s="420"/>
      <c r="ER217" s="420"/>
      <c r="ES217" s="420"/>
      <c r="ET217" s="420"/>
      <c r="EU217" s="420"/>
      <c r="EV217" s="420"/>
      <c r="EW217" s="420"/>
      <c r="EX217" s="420"/>
      <c r="EY217" s="420"/>
      <c r="EZ217" s="420"/>
      <c r="FA217" s="420"/>
      <c r="FB217" s="420"/>
      <c r="FC217" s="420"/>
      <c r="FD217" s="420"/>
      <c r="FE217" s="420"/>
      <c r="FF217" s="420"/>
      <c r="FG217" s="420"/>
      <c r="FH217" s="420"/>
      <c r="FI217" s="420"/>
      <c r="FJ217" s="420"/>
      <c r="FK217" s="420"/>
      <c r="FL217" s="420"/>
      <c r="FM217" s="420"/>
      <c r="FN217" s="420"/>
      <c r="FO217" s="420"/>
      <c r="FP217" s="420"/>
      <c r="FQ217" s="420"/>
      <c r="FR217" s="420"/>
      <c r="FS217" s="420"/>
      <c r="FT217" s="420"/>
      <c r="FU217" s="420"/>
      <c r="FV217" s="420"/>
      <c r="FW217" s="420"/>
      <c r="FX217" s="420"/>
      <c r="FY217" s="420"/>
      <c r="FZ217" s="420"/>
      <c r="GA217" s="420"/>
      <c r="GB217" s="420"/>
      <c r="GC217" s="420"/>
      <c r="GD217" s="420"/>
      <c r="GE217" s="420"/>
      <c r="GF217" s="420"/>
      <c r="GG217" s="420"/>
      <c r="GH217" s="420"/>
      <c r="GI217" s="420"/>
      <c r="GJ217" s="420"/>
      <c r="GK217" s="420"/>
      <c r="GL217" s="420"/>
      <c r="GM217" s="420"/>
      <c r="GN217" s="420"/>
      <c r="GO217" s="420"/>
      <c r="GP217" s="420"/>
      <c r="GQ217" s="420"/>
      <c r="GR217" s="420"/>
      <c r="GS217" s="420"/>
      <c r="GT217" s="420"/>
      <c r="GU217" s="420"/>
      <c r="GV217" s="420"/>
      <c r="GW217" s="420"/>
      <c r="GX217" s="420"/>
      <c r="GY217" s="420"/>
      <c r="GZ217" s="420"/>
      <c r="HA217" s="420"/>
      <c r="HB217" s="420"/>
      <c r="HC217" s="420"/>
      <c r="HD217" s="420"/>
      <c r="HE217" s="420"/>
      <c r="HF217" s="420"/>
      <c r="HG217" s="420"/>
      <c r="HH217" s="420"/>
      <c r="HI217" s="420"/>
      <c r="HJ217" s="420"/>
      <c r="HK217" s="420"/>
      <c r="HL217" s="420"/>
      <c r="HM217" s="420"/>
      <c r="HN217" s="420"/>
      <c r="HO217" s="420"/>
      <c r="HP217" s="420"/>
      <c r="HQ217" s="420"/>
      <c r="HR217" s="420"/>
      <c r="HS217" s="420"/>
      <c r="HT217" s="420"/>
      <c r="HU217" s="420"/>
      <c r="HV217" s="420"/>
      <c r="HW217" s="420"/>
      <c r="HX217" s="420"/>
      <c r="HY217" s="420"/>
      <c r="HZ217" s="420"/>
      <c r="IA217" s="420"/>
      <c r="IB217" s="420"/>
      <c r="IC217" s="420"/>
      <c r="ID217" s="420"/>
      <c r="IE217" s="420"/>
      <c r="IF217" s="420"/>
      <c r="IG217" s="420"/>
      <c r="IH217" s="420"/>
      <c r="II217" s="420"/>
      <c r="IJ217" s="420"/>
      <c r="IK217" s="420"/>
      <c r="IL217" s="420"/>
      <c r="IM217" s="420"/>
      <c r="IN217" s="420"/>
      <c r="IO217" s="420"/>
      <c r="IP217" s="420"/>
      <c r="IQ217" s="420"/>
      <c r="IR217" s="420"/>
      <c r="IS217" s="420"/>
      <c r="IT217" s="420"/>
      <c r="IU217" s="420"/>
      <c r="IV217" s="420"/>
    </row>
    <row r="218" spans="1:256" s="998" customFormat="1" ht="15.6" customHeight="1">
      <c r="A218" s="9"/>
      <c r="B218" s="9"/>
      <c r="C218" s="2496"/>
      <c r="D218" s="131"/>
      <c r="E218" s="20"/>
      <c r="F218" s="472" t="s">
        <v>623</v>
      </c>
      <c r="G218" s="2488"/>
      <c r="H218" s="2488"/>
      <c r="I218" s="2488"/>
      <c r="J218" s="2488"/>
      <c r="K218" s="2488"/>
      <c r="L218" s="2488"/>
      <c r="M218" s="2488"/>
      <c r="N218" s="2488"/>
      <c r="O218" s="763">
        <v>125188</v>
      </c>
      <c r="P218" s="763">
        <v>292000</v>
      </c>
      <c r="Q218" s="763">
        <v>373400</v>
      </c>
      <c r="R218" s="763">
        <v>379300</v>
      </c>
      <c r="S218" s="2497">
        <v>242600</v>
      </c>
      <c r="T218" s="2497">
        <v>362400</v>
      </c>
      <c r="U218" s="765">
        <v>392200</v>
      </c>
      <c r="V218" s="2498">
        <v>388300</v>
      </c>
      <c r="W218" s="2498">
        <v>563300</v>
      </c>
      <c r="X218" s="1611">
        <v>1778400</v>
      </c>
      <c r="Y218" s="2500">
        <v>592000</v>
      </c>
      <c r="Z218" s="2500">
        <v>626600</v>
      </c>
      <c r="AA218" s="2501">
        <v>2344095.44210666</v>
      </c>
      <c r="AB218" s="2501">
        <v>2478800.4143650001</v>
      </c>
      <c r="AC218" s="477">
        <v>2572600</v>
      </c>
      <c r="AD218" s="477">
        <v>2688500</v>
      </c>
      <c r="AE218" s="477">
        <v>2811300</v>
      </c>
      <c r="AF218" s="477">
        <v>2938000</v>
      </c>
      <c r="AG218" s="477">
        <v>3042600</v>
      </c>
      <c r="AH218" s="477">
        <v>3151000</v>
      </c>
      <c r="AI218" s="477">
        <v>3263300</v>
      </c>
      <c r="AJ218" s="477">
        <v>3380500</v>
      </c>
      <c r="AK218" s="477">
        <v>3502800</v>
      </c>
      <c r="AL218" s="477">
        <v>3630300</v>
      </c>
      <c r="AM218" s="477">
        <v>3763300</v>
      </c>
      <c r="AN218" s="477">
        <v>3902000</v>
      </c>
      <c r="AO218" s="477">
        <v>4046600</v>
      </c>
      <c r="AP218" s="523">
        <v>4197300</v>
      </c>
      <c r="AQ218" s="420"/>
      <c r="AR218" s="420"/>
      <c r="AS218" s="1611">
        <v>626600</v>
      </c>
      <c r="AT218" s="420"/>
      <c r="AU218" s="420"/>
      <c r="AV218" s="420"/>
      <c r="AW218" s="420"/>
      <c r="AX218" s="420"/>
      <c r="AY218" s="420"/>
      <c r="AZ218" s="420"/>
      <c r="BA218" s="420"/>
      <c r="BB218" s="420"/>
      <c r="BC218" s="420"/>
      <c r="BD218" s="420"/>
      <c r="BE218" s="420"/>
      <c r="BF218" s="420"/>
      <c r="BG218" s="420"/>
      <c r="BH218" s="420"/>
      <c r="BI218" s="420"/>
      <c r="BJ218" s="420"/>
      <c r="BK218" s="420"/>
      <c r="BL218" s="420"/>
      <c r="BM218" s="420"/>
      <c r="BN218" s="420"/>
      <c r="BO218" s="420"/>
      <c r="BP218" s="420"/>
      <c r="BQ218" s="420"/>
      <c r="BR218" s="420"/>
      <c r="BS218" s="420"/>
      <c r="BT218" s="420"/>
      <c r="BU218" s="420"/>
      <c r="BV218" s="420"/>
      <c r="BW218" s="420"/>
      <c r="BX218" s="420"/>
      <c r="BY218" s="420"/>
      <c r="BZ218" s="420"/>
      <c r="CA218" s="420"/>
      <c r="CB218" s="420"/>
      <c r="CC218" s="420"/>
      <c r="CD218" s="420"/>
      <c r="CE218" s="420"/>
      <c r="CF218" s="420"/>
      <c r="CG218" s="420"/>
      <c r="CH218" s="420"/>
      <c r="CI218" s="420"/>
      <c r="CJ218" s="420"/>
      <c r="CK218" s="420"/>
      <c r="CL218" s="420"/>
      <c r="CM218" s="420"/>
      <c r="CN218" s="420"/>
      <c r="CO218" s="420"/>
      <c r="CP218" s="420"/>
      <c r="CQ218" s="420"/>
      <c r="CR218" s="420"/>
      <c r="CS218" s="420"/>
      <c r="CT218" s="420"/>
      <c r="CU218" s="420"/>
      <c r="CV218" s="420"/>
      <c r="CW218" s="420"/>
      <c r="CX218" s="420"/>
      <c r="CY218" s="420"/>
      <c r="CZ218" s="420"/>
      <c r="DA218" s="420"/>
      <c r="DB218" s="420"/>
      <c r="DC218" s="420"/>
      <c r="DD218" s="420"/>
      <c r="DE218" s="420"/>
      <c r="DF218" s="420"/>
      <c r="DG218" s="420"/>
      <c r="DH218" s="420"/>
      <c r="DI218" s="420"/>
      <c r="DJ218" s="420"/>
      <c r="DK218" s="420"/>
      <c r="DL218" s="420"/>
      <c r="DM218" s="420"/>
      <c r="DN218" s="420"/>
      <c r="DO218" s="420"/>
      <c r="DP218" s="420"/>
      <c r="DQ218" s="420"/>
      <c r="DR218" s="420"/>
      <c r="DS218" s="420"/>
      <c r="DT218" s="420"/>
      <c r="DU218" s="420"/>
      <c r="DV218" s="420"/>
      <c r="DW218" s="420"/>
      <c r="DX218" s="420"/>
      <c r="DY218" s="420"/>
      <c r="DZ218" s="420"/>
      <c r="EA218" s="420"/>
      <c r="EB218" s="420"/>
      <c r="EC218" s="420"/>
      <c r="ED218" s="420"/>
      <c r="EE218" s="420"/>
      <c r="EF218" s="420"/>
      <c r="EG218" s="420"/>
      <c r="EH218" s="420"/>
      <c r="EI218" s="420"/>
      <c r="EJ218" s="420"/>
      <c r="EK218" s="420"/>
      <c r="EL218" s="420"/>
      <c r="EM218" s="420"/>
      <c r="EN218" s="420"/>
      <c r="EO218" s="420"/>
      <c r="EP218" s="420"/>
      <c r="EQ218" s="420"/>
      <c r="ER218" s="420"/>
      <c r="ES218" s="420"/>
      <c r="ET218" s="420"/>
      <c r="EU218" s="420"/>
      <c r="EV218" s="420"/>
      <c r="EW218" s="420"/>
      <c r="EX218" s="420"/>
      <c r="EY218" s="420"/>
      <c r="EZ218" s="420"/>
      <c r="FA218" s="420"/>
      <c r="FB218" s="420"/>
      <c r="FC218" s="420"/>
      <c r="FD218" s="420"/>
      <c r="FE218" s="420"/>
      <c r="FF218" s="420"/>
      <c r="FG218" s="420"/>
      <c r="FH218" s="420"/>
      <c r="FI218" s="420"/>
      <c r="FJ218" s="420"/>
      <c r="FK218" s="420"/>
      <c r="FL218" s="420"/>
      <c r="FM218" s="420"/>
      <c r="FN218" s="420"/>
      <c r="FO218" s="420"/>
      <c r="FP218" s="420"/>
      <c r="FQ218" s="420"/>
      <c r="FR218" s="420"/>
      <c r="FS218" s="420"/>
      <c r="FT218" s="420"/>
      <c r="FU218" s="420"/>
      <c r="FV218" s="420"/>
      <c r="FW218" s="420"/>
      <c r="FX218" s="420"/>
      <c r="FY218" s="420"/>
      <c r="FZ218" s="420"/>
      <c r="GA218" s="420"/>
      <c r="GB218" s="420"/>
      <c r="GC218" s="420"/>
      <c r="GD218" s="420"/>
      <c r="GE218" s="420"/>
      <c r="GF218" s="420"/>
      <c r="GG218" s="420"/>
      <c r="GH218" s="420"/>
      <c r="GI218" s="420"/>
      <c r="GJ218" s="420"/>
      <c r="GK218" s="420"/>
      <c r="GL218" s="420"/>
      <c r="GM218" s="420"/>
      <c r="GN218" s="420"/>
      <c r="GO218" s="420"/>
      <c r="GP218" s="420"/>
      <c r="GQ218" s="420"/>
      <c r="GR218" s="420"/>
      <c r="GS218" s="420"/>
      <c r="GT218" s="420"/>
      <c r="GU218" s="420"/>
      <c r="GV218" s="420"/>
      <c r="GW218" s="420"/>
      <c r="GX218" s="420"/>
      <c r="GY218" s="420"/>
      <c r="GZ218" s="420"/>
      <c r="HA218" s="420"/>
      <c r="HB218" s="420"/>
      <c r="HC218" s="420"/>
      <c r="HD218" s="420"/>
      <c r="HE218" s="420"/>
      <c r="HF218" s="420"/>
      <c r="HG218" s="420"/>
      <c r="HH218" s="420"/>
      <c r="HI218" s="420"/>
      <c r="HJ218" s="420"/>
      <c r="HK218" s="420"/>
      <c r="HL218" s="420"/>
      <c r="HM218" s="420"/>
      <c r="HN218" s="420"/>
      <c r="HO218" s="420"/>
      <c r="HP218" s="420"/>
      <c r="HQ218" s="420"/>
      <c r="HR218" s="420"/>
      <c r="HS218" s="420"/>
      <c r="HT218" s="420"/>
      <c r="HU218" s="420"/>
      <c r="HV218" s="420"/>
      <c r="HW218" s="420"/>
      <c r="HX218" s="420"/>
      <c r="HY218" s="420"/>
      <c r="HZ218" s="420"/>
      <c r="IA218" s="420"/>
      <c r="IB218" s="420"/>
      <c r="IC218" s="420"/>
      <c r="ID218" s="420"/>
      <c r="IE218" s="420"/>
      <c r="IF218" s="420"/>
      <c r="IG218" s="420"/>
      <c r="IH218" s="420"/>
      <c r="II218" s="420"/>
      <c r="IJ218" s="420"/>
      <c r="IK218" s="420"/>
      <c r="IL218" s="420"/>
      <c r="IM218" s="420"/>
      <c r="IN218" s="420"/>
      <c r="IO218" s="420"/>
      <c r="IP218" s="420"/>
      <c r="IQ218" s="420"/>
      <c r="IR218" s="420"/>
      <c r="IS218" s="420"/>
      <c r="IT218" s="420"/>
      <c r="IU218" s="420"/>
      <c r="IV218" s="420"/>
    </row>
    <row r="219" spans="1:256" s="998" customFormat="1" ht="15.6" customHeight="1">
      <c r="A219" s="9"/>
      <c r="B219" s="9"/>
      <c r="C219" s="2496"/>
      <c r="D219" s="131"/>
      <c r="E219" s="20"/>
      <c r="F219" s="472" t="s">
        <v>625</v>
      </c>
      <c r="G219" s="2488"/>
      <c r="H219" s="2488"/>
      <c r="I219" s="2488"/>
      <c r="J219" s="2488"/>
      <c r="K219" s="2488"/>
      <c r="L219" s="2488"/>
      <c r="M219" s="2488"/>
      <c r="N219" s="2488"/>
      <c r="O219" s="763"/>
      <c r="P219" s="763">
        <v>1500</v>
      </c>
      <c r="Q219" s="763">
        <v>22700</v>
      </c>
      <c r="R219" s="763">
        <v>1200</v>
      </c>
      <c r="S219" s="2497">
        <v>24800</v>
      </c>
      <c r="T219" s="2497">
        <v>6700</v>
      </c>
      <c r="U219" s="765">
        <v>29300</v>
      </c>
      <c r="V219" s="2498">
        <v>0</v>
      </c>
      <c r="W219" s="2498">
        <v>0</v>
      </c>
      <c r="X219" s="1611">
        <v>0</v>
      </c>
      <c r="Y219" s="2500">
        <v>0</v>
      </c>
      <c r="Z219" s="2500">
        <v>0</v>
      </c>
      <c r="AA219" s="2501">
        <v>85000</v>
      </c>
      <c r="AB219" s="2501">
        <v>85000</v>
      </c>
      <c r="AC219" s="477">
        <v>87100</v>
      </c>
      <c r="AD219" s="477">
        <v>89300</v>
      </c>
      <c r="AE219" s="477">
        <v>91500</v>
      </c>
      <c r="AF219" s="477">
        <v>93800</v>
      </c>
      <c r="AG219" s="477">
        <v>96100</v>
      </c>
      <c r="AH219" s="477">
        <v>98500</v>
      </c>
      <c r="AI219" s="477">
        <v>101000</v>
      </c>
      <c r="AJ219" s="477">
        <v>103500</v>
      </c>
      <c r="AK219" s="477">
        <v>106100</v>
      </c>
      <c r="AL219" s="477">
        <v>108800</v>
      </c>
      <c r="AM219" s="477">
        <v>111500</v>
      </c>
      <c r="AN219" s="477">
        <v>114300</v>
      </c>
      <c r="AO219" s="477">
        <v>117200</v>
      </c>
      <c r="AP219" s="523">
        <v>120100</v>
      </c>
      <c r="AQ219" s="420"/>
      <c r="AR219" s="420"/>
      <c r="AS219" s="1611">
        <v>0</v>
      </c>
      <c r="AT219" s="420"/>
      <c r="AU219" s="420"/>
      <c r="AV219" s="420"/>
      <c r="AW219" s="420"/>
      <c r="AX219" s="420"/>
      <c r="AY219" s="420"/>
      <c r="AZ219" s="420"/>
      <c r="BA219" s="420"/>
      <c r="BB219" s="420"/>
      <c r="BC219" s="420"/>
      <c r="BD219" s="420"/>
      <c r="BE219" s="420"/>
      <c r="BF219" s="420"/>
      <c r="BG219" s="420"/>
      <c r="BH219" s="420"/>
      <c r="BI219" s="420"/>
      <c r="BJ219" s="420"/>
      <c r="BK219" s="420"/>
      <c r="BL219" s="420"/>
      <c r="BM219" s="420"/>
      <c r="BN219" s="420"/>
      <c r="BO219" s="420"/>
      <c r="BP219" s="420"/>
      <c r="BQ219" s="420"/>
      <c r="BR219" s="420"/>
      <c r="BS219" s="420"/>
      <c r="BT219" s="420"/>
      <c r="BU219" s="420"/>
      <c r="BV219" s="420"/>
      <c r="BW219" s="420"/>
      <c r="BX219" s="420"/>
      <c r="BY219" s="420"/>
      <c r="BZ219" s="420"/>
      <c r="CA219" s="420"/>
      <c r="CB219" s="420"/>
      <c r="CC219" s="420"/>
      <c r="CD219" s="420"/>
      <c r="CE219" s="420"/>
      <c r="CF219" s="420"/>
      <c r="CG219" s="420"/>
      <c r="CH219" s="420"/>
      <c r="CI219" s="420"/>
      <c r="CJ219" s="420"/>
      <c r="CK219" s="420"/>
      <c r="CL219" s="420"/>
      <c r="CM219" s="420"/>
      <c r="CN219" s="420"/>
      <c r="CO219" s="420"/>
      <c r="CP219" s="420"/>
      <c r="CQ219" s="420"/>
      <c r="CR219" s="420"/>
      <c r="CS219" s="420"/>
      <c r="CT219" s="420"/>
      <c r="CU219" s="420"/>
      <c r="CV219" s="420"/>
      <c r="CW219" s="420"/>
      <c r="CX219" s="420"/>
      <c r="CY219" s="420"/>
      <c r="CZ219" s="420"/>
      <c r="DA219" s="420"/>
      <c r="DB219" s="420"/>
      <c r="DC219" s="420"/>
      <c r="DD219" s="420"/>
      <c r="DE219" s="420"/>
      <c r="DF219" s="420"/>
      <c r="DG219" s="420"/>
      <c r="DH219" s="420"/>
      <c r="DI219" s="420"/>
      <c r="DJ219" s="420"/>
      <c r="DK219" s="420"/>
      <c r="DL219" s="420"/>
      <c r="DM219" s="420"/>
      <c r="DN219" s="420"/>
      <c r="DO219" s="420"/>
      <c r="DP219" s="420"/>
      <c r="DQ219" s="420"/>
      <c r="DR219" s="420"/>
      <c r="DS219" s="420"/>
      <c r="DT219" s="420"/>
      <c r="DU219" s="420"/>
      <c r="DV219" s="420"/>
      <c r="DW219" s="420"/>
      <c r="DX219" s="420"/>
      <c r="DY219" s="420"/>
      <c r="DZ219" s="420"/>
      <c r="EA219" s="420"/>
      <c r="EB219" s="420"/>
      <c r="EC219" s="420"/>
      <c r="ED219" s="420"/>
      <c r="EE219" s="420"/>
      <c r="EF219" s="420"/>
      <c r="EG219" s="420"/>
      <c r="EH219" s="420"/>
      <c r="EI219" s="420"/>
      <c r="EJ219" s="420"/>
      <c r="EK219" s="420"/>
      <c r="EL219" s="420"/>
      <c r="EM219" s="420"/>
      <c r="EN219" s="420"/>
      <c r="EO219" s="420"/>
      <c r="EP219" s="420"/>
      <c r="EQ219" s="420"/>
      <c r="ER219" s="420"/>
      <c r="ES219" s="420"/>
      <c r="ET219" s="420"/>
      <c r="EU219" s="420"/>
      <c r="EV219" s="420"/>
      <c r="EW219" s="420"/>
      <c r="EX219" s="420"/>
      <c r="EY219" s="420"/>
      <c r="EZ219" s="420"/>
      <c r="FA219" s="420"/>
      <c r="FB219" s="420"/>
      <c r="FC219" s="420"/>
      <c r="FD219" s="420"/>
      <c r="FE219" s="420"/>
      <c r="FF219" s="420"/>
      <c r="FG219" s="420"/>
      <c r="FH219" s="420"/>
      <c r="FI219" s="420"/>
      <c r="FJ219" s="420"/>
      <c r="FK219" s="420"/>
      <c r="FL219" s="420"/>
      <c r="FM219" s="420"/>
      <c r="FN219" s="420"/>
      <c r="FO219" s="420"/>
      <c r="FP219" s="420"/>
      <c r="FQ219" s="420"/>
      <c r="FR219" s="420"/>
      <c r="FS219" s="420"/>
      <c r="FT219" s="420"/>
      <c r="FU219" s="420"/>
      <c r="FV219" s="420"/>
      <c r="FW219" s="420"/>
      <c r="FX219" s="420"/>
      <c r="FY219" s="420"/>
      <c r="FZ219" s="420"/>
      <c r="GA219" s="420"/>
      <c r="GB219" s="420"/>
      <c r="GC219" s="420"/>
      <c r="GD219" s="420"/>
      <c r="GE219" s="420"/>
      <c r="GF219" s="420"/>
      <c r="GG219" s="420"/>
      <c r="GH219" s="420"/>
      <c r="GI219" s="420"/>
      <c r="GJ219" s="420"/>
      <c r="GK219" s="420"/>
      <c r="GL219" s="420"/>
      <c r="GM219" s="420"/>
      <c r="GN219" s="420"/>
      <c r="GO219" s="420"/>
      <c r="GP219" s="420"/>
      <c r="GQ219" s="420"/>
      <c r="GR219" s="420"/>
      <c r="GS219" s="420"/>
      <c r="GT219" s="420"/>
      <c r="GU219" s="420"/>
      <c r="GV219" s="420"/>
      <c r="GW219" s="420"/>
      <c r="GX219" s="420"/>
      <c r="GY219" s="420"/>
      <c r="GZ219" s="420"/>
      <c r="HA219" s="420"/>
      <c r="HB219" s="420"/>
      <c r="HC219" s="420"/>
      <c r="HD219" s="420"/>
      <c r="HE219" s="420"/>
      <c r="HF219" s="420"/>
      <c r="HG219" s="420"/>
      <c r="HH219" s="420"/>
      <c r="HI219" s="420"/>
      <c r="HJ219" s="420"/>
      <c r="HK219" s="420"/>
      <c r="HL219" s="420"/>
      <c r="HM219" s="420"/>
      <c r="HN219" s="420"/>
      <c r="HO219" s="420"/>
      <c r="HP219" s="420"/>
      <c r="HQ219" s="420"/>
      <c r="HR219" s="420"/>
      <c r="HS219" s="420"/>
      <c r="HT219" s="420"/>
      <c r="HU219" s="420"/>
      <c r="HV219" s="420"/>
      <c r="HW219" s="420"/>
      <c r="HX219" s="420"/>
      <c r="HY219" s="420"/>
      <c r="HZ219" s="420"/>
      <c r="IA219" s="420"/>
      <c r="IB219" s="420"/>
      <c r="IC219" s="420"/>
      <c r="ID219" s="420"/>
      <c r="IE219" s="420"/>
      <c r="IF219" s="420"/>
      <c r="IG219" s="420"/>
      <c r="IH219" s="420"/>
      <c r="II219" s="420"/>
      <c r="IJ219" s="420"/>
      <c r="IK219" s="420"/>
      <c r="IL219" s="420"/>
      <c r="IM219" s="420"/>
      <c r="IN219" s="420"/>
      <c r="IO219" s="420"/>
      <c r="IP219" s="420"/>
      <c r="IQ219" s="420"/>
      <c r="IR219" s="420"/>
      <c r="IS219" s="420"/>
      <c r="IT219" s="420"/>
      <c r="IU219" s="420"/>
      <c r="IV219" s="420"/>
    </row>
    <row r="220" spans="1:256" s="998" customFormat="1" ht="15.6" customHeight="1">
      <c r="A220" s="9"/>
      <c r="B220" s="9"/>
      <c r="C220" s="2496"/>
      <c r="D220" s="131"/>
      <c r="E220" s="20"/>
      <c r="F220" s="472" t="s">
        <v>626</v>
      </c>
      <c r="G220" s="2488"/>
      <c r="H220" s="2488"/>
      <c r="I220" s="2488"/>
      <c r="J220" s="2488"/>
      <c r="K220" s="2488"/>
      <c r="L220" s="2488"/>
      <c r="M220" s="2488"/>
      <c r="N220" s="2488"/>
      <c r="O220" s="763"/>
      <c r="P220" s="763">
        <v>900</v>
      </c>
      <c r="Q220" s="763">
        <v>200</v>
      </c>
      <c r="R220" s="763">
        <v>100</v>
      </c>
      <c r="S220" s="2497">
        <v>0</v>
      </c>
      <c r="T220" s="2497">
        <v>0</v>
      </c>
      <c r="U220" s="765">
        <v>0</v>
      </c>
      <c r="V220" s="2498">
        <v>0</v>
      </c>
      <c r="W220" s="2498">
        <v>0</v>
      </c>
      <c r="X220" s="1611">
        <v>0</v>
      </c>
      <c r="Y220" s="2500">
        <v>0</v>
      </c>
      <c r="Z220" s="2500">
        <v>0</v>
      </c>
      <c r="AA220" s="2501">
        <v>0</v>
      </c>
      <c r="AB220" s="2501">
        <v>0</v>
      </c>
      <c r="AC220" s="477">
        <v>0</v>
      </c>
      <c r="AD220" s="477">
        <v>0</v>
      </c>
      <c r="AE220" s="477">
        <v>0</v>
      </c>
      <c r="AF220" s="477">
        <v>0</v>
      </c>
      <c r="AG220" s="477">
        <v>0</v>
      </c>
      <c r="AH220" s="477">
        <v>0</v>
      </c>
      <c r="AI220" s="477">
        <v>0</v>
      </c>
      <c r="AJ220" s="477">
        <v>0</v>
      </c>
      <c r="AK220" s="477">
        <v>0</v>
      </c>
      <c r="AL220" s="477">
        <v>0</v>
      </c>
      <c r="AM220" s="477">
        <v>0</v>
      </c>
      <c r="AN220" s="477">
        <v>0</v>
      </c>
      <c r="AO220" s="477">
        <v>0</v>
      </c>
      <c r="AP220" s="523">
        <v>0</v>
      </c>
      <c r="AQ220" s="420"/>
      <c r="AR220" s="420"/>
      <c r="AS220" s="1611">
        <v>0</v>
      </c>
      <c r="AT220" s="420"/>
      <c r="AU220" s="420"/>
      <c r="AV220" s="420"/>
      <c r="AW220" s="420"/>
      <c r="AX220" s="420"/>
      <c r="AY220" s="420"/>
      <c r="AZ220" s="420"/>
      <c r="BA220" s="420"/>
      <c r="BB220" s="420"/>
      <c r="BC220" s="420"/>
      <c r="BD220" s="420"/>
      <c r="BE220" s="420"/>
      <c r="BF220" s="420"/>
      <c r="BG220" s="420"/>
      <c r="BH220" s="420"/>
      <c r="BI220" s="420"/>
      <c r="BJ220" s="420"/>
      <c r="BK220" s="420"/>
      <c r="BL220" s="420"/>
      <c r="BM220" s="420"/>
      <c r="BN220" s="420"/>
      <c r="BO220" s="420"/>
      <c r="BP220" s="420"/>
      <c r="BQ220" s="420"/>
      <c r="BR220" s="420"/>
      <c r="BS220" s="420"/>
      <c r="BT220" s="420"/>
      <c r="BU220" s="420"/>
      <c r="BV220" s="420"/>
      <c r="BW220" s="420"/>
      <c r="BX220" s="420"/>
      <c r="BY220" s="420"/>
      <c r="BZ220" s="420"/>
      <c r="CA220" s="420"/>
      <c r="CB220" s="420"/>
      <c r="CC220" s="420"/>
      <c r="CD220" s="420"/>
      <c r="CE220" s="420"/>
      <c r="CF220" s="420"/>
      <c r="CG220" s="420"/>
      <c r="CH220" s="420"/>
      <c r="CI220" s="420"/>
      <c r="CJ220" s="420"/>
      <c r="CK220" s="420"/>
      <c r="CL220" s="420"/>
      <c r="CM220" s="420"/>
      <c r="CN220" s="420"/>
      <c r="CO220" s="420"/>
      <c r="CP220" s="420"/>
      <c r="CQ220" s="420"/>
      <c r="CR220" s="420"/>
      <c r="CS220" s="420"/>
      <c r="CT220" s="420"/>
      <c r="CU220" s="420"/>
      <c r="CV220" s="420"/>
      <c r="CW220" s="420"/>
      <c r="CX220" s="420"/>
      <c r="CY220" s="420"/>
      <c r="CZ220" s="420"/>
      <c r="DA220" s="420"/>
      <c r="DB220" s="420"/>
      <c r="DC220" s="420"/>
      <c r="DD220" s="420"/>
      <c r="DE220" s="420"/>
      <c r="DF220" s="420"/>
      <c r="DG220" s="420"/>
      <c r="DH220" s="420"/>
      <c r="DI220" s="420"/>
      <c r="DJ220" s="420"/>
      <c r="DK220" s="420"/>
      <c r="DL220" s="420"/>
      <c r="DM220" s="420"/>
      <c r="DN220" s="420"/>
      <c r="DO220" s="420"/>
      <c r="DP220" s="420"/>
      <c r="DQ220" s="420"/>
      <c r="DR220" s="420"/>
      <c r="DS220" s="420"/>
      <c r="DT220" s="420"/>
      <c r="DU220" s="420"/>
      <c r="DV220" s="420"/>
      <c r="DW220" s="420"/>
      <c r="DX220" s="420"/>
      <c r="DY220" s="420"/>
      <c r="DZ220" s="420"/>
      <c r="EA220" s="420"/>
      <c r="EB220" s="420"/>
      <c r="EC220" s="420"/>
      <c r="ED220" s="420"/>
      <c r="EE220" s="420"/>
      <c r="EF220" s="420"/>
      <c r="EG220" s="420"/>
      <c r="EH220" s="420"/>
      <c r="EI220" s="420"/>
      <c r="EJ220" s="420"/>
      <c r="EK220" s="420"/>
      <c r="EL220" s="420"/>
      <c r="EM220" s="420"/>
      <c r="EN220" s="420"/>
      <c r="EO220" s="420"/>
      <c r="EP220" s="420"/>
      <c r="EQ220" s="420"/>
      <c r="ER220" s="420"/>
      <c r="ES220" s="420"/>
      <c r="ET220" s="420"/>
      <c r="EU220" s="420"/>
      <c r="EV220" s="420"/>
      <c r="EW220" s="420"/>
      <c r="EX220" s="420"/>
      <c r="EY220" s="420"/>
      <c r="EZ220" s="420"/>
      <c r="FA220" s="420"/>
      <c r="FB220" s="420"/>
      <c r="FC220" s="420"/>
      <c r="FD220" s="420"/>
      <c r="FE220" s="420"/>
      <c r="FF220" s="420"/>
      <c r="FG220" s="420"/>
      <c r="FH220" s="420"/>
      <c r="FI220" s="420"/>
      <c r="FJ220" s="420"/>
      <c r="FK220" s="420"/>
      <c r="FL220" s="420"/>
      <c r="FM220" s="420"/>
      <c r="FN220" s="420"/>
      <c r="FO220" s="420"/>
      <c r="FP220" s="420"/>
      <c r="FQ220" s="420"/>
      <c r="FR220" s="420"/>
      <c r="FS220" s="420"/>
      <c r="FT220" s="420"/>
      <c r="FU220" s="420"/>
      <c r="FV220" s="420"/>
      <c r="FW220" s="420"/>
      <c r="FX220" s="420"/>
      <c r="FY220" s="420"/>
      <c r="FZ220" s="420"/>
      <c r="GA220" s="420"/>
      <c r="GB220" s="420"/>
      <c r="GC220" s="420"/>
      <c r="GD220" s="420"/>
      <c r="GE220" s="420"/>
      <c r="GF220" s="420"/>
      <c r="GG220" s="420"/>
      <c r="GH220" s="420"/>
      <c r="GI220" s="420"/>
      <c r="GJ220" s="420"/>
      <c r="GK220" s="420"/>
      <c r="GL220" s="420"/>
      <c r="GM220" s="420"/>
      <c r="GN220" s="420"/>
      <c r="GO220" s="420"/>
      <c r="GP220" s="420"/>
      <c r="GQ220" s="420"/>
      <c r="GR220" s="420"/>
      <c r="GS220" s="420"/>
      <c r="GT220" s="420"/>
      <c r="GU220" s="420"/>
      <c r="GV220" s="420"/>
      <c r="GW220" s="420"/>
      <c r="GX220" s="420"/>
      <c r="GY220" s="420"/>
      <c r="GZ220" s="420"/>
      <c r="HA220" s="420"/>
      <c r="HB220" s="420"/>
      <c r="HC220" s="420"/>
      <c r="HD220" s="420"/>
      <c r="HE220" s="420"/>
      <c r="HF220" s="420"/>
      <c r="HG220" s="420"/>
      <c r="HH220" s="420"/>
      <c r="HI220" s="420"/>
      <c r="HJ220" s="420"/>
      <c r="HK220" s="420"/>
      <c r="HL220" s="420"/>
      <c r="HM220" s="420"/>
      <c r="HN220" s="420"/>
      <c r="HO220" s="420"/>
      <c r="HP220" s="420"/>
      <c r="HQ220" s="420"/>
      <c r="HR220" s="420"/>
      <c r="HS220" s="420"/>
      <c r="HT220" s="420"/>
      <c r="HU220" s="420"/>
      <c r="HV220" s="420"/>
      <c r="HW220" s="420"/>
      <c r="HX220" s="420"/>
      <c r="HY220" s="420"/>
      <c r="HZ220" s="420"/>
      <c r="IA220" s="420"/>
      <c r="IB220" s="420"/>
      <c r="IC220" s="420"/>
      <c r="ID220" s="420"/>
      <c r="IE220" s="420"/>
      <c r="IF220" s="420"/>
      <c r="IG220" s="420"/>
      <c r="IH220" s="420"/>
      <c r="II220" s="420"/>
      <c r="IJ220" s="420"/>
      <c r="IK220" s="420"/>
      <c r="IL220" s="420"/>
      <c r="IM220" s="420"/>
      <c r="IN220" s="420"/>
      <c r="IO220" s="420"/>
      <c r="IP220" s="420"/>
      <c r="IQ220" s="420"/>
      <c r="IR220" s="420"/>
      <c r="IS220" s="420"/>
      <c r="IT220" s="420"/>
      <c r="IU220" s="420"/>
      <c r="IV220" s="420"/>
    </row>
    <row r="221" spans="1:256" s="998" customFormat="1" ht="15.6" customHeight="1">
      <c r="A221" s="9"/>
      <c r="B221" s="9"/>
      <c r="C221" s="2496"/>
      <c r="D221" s="131"/>
      <c r="E221" s="20"/>
      <c r="F221" s="472" t="s">
        <v>629</v>
      </c>
      <c r="G221" s="2488"/>
      <c r="H221" s="2488"/>
      <c r="I221" s="2488"/>
      <c r="J221" s="2488"/>
      <c r="K221" s="2488"/>
      <c r="L221" s="2488"/>
      <c r="M221" s="2488"/>
      <c r="N221" s="2488"/>
      <c r="O221" s="763"/>
      <c r="P221" s="763">
        <v>0</v>
      </c>
      <c r="Q221" s="763">
        <v>0</v>
      </c>
      <c r="R221" s="763">
        <v>0</v>
      </c>
      <c r="S221" s="2497">
        <v>0</v>
      </c>
      <c r="T221" s="2497">
        <v>0</v>
      </c>
      <c r="U221" s="765">
        <v>0</v>
      </c>
      <c r="V221" s="2498">
        <v>0</v>
      </c>
      <c r="W221" s="2498">
        <v>0</v>
      </c>
      <c r="X221" s="1611">
        <v>0</v>
      </c>
      <c r="Y221" s="2500">
        <v>0</v>
      </c>
      <c r="Z221" s="2500">
        <v>0</v>
      </c>
      <c r="AA221" s="2501">
        <v>0</v>
      </c>
      <c r="AB221" s="2501">
        <v>0</v>
      </c>
      <c r="AC221" s="477">
        <v>0</v>
      </c>
      <c r="AD221" s="477">
        <v>0</v>
      </c>
      <c r="AE221" s="477">
        <v>0</v>
      </c>
      <c r="AF221" s="477">
        <v>0</v>
      </c>
      <c r="AG221" s="477">
        <v>0</v>
      </c>
      <c r="AH221" s="477">
        <v>0</v>
      </c>
      <c r="AI221" s="477">
        <v>0</v>
      </c>
      <c r="AJ221" s="477">
        <v>0</v>
      </c>
      <c r="AK221" s="477">
        <v>0</v>
      </c>
      <c r="AL221" s="477">
        <v>0</v>
      </c>
      <c r="AM221" s="477">
        <v>0</v>
      </c>
      <c r="AN221" s="477">
        <v>0</v>
      </c>
      <c r="AO221" s="477">
        <v>0</v>
      </c>
      <c r="AP221" s="523">
        <v>0</v>
      </c>
      <c r="AQ221" s="420"/>
      <c r="AR221" s="420"/>
      <c r="AS221" s="1611">
        <v>0</v>
      </c>
      <c r="AT221" s="420"/>
      <c r="AU221" s="420"/>
      <c r="AV221" s="420"/>
      <c r="AW221" s="420"/>
      <c r="AX221" s="420"/>
      <c r="AY221" s="420"/>
      <c r="AZ221" s="420"/>
      <c r="BA221" s="420"/>
      <c r="BB221" s="420"/>
      <c r="BC221" s="420"/>
      <c r="BD221" s="420"/>
      <c r="BE221" s="420"/>
      <c r="BF221" s="420"/>
      <c r="BG221" s="420"/>
      <c r="BH221" s="420"/>
      <c r="BI221" s="420"/>
      <c r="BJ221" s="420"/>
      <c r="BK221" s="420"/>
      <c r="BL221" s="420"/>
      <c r="BM221" s="420"/>
      <c r="BN221" s="420"/>
      <c r="BO221" s="420"/>
      <c r="BP221" s="420"/>
      <c r="BQ221" s="420"/>
      <c r="BR221" s="420"/>
      <c r="BS221" s="420"/>
      <c r="BT221" s="420"/>
      <c r="BU221" s="420"/>
      <c r="BV221" s="420"/>
      <c r="BW221" s="420"/>
      <c r="BX221" s="420"/>
      <c r="BY221" s="420"/>
      <c r="BZ221" s="420"/>
      <c r="CA221" s="420"/>
      <c r="CB221" s="420"/>
      <c r="CC221" s="420"/>
      <c r="CD221" s="420"/>
      <c r="CE221" s="420"/>
      <c r="CF221" s="420"/>
      <c r="CG221" s="420"/>
      <c r="CH221" s="420"/>
      <c r="CI221" s="420"/>
      <c r="CJ221" s="420"/>
      <c r="CK221" s="420"/>
      <c r="CL221" s="420"/>
      <c r="CM221" s="420"/>
      <c r="CN221" s="420"/>
      <c r="CO221" s="420"/>
      <c r="CP221" s="420"/>
      <c r="CQ221" s="420"/>
      <c r="CR221" s="420"/>
      <c r="CS221" s="420"/>
      <c r="CT221" s="420"/>
      <c r="CU221" s="420"/>
      <c r="CV221" s="420"/>
      <c r="CW221" s="420"/>
      <c r="CX221" s="420"/>
      <c r="CY221" s="420"/>
      <c r="CZ221" s="420"/>
      <c r="DA221" s="420"/>
      <c r="DB221" s="420"/>
      <c r="DC221" s="420"/>
      <c r="DD221" s="420"/>
      <c r="DE221" s="420"/>
      <c r="DF221" s="420"/>
      <c r="DG221" s="420"/>
      <c r="DH221" s="420"/>
      <c r="DI221" s="420"/>
      <c r="DJ221" s="420"/>
      <c r="DK221" s="420"/>
      <c r="DL221" s="420"/>
      <c r="DM221" s="420"/>
      <c r="DN221" s="420"/>
      <c r="DO221" s="420"/>
      <c r="DP221" s="420"/>
      <c r="DQ221" s="420"/>
      <c r="DR221" s="420"/>
      <c r="DS221" s="420"/>
      <c r="DT221" s="420"/>
      <c r="DU221" s="420"/>
      <c r="DV221" s="420"/>
      <c r="DW221" s="420"/>
      <c r="DX221" s="420"/>
      <c r="DY221" s="420"/>
      <c r="DZ221" s="420"/>
      <c r="EA221" s="420"/>
      <c r="EB221" s="420"/>
      <c r="EC221" s="420"/>
      <c r="ED221" s="420"/>
      <c r="EE221" s="420"/>
      <c r="EF221" s="420"/>
      <c r="EG221" s="420"/>
      <c r="EH221" s="420"/>
      <c r="EI221" s="420"/>
      <c r="EJ221" s="420"/>
      <c r="EK221" s="420"/>
      <c r="EL221" s="420"/>
      <c r="EM221" s="420"/>
      <c r="EN221" s="420"/>
      <c r="EO221" s="420"/>
      <c r="EP221" s="420"/>
      <c r="EQ221" s="420"/>
      <c r="ER221" s="420"/>
      <c r="ES221" s="420"/>
      <c r="ET221" s="420"/>
      <c r="EU221" s="420"/>
      <c r="EV221" s="420"/>
      <c r="EW221" s="420"/>
      <c r="EX221" s="420"/>
      <c r="EY221" s="420"/>
      <c r="EZ221" s="420"/>
      <c r="FA221" s="420"/>
      <c r="FB221" s="420"/>
      <c r="FC221" s="420"/>
      <c r="FD221" s="420"/>
      <c r="FE221" s="420"/>
      <c r="FF221" s="420"/>
      <c r="FG221" s="420"/>
      <c r="FH221" s="420"/>
      <c r="FI221" s="420"/>
      <c r="FJ221" s="420"/>
      <c r="FK221" s="420"/>
      <c r="FL221" s="420"/>
      <c r="FM221" s="420"/>
      <c r="FN221" s="420"/>
      <c r="FO221" s="420"/>
      <c r="FP221" s="420"/>
      <c r="FQ221" s="420"/>
      <c r="FR221" s="420"/>
      <c r="FS221" s="420"/>
      <c r="FT221" s="420"/>
      <c r="FU221" s="420"/>
      <c r="FV221" s="420"/>
      <c r="FW221" s="420"/>
      <c r="FX221" s="420"/>
      <c r="FY221" s="420"/>
      <c r="FZ221" s="420"/>
      <c r="GA221" s="420"/>
      <c r="GB221" s="420"/>
      <c r="GC221" s="420"/>
      <c r="GD221" s="420"/>
      <c r="GE221" s="420"/>
      <c r="GF221" s="420"/>
      <c r="GG221" s="420"/>
      <c r="GH221" s="420"/>
      <c r="GI221" s="420"/>
      <c r="GJ221" s="420"/>
      <c r="GK221" s="420"/>
      <c r="GL221" s="420"/>
      <c r="GM221" s="420"/>
      <c r="GN221" s="420"/>
      <c r="GO221" s="420"/>
      <c r="GP221" s="420"/>
      <c r="GQ221" s="420"/>
      <c r="GR221" s="420"/>
      <c r="GS221" s="420"/>
      <c r="GT221" s="420"/>
      <c r="GU221" s="420"/>
      <c r="GV221" s="420"/>
      <c r="GW221" s="420"/>
      <c r="GX221" s="420"/>
      <c r="GY221" s="420"/>
      <c r="GZ221" s="420"/>
      <c r="HA221" s="420"/>
      <c r="HB221" s="420"/>
      <c r="HC221" s="420"/>
      <c r="HD221" s="420"/>
      <c r="HE221" s="420"/>
      <c r="HF221" s="420"/>
      <c r="HG221" s="420"/>
      <c r="HH221" s="420"/>
      <c r="HI221" s="420"/>
      <c r="HJ221" s="420"/>
      <c r="HK221" s="420"/>
      <c r="HL221" s="420"/>
      <c r="HM221" s="420"/>
      <c r="HN221" s="420"/>
      <c r="HO221" s="420"/>
      <c r="HP221" s="420"/>
      <c r="HQ221" s="420"/>
      <c r="HR221" s="420"/>
      <c r="HS221" s="420"/>
      <c r="HT221" s="420"/>
      <c r="HU221" s="420"/>
      <c r="HV221" s="420"/>
      <c r="HW221" s="420"/>
      <c r="HX221" s="420"/>
      <c r="HY221" s="420"/>
      <c r="HZ221" s="420"/>
      <c r="IA221" s="420"/>
      <c r="IB221" s="420"/>
      <c r="IC221" s="420"/>
      <c r="ID221" s="420"/>
      <c r="IE221" s="420"/>
      <c r="IF221" s="420"/>
      <c r="IG221" s="420"/>
      <c r="IH221" s="420"/>
      <c r="II221" s="420"/>
      <c r="IJ221" s="420"/>
      <c r="IK221" s="420"/>
      <c r="IL221" s="420"/>
      <c r="IM221" s="420"/>
      <c r="IN221" s="420"/>
      <c r="IO221" s="420"/>
      <c r="IP221" s="420"/>
      <c r="IQ221" s="420"/>
      <c r="IR221" s="420"/>
      <c r="IS221" s="420"/>
      <c r="IT221" s="420"/>
      <c r="IU221" s="420"/>
      <c r="IV221" s="420"/>
    </row>
    <row r="222" spans="1:256" s="998" customFormat="1" ht="15.6" customHeight="1">
      <c r="A222" s="9"/>
      <c r="B222" s="9"/>
      <c r="C222" s="2496"/>
      <c r="D222" s="131"/>
      <c r="E222" s="20"/>
      <c r="F222" s="472" t="s">
        <v>632</v>
      </c>
      <c r="G222" s="2488"/>
      <c r="H222" s="2488"/>
      <c r="I222" s="2488"/>
      <c r="J222" s="2488"/>
      <c r="K222" s="2488"/>
      <c r="L222" s="2488"/>
      <c r="M222" s="2488"/>
      <c r="N222" s="2488"/>
      <c r="O222" s="763">
        <v>2700</v>
      </c>
      <c r="P222" s="763">
        <v>143700</v>
      </c>
      <c r="Q222" s="763">
        <v>67100</v>
      </c>
      <c r="R222" s="763">
        <v>55700</v>
      </c>
      <c r="S222" s="2497">
        <v>25000</v>
      </c>
      <c r="T222" s="2497">
        <v>178800</v>
      </c>
      <c r="U222" s="765">
        <v>37000</v>
      </c>
      <c r="V222" s="2498">
        <v>19200</v>
      </c>
      <c r="W222" s="2498">
        <v>19700</v>
      </c>
      <c r="X222" s="1611">
        <v>65000</v>
      </c>
      <c r="Y222" s="2500">
        <v>47000</v>
      </c>
      <c r="Z222" s="2500">
        <v>47000</v>
      </c>
      <c r="AA222" s="2501">
        <v>329400</v>
      </c>
      <c r="AB222" s="2501">
        <v>329400</v>
      </c>
      <c r="AC222" s="477">
        <v>337600</v>
      </c>
      <c r="AD222" s="477">
        <v>346000</v>
      </c>
      <c r="AE222" s="477">
        <v>354700</v>
      </c>
      <c r="AF222" s="477">
        <v>363600</v>
      </c>
      <c r="AG222" s="477">
        <v>372700</v>
      </c>
      <c r="AH222" s="477">
        <v>382000</v>
      </c>
      <c r="AI222" s="477">
        <v>391600</v>
      </c>
      <c r="AJ222" s="477">
        <v>401400</v>
      </c>
      <c r="AK222" s="477">
        <v>411400</v>
      </c>
      <c r="AL222" s="477">
        <v>421700</v>
      </c>
      <c r="AM222" s="477">
        <v>432200</v>
      </c>
      <c r="AN222" s="477">
        <v>443000</v>
      </c>
      <c r="AO222" s="477">
        <v>454100</v>
      </c>
      <c r="AP222" s="523">
        <v>465500</v>
      </c>
      <c r="AQ222" s="420"/>
      <c r="AR222" s="420"/>
      <c r="AS222" s="1611">
        <v>47000</v>
      </c>
      <c r="AT222" s="420"/>
      <c r="AU222" s="420"/>
      <c r="AV222" s="420"/>
      <c r="AW222" s="420"/>
      <c r="AX222" s="420"/>
      <c r="AY222" s="420"/>
      <c r="AZ222" s="420"/>
      <c r="BA222" s="420"/>
      <c r="BB222" s="420"/>
      <c r="BC222" s="420"/>
      <c r="BD222" s="420"/>
      <c r="BE222" s="420"/>
      <c r="BF222" s="420"/>
      <c r="BG222" s="420"/>
      <c r="BH222" s="420"/>
      <c r="BI222" s="420"/>
      <c r="BJ222" s="420"/>
      <c r="BK222" s="420"/>
      <c r="BL222" s="420"/>
      <c r="BM222" s="420"/>
      <c r="BN222" s="420"/>
      <c r="BO222" s="420"/>
      <c r="BP222" s="420"/>
      <c r="BQ222" s="420"/>
      <c r="BR222" s="420"/>
      <c r="BS222" s="420"/>
      <c r="BT222" s="420"/>
      <c r="BU222" s="420"/>
      <c r="BV222" s="420"/>
      <c r="BW222" s="420"/>
      <c r="BX222" s="420"/>
      <c r="BY222" s="420"/>
      <c r="BZ222" s="420"/>
      <c r="CA222" s="420"/>
      <c r="CB222" s="420"/>
      <c r="CC222" s="420"/>
      <c r="CD222" s="420"/>
      <c r="CE222" s="420"/>
      <c r="CF222" s="420"/>
      <c r="CG222" s="420"/>
      <c r="CH222" s="420"/>
      <c r="CI222" s="420"/>
      <c r="CJ222" s="420"/>
      <c r="CK222" s="420"/>
      <c r="CL222" s="420"/>
      <c r="CM222" s="420"/>
      <c r="CN222" s="420"/>
      <c r="CO222" s="420"/>
      <c r="CP222" s="420"/>
      <c r="CQ222" s="420"/>
      <c r="CR222" s="420"/>
      <c r="CS222" s="420"/>
      <c r="CT222" s="420"/>
      <c r="CU222" s="420"/>
      <c r="CV222" s="420"/>
      <c r="CW222" s="420"/>
      <c r="CX222" s="420"/>
      <c r="CY222" s="420"/>
      <c r="CZ222" s="420"/>
      <c r="DA222" s="420"/>
      <c r="DB222" s="420"/>
      <c r="DC222" s="420"/>
      <c r="DD222" s="420"/>
      <c r="DE222" s="420"/>
      <c r="DF222" s="420"/>
      <c r="DG222" s="420"/>
      <c r="DH222" s="420"/>
      <c r="DI222" s="420"/>
      <c r="DJ222" s="420"/>
      <c r="DK222" s="420"/>
      <c r="DL222" s="420"/>
      <c r="DM222" s="420"/>
      <c r="DN222" s="420"/>
      <c r="DO222" s="420"/>
      <c r="DP222" s="420"/>
      <c r="DQ222" s="420"/>
      <c r="DR222" s="420"/>
      <c r="DS222" s="420"/>
      <c r="DT222" s="420"/>
      <c r="DU222" s="420"/>
      <c r="DV222" s="420"/>
      <c r="DW222" s="420"/>
      <c r="DX222" s="420"/>
      <c r="DY222" s="420"/>
      <c r="DZ222" s="420"/>
      <c r="EA222" s="420"/>
      <c r="EB222" s="420"/>
      <c r="EC222" s="420"/>
      <c r="ED222" s="420"/>
      <c r="EE222" s="420"/>
      <c r="EF222" s="420"/>
      <c r="EG222" s="420"/>
      <c r="EH222" s="420"/>
      <c r="EI222" s="420"/>
      <c r="EJ222" s="420"/>
      <c r="EK222" s="420"/>
      <c r="EL222" s="420"/>
      <c r="EM222" s="420"/>
      <c r="EN222" s="420"/>
      <c r="EO222" s="420"/>
      <c r="EP222" s="420"/>
      <c r="EQ222" s="420"/>
      <c r="ER222" s="420"/>
      <c r="ES222" s="420"/>
      <c r="ET222" s="420"/>
      <c r="EU222" s="420"/>
      <c r="EV222" s="420"/>
      <c r="EW222" s="420"/>
      <c r="EX222" s="420"/>
      <c r="EY222" s="420"/>
      <c r="EZ222" s="420"/>
      <c r="FA222" s="420"/>
      <c r="FB222" s="420"/>
      <c r="FC222" s="420"/>
      <c r="FD222" s="420"/>
      <c r="FE222" s="420"/>
      <c r="FF222" s="420"/>
      <c r="FG222" s="420"/>
      <c r="FH222" s="420"/>
      <c r="FI222" s="420"/>
      <c r="FJ222" s="420"/>
      <c r="FK222" s="420"/>
      <c r="FL222" s="420"/>
      <c r="FM222" s="420"/>
      <c r="FN222" s="420"/>
      <c r="FO222" s="420"/>
      <c r="FP222" s="420"/>
      <c r="FQ222" s="420"/>
      <c r="FR222" s="420"/>
      <c r="FS222" s="420"/>
      <c r="FT222" s="420"/>
      <c r="FU222" s="420"/>
      <c r="FV222" s="420"/>
      <c r="FW222" s="420"/>
      <c r="FX222" s="420"/>
      <c r="FY222" s="420"/>
      <c r="FZ222" s="420"/>
      <c r="GA222" s="420"/>
      <c r="GB222" s="420"/>
      <c r="GC222" s="420"/>
      <c r="GD222" s="420"/>
      <c r="GE222" s="420"/>
      <c r="GF222" s="420"/>
      <c r="GG222" s="420"/>
      <c r="GH222" s="420"/>
      <c r="GI222" s="420"/>
      <c r="GJ222" s="420"/>
      <c r="GK222" s="420"/>
      <c r="GL222" s="420"/>
      <c r="GM222" s="420"/>
      <c r="GN222" s="420"/>
      <c r="GO222" s="420"/>
      <c r="GP222" s="420"/>
      <c r="GQ222" s="420"/>
      <c r="GR222" s="420"/>
      <c r="GS222" s="420"/>
      <c r="GT222" s="420"/>
      <c r="GU222" s="420"/>
      <c r="GV222" s="420"/>
      <c r="GW222" s="420"/>
      <c r="GX222" s="420"/>
      <c r="GY222" s="420"/>
      <c r="GZ222" s="420"/>
      <c r="HA222" s="420"/>
      <c r="HB222" s="420"/>
      <c r="HC222" s="420"/>
      <c r="HD222" s="420"/>
      <c r="HE222" s="420"/>
      <c r="HF222" s="420"/>
      <c r="HG222" s="420"/>
      <c r="HH222" s="420"/>
      <c r="HI222" s="420"/>
      <c r="HJ222" s="420"/>
      <c r="HK222" s="420"/>
      <c r="HL222" s="420"/>
      <c r="HM222" s="420"/>
      <c r="HN222" s="420"/>
      <c r="HO222" s="420"/>
      <c r="HP222" s="420"/>
      <c r="HQ222" s="420"/>
      <c r="HR222" s="420"/>
      <c r="HS222" s="420"/>
      <c r="HT222" s="420"/>
      <c r="HU222" s="420"/>
      <c r="HV222" s="420"/>
      <c r="HW222" s="420"/>
      <c r="HX222" s="420"/>
      <c r="HY222" s="420"/>
      <c r="HZ222" s="420"/>
      <c r="IA222" s="420"/>
      <c r="IB222" s="420"/>
      <c r="IC222" s="420"/>
      <c r="ID222" s="420"/>
      <c r="IE222" s="420"/>
      <c r="IF222" s="420"/>
      <c r="IG222" s="420"/>
      <c r="IH222" s="420"/>
      <c r="II222" s="420"/>
      <c r="IJ222" s="420"/>
      <c r="IK222" s="420"/>
      <c r="IL222" s="420"/>
      <c r="IM222" s="420"/>
      <c r="IN222" s="420"/>
      <c r="IO222" s="420"/>
      <c r="IP222" s="420"/>
      <c r="IQ222" s="420"/>
      <c r="IR222" s="420"/>
      <c r="IS222" s="420"/>
      <c r="IT222" s="420"/>
      <c r="IU222" s="420"/>
      <c r="IV222" s="420"/>
    </row>
    <row r="223" spans="1:256" s="998" customFormat="1" ht="15.6" customHeight="1">
      <c r="A223" s="9"/>
      <c r="B223" s="9"/>
      <c r="C223" s="2496"/>
      <c r="D223" s="131"/>
      <c r="E223" s="20"/>
      <c r="F223" s="115" t="s">
        <v>635</v>
      </c>
      <c r="G223" s="64"/>
      <c r="H223" s="64"/>
      <c r="I223" s="64"/>
      <c r="J223" s="64"/>
      <c r="K223" s="64"/>
      <c r="L223" s="64"/>
      <c r="M223" s="64"/>
      <c r="N223" s="64"/>
      <c r="O223" s="763"/>
      <c r="P223" s="763">
        <v>0</v>
      </c>
      <c r="Q223" s="763">
        <v>0</v>
      </c>
      <c r="R223" s="763">
        <v>0</v>
      </c>
      <c r="S223" s="2497">
        <v>0</v>
      </c>
      <c r="T223" s="2497">
        <v>0</v>
      </c>
      <c r="U223" s="765">
        <v>0</v>
      </c>
      <c r="V223" s="2498">
        <v>0</v>
      </c>
      <c r="W223" s="2498">
        <v>0</v>
      </c>
      <c r="X223" s="1611">
        <v>0</v>
      </c>
      <c r="Y223" s="2500">
        <v>0</v>
      </c>
      <c r="Z223" s="2500">
        <v>0</v>
      </c>
      <c r="AA223" s="2501">
        <v>-124900</v>
      </c>
      <c r="AB223" s="2501">
        <v>-132600</v>
      </c>
      <c r="AC223" s="477">
        <v>-135900</v>
      </c>
      <c r="AD223" s="477">
        <v>-139300</v>
      </c>
      <c r="AE223" s="477">
        <v>-142800</v>
      </c>
      <c r="AF223" s="477">
        <v>-146400</v>
      </c>
      <c r="AG223" s="477">
        <v>-150100</v>
      </c>
      <c r="AH223" s="477">
        <v>-153900</v>
      </c>
      <c r="AI223" s="477">
        <v>-157700</v>
      </c>
      <c r="AJ223" s="477">
        <v>-161600</v>
      </c>
      <c r="AK223" s="477">
        <v>-165600</v>
      </c>
      <c r="AL223" s="477">
        <v>-169700</v>
      </c>
      <c r="AM223" s="477">
        <v>-173900</v>
      </c>
      <c r="AN223" s="477">
        <v>-178200</v>
      </c>
      <c r="AO223" s="477">
        <v>-182700</v>
      </c>
      <c r="AP223" s="523">
        <v>-187300</v>
      </c>
      <c r="AQ223" s="420"/>
      <c r="AR223" s="420"/>
      <c r="AS223" s="1611">
        <v>0</v>
      </c>
      <c r="AT223" s="420"/>
      <c r="AU223" s="420"/>
      <c r="AV223" s="420"/>
      <c r="AW223" s="420"/>
      <c r="AX223" s="420"/>
      <c r="AY223" s="420"/>
      <c r="AZ223" s="420"/>
      <c r="BA223" s="420"/>
      <c r="BB223" s="420"/>
      <c r="BC223" s="420"/>
      <c r="BD223" s="420"/>
      <c r="BE223" s="420"/>
      <c r="BF223" s="420"/>
      <c r="BG223" s="420"/>
      <c r="BH223" s="420"/>
      <c r="BI223" s="420"/>
      <c r="BJ223" s="420"/>
      <c r="BK223" s="420"/>
      <c r="BL223" s="420"/>
      <c r="BM223" s="420"/>
      <c r="BN223" s="420"/>
      <c r="BO223" s="420"/>
      <c r="BP223" s="420"/>
      <c r="BQ223" s="420"/>
      <c r="BR223" s="420"/>
      <c r="BS223" s="420"/>
      <c r="BT223" s="420"/>
      <c r="BU223" s="420"/>
      <c r="BV223" s="420"/>
      <c r="BW223" s="420"/>
      <c r="BX223" s="420"/>
      <c r="BY223" s="420"/>
      <c r="BZ223" s="420"/>
      <c r="CA223" s="420"/>
      <c r="CB223" s="420"/>
      <c r="CC223" s="420"/>
      <c r="CD223" s="420"/>
      <c r="CE223" s="420"/>
      <c r="CF223" s="420"/>
      <c r="CG223" s="420"/>
      <c r="CH223" s="420"/>
      <c r="CI223" s="420"/>
      <c r="CJ223" s="420"/>
      <c r="CK223" s="420"/>
      <c r="CL223" s="420"/>
      <c r="CM223" s="420"/>
      <c r="CN223" s="420"/>
      <c r="CO223" s="420"/>
      <c r="CP223" s="420"/>
      <c r="CQ223" s="420"/>
      <c r="CR223" s="420"/>
      <c r="CS223" s="420"/>
      <c r="CT223" s="420"/>
      <c r="CU223" s="420"/>
      <c r="CV223" s="420"/>
      <c r="CW223" s="420"/>
      <c r="CX223" s="420"/>
      <c r="CY223" s="420"/>
      <c r="CZ223" s="420"/>
      <c r="DA223" s="420"/>
      <c r="DB223" s="420"/>
      <c r="DC223" s="420"/>
      <c r="DD223" s="420"/>
      <c r="DE223" s="420"/>
      <c r="DF223" s="420"/>
      <c r="DG223" s="420"/>
      <c r="DH223" s="420"/>
      <c r="DI223" s="420"/>
      <c r="DJ223" s="420"/>
      <c r="DK223" s="420"/>
      <c r="DL223" s="420"/>
      <c r="DM223" s="420"/>
      <c r="DN223" s="420"/>
      <c r="DO223" s="420"/>
      <c r="DP223" s="420"/>
      <c r="DQ223" s="420"/>
      <c r="DR223" s="420"/>
      <c r="DS223" s="420"/>
      <c r="DT223" s="420"/>
      <c r="DU223" s="420"/>
      <c r="DV223" s="420"/>
      <c r="DW223" s="420"/>
      <c r="DX223" s="420"/>
      <c r="DY223" s="420"/>
      <c r="DZ223" s="420"/>
      <c r="EA223" s="420"/>
      <c r="EB223" s="420"/>
      <c r="EC223" s="420"/>
      <c r="ED223" s="420"/>
      <c r="EE223" s="420"/>
      <c r="EF223" s="420"/>
      <c r="EG223" s="420"/>
      <c r="EH223" s="420"/>
      <c r="EI223" s="420"/>
      <c r="EJ223" s="420"/>
      <c r="EK223" s="420"/>
      <c r="EL223" s="420"/>
      <c r="EM223" s="420"/>
      <c r="EN223" s="420"/>
      <c r="EO223" s="420"/>
      <c r="EP223" s="420"/>
      <c r="EQ223" s="420"/>
      <c r="ER223" s="420"/>
      <c r="ES223" s="420"/>
      <c r="ET223" s="420"/>
      <c r="EU223" s="420"/>
      <c r="EV223" s="420"/>
      <c r="EW223" s="420"/>
      <c r="EX223" s="420"/>
      <c r="EY223" s="420"/>
      <c r="EZ223" s="420"/>
      <c r="FA223" s="420"/>
      <c r="FB223" s="420"/>
      <c r="FC223" s="420"/>
      <c r="FD223" s="420"/>
      <c r="FE223" s="420"/>
      <c r="FF223" s="420"/>
      <c r="FG223" s="420"/>
      <c r="FH223" s="420"/>
      <c r="FI223" s="420"/>
      <c r="FJ223" s="420"/>
      <c r="FK223" s="420"/>
      <c r="FL223" s="420"/>
      <c r="FM223" s="420"/>
      <c r="FN223" s="420"/>
      <c r="FO223" s="420"/>
      <c r="FP223" s="420"/>
      <c r="FQ223" s="420"/>
      <c r="FR223" s="420"/>
      <c r="FS223" s="420"/>
      <c r="FT223" s="420"/>
      <c r="FU223" s="420"/>
      <c r="FV223" s="420"/>
      <c r="FW223" s="420"/>
      <c r="FX223" s="420"/>
      <c r="FY223" s="420"/>
      <c r="FZ223" s="420"/>
      <c r="GA223" s="420"/>
      <c r="GB223" s="420"/>
      <c r="GC223" s="420"/>
      <c r="GD223" s="420"/>
      <c r="GE223" s="420"/>
      <c r="GF223" s="420"/>
      <c r="GG223" s="420"/>
      <c r="GH223" s="420"/>
      <c r="GI223" s="420"/>
      <c r="GJ223" s="420"/>
      <c r="GK223" s="420"/>
      <c r="GL223" s="420"/>
      <c r="GM223" s="420"/>
      <c r="GN223" s="420"/>
      <c r="GO223" s="420"/>
      <c r="GP223" s="420"/>
      <c r="GQ223" s="420"/>
      <c r="GR223" s="420"/>
      <c r="GS223" s="420"/>
      <c r="GT223" s="420"/>
      <c r="GU223" s="420"/>
      <c r="GV223" s="420"/>
      <c r="GW223" s="420"/>
      <c r="GX223" s="420"/>
      <c r="GY223" s="420"/>
      <c r="GZ223" s="420"/>
      <c r="HA223" s="420"/>
      <c r="HB223" s="420"/>
      <c r="HC223" s="420"/>
      <c r="HD223" s="420"/>
      <c r="HE223" s="420"/>
      <c r="HF223" s="420"/>
      <c r="HG223" s="420"/>
      <c r="HH223" s="420"/>
      <c r="HI223" s="420"/>
      <c r="HJ223" s="420"/>
      <c r="HK223" s="420"/>
      <c r="HL223" s="420"/>
      <c r="HM223" s="420"/>
      <c r="HN223" s="420"/>
      <c r="HO223" s="420"/>
      <c r="HP223" s="420"/>
      <c r="HQ223" s="420"/>
      <c r="HR223" s="420"/>
      <c r="HS223" s="420"/>
      <c r="HT223" s="420"/>
      <c r="HU223" s="420"/>
      <c r="HV223" s="420"/>
      <c r="HW223" s="420"/>
      <c r="HX223" s="420"/>
      <c r="HY223" s="420"/>
      <c r="HZ223" s="420"/>
      <c r="IA223" s="420"/>
      <c r="IB223" s="420"/>
      <c r="IC223" s="420"/>
      <c r="ID223" s="420"/>
      <c r="IE223" s="420"/>
      <c r="IF223" s="420"/>
      <c r="IG223" s="420"/>
      <c r="IH223" s="420"/>
      <c r="II223" s="420"/>
      <c r="IJ223" s="420"/>
      <c r="IK223" s="420"/>
      <c r="IL223" s="420"/>
      <c r="IM223" s="420"/>
      <c r="IN223" s="420"/>
      <c r="IO223" s="420"/>
      <c r="IP223" s="420"/>
      <c r="IQ223" s="420"/>
      <c r="IR223" s="420"/>
      <c r="IS223" s="420"/>
      <c r="IT223" s="420"/>
      <c r="IU223" s="420"/>
      <c r="IV223" s="420"/>
    </row>
    <row r="224" spans="1:256" s="998" customFormat="1" ht="15.6" customHeight="1">
      <c r="A224" s="9"/>
      <c r="B224" s="9"/>
      <c r="C224" s="2496"/>
      <c r="D224" s="487"/>
      <c r="E224" s="82"/>
      <c r="F224" s="536" t="s">
        <v>38</v>
      </c>
      <c r="G224" s="2516"/>
      <c r="H224" s="2516"/>
      <c r="I224" s="2516"/>
      <c r="J224" s="2516"/>
      <c r="K224" s="2516"/>
      <c r="L224" s="2516"/>
      <c r="M224" s="2516"/>
      <c r="N224" s="2516"/>
      <c r="O224" s="2489">
        <v>127888</v>
      </c>
      <c r="P224" s="2503">
        <v>438100</v>
      </c>
      <c r="Q224" s="2489">
        <v>463400</v>
      </c>
      <c r="R224" s="2489">
        <v>436300</v>
      </c>
      <c r="S224" s="2517">
        <v>292400</v>
      </c>
      <c r="T224" s="2517">
        <v>547900</v>
      </c>
      <c r="U224" s="2518">
        <v>458500</v>
      </c>
      <c r="V224" s="2519">
        <v>407500</v>
      </c>
      <c r="W224" s="519">
        <v>583000</v>
      </c>
      <c r="X224" s="2520">
        <v>1843400</v>
      </c>
      <c r="Y224" s="2521">
        <v>639000</v>
      </c>
      <c r="Z224" s="2521">
        <v>673600</v>
      </c>
      <c r="AA224" s="2522">
        <v>2633595.44210666</v>
      </c>
      <c r="AB224" s="2522">
        <v>2760600.4143650001</v>
      </c>
      <c r="AC224" s="519">
        <v>2861400</v>
      </c>
      <c r="AD224" s="519">
        <v>2984500</v>
      </c>
      <c r="AE224" s="519">
        <v>3114700</v>
      </c>
      <c r="AF224" s="519">
        <v>3249000</v>
      </c>
      <c r="AG224" s="519">
        <v>3361300</v>
      </c>
      <c r="AH224" s="519">
        <v>3477600</v>
      </c>
      <c r="AI224" s="519">
        <v>3598200</v>
      </c>
      <c r="AJ224" s="519">
        <v>3723800</v>
      </c>
      <c r="AK224" s="519">
        <v>3854700</v>
      </c>
      <c r="AL224" s="519">
        <v>3991100</v>
      </c>
      <c r="AM224" s="519">
        <v>4133100</v>
      </c>
      <c r="AN224" s="519">
        <v>4281100</v>
      </c>
      <c r="AO224" s="519">
        <v>4435200</v>
      </c>
      <c r="AP224" s="520">
        <v>4595600</v>
      </c>
      <c r="AS224" s="2520">
        <v>673600</v>
      </c>
    </row>
    <row r="225" spans="1:256" s="998" customFormat="1" ht="15.6" customHeight="1">
      <c r="A225" s="9"/>
      <c r="B225" s="9"/>
      <c r="C225" s="2496"/>
      <c r="D225" s="129"/>
      <c r="E225" s="589" t="s">
        <v>736</v>
      </c>
      <c r="F225" s="485"/>
      <c r="G225" s="2492"/>
      <c r="H225" s="2492"/>
      <c r="I225" s="2492"/>
      <c r="J225" s="2492"/>
      <c r="K225" s="2492"/>
      <c r="L225" s="2492"/>
      <c r="M225" s="2492"/>
      <c r="N225" s="2492"/>
      <c r="O225" s="2545"/>
      <c r="P225" s="763"/>
      <c r="Q225" s="2493"/>
      <c r="R225" s="2493"/>
      <c r="S225" s="2494"/>
      <c r="T225" s="2494"/>
      <c r="U225" s="2510"/>
      <c r="V225" s="2511"/>
      <c r="W225" s="2511"/>
      <c r="X225" s="2512"/>
      <c r="Y225" s="2513"/>
      <c r="Z225" s="2513"/>
      <c r="AA225" s="2514"/>
      <c r="AB225" s="2514"/>
      <c r="AC225" s="486"/>
      <c r="AD225" s="486"/>
      <c r="AE225" s="486"/>
      <c r="AF225" s="486"/>
      <c r="AG225" s="486"/>
      <c r="AH225" s="486"/>
      <c r="AI225" s="486"/>
      <c r="AJ225" s="486"/>
      <c r="AK225" s="486"/>
      <c r="AL225" s="486"/>
      <c r="AM225" s="486"/>
      <c r="AN225" s="486"/>
      <c r="AO225" s="486"/>
      <c r="AP225" s="431"/>
      <c r="AQ225" s="420"/>
      <c r="AR225" s="420"/>
      <c r="AS225" s="2512"/>
      <c r="AT225" s="420"/>
      <c r="AU225" s="420"/>
      <c r="AV225" s="420"/>
      <c r="AW225" s="420"/>
      <c r="AX225" s="420"/>
      <c r="AY225" s="420"/>
      <c r="AZ225" s="420"/>
      <c r="BA225" s="420"/>
      <c r="BB225" s="420"/>
      <c r="BC225" s="420"/>
      <c r="BD225" s="420"/>
      <c r="BE225" s="420"/>
      <c r="BF225" s="420"/>
      <c r="BG225" s="420"/>
      <c r="BH225" s="420"/>
      <c r="BI225" s="420"/>
      <c r="BJ225" s="420"/>
      <c r="BK225" s="420"/>
      <c r="BL225" s="420"/>
      <c r="BM225" s="420"/>
      <c r="BN225" s="420"/>
      <c r="BO225" s="420"/>
      <c r="BP225" s="420"/>
      <c r="BQ225" s="420"/>
      <c r="BR225" s="420"/>
      <c r="BS225" s="420"/>
      <c r="BT225" s="420"/>
      <c r="BU225" s="420"/>
      <c r="BV225" s="420"/>
      <c r="BW225" s="420"/>
      <c r="BX225" s="420"/>
      <c r="BY225" s="420"/>
      <c r="BZ225" s="420"/>
      <c r="CA225" s="420"/>
      <c r="CB225" s="420"/>
      <c r="CC225" s="420"/>
      <c r="CD225" s="420"/>
      <c r="CE225" s="420"/>
      <c r="CF225" s="420"/>
      <c r="CG225" s="420"/>
      <c r="CH225" s="420"/>
      <c r="CI225" s="420"/>
      <c r="CJ225" s="420"/>
      <c r="CK225" s="420"/>
      <c r="CL225" s="420"/>
      <c r="CM225" s="420"/>
      <c r="CN225" s="420"/>
      <c r="CO225" s="420"/>
      <c r="CP225" s="420"/>
      <c r="CQ225" s="420"/>
      <c r="CR225" s="420"/>
      <c r="CS225" s="420"/>
      <c r="CT225" s="420"/>
      <c r="CU225" s="420"/>
      <c r="CV225" s="420"/>
      <c r="CW225" s="420"/>
      <c r="CX225" s="420"/>
      <c r="CY225" s="420"/>
      <c r="CZ225" s="420"/>
      <c r="DA225" s="420"/>
      <c r="DB225" s="420"/>
      <c r="DC225" s="420"/>
      <c r="DD225" s="420"/>
      <c r="DE225" s="420"/>
      <c r="DF225" s="420"/>
      <c r="DG225" s="420"/>
      <c r="DH225" s="420"/>
      <c r="DI225" s="420"/>
      <c r="DJ225" s="420"/>
      <c r="DK225" s="420"/>
      <c r="DL225" s="420"/>
      <c r="DM225" s="420"/>
      <c r="DN225" s="420"/>
      <c r="DO225" s="420"/>
      <c r="DP225" s="420"/>
      <c r="DQ225" s="420"/>
      <c r="DR225" s="420"/>
      <c r="DS225" s="420"/>
      <c r="DT225" s="420"/>
      <c r="DU225" s="420"/>
      <c r="DV225" s="420"/>
      <c r="DW225" s="420"/>
      <c r="DX225" s="420"/>
      <c r="DY225" s="420"/>
      <c r="DZ225" s="420"/>
      <c r="EA225" s="420"/>
      <c r="EB225" s="420"/>
      <c r="EC225" s="420"/>
      <c r="ED225" s="420"/>
      <c r="EE225" s="420"/>
      <c r="EF225" s="420"/>
      <c r="EG225" s="420"/>
      <c r="EH225" s="420"/>
      <c r="EI225" s="420"/>
      <c r="EJ225" s="420"/>
      <c r="EK225" s="420"/>
      <c r="EL225" s="420"/>
      <c r="EM225" s="420"/>
      <c r="EN225" s="420"/>
      <c r="EO225" s="420"/>
      <c r="EP225" s="420"/>
      <c r="EQ225" s="420"/>
      <c r="ER225" s="420"/>
      <c r="ES225" s="420"/>
      <c r="ET225" s="420"/>
      <c r="EU225" s="420"/>
      <c r="EV225" s="420"/>
      <c r="EW225" s="420"/>
      <c r="EX225" s="420"/>
      <c r="EY225" s="420"/>
      <c r="EZ225" s="420"/>
      <c r="FA225" s="420"/>
      <c r="FB225" s="420"/>
      <c r="FC225" s="420"/>
      <c r="FD225" s="420"/>
      <c r="FE225" s="420"/>
      <c r="FF225" s="420"/>
      <c r="FG225" s="420"/>
      <c r="FH225" s="420"/>
      <c r="FI225" s="420"/>
      <c r="FJ225" s="420"/>
      <c r="FK225" s="420"/>
      <c r="FL225" s="420"/>
      <c r="FM225" s="420"/>
      <c r="FN225" s="420"/>
      <c r="FO225" s="420"/>
      <c r="FP225" s="420"/>
      <c r="FQ225" s="420"/>
      <c r="FR225" s="420"/>
      <c r="FS225" s="420"/>
      <c r="FT225" s="420"/>
      <c r="FU225" s="420"/>
      <c r="FV225" s="420"/>
      <c r="FW225" s="420"/>
      <c r="FX225" s="420"/>
      <c r="FY225" s="420"/>
      <c r="FZ225" s="420"/>
      <c r="GA225" s="420"/>
      <c r="GB225" s="420"/>
      <c r="GC225" s="420"/>
      <c r="GD225" s="420"/>
      <c r="GE225" s="420"/>
      <c r="GF225" s="420"/>
      <c r="GG225" s="420"/>
      <c r="GH225" s="420"/>
      <c r="GI225" s="420"/>
      <c r="GJ225" s="420"/>
      <c r="GK225" s="420"/>
      <c r="GL225" s="420"/>
      <c r="GM225" s="420"/>
      <c r="GN225" s="420"/>
      <c r="GO225" s="420"/>
      <c r="GP225" s="420"/>
      <c r="GQ225" s="420"/>
      <c r="GR225" s="420"/>
      <c r="GS225" s="420"/>
      <c r="GT225" s="420"/>
      <c r="GU225" s="420"/>
      <c r="GV225" s="420"/>
      <c r="GW225" s="420"/>
      <c r="GX225" s="420"/>
      <c r="GY225" s="420"/>
      <c r="GZ225" s="420"/>
      <c r="HA225" s="420"/>
      <c r="HB225" s="420"/>
      <c r="HC225" s="420"/>
      <c r="HD225" s="420"/>
      <c r="HE225" s="420"/>
      <c r="HF225" s="420"/>
      <c r="HG225" s="420"/>
      <c r="HH225" s="420"/>
      <c r="HI225" s="420"/>
      <c r="HJ225" s="420"/>
      <c r="HK225" s="420"/>
      <c r="HL225" s="420"/>
      <c r="HM225" s="420"/>
      <c r="HN225" s="420"/>
      <c r="HO225" s="420"/>
      <c r="HP225" s="420"/>
      <c r="HQ225" s="420"/>
      <c r="HR225" s="420"/>
      <c r="HS225" s="420"/>
      <c r="HT225" s="420"/>
      <c r="HU225" s="420"/>
      <c r="HV225" s="420"/>
      <c r="HW225" s="420"/>
      <c r="HX225" s="420"/>
      <c r="HY225" s="420"/>
      <c r="HZ225" s="420"/>
      <c r="IA225" s="420"/>
      <c r="IB225" s="420"/>
      <c r="IC225" s="420"/>
      <c r="ID225" s="420"/>
      <c r="IE225" s="420"/>
      <c r="IF225" s="420"/>
      <c r="IG225" s="420"/>
      <c r="IH225" s="420"/>
      <c r="II225" s="420"/>
      <c r="IJ225" s="420"/>
      <c r="IK225" s="420"/>
      <c r="IL225" s="420"/>
      <c r="IM225" s="420"/>
      <c r="IN225" s="420"/>
      <c r="IO225" s="420"/>
      <c r="IP225" s="420"/>
      <c r="IQ225" s="420"/>
      <c r="IR225" s="420"/>
      <c r="IS225" s="420"/>
      <c r="IT225" s="420"/>
      <c r="IU225" s="420"/>
      <c r="IV225" s="420"/>
    </row>
    <row r="226" spans="1:256" s="998" customFormat="1" ht="15.6" customHeight="1">
      <c r="A226" s="9"/>
      <c r="B226" s="9"/>
      <c r="C226" s="2496"/>
      <c r="D226" s="131"/>
      <c r="E226" s="20"/>
      <c r="F226" s="472" t="s">
        <v>623</v>
      </c>
      <c r="G226" s="2488"/>
      <c r="H226" s="2488"/>
      <c r="I226" s="2488"/>
      <c r="J226" s="2488"/>
      <c r="K226" s="2488"/>
      <c r="L226" s="2488"/>
      <c r="M226" s="2488"/>
      <c r="N226" s="2488"/>
      <c r="O226" s="763">
        <v>438676</v>
      </c>
      <c r="P226" s="763">
        <v>366500</v>
      </c>
      <c r="Q226" s="763">
        <v>614800</v>
      </c>
      <c r="R226" s="763">
        <v>836300</v>
      </c>
      <c r="S226" s="2497">
        <v>672000</v>
      </c>
      <c r="T226" s="2497">
        <v>696000</v>
      </c>
      <c r="U226" s="765">
        <v>443500</v>
      </c>
      <c r="V226" s="2498">
        <v>393700</v>
      </c>
      <c r="W226" s="2498">
        <v>424000</v>
      </c>
      <c r="X226" s="1611">
        <v>305500</v>
      </c>
      <c r="Y226" s="2500">
        <v>429700</v>
      </c>
      <c r="Z226" s="2500">
        <v>455000</v>
      </c>
      <c r="AA226" s="2501">
        <v>632521.47600000002</v>
      </c>
      <c r="AB226" s="2501">
        <v>663625.74956999999</v>
      </c>
      <c r="AC226" s="477">
        <v>688700</v>
      </c>
      <c r="AD226" s="477">
        <v>719700</v>
      </c>
      <c r="AE226" s="477">
        <v>752600</v>
      </c>
      <c r="AF226" s="477">
        <v>786500</v>
      </c>
      <c r="AG226" s="477">
        <v>814500</v>
      </c>
      <c r="AH226" s="477">
        <v>843500</v>
      </c>
      <c r="AI226" s="477">
        <v>873600</v>
      </c>
      <c r="AJ226" s="477">
        <v>905000</v>
      </c>
      <c r="AK226" s="477">
        <v>937700</v>
      </c>
      <c r="AL226" s="477">
        <v>971800</v>
      </c>
      <c r="AM226" s="477">
        <v>1007400</v>
      </c>
      <c r="AN226" s="477">
        <v>1044500</v>
      </c>
      <c r="AO226" s="477">
        <v>1083200</v>
      </c>
      <c r="AP226" s="523">
        <v>1123500</v>
      </c>
      <c r="AQ226" s="420"/>
      <c r="AR226" s="420"/>
      <c r="AS226" s="1611">
        <v>455000</v>
      </c>
      <c r="AT226" s="420"/>
      <c r="AU226" s="420"/>
      <c r="AV226" s="420"/>
      <c r="AW226" s="420"/>
      <c r="AX226" s="420"/>
      <c r="AY226" s="420"/>
      <c r="AZ226" s="420"/>
      <c r="BA226" s="420"/>
      <c r="BB226" s="420"/>
      <c r="BC226" s="420"/>
      <c r="BD226" s="420"/>
      <c r="BE226" s="420"/>
      <c r="BF226" s="420"/>
      <c r="BG226" s="420"/>
      <c r="BH226" s="420"/>
      <c r="BI226" s="420"/>
      <c r="BJ226" s="420"/>
      <c r="BK226" s="420"/>
      <c r="BL226" s="420"/>
      <c r="BM226" s="420"/>
      <c r="BN226" s="420"/>
      <c r="BO226" s="420"/>
      <c r="BP226" s="420"/>
      <c r="BQ226" s="420"/>
      <c r="BR226" s="420"/>
      <c r="BS226" s="420"/>
      <c r="BT226" s="420"/>
      <c r="BU226" s="420"/>
      <c r="BV226" s="420"/>
      <c r="BW226" s="420"/>
      <c r="BX226" s="420"/>
      <c r="BY226" s="420"/>
      <c r="BZ226" s="420"/>
      <c r="CA226" s="420"/>
      <c r="CB226" s="420"/>
      <c r="CC226" s="420"/>
      <c r="CD226" s="420"/>
      <c r="CE226" s="420"/>
      <c r="CF226" s="420"/>
      <c r="CG226" s="420"/>
      <c r="CH226" s="420"/>
      <c r="CI226" s="420"/>
      <c r="CJ226" s="420"/>
      <c r="CK226" s="420"/>
      <c r="CL226" s="420"/>
      <c r="CM226" s="420"/>
      <c r="CN226" s="420"/>
      <c r="CO226" s="420"/>
      <c r="CP226" s="420"/>
      <c r="CQ226" s="420"/>
      <c r="CR226" s="420"/>
      <c r="CS226" s="420"/>
      <c r="CT226" s="420"/>
      <c r="CU226" s="420"/>
      <c r="CV226" s="420"/>
      <c r="CW226" s="420"/>
      <c r="CX226" s="420"/>
      <c r="CY226" s="420"/>
      <c r="CZ226" s="420"/>
      <c r="DA226" s="420"/>
      <c r="DB226" s="420"/>
      <c r="DC226" s="420"/>
      <c r="DD226" s="420"/>
      <c r="DE226" s="420"/>
      <c r="DF226" s="420"/>
      <c r="DG226" s="420"/>
      <c r="DH226" s="420"/>
      <c r="DI226" s="420"/>
      <c r="DJ226" s="420"/>
      <c r="DK226" s="420"/>
      <c r="DL226" s="420"/>
      <c r="DM226" s="420"/>
      <c r="DN226" s="420"/>
      <c r="DO226" s="420"/>
      <c r="DP226" s="420"/>
      <c r="DQ226" s="420"/>
      <c r="DR226" s="420"/>
      <c r="DS226" s="420"/>
      <c r="DT226" s="420"/>
      <c r="DU226" s="420"/>
      <c r="DV226" s="420"/>
      <c r="DW226" s="420"/>
      <c r="DX226" s="420"/>
      <c r="DY226" s="420"/>
      <c r="DZ226" s="420"/>
      <c r="EA226" s="420"/>
      <c r="EB226" s="420"/>
      <c r="EC226" s="420"/>
      <c r="ED226" s="420"/>
      <c r="EE226" s="420"/>
      <c r="EF226" s="420"/>
      <c r="EG226" s="420"/>
      <c r="EH226" s="420"/>
      <c r="EI226" s="420"/>
      <c r="EJ226" s="420"/>
      <c r="EK226" s="420"/>
      <c r="EL226" s="420"/>
      <c r="EM226" s="420"/>
      <c r="EN226" s="420"/>
      <c r="EO226" s="420"/>
      <c r="EP226" s="420"/>
      <c r="EQ226" s="420"/>
      <c r="ER226" s="420"/>
      <c r="ES226" s="420"/>
      <c r="ET226" s="420"/>
      <c r="EU226" s="420"/>
      <c r="EV226" s="420"/>
      <c r="EW226" s="420"/>
      <c r="EX226" s="420"/>
      <c r="EY226" s="420"/>
      <c r="EZ226" s="420"/>
      <c r="FA226" s="420"/>
      <c r="FB226" s="420"/>
      <c r="FC226" s="420"/>
      <c r="FD226" s="420"/>
      <c r="FE226" s="420"/>
      <c r="FF226" s="420"/>
      <c r="FG226" s="420"/>
      <c r="FH226" s="420"/>
      <c r="FI226" s="420"/>
      <c r="FJ226" s="420"/>
      <c r="FK226" s="420"/>
      <c r="FL226" s="420"/>
      <c r="FM226" s="420"/>
      <c r="FN226" s="420"/>
      <c r="FO226" s="420"/>
      <c r="FP226" s="420"/>
      <c r="FQ226" s="420"/>
      <c r="FR226" s="420"/>
      <c r="FS226" s="420"/>
      <c r="FT226" s="420"/>
      <c r="FU226" s="420"/>
      <c r="FV226" s="420"/>
      <c r="FW226" s="420"/>
      <c r="FX226" s="420"/>
      <c r="FY226" s="420"/>
      <c r="FZ226" s="420"/>
      <c r="GA226" s="420"/>
      <c r="GB226" s="420"/>
      <c r="GC226" s="420"/>
      <c r="GD226" s="420"/>
      <c r="GE226" s="420"/>
      <c r="GF226" s="420"/>
      <c r="GG226" s="420"/>
      <c r="GH226" s="420"/>
      <c r="GI226" s="420"/>
      <c r="GJ226" s="420"/>
      <c r="GK226" s="420"/>
      <c r="GL226" s="420"/>
      <c r="GM226" s="420"/>
      <c r="GN226" s="420"/>
      <c r="GO226" s="420"/>
      <c r="GP226" s="420"/>
      <c r="GQ226" s="420"/>
      <c r="GR226" s="420"/>
      <c r="GS226" s="420"/>
      <c r="GT226" s="420"/>
      <c r="GU226" s="420"/>
      <c r="GV226" s="420"/>
      <c r="GW226" s="420"/>
      <c r="GX226" s="420"/>
      <c r="GY226" s="420"/>
      <c r="GZ226" s="420"/>
      <c r="HA226" s="420"/>
      <c r="HB226" s="420"/>
      <c r="HC226" s="420"/>
      <c r="HD226" s="420"/>
      <c r="HE226" s="420"/>
      <c r="HF226" s="420"/>
      <c r="HG226" s="420"/>
      <c r="HH226" s="420"/>
      <c r="HI226" s="420"/>
      <c r="HJ226" s="420"/>
      <c r="HK226" s="420"/>
      <c r="HL226" s="420"/>
      <c r="HM226" s="420"/>
      <c r="HN226" s="420"/>
      <c r="HO226" s="420"/>
      <c r="HP226" s="420"/>
      <c r="HQ226" s="420"/>
      <c r="HR226" s="420"/>
      <c r="HS226" s="420"/>
      <c r="HT226" s="420"/>
      <c r="HU226" s="420"/>
      <c r="HV226" s="420"/>
      <c r="HW226" s="420"/>
      <c r="HX226" s="420"/>
      <c r="HY226" s="420"/>
      <c r="HZ226" s="420"/>
      <c r="IA226" s="420"/>
      <c r="IB226" s="420"/>
      <c r="IC226" s="420"/>
      <c r="ID226" s="420"/>
      <c r="IE226" s="420"/>
      <c r="IF226" s="420"/>
      <c r="IG226" s="420"/>
      <c r="IH226" s="420"/>
      <c r="II226" s="420"/>
      <c r="IJ226" s="420"/>
      <c r="IK226" s="420"/>
      <c r="IL226" s="420"/>
      <c r="IM226" s="420"/>
      <c r="IN226" s="420"/>
      <c r="IO226" s="420"/>
      <c r="IP226" s="420"/>
      <c r="IQ226" s="420"/>
      <c r="IR226" s="420"/>
      <c r="IS226" s="420"/>
      <c r="IT226" s="420"/>
      <c r="IU226" s="420"/>
      <c r="IV226" s="420"/>
    </row>
    <row r="227" spans="1:256" s="998" customFormat="1" ht="15.6" customHeight="1">
      <c r="A227" s="9"/>
      <c r="B227" s="9"/>
      <c r="C227" s="2496"/>
      <c r="D227" s="131"/>
      <c r="E227" s="20"/>
      <c r="F227" s="472" t="s">
        <v>625</v>
      </c>
      <c r="G227" s="2488"/>
      <c r="H227" s="2488"/>
      <c r="I227" s="2488"/>
      <c r="J227" s="2488"/>
      <c r="K227" s="2488"/>
      <c r="L227" s="2488"/>
      <c r="M227" s="2488"/>
      <c r="N227" s="2488"/>
      <c r="O227" s="763"/>
      <c r="P227" s="763">
        <v>6000</v>
      </c>
      <c r="Q227" s="763">
        <v>22800</v>
      </c>
      <c r="R227" s="763">
        <v>53300</v>
      </c>
      <c r="S227" s="2497">
        <v>18000</v>
      </c>
      <c r="T227" s="2497">
        <v>59100</v>
      </c>
      <c r="U227" s="765">
        <v>431600</v>
      </c>
      <c r="V227" s="2498">
        <v>125000</v>
      </c>
      <c r="W227" s="2498">
        <v>150000</v>
      </c>
      <c r="X227" s="1611">
        <v>125000</v>
      </c>
      <c r="Y227" s="2500">
        <v>125000</v>
      </c>
      <c r="Z227" s="2500">
        <v>125000</v>
      </c>
      <c r="AA227" s="2501">
        <v>300000</v>
      </c>
      <c r="AB227" s="2501">
        <v>300000</v>
      </c>
      <c r="AC227" s="477">
        <v>307500</v>
      </c>
      <c r="AD227" s="477">
        <v>315200</v>
      </c>
      <c r="AE227" s="477">
        <v>323100</v>
      </c>
      <c r="AF227" s="477">
        <v>331200</v>
      </c>
      <c r="AG227" s="477">
        <v>339500</v>
      </c>
      <c r="AH227" s="477">
        <v>348000</v>
      </c>
      <c r="AI227" s="477">
        <v>356700</v>
      </c>
      <c r="AJ227" s="477">
        <v>365600</v>
      </c>
      <c r="AK227" s="477">
        <v>374700</v>
      </c>
      <c r="AL227" s="477">
        <v>384100</v>
      </c>
      <c r="AM227" s="477">
        <v>393700</v>
      </c>
      <c r="AN227" s="477">
        <v>403500</v>
      </c>
      <c r="AO227" s="477">
        <v>413600</v>
      </c>
      <c r="AP227" s="523">
        <v>423900</v>
      </c>
      <c r="AQ227" s="420"/>
      <c r="AR227" s="420"/>
      <c r="AS227" s="1611">
        <v>125000</v>
      </c>
      <c r="AT227" s="420"/>
      <c r="AU227" s="420"/>
      <c r="AV227" s="420"/>
      <c r="AW227" s="420"/>
      <c r="AX227" s="420"/>
      <c r="AY227" s="420"/>
      <c r="AZ227" s="420"/>
      <c r="BA227" s="420"/>
      <c r="BB227" s="420"/>
      <c r="BC227" s="420"/>
      <c r="BD227" s="420"/>
      <c r="BE227" s="420"/>
      <c r="BF227" s="420"/>
      <c r="BG227" s="420"/>
      <c r="BH227" s="420"/>
      <c r="BI227" s="420"/>
      <c r="BJ227" s="420"/>
      <c r="BK227" s="420"/>
      <c r="BL227" s="420"/>
      <c r="BM227" s="420"/>
      <c r="BN227" s="420"/>
      <c r="BO227" s="420"/>
      <c r="BP227" s="420"/>
      <c r="BQ227" s="420"/>
      <c r="BR227" s="420"/>
      <c r="BS227" s="420"/>
      <c r="BT227" s="420"/>
      <c r="BU227" s="420"/>
      <c r="BV227" s="420"/>
      <c r="BW227" s="420"/>
      <c r="BX227" s="420"/>
      <c r="BY227" s="420"/>
      <c r="BZ227" s="420"/>
      <c r="CA227" s="420"/>
      <c r="CB227" s="420"/>
      <c r="CC227" s="420"/>
      <c r="CD227" s="420"/>
      <c r="CE227" s="420"/>
      <c r="CF227" s="420"/>
      <c r="CG227" s="420"/>
      <c r="CH227" s="420"/>
      <c r="CI227" s="420"/>
      <c r="CJ227" s="420"/>
      <c r="CK227" s="420"/>
      <c r="CL227" s="420"/>
      <c r="CM227" s="420"/>
      <c r="CN227" s="420"/>
      <c r="CO227" s="420"/>
      <c r="CP227" s="420"/>
      <c r="CQ227" s="420"/>
      <c r="CR227" s="420"/>
      <c r="CS227" s="420"/>
      <c r="CT227" s="420"/>
      <c r="CU227" s="420"/>
      <c r="CV227" s="420"/>
      <c r="CW227" s="420"/>
      <c r="CX227" s="420"/>
      <c r="CY227" s="420"/>
      <c r="CZ227" s="420"/>
      <c r="DA227" s="420"/>
      <c r="DB227" s="420"/>
      <c r="DC227" s="420"/>
      <c r="DD227" s="420"/>
      <c r="DE227" s="420"/>
      <c r="DF227" s="420"/>
      <c r="DG227" s="420"/>
      <c r="DH227" s="420"/>
      <c r="DI227" s="420"/>
      <c r="DJ227" s="420"/>
      <c r="DK227" s="420"/>
      <c r="DL227" s="420"/>
      <c r="DM227" s="420"/>
      <c r="DN227" s="420"/>
      <c r="DO227" s="420"/>
      <c r="DP227" s="420"/>
      <c r="DQ227" s="420"/>
      <c r="DR227" s="420"/>
      <c r="DS227" s="420"/>
      <c r="DT227" s="420"/>
      <c r="DU227" s="420"/>
      <c r="DV227" s="420"/>
      <c r="DW227" s="420"/>
      <c r="DX227" s="420"/>
      <c r="DY227" s="420"/>
      <c r="DZ227" s="420"/>
      <c r="EA227" s="420"/>
      <c r="EB227" s="420"/>
      <c r="EC227" s="420"/>
      <c r="ED227" s="420"/>
      <c r="EE227" s="420"/>
      <c r="EF227" s="420"/>
      <c r="EG227" s="420"/>
      <c r="EH227" s="420"/>
      <c r="EI227" s="420"/>
      <c r="EJ227" s="420"/>
      <c r="EK227" s="420"/>
      <c r="EL227" s="420"/>
      <c r="EM227" s="420"/>
      <c r="EN227" s="420"/>
      <c r="EO227" s="420"/>
      <c r="EP227" s="420"/>
      <c r="EQ227" s="420"/>
      <c r="ER227" s="420"/>
      <c r="ES227" s="420"/>
      <c r="ET227" s="420"/>
      <c r="EU227" s="420"/>
      <c r="EV227" s="420"/>
      <c r="EW227" s="420"/>
      <c r="EX227" s="420"/>
      <c r="EY227" s="420"/>
      <c r="EZ227" s="420"/>
      <c r="FA227" s="420"/>
      <c r="FB227" s="420"/>
      <c r="FC227" s="420"/>
      <c r="FD227" s="420"/>
      <c r="FE227" s="420"/>
      <c r="FF227" s="420"/>
      <c r="FG227" s="420"/>
      <c r="FH227" s="420"/>
      <c r="FI227" s="420"/>
      <c r="FJ227" s="420"/>
      <c r="FK227" s="420"/>
      <c r="FL227" s="420"/>
      <c r="FM227" s="420"/>
      <c r="FN227" s="420"/>
      <c r="FO227" s="420"/>
      <c r="FP227" s="420"/>
      <c r="FQ227" s="420"/>
      <c r="FR227" s="420"/>
      <c r="FS227" s="420"/>
      <c r="FT227" s="420"/>
      <c r="FU227" s="420"/>
      <c r="FV227" s="420"/>
      <c r="FW227" s="420"/>
      <c r="FX227" s="420"/>
      <c r="FY227" s="420"/>
      <c r="FZ227" s="420"/>
      <c r="GA227" s="420"/>
      <c r="GB227" s="420"/>
      <c r="GC227" s="420"/>
      <c r="GD227" s="420"/>
      <c r="GE227" s="420"/>
      <c r="GF227" s="420"/>
      <c r="GG227" s="420"/>
      <c r="GH227" s="420"/>
      <c r="GI227" s="420"/>
      <c r="GJ227" s="420"/>
      <c r="GK227" s="420"/>
      <c r="GL227" s="420"/>
      <c r="GM227" s="420"/>
      <c r="GN227" s="420"/>
      <c r="GO227" s="420"/>
      <c r="GP227" s="420"/>
      <c r="GQ227" s="420"/>
      <c r="GR227" s="420"/>
      <c r="GS227" s="420"/>
      <c r="GT227" s="420"/>
      <c r="GU227" s="420"/>
      <c r="GV227" s="420"/>
      <c r="GW227" s="420"/>
      <c r="GX227" s="420"/>
      <c r="GY227" s="420"/>
      <c r="GZ227" s="420"/>
      <c r="HA227" s="420"/>
      <c r="HB227" s="420"/>
      <c r="HC227" s="420"/>
      <c r="HD227" s="420"/>
      <c r="HE227" s="420"/>
      <c r="HF227" s="420"/>
      <c r="HG227" s="420"/>
      <c r="HH227" s="420"/>
      <c r="HI227" s="420"/>
      <c r="HJ227" s="420"/>
      <c r="HK227" s="420"/>
      <c r="HL227" s="420"/>
      <c r="HM227" s="420"/>
      <c r="HN227" s="420"/>
      <c r="HO227" s="420"/>
      <c r="HP227" s="420"/>
      <c r="HQ227" s="420"/>
      <c r="HR227" s="420"/>
      <c r="HS227" s="420"/>
      <c r="HT227" s="420"/>
      <c r="HU227" s="420"/>
      <c r="HV227" s="420"/>
      <c r="HW227" s="420"/>
      <c r="HX227" s="420"/>
      <c r="HY227" s="420"/>
      <c r="HZ227" s="420"/>
      <c r="IA227" s="420"/>
      <c r="IB227" s="420"/>
      <c r="IC227" s="420"/>
      <c r="ID227" s="420"/>
      <c r="IE227" s="420"/>
      <c r="IF227" s="420"/>
      <c r="IG227" s="420"/>
      <c r="IH227" s="420"/>
      <c r="II227" s="420"/>
      <c r="IJ227" s="420"/>
      <c r="IK227" s="420"/>
      <c r="IL227" s="420"/>
      <c r="IM227" s="420"/>
      <c r="IN227" s="420"/>
      <c r="IO227" s="420"/>
      <c r="IP227" s="420"/>
      <c r="IQ227" s="420"/>
      <c r="IR227" s="420"/>
      <c r="IS227" s="420"/>
      <c r="IT227" s="420"/>
      <c r="IU227" s="420"/>
      <c r="IV227" s="420"/>
    </row>
    <row r="228" spans="1:256" s="998" customFormat="1" ht="15.6" customHeight="1">
      <c r="A228" s="9"/>
      <c r="B228" s="9"/>
      <c r="C228" s="2496"/>
      <c r="D228" s="131"/>
      <c r="E228" s="20"/>
      <c r="F228" s="472" t="s">
        <v>626</v>
      </c>
      <c r="G228" s="2488"/>
      <c r="H228" s="2488"/>
      <c r="I228" s="2488"/>
      <c r="J228" s="2488"/>
      <c r="K228" s="2488"/>
      <c r="L228" s="2488"/>
      <c r="M228" s="2488"/>
      <c r="N228" s="2488"/>
      <c r="O228" s="763"/>
      <c r="P228" s="763">
        <v>2700</v>
      </c>
      <c r="Q228" s="763">
        <v>0</v>
      </c>
      <c r="R228" s="763">
        <v>0</v>
      </c>
      <c r="S228" s="2497">
        <v>0</v>
      </c>
      <c r="T228" s="2497">
        <v>200</v>
      </c>
      <c r="U228" s="765">
        <v>0</v>
      </c>
      <c r="V228" s="2498">
        <v>0</v>
      </c>
      <c r="W228" s="2498">
        <v>0</v>
      </c>
      <c r="X228" s="1611">
        <v>-195000</v>
      </c>
      <c r="Y228" s="2500">
        <v>0</v>
      </c>
      <c r="Z228" s="2500">
        <v>0</v>
      </c>
      <c r="AA228" s="2501">
        <v>0</v>
      </c>
      <c r="AB228" s="2501">
        <v>0</v>
      </c>
      <c r="AC228" s="477">
        <v>0</v>
      </c>
      <c r="AD228" s="477">
        <v>0</v>
      </c>
      <c r="AE228" s="477">
        <v>0</v>
      </c>
      <c r="AF228" s="477">
        <v>0</v>
      </c>
      <c r="AG228" s="477">
        <v>0</v>
      </c>
      <c r="AH228" s="477">
        <v>0</v>
      </c>
      <c r="AI228" s="477">
        <v>0</v>
      </c>
      <c r="AJ228" s="477">
        <v>0</v>
      </c>
      <c r="AK228" s="477">
        <v>0</v>
      </c>
      <c r="AL228" s="477">
        <v>0</v>
      </c>
      <c r="AM228" s="477">
        <v>0</v>
      </c>
      <c r="AN228" s="477">
        <v>0</v>
      </c>
      <c r="AO228" s="477">
        <v>0</v>
      </c>
      <c r="AP228" s="523">
        <v>0</v>
      </c>
      <c r="AQ228" s="420"/>
      <c r="AR228" s="420"/>
      <c r="AS228" s="1611">
        <v>0</v>
      </c>
      <c r="AT228" s="420"/>
      <c r="AU228" s="420"/>
      <c r="AV228" s="420"/>
      <c r="AW228" s="420"/>
      <c r="AX228" s="420"/>
      <c r="AY228" s="420"/>
      <c r="AZ228" s="420"/>
      <c r="BA228" s="420"/>
      <c r="BB228" s="420"/>
      <c r="BC228" s="420"/>
      <c r="BD228" s="420"/>
      <c r="BE228" s="420"/>
      <c r="BF228" s="420"/>
      <c r="BG228" s="420"/>
      <c r="BH228" s="420"/>
      <c r="BI228" s="420"/>
      <c r="BJ228" s="420"/>
      <c r="BK228" s="420"/>
      <c r="BL228" s="420"/>
      <c r="BM228" s="420"/>
      <c r="BN228" s="420"/>
      <c r="BO228" s="420"/>
      <c r="BP228" s="420"/>
      <c r="BQ228" s="420"/>
      <c r="BR228" s="420"/>
      <c r="BS228" s="420"/>
      <c r="BT228" s="420"/>
      <c r="BU228" s="420"/>
      <c r="BV228" s="420"/>
      <c r="BW228" s="420"/>
      <c r="BX228" s="420"/>
      <c r="BY228" s="420"/>
      <c r="BZ228" s="420"/>
      <c r="CA228" s="420"/>
      <c r="CB228" s="420"/>
      <c r="CC228" s="420"/>
      <c r="CD228" s="420"/>
      <c r="CE228" s="420"/>
      <c r="CF228" s="420"/>
      <c r="CG228" s="420"/>
      <c r="CH228" s="420"/>
      <c r="CI228" s="420"/>
      <c r="CJ228" s="420"/>
      <c r="CK228" s="420"/>
      <c r="CL228" s="420"/>
      <c r="CM228" s="420"/>
      <c r="CN228" s="420"/>
      <c r="CO228" s="420"/>
      <c r="CP228" s="420"/>
      <c r="CQ228" s="420"/>
      <c r="CR228" s="420"/>
      <c r="CS228" s="420"/>
      <c r="CT228" s="420"/>
      <c r="CU228" s="420"/>
      <c r="CV228" s="420"/>
      <c r="CW228" s="420"/>
      <c r="CX228" s="420"/>
      <c r="CY228" s="420"/>
      <c r="CZ228" s="420"/>
      <c r="DA228" s="420"/>
      <c r="DB228" s="420"/>
      <c r="DC228" s="420"/>
      <c r="DD228" s="420"/>
      <c r="DE228" s="420"/>
      <c r="DF228" s="420"/>
      <c r="DG228" s="420"/>
      <c r="DH228" s="420"/>
      <c r="DI228" s="420"/>
      <c r="DJ228" s="420"/>
      <c r="DK228" s="420"/>
      <c r="DL228" s="420"/>
      <c r="DM228" s="420"/>
      <c r="DN228" s="420"/>
      <c r="DO228" s="420"/>
      <c r="DP228" s="420"/>
      <c r="DQ228" s="420"/>
      <c r="DR228" s="420"/>
      <c r="DS228" s="420"/>
      <c r="DT228" s="420"/>
      <c r="DU228" s="420"/>
      <c r="DV228" s="420"/>
      <c r="DW228" s="420"/>
      <c r="DX228" s="420"/>
      <c r="DY228" s="420"/>
      <c r="DZ228" s="420"/>
      <c r="EA228" s="420"/>
      <c r="EB228" s="420"/>
      <c r="EC228" s="420"/>
      <c r="ED228" s="420"/>
      <c r="EE228" s="420"/>
      <c r="EF228" s="420"/>
      <c r="EG228" s="420"/>
      <c r="EH228" s="420"/>
      <c r="EI228" s="420"/>
      <c r="EJ228" s="420"/>
      <c r="EK228" s="420"/>
      <c r="EL228" s="420"/>
      <c r="EM228" s="420"/>
      <c r="EN228" s="420"/>
      <c r="EO228" s="420"/>
      <c r="EP228" s="420"/>
      <c r="EQ228" s="420"/>
      <c r="ER228" s="420"/>
      <c r="ES228" s="420"/>
      <c r="ET228" s="420"/>
      <c r="EU228" s="420"/>
      <c r="EV228" s="420"/>
      <c r="EW228" s="420"/>
      <c r="EX228" s="420"/>
      <c r="EY228" s="420"/>
      <c r="EZ228" s="420"/>
      <c r="FA228" s="420"/>
      <c r="FB228" s="420"/>
      <c r="FC228" s="420"/>
      <c r="FD228" s="420"/>
      <c r="FE228" s="420"/>
      <c r="FF228" s="420"/>
      <c r="FG228" s="420"/>
      <c r="FH228" s="420"/>
      <c r="FI228" s="420"/>
      <c r="FJ228" s="420"/>
      <c r="FK228" s="420"/>
      <c r="FL228" s="420"/>
      <c r="FM228" s="420"/>
      <c r="FN228" s="420"/>
      <c r="FO228" s="420"/>
      <c r="FP228" s="420"/>
      <c r="FQ228" s="420"/>
      <c r="FR228" s="420"/>
      <c r="FS228" s="420"/>
      <c r="FT228" s="420"/>
      <c r="FU228" s="420"/>
      <c r="FV228" s="420"/>
      <c r="FW228" s="420"/>
      <c r="FX228" s="420"/>
      <c r="FY228" s="420"/>
      <c r="FZ228" s="420"/>
      <c r="GA228" s="420"/>
      <c r="GB228" s="420"/>
      <c r="GC228" s="420"/>
      <c r="GD228" s="420"/>
      <c r="GE228" s="420"/>
      <c r="GF228" s="420"/>
      <c r="GG228" s="420"/>
      <c r="GH228" s="420"/>
      <c r="GI228" s="420"/>
      <c r="GJ228" s="420"/>
      <c r="GK228" s="420"/>
      <c r="GL228" s="420"/>
      <c r="GM228" s="420"/>
      <c r="GN228" s="420"/>
      <c r="GO228" s="420"/>
      <c r="GP228" s="420"/>
      <c r="GQ228" s="420"/>
      <c r="GR228" s="420"/>
      <c r="GS228" s="420"/>
      <c r="GT228" s="420"/>
      <c r="GU228" s="420"/>
      <c r="GV228" s="420"/>
      <c r="GW228" s="420"/>
      <c r="GX228" s="420"/>
      <c r="GY228" s="420"/>
      <c r="GZ228" s="420"/>
      <c r="HA228" s="420"/>
      <c r="HB228" s="420"/>
      <c r="HC228" s="420"/>
      <c r="HD228" s="420"/>
      <c r="HE228" s="420"/>
      <c r="HF228" s="420"/>
      <c r="HG228" s="420"/>
      <c r="HH228" s="420"/>
      <c r="HI228" s="420"/>
      <c r="HJ228" s="420"/>
      <c r="HK228" s="420"/>
      <c r="HL228" s="420"/>
      <c r="HM228" s="420"/>
      <c r="HN228" s="420"/>
      <c r="HO228" s="420"/>
      <c r="HP228" s="420"/>
      <c r="HQ228" s="420"/>
      <c r="HR228" s="420"/>
      <c r="HS228" s="420"/>
      <c r="HT228" s="420"/>
      <c r="HU228" s="420"/>
      <c r="HV228" s="420"/>
      <c r="HW228" s="420"/>
      <c r="HX228" s="420"/>
      <c r="HY228" s="420"/>
      <c r="HZ228" s="420"/>
      <c r="IA228" s="420"/>
      <c r="IB228" s="420"/>
      <c r="IC228" s="420"/>
      <c r="ID228" s="420"/>
      <c r="IE228" s="420"/>
      <c r="IF228" s="420"/>
      <c r="IG228" s="420"/>
      <c r="IH228" s="420"/>
      <c r="II228" s="420"/>
      <c r="IJ228" s="420"/>
      <c r="IK228" s="420"/>
      <c r="IL228" s="420"/>
      <c r="IM228" s="420"/>
      <c r="IN228" s="420"/>
      <c r="IO228" s="420"/>
      <c r="IP228" s="420"/>
      <c r="IQ228" s="420"/>
      <c r="IR228" s="420"/>
      <c r="IS228" s="420"/>
      <c r="IT228" s="420"/>
      <c r="IU228" s="420"/>
      <c r="IV228" s="420"/>
    </row>
    <row r="229" spans="1:256" s="998" customFormat="1" ht="15.6" customHeight="1">
      <c r="A229" s="9"/>
      <c r="B229" s="9"/>
      <c r="C229" s="2496"/>
      <c r="D229" s="131"/>
      <c r="E229" s="20"/>
      <c r="F229" s="472" t="s">
        <v>629</v>
      </c>
      <c r="G229" s="2488"/>
      <c r="H229" s="2488"/>
      <c r="I229" s="2488"/>
      <c r="J229" s="2488"/>
      <c r="K229" s="2488"/>
      <c r="L229" s="2488"/>
      <c r="M229" s="2488"/>
      <c r="N229" s="2488"/>
      <c r="O229" s="763"/>
      <c r="P229" s="763">
        <v>0</v>
      </c>
      <c r="Q229" s="763">
        <v>0</v>
      </c>
      <c r="R229" s="763">
        <v>200</v>
      </c>
      <c r="S229" s="2497">
        <v>0</v>
      </c>
      <c r="T229" s="2497">
        <v>0</v>
      </c>
      <c r="U229" s="765">
        <v>0</v>
      </c>
      <c r="V229" s="2498">
        <v>0</v>
      </c>
      <c r="W229" s="2498">
        <v>0</v>
      </c>
      <c r="X229" s="1611">
        <v>-8643900</v>
      </c>
      <c r="Y229" s="2500">
        <v>0</v>
      </c>
      <c r="Z229" s="2500">
        <v>0</v>
      </c>
      <c r="AA229" s="2501">
        <v>0</v>
      </c>
      <c r="AB229" s="2501">
        <v>0</v>
      </c>
      <c r="AC229" s="477">
        <v>0</v>
      </c>
      <c r="AD229" s="477">
        <v>0</v>
      </c>
      <c r="AE229" s="477">
        <v>0</v>
      </c>
      <c r="AF229" s="477">
        <v>0</v>
      </c>
      <c r="AG229" s="477">
        <v>0</v>
      </c>
      <c r="AH229" s="477">
        <v>0</v>
      </c>
      <c r="AI229" s="477">
        <v>0</v>
      </c>
      <c r="AJ229" s="477">
        <v>0</v>
      </c>
      <c r="AK229" s="477">
        <v>0</v>
      </c>
      <c r="AL229" s="477">
        <v>0</v>
      </c>
      <c r="AM229" s="477">
        <v>0</v>
      </c>
      <c r="AN229" s="477">
        <v>0</v>
      </c>
      <c r="AO229" s="477">
        <v>0</v>
      </c>
      <c r="AP229" s="523">
        <v>0</v>
      </c>
      <c r="AQ229" s="420"/>
      <c r="AR229" s="420"/>
      <c r="AS229" s="1611">
        <v>0</v>
      </c>
      <c r="AT229" s="420"/>
      <c r="AU229" s="420"/>
      <c r="AV229" s="420"/>
      <c r="AW229" s="420"/>
      <c r="AX229" s="420"/>
      <c r="AY229" s="420"/>
      <c r="AZ229" s="420"/>
      <c r="BA229" s="420"/>
      <c r="BB229" s="420"/>
      <c r="BC229" s="420"/>
      <c r="BD229" s="420"/>
      <c r="BE229" s="420"/>
      <c r="BF229" s="420"/>
      <c r="BG229" s="420"/>
      <c r="BH229" s="420"/>
      <c r="BI229" s="420"/>
      <c r="BJ229" s="420"/>
      <c r="BK229" s="420"/>
      <c r="BL229" s="420"/>
      <c r="BM229" s="420"/>
      <c r="BN229" s="420"/>
      <c r="BO229" s="420"/>
      <c r="BP229" s="420"/>
      <c r="BQ229" s="420"/>
      <c r="BR229" s="420"/>
      <c r="BS229" s="420"/>
      <c r="BT229" s="420"/>
      <c r="BU229" s="420"/>
      <c r="BV229" s="420"/>
      <c r="BW229" s="420"/>
      <c r="BX229" s="420"/>
      <c r="BY229" s="420"/>
      <c r="BZ229" s="420"/>
      <c r="CA229" s="420"/>
      <c r="CB229" s="420"/>
      <c r="CC229" s="420"/>
      <c r="CD229" s="420"/>
      <c r="CE229" s="420"/>
      <c r="CF229" s="420"/>
      <c r="CG229" s="420"/>
      <c r="CH229" s="420"/>
      <c r="CI229" s="420"/>
      <c r="CJ229" s="420"/>
      <c r="CK229" s="420"/>
      <c r="CL229" s="420"/>
      <c r="CM229" s="420"/>
      <c r="CN229" s="420"/>
      <c r="CO229" s="420"/>
      <c r="CP229" s="420"/>
      <c r="CQ229" s="420"/>
      <c r="CR229" s="420"/>
      <c r="CS229" s="420"/>
      <c r="CT229" s="420"/>
      <c r="CU229" s="420"/>
      <c r="CV229" s="420"/>
      <c r="CW229" s="420"/>
      <c r="CX229" s="420"/>
      <c r="CY229" s="420"/>
      <c r="CZ229" s="420"/>
      <c r="DA229" s="420"/>
      <c r="DB229" s="420"/>
      <c r="DC229" s="420"/>
      <c r="DD229" s="420"/>
      <c r="DE229" s="420"/>
      <c r="DF229" s="420"/>
      <c r="DG229" s="420"/>
      <c r="DH229" s="420"/>
      <c r="DI229" s="420"/>
      <c r="DJ229" s="420"/>
      <c r="DK229" s="420"/>
      <c r="DL229" s="420"/>
      <c r="DM229" s="420"/>
      <c r="DN229" s="420"/>
      <c r="DO229" s="420"/>
      <c r="DP229" s="420"/>
      <c r="DQ229" s="420"/>
      <c r="DR229" s="420"/>
      <c r="DS229" s="420"/>
      <c r="DT229" s="420"/>
      <c r="DU229" s="420"/>
      <c r="DV229" s="420"/>
      <c r="DW229" s="420"/>
      <c r="DX229" s="420"/>
      <c r="DY229" s="420"/>
      <c r="DZ229" s="420"/>
      <c r="EA229" s="420"/>
      <c r="EB229" s="420"/>
      <c r="EC229" s="420"/>
      <c r="ED229" s="420"/>
      <c r="EE229" s="420"/>
      <c r="EF229" s="420"/>
      <c r="EG229" s="420"/>
      <c r="EH229" s="420"/>
      <c r="EI229" s="420"/>
      <c r="EJ229" s="420"/>
      <c r="EK229" s="420"/>
      <c r="EL229" s="420"/>
      <c r="EM229" s="420"/>
      <c r="EN229" s="420"/>
      <c r="EO229" s="420"/>
      <c r="EP229" s="420"/>
      <c r="EQ229" s="420"/>
      <c r="ER229" s="420"/>
      <c r="ES229" s="420"/>
      <c r="ET229" s="420"/>
      <c r="EU229" s="420"/>
      <c r="EV229" s="420"/>
      <c r="EW229" s="420"/>
      <c r="EX229" s="420"/>
      <c r="EY229" s="420"/>
      <c r="EZ229" s="420"/>
      <c r="FA229" s="420"/>
      <c r="FB229" s="420"/>
      <c r="FC229" s="420"/>
      <c r="FD229" s="420"/>
      <c r="FE229" s="420"/>
      <c r="FF229" s="420"/>
      <c r="FG229" s="420"/>
      <c r="FH229" s="420"/>
      <c r="FI229" s="420"/>
      <c r="FJ229" s="420"/>
      <c r="FK229" s="420"/>
      <c r="FL229" s="420"/>
      <c r="FM229" s="420"/>
      <c r="FN229" s="420"/>
      <c r="FO229" s="420"/>
      <c r="FP229" s="420"/>
      <c r="FQ229" s="420"/>
      <c r="FR229" s="420"/>
      <c r="FS229" s="420"/>
      <c r="FT229" s="420"/>
      <c r="FU229" s="420"/>
      <c r="FV229" s="420"/>
      <c r="FW229" s="420"/>
      <c r="FX229" s="420"/>
      <c r="FY229" s="420"/>
      <c r="FZ229" s="420"/>
      <c r="GA229" s="420"/>
      <c r="GB229" s="420"/>
      <c r="GC229" s="420"/>
      <c r="GD229" s="420"/>
      <c r="GE229" s="420"/>
      <c r="GF229" s="420"/>
      <c r="GG229" s="420"/>
      <c r="GH229" s="420"/>
      <c r="GI229" s="420"/>
      <c r="GJ229" s="420"/>
      <c r="GK229" s="420"/>
      <c r="GL229" s="420"/>
      <c r="GM229" s="420"/>
      <c r="GN229" s="420"/>
      <c r="GO229" s="420"/>
      <c r="GP229" s="420"/>
      <c r="GQ229" s="420"/>
      <c r="GR229" s="420"/>
      <c r="GS229" s="420"/>
      <c r="GT229" s="420"/>
      <c r="GU229" s="420"/>
      <c r="GV229" s="420"/>
      <c r="GW229" s="420"/>
      <c r="GX229" s="420"/>
      <c r="GY229" s="420"/>
      <c r="GZ229" s="420"/>
      <c r="HA229" s="420"/>
      <c r="HB229" s="420"/>
      <c r="HC229" s="420"/>
      <c r="HD229" s="420"/>
      <c r="HE229" s="420"/>
      <c r="HF229" s="420"/>
      <c r="HG229" s="420"/>
      <c r="HH229" s="420"/>
      <c r="HI229" s="420"/>
      <c r="HJ229" s="420"/>
      <c r="HK229" s="420"/>
      <c r="HL229" s="420"/>
      <c r="HM229" s="420"/>
      <c r="HN229" s="420"/>
      <c r="HO229" s="420"/>
      <c r="HP229" s="420"/>
      <c r="HQ229" s="420"/>
      <c r="HR229" s="420"/>
      <c r="HS229" s="420"/>
      <c r="HT229" s="420"/>
      <c r="HU229" s="420"/>
      <c r="HV229" s="420"/>
      <c r="HW229" s="420"/>
      <c r="HX229" s="420"/>
      <c r="HY229" s="420"/>
      <c r="HZ229" s="420"/>
      <c r="IA229" s="420"/>
      <c r="IB229" s="420"/>
      <c r="IC229" s="420"/>
      <c r="ID229" s="420"/>
      <c r="IE229" s="420"/>
      <c r="IF229" s="420"/>
      <c r="IG229" s="420"/>
      <c r="IH229" s="420"/>
      <c r="II229" s="420"/>
      <c r="IJ229" s="420"/>
      <c r="IK229" s="420"/>
      <c r="IL229" s="420"/>
      <c r="IM229" s="420"/>
      <c r="IN229" s="420"/>
      <c r="IO229" s="420"/>
      <c r="IP229" s="420"/>
      <c r="IQ229" s="420"/>
      <c r="IR229" s="420"/>
      <c r="IS229" s="420"/>
      <c r="IT229" s="420"/>
      <c r="IU229" s="420"/>
      <c r="IV229" s="420"/>
    </row>
    <row r="230" spans="1:256" s="998" customFormat="1" ht="15.6" customHeight="1">
      <c r="A230" s="9"/>
      <c r="B230" s="9"/>
      <c r="C230" s="2496"/>
      <c r="D230" s="131"/>
      <c r="E230" s="20"/>
      <c r="F230" s="472" t="s">
        <v>632</v>
      </c>
      <c r="G230" s="2488"/>
      <c r="H230" s="2488"/>
      <c r="I230" s="2488"/>
      <c r="J230" s="2488"/>
      <c r="K230" s="2488"/>
      <c r="L230" s="2488"/>
      <c r="M230" s="2488"/>
      <c r="N230" s="2488"/>
      <c r="O230" s="763">
        <v>14300</v>
      </c>
      <c r="P230" s="763">
        <v>17900</v>
      </c>
      <c r="Q230" s="763">
        <v>19600</v>
      </c>
      <c r="R230" s="763">
        <v>74200</v>
      </c>
      <c r="S230" s="2497">
        <v>31100</v>
      </c>
      <c r="T230" s="2497">
        <v>23000</v>
      </c>
      <c r="U230" s="765">
        <v>52100</v>
      </c>
      <c r="V230" s="2498">
        <v>265000</v>
      </c>
      <c r="W230" s="2498">
        <v>19100</v>
      </c>
      <c r="X230" s="1611">
        <v>14400</v>
      </c>
      <c r="Y230" s="2500">
        <v>41200</v>
      </c>
      <c r="Z230" s="2500">
        <v>38900</v>
      </c>
      <c r="AA230" s="2501">
        <v>144400</v>
      </c>
      <c r="AB230" s="2501">
        <v>129400</v>
      </c>
      <c r="AC230" s="477">
        <v>132600</v>
      </c>
      <c r="AD230" s="477">
        <v>135900</v>
      </c>
      <c r="AE230" s="477">
        <v>139300</v>
      </c>
      <c r="AF230" s="477">
        <v>142800</v>
      </c>
      <c r="AG230" s="477">
        <v>146400</v>
      </c>
      <c r="AH230" s="477">
        <v>150100</v>
      </c>
      <c r="AI230" s="477">
        <v>153900</v>
      </c>
      <c r="AJ230" s="477">
        <v>157700</v>
      </c>
      <c r="AK230" s="477">
        <v>161600</v>
      </c>
      <c r="AL230" s="477">
        <v>165600</v>
      </c>
      <c r="AM230" s="477">
        <v>169700</v>
      </c>
      <c r="AN230" s="477">
        <v>173900</v>
      </c>
      <c r="AO230" s="477">
        <v>178200</v>
      </c>
      <c r="AP230" s="523">
        <v>182700</v>
      </c>
      <c r="AQ230" s="420"/>
      <c r="AR230" s="420"/>
      <c r="AS230" s="1611">
        <v>38900</v>
      </c>
      <c r="AT230" s="420"/>
      <c r="AU230" s="420"/>
      <c r="AV230" s="420"/>
      <c r="AW230" s="420"/>
      <c r="AX230" s="420"/>
      <c r="AY230" s="420"/>
      <c r="AZ230" s="420"/>
      <c r="BA230" s="420"/>
      <c r="BB230" s="420"/>
      <c r="BC230" s="420"/>
      <c r="BD230" s="420"/>
      <c r="BE230" s="420"/>
      <c r="BF230" s="420"/>
      <c r="BG230" s="420"/>
      <c r="BH230" s="420"/>
      <c r="BI230" s="420"/>
      <c r="BJ230" s="420"/>
      <c r="BK230" s="420"/>
      <c r="BL230" s="420"/>
      <c r="BM230" s="420"/>
      <c r="BN230" s="420"/>
      <c r="BO230" s="420"/>
      <c r="BP230" s="420"/>
      <c r="BQ230" s="420"/>
      <c r="BR230" s="420"/>
      <c r="BS230" s="420"/>
      <c r="BT230" s="420"/>
      <c r="BU230" s="420"/>
      <c r="BV230" s="420"/>
      <c r="BW230" s="420"/>
      <c r="BX230" s="420"/>
      <c r="BY230" s="420"/>
      <c r="BZ230" s="420"/>
      <c r="CA230" s="420"/>
      <c r="CB230" s="420"/>
      <c r="CC230" s="420"/>
      <c r="CD230" s="420"/>
      <c r="CE230" s="420"/>
      <c r="CF230" s="420"/>
      <c r="CG230" s="420"/>
      <c r="CH230" s="420"/>
      <c r="CI230" s="420"/>
      <c r="CJ230" s="420"/>
      <c r="CK230" s="420"/>
      <c r="CL230" s="420"/>
      <c r="CM230" s="420"/>
      <c r="CN230" s="420"/>
      <c r="CO230" s="420"/>
      <c r="CP230" s="420"/>
      <c r="CQ230" s="420"/>
      <c r="CR230" s="420"/>
      <c r="CS230" s="420"/>
      <c r="CT230" s="420"/>
      <c r="CU230" s="420"/>
      <c r="CV230" s="420"/>
      <c r="CW230" s="420"/>
      <c r="CX230" s="420"/>
      <c r="CY230" s="420"/>
      <c r="CZ230" s="420"/>
      <c r="DA230" s="420"/>
      <c r="DB230" s="420"/>
      <c r="DC230" s="420"/>
      <c r="DD230" s="420"/>
      <c r="DE230" s="420"/>
      <c r="DF230" s="420"/>
      <c r="DG230" s="420"/>
      <c r="DH230" s="420"/>
      <c r="DI230" s="420"/>
      <c r="DJ230" s="420"/>
      <c r="DK230" s="420"/>
      <c r="DL230" s="420"/>
      <c r="DM230" s="420"/>
      <c r="DN230" s="420"/>
      <c r="DO230" s="420"/>
      <c r="DP230" s="420"/>
      <c r="DQ230" s="420"/>
      <c r="DR230" s="420"/>
      <c r="DS230" s="420"/>
      <c r="DT230" s="420"/>
      <c r="DU230" s="420"/>
      <c r="DV230" s="420"/>
      <c r="DW230" s="420"/>
      <c r="DX230" s="420"/>
      <c r="DY230" s="420"/>
      <c r="DZ230" s="420"/>
      <c r="EA230" s="420"/>
      <c r="EB230" s="420"/>
      <c r="EC230" s="420"/>
      <c r="ED230" s="420"/>
      <c r="EE230" s="420"/>
      <c r="EF230" s="420"/>
      <c r="EG230" s="420"/>
      <c r="EH230" s="420"/>
      <c r="EI230" s="420"/>
      <c r="EJ230" s="420"/>
      <c r="EK230" s="420"/>
      <c r="EL230" s="420"/>
      <c r="EM230" s="420"/>
      <c r="EN230" s="420"/>
      <c r="EO230" s="420"/>
      <c r="EP230" s="420"/>
      <c r="EQ230" s="420"/>
      <c r="ER230" s="420"/>
      <c r="ES230" s="420"/>
      <c r="ET230" s="420"/>
      <c r="EU230" s="420"/>
      <c r="EV230" s="420"/>
      <c r="EW230" s="420"/>
      <c r="EX230" s="420"/>
      <c r="EY230" s="420"/>
      <c r="EZ230" s="420"/>
      <c r="FA230" s="420"/>
      <c r="FB230" s="420"/>
      <c r="FC230" s="420"/>
      <c r="FD230" s="420"/>
      <c r="FE230" s="420"/>
      <c r="FF230" s="420"/>
      <c r="FG230" s="420"/>
      <c r="FH230" s="420"/>
      <c r="FI230" s="420"/>
      <c r="FJ230" s="420"/>
      <c r="FK230" s="420"/>
      <c r="FL230" s="420"/>
      <c r="FM230" s="420"/>
      <c r="FN230" s="420"/>
      <c r="FO230" s="420"/>
      <c r="FP230" s="420"/>
      <c r="FQ230" s="420"/>
      <c r="FR230" s="420"/>
      <c r="FS230" s="420"/>
      <c r="FT230" s="420"/>
      <c r="FU230" s="420"/>
      <c r="FV230" s="420"/>
      <c r="FW230" s="420"/>
      <c r="FX230" s="420"/>
      <c r="FY230" s="420"/>
      <c r="FZ230" s="420"/>
      <c r="GA230" s="420"/>
      <c r="GB230" s="420"/>
      <c r="GC230" s="420"/>
      <c r="GD230" s="420"/>
      <c r="GE230" s="420"/>
      <c r="GF230" s="420"/>
      <c r="GG230" s="420"/>
      <c r="GH230" s="420"/>
      <c r="GI230" s="420"/>
      <c r="GJ230" s="420"/>
      <c r="GK230" s="420"/>
      <c r="GL230" s="420"/>
      <c r="GM230" s="420"/>
      <c r="GN230" s="420"/>
      <c r="GO230" s="420"/>
      <c r="GP230" s="420"/>
      <c r="GQ230" s="420"/>
      <c r="GR230" s="420"/>
      <c r="GS230" s="420"/>
      <c r="GT230" s="420"/>
      <c r="GU230" s="420"/>
      <c r="GV230" s="420"/>
      <c r="GW230" s="420"/>
      <c r="GX230" s="420"/>
      <c r="GY230" s="420"/>
      <c r="GZ230" s="420"/>
      <c r="HA230" s="420"/>
      <c r="HB230" s="420"/>
      <c r="HC230" s="420"/>
      <c r="HD230" s="420"/>
      <c r="HE230" s="420"/>
      <c r="HF230" s="420"/>
      <c r="HG230" s="420"/>
      <c r="HH230" s="420"/>
      <c r="HI230" s="420"/>
      <c r="HJ230" s="420"/>
      <c r="HK230" s="420"/>
      <c r="HL230" s="420"/>
      <c r="HM230" s="420"/>
      <c r="HN230" s="420"/>
      <c r="HO230" s="420"/>
      <c r="HP230" s="420"/>
      <c r="HQ230" s="420"/>
      <c r="HR230" s="420"/>
      <c r="HS230" s="420"/>
      <c r="HT230" s="420"/>
      <c r="HU230" s="420"/>
      <c r="HV230" s="420"/>
      <c r="HW230" s="420"/>
      <c r="HX230" s="420"/>
      <c r="HY230" s="420"/>
      <c r="HZ230" s="420"/>
      <c r="IA230" s="420"/>
      <c r="IB230" s="420"/>
      <c r="IC230" s="420"/>
      <c r="ID230" s="420"/>
      <c r="IE230" s="420"/>
      <c r="IF230" s="420"/>
      <c r="IG230" s="420"/>
      <c r="IH230" s="420"/>
      <c r="II230" s="420"/>
      <c r="IJ230" s="420"/>
      <c r="IK230" s="420"/>
      <c r="IL230" s="420"/>
      <c r="IM230" s="420"/>
      <c r="IN230" s="420"/>
      <c r="IO230" s="420"/>
      <c r="IP230" s="420"/>
      <c r="IQ230" s="420"/>
      <c r="IR230" s="420"/>
      <c r="IS230" s="420"/>
      <c r="IT230" s="420"/>
      <c r="IU230" s="420"/>
      <c r="IV230" s="420"/>
    </row>
    <row r="231" spans="1:256" s="1282" customFormat="1" ht="15.6" customHeight="1">
      <c r="A231" s="9"/>
      <c r="B231" s="9"/>
      <c r="C231" s="2496"/>
      <c r="D231" s="131"/>
      <c r="E231" s="20"/>
      <c r="F231" s="115" t="s">
        <v>635</v>
      </c>
      <c r="G231" s="64"/>
      <c r="H231" s="64"/>
      <c r="I231" s="64"/>
      <c r="J231" s="64"/>
      <c r="K231" s="64"/>
      <c r="L231" s="64"/>
      <c r="M231" s="64"/>
      <c r="N231" s="64"/>
      <c r="O231" s="763"/>
      <c r="P231" s="763">
        <v>0</v>
      </c>
      <c r="Q231" s="763">
        <v>0</v>
      </c>
      <c r="R231" s="763">
        <v>0</v>
      </c>
      <c r="S231" s="2497">
        <v>0</v>
      </c>
      <c r="T231" s="2497">
        <v>0</v>
      </c>
      <c r="U231" s="765">
        <v>0</v>
      </c>
      <c r="V231" s="2498">
        <v>0</v>
      </c>
      <c r="W231" s="2498">
        <v>0</v>
      </c>
      <c r="X231" s="1611">
        <v>0</v>
      </c>
      <c r="Y231" s="2500">
        <v>0</v>
      </c>
      <c r="Z231" s="2500">
        <v>0</v>
      </c>
      <c r="AA231" s="2501">
        <v>-48800</v>
      </c>
      <c r="AB231" s="2501">
        <v>-50100</v>
      </c>
      <c r="AC231" s="477">
        <v>-51400</v>
      </c>
      <c r="AD231" s="477">
        <v>-52700</v>
      </c>
      <c r="AE231" s="477">
        <v>-54000</v>
      </c>
      <c r="AF231" s="477">
        <v>-55400</v>
      </c>
      <c r="AG231" s="477">
        <v>-56800</v>
      </c>
      <c r="AH231" s="477">
        <v>-58200</v>
      </c>
      <c r="AI231" s="477">
        <v>-59700</v>
      </c>
      <c r="AJ231" s="477">
        <v>-61200</v>
      </c>
      <c r="AK231" s="477">
        <v>-62700</v>
      </c>
      <c r="AL231" s="477">
        <v>-64300</v>
      </c>
      <c r="AM231" s="477">
        <v>-65900</v>
      </c>
      <c r="AN231" s="477">
        <v>-67500</v>
      </c>
      <c r="AO231" s="477">
        <v>-69200</v>
      </c>
      <c r="AP231" s="523">
        <v>-70900</v>
      </c>
      <c r="AQ231" s="420"/>
      <c r="AR231" s="420"/>
      <c r="AS231" s="1611">
        <v>0</v>
      </c>
      <c r="AT231" s="420"/>
      <c r="AU231" s="420"/>
      <c r="AV231" s="420"/>
      <c r="AW231" s="420"/>
      <c r="AX231" s="420"/>
      <c r="AY231" s="420"/>
      <c r="AZ231" s="420"/>
      <c r="BA231" s="420"/>
      <c r="BB231" s="420"/>
      <c r="BC231" s="420"/>
      <c r="BD231" s="420"/>
      <c r="BE231" s="420"/>
      <c r="BF231" s="420"/>
      <c r="BG231" s="420"/>
      <c r="BH231" s="420"/>
      <c r="BI231" s="420"/>
      <c r="BJ231" s="420"/>
      <c r="BK231" s="420"/>
      <c r="BL231" s="420"/>
      <c r="BM231" s="420"/>
      <c r="BN231" s="420"/>
      <c r="BO231" s="420"/>
      <c r="BP231" s="420"/>
      <c r="BQ231" s="420"/>
      <c r="BR231" s="420"/>
      <c r="BS231" s="420"/>
      <c r="BT231" s="420"/>
      <c r="BU231" s="420"/>
      <c r="BV231" s="420"/>
      <c r="BW231" s="420"/>
      <c r="BX231" s="420"/>
      <c r="BY231" s="420"/>
      <c r="BZ231" s="420"/>
      <c r="CA231" s="420"/>
      <c r="CB231" s="420"/>
      <c r="CC231" s="420"/>
      <c r="CD231" s="420"/>
      <c r="CE231" s="420"/>
      <c r="CF231" s="420"/>
      <c r="CG231" s="420"/>
      <c r="CH231" s="420"/>
      <c r="CI231" s="420"/>
      <c r="CJ231" s="420"/>
      <c r="CK231" s="420"/>
      <c r="CL231" s="420"/>
      <c r="CM231" s="420"/>
      <c r="CN231" s="420"/>
      <c r="CO231" s="420"/>
      <c r="CP231" s="420"/>
      <c r="CQ231" s="420"/>
      <c r="CR231" s="420"/>
      <c r="CS231" s="420"/>
      <c r="CT231" s="420"/>
      <c r="CU231" s="420"/>
      <c r="CV231" s="420"/>
      <c r="CW231" s="420"/>
      <c r="CX231" s="420"/>
      <c r="CY231" s="420"/>
      <c r="CZ231" s="420"/>
      <c r="DA231" s="420"/>
      <c r="DB231" s="420"/>
      <c r="DC231" s="420"/>
      <c r="DD231" s="420"/>
      <c r="DE231" s="420"/>
      <c r="DF231" s="420"/>
      <c r="DG231" s="420"/>
      <c r="DH231" s="420"/>
      <c r="DI231" s="420"/>
      <c r="DJ231" s="420"/>
      <c r="DK231" s="420"/>
      <c r="DL231" s="420"/>
      <c r="DM231" s="420"/>
      <c r="DN231" s="420"/>
      <c r="DO231" s="420"/>
      <c r="DP231" s="420"/>
      <c r="DQ231" s="420"/>
      <c r="DR231" s="420"/>
      <c r="DS231" s="420"/>
      <c r="DT231" s="420"/>
      <c r="DU231" s="420"/>
      <c r="DV231" s="420"/>
      <c r="DW231" s="420"/>
      <c r="DX231" s="420"/>
      <c r="DY231" s="420"/>
      <c r="DZ231" s="420"/>
      <c r="EA231" s="420"/>
      <c r="EB231" s="420"/>
      <c r="EC231" s="420"/>
      <c r="ED231" s="420"/>
      <c r="EE231" s="420"/>
      <c r="EF231" s="420"/>
      <c r="EG231" s="420"/>
      <c r="EH231" s="420"/>
      <c r="EI231" s="420"/>
      <c r="EJ231" s="420"/>
      <c r="EK231" s="420"/>
      <c r="EL231" s="420"/>
      <c r="EM231" s="420"/>
      <c r="EN231" s="420"/>
      <c r="EO231" s="420"/>
      <c r="EP231" s="420"/>
      <c r="EQ231" s="420"/>
      <c r="ER231" s="420"/>
      <c r="ES231" s="420"/>
      <c r="ET231" s="420"/>
      <c r="EU231" s="420"/>
      <c r="EV231" s="420"/>
      <c r="EW231" s="420"/>
      <c r="EX231" s="420"/>
      <c r="EY231" s="420"/>
      <c r="EZ231" s="420"/>
      <c r="FA231" s="420"/>
      <c r="FB231" s="420"/>
      <c r="FC231" s="420"/>
      <c r="FD231" s="420"/>
      <c r="FE231" s="420"/>
      <c r="FF231" s="420"/>
      <c r="FG231" s="420"/>
      <c r="FH231" s="420"/>
      <c r="FI231" s="420"/>
      <c r="FJ231" s="420"/>
      <c r="FK231" s="420"/>
      <c r="FL231" s="420"/>
      <c r="FM231" s="420"/>
      <c r="FN231" s="420"/>
      <c r="FO231" s="420"/>
      <c r="FP231" s="420"/>
      <c r="FQ231" s="420"/>
      <c r="FR231" s="420"/>
      <c r="FS231" s="420"/>
      <c r="FT231" s="420"/>
      <c r="FU231" s="420"/>
      <c r="FV231" s="420"/>
      <c r="FW231" s="420"/>
      <c r="FX231" s="420"/>
      <c r="FY231" s="420"/>
      <c r="FZ231" s="420"/>
      <c r="GA231" s="420"/>
      <c r="GB231" s="420"/>
      <c r="GC231" s="420"/>
      <c r="GD231" s="420"/>
      <c r="GE231" s="420"/>
      <c r="GF231" s="420"/>
      <c r="GG231" s="420"/>
      <c r="GH231" s="420"/>
      <c r="GI231" s="420"/>
      <c r="GJ231" s="420"/>
      <c r="GK231" s="420"/>
      <c r="GL231" s="420"/>
      <c r="GM231" s="420"/>
      <c r="GN231" s="420"/>
      <c r="GO231" s="420"/>
      <c r="GP231" s="420"/>
      <c r="GQ231" s="420"/>
      <c r="GR231" s="420"/>
      <c r="GS231" s="420"/>
      <c r="GT231" s="420"/>
      <c r="GU231" s="420"/>
      <c r="GV231" s="420"/>
      <c r="GW231" s="420"/>
      <c r="GX231" s="420"/>
      <c r="GY231" s="420"/>
      <c r="GZ231" s="420"/>
      <c r="HA231" s="420"/>
      <c r="HB231" s="420"/>
      <c r="HC231" s="420"/>
      <c r="HD231" s="420"/>
      <c r="HE231" s="420"/>
      <c r="HF231" s="420"/>
      <c r="HG231" s="420"/>
      <c r="HH231" s="420"/>
      <c r="HI231" s="420"/>
      <c r="HJ231" s="420"/>
      <c r="HK231" s="420"/>
      <c r="HL231" s="420"/>
      <c r="HM231" s="420"/>
      <c r="HN231" s="420"/>
      <c r="HO231" s="420"/>
      <c r="HP231" s="420"/>
      <c r="HQ231" s="420"/>
      <c r="HR231" s="420"/>
      <c r="HS231" s="420"/>
      <c r="HT231" s="420"/>
      <c r="HU231" s="420"/>
      <c r="HV231" s="420"/>
      <c r="HW231" s="420"/>
      <c r="HX231" s="420"/>
      <c r="HY231" s="420"/>
      <c r="HZ231" s="420"/>
      <c r="IA231" s="420"/>
      <c r="IB231" s="420"/>
      <c r="IC231" s="420"/>
      <c r="ID231" s="420"/>
      <c r="IE231" s="420"/>
      <c r="IF231" s="420"/>
      <c r="IG231" s="420"/>
      <c r="IH231" s="420"/>
      <c r="II231" s="420"/>
      <c r="IJ231" s="420"/>
      <c r="IK231" s="420"/>
      <c r="IL231" s="420"/>
      <c r="IM231" s="420"/>
      <c r="IN231" s="420"/>
      <c r="IO231" s="420"/>
      <c r="IP231" s="420"/>
      <c r="IQ231" s="420"/>
      <c r="IR231" s="420"/>
      <c r="IS231" s="420"/>
      <c r="IT231" s="420"/>
      <c r="IU231" s="420"/>
      <c r="IV231" s="420"/>
    </row>
    <row r="232" spans="1:256" s="1282" customFormat="1" ht="15.6" customHeight="1">
      <c r="A232" s="9"/>
      <c r="B232" s="9"/>
      <c r="C232" s="2496"/>
      <c r="D232" s="505"/>
      <c r="E232" s="506"/>
      <c r="F232" s="507" t="s">
        <v>38</v>
      </c>
      <c r="G232" s="2502"/>
      <c r="H232" s="2502"/>
      <c r="I232" s="2502"/>
      <c r="J232" s="2502"/>
      <c r="K232" s="2502"/>
      <c r="L232" s="2502"/>
      <c r="M232" s="2502"/>
      <c r="N232" s="2502"/>
      <c r="O232" s="2503">
        <v>452976</v>
      </c>
      <c r="P232" s="2503">
        <v>393100</v>
      </c>
      <c r="Q232" s="2503">
        <v>657200</v>
      </c>
      <c r="R232" s="2503">
        <v>964000</v>
      </c>
      <c r="S232" s="2504">
        <v>721100</v>
      </c>
      <c r="T232" s="2504">
        <v>778300</v>
      </c>
      <c r="U232" s="2505">
        <v>927200</v>
      </c>
      <c r="V232" s="2506">
        <v>783700</v>
      </c>
      <c r="W232" s="508">
        <v>593100</v>
      </c>
      <c r="X232" s="2507">
        <v>-8394000</v>
      </c>
      <c r="Y232" s="2508">
        <v>595900</v>
      </c>
      <c r="Z232" s="2508">
        <v>618900</v>
      </c>
      <c r="AA232" s="2509">
        <v>1028121.476</v>
      </c>
      <c r="AB232" s="2509">
        <v>1042925.74957</v>
      </c>
      <c r="AC232" s="508">
        <v>1077400</v>
      </c>
      <c r="AD232" s="508">
        <v>1118100</v>
      </c>
      <c r="AE232" s="508">
        <v>1161000</v>
      </c>
      <c r="AF232" s="508">
        <v>1205100</v>
      </c>
      <c r="AG232" s="508">
        <v>1243600</v>
      </c>
      <c r="AH232" s="508">
        <v>1283400</v>
      </c>
      <c r="AI232" s="508">
        <v>1324500</v>
      </c>
      <c r="AJ232" s="508">
        <v>1367100</v>
      </c>
      <c r="AK232" s="508">
        <v>1411300</v>
      </c>
      <c r="AL232" s="508">
        <v>1457200</v>
      </c>
      <c r="AM232" s="508">
        <v>1504900</v>
      </c>
      <c r="AN232" s="508">
        <v>1554400</v>
      </c>
      <c r="AO232" s="508">
        <v>1605800</v>
      </c>
      <c r="AP232" s="509">
        <v>1659200</v>
      </c>
      <c r="AQ232" s="998"/>
      <c r="AR232" s="998"/>
      <c r="AS232" s="2507">
        <v>618900</v>
      </c>
      <c r="AT232" s="998"/>
      <c r="AU232" s="998"/>
      <c r="AV232" s="998"/>
      <c r="AW232" s="998"/>
      <c r="AX232" s="998"/>
      <c r="AY232" s="998"/>
      <c r="AZ232" s="998"/>
      <c r="BA232" s="998"/>
      <c r="BB232" s="998"/>
      <c r="BC232" s="998"/>
      <c r="BD232" s="998"/>
      <c r="BE232" s="998"/>
      <c r="BF232" s="998"/>
      <c r="BG232" s="998"/>
      <c r="BH232" s="998"/>
      <c r="BI232" s="998"/>
      <c r="BJ232" s="998"/>
      <c r="BK232" s="998"/>
      <c r="BL232" s="998"/>
      <c r="BM232" s="998"/>
      <c r="BN232" s="998"/>
      <c r="BO232" s="998"/>
      <c r="BP232" s="998"/>
      <c r="BQ232" s="998"/>
      <c r="BR232" s="998"/>
      <c r="BS232" s="998"/>
      <c r="BT232" s="998"/>
      <c r="BU232" s="998"/>
      <c r="BV232" s="998"/>
      <c r="BW232" s="998"/>
      <c r="BX232" s="998"/>
      <c r="BY232" s="998"/>
      <c r="BZ232" s="998"/>
      <c r="CA232" s="998"/>
      <c r="CB232" s="998"/>
      <c r="CC232" s="998"/>
      <c r="CD232" s="998"/>
      <c r="CE232" s="998"/>
      <c r="CF232" s="998"/>
      <c r="CG232" s="998"/>
      <c r="CH232" s="998"/>
      <c r="CI232" s="998"/>
      <c r="CJ232" s="998"/>
      <c r="CK232" s="998"/>
      <c r="CL232" s="998"/>
      <c r="CM232" s="998"/>
      <c r="CN232" s="998"/>
      <c r="CO232" s="998"/>
      <c r="CP232" s="998"/>
      <c r="CQ232" s="998"/>
      <c r="CR232" s="998"/>
      <c r="CS232" s="998"/>
      <c r="CT232" s="998"/>
      <c r="CU232" s="998"/>
      <c r="CV232" s="998"/>
      <c r="CW232" s="998"/>
      <c r="CX232" s="998"/>
      <c r="CY232" s="998"/>
      <c r="CZ232" s="998"/>
      <c r="DA232" s="998"/>
      <c r="DB232" s="998"/>
      <c r="DC232" s="998"/>
      <c r="DD232" s="998"/>
      <c r="DE232" s="998"/>
      <c r="DF232" s="998"/>
      <c r="DG232" s="998"/>
      <c r="DH232" s="998"/>
      <c r="DI232" s="998"/>
      <c r="DJ232" s="998"/>
      <c r="DK232" s="998"/>
      <c r="DL232" s="998"/>
      <c r="DM232" s="998"/>
      <c r="DN232" s="998"/>
      <c r="DO232" s="998"/>
      <c r="DP232" s="998"/>
      <c r="DQ232" s="998"/>
      <c r="DR232" s="998"/>
      <c r="DS232" s="998"/>
      <c r="DT232" s="998"/>
      <c r="DU232" s="998"/>
      <c r="DV232" s="998"/>
      <c r="DW232" s="998"/>
      <c r="DX232" s="998"/>
      <c r="DY232" s="998"/>
      <c r="DZ232" s="998"/>
      <c r="EA232" s="998"/>
      <c r="EB232" s="998"/>
      <c r="EC232" s="998"/>
      <c r="ED232" s="998"/>
      <c r="EE232" s="998"/>
      <c r="EF232" s="998"/>
      <c r="EG232" s="998"/>
      <c r="EH232" s="998"/>
      <c r="EI232" s="998"/>
      <c r="EJ232" s="998"/>
      <c r="EK232" s="998"/>
      <c r="EL232" s="998"/>
      <c r="EM232" s="998"/>
      <c r="EN232" s="998"/>
      <c r="EO232" s="998"/>
      <c r="EP232" s="998"/>
      <c r="EQ232" s="998"/>
      <c r="ER232" s="998"/>
      <c r="ES232" s="998"/>
      <c r="ET232" s="998"/>
      <c r="EU232" s="998"/>
      <c r="EV232" s="998"/>
      <c r="EW232" s="998"/>
      <c r="EX232" s="998"/>
      <c r="EY232" s="998"/>
      <c r="EZ232" s="998"/>
      <c r="FA232" s="998"/>
      <c r="FB232" s="998"/>
      <c r="FC232" s="998"/>
      <c r="FD232" s="998"/>
      <c r="FE232" s="998"/>
      <c r="FF232" s="998"/>
      <c r="FG232" s="998"/>
      <c r="FH232" s="998"/>
      <c r="FI232" s="998"/>
      <c r="FJ232" s="998"/>
      <c r="FK232" s="998"/>
      <c r="FL232" s="998"/>
      <c r="FM232" s="998"/>
      <c r="FN232" s="998"/>
      <c r="FO232" s="998"/>
      <c r="FP232" s="998"/>
      <c r="FQ232" s="998"/>
      <c r="FR232" s="998"/>
      <c r="FS232" s="998"/>
      <c r="FT232" s="998"/>
      <c r="FU232" s="998"/>
      <c r="FV232" s="998"/>
      <c r="FW232" s="998"/>
      <c r="FX232" s="998"/>
      <c r="FY232" s="998"/>
      <c r="FZ232" s="998"/>
      <c r="GA232" s="998"/>
      <c r="GB232" s="998"/>
      <c r="GC232" s="998"/>
      <c r="GD232" s="998"/>
      <c r="GE232" s="998"/>
      <c r="GF232" s="998"/>
      <c r="GG232" s="998"/>
      <c r="GH232" s="998"/>
      <c r="GI232" s="998"/>
      <c r="GJ232" s="998"/>
      <c r="GK232" s="998"/>
      <c r="GL232" s="998"/>
      <c r="GM232" s="998"/>
      <c r="GN232" s="998"/>
      <c r="GO232" s="998"/>
      <c r="GP232" s="998"/>
      <c r="GQ232" s="998"/>
      <c r="GR232" s="998"/>
      <c r="GS232" s="998"/>
      <c r="GT232" s="998"/>
      <c r="GU232" s="998"/>
      <c r="GV232" s="998"/>
      <c r="GW232" s="998"/>
      <c r="GX232" s="998"/>
      <c r="GY232" s="998"/>
      <c r="GZ232" s="998"/>
      <c r="HA232" s="998"/>
      <c r="HB232" s="998"/>
      <c r="HC232" s="998"/>
      <c r="HD232" s="998"/>
      <c r="HE232" s="998"/>
      <c r="HF232" s="998"/>
      <c r="HG232" s="998"/>
      <c r="HH232" s="998"/>
      <c r="HI232" s="998"/>
      <c r="HJ232" s="998"/>
      <c r="HK232" s="998"/>
      <c r="HL232" s="998"/>
      <c r="HM232" s="998"/>
      <c r="HN232" s="998"/>
      <c r="HO232" s="998"/>
      <c r="HP232" s="998"/>
      <c r="HQ232" s="998"/>
      <c r="HR232" s="998"/>
      <c r="HS232" s="998"/>
      <c r="HT232" s="998"/>
      <c r="HU232" s="998"/>
      <c r="HV232" s="998"/>
      <c r="HW232" s="998"/>
      <c r="HX232" s="998"/>
      <c r="HY232" s="998"/>
      <c r="HZ232" s="998"/>
      <c r="IA232" s="998"/>
      <c r="IB232" s="998"/>
      <c r="IC232" s="998"/>
      <c r="ID232" s="998"/>
      <c r="IE232" s="998"/>
      <c r="IF232" s="998"/>
      <c r="IG232" s="998"/>
      <c r="IH232" s="998"/>
      <c r="II232" s="998"/>
      <c r="IJ232" s="998"/>
      <c r="IK232" s="998"/>
      <c r="IL232" s="998"/>
      <c r="IM232" s="998"/>
      <c r="IN232" s="998"/>
      <c r="IO232" s="998"/>
      <c r="IP232" s="998"/>
      <c r="IQ232" s="998"/>
      <c r="IR232" s="998"/>
      <c r="IS232" s="998"/>
      <c r="IT232" s="998"/>
      <c r="IU232" s="998"/>
      <c r="IV232" s="998"/>
    </row>
    <row r="233" spans="1:256" s="1282" customFormat="1" ht="15.6" customHeight="1">
      <c r="A233" s="9"/>
      <c r="B233" s="9"/>
      <c r="C233" s="2496"/>
      <c r="D233" s="131"/>
      <c r="E233" s="569" t="s">
        <v>1791</v>
      </c>
      <c r="F233" s="472"/>
      <c r="G233" s="2488"/>
      <c r="H233" s="2488"/>
      <c r="I233" s="2488"/>
      <c r="J233" s="2488"/>
      <c r="K233" s="2488"/>
      <c r="L233" s="2488"/>
      <c r="M233" s="2488"/>
      <c r="N233" s="2488"/>
      <c r="O233" s="2489"/>
      <c r="P233" s="763"/>
      <c r="Q233" s="763"/>
      <c r="R233" s="763"/>
      <c r="S233" s="2497"/>
      <c r="T233" s="2497"/>
      <c r="U233" s="765"/>
      <c r="V233" s="2498"/>
      <c r="W233" s="2498"/>
      <c r="X233" s="1611"/>
      <c r="Y233" s="2500"/>
      <c r="Z233" s="2500"/>
      <c r="AA233" s="2501"/>
      <c r="AB233" s="2501"/>
      <c r="AC233" s="473"/>
      <c r="AD233" s="473"/>
      <c r="AE233" s="473"/>
      <c r="AF233" s="473"/>
      <c r="AG233" s="473"/>
      <c r="AH233" s="473"/>
      <c r="AI233" s="473"/>
      <c r="AJ233" s="473"/>
      <c r="AK233" s="473"/>
      <c r="AL233" s="473"/>
      <c r="AM233" s="473"/>
      <c r="AN233" s="473"/>
      <c r="AO233" s="473"/>
      <c r="AP233" s="1288"/>
      <c r="AQ233" s="420"/>
      <c r="AR233" s="420"/>
      <c r="AS233" s="1611"/>
      <c r="AT233" s="420"/>
      <c r="AU233" s="420"/>
      <c r="AV233" s="420"/>
      <c r="AW233" s="420"/>
      <c r="AX233" s="420"/>
      <c r="AY233" s="420"/>
      <c r="AZ233" s="420"/>
      <c r="BA233" s="420"/>
      <c r="BB233" s="420"/>
      <c r="BC233" s="420"/>
      <c r="BD233" s="420"/>
      <c r="BE233" s="420"/>
      <c r="BF233" s="420"/>
      <c r="BG233" s="420"/>
      <c r="BH233" s="420"/>
      <c r="BI233" s="420"/>
      <c r="BJ233" s="420"/>
      <c r="BK233" s="420"/>
      <c r="BL233" s="420"/>
      <c r="BM233" s="420"/>
      <c r="BN233" s="420"/>
      <c r="BO233" s="420"/>
      <c r="BP233" s="420"/>
      <c r="BQ233" s="420"/>
      <c r="BR233" s="420"/>
      <c r="BS233" s="420"/>
      <c r="BT233" s="420"/>
      <c r="BU233" s="420"/>
      <c r="BV233" s="420"/>
      <c r="BW233" s="420"/>
      <c r="BX233" s="420"/>
      <c r="BY233" s="420"/>
      <c r="BZ233" s="420"/>
      <c r="CA233" s="420"/>
      <c r="CB233" s="420"/>
      <c r="CC233" s="420"/>
      <c r="CD233" s="420"/>
      <c r="CE233" s="420"/>
      <c r="CF233" s="420"/>
      <c r="CG233" s="420"/>
      <c r="CH233" s="420"/>
      <c r="CI233" s="420"/>
      <c r="CJ233" s="420"/>
      <c r="CK233" s="420"/>
      <c r="CL233" s="420"/>
      <c r="CM233" s="420"/>
      <c r="CN233" s="420"/>
      <c r="CO233" s="420"/>
      <c r="CP233" s="420"/>
      <c r="CQ233" s="420"/>
      <c r="CR233" s="420"/>
      <c r="CS233" s="420"/>
      <c r="CT233" s="420"/>
      <c r="CU233" s="420"/>
      <c r="CV233" s="420"/>
      <c r="CW233" s="420"/>
      <c r="CX233" s="420"/>
      <c r="CY233" s="420"/>
      <c r="CZ233" s="420"/>
      <c r="DA233" s="420"/>
      <c r="DB233" s="420"/>
      <c r="DC233" s="420"/>
      <c r="DD233" s="420"/>
      <c r="DE233" s="420"/>
      <c r="DF233" s="420"/>
      <c r="DG233" s="420"/>
      <c r="DH233" s="420"/>
      <c r="DI233" s="420"/>
      <c r="DJ233" s="420"/>
      <c r="DK233" s="420"/>
      <c r="DL233" s="420"/>
      <c r="DM233" s="420"/>
      <c r="DN233" s="420"/>
      <c r="DO233" s="420"/>
      <c r="DP233" s="420"/>
      <c r="DQ233" s="420"/>
      <c r="DR233" s="420"/>
      <c r="DS233" s="420"/>
      <c r="DT233" s="420"/>
      <c r="DU233" s="420"/>
      <c r="DV233" s="420"/>
      <c r="DW233" s="420"/>
      <c r="DX233" s="420"/>
      <c r="DY233" s="420"/>
      <c r="DZ233" s="420"/>
      <c r="EA233" s="420"/>
      <c r="EB233" s="420"/>
      <c r="EC233" s="420"/>
      <c r="ED233" s="420"/>
      <c r="EE233" s="420"/>
      <c r="EF233" s="420"/>
      <c r="EG233" s="420"/>
      <c r="EH233" s="420"/>
      <c r="EI233" s="420"/>
      <c r="EJ233" s="420"/>
      <c r="EK233" s="420"/>
      <c r="EL233" s="420"/>
      <c r="EM233" s="420"/>
      <c r="EN233" s="420"/>
      <c r="EO233" s="420"/>
      <c r="EP233" s="420"/>
      <c r="EQ233" s="420"/>
      <c r="ER233" s="420"/>
      <c r="ES233" s="420"/>
      <c r="ET233" s="420"/>
      <c r="EU233" s="420"/>
      <c r="EV233" s="420"/>
      <c r="EW233" s="420"/>
      <c r="EX233" s="420"/>
      <c r="EY233" s="420"/>
      <c r="EZ233" s="420"/>
      <c r="FA233" s="420"/>
      <c r="FB233" s="420"/>
      <c r="FC233" s="420"/>
      <c r="FD233" s="420"/>
      <c r="FE233" s="420"/>
      <c r="FF233" s="420"/>
      <c r="FG233" s="420"/>
      <c r="FH233" s="420"/>
      <c r="FI233" s="420"/>
      <c r="FJ233" s="420"/>
      <c r="FK233" s="420"/>
      <c r="FL233" s="420"/>
      <c r="FM233" s="420"/>
      <c r="FN233" s="420"/>
      <c r="FO233" s="420"/>
      <c r="FP233" s="420"/>
      <c r="FQ233" s="420"/>
      <c r="FR233" s="420"/>
      <c r="FS233" s="420"/>
      <c r="FT233" s="420"/>
      <c r="FU233" s="420"/>
      <c r="FV233" s="420"/>
      <c r="FW233" s="420"/>
      <c r="FX233" s="420"/>
      <c r="FY233" s="420"/>
      <c r="FZ233" s="420"/>
      <c r="GA233" s="420"/>
      <c r="GB233" s="420"/>
      <c r="GC233" s="420"/>
      <c r="GD233" s="420"/>
      <c r="GE233" s="420"/>
      <c r="GF233" s="420"/>
      <c r="GG233" s="420"/>
      <c r="GH233" s="420"/>
      <c r="GI233" s="420"/>
      <c r="GJ233" s="420"/>
      <c r="GK233" s="420"/>
      <c r="GL233" s="420"/>
      <c r="GM233" s="420"/>
      <c r="GN233" s="420"/>
      <c r="GO233" s="420"/>
      <c r="GP233" s="420"/>
      <c r="GQ233" s="420"/>
      <c r="GR233" s="420"/>
      <c r="GS233" s="420"/>
      <c r="GT233" s="420"/>
      <c r="GU233" s="420"/>
      <c r="GV233" s="420"/>
      <c r="GW233" s="420"/>
      <c r="GX233" s="420"/>
      <c r="GY233" s="420"/>
      <c r="GZ233" s="420"/>
      <c r="HA233" s="420"/>
      <c r="HB233" s="420"/>
      <c r="HC233" s="420"/>
      <c r="HD233" s="420"/>
      <c r="HE233" s="420"/>
      <c r="HF233" s="420"/>
      <c r="HG233" s="420"/>
      <c r="HH233" s="420"/>
      <c r="HI233" s="420"/>
      <c r="HJ233" s="420"/>
      <c r="HK233" s="420"/>
      <c r="HL233" s="420"/>
      <c r="HM233" s="420"/>
      <c r="HN233" s="420"/>
      <c r="HO233" s="420"/>
      <c r="HP233" s="420"/>
      <c r="HQ233" s="420"/>
      <c r="HR233" s="420"/>
      <c r="HS233" s="420"/>
      <c r="HT233" s="420"/>
      <c r="HU233" s="420"/>
      <c r="HV233" s="420"/>
      <c r="HW233" s="420"/>
      <c r="HX233" s="420"/>
      <c r="HY233" s="420"/>
      <c r="HZ233" s="420"/>
      <c r="IA233" s="420"/>
      <c r="IB233" s="420"/>
      <c r="IC233" s="420"/>
      <c r="ID233" s="420"/>
      <c r="IE233" s="420"/>
      <c r="IF233" s="420"/>
      <c r="IG233" s="420"/>
      <c r="IH233" s="420"/>
      <c r="II233" s="420"/>
      <c r="IJ233" s="420"/>
      <c r="IK233" s="420"/>
      <c r="IL233" s="420"/>
      <c r="IM233" s="420"/>
      <c r="IN233" s="420"/>
      <c r="IO233" s="420"/>
      <c r="IP233" s="420"/>
      <c r="IQ233" s="420"/>
      <c r="IR233" s="420"/>
      <c r="IS233" s="420"/>
      <c r="IT233" s="420"/>
      <c r="IU233" s="420"/>
      <c r="IV233" s="420"/>
    </row>
    <row r="234" spans="1:256" s="1282" customFormat="1" ht="15.6" customHeight="1">
      <c r="A234" s="9"/>
      <c r="B234" s="9"/>
      <c r="C234" s="2496"/>
      <c r="D234" s="131"/>
      <c r="E234" s="20"/>
      <c r="F234" s="472" t="s">
        <v>623</v>
      </c>
      <c r="G234" s="2488"/>
      <c r="H234" s="2488"/>
      <c r="I234" s="2488"/>
      <c r="J234" s="2488"/>
      <c r="K234" s="2488"/>
      <c r="L234" s="2488"/>
      <c r="M234" s="2488"/>
      <c r="N234" s="2488"/>
      <c r="O234" s="763">
        <v>3885912</v>
      </c>
      <c r="P234" s="763">
        <v>763500</v>
      </c>
      <c r="Q234" s="763">
        <v>718200</v>
      </c>
      <c r="R234" s="763">
        <v>939900</v>
      </c>
      <c r="S234" s="2497">
        <v>413900</v>
      </c>
      <c r="T234" s="2497">
        <v>879000</v>
      </c>
      <c r="U234" s="765">
        <v>1663300</v>
      </c>
      <c r="V234" s="2498">
        <v>1946800</v>
      </c>
      <c r="W234" s="2498">
        <v>1672100</v>
      </c>
      <c r="X234" s="1611">
        <v>1776300</v>
      </c>
      <c r="Y234" s="2500">
        <v>1644800</v>
      </c>
      <c r="Z234" s="2500">
        <v>1750500</v>
      </c>
      <c r="AA234" s="2501">
        <v>1596098.8126400001</v>
      </c>
      <c r="AB234" s="2501">
        <v>1626095.89775</v>
      </c>
      <c r="AC234" s="477">
        <v>1687600</v>
      </c>
      <c r="AD234" s="477">
        <v>1763600</v>
      </c>
      <c r="AE234" s="477">
        <v>1844100</v>
      </c>
      <c r="AF234" s="477">
        <v>1927200</v>
      </c>
      <c r="AG234" s="477">
        <v>1995800</v>
      </c>
      <c r="AH234" s="477">
        <v>2066900</v>
      </c>
      <c r="AI234" s="477">
        <v>2140600</v>
      </c>
      <c r="AJ234" s="477">
        <v>2217500</v>
      </c>
      <c r="AK234" s="477">
        <v>2297700</v>
      </c>
      <c r="AL234" s="477">
        <v>2381400</v>
      </c>
      <c r="AM234" s="477">
        <v>2468700</v>
      </c>
      <c r="AN234" s="477">
        <v>2559700</v>
      </c>
      <c r="AO234" s="477">
        <v>2654500</v>
      </c>
      <c r="AP234" s="523">
        <v>2753300</v>
      </c>
      <c r="AQ234" s="420"/>
      <c r="AR234" s="420"/>
      <c r="AS234" s="1611">
        <v>1750500</v>
      </c>
      <c r="AT234" s="420"/>
      <c r="AU234" s="420"/>
      <c r="AV234" s="420"/>
      <c r="AW234" s="420"/>
      <c r="AX234" s="420"/>
      <c r="AY234" s="420"/>
      <c r="AZ234" s="420"/>
      <c r="BA234" s="420"/>
      <c r="BB234" s="420"/>
      <c r="BC234" s="420"/>
      <c r="BD234" s="420"/>
      <c r="BE234" s="420"/>
      <c r="BF234" s="420"/>
      <c r="BG234" s="420"/>
      <c r="BH234" s="420"/>
      <c r="BI234" s="420"/>
      <c r="BJ234" s="420"/>
      <c r="BK234" s="420"/>
      <c r="BL234" s="420"/>
      <c r="BM234" s="420"/>
      <c r="BN234" s="420"/>
      <c r="BO234" s="420"/>
      <c r="BP234" s="420"/>
      <c r="BQ234" s="420"/>
      <c r="BR234" s="420"/>
      <c r="BS234" s="420"/>
      <c r="BT234" s="420"/>
      <c r="BU234" s="420"/>
      <c r="BV234" s="420"/>
      <c r="BW234" s="420"/>
      <c r="BX234" s="420"/>
      <c r="BY234" s="420"/>
      <c r="BZ234" s="420"/>
      <c r="CA234" s="420"/>
      <c r="CB234" s="420"/>
      <c r="CC234" s="420"/>
      <c r="CD234" s="420"/>
      <c r="CE234" s="420"/>
      <c r="CF234" s="420"/>
      <c r="CG234" s="420"/>
      <c r="CH234" s="420"/>
      <c r="CI234" s="420"/>
      <c r="CJ234" s="420"/>
      <c r="CK234" s="420"/>
      <c r="CL234" s="420"/>
      <c r="CM234" s="420"/>
      <c r="CN234" s="420"/>
      <c r="CO234" s="420"/>
      <c r="CP234" s="420"/>
      <c r="CQ234" s="420"/>
      <c r="CR234" s="420"/>
      <c r="CS234" s="420"/>
      <c r="CT234" s="420"/>
      <c r="CU234" s="420"/>
      <c r="CV234" s="420"/>
      <c r="CW234" s="420"/>
      <c r="CX234" s="420"/>
      <c r="CY234" s="420"/>
      <c r="CZ234" s="420"/>
      <c r="DA234" s="420"/>
      <c r="DB234" s="420"/>
      <c r="DC234" s="420"/>
      <c r="DD234" s="420"/>
      <c r="DE234" s="420"/>
      <c r="DF234" s="420"/>
      <c r="DG234" s="420"/>
      <c r="DH234" s="420"/>
      <c r="DI234" s="420"/>
      <c r="DJ234" s="420"/>
      <c r="DK234" s="420"/>
      <c r="DL234" s="420"/>
      <c r="DM234" s="420"/>
      <c r="DN234" s="420"/>
      <c r="DO234" s="420"/>
      <c r="DP234" s="420"/>
      <c r="DQ234" s="420"/>
      <c r="DR234" s="420"/>
      <c r="DS234" s="420"/>
      <c r="DT234" s="420"/>
      <c r="DU234" s="420"/>
      <c r="DV234" s="420"/>
      <c r="DW234" s="420"/>
      <c r="DX234" s="420"/>
      <c r="DY234" s="420"/>
      <c r="DZ234" s="420"/>
      <c r="EA234" s="420"/>
      <c r="EB234" s="420"/>
      <c r="EC234" s="420"/>
      <c r="ED234" s="420"/>
      <c r="EE234" s="420"/>
      <c r="EF234" s="420"/>
      <c r="EG234" s="420"/>
      <c r="EH234" s="420"/>
      <c r="EI234" s="420"/>
      <c r="EJ234" s="420"/>
      <c r="EK234" s="420"/>
      <c r="EL234" s="420"/>
      <c r="EM234" s="420"/>
      <c r="EN234" s="420"/>
      <c r="EO234" s="420"/>
      <c r="EP234" s="420"/>
      <c r="EQ234" s="420"/>
      <c r="ER234" s="420"/>
      <c r="ES234" s="420"/>
      <c r="ET234" s="420"/>
      <c r="EU234" s="420"/>
      <c r="EV234" s="420"/>
      <c r="EW234" s="420"/>
      <c r="EX234" s="420"/>
      <c r="EY234" s="420"/>
      <c r="EZ234" s="420"/>
      <c r="FA234" s="420"/>
      <c r="FB234" s="420"/>
      <c r="FC234" s="420"/>
      <c r="FD234" s="420"/>
      <c r="FE234" s="420"/>
      <c r="FF234" s="420"/>
      <c r="FG234" s="420"/>
      <c r="FH234" s="420"/>
      <c r="FI234" s="420"/>
      <c r="FJ234" s="420"/>
      <c r="FK234" s="420"/>
      <c r="FL234" s="420"/>
      <c r="FM234" s="420"/>
      <c r="FN234" s="420"/>
      <c r="FO234" s="420"/>
      <c r="FP234" s="420"/>
      <c r="FQ234" s="420"/>
      <c r="FR234" s="420"/>
      <c r="FS234" s="420"/>
      <c r="FT234" s="420"/>
      <c r="FU234" s="420"/>
      <c r="FV234" s="420"/>
      <c r="FW234" s="420"/>
      <c r="FX234" s="420"/>
      <c r="FY234" s="420"/>
      <c r="FZ234" s="420"/>
      <c r="GA234" s="420"/>
      <c r="GB234" s="420"/>
      <c r="GC234" s="420"/>
      <c r="GD234" s="420"/>
      <c r="GE234" s="420"/>
      <c r="GF234" s="420"/>
      <c r="GG234" s="420"/>
      <c r="GH234" s="420"/>
      <c r="GI234" s="420"/>
      <c r="GJ234" s="420"/>
      <c r="GK234" s="420"/>
      <c r="GL234" s="420"/>
      <c r="GM234" s="420"/>
      <c r="GN234" s="420"/>
      <c r="GO234" s="420"/>
      <c r="GP234" s="420"/>
      <c r="GQ234" s="420"/>
      <c r="GR234" s="420"/>
      <c r="GS234" s="420"/>
      <c r="GT234" s="420"/>
      <c r="GU234" s="420"/>
      <c r="GV234" s="420"/>
      <c r="GW234" s="420"/>
      <c r="GX234" s="420"/>
      <c r="GY234" s="420"/>
      <c r="GZ234" s="420"/>
      <c r="HA234" s="420"/>
      <c r="HB234" s="420"/>
      <c r="HC234" s="420"/>
      <c r="HD234" s="420"/>
      <c r="HE234" s="420"/>
      <c r="HF234" s="420"/>
      <c r="HG234" s="420"/>
      <c r="HH234" s="420"/>
      <c r="HI234" s="420"/>
      <c r="HJ234" s="420"/>
      <c r="HK234" s="420"/>
      <c r="HL234" s="420"/>
      <c r="HM234" s="420"/>
      <c r="HN234" s="420"/>
      <c r="HO234" s="420"/>
      <c r="HP234" s="420"/>
      <c r="HQ234" s="420"/>
      <c r="HR234" s="420"/>
      <c r="HS234" s="420"/>
      <c r="HT234" s="420"/>
      <c r="HU234" s="420"/>
      <c r="HV234" s="420"/>
      <c r="HW234" s="420"/>
      <c r="HX234" s="420"/>
      <c r="HY234" s="420"/>
      <c r="HZ234" s="420"/>
      <c r="IA234" s="420"/>
      <c r="IB234" s="420"/>
      <c r="IC234" s="420"/>
      <c r="ID234" s="420"/>
      <c r="IE234" s="420"/>
      <c r="IF234" s="420"/>
      <c r="IG234" s="420"/>
      <c r="IH234" s="420"/>
      <c r="II234" s="420"/>
      <c r="IJ234" s="420"/>
      <c r="IK234" s="420"/>
      <c r="IL234" s="420"/>
      <c r="IM234" s="420"/>
      <c r="IN234" s="420"/>
      <c r="IO234" s="420"/>
      <c r="IP234" s="420"/>
      <c r="IQ234" s="420"/>
      <c r="IR234" s="420"/>
      <c r="IS234" s="420"/>
      <c r="IT234" s="420"/>
      <c r="IU234" s="420"/>
      <c r="IV234" s="420"/>
    </row>
    <row r="235" spans="1:256" s="1282" customFormat="1" ht="15.6" customHeight="1">
      <c r="A235" s="9"/>
      <c r="B235" s="9"/>
      <c r="C235" s="2496"/>
      <c r="D235" s="131"/>
      <c r="E235" s="20"/>
      <c r="F235" s="472" t="s">
        <v>625</v>
      </c>
      <c r="G235" s="2488"/>
      <c r="H235" s="2488"/>
      <c r="I235" s="2488"/>
      <c r="J235" s="2488"/>
      <c r="K235" s="2488"/>
      <c r="L235" s="2488"/>
      <c r="M235" s="2488"/>
      <c r="N235" s="2488"/>
      <c r="O235" s="763"/>
      <c r="P235" s="763">
        <v>0</v>
      </c>
      <c r="Q235" s="763">
        <v>0</v>
      </c>
      <c r="R235" s="763">
        <v>13000</v>
      </c>
      <c r="S235" s="2497">
        <v>9100</v>
      </c>
      <c r="T235" s="2497">
        <v>45700</v>
      </c>
      <c r="U235" s="765">
        <v>70000</v>
      </c>
      <c r="V235" s="2498">
        <v>98500</v>
      </c>
      <c r="W235" s="2498">
        <v>102500</v>
      </c>
      <c r="X235" s="1611">
        <v>32500</v>
      </c>
      <c r="Y235" s="2500">
        <v>37500</v>
      </c>
      <c r="Z235" s="2500">
        <v>37500</v>
      </c>
      <c r="AA235" s="2501">
        <v>255000</v>
      </c>
      <c r="AB235" s="2501">
        <v>255000</v>
      </c>
      <c r="AC235" s="477">
        <v>261400</v>
      </c>
      <c r="AD235" s="477">
        <v>267900</v>
      </c>
      <c r="AE235" s="477">
        <v>274600</v>
      </c>
      <c r="AF235" s="477">
        <v>281500</v>
      </c>
      <c r="AG235" s="477">
        <v>288500</v>
      </c>
      <c r="AH235" s="477">
        <v>295700</v>
      </c>
      <c r="AI235" s="477">
        <v>303100</v>
      </c>
      <c r="AJ235" s="477">
        <v>310700</v>
      </c>
      <c r="AK235" s="477">
        <v>318500</v>
      </c>
      <c r="AL235" s="477">
        <v>326500</v>
      </c>
      <c r="AM235" s="477">
        <v>334700</v>
      </c>
      <c r="AN235" s="477">
        <v>343100</v>
      </c>
      <c r="AO235" s="477">
        <v>351700</v>
      </c>
      <c r="AP235" s="523">
        <v>360500</v>
      </c>
      <c r="AQ235" s="420"/>
      <c r="AR235" s="420"/>
      <c r="AS235" s="1611">
        <v>37500</v>
      </c>
      <c r="AT235" s="420"/>
      <c r="AU235" s="420"/>
      <c r="AV235" s="420"/>
      <c r="AW235" s="420"/>
      <c r="AX235" s="420"/>
      <c r="AY235" s="420"/>
      <c r="AZ235" s="420"/>
      <c r="BA235" s="420"/>
      <c r="BB235" s="420"/>
      <c r="BC235" s="420"/>
      <c r="BD235" s="420"/>
      <c r="BE235" s="420"/>
      <c r="BF235" s="420"/>
      <c r="BG235" s="420"/>
      <c r="BH235" s="420"/>
      <c r="BI235" s="420"/>
      <c r="BJ235" s="420"/>
      <c r="BK235" s="420"/>
      <c r="BL235" s="420"/>
      <c r="BM235" s="420"/>
      <c r="BN235" s="420"/>
      <c r="BO235" s="420"/>
      <c r="BP235" s="420"/>
      <c r="BQ235" s="420"/>
      <c r="BR235" s="420"/>
      <c r="BS235" s="420"/>
      <c r="BT235" s="420"/>
      <c r="BU235" s="420"/>
      <c r="BV235" s="420"/>
      <c r="BW235" s="420"/>
      <c r="BX235" s="420"/>
      <c r="BY235" s="420"/>
      <c r="BZ235" s="420"/>
      <c r="CA235" s="420"/>
      <c r="CB235" s="420"/>
      <c r="CC235" s="420"/>
      <c r="CD235" s="420"/>
      <c r="CE235" s="420"/>
      <c r="CF235" s="420"/>
      <c r="CG235" s="420"/>
      <c r="CH235" s="420"/>
      <c r="CI235" s="420"/>
      <c r="CJ235" s="420"/>
      <c r="CK235" s="420"/>
      <c r="CL235" s="420"/>
      <c r="CM235" s="420"/>
      <c r="CN235" s="420"/>
      <c r="CO235" s="420"/>
      <c r="CP235" s="420"/>
      <c r="CQ235" s="420"/>
      <c r="CR235" s="420"/>
      <c r="CS235" s="420"/>
      <c r="CT235" s="420"/>
      <c r="CU235" s="420"/>
      <c r="CV235" s="420"/>
      <c r="CW235" s="420"/>
      <c r="CX235" s="420"/>
      <c r="CY235" s="420"/>
      <c r="CZ235" s="420"/>
      <c r="DA235" s="420"/>
      <c r="DB235" s="420"/>
      <c r="DC235" s="420"/>
      <c r="DD235" s="420"/>
      <c r="DE235" s="420"/>
      <c r="DF235" s="420"/>
      <c r="DG235" s="420"/>
      <c r="DH235" s="420"/>
      <c r="DI235" s="420"/>
      <c r="DJ235" s="420"/>
      <c r="DK235" s="420"/>
      <c r="DL235" s="420"/>
      <c r="DM235" s="420"/>
      <c r="DN235" s="420"/>
      <c r="DO235" s="420"/>
      <c r="DP235" s="420"/>
      <c r="DQ235" s="420"/>
      <c r="DR235" s="420"/>
      <c r="DS235" s="420"/>
      <c r="DT235" s="420"/>
      <c r="DU235" s="420"/>
      <c r="DV235" s="420"/>
      <c r="DW235" s="420"/>
      <c r="DX235" s="420"/>
      <c r="DY235" s="420"/>
      <c r="DZ235" s="420"/>
      <c r="EA235" s="420"/>
      <c r="EB235" s="420"/>
      <c r="EC235" s="420"/>
      <c r="ED235" s="420"/>
      <c r="EE235" s="420"/>
      <c r="EF235" s="420"/>
      <c r="EG235" s="420"/>
      <c r="EH235" s="420"/>
      <c r="EI235" s="420"/>
      <c r="EJ235" s="420"/>
      <c r="EK235" s="420"/>
      <c r="EL235" s="420"/>
      <c r="EM235" s="420"/>
      <c r="EN235" s="420"/>
      <c r="EO235" s="420"/>
      <c r="EP235" s="420"/>
      <c r="EQ235" s="420"/>
      <c r="ER235" s="420"/>
      <c r="ES235" s="420"/>
      <c r="ET235" s="420"/>
      <c r="EU235" s="420"/>
      <c r="EV235" s="420"/>
      <c r="EW235" s="420"/>
      <c r="EX235" s="420"/>
      <c r="EY235" s="420"/>
      <c r="EZ235" s="420"/>
      <c r="FA235" s="420"/>
      <c r="FB235" s="420"/>
      <c r="FC235" s="420"/>
      <c r="FD235" s="420"/>
      <c r="FE235" s="420"/>
      <c r="FF235" s="420"/>
      <c r="FG235" s="420"/>
      <c r="FH235" s="420"/>
      <c r="FI235" s="420"/>
      <c r="FJ235" s="420"/>
      <c r="FK235" s="420"/>
      <c r="FL235" s="420"/>
      <c r="FM235" s="420"/>
      <c r="FN235" s="420"/>
      <c r="FO235" s="420"/>
      <c r="FP235" s="420"/>
      <c r="FQ235" s="420"/>
      <c r="FR235" s="420"/>
      <c r="FS235" s="420"/>
      <c r="FT235" s="420"/>
      <c r="FU235" s="420"/>
      <c r="FV235" s="420"/>
      <c r="FW235" s="420"/>
      <c r="FX235" s="420"/>
      <c r="FY235" s="420"/>
      <c r="FZ235" s="420"/>
      <c r="GA235" s="420"/>
      <c r="GB235" s="420"/>
      <c r="GC235" s="420"/>
      <c r="GD235" s="420"/>
      <c r="GE235" s="420"/>
      <c r="GF235" s="420"/>
      <c r="GG235" s="420"/>
      <c r="GH235" s="420"/>
      <c r="GI235" s="420"/>
      <c r="GJ235" s="420"/>
      <c r="GK235" s="420"/>
      <c r="GL235" s="420"/>
      <c r="GM235" s="420"/>
      <c r="GN235" s="420"/>
      <c r="GO235" s="420"/>
      <c r="GP235" s="420"/>
      <c r="GQ235" s="420"/>
      <c r="GR235" s="420"/>
      <c r="GS235" s="420"/>
      <c r="GT235" s="420"/>
      <c r="GU235" s="420"/>
      <c r="GV235" s="420"/>
      <c r="GW235" s="420"/>
      <c r="GX235" s="420"/>
      <c r="GY235" s="420"/>
      <c r="GZ235" s="420"/>
      <c r="HA235" s="420"/>
      <c r="HB235" s="420"/>
      <c r="HC235" s="420"/>
      <c r="HD235" s="420"/>
      <c r="HE235" s="420"/>
      <c r="HF235" s="420"/>
      <c r="HG235" s="420"/>
      <c r="HH235" s="420"/>
      <c r="HI235" s="420"/>
      <c r="HJ235" s="420"/>
      <c r="HK235" s="420"/>
      <c r="HL235" s="420"/>
      <c r="HM235" s="420"/>
      <c r="HN235" s="420"/>
      <c r="HO235" s="420"/>
      <c r="HP235" s="420"/>
      <c r="HQ235" s="420"/>
      <c r="HR235" s="420"/>
      <c r="HS235" s="420"/>
      <c r="HT235" s="420"/>
      <c r="HU235" s="420"/>
      <c r="HV235" s="420"/>
      <c r="HW235" s="420"/>
      <c r="HX235" s="420"/>
      <c r="HY235" s="420"/>
      <c r="HZ235" s="420"/>
      <c r="IA235" s="420"/>
      <c r="IB235" s="420"/>
      <c r="IC235" s="420"/>
      <c r="ID235" s="420"/>
      <c r="IE235" s="420"/>
      <c r="IF235" s="420"/>
      <c r="IG235" s="420"/>
      <c r="IH235" s="420"/>
      <c r="II235" s="420"/>
      <c r="IJ235" s="420"/>
      <c r="IK235" s="420"/>
      <c r="IL235" s="420"/>
      <c r="IM235" s="420"/>
      <c r="IN235" s="420"/>
      <c r="IO235" s="420"/>
      <c r="IP235" s="420"/>
      <c r="IQ235" s="420"/>
      <c r="IR235" s="420"/>
      <c r="IS235" s="420"/>
      <c r="IT235" s="420"/>
      <c r="IU235" s="420"/>
      <c r="IV235" s="420"/>
    </row>
    <row r="236" spans="1:256" s="1282" customFormat="1" ht="15.6" customHeight="1">
      <c r="A236" s="9"/>
      <c r="B236" s="9"/>
      <c r="C236" s="2496"/>
      <c r="D236" s="131"/>
      <c r="E236" s="20"/>
      <c r="F236" s="472" t="s">
        <v>626</v>
      </c>
      <c r="G236" s="2488"/>
      <c r="H236" s="2488"/>
      <c r="I236" s="2488"/>
      <c r="J236" s="2488"/>
      <c r="K236" s="2488"/>
      <c r="L236" s="2488"/>
      <c r="M236" s="2488"/>
      <c r="N236" s="2488"/>
      <c r="O236" s="763"/>
      <c r="P236" s="763">
        <v>0</v>
      </c>
      <c r="Q236" s="763">
        <v>0</v>
      </c>
      <c r="R236" s="763">
        <v>0</v>
      </c>
      <c r="S236" s="2497">
        <v>0</v>
      </c>
      <c r="T236" s="2497">
        <v>100</v>
      </c>
      <c r="U236" s="765">
        <v>2100</v>
      </c>
      <c r="V236" s="2498">
        <v>0</v>
      </c>
      <c r="W236" s="2498">
        <v>0</v>
      </c>
      <c r="X236" s="1611">
        <v>0</v>
      </c>
      <c r="Y236" s="2500">
        <v>0</v>
      </c>
      <c r="Z236" s="2500">
        <v>0</v>
      </c>
      <c r="AA236" s="2501">
        <v>15000</v>
      </c>
      <c r="AB236" s="2501">
        <v>15000</v>
      </c>
      <c r="AC236" s="477">
        <v>15400</v>
      </c>
      <c r="AD236" s="477">
        <v>15800</v>
      </c>
      <c r="AE236" s="477">
        <v>16200</v>
      </c>
      <c r="AF236" s="477">
        <v>16600</v>
      </c>
      <c r="AG236" s="477">
        <v>17000</v>
      </c>
      <c r="AH236" s="477">
        <v>17400</v>
      </c>
      <c r="AI236" s="477">
        <v>17800</v>
      </c>
      <c r="AJ236" s="477">
        <v>18200</v>
      </c>
      <c r="AK236" s="477">
        <v>18700</v>
      </c>
      <c r="AL236" s="477">
        <v>19200</v>
      </c>
      <c r="AM236" s="477">
        <v>19700</v>
      </c>
      <c r="AN236" s="477">
        <v>20200</v>
      </c>
      <c r="AO236" s="477">
        <v>20700</v>
      </c>
      <c r="AP236" s="523">
        <v>21200</v>
      </c>
      <c r="AQ236" s="420"/>
      <c r="AR236" s="420"/>
      <c r="AS236" s="1611">
        <v>0</v>
      </c>
      <c r="AT236" s="420"/>
      <c r="AU236" s="420"/>
      <c r="AV236" s="420"/>
      <c r="AW236" s="420"/>
      <c r="AX236" s="420"/>
      <c r="AY236" s="420"/>
      <c r="AZ236" s="420"/>
      <c r="BA236" s="420"/>
      <c r="BB236" s="420"/>
      <c r="BC236" s="420"/>
      <c r="BD236" s="420"/>
      <c r="BE236" s="420"/>
      <c r="BF236" s="420"/>
      <c r="BG236" s="420"/>
      <c r="BH236" s="420"/>
      <c r="BI236" s="420"/>
      <c r="BJ236" s="420"/>
      <c r="BK236" s="420"/>
      <c r="BL236" s="420"/>
      <c r="BM236" s="420"/>
      <c r="BN236" s="420"/>
      <c r="BO236" s="420"/>
      <c r="BP236" s="420"/>
      <c r="BQ236" s="420"/>
      <c r="BR236" s="420"/>
      <c r="BS236" s="420"/>
      <c r="BT236" s="420"/>
      <c r="BU236" s="420"/>
      <c r="BV236" s="420"/>
      <c r="BW236" s="420"/>
      <c r="BX236" s="420"/>
      <c r="BY236" s="420"/>
      <c r="BZ236" s="420"/>
      <c r="CA236" s="420"/>
      <c r="CB236" s="420"/>
      <c r="CC236" s="420"/>
      <c r="CD236" s="420"/>
      <c r="CE236" s="420"/>
      <c r="CF236" s="420"/>
      <c r="CG236" s="420"/>
      <c r="CH236" s="420"/>
      <c r="CI236" s="420"/>
      <c r="CJ236" s="420"/>
      <c r="CK236" s="420"/>
      <c r="CL236" s="420"/>
      <c r="CM236" s="420"/>
      <c r="CN236" s="420"/>
      <c r="CO236" s="420"/>
      <c r="CP236" s="420"/>
      <c r="CQ236" s="420"/>
      <c r="CR236" s="420"/>
      <c r="CS236" s="420"/>
      <c r="CT236" s="420"/>
      <c r="CU236" s="420"/>
      <c r="CV236" s="420"/>
      <c r="CW236" s="420"/>
      <c r="CX236" s="420"/>
      <c r="CY236" s="420"/>
      <c r="CZ236" s="420"/>
      <c r="DA236" s="420"/>
      <c r="DB236" s="420"/>
      <c r="DC236" s="420"/>
      <c r="DD236" s="420"/>
      <c r="DE236" s="420"/>
      <c r="DF236" s="420"/>
      <c r="DG236" s="420"/>
      <c r="DH236" s="420"/>
      <c r="DI236" s="420"/>
      <c r="DJ236" s="420"/>
      <c r="DK236" s="420"/>
      <c r="DL236" s="420"/>
      <c r="DM236" s="420"/>
      <c r="DN236" s="420"/>
      <c r="DO236" s="420"/>
      <c r="DP236" s="420"/>
      <c r="DQ236" s="420"/>
      <c r="DR236" s="420"/>
      <c r="DS236" s="420"/>
      <c r="DT236" s="420"/>
      <c r="DU236" s="420"/>
      <c r="DV236" s="420"/>
      <c r="DW236" s="420"/>
      <c r="DX236" s="420"/>
      <c r="DY236" s="420"/>
      <c r="DZ236" s="420"/>
      <c r="EA236" s="420"/>
      <c r="EB236" s="420"/>
      <c r="EC236" s="420"/>
      <c r="ED236" s="420"/>
      <c r="EE236" s="420"/>
      <c r="EF236" s="420"/>
      <c r="EG236" s="420"/>
      <c r="EH236" s="420"/>
      <c r="EI236" s="420"/>
      <c r="EJ236" s="420"/>
      <c r="EK236" s="420"/>
      <c r="EL236" s="420"/>
      <c r="EM236" s="420"/>
      <c r="EN236" s="420"/>
      <c r="EO236" s="420"/>
      <c r="EP236" s="420"/>
      <c r="EQ236" s="420"/>
      <c r="ER236" s="420"/>
      <c r="ES236" s="420"/>
      <c r="ET236" s="420"/>
      <c r="EU236" s="420"/>
      <c r="EV236" s="420"/>
      <c r="EW236" s="420"/>
      <c r="EX236" s="420"/>
      <c r="EY236" s="420"/>
      <c r="EZ236" s="420"/>
      <c r="FA236" s="420"/>
      <c r="FB236" s="420"/>
      <c r="FC236" s="420"/>
      <c r="FD236" s="420"/>
      <c r="FE236" s="420"/>
      <c r="FF236" s="420"/>
      <c r="FG236" s="420"/>
      <c r="FH236" s="420"/>
      <c r="FI236" s="420"/>
      <c r="FJ236" s="420"/>
      <c r="FK236" s="420"/>
      <c r="FL236" s="420"/>
      <c r="FM236" s="420"/>
      <c r="FN236" s="420"/>
      <c r="FO236" s="420"/>
      <c r="FP236" s="420"/>
      <c r="FQ236" s="420"/>
      <c r="FR236" s="420"/>
      <c r="FS236" s="420"/>
      <c r="FT236" s="420"/>
      <c r="FU236" s="420"/>
      <c r="FV236" s="420"/>
      <c r="FW236" s="420"/>
      <c r="FX236" s="420"/>
      <c r="FY236" s="420"/>
      <c r="FZ236" s="420"/>
      <c r="GA236" s="420"/>
      <c r="GB236" s="420"/>
      <c r="GC236" s="420"/>
      <c r="GD236" s="420"/>
      <c r="GE236" s="420"/>
      <c r="GF236" s="420"/>
      <c r="GG236" s="420"/>
      <c r="GH236" s="420"/>
      <c r="GI236" s="420"/>
      <c r="GJ236" s="420"/>
      <c r="GK236" s="420"/>
      <c r="GL236" s="420"/>
      <c r="GM236" s="420"/>
      <c r="GN236" s="420"/>
      <c r="GO236" s="420"/>
      <c r="GP236" s="420"/>
      <c r="GQ236" s="420"/>
      <c r="GR236" s="420"/>
      <c r="GS236" s="420"/>
      <c r="GT236" s="420"/>
      <c r="GU236" s="420"/>
      <c r="GV236" s="420"/>
      <c r="GW236" s="420"/>
      <c r="GX236" s="420"/>
      <c r="GY236" s="420"/>
      <c r="GZ236" s="420"/>
      <c r="HA236" s="420"/>
      <c r="HB236" s="420"/>
      <c r="HC236" s="420"/>
      <c r="HD236" s="420"/>
      <c r="HE236" s="420"/>
      <c r="HF236" s="420"/>
      <c r="HG236" s="420"/>
      <c r="HH236" s="420"/>
      <c r="HI236" s="420"/>
      <c r="HJ236" s="420"/>
      <c r="HK236" s="420"/>
      <c r="HL236" s="420"/>
      <c r="HM236" s="420"/>
      <c r="HN236" s="420"/>
      <c r="HO236" s="420"/>
      <c r="HP236" s="420"/>
      <c r="HQ236" s="420"/>
      <c r="HR236" s="420"/>
      <c r="HS236" s="420"/>
      <c r="HT236" s="420"/>
      <c r="HU236" s="420"/>
      <c r="HV236" s="420"/>
      <c r="HW236" s="420"/>
      <c r="HX236" s="420"/>
      <c r="HY236" s="420"/>
      <c r="HZ236" s="420"/>
      <c r="IA236" s="420"/>
      <c r="IB236" s="420"/>
      <c r="IC236" s="420"/>
      <c r="ID236" s="420"/>
      <c r="IE236" s="420"/>
      <c r="IF236" s="420"/>
      <c r="IG236" s="420"/>
      <c r="IH236" s="420"/>
      <c r="II236" s="420"/>
      <c r="IJ236" s="420"/>
      <c r="IK236" s="420"/>
      <c r="IL236" s="420"/>
      <c r="IM236" s="420"/>
      <c r="IN236" s="420"/>
      <c r="IO236" s="420"/>
      <c r="IP236" s="420"/>
      <c r="IQ236" s="420"/>
      <c r="IR236" s="420"/>
      <c r="IS236" s="420"/>
      <c r="IT236" s="420"/>
      <c r="IU236" s="420"/>
      <c r="IV236" s="420"/>
    </row>
    <row r="237" spans="1:256" s="1282" customFormat="1" ht="15.6" customHeight="1">
      <c r="A237" s="9"/>
      <c r="B237" s="9"/>
      <c r="C237" s="2496"/>
      <c r="D237" s="131"/>
      <c r="E237" s="20"/>
      <c r="F237" s="472" t="s">
        <v>629</v>
      </c>
      <c r="G237" s="2488"/>
      <c r="H237" s="2488"/>
      <c r="I237" s="2488"/>
      <c r="J237" s="2488"/>
      <c r="K237" s="2488"/>
      <c r="L237" s="2488"/>
      <c r="M237" s="2488"/>
      <c r="N237" s="2488"/>
      <c r="O237" s="763"/>
      <c r="P237" s="763">
        <v>0</v>
      </c>
      <c r="Q237" s="763">
        <v>0</v>
      </c>
      <c r="R237" s="763">
        <v>0</v>
      </c>
      <c r="S237" s="2497">
        <v>0</v>
      </c>
      <c r="T237" s="2497">
        <v>0</v>
      </c>
      <c r="U237" s="765">
        <v>0</v>
      </c>
      <c r="V237" s="2498">
        <v>0</v>
      </c>
      <c r="W237" s="2498">
        <v>0</v>
      </c>
      <c r="X237" s="1611">
        <v>0</v>
      </c>
      <c r="Y237" s="2500">
        <v>0</v>
      </c>
      <c r="Z237" s="2500">
        <v>0</v>
      </c>
      <c r="AA237" s="2501">
        <v>0</v>
      </c>
      <c r="AB237" s="2501">
        <v>0</v>
      </c>
      <c r="AC237" s="477">
        <v>0</v>
      </c>
      <c r="AD237" s="477">
        <v>0</v>
      </c>
      <c r="AE237" s="477">
        <v>0</v>
      </c>
      <c r="AF237" s="477">
        <v>0</v>
      </c>
      <c r="AG237" s="477">
        <v>0</v>
      </c>
      <c r="AH237" s="477">
        <v>0</v>
      </c>
      <c r="AI237" s="477">
        <v>0</v>
      </c>
      <c r="AJ237" s="477">
        <v>0</v>
      </c>
      <c r="AK237" s="477">
        <v>0</v>
      </c>
      <c r="AL237" s="477">
        <v>0</v>
      </c>
      <c r="AM237" s="477">
        <v>0</v>
      </c>
      <c r="AN237" s="477">
        <v>0</v>
      </c>
      <c r="AO237" s="477">
        <v>0</v>
      </c>
      <c r="AP237" s="523">
        <v>0</v>
      </c>
      <c r="AQ237" s="420"/>
      <c r="AR237" s="420"/>
      <c r="AS237" s="1611">
        <v>0</v>
      </c>
      <c r="AT237" s="420"/>
      <c r="AU237" s="420"/>
      <c r="AV237" s="420"/>
      <c r="AW237" s="420"/>
      <c r="AX237" s="420"/>
      <c r="AY237" s="420"/>
      <c r="AZ237" s="420"/>
      <c r="BA237" s="420"/>
      <c r="BB237" s="420"/>
      <c r="BC237" s="420"/>
      <c r="BD237" s="420"/>
      <c r="BE237" s="420"/>
      <c r="BF237" s="420"/>
      <c r="BG237" s="420"/>
      <c r="BH237" s="420"/>
      <c r="BI237" s="420"/>
      <c r="BJ237" s="420"/>
      <c r="BK237" s="420"/>
      <c r="BL237" s="420"/>
      <c r="BM237" s="420"/>
      <c r="BN237" s="420"/>
      <c r="BO237" s="420"/>
      <c r="BP237" s="420"/>
      <c r="BQ237" s="420"/>
      <c r="BR237" s="420"/>
      <c r="BS237" s="420"/>
      <c r="BT237" s="420"/>
      <c r="BU237" s="420"/>
      <c r="BV237" s="420"/>
      <c r="BW237" s="420"/>
      <c r="BX237" s="420"/>
      <c r="BY237" s="420"/>
      <c r="BZ237" s="420"/>
      <c r="CA237" s="420"/>
      <c r="CB237" s="420"/>
      <c r="CC237" s="420"/>
      <c r="CD237" s="420"/>
      <c r="CE237" s="420"/>
      <c r="CF237" s="420"/>
      <c r="CG237" s="420"/>
      <c r="CH237" s="420"/>
      <c r="CI237" s="420"/>
      <c r="CJ237" s="420"/>
      <c r="CK237" s="420"/>
      <c r="CL237" s="420"/>
      <c r="CM237" s="420"/>
      <c r="CN237" s="420"/>
      <c r="CO237" s="420"/>
      <c r="CP237" s="420"/>
      <c r="CQ237" s="420"/>
      <c r="CR237" s="420"/>
      <c r="CS237" s="420"/>
      <c r="CT237" s="420"/>
      <c r="CU237" s="420"/>
      <c r="CV237" s="420"/>
      <c r="CW237" s="420"/>
      <c r="CX237" s="420"/>
      <c r="CY237" s="420"/>
      <c r="CZ237" s="420"/>
      <c r="DA237" s="420"/>
      <c r="DB237" s="420"/>
      <c r="DC237" s="420"/>
      <c r="DD237" s="420"/>
      <c r="DE237" s="420"/>
      <c r="DF237" s="420"/>
      <c r="DG237" s="420"/>
      <c r="DH237" s="420"/>
      <c r="DI237" s="420"/>
      <c r="DJ237" s="420"/>
      <c r="DK237" s="420"/>
      <c r="DL237" s="420"/>
      <c r="DM237" s="420"/>
      <c r="DN237" s="420"/>
      <c r="DO237" s="420"/>
      <c r="DP237" s="420"/>
      <c r="DQ237" s="420"/>
      <c r="DR237" s="420"/>
      <c r="DS237" s="420"/>
      <c r="DT237" s="420"/>
      <c r="DU237" s="420"/>
      <c r="DV237" s="420"/>
      <c r="DW237" s="420"/>
      <c r="DX237" s="420"/>
      <c r="DY237" s="420"/>
      <c r="DZ237" s="420"/>
      <c r="EA237" s="420"/>
      <c r="EB237" s="420"/>
      <c r="EC237" s="420"/>
      <c r="ED237" s="420"/>
      <c r="EE237" s="420"/>
      <c r="EF237" s="420"/>
      <c r="EG237" s="420"/>
      <c r="EH237" s="420"/>
      <c r="EI237" s="420"/>
      <c r="EJ237" s="420"/>
      <c r="EK237" s="420"/>
      <c r="EL237" s="420"/>
      <c r="EM237" s="420"/>
      <c r="EN237" s="420"/>
      <c r="EO237" s="420"/>
      <c r="EP237" s="420"/>
      <c r="EQ237" s="420"/>
      <c r="ER237" s="420"/>
      <c r="ES237" s="420"/>
      <c r="ET237" s="420"/>
      <c r="EU237" s="420"/>
      <c r="EV237" s="420"/>
      <c r="EW237" s="420"/>
      <c r="EX237" s="420"/>
      <c r="EY237" s="420"/>
      <c r="EZ237" s="420"/>
      <c r="FA237" s="420"/>
      <c r="FB237" s="420"/>
      <c r="FC237" s="420"/>
      <c r="FD237" s="420"/>
      <c r="FE237" s="420"/>
      <c r="FF237" s="420"/>
      <c r="FG237" s="420"/>
      <c r="FH237" s="420"/>
      <c r="FI237" s="420"/>
      <c r="FJ237" s="420"/>
      <c r="FK237" s="420"/>
      <c r="FL237" s="420"/>
      <c r="FM237" s="420"/>
      <c r="FN237" s="420"/>
      <c r="FO237" s="420"/>
      <c r="FP237" s="420"/>
      <c r="FQ237" s="420"/>
      <c r="FR237" s="420"/>
      <c r="FS237" s="420"/>
      <c r="FT237" s="420"/>
      <c r="FU237" s="420"/>
      <c r="FV237" s="420"/>
      <c r="FW237" s="420"/>
      <c r="FX237" s="420"/>
      <c r="FY237" s="420"/>
      <c r="FZ237" s="420"/>
      <c r="GA237" s="420"/>
      <c r="GB237" s="420"/>
      <c r="GC237" s="420"/>
      <c r="GD237" s="420"/>
      <c r="GE237" s="420"/>
      <c r="GF237" s="420"/>
      <c r="GG237" s="420"/>
      <c r="GH237" s="420"/>
      <c r="GI237" s="420"/>
      <c r="GJ237" s="420"/>
      <c r="GK237" s="420"/>
      <c r="GL237" s="420"/>
      <c r="GM237" s="420"/>
      <c r="GN237" s="420"/>
      <c r="GO237" s="420"/>
      <c r="GP237" s="420"/>
      <c r="GQ237" s="420"/>
      <c r="GR237" s="420"/>
      <c r="GS237" s="420"/>
      <c r="GT237" s="420"/>
      <c r="GU237" s="420"/>
      <c r="GV237" s="420"/>
      <c r="GW237" s="420"/>
      <c r="GX237" s="420"/>
      <c r="GY237" s="420"/>
      <c r="GZ237" s="420"/>
      <c r="HA237" s="420"/>
      <c r="HB237" s="420"/>
      <c r="HC237" s="420"/>
      <c r="HD237" s="420"/>
      <c r="HE237" s="420"/>
      <c r="HF237" s="420"/>
      <c r="HG237" s="420"/>
      <c r="HH237" s="420"/>
      <c r="HI237" s="420"/>
      <c r="HJ237" s="420"/>
      <c r="HK237" s="420"/>
      <c r="HL237" s="420"/>
      <c r="HM237" s="420"/>
      <c r="HN237" s="420"/>
      <c r="HO237" s="420"/>
      <c r="HP237" s="420"/>
      <c r="HQ237" s="420"/>
      <c r="HR237" s="420"/>
      <c r="HS237" s="420"/>
      <c r="HT237" s="420"/>
      <c r="HU237" s="420"/>
      <c r="HV237" s="420"/>
      <c r="HW237" s="420"/>
      <c r="HX237" s="420"/>
      <c r="HY237" s="420"/>
      <c r="HZ237" s="420"/>
      <c r="IA237" s="420"/>
      <c r="IB237" s="420"/>
      <c r="IC237" s="420"/>
      <c r="ID237" s="420"/>
      <c r="IE237" s="420"/>
      <c r="IF237" s="420"/>
      <c r="IG237" s="420"/>
      <c r="IH237" s="420"/>
      <c r="II237" s="420"/>
      <c r="IJ237" s="420"/>
      <c r="IK237" s="420"/>
      <c r="IL237" s="420"/>
      <c r="IM237" s="420"/>
      <c r="IN237" s="420"/>
      <c r="IO237" s="420"/>
      <c r="IP237" s="420"/>
      <c r="IQ237" s="420"/>
      <c r="IR237" s="420"/>
      <c r="IS237" s="420"/>
      <c r="IT237" s="420"/>
      <c r="IU237" s="420"/>
      <c r="IV237" s="420"/>
    </row>
    <row r="238" spans="1:256" s="667" customFormat="1" ht="15.6" customHeight="1">
      <c r="A238" s="9"/>
      <c r="B238" s="9"/>
      <c r="C238" s="2496"/>
      <c r="D238" s="131"/>
      <c r="E238" s="20"/>
      <c r="F238" s="472" t="s">
        <v>632</v>
      </c>
      <c r="G238" s="2488"/>
      <c r="H238" s="2488"/>
      <c r="I238" s="2488"/>
      <c r="J238" s="2488"/>
      <c r="K238" s="2488"/>
      <c r="L238" s="2488"/>
      <c r="M238" s="2488"/>
      <c r="N238" s="2488"/>
      <c r="O238" s="763">
        <v>94900</v>
      </c>
      <c r="P238" s="763">
        <v>52000</v>
      </c>
      <c r="Q238" s="763">
        <v>45600</v>
      </c>
      <c r="R238" s="763">
        <v>44700</v>
      </c>
      <c r="S238" s="2497">
        <v>11900</v>
      </c>
      <c r="T238" s="2497">
        <v>23100</v>
      </c>
      <c r="U238" s="765">
        <v>172100</v>
      </c>
      <c r="V238" s="2498">
        <v>92700</v>
      </c>
      <c r="W238" s="2498">
        <v>209900</v>
      </c>
      <c r="X238" s="1611">
        <v>276200</v>
      </c>
      <c r="Y238" s="2500">
        <v>415700</v>
      </c>
      <c r="Z238" s="2500">
        <v>415700</v>
      </c>
      <c r="AA238" s="2501">
        <v>104100</v>
      </c>
      <c r="AB238" s="2501">
        <v>104100</v>
      </c>
      <c r="AC238" s="477">
        <v>106700</v>
      </c>
      <c r="AD238" s="477">
        <v>109400</v>
      </c>
      <c r="AE238" s="477">
        <v>112100</v>
      </c>
      <c r="AF238" s="477">
        <v>114900</v>
      </c>
      <c r="AG238" s="477">
        <v>117800</v>
      </c>
      <c r="AH238" s="477">
        <v>120700</v>
      </c>
      <c r="AI238" s="477">
        <v>123700</v>
      </c>
      <c r="AJ238" s="477">
        <v>126800</v>
      </c>
      <c r="AK238" s="477">
        <v>130000</v>
      </c>
      <c r="AL238" s="477">
        <v>133300</v>
      </c>
      <c r="AM238" s="477">
        <v>136600</v>
      </c>
      <c r="AN238" s="477">
        <v>140000</v>
      </c>
      <c r="AO238" s="477">
        <v>143500</v>
      </c>
      <c r="AP238" s="523">
        <v>147100</v>
      </c>
      <c r="AQ238" s="420"/>
      <c r="AR238" s="420"/>
      <c r="AS238" s="1611">
        <v>415700</v>
      </c>
      <c r="AT238" s="420"/>
      <c r="AU238" s="420"/>
      <c r="AV238" s="420"/>
      <c r="AW238" s="420"/>
      <c r="AX238" s="420"/>
      <c r="AY238" s="420"/>
      <c r="AZ238" s="420"/>
      <c r="BA238" s="420"/>
      <c r="BB238" s="420"/>
      <c r="BC238" s="420"/>
      <c r="BD238" s="420"/>
      <c r="BE238" s="420"/>
      <c r="BF238" s="420"/>
      <c r="BG238" s="420"/>
      <c r="BH238" s="420"/>
      <c r="BI238" s="420"/>
      <c r="BJ238" s="420"/>
      <c r="BK238" s="420"/>
      <c r="BL238" s="420"/>
      <c r="BM238" s="420"/>
      <c r="BN238" s="420"/>
      <c r="BO238" s="420"/>
      <c r="BP238" s="420"/>
      <c r="BQ238" s="420"/>
      <c r="BR238" s="420"/>
      <c r="BS238" s="420"/>
      <c r="BT238" s="420"/>
      <c r="BU238" s="420"/>
      <c r="BV238" s="420"/>
      <c r="BW238" s="420"/>
      <c r="BX238" s="420"/>
      <c r="BY238" s="420"/>
      <c r="BZ238" s="420"/>
      <c r="CA238" s="420"/>
      <c r="CB238" s="420"/>
      <c r="CC238" s="420"/>
      <c r="CD238" s="420"/>
      <c r="CE238" s="420"/>
      <c r="CF238" s="420"/>
      <c r="CG238" s="420"/>
      <c r="CH238" s="420"/>
      <c r="CI238" s="420"/>
      <c r="CJ238" s="420"/>
      <c r="CK238" s="420"/>
      <c r="CL238" s="420"/>
      <c r="CM238" s="420"/>
      <c r="CN238" s="420"/>
      <c r="CO238" s="420"/>
      <c r="CP238" s="420"/>
      <c r="CQ238" s="420"/>
      <c r="CR238" s="420"/>
      <c r="CS238" s="420"/>
      <c r="CT238" s="420"/>
      <c r="CU238" s="420"/>
      <c r="CV238" s="420"/>
      <c r="CW238" s="420"/>
      <c r="CX238" s="420"/>
      <c r="CY238" s="420"/>
      <c r="CZ238" s="420"/>
      <c r="DA238" s="420"/>
      <c r="DB238" s="420"/>
      <c r="DC238" s="420"/>
      <c r="DD238" s="420"/>
      <c r="DE238" s="420"/>
      <c r="DF238" s="420"/>
      <c r="DG238" s="420"/>
      <c r="DH238" s="420"/>
      <c r="DI238" s="420"/>
      <c r="DJ238" s="420"/>
      <c r="DK238" s="420"/>
      <c r="DL238" s="420"/>
      <c r="DM238" s="420"/>
      <c r="DN238" s="420"/>
      <c r="DO238" s="420"/>
      <c r="DP238" s="420"/>
      <c r="DQ238" s="420"/>
      <c r="DR238" s="420"/>
      <c r="DS238" s="420"/>
      <c r="DT238" s="420"/>
      <c r="DU238" s="420"/>
      <c r="DV238" s="420"/>
      <c r="DW238" s="420"/>
      <c r="DX238" s="420"/>
      <c r="DY238" s="420"/>
      <c r="DZ238" s="420"/>
      <c r="EA238" s="420"/>
      <c r="EB238" s="420"/>
      <c r="EC238" s="420"/>
      <c r="ED238" s="420"/>
      <c r="EE238" s="420"/>
      <c r="EF238" s="420"/>
      <c r="EG238" s="420"/>
      <c r="EH238" s="420"/>
      <c r="EI238" s="420"/>
      <c r="EJ238" s="420"/>
      <c r="EK238" s="420"/>
      <c r="EL238" s="420"/>
      <c r="EM238" s="420"/>
      <c r="EN238" s="420"/>
      <c r="EO238" s="420"/>
      <c r="EP238" s="420"/>
      <c r="EQ238" s="420"/>
      <c r="ER238" s="420"/>
      <c r="ES238" s="420"/>
      <c r="ET238" s="420"/>
      <c r="EU238" s="420"/>
      <c r="EV238" s="420"/>
      <c r="EW238" s="420"/>
      <c r="EX238" s="420"/>
      <c r="EY238" s="420"/>
      <c r="EZ238" s="420"/>
      <c r="FA238" s="420"/>
      <c r="FB238" s="420"/>
      <c r="FC238" s="420"/>
      <c r="FD238" s="420"/>
      <c r="FE238" s="420"/>
      <c r="FF238" s="420"/>
      <c r="FG238" s="420"/>
      <c r="FH238" s="420"/>
      <c r="FI238" s="420"/>
      <c r="FJ238" s="420"/>
      <c r="FK238" s="420"/>
      <c r="FL238" s="420"/>
      <c r="FM238" s="420"/>
      <c r="FN238" s="420"/>
      <c r="FO238" s="420"/>
      <c r="FP238" s="420"/>
      <c r="FQ238" s="420"/>
      <c r="FR238" s="420"/>
      <c r="FS238" s="420"/>
      <c r="FT238" s="420"/>
      <c r="FU238" s="420"/>
      <c r="FV238" s="420"/>
      <c r="FW238" s="420"/>
      <c r="FX238" s="420"/>
      <c r="FY238" s="420"/>
      <c r="FZ238" s="420"/>
      <c r="GA238" s="420"/>
      <c r="GB238" s="420"/>
      <c r="GC238" s="420"/>
      <c r="GD238" s="420"/>
      <c r="GE238" s="420"/>
      <c r="GF238" s="420"/>
      <c r="GG238" s="420"/>
      <c r="GH238" s="420"/>
      <c r="GI238" s="420"/>
      <c r="GJ238" s="420"/>
      <c r="GK238" s="420"/>
      <c r="GL238" s="420"/>
      <c r="GM238" s="420"/>
      <c r="GN238" s="420"/>
      <c r="GO238" s="420"/>
      <c r="GP238" s="420"/>
      <c r="GQ238" s="420"/>
      <c r="GR238" s="420"/>
      <c r="GS238" s="420"/>
      <c r="GT238" s="420"/>
      <c r="GU238" s="420"/>
      <c r="GV238" s="420"/>
      <c r="GW238" s="420"/>
      <c r="GX238" s="420"/>
      <c r="GY238" s="420"/>
      <c r="GZ238" s="420"/>
      <c r="HA238" s="420"/>
      <c r="HB238" s="420"/>
      <c r="HC238" s="420"/>
      <c r="HD238" s="420"/>
      <c r="HE238" s="420"/>
      <c r="HF238" s="420"/>
      <c r="HG238" s="420"/>
      <c r="HH238" s="420"/>
      <c r="HI238" s="420"/>
      <c r="HJ238" s="420"/>
      <c r="HK238" s="420"/>
      <c r="HL238" s="420"/>
      <c r="HM238" s="420"/>
      <c r="HN238" s="420"/>
      <c r="HO238" s="420"/>
      <c r="HP238" s="420"/>
      <c r="HQ238" s="420"/>
      <c r="HR238" s="420"/>
      <c r="HS238" s="420"/>
      <c r="HT238" s="420"/>
      <c r="HU238" s="420"/>
      <c r="HV238" s="420"/>
      <c r="HW238" s="420"/>
      <c r="HX238" s="420"/>
      <c r="HY238" s="420"/>
      <c r="HZ238" s="420"/>
      <c r="IA238" s="420"/>
      <c r="IB238" s="420"/>
      <c r="IC238" s="420"/>
      <c r="ID238" s="420"/>
      <c r="IE238" s="420"/>
      <c r="IF238" s="420"/>
      <c r="IG238" s="420"/>
      <c r="IH238" s="420"/>
      <c r="II238" s="420"/>
      <c r="IJ238" s="420"/>
      <c r="IK238" s="420"/>
      <c r="IL238" s="420"/>
      <c r="IM238" s="420"/>
      <c r="IN238" s="420"/>
      <c r="IO238" s="420"/>
      <c r="IP238" s="420"/>
      <c r="IQ238" s="420"/>
      <c r="IR238" s="420"/>
      <c r="IS238" s="420"/>
      <c r="IT238" s="420"/>
      <c r="IU238" s="420"/>
      <c r="IV238" s="420"/>
    </row>
    <row r="239" spans="1:256" s="1282" customFormat="1" ht="15.6" customHeight="1">
      <c r="A239" s="9"/>
      <c r="B239" s="9"/>
      <c r="C239" s="2496"/>
      <c r="D239" s="131"/>
      <c r="E239" s="20"/>
      <c r="F239" s="115" t="s">
        <v>635</v>
      </c>
      <c r="G239" s="64"/>
      <c r="H239" s="64"/>
      <c r="I239" s="64"/>
      <c r="J239" s="64"/>
      <c r="K239" s="64"/>
      <c r="L239" s="64"/>
      <c r="M239" s="64"/>
      <c r="N239" s="64"/>
      <c r="O239" s="763"/>
      <c r="P239" s="763">
        <v>0</v>
      </c>
      <c r="Q239" s="763">
        <v>0</v>
      </c>
      <c r="R239" s="763">
        <v>0</v>
      </c>
      <c r="S239" s="2497">
        <v>0</v>
      </c>
      <c r="T239" s="2497">
        <v>0</v>
      </c>
      <c r="U239" s="765">
        <v>0</v>
      </c>
      <c r="V239" s="2498">
        <v>0</v>
      </c>
      <c r="W239" s="2498">
        <v>0</v>
      </c>
      <c r="X239" s="1611">
        <v>0</v>
      </c>
      <c r="Y239" s="2500">
        <v>0</v>
      </c>
      <c r="Z239" s="2500">
        <v>0</v>
      </c>
      <c r="AA239" s="2501">
        <v>-89200</v>
      </c>
      <c r="AB239" s="2501">
        <v>-91700</v>
      </c>
      <c r="AC239" s="477">
        <v>-94000</v>
      </c>
      <c r="AD239" s="477">
        <v>-96400</v>
      </c>
      <c r="AE239" s="477">
        <v>-98800</v>
      </c>
      <c r="AF239" s="477">
        <v>-101300</v>
      </c>
      <c r="AG239" s="477">
        <v>-103800</v>
      </c>
      <c r="AH239" s="477">
        <v>-106400</v>
      </c>
      <c r="AI239" s="477">
        <v>-109100</v>
      </c>
      <c r="AJ239" s="477">
        <v>-111800</v>
      </c>
      <c r="AK239" s="477">
        <v>-114600</v>
      </c>
      <c r="AL239" s="477">
        <v>-117500</v>
      </c>
      <c r="AM239" s="477">
        <v>-120400</v>
      </c>
      <c r="AN239" s="477">
        <v>-123400</v>
      </c>
      <c r="AO239" s="477">
        <v>-126500</v>
      </c>
      <c r="AP239" s="523">
        <v>-129700</v>
      </c>
      <c r="AQ239" s="420"/>
      <c r="AR239" s="420"/>
      <c r="AS239" s="1611">
        <v>0</v>
      </c>
      <c r="AT239" s="420"/>
      <c r="AU239" s="420"/>
      <c r="AV239" s="420"/>
      <c r="AW239" s="420"/>
      <c r="AX239" s="420"/>
      <c r="AY239" s="420"/>
      <c r="AZ239" s="420"/>
      <c r="BA239" s="420"/>
      <c r="BB239" s="420"/>
      <c r="BC239" s="420"/>
      <c r="BD239" s="420"/>
      <c r="BE239" s="420"/>
      <c r="BF239" s="420"/>
      <c r="BG239" s="420"/>
      <c r="BH239" s="420"/>
      <c r="BI239" s="420"/>
      <c r="BJ239" s="420"/>
      <c r="BK239" s="420"/>
      <c r="BL239" s="420"/>
      <c r="BM239" s="420"/>
      <c r="BN239" s="420"/>
      <c r="BO239" s="420"/>
      <c r="BP239" s="420"/>
      <c r="BQ239" s="420"/>
      <c r="BR239" s="420"/>
      <c r="BS239" s="420"/>
      <c r="BT239" s="420"/>
      <c r="BU239" s="420"/>
      <c r="BV239" s="420"/>
      <c r="BW239" s="420"/>
      <c r="BX239" s="420"/>
      <c r="BY239" s="420"/>
      <c r="BZ239" s="420"/>
      <c r="CA239" s="420"/>
      <c r="CB239" s="420"/>
      <c r="CC239" s="420"/>
      <c r="CD239" s="420"/>
      <c r="CE239" s="420"/>
      <c r="CF239" s="420"/>
      <c r="CG239" s="420"/>
      <c r="CH239" s="420"/>
      <c r="CI239" s="420"/>
      <c r="CJ239" s="420"/>
      <c r="CK239" s="420"/>
      <c r="CL239" s="420"/>
      <c r="CM239" s="420"/>
      <c r="CN239" s="420"/>
      <c r="CO239" s="420"/>
      <c r="CP239" s="420"/>
      <c r="CQ239" s="420"/>
      <c r="CR239" s="420"/>
      <c r="CS239" s="420"/>
      <c r="CT239" s="420"/>
      <c r="CU239" s="420"/>
      <c r="CV239" s="420"/>
      <c r="CW239" s="420"/>
      <c r="CX239" s="420"/>
      <c r="CY239" s="420"/>
      <c r="CZ239" s="420"/>
      <c r="DA239" s="420"/>
      <c r="DB239" s="420"/>
      <c r="DC239" s="420"/>
      <c r="DD239" s="420"/>
      <c r="DE239" s="420"/>
      <c r="DF239" s="420"/>
      <c r="DG239" s="420"/>
      <c r="DH239" s="420"/>
      <c r="DI239" s="420"/>
      <c r="DJ239" s="420"/>
      <c r="DK239" s="420"/>
      <c r="DL239" s="420"/>
      <c r="DM239" s="420"/>
      <c r="DN239" s="420"/>
      <c r="DO239" s="420"/>
      <c r="DP239" s="420"/>
      <c r="DQ239" s="420"/>
      <c r="DR239" s="420"/>
      <c r="DS239" s="420"/>
      <c r="DT239" s="420"/>
      <c r="DU239" s="420"/>
      <c r="DV239" s="420"/>
      <c r="DW239" s="420"/>
      <c r="DX239" s="420"/>
      <c r="DY239" s="420"/>
      <c r="DZ239" s="420"/>
      <c r="EA239" s="420"/>
      <c r="EB239" s="420"/>
      <c r="EC239" s="420"/>
      <c r="ED239" s="420"/>
      <c r="EE239" s="420"/>
      <c r="EF239" s="420"/>
      <c r="EG239" s="420"/>
      <c r="EH239" s="420"/>
      <c r="EI239" s="420"/>
      <c r="EJ239" s="420"/>
      <c r="EK239" s="420"/>
      <c r="EL239" s="420"/>
      <c r="EM239" s="420"/>
      <c r="EN239" s="420"/>
      <c r="EO239" s="420"/>
      <c r="EP239" s="420"/>
      <c r="EQ239" s="420"/>
      <c r="ER239" s="420"/>
      <c r="ES239" s="420"/>
      <c r="ET239" s="420"/>
      <c r="EU239" s="420"/>
      <c r="EV239" s="420"/>
      <c r="EW239" s="420"/>
      <c r="EX239" s="420"/>
      <c r="EY239" s="420"/>
      <c r="EZ239" s="420"/>
      <c r="FA239" s="420"/>
      <c r="FB239" s="420"/>
      <c r="FC239" s="420"/>
      <c r="FD239" s="420"/>
      <c r="FE239" s="420"/>
      <c r="FF239" s="420"/>
      <c r="FG239" s="420"/>
      <c r="FH239" s="420"/>
      <c r="FI239" s="420"/>
      <c r="FJ239" s="420"/>
      <c r="FK239" s="420"/>
      <c r="FL239" s="420"/>
      <c r="FM239" s="420"/>
      <c r="FN239" s="420"/>
      <c r="FO239" s="420"/>
      <c r="FP239" s="420"/>
      <c r="FQ239" s="420"/>
      <c r="FR239" s="420"/>
      <c r="FS239" s="420"/>
      <c r="FT239" s="420"/>
      <c r="FU239" s="420"/>
      <c r="FV239" s="420"/>
      <c r="FW239" s="420"/>
      <c r="FX239" s="420"/>
      <c r="FY239" s="420"/>
      <c r="FZ239" s="420"/>
      <c r="GA239" s="420"/>
      <c r="GB239" s="420"/>
      <c r="GC239" s="420"/>
      <c r="GD239" s="420"/>
      <c r="GE239" s="420"/>
      <c r="GF239" s="420"/>
      <c r="GG239" s="420"/>
      <c r="GH239" s="420"/>
      <c r="GI239" s="420"/>
      <c r="GJ239" s="420"/>
      <c r="GK239" s="420"/>
      <c r="GL239" s="420"/>
      <c r="GM239" s="420"/>
      <c r="GN239" s="420"/>
      <c r="GO239" s="420"/>
      <c r="GP239" s="420"/>
      <c r="GQ239" s="420"/>
      <c r="GR239" s="420"/>
      <c r="GS239" s="420"/>
      <c r="GT239" s="420"/>
      <c r="GU239" s="420"/>
      <c r="GV239" s="420"/>
      <c r="GW239" s="420"/>
      <c r="GX239" s="420"/>
      <c r="GY239" s="420"/>
      <c r="GZ239" s="420"/>
      <c r="HA239" s="420"/>
      <c r="HB239" s="420"/>
      <c r="HC239" s="420"/>
      <c r="HD239" s="420"/>
      <c r="HE239" s="420"/>
      <c r="HF239" s="420"/>
      <c r="HG239" s="420"/>
      <c r="HH239" s="420"/>
      <c r="HI239" s="420"/>
      <c r="HJ239" s="420"/>
      <c r="HK239" s="420"/>
      <c r="HL239" s="420"/>
      <c r="HM239" s="420"/>
      <c r="HN239" s="420"/>
      <c r="HO239" s="420"/>
      <c r="HP239" s="420"/>
      <c r="HQ239" s="420"/>
      <c r="HR239" s="420"/>
      <c r="HS239" s="420"/>
      <c r="HT239" s="420"/>
      <c r="HU239" s="420"/>
      <c r="HV239" s="420"/>
      <c r="HW239" s="420"/>
      <c r="HX239" s="420"/>
      <c r="HY239" s="420"/>
      <c r="HZ239" s="420"/>
      <c r="IA239" s="420"/>
      <c r="IB239" s="420"/>
      <c r="IC239" s="420"/>
      <c r="ID239" s="420"/>
      <c r="IE239" s="420"/>
      <c r="IF239" s="420"/>
      <c r="IG239" s="420"/>
      <c r="IH239" s="420"/>
      <c r="II239" s="420"/>
      <c r="IJ239" s="420"/>
      <c r="IK239" s="420"/>
      <c r="IL239" s="420"/>
      <c r="IM239" s="420"/>
      <c r="IN239" s="420"/>
      <c r="IO239" s="420"/>
      <c r="IP239" s="420"/>
      <c r="IQ239" s="420"/>
      <c r="IR239" s="420"/>
      <c r="IS239" s="420"/>
      <c r="IT239" s="420"/>
      <c r="IU239" s="420"/>
      <c r="IV239" s="420"/>
    </row>
    <row r="240" spans="1:256" s="1282" customFormat="1" ht="15.6" customHeight="1">
      <c r="A240" s="9"/>
      <c r="B240" s="9"/>
      <c r="C240" s="2496"/>
      <c r="D240" s="487"/>
      <c r="E240" s="82"/>
      <c r="F240" s="536" t="s">
        <v>38</v>
      </c>
      <c r="G240" s="2516"/>
      <c r="H240" s="2516"/>
      <c r="I240" s="2516"/>
      <c r="J240" s="2516"/>
      <c r="K240" s="2516"/>
      <c r="L240" s="2516"/>
      <c r="M240" s="2516"/>
      <c r="N240" s="2516"/>
      <c r="O240" s="2489">
        <v>3980812</v>
      </c>
      <c r="P240" s="2503">
        <v>815500</v>
      </c>
      <c r="Q240" s="2489">
        <v>763800</v>
      </c>
      <c r="R240" s="2489">
        <v>997600</v>
      </c>
      <c r="S240" s="2517">
        <v>434900</v>
      </c>
      <c r="T240" s="2517">
        <v>947900</v>
      </c>
      <c r="U240" s="2518">
        <v>1907500</v>
      </c>
      <c r="V240" s="2519">
        <v>2138000</v>
      </c>
      <c r="W240" s="519">
        <v>1984500</v>
      </c>
      <c r="X240" s="2520">
        <v>2085000</v>
      </c>
      <c r="Y240" s="2521">
        <v>2098000</v>
      </c>
      <c r="Z240" s="2521">
        <v>2203700</v>
      </c>
      <c r="AA240" s="2522">
        <v>1880998.8126400001</v>
      </c>
      <c r="AB240" s="2522">
        <v>1908495.89775</v>
      </c>
      <c r="AC240" s="519">
        <v>1977100</v>
      </c>
      <c r="AD240" s="519">
        <v>2060300</v>
      </c>
      <c r="AE240" s="519">
        <v>2148200</v>
      </c>
      <c r="AF240" s="519">
        <v>2238900</v>
      </c>
      <c r="AG240" s="519">
        <v>2315300</v>
      </c>
      <c r="AH240" s="519">
        <v>2394300</v>
      </c>
      <c r="AI240" s="519">
        <v>2476100</v>
      </c>
      <c r="AJ240" s="519">
        <v>2561400</v>
      </c>
      <c r="AK240" s="519">
        <v>2650300</v>
      </c>
      <c r="AL240" s="519">
        <v>2742900</v>
      </c>
      <c r="AM240" s="519">
        <v>2839300</v>
      </c>
      <c r="AN240" s="519">
        <v>2939600</v>
      </c>
      <c r="AO240" s="519">
        <v>3043900</v>
      </c>
      <c r="AP240" s="520">
        <v>3152400</v>
      </c>
      <c r="AQ240" s="998"/>
      <c r="AR240" s="998"/>
      <c r="AS240" s="2520">
        <v>2203700</v>
      </c>
      <c r="AT240" s="998"/>
      <c r="AU240" s="998"/>
      <c r="AV240" s="998"/>
      <c r="AW240" s="998"/>
      <c r="AX240" s="998"/>
      <c r="AY240" s="998"/>
      <c r="AZ240" s="998"/>
      <c r="BA240" s="998"/>
      <c r="BB240" s="998"/>
      <c r="BC240" s="998"/>
      <c r="BD240" s="998"/>
      <c r="BE240" s="998"/>
      <c r="BF240" s="998"/>
      <c r="BG240" s="998"/>
      <c r="BH240" s="998"/>
      <c r="BI240" s="998"/>
      <c r="BJ240" s="998"/>
      <c r="BK240" s="998"/>
      <c r="BL240" s="998"/>
      <c r="BM240" s="998"/>
      <c r="BN240" s="998"/>
      <c r="BO240" s="998"/>
      <c r="BP240" s="998"/>
      <c r="BQ240" s="998"/>
      <c r="BR240" s="998"/>
      <c r="BS240" s="998"/>
      <c r="BT240" s="998"/>
      <c r="BU240" s="998"/>
      <c r="BV240" s="998"/>
      <c r="BW240" s="998"/>
      <c r="BX240" s="998"/>
      <c r="BY240" s="998"/>
      <c r="BZ240" s="998"/>
      <c r="CA240" s="998"/>
      <c r="CB240" s="998"/>
      <c r="CC240" s="998"/>
      <c r="CD240" s="998"/>
      <c r="CE240" s="998"/>
      <c r="CF240" s="998"/>
      <c r="CG240" s="998"/>
      <c r="CH240" s="998"/>
      <c r="CI240" s="998"/>
      <c r="CJ240" s="998"/>
      <c r="CK240" s="998"/>
      <c r="CL240" s="998"/>
      <c r="CM240" s="998"/>
      <c r="CN240" s="998"/>
      <c r="CO240" s="998"/>
      <c r="CP240" s="998"/>
      <c r="CQ240" s="998"/>
      <c r="CR240" s="998"/>
      <c r="CS240" s="998"/>
      <c r="CT240" s="998"/>
      <c r="CU240" s="998"/>
      <c r="CV240" s="998"/>
      <c r="CW240" s="998"/>
      <c r="CX240" s="998"/>
      <c r="CY240" s="998"/>
      <c r="CZ240" s="998"/>
      <c r="DA240" s="998"/>
      <c r="DB240" s="998"/>
      <c r="DC240" s="998"/>
      <c r="DD240" s="998"/>
      <c r="DE240" s="998"/>
      <c r="DF240" s="998"/>
      <c r="DG240" s="998"/>
      <c r="DH240" s="998"/>
      <c r="DI240" s="998"/>
      <c r="DJ240" s="998"/>
      <c r="DK240" s="998"/>
      <c r="DL240" s="998"/>
      <c r="DM240" s="998"/>
      <c r="DN240" s="998"/>
      <c r="DO240" s="998"/>
      <c r="DP240" s="998"/>
      <c r="DQ240" s="998"/>
      <c r="DR240" s="998"/>
      <c r="DS240" s="998"/>
      <c r="DT240" s="998"/>
      <c r="DU240" s="998"/>
      <c r="DV240" s="998"/>
      <c r="DW240" s="998"/>
      <c r="DX240" s="998"/>
      <c r="DY240" s="998"/>
      <c r="DZ240" s="998"/>
      <c r="EA240" s="998"/>
      <c r="EB240" s="998"/>
      <c r="EC240" s="998"/>
      <c r="ED240" s="998"/>
      <c r="EE240" s="998"/>
      <c r="EF240" s="998"/>
      <c r="EG240" s="998"/>
      <c r="EH240" s="998"/>
      <c r="EI240" s="998"/>
      <c r="EJ240" s="998"/>
      <c r="EK240" s="998"/>
      <c r="EL240" s="998"/>
      <c r="EM240" s="998"/>
      <c r="EN240" s="998"/>
      <c r="EO240" s="998"/>
      <c r="EP240" s="998"/>
      <c r="EQ240" s="998"/>
      <c r="ER240" s="998"/>
      <c r="ES240" s="998"/>
      <c r="ET240" s="998"/>
      <c r="EU240" s="998"/>
      <c r="EV240" s="998"/>
      <c r="EW240" s="998"/>
      <c r="EX240" s="998"/>
      <c r="EY240" s="998"/>
      <c r="EZ240" s="998"/>
      <c r="FA240" s="998"/>
      <c r="FB240" s="998"/>
      <c r="FC240" s="998"/>
      <c r="FD240" s="998"/>
      <c r="FE240" s="998"/>
      <c r="FF240" s="998"/>
      <c r="FG240" s="998"/>
      <c r="FH240" s="998"/>
      <c r="FI240" s="998"/>
      <c r="FJ240" s="998"/>
      <c r="FK240" s="998"/>
      <c r="FL240" s="998"/>
      <c r="FM240" s="998"/>
      <c r="FN240" s="998"/>
      <c r="FO240" s="998"/>
      <c r="FP240" s="998"/>
      <c r="FQ240" s="998"/>
      <c r="FR240" s="998"/>
      <c r="FS240" s="998"/>
      <c r="FT240" s="998"/>
      <c r="FU240" s="998"/>
      <c r="FV240" s="998"/>
      <c r="FW240" s="998"/>
      <c r="FX240" s="998"/>
      <c r="FY240" s="998"/>
      <c r="FZ240" s="998"/>
      <c r="GA240" s="998"/>
      <c r="GB240" s="998"/>
      <c r="GC240" s="998"/>
      <c r="GD240" s="998"/>
      <c r="GE240" s="998"/>
      <c r="GF240" s="998"/>
      <c r="GG240" s="998"/>
      <c r="GH240" s="998"/>
      <c r="GI240" s="998"/>
      <c r="GJ240" s="998"/>
      <c r="GK240" s="998"/>
      <c r="GL240" s="998"/>
      <c r="GM240" s="998"/>
      <c r="GN240" s="998"/>
      <c r="GO240" s="998"/>
      <c r="GP240" s="998"/>
      <c r="GQ240" s="998"/>
      <c r="GR240" s="998"/>
      <c r="GS240" s="998"/>
      <c r="GT240" s="998"/>
      <c r="GU240" s="998"/>
      <c r="GV240" s="998"/>
      <c r="GW240" s="998"/>
      <c r="GX240" s="998"/>
      <c r="GY240" s="998"/>
      <c r="GZ240" s="998"/>
      <c r="HA240" s="998"/>
      <c r="HB240" s="998"/>
      <c r="HC240" s="998"/>
      <c r="HD240" s="998"/>
      <c r="HE240" s="998"/>
      <c r="HF240" s="998"/>
      <c r="HG240" s="998"/>
      <c r="HH240" s="998"/>
      <c r="HI240" s="998"/>
      <c r="HJ240" s="998"/>
      <c r="HK240" s="998"/>
      <c r="HL240" s="998"/>
      <c r="HM240" s="998"/>
      <c r="HN240" s="998"/>
      <c r="HO240" s="998"/>
      <c r="HP240" s="998"/>
      <c r="HQ240" s="998"/>
      <c r="HR240" s="998"/>
      <c r="HS240" s="998"/>
      <c r="HT240" s="998"/>
      <c r="HU240" s="998"/>
      <c r="HV240" s="998"/>
      <c r="HW240" s="998"/>
      <c r="HX240" s="998"/>
      <c r="HY240" s="998"/>
      <c r="HZ240" s="998"/>
      <c r="IA240" s="998"/>
      <c r="IB240" s="998"/>
      <c r="IC240" s="998"/>
      <c r="ID240" s="998"/>
      <c r="IE240" s="998"/>
      <c r="IF240" s="998"/>
      <c r="IG240" s="998"/>
      <c r="IH240" s="998"/>
      <c r="II240" s="998"/>
      <c r="IJ240" s="998"/>
      <c r="IK240" s="998"/>
      <c r="IL240" s="998"/>
      <c r="IM240" s="998"/>
      <c r="IN240" s="998"/>
      <c r="IO240" s="998"/>
      <c r="IP240" s="998"/>
      <c r="IQ240" s="998"/>
      <c r="IR240" s="998"/>
      <c r="IS240" s="998"/>
      <c r="IT240" s="998"/>
      <c r="IU240" s="998"/>
      <c r="IV240" s="998"/>
    </row>
    <row r="241" spans="1:256" s="1282" customFormat="1" ht="15.6" customHeight="1">
      <c r="A241" s="9"/>
      <c r="B241" s="9"/>
      <c r="C241" s="2496"/>
      <c r="D241" s="129"/>
      <c r="E241" s="589" t="s">
        <v>749</v>
      </c>
      <c r="F241" s="485"/>
      <c r="G241" s="2492"/>
      <c r="H241" s="2492"/>
      <c r="I241" s="2492"/>
      <c r="J241" s="2492"/>
      <c r="K241" s="2492"/>
      <c r="L241" s="2492"/>
      <c r="M241" s="2492"/>
      <c r="N241" s="2492"/>
      <c r="O241" s="2493"/>
      <c r="P241" s="763"/>
      <c r="Q241" s="2493"/>
      <c r="R241" s="2493"/>
      <c r="S241" s="2494"/>
      <c r="T241" s="2494"/>
      <c r="U241" s="2510"/>
      <c r="V241" s="2511"/>
      <c r="W241" s="2511"/>
      <c r="X241" s="2512"/>
      <c r="Y241" s="2513"/>
      <c r="Z241" s="2513"/>
      <c r="AA241" s="2514"/>
      <c r="AB241" s="2514"/>
      <c r="AC241" s="486"/>
      <c r="AD241" s="486"/>
      <c r="AE241" s="486"/>
      <c r="AF241" s="486"/>
      <c r="AG241" s="486"/>
      <c r="AH241" s="486"/>
      <c r="AI241" s="486"/>
      <c r="AJ241" s="486"/>
      <c r="AK241" s="486"/>
      <c r="AL241" s="486"/>
      <c r="AM241" s="486"/>
      <c r="AN241" s="486"/>
      <c r="AO241" s="486"/>
      <c r="AP241" s="431"/>
      <c r="AQ241" s="420"/>
      <c r="AR241" s="420"/>
      <c r="AS241" s="2512"/>
      <c r="AT241" s="420"/>
      <c r="AU241" s="420"/>
      <c r="AV241" s="420"/>
      <c r="AW241" s="420"/>
      <c r="AX241" s="420"/>
      <c r="AY241" s="420"/>
      <c r="AZ241" s="420"/>
      <c r="BA241" s="420"/>
      <c r="BB241" s="420"/>
      <c r="BC241" s="420"/>
      <c r="BD241" s="420"/>
      <c r="BE241" s="420"/>
      <c r="BF241" s="420"/>
      <c r="BG241" s="420"/>
      <c r="BH241" s="420"/>
      <c r="BI241" s="420"/>
      <c r="BJ241" s="420"/>
      <c r="BK241" s="420"/>
      <c r="BL241" s="420"/>
      <c r="BM241" s="420"/>
      <c r="BN241" s="420"/>
      <c r="BO241" s="420"/>
      <c r="BP241" s="420"/>
      <c r="BQ241" s="420"/>
      <c r="BR241" s="420"/>
      <c r="BS241" s="420"/>
      <c r="BT241" s="420"/>
      <c r="BU241" s="420"/>
      <c r="BV241" s="420"/>
      <c r="BW241" s="420"/>
      <c r="BX241" s="420"/>
      <c r="BY241" s="420"/>
      <c r="BZ241" s="420"/>
      <c r="CA241" s="420"/>
      <c r="CB241" s="420"/>
      <c r="CC241" s="420"/>
      <c r="CD241" s="420"/>
      <c r="CE241" s="420"/>
      <c r="CF241" s="420"/>
      <c r="CG241" s="420"/>
      <c r="CH241" s="420"/>
      <c r="CI241" s="420"/>
      <c r="CJ241" s="420"/>
      <c r="CK241" s="420"/>
      <c r="CL241" s="420"/>
      <c r="CM241" s="420"/>
      <c r="CN241" s="420"/>
      <c r="CO241" s="420"/>
      <c r="CP241" s="420"/>
      <c r="CQ241" s="420"/>
      <c r="CR241" s="420"/>
      <c r="CS241" s="420"/>
      <c r="CT241" s="420"/>
      <c r="CU241" s="420"/>
      <c r="CV241" s="420"/>
      <c r="CW241" s="420"/>
      <c r="CX241" s="420"/>
      <c r="CY241" s="420"/>
      <c r="CZ241" s="420"/>
      <c r="DA241" s="420"/>
      <c r="DB241" s="420"/>
      <c r="DC241" s="420"/>
      <c r="DD241" s="420"/>
      <c r="DE241" s="420"/>
      <c r="DF241" s="420"/>
      <c r="DG241" s="420"/>
      <c r="DH241" s="420"/>
      <c r="DI241" s="420"/>
      <c r="DJ241" s="420"/>
      <c r="DK241" s="420"/>
      <c r="DL241" s="420"/>
      <c r="DM241" s="420"/>
      <c r="DN241" s="420"/>
      <c r="DO241" s="420"/>
      <c r="DP241" s="420"/>
      <c r="DQ241" s="420"/>
      <c r="DR241" s="420"/>
      <c r="DS241" s="420"/>
      <c r="DT241" s="420"/>
      <c r="DU241" s="420"/>
      <c r="DV241" s="420"/>
      <c r="DW241" s="420"/>
      <c r="DX241" s="420"/>
      <c r="DY241" s="420"/>
      <c r="DZ241" s="420"/>
      <c r="EA241" s="420"/>
      <c r="EB241" s="420"/>
      <c r="EC241" s="420"/>
      <c r="ED241" s="420"/>
      <c r="EE241" s="420"/>
      <c r="EF241" s="420"/>
      <c r="EG241" s="420"/>
      <c r="EH241" s="420"/>
      <c r="EI241" s="420"/>
      <c r="EJ241" s="420"/>
      <c r="EK241" s="420"/>
      <c r="EL241" s="420"/>
      <c r="EM241" s="420"/>
      <c r="EN241" s="420"/>
      <c r="EO241" s="420"/>
      <c r="EP241" s="420"/>
      <c r="EQ241" s="420"/>
      <c r="ER241" s="420"/>
      <c r="ES241" s="420"/>
      <c r="ET241" s="420"/>
      <c r="EU241" s="420"/>
      <c r="EV241" s="420"/>
      <c r="EW241" s="420"/>
      <c r="EX241" s="420"/>
      <c r="EY241" s="420"/>
      <c r="EZ241" s="420"/>
      <c r="FA241" s="420"/>
      <c r="FB241" s="420"/>
      <c r="FC241" s="420"/>
      <c r="FD241" s="420"/>
      <c r="FE241" s="420"/>
      <c r="FF241" s="420"/>
      <c r="FG241" s="420"/>
      <c r="FH241" s="420"/>
      <c r="FI241" s="420"/>
      <c r="FJ241" s="420"/>
      <c r="FK241" s="420"/>
      <c r="FL241" s="420"/>
      <c r="FM241" s="420"/>
      <c r="FN241" s="420"/>
      <c r="FO241" s="420"/>
      <c r="FP241" s="420"/>
      <c r="FQ241" s="420"/>
      <c r="FR241" s="420"/>
      <c r="FS241" s="420"/>
      <c r="FT241" s="420"/>
      <c r="FU241" s="420"/>
      <c r="FV241" s="420"/>
      <c r="FW241" s="420"/>
      <c r="FX241" s="420"/>
      <c r="FY241" s="420"/>
      <c r="FZ241" s="420"/>
      <c r="GA241" s="420"/>
      <c r="GB241" s="420"/>
      <c r="GC241" s="420"/>
      <c r="GD241" s="420"/>
      <c r="GE241" s="420"/>
      <c r="GF241" s="420"/>
      <c r="GG241" s="420"/>
      <c r="GH241" s="420"/>
      <c r="GI241" s="420"/>
      <c r="GJ241" s="420"/>
      <c r="GK241" s="420"/>
      <c r="GL241" s="420"/>
      <c r="GM241" s="420"/>
      <c r="GN241" s="420"/>
      <c r="GO241" s="420"/>
      <c r="GP241" s="420"/>
      <c r="GQ241" s="420"/>
      <c r="GR241" s="420"/>
      <c r="GS241" s="420"/>
      <c r="GT241" s="420"/>
      <c r="GU241" s="420"/>
      <c r="GV241" s="420"/>
      <c r="GW241" s="420"/>
      <c r="GX241" s="420"/>
      <c r="GY241" s="420"/>
      <c r="GZ241" s="420"/>
      <c r="HA241" s="420"/>
      <c r="HB241" s="420"/>
      <c r="HC241" s="420"/>
      <c r="HD241" s="420"/>
      <c r="HE241" s="420"/>
      <c r="HF241" s="420"/>
      <c r="HG241" s="420"/>
      <c r="HH241" s="420"/>
      <c r="HI241" s="420"/>
      <c r="HJ241" s="420"/>
      <c r="HK241" s="420"/>
      <c r="HL241" s="420"/>
      <c r="HM241" s="420"/>
      <c r="HN241" s="420"/>
      <c r="HO241" s="420"/>
      <c r="HP241" s="420"/>
      <c r="HQ241" s="420"/>
      <c r="HR241" s="420"/>
      <c r="HS241" s="420"/>
      <c r="HT241" s="420"/>
      <c r="HU241" s="420"/>
      <c r="HV241" s="420"/>
      <c r="HW241" s="420"/>
      <c r="HX241" s="420"/>
      <c r="HY241" s="420"/>
      <c r="HZ241" s="420"/>
      <c r="IA241" s="420"/>
      <c r="IB241" s="420"/>
      <c r="IC241" s="420"/>
      <c r="ID241" s="420"/>
      <c r="IE241" s="420"/>
      <c r="IF241" s="420"/>
      <c r="IG241" s="420"/>
      <c r="IH241" s="420"/>
      <c r="II241" s="420"/>
      <c r="IJ241" s="420"/>
      <c r="IK241" s="420"/>
      <c r="IL241" s="420"/>
      <c r="IM241" s="420"/>
      <c r="IN241" s="420"/>
      <c r="IO241" s="420"/>
      <c r="IP241" s="420"/>
      <c r="IQ241" s="420"/>
      <c r="IR241" s="420"/>
      <c r="IS241" s="420"/>
      <c r="IT241" s="420"/>
      <c r="IU241" s="420"/>
      <c r="IV241" s="420"/>
    </row>
    <row r="242" spans="1:256" s="1282" customFormat="1" ht="15.6" customHeight="1">
      <c r="A242" s="9"/>
      <c r="B242" s="9"/>
      <c r="C242" s="2496"/>
      <c r="D242" s="131"/>
      <c r="E242" s="20"/>
      <c r="F242" s="472" t="s">
        <v>623</v>
      </c>
      <c r="G242" s="2488"/>
      <c r="H242" s="2488"/>
      <c r="I242" s="2488"/>
      <c r="J242" s="2488"/>
      <c r="K242" s="2488"/>
      <c r="L242" s="2488"/>
      <c r="M242" s="2488"/>
      <c r="N242" s="2488"/>
      <c r="O242" s="763">
        <v>2444338</v>
      </c>
      <c r="P242" s="763">
        <v>3487100</v>
      </c>
      <c r="Q242" s="763">
        <v>3430300</v>
      </c>
      <c r="R242" s="763">
        <v>3833100</v>
      </c>
      <c r="S242" s="2497">
        <v>3838000</v>
      </c>
      <c r="T242" s="2497">
        <v>4139200</v>
      </c>
      <c r="U242" s="765">
        <v>3941900</v>
      </c>
      <c r="V242" s="2498">
        <v>4130500</v>
      </c>
      <c r="W242" s="2498">
        <v>4133000</v>
      </c>
      <c r="X242" s="1611">
        <v>5719800</v>
      </c>
      <c r="Y242" s="2500">
        <v>4335600</v>
      </c>
      <c r="Z242" s="2500">
        <v>4593800</v>
      </c>
      <c r="AA242" s="2501">
        <v>5518589.5596066695</v>
      </c>
      <c r="AB242" s="2501">
        <v>5781974.3990749996</v>
      </c>
      <c r="AC242" s="477">
        <v>6000700</v>
      </c>
      <c r="AD242" s="477">
        <v>6271100</v>
      </c>
      <c r="AE242" s="477">
        <v>6557500</v>
      </c>
      <c r="AF242" s="477">
        <v>6853100</v>
      </c>
      <c r="AG242" s="477">
        <v>7097000</v>
      </c>
      <c r="AH242" s="477">
        <v>7349800</v>
      </c>
      <c r="AI242" s="477">
        <v>7611700</v>
      </c>
      <c r="AJ242" s="477">
        <v>7885100</v>
      </c>
      <c r="AK242" s="477">
        <v>8170300</v>
      </c>
      <c r="AL242" s="477">
        <v>8467800</v>
      </c>
      <c r="AM242" s="477">
        <v>8778100</v>
      </c>
      <c r="AN242" s="477">
        <v>9101600</v>
      </c>
      <c r="AO242" s="477">
        <v>9438800</v>
      </c>
      <c r="AP242" s="523">
        <v>9790300</v>
      </c>
      <c r="AQ242" s="420"/>
      <c r="AR242" s="420"/>
      <c r="AS242" s="1611">
        <v>4593800</v>
      </c>
      <c r="AT242" s="420"/>
      <c r="AU242" s="420"/>
      <c r="AV242" s="420"/>
      <c r="AW242" s="420"/>
      <c r="AX242" s="420"/>
      <c r="AY242" s="420"/>
      <c r="AZ242" s="420"/>
      <c r="BA242" s="420"/>
      <c r="BB242" s="420"/>
      <c r="BC242" s="420"/>
      <c r="BD242" s="420"/>
      <c r="BE242" s="420"/>
      <c r="BF242" s="420"/>
      <c r="BG242" s="420"/>
      <c r="BH242" s="420"/>
      <c r="BI242" s="420"/>
      <c r="BJ242" s="420"/>
      <c r="BK242" s="420"/>
      <c r="BL242" s="420"/>
      <c r="BM242" s="420"/>
      <c r="BN242" s="420"/>
      <c r="BO242" s="420"/>
      <c r="BP242" s="420"/>
      <c r="BQ242" s="420"/>
      <c r="BR242" s="420"/>
      <c r="BS242" s="420"/>
      <c r="BT242" s="420"/>
      <c r="BU242" s="420"/>
      <c r="BV242" s="420"/>
      <c r="BW242" s="420"/>
      <c r="BX242" s="420"/>
      <c r="BY242" s="420"/>
      <c r="BZ242" s="420"/>
      <c r="CA242" s="420"/>
      <c r="CB242" s="420"/>
      <c r="CC242" s="420"/>
      <c r="CD242" s="420"/>
      <c r="CE242" s="420"/>
      <c r="CF242" s="420"/>
      <c r="CG242" s="420"/>
      <c r="CH242" s="420"/>
      <c r="CI242" s="420"/>
      <c r="CJ242" s="420"/>
      <c r="CK242" s="420"/>
      <c r="CL242" s="420"/>
      <c r="CM242" s="420"/>
      <c r="CN242" s="420"/>
      <c r="CO242" s="420"/>
      <c r="CP242" s="420"/>
      <c r="CQ242" s="420"/>
      <c r="CR242" s="420"/>
      <c r="CS242" s="420"/>
      <c r="CT242" s="420"/>
      <c r="CU242" s="420"/>
      <c r="CV242" s="420"/>
      <c r="CW242" s="420"/>
      <c r="CX242" s="420"/>
      <c r="CY242" s="420"/>
      <c r="CZ242" s="420"/>
      <c r="DA242" s="420"/>
      <c r="DB242" s="420"/>
      <c r="DC242" s="420"/>
      <c r="DD242" s="420"/>
      <c r="DE242" s="420"/>
      <c r="DF242" s="420"/>
      <c r="DG242" s="420"/>
      <c r="DH242" s="420"/>
      <c r="DI242" s="420"/>
      <c r="DJ242" s="420"/>
      <c r="DK242" s="420"/>
      <c r="DL242" s="420"/>
      <c r="DM242" s="420"/>
      <c r="DN242" s="420"/>
      <c r="DO242" s="420"/>
      <c r="DP242" s="420"/>
      <c r="DQ242" s="420"/>
      <c r="DR242" s="420"/>
      <c r="DS242" s="420"/>
      <c r="DT242" s="420"/>
      <c r="DU242" s="420"/>
      <c r="DV242" s="420"/>
      <c r="DW242" s="420"/>
      <c r="DX242" s="420"/>
      <c r="DY242" s="420"/>
      <c r="DZ242" s="420"/>
      <c r="EA242" s="420"/>
      <c r="EB242" s="420"/>
      <c r="EC242" s="420"/>
      <c r="ED242" s="420"/>
      <c r="EE242" s="420"/>
      <c r="EF242" s="420"/>
      <c r="EG242" s="420"/>
      <c r="EH242" s="420"/>
      <c r="EI242" s="420"/>
      <c r="EJ242" s="420"/>
      <c r="EK242" s="420"/>
      <c r="EL242" s="420"/>
      <c r="EM242" s="420"/>
      <c r="EN242" s="420"/>
      <c r="EO242" s="420"/>
      <c r="EP242" s="420"/>
      <c r="EQ242" s="420"/>
      <c r="ER242" s="420"/>
      <c r="ES242" s="420"/>
      <c r="ET242" s="420"/>
      <c r="EU242" s="420"/>
      <c r="EV242" s="420"/>
      <c r="EW242" s="420"/>
      <c r="EX242" s="420"/>
      <c r="EY242" s="420"/>
      <c r="EZ242" s="420"/>
      <c r="FA242" s="420"/>
      <c r="FB242" s="420"/>
      <c r="FC242" s="420"/>
      <c r="FD242" s="420"/>
      <c r="FE242" s="420"/>
      <c r="FF242" s="420"/>
      <c r="FG242" s="420"/>
      <c r="FH242" s="420"/>
      <c r="FI242" s="420"/>
      <c r="FJ242" s="420"/>
      <c r="FK242" s="420"/>
      <c r="FL242" s="420"/>
      <c r="FM242" s="420"/>
      <c r="FN242" s="420"/>
      <c r="FO242" s="420"/>
      <c r="FP242" s="420"/>
      <c r="FQ242" s="420"/>
      <c r="FR242" s="420"/>
      <c r="FS242" s="420"/>
      <c r="FT242" s="420"/>
      <c r="FU242" s="420"/>
      <c r="FV242" s="420"/>
      <c r="FW242" s="420"/>
      <c r="FX242" s="420"/>
      <c r="FY242" s="420"/>
      <c r="FZ242" s="420"/>
      <c r="GA242" s="420"/>
      <c r="GB242" s="420"/>
      <c r="GC242" s="420"/>
      <c r="GD242" s="420"/>
      <c r="GE242" s="420"/>
      <c r="GF242" s="420"/>
      <c r="GG242" s="420"/>
      <c r="GH242" s="420"/>
      <c r="GI242" s="420"/>
      <c r="GJ242" s="420"/>
      <c r="GK242" s="420"/>
      <c r="GL242" s="420"/>
      <c r="GM242" s="420"/>
      <c r="GN242" s="420"/>
      <c r="GO242" s="420"/>
      <c r="GP242" s="420"/>
      <c r="GQ242" s="420"/>
      <c r="GR242" s="420"/>
      <c r="GS242" s="420"/>
      <c r="GT242" s="420"/>
      <c r="GU242" s="420"/>
      <c r="GV242" s="420"/>
      <c r="GW242" s="420"/>
      <c r="GX242" s="420"/>
      <c r="GY242" s="420"/>
      <c r="GZ242" s="420"/>
      <c r="HA242" s="420"/>
      <c r="HB242" s="420"/>
      <c r="HC242" s="420"/>
      <c r="HD242" s="420"/>
      <c r="HE242" s="420"/>
      <c r="HF242" s="420"/>
      <c r="HG242" s="420"/>
      <c r="HH242" s="420"/>
      <c r="HI242" s="420"/>
      <c r="HJ242" s="420"/>
      <c r="HK242" s="420"/>
      <c r="HL242" s="420"/>
      <c r="HM242" s="420"/>
      <c r="HN242" s="420"/>
      <c r="HO242" s="420"/>
      <c r="HP242" s="420"/>
      <c r="HQ242" s="420"/>
      <c r="HR242" s="420"/>
      <c r="HS242" s="420"/>
      <c r="HT242" s="420"/>
      <c r="HU242" s="420"/>
      <c r="HV242" s="420"/>
      <c r="HW242" s="420"/>
      <c r="HX242" s="420"/>
      <c r="HY242" s="420"/>
      <c r="HZ242" s="420"/>
      <c r="IA242" s="420"/>
      <c r="IB242" s="420"/>
      <c r="IC242" s="420"/>
      <c r="ID242" s="420"/>
      <c r="IE242" s="420"/>
      <c r="IF242" s="420"/>
      <c r="IG242" s="420"/>
      <c r="IH242" s="420"/>
      <c r="II242" s="420"/>
      <c r="IJ242" s="420"/>
      <c r="IK242" s="420"/>
      <c r="IL242" s="420"/>
      <c r="IM242" s="420"/>
      <c r="IN242" s="420"/>
      <c r="IO242" s="420"/>
      <c r="IP242" s="420"/>
      <c r="IQ242" s="420"/>
      <c r="IR242" s="420"/>
      <c r="IS242" s="420"/>
      <c r="IT242" s="420"/>
      <c r="IU242" s="420"/>
      <c r="IV242" s="420"/>
    </row>
    <row r="243" spans="1:256" s="1282" customFormat="1" ht="15.6" customHeight="1">
      <c r="A243" s="9"/>
      <c r="B243" s="9"/>
      <c r="C243" s="2496"/>
      <c r="D243" s="131"/>
      <c r="E243" s="20"/>
      <c r="F243" s="472" t="s">
        <v>625</v>
      </c>
      <c r="G243" s="2488"/>
      <c r="H243" s="2488"/>
      <c r="I243" s="2488"/>
      <c r="J243" s="2488"/>
      <c r="K243" s="2488"/>
      <c r="L243" s="2488"/>
      <c r="M243" s="2488"/>
      <c r="N243" s="2488"/>
      <c r="O243" s="763"/>
      <c r="P243" s="763">
        <v>109700</v>
      </c>
      <c r="Q243" s="763">
        <v>66800</v>
      </c>
      <c r="R243" s="763">
        <v>100000</v>
      </c>
      <c r="S243" s="2497">
        <v>105900</v>
      </c>
      <c r="T243" s="2497">
        <v>150000</v>
      </c>
      <c r="U243" s="765">
        <v>100400</v>
      </c>
      <c r="V243" s="2498">
        <v>64100</v>
      </c>
      <c r="W243" s="2498">
        <v>64000</v>
      </c>
      <c r="X243" s="1611">
        <v>78000</v>
      </c>
      <c r="Y243" s="2500">
        <v>64000</v>
      </c>
      <c r="Z243" s="2500">
        <v>64000</v>
      </c>
      <c r="AA243" s="2501">
        <v>77500</v>
      </c>
      <c r="AB243" s="2501">
        <v>77500</v>
      </c>
      <c r="AC243" s="477">
        <v>79400</v>
      </c>
      <c r="AD243" s="477">
        <v>81400</v>
      </c>
      <c r="AE243" s="477">
        <v>83400</v>
      </c>
      <c r="AF243" s="477">
        <v>85500</v>
      </c>
      <c r="AG243" s="477">
        <v>87600</v>
      </c>
      <c r="AH243" s="477">
        <v>89800</v>
      </c>
      <c r="AI243" s="477">
        <v>92000</v>
      </c>
      <c r="AJ243" s="477">
        <v>94300</v>
      </c>
      <c r="AK243" s="477">
        <v>96700</v>
      </c>
      <c r="AL243" s="477">
        <v>99100</v>
      </c>
      <c r="AM243" s="477">
        <v>101600</v>
      </c>
      <c r="AN243" s="477">
        <v>104100</v>
      </c>
      <c r="AO243" s="477">
        <v>106700</v>
      </c>
      <c r="AP243" s="523">
        <v>109400</v>
      </c>
      <c r="AQ243" s="420"/>
      <c r="AR243" s="420"/>
      <c r="AS243" s="1611">
        <v>64000</v>
      </c>
      <c r="AT243" s="420"/>
      <c r="AU243" s="420"/>
      <c r="AV243" s="420"/>
      <c r="AW243" s="420"/>
      <c r="AX243" s="420"/>
      <c r="AY243" s="420"/>
      <c r="AZ243" s="420"/>
      <c r="BA243" s="420"/>
      <c r="BB243" s="420"/>
      <c r="BC243" s="420"/>
      <c r="BD243" s="420"/>
      <c r="BE243" s="420"/>
      <c r="BF243" s="420"/>
      <c r="BG243" s="420"/>
      <c r="BH243" s="420"/>
      <c r="BI243" s="420"/>
      <c r="BJ243" s="420"/>
      <c r="BK243" s="420"/>
      <c r="BL243" s="420"/>
      <c r="BM243" s="420"/>
      <c r="BN243" s="420"/>
      <c r="BO243" s="420"/>
      <c r="BP243" s="420"/>
      <c r="BQ243" s="420"/>
      <c r="BR243" s="420"/>
      <c r="BS243" s="420"/>
      <c r="BT243" s="420"/>
      <c r="BU243" s="420"/>
      <c r="BV243" s="420"/>
      <c r="BW243" s="420"/>
      <c r="BX243" s="420"/>
      <c r="BY243" s="420"/>
      <c r="BZ243" s="420"/>
      <c r="CA243" s="420"/>
      <c r="CB243" s="420"/>
      <c r="CC243" s="420"/>
      <c r="CD243" s="420"/>
      <c r="CE243" s="420"/>
      <c r="CF243" s="420"/>
      <c r="CG243" s="420"/>
      <c r="CH243" s="420"/>
      <c r="CI243" s="420"/>
      <c r="CJ243" s="420"/>
      <c r="CK243" s="420"/>
      <c r="CL243" s="420"/>
      <c r="CM243" s="420"/>
      <c r="CN243" s="420"/>
      <c r="CO243" s="420"/>
      <c r="CP243" s="420"/>
      <c r="CQ243" s="420"/>
      <c r="CR243" s="420"/>
      <c r="CS243" s="420"/>
      <c r="CT243" s="420"/>
      <c r="CU243" s="420"/>
      <c r="CV243" s="420"/>
      <c r="CW243" s="420"/>
      <c r="CX243" s="420"/>
      <c r="CY243" s="420"/>
      <c r="CZ243" s="420"/>
      <c r="DA243" s="420"/>
      <c r="DB243" s="420"/>
      <c r="DC243" s="420"/>
      <c r="DD243" s="420"/>
      <c r="DE243" s="420"/>
      <c r="DF243" s="420"/>
      <c r="DG243" s="420"/>
      <c r="DH243" s="420"/>
      <c r="DI243" s="420"/>
      <c r="DJ243" s="420"/>
      <c r="DK243" s="420"/>
      <c r="DL243" s="420"/>
      <c r="DM243" s="420"/>
      <c r="DN243" s="420"/>
      <c r="DO243" s="420"/>
      <c r="DP243" s="420"/>
      <c r="DQ243" s="420"/>
      <c r="DR243" s="420"/>
      <c r="DS243" s="420"/>
      <c r="DT243" s="420"/>
      <c r="DU243" s="420"/>
      <c r="DV243" s="420"/>
      <c r="DW243" s="420"/>
      <c r="DX243" s="420"/>
      <c r="DY243" s="420"/>
      <c r="DZ243" s="420"/>
      <c r="EA243" s="420"/>
      <c r="EB243" s="420"/>
      <c r="EC243" s="420"/>
      <c r="ED243" s="420"/>
      <c r="EE243" s="420"/>
      <c r="EF243" s="420"/>
      <c r="EG243" s="420"/>
      <c r="EH243" s="420"/>
      <c r="EI243" s="420"/>
      <c r="EJ243" s="420"/>
      <c r="EK243" s="420"/>
      <c r="EL243" s="420"/>
      <c r="EM243" s="420"/>
      <c r="EN243" s="420"/>
      <c r="EO243" s="420"/>
      <c r="EP243" s="420"/>
      <c r="EQ243" s="420"/>
      <c r="ER243" s="420"/>
      <c r="ES243" s="420"/>
      <c r="ET243" s="420"/>
      <c r="EU243" s="420"/>
      <c r="EV243" s="420"/>
      <c r="EW243" s="420"/>
      <c r="EX243" s="420"/>
      <c r="EY243" s="420"/>
      <c r="EZ243" s="420"/>
      <c r="FA243" s="420"/>
      <c r="FB243" s="420"/>
      <c r="FC243" s="420"/>
      <c r="FD243" s="420"/>
      <c r="FE243" s="420"/>
      <c r="FF243" s="420"/>
      <c r="FG243" s="420"/>
      <c r="FH243" s="420"/>
      <c r="FI243" s="420"/>
      <c r="FJ243" s="420"/>
      <c r="FK243" s="420"/>
      <c r="FL243" s="420"/>
      <c r="FM243" s="420"/>
      <c r="FN243" s="420"/>
      <c r="FO243" s="420"/>
      <c r="FP243" s="420"/>
      <c r="FQ243" s="420"/>
      <c r="FR243" s="420"/>
      <c r="FS243" s="420"/>
      <c r="FT243" s="420"/>
      <c r="FU243" s="420"/>
      <c r="FV243" s="420"/>
      <c r="FW243" s="420"/>
      <c r="FX243" s="420"/>
      <c r="FY243" s="420"/>
      <c r="FZ243" s="420"/>
      <c r="GA243" s="420"/>
      <c r="GB243" s="420"/>
      <c r="GC243" s="420"/>
      <c r="GD243" s="420"/>
      <c r="GE243" s="420"/>
      <c r="GF243" s="420"/>
      <c r="GG243" s="420"/>
      <c r="GH243" s="420"/>
      <c r="GI243" s="420"/>
      <c r="GJ243" s="420"/>
      <c r="GK243" s="420"/>
      <c r="GL243" s="420"/>
      <c r="GM243" s="420"/>
      <c r="GN243" s="420"/>
      <c r="GO243" s="420"/>
      <c r="GP243" s="420"/>
      <c r="GQ243" s="420"/>
      <c r="GR243" s="420"/>
      <c r="GS243" s="420"/>
      <c r="GT243" s="420"/>
      <c r="GU243" s="420"/>
      <c r="GV243" s="420"/>
      <c r="GW243" s="420"/>
      <c r="GX243" s="420"/>
      <c r="GY243" s="420"/>
      <c r="GZ243" s="420"/>
      <c r="HA243" s="420"/>
      <c r="HB243" s="420"/>
      <c r="HC243" s="420"/>
      <c r="HD243" s="420"/>
      <c r="HE243" s="420"/>
      <c r="HF243" s="420"/>
      <c r="HG243" s="420"/>
      <c r="HH243" s="420"/>
      <c r="HI243" s="420"/>
      <c r="HJ243" s="420"/>
      <c r="HK243" s="420"/>
      <c r="HL243" s="420"/>
      <c r="HM243" s="420"/>
      <c r="HN243" s="420"/>
      <c r="HO243" s="420"/>
      <c r="HP243" s="420"/>
      <c r="HQ243" s="420"/>
      <c r="HR243" s="420"/>
      <c r="HS243" s="420"/>
      <c r="HT243" s="420"/>
      <c r="HU243" s="420"/>
      <c r="HV243" s="420"/>
      <c r="HW243" s="420"/>
      <c r="HX243" s="420"/>
      <c r="HY243" s="420"/>
      <c r="HZ243" s="420"/>
      <c r="IA243" s="420"/>
      <c r="IB243" s="420"/>
      <c r="IC243" s="420"/>
      <c r="ID243" s="420"/>
      <c r="IE243" s="420"/>
      <c r="IF243" s="420"/>
      <c r="IG243" s="420"/>
      <c r="IH243" s="420"/>
      <c r="II243" s="420"/>
      <c r="IJ243" s="420"/>
      <c r="IK243" s="420"/>
      <c r="IL243" s="420"/>
      <c r="IM243" s="420"/>
      <c r="IN243" s="420"/>
      <c r="IO243" s="420"/>
      <c r="IP243" s="420"/>
      <c r="IQ243" s="420"/>
      <c r="IR243" s="420"/>
      <c r="IS243" s="420"/>
      <c r="IT243" s="420"/>
      <c r="IU243" s="420"/>
      <c r="IV243" s="420"/>
    </row>
    <row r="244" spans="1:256" s="1282" customFormat="1" ht="15.6" customHeight="1">
      <c r="A244" s="9"/>
      <c r="B244" s="9"/>
      <c r="C244" s="2496"/>
      <c r="D244" s="131"/>
      <c r="E244" s="20"/>
      <c r="F244" s="472" t="s">
        <v>626</v>
      </c>
      <c r="G244" s="2488"/>
      <c r="H244" s="2488"/>
      <c r="I244" s="2488"/>
      <c r="J244" s="2488"/>
      <c r="K244" s="2488"/>
      <c r="L244" s="2488"/>
      <c r="M244" s="2488"/>
      <c r="N244" s="2488"/>
      <c r="O244" s="763">
        <v>37000</v>
      </c>
      <c r="P244" s="763">
        <v>37300</v>
      </c>
      <c r="Q244" s="763">
        <v>28300</v>
      </c>
      <c r="R244" s="763">
        <v>24600</v>
      </c>
      <c r="S244" s="2497">
        <v>28200</v>
      </c>
      <c r="T244" s="2497">
        <v>22000</v>
      </c>
      <c r="U244" s="765">
        <v>25200</v>
      </c>
      <c r="V244" s="2498">
        <v>16500</v>
      </c>
      <c r="W244" s="2498">
        <v>16500</v>
      </c>
      <c r="X244" s="1611">
        <v>16500</v>
      </c>
      <c r="Y244" s="2500">
        <v>16500</v>
      </c>
      <c r="Z244" s="2500">
        <v>16500</v>
      </c>
      <c r="AA244" s="2501">
        <v>60700</v>
      </c>
      <c r="AB244" s="2501">
        <v>60700</v>
      </c>
      <c r="AC244" s="477">
        <v>62200</v>
      </c>
      <c r="AD244" s="477">
        <v>63800</v>
      </c>
      <c r="AE244" s="477">
        <v>65400</v>
      </c>
      <c r="AF244" s="477">
        <v>67000</v>
      </c>
      <c r="AG244" s="477">
        <v>68700</v>
      </c>
      <c r="AH244" s="477">
        <v>70400</v>
      </c>
      <c r="AI244" s="477">
        <v>72200</v>
      </c>
      <c r="AJ244" s="477">
        <v>74000</v>
      </c>
      <c r="AK244" s="477">
        <v>75900</v>
      </c>
      <c r="AL244" s="477">
        <v>77800</v>
      </c>
      <c r="AM244" s="477">
        <v>79700</v>
      </c>
      <c r="AN244" s="477">
        <v>81700</v>
      </c>
      <c r="AO244" s="477">
        <v>83700</v>
      </c>
      <c r="AP244" s="523">
        <v>85800</v>
      </c>
      <c r="AQ244" s="420"/>
      <c r="AR244" s="420"/>
      <c r="AS244" s="1611">
        <v>16500</v>
      </c>
      <c r="AT244" s="420"/>
      <c r="AU244" s="420"/>
      <c r="AV244" s="420"/>
      <c r="AW244" s="420"/>
      <c r="AX244" s="420"/>
      <c r="AY244" s="420"/>
      <c r="AZ244" s="420"/>
      <c r="BA244" s="420"/>
      <c r="BB244" s="420"/>
      <c r="BC244" s="420"/>
      <c r="BD244" s="420"/>
      <c r="BE244" s="420"/>
      <c r="BF244" s="420"/>
      <c r="BG244" s="420"/>
      <c r="BH244" s="420"/>
      <c r="BI244" s="420"/>
      <c r="BJ244" s="420"/>
      <c r="BK244" s="420"/>
      <c r="BL244" s="420"/>
      <c r="BM244" s="420"/>
      <c r="BN244" s="420"/>
      <c r="BO244" s="420"/>
      <c r="BP244" s="420"/>
      <c r="BQ244" s="420"/>
      <c r="BR244" s="420"/>
      <c r="BS244" s="420"/>
      <c r="BT244" s="420"/>
      <c r="BU244" s="420"/>
      <c r="BV244" s="420"/>
      <c r="BW244" s="420"/>
      <c r="BX244" s="420"/>
      <c r="BY244" s="420"/>
      <c r="BZ244" s="420"/>
      <c r="CA244" s="420"/>
      <c r="CB244" s="420"/>
      <c r="CC244" s="420"/>
      <c r="CD244" s="420"/>
      <c r="CE244" s="420"/>
      <c r="CF244" s="420"/>
      <c r="CG244" s="420"/>
      <c r="CH244" s="420"/>
      <c r="CI244" s="420"/>
      <c r="CJ244" s="420"/>
      <c r="CK244" s="420"/>
      <c r="CL244" s="420"/>
      <c r="CM244" s="420"/>
      <c r="CN244" s="420"/>
      <c r="CO244" s="420"/>
      <c r="CP244" s="420"/>
      <c r="CQ244" s="420"/>
      <c r="CR244" s="420"/>
      <c r="CS244" s="420"/>
      <c r="CT244" s="420"/>
      <c r="CU244" s="420"/>
      <c r="CV244" s="420"/>
      <c r="CW244" s="420"/>
      <c r="CX244" s="420"/>
      <c r="CY244" s="420"/>
      <c r="CZ244" s="420"/>
      <c r="DA244" s="420"/>
      <c r="DB244" s="420"/>
      <c r="DC244" s="420"/>
      <c r="DD244" s="420"/>
      <c r="DE244" s="420"/>
      <c r="DF244" s="420"/>
      <c r="DG244" s="420"/>
      <c r="DH244" s="420"/>
      <c r="DI244" s="420"/>
      <c r="DJ244" s="420"/>
      <c r="DK244" s="420"/>
      <c r="DL244" s="420"/>
      <c r="DM244" s="420"/>
      <c r="DN244" s="420"/>
      <c r="DO244" s="420"/>
      <c r="DP244" s="420"/>
      <c r="DQ244" s="420"/>
      <c r="DR244" s="420"/>
      <c r="DS244" s="420"/>
      <c r="DT244" s="420"/>
      <c r="DU244" s="420"/>
      <c r="DV244" s="420"/>
      <c r="DW244" s="420"/>
      <c r="DX244" s="420"/>
      <c r="DY244" s="420"/>
      <c r="DZ244" s="420"/>
      <c r="EA244" s="420"/>
      <c r="EB244" s="420"/>
      <c r="EC244" s="420"/>
      <c r="ED244" s="420"/>
      <c r="EE244" s="420"/>
      <c r="EF244" s="420"/>
      <c r="EG244" s="420"/>
      <c r="EH244" s="420"/>
      <c r="EI244" s="420"/>
      <c r="EJ244" s="420"/>
      <c r="EK244" s="420"/>
      <c r="EL244" s="420"/>
      <c r="EM244" s="420"/>
      <c r="EN244" s="420"/>
      <c r="EO244" s="420"/>
      <c r="EP244" s="420"/>
      <c r="EQ244" s="420"/>
      <c r="ER244" s="420"/>
      <c r="ES244" s="420"/>
      <c r="ET244" s="420"/>
      <c r="EU244" s="420"/>
      <c r="EV244" s="420"/>
      <c r="EW244" s="420"/>
      <c r="EX244" s="420"/>
      <c r="EY244" s="420"/>
      <c r="EZ244" s="420"/>
      <c r="FA244" s="420"/>
      <c r="FB244" s="420"/>
      <c r="FC244" s="420"/>
      <c r="FD244" s="420"/>
      <c r="FE244" s="420"/>
      <c r="FF244" s="420"/>
      <c r="FG244" s="420"/>
      <c r="FH244" s="420"/>
      <c r="FI244" s="420"/>
      <c r="FJ244" s="420"/>
      <c r="FK244" s="420"/>
      <c r="FL244" s="420"/>
      <c r="FM244" s="420"/>
      <c r="FN244" s="420"/>
      <c r="FO244" s="420"/>
      <c r="FP244" s="420"/>
      <c r="FQ244" s="420"/>
      <c r="FR244" s="420"/>
      <c r="FS244" s="420"/>
      <c r="FT244" s="420"/>
      <c r="FU244" s="420"/>
      <c r="FV244" s="420"/>
      <c r="FW244" s="420"/>
      <c r="FX244" s="420"/>
      <c r="FY244" s="420"/>
      <c r="FZ244" s="420"/>
      <c r="GA244" s="420"/>
      <c r="GB244" s="420"/>
      <c r="GC244" s="420"/>
      <c r="GD244" s="420"/>
      <c r="GE244" s="420"/>
      <c r="GF244" s="420"/>
      <c r="GG244" s="420"/>
      <c r="GH244" s="420"/>
      <c r="GI244" s="420"/>
      <c r="GJ244" s="420"/>
      <c r="GK244" s="420"/>
      <c r="GL244" s="420"/>
      <c r="GM244" s="420"/>
      <c r="GN244" s="420"/>
      <c r="GO244" s="420"/>
      <c r="GP244" s="420"/>
      <c r="GQ244" s="420"/>
      <c r="GR244" s="420"/>
      <c r="GS244" s="420"/>
      <c r="GT244" s="420"/>
      <c r="GU244" s="420"/>
      <c r="GV244" s="420"/>
      <c r="GW244" s="420"/>
      <c r="GX244" s="420"/>
      <c r="GY244" s="420"/>
      <c r="GZ244" s="420"/>
      <c r="HA244" s="420"/>
      <c r="HB244" s="420"/>
      <c r="HC244" s="420"/>
      <c r="HD244" s="420"/>
      <c r="HE244" s="420"/>
      <c r="HF244" s="420"/>
      <c r="HG244" s="420"/>
      <c r="HH244" s="420"/>
      <c r="HI244" s="420"/>
      <c r="HJ244" s="420"/>
      <c r="HK244" s="420"/>
      <c r="HL244" s="420"/>
      <c r="HM244" s="420"/>
      <c r="HN244" s="420"/>
      <c r="HO244" s="420"/>
      <c r="HP244" s="420"/>
      <c r="HQ244" s="420"/>
      <c r="HR244" s="420"/>
      <c r="HS244" s="420"/>
      <c r="HT244" s="420"/>
      <c r="HU244" s="420"/>
      <c r="HV244" s="420"/>
      <c r="HW244" s="420"/>
      <c r="HX244" s="420"/>
      <c r="HY244" s="420"/>
      <c r="HZ244" s="420"/>
      <c r="IA244" s="420"/>
      <c r="IB244" s="420"/>
      <c r="IC244" s="420"/>
      <c r="ID244" s="420"/>
      <c r="IE244" s="420"/>
      <c r="IF244" s="420"/>
      <c r="IG244" s="420"/>
      <c r="IH244" s="420"/>
      <c r="II244" s="420"/>
      <c r="IJ244" s="420"/>
      <c r="IK244" s="420"/>
      <c r="IL244" s="420"/>
      <c r="IM244" s="420"/>
      <c r="IN244" s="420"/>
      <c r="IO244" s="420"/>
      <c r="IP244" s="420"/>
      <c r="IQ244" s="420"/>
      <c r="IR244" s="420"/>
      <c r="IS244" s="420"/>
      <c r="IT244" s="420"/>
      <c r="IU244" s="420"/>
      <c r="IV244" s="420"/>
    </row>
    <row r="245" spans="1:256" s="1282" customFormat="1" ht="15.6" customHeight="1">
      <c r="A245" s="9"/>
      <c r="B245" s="9"/>
      <c r="C245" s="2496"/>
      <c r="D245" s="131"/>
      <c r="E245" s="20"/>
      <c r="F245" s="472" t="s">
        <v>629</v>
      </c>
      <c r="G245" s="2488"/>
      <c r="H245" s="2488"/>
      <c r="I245" s="2488"/>
      <c r="J245" s="2488"/>
      <c r="K245" s="2488"/>
      <c r="L245" s="2488"/>
      <c r="M245" s="2488"/>
      <c r="N245" s="2488"/>
      <c r="O245" s="763"/>
      <c r="P245" s="763">
        <v>0</v>
      </c>
      <c r="Q245" s="763">
        <v>3400</v>
      </c>
      <c r="R245" s="763">
        <v>0</v>
      </c>
      <c r="S245" s="2497">
        <v>0</v>
      </c>
      <c r="T245" s="2497">
        <v>400</v>
      </c>
      <c r="U245" s="765">
        <v>0</v>
      </c>
      <c r="V245" s="2498">
        <v>0</v>
      </c>
      <c r="W245" s="2498">
        <v>0</v>
      </c>
      <c r="X245" s="1611">
        <v>0</v>
      </c>
      <c r="Y245" s="2500">
        <v>0</v>
      </c>
      <c r="Z245" s="2500">
        <v>0</v>
      </c>
      <c r="AA245" s="2501">
        <v>0</v>
      </c>
      <c r="AB245" s="2501">
        <v>0</v>
      </c>
      <c r="AC245" s="477">
        <v>0</v>
      </c>
      <c r="AD245" s="477">
        <v>0</v>
      </c>
      <c r="AE245" s="477">
        <v>0</v>
      </c>
      <c r="AF245" s="477">
        <v>0</v>
      </c>
      <c r="AG245" s="477">
        <v>0</v>
      </c>
      <c r="AH245" s="477">
        <v>0</v>
      </c>
      <c r="AI245" s="477">
        <v>0</v>
      </c>
      <c r="AJ245" s="477">
        <v>0</v>
      </c>
      <c r="AK245" s="477">
        <v>0</v>
      </c>
      <c r="AL245" s="477">
        <v>0</v>
      </c>
      <c r="AM245" s="477">
        <v>0</v>
      </c>
      <c r="AN245" s="477">
        <v>0</v>
      </c>
      <c r="AO245" s="477">
        <v>0</v>
      </c>
      <c r="AP245" s="523">
        <v>0</v>
      </c>
      <c r="AQ245" s="420"/>
      <c r="AR245" s="420"/>
      <c r="AS245" s="1611">
        <v>0</v>
      </c>
      <c r="AT245" s="420"/>
      <c r="AU245" s="420"/>
      <c r="AV245" s="420"/>
      <c r="AW245" s="420"/>
      <c r="AX245" s="420"/>
      <c r="AY245" s="420"/>
      <c r="AZ245" s="420"/>
      <c r="BA245" s="420"/>
      <c r="BB245" s="420"/>
      <c r="BC245" s="420"/>
      <c r="BD245" s="420"/>
      <c r="BE245" s="420"/>
      <c r="BF245" s="420"/>
      <c r="BG245" s="420"/>
      <c r="BH245" s="420"/>
      <c r="BI245" s="420"/>
      <c r="BJ245" s="420"/>
      <c r="BK245" s="420"/>
      <c r="BL245" s="420"/>
      <c r="BM245" s="420"/>
      <c r="BN245" s="420"/>
      <c r="BO245" s="420"/>
      <c r="BP245" s="420"/>
      <c r="BQ245" s="420"/>
      <c r="BR245" s="420"/>
      <c r="BS245" s="420"/>
      <c r="BT245" s="420"/>
      <c r="BU245" s="420"/>
      <c r="BV245" s="420"/>
      <c r="BW245" s="420"/>
      <c r="BX245" s="420"/>
      <c r="BY245" s="420"/>
      <c r="BZ245" s="420"/>
      <c r="CA245" s="420"/>
      <c r="CB245" s="420"/>
      <c r="CC245" s="420"/>
      <c r="CD245" s="420"/>
      <c r="CE245" s="420"/>
      <c r="CF245" s="420"/>
      <c r="CG245" s="420"/>
      <c r="CH245" s="420"/>
      <c r="CI245" s="420"/>
      <c r="CJ245" s="420"/>
      <c r="CK245" s="420"/>
      <c r="CL245" s="420"/>
      <c r="CM245" s="420"/>
      <c r="CN245" s="420"/>
      <c r="CO245" s="420"/>
      <c r="CP245" s="420"/>
      <c r="CQ245" s="420"/>
      <c r="CR245" s="420"/>
      <c r="CS245" s="420"/>
      <c r="CT245" s="420"/>
      <c r="CU245" s="420"/>
      <c r="CV245" s="420"/>
      <c r="CW245" s="420"/>
      <c r="CX245" s="420"/>
      <c r="CY245" s="420"/>
      <c r="CZ245" s="420"/>
      <c r="DA245" s="420"/>
      <c r="DB245" s="420"/>
      <c r="DC245" s="420"/>
      <c r="DD245" s="420"/>
      <c r="DE245" s="420"/>
      <c r="DF245" s="420"/>
      <c r="DG245" s="420"/>
      <c r="DH245" s="420"/>
      <c r="DI245" s="420"/>
      <c r="DJ245" s="420"/>
      <c r="DK245" s="420"/>
      <c r="DL245" s="420"/>
      <c r="DM245" s="420"/>
      <c r="DN245" s="420"/>
      <c r="DO245" s="420"/>
      <c r="DP245" s="420"/>
      <c r="DQ245" s="420"/>
      <c r="DR245" s="420"/>
      <c r="DS245" s="420"/>
      <c r="DT245" s="420"/>
      <c r="DU245" s="420"/>
      <c r="DV245" s="420"/>
      <c r="DW245" s="420"/>
      <c r="DX245" s="420"/>
      <c r="DY245" s="420"/>
      <c r="DZ245" s="420"/>
      <c r="EA245" s="420"/>
      <c r="EB245" s="420"/>
      <c r="EC245" s="420"/>
      <c r="ED245" s="420"/>
      <c r="EE245" s="420"/>
      <c r="EF245" s="420"/>
      <c r="EG245" s="420"/>
      <c r="EH245" s="420"/>
      <c r="EI245" s="420"/>
      <c r="EJ245" s="420"/>
      <c r="EK245" s="420"/>
      <c r="EL245" s="420"/>
      <c r="EM245" s="420"/>
      <c r="EN245" s="420"/>
      <c r="EO245" s="420"/>
      <c r="EP245" s="420"/>
      <c r="EQ245" s="420"/>
      <c r="ER245" s="420"/>
      <c r="ES245" s="420"/>
      <c r="ET245" s="420"/>
      <c r="EU245" s="420"/>
      <c r="EV245" s="420"/>
      <c r="EW245" s="420"/>
      <c r="EX245" s="420"/>
      <c r="EY245" s="420"/>
      <c r="EZ245" s="420"/>
      <c r="FA245" s="420"/>
      <c r="FB245" s="420"/>
      <c r="FC245" s="420"/>
      <c r="FD245" s="420"/>
      <c r="FE245" s="420"/>
      <c r="FF245" s="420"/>
      <c r="FG245" s="420"/>
      <c r="FH245" s="420"/>
      <c r="FI245" s="420"/>
      <c r="FJ245" s="420"/>
      <c r="FK245" s="420"/>
      <c r="FL245" s="420"/>
      <c r="FM245" s="420"/>
      <c r="FN245" s="420"/>
      <c r="FO245" s="420"/>
      <c r="FP245" s="420"/>
      <c r="FQ245" s="420"/>
      <c r="FR245" s="420"/>
      <c r="FS245" s="420"/>
      <c r="FT245" s="420"/>
      <c r="FU245" s="420"/>
      <c r="FV245" s="420"/>
      <c r="FW245" s="420"/>
      <c r="FX245" s="420"/>
      <c r="FY245" s="420"/>
      <c r="FZ245" s="420"/>
      <c r="GA245" s="420"/>
      <c r="GB245" s="420"/>
      <c r="GC245" s="420"/>
      <c r="GD245" s="420"/>
      <c r="GE245" s="420"/>
      <c r="GF245" s="420"/>
      <c r="GG245" s="420"/>
      <c r="GH245" s="420"/>
      <c r="GI245" s="420"/>
      <c r="GJ245" s="420"/>
      <c r="GK245" s="420"/>
      <c r="GL245" s="420"/>
      <c r="GM245" s="420"/>
      <c r="GN245" s="420"/>
      <c r="GO245" s="420"/>
      <c r="GP245" s="420"/>
      <c r="GQ245" s="420"/>
      <c r="GR245" s="420"/>
      <c r="GS245" s="420"/>
      <c r="GT245" s="420"/>
      <c r="GU245" s="420"/>
      <c r="GV245" s="420"/>
      <c r="GW245" s="420"/>
      <c r="GX245" s="420"/>
      <c r="GY245" s="420"/>
      <c r="GZ245" s="420"/>
      <c r="HA245" s="420"/>
      <c r="HB245" s="420"/>
      <c r="HC245" s="420"/>
      <c r="HD245" s="420"/>
      <c r="HE245" s="420"/>
      <c r="HF245" s="420"/>
      <c r="HG245" s="420"/>
      <c r="HH245" s="420"/>
      <c r="HI245" s="420"/>
      <c r="HJ245" s="420"/>
      <c r="HK245" s="420"/>
      <c r="HL245" s="420"/>
      <c r="HM245" s="420"/>
      <c r="HN245" s="420"/>
      <c r="HO245" s="420"/>
      <c r="HP245" s="420"/>
      <c r="HQ245" s="420"/>
      <c r="HR245" s="420"/>
      <c r="HS245" s="420"/>
      <c r="HT245" s="420"/>
      <c r="HU245" s="420"/>
      <c r="HV245" s="420"/>
      <c r="HW245" s="420"/>
      <c r="HX245" s="420"/>
      <c r="HY245" s="420"/>
      <c r="HZ245" s="420"/>
      <c r="IA245" s="420"/>
      <c r="IB245" s="420"/>
      <c r="IC245" s="420"/>
      <c r="ID245" s="420"/>
      <c r="IE245" s="420"/>
      <c r="IF245" s="420"/>
      <c r="IG245" s="420"/>
      <c r="IH245" s="420"/>
      <c r="II245" s="420"/>
      <c r="IJ245" s="420"/>
      <c r="IK245" s="420"/>
      <c r="IL245" s="420"/>
      <c r="IM245" s="420"/>
      <c r="IN245" s="420"/>
      <c r="IO245" s="420"/>
      <c r="IP245" s="420"/>
      <c r="IQ245" s="420"/>
      <c r="IR245" s="420"/>
      <c r="IS245" s="420"/>
      <c r="IT245" s="420"/>
      <c r="IU245" s="420"/>
      <c r="IV245" s="420"/>
    </row>
    <row r="246" spans="1:256" s="667" customFormat="1" ht="15.6" customHeight="1">
      <c r="A246" s="9"/>
      <c r="B246" s="9"/>
      <c r="C246" s="2496"/>
      <c r="D246" s="131"/>
      <c r="E246" s="20"/>
      <c r="F246" s="472" t="s">
        <v>632</v>
      </c>
      <c r="G246" s="2488"/>
      <c r="H246" s="2488"/>
      <c r="I246" s="2488"/>
      <c r="J246" s="2488"/>
      <c r="K246" s="2488"/>
      <c r="L246" s="2488"/>
      <c r="M246" s="2488"/>
      <c r="N246" s="2488"/>
      <c r="O246" s="763">
        <v>490000</v>
      </c>
      <c r="P246" s="763">
        <v>403100</v>
      </c>
      <c r="Q246" s="763">
        <v>345500</v>
      </c>
      <c r="R246" s="763">
        <v>498100</v>
      </c>
      <c r="S246" s="2497">
        <v>638800</v>
      </c>
      <c r="T246" s="2497">
        <v>563700</v>
      </c>
      <c r="U246" s="765">
        <v>503000</v>
      </c>
      <c r="V246" s="2498">
        <v>244800</v>
      </c>
      <c r="W246" s="2498">
        <v>217100</v>
      </c>
      <c r="X246" s="1611">
        <v>848100</v>
      </c>
      <c r="Y246" s="2500">
        <v>579500</v>
      </c>
      <c r="Z246" s="2500">
        <v>579100</v>
      </c>
      <c r="AA246" s="2501">
        <v>631550</v>
      </c>
      <c r="AB246" s="2501">
        <v>631550</v>
      </c>
      <c r="AC246" s="477">
        <v>647300</v>
      </c>
      <c r="AD246" s="477">
        <v>663500</v>
      </c>
      <c r="AE246" s="477">
        <v>680100</v>
      </c>
      <c r="AF246" s="477">
        <v>697100</v>
      </c>
      <c r="AG246" s="477">
        <v>714500</v>
      </c>
      <c r="AH246" s="477">
        <v>732400</v>
      </c>
      <c r="AI246" s="477">
        <v>750700</v>
      </c>
      <c r="AJ246" s="477">
        <v>769500</v>
      </c>
      <c r="AK246" s="477">
        <v>788700</v>
      </c>
      <c r="AL246" s="477">
        <v>808400</v>
      </c>
      <c r="AM246" s="477">
        <v>828600</v>
      </c>
      <c r="AN246" s="477">
        <v>849300</v>
      </c>
      <c r="AO246" s="477">
        <v>870500</v>
      </c>
      <c r="AP246" s="523">
        <v>892300</v>
      </c>
      <c r="AQ246" s="420"/>
      <c r="AR246" s="420"/>
      <c r="AS246" s="1611">
        <v>579100</v>
      </c>
      <c r="AT246" s="420"/>
      <c r="AU246" s="420"/>
      <c r="AV246" s="420"/>
      <c r="AW246" s="420"/>
      <c r="AX246" s="420"/>
      <c r="AY246" s="420"/>
      <c r="AZ246" s="420"/>
      <c r="BA246" s="420"/>
      <c r="BB246" s="420"/>
      <c r="BC246" s="420"/>
      <c r="BD246" s="420"/>
      <c r="BE246" s="420"/>
      <c r="BF246" s="420"/>
      <c r="BG246" s="420"/>
      <c r="BH246" s="420"/>
      <c r="BI246" s="420"/>
      <c r="BJ246" s="420"/>
      <c r="BK246" s="420"/>
      <c r="BL246" s="420"/>
      <c r="BM246" s="420"/>
      <c r="BN246" s="420"/>
      <c r="BO246" s="420"/>
      <c r="BP246" s="420"/>
      <c r="BQ246" s="420"/>
      <c r="BR246" s="420"/>
      <c r="BS246" s="420"/>
      <c r="BT246" s="420"/>
      <c r="BU246" s="420"/>
      <c r="BV246" s="420"/>
      <c r="BW246" s="420"/>
      <c r="BX246" s="420"/>
      <c r="BY246" s="420"/>
      <c r="BZ246" s="420"/>
      <c r="CA246" s="420"/>
      <c r="CB246" s="420"/>
      <c r="CC246" s="420"/>
      <c r="CD246" s="420"/>
      <c r="CE246" s="420"/>
      <c r="CF246" s="420"/>
      <c r="CG246" s="420"/>
      <c r="CH246" s="420"/>
      <c r="CI246" s="420"/>
      <c r="CJ246" s="420"/>
      <c r="CK246" s="420"/>
      <c r="CL246" s="420"/>
      <c r="CM246" s="420"/>
      <c r="CN246" s="420"/>
      <c r="CO246" s="420"/>
      <c r="CP246" s="420"/>
      <c r="CQ246" s="420"/>
      <c r="CR246" s="420"/>
      <c r="CS246" s="420"/>
      <c r="CT246" s="420"/>
      <c r="CU246" s="420"/>
      <c r="CV246" s="420"/>
      <c r="CW246" s="420"/>
      <c r="CX246" s="420"/>
      <c r="CY246" s="420"/>
      <c r="CZ246" s="420"/>
      <c r="DA246" s="420"/>
      <c r="DB246" s="420"/>
      <c r="DC246" s="420"/>
      <c r="DD246" s="420"/>
      <c r="DE246" s="420"/>
      <c r="DF246" s="420"/>
      <c r="DG246" s="420"/>
      <c r="DH246" s="420"/>
      <c r="DI246" s="420"/>
      <c r="DJ246" s="420"/>
      <c r="DK246" s="420"/>
      <c r="DL246" s="420"/>
      <c r="DM246" s="420"/>
      <c r="DN246" s="420"/>
      <c r="DO246" s="420"/>
      <c r="DP246" s="420"/>
      <c r="DQ246" s="420"/>
      <c r="DR246" s="420"/>
      <c r="DS246" s="420"/>
      <c r="DT246" s="420"/>
      <c r="DU246" s="420"/>
      <c r="DV246" s="420"/>
      <c r="DW246" s="420"/>
      <c r="DX246" s="420"/>
      <c r="DY246" s="420"/>
      <c r="DZ246" s="420"/>
      <c r="EA246" s="420"/>
      <c r="EB246" s="420"/>
      <c r="EC246" s="420"/>
      <c r="ED246" s="420"/>
      <c r="EE246" s="420"/>
      <c r="EF246" s="420"/>
      <c r="EG246" s="420"/>
      <c r="EH246" s="420"/>
      <c r="EI246" s="420"/>
      <c r="EJ246" s="420"/>
      <c r="EK246" s="420"/>
      <c r="EL246" s="420"/>
      <c r="EM246" s="420"/>
      <c r="EN246" s="420"/>
      <c r="EO246" s="420"/>
      <c r="EP246" s="420"/>
      <c r="EQ246" s="420"/>
      <c r="ER246" s="420"/>
      <c r="ES246" s="420"/>
      <c r="ET246" s="420"/>
      <c r="EU246" s="420"/>
      <c r="EV246" s="420"/>
      <c r="EW246" s="420"/>
      <c r="EX246" s="420"/>
      <c r="EY246" s="420"/>
      <c r="EZ246" s="420"/>
      <c r="FA246" s="420"/>
      <c r="FB246" s="420"/>
      <c r="FC246" s="420"/>
      <c r="FD246" s="420"/>
      <c r="FE246" s="420"/>
      <c r="FF246" s="420"/>
      <c r="FG246" s="420"/>
      <c r="FH246" s="420"/>
      <c r="FI246" s="420"/>
      <c r="FJ246" s="420"/>
      <c r="FK246" s="420"/>
      <c r="FL246" s="420"/>
      <c r="FM246" s="420"/>
      <c r="FN246" s="420"/>
      <c r="FO246" s="420"/>
      <c r="FP246" s="420"/>
      <c r="FQ246" s="420"/>
      <c r="FR246" s="420"/>
      <c r="FS246" s="420"/>
      <c r="FT246" s="420"/>
      <c r="FU246" s="420"/>
      <c r="FV246" s="420"/>
      <c r="FW246" s="420"/>
      <c r="FX246" s="420"/>
      <c r="FY246" s="420"/>
      <c r="FZ246" s="420"/>
      <c r="GA246" s="420"/>
      <c r="GB246" s="420"/>
      <c r="GC246" s="420"/>
      <c r="GD246" s="420"/>
      <c r="GE246" s="420"/>
      <c r="GF246" s="420"/>
      <c r="GG246" s="420"/>
      <c r="GH246" s="420"/>
      <c r="GI246" s="420"/>
      <c r="GJ246" s="420"/>
      <c r="GK246" s="420"/>
      <c r="GL246" s="420"/>
      <c r="GM246" s="420"/>
      <c r="GN246" s="420"/>
      <c r="GO246" s="420"/>
      <c r="GP246" s="420"/>
      <c r="GQ246" s="420"/>
      <c r="GR246" s="420"/>
      <c r="GS246" s="420"/>
      <c r="GT246" s="420"/>
      <c r="GU246" s="420"/>
      <c r="GV246" s="420"/>
      <c r="GW246" s="420"/>
      <c r="GX246" s="420"/>
      <c r="GY246" s="420"/>
      <c r="GZ246" s="420"/>
      <c r="HA246" s="420"/>
      <c r="HB246" s="420"/>
      <c r="HC246" s="420"/>
      <c r="HD246" s="420"/>
      <c r="HE246" s="420"/>
      <c r="HF246" s="420"/>
      <c r="HG246" s="420"/>
      <c r="HH246" s="420"/>
      <c r="HI246" s="420"/>
      <c r="HJ246" s="420"/>
      <c r="HK246" s="420"/>
      <c r="HL246" s="420"/>
      <c r="HM246" s="420"/>
      <c r="HN246" s="420"/>
      <c r="HO246" s="420"/>
      <c r="HP246" s="420"/>
      <c r="HQ246" s="420"/>
      <c r="HR246" s="420"/>
      <c r="HS246" s="420"/>
      <c r="HT246" s="420"/>
      <c r="HU246" s="420"/>
      <c r="HV246" s="420"/>
      <c r="HW246" s="420"/>
      <c r="HX246" s="420"/>
      <c r="HY246" s="420"/>
      <c r="HZ246" s="420"/>
      <c r="IA246" s="420"/>
      <c r="IB246" s="420"/>
      <c r="IC246" s="420"/>
      <c r="ID246" s="420"/>
      <c r="IE246" s="420"/>
      <c r="IF246" s="420"/>
      <c r="IG246" s="420"/>
      <c r="IH246" s="420"/>
      <c r="II246" s="420"/>
      <c r="IJ246" s="420"/>
      <c r="IK246" s="420"/>
      <c r="IL246" s="420"/>
      <c r="IM246" s="420"/>
      <c r="IN246" s="420"/>
      <c r="IO246" s="420"/>
      <c r="IP246" s="420"/>
      <c r="IQ246" s="420"/>
      <c r="IR246" s="420"/>
      <c r="IS246" s="420"/>
      <c r="IT246" s="420"/>
      <c r="IU246" s="420"/>
      <c r="IV246" s="420"/>
    </row>
    <row r="247" spans="1:256" s="1282" customFormat="1" ht="15.6" customHeight="1">
      <c r="A247" s="9"/>
      <c r="B247" s="9"/>
      <c r="C247" s="2496"/>
      <c r="D247" s="131"/>
      <c r="E247" s="20"/>
      <c r="F247" s="115" t="s">
        <v>635</v>
      </c>
      <c r="G247" s="64"/>
      <c r="H247" s="64"/>
      <c r="I247" s="64"/>
      <c r="J247" s="64"/>
      <c r="K247" s="64"/>
      <c r="L247" s="64"/>
      <c r="M247" s="64"/>
      <c r="N247" s="64"/>
      <c r="O247" s="763"/>
      <c r="P247" s="763">
        <v>0</v>
      </c>
      <c r="Q247" s="763">
        <v>0</v>
      </c>
      <c r="R247" s="763">
        <v>0</v>
      </c>
      <c r="S247" s="2497">
        <v>0</v>
      </c>
      <c r="T247" s="2497">
        <v>0</v>
      </c>
      <c r="U247" s="765">
        <v>0</v>
      </c>
      <c r="V247" s="2498">
        <v>0</v>
      </c>
      <c r="W247" s="2498">
        <v>0</v>
      </c>
      <c r="X247" s="1611">
        <v>0</v>
      </c>
      <c r="Y247" s="2500">
        <v>0</v>
      </c>
      <c r="Z247" s="2500">
        <v>0</v>
      </c>
      <c r="AA247" s="2501">
        <v>-284700</v>
      </c>
      <c r="AB247" s="2501">
        <v>-300200</v>
      </c>
      <c r="AC247" s="477">
        <v>-307700</v>
      </c>
      <c r="AD247" s="477">
        <v>-315400</v>
      </c>
      <c r="AE247" s="477">
        <v>-323300</v>
      </c>
      <c r="AF247" s="477">
        <v>-331400</v>
      </c>
      <c r="AG247" s="477">
        <v>-339700</v>
      </c>
      <c r="AH247" s="477">
        <v>-348200</v>
      </c>
      <c r="AI247" s="477">
        <v>-356900</v>
      </c>
      <c r="AJ247" s="477">
        <v>-365800</v>
      </c>
      <c r="AK247" s="477">
        <v>-374900</v>
      </c>
      <c r="AL247" s="477">
        <v>-384300</v>
      </c>
      <c r="AM247" s="477">
        <v>-393900</v>
      </c>
      <c r="AN247" s="477">
        <v>-403700</v>
      </c>
      <c r="AO247" s="477">
        <v>-413800</v>
      </c>
      <c r="AP247" s="523">
        <v>-424100</v>
      </c>
      <c r="AQ247" s="420"/>
      <c r="AR247" s="420"/>
      <c r="AS247" s="1611">
        <v>0</v>
      </c>
      <c r="AT247" s="420"/>
      <c r="AU247" s="420"/>
      <c r="AV247" s="420"/>
      <c r="AW247" s="420"/>
      <c r="AX247" s="420"/>
      <c r="AY247" s="420"/>
      <c r="AZ247" s="420"/>
      <c r="BA247" s="420"/>
      <c r="BB247" s="420"/>
      <c r="BC247" s="420"/>
      <c r="BD247" s="420"/>
      <c r="BE247" s="420"/>
      <c r="BF247" s="420"/>
      <c r="BG247" s="420"/>
      <c r="BH247" s="420"/>
      <c r="BI247" s="420"/>
      <c r="BJ247" s="420"/>
      <c r="BK247" s="420"/>
      <c r="BL247" s="420"/>
      <c r="BM247" s="420"/>
      <c r="BN247" s="420"/>
      <c r="BO247" s="420"/>
      <c r="BP247" s="420"/>
      <c r="BQ247" s="420"/>
      <c r="BR247" s="420"/>
      <c r="BS247" s="420"/>
      <c r="BT247" s="420"/>
      <c r="BU247" s="420"/>
      <c r="BV247" s="420"/>
      <c r="BW247" s="420"/>
      <c r="BX247" s="420"/>
      <c r="BY247" s="420"/>
      <c r="BZ247" s="420"/>
      <c r="CA247" s="420"/>
      <c r="CB247" s="420"/>
      <c r="CC247" s="420"/>
      <c r="CD247" s="420"/>
      <c r="CE247" s="420"/>
      <c r="CF247" s="420"/>
      <c r="CG247" s="420"/>
      <c r="CH247" s="420"/>
      <c r="CI247" s="420"/>
      <c r="CJ247" s="420"/>
      <c r="CK247" s="420"/>
      <c r="CL247" s="420"/>
      <c r="CM247" s="420"/>
      <c r="CN247" s="420"/>
      <c r="CO247" s="420"/>
      <c r="CP247" s="420"/>
      <c r="CQ247" s="420"/>
      <c r="CR247" s="420"/>
      <c r="CS247" s="420"/>
      <c r="CT247" s="420"/>
      <c r="CU247" s="420"/>
      <c r="CV247" s="420"/>
      <c r="CW247" s="420"/>
      <c r="CX247" s="420"/>
      <c r="CY247" s="420"/>
      <c r="CZ247" s="420"/>
      <c r="DA247" s="420"/>
      <c r="DB247" s="420"/>
      <c r="DC247" s="420"/>
      <c r="DD247" s="420"/>
      <c r="DE247" s="420"/>
      <c r="DF247" s="420"/>
      <c r="DG247" s="420"/>
      <c r="DH247" s="420"/>
      <c r="DI247" s="420"/>
      <c r="DJ247" s="420"/>
      <c r="DK247" s="420"/>
      <c r="DL247" s="420"/>
      <c r="DM247" s="420"/>
      <c r="DN247" s="420"/>
      <c r="DO247" s="420"/>
      <c r="DP247" s="420"/>
      <c r="DQ247" s="420"/>
      <c r="DR247" s="420"/>
      <c r="DS247" s="420"/>
      <c r="DT247" s="420"/>
      <c r="DU247" s="420"/>
      <c r="DV247" s="420"/>
      <c r="DW247" s="420"/>
      <c r="DX247" s="420"/>
      <c r="DY247" s="420"/>
      <c r="DZ247" s="420"/>
      <c r="EA247" s="420"/>
      <c r="EB247" s="420"/>
      <c r="EC247" s="420"/>
      <c r="ED247" s="420"/>
      <c r="EE247" s="420"/>
      <c r="EF247" s="420"/>
      <c r="EG247" s="420"/>
      <c r="EH247" s="420"/>
      <c r="EI247" s="420"/>
      <c r="EJ247" s="420"/>
      <c r="EK247" s="420"/>
      <c r="EL247" s="420"/>
      <c r="EM247" s="420"/>
      <c r="EN247" s="420"/>
      <c r="EO247" s="420"/>
      <c r="EP247" s="420"/>
      <c r="EQ247" s="420"/>
      <c r="ER247" s="420"/>
      <c r="ES247" s="420"/>
      <c r="ET247" s="420"/>
      <c r="EU247" s="420"/>
      <c r="EV247" s="420"/>
      <c r="EW247" s="420"/>
      <c r="EX247" s="420"/>
      <c r="EY247" s="420"/>
      <c r="EZ247" s="420"/>
      <c r="FA247" s="420"/>
      <c r="FB247" s="420"/>
      <c r="FC247" s="420"/>
      <c r="FD247" s="420"/>
      <c r="FE247" s="420"/>
      <c r="FF247" s="420"/>
      <c r="FG247" s="420"/>
      <c r="FH247" s="420"/>
      <c r="FI247" s="420"/>
      <c r="FJ247" s="420"/>
      <c r="FK247" s="420"/>
      <c r="FL247" s="420"/>
      <c r="FM247" s="420"/>
      <c r="FN247" s="420"/>
      <c r="FO247" s="420"/>
      <c r="FP247" s="420"/>
      <c r="FQ247" s="420"/>
      <c r="FR247" s="420"/>
      <c r="FS247" s="420"/>
      <c r="FT247" s="420"/>
      <c r="FU247" s="420"/>
      <c r="FV247" s="420"/>
      <c r="FW247" s="420"/>
      <c r="FX247" s="420"/>
      <c r="FY247" s="420"/>
      <c r="FZ247" s="420"/>
      <c r="GA247" s="420"/>
      <c r="GB247" s="420"/>
      <c r="GC247" s="420"/>
      <c r="GD247" s="420"/>
      <c r="GE247" s="420"/>
      <c r="GF247" s="420"/>
      <c r="GG247" s="420"/>
      <c r="GH247" s="420"/>
      <c r="GI247" s="420"/>
      <c r="GJ247" s="420"/>
      <c r="GK247" s="420"/>
      <c r="GL247" s="420"/>
      <c r="GM247" s="420"/>
      <c r="GN247" s="420"/>
      <c r="GO247" s="420"/>
      <c r="GP247" s="420"/>
      <c r="GQ247" s="420"/>
      <c r="GR247" s="420"/>
      <c r="GS247" s="420"/>
      <c r="GT247" s="420"/>
      <c r="GU247" s="420"/>
      <c r="GV247" s="420"/>
      <c r="GW247" s="420"/>
      <c r="GX247" s="420"/>
      <c r="GY247" s="420"/>
      <c r="GZ247" s="420"/>
      <c r="HA247" s="420"/>
      <c r="HB247" s="420"/>
      <c r="HC247" s="420"/>
      <c r="HD247" s="420"/>
      <c r="HE247" s="420"/>
      <c r="HF247" s="420"/>
      <c r="HG247" s="420"/>
      <c r="HH247" s="420"/>
      <c r="HI247" s="420"/>
      <c r="HJ247" s="420"/>
      <c r="HK247" s="420"/>
      <c r="HL247" s="420"/>
      <c r="HM247" s="420"/>
      <c r="HN247" s="420"/>
      <c r="HO247" s="420"/>
      <c r="HP247" s="420"/>
      <c r="HQ247" s="420"/>
      <c r="HR247" s="420"/>
      <c r="HS247" s="420"/>
      <c r="HT247" s="420"/>
      <c r="HU247" s="420"/>
      <c r="HV247" s="420"/>
      <c r="HW247" s="420"/>
      <c r="HX247" s="420"/>
      <c r="HY247" s="420"/>
      <c r="HZ247" s="420"/>
      <c r="IA247" s="420"/>
      <c r="IB247" s="420"/>
      <c r="IC247" s="420"/>
      <c r="ID247" s="420"/>
      <c r="IE247" s="420"/>
      <c r="IF247" s="420"/>
      <c r="IG247" s="420"/>
      <c r="IH247" s="420"/>
      <c r="II247" s="420"/>
      <c r="IJ247" s="420"/>
      <c r="IK247" s="420"/>
      <c r="IL247" s="420"/>
      <c r="IM247" s="420"/>
      <c r="IN247" s="420"/>
      <c r="IO247" s="420"/>
      <c r="IP247" s="420"/>
      <c r="IQ247" s="420"/>
      <c r="IR247" s="420"/>
      <c r="IS247" s="420"/>
      <c r="IT247" s="420"/>
      <c r="IU247" s="420"/>
      <c r="IV247" s="420"/>
    </row>
    <row r="248" spans="1:256" s="1282" customFormat="1" ht="15.6" customHeight="1">
      <c r="A248" s="9"/>
      <c r="B248" s="9"/>
      <c r="C248" s="2496"/>
      <c r="D248" s="505"/>
      <c r="E248" s="506"/>
      <c r="F248" s="507" t="s">
        <v>38</v>
      </c>
      <c r="G248" s="2502"/>
      <c r="H248" s="2502"/>
      <c r="I248" s="2502"/>
      <c r="J248" s="2502"/>
      <c r="K248" s="2502"/>
      <c r="L248" s="2502"/>
      <c r="M248" s="2502"/>
      <c r="N248" s="2502"/>
      <c r="O248" s="2503">
        <v>2971338</v>
      </c>
      <c r="P248" s="2503">
        <v>4037200</v>
      </c>
      <c r="Q248" s="2503">
        <v>3874300</v>
      </c>
      <c r="R248" s="2503">
        <v>4455800</v>
      </c>
      <c r="S248" s="2504">
        <v>4610900</v>
      </c>
      <c r="T248" s="2504">
        <v>4875300</v>
      </c>
      <c r="U248" s="2505">
        <v>4570500</v>
      </c>
      <c r="V248" s="2506">
        <v>4455900</v>
      </c>
      <c r="W248" s="508">
        <v>4430600</v>
      </c>
      <c r="X248" s="2507">
        <v>6662400</v>
      </c>
      <c r="Y248" s="2508">
        <v>4995600</v>
      </c>
      <c r="Z248" s="2508">
        <v>5253400</v>
      </c>
      <c r="AA248" s="2509">
        <v>6003639.5596066695</v>
      </c>
      <c r="AB248" s="2509">
        <v>6251524.3990749996</v>
      </c>
      <c r="AC248" s="508">
        <v>6481900</v>
      </c>
      <c r="AD248" s="508">
        <v>6764400</v>
      </c>
      <c r="AE248" s="508">
        <v>7063100</v>
      </c>
      <c r="AF248" s="508">
        <v>7371300</v>
      </c>
      <c r="AG248" s="508">
        <v>7628100</v>
      </c>
      <c r="AH248" s="508">
        <v>7894200</v>
      </c>
      <c r="AI248" s="508">
        <v>8169700</v>
      </c>
      <c r="AJ248" s="508">
        <v>8457100</v>
      </c>
      <c r="AK248" s="508">
        <v>8756700</v>
      </c>
      <c r="AL248" s="508">
        <v>9068800</v>
      </c>
      <c r="AM248" s="508">
        <v>9394100</v>
      </c>
      <c r="AN248" s="508">
        <v>9733000</v>
      </c>
      <c r="AO248" s="508">
        <v>10085900</v>
      </c>
      <c r="AP248" s="509">
        <v>10453700</v>
      </c>
      <c r="AQ248" s="998"/>
      <c r="AR248" s="998"/>
      <c r="AS248" s="2507">
        <v>5253400</v>
      </c>
      <c r="AT248" s="998"/>
      <c r="AU248" s="998"/>
      <c r="AV248" s="998"/>
      <c r="AW248" s="998"/>
      <c r="AX248" s="998"/>
      <c r="AY248" s="998"/>
      <c r="AZ248" s="998"/>
      <c r="BA248" s="998"/>
      <c r="BB248" s="998"/>
      <c r="BC248" s="998"/>
      <c r="BD248" s="998"/>
      <c r="BE248" s="998"/>
      <c r="BF248" s="998"/>
      <c r="BG248" s="998"/>
      <c r="BH248" s="998"/>
      <c r="BI248" s="998"/>
      <c r="BJ248" s="998"/>
      <c r="BK248" s="998"/>
      <c r="BL248" s="998"/>
      <c r="BM248" s="998"/>
      <c r="BN248" s="998"/>
      <c r="BO248" s="998"/>
      <c r="BP248" s="998"/>
      <c r="BQ248" s="998"/>
      <c r="BR248" s="998"/>
      <c r="BS248" s="998"/>
      <c r="BT248" s="998"/>
      <c r="BU248" s="998"/>
      <c r="BV248" s="998"/>
      <c r="BW248" s="998"/>
      <c r="BX248" s="998"/>
      <c r="BY248" s="998"/>
      <c r="BZ248" s="998"/>
      <c r="CA248" s="998"/>
      <c r="CB248" s="998"/>
      <c r="CC248" s="998"/>
      <c r="CD248" s="998"/>
      <c r="CE248" s="998"/>
      <c r="CF248" s="998"/>
      <c r="CG248" s="998"/>
      <c r="CH248" s="998"/>
      <c r="CI248" s="998"/>
      <c r="CJ248" s="998"/>
      <c r="CK248" s="998"/>
      <c r="CL248" s="998"/>
      <c r="CM248" s="998"/>
      <c r="CN248" s="998"/>
      <c r="CO248" s="998"/>
      <c r="CP248" s="998"/>
      <c r="CQ248" s="998"/>
      <c r="CR248" s="998"/>
      <c r="CS248" s="998"/>
      <c r="CT248" s="998"/>
      <c r="CU248" s="998"/>
      <c r="CV248" s="998"/>
      <c r="CW248" s="998"/>
      <c r="CX248" s="998"/>
      <c r="CY248" s="998"/>
      <c r="CZ248" s="998"/>
      <c r="DA248" s="998"/>
      <c r="DB248" s="998"/>
      <c r="DC248" s="998"/>
      <c r="DD248" s="998"/>
      <c r="DE248" s="998"/>
      <c r="DF248" s="998"/>
      <c r="DG248" s="998"/>
      <c r="DH248" s="998"/>
      <c r="DI248" s="998"/>
      <c r="DJ248" s="998"/>
      <c r="DK248" s="998"/>
      <c r="DL248" s="998"/>
      <c r="DM248" s="998"/>
      <c r="DN248" s="998"/>
      <c r="DO248" s="998"/>
      <c r="DP248" s="998"/>
      <c r="DQ248" s="998"/>
      <c r="DR248" s="998"/>
      <c r="DS248" s="998"/>
      <c r="DT248" s="998"/>
      <c r="DU248" s="998"/>
      <c r="DV248" s="998"/>
      <c r="DW248" s="998"/>
      <c r="DX248" s="998"/>
      <c r="DY248" s="998"/>
      <c r="DZ248" s="998"/>
      <c r="EA248" s="998"/>
      <c r="EB248" s="998"/>
      <c r="EC248" s="998"/>
      <c r="ED248" s="998"/>
      <c r="EE248" s="998"/>
      <c r="EF248" s="998"/>
      <c r="EG248" s="998"/>
      <c r="EH248" s="998"/>
      <c r="EI248" s="998"/>
      <c r="EJ248" s="998"/>
      <c r="EK248" s="998"/>
      <c r="EL248" s="998"/>
      <c r="EM248" s="998"/>
      <c r="EN248" s="998"/>
      <c r="EO248" s="998"/>
      <c r="EP248" s="998"/>
      <c r="EQ248" s="998"/>
      <c r="ER248" s="998"/>
      <c r="ES248" s="998"/>
      <c r="ET248" s="998"/>
      <c r="EU248" s="998"/>
      <c r="EV248" s="998"/>
      <c r="EW248" s="998"/>
      <c r="EX248" s="998"/>
      <c r="EY248" s="998"/>
      <c r="EZ248" s="998"/>
      <c r="FA248" s="998"/>
      <c r="FB248" s="998"/>
      <c r="FC248" s="998"/>
      <c r="FD248" s="998"/>
      <c r="FE248" s="998"/>
      <c r="FF248" s="998"/>
      <c r="FG248" s="998"/>
      <c r="FH248" s="998"/>
      <c r="FI248" s="998"/>
      <c r="FJ248" s="998"/>
      <c r="FK248" s="998"/>
      <c r="FL248" s="998"/>
      <c r="FM248" s="998"/>
      <c r="FN248" s="998"/>
      <c r="FO248" s="998"/>
      <c r="FP248" s="998"/>
      <c r="FQ248" s="998"/>
      <c r="FR248" s="998"/>
      <c r="FS248" s="998"/>
      <c r="FT248" s="998"/>
      <c r="FU248" s="998"/>
      <c r="FV248" s="998"/>
      <c r="FW248" s="998"/>
      <c r="FX248" s="998"/>
      <c r="FY248" s="998"/>
      <c r="FZ248" s="998"/>
      <c r="GA248" s="998"/>
      <c r="GB248" s="998"/>
      <c r="GC248" s="998"/>
      <c r="GD248" s="998"/>
      <c r="GE248" s="998"/>
      <c r="GF248" s="998"/>
      <c r="GG248" s="998"/>
      <c r="GH248" s="998"/>
      <c r="GI248" s="998"/>
      <c r="GJ248" s="998"/>
      <c r="GK248" s="998"/>
      <c r="GL248" s="998"/>
      <c r="GM248" s="998"/>
      <c r="GN248" s="998"/>
      <c r="GO248" s="998"/>
      <c r="GP248" s="998"/>
      <c r="GQ248" s="998"/>
      <c r="GR248" s="998"/>
      <c r="GS248" s="998"/>
      <c r="GT248" s="998"/>
      <c r="GU248" s="998"/>
      <c r="GV248" s="998"/>
      <c r="GW248" s="998"/>
      <c r="GX248" s="998"/>
      <c r="GY248" s="998"/>
      <c r="GZ248" s="998"/>
      <c r="HA248" s="998"/>
      <c r="HB248" s="998"/>
      <c r="HC248" s="998"/>
      <c r="HD248" s="998"/>
      <c r="HE248" s="998"/>
      <c r="HF248" s="998"/>
      <c r="HG248" s="998"/>
      <c r="HH248" s="998"/>
      <c r="HI248" s="998"/>
      <c r="HJ248" s="998"/>
      <c r="HK248" s="998"/>
      <c r="HL248" s="998"/>
      <c r="HM248" s="998"/>
      <c r="HN248" s="998"/>
      <c r="HO248" s="998"/>
      <c r="HP248" s="998"/>
      <c r="HQ248" s="998"/>
      <c r="HR248" s="998"/>
      <c r="HS248" s="998"/>
      <c r="HT248" s="998"/>
      <c r="HU248" s="998"/>
      <c r="HV248" s="998"/>
      <c r="HW248" s="998"/>
      <c r="HX248" s="998"/>
      <c r="HY248" s="998"/>
      <c r="HZ248" s="998"/>
      <c r="IA248" s="998"/>
      <c r="IB248" s="998"/>
      <c r="IC248" s="998"/>
      <c r="ID248" s="998"/>
      <c r="IE248" s="998"/>
      <c r="IF248" s="998"/>
      <c r="IG248" s="998"/>
      <c r="IH248" s="998"/>
      <c r="II248" s="998"/>
      <c r="IJ248" s="998"/>
      <c r="IK248" s="998"/>
      <c r="IL248" s="998"/>
      <c r="IM248" s="998"/>
      <c r="IN248" s="998"/>
      <c r="IO248" s="998"/>
      <c r="IP248" s="998"/>
      <c r="IQ248" s="998"/>
      <c r="IR248" s="998"/>
      <c r="IS248" s="998"/>
      <c r="IT248" s="998"/>
      <c r="IU248" s="998"/>
      <c r="IV248" s="998"/>
    </row>
    <row r="249" spans="1:256" s="1282" customFormat="1" ht="15.6" customHeight="1">
      <c r="A249" s="9"/>
      <c r="B249" s="9"/>
      <c r="C249" s="2496"/>
      <c r="D249" s="131"/>
      <c r="E249" s="569" t="s">
        <v>1792</v>
      </c>
      <c r="F249" s="472"/>
      <c r="G249" s="2488"/>
      <c r="H249" s="2488"/>
      <c r="I249" s="2488"/>
      <c r="J249" s="2488"/>
      <c r="K249" s="2488"/>
      <c r="L249" s="2488"/>
      <c r="M249" s="2488"/>
      <c r="N249" s="2488"/>
      <c r="O249" s="2489"/>
      <c r="P249" s="763"/>
      <c r="Q249" s="763"/>
      <c r="R249" s="763"/>
      <c r="S249" s="2497"/>
      <c r="T249" s="2497"/>
      <c r="U249" s="765"/>
      <c r="V249" s="2498"/>
      <c r="W249" s="2498"/>
      <c r="X249" s="1611"/>
      <c r="Y249" s="2500"/>
      <c r="Z249" s="2500"/>
      <c r="AA249" s="2501"/>
      <c r="AB249" s="2501"/>
      <c r="AC249" s="473"/>
      <c r="AD249" s="473"/>
      <c r="AE249" s="473"/>
      <c r="AF249" s="473"/>
      <c r="AG249" s="473"/>
      <c r="AH249" s="473"/>
      <c r="AI249" s="473"/>
      <c r="AJ249" s="473"/>
      <c r="AK249" s="473"/>
      <c r="AL249" s="473"/>
      <c r="AM249" s="473"/>
      <c r="AN249" s="473"/>
      <c r="AO249" s="473"/>
      <c r="AP249" s="1288"/>
      <c r="AQ249" s="420"/>
      <c r="AR249" s="420"/>
      <c r="AS249" s="1611"/>
      <c r="AT249" s="420"/>
      <c r="AU249" s="420"/>
      <c r="AV249" s="420"/>
      <c r="AW249" s="420"/>
      <c r="AX249" s="420"/>
      <c r="AY249" s="420"/>
      <c r="AZ249" s="420"/>
      <c r="BA249" s="420"/>
      <c r="BB249" s="420"/>
      <c r="BC249" s="420"/>
      <c r="BD249" s="420"/>
      <c r="BE249" s="420"/>
      <c r="BF249" s="420"/>
      <c r="BG249" s="420"/>
      <c r="BH249" s="420"/>
      <c r="BI249" s="420"/>
      <c r="BJ249" s="420"/>
      <c r="BK249" s="420"/>
      <c r="BL249" s="420"/>
      <c r="BM249" s="420"/>
      <c r="BN249" s="420"/>
      <c r="BO249" s="420"/>
      <c r="BP249" s="420"/>
      <c r="BQ249" s="420"/>
      <c r="BR249" s="420"/>
      <c r="BS249" s="420"/>
      <c r="BT249" s="420"/>
      <c r="BU249" s="420"/>
      <c r="BV249" s="420"/>
      <c r="BW249" s="420"/>
      <c r="BX249" s="420"/>
      <c r="BY249" s="420"/>
      <c r="BZ249" s="420"/>
      <c r="CA249" s="420"/>
      <c r="CB249" s="420"/>
      <c r="CC249" s="420"/>
      <c r="CD249" s="420"/>
      <c r="CE249" s="420"/>
      <c r="CF249" s="420"/>
      <c r="CG249" s="420"/>
      <c r="CH249" s="420"/>
      <c r="CI249" s="420"/>
      <c r="CJ249" s="420"/>
      <c r="CK249" s="420"/>
      <c r="CL249" s="420"/>
      <c r="CM249" s="420"/>
      <c r="CN249" s="420"/>
      <c r="CO249" s="420"/>
      <c r="CP249" s="420"/>
      <c r="CQ249" s="420"/>
      <c r="CR249" s="420"/>
      <c r="CS249" s="420"/>
      <c r="CT249" s="420"/>
      <c r="CU249" s="420"/>
      <c r="CV249" s="420"/>
      <c r="CW249" s="420"/>
      <c r="CX249" s="420"/>
      <c r="CY249" s="420"/>
      <c r="CZ249" s="420"/>
      <c r="DA249" s="420"/>
      <c r="DB249" s="420"/>
      <c r="DC249" s="420"/>
      <c r="DD249" s="420"/>
      <c r="DE249" s="420"/>
      <c r="DF249" s="420"/>
      <c r="DG249" s="420"/>
      <c r="DH249" s="420"/>
      <c r="DI249" s="420"/>
      <c r="DJ249" s="420"/>
      <c r="DK249" s="420"/>
      <c r="DL249" s="420"/>
      <c r="DM249" s="420"/>
      <c r="DN249" s="420"/>
      <c r="DO249" s="420"/>
      <c r="DP249" s="420"/>
      <c r="DQ249" s="420"/>
      <c r="DR249" s="420"/>
      <c r="DS249" s="420"/>
      <c r="DT249" s="420"/>
      <c r="DU249" s="420"/>
      <c r="DV249" s="420"/>
      <c r="DW249" s="420"/>
      <c r="DX249" s="420"/>
      <c r="DY249" s="420"/>
      <c r="DZ249" s="420"/>
      <c r="EA249" s="420"/>
      <c r="EB249" s="420"/>
      <c r="EC249" s="420"/>
      <c r="ED249" s="420"/>
      <c r="EE249" s="420"/>
      <c r="EF249" s="420"/>
      <c r="EG249" s="420"/>
      <c r="EH249" s="420"/>
      <c r="EI249" s="420"/>
      <c r="EJ249" s="420"/>
      <c r="EK249" s="420"/>
      <c r="EL249" s="420"/>
      <c r="EM249" s="420"/>
      <c r="EN249" s="420"/>
      <c r="EO249" s="420"/>
      <c r="EP249" s="420"/>
      <c r="EQ249" s="420"/>
      <c r="ER249" s="420"/>
      <c r="ES249" s="420"/>
      <c r="ET249" s="420"/>
      <c r="EU249" s="420"/>
      <c r="EV249" s="420"/>
      <c r="EW249" s="420"/>
      <c r="EX249" s="420"/>
      <c r="EY249" s="420"/>
      <c r="EZ249" s="420"/>
      <c r="FA249" s="420"/>
      <c r="FB249" s="420"/>
      <c r="FC249" s="420"/>
      <c r="FD249" s="420"/>
      <c r="FE249" s="420"/>
      <c r="FF249" s="420"/>
      <c r="FG249" s="420"/>
      <c r="FH249" s="420"/>
      <c r="FI249" s="420"/>
      <c r="FJ249" s="420"/>
      <c r="FK249" s="420"/>
      <c r="FL249" s="420"/>
      <c r="FM249" s="420"/>
      <c r="FN249" s="420"/>
      <c r="FO249" s="420"/>
      <c r="FP249" s="420"/>
      <c r="FQ249" s="420"/>
      <c r="FR249" s="420"/>
      <c r="FS249" s="420"/>
      <c r="FT249" s="420"/>
      <c r="FU249" s="420"/>
      <c r="FV249" s="420"/>
      <c r="FW249" s="420"/>
      <c r="FX249" s="420"/>
      <c r="FY249" s="420"/>
      <c r="FZ249" s="420"/>
      <c r="GA249" s="420"/>
      <c r="GB249" s="420"/>
      <c r="GC249" s="420"/>
      <c r="GD249" s="420"/>
      <c r="GE249" s="420"/>
      <c r="GF249" s="420"/>
      <c r="GG249" s="420"/>
      <c r="GH249" s="420"/>
      <c r="GI249" s="420"/>
      <c r="GJ249" s="420"/>
      <c r="GK249" s="420"/>
      <c r="GL249" s="420"/>
      <c r="GM249" s="420"/>
      <c r="GN249" s="420"/>
      <c r="GO249" s="420"/>
      <c r="GP249" s="420"/>
      <c r="GQ249" s="420"/>
      <c r="GR249" s="420"/>
      <c r="GS249" s="420"/>
      <c r="GT249" s="420"/>
      <c r="GU249" s="420"/>
      <c r="GV249" s="420"/>
      <c r="GW249" s="420"/>
      <c r="GX249" s="420"/>
      <c r="GY249" s="420"/>
      <c r="GZ249" s="420"/>
      <c r="HA249" s="420"/>
      <c r="HB249" s="420"/>
      <c r="HC249" s="420"/>
      <c r="HD249" s="420"/>
      <c r="HE249" s="420"/>
      <c r="HF249" s="420"/>
      <c r="HG249" s="420"/>
      <c r="HH249" s="420"/>
      <c r="HI249" s="420"/>
      <c r="HJ249" s="420"/>
      <c r="HK249" s="420"/>
      <c r="HL249" s="420"/>
      <c r="HM249" s="420"/>
      <c r="HN249" s="420"/>
      <c r="HO249" s="420"/>
      <c r="HP249" s="420"/>
      <c r="HQ249" s="420"/>
      <c r="HR249" s="420"/>
      <c r="HS249" s="420"/>
      <c r="HT249" s="420"/>
      <c r="HU249" s="420"/>
      <c r="HV249" s="420"/>
      <c r="HW249" s="420"/>
      <c r="HX249" s="420"/>
      <c r="HY249" s="420"/>
      <c r="HZ249" s="420"/>
      <c r="IA249" s="420"/>
      <c r="IB249" s="420"/>
      <c r="IC249" s="420"/>
      <c r="ID249" s="420"/>
      <c r="IE249" s="420"/>
      <c r="IF249" s="420"/>
      <c r="IG249" s="420"/>
      <c r="IH249" s="420"/>
      <c r="II249" s="420"/>
      <c r="IJ249" s="420"/>
      <c r="IK249" s="420"/>
      <c r="IL249" s="420"/>
      <c r="IM249" s="420"/>
      <c r="IN249" s="420"/>
      <c r="IO249" s="420"/>
      <c r="IP249" s="420"/>
      <c r="IQ249" s="420"/>
      <c r="IR249" s="420"/>
      <c r="IS249" s="420"/>
      <c r="IT249" s="420"/>
      <c r="IU249" s="420"/>
      <c r="IV249" s="420"/>
    </row>
    <row r="250" spans="1:256" s="1282" customFormat="1" ht="15.6" customHeight="1">
      <c r="A250" s="9"/>
      <c r="B250" s="9"/>
      <c r="C250" s="2496"/>
      <c r="D250" s="131"/>
      <c r="E250" s="20"/>
      <c r="F250" s="472" t="s">
        <v>623</v>
      </c>
      <c r="G250" s="2488"/>
      <c r="H250" s="2488"/>
      <c r="I250" s="2488"/>
      <c r="J250" s="2488"/>
      <c r="K250" s="2488"/>
      <c r="L250" s="2488"/>
      <c r="M250" s="2488"/>
      <c r="N250" s="2488"/>
      <c r="O250" s="763">
        <v>9119130</v>
      </c>
      <c r="P250" s="763">
        <v>10487700</v>
      </c>
      <c r="Q250" s="763">
        <v>10336500</v>
      </c>
      <c r="R250" s="763">
        <v>12422200</v>
      </c>
      <c r="S250" s="2497">
        <v>12760300</v>
      </c>
      <c r="T250" s="2497">
        <v>14424800</v>
      </c>
      <c r="U250" s="765">
        <v>14940200</v>
      </c>
      <c r="V250" s="2498">
        <v>15302500</v>
      </c>
      <c r="W250" s="2498">
        <v>16291700</v>
      </c>
      <c r="X250" s="1611">
        <v>16766800</v>
      </c>
      <c r="Y250" s="2500">
        <v>17075500</v>
      </c>
      <c r="Z250" s="2500">
        <v>17561900</v>
      </c>
      <c r="AA250" s="2501">
        <v>19628746.794633333</v>
      </c>
      <c r="AB250" s="2501">
        <v>20382409.70128167</v>
      </c>
      <c r="AC250" s="477">
        <v>21153500</v>
      </c>
      <c r="AD250" s="477">
        <v>22106600</v>
      </c>
      <c r="AE250" s="477">
        <v>23116200</v>
      </c>
      <c r="AF250" s="477">
        <v>24158300</v>
      </c>
      <c r="AG250" s="477">
        <v>25018100</v>
      </c>
      <c r="AH250" s="477">
        <v>25909100</v>
      </c>
      <c r="AI250" s="477">
        <v>26832400</v>
      </c>
      <c r="AJ250" s="477">
        <v>27796000</v>
      </c>
      <c r="AK250" s="477">
        <v>28801400</v>
      </c>
      <c r="AL250" s="477">
        <v>29850200</v>
      </c>
      <c r="AM250" s="477">
        <v>30943900</v>
      </c>
      <c r="AN250" s="477">
        <v>32084200</v>
      </c>
      <c r="AO250" s="477">
        <v>33272900</v>
      </c>
      <c r="AP250" s="523">
        <v>34511900</v>
      </c>
      <c r="AQ250" s="420"/>
      <c r="AR250" s="420"/>
      <c r="AS250" s="1611">
        <v>17561900</v>
      </c>
      <c r="AT250" s="420"/>
      <c r="AU250" s="420"/>
      <c r="AV250" s="420"/>
      <c r="AW250" s="420"/>
      <c r="AX250" s="420"/>
      <c r="AY250" s="420"/>
      <c r="AZ250" s="420"/>
      <c r="BA250" s="420"/>
      <c r="BB250" s="420"/>
      <c r="BC250" s="420"/>
      <c r="BD250" s="420"/>
      <c r="BE250" s="420"/>
      <c r="BF250" s="420"/>
      <c r="BG250" s="420"/>
      <c r="BH250" s="420"/>
      <c r="BI250" s="420"/>
      <c r="BJ250" s="420"/>
      <c r="BK250" s="420"/>
      <c r="BL250" s="420"/>
      <c r="BM250" s="420"/>
      <c r="BN250" s="420"/>
      <c r="BO250" s="420"/>
      <c r="BP250" s="420"/>
      <c r="BQ250" s="420"/>
      <c r="BR250" s="420"/>
      <c r="BS250" s="420"/>
      <c r="BT250" s="420"/>
      <c r="BU250" s="420"/>
      <c r="BV250" s="420"/>
      <c r="BW250" s="420"/>
      <c r="BX250" s="420"/>
      <c r="BY250" s="420"/>
      <c r="BZ250" s="420"/>
      <c r="CA250" s="420"/>
      <c r="CB250" s="420"/>
      <c r="CC250" s="420"/>
      <c r="CD250" s="420"/>
      <c r="CE250" s="420"/>
      <c r="CF250" s="420"/>
      <c r="CG250" s="420"/>
      <c r="CH250" s="420"/>
      <c r="CI250" s="420"/>
      <c r="CJ250" s="420"/>
      <c r="CK250" s="420"/>
      <c r="CL250" s="420"/>
      <c r="CM250" s="420"/>
      <c r="CN250" s="420"/>
      <c r="CO250" s="420"/>
      <c r="CP250" s="420"/>
      <c r="CQ250" s="420"/>
      <c r="CR250" s="420"/>
      <c r="CS250" s="420"/>
      <c r="CT250" s="420"/>
      <c r="CU250" s="420"/>
      <c r="CV250" s="420"/>
      <c r="CW250" s="420"/>
      <c r="CX250" s="420"/>
      <c r="CY250" s="420"/>
      <c r="CZ250" s="420"/>
      <c r="DA250" s="420"/>
      <c r="DB250" s="420"/>
      <c r="DC250" s="420"/>
      <c r="DD250" s="420"/>
      <c r="DE250" s="420"/>
      <c r="DF250" s="420"/>
      <c r="DG250" s="420"/>
      <c r="DH250" s="420"/>
      <c r="DI250" s="420"/>
      <c r="DJ250" s="420"/>
      <c r="DK250" s="420"/>
      <c r="DL250" s="420"/>
      <c r="DM250" s="420"/>
      <c r="DN250" s="420"/>
      <c r="DO250" s="420"/>
      <c r="DP250" s="420"/>
      <c r="DQ250" s="420"/>
      <c r="DR250" s="420"/>
      <c r="DS250" s="420"/>
      <c r="DT250" s="420"/>
      <c r="DU250" s="420"/>
      <c r="DV250" s="420"/>
      <c r="DW250" s="420"/>
      <c r="DX250" s="420"/>
      <c r="DY250" s="420"/>
      <c r="DZ250" s="420"/>
      <c r="EA250" s="420"/>
      <c r="EB250" s="420"/>
      <c r="EC250" s="420"/>
      <c r="ED250" s="420"/>
      <c r="EE250" s="420"/>
      <c r="EF250" s="420"/>
      <c r="EG250" s="420"/>
      <c r="EH250" s="420"/>
      <c r="EI250" s="420"/>
      <c r="EJ250" s="420"/>
      <c r="EK250" s="420"/>
      <c r="EL250" s="420"/>
      <c r="EM250" s="420"/>
      <c r="EN250" s="420"/>
      <c r="EO250" s="420"/>
      <c r="EP250" s="420"/>
      <c r="EQ250" s="420"/>
      <c r="ER250" s="420"/>
      <c r="ES250" s="420"/>
      <c r="ET250" s="420"/>
      <c r="EU250" s="420"/>
      <c r="EV250" s="420"/>
      <c r="EW250" s="420"/>
      <c r="EX250" s="420"/>
      <c r="EY250" s="420"/>
      <c r="EZ250" s="420"/>
      <c r="FA250" s="420"/>
      <c r="FB250" s="420"/>
      <c r="FC250" s="420"/>
      <c r="FD250" s="420"/>
      <c r="FE250" s="420"/>
      <c r="FF250" s="420"/>
      <c r="FG250" s="420"/>
      <c r="FH250" s="420"/>
      <c r="FI250" s="420"/>
      <c r="FJ250" s="420"/>
      <c r="FK250" s="420"/>
      <c r="FL250" s="420"/>
      <c r="FM250" s="420"/>
      <c r="FN250" s="420"/>
      <c r="FO250" s="420"/>
      <c r="FP250" s="420"/>
      <c r="FQ250" s="420"/>
      <c r="FR250" s="420"/>
      <c r="FS250" s="420"/>
      <c r="FT250" s="420"/>
      <c r="FU250" s="420"/>
      <c r="FV250" s="420"/>
      <c r="FW250" s="420"/>
      <c r="FX250" s="420"/>
      <c r="FY250" s="420"/>
      <c r="FZ250" s="420"/>
      <c r="GA250" s="420"/>
      <c r="GB250" s="420"/>
      <c r="GC250" s="420"/>
      <c r="GD250" s="420"/>
      <c r="GE250" s="420"/>
      <c r="GF250" s="420"/>
      <c r="GG250" s="420"/>
      <c r="GH250" s="420"/>
      <c r="GI250" s="420"/>
      <c r="GJ250" s="420"/>
      <c r="GK250" s="420"/>
      <c r="GL250" s="420"/>
      <c r="GM250" s="420"/>
      <c r="GN250" s="420"/>
      <c r="GO250" s="420"/>
      <c r="GP250" s="420"/>
      <c r="GQ250" s="420"/>
      <c r="GR250" s="420"/>
      <c r="GS250" s="420"/>
      <c r="GT250" s="420"/>
      <c r="GU250" s="420"/>
      <c r="GV250" s="420"/>
      <c r="GW250" s="420"/>
      <c r="GX250" s="420"/>
      <c r="GY250" s="420"/>
      <c r="GZ250" s="420"/>
      <c r="HA250" s="420"/>
      <c r="HB250" s="420"/>
      <c r="HC250" s="420"/>
      <c r="HD250" s="420"/>
      <c r="HE250" s="420"/>
      <c r="HF250" s="420"/>
      <c r="HG250" s="420"/>
      <c r="HH250" s="420"/>
      <c r="HI250" s="420"/>
      <c r="HJ250" s="420"/>
      <c r="HK250" s="420"/>
      <c r="HL250" s="420"/>
      <c r="HM250" s="420"/>
      <c r="HN250" s="420"/>
      <c r="HO250" s="420"/>
      <c r="HP250" s="420"/>
      <c r="HQ250" s="420"/>
      <c r="HR250" s="420"/>
      <c r="HS250" s="420"/>
      <c r="HT250" s="420"/>
      <c r="HU250" s="420"/>
      <c r="HV250" s="420"/>
      <c r="HW250" s="420"/>
      <c r="HX250" s="420"/>
      <c r="HY250" s="420"/>
      <c r="HZ250" s="420"/>
      <c r="IA250" s="420"/>
      <c r="IB250" s="420"/>
      <c r="IC250" s="420"/>
      <c r="ID250" s="420"/>
      <c r="IE250" s="420"/>
      <c r="IF250" s="420"/>
      <c r="IG250" s="420"/>
      <c r="IH250" s="420"/>
      <c r="II250" s="420"/>
      <c r="IJ250" s="420"/>
      <c r="IK250" s="420"/>
      <c r="IL250" s="420"/>
      <c r="IM250" s="420"/>
      <c r="IN250" s="420"/>
      <c r="IO250" s="420"/>
      <c r="IP250" s="420"/>
      <c r="IQ250" s="420"/>
      <c r="IR250" s="420"/>
      <c r="IS250" s="420"/>
      <c r="IT250" s="420"/>
      <c r="IU250" s="420"/>
      <c r="IV250" s="420"/>
    </row>
    <row r="251" spans="1:256" s="1282" customFormat="1" ht="15.6" customHeight="1">
      <c r="A251" s="9"/>
      <c r="B251" s="9"/>
      <c r="C251" s="2496"/>
      <c r="D251" s="131"/>
      <c r="E251" s="20"/>
      <c r="F251" s="472" t="s">
        <v>625</v>
      </c>
      <c r="G251" s="2488"/>
      <c r="H251" s="2488"/>
      <c r="I251" s="2488"/>
      <c r="J251" s="2488"/>
      <c r="K251" s="2488"/>
      <c r="L251" s="2488"/>
      <c r="M251" s="2488"/>
      <c r="N251" s="2488"/>
      <c r="O251" s="763"/>
      <c r="P251" s="763">
        <v>661600</v>
      </c>
      <c r="Q251" s="763">
        <v>835900</v>
      </c>
      <c r="R251" s="763">
        <v>625700</v>
      </c>
      <c r="S251" s="2497">
        <v>625700</v>
      </c>
      <c r="T251" s="2497">
        <v>894600</v>
      </c>
      <c r="U251" s="765">
        <v>764400</v>
      </c>
      <c r="V251" s="2498">
        <v>1067400</v>
      </c>
      <c r="W251" s="2498">
        <v>1120400</v>
      </c>
      <c r="X251" s="1611">
        <v>1120400</v>
      </c>
      <c r="Y251" s="2500">
        <v>1075400</v>
      </c>
      <c r="Z251" s="2500">
        <v>1075400</v>
      </c>
      <c r="AA251" s="2501">
        <v>814900</v>
      </c>
      <c r="AB251" s="2501">
        <v>814900</v>
      </c>
      <c r="AC251" s="477">
        <v>835300</v>
      </c>
      <c r="AD251" s="477">
        <v>856200</v>
      </c>
      <c r="AE251" s="477">
        <v>877600</v>
      </c>
      <c r="AF251" s="477">
        <v>899500</v>
      </c>
      <c r="AG251" s="477">
        <v>922000</v>
      </c>
      <c r="AH251" s="477">
        <v>945100</v>
      </c>
      <c r="AI251" s="477">
        <v>968700</v>
      </c>
      <c r="AJ251" s="477">
        <v>992900</v>
      </c>
      <c r="AK251" s="477">
        <v>1017700</v>
      </c>
      <c r="AL251" s="477">
        <v>1043100</v>
      </c>
      <c r="AM251" s="477">
        <v>1069200</v>
      </c>
      <c r="AN251" s="477">
        <v>1095900</v>
      </c>
      <c r="AO251" s="477">
        <v>1123300</v>
      </c>
      <c r="AP251" s="523">
        <v>1151400</v>
      </c>
      <c r="AQ251" s="420"/>
      <c r="AR251" s="420"/>
      <c r="AS251" s="1611">
        <v>1075400</v>
      </c>
      <c r="AT251" s="420"/>
      <c r="AU251" s="420"/>
      <c r="AV251" s="420"/>
      <c r="AW251" s="420"/>
      <c r="AX251" s="420"/>
      <c r="AY251" s="420"/>
      <c r="AZ251" s="420"/>
      <c r="BA251" s="420"/>
      <c r="BB251" s="420"/>
      <c r="BC251" s="420"/>
      <c r="BD251" s="420"/>
      <c r="BE251" s="420"/>
      <c r="BF251" s="420"/>
      <c r="BG251" s="420"/>
      <c r="BH251" s="420"/>
      <c r="BI251" s="420"/>
      <c r="BJ251" s="420"/>
      <c r="BK251" s="420"/>
      <c r="BL251" s="420"/>
      <c r="BM251" s="420"/>
      <c r="BN251" s="420"/>
      <c r="BO251" s="420"/>
      <c r="BP251" s="420"/>
      <c r="BQ251" s="420"/>
      <c r="BR251" s="420"/>
      <c r="BS251" s="420"/>
      <c r="BT251" s="420"/>
      <c r="BU251" s="420"/>
      <c r="BV251" s="420"/>
      <c r="BW251" s="420"/>
      <c r="BX251" s="420"/>
      <c r="BY251" s="420"/>
      <c r="BZ251" s="420"/>
      <c r="CA251" s="420"/>
      <c r="CB251" s="420"/>
      <c r="CC251" s="420"/>
      <c r="CD251" s="420"/>
      <c r="CE251" s="420"/>
      <c r="CF251" s="420"/>
      <c r="CG251" s="420"/>
      <c r="CH251" s="420"/>
      <c r="CI251" s="420"/>
      <c r="CJ251" s="420"/>
      <c r="CK251" s="420"/>
      <c r="CL251" s="420"/>
      <c r="CM251" s="420"/>
      <c r="CN251" s="420"/>
      <c r="CO251" s="420"/>
      <c r="CP251" s="420"/>
      <c r="CQ251" s="420"/>
      <c r="CR251" s="420"/>
      <c r="CS251" s="420"/>
      <c r="CT251" s="420"/>
      <c r="CU251" s="420"/>
      <c r="CV251" s="420"/>
      <c r="CW251" s="420"/>
      <c r="CX251" s="420"/>
      <c r="CY251" s="420"/>
      <c r="CZ251" s="420"/>
      <c r="DA251" s="420"/>
      <c r="DB251" s="420"/>
      <c r="DC251" s="420"/>
      <c r="DD251" s="420"/>
      <c r="DE251" s="420"/>
      <c r="DF251" s="420"/>
      <c r="DG251" s="420"/>
      <c r="DH251" s="420"/>
      <c r="DI251" s="420"/>
      <c r="DJ251" s="420"/>
      <c r="DK251" s="420"/>
      <c r="DL251" s="420"/>
      <c r="DM251" s="420"/>
      <c r="DN251" s="420"/>
      <c r="DO251" s="420"/>
      <c r="DP251" s="420"/>
      <c r="DQ251" s="420"/>
      <c r="DR251" s="420"/>
      <c r="DS251" s="420"/>
      <c r="DT251" s="420"/>
      <c r="DU251" s="420"/>
      <c r="DV251" s="420"/>
      <c r="DW251" s="420"/>
      <c r="DX251" s="420"/>
      <c r="DY251" s="420"/>
      <c r="DZ251" s="420"/>
      <c r="EA251" s="420"/>
      <c r="EB251" s="420"/>
      <c r="EC251" s="420"/>
      <c r="ED251" s="420"/>
      <c r="EE251" s="420"/>
      <c r="EF251" s="420"/>
      <c r="EG251" s="420"/>
      <c r="EH251" s="420"/>
      <c r="EI251" s="420"/>
      <c r="EJ251" s="420"/>
      <c r="EK251" s="420"/>
      <c r="EL251" s="420"/>
      <c r="EM251" s="420"/>
      <c r="EN251" s="420"/>
      <c r="EO251" s="420"/>
      <c r="EP251" s="420"/>
      <c r="EQ251" s="420"/>
      <c r="ER251" s="420"/>
      <c r="ES251" s="420"/>
      <c r="ET251" s="420"/>
      <c r="EU251" s="420"/>
      <c r="EV251" s="420"/>
      <c r="EW251" s="420"/>
      <c r="EX251" s="420"/>
      <c r="EY251" s="420"/>
      <c r="EZ251" s="420"/>
      <c r="FA251" s="420"/>
      <c r="FB251" s="420"/>
      <c r="FC251" s="420"/>
      <c r="FD251" s="420"/>
      <c r="FE251" s="420"/>
      <c r="FF251" s="420"/>
      <c r="FG251" s="420"/>
      <c r="FH251" s="420"/>
      <c r="FI251" s="420"/>
      <c r="FJ251" s="420"/>
      <c r="FK251" s="420"/>
      <c r="FL251" s="420"/>
      <c r="FM251" s="420"/>
      <c r="FN251" s="420"/>
      <c r="FO251" s="420"/>
      <c r="FP251" s="420"/>
      <c r="FQ251" s="420"/>
      <c r="FR251" s="420"/>
      <c r="FS251" s="420"/>
      <c r="FT251" s="420"/>
      <c r="FU251" s="420"/>
      <c r="FV251" s="420"/>
      <c r="FW251" s="420"/>
      <c r="FX251" s="420"/>
      <c r="FY251" s="420"/>
      <c r="FZ251" s="420"/>
      <c r="GA251" s="420"/>
      <c r="GB251" s="420"/>
      <c r="GC251" s="420"/>
      <c r="GD251" s="420"/>
      <c r="GE251" s="420"/>
      <c r="GF251" s="420"/>
      <c r="GG251" s="420"/>
      <c r="GH251" s="420"/>
      <c r="GI251" s="420"/>
      <c r="GJ251" s="420"/>
      <c r="GK251" s="420"/>
      <c r="GL251" s="420"/>
      <c r="GM251" s="420"/>
      <c r="GN251" s="420"/>
      <c r="GO251" s="420"/>
      <c r="GP251" s="420"/>
      <c r="GQ251" s="420"/>
      <c r="GR251" s="420"/>
      <c r="GS251" s="420"/>
      <c r="GT251" s="420"/>
      <c r="GU251" s="420"/>
      <c r="GV251" s="420"/>
      <c r="GW251" s="420"/>
      <c r="GX251" s="420"/>
      <c r="GY251" s="420"/>
      <c r="GZ251" s="420"/>
      <c r="HA251" s="420"/>
      <c r="HB251" s="420"/>
      <c r="HC251" s="420"/>
      <c r="HD251" s="420"/>
      <c r="HE251" s="420"/>
      <c r="HF251" s="420"/>
      <c r="HG251" s="420"/>
      <c r="HH251" s="420"/>
      <c r="HI251" s="420"/>
      <c r="HJ251" s="420"/>
      <c r="HK251" s="420"/>
      <c r="HL251" s="420"/>
      <c r="HM251" s="420"/>
      <c r="HN251" s="420"/>
      <c r="HO251" s="420"/>
      <c r="HP251" s="420"/>
      <c r="HQ251" s="420"/>
      <c r="HR251" s="420"/>
      <c r="HS251" s="420"/>
      <c r="HT251" s="420"/>
      <c r="HU251" s="420"/>
      <c r="HV251" s="420"/>
      <c r="HW251" s="420"/>
      <c r="HX251" s="420"/>
      <c r="HY251" s="420"/>
      <c r="HZ251" s="420"/>
      <c r="IA251" s="420"/>
      <c r="IB251" s="420"/>
      <c r="IC251" s="420"/>
      <c r="ID251" s="420"/>
      <c r="IE251" s="420"/>
      <c r="IF251" s="420"/>
      <c r="IG251" s="420"/>
      <c r="IH251" s="420"/>
      <c r="II251" s="420"/>
      <c r="IJ251" s="420"/>
      <c r="IK251" s="420"/>
      <c r="IL251" s="420"/>
      <c r="IM251" s="420"/>
      <c r="IN251" s="420"/>
      <c r="IO251" s="420"/>
      <c r="IP251" s="420"/>
      <c r="IQ251" s="420"/>
      <c r="IR251" s="420"/>
      <c r="IS251" s="420"/>
      <c r="IT251" s="420"/>
      <c r="IU251" s="420"/>
      <c r="IV251" s="420"/>
    </row>
    <row r="252" spans="1:256" s="1282" customFormat="1" ht="15.6" customHeight="1">
      <c r="A252" s="9"/>
      <c r="B252" s="9"/>
      <c r="C252" s="2496"/>
      <c r="D252" s="131"/>
      <c r="E252" s="20"/>
      <c r="F252" s="472" t="s">
        <v>626</v>
      </c>
      <c r="G252" s="2488"/>
      <c r="H252" s="2488"/>
      <c r="I252" s="2488"/>
      <c r="J252" s="2488"/>
      <c r="K252" s="2488"/>
      <c r="L252" s="2488"/>
      <c r="M252" s="2488"/>
      <c r="N252" s="2488"/>
      <c r="O252" s="763">
        <v>46800</v>
      </c>
      <c r="P252" s="763">
        <v>36200</v>
      </c>
      <c r="Q252" s="763">
        <v>49100</v>
      </c>
      <c r="R252" s="763">
        <v>64900</v>
      </c>
      <c r="S252" s="2497">
        <v>104700</v>
      </c>
      <c r="T252" s="2497">
        <v>125300</v>
      </c>
      <c r="U252" s="765">
        <v>137600</v>
      </c>
      <c r="V252" s="2498">
        <v>129600</v>
      </c>
      <c r="W252" s="2498">
        <v>131000</v>
      </c>
      <c r="X252" s="1611">
        <v>131000</v>
      </c>
      <c r="Y252" s="2500">
        <v>142000</v>
      </c>
      <c r="Z252" s="2500">
        <v>142000</v>
      </c>
      <c r="AA252" s="2501">
        <v>142000</v>
      </c>
      <c r="AB252" s="2501">
        <v>142000</v>
      </c>
      <c r="AC252" s="477">
        <v>145600</v>
      </c>
      <c r="AD252" s="477">
        <v>149200</v>
      </c>
      <c r="AE252" s="477">
        <v>152900</v>
      </c>
      <c r="AF252" s="477">
        <v>156700</v>
      </c>
      <c r="AG252" s="477">
        <v>160600</v>
      </c>
      <c r="AH252" s="477">
        <v>164600</v>
      </c>
      <c r="AI252" s="477">
        <v>168700</v>
      </c>
      <c r="AJ252" s="477">
        <v>172900</v>
      </c>
      <c r="AK252" s="477">
        <v>177200</v>
      </c>
      <c r="AL252" s="477">
        <v>181600</v>
      </c>
      <c r="AM252" s="477">
        <v>186100</v>
      </c>
      <c r="AN252" s="477">
        <v>190800</v>
      </c>
      <c r="AO252" s="477">
        <v>195600</v>
      </c>
      <c r="AP252" s="523">
        <v>200500</v>
      </c>
      <c r="AQ252" s="420"/>
      <c r="AR252" s="420"/>
      <c r="AS252" s="1611">
        <v>142000</v>
      </c>
      <c r="AT252" s="420"/>
      <c r="AU252" s="420"/>
      <c r="AV252" s="420"/>
      <c r="AW252" s="420"/>
      <c r="AX252" s="420"/>
      <c r="AY252" s="420"/>
      <c r="AZ252" s="420"/>
      <c r="BA252" s="420"/>
      <c r="BB252" s="420"/>
      <c r="BC252" s="420"/>
      <c r="BD252" s="420"/>
      <c r="BE252" s="420"/>
      <c r="BF252" s="420"/>
      <c r="BG252" s="420"/>
      <c r="BH252" s="420"/>
      <c r="BI252" s="420"/>
      <c r="BJ252" s="420"/>
      <c r="BK252" s="420"/>
      <c r="BL252" s="420"/>
      <c r="BM252" s="420"/>
      <c r="BN252" s="420"/>
      <c r="BO252" s="420"/>
      <c r="BP252" s="420"/>
      <c r="BQ252" s="420"/>
      <c r="BR252" s="420"/>
      <c r="BS252" s="420"/>
      <c r="BT252" s="420"/>
      <c r="BU252" s="420"/>
      <c r="BV252" s="420"/>
      <c r="BW252" s="420"/>
      <c r="BX252" s="420"/>
      <c r="BY252" s="420"/>
      <c r="BZ252" s="420"/>
      <c r="CA252" s="420"/>
      <c r="CB252" s="420"/>
      <c r="CC252" s="420"/>
      <c r="CD252" s="420"/>
      <c r="CE252" s="420"/>
      <c r="CF252" s="420"/>
      <c r="CG252" s="420"/>
      <c r="CH252" s="420"/>
      <c r="CI252" s="420"/>
      <c r="CJ252" s="420"/>
      <c r="CK252" s="420"/>
      <c r="CL252" s="420"/>
      <c r="CM252" s="420"/>
      <c r="CN252" s="420"/>
      <c r="CO252" s="420"/>
      <c r="CP252" s="420"/>
      <c r="CQ252" s="420"/>
      <c r="CR252" s="420"/>
      <c r="CS252" s="420"/>
      <c r="CT252" s="420"/>
      <c r="CU252" s="420"/>
      <c r="CV252" s="420"/>
      <c r="CW252" s="420"/>
      <c r="CX252" s="420"/>
      <c r="CY252" s="420"/>
      <c r="CZ252" s="420"/>
      <c r="DA252" s="420"/>
      <c r="DB252" s="420"/>
      <c r="DC252" s="420"/>
      <c r="DD252" s="420"/>
      <c r="DE252" s="420"/>
      <c r="DF252" s="420"/>
      <c r="DG252" s="420"/>
      <c r="DH252" s="420"/>
      <c r="DI252" s="420"/>
      <c r="DJ252" s="420"/>
      <c r="DK252" s="420"/>
      <c r="DL252" s="420"/>
      <c r="DM252" s="420"/>
      <c r="DN252" s="420"/>
      <c r="DO252" s="420"/>
      <c r="DP252" s="420"/>
      <c r="DQ252" s="420"/>
      <c r="DR252" s="420"/>
      <c r="DS252" s="420"/>
      <c r="DT252" s="420"/>
      <c r="DU252" s="420"/>
      <c r="DV252" s="420"/>
      <c r="DW252" s="420"/>
      <c r="DX252" s="420"/>
      <c r="DY252" s="420"/>
      <c r="DZ252" s="420"/>
      <c r="EA252" s="420"/>
      <c r="EB252" s="420"/>
      <c r="EC252" s="420"/>
      <c r="ED252" s="420"/>
      <c r="EE252" s="420"/>
      <c r="EF252" s="420"/>
      <c r="EG252" s="420"/>
      <c r="EH252" s="420"/>
      <c r="EI252" s="420"/>
      <c r="EJ252" s="420"/>
      <c r="EK252" s="420"/>
      <c r="EL252" s="420"/>
      <c r="EM252" s="420"/>
      <c r="EN252" s="420"/>
      <c r="EO252" s="420"/>
      <c r="EP252" s="420"/>
      <c r="EQ252" s="420"/>
      <c r="ER252" s="420"/>
      <c r="ES252" s="420"/>
      <c r="ET252" s="420"/>
      <c r="EU252" s="420"/>
      <c r="EV252" s="420"/>
      <c r="EW252" s="420"/>
      <c r="EX252" s="420"/>
      <c r="EY252" s="420"/>
      <c r="EZ252" s="420"/>
      <c r="FA252" s="420"/>
      <c r="FB252" s="420"/>
      <c r="FC252" s="420"/>
      <c r="FD252" s="420"/>
      <c r="FE252" s="420"/>
      <c r="FF252" s="420"/>
      <c r="FG252" s="420"/>
      <c r="FH252" s="420"/>
      <c r="FI252" s="420"/>
      <c r="FJ252" s="420"/>
      <c r="FK252" s="420"/>
      <c r="FL252" s="420"/>
      <c r="FM252" s="420"/>
      <c r="FN252" s="420"/>
      <c r="FO252" s="420"/>
      <c r="FP252" s="420"/>
      <c r="FQ252" s="420"/>
      <c r="FR252" s="420"/>
      <c r="FS252" s="420"/>
      <c r="FT252" s="420"/>
      <c r="FU252" s="420"/>
      <c r="FV252" s="420"/>
      <c r="FW252" s="420"/>
      <c r="FX252" s="420"/>
      <c r="FY252" s="420"/>
      <c r="FZ252" s="420"/>
      <c r="GA252" s="420"/>
      <c r="GB252" s="420"/>
      <c r="GC252" s="420"/>
      <c r="GD252" s="420"/>
      <c r="GE252" s="420"/>
      <c r="GF252" s="420"/>
      <c r="GG252" s="420"/>
      <c r="GH252" s="420"/>
      <c r="GI252" s="420"/>
      <c r="GJ252" s="420"/>
      <c r="GK252" s="420"/>
      <c r="GL252" s="420"/>
      <c r="GM252" s="420"/>
      <c r="GN252" s="420"/>
      <c r="GO252" s="420"/>
      <c r="GP252" s="420"/>
      <c r="GQ252" s="420"/>
      <c r="GR252" s="420"/>
      <c r="GS252" s="420"/>
      <c r="GT252" s="420"/>
      <c r="GU252" s="420"/>
      <c r="GV252" s="420"/>
      <c r="GW252" s="420"/>
      <c r="GX252" s="420"/>
      <c r="GY252" s="420"/>
      <c r="GZ252" s="420"/>
      <c r="HA252" s="420"/>
      <c r="HB252" s="420"/>
      <c r="HC252" s="420"/>
      <c r="HD252" s="420"/>
      <c r="HE252" s="420"/>
      <c r="HF252" s="420"/>
      <c r="HG252" s="420"/>
      <c r="HH252" s="420"/>
      <c r="HI252" s="420"/>
      <c r="HJ252" s="420"/>
      <c r="HK252" s="420"/>
      <c r="HL252" s="420"/>
      <c r="HM252" s="420"/>
      <c r="HN252" s="420"/>
      <c r="HO252" s="420"/>
      <c r="HP252" s="420"/>
      <c r="HQ252" s="420"/>
      <c r="HR252" s="420"/>
      <c r="HS252" s="420"/>
      <c r="HT252" s="420"/>
      <c r="HU252" s="420"/>
      <c r="HV252" s="420"/>
      <c r="HW252" s="420"/>
      <c r="HX252" s="420"/>
      <c r="HY252" s="420"/>
      <c r="HZ252" s="420"/>
      <c r="IA252" s="420"/>
      <c r="IB252" s="420"/>
      <c r="IC252" s="420"/>
      <c r="ID252" s="420"/>
      <c r="IE252" s="420"/>
      <c r="IF252" s="420"/>
      <c r="IG252" s="420"/>
      <c r="IH252" s="420"/>
      <c r="II252" s="420"/>
      <c r="IJ252" s="420"/>
      <c r="IK252" s="420"/>
      <c r="IL252" s="420"/>
      <c r="IM252" s="420"/>
      <c r="IN252" s="420"/>
      <c r="IO252" s="420"/>
      <c r="IP252" s="420"/>
      <c r="IQ252" s="420"/>
      <c r="IR252" s="420"/>
      <c r="IS252" s="420"/>
      <c r="IT252" s="420"/>
      <c r="IU252" s="420"/>
      <c r="IV252" s="420"/>
    </row>
    <row r="253" spans="1:256" s="1282" customFormat="1" ht="15.6" customHeight="1">
      <c r="A253" s="9"/>
      <c r="B253" s="9"/>
      <c r="C253" s="2496"/>
      <c r="D253" s="131"/>
      <c r="E253" s="20"/>
      <c r="F253" s="472" t="s">
        <v>629</v>
      </c>
      <c r="G253" s="2488"/>
      <c r="H253" s="2488"/>
      <c r="I253" s="2488"/>
      <c r="J253" s="2488"/>
      <c r="K253" s="2488"/>
      <c r="L253" s="2488"/>
      <c r="M253" s="2488"/>
      <c r="N253" s="2488"/>
      <c r="O253" s="763">
        <v>195400</v>
      </c>
      <c r="P253" s="763">
        <v>126400</v>
      </c>
      <c r="Q253" s="763">
        <v>91600</v>
      </c>
      <c r="R253" s="763">
        <v>209100</v>
      </c>
      <c r="S253" s="2497">
        <v>153000</v>
      </c>
      <c r="T253" s="2497">
        <v>2305900</v>
      </c>
      <c r="U253" s="765">
        <v>2157200</v>
      </c>
      <c r="V253" s="2498">
        <v>60800</v>
      </c>
      <c r="W253" s="2498">
        <v>60800</v>
      </c>
      <c r="X253" s="1611">
        <v>0</v>
      </c>
      <c r="Y253" s="2500">
        <v>0</v>
      </c>
      <c r="Z253" s="2500">
        <v>0</v>
      </c>
      <c r="AA253" s="2501">
        <v>0</v>
      </c>
      <c r="AB253" s="2501">
        <v>0</v>
      </c>
      <c r="AC253" s="477">
        <v>0</v>
      </c>
      <c r="AD253" s="477">
        <v>0</v>
      </c>
      <c r="AE253" s="477">
        <v>0</v>
      </c>
      <c r="AF253" s="477">
        <v>0</v>
      </c>
      <c r="AG253" s="477">
        <v>0</v>
      </c>
      <c r="AH253" s="477">
        <v>0</v>
      </c>
      <c r="AI253" s="477">
        <v>0</v>
      </c>
      <c r="AJ253" s="477">
        <v>0</v>
      </c>
      <c r="AK253" s="477">
        <v>0</v>
      </c>
      <c r="AL253" s="477">
        <v>0</v>
      </c>
      <c r="AM253" s="477">
        <v>0</v>
      </c>
      <c r="AN253" s="477">
        <v>0</v>
      </c>
      <c r="AO253" s="477">
        <v>0</v>
      </c>
      <c r="AP253" s="523">
        <v>0</v>
      </c>
      <c r="AQ253" s="420"/>
      <c r="AR253" s="420"/>
      <c r="AS253" s="1611">
        <v>0</v>
      </c>
      <c r="AT253" s="420"/>
      <c r="AU253" s="420"/>
      <c r="AV253" s="420"/>
      <c r="AW253" s="420"/>
      <c r="AX253" s="420"/>
      <c r="AY253" s="420"/>
      <c r="AZ253" s="420"/>
      <c r="BA253" s="420"/>
      <c r="BB253" s="420"/>
      <c r="BC253" s="420"/>
      <c r="BD253" s="420"/>
      <c r="BE253" s="420"/>
      <c r="BF253" s="420"/>
      <c r="BG253" s="420"/>
      <c r="BH253" s="420"/>
      <c r="BI253" s="420"/>
      <c r="BJ253" s="420"/>
      <c r="BK253" s="420"/>
      <c r="BL253" s="420"/>
      <c r="BM253" s="420"/>
      <c r="BN253" s="420"/>
      <c r="BO253" s="420"/>
      <c r="BP253" s="420"/>
      <c r="BQ253" s="420"/>
      <c r="BR253" s="420"/>
      <c r="BS253" s="420"/>
      <c r="BT253" s="420"/>
      <c r="BU253" s="420"/>
      <c r="BV253" s="420"/>
      <c r="BW253" s="420"/>
      <c r="BX253" s="420"/>
      <c r="BY253" s="420"/>
      <c r="BZ253" s="420"/>
      <c r="CA253" s="420"/>
      <c r="CB253" s="420"/>
      <c r="CC253" s="420"/>
      <c r="CD253" s="420"/>
      <c r="CE253" s="420"/>
      <c r="CF253" s="420"/>
      <c r="CG253" s="420"/>
      <c r="CH253" s="420"/>
      <c r="CI253" s="420"/>
      <c r="CJ253" s="420"/>
      <c r="CK253" s="420"/>
      <c r="CL253" s="420"/>
      <c r="CM253" s="420"/>
      <c r="CN253" s="420"/>
      <c r="CO253" s="420"/>
      <c r="CP253" s="420"/>
      <c r="CQ253" s="420"/>
      <c r="CR253" s="420"/>
      <c r="CS253" s="420"/>
      <c r="CT253" s="420"/>
      <c r="CU253" s="420"/>
      <c r="CV253" s="420"/>
      <c r="CW253" s="420"/>
      <c r="CX253" s="420"/>
      <c r="CY253" s="420"/>
      <c r="CZ253" s="420"/>
      <c r="DA253" s="420"/>
      <c r="DB253" s="420"/>
      <c r="DC253" s="420"/>
      <c r="DD253" s="420"/>
      <c r="DE253" s="420"/>
      <c r="DF253" s="420"/>
      <c r="DG253" s="420"/>
      <c r="DH253" s="420"/>
      <c r="DI253" s="420"/>
      <c r="DJ253" s="420"/>
      <c r="DK253" s="420"/>
      <c r="DL253" s="420"/>
      <c r="DM253" s="420"/>
      <c r="DN253" s="420"/>
      <c r="DO253" s="420"/>
      <c r="DP253" s="420"/>
      <c r="DQ253" s="420"/>
      <c r="DR253" s="420"/>
      <c r="DS253" s="420"/>
      <c r="DT253" s="420"/>
      <c r="DU253" s="420"/>
      <c r="DV253" s="420"/>
      <c r="DW253" s="420"/>
      <c r="DX253" s="420"/>
      <c r="DY253" s="420"/>
      <c r="DZ253" s="420"/>
      <c r="EA253" s="420"/>
      <c r="EB253" s="420"/>
      <c r="EC253" s="420"/>
      <c r="ED253" s="420"/>
      <c r="EE253" s="420"/>
      <c r="EF253" s="420"/>
      <c r="EG253" s="420"/>
      <c r="EH253" s="420"/>
      <c r="EI253" s="420"/>
      <c r="EJ253" s="420"/>
      <c r="EK253" s="420"/>
      <c r="EL253" s="420"/>
      <c r="EM253" s="420"/>
      <c r="EN253" s="420"/>
      <c r="EO253" s="420"/>
      <c r="EP253" s="420"/>
      <c r="EQ253" s="420"/>
      <c r="ER253" s="420"/>
      <c r="ES253" s="420"/>
      <c r="ET253" s="420"/>
      <c r="EU253" s="420"/>
      <c r="EV253" s="420"/>
      <c r="EW253" s="420"/>
      <c r="EX253" s="420"/>
      <c r="EY253" s="420"/>
      <c r="EZ253" s="420"/>
      <c r="FA253" s="420"/>
      <c r="FB253" s="420"/>
      <c r="FC253" s="420"/>
      <c r="FD253" s="420"/>
      <c r="FE253" s="420"/>
      <c r="FF253" s="420"/>
      <c r="FG253" s="420"/>
      <c r="FH253" s="420"/>
      <c r="FI253" s="420"/>
      <c r="FJ253" s="420"/>
      <c r="FK253" s="420"/>
      <c r="FL253" s="420"/>
      <c r="FM253" s="420"/>
      <c r="FN253" s="420"/>
      <c r="FO253" s="420"/>
      <c r="FP253" s="420"/>
      <c r="FQ253" s="420"/>
      <c r="FR253" s="420"/>
      <c r="FS253" s="420"/>
      <c r="FT253" s="420"/>
      <c r="FU253" s="420"/>
      <c r="FV253" s="420"/>
      <c r="FW253" s="420"/>
      <c r="FX253" s="420"/>
      <c r="FY253" s="420"/>
      <c r="FZ253" s="420"/>
      <c r="GA253" s="420"/>
      <c r="GB253" s="420"/>
      <c r="GC253" s="420"/>
      <c r="GD253" s="420"/>
      <c r="GE253" s="420"/>
      <c r="GF253" s="420"/>
      <c r="GG253" s="420"/>
      <c r="GH253" s="420"/>
      <c r="GI253" s="420"/>
      <c r="GJ253" s="420"/>
      <c r="GK253" s="420"/>
      <c r="GL253" s="420"/>
      <c r="GM253" s="420"/>
      <c r="GN253" s="420"/>
      <c r="GO253" s="420"/>
      <c r="GP253" s="420"/>
      <c r="GQ253" s="420"/>
      <c r="GR253" s="420"/>
      <c r="GS253" s="420"/>
      <c r="GT253" s="420"/>
      <c r="GU253" s="420"/>
      <c r="GV253" s="420"/>
      <c r="GW253" s="420"/>
      <c r="GX253" s="420"/>
      <c r="GY253" s="420"/>
      <c r="GZ253" s="420"/>
      <c r="HA253" s="420"/>
      <c r="HB253" s="420"/>
      <c r="HC253" s="420"/>
      <c r="HD253" s="420"/>
      <c r="HE253" s="420"/>
      <c r="HF253" s="420"/>
      <c r="HG253" s="420"/>
      <c r="HH253" s="420"/>
      <c r="HI253" s="420"/>
      <c r="HJ253" s="420"/>
      <c r="HK253" s="420"/>
      <c r="HL253" s="420"/>
      <c r="HM253" s="420"/>
      <c r="HN253" s="420"/>
      <c r="HO253" s="420"/>
      <c r="HP253" s="420"/>
      <c r="HQ253" s="420"/>
      <c r="HR253" s="420"/>
      <c r="HS253" s="420"/>
      <c r="HT253" s="420"/>
      <c r="HU253" s="420"/>
      <c r="HV253" s="420"/>
      <c r="HW253" s="420"/>
      <c r="HX253" s="420"/>
      <c r="HY253" s="420"/>
      <c r="HZ253" s="420"/>
      <c r="IA253" s="420"/>
      <c r="IB253" s="420"/>
      <c r="IC253" s="420"/>
      <c r="ID253" s="420"/>
      <c r="IE253" s="420"/>
      <c r="IF253" s="420"/>
      <c r="IG253" s="420"/>
      <c r="IH253" s="420"/>
      <c r="II253" s="420"/>
      <c r="IJ253" s="420"/>
      <c r="IK253" s="420"/>
      <c r="IL253" s="420"/>
      <c r="IM253" s="420"/>
      <c r="IN253" s="420"/>
      <c r="IO253" s="420"/>
      <c r="IP253" s="420"/>
      <c r="IQ253" s="420"/>
      <c r="IR253" s="420"/>
      <c r="IS253" s="420"/>
      <c r="IT253" s="420"/>
      <c r="IU253" s="420"/>
      <c r="IV253" s="420"/>
    </row>
    <row r="254" spans="1:256" s="667" customFormat="1" ht="15.6" customHeight="1">
      <c r="A254" s="171"/>
      <c r="B254" s="171"/>
      <c r="C254" s="2496"/>
      <c r="D254" s="131"/>
      <c r="E254" s="20"/>
      <c r="F254" s="472" t="s">
        <v>632</v>
      </c>
      <c r="G254" s="2488"/>
      <c r="H254" s="2488"/>
      <c r="I254" s="2488"/>
      <c r="J254" s="2488"/>
      <c r="K254" s="2488"/>
      <c r="L254" s="2488"/>
      <c r="M254" s="2488"/>
      <c r="N254" s="2488"/>
      <c r="O254" s="763">
        <v>3025300</v>
      </c>
      <c r="P254" s="763">
        <v>1862500</v>
      </c>
      <c r="Q254" s="763">
        <v>1476000</v>
      </c>
      <c r="R254" s="763">
        <v>2179700</v>
      </c>
      <c r="S254" s="2497">
        <v>2405900</v>
      </c>
      <c r="T254" s="2497">
        <v>2904800</v>
      </c>
      <c r="U254" s="765">
        <v>2363600</v>
      </c>
      <c r="V254" s="2498">
        <v>4685400</v>
      </c>
      <c r="W254" s="2498">
        <v>5040800</v>
      </c>
      <c r="X254" s="1611">
        <v>4561300</v>
      </c>
      <c r="Y254" s="2500">
        <v>3511300</v>
      </c>
      <c r="Z254" s="2500">
        <v>3511300</v>
      </c>
      <c r="AA254" s="2501">
        <v>4874334</v>
      </c>
      <c r="AB254" s="2501">
        <v>4926334</v>
      </c>
      <c r="AC254" s="477">
        <v>5049500</v>
      </c>
      <c r="AD254" s="477">
        <v>5175700</v>
      </c>
      <c r="AE254" s="477">
        <v>5305100</v>
      </c>
      <c r="AF254" s="477">
        <v>5437700</v>
      </c>
      <c r="AG254" s="477">
        <v>5573600</v>
      </c>
      <c r="AH254" s="477">
        <v>5712900</v>
      </c>
      <c r="AI254" s="477">
        <v>5855700</v>
      </c>
      <c r="AJ254" s="477">
        <v>6002100</v>
      </c>
      <c r="AK254" s="477">
        <v>6152200</v>
      </c>
      <c r="AL254" s="477">
        <v>6306000</v>
      </c>
      <c r="AM254" s="477">
        <v>6463700</v>
      </c>
      <c r="AN254" s="477">
        <v>6625300</v>
      </c>
      <c r="AO254" s="477">
        <v>6790900</v>
      </c>
      <c r="AP254" s="523">
        <v>6960700</v>
      </c>
      <c r="AQ254" s="420"/>
      <c r="AR254" s="420"/>
      <c r="AS254" s="1611">
        <v>3511300</v>
      </c>
      <c r="AT254" s="420"/>
      <c r="AU254" s="420"/>
      <c r="AV254" s="420"/>
      <c r="AW254" s="420"/>
      <c r="AX254" s="420"/>
      <c r="AY254" s="420"/>
      <c r="AZ254" s="420"/>
      <c r="BA254" s="420"/>
      <c r="BB254" s="420"/>
      <c r="BC254" s="420"/>
      <c r="BD254" s="420"/>
      <c r="BE254" s="420"/>
      <c r="BF254" s="420"/>
      <c r="BG254" s="420"/>
      <c r="BH254" s="420"/>
      <c r="BI254" s="420"/>
      <c r="BJ254" s="420"/>
      <c r="BK254" s="420"/>
      <c r="BL254" s="420"/>
      <c r="BM254" s="420"/>
      <c r="BN254" s="420"/>
      <c r="BO254" s="420"/>
      <c r="BP254" s="420"/>
      <c r="BQ254" s="420"/>
      <c r="BR254" s="420"/>
      <c r="BS254" s="420"/>
      <c r="BT254" s="420"/>
      <c r="BU254" s="420"/>
      <c r="BV254" s="420"/>
      <c r="BW254" s="420"/>
      <c r="BX254" s="420"/>
      <c r="BY254" s="420"/>
      <c r="BZ254" s="420"/>
      <c r="CA254" s="420"/>
      <c r="CB254" s="420"/>
      <c r="CC254" s="420"/>
      <c r="CD254" s="420"/>
      <c r="CE254" s="420"/>
      <c r="CF254" s="420"/>
      <c r="CG254" s="420"/>
      <c r="CH254" s="420"/>
      <c r="CI254" s="420"/>
      <c r="CJ254" s="420"/>
      <c r="CK254" s="420"/>
      <c r="CL254" s="420"/>
      <c r="CM254" s="420"/>
      <c r="CN254" s="420"/>
      <c r="CO254" s="420"/>
      <c r="CP254" s="420"/>
      <c r="CQ254" s="420"/>
      <c r="CR254" s="420"/>
      <c r="CS254" s="420"/>
      <c r="CT254" s="420"/>
      <c r="CU254" s="420"/>
      <c r="CV254" s="420"/>
      <c r="CW254" s="420"/>
      <c r="CX254" s="420"/>
      <c r="CY254" s="420"/>
      <c r="CZ254" s="420"/>
      <c r="DA254" s="420"/>
      <c r="DB254" s="420"/>
      <c r="DC254" s="420"/>
      <c r="DD254" s="420"/>
      <c r="DE254" s="420"/>
      <c r="DF254" s="420"/>
      <c r="DG254" s="420"/>
      <c r="DH254" s="420"/>
      <c r="DI254" s="420"/>
      <c r="DJ254" s="420"/>
      <c r="DK254" s="420"/>
      <c r="DL254" s="420"/>
      <c r="DM254" s="420"/>
      <c r="DN254" s="420"/>
      <c r="DO254" s="420"/>
      <c r="DP254" s="420"/>
      <c r="DQ254" s="420"/>
      <c r="DR254" s="420"/>
      <c r="DS254" s="420"/>
      <c r="DT254" s="420"/>
      <c r="DU254" s="420"/>
      <c r="DV254" s="420"/>
      <c r="DW254" s="420"/>
      <c r="DX254" s="420"/>
      <c r="DY254" s="420"/>
      <c r="DZ254" s="420"/>
      <c r="EA254" s="420"/>
      <c r="EB254" s="420"/>
      <c r="EC254" s="420"/>
      <c r="ED254" s="420"/>
      <c r="EE254" s="420"/>
      <c r="EF254" s="420"/>
      <c r="EG254" s="420"/>
      <c r="EH254" s="420"/>
      <c r="EI254" s="420"/>
      <c r="EJ254" s="420"/>
      <c r="EK254" s="420"/>
      <c r="EL254" s="420"/>
      <c r="EM254" s="420"/>
      <c r="EN254" s="420"/>
      <c r="EO254" s="420"/>
      <c r="EP254" s="420"/>
      <c r="EQ254" s="420"/>
      <c r="ER254" s="420"/>
      <c r="ES254" s="420"/>
      <c r="ET254" s="420"/>
      <c r="EU254" s="420"/>
      <c r="EV254" s="420"/>
      <c r="EW254" s="420"/>
      <c r="EX254" s="420"/>
      <c r="EY254" s="420"/>
      <c r="EZ254" s="420"/>
      <c r="FA254" s="420"/>
      <c r="FB254" s="420"/>
      <c r="FC254" s="420"/>
      <c r="FD254" s="420"/>
      <c r="FE254" s="420"/>
      <c r="FF254" s="420"/>
      <c r="FG254" s="420"/>
      <c r="FH254" s="420"/>
      <c r="FI254" s="420"/>
      <c r="FJ254" s="420"/>
      <c r="FK254" s="420"/>
      <c r="FL254" s="420"/>
      <c r="FM254" s="420"/>
      <c r="FN254" s="420"/>
      <c r="FO254" s="420"/>
      <c r="FP254" s="420"/>
      <c r="FQ254" s="420"/>
      <c r="FR254" s="420"/>
      <c r="FS254" s="420"/>
      <c r="FT254" s="420"/>
      <c r="FU254" s="420"/>
      <c r="FV254" s="420"/>
      <c r="FW254" s="420"/>
      <c r="FX254" s="420"/>
      <c r="FY254" s="420"/>
      <c r="FZ254" s="420"/>
      <c r="GA254" s="420"/>
      <c r="GB254" s="420"/>
      <c r="GC254" s="420"/>
      <c r="GD254" s="420"/>
      <c r="GE254" s="420"/>
      <c r="GF254" s="420"/>
      <c r="GG254" s="420"/>
      <c r="GH254" s="420"/>
      <c r="GI254" s="420"/>
      <c r="GJ254" s="420"/>
      <c r="GK254" s="420"/>
      <c r="GL254" s="420"/>
      <c r="GM254" s="420"/>
      <c r="GN254" s="420"/>
      <c r="GO254" s="420"/>
      <c r="GP254" s="420"/>
      <c r="GQ254" s="420"/>
      <c r="GR254" s="420"/>
      <c r="GS254" s="420"/>
      <c r="GT254" s="420"/>
      <c r="GU254" s="420"/>
      <c r="GV254" s="420"/>
      <c r="GW254" s="420"/>
      <c r="GX254" s="420"/>
      <c r="GY254" s="420"/>
      <c r="GZ254" s="420"/>
      <c r="HA254" s="420"/>
      <c r="HB254" s="420"/>
      <c r="HC254" s="420"/>
      <c r="HD254" s="420"/>
      <c r="HE254" s="420"/>
      <c r="HF254" s="420"/>
      <c r="HG254" s="420"/>
      <c r="HH254" s="420"/>
      <c r="HI254" s="420"/>
      <c r="HJ254" s="420"/>
      <c r="HK254" s="420"/>
      <c r="HL254" s="420"/>
      <c r="HM254" s="420"/>
      <c r="HN254" s="420"/>
      <c r="HO254" s="420"/>
      <c r="HP254" s="420"/>
      <c r="HQ254" s="420"/>
      <c r="HR254" s="420"/>
      <c r="HS254" s="420"/>
      <c r="HT254" s="420"/>
      <c r="HU254" s="420"/>
      <c r="HV254" s="420"/>
      <c r="HW254" s="420"/>
      <c r="HX254" s="420"/>
      <c r="HY254" s="420"/>
      <c r="HZ254" s="420"/>
      <c r="IA254" s="420"/>
      <c r="IB254" s="420"/>
      <c r="IC254" s="420"/>
      <c r="ID254" s="420"/>
      <c r="IE254" s="420"/>
      <c r="IF254" s="420"/>
      <c r="IG254" s="420"/>
      <c r="IH254" s="420"/>
      <c r="II254" s="420"/>
      <c r="IJ254" s="420"/>
      <c r="IK254" s="420"/>
      <c r="IL254" s="420"/>
      <c r="IM254" s="420"/>
      <c r="IN254" s="420"/>
      <c r="IO254" s="420"/>
      <c r="IP254" s="420"/>
      <c r="IQ254" s="420"/>
      <c r="IR254" s="420"/>
      <c r="IS254" s="420"/>
      <c r="IT254" s="420"/>
      <c r="IU254" s="420"/>
      <c r="IV254" s="420"/>
    </row>
    <row r="255" spans="1:256" s="1282" customFormat="1" ht="15.6" customHeight="1">
      <c r="A255" s="171"/>
      <c r="B255" s="171"/>
      <c r="C255" s="2496"/>
      <c r="D255" s="131"/>
      <c r="E255" s="20"/>
      <c r="F255" s="115" t="s">
        <v>635</v>
      </c>
      <c r="G255" s="64"/>
      <c r="H255" s="64"/>
      <c r="I255" s="64"/>
      <c r="J255" s="64"/>
      <c r="K255" s="64"/>
      <c r="L255" s="64"/>
      <c r="M255" s="64"/>
      <c r="N255" s="64"/>
      <c r="O255" s="763"/>
      <c r="P255" s="763">
        <v>0</v>
      </c>
      <c r="Q255" s="763">
        <v>0</v>
      </c>
      <c r="R255" s="763">
        <v>0</v>
      </c>
      <c r="S255" s="2497">
        <v>0</v>
      </c>
      <c r="T255" s="2497">
        <v>0</v>
      </c>
      <c r="U255" s="765">
        <v>0</v>
      </c>
      <c r="V255" s="2498">
        <v>0</v>
      </c>
      <c r="W255" s="2498">
        <v>0</v>
      </c>
      <c r="X255" s="1611">
        <v>0</v>
      </c>
      <c r="Y255" s="2500">
        <v>0</v>
      </c>
      <c r="Z255" s="2500">
        <v>0</v>
      </c>
      <c r="AA255" s="2501">
        <v>-1153058.2651999965</v>
      </c>
      <c r="AB255" s="2501">
        <v>-1203144.201700002</v>
      </c>
      <c r="AC255" s="477">
        <v>-1233200</v>
      </c>
      <c r="AD255" s="477">
        <v>-1264000</v>
      </c>
      <c r="AE255" s="477">
        <v>-1295600</v>
      </c>
      <c r="AF255" s="477">
        <v>-1328000</v>
      </c>
      <c r="AG255" s="477">
        <v>-1361200</v>
      </c>
      <c r="AH255" s="477">
        <v>-1395200</v>
      </c>
      <c r="AI255" s="477">
        <v>-1430100</v>
      </c>
      <c r="AJ255" s="477">
        <v>-1465900</v>
      </c>
      <c r="AK255" s="477">
        <v>-1502500</v>
      </c>
      <c r="AL255" s="477">
        <v>-1540100</v>
      </c>
      <c r="AM255" s="477">
        <v>-1578600</v>
      </c>
      <c r="AN255" s="477">
        <v>-1618100</v>
      </c>
      <c r="AO255" s="477">
        <v>-1658600</v>
      </c>
      <c r="AP255" s="523">
        <v>-1700100</v>
      </c>
      <c r="AQ255" s="420"/>
      <c r="AR255" s="420"/>
      <c r="AS255" s="1611">
        <v>0</v>
      </c>
      <c r="AT255" s="420"/>
      <c r="AU255" s="420"/>
      <c r="AV255" s="420"/>
      <c r="AW255" s="420"/>
      <c r="AX255" s="420"/>
      <c r="AY255" s="420"/>
      <c r="AZ255" s="420"/>
      <c r="BA255" s="420"/>
      <c r="BB255" s="420"/>
      <c r="BC255" s="420"/>
      <c r="BD255" s="420"/>
      <c r="BE255" s="420"/>
      <c r="BF255" s="420"/>
      <c r="BG255" s="420"/>
      <c r="BH255" s="420"/>
      <c r="BI255" s="420"/>
      <c r="BJ255" s="420"/>
      <c r="BK255" s="420"/>
      <c r="BL255" s="420"/>
      <c r="BM255" s="420"/>
      <c r="BN255" s="420"/>
      <c r="BO255" s="420"/>
      <c r="BP255" s="420"/>
      <c r="BQ255" s="420"/>
      <c r="BR255" s="420"/>
      <c r="BS255" s="420"/>
      <c r="BT255" s="420"/>
      <c r="BU255" s="420"/>
      <c r="BV255" s="420"/>
      <c r="BW255" s="420"/>
      <c r="BX255" s="420"/>
      <c r="BY255" s="420"/>
      <c r="BZ255" s="420"/>
      <c r="CA255" s="420"/>
      <c r="CB255" s="420"/>
      <c r="CC255" s="420"/>
      <c r="CD255" s="420"/>
      <c r="CE255" s="420"/>
      <c r="CF255" s="420"/>
      <c r="CG255" s="420"/>
      <c r="CH255" s="420"/>
      <c r="CI255" s="420"/>
      <c r="CJ255" s="420"/>
      <c r="CK255" s="420"/>
      <c r="CL255" s="420"/>
      <c r="CM255" s="420"/>
      <c r="CN255" s="420"/>
      <c r="CO255" s="420"/>
      <c r="CP255" s="420"/>
      <c r="CQ255" s="420"/>
      <c r="CR255" s="420"/>
      <c r="CS255" s="420"/>
      <c r="CT255" s="420"/>
      <c r="CU255" s="420"/>
      <c r="CV255" s="420"/>
      <c r="CW255" s="420"/>
      <c r="CX255" s="420"/>
      <c r="CY255" s="420"/>
      <c r="CZ255" s="420"/>
      <c r="DA255" s="420"/>
      <c r="DB255" s="420"/>
      <c r="DC255" s="420"/>
      <c r="DD255" s="420"/>
      <c r="DE255" s="420"/>
      <c r="DF255" s="420"/>
      <c r="DG255" s="420"/>
      <c r="DH255" s="420"/>
      <c r="DI255" s="420"/>
      <c r="DJ255" s="420"/>
      <c r="DK255" s="420"/>
      <c r="DL255" s="420"/>
      <c r="DM255" s="420"/>
      <c r="DN255" s="420"/>
      <c r="DO255" s="420"/>
      <c r="DP255" s="420"/>
      <c r="DQ255" s="420"/>
      <c r="DR255" s="420"/>
      <c r="DS255" s="420"/>
      <c r="DT255" s="420"/>
      <c r="DU255" s="420"/>
      <c r="DV255" s="420"/>
      <c r="DW255" s="420"/>
      <c r="DX255" s="420"/>
      <c r="DY255" s="420"/>
      <c r="DZ255" s="420"/>
      <c r="EA255" s="420"/>
      <c r="EB255" s="420"/>
      <c r="EC255" s="420"/>
      <c r="ED255" s="420"/>
      <c r="EE255" s="420"/>
      <c r="EF255" s="420"/>
      <c r="EG255" s="420"/>
      <c r="EH255" s="420"/>
      <c r="EI255" s="420"/>
      <c r="EJ255" s="420"/>
      <c r="EK255" s="420"/>
      <c r="EL255" s="420"/>
      <c r="EM255" s="420"/>
      <c r="EN255" s="420"/>
      <c r="EO255" s="420"/>
      <c r="EP255" s="420"/>
      <c r="EQ255" s="420"/>
      <c r="ER255" s="420"/>
      <c r="ES255" s="420"/>
      <c r="ET255" s="420"/>
      <c r="EU255" s="420"/>
      <c r="EV255" s="420"/>
      <c r="EW255" s="420"/>
      <c r="EX255" s="420"/>
      <c r="EY255" s="420"/>
      <c r="EZ255" s="420"/>
      <c r="FA255" s="420"/>
      <c r="FB255" s="420"/>
      <c r="FC255" s="420"/>
      <c r="FD255" s="420"/>
      <c r="FE255" s="420"/>
      <c r="FF255" s="420"/>
      <c r="FG255" s="420"/>
      <c r="FH255" s="420"/>
      <c r="FI255" s="420"/>
      <c r="FJ255" s="420"/>
      <c r="FK255" s="420"/>
      <c r="FL255" s="420"/>
      <c r="FM255" s="420"/>
      <c r="FN255" s="420"/>
      <c r="FO255" s="420"/>
      <c r="FP255" s="420"/>
      <c r="FQ255" s="420"/>
      <c r="FR255" s="420"/>
      <c r="FS255" s="420"/>
      <c r="FT255" s="420"/>
      <c r="FU255" s="420"/>
      <c r="FV255" s="420"/>
      <c r="FW255" s="420"/>
      <c r="FX255" s="420"/>
      <c r="FY255" s="420"/>
      <c r="FZ255" s="420"/>
      <c r="GA255" s="420"/>
      <c r="GB255" s="420"/>
      <c r="GC255" s="420"/>
      <c r="GD255" s="420"/>
      <c r="GE255" s="420"/>
      <c r="GF255" s="420"/>
      <c r="GG255" s="420"/>
      <c r="GH255" s="420"/>
      <c r="GI255" s="420"/>
      <c r="GJ255" s="420"/>
      <c r="GK255" s="420"/>
      <c r="GL255" s="420"/>
      <c r="GM255" s="420"/>
      <c r="GN255" s="420"/>
      <c r="GO255" s="420"/>
      <c r="GP255" s="420"/>
      <c r="GQ255" s="420"/>
      <c r="GR255" s="420"/>
      <c r="GS255" s="420"/>
      <c r="GT255" s="420"/>
      <c r="GU255" s="420"/>
      <c r="GV255" s="420"/>
      <c r="GW255" s="420"/>
      <c r="GX255" s="420"/>
      <c r="GY255" s="420"/>
      <c r="GZ255" s="420"/>
      <c r="HA255" s="420"/>
      <c r="HB255" s="420"/>
      <c r="HC255" s="420"/>
      <c r="HD255" s="420"/>
      <c r="HE255" s="420"/>
      <c r="HF255" s="420"/>
      <c r="HG255" s="420"/>
      <c r="HH255" s="420"/>
      <c r="HI255" s="420"/>
      <c r="HJ255" s="420"/>
      <c r="HK255" s="420"/>
      <c r="HL255" s="420"/>
      <c r="HM255" s="420"/>
      <c r="HN255" s="420"/>
      <c r="HO255" s="420"/>
      <c r="HP255" s="420"/>
      <c r="HQ255" s="420"/>
      <c r="HR255" s="420"/>
      <c r="HS255" s="420"/>
      <c r="HT255" s="420"/>
      <c r="HU255" s="420"/>
      <c r="HV255" s="420"/>
      <c r="HW255" s="420"/>
      <c r="HX255" s="420"/>
      <c r="HY255" s="420"/>
      <c r="HZ255" s="420"/>
      <c r="IA255" s="420"/>
      <c r="IB255" s="420"/>
      <c r="IC255" s="420"/>
      <c r="ID255" s="420"/>
      <c r="IE255" s="420"/>
      <c r="IF255" s="420"/>
      <c r="IG255" s="420"/>
      <c r="IH255" s="420"/>
      <c r="II255" s="420"/>
      <c r="IJ255" s="420"/>
      <c r="IK255" s="420"/>
      <c r="IL255" s="420"/>
      <c r="IM255" s="420"/>
      <c r="IN255" s="420"/>
      <c r="IO255" s="420"/>
      <c r="IP255" s="420"/>
      <c r="IQ255" s="420"/>
      <c r="IR255" s="420"/>
      <c r="IS255" s="420"/>
      <c r="IT255" s="420"/>
      <c r="IU255" s="420"/>
      <c r="IV255" s="420"/>
    </row>
    <row r="256" spans="1:256" s="1282" customFormat="1" ht="15.6" customHeight="1">
      <c r="A256" s="171"/>
      <c r="B256" s="171"/>
      <c r="C256" s="2496"/>
      <c r="D256" s="487"/>
      <c r="E256" s="82"/>
      <c r="F256" s="536" t="s">
        <v>38</v>
      </c>
      <c r="G256" s="2516"/>
      <c r="H256" s="2516"/>
      <c r="I256" s="2516"/>
      <c r="J256" s="2516"/>
      <c r="K256" s="2516"/>
      <c r="L256" s="2516"/>
      <c r="M256" s="2516"/>
      <c r="N256" s="2516"/>
      <c r="O256" s="519">
        <v>12386630</v>
      </c>
      <c r="P256" s="519">
        <v>13174400</v>
      </c>
      <c r="Q256" s="519">
        <v>12789100</v>
      </c>
      <c r="R256" s="2489">
        <v>15501600</v>
      </c>
      <c r="S256" s="2517">
        <v>16049600</v>
      </c>
      <c r="T256" s="2517">
        <v>20655400</v>
      </c>
      <c r="U256" s="2518">
        <v>20363000</v>
      </c>
      <c r="V256" s="2519">
        <v>21245700</v>
      </c>
      <c r="W256" s="519">
        <v>22644700</v>
      </c>
      <c r="X256" s="2520">
        <v>22579500</v>
      </c>
      <c r="Y256" s="2521">
        <v>21804200</v>
      </c>
      <c r="Z256" s="2521">
        <v>22290600</v>
      </c>
      <c r="AA256" s="2522">
        <v>24306922.529433336</v>
      </c>
      <c r="AB256" s="2522">
        <v>25062499.499581669</v>
      </c>
      <c r="AC256" s="519">
        <v>25950700</v>
      </c>
      <c r="AD256" s="519">
        <v>27023700</v>
      </c>
      <c r="AE256" s="519">
        <v>28156200</v>
      </c>
      <c r="AF256" s="519">
        <v>29324200</v>
      </c>
      <c r="AG256" s="519">
        <v>30313100</v>
      </c>
      <c r="AH256" s="519">
        <v>31336500</v>
      </c>
      <c r="AI256" s="519">
        <v>32395400</v>
      </c>
      <c r="AJ256" s="519">
        <v>33498000</v>
      </c>
      <c r="AK256" s="519">
        <v>34646000</v>
      </c>
      <c r="AL256" s="519">
        <v>35840800</v>
      </c>
      <c r="AM256" s="519">
        <v>37084300</v>
      </c>
      <c r="AN256" s="519">
        <v>38378100</v>
      </c>
      <c r="AO256" s="519">
        <v>39724100</v>
      </c>
      <c r="AP256" s="520">
        <v>41124400</v>
      </c>
      <c r="AQ256" s="998"/>
      <c r="AR256" s="998"/>
      <c r="AS256" s="2520">
        <v>22290600</v>
      </c>
      <c r="AT256" s="998"/>
      <c r="AU256" s="998"/>
      <c r="AV256" s="998"/>
      <c r="AW256" s="998"/>
      <c r="AX256" s="998"/>
      <c r="AY256" s="998"/>
      <c r="AZ256" s="998"/>
      <c r="BA256" s="998"/>
      <c r="BB256" s="998"/>
      <c r="BC256" s="998"/>
      <c r="BD256" s="998"/>
      <c r="BE256" s="998"/>
      <c r="BF256" s="998"/>
      <c r="BG256" s="998"/>
      <c r="BH256" s="998"/>
      <c r="BI256" s="998"/>
      <c r="BJ256" s="998"/>
      <c r="BK256" s="998"/>
      <c r="BL256" s="998"/>
      <c r="BM256" s="998"/>
      <c r="BN256" s="998"/>
      <c r="BO256" s="998"/>
      <c r="BP256" s="998"/>
      <c r="BQ256" s="998"/>
      <c r="BR256" s="998"/>
      <c r="BS256" s="998"/>
      <c r="BT256" s="998"/>
      <c r="BU256" s="998"/>
      <c r="BV256" s="998"/>
      <c r="BW256" s="998"/>
      <c r="BX256" s="998"/>
      <c r="BY256" s="998"/>
      <c r="BZ256" s="998"/>
      <c r="CA256" s="998"/>
      <c r="CB256" s="998"/>
      <c r="CC256" s="998"/>
      <c r="CD256" s="998"/>
      <c r="CE256" s="998"/>
      <c r="CF256" s="998"/>
      <c r="CG256" s="998"/>
      <c r="CH256" s="998"/>
      <c r="CI256" s="998"/>
      <c r="CJ256" s="998"/>
      <c r="CK256" s="998"/>
      <c r="CL256" s="998"/>
      <c r="CM256" s="998"/>
      <c r="CN256" s="998"/>
      <c r="CO256" s="998"/>
      <c r="CP256" s="998"/>
      <c r="CQ256" s="998"/>
      <c r="CR256" s="998"/>
      <c r="CS256" s="998"/>
      <c r="CT256" s="998"/>
      <c r="CU256" s="998"/>
      <c r="CV256" s="998"/>
      <c r="CW256" s="998"/>
      <c r="CX256" s="998"/>
      <c r="CY256" s="998"/>
      <c r="CZ256" s="998"/>
      <c r="DA256" s="998"/>
      <c r="DB256" s="998"/>
      <c r="DC256" s="998"/>
      <c r="DD256" s="998"/>
      <c r="DE256" s="998"/>
      <c r="DF256" s="998"/>
      <c r="DG256" s="998"/>
      <c r="DH256" s="998"/>
      <c r="DI256" s="998"/>
      <c r="DJ256" s="998"/>
      <c r="DK256" s="998"/>
      <c r="DL256" s="998"/>
      <c r="DM256" s="998"/>
      <c r="DN256" s="998"/>
      <c r="DO256" s="998"/>
      <c r="DP256" s="998"/>
      <c r="DQ256" s="998"/>
      <c r="DR256" s="998"/>
      <c r="DS256" s="998"/>
      <c r="DT256" s="998"/>
      <c r="DU256" s="998"/>
      <c r="DV256" s="998"/>
      <c r="DW256" s="998"/>
      <c r="DX256" s="998"/>
      <c r="DY256" s="998"/>
      <c r="DZ256" s="998"/>
      <c r="EA256" s="998"/>
      <c r="EB256" s="998"/>
      <c r="EC256" s="998"/>
      <c r="ED256" s="998"/>
      <c r="EE256" s="998"/>
      <c r="EF256" s="998"/>
      <c r="EG256" s="998"/>
      <c r="EH256" s="998"/>
      <c r="EI256" s="998"/>
      <c r="EJ256" s="998"/>
      <c r="EK256" s="998"/>
      <c r="EL256" s="998"/>
      <c r="EM256" s="998"/>
      <c r="EN256" s="998"/>
      <c r="EO256" s="998"/>
      <c r="EP256" s="998"/>
      <c r="EQ256" s="998"/>
      <c r="ER256" s="998"/>
      <c r="ES256" s="998"/>
      <c r="ET256" s="998"/>
      <c r="EU256" s="998"/>
      <c r="EV256" s="998"/>
      <c r="EW256" s="998"/>
      <c r="EX256" s="998"/>
      <c r="EY256" s="998"/>
      <c r="EZ256" s="998"/>
      <c r="FA256" s="998"/>
      <c r="FB256" s="998"/>
      <c r="FC256" s="998"/>
      <c r="FD256" s="998"/>
      <c r="FE256" s="998"/>
      <c r="FF256" s="998"/>
      <c r="FG256" s="998"/>
      <c r="FH256" s="998"/>
      <c r="FI256" s="998"/>
      <c r="FJ256" s="998"/>
      <c r="FK256" s="998"/>
      <c r="FL256" s="998"/>
      <c r="FM256" s="998"/>
      <c r="FN256" s="998"/>
      <c r="FO256" s="998"/>
      <c r="FP256" s="998"/>
      <c r="FQ256" s="998"/>
      <c r="FR256" s="998"/>
      <c r="FS256" s="998"/>
      <c r="FT256" s="998"/>
      <c r="FU256" s="998"/>
      <c r="FV256" s="998"/>
      <c r="FW256" s="998"/>
      <c r="FX256" s="998"/>
      <c r="FY256" s="998"/>
      <c r="FZ256" s="998"/>
      <c r="GA256" s="998"/>
      <c r="GB256" s="998"/>
      <c r="GC256" s="998"/>
      <c r="GD256" s="998"/>
      <c r="GE256" s="998"/>
      <c r="GF256" s="998"/>
      <c r="GG256" s="998"/>
      <c r="GH256" s="998"/>
      <c r="GI256" s="998"/>
      <c r="GJ256" s="998"/>
      <c r="GK256" s="998"/>
      <c r="GL256" s="998"/>
      <c r="GM256" s="998"/>
      <c r="GN256" s="998"/>
      <c r="GO256" s="998"/>
      <c r="GP256" s="998"/>
      <c r="GQ256" s="998"/>
      <c r="GR256" s="998"/>
      <c r="GS256" s="998"/>
      <c r="GT256" s="998"/>
      <c r="GU256" s="998"/>
      <c r="GV256" s="998"/>
      <c r="GW256" s="998"/>
      <c r="GX256" s="998"/>
      <c r="GY256" s="998"/>
      <c r="GZ256" s="998"/>
      <c r="HA256" s="998"/>
      <c r="HB256" s="998"/>
      <c r="HC256" s="998"/>
      <c r="HD256" s="998"/>
      <c r="HE256" s="998"/>
      <c r="HF256" s="998"/>
      <c r="HG256" s="998"/>
      <c r="HH256" s="998"/>
      <c r="HI256" s="998"/>
      <c r="HJ256" s="998"/>
      <c r="HK256" s="998"/>
      <c r="HL256" s="998"/>
      <c r="HM256" s="998"/>
      <c r="HN256" s="998"/>
      <c r="HO256" s="998"/>
      <c r="HP256" s="998"/>
      <c r="HQ256" s="998"/>
      <c r="HR256" s="998"/>
      <c r="HS256" s="998"/>
      <c r="HT256" s="998"/>
      <c r="HU256" s="998"/>
      <c r="HV256" s="998"/>
      <c r="HW256" s="998"/>
      <c r="HX256" s="998"/>
      <c r="HY256" s="998"/>
      <c r="HZ256" s="998"/>
      <c r="IA256" s="998"/>
      <c r="IB256" s="998"/>
      <c r="IC256" s="998"/>
      <c r="ID256" s="998"/>
      <c r="IE256" s="998"/>
      <c r="IF256" s="998"/>
      <c r="IG256" s="998"/>
      <c r="IH256" s="998"/>
      <c r="II256" s="998"/>
      <c r="IJ256" s="998"/>
      <c r="IK256" s="998"/>
      <c r="IL256" s="998"/>
      <c r="IM256" s="998"/>
      <c r="IN256" s="998"/>
      <c r="IO256" s="998"/>
      <c r="IP256" s="998"/>
      <c r="IQ256" s="998"/>
      <c r="IR256" s="998"/>
      <c r="IS256" s="998"/>
      <c r="IT256" s="998"/>
      <c r="IU256" s="998"/>
      <c r="IV256" s="998"/>
    </row>
    <row r="257" spans="1:256" s="1282" customFormat="1" ht="15.6" customHeight="1">
      <c r="A257" s="9"/>
      <c r="B257" s="9"/>
      <c r="C257" s="2496"/>
      <c r="D257" s="129"/>
      <c r="E257" s="589" t="s">
        <v>1793</v>
      </c>
      <c r="F257" s="485"/>
      <c r="G257" s="2492"/>
      <c r="H257" s="2492"/>
      <c r="I257" s="2492"/>
      <c r="J257" s="2492"/>
      <c r="K257" s="2492"/>
      <c r="L257" s="2492"/>
      <c r="M257" s="2492"/>
      <c r="N257" s="2492"/>
      <c r="O257" s="2545"/>
      <c r="P257" s="763"/>
      <c r="Q257" s="2493"/>
      <c r="R257" s="2493"/>
      <c r="S257" s="2494"/>
      <c r="T257" s="2494"/>
      <c r="U257" s="2510"/>
      <c r="V257" s="2511"/>
      <c r="W257" s="2511"/>
      <c r="X257" s="2512"/>
      <c r="Y257" s="2513"/>
      <c r="Z257" s="2513"/>
      <c r="AA257" s="2514"/>
      <c r="AB257" s="2514"/>
      <c r="AC257" s="486"/>
      <c r="AD257" s="486"/>
      <c r="AE257" s="486"/>
      <c r="AF257" s="486"/>
      <c r="AG257" s="486"/>
      <c r="AH257" s="486"/>
      <c r="AI257" s="486"/>
      <c r="AJ257" s="486"/>
      <c r="AK257" s="486"/>
      <c r="AL257" s="486"/>
      <c r="AM257" s="486"/>
      <c r="AN257" s="486"/>
      <c r="AO257" s="486"/>
      <c r="AP257" s="431"/>
      <c r="AQ257" s="420"/>
      <c r="AR257" s="420"/>
      <c r="AS257" s="2512"/>
      <c r="AT257" s="420"/>
      <c r="AU257" s="420"/>
      <c r="AV257" s="420"/>
      <c r="AW257" s="420"/>
      <c r="AX257" s="420"/>
      <c r="AY257" s="420"/>
      <c r="AZ257" s="420"/>
      <c r="BA257" s="420"/>
      <c r="BB257" s="420"/>
      <c r="BC257" s="420"/>
      <c r="BD257" s="420"/>
      <c r="BE257" s="420"/>
      <c r="BF257" s="420"/>
      <c r="BG257" s="420"/>
      <c r="BH257" s="420"/>
      <c r="BI257" s="420"/>
      <c r="BJ257" s="420"/>
      <c r="BK257" s="420"/>
      <c r="BL257" s="420"/>
      <c r="BM257" s="420"/>
      <c r="BN257" s="420"/>
      <c r="BO257" s="420"/>
      <c r="BP257" s="420"/>
      <c r="BQ257" s="420"/>
      <c r="BR257" s="420"/>
      <c r="BS257" s="420"/>
      <c r="BT257" s="420"/>
      <c r="BU257" s="420"/>
      <c r="BV257" s="420"/>
      <c r="BW257" s="420"/>
      <c r="BX257" s="420"/>
      <c r="BY257" s="420"/>
      <c r="BZ257" s="420"/>
      <c r="CA257" s="420"/>
      <c r="CB257" s="420"/>
      <c r="CC257" s="420"/>
      <c r="CD257" s="420"/>
      <c r="CE257" s="420"/>
      <c r="CF257" s="420"/>
      <c r="CG257" s="420"/>
      <c r="CH257" s="420"/>
      <c r="CI257" s="420"/>
      <c r="CJ257" s="420"/>
      <c r="CK257" s="420"/>
      <c r="CL257" s="420"/>
      <c r="CM257" s="420"/>
      <c r="CN257" s="420"/>
      <c r="CO257" s="420"/>
      <c r="CP257" s="420"/>
      <c r="CQ257" s="420"/>
      <c r="CR257" s="420"/>
      <c r="CS257" s="420"/>
      <c r="CT257" s="420"/>
      <c r="CU257" s="420"/>
      <c r="CV257" s="420"/>
      <c r="CW257" s="420"/>
      <c r="CX257" s="420"/>
      <c r="CY257" s="420"/>
      <c r="CZ257" s="420"/>
      <c r="DA257" s="420"/>
      <c r="DB257" s="420"/>
      <c r="DC257" s="420"/>
      <c r="DD257" s="420"/>
      <c r="DE257" s="420"/>
      <c r="DF257" s="420"/>
      <c r="DG257" s="420"/>
      <c r="DH257" s="420"/>
      <c r="DI257" s="420"/>
      <c r="DJ257" s="420"/>
      <c r="DK257" s="420"/>
      <c r="DL257" s="420"/>
      <c r="DM257" s="420"/>
      <c r="DN257" s="420"/>
      <c r="DO257" s="420"/>
      <c r="DP257" s="420"/>
      <c r="DQ257" s="420"/>
      <c r="DR257" s="420"/>
      <c r="DS257" s="420"/>
      <c r="DT257" s="420"/>
      <c r="DU257" s="420"/>
      <c r="DV257" s="420"/>
      <c r="DW257" s="420"/>
      <c r="DX257" s="420"/>
      <c r="DY257" s="420"/>
      <c r="DZ257" s="420"/>
      <c r="EA257" s="420"/>
      <c r="EB257" s="420"/>
      <c r="EC257" s="420"/>
      <c r="ED257" s="420"/>
      <c r="EE257" s="420"/>
      <c r="EF257" s="420"/>
      <c r="EG257" s="420"/>
      <c r="EH257" s="420"/>
      <c r="EI257" s="420"/>
      <c r="EJ257" s="420"/>
      <c r="EK257" s="420"/>
      <c r="EL257" s="420"/>
      <c r="EM257" s="420"/>
      <c r="EN257" s="420"/>
      <c r="EO257" s="420"/>
      <c r="EP257" s="420"/>
      <c r="EQ257" s="420"/>
      <c r="ER257" s="420"/>
      <c r="ES257" s="420"/>
      <c r="ET257" s="420"/>
      <c r="EU257" s="420"/>
      <c r="EV257" s="420"/>
      <c r="EW257" s="420"/>
      <c r="EX257" s="420"/>
      <c r="EY257" s="420"/>
      <c r="EZ257" s="420"/>
      <c r="FA257" s="420"/>
      <c r="FB257" s="420"/>
      <c r="FC257" s="420"/>
      <c r="FD257" s="420"/>
      <c r="FE257" s="420"/>
      <c r="FF257" s="420"/>
      <c r="FG257" s="420"/>
      <c r="FH257" s="420"/>
      <c r="FI257" s="420"/>
      <c r="FJ257" s="420"/>
      <c r="FK257" s="420"/>
      <c r="FL257" s="420"/>
      <c r="FM257" s="420"/>
      <c r="FN257" s="420"/>
      <c r="FO257" s="420"/>
      <c r="FP257" s="420"/>
      <c r="FQ257" s="420"/>
      <c r="FR257" s="420"/>
      <c r="FS257" s="420"/>
      <c r="FT257" s="420"/>
      <c r="FU257" s="420"/>
      <c r="FV257" s="420"/>
      <c r="FW257" s="420"/>
      <c r="FX257" s="420"/>
      <c r="FY257" s="420"/>
      <c r="FZ257" s="420"/>
      <c r="GA257" s="420"/>
      <c r="GB257" s="420"/>
      <c r="GC257" s="420"/>
      <c r="GD257" s="420"/>
      <c r="GE257" s="420"/>
      <c r="GF257" s="420"/>
      <c r="GG257" s="420"/>
      <c r="GH257" s="420"/>
      <c r="GI257" s="420"/>
      <c r="GJ257" s="420"/>
      <c r="GK257" s="420"/>
      <c r="GL257" s="420"/>
      <c r="GM257" s="420"/>
      <c r="GN257" s="420"/>
      <c r="GO257" s="420"/>
      <c r="GP257" s="420"/>
      <c r="GQ257" s="420"/>
      <c r="GR257" s="420"/>
      <c r="GS257" s="420"/>
      <c r="GT257" s="420"/>
      <c r="GU257" s="420"/>
      <c r="GV257" s="420"/>
      <c r="GW257" s="420"/>
      <c r="GX257" s="420"/>
      <c r="GY257" s="420"/>
      <c r="GZ257" s="420"/>
      <c r="HA257" s="420"/>
      <c r="HB257" s="420"/>
      <c r="HC257" s="420"/>
      <c r="HD257" s="420"/>
      <c r="HE257" s="420"/>
      <c r="HF257" s="420"/>
      <c r="HG257" s="420"/>
      <c r="HH257" s="420"/>
      <c r="HI257" s="420"/>
      <c r="HJ257" s="420"/>
      <c r="HK257" s="420"/>
      <c r="HL257" s="420"/>
      <c r="HM257" s="420"/>
      <c r="HN257" s="420"/>
      <c r="HO257" s="420"/>
      <c r="HP257" s="420"/>
      <c r="HQ257" s="420"/>
      <c r="HR257" s="420"/>
      <c r="HS257" s="420"/>
      <c r="HT257" s="420"/>
      <c r="HU257" s="420"/>
      <c r="HV257" s="420"/>
      <c r="HW257" s="420"/>
      <c r="HX257" s="420"/>
      <c r="HY257" s="420"/>
      <c r="HZ257" s="420"/>
      <c r="IA257" s="420"/>
      <c r="IB257" s="420"/>
      <c r="IC257" s="420"/>
      <c r="ID257" s="420"/>
      <c r="IE257" s="420"/>
      <c r="IF257" s="420"/>
      <c r="IG257" s="420"/>
      <c r="IH257" s="420"/>
      <c r="II257" s="420"/>
      <c r="IJ257" s="420"/>
      <c r="IK257" s="420"/>
      <c r="IL257" s="420"/>
      <c r="IM257" s="420"/>
      <c r="IN257" s="420"/>
      <c r="IO257" s="420"/>
      <c r="IP257" s="420"/>
      <c r="IQ257" s="420"/>
      <c r="IR257" s="420"/>
      <c r="IS257" s="420"/>
      <c r="IT257" s="420"/>
      <c r="IU257" s="420"/>
      <c r="IV257" s="420"/>
    </row>
    <row r="258" spans="1:256" s="1282" customFormat="1" ht="15.6" customHeight="1">
      <c r="A258" s="9"/>
      <c r="B258" s="9"/>
      <c r="C258" s="2496"/>
      <c r="D258" s="131"/>
      <c r="E258" s="20"/>
      <c r="F258" s="472" t="s">
        <v>623</v>
      </c>
      <c r="G258" s="2488"/>
      <c r="H258" s="2488"/>
      <c r="I258" s="2488"/>
      <c r="J258" s="2488"/>
      <c r="K258" s="2488"/>
      <c r="L258" s="2488"/>
      <c r="M258" s="2488"/>
      <c r="N258" s="2488"/>
      <c r="O258" s="763">
        <v>2469897</v>
      </c>
      <c r="P258" s="763">
        <v>2360600</v>
      </c>
      <c r="Q258" s="763">
        <v>2394000</v>
      </c>
      <c r="R258" s="763">
        <v>2403700</v>
      </c>
      <c r="S258" s="2497">
        <v>3296800</v>
      </c>
      <c r="T258" s="2497">
        <v>3568500</v>
      </c>
      <c r="U258" s="765">
        <v>3473900</v>
      </c>
      <c r="V258" s="2498">
        <v>3577900</v>
      </c>
      <c r="W258" s="2498">
        <v>3539100</v>
      </c>
      <c r="X258" s="1611">
        <v>6015800</v>
      </c>
      <c r="Y258" s="2500">
        <v>6212400</v>
      </c>
      <c r="Z258" s="2500">
        <v>6548600</v>
      </c>
      <c r="AA258" s="2501">
        <v>6739838.9655466704</v>
      </c>
      <c r="AB258" s="2501">
        <v>6842943.0604699999</v>
      </c>
      <c r="AC258" s="477">
        <v>7101800</v>
      </c>
      <c r="AD258" s="477">
        <v>7421800</v>
      </c>
      <c r="AE258" s="477">
        <v>7760800</v>
      </c>
      <c r="AF258" s="477">
        <v>8110700</v>
      </c>
      <c r="AG258" s="477">
        <v>8399400</v>
      </c>
      <c r="AH258" s="477">
        <v>8698500</v>
      </c>
      <c r="AI258" s="477">
        <v>9008500</v>
      </c>
      <c r="AJ258" s="477">
        <v>9332000</v>
      </c>
      <c r="AK258" s="477">
        <v>9669600</v>
      </c>
      <c r="AL258" s="477">
        <v>10021700</v>
      </c>
      <c r="AM258" s="477">
        <v>10388900</v>
      </c>
      <c r="AN258" s="477">
        <v>10771700</v>
      </c>
      <c r="AO258" s="477">
        <v>11170800</v>
      </c>
      <c r="AP258" s="523">
        <v>11586800</v>
      </c>
      <c r="AQ258" s="420"/>
      <c r="AR258" s="420"/>
      <c r="AS258" s="1611">
        <v>6548600</v>
      </c>
      <c r="AT258" s="420"/>
      <c r="AU258" s="420"/>
      <c r="AV258" s="420"/>
      <c r="AW258" s="420"/>
      <c r="AX258" s="420"/>
      <c r="AY258" s="420"/>
      <c r="AZ258" s="420"/>
      <c r="BA258" s="420"/>
      <c r="BB258" s="420"/>
      <c r="BC258" s="420"/>
      <c r="BD258" s="420"/>
      <c r="BE258" s="420"/>
      <c r="BF258" s="420"/>
      <c r="BG258" s="420"/>
      <c r="BH258" s="420"/>
      <c r="BI258" s="420"/>
      <c r="BJ258" s="420"/>
      <c r="BK258" s="420"/>
      <c r="BL258" s="420"/>
      <c r="BM258" s="420"/>
      <c r="BN258" s="420"/>
      <c r="BO258" s="420"/>
      <c r="BP258" s="420"/>
      <c r="BQ258" s="420"/>
      <c r="BR258" s="420"/>
      <c r="BS258" s="420"/>
      <c r="BT258" s="420"/>
      <c r="BU258" s="420"/>
      <c r="BV258" s="420"/>
      <c r="BW258" s="420"/>
      <c r="BX258" s="420"/>
      <c r="BY258" s="420"/>
      <c r="BZ258" s="420"/>
      <c r="CA258" s="420"/>
      <c r="CB258" s="420"/>
      <c r="CC258" s="420"/>
      <c r="CD258" s="420"/>
      <c r="CE258" s="420"/>
      <c r="CF258" s="420"/>
      <c r="CG258" s="420"/>
      <c r="CH258" s="420"/>
      <c r="CI258" s="420"/>
      <c r="CJ258" s="420"/>
      <c r="CK258" s="420"/>
      <c r="CL258" s="420"/>
      <c r="CM258" s="420"/>
      <c r="CN258" s="420"/>
      <c r="CO258" s="420"/>
      <c r="CP258" s="420"/>
      <c r="CQ258" s="420"/>
      <c r="CR258" s="420"/>
      <c r="CS258" s="420"/>
      <c r="CT258" s="420"/>
      <c r="CU258" s="420"/>
      <c r="CV258" s="420"/>
      <c r="CW258" s="420"/>
      <c r="CX258" s="420"/>
      <c r="CY258" s="420"/>
      <c r="CZ258" s="420"/>
      <c r="DA258" s="420"/>
      <c r="DB258" s="420"/>
      <c r="DC258" s="420"/>
      <c r="DD258" s="420"/>
      <c r="DE258" s="420"/>
      <c r="DF258" s="420"/>
      <c r="DG258" s="420"/>
      <c r="DH258" s="420"/>
      <c r="DI258" s="420"/>
      <c r="DJ258" s="420"/>
      <c r="DK258" s="420"/>
      <c r="DL258" s="420"/>
      <c r="DM258" s="420"/>
      <c r="DN258" s="420"/>
      <c r="DO258" s="420"/>
      <c r="DP258" s="420"/>
      <c r="DQ258" s="420"/>
      <c r="DR258" s="420"/>
      <c r="DS258" s="420"/>
      <c r="DT258" s="420"/>
      <c r="DU258" s="420"/>
      <c r="DV258" s="420"/>
      <c r="DW258" s="420"/>
      <c r="DX258" s="420"/>
      <c r="DY258" s="420"/>
      <c r="DZ258" s="420"/>
      <c r="EA258" s="420"/>
      <c r="EB258" s="420"/>
      <c r="EC258" s="420"/>
      <c r="ED258" s="420"/>
      <c r="EE258" s="420"/>
      <c r="EF258" s="420"/>
      <c r="EG258" s="420"/>
      <c r="EH258" s="420"/>
      <c r="EI258" s="420"/>
      <c r="EJ258" s="420"/>
      <c r="EK258" s="420"/>
      <c r="EL258" s="420"/>
      <c r="EM258" s="420"/>
      <c r="EN258" s="420"/>
      <c r="EO258" s="420"/>
      <c r="EP258" s="420"/>
      <c r="EQ258" s="420"/>
      <c r="ER258" s="420"/>
      <c r="ES258" s="420"/>
      <c r="ET258" s="420"/>
      <c r="EU258" s="420"/>
      <c r="EV258" s="420"/>
      <c r="EW258" s="420"/>
      <c r="EX258" s="420"/>
      <c r="EY258" s="420"/>
      <c r="EZ258" s="420"/>
      <c r="FA258" s="420"/>
      <c r="FB258" s="420"/>
      <c r="FC258" s="420"/>
      <c r="FD258" s="420"/>
      <c r="FE258" s="420"/>
      <c r="FF258" s="420"/>
      <c r="FG258" s="420"/>
      <c r="FH258" s="420"/>
      <c r="FI258" s="420"/>
      <c r="FJ258" s="420"/>
      <c r="FK258" s="420"/>
      <c r="FL258" s="420"/>
      <c r="FM258" s="420"/>
      <c r="FN258" s="420"/>
      <c r="FO258" s="420"/>
      <c r="FP258" s="420"/>
      <c r="FQ258" s="420"/>
      <c r="FR258" s="420"/>
      <c r="FS258" s="420"/>
      <c r="FT258" s="420"/>
      <c r="FU258" s="420"/>
      <c r="FV258" s="420"/>
      <c r="FW258" s="420"/>
      <c r="FX258" s="420"/>
      <c r="FY258" s="420"/>
      <c r="FZ258" s="420"/>
      <c r="GA258" s="420"/>
      <c r="GB258" s="420"/>
      <c r="GC258" s="420"/>
      <c r="GD258" s="420"/>
      <c r="GE258" s="420"/>
      <c r="GF258" s="420"/>
      <c r="GG258" s="420"/>
      <c r="GH258" s="420"/>
      <c r="GI258" s="420"/>
      <c r="GJ258" s="420"/>
      <c r="GK258" s="420"/>
      <c r="GL258" s="420"/>
      <c r="GM258" s="420"/>
      <c r="GN258" s="420"/>
      <c r="GO258" s="420"/>
      <c r="GP258" s="420"/>
      <c r="GQ258" s="420"/>
      <c r="GR258" s="420"/>
      <c r="GS258" s="420"/>
      <c r="GT258" s="420"/>
      <c r="GU258" s="420"/>
      <c r="GV258" s="420"/>
      <c r="GW258" s="420"/>
      <c r="GX258" s="420"/>
      <c r="GY258" s="420"/>
      <c r="GZ258" s="420"/>
      <c r="HA258" s="420"/>
      <c r="HB258" s="420"/>
      <c r="HC258" s="420"/>
      <c r="HD258" s="420"/>
      <c r="HE258" s="420"/>
      <c r="HF258" s="420"/>
      <c r="HG258" s="420"/>
      <c r="HH258" s="420"/>
      <c r="HI258" s="420"/>
      <c r="HJ258" s="420"/>
      <c r="HK258" s="420"/>
      <c r="HL258" s="420"/>
      <c r="HM258" s="420"/>
      <c r="HN258" s="420"/>
      <c r="HO258" s="420"/>
      <c r="HP258" s="420"/>
      <c r="HQ258" s="420"/>
      <c r="HR258" s="420"/>
      <c r="HS258" s="420"/>
      <c r="HT258" s="420"/>
      <c r="HU258" s="420"/>
      <c r="HV258" s="420"/>
      <c r="HW258" s="420"/>
      <c r="HX258" s="420"/>
      <c r="HY258" s="420"/>
      <c r="HZ258" s="420"/>
      <c r="IA258" s="420"/>
      <c r="IB258" s="420"/>
      <c r="IC258" s="420"/>
      <c r="ID258" s="420"/>
      <c r="IE258" s="420"/>
      <c r="IF258" s="420"/>
      <c r="IG258" s="420"/>
      <c r="IH258" s="420"/>
      <c r="II258" s="420"/>
      <c r="IJ258" s="420"/>
      <c r="IK258" s="420"/>
      <c r="IL258" s="420"/>
      <c r="IM258" s="420"/>
      <c r="IN258" s="420"/>
      <c r="IO258" s="420"/>
      <c r="IP258" s="420"/>
      <c r="IQ258" s="420"/>
      <c r="IR258" s="420"/>
      <c r="IS258" s="420"/>
      <c r="IT258" s="420"/>
      <c r="IU258" s="420"/>
      <c r="IV258" s="420"/>
    </row>
    <row r="259" spans="1:256" s="1282" customFormat="1" ht="15.6" customHeight="1">
      <c r="A259" s="9"/>
      <c r="B259" s="9"/>
      <c r="C259" s="2496"/>
      <c r="D259" s="131"/>
      <c r="E259" s="20"/>
      <c r="F259" s="472" t="s">
        <v>625</v>
      </c>
      <c r="G259" s="2488"/>
      <c r="H259" s="2488"/>
      <c r="I259" s="2488"/>
      <c r="J259" s="2488"/>
      <c r="K259" s="2488"/>
      <c r="L259" s="2488"/>
      <c r="M259" s="2488"/>
      <c r="N259" s="2488"/>
      <c r="O259" s="763"/>
      <c r="P259" s="763">
        <v>43700</v>
      </c>
      <c r="Q259" s="763">
        <v>44000</v>
      </c>
      <c r="R259" s="763">
        <v>35600</v>
      </c>
      <c r="S259" s="2497">
        <v>50600</v>
      </c>
      <c r="T259" s="2497">
        <v>33600</v>
      </c>
      <c r="U259" s="765">
        <v>52800</v>
      </c>
      <c r="V259" s="2498">
        <v>47700</v>
      </c>
      <c r="W259" s="2498">
        <v>49400</v>
      </c>
      <c r="X259" s="1611">
        <v>81200</v>
      </c>
      <c r="Y259" s="2500">
        <v>112700</v>
      </c>
      <c r="Z259" s="2500">
        <v>112700</v>
      </c>
      <c r="AA259" s="2501">
        <v>98750</v>
      </c>
      <c r="AB259" s="2501">
        <v>99950</v>
      </c>
      <c r="AC259" s="477">
        <v>102400</v>
      </c>
      <c r="AD259" s="477">
        <v>105000</v>
      </c>
      <c r="AE259" s="477">
        <v>107600</v>
      </c>
      <c r="AF259" s="477">
        <v>110300</v>
      </c>
      <c r="AG259" s="477">
        <v>113100</v>
      </c>
      <c r="AH259" s="477">
        <v>115900</v>
      </c>
      <c r="AI259" s="477">
        <v>118800</v>
      </c>
      <c r="AJ259" s="477">
        <v>121800</v>
      </c>
      <c r="AK259" s="477">
        <v>124800</v>
      </c>
      <c r="AL259" s="477">
        <v>127900</v>
      </c>
      <c r="AM259" s="477">
        <v>131100</v>
      </c>
      <c r="AN259" s="477">
        <v>134400</v>
      </c>
      <c r="AO259" s="477">
        <v>137800</v>
      </c>
      <c r="AP259" s="523">
        <v>141200</v>
      </c>
      <c r="AQ259" s="420"/>
      <c r="AR259" s="420"/>
      <c r="AS259" s="1611">
        <v>112700</v>
      </c>
      <c r="AT259" s="420"/>
      <c r="AU259" s="420"/>
      <c r="AV259" s="420"/>
      <c r="AW259" s="420"/>
      <c r="AX259" s="420"/>
      <c r="AY259" s="420"/>
      <c r="AZ259" s="420"/>
      <c r="BA259" s="420"/>
      <c r="BB259" s="420"/>
      <c r="BC259" s="420"/>
      <c r="BD259" s="420"/>
      <c r="BE259" s="420"/>
      <c r="BF259" s="420"/>
      <c r="BG259" s="420"/>
      <c r="BH259" s="420"/>
      <c r="BI259" s="420"/>
      <c r="BJ259" s="420"/>
      <c r="BK259" s="420"/>
      <c r="BL259" s="420"/>
      <c r="BM259" s="420"/>
      <c r="BN259" s="420"/>
      <c r="BO259" s="420"/>
      <c r="BP259" s="420"/>
      <c r="BQ259" s="420"/>
      <c r="BR259" s="420"/>
      <c r="BS259" s="420"/>
      <c r="BT259" s="420"/>
      <c r="BU259" s="420"/>
      <c r="BV259" s="420"/>
      <c r="BW259" s="420"/>
      <c r="BX259" s="420"/>
      <c r="BY259" s="420"/>
      <c r="BZ259" s="420"/>
      <c r="CA259" s="420"/>
      <c r="CB259" s="420"/>
      <c r="CC259" s="420"/>
      <c r="CD259" s="420"/>
      <c r="CE259" s="420"/>
      <c r="CF259" s="420"/>
      <c r="CG259" s="420"/>
      <c r="CH259" s="420"/>
      <c r="CI259" s="420"/>
      <c r="CJ259" s="420"/>
      <c r="CK259" s="420"/>
      <c r="CL259" s="420"/>
      <c r="CM259" s="420"/>
      <c r="CN259" s="420"/>
      <c r="CO259" s="420"/>
      <c r="CP259" s="420"/>
      <c r="CQ259" s="420"/>
      <c r="CR259" s="420"/>
      <c r="CS259" s="420"/>
      <c r="CT259" s="420"/>
      <c r="CU259" s="420"/>
      <c r="CV259" s="420"/>
      <c r="CW259" s="420"/>
      <c r="CX259" s="420"/>
      <c r="CY259" s="420"/>
      <c r="CZ259" s="420"/>
      <c r="DA259" s="420"/>
      <c r="DB259" s="420"/>
      <c r="DC259" s="420"/>
      <c r="DD259" s="420"/>
      <c r="DE259" s="420"/>
      <c r="DF259" s="420"/>
      <c r="DG259" s="420"/>
      <c r="DH259" s="420"/>
      <c r="DI259" s="420"/>
      <c r="DJ259" s="420"/>
      <c r="DK259" s="420"/>
      <c r="DL259" s="420"/>
      <c r="DM259" s="420"/>
      <c r="DN259" s="420"/>
      <c r="DO259" s="420"/>
      <c r="DP259" s="420"/>
      <c r="DQ259" s="420"/>
      <c r="DR259" s="420"/>
      <c r="DS259" s="420"/>
      <c r="DT259" s="420"/>
      <c r="DU259" s="420"/>
      <c r="DV259" s="420"/>
      <c r="DW259" s="420"/>
      <c r="DX259" s="420"/>
      <c r="DY259" s="420"/>
      <c r="DZ259" s="420"/>
      <c r="EA259" s="420"/>
      <c r="EB259" s="420"/>
      <c r="EC259" s="420"/>
      <c r="ED259" s="420"/>
      <c r="EE259" s="420"/>
      <c r="EF259" s="420"/>
      <c r="EG259" s="420"/>
      <c r="EH259" s="420"/>
      <c r="EI259" s="420"/>
      <c r="EJ259" s="420"/>
      <c r="EK259" s="420"/>
      <c r="EL259" s="420"/>
      <c r="EM259" s="420"/>
      <c r="EN259" s="420"/>
      <c r="EO259" s="420"/>
      <c r="EP259" s="420"/>
      <c r="EQ259" s="420"/>
      <c r="ER259" s="420"/>
      <c r="ES259" s="420"/>
      <c r="ET259" s="420"/>
      <c r="EU259" s="420"/>
      <c r="EV259" s="420"/>
      <c r="EW259" s="420"/>
      <c r="EX259" s="420"/>
      <c r="EY259" s="420"/>
      <c r="EZ259" s="420"/>
      <c r="FA259" s="420"/>
      <c r="FB259" s="420"/>
      <c r="FC259" s="420"/>
      <c r="FD259" s="420"/>
      <c r="FE259" s="420"/>
      <c r="FF259" s="420"/>
      <c r="FG259" s="420"/>
      <c r="FH259" s="420"/>
      <c r="FI259" s="420"/>
      <c r="FJ259" s="420"/>
      <c r="FK259" s="420"/>
      <c r="FL259" s="420"/>
      <c r="FM259" s="420"/>
      <c r="FN259" s="420"/>
      <c r="FO259" s="420"/>
      <c r="FP259" s="420"/>
      <c r="FQ259" s="420"/>
      <c r="FR259" s="420"/>
      <c r="FS259" s="420"/>
      <c r="FT259" s="420"/>
      <c r="FU259" s="420"/>
      <c r="FV259" s="420"/>
      <c r="FW259" s="420"/>
      <c r="FX259" s="420"/>
      <c r="FY259" s="420"/>
      <c r="FZ259" s="420"/>
      <c r="GA259" s="420"/>
      <c r="GB259" s="420"/>
      <c r="GC259" s="420"/>
      <c r="GD259" s="420"/>
      <c r="GE259" s="420"/>
      <c r="GF259" s="420"/>
      <c r="GG259" s="420"/>
      <c r="GH259" s="420"/>
      <c r="GI259" s="420"/>
      <c r="GJ259" s="420"/>
      <c r="GK259" s="420"/>
      <c r="GL259" s="420"/>
      <c r="GM259" s="420"/>
      <c r="GN259" s="420"/>
      <c r="GO259" s="420"/>
      <c r="GP259" s="420"/>
      <c r="GQ259" s="420"/>
      <c r="GR259" s="420"/>
      <c r="GS259" s="420"/>
      <c r="GT259" s="420"/>
      <c r="GU259" s="420"/>
      <c r="GV259" s="420"/>
      <c r="GW259" s="420"/>
      <c r="GX259" s="420"/>
      <c r="GY259" s="420"/>
      <c r="GZ259" s="420"/>
      <c r="HA259" s="420"/>
      <c r="HB259" s="420"/>
      <c r="HC259" s="420"/>
      <c r="HD259" s="420"/>
      <c r="HE259" s="420"/>
      <c r="HF259" s="420"/>
      <c r="HG259" s="420"/>
      <c r="HH259" s="420"/>
      <c r="HI259" s="420"/>
      <c r="HJ259" s="420"/>
      <c r="HK259" s="420"/>
      <c r="HL259" s="420"/>
      <c r="HM259" s="420"/>
      <c r="HN259" s="420"/>
      <c r="HO259" s="420"/>
      <c r="HP259" s="420"/>
      <c r="HQ259" s="420"/>
      <c r="HR259" s="420"/>
      <c r="HS259" s="420"/>
      <c r="HT259" s="420"/>
      <c r="HU259" s="420"/>
      <c r="HV259" s="420"/>
      <c r="HW259" s="420"/>
      <c r="HX259" s="420"/>
      <c r="HY259" s="420"/>
      <c r="HZ259" s="420"/>
      <c r="IA259" s="420"/>
      <c r="IB259" s="420"/>
      <c r="IC259" s="420"/>
      <c r="ID259" s="420"/>
      <c r="IE259" s="420"/>
      <c r="IF259" s="420"/>
      <c r="IG259" s="420"/>
      <c r="IH259" s="420"/>
      <c r="II259" s="420"/>
      <c r="IJ259" s="420"/>
      <c r="IK259" s="420"/>
      <c r="IL259" s="420"/>
      <c r="IM259" s="420"/>
      <c r="IN259" s="420"/>
      <c r="IO259" s="420"/>
      <c r="IP259" s="420"/>
      <c r="IQ259" s="420"/>
      <c r="IR259" s="420"/>
      <c r="IS259" s="420"/>
      <c r="IT259" s="420"/>
      <c r="IU259" s="420"/>
      <c r="IV259" s="420"/>
    </row>
    <row r="260" spans="1:256" s="1282" customFormat="1" ht="15.6" customHeight="1">
      <c r="A260" s="9"/>
      <c r="B260" s="9"/>
      <c r="C260" s="2496"/>
      <c r="D260" s="131"/>
      <c r="E260" s="20"/>
      <c r="F260" s="472" t="s">
        <v>626</v>
      </c>
      <c r="G260" s="2488"/>
      <c r="H260" s="2488"/>
      <c r="I260" s="2488"/>
      <c r="J260" s="2488"/>
      <c r="K260" s="2488"/>
      <c r="L260" s="2488"/>
      <c r="M260" s="2488"/>
      <c r="N260" s="2488"/>
      <c r="O260" s="763">
        <v>63000</v>
      </c>
      <c r="P260" s="763">
        <v>44300</v>
      </c>
      <c r="Q260" s="763">
        <v>47400</v>
      </c>
      <c r="R260" s="763">
        <v>47500</v>
      </c>
      <c r="S260" s="2497">
        <v>50700</v>
      </c>
      <c r="T260" s="2497">
        <v>54200</v>
      </c>
      <c r="U260" s="765">
        <v>62100</v>
      </c>
      <c r="V260" s="2498">
        <v>63100</v>
      </c>
      <c r="W260" s="2498">
        <v>63100</v>
      </c>
      <c r="X260" s="1611">
        <v>65100</v>
      </c>
      <c r="Y260" s="2500">
        <v>65100</v>
      </c>
      <c r="Z260" s="2500">
        <v>65100</v>
      </c>
      <c r="AA260" s="2501">
        <v>66100</v>
      </c>
      <c r="AB260" s="2501">
        <v>67100</v>
      </c>
      <c r="AC260" s="477">
        <v>68800</v>
      </c>
      <c r="AD260" s="477">
        <v>70500</v>
      </c>
      <c r="AE260" s="477">
        <v>72300</v>
      </c>
      <c r="AF260" s="477">
        <v>74100</v>
      </c>
      <c r="AG260" s="477">
        <v>76000</v>
      </c>
      <c r="AH260" s="477">
        <v>77900</v>
      </c>
      <c r="AI260" s="477">
        <v>79800</v>
      </c>
      <c r="AJ260" s="477">
        <v>81800</v>
      </c>
      <c r="AK260" s="477">
        <v>83800</v>
      </c>
      <c r="AL260" s="477">
        <v>85900</v>
      </c>
      <c r="AM260" s="477">
        <v>88000</v>
      </c>
      <c r="AN260" s="477">
        <v>90200</v>
      </c>
      <c r="AO260" s="477">
        <v>92500</v>
      </c>
      <c r="AP260" s="523">
        <v>94800</v>
      </c>
      <c r="AQ260" s="420"/>
      <c r="AR260" s="420"/>
      <c r="AS260" s="1611">
        <v>65100</v>
      </c>
      <c r="AT260" s="420"/>
      <c r="AU260" s="420"/>
      <c r="AV260" s="420"/>
      <c r="AW260" s="420"/>
      <c r="AX260" s="420"/>
      <c r="AY260" s="420"/>
      <c r="AZ260" s="420"/>
      <c r="BA260" s="420"/>
      <c r="BB260" s="420"/>
      <c r="BC260" s="420"/>
      <c r="BD260" s="420"/>
      <c r="BE260" s="420"/>
      <c r="BF260" s="420"/>
      <c r="BG260" s="420"/>
      <c r="BH260" s="420"/>
      <c r="BI260" s="420"/>
      <c r="BJ260" s="420"/>
      <c r="BK260" s="420"/>
      <c r="BL260" s="420"/>
      <c r="BM260" s="420"/>
      <c r="BN260" s="420"/>
      <c r="BO260" s="420"/>
      <c r="BP260" s="420"/>
      <c r="BQ260" s="420"/>
      <c r="BR260" s="420"/>
      <c r="BS260" s="420"/>
      <c r="BT260" s="420"/>
      <c r="BU260" s="420"/>
      <c r="BV260" s="420"/>
      <c r="BW260" s="420"/>
      <c r="BX260" s="420"/>
      <c r="BY260" s="420"/>
      <c r="BZ260" s="420"/>
      <c r="CA260" s="420"/>
      <c r="CB260" s="420"/>
      <c r="CC260" s="420"/>
      <c r="CD260" s="420"/>
      <c r="CE260" s="420"/>
      <c r="CF260" s="420"/>
      <c r="CG260" s="420"/>
      <c r="CH260" s="420"/>
      <c r="CI260" s="420"/>
      <c r="CJ260" s="420"/>
      <c r="CK260" s="420"/>
      <c r="CL260" s="420"/>
      <c r="CM260" s="420"/>
      <c r="CN260" s="420"/>
      <c r="CO260" s="420"/>
      <c r="CP260" s="420"/>
      <c r="CQ260" s="420"/>
      <c r="CR260" s="420"/>
      <c r="CS260" s="420"/>
      <c r="CT260" s="420"/>
      <c r="CU260" s="420"/>
      <c r="CV260" s="420"/>
      <c r="CW260" s="420"/>
      <c r="CX260" s="420"/>
      <c r="CY260" s="420"/>
      <c r="CZ260" s="420"/>
      <c r="DA260" s="420"/>
      <c r="DB260" s="420"/>
      <c r="DC260" s="420"/>
      <c r="DD260" s="420"/>
      <c r="DE260" s="420"/>
      <c r="DF260" s="420"/>
      <c r="DG260" s="420"/>
      <c r="DH260" s="420"/>
      <c r="DI260" s="420"/>
      <c r="DJ260" s="420"/>
      <c r="DK260" s="420"/>
      <c r="DL260" s="420"/>
      <c r="DM260" s="420"/>
      <c r="DN260" s="420"/>
      <c r="DO260" s="420"/>
      <c r="DP260" s="420"/>
      <c r="DQ260" s="420"/>
      <c r="DR260" s="420"/>
      <c r="DS260" s="420"/>
      <c r="DT260" s="420"/>
      <c r="DU260" s="420"/>
      <c r="DV260" s="420"/>
      <c r="DW260" s="420"/>
      <c r="DX260" s="420"/>
      <c r="DY260" s="420"/>
      <c r="DZ260" s="420"/>
      <c r="EA260" s="420"/>
      <c r="EB260" s="420"/>
      <c r="EC260" s="420"/>
      <c r="ED260" s="420"/>
      <c r="EE260" s="420"/>
      <c r="EF260" s="420"/>
      <c r="EG260" s="420"/>
      <c r="EH260" s="420"/>
      <c r="EI260" s="420"/>
      <c r="EJ260" s="420"/>
      <c r="EK260" s="420"/>
      <c r="EL260" s="420"/>
      <c r="EM260" s="420"/>
      <c r="EN260" s="420"/>
      <c r="EO260" s="420"/>
      <c r="EP260" s="420"/>
      <c r="EQ260" s="420"/>
      <c r="ER260" s="420"/>
      <c r="ES260" s="420"/>
      <c r="ET260" s="420"/>
      <c r="EU260" s="420"/>
      <c r="EV260" s="420"/>
      <c r="EW260" s="420"/>
      <c r="EX260" s="420"/>
      <c r="EY260" s="420"/>
      <c r="EZ260" s="420"/>
      <c r="FA260" s="420"/>
      <c r="FB260" s="420"/>
      <c r="FC260" s="420"/>
      <c r="FD260" s="420"/>
      <c r="FE260" s="420"/>
      <c r="FF260" s="420"/>
      <c r="FG260" s="420"/>
      <c r="FH260" s="420"/>
      <c r="FI260" s="420"/>
      <c r="FJ260" s="420"/>
      <c r="FK260" s="420"/>
      <c r="FL260" s="420"/>
      <c r="FM260" s="420"/>
      <c r="FN260" s="420"/>
      <c r="FO260" s="420"/>
      <c r="FP260" s="420"/>
      <c r="FQ260" s="420"/>
      <c r="FR260" s="420"/>
      <c r="FS260" s="420"/>
      <c r="FT260" s="420"/>
      <c r="FU260" s="420"/>
      <c r="FV260" s="420"/>
      <c r="FW260" s="420"/>
      <c r="FX260" s="420"/>
      <c r="FY260" s="420"/>
      <c r="FZ260" s="420"/>
      <c r="GA260" s="420"/>
      <c r="GB260" s="420"/>
      <c r="GC260" s="420"/>
      <c r="GD260" s="420"/>
      <c r="GE260" s="420"/>
      <c r="GF260" s="420"/>
      <c r="GG260" s="420"/>
      <c r="GH260" s="420"/>
      <c r="GI260" s="420"/>
      <c r="GJ260" s="420"/>
      <c r="GK260" s="420"/>
      <c r="GL260" s="420"/>
      <c r="GM260" s="420"/>
      <c r="GN260" s="420"/>
      <c r="GO260" s="420"/>
      <c r="GP260" s="420"/>
      <c r="GQ260" s="420"/>
      <c r="GR260" s="420"/>
      <c r="GS260" s="420"/>
      <c r="GT260" s="420"/>
      <c r="GU260" s="420"/>
      <c r="GV260" s="420"/>
      <c r="GW260" s="420"/>
      <c r="GX260" s="420"/>
      <c r="GY260" s="420"/>
      <c r="GZ260" s="420"/>
      <c r="HA260" s="420"/>
      <c r="HB260" s="420"/>
      <c r="HC260" s="420"/>
      <c r="HD260" s="420"/>
      <c r="HE260" s="420"/>
      <c r="HF260" s="420"/>
      <c r="HG260" s="420"/>
      <c r="HH260" s="420"/>
      <c r="HI260" s="420"/>
      <c r="HJ260" s="420"/>
      <c r="HK260" s="420"/>
      <c r="HL260" s="420"/>
      <c r="HM260" s="420"/>
      <c r="HN260" s="420"/>
      <c r="HO260" s="420"/>
      <c r="HP260" s="420"/>
      <c r="HQ260" s="420"/>
      <c r="HR260" s="420"/>
      <c r="HS260" s="420"/>
      <c r="HT260" s="420"/>
      <c r="HU260" s="420"/>
      <c r="HV260" s="420"/>
      <c r="HW260" s="420"/>
      <c r="HX260" s="420"/>
      <c r="HY260" s="420"/>
      <c r="HZ260" s="420"/>
      <c r="IA260" s="420"/>
      <c r="IB260" s="420"/>
      <c r="IC260" s="420"/>
      <c r="ID260" s="420"/>
      <c r="IE260" s="420"/>
      <c r="IF260" s="420"/>
      <c r="IG260" s="420"/>
      <c r="IH260" s="420"/>
      <c r="II260" s="420"/>
      <c r="IJ260" s="420"/>
      <c r="IK260" s="420"/>
      <c r="IL260" s="420"/>
      <c r="IM260" s="420"/>
      <c r="IN260" s="420"/>
      <c r="IO260" s="420"/>
      <c r="IP260" s="420"/>
      <c r="IQ260" s="420"/>
      <c r="IR260" s="420"/>
      <c r="IS260" s="420"/>
      <c r="IT260" s="420"/>
      <c r="IU260" s="420"/>
      <c r="IV260" s="420"/>
    </row>
    <row r="261" spans="1:256" s="1282" customFormat="1" ht="15.6" customHeight="1">
      <c r="A261" s="9"/>
      <c r="B261" s="9"/>
      <c r="C261" s="2496"/>
      <c r="D261" s="131"/>
      <c r="E261" s="20"/>
      <c r="F261" s="472" t="s">
        <v>629</v>
      </c>
      <c r="G261" s="2488"/>
      <c r="H261" s="2488"/>
      <c r="I261" s="2488"/>
      <c r="J261" s="2488"/>
      <c r="K261" s="2488"/>
      <c r="L261" s="2488"/>
      <c r="M261" s="2488"/>
      <c r="N261" s="2488"/>
      <c r="O261" s="763"/>
      <c r="P261" s="763">
        <v>0</v>
      </c>
      <c r="Q261" s="763">
        <v>100</v>
      </c>
      <c r="R261" s="763">
        <v>0</v>
      </c>
      <c r="S261" s="2497">
        <v>0</v>
      </c>
      <c r="T261" s="2497">
        <v>0</v>
      </c>
      <c r="U261" s="765">
        <v>0</v>
      </c>
      <c r="V261" s="2498">
        <v>0</v>
      </c>
      <c r="W261" s="2498">
        <v>0</v>
      </c>
      <c r="X261" s="1611">
        <v>0</v>
      </c>
      <c r="Y261" s="2500">
        <v>0</v>
      </c>
      <c r="Z261" s="2500">
        <v>0</v>
      </c>
      <c r="AA261" s="2501">
        <v>0</v>
      </c>
      <c r="AB261" s="2501">
        <v>0</v>
      </c>
      <c r="AC261" s="477">
        <v>0</v>
      </c>
      <c r="AD261" s="477">
        <v>0</v>
      </c>
      <c r="AE261" s="477">
        <v>0</v>
      </c>
      <c r="AF261" s="477">
        <v>0</v>
      </c>
      <c r="AG261" s="477">
        <v>0</v>
      </c>
      <c r="AH261" s="477">
        <v>0</v>
      </c>
      <c r="AI261" s="477">
        <v>0</v>
      </c>
      <c r="AJ261" s="477">
        <v>0</v>
      </c>
      <c r="AK261" s="477">
        <v>0</v>
      </c>
      <c r="AL261" s="477">
        <v>0</v>
      </c>
      <c r="AM261" s="477">
        <v>0</v>
      </c>
      <c r="AN261" s="477">
        <v>0</v>
      </c>
      <c r="AO261" s="477">
        <v>0</v>
      </c>
      <c r="AP261" s="523">
        <v>0</v>
      </c>
      <c r="AQ261" s="420"/>
      <c r="AR261" s="420"/>
      <c r="AS261" s="1611">
        <v>0</v>
      </c>
      <c r="AT261" s="420"/>
      <c r="AU261" s="420"/>
      <c r="AV261" s="420"/>
      <c r="AW261" s="420"/>
      <c r="AX261" s="420"/>
      <c r="AY261" s="420"/>
      <c r="AZ261" s="420"/>
      <c r="BA261" s="420"/>
      <c r="BB261" s="420"/>
      <c r="BC261" s="420"/>
      <c r="BD261" s="420"/>
      <c r="BE261" s="420"/>
      <c r="BF261" s="420"/>
      <c r="BG261" s="420"/>
      <c r="BH261" s="420"/>
      <c r="BI261" s="420"/>
      <c r="BJ261" s="420"/>
      <c r="BK261" s="420"/>
      <c r="BL261" s="420"/>
      <c r="BM261" s="420"/>
      <c r="BN261" s="420"/>
      <c r="BO261" s="420"/>
      <c r="BP261" s="420"/>
      <c r="BQ261" s="420"/>
      <c r="BR261" s="420"/>
      <c r="BS261" s="420"/>
      <c r="BT261" s="420"/>
      <c r="BU261" s="420"/>
      <c r="BV261" s="420"/>
      <c r="BW261" s="420"/>
      <c r="BX261" s="420"/>
      <c r="BY261" s="420"/>
      <c r="BZ261" s="420"/>
      <c r="CA261" s="420"/>
      <c r="CB261" s="420"/>
      <c r="CC261" s="420"/>
      <c r="CD261" s="420"/>
      <c r="CE261" s="420"/>
      <c r="CF261" s="420"/>
      <c r="CG261" s="420"/>
      <c r="CH261" s="420"/>
      <c r="CI261" s="420"/>
      <c r="CJ261" s="420"/>
      <c r="CK261" s="420"/>
      <c r="CL261" s="420"/>
      <c r="CM261" s="420"/>
      <c r="CN261" s="420"/>
      <c r="CO261" s="420"/>
      <c r="CP261" s="420"/>
      <c r="CQ261" s="420"/>
      <c r="CR261" s="420"/>
      <c r="CS261" s="420"/>
      <c r="CT261" s="420"/>
      <c r="CU261" s="420"/>
      <c r="CV261" s="420"/>
      <c r="CW261" s="420"/>
      <c r="CX261" s="420"/>
      <c r="CY261" s="420"/>
      <c r="CZ261" s="420"/>
      <c r="DA261" s="420"/>
      <c r="DB261" s="420"/>
      <c r="DC261" s="420"/>
      <c r="DD261" s="420"/>
      <c r="DE261" s="420"/>
      <c r="DF261" s="420"/>
      <c r="DG261" s="420"/>
      <c r="DH261" s="420"/>
      <c r="DI261" s="420"/>
      <c r="DJ261" s="420"/>
      <c r="DK261" s="420"/>
      <c r="DL261" s="420"/>
      <c r="DM261" s="420"/>
      <c r="DN261" s="420"/>
      <c r="DO261" s="420"/>
      <c r="DP261" s="420"/>
      <c r="DQ261" s="420"/>
      <c r="DR261" s="420"/>
      <c r="DS261" s="420"/>
      <c r="DT261" s="420"/>
      <c r="DU261" s="420"/>
      <c r="DV261" s="420"/>
      <c r="DW261" s="420"/>
      <c r="DX261" s="420"/>
      <c r="DY261" s="420"/>
      <c r="DZ261" s="420"/>
      <c r="EA261" s="420"/>
      <c r="EB261" s="420"/>
      <c r="EC261" s="420"/>
      <c r="ED261" s="420"/>
      <c r="EE261" s="420"/>
      <c r="EF261" s="420"/>
      <c r="EG261" s="420"/>
      <c r="EH261" s="420"/>
      <c r="EI261" s="420"/>
      <c r="EJ261" s="420"/>
      <c r="EK261" s="420"/>
      <c r="EL261" s="420"/>
      <c r="EM261" s="420"/>
      <c r="EN261" s="420"/>
      <c r="EO261" s="420"/>
      <c r="EP261" s="420"/>
      <c r="EQ261" s="420"/>
      <c r="ER261" s="420"/>
      <c r="ES261" s="420"/>
      <c r="ET261" s="420"/>
      <c r="EU261" s="420"/>
      <c r="EV261" s="420"/>
      <c r="EW261" s="420"/>
      <c r="EX261" s="420"/>
      <c r="EY261" s="420"/>
      <c r="EZ261" s="420"/>
      <c r="FA261" s="420"/>
      <c r="FB261" s="420"/>
      <c r="FC261" s="420"/>
      <c r="FD261" s="420"/>
      <c r="FE261" s="420"/>
      <c r="FF261" s="420"/>
      <c r="FG261" s="420"/>
      <c r="FH261" s="420"/>
      <c r="FI261" s="420"/>
      <c r="FJ261" s="420"/>
      <c r="FK261" s="420"/>
      <c r="FL261" s="420"/>
      <c r="FM261" s="420"/>
      <c r="FN261" s="420"/>
      <c r="FO261" s="420"/>
      <c r="FP261" s="420"/>
      <c r="FQ261" s="420"/>
      <c r="FR261" s="420"/>
      <c r="FS261" s="420"/>
      <c r="FT261" s="420"/>
      <c r="FU261" s="420"/>
      <c r="FV261" s="420"/>
      <c r="FW261" s="420"/>
      <c r="FX261" s="420"/>
      <c r="FY261" s="420"/>
      <c r="FZ261" s="420"/>
      <c r="GA261" s="420"/>
      <c r="GB261" s="420"/>
      <c r="GC261" s="420"/>
      <c r="GD261" s="420"/>
      <c r="GE261" s="420"/>
      <c r="GF261" s="420"/>
      <c r="GG261" s="420"/>
      <c r="GH261" s="420"/>
      <c r="GI261" s="420"/>
      <c r="GJ261" s="420"/>
      <c r="GK261" s="420"/>
      <c r="GL261" s="420"/>
      <c r="GM261" s="420"/>
      <c r="GN261" s="420"/>
      <c r="GO261" s="420"/>
      <c r="GP261" s="420"/>
      <c r="GQ261" s="420"/>
      <c r="GR261" s="420"/>
      <c r="GS261" s="420"/>
      <c r="GT261" s="420"/>
      <c r="GU261" s="420"/>
      <c r="GV261" s="420"/>
      <c r="GW261" s="420"/>
      <c r="GX261" s="420"/>
      <c r="GY261" s="420"/>
      <c r="GZ261" s="420"/>
      <c r="HA261" s="420"/>
      <c r="HB261" s="420"/>
      <c r="HC261" s="420"/>
      <c r="HD261" s="420"/>
      <c r="HE261" s="420"/>
      <c r="HF261" s="420"/>
      <c r="HG261" s="420"/>
      <c r="HH261" s="420"/>
      <c r="HI261" s="420"/>
      <c r="HJ261" s="420"/>
      <c r="HK261" s="420"/>
      <c r="HL261" s="420"/>
      <c r="HM261" s="420"/>
      <c r="HN261" s="420"/>
      <c r="HO261" s="420"/>
      <c r="HP261" s="420"/>
      <c r="HQ261" s="420"/>
      <c r="HR261" s="420"/>
      <c r="HS261" s="420"/>
      <c r="HT261" s="420"/>
      <c r="HU261" s="420"/>
      <c r="HV261" s="420"/>
      <c r="HW261" s="420"/>
      <c r="HX261" s="420"/>
      <c r="HY261" s="420"/>
      <c r="HZ261" s="420"/>
      <c r="IA261" s="420"/>
      <c r="IB261" s="420"/>
      <c r="IC261" s="420"/>
      <c r="ID261" s="420"/>
      <c r="IE261" s="420"/>
      <c r="IF261" s="420"/>
      <c r="IG261" s="420"/>
      <c r="IH261" s="420"/>
      <c r="II261" s="420"/>
      <c r="IJ261" s="420"/>
      <c r="IK261" s="420"/>
      <c r="IL261" s="420"/>
      <c r="IM261" s="420"/>
      <c r="IN261" s="420"/>
      <c r="IO261" s="420"/>
      <c r="IP261" s="420"/>
      <c r="IQ261" s="420"/>
      <c r="IR261" s="420"/>
      <c r="IS261" s="420"/>
      <c r="IT261" s="420"/>
      <c r="IU261" s="420"/>
      <c r="IV261" s="420"/>
    </row>
    <row r="262" spans="1:256" s="667" customFormat="1" ht="15.6" customHeight="1">
      <c r="A262" s="9"/>
      <c r="B262" s="9"/>
      <c r="C262" s="2496"/>
      <c r="D262" s="131"/>
      <c r="E262" s="20"/>
      <c r="F262" s="472" t="s">
        <v>632</v>
      </c>
      <c r="G262" s="2488"/>
      <c r="H262" s="2488"/>
      <c r="I262" s="2488"/>
      <c r="J262" s="2488"/>
      <c r="K262" s="2488"/>
      <c r="L262" s="2488"/>
      <c r="M262" s="2488"/>
      <c r="N262" s="2488"/>
      <c r="O262" s="763">
        <v>360300</v>
      </c>
      <c r="P262" s="763">
        <v>136300</v>
      </c>
      <c r="Q262" s="763">
        <v>123200</v>
      </c>
      <c r="R262" s="763">
        <v>143200</v>
      </c>
      <c r="S262" s="2497">
        <v>169300</v>
      </c>
      <c r="T262" s="2497">
        <v>195900</v>
      </c>
      <c r="U262" s="765">
        <v>224600</v>
      </c>
      <c r="V262" s="2498">
        <v>136100</v>
      </c>
      <c r="W262" s="2498">
        <v>132800</v>
      </c>
      <c r="X262" s="1611">
        <v>642400</v>
      </c>
      <c r="Y262" s="2500">
        <v>581900</v>
      </c>
      <c r="Z262" s="2500">
        <v>566200</v>
      </c>
      <c r="AA262" s="2501">
        <v>1041865</v>
      </c>
      <c r="AB262" s="2501">
        <v>1052944</v>
      </c>
      <c r="AC262" s="477">
        <v>1079300</v>
      </c>
      <c r="AD262" s="477">
        <v>1106300</v>
      </c>
      <c r="AE262" s="477">
        <v>1134000</v>
      </c>
      <c r="AF262" s="477">
        <v>1162400</v>
      </c>
      <c r="AG262" s="477">
        <v>1191500</v>
      </c>
      <c r="AH262" s="477">
        <v>1221300</v>
      </c>
      <c r="AI262" s="477">
        <v>1251800</v>
      </c>
      <c r="AJ262" s="477">
        <v>1283100</v>
      </c>
      <c r="AK262" s="477">
        <v>1315200</v>
      </c>
      <c r="AL262" s="477">
        <v>1348100</v>
      </c>
      <c r="AM262" s="477">
        <v>1381800</v>
      </c>
      <c r="AN262" s="477">
        <v>1416300</v>
      </c>
      <c r="AO262" s="477">
        <v>1451700</v>
      </c>
      <c r="AP262" s="523">
        <v>1488000</v>
      </c>
      <c r="AQ262" s="420"/>
      <c r="AR262" s="420"/>
      <c r="AS262" s="1611">
        <v>566200</v>
      </c>
      <c r="AT262" s="420"/>
      <c r="AU262" s="420"/>
      <c r="AV262" s="420"/>
      <c r="AW262" s="420"/>
      <c r="AX262" s="420"/>
      <c r="AY262" s="420"/>
      <c r="AZ262" s="420"/>
      <c r="BA262" s="420"/>
      <c r="BB262" s="420"/>
      <c r="BC262" s="420"/>
      <c r="BD262" s="420"/>
      <c r="BE262" s="420"/>
      <c r="BF262" s="420"/>
      <c r="BG262" s="420"/>
      <c r="BH262" s="420"/>
      <c r="BI262" s="420"/>
      <c r="BJ262" s="420"/>
      <c r="BK262" s="420"/>
      <c r="BL262" s="420"/>
      <c r="BM262" s="420"/>
      <c r="BN262" s="420"/>
      <c r="BO262" s="420"/>
      <c r="BP262" s="420"/>
      <c r="BQ262" s="420"/>
      <c r="BR262" s="420"/>
      <c r="BS262" s="420"/>
      <c r="BT262" s="420"/>
      <c r="BU262" s="420"/>
      <c r="BV262" s="420"/>
      <c r="BW262" s="420"/>
      <c r="BX262" s="420"/>
      <c r="BY262" s="420"/>
      <c r="BZ262" s="420"/>
      <c r="CA262" s="420"/>
      <c r="CB262" s="420"/>
      <c r="CC262" s="420"/>
      <c r="CD262" s="420"/>
      <c r="CE262" s="420"/>
      <c r="CF262" s="420"/>
      <c r="CG262" s="420"/>
      <c r="CH262" s="420"/>
      <c r="CI262" s="420"/>
      <c r="CJ262" s="420"/>
      <c r="CK262" s="420"/>
      <c r="CL262" s="420"/>
      <c r="CM262" s="420"/>
      <c r="CN262" s="420"/>
      <c r="CO262" s="420"/>
      <c r="CP262" s="420"/>
      <c r="CQ262" s="420"/>
      <c r="CR262" s="420"/>
      <c r="CS262" s="420"/>
      <c r="CT262" s="420"/>
      <c r="CU262" s="420"/>
      <c r="CV262" s="420"/>
      <c r="CW262" s="420"/>
      <c r="CX262" s="420"/>
      <c r="CY262" s="420"/>
      <c r="CZ262" s="420"/>
      <c r="DA262" s="420"/>
      <c r="DB262" s="420"/>
      <c r="DC262" s="420"/>
      <c r="DD262" s="420"/>
      <c r="DE262" s="420"/>
      <c r="DF262" s="420"/>
      <c r="DG262" s="420"/>
      <c r="DH262" s="420"/>
      <c r="DI262" s="420"/>
      <c r="DJ262" s="420"/>
      <c r="DK262" s="420"/>
      <c r="DL262" s="420"/>
      <c r="DM262" s="420"/>
      <c r="DN262" s="420"/>
      <c r="DO262" s="420"/>
      <c r="DP262" s="420"/>
      <c r="DQ262" s="420"/>
      <c r="DR262" s="420"/>
      <c r="DS262" s="420"/>
      <c r="DT262" s="420"/>
      <c r="DU262" s="420"/>
      <c r="DV262" s="420"/>
      <c r="DW262" s="420"/>
      <c r="DX262" s="420"/>
      <c r="DY262" s="420"/>
      <c r="DZ262" s="420"/>
      <c r="EA262" s="420"/>
      <c r="EB262" s="420"/>
      <c r="EC262" s="420"/>
      <c r="ED262" s="420"/>
      <c r="EE262" s="420"/>
      <c r="EF262" s="420"/>
      <c r="EG262" s="420"/>
      <c r="EH262" s="420"/>
      <c r="EI262" s="420"/>
      <c r="EJ262" s="420"/>
      <c r="EK262" s="420"/>
      <c r="EL262" s="420"/>
      <c r="EM262" s="420"/>
      <c r="EN262" s="420"/>
      <c r="EO262" s="420"/>
      <c r="EP262" s="420"/>
      <c r="EQ262" s="420"/>
      <c r="ER262" s="420"/>
      <c r="ES262" s="420"/>
      <c r="ET262" s="420"/>
      <c r="EU262" s="420"/>
      <c r="EV262" s="420"/>
      <c r="EW262" s="420"/>
      <c r="EX262" s="420"/>
      <c r="EY262" s="420"/>
      <c r="EZ262" s="420"/>
      <c r="FA262" s="420"/>
      <c r="FB262" s="420"/>
      <c r="FC262" s="420"/>
      <c r="FD262" s="420"/>
      <c r="FE262" s="420"/>
      <c r="FF262" s="420"/>
      <c r="FG262" s="420"/>
      <c r="FH262" s="420"/>
      <c r="FI262" s="420"/>
      <c r="FJ262" s="420"/>
      <c r="FK262" s="420"/>
      <c r="FL262" s="420"/>
      <c r="FM262" s="420"/>
      <c r="FN262" s="420"/>
      <c r="FO262" s="420"/>
      <c r="FP262" s="420"/>
      <c r="FQ262" s="420"/>
      <c r="FR262" s="420"/>
      <c r="FS262" s="420"/>
      <c r="FT262" s="420"/>
      <c r="FU262" s="420"/>
      <c r="FV262" s="420"/>
      <c r="FW262" s="420"/>
      <c r="FX262" s="420"/>
      <c r="FY262" s="420"/>
      <c r="FZ262" s="420"/>
      <c r="GA262" s="420"/>
      <c r="GB262" s="420"/>
      <c r="GC262" s="420"/>
      <c r="GD262" s="420"/>
      <c r="GE262" s="420"/>
      <c r="GF262" s="420"/>
      <c r="GG262" s="420"/>
      <c r="GH262" s="420"/>
      <c r="GI262" s="420"/>
      <c r="GJ262" s="420"/>
      <c r="GK262" s="420"/>
      <c r="GL262" s="420"/>
      <c r="GM262" s="420"/>
      <c r="GN262" s="420"/>
      <c r="GO262" s="420"/>
      <c r="GP262" s="420"/>
      <c r="GQ262" s="420"/>
      <c r="GR262" s="420"/>
      <c r="GS262" s="420"/>
      <c r="GT262" s="420"/>
      <c r="GU262" s="420"/>
      <c r="GV262" s="420"/>
      <c r="GW262" s="420"/>
      <c r="GX262" s="420"/>
      <c r="GY262" s="420"/>
      <c r="GZ262" s="420"/>
      <c r="HA262" s="420"/>
      <c r="HB262" s="420"/>
      <c r="HC262" s="420"/>
      <c r="HD262" s="420"/>
      <c r="HE262" s="420"/>
      <c r="HF262" s="420"/>
      <c r="HG262" s="420"/>
      <c r="HH262" s="420"/>
      <c r="HI262" s="420"/>
      <c r="HJ262" s="420"/>
      <c r="HK262" s="420"/>
      <c r="HL262" s="420"/>
      <c r="HM262" s="420"/>
      <c r="HN262" s="420"/>
      <c r="HO262" s="420"/>
      <c r="HP262" s="420"/>
      <c r="HQ262" s="420"/>
      <c r="HR262" s="420"/>
      <c r="HS262" s="420"/>
      <c r="HT262" s="420"/>
      <c r="HU262" s="420"/>
      <c r="HV262" s="420"/>
      <c r="HW262" s="420"/>
      <c r="HX262" s="420"/>
      <c r="HY262" s="420"/>
      <c r="HZ262" s="420"/>
      <c r="IA262" s="420"/>
      <c r="IB262" s="420"/>
      <c r="IC262" s="420"/>
      <c r="ID262" s="420"/>
      <c r="IE262" s="420"/>
      <c r="IF262" s="420"/>
      <c r="IG262" s="420"/>
      <c r="IH262" s="420"/>
      <c r="II262" s="420"/>
      <c r="IJ262" s="420"/>
      <c r="IK262" s="420"/>
      <c r="IL262" s="420"/>
      <c r="IM262" s="420"/>
      <c r="IN262" s="420"/>
      <c r="IO262" s="420"/>
      <c r="IP262" s="420"/>
      <c r="IQ262" s="420"/>
      <c r="IR262" s="420"/>
      <c r="IS262" s="420"/>
      <c r="IT262" s="420"/>
      <c r="IU262" s="420"/>
      <c r="IV262" s="420"/>
    </row>
    <row r="263" spans="1:256" s="1282" customFormat="1" ht="15.6" customHeight="1">
      <c r="A263" s="9"/>
      <c r="B263" s="9"/>
      <c r="C263" s="2496"/>
      <c r="D263" s="131"/>
      <c r="E263" s="20"/>
      <c r="F263" s="115" t="s">
        <v>635</v>
      </c>
      <c r="G263" s="64"/>
      <c r="H263" s="64"/>
      <c r="I263" s="64"/>
      <c r="J263" s="64"/>
      <c r="K263" s="64"/>
      <c r="L263" s="64"/>
      <c r="M263" s="64"/>
      <c r="N263" s="64"/>
      <c r="O263" s="763"/>
      <c r="P263" s="763">
        <v>0</v>
      </c>
      <c r="Q263" s="763">
        <v>0</v>
      </c>
      <c r="R263" s="763">
        <v>0</v>
      </c>
      <c r="S263" s="2497">
        <v>0</v>
      </c>
      <c r="T263" s="2497">
        <v>0</v>
      </c>
      <c r="U263" s="765">
        <v>0</v>
      </c>
      <c r="V263" s="2498">
        <v>0</v>
      </c>
      <c r="W263" s="2498">
        <v>0</v>
      </c>
      <c r="X263" s="1611">
        <v>0</v>
      </c>
      <c r="Y263" s="2500">
        <v>0</v>
      </c>
      <c r="Z263" s="2500">
        <v>0</v>
      </c>
      <c r="AA263" s="2501">
        <v>-359800</v>
      </c>
      <c r="AB263" s="2501">
        <v>-369500</v>
      </c>
      <c r="AC263" s="477">
        <v>-378700</v>
      </c>
      <c r="AD263" s="477">
        <v>-388200</v>
      </c>
      <c r="AE263" s="477">
        <v>-397900</v>
      </c>
      <c r="AF263" s="477">
        <v>-407800</v>
      </c>
      <c r="AG263" s="477">
        <v>-418000</v>
      </c>
      <c r="AH263" s="477">
        <v>-428500</v>
      </c>
      <c r="AI263" s="477">
        <v>-439200</v>
      </c>
      <c r="AJ263" s="477">
        <v>-450200</v>
      </c>
      <c r="AK263" s="477">
        <v>-461500</v>
      </c>
      <c r="AL263" s="477">
        <v>-473000</v>
      </c>
      <c r="AM263" s="477">
        <v>-484800</v>
      </c>
      <c r="AN263" s="477">
        <v>-496900</v>
      </c>
      <c r="AO263" s="477">
        <v>-509300</v>
      </c>
      <c r="AP263" s="523">
        <v>-522000</v>
      </c>
      <c r="AQ263" s="420"/>
      <c r="AR263" s="420"/>
      <c r="AS263" s="1611">
        <v>0</v>
      </c>
      <c r="AT263" s="420"/>
      <c r="AU263" s="420"/>
      <c r="AV263" s="420"/>
      <c r="AW263" s="420"/>
      <c r="AX263" s="420"/>
      <c r="AY263" s="420"/>
      <c r="AZ263" s="420"/>
      <c r="BA263" s="420"/>
      <c r="BB263" s="420"/>
      <c r="BC263" s="420"/>
      <c r="BD263" s="420"/>
      <c r="BE263" s="420"/>
      <c r="BF263" s="420"/>
      <c r="BG263" s="420"/>
      <c r="BH263" s="420"/>
      <c r="BI263" s="420"/>
      <c r="BJ263" s="420"/>
      <c r="BK263" s="420"/>
      <c r="BL263" s="420"/>
      <c r="BM263" s="420"/>
      <c r="BN263" s="420"/>
      <c r="BO263" s="420"/>
      <c r="BP263" s="420"/>
      <c r="BQ263" s="420"/>
      <c r="BR263" s="420"/>
      <c r="BS263" s="420"/>
      <c r="BT263" s="420"/>
      <c r="BU263" s="420"/>
      <c r="BV263" s="420"/>
      <c r="BW263" s="420"/>
      <c r="BX263" s="420"/>
      <c r="BY263" s="420"/>
      <c r="BZ263" s="420"/>
      <c r="CA263" s="420"/>
      <c r="CB263" s="420"/>
      <c r="CC263" s="420"/>
      <c r="CD263" s="420"/>
      <c r="CE263" s="420"/>
      <c r="CF263" s="420"/>
      <c r="CG263" s="420"/>
      <c r="CH263" s="420"/>
      <c r="CI263" s="420"/>
      <c r="CJ263" s="420"/>
      <c r="CK263" s="420"/>
      <c r="CL263" s="420"/>
      <c r="CM263" s="420"/>
      <c r="CN263" s="420"/>
      <c r="CO263" s="420"/>
      <c r="CP263" s="420"/>
      <c r="CQ263" s="420"/>
      <c r="CR263" s="420"/>
      <c r="CS263" s="420"/>
      <c r="CT263" s="420"/>
      <c r="CU263" s="420"/>
      <c r="CV263" s="420"/>
      <c r="CW263" s="420"/>
      <c r="CX263" s="420"/>
      <c r="CY263" s="420"/>
      <c r="CZ263" s="420"/>
      <c r="DA263" s="420"/>
      <c r="DB263" s="420"/>
      <c r="DC263" s="420"/>
      <c r="DD263" s="420"/>
      <c r="DE263" s="420"/>
      <c r="DF263" s="420"/>
      <c r="DG263" s="420"/>
      <c r="DH263" s="420"/>
      <c r="DI263" s="420"/>
      <c r="DJ263" s="420"/>
      <c r="DK263" s="420"/>
      <c r="DL263" s="420"/>
      <c r="DM263" s="420"/>
      <c r="DN263" s="420"/>
      <c r="DO263" s="420"/>
      <c r="DP263" s="420"/>
      <c r="DQ263" s="420"/>
      <c r="DR263" s="420"/>
      <c r="DS263" s="420"/>
      <c r="DT263" s="420"/>
      <c r="DU263" s="420"/>
      <c r="DV263" s="420"/>
      <c r="DW263" s="420"/>
      <c r="DX263" s="420"/>
      <c r="DY263" s="420"/>
      <c r="DZ263" s="420"/>
      <c r="EA263" s="420"/>
      <c r="EB263" s="420"/>
      <c r="EC263" s="420"/>
      <c r="ED263" s="420"/>
      <c r="EE263" s="420"/>
      <c r="EF263" s="420"/>
      <c r="EG263" s="420"/>
      <c r="EH263" s="420"/>
      <c r="EI263" s="420"/>
      <c r="EJ263" s="420"/>
      <c r="EK263" s="420"/>
      <c r="EL263" s="420"/>
      <c r="EM263" s="420"/>
      <c r="EN263" s="420"/>
      <c r="EO263" s="420"/>
      <c r="EP263" s="420"/>
      <c r="EQ263" s="420"/>
      <c r="ER263" s="420"/>
      <c r="ES263" s="420"/>
      <c r="ET263" s="420"/>
      <c r="EU263" s="420"/>
      <c r="EV263" s="420"/>
      <c r="EW263" s="420"/>
      <c r="EX263" s="420"/>
      <c r="EY263" s="420"/>
      <c r="EZ263" s="420"/>
      <c r="FA263" s="420"/>
      <c r="FB263" s="420"/>
      <c r="FC263" s="420"/>
      <c r="FD263" s="420"/>
      <c r="FE263" s="420"/>
      <c r="FF263" s="420"/>
      <c r="FG263" s="420"/>
      <c r="FH263" s="420"/>
      <c r="FI263" s="420"/>
      <c r="FJ263" s="420"/>
      <c r="FK263" s="420"/>
      <c r="FL263" s="420"/>
      <c r="FM263" s="420"/>
      <c r="FN263" s="420"/>
      <c r="FO263" s="420"/>
      <c r="FP263" s="420"/>
      <c r="FQ263" s="420"/>
      <c r="FR263" s="420"/>
      <c r="FS263" s="420"/>
      <c r="FT263" s="420"/>
      <c r="FU263" s="420"/>
      <c r="FV263" s="420"/>
      <c r="FW263" s="420"/>
      <c r="FX263" s="420"/>
      <c r="FY263" s="420"/>
      <c r="FZ263" s="420"/>
      <c r="GA263" s="420"/>
      <c r="GB263" s="420"/>
      <c r="GC263" s="420"/>
      <c r="GD263" s="420"/>
      <c r="GE263" s="420"/>
      <c r="GF263" s="420"/>
      <c r="GG263" s="420"/>
      <c r="GH263" s="420"/>
      <c r="GI263" s="420"/>
      <c r="GJ263" s="420"/>
      <c r="GK263" s="420"/>
      <c r="GL263" s="420"/>
      <c r="GM263" s="420"/>
      <c r="GN263" s="420"/>
      <c r="GO263" s="420"/>
      <c r="GP263" s="420"/>
      <c r="GQ263" s="420"/>
      <c r="GR263" s="420"/>
      <c r="GS263" s="420"/>
      <c r="GT263" s="420"/>
      <c r="GU263" s="420"/>
      <c r="GV263" s="420"/>
      <c r="GW263" s="420"/>
      <c r="GX263" s="420"/>
      <c r="GY263" s="420"/>
      <c r="GZ263" s="420"/>
      <c r="HA263" s="420"/>
      <c r="HB263" s="420"/>
      <c r="HC263" s="420"/>
      <c r="HD263" s="420"/>
      <c r="HE263" s="420"/>
      <c r="HF263" s="420"/>
      <c r="HG263" s="420"/>
      <c r="HH263" s="420"/>
      <c r="HI263" s="420"/>
      <c r="HJ263" s="420"/>
      <c r="HK263" s="420"/>
      <c r="HL263" s="420"/>
      <c r="HM263" s="420"/>
      <c r="HN263" s="420"/>
      <c r="HO263" s="420"/>
      <c r="HP263" s="420"/>
      <c r="HQ263" s="420"/>
      <c r="HR263" s="420"/>
      <c r="HS263" s="420"/>
      <c r="HT263" s="420"/>
      <c r="HU263" s="420"/>
      <c r="HV263" s="420"/>
      <c r="HW263" s="420"/>
      <c r="HX263" s="420"/>
      <c r="HY263" s="420"/>
      <c r="HZ263" s="420"/>
      <c r="IA263" s="420"/>
      <c r="IB263" s="420"/>
      <c r="IC263" s="420"/>
      <c r="ID263" s="420"/>
      <c r="IE263" s="420"/>
      <c r="IF263" s="420"/>
      <c r="IG263" s="420"/>
      <c r="IH263" s="420"/>
      <c r="II263" s="420"/>
      <c r="IJ263" s="420"/>
      <c r="IK263" s="420"/>
      <c r="IL263" s="420"/>
      <c r="IM263" s="420"/>
      <c r="IN263" s="420"/>
      <c r="IO263" s="420"/>
      <c r="IP263" s="420"/>
      <c r="IQ263" s="420"/>
      <c r="IR263" s="420"/>
      <c r="IS263" s="420"/>
      <c r="IT263" s="420"/>
      <c r="IU263" s="420"/>
      <c r="IV263" s="420"/>
    </row>
    <row r="264" spans="1:256" s="1282" customFormat="1" ht="15.6" customHeight="1">
      <c r="A264" s="9"/>
      <c r="B264" s="9"/>
      <c r="C264" s="2496"/>
      <c r="D264" s="505"/>
      <c r="E264" s="506"/>
      <c r="F264" s="507" t="s">
        <v>38</v>
      </c>
      <c r="G264" s="2502"/>
      <c r="H264" s="2502"/>
      <c r="I264" s="2502"/>
      <c r="J264" s="2502"/>
      <c r="K264" s="2502"/>
      <c r="L264" s="2502"/>
      <c r="M264" s="2502"/>
      <c r="N264" s="2502"/>
      <c r="O264" s="508">
        <v>2893197</v>
      </c>
      <c r="P264" s="508">
        <v>2584900</v>
      </c>
      <c r="Q264" s="508">
        <v>2608700</v>
      </c>
      <c r="R264" s="2503">
        <v>2630000</v>
      </c>
      <c r="S264" s="2504">
        <v>3567400</v>
      </c>
      <c r="T264" s="2504">
        <v>3852200</v>
      </c>
      <c r="U264" s="2505">
        <v>3813400</v>
      </c>
      <c r="V264" s="2506">
        <v>3824800</v>
      </c>
      <c r="W264" s="508">
        <v>3784400</v>
      </c>
      <c r="X264" s="2507">
        <v>6804500</v>
      </c>
      <c r="Y264" s="2508">
        <v>6972100</v>
      </c>
      <c r="Z264" s="2508">
        <v>7292600</v>
      </c>
      <c r="AA264" s="2509">
        <v>7586753.9655466704</v>
      </c>
      <c r="AB264" s="2509">
        <v>7693437.0604699999</v>
      </c>
      <c r="AC264" s="508">
        <v>7973600</v>
      </c>
      <c r="AD264" s="508">
        <v>8315400</v>
      </c>
      <c r="AE264" s="508">
        <v>8676800</v>
      </c>
      <c r="AF264" s="508">
        <v>9049700</v>
      </c>
      <c r="AG264" s="508">
        <v>9362000</v>
      </c>
      <c r="AH264" s="508">
        <v>9685100</v>
      </c>
      <c r="AI264" s="508">
        <v>10019700</v>
      </c>
      <c r="AJ264" s="508">
        <v>10368500</v>
      </c>
      <c r="AK264" s="508">
        <v>10731900</v>
      </c>
      <c r="AL264" s="508">
        <v>11110600</v>
      </c>
      <c r="AM264" s="508">
        <v>11505000</v>
      </c>
      <c r="AN264" s="508">
        <v>11915700</v>
      </c>
      <c r="AO264" s="508">
        <v>12343500</v>
      </c>
      <c r="AP264" s="509">
        <v>12788800</v>
      </c>
      <c r="AQ264" s="998"/>
      <c r="AR264" s="998"/>
      <c r="AS264" s="2507">
        <v>7292600</v>
      </c>
      <c r="AT264" s="998"/>
      <c r="AU264" s="998"/>
      <c r="AV264" s="998"/>
      <c r="AW264" s="998"/>
      <c r="AX264" s="998"/>
      <c r="AY264" s="998"/>
      <c r="AZ264" s="998"/>
      <c r="BA264" s="998"/>
      <c r="BB264" s="998"/>
      <c r="BC264" s="998"/>
      <c r="BD264" s="998"/>
      <c r="BE264" s="998"/>
      <c r="BF264" s="998"/>
      <c r="BG264" s="998"/>
      <c r="BH264" s="998"/>
      <c r="BI264" s="998"/>
      <c r="BJ264" s="998"/>
      <c r="BK264" s="998"/>
      <c r="BL264" s="998"/>
      <c r="BM264" s="998"/>
      <c r="BN264" s="998"/>
      <c r="BO264" s="998"/>
      <c r="BP264" s="998"/>
      <c r="BQ264" s="998"/>
      <c r="BR264" s="998"/>
      <c r="BS264" s="998"/>
      <c r="BT264" s="998"/>
      <c r="BU264" s="998"/>
      <c r="BV264" s="998"/>
      <c r="BW264" s="998"/>
      <c r="BX264" s="998"/>
      <c r="BY264" s="998"/>
      <c r="BZ264" s="998"/>
      <c r="CA264" s="998"/>
      <c r="CB264" s="998"/>
      <c r="CC264" s="998"/>
      <c r="CD264" s="998"/>
      <c r="CE264" s="998"/>
      <c r="CF264" s="998"/>
      <c r="CG264" s="998"/>
      <c r="CH264" s="998"/>
      <c r="CI264" s="998"/>
      <c r="CJ264" s="998"/>
      <c r="CK264" s="998"/>
      <c r="CL264" s="998"/>
      <c r="CM264" s="998"/>
      <c r="CN264" s="998"/>
      <c r="CO264" s="998"/>
      <c r="CP264" s="998"/>
      <c r="CQ264" s="998"/>
      <c r="CR264" s="998"/>
      <c r="CS264" s="998"/>
      <c r="CT264" s="998"/>
      <c r="CU264" s="998"/>
      <c r="CV264" s="998"/>
      <c r="CW264" s="998"/>
      <c r="CX264" s="998"/>
      <c r="CY264" s="998"/>
      <c r="CZ264" s="998"/>
      <c r="DA264" s="998"/>
      <c r="DB264" s="998"/>
      <c r="DC264" s="998"/>
      <c r="DD264" s="998"/>
      <c r="DE264" s="998"/>
      <c r="DF264" s="998"/>
      <c r="DG264" s="998"/>
      <c r="DH264" s="998"/>
      <c r="DI264" s="998"/>
      <c r="DJ264" s="998"/>
      <c r="DK264" s="998"/>
      <c r="DL264" s="998"/>
      <c r="DM264" s="998"/>
      <c r="DN264" s="998"/>
      <c r="DO264" s="998"/>
      <c r="DP264" s="998"/>
      <c r="DQ264" s="998"/>
      <c r="DR264" s="998"/>
      <c r="DS264" s="998"/>
      <c r="DT264" s="998"/>
      <c r="DU264" s="998"/>
      <c r="DV264" s="998"/>
      <c r="DW264" s="998"/>
      <c r="DX264" s="998"/>
      <c r="DY264" s="998"/>
      <c r="DZ264" s="998"/>
      <c r="EA264" s="998"/>
      <c r="EB264" s="998"/>
      <c r="EC264" s="998"/>
      <c r="ED264" s="998"/>
      <c r="EE264" s="998"/>
      <c r="EF264" s="998"/>
      <c r="EG264" s="998"/>
      <c r="EH264" s="998"/>
      <c r="EI264" s="998"/>
      <c r="EJ264" s="998"/>
      <c r="EK264" s="998"/>
      <c r="EL264" s="998"/>
      <c r="EM264" s="998"/>
      <c r="EN264" s="998"/>
      <c r="EO264" s="998"/>
      <c r="EP264" s="998"/>
      <c r="EQ264" s="998"/>
      <c r="ER264" s="998"/>
      <c r="ES264" s="998"/>
      <c r="ET264" s="998"/>
      <c r="EU264" s="998"/>
      <c r="EV264" s="998"/>
      <c r="EW264" s="998"/>
      <c r="EX264" s="998"/>
      <c r="EY264" s="998"/>
      <c r="EZ264" s="998"/>
      <c r="FA264" s="998"/>
      <c r="FB264" s="998"/>
      <c r="FC264" s="998"/>
      <c r="FD264" s="998"/>
      <c r="FE264" s="998"/>
      <c r="FF264" s="998"/>
      <c r="FG264" s="998"/>
      <c r="FH264" s="998"/>
      <c r="FI264" s="998"/>
      <c r="FJ264" s="998"/>
      <c r="FK264" s="998"/>
      <c r="FL264" s="998"/>
      <c r="FM264" s="998"/>
      <c r="FN264" s="998"/>
      <c r="FO264" s="998"/>
      <c r="FP264" s="998"/>
      <c r="FQ264" s="998"/>
      <c r="FR264" s="998"/>
      <c r="FS264" s="998"/>
      <c r="FT264" s="998"/>
      <c r="FU264" s="998"/>
      <c r="FV264" s="998"/>
      <c r="FW264" s="998"/>
      <c r="FX264" s="998"/>
      <c r="FY264" s="998"/>
      <c r="FZ264" s="998"/>
      <c r="GA264" s="998"/>
      <c r="GB264" s="998"/>
      <c r="GC264" s="998"/>
      <c r="GD264" s="998"/>
      <c r="GE264" s="998"/>
      <c r="GF264" s="998"/>
      <c r="GG264" s="998"/>
      <c r="GH264" s="998"/>
      <c r="GI264" s="998"/>
      <c r="GJ264" s="998"/>
      <c r="GK264" s="998"/>
      <c r="GL264" s="998"/>
      <c r="GM264" s="998"/>
      <c r="GN264" s="998"/>
      <c r="GO264" s="998"/>
      <c r="GP264" s="998"/>
      <c r="GQ264" s="998"/>
      <c r="GR264" s="998"/>
      <c r="GS264" s="998"/>
      <c r="GT264" s="998"/>
      <c r="GU264" s="998"/>
      <c r="GV264" s="998"/>
      <c r="GW264" s="998"/>
      <c r="GX264" s="998"/>
      <c r="GY264" s="998"/>
      <c r="GZ264" s="998"/>
      <c r="HA264" s="998"/>
      <c r="HB264" s="998"/>
      <c r="HC264" s="998"/>
      <c r="HD264" s="998"/>
      <c r="HE264" s="998"/>
      <c r="HF264" s="998"/>
      <c r="HG264" s="998"/>
      <c r="HH264" s="998"/>
      <c r="HI264" s="998"/>
      <c r="HJ264" s="998"/>
      <c r="HK264" s="998"/>
      <c r="HL264" s="998"/>
      <c r="HM264" s="998"/>
      <c r="HN264" s="998"/>
      <c r="HO264" s="998"/>
      <c r="HP264" s="998"/>
      <c r="HQ264" s="998"/>
      <c r="HR264" s="998"/>
      <c r="HS264" s="998"/>
      <c r="HT264" s="998"/>
      <c r="HU264" s="998"/>
      <c r="HV264" s="998"/>
      <c r="HW264" s="998"/>
      <c r="HX264" s="998"/>
      <c r="HY264" s="998"/>
      <c r="HZ264" s="998"/>
      <c r="IA264" s="998"/>
      <c r="IB264" s="998"/>
      <c r="IC264" s="998"/>
      <c r="ID264" s="998"/>
      <c r="IE264" s="998"/>
      <c r="IF264" s="998"/>
      <c r="IG264" s="998"/>
      <c r="IH264" s="998"/>
      <c r="II264" s="998"/>
      <c r="IJ264" s="998"/>
      <c r="IK264" s="998"/>
      <c r="IL264" s="998"/>
      <c r="IM264" s="998"/>
      <c r="IN264" s="998"/>
      <c r="IO264" s="998"/>
      <c r="IP264" s="998"/>
      <c r="IQ264" s="998"/>
      <c r="IR264" s="998"/>
      <c r="IS264" s="998"/>
      <c r="IT264" s="998"/>
      <c r="IU264" s="998"/>
      <c r="IV264" s="998"/>
    </row>
    <row r="265" spans="1:256" s="1282" customFormat="1" ht="15.6" customHeight="1">
      <c r="A265" s="9"/>
      <c r="B265" s="9"/>
      <c r="C265" s="2496"/>
      <c r="D265" s="553"/>
      <c r="E265" s="615" t="s">
        <v>765</v>
      </c>
      <c r="F265" s="616"/>
      <c r="G265" s="2516"/>
      <c r="H265" s="2516"/>
      <c r="I265" s="2516"/>
      <c r="J265" s="2516"/>
      <c r="K265" s="2516"/>
      <c r="L265" s="2516"/>
      <c r="M265" s="2516"/>
      <c r="N265" s="2516"/>
      <c r="O265" s="2489"/>
      <c r="P265" s="2489"/>
      <c r="Q265" s="2489"/>
      <c r="R265" s="2489"/>
      <c r="S265" s="2517"/>
      <c r="T265" s="2517"/>
      <c r="U265" s="2518"/>
      <c r="V265" s="2519"/>
      <c r="W265" s="2519"/>
      <c r="X265" s="2520"/>
      <c r="Y265" s="2521"/>
      <c r="Z265" s="2521"/>
      <c r="AA265" s="2522"/>
      <c r="AB265" s="2522"/>
      <c r="AC265" s="519"/>
      <c r="AD265" s="519"/>
      <c r="AE265" s="519"/>
      <c r="AF265" s="519"/>
      <c r="AG265" s="519"/>
      <c r="AH265" s="519"/>
      <c r="AI265" s="519"/>
      <c r="AJ265" s="519"/>
      <c r="AK265" s="519"/>
      <c r="AL265" s="519"/>
      <c r="AM265" s="519"/>
      <c r="AN265" s="519"/>
      <c r="AO265" s="519"/>
      <c r="AP265" s="520"/>
      <c r="AQ265" s="998"/>
      <c r="AR265" s="998"/>
      <c r="AS265" s="2520"/>
      <c r="AT265" s="998"/>
      <c r="AU265" s="998"/>
      <c r="AV265" s="998"/>
      <c r="AW265" s="998"/>
      <c r="AX265" s="998"/>
      <c r="AY265" s="998"/>
      <c r="AZ265" s="998"/>
      <c r="BA265" s="998"/>
      <c r="BB265" s="998"/>
      <c r="BC265" s="998"/>
      <c r="BD265" s="998"/>
      <c r="BE265" s="998"/>
      <c r="BF265" s="998"/>
      <c r="BG265" s="998"/>
      <c r="BH265" s="998"/>
      <c r="BI265" s="998"/>
      <c r="BJ265" s="998"/>
      <c r="BK265" s="998"/>
      <c r="BL265" s="998"/>
      <c r="BM265" s="998"/>
      <c r="BN265" s="998"/>
      <c r="BO265" s="998"/>
      <c r="BP265" s="998"/>
      <c r="BQ265" s="998"/>
      <c r="BR265" s="998"/>
      <c r="BS265" s="998"/>
      <c r="BT265" s="998"/>
      <c r="BU265" s="998"/>
      <c r="BV265" s="998"/>
      <c r="BW265" s="998"/>
      <c r="BX265" s="998"/>
      <c r="BY265" s="998"/>
      <c r="BZ265" s="998"/>
      <c r="CA265" s="998"/>
      <c r="CB265" s="998"/>
      <c r="CC265" s="998"/>
      <c r="CD265" s="998"/>
      <c r="CE265" s="998"/>
      <c r="CF265" s="998"/>
      <c r="CG265" s="998"/>
      <c r="CH265" s="998"/>
      <c r="CI265" s="998"/>
      <c r="CJ265" s="998"/>
      <c r="CK265" s="998"/>
      <c r="CL265" s="998"/>
      <c r="CM265" s="998"/>
      <c r="CN265" s="998"/>
      <c r="CO265" s="998"/>
      <c r="CP265" s="998"/>
      <c r="CQ265" s="998"/>
      <c r="CR265" s="998"/>
      <c r="CS265" s="998"/>
      <c r="CT265" s="998"/>
      <c r="CU265" s="998"/>
      <c r="CV265" s="998"/>
      <c r="CW265" s="998"/>
      <c r="CX265" s="998"/>
      <c r="CY265" s="998"/>
      <c r="CZ265" s="998"/>
      <c r="DA265" s="998"/>
      <c r="DB265" s="998"/>
      <c r="DC265" s="998"/>
      <c r="DD265" s="998"/>
      <c r="DE265" s="998"/>
      <c r="DF265" s="998"/>
      <c r="DG265" s="998"/>
      <c r="DH265" s="998"/>
      <c r="DI265" s="998"/>
      <c r="DJ265" s="998"/>
      <c r="DK265" s="998"/>
      <c r="DL265" s="998"/>
      <c r="DM265" s="998"/>
      <c r="DN265" s="998"/>
      <c r="DO265" s="998"/>
      <c r="DP265" s="998"/>
      <c r="DQ265" s="998"/>
      <c r="DR265" s="998"/>
      <c r="DS265" s="998"/>
      <c r="DT265" s="998"/>
      <c r="DU265" s="998"/>
      <c r="DV265" s="998"/>
      <c r="DW265" s="998"/>
      <c r="DX265" s="998"/>
      <c r="DY265" s="998"/>
      <c r="DZ265" s="998"/>
      <c r="EA265" s="998"/>
      <c r="EB265" s="998"/>
      <c r="EC265" s="998"/>
      <c r="ED265" s="998"/>
      <c r="EE265" s="998"/>
      <c r="EF265" s="998"/>
      <c r="EG265" s="998"/>
      <c r="EH265" s="998"/>
      <c r="EI265" s="998"/>
      <c r="EJ265" s="998"/>
      <c r="EK265" s="998"/>
      <c r="EL265" s="998"/>
      <c r="EM265" s="998"/>
      <c r="EN265" s="998"/>
      <c r="EO265" s="998"/>
      <c r="EP265" s="998"/>
      <c r="EQ265" s="998"/>
      <c r="ER265" s="998"/>
      <c r="ES265" s="998"/>
      <c r="ET265" s="998"/>
      <c r="EU265" s="998"/>
      <c r="EV265" s="998"/>
      <c r="EW265" s="998"/>
      <c r="EX265" s="998"/>
      <c r="EY265" s="998"/>
      <c r="EZ265" s="998"/>
      <c r="FA265" s="998"/>
      <c r="FB265" s="998"/>
      <c r="FC265" s="998"/>
      <c r="FD265" s="998"/>
      <c r="FE265" s="998"/>
      <c r="FF265" s="998"/>
      <c r="FG265" s="998"/>
      <c r="FH265" s="998"/>
      <c r="FI265" s="998"/>
      <c r="FJ265" s="998"/>
      <c r="FK265" s="998"/>
      <c r="FL265" s="998"/>
      <c r="FM265" s="998"/>
      <c r="FN265" s="998"/>
      <c r="FO265" s="998"/>
      <c r="FP265" s="998"/>
      <c r="FQ265" s="998"/>
      <c r="FR265" s="998"/>
      <c r="FS265" s="998"/>
      <c r="FT265" s="998"/>
      <c r="FU265" s="998"/>
      <c r="FV265" s="998"/>
      <c r="FW265" s="998"/>
      <c r="FX265" s="998"/>
      <c r="FY265" s="998"/>
      <c r="FZ265" s="998"/>
      <c r="GA265" s="998"/>
      <c r="GB265" s="998"/>
      <c r="GC265" s="998"/>
      <c r="GD265" s="998"/>
      <c r="GE265" s="998"/>
      <c r="GF265" s="998"/>
      <c r="GG265" s="998"/>
      <c r="GH265" s="998"/>
      <c r="GI265" s="998"/>
      <c r="GJ265" s="998"/>
      <c r="GK265" s="998"/>
      <c r="GL265" s="998"/>
      <c r="GM265" s="998"/>
      <c r="GN265" s="998"/>
      <c r="GO265" s="998"/>
      <c r="GP265" s="998"/>
      <c r="GQ265" s="998"/>
      <c r="GR265" s="998"/>
      <c r="GS265" s="998"/>
      <c r="GT265" s="998"/>
      <c r="GU265" s="998"/>
      <c r="GV265" s="998"/>
      <c r="GW265" s="998"/>
      <c r="GX265" s="998"/>
      <c r="GY265" s="998"/>
      <c r="GZ265" s="998"/>
      <c r="HA265" s="998"/>
      <c r="HB265" s="998"/>
      <c r="HC265" s="998"/>
      <c r="HD265" s="998"/>
      <c r="HE265" s="998"/>
      <c r="HF265" s="998"/>
      <c r="HG265" s="998"/>
      <c r="HH265" s="998"/>
      <c r="HI265" s="998"/>
      <c r="HJ265" s="998"/>
      <c r="HK265" s="998"/>
      <c r="HL265" s="998"/>
      <c r="HM265" s="998"/>
      <c r="HN265" s="998"/>
      <c r="HO265" s="998"/>
      <c r="HP265" s="998"/>
      <c r="HQ265" s="998"/>
      <c r="HR265" s="998"/>
      <c r="HS265" s="998"/>
      <c r="HT265" s="998"/>
      <c r="HU265" s="998"/>
      <c r="HV265" s="998"/>
      <c r="HW265" s="998"/>
      <c r="HX265" s="998"/>
      <c r="HY265" s="998"/>
      <c r="HZ265" s="998"/>
      <c r="IA265" s="998"/>
      <c r="IB265" s="998"/>
      <c r="IC265" s="998"/>
      <c r="ID265" s="998"/>
      <c r="IE265" s="998"/>
      <c r="IF265" s="998"/>
      <c r="IG265" s="998"/>
      <c r="IH265" s="998"/>
      <c r="II265" s="998"/>
      <c r="IJ265" s="998"/>
      <c r="IK265" s="998"/>
      <c r="IL265" s="998"/>
      <c r="IM265" s="998"/>
      <c r="IN265" s="998"/>
      <c r="IO265" s="998"/>
      <c r="IP265" s="998"/>
      <c r="IQ265" s="998"/>
      <c r="IR265" s="998"/>
      <c r="IS265" s="998"/>
      <c r="IT265" s="998"/>
      <c r="IU265" s="998"/>
      <c r="IV265" s="998"/>
    </row>
    <row r="266" spans="1:256" s="1282" customFormat="1" ht="18.75" customHeight="1">
      <c r="A266" s="9"/>
      <c r="B266" s="9"/>
      <c r="C266" s="2496"/>
      <c r="D266" s="553"/>
      <c r="E266" s="522"/>
      <c r="F266" s="518" t="s">
        <v>623</v>
      </c>
      <c r="G266" s="2516"/>
      <c r="H266" s="2516"/>
      <c r="I266" s="2516"/>
      <c r="J266" s="2516"/>
      <c r="K266" s="2516"/>
      <c r="L266" s="2516"/>
      <c r="M266" s="2516"/>
      <c r="N266" s="2516"/>
      <c r="O266" s="2489"/>
      <c r="P266" s="2489"/>
      <c r="Q266" s="2489"/>
      <c r="R266" s="2489">
        <v>0</v>
      </c>
      <c r="S266" s="2517">
        <v>0</v>
      </c>
      <c r="T266" s="2497">
        <v>0</v>
      </c>
      <c r="U266" s="765">
        <v>0</v>
      </c>
      <c r="V266" s="2498">
        <v>0</v>
      </c>
      <c r="W266" s="2498">
        <v>0</v>
      </c>
      <c r="X266" s="1611">
        <v>0</v>
      </c>
      <c r="Y266" s="2500">
        <v>0</v>
      </c>
      <c r="Z266" s="2500">
        <v>0</v>
      </c>
      <c r="AA266" s="2501">
        <v>0</v>
      </c>
      <c r="AB266" s="2501">
        <v>0</v>
      </c>
      <c r="AC266" s="477">
        <v>0</v>
      </c>
      <c r="AD266" s="477">
        <v>0</v>
      </c>
      <c r="AE266" s="477">
        <v>0</v>
      </c>
      <c r="AF266" s="477">
        <v>0</v>
      </c>
      <c r="AG266" s="477">
        <v>0</v>
      </c>
      <c r="AH266" s="477">
        <v>0</v>
      </c>
      <c r="AI266" s="477">
        <v>0</v>
      </c>
      <c r="AJ266" s="477">
        <v>0</v>
      </c>
      <c r="AK266" s="477">
        <v>0</v>
      </c>
      <c r="AL266" s="477">
        <v>0</v>
      </c>
      <c r="AM266" s="477">
        <v>0</v>
      </c>
      <c r="AN266" s="477">
        <v>0</v>
      </c>
      <c r="AO266" s="477">
        <v>0</v>
      </c>
      <c r="AP266" s="477">
        <v>0</v>
      </c>
      <c r="AQ266" s="998"/>
      <c r="AR266" s="998"/>
      <c r="AS266" s="1611">
        <v>0</v>
      </c>
      <c r="AT266" s="998"/>
      <c r="AU266" s="998"/>
      <c r="AV266" s="998"/>
      <c r="AW266" s="998"/>
      <c r="AX266" s="998"/>
      <c r="AY266" s="998"/>
      <c r="AZ266" s="998"/>
      <c r="BA266" s="998"/>
      <c r="BB266" s="998"/>
      <c r="BC266" s="998"/>
      <c r="BD266" s="998"/>
      <c r="BE266" s="998"/>
      <c r="BF266" s="998"/>
      <c r="BG266" s="998"/>
      <c r="BH266" s="998"/>
      <c r="BI266" s="998"/>
      <c r="BJ266" s="998"/>
      <c r="BK266" s="998"/>
      <c r="BL266" s="998"/>
      <c r="BM266" s="998"/>
      <c r="BN266" s="998"/>
      <c r="BO266" s="998"/>
      <c r="BP266" s="998"/>
      <c r="BQ266" s="998"/>
      <c r="BR266" s="998"/>
      <c r="BS266" s="998"/>
      <c r="BT266" s="998"/>
      <c r="BU266" s="998"/>
      <c r="BV266" s="998"/>
      <c r="BW266" s="998"/>
      <c r="BX266" s="998"/>
      <c r="BY266" s="998"/>
      <c r="BZ266" s="998"/>
      <c r="CA266" s="998"/>
      <c r="CB266" s="998"/>
      <c r="CC266" s="998"/>
      <c r="CD266" s="998"/>
      <c r="CE266" s="998"/>
      <c r="CF266" s="998"/>
      <c r="CG266" s="998"/>
      <c r="CH266" s="998"/>
      <c r="CI266" s="998"/>
      <c r="CJ266" s="998"/>
      <c r="CK266" s="998"/>
      <c r="CL266" s="998"/>
      <c r="CM266" s="998"/>
      <c r="CN266" s="998"/>
      <c r="CO266" s="998"/>
      <c r="CP266" s="998"/>
      <c r="CQ266" s="998"/>
      <c r="CR266" s="998"/>
      <c r="CS266" s="998"/>
      <c r="CT266" s="998"/>
      <c r="CU266" s="998"/>
      <c r="CV266" s="998"/>
      <c r="CW266" s="998"/>
      <c r="CX266" s="998"/>
      <c r="CY266" s="998"/>
      <c r="CZ266" s="998"/>
      <c r="DA266" s="998"/>
      <c r="DB266" s="998"/>
      <c r="DC266" s="998"/>
      <c r="DD266" s="998"/>
      <c r="DE266" s="998"/>
      <c r="DF266" s="998"/>
      <c r="DG266" s="998"/>
      <c r="DH266" s="998"/>
      <c r="DI266" s="998"/>
      <c r="DJ266" s="998"/>
      <c r="DK266" s="998"/>
      <c r="DL266" s="998"/>
      <c r="DM266" s="998"/>
      <c r="DN266" s="998"/>
      <c r="DO266" s="998"/>
      <c r="DP266" s="998"/>
      <c r="DQ266" s="998"/>
      <c r="DR266" s="998"/>
      <c r="DS266" s="998"/>
      <c r="DT266" s="998"/>
      <c r="DU266" s="998"/>
      <c r="DV266" s="998"/>
      <c r="DW266" s="998"/>
      <c r="DX266" s="998"/>
      <c r="DY266" s="998"/>
      <c r="DZ266" s="998"/>
      <c r="EA266" s="998"/>
      <c r="EB266" s="998"/>
      <c r="EC266" s="998"/>
      <c r="ED266" s="998"/>
      <c r="EE266" s="998"/>
      <c r="EF266" s="998"/>
      <c r="EG266" s="998"/>
      <c r="EH266" s="998"/>
      <c r="EI266" s="998"/>
      <c r="EJ266" s="998"/>
      <c r="EK266" s="998"/>
      <c r="EL266" s="998"/>
      <c r="EM266" s="998"/>
      <c r="EN266" s="998"/>
      <c r="EO266" s="998"/>
      <c r="EP266" s="998"/>
      <c r="EQ266" s="998"/>
      <c r="ER266" s="998"/>
      <c r="ES266" s="998"/>
      <c r="ET266" s="998"/>
      <c r="EU266" s="998"/>
      <c r="EV266" s="998"/>
      <c r="EW266" s="998"/>
      <c r="EX266" s="998"/>
      <c r="EY266" s="998"/>
      <c r="EZ266" s="998"/>
      <c r="FA266" s="998"/>
      <c r="FB266" s="998"/>
      <c r="FC266" s="998"/>
      <c r="FD266" s="998"/>
      <c r="FE266" s="998"/>
      <c r="FF266" s="998"/>
      <c r="FG266" s="998"/>
      <c r="FH266" s="998"/>
      <c r="FI266" s="998"/>
      <c r="FJ266" s="998"/>
      <c r="FK266" s="998"/>
      <c r="FL266" s="998"/>
      <c r="FM266" s="998"/>
      <c r="FN266" s="998"/>
      <c r="FO266" s="998"/>
      <c r="FP266" s="998"/>
      <c r="FQ266" s="998"/>
      <c r="FR266" s="998"/>
      <c r="FS266" s="998"/>
      <c r="FT266" s="998"/>
      <c r="FU266" s="998"/>
      <c r="FV266" s="998"/>
      <c r="FW266" s="998"/>
      <c r="FX266" s="998"/>
      <c r="FY266" s="998"/>
      <c r="FZ266" s="998"/>
      <c r="GA266" s="998"/>
      <c r="GB266" s="998"/>
      <c r="GC266" s="998"/>
      <c r="GD266" s="998"/>
      <c r="GE266" s="998"/>
      <c r="GF266" s="998"/>
      <c r="GG266" s="998"/>
      <c r="GH266" s="998"/>
      <c r="GI266" s="998"/>
      <c r="GJ266" s="998"/>
      <c r="GK266" s="998"/>
      <c r="GL266" s="998"/>
      <c r="GM266" s="998"/>
      <c r="GN266" s="998"/>
      <c r="GO266" s="998"/>
      <c r="GP266" s="998"/>
      <c r="GQ266" s="998"/>
      <c r="GR266" s="998"/>
      <c r="GS266" s="998"/>
      <c r="GT266" s="998"/>
      <c r="GU266" s="998"/>
      <c r="GV266" s="998"/>
      <c r="GW266" s="998"/>
      <c r="GX266" s="998"/>
      <c r="GY266" s="998"/>
      <c r="GZ266" s="998"/>
      <c r="HA266" s="998"/>
      <c r="HB266" s="998"/>
      <c r="HC266" s="998"/>
      <c r="HD266" s="998"/>
      <c r="HE266" s="998"/>
      <c r="HF266" s="998"/>
      <c r="HG266" s="998"/>
      <c r="HH266" s="998"/>
      <c r="HI266" s="998"/>
      <c r="HJ266" s="998"/>
      <c r="HK266" s="998"/>
      <c r="HL266" s="998"/>
      <c r="HM266" s="998"/>
      <c r="HN266" s="998"/>
      <c r="HO266" s="998"/>
      <c r="HP266" s="998"/>
      <c r="HQ266" s="998"/>
      <c r="HR266" s="998"/>
      <c r="HS266" s="998"/>
      <c r="HT266" s="998"/>
      <c r="HU266" s="998"/>
      <c r="HV266" s="998"/>
      <c r="HW266" s="998"/>
      <c r="HX266" s="998"/>
      <c r="HY266" s="998"/>
      <c r="HZ266" s="998"/>
      <c r="IA266" s="998"/>
      <c r="IB266" s="998"/>
      <c r="IC266" s="998"/>
      <c r="ID266" s="998"/>
      <c r="IE266" s="998"/>
      <c r="IF266" s="998"/>
      <c r="IG266" s="998"/>
      <c r="IH266" s="998"/>
      <c r="II266" s="998"/>
      <c r="IJ266" s="998"/>
      <c r="IK266" s="998"/>
      <c r="IL266" s="998"/>
      <c r="IM266" s="998"/>
      <c r="IN266" s="998"/>
      <c r="IO266" s="998"/>
      <c r="IP266" s="998"/>
      <c r="IQ266" s="998"/>
      <c r="IR266" s="998"/>
      <c r="IS266" s="998"/>
      <c r="IT266" s="998"/>
      <c r="IU266" s="998"/>
      <c r="IV266" s="998"/>
    </row>
    <row r="267" spans="1:256" s="1282" customFormat="1" ht="15.6" customHeight="1">
      <c r="A267" s="9"/>
      <c r="B267" s="9"/>
      <c r="C267" s="2496"/>
      <c r="D267" s="553"/>
      <c r="E267" s="522"/>
      <c r="F267" s="518" t="s">
        <v>625</v>
      </c>
      <c r="G267" s="2516"/>
      <c r="H267" s="2516"/>
      <c r="I267" s="2516"/>
      <c r="J267" s="2516"/>
      <c r="K267" s="2516"/>
      <c r="L267" s="2516"/>
      <c r="M267" s="2516"/>
      <c r="N267" s="2516"/>
      <c r="O267" s="2489"/>
      <c r="P267" s="2489"/>
      <c r="Q267" s="2489"/>
      <c r="R267" s="2489">
        <v>0</v>
      </c>
      <c r="S267" s="2517">
        <v>0</v>
      </c>
      <c r="T267" s="2497">
        <v>0</v>
      </c>
      <c r="U267" s="765">
        <v>0</v>
      </c>
      <c r="V267" s="2498">
        <v>0</v>
      </c>
      <c r="W267" s="2498">
        <v>0</v>
      </c>
      <c r="X267" s="1611">
        <v>0</v>
      </c>
      <c r="Y267" s="2500">
        <v>0</v>
      </c>
      <c r="Z267" s="2500">
        <v>0</v>
      </c>
      <c r="AA267" s="2501">
        <v>0</v>
      </c>
      <c r="AB267" s="2501">
        <v>0</v>
      </c>
      <c r="AC267" s="477">
        <v>0</v>
      </c>
      <c r="AD267" s="477">
        <v>0</v>
      </c>
      <c r="AE267" s="477">
        <v>0</v>
      </c>
      <c r="AF267" s="477">
        <v>0</v>
      </c>
      <c r="AG267" s="477">
        <v>0</v>
      </c>
      <c r="AH267" s="477">
        <v>0</v>
      </c>
      <c r="AI267" s="477">
        <v>0</v>
      </c>
      <c r="AJ267" s="477">
        <v>0</v>
      </c>
      <c r="AK267" s="477">
        <v>0</v>
      </c>
      <c r="AL267" s="477">
        <v>0</v>
      </c>
      <c r="AM267" s="477">
        <v>0</v>
      </c>
      <c r="AN267" s="477">
        <v>0</v>
      </c>
      <c r="AO267" s="477">
        <v>0</v>
      </c>
      <c r="AP267" s="477">
        <v>0</v>
      </c>
      <c r="AQ267" s="998"/>
      <c r="AR267" s="998"/>
      <c r="AS267" s="1611">
        <v>0</v>
      </c>
      <c r="AT267" s="998"/>
      <c r="AU267" s="998"/>
      <c r="AV267" s="998"/>
      <c r="AW267" s="998"/>
      <c r="AX267" s="998"/>
      <c r="AY267" s="998"/>
      <c r="AZ267" s="998"/>
      <c r="BA267" s="998"/>
      <c r="BB267" s="998"/>
      <c r="BC267" s="998"/>
      <c r="BD267" s="998"/>
      <c r="BE267" s="998"/>
      <c r="BF267" s="998"/>
      <c r="BG267" s="998"/>
      <c r="BH267" s="998"/>
      <c r="BI267" s="998"/>
      <c r="BJ267" s="998"/>
      <c r="BK267" s="998"/>
      <c r="BL267" s="998"/>
      <c r="BM267" s="998"/>
      <c r="BN267" s="998"/>
      <c r="BO267" s="998"/>
      <c r="BP267" s="998"/>
      <c r="BQ267" s="998"/>
      <c r="BR267" s="998"/>
      <c r="BS267" s="998"/>
      <c r="BT267" s="998"/>
      <c r="BU267" s="998"/>
      <c r="BV267" s="998"/>
      <c r="BW267" s="998"/>
      <c r="BX267" s="998"/>
      <c r="BY267" s="998"/>
      <c r="BZ267" s="998"/>
      <c r="CA267" s="998"/>
      <c r="CB267" s="998"/>
      <c r="CC267" s="998"/>
      <c r="CD267" s="998"/>
      <c r="CE267" s="998"/>
      <c r="CF267" s="998"/>
      <c r="CG267" s="998"/>
      <c r="CH267" s="998"/>
      <c r="CI267" s="998"/>
      <c r="CJ267" s="998"/>
      <c r="CK267" s="998"/>
      <c r="CL267" s="998"/>
      <c r="CM267" s="998"/>
      <c r="CN267" s="998"/>
      <c r="CO267" s="998"/>
      <c r="CP267" s="998"/>
      <c r="CQ267" s="998"/>
      <c r="CR267" s="998"/>
      <c r="CS267" s="998"/>
      <c r="CT267" s="998"/>
      <c r="CU267" s="998"/>
      <c r="CV267" s="998"/>
      <c r="CW267" s="998"/>
      <c r="CX267" s="998"/>
      <c r="CY267" s="998"/>
      <c r="CZ267" s="998"/>
      <c r="DA267" s="998"/>
      <c r="DB267" s="998"/>
      <c r="DC267" s="998"/>
      <c r="DD267" s="998"/>
      <c r="DE267" s="998"/>
      <c r="DF267" s="998"/>
      <c r="DG267" s="998"/>
      <c r="DH267" s="998"/>
      <c r="DI267" s="998"/>
      <c r="DJ267" s="998"/>
      <c r="DK267" s="998"/>
      <c r="DL267" s="998"/>
      <c r="DM267" s="998"/>
      <c r="DN267" s="998"/>
      <c r="DO267" s="998"/>
      <c r="DP267" s="998"/>
      <c r="DQ267" s="998"/>
      <c r="DR267" s="998"/>
      <c r="DS267" s="998"/>
      <c r="DT267" s="998"/>
      <c r="DU267" s="998"/>
      <c r="DV267" s="998"/>
      <c r="DW267" s="998"/>
      <c r="DX267" s="998"/>
      <c r="DY267" s="998"/>
      <c r="DZ267" s="998"/>
      <c r="EA267" s="998"/>
      <c r="EB267" s="998"/>
      <c r="EC267" s="998"/>
      <c r="ED267" s="998"/>
      <c r="EE267" s="998"/>
      <c r="EF267" s="998"/>
      <c r="EG267" s="998"/>
      <c r="EH267" s="998"/>
      <c r="EI267" s="998"/>
      <c r="EJ267" s="998"/>
      <c r="EK267" s="998"/>
      <c r="EL267" s="998"/>
      <c r="EM267" s="998"/>
      <c r="EN267" s="998"/>
      <c r="EO267" s="998"/>
      <c r="EP267" s="998"/>
      <c r="EQ267" s="998"/>
      <c r="ER267" s="998"/>
      <c r="ES267" s="998"/>
      <c r="ET267" s="998"/>
      <c r="EU267" s="998"/>
      <c r="EV267" s="998"/>
      <c r="EW267" s="998"/>
      <c r="EX267" s="998"/>
      <c r="EY267" s="998"/>
      <c r="EZ267" s="998"/>
      <c r="FA267" s="998"/>
      <c r="FB267" s="998"/>
      <c r="FC267" s="998"/>
      <c r="FD267" s="998"/>
      <c r="FE267" s="998"/>
      <c r="FF267" s="998"/>
      <c r="FG267" s="998"/>
      <c r="FH267" s="998"/>
      <c r="FI267" s="998"/>
      <c r="FJ267" s="998"/>
      <c r="FK267" s="998"/>
      <c r="FL267" s="998"/>
      <c r="FM267" s="998"/>
      <c r="FN267" s="998"/>
      <c r="FO267" s="998"/>
      <c r="FP267" s="998"/>
      <c r="FQ267" s="998"/>
      <c r="FR267" s="998"/>
      <c r="FS267" s="998"/>
      <c r="FT267" s="998"/>
      <c r="FU267" s="998"/>
      <c r="FV267" s="998"/>
      <c r="FW267" s="998"/>
      <c r="FX267" s="998"/>
      <c r="FY267" s="998"/>
      <c r="FZ267" s="998"/>
      <c r="GA267" s="998"/>
      <c r="GB267" s="998"/>
      <c r="GC267" s="998"/>
      <c r="GD267" s="998"/>
      <c r="GE267" s="998"/>
      <c r="GF267" s="998"/>
      <c r="GG267" s="998"/>
      <c r="GH267" s="998"/>
      <c r="GI267" s="998"/>
      <c r="GJ267" s="998"/>
      <c r="GK267" s="998"/>
      <c r="GL267" s="998"/>
      <c r="GM267" s="998"/>
      <c r="GN267" s="998"/>
      <c r="GO267" s="998"/>
      <c r="GP267" s="998"/>
      <c r="GQ267" s="998"/>
      <c r="GR267" s="998"/>
      <c r="GS267" s="998"/>
      <c r="GT267" s="998"/>
      <c r="GU267" s="998"/>
      <c r="GV267" s="998"/>
      <c r="GW267" s="998"/>
      <c r="GX267" s="998"/>
      <c r="GY267" s="998"/>
      <c r="GZ267" s="998"/>
      <c r="HA267" s="998"/>
      <c r="HB267" s="998"/>
      <c r="HC267" s="998"/>
      <c r="HD267" s="998"/>
      <c r="HE267" s="998"/>
      <c r="HF267" s="998"/>
      <c r="HG267" s="998"/>
      <c r="HH267" s="998"/>
      <c r="HI267" s="998"/>
      <c r="HJ267" s="998"/>
      <c r="HK267" s="998"/>
      <c r="HL267" s="998"/>
      <c r="HM267" s="998"/>
      <c r="HN267" s="998"/>
      <c r="HO267" s="998"/>
      <c r="HP267" s="998"/>
      <c r="HQ267" s="998"/>
      <c r="HR267" s="998"/>
      <c r="HS267" s="998"/>
      <c r="HT267" s="998"/>
      <c r="HU267" s="998"/>
      <c r="HV267" s="998"/>
      <c r="HW267" s="998"/>
      <c r="HX267" s="998"/>
      <c r="HY267" s="998"/>
      <c r="HZ267" s="998"/>
      <c r="IA267" s="998"/>
      <c r="IB267" s="998"/>
      <c r="IC267" s="998"/>
      <c r="ID267" s="998"/>
      <c r="IE267" s="998"/>
      <c r="IF267" s="998"/>
      <c r="IG267" s="998"/>
      <c r="IH267" s="998"/>
      <c r="II267" s="998"/>
      <c r="IJ267" s="998"/>
      <c r="IK267" s="998"/>
      <c r="IL267" s="998"/>
      <c r="IM267" s="998"/>
      <c r="IN267" s="998"/>
      <c r="IO267" s="998"/>
      <c r="IP267" s="998"/>
      <c r="IQ267" s="998"/>
      <c r="IR267" s="998"/>
      <c r="IS267" s="998"/>
      <c r="IT267" s="998"/>
      <c r="IU267" s="998"/>
      <c r="IV267" s="998"/>
    </row>
    <row r="268" spans="1:256" s="1282" customFormat="1" ht="15.6" customHeight="1">
      <c r="A268" s="9"/>
      <c r="B268" s="9"/>
      <c r="C268" s="2496"/>
      <c r="D268" s="553"/>
      <c r="E268" s="522"/>
      <c r="F268" s="518" t="s">
        <v>626</v>
      </c>
      <c r="G268" s="2516"/>
      <c r="H268" s="2516"/>
      <c r="I268" s="2516"/>
      <c r="J268" s="2516"/>
      <c r="K268" s="2516"/>
      <c r="L268" s="2516"/>
      <c r="M268" s="2516"/>
      <c r="N268" s="2516"/>
      <c r="O268" s="2489"/>
      <c r="P268" s="2489"/>
      <c r="Q268" s="2489"/>
      <c r="R268" s="2489">
        <v>0</v>
      </c>
      <c r="S268" s="2517">
        <v>0</v>
      </c>
      <c r="T268" s="2497">
        <v>0</v>
      </c>
      <c r="U268" s="765">
        <v>0</v>
      </c>
      <c r="V268" s="2498">
        <v>0</v>
      </c>
      <c r="W268" s="2498">
        <v>0</v>
      </c>
      <c r="X268" s="1611">
        <v>0</v>
      </c>
      <c r="Y268" s="2500">
        <v>0</v>
      </c>
      <c r="Z268" s="2500">
        <v>0</v>
      </c>
      <c r="AA268" s="2501">
        <v>0</v>
      </c>
      <c r="AB268" s="2501">
        <v>0</v>
      </c>
      <c r="AC268" s="477">
        <v>0</v>
      </c>
      <c r="AD268" s="477">
        <v>0</v>
      </c>
      <c r="AE268" s="477">
        <v>0</v>
      </c>
      <c r="AF268" s="477">
        <v>0</v>
      </c>
      <c r="AG268" s="477">
        <v>0</v>
      </c>
      <c r="AH268" s="477">
        <v>0</v>
      </c>
      <c r="AI268" s="477">
        <v>0</v>
      </c>
      <c r="AJ268" s="477">
        <v>0</v>
      </c>
      <c r="AK268" s="477">
        <v>0</v>
      </c>
      <c r="AL268" s="477">
        <v>0</v>
      </c>
      <c r="AM268" s="477">
        <v>0</v>
      </c>
      <c r="AN268" s="477">
        <v>0</v>
      </c>
      <c r="AO268" s="477">
        <v>0</v>
      </c>
      <c r="AP268" s="477">
        <v>0</v>
      </c>
      <c r="AQ268" s="998"/>
      <c r="AR268" s="998"/>
      <c r="AS268" s="1611">
        <v>0</v>
      </c>
      <c r="AT268" s="998"/>
      <c r="AU268" s="998"/>
      <c r="AV268" s="998"/>
      <c r="AW268" s="998"/>
      <c r="AX268" s="998"/>
      <c r="AY268" s="998"/>
      <c r="AZ268" s="998"/>
      <c r="BA268" s="998"/>
      <c r="BB268" s="998"/>
      <c r="BC268" s="998"/>
      <c r="BD268" s="998"/>
      <c r="BE268" s="998"/>
      <c r="BF268" s="998"/>
      <c r="BG268" s="998"/>
      <c r="BH268" s="998"/>
      <c r="BI268" s="998"/>
      <c r="BJ268" s="998"/>
      <c r="BK268" s="998"/>
      <c r="BL268" s="998"/>
      <c r="BM268" s="998"/>
      <c r="BN268" s="998"/>
      <c r="BO268" s="998"/>
      <c r="BP268" s="998"/>
      <c r="BQ268" s="998"/>
      <c r="BR268" s="998"/>
      <c r="BS268" s="998"/>
      <c r="BT268" s="998"/>
      <c r="BU268" s="998"/>
      <c r="BV268" s="998"/>
      <c r="BW268" s="998"/>
      <c r="BX268" s="998"/>
      <c r="BY268" s="998"/>
      <c r="BZ268" s="998"/>
      <c r="CA268" s="998"/>
      <c r="CB268" s="998"/>
      <c r="CC268" s="998"/>
      <c r="CD268" s="998"/>
      <c r="CE268" s="998"/>
      <c r="CF268" s="998"/>
      <c r="CG268" s="998"/>
      <c r="CH268" s="998"/>
      <c r="CI268" s="998"/>
      <c r="CJ268" s="998"/>
      <c r="CK268" s="998"/>
      <c r="CL268" s="998"/>
      <c r="CM268" s="998"/>
      <c r="CN268" s="998"/>
      <c r="CO268" s="998"/>
      <c r="CP268" s="998"/>
      <c r="CQ268" s="998"/>
      <c r="CR268" s="998"/>
      <c r="CS268" s="998"/>
      <c r="CT268" s="998"/>
      <c r="CU268" s="998"/>
      <c r="CV268" s="998"/>
      <c r="CW268" s="998"/>
      <c r="CX268" s="998"/>
      <c r="CY268" s="998"/>
      <c r="CZ268" s="998"/>
      <c r="DA268" s="998"/>
      <c r="DB268" s="998"/>
      <c r="DC268" s="998"/>
      <c r="DD268" s="998"/>
      <c r="DE268" s="998"/>
      <c r="DF268" s="998"/>
      <c r="DG268" s="998"/>
      <c r="DH268" s="998"/>
      <c r="DI268" s="998"/>
      <c r="DJ268" s="998"/>
      <c r="DK268" s="998"/>
      <c r="DL268" s="998"/>
      <c r="DM268" s="998"/>
      <c r="DN268" s="998"/>
      <c r="DO268" s="998"/>
      <c r="DP268" s="998"/>
      <c r="DQ268" s="998"/>
      <c r="DR268" s="998"/>
      <c r="DS268" s="998"/>
      <c r="DT268" s="998"/>
      <c r="DU268" s="998"/>
      <c r="DV268" s="998"/>
      <c r="DW268" s="998"/>
      <c r="DX268" s="998"/>
      <c r="DY268" s="998"/>
      <c r="DZ268" s="998"/>
      <c r="EA268" s="998"/>
      <c r="EB268" s="998"/>
      <c r="EC268" s="998"/>
      <c r="ED268" s="998"/>
      <c r="EE268" s="998"/>
      <c r="EF268" s="998"/>
      <c r="EG268" s="998"/>
      <c r="EH268" s="998"/>
      <c r="EI268" s="998"/>
      <c r="EJ268" s="998"/>
      <c r="EK268" s="998"/>
      <c r="EL268" s="998"/>
      <c r="EM268" s="998"/>
      <c r="EN268" s="998"/>
      <c r="EO268" s="998"/>
      <c r="EP268" s="998"/>
      <c r="EQ268" s="998"/>
      <c r="ER268" s="998"/>
      <c r="ES268" s="998"/>
      <c r="ET268" s="998"/>
      <c r="EU268" s="998"/>
      <c r="EV268" s="998"/>
      <c r="EW268" s="998"/>
      <c r="EX268" s="998"/>
      <c r="EY268" s="998"/>
      <c r="EZ268" s="998"/>
      <c r="FA268" s="998"/>
      <c r="FB268" s="998"/>
      <c r="FC268" s="998"/>
      <c r="FD268" s="998"/>
      <c r="FE268" s="998"/>
      <c r="FF268" s="998"/>
      <c r="FG268" s="998"/>
      <c r="FH268" s="998"/>
      <c r="FI268" s="998"/>
      <c r="FJ268" s="998"/>
      <c r="FK268" s="998"/>
      <c r="FL268" s="998"/>
      <c r="FM268" s="998"/>
      <c r="FN268" s="998"/>
      <c r="FO268" s="998"/>
      <c r="FP268" s="998"/>
      <c r="FQ268" s="998"/>
      <c r="FR268" s="998"/>
      <c r="FS268" s="998"/>
      <c r="FT268" s="998"/>
      <c r="FU268" s="998"/>
      <c r="FV268" s="998"/>
      <c r="FW268" s="998"/>
      <c r="FX268" s="998"/>
      <c r="FY268" s="998"/>
      <c r="FZ268" s="998"/>
      <c r="GA268" s="998"/>
      <c r="GB268" s="998"/>
      <c r="GC268" s="998"/>
      <c r="GD268" s="998"/>
      <c r="GE268" s="998"/>
      <c r="GF268" s="998"/>
      <c r="GG268" s="998"/>
      <c r="GH268" s="998"/>
      <c r="GI268" s="998"/>
      <c r="GJ268" s="998"/>
      <c r="GK268" s="998"/>
      <c r="GL268" s="998"/>
      <c r="GM268" s="998"/>
      <c r="GN268" s="998"/>
      <c r="GO268" s="998"/>
      <c r="GP268" s="998"/>
      <c r="GQ268" s="998"/>
      <c r="GR268" s="998"/>
      <c r="GS268" s="998"/>
      <c r="GT268" s="998"/>
      <c r="GU268" s="998"/>
      <c r="GV268" s="998"/>
      <c r="GW268" s="998"/>
      <c r="GX268" s="998"/>
      <c r="GY268" s="998"/>
      <c r="GZ268" s="998"/>
      <c r="HA268" s="998"/>
      <c r="HB268" s="998"/>
      <c r="HC268" s="998"/>
      <c r="HD268" s="998"/>
      <c r="HE268" s="998"/>
      <c r="HF268" s="998"/>
      <c r="HG268" s="998"/>
      <c r="HH268" s="998"/>
      <c r="HI268" s="998"/>
      <c r="HJ268" s="998"/>
      <c r="HK268" s="998"/>
      <c r="HL268" s="998"/>
      <c r="HM268" s="998"/>
      <c r="HN268" s="998"/>
      <c r="HO268" s="998"/>
      <c r="HP268" s="998"/>
      <c r="HQ268" s="998"/>
      <c r="HR268" s="998"/>
      <c r="HS268" s="998"/>
      <c r="HT268" s="998"/>
      <c r="HU268" s="998"/>
      <c r="HV268" s="998"/>
      <c r="HW268" s="998"/>
      <c r="HX268" s="998"/>
      <c r="HY268" s="998"/>
      <c r="HZ268" s="998"/>
      <c r="IA268" s="998"/>
      <c r="IB268" s="998"/>
      <c r="IC268" s="998"/>
      <c r="ID268" s="998"/>
      <c r="IE268" s="998"/>
      <c r="IF268" s="998"/>
      <c r="IG268" s="998"/>
      <c r="IH268" s="998"/>
      <c r="II268" s="998"/>
      <c r="IJ268" s="998"/>
      <c r="IK268" s="998"/>
      <c r="IL268" s="998"/>
      <c r="IM268" s="998"/>
      <c r="IN268" s="998"/>
      <c r="IO268" s="998"/>
      <c r="IP268" s="998"/>
      <c r="IQ268" s="998"/>
      <c r="IR268" s="998"/>
      <c r="IS268" s="998"/>
      <c r="IT268" s="998"/>
      <c r="IU268" s="998"/>
      <c r="IV268" s="998"/>
    </row>
    <row r="269" spans="1:256" s="1282" customFormat="1" ht="15.6" customHeight="1">
      <c r="A269" s="9"/>
      <c r="B269" s="9"/>
      <c r="C269" s="2496"/>
      <c r="D269" s="553"/>
      <c r="E269" s="522"/>
      <c r="F269" s="518" t="s">
        <v>629</v>
      </c>
      <c r="G269" s="2516"/>
      <c r="H269" s="2516"/>
      <c r="I269" s="2516"/>
      <c r="J269" s="2516"/>
      <c r="K269" s="2516"/>
      <c r="L269" s="2516"/>
      <c r="M269" s="2516"/>
      <c r="N269" s="2516"/>
      <c r="O269" s="2489"/>
      <c r="P269" s="2489"/>
      <c r="Q269" s="2489"/>
      <c r="R269" s="2489">
        <v>0</v>
      </c>
      <c r="S269" s="2517">
        <v>0</v>
      </c>
      <c r="T269" s="2497">
        <v>0</v>
      </c>
      <c r="U269" s="765">
        <v>0</v>
      </c>
      <c r="V269" s="2498">
        <v>0</v>
      </c>
      <c r="W269" s="2498">
        <v>0</v>
      </c>
      <c r="X269" s="1611">
        <v>0</v>
      </c>
      <c r="Y269" s="2500">
        <v>0</v>
      </c>
      <c r="Z269" s="2500">
        <v>0</v>
      </c>
      <c r="AA269" s="2501">
        <v>0</v>
      </c>
      <c r="AB269" s="2501">
        <v>0</v>
      </c>
      <c r="AC269" s="477">
        <v>0</v>
      </c>
      <c r="AD269" s="477">
        <v>0</v>
      </c>
      <c r="AE269" s="477">
        <v>0</v>
      </c>
      <c r="AF269" s="477">
        <v>0</v>
      </c>
      <c r="AG269" s="477">
        <v>0</v>
      </c>
      <c r="AH269" s="477">
        <v>0</v>
      </c>
      <c r="AI269" s="477">
        <v>0</v>
      </c>
      <c r="AJ269" s="477">
        <v>0</v>
      </c>
      <c r="AK269" s="477">
        <v>0</v>
      </c>
      <c r="AL269" s="477">
        <v>0</v>
      </c>
      <c r="AM269" s="477">
        <v>0</v>
      </c>
      <c r="AN269" s="477">
        <v>0</v>
      </c>
      <c r="AO269" s="477">
        <v>0</v>
      </c>
      <c r="AP269" s="477">
        <v>0</v>
      </c>
      <c r="AQ269" s="998"/>
      <c r="AR269" s="998"/>
      <c r="AS269" s="1611">
        <v>0</v>
      </c>
      <c r="AT269" s="998"/>
      <c r="AU269" s="998"/>
      <c r="AV269" s="998"/>
      <c r="AW269" s="998"/>
      <c r="AX269" s="998"/>
      <c r="AY269" s="998"/>
      <c r="AZ269" s="998"/>
      <c r="BA269" s="998"/>
      <c r="BB269" s="998"/>
      <c r="BC269" s="998"/>
      <c r="BD269" s="998"/>
      <c r="BE269" s="998"/>
      <c r="BF269" s="998"/>
      <c r="BG269" s="998"/>
      <c r="BH269" s="998"/>
      <c r="BI269" s="998"/>
      <c r="BJ269" s="998"/>
      <c r="BK269" s="998"/>
      <c r="BL269" s="998"/>
      <c r="BM269" s="998"/>
      <c r="BN269" s="998"/>
      <c r="BO269" s="998"/>
      <c r="BP269" s="998"/>
      <c r="BQ269" s="998"/>
      <c r="BR269" s="998"/>
      <c r="BS269" s="998"/>
      <c r="BT269" s="998"/>
      <c r="BU269" s="998"/>
      <c r="BV269" s="998"/>
      <c r="BW269" s="998"/>
      <c r="BX269" s="998"/>
      <c r="BY269" s="998"/>
      <c r="BZ269" s="998"/>
      <c r="CA269" s="998"/>
      <c r="CB269" s="998"/>
      <c r="CC269" s="998"/>
      <c r="CD269" s="998"/>
      <c r="CE269" s="998"/>
      <c r="CF269" s="998"/>
      <c r="CG269" s="998"/>
      <c r="CH269" s="998"/>
      <c r="CI269" s="998"/>
      <c r="CJ269" s="998"/>
      <c r="CK269" s="998"/>
      <c r="CL269" s="998"/>
      <c r="CM269" s="998"/>
      <c r="CN269" s="998"/>
      <c r="CO269" s="998"/>
      <c r="CP269" s="998"/>
      <c r="CQ269" s="998"/>
      <c r="CR269" s="998"/>
      <c r="CS269" s="998"/>
      <c r="CT269" s="998"/>
      <c r="CU269" s="998"/>
      <c r="CV269" s="998"/>
      <c r="CW269" s="998"/>
      <c r="CX269" s="998"/>
      <c r="CY269" s="998"/>
      <c r="CZ269" s="998"/>
      <c r="DA269" s="998"/>
      <c r="DB269" s="998"/>
      <c r="DC269" s="998"/>
      <c r="DD269" s="998"/>
      <c r="DE269" s="998"/>
      <c r="DF269" s="998"/>
      <c r="DG269" s="998"/>
      <c r="DH269" s="998"/>
      <c r="DI269" s="998"/>
      <c r="DJ269" s="998"/>
      <c r="DK269" s="998"/>
      <c r="DL269" s="998"/>
      <c r="DM269" s="998"/>
      <c r="DN269" s="998"/>
      <c r="DO269" s="998"/>
      <c r="DP269" s="998"/>
      <c r="DQ269" s="998"/>
      <c r="DR269" s="998"/>
      <c r="DS269" s="998"/>
      <c r="DT269" s="998"/>
      <c r="DU269" s="998"/>
      <c r="DV269" s="998"/>
      <c r="DW269" s="998"/>
      <c r="DX269" s="998"/>
      <c r="DY269" s="998"/>
      <c r="DZ269" s="998"/>
      <c r="EA269" s="998"/>
      <c r="EB269" s="998"/>
      <c r="EC269" s="998"/>
      <c r="ED269" s="998"/>
      <c r="EE269" s="998"/>
      <c r="EF269" s="998"/>
      <c r="EG269" s="998"/>
      <c r="EH269" s="998"/>
      <c r="EI269" s="998"/>
      <c r="EJ269" s="998"/>
      <c r="EK269" s="998"/>
      <c r="EL269" s="998"/>
      <c r="EM269" s="998"/>
      <c r="EN269" s="998"/>
      <c r="EO269" s="998"/>
      <c r="EP269" s="998"/>
      <c r="EQ269" s="998"/>
      <c r="ER269" s="998"/>
      <c r="ES269" s="998"/>
      <c r="ET269" s="998"/>
      <c r="EU269" s="998"/>
      <c r="EV269" s="998"/>
      <c r="EW269" s="998"/>
      <c r="EX269" s="998"/>
      <c r="EY269" s="998"/>
      <c r="EZ269" s="998"/>
      <c r="FA269" s="998"/>
      <c r="FB269" s="998"/>
      <c r="FC269" s="998"/>
      <c r="FD269" s="998"/>
      <c r="FE269" s="998"/>
      <c r="FF269" s="998"/>
      <c r="FG269" s="998"/>
      <c r="FH269" s="998"/>
      <c r="FI269" s="998"/>
      <c r="FJ269" s="998"/>
      <c r="FK269" s="998"/>
      <c r="FL269" s="998"/>
      <c r="FM269" s="998"/>
      <c r="FN269" s="998"/>
      <c r="FO269" s="998"/>
      <c r="FP269" s="998"/>
      <c r="FQ269" s="998"/>
      <c r="FR269" s="998"/>
      <c r="FS269" s="998"/>
      <c r="FT269" s="998"/>
      <c r="FU269" s="998"/>
      <c r="FV269" s="998"/>
      <c r="FW269" s="998"/>
      <c r="FX269" s="998"/>
      <c r="FY269" s="998"/>
      <c r="FZ269" s="998"/>
      <c r="GA269" s="998"/>
      <c r="GB269" s="998"/>
      <c r="GC269" s="998"/>
      <c r="GD269" s="998"/>
      <c r="GE269" s="998"/>
      <c r="GF269" s="998"/>
      <c r="GG269" s="998"/>
      <c r="GH269" s="998"/>
      <c r="GI269" s="998"/>
      <c r="GJ269" s="998"/>
      <c r="GK269" s="998"/>
      <c r="GL269" s="998"/>
      <c r="GM269" s="998"/>
      <c r="GN269" s="998"/>
      <c r="GO269" s="998"/>
      <c r="GP269" s="998"/>
      <c r="GQ269" s="998"/>
      <c r="GR269" s="998"/>
      <c r="GS269" s="998"/>
      <c r="GT269" s="998"/>
      <c r="GU269" s="998"/>
      <c r="GV269" s="998"/>
      <c r="GW269" s="998"/>
      <c r="GX269" s="998"/>
      <c r="GY269" s="998"/>
      <c r="GZ269" s="998"/>
      <c r="HA269" s="998"/>
      <c r="HB269" s="998"/>
      <c r="HC269" s="998"/>
      <c r="HD269" s="998"/>
      <c r="HE269" s="998"/>
      <c r="HF269" s="998"/>
      <c r="HG269" s="998"/>
      <c r="HH269" s="998"/>
      <c r="HI269" s="998"/>
      <c r="HJ269" s="998"/>
      <c r="HK269" s="998"/>
      <c r="HL269" s="998"/>
      <c r="HM269" s="998"/>
      <c r="HN269" s="998"/>
      <c r="HO269" s="998"/>
      <c r="HP269" s="998"/>
      <c r="HQ269" s="998"/>
      <c r="HR269" s="998"/>
      <c r="HS269" s="998"/>
      <c r="HT269" s="998"/>
      <c r="HU269" s="998"/>
      <c r="HV269" s="998"/>
      <c r="HW269" s="998"/>
      <c r="HX269" s="998"/>
      <c r="HY269" s="998"/>
      <c r="HZ269" s="998"/>
      <c r="IA269" s="998"/>
      <c r="IB269" s="998"/>
      <c r="IC269" s="998"/>
      <c r="ID269" s="998"/>
      <c r="IE269" s="998"/>
      <c r="IF269" s="998"/>
      <c r="IG269" s="998"/>
      <c r="IH269" s="998"/>
      <c r="II269" s="998"/>
      <c r="IJ269" s="998"/>
      <c r="IK269" s="998"/>
      <c r="IL269" s="998"/>
      <c r="IM269" s="998"/>
      <c r="IN269" s="998"/>
      <c r="IO269" s="998"/>
      <c r="IP269" s="998"/>
      <c r="IQ269" s="998"/>
      <c r="IR269" s="998"/>
      <c r="IS269" s="998"/>
      <c r="IT269" s="998"/>
      <c r="IU269" s="998"/>
      <c r="IV269" s="998"/>
    </row>
    <row r="270" spans="1:256" s="667" customFormat="1" ht="15.6" customHeight="1">
      <c r="A270" s="9"/>
      <c r="B270" s="9"/>
      <c r="C270" s="2496"/>
      <c r="D270" s="553"/>
      <c r="E270" s="522"/>
      <c r="F270" s="518" t="s">
        <v>632</v>
      </c>
      <c r="G270" s="2516"/>
      <c r="H270" s="2516"/>
      <c r="I270" s="2516"/>
      <c r="J270" s="2516"/>
      <c r="K270" s="2516"/>
      <c r="L270" s="2516"/>
      <c r="M270" s="2516"/>
      <c r="N270" s="2516"/>
      <c r="O270" s="2489"/>
      <c r="P270" s="2489"/>
      <c r="Q270" s="2489"/>
      <c r="R270" s="2489">
        <v>100</v>
      </c>
      <c r="S270" s="2497">
        <v>100</v>
      </c>
      <c r="T270" s="2497">
        <v>0</v>
      </c>
      <c r="U270" s="765">
        <v>0</v>
      </c>
      <c r="V270" s="2498">
        <v>0</v>
      </c>
      <c r="W270" s="2498">
        <v>0</v>
      </c>
      <c r="X270" s="1611">
        <v>0</v>
      </c>
      <c r="Y270" s="2500">
        <v>0</v>
      </c>
      <c r="Z270" s="2500">
        <v>0</v>
      </c>
      <c r="AA270" s="2501">
        <v>0</v>
      </c>
      <c r="AB270" s="2501">
        <v>0</v>
      </c>
      <c r="AC270" s="477">
        <v>0</v>
      </c>
      <c r="AD270" s="477">
        <v>0</v>
      </c>
      <c r="AE270" s="477">
        <v>0</v>
      </c>
      <c r="AF270" s="477">
        <v>0</v>
      </c>
      <c r="AG270" s="477">
        <v>0</v>
      </c>
      <c r="AH270" s="477">
        <v>0</v>
      </c>
      <c r="AI270" s="477">
        <v>0</v>
      </c>
      <c r="AJ270" s="477">
        <v>0</v>
      </c>
      <c r="AK270" s="477">
        <v>0</v>
      </c>
      <c r="AL270" s="477">
        <v>0</v>
      </c>
      <c r="AM270" s="477">
        <v>0</v>
      </c>
      <c r="AN270" s="477">
        <v>0</v>
      </c>
      <c r="AO270" s="477">
        <v>0</v>
      </c>
      <c r="AP270" s="477">
        <v>0</v>
      </c>
      <c r="AQ270" s="998"/>
      <c r="AR270" s="998"/>
      <c r="AS270" s="1611">
        <v>0</v>
      </c>
      <c r="AT270" s="998"/>
      <c r="AU270" s="998"/>
      <c r="AV270" s="998"/>
      <c r="AW270" s="998"/>
      <c r="AX270" s="998"/>
      <c r="AY270" s="998"/>
      <c r="AZ270" s="998"/>
      <c r="BA270" s="998"/>
      <c r="BB270" s="998"/>
      <c r="BC270" s="998"/>
      <c r="BD270" s="998"/>
      <c r="BE270" s="998"/>
      <c r="BF270" s="998"/>
      <c r="BG270" s="998"/>
      <c r="BH270" s="998"/>
      <c r="BI270" s="998"/>
      <c r="BJ270" s="998"/>
      <c r="BK270" s="998"/>
      <c r="BL270" s="998"/>
      <c r="BM270" s="998"/>
      <c r="BN270" s="998"/>
      <c r="BO270" s="998"/>
      <c r="BP270" s="998"/>
      <c r="BQ270" s="998"/>
      <c r="BR270" s="998"/>
      <c r="BS270" s="998"/>
      <c r="BT270" s="998"/>
      <c r="BU270" s="998"/>
      <c r="BV270" s="998"/>
      <c r="BW270" s="998"/>
      <c r="BX270" s="998"/>
      <c r="BY270" s="998"/>
      <c r="BZ270" s="998"/>
      <c r="CA270" s="998"/>
      <c r="CB270" s="998"/>
      <c r="CC270" s="998"/>
      <c r="CD270" s="998"/>
      <c r="CE270" s="998"/>
      <c r="CF270" s="998"/>
      <c r="CG270" s="998"/>
      <c r="CH270" s="998"/>
      <c r="CI270" s="998"/>
      <c r="CJ270" s="998"/>
      <c r="CK270" s="998"/>
      <c r="CL270" s="998"/>
      <c r="CM270" s="998"/>
      <c r="CN270" s="998"/>
      <c r="CO270" s="998"/>
      <c r="CP270" s="998"/>
      <c r="CQ270" s="998"/>
      <c r="CR270" s="998"/>
      <c r="CS270" s="998"/>
      <c r="CT270" s="998"/>
      <c r="CU270" s="998"/>
      <c r="CV270" s="998"/>
      <c r="CW270" s="998"/>
      <c r="CX270" s="998"/>
      <c r="CY270" s="998"/>
      <c r="CZ270" s="998"/>
      <c r="DA270" s="998"/>
      <c r="DB270" s="998"/>
      <c r="DC270" s="998"/>
      <c r="DD270" s="998"/>
      <c r="DE270" s="998"/>
      <c r="DF270" s="998"/>
      <c r="DG270" s="998"/>
      <c r="DH270" s="998"/>
      <c r="DI270" s="998"/>
      <c r="DJ270" s="998"/>
      <c r="DK270" s="998"/>
      <c r="DL270" s="998"/>
      <c r="DM270" s="998"/>
      <c r="DN270" s="998"/>
      <c r="DO270" s="998"/>
      <c r="DP270" s="998"/>
      <c r="DQ270" s="998"/>
      <c r="DR270" s="998"/>
      <c r="DS270" s="998"/>
      <c r="DT270" s="998"/>
      <c r="DU270" s="998"/>
      <c r="DV270" s="998"/>
      <c r="DW270" s="998"/>
      <c r="DX270" s="998"/>
      <c r="DY270" s="998"/>
      <c r="DZ270" s="998"/>
      <c r="EA270" s="998"/>
      <c r="EB270" s="998"/>
      <c r="EC270" s="998"/>
      <c r="ED270" s="998"/>
      <c r="EE270" s="998"/>
      <c r="EF270" s="998"/>
      <c r="EG270" s="998"/>
      <c r="EH270" s="998"/>
      <c r="EI270" s="998"/>
      <c r="EJ270" s="998"/>
      <c r="EK270" s="998"/>
      <c r="EL270" s="998"/>
      <c r="EM270" s="998"/>
      <c r="EN270" s="998"/>
      <c r="EO270" s="998"/>
      <c r="EP270" s="998"/>
      <c r="EQ270" s="998"/>
      <c r="ER270" s="998"/>
      <c r="ES270" s="998"/>
      <c r="ET270" s="998"/>
      <c r="EU270" s="998"/>
      <c r="EV270" s="998"/>
      <c r="EW270" s="998"/>
      <c r="EX270" s="998"/>
      <c r="EY270" s="998"/>
      <c r="EZ270" s="998"/>
      <c r="FA270" s="998"/>
      <c r="FB270" s="998"/>
      <c r="FC270" s="998"/>
      <c r="FD270" s="998"/>
      <c r="FE270" s="998"/>
      <c r="FF270" s="998"/>
      <c r="FG270" s="998"/>
      <c r="FH270" s="998"/>
      <c r="FI270" s="998"/>
      <c r="FJ270" s="998"/>
      <c r="FK270" s="998"/>
      <c r="FL270" s="998"/>
      <c r="FM270" s="998"/>
      <c r="FN270" s="998"/>
      <c r="FO270" s="998"/>
      <c r="FP270" s="998"/>
      <c r="FQ270" s="998"/>
      <c r="FR270" s="998"/>
      <c r="FS270" s="998"/>
      <c r="FT270" s="998"/>
      <c r="FU270" s="998"/>
      <c r="FV270" s="998"/>
      <c r="FW270" s="998"/>
      <c r="FX270" s="998"/>
      <c r="FY270" s="998"/>
      <c r="FZ270" s="998"/>
      <c r="GA270" s="998"/>
      <c r="GB270" s="998"/>
      <c r="GC270" s="998"/>
      <c r="GD270" s="998"/>
      <c r="GE270" s="998"/>
      <c r="GF270" s="998"/>
      <c r="GG270" s="998"/>
      <c r="GH270" s="998"/>
      <c r="GI270" s="998"/>
      <c r="GJ270" s="998"/>
      <c r="GK270" s="998"/>
      <c r="GL270" s="998"/>
      <c r="GM270" s="998"/>
      <c r="GN270" s="998"/>
      <c r="GO270" s="998"/>
      <c r="GP270" s="998"/>
      <c r="GQ270" s="998"/>
      <c r="GR270" s="998"/>
      <c r="GS270" s="998"/>
      <c r="GT270" s="998"/>
      <c r="GU270" s="998"/>
      <c r="GV270" s="998"/>
      <c r="GW270" s="998"/>
      <c r="GX270" s="998"/>
      <c r="GY270" s="998"/>
      <c r="GZ270" s="998"/>
      <c r="HA270" s="998"/>
      <c r="HB270" s="998"/>
      <c r="HC270" s="998"/>
      <c r="HD270" s="998"/>
      <c r="HE270" s="998"/>
      <c r="HF270" s="998"/>
      <c r="HG270" s="998"/>
      <c r="HH270" s="998"/>
      <c r="HI270" s="998"/>
      <c r="HJ270" s="998"/>
      <c r="HK270" s="998"/>
      <c r="HL270" s="998"/>
      <c r="HM270" s="998"/>
      <c r="HN270" s="998"/>
      <c r="HO270" s="998"/>
      <c r="HP270" s="998"/>
      <c r="HQ270" s="998"/>
      <c r="HR270" s="998"/>
      <c r="HS270" s="998"/>
      <c r="HT270" s="998"/>
      <c r="HU270" s="998"/>
      <c r="HV270" s="998"/>
      <c r="HW270" s="998"/>
      <c r="HX270" s="998"/>
      <c r="HY270" s="998"/>
      <c r="HZ270" s="998"/>
      <c r="IA270" s="998"/>
      <c r="IB270" s="998"/>
      <c r="IC270" s="998"/>
      <c r="ID270" s="998"/>
      <c r="IE270" s="998"/>
      <c r="IF270" s="998"/>
      <c r="IG270" s="998"/>
      <c r="IH270" s="998"/>
      <c r="II270" s="998"/>
      <c r="IJ270" s="998"/>
      <c r="IK270" s="998"/>
      <c r="IL270" s="998"/>
      <c r="IM270" s="998"/>
      <c r="IN270" s="998"/>
      <c r="IO270" s="998"/>
      <c r="IP270" s="998"/>
      <c r="IQ270" s="998"/>
      <c r="IR270" s="998"/>
      <c r="IS270" s="998"/>
      <c r="IT270" s="998"/>
      <c r="IU270" s="998"/>
      <c r="IV270" s="998"/>
    </row>
    <row r="271" spans="1:256" s="1282" customFormat="1" ht="15.6" customHeight="1">
      <c r="A271" s="9"/>
      <c r="B271" s="9"/>
      <c r="C271" s="2496"/>
      <c r="D271" s="553"/>
      <c r="E271" s="522"/>
      <c r="F271" s="524" t="s">
        <v>635</v>
      </c>
      <c r="G271" s="2516"/>
      <c r="H271" s="2516"/>
      <c r="I271" s="2516"/>
      <c r="J271" s="2516"/>
      <c r="K271" s="2516"/>
      <c r="L271" s="2516"/>
      <c r="M271" s="2516"/>
      <c r="N271" s="2516"/>
      <c r="O271" s="2489"/>
      <c r="P271" s="2489"/>
      <c r="Q271" s="2489"/>
      <c r="R271" s="2489">
        <v>0</v>
      </c>
      <c r="S271" s="2517">
        <v>0</v>
      </c>
      <c r="T271" s="2497">
        <v>0</v>
      </c>
      <c r="U271" s="765">
        <v>0</v>
      </c>
      <c r="V271" s="2498">
        <v>0</v>
      </c>
      <c r="W271" s="2498">
        <v>0</v>
      </c>
      <c r="X271" s="1611">
        <v>0</v>
      </c>
      <c r="Y271" s="2500">
        <v>0</v>
      </c>
      <c r="Z271" s="2500">
        <v>0</v>
      </c>
      <c r="AA271" s="2501">
        <v>0</v>
      </c>
      <c r="AB271" s="2501">
        <v>0</v>
      </c>
      <c r="AC271" s="477">
        <v>0</v>
      </c>
      <c r="AD271" s="477">
        <v>0</v>
      </c>
      <c r="AE271" s="477">
        <v>0</v>
      </c>
      <c r="AF271" s="477">
        <v>0</v>
      </c>
      <c r="AG271" s="477">
        <v>0</v>
      </c>
      <c r="AH271" s="477">
        <v>0</v>
      </c>
      <c r="AI271" s="477">
        <v>0</v>
      </c>
      <c r="AJ271" s="477">
        <v>0</v>
      </c>
      <c r="AK271" s="477">
        <v>0</v>
      </c>
      <c r="AL271" s="477">
        <v>0</v>
      </c>
      <c r="AM271" s="477">
        <v>0</v>
      </c>
      <c r="AN271" s="477">
        <v>0</v>
      </c>
      <c r="AO271" s="477">
        <v>0</v>
      </c>
      <c r="AP271" s="477">
        <v>0</v>
      </c>
      <c r="AQ271" s="998"/>
      <c r="AR271" s="998"/>
      <c r="AS271" s="1611">
        <v>0</v>
      </c>
      <c r="AT271" s="998"/>
      <c r="AU271" s="998"/>
      <c r="AV271" s="998"/>
      <c r="AW271" s="998"/>
      <c r="AX271" s="998"/>
      <c r="AY271" s="998"/>
      <c r="AZ271" s="998"/>
      <c r="BA271" s="998"/>
      <c r="BB271" s="998"/>
      <c r="BC271" s="998"/>
      <c r="BD271" s="998"/>
      <c r="BE271" s="998"/>
      <c r="BF271" s="998"/>
      <c r="BG271" s="998"/>
      <c r="BH271" s="998"/>
      <c r="BI271" s="998"/>
      <c r="BJ271" s="998"/>
      <c r="BK271" s="998"/>
      <c r="BL271" s="998"/>
      <c r="BM271" s="998"/>
      <c r="BN271" s="998"/>
      <c r="BO271" s="998"/>
      <c r="BP271" s="998"/>
      <c r="BQ271" s="998"/>
      <c r="BR271" s="998"/>
      <c r="BS271" s="998"/>
      <c r="BT271" s="998"/>
      <c r="BU271" s="998"/>
      <c r="BV271" s="998"/>
      <c r="BW271" s="998"/>
      <c r="BX271" s="998"/>
      <c r="BY271" s="998"/>
      <c r="BZ271" s="998"/>
      <c r="CA271" s="998"/>
      <c r="CB271" s="998"/>
      <c r="CC271" s="998"/>
      <c r="CD271" s="998"/>
      <c r="CE271" s="998"/>
      <c r="CF271" s="998"/>
      <c r="CG271" s="998"/>
      <c r="CH271" s="998"/>
      <c r="CI271" s="998"/>
      <c r="CJ271" s="998"/>
      <c r="CK271" s="998"/>
      <c r="CL271" s="998"/>
      <c r="CM271" s="998"/>
      <c r="CN271" s="998"/>
      <c r="CO271" s="998"/>
      <c r="CP271" s="998"/>
      <c r="CQ271" s="998"/>
      <c r="CR271" s="998"/>
      <c r="CS271" s="998"/>
      <c r="CT271" s="998"/>
      <c r="CU271" s="998"/>
      <c r="CV271" s="998"/>
      <c r="CW271" s="998"/>
      <c r="CX271" s="998"/>
      <c r="CY271" s="998"/>
      <c r="CZ271" s="998"/>
      <c r="DA271" s="998"/>
      <c r="DB271" s="998"/>
      <c r="DC271" s="998"/>
      <c r="DD271" s="998"/>
      <c r="DE271" s="998"/>
      <c r="DF271" s="998"/>
      <c r="DG271" s="998"/>
      <c r="DH271" s="998"/>
      <c r="DI271" s="998"/>
      <c r="DJ271" s="998"/>
      <c r="DK271" s="998"/>
      <c r="DL271" s="998"/>
      <c r="DM271" s="998"/>
      <c r="DN271" s="998"/>
      <c r="DO271" s="998"/>
      <c r="DP271" s="998"/>
      <c r="DQ271" s="998"/>
      <c r="DR271" s="998"/>
      <c r="DS271" s="998"/>
      <c r="DT271" s="998"/>
      <c r="DU271" s="998"/>
      <c r="DV271" s="998"/>
      <c r="DW271" s="998"/>
      <c r="DX271" s="998"/>
      <c r="DY271" s="998"/>
      <c r="DZ271" s="998"/>
      <c r="EA271" s="998"/>
      <c r="EB271" s="998"/>
      <c r="EC271" s="998"/>
      <c r="ED271" s="998"/>
      <c r="EE271" s="998"/>
      <c r="EF271" s="998"/>
      <c r="EG271" s="998"/>
      <c r="EH271" s="998"/>
      <c r="EI271" s="998"/>
      <c r="EJ271" s="998"/>
      <c r="EK271" s="998"/>
      <c r="EL271" s="998"/>
      <c r="EM271" s="998"/>
      <c r="EN271" s="998"/>
      <c r="EO271" s="998"/>
      <c r="EP271" s="998"/>
      <c r="EQ271" s="998"/>
      <c r="ER271" s="998"/>
      <c r="ES271" s="998"/>
      <c r="ET271" s="998"/>
      <c r="EU271" s="998"/>
      <c r="EV271" s="998"/>
      <c r="EW271" s="998"/>
      <c r="EX271" s="998"/>
      <c r="EY271" s="998"/>
      <c r="EZ271" s="998"/>
      <c r="FA271" s="998"/>
      <c r="FB271" s="998"/>
      <c r="FC271" s="998"/>
      <c r="FD271" s="998"/>
      <c r="FE271" s="998"/>
      <c r="FF271" s="998"/>
      <c r="FG271" s="998"/>
      <c r="FH271" s="998"/>
      <c r="FI271" s="998"/>
      <c r="FJ271" s="998"/>
      <c r="FK271" s="998"/>
      <c r="FL271" s="998"/>
      <c r="FM271" s="998"/>
      <c r="FN271" s="998"/>
      <c r="FO271" s="998"/>
      <c r="FP271" s="998"/>
      <c r="FQ271" s="998"/>
      <c r="FR271" s="998"/>
      <c r="FS271" s="998"/>
      <c r="FT271" s="998"/>
      <c r="FU271" s="998"/>
      <c r="FV271" s="998"/>
      <c r="FW271" s="998"/>
      <c r="FX271" s="998"/>
      <c r="FY271" s="998"/>
      <c r="FZ271" s="998"/>
      <c r="GA271" s="998"/>
      <c r="GB271" s="998"/>
      <c r="GC271" s="998"/>
      <c r="GD271" s="998"/>
      <c r="GE271" s="998"/>
      <c r="GF271" s="998"/>
      <c r="GG271" s="998"/>
      <c r="GH271" s="998"/>
      <c r="GI271" s="998"/>
      <c r="GJ271" s="998"/>
      <c r="GK271" s="998"/>
      <c r="GL271" s="998"/>
      <c r="GM271" s="998"/>
      <c r="GN271" s="998"/>
      <c r="GO271" s="998"/>
      <c r="GP271" s="998"/>
      <c r="GQ271" s="998"/>
      <c r="GR271" s="998"/>
      <c r="GS271" s="998"/>
      <c r="GT271" s="998"/>
      <c r="GU271" s="998"/>
      <c r="GV271" s="998"/>
      <c r="GW271" s="998"/>
      <c r="GX271" s="998"/>
      <c r="GY271" s="998"/>
      <c r="GZ271" s="998"/>
      <c r="HA271" s="998"/>
      <c r="HB271" s="998"/>
      <c r="HC271" s="998"/>
      <c r="HD271" s="998"/>
      <c r="HE271" s="998"/>
      <c r="HF271" s="998"/>
      <c r="HG271" s="998"/>
      <c r="HH271" s="998"/>
      <c r="HI271" s="998"/>
      <c r="HJ271" s="998"/>
      <c r="HK271" s="998"/>
      <c r="HL271" s="998"/>
      <c r="HM271" s="998"/>
      <c r="HN271" s="998"/>
      <c r="HO271" s="998"/>
      <c r="HP271" s="998"/>
      <c r="HQ271" s="998"/>
      <c r="HR271" s="998"/>
      <c r="HS271" s="998"/>
      <c r="HT271" s="998"/>
      <c r="HU271" s="998"/>
      <c r="HV271" s="998"/>
      <c r="HW271" s="998"/>
      <c r="HX271" s="998"/>
      <c r="HY271" s="998"/>
      <c r="HZ271" s="998"/>
      <c r="IA271" s="998"/>
      <c r="IB271" s="998"/>
      <c r="IC271" s="998"/>
      <c r="ID271" s="998"/>
      <c r="IE271" s="998"/>
      <c r="IF271" s="998"/>
      <c r="IG271" s="998"/>
      <c r="IH271" s="998"/>
      <c r="II271" s="998"/>
      <c r="IJ271" s="998"/>
      <c r="IK271" s="998"/>
      <c r="IL271" s="998"/>
      <c r="IM271" s="998"/>
      <c r="IN271" s="998"/>
      <c r="IO271" s="998"/>
      <c r="IP271" s="998"/>
      <c r="IQ271" s="998"/>
      <c r="IR271" s="998"/>
      <c r="IS271" s="998"/>
      <c r="IT271" s="998"/>
      <c r="IU271" s="998"/>
      <c r="IV271" s="998"/>
    </row>
    <row r="272" spans="1:256" s="1282" customFormat="1" ht="15.6" customHeight="1">
      <c r="A272" s="9"/>
      <c r="B272" s="9"/>
      <c r="C272" s="2496"/>
      <c r="D272" s="505"/>
      <c r="E272" s="506"/>
      <c r="F272" s="507" t="s">
        <v>38</v>
      </c>
      <c r="G272" s="2502"/>
      <c r="H272" s="2502"/>
      <c r="I272" s="2502"/>
      <c r="J272" s="2502"/>
      <c r="K272" s="2502"/>
      <c r="L272" s="2502"/>
      <c r="M272" s="2502"/>
      <c r="N272" s="2502"/>
      <c r="O272" s="508">
        <v>0</v>
      </c>
      <c r="P272" s="508">
        <v>0</v>
      </c>
      <c r="Q272" s="508">
        <v>0</v>
      </c>
      <c r="R272" s="2503">
        <v>100</v>
      </c>
      <c r="S272" s="2504">
        <v>100</v>
      </c>
      <c r="T272" s="2504">
        <v>0</v>
      </c>
      <c r="U272" s="2505">
        <v>0</v>
      </c>
      <c r="V272" s="2506">
        <v>0</v>
      </c>
      <c r="W272" s="508">
        <v>0</v>
      </c>
      <c r="X272" s="2507">
        <v>0</v>
      </c>
      <c r="Y272" s="2508">
        <v>0</v>
      </c>
      <c r="Z272" s="2508">
        <v>0</v>
      </c>
      <c r="AA272" s="2509">
        <v>0</v>
      </c>
      <c r="AB272" s="2509">
        <v>0</v>
      </c>
      <c r="AC272" s="508">
        <v>0</v>
      </c>
      <c r="AD272" s="508">
        <v>0</v>
      </c>
      <c r="AE272" s="508">
        <v>0</v>
      </c>
      <c r="AF272" s="508">
        <v>0</v>
      </c>
      <c r="AG272" s="508">
        <v>0</v>
      </c>
      <c r="AH272" s="508">
        <v>0</v>
      </c>
      <c r="AI272" s="508">
        <v>0</v>
      </c>
      <c r="AJ272" s="508">
        <v>0</v>
      </c>
      <c r="AK272" s="508">
        <v>0</v>
      </c>
      <c r="AL272" s="508">
        <v>0</v>
      </c>
      <c r="AM272" s="508">
        <v>0</v>
      </c>
      <c r="AN272" s="508">
        <v>0</v>
      </c>
      <c r="AO272" s="508">
        <v>0</v>
      </c>
      <c r="AP272" s="509">
        <v>0</v>
      </c>
      <c r="AQ272" s="998"/>
      <c r="AR272" s="998"/>
      <c r="AS272" s="2507">
        <v>0</v>
      </c>
      <c r="AT272" s="998"/>
      <c r="AU272" s="998"/>
      <c r="AV272" s="998"/>
      <c r="AW272" s="998"/>
      <c r="AX272" s="998"/>
      <c r="AY272" s="998"/>
      <c r="AZ272" s="998"/>
      <c r="BA272" s="998"/>
      <c r="BB272" s="998"/>
      <c r="BC272" s="998"/>
      <c r="BD272" s="998"/>
      <c r="BE272" s="998"/>
      <c r="BF272" s="998"/>
      <c r="BG272" s="998"/>
      <c r="BH272" s="998"/>
      <c r="BI272" s="998"/>
      <c r="BJ272" s="998"/>
      <c r="BK272" s="998"/>
      <c r="BL272" s="998"/>
      <c r="BM272" s="998"/>
      <c r="BN272" s="998"/>
      <c r="BO272" s="998"/>
      <c r="BP272" s="998"/>
      <c r="BQ272" s="998"/>
      <c r="BR272" s="998"/>
      <c r="BS272" s="998"/>
      <c r="BT272" s="998"/>
      <c r="BU272" s="998"/>
      <c r="BV272" s="998"/>
      <c r="BW272" s="998"/>
      <c r="BX272" s="998"/>
      <c r="BY272" s="998"/>
      <c r="BZ272" s="998"/>
      <c r="CA272" s="998"/>
      <c r="CB272" s="998"/>
      <c r="CC272" s="998"/>
      <c r="CD272" s="998"/>
      <c r="CE272" s="998"/>
      <c r="CF272" s="998"/>
      <c r="CG272" s="998"/>
      <c r="CH272" s="998"/>
      <c r="CI272" s="998"/>
      <c r="CJ272" s="998"/>
      <c r="CK272" s="998"/>
      <c r="CL272" s="998"/>
      <c r="CM272" s="998"/>
      <c r="CN272" s="998"/>
      <c r="CO272" s="998"/>
      <c r="CP272" s="998"/>
      <c r="CQ272" s="998"/>
      <c r="CR272" s="998"/>
      <c r="CS272" s="998"/>
      <c r="CT272" s="998"/>
      <c r="CU272" s="998"/>
      <c r="CV272" s="998"/>
      <c r="CW272" s="998"/>
      <c r="CX272" s="998"/>
      <c r="CY272" s="998"/>
      <c r="CZ272" s="998"/>
      <c r="DA272" s="998"/>
      <c r="DB272" s="998"/>
      <c r="DC272" s="998"/>
      <c r="DD272" s="998"/>
      <c r="DE272" s="998"/>
      <c r="DF272" s="998"/>
      <c r="DG272" s="998"/>
      <c r="DH272" s="998"/>
      <c r="DI272" s="998"/>
      <c r="DJ272" s="998"/>
      <c r="DK272" s="998"/>
      <c r="DL272" s="998"/>
      <c r="DM272" s="998"/>
      <c r="DN272" s="998"/>
      <c r="DO272" s="998"/>
      <c r="DP272" s="998"/>
      <c r="DQ272" s="998"/>
      <c r="DR272" s="998"/>
      <c r="DS272" s="998"/>
      <c r="DT272" s="998"/>
      <c r="DU272" s="998"/>
      <c r="DV272" s="998"/>
      <c r="DW272" s="998"/>
      <c r="DX272" s="998"/>
      <c r="DY272" s="998"/>
      <c r="DZ272" s="998"/>
      <c r="EA272" s="998"/>
      <c r="EB272" s="998"/>
      <c r="EC272" s="998"/>
      <c r="ED272" s="998"/>
      <c r="EE272" s="998"/>
      <c r="EF272" s="998"/>
      <c r="EG272" s="998"/>
      <c r="EH272" s="998"/>
      <c r="EI272" s="998"/>
      <c r="EJ272" s="998"/>
      <c r="EK272" s="998"/>
      <c r="EL272" s="998"/>
      <c r="EM272" s="998"/>
      <c r="EN272" s="998"/>
      <c r="EO272" s="998"/>
      <c r="EP272" s="998"/>
      <c r="EQ272" s="998"/>
      <c r="ER272" s="998"/>
      <c r="ES272" s="998"/>
      <c r="ET272" s="998"/>
      <c r="EU272" s="998"/>
      <c r="EV272" s="998"/>
      <c r="EW272" s="998"/>
      <c r="EX272" s="998"/>
      <c r="EY272" s="998"/>
      <c r="EZ272" s="998"/>
      <c r="FA272" s="998"/>
      <c r="FB272" s="998"/>
      <c r="FC272" s="998"/>
      <c r="FD272" s="998"/>
      <c r="FE272" s="998"/>
      <c r="FF272" s="998"/>
      <c r="FG272" s="998"/>
      <c r="FH272" s="998"/>
      <c r="FI272" s="998"/>
      <c r="FJ272" s="998"/>
      <c r="FK272" s="998"/>
      <c r="FL272" s="998"/>
      <c r="FM272" s="998"/>
      <c r="FN272" s="998"/>
      <c r="FO272" s="998"/>
      <c r="FP272" s="998"/>
      <c r="FQ272" s="998"/>
      <c r="FR272" s="998"/>
      <c r="FS272" s="998"/>
      <c r="FT272" s="998"/>
      <c r="FU272" s="998"/>
      <c r="FV272" s="998"/>
      <c r="FW272" s="998"/>
      <c r="FX272" s="998"/>
      <c r="FY272" s="998"/>
      <c r="FZ272" s="998"/>
      <c r="GA272" s="998"/>
      <c r="GB272" s="998"/>
      <c r="GC272" s="998"/>
      <c r="GD272" s="998"/>
      <c r="GE272" s="998"/>
      <c r="GF272" s="998"/>
      <c r="GG272" s="998"/>
      <c r="GH272" s="998"/>
      <c r="GI272" s="998"/>
      <c r="GJ272" s="998"/>
      <c r="GK272" s="998"/>
      <c r="GL272" s="998"/>
      <c r="GM272" s="998"/>
      <c r="GN272" s="998"/>
      <c r="GO272" s="998"/>
      <c r="GP272" s="998"/>
      <c r="GQ272" s="998"/>
      <c r="GR272" s="998"/>
      <c r="GS272" s="998"/>
      <c r="GT272" s="998"/>
      <c r="GU272" s="998"/>
      <c r="GV272" s="998"/>
      <c r="GW272" s="998"/>
      <c r="GX272" s="998"/>
      <c r="GY272" s="998"/>
      <c r="GZ272" s="998"/>
      <c r="HA272" s="998"/>
      <c r="HB272" s="998"/>
      <c r="HC272" s="998"/>
      <c r="HD272" s="998"/>
      <c r="HE272" s="998"/>
      <c r="HF272" s="998"/>
      <c r="HG272" s="998"/>
      <c r="HH272" s="998"/>
      <c r="HI272" s="998"/>
      <c r="HJ272" s="998"/>
      <c r="HK272" s="998"/>
      <c r="HL272" s="998"/>
      <c r="HM272" s="998"/>
      <c r="HN272" s="998"/>
      <c r="HO272" s="998"/>
      <c r="HP272" s="998"/>
      <c r="HQ272" s="998"/>
      <c r="HR272" s="998"/>
      <c r="HS272" s="998"/>
      <c r="HT272" s="998"/>
      <c r="HU272" s="998"/>
      <c r="HV272" s="998"/>
      <c r="HW272" s="998"/>
      <c r="HX272" s="998"/>
      <c r="HY272" s="998"/>
      <c r="HZ272" s="998"/>
      <c r="IA272" s="998"/>
      <c r="IB272" s="998"/>
      <c r="IC272" s="998"/>
      <c r="ID272" s="998"/>
      <c r="IE272" s="998"/>
      <c r="IF272" s="998"/>
      <c r="IG272" s="998"/>
      <c r="IH272" s="998"/>
      <c r="II272" s="998"/>
      <c r="IJ272" s="998"/>
      <c r="IK272" s="998"/>
      <c r="IL272" s="998"/>
      <c r="IM272" s="998"/>
      <c r="IN272" s="998"/>
      <c r="IO272" s="998"/>
      <c r="IP272" s="998"/>
      <c r="IQ272" s="998"/>
      <c r="IR272" s="998"/>
      <c r="IS272" s="998"/>
      <c r="IT272" s="998"/>
      <c r="IU272" s="998"/>
      <c r="IV272" s="998"/>
    </row>
    <row r="273" spans="1:256" s="1282" customFormat="1" ht="15.6" customHeight="1">
      <c r="A273" s="9"/>
      <c r="B273" s="9"/>
      <c r="C273" s="2496"/>
      <c r="D273" s="553"/>
      <c r="E273" s="615" t="s">
        <v>769</v>
      </c>
      <c r="F273" s="616"/>
      <c r="G273" s="2516"/>
      <c r="H273" s="2516"/>
      <c r="I273" s="2516"/>
      <c r="J273" s="2516"/>
      <c r="K273" s="2516"/>
      <c r="L273" s="2516"/>
      <c r="M273" s="2516"/>
      <c r="N273" s="2516"/>
      <c r="O273" s="2489"/>
      <c r="P273" s="2489"/>
      <c r="Q273" s="2489"/>
      <c r="R273" s="763"/>
      <c r="S273" s="2497"/>
      <c r="T273" s="2517"/>
      <c r="U273" s="2518"/>
      <c r="V273" s="2519"/>
      <c r="W273" s="2519"/>
      <c r="X273" s="2520"/>
      <c r="Y273" s="2521"/>
      <c r="Z273" s="2521"/>
      <c r="AA273" s="2522"/>
      <c r="AB273" s="2522"/>
      <c r="AC273" s="519"/>
      <c r="AD273" s="519"/>
      <c r="AE273" s="519"/>
      <c r="AF273" s="519"/>
      <c r="AG273" s="519"/>
      <c r="AH273" s="519"/>
      <c r="AI273" s="519"/>
      <c r="AJ273" s="519"/>
      <c r="AK273" s="519"/>
      <c r="AL273" s="519"/>
      <c r="AM273" s="519"/>
      <c r="AN273" s="519"/>
      <c r="AO273" s="519"/>
      <c r="AP273" s="520"/>
      <c r="AQ273" s="1398"/>
      <c r="AR273" s="998"/>
      <c r="AS273" s="2520"/>
      <c r="AT273" s="998"/>
      <c r="AU273" s="998"/>
      <c r="AV273" s="998"/>
      <c r="AW273" s="998"/>
      <c r="AX273" s="998"/>
      <c r="AY273" s="998"/>
      <c r="AZ273" s="998"/>
      <c r="BA273" s="998"/>
      <c r="BB273" s="998"/>
      <c r="BC273" s="998"/>
      <c r="BD273" s="998"/>
      <c r="BE273" s="998"/>
      <c r="BF273" s="998"/>
      <c r="BG273" s="998"/>
      <c r="BH273" s="998"/>
      <c r="BI273" s="998"/>
      <c r="BJ273" s="998"/>
      <c r="BK273" s="998"/>
      <c r="BL273" s="998"/>
      <c r="BM273" s="998"/>
      <c r="BN273" s="998"/>
      <c r="BO273" s="998"/>
      <c r="BP273" s="998"/>
      <c r="BQ273" s="998"/>
      <c r="BR273" s="998"/>
      <c r="BS273" s="998"/>
      <c r="BT273" s="998"/>
      <c r="BU273" s="998"/>
      <c r="BV273" s="998"/>
      <c r="BW273" s="998"/>
      <c r="BX273" s="998"/>
      <c r="BY273" s="998"/>
      <c r="BZ273" s="998"/>
      <c r="CA273" s="998"/>
      <c r="CB273" s="998"/>
      <c r="CC273" s="998"/>
      <c r="CD273" s="998"/>
      <c r="CE273" s="998"/>
      <c r="CF273" s="998"/>
      <c r="CG273" s="998"/>
      <c r="CH273" s="998"/>
      <c r="CI273" s="998"/>
      <c r="CJ273" s="998"/>
      <c r="CK273" s="998"/>
      <c r="CL273" s="998"/>
      <c r="CM273" s="998"/>
      <c r="CN273" s="998"/>
      <c r="CO273" s="998"/>
      <c r="CP273" s="998"/>
      <c r="CQ273" s="998"/>
      <c r="CR273" s="998"/>
      <c r="CS273" s="998"/>
      <c r="CT273" s="998"/>
      <c r="CU273" s="998"/>
      <c r="CV273" s="998"/>
      <c r="CW273" s="998"/>
      <c r="CX273" s="998"/>
      <c r="CY273" s="998"/>
      <c r="CZ273" s="998"/>
      <c r="DA273" s="998"/>
      <c r="DB273" s="998"/>
      <c r="DC273" s="998"/>
      <c r="DD273" s="998"/>
      <c r="DE273" s="998"/>
      <c r="DF273" s="998"/>
      <c r="DG273" s="998"/>
      <c r="DH273" s="998"/>
      <c r="DI273" s="998"/>
      <c r="DJ273" s="998"/>
      <c r="DK273" s="998"/>
      <c r="DL273" s="998"/>
      <c r="DM273" s="998"/>
      <c r="DN273" s="998"/>
      <c r="DO273" s="998"/>
      <c r="DP273" s="998"/>
      <c r="DQ273" s="998"/>
      <c r="DR273" s="998"/>
      <c r="DS273" s="998"/>
      <c r="DT273" s="998"/>
      <c r="DU273" s="998"/>
      <c r="DV273" s="998"/>
      <c r="DW273" s="998"/>
      <c r="DX273" s="998"/>
      <c r="DY273" s="998"/>
      <c r="DZ273" s="998"/>
      <c r="EA273" s="998"/>
      <c r="EB273" s="998"/>
      <c r="EC273" s="998"/>
      <c r="ED273" s="998"/>
      <c r="EE273" s="998"/>
      <c r="EF273" s="998"/>
      <c r="EG273" s="998"/>
      <c r="EH273" s="998"/>
      <c r="EI273" s="998"/>
      <c r="EJ273" s="998"/>
      <c r="EK273" s="998"/>
      <c r="EL273" s="998"/>
      <c r="EM273" s="998"/>
      <c r="EN273" s="998"/>
      <c r="EO273" s="998"/>
      <c r="EP273" s="998"/>
      <c r="EQ273" s="998"/>
      <c r="ER273" s="998"/>
      <c r="ES273" s="998"/>
      <c r="ET273" s="998"/>
      <c r="EU273" s="998"/>
      <c r="EV273" s="998"/>
      <c r="EW273" s="998"/>
      <c r="EX273" s="998"/>
      <c r="EY273" s="998"/>
      <c r="EZ273" s="998"/>
      <c r="FA273" s="998"/>
      <c r="FB273" s="998"/>
      <c r="FC273" s="998"/>
      <c r="FD273" s="998"/>
      <c r="FE273" s="998"/>
      <c r="FF273" s="998"/>
      <c r="FG273" s="998"/>
      <c r="FH273" s="998"/>
      <c r="FI273" s="998"/>
      <c r="FJ273" s="998"/>
      <c r="FK273" s="998"/>
      <c r="FL273" s="998"/>
      <c r="FM273" s="998"/>
      <c r="FN273" s="998"/>
      <c r="FO273" s="998"/>
      <c r="FP273" s="998"/>
      <c r="FQ273" s="998"/>
      <c r="FR273" s="998"/>
      <c r="FS273" s="998"/>
      <c r="FT273" s="998"/>
      <c r="FU273" s="998"/>
      <c r="FV273" s="998"/>
      <c r="FW273" s="998"/>
      <c r="FX273" s="998"/>
      <c r="FY273" s="998"/>
      <c r="FZ273" s="998"/>
      <c r="GA273" s="998"/>
      <c r="GB273" s="998"/>
      <c r="GC273" s="998"/>
      <c r="GD273" s="998"/>
      <c r="GE273" s="998"/>
      <c r="GF273" s="998"/>
      <c r="GG273" s="998"/>
      <c r="GH273" s="998"/>
      <c r="GI273" s="998"/>
      <c r="GJ273" s="998"/>
      <c r="GK273" s="998"/>
      <c r="GL273" s="998"/>
      <c r="GM273" s="998"/>
      <c r="GN273" s="998"/>
      <c r="GO273" s="998"/>
      <c r="GP273" s="998"/>
      <c r="GQ273" s="998"/>
      <c r="GR273" s="998"/>
      <c r="GS273" s="998"/>
      <c r="GT273" s="998"/>
      <c r="GU273" s="998"/>
      <c r="GV273" s="998"/>
      <c r="GW273" s="998"/>
      <c r="GX273" s="998"/>
      <c r="GY273" s="998"/>
      <c r="GZ273" s="998"/>
      <c r="HA273" s="998"/>
      <c r="HB273" s="998"/>
      <c r="HC273" s="998"/>
      <c r="HD273" s="998"/>
      <c r="HE273" s="998"/>
      <c r="HF273" s="998"/>
      <c r="HG273" s="998"/>
      <c r="HH273" s="998"/>
      <c r="HI273" s="998"/>
      <c r="HJ273" s="998"/>
      <c r="HK273" s="998"/>
      <c r="HL273" s="998"/>
      <c r="HM273" s="998"/>
      <c r="HN273" s="998"/>
      <c r="HO273" s="998"/>
      <c r="HP273" s="998"/>
      <c r="HQ273" s="998"/>
      <c r="HR273" s="998"/>
      <c r="HS273" s="998"/>
      <c r="HT273" s="998"/>
      <c r="HU273" s="998"/>
      <c r="HV273" s="998"/>
      <c r="HW273" s="998"/>
      <c r="HX273" s="998"/>
      <c r="HY273" s="998"/>
      <c r="HZ273" s="998"/>
      <c r="IA273" s="998"/>
      <c r="IB273" s="998"/>
      <c r="IC273" s="998"/>
      <c r="ID273" s="998"/>
      <c r="IE273" s="998"/>
      <c r="IF273" s="998"/>
      <c r="IG273" s="998"/>
      <c r="IH273" s="998"/>
      <c r="II273" s="998"/>
      <c r="IJ273" s="998"/>
      <c r="IK273" s="998"/>
      <c r="IL273" s="998"/>
      <c r="IM273" s="998"/>
      <c r="IN273" s="998"/>
      <c r="IO273" s="998"/>
      <c r="IP273" s="998"/>
      <c r="IQ273" s="998"/>
      <c r="IR273" s="998"/>
      <c r="IS273" s="998"/>
      <c r="IT273" s="998"/>
      <c r="IU273" s="998"/>
      <c r="IV273" s="998"/>
    </row>
    <row r="274" spans="1:256" s="1282" customFormat="1" ht="15.6" customHeight="1">
      <c r="A274" s="9"/>
      <c r="B274" s="9"/>
      <c r="C274" s="2496"/>
      <c r="D274" s="553"/>
      <c r="E274" s="522"/>
      <c r="F274" s="518" t="s">
        <v>623</v>
      </c>
      <c r="G274" s="2516"/>
      <c r="H274" s="2516"/>
      <c r="I274" s="2516"/>
      <c r="J274" s="2516"/>
      <c r="K274" s="2516"/>
      <c r="L274" s="2516"/>
      <c r="M274" s="2516"/>
      <c r="N274" s="2516"/>
      <c r="O274" s="2489"/>
      <c r="P274" s="2489"/>
      <c r="Q274" s="2489"/>
      <c r="R274" s="763">
        <v>1394400</v>
      </c>
      <c r="S274" s="2497">
        <v>1533900</v>
      </c>
      <c r="T274" s="2497">
        <v>1719300</v>
      </c>
      <c r="U274" s="765">
        <v>1674700</v>
      </c>
      <c r="V274" s="2498">
        <v>1556400</v>
      </c>
      <c r="W274" s="2498">
        <v>1665400</v>
      </c>
      <c r="X274" s="1611">
        <v>1993100</v>
      </c>
      <c r="Y274" s="2500">
        <v>1962300</v>
      </c>
      <c r="Z274" s="2500">
        <v>2074000</v>
      </c>
      <c r="AA274" s="2501">
        <v>2469192.1823866698</v>
      </c>
      <c r="AB274" s="2501">
        <v>2540729.3940349999</v>
      </c>
      <c r="AC274" s="477">
        <v>2636800</v>
      </c>
      <c r="AD274" s="477">
        <v>2755600</v>
      </c>
      <c r="AE274" s="477">
        <v>2881500</v>
      </c>
      <c r="AF274" s="477">
        <v>3011400</v>
      </c>
      <c r="AG274" s="477">
        <v>3118600</v>
      </c>
      <c r="AH274" s="477">
        <v>3229700</v>
      </c>
      <c r="AI274" s="477">
        <v>3344800</v>
      </c>
      <c r="AJ274" s="477">
        <v>3464900</v>
      </c>
      <c r="AK274" s="477">
        <v>3590200</v>
      </c>
      <c r="AL274" s="477">
        <v>3720900</v>
      </c>
      <c r="AM274" s="477">
        <v>3857200</v>
      </c>
      <c r="AN274" s="477">
        <v>3999300</v>
      </c>
      <c r="AO274" s="477">
        <v>4147500</v>
      </c>
      <c r="AP274" s="477">
        <v>4301900</v>
      </c>
      <c r="AQ274" s="1398"/>
      <c r="AR274" s="998"/>
      <c r="AS274" s="1611">
        <v>2074000</v>
      </c>
      <c r="AT274" s="998"/>
      <c r="AU274" s="998"/>
      <c r="AV274" s="998"/>
      <c r="AW274" s="998"/>
      <c r="AX274" s="998"/>
      <c r="AY274" s="998"/>
      <c r="AZ274" s="998"/>
      <c r="BA274" s="998"/>
      <c r="BB274" s="998"/>
      <c r="BC274" s="998"/>
      <c r="BD274" s="998"/>
      <c r="BE274" s="998"/>
      <c r="BF274" s="998"/>
      <c r="BG274" s="998"/>
      <c r="BH274" s="998"/>
      <c r="BI274" s="998"/>
      <c r="BJ274" s="998"/>
      <c r="BK274" s="998"/>
      <c r="BL274" s="998"/>
      <c r="BM274" s="998"/>
      <c r="BN274" s="998"/>
      <c r="BO274" s="998"/>
      <c r="BP274" s="998"/>
      <c r="BQ274" s="998"/>
      <c r="BR274" s="998"/>
      <c r="BS274" s="998"/>
      <c r="BT274" s="998"/>
      <c r="BU274" s="998"/>
      <c r="BV274" s="998"/>
      <c r="BW274" s="998"/>
      <c r="BX274" s="998"/>
      <c r="BY274" s="998"/>
      <c r="BZ274" s="998"/>
      <c r="CA274" s="998"/>
      <c r="CB274" s="998"/>
      <c r="CC274" s="998"/>
      <c r="CD274" s="998"/>
      <c r="CE274" s="998"/>
      <c r="CF274" s="998"/>
      <c r="CG274" s="998"/>
      <c r="CH274" s="998"/>
      <c r="CI274" s="998"/>
      <c r="CJ274" s="998"/>
      <c r="CK274" s="998"/>
      <c r="CL274" s="998"/>
      <c r="CM274" s="998"/>
      <c r="CN274" s="998"/>
      <c r="CO274" s="998"/>
      <c r="CP274" s="998"/>
      <c r="CQ274" s="998"/>
      <c r="CR274" s="998"/>
      <c r="CS274" s="998"/>
      <c r="CT274" s="998"/>
      <c r="CU274" s="998"/>
      <c r="CV274" s="998"/>
      <c r="CW274" s="998"/>
      <c r="CX274" s="998"/>
      <c r="CY274" s="998"/>
      <c r="CZ274" s="998"/>
      <c r="DA274" s="998"/>
      <c r="DB274" s="998"/>
      <c r="DC274" s="998"/>
      <c r="DD274" s="998"/>
      <c r="DE274" s="998"/>
      <c r="DF274" s="998"/>
      <c r="DG274" s="998"/>
      <c r="DH274" s="998"/>
      <c r="DI274" s="998"/>
      <c r="DJ274" s="998"/>
      <c r="DK274" s="998"/>
      <c r="DL274" s="998"/>
      <c r="DM274" s="998"/>
      <c r="DN274" s="998"/>
      <c r="DO274" s="998"/>
      <c r="DP274" s="998"/>
      <c r="DQ274" s="998"/>
      <c r="DR274" s="998"/>
      <c r="DS274" s="998"/>
      <c r="DT274" s="998"/>
      <c r="DU274" s="998"/>
      <c r="DV274" s="998"/>
      <c r="DW274" s="998"/>
      <c r="DX274" s="998"/>
      <c r="DY274" s="998"/>
      <c r="DZ274" s="998"/>
      <c r="EA274" s="998"/>
      <c r="EB274" s="998"/>
      <c r="EC274" s="998"/>
      <c r="ED274" s="998"/>
      <c r="EE274" s="998"/>
      <c r="EF274" s="998"/>
      <c r="EG274" s="998"/>
      <c r="EH274" s="998"/>
      <c r="EI274" s="998"/>
      <c r="EJ274" s="998"/>
      <c r="EK274" s="998"/>
      <c r="EL274" s="998"/>
      <c r="EM274" s="998"/>
      <c r="EN274" s="998"/>
      <c r="EO274" s="998"/>
      <c r="EP274" s="998"/>
      <c r="EQ274" s="998"/>
      <c r="ER274" s="998"/>
      <c r="ES274" s="998"/>
      <c r="ET274" s="998"/>
      <c r="EU274" s="998"/>
      <c r="EV274" s="998"/>
      <c r="EW274" s="998"/>
      <c r="EX274" s="998"/>
      <c r="EY274" s="998"/>
      <c r="EZ274" s="998"/>
      <c r="FA274" s="998"/>
      <c r="FB274" s="998"/>
      <c r="FC274" s="998"/>
      <c r="FD274" s="998"/>
      <c r="FE274" s="998"/>
      <c r="FF274" s="998"/>
      <c r="FG274" s="998"/>
      <c r="FH274" s="998"/>
      <c r="FI274" s="998"/>
      <c r="FJ274" s="998"/>
      <c r="FK274" s="998"/>
      <c r="FL274" s="998"/>
      <c r="FM274" s="998"/>
      <c r="FN274" s="998"/>
      <c r="FO274" s="998"/>
      <c r="FP274" s="998"/>
      <c r="FQ274" s="998"/>
      <c r="FR274" s="998"/>
      <c r="FS274" s="998"/>
      <c r="FT274" s="998"/>
      <c r="FU274" s="998"/>
      <c r="FV274" s="998"/>
      <c r="FW274" s="998"/>
      <c r="FX274" s="998"/>
      <c r="FY274" s="998"/>
      <c r="FZ274" s="998"/>
      <c r="GA274" s="998"/>
      <c r="GB274" s="998"/>
      <c r="GC274" s="998"/>
      <c r="GD274" s="998"/>
      <c r="GE274" s="998"/>
      <c r="GF274" s="998"/>
      <c r="GG274" s="998"/>
      <c r="GH274" s="998"/>
      <c r="GI274" s="998"/>
      <c r="GJ274" s="998"/>
      <c r="GK274" s="998"/>
      <c r="GL274" s="998"/>
      <c r="GM274" s="998"/>
      <c r="GN274" s="998"/>
      <c r="GO274" s="998"/>
      <c r="GP274" s="998"/>
      <c r="GQ274" s="998"/>
      <c r="GR274" s="998"/>
      <c r="GS274" s="998"/>
      <c r="GT274" s="998"/>
      <c r="GU274" s="998"/>
      <c r="GV274" s="998"/>
      <c r="GW274" s="998"/>
      <c r="GX274" s="998"/>
      <c r="GY274" s="998"/>
      <c r="GZ274" s="998"/>
      <c r="HA274" s="998"/>
      <c r="HB274" s="998"/>
      <c r="HC274" s="998"/>
      <c r="HD274" s="998"/>
      <c r="HE274" s="998"/>
      <c r="HF274" s="998"/>
      <c r="HG274" s="998"/>
      <c r="HH274" s="998"/>
      <c r="HI274" s="998"/>
      <c r="HJ274" s="998"/>
      <c r="HK274" s="998"/>
      <c r="HL274" s="998"/>
      <c r="HM274" s="998"/>
      <c r="HN274" s="998"/>
      <c r="HO274" s="998"/>
      <c r="HP274" s="998"/>
      <c r="HQ274" s="998"/>
      <c r="HR274" s="998"/>
      <c r="HS274" s="998"/>
      <c r="HT274" s="998"/>
      <c r="HU274" s="998"/>
      <c r="HV274" s="998"/>
      <c r="HW274" s="998"/>
      <c r="HX274" s="998"/>
      <c r="HY274" s="998"/>
      <c r="HZ274" s="998"/>
      <c r="IA274" s="998"/>
      <c r="IB274" s="998"/>
      <c r="IC274" s="998"/>
      <c r="ID274" s="998"/>
      <c r="IE274" s="998"/>
      <c r="IF274" s="998"/>
      <c r="IG274" s="998"/>
      <c r="IH274" s="998"/>
      <c r="II274" s="998"/>
      <c r="IJ274" s="998"/>
      <c r="IK274" s="998"/>
      <c r="IL274" s="998"/>
      <c r="IM274" s="998"/>
      <c r="IN274" s="998"/>
      <c r="IO274" s="998"/>
      <c r="IP274" s="998"/>
      <c r="IQ274" s="998"/>
      <c r="IR274" s="998"/>
      <c r="IS274" s="998"/>
      <c r="IT274" s="998"/>
      <c r="IU274" s="998"/>
      <c r="IV274" s="998"/>
    </row>
    <row r="275" spans="1:256" ht="15.6" customHeight="1">
      <c r="C275" s="2496"/>
      <c r="D275" s="553"/>
      <c r="E275" s="522"/>
      <c r="F275" s="518" t="s">
        <v>625</v>
      </c>
      <c r="G275" s="2516"/>
      <c r="H275" s="2516"/>
      <c r="I275" s="2516"/>
      <c r="J275" s="2516"/>
      <c r="K275" s="2516"/>
      <c r="L275" s="2516"/>
      <c r="M275" s="2516"/>
      <c r="N275" s="2516"/>
      <c r="O275" s="2489"/>
      <c r="P275" s="2489"/>
      <c r="Q275" s="2489"/>
      <c r="R275" s="763">
        <v>75400</v>
      </c>
      <c r="S275" s="2497">
        <v>116100</v>
      </c>
      <c r="T275" s="2497">
        <v>6500</v>
      </c>
      <c r="U275" s="765">
        <v>192800</v>
      </c>
      <c r="V275" s="2498">
        <v>112500</v>
      </c>
      <c r="W275" s="2498">
        <v>236000</v>
      </c>
      <c r="X275" s="1611">
        <v>120600</v>
      </c>
      <c r="Y275" s="2500">
        <v>120600</v>
      </c>
      <c r="Z275" s="2500">
        <v>120600</v>
      </c>
      <c r="AA275" s="2501">
        <v>120600</v>
      </c>
      <c r="AB275" s="2501">
        <v>120600</v>
      </c>
      <c r="AC275" s="477">
        <v>123600</v>
      </c>
      <c r="AD275" s="477">
        <v>126700</v>
      </c>
      <c r="AE275" s="477">
        <v>129900</v>
      </c>
      <c r="AF275" s="477">
        <v>133100</v>
      </c>
      <c r="AG275" s="477">
        <v>136400</v>
      </c>
      <c r="AH275" s="477">
        <v>139800</v>
      </c>
      <c r="AI275" s="477">
        <v>143300</v>
      </c>
      <c r="AJ275" s="477">
        <v>146900</v>
      </c>
      <c r="AK275" s="477">
        <v>150600</v>
      </c>
      <c r="AL275" s="477">
        <v>154400</v>
      </c>
      <c r="AM275" s="477">
        <v>158300</v>
      </c>
      <c r="AN275" s="477">
        <v>162300</v>
      </c>
      <c r="AO275" s="477">
        <v>166400</v>
      </c>
      <c r="AP275" s="477">
        <v>170600</v>
      </c>
      <c r="AQ275" s="1398"/>
      <c r="AR275" s="998"/>
      <c r="AS275" s="1611">
        <v>120600</v>
      </c>
      <c r="AT275" s="998"/>
      <c r="AU275" s="998"/>
      <c r="AV275" s="998"/>
      <c r="AW275" s="998"/>
      <c r="AX275" s="998"/>
      <c r="AY275" s="998"/>
      <c r="AZ275" s="998"/>
      <c r="BA275" s="998"/>
      <c r="BB275" s="998"/>
      <c r="BC275" s="998"/>
      <c r="BD275" s="998"/>
      <c r="BE275" s="998"/>
      <c r="BF275" s="998"/>
      <c r="BG275" s="998"/>
      <c r="BH275" s="998"/>
      <c r="BI275" s="998"/>
      <c r="BJ275" s="998"/>
      <c r="BK275" s="998"/>
      <c r="BL275" s="998"/>
      <c r="BM275" s="998"/>
      <c r="BN275" s="998"/>
      <c r="BO275" s="998"/>
      <c r="BP275" s="998"/>
      <c r="BQ275" s="998"/>
      <c r="BR275" s="998"/>
      <c r="BS275" s="998"/>
      <c r="BT275" s="998"/>
      <c r="BU275" s="998"/>
      <c r="BV275" s="998"/>
      <c r="BW275" s="998"/>
      <c r="BX275" s="998"/>
      <c r="BY275" s="998"/>
      <c r="BZ275" s="998"/>
      <c r="CA275" s="998"/>
      <c r="CB275" s="998"/>
      <c r="CC275" s="998"/>
      <c r="CD275" s="998"/>
      <c r="CE275" s="998"/>
      <c r="CF275" s="998"/>
      <c r="CG275" s="998"/>
      <c r="CH275" s="998"/>
      <c r="CI275" s="998"/>
      <c r="CJ275" s="998"/>
      <c r="CK275" s="998"/>
      <c r="CL275" s="998"/>
      <c r="CM275" s="998"/>
      <c r="CN275" s="998"/>
      <c r="CO275" s="998"/>
      <c r="CP275" s="998"/>
      <c r="CQ275" s="998"/>
      <c r="CR275" s="998"/>
      <c r="CS275" s="998"/>
      <c r="CT275" s="998"/>
      <c r="CU275" s="998"/>
      <c r="CV275" s="998"/>
      <c r="CW275" s="998"/>
      <c r="CX275" s="998"/>
      <c r="CY275" s="998"/>
      <c r="CZ275" s="998"/>
      <c r="DA275" s="998"/>
      <c r="DB275" s="998"/>
      <c r="DC275" s="998"/>
      <c r="DD275" s="998"/>
      <c r="DE275" s="998"/>
      <c r="DF275" s="998"/>
      <c r="DG275" s="998"/>
      <c r="DH275" s="998"/>
      <c r="DI275" s="998"/>
      <c r="DJ275" s="998"/>
      <c r="DK275" s="998"/>
      <c r="DL275" s="998"/>
      <c r="DM275" s="998"/>
      <c r="DN275" s="998"/>
      <c r="DO275" s="998"/>
      <c r="DP275" s="998"/>
      <c r="DQ275" s="998"/>
      <c r="DR275" s="998"/>
      <c r="DS275" s="998"/>
      <c r="DT275" s="998"/>
      <c r="DU275" s="998"/>
      <c r="DV275" s="998"/>
      <c r="DW275" s="998"/>
      <c r="DX275" s="998"/>
      <c r="DY275" s="998"/>
      <c r="DZ275" s="998"/>
      <c r="EA275" s="998"/>
      <c r="EB275" s="998"/>
      <c r="EC275" s="998"/>
      <c r="ED275" s="998"/>
      <c r="EE275" s="998"/>
      <c r="EF275" s="998"/>
      <c r="EG275" s="998"/>
      <c r="EH275" s="998"/>
      <c r="EI275" s="998"/>
      <c r="EJ275" s="998"/>
      <c r="EK275" s="998"/>
      <c r="EL275" s="998"/>
      <c r="EM275" s="998"/>
      <c r="EN275" s="998"/>
      <c r="EO275" s="998"/>
      <c r="EP275" s="998"/>
      <c r="EQ275" s="998"/>
      <c r="ER275" s="998"/>
      <c r="ES275" s="998"/>
      <c r="ET275" s="998"/>
      <c r="EU275" s="998"/>
      <c r="EV275" s="998"/>
      <c r="EW275" s="998"/>
      <c r="EX275" s="998"/>
      <c r="EY275" s="998"/>
      <c r="EZ275" s="998"/>
      <c r="FA275" s="998"/>
      <c r="FB275" s="998"/>
      <c r="FC275" s="998"/>
      <c r="FD275" s="998"/>
      <c r="FE275" s="998"/>
      <c r="FF275" s="998"/>
      <c r="FG275" s="998"/>
      <c r="FH275" s="998"/>
      <c r="FI275" s="998"/>
      <c r="FJ275" s="998"/>
      <c r="FK275" s="998"/>
      <c r="FL275" s="998"/>
      <c r="FM275" s="998"/>
      <c r="FN275" s="998"/>
      <c r="FO275" s="998"/>
      <c r="FP275" s="998"/>
      <c r="FQ275" s="998"/>
      <c r="FR275" s="998"/>
      <c r="FS275" s="998"/>
      <c r="FT275" s="998"/>
      <c r="FU275" s="998"/>
      <c r="FV275" s="998"/>
      <c r="FW275" s="998"/>
      <c r="FX275" s="998"/>
      <c r="FY275" s="998"/>
      <c r="FZ275" s="998"/>
      <c r="GA275" s="998"/>
      <c r="GB275" s="998"/>
      <c r="GC275" s="998"/>
      <c r="GD275" s="998"/>
      <c r="GE275" s="998"/>
      <c r="GF275" s="998"/>
      <c r="GG275" s="998"/>
      <c r="GH275" s="998"/>
      <c r="GI275" s="998"/>
      <c r="GJ275" s="998"/>
      <c r="GK275" s="998"/>
      <c r="GL275" s="998"/>
      <c r="GM275" s="998"/>
      <c r="GN275" s="998"/>
      <c r="GO275" s="998"/>
      <c r="GP275" s="998"/>
      <c r="GQ275" s="998"/>
      <c r="GR275" s="998"/>
      <c r="GS275" s="998"/>
      <c r="GT275" s="998"/>
      <c r="GU275" s="998"/>
      <c r="GV275" s="998"/>
      <c r="GW275" s="998"/>
      <c r="GX275" s="998"/>
      <c r="GY275" s="998"/>
      <c r="GZ275" s="998"/>
      <c r="HA275" s="998"/>
      <c r="HB275" s="998"/>
      <c r="HC275" s="998"/>
      <c r="HD275" s="998"/>
      <c r="HE275" s="998"/>
      <c r="HF275" s="998"/>
      <c r="HG275" s="998"/>
      <c r="HH275" s="998"/>
      <c r="HI275" s="998"/>
      <c r="HJ275" s="998"/>
      <c r="HK275" s="998"/>
      <c r="HL275" s="998"/>
      <c r="HM275" s="998"/>
      <c r="HN275" s="998"/>
      <c r="HO275" s="998"/>
      <c r="HP275" s="998"/>
      <c r="HQ275" s="998"/>
      <c r="HR275" s="998"/>
      <c r="HS275" s="998"/>
      <c r="HT275" s="998"/>
      <c r="HU275" s="998"/>
      <c r="HV275" s="998"/>
      <c r="HW275" s="998"/>
      <c r="HX275" s="998"/>
      <c r="HY275" s="998"/>
      <c r="HZ275" s="998"/>
      <c r="IA275" s="998"/>
      <c r="IB275" s="998"/>
      <c r="IC275" s="998"/>
      <c r="ID275" s="998"/>
      <c r="IE275" s="998"/>
      <c r="IF275" s="998"/>
      <c r="IG275" s="998"/>
      <c r="IH275" s="998"/>
      <c r="II275" s="998"/>
      <c r="IJ275" s="998"/>
      <c r="IK275" s="998"/>
      <c r="IL275" s="998"/>
      <c r="IM275" s="998"/>
      <c r="IN275" s="998"/>
      <c r="IO275" s="998"/>
      <c r="IP275" s="998"/>
      <c r="IQ275" s="998"/>
      <c r="IR275" s="998"/>
      <c r="IS275" s="998"/>
      <c r="IT275" s="998"/>
      <c r="IU275" s="998"/>
      <c r="IV275" s="998"/>
    </row>
    <row r="276" spans="1:256" ht="15.6" customHeight="1">
      <c r="C276" s="2496"/>
      <c r="D276" s="553"/>
      <c r="E276" s="522"/>
      <c r="F276" s="518" t="s">
        <v>626</v>
      </c>
      <c r="G276" s="2516"/>
      <c r="H276" s="2516"/>
      <c r="I276" s="2516"/>
      <c r="J276" s="2516"/>
      <c r="K276" s="2516"/>
      <c r="L276" s="2516"/>
      <c r="M276" s="2516"/>
      <c r="N276" s="2516"/>
      <c r="O276" s="2489"/>
      <c r="P276" s="2489"/>
      <c r="Q276" s="2489"/>
      <c r="R276" s="763">
        <v>0</v>
      </c>
      <c r="S276" s="2497">
        <v>0</v>
      </c>
      <c r="T276" s="2497">
        <v>9900</v>
      </c>
      <c r="U276" s="765">
        <v>0</v>
      </c>
      <c r="V276" s="2498">
        <v>0</v>
      </c>
      <c r="W276" s="2498">
        <v>37000</v>
      </c>
      <c r="X276" s="1611">
        <v>160600</v>
      </c>
      <c r="Y276" s="2500">
        <v>160600</v>
      </c>
      <c r="Z276" s="2500">
        <v>160600</v>
      </c>
      <c r="AA276" s="2501">
        <v>0</v>
      </c>
      <c r="AB276" s="2501">
        <v>0</v>
      </c>
      <c r="AC276" s="477">
        <v>0</v>
      </c>
      <c r="AD276" s="477">
        <v>0</v>
      </c>
      <c r="AE276" s="477">
        <v>0</v>
      </c>
      <c r="AF276" s="477">
        <v>0</v>
      </c>
      <c r="AG276" s="477">
        <v>0</v>
      </c>
      <c r="AH276" s="477">
        <v>0</v>
      </c>
      <c r="AI276" s="477">
        <v>0</v>
      </c>
      <c r="AJ276" s="477">
        <v>0</v>
      </c>
      <c r="AK276" s="477">
        <v>0</v>
      </c>
      <c r="AL276" s="477">
        <v>0</v>
      </c>
      <c r="AM276" s="477">
        <v>0</v>
      </c>
      <c r="AN276" s="477">
        <v>0</v>
      </c>
      <c r="AO276" s="477">
        <v>0</v>
      </c>
      <c r="AP276" s="477">
        <v>0</v>
      </c>
      <c r="AQ276" s="1398"/>
      <c r="AR276" s="998"/>
      <c r="AS276" s="1611">
        <v>160600</v>
      </c>
      <c r="AT276" s="998"/>
      <c r="AU276" s="998"/>
      <c r="AV276" s="998"/>
      <c r="AW276" s="998"/>
      <c r="AX276" s="998"/>
      <c r="AY276" s="998"/>
      <c r="AZ276" s="998"/>
      <c r="BA276" s="998"/>
      <c r="BB276" s="998"/>
      <c r="BC276" s="998"/>
      <c r="BD276" s="998"/>
      <c r="BE276" s="998"/>
      <c r="BF276" s="998"/>
      <c r="BG276" s="998"/>
      <c r="BH276" s="998"/>
      <c r="BI276" s="998"/>
      <c r="BJ276" s="998"/>
      <c r="BK276" s="998"/>
      <c r="BL276" s="998"/>
      <c r="BM276" s="998"/>
      <c r="BN276" s="998"/>
      <c r="BO276" s="998"/>
      <c r="BP276" s="998"/>
      <c r="BQ276" s="998"/>
      <c r="BR276" s="998"/>
      <c r="BS276" s="998"/>
      <c r="BT276" s="998"/>
      <c r="BU276" s="998"/>
      <c r="BV276" s="998"/>
      <c r="BW276" s="998"/>
      <c r="BX276" s="998"/>
      <c r="BY276" s="998"/>
      <c r="BZ276" s="998"/>
      <c r="CA276" s="998"/>
      <c r="CB276" s="998"/>
      <c r="CC276" s="998"/>
      <c r="CD276" s="998"/>
      <c r="CE276" s="998"/>
      <c r="CF276" s="998"/>
      <c r="CG276" s="998"/>
      <c r="CH276" s="998"/>
      <c r="CI276" s="998"/>
      <c r="CJ276" s="998"/>
      <c r="CK276" s="998"/>
      <c r="CL276" s="998"/>
      <c r="CM276" s="998"/>
      <c r="CN276" s="998"/>
      <c r="CO276" s="998"/>
      <c r="CP276" s="998"/>
      <c r="CQ276" s="998"/>
      <c r="CR276" s="998"/>
      <c r="CS276" s="998"/>
      <c r="CT276" s="998"/>
      <c r="CU276" s="998"/>
      <c r="CV276" s="998"/>
      <c r="CW276" s="998"/>
      <c r="CX276" s="998"/>
      <c r="CY276" s="998"/>
      <c r="CZ276" s="998"/>
      <c r="DA276" s="998"/>
      <c r="DB276" s="998"/>
      <c r="DC276" s="998"/>
      <c r="DD276" s="998"/>
      <c r="DE276" s="998"/>
      <c r="DF276" s="998"/>
      <c r="DG276" s="998"/>
      <c r="DH276" s="998"/>
      <c r="DI276" s="998"/>
      <c r="DJ276" s="998"/>
      <c r="DK276" s="998"/>
      <c r="DL276" s="998"/>
      <c r="DM276" s="998"/>
      <c r="DN276" s="998"/>
      <c r="DO276" s="998"/>
      <c r="DP276" s="998"/>
      <c r="DQ276" s="998"/>
      <c r="DR276" s="998"/>
      <c r="DS276" s="998"/>
      <c r="DT276" s="998"/>
      <c r="DU276" s="998"/>
      <c r="DV276" s="998"/>
      <c r="DW276" s="998"/>
      <c r="DX276" s="998"/>
      <c r="DY276" s="998"/>
      <c r="DZ276" s="998"/>
      <c r="EA276" s="998"/>
      <c r="EB276" s="998"/>
      <c r="EC276" s="998"/>
      <c r="ED276" s="998"/>
      <c r="EE276" s="998"/>
      <c r="EF276" s="998"/>
      <c r="EG276" s="998"/>
      <c r="EH276" s="998"/>
      <c r="EI276" s="998"/>
      <c r="EJ276" s="998"/>
      <c r="EK276" s="998"/>
      <c r="EL276" s="998"/>
      <c r="EM276" s="998"/>
      <c r="EN276" s="998"/>
      <c r="EO276" s="998"/>
      <c r="EP276" s="998"/>
      <c r="EQ276" s="998"/>
      <c r="ER276" s="998"/>
      <c r="ES276" s="998"/>
      <c r="ET276" s="998"/>
      <c r="EU276" s="998"/>
      <c r="EV276" s="998"/>
      <c r="EW276" s="998"/>
      <c r="EX276" s="998"/>
      <c r="EY276" s="998"/>
      <c r="EZ276" s="998"/>
      <c r="FA276" s="998"/>
      <c r="FB276" s="998"/>
      <c r="FC276" s="998"/>
      <c r="FD276" s="998"/>
      <c r="FE276" s="998"/>
      <c r="FF276" s="998"/>
      <c r="FG276" s="998"/>
      <c r="FH276" s="998"/>
      <c r="FI276" s="998"/>
      <c r="FJ276" s="998"/>
      <c r="FK276" s="998"/>
      <c r="FL276" s="998"/>
      <c r="FM276" s="998"/>
      <c r="FN276" s="998"/>
      <c r="FO276" s="998"/>
      <c r="FP276" s="998"/>
      <c r="FQ276" s="998"/>
      <c r="FR276" s="998"/>
      <c r="FS276" s="998"/>
      <c r="FT276" s="998"/>
      <c r="FU276" s="998"/>
      <c r="FV276" s="998"/>
      <c r="FW276" s="998"/>
      <c r="FX276" s="998"/>
      <c r="FY276" s="998"/>
      <c r="FZ276" s="998"/>
      <c r="GA276" s="998"/>
      <c r="GB276" s="998"/>
      <c r="GC276" s="998"/>
      <c r="GD276" s="998"/>
      <c r="GE276" s="998"/>
      <c r="GF276" s="998"/>
      <c r="GG276" s="998"/>
      <c r="GH276" s="998"/>
      <c r="GI276" s="998"/>
      <c r="GJ276" s="998"/>
      <c r="GK276" s="998"/>
      <c r="GL276" s="998"/>
      <c r="GM276" s="998"/>
      <c r="GN276" s="998"/>
      <c r="GO276" s="998"/>
      <c r="GP276" s="998"/>
      <c r="GQ276" s="998"/>
      <c r="GR276" s="998"/>
      <c r="GS276" s="998"/>
      <c r="GT276" s="998"/>
      <c r="GU276" s="998"/>
      <c r="GV276" s="998"/>
      <c r="GW276" s="998"/>
      <c r="GX276" s="998"/>
      <c r="GY276" s="998"/>
      <c r="GZ276" s="998"/>
      <c r="HA276" s="998"/>
      <c r="HB276" s="998"/>
      <c r="HC276" s="998"/>
      <c r="HD276" s="998"/>
      <c r="HE276" s="998"/>
      <c r="HF276" s="998"/>
      <c r="HG276" s="998"/>
      <c r="HH276" s="998"/>
      <c r="HI276" s="998"/>
      <c r="HJ276" s="998"/>
      <c r="HK276" s="998"/>
      <c r="HL276" s="998"/>
      <c r="HM276" s="998"/>
      <c r="HN276" s="998"/>
      <c r="HO276" s="998"/>
      <c r="HP276" s="998"/>
      <c r="HQ276" s="998"/>
      <c r="HR276" s="998"/>
      <c r="HS276" s="998"/>
      <c r="HT276" s="998"/>
      <c r="HU276" s="998"/>
      <c r="HV276" s="998"/>
      <c r="HW276" s="998"/>
      <c r="HX276" s="998"/>
      <c r="HY276" s="998"/>
      <c r="HZ276" s="998"/>
      <c r="IA276" s="998"/>
      <c r="IB276" s="998"/>
      <c r="IC276" s="998"/>
      <c r="ID276" s="998"/>
      <c r="IE276" s="998"/>
      <c r="IF276" s="998"/>
      <c r="IG276" s="998"/>
      <c r="IH276" s="998"/>
      <c r="II276" s="998"/>
      <c r="IJ276" s="998"/>
      <c r="IK276" s="998"/>
      <c r="IL276" s="998"/>
      <c r="IM276" s="998"/>
      <c r="IN276" s="998"/>
      <c r="IO276" s="998"/>
      <c r="IP276" s="998"/>
      <c r="IQ276" s="998"/>
      <c r="IR276" s="998"/>
      <c r="IS276" s="998"/>
      <c r="IT276" s="998"/>
      <c r="IU276" s="998"/>
      <c r="IV276" s="998"/>
    </row>
    <row r="277" spans="1:256" ht="15.6" customHeight="1">
      <c r="C277" s="2496"/>
      <c r="D277" s="553"/>
      <c r="E277" s="522"/>
      <c r="F277" s="518" t="s">
        <v>629</v>
      </c>
      <c r="G277" s="2516"/>
      <c r="H277" s="2516"/>
      <c r="I277" s="2516"/>
      <c r="J277" s="2516"/>
      <c r="K277" s="2516"/>
      <c r="L277" s="2516"/>
      <c r="M277" s="2516"/>
      <c r="N277" s="2516"/>
      <c r="O277" s="2489"/>
      <c r="P277" s="2489"/>
      <c r="Q277" s="2489"/>
      <c r="R277" s="763">
        <v>0</v>
      </c>
      <c r="S277" s="2497">
        <v>0</v>
      </c>
      <c r="T277" s="2497">
        <v>0</v>
      </c>
      <c r="U277" s="765">
        <v>0</v>
      </c>
      <c r="V277" s="2498">
        <v>0</v>
      </c>
      <c r="W277" s="2498">
        <v>0</v>
      </c>
      <c r="X277" s="1611">
        <v>0</v>
      </c>
      <c r="Y277" s="2500">
        <v>0</v>
      </c>
      <c r="Z277" s="2500">
        <v>0</v>
      </c>
      <c r="AA277" s="2501">
        <v>0</v>
      </c>
      <c r="AB277" s="2501">
        <v>0</v>
      </c>
      <c r="AC277" s="477">
        <v>0</v>
      </c>
      <c r="AD277" s="477">
        <v>0</v>
      </c>
      <c r="AE277" s="477">
        <v>0</v>
      </c>
      <c r="AF277" s="477">
        <v>0</v>
      </c>
      <c r="AG277" s="477">
        <v>0</v>
      </c>
      <c r="AH277" s="477">
        <v>0</v>
      </c>
      <c r="AI277" s="477">
        <v>0</v>
      </c>
      <c r="AJ277" s="477">
        <v>0</v>
      </c>
      <c r="AK277" s="477">
        <v>0</v>
      </c>
      <c r="AL277" s="477">
        <v>0</v>
      </c>
      <c r="AM277" s="477">
        <v>0</v>
      </c>
      <c r="AN277" s="477">
        <v>0</v>
      </c>
      <c r="AO277" s="477">
        <v>0</v>
      </c>
      <c r="AP277" s="477">
        <v>0</v>
      </c>
      <c r="AQ277" s="1398"/>
      <c r="AR277" s="998"/>
      <c r="AS277" s="1611">
        <v>0</v>
      </c>
      <c r="AT277" s="998"/>
      <c r="AU277" s="998"/>
      <c r="AV277" s="998"/>
      <c r="AW277" s="998"/>
      <c r="AX277" s="998"/>
      <c r="AY277" s="998"/>
      <c r="AZ277" s="998"/>
      <c r="BA277" s="998"/>
      <c r="BB277" s="998"/>
      <c r="BC277" s="998"/>
      <c r="BD277" s="998"/>
      <c r="BE277" s="998"/>
      <c r="BF277" s="998"/>
      <c r="BG277" s="998"/>
      <c r="BH277" s="998"/>
      <c r="BI277" s="998"/>
      <c r="BJ277" s="998"/>
      <c r="BK277" s="998"/>
      <c r="BL277" s="998"/>
      <c r="BM277" s="998"/>
      <c r="BN277" s="998"/>
      <c r="BO277" s="998"/>
      <c r="BP277" s="998"/>
      <c r="BQ277" s="998"/>
      <c r="BR277" s="998"/>
      <c r="BS277" s="998"/>
      <c r="BT277" s="998"/>
      <c r="BU277" s="998"/>
      <c r="BV277" s="998"/>
      <c r="BW277" s="998"/>
      <c r="BX277" s="998"/>
      <c r="BY277" s="998"/>
      <c r="BZ277" s="998"/>
      <c r="CA277" s="998"/>
      <c r="CB277" s="998"/>
      <c r="CC277" s="998"/>
      <c r="CD277" s="998"/>
      <c r="CE277" s="998"/>
      <c r="CF277" s="998"/>
      <c r="CG277" s="998"/>
      <c r="CH277" s="998"/>
      <c r="CI277" s="998"/>
      <c r="CJ277" s="998"/>
      <c r="CK277" s="998"/>
      <c r="CL277" s="998"/>
      <c r="CM277" s="998"/>
      <c r="CN277" s="998"/>
      <c r="CO277" s="998"/>
      <c r="CP277" s="998"/>
      <c r="CQ277" s="998"/>
      <c r="CR277" s="998"/>
      <c r="CS277" s="998"/>
      <c r="CT277" s="998"/>
      <c r="CU277" s="998"/>
      <c r="CV277" s="998"/>
      <c r="CW277" s="998"/>
      <c r="CX277" s="998"/>
      <c r="CY277" s="998"/>
      <c r="CZ277" s="998"/>
      <c r="DA277" s="998"/>
      <c r="DB277" s="998"/>
      <c r="DC277" s="998"/>
      <c r="DD277" s="998"/>
      <c r="DE277" s="998"/>
      <c r="DF277" s="998"/>
      <c r="DG277" s="998"/>
      <c r="DH277" s="998"/>
      <c r="DI277" s="998"/>
      <c r="DJ277" s="998"/>
      <c r="DK277" s="998"/>
      <c r="DL277" s="998"/>
      <c r="DM277" s="998"/>
      <c r="DN277" s="998"/>
      <c r="DO277" s="998"/>
      <c r="DP277" s="998"/>
      <c r="DQ277" s="998"/>
      <c r="DR277" s="998"/>
      <c r="DS277" s="998"/>
      <c r="DT277" s="998"/>
      <c r="DU277" s="998"/>
      <c r="DV277" s="998"/>
      <c r="DW277" s="998"/>
      <c r="DX277" s="998"/>
      <c r="DY277" s="998"/>
      <c r="DZ277" s="998"/>
      <c r="EA277" s="998"/>
      <c r="EB277" s="998"/>
      <c r="EC277" s="998"/>
      <c r="ED277" s="998"/>
      <c r="EE277" s="998"/>
      <c r="EF277" s="998"/>
      <c r="EG277" s="998"/>
      <c r="EH277" s="998"/>
      <c r="EI277" s="998"/>
      <c r="EJ277" s="998"/>
      <c r="EK277" s="998"/>
      <c r="EL277" s="998"/>
      <c r="EM277" s="998"/>
      <c r="EN277" s="998"/>
      <c r="EO277" s="998"/>
      <c r="EP277" s="998"/>
      <c r="EQ277" s="998"/>
      <c r="ER277" s="998"/>
      <c r="ES277" s="998"/>
      <c r="ET277" s="998"/>
      <c r="EU277" s="998"/>
      <c r="EV277" s="998"/>
      <c r="EW277" s="998"/>
      <c r="EX277" s="998"/>
      <c r="EY277" s="998"/>
      <c r="EZ277" s="998"/>
      <c r="FA277" s="998"/>
      <c r="FB277" s="998"/>
      <c r="FC277" s="998"/>
      <c r="FD277" s="998"/>
      <c r="FE277" s="998"/>
      <c r="FF277" s="998"/>
      <c r="FG277" s="998"/>
      <c r="FH277" s="998"/>
      <c r="FI277" s="998"/>
      <c r="FJ277" s="998"/>
      <c r="FK277" s="998"/>
      <c r="FL277" s="998"/>
      <c r="FM277" s="998"/>
      <c r="FN277" s="998"/>
      <c r="FO277" s="998"/>
      <c r="FP277" s="998"/>
      <c r="FQ277" s="998"/>
      <c r="FR277" s="998"/>
      <c r="FS277" s="998"/>
      <c r="FT277" s="998"/>
      <c r="FU277" s="998"/>
      <c r="FV277" s="998"/>
      <c r="FW277" s="998"/>
      <c r="FX277" s="998"/>
      <c r="FY277" s="998"/>
      <c r="FZ277" s="998"/>
      <c r="GA277" s="998"/>
      <c r="GB277" s="998"/>
      <c r="GC277" s="998"/>
      <c r="GD277" s="998"/>
      <c r="GE277" s="998"/>
      <c r="GF277" s="998"/>
      <c r="GG277" s="998"/>
      <c r="GH277" s="998"/>
      <c r="GI277" s="998"/>
      <c r="GJ277" s="998"/>
      <c r="GK277" s="998"/>
      <c r="GL277" s="998"/>
      <c r="GM277" s="998"/>
      <c r="GN277" s="998"/>
      <c r="GO277" s="998"/>
      <c r="GP277" s="998"/>
      <c r="GQ277" s="998"/>
      <c r="GR277" s="998"/>
      <c r="GS277" s="998"/>
      <c r="GT277" s="998"/>
      <c r="GU277" s="998"/>
      <c r="GV277" s="998"/>
      <c r="GW277" s="998"/>
      <c r="GX277" s="998"/>
      <c r="GY277" s="998"/>
      <c r="GZ277" s="998"/>
      <c r="HA277" s="998"/>
      <c r="HB277" s="998"/>
      <c r="HC277" s="998"/>
      <c r="HD277" s="998"/>
      <c r="HE277" s="998"/>
      <c r="HF277" s="998"/>
      <c r="HG277" s="998"/>
      <c r="HH277" s="998"/>
      <c r="HI277" s="998"/>
      <c r="HJ277" s="998"/>
      <c r="HK277" s="998"/>
      <c r="HL277" s="998"/>
      <c r="HM277" s="998"/>
      <c r="HN277" s="998"/>
      <c r="HO277" s="998"/>
      <c r="HP277" s="998"/>
      <c r="HQ277" s="998"/>
      <c r="HR277" s="998"/>
      <c r="HS277" s="998"/>
      <c r="HT277" s="998"/>
      <c r="HU277" s="998"/>
      <c r="HV277" s="998"/>
      <c r="HW277" s="998"/>
      <c r="HX277" s="998"/>
      <c r="HY277" s="998"/>
      <c r="HZ277" s="998"/>
      <c r="IA277" s="998"/>
      <c r="IB277" s="998"/>
      <c r="IC277" s="998"/>
      <c r="ID277" s="998"/>
      <c r="IE277" s="998"/>
      <c r="IF277" s="998"/>
      <c r="IG277" s="998"/>
      <c r="IH277" s="998"/>
      <c r="II277" s="998"/>
      <c r="IJ277" s="998"/>
      <c r="IK277" s="998"/>
      <c r="IL277" s="998"/>
      <c r="IM277" s="998"/>
      <c r="IN277" s="998"/>
      <c r="IO277" s="998"/>
      <c r="IP277" s="998"/>
      <c r="IQ277" s="998"/>
      <c r="IR277" s="998"/>
      <c r="IS277" s="998"/>
      <c r="IT277" s="998"/>
      <c r="IU277" s="998"/>
      <c r="IV277" s="998"/>
    </row>
    <row r="278" spans="1:256" s="998" customFormat="1" ht="15.6" customHeight="1">
      <c r="A278" s="9"/>
      <c r="B278" s="9"/>
      <c r="C278" s="2496"/>
      <c r="D278" s="553"/>
      <c r="E278" s="522"/>
      <c r="F278" s="518" t="s">
        <v>632</v>
      </c>
      <c r="G278" s="2516"/>
      <c r="H278" s="2516"/>
      <c r="I278" s="2516"/>
      <c r="J278" s="2516"/>
      <c r="K278" s="2516"/>
      <c r="L278" s="2516"/>
      <c r="M278" s="2516"/>
      <c r="N278" s="2516"/>
      <c r="O278" s="2489"/>
      <c r="P278" s="2489"/>
      <c r="Q278" s="2489"/>
      <c r="R278" s="763">
        <v>178400</v>
      </c>
      <c r="S278" s="2497">
        <v>175000</v>
      </c>
      <c r="T278" s="2497">
        <v>161100</v>
      </c>
      <c r="U278" s="765">
        <v>164400</v>
      </c>
      <c r="V278" s="2498">
        <v>254100</v>
      </c>
      <c r="W278" s="2498">
        <v>263800</v>
      </c>
      <c r="X278" s="1611">
        <v>361500</v>
      </c>
      <c r="Y278" s="2500">
        <v>291600</v>
      </c>
      <c r="Z278" s="2500">
        <v>298900</v>
      </c>
      <c r="AA278" s="2501">
        <v>419000</v>
      </c>
      <c r="AB278" s="2501">
        <v>420000</v>
      </c>
      <c r="AC278" s="477">
        <v>430500</v>
      </c>
      <c r="AD278" s="477">
        <v>441300</v>
      </c>
      <c r="AE278" s="477">
        <v>452300</v>
      </c>
      <c r="AF278" s="477">
        <v>463600</v>
      </c>
      <c r="AG278" s="477">
        <v>475200</v>
      </c>
      <c r="AH278" s="477">
        <v>487100</v>
      </c>
      <c r="AI278" s="477">
        <v>499300</v>
      </c>
      <c r="AJ278" s="477">
        <v>511800</v>
      </c>
      <c r="AK278" s="477">
        <v>524600</v>
      </c>
      <c r="AL278" s="477">
        <v>537700</v>
      </c>
      <c r="AM278" s="477">
        <v>551100</v>
      </c>
      <c r="AN278" s="477">
        <v>564900</v>
      </c>
      <c r="AO278" s="477">
        <v>579000</v>
      </c>
      <c r="AP278" s="477">
        <v>593500</v>
      </c>
      <c r="AQ278" s="1398"/>
      <c r="AS278" s="1611">
        <v>298900</v>
      </c>
    </row>
    <row r="279" spans="1:256" ht="15.6" customHeight="1">
      <c r="C279" s="2496"/>
      <c r="D279" s="553"/>
      <c r="E279" s="522"/>
      <c r="F279" s="524" t="s">
        <v>635</v>
      </c>
      <c r="G279" s="2516"/>
      <c r="H279" s="2516"/>
      <c r="I279" s="2516"/>
      <c r="J279" s="2516"/>
      <c r="K279" s="2516"/>
      <c r="L279" s="2516"/>
      <c r="M279" s="2516"/>
      <c r="N279" s="2516"/>
      <c r="O279" s="2489"/>
      <c r="P279" s="2489"/>
      <c r="Q279" s="2489"/>
      <c r="R279" s="763">
        <v>0</v>
      </c>
      <c r="S279" s="2497">
        <v>0</v>
      </c>
      <c r="T279" s="2497">
        <v>0</v>
      </c>
      <c r="U279" s="765">
        <v>0</v>
      </c>
      <c r="V279" s="2498">
        <v>0</v>
      </c>
      <c r="W279" s="2498">
        <v>0</v>
      </c>
      <c r="X279" s="1611">
        <v>0</v>
      </c>
      <c r="Y279" s="2500">
        <v>0</v>
      </c>
      <c r="Z279" s="2500">
        <v>0</v>
      </c>
      <c r="AA279" s="2501">
        <v>-136200</v>
      </c>
      <c r="AB279" s="2501">
        <v>-141200</v>
      </c>
      <c r="AC279" s="477">
        <v>-144700</v>
      </c>
      <c r="AD279" s="477">
        <v>-148300</v>
      </c>
      <c r="AE279" s="477">
        <v>-152000</v>
      </c>
      <c r="AF279" s="477">
        <v>-155800</v>
      </c>
      <c r="AG279" s="477">
        <v>-159700</v>
      </c>
      <c r="AH279" s="477">
        <v>-163700</v>
      </c>
      <c r="AI279" s="477">
        <v>-167800</v>
      </c>
      <c r="AJ279" s="477">
        <v>-172000</v>
      </c>
      <c r="AK279" s="477">
        <v>-176300</v>
      </c>
      <c r="AL279" s="477">
        <v>-180700</v>
      </c>
      <c r="AM279" s="477">
        <v>-185200</v>
      </c>
      <c r="AN279" s="477">
        <v>-189800</v>
      </c>
      <c r="AO279" s="477">
        <v>-194500</v>
      </c>
      <c r="AP279" s="477">
        <v>-199400</v>
      </c>
      <c r="AQ279" s="1398"/>
      <c r="AR279" s="998"/>
      <c r="AS279" s="1611">
        <v>0</v>
      </c>
      <c r="AT279" s="998"/>
      <c r="AU279" s="998"/>
      <c r="AV279" s="998"/>
      <c r="AW279" s="998"/>
      <c r="AX279" s="998"/>
      <c r="AY279" s="998"/>
      <c r="AZ279" s="998"/>
      <c r="BA279" s="998"/>
      <c r="BB279" s="998"/>
      <c r="BC279" s="998"/>
      <c r="BD279" s="998"/>
      <c r="BE279" s="998"/>
      <c r="BF279" s="998"/>
      <c r="BG279" s="998"/>
      <c r="BH279" s="998"/>
      <c r="BI279" s="998"/>
      <c r="BJ279" s="998"/>
      <c r="BK279" s="998"/>
      <c r="BL279" s="998"/>
      <c r="BM279" s="998"/>
      <c r="BN279" s="998"/>
      <c r="BO279" s="998"/>
      <c r="BP279" s="998"/>
      <c r="BQ279" s="998"/>
      <c r="BR279" s="998"/>
      <c r="BS279" s="998"/>
      <c r="BT279" s="998"/>
      <c r="BU279" s="998"/>
      <c r="BV279" s="998"/>
      <c r="BW279" s="998"/>
      <c r="BX279" s="998"/>
      <c r="BY279" s="998"/>
      <c r="BZ279" s="998"/>
      <c r="CA279" s="998"/>
      <c r="CB279" s="998"/>
      <c r="CC279" s="998"/>
      <c r="CD279" s="998"/>
      <c r="CE279" s="998"/>
      <c r="CF279" s="998"/>
      <c r="CG279" s="998"/>
      <c r="CH279" s="998"/>
      <c r="CI279" s="998"/>
      <c r="CJ279" s="998"/>
      <c r="CK279" s="998"/>
      <c r="CL279" s="998"/>
      <c r="CM279" s="998"/>
      <c r="CN279" s="998"/>
      <c r="CO279" s="998"/>
      <c r="CP279" s="998"/>
      <c r="CQ279" s="998"/>
      <c r="CR279" s="998"/>
      <c r="CS279" s="998"/>
      <c r="CT279" s="998"/>
      <c r="CU279" s="998"/>
      <c r="CV279" s="998"/>
      <c r="CW279" s="998"/>
      <c r="CX279" s="998"/>
      <c r="CY279" s="998"/>
      <c r="CZ279" s="998"/>
      <c r="DA279" s="998"/>
      <c r="DB279" s="998"/>
      <c r="DC279" s="998"/>
      <c r="DD279" s="998"/>
      <c r="DE279" s="998"/>
      <c r="DF279" s="998"/>
      <c r="DG279" s="998"/>
      <c r="DH279" s="998"/>
      <c r="DI279" s="998"/>
      <c r="DJ279" s="998"/>
      <c r="DK279" s="998"/>
      <c r="DL279" s="998"/>
      <c r="DM279" s="998"/>
      <c r="DN279" s="998"/>
      <c r="DO279" s="998"/>
      <c r="DP279" s="998"/>
      <c r="DQ279" s="998"/>
      <c r="DR279" s="998"/>
      <c r="DS279" s="998"/>
      <c r="DT279" s="998"/>
      <c r="DU279" s="998"/>
      <c r="DV279" s="998"/>
      <c r="DW279" s="998"/>
      <c r="DX279" s="998"/>
      <c r="DY279" s="998"/>
      <c r="DZ279" s="998"/>
      <c r="EA279" s="998"/>
      <c r="EB279" s="998"/>
      <c r="EC279" s="998"/>
      <c r="ED279" s="998"/>
      <c r="EE279" s="998"/>
      <c r="EF279" s="998"/>
      <c r="EG279" s="998"/>
      <c r="EH279" s="998"/>
      <c r="EI279" s="998"/>
      <c r="EJ279" s="998"/>
      <c r="EK279" s="998"/>
      <c r="EL279" s="998"/>
      <c r="EM279" s="998"/>
      <c r="EN279" s="998"/>
      <c r="EO279" s="998"/>
      <c r="EP279" s="998"/>
      <c r="EQ279" s="998"/>
      <c r="ER279" s="998"/>
      <c r="ES279" s="998"/>
      <c r="ET279" s="998"/>
      <c r="EU279" s="998"/>
      <c r="EV279" s="998"/>
      <c r="EW279" s="998"/>
      <c r="EX279" s="998"/>
      <c r="EY279" s="998"/>
      <c r="EZ279" s="998"/>
      <c r="FA279" s="998"/>
      <c r="FB279" s="998"/>
      <c r="FC279" s="998"/>
      <c r="FD279" s="998"/>
      <c r="FE279" s="998"/>
      <c r="FF279" s="998"/>
      <c r="FG279" s="998"/>
      <c r="FH279" s="998"/>
      <c r="FI279" s="998"/>
      <c r="FJ279" s="998"/>
      <c r="FK279" s="998"/>
      <c r="FL279" s="998"/>
      <c r="FM279" s="998"/>
      <c r="FN279" s="998"/>
      <c r="FO279" s="998"/>
      <c r="FP279" s="998"/>
      <c r="FQ279" s="998"/>
      <c r="FR279" s="998"/>
      <c r="FS279" s="998"/>
      <c r="FT279" s="998"/>
      <c r="FU279" s="998"/>
      <c r="FV279" s="998"/>
      <c r="FW279" s="998"/>
      <c r="FX279" s="998"/>
      <c r="FY279" s="998"/>
      <c r="FZ279" s="998"/>
      <c r="GA279" s="998"/>
      <c r="GB279" s="998"/>
      <c r="GC279" s="998"/>
      <c r="GD279" s="998"/>
      <c r="GE279" s="998"/>
      <c r="GF279" s="998"/>
      <c r="GG279" s="998"/>
      <c r="GH279" s="998"/>
      <c r="GI279" s="998"/>
      <c r="GJ279" s="998"/>
      <c r="GK279" s="998"/>
      <c r="GL279" s="998"/>
      <c r="GM279" s="998"/>
      <c r="GN279" s="998"/>
      <c r="GO279" s="998"/>
      <c r="GP279" s="998"/>
      <c r="GQ279" s="998"/>
      <c r="GR279" s="998"/>
      <c r="GS279" s="998"/>
      <c r="GT279" s="998"/>
      <c r="GU279" s="998"/>
      <c r="GV279" s="998"/>
      <c r="GW279" s="998"/>
      <c r="GX279" s="998"/>
      <c r="GY279" s="998"/>
      <c r="GZ279" s="998"/>
      <c r="HA279" s="998"/>
      <c r="HB279" s="998"/>
      <c r="HC279" s="998"/>
      <c r="HD279" s="998"/>
      <c r="HE279" s="998"/>
      <c r="HF279" s="998"/>
      <c r="HG279" s="998"/>
      <c r="HH279" s="998"/>
      <c r="HI279" s="998"/>
      <c r="HJ279" s="998"/>
      <c r="HK279" s="998"/>
      <c r="HL279" s="998"/>
      <c r="HM279" s="998"/>
      <c r="HN279" s="998"/>
      <c r="HO279" s="998"/>
      <c r="HP279" s="998"/>
      <c r="HQ279" s="998"/>
      <c r="HR279" s="998"/>
      <c r="HS279" s="998"/>
      <c r="HT279" s="998"/>
      <c r="HU279" s="998"/>
      <c r="HV279" s="998"/>
      <c r="HW279" s="998"/>
      <c r="HX279" s="998"/>
      <c r="HY279" s="998"/>
      <c r="HZ279" s="998"/>
      <c r="IA279" s="998"/>
      <c r="IB279" s="998"/>
      <c r="IC279" s="998"/>
      <c r="ID279" s="998"/>
      <c r="IE279" s="998"/>
      <c r="IF279" s="998"/>
      <c r="IG279" s="998"/>
      <c r="IH279" s="998"/>
      <c r="II279" s="998"/>
      <c r="IJ279" s="998"/>
      <c r="IK279" s="998"/>
      <c r="IL279" s="998"/>
      <c r="IM279" s="998"/>
      <c r="IN279" s="998"/>
      <c r="IO279" s="998"/>
      <c r="IP279" s="998"/>
      <c r="IQ279" s="998"/>
      <c r="IR279" s="998"/>
      <c r="IS279" s="998"/>
      <c r="IT279" s="998"/>
      <c r="IU279" s="998"/>
      <c r="IV279" s="998"/>
    </row>
    <row r="280" spans="1:256" ht="15.6" customHeight="1">
      <c r="C280" s="2496"/>
      <c r="D280" s="505"/>
      <c r="E280" s="506"/>
      <c r="F280" s="507" t="s">
        <v>38</v>
      </c>
      <c r="G280" s="2502"/>
      <c r="H280" s="2502"/>
      <c r="I280" s="2502"/>
      <c r="J280" s="2502"/>
      <c r="K280" s="2502"/>
      <c r="L280" s="2502"/>
      <c r="M280" s="2502"/>
      <c r="N280" s="2502"/>
      <c r="O280" s="508">
        <v>0</v>
      </c>
      <c r="P280" s="508">
        <v>0</v>
      </c>
      <c r="Q280" s="508">
        <v>0</v>
      </c>
      <c r="R280" s="2503">
        <v>1648200</v>
      </c>
      <c r="S280" s="2504">
        <v>1825000</v>
      </c>
      <c r="T280" s="2504">
        <v>1896800</v>
      </c>
      <c r="U280" s="2505">
        <v>2031900</v>
      </c>
      <c r="V280" s="2506">
        <v>1923000</v>
      </c>
      <c r="W280" s="508">
        <v>2202200</v>
      </c>
      <c r="X280" s="2507">
        <v>2635800</v>
      </c>
      <c r="Y280" s="2508">
        <v>2535100</v>
      </c>
      <c r="Z280" s="2508">
        <v>2654100</v>
      </c>
      <c r="AA280" s="2509">
        <v>2872592.1823866698</v>
      </c>
      <c r="AB280" s="2509">
        <v>2940129.3940349999</v>
      </c>
      <c r="AC280" s="508">
        <v>3046200</v>
      </c>
      <c r="AD280" s="508">
        <v>3175300</v>
      </c>
      <c r="AE280" s="508">
        <v>3311700</v>
      </c>
      <c r="AF280" s="508">
        <v>3452300</v>
      </c>
      <c r="AG280" s="508">
        <v>3570500</v>
      </c>
      <c r="AH280" s="508">
        <v>3692900</v>
      </c>
      <c r="AI280" s="508">
        <v>3819600</v>
      </c>
      <c r="AJ280" s="508">
        <v>3951600</v>
      </c>
      <c r="AK280" s="508">
        <v>4089100</v>
      </c>
      <c r="AL280" s="508">
        <v>4232300</v>
      </c>
      <c r="AM280" s="508">
        <v>4381400</v>
      </c>
      <c r="AN280" s="508">
        <v>4536700</v>
      </c>
      <c r="AO280" s="508">
        <v>4698400</v>
      </c>
      <c r="AP280" s="509">
        <v>4866600</v>
      </c>
      <c r="AQ280" s="998"/>
      <c r="AR280" s="998"/>
      <c r="AS280" s="2507">
        <v>2654100</v>
      </c>
      <c r="AT280" s="998"/>
      <c r="AU280" s="998"/>
      <c r="AV280" s="998"/>
      <c r="AW280" s="998"/>
      <c r="AX280" s="998"/>
      <c r="AY280" s="998"/>
      <c r="AZ280" s="998"/>
      <c r="BA280" s="998"/>
      <c r="BB280" s="998"/>
      <c r="BC280" s="998"/>
      <c r="BD280" s="998"/>
      <c r="BE280" s="998"/>
      <c r="BF280" s="998"/>
      <c r="BG280" s="998"/>
      <c r="BH280" s="998"/>
      <c r="BI280" s="998"/>
      <c r="BJ280" s="998"/>
      <c r="BK280" s="998"/>
      <c r="BL280" s="998"/>
      <c r="BM280" s="998"/>
      <c r="BN280" s="998"/>
      <c r="BO280" s="998"/>
      <c r="BP280" s="998"/>
      <c r="BQ280" s="998"/>
      <c r="BR280" s="998"/>
      <c r="BS280" s="998"/>
      <c r="BT280" s="998"/>
      <c r="BU280" s="998"/>
      <c r="BV280" s="998"/>
      <c r="BW280" s="998"/>
      <c r="BX280" s="998"/>
      <c r="BY280" s="998"/>
      <c r="BZ280" s="998"/>
      <c r="CA280" s="998"/>
      <c r="CB280" s="998"/>
      <c r="CC280" s="998"/>
      <c r="CD280" s="998"/>
      <c r="CE280" s="998"/>
      <c r="CF280" s="998"/>
      <c r="CG280" s="998"/>
      <c r="CH280" s="998"/>
      <c r="CI280" s="998"/>
      <c r="CJ280" s="998"/>
      <c r="CK280" s="998"/>
      <c r="CL280" s="998"/>
      <c r="CM280" s="998"/>
      <c r="CN280" s="998"/>
      <c r="CO280" s="998"/>
      <c r="CP280" s="998"/>
      <c r="CQ280" s="998"/>
      <c r="CR280" s="998"/>
      <c r="CS280" s="998"/>
      <c r="CT280" s="998"/>
      <c r="CU280" s="998"/>
      <c r="CV280" s="998"/>
      <c r="CW280" s="998"/>
      <c r="CX280" s="998"/>
      <c r="CY280" s="998"/>
      <c r="CZ280" s="998"/>
      <c r="DA280" s="998"/>
      <c r="DB280" s="998"/>
      <c r="DC280" s="998"/>
      <c r="DD280" s="998"/>
      <c r="DE280" s="998"/>
      <c r="DF280" s="998"/>
      <c r="DG280" s="998"/>
      <c r="DH280" s="998"/>
      <c r="DI280" s="998"/>
      <c r="DJ280" s="998"/>
      <c r="DK280" s="998"/>
      <c r="DL280" s="998"/>
      <c r="DM280" s="998"/>
      <c r="DN280" s="998"/>
      <c r="DO280" s="998"/>
      <c r="DP280" s="998"/>
      <c r="DQ280" s="998"/>
      <c r="DR280" s="998"/>
      <c r="DS280" s="998"/>
      <c r="DT280" s="998"/>
      <c r="DU280" s="998"/>
      <c r="DV280" s="998"/>
      <c r="DW280" s="998"/>
      <c r="DX280" s="998"/>
      <c r="DY280" s="998"/>
      <c r="DZ280" s="998"/>
      <c r="EA280" s="998"/>
      <c r="EB280" s="998"/>
      <c r="EC280" s="998"/>
      <c r="ED280" s="998"/>
      <c r="EE280" s="998"/>
      <c r="EF280" s="998"/>
      <c r="EG280" s="998"/>
      <c r="EH280" s="998"/>
      <c r="EI280" s="998"/>
      <c r="EJ280" s="998"/>
      <c r="EK280" s="998"/>
      <c r="EL280" s="998"/>
      <c r="EM280" s="998"/>
      <c r="EN280" s="998"/>
      <c r="EO280" s="998"/>
      <c r="EP280" s="998"/>
      <c r="EQ280" s="998"/>
      <c r="ER280" s="998"/>
      <c r="ES280" s="998"/>
      <c r="ET280" s="998"/>
      <c r="EU280" s="998"/>
      <c r="EV280" s="998"/>
      <c r="EW280" s="998"/>
      <c r="EX280" s="998"/>
      <c r="EY280" s="998"/>
      <c r="EZ280" s="998"/>
      <c r="FA280" s="998"/>
      <c r="FB280" s="998"/>
      <c r="FC280" s="998"/>
      <c r="FD280" s="998"/>
      <c r="FE280" s="998"/>
      <c r="FF280" s="998"/>
      <c r="FG280" s="998"/>
      <c r="FH280" s="998"/>
      <c r="FI280" s="998"/>
      <c r="FJ280" s="998"/>
      <c r="FK280" s="998"/>
      <c r="FL280" s="998"/>
      <c r="FM280" s="998"/>
      <c r="FN280" s="998"/>
      <c r="FO280" s="998"/>
      <c r="FP280" s="998"/>
      <c r="FQ280" s="998"/>
      <c r="FR280" s="998"/>
      <c r="FS280" s="998"/>
      <c r="FT280" s="998"/>
      <c r="FU280" s="998"/>
      <c r="FV280" s="998"/>
      <c r="FW280" s="998"/>
      <c r="FX280" s="998"/>
      <c r="FY280" s="998"/>
      <c r="FZ280" s="998"/>
      <c r="GA280" s="998"/>
      <c r="GB280" s="998"/>
      <c r="GC280" s="998"/>
      <c r="GD280" s="998"/>
      <c r="GE280" s="998"/>
      <c r="GF280" s="998"/>
      <c r="GG280" s="998"/>
      <c r="GH280" s="998"/>
      <c r="GI280" s="998"/>
      <c r="GJ280" s="998"/>
      <c r="GK280" s="998"/>
      <c r="GL280" s="998"/>
      <c r="GM280" s="998"/>
      <c r="GN280" s="998"/>
      <c r="GO280" s="998"/>
      <c r="GP280" s="998"/>
      <c r="GQ280" s="998"/>
      <c r="GR280" s="998"/>
      <c r="GS280" s="998"/>
      <c r="GT280" s="998"/>
      <c r="GU280" s="998"/>
      <c r="GV280" s="998"/>
      <c r="GW280" s="998"/>
      <c r="GX280" s="998"/>
      <c r="GY280" s="998"/>
      <c r="GZ280" s="998"/>
      <c r="HA280" s="998"/>
      <c r="HB280" s="998"/>
      <c r="HC280" s="998"/>
      <c r="HD280" s="998"/>
      <c r="HE280" s="998"/>
      <c r="HF280" s="998"/>
      <c r="HG280" s="998"/>
      <c r="HH280" s="998"/>
      <c r="HI280" s="998"/>
      <c r="HJ280" s="998"/>
      <c r="HK280" s="998"/>
      <c r="HL280" s="998"/>
      <c r="HM280" s="998"/>
      <c r="HN280" s="998"/>
      <c r="HO280" s="998"/>
      <c r="HP280" s="998"/>
      <c r="HQ280" s="998"/>
      <c r="HR280" s="998"/>
      <c r="HS280" s="998"/>
      <c r="HT280" s="998"/>
      <c r="HU280" s="998"/>
      <c r="HV280" s="998"/>
      <c r="HW280" s="998"/>
      <c r="HX280" s="998"/>
      <c r="HY280" s="998"/>
      <c r="HZ280" s="998"/>
      <c r="IA280" s="998"/>
      <c r="IB280" s="998"/>
      <c r="IC280" s="998"/>
      <c r="ID280" s="998"/>
      <c r="IE280" s="998"/>
      <c r="IF280" s="998"/>
      <c r="IG280" s="998"/>
      <c r="IH280" s="998"/>
      <c r="II280" s="998"/>
      <c r="IJ280" s="998"/>
      <c r="IK280" s="998"/>
      <c r="IL280" s="998"/>
      <c r="IM280" s="998"/>
      <c r="IN280" s="998"/>
      <c r="IO280" s="998"/>
      <c r="IP280" s="998"/>
      <c r="IQ280" s="998"/>
      <c r="IR280" s="998"/>
      <c r="IS280" s="998"/>
      <c r="IT280" s="998"/>
      <c r="IU280" s="998"/>
      <c r="IV280" s="998"/>
    </row>
    <row r="281" spans="1:256" ht="15.6" customHeight="1">
      <c r="C281" s="2496"/>
      <c r="D281" s="553"/>
      <c r="E281" s="517" t="s">
        <v>772</v>
      </c>
      <c r="F281" s="518"/>
      <c r="G281" s="2516"/>
      <c r="H281" s="2516"/>
      <c r="I281" s="2516"/>
      <c r="J281" s="2516"/>
      <c r="K281" s="2516"/>
      <c r="L281" s="2516"/>
      <c r="M281" s="2516"/>
      <c r="N281" s="2516"/>
      <c r="O281" s="2489"/>
      <c r="P281" s="2489"/>
      <c r="Q281" s="2489"/>
      <c r="R281" s="763"/>
      <c r="S281" s="2497"/>
      <c r="T281" s="2497"/>
      <c r="U281" s="765"/>
      <c r="V281" s="2498"/>
      <c r="W281" s="2498"/>
      <c r="X281" s="1611"/>
      <c r="Y281" s="2500"/>
      <c r="Z281" s="2500"/>
      <c r="AA281" s="2501"/>
      <c r="AB281" s="2501"/>
      <c r="AC281" s="477"/>
      <c r="AD281" s="477"/>
      <c r="AE281" s="477"/>
      <c r="AF281" s="477"/>
      <c r="AG281" s="477"/>
      <c r="AH281" s="477"/>
      <c r="AI281" s="477"/>
      <c r="AJ281" s="477"/>
      <c r="AK281" s="477"/>
      <c r="AL281" s="477"/>
      <c r="AM281" s="477"/>
      <c r="AN281" s="477"/>
      <c r="AO281" s="477"/>
      <c r="AP281" s="477"/>
      <c r="AQ281" s="1398"/>
      <c r="AR281" s="998"/>
      <c r="AS281" s="1611"/>
      <c r="AT281" s="998"/>
      <c r="AU281" s="998"/>
      <c r="AV281" s="998"/>
      <c r="AW281" s="998"/>
      <c r="AX281" s="998"/>
      <c r="AY281" s="998"/>
      <c r="AZ281" s="998"/>
      <c r="BA281" s="998"/>
      <c r="BB281" s="998"/>
      <c r="BC281" s="998"/>
      <c r="BD281" s="998"/>
      <c r="BE281" s="998"/>
      <c r="BF281" s="998"/>
      <c r="BG281" s="998"/>
      <c r="BH281" s="998"/>
      <c r="BI281" s="998"/>
      <c r="BJ281" s="998"/>
      <c r="BK281" s="998"/>
      <c r="BL281" s="998"/>
      <c r="BM281" s="998"/>
      <c r="BN281" s="998"/>
      <c r="BO281" s="998"/>
      <c r="BP281" s="998"/>
      <c r="BQ281" s="998"/>
      <c r="BR281" s="998"/>
      <c r="BS281" s="998"/>
      <c r="BT281" s="998"/>
      <c r="BU281" s="998"/>
      <c r="BV281" s="998"/>
      <c r="BW281" s="998"/>
      <c r="BX281" s="998"/>
      <c r="BY281" s="998"/>
      <c r="BZ281" s="998"/>
      <c r="CA281" s="998"/>
      <c r="CB281" s="998"/>
      <c r="CC281" s="998"/>
      <c r="CD281" s="998"/>
      <c r="CE281" s="998"/>
      <c r="CF281" s="998"/>
      <c r="CG281" s="998"/>
      <c r="CH281" s="998"/>
      <c r="CI281" s="998"/>
      <c r="CJ281" s="998"/>
      <c r="CK281" s="998"/>
      <c r="CL281" s="998"/>
      <c r="CM281" s="998"/>
      <c r="CN281" s="998"/>
      <c r="CO281" s="998"/>
      <c r="CP281" s="998"/>
      <c r="CQ281" s="998"/>
      <c r="CR281" s="998"/>
      <c r="CS281" s="998"/>
      <c r="CT281" s="998"/>
      <c r="CU281" s="998"/>
      <c r="CV281" s="998"/>
      <c r="CW281" s="998"/>
      <c r="CX281" s="998"/>
      <c r="CY281" s="998"/>
      <c r="CZ281" s="998"/>
      <c r="DA281" s="998"/>
      <c r="DB281" s="998"/>
      <c r="DC281" s="998"/>
      <c r="DD281" s="998"/>
      <c r="DE281" s="998"/>
      <c r="DF281" s="998"/>
      <c r="DG281" s="998"/>
      <c r="DH281" s="998"/>
      <c r="DI281" s="998"/>
      <c r="DJ281" s="998"/>
      <c r="DK281" s="998"/>
      <c r="DL281" s="998"/>
      <c r="DM281" s="998"/>
      <c r="DN281" s="998"/>
      <c r="DO281" s="998"/>
      <c r="DP281" s="998"/>
      <c r="DQ281" s="998"/>
      <c r="DR281" s="998"/>
      <c r="DS281" s="998"/>
      <c r="DT281" s="998"/>
      <c r="DU281" s="998"/>
      <c r="DV281" s="998"/>
      <c r="DW281" s="998"/>
      <c r="DX281" s="998"/>
      <c r="DY281" s="998"/>
      <c r="DZ281" s="998"/>
      <c r="EA281" s="998"/>
      <c r="EB281" s="998"/>
      <c r="EC281" s="998"/>
      <c r="ED281" s="998"/>
      <c r="EE281" s="998"/>
      <c r="EF281" s="998"/>
      <c r="EG281" s="998"/>
      <c r="EH281" s="998"/>
      <c r="EI281" s="998"/>
      <c r="EJ281" s="998"/>
      <c r="EK281" s="998"/>
      <c r="EL281" s="998"/>
      <c r="EM281" s="998"/>
      <c r="EN281" s="998"/>
      <c r="EO281" s="998"/>
      <c r="EP281" s="998"/>
      <c r="EQ281" s="998"/>
      <c r="ER281" s="998"/>
      <c r="ES281" s="998"/>
      <c r="ET281" s="998"/>
      <c r="EU281" s="998"/>
      <c r="EV281" s="998"/>
      <c r="EW281" s="998"/>
      <c r="EX281" s="998"/>
      <c r="EY281" s="998"/>
      <c r="EZ281" s="998"/>
      <c r="FA281" s="998"/>
      <c r="FB281" s="998"/>
      <c r="FC281" s="998"/>
      <c r="FD281" s="998"/>
      <c r="FE281" s="998"/>
      <c r="FF281" s="998"/>
      <c r="FG281" s="998"/>
      <c r="FH281" s="998"/>
      <c r="FI281" s="998"/>
      <c r="FJ281" s="998"/>
      <c r="FK281" s="998"/>
      <c r="FL281" s="998"/>
      <c r="FM281" s="998"/>
      <c r="FN281" s="998"/>
      <c r="FO281" s="998"/>
      <c r="FP281" s="998"/>
      <c r="FQ281" s="998"/>
      <c r="FR281" s="998"/>
      <c r="FS281" s="998"/>
      <c r="FT281" s="998"/>
      <c r="FU281" s="998"/>
      <c r="FV281" s="998"/>
      <c r="FW281" s="998"/>
      <c r="FX281" s="998"/>
      <c r="FY281" s="998"/>
      <c r="FZ281" s="998"/>
      <c r="GA281" s="998"/>
      <c r="GB281" s="998"/>
      <c r="GC281" s="998"/>
      <c r="GD281" s="998"/>
      <c r="GE281" s="998"/>
      <c r="GF281" s="998"/>
      <c r="GG281" s="998"/>
      <c r="GH281" s="998"/>
      <c r="GI281" s="998"/>
      <c r="GJ281" s="998"/>
      <c r="GK281" s="998"/>
      <c r="GL281" s="998"/>
      <c r="GM281" s="998"/>
      <c r="GN281" s="998"/>
      <c r="GO281" s="998"/>
      <c r="GP281" s="998"/>
      <c r="GQ281" s="998"/>
      <c r="GR281" s="998"/>
      <c r="GS281" s="998"/>
      <c r="GT281" s="998"/>
      <c r="GU281" s="998"/>
      <c r="GV281" s="998"/>
      <c r="GW281" s="998"/>
      <c r="GX281" s="998"/>
      <c r="GY281" s="998"/>
      <c r="GZ281" s="998"/>
      <c r="HA281" s="998"/>
      <c r="HB281" s="998"/>
      <c r="HC281" s="998"/>
      <c r="HD281" s="998"/>
      <c r="HE281" s="998"/>
      <c r="HF281" s="998"/>
      <c r="HG281" s="998"/>
      <c r="HH281" s="998"/>
      <c r="HI281" s="998"/>
      <c r="HJ281" s="998"/>
      <c r="HK281" s="998"/>
      <c r="HL281" s="998"/>
      <c r="HM281" s="998"/>
      <c r="HN281" s="998"/>
      <c r="HO281" s="998"/>
      <c r="HP281" s="998"/>
      <c r="HQ281" s="998"/>
      <c r="HR281" s="998"/>
      <c r="HS281" s="998"/>
      <c r="HT281" s="998"/>
      <c r="HU281" s="998"/>
      <c r="HV281" s="998"/>
      <c r="HW281" s="998"/>
      <c r="HX281" s="998"/>
      <c r="HY281" s="998"/>
      <c r="HZ281" s="998"/>
      <c r="IA281" s="998"/>
      <c r="IB281" s="998"/>
      <c r="IC281" s="998"/>
      <c r="ID281" s="998"/>
      <c r="IE281" s="998"/>
      <c r="IF281" s="998"/>
      <c r="IG281" s="998"/>
      <c r="IH281" s="998"/>
      <c r="II281" s="998"/>
      <c r="IJ281" s="998"/>
      <c r="IK281" s="998"/>
      <c r="IL281" s="998"/>
      <c r="IM281" s="998"/>
      <c r="IN281" s="998"/>
      <c r="IO281" s="998"/>
      <c r="IP281" s="998"/>
      <c r="IQ281" s="998"/>
      <c r="IR281" s="998"/>
      <c r="IS281" s="998"/>
      <c r="IT281" s="998"/>
      <c r="IU281" s="998"/>
      <c r="IV281" s="998"/>
    </row>
    <row r="282" spans="1:256" ht="15.6" customHeight="1">
      <c r="C282" s="2496"/>
      <c r="D282" s="553"/>
      <c r="E282" s="522"/>
      <c r="F282" s="518" t="s">
        <v>623</v>
      </c>
      <c r="G282" s="2516"/>
      <c r="H282" s="2516"/>
      <c r="I282" s="2516"/>
      <c r="J282" s="2516"/>
      <c r="K282" s="2516"/>
      <c r="L282" s="2516"/>
      <c r="M282" s="2516"/>
      <c r="N282" s="2516"/>
      <c r="O282" s="2489"/>
      <c r="P282" s="2489"/>
      <c r="Q282" s="2489"/>
      <c r="R282" s="763">
        <v>1464200</v>
      </c>
      <c r="S282" s="2497">
        <v>1760600</v>
      </c>
      <c r="T282" s="2497">
        <v>1884600</v>
      </c>
      <c r="U282" s="765">
        <v>1845100</v>
      </c>
      <c r="V282" s="2498">
        <v>1847100</v>
      </c>
      <c r="W282" s="2498">
        <v>1860600</v>
      </c>
      <c r="X282" s="1611">
        <v>2428700</v>
      </c>
      <c r="Y282" s="2500">
        <v>2187400</v>
      </c>
      <c r="Z282" s="2500">
        <v>2314500</v>
      </c>
      <c r="AA282" s="2501">
        <v>2363566.7299199998</v>
      </c>
      <c r="AB282" s="2501">
        <v>2452201.3227650002</v>
      </c>
      <c r="AC282" s="477">
        <v>2545000</v>
      </c>
      <c r="AD282" s="477">
        <v>2659700</v>
      </c>
      <c r="AE282" s="477">
        <v>2781200</v>
      </c>
      <c r="AF282" s="477">
        <v>2906600</v>
      </c>
      <c r="AG282" s="477">
        <v>3010100</v>
      </c>
      <c r="AH282" s="477">
        <v>3117300</v>
      </c>
      <c r="AI282" s="477">
        <v>3228400</v>
      </c>
      <c r="AJ282" s="477">
        <v>3344300</v>
      </c>
      <c r="AK282" s="477">
        <v>3465300</v>
      </c>
      <c r="AL282" s="477">
        <v>3591500</v>
      </c>
      <c r="AM282" s="477">
        <v>3723100</v>
      </c>
      <c r="AN282" s="477">
        <v>3860300</v>
      </c>
      <c r="AO282" s="477">
        <v>4003300</v>
      </c>
      <c r="AP282" s="477">
        <v>4152400</v>
      </c>
      <c r="AQ282" s="1398"/>
      <c r="AR282" s="998"/>
      <c r="AS282" s="1611">
        <v>2314500</v>
      </c>
      <c r="AT282" s="998"/>
      <c r="AU282" s="998"/>
      <c r="AV282" s="998"/>
      <c r="AW282" s="998"/>
      <c r="AX282" s="998"/>
      <c r="AY282" s="998"/>
      <c r="AZ282" s="998"/>
      <c r="BA282" s="998"/>
      <c r="BB282" s="998"/>
      <c r="BC282" s="998"/>
      <c r="BD282" s="998"/>
      <c r="BE282" s="998"/>
      <c r="BF282" s="998"/>
      <c r="BG282" s="998"/>
      <c r="BH282" s="998"/>
      <c r="BI282" s="998"/>
      <c r="BJ282" s="998"/>
      <c r="BK282" s="998"/>
      <c r="BL282" s="998"/>
      <c r="BM282" s="998"/>
      <c r="BN282" s="998"/>
      <c r="BO282" s="998"/>
      <c r="BP282" s="998"/>
      <c r="BQ282" s="998"/>
      <c r="BR282" s="998"/>
      <c r="BS282" s="998"/>
      <c r="BT282" s="998"/>
      <c r="BU282" s="998"/>
      <c r="BV282" s="998"/>
      <c r="BW282" s="998"/>
      <c r="BX282" s="998"/>
      <c r="BY282" s="998"/>
      <c r="BZ282" s="998"/>
      <c r="CA282" s="998"/>
      <c r="CB282" s="998"/>
      <c r="CC282" s="998"/>
      <c r="CD282" s="998"/>
      <c r="CE282" s="998"/>
      <c r="CF282" s="998"/>
      <c r="CG282" s="998"/>
      <c r="CH282" s="998"/>
      <c r="CI282" s="998"/>
      <c r="CJ282" s="998"/>
      <c r="CK282" s="998"/>
      <c r="CL282" s="998"/>
      <c r="CM282" s="998"/>
      <c r="CN282" s="998"/>
      <c r="CO282" s="998"/>
      <c r="CP282" s="998"/>
      <c r="CQ282" s="998"/>
      <c r="CR282" s="998"/>
      <c r="CS282" s="998"/>
      <c r="CT282" s="998"/>
      <c r="CU282" s="998"/>
      <c r="CV282" s="998"/>
      <c r="CW282" s="998"/>
      <c r="CX282" s="998"/>
      <c r="CY282" s="998"/>
      <c r="CZ282" s="998"/>
      <c r="DA282" s="998"/>
      <c r="DB282" s="998"/>
      <c r="DC282" s="998"/>
      <c r="DD282" s="998"/>
      <c r="DE282" s="998"/>
      <c r="DF282" s="998"/>
      <c r="DG282" s="998"/>
      <c r="DH282" s="998"/>
      <c r="DI282" s="998"/>
      <c r="DJ282" s="998"/>
      <c r="DK282" s="998"/>
      <c r="DL282" s="998"/>
      <c r="DM282" s="998"/>
      <c r="DN282" s="998"/>
      <c r="DO282" s="998"/>
      <c r="DP282" s="998"/>
      <c r="DQ282" s="998"/>
      <c r="DR282" s="998"/>
      <c r="DS282" s="998"/>
      <c r="DT282" s="998"/>
      <c r="DU282" s="998"/>
      <c r="DV282" s="998"/>
      <c r="DW282" s="998"/>
      <c r="DX282" s="998"/>
      <c r="DY282" s="998"/>
      <c r="DZ282" s="998"/>
      <c r="EA282" s="998"/>
      <c r="EB282" s="998"/>
      <c r="EC282" s="998"/>
      <c r="ED282" s="998"/>
      <c r="EE282" s="998"/>
      <c r="EF282" s="998"/>
      <c r="EG282" s="998"/>
      <c r="EH282" s="998"/>
      <c r="EI282" s="998"/>
      <c r="EJ282" s="998"/>
      <c r="EK282" s="998"/>
      <c r="EL282" s="998"/>
      <c r="EM282" s="998"/>
      <c r="EN282" s="998"/>
      <c r="EO282" s="998"/>
      <c r="EP282" s="998"/>
      <c r="EQ282" s="998"/>
      <c r="ER282" s="998"/>
      <c r="ES282" s="998"/>
      <c r="ET282" s="998"/>
      <c r="EU282" s="998"/>
      <c r="EV282" s="998"/>
      <c r="EW282" s="998"/>
      <c r="EX282" s="998"/>
      <c r="EY282" s="998"/>
      <c r="EZ282" s="998"/>
      <c r="FA282" s="998"/>
      <c r="FB282" s="998"/>
      <c r="FC282" s="998"/>
      <c r="FD282" s="998"/>
      <c r="FE282" s="998"/>
      <c r="FF282" s="998"/>
      <c r="FG282" s="998"/>
      <c r="FH282" s="998"/>
      <c r="FI282" s="998"/>
      <c r="FJ282" s="998"/>
      <c r="FK282" s="998"/>
      <c r="FL282" s="998"/>
      <c r="FM282" s="998"/>
      <c r="FN282" s="998"/>
      <c r="FO282" s="998"/>
      <c r="FP282" s="998"/>
      <c r="FQ282" s="998"/>
      <c r="FR282" s="998"/>
      <c r="FS282" s="998"/>
      <c r="FT282" s="998"/>
      <c r="FU282" s="998"/>
      <c r="FV282" s="998"/>
      <c r="FW282" s="998"/>
      <c r="FX282" s="998"/>
      <c r="FY282" s="998"/>
      <c r="FZ282" s="998"/>
      <c r="GA282" s="998"/>
      <c r="GB282" s="998"/>
      <c r="GC282" s="998"/>
      <c r="GD282" s="998"/>
      <c r="GE282" s="998"/>
      <c r="GF282" s="998"/>
      <c r="GG282" s="998"/>
      <c r="GH282" s="998"/>
      <c r="GI282" s="998"/>
      <c r="GJ282" s="998"/>
      <c r="GK282" s="998"/>
      <c r="GL282" s="998"/>
      <c r="GM282" s="998"/>
      <c r="GN282" s="998"/>
      <c r="GO282" s="998"/>
      <c r="GP282" s="998"/>
      <c r="GQ282" s="998"/>
      <c r="GR282" s="998"/>
      <c r="GS282" s="998"/>
      <c r="GT282" s="998"/>
      <c r="GU282" s="998"/>
      <c r="GV282" s="998"/>
      <c r="GW282" s="998"/>
      <c r="GX282" s="998"/>
      <c r="GY282" s="998"/>
      <c r="GZ282" s="998"/>
      <c r="HA282" s="998"/>
      <c r="HB282" s="998"/>
      <c r="HC282" s="998"/>
      <c r="HD282" s="998"/>
      <c r="HE282" s="998"/>
      <c r="HF282" s="998"/>
      <c r="HG282" s="998"/>
      <c r="HH282" s="998"/>
      <c r="HI282" s="998"/>
      <c r="HJ282" s="998"/>
      <c r="HK282" s="998"/>
      <c r="HL282" s="998"/>
      <c r="HM282" s="998"/>
      <c r="HN282" s="998"/>
      <c r="HO282" s="998"/>
      <c r="HP282" s="998"/>
      <c r="HQ282" s="998"/>
      <c r="HR282" s="998"/>
      <c r="HS282" s="998"/>
      <c r="HT282" s="998"/>
      <c r="HU282" s="998"/>
      <c r="HV282" s="998"/>
      <c r="HW282" s="998"/>
      <c r="HX282" s="998"/>
      <c r="HY282" s="998"/>
      <c r="HZ282" s="998"/>
      <c r="IA282" s="998"/>
      <c r="IB282" s="998"/>
      <c r="IC282" s="998"/>
      <c r="ID282" s="998"/>
      <c r="IE282" s="998"/>
      <c r="IF282" s="998"/>
      <c r="IG282" s="998"/>
      <c r="IH282" s="998"/>
      <c r="II282" s="998"/>
      <c r="IJ282" s="998"/>
      <c r="IK282" s="998"/>
      <c r="IL282" s="998"/>
      <c r="IM282" s="998"/>
      <c r="IN282" s="998"/>
      <c r="IO282" s="998"/>
      <c r="IP282" s="998"/>
      <c r="IQ282" s="998"/>
      <c r="IR282" s="998"/>
      <c r="IS282" s="998"/>
      <c r="IT282" s="998"/>
      <c r="IU282" s="998"/>
      <c r="IV282" s="998"/>
    </row>
    <row r="283" spans="1:256" ht="15.6" customHeight="1">
      <c r="C283" s="2496"/>
      <c r="D283" s="553"/>
      <c r="E283" s="522"/>
      <c r="F283" s="518" t="s">
        <v>625</v>
      </c>
      <c r="G283" s="2516"/>
      <c r="H283" s="2516"/>
      <c r="I283" s="2516"/>
      <c r="J283" s="2516"/>
      <c r="K283" s="2516"/>
      <c r="L283" s="2516"/>
      <c r="M283" s="2516"/>
      <c r="N283" s="2516"/>
      <c r="O283" s="2489"/>
      <c r="P283" s="2489"/>
      <c r="Q283" s="2489"/>
      <c r="R283" s="763">
        <v>1800</v>
      </c>
      <c r="S283" s="2497">
        <v>0</v>
      </c>
      <c r="T283" s="2497">
        <v>0</v>
      </c>
      <c r="U283" s="765">
        <v>0</v>
      </c>
      <c r="V283" s="2498">
        <v>0</v>
      </c>
      <c r="W283" s="2498">
        <v>0</v>
      </c>
      <c r="X283" s="1611">
        <v>0</v>
      </c>
      <c r="Y283" s="2500">
        <v>0</v>
      </c>
      <c r="Z283" s="2500">
        <v>0</v>
      </c>
      <c r="AA283" s="2501">
        <v>0</v>
      </c>
      <c r="AB283" s="2501">
        <v>0</v>
      </c>
      <c r="AC283" s="477">
        <v>0</v>
      </c>
      <c r="AD283" s="477">
        <v>0</v>
      </c>
      <c r="AE283" s="477">
        <v>0</v>
      </c>
      <c r="AF283" s="477">
        <v>0</v>
      </c>
      <c r="AG283" s="477">
        <v>0</v>
      </c>
      <c r="AH283" s="477">
        <v>0</v>
      </c>
      <c r="AI283" s="477">
        <v>0</v>
      </c>
      <c r="AJ283" s="477">
        <v>0</v>
      </c>
      <c r="AK283" s="477">
        <v>0</v>
      </c>
      <c r="AL283" s="477">
        <v>0</v>
      </c>
      <c r="AM283" s="477">
        <v>0</v>
      </c>
      <c r="AN283" s="477">
        <v>0</v>
      </c>
      <c r="AO283" s="477">
        <v>0</v>
      </c>
      <c r="AP283" s="477">
        <v>0</v>
      </c>
      <c r="AQ283" s="1398"/>
      <c r="AR283" s="998"/>
      <c r="AS283" s="1611">
        <v>0</v>
      </c>
      <c r="AT283" s="998"/>
      <c r="AU283" s="998"/>
      <c r="AV283" s="998"/>
      <c r="AW283" s="998"/>
      <c r="AX283" s="998"/>
      <c r="AY283" s="998"/>
      <c r="AZ283" s="998"/>
      <c r="BA283" s="998"/>
      <c r="BB283" s="998"/>
      <c r="BC283" s="998"/>
      <c r="BD283" s="998"/>
      <c r="BE283" s="998"/>
      <c r="BF283" s="998"/>
      <c r="BG283" s="998"/>
      <c r="BH283" s="998"/>
      <c r="BI283" s="998"/>
      <c r="BJ283" s="998"/>
      <c r="BK283" s="998"/>
      <c r="BL283" s="998"/>
      <c r="BM283" s="998"/>
      <c r="BN283" s="998"/>
      <c r="BO283" s="998"/>
      <c r="BP283" s="998"/>
      <c r="BQ283" s="998"/>
      <c r="BR283" s="998"/>
      <c r="BS283" s="998"/>
      <c r="BT283" s="998"/>
      <c r="BU283" s="998"/>
      <c r="BV283" s="998"/>
      <c r="BW283" s="998"/>
      <c r="BX283" s="998"/>
      <c r="BY283" s="998"/>
      <c r="BZ283" s="998"/>
      <c r="CA283" s="998"/>
      <c r="CB283" s="998"/>
      <c r="CC283" s="998"/>
      <c r="CD283" s="998"/>
      <c r="CE283" s="998"/>
      <c r="CF283" s="998"/>
      <c r="CG283" s="998"/>
      <c r="CH283" s="998"/>
      <c r="CI283" s="998"/>
      <c r="CJ283" s="998"/>
      <c r="CK283" s="998"/>
      <c r="CL283" s="998"/>
      <c r="CM283" s="998"/>
      <c r="CN283" s="998"/>
      <c r="CO283" s="998"/>
      <c r="CP283" s="998"/>
      <c r="CQ283" s="998"/>
      <c r="CR283" s="998"/>
      <c r="CS283" s="998"/>
      <c r="CT283" s="998"/>
      <c r="CU283" s="998"/>
      <c r="CV283" s="998"/>
      <c r="CW283" s="998"/>
      <c r="CX283" s="998"/>
      <c r="CY283" s="998"/>
      <c r="CZ283" s="998"/>
      <c r="DA283" s="998"/>
      <c r="DB283" s="998"/>
      <c r="DC283" s="998"/>
      <c r="DD283" s="998"/>
      <c r="DE283" s="998"/>
      <c r="DF283" s="998"/>
      <c r="DG283" s="998"/>
      <c r="DH283" s="998"/>
      <c r="DI283" s="998"/>
      <c r="DJ283" s="998"/>
      <c r="DK283" s="998"/>
      <c r="DL283" s="998"/>
      <c r="DM283" s="998"/>
      <c r="DN283" s="998"/>
      <c r="DO283" s="998"/>
      <c r="DP283" s="998"/>
      <c r="DQ283" s="998"/>
      <c r="DR283" s="998"/>
      <c r="DS283" s="998"/>
      <c r="DT283" s="998"/>
      <c r="DU283" s="998"/>
      <c r="DV283" s="998"/>
      <c r="DW283" s="998"/>
      <c r="DX283" s="998"/>
      <c r="DY283" s="998"/>
      <c r="DZ283" s="998"/>
      <c r="EA283" s="998"/>
      <c r="EB283" s="998"/>
      <c r="EC283" s="998"/>
      <c r="ED283" s="998"/>
      <c r="EE283" s="998"/>
      <c r="EF283" s="998"/>
      <c r="EG283" s="998"/>
      <c r="EH283" s="998"/>
      <c r="EI283" s="998"/>
      <c r="EJ283" s="998"/>
      <c r="EK283" s="998"/>
      <c r="EL283" s="998"/>
      <c r="EM283" s="998"/>
      <c r="EN283" s="998"/>
      <c r="EO283" s="998"/>
      <c r="EP283" s="998"/>
      <c r="EQ283" s="998"/>
      <c r="ER283" s="998"/>
      <c r="ES283" s="998"/>
      <c r="ET283" s="998"/>
      <c r="EU283" s="998"/>
      <c r="EV283" s="998"/>
      <c r="EW283" s="998"/>
      <c r="EX283" s="998"/>
      <c r="EY283" s="998"/>
      <c r="EZ283" s="998"/>
      <c r="FA283" s="998"/>
      <c r="FB283" s="998"/>
      <c r="FC283" s="998"/>
      <c r="FD283" s="998"/>
      <c r="FE283" s="998"/>
      <c r="FF283" s="998"/>
      <c r="FG283" s="998"/>
      <c r="FH283" s="998"/>
      <c r="FI283" s="998"/>
      <c r="FJ283" s="998"/>
      <c r="FK283" s="998"/>
      <c r="FL283" s="998"/>
      <c r="FM283" s="998"/>
      <c r="FN283" s="998"/>
      <c r="FO283" s="998"/>
      <c r="FP283" s="998"/>
      <c r="FQ283" s="998"/>
      <c r="FR283" s="998"/>
      <c r="FS283" s="998"/>
      <c r="FT283" s="998"/>
      <c r="FU283" s="998"/>
      <c r="FV283" s="998"/>
      <c r="FW283" s="998"/>
      <c r="FX283" s="998"/>
      <c r="FY283" s="998"/>
      <c r="FZ283" s="998"/>
      <c r="GA283" s="998"/>
      <c r="GB283" s="998"/>
      <c r="GC283" s="998"/>
      <c r="GD283" s="998"/>
      <c r="GE283" s="998"/>
      <c r="GF283" s="998"/>
      <c r="GG283" s="998"/>
      <c r="GH283" s="998"/>
      <c r="GI283" s="998"/>
      <c r="GJ283" s="998"/>
      <c r="GK283" s="998"/>
      <c r="GL283" s="998"/>
      <c r="GM283" s="998"/>
      <c r="GN283" s="998"/>
      <c r="GO283" s="998"/>
      <c r="GP283" s="998"/>
      <c r="GQ283" s="998"/>
      <c r="GR283" s="998"/>
      <c r="GS283" s="998"/>
      <c r="GT283" s="998"/>
      <c r="GU283" s="998"/>
      <c r="GV283" s="998"/>
      <c r="GW283" s="998"/>
      <c r="GX283" s="998"/>
      <c r="GY283" s="998"/>
      <c r="GZ283" s="998"/>
      <c r="HA283" s="998"/>
      <c r="HB283" s="998"/>
      <c r="HC283" s="998"/>
      <c r="HD283" s="998"/>
      <c r="HE283" s="998"/>
      <c r="HF283" s="998"/>
      <c r="HG283" s="998"/>
      <c r="HH283" s="998"/>
      <c r="HI283" s="998"/>
      <c r="HJ283" s="998"/>
      <c r="HK283" s="998"/>
      <c r="HL283" s="998"/>
      <c r="HM283" s="998"/>
      <c r="HN283" s="998"/>
      <c r="HO283" s="998"/>
      <c r="HP283" s="998"/>
      <c r="HQ283" s="998"/>
      <c r="HR283" s="998"/>
      <c r="HS283" s="998"/>
      <c r="HT283" s="998"/>
      <c r="HU283" s="998"/>
      <c r="HV283" s="998"/>
      <c r="HW283" s="998"/>
      <c r="HX283" s="998"/>
      <c r="HY283" s="998"/>
      <c r="HZ283" s="998"/>
      <c r="IA283" s="998"/>
      <c r="IB283" s="998"/>
      <c r="IC283" s="998"/>
      <c r="ID283" s="998"/>
      <c r="IE283" s="998"/>
      <c r="IF283" s="998"/>
      <c r="IG283" s="998"/>
      <c r="IH283" s="998"/>
      <c r="II283" s="998"/>
      <c r="IJ283" s="998"/>
      <c r="IK283" s="998"/>
      <c r="IL283" s="998"/>
      <c r="IM283" s="998"/>
      <c r="IN283" s="998"/>
      <c r="IO283" s="998"/>
      <c r="IP283" s="998"/>
      <c r="IQ283" s="998"/>
      <c r="IR283" s="998"/>
      <c r="IS283" s="998"/>
      <c r="IT283" s="998"/>
      <c r="IU283" s="998"/>
      <c r="IV283" s="998"/>
    </row>
    <row r="284" spans="1:256" ht="15.6" customHeight="1">
      <c r="C284" s="2496"/>
      <c r="D284" s="553"/>
      <c r="E284" s="522"/>
      <c r="F284" s="518" t="s">
        <v>626</v>
      </c>
      <c r="G284" s="2516"/>
      <c r="H284" s="2516"/>
      <c r="I284" s="2516"/>
      <c r="J284" s="2516"/>
      <c r="K284" s="2516"/>
      <c r="L284" s="2516"/>
      <c r="M284" s="2516"/>
      <c r="N284" s="2516"/>
      <c r="O284" s="2489"/>
      <c r="P284" s="2489"/>
      <c r="Q284" s="2489"/>
      <c r="R284" s="763">
        <v>0</v>
      </c>
      <c r="S284" s="2497">
        <v>0</v>
      </c>
      <c r="T284" s="2497">
        <v>0</v>
      </c>
      <c r="U284" s="765">
        <v>0</v>
      </c>
      <c r="V284" s="2498">
        <v>0</v>
      </c>
      <c r="W284" s="2498">
        <v>0</v>
      </c>
      <c r="X284" s="1611">
        <v>0</v>
      </c>
      <c r="Y284" s="2500">
        <v>0</v>
      </c>
      <c r="Z284" s="2500">
        <v>0</v>
      </c>
      <c r="AA284" s="2501">
        <v>0</v>
      </c>
      <c r="AB284" s="2501">
        <v>0</v>
      </c>
      <c r="AC284" s="477">
        <v>0</v>
      </c>
      <c r="AD284" s="477">
        <v>0</v>
      </c>
      <c r="AE284" s="477">
        <v>0</v>
      </c>
      <c r="AF284" s="477">
        <v>0</v>
      </c>
      <c r="AG284" s="477">
        <v>0</v>
      </c>
      <c r="AH284" s="477">
        <v>0</v>
      </c>
      <c r="AI284" s="477">
        <v>0</v>
      </c>
      <c r="AJ284" s="477">
        <v>0</v>
      </c>
      <c r="AK284" s="477">
        <v>0</v>
      </c>
      <c r="AL284" s="477">
        <v>0</v>
      </c>
      <c r="AM284" s="477">
        <v>0</v>
      </c>
      <c r="AN284" s="477">
        <v>0</v>
      </c>
      <c r="AO284" s="477">
        <v>0</v>
      </c>
      <c r="AP284" s="477">
        <v>0</v>
      </c>
      <c r="AQ284" s="1398"/>
      <c r="AR284" s="998"/>
      <c r="AS284" s="1611">
        <v>0</v>
      </c>
      <c r="AT284" s="998"/>
      <c r="AU284" s="998"/>
      <c r="AV284" s="998"/>
      <c r="AW284" s="998"/>
      <c r="AX284" s="998"/>
      <c r="AY284" s="998"/>
      <c r="AZ284" s="998"/>
      <c r="BA284" s="998"/>
      <c r="BB284" s="998"/>
      <c r="BC284" s="998"/>
      <c r="BD284" s="998"/>
      <c r="BE284" s="998"/>
      <c r="BF284" s="998"/>
      <c r="BG284" s="998"/>
      <c r="BH284" s="998"/>
      <c r="BI284" s="998"/>
      <c r="BJ284" s="998"/>
      <c r="BK284" s="998"/>
      <c r="BL284" s="998"/>
      <c r="BM284" s="998"/>
      <c r="BN284" s="998"/>
      <c r="BO284" s="998"/>
      <c r="BP284" s="998"/>
      <c r="BQ284" s="998"/>
      <c r="BR284" s="998"/>
      <c r="BS284" s="998"/>
      <c r="BT284" s="998"/>
      <c r="BU284" s="998"/>
      <c r="BV284" s="998"/>
      <c r="BW284" s="998"/>
      <c r="BX284" s="998"/>
      <c r="BY284" s="998"/>
      <c r="BZ284" s="998"/>
      <c r="CA284" s="998"/>
      <c r="CB284" s="998"/>
      <c r="CC284" s="998"/>
      <c r="CD284" s="998"/>
      <c r="CE284" s="998"/>
      <c r="CF284" s="998"/>
      <c r="CG284" s="998"/>
      <c r="CH284" s="998"/>
      <c r="CI284" s="998"/>
      <c r="CJ284" s="998"/>
      <c r="CK284" s="998"/>
      <c r="CL284" s="998"/>
      <c r="CM284" s="998"/>
      <c r="CN284" s="998"/>
      <c r="CO284" s="998"/>
      <c r="CP284" s="998"/>
      <c r="CQ284" s="998"/>
      <c r="CR284" s="998"/>
      <c r="CS284" s="998"/>
      <c r="CT284" s="998"/>
      <c r="CU284" s="998"/>
      <c r="CV284" s="998"/>
      <c r="CW284" s="998"/>
      <c r="CX284" s="998"/>
      <c r="CY284" s="998"/>
      <c r="CZ284" s="998"/>
      <c r="DA284" s="998"/>
      <c r="DB284" s="998"/>
      <c r="DC284" s="998"/>
      <c r="DD284" s="998"/>
      <c r="DE284" s="998"/>
      <c r="DF284" s="998"/>
      <c r="DG284" s="998"/>
      <c r="DH284" s="998"/>
      <c r="DI284" s="998"/>
      <c r="DJ284" s="998"/>
      <c r="DK284" s="998"/>
      <c r="DL284" s="998"/>
      <c r="DM284" s="998"/>
      <c r="DN284" s="998"/>
      <c r="DO284" s="998"/>
      <c r="DP284" s="998"/>
      <c r="DQ284" s="998"/>
      <c r="DR284" s="998"/>
      <c r="DS284" s="998"/>
      <c r="DT284" s="998"/>
      <c r="DU284" s="998"/>
      <c r="DV284" s="998"/>
      <c r="DW284" s="998"/>
      <c r="DX284" s="998"/>
      <c r="DY284" s="998"/>
      <c r="DZ284" s="998"/>
      <c r="EA284" s="998"/>
      <c r="EB284" s="998"/>
      <c r="EC284" s="998"/>
      <c r="ED284" s="998"/>
      <c r="EE284" s="998"/>
      <c r="EF284" s="998"/>
      <c r="EG284" s="998"/>
      <c r="EH284" s="998"/>
      <c r="EI284" s="998"/>
      <c r="EJ284" s="998"/>
      <c r="EK284" s="998"/>
      <c r="EL284" s="998"/>
      <c r="EM284" s="998"/>
      <c r="EN284" s="998"/>
      <c r="EO284" s="998"/>
      <c r="EP284" s="998"/>
      <c r="EQ284" s="998"/>
      <c r="ER284" s="998"/>
      <c r="ES284" s="998"/>
      <c r="ET284" s="998"/>
      <c r="EU284" s="998"/>
      <c r="EV284" s="998"/>
      <c r="EW284" s="998"/>
      <c r="EX284" s="998"/>
      <c r="EY284" s="998"/>
      <c r="EZ284" s="998"/>
      <c r="FA284" s="998"/>
      <c r="FB284" s="998"/>
      <c r="FC284" s="998"/>
      <c r="FD284" s="998"/>
      <c r="FE284" s="998"/>
      <c r="FF284" s="998"/>
      <c r="FG284" s="998"/>
      <c r="FH284" s="998"/>
      <c r="FI284" s="998"/>
      <c r="FJ284" s="998"/>
      <c r="FK284" s="998"/>
      <c r="FL284" s="998"/>
      <c r="FM284" s="998"/>
      <c r="FN284" s="998"/>
      <c r="FO284" s="998"/>
      <c r="FP284" s="998"/>
      <c r="FQ284" s="998"/>
      <c r="FR284" s="998"/>
      <c r="FS284" s="998"/>
      <c r="FT284" s="998"/>
      <c r="FU284" s="998"/>
      <c r="FV284" s="998"/>
      <c r="FW284" s="998"/>
      <c r="FX284" s="998"/>
      <c r="FY284" s="998"/>
      <c r="FZ284" s="998"/>
      <c r="GA284" s="998"/>
      <c r="GB284" s="998"/>
      <c r="GC284" s="998"/>
      <c r="GD284" s="998"/>
      <c r="GE284" s="998"/>
      <c r="GF284" s="998"/>
      <c r="GG284" s="998"/>
      <c r="GH284" s="998"/>
      <c r="GI284" s="998"/>
      <c r="GJ284" s="998"/>
      <c r="GK284" s="998"/>
      <c r="GL284" s="998"/>
      <c r="GM284" s="998"/>
      <c r="GN284" s="998"/>
      <c r="GO284" s="998"/>
      <c r="GP284" s="998"/>
      <c r="GQ284" s="998"/>
      <c r="GR284" s="998"/>
      <c r="GS284" s="998"/>
      <c r="GT284" s="998"/>
      <c r="GU284" s="998"/>
      <c r="GV284" s="998"/>
      <c r="GW284" s="998"/>
      <c r="GX284" s="998"/>
      <c r="GY284" s="998"/>
      <c r="GZ284" s="998"/>
      <c r="HA284" s="998"/>
      <c r="HB284" s="998"/>
      <c r="HC284" s="998"/>
      <c r="HD284" s="998"/>
      <c r="HE284" s="998"/>
      <c r="HF284" s="998"/>
      <c r="HG284" s="998"/>
      <c r="HH284" s="998"/>
      <c r="HI284" s="998"/>
      <c r="HJ284" s="998"/>
      <c r="HK284" s="998"/>
      <c r="HL284" s="998"/>
      <c r="HM284" s="998"/>
      <c r="HN284" s="998"/>
      <c r="HO284" s="998"/>
      <c r="HP284" s="998"/>
      <c r="HQ284" s="998"/>
      <c r="HR284" s="998"/>
      <c r="HS284" s="998"/>
      <c r="HT284" s="998"/>
      <c r="HU284" s="998"/>
      <c r="HV284" s="998"/>
      <c r="HW284" s="998"/>
      <c r="HX284" s="998"/>
      <c r="HY284" s="998"/>
      <c r="HZ284" s="998"/>
      <c r="IA284" s="998"/>
      <c r="IB284" s="998"/>
      <c r="IC284" s="998"/>
      <c r="ID284" s="998"/>
      <c r="IE284" s="998"/>
      <c r="IF284" s="998"/>
      <c r="IG284" s="998"/>
      <c r="IH284" s="998"/>
      <c r="II284" s="998"/>
      <c r="IJ284" s="998"/>
      <c r="IK284" s="998"/>
      <c r="IL284" s="998"/>
      <c r="IM284" s="998"/>
      <c r="IN284" s="998"/>
      <c r="IO284" s="998"/>
      <c r="IP284" s="998"/>
      <c r="IQ284" s="998"/>
      <c r="IR284" s="998"/>
      <c r="IS284" s="998"/>
      <c r="IT284" s="998"/>
      <c r="IU284" s="998"/>
      <c r="IV284" s="998"/>
    </row>
    <row r="285" spans="1:256" ht="15.6" customHeight="1">
      <c r="C285" s="2496"/>
      <c r="D285" s="553"/>
      <c r="E285" s="522"/>
      <c r="F285" s="518" t="s">
        <v>629</v>
      </c>
      <c r="G285" s="2516"/>
      <c r="H285" s="2516"/>
      <c r="I285" s="2516"/>
      <c r="J285" s="2516"/>
      <c r="K285" s="2516"/>
      <c r="L285" s="2516"/>
      <c r="M285" s="2516"/>
      <c r="N285" s="2516"/>
      <c r="O285" s="2489"/>
      <c r="P285" s="2489"/>
      <c r="Q285" s="2489"/>
      <c r="R285" s="763">
        <v>0</v>
      </c>
      <c r="S285" s="2497">
        <v>0</v>
      </c>
      <c r="T285" s="2497">
        <v>0</v>
      </c>
      <c r="U285" s="765">
        <v>0</v>
      </c>
      <c r="V285" s="2498">
        <v>0</v>
      </c>
      <c r="W285" s="2498">
        <v>0</v>
      </c>
      <c r="X285" s="1611">
        <v>0</v>
      </c>
      <c r="Y285" s="2500">
        <v>0</v>
      </c>
      <c r="Z285" s="2500">
        <v>0</v>
      </c>
      <c r="AA285" s="2501">
        <v>0</v>
      </c>
      <c r="AB285" s="2501">
        <v>0</v>
      </c>
      <c r="AC285" s="477">
        <v>0</v>
      </c>
      <c r="AD285" s="477">
        <v>0</v>
      </c>
      <c r="AE285" s="477">
        <v>0</v>
      </c>
      <c r="AF285" s="477">
        <v>0</v>
      </c>
      <c r="AG285" s="477">
        <v>0</v>
      </c>
      <c r="AH285" s="477">
        <v>0</v>
      </c>
      <c r="AI285" s="477">
        <v>0</v>
      </c>
      <c r="AJ285" s="477">
        <v>0</v>
      </c>
      <c r="AK285" s="477">
        <v>0</v>
      </c>
      <c r="AL285" s="477">
        <v>0</v>
      </c>
      <c r="AM285" s="477">
        <v>0</v>
      </c>
      <c r="AN285" s="477">
        <v>0</v>
      </c>
      <c r="AO285" s="477">
        <v>0</v>
      </c>
      <c r="AP285" s="477">
        <v>0</v>
      </c>
      <c r="AQ285" s="1398"/>
      <c r="AR285" s="998"/>
      <c r="AS285" s="1611">
        <v>0</v>
      </c>
      <c r="AT285" s="998"/>
      <c r="AU285" s="998"/>
      <c r="AV285" s="998"/>
      <c r="AW285" s="998"/>
      <c r="AX285" s="998"/>
      <c r="AY285" s="998"/>
      <c r="AZ285" s="998"/>
      <c r="BA285" s="998"/>
      <c r="BB285" s="998"/>
      <c r="BC285" s="998"/>
      <c r="BD285" s="998"/>
      <c r="BE285" s="998"/>
      <c r="BF285" s="998"/>
      <c r="BG285" s="998"/>
      <c r="BH285" s="998"/>
      <c r="BI285" s="998"/>
      <c r="BJ285" s="998"/>
      <c r="BK285" s="998"/>
      <c r="BL285" s="998"/>
      <c r="BM285" s="998"/>
      <c r="BN285" s="998"/>
      <c r="BO285" s="998"/>
      <c r="BP285" s="998"/>
      <c r="BQ285" s="998"/>
      <c r="BR285" s="998"/>
      <c r="BS285" s="998"/>
      <c r="BT285" s="998"/>
      <c r="BU285" s="998"/>
      <c r="BV285" s="998"/>
      <c r="BW285" s="998"/>
      <c r="BX285" s="998"/>
      <c r="BY285" s="998"/>
      <c r="BZ285" s="998"/>
      <c r="CA285" s="998"/>
      <c r="CB285" s="998"/>
      <c r="CC285" s="998"/>
      <c r="CD285" s="998"/>
      <c r="CE285" s="998"/>
      <c r="CF285" s="998"/>
      <c r="CG285" s="998"/>
      <c r="CH285" s="998"/>
      <c r="CI285" s="998"/>
      <c r="CJ285" s="998"/>
      <c r="CK285" s="998"/>
      <c r="CL285" s="998"/>
      <c r="CM285" s="998"/>
      <c r="CN285" s="998"/>
      <c r="CO285" s="998"/>
      <c r="CP285" s="998"/>
      <c r="CQ285" s="998"/>
      <c r="CR285" s="998"/>
      <c r="CS285" s="998"/>
      <c r="CT285" s="998"/>
      <c r="CU285" s="998"/>
      <c r="CV285" s="998"/>
      <c r="CW285" s="998"/>
      <c r="CX285" s="998"/>
      <c r="CY285" s="998"/>
      <c r="CZ285" s="998"/>
      <c r="DA285" s="998"/>
      <c r="DB285" s="998"/>
      <c r="DC285" s="998"/>
      <c r="DD285" s="998"/>
      <c r="DE285" s="998"/>
      <c r="DF285" s="998"/>
      <c r="DG285" s="998"/>
      <c r="DH285" s="998"/>
      <c r="DI285" s="998"/>
      <c r="DJ285" s="998"/>
      <c r="DK285" s="998"/>
      <c r="DL285" s="998"/>
      <c r="DM285" s="998"/>
      <c r="DN285" s="998"/>
      <c r="DO285" s="998"/>
      <c r="DP285" s="998"/>
      <c r="DQ285" s="998"/>
      <c r="DR285" s="998"/>
      <c r="DS285" s="998"/>
      <c r="DT285" s="998"/>
      <c r="DU285" s="998"/>
      <c r="DV285" s="998"/>
      <c r="DW285" s="998"/>
      <c r="DX285" s="998"/>
      <c r="DY285" s="998"/>
      <c r="DZ285" s="998"/>
      <c r="EA285" s="998"/>
      <c r="EB285" s="998"/>
      <c r="EC285" s="998"/>
      <c r="ED285" s="998"/>
      <c r="EE285" s="998"/>
      <c r="EF285" s="998"/>
      <c r="EG285" s="998"/>
      <c r="EH285" s="998"/>
      <c r="EI285" s="998"/>
      <c r="EJ285" s="998"/>
      <c r="EK285" s="998"/>
      <c r="EL285" s="998"/>
      <c r="EM285" s="998"/>
      <c r="EN285" s="998"/>
      <c r="EO285" s="998"/>
      <c r="EP285" s="998"/>
      <c r="EQ285" s="998"/>
      <c r="ER285" s="998"/>
      <c r="ES285" s="998"/>
      <c r="ET285" s="998"/>
      <c r="EU285" s="998"/>
      <c r="EV285" s="998"/>
      <c r="EW285" s="998"/>
      <c r="EX285" s="998"/>
      <c r="EY285" s="998"/>
      <c r="EZ285" s="998"/>
      <c r="FA285" s="998"/>
      <c r="FB285" s="998"/>
      <c r="FC285" s="998"/>
      <c r="FD285" s="998"/>
      <c r="FE285" s="998"/>
      <c r="FF285" s="998"/>
      <c r="FG285" s="998"/>
      <c r="FH285" s="998"/>
      <c r="FI285" s="998"/>
      <c r="FJ285" s="998"/>
      <c r="FK285" s="998"/>
      <c r="FL285" s="998"/>
      <c r="FM285" s="998"/>
      <c r="FN285" s="998"/>
      <c r="FO285" s="998"/>
      <c r="FP285" s="998"/>
      <c r="FQ285" s="998"/>
      <c r="FR285" s="998"/>
      <c r="FS285" s="998"/>
      <c r="FT285" s="998"/>
      <c r="FU285" s="998"/>
      <c r="FV285" s="998"/>
      <c r="FW285" s="998"/>
      <c r="FX285" s="998"/>
      <c r="FY285" s="998"/>
      <c r="FZ285" s="998"/>
      <c r="GA285" s="998"/>
      <c r="GB285" s="998"/>
      <c r="GC285" s="998"/>
      <c r="GD285" s="998"/>
      <c r="GE285" s="998"/>
      <c r="GF285" s="998"/>
      <c r="GG285" s="998"/>
      <c r="GH285" s="998"/>
      <c r="GI285" s="998"/>
      <c r="GJ285" s="998"/>
      <c r="GK285" s="998"/>
      <c r="GL285" s="998"/>
      <c r="GM285" s="998"/>
      <c r="GN285" s="998"/>
      <c r="GO285" s="998"/>
      <c r="GP285" s="998"/>
      <c r="GQ285" s="998"/>
      <c r="GR285" s="998"/>
      <c r="GS285" s="998"/>
      <c r="GT285" s="998"/>
      <c r="GU285" s="998"/>
      <c r="GV285" s="998"/>
      <c r="GW285" s="998"/>
      <c r="GX285" s="998"/>
      <c r="GY285" s="998"/>
      <c r="GZ285" s="998"/>
      <c r="HA285" s="998"/>
      <c r="HB285" s="998"/>
      <c r="HC285" s="998"/>
      <c r="HD285" s="998"/>
      <c r="HE285" s="998"/>
      <c r="HF285" s="998"/>
      <c r="HG285" s="998"/>
      <c r="HH285" s="998"/>
      <c r="HI285" s="998"/>
      <c r="HJ285" s="998"/>
      <c r="HK285" s="998"/>
      <c r="HL285" s="998"/>
      <c r="HM285" s="998"/>
      <c r="HN285" s="998"/>
      <c r="HO285" s="998"/>
      <c r="HP285" s="998"/>
      <c r="HQ285" s="998"/>
      <c r="HR285" s="998"/>
      <c r="HS285" s="998"/>
      <c r="HT285" s="998"/>
      <c r="HU285" s="998"/>
      <c r="HV285" s="998"/>
      <c r="HW285" s="998"/>
      <c r="HX285" s="998"/>
      <c r="HY285" s="998"/>
      <c r="HZ285" s="998"/>
      <c r="IA285" s="998"/>
      <c r="IB285" s="998"/>
      <c r="IC285" s="998"/>
      <c r="ID285" s="998"/>
      <c r="IE285" s="998"/>
      <c r="IF285" s="998"/>
      <c r="IG285" s="998"/>
      <c r="IH285" s="998"/>
      <c r="II285" s="998"/>
      <c r="IJ285" s="998"/>
      <c r="IK285" s="998"/>
      <c r="IL285" s="998"/>
      <c r="IM285" s="998"/>
      <c r="IN285" s="998"/>
      <c r="IO285" s="998"/>
      <c r="IP285" s="998"/>
      <c r="IQ285" s="998"/>
      <c r="IR285" s="998"/>
      <c r="IS285" s="998"/>
      <c r="IT285" s="998"/>
      <c r="IU285" s="998"/>
      <c r="IV285" s="998"/>
    </row>
    <row r="286" spans="1:256" s="998" customFormat="1" ht="15.6" customHeight="1">
      <c r="A286" s="9"/>
      <c r="B286" s="9"/>
      <c r="C286" s="2496"/>
      <c r="D286" s="553"/>
      <c r="E286" s="522"/>
      <c r="F286" s="518" t="s">
        <v>632</v>
      </c>
      <c r="G286" s="2516"/>
      <c r="H286" s="2516"/>
      <c r="I286" s="2516"/>
      <c r="J286" s="2516"/>
      <c r="K286" s="2516"/>
      <c r="L286" s="2516"/>
      <c r="M286" s="2516"/>
      <c r="N286" s="2516"/>
      <c r="O286" s="2489"/>
      <c r="P286" s="2489"/>
      <c r="Q286" s="2489"/>
      <c r="R286" s="763">
        <v>77500</v>
      </c>
      <c r="S286" s="2497">
        <v>88400</v>
      </c>
      <c r="T286" s="2497">
        <v>93700</v>
      </c>
      <c r="U286" s="765">
        <v>106700</v>
      </c>
      <c r="V286" s="2498">
        <v>105800</v>
      </c>
      <c r="W286" s="2498">
        <v>104500</v>
      </c>
      <c r="X286" s="1611">
        <v>170300</v>
      </c>
      <c r="Y286" s="2500">
        <v>105900</v>
      </c>
      <c r="Z286" s="2500">
        <v>105900</v>
      </c>
      <c r="AA286" s="2501">
        <v>125665</v>
      </c>
      <c r="AB286" s="2501">
        <v>131565</v>
      </c>
      <c r="AC286" s="477">
        <v>134900</v>
      </c>
      <c r="AD286" s="477">
        <v>138300</v>
      </c>
      <c r="AE286" s="477">
        <v>141800</v>
      </c>
      <c r="AF286" s="477">
        <v>145300</v>
      </c>
      <c r="AG286" s="477">
        <v>148900</v>
      </c>
      <c r="AH286" s="477">
        <v>152600</v>
      </c>
      <c r="AI286" s="477">
        <v>156400</v>
      </c>
      <c r="AJ286" s="477">
        <v>160300</v>
      </c>
      <c r="AK286" s="477">
        <v>164300</v>
      </c>
      <c r="AL286" s="477">
        <v>168400</v>
      </c>
      <c r="AM286" s="477">
        <v>172600</v>
      </c>
      <c r="AN286" s="477">
        <v>176900</v>
      </c>
      <c r="AO286" s="477">
        <v>181300</v>
      </c>
      <c r="AP286" s="477">
        <v>185800</v>
      </c>
      <c r="AQ286" s="1398"/>
      <c r="AS286" s="1611">
        <v>105900</v>
      </c>
    </row>
    <row r="287" spans="1:256" ht="15.6" customHeight="1">
      <c r="C287" s="2496"/>
      <c r="D287" s="553"/>
      <c r="E287" s="522"/>
      <c r="F287" s="524" t="s">
        <v>635</v>
      </c>
      <c r="G287" s="2516"/>
      <c r="H287" s="2516"/>
      <c r="I287" s="2516"/>
      <c r="J287" s="2516"/>
      <c r="K287" s="2516"/>
      <c r="L287" s="2516"/>
      <c r="M287" s="2516"/>
      <c r="N287" s="2516"/>
      <c r="O287" s="2489"/>
      <c r="P287" s="2489"/>
      <c r="Q287" s="2489"/>
      <c r="R287" s="763">
        <v>0</v>
      </c>
      <c r="S287" s="2497">
        <v>0</v>
      </c>
      <c r="T287" s="2497">
        <v>0</v>
      </c>
      <c r="U287" s="765">
        <v>0</v>
      </c>
      <c r="V287" s="2498">
        <v>0</v>
      </c>
      <c r="W287" s="2498">
        <v>0</v>
      </c>
      <c r="X287" s="1611">
        <v>0</v>
      </c>
      <c r="Y287" s="2500">
        <v>0</v>
      </c>
      <c r="Z287" s="2500">
        <v>0</v>
      </c>
      <c r="AA287" s="2501">
        <v>-112700</v>
      </c>
      <c r="AB287" s="2501">
        <v>-118400</v>
      </c>
      <c r="AC287" s="477">
        <v>-121400</v>
      </c>
      <c r="AD287" s="477">
        <v>-124400</v>
      </c>
      <c r="AE287" s="477">
        <v>-127500</v>
      </c>
      <c r="AF287" s="477">
        <v>-130700</v>
      </c>
      <c r="AG287" s="477">
        <v>-134000</v>
      </c>
      <c r="AH287" s="477">
        <v>-137400</v>
      </c>
      <c r="AI287" s="477">
        <v>-140800</v>
      </c>
      <c r="AJ287" s="477">
        <v>-144300</v>
      </c>
      <c r="AK287" s="477">
        <v>-147900</v>
      </c>
      <c r="AL287" s="477">
        <v>-151600</v>
      </c>
      <c r="AM287" s="477">
        <v>-155400</v>
      </c>
      <c r="AN287" s="477">
        <v>-159300</v>
      </c>
      <c r="AO287" s="477">
        <v>-163300</v>
      </c>
      <c r="AP287" s="477">
        <v>-167400</v>
      </c>
      <c r="AQ287" s="1398"/>
      <c r="AR287" s="998"/>
      <c r="AS287" s="1611">
        <v>0</v>
      </c>
      <c r="AT287" s="998"/>
      <c r="AU287" s="998"/>
      <c r="AV287" s="998"/>
      <c r="AW287" s="998"/>
      <c r="AX287" s="998"/>
      <c r="AY287" s="998"/>
      <c r="AZ287" s="998"/>
      <c r="BA287" s="998"/>
      <c r="BB287" s="998"/>
      <c r="BC287" s="998"/>
      <c r="BD287" s="998"/>
      <c r="BE287" s="998"/>
      <c r="BF287" s="998"/>
      <c r="BG287" s="998"/>
      <c r="BH287" s="998"/>
      <c r="BI287" s="998"/>
      <c r="BJ287" s="998"/>
      <c r="BK287" s="998"/>
      <c r="BL287" s="998"/>
      <c r="BM287" s="998"/>
      <c r="BN287" s="998"/>
      <c r="BO287" s="998"/>
      <c r="BP287" s="998"/>
      <c r="BQ287" s="998"/>
      <c r="BR287" s="998"/>
      <c r="BS287" s="998"/>
      <c r="BT287" s="998"/>
      <c r="BU287" s="998"/>
      <c r="BV287" s="998"/>
      <c r="BW287" s="998"/>
      <c r="BX287" s="998"/>
      <c r="BY287" s="998"/>
      <c r="BZ287" s="998"/>
      <c r="CA287" s="998"/>
      <c r="CB287" s="998"/>
      <c r="CC287" s="998"/>
      <c r="CD287" s="998"/>
      <c r="CE287" s="998"/>
      <c r="CF287" s="998"/>
      <c r="CG287" s="998"/>
      <c r="CH287" s="998"/>
      <c r="CI287" s="998"/>
      <c r="CJ287" s="998"/>
      <c r="CK287" s="998"/>
      <c r="CL287" s="998"/>
      <c r="CM287" s="998"/>
      <c r="CN287" s="998"/>
      <c r="CO287" s="998"/>
      <c r="CP287" s="998"/>
      <c r="CQ287" s="998"/>
      <c r="CR287" s="998"/>
      <c r="CS287" s="998"/>
      <c r="CT287" s="998"/>
      <c r="CU287" s="998"/>
      <c r="CV287" s="998"/>
      <c r="CW287" s="998"/>
      <c r="CX287" s="998"/>
      <c r="CY287" s="998"/>
      <c r="CZ287" s="998"/>
      <c r="DA287" s="998"/>
      <c r="DB287" s="998"/>
      <c r="DC287" s="998"/>
      <c r="DD287" s="998"/>
      <c r="DE287" s="998"/>
      <c r="DF287" s="998"/>
      <c r="DG287" s="998"/>
      <c r="DH287" s="998"/>
      <c r="DI287" s="998"/>
      <c r="DJ287" s="998"/>
      <c r="DK287" s="998"/>
      <c r="DL287" s="998"/>
      <c r="DM287" s="998"/>
      <c r="DN287" s="998"/>
      <c r="DO287" s="998"/>
      <c r="DP287" s="998"/>
      <c r="DQ287" s="998"/>
      <c r="DR287" s="998"/>
      <c r="DS287" s="998"/>
      <c r="DT287" s="998"/>
      <c r="DU287" s="998"/>
      <c r="DV287" s="998"/>
      <c r="DW287" s="998"/>
      <c r="DX287" s="998"/>
      <c r="DY287" s="998"/>
      <c r="DZ287" s="998"/>
      <c r="EA287" s="998"/>
      <c r="EB287" s="998"/>
      <c r="EC287" s="998"/>
      <c r="ED287" s="998"/>
      <c r="EE287" s="998"/>
      <c r="EF287" s="998"/>
      <c r="EG287" s="998"/>
      <c r="EH287" s="998"/>
      <c r="EI287" s="998"/>
      <c r="EJ287" s="998"/>
      <c r="EK287" s="998"/>
      <c r="EL287" s="998"/>
      <c r="EM287" s="998"/>
      <c r="EN287" s="998"/>
      <c r="EO287" s="998"/>
      <c r="EP287" s="998"/>
      <c r="EQ287" s="998"/>
      <c r="ER287" s="998"/>
      <c r="ES287" s="998"/>
      <c r="ET287" s="998"/>
      <c r="EU287" s="998"/>
      <c r="EV287" s="998"/>
      <c r="EW287" s="998"/>
      <c r="EX287" s="998"/>
      <c r="EY287" s="998"/>
      <c r="EZ287" s="998"/>
      <c r="FA287" s="998"/>
      <c r="FB287" s="998"/>
      <c r="FC287" s="998"/>
      <c r="FD287" s="998"/>
      <c r="FE287" s="998"/>
      <c r="FF287" s="998"/>
      <c r="FG287" s="998"/>
      <c r="FH287" s="998"/>
      <c r="FI287" s="998"/>
      <c r="FJ287" s="998"/>
      <c r="FK287" s="998"/>
      <c r="FL287" s="998"/>
      <c r="FM287" s="998"/>
      <c r="FN287" s="998"/>
      <c r="FO287" s="998"/>
      <c r="FP287" s="998"/>
      <c r="FQ287" s="998"/>
      <c r="FR287" s="998"/>
      <c r="FS287" s="998"/>
      <c r="FT287" s="998"/>
      <c r="FU287" s="998"/>
      <c r="FV287" s="998"/>
      <c r="FW287" s="998"/>
      <c r="FX287" s="998"/>
      <c r="FY287" s="998"/>
      <c r="FZ287" s="998"/>
      <c r="GA287" s="998"/>
      <c r="GB287" s="998"/>
      <c r="GC287" s="998"/>
      <c r="GD287" s="998"/>
      <c r="GE287" s="998"/>
      <c r="GF287" s="998"/>
      <c r="GG287" s="998"/>
      <c r="GH287" s="998"/>
      <c r="GI287" s="998"/>
      <c r="GJ287" s="998"/>
      <c r="GK287" s="998"/>
      <c r="GL287" s="998"/>
      <c r="GM287" s="998"/>
      <c r="GN287" s="998"/>
      <c r="GO287" s="998"/>
      <c r="GP287" s="998"/>
      <c r="GQ287" s="998"/>
      <c r="GR287" s="998"/>
      <c r="GS287" s="998"/>
      <c r="GT287" s="998"/>
      <c r="GU287" s="998"/>
      <c r="GV287" s="998"/>
      <c r="GW287" s="998"/>
      <c r="GX287" s="998"/>
      <c r="GY287" s="998"/>
      <c r="GZ287" s="998"/>
      <c r="HA287" s="998"/>
      <c r="HB287" s="998"/>
      <c r="HC287" s="998"/>
      <c r="HD287" s="998"/>
      <c r="HE287" s="998"/>
      <c r="HF287" s="998"/>
      <c r="HG287" s="998"/>
      <c r="HH287" s="998"/>
      <c r="HI287" s="998"/>
      <c r="HJ287" s="998"/>
      <c r="HK287" s="998"/>
      <c r="HL287" s="998"/>
      <c r="HM287" s="998"/>
      <c r="HN287" s="998"/>
      <c r="HO287" s="998"/>
      <c r="HP287" s="998"/>
      <c r="HQ287" s="998"/>
      <c r="HR287" s="998"/>
      <c r="HS287" s="998"/>
      <c r="HT287" s="998"/>
      <c r="HU287" s="998"/>
      <c r="HV287" s="998"/>
      <c r="HW287" s="998"/>
      <c r="HX287" s="998"/>
      <c r="HY287" s="998"/>
      <c r="HZ287" s="998"/>
      <c r="IA287" s="998"/>
      <c r="IB287" s="998"/>
      <c r="IC287" s="998"/>
      <c r="ID287" s="998"/>
      <c r="IE287" s="998"/>
      <c r="IF287" s="998"/>
      <c r="IG287" s="998"/>
      <c r="IH287" s="998"/>
      <c r="II287" s="998"/>
      <c r="IJ287" s="998"/>
      <c r="IK287" s="998"/>
      <c r="IL287" s="998"/>
      <c r="IM287" s="998"/>
      <c r="IN287" s="998"/>
      <c r="IO287" s="998"/>
      <c r="IP287" s="998"/>
      <c r="IQ287" s="998"/>
      <c r="IR287" s="998"/>
      <c r="IS287" s="998"/>
      <c r="IT287" s="998"/>
      <c r="IU287" s="998"/>
      <c r="IV287" s="998"/>
    </row>
    <row r="288" spans="1:256" ht="15.6" customHeight="1">
      <c r="C288" s="2496"/>
      <c r="D288" s="505"/>
      <c r="E288" s="506"/>
      <c r="F288" s="507" t="s">
        <v>38</v>
      </c>
      <c r="G288" s="2502"/>
      <c r="H288" s="2502"/>
      <c r="I288" s="2502"/>
      <c r="J288" s="2502"/>
      <c r="K288" s="2502"/>
      <c r="L288" s="2502"/>
      <c r="M288" s="2502"/>
      <c r="N288" s="2502"/>
      <c r="O288" s="508">
        <v>0</v>
      </c>
      <c r="P288" s="508">
        <v>0</v>
      </c>
      <c r="Q288" s="508">
        <v>0</v>
      </c>
      <c r="R288" s="2503">
        <v>1543500</v>
      </c>
      <c r="S288" s="2504">
        <v>1849000</v>
      </c>
      <c r="T288" s="2504">
        <v>1978300</v>
      </c>
      <c r="U288" s="2505">
        <v>1951800</v>
      </c>
      <c r="V288" s="2506">
        <v>1952900</v>
      </c>
      <c r="W288" s="508">
        <v>1965100</v>
      </c>
      <c r="X288" s="2507">
        <v>2599000</v>
      </c>
      <c r="Y288" s="2508">
        <v>2293300</v>
      </c>
      <c r="Z288" s="2508">
        <v>2420400</v>
      </c>
      <c r="AA288" s="2509">
        <v>2376531.7299199998</v>
      </c>
      <c r="AB288" s="2509">
        <v>2465366.3227650002</v>
      </c>
      <c r="AC288" s="508">
        <v>2558500</v>
      </c>
      <c r="AD288" s="508">
        <v>2673600</v>
      </c>
      <c r="AE288" s="508">
        <v>2795500</v>
      </c>
      <c r="AF288" s="508">
        <v>2921200</v>
      </c>
      <c r="AG288" s="508">
        <v>3025000</v>
      </c>
      <c r="AH288" s="508">
        <v>3132500</v>
      </c>
      <c r="AI288" s="508">
        <v>3244000</v>
      </c>
      <c r="AJ288" s="508">
        <v>3360300</v>
      </c>
      <c r="AK288" s="508">
        <v>3481700</v>
      </c>
      <c r="AL288" s="508">
        <v>3608300</v>
      </c>
      <c r="AM288" s="508">
        <v>3740300</v>
      </c>
      <c r="AN288" s="508">
        <v>3877900</v>
      </c>
      <c r="AO288" s="508">
        <v>4021300</v>
      </c>
      <c r="AP288" s="509">
        <v>4170800</v>
      </c>
      <c r="AQ288" s="998"/>
      <c r="AR288" s="998"/>
      <c r="AS288" s="2507">
        <v>2420400</v>
      </c>
      <c r="AT288" s="998"/>
      <c r="AU288" s="998"/>
      <c r="AV288" s="998"/>
      <c r="AW288" s="998"/>
      <c r="AX288" s="998"/>
      <c r="AY288" s="998"/>
      <c r="AZ288" s="998"/>
      <c r="BA288" s="998"/>
      <c r="BB288" s="998"/>
      <c r="BC288" s="998"/>
      <c r="BD288" s="998"/>
      <c r="BE288" s="998"/>
      <c r="BF288" s="998"/>
      <c r="BG288" s="998"/>
      <c r="BH288" s="998"/>
      <c r="BI288" s="998"/>
      <c r="BJ288" s="998"/>
      <c r="BK288" s="998"/>
      <c r="BL288" s="998"/>
      <c r="BM288" s="998"/>
      <c r="BN288" s="998"/>
      <c r="BO288" s="998"/>
      <c r="BP288" s="998"/>
      <c r="BQ288" s="998"/>
      <c r="BR288" s="998"/>
      <c r="BS288" s="998"/>
      <c r="BT288" s="998"/>
      <c r="BU288" s="998"/>
      <c r="BV288" s="998"/>
      <c r="BW288" s="998"/>
      <c r="BX288" s="998"/>
      <c r="BY288" s="998"/>
      <c r="BZ288" s="998"/>
      <c r="CA288" s="998"/>
      <c r="CB288" s="998"/>
      <c r="CC288" s="998"/>
      <c r="CD288" s="998"/>
      <c r="CE288" s="998"/>
      <c r="CF288" s="998"/>
      <c r="CG288" s="998"/>
      <c r="CH288" s="998"/>
      <c r="CI288" s="998"/>
      <c r="CJ288" s="998"/>
      <c r="CK288" s="998"/>
      <c r="CL288" s="998"/>
      <c r="CM288" s="998"/>
      <c r="CN288" s="998"/>
      <c r="CO288" s="998"/>
      <c r="CP288" s="998"/>
      <c r="CQ288" s="998"/>
      <c r="CR288" s="998"/>
      <c r="CS288" s="998"/>
      <c r="CT288" s="998"/>
      <c r="CU288" s="998"/>
      <c r="CV288" s="998"/>
      <c r="CW288" s="998"/>
      <c r="CX288" s="998"/>
      <c r="CY288" s="998"/>
      <c r="CZ288" s="998"/>
      <c r="DA288" s="998"/>
      <c r="DB288" s="998"/>
      <c r="DC288" s="998"/>
      <c r="DD288" s="998"/>
      <c r="DE288" s="998"/>
      <c r="DF288" s="998"/>
      <c r="DG288" s="998"/>
      <c r="DH288" s="998"/>
      <c r="DI288" s="998"/>
      <c r="DJ288" s="998"/>
      <c r="DK288" s="998"/>
      <c r="DL288" s="998"/>
      <c r="DM288" s="998"/>
      <c r="DN288" s="998"/>
      <c r="DO288" s="998"/>
      <c r="DP288" s="998"/>
      <c r="DQ288" s="998"/>
      <c r="DR288" s="998"/>
      <c r="DS288" s="998"/>
      <c r="DT288" s="998"/>
      <c r="DU288" s="998"/>
      <c r="DV288" s="998"/>
      <c r="DW288" s="998"/>
      <c r="DX288" s="998"/>
      <c r="DY288" s="998"/>
      <c r="DZ288" s="998"/>
      <c r="EA288" s="998"/>
      <c r="EB288" s="998"/>
      <c r="EC288" s="998"/>
      <c r="ED288" s="998"/>
      <c r="EE288" s="998"/>
      <c r="EF288" s="998"/>
      <c r="EG288" s="998"/>
      <c r="EH288" s="998"/>
      <c r="EI288" s="998"/>
      <c r="EJ288" s="998"/>
      <c r="EK288" s="998"/>
      <c r="EL288" s="998"/>
      <c r="EM288" s="998"/>
      <c r="EN288" s="998"/>
      <c r="EO288" s="998"/>
      <c r="EP288" s="998"/>
      <c r="EQ288" s="998"/>
      <c r="ER288" s="998"/>
      <c r="ES288" s="998"/>
      <c r="ET288" s="998"/>
      <c r="EU288" s="998"/>
      <c r="EV288" s="998"/>
      <c r="EW288" s="998"/>
      <c r="EX288" s="998"/>
      <c r="EY288" s="998"/>
      <c r="EZ288" s="998"/>
      <c r="FA288" s="998"/>
      <c r="FB288" s="998"/>
      <c r="FC288" s="998"/>
      <c r="FD288" s="998"/>
      <c r="FE288" s="998"/>
      <c r="FF288" s="998"/>
      <c r="FG288" s="998"/>
      <c r="FH288" s="998"/>
      <c r="FI288" s="998"/>
      <c r="FJ288" s="998"/>
      <c r="FK288" s="998"/>
      <c r="FL288" s="998"/>
      <c r="FM288" s="998"/>
      <c r="FN288" s="998"/>
      <c r="FO288" s="998"/>
      <c r="FP288" s="998"/>
      <c r="FQ288" s="998"/>
      <c r="FR288" s="998"/>
      <c r="FS288" s="998"/>
      <c r="FT288" s="998"/>
      <c r="FU288" s="998"/>
      <c r="FV288" s="998"/>
      <c r="FW288" s="998"/>
      <c r="FX288" s="998"/>
      <c r="FY288" s="998"/>
      <c r="FZ288" s="998"/>
      <c r="GA288" s="998"/>
      <c r="GB288" s="998"/>
      <c r="GC288" s="998"/>
      <c r="GD288" s="998"/>
      <c r="GE288" s="998"/>
      <c r="GF288" s="998"/>
      <c r="GG288" s="998"/>
      <c r="GH288" s="998"/>
      <c r="GI288" s="998"/>
      <c r="GJ288" s="998"/>
      <c r="GK288" s="998"/>
      <c r="GL288" s="998"/>
      <c r="GM288" s="998"/>
      <c r="GN288" s="998"/>
      <c r="GO288" s="998"/>
      <c r="GP288" s="998"/>
      <c r="GQ288" s="998"/>
      <c r="GR288" s="998"/>
      <c r="GS288" s="998"/>
      <c r="GT288" s="998"/>
      <c r="GU288" s="998"/>
      <c r="GV288" s="998"/>
      <c r="GW288" s="998"/>
      <c r="GX288" s="998"/>
      <c r="GY288" s="998"/>
      <c r="GZ288" s="998"/>
      <c r="HA288" s="998"/>
      <c r="HB288" s="998"/>
      <c r="HC288" s="998"/>
      <c r="HD288" s="998"/>
      <c r="HE288" s="998"/>
      <c r="HF288" s="998"/>
      <c r="HG288" s="998"/>
      <c r="HH288" s="998"/>
      <c r="HI288" s="998"/>
      <c r="HJ288" s="998"/>
      <c r="HK288" s="998"/>
      <c r="HL288" s="998"/>
      <c r="HM288" s="998"/>
      <c r="HN288" s="998"/>
      <c r="HO288" s="998"/>
      <c r="HP288" s="998"/>
      <c r="HQ288" s="998"/>
      <c r="HR288" s="998"/>
      <c r="HS288" s="998"/>
      <c r="HT288" s="998"/>
      <c r="HU288" s="998"/>
      <c r="HV288" s="998"/>
      <c r="HW288" s="998"/>
      <c r="HX288" s="998"/>
      <c r="HY288" s="998"/>
      <c r="HZ288" s="998"/>
      <c r="IA288" s="998"/>
      <c r="IB288" s="998"/>
      <c r="IC288" s="998"/>
      <c r="ID288" s="998"/>
      <c r="IE288" s="998"/>
      <c r="IF288" s="998"/>
      <c r="IG288" s="998"/>
      <c r="IH288" s="998"/>
      <c r="II288" s="998"/>
      <c r="IJ288" s="998"/>
      <c r="IK288" s="998"/>
      <c r="IL288" s="998"/>
      <c r="IM288" s="998"/>
      <c r="IN288" s="998"/>
      <c r="IO288" s="998"/>
      <c r="IP288" s="998"/>
      <c r="IQ288" s="998"/>
      <c r="IR288" s="998"/>
      <c r="IS288" s="998"/>
      <c r="IT288" s="998"/>
      <c r="IU288" s="998"/>
      <c r="IV288" s="998"/>
    </row>
    <row r="289" spans="1:256" ht="15.6" customHeight="1">
      <c r="C289" s="2496"/>
      <c r="D289" s="145"/>
      <c r="E289" s="634" t="s">
        <v>774</v>
      </c>
      <c r="F289" s="635"/>
      <c r="G289" s="2488"/>
      <c r="H289" s="2488"/>
      <c r="I289" s="2488"/>
      <c r="J289" s="2488"/>
      <c r="K289" s="2488"/>
      <c r="L289" s="2488"/>
      <c r="M289" s="2488"/>
      <c r="N289" s="2488"/>
      <c r="O289" s="2489"/>
      <c r="P289" s="763"/>
      <c r="Q289" s="763"/>
      <c r="R289" s="763"/>
      <c r="S289" s="2497"/>
      <c r="T289" s="2497"/>
      <c r="U289" s="765"/>
      <c r="V289" s="2498"/>
      <c r="W289" s="2498"/>
      <c r="X289" s="1611"/>
      <c r="Y289" s="2500"/>
      <c r="Z289" s="2500"/>
      <c r="AA289" s="2501"/>
      <c r="AB289" s="2501"/>
      <c r="AC289" s="477"/>
      <c r="AD289" s="477"/>
      <c r="AE289" s="477"/>
      <c r="AF289" s="477"/>
      <c r="AG289" s="477"/>
      <c r="AH289" s="477"/>
      <c r="AI289" s="477"/>
      <c r="AJ289" s="477"/>
      <c r="AK289" s="477"/>
      <c r="AL289" s="477"/>
      <c r="AM289" s="477"/>
      <c r="AN289" s="477"/>
      <c r="AO289" s="477"/>
      <c r="AP289" s="523"/>
      <c r="AQ289" s="1282"/>
      <c r="AR289" s="1282"/>
      <c r="AS289" s="1611"/>
      <c r="AT289" s="1282"/>
      <c r="AU289" s="1282"/>
      <c r="AV289" s="1282"/>
      <c r="AW289" s="1282"/>
      <c r="AX289" s="1282"/>
      <c r="AY289" s="1282"/>
      <c r="AZ289" s="1282"/>
      <c r="BA289" s="1282"/>
      <c r="BB289" s="1282"/>
      <c r="BC289" s="1282"/>
      <c r="BD289" s="1282"/>
      <c r="BE289" s="1282"/>
      <c r="BF289" s="1282"/>
      <c r="BG289" s="1282"/>
      <c r="BH289" s="1282"/>
      <c r="BI289" s="1282"/>
      <c r="BJ289" s="1282"/>
      <c r="BK289" s="1282"/>
      <c r="BL289" s="1282"/>
      <c r="BM289" s="1282"/>
      <c r="BN289" s="1282"/>
      <c r="BO289" s="1282"/>
      <c r="BP289" s="1282"/>
      <c r="BQ289" s="1282"/>
      <c r="BR289" s="1282"/>
      <c r="BS289" s="1282"/>
      <c r="BT289" s="1282"/>
      <c r="BU289" s="1282"/>
      <c r="BV289" s="1282"/>
      <c r="BW289" s="1282"/>
      <c r="BX289" s="1282"/>
      <c r="BY289" s="1282"/>
      <c r="BZ289" s="1282"/>
      <c r="CA289" s="1282"/>
      <c r="CB289" s="1282"/>
      <c r="CC289" s="1282"/>
      <c r="CD289" s="1282"/>
      <c r="CE289" s="1282"/>
      <c r="CF289" s="1282"/>
      <c r="CG289" s="1282"/>
      <c r="CH289" s="1282"/>
      <c r="CI289" s="1282"/>
      <c r="CJ289" s="1282"/>
      <c r="CK289" s="1282"/>
      <c r="CL289" s="1282"/>
      <c r="CM289" s="1282"/>
      <c r="CN289" s="1282"/>
      <c r="CO289" s="1282"/>
      <c r="CP289" s="1282"/>
      <c r="CQ289" s="1282"/>
      <c r="CR289" s="1282"/>
      <c r="CS289" s="1282"/>
      <c r="CT289" s="1282"/>
      <c r="CU289" s="1282"/>
      <c r="CV289" s="1282"/>
      <c r="CW289" s="1282"/>
      <c r="CX289" s="1282"/>
      <c r="CY289" s="1282"/>
      <c r="CZ289" s="1282"/>
      <c r="DA289" s="1282"/>
      <c r="DB289" s="1282"/>
      <c r="DC289" s="1282"/>
      <c r="DD289" s="1282"/>
      <c r="DE289" s="1282"/>
      <c r="DF289" s="1282"/>
      <c r="DG289" s="1282"/>
      <c r="DH289" s="1282"/>
      <c r="DI289" s="1282"/>
      <c r="DJ289" s="1282"/>
      <c r="DK289" s="1282"/>
      <c r="DL289" s="1282"/>
      <c r="DM289" s="1282"/>
      <c r="DN289" s="1282"/>
      <c r="DO289" s="1282"/>
      <c r="DP289" s="1282"/>
      <c r="DQ289" s="1282"/>
      <c r="DR289" s="1282"/>
      <c r="DS289" s="1282"/>
      <c r="DT289" s="1282"/>
      <c r="DU289" s="1282"/>
      <c r="DV289" s="1282"/>
      <c r="DW289" s="1282"/>
      <c r="DX289" s="1282"/>
      <c r="DY289" s="1282"/>
      <c r="DZ289" s="1282"/>
      <c r="EA289" s="1282"/>
      <c r="EB289" s="1282"/>
      <c r="EC289" s="1282"/>
      <c r="ED289" s="1282"/>
      <c r="EE289" s="1282"/>
      <c r="EF289" s="1282"/>
      <c r="EG289" s="1282"/>
      <c r="EH289" s="1282"/>
      <c r="EI289" s="1282"/>
      <c r="EJ289" s="1282"/>
      <c r="EK289" s="1282"/>
      <c r="EL289" s="1282"/>
      <c r="EM289" s="1282"/>
      <c r="EN289" s="1282"/>
      <c r="EO289" s="1282"/>
      <c r="EP289" s="1282"/>
      <c r="EQ289" s="1282"/>
      <c r="ER289" s="1282"/>
      <c r="ES289" s="1282"/>
      <c r="ET289" s="1282"/>
      <c r="EU289" s="1282"/>
      <c r="EV289" s="1282"/>
      <c r="EW289" s="1282"/>
      <c r="EX289" s="1282"/>
      <c r="EY289" s="1282"/>
      <c r="EZ289" s="1282"/>
      <c r="FA289" s="1282"/>
      <c r="FB289" s="1282"/>
      <c r="FC289" s="1282"/>
      <c r="FD289" s="1282"/>
      <c r="FE289" s="1282"/>
      <c r="FF289" s="1282"/>
      <c r="FG289" s="1282"/>
      <c r="FH289" s="1282"/>
      <c r="FI289" s="1282"/>
      <c r="FJ289" s="1282"/>
      <c r="FK289" s="1282"/>
      <c r="FL289" s="1282"/>
      <c r="FM289" s="1282"/>
      <c r="FN289" s="1282"/>
      <c r="FO289" s="1282"/>
      <c r="FP289" s="1282"/>
      <c r="FQ289" s="1282"/>
      <c r="FR289" s="1282"/>
      <c r="FS289" s="1282"/>
      <c r="FT289" s="1282"/>
      <c r="FU289" s="1282"/>
      <c r="FV289" s="1282"/>
      <c r="FW289" s="1282"/>
      <c r="FX289" s="1282"/>
      <c r="FY289" s="1282"/>
      <c r="FZ289" s="1282"/>
      <c r="GA289" s="1282"/>
      <c r="GB289" s="1282"/>
      <c r="GC289" s="1282"/>
      <c r="GD289" s="1282"/>
      <c r="GE289" s="1282"/>
      <c r="GF289" s="1282"/>
      <c r="GG289" s="1282"/>
      <c r="GH289" s="1282"/>
      <c r="GI289" s="1282"/>
      <c r="GJ289" s="1282"/>
      <c r="GK289" s="1282"/>
      <c r="GL289" s="1282"/>
      <c r="GM289" s="1282"/>
      <c r="GN289" s="1282"/>
      <c r="GO289" s="1282"/>
      <c r="GP289" s="1282"/>
      <c r="GQ289" s="1282"/>
      <c r="GR289" s="1282"/>
      <c r="GS289" s="1282"/>
      <c r="GT289" s="1282"/>
      <c r="GU289" s="1282"/>
      <c r="GV289" s="1282"/>
      <c r="GW289" s="1282"/>
      <c r="GX289" s="1282"/>
      <c r="GY289" s="1282"/>
      <c r="GZ289" s="1282"/>
      <c r="HA289" s="1282"/>
      <c r="HB289" s="1282"/>
      <c r="HC289" s="1282"/>
      <c r="HD289" s="1282"/>
      <c r="HE289" s="1282"/>
      <c r="HF289" s="1282"/>
      <c r="HG289" s="1282"/>
      <c r="HH289" s="1282"/>
      <c r="HI289" s="1282"/>
      <c r="HJ289" s="1282"/>
      <c r="HK289" s="1282"/>
      <c r="HL289" s="1282"/>
      <c r="HM289" s="1282"/>
      <c r="HN289" s="1282"/>
      <c r="HO289" s="1282"/>
      <c r="HP289" s="1282"/>
      <c r="HQ289" s="1282"/>
      <c r="HR289" s="1282"/>
      <c r="HS289" s="1282"/>
      <c r="HT289" s="1282"/>
      <c r="HU289" s="1282"/>
      <c r="HV289" s="1282"/>
      <c r="HW289" s="1282"/>
      <c r="HX289" s="1282"/>
      <c r="HY289" s="1282"/>
      <c r="HZ289" s="1282"/>
      <c r="IA289" s="1282"/>
      <c r="IB289" s="1282"/>
      <c r="IC289" s="1282"/>
      <c r="ID289" s="1282"/>
      <c r="IE289" s="1282"/>
      <c r="IF289" s="1282"/>
      <c r="IG289" s="1282"/>
      <c r="IH289" s="1282"/>
      <c r="II289" s="1282"/>
      <c r="IJ289" s="1282"/>
      <c r="IK289" s="1282"/>
      <c r="IL289" s="1282"/>
      <c r="IM289" s="1282"/>
      <c r="IN289" s="1282"/>
      <c r="IO289" s="1282"/>
      <c r="IP289" s="1282"/>
      <c r="IQ289" s="1282"/>
      <c r="IR289" s="1282"/>
      <c r="IS289" s="1282"/>
      <c r="IT289" s="1282"/>
      <c r="IU289" s="1282"/>
      <c r="IV289" s="1282"/>
    </row>
    <row r="290" spans="1:256" ht="15.6" customHeight="1">
      <c r="C290" s="2496"/>
      <c r="D290" s="145"/>
      <c r="E290" s="152"/>
      <c r="F290" s="635" t="s">
        <v>623</v>
      </c>
      <c r="G290" s="763"/>
      <c r="H290" s="763"/>
      <c r="I290" s="763">
        <v>5087920.0380705297</v>
      </c>
      <c r="J290" s="763">
        <v>5937504.7913605953</v>
      </c>
      <c r="K290" s="763">
        <v>5563853.1564604295</v>
      </c>
      <c r="L290" s="763">
        <v>5560581.9372432008</v>
      </c>
      <c r="M290" s="763">
        <v>3905989.3377176612</v>
      </c>
      <c r="N290" s="763">
        <v>4204747.7486425694</v>
      </c>
      <c r="O290" s="763">
        <v>4288566</v>
      </c>
      <c r="P290" s="763">
        <v>5138500</v>
      </c>
      <c r="Q290" s="763">
        <v>4539400</v>
      </c>
      <c r="R290" s="763">
        <v>5168600</v>
      </c>
      <c r="S290" s="2497">
        <v>6396700</v>
      </c>
      <c r="T290" s="2497">
        <v>6580800</v>
      </c>
      <c r="U290" s="765">
        <v>7113100</v>
      </c>
      <c r="V290" s="2498">
        <v>7097800</v>
      </c>
      <c r="W290" s="2498">
        <v>7208900</v>
      </c>
      <c r="X290" s="1611">
        <v>7664300</v>
      </c>
      <c r="Y290" s="2500">
        <v>7618400</v>
      </c>
      <c r="Z290" s="2500">
        <v>8151900</v>
      </c>
      <c r="AA290" s="2501">
        <v>8638229.0710333511</v>
      </c>
      <c r="AB290" s="2501">
        <v>9345020.0117199998</v>
      </c>
      <c r="AC290" s="477">
        <v>9698500</v>
      </c>
      <c r="AD290" s="477">
        <v>10135500</v>
      </c>
      <c r="AE290" s="477">
        <v>10598400</v>
      </c>
      <c r="AF290" s="477">
        <v>11076200</v>
      </c>
      <c r="AG290" s="477">
        <v>11470400</v>
      </c>
      <c r="AH290" s="477">
        <v>11878900</v>
      </c>
      <c r="AI290" s="477">
        <v>12302200</v>
      </c>
      <c r="AJ290" s="477">
        <v>12744000</v>
      </c>
      <c r="AK290" s="477">
        <v>13205000</v>
      </c>
      <c r="AL290" s="477">
        <v>13685800</v>
      </c>
      <c r="AM290" s="477">
        <v>14187200</v>
      </c>
      <c r="AN290" s="477">
        <v>14710000</v>
      </c>
      <c r="AO290" s="477">
        <v>15255000</v>
      </c>
      <c r="AP290" s="523">
        <v>15823000</v>
      </c>
      <c r="AQ290" s="1282"/>
      <c r="AR290" s="1282"/>
      <c r="AS290" s="1611">
        <v>8151900</v>
      </c>
      <c r="AT290" s="1282"/>
      <c r="AU290" s="1282"/>
      <c r="AV290" s="1282"/>
      <c r="AW290" s="1282"/>
      <c r="AX290" s="1282"/>
      <c r="AY290" s="1282"/>
      <c r="AZ290" s="1282"/>
      <c r="BA290" s="1282"/>
      <c r="BB290" s="1282"/>
      <c r="BC290" s="1282"/>
      <c r="BD290" s="1282"/>
      <c r="BE290" s="1282"/>
      <c r="BF290" s="1282"/>
      <c r="BG290" s="1282"/>
      <c r="BH290" s="1282"/>
      <c r="BI290" s="1282"/>
      <c r="BJ290" s="1282"/>
      <c r="BK290" s="1282"/>
      <c r="BL290" s="1282"/>
      <c r="BM290" s="1282"/>
      <c r="BN290" s="1282"/>
      <c r="BO290" s="1282"/>
      <c r="BP290" s="1282"/>
      <c r="BQ290" s="1282"/>
      <c r="BR290" s="1282"/>
      <c r="BS290" s="1282"/>
      <c r="BT290" s="1282"/>
      <c r="BU290" s="1282"/>
      <c r="BV290" s="1282"/>
      <c r="BW290" s="1282"/>
      <c r="BX290" s="1282"/>
      <c r="BY290" s="1282"/>
      <c r="BZ290" s="1282"/>
      <c r="CA290" s="1282"/>
      <c r="CB290" s="1282"/>
      <c r="CC290" s="1282"/>
      <c r="CD290" s="1282"/>
      <c r="CE290" s="1282"/>
      <c r="CF290" s="1282"/>
      <c r="CG290" s="1282"/>
      <c r="CH290" s="1282"/>
      <c r="CI290" s="1282"/>
      <c r="CJ290" s="1282"/>
      <c r="CK290" s="1282"/>
      <c r="CL290" s="1282"/>
      <c r="CM290" s="1282"/>
      <c r="CN290" s="1282"/>
      <c r="CO290" s="1282"/>
      <c r="CP290" s="1282"/>
      <c r="CQ290" s="1282"/>
      <c r="CR290" s="1282"/>
      <c r="CS290" s="1282"/>
      <c r="CT290" s="1282"/>
      <c r="CU290" s="1282"/>
      <c r="CV290" s="1282"/>
      <c r="CW290" s="1282"/>
      <c r="CX290" s="1282"/>
      <c r="CY290" s="1282"/>
      <c r="CZ290" s="1282"/>
      <c r="DA290" s="1282"/>
      <c r="DB290" s="1282"/>
      <c r="DC290" s="1282"/>
      <c r="DD290" s="1282"/>
      <c r="DE290" s="1282"/>
      <c r="DF290" s="1282"/>
      <c r="DG290" s="1282"/>
      <c r="DH290" s="1282"/>
      <c r="DI290" s="1282"/>
      <c r="DJ290" s="1282"/>
      <c r="DK290" s="1282"/>
      <c r="DL290" s="1282"/>
      <c r="DM290" s="1282"/>
      <c r="DN290" s="1282"/>
      <c r="DO290" s="1282"/>
      <c r="DP290" s="1282"/>
      <c r="DQ290" s="1282"/>
      <c r="DR290" s="1282"/>
      <c r="DS290" s="1282"/>
      <c r="DT290" s="1282"/>
      <c r="DU290" s="1282"/>
      <c r="DV290" s="1282"/>
      <c r="DW290" s="1282"/>
      <c r="DX290" s="1282"/>
      <c r="DY290" s="1282"/>
      <c r="DZ290" s="1282"/>
      <c r="EA290" s="1282"/>
      <c r="EB290" s="1282"/>
      <c r="EC290" s="1282"/>
      <c r="ED290" s="1282"/>
      <c r="EE290" s="1282"/>
      <c r="EF290" s="1282"/>
      <c r="EG290" s="1282"/>
      <c r="EH290" s="1282"/>
      <c r="EI290" s="1282"/>
      <c r="EJ290" s="1282"/>
      <c r="EK290" s="1282"/>
      <c r="EL290" s="1282"/>
      <c r="EM290" s="1282"/>
      <c r="EN290" s="1282"/>
      <c r="EO290" s="1282"/>
      <c r="EP290" s="1282"/>
      <c r="EQ290" s="1282"/>
      <c r="ER290" s="1282"/>
      <c r="ES290" s="1282"/>
      <c r="ET290" s="1282"/>
      <c r="EU290" s="1282"/>
      <c r="EV290" s="1282"/>
      <c r="EW290" s="1282"/>
      <c r="EX290" s="1282"/>
      <c r="EY290" s="1282"/>
      <c r="EZ290" s="1282"/>
      <c r="FA290" s="1282"/>
      <c r="FB290" s="1282"/>
      <c r="FC290" s="1282"/>
      <c r="FD290" s="1282"/>
      <c r="FE290" s="1282"/>
      <c r="FF290" s="1282"/>
      <c r="FG290" s="1282"/>
      <c r="FH290" s="1282"/>
      <c r="FI290" s="1282"/>
      <c r="FJ290" s="1282"/>
      <c r="FK290" s="1282"/>
      <c r="FL290" s="1282"/>
      <c r="FM290" s="1282"/>
      <c r="FN290" s="1282"/>
      <c r="FO290" s="1282"/>
      <c r="FP290" s="1282"/>
      <c r="FQ290" s="1282"/>
      <c r="FR290" s="1282"/>
      <c r="FS290" s="1282"/>
      <c r="FT290" s="1282"/>
      <c r="FU290" s="1282"/>
      <c r="FV290" s="1282"/>
      <c r="FW290" s="1282"/>
      <c r="FX290" s="1282"/>
      <c r="FY290" s="1282"/>
      <c r="FZ290" s="1282"/>
      <c r="GA290" s="1282"/>
      <c r="GB290" s="1282"/>
      <c r="GC290" s="1282"/>
      <c r="GD290" s="1282"/>
      <c r="GE290" s="1282"/>
      <c r="GF290" s="1282"/>
      <c r="GG290" s="1282"/>
      <c r="GH290" s="1282"/>
      <c r="GI290" s="1282"/>
      <c r="GJ290" s="1282"/>
      <c r="GK290" s="1282"/>
      <c r="GL290" s="1282"/>
      <c r="GM290" s="1282"/>
      <c r="GN290" s="1282"/>
      <c r="GO290" s="1282"/>
      <c r="GP290" s="1282"/>
      <c r="GQ290" s="1282"/>
      <c r="GR290" s="1282"/>
      <c r="GS290" s="1282"/>
      <c r="GT290" s="1282"/>
      <c r="GU290" s="1282"/>
      <c r="GV290" s="1282"/>
      <c r="GW290" s="1282"/>
      <c r="GX290" s="1282"/>
      <c r="GY290" s="1282"/>
      <c r="GZ290" s="1282"/>
      <c r="HA290" s="1282"/>
      <c r="HB290" s="1282"/>
      <c r="HC290" s="1282"/>
      <c r="HD290" s="1282"/>
      <c r="HE290" s="1282"/>
      <c r="HF290" s="1282"/>
      <c r="HG290" s="1282"/>
      <c r="HH290" s="1282"/>
      <c r="HI290" s="1282"/>
      <c r="HJ290" s="1282"/>
      <c r="HK290" s="1282"/>
      <c r="HL290" s="1282"/>
      <c r="HM290" s="1282"/>
      <c r="HN290" s="1282"/>
      <c r="HO290" s="1282"/>
      <c r="HP290" s="1282"/>
      <c r="HQ290" s="1282"/>
      <c r="HR290" s="1282"/>
      <c r="HS290" s="1282"/>
      <c r="HT290" s="1282"/>
      <c r="HU290" s="1282"/>
      <c r="HV290" s="1282"/>
      <c r="HW290" s="1282"/>
      <c r="HX290" s="1282"/>
      <c r="HY290" s="1282"/>
      <c r="HZ290" s="1282"/>
      <c r="IA290" s="1282"/>
      <c r="IB290" s="1282"/>
      <c r="IC290" s="1282"/>
      <c r="ID290" s="1282"/>
      <c r="IE290" s="1282"/>
      <c r="IF290" s="1282"/>
      <c r="IG290" s="1282"/>
      <c r="IH290" s="1282"/>
      <c r="II290" s="1282"/>
      <c r="IJ290" s="1282"/>
      <c r="IK290" s="1282"/>
      <c r="IL290" s="1282"/>
      <c r="IM290" s="1282"/>
      <c r="IN290" s="1282"/>
      <c r="IO290" s="1282"/>
      <c r="IP290" s="1282"/>
      <c r="IQ290" s="1282"/>
      <c r="IR290" s="1282"/>
      <c r="IS290" s="1282"/>
      <c r="IT290" s="1282"/>
      <c r="IU290" s="1282"/>
      <c r="IV290" s="1282"/>
    </row>
    <row r="291" spans="1:256" ht="15.6" customHeight="1">
      <c r="C291" s="2496"/>
      <c r="D291" s="145"/>
      <c r="E291" s="152"/>
      <c r="F291" s="635" t="s">
        <v>625</v>
      </c>
      <c r="G291" s="763"/>
      <c r="H291" s="763"/>
      <c r="I291" s="763">
        <v>59475.489691902956</v>
      </c>
      <c r="J291" s="763">
        <v>103736.73049433221</v>
      </c>
      <c r="K291" s="763">
        <v>329679.95163690508</v>
      </c>
      <c r="L291" s="763">
        <v>302148.66894296266</v>
      </c>
      <c r="M291" s="763">
        <v>247547.32435098509</v>
      </c>
      <c r="N291" s="763">
        <v>386727.30383963604</v>
      </c>
      <c r="O291" s="763"/>
      <c r="P291" s="763">
        <v>305600</v>
      </c>
      <c r="Q291" s="763">
        <v>206600</v>
      </c>
      <c r="R291" s="763">
        <v>272700</v>
      </c>
      <c r="S291" s="2497">
        <v>289700</v>
      </c>
      <c r="T291" s="2497">
        <v>348000</v>
      </c>
      <c r="U291" s="765">
        <v>266100</v>
      </c>
      <c r="V291" s="2498">
        <v>285800</v>
      </c>
      <c r="W291" s="2498">
        <v>320800</v>
      </c>
      <c r="X291" s="1611">
        <v>319400</v>
      </c>
      <c r="Y291" s="2500">
        <v>363400</v>
      </c>
      <c r="Z291" s="2500">
        <v>363400</v>
      </c>
      <c r="AA291" s="2501">
        <v>366900</v>
      </c>
      <c r="AB291" s="2501">
        <v>366900</v>
      </c>
      <c r="AC291" s="477">
        <v>376100</v>
      </c>
      <c r="AD291" s="477">
        <v>385500</v>
      </c>
      <c r="AE291" s="477">
        <v>395100</v>
      </c>
      <c r="AF291" s="477">
        <v>405000</v>
      </c>
      <c r="AG291" s="477">
        <v>415100</v>
      </c>
      <c r="AH291" s="477">
        <v>425500</v>
      </c>
      <c r="AI291" s="477">
        <v>436100</v>
      </c>
      <c r="AJ291" s="477">
        <v>447000</v>
      </c>
      <c r="AK291" s="477">
        <v>458200</v>
      </c>
      <c r="AL291" s="477">
        <v>469700</v>
      </c>
      <c r="AM291" s="477">
        <v>481400</v>
      </c>
      <c r="AN291" s="477">
        <v>493400</v>
      </c>
      <c r="AO291" s="477">
        <v>505700</v>
      </c>
      <c r="AP291" s="523">
        <v>518300</v>
      </c>
      <c r="AQ291" s="1282"/>
      <c r="AR291" s="1282"/>
      <c r="AS291" s="1611">
        <v>363400</v>
      </c>
      <c r="AT291" s="1282"/>
      <c r="AU291" s="1282"/>
      <c r="AV291" s="1282"/>
      <c r="AW291" s="1282"/>
      <c r="AX291" s="1282"/>
      <c r="AY291" s="1282"/>
      <c r="AZ291" s="1282"/>
      <c r="BA291" s="1282"/>
      <c r="BB291" s="1282"/>
      <c r="BC291" s="1282"/>
      <c r="BD291" s="1282"/>
      <c r="BE291" s="1282"/>
      <c r="BF291" s="1282"/>
      <c r="BG291" s="1282"/>
      <c r="BH291" s="1282"/>
      <c r="BI291" s="1282"/>
      <c r="BJ291" s="1282"/>
      <c r="BK291" s="1282"/>
      <c r="BL291" s="1282"/>
      <c r="BM291" s="1282"/>
      <c r="BN291" s="1282"/>
      <c r="BO291" s="1282"/>
      <c r="BP291" s="1282"/>
      <c r="BQ291" s="1282"/>
      <c r="BR291" s="1282"/>
      <c r="BS291" s="1282"/>
      <c r="BT291" s="1282"/>
      <c r="BU291" s="1282"/>
      <c r="BV291" s="1282"/>
      <c r="BW291" s="1282"/>
      <c r="BX291" s="1282"/>
      <c r="BY291" s="1282"/>
      <c r="BZ291" s="1282"/>
      <c r="CA291" s="1282"/>
      <c r="CB291" s="1282"/>
      <c r="CC291" s="1282"/>
      <c r="CD291" s="1282"/>
      <c r="CE291" s="1282"/>
      <c r="CF291" s="1282"/>
      <c r="CG291" s="1282"/>
      <c r="CH291" s="1282"/>
      <c r="CI291" s="1282"/>
      <c r="CJ291" s="1282"/>
      <c r="CK291" s="1282"/>
      <c r="CL291" s="1282"/>
      <c r="CM291" s="1282"/>
      <c r="CN291" s="1282"/>
      <c r="CO291" s="1282"/>
      <c r="CP291" s="1282"/>
      <c r="CQ291" s="1282"/>
      <c r="CR291" s="1282"/>
      <c r="CS291" s="1282"/>
      <c r="CT291" s="1282"/>
      <c r="CU291" s="1282"/>
      <c r="CV291" s="1282"/>
      <c r="CW291" s="1282"/>
      <c r="CX291" s="1282"/>
      <c r="CY291" s="1282"/>
      <c r="CZ291" s="1282"/>
      <c r="DA291" s="1282"/>
      <c r="DB291" s="1282"/>
      <c r="DC291" s="1282"/>
      <c r="DD291" s="1282"/>
      <c r="DE291" s="1282"/>
      <c r="DF291" s="1282"/>
      <c r="DG291" s="1282"/>
      <c r="DH291" s="1282"/>
      <c r="DI291" s="1282"/>
      <c r="DJ291" s="1282"/>
      <c r="DK291" s="1282"/>
      <c r="DL291" s="1282"/>
      <c r="DM291" s="1282"/>
      <c r="DN291" s="1282"/>
      <c r="DO291" s="1282"/>
      <c r="DP291" s="1282"/>
      <c r="DQ291" s="1282"/>
      <c r="DR291" s="1282"/>
      <c r="DS291" s="1282"/>
      <c r="DT291" s="1282"/>
      <c r="DU291" s="1282"/>
      <c r="DV291" s="1282"/>
      <c r="DW291" s="1282"/>
      <c r="DX291" s="1282"/>
      <c r="DY291" s="1282"/>
      <c r="DZ291" s="1282"/>
      <c r="EA291" s="1282"/>
      <c r="EB291" s="1282"/>
      <c r="EC291" s="1282"/>
      <c r="ED291" s="1282"/>
      <c r="EE291" s="1282"/>
      <c r="EF291" s="1282"/>
      <c r="EG291" s="1282"/>
      <c r="EH291" s="1282"/>
      <c r="EI291" s="1282"/>
      <c r="EJ291" s="1282"/>
      <c r="EK291" s="1282"/>
      <c r="EL291" s="1282"/>
      <c r="EM291" s="1282"/>
      <c r="EN291" s="1282"/>
      <c r="EO291" s="1282"/>
      <c r="EP291" s="1282"/>
      <c r="EQ291" s="1282"/>
      <c r="ER291" s="1282"/>
      <c r="ES291" s="1282"/>
      <c r="ET291" s="1282"/>
      <c r="EU291" s="1282"/>
      <c r="EV291" s="1282"/>
      <c r="EW291" s="1282"/>
      <c r="EX291" s="1282"/>
      <c r="EY291" s="1282"/>
      <c r="EZ291" s="1282"/>
      <c r="FA291" s="1282"/>
      <c r="FB291" s="1282"/>
      <c r="FC291" s="1282"/>
      <c r="FD291" s="1282"/>
      <c r="FE291" s="1282"/>
      <c r="FF291" s="1282"/>
      <c r="FG291" s="1282"/>
      <c r="FH291" s="1282"/>
      <c r="FI291" s="1282"/>
      <c r="FJ291" s="1282"/>
      <c r="FK291" s="1282"/>
      <c r="FL291" s="1282"/>
      <c r="FM291" s="1282"/>
      <c r="FN291" s="1282"/>
      <c r="FO291" s="1282"/>
      <c r="FP291" s="1282"/>
      <c r="FQ291" s="1282"/>
      <c r="FR291" s="1282"/>
      <c r="FS291" s="1282"/>
      <c r="FT291" s="1282"/>
      <c r="FU291" s="1282"/>
      <c r="FV291" s="1282"/>
      <c r="FW291" s="1282"/>
      <c r="FX291" s="1282"/>
      <c r="FY291" s="1282"/>
      <c r="FZ291" s="1282"/>
      <c r="GA291" s="1282"/>
      <c r="GB291" s="1282"/>
      <c r="GC291" s="1282"/>
      <c r="GD291" s="1282"/>
      <c r="GE291" s="1282"/>
      <c r="GF291" s="1282"/>
      <c r="GG291" s="1282"/>
      <c r="GH291" s="1282"/>
      <c r="GI291" s="1282"/>
      <c r="GJ291" s="1282"/>
      <c r="GK291" s="1282"/>
      <c r="GL291" s="1282"/>
      <c r="GM291" s="1282"/>
      <c r="GN291" s="1282"/>
      <c r="GO291" s="1282"/>
      <c r="GP291" s="1282"/>
      <c r="GQ291" s="1282"/>
      <c r="GR291" s="1282"/>
      <c r="GS291" s="1282"/>
      <c r="GT291" s="1282"/>
      <c r="GU291" s="1282"/>
      <c r="GV291" s="1282"/>
      <c r="GW291" s="1282"/>
      <c r="GX291" s="1282"/>
      <c r="GY291" s="1282"/>
      <c r="GZ291" s="1282"/>
      <c r="HA291" s="1282"/>
      <c r="HB291" s="1282"/>
      <c r="HC291" s="1282"/>
      <c r="HD291" s="1282"/>
      <c r="HE291" s="1282"/>
      <c r="HF291" s="1282"/>
      <c r="HG291" s="1282"/>
      <c r="HH291" s="1282"/>
      <c r="HI291" s="1282"/>
      <c r="HJ291" s="1282"/>
      <c r="HK291" s="1282"/>
      <c r="HL291" s="1282"/>
      <c r="HM291" s="1282"/>
      <c r="HN291" s="1282"/>
      <c r="HO291" s="1282"/>
      <c r="HP291" s="1282"/>
      <c r="HQ291" s="1282"/>
      <c r="HR291" s="1282"/>
      <c r="HS291" s="1282"/>
      <c r="HT291" s="1282"/>
      <c r="HU291" s="1282"/>
      <c r="HV291" s="1282"/>
      <c r="HW291" s="1282"/>
      <c r="HX291" s="1282"/>
      <c r="HY291" s="1282"/>
      <c r="HZ291" s="1282"/>
      <c r="IA291" s="1282"/>
      <c r="IB291" s="1282"/>
      <c r="IC291" s="1282"/>
      <c r="ID291" s="1282"/>
      <c r="IE291" s="1282"/>
      <c r="IF291" s="1282"/>
      <c r="IG291" s="1282"/>
      <c r="IH291" s="1282"/>
      <c r="II291" s="1282"/>
      <c r="IJ291" s="1282"/>
      <c r="IK291" s="1282"/>
      <c r="IL291" s="1282"/>
      <c r="IM291" s="1282"/>
      <c r="IN291" s="1282"/>
      <c r="IO291" s="1282"/>
      <c r="IP291" s="1282"/>
      <c r="IQ291" s="1282"/>
      <c r="IR291" s="1282"/>
      <c r="IS291" s="1282"/>
      <c r="IT291" s="1282"/>
      <c r="IU291" s="1282"/>
      <c r="IV291" s="1282"/>
    </row>
    <row r="292" spans="1:256" ht="15.6" customHeight="1">
      <c r="C292" s="2496"/>
      <c r="D292" s="145"/>
      <c r="E292" s="152"/>
      <c r="F292" s="637" t="s">
        <v>626</v>
      </c>
      <c r="G292" s="763"/>
      <c r="H292" s="763"/>
      <c r="I292" s="763">
        <v>774407.10582495609</v>
      </c>
      <c r="J292" s="763">
        <v>1066772.44</v>
      </c>
      <c r="K292" s="763">
        <v>767496.06150666543</v>
      </c>
      <c r="L292" s="763">
        <v>829035.99414932227</v>
      </c>
      <c r="M292" s="763">
        <v>929350.25023515627</v>
      </c>
      <c r="N292" s="763">
        <v>851876.50707310007</v>
      </c>
      <c r="O292" s="763" t="e">
        <v>#REF!</v>
      </c>
      <c r="P292" s="763">
        <v>2713100</v>
      </c>
      <c r="Q292" s="763">
        <v>2356900</v>
      </c>
      <c r="R292" s="763">
        <v>2606000</v>
      </c>
      <c r="S292" s="2497">
        <v>2055400</v>
      </c>
      <c r="T292" s="2497">
        <v>1269700</v>
      </c>
      <c r="U292" s="765">
        <v>1161500</v>
      </c>
      <c r="V292" s="2498">
        <v>1295200</v>
      </c>
      <c r="W292" s="2498">
        <v>1242200</v>
      </c>
      <c r="X292" s="1611">
        <v>1682700</v>
      </c>
      <c r="Y292" s="2500">
        <v>1814900</v>
      </c>
      <c r="Z292" s="2500">
        <v>1994800</v>
      </c>
      <c r="AA292" s="2501">
        <v>2064100</v>
      </c>
      <c r="AB292" s="2501">
        <v>2182400</v>
      </c>
      <c r="AC292" s="2546">
        <v>2237000</v>
      </c>
      <c r="AD292" s="2546">
        <v>2292900</v>
      </c>
      <c r="AE292" s="2546">
        <v>2350200</v>
      </c>
      <c r="AF292" s="2546">
        <v>2409000</v>
      </c>
      <c r="AG292" s="2546">
        <v>2469200</v>
      </c>
      <c r="AH292" s="2546">
        <v>2530900</v>
      </c>
      <c r="AI292" s="2546">
        <v>2594200</v>
      </c>
      <c r="AJ292" s="2546">
        <v>2659100</v>
      </c>
      <c r="AK292" s="2546">
        <v>2725600</v>
      </c>
      <c r="AL292" s="2546">
        <v>2793700</v>
      </c>
      <c r="AM292" s="2546">
        <v>2863500</v>
      </c>
      <c r="AN292" s="2546">
        <v>2935100</v>
      </c>
      <c r="AO292" s="2546">
        <v>3008500</v>
      </c>
      <c r="AP292" s="2546">
        <v>3083700</v>
      </c>
      <c r="AQ292" s="1282"/>
      <c r="AR292" s="1282"/>
      <c r="AS292" s="1611">
        <v>1994800</v>
      </c>
      <c r="AT292" s="1282"/>
      <c r="AU292" s="1282"/>
      <c r="AV292" s="1282"/>
      <c r="AW292" s="1282"/>
      <c r="AX292" s="1282"/>
      <c r="AY292" s="1282"/>
      <c r="AZ292" s="1282"/>
      <c r="BA292" s="1282"/>
      <c r="BB292" s="1282"/>
      <c r="BC292" s="1282"/>
      <c r="BD292" s="1282"/>
      <c r="BE292" s="1282"/>
      <c r="BF292" s="1282"/>
      <c r="BG292" s="1282"/>
      <c r="BH292" s="1282"/>
      <c r="BI292" s="1282"/>
      <c r="BJ292" s="1282"/>
      <c r="BK292" s="1282"/>
      <c r="BL292" s="1282"/>
      <c r="BM292" s="1282"/>
      <c r="BN292" s="1282"/>
      <c r="BO292" s="1282"/>
      <c r="BP292" s="1282"/>
      <c r="BQ292" s="1282"/>
      <c r="BR292" s="1282"/>
      <c r="BS292" s="1282"/>
      <c r="BT292" s="1282"/>
      <c r="BU292" s="1282"/>
      <c r="BV292" s="1282"/>
      <c r="BW292" s="1282"/>
      <c r="BX292" s="1282"/>
      <c r="BY292" s="1282"/>
      <c r="BZ292" s="1282"/>
      <c r="CA292" s="1282"/>
      <c r="CB292" s="1282"/>
      <c r="CC292" s="1282"/>
      <c r="CD292" s="1282"/>
      <c r="CE292" s="1282"/>
      <c r="CF292" s="1282"/>
      <c r="CG292" s="1282"/>
      <c r="CH292" s="1282"/>
      <c r="CI292" s="1282"/>
      <c r="CJ292" s="1282"/>
      <c r="CK292" s="1282"/>
      <c r="CL292" s="1282"/>
      <c r="CM292" s="1282"/>
      <c r="CN292" s="1282"/>
      <c r="CO292" s="1282"/>
      <c r="CP292" s="1282"/>
      <c r="CQ292" s="1282"/>
      <c r="CR292" s="1282"/>
      <c r="CS292" s="1282"/>
      <c r="CT292" s="1282"/>
      <c r="CU292" s="1282"/>
      <c r="CV292" s="1282"/>
      <c r="CW292" s="1282"/>
      <c r="CX292" s="1282"/>
      <c r="CY292" s="1282"/>
      <c r="CZ292" s="1282"/>
      <c r="DA292" s="1282"/>
      <c r="DB292" s="1282"/>
      <c r="DC292" s="1282"/>
      <c r="DD292" s="1282"/>
      <c r="DE292" s="1282"/>
      <c r="DF292" s="1282"/>
      <c r="DG292" s="1282"/>
      <c r="DH292" s="1282"/>
      <c r="DI292" s="1282"/>
      <c r="DJ292" s="1282"/>
      <c r="DK292" s="1282"/>
      <c r="DL292" s="1282"/>
      <c r="DM292" s="1282"/>
      <c r="DN292" s="1282"/>
      <c r="DO292" s="1282"/>
      <c r="DP292" s="1282"/>
      <c r="DQ292" s="1282"/>
      <c r="DR292" s="1282"/>
      <c r="DS292" s="1282"/>
      <c r="DT292" s="1282"/>
      <c r="DU292" s="1282"/>
      <c r="DV292" s="1282"/>
      <c r="DW292" s="1282"/>
      <c r="DX292" s="1282"/>
      <c r="DY292" s="1282"/>
      <c r="DZ292" s="1282"/>
      <c r="EA292" s="1282"/>
      <c r="EB292" s="1282"/>
      <c r="EC292" s="1282"/>
      <c r="ED292" s="1282"/>
      <c r="EE292" s="1282"/>
      <c r="EF292" s="1282"/>
      <c r="EG292" s="1282"/>
      <c r="EH292" s="1282"/>
      <c r="EI292" s="1282"/>
      <c r="EJ292" s="1282"/>
      <c r="EK292" s="1282"/>
      <c r="EL292" s="1282"/>
      <c r="EM292" s="1282"/>
      <c r="EN292" s="1282"/>
      <c r="EO292" s="1282"/>
      <c r="EP292" s="1282"/>
      <c r="EQ292" s="1282"/>
      <c r="ER292" s="1282"/>
      <c r="ES292" s="1282"/>
      <c r="ET292" s="1282"/>
      <c r="EU292" s="1282"/>
      <c r="EV292" s="1282"/>
      <c r="EW292" s="1282"/>
      <c r="EX292" s="1282"/>
      <c r="EY292" s="1282"/>
      <c r="EZ292" s="1282"/>
      <c r="FA292" s="1282"/>
      <c r="FB292" s="1282"/>
      <c r="FC292" s="1282"/>
      <c r="FD292" s="1282"/>
      <c r="FE292" s="1282"/>
      <c r="FF292" s="1282"/>
      <c r="FG292" s="1282"/>
      <c r="FH292" s="1282"/>
      <c r="FI292" s="1282"/>
      <c r="FJ292" s="1282"/>
      <c r="FK292" s="1282"/>
      <c r="FL292" s="1282"/>
      <c r="FM292" s="1282"/>
      <c r="FN292" s="1282"/>
      <c r="FO292" s="1282"/>
      <c r="FP292" s="1282"/>
      <c r="FQ292" s="1282"/>
      <c r="FR292" s="1282"/>
      <c r="FS292" s="1282"/>
      <c r="FT292" s="1282"/>
      <c r="FU292" s="1282"/>
      <c r="FV292" s="1282"/>
      <c r="FW292" s="1282"/>
      <c r="FX292" s="1282"/>
      <c r="FY292" s="1282"/>
      <c r="FZ292" s="1282"/>
      <c r="GA292" s="1282"/>
      <c r="GB292" s="1282"/>
      <c r="GC292" s="1282"/>
      <c r="GD292" s="1282"/>
      <c r="GE292" s="1282"/>
      <c r="GF292" s="1282"/>
      <c r="GG292" s="1282"/>
      <c r="GH292" s="1282"/>
      <c r="GI292" s="1282"/>
      <c r="GJ292" s="1282"/>
      <c r="GK292" s="1282"/>
      <c r="GL292" s="1282"/>
      <c r="GM292" s="1282"/>
      <c r="GN292" s="1282"/>
      <c r="GO292" s="1282"/>
      <c r="GP292" s="1282"/>
      <c r="GQ292" s="1282"/>
      <c r="GR292" s="1282"/>
      <c r="GS292" s="1282"/>
      <c r="GT292" s="1282"/>
      <c r="GU292" s="1282"/>
      <c r="GV292" s="1282"/>
      <c r="GW292" s="1282"/>
      <c r="GX292" s="1282"/>
      <c r="GY292" s="1282"/>
      <c r="GZ292" s="1282"/>
      <c r="HA292" s="1282"/>
      <c r="HB292" s="1282"/>
      <c r="HC292" s="1282"/>
      <c r="HD292" s="1282"/>
      <c r="HE292" s="1282"/>
      <c r="HF292" s="1282"/>
      <c r="HG292" s="1282"/>
      <c r="HH292" s="1282"/>
      <c r="HI292" s="1282"/>
      <c r="HJ292" s="1282"/>
      <c r="HK292" s="1282"/>
      <c r="HL292" s="1282"/>
      <c r="HM292" s="1282"/>
      <c r="HN292" s="1282"/>
      <c r="HO292" s="1282"/>
      <c r="HP292" s="1282"/>
      <c r="HQ292" s="1282"/>
      <c r="HR292" s="1282"/>
      <c r="HS292" s="1282"/>
      <c r="HT292" s="1282"/>
      <c r="HU292" s="1282"/>
      <c r="HV292" s="1282"/>
      <c r="HW292" s="1282"/>
      <c r="HX292" s="1282"/>
      <c r="HY292" s="1282"/>
      <c r="HZ292" s="1282"/>
      <c r="IA292" s="1282"/>
      <c r="IB292" s="1282"/>
      <c r="IC292" s="1282"/>
      <c r="ID292" s="1282"/>
      <c r="IE292" s="1282"/>
      <c r="IF292" s="1282"/>
      <c r="IG292" s="1282"/>
      <c r="IH292" s="1282"/>
      <c r="II292" s="1282"/>
      <c r="IJ292" s="1282"/>
      <c r="IK292" s="1282"/>
      <c r="IL292" s="1282"/>
      <c r="IM292" s="1282"/>
      <c r="IN292" s="1282"/>
      <c r="IO292" s="1282"/>
      <c r="IP292" s="1282"/>
      <c r="IQ292" s="1282"/>
      <c r="IR292" s="1282"/>
      <c r="IS292" s="1282"/>
      <c r="IT292" s="1282"/>
      <c r="IU292" s="1282"/>
      <c r="IV292" s="1282"/>
    </row>
    <row r="293" spans="1:256" ht="15.6" customHeight="1">
      <c r="C293" s="2496"/>
      <c r="D293" s="145"/>
      <c r="E293" s="152"/>
      <c r="F293" s="637" t="s">
        <v>629</v>
      </c>
      <c r="G293" s="763"/>
      <c r="H293" s="763"/>
      <c r="I293" s="763">
        <v>1314342.8700000001</v>
      </c>
      <c r="J293" s="763">
        <v>827454.12</v>
      </c>
      <c r="K293" s="763">
        <v>893686.53514828393</v>
      </c>
      <c r="L293" s="763">
        <v>1362988.54</v>
      </c>
      <c r="M293" s="763">
        <v>1934370.99</v>
      </c>
      <c r="N293" s="763">
        <v>2308448.8199999998</v>
      </c>
      <c r="O293" s="763" t="e">
        <v>#REF!</v>
      </c>
      <c r="P293" s="763">
        <v>5528200</v>
      </c>
      <c r="Q293" s="763">
        <v>6379600</v>
      </c>
      <c r="R293" s="763">
        <v>7438500</v>
      </c>
      <c r="S293" s="2497">
        <v>6036200</v>
      </c>
      <c r="T293" s="2497">
        <v>3895300</v>
      </c>
      <c r="U293" s="765">
        <v>3748100</v>
      </c>
      <c r="V293" s="2498">
        <v>4157600</v>
      </c>
      <c r="W293" s="2498">
        <v>4449300</v>
      </c>
      <c r="X293" s="1611">
        <v>7892000</v>
      </c>
      <c r="Y293" s="2500">
        <v>5521000</v>
      </c>
      <c r="Z293" s="2500">
        <v>6209600</v>
      </c>
      <c r="AA293" s="2501">
        <v>5994000</v>
      </c>
      <c r="AB293" s="2501">
        <v>6177000</v>
      </c>
      <c r="AC293" s="2546">
        <v>6331400</v>
      </c>
      <c r="AD293" s="2546">
        <v>6489700</v>
      </c>
      <c r="AE293" s="2546">
        <v>6651900</v>
      </c>
      <c r="AF293" s="2546">
        <v>6818200</v>
      </c>
      <c r="AG293" s="2546">
        <v>6988700</v>
      </c>
      <c r="AH293" s="2546">
        <v>7163400</v>
      </c>
      <c r="AI293" s="2546">
        <v>7342500</v>
      </c>
      <c r="AJ293" s="2546">
        <v>7526100</v>
      </c>
      <c r="AK293" s="2546">
        <v>7714300</v>
      </c>
      <c r="AL293" s="2546">
        <v>7907200</v>
      </c>
      <c r="AM293" s="2546">
        <v>8104900</v>
      </c>
      <c r="AN293" s="2546">
        <v>8307500</v>
      </c>
      <c r="AO293" s="2546">
        <v>8515200</v>
      </c>
      <c r="AP293" s="2546">
        <v>8728100</v>
      </c>
      <c r="AQ293" s="1282"/>
      <c r="AR293" s="1282"/>
      <c r="AS293" s="1611">
        <v>6209600</v>
      </c>
      <c r="AT293" s="1282"/>
      <c r="AU293" s="1282"/>
      <c r="AV293" s="1282"/>
      <c r="AW293" s="1282"/>
      <c r="AX293" s="1282"/>
      <c r="AY293" s="1282"/>
      <c r="AZ293" s="1282"/>
      <c r="BA293" s="1282"/>
      <c r="BB293" s="1282"/>
      <c r="BC293" s="1282"/>
      <c r="BD293" s="1282"/>
      <c r="BE293" s="1282"/>
      <c r="BF293" s="1282"/>
      <c r="BG293" s="1282"/>
      <c r="BH293" s="1282"/>
      <c r="BI293" s="1282"/>
      <c r="BJ293" s="1282"/>
      <c r="BK293" s="1282"/>
      <c r="BL293" s="1282"/>
      <c r="BM293" s="1282"/>
      <c r="BN293" s="1282"/>
      <c r="BO293" s="1282"/>
      <c r="BP293" s="1282"/>
      <c r="BQ293" s="1282"/>
      <c r="BR293" s="1282"/>
      <c r="BS293" s="1282"/>
      <c r="BT293" s="1282"/>
      <c r="BU293" s="1282"/>
      <c r="BV293" s="1282"/>
      <c r="BW293" s="1282"/>
      <c r="BX293" s="1282"/>
      <c r="BY293" s="1282"/>
      <c r="BZ293" s="1282"/>
      <c r="CA293" s="1282"/>
      <c r="CB293" s="1282"/>
      <c r="CC293" s="1282"/>
      <c r="CD293" s="1282"/>
      <c r="CE293" s="1282"/>
      <c r="CF293" s="1282"/>
      <c r="CG293" s="1282"/>
      <c r="CH293" s="1282"/>
      <c r="CI293" s="1282"/>
      <c r="CJ293" s="1282"/>
      <c r="CK293" s="1282"/>
      <c r="CL293" s="1282"/>
      <c r="CM293" s="1282"/>
      <c r="CN293" s="1282"/>
      <c r="CO293" s="1282"/>
      <c r="CP293" s="1282"/>
      <c r="CQ293" s="1282"/>
      <c r="CR293" s="1282"/>
      <c r="CS293" s="1282"/>
      <c r="CT293" s="1282"/>
      <c r="CU293" s="1282"/>
      <c r="CV293" s="1282"/>
      <c r="CW293" s="1282"/>
      <c r="CX293" s="1282"/>
      <c r="CY293" s="1282"/>
      <c r="CZ293" s="1282"/>
      <c r="DA293" s="1282"/>
      <c r="DB293" s="1282"/>
      <c r="DC293" s="1282"/>
      <c r="DD293" s="1282"/>
      <c r="DE293" s="1282"/>
      <c r="DF293" s="1282"/>
      <c r="DG293" s="1282"/>
      <c r="DH293" s="1282"/>
      <c r="DI293" s="1282"/>
      <c r="DJ293" s="1282"/>
      <c r="DK293" s="1282"/>
      <c r="DL293" s="1282"/>
      <c r="DM293" s="1282"/>
      <c r="DN293" s="1282"/>
      <c r="DO293" s="1282"/>
      <c r="DP293" s="1282"/>
      <c r="DQ293" s="1282"/>
      <c r="DR293" s="1282"/>
      <c r="DS293" s="1282"/>
      <c r="DT293" s="1282"/>
      <c r="DU293" s="1282"/>
      <c r="DV293" s="1282"/>
      <c r="DW293" s="1282"/>
      <c r="DX293" s="1282"/>
      <c r="DY293" s="1282"/>
      <c r="DZ293" s="1282"/>
      <c r="EA293" s="1282"/>
      <c r="EB293" s="1282"/>
      <c r="EC293" s="1282"/>
      <c r="ED293" s="1282"/>
      <c r="EE293" s="1282"/>
      <c r="EF293" s="1282"/>
      <c r="EG293" s="1282"/>
      <c r="EH293" s="1282"/>
      <c r="EI293" s="1282"/>
      <c r="EJ293" s="1282"/>
      <c r="EK293" s="1282"/>
      <c r="EL293" s="1282"/>
      <c r="EM293" s="1282"/>
      <c r="EN293" s="1282"/>
      <c r="EO293" s="1282"/>
      <c r="EP293" s="1282"/>
      <c r="EQ293" s="1282"/>
      <c r="ER293" s="1282"/>
      <c r="ES293" s="1282"/>
      <c r="ET293" s="1282"/>
      <c r="EU293" s="1282"/>
      <c r="EV293" s="1282"/>
      <c r="EW293" s="1282"/>
      <c r="EX293" s="1282"/>
      <c r="EY293" s="1282"/>
      <c r="EZ293" s="1282"/>
      <c r="FA293" s="1282"/>
      <c r="FB293" s="1282"/>
      <c r="FC293" s="1282"/>
      <c r="FD293" s="1282"/>
      <c r="FE293" s="1282"/>
      <c r="FF293" s="1282"/>
      <c r="FG293" s="1282"/>
      <c r="FH293" s="1282"/>
      <c r="FI293" s="1282"/>
      <c r="FJ293" s="1282"/>
      <c r="FK293" s="1282"/>
      <c r="FL293" s="1282"/>
      <c r="FM293" s="1282"/>
      <c r="FN293" s="1282"/>
      <c r="FO293" s="1282"/>
      <c r="FP293" s="1282"/>
      <c r="FQ293" s="1282"/>
      <c r="FR293" s="1282"/>
      <c r="FS293" s="1282"/>
      <c r="FT293" s="1282"/>
      <c r="FU293" s="1282"/>
      <c r="FV293" s="1282"/>
      <c r="FW293" s="1282"/>
      <c r="FX293" s="1282"/>
      <c r="FY293" s="1282"/>
      <c r="FZ293" s="1282"/>
      <c r="GA293" s="1282"/>
      <c r="GB293" s="1282"/>
      <c r="GC293" s="1282"/>
      <c r="GD293" s="1282"/>
      <c r="GE293" s="1282"/>
      <c r="GF293" s="1282"/>
      <c r="GG293" s="1282"/>
      <c r="GH293" s="1282"/>
      <c r="GI293" s="1282"/>
      <c r="GJ293" s="1282"/>
      <c r="GK293" s="1282"/>
      <c r="GL293" s="1282"/>
      <c r="GM293" s="1282"/>
      <c r="GN293" s="1282"/>
      <c r="GO293" s="1282"/>
      <c r="GP293" s="1282"/>
      <c r="GQ293" s="1282"/>
      <c r="GR293" s="1282"/>
      <c r="GS293" s="1282"/>
      <c r="GT293" s="1282"/>
      <c r="GU293" s="1282"/>
      <c r="GV293" s="1282"/>
      <c r="GW293" s="1282"/>
      <c r="GX293" s="1282"/>
      <c r="GY293" s="1282"/>
      <c r="GZ293" s="1282"/>
      <c r="HA293" s="1282"/>
      <c r="HB293" s="1282"/>
      <c r="HC293" s="1282"/>
      <c r="HD293" s="1282"/>
      <c r="HE293" s="1282"/>
      <c r="HF293" s="1282"/>
      <c r="HG293" s="1282"/>
      <c r="HH293" s="1282"/>
      <c r="HI293" s="1282"/>
      <c r="HJ293" s="1282"/>
      <c r="HK293" s="1282"/>
      <c r="HL293" s="1282"/>
      <c r="HM293" s="1282"/>
      <c r="HN293" s="1282"/>
      <c r="HO293" s="1282"/>
      <c r="HP293" s="1282"/>
      <c r="HQ293" s="1282"/>
      <c r="HR293" s="1282"/>
      <c r="HS293" s="1282"/>
      <c r="HT293" s="1282"/>
      <c r="HU293" s="1282"/>
      <c r="HV293" s="1282"/>
      <c r="HW293" s="1282"/>
      <c r="HX293" s="1282"/>
      <c r="HY293" s="1282"/>
      <c r="HZ293" s="1282"/>
      <c r="IA293" s="1282"/>
      <c r="IB293" s="1282"/>
      <c r="IC293" s="1282"/>
      <c r="ID293" s="1282"/>
      <c r="IE293" s="1282"/>
      <c r="IF293" s="1282"/>
      <c r="IG293" s="1282"/>
      <c r="IH293" s="1282"/>
      <c r="II293" s="1282"/>
      <c r="IJ293" s="1282"/>
      <c r="IK293" s="1282"/>
      <c r="IL293" s="1282"/>
      <c r="IM293" s="1282"/>
      <c r="IN293" s="1282"/>
      <c r="IO293" s="1282"/>
      <c r="IP293" s="1282"/>
      <c r="IQ293" s="1282"/>
      <c r="IR293" s="1282"/>
      <c r="IS293" s="1282"/>
      <c r="IT293" s="1282"/>
      <c r="IU293" s="1282"/>
      <c r="IV293" s="1282"/>
    </row>
    <row r="294" spans="1:256" s="998" customFormat="1" ht="15.6" customHeight="1">
      <c r="A294" s="9"/>
      <c r="B294" s="9"/>
      <c r="C294" s="2496"/>
      <c r="D294" s="145"/>
      <c r="E294" s="152"/>
      <c r="F294" s="635" t="s">
        <v>632</v>
      </c>
      <c r="G294" s="763"/>
      <c r="H294" s="763"/>
      <c r="I294" s="763">
        <v>736642.8353842916</v>
      </c>
      <c r="J294" s="763">
        <v>773629.09923165536</v>
      </c>
      <c r="K294" s="763">
        <v>648233.91764579841</v>
      </c>
      <c r="L294" s="763">
        <v>491798.25229674939</v>
      </c>
      <c r="M294" s="763">
        <v>123956.43697988169</v>
      </c>
      <c r="N294" s="763">
        <v>452639.39408594707</v>
      </c>
      <c r="O294" s="763">
        <v>0</v>
      </c>
      <c r="P294" s="763">
        <v>929500</v>
      </c>
      <c r="Q294" s="763">
        <v>931800</v>
      </c>
      <c r="R294" s="763">
        <v>887900</v>
      </c>
      <c r="S294" s="2497">
        <v>1852500</v>
      </c>
      <c r="T294" s="2497">
        <v>1244100</v>
      </c>
      <c r="U294" s="765">
        <v>783500</v>
      </c>
      <c r="V294" s="2498">
        <v>863900</v>
      </c>
      <c r="W294" s="2498">
        <v>811800</v>
      </c>
      <c r="X294" s="1611">
        <v>1191600</v>
      </c>
      <c r="Y294" s="2500">
        <v>921600</v>
      </c>
      <c r="Z294" s="2500">
        <v>920300</v>
      </c>
      <c r="AA294" s="2501">
        <v>941800</v>
      </c>
      <c r="AB294" s="2501">
        <v>948900</v>
      </c>
      <c r="AC294" s="477">
        <v>972600</v>
      </c>
      <c r="AD294" s="477">
        <v>996900</v>
      </c>
      <c r="AE294" s="477">
        <v>1021800</v>
      </c>
      <c r="AF294" s="477">
        <v>1047300</v>
      </c>
      <c r="AG294" s="477">
        <v>1073500</v>
      </c>
      <c r="AH294" s="477">
        <v>1100300</v>
      </c>
      <c r="AI294" s="477">
        <v>1127800</v>
      </c>
      <c r="AJ294" s="477">
        <v>1156000</v>
      </c>
      <c r="AK294" s="477">
        <v>1184900</v>
      </c>
      <c r="AL294" s="477">
        <v>1214500</v>
      </c>
      <c r="AM294" s="477">
        <v>1244900</v>
      </c>
      <c r="AN294" s="477">
        <v>1276000</v>
      </c>
      <c r="AO294" s="477">
        <v>1307900</v>
      </c>
      <c r="AP294" s="477">
        <v>1340600</v>
      </c>
      <c r="AQ294" s="1282"/>
      <c r="AR294" s="1282"/>
      <c r="AS294" s="1611">
        <v>920300</v>
      </c>
      <c r="AT294" s="1282"/>
      <c r="AU294" s="1282"/>
      <c r="AV294" s="1282"/>
      <c r="AW294" s="1282"/>
      <c r="AX294" s="1282"/>
      <c r="AY294" s="1282"/>
      <c r="AZ294" s="1282"/>
      <c r="BA294" s="1282"/>
      <c r="BB294" s="1282"/>
      <c r="BC294" s="1282"/>
      <c r="BD294" s="1282"/>
      <c r="BE294" s="1282"/>
      <c r="BF294" s="1282"/>
      <c r="BG294" s="1282"/>
      <c r="BH294" s="1282"/>
      <c r="BI294" s="1282"/>
      <c r="BJ294" s="1282"/>
      <c r="BK294" s="1282"/>
      <c r="BL294" s="1282"/>
      <c r="BM294" s="1282"/>
      <c r="BN294" s="1282"/>
      <c r="BO294" s="1282"/>
      <c r="BP294" s="1282"/>
      <c r="BQ294" s="1282"/>
      <c r="BR294" s="1282"/>
      <c r="BS294" s="1282"/>
      <c r="BT294" s="1282"/>
      <c r="BU294" s="1282"/>
      <c r="BV294" s="1282"/>
      <c r="BW294" s="1282"/>
      <c r="BX294" s="1282"/>
      <c r="BY294" s="1282"/>
      <c r="BZ294" s="1282"/>
      <c r="CA294" s="1282"/>
      <c r="CB294" s="1282"/>
      <c r="CC294" s="1282"/>
      <c r="CD294" s="1282"/>
      <c r="CE294" s="1282"/>
      <c r="CF294" s="1282"/>
      <c r="CG294" s="1282"/>
      <c r="CH294" s="1282"/>
      <c r="CI294" s="1282"/>
      <c r="CJ294" s="1282"/>
      <c r="CK294" s="1282"/>
      <c r="CL294" s="1282"/>
      <c r="CM294" s="1282"/>
      <c r="CN294" s="1282"/>
      <c r="CO294" s="1282"/>
      <c r="CP294" s="1282"/>
      <c r="CQ294" s="1282"/>
      <c r="CR294" s="1282"/>
      <c r="CS294" s="1282"/>
      <c r="CT294" s="1282"/>
      <c r="CU294" s="1282"/>
      <c r="CV294" s="1282"/>
      <c r="CW294" s="1282"/>
      <c r="CX294" s="1282"/>
      <c r="CY294" s="1282"/>
      <c r="CZ294" s="1282"/>
      <c r="DA294" s="1282"/>
      <c r="DB294" s="1282"/>
      <c r="DC294" s="1282"/>
      <c r="DD294" s="1282"/>
      <c r="DE294" s="1282"/>
      <c r="DF294" s="1282"/>
      <c r="DG294" s="1282"/>
      <c r="DH294" s="1282"/>
      <c r="DI294" s="1282"/>
      <c r="DJ294" s="1282"/>
      <c r="DK294" s="1282"/>
      <c r="DL294" s="1282"/>
      <c r="DM294" s="1282"/>
      <c r="DN294" s="1282"/>
      <c r="DO294" s="1282"/>
      <c r="DP294" s="1282"/>
      <c r="DQ294" s="1282"/>
      <c r="DR294" s="1282"/>
      <c r="DS294" s="1282"/>
      <c r="DT294" s="1282"/>
      <c r="DU294" s="1282"/>
      <c r="DV294" s="1282"/>
      <c r="DW294" s="1282"/>
      <c r="DX294" s="1282"/>
      <c r="DY294" s="1282"/>
      <c r="DZ294" s="1282"/>
      <c r="EA294" s="1282"/>
      <c r="EB294" s="1282"/>
      <c r="EC294" s="1282"/>
      <c r="ED294" s="1282"/>
      <c r="EE294" s="1282"/>
      <c r="EF294" s="1282"/>
      <c r="EG294" s="1282"/>
      <c r="EH294" s="1282"/>
      <c r="EI294" s="1282"/>
      <c r="EJ294" s="1282"/>
      <c r="EK294" s="1282"/>
      <c r="EL294" s="1282"/>
      <c r="EM294" s="1282"/>
      <c r="EN294" s="1282"/>
      <c r="EO294" s="1282"/>
      <c r="EP294" s="1282"/>
      <c r="EQ294" s="1282"/>
      <c r="ER294" s="1282"/>
      <c r="ES294" s="1282"/>
      <c r="ET294" s="1282"/>
      <c r="EU294" s="1282"/>
      <c r="EV294" s="1282"/>
      <c r="EW294" s="1282"/>
      <c r="EX294" s="1282"/>
      <c r="EY294" s="1282"/>
      <c r="EZ294" s="1282"/>
      <c r="FA294" s="1282"/>
      <c r="FB294" s="1282"/>
      <c r="FC294" s="1282"/>
      <c r="FD294" s="1282"/>
      <c r="FE294" s="1282"/>
      <c r="FF294" s="1282"/>
      <c r="FG294" s="1282"/>
      <c r="FH294" s="1282"/>
      <c r="FI294" s="1282"/>
      <c r="FJ294" s="1282"/>
      <c r="FK294" s="1282"/>
      <c r="FL294" s="1282"/>
      <c r="FM294" s="1282"/>
      <c r="FN294" s="1282"/>
      <c r="FO294" s="1282"/>
      <c r="FP294" s="1282"/>
      <c r="FQ294" s="1282"/>
      <c r="FR294" s="1282"/>
      <c r="FS294" s="1282"/>
      <c r="FT294" s="1282"/>
      <c r="FU294" s="1282"/>
      <c r="FV294" s="1282"/>
      <c r="FW294" s="1282"/>
      <c r="FX294" s="1282"/>
      <c r="FY294" s="1282"/>
      <c r="FZ294" s="1282"/>
      <c r="GA294" s="1282"/>
      <c r="GB294" s="1282"/>
      <c r="GC294" s="1282"/>
      <c r="GD294" s="1282"/>
      <c r="GE294" s="1282"/>
      <c r="GF294" s="1282"/>
      <c r="GG294" s="1282"/>
      <c r="GH294" s="1282"/>
      <c r="GI294" s="1282"/>
      <c r="GJ294" s="1282"/>
      <c r="GK294" s="1282"/>
      <c r="GL294" s="1282"/>
      <c r="GM294" s="1282"/>
      <c r="GN294" s="1282"/>
      <c r="GO294" s="1282"/>
      <c r="GP294" s="1282"/>
      <c r="GQ294" s="1282"/>
      <c r="GR294" s="1282"/>
      <c r="GS294" s="1282"/>
      <c r="GT294" s="1282"/>
      <c r="GU294" s="1282"/>
      <c r="GV294" s="1282"/>
      <c r="GW294" s="1282"/>
      <c r="GX294" s="1282"/>
      <c r="GY294" s="1282"/>
      <c r="GZ294" s="1282"/>
      <c r="HA294" s="1282"/>
      <c r="HB294" s="1282"/>
      <c r="HC294" s="1282"/>
      <c r="HD294" s="1282"/>
      <c r="HE294" s="1282"/>
      <c r="HF294" s="1282"/>
      <c r="HG294" s="1282"/>
      <c r="HH294" s="1282"/>
      <c r="HI294" s="1282"/>
      <c r="HJ294" s="1282"/>
      <c r="HK294" s="1282"/>
      <c r="HL294" s="1282"/>
      <c r="HM294" s="1282"/>
      <c r="HN294" s="1282"/>
      <c r="HO294" s="1282"/>
      <c r="HP294" s="1282"/>
      <c r="HQ294" s="1282"/>
      <c r="HR294" s="1282"/>
      <c r="HS294" s="1282"/>
      <c r="HT294" s="1282"/>
      <c r="HU294" s="1282"/>
      <c r="HV294" s="1282"/>
      <c r="HW294" s="1282"/>
      <c r="HX294" s="1282"/>
      <c r="HY294" s="1282"/>
      <c r="HZ294" s="1282"/>
      <c r="IA294" s="1282"/>
      <c r="IB294" s="1282"/>
      <c r="IC294" s="1282"/>
      <c r="ID294" s="1282"/>
      <c r="IE294" s="1282"/>
      <c r="IF294" s="1282"/>
      <c r="IG294" s="1282"/>
      <c r="IH294" s="1282"/>
      <c r="II294" s="1282"/>
      <c r="IJ294" s="1282"/>
      <c r="IK294" s="1282"/>
      <c r="IL294" s="1282"/>
      <c r="IM294" s="1282"/>
      <c r="IN294" s="1282"/>
      <c r="IO294" s="1282"/>
      <c r="IP294" s="1282"/>
      <c r="IQ294" s="1282"/>
      <c r="IR294" s="1282"/>
      <c r="IS294" s="1282"/>
      <c r="IT294" s="1282"/>
      <c r="IU294" s="1282"/>
      <c r="IV294" s="1282"/>
    </row>
    <row r="295" spans="1:256" ht="15.6" customHeight="1">
      <c r="C295" s="2496"/>
      <c r="D295" s="145"/>
      <c r="E295" s="152"/>
      <c r="F295" s="467" t="s">
        <v>635</v>
      </c>
      <c r="G295" s="1047"/>
      <c r="H295" s="1047"/>
      <c r="I295" s="1047"/>
      <c r="J295" s="1047"/>
      <c r="K295" s="1047"/>
      <c r="L295" s="1047"/>
      <c r="M295" s="1047"/>
      <c r="N295" s="1047"/>
      <c r="O295" s="763"/>
      <c r="P295" s="763">
        <v>0</v>
      </c>
      <c r="Q295" s="763">
        <v>0</v>
      </c>
      <c r="R295" s="763">
        <v>0</v>
      </c>
      <c r="S295" s="2497">
        <v>0</v>
      </c>
      <c r="T295" s="2497">
        <v>0</v>
      </c>
      <c r="U295" s="765">
        <v>0</v>
      </c>
      <c r="V295" s="2498">
        <v>0</v>
      </c>
      <c r="W295" s="2498">
        <v>0</v>
      </c>
      <c r="X295" s="1611">
        <v>0</v>
      </c>
      <c r="Y295" s="2500">
        <v>0</v>
      </c>
      <c r="Z295" s="2500">
        <v>0</v>
      </c>
      <c r="AA295" s="2501">
        <v>-815300</v>
      </c>
      <c r="AB295" s="2501">
        <v>-871600</v>
      </c>
      <c r="AC295" s="477">
        <v>-893400</v>
      </c>
      <c r="AD295" s="477">
        <v>-915700</v>
      </c>
      <c r="AE295" s="477">
        <v>-938600</v>
      </c>
      <c r="AF295" s="477">
        <v>-962100</v>
      </c>
      <c r="AG295" s="477">
        <v>-986200</v>
      </c>
      <c r="AH295" s="477">
        <v>-1010900</v>
      </c>
      <c r="AI295" s="477">
        <v>-1036200</v>
      </c>
      <c r="AJ295" s="477">
        <v>-1062100</v>
      </c>
      <c r="AK295" s="477">
        <v>-1088700</v>
      </c>
      <c r="AL295" s="477">
        <v>-1115900</v>
      </c>
      <c r="AM295" s="477">
        <v>-1143800</v>
      </c>
      <c r="AN295" s="477">
        <v>-1172400</v>
      </c>
      <c r="AO295" s="477">
        <v>-1201700</v>
      </c>
      <c r="AP295" s="477">
        <v>-1231700</v>
      </c>
      <c r="AQ295" s="1282"/>
      <c r="AR295" s="1282"/>
      <c r="AS295" s="1611">
        <v>0</v>
      </c>
      <c r="AT295" s="1282"/>
      <c r="AU295" s="1282"/>
      <c r="AV295" s="1282"/>
      <c r="AW295" s="1282"/>
      <c r="AX295" s="1282"/>
      <c r="AY295" s="1282"/>
      <c r="AZ295" s="1282"/>
      <c r="BA295" s="1282"/>
      <c r="BB295" s="1282"/>
      <c r="BC295" s="1282"/>
      <c r="BD295" s="1282"/>
      <c r="BE295" s="1282"/>
      <c r="BF295" s="1282"/>
      <c r="BG295" s="1282"/>
      <c r="BH295" s="1282"/>
      <c r="BI295" s="1282"/>
      <c r="BJ295" s="1282"/>
      <c r="BK295" s="1282"/>
      <c r="BL295" s="1282"/>
      <c r="BM295" s="1282"/>
      <c r="BN295" s="1282"/>
      <c r="BO295" s="1282"/>
      <c r="BP295" s="1282"/>
      <c r="BQ295" s="1282"/>
      <c r="BR295" s="1282"/>
      <c r="BS295" s="1282"/>
      <c r="BT295" s="1282"/>
      <c r="BU295" s="1282"/>
      <c r="BV295" s="1282"/>
      <c r="BW295" s="1282"/>
      <c r="BX295" s="1282"/>
      <c r="BY295" s="1282"/>
      <c r="BZ295" s="1282"/>
      <c r="CA295" s="1282"/>
      <c r="CB295" s="1282"/>
      <c r="CC295" s="1282"/>
      <c r="CD295" s="1282"/>
      <c r="CE295" s="1282"/>
      <c r="CF295" s="1282"/>
      <c r="CG295" s="1282"/>
      <c r="CH295" s="1282"/>
      <c r="CI295" s="1282"/>
      <c r="CJ295" s="1282"/>
      <c r="CK295" s="1282"/>
      <c r="CL295" s="1282"/>
      <c r="CM295" s="1282"/>
      <c r="CN295" s="1282"/>
      <c r="CO295" s="1282"/>
      <c r="CP295" s="1282"/>
      <c r="CQ295" s="1282"/>
      <c r="CR295" s="1282"/>
      <c r="CS295" s="1282"/>
      <c r="CT295" s="1282"/>
      <c r="CU295" s="1282"/>
      <c r="CV295" s="1282"/>
      <c r="CW295" s="1282"/>
      <c r="CX295" s="1282"/>
      <c r="CY295" s="1282"/>
      <c r="CZ295" s="1282"/>
      <c r="DA295" s="1282"/>
      <c r="DB295" s="1282"/>
      <c r="DC295" s="1282"/>
      <c r="DD295" s="1282"/>
      <c r="DE295" s="1282"/>
      <c r="DF295" s="1282"/>
      <c r="DG295" s="1282"/>
      <c r="DH295" s="1282"/>
      <c r="DI295" s="1282"/>
      <c r="DJ295" s="1282"/>
      <c r="DK295" s="1282"/>
      <c r="DL295" s="1282"/>
      <c r="DM295" s="1282"/>
      <c r="DN295" s="1282"/>
      <c r="DO295" s="1282"/>
      <c r="DP295" s="1282"/>
      <c r="DQ295" s="1282"/>
      <c r="DR295" s="1282"/>
      <c r="DS295" s="1282"/>
      <c r="DT295" s="1282"/>
      <c r="DU295" s="1282"/>
      <c r="DV295" s="1282"/>
      <c r="DW295" s="1282"/>
      <c r="DX295" s="1282"/>
      <c r="DY295" s="1282"/>
      <c r="DZ295" s="1282"/>
      <c r="EA295" s="1282"/>
      <c r="EB295" s="1282"/>
      <c r="EC295" s="1282"/>
      <c r="ED295" s="1282"/>
      <c r="EE295" s="1282"/>
      <c r="EF295" s="1282"/>
      <c r="EG295" s="1282"/>
      <c r="EH295" s="1282"/>
      <c r="EI295" s="1282"/>
      <c r="EJ295" s="1282"/>
      <c r="EK295" s="1282"/>
      <c r="EL295" s="1282"/>
      <c r="EM295" s="1282"/>
      <c r="EN295" s="1282"/>
      <c r="EO295" s="1282"/>
      <c r="EP295" s="1282"/>
      <c r="EQ295" s="1282"/>
      <c r="ER295" s="1282"/>
      <c r="ES295" s="1282"/>
      <c r="ET295" s="1282"/>
      <c r="EU295" s="1282"/>
      <c r="EV295" s="1282"/>
      <c r="EW295" s="1282"/>
      <c r="EX295" s="1282"/>
      <c r="EY295" s="1282"/>
      <c r="EZ295" s="1282"/>
      <c r="FA295" s="1282"/>
      <c r="FB295" s="1282"/>
      <c r="FC295" s="1282"/>
      <c r="FD295" s="1282"/>
      <c r="FE295" s="1282"/>
      <c r="FF295" s="1282"/>
      <c r="FG295" s="1282"/>
      <c r="FH295" s="1282"/>
      <c r="FI295" s="1282"/>
      <c r="FJ295" s="1282"/>
      <c r="FK295" s="1282"/>
      <c r="FL295" s="1282"/>
      <c r="FM295" s="1282"/>
      <c r="FN295" s="1282"/>
      <c r="FO295" s="1282"/>
      <c r="FP295" s="1282"/>
      <c r="FQ295" s="1282"/>
      <c r="FR295" s="1282"/>
      <c r="FS295" s="1282"/>
      <c r="FT295" s="1282"/>
      <c r="FU295" s="1282"/>
      <c r="FV295" s="1282"/>
      <c r="FW295" s="1282"/>
      <c r="FX295" s="1282"/>
      <c r="FY295" s="1282"/>
      <c r="FZ295" s="1282"/>
      <c r="GA295" s="1282"/>
      <c r="GB295" s="1282"/>
      <c r="GC295" s="1282"/>
      <c r="GD295" s="1282"/>
      <c r="GE295" s="1282"/>
      <c r="GF295" s="1282"/>
      <c r="GG295" s="1282"/>
      <c r="GH295" s="1282"/>
      <c r="GI295" s="1282"/>
      <c r="GJ295" s="1282"/>
      <c r="GK295" s="1282"/>
      <c r="GL295" s="1282"/>
      <c r="GM295" s="1282"/>
      <c r="GN295" s="1282"/>
      <c r="GO295" s="1282"/>
      <c r="GP295" s="1282"/>
      <c r="GQ295" s="1282"/>
      <c r="GR295" s="1282"/>
      <c r="GS295" s="1282"/>
      <c r="GT295" s="1282"/>
      <c r="GU295" s="1282"/>
      <c r="GV295" s="1282"/>
      <c r="GW295" s="1282"/>
      <c r="GX295" s="1282"/>
      <c r="GY295" s="1282"/>
      <c r="GZ295" s="1282"/>
      <c r="HA295" s="1282"/>
      <c r="HB295" s="1282"/>
      <c r="HC295" s="1282"/>
      <c r="HD295" s="1282"/>
      <c r="HE295" s="1282"/>
      <c r="HF295" s="1282"/>
      <c r="HG295" s="1282"/>
      <c r="HH295" s="1282"/>
      <c r="HI295" s="1282"/>
      <c r="HJ295" s="1282"/>
      <c r="HK295" s="1282"/>
      <c r="HL295" s="1282"/>
      <c r="HM295" s="1282"/>
      <c r="HN295" s="1282"/>
      <c r="HO295" s="1282"/>
      <c r="HP295" s="1282"/>
      <c r="HQ295" s="1282"/>
      <c r="HR295" s="1282"/>
      <c r="HS295" s="1282"/>
      <c r="HT295" s="1282"/>
      <c r="HU295" s="1282"/>
      <c r="HV295" s="1282"/>
      <c r="HW295" s="1282"/>
      <c r="HX295" s="1282"/>
      <c r="HY295" s="1282"/>
      <c r="HZ295" s="1282"/>
      <c r="IA295" s="1282"/>
      <c r="IB295" s="1282"/>
      <c r="IC295" s="1282"/>
      <c r="ID295" s="1282"/>
      <c r="IE295" s="1282"/>
      <c r="IF295" s="1282"/>
      <c r="IG295" s="1282"/>
      <c r="IH295" s="1282"/>
      <c r="II295" s="1282"/>
      <c r="IJ295" s="1282"/>
      <c r="IK295" s="1282"/>
      <c r="IL295" s="1282"/>
      <c r="IM295" s="1282"/>
      <c r="IN295" s="1282"/>
      <c r="IO295" s="1282"/>
      <c r="IP295" s="1282"/>
      <c r="IQ295" s="1282"/>
      <c r="IR295" s="1282"/>
      <c r="IS295" s="1282"/>
      <c r="IT295" s="1282"/>
      <c r="IU295" s="1282"/>
      <c r="IV295" s="1282"/>
    </row>
    <row r="296" spans="1:256" ht="15.6" customHeight="1">
      <c r="C296" s="2496"/>
      <c r="D296" s="553"/>
      <c r="E296" s="146"/>
      <c r="F296" s="148" t="s">
        <v>38</v>
      </c>
      <c r="G296" s="2372"/>
      <c r="H296" s="2372"/>
      <c r="I296" s="2372">
        <v>7972788.33897168</v>
      </c>
      <c r="J296" s="2372">
        <v>8709097.1810865831</v>
      </c>
      <c r="K296" s="2372">
        <v>8202949.6223980812</v>
      </c>
      <c r="L296" s="2372">
        <v>8546553.3926322348</v>
      </c>
      <c r="M296" s="2372">
        <v>7141214.3392836843</v>
      </c>
      <c r="N296" s="2372">
        <v>8204439.7736412529</v>
      </c>
      <c r="O296" s="519" t="e">
        <v>#REF!</v>
      </c>
      <c r="P296" s="2489">
        <v>14614900</v>
      </c>
      <c r="Q296" s="2489">
        <v>14414300</v>
      </c>
      <c r="R296" s="2489">
        <v>16373700</v>
      </c>
      <c r="S296" s="2517">
        <v>16630500</v>
      </c>
      <c r="T296" s="2517">
        <v>13337900</v>
      </c>
      <c r="U296" s="2518">
        <v>13072300</v>
      </c>
      <c r="V296" s="2519">
        <v>13700300</v>
      </c>
      <c r="W296" s="519">
        <v>14033000</v>
      </c>
      <c r="X296" s="2520">
        <v>18750000</v>
      </c>
      <c r="Y296" s="2521">
        <v>16239300</v>
      </c>
      <c r="Z296" s="2521">
        <v>17640000</v>
      </c>
      <c r="AA296" s="2522">
        <v>17189729.071033351</v>
      </c>
      <c r="AB296" s="2522">
        <v>18148620.011720002</v>
      </c>
      <c r="AC296" s="519">
        <v>18722200</v>
      </c>
      <c r="AD296" s="519">
        <v>19384800</v>
      </c>
      <c r="AE296" s="519">
        <v>20078800</v>
      </c>
      <c r="AF296" s="519">
        <v>20793600</v>
      </c>
      <c r="AG296" s="519">
        <v>21430700</v>
      </c>
      <c r="AH296" s="519">
        <v>22088100</v>
      </c>
      <c r="AI296" s="519">
        <v>22766600</v>
      </c>
      <c r="AJ296" s="519">
        <v>23470100</v>
      </c>
      <c r="AK296" s="519">
        <v>24199300</v>
      </c>
      <c r="AL296" s="519">
        <v>24955000</v>
      </c>
      <c r="AM296" s="519">
        <v>25738100</v>
      </c>
      <c r="AN296" s="519">
        <v>26549600</v>
      </c>
      <c r="AO296" s="519">
        <v>27390600</v>
      </c>
      <c r="AP296" s="519">
        <v>28262000</v>
      </c>
      <c r="AQ296" s="667"/>
      <c r="AR296" s="667"/>
      <c r="AS296" s="2520">
        <v>17640000</v>
      </c>
      <c r="AT296" s="667"/>
      <c r="AU296" s="667"/>
      <c r="AV296" s="667"/>
      <c r="AW296" s="667"/>
      <c r="AX296" s="667"/>
      <c r="AY296" s="667"/>
      <c r="AZ296" s="667"/>
      <c r="BA296" s="667"/>
      <c r="BB296" s="667"/>
      <c r="BC296" s="667"/>
      <c r="BD296" s="667"/>
      <c r="BE296" s="667"/>
      <c r="BF296" s="667"/>
      <c r="BG296" s="667"/>
      <c r="BH296" s="667"/>
      <c r="BI296" s="667"/>
      <c r="BJ296" s="667"/>
      <c r="BK296" s="667"/>
      <c r="BL296" s="667"/>
      <c r="BM296" s="667"/>
      <c r="BN296" s="667"/>
      <c r="BO296" s="667"/>
      <c r="BP296" s="667"/>
      <c r="BQ296" s="667"/>
      <c r="BR296" s="667"/>
      <c r="BS296" s="667"/>
      <c r="BT296" s="667"/>
      <c r="BU296" s="667"/>
      <c r="BV296" s="667"/>
      <c r="BW296" s="667"/>
      <c r="BX296" s="667"/>
      <c r="BY296" s="667"/>
      <c r="BZ296" s="667"/>
      <c r="CA296" s="667"/>
      <c r="CB296" s="667"/>
      <c r="CC296" s="667"/>
      <c r="CD296" s="667"/>
      <c r="CE296" s="667"/>
      <c r="CF296" s="667"/>
      <c r="CG296" s="667"/>
      <c r="CH296" s="667"/>
      <c r="CI296" s="667"/>
      <c r="CJ296" s="667"/>
      <c r="CK296" s="667"/>
      <c r="CL296" s="667"/>
      <c r="CM296" s="667"/>
      <c r="CN296" s="667"/>
      <c r="CO296" s="667"/>
      <c r="CP296" s="667"/>
      <c r="CQ296" s="667"/>
      <c r="CR296" s="667"/>
      <c r="CS296" s="667"/>
      <c r="CT296" s="667"/>
      <c r="CU296" s="667"/>
      <c r="CV296" s="667"/>
      <c r="CW296" s="667"/>
      <c r="CX296" s="667"/>
      <c r="CY296" s="667"/>
      <c r="CZ296" s="667"/>
      <c r="DA296" s="667"/>
      <c r="DB296" s="667"/>
      <c r="DC296" s="667"/>
      <c r="DD296" s="667"/>
      <c r="DE296" s="667"/>
      <c r="DF296" s="667"/>
      <c r="DG296" s="667"/>
      <c r="DH296" s="667"/>
      <c r="DI296" s="667"/>
      <c r="DJ296" s="667"/>
      <c r="DK296" s="667"/>
      <c r="DL296" s="667"/>
      <c r="DM296" s="667"/>
      <c r="DN296" s="667"/>
      <c r="DO296" s="667"/>
      <c r="DP296" s="667"/>
      <c r="DQ296" s="667"/>
      <c r="DR296" s="667"/>
      <c r="DS296" s="667"/>
      <c r="DT296" s="667"/>
      <c r="DU296" s="667"/>
      <c r="DV296" s="667"/>
      <c r="DW296" s="667"/>
      <c r="DX296" s="667"/>
      <c r="DY296" s="667"/>
      <c r="DZ296" s="667"/>
      <c r="EA296" s="667"/>
      <c r="EB296" s="667"/>
      <c r="EC296" s="667"/>
      <c r="ED296" s="667"/>
      <c r="EE296" s="667"/>
      <c r="EF296" s="667"/>
      <c r="EG296" s="667"/>
      <c r="EH296" s="667"/>
      <c r="EI296" s="667"/>
      <c r="EJ296" s="667"/>
      <c r="EK296" s="667"/>
      <c r="EL296" s="667"/>
      <c r="EM296" s="667"/>
      <c r="EN296" s="667"/>
      <c r="EO296" s="667"/>
      <c r="EP296" s="667"/>
      <c r="EQ296" s="667"/>
      <c r="ER296" s="667"/>
      <c r="ES296" s="667"/>
      <c r="ET296" s="667"/>
      <c r="EU296" s="667"/>
      <c r="EV296" s="667"/>
      <c r="EW296" s="667"/>
      <c r="EX296" s="667"/>
      <c r="EY296" s="667"/>
      <c r="EZ296" s="667"/>
      <c r="FA296" s="667"/>
      <c r="FB296" s="667"/>
      <c r="FC296" s="667"/>
      <c r="FD296" s="667"/>
      <c r="FE296" s="667"/>
      <c r="FF296" s="667"/>
      <c r="FG296" s="667"/>
      <c r="FH296" s="667"/>
      <c r="FI296" s="667"/>
      <c r="FJ296" s="667"/>
      <c r="FK296" s="667"/>
      <c r="FL296" s="667"/>
      <c r="FM296" s="667"/>
      <c r="FN296" s="667"/>
      <c r="FO296" s="667"/>
      <c r="FP296" s="667"/>
      <c r="FQ296" s="667"/>
      <c r="FR296" s="667"/>
      <c r="FS296" s="667"/>
      <c r="FT296" s="667"/>
      <c r="FU296" s="667"/>
      <c r="FV296" s="667"/>
      <c r="FW296" s="667"/>
      <c r="FX296" s="667"/>
      <c r="FY296" s="667"/>
      <c r="FZ296" s="667"/>
      <c r="GA296" s="667"/>
      <c r="GB296" s="667"/>
      <c r="GC296" s="667"/>
      <c r="GD296" s="667"/>
      <c r="GE296" s="667"/>
      <c r="GF296" s="667"/>
      <c r="GG296" s="667"/>
      <c r="GH296" s="667"/>
      <c r="GI296" s="667"/>
      <c r="GJ296" s="667"/>
      <c r="GK296" s="667"/>
      <c r="GL296" s="667"/>
      <c r="GM296" s="667"/>
      <c r="GN296" s="667"/>
      <c r="GO296" s="667"/>
      <c r="GP296" s="667"/>
      <c r="GQ296" s="667"/>
      <c r="GR296" s="667"/>
      <c r="GS296" s="667"/>
      <c r="GT296" s="667"/>
      <c r="GU296" s="667"/>
      <c r="GV296" s="667"/>
      <c r="GW296" s="667"/>
      <c r="GX296" s="667"/>
      <c r="GY296" s="667"/>
      <c r="GZ296" s="667"/>
      <c r="HA296" s="667"/>
      <c r="HB296" s="667"/>
      <c r="HC296" s="667"/>
      <c r="HD296" s="667"/>
      <c r="HE296" s="667"/>
      <c r="HF296" s="667"/>
      <c r="HG296" s="667"/>
      <c r="HH296" s="667"/>
      <c r="HI296" s="667"/>
      <c r="HJ296" s="667"/>
      <c r="HK296" s="667"/>
      <c r="HL296" s="667"/>
      <c r="HM296" s="667"/>
      <c r="HN296" s="667"/>
      <c r="HO296" s="667"/>
      <c r="HP296" s="667"/>
      <c r="HQ296" s="667"/>
      <c r="HR296" s="667"/>
      <c r="HS296" s="667"/>
      <c r="HT296" s="667"/>
      <c r="HU296" s="667"/>
      <c r="HV296" s="667"/>
      <c r="HW296" s="667"/>
      <c r="HX296" s="667"/>
      <c r="HY296" s="667"/>
      <c r="HZ296" s="667"/>
      <c r="IA296" s="667"/>
      <c r="IB296" s="667"/>
      <c r="IC296" s="667"/>
      <c r="ID296" s="667"/>
      <c r="IE296" s="667"/>
      <c r="IF296" s="667"/>
      <c r="IG296" s="667"/>
      <c r="IH296" s="667"/>
      <c r="II296" s="667"/>
      <c r="IJ296" s="667"/>
      <c r="IK296" s="667"/>
      <c r="IL296" s="667"/>
      <c r="IM296" s="667"/>
      <c r="IN296" s="667"/>
      <c r="IO296" s="667"/>
      <c r="IP296" s="667"/>
      <c r="IQ296" s="667"/>
      <c r="IR296" s="667"/>
      <c r="IS296" s="667"/>
      <c r="IT296" s="667"/>
      <c r="IU296" s="667"/>
      <c r="IV296" s="667"/>
    </row>
    <row r="297" spans="1:256" ht="15.6" customHeight="1">
      <c r="C297" s="2496"/>
      <c r="D297" s="469"/>
      <c r="E297" s="645" t="s">
        <v>778</v>
      </c>
      <c r="F297" s="646"/>
      <c r="G297" s="2493"/>
      <c r="H297" s="2493"/>
      <c r="I297" s="2493"/>
      <c r="J297" s="2493"/>
      <c r="K297" s="2493"/>
      <c r="L297" s="2493"/>
      <c r="M297" s="2493"/>
      <c r="N297" s="2493"/>
      <c r="O297" s="2545"/>
      <c r="P297" s="2493"/>
      <c r="Q297" s="2493"/>
      <c r="R297" s="2493"/>
      <c r="S297" s="2494"/>
      <c r="T297" s="2494"/>
      <c r="U297" s="2510"/>
      <c r="V297" s="2511"/>
      <c r="W297" s="2511"/>
      <c r="X297" s="2512"/>
      <c r="Y297" s="2513"/>
      <c r="Z297" s="2513"/>
      <c r="AA297" s="2514"/>
      <c r="AB297" s="2514"/>
      <c r="AC297" s="511"/>
      <c r="AD297" s="511"/>
      <c r="AE297" s="511"/>
      <c r="AF297" s="511"/>
      <c r="AG297" s="511"/>
      <c r="AH297" s="511"/>
      <c r="AI297" s="511"/>
      <c r="AJ297" s="511"/>
      <c r="AK297" s="511"/>
      <c r="AL297" s="511"/>
      <c r="AM297" s="511"/>
      <c r="AN297" s="511"/>
      <c r="AO297" s="511"/>
      <c r="AP297" s="511"/>
      <c r="AQ297" s="1282"/>
      <c r="AR297" s="1282"/>
      <c r="AS297" s="2512"/>
      <c r="AT297" s="1282"/>
      <c r="AU297" s="1282"/>
      <c r="AV297" s="1282"/>
      <c r="AW297" s="1282"/>
      <c r="AX297" s="1282"/>
      <c r="AY297" s="1282"/>
      <c r="AZ297" s="1282"/>
      <c r="BA297" s="1282"/>
      <c r="BB297" s="1282"/>
      <c r="BC297" s="1282"/>
      <c r="BD297" s="1282"/>
      <c r="BE297" s="1282"/>
      <c r="BF297" s="1282"/>
      <c r="BG297" s="1282"/>
      <c r="BH297" s="1282"/>
      <c r="BI297" s="1282"/>
      <c r="BJ297" s="1282"/>
      <c r="BK297" s="1282"/>
      <c r="BL297" s="1282"/>
      <c r="BM297" s="1282"/>
      <c r="BN297" s="1282"/>
      <c r="BO297" s="1282"/>
      <c r="BP297" s="1282"/>
      <c r="BQ297" s="1282"/>
      <c r="BR297" s="1282"/>
      <c r="BS297" s="1282"/>
      <c r="BT297" s="1282"/>
      <c r="BU297" s="1282"/>
      <c r="BV297" s="1282"/>
      <c r="BW297" s="1282"/>
      <c r="BX297" s="1282"/>
      <c r="BY297" s="1282"/>
      <c r="BZ297" s="1282"/>
      <c r="CA297" s="1282"/>
      <c r="CB297" s="1282"/>
      <c r="CC297" s="1282"/>
      <c r="CD297" s="1282"/>
      <c r="CE297" s="1282"/>
      <c r="CF297" s="1282"/>
      <c r="CG297" s="1282"/>
      <c r="CH297" s="1282"/>
      <c r="CI297" s="1282"/>
      <c r="CJ297" s="1282"/>
      <c r="CK297" s="1282"/>
      <c r="CL297" s="1282"/>
      <c r="CM297" s="1282"/>
      <c r="CN297" s="1282"/>
      <c r="CO297" s="1282"/>
      <c r="CP297" s="1282"/>
      <c r="CQ297" s="1282"/>
      <c r="CR297" s="1282"/>
      <c r="CS297" s="1282"/>
      <c r="CT297" s="1282"/>
      <c r="CU297" s="1282"/>
      <c r="CV297" s="1282"/>
      <c r="CW297" s="1282"/>
      <c r="CX297" s="1282"/>
      <c r="CY297" s="1282"/>
      <c r="CZ297" s="1282"/>
      <c r="DA297" s="1282"/>
      <c r="DB297" s="1282"/>
      <c r="DC297" s="1282"/>
      <c r="DD297" s="1282"/>
      <c r="DE297" s="1282"/>
      <c r="DF297" s="1282"/>
      <c r="DG297" s="1282"/>
      <c r="DH297" s="1282"/>
      <c r="DI297" s="1282"/>
      <c r="DJ297" s="1282"/>
      <c r="DK297" s="1282"/>
      <c r="DL297" s="1282"/>
      <c r="DM297" s="1282"/>
      <c r="DN297" s="1282"/>
      <c r="DO297" s="1282"/>
      <c r="DP297" s="1282"/>
      <c r="DQ297" s="1282"/>
      <c r="DR297" s="1282"/>
      <c r="DS297" s="1282"/>
      <c r="DT297" s="1282"/>
      <c r="DU297" s="1282"/>
      <c r="DV297" s="1282"/>
      <c r="DW297" s="1282"/>
      <c r="DX297" s="1282"/>
      <c r="DY297" s="1282"/>
      <c r="DZ297" s="1282"/>
      <c r="EA297" s="1282"/>
      <c r="EB297" s="1282"/>
      <c r="EC297" s="1282"/>
      <c r="ED297" s="1282"/>
      <c r="EE297" s="1282"/>
      <c r="EF297" s="1282"/>
      <c r="EG297" s="1282"/>
      <c r="EH297" s="1282"/>
      <c r="EI297" s="1282"/>
      <c r="EJ297" s="1282"/>
      <c r="EK297" s="1282"/>
      <c r="EL297" s="1282"/>
      <c r="EM297" s="1282"/>
      <c r="EN297" s="1282"/>
      <c r="EO297" s="1282"/>
      <c r="EP297" s="1282"/>
      <c r="EQ297" s="1282"/>
      <c r="ER297" s="1282"/>
      <c r="ES297" s="1282"/>
      <c r="ET297" s="1282"/>
      <c r="EU297" s="1282"/>
      <c r="EV297" s="1282"/>
      <c r="EW297" s="1282"/>
      <c r="EX297" s="1282"/>
      <c r="EY297" s="1282"/>
      <c r="EZ297" s="1282"/>
      <c r="FA297" s="1282"/>
      <c r="FB297" s="1282"/>
      <c r="FC297" s="1282"/>
      <c r="FD297" s="1282"/>
      <c r="FE297" s="1282"/>
      <c r="FF297" s="1282"/>
      <c r="FG297" s="1282"/>
      <c r="FH297" s="1282"/>
      <c r="FI297" s="1282"/>
      <c r="FJ297" s="1282"/>
      <c r="FK297" s="1282"/>
      <c r="FL297" s="1282"/>
      <c r="FM297" s="1282"/>
      <c r="FN297" s="1282"/>
      <c r="FO297" s="1282"/>
      <c r="FP297" s="1282"/>
      <c r="FQ297" s="1282"/>
      <c r="FR297" s="1282"/>
      <c r="FS297" s="1282"/>
      <c r="FT297" s="1282"/>
      <c r="FU297" s="1282"/>
      <c r="FV297" s="1282"/>
      <c r="FW297" s="1282"/>
      <c r="FX297" s="1282"/>
      <c r="FY297" s="1282"/>
      <c r="FZ297" s="1282"/>
      <c r="GA297" s="1282"/>
      <c r="GB297" s="1282"/>
      <c r="GC297" s="1282"/>
      <c r="GD297" s="1282"/>
      <c r="GE297" s="1282"/>
      <c r="GF297" s="1282"/>
      <c r="GG297" s="1282"/>
      <c r="GH297" s="1282"/>
      <c r="GI297" s="1282"/>
      <c r="GJ297" s="1282"/>
      <c r="GK297" s="1282"/>
      <c r="GL297" s="1282"/>
      <c r="GM297" s="1282"/>
      <c r="GN297" s="1282"/>
      <c r="GO297" s="1282"/>
      <c r="GP297" s="1282"/>
      <c r="GQ297" s="1282"/>
      <c r="GR297" s="1282"/>
      <c r="GS297" s="1282"/>
      <c r="GT297" s="1282"/>
      <c r="GU297" s="1282"/>
      <c r="GV297" s="1282"/>
      <c r="GW297" s="1282"/>
      <c r="GX297" s="1282"/>
      <c r="GY297" s="1282"/>
      <c r="GZ297" s="1282"/>
      <c r="HA297" s="1282"/>
      <c r="HB297" s="1282"/>
      <c r="HC297" s="1282"/>
      <c r="HD297" s="1282"/>
      <c r="HE297" s="1282"/>
      <c r="HF297" s="1282"/>
      <c r="HG297" s="1282"/>
      <c r="HH297" s="1282"/>
      <c r="HI297" s="1282"/>
      <c r="HJ297" s="1282"/>
      <c r="HK297" s="1282"/>
      <c r="HL297" s="1282"/>
      <c r="HM297" s="1282"/>
      <c r="HN297" s="1282"/>
      <c r="HO297" s="1282"/>
      <c r="HP297" s="1282"/>
      <c r="HQ297" s="1282"/>
      <c r="HR297" s="1282"/>
      <c r="HS297" s="1282"/>
      <c r="HT297" s="1282"/>
      <c r="HU297" s="1282"/>
      <c r="HV297" s="1282"/>
      <c r="HW297" s="1282"/>
      <c r="HX297" s="1282"/>
      <c r="HY297" s="1282"/>
      <c r="HZ297" s="1282"/>
      <c r="IA297" s="1282"/>
      <c r="IB297" s="1282"/>
      <c r="IC297" s="1282"/>
      <c r="ID297" s="1282"/>
      <c r="IE297" s="1282"/>
      <c r="IF297" s="1282"/>
      <c r="IG297" s="1282"/>
      <c r="IH297" s="1282"/>
      <c r="II297" s="1282"/>
      <c r="IJ297" s="1282"/>
      <c r="IK297" s="1282"/>
      <c r="IL297" s="1282"/>
      <c r="IM297" s="1282"/>
      <c r="IN297" s="1282"/>
      <c r="IO297" s="1282"/>
      <c r="IP297" s="1282"/>
      <c r="IQ297" s="1282"/>
      <c r="IR297" s="1282"/>
      <c r="IS297" s="1282"/>
      <c r="IT297" s="1282"/>
      <c r="IU297" s="1282"/>
      <c r="IV297" s="1282"/>
    </row>
    <row r="298" spans="1:256" ht="15.6" customHeight="1">
      <c r="C298" s="2496"/>
      <c r="D298" s="145"/>
      <c r="E298" s="152"/>
      <c r="F298" s="635" t="s">
        <v>623</v>
      </c>
      <c r="G298" s="763"/>
      <c r="H298" s="763"/>
      <c r="I298" s="763">
        <v>5847888.8892771835</v>
      </c>
      <c r="J298" s="763">
        <v>5929746.9041563245</v>
      </c>
      <c r="K298" s="763">
        <v>5665835.85076789</v>
      </c>
      <c r="L298" s="763">
        <v>5031215.8163444465</v>
      </c>
      <c r="M298" s="763">
        <v>3429787.8422614839</v>
      </c>
      <c r="N298" s="763">
        <v>3709955.5818826561</v>
      </c>
      <c r="O298" s="763">
        <v>4443158</v>
      </c>
      <c r="P298" s="763">
        <v>4270500</v>
      </c>
      <c r="Q298" s="763">
        <v>4877900</v>
      </c>
      <c r="R298" s="763">
        <v>5418700</v>
      </c>
      <c r="S298" s="2497">
        <v>5884500</v>
      </c>
      <c r="T298" s="2497">
        <v>6189300</v>
      </c>
      <c r="U298" s="765">
        <v>6724800</v>
      </c>
      <c r="V298" s="2498">
        <v>6612700</v>
      </c>
      <c r="W298" s="2498">
        <v>6850900</v>
      </c>
      <c r="X298" s="1611">
        <v>7165200</v>
      </c>
      <c r="Y298" s="2500">
        <v>6990800</v>
      </c>
      <c r="Z298" s="2500">
        <v>7428600</v>
      </c>
      <c r="AA298" s="2501">
        <v>8723862.9159533307</v>
      </c>
      <c r="AB298" s="2501">
        <v>9179131.5210100003</v>
      </c>
      <c r="AC298" s="477">
        <v>9526400</v>
      </c>
      <c r="AD298" s="477">
        <v>9955600</v>
      </c>
      <c r="AE298" s="477">
        <v>10410300</v>
      </c>
      <c r="AF298" s="477">
        <v>10879600</v>
      </c>
      <c r="AG298" s="477">
        <v>11266800</v>
      </c>
      <c r="AH298" s="477">
        <v>11668100</v>
      </c>
      <c r="AI298" s="477">
        <v>12083900</v>
      </c>
      <c r="AJ298" s="477">
        <v>12517900</v>
      </c>
      <c r="AK298" s="477">
        <v>12970700</v>
      </c>
      <c r="AL298" s="477">
        <v>13443000</v>
      </c>
      <c r="AM298" s="477">
        <v>13935500</v>
      </c>
      <c r="AN298" s="477">
        <v>14449000</v>
      </c>
      <c r="AO298" s="477">
        <v>14984300</v>
      </c>
      <c r="AP298" s="477">
        <v>15542300</v>
      </c>
      <c r="AQ298" s="1282"/>
      <c r="AR298" s="1282"/>
      <c r="AS298" s="1611">
        <v>7428600</v>
      </c>
      <c r="AT298" s="1282"/>
      <c r="AU298" s="1282"/>
      <c r="AV298" s="1282"/>
      <c r="AW298" s="1282"/>
      <c r="AX298" s="1282"/>
      <c r="AY298" s="1282"/>
      <c r="AZ298" s="1282"/>
      <c r="BA298" s="1282"/>
      <c r="BB298" s="1282"/>
      <c r="BC298" s="1282"/>
      <c r="BD298" s="1282"/>
      <c r="BE298" s="1282"/>
      <c r="BF298" s="1282"/>
      <c r="BG298" s="1282"/>
      <c r="BH298" s="1282"/>
      <c r="BI298" s="1282"/>
      <c r="BJ298" s="1282"/>
      <c r="BK298" s="1282"/>
      <c r="BL298" s="1282"/>
      <c r="BM298" s="1282"/>
      <c r="BN298" s="1282"/>
      <c r="BO298" s="1282"/>
      <c r="BP298" s="1282"/>
      <c r="BQ298" s="1282"/>
      <c r="BR298" s="1282"/>
      <c r="BS298" s="1282"/>
      <c r="BT298" s="1282"/>
      <c r="BU298" s="1282"/>
      <c r="BV298" s="1282"/>
      <c r="BW298" s="1282"/>
      <c r="BX298" s="1282"/>
      <c r="BY298" s="1282"/>
      <c r="BZ298" s="1282"/>
      <c r="CA298" s="1282"/>
      <c r="CB298" s="1282"/>
      <c r="CC298" s="1282"/>
      <c r="CD298" s="1282"/>
      <c r="CE298" s="1282"/>
      <c r="CF298" s="1282"/>
      <c r="CG298" s="1282"/>
      <c r="CH298" s="1282"/>
      <c r="CI298" s="1282"/>
      <c r="CJ298" s="1282"/>
      <c r="CK298" s="1282"/>
      <c r="CL298" s="1282"/>
      <c r="CM298" s="1282"/>
      <c r="CN298" s="1282"/>
      <c r="CO298" s="1282"/>
      <c r="CP298" s="1282"/>
      <c r="CQ298" s="1282"/>
      <c r="CR298" s="1282"/>
      <c r="CS298" s="1282"/>
      <c r="CT298" s="1282"/>
      <c r="CU298" s="1282"/>
      <c r="CV298" s="1282"/>
      <c r="CW298" s="1282"/>
      <c r="CX298" s="1282"/>
      <c r="CY298" s="1282"/>
      <c r="CZ298" s="1282"/>
      <c r="DA298" s="1282"/>
      <c r="DB298" s="1282"/>
      <c r="DC298" s="1282"/>
      <c r="DD298" s="1282"/>
      <c r="DE298" s="1282"/>
      <c r="DF298" s="1282"/>
      <c r="DG298" s="1282"/>
      <c r="DH298" s="1282"/>
      <c r="DI298" s="1282"/>
      <c r="DJ298" s="1282"/>
      <c r="DK298" s="1282"/>
      <c r="DL298" s="1282"/>
      <c r="DM298" s="1282"/>
      <c r="DN298" s="1282"/>
      <c r="DO298" s="1282"/>
      <c r="DP298" s="1282"/>
      <c r="DQ298" s="1282"/>
      <c r="DR298" s="1282"/>
      <c r="DS298" s="1282"/>
      <c r="DT298" s="1282"/>
      <c r="DU298" s="1282"/>
      <c r="DV298" s="1282"/>
      <c r="DW298" s="1282"/>
      <c r="DX298" s="1282"/>
      <c r="DY298" s="1282"/>
      <c r="DZ298" s="1282"/>
      <c r="EA298" s="1282"/>
      <c r="EB298" s="1282"/>
      <c r="EC298" s="1282"/>
      <c r="ED298" s="1282"/>
      <c r="EE298" s="1282"/>
      <c r="EF298" s="1282"/>
      <c r="EG298" s="1282"/>
      <c r="EH298" s="1282"/>
      <c r="EI298" s="1282"/>
      <c r="EJ298" s="1282"/>
      <c r="EK298" s="1282"/>
      <c r="EL298" s="1282"/>
      <c r="EM298" s="1282"/>
      <c r="EN298" s="1282"/>
      <c r="EO298" s="1282"/>
      <c r="EP298" s="1282"/>
      <c r="EQ298" s="1282"/>
      <c r="ER298" s="1282"/>
      <c r="ES298" s="1282"/>
      <c r="ET298" s="1282"/>
      <c r="EU298" s="1282"/>
      <c r="EV298" s="1282"/>
      <c r="EW298" s="1282"/>
      <c r="EX298" s="1282"/>
      <c r="EY298" s="1282"/>
      <c r="EZ298" s="1282"/>
      <c r="FA298" s="1282"/>
      <c r="FB298" s="1282"/>
      <c r="FC298" s="1282"/>
      <c r="FD298" s="1282"/>
      <c r="FE298" s="1282"/>
      <c r="FF298" s="1282"/>
      <c r="FG298" s="1282"/>
      <c r="FH298" s="1282"/>
      <c r="FI298" s="1282"/>
      <c r="FJ298" s="1282"/>
      <c r="FK298" s="1282"/>
      <c r="FL298" s="1282"/>
      <c r="FM298" s="1282"/>
      <c r="FN298" s="1282"/>
      <c r="FO298" s="1282"/>
      <c r="FP298" s="1282"/>
      <c r="FQ298" s="1282"/>
      <c r="FR298" s="1282"/>
      <c r="FS298" s="1282"/>
      <c r="FT298" s="1282"/>
      <c r="FU298" s="1282"/>
      <c r="FV298" s="1282"/>
      <c r="FW298" s="1282"/>
      <c r="FX298" s="1282"/>
      <c r="FY298" s="1282"/>
      <c r="FZ298" s="1282"/>
      <c r="GA298" s="1282"/>
      <c r="GB298" s="1282"/>
      <c r="GC298" s="1282"/>
      <c r="GD298" s="1282"/>
      <c r="GE298" s="1282"/>
      <c r="GF298" s="1282"/>
      <c r="GG298" s="1282"/>
      <c r="GH298" s="1282"/>
      <c r="GI298" s="1282"/>
      <c r="GJ298" s="1282"/>
      <c r="GK298" s="1282"/>
      <c r="GL298" s="1282"/>
      <c r="GM298" s="1282"/>
      <c r="GN298" s="1282"/>
      <c r="GO298" s="1282"/>
      <c r="GP298" s="1282"/>
      <c r="GQ298" s="1282"/>
      <c r="GR298" s="1282"/>
      <c r="GS298" s="1282"/>
      <c r="GT298" s="1282"/>
      <c r="GU298" s="1282"/>
      <c r="GV298" s="1282"/>
      <c r="GW298" s="1282"/>
      <c r="GX298" s="1282"/>
      <c r="GY298" s="1282"/>
      <c r="GZ298" s="1282"/>
      <c r="HA298" s="1282"/>
      <c r="HB298" s="1282"/>
      <c r="HC298" s="1282"/>
      <c r="HD298" s="1282"/>
      <c r="HE298" s="1282"/>
      <c r="HF298" s="1282"/>
      <c r="HG298" s="1282"/>
      <c r="HH298" s="1282"/>
      <c r="HI298" s="1282"/>
      <c r="HJ298" s="1282"/>
      <c r="HK298" s="1282"/>
      <c r="HL298" s="1282"/>
      <c r="HM298" s="1282"/>
      <c r="HN298" s="1282"/>
      <c r="HO298" s="1282"/>
      <c r="HP298" s="1282"/>
      <c r="HQ298" s="1282"/>
      <c r="HR298" s="1282"/>
      <c r="HS298" s="1282"/>
      <c r="HT298" s="1282"/>
      <c r="HU298" s="1282"/>
      <c r="HV298" s="1282"/>
      <c r="HW298" s="1282"/>
      <c r="HX298" s="1282"/>
      <c r="HY298" s="1282"/>
      <c r="HZ298" s="1282"/>
      <c r="IA298" s="1282"/>
      <c r="IB298" s="1282"/>
      <c r="IC298" s="1282"/>
      <c r="ID298" s="1282"/>
      <c r="IE298" s="1282"/>
      <c r="IF298" s="1282"/>
      <c r="IG298" s="1282"/>
      <c r="IH298" s="1282"/>
      <c r="II298" s="1282"/>
      <c r="IJ298" s="1282"/>
      <c r="IK298" s="1282"/>
      <c r="IL298" s="1282"/>
      <c r="IM298" s="1282"/>
      <c r="IN298" s="1282"/>
      <c r="IO298" s="1282"/>
      <c r="IP298" s="1282"/>
      <c r="IQ298" s="1282"/>
      <c r="IR298" s="1282"/>
      <c r="IS298" s="1282"/>
      <c r="IT298" s="1282"/>
      <c r="IU298" s="1282"/>
      <c r="IV298" s="1282"/>
    </row>
    <row r="299" spans="1:256" ht="15.6" customHeight="1">
      <c r="C299" s="2496"/>
      <c r="D299" s="145"/>
      <c r="E299" s="152"/>
      <c r="F299" s="635" t="s">
        <v>625</v>
      </c>
      <c r="G299" s="763"/>
      <c r="H299" s="763"/>
      <c r="I299" s="763">
        <v>178238.84129463686</v>
      </c>
      <c r="J299" s="763">
        <v>207106.82553690451</v>
      </c>
      <c r="K299" s="763">
        <v>338125.94191519631</v>
      </c>
      <c r="L299" s="763">
        <v>289765.33553921571</v>
      </c>
      <c r="M299" s="763">
        <v>280372.74362657958</v>
      </c>
      <c r="N299" s="763">
        <v>280270.62985283817</v>
      </c>
      <c r="O299" s="763"/>
      <c r="P299" s="763">
        <v>318700</v>
      </c>
      <c r="Q299" s="763">
        <v>179000</v>
      </c>
      <c r="R299" s="763">
        <v>158100</v>
      </c>
      <c r="S299" s="2497">
        <v>154700</v>
      </c>
      <c r="T299" s="2497">
        <v>176200</v>
      </c>
      <c r="U299" s="765">
        <v>291800</v>
      </c>
      <c r="V299" s="2498">
        <v>180700</v>
      </c>
      <c r="W299" s="2498">
        <v>186200</v>
      </c>
      <c r="X299" s="1611">
        <v>187400</v>
      </c>
      <c r="Y299" s="2500">
        <v>187400</v>
      </c>
      <c r="Z299" s="2500">
        <v>187400</v>
      </c>
      <c r="AA299" s="2501">
        <v>181500</v>
      </c>
      <c r="AB299" s="2501">
        <v>181500</v>
      </c>
      <c r="AC299" s="477">
        <v>186000</v>
      </c>
      <c r="AD299" s="477">
        <v>190700</v>
      </c>
      <c r="AE299" s="477">
        <v>195500</v>
      </c>
      <c r="AF299" s="477">
        <v>200400</v>
      </c>
      <c r="AG299" s="477">
        <v>205400</v>
      </c>
      <c r="AH299" s="477">
        <v>210500</v>
      </c>
      <c r="AI299" s="477">
        <v>215800</v>
      </c>
      <c r="AJ299" s="477">
        <v>221200</v>
      </c>
      <c r="AK299" s="477">
        <v>226700</v>
      </c>
      <c r="AL299" s="477">
        <v>232400</v>
      </c>
      <c r="AM299" s="477">
        <v>238200</v>
      </c>
      <c r="AN299" s="477">
        <v>244200</v>
      </c>
      <c r="AO299" s="477">
        <v>250300</v>
      </c>
      <c r="AP299" s="477">
        <v>256600</v>
      </c>
      <c r="AQ299" s="1282"/>
      <c r="AR299" s="1282"/>
      <c r="AS299" s="1611">
        <v>187400</v>
      </c>
      <c r="AT299" s="1282"/>
      <c r="AU299" s="1282"/>
      <c r="AV299" s="1282"/>
      <c r="AW299" s="1282"/>
      <c r="AX299" s="1282"/>
      <c r="AY299" s="1282"/>
      <c r="AZ299" s="1282"/>
      <c r="BA299" s="1282"/>
      <c r="BB299" s="1282"/>
      <c r="BC299" s="1282"/>
      <c r="BD299" s="1282"/>
      <c r="BE299" s="1282"/>
      <c r="BF299" s="1282"/>
      <c r="BG299" s="1282"/>
      <c r="BH299" s="1282"/>
      <c r="BI299" s="1282"/>
      <c r="BJ299" s="1282"/>
      <c r="BK299" s="1282"/>
      <c r="BL299" s="1282"/>
      <c r="BM299" s="1282"/>
      <c r="BN299" s="1282"/>
      <c r="BO299" s="1282"/>
      <c r="BP299" s="1282"/>
      <c r="BQ299" s="1282"/>
      <c r="BR299" s="1282"/>
      <c r="BS299" s="1282"/>
      <c r="BT299" s="1282"/>
      <c r="BU299" s="1282"/>
      <c r="BV299" s="1282"/>
      <c r="BW299" s="1282"/>
      <c r="BX299" s="1282"/>
      <c r="BY299" s="1282"/>
      <c r="BZ299" s="1282"/>
      <c r="CA299" s="1282"/>
      <c r="CB299" s="1282"/>
      <c r="CC299" s="1282"/>
      <c r="CD299" s="1282"/>
      <c r="CE299" s="1282"/>
      <c r="CF299" s="1282"/>
      <c r="CG299" s="1282"/>
      <c r="CH299" s="1282"/>
      <c r="CI299" s="1282"/>
      <c r="CJ299" s="1282"/>
      <c r="CK299" s="1282"/>
      <c r="CL299" s="1282"/>
      <c r="CM299" s="1282"/>
      <c r="CN299" s="1282"/>
      <c r="CO299" s="1282"/>
      <c r="CP299" s="1282"/>
      <c r="CQ299" s="1282"/>
      <c r="CR299" s="1282"/>
      <c r="CS299" s="1282"/>
      <c r="CT299" s="1282"/>
      <c r="CU299" s="1282"/>
      <c r="CV299" s="1282"/>
      <c r="CW299" s="1282"/>
      <c r="CX299" s="1282"/>
      <c r="CY299" s="1282"/>
      <c r="CZ299" s="1282"/>
      <c r="DA299" s="1282"/>
      <c r="DB299" s="1282"/>
      <c r="DC299" s="1282"/>
      <c r="DD299" s="1282"/>
      <c r="DE299" s="1282"/>
      <c r="DF299" s="1282"/>
      <c r="DG299" s="1282"/>
      <c r="DH299" s="1282"/>
      <c r="DI299" s="1282"/>
      <c r="DJ299" s="1282"/>
      <c r="DK299" s="1282"/>
      <c r="DL299" s="1282"/>
      <c r="DM299" s="1282"/>
      <c r="DN299" s="1282"/>
      <c r="DO299" s="1282"/>
      <c r="DP299" s="1282"/>
      <c r="DQ299" s="1282"/>
      <c r="DR299" s="1282"/>
      <c r="DS299" s="1282"/>
      <c r="DT299" s="1282"/>
      <c r="DU299" s="1282"/>
      <c r="DV299" s="1282"/>
      <c r="DW299" s="1282"/>
      <c r="DX299" s="1282"/>
      <c r="DY299" s="1282"/>
      <c r="DZ299" s="1282"/>
      <c r="EA299" s="1282"/>
      <c r="EB299" s="1282"/>
      <c r="EC299" s="1282"/>
      <c r="ED299" s="1282"/>
      <c r="EE299" s="1282"/>
      <c r="EF299" s="1282"/>
      <c r="EG299" s="1282"/>
      <c r="EH299" s="1282"/>
      <c r="EI299" s="1282"/>
      <c r="EJ299" s="1282"/>
      <c r="EK299" s="1282"/>
      <c r="EL299" s="1282"/>
      <c r="EM299" s="1282"/>
      <c r="EN299" s="1282"/>
      <c r="EO299" s="1282"/>
      <c r="EP299" s="1282"/>
      <c r="EQ299" s="1282"/>
      <c r="ER299" s="1282"/>
      <c r="ES299" s="1282"/>
      <c r="ET299" s="1282"/>
      <c r="EU299" s="1282"/>
      <c r="EV299" s="1282"/>
      <c r="EW299" s="1282"/>
      <c r="EX299" s="1282"/>
      <c r="EY299" s="1282"/>
      <c r="EZ299" s="1282"/>
      <c r="FA299" s="1282"/>
      <c r="FB299" s="1282"/>
      <c r="FC299" s="1282"/>
      <c r="FD299" s="1282"/>
      <c r="FE299" s="1282"/>
      <c r="FF299" s="1282"/>
      <c r="FG299" s="1282"/>
      <c r="FH299" s="1282"/>
      <c r="FI299" s="1282"/>
      <c r="FJ299" s="1282"/>
      <c r="FK299" s="1282"/>
      <c r="FL299" s="1282"/>
      <c r="FM299" s="1282"/>
      <c r="FN299" s="1282"/>
      <c r="FO299" s="1282"/>
      <c r="FP299" s="1282"/>
      <c r="FQ299" s="1282"/>
      <c r="FR299" s="1282"/>
      <c r="FS299" s="1282"/>
      <c r="FT299" s="1282"/>
      <c r="FU299" s="1282"/>
      <c r="FV299" s="1282"/>
      <c r="FW299" s="1282"/>
      <c r="FX299" s="1282"/>
      <c r="FY299" s="1282"/>
      <c r="FZ299" s="1282"/>
      <c r="GA299" s="1282"/>
      <c r="GB299" s="1282"/>
      <c r="GC299" s="1282"/>
      <c r="GD299" s="1282"/>
      <c r="GE299" s="1282"/>
      <c r="GF299" s="1282"/>
      <c r="GG299" s="1282"/>
      <c r="GH299" s="1282"/>
      <c r="GI299" s="1282"/>
      <c r="GJ299" s="1282"/>
      <c r="GK299" s="1282"/>
      <c r="GL299" s="1282"/>
      <c r="GM299" s="1282"/>
      <c r="GN299" s="1282"/>
      <c r="GO299" s="1282"/>
      <c r="GP299" s="1282"/>
      <c r="GQ299" s="1282"/>
      <c r="GR299" s="1282"/>
      <c r="GS299" s="1282"/>
      <c r="GT299" s="1282"/>
      <c r="GU299" s="1282"/>
      <c r="GV299" s="1282"/>
      <c r="GW299" s="1282"/>
      <c r="GX299" s="1282"/>
      <c r="GY299" s="1282"/>
      <c r="GZ299" s="1282"/>
      <c r="HA299" s="1282"/>
      <c r="HB299" s="1282"/>
      <c r="HC299" s="1282"/>
      <c r="HD299" s="1282"/>
      <c r="HE299" s="1282"/>
      <c r="HF299" s="1282"/>
      <c r="HG299" s="1282"/>
      <c r="HH299" s="1282"/>
      <c r="HI299" s="1282"/>
      <c r="HJ299" s="1282"/>
      <c r="HK299" s="1282"/>
      <c r="HL299" s="1282"/>
      <c r="HM299" s="1282"/>
      <c r="HN299" s="1282"/>
      <c r="HO299" s="1282"/>
      <c r="HP299" s="1282"/>
      <c r="HQ299" s="1282"/>
      <c r="HR299" s="1282"/>
      <c r="HS299" s="1282"/>
      <c r="HT299" s="1282"/>
      <c r="HU299" s="1282"/>
      <c r="HV299" s="1282"/>
      <c r="HW299" s="1282"/>
      <c r="HX299" s="1282"/>
      <c r="HY299" s="1282"/>
      <c r="HZ299" s="1282"/>
      <c r="IA299" s="1282"/>
      <c r="IB299" s="1282"/>
      <c r="IC299" s="1282"/>
      <c r="ID299" s="1282"/>
      <c r="IE299" s="1282"/>
      <c r="IF299" s="1282"/>
      <c r="IG299" s="1282"/>
      <c r="IH299" s="1282"/>
      <c r="II299" s="1282"/>
      <c r="IJ299" s="1282"/>
      <c r="IK299" s="1282"/>
      <c r="IL299" s="1282"/>
      <c r="IM299" s="1282"/>
      <c r="IN299" s="1282"/>
      <c r="IO299" s="1282"/>
      <c r="IP299" s="1282"/>
      <c r="IQ299" s="1282"/>
      <c r="IR299" s="1282"/>
      <c r="IS299" s="1282"/>
      <c r="IT299" s="1282"/>
      <c r="IU299" s="1282"/>
      <c r="IV299" s="1282"/>
    </row>
    <row r="300" spans="1:256" ht="15.6" customHeight="1">
      <c r="C300" s="2496"/>
      <c r="D300" s="145"/>
      <c r="E300" s="152"/>
      <c r="F300" s="637" t="s">
        <v>626</v>
      </c>
      <c r="G300" s="763"/>
      <c r="H300" s="763"/>
      <c r="I300" s="763">
        <v>503486.41980178276</v>
      </c>
      <c r="J300" s="763">
        <v>458638.53</v>
      </c>
      <c r="K300" s="763">
        <v>421861.94890625594</v>
      </c>
      <c r="L300" s="763">
        <v>587647.11985773616</v>
      </c>
      <c r="M300" s="763">
        <v>703929.0040069219</v>
      </c>
      <c r="N300" s="763">
        <v>1011573.5987236712</v>
      </c>
      <c r="O300" s="763" t="e">
        <v>#REF!</v>
      </c>
      <c r="P300" s="763">
        <v>1633200</v>
      </c>
      <c r="Q300" s="763">
        <v>1794700</v>
      </c>
      <c r="R300" s="763">
        <v>1554100</v>
      </c>
      <c r="S300" s="2497">
        <v>1466900</v>
      </c>
      <c r="T300" s="2497">
        <v>1196500</v>
      </c>
      <c r="U300" s="765">
        <v>874300</v>
      </c>
      <c r="V300" s="2498">
        <v>1174500</v>
      </c>
      <c r="W300" s="2498">
        <v>919700</v>
      </c>
      <c r="X300" s="1611">
        <v>966100</v>
      </c>
      <c r="Y300" s="2500">
        <v>853100</v>
      </c>
      <c r="Z300" s="2500">
        <v>853100</v>
      </c>
      <c r="AA300" s="2501">
        <v>2205000</v>
      </c>
      <c r="AB300" s="2501">
        <v>2379213</v>
      </c>
      <c r="AC300" s="2546">
        <v>2438700</v>
      </c>
      <c r="AD300" s="2546">
        <v>2499700</v>
      </c>
      <c r="AE300" s="2546">
        <v>2562200</v>
      </c>
      <c r="AF300" s="2546">
        <v>2626300</v>
      </c>
      <c r="AG300" s="2546">
        <v>2692000</v>
      </c>
      <c r="AH300" s="2546">
        <v>2759300</v>
      </c>
      <c r="AI300" s="2546">
        <v>2828300</v>
      </c>
      <c r="AJ300" s="2546">
        <v>2899000</v>
      </c>
      <c r="AK300" s="2546">
        <v>2971500</v>
      </c>
      <c r="AL300" s="2546">
        <v>3045800</v>
      </c>
      <c r="AM300" s="2546">
        <v>3121900</v>
      </c>
      <c r="AN300" s="2546">
        <v>3199900</v>
      </c>
      <c r="AO300" s="2546">
        <v>3279900</v>
      </c>
      <c r="AP300" s="2546">
        <v>3361900</v>
      </c>
      <c r="AQ300" s="1282"/>
      <c r="AR300" s="1282"/>
      <c r="AS300" s="1611">
        <v>853100</v>
      </c>
      <c r="AT300" s="1282"/>
      <c r="AU300" s="1282"/>
      <c r="AV300" s="1282"/>
      <c r="AW300" s="1282"/>
      <c r="AX300" s="1282"/>
      <c r="AY300" s="1282"/>
      <c r="AZ300" s="1282"/>
      <c r="BA300" s="1282"/>
      <c r="BB300" s="1282"/>
      <c r="BC300" s="1282"/>
      <c r="BD300" s="1282"/>
      <c r="BE300" s="1282"/>
      <c r="BF300" s="1282"/>
      <c r="BG300" s="1282"/>
      <c r="BH300" s="1282"/>
      <c r="BI300" s="1282"/>
      <c r="BJ300" s="1282"/>
      <c r="BK300" s="1282"/>
      <c r="BL300" s="1282"/>
      <c r="BM300" s="1282"/>
      <c r="BN300" s="1282"/>
      <c r="BO300" s="1282"/>
      <c r="BP300" s="1282"/>
      <c r="BQ300" s="1282"/>
      <c r="BR300" s="1282"/>
      <c r="BS300" s="1282"/>
      <c r="BT300" s="1282"/>
      <c r="BU300" s="1282"/>
      <c r="BV300" s="1282"/>
      <c r="BW300" s="1282"/>
      <c r="BX300" s="1282"/>
      <c r="BY300" s="1282"/>
      <c r="BZ300" s="1282"/>
      <c r="CA300" s="1282"/>
      <c r="CB300" s="1282"/>
      <c r="CC300" s="1282"/>
      <c r="CD300" s="1282"/>
      <c r="CE300" s="1282"/>
      <c r="CF300" s="1282"/>
      <c r="CG300" s="1282"/>
      <c r="CH300" s="1282"/>
      <c r="CI300" s="1282"/>
      <c r="CJ300" s="1282"/>
      <c r="CK300" s="1282"/>
      <c r="CL300" s="1282"/>
      <c r="CM300" s="1282"/>
      <c r="CN300" s="1282"/>
      <c r="CO300" s="1282"/>
      <c r="CP300" s="1282"/>
      <c r="CQ300" s="1282"/>
      <c r="CR300" s="1282"/>
      <c r="CS300" s="1282"/>
      <c r="CT300" s="1282"/>
      <c r="CU300" s="1282"/>
      <c r="CV300" s="1282"/>
      <c r="CW300" s="1282"/>
      <c r="CX300" s="1282"/>
      <c r="CY300" s="1282"/>
      <c r="CZ300" s="1282"/>
      <c r="DA300" s="1282"/>
      <c r="DB300" s="1282"/>
      <c r="DC300" s="1282"/>
      <c r="DD300" s="1282"/>
      <c r="DE300" s="1282"/>
      <c r="DF300" s="1282"/>
      <c r="DG300" s="1282"/>
      <c r="DH300" s="1282"/>
      <c r="DI300" s="1282"/>
      <c r="DJ300" s="1282"/>
      <c r="DK300" s="1282"/>
      <c r="DL300" s="1282"/>
      <c r="DM300" s="1282"/>
      <c r="DN300" s="1282"/>
      <c r="DO300" s="1282"/>
      <c r="DP300" s="1282"/>
      <c r="DQ300" s="1282"/>
      <c r="DR300" s="1282"/>
      <c r="DS300" s="1282"/>
      <c r="DT300" s="1282"/>
      <c r="DU300" s="1282"/>
      <c r="DV300" s="1282"/>
      <c r="DW300" s="1282"/>
      <c r="DX300" s="1282"/>
      <c r="DY300" s="1282"/>
      <c r="DZ300" s="1282"/>
      <c r="EA300" s="1282"/>
      <c r="EB300" s="1282"/>
      <c r="EC300" s="1282"/>
      <c r="ED300" s="1282"/>
      <c r="EE300" s="1282"/>
      <c r="EF300" s="1282"/>
      <c r="EG300" s="1282"/>
      <c r="EH300" s="1282"/>
      <c r="EI300" s="1282"/>
      <c r="EJ300" s="1282"/>
      <c r="EK300" s="1282"/>
      <c r="EL300" s="1282"/>
      <c r="EM300" s="1282"/>
      <c r="EN300" s="1282"/>
      <c r="EO300" s="1282"/>
      <c r="EP300" s="1282"/>
      <c r="EQ300" s="1282"/>
      <c r="ER300" s="1282"/>
      <c r="ES300" s="1282"/>
      <c r="ET300" s="1282"/>
      <c r="EU300" s="1282"/>
      <c r="EV300" s="1282"/>
      <c r="EW300" s="1282"/>
      <c r="EX300" s="1282"/>
      <c r="EY300" s="1282"/>
      <c r="EZ300" s="1282"/>
      <c r="FA300" s="1282"/>
      <c r="FB300" s="1282"/>
      <c r="FC300" s="1282"/>
      <c r="FD300" s="1282"/>
      <c r="FE300" s="1282"/>
      <c r="FF300" s="1282"/>
      <c r="FG300" s="1282"/>
      <c r="FH300" s="1282"/>
      <c r="FI300" s="1282"/>
      <c r="FJ300" s="1282"/>
      <c r="FK300" s="1282"/>
      <c r="FL300" s="1282"/>
      <c r="FM300" s="1282"/>
      <c r="FN300" s="1282"/>
      <c r="FO300" s="1282"/>
      <c r="FP300" s="1282"/>
      <c r="FQ300" s="1282"/>
      <c r="FR300" s="1282"/>
      <c r="FS300" s="1282"/>
      <c r="FT300" s="1282"/>
      <c r="FU300" s="1282"/>
      <c r="FV300" s="1282"/>
      <c r="FW300" s="1282"/>
      <c r="FX300" s="1282"/>
      <c r="FY300" s="1282"/>
      <c r="FZ300" s="1282"/>
      <c r="GA300" s="1282"/>
      <c r="GB300" s="1282"/>
      <c r="GC300" s="1282"/>
      <c r="GD300" s="1282"/>
      <c r="GE300" s="1282"/>
      <c r="GF300" s="1282"/>
      <c r="GG300" s="1282"/>
      <c r="GH300" s="1282"/>
      <c r="GI300" s="1282"/>
      <c r="GJ300" s="1282"/>
      <c r="GK300" s="1282"/>
      <c r="GL300" s="1282"/>
      <c r="GM300" s="1282"/>
      <c r="GN300" s="1282"/>
      <c r="GO300" s="1282"/>
      <c r="GP300" s="1282"/>
      <c r="GQ300" s="1282"/>
      <c r="GR300" s="1282"/>
      <c r="GS300" s="1282"/>
      <c r="GT300" s="1282"/>
      <c r="GU300" s="1282"/>
      <c r="GV300" s="1282"/>
      <c r="GW300" s="1282"/>
      <c r="GX300" s="1282"/>
      <c r="GY300" s="1282"/>
      <c r="GZ300" s="1282"/>
      <c r="HA300" s="1282"/>
      <c r="HB300" s="1282"/>
      <c r="HC300" s="1282"/>
      <c r="HD300" s="1282"/>
      <c r="HE300" s="1282"/>
      <c r="HF300" s="1282"/>
      <c r="HG300" s="1282"/>
      <c r="HH300" s="1282"/>
      <c r="HI300" s="1282"/>
      <c r="HJ300" s="1282"/>
      <c r="HK300" s="1282"/>
      <c r="HL300" s="1282"/>
      <c r="HM300" s="1282"/>
      <c r="HN300" s="1282"/>
      <c r="HO300" s="1282"/>
      <c r="HP300" s="1282"/>
      <c r="HQ300" s="1282"/>
      <c r="HR300" s="1282"/>
      <c r="HS300" s="1282"/>
      <c r="HT300" s="1282"/>
      <c r="HU300" s="1282"/>
      <c r="HV300" s="1282"/>
      <c r="HW300" s="1282"/>
      <c r="HX300" s="1282"/>
      <c r="HY300" s="1282"/>
      <c r="HZ300" s="1282"/>
      <c r="IA300" s="1282"/>
      <c r="IB300" s="1282"/>
      <c r="IC300" s="1282"/>
      <c r="ID300" s="1282"/>
      <c r="IE300" s="1282"/>
      <c r="IF300" s="1282"/>
      <c r="IG300" s="1282"/>
      <c r="IH300" s="1282"/>
      <c r="II300" s="1282"/>
      <c r="IJ300" s="1282"/>
      <c r="IK300" s="1282"/>
      <c r="IL300" s="1282"/>
      <c r="IM300" s="1282"/>
      <c r="IN300" s="1282"/>
      <c r="IO300" s="1282"/>
      <c r="IP300" s="1282"/>
      <c r="IQ300" s="1282"/>
      <c r="IR300" s="1282"/>
      <c r="IS300" s="1282"/>
      <c r="IT300" s="1282"/>
      <c r="IU300" s="1282"/>
      <c r="IV300" s="1282"/>
    </row>
    <row r="301" spans="1:256" ht="15.6" customHeight="1">
      <c r="C301" s="2496"/>
      <c r="D301" s="145"/>
      <c r="E301" s="152"/>
      <c r="F301" s="637" t="s">
        <v>629</v>
      </c>
      <c r="G301" s="763"/>
      <c r="H301" s="763"/>
      <c r="I301" s="763">
        <v>1142447.1100000001</v>
      </c>
      <c r="J301" s="763">
        <v>1267058.49</v>
      </c>
      <c r="K301" s="763">
        <v>1390386.2387717173</v>
      </c>
      <c r="L301" s="763">
        <v>1502852.79</v>
      </c>
      <c r="M301" s="763">
        <v>1179850.49</v>
      </c>
      <c r="N301" s="763">
        <v>1689340.68</v>
      </c>
      <c r="O301" s="763" t="e">
        <v>#REF!</v>
      </c>
      <c r="P301" s="763">
        <v>4716600</v>
      </c>
      <c r="Q301" s="763">
        <v>6444100</v>
      </c>
      <c r="R301" s="763">
        <v>6305000</v>
      </c>
      <c r="S301" s="2497">
        <v>5262400</v>
      </c>
      <c r="T301" s="2497">
        <v>4440200</v>
      </c>
      <c r="U301" s="765">
        <v>4914500</v>
      </c>
      <c r="V301" s="2498">
        <v>5669600</v>
      </c>
      <c r="W301" s="2498">
        <v>5690000</v>
      </c>
      <c r="X301" s="1611">
        <v>6758000</v>
      </c>
      <c r="Y301" s="2500">
        <v>4519000</v>
      </c>
      <c r="Z301" s="2500">
        <v>4519000</v>
      </c>
      <c r="AA301" s="2501">
        <v>4051000</v>
      </c>
      <c r="AB301" s="2501">
        <v>4152000</v>
      </c>
      <c r="AC301" s="2546">
        <v>4255800</v>
      </c>
      <c r="AD301" s="2546">
        <v>4362200</v>
      </c>
      <c r="AE301" s="2546">
        <v>4471300</v>
      </c>
      <c r="AF301" s="2546">
        <v>4583100</v>
      </c>
      <c r="AG301" s="2546">
        <v>4697700</v>
      </c>
      <c r="AH301" s="2546">
        <v>4815100</v>
      </c>
      <c r="AI301" s="2546">
        <v>4935500</v>
      </c>
      <c r="AJ301" s="2546">
        <v>5058900</v>
      </c>
      <c r="AK301" s="2546">
        <v>5185400</v>
      </c>
      <c r="AL301" s="2546">
        <v>5315000</v>
      </c>
      <c r="AM301" s="2546">
        <v>5447900</v>
      </c>
      <c r="AN301" s="2546">
        <v>5584100</v>
      </c>
      <c r="AO301" s="2546">
        <v>5723700</v>
      </c>
      <c r="AP301" s="2546">
        <v>5866800</v>
      </c>
      <c r="AQ301" s="1282"/>
      <c r="AR301" s="1282"/>
      <c r="AS301" s="1611">
        <v>4519000</v>
      </c>
      <c r="AT301" s="1282"/>
      <c r="AU301" s="1282"/>
      <c r="AV301" s="1282"/>
      <c r="AW301" s="1282"/>
      <c r="AX301" s="1282"/>
      <c r="AY301" s="1282"/>
      <c r="AZ301" s="1282"/>
      <c r="BA301" s="1282"/>
      <c r="BB301" s="1282"/>
      <c r="BC301" s="1282"/>
      <c r="BD301" s="1282"/>
      <c r="BE301" s="1282"/>
      <c r="BF301" s="1282"/>
      <c r="BG301" s="1282"/>
      <c r="BH301" s="1282"/>
      <c r="BI301" s="1282"/>
      <c r="BJ301" s="1282"/>
      <c r="BK301" s="1282"/>
      <c r="BL301" s="1282"/>
      <c r="BM301" s="1282"/>
      <c r="BN301" s="1282"/>
      <c r="BO301" s="1282"/>
      <c r="BP301" s="1282"/>
      <c r="BQ301" s="1282"/>
      <c r="BR301" s="1282"/>
      <c r="BS301" s="1282"/>
      <c r="BT301" s="1282"/>
      <c r="BU301" s="1282"/>
      <c r="BV301" s="1282"/>
      <c r="BW301" s="1282"/>
      <c r="BX301" s="1282"/>
      <c r="BY301" s="1282"/>
      <c r="BZ301" s="1282"/>
      <c r="CA301" s="1282"/>
      <c r="CB301" s="1282"/>
      <c r="CC301" s="1282"/>
      <c r="CD301" s="1282"/>
      <c r="CE301" s="1282"/>
      <c r="CF301" s="1282"/>
      <c r="CG301" s="1282"/>
      <c r="CH301" s="1282"/>
      <c r="CI301" s="1282"/>
      <c r="CJ301" s="1282"/>
      <c r="CK301" s="1282"/>
      <c r="CL301" s="1282"/>
      <c r="CM301" s="1282"/>
      <c r="CN301" s="1282"/>
      <c r="CO301" s="1282"/>
      <c r="CP301" s="1282"/>
      <c r="CQ301" s="1282"/>
      <c r="CR301" s="1282"/>
      <c r="CS301" s="1282"/>
      <c r="CT301" s="1282"/>
      <c r="CU301" s="1282"/>
      <c r="CV301" s="1282"/>
      <c r="CW301" s="1282"/>
      <c r="CX301" s="1282"/>
      <c r="CY301" s="1282"/>
      <c r="CZ301" s="1282"/>
      <c r="DA301" s="1282"/>
      <c r="DB301" s="1282"/>
      <c r="DC301" s="1282"/>
      <c r="DD301" s="1282"/>
      <c r="DE301" s="1282"/>
      <c r="DF301" s="1282"/>
      <c r="DG301" s="1282"/>
      <c r="DH301" s="1282"/>
      <c r="DI301" s="1282"/>
      <c r="DJ301" s="1282"/>
      <c r="DK301" s="1282"/>
      <c r="DL301" s="1282"/>
      <c r="DM301" s="1282"/>
      <c r="DN301" s="1282"/>
      <c r="DO301" s="1282"/>
      <c r="DP301" s="1282"/>
      <c r="DQ301" s="1282"/>
      <c r="DR301" s="1282"/>
      <c r="DS301" s="1282"/>
      <c r="DT301" s="1282"/>
      <c r="DU301" s="1282"/>
      <c r="DV301" s="1282"/>
      <c r="DW301" s="1282"/>
      <c r="DX301" s="1282"/>
      <c r="DY301" s="1282"/>
      <c r="DZ301" s="1282"/>
      <c r="EA301" s="1282"/>
      <c r="EB301" s="1282"/>
      <c r="EC301" s="1282"/>
      <c r="ED301" s="1282"/>
      <c r="EE301" s="1282"/>
      <c r="EF301" s="1282"/>
      <c r="EG301" s="1282"/>
      <c r="EH301" s="1282"/>
      <c r="EI301" s="1282"/>
      <c r="EJ301" s="1282"/>
      <c r="EK301" s="1282"/>
      <c r="EL301" s="1282"/>
      <c r="EM301" s="1282"/>
      <c r="EN301" s="1282"/>
      <c r="EO301" s="1282"/>
      <c r="EP301" s="1282"/>
      <c r="EQ301" s="1282"/>
      <c r="ER301" s="1282"/>
      <c r="ES301" s="1282"/>
      <c r="ET301" s="1282"/>
      <c r="EU301" s="1282"/>
      <c r="EV301" s="1282"/>
      <c r="EW301" s="1282"/>
      <c r="EX301" s="1282"/>
      <c r="EY301" s="1282"/>
      <c r="EZ301" s="1282"/>
      <c r="FA301" s="1282"/>
      <c r="FB301" s="1282"/>
      <c r="FC301" s="1282"/>
      <c r="FD301" s="1282"/>
      <c r="FE301" s="1282"/>
      <c r="FF301" s="1282"/>
      <c r="FG301" s="1282"/>
      <c r="FH301" s="1282"/>
      <c r="FI301" s="1282"/>
      <c r="FJ301" s="1282"/>
      <c r="FK301" s="1282"/>
      <c r="FL301" s="1282"/>
      <c r="FM301" s="1282"/>
      <c r="FN301" s="1282"/>
      <c r="FO301" s="1282"/>
      <c r="FP301" s="1282"/>
      <c r="FQ301" s="1282"/>
      <c r="FR301" s="1282"/>
      <c r="FS301" s="1282"/>
      <c r="FT301" s="1282"/>
      <c r="FU301" s="1282"/>
      <c r="FV301" s="1282"/>
      <c r="FW301" s="1282"/>
      <c r="FX301" s="1282"/>
      <c r="FY301" s="1282"/>
      <c r="FZ301" s="1282"/>
      <c r="GA301" s="1282"/>
      <c r="GB301" s="1282"/>
      <c r="GC301" s="1282"/>
      <c r="GD301" s="1282"/>
      <c r="GE301" s="1282"/>
      <c r="GF301" s="1282"/>
      <c r="GG301" s="1282"/>
      <c r="GH301" s="1282"/>
      <c r="GI301" s="1282"/>
      <c r="GJ301" s="1282"/>
      <c r="GK301" s="1282"/>
      <c r="GL301" s="1282"/>
      <c r="GM301" s="1282"/>
      <c r="GN301" s="1282"/>
      <c r="GO301" s="1282"/>
      <c r="GP301" s="1282"/>
      <c r="GQ301" s="1282"/>
      <c r="GR301" s="1282"/>
      <c r="GS301" s="1282"/>
      <c r="GT301" s="1282"/>
      <c r="GU301" s="1282"/>
      <c r="GV301" s="1282"/>
      <c r="GW301" s="1282"/>
      <c r="GX301" s="1282"/>
      <c r="GY301" s="1282"/>
      <c r="GZ301" s="1282"/>
      <c r="HA301" s="1282"/>
      <c r="HB301" s="1282"/>
      <c r="HC301" s="1282"/>
      <c r="HD301" s="1282"/>
      <c r="HE301" s="1282"/>
      <c r="HF301" s="1282"/>
      <c r="HG301" s="1282"/>
      <c r="HH301" s="1282"/>
      <c r="HI301" s="1282"/>
      <c r="HJ301" s="1282"/>
      <c r="HK301" s="1282"/>
      <c r="HL301" s="1282"/>
      <c r="HM301" s="1282"/>
      <c r="HN301" s="1282"/>
      <c r="HO301" s="1282"/>
      <c r="HP301" s="1282"/>
      <c r="HQ301" s="1282"/>
      <c r="HR301" s="1282"/>
      <c r="HS301" s="1282"/>
      <c r="HT301" s="1282"/>
      <c r="HU301" s="1282"/>
      <c r="HV301" s="1282"/>
      <c r="HW301" s="1282"/>
      <c r="HX301" s="1282"/>
      <c r="HY301" s="1282"/>
      <c r="HZ301" s="1282"/>
      <c r="IA301" s="1282"/>
      <c r="IB301" s="1282"/>
      <c r="IC301" s="1282"/>
      <c r="ID301" s="1282"/>
      <c r="IE301" s="1282"/>
      <c r="IF301" s="1282"/>
      <c r="IG301" s="1282"/>
      <c r="IH301" s="1282"/>
      <c r="II301" s="1282"/>
      <c r="IJ301" s="1282"/>
      <c r="IK301" s="1282"/>
      <c r="IL301" s="1282"/>
      <c r="IM301" s="1282"/>
      <c r="IN301" s="1282"/>
      <c r="IO301" s="1282"/>
      <c r="IP301" s="1282"/>
      <c r="IQ301" s="1282"/>
      <c r="IR301" s="1282"/>
      <c r="IS301" s="1282"/>
      <c r="IT301" s="1282"/>
      <c r="IU301" s="1282"/>
      <c r="IV301" s="1282"/>
    </row>
    <row r="302" spans="1:256" s="998" customFormat="1" ht="15.6" customHeight="1">
      <c r="A302" s="9"/>
      <c r="B302" s="9"/>
      <c r="C302" s="2496"/>
      <c r="D302" s="145"/>
      <c r="E302" s="152"/>
      <c r="F302" s="635" t="s">
        <v>632</v>
      </c>
      <c r="G302" s="763"/>
      <c r="H302" s="763"/>
      <c r="I302" s="763">
        <v>486692.62017134123</v>
      </c>
      <c r="J302" s="763">
        <v>415339.84916548355</v>
      </c>
      <c r="K302" s="763">
        <v>381871.65954135667</v>
      </c>
      <c r="L302" s="763">
        <v>531293.77744886046</v>
      </c>
      <c r="M302" s="763">
        <v>579844.62110036239</v>
      </c>
      <c r="N302" s="763">
        <v>454275.23966781714</v>
      </c>
      <c r="O302" s="763">
        <v>0</v>
      </c>
      <c r="P302" s="763">
        <v>638100</v>
      </c>
      <c r="Q302" s="763">
        <v>658400</v>
      </c>
      <c r="R302" s="763">
        <v>849200</v>
      </c>
      <c r="S302" s="2497">
        <v>794000</v>
      </c>
      <c r="T302" s="2497">
        <v>769000</v>
      </c>
      <c r="U302" s="765">
        <v>750500</v>
      </c>
      <c r="V302" s="2498">
        <v>657500</v>
      </c>
      <c r="W302" s="2498">
        <v>662600</v>
      </c>
      <c r="X302" s="1611">
        <v>1021400</v>
      </c>
      <c r="Y302" s="2500">
        <v>664900</v>
      </c>
      <c r="Z302" s="2500">
        <v>664900</v>
      </c>
      <c r="AA302" s="2501">
        <v>708100</v>
      </c>
      <c r="AB302" s="2501">
        <v>708100</v>
      </c>
      <c r="AC302" s="477">
        <v>725800</v>
      </c>
      <c r="AD302" s="477">
        <v>743900</v>
      </c>
      <c r="AE302" s="477">
        <v>762500</v>
      </c>
      <c r="AF302" s="477">
        <v>781600</v>
      </c>
      <c r="AG302" s="477">
        <v>801100</v>
      </c>
      <c r="AH302" s="477">
        <v>821100</v>
      </c>
      <c r="AI302" s="477">
        <v>841600</v>
      </c>
      <c r="AJ302" s="477">
        <v>862600</v>
      </c>
      <c r="AK302" s="477">
        <v>884200</v>
      </c>
      <c r="AL302" s="477">
        <v>906300</v>
      </c>
      <c r="AM302" s="477">
        <v>929000</v>
      </c>
      <c r="AN302" s="477">
        <v>952200</v>
      </c>
      <c r="AO302" s="477">
        <v>976000</v>
      </c>
      <c r="AP302" s="477">
        <v>1000400</v>
      </c>
      <c r="AQ302" s="1282"/>
      <c r="AR302" s="1282"/>
      <c r="AS302" s="1611">
        <v>664900</v>
      </c>
      <c r="AT302" s="1282"/>
      <c r="AU302" s="1282"/>
      <c r="AV302" s="1282"/>
      <c r="AW302" s="1282"/>
      <c r="AX302" s="1282"/>
      <c r="AY302" s="1282"/>
      <c r="AZ302" s="1282"/>
      <c r="BA302" s="1282"/>
      <c r="BB302" s="1282"/>
      <c r="BC302" s="1282"/>
      <c r="BD302" s="1282"/>
      <c r="BE302" s="1282"/>
      <c r="BF302" s="1282"/>
      <c r="BG302" s="1282"/>
      <c r="BH302" s="1282"/>
      <c r="BI302" s="1282"/>
      <c r="BJ302" s="1282"/>
      <c r="BK302" s="1282"/>
      <c r="BL302" s="1282"/>
      <c r="BM302" s="1282"/>
      <c r="BN302" s="1282"/>
      <c r="BO302" s="1282"/>
      <c r="BP302" s="1282"/>
      <c r="BQ302" s="1282"/>
      <c r="BR302" s="1282"/>
      <c r="BS302" s="1282"/>
      <c r="BT302" s="1282"/>
      <c r="BU302" s="1282"/>
      <c r="BV302" s="1282"/>
      <c r="BW302" s="1282"/>
      <c r="BX302" s="1282"/>
      <c r="BY302" s="1282"/>
      <c r="BZ302" s="1282"/>
      <c r="CA302" s="1282"/>
      <c r="CB302" s="1282"/>
      <c r="CC302" s="1282"/>
      <c r="CD302" s="1282"/>
      <c r="CE302" s="1282"/>
      <c r="CF302" s="1282"/>
      <c r="CG302" s="1282"/>
      <c r="CH302" s="1282"/>
      <c r="CI302" s="1282"/>
      <c r="CJ302" s="1282"/>
      <c r="CK302" s="1282"/>
      <c r="CL302" s="1282"/>
      <c r="CM302" s="1282"/>
      <c r="CN302" s="1282"/>
      <c r="CO302" s="1282"/>
      <c r="CP302" s="1282"/>
      <c r="CQ302" s="1282"/>
      <c r="CR302" s="1282"/>
      <c r="CS302" s="1282"/>
      <c r="CT302" s="1282"/>
      <c r="CU302" s="1282"/>
      <c r="CV302" s="1282"/>
      <c r="CW302" s="1282"/>
      <c r="CX302" s="1282"/>
      <c r="CY302" s="1282"/>
      <c r="CZ302" s="1282"/>
      <c r="DA302" s="1282"/>
      <c r="DB302" s="1282"/>
      <c r="DC302" s="1282"/>
      <c r="DD302" s="1282"/>
      <c r="DE302" s="1282"/>
      <c r="DF302" s="1282"/>
      <c r="DG302" s="1282"/>
      <c r="DH302" s="1282"/>
      <c r="DI302" s="1282"/>
      <c r="DJ302" s="1282"/>
      <c r="DK302" s="1282"/>
      <c r="DL302" s="1282"/>
      <c r="DM302" s="1282"/>
      <c r="DN302" s="1282"/>
      <c r="DO302" s="1282"/>
      <c r="DP302" s="1282"/>
      <c r="DQ302" s="1282"/>
      <c r="DR302" s="1282"/>
      <c r="DS302" s="1282"/>
      <c r="DT302" s="1282"/>
      <c r="DU302" s="1282"/>
      <c r="DV302" s="1282"/>
      <c r="DW302" s="1282"/>
      <c r="DX302" s="1282"/>
      <c r="DY302" s="1282"/>
      <c r="DZ302" s="1282"/>
      <c r="EA302" s="1282"/>
      <c r="EB302" s="1282"/>
      <c r="EC302" s="1282"/>
      <c r="ED302" s="1282"/>
      <c r="EE302" s="1282"/>
      <c r="EF302" s="1282"/>
      <c r="EG302" s="1282"/>
      <c r="EH302" s="1282"/>
      <c r="EI302" s="1282"/>
      <c r="EJ302" s="1282"/>
      <c r="EK302" s="1282"/>
      <c r="EL302" s="1282"/>
      <c r="EM302" s="1282"/>
      <c r="EN302" s="1282"/>
      <c r="EO302" s="1282"/>
      <c r="EP302" s="1282"/>
      <c r="EQ302" s="1282"/>
      <c r="ER302" s="1282"/>
      <c r="ES302" s="1282"/>
      <c r="ET302" s="1282"/>
      <c r="EU302" s="1282"/>
      <c r="EV302" s="1282"/>
      <c r="EW302" s="1282"/>
      <c r="EX302" s="1282"/>
      <c r="EY302" s="1282"/>
      <c r="EZ302" s="1282"/>
      <c r="FA302" s="1282"/>
      <c r="FB302" s="1282"/>
      <c r="FC302" s="1282"/>
      <c r="FD302" s="1282"/>
      <c r="FE302" s="1282"/>
      <c r="FF302" s="1282"/>
      <c r="FG302" s="1282"/>
      <c r="FH302" s="1282"/>
      <c r="FI302" s="1282"/>
      <c r="FJ302" s="1282"/>
      <c r="FK302" s="1282"/>
      <c r="FL302" s="1282"/>
      <c r="FM302" s="1282"/>
      <c r="FN302" s="1282"/>
      <c r="FO302" s="1282"/>
      <c r="FP302" s="1282"/>
      <c r="FQ302" s="1282"/>
      <c r="FR302" s="1282"/>
      <c r="FS302" s="1282"/>
      <c r="FT302" s="1282"/>
      <c r="FU302" s="1282"/>
      <c r="FV302" s="1282"/>
      <c r="FW302" s="1282"/>
      <c r="FX302" s="1282"/>
      <c r="FY302" s="1282"/>
      <c r="FZ302" s="1282"/>
      <c r="GA302" s="1282"/>
      <c r="GB302" s="1282"/>
      <c r="GC302" s="1282"/>
      <c r="GD302" s="1282"/>
      <c r="GE302" s="1282"/>
      <c r="GF302" s="1282"/>
      <c r="GG302" s="1282"/>
      <c r="GH302" s="1282"/>
      <c r="GI302" s="1282"/>
      <c r="GJ302" s="1282"/>
      <c r="GK302" s="1282"/>
      <c r="GL302" s="1282"/>
      <c r="GM302" s="1282"/>
      <c r="GN302" s="1282"/>
      <c r="GO302" s="1282"/>
      <c r="GP302" s="1282"/>
      <c r="GQ302" s="1282"/>
      <c r="GR302" s="1282"/>
      <c r="GS302" s="1282"/>
      <c r="GT302" s="1282"/>
      <c r="GU302" s="1282"/>
      <c r="GV302" s="1282"/>
      <c r="GW302" s="1282"/>
      <c r="GX302" s="1282"/>
      <c r="GY302" s="1282"/>
      <c r="GZ302" s="1282"/>
      <c r="HA302" s="1282"/>
      <c r="HB302" s="1282"/>
      <c r="HC302" s="1282"/>
      <c r="HD302" s="1282"/>
      <c r="HE302" s="1282"/>
      <c r="HF302" s="1282"/>
      <c r="HG302" s="1282"/>
      <c r="HH302" s="1282"/>
      <c r="HI302" s="1282"/>
      <c r="HJ302" s="1282"/>
      <c r="HK302" s="1282"/>
      <c r="HL302" s="1282"/>
      <c r="HM302" s="1282"/>
      <c r="HN302" s="1282"/>
      <c r="HO302" s="1282"/>
      <c r="HP302" s="1282"/>
      <c r="HQ302" s="1282"/>
      <c r="HR302" s="1282"/>
      <c r="HS302" s="1282"/>
      <c r="HT302" s="1282"/>
      <c r="HU302" s="1282"/>
      <c r="HV302" s="1282"/>
      <c r="HW302" s="1282"/>
      <c r="HX302" s="1282"/>
      <c r="HY302" s="1282"/>
      <c r="HZ302" s="1282"/>
      <c r="IA302" s="1282"/>
      <c r="IB302" s="1282"/>
      <c r="IC302" s="1282"/>
      <c r="ID302" s="1282"/>
      <c r="IE302" s="1282"/>
      <c r="IF302" s="1282"/>
      <c r="IG302" s="1282"/>
      <c r="IH302" s="1282"/>
      <c r="II302" s="1282"/>
      <c r="IJ302" s="1282"/>
      <c r="IK302" s="1282"/>
      <c r="IL302" s="1282"/>
      <c r="IM302" s="1282"/>
      <c r="IN302" s="1282"/>
      <c r="IO302" s="1282"/>
      <c r="IP302" s="1282"/>
      <c r="IQ302" s="1282"/>
      <c r="IR302" s="1282"/>
      <c r="IS302" s="1282"/>
      <c r="IT302" s="1282"/>
      <c r="IU302" s="1282"/>
      <c r="IV302" s="1282"/>
    </row>
    <row r="303" spans="1:256" ht="15.6" customHeight="1">
      <c r="C303" s="2496"/>
      <c r="D303" s="145"/>
      <c r="E303" s="152"/>
      <c r="F303" s="467" t="s">
        <v>635</v>
      </c>
      <c r="G303" s="1047"/>
      <c r="H303" s="1047"/>
      <c r="I303" s="1047"/>
      <c r="J303" s="1047"/>
      <c r="K303" s="1047"/>
      <c r="L303" s="1047"/>
      <c r="M303" s="1047"/>
      <c r="N303" s="1047"/>
      <c r="O303" s="2489"/>
      <c r="P303" s="763">
        <v>0</v>
      </c>
      <c r="Q303" s="763">
        <v>0</v>
      </c>
      <c r="R303" s="763">
        <v>0</v>
      </c>
      <c r="S303" s="2497">
        <v>0</v>
      </c>
      <c r="T303" s="2497">
        <v>0</v>
      </c>
      <c r="U303" s="765">
        <v>0</v>
      </c>
      <c r="V303" s="2498">
        <v>0</v>
      </c>
      <c r="W303" s="2498">
        <v>0</v>
      </c>
      <c r="X303" s="1611">
        <v>0</v>
      </c>
      <c r="Y303" s="2500">
        <v>0</v>
      </c>
      <c r="Z303" s="2500">
        <v>0</v>
      </c>
      <c r="AA303" s="2501">
        <v>-718600</v>
      </c>
      <c r="AB303" s="2501">
        <v>-760700</v>
      </c>
      <c r="AC303" s="477">
        <v>-779700</v>
      </c>
      <c r="AD303" s="477">
        <v>-799200</v>
      </c>
      <c r="AE303" s="477">
        <v>-819200</v>
      </c>
      <c r="AF303" s="477">
        <v>-839700</v>
      </c>
      <c r="AG303" s="477">
        <v>-860700</v>
      </c>
      <c r="AH303" s="477">
        <v>-882200</v>
      </c>
      <c r="AI303" s="477">
        <v>-904300</v>
      </c>
      <c r="AJ303" s="477">
        <v>-926900</v>
      </c>
      <c r="AK303" s="477">
        <v>-950100</v>
      </c>
      <c r="AL303" s="477">
        <v>-973900</v>
      </c>
      <c r="AM303" s="477">
        <v>-998200</v>
      </c>
      <c r="AN303" s="477">
        <v>-1023200</v>
      </c>
      <c r="AO303" s="477">
        <v>-1048800</v>
      </c>
      <c r="AP303" s="477">
        <v>-1075000</v>
      </c>
      <c r="AQ303" s="1282"/>
      <c r="AR303" s="1282"/>
      <c r="AS303" s="1611">
        <v>0</v>
      </c>
      <c r="AT303" s="1282"/>
      <c r="AU303" s="1282"/>
      <c r="AV303" s="1282"/>
      <c r="AW303" s="1282"/>
      <c r="AX303" s="1282"/>
      <c r="AY303" s="1282"/>
      <c r="AZ303" s="1282"/>
      <c r="BA303" s="1282"/>
      <c r="BB303" s="1282"/>
      <c r="BC303" s="1282"/>
      <c r="BD303" s="1282"/>
      <c r="BE303" s="1282"/>
      <c r="BF303" s="1282"/>
      <c r="BG303" s="1282"/>
      <c r="BH303" s="1282"/>
      <c r="BI303" s="1282"/>
      <c r="BJ303" s="1282"/>
      <c r="BK303" s="1282"/>
      <c r="BL303" s="1282"/>
      <c r="BM303" s="1282"/>
      <c r="BN303" s="1282"/>
      <c r="BO303" s="1282"/>
      <c r="BP303" s="1282"/>
      <c r="BQ303" s="1282"/>
      <c r="BR303" s="1282"/>
      <c r="BS303" s="1282"/>
      <c r="BT303" s="1282"/>
      <c r="BU303" s="1282"/>
      <c r="BV303" s="1282"/>
      <c r="BW303" s="1282"/>
      <c r="BX303" s="1282"/>
      <c r="BY303" s="1282"/>
      <c r="BZ303" s="1282"/>
      <c r="CA303" s="1282"/>
      <c r="CB303" s="1282"/>
      <c r="CC303" s="1282"/>
      <c r="CD303" s="1282"/>
      <c r="CE303" s="1282"/>
      <c r="CF303" s="1282"/>
      <c r="CG303" s="1282"/>
      <c r="CH303" s="1282"/>
      <c r="CI303" s="1282"/>
      <c r="CJ303" s="1282"/>
      <c r="CK303" s="1282"/>
      <c r="CL303" s="1282"/>
      <c r="CM303" s="1282"/>
      <c r="CN303" s="1282"/>
      <c r="CO303" s="1282"/>
      <c r="CP303" s="1282"/>
      <c r="CQ303" s="1282"/>
      <c r="CR303" s="1282"/>
      <c r="CS303" s="1282"/>
      <c r="CT303" s="1282"/>
      <c r="CU303" s="1282"/>
      <c r="CV303" s="1282"/>
      <c r="CW303" s="1282"/>
      <c r="CX303" s="1282"/>
      <c r="CY303" s="1282"/>
      <c r="CZ303" s="1282"/>
      <c r="DA303" s="1282"/>
      <c r="DB303" s="1282"/>
      <c r="DC303" s="1282"/>
      <c r="DD303" s="1282"/>
      <c r="DE303" s="1282"/>
      <c r="DF303" s="1282"/>
      <c r="DG303" s="1282"/>
      <c r="DH303" s="1282"/>
      <c r="DI303" s="1282"/>
      <c r="DJ303" s="1282"/>
      <c r="DK303" s="1282"/>
      <c r="DL303" s="1282"/>
      <c r="DM303" s="1282"/>
      <c r="DN303" s="1282"/>
      <c r="DO303" s="1282"/>
      <c r="DP303" s="1282"/>
      <c r="DQ303" s="1282"/>
      <c r="DR303" s="1282"/>
      <c r="DS303" s="1282"/>
      <c r="DT303" s="1282"/>
      <c r="DU303" s="1282"/>
      <c r="DV303" s="1282"/>
      <c r="DW303" s="1282"/>
      <c r="DX303" s="1282"/>
      <c r="DY303" s="1282"/>
      <c r="DZ303" s="1282"/>
      <c r="EA303" s="1282"/>
      <c r="EB303" s="1282"/>
      <c r="EC303" s="1282"/>
      <c r="ED303" s="1282"/>
      <c r="EE303" s="1282"/>
      <c r="EF303" s="1282"/>
      <c r="EG303" s="1282"/>
      <c r="EH303" s="1282"/>
      <c r="EI303" s="1282"/>
      <c r="EJ303" s="1282"/>
      <c r="EK303" s="1282"/>
      <c r="EL303" s="1282"/>
      <c r="EM303" s="1282"/>
      <c r="EN303" s="1282"/>
      <c r="EO303" s="1282"/>
      <c r="EP303" s="1282"/>
      <c r="EQ303" s="1282"/>
      <c r="ER303" s="1282"/>
      <c r="ES303" s="1282"/>
      <c r="ET303" s="1282"/>
      <c r="EU303" s="1282"/>
      <c r="EV303" s="1282"/>
      <c r="EW303" s="1282"/>
      <c r="EX303" s="1282"/>
      <c r="EY303" s="1282"/>
      <c r="EZ303" s="1282"/>
      <c r="FA303" s="1282"/>
      <c r="FB303" s="1282"/>
      <c r="FC303" s="1282"/>
      <c r="FD303" s="1282"/>
      <c r="FE303" s="1282"/>
      <c r="FF303" s="1282"/>
      <c r="FG303" s="1282"/>
      <c r="FH303" s="1282"/>
      <c r="FI303" s="1282"/>
      <c r="FJ303" s="1282"/>
      <c r="FK303" s="1282"/>
      <c r="FL303" s="1282"/>
      <c r="FM303" s="1282"/>
      <c r="FN303" s="1282"/>
      <c r="FO303" s="1282"/>
      <c r="FP303" s="1282"/>
      <c r="FQ303" s="1282"/>
      <c r="FR303" s="1282"/>
      <c r="FS303" s="1282"/>
      <c r="FT303" s="1282"/>
      <c r="FU303" s="1282"/>
      <c r="FV303" s="1282"/>
      <c r="FW303" s="1282"/>
      <c r="FX303" s="1282"/>
      <c r="FY303" s="1282"/>
      <c r="FZ303" s="1282"/>
      <c r="GA303" s="1282"/>
      <c r="GB303" s="1282"/>
      <c r="GC303" s="1282"/>
      <c r="GD303" s="1282"/>
      <c r="GE303" s="1282"/>
      <c r="GF303" s="1282"/>
      <c r="GG303" s="1282"/>
      <c r="GH303" s="1282"/>
      <c r="GI303" s="1282"/>
      <c r="GJ303" s="1282"/>
      <c r="GK303" s="1282"/>
      <c r="GL303" s="1282"/>
      <c r="GM303" s="1282"/>
      <c r="GN303" s="1282"/>
      <c r="GO303" s="1282"/>
      <c r="GP303" s="1282"/>
      <c r="GQ303" s="1282"/>
      <c r="GR303" s="1282"/>
      <c r="GS303" s="1282"/>
      <c r="GT303" s="1282"/>
      <c r="GU303" s="1282"/>
      <c r="GV303" s="1282"/>
      <c r="GW303" s="1282"/>
      <c r="GX303" s="1282"/>
      <c r="GY303" s="1282"/>
      <c r="GZ303" s="1282"/>
      <c r="HA303" s="1282"/>
      <c r="HB303" s="1282"/>
      <c r="HC303" s="1282"/>
      <c r="HD303" s="1282"/>
      <c r="HE303" s="1282"/>
      <c r="HF303" s="1282"/>
      <c r="HG303" s="1282"/>
      <c r="HH303" s="1282"/>
      <c r="HI303" s="1282"/>
      <c r="HJ303" s="1282"/>
      <c r="HK303" s="1282"/>
      <c r="HL303" s="1282"/>
      <c r="HM303" s="1282"/>
      <c r="HN303" s="1282"/>
      <c r="HO303" s="1282"/>
      <c r="HP303" s="1282"/>
      <c r="HQ303" s="1282"/>
      <c r="HR303" s="1282"/>
      <c r="HS303" s="1282"/>
      <c r="HT303" s="1282"/>
      <c r="HU303" s="1282"/>
      <c r="HV303" s="1282"/>
      <c r="HW303" s="1282"/>
      <c r="HX303" s="1282"/>
      <c r="HY303" s="1282"/>
      <c r="HZ303" s="1282"/>
      <c r="IA303" s="1282"/>
      <c r="IB303" s="1282"/>
      <c r="IC303" s="1282"/>
      <c r="ID303" s="1282"/>
      <c r="IE303" s="1282"/>
      <c r="IF303" s="1282"/>
      <c r="IG303" s="1282"/>
      <c r="IH303" s="1282"/>
      <c r="II303" s="1282"/>
      <c r="IJ303" s="1282"/>
      <c r="IK303" s="1282"/>
      <c r="IL303" s="1282"/>
      <c r="IM303" s="1282"/>
      <c r="IN303" s="1282"/>
      <c r="IO303" s="1282"/>
      <c r="IP303" s="1282"/>
      <c r="IQ303" s="1282"/>
      <c r="IR303" s="1282"/>
      <c r="IS303" s="1282"/>
      <c r="IT303" s="1282"/>
      <c r="IU303" s="1282"/>
      <c r="IV303" s="1282"/>
    </row>
    <row r="304" spans="1:256" ht="15.6" customHeight="1">
      <c r="C304" s="2496"/>
      <c r="D304" s="653"/>
      <c r="E304" s="654"/>
      <c r="F304" s="655" t="s">
        <v>38</v>
      </c>
      <c r="G304" s="1143"/>
      <c r="H304" s="1143"/>
      <c r="I304" s="1143">
        <v>8158753.8805449447</v>
      </c>
      <c r="J304" s="1143">
        <v>8277890.5988587132</v>
      </c>
      <c r="K304" s="1143">
        <v>8198081.6399024157</v>
      </c>
      <c r="L304" s="1143">
        <v>7942774.8391902577</v>
      </c>
      <c r="M304" s="1143">
        <v>6173784.7009953484</v>
      </c>
      <c r="N304" s="1143">
        <v>7145415.7301269826</v>
      </c>
      <c r="O304" s="508" t="e">
        <v>#REF!</v>
      </c>
      <c r="P304" s="2503">
        <v>11577100</v>
      </c>
      <c r="Q304" s="2503">
        <v>13954100</v>
      </c>
      <c r="R304" s="2503">
        <v>14285100</v>
      </c>
      <c r="S304" s="2504">
        <v>13562500</v>
      </c>
      <c r="T304" s="2504">
        <v>12771200</v>
      </c>
      <c r="U304" s="2505">
        <v>13555900</v>
      </c>
      <c r="V304" s="2506">
        <v>14295000</v>
      </c>
      <c r="W304" s="508">
        <v>14309400</v>
      </c>
      <c r="X304" s="2507">
        <v>16098100</v>
      </c>
      <c r="Y304" s="2508">
        <v>13215200</v>
      </c>
      <c r="Z304" s="2508">
        <v>13653000</v>
      </c>
      <c r="AA304" s="2509">
        <v>15150862.915953331</v>
      </c>
      <c r="AB304" s="2509">
        <v>15839244.52101</v>
      </c>
      <c r="AC304" s="508">
        <v>16353000</v>
      </c>
      <c r="AD304" s="508">
        <v>16952900</v>
      </c>
      <c r="AE304" s="508">
        <v>17582600</v>
      </c>
      <c r="AF304" s="508">
        <v>18231300</v>
      </c>
      <c r="AG304" s="508">
        <v>18802300</v>
      </c>
      <c r="AH304" s="508">
        <v>19391900</v>
      </c>
      <c r="AI304" s="508">
        <v>20000800</v>
      </c>
      <c r="AJ304" s="508">
        <v>20632700</v>
      </c>
      <c r="AK304" s="508">
        <v>21288400</v>
      </c>
      <c r="AL304" s="508">
        <v>21968600</v>
      </c>
      <c r="AM304" s="508">
        <v>22674300</v>
      </c>
      <c r="AN304" s="508">
        <v>23406200</v>
      </c>
      <c r="AO304" s="508">
        <v>24165400</v>
      </c>
      <c r="AP304" s="508">
        <v>24953000</v>
      </c>
      <c r="AQ304" s="667"/>
      <c r="AR304" s="667"/>
      <c r="AS304" s="2507">
        <v>13653000</v>
      </c>
      <c r="AT304" s="667"/>
      <c r="AU304" s="667"/>
      <c r="AV304" s="667"/>
      <c r="AW304" s="667"/>
      <c r="AX304" s="667"/>
      <c r="AY304" s="667"/>
      <c r="AZ304" s="667"/>
      <c r="BA304" s="667"/>
      <c r="BB304" s="667"/>
      <c r="BC304" s="667"/>
      <c r="BD304" s="667"/>
      <c r="BE304" s="667"/>
      <c r="BF304" s="667"/>
      <c r="BG304" s="667"/>
      <c r="BH304" s="667"/>
      <c r="BI304" s="667"/>
      <c r="BJ304" s="667"/>
      <c r="BK304" s="667"/>
      <c r="BL304" s="667"/>
      <c r="BM304" s="667"/>
      <c r="BN304" s="667"/>
      <c r="BO304" s="667"/>
      <c r="BP304" s="667"/>
      <c r="BQ304" s="667"/>
      <c r="BR304" s="667"/>
      <c r="BS304" s="667"/>
      <c r="BT304" s="667"/>
      <c r="BU304" s="667"/>
      <c r="BV304" s="667"/>
      <c r="BW304" s="667"/>
      <c r="BX304" s="667"/>
      <c r="BY304" s="667"/>
      <c r="BZ304" s="667"/>
      <c r="CA304" s="667"/>
      <c r="CB304" s="667"/>
      <c r="CC304" s="667"/>
      <c r="CD304" s="667"/>
      <c r="CE304" s="667"/>
      <c r="CF304" s="667"/>
      <c r="CG304" s="667"/>
      <c r="CH304" s="667"/>
      <c r="CI304" s="667"/>
      <c r="CJ304" s="667"/>
      <c r="CK304" s="667"/>
      <c r="CL304" s="667"/>
      <c r="CM304" s="667"/>
      <c r="CN304" s="667"/>
      <c r="CO304" s="667"/>
      <c r="CP304" s="667"/>
      <c r="CQ304" s="667"/>
      <c r="CR304" s="667"/>
      <c r="CS304" s="667"/>
      <c r="CT304" s="667"/>
      <c r="CU304" s="667"/>
      <c r="CV304" s="667"/>
      <c r="CW304" s="667"/>
      <c r="CX304" s="667"/>
      <c r="CY304" s="667"/>
      <c r="CZ304" s="667"/>
      <c r="DA304" s="667"/>
      <c r="DB304" s="667"/>
      <c r="DC304" s="667"/>
      <c r="DD304" s="667"/>
      <c r="DE304" s="667"/>
      <c r="DF304" s="667"/>
      <c r="DG304" s="667"/>
      <c r="DH304" s="667"/>
      <c r="DI304" s="667"/>
      <c r="DJ304" s="667"/>
      <c r="DK304" s="667"/>
      <c r="DL304" s="667"/>
      <c r="DM304" s="667"/>
      <c r="DN304" s="667"/>
      <c r="DO304" s="667"/>
      <c r="DP304" s="667"/>
      <c r="DQ304" s="667"/>
      <c r="DR304" s="667"/>
      <c r="DS304" s="667"/>
      <c r="DT304" s="667"/>
      <c r="DU304" s="667"/>
      <c r="DV304" s="667"/>
      <c r="DW304" s="667"/>
      <c r="DX304" s="667"/>
      <c r="DY304" s="667"/>
      <c r="DZ304" s="667"/>
      <c r="EA304" s="667"/>
      <c r="EB304" s="667"/>
      <c r="EC304" s="667"/>
      <c r="ED304" s="667"/>
      <c r="EE304" s="667"/>
      <c r="EF304" s="667"/>
      <c r="EG304" s="667"/>
      <c r="EH304" s="667"/>
      <c r="EI304" s="667"/>
      <c r="EJ304" s="667"/>
      <c r="EK304" s="667"/>
      <c r="EL304" s="667"/>
      <c r="EM304" s="667"/>
      <c r="EN304" s="667"/>
      <c r="EO304" s="667"/>
      <c r="EP304" s="667"/>
      <c r="EQ304" s="667"/>
      <c r="ER304" s="667"/>
      <c r="ES304" s="667"/>
      <c r="ET304" s="667"/>
      <c r="EU304" s="667"/>
      <c r="EV304" s="667"/>
      <c r="EW304" s="667"/>
      <c r="EX304" s="667"/>
      <c r="EY304" s="667"/>
      <c r="EZ304" s="667"/>
      <c r="FA304" s="667"/>
      <c r="FB304" s="667"/>
      <c r="FC304" s="667"/>
      <c r="FD304" s="667"/>
      <c r="FE304" s="667"/>
      <c r="FF304" s="667"/>
      <c r="FG304" s="667"/>
      <c r="FH304" s="667"/>
      <c r="FI304" s="667"/>
      <c r="FJ304" s="667"/>
      <c r="FK304" s="667"/>
      <c r="FL304" s="667"/>
      <c r="FM304" s="667"/>
      <c r="FN304" s="667"/>
      <c r="FO304" s="667"/>
      <c r="FP304" s="667"/>
      <c r="FQ304" s="667"/>
      <c r="FR304" s="667"/>
      <c r="FS304" s="667"/>
      <c r="FT304" s="667"/>
      <c r="FU304" s="667"/>
      <c r="FV304" s="667"/>
      <c r="FW304" s="667"/>
      <c r="FX304" s="667"/>
      <c r="FY304" s="667"/>
      <c r="FZ304" s="667"/>
      <c r="GA304" s="667"/>
      <c r="GB304" s="667"/>
      <c r="GC304" s="667"/>
      <c r="GD304" s="667"/>
      <c r="GE304" s="667"/>
      <c r="GF304" s="667"/>
      <c r="GG304" s="667"/>
      <c r="GH304" s="667"/>
      <c r="GI304" s="667"/>
      <c r="GJ304" s="667"/>
      <c r="GK304" s="667"/>
      <c r="GL304" s="667"/>
      <c r="GM304" s="667"/>
      <c r="GN304" s="667"/>
      <c r="GO304" s="667"/>
      <c r="GP304" s="667"/>
      <c r="GQ304" s="667"/>
      <c r="GR304" s="667"/>
      <c r="GS304" s="667"/>
      <c r="GT304" s="667"/>
      <c r="GU304" s="667"/>
      <c r="GV304" s="667"/>
      <c r="GW304" s="667"/>
      <c r="GX304" s="667"/>
      <c r="GY304" s="667"/>
      <c r="GZ304" s="667"/>
      <c r="HA304" s="667"/>
      <c r="HB304" s="667"/>
      <c r="HC304" s="667"/>
      <c r="HD304" s="667"/>
      <c r="HE304" s="667"/>
      <c r="HF304" s="667"/>
      <c r="HG304" s="667"/>
      <c r="HH304" s="667"/>
      <c r="HI304" s="667"/>
      <c r="HJ304" s="667"/>
      <c r="HK304" s="667"/>
      <c r="HL304" s="667"/>
      <c r="HM304" s="667"/>
      <c r="HN304" s="667"/>
      <c r="HO304" s="667"/>
      <c r="HP304" s="667"/>
      <c r="HQ304" s="667"/>
      <c r="HR304" s="667"/>
      <c r="HS304" s="667"/>
      <c r="HT304" s="667"/>
      <c r="HU304" s="667"/>
      <c r="HV304" s="667"/>
      <c r="HW304" s="667"/>
      <c r="HX304" s="667"/>
      <c r="HY304" s="667"/>
      <c r="HZ304" s="667"/>
      <c r="IA304" s="667"/>
      <c r="IB304" s="667"/>
      <c r="IC304" s="667"/>
      <c r="ID304" s="667"/>
      <c r="IE304" s="667"/>
      <c r="IF304" s="667"/>
      <c r="IG304" s="667"/>
      <c r="IH304" s="667"/>
      <c r="II304" s="667"/>
      <c r="IJ304" s="667"/>
      <c r="IK304" s="667"/>
      <c r="IL304" s="667"/>
      <c r="IM304" s="667"/>
      <c r="IN304" s="667"/>
      <c r="IO304" s="667"/>
      <c r="IP304" s="667"/>
      <c r="IQ304" s="667"/>
      <c r="IR304" s="667"/>
      <c r="IS304" s="667"/>
      <c r="IT304" s="667"/>
      <c r="IU304" s="667"/>
      <c r="IV304" s="667"/>
    </row>
    <row r="305" spans="1:256" ht="15.6" customHeight="1">
      <c r="C305" s="2496"/>
      <c r="D305" s="145"/>
      <c r="E305" s="634" t="s">
        <v>779</v>
      </c>
      <c r="F305" s="635"/>
      <c r="G305" s="763"/>
      <c r="H305" s="763"/>
      <c r="I305" s="763"/>
      <c r="J305" s="763"/>
      <c r="K305" s="763"/>
      <c r="L305" s="763"/>
      <c r="M305" s="763"/>
      <c r="N305" s="763"/>
      <c r="O305" s="2489"/>
      <c r="P305" s="763"/>
      <c r="Q305" s="763"/>
      <c r="R305" s="763"/>
      <c r="S305" s="2497"/>
      <c r="T305" s="2497"/>
      <c r="U305" s="765"/>
      <c r="V305" s="2498"/>
      <c r="W305" s="2498"/>
      <c r="X305" s="1611"/>
      <c r="Y305" s="2500"/>
      <c r="Z305" s="2500"/>
      <c r="AA305" s="2501"/>
      <c r="AB305" s="2501"/>
      <c r="AC305" s="477"/>
      <c r="AD305" s="477"/>
      <c r="AE305" s="477"/>
      <c r="AF305" s="477"/>
      <c r="AG305" s="477"/>
      <c r="AH305" s="477"/>
      <c r="AI305" s="477"/>
      <c r="AJ305" s="477"/>
      <c r="AK305" s="477"/>
      <c r="AL305" s="477"/>
      <c r="AM305" s="477"/>
      <c r="AN305" s="477"/>
      <c r="AO305" s="477"/>
      <c r="AP305" s="477"/>
      <c r="AQ305" s="1282"/>
      <c r="AR305" s="1282"/>
      <c r="AS305" s="1611"/>
      <c r="AT305" s="1282"/>
      <c r="AU305" s="1282"/>
      <c r="AV305" s="1282"/>
      <c r="AW305" s="1282"/>
      <c r="AX305" s="1282"/>
      <c r="AY305" s="1282"/>
      <c r="AZ305" s="1282"/>
      <c r="BA305" s="1282"/>
      <c r="BB305" s="1282"/>
      <c r="BC305" s="1282"/>
      <c r="BD305" s="1282"/>
      <c r="BE305" s="1282"/>
      <c r="BF305" s="1282"/>
      <c r="BG305" s="1282"/>
      <c r="BH305" s="1282"/>
      <c r="BI305" s="1282"/>
      <c r="BJ305" s="1282"/>
      <c r="BK305" s="1282"/>
      <c r="BL305" s="1282"/>
      <c r="BM305" s="1282"/>
      <c r="BN305" s="1282"/>
      <c r="BO305" s="1282"/>
      <c r="BP305" s="1282"/>
      <c r="BQ305" s="1282"/>
      <c r="BR305" s="1282"/>
      <c r="BS305" s="1282"/>
      <c r="BT305" s="1282"/>
      <c r="BU305" s="1282"/>
      <c r="BV305" s="1282"/>
      <c r="BW305" s="1282"/>
      <c r="BX305" s="1282"/>
      <c r="BY305" s="1282"/>
      <c r="BZ305" s="1282"/>
      <c r="CA305" s="1282"/>
      <c r="CB305" s="1282"/>
      <c r="CC305" s="1282"/>
      <c r="CD305" s="1282"/>
      <c r="CE305" s="1282"/>
      <c r="CF305" s="1282"/>
      <c r="CG305" s="1282"/>
      <c r="CH305" s="1282"/>
      <c r="CI305" s="1282"/>
      <c r="CJ305" s="1282"/>
      <c r="CK305" s="1282"/>
      <c r="CL305" s="1282"/>
      <c r="CM305" s="1282"/>
      <c r="CN305" s="1282"/>
      <c r="CO305" s="1282"/>
      <c r="CP305" s="1282"/>
      <c r="CQ305" s="1282"/>
      <c r="CR305" s="1282"/>
      <c r="CS305" s="1282"/>
      <c r="CT305" s="1282"/>
      <c r="CU305" s="1282"/>
      <c r="CV305" s="1282"/>
      <c r="CW305" s="1282"/>
      <c r="CX305" s="1282"/>
      <c r="CY305" s="1282"/>
      <c r="CZ305" s="1282"/>
      <c r="DA305" s="1282"/>
      <c r="DB305" s="1282"/>
      <c r="DC305" s="1282"/>
      <c r="DD305" s="1282"/>
      <c r="DE305" s="1282"/>
      <c r="DF305" s="1282"/>
      <c r="DG305" s="1282"/>
      <c r="DH305" s="1282"/>
      <c r="DI305" s="1282"/>
      <c r="DJ305" s="1282"/>
      <c r="DK305" s="1282"/>
      <c r="DL305" s="1282"/>
      <c r="DM305" s="1282"/>
      <c r="DN305" s="1282"/>
      <c r="DO305" s="1282"/>
      <c r="DP305" s="1282"/>
      <c r="DQ305" s="1282"/>
      <c r="DR305" s="1282"/>
      <c r="DS305" s="1282"/>
      <c r="DT305" s="1282"/>
      <c r="DU305" s="1282"/>
      <c r="DV305" s="1282"/>
      <c r="DW305" s="1282"/>
      <c r="DX305" s="1282"/>
      <c r="DY305" s="1282"/>
      <c r="DZ305" s="1282"/>
      <c r="EA305" s="1282"/>
      <c r="EB305" s="1282"/>
      <c r="EC305" s="1282"/>
      <c r="ED305" s="1282"/>
      <c r="EE305" s="1282"/>
      <c r="EF305" s="1282"/>
      <c r="EG305" s="1282"/>
      <c r="EH305" s="1282"/>
      <c r="EI305" s="1282"/>
      <c r="EJ305" s="1282"/>
      <c r="EK305" s="1282"/>
      <c r="EL305" s="1282"/>
      <c r="EM305" s="1282"/>
      <c r="EN305" s="1282"/>
      <c r="EO305" s="1282"/>
      <c r="EP305" s="1282"/>
      <c r="EQ305" s="1282"/>
      <c r="ER305" s="1282"/>
      <c r="ES305" s="1282"/>
      <c r="ET305" s="1282"/>
      <c r="EU305" s="1282"/>
      <c r="EV305" s="1282"/>
      <c r="EW305" s="1282"/>
      <c r="EX305" s="1282"/>
      <c r="EY305" s="1282"/>
      <c r="EZ305" s="1282"/>
      <c r="FA305" s="1282"/>
      <c r="FB305" s="1282"/>
      <c r="FC305" s="1282"/>
      <c r="FD305" s="1282"/>
      <c r="FE305" s="1282"/>
      <c r="FF305" s="1282"/>
      <c r="FG305" s="1282"/>
      <c r="FH305" s="1282"/>
      <c r="FI305" s="1282"/>
      <c r="FJ305" s="1282"/>
      <c r="FK305" s="1282"/>
      <c r="FL305" s="1282"/>
      <c r="FM305" s="1282"/>
      <c r="FN305" s="1282"/>
      <c r="FO305" s="1282"/>
      <c r="FP305" s="1282"/>
      <c r="FQ305" s="1282"/>
      <c r="FR305" s="1282"/>
      <c r="FS305" s="1282"/>
      <c r="FT305" s="1282"/>
      <c r="FU305" s="1282"/>
      <c r="FV305" s="1282"/>
      <c r="FW305" s="1282"/>
      <c r="FX305" s="1282"/>
      <c r="FY305" s="1282"/>
      <c r="FZ305" s="1282"/>
      <c r="GA305" s="1282"/>
      <c r="GB305" s="1282"/>
      <c r="GC305" s="1282"/>
      <c r="GD305" s="1282"/>
      <c r="GE305" s="1282"/>
      <c r="GF305" s="1282"/>
      <c r="GG305" s="1282"/>
      <c r="GH305" s="1282"/>
      <c r="GI305" s="1282"/>
      <c r="GJ305" s="1282"/>
      <c r="GK305" s="1282"/>
      <c r="GL305" s="1282"/>
      <c r="GM305" s="1282"/>
      <c r="GN305" s="1282"/>
      <c r="GO305" s="1282"/>
      <c r="GP305" s="1282"/>
      <c r="GQ305" s="1282"/>
      <c r="GR305" s="1282"/>
      <c r="GS305" s="1282"/>
      <c r="GT305" s="1282"/>
      <c r="GU305" s="1282"/>
      <c r="GV305" s="1282"/>
      <c r="GW305" s="1282"/>
      <c r="GX305" s="1282"/>
      <c r="GY305" s="1282"/>
      <c r="GZ305" s="1282"/>
      <c r="HA305" s="1282"/>
      <c r="HB305" s="1282"/>
      <c r="HC305" s="1282"/>
      <c r="HD305" s="1282"/>
      <c r="HE305" s="1282"/>
      <c r="HF305" s="1282"/>
      <c r="HG305" s="1282"/>
      <c r="HH305" s="1282"/>
      <c r="HI305" s="1282"/>
      <c r="HJ305" s="1282"/>
      <c r="HK305" s="1282"/>
      <c r="HL305" s="1282"/>
      <c r="HM305" s="1282"/>
      <c r="HN305" s="1282"/>
      <c r="HO305" s="1282"/>
      <c r="HP305" s="1282"/>
      <c r="HQ305" s="1282"/>
      <c r="HR305" s="1282"/>
      <c r="HS305" s="1282"/>
      <c r="HT305" s="1282"/>
      <c r="HU305" s="1282"/>
      <c r="HV305" s="1282"/>
      <c r="HW305" s="1282"/>
      <c r="HX305" s="1282"/>
      <c r="HY305" s="1282"/>
      <c r="HZ305" s="1282"/>
      <c r="IA305" s="1282"/>
      <c r="IB305" s="1282"/>
      <c r="IC305" s="1282"/>
      <c r="ID305" s="1282"/>
      <c r="IE305" s="1282"/>
      <c r="IF305" s="1282"/>
      <c r="IG305" s="1282"/>
      <c r="IH305" s="1282"/>
      <c r="II305" s="1282"/>
      <c r="IJ305" s="1282"/>
      <c r="IK305" s="1282"/>
      <c r="IL305" s="1282"/>
      <c r="IM305" s="1282"/>
      <c r="IN305" s="1282"/>
      <c r="IO305" s="1282"/>
      <c r="IP305" s="1282"/>
      <c r="IQ305" s="1282"/>
      <c r="IR305" s="1282"/>
      <c r="IS305" s="1282"/>
      <c r="IT305" s="1282"/>
      <c r="IU305" s="1282"/>
      <c r="IV305" s="1282"/>
    </row>
    <row r="306" spans="1:256" ht="15.6" customHeight="1">
      <c r="C306" s="2496"/>
      <c r="D306" s="145"/>
      <c r="E306" s="152"/>
      <c r="F306" s="635" t="s">
        <v>623</v>
      </c>
      <c r="G306" s="763"/>
      <c r="H306" s="763"/>
      <c r="I306" s="763">
        <v>3931862.3806125647</v>
      </c>
      <c r="J306" s="763">
        <v>3812547.1378267789</v>
      </c>
      <c r="K306" s="763">
        <v>3558124.6571948528</v>
      </c>
      <c r="L306" s="763">
        <v>2873428.6082729418</v>
      </c>
      <c r="M306" s="763">
        <v>2177703.6854351833</v>
      </c>
      <c r="N306" s="763">
        <v>2877695.0290838601</v>
      </c>
      <c r="O306" s="763">
        <v>2941006</v>
      </c>
      <c r="P306" s="763">
        <v>4008100</v>
      </c>
      <c r="Q306" s="763">
        <v>3758800</v>
      </c>
      <c r="R306" s="763">
        <v>4466100</v>
      </c>
      <c r="S306" s="2497">
        <v>5013300</v>
      </c>
      <c r="T306" s="2497">
        <v>5524300</v>
      </c>
      <c r="U306" s="765">
        <v>5787200</v>
      </c>
      <c r="V306" s="2498">
        <v>5664100</v>
      </c>
      <c r="W306" s="2498">
        <v>6053600</v>
      </c>
      <c r="X306" s="1611">
        <v>6532400</v>
      </c>
      <c r="Y306" s="2500">
        <v>6500400</v>
      </c>
      <c r="Z306" s="2500">
        <v>6892300</v>
      </c>
      <c r="AA306" s="2501">
        <v>7638367.8706999999</v>
      </c>
      <c r="AB306" s="2501">
        <v>7807244.0880550006</v>
      </c>
      <c r="AC306" s="477">
        <v>8102600</v>
      </c>
      <c r="AD306" s="477">
        <v>8467700</v>
      </c>
      <c r="AE306" s="477">
        <v>8854400</v>
      </c>
      <c r="AF306" s="477">
        <v>9253600</v>
      </c>
      <c r="AG306" s="477">
        <v>9583000</v>
      </c>
      <c r="AH306" s="477">
        <v>9924300</v>
      </c>
      <c r="AI306" s="477">
        <v>10277900</v>
      </c>
      <c r="AJ306" s="477">
        <v>10647000</v>
      </c>
      <c r="AK306" s="477">
        <v>11032100</v>
      </c>
      <c r="AL306" s="477">
        <v>11433800</v>
      </c>
      <c r="AM306" s="477">
        <v>11852700</v>
      </c>
      <c r="AN306" s="477">
        <v>12289500</v>
      </c>
      <c r="AO306" s="477">
        <v>12744800</v>
      </c>
      <c r="AP306" s="477">
        <v>13219400</v>
      </c>
      <c r="AQ306" s="1282"/>
      <c r="AR306" s="1282"/>
      <c r="AS306" s="1611">
        <v>6892300</v>
      </c>
      <c r="AT306" s="1282"/>
      <c r="AU306" s="1282"/>
      <c r="AV306" s="1282"/>
      <c r="AW306" s="1282"/>
      <c r="AX306" s="1282"/>
      <c r="AY306" s="1282"/>
      <c r="AZ306" s="1282"/>
      <c r="BA306" s="1282"/>
      <c r="BB306" s="1282"/>
      <c r="BC306" s="1282"/>
      <c r="BD306" s="1282"/>
      <c r="BE306" s="1282"/>
      <c r="BF306" s="1282"/>
      <c r="BG306" s="1282"/>
      <c r="BH306" s="1282"/>
      <c r="BI306" s="1282"/>
      <c r="BJ306" s="1282"/>
      <c r="BK306" s="1282"/>
      <c r="BL306" s="1282"/>
      <c r="BM306" s="1282"/>
      <c r="BN306" s="1282"/>
      <c r="BO306" s="1282"/>
      <c r="BP306" s="1282"/>
      <c r="BQ306" s="1282"/>
      <c r="BR306" s="1282"/>
      <c r="BS306" s="1282"/>
      <c r="BT306" s="1282"/>
      <c r="BU306" s="1282"/>
      <c r="BV306" s="1282"/>
      <c r="BW306" s="1282"/>
      <c r="BX306" s="1282"/>
      <c r="BY306" s="1282"/>
      <c r="BZ306" s="1282"/>
      <c r="CA306" s="1282"/>
      <c r="CB306" s="1282"/>
      <c r="CC306" s="1282"/>
      <c r="CD306" s="1282"/>
      <c r="CE306" s="1282"/>
      <c r="CF306" s="1282"/>
      <c r="CG306" s="1282"/>
      <c r="CH306" s="1282"/>
      <c r="CI306" s="1282"/>
      <c r="CJ306" s="1282"/>
      <c r="CK306" s="1282"/>
      <c r="CL306" s="1282"/>
      <c r="CM306" s="1282"/>
      <c r="CN306" s="1282"/>
      <c r="CO306" s="1282"/>
      <c r="CP306" s="1282"/>
      <c r="CQ306" s="1282"/>
      <c r="CR306" s="1282"/>
      <c r="CS306" s="1282"/>
      <c r="CT306" s="1282"/>
      <c r="CU306" s="1282"/>
      <c r="CV306" s="1282"/>
      <c r="CW306" s="1282"/>
      <c r="CX306" s="1282"/>
      <c r="CY306" s="1282"/>
      <c r="CZ306" s="1282"/>
      <c r="DA306" s="1282"/>
      <c r="DB306" s="1282"/>
      <c r="DC306" s="1282"/>
      <c r="DD306" s="1282"/>
      <c r="DE306" s="1282"/>
      <c r="DF306" s="1282"/>
      <c r="DG306" s="1282"/>
      <c r="DH306" s="1282"/>
      <c r="DI306" s="1282"/>
      <c r="DJ306" s="1282"/>
      <c r="DK306" s="1282"/>
      <c r="DL306" s="1282"/>
      <c r="DM306" s="1282"/>
      <c r="DN306" s="1282"/>
      <c r="DO306" s="1282"/>
      <c r="DP306" s="1282"/>
      <c r="DQ306" s="1282"/>
      <c r="DR306" s="1282"/>
      <c r="DS306" s="1282"/>
      <c r="DT306" s="1282"/>
      <c r="DU306" s="1282"/>
      <c r="DV306" s="1282"/>
      <c r="DW306" s="1282"/>
      <c r="DX306" s="1282"/>
      <c r="DY306" s="1282"/>
      <c r="DZ306" s="1282"/>
      <c r="EA306" s="1282"/>
      <c r="EB306" s="1282"/>
      <c r="EC306" s="1282"/>
      <c r="ED306" s="1282"/>
      <c r="EE306" s="1282"/>
      <c r="EF306" s="1282"/>
      <c r="EG306" s="1282"/>
      <c r="EH306" s="1282"/>
      <c r="EI306" s="1282"/>
      <c r="EJ306" s="1282"/>
      <c r="EK306" s="1282"/>
      <c r="EL306" s="1282"/>
      <c r="EM306" s="1282"/>
      <c r="EN306" s="1282"/>
      <c r="EO306" s="1282"/>
      <c r="EP306" s="1282"/>
      <c r="EQ306" s="1282"/>
      <c r="ER306" s="1282"/>
      <c r="ES306" s="1282"/>
      <c r="ET306" s="1282"/>
      <c r="EU306" s="1282"/>
      <c r="EV306" s="1282"/>
      <c r="EW306" s="1282"/>
      <c r="EX306" s="1282"/>
      <c r="EY306" s="1282"/>
      <c r="EZ306" s="1282"/>
      <c r="FA306" s="1282"/>
      <c r="FB306" s="1282"/>
      <c r="FC306" s="1282"/>
      <c r="FD306" s="1282"/>
      <c r="FE306" s="1282"/>
      <c r="FF306" s="1282"/>
      <c r="FG306" s="1282"/>
      <c r="FH306" s="1282"/>
      <c r="FI306" s="1282"/>
      <c r="FJ306" s="1282"/>
      <c r="FK306" s="1282"/>
      <c r="FL306" s="1282"/>
      <c r="FM306" s="1282"/>
      <c r="FN306" s="1282"/>
      <c r="FO306" s="1282"/>
      <c r="FP306" s="1282"/>
      <c r="FQ306" s="1282"/>
      <c r="FR306" s="1282"/>
      <c r="FS306" s="1282"/>
      <c r="FT306" s="1282"/>
      <c r="FU306" s="1282"/>
      <c r="FV306" s="1282"/>
      <c r="FW306" s="1282"/>
      <c r="FX306" s="1282"/>
      <c r="FY306" s="1282"/>
      <c r="FZ306" s="1282"/>
      <c r="GA306" s="1282"/>
      <c r="GB306" s="1282"/>
      <c r="GC306" s="1282"/>
      <c r="GD306" s="1282"/>
      <c r="GE306" s="1282"/>
      <c r="GF306" s="1282"/>
      <c r="GG306" s="1282"/>
      <c r="GH306" s="1282"/>
      <c r="GI306" s="1282"/>
      <c r="GJ306" s="1282"/>
      <c r="GK306" s="1282"/>
      <c r="GL306" s="1282"/>
      <c r="GM306" s="1282"/>
      <c r="GN306" s="1282"/>
      <c r="GO306" s="1282"/>
      <c r="GP306" s="1282"/>
      <c r="GQ306" s="1282"/>
      <c r="GR306" s="1282"/>
      <c r="GS306" s="1282"/>
      <c r="GT306" s="1282"/>
      <c r="GU306" s="1282"/>
      <c r="GV306" s="1282"/>
      <c r="GW306" s="1282"/>
      <c r="GX306" s="1282"/>
      <c r="GY306" s="1282"/>
      <c r="GZ306" s="1282"/>
      <c r="HA306" s="1282"/>
      <c r="HB306" s="1282"/>
      <c r="HC306" s="1282"/>
      <c r="HD306" s="1282"/>
      <c r="HE306" s="1282"/>
      <c r="HF306" s="1282"/>
      <c r="HG306" s="1282"/>
      <c r="HH306" s="1282"/>
      <c r="HI306" s="1282"/>
      <c r="HJ306" s="1282"/>
      <c r="HK306" s="1282"/>
      <c r="HL306" s="1282"/>
      <c r="HM306" s="1282"/>
      <c r="HN306" s="1282"/>
      <c r="HO306" s="1282"/>
      <c r="HP306" s="1282"/>
      <c r="HQ306" s="1282"/>
      <c r="HR306" s="1282"/>
      <c r="HS306" s="1282"/>
      <c r="HT306" s="1282"/>
      <c r="HU306" s="1282"/>
      <c r="HV306" s="1282"/>
      <c r="HW306" s="1282"/>
      <c r="HX306" s="1282"/>
      <c r="HY306" s="1282"/>
      <c r="HZ306" s="1282"/>
      <c r="IA306" s="1282"/>
      <c r="IB306" s="1282"/>
      <c r="IC306" s="1282"/>
      <c r="ID306" s="1282"/>
      <c r="IE306" s="1282"/>
      <c r="IF306" s="1282"/>
      <c r="IG306" s="1282"/>
      <c r="IH306" s="1282"/>
      <c r="II306" s="1282"/>
      <c r="IJ306" s="1282"/>
      <c r="IK306" s="1282"/>
      <c r="IL306" s="1282"/>
      <c r="IM306" s="1282"/>
      <c r="IN306" s="1282"/>
      <c r="IO306" s="1282"/>
      <c r="IP306" s="1282"/>
      <c r="IQ306" s="1282"/>
      <c r="IR306" s="1282"/>
      <c r="IS306" s="1282"/>
      <c r="IT306" s="1282"/>
      <c r="IU306" s="1282"/>
      <c r="IV306" s="1282"/>
    </row>
    <row r="307" spans="1:256" ht="15.6" customHeight="1">
      <c r="C307" s="2496"/>
      <c r="D307" s="145"/>
      <c r="E307" s="152"/>
      <c r="F307" s="635" t="s">
        <v>625</v>
      </c>
      <c r="G307" s="763"/>
      <c r="H307" s="763"/>
      <c r="I307" s="763">
        <v>68248.095220190153</v>
      </c>
      <c r="J307" s="763">
        <v>79206.503646330937</v>
      </c>
      <c r="K307" s="763">
        <v>105014.52854459226</v>
      </c>
      <c r="L307" s="763">
        <v>166764.01146967645</v>
      </c>
      <c r="M307" s="763">
        <v>96909.506267863399</v>
      </c>
      <c r="N307" s="763">
        <v>172266.94456124993</v>
      </c>
      <c r="O307" s="763"/>
      <c r="P307" s="763">
        <v>79900</v>
      </c>
      <c r="Q307" s="763">
        <v>64300</v>
      </c>
      <c r="R307" s="763">
        <v>195100</v>
      </c>
      <c r="S307" s="2497">
        <v>193800</v>
      </c>
      <c r="T307" s="2497">
        <v>175700</v>
      </c>
      <c r="U307" s="765">
        <v>172800</v>
      </c>
      <c r="V307" s="2498">
        <v>102100</v>
      </c>
      <c r="W307" s="2498">
        <v>100700</v>
      </c>
      <c r="X307" s="1611">
        <v>100700</v>
      </c>
      <c r="Y307" s="2500">
        <v>113300</v>
      </c>
      <c r="Z307" s="2500">
        <v>113300</v>
      </c>
      <c r="AA307" s="2501">
        <v>144400</v>
      </c>
      <c r="AB307" s="2501">
        <v>144400</v>
      </c>
      <c r="AC307" s="477">
        <v>148000</v>
      </c>
      <c r="AD307" s="477">
        <v>151700</v>
      </c>
      <c r="AE307" s="477">
        <v>155500</v>
      </c>
      <c r="AF307" s="477">
        <v>159400</v>
      </c>
      <c r="AG307" s="477">
        <v>163400</v>
      </c>
      <c r="AH307" s="477">
        <v>167500</v>
      </c>
      <c r="AI307" s="477">
        <v>171700</v>
      </c>
      <c r="AJ307" s="477">
        <v>176000</v>
      </c>
      <c r="AK307" s="477">
        <v>180400</v>
      </c>
      <c r="AL307" s="477">
        <v>184900</v>
      </c>
      <c r="AM307" s="477">
        <v>189500</v>
      </c>
      <c r="AN307" s="477">
        <v>194200</v>
      </c>
      <c r="AO307" s="477">
        <v>199100</v>
      </c>
      <c r="AP307" s="477">
        <v>204100</v>
      </c>
      <c r="AQ307" s="1282"/>
      <c r="AR307" s="1282"/>
      <c r="AS307" s="1611">
        <v>113300</v>
      </c>
      <c r="AT307" s="1282"/>
      <c r="AU307" s="1282"/>
      <c r="AV307" s="1282"/>
      <c r="AW307" s="1282"/>
      <c r="AX307" s="1282"/>
      <c r="AY307" s="1282"/>
      <c r="AZ307" s="1282"/>
      <c r="BA307" s="1282"/>
      <c r="BB307" s="1282"/>
      <c r="BC307" s="1282"/>
      <c r="BD307" s="1282"/>
      <c r="BE307" s="1282"/>
      <c r="BF307" s="1282"/>
      <c r="BG307" s="1282"/>
      <c r="BH307" s="1282"/>
      <c r="BI307" s="1282"/>
      <c r="BJ307" s="1282"/>
      <c r="BK307" s="1282"/>
      <c r="BL307" s="1282"/>
      <c r="BM307" s="1282"/>
      <c r="BN307" s="1282"/>
      <c r="BO307" s="1282"/>
      <c r="BP307" s="1282"/>
      <c r="BQ307" s="1282"/>
      <c r="BR307" s="1282"/>
      <c r="BS307" s="1282"/>
      <c r="BT307" s="1282"/>
      <c r="BU307" s="1282"/>
      <c r="BV307" s="1282"/>
      <c r="BW307" s="1282"/>
      <c r="BX307" s="1282"/>
      <c r="BY307" s="1282"/>
      <c r="BZ307" s="1282"/>
      <c r="CA307" s="1282"/>
      <c r="CB307" s="1282"/>
      <c r="CC307" s="1282"/>
      <c r="CD307" s="1282"/>
      <c r="CE307" s="1282"/>
      <c r="CF307" s="1282"/>
      <c r="CG307" s="1282"/>
      <c r="CH307" s="1282"/>
      <c r="CI307" s="1282"/>
      <c r="CJ307" s="1282"/>
      <c r="CK307" s="1282"/>
      <c r="CL307" s="1282"/>
      <c r="CM307" s="1282"/>
      <c r="CN307" s="1282"/>
      <c r="CO307" s="1282"/>
      <c r="CP307" s="1282"/>
      <c r="CQ307" s="1282"/>
      <c r="CR307" s="1282"/>
      <c r="CS307" s="1282"/>
      <c r="CT307" s="1282"/>
      <c r="CU307" s="1282"/>
      <c r="CV307" s="1282"/>
      <c r="CW307" s="1282"/>
      <c r="CX307" s="1282"/>
      <c r="CY307" s="1282"/>
      <c r="CZ307" s="1282"/>
      <c r="DA307" s="1282"/>
      <c r="DB307" s="1282"/>
      <c r="DC307" s="1282"/>
      <c r="DD307" s="1282"/>
      <c r="DE307" s="1282"/>
      <c r="DF307" s="1282"/>
      <c r="DG307" s="1282"/>
      <c r="DH307" s="1282"/>
      <c r="DI307" s="1282"/>
      <c r="DJ307" s="1282"/>
      <c r="DK307" s="1282"/>
      <c r="DL307" s="1282"/>
      <c r="DM307" s="1282"/>
      <c r="DN307" s="1282"/>
      <c r="DO307" s="1282"/>
      <c r="DP307" s="1282"/>
      <c r="DQ307" s="1282"/>
      <c r="DR307" s="1282"/>
      <c r="DS307" s="1282"/>
      <c r="DT307" s="1282"/>
      <c r="DU307" s="1282"/>
      <c r="DV307" s="1282"/>
      <c r="DW307" s="1282"/>
      <c r="DX307" s="1282"/>
      <c r="DY307" s="1282"/>
      <c r="DZ307" s="1282"/>
      <c r="EA307" s="1282"/>
      <c r="EB307" s="1282"/>
      <c r="EC307" s="1282"/>
      <c r="ED307" s="1282"/>
      <c r="EE307" s="1282"/>
      <c r="EF307" s="1282"/>
      <c r="EG307" s="1282"/>
      <c r="EH307" s="1282"/>
      <c r="EI307" s="1282"/>
      <c r="EJ307" s="1282"/>
      <c r="EK307" s="1282"/>
      <c r="EL307" s="1282"/>
      <c r="EM307" s="1282"/>
      <c r="EN307" s="1282"/>
      <c r="EO307" s="1282"/>
      <c r="EP307" s="1282"/>
      <c r="EQ307" s="1282"/>
      <c r="ER307" s="1282"/>
      <c r="ES307" s="1282"/>
      <c r="ET307" s="1282"/>
      <c r="EU307" s="1282"/>
      <c r="EV307" s="1282"/>
      <c r="EW307" s="1282"/>
      <c r="EX307" s="1282"/>
      <c r="EY307" s="1282"/>
      <c r="EZ307" s="1282"/>
      <c r="FA307" s="1282"/>
      <c r="FB307" s="1282"/>
      <c r="FC307" s="1282"/>
      <c r="FD307" s="1282"/>
      <c r="FE307" s="1282"/>
      <c r="FF307" s="1282"/>
      <c r="FG307" s="1282"/>
      <c r="FH307" s="1282"/>
      <c r="FI307" s="1282"/>
      <c r="FJ307" s="1282"/>
      <c r="FK307" s="1282"/>
      <c r="FL307" s="1282"/>
      <c r="FM307" s="1282"/>
      <c r="FN307" s="1282"/>
      <c r="FO307" s="1282"/>
      <c r="FP307" s="1282"/>
      <c r="FQ307" s="1282"/>
      <c r="FR307" s="1282"/>
      <c r="FS307" s="1282"/>
      <c r="FT307" s="1282"/>
      <c r="FU307" s="1282"/>
      <c r="FV307" s="1282"/>
      <c r="FW307" s="1282"/>
      <c r="FX307" s="1282"/>
      <c r="FY307" s="1282"/>
      <c r="FZ307" s="1282"/>
      <c r="GA307" s="1282"/>
      <c r="GB307" s="1282"/>
      <c r="GC307" s="1282"/>
      <c r="GD307" s="1282"/>
      <c r="GE307" s="1282"/>
      <c r="GF307" s="1282"/>
      <c r="GG307" s="1282"/>
      <c r="GH307" s="1282"/>
      <c r="GI307" s="1282"/>
      <c r="GJ307" s="1282"/>
      <c r="GK307" s="1282"/>
      <c r="GL307" s="1282"/>
      <c r="GM307" s="1282"/>
      <c r="GN307" s="1282"/>
      <c r="GO307" s="1282"/>
      <c r="GP307" s="1282"/>
      <c r="GQ307" s="1282"/>
      <c r="GR307" s="1282"/>
      <c r="GS307" s="1282"/>
      <c r="GT307" s="1282"/>
      <c r="GU307" s="1282"/>
      <c r="GV307" s="1282"/>
      <c r="GW307" s="1282"/>
      <c r="GX307" s="1282"/>
      <c r="GY307" s="1282"/>
      <c r="GZ307" s="1282"/>
      <c r="HA307" s="1282"/>
      <c r="HB307" s="1282"/>
      <c r="HC307" s="1282"/>
      <c r="HD307" s="1282"/>
      <c r="HE307" s="1282"/>
      <c r="HF307" s="1282"/>
      <c r="HG307" s="1282"/>
      <c r="HH307" s="1282"/>
      <c r="HI307" s="1282"/>
      <c r="HJ307" s="1282"/>
      <c r="HK307" s="1282"/>
      <c r="HL307" s="1282"/>
      <c r="HM307" s="1282"/>
      <c r="HN307" s="1282"/>
      <c r="HO307" s="1282"/>
      <c r="HP307" s="1282"/>
      <c r="HQ307" s="1282"/>
      <c r="HR307" s="1282"/>
      <c r="HS307" s="1282"/>
      <c r="HT307" s="1282"/>
      <c r="HU307" s="1282"/>
      <c r="HV307" s="1282"/>
      <c r="HW307" s="1282"/>
      <c r="HX307" s="1282"/>
      <c r="HY307" s="1282"/>
      <c r="HZ307" s="1282"/>
      <c r="IA307" s="1282"/>
      <c r="IB307" s="1282"/>
      <c r="IC307" s="1282"/>
      <c r="ID307" s="1282"/>
      <c r="IE307" s="1282"/>
      <c r="IF307" s="1282"/>
      <c r="IG307" s="1282"/>
      <c r="IH307" s="1282"/>
      <c r="II307" s="1282"/>
      <c r="IJ307" s="1282"/>
      <c r="IK307" s="1282"/>
      <c r="IL307" s="1282"/>
      <c r="IM307" s="1282"/>
      <c r="IN307" s="1282"/>
      <c r="IO307" s="1282"/>
      <c r="IP307" s="1282"/>
      <c r="IQ307" s="1282"/>
      <c r="IR307" s="1282"/>
      <c r="IS307" s="1282"/>
      <c r="IT307" s="1282"/>
      <c r="IU307" s="1282"/>
      <c r="IV307" s="1282"/>
    </row>
    <row r="308" spans="1:256" ht="15.6" customHeight="1">
      <c r="C308" s="2496"/>
      <c r="D308" s="145"/>
      <c r="E308" s="152"/>
      <c r="F308" s="637" t="s">
        <v>626</v>
      </c>
      <c r="G308" s="763"/>
      <c r="H308" s="763"/>
      <c r="I308" s="763">
        <v>382489.72515088873</v>
      </c>
      <c r="J308" s="763">
        <v>354058.1</v>
      </c>
      <c r="K308" s="763">
        <v>350548.4082984603</v>
      </c>
      <c r="L308" s="763">
        <v>377490.80694576824</v>
      </c>
      <c r="M308" s="763">
        <v>384461.53522293887</v>
      </c>
      <c r="N308" s="763">
        <v>407492.64678362664</v>
      </c>
      <c r="O308" s="763" t="e">
        <v>#REF!</v>
      </c>
      <c r="P308" s="763">
        <v>696900</v>
      </c>
      <c r="Q308" s="763">
        <v>754400</v>
      </c>
      <c r="R308" s="763">
        <v>692800</v>
      </c>
      <c r="S308" s="2497">
        <v>494100</v>
      </c>
      <c r="T308" s="2497">
        <v>509100</v>
      </c>
      <c r="U308" s="765">
        <v>599400</v>
      </c>
      <c r="V308" s="2498">
        <v>598700</v>
      </c>
      <c r="W308" s="2498">
        <v>635000</v>
      </c>
      <c r="X308" s="1611">
        <v>633700</v>
      </c>
      <c r="Y308" s="2500">
        <v>633700</v>
      </c>
      <c r="Z308" s="2500">
        <v>633700</v>
      </c>
      <c r="AA308" s="2501">
        <v>623600</v>
      </c>
      <c r="AB308" s="2501">
        <v>625600</v>
      </c>
      <c r="AC308" s="2546">
        <v>641200</v>
      </c>
      <c r="AD308" s="2546">
        <v>657200</v>
      </c>
      <c r="AE308" s="2546">
        <v>673600</v>
      </c>
      <c r="AF308" s="2546">
        <v>690400</v>
      </c>
      <c r="AG308" s="2546">
        <v>707700</v>
      </c>
      <c r="AH308" s="2546">
        <v>725400</v>
      </c>
      <c r="AI308" s="2546">
        <v>743500</v>
      </c>
      <c r="AJ308" s="2546">
        <v>762100</v>
      </c>
      <c r="AK308" s="2546">
        <v>781200</v>
      </c>
      <c r="AL308" s="2546">
        <v>800700</v>
      </c>
      <c r="AM308" s="2546">
        <v>820700</v>
      </c>
      <c r="AN308" s="2546">
        <v>841200</v>
      </c>
      <c r="AO308" s="2546">
        <v>862200</v>
      </c>
      <c r="AP308" s="2546">
        <v>883800</v>
      </c>
      <c r="AQ308" s="1282"/>
      <c r="AR308" s="1282"/>
      <c r="AS308" s="1611">
        <v>633700</v>
      </c>
      <c r="AT308" s="1282"/>
      <c r="AU308" s="1282"/>
      <c r="AV308" s="1282"/>
      <c r="AW308" s="1282"/>
      <c r="AX308" s="1282"/>
      <c r="AY308" s="1282"/>
      <c r="AZ308" s="1282"/>
      <c r="BA308" s="1282"/>
      <c r="BB308" s="1282"/>
      <c r="BC308" s="1282"/>
      <c r="BD308" s="1282"/>
      <c r="BE308" s="1282"/>
      <c r="BF308" s="1282"/>
      <c r="BG308" s="1282"/>
      <c r="BH308" s="1282"/>
      <c r="BI308" s="1282"/>
      <c r="BJ308" s="1282"/>
      <c r="BK308" s="1282"/>
      <c r="BL308" s="1282"/>
      <c r="BM308" s="1282"/>
      <c r="BN308" s="1282"/>
      <c r="BO308" s="1282"/>
      <c r="BP308" s="1282"/>
      <c r="BQ308" s="1282"/>
      <c r="BR308" s="1282"/>
      <c r="BS308" s="1282"/>
      <c r="BT308" s="1282"/>
      <c r="BU308" s="1282"/>
      <c r="BV308" s="1282"/>
      <c r="BW308" s="1282"/>
      <c r="BX308" s="1282"/>
      <c r="BY308" s="1282"/>
      <c r="BZ308" s="1282"/>
      <c r="CA308" s="1282"/>
      <c r="CB308" s="1282"/>
      <c r="CC308" s="1282"/>
      <c r="CD308" s="1282"/>
      <c r="CE308" s="1282"/>
      <c r="CF308" s="1282"/>
      <c r="CG308" s="1282"/>
      <c r="CH308" s="1282"/>
      <c r="CI308" s="1282"/>
      <c r="CJ308" s="1282"/>
      <c r="CK308" s="1282"/>
      <c r="CL308" s="1282"/>
      <c r="CM308" s="1282"/>
      <c r="CN308" s="1282"/>
      <c r="CO308" s="1282"/>
      <c r="CP308" s="1282"/>
      <c r="CQ308" s="1282"/>
      <c r="CR308" s="1282"/>
      <c r="CS308" s="1282"/>
      <c r="CT308" s="1282"/>
      <c r="CU308" s="1282"/>
      <c r="CV308" s="1282"/>
      <c r="CW308" s="1282"/>
      <c r="CX308" s="1282"/>
      <c r="CY308" s="1282"/>
      <c r="CZ308" s="1282"/>
      <c r="DA308" s="1282"/>
      <c r="DB308" s="1282"/>
      <c r="DC308" s="1282"/>
      <c r="DD308" s="1282"/>
      <c r="DE308" s="1282"/>
      <c r="DF308" s="1282"/>
      <c r="DG308" s="1282"/>
      <c r="DH308" s="1282"/>
      <c r="DI308" s="1282"/>
      <c r="DJ308" s="1282"/>
      <c r="DK308" s="1282"/>
      <c r="DL308" s="1282"/>
      <c r="DM308" s="1282"/>
      <c r="DN308" s="1282"/>
      <c r="DO308" s="1282"/>
      <c r="DP308" s="1282"/>
      <c r="DQ308" s="1282"/>
      <c r="DR308" s="1282"/>
      <c r="DS308" s="1282"/>
      <c r="DT308" s="1282"/>
      <c r="DU308" s="1282"/>
      <c r="DV308" s="1282"/>
      <c r="DW308" s="1282"/>
      <c r="DX308" s="1282"/>
      <c r="DY308" s="1282"/>
      <c r="DZ308" s="1282"/>
      <c r="EA308" s="1282"/>
      <c r="EB308" s="1282"/>
      <c r="EC308" s="1282"/>
      <c r="ED308" s="1282"/>
      <c r="EE308" s="1282"/>
      <c r="EF308" s="1282"/>
      <c r="EG308" s="1282"/>
      <c r="EH308" s="1282"/>
      <c r="EI308" s="1282"/>
      <c r="EJ308" s="1282"/>
      <c r="EK308" s="1282"/>
      <c r="EL308" s="1282"/>
      <c r="EM308" s="1282"/>
      <c r="EN308" s="1282"/>
      <c r="EO308" s="1282"/>
      <c r="EP308" s="1282"/>
      <c r="EQ308" s="1282"/>
      <c r="ER308" s="1282"/>
      <c r="ES308" s="1282"/>
      <c r="ET308" s="1282"/>
      <c r="EU308" s="1282"/>
      <c r="EV308" s="1282"/>
      <c r="EW308" s="1282"/>
      <c r="EX308" s="1282"/>
      <c r="EY308" s="1282"/>
      <c r="EZ308" s="1282"/>
      <c r="FA308" s="1282"/>
      <c r="FB308" s="1282"/>
      <c r="FC308" s="1282"/>
      <c r="FD308" s="1282"/>
      <c r="FE308" s="1282"/>
      <c r="FF308" s="1282"/>
      <c r="FG308" s="1282"/>
      <c r="FH308" s="1282"/>
      <c r="FI308" s="1282"/>
      <c r="FJ308" s="1282"/>
      <c r="FK308" s="1282"/>
      <c r="FL308" s="1282"/>
      <c r="FM308" s="1282"/>
      <c r="FN308" s="1282"/>
      <c r="FO308" s="1282"/>
      <c r="FP308" s="1282"/>
      <c r="FQ308" s="1282"/>
      <c r="FR308" s="1282"/>
      <c r="FS308" s="1282"/>
      <c r="FT308" s="1282"/>
      <c r="FU308" s="1282"/>
      <c r="FV308" s="1282"/>
      <c r="FW308" s="1282"/>
      <c r="FX308" s="1282"/>
      <c r="FY308" s="1282"/>
      <c r="FZ308" s="1282"/>
      <c r="GA308" s="1282"/>
      <c r="GB308" s="1282"/>
      <c r="GC308" s="1282"/>
      <c r="GD308" s="1282"/>
      <c r="GE308" s="1282"/>
      <c r="GF308" s="1282"/>
      <c r="GG308" s="1282"/>
      <c r="GH308" s="1282"/>
      <c r="GI308" s="1282"/>
      <c r="GJ308" s="1282"/>
      <c r="GK308" s="1282"/>
      <c r="GL308" s="1282"/>
      <c r="GM308" s="1282"/>
      <c r="GN308" s="1282"/>
      <c r="GO308" s="1282"/>
      <c r="GP308" s="1282"/>
      <c r="GQ308" s="1282"/>
      <c r="GR308" s="1282"/>
      <c r="GS308" s="1282"/>
      <c r="GT308" s="1282"/>
      <c r="GU308" s="1282"/>
      <c r="GV308" s="1282"/>
      <c r="GW308" s="1282"/>
      <c r="GX308" s="1282"/>
      <c r="GY308" s="1282"/>
      <c r="GZ308" s="1282"/>
      <c r="HA308" s="1282"/>
      <c r="HB308" s="1282"/>
      <c r="HC308" s="1282"/>
      <c r="HD308" s="1282"/>
      <c r="HE308" s="1282"/>
      <c r="HF308" s="1282"/>
      <c r="HG308" s="1282"/>
      <c r="HH308" s="1282"/>
      <c r="HI308" s="1282"/>
      <c r="HJ308" s="1282"/>
      <c r="HK308" s="1282"/>
      <c r="HL308" s="1282"/>
      <c r="HM308" s="1282"/>
      <c r="HN308" s="1282"/>
      <c r="HO308" s="1282"/>
      <c r="HP308" s="1282"/>
      <c r="HQ308" s="1282"/>
      <c r="HR308" s="1282"/>
      <c r="HS308" s="1282"/>
      <c r="HT308" s="1282"/>
      <c r="HU308" s="1282"/>
      <c r="HV308" s="1282"/>
      <c r="HW308" s="1282"/>
      <c r="HX308" s="1282"/>
      <c r="HY308" s="1282"/>
      <c r="HZ308" s="1282"/>
      <c r="IA308" s="1282"/>
      <c r="IB308" s="1282"/>
      <c r="IC308" s="1282"/>
      <c r="ID308" s="1282"/>
      <c r="IE308" s="1282"/>
      <c r="IF308" s="1282"/>
      <c r="IG308" s="1282"/>
      <c r="IH308" s="1282"/>
      <c r="II308" s="1282"/>
      <c r="IJ308" s="1282"/>
      <c r="IK308" s="1282"/>
      <c r="IL308" s="1282"/>
      <c r="IM308" s="1282"/>
      <c r="IN308" s="1282"/>
      <c r="IO308" s="1282"/>
      <c r="IP308" s="1282"/>
      <c r="IQ308" s="1282"/>
      <c r="IR308" s="1282"/>
      <c r="IS308" s="1282"/>
      <c r="IT308" s="1282"/>
      <c r="IU308" s="1282"/>
      <c r="IV308" s="1282"/>
    </row>
    <row r="309" spans="1:256" ht="15.6" customHeight="1">
      <c r="C309" s="2496"/>
      <c r="D309" s="145"/>
      <c r="E309" s="152"/>
      <c r="F309" s="637" t="s">
        <v>629</v>
      </c>
      <c r="G309" s="763"/>
      <c r="H309" s="763"/>
      <c r="I309" s="763">
        <v>609716.85</v>
      </c>
      <c r="J309" s="763">
        <v>475332.17</v>
      </c>
      <c r="K309" s="763">
        <v>407964.75084167148</v>
      </c>
      <c r="L309" s="763">
        <v>499352.67</v>
      </c>
      <c r="M309" s="763">
        <v>952444.29</v>
      </c>
      <c r="N309" s="763">
        <v>1496430.19</v>
      </c>
      <c r="O309" s="763" t="e">
        <v>#REF!</v>
      </c>
      <c r="P309" s="763">
        <v>2072800</v>
      </c>
      <c r="Q309" s="763">
        <v>2359500</v>
      </c>
      <c r="R309" s="763">
        <v>2417100</v>
      </c>
      <c r="S309" s="2497">
        <v>1818400</v>
      </c>
      <c r="T309" s="2497">
        <v>1801100</v>
      </c>
      <c r="U309" s="765">
        <v>2586100</v>
      </c>
      <c r="V309" s="2498">
        <v>2407600</v>
      </c>
      <c r="W309" s="2498">
        <v>2631100</v>
      </c>
      <c r="X309" s="1611">
        <v>1816000</v>
      </c>
      <c r="Y309" s="2500">
        <v>1944000</v>
      </c>
      <c r="Z309" s="2500">
        <v>1944000</v>
      </c>
      <c r="AA309" s="2501">
        <v>1429000</v>
      </c>
      <c r="AB309" s="2501">
        <v>1468000</v>
      </c>
      <c r="AC309" s="2546">
        <v>1504700</v>
      </c>
      <c r="AD309" s="2546">
        <v>1542300</v>
      </c>
      <c r="AE309" s="2546">
        <v>1580900</v>
      </c>
      <c r="AF309" s="2546">
        <v>1620400</v>
      </c>
      <c r="AG309" s="2546">
        <v>1660900</v>
      </c>
      <c r="AH309" s="2546">
        <v>1702400</v>
      </c>
      <c r="AI309" s="2546">
        <v>1745000</v>
      </c>
      <c r="AJ309" s="2546">
        <v>1788600</v>
      </c>
      <c r="AK309" s="2546">
        <v>1833300</v>
      </c>
      <c r="AL309" s="2546">
        <v>1879100</v>
      </c>
      <c r="AM309" s="2546">
        <v>1926100</v>
      </c>
      <c r="AN309" s="2546">
        <v>1974300</v>
      </c>
      <c r="AO309" s="2546">
        <v>2023700</v>
      </c>
      <c r="AP309" s="2546">
        <v>2074300</v>
      </c>
      <c r="AQ309" s="1282"/>
      <c r="AR309" s="1282"/>
      <c r="AS309" s="1611">
        <v>1944000</v>
      </c>
      <c r="AT309" s="1282"/>
      <c r="AU309" s="1282"/>
      <c r="AV309" s="1282"/>
      <c r="AW309" s="1282"/>
      <c r="AX309" s="1282"/>
      <c r="AY309" s="1282"/>
      <c r="AZ309" s="1282"/>
      <c r="BA309" s="1282"/>
      <c r="BB309" s="1282"/>
      <c r="BC309" s="1282"/>
      <c r="BD309" s="1282"/>
      <c r="BE309" s="1282"/>
      <c r="BF309" s="1282"/>
      <c r="BG309" s="1282"/>
      <c r="BH309" s="1282"/>
      <c r="BI309" s="1282"/>
      <c r="BJ309" s="1282"/>
      <c r="BK309" s="1282"/>
      <c r="BL309" s="1282"/>
      <c r="BM309" s="1282"/>
      <c r="BN309" s="1282"/>
      <c r="BO309" s="1282"/>
      <c r="BP309" s="1282"/>
      <c r="BQ309" s="1282"/>
      <c r="BR309" s="1282"/>
      <c r="BS309" s="1282"/>
      <c r="BT309" s="1282"/>
      <c r="BU309" s="1282"/>
      <c r="BV309" s="1282"/>
      <c r="BW309" s="1282"/>
      <c r="BX309" s="1282"/>
      <c r="BY309" s="1282"/>
      <c r="BZ309" s="1282"/>
      <c r="CA309" s="1282"/>
      <c r="CB309" s="1282"/>
      <c r="CC309" s="1282"/>
      <c r="CD309" s="1282"/>
      <c r="CE309" s="1282"/>
      <c r="CF309" s="1282"/>
      <c r="CG309" s="1282"/>
      <c r="CH309" s="1282"/>
      <c r="CI309" s="1282"/>
      <c r="CJ309" s="1282"/>
      <c r="CK309" s="1282"/>
      <c r="CL309" s="1282"/>
      <c r="CM309" s="1282"/>
      <c r="CN309" s="1282"/>
      <c r="CO309" s="1282"/>
      <c r="CP309" s="1282"/>
      <c r="CQ309" s="1282"/>
      <c r="CR309" s="1282"/>
      <c r="CS309" s="1282"/>
      <c r="CT309" s="1282"/>
      <c r="CU309" s="1282"/>
      <c r="CV309" s="1282"/>
      <c r="CW309" s="1282"/>
      <c r="CX309" s="1282"/>
      <c r="CY309" s="1282"/>
      <c r="CZ309" s="1282"/>
      <c r="DA309" s="1282"/>
      <c r="DB309" s="1282"/>
      <c r="DC309" s="1282"/>
      <c r="DD309" s="1282"/>
      <c r="DE309" s="1282"/>
      <c r="DF309" s="1282"/>
      <c r="DG309" s="1282"/>
      <c r="DH309" s="1282"/>
      <c r="DI309" s="1282"/>
      <c r="DJ309" s="1282"/>
      <c r="DK309" s="1282"/>
      <c r="DL309" s="1282"/>
      <c r="DM309" s="1282"/>
      <c r="DN309" s="1282"/>
      <c r="DO309" s="1282"/>
      <c r="DP309" s="1282"/>
      <c r="DQ309" s="1282"/>
      <c r="DR309" s="1282"/>
      <c r="DS309" s="1282"/>
      <c r="DT309" s="1282"/>
      <c r="DU309" s="1282"/>
      <c r="DV309" s="1282"/>
      <c r="DW309" s="1282"/>
      <c r="DX309" s="1282"/>
      <c r="DY309" s="1282"/>
      <c r="DZ309" s="1282"/>
      <c r="EA309" s="1282"/>
      <c r="EB309" s="1282"/>
      <c r="EC309" s="1282"/>
      <c r="ED309" s="1282"/>
      <c r="EE309" s="1282"/>
      <c r="EF309" s="1282"/>
      <c r="EG309" s="1282"/>
      <c r="EH309" s="1282"/>
      <c r="EI309" s="1282"/>
      <c r="EJ309" s="1282"/>
      <c r="EK309" s="1282"/>
      <c r="EL309" s="1282"/>
      <c r="EM309" s="1282"/>
      <c r="EN309" s="1282"/>
      <c r="EO309" s="1282"/>
      <c r="EP309" s="1282"/>
      <c r="EQ309" s="1282"/>
      <c r="ER309" s="1282"/>
      <c r="ES309" s="1282"/>
      <c r="ET309" s="1282"/>
      <c r="EU309" s="1282"/>
      <c r="EV309" s="1282"/>
      <c r="EW309" s="1282"/>
      <c r="EX309" s="1282"/>
      <c r="EY309" s="1282"/>
      <c r="EZ309" s="1282"/>
      <c r="FA309" s="1282"/>
      <c r="FB309" s="1282"/>
      <c r="FC309" s="1282"/>
      <c r="FD309" s="1282"/>
      <c r="FE309" s="1282"/>
      <c r="FF309" s="1282"/>
      <c r="FG309" s="1282"/>
      <c r="FH309" s="1282"/>
      <c r="FI309" s="1282"/>
      <c r="FJ309" s="1282"/>
      <c r="FK309" s="1282"/>
      <c r="FL309" s="1282"/>
      <c r="FM309" s="1282"/>
      <c r="FN309" s="1282"/>
      <c r="FO309" s="1282"/>
      <c r="FP309" s="1282"/>
      <c r="FQ309" s="1282"/>
      <c r="FR309" s="1282"/>
      <c r="FS309" s="1282"/>
      <c r="FT309" s="1282"/>
      <c r="FU309" s="1282"/>
      <c r="FV309" s="1282"/>
      <c r="FW309" s="1282"/>
      <c r="FX309" s="1282"/>
      <c r="FY309" s="1282"/>
      <c r="FZ309" s="1282"/>
      <c r="GA309" s="1282"/>
      <c r="GB309" s="1282"/>
      <c r="GC309" s="1282"/>
      <c r="GD309" s="1282"/>
      <c r="GE309" s="1282"/>
      <c r="GF309" s="1282"/>
      <c r="GG309" s="1282"/>
      <c r="GH309" s="1282"/>
      <c r="GI309" s="1282"/>
      <c r="GJ309" s="1282"/>
      <c r="GK309" s="1282"/>
      <c r="GL309" s="1282"/>
      <c r="GM309" s="1282"/>
      <c r="GN309" s="1282"/>
      <c r="GO309" s="1282"/>
      <c r="GP309" s="1282"/>
      <c r="GQ309" s="1282"/>
      <c r="GR309" s="1282"/>
      <c r="GS309" s="1282"/>
      <c r="GT309" s="1282"/>
      <c r="GU309" s="1282"/>
      <c r="GV309" s="1282"/>
      <c r="GW309" s="1282"/>
      <c r="GX309" s="1282"/>
      <c r="GY309" s="1282"/>
      <c r="GZ309" s="1282"/>
      <c r="HA309" s="1282"/>
      <c r="HB309" s="1282"/>
      <c r="HC309" s="1282"/>
      <c r="HD309" s="1282"/>
      <c r="HE309" s="1282"/>
      <c r="HF309" s="1282"/>
      <c r="HG309" s="1282"/>
      <c r="HH309" s="1282"/>
      <c r="HI309" s="1282"/>
      <c r="HJ309" s="1282"/>
      <c r="HK309" s="1282"/>
      <c r="HL309" s="1282"/>
      <c r="HM309" s="1282"/>
      <c r="HN309" s="1282"/>
      <c r="HO309" s="1282"/>
      <c r="HP309" s="1282"/>
      <c r="HQ309" s="1282"/>
      <c r="HR309" s="1282"/>
      <c r="HS309" s="1282"/>
      <c r="HT309" s="1282"/>
      <c r="HU309" s="1282"/>
      <c r="HV309" s="1282"/>
      <c r="HW309" s="1282"/>
      <c r="HX309" s="1282"/>
      <c r="HY309" s="1282"/>
      <c r="HZ309" s="1282"/>
      <c r="IA309" s="1282"/>
      <c r="IB309" s="1282"/>
      <c r="IC309" s="1282"/>
      <c r="ID309" s="1282"/>
      <c r="IE309" s="1282"/>
      <c r="IF309" s="1282"/>
      <c r="IG309" s="1282"/>
      <c r="IH309" s="1282"/>
      <c r="II309" s="1282"/>
      <c r="IJ309" s="1282"/>
      <c r="IK309" s="1282"/>
      <c r="IL309" s="1282"/>
      <c r="IM309" s="1282"/>
      <c r="IN309" s="1282"/>
      <c r="IO309" s="1282"/>
      <c r="IP309" s="1282"/>
      <c r="IQ309" s="1282"/>
      <c r="IR309" s="1282"/>
      <c r="IS309" s="1282"/>
      <c r="IT309" s="1282"/>
      <c r="IU309" s="1282"/>
      <c r="IV309" s="1282"/>
    </row>
    <row r="310" spans="1:256" s="998" customFormat="1" ht="15.6" customHeight="1">
      <c r="A310" s="9"/>
      <c r="B310" s="9"/>
      <c r="C310" s="2496"/>
      <c r="D310" s="145"/>
      <c r="E310" s="152"/>
      <c r="F310" s="635" t="s">
        <v>632</v>
      </c>
      <c r="G310" s="763"/>
      <c r="H310" s="763"/>
      <c r="I310" s="763">
        <v>435874.05747537757</v>
      </c>
      <c r="J310" s="763">
        <v>321665.75610159262</v>
      </c>
      <c r="K310" s="763">
        <v>324330.58434686076</v>
      </c>
      <c r="L310" s="763">
        <v>286301.41702160728</v>
      </c>
      <c r="M310" s="763">
        <v>201631.09334581584</v>
      </c>
      <c r="N310" s="763">
        <v>268810.06845407153</v>
      </c>
      <c r="O310" s="763">
        <v>0</v>
      </c>
      <c r="P310" s="763">
        <v>474300</v>
      </c>
      <c r="Q310" s="763">
        <v>406500</v>
      </c>
      <c r="R310" s="763">
        <v>587500</v>
      </c>
      <c r="S310" s="2497">
        <v>596900</v>
      </c>
      <c r="T310" s="2497">
        <v>853100</v>
      </c>
      <c r="U310" s="765">
        <v>730000</v>
      </c>
      <c r="V310" s="2498">
        <v>663200</v>
      </c>
      <c r="W310" s="2498">
        <v>606200</v>
      </c>
      <c r="X310" s="1611">
        <v>885500</v>
      </c>
      <c r="Y310" s="2500">
        <v>660200</v>
      </c>
      <c r="Z310" s="2500">
        <v>660200</v>
      </c>
      <c r="AA310" s="2501">
        <v>764550</v>
      </c>
      <c r="AB310" s="2501">
        <v>764550</v>
      </c>
      <c r="AC310" s="477">
        <v>783700</v>
      </c>
      <c r="AD310" s="477">
        <v>803300</v>
      </c>
      <c r="AE310" s="477">
        <v>823400</v>
      </c>
      <c r="AF310" s="477">
        <v>844000</v>
      </c>
      <c r="AG310" s="477">
        <v>865100</v>
      </c>
      <c r="AH310" s="477">
        <v>886700</v>
      </c>
      <c r="AI310" s="477">
        <v>908900</v>
      </c>
      <c r="AJ310" s="477">
        <v>931600</v>
      </c>
      <c r="AK310" s="477">
        <v>954900</v>
      </c>
      <c r="AL310" s="477">
        <v>978800</v>
      </c>
      <c r="AM310" s="477">
        <v>1003300</v>
      </c>
      <c r="AN310" s="477">
        <v>1028400</v>
      </c>
      <c r="AO310" s="477">
        <v>1054100</v>
      </c>
      <c r="AP310" s="477">
        <v>1080500</v>
      </c>
      <c r="AQ310" s="1282"/>
      <c r="AR310" s="1282"/>
      <c r="AS310" s="1611">
        <v>660200</v>
      </c>
      <c r="AT310" s="1282"/>
      <c r="AU310" s="1282"/>
      <c r="AV310" s="1282"/>
      <c r="AW310" s="1282"/>
      <c r="AX310" s="1282"/>
      <c r="AY310" s="1282"/>
      <c r="AZ310" s="1282"/>
      <c r="BA310" s="1282"/>
      <c r="BB310" s="1282"/>
      <c r="BC310" s="1282"/>
      <c r="BD310" s="1282"/>
      <c r="BE310" s="1282"/>
      <c r="BF310" s="1282"/>
      <c r="BG310" s="1282"/>
      <c r="BH310" s="1282"/>
      <c r="BI310" s="1282"/>
      <c r="BJ310" s="1282"/>
      <c r="BK310" s="1282"/>
      <c r="BL310" s="1282"/>
      <c r="BM310" s="1282"/>
      <c r="BN310" s="1282"/>
      <c r="BO310" s="1282"/>
      <c r="BP310" s="1282"/>
      <c r="BQ310" s="1282"/>
      <c r="BR310" s="1282"/>
      <c r="BS310" s="1282"/>
      <c r="BT310" s="1282"/>
      <c r="BU310" s="1282"/>
      <c r="BV310" s="1282"/>
      <c r="BW310" s="1282"/>
      <c r="BX310" s="1282"/>
      <c r="BY310" s="1282"/>
      <c r="BZ310" s="1282"/>
      <c r="CA310" s="1282"/>
      <c r="CB310" s="1282"/>
      <c r="CC310" s="1282"/>
      <c r="CD310" s="1282"/>
      <c r="CE310" s="1282"/>
      <c r="CF310" s="1282"/>
      <c r="CG310" s="1282"/>
      <c r="CH310" s="1282"/>
      <c r="CI310" s="1282"/>
      <c r="CJ310" s="1282"/>
      <c r="CK310" s="1282"/>
      <c r="CL310" s="1282"/>
      <c r="CM310" s="1282"/>
      <c r="CN310" s="1282"/>
      <c r="CO310" s="1282"/>
      <c r="CP310" s="1282"/>
      <c r="CQ310" s="1282"/>
      <c r="CR310" s="1282"/>
      <c r="CS310" s="1282"/>
      <c r="CT310" s="1282"/>
      <c r="CU310" s="1282"/>
      <c r="CV310" s="1282"/>
      <c r="CW310" s="1282"/>
      <c r="CX310" s="1282"/>
      <c r="CY310" s="1282"/>
      <c r="CZ310" s="1282"/>
      <c r="DA310" s="1282"/>
      <c r="DB310" s="1282"/>
      <c r="DC310" s="1282"/>
      <c r="DD310" s="1282"/>
      <c r="DE310" s="1282"/>
      <c r="DF310" s="1282"/>
      <c r="DG310" s="1282"/>
      <c r="DH310" s="1282"/>
      <c r="DI310" s="1282"/>
      <c r="DJ310" s="1282"/>
      <c r="DK310" s="1282"/>
      <c r="DL310" s="1282"/>
      <c r="DM310" s="1282"/>
      <c r="DN310" s="1282"/>
      <c r="DO310" s="1282"/>
      <c r="DP310" s="1282"/>
      <c r="DQ310" s="1282"/>
      <c r="DR310" s="1282"/>
      <c r="DS310" s="1282"/>
      <c r="DT310" s="1282"/>
      <c r="DU310" s="1282"/>
      <c r="DV310" s="1282"/>
      <c r="DW310" s="1282"/>
      <c r="DX310" s="1282"/>
      <c r="DY310" s="1282"/>
      <c r="DZ310" s="1282"/>
      <c r="EA310" s="1282"/>
      <c r="EB310" s="1282"/>
      <c r="EC310" s="1282"/>
      <c r="ED310" s="1282"/>
      <c r="EE310" s="1282"/>
      <c r="EF310" s="1282"/>
      <c r="EG310" s="1282"/>
      <c r="EH310" s="1282"/>
      <c r="EI310" s="1282"/>
      <c r="EJ310" s="1282"/>
      <c r="EK310" s="1282"/>
      <c r="EL310" s="1282"/>
      <c r="EM310" s="1282"/>
      <c r="EN310" s="1282"/>
      <c r="EO310" s="1282"/>
      <c r="EP310" s="1282"/>
      <c r="EQ310" s="1282"/>
      <c r="ER310" s="1282"/>
      <c r="ES310" s="1282"/>
      <c r="ET310" s="1282"/>
      <c r="EU310" s="1282"/>
      <c r="EV310" s="1282"/>
      <c r="EW310" s="1282"/>
      <c r="EX310" s="1282"/>
      <c r="EY310" s="1282"/>
      <c r="EZ310" s="1282"/>
      <c r="FA310" s="1282"/>
      <c r="FB310" s="1282"/>
      <c r="FC310" s="1282"/>
      <c r="FD310" s="1282"/>
      <c r="FE310" s="1282"/>
      <c r="FF310" s="1282"/>
      <c r="FG310" s="1282"/>
      <c r="FH310" s="1282"/>
      <c r="FI310" s="1282"/>
      <c r="FJ310" s="1282"/>
      <c r="FK310" s="1282"/>
      <c r="FL310" s="1282"/>
      <c r="FM310" s="1282"/>
      <c r="FN310" s="1282"/>
      <c r="FO310" s="1282"/>
      <c r="FP310" s="1282"/>
      <c r="FQ310" s="1282"/>
      <c r="FR310" s="1282"/>
      <c r="FS310" s="1282"/>
      <c r="FT310" s="1282"/>
      <c r="FU310" s="1282"/>
      <c r="FV310" s="1282"/>
      <c r="FW310" s="1282"/>
      <c r="FX310" s="1282"/>
      <c r="FY310" s="1282"/>
      <c r="FZ310" s="1282"/>
      <c r="GA310" s="1282"/>
      <c r="GB310" s="1282"/>
      <c r="GC310" s="1282"/>
      <c r="GD310" s="1282"/>
      <c r="GE310" s="1282"/>
      <c r="GF310" s="1282"/>
      <c r="GG310" s="1282"/>
      <c r="GH310" s="1282"/>
      <c r="GI310" s="1282"/>
      <c r="GJ310" s="1282"/>
      <c r="GK310" s="1282"/>
      <c r="GL310" s="1282"/>
      <c r="GM310" s="1282"/>
      <c r="GN310" s="1282"/>
      <c r="GO310" s="1282"/>
      <c r="GP310" s="1282"/>
      <c r="GQ310" s="1282"/>
      <c r="GR310" s="1282"/>
      <c r="GS310" s="1282"/>
      <c r="GT310" s="1282"/>
      <c r="GU310" s="1282"/>
      <c r="GV310" s="1282"/>
      <c r="GW310" s="1282"/>
      <c r="GX310" s="1282"/>
      <c r="GY310" s="1282"/>
      <c r="GZ310" s="1282"/>
      <c r="HA310" s="1282"/>
      <c r="HB310" s="1282"/>
      <c r="HC310" s="1282"/>
      <c r="HD310" s="1282"/>
      <c r="HE310" s="1282"/>
      <c r="HF310" s="1282"/>
      <c r="HG310" s="1282"/>
      <c r="HH310" s="1282"/>
      <c r="HI310" s="1282"/>
      <c r="HJ310" s="1282"/>
      <c r="HK310" s="1282"/>
      <c r="HL310" s="1282"/>
      <c r="HM310" s="1282"/>
      <c r="HN310" s="1282"/>
      <c r="HO310" s="1282"/>
      <c r="HP310" s="1282"/>
      <c r="HQ310" s="1282"/>
      <c r="HR310" s="1282"/>
      <c r="HS310" s="1282"/>
      <c r="HT310" s="1282"/>
      <c r="HU310" s="1282"/>
      <c r="HV310" s="1282"/>
      <c r="HW310" s="1282"/>
      <c r="HX310" s="1282"/>
      <c r="HY310" s="1282"/>
      <c r="HZ310" s="1282"/>
      <c r="IA310" s="1282"/>
      <c r="IB310" s="1282"/>
      <c r="IC310" s="1282"/>
      <c r="ID310" s="1282"/>
      <c r="IE310" s="1282"/>
      <c r="IF310" s="1282"/>
      <c r="IG310" s="1282"/>
      <c r="IH310" s="1282"/>
      <c r="II310" s="1282"/>
      <c r="IJ310" s="1282"/>
      <c r="IK310" s="1282"/>
      <c r="IL310" s="1282"/>
      <c r="IM310" s="1282"/>
      <c r="IN310" s="1282"/>
      <c r="IO310" s="1282"/>
      <c r="IP310" s="1282"/>
      <c r="IQ310" s="1282"/>
      <c r="IR310" s="1282"/>
      <c r="IS310" s="1282"/>
      <c r="IT310" s="1282"/>
      <c r="IU310" s="1282"/>
      <c r="IV310" s="1282"/>
    </row>
    <row r="311" spans="1:256" ht="15.6" customHeight="1">
      <c r="C311" s="2496"/>
      <c r="D311" s="145"/>
      <c r="E311" s="152"/>
      <c r="F311" s="467" t="s">
        <v>635</v>
      </c>
      <c r="G311" s="1047"/>
      <c r="H311" s="1047"/>
      <c r="I311" s="1047"/>
      <c r="J311" s="1047"/>
      <c r="K311" s="1047"/>
      <c r="L311" s="1047"/>
      <c r="M311" s="1047"/>
      <c r="N311" s="1047"/>
      <c r="O311" s="2489"/>
      <c r="P311" s="763">
        <v>0</v>
      </c>
      <c r="Q311" s="763">
        <v>0</v>
      </c>
      <c r="R311" s="763">
        <v>0</v>
      </c>
      <c r="S311" s="2497">
        <v>0</v>
      </c>
      <c r="T311" s="2497">
        <v>0</v>
      </c>
      <c r="U311" s="765">
        <v>0</v>
      </c>
      <c r="V311" s="2498">
        <v>0</v>
      </c>
      <c r="W311" s="2498">
        <v>0</v>
      </c>
      <c r="X311" s="1611">
        <v>0</v>
      </c>
      <c r="Y311" s="2500">
        <v>0</v>
      </c>
      <c r="Z311" s="2500">
        <v>0</v>
      </c>
      <c r="AA311" s="2501">
        <v>-480000</v>
      </c>
      <c r="AB311" s="2501">
        <v>-495400</v>
      </c>
      <c r="AC311" s="477">
        <v>-507800</v>
      </c>
      <c r="AD311" s="477">
        <v>-520500</v>
      </c>
      <c r="AE311" s="477">
        <v>-533500</v>
      </c>
      <c r="AF311" s="477">
        <v>-546800</v>
      </c>
      <c r="AG311" s="477">
        <v>-560500</v>
      </c>
      <c r="AH311" s="477">
        <v>-574500</v>
      </c>
      <c r="AI311" s="477">
        <v>-588900</v>
      </c>
      <c r="AJ311" s="477">
        <v>-603600</v>
      </c>
      <c r="AK311" s="477">
        <v>-618700</v>
      </c>
      <c r="AL311" s="477">
        <v>-634200</v>
      </c>
      <c r="AM311" s="477">
        <v>-650100</v>
      </c>
      <c r="AN311" s="477">
        <v>-666400</v>
      </c>
      <c r="AO311" s="477">
        <v>-683100</v>
      </c>
      <c r="AP311" s="477">
        <v>-700200</v>
      </c>
      <c r="AQ311" s="1282"/>
      <c r="AR311" s="1282"/>
      <c r="AS311" s="1611">
        <v>0</v>
      </c>
      <c r="AT311" s="1282"/>
      <c r="AU311" s="1282"/>
      <c r="AV311" s="1282"/>
      <c r="AW311" s="1282"/>
      <c r="AX311" s="1282"/>
      <c r="AY311" s="1282"/>
      <c r="AZ311" s="1282"/>
      <c r="BA311" s="1282"/>
      <c r="BB311" s="1282"/>
      <c r="BC311" s="1282"/>
      <c r="BD311" s="1282"/>
      <c r="BE311" s="1282"/>
      <c r="BF311" s="1282"/>
      <c r="BG311" s="1282"/>
      <c r="BH311" s="1282"/>
      <c r="BI311" s="1282"/>
      <c r="BJ311" s="1282"/>
      <c r="BK311" s="1282"/>
      <c r="BL311" s="1282"/>
      <c r="BM311" s="1282"/>
      <c r="BN311" s="1282"/>
      <c r="BO311" s="1282"/>
      <c r="BP311" s="1282"/>
      <c r="BQ311" s="1282"/>
      <c r="BR311" s="1282"/>
      <c r="BS311" s="1282"/>
      <c r="BT311" s="1282"/>
      <c r="BU311" s="1282"/>
      <c r="BV311" s="1282"/>
      <c r="BW311" s="1282"/>
      <c r="BX311" s="1282"/>
      <c r="BY311" s="1282"/>
      <c r="BZ311" s="1282"/>
      <c r="CA311" s="1282"/>
      <c r="CB311" s="1282"/>
      <c r="CC311" s="1282"/>
      <c r="CD311" s="1282"/>
      <c r="CE311" s="1282"/>
      <c r="CF311" s="1282"/>
      <c r="CG311" s="1282"/>
      <c r="CH311" s="1282"/>
      <c r="CI311" s="1282"/>
      <c r="CJ311" s="1282"/>
      <c r="CK311" s="1282"/>
      <c r="CL311" s="1282"/>
      <c r="CM311" s="1282"/>
      <c r="CN311" s="1282"/>
      <c r="CO311" s="1282"/>
      <c r="CP311" s="1282"/>
      <c r="CQ311" s="1282"/>
      <c r="CR311" s="1282"/>
      <c r="CS311" s="1282"/>
      <c r="CT311" s="1282"/>
      <c r="CU311" s="1282"/>
      <c r="CV311" s="1282"/>
      <c r="CW311" s="1282"/>
      <c r="CX311" s="1282"/>
      <c r="CY311" s="1282"/>
      <c r="CZ311" s="1282"/>
      <c r="DA311" s="1282"/>
      <c r="DB311" s="1282"/>
      <c r="DC311" s="1282"/>
      <c r="DD311" s="1282"/>
      <c r="DE311" s="1282"/>
      <c r="DF311" s="1282"/>
      <c r="DG311" s="1282"/>
      <c r="DH311" s="1282"/>
      <c r="DI311" s="1282"/>
      <c r="DJ311" s="1282"/>
      <c r="DK311" s="1282"/>
      <c r="DL311" s="1282"/>
      <c r="DM311" s="1282"/>
      <c r="DN311" s="1282"/>
      <c r="DO311" s="1282"/>
      <c r="DP311" s="1282"/>
      <c r="DQ311" s="1282"/>
      <c r="DR311" s="1282"/>
      <c r="DS311" s="1282"/>
      <c r="DT311" s="1282"/>
      <c r="DU311" s="1282"/>
      <c r="DV311" s="1282"/>
      <c r="DW311" s="1282"/>
      <c r="DX311" s="1282"/>
      <c r="DY311" s="1282"/>
      <c r="DZ311" s="1282"/>
      <c r="EA311" s="1282"/>
      <c r="EB311" s="1282"/>
      <c r="EC311" s="1282"/>
      <c r="ED311" s="1282"/>
      <c r="EE311" s="1282"/>
      <c r="EF311" s="1282"/>
      <c r="EG311" s="1282"/>
      <c r="EH311" s="1282"/>
      <c r="EI311" s="1282"/>
      <c r="EJ311" s="1282"/>
      <c r="EK311" s="1282"/>
      <c r="EL311" s="1282"/>
      <c r="EM311" s="1282"/>
      <c r="EN311" s="1282"/>
      <c r="EO311" s="1282"/>
      <c r="EP311" s="1282"/>
      <c r="EQ311" s="1282"/>
      <c r="ER311" s="1282"/>
      <c r="ES311" s="1282"/>
      <c r="ET311" s="1282"/>
      <c r="EU311" s="1282"/>
      <c r="EV311" s="1282"/>
      <c r="EW311" s="1282"/>
      <c r="EX311" s="1282"/>
      <c r="EY311" s="1282"/>
      <c r="EZ311" s="1282"/>
      <c r="FA311" s="1282"/>
      <c r="FB311" s="1282"/>
      <c r="FC311" s="1282"/>
      <c r="FD311" s="1282"/>
      <c r="FE311" s="1282"/>
      <c r="FF311" s="1282"/>
      <c r="FG311" s="1282"/>
      <c r="FH311" s="1282"/>
      <c r="FI311" s="1282"/>
      <c r="FJ311" s="1282"/>
      <c r="FK311" s="1282"/>
      <c r="FL311" s="1282"/>
      <c r="FM311" s="1282"/>
      <c r="FN311" s="1282"/>
      <c r="FO311" s="1282"/>
      <c r="FP311" s="1282"/>
      <c r="FQ311" s="1282"/>
      <c r="FR311" s="1282"/>
      <c r="FS311" s="1282"/>
      <c r="FT311" s="1282"/>
      <c r="FU311" s="1282"/>
      <c r="FV311" s="1282"/>
      <c r="FW311" s="1282"/>
      <c r="FX311" s="1282"/>
      <c r="FY311" s="1282"/>
      <c r="FZ311" s="1282"/>
      <c r="GA311" s="1282"/>
      <c r="GB311" s="1282"/>
      <c r="GC311" s="1282"/>
      <c r="GD311" s="1282"/>
      <c r="GE311" s="1282"/>
      <c r="GF311" s="1282"/>
      <c r="GG311" s="1282"/>
      <c r="GH311" s="1282"/>
      <c r="GI311" s="1282"/>
      <c r="GJ311" s="1282"/>
      <c r="GK311" s="1282"/>
      <c r="GL311" s="1282"/>
      <c r="GM311" s="1282"/>
      <c r="GN311" s="1282"/>
      <c r="GO311" s="1282"/>
      <c r="GP311" s="1282"/>
      <c r="GQ311" s="1282"/>
      <c r="GR311" s="1282"/>
      <c r="GS311" s="1282"/>
      <c r="GT311" s="1282"/>
      <c r="GU311" s="1282"/>
      <c r="GV311" s="1282"/>
      <c r="GW311" s="1282"/>
      <c r="GX311" s="1282"/>
      <c r="GY311" s="1282"/>
      <c r="GZ311" s="1282"/>
      <c r="HA311" s="1282"/>
      <c r="HB311" s="1282"/>
      <c r="HC311" s="1282"/>
      <c r="HD311" s="1282"/>
      <c r="HE311" s="1282"/>
      <c r="HF311" s="1282"/>
      <c r="HG311" s="1282"/>
      <c r="HH311" s="1282"/>
      <c r="HI311" s="1282"/>
      <c r="HJ311" s="1282"/>
      <c r="HK311" s="1282"/>
      <c r="HL311" s="1282"/>
      <c r="HM311" s="1282"/>
      <c r="HN311" s="1282"/>
      <c r="HO311" s="1282"/>
      <c r="HP311" s="1282"/>
      <c r="HQ311" s="1282"/>
      <c r="HR311" s="1282"/>
      <c r="HS311" s="1282"/>
      <c r="HT311" s="1282"/>
      <c r="HU311" s="1282"/>
      <c r="HV311" s="1282"/>
      <c r="HW311" s="1282"/>
      <c r="HX311" s="1282"/>
      <c r="HY311" s="1282"/>
      <c r="HZ311" s="1282"/>
      <c r="IA311" s="1282"/>
      <c r="IB311" s="1282"/>
      <c r="IC311" s="1282"/>
      <c r="ID311" s="1282"/>
      <c r="IE311" s="1282"/>
      <c r="IF311" s="1282"/>
      <c r="IG311" s="1282"/>
      <c r="IH311" s="1282"/>
      <c r="II311" s="1282"/>
      <c r="IJ311" s="1282"/>
      <c r="IK311" s="1282"/>
      <c r="IL311" s="1282"/>
      <c r="IM311" s="1282"/>
      <c r="IN311" s="1282"/>
      <c r="IO311" s="1282"/>
      <c r="IP311" s="1282"/>
      <c r="IQ311" s="1282"/>
      <c r="IR311" s="1282"/>
      <c r="IS311" s="1282"/>
      <c r="IT311" s="1282"/>
      <c r="IU311" s="1282"/>
      <c r="IV311" s="1282"/>
    </row>
    <row r="312" spans="1:256" ht="15.6" customHeight="1">
      <c r="C312" s="2496"/>
      <c r="D312" s="553"/>
      <c r="E312" s="146"/>
      <c r="F312" s="148" t="s">
        <v>38</v>
      </c>
      <c r="G312" s="2372"/>
      <c r="H312" s="2372"/>
      <c r="I312" s="2372">
        <v>5428191.108459021</v>
      </c>
      <c r="J312" s="2372">
        <v>5042809.6675747018</v>
      </c>
      <c r="K312" s="2372">
        <v>4745982.9292264376</v>
      </c>
      <c r="L312" s="2372">
        <v>4203337.513709994</v>
      </c>
      <c r="M312" s="2372">
        <v>3813150.1102718012</v>
      </c>
      <c r="N312" s="2372">
        <v>5222694.8788828086</v>
      </c>
      <c r="O312" s="519" t="e">
        <v>#REF!</v>
      </c>
      <c r="P312" s="2489">
        <v>7332000</v>
      </c>
      <c r="Q312" s="2489">
        <v>7343500</v>
      </c>
      <c r="R312" s="2489">
        <v>8358600</v>
      </c>
      <c r="S312" s="2517">
        <v>8116500</v>
      </c>
      <c r="T312" s="2517">
        <v>8863300</v>
      </c>
      <c r="U312" s="2518">
        <v>9875500</v>
      </c>
      <c r="V312" s="2519">
        <v>9435700</v>
      </c>
      <c r="W312" s="519">
        <v>10026600</v>
      </c>
      <c r="X312" s="2520">
        <v>9968300</v>
      </c>
      <c r="Y312" s="2521">
        <v>9851600</v>
      </c>
      <c r="Z312" s="2521">
        <v>10243500</v>
      </c>
      <c r="AA312" s="2522">
        <v>10119917.8707</v>
      </c>
      <c r="AB312" s="2522">
        <v>10314394.088055</v>
      </c>
      <c r="AC312" s="519">
        <v>10672400</v>
      </c>
      <c r="AD312" s="519">
        <v>11101700</v>
      </c>
      <c r="AE312" s="519">
        <v>11554300</v>
      </c>
      <c r="AF312" s="519">
        <v>12021000</v>
      </c>
      <c r="AG312" s="519">
        <v>12419600</v>
      </c>
      <c r="AH312" s="519">
        <v>12831800</v>
      </c>
      <c r="AI312" s="519">
        <v>13258100</v>
      </c>
      <c r="AJ312" s="519">
        <v>13701700</v>
      </c>
      <c r="AK312" s="519">
        <v>14163200</v>
      </c>
      <c r="AL312" s="519">
        <v>14643100</v>
      </c>
      <c r="AM312" s="519">
        <v>15142200</v>
      </c>
      <c r="AN312" s="519">
        <v>15661200</v>
      </c>
      <c r="AO312" s="519">
        <v>16200800</v>
      </c>
      <c r="AP312" s="519">
        <v>16761900</v>
      </c>
      <c r="AQ312" s="667"/>
      <c r="AR312" s="667"/>
      <c r="AS312" s="2520">
        <v>10243500</v>
      </c>
      <c r="AT312" s="667"/>
      <c r="AU312" s="667"/>
      <c r="AV312" s="667"/>
      <c r="AW312" s="667"/>
      <c r="AX312" s="667"/>
      <c r="AY312" s="667"/>
      <c r="AZ312" s="667"/>
      <c r="BA312" s="667"/>
      <c r="BB312" s="667"/>
      <c r="BC312" s="667"/>
      <c r="BD312" s="667"/>
      <c r="BE312" s="667"/>
      <c r="BF312" s="667"/>
      <c r="BG312" s="667"/>
      <c r="BH312" s="667"/>
      <c r="BI312" s="667"/>
      <c r="BJ312" s="667"/>
      <c r="BK312" s="667"/>
      <c r="BL312" s="667"/>
      <c r="BM312" s="667"/>
      <c r="BN312" s="667"/>
      <c r="BO312" s="667"/>
      <c r="BP312" s="667"/>
      <c r="BQ312" s="667"/>
      <c r="BR312" s="667"/>
      <c r="BS312" s="667"/>
      <c r="BT312" s="667"/>
      <c r="BU312" s="667"/>
      <c r="BV312" s="667"/>
      <c r="BW312" s="667"/>
      <c r="BX312" s="667"/>
      <c r="BY312" s="667"/>
      <c r="BZ312" s="667"/>
      <c r="CA312" s="667"/>
      <c r="CB312" s="667"/>
      <c r="CC312" s="667"/>
      <c r="CD312" s="667"/>
      <c r="CE312" s="667"/>
      <c r="CF312" s="667"/>
      <c r="CG312" s="667"/>
      <c r="CH312" s="667"/>
      <c r="CI312" s="667"/>
      <c r="CJ312" s="667"/>
      <c r="CK312" s="667"/>
      <c r="CL312" s="667"/>
      <c r="CM312" s="667"/>
      <c r="CN312" s="667"/>
      <c r="CO312" s="667"/>
      <c r="CP312" s="667"/>
      <c r="CQ312" s="667"/>
      <c r="CR312" s="667"/>
      <c r="CS312" s="667"/>
      <c r="CT312" s="667"/>
      <c r="CU312" s="667"/>
      <c r="CV312" s="667"/>
      <c r="CW312" s="667"/>
      <c r="CX312" s="667"/>
      <c r="CY312" s="667"/>
      <c r="CZ312" s="667"/>
      <c r="DA312" s="667"/>
      <c r="DB312" s="667"/>
      <c r="DC312" s="667"/>
      <c r="DD312" s="667"/>
      <c r="DE312" s="667"/>
      <c r="DF312" s="667"/>
      <c r="DG312" s="667"/>
      <c r="DH312" s="667"/>
      <c r="DI312" s="667"/>
      <c r="DJ312" s="667"/>
      <c r="DK312" s="667"/>
      <c r="DL312" s="667"/>
      <c r="DM312" s="667"/>
      <c r="DN312" s="667"/>
      <c r="DO312" s="667"/>
      <c r="DP312" s="667"/>
      <c r="DQ312" s="667"/>
      <c r="DR312" s="667"/>
      <c r="DS312" s="667"/>
      <c r="DT312" s="667"/>
      <c r="DU312" s="667"/>
      <c r="DV312" s="667"/>
      <c r="DW312" s="667"/>
      <c r="DX312" s="667"/>
      <c r="DY312" s="667"/>
      <c r="DZ312" s="667"/>
      <c r="EA312" s="667"/>
      <c r="EB312" s="667"/>
      <c r="EC312" s="667"/>
      <c r="ED312" s="667"/>
      <c r="EE312" s="667"/>
      <c r="EF312" s="667"/>
      <c r="EG312" s="667"/>
      <c r="EH312" s="667"/>
      <c r="EI312" s="667"/>
      <c r="EJ312" s="667"/>
      <c r="EK312" s="667"/>
      <c r="EL312" s="667"/>
      <c r="EM312" s="667"/>
      <c r="EN312" s="667"/>
      <c r="EO312" s="667"/>
      <c r="EP312" s="667"/>
      <c r="EQ312" s="667"/>
      <c r="ER312" s="667"/>
      <c r="ES312" s="667"/>
      <c r="ET312" s="667"/>
      <c r="EU312" s="667"/>
      <c r="EV312" s="667"/>
      <c r="EW312" s="667"/>
      <c r="EX312" s="667"/>
      <c r="EY312" s="667"/>
      <c r="EZ312" s="667"/>
      <c r="FA312" s="667"/>
      <c r="FB312" s="667"/>
      <c r="FC312" s="667"/>
      <c r="FD312" s="667"/>
      <c r="FE312" s="667"/>
      <c r="FF312" s="667"/>
      <c r="FG312" s="667"/>
      <c r="FH312" s="667"/>
      <c r="FI312" s="667"/>
      <c r="FJ312" s="667"/>
      <c r="FK312" s="667"/>
      <c r="FL312" s="667"/>
      <c r="FM312" s="667"/>
      <c r="FN312" s="667"/>
      <c r="FO312" s="667"/>
      <c r="FP312" s="667"/>
      <c r="FQ312" s="667"/>
      <c r="FR312" s="667"/>
      <c r="FS312" s="667"/>
      <c r="FT312" s="667"/>
      <c r="FU312" s="667"/>
      <c r="FV312" s="667"/>
      <c r="FW312" s="667"/>
      <c r="FX312" s="667"/>
      <c r="FY312" s="667"/>
      <c r="FZ312" s="667"/>
      <c r="GA312" s="667"/>
      <c r="GB312" s="667"/>
      <c r="GC312" s="667"/>
      <c r="GD312" s="667"/>
      <c r="GE312" s="667"/>
      <c r="GF312" s="667"/>
      <c r="GG312" s="667"/>
      <c r="GH312" s="667"/>
      <c r="GI312" s="667"/>
      <c r="GJ312" s="667"/>
      <c r="GK312" s="667"/>
      <c r="GL312" s="667"/>
      <c r="GM312" s="667"/>
      <c r="GN312" s="667"/>
      <c r="GO312" s="667"/>
      <c r="GP312" s="667"/>
      <c r="GQ312" s="667"/>
      <c r="GR312" s="667"/>
      <c r="GS312" s="667"/>
      <c r="GT312" s="667"/>
      <c r="GU312" s="667"/>
      <c r="GV312" s="667"/>
      <c r="GW312" s="667"/>
      <c r="GX312" s="667"/>
      <c r="GY312" s="667"/>
      <c r="GZ312" s="667"/>
      <c r="HA312" s="667"/>
      <c r="HB312" s="667"/>
      <c r="HC312" s="667"/>
      <c r="HD312" s="667"/>
      <c r="HE312" s="667"/>
      <c r="HF312" s="667"/>
      <c r="HG312" s="667"/>
      <c r="HH312" s="667"/>
      <c r="HI312" s="667"/>
      <c r="HJ312" s="667"/>
      <c r="HK312" s="667"/>
      <c r="HL312" s="667"/>
      <c r="HM312" s="667"/>
      <c r="HN312" s="667"/>
      <c r="HO312" s="667"/>
      <c r="HP312" s="667"/>
      <c r="HQ312" s="667"/>
      <c r="HR312" s="667"/>
      <c r="HS312" s="667"/>
      <c r="HT312" s="667"/>
      <c r="HU312" s="667"/>
      <c r="HV312" s="667"/>
      <c r="HW312" s="667"/>
      <c r="HX312" s="667"/>
      <c r="HY312" s="667"/>
      <c r="HZ312" s="667"/>
      <c r="IA312" s="667"/>
      <c r="IB312" s="667"/>
      <c r="IC312" s="667"/>
      <c r="ID312" s="667"/>
      <c r="IE312" s="667"/>
      <c r="IF312" s="667"/>
      <c r="IG312" s="667"/>
      <c r="IH312" s="667"/>
      <c r="II312" s="667"/>
      <c r="IJ312" s="667"/>
      <c r="IK312" s="667"/>
      <c r="IL312" s="667"/>
      <c r="IM312" s="667"/>
      <c r="IN312" s="667"/>
      <c r="IO312" s="667"/>
      <c r="IP312" s="667"/>
      <c r="IQ312" s="667"/>
      <c r="IR312" s="667"/>
      <c r="IS312" s="667"/>
      <c r="IT312" s="667"/>
      <c r="IU312" s="667"/>
      <c r="IV312" s="667"/>
    </row>
    <row r="313" spans="1:256" ht="15.6" customHeight="1">
      <c r="C313" s="2496"/>
      <c r="D313" s="469"/>
      <c r="E313" s="645" t="s">
        <v>780</v>
      </c>
      <c r="F313" s="646"/>
      <c r="G313" s="2493"/>
      <c r="H313" s="2493"/>
      <c r="I313" s="2493"/>
      <c r="J313" s="2493"/>
      <c r="K313" s="2493"/>
      <c r="L313" s="2493"/>
      <c r="M313" s="2493"/>
      <c r="N313" s="2493"/>
      <c r="O313" s="2545"/>
      <c r="P313" s="2493"/>
      <c r="Q313" s="2493"/>
      <c r="R313" s="2493"/>
      <c r="S313" s="2494"/>
      <c r="T313" s="2494"/>
      <c r="U313" s="2510"/>
      <c r="V313" s="2511"/>
      <c r="W313" s="2511"/>
      <c r="X313" s="2512"/>
      <c r="Y313" s="2513"/>
      <c r="Z313" s="2513"/>
      <c r="AA313" s="2514"/>
      <c r="AB313" s="2514"/>
      <c r="AC313" s="511"/>
      <c r="AD313" s="511"/>
      <c r="AE313" s="511"/>
      <c r="AF313" s="511"/>
      <c r="AG313" s="511"/>
      <c r="AH313" s="511"/>
      <c r="AI313" s="511"/>
      <c r="AJ313" s="511"/>
      <c r="AK313" s="511"/>
      <c r="AL313" s="511"/>
      <c r="AM313" s="511"/>
      <c r="AN313" s="511"/>
      <c r="AO313" s="511"/>
      <c r="AP313" s="511"/>
      <c r="AQ313" s="1282"/>
      <c r="AR313" s="1282"/>
      <c r="AS313" s="2512"/>
      <c r="AT313" s="1282"/>
      <c r="AU313" s="1282"/>
      <c r="AV313" s="1282"/>
      <c r="AW313" s="1282"/>
      <c r="AX313" s="1282"/>
      <c r="AY313" s="1282"/>
      <c r="AZ313" s="1282"/>
      <c r="BA313" s="1282"/>
      <c r="BB313" s="1282"/>
      <c r="BC313" s="1282"/>
      <c r="BD313" s="1282"/>
      <c r="BE313" s="1282"/>
      <c r="BF313" s="1282"/>
      <c r="BG313" s="1282"/>
      <c r="BH313" s="1282"/>
      <c r="BI313" s="1282"/>
      <c r="BJ313" s="1282"/>
      <c r="BK313" s="1282"/>
      <c r="BL313" s="1282"/>
      <c r="BM313" s="1282"/>
      <c r="BN313" s="1282"/>
      <c r="BO313" s="1282"/>
      <c r="BP313" s="1282"/>
      <c r="BQ313" s="1282"/>
      <c r="BR313" s="1282"/>
      <c r="BS313" s="1282"/>
      <c r="BT313" s="1282"/>
      <c r="BU313" s="1282"/>
      <c r="BV313" s="1282"/>
      <c r="BW313" s="1282"/>
      <c r="BX313" s="1282"/>
      <c r="BY313" s="1282"/>
      <c r="BZ313" s="1282"/>
      <c r="CA313" s="1282"/>
      <c r="CB313" s="1282"/>
      <c r="CC313" s="1282"/>
      <c r="CD313" s="1282"/>
      <c r="CE313" s="1282"/>
      <c r="CF313" s="1282"/>
      <c r="CG313" s="1282"/>
      <c r="CH313" s="1282"/>
      <c r="CI313" s="1282"/>
      <c r="CJ313" s="1282"/>
      <c r="CK313" s="1282"/>
      <c r="CL313" s="1282"/>
      <c r="CM313" s="1282"/>
      <c r="CN313" s="1282"/>
      <c r="CO313" s="1282"/>
      <c r="CP313" s="1282"/>
      <c r="CQ313" s="1282"/>
      <c r="CR313" s="1282"/>
      <c r="CS313" s="1282"/>
      <c r="CT313" s="1282"/>
      <c r="CU313" s="1282"/>
      <c r="CV313" s="1282"/>
      <c r="CW313" s="1282"/>
      <c r="CX313" s="1282"/>
      <c r="CY313" s="1282"/>
      <c r="CZ313" s="1282"/>
      <c r="DA313" s="1282"/>
      <c r="DB313" s="1282"/>
      <c r="DC313" s="1282"/>
      <c r="DD313" s="1282"/>
      <c r="DE313" s="1282"/>
      <c r="DF313" s="1282"/>
      <c r="DG313" s="1282"/>
      <c r="DH313" s="1282"/>
      <c r="DI313" s="1282"/>
      <c r="DJ313" s="1282"/>
      <c r="DK313" s="1282"/>
      <c r="DL313" s="1282"/>
      <c r="DM313" s="1282"/>
      <c r="DN313" s="1282"/>
      <c r="DO313" s="1282"/>
      <c r="DP313" s="1282"/>
      <c r="DQ313" s="1282"/>
      <c r="DR313" s="1282"/>
      <c r="DS313" s="1282"/>
      <c r="DT313" s="1282"/>
      <c r="DU313" s="1282"/>
      <c r="DV313" s="1282"/>
      <c r="DW313" s="1282"/>
      <c r="DX313" s="1282"/>
      <c r="DY313" s="1282"/>
      <c r="DZ313" s="1282"/>
      <c r="EA313" s="1282"/>
      <c r="EB313" s="1282"/>
      <c r="EC313" s="1282"/>
      <c r="ED313" s="1282"/>
      <c r="EE313" s="1282"/>
      <c r="EF313" s="1282"/>
      <c r="EG313" s="1282"/>
      <c r="EH313" s="1282"/>
      <c r="EI313" s="1282"/>
      <c r="EJ313" s="1282"/>
      <c r="EK313" s="1282"/>
      <c r="EL313" s="1282"/>
      <c r="EM313" s="1282"/>
      <c r="EN313" s="1282"/>
      <c r="EO313" s="1282"/>
      <c r="EP313" s="1282"/>
      <c r="EQ313" s="1282"/>
      <c r="ER313" s="1282"/>
      <c r="ES313" s="1282"/>
      <c r="ET313" s="1282"/>
      <c r="EU313" s="1282"/>
      <c r="EV313" s="1282"/>
      <c r="EW313" s="1282"/>
      <c r="EX313" s="1282"/>
      <c r="EY313" s="1282"/>
      <c r="EZ313" s="1282"/>
      <c r="FA313" s="1282"/>
      <c r="FB313" s="1282"/>
      <c r="FC313" s="1282"/>
      <c r="FD313" s="1282"/>
      <c r="FE313" s="1282"/>
      <c r="FF313" s="1282"/>
      <c r="FG313" s="1282"/>
      <c r="FH313" s="1282"/>
      <c r="FI313" s="1282"/>
      <c r="FJ313" s="1282"/>
      <c r="FK313" s="1282"/>
      <c r="FL313" s="1282"/>
      <c r="FM313" s="1282"/>
      <c r="FN313" s="1282"/>
      <c r="FO313" s="1282"/>
      <c r="FP313" s="1282"/>
      <c r="FQ313" s="1282"/>
      <c r="FR313" s="1282"/>
      <c r="FS313" s="1282"/>
      <c r="FT313" s="1282"/>
      <c r="FU313" s="1282"/>
      <c r="FV313" s="1282"/>
      <c r="FW313" s="1282"/>
      <c r="FX313" s="1282"/>
      <c r="FY313" s="1282"/>
      <c r="FZ313" s="1282"/>
      <c r="GA313" s="1282"/>
      <c r="GB313" s="1282"/>
      <c r="GC313" s="1282"/>
      <c r="GD313" s="1282"/>
      <c r="GE313" s="1282"/>
      <c r="GF313" s="1282"/>
      <c r="GG313" s="1282"/>
      <c r="GH313" s="1282"/>
      <c r="GI313" s="1282"/>
      <c r="GJ313" s="1282"/>
      <c r="GK313" s="1282"/>
      <c r="GL313" s="1282"/>
      <c r="GM313" s="1282"/>
      <c r="GN313" s="1282"/>
      <c r="GO313" s="1282"/>
      <c r="GP313" s="1282"/>
      <c r="GQ313" s="1282"/>
      <c r="GR313" s="1282"/>
      <c r="GS313" s="1282"/>
      <c r="GT313" s="1282"/>
      <c r="GU313" s="1282"/>
      <c r="GV313" s="1282"/>
      <c r="GW313" s="1282"/>
      <c r="GX313" s="1282"/>
      <c r="GY313" s="1282"/>
      <c r="GZ313" s="1282"/>
      <c r="HA313" s="1282"/>
      <c r="HB313" s="1282"/>
      <c r="HC313" s="1282"/>
      <c r="HD313" s="1282"/>
      <c r="HE313" s="1282"/>
      <c r="HF313" s="1282"/>
      <c r="HG313" s="1282"/>
      <c r="HH313" s="1282"/>
      <c r="HI313" s="1282"/>
      <c r="HJ313" s="1282"/>
      <c r="HK313" s="1282"/>
      <c r="HL313" s="1282"/>
      <c r="HM313" s="1282"/>
      <c r="HN313" s="1282"/>
      <c r="HO313" s="1282"/>
      <c r="HP313" s="1282"/>
      <c r="HQ313" s="1282"/>
      <c r="HR313" s="1282"/>
      <c r="HS313" s="1282"/>
      <c r="HT313" s="1282"/>
      <c r="HU313" s="1282"/>
      <c r="HV313" s="1282"/>
      <c r="HW313" s="1282"/>
      <c r="HX313" s="1282"/>
      <c r="HY313" s="1282"/>
      <c r="HZ313" s="1282"/>
      <c r="IA313" s="1282"/>
      <c r="IB313" s="1282"/>
      <c r="IC313" s="1282"/>
      <c r="ID313" s="1282"/>
      <c r="IE313" s="1282"/>
      <c r="IF313" s="1282"/>
      <c r="IG313" s="1282"/>
      <c r="IH313" s="1282"/>
      <c r="II313" s="1282"/>
      <c r="IJ313" s="1282"/>
      <c r="IK313" s="1282"/>
      <c r="IL313" s="1282"/>
      <c r="IM313" s="1282"/>
      <c r="IN313" s="1282"/>
      <c r="IO313" s="1282"/>
      <c r="IP313" s="1282"/>
      <c r="IQ313" s="1282"/>
      <c r="IR313" s="1282"/>
      <c r="IS313" s="1282"/>
      <c r="IT313" s="1282"/>
      <c r="IU313" s="1282"/>
      <c r="IV313" s="1282"/>
    </row>
    <row r="314" spans="1:256" ht="15.6" customHeight="1">
      <c r="C314" s="2496"/>
      <c r="D314" s="145"/>
      <c r="E314" s="152"/>
      <c r="F314" s="635" t="s">
        <v>623</v>
      </c>
      <c r="G314" s="763"/>
      <c r="H314" s="763"/>
      <c r="I314" s="763">
        <v>5052153.6092451606</v>
      </c>
      <c r="J314" s="763">
        <v>5110603.5787743861</v>
      </c>
      <c r="K314" s="763">
        <v>4984827.9119196748</v>
      </c>
      <c r="L314" s="763">
        <v>4649399.3007847527</v>
      </c>
      <c r="M314" s="763">
        <v>3301178.2636515372</v>
      </c>
      <c r="N314" s="763">
        <v>3706004.7003172152</v>
      </c>
      <c r="O314" s="763">
        <v>4104048</v>
      </c>
      <c r="P314" s="763">
        <v>4210900</v>
      </c>
      <c r="Q314" s="763">
        <v>4184100</v>
      </c>
      <c r="R314" s="763">
        <v>5048200</v>
      </c>
      <c r="S314" s="2497">
        <v>5037000</v>
      </c>
      <c r="T314" s="2497">
        <v>6024300</v>
      </c>
      <c r="U314" s="765">
        <v>6189300</v>
      </c>
      <c r="V314" s="2498">
        <v>6156500</v>
      </c>
      <c r="W314" s="2498">
        <v>6220800</v>
      </c>
      <c r="X314" s="1611">
        <v>6875800</v>
      </c>
      <c r="Y314" s="2500">
        <v>6896400</v>
      </c>
      <c r="Z314" s="2500">
        <v>7054000</v>
      </c>
      <c r="AA314" s="2501">
        <v>8681393.8798533287</v>
      </c>
      <c r="AB314" s="2501">
        <v>9069754.0857649986</v>
      </c>
      <c r="AC314" s="477">
        <v>9412900</v>
      </c>
      <c r="AD314" s="477">
        <v>9837000</v>
      </c>
      <c r="AE314" s="477">
        <v>10286300</v>
      </c>
      <c r="AF314" s="477">
        <v>10750000</v>
      </c>
      <c r="AG314" s="477">
        <v>11132600</v>
      </c>
      <c r="AH314" s="477">
        <v>11529100</v>
      </c>
      <c r="AI314" s="477">
        <v>11939900</v>
      </c>
      <c r="AJ314" s="477">
        <v>12368700</v>
      </c>
      <c r="AK314" s="477">
        <v>12816100</v>
      </c>
      <c r="AL314" s="477">
        <v>13282800</v>
      </c>
      <c r="AM314" s="477">
        <v>13769500</v>
      </c>
      <c r="AN314" s="477">
        <v>14276900</v>
      </c>
      <c r="AO314" s="477">
        <v>14805900</v>
      </c>
      <c r="AP314" s="477">
        <v>15357200</v>
      </c>
      <c r="AQ314" s="1282"/>
      <c r="AR314" s="1282"/>
      <c r="AS314" s="1611">
        <v>7054000</v>
      </c>
      <c r="AT314" s="1282"/>
      <c r="AU314" s="1282"/>
      <c r="AV314" s="1282"/>
      <c r="AW314" s="1282"/>
      <c r="AX314" s="1282"/>
      <c r="AY314" s="1282"/>
      <c r="AZ314" s="1282"/>
      <c r="BA314" s="1282"/>
      <c r="BB314" s="1282"/>
      <c r="BC314" s="1282"/>
      <c r="BD314" s="1282"/>
      <c r="BE314" s="1282"/>
      <c r="BF314" s="1282"/>
      <c r="BG314" s="1282"/>
      <c r="BH314" s="1282"/>
      <c r="BI314" s="1282"/>
      <c r="BJ314" s="1282"/>
      <c r="BK314" s="1282"/>
      <c r="BL314" s="1282"/>
      <c r="BM314" s="1282"/>
      <c r="BN314" s="1282"/>
      <c r="BO314" s="1282"/>
      <c r="BP314" s="1282"/>
      <c r="BQ314" s="1282"/>
      <c r="BR314" s="1282"/>
      <c r="BS314" s="1282"/>
      <c r="BT314" s="1282"/>
      <c r="BU314" s="1282"/>
      <c r="BV314" s="1282"/>
      <c r="BW314" s="1282"/>
      <c r="BX314" s="1282"/>
      <c r="BY314" s="1282"/>
      <c r="BZ314" s="1282"/>
      <c r="CA314" s="1282"/>
      <c r="CB314" s="1282"/>
      <c r="CC314" s="1282"/>
      <c r="CD314" s="1282"/>
      <c r="CE314" s="1282"/>
      <c r="CF314" s="1282"/>
      <c r="CG314" s="1282"/>
      <c r="CH314" s="1282"/>
      <c r="CI314" s="1282"/>
      <c r="CJ314" s="1282"/>
      <c r="CK314" s="1282"/>
      <c r="CL314" s="1282"/>
      <c r="CM314" s="1282"/>
      <c r="CN314" s="1282"/>
      <c r="CO314" s="1282"/>
      <c r="CP314" s="1282"/>
      <c r="CQ314" s="1282"/>
      <c r="CR314" s="1282"/>
      <c r="CS314" s="1282"/>
      <c r="CT314" s="1282"/>
      <c r="CU314" s="1282"/>
      <c r="CV314" s="1282"/>
      <c r="CW314" s="1282"/>
      <c r="CX314" s="1282"/>
      <c r="CY314" s="1282"/>
      <c r="CZ314" s="1282"/>
      <c r="DA314" s="1282"/>
      <c r="DB314" s="1282"/>
      <c r="DC314" s="1282"/>
      <c r="DD314" s="1282"/>
      <c r="DE314" s="1282"/>
      <c r="DF314" s="1282"/>
      <c r="DG314" s="1282"/>
      <c r="DH314" s="1282"/>
      <c r="DI314" s="1282"/>
      <c r="DJ314" s="1282"/>
      <c r="DK314" s="1282"/>
      <c r="DL314" s="1282"/>
      <c r="DM314" s="1282"/>
      <c r="DN314" s="1282"/>
      <c r="DO314" s="1282"/>
      <c r="DP314" s="1282"/>
      <c r="DQ314" s="1282"/>
      <c r="DR314" s="1282"/>
      <c r="DS314" s="1282"/>
      <c r="DT314" s="1282"/>
      <c r="DU314" s="1282"/>
      <c r="DV314" s="1282"/>
      <c r="DW314" s="1282"/>
      <c r="DX314" s="1282"/>
      <c r="DY314" s="1282"/>
      <c r="DZ314" s="1282"/>
      <c r="EA314" s="1282"/>
      <c r="EB314" s="1282"/>
      <c r="EC314" s="1282"/>
      <c r="ED314" s="1282"/>
      <c r="EE314" s="1282"/>
      <c r="EF314" s="1282"/>
      <c r="EG314" s="1282"/>
      <c r="EH314" s="1282"/>
      <c r="EI314" s="1282"/>
      <c r="EJ314" s="1282"/>
      <c r="EK314" s="1282"/>
      <c r="EL314" s="1282"/>
      <c r="EM314" s="1282"/>
      <c r="EN314" s="1282"/>
      <c r="EO314" s="1282"/>
      <c r="EP314" s="1282"/>
      <c r="EQ314" s="1282"/>
      <c r="ER314" s="1282"/>
      <c r="ES314" s="1282"/>
      <c r="ET314" s="1282"/>
      <c r="EU314" s="1282"/>
      <c r="EV314" s="1282"/>
      <c r="EW314" s="1282"/>
      <c r="EX314" s="1282"/>
      <c r="EY314" s="1282"/>
      <c r="EZ314" s="1282"/>
      <c r="FA314" s="1282"/>
      <c r="FB314" s="1282"/>
      <c r="FC314" s="1282"/>
      <c r="FD314" s="1282"/>
      <c r="FE314" s="1282"/>
      <c r="FF314" s="1282"/>
      <c r="FG314" s="1282"/>
      <c r="FH314" s="1282"/>
      <c r="FI314" s="1282"/>
      <c r="FJ314" s="1282"/>
      <c r="FK314" s="1282"/>
      <c r="FL314" s="1282"/>
      <c r="FM314" s="1282"/>
      <c r="FN314" s="1282"/>
      <c r="FO314" s="1282"/>
      <c r="FP314" s="1282"/>
      <c r="FQ314" s="1282"/>
      <c r="FR314" s="1282"/>
      <c r="FS314" s="1282"/>
      <c r="FT314" s="1282"/>
      <c r="FU314" s="1282"/>
      <c r="FV314" s="1282"/>
      <c r="FW314" s="1282"/>
      <c r="FX314" s="1282"/>
      <c r="FY314" s="1282"/>
      <c r="FZ314" s="1282"/>
      <c r="GA314" s="1282"/>
      <c r="GB314" s="1282"/>
      <c r="GC314" s="1282"/>
      <c r="GD314" s="1282"/>
      <c r="GE314" s="1282"/>
      <c r="GF314" s="1282"/>
      <c r="GG314" s="1282"/>
      <c r="GH314" s="1282"/>
      <c r="GI314" s="1282"/>
      <c r="GJ314" s="1282"/>
      <c r="GK314" s="1282"/>
      <c r="GL314" s="1282"/>
      <c r="GM314" s="1282"/>
      <c r="GN314" s="1282"/>
      <c r="GO314" s="1282"/>
      <c r="GP314" s="1282"/>
      <c r="GQ314" s="1282"/>
      <c r="GR314" s="1282"/>
      <c r="GS314" s="1282"/>
      <c r="GT314" s="1282"/>
      <c r="GU314" s="1282"/>
      <c r="GV314" s="1282"/>
      <c r="GW314" s="1282"/>
      <c r="GX314" s="1282"/>
      <c r="GY314" s="1282"/>
      <c r="GZ314" s="1282"/>
      <c r="HA314" s="1282"/>
      <c r="HB314" s="1282"/>
      <c r="HC314" s="1282"/>
      <c r="HD314" s="1282"/>
      <c r="HE314" s="1282"/>
      <c r="HF314" s="1282"/>
      <c r="HG314" s="1282"/>
      <c r="HH314" s="1282"/>
      <c r="HI314" s="1282"/>
      <c r="HJ314" s="1282"/>
      <c r="HK314" s="1282"/>
      <c r="HL314" s="1282"/>
      <c r="HM314" s="1282"/>
      <c r="HN314" s="1282"/>
      <c r="HO314" s="1282"/>
      <c r="HP314" s="1282"/>
      <c r="HQ314" s="1282"/>
      <c r="HR314" s="1282"/>
      <c r="HS314" s="1282"/>
      <c r="HT314" s="1282"/>
      <c r="HU314" s="1282"/>
      <c r="HV314" s="1282"/>
      <c r="HW314" s="1282"/>
      <c r="HX314" s="1282"/>
      <c r="HY314" s="1282"/>
      <c r="HZ314" s="1282"/>
      <c r="IA314" s="1282"/>
      <c r="IB314" s="1282"/>
      <c r="IC314" s="1282"/>
      <c r="ID314" s="1282"/>
      <c r="IE314" s="1282"/>
      <c r="IF314" s="1282"/>
      <c r="IG314" s="1282"/>
      <c r="IH314" s="1282"/>
      <c r="II314" s="1282"/>
      <c r="IJ314" s="1282"/>
      <c r="IK314" s="1282"/>
      <c r="IL314" s="1282"/>
      <c r="IM314" s="1282"/>
      <c r="IN314" s="1282"/>
      <c r="IO314" s="1282"/>
      <c r="IP314" s="1282"/>
      <c r="IQ314" s="1282"/>
      <c r="IR314" s="1282"/>
      <c r="IS314" s="1282"/>
      <c r="IT314" s="1282"/>
      <c r="IU314" s="1282"/>
      <c r="IV314" s="1282"/>
    </row>
    <row r="315" spans="1:256" ht="15.6" customHeight="1">
      <c r="C315" s="2496"/>
      <c r="D315" s="145"/>
      <c r="E315" s="152"/>
      <c r="F315" s="635" t="s">
        <v>625</v>
      </c>
      <c r="G315" s="763"/>
      <c r="H315" s="763"/>
      <c r="I315" s="763">
        <v>64480.222416227916</v>
      </c>
      <c r="J315" s="763">
        <v>58608.413960284946</v>
      </c>
      <c r="K315" s="763">
        <v>85796.226859677467</v>
      </c>
      <c r="L315" s="763">
        <v>105850.45758561145</v>
      </c>
      <c r="M315" s="763">
        <v>140346.86617448358</v>
      </c>
      <c r="N315" s="763">
        <v>144723.07655146986</v>
      </c>
      <c r="O315" s="763"/>
      <c r="P315" s="763">
        <v>347200</v>
      </c>
      <c r="Q315" s="763">
        <v>170700</v>
      </c>
      <c r="R315" s="763">
        <v>348300</v>
      </c>
      <c r="S315" s="2497">
        <v>227000</v>
      </c>
      <c r="T315" s="2497">
        <v>161400</v>
      </c>
      <c r="U315" s="765">
        <v>553500</v>
      </c>
      <c r="V315" s="2498">
        <v>158300</v>
      </c>
      <c r="W315" s="2498">
        <v>161300</v>
      </c>
      <c r="X315" s="1611">
        <v>161300</v>
      </c>
      <c r="Y315" s="2500">
        <v>166200</v>
      </c>
      <c r="Z315" s="2500">
        <v>166200</v>
      </c>
      <c r="AA315" s="2501">
        <v>162400</v>
      </c>
      <c r="AB315" s="2501">
        <v>162400</v>
      </c>
      <c r="AC315" s="477">
        <v>166500</v>
      </c>
      <c r="AD315" s="477">
        <v>170700</v>
      </c>
      <c r="AE315" s="477">
        <v>175000</v>
      </c>
      <c r="AF315" s="477">
        <v>179400</v>
      </c>
      <c r="AG315" s="477">
        <v>183900</v>
      </c>
      <c r="AH315" s="477">
        <v>188500</v>
      </c>
      <c r="AI315" s="477">
        <v>193200</v>
      </c>
      <c r="AJ315" s="477">
        <v>198000</v>
      </c>
      <c r="AK315" s="477">
        <v>203000</v>
      </c>
      <c r="AL315" s="477">
        <v>208100</v>
      </c>
      <c r="AM315" s="477">
        <v>213300</v>
      </c>
      <c r="AN315" s="477">
        <v>218600</v>
      </c>
      <c r="AO315" s="477">
        <v>224100</v>
      </c>
      <c r="AP315" s="477">
        <v>229700</v>
      </c>
      <c r="AQ315" s="1282"/>
      <c r="AR315" s="1282"/>
      <c r="AS315" s="1611">
        <v>166200</v>
      </c>
      <c r="AT315" s="1282"/>
      <c r="AU315" s="1282"/>
      <c r="AV315" s="1282"/>
      <c r="AW315" s="1282"/>
      <c r="AX315" s="1282"/>
      <c r="AY315" s="1282"/>
      <c r="AZ315" s="1282"/>
      <c r="BA315" s="1282"/>
      <c r="BB315" s="1282"/>
      <c r="BC315" s="1282"/>
      <c r="BD315" s="1282"/>
      <c r="BE315" s="1282"/>
      <c r="BF315" s="1282"/>
      <c r="BG315" s="1282"/>
      <c r="BH315" s="1282"/>
      <c r="BI315" s="1282"/>
      <c r="BJ315" s="1282"/>
      <c r="BK315" s="1282"/>
      <c r="BL315" s="1282"/>
      <c r="BM315" s="1282"/>
      <c r="BN315" s="1282"/>
      <c r="BO315" s="1282"/>
      <c r="BP315" s="1282"/>
      <c r="BQ315" s="1282"/>
      <c r="BR315" s="1282"/>
      <c r="BS315" s="1282"/>
      <c r="BT315" s="1282"/>
      <c r="BU315" s="1282"/>
      <c r="BV315" s="1282"/>
      <c r="BW315" s="1282"/>
      <c r="BX315" s="1282"/>
      <c r="BY315" s="1282"/>
      <c r="BZ315" s="1282"/>
      <c r="CA315" s="1282"/>
      <c r="CB315" s="1282"/>
      <c r="CC315" s="1282"/>
      <c r="CD315" s="1282"/>
      <c r="CE315" s="1282"/>
      <c r="CF315" s="1282"/>
      <c r="CG315" s="1282"/>
      <c r="CH315" s="1282"/>
      <c r="CI315" s="1282"/>
      <c r="CJ315" s="1282"/>
      <c r="CK315" s="1282"/>
      <c r="CL315" s="1282"/>
      <c r="CM315" s="1282"/>
      <c r="CN315" s="1282"/>
      <c r="CO315" s="1282"/>
      <c r="CP315" s="1282"/>
      <c r="CQ315" s="1282"/>
      <c r="CR315" s="1282"/>
      <c r="CS315" s="1282"/>
      <c r="CT315" s="1282"/>
      <c r="CU315" s="1282"/>
      <c r="CV315" s="1282"/>
      <c r="CW315" s="1282"/>
      <c r="CX315" s="1282"/>
      <c r="CY315" s="1282"/>
      <c r="CZ315" s="1282"/>
      <c r="DA315" s="1282"/>
      <c r="DB315" s="1282"/>
      <c r="DC315" s="1282"/>
      <c r="DD315" s="1282"/>
      <c r="DE315" s="1282"/>
      <c r="DF315" s="1282"/>
      <c r="DG315" s="1282"/>
      <c r="DH315" s="1282"/>
      <c r="DI315" s="1282"/>
      <c r="DJ315" s="1282"/>
      <c r="DK315" s="1282"/>
      <c r="DL315" s="1282"/>
      <c r="DM315" s="1282"/>
      <c r="DN315" s="1282"/>
      <c r="DO315" s="1282"/>
      <c r="DP315" s="1282"/>
      <c r="DQ315" s="1282"/>
      <c r="DR315" s="1282"/>
      <c r="DS315" s="1282"/>
      <c r="DT315" s="1282"/>
      <c r="DU315" s="1282"/>
      <c r="DV315" s="1282"/>
      <c r="DW315" s="1282"/>
      <c r="DX315" s="1282"/>
      <c r="DY315" s="1282"/>
      <c r="DZ315" s="1282"/>
      <c r="EA315" s="1282"/>
      <c r="EB315" s="1282"/>
      <c r="EC315" s="1282"/>
      <c r="ED315" s="1282"/>
      <c r="EE315" s="1282"/>
      <c r="EF315" s="1282"/>
      <c r="EG315" s="1282"/>
      <c r="EH315" s="1282"/>
      <c r="EI315" s="1282"/>
      <c r="EJ315" s="1282"/>
      <c r="EK315" s="1282"/>
      <c r="EL315" s="1282"/>
      <c r="EM315" s="1282"/>
      <c r="EN315" s="1282"/>
      <c r="EO315" s="1282"/>
      <c r="EP315" s="1282"/>
      <c r="EQ315" s="1282"/>
      <c r="ER315" s="1282"/>
      <c r="ES315" s="1282"/>
      <c r="ET315" s="1282"/>
      <c r="EU315" s="1282"/>
      <c r="EV315" s="1282"/>
      <c r="EW315" s="1282"/>
      <c r="EX315" s="1282"/>
      <c r="EY315" s="1282"/>
      <c r="EZ315" s="1282"/>
      <c r="FA315" s="1282"/>
      <c r="FB315" s="1282"/>
      <c r="FC315" s="1282"/>
      <c r="FD315" s="1282"/>
      <c r="FE315" s="1282"/>
      <c r="FF315" s="1282"/>
      <c r="FG315" s="1282"/>
      <c r="FH315" s="1282"/>
      <c r="FI315" s="1282"/>
      <c r="FJ315" s="1282"/>
      <c r="FK315" s="1282"/>
      <c r="FL315" s="1282"/>
      <c r="FM315" s="1282"/>
      <c r="FN315" s="1282"/>
      <c r="FO315" s="1282"/>
      <c r="FP315" s="1282"/>
      <c r="FQ315" s="1282"/>
      <c r="FR315" s="1282"/>
      <c r="FS315" s="1282"/>
      <c r="FT315" s="1282"/>
      <c r="FU315" s="1282"/>
      <c r="FV315" s="1282"/>
      <c r="FW315" s="1282"/>
      <c r="FX315" s="1282"/>
      <c r="FY315" s="1282"/>
      <c r="FZ315" s="1282"/>
      <c r="GA315" s="1282"/>
      <c r="GB315" s="1282"/>
      <c r="GC315" s="1282"/>
      <c r="GD315" s="1282"/>
      <c r="GE315" s="1282"/>
      <c r="GF315" s="1282"/>
      <c r="GG315" s="1282"/>
      <c r="GH315" s="1282"/>
      <c r="GI315" s="1282"/>
      <c r="GJ315" s="1282"/>
      <c r="GK315" s="1282"/>
      <c r="GL315" s="1282"/>
      <c r="GM315" s="1282"/>
      <c r="GN315" s="1282"/>
      <c r="GO315" s="1282"/>
      <c r="GP315" s="1282"/>
      <c r="GQ315" s="1282"/>
      <c r="GR315" s="1282"/>
      <c r="GS315" s="1282"/>
      <c r="GT315" s="1282"/>
      <c r="GU315" s="1282"/>
      <c r="GV315" s="1282"/>
      <c r="GW315" s="1282"/>
      <c r="GX315" s="1282"/>
      <c r="GY315" s="1282"/>
      <c r="GZ315" s="1282"/>
      <c r="HA315" s="1282"/>
      <c r="HB315" s="1282"/>
      <c r="HC315" s="1282"/>
      <c r="HD315" s="1282"/>
      <c r="HE315" s="1282"/>
      <c r="HF315" s="1282"/>
      <c r="HG315" s="1282"/>
      <c r="HH315" s="1282"/>
      <c r="HI315" s="1282"/>
      <c r="HJ315" s="1282"/>
      <c r="HK315" s="1282"/>
      <c r="HL315" s="1282"/>
      <c r="HM315" s="1282"/>
      <c r="HN315" s="1282"/>
      <c r="HO315" s="1282"/>
      <c r="HP315" s="1282"/>
      <c r="HQ315" s="1282"/>
      <c r="HR315" s="1282"/>
      <c r="HS315" s="1282"/>
      <c r="HT315" s="1282"/>
      <c r="HU315" s="1282"/>
      <c r="HV315" s="1282"/>
      <c r="HW315" s="1282"/>
      <c r="HX315" s="1282"/>
      <c r="HY315" s="1282"/>
      <c r="HZ315" s="1282"/>
      <c r="IA315" s="1282"/>
      <c r="IB315" s="1282"/>
      <c r="IC315" s="1282"/>
      <c r="ID315" s="1282"/>
      <c r="IE315" s="1282"/>
      <c r="IF315" s="1282"/>
      <c r="IG315" s="1282"/>
      <c r="IH315" s="1282"/>
      <c r="II315" s="1282"/>
      <c r="IJ315" s="1282"/>
      <c r="IK315" s="1282"/>
      <c r="IL315" s="1282"/>
      <c r="IM315" s="1282"/>
      <c r="IN315" s="1282"/>
      <c r="IO315" s="1282"/>
      <c r="IP315" s="1282"/>
      <c r="IQ315" s="1282"/>
      <c r="IR315" s="1282"/>
      <c r="IS315" s="1282"/>
      <c r="IT315" s="1282"/>
      <c r="IU315" s="1282"/>
      <c r="IV315" s="1282"/>
    </row>
    <row r="316" spans="1:256" ht="15.6" customHeight="1">
      <c r="C316" s="2496"/>
      <c r="D316" s="145"/>
      <c r="E316" s="152"/>
      <c r="F316" s="637" t="s">
        <v>626</v>
      </c>
      <c r="G316" s="763"/>
      <c r="H316" s="763"/>
      <c r="I316" s="763">
        <v>771869.00914609118</v>
      </c>
      <c r="J316" s="763">
        <v>616248.32999999996</v>
      </c>
      <c r="K316" s="763">
        <v>625896.23919834476</v>
      </c>
      <c r="L316" s="763">
        <v>654606.15848204412</v>
      </c>
      <c r="M316" s="763">
        <v>1012125.7347094256</v>
      </c>
      <c r="N316" s="763">
        <v>1906246.7303249212</v>
      </c>
      <c r="O316" s="763" t="e">
        <v>#REF!</v>
      </c>
      <c r="P316" s="763">
        <v>1630800</v>
      </c>
      <c r="Q316" s="763">
        <v>1432900</v>
      </c>
      <c r="R316" s="763">
        <v>1400400</v>
      </c>
      <c r="S316" s="2497">
        <v>1896700</v>
      </c>
      <c r="T316" s="2497">
        <v>1583200</v>
      </c>
      <c r="U316" s="765">
        <v>1443100</v>
      </c>
      <c r="V316" s="2498">
        <v>906600</v>
      </c>
      <c r="W316" s="2498">
        <v>845800</v>
      </c>
      <c r="X316" s="1611">
        <v>1641600</v>
      </c>
      <c r="Y316" s="2500">
        <v>1808900</v>
      </c>
      <c r="Z316" s="2500">
        <v>1808900</v>
      </c>
      <c r="AA316" s="2501">
        <v>1643300</v>
      </c>
      <c r="AB316" s="2501">
        <v>1842300</v>
      </c>
      <c r="AC316" s="2546">
        <v>1888400</v>
      </c>
      <c r="AD316" s="2546">
        <v>1935600</v>
      </c>
      <c r="AE316" s="2546">
        <v>1984000</v>
      </c>
      <c r="AF316" s="2546">
        <v>2033600</v>
      </c>
      <c r="AG316" s="2546">
        <v>2084400</v>
      </c>
      <c r="AH316" s="2546">
        <v>2136500</v>
      </c>
      <c r="AI316" s="2546">
        <v>2189900</v>
      </c>
      <c r="AJ316" s="2546">
        <v>2244600</v>
      </c>
      <c r="AK316" s="2546">
        <v>2300700</v>
      </c>
      <c r="AL316" s="2546">
        <v>2358200</v>
      </c>
      <c r="AM316" s="2546">
        <v>2417200</v>
      </c>
      <c r="AN316" s="2546">
        <v>2477600</v>
      </c>
      <c r="AO316" s="2546">
        <v>2539500</v>
      </c>
      <c r="AP316" s="2546">
        <v>2603000</v>
      </c>
      <c r="AQ316" s="1282"/>
      <c r="AR316" s="1282"/>
      <c r="AS316" s="1611">
        <v>1808900</v>
      </c>
      <c r="AT316" s="1282"/>
      <c r="AU316" s="1282"/>
      <c r="AV316" s="1282"/>
      <c r="AW316" s="1282"/>
      <c r="AX316" s="1282"/>
      <c r="AY316" s="1282"/>
      <c r="AZ316" s="1282"/>
      <c r="BA316" s="1282"/>
      <c r="BB316" s="1282"/>
      <c r="BC316" s="1282"/>
      <c r="BD316" s="1282"/>
      <c r="BE316" s="1282"/>
      <c r="BF316" s="1282"/>
      <c r="BG316" s="1282"/>
      <c r="BH316" s="1282"/>
      <c r="BI316" s="1282"/>
      <c r="BJ316" s="1282"/>
      <c r="BK316" s="1282"/>
      <c r="BL316" s="1282"/>
      <c r="BM316" s="1282"/>
      <c r="BN316" s="1282"/>
      <c r="BO316" s="1282"/>
      <c r="BP316" s="1282"/>
      <c r="BQ316" s="1282"/>
      <c r="BR316" s="1282"/>
      <c r="BS316" s="1282"/>
      <c r="BT316" s="1282"/>
      <c r="BU316" s="1282"/>
      <c r="BV316" s="1282"/>
      <c r="BW316" s="1282"/>
      <c r="BX316" s="1282"/>
      <c r="BY316" s="1282"/>
      <c r="BZ316" s="1282"/>
      <c r="CA316" s="1282"/>
      <c r="CB316" s="1282"/>
      <c r="CC316" s="1282"/>
      <c r="CD316" s="1282"/>
      <c r="CE316" s="1282"/>
      <c r="CF316" s="1282"/>
      <c r="CG316" s="1282"/>
      <c r="CH316" s="1282"/>
      <c r="CI316" s="1282"/>
      <c r="CJ316" s="1282"/>
      <c r="CK316" s="1282"/>
      <c r="CL316" s="1282"/>
      <c r="CM316" s="1282"/>
      <c r="CN316" s="1282"/>
      <c r="CO316" s="1282"/>
      <c r="CP316" s="1282"/>
      <c r="CQ316" s="1282"/>
      <c r="CR316" s="1282"/>
      <c r="CS316" s="1282"/>
      <c r="CT316" s="1282"/>
      <c r="CU316" s="1282"/>
      <c r="CV316" s="1282"/>
      <c r="CW316" s="1282"/>
      <c r="CX316" s="1282"/>
      <c r="CY316" s="1282"/>
      <c r="CZ316" s="1282"/>
      <c r="DA316" s="1282"/>
      <c r="DB316" s="1282"/>
      <c r="DC316" s="1282"/>
      <c r="DD316" s="1282"/>
      <c r="DE316" s="1282"/>
      <c r="DF316" s="1282"/>
      <c r="DG316" s="1282"/>
      <c r="DH316" s="1282"/>
      <c r="DI316" s="1282"/>
      <c r="DJ316" s="1282"/>
      <c r="DK316" s="1282"/>
      <c r="DL316" s="1282"/>
      <c r="DM316" s="1282"/>
      <c r="DN316" s="1282"/>
      <c r="DO316" s="1282"/>
      <c r="DP316" s="1282"/>
      <c r="DQ316" s="1282"/>
      <c r="DR316" s="1282"/>
      <c r="DS316" s="1282"/>
      <c r="DT316" s="1282"/>
      <c r="DU316" s="1282"/>
      <c r="DV316" s="1282"/>
      <c r="DW316" s="1282"/>
      <c r="DX316" s="1282"/>
      <c r="DY316" s="1282"/>
      <c r="DZ316" s="1282"/>
      <c r="EA316" s="1282"/>
      <c r="EB316" s="1282"/>
      <c r="EC316" s="1282"/>
      <c r="ED316" s="1282"/>
      <c r="EE316" s="1282"/>
      <c r="EF316" s="1282"/>
      <c r="EG316" s="1282"/>
      <c r="EH316" s="1282"/>
      <c r="EI316" s="1282"/>
      <c r="EJ316" s="1282"/>
      <c r="EK316" s="1282"/>
      <c r="EL316" s="1282"/>
      <c r="EM316" s="1282"/>
      <c r="EN316" s="1282"/>
      <c r="EO316" s="1282"/>
      <c r="EP316" s="1282"/>
      <c r="EQ316" s="1282"/>
      <c r="ER316" s="1282"/>
      <c r="ES316" s="1282"/>
      <c r="ET316" s="1282"/>
      <c r="EU316" s="1282"/>
      <c r="EV316" s="1282"/>
      <c r="EW316" s="1282"/>
      <c r="EX316" s="1282"/>
      <c r="EY316" s="1282"/>
      <c r="EZ316" s="1282"/>
      <c r="FA316" s="1282"/>
      <c r="FB316" s="1282"/>
      <c r="FC316" s="1282"/>
      <c r="FD316" s="1282"/>
      <c r="FE316" s="1282"/>
      <c r="FF316" s="1282"/>
      <c r="FG316" s="1282"/>
      <c r="FH316" s="1282"/>
      <c r="FI316" s="1282"/>
      <c r="FJ316" s="1282"/>
      <c r="FK316" s="1282"/>
      <c r="FL316" s="1282"/>
      <c r="FM316" s="1282"/>
      <c r="FN316" s="1282"/>
      <c r="FO316" s="1282"/>
      <c r="FP316" s="1282"/>
      <c r="FQ316" s="1282"/>
      <c r="FR316" s="1282"/>
      <c r="FS316" s="1282"/>
      <c r="FT316" s="1282"/>
      <c r="FU316" s="1282"/>
      <c r="FV316" s="1282"/>
      <c r="FW316" s="1282"/>
      <c r="FX316" s="1282"/>
      <c r="FY316" s="1282"/>
      <c r="FZ316" s="1282"/>
      <c r="GA316" s="1282"/>
      <c r="GB316" s="1282"/>
      <c r="GC316" s="1282"/>
      <c r="GD316" s="1282"/>
      <c r="GE316" s="1282"/>
      <c r="GF316" s="1282"/>
      <c r="GG316" s="1282"/>
      <c r="GH316" s="1282"/>
      <c r="GI316" s="1282"/>
      <c r="GJ316" s="1282"/>
      <c r="GK316" s="1282"/>
      <c r="GL316" s="1282"/>
      <c r="GM316" s="1282"/>
      <c r="GN316" s="1282"/>
      <c r="GO316" s="1282"/>
      <c r="GP316" s="1282"/>
      <c r="GQ316" s="1282"/>
      <c r="GR316" s="1282"/>
      <c r="GS316" s="1282"/>
      <c r="GT316" s="1282"/>
      <c r="GU316" s="1282"/>
      <c r="GV316" s="1282"/>
      <c r="GW316" s="1282"/>
      <c r="GX316" s="1282"/>
      <c r="GY316" s="1282"/>
      <c r="GZ316" s="1282"/>
      <c r="HA316" s="1282"/>
      <c r="HB316" s="1282"/>
      <c r="HC316" s="1282"/>
      <c r="HD316" s="1282"/>
      <c r="HE316" s="1282"/>
      <c r="HF316" s="1282"/>
      <c r="HG316" s="1282"/>
      <c r="HH316" s="1282"/>
      <c r="HI316" s="1282"/>
      <c r="HJ316" s="1282"/>
      <c r="HK316" s="1282"/>
      <c r="HL316" s="1282"/>
      <c r="HM316" s="1282"/>
      <c r="HN316" s="1282"/>
      <c r="HO316" s="1282"/>
      <c r="HP316" s="1282"/>
      <c r="HQ316" s="1282"/>
      <c r="HR316" s="1282"/>
      <c r="HS316" s="1282"/>
      <c r="HT316" s="1282"/>
      <c r="HU316" s="1282"/>
      <c r="HV316" s="1282"/>
      <c r="HW316" s="1282"/>
      <c r="HX316" s="1282"/>
      <c r="HY316" s="1282"/>
      <c r="HZ316" s="1282"/>
      <c r="IA316" s="1282"/>
      <c r="IB316" s="1282"/>
      <c r="IC316" s="1282"/>
      <c r="ID316" s="1282"/>
      <c r="IE316" s="1282"/>
      <c r="IF316" s="1282"/>
      <c r="IG316" s="1282"/>
      <c r="IH316" s="1282"/>
      <c r="II316" s="1282"/>
      <c r="IJ316" s="1282"/>
      <c r="IK316" s="1282"/>
      <c r="IL316" s="1282"/>
      <c r="IM316" s="1282"/>
      <c r="IN316" s="1282"/>
      <c r="IO316" s="1282"/>
      <c r="IP316" s="1282"/>
      <c r="IQ316" s="1282"/>
      <c r="IR316" s="1282"/>
      <c r="IS316" s="1282"/>
      <c r="IT316" s="1282"/>
      <c r="IU316" s="1282"/>
      <c r="IV316" s="1282"/>
    </row>
    <row r="317" spans="1:256" ht="15.6" customHeight="1">
      <c r="C317" s="2496"/>
      <c r="D317" s="145"/>
      <c r="E317" s="152"/>
      <c r="F317" s="637" t="s">
        <v>629</v>
      </c>
      <c r="G317" s="763"/>
      <c r="H317" s="763"/>
      <c r="I317" s="763">
        <v>1077946.01</v>
      </c>
      <c r="J317" s="763">
        <v>884360.82</v>
      </c>
      <c r="K317" s="763">
        <v>1221141.4376204021</v>
      </c>
      <c r="L317" s="763">
        <v>1601748.35</v>
      </c>
      <c r="M317" s="763">
        <v>1850229.45</v>
      </c>
      <c r="N317" s="763">
        <v>1954846.71</v>
      </c>
      <c r="O317" s="763" t="e">
        <v>#REF!</v>
      </c>
      <c r="P317" s="763">
        <v>2715600</v>
      </c>
      <c r="Q317" s="763">
        <v>2749100</v>
      </c>
      <c r="R317" s="763">
        <v>4171000</v>
      </c>
      <c r="S317" s="2497">
        <v>4710500</v>
      </c>
      <c r="T317" s="2497">
        <v>4936200</v>
      </c>
      <c r="U317" s="765">
        <v>4516300</v>
      </c>
      <c r="V317" s="2498">
        <v>4407600</v>
      </c>
      <c r="W317" s="2498">
        <v>4259700</v>
      </c>
      <c r="X317" s="1611">
        <v>3589000</v>
      </c>
      <c r="Y317" s="2500">
        <v>4005600</v>
      </c>
      <c r="Z317" s="2500">
        <v>4005600</v>
      </c>
      <c r="AA317" s="2501">
        <v>4513000</v>
      </c>
      <c r="AB317" s="2501">
        <v>4629000</v>
      </c>
      <c r="AC317" s="2546">
        <v>4744700</v>
      </c>
      <c r="AD317" s="2546">
        <v>4863300</v>
      </c>
      <c r="AE317" s="2546">
        <v>4984900</v>
      </c>
      <c r="AF317" s="2546">
        <v>5109500</v>
      </c>
      <c r="AG317" s="2546">
        <v>5237200</v>
      </c>
      <c r="AH317" s="2546">
        <v>5368100</v>
      </c>
      <c r="AI317" s="2546">
        <v>5502300</v>
      </c>
      <c r="AJ317" s="2546">
        <v>5639900</v>
      </c>
      <c r="AK317" s="2546">
        <v>5780900</v>
      </c>
      <c r="AL317" s="2546">
        <v>5925400</v>
      </c>
      <c r="AM317" s="2546">
        <v>6073500</v>
      </c>
      <c r="AN317" s="2546">
        <v>6225300</v>
      </c>
      <c r="AO317" s="2546">
        <v>6380900</v>
      </c>
      <c r="AP317" s="2546">
        <v>6540400</v>
      </c>
      <c r="AQ317" s="1282"/>
      <c r="AR317" s="1282"/>
      <c r="AS317" s="1611">
        <v>4005600</v>
      </c>
      <c r="AT317" s="1282"/>
      <c r="AU317" s="1282"/>
      <c r="AV317" s="1282"/>
      <c r="AW317" s="1282"/>
      <c r="AX317" s="1282"/>
      <c r="AY317" s="1282"/>
      <c r="AZ317" s="1282"/>
      <c r="BA317" s="1282"/>
      <c r="BB317" s="1282"/>
      <c r="BC317" s="1282"/>
      <c r="BD317" s="1282"/>
      <c r="BE317" s="1282"/>
      <c r="BF317" s="1282"/>
      <c r="BG317" s="1282"/>
      <c r="BH317" s="1282"/>
      <c r="BI317" s="1282"/>
      <c r="BJ317" s="1282"/>
      <c r="BK317" s="1282"/>
      <c r="BL317" s="1282"/>
      <c r="BM317" s="1282"/>
      <c r="BN317" s="1282"/>
      <c r="BO317" s="1282"/>
      <c r="BP317" s="1282"/>
      <c r="BQ317" s="1282"/>
      <c r="BR317" s="1282"/>
      <c r="BS317" s="1282"/>
      <c r="BT317" s="1282"/>
      <c r="BU317" s="1282"/>
      <c r="BV317" s="1282"/>
      <c r="BW317" s="1282"/>
      <c r="BX317" s="1282"/>
      <c r="BY317" s="1282"/>
      <c r="BZ317" s="1282"/>
      <c r="CA317" s="1282"/>
      <c r="CB317" s="1282"/>
      <c r="CC317" s="1282"/>
      <c r="CD317" s="1282"/>
      <c r="CE317" s="1282"/>
      <c r="CF317" s="1282"/>
      <c r="CG317" s="1282"/>
      <c r="CH317" s="1282"/>
      <c r="CI317" s="1282"/>
      <c r="CJ317" s="1282"/>
      <c r="CK317" s="1282"/>
      <c r="CL317" s="1282"/>
      <c r="CM317" s="1282"/>
      <c r="CN317" s="1282"/>
      <c r="CO317" s="1282"/>
      <c r="CP317" s="1282"/>
      <c r="CQ317" s="1282"/>
      <c r="CR317" s="1282"/>
      <c r="CS317" s="1282"/>
      <c r="CT317" s="1282"/>
      <c r="CU317" s="1282"/>
      <c r="CV317" s="1282"/>
      <c r="CW317" s="1282"/>
      <c r="CX317" s="1282"/>
      <c r="CY317" s="1282"/>
      <c r="CZ317" s="1282"/>
      <c r="DA317" s="1282"/>
      <c r="DB317" s="1282"/>
      <c r="DC317" s="1282"/>
      <c r="DD317" s="1282"/>
      <c r="DE317" s="1282"/>
      <c r="DF317" s="1282"/>
      <c r="DG317" s="1282"/>
      <c r="DH317" s="1282"/>
      <c r="DI317" s="1282"/>
      <c r="DJ317" s="1282"/>
      <c r="DK317" s="1282"/>
      <c r="DL317" s="1282"/>
      <c r="DM317" s="1282"/>
      <c r="DN317" s="1282"/>
      <c r="DO317" s="1282"/>
      <c r="DP317" s="1282"/>
      <c r="DQ317" s="1282"/>
      <c r="DR317" s="1282"/>
      <c r="DS317" s="1282"/>
      <c r="DT317" s="1282"/>
      <c r="DU317" s="1282"/>
      <c r="DV317" s="1282"/>
      <c r="DW317" s="1282"/>
      <c r="DX317" s="1282"/>
      <c r="DY317" s="1282"/>
      <c r="DZ317" s="1282"/>
      <c r="EA317" s="1282"/>
      <c r="EB317" s="1282"/>
      <c r="EC317" s="1282"/>
      <c r="ED317" s="1282"/>
      <c r="EE317" s="1282"/>
      <c r="EF317" s="1282"/>
      <c r="EG317" s="1282"/>
      <c r="EH317" s="1282"/>
      <c r="EI317" s="1282"/>
      <c r="EJ317" s="1282"/>
      <c r="EK317" s="1282"/>
      <c r="EL317" s="1282"/>
      <c r="EM317" s="1282"/>
      <c r="EN317" s="1282"/>
      <c r="EO317" s="1282"/>
      <c r="EP317" s="1282"/>
      <c r="EQ317" s="1282"/>
      <c r="ER317" s="1282"/>
      <c r="ES317" s="1282"/>
      <c r="ET317" s="1282"/>
      <c r="EU317" s="1282"/>
      <c r="EV317" s="1282"/>
      <c r="EW317" s="1282"/>
      <c r="EX317" s="1282"/>
      <c r="EY317" s="1282"/>
      <c r="EZ317" s="1282"/>
      <c r="FA317" s="1282"/>
      <c r="FB317" s="1282"/>
      <c r="FC317" s="1282"/>
      <c r="FD317" s="1282"/>
      <c r="FE317" s="1282"/>
      <c r="FF317" s="1282"/>
      <c r="FG317" s="1282"/>
      <c r="FH317" s="1282"/>
      <c r="FI317" s="1282"/>
      <c r="FJ317" s="1282"/>
      <c r="FK317" s="1282"/>
      <c r="FL317" s="1282"/>
      <c r="FM317" s="1282"/>
      <c r="FN317" s="1282"/>
      <c r="FO317" s="1282"/>
      <c r="FP317" s="1282"/>
      <c r="FQ317" s="1282"/>
      <c r="FR317" s="1282"/>
      <c r="FS317" s="1282"/>
      <c r="FT317" s="1282"/>
      <c r="FU317" s="1282"/>
      <c r="FV317" s="1282"/>
      <c r="FW317" s="1282"/>
      <c r="FX317" s="1282"/>
      <c r="FY317" s="1282"/>
      <c r="FZ317" s="1282"/>
      <c r="GA317" s="1282"/>
      <c r="GB317" s="1282"/>
      <c r="GC317" s="1282"/>
      <c r="GD317" s="1282"/>
      <c r="GE317" s="1282"/>
      <c r="GF317" s="1282"/>
      <c r="GG317" s="1282"/>
      <c r="GH317" s="1282"/>
      <c r="GI317" s="1282"/>
      <c r="GJ317" s="1282"/>
      <c r="GK317" s="1282"/>
      <c r="GL317" s="1282"/>
      <c r="GM317" s="1282"/>
      <c r="GN317" s="1282"/>
      <c r="GO317" s="1282"/>
      <c r="GP317" s="1282"/>
      <c r="GQ317" s="1282"/>
      <c r="GR317" s="1282"/>
      <c r="GS317" s="1282"/>
      <c r="GT317" s="1282"/>
      <c r="GU317" s="1282"/>
      <c r="GV317" s="1282"/>
      <c r="GW317" s="1282"/>
      <c r="GX317" s="1282"/>
      <c r="GY317" s="1282"/>
      <c r="GZ317" s="1282"/>
      <c r="HA317" s="1282"/>
      <c r="HB317" s="1282"/>
      <c r="HC317" s="1282"/>
      <c r="HD317" s="1282"/>
      <c r="HE317" s="1282"/>
      <c r="HF317" s="1282"/>
      <c r="HG317" s="1282"/>
      <c r="HH317" s="1282"/>
      <c r="HI317" s="1282"/>
      <c r="HJ317" s="1282"/>
      <c r="HK317" s="1282"/>
      <c r="HL317" s="1282"/>
      <c r="HM317" s="1282"/>
      <c r="HN317" s="1282"/>
      <c r="HO317" s="1282"/>
      <c r="HP317" s="1282"/>
      <c r="HQ317" s="1282"/>
      <c r="HR317" s="1282"/>
      <c r="HS317" s="1282"/>
      <c r="HT317" s="1282"/>
      <c r="HU317" s="1282"/>
      <c r="HV317" s="1282"/>
      <c r="HW317" s="1282"/>
      <c r="HX317" s="1282"/>
      <c r="HY317" s="1282"/>
      <c r="HZ317" s="1282"/>
      <c r="IA317" s="1282"/>
      <c r="IB317" s="1282"/>
      <c r="IC317" s="1282"/>
      <c r="ID317" s="1282"/>
      <c r="IE317" s="1282"/>
      <c r="IF317" s="1282"/>
      <c r="IG317" s="1282"/>
      <c r="IH317" s="1282"/>
      <c r="II317" s="1282"/>
      <c r="IJ317" s="1282"/>
      <c r="IK317" s="1282"/>
      <c r="IL317" s="1282"/>
      <c r="IM317" s="1282"/>
      <c r="IN317" s="1282"/>
      <c r="IO317" s="1282"/>
      <c r="IP317" s="1282"/>
      <c r="IQ317" s="1282"/>
      <c r="IR317" s="1282"/>
      <c r="IS317" s="1282"/>
      <c r="IT317" s="1282"/>
      <c r="IU317" s="1282"/>
      <c r="IV317" s="1282"/>
    </row>
    <row r="318" spans="1:256" s="998" customFormat="1" ht="15.6" customHeight="1">
      <c r="A318" s="9"/>
      <c r="B318" s="9"/>
      <c r="C318" s="2496"/>
      <c r="D318" s="145"/>
      <c r="E318" s="152"/>
      <c r="F318" s="635" t="s">
        <v>632</v>
      </c>
      <c r="G318" s="763"/>
      <c r="H318" s="763"/>
      <c r="I318" s="763">
        <v>454294.14510647749</v>
      </c>
      <c r="J318" s="763">
        <v>415731.38880101289</v>
      </c>
      <c r="K318" s="763">
        <v>588873.66924741853</v>
      </c>
      <c r="L318" s="763">
        <v>816667.81958176231</v>
      </c>
      <c r="M318" s="763">
        <v>550530.43190745078</v>
      </c>
      <c r="N318" s="763">
        <v>709169.07714475133</v>
      </c>
      <c r="O318" s="763">
        <v>0</v>
      </c>
      <c r="P318" s="763">
        <v>773900</v>
      </c>
      <c r="Q318" s="763">
        <v>813300</v>
      </c>
      <c r="R318" s="763">
        <v>1121300</v>
      </c>
      <c r="S318" s="2497">
        <v>837900</v>
      </c>
      <c r="T318" s="2497">
        <v>892500</v>
      </c>
      <c r="U318" s="765">
        <v>825000</v>
      </c>
      <c r="V318" s="2498">
        <v>787300</v>
      </c>
      <c r="W318" s="2498">
        <v>760400</v>
      </c>
      <c r="X318" s="1611">
        <v>1095300</v>
      </c>
      <c r="Y318" s="2500">
        <v>793000</v>
      </c>
      <c r="Z318" s="2500">
        <v>792700</v>
      </c>
      <c r="AA318" s="2501">
        <v>713700</v>
      </c>
      <c r="AB318" s="2501">
        <v>713700</v>
      </c>
      <c r="AC318" s="477">
        <v>731500</v>
      </c>
      <c r="AD318" s="477">
        <v>749800</v>
      </c>
      <c r="AE318" s="477">
        <v>768500</v>
      </c>
      <c r="AF318" s="477">
        <v>787700</v>
      </c>
      <c r="AG318" s="477">
        <v>807400</v>
      </c>
      <c r="AH318" s="477">
        <v>827600</v>
      </c>
      <c r="AI318" s="477">
        <v>848300</v>
      </c>
      <c r="AJ318" s="477">
        <v>869500</v>
      </c>
      <c r="AK318" s="477">
        <v>891200</v>
      </c>
      <c r="AL318" s="477">
        <v>913500</v>
      </c>
      <c r="AM318" s="477">
        <v>936300</v>
      </c>
      <c r="AN318" s="477">
        <v>959700</v>
      </c>
      <c r="AO318" s="477">
        <v>983700</v>
      </c>
      <c r="AP318" s="477">
        <v>1008300</v>
      </c>
      <c r="AQ318" s="1282"/>
      <c r="AR318" s="1282"/>
      <c r="AS318" s="1611">
        <v>792700</v>
      </c>
      <c r="AT318" s="1282"/>
      <c r="AU318" s="1282"/>
      <c r="AV318" s="1282"/>
      <c r="AW318" s="1282"/>
      <c r="AX318" s="1282"/>
      <c r="AY318" s="1282"/>
      <c r="AZ318" s="1282"/>
      <c r="BA318" s="1282"/>
      <c r="BB318" s="1282"/>
      <c r="BC318" s="1282"/>
      <c r="BD318" s="1282"/>
      <c r="BE318" s="1282"/>
      <c r="BF318" s="1282"/>
      <c r="BG318" s="1282"/>
      <c r="BH318" s="1282"/>
      <c r="BI318" s="1282"/>
      <c r="BJ318" s="1282"/>
      <c r="BK318" s="1282"/>
      <c r="BL318" s="1282"/>
      <c r="BM318" s="1282"/>
      <c r="BN318" s="1282"/>
      <c r="BO318" s="1282"/>
      <c r="BP318" s="1282"/>
      <c r="BQ318" s="1282"/>
      <c r="BR318" s="1282"/>
      <c r="BS318" s="1282"/>
      <c r="BT318" s="1282"/>
      <c r="BU318" s="1282"/>
      <c r="BV318" s="1282"/>
      <c r="BW318" s="1282"/>
      <c r="BX318" s="1282"/>
      <c r="BY318" s="1282"/>
      <c r="BZ318" s="1282"/>
      <c r="CA318" s="1282"/>
      <c r="CB318" s="1282"/>
      <c r="CC318" s="1282"/>
      <c r="CD318" s="1282"/>
      <c r="CE318" s="1282"/>
      <c r="CF318" s="1282"/>
      <c r="CG318" s="1282"/>
      <c r="CH318" s="1282"/>
      <c r="CI318" s="1282"/>
      <c r="CJ318" s="1282"/>
      <c r="CK318" s="1282"/>
      <c r="CL318" s="1282"/>
      <c r="CM318" s="1282"/>
      <c r="CN318" s="1282"/>
      <c r="CO318" s="1282"/>
      <c r="CP318" s="1282"/>
      <c r="CQ318" s="1282"/>
      <c r="CR318" s="1282"/>
      <c r="CS318" s="1282"/>
      <c r="CT318" s="1282"/>
      <c r="CU318" s="1282"/>
      <c r="CV318" s="1282"/>
      <c r="CW318" s="1282"/>
      <c r="CX318" s="1282"/>
      <c r="CY318" s="1282"/>
      <c r="CZ318" s="1282"/>
      <c r="DA318" s="1282"/>
      <c r="DB318" s="1282"/>
      <c r="DC318" s="1282"/>
      <c r="DD318" s="1282"/>
      <c r="DE318" s="1282"/>
      <c r="DF318" s="1282"/>
      <c r="DG318" s="1282"/>
      <c r="DH318" s="1282"/>
      <c r="DI318" s="1282"/>
      <c r="DJ318" s="1282"/>
      <c r="DK318" s="1282"/>
      <c r="DL318" s="1282"/>
      <c r="DM318" s="1282"/>
      <c r="DN318" s="1282"/>
      <c r="DO318" s="1282"/>
      <c r="DP318" s="1282"/>
      <c r="DQ318" s="1282"/>
      <c r="DR318" s="1282"/>
      <c r="DS318" s="1282"/>
      <c r="DT318" s="1282"/>
      <c r="DU318" s="1282"/>
      <c r="DV318" s="1282"/>
      <c r="DW318" s="1282"/>
      <c r="DX318" s="1282"/>
      <c r="DY318" s="1282"/>
      <c r="DZ318" s="1282"/>
      <c r="EA318" s="1282"/>
      <c r="EB318" s="1282"/>
      <c r="EC318" s="1282"/>
      <c r="ED318" s="1282"/>
      <c r="EE318" s="1282"/>
      <c r="EF318" s="1282"/>
      <c r="EG318" s="1282"/>
      <c r="EH318" s="1282"/>
      <c r="EI318" s="1282"/>
      <c r="EJ318" s="1282"/>
      <c r="EK318" s="1282"/>
      <c r="EL318" s="1282"/>
      <c r="EM318" s="1282"/>
      <c r="EN318" s="1282"/>
      <c r="EO318" s="1282"/>
      <c r="EP318" s="1282"/>
      <c r="EQ318" s="1282"/>
      <c r="ER318" s="1282"/>
      <c r="ES318" s="1282"/>
      <c r="ET318" s="1282"/>
      <c r="EU318" s="1282"/>
      <c r="EV318" s="1282"/>
      <c r="EW318" s="1282"/>
      <c r="EX318" s="1282"/>
      <c r="EY318" s="1282"/>
      <c r="EZ318" s="1282"/>
      <c r="FA318" s="1282"/>
      <c r="FB318" s="1282"/>
      <c r="FC318" s="1282"/>
      <c r="FD318" s="1282"/>
      <c r="FE318" s="1282"/>
      <c r="FF318" s="1282"/>
      <c r="FG318" s="1282"/>
      <c r="FH318" s="1282"/>
      <c r="FI318" s="1282"/>
      <c r="FJ318" s="1282"/>
      <c r="FK318" s="1282"/>
      <c r="FL318" s="1282"/>
      <c r="FM318" s="1282"/>
      <c r="FN318" s="1282"/>
      <c r="FO318" s="1282"/>
      <c r="FP318" s="1282"/>
      <c r="FQ318" s="1282"/>
      <c r="FR318" s="1282"/>
      <c r="FS318" s="1282"/>
      <c r="FT318" s="1282"/>
      <c r="FU318" s="1282"/>
      <c r="FV318" s="1282"/>
      <c r="FW318" s="1282"/>
      <c r="FX318" s="1282"/>
      <c r="FY318" s="1282"/>
      <c r="FZ318" s="1282"/>
      <c r="GA318" s="1282"/>
      <c r="GB318" s="1282"/>
      <c r="GC318" s="1282"/>
      <c r="GD318" s="1282"/>
      <c r="GE318" s="1282"/>
      <c r="GF318" s="1282"/>
      <c r="GG318" s="1282"/>
      <c r="GH318" s="1282"/>
      <c r="GI318" s="1282"/>
      <c r="GJ318" s="1282"/>
      <c r="GK318" s="1282"/>
      <c r="GL318" s="1282"/>
      <c r="GM318" s="1282"/>
      <c r="GN318" s="1282"/>
      <c r="GO318" s="1282"/>
      <c r="GP318" s="1282"/>
      <c r="GQ318" s="1282"/>
      <c r="GR318" s="1282"/>
      <c r="GS318" s="1282"/>
      <c r="GT318" s="1282"/>
      <c r="GU318" s="1282"/>
      <c r="GV318" s="1282"/>
      <c r="GW318" s="1282"/>
      <c r="GX318" s="1282"/>
      <c r="GY318" s="1282"/>
      <c r="GZ318" s="1282"/>
      <c r="HA318" s="1282"/>
      <c r="HB318" s="1282"/>
      <c r="HC318" s="1282"/>
      <c r="HD318" s="1282"/>
      <c r="HE318" s="1282"/>
      <c r="HF318" s="1282"/>
      <c r="HG318" s="1282"/>
      <c r="HH318" s="1282"/>
      <c r="HI318" s="1282"/>
      <c r="HJ318" s="1282"/>
      <c r="HK318" s="1282"/>
      <c r="HL318" s="1282"/>
      <c r="HM318" s="1282"/>
      <c r="HN318" s="1282"/>
      <c r="HO318" s="1282"/>
      <c r="HP318" s="1282"/>
      <c r="HQ318" s="1282"/>
      <c r="HR318" s="1282"/>
      <c r="HS318" s="1282"/>
      <c r="HT318" s="1282"/>
      <c r="HU318" s="1282"/>
      <c r="HV318" s="1282"/>
      <c r="HW318" s="1282"/>
      <c r="HX318" s="1282"/>
      <c r="HY318" s="1282"/>
      <c r="HZ318" s="1282"/>
      <c r="IA318" s="1282"/>
      <c r="IB318" s="1282"/>
      <c r="IC318" s="1282"/>
      <c r="ID318" s="1282"/>
      <c r="IE318" s="1282"/>
      <c r="IF318" s="1282"/>
      <c r="IG318" s="1282"/>
      <c r="IH318" s="1282"/>
      <c r="II318" s="1282"/>
      <c r="IJ318" s="1282"/>
      <c r="IK318" s="1282"/>
      <c r="IL318" s="1282"/>
      <c r="IM318" s="1282"/>
      <c r="IN318" s="1282"/>
      <c r="IO318" s="1282"/>
      <c r="IP318" s="1282"/>
      <c r="IQ318" s="1282"/>
      <c r="IR318" s="1282"/>
      <c r="IS318" s="1282"/>
      <c r="IT318" s="1282"/>
      <c r="IU318" s="1282"/>
      <c r="IV318" s="1282"/>
    </row>
    <row r="319" spans="1:256" ht="15.6" customHeight="1">
      <c r="C319" s="2496"/>
      <c r="D319" s="145"/>
      <c r="E319" s="152"/>
      <c r="F319" s="467" t="s">
        <v>635</v>
      </c>
      <c r="G319" s="1047"/>
      <c r="H319" s="1047"/>
      <c r="I319" s="1047"/>
      <c r="J319" s="1047"/>
      <c r="K319" s="1047"/>
      <c r="L319" s="1047"/>
      <c r="M319" s="1047"/>
      <c r="N319" s="1047"/>
      <c r="O319" s="763"/>
      <c r="P319" s="763">
        <v>0</v>
      </c>
      <c r="Q319" s="763">
        <v>0</v>
      </c>
      <c r="R319" s="763">
        <v>0</v>
      </c>
      <c r="S319" s="2497">
        <v>0</v>
      </c>
      <c r="T319" s="2497">
        <v>0</v>
      </c>
      <c r="U319" s="765">
        <v>0</v>
      </c>
      <c r="V319" s="2498">
        <v>0</v>
      </c>
      <c r="W319" s="2498">
        <v>0</v>
      </c>
      <c r="X319" s="1611">
        <v>0</v>
      </c>
      <c r="Y319" s="2500">
        <v>0</v>
      </c>
      <c r="Z319" s="2500">
        <v>0</v>
      </c>
      <c r="AA319" s="2501">
        <v>-711500</v>
      </c>
      <c r="AB319" s="2501">
        <v>-752300</v>
      </c>
      <c r="AC319" s="477">
        <v>-771100</v>
      </c>
      <c r="AD319" s="477">
        <v>-790400</v>
      </c>
      <c r="AE319" s="477">
        <v>-810200</v>
      </c>
      <c r="AF319" s="477">
        <v>-830500</v>
      </c>
      <c r="AG319" s="477">
        <v>-851300</v>
      </c>
      <c r="AH319" s="477">
        <v>-872600</v>
      </c>
      <c r="AI319" s="477">
        <v>-894400</v>
      </c>
      <c r="AJ319" s="477">
        <v>-916800</v>
      </c>
      <c r="AK319" s="477">
        <v>-939700</v>
      </c>
      <c r="AL319" s="477">
        <v>-963200</v>
      </c>
      <c r="AM319" s="477">
        <v>-987300</v>
      </c>
      <c r="AN319" s="477">
        <v>-1012000</v>
      </c>
      <c r="AO319" s="477">
        <v>-1037300</v>
      </c>
      <c r="AP319" s="477">
        <v>-1063200</v>
      </c>
      <c r="AQ319" s="1282"/>
      <c r="AR319" s="1282"/>
      <c r="AS319" s="1611">
        <v>0</v>
      </c>
      <c r="AT319" s="1282"/>
      <c r="AU319" s="1282"/>
      <c r="AV319" s="1282"/>
      <c r="AW319" s="1282"/>
      <c r="AX319" s="1282"/>
      <c r="AY319" s="1282"/>
      <c r="AZ319" s="1282"/>
      <c r="BA319" s="1282"/>
      <c r="BB319" s="1282"/>
      <c r="BC319" s="1282"/>
      <c r="BD319" s="1282"/>
      <c r="BE319" s="1282"/>
      <c r="BF319" s="1282"/>
      <c r="BG319" s="1282"/>
      <c r="BH319" s="1282"/>
      <c r="BI319" s="1282"/>
      <c r="BJ319" s="1282"/>
      <c r="BK319" s="1282"/>
      <c r="BL319" s="1282"/>
      <c r="BM319" s="1282"/>
      <c r="BN319" s="1282"/>
      <c r="BO319" s="1282"/>
      <c r="BP319" s="1282"/>
      <c r="BQ319" s="1282"/>
      <c r="BR319" s="1282"/>
      <c r="BS319" s="1282"/>
      <c r="BT319" s="1282"/>
      <c r="BU319" s="1282"/>
      <c r="BV319" s="1282"/>
      <c r="BW319" s="1282"/>
      <c r="BX319" s="1282"/>
      <c r="BY319" s="1282"/>
      <c r="BZ319" s="1282"/>
      <c r="CA319" s="1282"/>
      <c r="CB319" s="1282"/>
      <c r="CC319" s="1282"/>
      <c r="CD319" s="1282"/>
      <c r="CE319" s="1282"/>
      <c r="CF319" s="1282"/>
      <c r="CG319" s="1282"/>
      <c r="CH319" s="1282"/>
      <c r="CI319" s="1282"/>
      <c r="CJ319" s="1282"/>
      <c r="CK319" s="1282"/>
      <c r="CL319" s="1282"/>
      <c r="CM319" s="1282"/>
      <c r="CN319" s="1282"/>
      <c r="CO319" s="1282"/>
      <c r="CP319" s="1282"/>
      <c r="CQ319" s="1282"/>
      <c r="CR319" s="1282"/>
      <c r="CS319" s="1282"/>
      <c r="CT319" s="1282"/>
      <c r="CU319" s="1282"/>
      <c r="CV319" s="1282"/>
      <c r="CW319" s="1282"/>
      <c r="CX319" s="1282"/>
      <c r="CY319" s="1282"/>
      <c r="CZ319" s="1282"/>
      <c r="DA319" s="1282"/>
      <c r="DB319" s="1282"/>
      <c r="DC319" s="1282"/>
      <c r="DD319" s="1282"/>
      <c r="DE319" s="1282"/>
      <c r="DF319" s="1282"/>
      <c r="DG319" s="1282"/>
      <c r="DH319" s="1282"/>
      <c r="DI319" s="1282"/>
      <c r="DJ319" s="1282"/>
      <c r="DK319" s="1282"/>
      <c r="DL319" s="1282"/>
      <c r="DM319" s="1282"/>
      <c r="DN319" s="1282"/>
      <c r="DO319" s="1282"/>
      <c r="DP319" s="1282"/>
      <c r="DQ319" s="1282"/>
      <c r="DR319" s="1282"/>
      <c r="DS319" s="1282"/>
      <c r="DT319" s="1282"/>
      <c r="DU319" s="1282"/>
      <c r="DV319" s="1282"/>
      <c r="DW319" s="1282"/>
      <c r="DX319" s="1282"/>
      <c r="DY319" s="1282"/>
      <c r="DZ319" s="1282"/>
      <c r="EA319" s="1282"/>
      <c r="EB319" s="1282"/>
      <c r="EC319" s="1282"/>
      <c r="ED319" s="1282"/>
      <c r="EE319" s="1282"/>
      <c r="EF319" s="1282"/>
      <c r="EG319" s="1282"/>
      <c r="EH319" s="1282"/>
      <c r="EI319" s="1282"/>
      <c r="EJ319" s="1282"/>
      <c r="EK319" s="1282"/>
      <c r="EL319" s="1282"/>
      <c r="EM319" s="1282"/>
      <c r="EN319" s="1282"/>
      <c r="EO319" s="1282"/>
      <c r="EP319" s="1282"/>
      <c r="EQ319" s="1282"/>
      <c r="ER319" s="1282"/>
      <c r="ES319" s="1282"/>
      <c r="ET319" s="1282"/>
      <c r="EU319" s="1282"/>
      <c r="EV319" s="1282"/>
      <c r="EW319" s="1282"/>
      <c r="EX319" s="1282"/>
      <c r="EY319" s="1282"/>
      <c r="EZ319" s="1282"/>
      <c r="FA319" s="1282"/>
      <c r="FB319" s="1282"/>
      <c r="FC319" s="1282"/>
      <c r="FD319" s="1282"/>
      <c r="FE319" s="1282"/>
      <c r="FF319" s="1282"/>
      <c r="FG319" s="1282"/>
      <c r="FH319" s="1282"/>
      <c r="FI319" s="1282"/>
      <c r="FJ319" s="1282"/>
      <c r="FK319" s="1282"/>
      <c r="FL319" s="1282"/>
      <c r="FM319" s="1282"/>
      <c r="FN319" s="1282"/>
      <c r="FO319" s="1282"/>
      <c r="FP319" s="1282"/>
      <c r="FQ319" s="1282"/>
      <c r="FR319" s="1282"/>
      <c r="FS319" s="1282"/>
      <c r="FT319" s="1282"/>
      <c r="FU319" s="1282"/>
      <c r="FV319" s="1282"/>
      <c r="FW319" s="1282"/>
      <c r="FX319" s="1282"/>
      <c r="FY319" s="1282"/>
      <c r="FZ319" s="1282"/>
      <c r="GA319" s="1282"/>
      <c r="GB319" s="1282"/>
      <c r="GC319" s="1282"/>
      <c r="GD319" s="1282"/>
      <c r="GE319" s="1282"/>
      <c r="GF319" s="1282"/>
      <c r="GG319" s="1282"/>
      <c r="GH319" s="1282"/>
      <c r="GI319" s="1282"/>
      <c r="GJ319" s="1282"/>
      <c r="GK319" s="1282"/>
      <c r="GL319" s="1282"/>
      <c r="GM319" s="1282"/>
      <c r="GN319" s="1282"/>
      <c r="GO319" s="1282"/>
      <c r="GP319" s="1282"/>
      <c r="GQ319" s="1282"/>
      <c r="GR319" s="1282"/>
      <c r="GS319" s="1282"/>
      <c r="GT319" s="1282"/>
      <c r="GU319" s="1282"/>
      <c r="GV319" s="1282"/>
      <c r="GW319" s="1282"/>
      <c r="GX319" s="1282"/>
      <c r="GY319" s="1282"/>
      <c r="GZ319" s="1282"/>
      <c r="HA319" s="1282"/>
      <c r="HB319" s="1282"/>
      <c r="HC319" s="1282"/>
      <c r="HD319" s="1282"/>
      <c r="HE319" s="1282"/>
      <c r="HF319" s="1282"/>
      <c r="HG319" s="1282"/>
      <c r="HH319" s="1282"/>
      <c r="HI319" s="1282"/>
      <c r="HJ319" s="1282"/>
      <c r="HK319" s="1282"/>
      <c r="HL319" s="1282"/>
      <c r="HM319" s="1282"/>
      <c r="HN319" s="1282"/>
      <c r="HO319" s="1282"/>
      <c r="HP319" s="1282"/>
      <c r="HQ319" s="1282"/>
      <c r="HR319" s="1282"/>
      <c r="HS319" s="1282"/>
      <c r="HT319" s="1282"/>
      <c r="HU319" s="1282"/>
      <c r="HV319" s="1282"/>
      <c r="HW319" s="1282"/>
      <c r="HX319" s="1282"/>
      <c r="HY319" s="1282"/>
      <c r="HZ319" s="1282"/>
      <c r="IA319" s="1282"/>
      <c r="IB319" s="1282"/>
      <c r="IC319" s="1282"/>
      <c r="ID319" s="1282"/>
      <c r="IE319" s="1282"/>
      <c r="IF319" s="1282"/>
      <c r="IG319" s="1282"/>
      <c r="IH319" s="1282"/>
      <c r="II319" s="1282"/>
      <c r="IJ319" s="1282"/>
      <c r="IK319" s="1282"/>
      <c r="IL319" s="1282"/>
      <c r="IM319" s="1282"/>
      <c r="IN319" s="1282"/>
      <c r="IO319" s="1282"/>
      <c r="IP319" s="1282"/>
      <c r="IQ319" s="1282"/>
      <c r="IR319" s="1282"/>
      <c r="IS319" s="1282"/>
      <c r="IT319" s="1282"/>
      <c r="IU319" s="1282"/>
      <c r="IV319" s="1282"/>
    </row>
    <row r="320" spans="1:256" ht="15.6" customHeight="1">
      <c r="C320" s="2496"/>
      <c r="D320" s="653"/>
      <c r="E320" s="654"/>
      <c r="F320" s="655" t="s">
        <v>38</v>
      </c>
      <c r="G320" s="1143"/>
      <c r="H320" s="1143"/>
      <c r="I320" s="1143">
        <v>7420742.9959139572</v>
      </c>
      <c r="J320" s="1143">
        <v>7085552.5315356841</v>
      </c>
      <c r="K320" s="1143">
        <v>7506535.4848455181</v>
      </c>
      <c r="L320" s="1143">
        <v>7828272.0864341706</v>
      </c>
      <c r="M320" s="1143">
        <v>6854410.7464428972</v>
      </c>
      <c r="N320" s="1143">
        <v>8420990.2943383567</v>
      </c>
      <c r="O320" s="508" t="e">
        <v>#REF!</v>
      </c>
      <c r="P320" s="2503">
        <v>9678400</v>
      </c>
      <c r="Q320" s="2503">
        <v>9350100</v>
      </c>
      <c r="R320" s="2503">
        <v>12089200</v>
      </c>
      <c r="S320" s="2504">
        <v>12709100</v>
      </c>
      <c r="T320" s="2504">
        <v>13597600</v>
      </c>
      <c r="U320" s="2505">
        <v>13527200</v>
      </c>
      <c r="V320" s="2506">
        <v>12416300</v>
      </c>
      <c r="W320" s="508">
        <v>12248000</v>
      </c>
      <c r="X320" s="2507">
        <v>13363000</v>
      </c>
      <c r="Y320" s="2508">
        <v>13670100</v>
      </c>
      <c r="Z320" s="2508">
        <v>13827400</v>
      </c>
      <c r="AA320" s="2509">
        <v>15002293.879853329</v>
      </c>
      <c r="AB320" s="2509">
        <v>15664854.085764999</v>
      </c>
      <c r="AC320" s="508">
        <v>16172900</v>
      </c>
      <c r="AD320" s="508">
        <v>16766000</v>
      </c>
      <c r="AE320" s="508">
        <v>17388500</v>
      </c>
      <c r="AF320" s="508">
        <v>18029700</v>
      </c>
      <c r="AG320" s="508">
        <v>18594200</v>
      </c>
      <c r="AH320" s="508">
        <v>19177200</v>
      </c>
      <c r="AI320" s="508">
        <v>19779200</v>
      </c>
      <c r="AJ320" s="508">
        <v>20403900</v>
      </c>
      <c r="AK320" s="508">
        <v>21052200</v>
      </c>
      <c r="AL320" s="508">
        <v>21724800</v>
      </c>
      <c r="AM320" s="508">
        <v>22422500</v>
      </c>
      <c r="AN320" s="508">
        <v>23146100</v>
      </c>
      <c r="AO320" s="508">
        <v>23896800</v>
      </c>
      <c r="AP320" s="508">
        <v>24675400</v>
      </c>
      <c r="AQ320" s="667"/>
      <c r="AR320" s="667"/>
      <c r="AS320" s="2507">
        <v>13827400</v>
      </c>
      <c r="AT320" s="667"/>
      <c r="AU320" s="667"/>
      <c r="AV320" s="667"/>
      <c r="AW320" s="667"/>
      <c r="AX320" s="667"/>
      <c r="AY320" s="667"/>
      <c r="AZ320" s="667"/>
      <c r="BA320" s="667"/>
      <c r="BB320" s="667"/>
      <c r="BC320" s="667"/>
      <c r="BD320" s="667"/>
      <c r="BE320" s="667"/>
      <c r="BF320" s="667"/>
      <c r="BG320" s="667"/>
      <c r="BH320" s="667"/>
      <c r="BI320" s="667"/>
      <c r="BJ320" s="667"/>
      <c r="BK320" s="667"/>
      <c r="BL320" s="667"/>
      <c r="BM320" s="667"/>
      <c r="BN320" s="667"/>
      <c r="BO320" s="667"/>
      <c r="BP320" s="667"/>
      <c r="BQ320" s="667"/>
      <c r="BR320" s="667"/>
      <c r="BS320" s="667"/>
      <c r="BT320" s="667"/>
      <c r="BU320" s="667"/>
      <c r="BV320" s="667"/>
      <c r="BW320" s="667"/>
      <c r="BX320" s="667"/>
      <c r="BY320" s="667"/>
      <c r="BZ320" s="667"/>
      <c r="CA320" s="667"/>
      <c r="CB320" s="667"/>
      <c r="CC320" s="667"/>
      <c r="CD320" s="667"/>
      <c r="CE320" s="667"/>
      <c r="CF320" s="667"/>
      <c r="CG320" s="667"/>
      <c r="CH320" s="667"/>
      <c r="CI320" s="667"/>
      <c r="CJ320" s="667"/>
      <c r="CK320" s="667"/>
      <c r="CL320" s="667"/>
      <c r="CM320" s="667"/>
      <c r="CN320" s="667"/>
      <c r="CO320" s="667"/>
      <c r="CP320" s="667"/>
      <c r="CQ320" s="667"/>
      <c r="CR320" s="667"/>
      <c r="CS320" s="667"/>
      <c r="CT320" s="667"/>
      <c r="CU320" s="667"/>
      <c r="CV320" s="667"/>
      <c r="CW320" s="667"/>
      <c r="CX320" s="667"/>
      <c r="CY320" s="667"/>
      <c r="CZ320" s="667"/>
      <c r="DA320" s="667"/>
      <c r="DB320" s="667"/>
      <c r="DC320" s="667"/>
      <c r="DD320" s="667"/>
      <c r="DE320" s="667"/>
      <c r="DF320" s="667"/>
      <c r="DG320" s="667"/>
      <c r="DH320" s="667"/>
      <c r="DI320" s="667"/>
      <c r="DJ320" s="667"/>
      <c r="DK320" s="667"/>
      <c r="DL320" s="667"/>
      <c r="DM320" s="667"/>
      <c r="DN320" s="667"/>
      <c r="DO320" s="667"/>
      <c r="DP320" s="667"/>
      <c r="DQ320" s="667"/>
      <c r="DR320" s="667"/>
      <c r="DS320" s="667"/>
      <c r="DT320" s="667"/>
      <c r="DU320" s="667"/>
      <c r="DV320" s="667"/>
      <c r="DW320" s="667"/>
      <c r="DX320" s="667"/>
      <c r="DY320" s="667"/>
      <c r="DZ320" s="667"/>
      <c r="EA320" s="667"/>
      <c r="EB320" s="667"/>
      <c r="EC320" s="667"/>
      <c r="ED320" s="667"/>
      <c r="EE320" s="667"/>
      <c r="EF320" s="667"/>
      <c r="EG320" s="667"/>
      <c r="EH320" s="667"/>
      <c r="EI320" s="667"/>
      <c r="EJ320" s="667"/>
      <c r="EK320" s="667"/>
      <c r="EL320" s="667"/>
      <c r="EM320" s="667"/>
      <c r="EN320" s="667"/>
      <c r="EO320" s="667"/>
      <c r="EP320" s="667"/>
      <c r="EQ320" s="667"/>
      <c r="ER320" s="667"/>
      <c r="ES320" s="667"/>
      <c r="ET320" s="667"/>
      <c r="EU320" s="667"/>
      <c r="EV320" s="667"/>
      <c r="EW320" s="667"/>
      <c r="EX320" s="667"/>
      <c r="EY320" s="667"/>
      <c r="EZ320" s="667"/>
      <c r="FA320" s="667"/>
      <c r="FB320" s="667"/>
      <c r="FC320" s="667"/>
      <c r="FD320" s="667"/>
      <c r="FE320" s="667"/>
      <c r="FF320" s="667"/>
      <c r="FG320" s="667"/>
      <c r="FH320" s="667"/>
      <c r="FI320" s="667"/>
      <c r="FJ320" s="667"/>
      <c r="FK320" s="667"/>
      <c r="FL320" s="667"/>
      <c r="FM320" s="667"/>
      <c r="FN320" s="667"/>
      <c r="FO320" s="667"/>
      <c r="FP320" s="667"/>
      <c r="FQ320" s="667"/>
      <c r="FR320" s="667"/>
      <c r="FS320" s="667"/>
      <c r="FT320" s="667"/>
      <c r="FU320" s="667"/>
      <c r="FV320" s="667"/>
      <c r="FW320" s="667"/>
      <c r="FX320" s="667"/>
      <c r="FY320" s="667"/>
      <c r="FZ320" s="667"/>
      <c r="GA320" s="667"/>
      <c r="GB320" s="667"/>
      <c r="GC320" s="667"/>
      <c r="GD320" s="667"/>
      <c r="GE320" s="667"/>
      <c r="GF320" s="667"/>
      <c r="GG320" s="667"/>
      <c r="GH320" s="667"/>
      <c r="GI320" s="667"/>
      <c r="GJ320" s="667"/>
      <c r="GK320" s="667"/>
      <c r="GL320" s="667"/>
      <c r="GM320" s="667"/>
      <c r="GN320" s="667"/>
      <c r="GO320" s="667"/>
      <c r="GP320" s="667"/>
      <c r="GQ320" s="667"/>
      <c r="GR320" s="667"/>
      <c r="GS320" s="667"/>
      <c r="GT320" s="667"/>
      <c r="GU320" s="667"/>
      <c r="GV320" s="667"/>
      <c r="GW320" s="667"/>
      <c r="GX320" s="667"/>
      <c r="GY320" s="667"/>
      <c r="GZ320" s="667"/>
      <c r="HA320" s="667"/>
      <c r="HB320" s="667"/>
      <c r="HC320" s="667"/>
      <c r="HD320" s="667"/>
      <c r="HE320" s="667"/>
      <c r="HF320" s="667"/>
      <c r="HG320" s="667"/>
      <c r="HH320" s="667"/>
      <c r="HI320" s="667"/>
      <c r="HJ320" s="667"/>
      <c r="HK320" s="667"/>
      <c r="HL320" s="667"/>
      <c r="HM320" s="667"/>
      <c r="HN320" s="667"/>
      <c r="HO320" s="667"/>
      <c r="HP320" s="667"/>
      <c r="HQ320" s="667"/>
      <c r="HR320" s="667"/>
      <c r="HS320" s="667"/>
      <c r="HT320" s="667"/>
      <c r="HU320" s="667"/>
      <c r="HV320" s="667"/>
      <c r="HW320" s="667"/>
      <c r="HX320" s="667"/>
      <c r="HY320" s="667"/>
      <c r="HZ320" s="667"/>
      <c r="IA320" s="667"/>
      <c r="IB320" s="667"/>
      <c r="IC320" s="667"/>
      <c r="ID320" s="667"/>
      <c r="IE320" s="667"/>
      <c r="IF320" s="667"/>
      <c r="IG320" s="667"/>
      <c r="IH320" s="667"/>
      <c r="II320" s="667"/>
      <c r="IJ320" s="667"/>
      <c r="IK320" s="667"/>
      <c r="IL320" s="667"/>
      <c r="IM320" s="667"/>
      <c r="IN320" s="667"/>
      <c r="IO320" s="667"/>
      <c r="IP320" s="667"/>
      <c r="IQ320" s="667"/>
      <c r="IR320" s="667"/>
      <c r="IS320" s="667"/>
      <c r="IT320" s="667"/>
      <c r="IU320" s="667"/>
      <c r="IV320" s="667"/>
    </row>
    <row r="321" spans="1:256" ht="15.6" customHeight="1">
      <c r="C321" s="2496"/>
      <c r="D321" s="145"/>
      <c r="E321" s="634" t="s">
        <v>781</v>
      </c>
      <c r="F321" s="635"/>
      <c r="G321" s="763"/>
      <c r="H321" s="763"/>
      <c r="I321" s="763"/>
      <c r="J321" s="763"/>
      <c r="K321" s="763"/>
      <c r="L321" s="763"/>
      <c r="M321" s="763"/>
      <c r="N321" s="763"/>
      <c r="O321" s="2489"/>
      <c r="P321" s="763"/>
      <c r="Q321" s="763"/>
      <c r="R321" s="763"/>
      <c r="S321" s="2497"/>
      <c r="T321" s="2497"/>
      <c r="U321" s="765"/>
      <c r="V321" s="2498"/>
      <c r="W321" s="2498"/>
      <c r="X321" s="1611"/>
      <c r="Y321" s="2500"/>
      <c r="Z321" s="2500"/>
      <c r="AA321" s="2501"/>
      <c r="AB321" s="2501"/>
      <c r="AC321" s="477"/>
      <c r="AD321" s="477"/>
      <c r="AE321" s="477"/>
      <c r="AF321" s="477"/>
      <c r="AG321" s="477"/>
      <c r="AH321" s="477"/>
      <c r="AI321" s="477"/>
      <c r="AJ321" s="477"/>
      <c r="AK321" s="477"/>
      <c r="AL321" s="477"/>
      <c r="AM321" s="477"/>
      <c r="AN321" s="477"/>
      <c r="AO321" s="477"/>
      <c r="AP321" s="477"/>
      <c r="AQ321" s="1282"/>
      <c r="AR321" s="1282"/>
      <c r="AS321" s="1611"/>
      <c r="AT321" s="1282"/>
      <c r="AU321" s="1282"/>
      <c r="AV321" s="1282"/>
      <c r="AW321" s="1282"/>
      <c r="AX321" s="1282"/>
      <c r="AY321" s="1282"/>
      <c r="AZ321" s="1282"/>
      <c r="BA321" s="1282"/>
      <c r="BB321" s="1282"/>
      <c r="BC321" s="1282"/>
      <c r="BD321" s="1282"/>
      <c r="BE321" s="1282"/>
      <c r="BF321" s="1282"/>
      <c r="BG321" s="1282"/>
      <c r="BH321" s="1282"/>
      <c r="BI321" s="1282"/>
      <c r="BJ321" s="1282"/>
      <c r="BK321" s="1282"/>
      <c r="BL321" s="1282"/>
      <c r="BM321" s="1282"/>
      <c r="BN321" s="1282"/>
      <c r="BO321" s="1282"/>
      <c r="BP321" s="1282"/>
      <c r="BQ321" s="1282"/>
      <c r="BR321" s="1282"/>
      <c r="BS321" s="1282"/>
      <c r="BT321" s="1282"/>
      <c r="BU321" s="1282"/>
      <c r="BV321" s="1282"/>
      <c r="BW321" s="1282"/>
      <c r="BX321" s="1282"/>
      <c r="BY321" s="1282"/>
      <c r="BZ321" s="1282"/>
      <c r="CA321" s="1282"/>
      <c r="CB321" s="1282"/>
      <c r="CC321" s="1282"/>
      <c r="CD321" s="1282"/>
      <c r="CE321" s="1282"/>
      <c r="CF321" s="1282"/>
      <c r="CG321" s="1282"/>
      <c r="CH321" s="1282"/>
      <c r="CI321" s="1282"/>
      <c r="CJ321" s="1282"/>
      <c r="CK321" s="1282"/>
      <c r="CL321" s="1282"/>
      <c r="CM321" s="1282"/>
      <c r="CN321" s="1282"/>
      <c r="CO321" s="1282"/>
      <c r="CP321" s="1282"/>
      <c r="CQ321" s="1282"/>
      <c r="CR321" s="1282"/>
      <c r="CS321" s="1282"/>
      <c r="CT321" s="1282"/>
      <c r="CU321" s="1282"/>
      <c r="CV321" s="1282"/>
      <c r="CW321" s="1282"/>
      <c r="CX321" s="1282"/>
      <c r="CY321" s="1282"/>
      <c r="CZ321" s="1282"/>
      <c r="DA321" s="1282"/>
      <c r="DB321" s="1282"/>
      <c r="DC321" s="1282"/>
      <c r="DD321" s="1282"/>
      <c r="DE321" s="1282"/>
      <c r="DF321" s="1282"/>
      <c r="DG321" s="1282"/>
      <c r="DH321" s="1282"/>
      <c r="DI321" s="1282"/>
      <c r="DJ321" s="1282"/>
      <c r="DK321" s="1282"/>
      <c r="DL321" s="1282"/>
      <c r="DM321" s="1282"/>
      <c r="DN321" s="1282"/>
      <c r="DO321" s="1282"/>
      <c r="DP321" s="1282"/>
      <c r="DQ321" s="1282"/>
      <c r="DR321" s="1282"/>
      <c r="DS321" s="1282"/>
      <c r="DT321" s="1282"/>
      <c r="DU321" s="1282"/>
      <c r="DV321" s="1282"/>
      <c r="DW321" s="1282"/>
      <c r="DX321" s="1282"/>
      <c r="DY321" s="1282"/>
      <c r="DZ321" s="1282"/>
      <c r="EA321" s="1282"/>
      <c r="EB321" s="1282"/>
      <c r="EC321" s="1282"/>
      <c r="ED321" s="1282"/>
      <c r="EE321" s="1282"/>
      <c r="EF321" s="1282"/>
      <c r="EG321" s="1282"/>
      <c r="EH321" s="1282"/>
      <c r="EI321" s="1282"/>
      <c r="EJ321" s="1282"/>
      <c r="EK321" s="1282"/>
      <c r="EL321" s="1282"/>
      <c r="EM321" s="1282"/>
      <c r="EN321" s="1282"/>
      <c r="EO321" s="1282"/>
      <c r="EP321" s="1282"/>
      <c r="EQ321" s="1282"/>
      <c r="ER321" s="1282"/>
      <c r="ES321" s="1282"/>
      <c r="ET321" s="1282"/>
      <c r="EU321" s="1282"/>
      <c r="EV321" s="1282"/>
      <c r="EW321" s="1282"/>
      <c r="EX321" s="1282"/>
      <c r="EY321" s="1282"/>
      <c r="EZ321" s="1282"/>
      <c r="FA321" s="1282"/>
      <c r="FB321" s="1282"/>
      <c r="FC321" s="1282"/>
      <c r="FD321" s="1282"/>
      <c r="FE321" s="1282"/>
      <c r="FF321" s="1282"/>
      <c r="FG321" s="1282"/>
      <c r="FH321" s="1282"/>
      <c r="FI321" s="1282"/>
      <c r="FJ321" s="1282"/>
      <c r="FK321" s="1282"/>
      <c r="FL321" s="1282"/>
      <c r="FM321" s="1282"/>
      <c r="FN321" s="1282"/>
      <c r="FO321" s="1282"/>
      <c r="FP321" s="1282"/>
      <c r="FQ321" s="1282"/>
      <c r="FR321" s="1282"/>
      <c r="FS321" s="1282"/>
      <c r="FT321" s="1282"/>
      <c r="FU321" s="1282"/>
      <c r="FV321" s="1282"/>
      <c r="FW321" s="1282"/>
      <c r="FX321" s="1282"/>
      <c r="FY321" s="1282"/>
      <c r="FZ321" s="1282"/>
      <c r="GA321" s="1282"/>
      <c r="GB321" s="1282"/>
      <c r="GC321" s="1282"/>
      <c r="GD321" s="1282"/>
      <c r="GE321" s="1282"/>
      <c r="GF321" s="1282"/>
      <c r="GG321" s="1282"/>
      <c r="GH321" s="1282"/>
      <c r="GI321" s="1282"/>
      <c r="GJ321" s="1282"/>
      <c r="GK321" s="1282"/>
      <c r="GL321" s="1282"/>
      <c r="GM321" s="1282"/>
      <c r="GN321" s="1282"/>
      <c r="GO321" s="1282"/>
      <c r="GP321" s="1282"/>
      <c r="GQ321" s="1282"/>
      <c r="GR321" s="1282"/>
      <c r="GS321" s="1282"/>
      <c r="GT321" s="1282"/>
      <c r="GU321" s="1282"/>
      <c r="GV321" s="1282"/>
      <c r="GW321" s="1282"/>
      <c r="GX321" s="1282"/>
      <c r="GY321" s="1282"/>
      <c r="GZ321" s="1282"/>
      <c r="HA321" s="1282"/>
      <c r="HB321" s="1282"/>
      <c r="HC321" s="1282"/>
      <c r="HD321" s="1282"/>
      <c r="HE321" s="1282"/>
      <c r="HF321" s="1282"/>
      <c r="HG321" s="1282"/>
      <c r="HH321" s="1282"/>
      <c r="HI321" s="1282"/>
      <c r="HJ321" s="1282"/>
      <c r="HK321" s="1282"/>
      <c r="HL321" s="1282"/>
      <c r="HM321" s="1282"/>
      <c r="HN321" s="1282"/>
      <c r="HO321" s="1282"/>
      <c r="HP321" s="1282"/>
      <c r="HQ321" s="1282"/>
      <c r="HR321" s="1282"/>
      <c r="HS321" s="1282"/>
      <c r="HT321" s="1282"/>
      <c r="HU321" s="1282"/>
      <c r="HV321" s="1282"/>
      <c r="HW321" s="1282"/>
      <c r="HX321" s="1282"/>
      <c r="HY321" s="1282"/>
      <c r="HZ321" s="1282"/>
      <c r="IA321" s="1282"/>
      <c r="IB321" s="1282"/>
      <c r="IC321" s="1282"/>
      <c r="ID321" s="1282"/>
      <c r="IE321" s="1282"/>
      <c r="IF321" s="1282"/>
      <c r="IG321" s="1282"/>
      <c r="IH321" s="1282"/>
      <c r="II321" s="1282"/>
      <c r="IJ321" s="1282"/>
      <c r="IK321" s="1282"/>
      <c r="IL321" s="1282"/>
      <c r="IM321" s="1282"/>
      <c r="IN321" s="1282"/>
      <c r="IO321" s="1282"/>
      <c r="IP321" s="1282"/>
      <c r="IQ321" s="1282"/>
      <c r="IR321" s="1282"/>
      <c r="IS321" s="1282"/>
      <c r="IT321" s="1282"/>
      <c r="IU321" s="1282"/>
      <c r="IV321" s="1282"/>
    </row>
    <row r="322" spans="1:256" ht="15.6" customHeight="1">
      <c r="C322" s="2496"/>
      <c r="D322" s="145"/>
      <c r="E322" s="152"/>
      <c r="F322" s="635" t="s">
        <v>623</v>
      </c>
      <c r="G322" s="763"/>
      <c r="H322" s="763"/>
      <c r="I322" s="763">
        <v>4647620.5527945943</v>
      </c>
      <c r="J322" s="763">
        <v>4946072.0778819146</v>
      </c>
      <c r="K322" s="763">
        <v>4940007.0636572447</v>
      </c>
      <c r="L322" s="763">
        <v>5003538.5373546649</v>
      </c>
      <c r="M322" s="763">
        <v>3812265.4509341051</v>
      </c>
      <c r="N322" s="763">
        <v>4392602.1400736989</v>
      </c>
      <c r="O322" s="763">
        <v>4462431</v>
      </c>
      <c r="P322" s="763">
        <v>5084700</v>
      </c>
      <c r="Q322" s="763">
        <v>4865800</v>
      </c>
      <c r="R322" s="763">
        <v>5624300</v>
      </c>
      <c r="S322" s="2497">
        <v>6254300</v>
      </c>
      <c r="T322" s="2497">
        <v>6998000</v>
      </c>
      <c r="U322" s="765">
        <v>7436000</v>
      </c>
      <c r="V322" s="2498">
        <v>7101700</v>
      </c>
      <c r="W322" s="2498">
        <v>7303900</v>
      </c>
      <c r="X322" s="1611">
        <v>7513900</v>
      </c>
      <c r="Y322" s="2500">
        <v>7836700</v>
      </c>
      <c r="Z322" s="2500">
        <v>8419200</v>
      </c>
      <c r="AA322" s="2501">
        <v>9464028.5992333312</v>
      </c>
      <c r="AB322" s="2501">
        <v>9349781.2984250002</v>
      </c>
      <c r="AC322" s="477">
        <v>9703500</v>
      </c>
      <c r="AD322" s="477">
        <v>10140700</v>
      </c>
      <c r="AE322" s="477">
        <v>10603800</v>
      </c>
      <c r="AF322" s="477">
        <v>11081800</v>
      </c>
      <c r="AG322" s="477">
        <v>11476200</v>
      </c>
      <c r="AH322" s="477">
        <v>11884900</v>
      </c>
      <c r="AI322" s="477">
        <v>12308400</v>
      </c>
      <c r="AJ322" s="477">
        <v>12750400</v>
      </c>
      <c r="AK322" s="477">
        <v>13211600</v>
      </c>
      <c r="AL322" s="477">
        <v>13692700</v>
      </c>
      <c r="AM322" s="477">
        <v>14194400</v>
      </c>
      <c r="AN322" s="477">
        <v>14717500</v>
      </c>
      <c r="AO322" s="477">
        <v>15262800</v>
      </c>
      <c r="AP322" s="477">
        <v>15831100</v>
      </c>
      <c r="AQ322" s="1282"/>
      <c r="AR322" s="1282"/>
      <c r="AS322" s="1611">
        <v>8419200</v>
      </c>
      <c r="AT322" s="1282"/>
      <c r="AU322" s="1282"/>
      <c r="AV322" s="1282"/>
      <c r="AW322" s="1282"/>
      <c r="AX322" s="1282"/>
      <c r="AY322" s="1282"/>
      <c r="AZ322" s="1282"/>
      <c r="BA322" s="1282"/>
      <c r="BB322" s="1282"/>
      <c r="BC322" s="1282"/>
      <c r="BD322" s="1282"/>
      <c r="BE322" s="1282"/>
      <c r="BF322" s="1282"/>
      <c r="BG322" s="1282"/>
      <c r="BH322" s="1282"/>
      <c r="BI322" s="1282"/>
      <c r="BJ322" s="1282"/>
      <c r="BK322" s="1282"/>
      <c r="BL322" s="1282"/>
      <c r="BM322" s="1282"/>
      <c r="BN322" s="1282"/>
      <c r="BO322" s="1282"/>
      <c r="BP322" s="1282"/>
      <c r="BQ322" s="1282"/>
      <c r="BR322" s="1282"/>
      <c r="BS322" s="1282"/>
      <c r="BT322" s="1282"/>
      <c r="BU322" s="1282"/>
      <c r="BV322" s="1282"/>
      <c r="BW322" s="1282"/>
      <c r="BX322" s="1282"/>
      <c r="BY322" s="1282"/>
      <c r="BZ322" s="1282"/>
      <c r="CA322" s="1282"/>
      <c r="CB322" s="1282"/>
      <c r="CC322" s="1282"/>
      <c r="CD322" s="1282"/>
      <c r="CE322" s="1282"/>
      <c r="CF322" s="1282"/>
      <c r="CG322" s="1282"/>
      <c r="CH322" s="1282"/>
      <c r="CI322" s="1282"/>
      <c r="CJ322" s="1282"/>
      <c r="CK322" s="1282"/>
      <c r="CL322" s="1282"/>
      <c r="CM322" s="1282"/>
      <c r="CN322" s="1282"/>
      <c r="CO322" s="1282"/>
      <c r="CP322" s="1282"/>
      <c r="CQ322" s="1282"/>
      <c r="CR322" s="1282"/>
      <c r="CS322" s="1282"/>
      <c r="CT322" s="1282"/>
      <c r="CU322" s="1282"/>
      <c r="CV322" s="1282"/>
      <c r="CW322" s="1282"/>
      <c r="CX322" s="1282"/>
      <c r="CY322" s="1282"/>
      <c r="CZ322" s="1282"/>
      <c r="DA322" s="1282"/>
      <c r="DB322" s="1282"/>
      <c r="DC322" s="1282"/>
      <c r="DD322" s="1282"/>
      <c r="DE322" s="1282"/>
      <c r="DF322" s="1282"/>
      <c r="DG322" s="1282"/>
      <c r="DH322" s="1282"/>
      <c r="DI322" s="1282"/>
      <c r="DJ322" s="1282"/>
      <c r="DK322" s="1282"/>
      <c r="DL322" s="1282"/>
      <c r="DM322" s="1282"/>
      <c r="DN322" s="1282"/>
      <c r="DO322" s="1282"/>
      <c r="DP322" s="1282"/>
      <c r="DQ322" s="1282"/>
      <c r="DR322" s="1282"/>
      <c r="DS322" s="1282"/>
      <c r="DT322" s="1282"/>
      <c r="DU322" s="1282"/>
      <c r="DV322" s="1282"/>
      <c r="DW322" s="1282"/>
      <c r="DX322" s="1282"/>
      <c r="DY322" s="1282"/>
      <c r="DZ322" s="1282"/>
      <c r="EA322" s="1282"/>
      <c r="EB322" s="1282"/>
      <c r="EC322" s="1282"/>
      <c r="ED322" s="1282"/>
      <c r="EE322" s="1282"/>
      <c r="EF322" s="1282"/>
      <c r="EG322" s="1282"/>
      <c r="EH322" s="1282"/>
      <c r="EI322" s="1282"/>
      <c r="EJ322" s="1282"/>
      <c r="EK322" s="1282"/>
      <c r="EL322" s="1282"/>
      <c r="EM322" s="1282"/>
      <c r="EN322" s="1282"/>
      <c r="EO322" s="1282"/>
      <c r="EP322" s="1282"/>
      <c r="EQ322" s="1282"/>
      <c r="ER322" s="1282"/>
      <c r="ES322" s="1282"/>
      <c r="ET322" s="1282"/>
      <c r="EU322" s="1282"/>
      <c r="EV322" s="1282"/>
      <c r="EW322" s="1282"/>
      <c r="EX322" s="1282"/>
      <c r="EY322" s="1282"/>
      <c r="EZ322" s="1282"/>
      <c r="FA322" s="1282"/>
      <c r="FB322" s="1282"/>
      <c r="FC322" s="1282"/>
      <c r="FD322" s="1282"/>
      <c r="FE322" s="1282"/>
      <c r="FF322" s="1282"/>
      <c r="FG322" s="1282"/>
      <c r="FH322" s="1282"/>
      <c r="FI322" s="1282"/>
      <c r="FJ322" s="1282"/>
      <c r="FK322" s="1282"/>
      <c r="FL322" s="1282"/>
      <c r="FM322" s="1282"/>
      <c r="FN322" s="1282"/>
      <c r="FO322" s="1282"/>
      <c r="FP322" s="1282"/>
      <c r="FQ322" s="1282"/>
      <c r="FR322" s="1282"/>
      <c r="FS322" s="1282"/>
      <c r="FT322" s="1282"/>
      <c r="FU322" s="1282"/>
      <c r="FV322" s="1282"/>
      <c r="FW322" s="1282"/>
      <c r="FX322" s="1282"/>
      <c r="FY322" s="1282"/>
      <c r="FZ322" s="1282"/>
      <c r="GA322" s="1282"/>
      <c r="GB322" s="1282"/>
      <c r="GC322" s="1282"/>
      <c r="GD322" s="1282"/>
      <c r="GE322" s="1282"/>
      <c r="GF322" s="1282"/>
      <c r="GG322" s="1282"/>
      <c r="GH322" s="1282"/>
      <c r="GI322" s="1282"/>
      <c r="GJ322" s="1282"/>
      <c r="GK322" s="1282"/>
      <c r="GL322" s="1282"/>
      <c r="GM322" s="1282"/>
      <c r="GN322" s="1282"/>
      <c r="GO322" s="1282"/>
      <c r="GP322" s="1282"/>
      <c r="GQ322" s="1282"/>
      <c r="GR322" s="1282"/>
      <c r="GS322" s="1282"/>
      <c r="GT322" s="1282"/>
      <c r="GU322" s="1282"/>
      <c r="GV322" s="1282"/>
      <c r="GW322" s="1282"/>
      <c r="GX322" s="1282"/>
      <c r="GY322" s="1282"/>
      <c r="GZ322" s="1282"/>
      <c r="HA322" s="1282"/>
      <c r="HB322" s="1282"/>
      <c r="HC322" s="1282"/>
      <c r="HD322" s="1282"/>
      <c r="HE322" s="1282"/>
      <c r="HF322" s="1282"/>
      <c r="HG322" s="1282"/>
      <c r="HH322" s="1282"/>
      <c r="HI322" s="1282"/>
      <c r="HJ322" s="1282"/>
      <c r="HK322" s="1282"/>
      <c r="HL322" s="1282"/>
      <c r="HM322" s="1282"/>
      <c r="HN322" s="1282"/>
      <c r="HO322" s="1282"/>
      <c r="HP322" s="1282"/>
      <c r="HQ322" s="1282"/>
      <c r="HR322" s="1282"/>
      <c r="HS322" s="1282"/>
      <c r="HT322" s="1282"/>
      <c r="HU322" s="1282"/>
      <c r="HV322" s="1282"/>
      <c r="HW322" s="1282"/>
      <c r="HX322" s="1282"/>
      <c r="HY322" s="1282"/>
      <c r="HZ322" s="1282"/>
      <c r="IA322" s="1282"/>
      <c r="IB322" s="1282"/>
      <c r="IC322" s="1282"/>
      <c r="ID322" s="1282"/>
      <c r="IE322" s="1282"/>
      <c r="IF322" s="1282"/>
      <c r="IG322" s="1282"/>
      <c r="IH322" s="1282"/>
      <c r="II322" s="1282"/>
      <c r="IJ322" s="1282"/>
      <c r="IK322" s="1282"/>
      <c r="IL322" s="1282"/>
      <c r="IM322" s="1282"/>
      <c r="IN322" s="1282"/>
      <c r="IO322" s="1282"/>
      <c r="IP322" s="1282"/>
      <c r="IQ322" s="1282"/>
      <c r="IR322" s="1282"/>
      <c r="IS322" s="1282"/>
      <c r="IT322" s="1282"/>
      <c r="IU322" s="1282"/>
      <c r="IV322" s="1282"/>
    </row>
    <row r="323" spans="1:256" ht="15.6" customHeight="1">
      <c r="C323" s="2496"/>
      <c r="D323" s="145"/>
      <c r="E323" s="152"/>
      <c r="F323" s="635" t="s">
        <v>625</v>
      </c>
      <c r="G323" s="763"/>
      <c r="H323" s="763"/>
      <c r="I323" s="763">
        <v>75465.24137704201</v>
      </c>
      <c r="J323" s="763">
        <v>195241.75636214743</v>
      </c>
      <c r="K323" s="763">
        <v>84283.471043628946</v>
      </c>
      <c r="L323" s="763">
        <v>349326.25646253384</v>
      </c>
      <c r="M323" s="763">
        <v>246738.18958008883</v>
      </c>
      <c r="N323" s="763">
        <v>320853.13519480597</v>
      </c>
      <c r="O323" s="763"/>
      <c r="P323" s="763">
        <v>461700</v>
      </c>
      <c r="Q323" s="763">
        <v>385200</v>
      </c>
      <c r="R323" s="763">
        <v>421500</v>
      </c>
      <c r="S323" s="2497">
        <v>130700</v>
      </c>
      <c r="T323" s="2497">
        <v>144600</v>
      </c>
      <c r="U323" s="765">
        <v>167900</v>
      </c>
      <c r="V323" s="2498">
        <v>64500</v>
      </c>
      <c r="W323" s="2498">
        <v>64500</v>
      </c>
      <c r="X323" s="1611">
        <v>56400</v>
      </c>
      <c r="Y323" s="2500">
        <v>56400</v>
      </c>
      <c r="Z323" s="2500">
        <v>56400</v>
      </c>
      <c r="AA323" s="2501">
        <v>56400</v>
      </c>
      <c r="AB323" s="2501">
        <v>56400</v>
      </c>
      <c r="AC323" s="477">
        <v>57800</v>
      </c>
      <c r="AD323" s="477">
        <v>59200</v>
      </c>
      <c r="AE323" s="477">
        <v>60700</v>
      </c>
      <c r="AF323" s="477">
        <v>62200</v>
      </c>
      <c r="AG323" s="477">
        <v>63800</v>
      </c>
      <c r="AH323" s="477">
        <v>65400</v>
      </c>
      <c r="AI323" s="477">
        <v>67000</v>
      </c>
      <c r="AJ323" s="477">
        <v>68700</v>
      </c>
      <c r="AK323" s="477">
        <v>70400</v>
      </c>
      <c r="AL323" s="477">
        <v>72200</v>
      </c>
      <c r="AM323" s="477">
        <v>74000</v>
      </c>
      <c r="AN323" s="477">
        <v>75900</v>
      </c>
      <c r="AO323" s="477">
        <v>77800</v>
      </c>
      <c r="AP323" s="477">
        <v>79700</v>
      </c>
      <c r="AQ323" s="1282"/>
      <c r="AR323" s="1282"/>
      <c r="AS323" s="1611">
        <v>56400</v>
      </c>
      <c r="AT323" s="1282"/>
      <c r="AU323" s="1282"/>
      <c r="AV323" s="1282"/>
      <c r="AW323" s="1282"/>
      <c r="AX323" s="1282"/>
      <c r="AY323" s="1282"/>
      <c r="AZ323" s="1282"/>
      <c r="BA323" s="1282"/>
      <c r="BB323" s="1282"/>
      <c r="BC323" s="1282"/>
      <c r="BD323" s="1282"/>
      <c r="BE323" s="1282"/>
      <c r="BF323" s="1282"/>
      <c r="BG323" s="1282"/>
      <c r="BH323" s="1282"/>
      <c r="BI323" s="1282"/>
      <c r="BJ323" s="1282"/>
      <c r="BK323" s="1282"/>
      <c r="BL323" s="1282"/>
      <c r="BM323" s="1282"/>
      <c r="BN323" s="1282"/>
      <c r="BO323" s="1282"/>
      <c r="BP323" s="1282"/>
      <c r="BQ323" s="1282"/>
      <c r="BR323" s="1282"/>
      <c r="BS323" s="1282"/>
      <c r="BT323" s="1282"/>
      <c r="BU323" s="1282"/>
      <c r="BV323" s="1282"/>
      <c r="BW323" s="1282"/>
      <c r="BX323" s="1282"/>
      <c r="BY323" s="1282"/>
      <c r="BZ323" s="1282"/>
      <c r="CA323" s="1282"/>
      <c r="CB323" s="1282"/>
      <c r="CC323" s="1282"/>
      <c r="CD323" s="1282"/>
      <c r="CE323" s="1282"/>
      <c r="CF323" s="1282"/>
      <c r="CG323" s="1282"/>
      <c r="CH323" s="1282"/>
      <c r="CI323" s="1282"/>
      <c r="CJ323" s="1282"/>
      <c r="CK323" s="1282"/>
      <c r="CL323" s="1282"/>
      <c r="CM323" s="1282"/>
      <c r="CN323" s="1282"/>
      <c r="CO323" s="1282"/>
      <c r="CP323" s="1282"/>
      <c r="CQ323" s="1282"/>
      <c r="CR323" s="1282"/>
      <c r="CS323" s="1282"/>
      <c r="CT323" s="1282"/>
      <c r="CU323" s="1282"/>
      <c r="CV323" s="1282"/>
      <c r="CW323" s="1282"/>
      <c r="CX323" s="1282"/>
      <c r="CY323" s="1282"/>
      <c r="CZ323" s="1282"/>
      <c r="DA323" s="1282"/>
      <c r="DB323" s="1282"/>
      <c r="DC323" s="1282"/>
      <c r="DD323" s="1282"/>
      <c r="DE323" s="1282"/>
      <c r="DF323" s="1282"/>
      <c r="DG323" s="1282"/>
      <c r="DH323" s="1282"/>
      <c r="DI323" s="1282"/>
      <c r="DJ323" s="1282"/>
      <c r="DK323" s="1282"/>
      <c r="DL323" s="1282"/>
      <c r="DM323" s="1282"/>
      <c r="DN323" s="1282"/>
      <c r="DO323" s="1282"/>
      <c r="DP323" s="1282"/>
      <c r="DQ323" s="1282"/>
      <c r="DR323" s="1282"/>
      <c r="DS323" s="1282"/>
      <c r="DT323" s="1282"/>
      <c r="DU323" s="1282"/>
      <c r="DV323" s="1282"/>
      <c r="DW323" s="1282"/>
      <c r="DX323" s="1282"/>
      <c r="DY323" s="1282"/>
      <c r="DZ323" s="1282"/>
      <c r="EA323" s="1282"/>
      <c r="EB323" s="1282"/>
      <c r="EC323" s="1282"/>
      <c r="ED323" s="1282"/>
      <c r="EE323" s="1282"/>
      <c r="EF323" s="1282"/>
      <c r="EG323" s="1282"/>
      <c r="EH323" s="1282"/>
      <c r="EI323" s="1282"/>
      <c r="EJ323" s="1282"/>
      <c r="EK323" s="1282"/>
      <c r="EL323" s="1282"/>
      <c r="EM323" s="1282"/>
      <c r="EN323" s="1282"/>
      <c r="EO323" s="1282"/>
      <c r="EP323" s="1282"/>
      <c r="EQ323" s="1282"/>
      <c r="ER323" s="1282"/>
      <c r="ES323" s="1282"/>
      <c r="ET323" s="1282"/>
      <c r="EU323" s="1282"/>
      <c r="EV323" s="1282"/>
      <c r="EW323" s="1282"/>
      <c r="EX323" s="1282"/>
      <c r="EY323" s="1282"/>
      <c r="EZ323" s="1282"/>
      <c r="FA323" s="1282"/>
      <c r="FB323" s="1282"/>
      <c r="FC323" s="1282"/>
      <c r="FD323" s="1282"/>
      <c r="FE323" s="1282"/>
      <c r="FF323" s="1282"/>
      <c r="FG323" s="1282"/>
      <c r="FH323" s="1282"/>
      <c r="FI323" s="1282"/>
      <c r="FJ323" s="1282"/>
      <c r="FK323" s="1282"/>
      <c r="FL323" s="1282"/>
      <c r="FM323" s="1282"/>
      <c r="FN323" s="1282"/>
      <c r="FO323" s="1282"/>
      <c r="FP323" s="1282"/>
      <c r="FQ323" s="1282"/>
      <c r="FR323" s="1282"/>
      <c r="FS323" s="1282"/>
      <c r="FT323" s="1282"/>
      <c r="FU323" s="1282"/>
      <c r="FV323" s="1282"/>
      <c r="FW323" s="1282"/>
      <c r="FX323" s="1282"/>
      <c r="FY323" s="1282"/>
      <c r="FZ323" s="1282"/>
      <c r="GA323" s="1282"/>
      <c r="GB323" s="1282"/>
      <c r="GC323" s="1282"/>
      <c r="GD323" s="1282"/>
      <c r="GE323" s="1282"/>
      <c r="GF323" s="1282"/>
      <c r="GG323" s="1282"/>
      <c r="GH323" s="1282"/>
      <c r="GI323" s="1282"/>
      <c r="GJ323" s="1282"/>
      <c r="GK323" s="1282"/>
      <c r="GL323" s="1282"/>
      <c r="GM323" s="1282"/>
      <c r="GN323" s="1282"/>
      <c r="GO323" s="1282"/>
      <c r="GP323" s="1282"/>
      <c r="GQ323" s="1282"/>
      <c r="GR323" s="1282"/>
      <c r="GS323" s="1282"/>
      <c r="GT323" s="1282"/>
      <c r="GU323" s="1282"/>
      <c r="GV323" s="1282"/>
      <c r="GW323" s="1282"/>
      <c r="GX323" s="1282"/>
      <c r="GY323" s="1282"/>
      <c r="GZ323" s="1282"/>
      <c r="HA323" s="1282"/>
      <c r="HB323" s="1282"/>
      <c r="HC323" s="1282"/>
      <c r="HD323" s="1282"/>
      <c r="HE323" s="1282"/>
      <c r="HF323" s="1282"/>
      <c r="HG323" s="1282"/>
      <c r="HH323" s="1282"/>
      <c r="HI323" s="1282"/>
      <c r="HJ323" s="1282"/>
      <c r="HK323" s="1282"/>
      <c r="HL323" s="1282"/>
      <c r="HM323" s="1282"/>
      <c r="HN323" s="1282"/>
      <c r="HO323" s="1282"/>
      <c r="HP323" s="1282"/>
      <c r="HQ323" s="1282"/>
      <c r="HR323" s="1282"/>
      <c r="HS323" s="1282"/>
      <c r="HT323" s="1282"/>
      <c r="HU323" s="1282"/>
      <c r="HV323" s="1282"/>
      <c r="HW323" s="1282"/>
      <c r="HX323" s="1282"/>
      <c r="HY323" s="1282"/>
      <c r="HZ323" s="1282"/>
      <c r="IA323" s="1282"/>
      <c r="IB323" s="1282"/>
      <c r="IC323" s="1282"/>
      <c r="ID323" s="1282"/>
      <c r="IE323" s="1282"/>
      <c r="IF323" s="1282"/>
      <c r="IG323" s="1282"/>
      <c r="IH323" s="1282"/>
      <c r="II323" s="1282"/>
      <c r="IJ323" s="1282"/>
      <c r="IK323" s="1282"/>
      <c r="IL323" s="1282"/>
      <c r="IM323" s="1282"/>
      <c r="IN323" s="1282"/>
      <c r="IO323" s="1282"/>
      <c r="IP323" s="1282"/>
      <c r="IQ323" s="1282"/>
      <c r="IR323" s="1282"/>
      <c r="IS323" s="1282"/>
      <c r="IT323" s="1282"/>
      <c r="IU323" s="1282"/>
      <c r="IV323" s="1282"/>
    </row>
    <row r="324" spans="1:256" ht="15.6" customHeight="1">
      <c r="C324" s="2496"/>
      <c r="D324" s="145"/>
      <c r="E324" s="152"/>
      <c r="F324" s="637" t="s">
        <v>626</v>
      </c>
      <c r="G324" s="763"/>
      <c r="H324" s="763"/>
      <c r="I324" s="763">
        <v>847018.29007628129</v>
      </c>
      <c r="J324" s="763">
        <v>788133.3</v>
      </c>
      <c r="K324" s="763">
        <v>853186.64209027379</v>
      </c>
      <c r="L324" s="763">
        <v>421355.63056512916</v>
      </c>
      <c r="M324" s="763">
        <v>484285.9858255579</v>
      </c>
      <c r="N324" s="763">
        <v>1115448.8870946809</v>
      </c>
      <c r="O324" s="763" t="e">
        <v>#REF!</v>
      </c>
      <c r="P324" s="763">
        <v>2030700</v>
      </c>
      <c r="Q324" s="763">
        <v>1997100</v>
      </c>
      <c r="R324" s="763">
        <v>1809300</v>
      </c>
      <c r="S324" s="2497">
        <v>1210000</v>
      </c>
      <c r="T324" s="2497">
        <v>585700</v>
      </c>
      <c r="U324" s="765">
        <v>573600</v>
      </c>
      <c r="V324" s="2498">
        <v>1260300</v>
      </c>
      <c r="W324" s="2498">
        <v>791500</v>
      </c>
      <c r="X324" s="1611">
        <v>945300</v>
      </c>
      <c r="Y324" s="2500">
        <v>728500</v>
      </c>
      <c r="Z324" s="2500">
        <v>756800</v>
      </c>
      <c r="AA324" s="2501">
        <v>653700</v>
      </c>
      <c r="AB324" s="2501">
        <v>706700</v>
      </c>
      <c r="AC324" s="2546">
        <v>724400</v>
      </c>
      <c r="AD324" s="2546">
        <v>742500</v>
      </c>
      <c r="AE324" s="2546">
        <v>761100</v>
      </c>
      <c r="AF324" s="2546">
        <v>780100</v>
      </c>
      <c r="AG324" s="2546">
        <v>799600</v>
      </c>
      <c r="AH324" s="2546">
        <v>819600</v>
      </c>
      <c r="AI324" s="2546">
        <v>840100</v>
      </c>
      <c r="AJ324" s="2546">
        <v>861100</v>
      </c>
      <c r="AK324" s="2546">
        <v>882600</v>
      </c>
      <c r="AL324" s="2546">
        <v>904700</v>
      </c>
      <c r="AM324" s="2546">
        <v>927300</v>
      </c>
      <c r="AN324" s="2546">
        <v>950500</v>
      </c>
      <c r="AO324" s="2546">
        <v>974300</v>
      </c>
      <c r="AP324" s="2546">
        <v>998700</v>
      </c>
      <c r="AQ324" s="1282"/>
      <c r="AR324" s="1282"/>
      <c r="AS324" s="1611">
        <v>756800</v>
      </c>
      <c r="AT324" s="1282"/>
      <c r="AU324" s="1282"/>
      <c r="AV324" s="1282"/>
      <c r="AW324" s="1282"/>
      <c r="AX324" s="1282"/>
      <c r="AY324" s="1282"/>
      <c r="AZ324" s="1282"/>
      <c r="BA324" s="1282"/>
      <c r="BB324" s="1282"/>
      <c r="BC324" s="1282"/>
      <c r="BD324" s="1282"/>
      <c r="BE324" s="1282"/>
      <c r="BF324" s="1282"/>
      <c r="BG324" s="1282"/>
      <c r="BH324" s="1282"/>
      <c r="BI324" s="1282"/>
      <c r="BJ324" s="1282"/>
      <c r="BK324" s="1282"/>
      <c r="BL324" s="1282"/>
      <c r="BM324" s="1282"/>
      <c r="BN324" s="1282"/>
      <c r="BO324" s="1282"/>
      <c r="BP324" s="1282"/>
      <c r="BQ324" s="1282"/>
      <c r="BR324" s="1282"/>
      <c r="BS324" s="1282"/>
      <c r="BT324" s="1282"/>
      <c r="BU324" s="1282"/>
      <c r="BV324" s="1282"/>
      <c r="BW324" s="1282"/>
      <c r="BX324" s="1282"/>
      <c r="BY324" s="1282"/>
      <c r="BZ324" s="1282"/>
      <c r="CA324" s="1282"/>
      <c r="CB324" s="1282"/>
      <c r="CC324" s="1282"/>
      <c r="CD324" s="1282"/>
      <c r="CE324" s="1282"/>
      <c r="CF324" s="1282"/>
      <c r="CG324" s="1282"/>
      <c r="CH324" s="1282"/>
      <c r="CI324" s="1282"/>
      <c r="CJ324" s="1282"/>
      <c r="CK324" s="1282"/>
      <c r="CL324" s="1282"/>
      <c r="CM324" s="1282"/>
      <c r="CN324" s="1282"/>
      <c r="CO324" s="1282"/>
      <c r="CP324" s="1282"/>
      <c r="CQ324" s="1282"/>
      <c r="CR324" s="1282"/>
      <c r="CS324" s="1282"/>
      <c r="CT324" s="1282"/>
      <c r="CU324" s="1282"/>
      <c r="CV324" s="1282"/>
      <c r="CW324" s="1282"/>
      <c r="CX324" s="1282"/>
      <c r="CY324" s="1282"/>
      <c r="CZ324" s="1282"/>
      <c r="DA324" s="1282"/>
      <c r="DB324" s="1282"/>
      <c r="DC324" s="1282"/>
      <c r="DD324" s="1282"/>
      <c r="DE324" s="1282"/>
      <c r="DF324" s="1282"/>
      <c r="DG324" s="1282"/>
      <c r="DH324" s="1282"/>
      <c r="DI324" s="1282"/>
      <c r="DJ324" s="1282"/>
      <c r="DK324" s="1282"/>
      <c r="DL324" s="1282"/>
      <c r="DM324" s="1282"/>
      <c r="DN324" s="1282"/>
      <c r="DO324" s="1282"/>
      <c r="DP324" s="1282"/>
      <c r="DQ324" s="1282"/>
      <c r="DR324" s="1282"/>
      <c r="DS324" s="1282"/>
      <c r="DT324" s="1282"/>
      <c r="DU324" s="1282"/>
      <c r="DV324" s="1282"/>
      <c r="DW324" s="1282"/>
      <c r="DX324" s="1282"/>
      <c r="DY324" s="1282"/>
      <c r="DZ324" s="1282"/>
      <c r="EA324" s="1282"/>
      <c r="EB324" s="1282"/>
      <c r="EC324" s="1282"/>
      <c r="ED324" s="1282"/>
      <c r="EE324" s="1282"/>
      <c r="EF324" s="1282"/>
      <c r="EG324" s="1282"/>
      <c r="EH324" s="1282"/>
      <c r="EI324" s="1282"/>
      <c r="EJ324" s="1282"/>
      <c r="EK324" s="1282"/>
      <c r="EL324" s="1282"/>
      <c r="EM324" s="1282"/>
      <c r="EN324" s="1282"/>
      <c r="EO324" s="1282"/>
      <c r="EP324" s="1282"/>
      <c r="EQ324" s="1282"/>
      <c r="ER324" s="1282"/>
      <c r="ES324" s="1282"/>
      <c r="ET324" s="1282"/>
      <c r="EU324" s="1282"/>
      <c r="EV324" s="1282"/>
      <c r="EW324" s="1282"/>
      <c r="EX324" s="1282"/>
      <c r="EY324" s="1282"/>
      <c r="EZ324" s="1282"/>
      <c r="FA324" s="1282"/>
      <c r="FB324" s="1282"/>
      <c r="FC324" s="1282"/>
      <c r="FD324" s="1282"/>
      <c r="FE324" s="1282"/>
      <c r="FF324" s="1282"/>
      <c r="FG324" s="1282"/>
      <c r="FH324" s="1282"/>
      <c r="FI324" s="1282"/>
      <c r="FJ324" s="1282"/>
      <c r="FK324" s="1282"/>
      <c r="FL324" s="1282"/>
      <c r="FM324" s="1282"/>
      <c r="FN324" s="1282"/>
      <c r="FO324" s="1282"/>
      <c r="FP324" s="1282"/>
      <c r="FQ324" s="1282"/>
      <c r="FR324" s="1282"/>
      <c r="FS324" s="1282"/>
      <c r="FT324" s="1282"/>
      <c r="FU324" s="1282"/>
      <c r="FV324" s="1282"/>
      <c r="FW324" s="1282"/>
      <c r="FX324" s="1282"/>
      <c r="FY324" s="1282"/>
      <c r="FZ324" s="1282"/>
      <c r="GA324" s="1282"/>
      <c r="GB324" s="1282"/>
      <c r="GC324" s="1282"/>
      <c r="GD324" s="1282"/>
      <c r="GE324" s="1282"/>
      <c r="GF324" s="1282"/>
      <c r="GG324" s="1282"/>
      <c r="GH324" s="1282"/>
      <c r="GI324" s="1282"/>
      <c r="GJ324" s="1282"/>
      <c r="GK324" s="1282"/>
      <c r="GL324" s="1282"/>
      <c r="GM324" s="1282"/>
      <c r="GN324" s="1282"/>
      <c r="GO324" s="1282"/>
      <c r="GP324" s="1282"/>
      <c r="GQ324" s="1282"/>
      <c r="GR324" s="1282"/>
      <c r="GS324" s="1282"/>
      <c r="GT324" s="1282"/>
      <c r="GU324" s="1282"/>
      <c r="GV324" s="1282"/>
      <c r="GW324" s="1282"/>
      <c r="GX324" s="1282"/>
      <c r="GY324" s="1282"/>
      <c r="GZ324" s="1282"/>
      <c r="HA324" s="1282"/>
      <c r="HB324" s="1282"/>
      <c r="HC324" s="1282"/>
      <c r="HD324" s="1282"/>
      <c r="HE324" s="1282"/>
      <c r="HF324" s="1282"/>
      <c r="HG324" s="1282"/>
      <c r="HH324" s="1282"/>
      <c r="HI324" s="1282"/>
      <c r="HJ324" s="1282"/>
      <c r="HK324" s="1282"/>
      <c r="HL324" s="1282"/>
      <c r="HM324" s="1282"/>
      <c r="HN324" s="1282"/>
      <c r="HO324" s="1282"/>
      <c r="HP324" s="1282"/>
      <c r="HQ324" s="1282"/>
      <c r="HR324" s="1282"/>
      <c r="HS324" s="1282"/>
      <c r="HT324" s="1282"/>
      <c r="HU324" s="1282"/>
      <c r="HV324" s="1282"/>
      <c r="HW324" s="1282"/>
      <c r="HX324" s="1282"/>
      <c r="HY324" s="1282"/>
      <c r="HZ324" s="1282"/>
      <c r="IA324" s="1282"/>
      <c r="IB324" s="1282"/>
      <c r="IC324" s="1282"/>
      <c r="ID324" s="1282"/>
      <c r="IE324" s="1282"/>
      <c r="IF324" s="1282"/>
      <c r="IG324" s="1282"/>
      <c r="IH324" s="1282"/>
      <c r="II324" s="1282"/>
      <c r="IJ324" s="1282"/>
      <c r="IK324" s="1282"/>
      <c r="IL324" s="1282"/>
      <c r="IM324" s="1282"/>
      <c r="IN324" s="1282"/>
      <c r="IO324" s="1282"/>
      <c r="IP324" s="1282"/>
      <c r="IQ324" s="1282"/>
      <c r="IR324" s="1282"/>
      <c r="IS324" s="1282"/>
      <c r="IT324" s="1282"/>
      <c r="IU324" s="1282"/>
      <c r="IV324" s="1282"/>
    </row>
    <row r="325" spans="1:256" ht="15.6" customHeight="1">
      <c r="C325" s="2496"/>
      <c r="D325" s="145"/>
      <c r="E325" s="152"/>
      <c r="F325" s="637" t="s">
        <v>629</v>
      </c>
      <c r="G325" s="763"/>
      <c r="H325" s="763"/>
      <c r="I325" s="763">
        <v>973841.72</v>
      </c>
      <c r="J325" s="763">
        <v>1038089.46</v>
      </c>
      <c r="K325" s="763">
        <v>1128292.3176179251</v>
      </c>
      <c r="L325" s="763">
        <v>1266502.98</v>
      </c>
      <c r="M325" s="763">
        <v>1210269.68</v>
      </c>
      <c r="N325" s="763">
        <v>1491958.9</v>
      </c>
      <c r="O325" s="763" t="e">
        <v>#REF!</v>
      </c>
      <c r="P325" s="763">
        <v>5677800</v>
      </c>
      <c r="Q325" s="763">
        <v>6029900</v>
      </c>
      <c r="R325" s="763">
        <v>6276400</v>
      </c>
      <c r="S325" s="2497">
        <v>5602700</v>
      </c>
      <c r="T325" s="2497">
        <v>3825700</v>
      </c>
      <c r="U325" s="765">
        <v>4516600</v>
      </c>
      <c r="V325" s="2498">
        <v>7614600</v>
      </c>
      <c r="W325" s="2498">
        <v>5029000</v>
      </c>
      <c r="X325" s="1611">
        <v>6257000</v>
      </c>
      <c r="Y325" s="2500">
        <v>3684000</v>
      </c>
      <c r="Z325" s="2500">
        <v>3684000</v>
      </c>
      <c r="AA325" s="2501">
        <v>3389000</v>
      </c>
      <c r="AB325" s="2501">
        <v>3482000</v>
      </c>
      <c r="AC325" s="2546">
        <v>3569100</v>
      </c>
      <c r="AD325" s="2546">
        <v>3658300</v>
      </c>
      <c r="AE325" s="2546">
        <v>3749800</v>
      </c>
      <c r="AF325" s="2546">
        <v>3843500</v>
      </c>
      <c r="AG325" s="2546">
        <v>3939600</v>
      </c>
      <c r="AH325" s="2546">
        <v>4038100</v>
      </c>
      <c r="AI325" s="2546">
        <v>4139100</v>
      </c>
      <c r="AJ325" s="2546">
        <v>4242600</v>
      </c>
      <c r="AK325" s="2546">
        <v>4348700</v>
      </c>
      <c r="AL325" s="2546">
        <v>4457400</v>
      </c>
      <c r="AM325" s="2546">
        <v>4568800</v>
      </c>
      <c r="AN325" s="2546">
        <v>4683000</v>
      </c>
      <c r="AO325" s="2546">
        <v>4800100</v>
      </c>
      <c r="AP325" s="2546">
        <v>4920100</v>
      </c>
      <c r="AQ325" s="1282"/>
      <c r="AR325" s="1282"/>
      <c r="AS325" s="1611">
        <v>3684000</v>
      </c>
      <c r="AT325" s="1282"/>
      <c r="AU325" s="1282"/>
      <c r="AV325" s="1282"/>
      <c r="AW325" s="1282"/>
      <c r="AX325" s="1282"/>
      <c r="AY325" s="1282"/>
      <c r="AZ325" s="1282"/>
      <c r="BA325" s="1282"/>
      <c r="BB325" s="1282"/>
      <c r="BC325" s="1282"/>
      <c r="BD325" s="1282"/>
      <c r="BE325" s="1282"/>
      <c r="BF325" s="1282"/>
      <c r="BG325" s="1282"/>
      <c r="BH325" s="1282"/>
      <c r="BI325" s="1282"/>
      <c r="BJ325" s="1282"/>
      <c r="BK325" s="1282"/>
      <c r="BL325" s="1282"/>
      <c r="BM325" s="1282"/>
      <c r="BN325" s="1282"/>
      <c r="BO325" s="1282"/>
      <c r="BP325" s="1282"/>
      <c r="BQ325" s="1282"/>
      <c r="BR325" s="1282"/>
      <c r="BS325" s="1282"/>
      <c r="BT325" s="1282"/>
      <c r="BU325" s="1282"/>
      <c r="BV325" s="1282"/>
      <c r="BW325" s="1282"/>
      <c r="BX325" s="1282"/>
      <c r="BY325" s="1282"/>
      <c r="BZ325" s="1282"/>
      <c r="CA325" s="1282"/>
      <c r="CB325" s="1282"/>
      <c r="CC325" s="1282"/>
      <c r="CD325" s="1282"/>
      <c r="CE325" s="1282"/>
      <c r="CF325" s="1282"/>
      <c r="CG325" s="1282"/>
      <c r="CH325" s="1282"/>
      <c r="CI325" s="1282"/>
      <c r="CJ325" s="1282"/>
      <c r="CK325" s="1282"/>
      <c r="CL325" s="1282"/>
      <c r="CM325" s="1282"/>
      <c r="CN325" s="1282"/>
      <c r="CO325" s="1282"/>
      <c r="CP325" s="1282"/>
      <c r="CQ325" s="1282"/>
      <c r="CR325" s="1282"/>
      <c r="CS325" s="1282"/>
      <c r="CT325" s="1282"/>
      <c r="CU325" s="1282"/>
      <c r="CV325" s="1282"/>
      <c r="CW325" s="1282"/>
      <c r="CX325" s="1282"/>
      <c r="CY325" s="1282"/>
      <c r="CZ325" s="1282"/>
      <c r="DA325" s="1282"/>
      <c r="DB325" s="1282"/>
      <c r="DC325" s="1282"/>
      <c r="DD325" s="1282"/>
      <c r="DE325" s="1282"/>
      <c r="DF325" s="1282"/>
      <c r="DG325" s="1282"/>
      <c r="DH325" s="1282"/>
      <c r="DI325" s="1282"/>
      <c r="DJ325" s="1282"/>
      <c r="DK325" s="1282"/>
      <c r="DL325" s="1282"/>
      <c r="DM325" s="1282"/>
      <c r="DN325" s="1282"/>
      <c r="DO325" s="1282"/>
      <c r="DP325" s="1282"/>
      <c r="DQ325" s="1282"/>
      <c r="DR325" s="1282"/>
      <c r="DS325" s="1282"/>
      <c r="DT325" s="1282"/>
      <c r="DU325" s="1282"/>
      <c r="DV325" s="1282"/>
      <c r="DW325" s="1282"/>
      <c r="DX325" s="1282"/>
      <c r="DY325" s="1282"/>
      <c r="DZ325" s="1282"/>
      <c r="EA325" s="1282"/>
      <c r="EB325" s="1282"/>
      <c r="EC325" s="1282"/>
      <c r="ED325" s="1282"/>
      <c r="EE325" s="1282"/>
      <c r="EF325" s="1282"/>
      <c r="EG325" s="1282"/>
      <c r="EH325" s="1282"/>
      <c r="EI325" s="1282"/>
      <c r="EJ325" s="1282"/>
      <c r="EK325" s="1282"/>
      <c r="EL325" s="1282"/>
      <c r="EM325" s="1282"/>
      <c r="EN325" s="1282"/>
      <c r="EO325" s="1282"/>
      <c r="EP325" s="1282"/>
      <c r="EQ325" s="1282"/>
      <c r="ER325" s="1282"/>
      <c r="ES325" s="1282"/>
      <c r="ET325" s="1282"/>
      <c r="EU325" s="1282"/>
      <c r="EV325" s="1282"/>
      <c r="EW325" s="1282"/>
      <c r="EX325" s="1282"/>
      <c r="EY325" s="1282"/>
      <c r="EZ325" s="1282"/>
      <c r="FA325" s="1282"/>
      <c r="FB325" s="1282"/>
      <c r="FC325" s="1282"/>
      <c r="FD325" s="1282"/>
      <c r="FE325" s="1282"/>
      <c r="FF325" s="1282"/>
      <c r="FG325" s="1282"/>
      <c r="FH325" s="1282"/>
      <c r="FI325" s="1282"/>
      <c r="FJ325" s="1282"/>
      <c r="FK325" s="1282"/>
      <c r="FL325" s="1282"/>
      <c r="FM325" s="1282"/>
      <c r="FN325" s="1282"/>
      <c r="FO325" s="1282"/>
      <c r="FP325" s="1282"/>
      <c r="FQ325" s="1282"/>
      <c r="FR325" s="1282"/>
      <c r="FS325" s="1282"/>
      <c r="FT325" s="1282"/>
      <c r="FU325" s="1282"/>
      <c r="FV325" s="1282"/>
      <c r="FW325" s="1282"/>
      <c r="FX325" s="1282"/>
      <c r="FY325" s="1282"/>
      <c r="FZ325" s="1282"/>
      <c r="GA325" s="1282"/>
      <c r="GB325" s="1282"/>
      <c r="GC325" s="1282"/>
      <c r="GD325" s="1282"/>
      <c r="GE325" s="1282"/>
      <c r="GF325" s="1282"/>
      <c r="GG325" s="1282"/>
      <c r="GH325" s="1282"/>
      <c r="GI325" s="1282"/>
      <c r="GJ325" s="1282"/>
      <c r="GK325" s="1282"/>
      <c r="GL325" s="1282"/>
      <c r="GM325" s="1282"/>
      <c r="GN325" s="1282"/>
      <c r="GO325" s="1282"/>
      <c r="GP325" s="1282"/>
      <c r="GQ325" s="1282"/>
      <c r="GR325" s="1282"/>
      <c r="GS325" s="1282"/>
      <c r="GT325" s="1282"/>
      <c r="GU325" s="1282"/>
      <c r="GV325" s="1282"/>
      <c r="GW325" s="1282"/>
      <c r="GX325" s="1282"/>
      <c r="GY325" s="1282"/>
      <c r="GZ325" s="1282"/>
      <c r="HA325" s="1282"/>
      <c r="HB325" s="1282"/>
      <c r="HC325" s="1282"/>
      <c r="HD325" s="1282"/>
      <c r="HE325" s="1282"/>
      <c r="HF325" s="1282"/>
      <c r="HG325" s="1282"/>
      <c r="HH325" s="1282"/>
      <c r="HI325" s="1282"/>
      <c r="HJ325" s="1282"/>
      <c r="HK325" s="1282"/>
      <c r="HL325" s="1282"/>
      <c r="HM325" s="1282"/>
      <c r="HN325" s="1282"/>
      <c r="HO325" s="1282"/>
      <c r="HP325" s="1282"/>
      <c r="HQ325" s="1282"/>
      <c r="HR325" s="1282"/>
      <c r="HS325" s="1282"/>
      <c r="HT325" s="1282"/>
      <c r="HU325" s="1282"/>
      <c r="HV325" s="1282"/>
      <c r="HW325" s="1282"/>
      <c r="HX325" s="1282"/>
      <c r="HY325" s="1282"/>
      <c r="HZ325" s="1282"/>
      <c r="IA325" s="1282"/>
      <c r="IB325" s="1282"/>
      <c r="IC325" s="1282"/>
      <c r="ID325" s="1282"/>
      <c r="IE325" s="1282"/>
      <c r="IF325" s="1282"/>
      <c r="IG325" s="1282"/>
      <c r="IH325" s="1282"/>
      <c r="II325" s="1282"/>
      <c r="IJ325" s="1282"/>
      <c r="IK325" s="1282"/>
      <c r="IL325" s="1282"/>
      <c r="IM325" s="1282"/>
      <c r="IN325" s="1282"/>
      <c r="IO325" s="1282"/>
      <c r="IP325" s="1282"/>
      <c r="IQ325" s="1282"/>
      <c r="IR325" s="1282"/>
      <c r="IS325" s="1282"/>
      <c r="IT325" s="1282"/>
      <c r="IU325" s="1282"/>
      <c r="IV325" s="1282"/>
    </row>
    <row r="326" spans="1:256" s="998" customFormat="1" ht="15.6" customHeight="1">
      <c r="A326" s="9"/>
      <c r="B326" s="9"/>
      <c r="C326" s="2496"/>
      <c r="D326" s="145"/>
      <c r="E326" s="152"/>
      <c r="F326" s="635" t="s">
        <v>632</v>
      </c>
      <c r="G326" s="763"/>
      <c r="H326" s="763"/>
      <c r="I326" s="763">
        <v>412120.15186242957</v>
      </c>
      <c r="J326" s="763">
        <v>441242.60670031287</v>
      </c>
      <c r="K326" s="763">
        <v>359994.01921856898</v>
      </c>
      <c r="L326" s="763">
        <v>574422.43365073937</v>
      </c>
      <c r="M326" s="763">
        <v>539221.48666651791</v>
      </c>
      <c r="N326" s="763">
        <v>982208.49064741493</v>
      </c>
      <c r="O326" s="763">
        <v>0</v>
      </c>
      <c r="P326" s="763">
        <v>736500</v>
      </c>
      <c r="Q326" s="763">
        <v>604000</v>
      </c>
      <c r="R326" s="763">
        <v>709200</v>
      </c>
      <c r="S326" s="2497">
        <v>750600</v>
      </c>
      <c r="T326" s="2497">
        <v>883400</v>
      </c>
      <c r="U326" s="765">
        <v>1266300</v>
      </c>
      <c r="V326" s="2498">
        <v>803700</v>
      </c>
      <c r="W326" s="2498">
        <v>748200</v>
      </c>
      <c r="X326" s="1611">
        <v>1098900</v>
      </c>
      <c r="Y326" s="2500">
        <v>760900</v>
      </c>
      <c r="Z326" s="2500">
        <v>757600</v>
      </c>
      <c r="AA326" s="2501">
        <v>806800</v>
      </c>
      <c r="AB326" s="2501">
        <v>806800</v>
      </c>
      <c r="AC326" s="477">
        <v>827000</v>
      </c>
      <c r="AD326" s="477">
        <v>847700</v>
      </c>
      <c r="AE326" s="477">
        <v>868900</v>
      </c>
      <c r="AF326" s="477">
        <v>890600</v>
      </c>
      <c r="AG326" s="477">
        <v>912900</v>
      </c>
      <c r="AH326" s="477">
        <v>935700</v>
      </c>
      <c r="AI326" s="477">
        <v>959100</v>
      </c>
      <c r="AJ326" s="477">
        <v>983100</v>
      </c>
      <c r="AK326" s="477">
        <v>1007700</v>
      </c>
      <c r="AL326" s="477">
        <v>1032900</v>
      </c>
      <c r="AM326" s="477">
        <v>1058700</v>
      </c>
      <c r="AN326" s="477">
        <v>1085200</v>
      </c>
      <c r="AO326" s="477">
        <v>1112300</v>
      </c>
      <c r="AP326" s="523">
        <v>1140100</v>
      </c>
      <c r="AQ326" s="1282"/>
      <c r="AR326" s="1282"/>
      <c r="AS326" s="1611">
        <v>757600</v>
      </c>
      <c r="AT326" s="1282"/>
      <c r="AU326" s="1282"/>
      <c r="AV326" s="1282"/>
      <c r="AW326" s="1282"/>
      <c r="AX326" s="1282"/>
      <c r="AY326" s="1282"/>
      <c r="AZ326" s="1282"/>
      <c r="BA326" s="1282"/>
      <c r="BB326" s="1282"/>
      <c r="BC326" s="1282"/>
      <c r="BD326" s="1282"/>
      <c r="BE326" s="1282"/>
      <c r="BF326" s="1282"/>
      <c r="BG326" s="1282"/>
      <c r="BH326" s="1282"/>
      <c r="BI326" s="1282"/>
      <c r="BJ326" s="1282"/>
      <c r="BK326" s="1282"/>
      <c r="BL326" s="1282"/>
      <c r="BM326" s="1282"/>
      <c r="BN326" s="1282"/>
      <c r="BO326" s="1282"/>
      <c r="BP326" s="1282"/>
      <c r="BQ326" s="1282"/>
      <c r="BR326" s="1282"/>
      <c r="BS326" s="1282"/>
      <c r="BT326" s="1282"/>
      <c r="BU326" s="1282"/>
      <c r="BV326" s="1282"/>
      <c r="BW326" s="1282"/>
      <c r="BX326" s="1282"/>
      <c r="BY326" s="1282"/>
      <c r="BZ326" s="1282"/>
      <c r="CA326" s="1282"/>
      <c r="CB326" s="1282"/>
      <c r="CC326" s="1282"/>
      <c r="CD326" s="1282"/>
      <c r="CE326" s="1282"/>
      <c r="CF326" s="1282"/>
      <c r="CG326" s="1282"/>
      <c r="CH326" s="1282"/>
      <c r="CI326" s="1282"/>
      <c r="CJ326" s="1282"/>
      <c r="CK326" s="1282"/>
      <c r="CL326" s="1282"/>
      <c r="CM326" s="1282"/>
      <c r="CN326" s="1282"/>
      <c r="CO326" s="1282"/>
      <c r="CP326" s="1282"/>
      <c r="CQ326" s="1282"/>
      <c r="CR326" s="1282"/>
      <c r="CS326" s="1282"/>
      <c r="CT326" s="1282"/>
      <c r="CU326" s="1282"/>
      <c r="CV326" s="1282"/>
      <c r="CW326" s="1282"/>
      <c r="CX326" s="1282"/>
      <c r="CY326" s="1282"/>
      <c r="CZ326" s="1282"/>
      <c r="DA326" s="1282"/>
      <c r="DB326" s="1282"/>
      <c r="DC326" s="1282"/>
      <c r="DD326" s="1282"/>
      <c r="DE326" s="1282"/>
      <c r="DF326" s="1282"/>
      <c r="DG326" s="1282"/>
      <c r="DH326" s="1282"/>
      <c r="DI326" s="1282"/>
      <c r="DJ326" s="1282"/>
      <c r="DK326" s="1282"/>
      <c r="DL326" s="1282"/>
      <c r="DM326" s="1282"/>
      <c r="DN326" s="1282"/>
      <c r="DO326" s="1282"/>
      <c r="DP326" s="1282"/>
      <c r="DQ326" s="1282"/>
      <c r="DR326" s="1282"/>
      <c r="DS326" s="1282"/>
      <c r="DT326" s="1282"/>
      <c r="DU326" s="1282"/>
      <c r="DV326" s="1282"/>
      <c r="DW326" s="1282"/>
      <c r="DX326" s="1282"/>
      <c r="DY326" s="1282"/>
      <c r="DZ326" s="1282"/>
      <c r="EA326" s="1282"/>
      <c r="EB326" s="1282"/>
      <c r="EC326" s="1282"/>
      <c r="ED326" s="1282"/>
      <c r="EE326" s="1282"/>
      <c r="EF326" s="1282"/>
      <c r="EG326" s="1282"/>
      <c r="EH326" s="1282"/>
      <c r="EI326" s="1282"/>
      <c r="EJ326" s="1282"/>
      <c r="EK326" s="1282"/>
      <c r="EL326" s="1282"/>
      <c r="EM326" s="1282"/>
      <c r="EN326" s="1282"/>
      <c r="EO326" s="1282"/>
      <c r="EP326" s="1282"/>
      <c r="EQ326" s="1282"/>
      <c r="ER326" s="1282"/>
      <c r="ES326" s="1282"/>
      <c r="ET326" s="1282"/>
      <c r="EU326" s="1282"/>
      <c r="EV326" s="1282"/>
      <c r="EW326" s="1282"/>
      <c r="EX326" s="1282"/>
      <c r="EY326" s="1282"/>
      <c r="EZ326" s="1282"/>
      <c r="FA326" s="1282"/>
      <c r="FB326" s="1282"/>
      <c r="FC326" s="1282"/>
      <c r="FD326" s="1282"/>
      <c r="FE326" s="1282"/>
      <c r="FF326" s="1282"/>
      <c r="FG326" s="1282"/>
      <c r="FH326" s="1282"/>
      <c r="FI326" s="1282"/>
      <c r="FJ326" s="1282"/>
      <c r="FK326" s="1282"/>
      <c r="FL326" s="1282"/>
      <c r="FM326" s="1282"/>
      <c r="FN326" s="1282"/>
      <c r="FO326" s="1282"/>
      <c r="FP326" s="1282"/>
      <c r="FQ326" s="1282"/>
      <c r="FR326" s="1282"/>
      <c r="FS326" s="1282"/>
      <c r="FT326" s="1282"/>
      <c r="FU326" s="1282"/>
      <c r="FV326" s="1282"/>
      <c r="FW326" s="1282"/>
      <c r="FX326" s="1282"/>
      <c r="FY326" s="1282"/>
      <c r="FZ326" s="1282"/>
      <c r="GA326" s="1282"/>
      <c r="GB326" s="1282"/>
      <c r="GC326" s="1282"/>
      <c r="GD326" s="1282"/>
      <c r="GE326" s="1282"/>
      <c r="GF326" s="1282"/>
      <c r="GG326" s="1282"/>
      <c r="GH326" s="1282"/>
      <c r="GI326" s="1282"/>
      <c r="GJ326" s="1282"/>
      <c r="GK326" s="1282"/>
      <c r="GL326" s="1282"/>
      <c r="GM326" s="1282"/>
      <c r="GN326" s="1282"/>
      <c r="GO326" s="1282"/>
      <c r="GP326" s="1282"/>
      <c r="GQ326" s="1282"/>
      <c r="GR326" s="1282"/>
      <c r="GS326" s="1282"/>
      <c r="GT326" s="1282"/>
      <c r="GU326" s="1282"/>
      <c r="GV326" s="1282"/>
      <c r="GW326" s="1282"/>
      <c r="GX326" s="1282"/>
      <c r="GY326" s="1282"/>
      <c r="GZ326" s="1282"/>
      <c r="HA326" s="1282"/>
      <c r="HB326" s="1282"/>
      <c r="HC326" s="1282"/>
      <c r="HD326" s="1282"/>
      <c r="HE326" s="1282"/>
      <c r="HF326" s="1282"/>
      <c r="HG326" s="1282"/>
      <c r="HH326" s="1282"/>
      <c r="HI326" s="1282"/>
      <c r="HJ326" s="1282"/>
      <c r="HK326" s="1282"/>
      <c r="HL326" s="1282"/>
      <c r="HM326" s="1282"/>
      <c r="HN326" s="1282"/>
      <c r="HO326" s="1282"/>
      <c r="HP326" s="1282"/>
      <c r="HQ326" s="1282"/>
      <c r="HR326" s="1282"/>
      <c r="HS326" s="1282"/>
      <c r="HT326" s="1282"/>
      <c r="HU326" s="1282"/>
      <c r="HV326" s="1282"/>
      <c r="HW326" s="1282"/>
      <c r="HX326" s="1282"/>
      <c r="HY326" s="1282"/>
      <c r="HZ326" s="1282"/>
      <c r="IA326" s="1282"/>
      <c r="IB326" s="1282"/>
      <c r="IC326" s="1282"/>
      <c r="ID326" s="1282"/>
      <c r="IE326" s="1282"/>
      <c r="IF326" s="1282"/>
      <c r="IG326" s="1282"/>
      <c r="IH326" s="1282"/>
      <c r="II326" s="1282"/>
      <c r="IJ326" s="1282"/>
      <c r="IK326" s="1282"/>
      <c r="IL326" s="1282"/>
      <c r="IM326" s="1282"/>
      <c r="IN326" s="1282"/>
      <c r="IO326" s="1282"/>
      <c r="IP326" s="1282"/>
      <c r="IQ326" s="1282"/>
      <c r="IR326" s="1282"/>
      <c r="IS326" s="1282"/>
      <c r="IT326" s="1282"/>
      <c r="IU326" s="1282"/>
      <c r="IV326" s="1282"/>
    </row>
    <row r="327" spans="1:256" ht="15.6" customHeight="1">
      <c r="C327" s="2496"/>
      <c r="D327" s="145"/>
      <c r="E327" s="152"/>
      <c r="F327" s="467" t="s">
        <v>635</v>
      </c>
      <c r="G327" s="1047"/>
      <c r="H327" s="1047"/>
      <c r="I327" s="1047"/>
      <c r="J327" s="1047"/>
      <c r="K327" s="1047"/>
      <c r="L327" s="1047"/>
      <c r="M327" s="1047"/>
      <c r="N327" s="1047"/>
      <c r="O327" s="763"/>
      <c r="P327" s="763">
        <v>0</v>
      </c>
      <c r="Q327" s="763">
        <v>0</v>
      </c>
      <c r="R327" s="763">
        <v>0</v>
      </c>
      <c r="S327" s="2497">
        <v>0</v>
      </c>
      <c r="T327" s="2497">
        <v>0</v>
      </c>
      <c r="U327" s="765">
        <v>0</v>
      </c>
      <c r="V327" s="2498">
        <v>0</v>
      </c>
      <c r="W327" s="2498">
        <v>0</v>
      </c>
      <c r="X327" s="1611">
        <v>0</v>
      </c>
      <c r="Y327" s="2500">
        <v>0</v>
      </c>
      <c r="Z327" s="2500">
        <v>0</v>
      </c>
      <c r="AA327" s="2501">
        <v>-650700</v>
      </c>
      <c r="AB327" s="2501">
        <v>-660000</v>
      </c>
      <c r="AC327" s="477">
        <v>-676500</v>
      </c>
      <c r="AD327" s="477">
        <v>-693400</v>
      </c>
      <c r="AE327" s="477">
        <v>-710700</v>
      </c>
      <c r="AF327" s="477">
        <v>-728500</v>
      </c>
      <c r="AG327" s="477">
        <v>-746700</v>
      </c>
      <c r="AH327" s="477">
        <v>-765400</v>
      </c>
      <c r="AI327" s="477">
        <v>-784500</v>
      </c>
      <c r="AJ327" s="477">
        <v>-804100</v>
      </c>
      <c r="AK327" s="477">
        <v>-824200</v>
      </c>
      <c r="AL327" s="477">
        <v>-844800</v>
      </c>
      <c r="AM327" s="477">
        <v>-865900</v>
      </c>
      <c r="AN327" s="477">
        <v>-887500</v>
      </c>
      <c r="AO327" s="477">
        <v>-909700</v>
      </c>
      <c r="AP327" s="523">
        <v>-932400</v>
      </c>
      <c r="AQ327" s="1282"/>
      <c r="AR327" s="1282"/>
      <c r="AS327" s="1611">
        <v>0</v>
      </c>
      <c r="AT327" s="1282"/>
      <c r="AU327" s="1282"/>
      <c r="AV327" s="1282"/>
      <c r="AW327" s="1282"/>
      <c r="AX327" s="1282"/>
      <c r="AY327" s="1282"/>
      <c r="AZ327" s="1282"/>
      <c r="BA327" s="1282"/>
      <c r="BB327" s="1282"/>
      <c r="BC327" s="1282"/>
      <c r="BD327" s="1282"/>
      <c r="BE327" s="1282"/>
      <c r="BF327" s="1282"/>
      <c r="BG327" s="1282"/>
      <c r="BH327" s="1282"/>
      <c r="BI327" s="1282"/>
      <c r="BJ327" s="1282"/>
      <c r="BK327" s="1282"/>
      <c r="BL327" s="1282"/>
      <c r="BM327" s="1282"/>
      <c r="BN327" s="1282"/>
      <c r="BO327" s="1282"/>
      <c r="BP327" s="1282"/>
      <c r="BQ327" s="1282"/>
      <c r="BR327" s="1282"/>
      <c r="BS327" s="1282"/>
      <c r="BT327" s="1282"/>
      <c r="BU327" s="1282"/>
      <c r="BV327" s="1282"/>
      <c r="BW327" s="1282"/>
      <c r="BX327" s="1282"/>
      <c r="BY327" s="1282"/>
      <c r="BZ327" s="1282"/>
      <c r="CA327" s="1282"/>
      <c r="CB327" s="1282"/>
      <c r="CC327" s="1282"/>
      <c r="CD327" s="1282"/>
      <c r="CE327" s="1282"/>
      <c r="CF327" s="1282"/>
      <c r="CG327" s="1282"/>
      <c r="CH327" s="1282"/>
      <c r="CI327" s="1282"/>
      <c r="CJ327" s="1282"/>
      <c r="CK327" s="1282"/>
      <c r="CL327" s="1282"/>
      <c r="CM327" s="1282"/>
      <c r="CN327" s="1282"/>
      <c r="CO327" s="1282"/>
      <c r="CP327" s="1282"/>
      <c r="CQ327" s="1282"/>
      <c r="CR327" s="1282"/>
      <c r="CS327" s="1282"/>
      <c r="CT327" s="1282"/>
      <c r="CU327" s="1282"/>
      <c r="CV327" s="1282"/>
      <c r="CW327" s="1282"/>
      <c r="CX327" s="1282"/>
      <c r="CY327" s="1282"/>
      <c r="CZ327" s="1282"/>
      <c r="DA327" s="1282"/>
      <c r="DB327" s="1282"/>
      <c r="DC327" s="1282"/>
      <c r="DD327" s="1282"/>
      <c r="DE327" s="1282"/>
      <c r="DF327" s="1282"/>
      <c r="DG327" s="1282"/>
      <c r="DH327" s="1282"/>
      <c r="DI327" s="1282"/>
      <c r="DJ327" s="1282"/>
      <c r="DK327" s="1282"/>
      <c r="DL327" s="1282"/>
      <c r="DM327" s="1282"/>
      <c r="DN327" s="1282"/>
      <c r="DO327" s="1282"/>
      <c r="DP327" s="1282"/>
      <c r="DQ327" s="1282"/>
      <c r="DR327" s="1282"/>
      <c r="DS327" s="1282"/>
      <c r="DT327" s="1282"/>
      <c r="DU327" s="1282"/>
      <c r="DV327" s="1282"/>
      <c r="DW327" s="1282"/>
      <c r="DX327" s="1282"/>
      <c r="DY327" s="1282"/>
      <c r="DZ327" s="1282"/>
      <c r="EA327" s="1282"/>
      <c r="EB327" s="1282"/>
      <c r="EC327" s="1282"/>
      <c r="ED327" s="1282"/>
      <c r="EE327" s="1282"/>
      <c r="EF327" s="1282"/>
      <c r="EG327" s="1282"/>
      <c r="EH327" s="1282"/>
      <c r="EI327" s="1282"/>
      <c r="EJ327" s="1282"/>
      <c r="EK327" s="1282"/>
      <c r="EL327" s="1282"/>
      <c r="EM327" s="1282"/>
      <c r="EN327" s="1282"/>
      <c r="EO327" s="1282"/>
      <c r="EP327" s="1282"/>
      <c r="EQ327" s="1282"/>
      <c r="ER327" s="1282"/>
      <c r="ES327" s="1282"/>
      <c r="ET327" s="1282"/>
      <c r="EU327" s="1282"/>
      <c r="EV327" s="1282"/>
      <c r="EW327" s="1282"/>
      <c r="EX327" s="1282"/>
      <c r="EY327" s="1282"/>
      <c r="EZ327" s="1282"/>
      <c r="FA327" s="1282"/>
      <c r="FB327" s="1282"/>
      <c r="FC327" s="1282"/>
      <c r="FD327" s="1282"/>
      <c r="FE327" s="1282"/>
      <c r="FF327" s="1282"/>
      <c r="FG327" s="1282"/>
      <c r="FH327" s="1282"/>
      <c r="FI327" s="1282"/>
      <c r="FJ327" s="1282"/>
      <c r="FK327" s="1282"/>
      <c r="FL327" s="1282"/>
      <c r="FM327" s="1282"/>
      <c r="FN327" s="1282"/>
      <c r="FO327" s="1282"/>
      <c r="FP327" s="1282"/>
      <c r="FQ327" s="1282"/>
      <c r="FR327" s="1282"/>
      <c r="FS327" s="1282"/>
      <c r="FT327" s="1282"/>
      <c r="FU327" s="1282"/>
      <c r="FV327" s="1282"/>
      <c r="FW327" s="1282"/>
      <c r="FX327" s="1282"/>
      <c r="FY327" s="1282"/>
      <c r="FZ327" s="1282"/>
      <c r="GA327" s="1282"/>
      <c r="GB327" s="1282"/>
      <c r="GC327" s="1282"/>
      <c r="GD327" s="1282"/>
      <c r="GE327" s="1282"/>
      <c r="GF327" s="1282"/>
      <c r="GG327" s="1282"/>
      <c r="GH327" s="1282"/>
      <c r="GI327" s="1282"/>
      <c r="GJ327" s="1282"/>
      <c r="GK327" s="1282"/>
      <c r="GL327" s="1282"/>
      <c r="GM327" s="1282"/>
      <c r="GN327" s="1282"/>
      <c r="GO327" s="1282"/>
      <c r="GP327" s="1282"/>
      <c r="GQ327" s="1282"/>
      <c r="GR327" s="1282"/>
      <c r="GS327" s="1282"/>
      <c r="GT327" s="1282"/>
      <c r="GU327" s="1282"/>
      <c r="GV327" s="1282"/>
      <c r="GW327" s="1282"/>
      <c r="GX327" s="1282"/>
      <c r="GY327" s="1282"/>
      <c r="GZ327" s="1282"/>
      <c r="HA327" s="1282"/>
      <c r="HB327" s="1282"/>
      <c r="HC327" s="1282"/>
      <c r="HD327" s="1282"/>
      <c r="HE327" s="1282"/>
      <c r="HF327" s="1282"/>
      <c r="HG327" s="1282"/>
      <c r="HH327" s="1282"/>
      <c r="HI327" s="1282"/>
      <c r="HJ327" s="1282"/>
      <c r="HK327" s="1282"/>
      <c r="HL327" s="1282"/>
      <c r="HM327" s="1282"/>
      <c r="HN327" s="1282"/>
      <c r="HO327" s="1282"/>
      <c r="HP327" s="1282"/>
      <c r="HQ327" s="1282"/>
      <c r="HR327" s="1282"/>
      <c r="HS327" s="1282"/>
      <c r="HT327" s="1282"/>
      <c r="HU327" s="1282"/>
      <c r="HV327" s="1282"/>
      <c r="HW327" s="1282"/>
      <c r="HX327" s="1282"/>
      <c r="HY327" s="1282"/>
      <c r="HZ327" s="1282"/>
      <c r="IA327" s="1282"/>
      <c r="IB327" s="1282"/>
      <c r="IC327" s="1282"/>
      <c r="ID327" s="1282"/>
      <c r="IE327" s="1282"/>
      <c r="IF327" s="1282"/>
      <c r="IG327" s="1282"/>
      <c r="IH327" s="1282"/>
      <c r="II327" s="1282"/>
      <c r="IJ327" s="1282"/>
      <c r="IK327" s="1282"/>
      <c r="IL327" s="1282"/>
      <c r="IM327" s="1282"/>
      <c r="IN327" s="1282"/>
      <c r="IO327" s="1282"/>
      <c r="IP327" s="1282"/>
      <c r="IQ327" s="1282"/>
      <c r="IR327" s="1282"/>
      <c r="IS327" s="1282"/>
      <c r="IT327" s="1282"/>
      <c r="IU327" s="1282"/>
      <c r="IV327" s="1282"/>
    </row>
    <row r="328" spans="1:256" ht="15.6" customHeight="1">
      <c r="C328" s="2496"/>
      <c r="D328" s="553"/>
      <c r="E328" s="146"/>
      <c r="F328" s="148" t="s">
        <v>38</v>
      </c>
      <c r="G328" s="2372"/>
      <c r="H328" s="2372"/>
      <c r="I328" s="2372">
        <v>6956065.9561103461</v>
      </c>
      <c r="J328" s="2372">
        <v>7408779.2009443752</v>
      </c>
      <c r="K328" s="2372">
        <v>7365763.5136276409</v>
      </c>
      <c r="L328" s="2372">
        <v>7615145.8380330671</v>
      </c>
      <c r="M328" s="2372">
        <v>6292780.7930062702</v>
      </c>
      <c r="N328" s="2372">
        <v>8303071.5530106016</v>
      </c>
      <c r="O328" s="519" t="e">
        <v>#REF!</v>
      </c>
      <c r="P328" s="2489">
        <v>13991400</v>
      </c>
      <c r="Q328" s="2489">
        <v>13882000</v>
      </c>
      <c r="R328" s="2489">
        <v>14840700</v>
      </c>
      <c r="S328" s="2517">
        <v>13948300</v>
      </c>
      <c r="T328" s="2517">
        <v>12437400</v>
      </c>
      <c r="U328" s="2518">
        <v>13960400</v>
      </c>
      <c r="V328" s="2519">
        <v>16844800</v>
      </c>
      <c r="W328" s="519">
        <v>13937100</v>
      </c>
      <c r="X328" s="2520">
        <v>15871500</v>
      </c>
      <c r="Y328" s="2521">
        <v>13066500</v>
      </c>
      <c r="Z328" s="2521">
        <v>13674000</v>
      </c>
      <c r="AA328" s="2522">
        <v>13719228.599233331</v>
      </c>
      <c r="AB328" s="2522">
        <v>13741681.298425</v>
      </c>
      <c r="AC328" s="519">
        <v>14205300</v>
      </c>
      <c r="AD328" s="519">
        <v>14755000</v>
      </c>
      <c r="AE328" s="519">
        <v>15333600</v>
      </c>
      <c r="AF328" s="519">
        <v>15929700</v>
      </c>
      <c r="AG328" s="519">
        <v>16445400</v>
      </c>
      <c r="AH328" s="519">
        <v>16978300</v>
      </c>
      <c r="AI328" s="519">
        <v>17529200</v>
      </c>
      <c r="AJ328" s="519">
        <v>18101800</v>
      </c>
      <c r="AK328" s="519">
        <v>18696800</v>
      </c>
      <c r="AL328" s="519">
        <v>19315100</v>
      </c>
      <c r="AM328" s="519">
        <v>19957300</v>
      </c>
      <c r="AN328" s="519">
        <v>20624600</v>
      </c>
      <c r="AO328" s="519">
        <v>21317600</v>
      </c>
      <c r="AP328" s="520">
        <v>22037300</v>
      </c>
      <c r="AQ328" s="667"/>
      <c r="AR328" s="667"/>
      <c r="AS328" s="2520">
        <v>13674000</v>
      </c>
      <c r="AT328" s="667"/>
      <c r="AU328" s="667"/>
      <c r="AV328" s="667"/>
      <c r="AW328" s="667"/>
      <c r="AX328" s="667"/>
      <c r="AY328" s="667"/>
      <c r="AZ328" s="667"/>
      <c r="BA328" s="667"/>
      <c r="BB328" s="667"/>
      <c r="BC328" s="667"/>
      <c r="BD328" s="667"/>
      <c r="BE328" s="667"/>
      <c r="BF328" s="667"/>
      <c r="BG328" s="667"/>
      <c r="BH328" s="667"/>
      <c r="BI328" s="667"/>
      <c r="BJ328" s="667"/>
      <c r="BK328" s="667"/>
      <c r="BL328" s="667"/>
      <c r="BM328" s="667"/>
      <c r="BN328" s="667"/>
      <c r="BO328" s="667"/>
      <c r="BP328" s="667"/>
      <c r="BQ328" s="667"/>
      <c r="BR328" s="667"/>
      <c r="BS328" s="667"/>
      <c r="BT328" s="667"/>
      <c r="BU328" s="667"/>
      <c r="BV328" s="667"/>
      <c r="BW328" s="667"/>
      <c r="BX328" s="667"/>
      <c r="BY328" s="667"/>
      <c r="BZ328" s="667"/>
      <c r="CA328" s="667"/>
      <c r="CB328" s="667"/>
      <c r="CC328" s="667"/>
      <c r="CD328" s="667"/>
      <c r="CE328" s="667"/>
      <c r="CF328" s="667"/>
      <c r="CG328" s="667"/>
      <c r="CH328" s="667"/>
      <c r="CI328" s="667"/>
      <c r="CJ328" s="667"/>
      <c r="CK328" s="667"/>
      <c r="CL328" s="667"/>
      <c r="CM328" s="667"/>
      <c r="CN328" s="667"/>
      <c r="CO328" s="667"/>
      <c r="CP328" s="667"/>
      <c r="CQ328" s="667"/>
      <c r="CR328" s="667"/>
      <c r="CS328" s="667"/>
      <c r="CT328" s="667"/>
      <c r="CU328" s="667"/>
      <c r="CV328" s="667"/>
      <c r="CW328" s="667"/>
      <c r="CX328" s="667"/>
      <c r="CY328" s="667"/>
      <c r="CZ328" s="667"/>
      <c r="DA328" s="667"/>
      <c r="DB328" s="667"/>
      <c r="DC328" s="667"/>
      <c r="DD328" s="667"/>
      <c r="DE328" s="667"/>
      <c r="DF328" s="667"/>
      <c r="DG328" s="667"/>
      <c r="DH328" s="667"/>
      <c r="DI328" s="667"/>
      <c r="DJ328" s="667"/>
      <c r="DK328" s="667"/>
      <c r="DL328" s="667"/>
      <c r="DM328" s="667"/>
      <c r="DN328" s="667"/>
      <c r="DO328" s="667"/>
      <c r="DP328" s="667"/>
      <c r="DQ328" s="667"/>
      <c r="DR328" s="667"/>
      <c r="DS328" s="667"/>
      <c r="DT328" s="667"/>
      <c r="DU328" s="667"/>
      <c r="DV328" s="667"/>
      <c r="DW328" s="667"/>
      <c r="DX328" s="667"/>
      <c r="DY328" s="667"/>
      <c r="DZ328" s="667"/>
      <c r="EA328" s="667"/>
      <c r="EB328" s="667"/>
      <c r="EC328" s="667"/>
      <c r="ED328" s="667"/>
      <c r="EE328" s="667"/>
      <c r="EF328" s="667"/>
      <c r="EG328" s="667"/>
      <c r="EH328" s="667"/>
      <c r="EI328" s="667"/>
      <c r="EJ328" s="667"/>
      <c r="EK328" s="667"/>
      <c r="EL328" s="667"/>
      <c r="EM328" s="667"/>
      <c r="EN328" s="667"/>
      <c r="EO328" s="667"/>
      <c r="EP328" s="667"/>
      <c r="EQ328" s="667"/>
      <c r="ER328" s="667"/>
      <c r="ES328" s="667"/>
      <c r="ET328" s="667"/>
      <c r="EU328" s="667"/>
      <c r="EV328" s="667"/>
      <c r="EW328" s="667"/>
      <c r="EX328" s="667"/>
      <c r="EY328" s="667"/>
      <c r="EZ328" s="667"/>
      <c r="FA328" s="667"/>
      <c r="FB328" s="667"/>
      <c r="FC328" s="667"/>
      <c r="FD328" s="667"/>
      <c r="FE328" s="667"/>
      <c r="FF328" s="667"/>
      <c r="FG328" s="667"/>
      <c r="FH328" s="667"/>
      <c r="FI328" s="667"/>
      <c r="FJ328" s="667"/>
      <c r="FK328" s="667"/>
      <c r="FL328" s="667"/>
      <c r="FM328" s="667"/>
      <c r="FN328" s="667"/>
      <c r="FO328" s="667"/>
      <c r="FP328" s="667"/>
      <c r="FQ328" s="667"/>
      <c r="FR328" s="667"/>
      <c r="FS328" s="667"/>
      <c r="FT328" s="667"/>
      <c r="FU328" s="667"/>
      <c r="FV328" s="667"/>
      <c r="FW328" s="667"/>
      <c r="FX328" s="667"/>
      <c r="FY328" s="667"/>
      <c r="FZ328" s="667"/>
      <c r="GA328" s="667"/>
      <c r="GB328" s="667"/>
      <c r="GC328" s="667"/>
      <c r="GD328" s="667"/>
      <c r="GE328" s="667"/>
      <c r="GF328" s="667"/>
      <c r="GG328" s="667"/>
      <c r="GH328" s="667"/>
      <c r="GI328" s="667"/>
      <c r="GJ328" s="667"/>
      <c r="GK328" s="667"/>
      <c r="GL328" s="667"/>
      <c r="GM328" s="667"/>
      <c r="GN328" s="667"/>
      <c r="GO328" s="667"/>
      <c r="GP328" s="667"/>
      <c r="GQ328" s="667"/>
      <c r="GR328" s="667"/>
      <c r="GS328" s="667"/>
      <c r="GT328" s="667"/>
      <c r="GU328" s="667"/>
      <c r="GV328" s="667"/>
      <c r="GW328" s="667"/>
      <c r="GX328" s="667"/>
      <c r="GY328" s="667"/>
      <c r="GZ328" s="667"/>
      <c r="HA328" s="667"/>
      <c r="HB328" s="667"/>
      <c r="HC328" s="667"/>
      <c r="HD328" s="667"/>
      <c r="HE328" s="667"/>
      <c r="HF328" s="667"/>
      <c r="HG328" s="667"/>
      <c r="HH328" s="667"/>
      <c r="HI328" s="667"/>
      <c r="HJ328" s="667"/>
      <c r="HK328" s="667"/>
      <c r="HL328" s="667"/>
      <c r="HM328" s="667"/>
      <c r="HN328" s="667"/>
      <c r="HO328" s="667"/>
      <c r="HP328" s="667"/>
      <c r="HQ328" s="667"/>
      <c r="HR328" s="667"/>
      <c r="HS328" s="667"/>
      <c r="HT328" s="667"/>
      <c r="HU328" s="667"/>
      <c r="HV328" s="667"/>
      <c r="HW328" s="667"/>
      <c r="HX328" s="667"/>
      <c r="HY328" s="667"/>
      <c r="HZ328" s="667"/>
      <c r="IA328" s="667"/>
      <c r="IB328" s="667"/>
      <c r="IC328" s="667"/>
      <c r="ID328" s="667"/>
      <c r="IE328" s="667"/>
      <c r="IF328" s="667"/>
      <c r="IG328" s="667"/>
      <c r="IH328" s="667"/>
      <c r="II328" s="667"/>
      <c r="IJ328" s="667"/>
      <c r="IK328" s="667"/>
      <c r="IL328" s="667"/>
      <c r="IM328" s="667"/>
      <c r="IN328" s="667"/>
      <c r="IO328" s="667"/>
      <c r="IP328" s="667"/>
      <c r="IQ328" s="667"/>
      <c r="IR328" s="667"/>
      <c r="IS328" s="667"/>
      <c r="IT328" s="667"/>
      <c r="IU328" s="667"/>
      <c r="IV328" s="667"/>
    </row>
    <row r="329" spans="1:256" ht="15.6" customHeight="1">
      <c r="C329" s="2496"/>
      <c r="D329" s="129"/>
      <c r="E329" s="484" t="s">
        <v>1794</v>
      </c>
      <c r="F329" s="485"/>
      <c r="G329" s="2492"/>
      <c r="H329" s="2492"/>
      <c r="I329" s="2492"/>
      <c r="J329" s="2492"/>
      <c r="K329" s="2492"/>
      <c r="L329" s="2492"/>
      <c r="M329" s="2492"/>
      <c r="N329" s="2492"/>
      <c r="O329" s="2493"/>
      <c r="P329" s="2493"/>
      <c r="Q329" s="2493"/>
      <c r="R329" s="2493"/>
      <c r="S329" s="2494"/>
      <c r="T329" s="2494"/>
      <c r="U329" s="2510"/>
      <c r="V329" s="2511"/>
      <c r="W329" s="2511"/>
      <c r="X329" s="2512"/>
      <c r="Y329" s="2513"/>
      <c r="Z329" s="2513"/>
      <c r="AA329" s="2514"/>
      <c r="AB329" s="2514"/>
      <c r="AC329" s="486"/>
      <c r="AD329" s="486"/>
      <c r="AE329" s="486"/>
      <c r="AF329" s="486"/>
      <c r="AG329" s="486"/>
      <c r="AH329" s="486"/>
      <c r="AI329" s="486"/>
      <c r="AJ329" s="486"/>
      <c r="AK329" s="486"/>
      <c r="AL329" s="486"/>
      <c r="AM329" s="486"/>
      <c r="AN329" s="486"/>
      <c r="AO329" s="486"/>
      <c r="AP329" s="431"/>
      <c r="AQ329" s="1282"/>
      <c r="AR329" s="1282"/>
      <c r="AS329" s="2512"/>
      <c r="AT329" s="1282"/>
      <c r="AU329" s="1282"/>
      <c r="AV329" s="1282"/>
      <c r="AW329" s="1282"/>
      <c r="AX329" s="1282"/>
      <c r="AY329" s="1282"/>
      <c r="AZ329" s="1282"/>
      <c r="BA329" s="1282"/>
      <c r="BB329" s="1282"/>
      <c r="BC329" s="1282"/>
      <c r="BD329" s="1282"/>
      <c r="BE329" s="1282"/>
      <c r="BF329" s="1282"/>
      <c r="BG329" s="1282"/>
      <c r="BH329" s="1282"/>
      <c r="BI329" s="1282"/>
      <c r="BJ329" s="1282"/>
      <c r="BK329" s="1282"/>
      <c r="BL329" s="1282"/>
      <c r="BM329" s="1282"/>
      <c r="BN329" s="1282"/>
      <c r="BO329" s="1282"/>
      <c r="BP329" s="1282"/>
      <c r="BQ329" s="1282"/>
      <c r="BR329" s="1282"/>
      <c r="BS329" s="1282"/>
      <c r="BT329" s="1282"/>
      <c r="BU329" s="1282"/>
      <c r="BV329" s="1282"/>
      <c r="BW329" s="1282"/>
      <c r="BX329" s="1282"/>
      <c r="BY329" s="1282"/>
      <c r="BZ329" s="1282"/>
      <c r="CA329" s="1282"/>
      <c r="CB329" s="1282"/>
      <c r="CC329" s="1282"/>
      <c r="CD329" s="1282"/>
      <c r="CE329" s="1282"/>
      <c r="CF329" s="1282"/>
      <c r="CG329" s="1282"/>
      <c r="CH329" s="1282"/>
      <c r="CI329" s="1282"/>
      <c r="CJ329" s="1282"/>
      <c r="CK329" s="1282"/>
      <c r="CL329" s="1282"/>
      <c r="CM329" s="1282"/>
      <c r="CN329" s="1282"/>
      <c r="CO329" s="1282"/>
      <c r="CP329" s="1282"/>
      <c r="CQ329" s="1282"/>
      <c r="CR329" s="1282"/>
      <c r="CS329" s="1282"/>
      <c r="CT329" s="1282"/>
      <c r="CU329" s="1282"/>
      <c r="CV329" s="1282"/>
      <c r="CW329" s="1282"/>
      <c r="CX329" s="1282"/>
      <c r="CY329" s="1282"/>
      <c r="CZ329" s="1282"/>
      <c r="DA329" s="1282"/>
      <c r="DB329" s="1282"/>
      <c r="DC329" s="1282"/>
      <c r="DD329" s="1282"/>
      <c r="DE329" s="1282"/>
      <c r="DF329" s="1282"/>
      <c r="DG329" s="1282"/>
      <c r="DH329" s="1282"/>
      <c r="DI329" s="1282"/>
      <c r="DJ329" s="1282"/>
      <c r="DK329" s="1282"/>
      <c r="DL329" s="1282"/>
      <c r="DM329" s="1282"/>
      <c r="DN329" s="1282"/>
      <c r="DO329" s="1282"/>
      <c r="DP329" s="1282"/>
      <c r="DQ329" s="1282"/>
      <c r="DR329" s="1282"/>
      <c r="DS329" s="1282"/>
      <c r="DT329" s="1282"/>
      <c r="DU329" s="1282"/>
      <c r="DV329" s="1282"/>
      <c r="DW329" s="1282"/>
      <c r="DX329" s="1282"/>
      <c r="DY329" s="1282"/>
      <c r="DZ329" s="1282"/>
      <c r="EA329" s="1282"/>
      <c r="EB329" s="1282"/>
      <c r="EC329" s="1282"/>
      <c r="ED329" s="1282"/>
      <c r="EE329" s="1282"/>
      <c r="EF329" s="1282"/>
      <c r="EG329" s="1282"/>
      <c r="EH329" s="1282"/>
      <c r="EI329" s="1282"/>
      <c r="EJ329" s="1282"/>
      <c r="EK329" s="1282"/>
      <c r="EL329" s="1282"/>
      <c r="EM329" s="1282"/>
      <c r="EN329" s="1282"/>
      <c r="EO329" s="1282"/>
      <c r="EP329" s="1282"/>
      <c r="EQ329" s="1282"/>
      <c r="ER329" s="1282"/>
      <c r="ES329" s="1282"/>
      <c r="ET329" s="1282"/>
      <c r="EU329" s="1282"/>
      <c r="EV329" s="1282"/>
      <c r="EW329" s="1282"/>
      <c r="EX329" s="1282"/>
      <c r="EY329" s="1282"/>
      <c r="EZ329" s="1282"/>
      <c r="FA329" s="1282"/>
      <c r="FB329" s="1282"/>
      <c r="FC329" s="1282"/>
      <c r="FD329" s="1282"/>
      <c r="FE329" s="1282"/>
      <c r="FF329" s="1282"/>
      <c r="FG329" s="1282"/>
      <c r="FH329" s="1282"/>
      <c r="FI329" s="1282"/>
      <c r="FJ329" s="1282"/>
      <c r="FK329" s="1282"/>
      <c r="FL329" s="1282"/>
      <c r="FM329" s="1282"/>
      <c r="FN329" s="1282"/>
      <c r="FO329" s="1282"/>
      <c r="FP329" s="1282"/>
      <c r="FQ329" s="1282"/>
      <c r="FR329" s="1282"/>
      <c r="FS329" s="1282"/>
      <c r="FT329" s="1282"/>
      <c r="FU329" s="1282"/>
      <c r="FV329" s="1282"/>
      <c r="FW329" s="1282"/>
      <c r="FX329" s="1282"/>
      <c r="FY329" s="1282"/>
      <c r="FZ329" s="1282"/>
      <c r="GA329" s="1282"/>
      <c r="GB329" s="1282"/>
      <c r="GC329" s="1282"/>
      <c r="GD329" s="1282"/>
      <c r="GE329" s="1282"/>
      <c r="GF329" s="1282"/>
      <c r="GG329" s="1282"/>
      <c r="GH329" s="1282"/>
      <c r="GI329" s="1282"/>
      <c r="GJ329" s="1282"/>
      <c r="GK329" s="1282"/>
      <c r="GL329" s="1282"/>
      <c r="GM329" s="1282"/>
      <c r="GN329" s="1282"/>
      <c r="GO329" s="1282"/>
      <c r="GP329" s="1282"/>
      <c r="GQ329" s="1282"/>
      <c r="GR329" s="1282"/>
      <c r="GS329" s="1282"/>
      <c r="GT329" s="1282"/>
      <c r="GU329" s="1282"/>
      <c r="GV329" s="1282"/>
      <c r="GW329" s="1282"/>
      <c r="GX329" s="1282"/>
      <c r="GY329" s="1282"/>
      <c r="GZ329" s="1282"/>
      <c r="HA329" s="1282"/>
      <c r="HB329" s="1282"/>
      <c r="HC329" s="1282"/>
      <c r="HD329" s="1282"/>
      <c r="HE329" s="1282"/>
      <c r="HF329" s="1282"/>
      <c r="HG329" s="1282"/>
      <c r="HH329" s="1282"/>
      <c r="HI329" s="1282"/>
      <c r="HJ329" s="1282"/>
      <c r="HK329" s="1282"/>
      <c r="HL329" s="1282"/>
      <c r="HM329" s="1282"/>
      <c r="HN329" s="1282"/>
      <c r="HO329" s="1282"/>
      <c r="HP329" s="1282"/>
      <c r="HQ329" s="1282"/>
      <c r="HR329" s="1282"/>
      <c r="HS329" s="1282"/>
      <c r="HT329" s="1282"/>
      <c r="HU329" s="1282"/>
      <c r="HV329" s="1282"/>
      <c r="HW329" s="1282"/>
      <c r="HX329" s="1282"/>
      <c r="HY329" s="1282"/>
      <c r="HZ329" s="1282"/>
      <c r="IA329" s="1282"/>
      <c r="IB329" s="1282"/>
      <c r="IC329" s="1282"/>
      <c r="ID329" s="1282"/>
      <c r="IE329" s="1282"/>
      <c r="IF329" s="1282"/>
      <c r="IG329" s="1282"/>
      <c r="IH329" s="1282"/>
      <c r="II329" s="1282"/>
      <c r="IJ329" s="1282"/>
      <c r="IK329" s="1282"/>
      <c r="IL329" s="1282"/>
      <c r="IM329" s="1282"/>
      <c r="IN329" s="1282"/>
      <c r="IO329" s="1282"/>
      <c r="IP329" s="1282"/>
      <c r="IQ329" s="1282"/>
      <c r="IR329" s="1282"/>
      <c r="IS329" s="1282"/>
      <c r="IT329" s="1282"/>
      <c r="IU329" s="1282"/>
      <c r="IV329" s="1282"/>
    </row>
    <row r="330" spans="1:256" ht="15.6" customHeight="1">
      <c r="C330" s="2496"/>
      <c r="D330" s="131"/>
      <c r="F330" s="472" t="s">
        <v>623</v>
      </c>
      <c r="G330" s="2488"/>
      <c r="H330" s="2488"/>
      <c r="I330" s="2488"/>
      <c r="J330" s="2488"/>
      <c r="K330" s="2488"/>
      <c r="L330" s="2488"/>
      <c r="M330" s="2488"/>
      <c r="N330" s="2488"/>
      <c r="O330" s="763">
        <v>8651177</v>
      </c>
      <c r="P330" s="763">
        <v>8950300</v>
      </c>
      <c r="Q330" s="763">
        <v>9996100</v>
      </c>
      <c r="R330" s="763">
        <v>11615400</v>
      </c>
      <c r="S330" s="2497">
        <v>12427600</v>
      </c>
      <c r="T330" s="2497">
        <v>12938700</v>
      </c>
      <c r="U330" s="765">
        <v>13566800</v>
      </c>
      <c r="V330" s="2498">
        <v>13169800</v>
      </c>
      <c r="W330" s="2498">
        <v>13619400</v>
      </c>
      <c r="X330" s="1611">
        <v>15836100</v>
      </c>
      <c r="Y330" s="2500">
        <v>14005600</v>
      </c>
      <c r="Z330" s="2500">
        <v>14812000</v>
      </c>
      <c r="AA330" s="2501">
        <v>15208950.113539999</v>
      </c>
      <c r="AB330" s="2501">
        <v>15736729.971915001</v>
      </c>
      <c r="AC330" s="477">
        <v>16332100</v>
      </c>
      <c r="AD330" s="477">
        <v>17067900</v>
      </c>
      <c r="AE330" s="477">
        <v>17847400</v>
      </c>
      <c r="AF330" s="477">
        <v>18652000</v>
      </c>
      <c r="AG330" s="477">
        <v>19315900</v>
      </c>
      <c r="AH330" s="477">
        <v>20003800</v>
      </c>
      <c r="AI330" s="477">
        <v>20716600</v>
      </c>
      <c r="AJ330" s="477">
        <v>21460600</v>
      </c>
      <c r="AK330" s="477">
        <v>22236900</v>
      </c>
      <c r="AL330" s="477">
        <v>23046600</v>
      </c>
      <c r="AM330" s="477">
        <v>23891000</v>
      </c>
      <c r="AN330" s="477">
        <v>24771400</v>
      </c>
      <c r="AO330" s="477">
        <v>25689200</v>
      </c>
      <c r="AP330" s="523">
        <v>26645800</v>
      </c>
      <c r="AQ330" s="1282"/>
      <c r="AR330" s="1282"/>
      <c r="AS330" s="1611">
        <v>14812000</v>
      </c>
      <c r="AT330" s="1282"/>
      <c r="AU330" s="1282"/>
      <c r="AV330" s="1282"/>
      <c r="AW330" s="1282"/>
      <c r="AX330" s="1282"/>
      <c r="AY330" s="1282"/>
      <c r="AZ330" s="1282"/>
      <c r="BA330" s="1282"/>
      <c r="BB330" s="1282"/>
      <c r="BC330" s="1282"/>
      <c r="BD330" s="1282"/>
      <c r="BE330" s="1282"/>
      <c r="BF330" s="1282"/>
      <c r="BG330" s="1282"/>
      <c r="BH330" s="1282"/>
      <c r="BI330" s="1282"/>
      <c r="BJ330" s="1282"/>
      <c r="BK330" s="1282"/>
      <c r="BL330" s="1282"/>
      <c r="BM330" s="1282"/>
      <c r="BN330" s="1282"/>
      <c r="BO330" s="1282"/>
      <c r="BP330" s="1282"/>
      <c r="BQ330" s="1282"/>
      <c r="BR330" s="1282"/>
      <c r="BS330" s="1282"/>
      <c r="BT330" s="1282"/>
      <c r="BU330" s="1282"/>
      <c r="BV330" s="1282"/>
      <c r="BW330" s="1282"/>
      <c r="BX330" s="1282"/>
      <c r="BY330" s="1282"/>
      <c r="BZ330" s="1282"/>
      <c r="CA330" s="1282"/>
      <c r="CB330" s="1282"/>
      <c r="CC330" s="1282"/>
      <c r="CD330" s="1282"/>
      <c r="CE330" s="1282"/>
      <c r="CF330" s="1282"/>
      <c r="CG330" s="1282"/>
      <c r="CH330" s="1282"/>
      <c r="CI330" s="1282"/>
      <c r="CJ330" s="1282"/>
      <c r="CK330" s="1282"/>
      <c r="CL330" s="1282"/>
      <c r="CM330" s="1282"/>
      <c r="CN330" s="1282"/>
      <c r="CO330" s="1282"/>
      <c r="CP330" s="1282"/>
      <c r="CQ330" s="1282"/>
      <c r="CR330" s="1282"/>
      <c r="CS330" s="1282"/>
      <c r="CT330" s="1282"/>
      <c r="CU330" s="1282"/>
      <c r="CV330" s="1282"/>
      <c r="CW330" s="1282"/>
      <c r="CX330" s="1282"/>
      <c r="CY330" s="1282"/>
      <c r="CZ330" s="1282"/>
      <c r="DA330" s="1282"/>
      <c r="DB330" s="1282"/>
      <c r="DC330" s="1282"/>
      <c r="DD330" s="1282"/>
      <c r="DE330" s="1282"/>
      <c r="DF330" s="1282"/>
      <c r="DG330" s="1282"/>
      <c r="DH330" s="1282"/>
      <c r="DI330" s="1282"/>
      <c r="DJ330" s="1282"/>
      <c r="DK330" s="1282"/>
      <c r="DL330" s="1282"/>
      <c r="DM330" s="1282"/>
      <c r="DN330" s="1282"/>
      <c r="DO330" s="1282"/>
      <c r="DP330" s="1282"/>
      <c r="DQ330" s="1282"/>
      <c r="DR330" s="1282"/>
      <c r="DS330" s="1282"/>
      <c r="DT330" s="1282"/>
      <c r="DU330" s="1282"/>
      <c r="DV330" s="1282"/>
      <c r="DW330" s="1282"/>
      <c r="DX330" s="1282"/>
      <c r="DY330" s="1282"/>
      <c r="DZ330" s="1282"/>
      <c r="EA330" s="1282"/>
      <c r="EB330" s="1282"/>
      <c r="EC330" s="1282"/>
      <c r="ED330" s="1282"/>
      <c r="EE330" s="1282"/>
      <c r="EF330" s="1282"/>
      <c r="EG330" s="1282"/>
      <c r="EH330" s="1282"/>
      <c r="EI330" s="1282"/>
      <c r="EJ330" s="1282"/>
      <c r="EK330" s="1282"/>
      <c r="EL330" s="1282"/>
      <c r="EM330" s="1282"/>
      <c r="EN330" s="1282"/>
      <c r="EO330" s="1282"/>
      <c r="EP330" s="1282"/>
      <c r="EQ330" s="1282"/>
      <c r="ER330" s="1282"/>
      <c r="ES330" s="1282"/>
      <c r="ET330" s="1282"/>
      <c r="EU330" s="1282"/>
      <c r="EV330" s="1282"/>
      <c r="EW330" s="1282"/>
      <c r="EX330" s="1282"/>
      <c r="EY330" s="1282"/>
      <c r="EZ330" s="1282"/>
      <c r="FA330" s="1282"/>
      <c r="FB330" s="1282"/>
      <c r="FC330" s="1282"/>
      <c r="FD330" s="1282"/>
      <c r="FE330" s="1282"/>
      <c r="FF330" s="1282"/>
      <c r="FG330" s="1282"/>
      <c r="FH330" s="1282"/>
      <c r="FI330" s="1282"/>
      <c r="FJ330" s="1282"/>
      <c r="FK330" s="1282"/>
      <c r="FL330" s="1282"/>
      <c r="FM330" s="1282"/>
      <c r="FN330" s="1282"/>
      <c r="FO330" s="1282"/>
      <c r="FP330" s="1282"/>
      <c r="FQ330" s="1282"/>
      <c r="FR330" s="1282"/>
      <c r="FS330" s="1282"/>
      <c r="FT330" s="1282"/>
      <c r="FU330" s="1282"/>
      <c r="FV330" s="1282"/>
      <c r="FW330" s="1282"/>
      <c r="FX330" s="1282"/>
      <c r="FY330" s="1282"/>
      <c r="FZ330" s="1282"/>
      <c r="GA330" s="1282"/>
      <c r="GB330" s="1282"/>
      <c r="GC330" s="1282"/>
      <c r="GD330" s="1282"/>
      <c r="GE330" s="1282"/>
      <c r="GF330" s="1282"/>
      <c r="GG330" s="1282"/>
      <c r="GH330" s="1282"/>
      <c r="GI330" s="1282"/>
      <c r="GJ330" s="1282"/>
      <c r="GK330" s="1282"/>
      <c r="GL330" s="1282"/>
      <c r="GM330" s="1282"/>
      <c r="GN330" s="1282"/>
      <c r="GO330" s="1282"/>
      <c r="GP330" s="1282"/>
      <c r="GQ330" s="1282"/>
      <c r="GR330" s="1282"/>
      <c r="GS330" s="1282"/>
      <c r="GT330" s="1282"/>
      <c r="GU330" s="1282"/>
      <c r="GV330" s="1282"/>
      <c r="GW330" s="1282"/>
      <c r="GX330" s="1282"/>
      <c r="GY330" s="1282"/>
      <c r="GZ330" s="1282"/>
      <c r="HA330" s="1282"/>
      <c r="HB330" s="1282"/>
      <c r="HC330" s="1282"/>
      <c r="HD330" s="1282"/>
      <c r="HE330" s="1282"/>
      <c r="HF330" s="1282"/>
      <c r="HG330" s="1282"/>
      <c r="HH330" s="1282"/>
      <c r="HI330" s="1282"/>
      <c r="HJ330" s="1282"/>
      <c r="HK330" s="1282"/>
      <c r="HL330" s="1282"/>
      <c r="HM330" s="1282"/>
      <c r="HN330" s="1282"/>
      <c r="HO330" s="1282"/>
      <c r="HP330" s="1282"/>
      <c r="HQ330" s="1282"/>
      <c r="HR330" s="1282"/>
      <c r="HS330" s="1282"/>
      <c r="HT330" s="1282"/>
      <c r="HU330" s="1282"/>
      <c r="HV330" s="1282"/>
      <c r="HW330" s="1282"/>
      <c r="HX330" s="1282"/>
      <c r="HY330" s="1282"/>
      <c r="HZ330" s="1282"/>
      <c r="IA330" s="1282"/>
      <c r="IB330" s="1282"/>
      <c r="IC330" s="1282"/>
      <c r="ID330" s="1282"/>
      <c r="IE330" s="1282"/>
      <c r="IF330" s="1282"/>
      <c r="IG330" s="1282"/>
      <c r="IH330" s="1282"/>
      <c r="II330" s="1282"/>
      <c r="IJ330" s="1282"/>
      <c r="IK330" s="1282"/>
      <c r="IL330" s="1282"/>
      <c r="IM330" s="1282"/>
      <c r="IN330" s="1282"/>
      <c r="IO330" s="1282"/>
      <c r="IP330" s="1282"/>
      <c r="IQ330" s="1282"/>
      <c r="IR330" s="1282"/>
      <c r="IS330" s="1282"/>
      <c r="IT330" s="1282"/>
      <c r="IU330" s="1282"/>
      <c r="IV330" s="1282"/>
    </row>
    <row r="331" spans="1:256" ht="15.6" customHeight="1">
      <c r="C331" s="2496"/>
      <c r="D331" s="131"/>
      <c r="F331" s="472" t="s">
        <v>625</v>
      </c>
      <c r="G331" s="2488"/>
      <c r="H331" s="2488"/>
      <c r="I331" s="2488"/>
      <c r="J331" s="2488"/>
      <c r="K331" s="2488"/>
      <c r="L331" s="2488"/>
      <c r="M331" s="2488"/>
      <c r="N331" s="2488"/>
      <c r="O331" s="763">
        <v>471700</v>
      </c>
      <c r="P331" s="763">
        <v>792500</v>
      </c>
      <c r="Q331" s="763">
        <v>707500</v>
      </c>
      <c r="R331" s="763">
        <v>970900</v>
      </c>
      <c r="S331" s="2497">
        <v>1074400</v>
      </c>
      <c r="T331" s="2497">
        <v>1047100</v>
      </c>
      <c r="U331" s="765">
        <v>934700</v>
      </c>
      <c r="V331" s="2498">
        <v>1261800</v>
      </c>
      <c r="W331" s="2498">
        <v>1448400</v>
      </c>
      <c r="X331" s="1611">
        <v>1449900</v>
      </c>
      <c r="Y331" s="2500">
        <v>1409800</v>
      </c>
      <c r="Z331" s="2500">
        <v>1409800</v>
      </c>
      <c r="AA331" s="2501">
        <v>1187700</v>
      </c>
      <c r="AB331" s="2501">
        <v>1187700</v>
      </c>
      <c r="AC331" s="477">
        <v>1217400</v>
      </c>
      <c r="AD331" s="477">
        <v>1247800</v>
      </c>
      <c r="AE331" s="477">
        <v>1279000</v>
      </c>
      <c r="AF331" s="477">
        <v>1311000</v>
      </c>
      <c r="AG331" s="477">
        <v>1343800</v>
      </c>
      <c r="AH331" s="477">
        <v>1377400</v>
      </c>
      <c r="AI331" s="477">
        <v>1411800</v>
      </c>
      <c r="AJ331" s="477">
        <v>1447100</v>
      </c>
      <c r="AK331" s="477">
        <v>1483300</v>
      </c>
      <c r="AL331" s="477">
        <v>1520400</v>
      </c>
      <c r="AM331" s="477">
        <v>1558400</v>
      </c>
      <c r="AN331" s="477">
        <v>1597400</v>
      </c>
      <c r="AO331" s="477">
        <v>1637300</v>
      </c>
      <c r="AP331" s="523">
        <v>1678200</v>
      </c>
      <c r="AQ331" s="1282"/>
      <c r="AR331" s="1282"/>
      <c r="AS331" s="1611">
        <v>1409800</v>
      </c>
      <c r="AT331" s="1282"/>
      <c r="AU331" s="1282"/>
      <c r="AV331" s="1282"/>
      <c r="AW331" s="1282"/>
      <c r="AX331" s="1282"/>
      <c r="AY331" s="1282"/>
      <c r="AZ331" s="1282"/>
      <c r="BA331" s="1282"/>
      <c r="BB331" s="1282"/>
      <c r="BC331" s="1282"/>
      <c r="BD331" s="1282"/>
      <c r="BE331" s="1282"/>
      <c r="BF331" s="1282"/>
      <c r="BG331" s="1282"/>
      <c r="BH331" s="1282"/>
      <c r="BI331" s="1282"/>
      <c r="BJ331" s="1282"/>
      <c r="BK331" s="1282"/>
      <c r="BL331" s="1282"/>
      <c r="BM331" s="1282"/>
      <c r="BN331" s="1282"/>
      <c r="BO331" s="1282"/>
      <c r="BP331" s="1282"/>
      <c r="BQ331" s="1282"/>
      <c r="BR331" s="1282"/>
      <c r="BS331" s="1282"/>
      <c r="BT331" s="1282"/>
      <c r="BU331" s="1282"/>
      <c r="BV331" s="1282"/>
      <c r="BW331" s="1282"/>
      <c r="BX331" s="1282"/>
      <c r="BY331" s="1282"/>
      <c r="BZ331" s="1282"/>
      <c r="CA331" s="1282"/>
      <c r="CB331" s="1282"/>
      <c r="CC331" s="1282"/>
      <c r="CD331" s="1282"/>
      <c r="CE331" s="1282"/>
      <c r="CF331" s="1282"/>
      <c r="CG331" s="1282"/>
      <c r="CH331" s="1282"/>
      <c r="CI331" s="1282"/>
      <c r="CJ331" s="1282"/>
      <c r="CK331" s="1282"/>
      <c r="CL331" s="1282"/>
      <c r="CM331" s="1282"/>
      <c r="CN331" s="1282"/>
      <c r="CO331" s="1282"/>
      <c r="CP331" s="1282"/>
      <c r="CQ331" s="1282"/>
      <c r="CR331" s="1282"/>
      <c r="CS331" s="1282"/>
      <c r="CT331" s="1282"/>
      <c r="CU331" s="1282"/>
      <c r="CV331" s="1282"/>
      <c r="CW331" s="1282"/>
      <c r="CX331" s="1282"/>
      <c r="CY331" s="1282"/>
      <c r="CZ331" s="1282"/>
      <c r="DA331" s="1282"/>
      <c r="DB331" s="1282"/>
      <c r="DC331" s="1282"/>
      <c r="DD331" s="1282"/>
      <c r="DE331" s="1282"/>
      <c r="DF331" s="1282"/>
      <c r="DG331" s="1282"/>
      <c r="DH331" s="1282"/>
      <c r="DI331" s="1282"/>
      <c r="DJ331" s="1282"/>
      <c r="DK331" s="1282"/>
      <c r="DL331" s="1282"/>
      <c r="DM331" s="1282"/>
      <c r="DN331" s="1282"/>
      <c r="DO331" s="1282"/>
      <c r="DP331" s="1282"/>
      <c r="DQ331" s="1282"/>
      <c r="DR331" s="1282"/>
      <c r="DS331" s="1282"/>
      <c r="DT331" s="1282"/>
      <c r="DU331" s="1282"/>
      <c r="DV331" s="1282"/>
      <c r="DW331" s="1282"/>
      <c r="DX331" s="1282"/>
      <c r="DY331" s="1282"/>
      <c r="DZ331" s="1282"/>
      <c r="EA331" s="1282"/>
      <c r="EB331" s="1282"/>
      <c r="EC331" s="1282"/>
      <c r="ED331" s="1282"/>
      <c r="EE331" s="1282"/>
      <c r="EF331" s="1282"/>
      <c r="EG331" s="1282"/>
      <c r="EH331" s="1282"/>
      <c r="EI331" s="1282"/>
      <c r="EJ331" s="1282"/>
      <c r="EK331" s="1282"/>
      <c r="EL331" s="1282"/>
      <c r="EM331" s="1282"/>
      <c r="EN331" s="1282"/>
      <c r="EO331" s="1282"/>
      <c r="EP331" s="1282"/>
      <c r="EQ331" s="1282"/>
      <c r="ER331" s="1282"/>
      <c r="ES331" s="1282"/>
      <c r="ET331" s="1282"/>
      <c r="EU331" s="1282"/>
      <c r="EV331" s="1282"/>
      <c r="EW331" s="1282"/>
      <c r="EX331" s="1282"/>
      <c r="EY331" s="1282"/>
      <c r="EZ331" s="1282"/>
      <c r="FA331" s="1282"/>
      <c r="FB331" s="1282"/>
      <c r="FC331" s="1282"/>
      <c r="FD331" s="1282"/>
      <c r="FE331" s="1282"/>
      <c r="FF331" s="1282"/>
      <c r="FG331" s="1282"/>
      <c r="FH331" s="1282"/>
      <c r="FI331" s="1282"/>
      <c r="FJ331" s="1282"/>
      <c r="FK331" s="1282"/>
      <c r="FL331" s="1282"/>
      <c r="FM331" s="1282"/>
      <c r="FN331" s="1282"/>
      <c r="FO331" s="1282"/>
      <c r="FP331" s="1282"/>
      <c r="FQ331" s="1282"/>
      <c r="FR331" s="1282"/>
      <c r="FS331" s="1282"/>
      <c r="FT331" s="1282"/>
      <c r="FU331" s="1282"/>
      <c r="FV331" s="1282"/>
      <c r="FW331" s="1282"/>
      <c r="FX331" s="1282"/>
      <c r="FY331" s="1282"/>
      <c r="FZ331" s="1282"/>
      <c r="GA331" s="1282"/>
      <c r="GB331" s="1282"/>
      <c r="GC331" s="1282"/>
      <c r="GD331" s="1282"/>
      <c r="GE331" s="1282"/>
      <c r="GF331" s="1282"/>
      <c r="GG331" s="1282"/>
      <c r="GH331" s="1282"/>
      <c r="GI331" s="1282"/>
      <c r="GJ331" s="1282"/>
      <c r="GK331" s="1282"/>
      <c r="GL331" s="1282"/>
      <c r="GM331" s="1282"/>
      <c r="GN331" s="1282"/>
      <c r="GO331" s="1282"/>
      <c r="GP331" s="1282"/>
      <c r="GQ331" s="1282"/>
      <c r="GR331" s="1282"/>
      <c r="GS331" s="1282"/>
      <c r="GT331" s="1282"/>
      <c r="GU331" s="1282"/>
      <c r="GV331" s="1282"/>
      <c r="GW331" s="1282"/>
      <c r="GX331" s="1282"/>
      <c r="GY331" s="1282"/>
      <c r="GZ331" s="1282"/>
      <c r="HA331" s="1282"/>
      <c r="HB331" s="1282"/>
      <c r="HC331" s="1282"/>
      <c r="HD331" s="1282"/>
      <c r="HE331" s="1282"/>
      <c r="HF331" s="1282"/>
      <c r="HG331" s="1282"/>
      <c r="HH331" s="1282"/>
      <c r="HI331" s="1282"/>
      <c r="HJ331" s="1282"/>
      <c r="HK331" s="1282"/>
      <c r="HL331" s="1282"/>
      <c r="HM331" s="1282"/>
      <c r="HN331" s="1282"/>
      <c r="HO331" s="1282"/>
      <c r="HP331" s="1282"/>
      <c r="HQ331" s="1282"/>
      <c r="HR331" s="1282"/>
      <c r="HS331" s="1282"/>
      <c r="HT331" s="1282"/>
      <c r="HU331" s="1282"/>
      <c r="HV331" s="1282"/>
      <c r="HW331" s="1282"/>
      <c r="HX331" s="1282"/>
      <c r="HY331" s="1282"/>
      <c r="HZ331" s="1282"/>
      <c r="IA331" s="1282"/>
      <c r="IB331" s="1282"/>
      <c r="IC331" s="1282"/>
      <c r="ID331" s="1282"/>
      <c r="IE331" s="1282"/>
      <c r="IF331" s="1282"/>
      <c r="IG331" s="1282"/>
      <c r="IH331" s="1282"/>
      <c r="II331" s="1282"/>
      <c r="IJ331" s="1282"/>
      <c r="IK331" s="1282"/>
      <c r="IL331" s="1282"/>
      <c r="IM331" s="1282"/>
      <c r="IN331" s="1282"/>
      <c r="IO331" s="1282"/>
      <c r="IP331" s="1282"/>
      <c r="IQ331" s="1282"/>
      <c r="IR331" s="1282"/>
      <c r="IS331" s="1282"/>
      <c r="IT331" s="1282"/>
      <c r="IU331" s="1282"/>
      <c r="IV331" s="1282"/>
    </row>
    <row r="332" spans="1:256" ht="15.6" customHeight="1">
      <c r="C332" s="2496"/>
      <c r="D332" s="131"/>
      <c r="F332" s="472" t="s">
        <v>626</v>
      </c>
      <c r="G332" s="2488"/>
      <c r="H332" s="2488"/>
      <c r="I332" s="2488"/>
      <c r="J332" s="2488"/>
      <c r="K332" s="2488"/>
      <c r="L332" s="2488"/>
      <c r="M332" s="2488"/>
      <c r="N332" s="2488"/>
      <c r="O332" s="763">
        <v>335000</v>
      </c>
      <c r="P332" s="763">
        <v>431600</v>
      </c>
      <c r="Q332" s="763">
        <v>490400</v>
      </c>
      <c r="R332" s="763">
        <v>582300</v>
      </c>
      <c r="S332" s="2497">
        <v>659200</v>
      </c>
      <c r="T332" s="2497">
        <v>641400</v>
      </c>
      <c r="U332" s="765">
        <v>609400</v>
      </c>
      <c r="V332" s="2498">
        <v>612500</v>
      </c>
      <c r="W332" s="2498">
        <v>617500</v>
      </c>
      <c r="X332" s="1611">
        <v>617500</v>
      </c>
      <c r="Y332" s="2500">
        <v>607700</v>
      </c>
      <c r="Z332" s="2500">
        <v>635600</v>
      </c>
      <c r="AA332" s="2501">
        <v>804500</v>
      </c>
      <c r="AB332" s="2501">
        <v>870900</v>
      </c>
      <c r="AC332" s="477">
        <v>892700</v>
      </c>
      <c r="AD332" s="477">
        <v>915000</v>
      </c>
      <c r="AE332" s="477">
        <v>937900</v>
      </c>
      <c r="AF332" s="477">
        <v>961300</v>
      </c>
      <c r="AG332" s="477">
        <v>985300</v>
      </c>
      <c r="AH332" s="477">
        <v>1009900</v>
      </c>
      <c r="AI332" s="477">
        <v>1035100</v>
      </c>
      <c r="AJ332" s="477">
        <v>1061000</v>
      </c>
      <c r="AK332" s="477">
        <v>1087500</v>
      </c>
      <c r="AL332" s="477">
        <v>1114700</v>
      </c>
      <c r="AM332" s="477">
        <v>1142600</v>
      </c>
      <c r="AN332" s="477">
        <v>1171200</v>
      </c>
      <c r="AO332" s="477">
        <v>1200500</v>
      </c>
      <c r="AP332" s="523">
        <v>1230500</v>
      </c>
      <c r="AQ332" s="1282"/>
      <c r="AR332" s="1282"/>
      <c r="AS332" s="1611">
        <v>635600</v>
      </c>
      <c r="AT332" s="1282"/>
      <c r="AU332" s="1282"/>
      <c r="AV332" s="1282"/>
      <c r="AW332" s="1282"/>
      <c r="AX332" s="1282"/>
      <c r="AY332" s="1282"/>
      <c r="AZ332" s="1282"/>
      <c r="BA332" s="1282"/>
      <c r="BB332" s="1282"/>
      <c r="BC332" s="1282"/>
      <c r="BD332" s="1282"/>
      <c r="BE332" s="1282"/>
      <c r="BF332" s="1282"/>
      <c r="BG332" s="1282"/>
      <c r="BH332" s="1282"/>
      <c r="BI332" s="1282"/>
      <c r="BJ332" s="1282"/>
      <c r="BK332" s="1282"/>
      <c r="BL332" s="1282"/>
      <c r="BM332" s="1282"/>
      <c r="BN332" s="1282"/>
      <c r="BO332" s="1282"/>
      <c r="BP332" s="1282"/>
      <c r="BQ332" s="1282"/>
      <c r="BR332" s="1282"/>
      <c r="BS332" s="1282"/>
      <c r="BT332" s="1282"/>
      <c r="BU332" s="1282"/>
      <c r="BV332" s="1282"/>
      <c r="BW332" s="1282"/>
      <c r="BX332" s="1282"/>
      <c r="BY332" s="1282"/>
      <c r="BZ332" s="1282"/>
      <c r="CA332" s="1282"/>
      <c r="CB332" s="1282"/>
      <c r="CC332" s="1282"/>
      <c r="CD332" s="1282"/>
      <c r="CE332" s="1282"/>
      <c r="CF332" s="1282"/>
      <c r="CG332" s="1282"/>
      <c r="CH332" s="1282"/>
      <c r="CI332" s="1282"/>
      <c r="CJ332" s="1282"/>
      <c r="CK332" s="1282"/>
      <c r="CL332" s="1282"/>
      <c r="CM332" s="1282"/>
      <c r="CN332" s="1282"/>
      <c r="CO332" s="1282"/>
      <c r="CP332" s="1282"/>
      <c r="CQ332" s="1282"/>
      <c r="CR332" s="1282"/>
      <c r="CS332" s="1282"/>
      <c r="CT332" s="1282"/>
      <c r="CU332" s="1282"/>
      <c r="CV332" s="1282"/>
      <c r="CW332" s="1282"/>
      <c r="CX332" s="1282"/>
      <c r="CY332" s="1282"/>
      <c r="CZ332" s="1282"/>
      <c r="DA332" s="1282"/>
      <c r="DB332" s="1282"/>
      <c r="DC332" s="1282"/>
      <c r="DD332" s="1282"/>
      <c r="DE332" s="1282"/>
      <c r="DF332" s="1282"/>
      <c r="DG332" s="1282"/>
      <c r="DH332" s="1282"/>
      <c r="DI332" s="1282"/>
      <c r="DJ332" s="1282"/>
      <c r="DK332" s="1282"/>
      <c r="DL332" s="1282"/>
      <c r="DM332" s="1282"/>
      <c r="DN332" s="1282"/>
      <c r="DO332" s="1282"/>
      <c r="DP332" s="1282"/>
      <c r="DQ332" s="1282"/>
      <c r="DR332" s="1282"/>
      <c r="DS332" s="1282"/>
      <c r="DT332" s="1282"/>
      <c r="DU332" s="1282"/>
      <c r="DV332" s="1282"/>
      <c r="DW332" s="1282"/>
      <c r="DX332" s="1282"/>
      <c r="DY332" s="1282"/>
      <c r="DZ332" s="1282"/>
      <c r="EA332" s="1282"/>
      <c r="EB332" s="1282"/>
      <c r="EC332" s="1282"/>
      <c r="ED332" s="1282"/>
      <c r="EE332" s="1282"/>
      <c r="EF332" s="1282"/>
      <c r="EG332" s="1282"/>
      <c r="EH332" s="1282"/>
      <c r="EI332" s="1282"/>
      <c r="EJ332" s="1282"/>
      <c r="EK332" s="1282"/>
      <c r="EL332" s="1282"/>
      <c r="EM332" s="1282"/>
      <c r="EN332" s="1282"/>
      <c r="EO332" s="1282"/>
      <c r="EP332" s="1282"/>
      <c r="EQ332" s="1282"/>
      <c r="ER332" s="1282"/>
      <c r="ES332" s="1282"/>
      <c r="ET332" s="1282"/>
      <c r="EU332" s="1282"/>
      <c r="EV332" s="1282"/>
      <c r="EW332" s="1282"/>
      <c r="EX332" s="1282"/>
      <c r="EY332" s="1282"/>
      <c r="EZ332" s="1282"/>
      <c r="FA332" s="1282"/>
      <c r="FB332" s="1282"/>
      <c r="FC332" s="1282"/>
      <c r="FD332" s="1282"/>
      <c r="FE332" s="1282"/>
      <c r="FF332" s="1282"/>
      <c r="FG332" s="1282"/>
      <c r="FH332" s="1282"/>
      <c r="FI332" s="1282"/>
      <c r="FJ332" s="1282"/>
      <c r="FK332" s="1282"/>
      <c r="FL332" s="1282"/>
      <c r="FM332" s="1282"/>
      <c r="FN332" s="1282"/>
      <c r="FO332" s="1282"/>
      <c r="FP332" s="1282"/>
      <c r="FQ332" s="1282"/>
      <c r="FR332" s="1282"/>
      <c r="FS332" s="1282"/>
      <c r="FT332" s="1282"/>
      <c r="FU332" s="1282"/>
      <c r="FV332" s="1282"/>
      <c r="FW332" s="1282"/>
      <c r="FX332" s="1282"/>
      <c r="FY332" s="1282"/>
      <c r="FZ332" s="1282"/>
      <c r="GA332" s="1282"/>
      <c r="GB332" s="1282"/>
      <c r="GC332" s="1282"/>
      <c r="GD332" s="1282"/>
      <c r="GE332" s="1282"/>
      <c r="GF332" s="1282"/>
      <c r="GG332" s="1282"/>
      <c r="GH332" s="1282"/>
      <c r="GI332" s="1282"/>
      <c r="GJ332" s="1282"/>
      <c r="GK332" s="1282"/>
      <c r="GL332" s="1282"/>
      <c r="GM332" s="1282"/>
      <c r="GN332" s="1282"/>
      <c r="GO332" s="1282"/>
      <c r="GP332" s="1282"/>
      <c r="GQ332" s="1282"/>
      <c r="GR332" s="1282"/>
      <c r="GS332" s="1282"/>
      <c r="GT332" s="1282"/>
      <c r="GU332" s="1282"/>
      <c r="GV332" s="1282"/>
      <c r="GW332" s="1282"/>
      <c r="GX332" s="1282"/>
      <c r="GY332" s="1282"/>
      <c r="GZ332" s="1282"/>
      <c r="HA332" s="1282"/>
      <c r="HB332" s="1282"/>
      <c r="HC332" s="1282"/>
      <c r="HD332" s="1282"/>
      <c r="HE332" s="1282"/>
      <c r="HF332" s="1282"/>
      <c r="HG332" s="1282"/>
      <c r="HH332" s="1282"/>
      <c r="HI332" s="1282"/>
      <c r="HJ332" s="1282"/>
      <c r="HK332" s="1282"/>
      <c r="HL332" s="1282"/>
      <c r="HM332" s="1282"/>
      <c r="HN332" s="1282"/>
      <c r="HO332" s="1282"/>
      <c r="HP332" s="1282"/>
      <c r="HQ332" s="1282"/>
      <c r="HR332" s="1282"/>
      <c r="HS332" s="1282"/>
      <c r="HT332" s="1282"/>
      <c r="HU332" s="1282"/>
      <c r="HV332" s="1282"/>
      <c r="HW332" s="1282"/>
      <c r="HX332" s="1282"/>
      <c r="HY332" s="1282"/>
      <c r="HZ332" s="1282"/>
      <c r="IA332" s="1282"/>
      <c r="IB332" s="1282"/>
      <c r="IC332" s="1282"/>
      <c r="ID332" s="1282"/>
      <c r="IE332" s="1282"/>
      <c r="IF332" s="1282"/>
      <c r="IG332" s="1282"/>
      <c r="IH332" s="1282"/>
      <c r="II332" s="1282"/>
      <c r="IJ332" s="1282"/>
      <c r="IK332" s="1282"/>
      <c r="IL332" s="1282"/>
      <c r="IM332" s="1282"/>
      <c r="IN332" s="1282"/>
      <c r="IO332" s="1282"/>
      <c r="IP332" s="1282"/>
      <c r="IQ332" s="1282"/>
      <c r="IR332" s="1282"/>
      <c r="IS332" s="1282"/>
      <c r="IT332" s="1282"/>
      <c r="IU332" s="1282"/>
      <c r="IV332" s="1282"/>
    </row>
    <row r="333" spans="1:256" ht="15.6" customHeight="1">
      <c r="C333" s="2496"/>
      <c r="D333" s="131"/>
      <c r="F333" s="472" t="s">
        <v>629</v>
      </c>
      <c r="G333" s="2488"/>
      <c r="H333" s="2488"/>
      <c r="I333" s="2488"/>
      <c r="J333" s="2488"/>
      <c r="K333" s="2488"/>
      <c r="L333" s="2488"/>
      <c r="M333" s="2488"/>
      <c r="N333" s="2488"/>
      <c r="O333" s="763">
        <v>10000</v>
      </c>
      <c r="P333" s="763">
        <v>15200</v>
      </c>
      <c r="Q333" s="763">
        <v>600</v>
      </c>
      <c r="R333" s="763">
        <v>37900</v>
      </c>
      <c r="S333" s="2497">
        <v>66500</v>
      </c>
      <c r="T333" s="2497">
        <v>127400</v>
      </c>
      <c r="U333" s="765">
        <v>108700</v>
      </c>
      <c r="V333" s="2498">
        <v>0</v>
      </c>
      <c r="W333" s="2498">
        <v>0</v>
      </c>
      <c r="X333" s="1611">
        <v>0</v>
      </c>
      <c r="Y333" s="2500">
        <v>0</v>
      </c>
      <c r="Z333" s="2500">
        <v>0</v>
      </c>
      <c r="AA333" s="2501">
        <v>0</v>
      </c>
      <c r="AB333" s="2501">
        <v>0</v>
      </c>
      <c r="AC333" s="477">
        <v>0</v>
      </c>
      <c r="AD333" s="477">
        <v>0</v>
      </c>
      <c r="AE333" s="477">
        <v>0</v>
      </c>
      <c r="AF333" s="477">
        <v>0</v>
      </c>
      <c r="AG333" s="477">
        <v>0</v>
      </c>
      <c r="AH333" s="477">
        <v>0</v>
      </c>
      <c r="AI333" s="477">
        <v>0</v>
      </c>
      <c r="AJ333" s="477">
        <v>0</v>
      </c>
      <c r="AK333" s="477">
        <v>0</v>
      </c>
      <c r="AL333" s="477">
        <v>0</v>
      </c>
      <c r="AM333" s="477">
        <v>0</v>
      </c>
      <c r="AN333" s="477">
        <v>0</v>
      </c>
      <c r="AO333" s="477">
        <v>0</v>
      </c>
      <c r="AP333" s="523">
        <v>0</v>
      </c>
      <c r="AS333" s="1611">
        <v>0</v>
      </c>
    </row>
    <row r="334" spans="1:256" s="998" customFormat="1" ht="15.6" customHeight="1">
      <c r="A334" s="9"/>
      <c r="B334" s="9"/>
      <c r="C334" s="2496"/>
      <c r="D334" s="131"/>
      <c r="E334" s="20"/>
      <c r="F334" s="472" t="s">
        <v>632</v>
      </c>
      <c r="G334" s="2488"/>
      <c r="H334" s="2488"/>
      <c r="I334" s="2488"/>
      <c r="J334" s="2488"/>
      <c r="K334" s="2488"/>
      <c r="L334" s="2488"/>
      <c r="M334" s="2488"/>
      <c r="N334" s="2488"/>
      <c r="O334" s="763">
        <v>1339100</v>
      </c>
      <c r="P334" s="763">
        <v>1549400</v>
      </c>
      <c r="Q334" s="763">
        <v>1427400</v>
      </c>
      <c r="R334" s="763">
        <v>1988400</v>
      </c>
      <c r="S334" s="2497">
        <v>2223000</v>
      </c>
      <c r="T334" s="2497">
        <v>2238400</v>
      </c>
      <c r="U334" s="765">
        <v>2465200</v>
      </c>
      <c r="V334" s="2498">
        <v>2297900</v>
      </c>
      <c r="W334" s="2498">
        <v>2364800</v>
      </c>
      <c r="X334" s="1611">
        <v>2966300</v>
      </c>
      <c r="Y334" s="2500">
        <v>2446200</v>
      </c>
      <c r="Z334" s="2500">
        <v>2405800</v>
      </c>
      <c r="AA334" s="2501">
        <v>2039600</v>
      </c>
      <c r="AB334" s="2501">
        <v>2039600</v>
      </c>
      <c r="AC334" s="477">
        <v>2090600</v>
      </c>
      <c r="AD334" s="477">
        <v>2142900</v>
      </c>
      <c r="AE334" s="477">
        <v>2196500</v>
      </c>
      <c r="AF334" s="477">
        <v>2251400</v>
      </c>
      <c r="AG334" s="477">
        <v>2307700</v>
      </c>
      <c r="AH334" s="477">
        <v>2365400</v>
      </c>
      <c r="AI334" s="477">
        <v>2424500</v>
      </c>
      <c r="AJ334" s="477">
        <v>2485100</v>
      </c>
      <c r="AK334" s="477">
        <v>2547200</v>
      </c>
      <c r="AL334" s="477">
        <v>2610900</v>
      </c>
      <c r="AM334" s="477">
        <v>2676200</v>
      </c>
      <c r="AN334" s="477">
        <v>2743100</v>
      </c>
      <c r="AO334" s="477">
        <v>2811700</v>
      </c>
      <c r="AP334" s="523">
        <v>2882000</v>
      </c>
      <c r="AQ334" s="420"/>
      <c r="AR334" s="420"/>
      <c r="AS334" s="1611">
        <v>2405800</v>
      </c>
      <c r="AT334" s="420"/>
      <c r="AU334" s="420"/>
      <c r="AV334" s="420"/>
      <c r="AW334" s="420"/>
      <c r="AX334" s="420"/>
      <c r="AY334" s="420"/>
      <c r="AZ334" s="420"/>
      <c r="BA334" s="420"/>
      <c r="BB334" s="420"/>
      <c r="BC334" s="420"/>
      <c r="BD334" s="420"/>
      <c r="BE334" s="420"/>
      <c r="BF334" s="420"/>
      <c r="BG334" s="420"/>
      <c r="BH334" s="420"/>
      <c r="BI334" s="420"/>
      <c r="BJ334" s="420"/>
      <c r="BK334" s="420"/>
      <c r="BL334" s="420"/>
      <c r="BM334" s="420"/>
      <c r="BN334" s="420"/>
      <c r="BO334" s="420"/>
      <c r="BP334" s="420"/>
      <c r="BQ334" s="420"/>
      <c r="BR334" s="420"/>
      <c r="BS334" s="420"/>
      <c r="BT334" s="420"/>
      <c r="BU334" s="420"/>
      <c r="BV334" s="420"/>
      <c r="BW334" s="420"/>
      <c r="BX334" s="420"/>
      <c r="BY334" s="420"/>
      <c r="BZ334" s="420"/>
      <c r="CA334" s="420"/>
      <c r="CB334" s="420"/>
      <c r="CC334" s="420"/>
      <c r="CD334" s="420"/>
      <c r="CE334" s="420"/>
      <c r="CF334" s="420"/>
      <c r="CG334" s="420"/>
      <c r="CH334" s="420"/>
      <c r="CI334" s="420"/>
      <c r="CJ334" s="420"/>
      <c r="CK334" s="420"/>
      <c r="CL334" s="420"/>
      <c r="CM334" s="420"/>
      <c r="CN334" s="420"/>
      <c r="CO334" s="420"/>
      <c r="CP334" s="420"/>
      <c r="CQ334" s="420"/>
      <c r="CR334" s="420"/>
      <c r="CS334" s="420"/>
      <c r="CT334" s="420"/>
      <c r="CU334" s="420"/>
      <c r="CV334" s="420"/>
      <c r="CW334" s="420"/>
      <c r="CX334" s="420"/>
      <c r="CY334" s="420"/>
      <c r="CZ334" s="420"/>
      <c r="DA334" s="420"/>
      <c r="DB334" s="420"/>
      <c r="DC334" s="420"/>
      <c r="DD334" s="420"/>
      <c r="DE334" s="420"/>
      <c r="DF334" s="420"/>
      <c r="DG334" s="420"/>
      <c r="DH334" s="420"/>
      <c r="DI334" s="420"/>
      <c r="DJ334" s="420"/>
      <c r="DK334" s="420"/>
      <c r="DL334" s="420"/>
      <c r="DM334" s="420"/>
      <c r="DN334" s="420"/>
      <c r="DO334" s="420"/>
      <c r="DP334" s="420"/>
      <c r="DQ334" s="420"/>
      <c r="DR334" s="420"/>
      <c r="DS334" s="420"/>
      <c r="DT334" s="420"/>
      <c r="DU334" s="420"/>
      <c r="DV334" s="420"/>
      <c r="DW334" s="420"/>
      <c r="DX334" s="420"/>
      <c r="DY334" s="420"/>
      <c r="DZ334" s="420"/>
      <c r="EA334" s="420"/>
      <c r="EB334" s="420"/>
      <c r="EC334" s="420"/>
      <c r="ED334" s="420"/>
      <c r="EE334" s="420"/>
      <c r="EF334" s="420"/>
      <c r="EG334" s="420"/>
      <c r="EH334" s="420"/>
      <c r="EI334" s="420"/>
      <c r="EJ334" s="420"/>
      <c r="EK334" s="420"/>
      <c r="EL334" s="420"/>
      <c r="EM334" s="420"/>
      <c r="EN334" s="420"/>
      <c r="EO334" s="420"/>
      <c r="EP334" s="420"/>
      <c r="EQ334" s="420"/>
      <c r="ER334" s="420"/>
      <c r="ES334" s="420"/>
      <c r="ET334" s="420"/>
      <c r="EU334" s="420"/>
      <c r="EV334" s="420"/>
      <c r="EW334" s="420"/>
      <c r="EX334" s="420"/>
      <c r="EY334" s="420"/>
      <c r="EZ334" s="420"/>
      <c r="FA334" s="420"/>
      <c r="FB334" s="420"/>
      <c r="FC334" s="420"/>
      <c r="FD334" s="420"/>
      <c r="FE334" s="420"/>
      <c r="FF334" s="420"/>
      <c r="FG334" s="420"/>
      <c r="FH334" s="420"/>
      <c r="FI334" s="420"/>
      <c r="FJ334" s="420"/>
      <c r="FK334" s="420"/>
      <c r="FL334" s="420"/>
      <c r="FM334" s="420"/>
      <c r="FN334" s="420"/>
      <c r="FO334" s="420"/>
      <c r="FP334" s="420"/>
      <c r="FQ334" s="420"/>
      <c r="FR334" s="420"/>
      <c r="FS334" s="420"/>
      <c r="FT334" s="420"/>
      <c r="FU334" s="420"/>
      <c r="FV334" s="420"/>
      <c r="FW334" s="420"/>
      <c r="FX334" s="420"/>
      <c r="FY334" s="420"/>
      <c r="FZ334" s="420"/>
      <c r="GA334" s="420"/>
      <c r="GB334" s="420"/>
      <c r="GC334" s="420"/>
      <c r="GD334" s="420"/>
      <c r="GE334" s="420"/>
      <c r="GF334" s="420"/>
      <c r="GG334" s="420"/>
      <c r="GH334" s="420"/>
      <c r="GI334" s="420"/>
      <c r="GJ334" s="420"/>
      <c r="GK334" s="420"/>
      <c r="GL334" s="420"/>
      <c r="GM334" s="420"/>
      <c r="GN334" s="420"/>
      <c r="GO334" s="420"/>
      <c r="GP334" s="420"/>
      <c r="GQ334" s="420"/>
      <c r="GR334" s="420"/>
      <c r="GS334" s="420"/>
      <c r="GT334" s="420"/>
      <c r="GU334" s="420"/>
      <c r="GV334" s="420"/>
      <c r="GW334" s="420"/>
      <c r="GX334" s="420"/>
      <c r="GY334" s="420"/>
      <c r="GZ334" s="420"/>
      <c r="HA334" s="420"/>
      <c r="HB334" s="420"/>
      <c r="HC334" s="420"/>
      <c r="HD334" s="420"/>
      <c r="HE334" s="420"/>
      <c r="HF334" s="420"/>
      <c r="HG334" s="420"/>
      <c r="HH334" s="420"/>
      <c r="HI334" s="420"/>
      <c r="HJ334" s="420"/>
      <c r="HK334" s="420"/>
      <c r="HL334" s="420"/>
      <c r="HM334" s="420"/>
      <c r="HN334" s="420"/>
      <c r="HO334" s="420"/>
      <c r="HP334" s="420"/>
      <c r="HQ334" s="420"/>
      <c r="HR334" s="420"/>
      <c r="HS334" s="420"/>
      <c r="HT334" s="420"/>
      <c r="HU334" s="420"/>
      <c r="HV334" s="420"/>
      <c r="HW334" s="420"/>
      <c r="HX334" s="420"/>
      <c r="HY334" s="420"/>
      <c r="HZ334" s="420"/>
      <c r="IA334" s="420"/>
      <c r="IB334" s="420"/>
      <c r="IC334" s="420"/>
      <c r="ID334" s="420"/>
      <c r="IE334" s="420"/>
      <c r="IF334" s="420"/>
      <c r="IG334" s="420"/>
      <c r="IH334" s="420"/>
      <c r="II334" s="420"/>
      <c r="IJ334" s="420"/>
      <c r="IK334" s="420"/>
      <c r="IL334" s="420"/>
      <c r="IM334" s="420"/>
      <c r="IN334" s="420"/>
      <c r="IO334" s="420"/>
      <c r="IP334" s="420"/>
      <c r="IQ334" s="420"/>
      <c r="IR334" s="420"/>
      <c r="IS334" s="420"/>
      <c r="IT334" s="420"/>
      <c r="IU334" s="420"/>
      <c r="IV334" s="420"/>
    </row>
    <row r="335" spans="1:256" ht="15.6" customHeight="1">
      <c r="C335" s="2496"/>
      <c r="D335" s="131"/>
      <c r="F335" s="115" t="s">
        <v>635</v>
      </c>
      <c r="G335" s="64"/>
      <c r="H335" s="64"/>
      <c r="I335" s="64"/>
      <c r="J335" s="64"/>
      <c r="K335" s="64"/>
      <c r="L335" s="64"/>
      <c r="M335" s="64"/>
      <c r="N335" s="64"/>
      <c r="O335" s="763"/>
      <c r="P335" s="763">
        <v>0</v>
      </c>
      <c r="Q335" s="763">
        <v>0</v>
      </c>
      <c r="R335" s="763">
        <v>0</v>
      </c>
      <c r="S335" s="2497">
        <v>0</v>
      </c>
      <c r="T335" s="2497">
        <v>0</v>
      </c>
      <c r="U335" s="765">
        <v>0</v>
      </c>
      <c r="V335" s="2498">
        <v>0</v>
      </c>
      <c r="W335" s="2498">
        <v>0</v>
      </c>
      <c r="X335" s="1611">
        <v>0</v>
      </c>
      <c r="Y335" s="2500">
        <v>0</v>
      </c>
      <c r="Z335" s="2500">
        <v>0</v>
      </c>
      <c r="AA335" s="2501">
        <v>-871200</v>
      </c>
      <c r="AB335" s="2501">
        <v>-909000</v>
      </c>
      <c r="AC335" s="477">
        <v>-931700</v>
      </c>
      <c r="AD335" s="477">
        <v>-955000</v>
      </c>
      <c r="AE335" s="477">
        <v>-978900</v>
      </c>
      <c r="AF335" s="477">
        <v>-1003400</v>
      </c>
      <c r="AG335" s="477">
        <v>-1028500</v>
      </c>
      <c r="AH335" s="477">
        <v>-1054200</v>
      </c>
      <c r="AI335" s="477">
        <v>-1080600</v>
      </c>
      <c r="AJ335" s="477">
        <v>-1107600</v>
      </c>
      <c r="AK335" s="477">
        <v>-1135300</v>
      </c>
      <c r="AL335" s="477">
        <v>-1163700</v>
      </c>
      <c r="AM335" s="477">
        <v>-1192800</v>
      </c>
      <c r="AN335" s="477">
        <v>-1222600</v>
      </c>
      <c r="AO335" s="477">
        <v>-1253200</v>
      </c>
      <c r="AP335" s="523">
        <v>-1284500</v>
      </c>
      <c r="AS335" s="1611">
        <v>0</v>
      </c>
    </row>
    <row r="336" spans="1:256" ht="15.6" customHeight="1">
      <c r="C336" s="2496"/>
      <c r="D336" s="505"/>
      <c r="E336" s="506"/>
      <c r="F336" s="507" t="s">
        <v>38</v>
      </c>
      <c r="G336" s="2502"/>
      <c r="H336" s="2502"/>
      <c r="I336" s="2502"/>
      <c r="J336" s="2502"/>
      <c r="K336" s="2502"/>
      <c r="L336" s="2502"/>
      <c r="M336" s="2502"/>
      <c r="N336" s="2502"/>
      <c r="O336" s="508">
        <v>10806977</v>
      </c>
      <c r="P336" s="2503">
        <v>11739000</v>
      </c>
      <c r="Q336" s="2503">
        <v>12622000</v>
      </c>
      <c r="R336" s="2503">
        <v>15194900</v>
      </c>
      <c r="S336" s="2504">
        <v>16450700</v>
      </c>
      <c r="T336" s="2504">
        <v>16993000</v>
      </c>
      <c r="U336" s="2505">
        <v>17684800</v>
      </c>
      <c r="V336" s="2506">
        <v>17342000</v>
      </c>
      <c r="W336" s="508">
        <v>18050100</v>
      </c>
      <c r="X336" s="2507">
        <v>20869800</v>
      </c>
      <c r="Y336" s="2508">
        <v>18469300</v>
      </c>
      <c r="Z336" s="2508">
        <v>19263200</v>
      </c>
      <c r="AA336" s="2509">
        <v>18369550.113540001</v>
      </c>
      <c r="AB336" s="2509">
        <v>18925929.971914999</v>
      </c>
      <c r="AC336" s="508">
        <v>19601100</v>
      </c>
      <c r="AD336" s="508">
        <v>20418600</v>
      </c>
      <c r="AE336" s="508">
        <v>21281900</v>
      </c>
      <c r="AF336" s="508">
        <v>22172300</v>
      </c>
      <c r="AG336" s="508">
        <v>22924200</v>
      </c>
      <c r="AH336" s="508">
        <v>23702300</v>
      </c>
      <c r="AI336" s="508">
        <v>24507400</v>
      </c>
      <c r="AJ336" s="508">
        <v>25346200</v>
      </c>
      <c r="AK336" s="508">
        <v>26219600</v>
      </c>
      <c r="AL336" s="508">
        <v>27128900</v>
      </c>
      <c r="AM336" s="508">
        <v>28075400</v>
      </c>
      <c r="AN336" s="508">
        <v>29060500</v>
      </c>
      <c r="AO336" s="508">
        <v>30085500</v>
      </c>
      <c r="AP336" s="509">
        <v>31152000</v>
      </c>
      <c r="AQ336" s="998"/>
      <c r="AR336" s="998"/>
      <c r="AS336" s="2507">
        <v>19263200</v>
      </c>
      <c r="AT336" s="998"/>
      <c r="AU336" s="998"/>
      <c r="AV336" s="998"/>
      <c r="AW336" s="998"/>
      <c r="AX336" s="998"/>
      <c r="AY336" s="998"/>
      <c r="AZ336" s="998"/>
      <c r="BA336" s="998"/>
      <c r="BB336" s="998"/>
      <c r="BC336" s="998"/>
      <c r="BD336" s="998"/>
      <c r="BE336" s="998"/>
      <c r="BF336" s="998"/>
      <c r="BG336" s="998"/>
      <c r="BH336" s="998"/>
      <c r="BI336" s="998"/>
      <c r="BJ336" s="998"/>
      <c r="BK336" s="998"/>
      <c r="BL336" s="998"/>
      <c r="BM336" s="998"/>
      <c r="BN336" s="998"/>
      <c r="BO336" s="998"/>
      <c r="BP336" s="998"/>
      <c r="BQ336" s="998"/>
      <c r="BR336" s="998"/>
      <c r="BS336" s="998"/>
      <c r="BT336" s="998"/>
      <c r="BU336" s="998"/>
      <c r="BV336" s="998"/>
      <c r="BW336" s="998"/>
      <c r="BX336" s="998"/>
      <c r="BY336" s="998"/>
      <c r="BZ336" s="998"/>
      <c r="CA336" s="998"/>
      <c r="CB336" s="998"/>
      <c r="CC336" s="998"/>
      <c r="CD336" s="998"/>
      <c r="CE336" s="998"/>
      <c r="CF336" s="998"/>
      <c r="CG336" s="998"/>
      <c r="CH336" s="998"/>
      <c r="CI336" s="998"/>
      <c r="CJ336" s="998"/>
      <c r="CK336" s="998"/>
      <c r="CL336" s="998"/>
      <c r="CM336" s="998"/>
      <c r="CN336" s="998"/>
      <c r="CO336" s="998"/>
      <c r="CP336" s="998"/>
      <c r="CQ336" s="998"/>
      <c r="CR336" s="998"/>
      <c r="CS336" s="998"/>
      <c r="CT336" s="998"/>
      <c r="CU336" s="998"/>
      <c r="CV336" s="998"/>
      <c r="CW336" s="998"/>
      <c r="CX336" s="998"/>
      <c r="CY336" s="998"/>
      <c r="CZ336" s="998"/>
      <c r="DA336" s="998"/>
      <c r="DB336" s="998"/>
      <c r="DC336" s="998"/>
      <c r="DD336" s="998"/>
      <c r="DE336" s="998"/>
      <c r="DF336" s="998"/>
      <c r="DG336" s="998"/>
      <c r="DH336" s="998"/>
      <c r="DI336" s="998"/>
      <c r="DJ336" s="998"/>
      <c r="DK336" s="998"/>
      <c r="DL336" s="998"/>
      <c r="DM336" s="998"/>
      <c r="DN336" s="998"/>
      <c r="DO336" s="998"/>
      <c r="DP336" s="998"/>
      <c r="DQ336" s="998"/>
      <c r="DR336" s="998"/>
      <c r="DS336" s="998"/>
      <c r="DT336" s="998"/>
      <c r="DU336" s="998"/>
      <c r="DV336" s="998"/>
      <c r="DW336" s="998"/>
      <c r="DX336" s="998"/>
      <c r="DY336" s="998"/>
      <c r="DZ336" s="998"/>
      <c r="EA336" s="998"/>
      <c r="EB336" s="998"/>
      <c r="EC336" s="998"/>
      <c r="ED336" s="998"/>
      <c r="EE336" s="998"/>
      <c r="EF336" s="998"/>
      <c r="EG336" s="998"/>
      <c r="EH336" s="998"/>
      <c r="EI336" s="998"/>
      <c r="EJ336" s="998"/>
      <c r="EK336" s="998"/>
      <c r="EL336" s="998"/>
      <c r="EM336" s="998"/>
      <c r="EN336" s="998"/>
      <c r="EO336" s="998"/>
      <c r="EP336" s="998"/>
      <c r="EQ336" s="998"/>
      <c r="ER336" s="998"/>
      <c r="ES336" s="998"/>
      <c r="ET336" s="998"/>
      <c r="EU336" s="998"/>
      <c r="EV336" s="998"/>
      <c r="EW336" s="998"/>
      <c r="EX336" s="998"/>
      <c r="EY336" s="998"/>
      <c r="EZ336" s="998"/>
      <c r="FA336" s="998"/>
      <c r="FB336" s="998"/>
      <c r="FC336" s="998"/>
      <c r="FD336" s="998"/>
      <c r="FE336" s="998"/>
      <c r="FF336" s="998"/>
      <c r="FG336" s="998"/>
      <c r="FH336" s="998"/>
      <c r="FI336" s="998"/>
      <c r="FJ336" s="998"/>
      <c r="FK336" s="998"/>
      <c r="FL336" s="998"/>
      <c r="FM336" s="998"/>
      <c r="FN336" s="998"/>
      <c r="FO336" s="998"/>
      <c r="FP336" s="998"/>
      <c r="FQ336" s="998"/>
      <c r="FR336" s="998"/>
      <c r="FS336" s="998"/>
      <c r="FT336" s="998"/>
      <c r="FU336" s="998"/>
      <c r="FV336" s="998"/>
      <c r="FW336" s="998"/>
      <c r="FX336" s="998"/>
      <c r="FY336" s="998"/>
      <c r="FZ336" s="998"/>
      <c r="GA336" s="998"/>
      <c r="GB336" s="998"/>
      <c r="GC336" s="998"/>
      <c r="GD336" s="998"/>
      <c r="GE336" s="998"/>
      <c r="GF336" s="998"/>
      <c r="GG336" s="998"/>
      <c r="GH336" s="998"/>
      <c r="GI336" s="998"/>
      <c r="GJ336" s="998"/>
      <c r="GK336" s="998"/>
      <c r="GL336" s="998"/>
      <c r="GM336" s="998"/>
      <c r="GN336" s="998"/>
      <c r="GO336" s="998"/>
      <c r="GP336" s="998"/>
      <c r="GQ336" s="998"/>
      <c r="GR336" s="998"/>
      <c r="GS336" s="998"/>
      <c r="GT336" s="998"/>
      <c r="GU336" s="998"/>
      <c r="GV336" s="998"/>
      <c r="GW336" s="998"/>
      <c r="GX336" s="998"/>
      <c r="GY336" s="998"/>
      <c r="GZ336" s="998"/>
      <c r="HA336" s="998"/>
      <c r="HB336" s="998"/>
      <c r="HC336" s="998"/>
      <c r="HD336" s="998"/>
      <c r="HE336" s="998"/>
      <c r="HF336" s="998"/>
      <c r="HG336" s="998"/>
      <c r="HH336" s="998"/>
      <c r="HI336" s="998"/>
      <c r="HJ336" s="998"/>
      <c r="HK336" s="998"/>
      <c r="HL336" s="998"/>
      <c r="HM336" s="998"/>
      <c r="HN336" s="998"/>
      <c r="HO336" s="998"/>
      <c r="HP336" s="998"/>
      <c r="HQ336" s="998"/>
      <c r="HR336" s="998"/>
      <c r="HS336" s="998"/>
      <c r="HT336" s="998"/>
      <c r="HU336" s="998"/>
      <c r="HV336" s="998"/>
      <c r="HW336" s="998"/>
      <c r="HX336" s="998"/>
      <c r="HY336" s="998"/>
      <c r="HZ336" s="998"/>
      <c r="IA336" s="998"/>
      <c r="IB336" s="998"/>
      <c r="IC336" s="998"/>
      <c r="ID336" s="998"/>
      <c r="IE336" s="998"/>
      <c r="IF336" s="998"/>
      <c r="IG336" s="998"/>
      <c r="IH336" s="998"/>
      <c r="II336" s="998"/>
      <c r="IJ336" s="998"/>
      <c r="IK336" s="998"/>
      <c r="IL336" s="998"/>
      <c r="IM336" s="998"/>
      <c r="IN336" s="998"/>
      <c r="IO336" s="998"/>
      <c r="IP336" s="998"/>
      <c r="IQ336" s="998"/>
      <c r="IR336" s="998"/>
      <c r="IS336" s="998"/>
      <c r="IT336" s="998"/>
      <c r="IU336" s="998"/>
      <c r="IV336" s="998"/>
    </row>
    <row r="337" spans="1:256" ht="15.6" customHeight="1">
      <c r="C337" s="2496"/>
      <c r="D337" s="131"/>
      <c r="E337" s="490" t="s">
        <v>783</v>
      </c>
      <c r="F337" s="472"/>
      <c r="G337" s="2488"/>
      <c r="H337" s="2488"/>
      <c r="I337" s="2488"/>
      <c r="J337" s="2488"/>
      <c r="K337" s="2488"/>
      <c r="L337" s="2488"/>
      <c r="M337" s="2488"/>
      <c r="N337" s="2488"/>
      <c r="O337" s="763"/>
      <c r="P337" s="763"/>
      <c r="Q337" s="763"/>
      <c r="R337" s="763"/>
      <c r="S337" s="2497"/>
      <c r="T337" s="2497"/>
      <c r="U337" s="765"/>
      <c r="V337" s="2498"/>
      <c r="W337" s="2498"/>
      <c r="X337" s="1611"/>
      <c r="Y337" s="2500"/>
      <c r="Z337" s="2500"/>
      <c r="AA337" s="2501"/>
      <c r="AB337" s="2501"/>
      <c r="AC337" s="473"/>
      <c r="AD337" s="473"/>
      <c r="AE337" s="473"/>
      <c r="AF337" s="473"/>
      <c r="AG337" s="473"/>
      <c r="AH337" s="473"/>
      <c r="AI337" s="473"/>
      <c r="AJ337" s="473"/>
      <c r="AK337" s="473"/>
      <c r="AL337" s="473"/>
      <c r="AM337" s="473"/>
      <c r="AN337" s="473"/>
      <c r="AO337" s="473"/>
      <c r="AP337" s="1288"/>
      <c r="AS337" s="1611"/>
    </row>
    <row r="338" spans="1:256" ht="15.6" customHeight="1">
      <c r="C338" s="2496"/>
      <c r="D338" s="131"/>
      <c r="F338" s="472" t="s">
        <v>623</v>
      </c>
      <c r="G338" s="2488"/>
      <c r="H338" s="2488"/>
      <c r="I338" s="2488"/>
      <c r="J338" s="2488"/>
      <c r="K338" s="2488"/>
      <c r="L338" s="2488"/>
      <c r="M338" s="2488"/>
      <c r="N338" s="2488"/>
      <c r="O338" s="763">
        <v>5955587</v>
      </c>
      <c r="P338" s="763">
        <v>7120500</v>
      </c>
      <c r="Q338" s="763">
        <v>7878300</v>
      </c>
      <c r="R338" s="763">
        <v>8083000</v>
      </c>
      <c r="S338" s="2497">
        <v>6770800</v>
      </c>
      <c r="T338" s="2497">
        <v>8018100</v>
      </c>
      <c r="U338" s="765">
        <v>8554200</v>
      </c>
      <c r="V338" s="2498">
        <v>8437400</v>
      </c>
      <c r="W338" s="2498">
        <v>8247400</v>
      </c>
      <c r="X338" s="1611">
        <v>9683300</v>
      </c>
      <c r="Y338" s="2500">
        <v>8653700</v>
      </c>
      <c r="Z338" s="2500">
        <v>9203500</v>
      </c>
      <c r="AA338" s="2501">
        <v>10508008.830399998</v>
      </c>
      <c r="AB338" s="2501">
        <v>11091388.992005</v>
      </c>
      <c r="AC338" s="477">
        <v>11511000</v>
      </c>
      <c r="AD338" s="477">
        <v>12029600</v>
      </c>
      <c r="AE338" s="477">
        <v>12579000</v>
      </c>
      <c r="AF338" s="477">
        <v>13146100</v>
      </c>
      <c r="AG338" s="477">
        <v>13614000</v>
      </c>
      <c r="AH338" s="477">
        <v>14098900</v>
      </c>
      <c r="AI338" s="477">
        <v>14601300</v>
      </c>
      <c r="AJ338" s="477">
        <v>15125700</v>
      </c>
      <c r="AK338" s="477">
        <v>15672800</v>
      </c>
      <c r="AL338" s="477">
        <v>16243500</v>
      </c>
      <c r="AM338" s="477">
        <v>16838700</v>
      </c>
      <c r="AN338" s="477">
        <v>17459200</v>
      </c>
      <c r="AO338" s="477">
        <v>18106100</v>
      </c>
      <c r="AP338" s="523">
        <v>18780300</v>
      </c>
      <c r="AS338" s="1611">
        <v>9203500</v>
      </c>
    </row>
    <row r="339" spans="1:256" ht="15.6" customHeight="1">
      <c r="C339" s="2496"/>
      <c r="D339" s="131"/>
      <c r="F339" s="472" t="s">
        <v>625</v>
      </c>
      <c r="G339" s="2488"/>
      <c r="H339" s="2488"/>
      <c r="I339" s="2488"/>
      <c r="J339" s="2488"/>
      <c r="K339" s="2488"/>
      <c r="L339" s="2488"/>
      <c r="M339" s="2488"/>
      <c r="N339" s="2488"/>
      <c r="O339" s="763">
        <v>116000</v>
      </c>
      <c r="P339" s="763">
        <v>2786200</v>
      </c>
      <c r="Q339" s="763">
        <v>2256200</v>
      </c>
      <c r="R339" s="763">
        <v>2306200</v>
      </c>
      <c r="S339" s="2497">
        <v>2593800</v>
      </c>
      <c r="T339" s="2497">
        <v>2369400</v>
      </c>
      <c r="U339" s="765">
        <v>2516200</v>
      </c>
      <c r="V339" s="2498">
        <v>2680600</v>
      </c>
      <c r="W339" s="2498">
        <v>2821500</v>
      </c>
      <c r="X339" s="1611">
        <v>2823800</v>
      </c>
      <c r="Y339" s="2500">
        <v>2823800</v>
      </c>
      <c r="Z339" s="2500">
        <v>2823800</v>
      </c>
      <c r="AA339" s="2501">
        <v>2800800</v>
      </c>
      <c r="AB339" s="2501">
        <v>2800800</v>
      </c>
      <c r="AC339" s="477">
        <v>2870800</v>
      </c>
      <c r="AD339" s="477">
        <v>2942600</v>
      </c>
      <c r="AE339" s="477">
        <v>3016200</v>
      </c>
      <c r="AF339" s="477">
        <v>3091600</v>
      </c>
      <c r="AG339" s="477">
        <v>3168900</v>
      </c>
      <c r="AH339" s="477">
        <v>3248100</v>
      </c>
      <c r="AI339" s="477">
        <v>3329300</v>
      </c>
      <c r="AJ339" s="477">
        <v>3412500</v>
      </c>
      <c r="AK339" s="477">
        <v>3497800</v>
      </c>
      <c r="AL339" s="477">
        <v>3585200</v>
      </c>
      <c r="AM339" s="477">
        <v>3674800</v>
      </c>
      <c r="AN339" s="477">
        <v>3766700</v>
      </c>
      <c r="AO339" s="477">
        <v>3860900</v>
      </c>
      <c r="AP339" s="523">
        <v>3957400</v>
      </c>
      <c r="AS339" s="1611">
        <v>2823800</v>
      </c>
    </row>
    <row r="340" spans="1:256" ht="15.6" customHeight="1">
      <c r="C340" s="2496"/>
      <c r="D340" s="657" t="s">
        <v>784</v>
      </c>
      <c r="F340" s="472" t="s">
        <v>626</v>
      </c>
      <c r="G340" s="2488"/>
      <c r="H340" s="2488"/>
      <c r="I340" s="2488"/>
      <c r="J340" s="2488"/>
      <c r="K340" s="2488"/>
      <c r="L340" s="2488"/>
      <c r="M340" s="2488"/>
      <c r="N340" s="2488"/>
      <c r="O340" s="763">
        <v>2064200</v>
      </c>
      <c r="P340" s="763">
        <v>3358600</v>
      </c>
      <c r="Q340" s="763">
        <v>4260300</v>
      </c>
      <c r="R340" s="763">
        <v>2943500</v>
      </c>
      <c r="S340" s="2497">
        <v>2647500</v>
      </c>
      <c r="T340" s="2497">
        <v>2423100</v>
      </c>
      <c r="U340" s="765">
        <v>2549000</v>
      </c>
      <c r="V340" s="2498">
        <v>2574100</v>
      </c>
      <c r="W340" s="2498">
        <v>2333100</v>
      </c>
      <c r="X340" s="1611">
        <v>2299200</v>
      </c>
      <c r="Y340" s="2500">
        <v>2299200</v>
      </c>
      <c r="Z340" s="2500">
        <v>2299200</v>
      </c>
      <c r="AA340" s="2501">
        <v>2381500</v>
      </c>
      <c r="AB340" s="2501">
        <v>2418700</v>
      </c>
      <c r="AC340" s="477">
        <v>2479200</v>
      </c>
      <c r="AD340" s="477">
        <v>2541200</v>
      </c>
      <c r="AE340" s="477">
        <v>2604700</v>
      </c>
      <c r="AF340" s="477">
        <v>2669800</v>
      </c>
      <c r="AG340" s="477">
        <v>2736500</v>
      </c>
      <c r="AH340" s="477">
        <v>2804900</v>
      </c>
      <c r="AI340" s="477">
        <v>2875000</v>
      </c>
      <c r="AJ340" s="477">
        <v>2946900</v>
      </c>
      <c r="AK340" s="477">
        <v>3020600</v>
      </c>
      <c r="AL340" s="477">
        <v>3096100</v>
      </c>
      <c r="AM340" s="477">
        <v>3173500</v>
      </c>
      <c r="AN340" s="477">
        <v>3252800</v>
      </c>
      <c r="AO340" s="477">
        <v>3334100</v>
      </c>
      <c r="AP340" s="523">
        <v>3417500</v>
      </c>
      <c r="AS340" s="1611">
        <v>2299200</v>
      </c>
    </row>
    <row r="341" spans="1:256" ht="15.6" customHeight="1">
      <c r="C341" s="2496"/>
      <c r="D341" s="131"/>
      <c r="F341" s="472" t="s">
        <v>629</v>
      </c>
      <c r="G341" s="2488"/>
      <c r="H341" s="2488"/>
      <c r="I341" s="2488"/>
      <c r="J341" s="2488"/>
      <c r="K341" s="2488"/>
      <c r="L341" s="2488"/>
      <c r="M341" s="2488"/>
      <c r="N341" s="2488"/>
      <c r="O341" s="763">
        <v>100000</v>
      </c>
      <c r="P341" s="763">
        <v>125400</v>
      </c>
      <c r="Q341" s="763">
        <v>124300</v>
      </c>
      <c r="R341" s="763">
        <v>172200</v>
      </c>
      <c r="S341" s="2497">
        <v>109100</v>
      </c>
      <c r="T341" s="2497">
        <v>636300</v>
      </c>
      <c r="U341" s="765">
        <v>1142400</v>
      </c>
      <c r="V341" s="2498">
        <v>0</v>
      </c>
      <c r="W341" s="2498">
        <v>0</v>
      </c>
      <c r="X341" s="1611">
        <v>0</v>
      </c>
      <c r="Y341" s="2500">
        <v>0</v>
      </c>
      <c r="Z341" s="2500">
        <v>0</v>
      </c>
      <c r="AA341" s="2501">
        <v>0</v>
      </c>
      <c r="AB341" s="2501">
        <v>0</v>
      </c>
      <c r="AC341" s="477">
        <v>0</v>
      </c>
      <c r="AD341" s="477">
        <v>0</v>
      </c>
      <c r="AE341" s="477">
        <v>0</v>
      </c>
      <c r="AF341" s="477">
        <v>0</v>
      </c>
      <c r="AG341" s="477">
        <v>0</v>
      </c>
      <c r="AH341" s="477">
        <v>0</v>
      </c>
      <c r="AI341" s="477">
        <v>0</v>
      </c>
      <c r="AJ341" s="477">
        <v>0</v>
      </c>
      <c r="AK341" s="477">
        <v>0</v>
      </c>
      <c r="AL341" s="477">
        <v>0</v>
      </c>
      <c r="AM341" s="477">
        <v>0</v>
      </c>
      <c r="AN341" s="477">
        <v>0</v>
      </c>
      <c r="AO341" s="477">
        <v>0</v>
      </c>
      <c r="AP341" s="523">
        <v>0</v>
      </c>
      <c r="AS341" s="1611">
        <v>0</v>
      </c>
    </row>
    <row r="342" spans="1:256" s="998" customFormat="1" ht="15.6" customHeight="1">
      <c r="A342" s="9"/>
      <c r="B342" s="9"/>
      <c r="C342" s="2496"/>
      <c r="D342" s="131"/>
      <c r="E342" s="20"/>
      <c r="F342" s="472" t="s">
        <v>632</v>
      </c>
      <c r="G342" s="2488"/>
      <c r="H342" s="2488"/>
      <c r="I342" s="2488"/>
      <c r="J342" s="2488"/>
      <c r="K342" s="2488"/>
      <c r="L342" s="2488"/>
      <c r="M342" s="2488"/>
      <c r="N342" s="2488"/>
      <c r="O342" s="763">
        <v>3149800</v>
      </c>
      <c r="P342" s="763">
        <v>1300500</v>
      </c>
      <c r="Q342" s="763">
        <v>1317800</v>
      </c>
      <c r="R342" s="763">
        <v>1141400</v>
      </c>
      <c r="S342" s="2497">
        <v>1096100</v>
      </c>
      <c r="T342" s="2497">
        <v>1400400</v>
      </c>
      <c r="U342" s="765">
        <v>1099100</v>
      </c>
      <c r="V342" s="2498">
        <v>2425100</v>
      </c>
      <c r="W342" s="2498">
        <v>2300100</v>
      </c>
      <c r="X342" s="1611">
        <v>2731000</v>
      </c>
      <c r="Y342" s="2500">
        <v>1899900</v>
      </c>
      <c r="Z342" s="2500">
        <v>1899900</v>
      </c>
      <c r="AA342" s="2501">
        <v>2110030</v>
      </c>
      <c r="AB342" s="2501">
        <v>2016430</v>
      </c>
      <c r="AC342" s="477">
        <v>2066800</v>
      </c>
      <c r="AD342" s="477">
        <v>2118500</v>
      </c>
      <c r="AE342" s="477">
        <v>2171500</v>
      </c>
      <c r="AF342" s="477">
        <v>2225800</v>
      </c>
      <c r="AG342" s="477">
        <v>2281400</v>
      </c>
      <c r="AH342" s="477">
        <v>2338400</v>
      </c>
      <c r="AI342" s="477">
        <v>2396900</v>
      </c>
      <c r="AJ342" s="477">
        <v>2456800</v>
      </c>
      <c r="AK342" s="477">
        <v>2518200</v>
      </c>
      <c r="AL342" s="477">
        <v>2581200</v>
      </c>
      <c r="AM342" s="477">
        <v>2645700</v>
      </c>
      <c r="AN342" s="477">
        <v>2711800</v>
      </c>
      <c r="AO342" s="477">
        <v>2779600</v>
      </c>
      <c r="AP342" s="523">
        <v>2849100</v>
      </c>
      <c r="AQ342" s="420"/>
      <c r="AR342" s="420"/>
      <c r="AS342" s="1611">
        <v>1899900</v>
      </c>
      <c r="AT342" s="420"/>
      <c r="AU342" s="420"/>
      <c r="AV342" s="420"/>
      <c r="AW342" s="420"/>
      <c r="AX342" s="420"/>
      <c r="AY342" s="420"/>
      <c r="AZ342" s="420"/>
      <c r="BA342" s="420"/>
      <c r="BB342" s="420"/>
      <c r="BC342" s="420"/>
      <c r="BD342" s="420"/>
      <c r="BE342" s="420"/>
      <c r="BF342" s="420"/>
      <c r="BG342" s="420"/>
      <c r="BH342" s="420"/>
      <c r="BI342" s="420"/>
      <c r="BJ342" s="420"/>
      <c r="BK342" s="420"/>
      <c r="BL342" s="420"/>
      <c r="BM342" s="420"/>
      <c r="BN342" s="420"/>
      <c r="BO342" s="420"/>
      <c r="BP342" s="420"/>
      <c r="BQ342" s="420"/>
      <c r="BR342" s="420"/>
      <c r="BS342" s="420"/>
      <c r="BT342" s="420"/>
      <c r="BU342" s="420"/>
      <c r="BV342" s="420"/>
      <c r="BW342" s="420"/>
      <c r="BX342" s="420"/>
      <c r="BY342" s="420"/>
      <c r="BZ342" s="420"/>
      <c r="CA342" s="420"/>
      <c r="CB342" s="420"/>
      <c r="CC342" s="420"/>
      <c r="CD342" s="420"/>
      <c r="CE342" s="420"/>
      <c r="CF342" s="420"/>
      <c r="CG342" s="420"/>
      <c r="CH342" s="420"/>
      <c r="CI342" s="420"/>
      <c r="CJ342" s="420"/>
      <c r="CK342" s="420"/>
      <c r="CL342" s="420"/>
      <c r="CM342" s="420"/>
      <c r="CN342" s="420"/>
      <c r="CO342" s="420"/>
      <c r="CP342" s="420"/>
      <c r="CQ342" s="420"/>
      <c r="CR342" s="420"/>
      <c r="CS342" s="420"/>
      <c r="CT342" s="420"/>
      <c r="CU342" s="420"/>
      <c r="CV342" s="420"/>
      <c r="CW342" s="420"/>
      <c r="CX342" s="420"/>
      <c r="CY342" s="420"/>
      <c r="CZ342" s="420"/>
      <c r="DA342" s="420"/>
      <c r="DB342" s="420"/>
      <c r="DC342" s="420"/>
      <c r="DD342" s="420"/>
      <c r="DE342" s="420"/>
      <c r="DF342" s="420"/>
      <c r="DG342" s="420"/>
      <c r="DH342" s="420"/>
      <c r="DI342" s="420"/>
      <c r="DJ342" s="420"/>
      <c r="DK342" s="420"/>
      <c r="DL342" s="420"/>
      <c r="DM342" s="420"/>
      <c r="DN342" s="420"/>
      <c r="DO342" s="420"/>
      <c r="DP342" s="420"/>
      <c r="DQ342" s="420"/>
      <c r="DR342" s="420"/>
      <c r="DS342" s="420"/>
      <c r="DT342" s="420"/>
      <c r="DU342" s="420"/>
      <c r="DV342" s="420"/>
      <c r="DW342" s="420"/>
      <c r="DX342" s="420"/>
      <c r="DY342" s="420"/>
      <c r="DZ342" s="420"/>
      <c r="EA342" s="420"/>
      <c r="EB342" s="420"/>
      <c r="EC342" s="420"/>
      <c r="ED342" s="420"/>
      <c r="EE342" s="420"/>
      <c r="EF342" s="420"/>
      <c r="EG342" s="420"/>
      <c r="EH342" s="420"/>
      <c r="EI342" s="420"/>
      <c r="EJ342" s="420"/>
      <c r="EK342" s="420"/>
      <c r="EL342" s="420"/>
      <c r="EM342" s="420"/>
      <c r="EN342" s="420"/>
      <c r="EO342" s="420"/>
      <c r="EP342" s="420"/>
      <c r="EQ342" s="420"/>
      <c r="ER342" s="420"/>
      <c r="ES342" s="420"/>
      <c r="ET342" s="420"/>
      <c r="EU342" s="420"/>
      <c r="EV342" s="420"/>
      <c r="EW342" s="420"/>
      <c r="EX342" s="420"/>
      <c r="EY342" s="420"/>
      <c r="EZ342" s="420"/>
      <c r="FA342" s="420"/>
      <c r="FB342" s="420"/>
      <c r="FC342" s="420"/>
      <c r="FD342" s="420"/>
      <c r="FE342" s="420"/>
      <c r="FF342" s="420"/>
      <c r="FG342" s="420"/>
      <c r="FH342" s="420"/>
      <c r="FI342" s="420"/>
      <c r="FJ342" s="420"/>
      <c r="FK342" s="420"/>
      <c r="FL342" s="420"/>
      <c r="FM342" s="420"/>
      <c r="FN342" s="420"/>
      <c r="FO342" s="420"/>
      <c r="FP342" s="420"/>
      <c r="FQ342" s="420"/>
      <c r="FR342" s="420"/>
      <c r="FS342" s="420"/>
      <c r="FT342" s="420"/>
      <c r="FU342" s="420"/>
      <c r="FV342" s="420"/>
      <c r="FW342" s="420"/>
      <c r="FX342" s="420"/>
      <c r="FY342" s="420"/>
      <c r="FZ342" s="420"/>
      <c r="GA342" s="420"/>
      <c r="GB342" s="420"/>
      <c r="GC342" s="420"/>
      <c r="GD342" s="420"/>
      <c r="GE342" s="420"/>
      <c r="GF342" s="420"/>
      <c r="GG342" s="420"/>
      <c r="GH342" s="420"/>
      <c r="GI342" s="420"/>
      <c r="GJ342" s="420"/>
      <c r="GK342" s="420"/>
      <c r="GL342" s="420"/>
      <c r="GM342" s="420"/>
      <c r="GN342" s="420"/>
      <c r="GO342" s="420"/>
      <c r="GP342" s="420"/>
      <c r="GQ342" s="420"/>
      <c r="GR342" s="420"/>
      <c r="GS342" s="420"/>
      <c r="GT342" s="420"/>
      <c r="GU342" s="420"/>
      <c r="GV342" s="420"/>
      <c r="GW342" s="420"/>
      <c r="GX342" s="420"/>
      <c r="GY342" s="420"/>
      <c r="GZ342" s="420"/>
      <c r="HA342" s="420"/>
      <c r="HB342" s="420"/>
      <c r="HC342" s="420"/>
      <c r="HD342" s="420"/>
      <c r="HE342" s="420"/>
      <c r="HF342" s="420"/>
      <c r="HG342" s="420"/>
      <c r="HH342" s="420"/>
      <c r="HI342" s="420"/>
      <c r="HJ342" s="420"/>
      <c r="HK342" s="420"/>
      <c r="HL342" s="420"/>
      <c r="HM342" s="420"/>
      <c r="HN342" s="420"/>
      <c r="HO342" s="420"/>
      <c r="HP342" s="420"/>
      <c r="HQ342" s="420"/>
      <c r="HR342" s="420"/>
      <c r="HS342" s="420"/>
      <c r="HT342" s="420"/>
      <c r="HU342" s="420"/>
      <c r="HV342" s="420"/>
      <c r="HW342" s="420"/>
      <c r="HX342" s="420"/>
      <c r="HY342" s="420"/>
      <c r="HZ342" s="420"/>
      <c r="IA342" s="420"/>
      <c r="IB342" s="420"/>
      <c r="IC342" s="420"/>
      <c r="ID342" s="420"/>
      <c r="IE342" s="420"/>
      <c r="IF342" s="420"/>
      <c r="IG342" s="420"/>
      <c r="IH342" s="420"/>
      <c r="II342" s="420"/>
      <c r="IJ342" s="420"/>
      <c r="IK342" s="420"/>
      <c r="IL342" s="420"/>
      <c r="IM342" s="420"/>
      <c r="IN342" s="420"/>
      <c r="IO342" s="420"/>
      <c r="IP342" s="420"/>
      <c r="IQ342" s="420"/>
      <c r="IR342" s="420"/>
      <c r="IS342" s="420"/>
      <c r="IT342" s="420"/>
      <c r="IU342" s="420"/>
      <c r="IV342" s="420"/>
    </row>
    <row r="343" spans="1:256" s="998" customFormat="1" ht="15.6" customHeight="1">
      <c r="A343" s="9"/>
      <c r="B343" s="9"/>
      <c r="C343" s="2496"/>
      <c r="D343" s="131"/>
      <c r="E343" s="20"/>
      <c r="F343" s="115" t="s">
        <v>635</v>
      </c>
      <c r="G343" s="64"/>
      <c r="H343" s="64"/>
      <c r="I343" s="64"/>
      <c r="J343" s="64"/>
      <c r="K343" s="64"/>
      <c r="L343" s="64"/>
      <c r="M343" s="64"/>
      <c r="N343" s="64"/>
      <c r="O343" s="763"/>
      <c r="P343" s="763">
        <v>0</v>
      </c>
      <c r="Q343" s="763">
        <v>0</v>
      </c>
      <c r="R343" s="763">
        <v>0</v>
      </c>
      <c r="S343" s="2497">
        <v>0</v>
      </c>
      <c r="T343" s="2497">
        <v>0</v>
      </c>
      <c r="U343" s="765">
        <v>0</v>
      </c>
      <c r="V343" s="2498">
        <v>0</v>
      </c>
      <c r="W343" s="2498">
        <v>0</v>
      </c>
      <c r="X343" s="1611">
        <v>0</v>
      </c>
      <c r="Y343" s="2500">
        <v>0</v>
      </c>
      <c r="Z343" s="2500">
        <v>0</v>
      </c>
      <c r="AA343" s="2501">
        <v>-806000</v>
      </c>
      <c r="AB343" s="2501">
        <v>-839900</v>
      </c>
      <c r="AC343" s="477">
        <v>-860900</v>
      </c>
      <c r="AD343" s="477">
        <v>-882400</v>
      </c>
      <c r="AE343" s="477">
        <v>-904500</v>
      </c>
      <c r="AF343" s="477">
        <v>-927100</v>
      </c>
      <c r="AG343" s="477">
        <v>-950300</v>
      </c>
      <c r="AH343" s="477">
        <v>-974100</v>
      </c>
      <c r="AI343" s="477">
        <v>-998500</v>
      </c>
      <c r="AJ343" s="477">
        <v>-1023500</v>
      </c>
      <c r="AK343" s="477">
        <v>-1049100</v>
      </c>
      <c r="AL343" s="477">
        <v>-1075300</v>
      </c>
      <c r="AM343" s="477">
        <v>-1102200</v>
      </c>
      <c r="AN343" s="477">
        <v>-1129800</v>
      </c>
      <c r="AO343" s="477">
        <v>-1158000</v>
      </c>
      <c r="AP343" s="523">
        <v>-1187000</v>
      </c>
      <c r="AQ343" s="420"/>
      <c r="AR343" s="420"/>
      <c r="AS343" s="1611">
        <v>0</v>
      </c>
      <c r="AT343" s="420"/>
      <c r="AU343" s="420"/>
      <c r="AV343" s="420"/>
      <c r="AW343" s="420"/>
      <c r="AX343" s="420"/>
      <c r="AY343" s="420"/>
      <c r="AZ343" s="420"/>
      <c r="BA343" s="420"/>
      <c r="BB343" s="420"/>
      <c r="BC343" s="420"/>
      <c r="BD343" s="420"/>
      <c r="BE343" s="420"/>
      <c r="BF343" s="420"/>
      <c r="BG343" s="420"/>
      <c r="BH343" s="420"/>
      <c r="BI343" s="420"/>
      <c r="BJ343" s="420"/>
      <c r="BK343" s="420"/>
      <c r="BL343" s="420"/>
      <c r="BM343" s="420"/>
      <c r="BN343" s="420"/>
      <c r="BO343" s="420"/>
      <c r="BP343" s="420"/>
      <c r="BQ343" s="420"/>
      <c r="BR343" s="420"/>
      <c r="BS343" s="420"/>
      <c r="BT343" s="420"/>
      <c r="BU343" s="420"/>
      <c r="BV343" s="420"/>
      <c r="BW343" s="420"/>
      <c r="BX343" s="420"/>
      <c r="BY343" s="420"/>
      <c r="BZ343" s="420"/>
      <c r="CA343" s="420"/>
      <c r="CB343" s="420"/>
      <c r="CC343" s="420"/>
      <c r="CD343" s="420"/>
      <c r="CE343" s="420"/>
      <c r="CF343" s="420"/>
      <c r="CG343" s="420"/>
      <c r="CH343" s="420"/>
      <c r="CI343" s="420"/>
      <c r="CJ343" s="420"/>
      <c r="CK343" s="420"/>
      <c r="CL343" s="420"/>
      <c r="CM343" s="420"/>
      <c r="CN343" s="420"/>
      <c r="CO343" s="420"/>
      <c r="CP343" s="420"/>
      <c r="CQ343" s="420"/>
      <c r="CR343" s="420"/>
      <c r="CS343" s="420"/>
      <c r="CT343" s="420"/>
      <c r="CU343" s="420"/>
      <c r="CV343" s="420"/>
      <c r="CW343" s="420"/>
      <c r="CX343" s="420"/>
      <c r="CY343" s="420"/>
      <c r="CZ343" s="420"/>
      <c r="DA343" s="420"/>
      <c r="DB343" s="420"/>
      <c r="DC343" s="420"/>
      <c r="DD343" s="420"/>
      <c r="DE343" s="420"/>
      <c r="DF343" s="420"/>
      <c r="DG343" s="420"/>
      <c r="DH343" s="420"/>
      <c r="DI343" s="420"/>
      <c r="DJ343" s="420"/>
      <c r="DK343" s="420"/>
      <c r="DL343" s="420"/>
      <c r="DM343" s="420"/>
      <c r="DN343" s="420"/>
      <c r="DO343" s="420"/>
      <c r="DP343" s="420"/>
      <c r="DQ343" s="420"/>
      <c r="DR343" s="420"/>
      <c r="DS343" s="420"/>
      <c r="DT343" s="420"/>
      <c r="DU343" s="420"/>
      <c r="DV343" s="420"/>
      <c r="DW343" s="420"/>
      <c r="DX343" s="420"/>
      <c r="DY343" s="420"/>
      <c r="DZ343" s="420"/>
      <c r="EA343" s="420"/>
      <c r="EB343" s="420"/>
      <c r="EC343" s="420"/>
      <c r="ED343" s="420"/>
      <c r="EE343" s="420"/>
      <c r="EF343" s="420"/>
      <c r="EG343" s="420"/>
      <c r="EH343" s="420"/>
      <c r="EI343" s="420"/>
      <c r="EJ343" s="420"/>
      <c r="EK343" s="420"/>
      <c r="EL343" s="420"/>
      <c r="EM343" s="420"/>
      <c r="EN343" s="420"/>
      <c r="EO343" s="420"/>
      <c r="EP343" s="420"/>
      <c r="EQ343" s="420"/>
      <c r="ER343" s="420"/>
      <c r="ES343" s="420"/>
      <c r="ET343" s="420"/>
      <c r="EU343" s="420"/>
      <c r="EV343" s="420"/>
      <c r="EW343" s="420"/>
      <c r="EX343" s="420"/>
      <c r="EY343" s="420"/>
      <c r="EZ343" s="420"/>
      <c r="FA343" s="420"/>
      <c r="FB343" s="420"/>
      <c r="FC343" s="420"/>
      <c r="FD343" s="420"/>
      <c r="FE343" s="420"/>
      <c r="FF343" s="420"/>
      <c r="FG343" s="420"/>
      <c r="FH343" s="420"/>
      <c r="FI343" s="420"/>
      <c r="FJ343" s="420"/>
      <c r="FK343" s="420"/>
      <c r="FL343" s="420"/>
      <c r="FM343" s="420"/>
      <c r="FN343" s="420"/>
      <c r="FO343" s="420"/>
      <c r="FP343" s="420"/>
      <c r="FQ343" s="420"/>
      <c r="FR343" s="420"/>
      <c r="FS343" s="420"/>
      <c r="FT343" s="420"/>
      <c r="FU343" s="420"/>
      <c r="FV343" s="420"/>
      <c r="FW343" s="420"/>
      <c r="FX343" s="420"/>
      <c r="FY343" s="420"/>
      <c r="FZ343" s="420"/>
      <c r="GA343" s="420"/>
      <c r="GB343" s="420"/>
      <c r="GC343" s="420"/>
      <c r="GD343" s="420"/>
      <c r="GE343" s="420"/>
      <c r="GF343" s="420"/>
      <c r="GG343" s="420"/>
      <c r="GH343" s="420"/>
      <c r="GI343" s="420"/>
      <c r="GJ343" s="420"/>
      <c r="GK343" s="420"/>
      <c r="GL343" s="420"/>
      <c r="GM343" s="420"/>
      <c r="GN343" s="420"/>
      <c r="GO343" s="420"/>
      <c r="GP343" s="420"/>
      <c r="GQ343" s="420"/>
      <c r="GR343" s="420"/>
      <c r="GS343" s="420"/>
      <c r="GT343" s="420"/>
      <c r="GU343" s="420"/>
      <c r="GV343" s="420"/>
      <c r="GW343" s="420"/>
      <c r="GX343" s="420"/>
      <c r="GY343" s="420"/>
      <c r="GZ343" s="420"/>
      <c r="HA343" s="420"/>
      <c r="HB343" s="420"/>
      <c r="HC343" s="420"/>
      <c r="HD343" s="420"/>
      <c r="HE343" s="420"/>
      <c r="HF343" s="420"/>
      <c r="HG343" s="420"/>
      <c r="HH343" s="420"/>
      <c r="HI343" s="420"/>
      <c r="HJ343" s="420"/>
      <c r="HK343" s="420"/>
      <c r="HL343" s="420"/>
      <c r="HM343" s="420"/>
      <c r="HN343" s="420"/>
      <c r="HO343" s="420"/>
      <c r="HP343" s="420"/>
      <c r="HQ343" s="420"/>
      <c r="HR343" s="420"/>
      <c r="HS343" s="420"/>
      <c r="HT343" s="420"/>
      <c r="HU343" s="420"/>
      <c r="HV343" s="420"/>
      <c r="HW343" s="420"/>
      <c r="HX343" s="420"/>
      <c r="HY343" s="420"/>
      <c r="HZ343" s="420"/>
      <c r="IA343" s="420"/>
      <c r="IB343" s="420"/>
      <c r="IC343" s="420"/>
      <c r="ID343" s="420"/>
      <c r="IE343" s="420"/>
      <c r="IF343" s="420"/>
      <c r="IG343" s="420"/>
      <c r="IH343" s="420"/>
      <c r="II343" s="420"/>
      <c r="IJ343" s="420"/>
      <c r="IK343" s="420"/>
      <c r="IL343" s="420"/>
      <c r="IM343" s="420"/>
      <c r="IN343" s="420"/>
      <c r="IO343" s="420"/>
      <c r="IP343" s="420"/>
      <c r="IQ343" s="420"/>
      <c r="IR343" s="420"/>
      <c r="IS343" s="420"/>
      <c r="IT343" s="420"/>
      <c r="IU343" s="420"/>
      <c r="IV343" s="420"/>
    </row>
    <row r="344" spans="1:256" ht="15.6" customHeight="1">
      <c r="C344" s="2496"/>
      <c r="D344" s="487"/>
      <c r="E344" s="82"/>
      <c r="F344" s="536" t="s">
        <v>38</v>
      </c>
      <c r="G344" s="2516"/>
      <c r="H344" s="2516"/>
      <c r="I344" s="2516"/>
      <c r="J344" s="2516"/>
      <c r="K344" s="2516"/>
      <c r="L344" s="2516"/>
      <c r="M344" s="2516"/>
      <c r="N344" s="2516"/>
      <c r="O344" s="519">
        <v>11385587</v>
      </c>
      <c r="P344" s="2489">
        <v>14691200</v>
      </c>
      <c r="Q344" s="2489">
        <v>15836900</v>
      </c>
      <c r="R344" s="2489">
        <v>14646300</v>
      </c>
      <c r="S344" s="2517">
        <v>13217300</v>
      </c>
      <c r="T344" s="2517">
        <v>14847300</v>
      </c>
      <c r="U344" s="2518">
        <v>15860900</v>
      </c>
      <c r="V344" s="2519">
        <v>16117200</v>
      </c>
      <c r="W344" s="519">
        <v>15702100</v>
      </c>
      <c r="X344" s="2520">
        <v>17537300</v>
      </c>
      <c r="Y344" s="2521">
        <v>15676600</v>
      </c>
      <c r="Z344" s="2521">
        <v>16226400</v>
      </c>
      <c r="AA344" s="2522">
        <v>16994338.830399998</v>
      </c>
      <c r="AB344" s="2522">
        <v>17487418.992004998</v>
      </c>
      <c r="AC344" s="519">
        <v>18066900</v>
      </c>
      <c r="AD344" s="519">
        <v>18749500</v>
      </c>
      <c r="AE344" s="519">
        <v>19466900</v>
      </c>
      <c r="AF344" s="519">
        <v>20206200</v>
      </c>
      <c r="AG344" s="519">
        <v>20850500</v>
      </c>
      <c r="AH344" s="519">
        <v>21516200</v>
      </c>
      <c r="AI344" s="519">
        <v>22204000</v>
      </c>
      <c r="AJ344" s="519">
        <v>22918400</v>
      </c>
      <c r="AK344" s="519">
        <v>23660300</v>
      </c>
      <c r="AL344" s="519">
        <v>24430700</v>
      </c>
      <c r="AM344" s="519">
        <v>25230500</v>
      </c>
      <c r="AN344" s="519">
        <v>26060700</v>
      </c>
      <c r="AO344" s="519">
        <v>26922700</v>
      </c>
      <c r="AP344" s="520">
        <v>27817300</v>
      </c>
      <c r="AQ344" s="998"/>
      <c r="AR344" s="998"/>
      <c r="AS344" s="2520">
        <v>16226400</v>
      </c>
      <c r="AT344" s="998"/>
      <c r="AU344" s="998"/>
      <c r="AV344" s="998"/>
      <c r="AW344" s="998"/>
      <c r="AX344" s="998"/>
      <c r="AY344" s="998"/>
      <c r="AZ344" s="998"/>
      <c r="BA344" s="998"/>
      <c r="BB344" s="998"/>
      <c r="BC344" s="998"/>
      <c r="BD344" s="998"/>
      <c r="BE344" s="998"/>
      <c r="BF344" s="998"/>
      <c r="BG344" s="998"/>
      <c r="BH344" s="998"/>
      <c r="BI344" s="998"/>
      <c r="BJ344" s="998"/>
      <c r="BK344" s="998"/>
      <c r="BL344" s="998"/>
      <c r="BM344" s="998"/>
      <c r="BN344" s="998"/>
      <c r="BO344" s="998"/>
      <c r="BP344" s="998"/>
      <c r="BQ344" s="998"/>
      <c r="BR344" s="998"/>
      <c r="BS344" s="998"/>
      <c r="BT344" s="998"/>
      <c r="BU344" s="998"/>
      <c r="BV344" s="998"/>
      <c r="BW344" s="998"/>
      <c r="BX344" s="998"/>
      <c r="BY344" s="998"/>
      <c r="BZ344" s="998"/>
      <c r="CA344" s="998"/>
      <c r="CB344" s="998"/>
      <c r="CC344" s="998"/>
      <c r="CD344" s="998"/>
      <c r="CE344" s="998"/>
      <c r="CF344" s="998"/>
      <c r="CG344" s="998"/>
      <c r="CH344" s="998"/>
      <c r="CI344" s="998"/>
      <c r="CJ344" s="998"/>
      <c r="CK344" s="998"/>
      <c r="CL344" s="998"/>
      <c r="CM344" s="998"/>
      <c r="CN344" s="998"/>
      <c r="CO344" s="998"/>
      <c r="CP344" s="998"/>
      <c r="CQ344" s="998"/>
      <c r="CR344" s="998"/>
      <c r="CS344" s="998"/>
      <c r="CT344" s="998"/>
      <c r="CU344" s="998"/>
      <c r="CV344" s="998"/>
      <c r="CW344" s="998"/>
      <c r="CX344" s="998"/>
      <c r="CY344" s="998"/>
      <c r="CZ344" s="998"/>
      <c r="DA344" s="998"/>
      <c r="DB344" s="998"/>
      <c r="DC344" s="998"/>
      <c r="DD344" s="998"/>
      <c r="DE344" s="998"/>
      <c r="DF344" s="998"/>
      <c r="DG344" s="998"/>
      <c r="DH344" s="998"/>
      <c r="DI344" s="998"/>
      <c r="DJ344" s="998"/>
      <c r="DK344" s="998"/>
      <c r="DL344" s="998"/>
      <c r="DM344" s="998"/>
      <c r="DN344" s="998"/>
      <c r="DO344" s="998"/>
      <c r="DP344" s="998"/>
      <c r="DQ344" s="998"/>
      <c r="DR344" s="998"/>
      <c r="DS344" s="998"/>
      <c r="DT344" s="998"/>
      <c r="DU344" s="998"/>
      <c r="DV344" s="998"/>
      <c r="DW344" s="998"/>
      <c r="DX344" s="998"/>
      <c r="DY344" s="998"/>
      <c r="DZ344" s="998"/>
      <c r="EA344" s="998"/>
      <c r="EB344" s="998"/>
      <c r="EC344" s="998"/>
      <c r="ED344" s="998"/>
      <c r="EE344" s="998"/>
      <c r="EF344" s="998"/>
      <c r="EG344" s="998"/>
      <c r="EH344" s="998"/>
      <c r="EI344" s="998"/>
      <c r="EJ344" s="998"/>
      <c r="EK344" s="998"/>
      <c r="EL344" s="998"/>
      <c r="EM344" s="998"/>
      <c r="EN344" s="998"/>
      <c r="EO344" s="998"/>
      <c r="EP344" s="998"/>
      <c r="EQ344" s="998"/>
      <c r="ER344" s="998"/>
      <c r="ES344" s="998"/>
      <c r="ET344" s="998"/>
      <c r="EU344" s="998"/>
      <c r="EV344" s="998"/>
      <c r="EW344" s="998"/>
      <c r="EX344" s="998"/>
      <c r="EY344" s="998"/>
      <c r="EZ344" s="998"/>
      <c r="FA344" s="998"/>
      <c r="FB344" s="998"/>
      <c r="FC344" s="998"/>
      <c r="FD344" s="998"/>
      <c r="FE344" s="998"/>
      <c r="FF344" s="998"/>
      <c r="FG344" s="998"/>
      <c r="FH344" s="998"/>
      <c r="FI344" s="998"/>
      <c r="FJ344" s="998"/>
      <c r="FK344" s="998"/>
      <c r="FL344" s="998"/>
      <c r="FM344" s="998"/>
      <c r="FN344" s="998"/>
      <c r="FO344" s="998"/>
      <c r="FP344" s="998"/>
      <c r="FQ344" s="998"/>
      <c r="FR344" s="998"/>
      <c r="FS344" s="998"/>
      <c r="FT344" s="998"/>
      <c r="FU344" s="998"/>
      <c r="FV344" s="998"/>
      <c r="FW344" s="998"/>
      <c r="FX344" s="998"/>
      <c r="FY344" s="998"/>
      <c r="FZ344" s="998"/>
      <c r="GA344" s="998"/>
      <c r="GB344" s="998"/>
      <c r="GC344" s="998"/>
      <c r="GD344" s="998"/>
      <c r="GE344" s="998"/>
      <c r="GF344" s="998"/>
      <c r="GG344" s="998"/>
      <c r="GH344" s="998"/>
      <c r="GI344" s="998"/>
      <c r="GJ344" s="998"/>
      <c r="GK344" s="998"/>
      <c r="GL344" s="998"/>
      <c r="GM344" s="998"/>
      <c r="GN344" s="998"/>
      <c r="GO344" s="998"/>
      <c r="GP344" s="998"/>
      <c r="GQ344" s="998"/>
      <c r="GR344" s="998"/>
      <c r="GS344" s="998"/>
      <c r="GT344" s="998"/>
      <c r="GU344" s="998"/>
      <c r="GV344" s="998"/>
      <c r="GW344" s="998"/>
      <c r="GX344" s="998"/>
      <c r="GY344" s="998"/>
      <c r="GZ344" s="998"/>
      <c r="HA344" s="998"/>
      <c r="HB344" s="998"/>
      <c r="HC344" s="998"/>
      <c r="HD344" s="998"/>
      <c r="HE344" s="998"/>
      <c r="HF344" s="998"/>
      <c r="HG344" s="998"/>
      <c r="HH344" s="998"/>
      <c r="HI344" s="998"/>
      <c r="HJ344" s="998"/>
      <c r="HK344" s="998"/>
      <c r="HL344" s="998"/>
      <c r="HM344" s="998"/>
      <c r="HN344" s="998"/>
      <c r="HO344" s="998"/>
      <c r="HP344" s="998"/>
      <c r="HQ344" s="998"/>
      <c r="HR344" s="998"/>
      <c r="HS344" s="998"/>
      <c r="HT344" s="998"/>
      <c r="HU344" s="998"/>
      <c r="HV344" s="998"/>
      <c r="HW344" s="998"/>
      <c r="HX344" s="998"/>
      <c r="HY344" s="998"/>
      <c r="HZ344" s="998"/>
      <c r="IA344" s="998"/>
      <c r="IB344" s="998"/>
      <c r="IC344" s="998"/>
      <c r="ID344" s="998"/>
      <c r="IE344" s="998"/>
      <c r="IF344" s="998"/>
      <c r="IG344" s="998"/>
      <c r="IH344" s="998"/>
      <c r="II344" s="998"/>
      <c r="IJ344" s="998"/>
      <c r="IK344" s="998"/>
      <c r="IL344" s="998"/>
      <c r="IM344" s="998"/>
      <c r="IN344" s="998"/>
      <c r="IO344" s="998"/>
      <c r="IP344" s="998"/>
      <c r="IQ344" s="998"/>
      <c r="IR344" s="998"/>
      <c r="IS344" s="998"/>
      <c r="IT344" s="998"/>
      <c r="IU344" s="998"/>
      <c r="IV344" s="998"/>
    </row>
    <row r="345" spans="1:256" ht="15.6" customHeight="1">
      <c r="C345" s="2496"/>
      <c r="D345" s="129"/>
      <c r="E345" s="484" t="s">
        <v>785</v>
      </c>
      <c r="F345" s="485"/>
      <c r="G345" s="2492"/>
      <c r="H345" s="2492"/>
      <c r="I345" s="2492"/>
      <c r="J345" s="2492"/>
      <c r="K345" s="2492"/>
      <c r="L345" s="2492"/>
      <c r="M345" s="2492"/>
      <c r="N345" s="2492"/>
      <c r="O345" s="2493"/>
      <c r="P345" s="763"/>
      <c r="Q345" s="2493"/>
      <c r="R345" s="2493"/>
      <c r="S345" s="2494"/>
      <c r="T345" s="2494"/>
      <c r="U345" s="2510"/>
      <c r="V345" s="2511"/>
      <c r="W345" s="2511"/>
      <c r="X345" s="2512"/>
      <c r="Y345" s="2513"/>
      <c r="Z345" s="2513"/>
      <c r="AA345" s="2514"/>
      <c r="AB345" s="2514"/>
      <c r="AC345" s="486"/>
      <c r="AD345" s="486"/>
      <c r="AE345" s="486"/>
      <c r="AF345" s="486"/>
      <c r="AG345" s="486"/>
      <c r="AH345" s="486"/>
      <c r="AI345" s="486"/>
      <c r="AJ345" s="486"/>
      <c r="AK345" s="486"/>
      <c r="AL345" s="486"/>
      <c r="AM345" s="486"/>
      <c r="AN345" s="486"/>
      <c r="AO345" s="486"/>
      <c r="AP345" s="431"/>
      <c r="AS345" s="2512"/>
    </row>
    <row r="346" spans="1:256" ht="15.6" customHeight="1">
      <c r="C346" s="2496"/>
      <c r="D346" s="131"/>
      <c r="F346" s="472" t="s">
        <v>623</v>
      </c>
      <c r="G346" s="2488"/>
      <c r="H346" s="2488"/>
      <c r="I346" s="2488"/>
      <c r="J346" s="2488"/>
      <c r="K346" s="2488"/>
      <c r="L346" s="2488"/>
      <c r="M346" s="2488"/>
      <c r="N346" s="2488"/>
      <c r="O346" s="763">
        <v>5312694</v>
      </c>
      <c r="P346" s="763">
        <v>4942200</v>
      </c>
      <c r="Q346" s="763">
        <v>5382800</v>
      </c>
      <c r="R346" s="763">
        <v>5918300</v>
      </c>
      <c r="S346" s="2497">
        <v>6102700</v>
      </c>
      <c r="T346" s="2497">
        <v>6604000</v>
      </c>
      <c r="U346" s="765">
        <v>7321100</v>
      </c>
      <c r="V346" s="2498">
        <v>7593900</v>
      </c>
      <c r="W346" s="2498">
        <v>7413000</v>
      </c>
      <c r="X346" s="1611">
        <v>8307500</v>
      </c>
      <c r="Y346" s="2500">
        <v>7970600</v>
      </c>
      <c r="Z346" s="2500">
        <v>8435400</v>
      </c>
      <c r="AA346" s="2501">
        <v>10086932.092219999</v>
      </c>
      <c r="AB346" s="2501">
        <v>10533846.901900001</v>
      </c>
      <c r="AC346" s="477">
        <v>10932300</v>
      </c>
      <c r="AD346" s="477">
        <v>11424900</v>
      </c>
      <c r="AE346" s="477">
        <v>11946700</v>
      </c>
      <c r="AF346" s="477">
        <v>12485300</v>
      </c>
      <c r="AG346" s="477">
        <v>12929700</v>
      </c>
      <c r="AH346" s="477">
        <v>13390200</v>
      </c>
      <c r="AI346" s="477">
        <v>13867400</v>
      </c>
      <c r="AJ346" s="477">
        <v>14365400</v>
      </c>
      <c r="AK346" s="477">
        <v>14885000</v>
      </c>
      <c r="AL346" s="477">
        <v>15427000</v>
      </c>
      <c r="AM346" s="477">
        <v>15992200</v>
      </c>
      <c r="AN346" s="477">
        <v>16581500</v>
      </c>
      <c r="AO346" s="477">
        <v>17195800</v>
      </c>
      <c r="AP346" s="523">
        <v>17836100</v>
      </c>
      <c r="AS346" s="1611">
        <v>8435400</v>
      </c>
    </row>
    <row r="347" spans="1:256" ht="15.6" customHeight="1">
      <c r="C347" s="2496"/>
      <c r="D347" s="131"/>
      <c r="F347" s="472" t="s">
        <v>625</v>
      </c>
      <c r="G347" s="2488"/>
      <c r="H347" s="2488"/>
      <c r="I347" s="2488"/>
      <c r="J347" s="2488"/>
      <c r="K347" s="2488"/>
      <c r="L347" s="2488"/>
      <c r="M347" s="2488"/>
      <c r="N347" s="2488"/>
      <c r="O347" s="763"/>
      <c r="P347" s="763">
        <v>881000</v>
      </c>
      <c r="Q347" s="763">
        <v>1149300</v>
      </c>
      <c r="R347" s="763">
        <v>1510700</v>
      </c>
      <c r="S347" s="2497">
        <v>1353100</v>
      </c>
      <c r="T347" s="2497">
        <v>1600600</v>
      </c>
      <c r="U347" s="765">
        <v>1481600</v>
      </c>
      <c r="V347" s="2498">
        <v>1339000</v>
      </c>
      <c r="W347" s="2498">
        <v>1110000</v>
      </c>
      <c r="X347" s="1611">
        <v>1138000</v>
      </c>
      <c r="Y347" s="2500">
        <v>1110000</v>
      </c>
      <c r="Z347" s="2500">
        <v>1138000</v>
      </c>
      <c r="AA347" s="2501">
        <v>1457600</v>
      </c>
      <c r="AB347" s="2501">
        <v>1461000</v>
      </c>
      <c r="AC347" s="477">
        <v>1497500</v>
      </c>
      <c r="AD347" s="477">
        <v>1534900</v>
      </c>
      <c r="AE347" s="477">
        <v>1573300</v>
      </c>
      <c r="AF347" s="477">
        <v>1612600</v>
      </c>
      <c r="AG347" s="477">
        <v>1652900</v>
      </c>
      <c r="AH347" s="477">
        <v>1694200</v>
      </c>
      <c r="AI347" s="477">
        <v>1736600</v>
      </c>
      <c r="AJ347" s="477">
        <v>1780000</v>
      </c>
      <c r="AK347" s="477">
        <v>1824500</v>
      </c>
      <c r="AL347" s="477">
        <v>1870100</v>
      </c>
      <c r="AM347" s="477">
        <v>1916900</v>
      </c>
      <c r="AN347" s="477">
        <v>1964800</v>
      </c>
      <c r="AO347" s="477">
        <v>2013900</v>
      </c>
      <c r="AP347" s="523">
        <v>2064200</v>
      </c>
      <c r="AS347" s="1611">
        <v>1138000</v>
      </c>
    </row>
    <row r="348" spans="1:256" ht="15.6" customHeight="1">
      <c r="C348" s="2496"/>
      <c r="D348" s="131"/>
      <c r="F348" s="472" t="s">
        <v>626</v>
      </c>
      <c r="G348" s="2488"/>
      <c r="H348" s="2488"/>
      <c r="I348" s="2488"/>
      <c r="J348" s="2488"/>
      <c r="K348" s="2488"/>
      <c r="L348" s="2488"/>
      <c r="M348" s="2488"/>
      <c r="N348" s="2488"/>
      <c r="O348" s="763">
        <v>390200</v>
      </c>
      <c r="P348" s="763">
        <v>640500</v>
      </c>
      <c r="Q348" s="763">
        <v>501400</v>
      </c>
      <c r="R348" s="763">
        <v>475800</v>
      </c>
      <c r="S348" s="2497">
        <v>910300</v>
      </c>
      <c r="T348" s="2497">
        <v>1406500</v>
      </c>
      <c r="U348" s="765">
        <v>1273700</v>
      </c>
      <c r="V348" s="2498">
        <v>1238500</v>
      </c>
      <c r="W348" s="2498">
        <v>439500</v>
      </c>
      <c r="X348" s="1611">
        <v>439500</v>
      </c>
      <c r="Y348" s="2500">
        <v>569500</v>
      </c>
      <c r="Z348" s="2500">
        <v>569500</v>
      </c>
      <c r="AA348" s="2501">
        <v>635900</v>
      </c>
      <c r="AB348" s="2501">
        <v>635900</v>
      </c>
      <c r="AC348" s="477">
        <v>651800</v>
      </c>
      <c r="AD348" s="477">
        <v>668100</v>
      </c>
      <c r="AE348" s="477">
        <v>684800</v>
      </c>
      <c r="AF348" s="477">
        <v>701900</v>
      </c>
      <c r="AG348" s="477">
        <v>719400</v>
      </c>
      <c r="AH348" s="477">
        <v>737400</v>
      </c>
      <c r="AI348" s="477">
        <v>755800</v>
      </c>
      <c r="AJ348" s="477">
        <v>774700</v>
      </c>
      <c r="AK348" s="477">
        <v>794100</v>
      </c>
      <c r="AL348" s="477">
        <v>814000</v>
      </c>
      <c r="AM348" s="477">
        <v>834400</v>
      </c>
      <c r="AN348" s="477">
        <v>855300</v>
      </c>
      <c r="AO348" s="477">
        <v>876700</v>
      </c>
      <c r="AP348" s="523">
        <v>898600</v>
      </c>
      <c r="AS348" s="1611">
        <v>569500</v>
      </c>
    </row>
    <row r="349" spans="1:256" ht="15.6" customHeight="1">
      <c r="C349" s="2496"/>
      <c r="D349" s="131"/>
      <c r="F349" s="472" t="s">
        <v>629</v>
      </c>
      <c r="G349" s="2488"/>
      <c r="H349" s="2488"/>
      <c r="I349" s="2488"/>
      <c r="J349" s="2488"/>
      <c r="K349" s="2488"/>
      <c r="L349" s="2488"/>
      <c r="M349" s="2488"/>
      <c r="N349" s="2488"/>
      <c r="O349" s="763">
        <v>66100</v>
      </c>
      <c r="P349" s="763">
        <v>54700</v>
      </c>
      <c r="Q349" s="763">
        <v>77600</v>
      </c>
      <c r="R349" s="763">
        <v>94000</v>
      </c>
      <c r="S349" s="2497">
        <v>82300</v>
      </c>
      <c r="T349" s="2497">
        <v>117200</v>
      </c>
      <c r="U349" s="765">
        <v>125100</v>
      </c>
      <c r="V349" s="2498">
        <v>106500</v>
      </c>
      <c r="W349" s="2498">
        <v>111500</v>
      </c>
      <c r="X349" s="1611">
        <v>0</v>
      </c>
      <c r="Y349" s="2500">
        <v>0</v>
      </c>
      <c r="Z349" s="2500">
        <v>0</v>
      </c>
      <c r="AA349" s="2501">
        <v>0</v>
      </c>
      <c r="AB349" s="2501">
        <v>0</v>
      </c>
      <c r="AC349" s="477">
        <v>0</v>
      </c>
      <c r="AD349" s="477">
        <v>0</v>
      </c>
      <c r="AE349" s="477">
        <v>0</v>
      </c>
      <c r="AF349" s="477">
        <v>0</v>
      </c>
      <c r="AG349" s="477">
        <v>0</v>
      </c>
      <c r="AH349" s="477">
        <v>0</v>
      </c>
      <c r="AI349" s="477">
        <v>0</v>
      </c>
      <c r="AJ349" s="477">
        <v>0</v>
      </c>
      <c r="AK349" s="477">
        <v>0</v>
      </c>
      <c r="AL349" s="477">
        <v>0</v>
      </c>
      <c r="AM349" s="477">
        <v>0</v>
      </c>
      <c r="AN349" s="477">
        <v>0</v>
      </c>
      <c r="AO349" s="477">
        <v>0</v>
      </c>
      <c r="AP349" s="523">
        <v>0</v>
      </c>
      <c r="AS349" s="1611">
        <v>0</v>
      </c>
    </row>
    <row r="350" spans="1:256" ht="15.6" customHeight="1">
      <c r="C350" s="2496"/>
      <c r="D350" s="131"/>
      <c r="F350" s="472" t="s">
        <v>632</v>
      </c>
      <c r="G350" s="2488"/>
      <c r="H350" s="2488"/>
      <c r="I350" s="2488"/>
      <c r="J350" s="2488"/>
      <c r="K350" s="2488"/>
      <c r="L350" s="2488"/>
      <c r="M350" s="2488"/>
      <c r="N350" s="2488"/>
      <c r="O350" s="763">
        <v>2159500</v>
      </c>
      <c r="P350" s="763">
        <v>899900</v>
      </c>
      <c r="Q350" s="763">
        <v>1387400</v>
      </c>
      <c r="R350" s="763">
        <v>1491600</v>
      </c>
      <c r="S350" s="2497">
        <v>1304100</v>
      </c>
      <c r="T350" s="2497">
        <v>1852000</v>
      </c>
      <c r="U350" s="765">
        <v>1317800</v>
      </c>
      <c r="V350" s="2498">
        <v>1152200</v>
      </c>
      <c r="W350" s="2498">
        <v>1025500</v>
      </c>
      <c r="X350" s="1611">
        <v>1370600</v>
      </c>
      <c r="Y350" s="2500">
        <v>1298400</v>
      </c>
      <c r="Z350" s="2500">
        <v>1222200</v>
      </c>
      <c r="AA350" s="2501">
        <v>1762230</v>
      </c>
      <c r="AB350" s="2501">
        <v>1602230</v>
      </c>
      <c r="AC350" s="477">
        <v>1642300</v>
      </c>
      <c r="AD350" s="477">
        <v>1683400</v>
      </c>
      <c r="AE350" s="477">
        <v>1725500</v>
      </c>
      <c r="AF350" s="477">
        <v>1768600</v>
      </c>
      <c r="AG350" s="477">
        <v>1812800</v>
      </c>
      <c r="AH350" s="477">
        <v>1858100</v>
      </c>
      <c r="AI350" s="477">
        <v>1904600</v>
      </c>
      <c r="AJ350" s="477">
        <v>1952200</v>
      </c>
      <c r="AK350" s="477">
        <v>2001000</v>
      </c>
      <c r="AL350" s="477">
        <v>2051000</v>
      </c>
      <c r="AM350" s="477">
        <v>2102300</v>
      </c>
      <c r="AN350" s="477">
        <v>2154900</v>
      </c>
      <c r="AO350" s="477">
        <v>2208800</v>
      </c>
      <c r="AP350" s="523">
        <v>2264000</v>
      </c>
      <c r="AS350" s="1611">
        <v>1222200</v>
      </c>
    </row>
    <row r="351" spans="1:256" ht="15.6" customHeight="1">
      <c r="C351" s="2496"/>
      <c r="D351" s="131"/>
      <c r="F351" s="115" t="s">
        <v>635</v>
      </c>
      <c r="G351" s="64"/>
      <c r="H351" s="64"/>
      <c r="I351" s="64"/>
      <c r="J351" s="64"/>
      <c r="K351" s="64"/>
      <c r="L351" s="64"/>
      <c r="M351" s="64"/>
      <c r="N351" s="64"/>
      <c r="O351" s="763"/>
      <c r="P351" s="763">
        <v>0</v>
      </c>
      <c r="Q351" s="763">
        <v>0</v>
      </c>
      <c r="R351" s="763">
        <v>0</v>
      </c>
      <c r="S351" s="2497">
        <v>0</v>
      </c>
      <c r="T351" s="2497">
        <v>0</v>
      </c>
      <c r="U351" s="765">
        <v>0</v>
      </c>
      <c r="V351" s="2498">
        <v>0</v>
      </c>
      <c r="W351" s="2498">
        <v>0</v>
      </c>
      <c r="X351" s="1611">
        <v>0</v>
      </c>
      <c r="Y351" s="2500">
        <v>0</v>
      </c>
      <c r="Z351" s="2500">
        <v>0</v>
      </c>
      <c r="AA351" s="2501">
        <v>-631300</v>
      </c>
      <c r="AB351" s="2501">
        <v>-652200</v>
      </c>
      <c r="AC351" s="477">
        <v>-668500</v>
      </c>
      <c r="AD351" s="477">
        <v>-685200</v>
      </c>
      <c r="AE351" s="477">
        <v>-702300</v>
      </c>
      <c r="AF351" s="477">
        <v>-719900</v>
      </c>
      <c r="AG351" s="477">
        <v>-737900</v>
      </c>
      <c r="AH351" s="477">
        <v>-756300</v>
      </c>
      <c r="AI351" s="477">
        <v>-775200</v>
      </c>
      <c r="AJ351" s="477">
        <v>-794600</v>
      </c>
      <c r="AK351" s="477">
        <v>-814500</v>
      </c>
      <c r="AL351" s="477">
        <v>-834900</v>
      </c>
      <c r="AM351" s="477">
        <v>-855800</v>
      </c>
      <c r="AN351" s="477">
        <v>-877200</v>
      </c>
      <c r="AO351" s="477">
        <v>-899100</v>
      </c>
      <c r="AP351" s="523">
        <v>-921600</v>
      </c>
      <c r="AS351" s="1611">
        <v>0</v>
      </c>
    </row>
    <row r="352" spans="1:256" s="998" customFormat="1" ht="15.6" customHeight="1">
      <c r="A352" s="9"/>
      <c r="B352" s="9"/>
      <c r="C352" s="2496"/>
      <c r="D352" s="505"/>
      <c r="E352" s="506"/>
      <c r="F352" s="507" t="s">
        <v>38</v>
      </c>
      <c r="G352" s="2502"/>
      <c r="H352" s="2502"/>
      <c r="I352" s="2502"/>
      <c r="J352" s="2502"/>
      <c r="K352" s="2502"/>
      <c r="L352" s="2502"/>
      <c r="M352" s="2502"/>
      <c r="N352" s="2502"/>
      <c r="O352" s="508">
        <v>7928494</v>
      </c>
      <c r="P352" s="2503">
        <v>7418300</v>
      </c>
      <c r="Q352" s="2503">
        <v>8498500</v>
      </c>
      <c r="R352" s="2503">
        <v>9490400</v>
      </c>
      <c r="S352" s="2504">
        <v>9752500</v>
      </c>
      <c r="T352" s="2504">
        <v>11580300</v>
      </c>
      <c r="U352" s="2505">
        <v>11519300</v>
      </c>
      <c r="V352" s="2506">
        <v>11430100</v>
      </c>
      <c r="W352" s="508">
        <v>10099500</v>
      </c>
      <c r="X352" s="2507">
        <v>11255600</v>
      </c>
      <c r="Y352" s="2508">
        <v>10948500</v>
      </c>
      <c r="Z352" s="2508">
        <v>11365100</v>
      </c>
      <c r="AA352" s="2509">
        <v>13311362.092219999</v>
      </c>
      <c r="AB352" s="2509">
        <v>13580776.901900001</v>
      </c>
      <c r="AC352" s="508">
        <v>14055400</v>
      </c>
      <c r="AD352" s="508">
        <v>14626100</v>
      </c>
      <c r="AE352" s="508">
        <v>15228000</v>
      </c>
      <c r="AF352" s="508">
        <v>15848500</v>
      </c>
      <c r="AG352" s="508">
        <v>16376900</v>
      </c>
      <c r="AH352" s="508">
        <v>16923600</v>
      </c>
      <c r="AI352" s="508">
        <v>17489200</v>
      </c>
      <c r="AJ352" s="508">
        <v>18077700</v>
      </c>
      <c r="AK352" s="508">
        <v>18690100</v>
      </c>
      <c r="AL352" s="508">
        <v>19327200</v>
      </c>
      <c r="AM352" s="508">
        <v>19990000</v>
      </c>
      <c r="AN352" s="508">
        <v>20679300</v>
      </c>
      <c r="AO352" s="508">
        <v>21396100</v>
      </c>
      <c r="AP352" s="509">
        <v>22141300</v>
      </c>
      <c r="AS352" s="2507">
        <v>11365100</v>
      </c>
    </row>
    <row r="353" spans="1:256" ht="15.6" customHeight="1">
      <c r="C353" s="2496"/>
      <c r="D353" s="131"/>
      <c r="E353" s="490" t="s">
        <v>786</v>
      </c>
      <c r="F353" s="472"/>
      <c r="G353" s="2488"/>
      <c r="H353" s="2488"/>
      <c r="I353" s="2488"/>
      <c r="J353" s="2488"/>
      <c r="K353" s="2488"/>
      <c r="L353" s="2488"/>
      <c r="M353" s="2488"/>
      <c r="N353" s="2488"/>
      <c r="O353" s="763"/>
      <c r="P353" s="763"/>
      <c r="Q353" s="763"/>
      <c r="R353" s="763"/>
      <c r="S353" s="2497"/>
      <c r="T353" s="2497"/>
      <c r="U353" s="765"/>
      <c r="V353" s="2498"/>
      <c r="W353" s="2498"/>
      <c r="X353" s="1611"/>
      <c r="Y353" s="2500"/>
      <c r="Z353" s="2500"/>
      <c r="AA353" s="2501"/>
      <c r="AB353" s="2501"/>
      <c r="AC353" s="473"/>
      <c r="AD353" s="473"/>
      <c r="AE353" s="473"/>
      <c r="AF353" s="473"/>
      <c r="AG353" s="473"/>
      <c r="AH353" s="473"/>
      <c r="AI353" s="473"/>
      <c r="AJ353" s="473"/>
      <c r="AK353" s="473"/>
      <c r="AL353" s="473"/>
      <c r="AM353" s="473"/>
      <c r="AN353" s="473"/>
      <c r="AO353" s="473"/>
      <c r="AP353" s="1288"/>
      <c r="AS353" s="1611"/>
    </row>
    <row r="354" spans="1:256" ht="15.6" customHeight="1">
      <c r="C354" s="2496"/>
      <c r="D354" s="131"/>
      <c r="F354" s="472" t="s">
        <v>623</v>
      </c>
      <c r="G354" s="2488"/>
      <c r="H354" s="2488"/>
      <c r="I354" s="2488"/>
      <c r="J354" s="2488"/>
      <c r="K354" s="2488"/>
      <c r="L354" s="2488"/>
      <c r="M354" s="2488"/>
      <c r="N354" s="2488"/>
      <c r="O354" s="763">
        <v>3082072</v>
      </c>
      <c r="P354" s="763">
        <v>5344600</v>
      </c>
      <c r="Q354" s="763">
        <v>4485600</v>
      </c>
      <c r="R354" s="763">
        <v>5828800</v>
      </c>
      <c r="S354" s="2497">
        <v>5929700</v>
      </c>
      <c r="T354" s="2497">
        <v>6030200</v>
      </c>
      <c r="U354" s="765">
        <v>6312300</v>
      </c>
      <c r="V354" s="2498">
        <v>6444100</v>
      </c>
      <c r="W354" s="2498">
        <v>6648900</v>
      </c>
      <c r="X354" s="1611">
        <v>6078900</v>
      </c>
      <c r="Y354" s="2500">
        <v>5751900</v>
      </c>
      <c r="Z354" s="2500">
        <v>6153200</v>
      </c>
      <c r="AA354" s="2501">
        <v>5187995.9266266599</v>
      </c>
      <c r="AB354" s="2501">
        <v>5368259.0660149995</v>
      </c>
      <c r="AC354" s="477">
        <v>5571300</v>
      </c>
      <c r="AD354" s="477">
        <v>5822300</v>
      </c>
      <c r="AE354" s="477">
        <v>6088200</v>
      </c>
      <c r="AF354" s="477">
        <v>6362700</v>
      </c>
      <c r="AG354" s="477">
        <v>6589200</v>
      </c>
      <c r="AH354" s="477">
        <v>6823900</v>
      </c>
      <c r="AI354" s="477">
        <v>7067100</v>
      </c>
      <c r="AJ354" s="477">
        <v>7320900</v>
      </c>
      <c r="AK354" s="477">
        <v>7585700</v>
      </c>
      <c r="AL354" s="477">
        <v>7861900</v>
      </c>
      <c r="AM354" s="477">
        <v>8150000</v>
      </c>
      <c r="AN354" s="477">
        <v>8450300</v>
      </c>
      <c r="AO354" s="477">
        <v>8763400</v>
      </c>
      <c r="AP354" s="523">
        <v>9089700</v>
      </c>
      <c r="AS354" s="1611">
        <v>6153200</v>
      </c>
    </row>
    <row r="355" spans="1:256" ht="15.6" customHeight="1">
      <c r="C355" s="2496"/>
      <c r="D355" s="131"/>
      <c r="F355" s="472" t="s">
        <v>625</v>
      </c>
      <c r="G355" s="2488"/>
      <c r="H355" s="2488"/>
      <c r="I355" s="2488"/>
      <c r="J355" s="2488"/>
      <c r="K355" s="2488"/>
      <c r="L355" s="2488"/>
      <c r="M355" s="2488"/>
      <c r="N355" s="2488"/>
      <c r="O355" s="763">
        <v>50000</v>
      </c>
      <c r="P355" s="763">
        <v>205300</v>
      </c>
      <c r="Q355" s="763">
        <v>182500</v>
      </c>
      <c r="R355" s="763">
        <v>181800</v>
      </c>
      <c r="S355" s="2497">
        <v>510100</v>
      </c>
      <c r="T355" s="2497">
        <v>447600</v>
      </c>
      <c r="U355" s="765">
        <v>598000</v>
      </c>
      <c r="V355" s="2498">
        <v>644400</v>
      </c>
      <c r="W355" s="2498">
        <v>665900</v>
      </c>
      <c r="X355" s="1611">
        <v>688200</v>
      </c>
      <c r="Y355" s="2500">
        <v>772100</v>
      </c>
      <c r="Z355" s="2500">
        <v>772100</v>
      </c>
      <c r="AA355" s="2501">
        <v>216700</v>
      </c>
      <c r="AB355" s="2501">
        <v>216700</v>
      </c>
      <c r="AC355" s="477">
        <v>222100</v>
      </c>
      <c r="AD355" s="477">
        <v>227700</v>
      </c>
      <c r="AE355" s="477">
        <v>233400</v>
      </c>
      <c r="AF355" s="477">
        <v>239200</v>
      </c>
      <c r="AG355" s="477">
        <v>245200</v>
      </c>
      <c r="AH355" s="477">
        <v>251300</v>
      </c>
      <c r="AI355" s="477">
        <v>257600</v>
      </c>
      <c r="AJ355" s="477">
        <v>264000</v>
      </c>
      <c r="AK355" s="477">
        <v>270600</v>
      </c>
      <c r="AL355" s="477">
        <v>277400</v>
      </c>
      <c r="AM355" s="477">
        <v>284300</v>
      </c>
      <c r="AN355" s="477">
        <v>291400</v>
      </c>
      <c r="AO355" s="477">
        <v>298700</v>
      </c>
      <c r="AP355" s="523">
        <v>306200</v>
      </c>
      <c r="AS355" s="1611">
        <v>772100</v>
      </c>
    </row>
    <row r="356" spans="1:256" ht="15.6" customHeight="1">
      <c r="C356" s="2496"/>
      <c r="D356" s="131"/>
      <c r="F356" s="472" t="s">
        <v>626</v>
      </c>
      <c r="G356" s="2488"/>
      <c r="H356" s="2488"/>
      <c r="I356" s="2488"/>
      <c r="J356" s="2488"/>
      <c r="K356" s="2488"/>
      <c r="L356" s="2488"/>
      <c r="M356" s="2488"/>
      <c r="N356" s="2488"/>
      <c r="O356" s="763">
        <v>237500</v>
      </c>
      <c r="P356" s="763">
        <v>258100</v>
      </c>
      <c r="Q356" s="763">
        <v>274400</v>
      </c>
      <c r="R356" s="763">
        <v>317000</v>
      </c>
      <c r="S356" s="2497">
        <v>408200</v>
      </c>
      <c r="T356" s="2497">
        <v>375800</v>
      </c>
      <c r="U356" s="765">
        <v>336500</v>
      </c>
      <c r="V356" s="2498">
        <v>461900</v>
      </c>
      <c r="W356" s="2498">
        <v>410900</v>
      </c>
      <c r="X356" s="1611">
        <v>469200</v>
      </c>
      <c r="Y356" s="2500">
        <v>489000</v>
      </c>
      <c r="Z356" s="2500">
        <v>508300</v>
      </c>
      <c r="AA356" s="2501">
        <v>554117</v>
      </c>
      <c r="AB356" s="2501">
        <v>600230</v>
      </c>
      <c r="AC356" s="477">
        <v>615200</v>
      </c>
      <c r="AD356" s="477">
        <v>630600</v>
      </c>
      <c r="AE356" s="477">
        <v>646400</v>
      </c>
      <c r="AF356" s="477">
        <v>662600</v>
      </c>
      <c r="AG356" s="477">
        <v>679200</v>
      </c>
      <c r="AH356" s="477">
        <v>696200</v>
      </c>
      <c r="AI356" s="477">
        <v>713600</v>
      </c>
      <c r="AJ356" s="477">
        <v>731400</v>
      </c>
      <c r="AK356" s="477">
        <v>749700</v>
      </c>
      <c r="AL356" s="477">
        <v>768400</v>
      </c>
      <c r="AM356" s="477">
        <v>787600</v>
      </c>
      <c r="AN356" s="477">
        <v>807300</v>
      </c>
      <c r="AO356" s="477">
        <v>827500</v>
      </c>
      <c r="AP356" s="523">
        <v>848200</v>
      </c>
      <c r="AS356" s="1611">
        <v>508300</v>
      </c>
    </row>
    <row r="357" spans="1:256" ht="15.6" customHeight="1">
      <c r="C357" s="2496"/>
      <c r="D357" s="131"/>
      <c r="F357" s="472" t="s">
        <v>629</v>
      </c>
      <c r="G357" s="2488"/>
      <c r="H357" s="2488"/>
      <c r="I357" s="2488"/>
      <c r="J357" s="2488"/>
      <c r="K357" s="2488"/>
      <c r="L357" s="2488"/>
      <c r="M357" s="2488"/>
      <c r="N357" s="2488"/>
      <c r="O357" s="763"/>
      <c r="P357" s="763">
        <v>0</v>
      </c>
      <c r="Q357" s="763">
        <v>0</v>
      </c>
      <c r="R357" s="763">
        <v>0</v>
      </c>
      <c r="S357" s="2497">
        <v>0</v>
      </c>
      <c r="T357" s="2497">
        <v>0</v>
      </c>
      <c r="U357" s="765">
        <v>100</v>
      </c>
      <c r="V357" s="2498">
        <v>0</v>
      </c>
      <c r="W357" s="2498">
        <v>0</v>
      </c>
      <c r="X357" s="1611">
        <v>0</v>
      </c>
      <c r="Y357" s="2500">
        <v>0</v>
      </c>
      <c r="Z357" s="2500">
        <v>0</v>
      </c>
      <c r="AA357" s="2501">
        <v>0</v>
      </c>
      <c r="AB357" s="2501">
        <v>0</v>
      </c>
      <c r="AC357" s="477">
        <v>0</v>
      </c>
      <c r="AD357" s="477">
        <v>0</v>
      </c>
      <c r="AE357" s="477">
        <v>0</v>
      </c>
      <c r="AF357" s="477">
        <v>0</v>
      </c>
      <c r="AG357" s="477">
        <v>0</v>
      </c>
      <c r="AH357" s="477">
        <v>0</v>
      </c>
      <c r="AI357" s="477">
        <v>0</v>
      </c>
      <c r="AJ357" s="477">
        <v>0</v>
      </c>
      <c r="AK357" s="477">
        <v>0</v>
      </c>
      <c r="AL357" s="477">
        <v>0</v>
      </c>
      <c r="AM357" s="477">
        <v>0</v>
      </c>
      <c r="AN357" s="477">
        <v>0</v>
      </c>
      <c r="AO357" s="477">
        <v>0</v>
      </c>
      <c r="AP357" s="523">
        <v>0</v>
      </c>
      <c r="AS357" s="1611">
        <v>0</v>
      </c>
    </row>
    <row r="358" spans="1:256" ht="15.6" customHeight="1">
      <c r="C358" s="2496"/>
      <c r="D358" s="131"/>
      <c r="F358" s="472" t="s">
        <v>632</v>
      </c>
      <c r="G358" s="2488"/>
      <c r="H358" s="2488"/>
      <c r="I358" s="2488"/>
      <c r="J358" s="2488"/>
      <c r="K358" s="2488"/>
      <c r="L358" s="2488"/>
      <c r="M358" s="2488"/>
      <c r="N358" s="2488"/>
      <c r="O358" s="763">
        <v>302800</v>
      </c>
      <c r="P358" s="763">
        <v>390900</v>
      </c>
      <c r="Q358" s="763">
        <v>459000</v>
      </c>
      <c r="R358" s="763">
        <v>738400</v>
      </c>
      <c r="S358" s="2497">
        <v>906700</v>
      </c>
      <c r="T358" s="2497">
        <v>796500</v>
      </c>
      <c r="U358" s="765">
        <v>729500</v>
      </c>
      <c r="V358" s="2498">
        <v>749000</v>
      </c>
      <c r="W358" s="2498">
        <v>852600</v>
      </c>
      <c r="X358" s="1611">
        <v>1194300</v>
      </c>
      <c r="Y358" s="2500">
        <v>948600</v>
      </c>
      <c r="Z358" s="2500">
        <v>948600</v>
      </c>
      <c r="AA358" s="2501">
        <v>563900</v>
      </c>
      <c r="AB358" s="2501">
        <v>561500</v>
      </c>
      <c r="AC358" s="477">
        <v>575500</v>
      </c>
      <c r="AD358" s="477">
        <v>589900</v>
      </c>
      <c r="AE358" s="477">
        <v>604600</v>
      </c>
      <c r="AF358" s="477">
        <v>619700</v>
      </c>
      <c r="AG358" s="477">
        <v>635200</v>
      </c>
      <c r="AH358" s="477">
        <v>651100</v>
      </c>
      <c r="AI358" s="477">
        <v>667400</v>
      </c>
      <c r="AJ358" s="477">
        <v>684100</v>
      </c>
      <c r="AK358" s="477">
        <v>701200</v>
      </c>
      <c r="AL358" s="477">
        <v>718700</v>
      </c>
      <c r="AM358" s="477">
        <v>736700</v>
      </c>
      <c r="AN358" s="477">
        <v>755100</v>
      </c>
      <c r="AO358" s="477">
        <v>774000</v>
      </c>
      <c r="AP358" s="523">
        <v>793400</v>
      </c>
      <c r="AS358" s="1611">
        <v>948600</v>
      </c>
    </row>
    <row r="359" spans="1:256" ht="15.6" customHeight="1">
      <c r="C359" s="2496"/>
      <c r="D359" s="131"/>
      <c r="F359" s="115" t="s">
        <v>635</v>
      </c>
      <c r="G359" s="64"/>
      <c r="H359" s="64"/>
      <c r="I359" s="64"/>
      <c r="J359" s="64"/>
      <c r="K359" s="64"/>
      <c r="L359" s="64"/>
      <c r="M359" s="64"/>
      <c r="N359" s="64"/>
      <c r="O359" s="763"/>
      <c r="P359" s="763">
        <v>0</v>
      </c>
      <c r="Q359" s="763">
        <v>0</v>
      </c>
      <c r="R359" s="763">
        <v>0</v>
      </c>
      <c r="S359" s="2497">
        <v>0</v>
      </c>
      <c r="T359" s="2497">
        <v>0</v>
      </c>
      <c r="U359" s="765">
        <v>0</v>
      </c>
      <c r="V359" s="2498">
        <v>0</v>
      </c>
      <c r="W359" s="2498">
        <v>0</v>
      </c>
      <c r="X359" s="1611">
        <v>0</v>
      </c>
      <c r="Y359" s="2500">
        <v>0</v>
      </c>
      <c r="Z359" s="2500">
        <v>0</v>
      </c>
      <c r="AA359" s="2501">
        <v>-295400</v>
      </c>
      <c r="AB359" s="2501">
        <v>-309200</v>
      </c>
      <c r="AC359" s="477">
        <v>-316900</v>
      </c>
      <c r="AD359" s="477">
        <v>-324800</v>
      </c>
      <c r="AE359" s="477">
        <v>-332900</v>
      </c>
      <c r="AF359" s="477">
        <v>-341200</v>
      </c>
      <c r="AG359" s="477">
        <v>-349700</v>
      </c>
      <c r="AH359" s="477">
        <v>-358400</v>
      </c>
      <c r="AI359" s="477">
        <v>-367400</v>
      </c>
      <c r="AJ359" s="477">
        <v>-376600</v>
      </c>
      <c r="AK359" s="477">
        <v>-386000</v>
      </c>
      <c r="AL359" s="477">
        <v>-395700</v>
      </c>
      <c r="AM359" s="477">
        <v>-405600</v>
      </c>
      <c r="AN359" s="477">
        <v>-415700</v>
      </c>
      <c r="AO359" s="477">
        <v>-426100</v>
      </c>
      <c r="AP359" s="523">
        <v>-436800</v>
      </c>
      <c r="AS359" s="1611">
        <v>0</v>
      </c>
    </row>
    <row r="360" spans="1:256" ht="15.6" customHeight="1">
      <c r="C360" s="2496"/>
      <c r="D360" s="487"/>
      <c r="E360" s="82"/>
      <c r="F360" s="536" t="s">
        <v>38</v>
      </c>
      <c r="G360" s="2516"/>
      <c r="H360" s="2516"/>
      <c r="I360" s="2516"/>
      <c r="J360" s="2516"/>
      <c r="K360" s="2516"/>
      <c r="L360" s="2516"/>
      <c r="M360" s="2516"/>
      <c r="N360" s="2516"/>
      <c r="O360" s="519">
        <v>3672372</v>
      </c>
      <c r="P360" s="2489">
        <v>6198900</v>
      </c>
      <c r="Q360" s="2489">
        <v>5401500</v>
      </c>
      <c r="R360" s="2489">
        <v>7066000</v>
      </c>
      <c r="S360" s="2517">
        <v>7754700</v>
      </c>
      <c r="T360" s="2517">
        <v>7650100</v>
      </c>
      <c r="U360" s="2518">
        <v>7976400</v>
      </c>
      <c r="V360" s="2519">
        <v>8299400</v>
      </c>
      <c r="W360" s="519">
        <v>8578300</v>
      </c>
      <c r="X360" s="2520">
        <v>8430600</v>
      </c>
      <c r="Y360" s="2521">
        <v>7961600</v>
      </c>
      <c r="Z360" s="2521">
        <v>8382200</v>
      </c>
      <c r="AA360" s="2522">
        <v>6227312.9266266599</v>
      </c>
      <c r="AB360" s="2522">
        <v>6437489.0660149995</v>
      </c>
      <c r="AC360" s="519">
        <v>6667200</v>
      </c>
      <c r="AD360" s="519">
        <v>6945700</v>
      </c>
      <c r="AE360" s="519">
        <v>7239700</v>
      </c>
      <c r="AF360" s="519">
        <v>7543000</v>
      </c>
      <c r="AG360" s="519">
        <v>7799100</v>
      </c>
      <c r="AH360" s="519">
        <v>8064100</v>
      </c>
      <c r="AI360" s="519">
        <v>8338300</v>
      </c>
      <c r="AJ360" s="519">
        <v>8623800</v>
      </c>
      <c r="AK360" s="519">
        <v>8921200</v>
      </c>
      <c r="AL360" s="519">
        <v>9230700</v>
      </c>
      <c r="AM360" s="519">
        <v>9553000</v>
      </c>
      <c r="AN360" s="519">
        <v>9888400</v>
      </c>
      <c r="AO360" s="519">
        <v>10237500</v>
      </c>
      <c r="AP360" s="520">
        <v>10600700</v>
      </c>
      <c r="AQ360" s="998"/>
      <c r="AR360" s="998"/>
      <c r="AS360" s="2520">
        <v>8382200</v>
      </c>
      <c r="AT360" s="998"/>
      <c r="AU360" s="998"/>
      <c r="AV360" s="998"/>
      <c r="AW360" s="998"/>
      <c r="AX360" s="998"/>
      <c r="AY360" s="998"/>
      <c r="AZ360" s="998"/>
      <c r="BA360" s="998"/>
      <c r="BB360" s="998"/>
      <c r="BC360" s="998"/>
      <c r="BD360" s="998"/>
      <c r="BE360" s="998"/>
      <c r="BF360" s="998"/>
      <c r="BG360" s="998"/>
      <c r="BH360" s="998"/>
      <c r="BI360" s="998"/>
      <c r="BJ360" s="998"/>
      <c r="BK360" s="998"/>
      <c r="BL360" s="998"/>
      <c r="BM360" s="998"/>
      <c r="BN360" s="998"/>
      <c r="BO360" s="998"/>
      <c r="BP360" s="998"/>
      <c r="BQ360" s="998"/>
      <c r="BR360" s="998"/>
      <c r="BS360" s="998"/>
      <c r="BT360" s="998"/>
      <c r="BU360" s="998"/>
      <c r="BV360" s="998"/>
      <c r="BW360" s="998"/>
      <c r="BX360" s="998"/>
      <c r="BY360" s="998"/>
      <c r="BZ360" s="998"/>
      <c r="CA360" s="998"/>
      <c r="CB360" s="998"/>
      <c r="CC360" s="998"/>
      <c r="CD360" s="998"/>
      <c r="CE360" s="998"/>
      <c r="CF360" s="998"/>
      <c r="CG360" s="998"/>
      <c r="CH360" s="998"/>
      <c r="CI360" s="998"/>
      <c r="CJ360" s="998"/>
      <c r="CK360" s="998"/>
      <c r="CL360" s="998"/>
      <c r="CM360" s="998"/>
      <c r="CN360" s="998"/>
      <c r="CO360" s="998"/>
      <c r="CP360" s="998"/>
      <c r="CQ360" s="998"/>
      <c r="CR360" s="998"/>
      <c r="CS360" s="998"/>
      <c r="CT360" s="998"/>
      <c r="CU360" s="998"/>
      <c r="CV360" s="998"/>
      <c r="CW360" s="998"/>
      <c r="CX360" s="998"/>
      <c r="CY360" s="998"/>
      <c r="CZ360" s="998"/>
      <c r="DA360" s="998"/>
      <c r="DB360" s="998"/>
      <c r="DC360" s="998"/>
      <c r="DD360" s="998"/>
      <c r="DE360" s="998"/>
      <c r="DF360" s="998"/>
      <c r="DG360" s="998"/>
      <c r="DH360" s="998"/>
      <c r="DI360" s="998"/>
      <c r="DJ360" s="998"/>
      <c r="DK360" s="998"/>
      <c r="DL360" s="998"/>
      <c r="DM360" s="998"/>
      <c r="DN360" s="998"/>
      <c r="DO360" s="998"/>
      <c r="DP360" s="998"/>
      <c r="DQ360" s="998"/>
      <c r="DR360" s="998"/>
      <c r="DS360" s="998"/>
      <c r="DT360" s="998"/>
      <c r="DU360" s="998"/>
      <c r="DV360" s="998"/>
      <c r="DW360" s="998"/>
      <c r="DX360" s="998"/>
      <c r="DY360" s="998"/>
      <c r="DZ360" s="998"/>
      <c r="EA360" s="998"/>
      <c r="EB360" s="998"/>
      <c r="EC360" s="998"/>
      <c r="ED360" s="998"/>
      <c r="EE360" s="998"/>
      <c r="EF360" s="998"/>
      <c r="EG360" s="998"/>
      <c r="EH360" s="998"/>
      <c r="EI360" s="998"/>
      <c r="EJ360" s="998"/>
      <c r="EK360" s="998"/>
      <c r="EL360" s="998"/>
      <c r="EM360" s="998"/>
      <c r="EN360" s="998"/>
      <c r="EO360" s="998"/>
      <c r="EP360" s="998"/>
      <c r="EQ360" s="998"/>
      <c r="ER360" s="998"/>
      <c r="ES360" s="998"/>
      <c r="ET360" s="998"/>
      <c r="EU360" s="998"/>
      <c r="EV360" s="998"/>
      <c r="EW360" s="998"/>
      <c r="EX360" s="998"/>
      <c r="EY360" s="998"/>
      <c r="EZ360" s="998"/>
      <c r="FA360" s="998"/>
      <c r="FB360" s="998"/>
      <c r="FC360" s="998"/>
      <c r="FD360" s="998"/>
      <c r="FE360" s="998"/>
      <c r="FF360" s="998"/>
      <c r="FG360" s="998"/>
      <c r="FH360" s="998"/>
      <c r="FI360" s="998"/>
      <c r="FJ360" s="998"/>
      <c r="FK360" s="998"/>
      <c r="FL360" s="998"/>
      <c r="FM360" s="998"/>
      <c r="FN360" s="998"/>
      <c r="FO360" s="998"/>
      <c r="FP360" s="998"/>
      <c r="FQ360" s="998"/>
      <c r="FR360" s="998"/>
      <c r="FS360" s="998"/>
      <c r="FT360" s="998"/>
      <c r="FU360" s="998"/>
      <c r="FV360" s="998"/>
      <c r="FW360" s="998"/>
      <c r="FX360" s="998"/>
      <c r="FY360" s="998"/>
      <c r="FZ360" s="998"/>
      <c r="GA360" s="998"/>
      <c r="GB360" s="998"/>
      <c r="GC360" s="998"/>
      <c r="GD360" s="998"/>
      <c r="GE360" s="998"/>
      <c r="GF360" s="998"/>
      <c r="GG360" s="998"/>
      <c r="GH360" s="998"/>
      <c r="GI360" s="998"/>
      <c r="GJ360" s="998"/>
      <c r="GK360" s="998"/>
      <c r="GL360" s="998"/>
      <c r="GM360" s="998"/>
      <c r="GN360" s="998"/>
      <c r="GO360" s="998"/>
      <c r="GP360" s="998"/>
      <c r="GQ360" s="998"/>
      <c r="GR360" s="998"/>
      <c r="GS360" s="998"/>
      <c r="GT360" s="998"/>
      <c r="GU360" s="998"/>
      <c r="GV360" s="998"/>
      <c r="GW360" s="998"/>
      <c r="GX360" s="998"/>
      <c r="GY360" s="998"/>
      <c r="GZ360" s="998"/>
      <c r="HA360" s="998"/>
      <c r="HB360" s="998"/>
      <c r="HC360" s="998"/>
      <c r="HD360" s="998"/>
      <c r="HE360" s="998"/>
      <c r="HF360" s="998"/>
      <c r="HG360" s="998"/>
      <c r="HH360" s="998"/>
      <c r="HI360" s="998"/>
      <c r="HJ360" s="998"/>
      <c r="HK360" s="998"/>
      <c r="HL360" s="998"/>
      <c r="HM360" s="998"/>
      <c r="HN360" s="998"/>
      <c r="HO360" s="998"/>
      <c r="HP360" s="998"/>
      <c r="HQ360" s="998"/>
      <c r="HR360" s="998"/>
      <c r="HS360" s="998"/>
      <c r="HT360" s="998"/>
      <c r="HU360" s="998"/>
      <c r="HV360" s="998"/>
      <c r="HW360" s="998"/>
      <c r="HX360" s="998"/>
      <c r="HY360" s="998"/>
      <c r="HZ360" s="998"/>
      <c r="IA360" s="998"/>
      <c r="IB360" s="998"/>
      <c r="IC360" s="998"/>
      <c r="ID360" s="998"/>
      <c r="IE360" s="998"/>
      <c r="IF360" s="998"/>
      <c r="IG360" s="998"/>
      <c r="IH360" s="998"/>
      <c r="II360" s="998"/>
      <c r="IJ360" s="998"/>
      <c r="IK360" s="998"/>
      <c r="IL360" s="998"/>
      <c r="IM360" s="998"/>
      <c r="IN360" s="998"/>
      <c r="IO360" s="998"/>
      <c r="IP360" s="998"/>
      <c r="IQ360" s="998"/>
      <c r="IR360" s="998"/>
      <c r="IS360" s="998"/>
      <c r="IT360" s="998"/>
      <c r="IU360" s="998"/>
      <c r="IV360" s="998"/>
    </row>
    <row r="361" spans="1:256" s="998" customFormat="1" ht="15.6" customHeight="1">
      <c r="A361" s="9"/>
      <c r="B361" s="9"/>
      <c r="C361" s="2496"/>
      <c r="D361" s="129"/>
      <c r="E361" s="484" t="s">
        <v>1795</v>
      </c>
      <c r="F361" s="485"/>
      <c r="G361" s="2492"/>
      <c r="H361" s="2492"/>
      <c r="I361" s="2492"/>
      <c r="J361" s="2492"/>
      <c r="K361" s="2492"/>
      <c r="L361" s="2492"/>
      <c r="M361" s="2492"/>
      <c r="N361" s="2492"/>
      <c r="O361" s="2493"/>
      <c r="P361" s="763"/>
      <c r="Q361" s="2493"/>
      <c r="R361" s="2493"/>
      <c r="S361" s="2494"/>
      <c r="T361" s="2494"/>
      <c r="U361" s="2510"/>
      <c r="V361" s="2511"/>
      <c r="W361" s="2511"/>
      <c r="X361" s="2512"/>
      <c r="Y361" s="2513"/>
      <c r="Z361" s="2513"/>
      <c r="AA361" s="2514"/>
      <c r="AB361" s="2514"/>
      <c r="AC361" s="486"/>
      <c r="AD361" s="486"/>
      <c r="AE361" s="486"/>
      <c r="AF361" s="486"/>
      <c r="AG361" s="486"/>
      <c r="AH361" s="486"/>
      <c r="AI361" s="486"/>
      <c r="AJ361" s="486"/>
      <c r="AK361" s="486"/>
      <c r="AL361" s="486"/>
      <c r="AM361" s="486"/>
      <c r="AN361" s="486"/>
      <c r="AO361" s="486"/>
      <c r="AP361" s="431"/>
      <c r="AQ361" s="420"/>
      <c r="AR361" s="420"/>
      <c r="AS361" s="2512"/>
      <c r="AT361" s="420"/>
      <c r="AU361" s="420"/>
      <c r="AV361" s="420"/>
      <c r="AW361" s="420"/>
      <c r="AX361" s="420"/>
      <c r="AY361" s="420"/>
      <c r="AZ361" s="420"/>
      <c r="BA361" s="420"/>
      <c r="BB361" s="420"/>
      <c r="BC361" s="420"/>
      <c r="BD361" s="420"/>
      <c r="BE361" s="420"/>
      <c r="BF361" s="420"/>
      <c r="BG361" s="420"/>
      <c r="BH361" s="420"/>
      <c r="BI361" s="420"/>
      <c r="BJ361" s="420"/>
      <c r="BK361" s="420"/>
      <c r="BL361" s="420"/>
      <c r="BM361" s="420"/>
      <c r="BN361" s="420"/>
      <c r="BO361" s="420"/>
      <c r="BP361" s="420"/>
      <c r="BQ361" s="420"/>
      <c r="BR361" s="420"/>
      <c r="BS361" s="420"/>
      <c r="BT361" s="420"/>
      <c r="BU361" s="420"/>
      <c r="BV361" s="420"/>
      <c r="BW361" s="420"/>
      <c r="BX361" s="420"/>
      <c r="BY361" s="420"/>
      <c r="BZ361" s="420"/>
      <c r="CA361" s="420"/>
      <c r="CB361" s="420"/>
      <c r="CC361" s="420"/>
      <c r="CD361" s="420"/>
      <c r="CE361" s="420"/>
      <c r="CF361" s="420"/>
      <c r="CG361" s="420"/>
      <c r="CH361" s="420"/>
      <c r="CI361" s="420"/>
      <c r="CJ361" s="420"/>
      <c r="CK361" s="420"/>
      <c r="CL361" s="420"/>
      <c r="CM361" s="420"/>
      <c r="CN361" s="420"/>
      <c r="CO361" s="420"/>
      <c r="CP361" s="420"/>
      <c r="CQ361" s="420"/>
      <c r="CR361" s="420"/>
      <c r="CS361" s="420"/>
      <c r="CT361" s="420"/>
      <c r="CU361" s="420"/>
      <c r="CV361" s="420"/>
      <c r="CW361" s="420"/>
      <c r="CX361" s="420"/>
      <c r="CY361" s="420"/>
      <c r="CZ361" s="420"/>
      <c r="DA361" s="420"/>
      <c r="DB361" s="420"/>
      <c r="DC361" s="420"/>
      <c r="DD361" s="420"/>
      <c r="DE361" s="420"/>
      <c r="DF361" s="420"/>
      <c r="DG361" s="420"/>
      <c r="DH361" s="420"/>
      <c r="DI361" s="420"/>
      <c r="DJ361" s="420"/>
      <c r="DK361" s="420"/>
      <c r="DL361" s="420"/>
      <c r="DM361" s="420"/>
      <c r="DN361" s="420"/>
      <c r="DO361" s="420"/>
      <c r="DP361" s="420"/>
      <c r="DQ361" s="420"/>
      <c r="DR361" s="420"/>
      <c r="DS361" s="420"/>
      <c r="DT361" s="420"/>
      <c r="DU361" s="420"/>
      <c r="DV361" s="420"/>
      <c r="DW361" s="420"/>
      <c r="DX361" s="420"/>
      <c r="DY361" s="420"/>
      <c r="DZ361" s="420"/>
      <c r="EA361" s="420"/>
      <c r="EB361" s="420"/>
      <c r="EC361" s="420"/>
      <c r="ED361" s="420"/>
      <c r="EE361" s="420"/>
      <c r="EF361" s="420"/>
      <c r="EG361" s="420"/>
      <c r="EH361" s="420"/>
      <c r="EI361" s="420"/>
      <c r="EJ361" s="420"/>
      <c r="EK361" s="420"/>
      <c r="EL361" s="420"/>
      <c r="EM361" s="420"/>
      <c r="EN361" s="420"/>
      <c r="EO361" s="420"/>
      <c r="EP361" s="420"/>
      <c r="EQ361" s="420"/>
      <c r="ER361" s="420"/>
      <c r="ES361" s="420"/>
      <c r="ET361" s="420"/>
      <c r="EU361" s="420"/>
      <c r="EV361" s="420"/>
      <c r="EW361" s="420"/>
      <c r="EX361" s="420"/>
      <c r="EY361" s="420"/>
      <c r="EZ361" s="420"/>
      <c r="FA361" s="420"/>
      <c r="FB361" s="420"/>
      <c r="FC361" s="420"/>
      <c r="FD361" s="420"/>
      <c r="FE361" s="420"/>
      <c r="FF361" s="420"/>
      <c r="FG361" s="420"/>
      <c r="FH361" s="420"/>
      <c r="FI361" s="420"/>
      <c r="FJ361" s="420"/>
      <c r="FK361" s="420"/>
      <c r="FL361" s="420"/>
      <c r="FM361" s="420"/>
      <c r="FN361" s="420"/>
      <c r="FO361" s="420"/>
      <c r="FP361" s="420"/>
      <c r="FQ361" s="420"/>
      <c r="FR361" s="420"/>
      <c r="FS361" s="420"/>
      <c r="FT361" s="420"/>
      <c r="FU361" s="420"/>
      <c r="FV361" s="420"/>
      <c r="FW361" s="420"/>
      <c r="FX361" s="420"/>
      <c r="FY361" s="420"/>
      <c r="FZ361" s="420"/>
      <c r="GA361" s="420"/>
      <c r="GB361" s="420"/>
      <c r="GC361" s="420"/>
      <c r="GD361" s="420"/>
      <c r="GE361" s="420"/>
      <c r="GF361" s="420"/>
      <c r="GG361" s="420"/>
      <c r="GH361" s="420"/>
      <c r="GI361" s="420"/>
      <c r="GJ361" s="420"/>
      <c r="GK361" s="420"/>
      <c r="GL361" s="420"/>
      <c r="GM361" s="420"/>
      <c r="GN361" s="420"/>
      <c r="GO361" s="420"/>
      <c r="GP361" s="420"/>
      <c r="GQ361" s="420"/>
      <c r="GR361" s="420"/>
      <c r="GS361" s="420"/>
      <c r="GT361" s="420"/>
      <c r="GU361" s="420"/>
      <c r="GV361" s="420"/>
      <c r="GW361" s="420"/>
      <c r="GX361" s="420"/>
      <c r="GY361" s="420"/>
      <c r="GZ361" s="420"/>
      <c r="HA361" s="420"/>
      <c r="HB361" s="420"/>
      <c r="HC361" s="420"/>
      <c r="HD361" s="420"/>
      <c r="HE361" s="420"/>
      <c r="HF361" s="420"/>
      <c r="HG361" s="420"/>
      <c r="HH361" s="420"/>
      <c r="HI361" s="420"/>
      <c r="HJ361" s="420"/>
      <c r="HK361" s="420"/>
      <c r="HL361" s="420"/>
      <c r="HM361" s="420"/>
      <c r="HN361" s="420"/>
      <c r="HO361" s="420"/>
      <c r="HP361" s="420"/>
      <c r="HQ361" s="420"/>
      <c r="HR361" s="420"/>
      <c r="HS361" s="420"/>
      <c r="HT361" s="420"/>
      <c r="HU361" s="420"/>
      <c r="HV361" s="420"/>
      <c r="HW361" s="420"/>
      <c r="HX361" s="420"/>
      <c r="HY361" s="420"/>
      <c r="HZ361" s="420"/>
      <c r="IA361" s="420"/>
      <c r="IB361" s="420"/>
      <c r="IC361" s="420"/>
      <c r="ID361" s="420"/>
      <c r="IE361" s="420"/>
      <c r="IF361" s="420"/>
      <c r="IG361" s="420"/>
      <c r="IH361" s="420"/>
      <c r="II361" s="420"/>
      <c r="IJ361" s="420"/>
      <c r="IK361" s="420"/>
      <c r="IL361" s="420"/>
      <c r="IM361" s="420"/>
      <c r="IN361" s="420"/>
      <c r="IO361" s="420"/>
      <c r="IP361" s="420"/>
      <c r="IQ361" s="420"/>
      <c r="IR361" s="420"/>
      <c r="IS361" s="420"/>
      <c r="IT361" s="420"/>
      <c r="IU361" s="420"/>
      <c r="IV361" s="420"/>
    </row>
    <row r="362" spans="1:256" ht="15.6" customHeight="1">
      <c r="C362" s="2496"/>
      <c r="D362" s="131"/>
      <c r="F362" s="472" t="s">
        <v>623</v>
      </c>
      <c r="G362" s="2488"/>
      <c r="H362" s="2488"/>
      <c r="I362" s="2488"/>
      <c r="J362" s="2488"/>
      <c r="K362" s="2488"/>
      <c r="L362" s="2488"/>
      <c r="M362" s="2488"/>
      <c r="N362" s="2488"/>
      <c r="O362" s="763">
        <v>2287224</v>
      </c>
      <c r="P362" s="763">
        <v>2696600</v>
      </c>
      <c r="Q362" s="763">
        <v>4685600</v>
      </c>
      <c r="R362" s="763">
        <v>6256400</v>
      </c>
      <c r="S362" s="2497">
        <v>7066800</v>
      </c>
      <c r="T362" s="2497">
        <v>7443800</v>
      </c>
      <c r="U362" s="765">
        <v>7140300</v>
      </c>
      <c r="V362" s="2498">
        <v>7144900</v>
      </c>
      <c r="W362" s="2498">
        <v>7206600</v>
      </c>
      <c r="X362" s="1611">
        <v>6461000</v>
      </c>
      <c r="Y362" s="2500">
        <v>8232500</v>
      </c>
      <c r="Z362" s="2500">
        <v>8701100</v>
      </c>
      <c r="AA362" s="2501">
        <v>10253692.150313331</v>
      </c>
      <c r="AB362" s="2501">
        <v>10581065.408515001</v>
      </c>
      <c r="AC362" s="477">
        <v>10981400</v>
      </c>
      <c r="AD362" s="477">
        <v>11476200</v>
      </c>
      <c r="AE362" s="477">
        <v>12000300</v>
      </c>
      <c r="AF362" s="477">
        <v>12541300</v>
      </c>
      <c r="AG362" s="477">
        <v>12987700</v>
      </c>
      <c r="AH362" s="477">
        <v>13450300</v>
      </c>
      <c r="AI362" s="477">
        <v>13929600</v>
      </c>
      <c r="AJ362" s="477">
        <v>14429800</v>
      </c>
      <c r="AK362" s="477">
        <v>14951700</v>
      </c>
      <c r="AL362" s="477">
        <v>15496100</v>
      </c>
      <c r="AM362" s="477">
        <v>16063900</v>
      </c>
      <c r="AN362" s="477">
        <v>16655900</v>
      </c>
      <c r="AO362" s="477">
        <v>17273000</v>
      </c>
      <c r="AP362" s="523">
        <v>17916200</v>
      </c>
      <c r="AS362" s="1611">
        <v>8701100</v>
      </c>
    </row>
    <row r="363" spans="1:256" ht="15.6" customHeight="1">
      <c r="C363" s="2496"/>
      <c r="D363" s="131"/>
      <c r="F363" s="472" t="s">
        <v>625</v>
      </c>
      <c r="G363" s="2488"/>
      <c r="H363" s="2488"/>
      <c r="I363" s="2488"/>
      <c r="J363" s="2488"/>
      <c r="K363" s="2488"/>
      <c r="L363" s="2488"/>
      <c r="M363" s="2488"/>
      <c r="N363" s="2488"/>
      <c r="O363" s="763">
        <v>270000</v>
      </c>
      <c r="P363" s="763">
        <v>287800</v>
      </c>
      <c r="Q363" s="763">
        <v>908300</v>
      </c>
      <c r="R363" s="763">
        <v>1328600</v>
      </c>
      <c r="S363" s="2497">
        <v>1362600</v>
      </c>
      <c r="T363" s="2497">
        <v>1476500</v>
      </c>
      <c r="U363" s="765">
        <v>1539100</v>
      </c>
      <c r="V363" s="2498">
        <v>1778300</v>
      </c>
      <c r="W363" s="2498">
        <v>1620900</v>
      </c>
      <c r="X363" s="1611">
        <v>1669200</v>
      </c>
      <c r="Y363" s="2500">
        <v>1700600</v>
      </c>
      <c r="Z363" s="2500">
        <v>1700600</v>
      </c>
      <c r="AA363" s="2501">
        <v>1995000</v>
      </c>
      <c r="AB363" s="2501">
        <v>2025000</v>
      </c>
      <c r="AC363" s="477">
        <v>2075600</v>
      </c>
      <c r="AD363" s="477">
        <v>2127500</v>
      </c>
      <c r="AE363" s="477">
        <v>2180700</v>
      </c>
      <c r="AF363" s="477">
        <v>2235200</v>
      </c>
      <c r="AG363" s="477">
        <v>2291100</v>
      </c>
      <c r="AH363" s="477">
        <v>2348400</v>
      </c>
      <c r="AI363" s="477">
        <v>2407100</v>
      </c>
      <c r="AJ363" s="477">
        <v>2467300</v>
      </c>
      <c r="AK363" s="477">
        <v>2529000</v>
      </c>
      <c r="AL363" s="477">
        <v>2592200</v>
      </c>
      <c r="AM363" s="477">
        <v>2657000</v>
      </c>
      <c r="AN363" s="477">
        <v>2723400</v>
      </c>
      <c r="AO363" s="477">
        <v>2791500</v>
      </c>
      <c r="AP363" s="523">
        <v>2861300</v>
      </c>
      <c r="AS363" s="1611">
        <v>1700600</v>
      </c>
    </row>
    <row r="364" spans="1:256" ht="15.6" customHeight="1">
      <c r="C364" s="2496"/>
      <c r="D364" s="131"/>
      <c r="F364" s="472" t="s">
        <v>626</v>
      </c>
      <c r="G364" s="2488"/>
      <c r="H364" s="2488"/>
      <c r="I364" s="2488"/>
      <c r="J364" s="2488"/>
      <c r="K364" s="2488"/>
      <c r="L364" s="2488"/>
      <c r="M364" s="2488"/>
      <c r="N364" s="2488"/>
      <c r="O364" s="763">
        <v>1252600</v>
      </c>
      <c r="P364" s="763">
        <v>1019500</v>
      </c>
      <c r="Q364" s="763">
        <v>1212700</v>
      </c>
      <c r="R364" s="763">
        <v>1117200</v>
      </c>
      <c r="S364" s="2497">
        <v>998800</v>
      </c>
      <c r="T364" s="2497">
        <v>859000</v>
      </c>
      <c r="U364" s="765">
        <v>981100</v>
      </c>
      <c r="V364" s="2498">
        <v>900000</v>
      </c>
      <c r="W364" s="2498">
        <v>900000</v>
      </c>
      <c r="X364" s="1611">
        <v>1000000</v>
      </c>
      <c r="Y364" s="2500">
        <v>1000000</v>
      </c>
      <c r="Z364" s="2500">
        <v>1000000</v>
      </c>
      <c r="AA364" s="2501">
        <v>1000000</v>
      </c>
      <c r="AB364" s="2501">
        <v>1000000</v>
      </c>
      <c r="AC364" s="477">
        <v>1025000</v>
      </c>
      <c r="AD364" s="477">
        <v>1050600</v>
      </c>
      <c r="AE364" s="477">
        <v>1076900</v>
      </c>
      <c r="AF364" s="477">
        <v>1103800</v>
      </c>
      <c r="AG364" s="477">
        <v>1131400</v>
      </c>
      <c r="AH364" s="477">
        <v>1159700</v>
      </c>
      <c r="AI364" s="477">
        <v>1188700</v>
      </c>
      <c r="AJ364" s="477">
        <v>1218400</v>
      </c>
      <c r="AK364" s="477">
        <v>1248900</v>
      </c>
      <c r="AL364" s="477">
        <v>1280100</v>
      </c>
      <c r="AM364" s="477">
        <v>1312100</v>
      </c>
      <c r="AN364" s="477">
        <v>1344900</v>
      </c>
      <c r="AO364" s="477">
        <v>1378500</v>
      </c>
      <c r="AP364" s="523">
        <v>1413000</v>
      </c>
      <c r="AS364" s="1611">
        <v>1000000</v>
      </c>
    </row>
    <row r="365" spans="1:256" ht="15.6" customHeight="1">
      <c r="C365" s="2496"/>
      <c r="D365" s="131"/>
      <c r="F365" s="472" t="s">
        <v>629</v>
      </c>
      <c r="G365" s="2488"/>
      <c r="H365" s="2488"/>
      <c r="I365" s="2488"/>
      <c r="J365" s="2488"/>
      <c r="K365" s="2488"/>
      <c r="L365" s="2488"/>
      <c r="M365" s="2488"/>
      <c r="N365" s="2488"/>
      <c r="O365" s="763"/>
      <c r="P365" s="763">
        <v>0</v>
      </c>
      <c r="Q365" s="763">
        <v>0</v>
      </c>
      <c r="R365" s="763">
        <v>0</v>
      </c>
      <c r="S365" s="2497">
        <v>0</v>
      </c>
      <c r="T365" s="2497">
        <v>0</v>
      </c>
      <c r="U365" s="765">
        <v>400</v>
      </c>
      <c r="V365" s="2498">
        <v>0</v>
      </c>
      <c r="W365" s="2498">
        <v>0</v>
      </c>
      <c r="X365" s="1611">
        <v>0</v>
      </c>
      <c r="Y365" s="2500">
        <v>0</v>
      </c>
      <c r="Z365" s="2500">
        <v>0</v>
      </c>
      <c r="AA365" s="2501">
        <v>0</v>
      </c>
      <c r="AB365" s="2501">
        <v>0</v>
      </c>
      <c r="AC365" s="477">
        <v>0</v>
      </c>
      <c r="AD365" s="477">
        <v>0</v>
      </c>
      <c r="AE365" s="477">
        <v>0</v>
      </c>
      <c r="AF365" s="477">
        <v>0</v>
      </c>
      <c r="AG365" s="477">
        <v>0</v>
      </c>
      <c r="AH365" s="477">
        <v>0</v>
      </c>
      <c r="AI365" s="477">
        <v>0</v>
      </c>
      <c r="AJ365" s="477">
        <v>0</v>
      </c>
      <c r="AK365" s="477">
        <v>0</v>
      </c>
      <c r="AL365" s="477">
        <v>0</v>
      </c>
      <c r="AM365" s="477">
        <v>0</v>
      </c>
      <c r="AN365" s="477">
        <v>0</v>
      </c>
      <c r="AO365" s="477">
        <v>0</v>
      </c>
      <c r="AP365" s="523">
        <v>0</v>
      </c>
      <c r="AS365" s="1611">
        <v>0</v>
      </c>
    </row>
    <row r="366" spans="1:256" ht="15.6" customHeight="1">
      <c r="C366" s="2496"/>
      <c r="D366" s="131"/>
      <c r="F366" s="472" t="s">
        <v>632</v>
      </c>
      <c r="G366" s="2488"/>
      <c r="H366" s="2488"/>
      <c r="I366" s="2488"/>
      <c r="J366" s="2488"/>
      <c r="K366" s="2488"/>
      <c r="L366" s="2488"/>
      <c r="M366" s="2488"/>
      <c r="N366" s="2488"/>
      <c r="O366" s="763">
        <v>654100</v>
      </c>
      <c r="P366" s="763">
        <v>450300</v>
      </c>
      <c r="Q366" s="763">
        <v>722300</v>
      </c>
      <c r="R366" s="763">
        <v>655200</v>
      </c>
      <c r="S366" s="2497">
        <v>871300</v>
      </c>
      <c r="T366" s="2497">
        <v>893300</v>
      </c>
      <c r="U366" s="765">
        <v>796600</v>
      </c>
      <c r="V366" s="2498">
        <v>719200</v>
      </c>
      <c r="W366" s="2498">
        <v>806600</v>
      </c>
      <c r="X366" s="1611">
        <v>1143200</v>
      </c>
      <c r="Y366" s="2500">
        <v>969800</v>
      </c>
      <c r="Z366" s="2500">
        <v>978900</v>
      </c>
      <c r="AA366" s="2501">
        <v>1399225</v>
      </c>
      <c r="AB366" s="2501">
        <v>1307935</v>
      </c>
      <c r="AC366" s="477">
        <v>1340600</v>
      </c>
      <c r="AD366" s="477">
        <v>1374100</v>
      </c>
      <c r="AE366" s="477">
        <v>1408500</v>
      </c>
      <c r="AF366" s="477">
        <v>1443700</v>
      </c>
      <c r="AG366" s="477">
        <v>1479800</v>
      </c>
      <c r="AH366" s="477">
        <v>1516800</v>
      </c>
      <c r="AI366" s="477">
        <v>1554700</v>
      </c>
      <c r="AJ366" s="477">
        <v>1593600</v>
      </c>
      <c r="AK366" s="477">
        <v>1633400</v>
      </c>
      <c r="AL366" s="477">
        <v>1674200</v>
      </c>
      <c r="AM366" s="477">
        <v>1716100</v>
      </c>
      <c r="AN366" s="477">
        <v>1759000</v>
      </c>
      <c r="AO366" s="477">
        <v>1803000</v>
      </c>
      <c r="AP366" s="523">
        <v>1848100</v>
      </c>
      <c r="AS366" s="1611">
        <v>978900</v>
      </c>
    </row>
    <row r="367" spans="1:256" ht="15.6" customHeight="1">
      <c r="C367" s="2496"/>
      <c r="D367" s="131"/>
      <c r="F367" s="115" t="s">
        <v>635</v>
      </c>
      <c r="G367" s="64"/>
      <c r="H367" s="64"/>
      <c r="I367" s="64"/>
      <c r="J367" s="64"/>
      <c r="K367" s="64"/>
      <c r="L367" s="64"/>
      <c r="M367" s="64"/>
      <c r="N367" s="64"/>
      <c r="O367" s="763"/>
      <c r="P367" s="763">
        <v>0</v>
      </c>
      <c r="Q367" s="763">
        <v>0</v>
      </c>
      <c r="R367" s="763">
        <v>0</v>
      </c>
      <c r="S367" s="2497">
        <v>0</v>
      </c>
      <c r="T367" s="2497">
        <v>0</v>
      </c>
      <c r="U367" s="765">
        <v>0</v>
      </c>
      <c r="V367" s="2498">
        <v>0</v>
      </c>
      <c r="W367" s="2498">
        <v>0</v>
      </c>
      <c r="X367" s="1611">
        <v>0</v>
      </c>
      <c r="Y367" s="2500">
        <v>0</v>
      </c>
      <c r="Z367" s="2500">
        <v>0</v>
      </c>
      <c r="AA367" s="2501">
        <v>-663300</v>
      </c>
      <c r="AB367" s="2501">
        <v>-683400</v>
      </c>
      <c r="AC367" s="477">
        <v>-700500</v>
      </c>
      <c r="AD367" s="477">
        <v>-718000</v>
      </c>
      <c r="AE367" s="477">
        <v>-736000</v>
      </c>
      <c r="AF367" s="477">
        <v>-754400</v>
      </c>
      <c r="AG367" s="477">
        <v>-773300</v>
      </c>
      <c r="AH367" s="477">
        <v>-792600</v>
      </c>
      <c r="AI367" s="477">
        <v>-812400</v>
      </c>
      <c r="AJ367" s="477">
        <v>-832700</v>
      </c>
      <c r="AK367" s="477">
        <v>-853500</v>
      </c>
      <c r="AL367" s="477">
        <v>-874800</v>
      </c>
      <c r="AM367" s="477">
        <v>-896700</v>
      </c>
      <c r="AN367" s="477">
        <v>-919100</v>
      </c>
      <c r="AO367" s="477">
        <v>-942100</v>
      </c>
      <c r="AP367" s="523">
        <v>-965700</v>
      </c>
      <c r="AS367" s="1611">
        <v>0</v>
      </c>
    </row>
    <row r="368" spans="1:256" ht="15.6" customHeight="1">
      <c r="C368" s="2496"/>
      <c r="D368" s="505"/>
      <c r="E368" s="506"/>
      <c r="F368" s="507" t="s">
        <v>38</v>
      </c>
      <c r="G368" s="2502"/>
      <c r="H368" s="2502"/>
      <c r="I368" s="2502"/>
      <c r="J368" s="2502"/>
      <c r="K368" s="2502"/>
      <c r="L368" s="2502"/>
      <c r="M368" s="2502"/>
      <c r="N368" s="2502"/>
      <c r="O368" s="508">
        <v>4463924</v>
      </c>
      <c r="P368" s="2503">
        <v>4454200</v>
      </c>
      <c r="Q368" s="2503">
        <v>7528900</v>
      </c>
      <c r="R368" s="2503">
        <v>9357400</v>
      </c>
      <c r="S368" s="2504">
        <v>10299500</v>
      </c>
      <c r="T368" s="2504">
        <v>10672600</v>
      </c>
      <c r="U368" s="2505">
        <v>10457500</v>
      </c>
      <c r="V368" s="2506">
        <v>10542400</v>
      </c>
      <c r="W368" s="508">
        <v>10534100</v>
      </c>
      <c r="X368" s="2507">
        <v>10273400</v>
      </c>
      <c r="Y368" s="2508">
        <v>11902900</v>
      </c>
      <c r="Z368" s="2508">
        <v>12380600</v>
      </c>
      <c r="AA368" s="2509">
        <v>13984617.150313331</v>
      </c>
      <c r="AB368" s="2509">
        <v>14230600.408515001</v>
      </c>
      <c r="AC368" s="508">
        <v>14722100</v>
      </c>
      <c r="AD368" s="508">
        <v>15310400</v>
      </c>
      <c r="AE368" s="508">
        <v>15930400</v>
      </c>
      <c r="AF368" s="508">
        <v>16569600</v>
      </c>
      <c r="AG368" s="508">
        <v>17116700</v>
      </c>
      <c r="AH368" s="508">
        <v>17682600</v>
      </c>
      <c r="AI368" s="508">
        <v>18267700</v>
      </c>
      <c r="AJ368" s="508">
        <v>18876400</v>
      </c>
      <c r="AK368" s="508">
        <v>19509500</v>
      </c>
      <c r="AL368" s="508">
        <v>20167800</v>
      </c>
      <c r="AM368" s="508">
        <v>20852400</v>
      </c>
      <c r="AN368" s="508">
        <v>21564100</v>
      </c>
      <c r="AO368" s="508">
        <v>22303900</v>
      </c>
      <c r="AP368" s="509">
        <v>23072900</v>
      </c>
      <c r="AQ368" s="998"/>
      <c r="AR368" s="998"/>
      <c r="AS368" s="2507">
        <v>12380600</v>
      </c>
      <c r="AT368" s="998"/>
      <c r="AU368" s="998"/>
      <c r="AV368" s="998"/>
      <c r="AW368" s="998"/>
      <c r="AX368" s="998"/>
      <c r="AY368" s="998"/>
      <c r="AZ368" s="998"/>
      <c r="BA368" s="998"/>
      <c r="BB368" s="998"/>
      <c r="BC368" s="998"/>
      <c r="BD368" s="998"/>
      <c r="BE368" s="998"/>
      <c r="BF368" s="998"/>
      <c r="BG368" s="998"/>
      <c r="BH368" s="998"/>
      <c r="BI368" s="998"/>
      <c r="BJ368" s="998"/>
      <c r="BK368" s="998"/>
      <c r="BL368" s="998"/>
      <c r="BM368" s="998"/>
      <c r="BN368" s="998"/>
      <c r="BO368" s="998"/>
      <c r="BP368" s="998"/>
      <c r="BQ368" s="998"/>
      <c r="BR368" s="998"/>
      <c r="BS368" s="998"/>
      <c r="BT368" s="998"/>
      <c r="BU368" s="998"/>
      <c r="BV368" s="998"/>
      <c r="BW368" s="998"/>
      <c r="BX368" s="998"/>
      <c r="BY368" s="998"/>
      <c r="BZ368" s="998"/>
      <c r="CA368" s="998"/>
      <c r="CB368" s="998"/>
      <c r="CC368" s="998"/>
      <c r="CD368" s="998"/>
      <c r="CE368" s="998"/>
      <c r="CF368" s="998"/>
      <c r="CG368" s="998"/>
      <c r="CH368" s="998"/>
      <c r="CI368" s="998"/>
      <c r="CJ368" s="998"/>
      <c r="CK368" s="998"/>
      <c r="CL368" s="998"/>
      <c r="CM368" s="998"/>
      <c r="CN368" s="998"/>
      <c r="CO368" s="998"/>
      <c r="CP368" s="998"/>
      <c r="CQ368" s="998"/>
      <c r="CR368" s="998"/>
      <c r="CS368" s="998"/>
      <c r="CT368" s="998"/>
      <c r="CU368" s="998"/>
      <c r="CV368" s="998"/>
      <c r="CW368" s="998"/>
      <c r="CX368" s="998"/>
      <c r="CY368" s="998"/>
      <c r="CZ368" s="998"/>
      <c r="DA368" s="998"/>
      <c r="DB368" s="998"/>
      <c r="DC368" s="998"/>
      <c r="DD368" s="998"/>
      <c r="DE368" s="998"/>
      <c r="DF368" s="998"/>
      <c r="DG368" s="998"/>
      <c r="DH368" s="998"/>
      <c r="DI368" s="998"/>
      <c r="DJ368" s="998"/>
      <c r="DK368" s="998"/>
      <c r="DL368" s="998"/>
      <c r="DM368" s="998"/>
      <c r="DN368" s="998"/>
      <c r="DO368" s="998"/>
      <c r="DP368" s="998"/>
      <c r="DQ368" s="998"/>
      <c r="DR368" s="998"/>
      <c r="DS368" s="998"/>
      <c r="DT368" s="998"/>
      <c r="DU368" s="998"/>
      <c r="DV368" s="998"/>
      <c r="DW368" s="998"/>
      <c r="DX368" s="998"/>
      <c r="DY368" s="998"/>
      <c r="DZ368" s="998"/>
      <c r="EA368" s="998"/>
      <c r="EB368" s="998"/>
      <c r="EC368" s="998"/>
      <c r="ED368" s="998"/>
      <c r="EE368" s="998"/>
      <c r="EF368" s="998"/>
      <c r="EG368" s="998"/>
      <c r="EH368" s="998"/>
      <c r="EI368" s="998"/>
      <c r="EJ368" s="998"/>
      <c r="EK368" s="998"/>
      <c r="EL368" s="998"/>
      <c r="EM368" s="998"/>
      <c r="EN368" s="998"/>
      <c r="EO368" s="998"/>
      <c r="EP368" s="998"/>
      <c r="EQ368" s="998"/>
      <c r="ER368" s="998"/>
      <c r="ES368" s="998"/>
      <c r="ET368" s="998"/>
      <c r="EU368" s="998"/>
      <c r="EV368" s="998"/>
      <c r="EW368" s="998"/>
      <c r="EX368" s="998"/>
      <c r="EY368" s="998"/>
      <c r="EZ368" s="998"/>
      <c r="FA368" s="998"/>
      <c r="FB368" s="998"/>
      <c r="FC368" s="998"/>
      <c r="FD368" s="998"/>
      <c r="FE368" s="998"/>
      <c r="FF368" s="998"/>
      <c r="FG368" s="998"/>
      <c r="FH368" s="998"/>
      <c r="FI368" s="998"/>
      <c r="FJ368" s="998"/>
      <c r="FK368" s="998"/>
      <c r="FL368" s="998"/>
      <c r="FM368" s="998"/>
      <c r="FN368" s="998"/>
      <c r="FO368" s="998"/>
      <c r="FP368" s="998"/>
      <c r="FQ368" s="998"/>
      <c r="FR368" s="998"/>
      <c r="FS368" s="998"/>
      <c r="FT368" s="998"/>
      <c r="FU368" s="998"/>
      <c r="FV368" s="998"/>
      <c r="FW368" s="998"/>
      <c r="FX368" s="998"/>
      <c r="FY368" s="998"/>
      <c r="FZ368" s="998"/>
      <c r="GA368" s="998"/>
      <c r="GB368" s="998"/>
      <c r="GC368" s="998"/>
      <c r="GD368" s="998"/>
      <c r="GE368" s="998"/>
      <c r="GF368" s="998"/>
      <c r="GG368" s="998"/>
      <c r="GH368" s="998"/>
      <c r="GI368" s="998"/>
      <c r="GJ368" s="998"/>
      <c r="GK368" s="998"/>
      <c r="GL368" s="998"/>
      <c r="GM368" s="998"/>
      <c r="GN368" s="998"/>
      <c r="GO368" s="998"/>
      <c r="GP368" s="998"/>
      <c r="GQ368" s="998"/>
      <c r="GR368" s="998"/>
      <c r="GS368" s="998"/>
      <c r="GT368" s="998"/>
      <c r="GU368" s="998"/>
      <c r="GV368" s="998"/>
      <c r="GW368" s="998"/>
      <c r="GX368" s="998"/>
      <c r="GY368" s="998"/>
      <c r="GZ368" s="998"/>
      <c r="HA368" s="998"/>
      <c r="HB368" s="998"/>
      <c r="HC368" s="998"/>
      <c r="HD368" s="998"/>
      <c r="HE368" s="998"/>
      <c r="HF368" s="998"/>
      <c r="HG368" s="998"/>
      <c r="HH368" s="998"/>
      <c r="HI368" s="998"/>
      <c r="HJ368" s="998"/>
      <c r="HK368" s="998"/>
      <c r="HL368" s="998"/>
      <c r="HM368" s="998"/>
      <c r="HN368" s="998"/>
      <c r="HO368" s="998"/>
      <c r="HP368" s="998"/>
      <c r="HQ368" s="998"/>
      <c r="HR368" s="998"/>
      <c r="HS368" s="998"/>
      <c r="HT368" s="998"/>
      <c r="HU368" s="998"/>
      <c r="HV368" s="998"/>
      <c r="HW368" s="998"/>
      <c r="HX368" s="998"/>
      <c r="HY368" s="998"/>
      <c r="HZ368" s="998"/>
      <c r="IA368" s="998"/>
      <c r="IB368" s="998"/>
      <c r="IC368" s="998"/>
      <c r="ID368" s="998"/>
      <c r="IE368" s="998"/>
      <c r="IF368" s="998"/>
      <c r="IG368" s="998"/>
      <c r="IH368" s="998"/>
      <c r="II368" s="998"/>
      <c r="IJ368" s="998"/>
      <c r="IK368" s="998"/>
      <c r="IL368" s="998"/>
      <c r="IM368" s="998"/>
      <c r="IN368" s="998"/>
      <c r="IO368" s="998"/>
      <c r="IP368" s="998"/>
      <c r="IQ368" s="998"/>
      <c r="IR368" s="998"/>
      <c r="IS368" s="998"/>
      <c r="IT368" s="998"/>
      <c r="IU368" s="998"/>
      <c r="IV368" s="998"/>
    </row>
    <row r="369" spans="1:256" s="998" customFormat="1" ht="15.6" customHeight="1">
      <c r="A369" s="9"/>
      <c r="B369" s="9"/>
      <c r="C369" s="2496"/>
      <c r="D369" s="131"/>
      <c r="E369" s="490" t="s">
        <v>788</v>
      </c>
      <c r="F369" s="472"/>
      <c r="G369" s="2488"/>
      <c r="H369" s="2488"/>
      <c r="I369" s="2488"/>
      <c r="J369" s="2488"/>
      <c r="K369" s="2488"/>
      <c r="L369" s="2488"/>
      <c r="M369" s="2488"/>
      <c r="N369" s="2488"/>
      <c r="O369" s="763"/>
      <c r="P369" s="763"/>
      <c r="Q369" s="763"/>
      <c r="R369" s="763"/>
      <c r="S369" s="2497"/>
      <c r="T369" s="2497"/>
      <c r="U369" s="765"/>
      <c r="V369" s="2498"/>
      <c r="W369" s="2498"/>
      <c r="X369" s="1611"/>
      <c r="Y369" s="2500"/>
      <c r="Z369" s="2500"/>
      <c r="AA369" s="2501"/>
      <c r="AB369" s="2501"/>
      <c r="AC369" s="473"/>
      <c r="AD369" s="473"/>
      <c r="AE369" s="473"/>
      <c r="AF369" s="473"/>
      <c r="AG369" s="473"/>
      <c r="AH369" s="473"/>
      <c r="AI369" s="473"/>
      <c r="AJ369" s="473"/>
      <c r="AK369" s="473"/>
      <c r="AL369" s="473"/>
      <c r="AM369" s="473"/>
      <c r="AN369" s="473"/>
      <c r="AO369" s="473"/>
      <c r="AP369" s="1288"/>
      <c r="AQ369" s="420"/>
      <c r="AR369" s="420"/>
      <c r="AS369" s="1611"/>
      <c r="AT369" s="420"/>
      <c r="AU369" s="420"/>
      <c r="AV369" s="420"/>
      <c r="AW369" s="420"/>
      <c r="AX369" s="420"/>
      <c r="AY369" s="420"/>
      <c r="AZ369" s="420"/>
      <c r="BA369" s="420"/>
      <c r="BB369" s="420"/>
      <c r="BC369" s="420"/>
      <c r="BD369" s="420"/>
      <c r="BE369" s="420"/>
      <c r="BF369" s="420"/>
      <c r="BG369" s="420"/>
      <c r="BH369" s="420"/>
      <c r="BI369" s="420"/>
      <c r="BJ369" s="420"/>
      <c r="BK369" s="420"/>
      <c r="BL369" s="420"/>
      <c r="BM369" s="420"/>
      <c r="BN369" s="420"/>
      <c r="BO369" s="420"/>
      <c r="BP369" s="420"/>
      <c r="BQ369" s="420"/>
      <c r="BR369" s="420"/>
      <c r="BS369" s="420"/>
      <c r="BT369" s="420"/>
      <c r="BU369" s="420"/>
      <c r="BV369" s="420"/>
      <c r="BW369" s="420"/>
      <c r="BX369" s="420"/>
      <c r="BY369" s="420"/>
      <c r="BZ369" s="420"/>
      <c r="CA369" s="420"/>
      <c r="CB369" s="420"/>
      <c r="CC369" s="420"/>
      <c r="CD369" s="420"/>
      <c r="CE369" s="420"/>
      <c r="CF369" s="420"/>
      <c r="CG369" s="420"/>
      <c r="CH369" s="420"/>
      <c r="CI369" s="420"/>
      <c r="CJ369" s="420"/>
      <c r="CK369" s="420"/>
      <c r="CL369" s="420"/>
      <c r="CM369" s="420"/>
      <c r="CN369" s="420"/>
      <c r="CO369" s="420"/>
      <c r="CP369" s="420"/>
      <c r="CQ369" s="420"/>
      <c r="CR369" s="420"/>
      <c r="CS369" s="420"/>
      <c r="CT369" s="420"/>
      <c r="CU369" s="420"/>
      <c r="CV369" s="420"/>
      <c r="CW369" s="420"/>
      <c r="CX369" s="420"/>
      <c r="CY369" s="420"/>
      <c r="CZ369" s="420"/>
      <c r="DA369" s="420"/>
      <c r="DB369" s="420"/>
      <c r="DC369" s="420"/>
      <c r="DD369" s="420"/>
      <c r="DE369" s="420"/>
      <c r="DF369" s="420"/>
      <c r="DG369" s="420"/>
      <c r="DH369" s="420"/>
      <c r="DI369" s="420"/>
      <c r="DJ369" s="420"/>
      <c r="DK369" s="420"/>
      <c r="DL369" s="420"/>
      <c r="DM369" s="420"/>
      <c r="DN369" s="420"/>
      <c r="DO369" s="420"/>
      <c r="DP369" s="420"/>
      <c r="DQ369" s="420"/>
      <c r="DR369" s="420"/>
      <c r="DS369" s="420"/>
      <c r="DT369" s="420"/>
      <c r="DU369" s="420"/>
      <c r="DV369" s="420"/>
      <c r="DW369" s="420"/>
      <c r="DX369" s="420"/>
      <c r="DY369" s="420"/>
      <c r="DZ369" s="420"/>
      <c r="EA369" s="420"/>
      <c r="EB369" s="420"/>
      <c r="EC369" s="420"/>
      <c r="ED369" s="420"/>
      <c r="EE369" s="420"/>
      <c r="EF369" s="420"/>
      <c r="EG369" s="420"/>
      <c r="EH369" s="420"/>
      <c r="EI369" s="420"/>
      <c r="EJ369" s="420"/>
      <c r="EK369" s="420"/>
      <c r="EL369" s="420"/>
      <c r="EM369" s="420"/>
      <c r="EN369" s="420"/>
      <c r="EO369" s="420"/>
      <c r="EP369" s="420"/>
      <c r="EQ369" s="420"/>
      <c r="ER369" s="420"/>
      <c r="ES369" s="420"/>
      <c r="ET369" s="420"/>
      <c r="EU369" s="420"/>
      <c r="EV369" s="420"/>
      <c r="EW369" s="420"/>
      <c r="EX369" s="420"/>
      <c r="EY369" s="420"/>
      <c r="EZ369" s="420"/>
      <c r="FA369" s="420"/>
      <c r="FB369" s="420"/>
      <c r="FC369" s="420"/>
      <c r="FD369" s="420"/>
      <c r="FE369" s="420"/>
      <c r="FF369" s="420"/>
      <c r="FG369" s="420"/>
      <c r="FH369" s="420"/>
      <c r="FI369" s="420"/>
      <c r="FJ369" s="420"/>
      <c r="FK369" s="420"/>
      <c r="FL369" s="420"/>
      <c r="FM369" s="420"/>
      <c r="FN369" s="420"/>
      <c r="FO369" s="420"/>
      <c r="FP369" s="420"/>
      <c r="FQ369" s="420"/>
      <c r="FR369" s="420"/>
      <c r="FS369" s="420"/>
      <c r="FT369" s="420"/>
      <c r="FU369" s="420"/>
      <c r="FV369" s="420"/>
      <c r="FW369" s="420"/>
      <c r="FX369" s="420"/>
      <c r="FY369" s="420"/>
      <c r="FZ369" s="420"/>
      <c r="GA369" s="420"/>
      <c r="GB369" s="420"/>
      <c r="GC369" s="420"/>
      <c r="GD369" s="420"/>
      <c r="GE369" s="420"/>
      <c r="GF369" s="420"/>
      <c r="GG369" s="420"/>
      <c r="GH369" s="420"/>
      <c r="GI369" s="420"/>
      <c r="GJ369" s="420"/>
      <c r="GK369" s="420"/>
      <c r="GL369" s="420"/>
      <c r="GM369" s="420"/>
      <c r="GN369" s="420"/>
      <c r="GO369" s="420"/>
      <c r="GP369" s="420"/>
      <c r="GQ369" s="420"/>
      <c r="GR369" s="420"/>
      <c r="GS369" s="420"/>
      <c r="GT369" s="420"/>
      <c r="GU369" s="420"/>
      <c r="GV369" s="420"/>
      <c r="GW369" s="420"/>
      <c r="GX369" s="420"/>
      <c r="GY369" s="420"/>
      <c r="GZ369" s="420"/>
      <c r="HA369" s="420"/>
      <c r="HB369" s="420"/>
      <c r="HC369" s="420"/>
      <c r="HD369" s="420"/>
      <c r="HE369" s="420"/>
      <c r="HF369" s="420"/>
      <c r="HG369" s="420"/>
      <c r="HH369" s="420"/>
      <c r="HI369" s="420"/>
      <c r="HJ369" s="420"/>
      <c r="HK369" s="420"/>
      <c r="HL369" s="420"/>
      <c r="HM369" s="420"/>
      <c r="HN369" s="420"/>
      <c r="HO369" s="420"/>
      <c r="HP369" s="420"/>
      <c r="HQ369" s="420"/>
      <c r="HR369" s="420"/>
      <c r="HS369" s="420"/>
      <c r="HT369" s="420"/>
      <c r="HU369" s="420"/>
      <c r="HV369" s="420"/>
      <c r="HW369" s="420"/>
      <c r="HX369" s="420"/>
      <c r="HY369" s="420"/>
      <c r="HZ369" s="420"/>
      <c r="IA369" s="420"/>
      <c r="IB369" s="420"/>
      <c r="IC369" s="420"/>
      <c r="ID369" s="420"/>
      <c r="IE369" s="420"/>
      <c r="IF369" s="420"/>
      <c r="IG369" s="420"/>
      <c r="IH369" s="420"/>
      <c r="II369" s="420"/>
      <c r="IJ369" s="420"/>
      <c r="IK369" s="420"/>
      <c r="IL369" s="420"/>
      <c r="IM369" s="420"/>
      <c r="IN369" s="420"/>
      <c r="IO369" s="420"/>
      <c r="IP369" s="420"/>
      <c r="IQ369" s="420"/>
      <c r="IR369" s="420"/>
      <c r="IS369" s="420"/>
      <c r="IT369" s="420"/>
      <c r="IU369" s="420"/>
      <c r="IV369" s="420"/>
    </row>
    <row r="370" spans="1:256" ht="15.6" customHeight="1">
      <c r="C370" s="2496"/>
      <c r="D370" s="131"/>
      <c r="F370" s="472" t="s">
        <v>623</v>
      </c>
      <c r="G370" s="2488"/>
      <c r="H370" s="2488"/>
      <c r="I370" s="2488"/>
      <c r="J370" s="2488"/>
      <c r="K370" s="2488"/>
      <c r="L370" s="2488"/>
      <c r="M370" s="2488"/>
      <c r="N370" s="2488"/>
      <c r="O370" s="763">
        <v>2972594</v>
      </c>
      <c r="P370" s="763">
        <v>3256300</v>
      </c>
      <c r="Q370" s="763">
        <v>4026900</v>
      </c>
      <c r="R370" s="763">
        <v>3789800</v>
      </c>
      <c r="S370" s="2497">
        <v>4422100</v>
      </c>
      <c r="T370" s="2497">
        <v>4882300</v>
      </c>
      <c r="U370" s="765">
        <v>4970200</v>
      </c>
      <c r="V370" s="2498">
        <v>5584600</v>
      </c>
      <c r="W370" s="2498">
        <v>5005800</v>
      </c>
      <c r="X370" s="1611">
        <v>6116200</v>
      </c>
      <c r="Y370" s="2500">
        <v>5251800</v>
      </c>
      <c r="Z370" s="2500">
        <v>5567700</v>
      </c>
      <c r="AA370" s="2501">
        <v>5551076.8990200004</v>
      </c>
      <c r="AB370" s="2501">
        <v>5689000.7381600002</v>
      </c>
      <c r="AC370" s="477">
        <v>5904200</v>
      </c>
      <c r="AD370" s="477">
        <v>6170200</v>
      </c>
      <c r="AE370" s="477">
        <v>6452000</v>
      </c>
      <c r="AF370" s="477">
        <v>6742900</v>
      </c>
      <c r="AG370" s="477">
        <v>6982900</v>
      </c>
      <c r="AH370" s="477">
        <v>7231600</v>
      </c>
      <c r="AI370" s="477">
        <v>7489300</v>
      </c>
      <c r="AJ370" s="477">
        <v>7758300</v>
      </c>
      <c r="AK370" s="477">
        <v>8038900</v>
      </c>
      <c r="AL370" s="477">
        <v>8331600</v>
      </c>
      <c r="AM370" s="477">
        <v>8636900</v>
      </c>
      <c r="AN370" s="477">
        <v>8955200</v>
      </c>
      <c r="AO370" s="477">
        <v>9287000</v>
      </c>
      <c r="AP370" s="523">
        <v>9632800</v>
      </c>
      <c r="AS370" s="1611">
        <v>5567700</v>
      </c>
    </row>
    <row r="371" spans="1:256" ht="15.6" customHeight="1">
      <c r="C371" s="2496"/>
      <c r="D371" s="131"/>
      <c r="F371" s="472" t="s">
        <v>625</v>
      </c>
      <c r="G371" s="2488"/>
      <c r="H371" s="2488"/>
      <c r="I371" s="2488"/>
      <c r="J371" s="2488"/>
      <c r="K371" s="2488"/>
      <c r="L371" s="2488"/>
      <c r="M371" s="2488"/>
      <c r="N371" s="2488"/>
      <c r="O371" s="763"/>
      <c r="P371" s="763">
        <v>244300</v>
      </c>
      <c r="Q371" s="763">
        <v>218000</v>
      </c>
      <c r="R371" s="763">
        <v>235100</v>
      </c>
      <c r="S371" s="2497">
        <v>386700</v>
      </c>
      <c r="T371" s="2497">
        <v>429500</v>
      </c>
      <c r="U371" s="765">
        <v>717700</v>
      </c>
      <c r="V371" s="2498">
        <v>644200</v>
      </c>
      <c r="W371" s="2498">
        <v>965300</v>
      </c>
      <c r="X371" s="1611">
        <v>668700</v>
      </c>
      <c r="Y371" s="2500">
        <v>758500</v>
      </c>
      <c r="Z371" s="2500">
        <v>758500</v>
      </c>
      <c r="AA371" s="2501">
        <v>649900</v>
      </c>
      <c r="AB371" s="2501">
        <v>634900</v>
      </c>
      <c r="AC371" s="477">
        <v>650800</v>
      </c>
      <c r="AD371" s="477">
        <v>667100</v>
      </c>
      <c r="AE371" s="477">
        <v>683800</v>
      </c>
      <c r="AF371" s="477">
        <v>700900</v>
      </c>
      <c r="AG371" s="477">
        <v>718400</v>
      </c>
      <c r="AH371" s="477">
        <v>736400</v>
      </c>
      <c r="AI371" s="477">
        <v>754800</v>
      </c>
      <c r="AJ371" s="477">
        <v>773700</v>
      </c>
      <c r="AK371" s="477">
        <v>793000</v>
      </c>
      <c r="AL371" s="477">
        <v>812800</v>
      </c>
      <c r="AM371" s="477">
        <v>833100</v>
      </c>
      <c r="AN371" s="477">
        <v>853900</v>
      </c>
      <c r="AO371" s="477">
        <v>875200</v>
      </c>
      <c r="AP371" s="523">
        <v>897100</v>
      </c>
      <c r="AS371" s="1611">
        <v>758500</v>
      </c>
    </row>
    <row r="372" spans="1:256" ht="15.6" customHeight="1">
      <c r="C372" s="2496"/>
      <c r="D372" s="131"/>
      <c r="F372" s="472" t="s">
        <v>626</v>
      </c>
      <c r="G372" s="2488"/>
      <c r="H372" s="2488"/>
      <c r="I372" s="2488"/>
      <c r="J372" s="2488"/>
      <c r="K372" s="2488"/>
      <c r="L372" s="2488"/>
      <c r="M372" s="2488"/>
      <c r="N372" s="2488"/>
      <c r="O372" s="763">
        <v>4100</v>
      </c>
      <c r="P372" s="763">
        <v>100</v>
      </c>
      <c r="Q372" s="763">
        <v>500</v>
      </c>
      <c r="R372" s="763">
        <v>1300</v>
      </c>
      <c r="S372" s="2497">
        <v>500</v>
      </c>
      <c r="T372" s="2497">
        <v>800</v>
      </c>
      <c r="U372" s="765">
        <v>1200</v>
      </c>
      <c r="V372" s="2498">
        <v>1200</v>
      </c>
      <c r="W372" s="2498">
        <v>1200</v>
      </c>
      <c r="X372" s="1611">
        <v>33200</v>
      </c>
      <c r="Y372" s="2500">
        <v>42000</v>
      </c>
      <c r="Z372" s="2500">
        <v>42000</v>
      </c>
      <c r="AA372" s="2501">
        <v>50000</v>
      </c>
      <c r="AB372" s="2501">
        <v>50000</v>
      </c>
      <c r="AC372" s="477">
        <v>51300</v>
      </c>
      <c r="AD372" s="477">
        <v>52600</v>
      </c>
      <c r="AE372" s="477">
        <v>53900</v>
      </c>
      <c r="AF372" s="477">
        <v>55200</v>
      </c>
      <c r="AG372" s="477">
        <v>56600</v>
      </c>
      <c r="AH372" s="477">
        <v>58000</v>
      </c>
      <c r="AI372" s="477">
        <v>59500</v>
      </c>
      <c r="AJ372" s="477">
        <v>61000</v>
      </c>
      <c r="AK372" s="477">
        <v>62500</v>
      </c>
      <c r="AL372" s="477">
        <v>64100</v>
      </c>
      <c r="AM372" s="477">
        <v>65700</v>
      </c>
      <c r="AN372" s="477">
        <v>67300</v>
      </c>
      <c r="AO372" s="477">
        <v>69000</v>
      </c>
      <c r="AP372" s="523">
        <v>70700</v>
      </c>
      <c r="AS372" s="1611">
        <v>42000</v>
      </c>
    </row>
    <row r="373" spans="1:256" ht="15.6" customHeight="1">
      <c r="C373" s="2496"/>
      <c r="D373" s="131"/>
      <c r="F373" s="472" t="s">
        <v>629</v>
      </c>
      <c r="G373" s="2488"/>
      <c r="H373" s="2488"/>
      <c r="I373" s="2488"/>
      <c r="J373" s="2488"/>
      <c r="K373" s="2488"/>
      <c r="L373" s="2488"/>
      <c r="M373" s="2488"/>
      <c r="N373" s="2488"/>
      <c r="O373" s="763"/>
      <c r="P373" s="763">
        <v>0</v>
      </c>
      <c r="Q373" s="763">
        <v>200</v>
      </c>
      <c r="R373" s="763">
        <v>0</v>
      </c>
      <c r="S373" s="2497">
        <v>0</v>
      </c>
      <c r="T373" s="2497">
        <v>0</v>
      </c>
      <c r="U373" s="765">
        <v>0</v>
      </c>
      <c r="V373" s="2498">
        <v>0</v>
      </c>
      <c r="W373" s="2498">
        <v>0</v>
      </c>
      <c r="X373" s="1611">
        <v>0</v>
      </c>
      <c r="Y373" s="2500">
        <v>0</v>
      </c>
      <c r="Z373" s="2500">
        <v>0</v>
      </c>
      <c r="AA373" s="2501">
        <v>0</v>
      </c>
      <c r="AB373" s="2501">
        <v>0</v>
      </c>
      <c r="AC373" s="477">
        <v>0</v>
      </c>
      <c r="AD373" s="477">
        <v>0</v>
      </c>
      <c r="AE373" s="477">
        <v>0</v>
      </c>
      <c r="AF373" s="477">
        <v>0</v>
      </c>
      <c r="AG373" s="477">
        <v>0</v>
      </c>
      <c r="AH373" s="477">
        <v>0</v>
      </c>
      <c r="AI373" s="477">
        <v>0</v>
      </c>
      <c r="AJ373" s="477">
        <v>0</v>
      </c>
      <c r="AK373" s="477">
        <v>0</v>
      </c>
      <c r="AL373" s="477">
        <v>0</v>
      </c>
      <c r="AM373" s="477">
        <v>0</v>
      </c>
      <c r="AN373" s="477">
        <v>0</v>
      </c>
      <c r="AO373" s="477">
        <v>0</v>
      </c>
      <c r="AP373" s="523">
        <v>0</v>
      </c>
      <c r="AS373" s="1611">
        <v>0</v>
      </c>
    </row>
    <row r="374" spans="1:256" ht="15.6" customHeight="1">
      <c r="C374" s="2496"/>
      <c r="D374" s="131"/>
      <c r="F374" s="472" t="s">
        <v>632</v>
      </c>
      <c r="G374" s="2488"/>
      <c r="H374" s="2488"/>
      <c r="I374" s="2488"/>
      <c r="J374" s="2488"/>
      <c r="K374" s="2488"/>
      <c r="L374" s="2488"/>
      <c r="M374" s="2488"/>
      <c r="N374" s="2488"/>
      <c r="O374" s="763">
        <v>1610600</v>
      </c>
      <c r="P374" s="763">
        <v>1379600</v>
      </c>
      <c r="Q374" s="763">
        <v>1181000</v>
      </c>
      <c r="R374" s="763">
        <v>1274500</v>
      </c>
      <c r="S374" s="2497">
        <v>3539800</v>
      </c>
      <c r="T374" s="2497">
        <v>3564800</v>
      </c>
      <c r="U374" s="765">
        <v>3837100</v>
      </c>
      <c r="V374" s="2498">
        <v>3462000</v>
      </c>
      <c r="W374" s="2498">
        <v>3630700</v>
      </c>
      <c r="X374" s="1611">
        <v>3960800</v>
      </c>
      <c r="Y374" s="2500">
        <v>4211800</v>
      </c>
      <c r="Z374" s="2500">
        <v>4211800</v>
      </c>
      <c r="AA374" s="2501">
        <v>4518600</v>
      </c>
      <c r="AB374" s="2501">
        <v>4518600</v>
      </c>
      <c r="AC374" s="477">
        <v>4631600</v>
      </c>
      <c r="AD374" s="477">
        <v>4747400</v>
      </c>
      <c r="AE374" s="477">
        <v>4866100</v>
      </c>
      <c r="AF374" s="477">
        <v>4987800</v>
      </c>
      <c r="AG374" s="477">
        <v>5112500</v>
      </c>
      <c r="AH374" s="477">
        <v>5240300</v>
      </c>
      <c r="AI374" s="477">
        <v>5371300</v>
      </c>
      <c r="AJ374" s="477">
        <v>5505600</v>
      </c>
      <c r="AK374" s="477">
        <v>5643200</v>
      </c>
      <c r="AL374" s="477">
        <v>5784300</v>
      </c>
      <c r="AM374" s="477">
        <v>5928900</v>
      </c>
      <c r="AN374" s="477">
        <v>6077100</v>
      </c>
      <c r="AO374" s="477">
        <v>6229000</v>
      </c>
      <c r="AP374" s="523">
        <v>6384700</v>
      </c>
      <c r="AS374" s="1611">
        <v>4211800</v>
      </c>
    </row>
    <row r="375" spans="1:256" ht="15.6" customHeight="1">
      <c r="C375" s="2496"/>
      <c r="D375" s="131"/>
      <c r="F375" s="115" t="s">
        <v>635</v>
      </c>
      <c r="G375" s="64"/>
      <c r="H375" s="64"/>
      <c r="I375" s="64"/>
      <c r="J375" s="64"/>
      <c r="K375" s="64"/>
      <c r="L375" s="64"/>
      <c r="M375" s="64"/>
      <c r="N375" s="64"/>
      <c r="O375" s="763"/>
      <c r="P375" s="763">
        <v>0</v>
      </c>
      <c r="Q375" s="763">
        <v>0</v>
      </c>
      <c r="R375" s="763">
        <v>0</v>
      </c>
      <c r="S375" s="2497">
        <v>0</v>
      </c>
      <c r="T375" s="2497">
        <v>0</v>
      </c>
      <c r="U375" s="765">
        <v>0</v>
      </c>
      <c r="V375" s="2498">
        <v>0</v>
      </c>
      <c r="W375" s="2498">
        <v>0</v>
      </c>
      <c r="X375" s="1611">
        <v>0</v>
      </c>
      <c r="Y375" s="2500">
        <v>0</v>
      </c>
      <c r="Z375" s="2500">
        <v>0</v>
      </c>
      <c r="AA375" s="2501">
        <v>-487700</v>
      </c>
      <c r="AB375" s="2501">
        <v>-499200</v>
      </c>
      <c r="AC375" s="477">
        <v>-511700</v>
      </c>
      <c r="AD375" s="477">
        <v>-524500</v>
      </c>
      <c r="AE375" s="477">
        <v>-537600</v>
      </c>
      <c r="AF375" s="477">
        <v>-551000</v>
      </c>
      <c r="AG375" s="477">
        <v>-564800</v>
      </c>
      <c r="AH375" s="477">
        <v>-578900</v>
      </c>
      <c r="AI375" s="477">
        <v>-593400</v>
      </c>
      <c r="AJ375" s="477">
        <v>-608200</v>
      </c>
      <c r="AK375" s="477">
        <v>-623400</v>
      </c>
      <c r="AL375" s="477">
        <v>-639000</v>
      </c>
      <c r="AM375" s="477">
        <v>-655000</v>
      </c>
      <c r="AN375" s="477">
        <v>-671400</v>
      </c>
      <c r="AO375" s="477">
        <v>-688200</v>
      </c>
      <c r="AP375" s="523">
        <v>-705400</v>
      </c>
      <c r="AS375" s="1611">
        <v>0</v>
      </c>
    </row>
    <row r="376" spans="1:256" ht="15.6" customHeight="1">
      <c r="C376" s="2496"/>
      <c r="D376" s="487"/>
      <c r="E376" s="82"/>
      <c r="F376" s="536" t="s">
        <v>38</v>
      </c>
      <c r="G376" s="2516"/>
      <c r="H376" s="2516"/>
      <c r="I376" s="2516"/>
      <c r="J376" s="2516"/>
      <c r="K376" s="2516"/>
      <c r="L376" s="2516"/>
      <c r="M376" s="2516"/>
      <c r="N376" s="2516"/>
      <c r="O376" s="519">
        <v>4587294</v>
      </c>
      <c r="P376" s="2489">
        <v>4880300</v>
      </c>
      <c r="Q376" s="2489">
        <v>5426600</v>
      </c>
      <c r="R376" s="2489">
        <v>5300700</v>
      </c>
      <c r="S376" s="2517">
        <v>8349100</v>
      </c>
      <c r="T376" s="2517">
        <v>8877400</v>
      </c>
      <c r="U376" s="2518">
        <v>9526200</v>
      </c>
      <c r="V376" s="2519">
        <v>9692000</v>
      </c>
      <c r="W376" s="519">
        <v>9603000</v>
      </c>
      <c r="X376" s="2520">
        <v>10778900</v>
      </c>
      <c r="Y376" s="2521">
        <v>10264100</v>
      </c>
      <c r="Z376" s="2521">
        <v>10580000</v>
      </c>
      <c r="AA376" s="2522">
        <v>10281876.899020001</v>
      </c>
      <c r="AB376" s="2522">
        <v>10393300.738159999</v>
      </c>
      <c r="AC376" s="519">
        <v>10726200</v>
      </c>
      <c r="AD376" s="519">
        <v>11112800</v>
      </c>
      <c r="AE376" s="519">
        <v>11518200</v>
      </c>
      <c r="AF376" s="519">
        <v>11935800</v>
      </c>
      <c r="AG376" s="519">
        <v>12305600</v>
      </c>
      <c r="AH376" s="519">
        <v>12687400</v>
      </c>
      <c r="AI376" s="519">
        <v>13081500</v>
      </c>
      <c r="AJ376" s="519">
        <v>13490400</v>
      </c>
      <c r="AK376" s="519">
        <v>13914200</v>
      </c>
      <c r="AL376" s="519">
        <v>14353800</v>
      </c>
      <c r="AM376" s="519">
        <v>14809600</v>
      </c>
      <c r="AN376" s="519">
        <v>15282100</v>
      </c>
      <c r="AO376" s="519">
        <v>15772000</v>
      </c>
      <c r="AP376" s="520">
        <v>16279900</v>
      </c>
      <c r="AQ376" s="998"/>
      <c r="AR376" s="998"/>
      <c r="AS376" s="2520">
        <v>10580000</v>
      </c>
      <c r="AT376" s="998"/>
      <c r="AU376" s="998"/>
      <c r="AV376" s="998"/>
      <c r="AW376" s="998"/>
      <c r="AX376" s="998"/>
      <c r="AY376" s="998"/>
      <c r="AZ376" s="998"/>
      <c r="BA376" s="998"/>
      <c r="BB376" s="998"/>
      <c r="BC376" s="998"/>
      <c r="BD376" s="998"/>
      <c r="BE376" s="998"/>
      <c r="BF376" s="998"/>
      <c r="BG376" s="998"/>
      <c r="BH376" s="998"/>
      <c r="BI376" s="998"/>
      <c r="BJ376" s="998"/>
      <c r="BK376" s="998"/>
      <c r="BL376" s="998"/>
      <c r="BM376" s="998"/>
      <c r="BN376" s="998"/>
      <c r="BO376" s="998"/>
      <c r="BP376" s="998"/>
      <c r="BQ376" s="998"/>
      <c r="BR376" s="998"/>
      <c r="BS376" s="998"/>
      <c r="BT376" s="998"/>
      <c r="BU376" s="998"/>
      <c r="BV376" s="998"/>
      <c r="BW376" s="998"/>
      <c r="BX376" s="998"/>
      <c r="BY376" s="998"/>
      <c r="BZ376" s="998"/>
      <c r="CA376" s="998"/>
      <c r="CB376" s="998"/>
      <c r="CC376" s="998"/>
      <c r="CD376" s="998"/>
      <c r="CE376" s="998"/>
      <c r="CF376" s="998"/>
      <c r="CG376" s="998"/>
      <c r="CH376" s="998"/>
      <c r="CI376" s="998"/>
      <c r="CJ376" s="998"/>
      <c r="CK376" s="998"/>
      <c r="CL376" s="998"/>
      <c r="CM376" s="998"/>
      <c r="CN376" s="998"/>
      <c r="CO376" s="998"/>
      <c r="CP376" s="998"/>
      <c r="CQ376" s="998"/>
      <c r="CR376" s="998"/>
      <c r="CS376" s="998"/>
      <c r="CT376" s="998"/>
      <c r="CU376" s="998"/>
      <c r="CV376" s="998"/>
      <c r="CW376" s="998"/>
      <c r="CX376" s="998"/>
      <c r="CY376" s="998"/>
      <c r="CZ376" s="998"/>
      <c r="DA376" s="998"/>
      <c r="DB376" s="998"/>
      <c r="DC376" s="998"/>
      <c r="DD376" s="998"/>
      <c r="DE376" s="998"/>
      <c r="DF376" s="998"/>
      <c r="DG376" s="998"/>
      <c r="DH376" s="998"/>
      <c r="DI376" s="998"/>
      <c r="DJ376" s="998"/>
      <c r="DK376" s="998"/>
      <c r="DL376" s="998"/>
      <c r="DM376" s="998"/>
      <c r="DN376" s="998"/>
      <c r="DO376" s="998"/>
      <c r="DP376" s="998"/>
      <c r="DQ376" s="998"/>
      <c r="DR376" s="998"/>
      <c r="DS376" s="998"/>
      <c r="DT376" s="998"/>
      <c r="DU376" s="998"/>
      <c r="DV376" s="998"/>
      <c r="DW376" s="998"/>
      <c r="DX376" s="998"/>
      <c r="DY376" s="998"/>
      <c r="DZ376" s="998"/>
      <c r="EA376" s="998"/>
      <c r="EB376" s="998"/>
      <c r="EC376" s="998"/>
      <c r="ED376" s="998"/>
      <c r="EE376" s="998"/>
      <c r="EF376" s="998"/>
      <c r="EG376" s="998"/>
      <c r="EH376" s="998"/>
      <c r="EI376" s="998"/>
      <c r="EJ376" s="998"/>
      <c r="EK376" s="998"/>
      <c r="EL376" s="998"/>
      <c r="EM376" s="998"/>
      <c r="EN376" s="998"/>
      <c r="EO376" s="998"/>
      <c r="EP376" s="998"/>
      <c r="EQ376" s="998"/>
      <c r="ER376" s="998"/>
      <c r="ES376" s="998"/>
      <c r="ET376" s="998"/>
      <c r="EU376" s="998"/>
      <c r="EV376" s="998"/>
      <c r="EW376" s="998"/>
      <c r="EX376" s="998"/>
      <c r="EY376" s="998"/>
      <c r="EZ376" s="998"/>
      <c r="FA376" s="998"/>
      <c r="FB376" s="998"/>
      <c r="FC376" s="998"/>
      <c r="FD376" s="998"/>
      <c r="FE376" s="998"/>
      <c r="FF376" s="998"/>
      <c r="FG376" s="998"/>
      <c r="FH376" s="998"/>
      <c r="FI376" s="998"/>
      <c r="FJ376" s="998"/>
      <c r="FK376" s="998"/>
      <c r="FL376" s="998"/>
      <c r="FM376" s="998"/>
      <c r="FN376" s="998"/>
      <c r="FO376" s="998"/>
      <c r="FP376" s="998"/>
      <c r="FQ376" s="998"/>
      <c r="FR376" s="998"/>
      <c r="FS376" s="998"/>
      <c r="FT376" s="998"/>
      <c r="FU376" s="998"/>
      <c r="FV376" s="998"/>
      <c r="FW376" s="998"/>
      <c r="FX376" s="998"/>
      <c r="FY376" s="998"/>
      <c r="FZ376" s="998"/>
      <c r="GA376" s="998"/>
      <c r="GB376" s="998"/>
      <c r="GC376" s="998"/>
      <c r="GD376" s="998"/>
      <c r="GE376" s="998"/>
      <c r="GF376" s="998"/>
      <c r="GG376" s="998"/>
      <c r="GH376" s="998"/>
      <c r="GI376" s="998"/>
      <c r="GJ376" s="998"/>
      <c r="GK376" s="998"/>
      <c r="GL376" s="998"/>
      <c r="GM376" s="998"/>
      <c r="GN376" s="998"/>
      <c r="GO376" s="998"/>
      <c r="GP376" s="998"/>
      <c r="GQ376" s="998"/>
      <c r="GR376" s="998"/>
      <c r="GS376" s="998"/>
      <c r="GT376" s="998"/>
      <c r="GU376" s="998"/>
      <c r="GV376" s="998"/>
      <c r="GW376" s="998"/>
      <c r="GX376" s="998"/>
      <c r="GY376" s="998"/>
      <c r="GZ376" s="998"/>
      <c r="HA376" s="998"/>
      <c r="HB376" s="998"/>
      <c r="HC376" s="998"/>
      <c r="HD376" s="998"/>
      <c r="HE376" s="998"/>
      <c r="HF376" s="998"/>
      <c r="HG376" s="998"/>
      <c r="HH376" s="998"/>
      <c r="HI376" s="998"/>
      <c r="HJ376" s="998"/>
      <c r="HK376" s="998"/>
      <c r="HL376" s="998"/>
      <c r="HM376" s="998"/>
      <c r="HN376" s="998"/>
      <c r="HO376" s="998"/>
      <c r="HP376" s="998"/>
      <c r="HQ376" s="998"/>
      <c r="HR376" s="998"/>
      <c r="HS376" s="998"/>
      <c r="HT376" s="998"/>
      <c r="HU376" s="998"/>
      <c r="HV376" s="998"/>
      <c r="HW376" s="998"/>
      <c r="HX376" s="998"/>
      <c r="HY376" s="998"/>
      <c r="HZ376" s="998"/>
      <c r="IA376" s="998"/>
      <c r="IB376" s="998"/>
      <c r="IC376" s="998"/>
      <c r="ID376" s="998"/>
      <c r="IE376" s="998"/>
      <c r="IF376" s="998"/>
      <c r="IG376" s="998"/>
      <c r="IH376" s="998"/>
      <c r="II376" s="998"/>
      <c r="IJ376" s="998"/>
      <c r="IK376" s="998"/>
      <c r="IL376" s="998"/>
      <c r="IM376" s="998"/>
      <c r="IN376" s="998"/>
      <c r="IO376" s="998"/>
      <c r="IP376" s="998"/>
      <c r="IQ376" s="998"/>
      <c r="IR376" s="998"/>
      <c r="IS376" s="998"/>
      <c r="IT376" s="998"/>
      <c r="IU376" s="998"/>
      <c r="IV376" s="998"/>
    </row>
    <row r="377" spans="1:256" s="998" customFormat="1" ht="15.6" customHeight="1">
      <c r="A377" s="9"/>
      <c r="B377" s="9"/>
      <c r="C377" s="2496"/>
      <c r="D377" s="129"/>
      <c r="E377" s="484" t="s">
        <v>789</v>
      </c>
      <c r="F377" s="485"/>
      <c r="G377" s="2492"/>
      <c r="H377" s="2492"/>
      <c r="I377" s="2492"/>
      <c r="J377" s="2492"/>
      <c r="K377" s="2492"/>
      <c r="L377" s="2492"/>
      <c r="M377" s="2492"/>
      <c r="N377" s="2492"/>
      <c r="O377" s="2493"/>
      <c r="P377" s="763"/>
      <c r="Q377" s="2493"/>
      <c r="R377" s="2493"/>
      <c r="S377" s="2494"/>
      <c r="T377" s="2494"/>
      <c r="U377" s="2510"/>
      <c r="V377" s="2511"/>
      <c r="W377" s="2511"/>
      <c r="X377" s="2512"/>
      <c r="Y377" s="2513"/>
      <c r="Z377" s="2513"/>
      <c r="AA377" s="2514"/>
      <c r="AB377" s="2514"/>
      <c r="AC377" s="486"/>
      <c r="AD377" s="486"/>
      <c r="AE377" s="486"/>
      <c r="AF377" s="486"/>
      <c r="AG377" s="486"/>
      <c r="AH377" s="486"/>
      <c r="AI377" s="486"/>
      <c r="AJ377" s="486"/>
      <c r="AK377" s="486"/>
      <c r="AL377" s="486"/>
      <c r="AM377" s="486"/>
      <c r="AN377" s="486"/>
      <c r="AO377" s="486"/>
      <c r="AP377" s="431"/>
      <c r="AQ377" s="420"/>
      <c r="AR377" s="420"/>
      <c r="AS377" s="2512"/>
      <c r="AT377" s="420"/>
      <c r="AU377" s="420"/>
      <c r="AV377" s="420"/>
      <c r="AW377" s="420"/>
      <c r="AX377" s="420"/>
      <c r="AY377" s="420"/>
      <c r="AZ377" s="420"/>
      <c r="BA377" s="420"/>
      <c r="BB377" s="420"/>
      <c r="BC377" s="420"/>
      <c r="BD377" s="420"/>
      <c r="BE377" s="420"/>
      <c r="BF377" s="420"/>
      <c r="BG377" s="420"/>
      <c r="BH377" s="420"/>
      <c r="BI377" s="420"/>
      <c r="BJ377" s="420"/>
      <c r="BK377" s="420"/>
      <c r="BL377" s="420"/>
      <c r="BM377" s="420"/>
      <c r="BN377" s="420"/>
      <c r="BO377" s="420"/>
      <c r="BP377" s="420"/>
      <c r="BQ377" s="420"/>
      <c r="BR377" s="420"/>
      <c r="BS377" s="420"/>
      <c r="BT377" s="420"/>
      <c r="BU377" s="420"/>
      <c r="BV377" s="420"/>
      <c r="BW377" s="420"/>
      <c r="BX377" s="420"/>
      <c r="BY377" s="420"/>
      <c r="BZ377" s="420"/>
      <c r="CA377" s="420"/>
      <c r="CB377" s="420"/>
      <c r="CC377" s="420"/>
      <c r="CD377" s="420"/>
      <c r="CE377" s="420"/>
      <c r="CF377" s="420"/>
      <c r="CG377" s="420"/>
      <c r="CH377" s="420"/>
      <c r="CI377" s="420"/>
      <c r="CJ377" s="420"/>
      <c r="CK377" s="420"/>
      <c r="CL377" s="420"/>
      <c r="CM377" s="420"/>
      <c r="CN377" s="420"/>
      <c r="CO377" s="420"/>
      <c r="CP377" s="420"/>
      <c r="CQ377" s="420"/>
      <c r="CR377" s="420"/>
      <c r="CS377" s="420"/>
      <c r="CT377" s="420"/>
      <c r="CU377" s="420"/>
      <c r="CV377" s="420"/>
      <c r="CW377" s="420"/>
      <c r="CX377" s="420"/>
      <c r="CY377" s="420"/>
      <c r="CZ377" s="420"/>
      <c r="DA377" s="420"/>
      <c r="DB377" s="420"/>
      <c r="DC377" s="420"/>
      <c r="DD377" s="420"/>
      <c r="DE377" s="420"/>
      <c r="DF377" s="420"/>
      <c r="DG377" s="420"/>
      <c r="DH377" s="420"/>
      <c r="DI377" s="420"/>
      <c r="DJ377" s="420"/>
      <c r="DK377" s="420"/>
      <c r="DL377" s="420"/>
      <c r="DM377" s="420"/>
      <c r="DN377" s="420"/>
      <c r="DO377" s="420"/>
      <c r="DP377" s="420"/>
      <c r="DQ377" s="420"/>
      <c r="DR377" s="420"/>
      <c r="DS377" s="420"/>
      <c r="DT377" s="420"/>
      <c r="DU377" s="420"/>
      <c r="DV377" s="420"/>
      <c r="DW377" s="420"/>
      <c r="DX377" s="420"/>
      <c r="DY377" s="420"/>
      <c r="DZ377" s="420"/>
      <c r="EA377" s="420"/>
      <c r="EB377" s="420"/>
      <c r="EC377" s="420"/>
      <c r="ED377" s="420"/>
      <c r="EE377" s="420"/>
      <c r="EF377" s="420"/>
      <c r="EG377" s="420"/>
      <c r="EH377" s="420"/>
      <c r="EI377" s="420"/>
      <c r="EJ377" s="420"/>
      <c r="EK377" s="420"/>
      <c r="EL377" s="420"/>
      <c r="EM377" s="420"/>
      <c r="EN377" s="420"/>
      <c r="EO377" s="420"/>
      <c r="EP377" s="420"/>
      <c r="EQ377" s="420"/>
      <c r="ER377" s="420"/>
      <c r="ES377" s="420"/>
      <c r="ET377" s="420"/>
      <c r="EU377" s="420"/>
      <c r="EV377" s="420"/>
      <c r="EW377" s="420"/>
      <c r="EX377" s="420"/>
      <c r="EY377" s="420"/>
      <c r="EZ377" s="420"/>
      <c r="FA377" s="420"/>
      <c r="FB377" s="420"/>
      <c r="FC377" s="420"/>
      <c r="FD377" s="420"/>
      <c r="FE377" s="420"/>
      <c r="FF377" s="420"/>
      <c r="FG377" s="420"/>
      <c r="FH377" s="420"/>
      <c r="FI377" s="420"/>
      <c r="FJ377" s="420"/>
      <c r="FK377" s="420"/>
      <c r="FL377" s="420"/>
      <c r="FM377" s="420"/>
      <c r="FN377" s="420"/>
      <c r="FO377" s="420"/>
      <c r="FP377" s="420"/>
      <c r="FQ377" s="420"/>
      <c r="FR377" s="420"/>
      <c r="FS377" s="420"/>
      <c r="FT377" s="420"/>
      <c r="FU377" s="420"/>
      <c r="FV377" s="420"/>
      <c r="FW377" s="420"/>
      <c r="FX377" s="420"/>
      <c r="FY377" s="420"/>
      <c r="FZ377" s="420"/>
      <c r="GA377" s="420"/>
      <c r="GB377" s="420"/>
      <c r="GC377" s="420"/>
      <c r="GD377" s="420"/>
      <c r="GE377" s="420"/>
      <c r="GF377" s="420"/>
      <c r="GG377" s="420"/>
      <c r="GH377" s="420"/>
      <c r="GI377" s="420"/>
      <c r="GJ377" s="420"/>
      <c r="GK377" s="420"/>
      <c r="GL377" s="420"/>
      <c r="GM377" s="420"/>
      <c r="GN377" s="420"/>
      <c r="GO377" s="420"/>
      <c r="GP377" s="420"/>
      <c r="GQ377" s="420"/>
      <c r="GR377" s="420"/>
      <c r="GS377" s="420"/>
      <c r="GT377" s="420"/>
      <c r="GU377" s="420"/>
      <c r="GV377" s="420"/>
      <c r="GW377" s="420"/>
      <c r="GX377" s="420"/>
      <c r="GY377" s="420"/>
      <c r="GZ377" s="420"/>
      <c r="HA377" s="420"/>
      <c r="HB377" s="420"/>
      <c r="HC377" s="420"/>
      <c r="HD377" s="420"/>
      <c r="HE377" s="420"/>
      <c r="HF377" s="420"/>
      <c r="HG377" s="420"/>
      <c r="HH377" s="420"/>
      <c r="HI377" s="420"/>
      <c r="HJ377" s="420"/>
      <c r="HK377" s="420"/>
      <c r="HL377" s="420"/>
      <c r="HM377" s="420"/>
      <c r="HN377" s="420"/>
      <c r="HO377" s="420"/>
      <c r="HP377" s="420"/>
      <c r="HQ377" s="420"/>
      <c r="HR377" s="420"/>
      <c r="HS377" s="420"/>
      <c r="HT377" s="420"/>
      <c r="HU377" s="420"/>
      <c r="HV377" s="420"/>
      <c r="HW377" s="420"/>
      <c r="HX377" s="420"/>
      <c r="HY377" s="420"/>
      <c r="HZ377" s="420"/>
      <c r="IA377" s="420"/>
      <c r="IB377" s="420"/>
      <c r="IC377" s="420"/>
      <c r="ID377" s="420"/>
      <c r="IE377" s="420"/>
      <c r="IF377" s="420"/>
      <c r="IG377" s="420"/>
      <c r="IH377" s="420"/>
      <c r="II377" s="420"/>
      <c r="IJ377" s="420"/>
      <c r="IK377" s="420"/>
      <c r="IL377" s="420"/>
      <c r="IM377" s="420"/>
      <c r="IN377" s="420"/>
      <c r="IO377" s="420"/>
      <c r="IP377" s="420"/>
      <c r="IQ377" s="420"/>
      <c r="IR377" s="420"/>
      <c r="IS377" s="420"/>
      <c r="IT377" s="420"/>
      <c r="IU377" s="420"/>
      <c r="IV377" s="420"/>
    </row>
    <row r="378" spans="1:256" ht="15.6" customHeight="1">
      <c r="C378" s="2496"/>
      <c r="D378" s="131"/>
      <c r="F378" s="472" t="s">
        <v>623</v>
      </c>
      <c r="G378" s="2488"/>
      <c r="H378" s="2488"/>
      <c r="I378" s="2488"/>
      <c r="J378" s="2488"/>
      <c r="K378" s="2488"/>
      <c r="L378" s="2488"/>
      <c r="M378" s="2488"/>
      <c r="N378" s="2488"/>
      <c r="O378" s="763">
        <v>1808969</v>
      </c>
      <c r="P378" s="763">
        <v>1909800</v>
      </c>
      <c r="Q378" s="763">
        <v>1780800</v>
      </c>
      <c r="R378" s="763">
        <v>2328600</v>
      </c>
      <c r="S378" s="2497">
        <v>2201000</v>
      </c>
      <c r="T378" s="2497">
        <v>2461000</v>
      </c>
      <c r="U378" s="765">
        <v>2459000</v>
      </c>
      <c r="V378" s="2498">
        <v>2454100</v>
      </c>
      <c r="W378" s="2498">
        <v>2270400</v>
      </c>
      <c r="X378" s="1611">
        <v>3363100</v>
      </c>
      <c r="Y378" s="2500">
        <v>3207900</v>
      </c>
      <c r="Z378" s="2500">
        <v>3408900</v>
      </c>
      <c r="AA378" s="2501">
        <v>3952709.0092866705</v>
      </c>
      <c r="AB378" s="2501">
        <v>4093957.0751499999</v>
      </c>
      <c r="AC378" s="477">
        <v>4248800</v>
      </c>
      <c r="AD378" s="477">
        <v>4440200</v>
      </c>
      <c r="AE378" s="477">
        <v>4643000</v>
      </c>
      <c r="AF378" s="477">
        <v>4852300</v>
      </c>
      <c r="AG378" s="477">
        <v>5025000</v>
      </c>
      <c r="AH378" s="477">
        <v>5204000</v>
      </c>
      <c r="AI378" s="477">
        <v>5389400</v>
      </c>
      <c r="AJ378" s="477">
        <v>5582900</v>
      </c>
      <c r="AK378" s="477">
        <v>5784800</v>
      </c>
      <c r="AL378" s="477">
        <v>5995400</v>
      </c>
      <c r="AM378" s="477">
        <v>6215100</v>
      </c>
      <c r="AN378" s="477">
        <v>6444100</v>
      </c>
      <c r="AO378" s="477">
        <v>6682900</v>
      </c>
      <c r="AP378" s="523">
        <v>6931700</v>
      </c>
      <c r="AS378" s="1611">
        <v>3408900</v>
      </c>
    </row>
    <row r="379" spans="1:256" ht="15.6" customHeight="1">
      <c r="C379" s="2496"/>
      <c r="D379" s="131"/>
      <c r="F379" s="472" t="s">
        <v>625</v>
      </c>
      <c r="G379" s="2488"/>
      <c r="H379" s="2488"/>
      <c r="I379" s="2488"/>
      <c r="J379" s="2488"/>
      <c r="K379" s="2488"/>
      <c r="L379" s="2488"/>
      <c r="M379" s="2488"/>
      <c r="N379" s="2488"/>
      <c r="O379" s="763">
        <v>0</v>
      </c>
      <c r="P379" s="763">
        <v>28000</v>
      </c>
      <c r="Q379" s="763">
        <v>25000</v>
      </c>
      <c r="R379" s="763">
        <v>28100</v>
      </c>
      <c r="S379" s="2497">
        <v>37500</v>
      </c>
      <c r="T379" s="2497">
        <v>89600</v>
      </c>
      <c r="U379" s="765">
        <v>25500</v>
      </c>
      <c r="V379" s="2498">
        <v>53000</v>
      </c>
      <c r="W379" s="2498">
        <v>34500</v>
      </c>
      <c r="X379" s="1611">
        <v>39500</v>
      </c>
      <c r="Y379" s="2500">
        <v>46500</v>
      </c>
      <c r="Z379" s="2500">
        <v>46500</v>
      </c>
      <c r="AA379" s="2501">
        <v>212500</v>
      </c>
      <c r="AB379" s="2501">
        <v>212500</v>
      </c>
      <c r="AC379" s="477">
        <v>217800</v>
      </c>
      <c r="AD379" s="477">
        <v>223200</v>
      </c>
      <c r="AE379" s="477">
        <v>228800</v>
      </c>
      <c r="AF379" s="477">
        <v>234500</v>
      </c>
      <c r="AG379" s="477">
        <v>240400</v>
      </c>
      <c r="AH379" s="477">
        <v>246400</v>
      </c>
      <c r="AI379" s="477">
        <v>252600</v>
      </c>
      <c r="AJ379" s="477">
        <v>258900</v>
      </c>
      <c r="AK379" s="477">
        <v>265400</v>
      </c>
      <c r="AL379" s="477">
        <v>272000</v>
      </c>
      <c r="AM379" s="477">
        <v>278800</v>
      </c>
      <c r="AN379" s="477">
        <v>285800</v>
      </c>
      <c r="AO379" s="477">
        <v>292900</v>
      </c>
      <c r="AP379" s="523">
        <v>300200</v>
      </c>
      <c r="AS379" s="1611">
        <v>46500</v>
      </c>
    </row>
    <row r="380" spans="1:256" ht="15.6" customHeight="1">
      <c r="C380" s="2496"/>
      <c r="D380" s="131"/>
      <c r="F380" s="472" t="s">
        <v>626</v>
      </c>
      <c r="G380" s="2488"/>
      <c r="H380" s="2488"/>
      <c r="I380" s="2488"/>
      <c r="J380" s="2488"/>
      <c r="K380" s="2488"/>
      <c r="L380" s="2488"/>
      <c r="M380" s="2488"/>
      <c r="N380" s="2488"/>
      <c r="O380" s="763">
        <v>18000</v>
      </c>
      <c r="P380" s="763">
        <v>0</v>
      </c>
      <c r="Q380" s="763">
        <v>0</v>
      </c>
      <c r="R380" s="763">
        <v>0</v>
      </c>
      <c r="S380" s="2497">
        <v>2400</v>
      </c>
      <c r="T380" s="2497">
        <v>0</v>
      </c>
      <c r="U380" s="765">
        <v>0</v>
      </c>
      <c r="V380" s="2498">
        <v>0</v>
      </c>
      <c r="W380" s="2498">
        <v>0</v>
      </c>
      <c r="X380" s="1611">
        <v>0</v>
      </c>
      <c r="Y380" s="2500">
        <v>0</v>
      </c>
      <c r="Z380" s="2500">
        <v>0</v>
      </c>
      <c r="AA380" s="2501">
        <v>65000</v>
      </c>
      <c r="AB380" s="2501">
        <v>65000</v>
      </c>
      <c r="AC380" s="477">
        <v>66600</v>
      </c>
      <c r="AD380" s="477">
        <v>68300</v>
      </c>
      <c r="AE380" s="477">
        <v>70000</v>
      </c>
      <c r="AF380" s="477">
        <v>71800</v>
      </c>
      <c r="AG380" s="477">
        <v>73600</v>
      </c>
      <c r="AH380" s="477">
        <v>75400</v>
      </c>
      <c r="AI380" s="477">
        <v>77300</v>
      </c>
      <c r="AJ380" s="477">
        <v>79200</v>
      </c>
      <c r="AK380" s="477">
        <v>81200</v>
      </c>
      <c r="AL380" s="477">
        <v>83200</v>
      </c>
      <c r="AM380" s="477">
        <v>85300</v>
      </c>
      <c r="AN380" s="477">
        <v>87400</v>
      </c>
      <c r="AO380" s="477">
        <v>89600</v>
      </c>
      <c r="AP380" s="523">
        <v>91800</v>
      </c>
      <c r="AS380" s="1611">
        <v>0</v>
      </c>
    </row>
    <row r="381" spans="1:256" ht="15.6" customHeight="1">
      <c r="C381" s="2496"/>
      <c r="D381" s="131"/>
      <c r="F381" s="472" t="s">
        <v>629</v>
      </c>
      <c r="G381" s="2488"/>
      <c r="H381" s="2488"/>
      <c r="I381" s="2488"/>
      <c r="J381" s="2488"/>
      <c r="K381" s="2488"/>
      <c r="L381" s="2488"/>
      <c r="M381" s="2488"/>
      <c r="N381" s="2488"/>
      <c r="O381" s="763">
        <v>0</v>
      </c>
      <c r="P381" s="763">
        <v>0</v>
      </c>
      <c r="Q381" s="763">
        <v>0</v>
      </c>
      <c r="R381" s="763">
        <v>0</v>
      </c>
      <c r="S381" s="2497">
        <v>0</v>
      </c>
      <c r="T381" s="2497">
        <v>0</v>
      </c>
      <c r="U381" s="765">
        <v>0</v>
      </c>
      <c r="V381" s="2498">
        <v>0</v>
      </c>
      <c r="W381" s="2498">
        <v>0</v>
      </c>
      <c r="X381" s="1611">
        <v>0</v>
      </c>
      <c r="Y381" s="2500">
        <v>0</v>
      </c>
      <c r="Z381" s="2500">
        <v>0</v>
      </c>
      <c r="AA381" s="2501">
        <v>0</v>
      </c>
      <c r="AB381" s="2501">
        <v>0</v>
      </c>
      <c r="AC381" s="477">
        <v>0</v>
      </c>
      <c r="AD381" s="477">
        <v>0</v>
      </c>
      <c r="AE381" s="477">
        <v>0</v>
      </c>
      <c r="AF381" s="477">
        <v>0</v>
      </c>
      <c r="AG381" s="477">
        <v>0</v>
      </c>
      <c r="AH381" s="477">
        <v>0</v>
      </c>
      <c r="AI381" s="477">
        <v>0</v>
      </c>
      <c r="AJ381" s="477">
        <v>0</v>
      </c>
      <c r="AK381" s="477">
        <v>0</v>
      </c>
      <c r="AL381" s="477">
        <v>0</v>
      </c>
      <c r="AM381" s="477">
        <v>0</v>
      </c>
      <c r="AN381" s="477">
        <v>0</v>
      </c>
      <c r="AO381" s="477">
        <v>0</v>
      </c>
      <c r="AP381" s="523">
        <v>0</v>
      </c>
      <c r="AS381" s="1611">
        <v>0</v>
      </c>
    </row>
    <row r="382" spans="1:256" ht="15.6" customHeight="1">
      <c r="C382" s="2496"/>
      <c r="D382" s="131"/>
      <c r="F382" s="472" t="s">
        <v>632</v>
      </c>
      <c r="G382" s="2488"/>
      <c r="H382" s="2488"/>
      <c r="I382" s="2488"/>
      <c r="J382" s="2488"/>
      <c r="K382" s="2488"/>
      <c r="L382" s="2488"/>
      <c r="M382" s="2488"/>
      <c r="N382" s="2488"/>
      <c r="O382" s="763">
        <v>376200</v>
      </c>
      <c r="P382" s="763">
        <v>241900</v>
      </c>
      <c r="Q382" s="763">
        <v>152000</v>
      </c>
      <c r="R382" s="763">
        <v>298300</v>
      </c>
      <c r="S382" s="2497">
        <v>244300</v>
      </c>
      <c r="T382" s="2497">
        <v>268500</v>
      </c>
      <c r="U382" s="765">
        <v>213400</v>
      </c>
      <c r="V382" s="2498">
        <v>238200</v>
      </c>
      <c r="W382" s="2498">
        <v>228700</v>
      </c>
      <c r="X382" s="1611">
        <v>457800</v>
      </c>
      <c r="Y382" s="2500">
        <v>445300</v>
      </c>
      <c r="Z382" s="2500">
        <v>445800</v>
      </c>
      <c r="AA382" s="2501">
        <v>578000</v>
      </c>
      <c r="AB382" s="2501">
        <v>546200</v>
      </c>
      <c r="AC382" s="477">
        <v>559900</v>
      </c>
      <c r="AD382" s="477">
        <v>573900</v>
      </c>
      <c r="AE382" s="477">
        <v>588200</v>
      </c>
      <c r="AF382" s="477">
        <v>602900</v>
      </c>
      <c r="AG382" s="477">
        <v>618000</v>
      </c>
      <c r="AH382" s="477">
        <v>633500</v>
      </c>
      <c r="AI382" s="477">
        <v>649300</v>
      </c>
      <c r="AJ382" s="477">
        <v>665500</v>
      </c>
      <c r="AK382" s="477">
        <v>682100</v>
      </c>
      <c r="AL382" s="477">
        <v>699200</v>
      </c>
      <c r="AM382" s="477">
        <v>716700</v>
      </c>
      <c r="AN382" s="477">
        <v>734600</v>
      </c>
      <c r="AO382" s="477">
        <v>753000</v>
      </c>
      <c r="AP382" s="523">
        <v>771800</v>
      </c>
      <c r="AS382" s="1611">
        <v>445800</v>
      </c>
    </row>
    <row r="383" spans="1:256" ht="15.6" customHeight="1">
      <c r="C383" s="2496"/>
      <c r="D383" s="131"/>
      <c r="F383" s="115" t="s">
        <v>635</v>
      </c>
      <c r="G383" s="64"/>
      <c r="H383" s="64"/>
      <c r="I383" s="64"/>
      <c r="J383" s="64"/>
      <c r="K383" s="64"/>
      <c r="L383" s="64"/>
      <c r="M383" s="64"/>
      <c r="N383" s="64"/>
      <c r="O383" s="763">
        <v>0</v>
      </c>
      <c r="P383" s="763">
        <v>0</v>
      </c>
      <c r="Q383" s="763">
        <v>0</v>
      </c>
      <c r="R383" s="763">
        <v>0</v>
      </c>
      <c r="S383" s="2497">
        <v>0</v>
      </c>
      <c r="T383" s="2497">
        <v>0</v>
      </c>
      <c r="U383" s="765">
        <v>0</v>
      </c>
      <c r="V383" s="2498">
        <v>0</v>
      </c>
      <c r="W383" s="2498">
        <v>0</v>
      </c>
      <c r="X383" s="1611">
        <v>0</v>
      </c>
      <c r="Y383" s="2500">
        <v>0</v>
      </c>
      <c r="Z383" s="2500">
        <v>0</v>
      </c>
      <c r="AA383" s="2501">
        <v>-217700</v>
      </c>
      <c r="AB383" s="2501">
        <v>-225400</v>
      </c>
      <c r="AC383" s="477">
        <v>-231000</v>
      </c>
      <c r="AD383" s="477">
        <v>-236800</v>
      </c>
      <c r="AE383" s="477">
        <v>-242700</v>
      </c>
      <c r="AF383" s="477">
        <v>-248800</v>
      </c>
      <c r="AG383" s="477">
        <v>-255000</v>
      </c>
      <c r="AH383" s="477">
        <v>-261400</v>
      </c>
      <c r="AI383" s="477">
        <v>-267900</v>
      </c>
      <c r="AJ383" s="477">
        <v>-274600</v>
      </c>
      <c r="AK383" s="477">
        <v>-281500</v>
      </c>
      <c r="AL383" s="477">
        <v>-288500</v>
      </c>
      <c r="AM383" s="477">
        <v>-295700</v>
      </c>
      <c r="AN383" s="477">
        <v>-303100</v>
      </c>
      <c r="AO383" s="477">
        <v>-310700</v>
      </c>
      <c r="AP383" s="523">
        <v>-318500</v>
      </c>
      <c r="AS383" s="1611">
        <v>0</v>
      </c>
    </row>
    <row r="384" spans="1:256" ht="15.6" customHeight="1">
      <c r="C384" s="2496"/>
      <c r="D384" s="505"/>
      <c r="E384" s="506"/>
      <c r="F384" s="507" t="s">
        <v>38</v>
      </c>
      <c r="G384" s="2502"/>
      <c r="H384" s="2502"/>
      <c r="I384" s="2502"/>
      <c r="J384" s="2502"/>
      <c r="K384" s="2502"/>
      <c r="L384" s="2502"/>
      <c r="M384" s="2502"/>
      <c r="N384" s="2502"/>
      <c r="O384" s="508">
        <v>2203169</v>
      </c>
      <c r="P384" s="2503">
        <v>2179700</v>
      </c>
      <c r="Q384" s="2503">
        <v>1957800</v>
      </c>
      <c r="R384" s="2503">
        <v>2655000</v>
      </c>
      <c r="S384" s="2504">
        <v>2485200</v>
      </c>
      <c r="T384" s="2504">
        <v>2819100</v>
      </c>
      <c r="U384" s="2505">
        <v>2697900</v>
      </c>
      <c r="V384" s="2506">
        <v>2745300</v>
      </c>
      <c r="W384" s="508">
        <v>2533600</v>
      </c>
      <c r="X384" s="2507">
        <v>3860400</v>
      </c>
      <c r="Y384" s="2508">
        <v>3699700</v>
      </c>
      <c r="Z384" s="2508">
        <v>3901200</v>
      </c>
      <c r="AA384" s="2509">
        <v>4590509.00928667</v>
      </c>
      <c r="AB384" s="2509">
        <v>4692257.0751499999</v>
      </c>
      <c r="AC384" s="508">
        <v>4862100</v>
      </c>
      <c r="AD384" s="508">
        <v>5068800</v>
      </c>
      <c r="AE384" s="508">
        <v>5287300</v>
      </c>
      <c r="AF384" s="508">
        <v>5512700</v>
      </c>
      <c r="AG384" s="508">
        <v>5702000</v>
      </c>
      <c r="AH384" s="508">
        <v>5897900</v>
      </c>
      <c r="AI384" s="508">
        <v>6100700</v>
      </c>
      <c r="AJ384" s="508">
        <v>6311900</v>
      </c>
      <c r="AK384" s="508">
        <v>6532000</v>
      </c>
      <c r="AL384" s="508">
        <v>6761300</v>
      </c>
      <c r="AM384" s="508">
        <v>7000200</v>
      </c>
      <c r="AN384" s="508">
        <v>7248800</v>
      </c>
      <c r="AO384" s="508">
        <v>7507700</v>
      </c>
      <c r="AP384" s="509">
        <v>7777000</v>
      </c>
      <c r="AQ384" s="998"/>
      <c r="AR384" s="998"/>
      <c r="AS384" s="2507">
        <v>3901200</v>
      </c>
      <c r="AT384" s="998"/>
      <c r="AU384" s="998"/>
      <c r="AV384" s="998"/>
      <c r="AW384" s="998"/>
      <c r="AX384" s="998"/>
      <c r="AY384" s="998"/>
      <c r="AZ384" s="998"/>
      <c r="BA384" s="998"/>
      <c r="BB384" s="998"/>
      <c r="BC384" s="998"/>
      <c r="BD384" s="998"/>
      <c r="BE384" s="998"/>
      <c r="BF384" s="998"/>
      <c r="BG384" s="998"/>
      <c r="BH384" s="998"/>
      <c r="BI384" s="998"/>
      <c r="BJ384" s="998"/>
      <c r="BK384" s="998"/>
      <c r="BL384" s="998"/>
      <c r="BM384" s="998"/>
      <c r="BN384" s="998"/>
      <c r="BO384" s="998"/>
      <c r="BP384" s="998"/>
      <c r="BQ384" s="998"/>
      <c r="BR384" s="998"/>
      <c r="BS384" s="998"/>
      <c r="BT384" s="998"/>
      <c r="BU384" s="998"/>
      <c r="BV384" s="998"/>
      <c r="BW384" s="998"/>
      <c r="BX384" s="998"/>
      <c r="BY384" s="998"/>
      <c r="BZ384" s="998"/>
      <c r="CA384" s="998"/>
      <c r="CB384" s="998"/>
      <c r="CC384" s="998"/>
      <c r="CD384" s="998"/>
      <c r="CE384" s="998"/>
      <c r="CF384" s="998"/>
      <c r="CG384" s="998"/>
      <c r="CH384" s="998"/>
      <c r="CI384" s="998"/>
      <c r="CJ384" s="998"/>
      <c r="CK384" s="998"/>
      <c r="CL384" s="998"/>
      <c r="CM384" s="998"/>
      <c r="CN384" s="998"/>
      <c r="CO384" s="998"/>
      <c r="CP384" s="998"/>
      <c r="CQ384" s="998"/>
      <c r="CR384" s="998"/>
      <c r="CS384" s="998"/>
      <c r="CT384" s="998"/>
      <c r="CU384" s="998"/>
      <c r="CV384" s="998"/>
      <c r="CW384" s="998"/>
      <c r="CX384" s="998"/>
      <c r="CY384" s="998"/>
      <c r="CZ384" s="998"/>
      <c r="DA384" s="998"/>
      <c r="DB384" s="998"/>
      <c r="DC384" s="998"/>
      <c r="DD384" s="998"/>
      <c r="DE384" s="998"/>
      <c r="DF384" s="998"/>
      <c r="DG384" s="998"/>
      <c r="DH384" s="998"/>
      <c r="DI384" s="998"/>
      <c r="DJ384" s="998"/>
      <c r="DK384" s="998"/>
      <c r="DL384" s="998"/>
      <c r="DM384" s="998"/>
      <c r="DN384" s="998"/>
      <c r="DO384" s="998"/>
      <c r="DP384" s="998"/>
      <c r="DQ384" s="998"/>
      <c r="DR384" s="998"/>
      <c r="DS384" s="998"/>
      <c r="DT384" s="998"/>
      <c r="DU384" s="998"/>
      <c r="DV384" s="998"/>
      <c r="DW384" s="998"/>
      <c r="DX384" s="998"/>
      <c r="DY384" s="998"/>
      <c r="DZ384" s="998"/>
      <c r="EA384" s="998"/>
      <c r="EB384" s="998"/>
      <c r="EC384" s="998"/>
      <c r="ED384" s="998"/>
      <c r="EE384" s="998"/>
      <c r="EF384" s="998"/>
      <c r="EG384" s="998"/>
      <c r="EH384" s="998"/>
      <c r="EI384" s="998"/>
      <c r="EJ384" s="998"/>
      <c r="EK384" s="998"/>
      <c r="EL384" s="998"/>
      <c r="EM384" s="998"/>
      <c r="EN384" s="998"/>
      <c r="EO384" s="998"/>
      <c r="EP384" s="998"/>
      <c r="EQ384" s="998"/>
      <c r="ER384" s="998"/>
      <c r="ES384" s="998"/>
      <c r="ET384" s="998"/>
      <c r="EU384" s="998"/>
      <c r="EV384" s="998"/>
      <c r="EW384" s="998"/>
      <c r="EX384" s="998"/>
      <c r="EY384" s="998"/>
      <c r="EZ384" s="998"/>
      <c r="FA384" s="998"/>
      <c r="FB384" s="998"/>
      <c r="FC384" s="998"/>
      <c r="FD384" s="998"/>
      <c r="FE384" s="998"/>
      <c r="FF384" s="998"/>
      <c r="FG384" s="998"/>
      <c r="FH384" s="998"/>
      <c r="FI384" s="998"/>
      <c r="FJ384" s="998"/>
      <c r="FK384" s="998"/>
      <c r="FL384" s="998"/>
      <c r="FM384" s="998"/>
      <c r="FN384" s="998"/>
      <c r="FO384" s="998"/>
      <c r="FP384" s="998"/>
      <c r="FQ384" s="998"/>
      <c r="FR384" s="998"/>
      <c r="FS384" s="998"/>
      <c r="FT384" s="998"/>
      <c r="FU384" s="998"/>
      <c r="FV384" s="998"/>
      <c r="FW384" s="998"/>
      <c r="FX384" s="998"/>
      <c r="FY384" s="998"/>
      <c r="FZ384" s="998"/>
      <c r="GA384" s="998"/>
      <c r="GB384" s="998"/>
      <c r="GC384" s="998"/>
      <c r="GD384" s="998"/>
      <c r="GE384" s="998"/>
      <c r="GF384" s="998"/>
      <c r="GG384" s="998"/>
      <c r="GH384" s="998"/>
      <c r="GI384" s="998"/>
      <c r="GJ384" s="998"/>
      <c r="GK384" s="998"/>
      <c r="GL384" s="998"/>
      <c r="GM384" s="998"/>
      <c r="GN384" s="998"/>
      <c r="GO384" s="998"/>
      <c r="GP384" s="998"/>
      <c r="GQ384" s="998"/>
      <c r="GR384" s="998"/>
      <c r="GS384" s="998"/>
      <c r="GT384" s="998"/>
      <c r="GU384" s="998"/>
      <c r="GV384" s="998"/>
      <c r="GW384" s="998"/>
      <c r="GX384" s="998"/>
      <c r="GY384" s="998"/>
      <c r="GZ384" s="998"/>
      <c r="HA384" s="998"/>
      <c r="HB384" s="998"/>
      <c r="HC384" s="998"/>
      <c r="HD384" s="998"/>
      <c r="HE384" s="998"/>
      <c r="HF384" s="998"/>
      <c r="HG384" s="998"/>
      <c r="HH384" s="998"/>
      <c r="HI384" s="998"/>
      <c r="HJ384" s="998"/>
      <c r="HK384" s="998"/>
      <c r="HL384" s="998"/>
      <c r="HM384" s="998"/>
      <c r="HN384" s="998"/>
      <c r="HO384" s="998"/>
      <c r="HP384" s="998"/>
      <c r="HQ384" s="998"/>
      <c r="HR384" s="998"/>
      <c r="HS384" s="998"/>
      <c r="HT384" s="998"/>
      <c r="HU384" s="998"/>
      <c r="HV384" s="998"/>
      <c r="HW384" s="998"/>
      <c r="HX384" s="998"/>
      <c r="HY384" s="998"/>
      <c r="HZ384" s="998"/>
      <c r="IA384" s="998"/>
      <c r="IB384" s="998"/>
      <c r="IC384" s="998"/>
      <c r="ID384" s="998"/>
      <c r="IE384" s="998"/>
      <c r="IF384" s="998"/>
      <c r="IG384" s="998"/>
      <c r="IH384" s="998"/>
      <c r="II384" s="998"/>
      <c r="IJ384" s="998"/>
      <c r="IK384" s="998"/>
      <c r="IL384" s="998"/>
      <c r="IM384" s="998"/>
      <c r="IN384" s="998"/>
      <c r="IO384" s="998"/>
      <c r="IP384" s="998"/>
      <c r="IQ384" s="998"/>
      <c r="IR384" s="998"/>
      <c r="IS384" s="998"/>
      <c r="IT384" s="998"/>
      <c r="IU384" s="998"/>
      <c r="IV384" s="998"/>
    </row>
    <row r="385" spans="1:256" s="998" customFormat="1" ht="15.6" customHeight="1">
      <c r="A385" s="9"/>
      <c r="B385" s="9"/>
      <c r="C385" s="2496"/>
      <c r="D385" s="131"/>
      <c r="E385" s="517" t="s">
        <v>1796</v>
      </c>
      <c r="F385" s="635"/>
      <c r="G385" s="2488"/>
      <c r="H385" s="2488"/>
      <c r="I385" s="2488"/>
      <c r="J385" s="2488"/>
      <c r="K385" s="2488"/>
      <c r="L385" s="2488"/>
      <c r="M385" s="2488"/>
      <c r="N385" s="2488"/>
      <c r="O385" s="763"/>
      <c r="P385" s="763"/>
      <c r="Q385" s="763"/>
      <c r="R385" s="763"/>
      <c r="S385" s="2497"/>
      <c r="T385" s="2497"/>
      <c r="U385" s="765"/>
      <c r="V385" s="2498"/>
      <c r="W385" s="2498"/>
      <c r="X385" s="1611"/>
      <c r="Y385" s="2500"/>
      <c r="Z385" s="2500"/>
      <c r="AA385" s="2501"/>
      <c r="AB385" s="2501"/>
      <c r="AC385" s="473"/>
      <c r="AD385" s="473"/>
      <c r="AE385" s="473"/>
      <c r="AF385" s="473"/>
      <c r="AG385" s="473"/>
      <c r="AH385" s="473"/>
      <c r="AI385" s="473"/>
      <c r="AJ385" s="473"/>
      <c r="AK385" s="473"/>
      <c r="AL385" s="473"/>
      <c r="AM385" s="473"/>
      <c r="AN385" s="473"/>
      <c r="AO385" s="473"/>
      <c r="AP385" s="1288"/>
      <c r="AQ385" s="420"/>
      <c r="AR385" s="420"/>
      <c r="AS385" s="1611"/>
      <c r="AT385" s="420"/>
      <c r="AU385" s="420"/>
      <c r="AV385" s="420"/>
      <c r="AW385" s="420"/>
      <c r="AX385" s="420"/>
      <c r="AY385" s="420"/>
      <c r="AZ385" s="420"/>
      <c r="BA385" s="420"/>
      <c r="BB385" s="420"/>
      <c r="BC385" s="420"/>
      <c r="BD385" s="420"/>
      <c r="BE385" s="420"/>
      <c r="BF385" s="420"/>
      <c r="BG385" s="420"/>
      <c r="BH385" s="420"/>
      <c r="BI385" s="420"/>
      <c r="BJ385" s="420"/>
      <c r="BK385" s="420"/>
      <c r="BL385" s="420"/>
      <c r="BM385" s="420"/>
      <c r="BN385" s="420"/>
      <c r="BO385" s="420"/>
      <c r="BP385" s="420"/>
      <c r="BQ385" s="420"/>
      <c r="BR385" s="420"/>
      <c r="BS385" s="420"/>
      <c r="BT385" s="420"/>
      <c r="BU385" s="420"/>
      <c r="BV385" s="420"/>
      <c r="BW385" s="420"/>
      <c r="BX385" s="420"/>
      <c r="BY385" s="420"/>
      <c r="BZ385" s="420"/>
      <c r="CA385" s="420"/>
      <c r="CB385" s="420"/>
      <c r="CC385" s="420"/>
      <c r="CD385" s="420"/>
      <c r="CE385" s="420"/>
      <c r="CF385" s="420"/>
      <c r="CG385" s="420"/>
      <c r="CH385" s="420"/>
      <c r="CI385" s="420"/>
      <c r="CJ385" s="420"/>
      <c r="CK385" s="420"/>
      <c r="CL385" s="420"/>
      <c r="CM385" s="420"/>
      <c r="CN385" s="420"/>
      <c r="CO385" s="420"/>
      <c r="CP385" s="420"/>
      <c r="CQ385" s="420"/>
      <c r="CR385" s="420"/>
      <c r="CS385" s="420"/>
      <c r="CT385" s="420"/>
      <c r="CU385" s="420"/>
      <c r="CV385" s="420"/>
      <c r="CW385" s="420"/>
      <c r="CX385" s="420"/>
      <c r="CY385" s="420"/>
      <c r="CZ385" s="420"/>
      <c r="DA385" s="420"/>
      <c r="DB385" s="420"/>
      <c r="DC385" s="420"/>
      <c r="DD385" s="420"/>
      <c r="DE385" s="420"/>
      <c r="DF385" s="420"/>
      <c r="DG385" s="420"/>
      <c r="DH385" s="420"/>
      <c r="DI385" s="420"/>
      <c r="DJ385" s="420"/>
      <c r="DK385" s="420"/>
      <c r="DL385" s="420"/>
      <c r="DM385" s="420"/>
      <c r="DN385" s="420"/>
      <c r="DO385" s="420"/>
      <c r="DP385" s="420"/>
      <c r="DQ385" s="420"/>
      <c r="DR385" s="420"/>
      <c r="DS385" s="420"/>
      <c r="DT385" s="420"/>
      <c r="DU385" s="420"/>
      <c r="DV385" s="420"/>
      <c r="DW385" s="420"/>
      <c r="DX385" s="420"/>
      <c r="DY385" s="420"/>
      <c r="DZ385" s="420"/>
      <c r="EA385" s="420"/>
      <c r="EB385" s="420"/>
      <c r="EC385" s="420"/>
      <c r="ED385" s="420"/>
      <c r="EE385" s="420"/>
      <c r="EF385" s="420"/>
      <c r="EG385" s="420"/>
      <c r="EH385" s="420"/>
      <c r="EI385" s="420"/>
      <c r="EJ385" s="420"/>
      <c r="EK385" s="420"/>
      <c r="EL385" s="420"/>
      <c r="EM385" s="420"/>
      <c r="EN385" s="420"/>
      <c r="EO385" s="420"/>
      <c r="EP385" s="420"/>
      <c r="EQ385" s="420"/>
      <c r="ER385" s="420"/>
      <c r="ES385" s="420"/>
      <c r="ET385" s="420"/>
      <c r="EU385" s="420"/>
      <c r="EV385" s="420"/>
      <c r="EW385" s="420"/>
      <c r="EX385" s="420"/>
      <c r="EY385" s="420"/>
      <c r="EZ385" s="420"/>
      <c r="FA385" s="420"/>
      <c r="FB385" s="420"/>
      <c r="FC385" s="420"/>
      <c r="FD385" s="420"/>
      <c r="FE385" s="420"/>
      <c r="FF385" s="420"/>
      <c r="FG385" s="420"/>
      <c r="FH385" s="420"/>
      <c r="FI385" s="420"/>
      <c r="FJ385" s="420"/>
      <c r="FK385" s="420"/>
      <c r="FL385" s="420"/>
      <c r="FM385" s="420"/>
      <c r="FN385" s="420"/>
      <c r="FO385" s="420"/>
      <c r="FP385" s="420"/>
      <c r="FQ385" s="420"/>
      <c r="FR385" s="420"/>
      <c r="FS385" s="420"/>
      <c r="FT385" s="420"/>
      <c r="FU385" s="420"/>
      <c r="FV385" s="420"/>
      <c r="FW385" s="420"/>
      <c r="FX385" s="420"/>
      <c r="FY385" s="420"/>
      <c r="FZ385" s="420"/>
      <c r="GA385" s="420"/>
      <c r="GB385" s="420"/>
      <c r="GC385" s="420"/>
      <c r="GD385" s="420"/>
      <c r="GE385" s="420"/>
      <c r="GF385" s="420"/>
      <c r="GG385" s="420"/>
      <c r="GH385" s="420"/>
      <c r="GI385" s="420"/>
      <c r="GJ385" s="420"/>
      <c r="GK385" s="420"/>
      <c r="GL385" s="420"/>
      <c r="GM385" s="420"/>
      <c r="GN385" s="420"/>
      <c r="GO385" s="420"/>
      <c r="GP385" s="420"/>
      <c r="GQ385" s="420"/>
      <c r="GR385" s="420"/>
      <c r="GS385" s="420"/>
      <c r="GT385" s="420"/>
      <c r="GU385" s="420"/>
      <c r="GV385" s="420"/>
      <c r="GW385" s="420"/>
      <c r="GX385" s="420"/>
      <c r="GY385" s="420"/>
      <c r="GZ385" s="420"/>
      <c r="HA385" s="420"/>
      <c r="HB385" s="420"/>
      <c r="HC385" s="420"/>
      <c r="HD385" s="420"/>
      <c r="HE385" s="420"/>
      <c r="HF385" s="420"/>
      <c r="HG385" s="420"/>
      <c r="HH385" s="420"/>
      <c r="HI385" s="420"/>
      <c r="HJ385" s="420"/>
      <c r="HK385" s="420"/>
      <c r="HL385" s="420"/>
      <c r="HM385" s="420"/>
      <c r="HN385" s="420"/>
      <c r="HO385" s="420"/>
      <c r="HP385" s="420"/>
      <c r="HQ385" s="420"/>
      <c r="HR385" s="420"/>
      <c r="HS385" s="420"/>
      <c r="HT385" s="420"/>
      <c r="HU385" s="420"/>
      <c r="HV385" s="420"/>
      <c r="HW385" s="420"/>
      <c r="HX385" s="420"/>
      <c r="HY385" s="420"/>
      <c r="HZ385" s="420"/>
      <c r="IA385" s="420"/>
      <c r="IB385" s="420"/>
      <c r="IC385" s="420"/>
      <c r="ID385" s="420"/>
      <c r="IE385" s="420"/>
      <c r="IF385" s="420"/>
      <c r="IG385" s="420"/>
      <c r="IH385" s="420"/>
      <c r="II385" s="420"/>
      <c r="IJ385" s="420"/>
      <c r="IK385" s="420"/>
      <c r="IL385" s="420"/>
      <c r="IM385" s="420"/>
      <c r="IN385" s="420"/>
      <c r="IO385" s="420"/>
      <c r="IP385" s="420"/>
      <c r="IQ385" s="420"/>
      <c r="IR385" s="420"/>
      <c r="IS385" s="420"/>
      <c r="IT385" s="420"/>
      <c r="IU385" s="420"/>
      <c r="IV385" s="420"/>
    </row>
    <row r="386" spans="1:256" ht="15.6" customHeight="1">
      <c r="C386" s="2496"/>
      <c r="D386" s="131"/>
      <c r="F386" s="635" t="s">
        <v>623</v>
      </c>
      <c r="G386" s="2488"/>
      <c r="H386" s="2488"/>
      <c r="I386" s="2488"/>
      <c r="J386" s="2488"/>
      <c r="K386" s="2488"/>
      <c r="L386" s="2488"/>
      <c r="M386" s="2488"/>
      <c r="N386" s="2488"/>
      <c r="O386" s="763">
        <v>0</v>
      </c>
      <c r="P386" s="763">
        <v>2497200</v>
      </c>
      <c r="Q386" s="763">
        <v>2793500</v>
      </c>
      <c r="R386" s="763">
        <v>506500</v>
      </c>
      <c r="S386" s="2497">
        <v>467600</v>
      </c>
      <c r="T386" s="2497">
        <v>311400</v>
      </c>
      <c r="U386" s="765">
        <v>268000</v>
      </c>
      <c r="V386" s="2498">
        <v>238000</v>
      </c>
      <c r="W386" s="2498">
        <v>246200</v>
      </c>
      <c r="X386" s="1611">
        <v>311700</v>
      </c>
      <c r="Y386" s="2500">
        <v>466500</v>
      </c>
      <c r="Z386" s="2500">
        <v>493300</v>
      </c>
      <c r="AA386" s="2501">
        <v>520956.23441999999</v>
      </c>
      <c r="AB386" s="2501">
        <v>533718.40531499998</v>
      </c>
      <c r="AC386" s="477">
        <v>553900</v>
      </c>
      <c r="AD386" s="477">
        <v>578900</v>
      </c>
      <c r="AE386" s="477">
        <v>605300</v>
      </c>
      <c r="AF386" s="477">
        <v>632600</v>
      </c>
      <c r="AG386" s="477">
        <v>655100</v>
      </c>
      <c r="AH386" s="477">
        <v>678400</v>
      </c>
      <c r="AI386" s="477">
        <v>702600</v>
      </c>
      <c r="AJ386" s="477">
        <v>727800</v>
      </c>
      <c r="AK386" s="477">
        <v>754100</v>
      </c>
      <c r="AL386" s="477">
        <v>781600</v>
      </c>
      <c r="AM386" s="477">
        <v>810200</v>
      </c>
      <c r="AN386" s="477">
        <v>840100</v>
      </c>
      <c r="AO386" s="477">
        <v>871200</v>
      </c>
      <c r="AP386" s="523">
        <v>903600</v>
      </c>
      <c r="AS386" s="1611">
        <v>493300</v>
      </c>
    </row>
    <row r="387" spans="1:256" ht="15.6" customHeight="1">
      <c r="C387" s="2496"/>
      <c r="D387" s="131"/>
      <c r="F387" s="635" t="s">
        <v>625</v>
      </c>
      <c r="G387" s="2488"/>
      <c r="H387" s="2488"/>
      <c r="I387" s="2488"/>
      <c r="J387" s="2488"/>
      <c r="K387" s="2488"/>
      <c r="L387" s="2488"/>
      <c r="M387" s="2488"/>
      <c r="N387" s="2488"/>
      <c r="O387" s="763">
        <v>0</v>
      </c>
      <c r="P387" s="763">
        <v>269100</v>
      </c>
      <c r="Q387" s="763">
        <v>85100</v>
      </c>
      <c r="R387" s="763">
        <v>0</v>
      </c>
      <c r="S387" s="2497">
        <v>400</v>
      </c>
      <c r="T387" s="2497">
        <v>0</v>
      </c>
      <c r="U387" s="765">
        <v>9100</v>
      </c>
      <c r="V387" s="2498">
        <v>0</v>
      </c>
      <c r="W387" s="2498">
        <v>0</v>
      </c>
      <c r="X387" s="1611">
        <v>25000</v>
      </c>
      <c r="Y387" s="2500">
        <v>25000</v>
      </c>
      <c r="Z387" s="2500">
        <v>25000</v>
      </c>
      <c r="AA387" s="2501">
        <v>25000</v>
      </c>
      <c r="AB387" s="2501">
        <v>25000</v>
      </c>
      <c r="AC387" s="477">
        <v>25600</v>
      </c>
      <c r="AD387" s="477">
        <v>26200</v>
      </c>
      <c r="AE387" s="477">
        <v>26900</v>
      </c>
      <c r="AF387" s="477">
        <v>27600</v>
      </c>
      <c r="AG387" s="477">
        <v>28300</v>
      </c>
      <c r="AH387" s="477">
        <v>29000</v>
      </c>
      <c r="AI387" s="477">
        <v>29700</v>
      </c>
      <c r="AJ387" s="477">
        <v>30400</v>
      </c>
      <c r="AK387" s="477">
        <v>31200</v>
      </c>
      <c r="AL387" s="477">
        <v>32000</v>
      </c>
      <c r="AM387" s="477">
        <v>32800</v>
      </c>
      <c r="AN387" s="477">
        <v>33600</v>
      </c>
      <c r="AO387" s="477">
        <v>34400</v>
      </c>
      <c r="AP387" s="523">
        <v>35300</v>
      </c>
      <c r="AS387" s="1611">
        <v>25000</v>
      </c>
    </row>
    <row r="388" spans="1:256" ht="15.6" customHeight="1">
      <c r="C388" s="2496"/>
      <c r="D388" s="131"/>
      <c r="F388" s="635" t="s">
        <v>626</v>
      </c>
      <c r="G388" s="2488"/>
      <c r="H388" s="2488"/>
      <c r="I388" s="2488"/>
      <c r="J388" s="2488"/>
      <c r="K388" s="2488"/>
      <c r="L388" s="2488"/>
      <c r="M388" s="2488"/>
      <c r="N388" s="2488"/>
      <c r="O388" s="763">
        <v>0</v>
      </c>
      <c r="P388" s="763">
        <v>173000</v>
      </c>
      <c r="Q388" s="763">
        <v>0</v>
      </c>
      <c r="R388" s="763">
        <v>0</v>
      </c>
      <c r="S388" s="2497">
        <v>0</v>
      </c>
      <c r="T388" s="2497">
        <v>0</v>
      </c>
      <c r="U388" s="765">
        <v>0</v>
      </c>
      <c r="V388" s="2498">
        <v>0</v>
      </c>
      <c r="W388" s="2498">
        <v>0</v>
      </c>
      <c r="X388" s="1611">
        <v>0</v>
      </c>
      <c r="Y388" s="2500">
        <v>0</v>
      </c>
      <c r="Z388" s="2500">
        <v>0</v>
      </c>
      <c r="AA388" s="2501">
        <v>0</v>
      </c>
      <c r="AB388" s="2501">
        <v>0</v>
      </c>
      <c r="AC388" s="477">
        <v>0</v>
      </c>
      <c r="AD388" s="477">
        <v>0</v>
      </c>
      <c r="AE388" s="477">
        <v>0</v>
      </c>
      <c r="AF388" s="477">
        <v>0</v>
      </c>
      <c r="AG388" s="477">
        <v>0</v>
      </c>
      <c r="AH388" s="477">
        <v>0</v>
      </c>
      <c r="AI388" s="477">
        <v>0</v>
      </c>
      <c r="AJ388" s="477">
        <v>0</v>
      </c>
      <c r="AK388" s="477">
        <v>0</v>
      </c>
      <c r="AL388" s="477">
        <v>0</v>
      </c>
      <c r="AM388" s="477">
        <v>0</v>
      </c>
      <c r="AN388" s="477">
        <v>0</v>
      </c>
      <c r="AO388" s="477">
        <v>0</v>
      </c>
      <c r="AP388" s="523">
        <v>0</v>
      </c>
      <c r="AS388" s="1611">
        <v>0</v>
      </c>
    </row>
    <row r="389" spans="1:256" ht="15.6" customHeight="1">
      <c r="C389" s="2496"/>
      <c r="D389" s="131"/>
      <c r="F389" s="635" t="s">
        <v>629</v>
      </c>
      <c r="G389" s="2488"/>
      <c r="H389" s="2488"/>
      <c r="I389" s="2488"/>
      <c r="J389" s="2488"/>
      <c r="K389" s="2488"/>
      <c r="L389" s="2488"/>
      <c r="M389" s="2488"/>
      <c r="N389" s="2488"/>
      <c r="O389" s="763">
        <v>0</v>
      </c>
      <c r="P389" s="763">
        <v>0</v>
      </c>
      <c r="Q389" s="763">
        <v>0</v>
      </c>
      <c r="R389" s="763">
        <v>0</v>
      </c>
      <c r="S389" s="2497">
        <v>0</v>
      </c>
      <c r="T389" s="2497">
        <v>0</v>
      </c>
      <c r="U389" s="765">
        <v>0</v>
      </c>
      <c r="V389" s="2498">
        <v>0</v>
      </c>
      <c r="W389" s="2498">
        <v>0</v>
      </c>
      <c r="X389" s="1611">
        <v>0</v>
      </c>
      <c r="Y389" s="2500">
        <v>0</v>
      </c>
      <c r="Z389" s="2500">
        <v>0</v>
      </c>
      <c r="AA389" s="2501">
        <v>0</v>
      </c>
      <c r="AB389" s="2501">
        <v>0</v>
      </c>
      <c r="AC389" s="477">
        <v>0</v>
      </c>
      <c r="AD389" s="477">
        <v>0</v>
      </c>
      <c r="AE389" s="477">
        <v>0</v>
      </c>
      <c r="AF389" s="477">
        <v>0</v>
      </c>
      <c r="AG389" s="477">
        <v>0</v>
      </c>
      <c r="AH389" s="477">
        <v>0</v>
      </c>
      <c r="AI389" s="477">
        <v>0</v>
      </c>
      <c r="AJ389" s="477">
        <v>0</v>
      </c>
      <c r="AK389" s="477">
        <v>0</v>
      </c>
      <c r="AL389" s="477">
        <v>0</v>
      </c>
      <c r="AM389" s="477">
        <v>0</v>
      </c>
      <c r="AN389" s="477">
        <v>0</v>
      </c>
      <c r="AO389" s="477">
        <v>0</v>
      </c>
      <c r="AP389" s="523">
        <v>0</v>
      </c>
      <c r="AS389" s="1611">
        <v>0</v>
      </c>
    </row>
    <row r="390" spans="1:256" ht="15.6" customHeight="1">
      <c r="C390" s="2496"/>
      <c r="D390" s="131"/>
      <c r="F390" s="635" t="s">
        <v>632</v>
      </c>
      <c r="G390" s="2488"/>
      <c r="H390" s="2488"/>
      <c r="I390" s="2488"/>
      <c r="J390" s="2488"/>
      <c r="K390" s="2488"/>
      <c r="L390" s="2488"/>
      <c r="M390" s="2488"/>
      <c r="N390" s="2488"/>
      <c r="O390" s="763">
        <v>0</v>
      </c>
      <c r="P390" s="763">
        <v>171500</v>
      </c>
      <c r="Q390" s="763">
        <v>167300</v>
      </c>
      <c r="R390" s="763">
        <v>9300</v>
      </c>
      <c r="S390" s="2497">
        <v>7100</v>
      </c>
      <c r="T390" s="2497">
        <v>10000</v>
      </c>
      <c r="U390" s="765">
        <v>7200</v>
      </c>
      <c r="V390" s="2498">
        <v>6500</v>
      </c>
      <c r="W390" s="2498">
        <v>6200</v>
      </c>
      <c r="X390" s="1611">
        <v>7300</v>
      </c>
      <c r="Y390" s="2500">
        <v>5100</v>
      </c>
      <c r="Z390" s="2500">
        <v>5100</v>
      </c>
      <c r="AA390" s="2501">
        <v>4300</v>
      </c>
      <c r="AB390" s="2501">
        <v>3500</v>
      </c>
      <c r="AC390" s="477">
        <v>3600</v>
      </c>
      <c r="AD390" s="477">
        <v>3700</v>
      </c>
      <c r="AE390" s="477">
        <v>3800</v>
      </c>
      <c r="AF390" s="477">
        <v>3900</v>
      </c>
      <c r="AG390" s="477">
        <v>4000</v>
      </c>
      <c r="AH390" s="477">
        <v>4100</v>
      </c>
      <c r="AI390" s="477">
        <v>4200</v>
      </c>
      <c r="AJ390" s="477">
        <v>4300</v>
      </c>
      <c r="AK390" s="477">
        <v>4400</v>
      </c>
      <c r="AL390" s="477">
        <v>4500</v>
      </c>
      <c r="AM390" s="477">
        <v>4600</v>
      </c>
      <c r="AN390" s="477">
        <v>4700</v>
      </c>
      <c r="AO390" s="477">
        <v>4800</v>
      </c>
      <c r="AP390" s="523">
        <v>4900</v>
      </c>
      <c r="AS390" s="1611">
        <v>5100</v>
      </c>
    </row>
    <row r="391" spans="1:256" ht="15.6" customHeight="1">
      <c r="C391" s="2496"/>
      <c r="D391" s="131"/>
      <c r="F391" s="467" t="s">
        <v>635</v>
      </c>
      <c r="G391" s="64"/>
      <c r="H391" s="64"/>
      <c r="I391" s="64"/>
      <c r="J391" s="64"/>
      <c r="K391" s="64"/>
      <c r="L391" s="64"/>
      <c r="M391" s="64"/>
      <c r="N391" s="64"/>
      <c r="O391" s="763">
        <v>0</v>
      </c>
      <c r="P391" s="763">
        <v>0</v>
      </c>
      <c r="Q391" s="763">
        <v>0</v>
      </c>
      <c r="R391" s="763">
        <v>0</v>
      </c>
      <c r="S391" s="2497">
        <v>0</v>
      </c>
      <c r="T391" s="2497">
        <v>0</v>
      </c>
      <c r="U391" s="765">
        <v>0</v>
      </c>
      <c r="V391" s="2498">
        <v>0</v>
      </c>
      <c r="W391" s="2498">
        <v>0</v>
      </c>
      <c r="X391" s="1611">
        <v>0</v>
      </c>
      <c r="Y391" s="2500">
        <v>0</v>
      </c>
      <c r="Z391" s="2500">
        <v>0</v>
      </c>
      <c r="AA391" s="2501">
        <v>-24900</v>
      </c>
      <c r="AB391" s="2501">
        <v>-25800</v>
      </c>
      <c r="AC391" s="477">
        <v>-26400</v>
      </c>
      <c r="AD391" s="477">
        <v>-27100</v>
      </c>
      <c r="AE391" s="477">
        <v>-27800</v>
      </c>
      <c r="AF391" s="477">
        <v>-28500</v>
      </c>
      <c r="AG391" s="477">
        <v>-29200</v>
      </c>
      <c r="AH391" s="477">
        <v>-29900</v>
      </c>
      <c r="AI391" s="477">
        <v>-30600</v>
      </c>
      <c r="AJ391" s="477">
        <v>-31400</v>
      </c>
      <c r="AK391" s="477">
        <v>-32200</v>
      </c>
      <c r="AL391" s="477">
        <v>-33000</v>
      </c>
      <c r="AM391" s="477">
        <v>-33800</v>
      </c>
      <c r="AN391" s="477">
        <v>-34600</v>
      </c>
      <c r="AO391" s="477">
        <v>-35500</v>
      </c>
      <c r="AP391" s="523">
        <v>-36400</v>
      </c>
      <c r="AQ391" s="560"/>
      <c r="AS391" s="1611">
        <v>0</v>
      </c>
    </row>
    <row r="392" spans="1:256" ht="15.6" customHeight="1">
      <c r="C392" s="2496"/>
      <c r="D392" s="505"/>
      <c r="E392" s="506"/>
      <c r="F392" s="507" t="s">
        <v>38</v>
      </c>
      <c r="G392" s="2502"/>
      <c r="H392" s="2502"/>
      <c r="I392" s="2502"/>
      <c r="J392" s="2502"/>
      <c r="K392" s="2502"/>
      <c r="L392" s="2502"/>
      <c r="M392" s="2502"/>
      <c r="N392" s="2502"/>
      <c r="O392" s="508">
        <v>0</v>
      </c>
      <c r="P392" s="2503">
        <v>3110800</v>
      </c>
      <c r="Q392" s="2503">
        <v>3045900</v>
      </c>
      <c r="R392" s="2503">
        <v>515800</v>
      </c>
      <c r="S392" s="2504">
        <v>475100</v>
      </c>
      <c r="T392" s="2504">
        <v>321400</v>
      </c>
      <c r="U392" s="2505">
        <v>284300</v>
      </c>
      <c r="V392" s="2506">
        <v>244500</v>
      </c>
      <c r="W392" s="508">
        <v>252400</v>
      </c>
      <c r="X392" s="2507">
        <v>344000</v>
      </c>
      <c r="Y392" s="2508">
        <v>496600</v>
      </c>
      <c r="Z392" s="2508">
        <v>523400</v>
      </c>
      <c r="AA392" s="2509">
        <v>525356.23441999999</v>
      </c>
      <c r="AB392" s="2509">
        <v>536418.40531499998</v>
      </c>
      <c r="AC392" s="508">
        <v>556700</v>
      </c>
      <c r="AD392" s="508">
        <v>581700</v>
      </c>
      <c r="AE392" s="508">
        <v>608200</v>
      </c>
      <c r="AF392" s="508">
        <v>635600</v>
      </c>
      <c r="AG392" s="508">
        <v>658200</v>
      </c>
      <c r="AH392" s="508">
        <v>681600</v>
      </c>
      <c r="AI392" s="508">
        <v>705900</v>
      </c>
      <c r="AJ392" s="508">
        <v>731100</v>
      </c>
      <c r="AK392" s="508">
        <v>757500</v>
      </c>
      <c r="AL392" s="508">
        <v>785100</v>
      </c>
      <c r="AM392" s="508">
        <v>813800</v>
      </c>
      <c r="AN392" s="508">
        <v>843800</v>
      </c>
      <c r="AO392" s="508">
        <v>874900</v>
      </c>
      <c r="AP392" s="509">
        <v>907400</v>
      </c>
      <c r="AQ392" s="1398"/>
      <c r="AR392" s="998"/>
      <c r="AS392" s="2507">
        <v>523400</v>
      </c>
      <c r="AT392" s="998"/>
      <c r="AU392" s="998"/>
      <c r="AV392" s="998"/>
      <c r="AW392" s="998"/>
      <c r="AX392" s="998"/>
      <c r="AY392" s="998"/>
      <c r="AZ392" s="998"/>
      <c r="BA392" s="998"/>
      <c r="BB392" s="998"/>
      <c r="BC392" s="998"/>
      <c r="BD392" s="998"/>
      <c r="BE392" s="998"/>
      <c r="BF392" s="998"/>
      <c r="BG392" s="998"/>
      <c r="BH392" s="998"/>
      <c r="BI392" s="998"/>
      <c r="BJ392" s="998"/>
      <c r="BK392" s="998"/>
      <c r="BL392" s="998"/>
      <c r="BM392" s="998"/>
      <c r="BN392" s="998"/>
      <c r="BO392" s="998"/>
      <c r="BP392" s="998"/>
      <c r="BQ392" s="998"/>
      <c r="BR392" s="998"/>
      <c r="BS392" s="998"/>
      <c r="BT392" s="998"/>
      <c r="BU392" s="998"/>
      <c r="BV392" s="998"/>
      <c r="BW392" s="998"/>
      <c r="BX392" s="998"/>
      <c r="BY392" s="998"/>
      <c r="BZ392" s="998"/>
      <c r="CA392" s="998"/>
      <c r="CB392" s="998"/>
      <c r="CC392" s="998"/>
      <c r="CD392" s="998"/>
      <c r="CE392" s="998"/>
      <c r="CF392" s="998"/>
      <c r="CG392" s="998"/>
      <c r="CH392" s="998"/>
      <c r="CI392" s="998"/>
      <c r="CJ392" s="998"/>
      <c r="CK392" s="998"/>
      <c r="CL392" s="998"/>
      <c r="CM392" s="998"/>
      <c r="CN392" s="998"/>
      <c r="CO392" s="998"/>
      <c r="CP392" s="998"/>
      <c r="CQ392" s="998"/>
      <c r="CR392" s="998"/>
      <c r="CS392" s="998"/>
      <c r="CT392" s="998"/>
      <c r="CU392" s="998"/>
      <c r="CV392" s="998"/>
      <c r="CW392" s="998"/>
      <c r="CX392" s="998"/>
      <c r="CY392" s="998"/>
      <c r="CZ392" s="998"/>
      <c r="DA392" s="998"/>
      <c r="DB392" s="998"/>
      <c r="DC392" s="998"/>
      <c r="DD392" s="998"/>
      <c r="DE392" s="998"/>
      <c r="DF392" s="998"/>
      <c r="DG392" s="998"/>
      <c r="DH392" s="998"/>
      <c r="DI392" s="998"/>
      <c r="DJ392" s="998"/>
      <c r="DK392" s="998"/>
      <c r="DL392" s="998"/>
      <c r="DM392" s="998"/>
      <c r="DN392" s="998"/>
      <c r="DO392" s="998"/>
      <c r="DP392" s="998"/>
      <c r="DQ392" s="998"/>
      <c r="DR392" s="998"/>
      <c r="DS392" s="998"/>
      <c r="DT392" s="998"/>
      <c r="DU392" s="998"/>
      <c r="DV392" s="998"/>
      <c r="DW392" s="998"/>
      <c r="DX392" s="998"/>
      <c r="DY392" s="998"/>
      <c r="DZ392" s="998"/>
      <c r="EA392" s="998"/>
      <c r="EB392" s="998"/>
      <c r="EC392" s="998"/>
      <c r="ED392" s="998"/>
      <c r="EE392" s="998"/>
      <c r="EF392" s="998"/>
      <c r="EG392" s="998"/>
      <c r="EH392" s="998"/>
      <c r="EI392" s="998"/>
      <c r="EJ392" s="998"/>
      <c r="EK392" s="998"/>
      <c r="EL392" s="998"/>
      <c r="EM392" s="998"/>
      <c r="EN392" s="998"/>
      <c r="EO392" s="998"/>
      <c r="EP392" s="998"/>
      <c r="EQ392" s="998"/>
      <c r="ER392" s="998"/>
      <c r="ES392" s="998"/>
      <c r="ET392" s="998"/>
      <c r="EU392" s="998"/>
      <c r="EV392" s="998"/>
      <c r="EW392" s="998"/>
      <c r="EX392" s="998"/>
      <c r="EY392" s="998"/>
      <c r="EZ392" s="998"/>
      <c r="FA392" s="998"/>
      <c r="FB392" s="998"/>
      <c r="FC392" s="998"/>
      <c r="FD392" s="998"/>
      <c r="FE392" s="998"/>
      <c r="FF392" s="998"/>
      <c r="FG392" s="998"/>
      <c r="FH392" s="998"/>
      <c r="FI392" s="998"/>
      <c r="FJ392" s="998"/>
      <c r="FK392" s="998"/>
      <c r="FL392" s="998"/>
      <c r="FM392" s="998"/>
      <c r="FN392" s="998"/>
      <c r="FO392" s="998"/>
      <c r="FP392" s="998"/>
      <c r="FQ392" s="998"/>
      <c r="FR392" s="998"/>
      <c r="FS392" s="998"/>
      <c r="FT392" s="998"/>
      <c r="FU392" s="998"/>
      <c r="FV392" s="998"/>
      <c r="FW392" s="998"/>
      <c r="FX392" s="998"/>
      <c r="FY392" s="998"/>
      <c r="FZ392" s="998"/>
      <c r="GA392" s="998"/>
      <c r="GB392" s="998"/>
      <c r="GC392" s="998"/>
      <c r="GD392" s="998"/>
      <c r="GE392" s="998"/>
      <c r="GF392" s="998"/>
      <c r="GG392" s="998"/>
      <c r="GH392" s="998"/>
      <c r="GI392" s="998"/>
      <c r="GJ392" s="998"/>
      <c r="GK392" s="998"/>
      <c r="GL392" s="998"/>
      <c r="GM392" s="998"/>
      <c r="GN392" s="998"/>
      <c r="GO392" s="998"/>
      <c r="GP392" s="998"/>
      <c r="GQ392" s="998"/>
      <c r="GR392" s="998"/>
      <c r="GS392" s="998"/>
      <c r="GT392" s="998"/>
      <c r="GU392" s="998"/>
      <c r="GV392" s="998"/>
      <c r="GW392" s="998"/>
      <c r="GX392" s="998"/>
      <c r="GY392" s="998"/>
      <c r="GZ392" s="998"/>
      <c r="HA392" s="998"/>
      <c r="HB392" s="998"/>
      <c r="HC392" s="998"/>
      <c r="HD392" s="998"/>
      <c r="HE392" s="998"/>
      <c r="HF392" s="998"/>
      <c r="HG392" s="998"/>
      <c r="HH392" s="998"/>
      <c r="HI392" s="998"/>
      <c r="HJ392" s="998"/>
      <c r="HK392" s="998"/>
      <c r="HL392" s="998"/>
      <c r="HM392" s="998"/>
      <c r="HN392" s="998"/>
      <c r="HO392" s="998"/>
      <c r="HP392" s="998"/>
      <c r="HQ392" s="998"/>
      <c r="HR392" s="998"/>
      <c r="HS392" s="998"/>
      <c r="HT392" s="998"/>
      <c r="HU392" s="998"/>
      <c r="HV392" s="998"/>
      <c r="HW392" s="998"/>
      <c r="HX392" s="998"/>
      <c r="HY392" s="998"/>
      <c r="HZ392" s="998"/>
      <c r="IA392" s="998"/>
      <c r="IB392" s="998"/>
      <c r="IC392" s="998"/>
      <c r="ID392" s="998"/>
      <c r="IE392" s="998"/>
      <c r="IF392" s="998"/>
      <c r="IG392" s="998"/>
      <c r="IH392" s="998"/>
      <c r="II392" s="998"/>
      <c r="IJ392" s="998"/>
      <c r="IK392" s="998"/>
      <c r="IL392" s="998"/>
      <c r="IM392" s="998"/>
      <c r="IN392" s="998"/>
      <c r="IO392" s="998"/>
      <c r="IP392" s="998"/>
      <c r="IQ392" s="998"/>
      <c r="IR392" s="998"/>
      <c r="IS392" s="998"/>
      <c r="IT392" s="998"/>
      <c r="IU392" s="998"/>
      <c r="IV392" s="998"/>
    </row>
    <row r="393" spans="1:256" s="998" customFormat="1" ht="15.6" customHeight="1">
      <c r="A393" s="9"/>
      <c r="B393" s="9"/>
      <c r="C393" s="2496"/>
      <c r="D393" s="131"/>
      <c r="E393" s="517" t="s">
        <v>791</v>
      </c>
      <c r="F393" s="635"/>
      <c r="G393" s="2488"/>
      <c r="H393" s="2488"/>
      <c r="I393" s="2488"/>
      <c r="J393" s="2488"/>
      <c r="K393" s="2488"/>
      <c r="L393" s="2488"/>
      <c r="M393" s="2488"/>
      <c r="N393" s="2488"/>
      <c r="O393" s="763"/>
      <c r="P393" s="763"/>
      <c r="Q393" s="763"/>
      <c r="R393" s="763"/>
      <c r="S393" s="2497"/>
      <c r="T393" s="2497"/>
      <c r="U393" s="765"/>
      <c r="V393" s="2498"/>
      <c r="W393" s="2498"/>
      <c r="X393" s="1611"/>
      <c r="Y393" s="2500"/>
      <c r="Z393" s="2500"/>
      <c r="AA393" s="2501"/>
      <c r="AB393" s="2501"/>
      <c r="AC393" s="473"/>
      <c r="AD393" s="473"/>
      <c r="AE393" s="473"/>
      <c r="AF393" s="473"/>
      <c r="AG393" s="473"/>
      <c r="AH393" s="473"/>
      <c r="AI393" s="473"/>
      <c r="AJ393" s="473"/>
      <c r="AK393" s="473"/>
      <c r="AL393" s="473"/>
      <c r="AM393" s="473"/>
      <c r="AN393" s="473"/>
      <c r="AO393" s="473"/>
      <c r="AP393" s="1288"/>
      <c r="AQ393" s="420"/>
      <c r="AR393" s="420"/>
      <c r="AS393" s="1611"/>
      <c r="AT393" s="420"/>
      <c r="AU393" s="420"/>
      <c r="AV393" s="420"/>
      <c r="AW393" s="420"/>
      <c r="AX393" s="420"/>
      <c r="AY393" s="420"/>
      <c r="AZ393" s="420"/>
      <c r="BA393" s="420"/>
      <c r="BB393" s="420"/>
      <c r="BC393" s="420"/>
      <c r="BD393" s="420"/>
      <c r="BE393" s="420"/>
      <c r="BF393" s="420"/>
      <c r="BG393" s="420"/>
      <c r="BH393" s="420"/>
      <c r="BI393" s="420"/>
      <c r="BJ393" s="420"/>
      <c r="BK393" s="420"/>
      <c r="BL393" s="420"/>
      <c r="BM393" s="420"/>
      <c r="BN393" s="420"/>
      <c r="BO393" s="420"/>
      <c r="BP393" s="420"/>
      <c r="BQ393" s="420"/>
      <c r="BR393" s="420"/>
      <c r="BS393" s="420"/>
      <c r="BT393" s="420"/>
      <c r="BU393" s="420"/>
      <c r="BV393" s="420"/>
      <c r="BW393" s="420"/>
      <c r="BX393" s="420"/>
      <c r="BY393" s="420"/>
      <c r="BZ393" s="420"/>
      <c r="CA393" s="420"/>
      <c r="CB393" s="420"/>
      <c r="CC393" s="420"/>
      <c r="CD393" s="420"/>
      <c r="CE393" s="420"/>
      <c r="CF393" s="420"/>
      <c r="CG393" s="420"/>
      <c r="CH393" s="420"/>
      <c r="CI393" s="420"/>
      <c r="CJ393" s="420"/>
      <c r="CK393" s="420"/>
      <c r="CL393" s="420"/>
      <c r="CM393" s="420"/>
      <c r="CN393" s="420"/>
      <c r="CO393" s="420"/>
      <c r="CP393" s="420"/>
      <c r="CQ393" s="420"/>
      <c r="CR393" s="420"/>
      <c r="CS393" s="420"/>
      <c r="CT393" s="420"/>
      <c r="CU393" s="420"/>
      <c r="CV393" s="420"/>
      <c r="CW393" s="420"/>
      <c r="CX393" s="420"/>
      <c r="CY393" s="420"/>
      <c r="CZ393" s="420"/>
      <c r="DA393" s="420"/>
      <c r="DB393" s="420"/>
      <c r="DC393" s="420"/>
      <c r="DD393" s="420"/>
      <c r="DE393" s="420"/>
      <c r="DF393" s="420"/>
      <c r="DG393" s="420"/>
      <c r="DH393" s="420"/>
      <c r="DI393" s="420"/>
      <c r="DJ393" s="420"/>
      <c r="DK393" s="420"/>
      <c r="DL393" s="420"/>
      <c r="DM393" s="420"/>
      <c r="DN393" s="420"/>
      <c r="DO393" s="420"/>
      <c r="DP393" s="420"/>
      <c r="DQ393" s="420"/>
      <c r="DR393" s="420"/>
      <c r="DS393" s="420"/>
      <c r="DT393" s="420"/>
      <c r="DU393" s="420"/>
      <c r="DV393" s="420"/>
      <c r="DW393" s="420"/>
      <c r="DX393" s="420"/>
      <c r="DY393" s="420"/>
      <c r="DZ393" s="420"/>
      <c r="EA393" s="420"/>
      <c r="EB393" s="420"/>
      <c r="EC393" s="420"/>
      <c r="ED393" s="420"/>
      <c r="EE393" s="420"/>
      <c r="EF393" s="420"/>
      <c r="EG393" s="420"/>
      <c r="EH393" s="420"/>
      <c r="EI393" s="420"/>
      <c r="EJ393" s="420"/>
      <c r="EK393" s="420"/>
      <c r="EL393" s="420"/>
      <c r="EM393" s="420"/>
      <c r="EN393" s="420"/>
      <c r="EO393" s="420"/>
      <c r="EP393" s="420"/>
      <c r="EQ393" s="420"/>
      <c r="ER393" s="420"/>
      <c r="ES393" s="420"/>
      <c r="ET393" s="420"/>
      <c r="EU393" s="420"/>
      <c r="EV393" s="420"/>
      <c r="EW393" s="420"/>
      <c r="EX393" s="420"/>
      <c r="EY393" s="420"/>
      <c r="EZ393" s="420"/>
      <c r="FA393" s="420"/>
      <c r="FB393" s="420"/>
      <c r="FC393" s="420"/>
      <c r="FD393" s="420"/>
      <c r="FE393" s="420"/>
      <c r="FF393" s="420"/>
      <c r="FG393" s="420"/>
      <c r="FH393" s="420"/>
      <c r="FI393" s="420"/>
      <c r="FJ393" s="420"/>
      <c r="FK393" s="420"/>
      <c r="FL393" s="420"/>
      <c r="FM393" s="420"/>
      <c r="FN393" s="420"/>
      <c r="FO393" s="420"/>
      <c r="FP393" s="420"/>
      <c r="FQ393" s="420"/>
      <c r="FR393" s="420"/>
      <c r="FS393" s="420"/>
      <c r="FT393" s="420"/>
      <c r="FU393" s="420"/>
      <c r="FV393" s="420"/>
      <c r="FW393" s="420"/>
      <c r="FX393" s="420"/>
      <c r="FY393" s="420"/>
      <c r="FZ393" s="420"/>
      <c r="GA393" s="420"/>
      <c r="GB393" s="420"/>
      <c r="GC393" s="420"/>
      <c r="GD393" s="420"/>
      <c r="GE393" s="420"/>
      <c r="GF393" s="420"/>
      <c r="GG393" s="420"/>
      <c r="GH393" s="420"/>
      <c r="GI393" s="420"/>
      <c r="GJ393" s="420"/>
      <c r="GK393" s="420"/>
      <c r="GL393" s="420"/>
      <c r="GM393" s="420"/>
      <c r="GN393" s="420"/>
      <c r="GO393" s="420"/>
      <c r="GP393" s="420"/>
      <c r="GQ393" s="420"/>
      <c r="GR393" s="420"/>
      <c r="GS393" s="420"/>
      <c r="GT393" s="420"/>
      <c r="GU393" s="420"/>
      <c r="GV393" s="420"/>
      <c r="GW393" s="420"/>
      <c r="GX393" s="420"/>
      <c r="GY393" s="420"/>
      <c r="GZ393" s="420"/>
      <c r="HA393" s="420"/>
      <c r="HB393" s="420"/>
      <c r="HC393" s="420"/>
      <c r="HD393" s="420"/>
      <c r="HE393" s="420"/>
      <c r="HF393" s="420"/>
      <c r="HG393" s="420"/>
      <c r="HH393" s="420"/>
      <c r="HI393" s="420"/>
      <c r="HJ393" s="420"/>
      <c r="HK393" s="420"/>
      <c r="HL393" s="420"/>
      <c r="HM393" s="420"/>
      <c r="HN393" s="420"/>
      <c r="HO393" s="420"/>
      <c r="HP393" s="420"/>
      <c r="HQ393" s="420"/>
      <c r="HR393" s="420"/>
      <c r="HS393" s="420"/>
      <c r="HT393" s="420"/>
      <c r="HU393" s="420"/>
      <c r="HV393" s="420"/>
      <c r="HW393" s="420"/>
      <c r="HX393" s="420"/>
      <c r="HY393" s="420"/>
      <c r="HZ393" s="420"/>
      <c r="IA393" s="420"/>
      <c r="IB393" s="420"/>
      <c r="IC393" s="420"/>
      <c r="ID393" s="420"/>
      <c r="IE393" s="420"/>
      <c r="IF393" s="420"/>
      <c r="IG393" s="420"/>
      <c r="IH393" s="420"/>
      <c r="II393" s="420"/>
      <c r="IJ393" s="420"/>
      <c r="IK393" s="420"/>
      <c r="IL393" s="420"/>
      <c r="IM393" s="420"/>
      <c r="IN393" s="420"/>
      <c r="IO393" s="420"/>
      <c r="IP393" s="420"/>
      <c r="IQ393" s="420"/>
      <c r="IR393" s="420"/>
      <c r="IS393" s="420"/>
      <c r="IT393" s="420"/>
      <c r="IU393" s="420"/>
      <c r="IV393" s="420"/>
    </row>
    <row r="394" spans="1:256" s="998" customFormat="1" ht="15.6" customHeight="1">
      <c r="A394" s="9"/>
      <c r="B394" s="9"/>
      <c r="C394" s="2496"/>
      <c r="D394" s="131"/>
      <c r="E394" s="20"/>
      <c r="F394" s="635" t="s">
        <v>623</v>
      </c>
      <c r="G394" s="2488"/>
      <c r="H394" s="2488"/>
      <c r="I394" s="2488"/>
      <c r="J394" s="2488"/>
      <c r="K394" s="2488"/>
      <c r="L394" s="2488"/>
      <c r="M394" s="2488"/>
      <c r="N394" s="2488"/>
      <c r="O394" s="763">
        <v>0</v>
      </c>
      <c r="P394" s="763">
        <v>1331500</v>
      </c>
      <c r="Q394" s="763">
        <v>1699000</v>
      </c>
      <c r="R394" s="763">
        <v>1903700</v>
      </c>
      <c r="S394" s="2497">
        <v>1153400</v>
      </c>
      <c r="T394" s="2497">
        <v>0</v>
      </c>
      <c r="U394" s="765">
        <v>0</v>
      </c>
      <c r="V394" s="2498">
        <v>0</v>
      </c>
      <c r="W394" s="2498">
        <v>0</v>
      </c>
      <c r="X394" s="1611">
        <v>0</v>
      </c>
      <c r="Y394" s="2500">
        <v>0</v>
      </c>
      <c r="Z394" s="2500">
        <v>0</v>
      </c>
      <c r="AA394" s="2501">
        <v>0</v>
      </c>
      <c r="AB394" s="2501">
        <v>0</v>
      </c>
      <c r="AC394" s="477">
        <v>0</v>
      </c>
      <c r="AD394" s="477">
        <v>0</v>
      </c>
      <c r="AE394" s="477">
        <v>0</v>
      </c>
      <c r="AF394" s="477">
        <v>0</v>
      </c>
      <c r="AG394" s="477">
        <v>0</v>
      </c>
      <c r="AH394" s="477">
        <v>0</v>
      </c>
      <c r="AI394" s="477">
        <v>0</v>
      </c>
      <c r="AJ394" s="477">
        <v>0</v>
      </c>
      <c r="AK394" s="477">
        <v>0</v>
      </c>
      <c r="AL394" s="477">
        <v>0</v>
      </c>
      <c r="AM394" s="477">
        <v>0</v>
      </c>
      <c r="AN394" s="477">
        <v>0</v>
      </c>
      <c r="AO394" s="477">
        <v>0</v>
      </c>
      <c r="AP394" s="523">
        <v>0</v>
      </c>
      <c r="AQ394" s="420"/>
      <c r="AR394" s="420"/>
      <c r="AS394" s="1611">
        <v>0</v>
      </c>
      <c r="AT394" s="420"/>
      <c r="AU394" s="420"/>
      <c r="AV394" s="420"/>
      <c r="AW394" s="420"/>
      <c r="AX394" s="420"/>
      <c r="AY394" s="420"/>
      <c r="AZ394" s="420"/>
      <c r="BA394" s="420"/>
      <c r="BB394" s="420"/>
      <c r="BC394" s="420"/>
      <c r="BD394" s="420"/>
      <c r="BE394" s="420"/>
      <c r="BF394" s="420"/>
      <c r="BG394" s="420"/>
      <c r="BH394" s="420"/>
      <c r="BI394" s="420"/>
      <c r="BJ394" s="420"/>
      <c r="BK394" s="420"/>
      <c r="BL394" s="420"/>
      <c r="BM394" s="420"/>
      <c r="BN394" s="420"/>
      <c r="BO394" s="420"/>
      <c r="BP394" s="420"/>
      <c r="BQ394" s="420"/>
      <c r="BR394" s="420"/>
      <c r="BS394" s="420"/>
      <c r="BT394" s="420"/>
      <c r="BU394" s="420"/>
      <c r="BV394" s="420"/>
      <c r="BW394" s="420"/>
      <c r="BX394" s="420"/>
      <c r="BY394" s="420"/>
      <c r="BZ394" s="420"/>
      <c r="CA394" s="420"/>
      <c r="CB394" s="420"/>
      <c r="CC394" s="420"/>
      <c r="CD394" s="420"/>
      <c r="CE394" s="420"/>
      <c r="CF394" s="420"/>
      <c r="CG394" s="420"/>
      <c r="CH394" s="420"/>
      <c r="CI394" s="420"/>
      <c r="CJ394" s="420"/>
      <c r="CK394" s="420"/>
      <c r="CL394" s="420"/>
      <c r="CM394" s="420"/>
      <c r="CN394" s="420"/>
      <c r="CO394" s="420"/>
      <c r="CP394" s="420"/>
      <c r="CQ394" s="420"/>
      <c r="CR394" s="420"/>
      <c r="CS394" s="420"/>
      <c r="CT394" s="420"/>
      <c r="CU394" s="420"/>
      <c r="CV394" s="420"/>
      <c r="CW394" s="420"/>
      <c r="CX394" s="420"/>
      <c r="CY394" s="420"/>
      <c r="CZ394" s="420"/>
      <c r="DA394" s="420"/>
      <c r="DB394" s="420"/>
      <c r="DC394" s="420"/>
      <c r="DD394" s="420"/>
      <c r="DE394" s="420"/>
      <c r="DF394" s="420"/>
      <c r="DG394" s="420"/>
      <c r="DH394" s="420"/>
      <c r="DI394" s="420"/>
      <c r="DJ394" s="420"/>
      <c r="DK394" s="420"/>
      <c r="DL394" s="420"/>
      <c r="DM394" s="420"/>
      <c r="DN394" s="420"/>
      <c r="DO394" s="420"/>
      <c r="DP394" s="420"/>
      <c r="DQ394" s="420"/>
      <c r="DR394" s="420"/>
      <c r="DS394" s="420"/>
      <c r="DT394" s="420"/>
      <c r="DU394" s="420"/>
      <c r="DV394" s="420"/>
      <c r="DW394" s="420"/>
      <c r="DX394" s="420"/>
      <c r="DY394" s="420"/>
      <c r="DZ394" s="420"/>
      <c r="EA394" s="420"/>
      <c r="EB394" s="420"/>
      <c r="EC394" s="420"/>
      <c r="ED394" s="420"/>
      <c r="EE394" s="420"/>
      <c r="EF394" s="420"/>
      <c r="EG394" s="420"/>
      <c r="EH394" s="420"/>
      <c r="EI394" s="420"/>
      <c r="EJ394" s="420"/>
      <c r="EK394" s="420"/>
      <c r="EL394" s="420"/>
      <c r="EM394" s="420"/>
      <c r="EN394" s="420"/>
      <c r="EO394" s="420"/>
      <c r="EP394" s="420"/>
      <c r="EQ394" s="420"/>
      <c r="ER394" s="420"/>
      <c r="ES394" s="420"/>
      <c r="ET394" s="420"/>
      <c r="EU394" s="420"/>
      <c r="EV394" s="420"/>
      <c r="EW394" s="420"/>
      <c r="EX394" s="420"/>
      <c r="EY394" s="420"/>
      <c r="EZ394" s="420"/>
      <c r="FA394" s="420"/>
      <c r="FB394" s="420"/>
      <c r="FC394" s="420"/>
      <c r="FD394" s="420"/>
      <c r="FE394" s="420"/>
      <c r="FF394" s="420"/>
      <c r="FG394" s="420"/>
      <c r="FH394" s="420"/>
      <c r="FI394" s="420"/>
      <c r="FJ394" s="420"/>
      <c r="FK394" s="420"/>
      <c r="FL394" s="420"/>
      <c r="FM394" s="420"/>
      <c r="FN394" s="420"/>
      <c r="FO394" s="420"/>
      <c r="FP394" s="420"/>
      <c r="FQ394" s="420"/>
      <c r="FR394" s="420"/>
      <c r="FS394" s="420"/>
      <c r="FT394" s="420"/>
      <c r="FU394" s="420"/>
      <c r="FV394" s="420"/>
      <c r="FW394" s="420"/>
      <c r="FX394" s="420"/>
      <c r="FY394" s="420"/>
      <c r="FZ394" s="420"/>
      <c r="GA394" s="420"/>
      <c r="GB394" s="420"/>
      <c r="GC394" s="420"/>
      <c r="GD394" s="420"/>
      <c r="GE394" s="420"/>
      <c r="GF394" s="420"/>
      <c r="GG394" s="420"/>
      <c r="GH394" s="420"/>
      <c r="GI394" s="420"/>
      <c r="GJ394" s="420"/>
      <c r="GK394" s="420"/>
      <c r="GL394" s="420"/>
      <c r="GM394" s="420"/>
      <c r="GN394" s="420"/>
      <c r="GO394" s="420"/>
      <c r="GP394" s="420"/>
      <c r="GQ394" s="420"/>
      <c r="GR394" s="420"/>
      <c r="GS394" s="420"/>
      <c r="GT394" s="420"/>
      <c r="GU394" s="420"/>
      <c r="GV394" s="420"/>
      <c r="GW394" s="420"/>
      <c r="GX394" s="420"/>
      <c r="GY394" s="420"/>
      <c r="GZ394" s="420"/>
      <c r="HA394" s="420"/>
      <c r="HB394" s="420"/>
      <c r="HC394" s="420"/>
      <c r="HD394" s="420"/>
      <c r="HE394" s="420"/>
      <c r="HF394" s="420"/>
      <c r="HG394" s="420"/>
      <c r="HH394" s="420"/>
      <c r="HI394" s="420"/>
      <c r="HJ394" s="420"/>
      <c r="HK394" s="420"/>
      <c r="HL394" s="420"/>
      <c r="HM394" s="420"/>
      <c r="HN394" s="420"/>
      <c r="HO394" s="420"/>
      <c r="HP394" s="420"/>
      <c r="HQ394" s="420"/>
      <c r="HR394" s="420"/>
      <c r="HS394" s="420"/>
      <c r="HT394" s="420"/>
      <c r="HU394" s="420"/>
      <c r="HV394" s="420"/>
      <c r="HW394" s="420"/>
      <c r="HX394" s="420"/>
      <c r="HY394" s="420"/>
      <c r="HZ394" s="420"/>
      <c r="IA394" s="420"/>
      <c r="IB394" s="420"/>
      <c r="IC394" s="420"/>
      <c r="ID394" s="420"/>
      <c r="IE394" s="420"/>
      <c r="IF394" s="420"/>
      <c r="IG394" s="420"/>
      <c r="IH394" s="420"/>
      <c r="II394" s="420"/>
      <c r="IJ394" s="420"/>
      <c r="IK394" s="420"/>
      <c r="IL394" s="420"/>
      <c r="IM394" s="420"/>
      <c r="IN394" s="420"/>
      <c r="IO394" s="420"/>
      <c r="IP394" s="420"/>
      <c r="IQ394" s="420"/>
      <c r="IR394" s="420"/>
      <c r="IS394" s="420"/>
      <c r="IT394" s="420"/>
      <c r="IU394" s="420"/>
      <c r="IV394" s="420"/>
    </row>
    <row r="395" spans="1:256" ht="15.6" customHeight="1">
      <c r="C395" s="2496"/>
      <c r="D395" s="131"/>
      <c r="F395" s="635" t="s">
        <v>625</v>
      </c>
      <c r="G395" s="2488"/>
      <c r="H395" s="2488"/>
      <c r="I395" s="2488"/>
      <c r="J395" s="2488"/>
      <c r="K395" s="2488"/>
      <c r="L395" s="2488"/>
      <c r="M395" s="2488"/>
      <c r="N395" s="2488"/>
      <c r="O395" s="763">
        <v>0</v>
      </c>
      <c r="P395" s="763">
        <v>34000</v>
      </c>
      <c r="Q395" s="763">
        <v>0</v>
      </c>
      <c r="R395" s="763">
        <v>100</v>
      </c>
      <c r="S395" s="2497">
        <v>0</v>
      </c>
      <c r="T395" s="2497">
        <v>0</v>
      </c>
      <c r="U395" s="765">
        <v>0</v>
      </c>
      <c r="V395" s="2498">
        <v>0</v>
      </c>
      <c r="W395" s="2498">
        <v>0</v>
      </c>
      <c r="X395" s="1611">
        <v>0</v>
      </c>
      <c r="Y395" s="2500">
        <v>0</v>
      </c>
      <c r="Z395" s="2500">
        <v>0</v>
      </c>
      <c r="AA395" s="2501">
        <v>0</v>
      </c>
      <c r="AB395" s="2501">
        <v>0</v>
      </c>
      <c r="AC395" s="477">
        <v>0</v>
      </c>
      <c r="AD395" s="477">
        <v>0</v>
      </c>
      <c r="AE395" s="477">
        <v>0</v>
      </c>
      <c r="AF395" s="477">
        <v>0</v>
      </c>
      <c r="AG395" s="477">
        <v>0</v>
      </c>
      <c r="AH395" s="477">
        <v>0</v>
      </c>
      <c r="AI395" s="477">
        <v>0</v>
      </c>
      <c r="AJ395" s="477">
        <v>0</v>
      </c>
      <c r="AK395" s="477">
        <v>0</v>
      </c>
      <c r="AL395" s="477">
        <v>0</v>
      </c>
      <c r="AM395" s="477">
        <v>0</v>
      </c>
      <c r="AN395" s="477">
        <v>0</v>
      </c>
      <c r="AO395" s="477">
        <v>0</v>
      </c>
      <c r="AP395" s="523">
        <v>0</v>
      </c>
      <c r="AS395" s="1611">
        <v>0</v>
      </c>
    </row>
    <row r="396" spans="1:256" ht="15.6" customHeight="1">
      <c r="C396" s="2496"/>
      <c r="D396" s="131"/>
      <c r="F396" s="472" t="s">
        <v>626</v>
      </c>
      <c r="G396" s="2488"/>
      <c r="H396" s="2488"/>
      <c r="I396" s="2488"/>
      <c r="J396" s="2488"/>
      <c r="K396" s="2488"/>
      <c r="L396" s="2488"/>
      <c r="M396" s="2488"/>
      <c r="N396" s="2488"/>
      <c r="O396" s="763">
        <v>0</v>
      </c>
      <c r="P396" s="763">
        <v>0</v>
      </c>
      <c r="Q396" s="763">
        <v>0</v>
      </c>
      <c r="R396" s="763">
        <v>0</v>
      </c>
      <c r="S396" s="2497">
        <v>0</v>
      </c>
      <c r="T396" s="2497">
        <v>0</v>
      </c>
      <c r="U396" s="765">
        <v>0</v>
      </c>
      <c r="V396" s="2498">
        <v>0</v>
      </c>
      <c r="W396" s="2498">
        <v>0</v>
      </c>
      <c r="X396" s="1611">
        <v>0</v>
      </c>
      <c r="Y396" s="2500">
        <v>0</v>
      </c>
      <c r="Z396" s="2500">
        <v>0</v>
      </c>
      <c r="AA396" s="2501">
        <v>0</v>
      </c>
      <c r="AB396" s="2501">
        <v>0</v>
      </c>
      <c r="AC396" s="477">
        <v>0</v>
      </c>
      <c r="AD396" s="477">
        <v>0</v>
      </c>
      <c r="AE396" s="477">
        <v>0</v>
      </c>
      <c r="AF396" s="477">
        <v>0</v>
      </c>
      <c r="AG396" s="477">
        <v>0</v>
      </c>
      <c r="AH396" s="477">
        <v>0</v>
      </c>
      <c r="AI396" s="477">
        <v>0</v>
      </c>
      <c r="AJ396" s="477">
        <v>0</v>
      </c>
      <c r="AK396" s="477">
        <v>0</v>
      </c>
      <c r="AL396" s="477">
        <v>0</v>
      </c>
      <c r="AM396" s="477">
        <v>0</v>
      </c>
      <c r="AN396" s="477">
        <v>0</v>
      </c>
      <c r="AO396" s="477">
        <v>0</v>
      </c>
      <c r="AP396" s="523">
        <v>0</v>
      </c>
      <c r="AS396" s="1611">
        <v>0</v>
      </c>
    </row>
    <row r="397" spans="1:256" ht="15.6" customHeight="1">
      <c r="C397" s="2496"/>
      <c r="D397" s="131"/>
      <c r="F397" s="472" t="s">
        <v>629</v>
      </c>
      <c r="G397" s="2488"/>
      <c r="H397" s="2488"/>
      <c r="I397" s="2488"/>
      <c r="J397" s="2488"/>
      <c r="K397" s="2488"/>
      <c r="L397" s="2488"/>
      <c r="M397" s="2488"/>
      <c r="N397" s="2488"/>
      <c r="O397" s="763">
        <v>0</v>
      </c>
      <c r="P397" s="763">
        <v>0</v>
      </c>
      <c r="Q397" s="763">
        <v>0</v>
      </c>
      <c r="R397" s="763">
        <v>0</v>
      </c>
      <c r="S397" s="2497">
        <v>0</v>
      </c>
      <c r="T397" s="2497">
        <v>0</v>
      </c>
      <c r="U397" s="765">
        <v>0</v>
      </c>
      <c r="V397" s="2498">
        <v>0</v>
      </c>
      <c r="W397" s="2498">
        <v>0</v>
      </c>
      <c r="X397" s="1611">
        <v>0</v>
      </c>
      <c r="Y397" s="2500">
        <v>0</v>
      </c>
      <c r="Z397" s="2500">
        <v>0</v>
      </c>
      <c r="AA397" s="2501">
        <v>0</v>
      </c>
      <c r="AB397" s="2501">
        <v>0</v>
      </c>
      <c r="AC397" s="477">
        <v>0</v>
      </c>
      <c r="AD397" s="477">
        <v>0</v>
      </c>
      <c r="AE397" s="477">
        <v>0</v>
      </c>
      <c r="AF397" s="477">
        <v>0</v>
      </c>
      <c r="AG397" s="477">
        <v>0</v>
      </c>
      <c r="AH397" s="477">
        <v>0</v>
      </c>
      <c r="AI397" s="477">
        <v>0</v>
      </c>
      <c r="AJ397" s="477">
        <v>0</v>
      </c>
      <c r="AK397" s="477">
        <v>0</v>
      </c>
      <c r="AL397" s="477">
        <v>0</v>
      </c>
      <c r="AM397" s="477">
        <v>0</v>
      </c>
      <c r="AN397" s="477">
        <v>0</v>
      </c>
      <c r="AO397" s="477">
        <v>0</v>
      </c>
      <c r="AP397" s="523">
        <v>0</v>
      </c>
      <c r="AS397" s="1611">
        <v>0</v>
      </c>
    </row>
    <row r="398" spans="1:256" ht="15.6" customHeight="1">
      <c r="C398" s="2496"/>
      <c r="D398" s="131"/>
      <c r="F398" s="472" t="s">
        <v>632</v>
      </c>
      <c r="G398" s="2488"/>
      <c r="H398" s="2488"/>
      <c r="I398" s="2488"/>
      <c r="J398" s="2488"/>
      <c r="K398" s="2488"/>
      <c r="L398" s="2488"/>
      <c r="M398" s="2488"/>
      <c r="N398" s="2488"/>
      <c r="O398" s="763">
        <v>0</v>
      </c>
      <c r="P398" s="763">
        <v>33400</v>
      </c>
      <c r="Q398" s="763">
        <v>58100</v>
      </c>
      <c r="R398" s="763">
        <v>72900</v>
      </c>
      <c r="S398" s="2497">
        <v>8400</v>
      </c>
      <c r="T398" s="2497">
        <v>0</v>
      </c>
      <c r="U398" s="765">
        <v>0</v>
      </c>
      <c r="V398" s="2498">
        <v>0</v>
      </c>
      <c r="W398" s="2498">
        <v>0</v>
      </c>
      <c r="X398" s="1611">
        <v>0</v>
      </c>
      <c r="Y398" s="2500">
        <v>0</v>
      </c>
      <c r="Z398" s="2500">
        <v>0</v>
      </c>
      <c r="AA398" s="2501">
        <v>0</v>
      </c>
      <c r="AB398" s="2501">
        <v>0</v>
      </c>
      <c r="AC398" s="477">
        <v>0</v>
      </c>
      <c r="AD398" s="477">
        <v>0</v>
      </c>
      <c r="AE398" s="477">
        <v>0</v>
      </c>
      <c r="AF398" s="477">
        <v>0</v>
      </c>
      <c r="AG398" s="477">
        <v>0</v>
      </c>
      <c r="AH398" s="477">
        <v>0</v>
      </c>
      <c r="AI398" s="477">
        <v>0</v>
      </c>
      <c r="AJ398" s="477">
        <v>0</v>
      </c>
      <c r="AK398" s="477">
        <v>0</v>
      </c>
      <c r="AL398" s="477">
        <v>0</v>
      </c>
      <c r="AM398" s="477">
        <v>0</v>
      </c>
      <c r="AN398" s="477">
        <v>0</v>
      </c>
      <c r="AO398" s="477">
        <v>0</v>
      </c>
      <c r="AP398" s="523">
        <v>0</v>
      </c>
      <c r="AS398" s="1611">
        <v>0</v>
      </c>
    </row>
    <row r="399" spans="1:256" ht="15.6" customHeight="1">
      <c r="A399" s="21"/>
      <c r="B399" s="21"/>
      <c r="C399" s="2496"/>
      <c r="D399" s="131"/>
      <c r="F399" s="115" t="s">
        <v>635</v>
      </c>
      <c r="G399" s="64"/>
      <c r="H399" s="64"/>
      <c r="I399" s="64"/>
      <c r="J399" s="64"/>
      <c r="K399" s="64"/>
      <c r="L399" s="64"/>
      <c r="M399" s="64"/>
      <c r="N399" s="64"/>
      <c r="O399" s="763">
        <v>0</v>
      </c>
      <c r="P399" s="763">
        <v>0</v>
      </c>
      <c r="Q399" s="763">
        <v>0</v>
      </c>
      <c r="R399" s="763">
        <v>0</v>
      </c>
      <c r="S399" s="2497">
        <v>0</v>
      </c>
      <c r="T399" s="2497">
        <v>0</v>
      </c>
      <c r="U399" s="765">
        <v>0</v>
      </c>
      <c r="V399" s="2498">
        <v>0</v>
      </c>
      <c r="W399" s="2498">
        <v>0</v>
      </c>
      <c r="X399" s="1611">
        <v>0</v>
      </c>
      <c r="Y399" s="2500">
        <v>0</v>
      </c>
      <c r="Z399" s="2500">
        <v>0</v>
      </c>
      <c r="AA399" s="2501">
        <v>0</v>
      </c>
      <c r="AB399" s="2501">
        <v>0</v>
      </c>
      <c r="AC399" s="477">
        <v>0</v>
      </c>
      <c r="AD399" s="477">
        <v>0</v>
      </c>
      <c r="AE399" s="477">
        <v>0</v>
      </c>
      <c r="AF399" s="477">
        <v>0</v>
      </c>
      <c r="AG399" s="477">
        <v>0</v>
      </c>
      <c r="AH399" s="477">
        <v>0</v>
      </c>
      <c r="AI399" s="477">
        <v>0</v>
      </c>
      <c r="AJ399" s="477">
        <v>0</v>
      </c>
      <c r="AK399" s="477">
        <v>0</v>
      </c>
      <c r="AL399" s="477">
        <v>0</v>
      </c>
      <c r="AM399" s="477">
        <v>0</v>
      </c>
      <c r="AN399" s="477">
        <v>0</v>
      </c>
      <c r="AO399" s="477">
        <v>0</v>
      </c>
      <c r="AP399" s="523">
        <v>0</v>
      </c>
      <c r="AQ399" s="560"/>
      <c r="AS399" s="1611">
        <v>0</v>
      </c>
    </row>
    <row r="400" spans="1:256" ht="15.6" customHeight="1">
      <c r="A400" s="21"/>
      <c r="B400" s="21"/>
      <c r="C400" s="2496"/>
      <c r="D400" s="505"/>
      <c r="E400" s="506"/>
      <c r="F400" s="507" t="s">
        <v>38</v>
      </c>
      <c r="G400" s="2502"/>
      <c r="H400" s="2502"/>
      <c r="I400" s="2502"/>
      <c r="J400" s="2502"/>
      <c r="K400" s="2502"/>
      <c r="L400" s="2502"/>
      <c r="M400" s="2502"/>
      <c r="N400" s="2502"/>
      <c r="O400" s="508">
        <v>0</v>
      </c>
      <c r="P400" s="2503">
        <v>1398900</v>
      </c>
      <c r="Q400" s="2503">
        <v>1757100</v>
      </c>
      <c r="R400" s="2503">
        <v>1976700</v>
      </c>
      <c r="S400" s="2504">
        <v>1161800</v>
      </c>
      <c r="T400" s="2504">
        <v>0</v>
      </c>
      <c r="U400" s="2505">
        <v>0</v>
      </c>
      <c r="V400" s="2506">
        <v>0</v>
      </c>
      <c r="W400" s="2506">
        <v>0</v>
      </c>
      <c r="X400" s="2507">
        <v>0</v>
      </c>
      <c r="Y400" s="2508">
        <v>0</v>
      </c>
      <c r="Z400" s="2508">
        <v>0</v>
      </c>
      <c r="AA400" s="2509">
        <v>0</v>
      </c>
      <c r="AB400" s="2509">
        <v>0</v>
      </c>
      <c r="AC400" s="508">
        <v>0</v>
      </c>
      <c r="AD400" s="508">
        <v>0</v>
      </c>
      <c r="AE400" s="508">
        <v>0</v>
      </c>
      <c r="AF400" s="508">
        <v>0</v>
      </c>
      <c r="AG400" s="508">
        <v>0</v>
      </c>
      <c r="AH400" s="508">
        <v>0</v>
      </c>
      <c r="AI400" s="508">
        <v>0</v>
      </c>
      <c r="AJ400" s="508">
        <v>0</v>
      </c>
      <c r="AK400" s="508">
        <v>0</v>
      </c>
      <c r="AL400" s="508">
        <v>0</v>
      </c>
      <c r="AM400" s="508">
        <v>0</v>
      </c>
      <c r="AN400" s="508">
        <v>0</v>
      </c>
      <c r="AO400" s="508">
        <v>0</v>
      </c>
      <c r="AP400" s="509">
        <v>0</v>
      </c>
      <c r="AQ400" s="1398"/>
      <c r="AR400" s="998"/>
      <c r="AS400" s="2507">
        <v>0</v>
      </c>
      <c r="AT400" s="998"/>
      <c r="AU400" s="998"/>
      <c r="AV400" s="998"/>
      <c r="AW400" s="998"/>
      <c r="AX400" s="998"/>
      <c r="AY400" s="998"/>
      <c r="AZ400" s="998"/>
      <c r="BA400" s="998"/>
      <c r="BB400" s="998"/>
      <c r="BC400" s="998"/>
      <c r="BD400" s="998"/>
      <c r="BE400" s="998"/>
      <c r="BF400" s="998"/>
      <c r="BG400" s="998"/>
      <c r="BH400" s="998"/>
      <c r="BI400" s="998"/>
      <c r="BJ400" s="998"/>
      <c r="BK400" s="998"/>
      <c r="BL400" s="998"/>
      <c r="BM400" s="998"/>
      <c r="BN400" s="998"/>
      <c r="BO400" s="998"/>
      <c r="BP400" s="998"/>
      <c r="BQ400" s="998"/>
      <c r="BR400" s="998"/>
      <c r="BS400" s="998"/>
      <c r="BT400" s="998"/>
      <c r="BU400" s="998"/>
      <c r="BV400" s="998"/>
      <c r="BW400" s="998"/>
      <c r="BX400" s="998"/>
      <c r="BY400" s="998"/>
      <c r="BZ400" s="998"/>
      <c r="CA400" s="998"/>
      <c r="CB400" s="998"/>
      <c r="CC400" s="998"/>
      <c r="CD400" s="998"/>
      <c r="CE400" s="998"/>
      <c r="CF400" s="998"/>
      <c r="CG400" s="998"/>
      <c r="CH400" s="998"/>
      <c r="CI400" s="998"/>
      <c r="CJ400" s="998"/>
      <c r="CK400" s="998"/>
      <c r="CL400" s="998"/>
      <c r="CM400" s="998"/>
      <c r="CN400" s="998"/>
      <c r="CO400" s="998"/>
      <c r="CP400" s="998"/>
      <c r="CQ400" s="998"/>
      <c r="CR400" s="998"/>
      <c r="CS400" s="998"/>
      <c r="CT400" s="998"/>
      <c r="CU400" s="998"/>
      <c r="CV400" s="998"/>
      <c r="CW400" s="998"/>
      <c r="CX400" s="998"/>
      <c r="CY400" s="998"/>
      <c r="CZ400" s="998"/>
      <c r="DA400" s="998"/>
      <c r="DB400" s="998"/>
      <c r="DC400" s="998"/>
      <c r="DD400" s="998"/>
      <c r="DE400" s="998"/>
      <c r="DF400" s="998"/>
      <c r="DG400" s="998"/>
      <c r="DH400" s="998"/>
      <c r="DI400" s="998"/>
      <c r="DJ400" s="998"/>
      <c r="DK400" s="998"/>
      <c r="DL400" s="998"/>
      <c r="DM400" s="998"/>
      <c r="DN400" s="998"/>
      <c r="DO400" s="998"/>
      <c r="DP400" s="998"/>
      <c r="DQ400" s="998"/>
      <c r="DR400" s="998"/>
      <c r="DS400" s="998"/>
      <c r="DT400" s="998"/>
      <c r="DU400" s="998"/>
      <c r="DV400" s="998"/>
      <c r="DW400" s="998"/>
      <c r="DX400" s="998"/>
      <c r="DY400" s="998"/>
      <c r="DZ400" s="998"/>
      <c r="EA400" s="998"/>
      <c r="EB400" s="998"/>
      <c r="EC400" s="998"/>
      <c r="ED400" s="998"/>
      <c r="EE400" s="998"/>
      <c r="EF400" s="998"/>
      <c r="EG400" s="998"/>
      <c r="EH400" s="998"/>
      <c r="EI400" s="998"/>
      <c r="EJ400" s="998"/>
      <c r="EK400" s="998"/>
      <c r="EL400" s="998"/>
      <c r="EM400" s="998"/>
      <c r="EN400" s="998"/>
      <c r="EO400" s="998"/>
      <c r="EP400" s="998"/>
      <c r="EQ400" s="998"/>
      <c r="ER400" s="998"/>
      <c r="ES400" s="998"/>
      <c r="ET400" s="998"/>
      <c r="EU400" s="998"/>
      <c r="EV400" s="998"/>
      <c r="EW400" s="998"/>
      <c r="EX400" s="998"/>
      <c r="EY400" s="998"/>
      <c r="EZ400" s="998"/>
      <c r="FA400" s="998"/>
      <c r="FB400" s="998"/>
      <c r="FC400" s="998"/>
      <c r="FD400" s="998"/>
      <c r="FE400" s="998"/>
      <c r="FF400" s="998"/>
      <c r="FG400" s="998"/>
      <c r="FH400" s="998"/>
      <c r="FI400" s="998"/>
      <c r="FJ400" s="998"/>
      <c r="FK400" s="998"/>
      <c r="FL400" s="998"/>
      <c r="FM400" s="998"/>
      <c r="FN400" s="998"/>
      <c r="FO400" s="998"/>
      <c r="FP400" s="998"/>
      <c r="FQ400" s="998"/>
      <c r="FR400" s="998"/>
      <c r="FS400" s="998"/>
      <c r="FT400" s="998"/>
      <c r="FU400" s="998"/>
      <c r="FV400" s="998"/>
      <c r="FW400" s="998"/>
      <c r="FX400" s="998"/>
      <c r="FY400" s="998"/>
      <c r="FZ400" s="998"/>
      <c r="GA400" s="998"/>
      <c r="GB400" s="998"/>
      <c r="GC400" s="998"/>
      <c r="GD400" s="998"/>
      <c r="GE400" s="998"/>
      <c r="GF400" s="998"/>
      <c r="GG400" s="998"/>
      <c r="GH400" s="998"/>
      <c r="GI400" s="998"/>
      <c r="GJ400" s="998"/>
      <c r="GK400" s="998"/>
      <c r="GL400" s="998"/>
      <c r="GM400" s="998"/>
      <c r="GN400" s="998"/>
      <c r="GO400" s="998"/>
      <c r="GP400" s="998"/>
      <c r="GQ400" s="998"/>
      <c r="GR400" s="998"/>
      <c r="GS400" s="998"/>
      <c r="GT400" s="998"/>
      <c r="GU400" s="998"/>
      <c r="GV400" s="998"/>
      <c r="GW400" s="998"/>
      <c r="GX400" s="998"/>
      <c r="GY400" s="998"/>
      <c r="GZ400" s="998"/>
      <c r="HA400" s="998"/>
      <c r="HB400" s="998"/>
      <c r="HC400" s="998"/>
      <c r="HD400" s="998"/>
      <c r="HE400" s="998"/>
      <c r="HF400" s="998"/>
      <c r="HG400" s="998"/>
      <c r="HH400" s="998"/>
      <c r="HI400" s="998"/>
      <c r="HJ400" s="998"/>
      <c r="HK400" s="998"/>
      <c r="HL400" s="998"/>
      <c r="HM400" s="998"/>
      <c r="HN400" s="998"/>
      <c r="HO400" s="998"/>
      <c r="HP400" s="998"/>
      <c r="HQ400" s="998"/>
      <c r="HR400" s="998"/>
      <c r="HS400" s="998"/>
      <c r="HT400" s="998"/>
      <c r="HU400" s="998"/>
      <c r="HV400" s="998"/>
      <c r="HW400" s="998"/>
      <c r="HX400" s="998"/>
      <c r="HY400" s="998"/>
      <c r="HZ400" s="998"/>
      <c r="IA400" s="998"/>
      <c r="IB400" s="998"/>
      <c r="IC400" s="998"/>
      <c r="ID400" s="998"/>
      <c r="IE400" s="998"/>
      <c r="IF400" s="998"/>
      <c r="IG400" s="998"/>
      <c r="IH400" s="998"/>
      <c r="II400" s="998"/>
      <c r="IJ400" s="998"/>
      <c r="IK400" s="998"/>
      <c r="IL400" s="998"/>
      <c r="IM400" s="998"/>
      <c r="IN400" s="998"/>
      <c r="IO400" s="998"/>
      <c r="IP400" s="998"/>
      <c r="IQ400" s="998"/>
      <c r="IR400" s="998"/>
      <c r="IS400" s="998"/>
      <c r="IT400" s="998"/>
      <c r="IU400" s="998"/>
      <c r="IV400" s="998"/>
    </row>
    <row r="401" spans="1:256" ht="15.6" customHeight="1">
      <c r="A401" s="21"/>
      <c r="B401" s="21"/>
      <c r="C401" s="2496"/>
      <c r="D401" s="525"/>
      <c r="E401" s="526" t="s">
        <v>38</v>
      </c>
      <c r="F401" s="527"/>
      <c r="G401" s="2525"/>
      <c r="H401" s="2525"/>
      <c r="I401" s="2525"/>
      <c r="J401" s="2525"/>
      <c r="K401" s="2525"/>
      <c r="L401" s="2525"/>
      <c r="M401" s="2525"/>
      <c r="N401" s="2525"/>
      <c r="O401" s="528" t="e">
        <v>#REF!</v>
      </c>
      <c r="P401" s="528">
        <v>147740100</v>
      </c>
      <c r="Q401" s="528">
        <v>153626800</v>
      </c>
      <c r="R401" s="2526">
        <v>172140500</v>
      </c>
      <c r="S401" s="2527">
        <v>177071500</v>
      </c>
      <c r="T401" s="2527">
        <v>181904800</v>
      </c>
      <c r="U401" s="2531">
        <v>188526700</v>
      </c>
      <c r="V401" s="2532">
        <v>192011000</v>
      </c>
      <c r="W401" s="528">
        <v>190461300</v>
      </c>
      <c r="X401" s="2528">
        <v>202380700</v>
      </c>
      <c r="Y401" s="2529">
        <v>201459900</v>
      </c>
      <c r="Z401" s="2529">
        <v>210991000</v>
      </c>
      <c r="AA401" s="2530">
        <v>216155215.3355867</v>
      </c>
      <c r="AB401" s="2530">
        <v>222516559.54893669</v>
      </c>
      <c r="AC401" s="528">
        <v>230072500</v>
      </c>
      <c r="AD401" s="528">
        <v>239057500</v>
      </c>
      <c r="AE401" s="528">
        <v>248516700</v>
      </c>
      <c r="AF401" s="528">
        <v>258266900</v>
      </c>
      <c r="AG401" s="528">
        <v>266673600</v>
      </c>
      <c r="AH401" s="528">
        <v>275364100</v>
      </c>
      <c r="AI401" s="528">
        <v>284348000</v>
      </c>
      <c r="AJ401" s="528">
        <v>293688000</v>
      </c>
      <c r="AK401" s="528">
        <v>303396700</v>
      </c>
      <c r="AL401" s="528">
        <v>313486400</v>
      </c>
      <c r="AM401" s="528">
        <v>323971300</v>
      </c>
      <c r="AN401" s="528">
        <v>334865000</v>
      </c>
      <c r="AO401" s="528">
        <v>346182800</v>
      </c>
      <c r="AP401" s="528">
        <v>357940000</v>
      </c>
      <c r="AQ401" s="1398"/>
      <c r="AR401" s="998"/>
      <c r="AS401" s="2528">
        <v>210991000</v>
      </c>
      <c r="AT401" s="998"/>
      <c r="AU401" s="998"/>
      <c r="AV401" s="998"/>
      <c r="AW401" s="998"/>
      <c r="AX401" s="998"/>
      <c r="AY401" s="998"/>
      <c r="AZ401" s="998"/>
      <c r="BA401" s="998"/>
      <c r="BB401" s="998"/>
      <c r="BC401" s="998"/>
      <c r="BD401" s="998"/>
      <c r="BE401" s="998"/>
      <c r="BF401" s="998"/>
      <c r="BG401" s="998"/>
      <c r="BH401" s="998"/>
      <c r="BI401" s="998"/>
      <c r="BJ401" s="998"/>
      <c r="BK401" s="998"/>
      <c r="BL401" s="998"/>
      <c r="BM401" s="998"/>
      <c r="BN401" s="998"/>
      <c r="BO401" s="998"/>
      <c r="BP401" s="998"/>
      <c r="BQ401" s="998"/>
      <c r="BR401" s="998"/>
      <c r="BS401" s="998"/>
      <c r="BT401" s="998"/>
      <c r="BU401" s="998"/>
      <c r="BV401" s="998"/>
      <c r="BW401" s="998"/>
      <c r="BX401" s="998"/>
      <c r="BY401" s="998"/>
      <c r="BZ401" s="998"/>
      <c r="CA401" s="998"/>
      <c r="CB401" s="998"/>
      <c r="CC401" s="998"/>
      <c r="CD401" s="998"/>
      <c r="CE401" s="998"/>
      <c r="CF401" s="998"/>
      <c r="CG401" s="998"/>
      <c r="CH401" s="998"/>
      <c r="CI401" s="998"/>
      <c r="CJ401" s="998"/>
      <c r="CK401" s="998"/>
      <c r="CL401" s="998"/>
      <c r="CM401" s="998"/>
      <c r="CN401" s="998"/>
      <c r="CO401" s="998"/>
      <c r="CP401" s="998"/>
      <c r="CQ401" s="998"/>
      <c r="CR401" s="998"/>
      <c r="CS401" s="998"/>
      <c r="CT401" s="998"/>
      <c r="CU401" s="998"/>
      <c r="CV401" s="998"/>
      <c r="CW401" s="998"/>
      <c r="CX401" s="998"/>
      <c r="CY401" s="998"/>
      <c r="CZ401" s="998"/>
      <c r="DA401" s="998"/>
      <c r="DB401" s="998"/>
      <c r="DC401" s="998"/>
      <c r="DD401" s="998"/>
      <c r="DE401" s="998"/>
      <c r="DF401" s="998"/>
      <c r="DG401" s="998"/>
      <c r="DH401" s="998"/>
      <c r="DI401" s="998"/>
      <c r="DJ401" s="998"/>
      <c r="DK401" s="998"/>
      <c r="DL401" s="998"/>
      <c r="DM401" s="998"/>
      <c r="DN401" s="998"/>
      <c r="DO401" s="998"/>
      <c r="DP401" s="998"/>
      <c r="DQ401" s="998"/>
      <c r="DR401" s="998"/>
      <c r="DS401" s="998"/>
      <c r="DT401" s="998"/>
      <c r="DU401" s="998"/>
      <c r="DV401" s="998"/>
      <c r="DW401" s="998"/>
      <c r="DX401" s="998"/>
      <c r="DY401" s="998"/>
      <c r="DZ401" s="998"/>
      <c r="EA401" s="998"/>
      <c r="EB401" s="998"/>
      <c r="EC401" s="998"/>
      <c r="ED401" s="998"/>
      <c r="EE401" s="998"/>
      <c r="EF401" s="998"/>
      <c r="EG401" s="998"/>
      <c r="EH401" s="998"/>
      <c r="EI401" s="998"/>
      <c r="EJ401" s="998"/>
      <c r="EK401" s="998"/>
      <c r="EL401" s="998"/>
      <c r="EM401" s="998"/>
      <c r="EN401" s="998"/>
      <c r="EO401" s="998"/>
      <c r="EP401" s="998"/>
      <c r="EQ401" s="998"/>
      <c r="ER401" s="998"/>
      <c r="ES401" s="998"/>
      <c r="ET401" s="998"/>
      <c r="EU401" s="998"/>
      <c r="EV401" s="998"/>
      <c r="EW401" s="998"/>
      <c r="EX401" s="998"/>
      <c r="EY401" s="998"/>
      <c r="EZ401" s="998"/>
      <c r="FA401" s="998"/>
      <c r="FB401" s="998"/>
      <c r="FC401" s="998"/>
      <c r="FD401" s="998"/>
      <c r="FE401" s="998"/>
      <c r="FF401" s="998"/>
      <c r="FG401" s="998"/>
      <c r="FH401" s="998"/>
      <c r="FI401" s="998"/>
      <c r="FJ401" s="998"/>
      <c r="FK401" s="998"/>
      <c r="FL401" s="998"/>
      <c r="FM401" s="998"/>
      <c r="FN401" s="998"/>
      <c r="FO401" s="998"/>
      <c r="FP401" s="998"/>
      <c r="FQ401" s="998"/>
      <c r="FR401" s="998"/>
      <c r="FS401" s="998"/>
      <c r="FT401" s="998"/>
      <c r="FU401" s="998"/>
      <c r="FV401" s="998"/>
      <c r="FW401" s="998"/>
      <c r="FX401" s="998"/>
      <c r="FY401" s="998"/>
      <c r="FZ401" s="998"/>
      <c r="GA401" s="998"/>
      <c r="GB401" s="998"/>
      <c r="GC401" s="998"/>
      <c r="GD401" s="998"/>
      <c r="GE401" s="998"/>
      <c r="GF401" s="998"/>
      <c r="GG401" s="998"/>
      <c r="GH401" s="998"/>
      <c r="GI401" s="998"/>
      <c r="GJ401" s="998"/>
      <c r="GK401" s="998"/>
      <c r="GL401" s="998"/>
      <c r="GM401" s="998"/>
      <c r="GN401" s="998"/>
      <c r="GO401" s="998"/>
      <c r="GP401" s="998"/>
      <c r="GQ401" s="998"/>
      <c r="GR401" s="998"/>
      <c r="GS401" s="998"/>
      <c r="GT401" s="998"/>
      <c r="GU401" s="998"/>
      <c r="GV401" s="998"/>
      <c r="GW401" s="998"/>
      <c r="GX401" s="998"/>
      <c r="GY401" s="998"/>
      <c r="GZ401" s="998"/>
      <c r="HA401" s="998"/>
      <c r="HB401" s="998"/>
      <c r="HC401" s="998"/>
      <c r="HD401" s="998"/>
      <c r="HE401" s="998"/>
      <c r="HF401" s="998"/>
      <c r="HG401" s="998"/>
      <c r="HH401" s="998"/>
      <c r="HI401" s="998"/>
      <c r="HJ401" s="998"/>
      <c r="HK401" s="998"/>
      <c r="HL401" s="998"/>
      <c r="HM401" s="998"/>
      <c r="HN401" s="998"/>
      <c r="HO401" s="998"/>
      <c r="HP401" s="998"/>
      <c r="HQ401" s="998"/>
      <c r="HR401" s="998"/>
      <c r="HS401" s="998"/>
      <c r="HT401" s="998"/>
      <c r="HU401" s="998"/>
      <c r="HV401" s="998"/>
      <c r="HW401" s="998"/>
      <c r="HX401" s="998"/>
      <c r="HY401" s="998"/>
      <c r="HZ401" s="998"/>
      <c r="IA401" s="998"/>
      <c r="IB401" s="998"/>
      <c r="IC401" s="998"/>
      <c r="ID401" s="998"/>
      <c r="IE401" s="998"/>
      <c r="IF401" s="998"/>
      <c r="IG401" s="998"/>
      <c r="IH401" s="998"/>
      <c r="II401" s="998"/>
      <c r="IJ401" s="998"/>
      <c r="IK401" s="998"/>
      <c r="IL401" s="998"/>
      <c r="IM401" s="998"/>
      <c r="IN401" s="998"/>
      <c r="IO401" s="998"/>
      <c r="IP401" s="998"/>
      <c r="IQ401" s="998"/>
      <c r="IR401" s="998"/>
      <c r="IS401" s="998"/>
      <c r="IT401" s="998"/>
      <c r="IU401" s="998"/>
      <c r="IV401" s="998"/>
    </row>
    <row r="402" spans="1:256" ht="15.6" customHeight="1">
      <c r="A402" s="21"/>
      <c r="B402" s="21"/>
      <c r="C402" s="2496"/>
      <c r="D402" s="471" t="s">
        <v>792</v>
      </c>
      <c r="E402" s="490"/>
      <c r="F402" s="472"/>
      <c r="G402" s="2488"/>
      <c r="H402" s="2488"/>
      <c r="I402" s="2488"/>
      <c r="J402" s="2488"/>
      <c r="K402" s="2488"/>
      <c r="L402" s="2488"/>
      <c r="M402" s="2488"/>
      <c r="N402" s="2488"/>
      <c r="O402" s="763"/>
      <c r="P402" s="763"/>
      <c r="Q402" s="763"/>
      <c r="R402" s="763"/>
      <c r="S402" s="2497"/>
      <c r="T402" s="2497"/>
      <c r="U402" s="765"/>
      <c r="V402" s="2498"/>
      <c r="W402" s="2498"/>
      <c r="X402" s="1611"/>
      <c r="Y402" s="2500"/>
      <c r="Z402" s="2500"/>
      <c r="AA402" s="2501"/>
      <c r="AB402" s="2501"/>
      <c r="AC402" s="473"/>
      <c r="AD402" s="473"/>
      <c r="AE402" s="473"/>
      <c r="AF402" s="473"/>
      <c r="AG402" s="473"/>
      <c r="AH402" s="473"/>
      <c r="AI402" s="473"/>
      <c r="AJ402" s="473"/>
      <c r="AK402" s="473"/>
      <c r="AL402" s="473"/>
      <c r="AM402" s="473"/>
      <c r="AN402" s="473"/>
      <c r="AO402" s="473"/>
      <c r="AP402" s="1288"/>
      <c r="AQ402" s="1397"/>
      <c r="AS402" s="1611"/>
    </row>
    <row r="403" spans="1:256" s="998" customFormat="1" ht="15.6" customHeight="1">
      <c r="A403" s="21"/>
      <c r="B403" s="21"/>
      <c r="C403" s="2496"/>
      <c r="D403" s="131"/>
      <c r="E403" s="658" t="s">
        <v>793</v>
      </c>
      <c r="F403" s="472"/>
      <c r="G403" s="2488"/>
      <c r="H403" s="2488"/>
      <c r="I403" s="2488"/>
      <c r="J403" s="2488"/>
      <c r="K403" s="2488"/>
      <c r="L403" s="2488"/>
      <c r="M403" s="2488"/>
      <c r="N403" s="2488"/>
      <c r="O403" s="763">
        <v>0</v>
      </c>
      <c r="P403" s="763"/>
      <c r="Q403" s="763"/>
      <c r="R403" s="763"/>
      <c r="S403" s="2497"/>
      <c r="T403" s="2497"/>
      <c r="U403" s="765"/>
      <c r="V403" s="2498"/>
      <c r="W403" s="2498"/>
      <c r="X403" s="1611"/>
      <c r="Y403" s="2500"/>
      <c r="Z403" s="2500"/>
      <c r="AA403" s="2501"/>
      <c r="AB403" s="2501"/>
      <c r="AC403" s="473"/>
      <c r="AD403" s="473"/>
      <c r="AE403" s="473"/>
      <c r="AF403" s="473"/>
      <c r="AG403" s="473"/>
      <c r="AH403" s="473"/>
      <c r="AI403" s="473"/>
      <c r="AJ403" s="473"/>
      <c r="AK403" s="473"/>
      <c r="AL403" s="473"/>
      <c r="AM403" s="473"/>
      <c r="AN403" s="473"/>
      <c r="AO403" s="473"/>
      <c r="AP403" s="1288"/>
      <c r="AQ403" s="1397"/>
      <c r="AR403" s="420"/>
      <c r="AS403" s="1611"/>
      <c r="AT403" s="420"/>
      <c r="AU403" s="420"/>
      <c r="AV403" s="420"/>
      <c r="AW403" s="420"/>
      <c r="AX403" s="420"/>
      <c r="AY403" s="420"/>
      <c r="AZ403" s="420"/>
      <c r="BA403" s="420"/>
      <c r="BB403" s="420"/>
      <c r="BC403" s="420"/>
      <c r="BD403" s="420"/>
      <c r="BE403" s="420"/>
      <c r="BF403" s="420"/>
      <c r="BG403" s="420"/>
      <c r="BH403" s="420"/>
      <c r="BI403" s="420"/>
      <c r="BJ403" s="420"/>
      <c r="BK403" s="420"/>
      <c r="BL403" s="420"/>
      <c r="BM403" s="420"/>
      <c r="BN403" s="420"/>
      <c r="BO403" s="420"/>
      <c r="BP403" s="420"/>
      <c r="BQ403" s="420"/>
      <c r="BR403" s="420"/>
      <c r="BS403" s="420"/>
      <c r="BT403" s="420"/>
      <c r="BU403" s="420"/>
      <c r="BV403" s="420"/>
      <c r="BW403" s="420"/>
      <c r="BX403" s="420"/>
      <c r="BY403" s="420"/>
      <c r="BZ403" s="420"/>
      <c r="CA403" s="420"/>
      <c r="CB403" s="420"/>
      <c r="CC403" s="420"/>
      <c r="CD403" s="420"/>
      <c r="CE403" s="420"/>
      <c r="CF403" s="420"/>
      <c r="CG403" s="420"/>
      <c r="CH403" s="420"/>
      <c r="CI403" s="420"/>
      <c r="CJ403" s="420"/>
      <c r="CK403" s="420"/>
      <c r="CL403" s="420"/>
      <c r="CM403" s="420"/>
      <c r="CN403" s="420"/>
      <c r="CO403" s="420"/>
      <c r="CP403" s="420"/>
      <c r="CQ403" s="420"/>
      <c r="CR403" s="420"/>
      <c r="CS403" s="420"/>
      <c r="CT403" s="420"/>
      <c r="CU403" s="420"/>
      <c r="CV403" s="420"/>
      <c r="CW403" s="420"/>
      <c r="CX403" s="420"/>
      <c r="CY403" s="420"/>
      <c r="CZ403" s="420"/>
      <c r="DA403" s="420"/>
      <c r="DB403" s="420"/>
      <c r="DC403" s="420"/>
      <c r="DD403" s="420"/>
      <c r="DE403" s="420"/>
      <c r="DF403" s="420"/>
      <c r="DG403" s="420"/>
      <c r="DH403" s="420"/>
      <c r="DI403" s="420"/>
      <c r="DJ403" s="420"/>
      <c r="DK403" s="420"/>
      <c r="DL403" s="420"/>
      <c r="DM403" s="420"/>
      <c r="DN403" s="420"/>
      <c r="DO403" s="420"/>
      <c r="DP403" s="420"/>
      <c r="DQ403" s="420"/>
      <c r="DR403" s="420"/>
      <c r="DS403" s="420"/>
      <c r="DT403" s="420"/>
      <c r="DU403" s="420"/>
      <c r="DV403" s="420"/>
      <c r="DW403" s="420"/>
      <c r="DX403" s="420"/>
      <c r="DY403" s="420"/>
      <c r="DZ403" s="420"/>
      <c r="EA403" s="420"/>
      <c r="EB403" s="420"/>
      <c r="EC403" s="420"/>
      <c r="ED403" s="420"/>
      <c r="EE403" s="420"/>
      <c r="EF403" s="420"/>
      <c r="EG403" s="420"/>
      <c r="EH403" s="420"/>
      <c r="EI403" s="420"/>
      <c r="EJ403" s="420"/>
      <c r="EK403" s="420"/>
      <c r="EL403" s="420"/>
      <c r="EM403" s="420"/>
      <c r="EN403" s="420"/>
      <c r="EO403" s="420"/>
      <c r="EP403" s="420"/>
      <c r="EQ403" s="420"/>
      <c r="ER403" s="420"/>
      <c r="ES403" s="420"/>
      <c r="ET403" s="420"/>
      <c r="EU403" s="420"/>
      <c r="EV403" s="420"/>
      <c r="EW403" s="420"/>
      <c r="EX403" s="420"/>
      <c r="EY403" s="420"/>
      <c r="EZ403" s="420"/>
      <c r="FA403" s="420"/>
      <c r="FB403" s="420"/>
      <c r="FC403" s="420"/>
      <c r="FD403" s="420"/>
      <c r="FE403" s="420"/>
      <c r="FF403" s="420"/>
      <c r="FG403" s="420"/>
      <c r="FH403" s="420"/>
      <c r="FI403" s="420"/>
      <c r="FJ403" s="420"/>
      <c r="FK403" s="420"/>
      <c r="FL403" s="420"/>
      <c r="FM403" s="420"/>
      <c r="FN403" s="420"/>
      <c r="FO403" s="420"/>
      <c r="FP403" s="420"/>
      <c r="FQ403" s="420"/>
      <c r="FR403" s="420"/>
      <c r="FS403" s="420"/>
      <c r="FT403" s="420"/>
      <c r="FU403" s="420"/>
      <c r="FV403" s="420"/>
      <c r="FW403" s="420"/>
      <c r="FX403" s="420"/>
      <c r="FY403" s="420"/>
      <c r="FZ403" s="420"/>
      <c r="GA403" s="420"/>
      <c r="GB403" s="420"/>
      <c r="GC403" s="420"/>
      <c r="GD403" s="420"/>
      <c r="GE403" s="420"/>
      <c r="GF403" s="420"/>
      <c r="GG403" s="420"/>
      <c r="GH403" s="420"/>
      <c r="GI403" s="420"/>
      <c r="GJ403" s="420"/>
      <c r="GK403" s="420"/>
      <c r="GL403" s="420"/>
      <c r="GM403" s="420"/>
      <c r="GN403" s="420"/>
      <c r="GO403" s="420"/>
      <c r="GP403" s="420"/>
      <c r="GQ403" s="420"/>
      <c r="GR403" s="420"/>
      <c r="GS403" s="420"/>
      <c r="GT403" s="420"/>
      <c r="GU403" s="420"/>
      <c r="GV403" s="420"/>
      <c r="GW403" s="420"/>
      <c r="GX403" s="420"/>
      <c r="GY403" s="420"/>
      <c r="GZ403" s="420"/>
      <c r="HA403" s="420"/>
      <c r="HB403" s="420"/>
      <c r="HC403" s="420"/>
      <c r="HD403" s="420"/>
      <c r="HE403" s="420"/>
      <c r="HF403" s="420"/>
      <c r="HG403" s="420"/>
      <c r="HH403" s="420"/>
      <c r="HI403" s="420"/>
      <c r="HJ403" s="420"/>
      <c r="HK403" s="420"/>
      <c r="HL403" s="420"/>
      <c r="HM403" s="420"/>
      <c r="HN403" s="420"/>
      <c r="HO403" s="420"/>
      <c r="HP403" s="420"/>
      <c r="HQ403" s="420"/>
      <c r="HR403" s="420"/>
      <c r="HS403" s="420"/>
      <c r="HT403" s="420"/>
      <c r="HU403" s="420"/>
      <c r="HV403" s="420"/>
      <c r="HW403" s="420"/>
      <c r="HX403" s="420"/>
      <c r="HY403" s="420"/>
      <c r="HZ403" s="420"/>
      <c r="IA403" s="420"/>
      <c r="IB403" s="420"/>
      <c r="IC403" s="420"/>
      <c r="ID403" s="420"/>
      <c r="IE403" s="420"/>
      <c r="IF403" s="420"/>
      <c r="IG403" s="420"/>
      <c r="IH403" s="420"/>
      <c r="II403" s="420"/>
      <c r="IJ403" s="420"/>
      <c r="IK403" s="420"/>
      <c r="IL403" s="420"/>
      <c r="IM403" s="420"/>
      <c r="IN403" s="420"/>
      <c r="IO403" s="420"/>
      <c r="IP403" s="420"/>
      <c r="IQ403" s="420"/>
      <c r="IR403" s="420"/>
      <c r="IS403" s="420"/>
      <c r="IT403" s="420"/>
      <c r="IU403" s="420"/>
      <c r="IV403" s="420"/>
    </row>
    <row r="404" spans="1:256" ht="15.6" customHeight="1">
      <c r="A404" s="21"/>
      <c r="B404" s="21"/>
      <c r="C404" s="2496"/>
      <c r="D404" s="131"/>
      <c r="F404" s="472" t="s">
        <v>623</v>
      </c>
      <c r="G404" s="2488"/>
      <c r="H404" s="2488"/>
      <c r="I404" s="2488"/>
      <c r="J404" s="2488"/>
      <c r="K404" s="2488"/>
      <c r="L404" s="2488"/>
      <c r="M404" s="2488"/>
      <c r="N404" s="2488"/>
      <c r="O404" s="763">
        <v>5237545</v>
      </c>
      <c r="P404" s="763">
        <v>5952500</v>
      </c>
      <c r="Q404" s="763">
        <v>5748700</v>
      </c>
      <c r="R404" s="763">
        <v>6491600</v>
      </c>
      <c r="S404" s="2497">
        <v>6678900</v>
      </c>
      <c r="T404" s="2497">
        <v>6598800</v>
      </c>
      <c r="U404" s="765">
        <v>7235200</v>
      </c>
      <c r="V404" s="2498">
        <v>7032200</v>
      </c>
      <c r="W404" s="2498">
        <v>6757200</v>
      </c>
      <c r="X404" s="1611">
        <v>6859600</v>
      </c>
      <c r="Y404" s="2500">
        <v>7214200</v>
      </c>
      <c r="Z404" s="2500">
        <v>7549600</v>
      </c>
      <c r="AA404" s="2501">
        <v>8499979.1363066696</v>
      </c>
      <c r="AB404" s="2501">
        <v>8933506.558149999</v>
      </c>
      <c r="AC404" s="477">
        <v>9271500</v>
      </c>
      <c r="AD404" s="477">
        <v>9689200</v>
      </c>
      <c r="AE404" s="477">
        <v>10131700</v>
      </c>
      <c r="AF404" s="477">
        <v>10588400</v>
      </c>
      <c r="AG404" s="477">
        <v>10965300</v>
      </c>
      <c r="AH404" s="477">
        <v>11355800</v>
      </c>
      <c r="AI404" s="477">
        <v>11760500</v>
      </c>
      <c r="AJ404" s="477">
        <v>12182800</v>
      </c>
      <c r="AK404" s="477">
        <v>12623500</v>
      </c>
      <c r="AL404" s="477">
        <v>13083200</v>
      </c>
      <c r="AM404" s="477">
        <v>13562600</v>
      </c>
      <c r="AN404" s="477">
        <v>14062400</v>
      </c>
      <c r="AO404" s="477">
        <v>14583400</v>
      </c>
      <c r="AP404" s="523">
        <v>15126400</v>
      </c>
      <c r="AS404" s="1611">
        <v>7549600</v>
      </c>
    </row>
    <row r="405" spans="1:256" ht="15.6" customHeight="1">
      <c r="A405" s="21"/>
      <c r="B405" s="21"/>
      <c r="C405" s="2496"/>
      <c r="D405" s="131"/>
      <c r="F405" s="472" t="s">
        <v>625</v>
      </c>
      <c r="G405" s="2488"/>
      <c r="H405" s="2488"/>
      <c r="I405" s="2488"/>
      <c r="J405" s="2488"/>
      <c r="K405" s="2488"/>
      <c r="L405" s="2488"/>
      <c r="M405" s="2488"/>
      <c r="N405" s="2488"/>
      <c r="O405" s="763">
        <v>1497000</v>
      </c>
      <c r="P405" s="763">
        <v>1416200</v>
      </c>
      <c r="Q405" s="763">
        <v>967600</v>
      </c>
      <c r="R405" s="763">
        <v>813600</v>
      </c>
      <c r="S405" s="2497">
        <v>815700</v>
      </c>
      <c r="T405" s="2497">
        <v>824800</v>
      </c>
      <c r="U405" s="765">
        <v>596500</v>
      </c>
      <c r="V405" s="2498">
        <v>888900</v>
      </c>
      <c r="W405" s="2498">
        <v>892200</v>
      </c>
      <c r="X405" s="1611">
        <v>990000</v>
      </c>
      <c r="Y405" s="2500">
        <v>974400</v>
      </c>
      <c r="Z405" s="2500">
        <v>974900</v>
      </c>
      <c r="AA405" s="2501">
        <v>968800</v>
      </c>
      <c r="AB405" s="2501">
        <v>984400</v>
      </c>
      <c r="AC405" s="477">
        <v>1009000</v>
      </c>
      <c r="AD405" s="477">
        <v>1034200</v>
      </c>
      <c r="AE405" s="477">
        <v>1060100</v>
      </c>
      <c r="AF405" s="477">
        <v>1086600</v>
      </c>
      <c r="AG405" s="477">
        <v>1113800</v>
      </c>
      <c r="AH405" s="477">
        <v>1141600</v>
      </c>
      <c r="AI405" s="477">
        <v>1170100</v>
      </c>
      <c r="AJ405" s="477">
        <v>1199400</v>
      </c>
      <c r="AK405" s="477">
        <v>1229400</v>
      </c>
      <c r="AL405" s="477">
        <v>1260100</v>
      </c>
      <c r="AM405" s="477">
        <v>1291600</v>
      </c>
      <c r="AN405" s="477">
        <v>1323900</v>
      </c>
      <c r="AO405" s="477">
        <v>1357000</v>
      </c>
      <c r="AP405" s="523">
        <v>1390900</v>
      </c>
      <c r="AS405" s="1611">
        <v>974900</v>
      </c>
    </row>
    <row r="406" spans="1:256" ht="15.6" customHeight="1">
      <c r="A406" s="21"/>
      <c r="B406" s="21"/>
      <c r="C406" s="2496"/>
      <c r="D406" s="131"/>
      <c r="F406" s="472" t="s">
        <v>626</v>
      </c>
      <c r="G406" s="2488"/>
      <c r="H406" s="2488"/>
      <c r="I406" s="2488"/>
      <c r="J406" s="2488"/>
      <c r="K406" s="2488"/>
      <c r="L406" s="2488"/>
      <c r="M406" s="2488"/>
      <c r="N406" s="2488"/>
      <c r="O406" s="763">
        <v>0</v>
      </c>
      <c r="P406" s="763">
        <v>0</v>
      </c>
      <c r="Q406" s="763">
        <v>0</v>
      </c>
      <c r="R406" s="763">
        <v>0</v>
      </c>
      <c r="S406" s="2497">
        <v>0</v>
      </c>
      <c r="T406" s="2497">
        <v>0</v>
      </c>
      <c r="U406" s="765">
        <v>0</v>
      </c>
      <c r="V406" s="2498">
        <v>0</v>
      </c>
      <c r="W406" s="2498">
        <v>0</v>
      </c>
      <c r="X406" s="1611">
        <v>0</v>
      </c>
      <c r="Y406" s="2500">
        <v>0</v>
      </c>
      <c r="Z406" s="2500">
        <v>0</v>
      </c>
      <c r="AA406" s="2501">
        <v>0</v>
      </c>
      <c r="AB406" s="2501">
        <v>0</v>
      </c>
      <c r="AC406" s="477">
        <v>0</v>
      </c>
      <c r="AD406" s="477">
        <v>0</v>
      </c>
      <c r="AE406" s="477">
        <v>0</v>
      </c>
      <c r="AF406" s="477">
        <v>0</v>
      </c>
      <c r="AG406" s="477">
        <v>0</v>
      </c>
      <c r="AH406" s="477">
        <v>0</v>
      </c>
      <c r="AI406" s="477">
        <v>0</v>
      </c>
      <c r="AJ406" s="477">
        <v>0</v>
      </c>
      <c r="AK406" s="477">
        <v>0</v>
      </c>
      <c r="AL406" s="477">
        <v>0</v>
      </c>
      <c r="AM406" s="477">
        <v>0</v>
      </c>
      <c r="AN406" s="477">
        <v>0</v>
      </c>
      <c r="AO406" s="477">
        <v>0</v>
      </c>
      <c r="AP406" s="523">
        <v>0</v>
      </c>
      <c r="AS406" s="1611">
        <v>0</v>
      </c>
    </row>
    <row r="407" spans="1:256" ht="15.6" customHeight="1">
      <c r="A407" s="21"/>
      <c r="B407" s="21"/>
      <c r="C407" s="2496"/>
      <c r="D407" s="131"/>
      <c r="F407" s="472" t="s">
        <v>629</v>
      </c>
      <c r="G407" s="2488"/>
      <c r="H407" s="2488"/>
      <c r="I407" s="2488"/>
      <c r="J407" s="2488"/>
      <c r="K407" s="2488"/>
      <c r="L407" s="2488"/>
      <c r="M407" s="2488"/>
      <c r="N407" s="2488"/>
      <c r="O407" s="763">
        <v>0</v>
      </c>
      <c r="P407" s="763">
        <v>0</v>
      </c>
      <c r="Q407" s="763">
        <v>0</v>
      </c>
      <c r="R407" s="763">
        <v>0</v>
      </c>
      <c r="S407" s="2497">
        <v>0</v>
      </c>
      <c r="T407" s="2497">
        <v>0</v>
      </c>
      <c r="U407" s="765">
        <v>0</v>
      </c>
      <c r="V407" s="2498">
        <v>0</v>
      </c>
      <c r="W407" s="2498">
        <v>0</v>
      </c>
      <c r="X407" s="1611">
        <v>0</v>
      </c>
      <c r="Y407" s="2500">
        <v>0</v>
      </c>
      <c r="Z407" s="2500">
        <v>0</v>
      </c>
      <c r="AA407" s="2501">
        <v>0</v>
      </c>
      <c r="AB407" s="2501">
        <v>0</v>
      </c>
      <c r="AC407" s="477">
        <v>0</v>
      </c>
      <c r="AD407" s="477">
        <v>0</v>
      </c>
      <c r="AE407" s="477">
        <v>0</v>
      </c>
      <c r="AF407" s="477">
        <v>0</v>
      </c>
      <c r="AG407" s="477">
        <v>0</v>
      </c>
      <c r="AH407" s="477">
        <v>0</v>
      </c>
      <c r="AI407" s="477">
        <v>0</v>
      </c>
      <c r="AJ407" s="477">
        <v>0</v>
      </c>
      <c r="AK407" s="477">
        <v>0</v>
      </c>
      <c r="AL407" s="477">
        <v>0</v>
      </c>
      <c r="AM407" s="477">
        <v>0</v>
      </c>
      <c r="AN407" s="477">
        <v>0</v>
      </c>
      <c r="AO407" s="477">
        <v>0</v>
      </c>
      <c r="AP407" s="523">
        <v>0</v>
      </c>
      <c r="AS407" s="1611">
        <v>0</v>
      </c>
    </row>
    <row r="408" spans="1:256" ht="15.6" customHeight="1">
      <c r="A408" s="21"/>
      <c r="B408" s="21"/>
      <c r="C408" s="2496"/>
      <c r="D408" s="131"/>
      <c r="F408" s="472" t="s">
        <v>632</v>
      </c>
      <c r="G408" s="2488"/>
      <c r="H408" s="2488"/>
      <c r="I408" s="2488"/>
      <c r="J408" s="2488"/>
      <c r="K408" s="2488"/>
      <c r="L408" s="2488"/>
      <c r="M408" s="2488"/>
      <c r="N408" s="2488"/>
      <c r="O408" s="763">
        <v>993600</v>
      </c>
      <c r="P408" s="763">
        <v>1302100</v>
      </c>
      <c r="Q408" s="763">
        <v>1422400</v>
      </c>
      <c r="R408" s="763">
        <v>198900</v>
      </c>
      <c r="S408" s="2497">
        <v>142600</v>
      </c>
      <c r="T408" s="2497">
        <v>186000</v>
      </c>
      <c r="U408" s="765">
        <v>151700</v>
      </c>
      <c r="V408" s="2498">
        <v>169800</v>
      </c>
      <c r="W408" s="2498">
        <v>189200</v>
      </c>
      <c r="X408" s="1611">
        <v>457400</v>
      </c>
      <c r="Y408" s="2500">
        <v>207900</v>
      </c>
      <c r="Z408" s="2500">
        <v>204100</v>
      </c>
      <c r="AA408" s="2501">
        <v>197750</v>
      </c>
      <c r="AB408" s="2501">
        <v>221750</v>
      </c>
      <c r="AC408" s="477">
        <v>227300</v>
      </c>
      <c r="AD408" s="477">
        <v>233000</v>
      </c>
      <c r="AE408" s="477">
        <v>238800</v>
      </c>
      <c r="AF408" s="477">
        <v>244800</v>
      </c>
      <c r="AG408" s="477">
        <v>250900</v>
      </c>
      <c r="AH408" s="477">
        <v>257200</v>
      </c>
      <c r="AI408" s="477">
        <v>263600</v>
      </c>
      <c r="AJ408" s="477">
        <v>270200</v>
      </c>
      <c r="AK408" s="477">
        <v>277000</v>
      </c>
      <c r="AL408" s="477">
        <v>283900</v>
      </c>
      <c r="AM408" s="477">
        <v>291000</v>
      </c>
      <c r="AN408" s="477">
        <v>298300</v>
      </c>
      <c r="AO408" s="477">
        <v>305800</v>
      </c>
      <c r="AP408" s="523">
        <v>313400</v>
      </c>
      <c r="AS408" s="1611">
        <v>204100</v>
      </c>
    </row>
    <row r="409" spans="1:256" ht="15.6" customHeight="1">
      <c r="A409" s="21"/>
      <c r="B409" s="21"/>
      <c r="C409" s="2496"/>
      <c r="D409" s="131"/>
      <c r="F409" s="115" t="s">
        <v>635</v>
      </c>
      <c r="G409" s="64"/>
      <c r="H409" s="64"/>
      <c r="I409" s="64"/>
      <c r="J409" s="64"/>
      <c r="K409" s="64"/>
      <c r="L409" s="64"/>
      <c r="M409" s="64"/>
      <c r="N409" s="64"/>
      <c r="O409" s="763">
        <v>-1614948</v>
      </c>
      <c r="P409" s="763">
        <v>-2531900</v>
      </c>
      <c r="Q409" s="763">
        <v>-2345700</v>
      </c>
      <c r="R409" s="763">
        <v>-1802900</v>
      </c>
      <c r="S409" s="2497">
        <v>-2333400</v>
      </c>
      <c r="T409" s="2497">
        <v>-2019000</v>
      </c>
      <c r="U409" s="765">
        <v>-2161400</v>
      </c>
      <c r="V409" s="2498">
        <v>-2144600</v>
      </c>
      <c r="W409" s="2498">
        <v>-2020500</v>
      </c>
      <c r="X409" s="1611">
        <v>-339400</v>
      </c>
      <c r="Y409" s="2500">
        <v>-2199300</v>
      </c>
      <c r="Z409" s="2500">
        <v>-2190500</v>
      </c>
      <c r="AA409" s="2501">
        <v>-437700</v>
      </c>
      <c r="AB409" s="2501">
        <v>-464700</v>
      </c>
      <c r="AC409" s="477">
        <v>-476300</v>
      </c>
      <c r="AD409" s="477">
        <v>-488200</v>
      </c>
      <c r="AE409" s="477">
        <v>-500400</v>
      </c>
      <c r="AF409" s="477">
        <v>-512900</v>
      </c>
      <c r="AG409" s="477">
        <v>-525700</v>
      </c>
      <c r="AH409" s="477">
        <v>-538800</v>
      </c>
      <c r="AI409" s="477">
        <v>-552300</v>
      </c>
      <c r="AJ409" s="477">
        <v>-566100</v>
      </c>
      <c r="AK409" s="477">
        <v>-580300</v>
      </c>
      <c r="AL409" s="477">
        <v>-594800</v>
      </c>
      <c r="AM409" s="477">
        <v>-609700</v>
      </c>
      <c r="AN409" s="477">
        <v>-624900</v>
      </c>
      <c r="AO409" s="477">
        <v>-640500</v>
      </c>
      <c r="AP409" s="523">
        <v>-656500</v>
      </c>
      <c r="AS409" s="1611">
        <v>-1947100</v>
      </c>
    </row>
    <row r="410" spans="1:256" ht="15.6" customHeight="1">
      <c r="A410" s="21"/>
      <c r="B410" s="21"/>
      <c r="C410" s="2496"/>
      <c r="D410" s="487"/>
      <c r="E410" s="82"/>
      <c r="F410" s="536" t="s">
        <v>38</v>
      </c>
      <c r="G410" s="2516"/>
      <c r="H410" s="2516"/>
      <c r="I410" s="2516"/>
      <c r="J410" s="2516"/>
      <c r="K410" s="2516"/>
      <c r="L410" s="2516"/>
      <c r="M410" s="2516"/>
      <c r="N410" s="2516"/>
      <c r="O410" s="519">
        <v>6113197</v>
      </c>
      <c r="P410" s="2489">
        <v>6138900</v>
      </c>
      <c r="Q410" s="2489">
        <v>5793000</v>
      </c>
      <c r="R410" s="2489">
        <v>5701200</v>
      </c>
      <c r="S410" s="2517">
        <v>5303800</v>
      </c>
      <c r="T410" s="2517">
        <v>5590600</v>
      </c>
      <c r="U410" s="2518">
        <v>5822000</v>
      </c>
      <c r="V410" s="2519">
        <v>5946300</v>
      </c>
      <c r="W410" s="519">
        <v>5818100</v>
      </c>
      <c r="X410" s="2520">
        <v>7967600</v>
      </c>
      <c r="Y410" s="2521">
        <v>6197200</v>
      </c>
      <c r="Z410" s="2521">
        <v>6538100</v>
      </c>
      <c r="AA410" s="2522">
        <v>9228829.1363066696</v>
      </c>
      <c r="AB410" s="2522">
        <v>9674956.558149999</v>
      </c>
      <c r="AC410" s="519">
        <v>10031500</v>
      </c>
      <c r="AD410" s="519">
        <v>10468200</v>
      </c>
      <c r="AE410" s="519">
        <v>10930200</v>
      </c>
      <c r="AF410" s="519">
        <v>11406900</v>
      </c>
      <c r="AG410" s="519">
        <v>11804300</v>
      </c>
      <c r="AH410" s="519">
        <v>12215800</v>
      </c>
      <c r="AI410" s="519">
        <v>12641900</v>
      </c>
      <c r="AJ410" s="519">
        <v>13086300</v>
      </c>
      <c r="AK410" s="519">
        <v>13549600</v>
      </c>
      <c r="AL410" s="519">
        <v>14032400</v>
      </c>
      <c r="AM410" s="519">
        <v>14535500</v>
      </c>
      <c r="AN410" s="519">
        <v>15059700</v>
      </c>
      <c r="AO410" s="519">
        <v>15605700</v>
      </c>
      <c r="AP410" s="520">
        <v>16174200</v>
      </c>
      <c r="AQ410" s="998"/>
      <c r="AR410" s="998"/>
      <c r="AS410" s="2520">
        <v>6781500</v>
      </c>
      <c r="AT410" s="998"/>
      <c r="AU410" s="998"/>
      <c r="AV410" s="998"/>
      <c r="AW410" s="998"/>
      <c r="AX410" s="998"/>
      <c r="AY410" s="998"/>
      <c r="AZ410" s="998"/>
      <c r="BA410" s="998"/>
      <c r="BB410" s="998"/>
      <c r="BC410" s="998"/>
      <c r="BD410" s="998"/>
      <c r="BE410" s="998"/>
      <c r="BF410" s="998"/>
      <c r="BG410" s="998"/>
      <c r="BH410" s="998"/>
      <c r="BI410" s="998"/>
      <c r="BJ410" s="998"/>
      <c r="BK410" s="998"/>
      <c r="BL410" s="998"/>
      <c r="BM410" s="998"/>
      <c r="BN410" s="998"/>
      <c r="BO410" s="998"/>
      <c r="BP410" s="998"/>
      <c r="BQ410" s="998"/>
      <c r="BR410" s="998"/>
      <c r="BS410" s="998"/>
      <c r="BT410" s="998"/>
      <c r="BU410" s="998"/>
      <c r="BV410" s="998"/>
      <c r="BW410" s="998"/>
      <c r="BX410" s="998"/>
      <c r="BY410" s="998"/>
      <c r="BZ410" s="998"/>
      <c r="CA410" s="998"/>
      <c r="CB410" s="998"/>
      <c r="CC410" s="998"/>
      <c r="CD410" s="998"/>
      <c r="CE410" s="998"/>
      <c r="CF410" s="998"/>
      <c r="CG410" s="998"/>
      <c r="CH410" s="998"/>
      <c r="CI410" s="998"/>
      <c r="CJ410" s="998"/>
      <c r="CK410" s="998"/>
      <c r="CL410" s="998"/>
      <c r="CM410" s="998"/>
      <c r="CN410" s="998"/>
      <c r="CO410" s="998"/>
      <c r="CP410" s="998"/>
      <c r="CQ410" s="998"/>
      <c r="CR410" s="998"/>
      <c r="CS410" s="998"/>
      <c r="CT410" s="998"/>
      <c r="CU410" s="998"/>
      <c r="CV410" s="998"/>
      <c r="CW410" s="998"/>
      <c r="CX410" s="998"/>
      <c r="CY410" s="998"/>
      <c r="CZ410" s="998"/>
      <c r="DA410" s="998"/>
      <c r="DB410" s="998"/>
      <c r="DC410" s="998"/>
      <c r="DD410" s="998"/>
      <c r="DE410" s="998"/>
      <c r="DF410" s="998"/>
      <c r="DG410" s="998"/>
      <c r="DH410" s="998"/>
      <c r="DI410" s="998"/>
      <c r="DJ410" s="998"/>
      <c r="DK410" s="998"/>
      <c r="DL410" s="998"/>
      <c r="DM410" s="998"/>
      <c r="DN410" s="998"/>
      <c r="DO410" s="998"/>
      <c r="DP410" s="998"/>
      <c r="DQ410" s="998"/>
      <c r="DR410" s="998"/>
      <c r="DS410" s="998"/>
      <c r="DT410" s="998"/>
      <c r="DU410" s="998"/>
      <c r="DV410" s="998"/>
      <c r="DW410" s="998"/>
      <c r="DX410" s="998"/>
      <c r="DY410" s="998"/>
      <c r="DZ410" s="998"/>
      <c r="EA410" s="998"/>
      <c r="EB410" s="998"/>
      <c r="EC410" s="998"/>
      <c r="ED410" s="998"/>
      <c r="EE410" s="998"/>
      <c r="EF410" s="998"/>
      <c r="EG410" s="998"/>
      <c r="EH410" s="998"/>
      <c r="EI410" s="998"/>
      <c r="EJ410" s="998"/>
      <c r="EK410" s="998"/>
      <c r="EL410" s="998"/>
      <c r="EM410" s="998"/>
      <c r="EN410" s="998"/>
      <c r="EO410" s="998"/>
      <c r="EP410" s="998"/>
      <c r="EQ410" s="998"/>
      <c r="ER410" s="998"/>
      <c r="ES410" s="998"/>
      <c r="ET410" s="998"/>
      <c r="EU410" s="998"/>
      <c r="EV410" s="998"/>
      <c r="EW410" s="998"/>
      <c r="EX410" s="998"/>
      <c r="EY410" s="998"/>
      <c r="EZ410" s="998"/>
      <c r="FA410" s="998"/>
      <c r="FB410" s="998"/>
      <c r="FC410" s="998"/>
      <c r="FD410" s="998"/>
      <c r="FE410" s="998"/>
      <c r="FF410" s="998"/>
      <c r="FG410" s="998"/>
      <c r="FH410" s="998"/>
      <c r="FI410" s="998"/>
      <c r="FJ410" s="998"/>
      <c r="FK410" s="998"/>
      <c r="FL410" s="998"/>
      <c r="FM410" s="998"/>
      <c r="FN410" s="998"/>
      <c r="FO410" s="998"/>
      <c r="FP410" s="998"/>
      <c r="FQ410" s="998"/>
      <c r="FR410" s="998"/>
      <c r="FS410" s="998"/>
      <c r="FT410" s="998"/>
      <c r="FU410" s="998"/>
      <c r="FV410" s="998"/>
      <c r="FW410" s="998"/>
      <c r="FX410" s="998"/>
      <c r="FY410" s="998"/>
      <c r="FZ410" s="998"/>
      <c r="GA410" s="998"/>
      <c r="GB410" s="998"/>
      <c r="GC410" s="998"/>
      <c r="GD410" s="998"/>
      <c r="GE410" s="998"/>
      <c r="GF410" s="998"/>
      <c r="GG410" s="998"/>
      <c r="GH410" s="998"/>
      <c r="GI410" s="998"/>
      <c r="GJ410" s="998"/>
      <c r="GK410" s="998"/>
      <c r="GL410" s="998"/>
      <c r="GM410" s="998"/>
      <c r="GN410" s="998"/>
      <c r="GO410" s="998"/>
      <c r="GP410" s="998"/>
      <c r="GQ410" s="998"/>
      <c r="GR410" s="998"/>
      <c r="GS410" s="998"/>
      <c r="GT410" s="998"/>
      <c r="GU410" s="998"/>
      <c r="GV410" s="998"/>
      <c r="GW410" s="998"/>
      <c r="GX410" s="998"/>
      <c r="GY410" s="998"/>
      <c r="GZ410" s="998"/>
      <c r="HA410" s="998"/>
      <c r="HB410" s="998"/>
      <c r="HC410" s="998"/>
      <c r="HD410" s="998"/>
      <c r="HE410" s="998"/>
      <c r="HF410" s="998"/>
      <c r="HG410" s="998"/>
      <c r="HH410" s="998"/>
      <c r="HI410" s="998"/>
      <c r="HJ410" s="998"/>
      <c r="HK410" s="998"/>
      <c r="HL410" s="998"/>
      <c r="HM410" s="998"/>
      <c r="HN410" s="998"/>
      <c r="HO410" s="998"/>
      <c r="HP410" s="998"/>
      <c r="HQ410" s="998"/>
      <c r="HR410" s="998"/>
      <c r="HS410" s="998"/>
      <c r="HT410" s="998"/>
      <c r="HU410" s="998"/>
      <c r="HV410" s="998"/>
      <c r="HW410" s="998"/>
      <c r="HX410" s="998"/>
      <c r="HY410" s="998"/>
      <c r="HZ410" s="998"/>
      <c r="IA410" s="998"/>
      <c r="IB410" s="998"/>
      <c r="IC410" s="998"/>
      <c r="ID410" s="998"/>
      <c r="IE410" s="998"/>
      <c r="IF410" s="998"/>
      <c r="IG410" s="998"/>
      <c r="IH410" s="998"/>
      <c r="II410" s="998"/>
      <c r="IJ410" s="998"/>
      <c r="IK410" s="998"/>
      <c r="IL410" s="998"/>
      <c r="IM410" s="998"/>
      <c r="IN410" s="998"/>
      <c r="IO410" s="998"/>
      <c r="IP410" s="998"/>
      <c r="IQ410" s="998"/>
      <c r="IR410" s="998"/>
      <c r="IS410" s="998"/>
      <c r="IT410" s="998"/>
      <c r="IU410" s="998"/>
      <c r="IV410" s="998"/>
    </row>
    <row r="411" spans="1:256" s="998" customFormat="1" ht="15.6" customHeight="1">
      <c r="A411" s="21"/>
      <c r="B411" s="21"/>
      <c r="C411" s="2496"/>
      <c r="D411" s="483" t="s">
        <v>794</v>
      </c>
      <c r="E411" s="484"/>
      <c r="F411" s="485"/>
      <c r="G411" s="2492"/>
      <c r="H411" s="2492"/>
      <c r="I411" s="2492"/>
      <c r="J411" s="2492"/>
      <c r="K411" s="2492"/>
      <c r="L411" s="2492"/>
      <c r="M411" s="2492"/>
      <c r="N411" s="2492"/>
      <c r="O411" s="2493"/>
      <c r="P411" s="2493"/>
      <c r="Q411" s="2493"/>
      <c r="R411" s="2493"/>
      <c r="S411" s="2494"/>
      <c r="T411" s="2494"/>
      <c r="U411" s="2510"/>
      <c r="V411" s="2511"/>
      <c r="W411" s="2511"/>
      <c r="X411" s="2512"/>
      <c r="Y411" s="2513"/>
      <c r="Z411" s="2513"/>
      <c r="AA411" s="2514"/>
      <c r="AB411" s="2514"/>
      <c r="AC411" s="486"/>
      <c r="AD411" s="486"/>
      <c r="AE411" s="486"/>
      <c r="AF411" s="486"/>
      <c r="AG411" s="486"/>
      <c r="AH411" s="486"/>
      <c r="AI411" s="486"/>
      <c r="AJ411" s="486"/>
      <c r="AK411" s="486"/>
      <c r="AL411" s="486"/>
      <c r="AM411" s="486"/>
      <c r="AN411" s="486"/>
      <c r="AO411" s="486"/>
      <c r="AP411" s="431"/>
      <c r="AQ411" s="420"/>
      <c r="AR411" s="420"/>
      <c r="AS411" s="2512"/>
      <c r="AT411" s="420"/>
      <c r="AU411" s="420"/>
      <c r="AV411" s="420"/>
      <c r="AW411" s="420"/>
      <c r="AX411" s="420"/>
      <c r="AY411" s="420"/>
      <c r="AZ411" s="420"/>
      <c r="BA411" s="420"/>
      <c r="BB411" s="420"/>
      <c r="BC411" s="420"/>
      <c r="BD411" s="420"/>
      <c r="BE411" s="420"/>
      <c r="BF411" s="420"/>
      <c r="BG411" s="420"/>
      <c r="BH411" s="420"/>
      <c r="BI411" s="420"/>
      <c r="BJ411" s="420"/>
      <c r="BK411" s="420"/>
      <c r="BL411" s="420"/>
      <c r="BM411" s="420"/>
      <c r="BN411" s="420"/>
      <c r="BO411" s="420"/>
      <c r="BP411" s="420"/>
      <c r="BQ411" s="420"/>
      <c r="BR411" s="420"/>
      <c r="BS411" s="420"/>
      <c r="BT411" s="420"/>
      <c r="BU411" s="420"/>
      <c r="BV411" s="420"/>
      <c r="BW411" s="420"/>
      <c r="BX411" s="420"/>
      <c r="BY411" s="420"/>
      <c r="BZ411" s="420"/>
      <c r="CA411" s="420"/>
      <c r="CB411" s="420"/>
      <c r="CC411" s="420"/>
      <c r="CD411" s="420"/>
      <c r="CE411" s="420"/>
      <c r="CF411" s="420"/>
      <c r="CG411" s="420"/>
      <c r="CH411" s="420"/>
      <c r="CI411" s="420"/>
      <c r="CJ411" s="420"/>
      <c r="CK411" s="420"/>
      <c r="CL411" s="420"/>
      <c r="CM411" s="420"/>
      <c r="CN411" s="420"/>
      <c r="CO411" s="420"/>
      <c r="CP411" s="420"/>
      <c r="CQ411" s="420"/>
      <c r="CR411" s="420"/>
      <c r="CS411" s="420"/>
      <c r="CT411" s="420"/>
      <c r="CU411" s="420"/>
      <c r="CV411" s="420"/>
      <c r="CW411" s="420"/>
      <c r="CX411" s="420"/>
      <c r="CY411" s="420"/>
      <c r="CZ411" s="420"/>
      <c r="DA411" s="420"/>
      <c r="DB411" s="420"/>
      <c r="DC411" s="420"/>
      <c r="DD411" s="420"/>
      <c r="DE411" s="420"/>
      <c r="DF411" s="420"/>
      <c r="DG411" s="420"/>
      <c r="DH411" s="420"/>
      <c r="DI411" s="420"/>
      <c r="DJ411" s="420"/>
      <c r="DK411" s="420"/>
      <c r="DL411" s="420"/>
      <c r="DM411" s="420"/>
      <c r="DN411" s="420"/>
      <c r="DO411" s="420"/>
      <c r="DP411" s="420"/>
      <c r="DQ411" s="420"/>
      <c r="DR411" s="420"/>
      <c r="DS411" s="420"/>
      <c r="DT411" s="420"/>
      <c r="DU411" s="420"/>
      <c r="DV411" s="420"/>
      <c r="DW411" s="420"/>
      <c r="DX411" s="420"/>
      <c r="DY411" s="420"/>
      <c r="DZ411" s="420"/>
      <c r="EA411" s="420"/>
      <c r="EB411" s="420"/>
      <c r="EC411" s="420"/>
      <c r="ED411" s="420"/>
      <c r="EE411" s="420"/>
      <c r="EF411" s="420"/>
      <c r="EG411" s="420"/>
      <c r="EH411" s="420"/>
      <c r="EI411" s="420"/>
      <c r="EJ411" s="420"/>
      <c r="EK411" s="420"/>
      <c r="EL411" s="420"/>
      <c r="EM411" s="420"/>
      <c r="EN411" s="420"/>
      <c r="EO411" s="420"/>
      <c r="EP411" s="420"/>
      <c r="EQ411" s="420"/>
      <c r="ER411" s="420"/>
      <c r="ES411" s="420"/>
      <c r="ET411" s="420"/>
      <c r="EU411" s="420"/>
      <c r="EV411" s="420"/>
      <c r="EW411" s="420"/>
      <c r="EX411" s="420"/>
      <c r="EY411" s="420"/>
      <c r="EZ411" s="420"/>
      <c r="FA411" s="420"/>
      <c r="FB411" s="420"/>
      <c r="FC411" s="420"/>
      <c r="FD411" s="420"/>
      <c r="FE411" s="420"/>
      <c r="FF411" s="420"/>
      <c r="FG411" s="420"/>
      <c r="FH411" s="420"/>
      <c r="FI411" s="420"/>
      <c r="FJ411" s="420"/>
      <c r="FK411" s="420"/>
      <c r="FL411" s="420"/>
      <c r="FM411" s="420"/>
      <c r="FN411" s="420"/>
      <c r="FO411" s="420"/>
      <c r="FP411" s="420"/>
      <c r="FQ411" s="420"/>
      <c r="FR411" s="420"/>
      <c r="FS411" s="420"/>
      <c r="FT411" s="420"/>
      <c r="FU411" s="420"/>
      <c r="FV411" s="420"/>
      <c r="FW411" s="420"/>
      <c r="FX411" s="420"/>
      <c r="FY411" s="420"/>
      <c r="FZ411" s="420"/>
      <c r="GA411" s="420"/>
      <c r="GB411" s="420"/>
      <c r="GC411" s="420"/>
      <c r="GD411" s="420"/>
      <c r="GE411" s="420"/>
      <c r="GF411" s="420"/>
      <c r="GG411" s="420"/>
      <c r="GH411" s="420"/>
      <c r="GI411" s="420"/>
      <c r="GJ411" s="420"/>
      <c r="GK411" s="420"/>
      <c r="GL411" s="420"/>
      <c r="GM411" s="420"/>
      <c r="GN411" s="420"/>
      <c r="GO411" s="420"/>
      <c r="GP411" s="420"/>
      <c r="GQ411" s="420"/>
      <c r="GR411" s="420"/>
      <c r="GS411" s="420"/>
      <c r="GT411" s="420"/>
      <c r="GU411" s="420"/>
      <c r="GV411" s="420"/>
      <c r="GW411" s="420"/>
      <c r="GX411" s="420"/>
      <c r="GY411" s="420"/>
      <c r="GZ411" s="420"/>
      <c r="HA411" s="420"/>
      <c r="HB411" s="420"/>
      <c r="HC411" s="420"/>
      <c r="HD411" s="420"/>
      <c r="HE411" s="420"/>
      <c r="HF411" s="420"/>
      <c r="HG411" s="420"/>
      <c r="HH411" s="420"/>
      <c r="HI411" s="420"/>
      <c r="HJ411" s="420"/>
      <c r="HK411" s="420"/>
      <c r="HL411" s="420"/>
      <c r="HM411" s="420"/>
      <c r="HN411" s="420"/>
      <c r="HO411" s="420"/>
      <c r="HP411" s="420"/>
      <c r="HQ411" s="420"/>
      <c r="HR411" s="420"/>
      <c r="HS411" s="420"/>
      <c r="HT411" s="420"/>
      <c r="HU411" s="420"/>
      <c r="HV411" s="420"/>
      <c r="HW411" s="420"/>
      <c r="HX411" s="420"/>
      <c r="HY411" s="420"/>
      <c r="HZ411" s="420"/>
      <c r="IA411" s="420"/>
      <c r="IB411" s="420"/>
      <c r="IC411" s="420"/>
      <c r="ID411" s="420"/>
      <c r="IE411" s="420"/>
      <c r="IF411" s="420"/>
      <c r="IG411" s="420"/>
      <c r="IH411" s="420"/>
      <c r="II411" s="420"/>
      <c r="IJ411" s="420"/>
      <c r="IK411" s="420"/>
      <c r="IL411" s="420"/>
      <c r="IM411" s="420"/>
      <c r="IN411" s="420"/>
      <c r="IO411" s="420"/>
      <c r="IP411" s="420"/>
      <c r="IQ411" s="420"/>
      <c r="IR411" s="420"/>
      <c r="IS411" s="420"/>
      <c r="IT411" s="420"/>
      <c r="IU411" s="420"/>
      <c r="IV411" s="420"/>
    </row>
    <row r="412" spans="1:256" ht="15.6" customHeight="1">
      <c r="A412" s="21"/>
      <c r="B412" s="21"/>
      <c r="C412" s="2496"/>
      <c r="D412" s="471"/>
      <c r="E412" s="490" t="s">
        <v>795</v>
      </c>
      <c r="F412" s="472"/>
      <c r="G412" s="2488"/>
      <c r="H412" s="2488"/>
      <c r="I412" s="2488"/>
      <c r="J412" s="2488"/>
      <c r="K412" s="2488"/>
      <c r="L412" s="2488"/>
      <c r="M412" s="2488"/>
      <c r="N412" s="2488"/>
      <c r="O412" s="763"/>
      <c r="P412" s="763"/>
      <c r="Q412" s="763"/>
      <c r="R412" s="763"/>
      <c r="S412" s="2497"/>
      <c r="T412" s="2497"/>
      <c r="U412" s="765"/>
      <c r="V412" s="2498"/>
      <c r="W412" s="2498"/>
      <c r="X412" s="1611"/>
      <c r="Y412" s="2500"/>
      <c r="Z412" s="2500"/>
      <c r="AA412" s="2501"/>
      <c r="AB412" s="2501"/>
      <c r="AC412" s="473"/>
      <c r="AD412" s="473"/>
      <c r="AE412" s="473"/>
      <c r="AF412" s="473"/>
      <c r="AG412" s="473"/>
      <c r="AH412" s="473"/>
      <c r="AI412" s="473"/>
      <c r="AJ412" s="473"/>
      <c r="AK412" s="473"/>
      <c r="AL412" s="473"/>
      <c r="AM412" s="473"/>
      <c r="AN412" s="473"/>
      <c r="AO412" s="473"/>
      <c r="AP412" s="1288"/>
      <c r="AS412" s="1611"/>
    </row>
    <row r="413" spans="1:256" ht="15.6" customHeight="1">
      <c r="A413" s="21"/>
      <c r="B413" s="21"/>
      <c r="C413" s="2496"/>
      <c r="D413" s="131"/>
      <c r="F413" s="472" t="s">
        <v>623</v>
      </c>
      <c r="G413" s="2488"/>
      <c r="H413" s="2488"/>
      <c r="I413" s="2488"/>
      <c r="J413" s="2488"/>
      <c r="K413" s="2488"/>
      <c r="L413" s="2488"/>
      <c r="M413" s="2488"/>
      <c r="N413" s="2488"/>
      <c r="O413" s="763">
        <v>10436542</v>
      </c>
      <c r="P413" s="763">
        <v>10436500</v>
      </c>
      <c r="Q413" s="763">
        <v>11313900</v>
      </c>
      <c r="R413" s="763">
        <v>10960800</v>
      </c>
      <c r="S413" s="2497">
        <v>11806400</v>
      </c>
      <c r="T413" s="2497">
        <v>11158700</v>
      </c>
      <c r="U413" s="765">
        <v>11621400</v>
      </c>
      <c r="V413" s="2498">
        <v>11152800</v>
      </c>
      <c r="W413" s="2498">
        <v>11701100</v>
      </c>
      <c r="X413" s="1611">
        <v>13965400</v>
      </c>
      <c r="Y413" s="2500">
        <v>13981400</v>
      </c>
      <c r="Z413" s="2500">
        <v>14928100</v>
      </c>
      <c r="AA413" s="2501">
        <v>15626439.353466662</v>
      </c>
      <c r="AB413" s="2501">
        <v>16202584.197699999</v>
      </c>
      <c r="AC413" s="477">
        <v>16815500</v>
      </c>
      <c r="AD413" s="477">
        <v>17573100</v>
      </c>
      <c r="AE413" s="477">
        <v>18375700</v>
      </c>
      <c r="AF413" s="477">
        <v>19204100</v>
      </c>
      <c r="AG413" s="477">
        <v>19887600</v>
      </c>
      <c r="AH413" s="477">
        <v>20595900</v>
      </c>
      <c r="AI413" s="477">
        <v>21329800</v>
      </c>
      <c r="AJ413" s="477">
        <v>22095800</v>
      </c>
      <c r="AK413" s="477">
        <v>22895000</v>
      </c>
      <c r="AL413" s="477">
        <v>23728700</v>
      </c>
      <c r="AM413" s="477">
        <v>24598100</v>
      </c>
      <c r="AN413" s="477">
        <v>25504600</v>
      </c>
      <c r="AO413" s="477">
        <v>26449500</v>
      </c>
      <c r="AP413" s="523">
        <v>27434400</v>
      </c>
      <c r="AS413" s="1611">
        <v>14928100</v>
      </c>
    </row>
    <row r="414" spans="1:256" ht="15.6" customHeight="1">
      <c r="A414" s="21"/>
      <c r="B414" s="21"/>
      <c r="C414" s="2496"/>
      <c r="D414" s="131"/>
      <c r="F414" s="472" t="s">
        <v>625</v>
      </c>
      <c r="G414" s="2488"/>
      <c r="H414" s="2488"/>
      <c r="I414" s="2488"/>
      <c r="J414" s="2488"/>
      <c r="K414" s="2488"/>
      <c r="L414" s="2488"/>
      <c r="M414" s="2488"/>
      <c r="N414" s="2488"/>
      <c r="O414" s="763">
        <v>88200</v>
      </c>
      <c r="P414" s="763">
        <v>2118500</v>
      </c>
      <c r="Q414" s="763">
        <v>1981100</v>
      </c>
      <c r="R414" s="763">
        <v>235300</v>
      </c>
      <c r="S414" s="2497">
        <v>154700</v>
      </c>
      <c r="T414" s="2497">
        <v>125900</v>
      </c>
      <c r="U414" s="765">
        <v>137100</v>
      </c>
      <c r="V414" s="2498">
        <v>231400</v>
      </c>
      <c r="W414" s="2498">
        <v>223300</v>
      </c>
      <c r="X414" s="1611">
        <v>2819700</v>
      </c>
      <c r="Y414" s="2500">
        <v>2748900</v>
      </c>
      <c r="Z414" s="2500">
        <v>2991500</v>
      </c>
      <c r="AA414" s="2501">
        <v>3316000</v>
      </c>
      <c r="AB414" s="2501">
        <v>3241650</v>
      </c>
      <c r="AC414" s="477">
        <v>3322700</v>
      </c>
      <c r="AD414" s="477">
        <v>3405800</v>
      </c>
      <c r="AE414" s="477">
        <v>3490900</v>
      </c>
      <c r="AF414" s="477">
        <v>3578200</v>
      </c>
      <c r="AG414" s="477">
        <v>3667700</v>
      </c>
      <c r="AH414" s="477">
        <v>3759400</v>
      </c>
      <c r="AI414" s="477">
        <v>3853400</v>
      </c>
      <c r="AJ414" s="477">
        <v>3949700</v>
      </c>
      <c r="AK414" s="477">
        <v>4048400</v>
      </c>
      <c r="AL414" s="477">
        <v>4149600</v>
      </c>
      <c r="AM414" s="477">
        <v>4253300</v>
      </c>
      <c r="AN414" s="477">
        <v>4359600</v>
      </c>
      <c r="AO414" s="477">
        <v>4468600</v>
      </c>
      <c r="AP414" s="523">
        <v>4580300</v>
      </c>
      <c r="AS414" s="1611">
        <v>2991500</v>
      </c>
    </row>
    <row r="415" spans="1:256" ht="15.6" customHeight="1">
      <c r="C415" s="2496"/>
      <c r="D415" s="131"/>
      <c r="F415" s="472" t="s">
        <v>626</v>
      </c>
      <c r="G415" s="2488"/>
      <c r="H415" s="2488"/>
      <c r="I415" s="2488"/>
      <c r="J415" s="2488"/>
      <c r="K415" s="2488"/>
      <c r="L415" s="2488"/>
      <c r="M415" s="2488"/>
      <c r="N415" s="2488"/>
      <c r="O415" s="763">
        <v>1063000</v>
      </c>
      <c r="P415" s="763">
        <v>964200</v>
      </c>
      <c r="Q415" s="763">
        <v>893100</v>
      </c>
      <c r="R415" s="763">
        <v>0</v>
      </c>
      <c r="S415" s="2497">
        <v>200</v>
      </c>
      <c r="T415" s="2497">
        <v>6600</v>
      </c>
      <c r="U415" s="765">
        <v>12200</v>
      </c>
      <c r="V415" s="2498">
        <v>0</v>
      </c>
      <c r="W415" s="2498">
        <v>0</v>
      </c>
      <c r="X415" s="1611">
        <v>1310500</v>
      </c>
      <c r="Y415" s="2500">
        <v>1250500</v>
      </c>
      <c r="Z415" s="2500">
        <v>1319800</v>
      </c>
      <c r="AA415" s="2501">
        <v>1388600</v>
      </c>
      <c r="AB415" s="2501">
        <v>1461400</v>
      </c>
      <c r="AC415" s="477">
        <v>1497900</v>
      </c>
      <c r="AD415" s="477">
        <v>1535300</v>
      </c>
      <c r="AE415" s="477">
        <v>1573700</v>
      </c>
      <c r="AF415" s="477">
        <v>1613000</v>
      </c>
      <c r="AG415" s="477">
        <v>1653300</v>
      </c>
      <c r="AH415" s="477">
        <v>1694600</v>
      </c>
      <c r="AI415" s="477">
        <v>1737000</v>
      </c>
      <c r="AJ415" s="477">
        <v>1780400</v>
      </c>
      <c r="AK415" s="477">
        <v>1824900</v>
      </c>
      <c r="AL415" s="477">
        <v>1870500</v>
      </c>
      <c r="AM415" s="477">
        <v>1917300</v>
      </c>
      <c r="AN415" s="477">
        <v>1965200</v>
      </c>
      <c r="AO415" s="477">
        <v>2014300</v>
      </c>
      <c r="AP415" s="523">
        <v>2064700</v>
      </c>
      <c r="AS415" s="1611">
        <v>1319800</v>
      </c>
    </row>
    <row r="416" spans="1:256" ht="15.6" customHeight="1">
      <c r="C416" s="2496"/>
      <c r="D416" s="131"/>
      <c r="F416" s="472" t="s">
        <v>629</v>
      </c>
      <c r="G416" s="2488"/>
      <c r="H416" s="2488"/>
      <c r="I416" s="2488"/>
      <c r="J416" s="2488"/>
      <c r="K416" s="2488"/>
      <c r="L416" s="2488"/>
      <c r="M416" s="2488"/>
      <c r="N416" s="2488"/>
      <c r="O416" s="763">
        <v>0</v>
      </c>
      <c r="P416" s="763">
        <v>0</v>
      </c>
      <c r="Q416" s="763">
        <v>0</v>
      </c>
      <c r="R416" s="763">
        <v>0</v>
      </c>
      <c r="S416" s="2497">
        <v>0</v>
      </c>
      <c r="T416" s="2497">
        <v>0</v>
      </c>
      <c r="U416" s="765">
        <v>0</v>
      </c>
      <c r="V416" s="2498">
        <v>0</v>
      </c>
      <c r="W416" s="2498">
        <v>0</v>
      </c>
      <c r="X416" s="1611">
        <v>0</v>
      </c>
      <c r="Y416" s="2500">
        <v>0</v>
      </c>
      <c r="Z416" s="2500">
        <v>0</v>
      </c>
      <c r="AA416" s="2501">
        <v>0</v>
      </c>
      <c r="AB416" s="2501">
        <v>0</v>
      </c>
      <c r="AC416" s="477">
        <v>0</v>
      </c>
      <c r="AD416" s="477">
        <v>0</v>
      </c>
      <c r="AE416" s="477">
        <v>0</v>
      </c>
      <c r="AF416" s="477">
        <v>0</v>
      </c>
      <c r="AG416" s="477">
        <v>0</v>
      </c>
      <c r="AH416" s="477">
        <v>0</v>
      </c>
      <c r="AI416" s="477">
        <v>0</v>
      </c>
      <c r="AJ416" s="477">
        <v>0</v>
      </c>
      <c r="AK416" s="477">
        <v>0</v>
      </c>
      <c r="AL416" s="477">
        <v>0</v>
      </c>
      <c r="AM416" s="477">
        <v>0</v>
      </c>
      <c r="AN416" s="477">
        <v>0</v>
      </c>
      <c r="AO416" s="477">
        <v>0</v>
      </c>
      <c r="AP416" s="523">
        <v>0</v>
      </c>
      <c r="AS416" s="1611">
        <v>0</v>
      </c>
    </row>
    <row r="417" spans="1:256" ht="15.6" customHeight="1">
      <c r="C417" s="2496"/>
      <c r="D417" s="131"/>
      <c r="F417" s="472" t="s">
        <v>632</v>
      </c>
      <c r="G417" s="2488"/>
      <c r="H417" s="2488"/>
      <c r="I417" s="2488"/>
      <c r="J417" s="2488"/>
      <c r="K417" s="2488"/>
      <c r="L417" s="2488"/>
      <c r="M417" s="2488"/>
      <c r="N417" s="2488"/>
      <c r="O417" s="763">
        <v>3139380</v>
      </c>
      <c r="P417" s="763">
        <v>715200</v>
      </c>
      <c r="Q417" s="763">
        <v>965100</v>
      </c>
      <c r="R417" s="763">
        <v>486400</v>
      </c>
      <c r="S417" s="2497">
        <v>757400</v>
      </c>
      <c r="T417" s="2497">
        <v>129900</v>
      </c>
      <c r="U417" s="765">
        <v>1107000</v>
      </c>
      <c r="V417" s="2498">
        <v>1005400</v>
      </c>
      <c r="W417" s="2498">
        <v>849300</v>
      </c>
      <c r="X417" s="1611">
        <v>2289300</v>
      </c>
      <c r="Y417" s="2500">
        <v>1605900</v>
      </c>
      <c r="Z417" s="2500">
        <v>1663700</v>
      </c>
      <c r="AA417" s="2501">
        <v>1850300</v>
      </c>
      <c r="AB417" s="2501">
        <v>1752600</v>
      </c>
      <c r="AC417" s="477">
        <v>1796400</v>
      </c>
      <c r="AD417" s="477">
        <v>1841300</v>
      </c>
      <c r="AE417" s="477">
        <v>1887300</v>
      </c>
      <c r="AF417" s="477">
        <v>1934500</v>
      </c>
      <c r="AG417" s="477">
        <v>1982900</v>
      </c>
      <c r="AH417" s="477">
        <v>2032500</v>
      </c>
      <c r="AI417" s="477">
        <v>2083300</v>
      </c>
      <c r="AJ417" s="477">
        <v>2135400</v>
      </c>
      <c r="AK417" s="477">
        <v>2188800</v>
      </c>
      <c r="AL417" s="477">
        <v>2243500</v>
      </c>
      <c r="AM417" s="477">
        <v>2299600</v>
      </c>
      <c r="AN417" s="477">
        <v>2357100</v>
      </c>
      <c r="AO417" s="477">
        <v>2416000</v>
      </c>
      <c r="AP417" s="523">
        <v>2476400</v>
      </c>
      <c r="AS417" s="1611">
        <v>1663700</v>
      </c>
    </row>
    <row r="418" spans="1:256" ht="15.6" customHeight="1">
      <c r="C418" s="2496"/>
      <c r="D418" s="131"/>
      <c r="F418" s="115" t="s">
        <v>635</v>
      </c>
      <c r="G418" s="64"/>
      <c r="H418" s="64"/>
      <c r="I418" s="64"/>
      <c r="J418" s="64"/>
      <c r="K418" s="64"/>
      <c r="L418" s="64"/>
      <c r="M418" s="64"/>
      <c r="N418" s="64"/>
      <c r="O418" s="763">
        <v>-3131534</v>
      </c>
      <c r="P418" s="763">
        <v>-4157200</v>
      </c>
      <c r="Q418" s="763">
        <v>-4366300</v>
      </c>
      <c r="R418" s="763">
        <v>-2806900</v>
      </c>
      <c r="S418" s="2497">
        <v>-3794100</v>
      </c>
      <c r="T418" s="2497">
        <v>-2989100</v>
      </c>
      <c r="U418" s="765">
        <v>-3482800</v>
      </c>
      <c r="V418" s="2498">
        <v>-3284600</v>
      </c>
      <c r="W418" s="2498">
        <v>-3258900</v>
      </c>
      <c r="X418" s="1611">
        <v>-7167600</v>
      </c>
      <c r="Y418" s="2500">
        <v>-5454700</v>
      </c>
      <c r="Z418" s="2500">
        <v>-5606600</v>
      </c>
      <c r="AA418" s="2501">
        <v>-1004400</v>
      </c>
      <c r="AB418" s="2501">
        <v>-1038300</v>
      </c>
      <c r="AC418" s="477">
        <v>-1064300</v>
      </c>
      <c r="AD418" s="477">
        <v>-1090900</v>
      </c>
      <c r="AE418" s="477">
        <v>-1118200</v>
      </c>
      <c r="AF418" s="477">
        <v>-1146200</v>
      </c>
      <c r="AG418" s="477">
        <v>-1174900</v>
      </c>
      <c r="AH418" s="477">
        <v>-1204300</v>
      </c>
      <c r="AI418" s="477">
        <v>-1234400</v>
      </c>
      <c r="AJ418" s="477">
        <v>-1265300</v>
      </c>
      <c r="AK418" s="477">
        <v>-1296900</v>
      </c>
      <c r="AL418" s="477">
        <v>-1329300</v>
      </c>
      <c r="AM418" s="477">
        <v>-1362500</v>
      </c>
      <c r="AN418" s="477">
        <v>-1396600</v>
      </c>
      <c r="AO418" s="477">
        <v>-1431500</v>
      </c>
      <c r="AP418" s="523">
        <v>-1467300</v>
      </c>
      <c r="AS418" s="1611">
        <v>-4983900</v>
      </c>
    </row>
    <row r="419" spans="1:256" s="998" customFormat="1" ht="15.6" customHeight="1">
      <c r="A419" s="9"/>
      <c r="B419" s="9"/>
      <c r="C419" s="2496"/>
      <c r="D419" s="505"/>
      <c r="E419" s="506"/>
      <c r="F419" s="507" t="s">
        <v>38</v>
      </c>
      <c r="G419" s="2502"/>
      <c r="H419" s="2502"/>
      <c r="I419" s="2502"/>
      <c r="J419" s="2502"/>
      <c r="K419" s="2502"/>
      <c r="L419" s="2502"/>
      <c r="M419" s="2502"/>
      <c r="N419" s="2502"/>
      <c r="O419" s="508">
        <v>11595588</v>
      </c>
      <c r="P419" s="2503">
        <v>10077200</v>
      </c>
      <c r="Q419" s="2503">
        <v>10786900</v>
      </c>
      <c r="R419" s="2503">
        <v>8875600</v>
      </c>
      <c r="S419" s="2504">
        <v>8924600</v>
      </c>
      <c r="T419" s="2504">
        <v>8432000</v>
      </c>
      <c r="U419" s="2505">
        <v>9394900</v>
      </c>
      <c r="V419" s="2506">
        <v>9105000</v>
      </c>
      <c r="W419" s="508">
        <v>9514800</v>
      </c>
      <c r="X419" s="2507">
        <v>13217300</v>
      </c>
      <c r="Y419" s="2508">
        <v>14132000</v>
      </c>
      <c r="Z419" s="2508">
        <v>15296500</v>
      </c>
      <c r="AA419" s="2509">
        <v>21176939.35346666</v>
      </c>
      <c r="AB419" s="2509">
        <v>21619934.197700001</v>
      </c>
      <c r="AC419" s="508">
        <v>22368200</v>
      </c>
      <c r="AD419" s="508">
        <v>23264600</v>
      </c>
      <c r="AE419" s="508">
        <v>24209400</v>
      </c>
      <c r="AF419" s="508">
        <v>25183600</v>
      </c>
      <c r="AG419" s="508">
        <v>26016600</v>
      </c>
      <c r="AH419" s="508">
        <v>26878100</v>
      </c>
      <c r="AI419" s="508">
        <v>27769100</v>
      </c>
      <c r="AJ419" s="508">
        <v>28696000</v>
      </c>
      <c r="AK419" s="508">
        <v>29660200</v>
      </c>
      <c r="AL419" s="508">
        <v>30663000</v>
      </c>
      <c r="AM419" s="508">
        <v>31705800</v>
      </c>
      <c r="AN419" s="508">
        <v>32789900</v>
      </c>
      <c r="AO419" s="508">
        <v>33916900</v>
      </c>
      <c r="AP419" s="509">
        <v>35088500</v>
      </c>
      <c r="AS419" s="2507">
        <v>15919200</v>
      </c>
    </row>
    <row r="420" spans="1:256" s="998" customFormat="1" ht="15.6" customHeight="1">
      <c r="A420" s="9"/>
      <c r="B420" s="9"/>
      <c r="C420" s="2496"/>
      <c r="D420" s="471"/>
      <c r="E420" s="659" t="s">
        <v>796</v>
      </c>
      <c r="F420" s="472"/>
      <c r="G420" s="2488"/>
      <c r="H420" s="2488"/>
      <c r="I420" s="2488"/>
      <c r="J420" s="2488"/>
      <c r="K420" s="2488"/>
      <c r="L420" s="2488"/>
      <c r="M420" s="2488"/>
      <c r="N420" s="2488"/>
      <c r="O420" s="763"/>
      <c r="P420" s="763"/>
      <c r="Q420" s="763"/>
      <c r="R420" s="763"/>
      <c r="S420" s="2497"/>
      <c r="T420" s="2497"/>
      <c r="U420" s="765"/>
      <c r="V420" s="2498"/>
      <c r="W420" s="2498"/>
      <c r="X420" s="1611"/>
      <c r="Y420" s="2500"/>
      <c r="Z420" s="2500"/>
      <c r="AA420" s="2501"/>
      <c r="AB420" s="2501"/>
      <c r="AC420" s="473"/>
      <c r="AD420" s="473"/>
      <c r="AE420" s="473"/>
      <c r="AF420" s="473"/>
      <c r="AG420" s="473"/>
      <c r="AH420" s="473"/>
      <c r="AI420" s="473"/>
      <c r="AJ420" s="473"/>
      <c r="AK420" s="473"/>
      <c r="AL420" s="473"/>
      <c r="AM420" s="473"/>
      <c r="AN420" s="473"/>
      <c r="AO420" s="473"/>
      <c r="AP420" s="1288"/>
      <c r="AQ420" s="420"/>
      <c r="AR420" s="420"/>
      <c r="AS420" s="1611"/>
      <c r="AT420" s="420"/>
      <c r="AU420" s="420"/>
      <c r="AV420" s="420"/>
      <c r="AW420" s="420"/>
      <c r="AX420" s="420"/>
      <c r="AY420" s="420"/>
      <c r="AZ420" s="420"/>
      <c r="BA420" s="420"/>
      <c r="BB420" s="420"/>
      <c r="BC420" s="420"/>
      <c r="BD420" s="420"/>
      <c r="BE420" s="420"/>
      <c r="BF420" s="420"/>
      <c r="BG420" s="420"/>
      <c r="BH420" s="420"/>
      <c r="BI420" s="420"/>
      <c r="BJ420" s="420"/>
      <c r="BK420" s="420"/>
      <c r="BL420" s="420"/>
      <c r="BM420" s="420"/>
      <c r="BN420" s="420"/>
      <c r="BO420" s="420"/>
      <c r="BP420" s="420"/>
      <c r="BQ420" s="420"/>
      <c r="BR420" s="420"/>
      <c r="BS420" s="420"/>
      <c r="BT420" s="420"/>
      <c r="BU420" s="420"/>
      <c r="BV420" s="420"/>
      <c r="BW420" s="420"/>
      <c r="BX420" s="420"/>
      <c r="BY420" s="420"/>
      <c r="BZ420" s="420"/>
      <c r="CA420" s="420"/>
      <c r="CB420" s="420"/>
      <c r="CC420" s="420"/>
      <c r="CD420" s="420"/>
      <c r="CE420" s="420"/>
      <c r="CF420" s="420"/>
      <c r="CG420" s="420"/>
      <c r="CH420" s="420"/>
      <c r="CI420" s="420"/>
      <c r="CJ420" s="420"/>
      <c r="CK420" s="420"/>
      <c r="CL420" s="420"/>
      <c r="CM420" s="420"/>
      <c r="CN420" s="420"/>
      <c r="CO420" s="420"/>
      <c r="CP420" s="420"/>
      <c r="CQ420" s="420"/>
      <c r="CR420" s="420"/>
      <c r="CS420" s="420"/>
      <c r="CT420" s="420"/>
      <c r="CU420" s="420"/>
      <c r="CV420" s="420"/>
      <c r="CW420" s="420"/>
      <c r="CX420" s="420"/>
      <c r="CY420" s="420"/>
      <c r="CZ420" s="420"/>
      <c r="DA420" s="420"/>
      <c r="DB420" s="420"/>
      <c r="DC420" s="420"/>
      <c r="DD420" s="420"/>
      <c r="DE420" s="420"/>
      <c r="DF420" s="420"/>
      <c r="DG420" s="420"/>
      <c r="DH420" s="420"/>
      <c r="DI420" s="420"/>
      <c r="DJ420" s="420"/>
      <c r="DK420" s="420"/>
      <c r="DL420" s="420"/>
      <c r="DM420" s="420"/>
      <c r="DN420" s="420"/>
      <c r="DO420" s="420"/>
      <c r="DP420" s="420"/>
      <c r="DQ420" s="420"/>
      <c r="DR420" s="420"/>
      <c r="DS420" s="420"/>
      <c r="DT420" s="420"/>
      <c r="DU420" s="420"/>
      <c r="DV420" s="420"/>
      <c r="DW420" s="420"/>
      <c r="DX420" s="420"/>
      <c r="DY420" s="420"/>
      <c r="DZ420" s="420"/>
      <c r="EA420" s="420"/>
      <c r="EB420" s="420"/>
      <c r="EC420" s="420"/>
      <c r="ED420" s="420"/>
      <c r="EE420" s="420"/>
      <c r="EF420" s="420"/>
      <c r="EG420" s="420"/>
      <c r="EH420" s="420"/>
      <c r="EI420" s="420"/>
      <c r="EJ420" s="420"/>
      <c r="EK420" s="420"/>
      <c r="EL420" s="420"/>
      <c r="EM420" s="420"/>
      <c r="EN420" s="420"/>
      <c r="EO420" s="420"/>
      <c r="EP420" s="420"/>
      <c r="EQ420" s="420"/>
      <c r="ER420" s="420"/>
      <c r="ES420" s="420"/>
      <c r="ET420" s="420"/>
      <c r="EU420" s="420"/>
      <c r="EV420" s="420"/>
      <c r="EW420" s="420"/>
      <c r="EX420" s="420"/>
      <c r="EY420" s="420"/>
      <c r="EZ420" s="420"/>
      <c r="FA420" s="420"/>
      <c r="FB420" s="420"/>
      <c r="FC420" s="420"/>
      <c r="FD420" s="420"/>
      <c r="FE420" s="420"/>
      <c r="FF420" s="420"/>
      <c r="FG420" s="420"/>
      <c r="FH420" s="420"/>
      <c r="FI420" s="420"/>
      <c r="FJ420" s="420"/>
      <c r="FK420" s="420"/>
      <c r="FL420" s="420"/>
      <c r="FM420" s="420"/>
      <c r="FN420" s="420"/>
      <c r="FO420" s="420"/>
      <c r="FP420" s="420"/>
      <c r="FQ420" s="420"/>
      <c r="FR420" s="420"/>
      <c r="FS420" s="420"/>
      <c r="FT420" s="420"/>
      <c r="FU420" s="420"/>
      <c r="FV420" s="420"/>
      <c r="FW420" s="420"/>
      <c r="FX420" s="420"/>
      <c r="FY420" s="420"/>
      <c r="FZ420" s="420"/>
      <c r="GA420" s="420"/>
      <c r="GB420" s="420"/>
      <c r="GC420" s="420"/>
      <c r="GD420" s="420"/>
      <c r="GE420" s="420"/>
      <c r="GF420" s="420"/>
      <c r="GG420" s="420"/>
      <c r="GH420" s="420"/>
      <c r="GI420" s="420"/>
      <c r="GJ420" s="420"/>
      <c r="GK420" s="420"/>
      <c r="GL420" s="420"/>
      <c r="GM420" s="420"/>
      <c r="GN420" s="420"/>
      <c r="GO420" s="420"/>
      <c r="GP420" s="420"/>
      <c r="GQ420" s="420"/>
      <c r="GR420" s="420"/>
      <c r="GS420" s="420"/>
      <c r="GT420" s="420"/>
      <c r="GU420" s="420"/>
      <c r="GV420" s="420"/>
      <c r="GW420" s="420"/>
      <c r="GX420" s="420"/>
      <c r="GY420" s="420"/>
      <c r="GZ420" s="420"/>
      <c r="HA420" s="420"/>
      <c r="HB420" s="420"/>
      <c r="HC420" s="420"/>
      <c r="HD420" s="420"/>
      <c r="HE420" s="420"/>
      <c r="HF420" s="420"/>
      <c r="HG420" s="420"/>
      <c r="HH420" s="420"/>
      <c r="HI420" s="420"/>
      <c r="HJ420" s="420"/>
      <c r="HK420" s="420"/>
      <c r="HL420" s="420"/>
      <c r="HM420" s="420"/>
      <c r="HN420" s="420"/>
      <c r="HO420" s="420"/>
      <c r="HP420" s="420"/>
      <c r="HQ420" s="420"/>
      <c r="HR420" s="420"/>
      <c r="HS420" s="420"/>
      <c r="HT420" s="420"/>
      <c r="HU420" s="420"/>
      <c r="HV420" s="420"/>
      <c r="HW420" s="420"/>
      <c r="HX420" s="420"/>
      <c r="HY420" s="420"/>
      <c r="HZ420" s="420"/>
      <c r="IA420" s="420"/>
      <c r="IB420" s="420"/>
      <c r="IC420" s="420"/>
      <c r="ID420" s="420"/>
      <c r="IE420" s="420"/>
      <c r="IF420" s="420"/>
      <c r="IG420" s="420"/>
      <c r="IH420" s="420"/>
      <c r="II420" s="420"/>
      <c r="IJ420" s="420"/>
      <c r="IK420" s="420"/>
      <c r="IL420" s="420"/>
      <c r="IM420" s="420"/>
      <c r="IN420" s="420"/>
      <c r="IO420" s="420"/>
      <c r="IP420" s="420"/>
      <c r="IQ420" s="420"/>
      <c r="IR420" s="420"/>
      <c r="IS420" s="420"/>
      <c r="IT420" s="420"/>
      <c r="IU420" s="420"/>
      <c r="IV420" s="420"/>
    </row>
    <row r="421" spans="1:256" ht="15.6" customHeight="1">
      <c r="C421" s="2496"/>
      <c r="D421" s="471"/>
      <c r="F421" s="472" t="s">
        <v>623</v>
      </c>
      <c r="G421" s="2488"/>
      <c r="H421" s="2488"/>
      <c r="I421" s="2488"/>
      <c r="J421" s="2488"/>
      <c r="K421" s="2488"/>
      <c r="L421" s="2488"/>
      <c r="M421" s="2488"/>
      <c r="N421" s="2488"/>
      <c r="O421" s="763"/>
      <c r="P421" s="763"/>
      <c r="Q421" s="763"/>
      <c r="R421" s="763"/>
      <c r="S421" s="2497"/>
      <c r="T421" s="2497"/>
      <c r="U421" s="765"/>
      <c r="V421" s="2498"/>
      <c r="W421" s="2498"/>
      <c r="X421" s="1611"/>
      <c r="Y421" s="2500"/>
      <c r="Z421" s="2500"/>
      <c r="AA421" s="2501"/>
      <c r="AB421" s="2501"/>
      <c r="AC421" s="477"/>
      <c r="AD421" s="477"/>
      <c r="AE421" s="477"/>
      <c r="AF421" s="477"/>
      <c r="AG421" s="477"/>
      <c r="AH421" s="477"/>
      <c r="AI421" s="477"/>
      <c r="AJ421" s="477"/>
      <c r="AK421" s="477"/>
      <c r="AL421" s="477"/>
      <c r="AM421" s="477"/>
      <c r="AN421" s="477"/>
      <c r="AO421" s="477"/>
      <c r="AP421" s="523"/>
      <c r="AS421" s="1611"/>
    </row>
    <row r="422" spans="1:256" ht="15.6" customHeight="1">
      <c r="C422" s="2496"/>
      <c r="D422" s="471"/>
      <c r="F422" s="472" t="s">
        <v>625</v>
      </c>
      <c r="G422" s="2488"/>
      <c r="H422" s="2488"/>
      <c r="I422" s="2488"/>
      <c r="J422" s="2488"/>
      <c r="K422" s="2488"/>
      <c r="L422" s="2488"/>
      <c r="M422" s="2488"/>
      <c r="N422" s="2488"/>
      <c r="O422" s="763"/>
      <c r="P422" s="763"/>
      <c r="Q422" s="763"/>
      <c r="R422" s="763"/>
      <c r="S422" s="2497"/>
      <c r="T422" s="2497"/>
      <c r="U422" s="765"/>
      <c r="V422" s="2498"/>
      <c r="W422" s="2498"/>
      <c r="X422" s="1611"/>
      <c r="Y422" s="2500"/>
      <c r="Z422" s="2500"/>
      <c r="AA422" s="2501"/>
      <c r="AB422" s="2501"/>
      <c r="AC422" s="477"/>
      <c r="AD422" s="477"/>
      <c r="AE422" s="477"/>
      <c r="AF422" s="477"/>
      <c r="AG422" s="477"/>
      <c r="AH422" s="477"/>
      <c r="AI422" s="477"/>
      <c r="AJ422" s="477"/>
      <c r="AK422" s="477"/>
      <c r="AL422" s="477"/>
      <c r="AM422" s="477"/>
      <c r="AN422" s="477"/>
      <c r="AO422" s="477"/>
      <c r="AP422" s="523"/>
      <c r="AS422" s="1611"/>
    </row>
    <row r="423" spans="1:256" ht="15.6" customHeight="1">
      <c r="C423" s="2496"/>
      <c r="D423" s="471"/>
      <c r="F423" s="472" t="s">
        <v>626</v>
      </c>
      <c r="G423" s="2488"/>
      <c r="H423" s="2488"/>
      <c r="I423" s="2488"/>
      <c r="J423" s="2488"/>
      <c r="K423" s="2488"/>
      <c r="L423" s="2488"/>
      <c r="M423" s="2488"/>
      <c r="N423" s="2488"/>
      <c r="O423" s="763"/>
      <c r="P423" s="763"/>
      <c r="Q423" s="763"/>
      <c r="R423" s="763"/>
      <c r="S423" s="2497"/>
      <c r="T423" s="2497"/>
      <c r="U423" s="765"/>
      <c r="V423" s="2498"/>
      <c r="W423" s="2498"/>
      <c r="X423" s="1611"/>
      <c r="Y423" s="2500"/>
      <c r="Z423" s="2500"/>
      <c r="AA423" s="2501"/>
      <c r="AB423" s="2501"/>
      <c r="AC423" s="477"/>
      <c r="AD423" s="477"/>
      <c r="AE423" s="477"/>
      <c r="AF423" s="477"/>
      <c r="AG423" s="477"/>
      <c r="AH423" s="477"/>
      <c r="AI423" s="477"/>
      <c r="AJ423" s="477"/>
      <c r="AK423" s="477"/>
      <c r="AL423" s="477"/>
      <c r="AM423" s="477"/>
      <c r="AN423" s="477"/>
      <c r="AO423" s="477"/>
      <c r="AP423" s="523"/>
      <c r="AS423" s="1611"/>
    </row>
    <row r="424" spans="1:256" ht="15.6" customHeight="1">
      <c r="C424" s="2496"/>
      <c r="D424" s="471"/>
      <c r="F424" s="472" t="s">
        <v>629</v>
      </c>
      <c r="G424" s="2488"/>
      <c r="H424" s="2488"/>
      <c r="I424" s="2488"/>
      <c r="J424" s="2488"/>
      <c r="K424" s="2488"/>
      <c r="L424" s="2488"/>
      <c r="M424" s="2488"/>
      <c r="N424" s="2488"/>
      <c r="O424" s="763"/>
      <c r="P424" s="763"/>
      <c r="Q424" s="763"/>
      <c r="R424" s="763"/>
      <c r="S424" s="2497"/>
      <c r="T424" s="2497"/>
      <c r="U424" s="765"/>
      <c r="V424" s="2498"/>
      <c r="W424" s="2498"/>
      <c r="X424" s="1611"/>
      <c r="Y424" s="2500"/>
      <c r="Z424" s="2500"/>
      <c r="AA424" s="2501"/>
      <c r="AB424" s="2501"/>
      <c r="AC424" s="477"/>
      <c r="AD424" s="477"/>
      <c r="AE424" s="477"/>
      <c r="AF424" s="477"/>
      <c r="AG424" s="477"/>
      <c r="AH424" s="477"/>
      <c r="AI424" s="477"/>
      <c r="AJ424" s="477"/>
      <c r="AK424" s="477"/>
      <c r="AL424" s="477"/>
      <c r="AM424" s="477"/>
      <c r="AN424" s="477"/>
      <c r="AO424" s="477"/>
      <c r="AP424" s="523"/>
      <c r="AS424" s="1611"/>
    </row>
    <row r="425" spans="1:256" ht="15.6" customHeight="1">
      <c r="C425" s="2496"/>
      <c r="D425" s="471"/>
      <c r="F425" s="472" t="s">
        <v>632</v>
      </c>
      <c r="G425" s="2488"/>
      <c r="H425" s="2488"/>
      <c r="I425" s="2488"/>
      <c r="J425" s="2488"/>
      <c r="K425" s="2488"/>
      <c r="L425" s="2488"/>
      <c r="M425" s="2488"/>
      <c r="N425" s="2488"/>
      <c r="O425" s="763"/>
      <c r="P425" s="763"/>
      <c r="Q425" s="763"/>
      <c r="R425" s="763"/>
      <c r="S425" s="2497"/>
      <c r="T425" s="2497"/>
      <c r="U425" s="765"/>
      <c r="V425" s="2498"/>
      <c r="W425" s="2498"/>
      <c r="X425" s="1611"/>
      <c r="Y425" s="2500"/>
      <c r="Z425" s="2500"/>
      <c r="AA425" s="2501"/>
      <c r="AB425" s="2501"/>
      <c r="AC425" s="477"/>
      <c r="AD425" s="477"/>
      <c r="AE425" s="477"/>
      <c r="AF425" s="477"/>
      <c r="AG425" s="477"/>
      <c r="AH425" s="477"/>
      <c r="AI425" s="477"/>
      <c r="AJ425" s="477"/>
      <c r="AK425" s="477"/>
      <c r="AL425" s="477"/>
      <c r="AM425" s="477"/>
      <c r="AN425" s="477"/>
      <c r="AO425" s="477"/>
      <c r="AP425" s="523"/>
      <c r="AS425" s="1611"/>
    </row>
    <row r="426" spans="1:256" ht="15.6" customHeight="1">
      <c r="C426" s="2496"/>
      <c r="D426" s="131"/>
      <c r="F426" s="115" t="s">
        <v>635</v>
      </c>
      <c r="G426" s="64"/>
      <c r="H426" s="64"/>
      <c r="I426" s="64"/>
      <c r="J426" s="64"/>
      <c r="K426" s="64"/>
      <c r="L426" s="64"/>
      <c r="M426" s="64"/>
      <c r="N426" s="64"/>
      <c r="O426" s="763"/>
      <c r="P426" s="763"/>
      <c r="Q426" s="763"/>
      <c r="R426" s="763"/>
      <c r="S426" s="2497"/>
      <c r="T426" s="2497"/>
      <c r="U426" s="765"/>
      <c r="V426" s="2498"/>
      <c r="W426" s="2498"/>
      <c r="X426" s="1611"/>
      <c r="Y426" s="2500"/>
      <c r="Z426" s="2500"/>
      <c r="AA426" s="2501"/>
      <c r="AB426" s="2501"/>
      <c r="AC426" s="477"/>
      <c r="AD426" s="477"/>
      <c r="AE426" s="477"/>
      <c r="AF426" s="477"/>
      <c r="AG426" s="477"/>
      <c r="AH426" s="477"/>
      <c r="AI426" s="477"/>
      <c r="AJ426" s="477"/>
      <c r="AK426" s="477"/>
      <c r="AL426" s="477"/>
      <c r="AM426" s="477"/>
      <c r="AN426" s="477"/>
      <c r="AO426" s="477"/>
      <c r="AP426" s="523"/>
      <c r="AS426" s="1611"/>
    </row>
    <row r="427" spans="1:256" ht="15.6" customHeight="1">
      <c r="C427" s="2496"/>
      <c r="D427" s="487"/>
      <c r="E427" s="82"/>
      <c r="F427" s="536" t="s">
        <v>38</v>
      </c>
      <c r="G427" s="2516"/>
      <c r="H427" s="2516"/>
      <c r="I427" s="2516"/>
      <c r="J427" s="2516"/>
      <c r="K427" s="2516"/>
      <c r="L427" s="2516"/>
      <c r="M427" s="2516"/>
      <c r="N427" s="2516"/>
      <c r="O427" s="2489">
        <v>0</v>
      </c>
      <c r="P427" s="2489"/>
      <c r="Q427" s="2489"/>
      <c r="R427" s="2489"/>
      <c r="S427" s="2517"/>
      <c r="T427" s="2517"/>
      <c r="U427" s="2518"/>
      <c r="V427" s="2519"/>
      <c r="W427" s="2519"/>
      <c r="X427" s="2520"/>
      <c r="Y427" s="2521"/>
      <c r="Z427" s="2521"/>
      <c r="AA427" s="2522">
        <v>0</v>
      </c>
      <c r="AB427" s="2522">
        <v>0</v>
      </c>
      <c r="AC427" s="519">
        <v>0</v>
      </c>
      <c r="AD427" s="519">
        <v>0</v>
      </c>
      <c r="AE427" s="519">
        <v>0</v>
      </c>
      <c r="AF427" s="519">
        <v>0</v>
      </c>
      <c r="AG427" s="519">
        <v>0</v>
      </c>
      <c r="AH427" s="519">
        <v>0</v>
      </c>
      <c r="AI427" s="519">
        <v>0</v>
      </c>
      <c r="AJ427" s="519">
        <v>0</v>
      </c>
      <c r="AK427" s="519">
        <v>0</v>
      </c>
      <c r="AL427" s="519">
        <v>0</v>
      </c>
      <c r="AM427" s="519">
        <v>0</v>
      </c>
      <c r="AN427" s="519">
        <v>0</v>
      </c>
      <c r="AO427" s="519">
        <v>0</v>
      </c>
      <c r="AP427" s="520">
        <v>0</v>
      </c>
      <c r="AQ427" s="998"/>
      <c r="AR427" s="998"/>
      <c r="AS427" s="2520"/>
      <c r="AT427" s="998"/>
      <c r="AU427" s="998"/>
      <c r="AV427" s="998"/>
      <c r="AW427" s="998"/>
      <c r="AX427" s="998"/>
      <c r="AY427" s="998"/>
      <c r="AZ427" s="998"/>
      <c r="BA427" s="998"/>
      <c r="BB427" s="998"/>
      <c r="BC427" s="998"/>
      <c r="BD427" s="998"/>
      <c r="BE427" s="998"/>
      <c r="BF427" s="998"/>
      <c r="BG427" s="998"/>
      <c r="BH427" s="998"/>
      <c r="BI427" s="998"/>
      <c r="BJ427" s="998"/>
      <c r="BK427" s="998"/>
      <c r="BL427" s="998"/>
      <c r="BM427" s="998"/>
      <c r="BN427" s="998"/>
      <c r="BO427" s="998"/>
      <c r="BP427" s="998"/>
      <c r="BQ427" s="998"/>
      <c r="BR427" s="998"/>
      <c r="BS427" s="998"/>
      <c r="BT427" s="998"/>
      <c r="BU427" s="998"/>
      <c r="BV427" s="998"/>
      <c r="BW427" s="998"/>
      <c r="BX427" s="998"/>
      <c r="BY427" s="998"/>
      <c r="BZ427" s="998"/>
      <c r="CA427" s="998"/>
      <c r="CB427" s="998"/>
      <c r="CC427" s="998"/>
      <c r="CD427" s="998"/>
      <c r="CE427" s="998"/>
      <c r="CF427" s="998"/>
      <c r="CG427" s="998"/>
      <c r="CH427" s="998"/>
      <c r="CI427" s="998"/>
      <c r="CJ427" s="998"/>
      <c r="CK427" s="998"/>
      <c r="CL427" s="998"/>
      <c r="CM427" s="998"/>
      <c r="CN427" s="998"/>
      <c r="CO427" s="998"/>
      <c r="CP427" s="998"/>
      <c r="CQ427" s="998"/>
      <c r="CR427" s="998"/>
      <c r="CS427" s="998"/>
      <c r="CT427" s="998"/>
      <c r="CU427" s="998"/>
      <c r="CV427" s="998"/>
      <c r="CW427" s="998"/>
      <c r="CX427" s="998"/>
      <c r="CY427" s="998"/>
      <c r="CZ427" s="998"/>
      <c r="DA427" s="998"/>
      <c r="DB427" s="998"/>
      <c r="DC427" s="998"/>
      <c r="DD427" s="998"/>
      <c r="DE427" s="998"/>
      <c r="DF427" s="998"/>
      <c r="DG427" s="998"/>
      <c r="DH427" s="998"/>
      <c r="DI427" s="998"/>
      <c r="DJ427" s="998"/>
      <c r="DK427" s="998"/>
      <c r="DL427" s="998"/>
      <c r="DM427" s="998"/>
      <c r="DN427" s="998"/>
      <c r="DO427" s="998"/>
      <c r="DP427" s="998"/>
      <c r="DQ427" s="998"/>
      <c r="DR427" s="998"/>
      <c r="DS427" s="998"/>
      <c r="DT427" s="998"/>
      <c r="DU427" s="998"/>
      <c r="DV427" s="998"/>
      <c r="DW427" s="998"/>
      <c r="DX427" s="998"/>
      <c r="DY427" s="998"/>
      <c r="DZ427" s="998"/>
      <c r="EA427" s="998"/>
      <c r="EB427" s="998"/>
      <c r="EC427" s="998"/>
      <c r="ED427" s="998"/>
      <c r="EE427" s="998"/>
      <c r="EF427" s="998"/>
      <c r="EG427" s="998"/>
      <c r="EH427" s="998"/>
      <c r="EI427" s="998"/>
      <c r="EJ427" s="998"/>
      <c r="EK427" s="998"/>
      <c r="EL427" s="998"/>
      <c r="EM427" s="998"/>
      <c r="EN427" s="998"/>
      <c r="EO427" s="998"/>
      <c r="EP427" s="998"/>
      <c r="EQ427" s="998"/>
      <c r="ER427" s="998"/>
      <c r="ES427" s="998"/>
      <c r="ET427" s="998"/>
      <c r="EU427" s="998"/>
      <c r="EV427" s="998"/>
      <c r="EW427" s="998"/>
      <c r="EX427" s="998"/>
      <c r="EY427" s="998"/>
      <c r="EZ427" s="998"/>
      <c r="FA427" s="998"/>
      <c r="FB427" s="998"/>
      <c r="FC427" s="998"/>
      <c r="FD427" s="998"/>
      <c r="FE427" s="998"/>
      <c r="FF427" s="998"/>
      <c r="FG427" s="998"/>
      <c r="FH427" s="998"/>
      <c r="FI427" s="998"/>
      <c r="FJ427" s="998"/>
      <c r="FK427" s="998"/>
      <c r="FL427" s="998"/>
      <c r="FM427" s="998"/>
      <c r="FN427" s="998"/>
      <c r="FO427" s="998"/>
      <c r="FP427" s="998"/>
      <c r="FQ427" s="998"/>
      <c r="FR427" s="998"/>
      <c r="FS427" s="998"/>
      <c r="FT427" s="998"/>
      <c r="FU427" s="998"/>
      <c r="FV427" s="998"/>
      <c r="FW427" s="998"/>
      <c r="FX427" s="998"/>
      <c r="FY427" s="998"/>
      <c r="FZ427" s="998"/>
      <c r="GA427" s="998"/>
      <c r="GB427" s="998"/>
      <c r="GC427" s="998"/>
      <c r="GD427" s="998"/>
      <c r="GE427" s="998"/>
      <c r="GF427" s="998"/>
      <c r="GG427" s="998"/>
      <c r="GH427" s="998"/>
      <c r="GI427" s="998"/>
      <c r="GJ427" s="998"/>
      <c r="GK427" s="998"/>
      <c r="GL427" s="998"/>
      <c r="GM427" s="998"/>
      <c r="GN427" s="998"/>
      <c r="GO427" s="998"/>
      <c r="GP427" s="998"/>
      <c r="GQ427" s="998"/>
      <c r="GR427" s="998"/>
      <c r="GS427" s="998"/>
      <c r="GT427" s="998"/>
      <c r="GU427" s="998"/>
      <c r="GV427" s="998"/>
      <c r="GW427" s="998"/>
      <c r="GX427" s="998"/>
      <c r="GY427" s="998"/>
      <c r="GZ427" s="998"/>
      <c r="HA427" s="998"/>
      <c r="HB427" s="998"/>
      <c r="HC427" s="998"/>
      <c r="HD427" s="998"/>
      <c r="HE427" s="998"/>
      <c r="HF427" s="998"/>
      <c r="HG427" s="998"/>
      <c r="HH427" s="998"/>
      <c r="HI427" s="998"/>
      <c r="HJ427" s="998"/>
      <c r="HK427" s="998"/>
      <c r="HL427" s="998"/>
      <c r="HM427" s="998"/>
      <c r="HN427" s="998"/>
      <c r="HO427" s="998"/>
      <c r="HP427" s="998"/>
      <c r="HQ427" s="998"/>
      <c r="HR427" s="998"/>
      <c r="HS427" s="998"/>
      <c r="HT427" s="998"/>
      <c r="HU427" s="998"/>
      <c r="HV427" s="998"/>
      <c r="HW427" s="998"/>
      <c r="HX427" s="998"/>
      <c r="HY427" s="998"/>
      <c r="HZ427" s="998"/>
      <c r="IA427" s="998"/>
      <c r="IB427" s="998"/>
      <c r="IC427" s="998"/>
      <c r="ID427" s="998"/>
      <c r="IE427" s="998"/>
      <c r="IF427" s="998"/>
      <c r="IG427" s="998"/>
      <c r="IH427" s="998"/>
      <c r="II427" s="998"/>
      <c r="IJ427" s="998"/>
      <c r="IK427" s="998"/>
      <c r="IL427" s="998"/>
      <c r="IM427" s="998"/>
      <c r="IN427" s="998"/>
      <c r="IO427" s="998"/>
      <c r="IP427" s="998"/>
      <c r="IQ427" s="998"/>
      <c r="IR427" s="998"/>
      <c r="IS427" s="998"/>
      <c r="IT427" s="998"/>
      <c r="IU427" s="998"/>
      <c r="IV427" s="998"/>
    </row>
    <row r="428" spans="1:256" s="998" customFormat="1" ht="15.6" customHeight="1">
      <c r="A428" s="9"/>
      <c r="B428" s="9"/>
      <c r="C428" s="2496"/>
      <c r="D428" s="129"/>
      <c r="E428" s="484" t="s">
        <v>797</v>
      </c>
      <c r="F428" s="485"/>
      <c r="G428" s="2492"/>
      <c r="H428" s="2492"/>
      <c r="I428" s="2492"/>
      <c r="J428" s="2492"/>
      <c r="K428" s="2492"/>
      <c r="L428" s="2492"/>
      <c r="M428" s="2492"/>
      <c r="N428" s="2492"/>
      <c r="O428" s="2493"/>
      <c r="P428" s="763"/>
      <c r="Q428" s="2493"/>
      <c r="R428" s="2493"/>
      <c r="S428" s="2494"/>
      <c r="T428" s="2494"/>
      <c r="U428" s="2510"/>
      <c r="V428" s="2511"/>
      <c r="W428" s="2511"/>
      <c r="X428" s="2512"/>
      <c r="Y428" s="2513"/>
      <c r="Z428" s="2513"/>
      <c r="AA428" s="2514"/>
      <c r="AB428" s="2514"/>
      <c r="AC428" s="486"/>
      <c r="AD428" s="486"/>
      <c r="AE428" s="486"/>
      <c r="AF428" s="486"/>
      <c r="AG428" s="486"/>
      <c r="AH428" s="486"/>
      <c r="AI428" s="486"/>
      <c r="AJ428" s="486"/>
      <c r="AK428" s="486"/>
      <c r="AL428" s="486"/>
      <c r="AM428" s="486"/>
      <c r="AN428" s="486"/>
      <c r="AO428" s="486"/>
      <c r="AP428" s="431"/>
      <c r="AQ428" s="420"/>
      <c r="AR428" s="420"/>
      <c r="AS428" s="2512"/>
      <c r="AT428" s="420"/>
      <c r="AU428" s="420"/>
      <c r="AV428" s="420"/>
      <c r="AW428" s="420"/>
      <c r="AX428" s="420"/>
      <c r="AY428" s="420"/>
      <c r="AZ428" s="420"/>
      <c r="BA428" s="420"/>
      <c r="BB428" s="420"/>
      <c r="BC428" s="420"/>
      <c r="BD428" s="420"/>
      <c r="BE428" s="420"/>
      <c r="BF428" s="420"/>
      <c r="BG428" s="420"/>
      <c r="BH428" s="420"/>
      <c r="BI428" s="420"/>
      <c r="BJ428" s="420"/>
      <c r="BK428" s="420"/>
      <c r="BL428" s="420"/>
      <c r="BM428" s="420"/>
      <c r="BN428" s="420"/>
      <c r="BO428" s="420"/>
      <c r="BP428" s="420"/>
      <c r="BQ428" s="420"/>
      <c r="BR428" s="420"/>
      <c r="BS428" s="420"/>
      <c r="BT428" s="420"/>
      <c r="BU428" s="420"/>
      <c r="BV428" s="420"/>
      <c r="BW428" s="420"/>
      <c r="BX428" s="420"/>
      <c r="BY428" s="420"/>
      <c r="BZ428" s="420"/>
      <c r="CA428" s="420"/>
      <c r="CB428" s="420"/>
      <c r="CC428" s="420"/>
      <c r="CD428" s="420"/>
      <c r="CE428" s="420"/>
      <c r="CF428" s="420"/>
      <c r="CG428" s="420"/>
      <c r="CH428" s="420"/>
      <c r="CI428" s="420"/>
      <c r="CJ428" s="420"/>
      <c r="CK428" s="420"/>
      <c r="CL428" s="420"/>
      <c r="CM428" s="420"/>
      <c r="CN428" s="420"/>
      <c r="CO428" s="420"/>
      <c r="CP428" s="420"/>
      <c r="CQ428" s="420"/>
      <c r="CR428" s="420"/>
      <c r="CS428" s="420"/>
      <c r="CT428" s="420"/>
      <c r="CU428" s="420"/>
      <c r="CV428" s="420"/>
      <c r="CW428" s="420"/>
      <c r="CX428" s="420"/>
      <c r="CY428" s="420"/>
      <c r="CZ428" s="420"/>
      <c r="DA428" s="420"/>
      <c r="DB428" s="420"/>
      <c r="DC428" s="420"/>
      <c r="DD428" s="420"/>
      <c r="DE428" s="420"/>
      <c r="DF428" s="420"/>
      <c r="DG428" s="420"/>
      <c r="DH428" s="420"/>
      <c r="DI428" s="420"/>
      <c r="DJ428" s="420"/>
      <c r="DK428" s="420"/>
      <c r="DL428" s="420"/>
      <c r="DM428" s="420"/>
      <c r="DN428" s="420"/>
      <c r="DO428" s="420"/>
      <c r="DP428" s="420"/>
      <c r="DQ428" s="420"/>
      <c r="DR428" s="420"/>
      <c r="DS428" s="420"/>
      <c r="DT428" s="420"/>
      <c r="DU428" s="420"/>
      <c r="DV428" s="420"/>
      <c r="DW428" s="420"/>
      <c r="DX428" s="420"/>
      <c r="DY428" s="420"/>
      <c r="DZ428" s="420"/>
      <c r="EA428" s="420"/>
      <c r="EB428" s="420"/>
      <c r="EC428" s="420"/>
      <c r="ED428" s="420"/>
      <c r="EE428" s="420"/>
      <c r="EF428" s="420"/>
      <c r="EG428" s="420"/>
      <c r="EH428" s="420"/>
      <c r="EI428" s="420"/>
      <c r="EJ428" s="420"/>
      <c r="EK428" s="420"/>
      <c r="EL428" s="420"/>
      <c r="EM428" s="420"/>
      <c r="EN428" s="420"/>
      <c r="EO428" s="420"/>
      <c r="EP428" s="420"/>
      <c r="EQ428" s="420"/>
      <c r="ER428" s="420"/>
      <c r="ES428" s="420"/>
      <c r="ET428" s="420"/>
      <c r="EU428" s="420"/>
      <c r="EV428" s="420"/>
      <c r="EW428" s="420"/>
      <c r="EX428" s="420"/>
      <c r="EY428" s="420"/>
      <c r="EZ428" s="420"/>
      <c r="FA428" s="420"/>
      <c r="FB428" s="420"/>
      <c r="FC428" s="420"/>
      <c r="FD428" s="420"/>
      <c r="FE428" s="420"/>
      <c r="FF428" s="420"/>
      <c r="FG428" s="420"/>
      <c r="FH428" s="420"/>
      <c r="FI428" s="420"/>
      <c r="FJ428" s="420"/>
      <c r="FK428" s="420"/>
      <c r="FL428" s="420"/>
      <c r="FM428" s="420"/>
      <c r="FN428" s="420"/>
      <c r="FO428" s="420"/>
      <c r="FP428" s="420"/>
      <c r="FQ428" s="420"/>
      <c r="FR428" s="420"/>
      <c r="FS428" s="420"/>
      <c r="FT428" s="420"/>
      <c r="FU428" s="420"/>
      <c r="FV428" s="420"/>
      <c r="FW428" s="420"/>
      <c r="FX428" s="420"/>
      <c r="FY428" s="420"/>
      <c r="FZ428" s="420"/>
      <c r="GA428" s="420"/>
      <c r="GB428" s="420"/>
      <c r="GC428" s="420"/>
      <c r="GD428" s="420"/>
      <c r="GE428" s="420"/>
      <c r="GF428" s="420"/>
      <c r="GG428" s="420"/>
      <c r="GH428" s="420"/>
      <c r="GI428" s="420"/>
      <c r="GJ428" s="420"/>
      <c r="GK428" s="420"/>
      <c r="GL428" s="420"/>
      <c r="GM428" s="420"/>
      <c r="GN428" s="420"/>
      <c r="GO428" s="420"/>
      <c r="GP428" s="420"/>
      <c r="GQ428" s="420"/>
      <c r="GR428" s="420"/>
      <c r="GS428" s="420"/>
      <c r="GT428" s="420"/>
      <c r="GU428" s="420"/>
      <c r="GV428" s="420"/>
      <c r="GW428" s="420"/>
      <c r="GX428" s="420"/>
      <c r="GY428" s="420"/>
      <c r="GZ428" s="420"/>
      <c r="HA428" s="420"/>
      <c r="HB428" s="420"/>
      <c r="HC428" s="420"/>
      <c r="HD428" s="420"/>
      <c r="HE428" s="420"/>
      <c r="HF428" s="420"/>
      <c r="HG428" s="420"/>
      <c r="HH428" s="420"/>
      <c r="HI428" s="420"/>
      <c r="HJ428" s="420"/>
      <c r="HK428" s="420"/>
      <c r="HL428" s="420"/>
      <c r="HM428" s="420"/>
      <c r="HN428" s="420"/>
      <c r="HO428" s="420"/>
      <c r="HP428" s="420"/>
      <c r="HQ428" s="420"/>
      <c r="HR428" s="420"/>
      <c r="HS428" s="420"/>
      <c r="HT428" s="420"/>
      <c r="HU428" s="420"/>
      <c r="HV428" s="420"/>
      <c r="HW428" s="420"/>
      <c r="HX428" s="420"/>
      <c r="HY428" s="420"/>
      <c r="HZ428" s="420"/>
      <c r="IA428" s="420"/>
      <c r="IB428" s="420"/>
      <c r="IC428" s="420"/>
      <c r="ID428" s="420"/>
      <c r="IE428" s="420"/>
      <c r="IF428" s="420"/>
      <c r="IG428" s="420"/>
      <c r="IH428" s="420"/>
      <c r="II428" s="420"/>
      <c r="IJ428" s="420"/>
      <c r="IK428" s="420"/>
      <c r="IL428" s="420"/>
      <c r="IM428" s="420"/>
      <c r="IN428" s="420"/>
      <c r="IO428" s="420"/>
      <c r="IP428" s="420"/>
      <c r="IQ428" s="420"/>
      <c r="IR428" s="420"/>
      <c r="IS428" s="420"/>
      <c r="IT428" s="420"/>
      <c r="IU428" s="420"/>
      <c r="IV428" s="420"/>
    </row>
    <row r="429" spans="1:256" s="998" customFormat="1" ht="15.6" customHeight="1">
      <c r="A429" s="9"/>
      <c r="B429" s="9"/>
      <c r="C429" s="2496"/>
      <c r="D429" s="131"/>
      <c r="E429" s="20"/>
      <c r="F429" s="472" t="s">
        <v>623</v>
      </c>
      <c r="G429" s="2488"/>
      <c r="H429" s="2488"/>
      <c r="I429" s="2488"/>
      <c r="J429" s="2488"/>
      <c r="K429" s="2488"/>
      <c r="L429" s="2488"/>
      <c r="M429" s="2488"/>
      <c r="N429" s="2488"/>
      <c r="O429" s="763">
        <v>14660012</v>
      </c>
      <c r="P429" s="763">
        <v>14916800</v>
      </c>
      <c r="Q429" s="763">
        <v>15323300</v>
      </c>
      <c r="R429" s="763">
        <v>18720100</v>
      </c>
      <c r="S429" s="2497">
        <v>19900200</v>
      </c>
      <c r="T429" s="2497">
        <v>19611800</v>
      </c>
      <c r="U429" s="765">
        <v>20261800</v>
      </c>
      <c r="V429" s="2498">
        <v>20487600</v>
      </c>
      <c r="W429" s="2498">
        <v>21289100</v>
      </c>
      <c r="X429" s="1611">
        <v>20380600</v>
      </c>
      <c r="Y429" s="2500">
        <v>20450400</v>
      </c>
      <c r="Z429" s="2500">
        <v>21576200</v>
      </c>
      <c r="AA429" s="2501">
        <v>25067155.913733348</v>
      </c>
      <c r="AB429" s="2501">
        <v>25831447.351199999</v>
      </c>
      <c r="AC429" s="477">
        <v>26808700</v>
      </c>
      <c r="AD429" s="477">
        <v>28016600</v>
      </c>
      <c r="AE429" s="477">
        <v>29296200</v>
      </c>
      <c r="AF429" s="477">
        <v>30616900</v>
      </c>
      <c r="AG429" s="477">
        <v>31706600</v>
      </c>
      <c r="AH429" s="477">
        <v>32835800</v>
      </c>
      <c r="AI429" s="477">
        <v>34005900</v>
      </c>
      <c r="AJ429" s="477">
        <v>35227100</v>
      </c>
      <c r="AK429" s="477">
        <v>36501300</v>
      </c>
      <c r="AL429" s="477">
        <v>37830400</v>
      </c>
      <c r="AM429" s="477">
        <v>39216500</v>
      </c>
      <c r="AN429" s="477">
        <v>40661700</v>
      </c>
      <c r="AO429" s="477">
        <v>42168200</v>
      </c>
      <c r="AP429" s="523">
        <v>43738400</v>
      </c>
      <c r="AQ429" s="420"/>
      <c r="AR429" s="420"/>
      <c r="AS429" s="1611">
        <v>21576200</v>
      </c>
      <c r="AT429" s="420"/>
      <c r="AU429" s="420"/>
      <c r="AV429" s="420"/>
      <c r="AW429" s="420"/>
      <c r="AX429" s="420"/>
      <c r="AY429" s="420"/>
      <c r="AZ429" s="420"/>
      <c r="BA429" s="420"/>
      <c r="BB429" s="420"/>
      <c r="BC429" s="420"/>
      <c r="BD429" s="420"/>
      <c r="BE429" s="420"/>
      <c r="BF429" s="420"/>
      <c r="BG429" s="420"/>
      <c r="BH429" s="420"/>
      <c r="BI429" s="420"/>
      <c r="BJ429" s="420"/>
      <c r="BK429" s="420"/>
      <c r="BL429" s="420"/>
      <c r="BM429" s="420"/>
      <c r="BN429" s="420"/>
      <c r="BO429" s="420"/>
      <c r="BP429" s="420"/>
      <c r="BQ429" s="420"/>
      <c r="BR429" s="420"/>
      <c r="BS429" s="420"/>
      <c r="BT429" s="420"/>
      <c r="BU429" s="420"/>
      <c r="BV429" s="420"/>
      <c r="BW429" s="420"/>
      <c r="BX429" s="420"/>
      <c r="BY429" s="420"/>
      <c r="BZ429" s="420"/>
      <c r="CA429" s="420"/>
      <c r="CB429" s="420"/>
      <c r="CC429" s="420"/>
      <c r="CD429" s="420"/>
      <c r="CE429" s="420"/>
      <c r="CF429" s="420"/>
      <c r="CG429" s="420"/>
      <c r="CH429" s="420"/>
      <c r="CI429" s="420"/>
      <c r="CJ429" s="420"/>
      <c r="CK429" s="420"/>
      <c r="CL429" s="420"/>
      <c r="CM429" s="420"/>
      <c r="CN429" s="420"/>
      <c r="CO429" s="420"/>
      <c r="CP429" s="420"/>
      <c r="CQ429" s="420"/>
      <c r="CR429" s="420"/>
      <c r="CS429" s="420"/>
      <c r="CT429" s="420"/>
      <c r="CU429" s="420"/>
      <c r="CV429" s="420"/>
      <c r="CW429" s="420"/>
      <c r="CX429" s="420"/>
      <c r="CY429" s="420"/>
      <c r="CZ429" s="420"/>
      <c r="DA429" s="420"/>
      <c r="DB429" s="420"/>
      <c r="DC429" s="420"/>
      <c r="DD429" s="420"/>
      <c r="DE429" s="420"/>
      <c r="DF429" s="420"/>
      <c r="DG429" s="420"/>
      <c r="DH429" s="420"/>
      <c r="DI429" s="420"/>
      <c r="DJ429" s="420"/>
      <c r="DK429" s="420"/>
      <c r="DL429" s="420"/>
      <c r="DM429" s="420"/>
      <c r="DN429" s="420"/>
      <c r="DO429" s="420"/>
      <c r="DP429" s="420"/>
      <c r="DQ429" s="420"/>
      <c r="DR429" s="420"/>
      <c r="DS429" s="420"/>
      <c r="DT429" s="420"/>
      <c r="DU429" s="420"/>
      <c r="DV429" s="420"/>
      <c r="DW429" s="420"/>
      <c r="DX429" s="420"/>
      <c r="DY429" s="420"/>
      <c r="DZ429" s="420"/>
      <c r="EA429" s="420"/>
      <c r="EB429" s="420"/>
      <c r="EC429" s="420"/>
      <c r="ED429" s="420"/>
      <c r="EE429" s="420"/>
      <c r="EF429" s="420"/>
      <c r="EG429" s="420"/>
      <c r="EH429" s="420"/>
      <c r="EI429" s="420"/>
      <c r="EJ429" s="420"/>
      <c r="EK429" s="420"/>
      <c r="EL429" s="420"/>
      <c r="EM429" s="420"/>
      <c r="EN429" s="420"/>
      <c r="EO429" s="420"/>
      <c r="EP429" s="420"/>
      <c r="EQ429" s="420"/>
      <c r="ER429" s="420"/>
      <c r="ES429" s="420"/>
      <c r="ET429" s="420"/>
      <c r="EU429" s="420"/>
      <c r="EV429" s="420"/>
      <c r="EW429" s="420"/>
      <c r="EX429" s="420"/>
      <c r="EY429" s="420"/>
      <c r="EZ429" s="420"/>
      <c r="FA429" s="420"/>
      <c r="FB429" s="420"/>
      <c r="FC429" s="420"/>
      <c r="FD429" s="420"/>
      <c r="FE429" s="420"/>
      <c r="FF429" s="420"/>
      <c r="FG429" s="420"/>
      <c r="FH429" s="420"/>
      <c r="FI429" s="420"/>
      <c r="FJ429" s="420"/>
      <c r="FK429" s="420"/>
      <c r="FL429" s="420"/>
      <c r="FM429" s="420"/>
      <c r="FN429" s="420"/>
      <c r="FO429" s="420"/>
      <c r="FP429" s="420"/>
      <c r="FQ429" s="420"/>
      <c r="FR429" s="420"/>
      <c r="FS429" s="420"/>
      <c r="FT429" s="420"/>
      <c r="FU429" s="420"/>
      <c r="FV429" s="420"/>
      <c r="FW429" s="420"/>
      <c r="FX429" s="420"/>
      <c r="FY429" s="420"/>
      <c r="FZ429" s="420"/>
      <c r="GA429" s="420"/>
      <c r="GB429" s="420"/>
      <c r="GC429" s="420"/>
      <c r="GD429" s="420"/>
      <c r="GE429" s="420"/>
      <c r="GF429" s="420"/>
      <c r="GG429" s="420"/>
      <c r="GH429" s="420"/>
      <c r="GI429" s="420"/>
      <c r="GJ429" s="420"/>
      <c r="GK429" s="420"/>
      <c r="GL429" s="420"/>
      <c r="GM429" s="420"/>
      <c r="GN429" s="420"/>
      <c r="GO429" s="420"/>
      <c r="GP429" s="420"/>
      <c r="GQ429" s="420"/>
      <c r="GR429" s="420"/>
      <c r="GS429" s="420"/>
      <c r="GT429" s="420"/>
      <c r="GU429" s="420"/>
      <c r="GV429" s="420"/>
      <c r="GW429" s="420"/>
      <c r="GX429" s="420"/>
      <c r="GY429" s="420"/>
      <c r="GZ429" s="420"/>
      <c r="HA429" s="420"/>
      <c r="HB429" s="420"/>
      <c r="HC429" s="420"/>
      <c r="HD429" s="420"/>
      <c r="HE429" s="420"/>
      <c r="HF429" s="420"/>
      <c r="HG429" s="420"/>
      <c r="HH429" s="420"/>
      <c r="HI429" s="420"/>
      <c r="HJ429" s="420"/>
      <c r="HK429" s="420"/>
      <c r="HL429" s="420"/>
      <c r="HM429" s="420"/>
      <c r="HN429" s="420"/>
      <c r="HO429" s="420"/>
      <c r="HP429" s="420"/>
      <c r="HQ429" s="420"/>
      <c r="HR429" s="420"/>
      <c r="HS429" s="420"/>
      <c r="HT429" s="420"/>
      <c r="HU429" s="420"/>
      <c r="HV429" s="420"/>
      <c r="HW429" s="420"/>
      <c r="HX429" s="420"/>
      <c r="HY429" s="420"/>
      <c r="HZ429" s="420"/>
      <c r="IA429" s="420"/>
      <c r="IB429" s="420"/>
      <c r="IC429" s="420"/>
      <c r="ID429" s="420"/>
      <c r="IE429" s="420"/>
      <c r="IF429" s="420"/>
      <c r="IG429" s="420"/>
      <c r="IH429" s="420"/>
      <c r="II429" s="420"/>
      <c r="IJ429" s="420"/>
      <c r="IK429" s="420"/>
      <c r="IL429" s="420"/>
      <c r="IM429" s="420"/>
      <c r="IN429" s="420"/>
      <c r="IO429" s="420"/>
      <c r="IP429" s="420"/>
      <c r="IQ429" s="420"/>
      <c r="IR429" s="420"/>
      <c r="IS429" s="420"/>
      <c r="IT429" s="420"/>
      <c r="IU429" s="420"/>
      <c r="IV429" s="420"/>
    </row>
    <row r="430" spans="1:256" s="998" customFormat="1" ht="15.6" customHeight="1">
      <c r="A430" s="9"/>
      <c r="B430" s="9"/>
      <c r="C430" s="2496"/>
      <c r="D430" s="131"/>
      <c r="E430" s="20"/>
      <c r="F430" s="472" t="s">
        <v>625</v>
      </c>
      <c r="G430" s="2488"/>
      <c r="H430" s="2488"/>
      <c r="I430" s="2488"/>
      <c r="J430" s="2488"/>
      <c r="K430" s="2488"/>
      <c r="L430" s="2488"/>
      <c r="M430" s="2488"/>
      <c r="N430" s="2488"/>
      <c r="O430" s="763">
        <v>625000</v>
      </c>
      <c r="P430" s="763">
        <v>1194800</v>
      </c>
      <c r="Q430" s="763">
        <v>1355700</v>
      </c>
      <c r="R430" s="763">
        <v>1032500</v>
      </c>
      <c r="S430" s="2497">
        <v>852500</v>
      </c>
      <c r="T430" s="2497">
        <v>930200</v>
      </c>
      <c r="U430" s="765">
        <v>930500</v>
      </c>
      <c r="V430" s="2498">
        <v>1219100</v>
      </c>
      <c r="W430" s="2498">
        <v>1075700</v>
      </c>
      <c r="X430" s="1611">
        <v>1165300</v>
      </c>
      <c r="Y430" s="2500">
        <v>1270800</v>
      </c>
      <c r="Z430" s="2500">
        <v>1240800</v>
      </c>
      <c r="AA430" s="2501">
        <v>1510900</v>
      </c>
      <c r="AB430" s="2501">
        <v>1540900</v>
      </c>
      <c r="AC430" s="477">
        <v>1579400</v>
      </c>
      <c r="AD430" s="477">
        <v>1618900</v>
      </c>
      <c r="AE430" s="477">
        <v>1659400</v>
      </c>
      <c r="AF430" s="477">
        <v>1700900</v>
      </c>
      <c r="AG430" s="477">
        <v>1743400</v>
      </c>
      <c r="AH430" s="477">
        <v>1787000</v>
      </c>
      <c r="AI430" s="477">
        <v>1831700</v>
      </c>
      <c r="AJ430" s="477">
        <v>1877500</v>
      </c>
      <c r="AK430" s="477">
        <v>1924400</v>
      </c>
      <c r="AL430" s="477">
        <v>1972500</v>
      </c>
      <c r="AM430" s="477">
        <v>2021800</v>
      </c>
      <c r="AN430" s="477">
        <v>2072300</v>
      </c>
      <c r="AO430" s="477">
        <v>2124100</v>
      </c>
      <c r="AP430" s="523">
        <v>2177200</v>
      </c>
      <c r="AQ430" s="420"/>
      <c r="AR430" s="420"/>
      <c r="AS430" s="1611">
        <v>1240800</v>
      </c>
      <c r="AT430" s="420"/>
      <c r="AU430" s="420"/>
      <c r="AV430" s="420"/>
      <c r="AW430" s="420"/>
      <c r="AX430" s="420"/>
      <c r="AY430" s="420"/>
      <c r="AZ430" s="420"/>
      <c r="BA430" s="420"/>
      <c r="BB430" s="420"/>
      <c r="BC430" s="420"/>
      <c r="BD430" s="420"/>
      <c r="BE430" s="420"/>
      <c r="BF430" s="420"/>
      <c r="BG430" s="420"/>
      <c r="BH430" s="420"/>
      <c r="BI430" s="420"/>
      <c r="BJ430" s="420"/>
      <c r="BK430" s="420"/>
      <c r="BL430" s="420"/>
      <c r="BM430" s="420"/>
      <c r="BN430" s="420"/>
      <c r="BO430" s="420"/>
      <c r="BP430" s="420"/>
      <c r="BQ430" s="420"/>
      <c r="BR430" s="420"/>
      <c r="BS430" s="420"/>
      <c r="BT430" s="420"/>
      <c r="BU430" s="420"/>
      <c r="BV430" s="420"/>
      <c r="BW430" s="420"/>
      <c r="BX430" s="420"/>
      <c r="BY430" s="420"/>
      <c r="BZ430" s="420"/>
      <c r="CA430" s="420"/>
      <c r="CB430" s="420"/>
      <c r="CC430" s="420"/>
      <c r="CD430" s="420"/>
      <c r="CE430" s="420"/>
      <c r="CF430" s="420"/>
      <c r="CG430" s="420"/>
      <c r="CH430" s="420"/>
      <c r="CI430" s="420"/>
      <c r="CJ430" s="420"/>
      <c r="CK430" s="420"/>
      <c r="CL430" s="420"/>
      <c r="CM430" s="420"/>
      <c r="CN430" s="420"/>
      <c r="CO430" s="420"/>
      <c r="CP430" s="420"/>
      <c r="CQ430" s="420"/>
      <c r="CR430" s="420"/>
      <c r="CS430" s="420"/>
      <c r="CT430" s="420"/>
      <c r="CU430" s="420"/>
      <c r="CV430" s="420"/>
      <c r="CW430" s="420"/>
      <c r="CX430" s="420"/>
      <c r="CY430" s="420"/>
      <c r="CZ430" s="420"/>
      <c r="DA430" s="420"/>
      <c r="DB430" s="420"/>
      <c r="DC430" s="420"/>
      <c r="DD430" s="420"/>
      <c r="DE430" s="420"/>
      <c r="DF430" s="420"/>
      <c r="DG430" s="420"/>
      <c r="DH430" s="420"/>
      <c r="DI430" s="420"/>
      <c r="DJ430" s="420"/>
      <c r="DK430" s="420"/>
      <c r="DL430" s="420"/>
      <c r="DM430" s="420"/>
      <c r="DN430" s="420"/>
      <c r="DO430" s="420"/>
      <c r="DP430" s="420"/>
      <c r="DQ430" s="420"/>
      <c r="DR430" s="420"/>
      <c r="DS430" s="420"/>
      <c r="DT430" s="420"/>
      <c r="DU430" s="420"/>
      <c r="DV430" s="420"/>
      <c r="DW430" s="420"/>
      <c r="DX430" s="420"/>
      <c r="DY430" s="420"/>
      <c r="DZ430" s="420"/>
      <c r="EA430" s="420"/>
      <c r="EB430" s="420"/>
      <c r="EC430" s="420"/>
      <c r="ED430" s="420"/>
      <c r="EE430" s="420"/>
      <c r="EF430" s="420"/>
      <c r="EG430" s="420"/>
      <c r="EH430" s="420"/>
      <c r="EI430" s="420"/>
      <c r="EJ430" s="420"/>
      <c r="EK430" s="420"/>
      <c r="EL430" s="420"/>
      <c r="EM430" s="420"/>
      <c r="EN430" s="420"/>
      <c r="EO430" s="420"/>
      <c r="EP430" s="420"/>
      <c r="EQ430" s="420"/>
      <c r="ER430" s="420"/>
      <c r="ES430" s="420"/>
      <c r="ET430" s="420"/>
      <c r="EU430" s="420"/>
      <c r="EV430" s="420"/>
      <c r="EW430" s="420"/>
      <c r="EX430" s="420"/>
      <c r="EY430" s="420"/>
      <c r="EZ430" s="420"/>
      <c r="FA430" s="420"/>
      <c r="FB430" s="420"/>
      <c r="FC430" s="420"/>
      <c r="FD430" s="420"/>
      <c r="FE430" s="420"/>
      <c r="FF430" s="420"/>
      <c r="FG430" s="420"/>
      <c r="FH430" s="420"/>
      <c r="FI430" s="420"/>
      <c r="FJ430" s="420"/>
      <c r="FK430" s="420"/>
      <c r="FL430" s="420"/>
      <c r="FM430" s="420"/>
      <c r="FN430" s="420"/>
      <c r="FO430" s="420"/>
      <c r="FP430" s="420"/>
      <c r="FQ430" s="420"/>
      <c r="FR430" s="420"/>
      <c r="FS430" s="420"/>
      <c r="FT430" s="420"/>
      <c r="FU430" s="420"/>
      <c r="FV430" s="420"/>
      <c r="FW430" s="420"/>
      <c r="FX430" s="420"/>
      <c r="FY430" s="420"/>
      <c r="FZ430" s="420"/>
      <c r="GA430" s="420"/>
      <c r="GB430" s="420"/>
      <c r="GC430" s="420"/>
      <c r="GD430" s="420"/>
      <c r="GE430" s="420"/>
      <c r="GF430" s="420"/>
      <c r="GG430" s="420"/>
      <c r="GH430" s="420"/>
      <c r="GI430" s="420"/>
      <c r="GJ430" s="420"/>
      <c r="GK430" s="420"/>
      <c r="GL430" s="420"/>
      <c r="GM430" s="420"/>
      <c r="GN430" s="420"/>
      <c r="GO430" s="420"/>
      <c r="GP430" s="420"/>
      <c r="GQ430" s="420"/>
      <c r="GR430" s="420"/>
      <c r="GS430" s="420"/>
      <c r="GT430" s="420"/>
      <c r="GU430" s="420"/>
      <c r="GV430" s="420"/>
      <c r="GW430" s="420"/>
      <c r="GX430" s="420"/>
      <c r="GY430" s="420"/>
      <c r="GZ430" s="420"/>
      <c r="HA430" s="420"/>
      <c r="HB430" s="420"/>
      <c r="HC430" s="420"/>
      <c r="HD430" s="420"/>
      <c r="HE430" s="420"/>
      <c r="HF430" s="420"/>
      <c r="HG430" s="420"/>
      <c r="HH430" s="420"/>
      <c r="HI430" s="420"/>
      <c r="HJ430" s="420"/>
      <c r="HK430" s="420"/>
      <c r="HL430" s="420"/>
      <c r="HM430" s="420"/>
      <c r="HN430" s="420"/>
      <c r="HO430" s="420"/>
      <c r="HP430" s="420"/>
      <c r="HQ430" s="420"/>
      <c r="HR430" s="420"/>
      <c r="HS430" s="420"/>
      <c r="HT430" s="420"/>
      <c r="HU430" s="420"/>
      <c r="HV430" s="420"/>
      <c r="HW430" s="420"/>
      <c r="HX430" s="420"/>
      <c r="HY430" s="420"/>
      <c r="HZ430" s="420"/>
      <c r="IA430" s="420"/>
      <c r="IB430" s="420"/>
      <c r="IC430" s="420"/>
      <c r="ID430" s="420"/>
      <c r="IE430" s="420"/>
      <c r="IF430" s="420"/>
      <c r="IG430" s="420"/>
      <c r="IH430" s="420"/>
      <c r="II430" s="420"/>
      <c r="IJ430" s="420"/>
      <c r="IK430" s="420"/>
      <c r="IL430" s="420"/>
      <c r="IM430" s="420"/>
      <c r="IN430" s="420"/>
      <c r="IO430" s="420"/>
      <c r="IP430" s="420"/>
      <c r="IQ430" s="420"/>
      <c r="IR430" s="420"/>
      <c r="IS430" s="420"/>
      <c r="IT430" s="420"/>
      <c r="IU430" s="420"/>
      <c r="IV430" s="420"/>
    </row>
    <row r="431" spans="1:256" s="998" customFormat="1" ht="15.6" customHeight="1">
      <c r="A431" s="9"/>
      <c r="B431" s="9"/>
      <c r="C431" s="2496"/>
      <c r="D431" s="131"/>
      <c r="E431" s="20"/>
      <c r="F431" s="472" t="s">
        <v>626</v>
      </c>
      <c r="G431" s="2488"/>
      <c r="H431" s="2488"/>
      <c r="I431" s="2488"/>
      <c r="J431" s="2488"/>
      <c r="K431" s="2488"/>
      <c r="L431" s="2488"/>
      <c r="M431" s="2488"/>
      <c r="N431" s="2488"/>
      <c r="O431" s="763">
        <v>0</v>
      </c>
      <c r="P431" s="763">
        <v>0</v>
      </c>
      <c r="Q431" s="763">
        <v>300</v>
      </c>
      <c r="R431" s="763">
        <v>1100</v>
      </c>
      <c r="S431" s="2497">
        <v>0</v>
      </c>
      <c r="T431" s="2497">
        <v>2900</v>
      </c>
      <c r="U431" s="765">
        <v>0</v>
      </c>
      <c r="V431" s="2498">
        <v>0</v>
      </c>
      <c r="W431" s="2498">
        <v>0</v>
      </c>
      <c r="X431" s="1611">
        <v>0</v>
      </c>
      <c r="Y431" s="2500">
        <v>0</v>
      </c>
      <c r="Z431" s="2500">
        <v>0</v>
      </c>
      <c r="AA431" s="2501">
        <v>0</v>
      </c>
      <c r="AB431" s="2501">
        <v>0</v>
      </c>
      <c r="AC431" s="477">
        <v>0</v>
      </c>
      <c r="AD431" s="477">
        <v>0</v>
      </c>
      <c r="AE431" s="477">
        <v>0</v>
      </c>
      <c r="AF431" s="477">
        <v>0</v>
      </c>
      <c r="AG431" s="477">
        <v>0</v>
      </c>
      <c r="AH431" s="477">
        <v>0</v>
      </c>
      <c r="AI431" s="477">
        <v>0</v>
      </c>
      <c r="AJ431" s="477">
        <v>0</v>
      </c>
      <c r="AK431" s="477">
        <v>0</v>
      </c>
      <c r="AL431" s="477">
        <v>0</v>
      </c>
      <c r="AM431" s="477">
        <v>0</v>
      </c>
      <c r="AN431" s="477">
        <v>0</v>
      </c>
      <c r="AO431" s="477">
        <v>0</v>
      </c>
      <c r="AP431" s="523">
        <v>0</v>
      </c>
      <c r="AQ431" s="420"/>
      <c r="AR431" s="420"/>
      <c r="AS431" s="1611">
        <v>0</v>
      </c>
      <c r="AT431" s="420"/>
      <c r="AU431" s="420"/>
      <c r="AV431" s="420"/>
      <c r="AW431" s="420"/>
      <c r="AX431" s="420"/>
      <c r="AY431" s="420"/>
      <c r="AZ431" s="420"/>
      <c r="BA431" s="420"/>
      <c r="BB431" s="420"/>
      <c r="BC431" s="420"/>
      <c r="BD431" s="420"/>
      <c r="BE431" s="420"/>
      <c r="BF431" s="420"/>
      <c r="BG431" s="420"/>
      <c r="BH431" s="420"/>
      <c r="BI431" s="420"/>
      <c r="BJ431" s="420"/>
      <c r="BK431" s="420"/>
      <c r="BL431" s="420"/>
      <c r="BM431" s="420"/>
      <c r="BN431" s="420"/>
      <c r="BO431" s="420"/>
      <c r="BP431" s="420"/>
      <c r="BQ431" s="420"/>
      <c r="BR431" s="420"/>
      <c r="BS431" s="420"/>
      <c r="BT431" s="420"/>
      <c r="BU431" s="420"/>
      <c r="BV431" s="420"/>
      <c r="BW431" s="420"/>
      <c r="BX431" s="420"/>
      <c r="BY431" s="420"/>
      <c r="BZ431" s="420"/>
      <c r="CA431" s="420"/>
      <c r="CB431" s="420"/>
      <c r="CC431" s="420"/>
      <c r="CD431" s="420"/>
      <c r="CE431" s="420"/>
      <c r="CF431" s="420"/>
      <c r="CG431" s="420"/>
      <c r="CH431" s="420"/>
      <c r="CI431" s="420"/>
      <c r="CJ431" s="420"/>
      <c r="CK431" s="420"/>
      <c r="CL431" s="420"/>
      <c r="CM431" s="420"/>
      <c r="CN431" s="420"/>
      <c r="CO431" s="420"/>
      <c r="CP431" s="420"/>
      <c r="CQ431" s="420"/>
      <c r="CR431" s="420"/>
      <c r="CS431" s="420"/>
      <c r="CT431" s="420"/>
      <c r="CU431" s="420"/>
      <c r="CV431" s="420"/>
      <c r="CW431" s="420"/>
      <c r="CX431" s="420"/>
      <c r="CY431" s="420"/>
      <c r="CZ431" s="420"/>
      <c r="DA431" s="420"/>
      <c r="DB431" s="420"/>
      <c r="DC431" s="420"/>
      <c r="DD431" s="420"/>
      <c r="DE431" s="420"/>
      <c r="DF431" s="420"/>
      <c r="DG431" s="420"/>
      <c r="DH431" s="420"/>
      <c r="DI431" s="420"/>
      <c r="DJ431" s="420"/>
      <c r="DK431" s="420"/>
      <c r="DL431" s="420"/>
      <c r="DM431" s="420"/>
      <c r="DN431" s="420"/>
      <c r="DO431" s="420"/>
      <c r="DP431" s="420"/>
      <c r="DQ431" s="420"/>
      <c r="DR431" s="420"/>
      <c r="DS431" s="420"/>
      <c r="DT431" s="420"/>
      <c r="DU431" s="420"/>
      <c r="DV431" s="420"/>
      <c r="DW431" s="420"/>
      <c r="DX431" s="420"/>
      <c r="DY431" s="420"/>
      <c r="DZ431" s="420"/>
      <c r="EA431" s="420"/>
      <c r="EB431" s="420"/>
      <c r="EC431" s="420"/>
      <c r="ED431" s="420"/>
      <c r="EE431" s="420"/>
      <c r="EF431" s="420"/>
      <c r="EG431" s="420"/>
      <c r="EH431" s="420"/>
      <c r="EI431" s="420"/>
      <c r="EJ431" s="420"/>
      <c r="EK431" s="420"/>
      <c r="EL431" s="420"/>
      <c r="EM431" s="420"/>
      <c r="EN431" s="420"/>
      <c r="EO431" s="420"/>
      <c r="EP431" s="420"/>
      <c r="EQ431" s="420"/>
      <c r="ER431" s="420"/>
      <c r="ES431" s="420"/>
      <c r="ET431" s="420"/>
      <c r="EU431" s="420"/>
      <c r="EV431" s="420"/>
      <c r="EW431" s="420"/>
      <c r="EX431" s="420"/>
      <c r="EY431" s="420"/>
      <c r="EZ431" s="420"/>
      <c r="FA431" s="420"/>
      <c r="FB431" s="420"/>
      <c r="FC431" s="420"/>
      <c r="FD431" s="420"/>
      <c r="FE431" s="420"/>
      <c r="FF431" s="420"/>
      <c r="FG431" s="420"/>
      <c r="FH431" s="420"/>
      <c r="FI431" s="420"/>
      <c r="FJ431" s="420"/>
      <c r="FK431" s="420"/>
      <c r="FL431" s="420"/>
      <c r="FM431" s="420"/>
      <c r="FN431" s="420"/>
      <c r="FO431" s="420"/>
      <c r="FP431" s="420"/>
      <c r="FQ431" s="420"/>
      <c r="FR431" s="420"/>
      <c r="FS431" s="420"/>
      <c r="FT431" s="420"/>
      <c r="FU431" s="420"/>
      <c r="FV431" s="420"/>
      <c r="FW431" s="420"/>
      <c r="FX431" s="420"/>
      <c r="FY431" s="420"/>
      <c r="FZ431" s="420"/>
      <c r="GA431" s="420"/>
      <c r="GB431" s="420"/>
      <c r="GC431" s="420"/>
      <c r="GD431" s="420"/>
      <c r="GE431" s="420"/>
      <c r="GF431" s="420"/>
      <c r="GG431" s="420"/>
      <c r="GH431" s="420"/>
      <c r="GI431" s="420"/>
      <c r="GJ431" s="420"/>
      <c r="GK431" s="420"/>
      <c r="GL431" s="420"/>
      <c r="GM431" s="420"/>
      <c r="GN431" s="420"/>
      <c r="GO431" s="420"/>
      <c r="GP431" s="420"/>
      <c r="GQ431" s="420"/>
      <c r="GR431" s="420"/>
      <c r="GS431" s="420"/>
      <c r="GT431" s="420"/>
      <c r="GU431" s="420"/>
      <c r="GV431" s="420"/>
      <c r="GW431" s="420"/>
      <c r="GX431" s="420"/>
      <c r="GY431" s="420"/>
      <c r="GZ431" s="420"/>
      <c r="HA431" s="420"/>
      <c r="HB431" s="420"/>
      <c r="HC431" s="420"/>
      <c r="HD431" s="420"/>
      <c r="HE431" s="420"/>
      <c r="HF431" s="420"/>
      <c r="HG431" s="420"/>
      <c r="HH431" s="420"/>
      <c r="HI431" s="420"/>
      <c r="HJ431" s="420"/>
      <c r="HK431" s="420"/>
      <c r="HL431" s="420"/>
      <c r="HM431" s="420"/>
      <c r="HN431" s="420"/>
      <c r="HO431" s="420"/>
      <c r="HP431" s="420"/>
      <c r="HQ431" s="420"/>
      <c r="HR431" s="420"/>
      <c r="HS431" s="420"/>
      <c r="HT431" s="420"/>
      <c r="HU431" s="420"/>
      <c r="HV431" s="420"/>
      <c r="HW431" s="420"/>
      <c r="HX431" s="420"/>
      <c r="HY431" s="420"/>
      <c r="HZ431" s="420"/>
      <c r="IA431" s="420"/>
      <c r="IB431" s="420"/>
      <c r="IC431" s="420"/>
      <c r="ID431" s="420"/>
      <c r="IE431" s="420"/>
      <c r="IF431" s="420"/>
      <c r="IG431" s="420"/>
      <c r="IH431" s="420"/>
      <c r="II431" s="420"/>
      <c r="IJ431" s="420"/>
      <c r="IK431" s="420"/>
      <c r="IL431" s="420"/>
      <c r="IM431" s="420"/>
      <c r="IN431" s="420"/>
      <c r="IO431" s="420"/>
      <c r="IP431" s="420"/>
      <c r="IQ431" s="420"/>
      <c r="IR431" s="420"/>
      <c r="IS431" s="420"/>
      <c r="IT431" s="420"/>
      <c r="IU431" s="420"/>
      <c r="IV431" s="420"/>
    </row>
    <row r="432" spans="1:256" s="998" customFormat="1" ht="15.6" customHeight="1">
      <c r="A432" s="9"/>
      <c r="B432" s="9"/>
      <c r="C432" s="2496"/>
      <c r="D432" s="131"/>
      <c r="E432" s="20"/>
      <c r="F432" s="472" t="s">
        <v>629</v>
      </c>
      <c r="G432" s="2488"/>
      <c r="H432" s="2488"/>
      <c r="I432" s="2488"/>
      <c r="J432" s="2488"/>
      <c r="K432" s="2488"/>
      <c r="L432" s="2488"/>
      <c r="M432" s="2488"/>
      <c r="N432" s="2488"/>
      <c r="O432" s="763">
        <v>0</v>
      </c>
      <c r="P432" s="763">
        <v>0</v>
      </c>
      <c r="Q432" s="763">
        <v>0</v>
      </c>
      <c r="R432" s="763">
        <v>0</v>
      </c>
      <c r="S432" s="2497">
        <v>0</v>
      </c>
      <c r="T432" s="2497">
        <v>0</v>
      </c>
      <c r="U432" s="765">
        <v>0</v>
      </c>
      <c r="V432" s="2498">
        <v>0</v>
      </c>
      <c r="W432" s="2498">
        <v>0</v>
      </c>
      <c r="X432" s="1611">
        <v>0</v>
      </c>
      <c r="Y432" s="2500">
        <v>0</v>
      </c>
      <c r="Z432" s="2500">
        <v>0</v>
      </c>
      <c r="AA432" s="2501">
        <v>0</v>
      </c>
      <c r="AB432" s="2501">
        <v>0</v>
      </c>
      <c r="AC432" s="477">
        <v>0</v>
      </c>
      <c r="AD432" s="477">
        <v>0</v>
      </c>
      <c r="AE432" s="477">
        <v>0</v>
      </c>
      <c r="AF432" s="477">
        <v>0</v>
      </c>
      <c r="AG432" s="477">
        <v>0</v>
      </c>
      <c r="AH432" s="477">
        <v>0</v>
      </c>
      <c r="AI432" s="477">
        <v>0</v>
      </c>
      <c r="AJ432" s="477">
        <v>0</v>
      </c>
      <c r="AK432" s="477">
        <v>0</v>
      </c>
      <c r="AL432" s="477">
        <v>0</v>
      </c>
      <c r="AM432" s="477">
        <v>0</v>
      </c>
      <c r="AN432" s="477">
        <v>0</v>
      </c>
      <c r="AO432" s="477">
        <v>0</v>
      </c>
      <c r="AP432" s="523">
        <v>0</v>
      </c>
      <c r="AQ432" s="420"/>
      <c r="AR432" s="420"/>
      <c r="AS432" s="1611">
        <v>0</v>
      </c>
      <c r="AT432" s="420"/>
      <c r="AU432" s="420"/>
      <c r="AV432" s="420"/>
      <c r="AW432" s="420"/>
      <c r="AX432" s="420"/>
      <c r="AY432" s="420"/>
      <c r="AZ432" s="420"/>
      <c r="BA432" s="420"/>
      <c r="BB432" s="420"/>
      <c r="BC432" s="420"/>
      <c r="BD432" s="420"/>
      <c r="BE432" s="420"/>
      <c r="BF432" s="420"/>
      <c r="BG432" s="420"/>
      <c r="BH432" s="420"/>
      <c r="BI432" s="420"/>
      <c r="BJ432" s="420"/>
      <c r="BK432" s="420"/>
      <c r="BL432" s="420"/>
      <c r="BM432" s="420"/>
      <c r="BN432" s="420"/>
      <c r="BO432" s="420"/>
      <c r="BP432" s="420"/>
      <c r="BQ432" s="420"/>
      <c r="BR432" s="420"/>
      <c r="BS432" s="420"/>
      <c r="BT432" s="420"/>
      <c r="BU432" s="420"/>
      <c r="BV432" s="420"/>
      <c r="BW432" s="420"/>
      <c r="BX432" s="420"/>
      <c r="BY432" s="420"/>
      <c r="BZ432" s="420"/>
      <c r="CA432" s="420"/>
      <c r="CB432" s="420"/>
      <c r="CC432" s="420"/>
      <c r="CD432" s="420"/>
      <c r="CE432" s="420"/>
      <c r="CF432" s="420"/>
      <c r="CG432" s="420"/>
      <c r="CH432" s="420"/>
      <c r="CI432" s="420"/>
      <c r="CJ432" s="420"/>
      <c r="CK432" s="420"/>
      <c r="CL432" s="420"/>
      <c r="CM432" s="420"/>
      <c r="CN432" s="420"/>
      <c r="CO432" s="420"/>
      <c r="CP432" s="420"/>
      <c r="CQ432" s="420"/>
      <c r="CR432" s="420"/>
      <c r="CS432" s="420"/>
      <c r="CT432" s="420"/>
      <c r="CU432" s="420"/>
      <c r="CV432" s="420"/>
      <c r="CW432" s="420"/>
      <c r="CX432" s="420"/>
      <c r="CY432" s="420"/>
      <c r="CZ432" s="420"/>
      <c r="DA432" s="420"/>
      <c r="DB432" s="420"/>
      <c r="DC432" s="420"/>
      <c r="DD432" s="420"/>
      <c r="DE432" s="420"/>
      <c r="DF432" s="420"/>
      <c r="DG432" s="420"/>
      <c r="DH432" s="420"/>
      <c r="DI432" s="420"/>
      <c r="DJ432" s="420"/>
      <c r="DK432" s="420"/>
      <c r="DL432" s="420"/>
      <c r="DM432" s="420"/>
      <c r="DN432" s="420"/>
      <c r="DO432" s="420"/>
      <c r="DP432" s="420"/>
      <c r="DQ432" s="420"/>
      <c r="DR432" s="420"/>
      <c r="DS432" s="420"/>
      <c r="DT432" s="420"/>
      <c r="DU432" s="420"/>
      <c r="DV432" s="420"/>
      <c r="DW432" s="420"/>
      <c r="DX432" s="420"/>
      <c r="DY432" s="420"/>
      <c r="DZ432" s="420"/>
      <c r="EA432" s="420"/>
      <c r="EB432" s="420"/>
      <c r="EC432" s="420"/>
      <c r="ED432" s="420"/>
      <c r="EE432" s="420"/>
      <c r="EF432" s="420"/>
      <c r="EG432" s="420"/>
      <c r="EH432" s="420"/>
      <c r="EI432" s="420"/>
      <c r="EJ432" s="420"/>
      <c r="EK432" s="420"/>
      <c r="EL432" s="420"/>
      <c r="EM432" s="420"/>
      <c r="EN432" s="420"/>
      <c r="EO432" s="420"/>
      <c r="EP432" s="420"/>
      <c r="EQ432" s="420"/>
      <c r="ER432" s="420"/>
      <c r="ES432" s="420"/>
      <c r="ET432" s="420"/>
      <c r="EU432" s="420"/>
      <c r="EV432" s="420"/>
      <c r="EW432" s="420"/>
      <c r="EX432" s="420"/>
      <c r="EY432" s="420"/>
      <c r="EZ432" s="420"/>
      <c r="FA432" s="420"/>
      <c r="FB432" s="420"/>
      <c r="FC432" s="420"/>
      <c r="FD432" s="420"/>
      <c r="FE432" s="420"/>
      <c r="FF432" s="420"/>
      <c r="FG432" s="420"/>
      <c r="FH432" s="420"/>
      <c r="FI432" s="420"/>
      <c r="FJ432" s="420"/>
      <c r="FK432" s="420"/>
      <c r="FL432" s="420"/>
      <c r="FM432" s="420"/>
      <c r="FN432" s="420"/>
      <c r="FO432" s="420"/>
      <c r="FP432" s="420"/>
      <c r="FQ432" s="420"/>
      <c r="FR432" s="420"/>
      <c r="FS432" s="420"/>
      <c r="FT432" s="420"/>
      <c r="FU432" s="420"/>
      <c r="FV432" s="420"/>
      <c r="FW432" s="420"/>
      <c r="FX432" s="420"/>
      <c r="FY432" s="420"/>
      <c r="FZ432" s="420"/>
      <c r="GA432" s="420"/>
      <c r="GB432" s="420"/>
      <c r="GC432" s="420"/>
      <c r="GD432" s="420"/>
      <c r="GE432" s="420"/>
      <c r="GF432" s="420"/>
      <c r="GG432" s="420"/>
      <c r="GH432" s="420"/>
      <c r="GI432" s="420"/>
      <c r="GJ432" s="420"/>
      <c r="GK432" s="420"/>
      <c r="GL432" s="420"/>
      <c r="GM432" s="420"/>
      <c r="GN432" s="420"/>
      <c r="GO432" s="420"/>
      <c r="GP432" s="420"/>
      <c r="GQ432" s="420"/>
      <c r="GR432" s="420"/>
      <c r="GS432" s="420"/>
      <c r="GT432" s="420"/>
      <c r="GU432" s="420"/>
      <c r="GV432" s="420"/>
      <c r="GW432" s="420"/>
      <c r="GX432" s="420"/>
      <c r="GY432" s="420"/>
      <c r="GZ432" s="420"/>
      <c r="HA432" s="420"/>
      <c r="HB432" s="420"/>
      <c r="HC432" s="420"/>
      <c r="HD432" s="420"/>
      <c r="HE432" s="420"/>
      <c r="HF432" s="420"/>
      <c r="HG432" s="420"/>
      <c r="HH432" s="420"/>
      <c r="HI432" s="420"/>
      <c r="HJ432" s="420"/>
      <c r="HK432" s="420"/>
      <c r="HL432" s="420"/>
      <c r="HM432" s="420"/>
      <c r="HN432" s="420"/>
      <c r="HO432" s="420"/>
      <c r="HP432" s="420"/>
      <c r="HQ432" s="420"/>
      <c r="HR432" s="420"/>
      <c r="HS432" s="420"/>
      <c r="HT432" s="420"/>
      <c r="HU432" s="420"/>
      <c r="HV432" s="420"/>
      <c r="HW432" s="420"/>
      <c r="HX432" s="420"/>
      <c r="HY432" s="420"/>
      <c r="HZ432" s="420"/>
      <c r="IA432" s="420"/>
      <c r="IB432" s="420"/>
      <c r="IC432" s="420"/>
      <c r="ID432" s="420"/>
      <c r="IE432" s="420"/>
      <c r="IF432" s="420"/>
      <c r="IG432" s="420"/>
      <c r="IH432" s="420"/>
      <c r="II432" s="420"/>
      <c r="IJ432" s="420"/>
      <c r="IK432" s="420"/>
      <c r="IL432" s="420"/>
      <c r="IM432" s="420"/>
      <c r="IN432" s="420"/>
      <c r="IO432" s="420"/>
      <c r="IP432" s="420"/>
      <c r="IQ432" s="420"/>
      <c r="IR432" s="420"/>
      <c r="IS432" s="420"/>
      <c r="IT432" s="420"/>
      <c r="IU432" s="420"/>
      <c r="IV432" s="420"/>
    </row>
    <row r="433" spans="1:256" s="998" customFormat="1" ht="15.6" customHeight="1">
      <c r="A433" s="9"/>
      <c r="B433" s="9"/>
      <c r="C433" s="2496"/>
      <c r="D433" s="131"/>
      <c r="E433" s="20"/>
      <c r="F433" s="472" t="s">
        <v>632</v>
      </c>
      <c r="G433" s="2488"/>
      <c r="H433" s="2488"/>
      <c r="I433" s="2488"/>
      <c r="J433" s="2488"/>
      <c r="K433" s="2488"/>
      <c r="L433" s="2488"/>
      <c r="M433" s="2488"/>
      <c r="N433" s="2488"/>
      <c r="O433" s="763">
        <v>5525630</v>
      </c>
      <c r="P433" s="763">
        <v>5417900</v>
      </c>
      <c r="Q433" s="763">
        <v>5685800</v>
      </c>
      <c r="R433" s="763">
        <v>4515800</v>
      </c>
      <c r="S433" s="2497">
        <v>5270400</v>
      </c>
      <c r="T433" s="2497">
        <v>4296200</v>
      </c>
      <c r="U433" s="765">
        <v>5749300</v>
      </c>
      <c r="V433" s="2498">
        <v>5266500</v>
      </c>
      <c r="W433" s="2498">
        <v>5561300</v>
      </c>
      <c r="X433" s="1611">
        <v>6322800</v>
      </c>
      <c r="Y433" s="2500">
        <v>5564800</v>
      </c>
      <c r="Z433" s="2500">
        <v>5776300</v>
      </c>
      <c r="AA433" s="2501">
        <v>6005250</v>
      </c>
      <c r="AB433" s="2501">
        <v>6619750</v>
      </c>
      <c r="AC433" s="477">
        <v>6785200</v>
      </c>
      <c r="AD433" s="477">
        <v>6954800</v>
      </c>
      <c r="AE433" s="477">
        <v>7128700</v>
      </c>
      <c r="AF433" s="477">
        <v>7306900</v>
      </c>
      <c r="AG433" s="477">
        <v>7489600</v>
      </c>
      <c r="AH433" s="477">
        <v>7676800</v>
      </c>
      <c r="AI433" s="477">
        <v>7868700</v>
      </c>
      <c r="AJ433" s="477">
        <v>8065400</v>
      </c>
      <c r="AK433" s="477">
        <v>8267000</v>
      </c>
      <c r="AL433" s="477">
        <v>8473700</v>
      </c>
      <c r="AM433" s="477">
        <v>8685500</v>
      </c>
      <c r="AN433" s="477">
        <v>8902600</v>
      </c>
      <c r="AO433" s="477">
        <v>9125200</v>
      </c>
      <c r="AP433" s="523">
        <v>9353300</v>
      </c>
      <c r="AQ433" s="420"/>
      <c r="AR433" s="420"/>
      <c r="AS433" s="1611">
        <v>5776300</v>
      </c>
      <c r="AT433" s="420"/>
      <c r="AU433" s="420"/>
      <c r="AV433" s="420"/>
      <c r="AW433" s="420"/>
      <c r="AX433" s="420"/>
      <c r="AY433" s="420"/>
      <c r="AZ433" s="420"/>
      <c r="BA433" s="420"/>
      <c r="BB433" s="420"/>
      <c r="BC433" s="420"/>
      <c r="BD433" s="420"/>
      <c r="BE433" s="420"/>
      <c r="BF433" s="420"/>
      <c r="BG433" s="420"/>
      <c r="BH433" s="420"/>
      <c r="BI433" s="420"/>
      <c r="BJ433" s="420"/>
      <c r="BK433" s="420"/>
      <c r="BL433" s="420"/>
      <c r="BM433" s="420"/>
      <c r="BN433" s="420"/>
      <c r="BO433" s="420"/>
      <c r="BP433" s="420"/>
      <c r="BQ433" s="420"/>
      <c r="BR433" s="420"/>
      <c r="BS433" s="420"/>
      <c r="BT433" s="420"/>
      <c r="BU433" s="420"/>
      <c r="BV433" s="420"/>
      <c r="BW433" s="420"/>
      <c r="BX433" s="420"/>
      <c r="BY433" s="420"/>
      <c r="BZ433" s="420"/>
      <c r="CA433" s="420"/>
      <c r="CB433" s="420"/>
      <c r="CC433" s="420"/>
      <c r="CD433" s="420"/>
      <c r="CE433" s="420"/>
      <c r="CF433" s="420"/>
      <c r="CG433" s="420"/>
      <c r="CH433" s="420"/>
      <c r="CI433" s="420"/>
      <c r="CJ433" s="420"/>
      <c r="CK433" s="420"/>
      <c r="CL433" s="420"/>
      <c r="CM433" s="420"/>
      <c r="CN433" s="420"/>
      <c r="CO433" s="420"/>
      <c r="CP433" s="420"/>
      <c r="CQ433" s="420"/>
      <c r="CR433" s="420"/>
      <c r="CS433" s="420"/>
      <c r="CT433" s="420"/>
      <c r="CU433" s="420"/>
      <c r="CV433" s="420"/>
      <c r="CW433" s="420"/>
      <c r="CX433" s="420"/>
      <c r="CY433" s="420"/>
      <c r="CZ433" s="420"/>
      <c r="DA433" s="420"/>
      <c r="DB433" s="420"/>
      <c r="DC433" s="420"/>
      <c r="DD433" s="420"/>
      <c r="DE433" s="420"/>
      <c r="DF433" s="420"/>
      <c r="DG433" s="420"/>
      <c r="DH433" s="420"/>
      <c r="DI433" s="420"/>
      <c r="DJ433" s="420"/>
      <c r="DK433" s="420"/>
      <c r="DL433" s="420"/>
      <c r="DM433" s="420"/>
      <c r="DN433" s="420"/>
      <c r="DO433" s="420"/>
      <c r="DP433" s="420"/>
      <c r="DQ433" s="420"/>
      <c r="DR433" s="420"/>
      <c r="DS433" s="420"/>
      <c r="DT433" s="420"/>
      <c r="DU433" s="420"/>
      <c r="DV433" s="420"/>
      <c r="DW433" s="420"/>
      <c r="DX433" s="420"/>
      <c r="DY433" s="420"/>
      <c r="DZ433" s="420"/>
      <c r="EA433" s="420"/>
      <c r="EB433" s="420"/>
      <c r="EC433" s="420"/>
      <c r="ED433" s="420"/>
      <c r="EE433" s="420"/>
      <c r="EF433" s="420"/>
      <c r="EG433" s="420"/>
      <c r="EH433" s="420"/>
      <c r="EI433" s="420"/>
      <c r="EJ433" s="420"/>
      <c r="EK433" s="420"/>
      <c r="EL433" s="420"/>
      <c r="EM433" s="420"/>
      <c r="EN433" s="420"/>
      <c r="EO433" s="420"/>
      <c r="EP433" s="420"/>
      <c r="EQ433" s="420"/>
      <c r="ER433" s="420"/>
      <c r="ES433" s="420"/>
      <c r="ET433" s="420"/>
      <c r="EU433" s="420"/>
      <c r="EV433" s="420"/>
      <c r="EW433" s="420"/>
      <c r="EX433" s="420"/>
      <c r="EY433" s="420"/>
      <c r="EZ433" s="420"/>
      <c r="FA433" s="420"/>
      <c r="FB433" s="420"/>
      <c r="FC433" s="420"/>
      <c r="FD433" s="420"/>
      <c r="FE433" s="420"/>
      <c r="FF433" s="420"/>
      <c r="FG433" s="420"/>
      <c r="FH433" s="420"/>
      <c r="FI433" s="420"/>
      <c r="FJ433" s="420"/>
      <c r="FK433" s="420"/>
      <c r="FL433" s="420"/>
      <c r="FM433" s="420"/>
      <c r="FN433" s="420"/>
      <c r="FO433" s="420"/>
      <c r="FP433" s="420"/>
      <c r="FQ433" s="420"/>
      <c r="FR433" s="420"/>
      <c r="FS433" s="420"/>
      <c r="FT433" s="420"/>
      <c r="FU433" s="420"/>
      <c r="FV433" s="420"/>
      <c r="FW433" s="420"/>
      <c r="FX433" s="420"/>
      <c r="FY433" s="420"/>
      <c r="FZ433" s="420"/>
      <c r="GA433" s="420"/>
      <c r="GB433" s="420"/>
      <c r="GC433" s="420"/>
      <c r="GD433" s="420"/>
      <c r="GE433" s="420"/>
      <c r="GF433" s="420"/>
      <c r="GG433" s="420"/>
      <c r="GH433" s="420"/>
      <c r="GI433" s="420"/>
      <c r="GJ433" s="420"/>
      <c r="GK433" s="420"/>
      <c r="GL433" s="420"/>
      <c r="GM433" s="420"/>
      <c r="GN433" s="420"/>
      <c r="GO433" s="420"/>
      <c r="GP433" s="420"/>
      <c r="GQ433" s="420"/>
      <c r="GR433" s="420"/>
      <c r="GS433" s="420"/>
      <c r="GT433" s="420"/>
      <c r="GU433" s="420"/>
      <c r="GV433" s="420"/>
      <c r="GW433" s="420"/>
      <c r="GX433" s="420"/>
      <c r="GY433" s="420"/>
      <c r="GZ433" s="420"/>
      <c r="HA433" s="420"/>
      <c r="HB433" s="420"/>
      <c r="HC433" s="420"/>
      <c r="HD433" s="420"/>
      <c r="HE433" s="420"/>
      <c r="HF433" s="420"/>
      <c r="HG433" s="420"/>
      <c r="HH433" s="420"/>
      <c r="HI433" s="420"/>
      <c r="HJ433" s="420"/>
      <c r="HK433" s="420"/>
      <c r="HL433" s="420"/>
      <c r="HM433" s="420"/>
      <c r="HN433" s="420"/>
      <c r="HO433" s="420"/>
      <c r="HP433" s="420"/>
      <c r="HQ433" s="420"/>
      <c r="HR433" s="420"/>
      <c r="HS433" s="420"/>
      <c r="HT433" s="420"/>
      <c r="HU433" s="420"/>
      <c r="HV433" s="420"/>
      <c r="HW433" s="420"/>
      <c r="HX433" s="420"/>
      <c r="HY433" s="420"/>
      <c r="HZ433" s="420"/>
      <c r="IA433" s="420"/>
      <c r="IB433" s="420"/>
      <c r="IC433" s="420"/>
      <c r="ID433" s="420"/>
      <c r="IE433" s="420"/>
      <c r="IF433" s="420"/>
      <c r="IG433" s="420"/>
      <c r="IH433" s="420"/>
      <c r="II433" s="420"/>
      <c r="IJ433" s="420"/>
      <c r="IK433" s="420"/>
      <c r="IL433" s="420"/>
      <c r="IM433" s="420"/>
      <c r="IN433" s="420"/>
      <c r="IO433" s="420"/>
      <c r="IP433" s="420"/>
      <c r="IQ433" s="420"/>
      <c r="IR433" s="420"/>
      <c r="IS433" s="420"/>
      <c r="IT433" s="420"/>
      <c r="IU433" s="420"/>
      <c r="IV433" s="420"/>
    </row>
    <row r="434" spans="1:256" s="998" customFormat="1" ht="15.6" customHeight="1">
      <c r="A434" s="9"/>
      <c r="B434" s="9"/>
      <c r="C434" s="2496"/>
      <c r="D434" s="131"/>
      <c r="E434" s="20"/>
      <c r="F434" s="115" t="s">
        <v>635</v>
      </c>
      <c r="G434" s="64"/>
      <c r="H434" s="64"/>
      <c r="I434" s="64"/>
      <c r="J434" s="64"/>
      <c r="K434" s="64"/>
      <c r="L434" s="64"/>
      <c r="M434" s="64"/>
      <c r="N434" s="64"/>
      <c r="O434" s="763">
        <v>-4007566</v>
      </c>
      <c r="P434" s="763">
        <v>-5054800</v>
      </c>
      <c r="Q434" s="763">
        <v>-5167700</v>
      </c>
      <c r="R434" s="763">
        <v>-4842400</v>
      </c>
      <c r="S434" s="2497">
        <v>-6652600</v>
      </c>
      <c r="T434" s="2497">
        <v>-5313500</v>
      </c>
      <c r="U434" s="765">
        <v>-6098000</v>
      </c>
      <c r="V434" s="2498">
        <v>-6020600</v>
      </c>
      <c r="W434" s="2498">
        <v>-6004200</v>
      </c>
      <c r="X434" s="1611">
        <v>-7959600</v>
      </c>
      <c r="Y434" s="2500">
        <v>-6019300</v>
      </c>
      <c r="Z434" s="2500">
        <v>-6269200</v>
      </c>
      <c r="AA434" s="2501">
        <v>-1475400</v>
      </c>
      <c r="AB434" s="2501">
        <v>-1557700</v>
      </c>
      <c r="AC434" s="477">
        <v>-1596600</v>
      </c>
      <c r="AD434" s="477">
        <v>-1636500</v>
      </c>
      <c r="AE434" s="477">
        <v>-1677400</v>
      </c>
      <c r="AF434" s="477">
        <v>-1719300</v>
      </c>
      <c r="AG434" s="477">
        <v>-1762300</v>
      </c>
      <c r="AH434" s="477">
        <v>-1806400</v>
      </c>
      <c r="AI434" s="477">
        <v>-1851600</v>
      </c>
      <c r="AJ434" s="477">
        <v>-1897900</v>
      </c>
      <c r="AK434" s="477">
        <v>-1945300</v>
      </c>
      <c r="AL434" s="477">
        <v>-1993900</v>
      </c>
      <c r="AM434" s="477">
        <v>-2043700</v>
      </c>
      <c r="AN434" s="477">
        <v>-2094800</v>
      </c>
      <c r="AO434" s="477">
        <v>-2147200</v>
      </c>
      <c r="AP434" s="523">
        <v>-2200900</v>
      </c>
      <c r="AQ434" s="420"/>
      <c r="AR434" s="420"/>
      <c r="AS434" s="1611">
        <v>-5572800</v>
      </c>
      <c r="AT434" s="420"/>
      <c r="AU434" s="420"/>
      <c r="AV434" s="420"/>
      <c r="AW434" s="420"/>
      <c r="AX434" s="420"/>
      <c r="AY434" s="420"/>
      <c r="AZ434" s="420"/>
      <c r="BA434" s="420"/>
      <c r="BB434" s="420"/>
      <c r="BC434" s="420"/>
      <c r="BD434" s="420"/>
      <c r="BE434" s="420"/>
      <c r="BF434" s="420"/>
      <c r="BG434" s="420"/>
      <c r="BH434" s="420"/>
      <c r="BI434" s="420"/>
      <c r="BJ434" s="420"/>
      <c r="BK434" s="420"/>
      <c r="BL434" s="420"/>
      <c r="BM434" s="420"/>
      <c r="BN434" s="420"/>
      <c r="BO434" s="420"/>
      <c r="BP434" s="420"/>
      <c r="BQ434" s="420"/>
      <c r="BR434" s="420"/>
      <c r="BS434" s="420"/>
      <c r="BT434" s="420"/>
      <c r="BU434" s="420"/>
      <c r="BV434" s="420"/>
      <c r="BW434" s="420"/>
      <c r="BX434" s="420"/>
      <c r="BY434" s="420"/>
      <c r="BZ434" s="420"/>
      <c r="CA434" s="420"/>
      <c r="CB434" s="420"/>
      <c r="CC434" s="420"/>
      <c r="CD434" s="420"/>
      <c r="CE434" s="420"/>
      <c r="CF434" s="420"/>
      <c r="CG434" s="420"/>
      <c r="CH434" s="420"/>
      <c r="CI434" s="420"/>
      <c r="CJ434" s="420"/>
      <c r="CK434" s="420"/>
      <c r="CL434" s="420"/>
      <c r="CM434" s="420"/>
      <c r="CN434" s="420"/>
      <c r="CO434" s="420"/>
      <c r="CP434" s="420"/>
      <c r="CQ434" s="420"/>
      <c r="CR434" s="420"/>
      <c r="CS434" s="420"/>
      <c r="CT434" s="420"/>
      <c r="CU434" s="420"/>
      <c r="CV434" s="420"/>
      <c r="CW434" s="420"/>
      <c r="CX434" s="420"/>
      <c r="CY434" s="420"/>
      <c r="CZ434" s="420"/>
      <c r="DA434" s="420"/>
      <c r="DB434" s="420"/>
      <c r="DC434" s="420"/>
      <c r="DD434" s="420"/>
      <c r="DE434" s="420"/>
      <c r="DF434" s="420"/>
      <c r="DG434" s="420"/>
      <c r="DH434" s="420"/>
      <c r="DI434" s="420"/>
      <c r="DJ434" s="420"/>
      <c r="DK434" s="420"/>
      <c r="DL434" s="420"/>
      <c r="DM434" s="420"/>
      <c r="DN434" s="420"/>
      <c r="DO434" s="420"/>
      <c r="DP434" s="420"/>
      <c r="DQ434" s="420"/>
      <c r="DR434" s="420"/>
      <c r="DS434" s="420"/>
      <c r="DT434" s="420"/>
      <c r="DU434" s="420"/>
      <c r="DV434" s="420"/>
      <c r="DW434" s="420"/>
      <c r="DX434" s="420"/>
      <c r="DY434" s="420"/>
      <c r="DZ434" s="420"/>
      <c r="EA434" s="420"/>
      <c r="EB434" s="420"/>
      <c r="EC434" s="420"/>
      <c r="ED434" s="420"/>
      <c r="EE434" s="420"/>
      <c r="EF434" s="420"/>
      <c r="EG434" s="420"/>
      <c r="EH434" s="420"/>
      <c r="EI434" s="420"/>
      <c r="EJ434" s="420"/>
      <c r="EK434" s="420"/>
      <c r="EL434" s="420"/>
      <c r="EM434" s="420"/>
      <c r="EN434" s="420"/>
      <c r="EO434" s="420"/>
      <c r="EP434" s="420"/>
      <c r="EQ434" s="420"/>
      <c r="ER434" s="420"/>
      <c r="ES434" s="420"/>
      <c r="ET434" s="420"/>
      <c r="EU434" s="420"/>
      <c r="EV434" s="420"/>
      <c r="EW434" s="420"/>
      <c r="EX434" s="420"/>
      <c r="EY434" s="420"/>
      <c r="EZ434" s="420"/>
      <c r="FA434" s="420"/>
      <c r="FB434" s="420"/>
      <c r="FC434" s="420"/>
      <c r="FD434" s="420"/>
      <c r="FE434" s="420"/>
      <c r="FF434" s="420"/>
      <c r="FG434" s="420"/>
      <c r="FH434" s="420"/>
      <c r="FI434" s="420"/>
      <c r="FJ434" s="420"/>
      <c r="FK434" s="420"/>
      <c r="FL434" s="420"/>
      <c r="FM434" s="420"/>
      <c r="FN434" s="420"/>
      <c r="FO434" s="420"/>
      <c r="FP434" s="420"/>
      <c r="FQ434" s="420"/>
      <c r="FR434" s="420"/>
      <c r="FS434" s="420"/>
      <c r="FT434" s="420"/>
      <c r="FU434" s="420"/>
      <c r="FV434" s="420"/>
      <c r="FW434" s="420"/>
      <c r="FX434" s="420"/>
      <c r="FY434" s="420"/>
      <c r="FZ434" s="420"/>
      <c r="GA434" s="420"/>
      <c r="GB434" s="420"/>
      <c r="GC434" s="420"/>
      <c r="GD434" s="420"/>
      <c r="GE434" s="420"/>
      <c r="GF434" s="420"/>
      <c r="GG434" s="420"/>
      <c r="GH434" s="420"/>
      <c r="GI434" s="420"/>
      <c r="GJ434" s="420"/>
      <c r="GK434" s="420"/>
      <c r="GL434" s="420"/>
      <c r="GM434" s="420"/>
      <c r="GN434" s="420"/>
      <c r="GO434" s="420"/>
      <c r="GP434" s="420"/>
      <c r="GQ434" s="420"/>
      <c r="GR434" s="420"/>
      <c r="GS434" s="420"/>
      <c r="GT434" s="420"/>
      <c r="GU434" s="420"/>
      <c r="GV434" s="420"/>
      <c r="GW434" s="420"/>
      <c r="GX434" s="420"/>
      <c r="GY434" s="420"/>
      <c r="GZ434" s="420"/>
      <c r="HA434" s="420"/>
      <c r="HB434" s="420"/>
      <c r="HC434" s="420"/>
      <c r="HD434" s="420"/>
      <c r="HE434" s="420"/>
      <c r="HF434" s="420"/>
      <c r="HG434" s="420"/>
      <c r="HH434" s="420"/>
      <c r="HI434" s="420"/>
      <c r="HJ434" s="420"/>
      <c r="HK434" s="420"/>
      <c r="HL434" s="420"/>
      <c r="HM434" s="420"/>
      <c r="HN434" s="420"/>
      <c r="HO434" s="420"/>
      <c r="HP434" s="420"/>
      <c r="HQ434" s="420"/>
      <c r="HR434" s="420"/>
      <c r="HS434" s="420"/>
      <c r="HT434" s="420"/>
      <c r="HU434" s="420"/>
      <c r="HV434" s="420"/>
      <c r="HW434" s="420"/>
      <c r="HX434" s="420"/>
      <c r="HY434" s="420"/>
      <c r="HZ434" s="420"/>
      <c r="IA434" s="420"/>
      <c r="IB434" s="420"/>
      <c r="IC434" s="420"/>
      <c r="ID434" s="420"/>
      <c r="IE434" s="420"/>
      <c r="IF434" s="420"/>
      <c r="IG434" s="420"/>
      <c r="IH434" s="420"/>
      <c r="II434" s="420"/>
      <c r="IJ434" s="420"/>
      <c r="IK434" s="420"/>
      <c r="IL434" s="420"/>
      <c r="IM434" s="420"/>
      <c r="IN434" s="420"/>
      <c r="IO434" s="420"/>
      <c r="IP434" s="420"/>
      <c r="IQ434" s="420"/>
      <c r="IR434" s="420"/>
      <c r="IS434" s="420"/>
      <c r="IT434" s="420"/>
      <c r="IU434" s="420"/>
      <c r="IV434" s="420"/>
    </row>
    <row r="435" spans="1:256" s="998" customFormat="1" ht="15.6" customHeight="1">
      <c r="A435" s="9"/>
      <c r="B435" s="9"/>
      <c r="C435" s="2496"/>
      <c r="D435" s="505"/>
      <c r="E435" s="506"/>
      <c r="F435" s="507" t="s">
        <v>38</v>
      </c>
      <c r="G435" s="2502"/>
      <c r="H435" s="2502"/>
      <c r="I435" s="2502"/>
      <c r="J435" s="2502"/>
      <c r="K435" s="2502"/>
      <c r="L435" s="2502"/>
      <c r="M435" s="2502"/>
      <c r="N435" s="2502"/>
      <c r="O435" s="508">
        <v>16803076</v>
      </c>
      <c r="P435" s="2503">
        <v>16474700</v>
      </c>
      <c r="Q435" s="2503">
        <v>17197400</v>
      </c>
      <c r="R435" s="2503">
        <v>19427100</v>
      </c>
      <c r="S435" s="2504">
        <v>19370500</v>
      </c>
      <c r="T435" s="2504">
        <v>19527600</v>
      </c>
      <c r="U435" s="2505">
        <v>20843600</v>
      </c>
      <c r="V435" s="2506">
        <v>20952600</v>
      </c>
      <c r="W435" s="508">
        <v>21921900</v>
      </c>
      <c r="X435" s="2507">
        <v>19909100</v>
      </c>
      <c r="Y435" s="2508">
        <v>21266700</v>
      </c>
      <c r="Z435" s="2508">
        <v>22324100</v>
      </c>
      <c r="AA435" s="2509">
        <v>31107905.913733348</v>
      </c>
      <c r="AB435" s="2509">
        <v>32434397.351199999</v>
      </c>
      <c r="AC435" s="508">
        <v>33576700</v>
      </c>
      <c r="AD435" s="508">
        <v>34953800</v>
      </c>
      <c r="AE435" s="508">
        <v>36406900</v>
      </c>
      <c r="AF435" s="508">
        <v>37905400</v>
      </c>
      <c r="AG435" s="508">
        <v>39177300</v>
      </c>
      <c r="AH435" s="508">
        <v>40493200</v>
      </c>
      <c r="AI435" s="508">
        <v>41854700</v>
      </c>
      <c r="AJ435" s="508">
        <v>43272100</v>
      </c>
      <c r="AK435" s="508">
        <v>44747400</v>
      </c>
      <c r="AL435" s="508">
        <v>46282700</v>
      </c>
      <c r="AM435" s="508">
        <v>47880100</v>
      </c>
      <c r="AN435" s="508">
        <v>49541800</v>
      </c>
      <c r="AO435" s="508">
        <v>51270300</v>
      </c>
      <c r="AP435" s="509">
        <v>53068000</v>
      </c>
      <c r="AS435" s="2507">
        <v>23020500</v>
      </c>
    </row>
    <row r="436" spans="1:256" ht="15.6" customHeight="1">
      <c r="C436" s="2547"/>
      <c r="D436" s="487"/>
      <c r="E436" s="517" t="s">
        <v>798</v>
      </c>
      <c r="F436" s="518"/>
      <c r="G436" s="2516"/>
      <c r="H436" s="2516"/>
      <c r="I436" s="2516"/>
      <c r="J436" s="2516"/>
      <c r="K436" s="2516"/>
      <c r="L436" s="2516"/>
      <c r="M436" s="2516"/>
      <c r="N436" s="2516"/>
      <c r="O436" s="2489"/>
      <c r="P436" s="2489"/>
      <c r="Q436" s="2489"/>
      <c r="R436" s="2489"/>
      <c r="S436" s="2517"/>
      <c r="T436" s="2517"/>
      <c r="U436" s="2518"/>
      <c r="V436" s="2519"/>
      <c r="W436" s="2519"/>
      <c r="X436" s="2520"/>
      <c r="Y436" s="2521"/>
      <c r="Z436" s="2521"/>
      <c r="AA436" s="2522"/>
      <c r="AB436" s="2522"/>
      <c r="AC436" s="519"/>
      <c r="AD436" s="519"/>
      <c r="AE436" s="519"/>
      <c r="AF436" s="519"/>
      <c r="AG436" s="519"/>
      <c r="AH436" s="519"/>
      <c r="AI436" s="519"/>
      <c r="AJ436" s="519"/>
      <c r="AK436" s="519"/>
      <c r="AL436" s="519"/>
      <c r="AM436" s="519"/>
      <c r="AN436" s="519"/>
      <c r="AO436" s="519"/>
      <c r="AP436" s="520"/>
      <c r="AQ436" s="998"/>
      <c r="AR436" s="998"/>
      <c r="AS436" s="2520"/>
      <c r="AT436" s="998"/>
      <c r="AU436" s="998"/>
      <c r="AV436" s="998"/>
      <c r="AW436" s="998"/>
      <c r="AX436" s="998"/>
      <c r="AY436" s="998"/>
      <c r="AZ436" s="998"/>
      <c r="BA436" s="998"/>
      <c r="BB436" s="998"/>
      <c r="BC436" s="998"/>
      <c r="BD436" s="998"/>
      <c r="BE436" s="998"/>
      <c r="BF436" s="998"/>
      <c r="BG436" s="998"/>
      <c r="BH436" s="998"/>
      <c r="BI436" s="998"/>
      <c r="BJ436" s="998"/>
      <c r="BK436" s="998"/>
      <c r="BL436" s="998"/>
      <c r="BM436" s="998"/>
      <c r="BN436" s="998"/>
      <c r="BO436" s="998"/>
      <c r="BP436" s="998"/>
      <c r="BQ436" s="998"/>
      <c r="BR436" s="998"/>
      <c r="BS436" s="998"/>
      <c r="BT436" s="998"/>
      <c r="BU436" s="998"/>
      <c r="BV436" s="998"/>
      <c r="BW436" s="998"/>
      <c r="BX436" s="998"/>
      <c r="BY436" s="998"/>
      <c r="BZ436" s="998"/>
      <c r="CA436" s="998"/>
      <c r="CB436" s="998"/>
      <c r="CC436" s="998"/>
      <c r="CD436" s="998"/>
      <c r="CE436" s="998"/>
      <c r="CF436" s="998"/>
      <c r="CG436" s="998"/>
      <c r="CH436" s="998"/>
      <c r="CI436" s="998"/>
      <c r="CJ436" s="998"/>
      <c r="CK436" s="998"/>
      <c r="CL436" s="998"/>
      <c r="CM436" s="998"/>
      <c r="CN436" s="998"/>
      <c r="CO436" s="998"/>
      <c r="CP436" s="998"/>
      <c r="CQ436" s="998"/>
      <c r="CR436" s="998"/>
      <c r="CS436" s="998"/>
      <c r="CT436" s="998"/>
      <c r="CU436" s="998"/>
      <c r="CV436" s="998"/>
      <c r="CW436" s="998"/>
      <c r="CX436" s="998"/>
      <c r="CY436" s="998"/>
      <c r="CZ436" s="998"/>
      <c r="DA436" s="998"/>
      <c r="DB436" s="998"/>
      <c r="DC436" s="998"/>
      <c r="DD436" s="998"/>
      <c r="DE436" s="998"/>
      <c r="DF436" s="998"/>
      <c r="DG436" s="998"/>
      <c r="DH436" s="998"/>
      <c r="DI436" s="998"/>
      <c r="DJ436" s="998"/>
      <c r="DK436" s="998"/>
      <c r="DL436" s="998"/>
      <c r="DM436" s="998"/>
      <c r="DN436" s="998"/>
      <c r="DO436" s="998"/>
      <c r="DP436" s="998"/>
      <c r="DQ436" s="998"/>
      <c r="DR436" s="998"/>
      <c r="DS436" s="998"/>
      <c r="DT436" s="998"/>
      <c r="DU436" s="998"/>
      <c r="DV436" s="998"/>
      <c r="DW436" s="998"/>
      <c r="DX436" s="998"/>
      <c r="DY436" s="998"/>
      <c r="DZ436" s="998"/>
      <c r="EA436" s="998"/>
      <c r="EB436" s="998"/>
      <c r="EC436" s="998"/>
      <c r="ED436" s="998"/>
      <c r="EE436" s="998"/>
      <c r="EF436" s="998"/>
      <c r="EG436" s="998"/>
      <c r="EH436" s="998"/>
      <c r="EI436" s="998"/>
      <c r="EJ436" s="998"/>
      <c r="EK436" s="998"/>
      <c r="EL436" s="998"/>
      <c r="EM436" s="998"/>
      <c r="EN436" s="998"/>
      <c r="EO436" s="998"/>
      <c r="EP436" s="998"/>
      <c r="EQ436" s="998"/>
      <c r="ER436" s="998"/>
      <c r="ES436" s="998"/>
      <c r="ET436" s="998"/>
      <c r="EU436" s="998"/>
      <c r="EV436" s="998"/>
      <c r="EW436" s="998"/>
      <c r="EX436" s="998"/>
      <c r="EY436" s="998"/>
      <c r="EZ436" s="998"/>
      <c r="FA436" s="998"/>
      <c r="FB436" s="998"/>
      <c r="FC436" s="998"/>
      <c r="FD436" s="998"/>
      <c r="FE436" s="998"/>
      <c r="FF436" s="998"/>
      <c r="FG436" s="998"/>
      <c r="FH436" s="998"/>
      <c r="FI436" s="998"/>
      <c r="FJ436" s="998"/>
      <c r="FK436" s="998"/>
      <c r="FL436" s="998"/>
      <c r="FM436" s="998"/>
      <c r="FN436" s="998"/>
      <c r="FO436" s="998"/>
      <c r="FP436" s="998"/>
      <c r="FQ436" s="998"/>
      <c r="FR436" s="998"/>
      <c r="FS436" s="998"/>
      <c r="FT436" s="998"/>
      <c r="FU436" s="998"/>
      <c r="FV436" s="998"/>
      <c r="FW436" s="998"/>
      <c r="FX436" s="998"/>
      <c r="FY436" s="998"/>
      <c r="FZ436" s="998"/>
      <c r="GA436" s="998"/>
      <c r="GB436" s="998"/>
      <c r="GC436" s="998"/>
      <c r="GD436" s="998"/>
      <c r="GE436" s="998"/>
      <c r="GF436" s="998"/>
      <c r="GG436" s="998"/>
      <c r="GH436" s="998"/>
      <c r="GI436" s="998"/>
      <c r="GJ436" s="998"/>
      <c r="GK436" s="998"/>
      <c r="GL436" s="998"/>
      <c r="GM436" s="998"/>
      <c r="GN436" s="998"/>
      <c r="GO436" s="998"/>
      <c r="GP436" s="998"/>
      <c r="GQ436" s="998"/>
      <c r="GR436" s="998"/>
      <c r="GS436" s="998"/>
      <c r="GT436" s="998"/>
      <c r="GU436" s="998"/>
      <c r="GV436" s="998"/>
      <c r="GW436" s="998"/>
      <c r="GX436" s="998"/>
      <c r="GY436" s="998"/>
      <c r="GZ436" s="998"/>
      <c r="HA436" s="998"/>
      <c r="HB436" s="998"/>
      <c r="HC436" s="998"/>
      <c r="HD436" s="998"/>
      <c r="HE436" s="998"/>
      <c r="HF436" s="998"/>
      <c r="HG436" s="998"/>
      <c r="HH436" s="998"/>
      <c r="HI436" s="998"/>
      <c r="HJ436" s="998"/>
      <c r="HK436" s="998"/>
      <c r="HL436" s="998"/>
      <c r="HM436" s="998"/>
      <c r="HN436" s="998"/>
      <c r="HO436" s="998"/>
      <c r="HP436" s="998"/>
      <c r="HQ436" s="998"/>
      <c r="HR436" s="998"/>
      <c r="HS436" s="998"/>
      <c r="HT436" s="998"/>
      <c r="HU436" s="998"/>
      <c r="HV436" s="998"/>
      <c r="HW436" s="998"/>
      <c r="HX436" s="998"/>
      <c r="HY436" s="998"/>
      <c r="HZ436" s="998"/>
      <c r="IA436" s="998"/>
      <c r="IB436" s="998"/>
      <c r="IC436" s="998"/>
      <c r="ID436" s="998"/>
      <c r="IE436" s="998"/>
      <c r="IF436" s="998"/>
      <c r="IG436" s="998"/>
      <c r="IH436" s="998"/>
      <c r="II436" s="998"/>
      <c r="IJ436" s="998"/>
      <c r="IK436" s="998"/>
      <c r="IL436" s="998"/>
      <c r="IM436" s="998"/>
      <c r="IN436" s="998"/>
      <c r="IO436" s="998"/>
      <c r="IP436" s="998"/>
      <c r="IQ436" s="998"/>
      <c r="IR436" s="998"/>
      <c r="IS436" s="998"/>
      <c r="IT436" s="998"/>
      <c r="IU436" s="998"/>
      <c r="IV436" s="998"/>
    </row>
    <row r="437" spans="1:256" ht="15.6" customHeight="1">
      <c r="C437" s="2547"/>
      <c r="D437" s="487"/>
      <c r="E437" s="522"/>
      <c r="F437" s="518" t="s">
        <v>623</v>
      </c>
      <c r="G437" s="2516"/>
      <c r="H437" s="2516"/>
      <c r="I437" s="2516"/>
      <c r="J437" s="2516"/>
      <c r="K437" s="2516"/>
      <c r="L437" s="2516"/>
      <c r="M437" s="2516"/>
      <c r="N437" s="2516"/>
      <c r="O437" s="2489"/>
      <c r="P437" s="2489"/>
      <c r="Q437" s="2489"/>
      <c r="R437" s="763">
        <v>858700</v>
      </c>
      <c r="S437" s="2497">
        <v>770100</v>
      </c>
      <c r="T437" s="2497">
        <v>773300</v>
      </c>
      <c r="U437" s="765">
        <v>912000</v>
      </c>
      <c r="V437" s="2498">
        <v>957300</v>
      </c>
      <c r="W437" s="2498">
        <v>1266300</v>
      </c>
      <c r="X437" s="1611">
        <v>1250000</v>
      </c>
      <c r="Y437" s="2500">
        <v>1304900</v>
      </c>
      <c r="Z437" s="2500">
        <v>1381100</v>
      </c>
      <c r="AA437" s="2501">
        <v>1540698.5544</v>
      </c>
      <c r="AB437" s="2501">
        <v>1588092.1849</v>
      </c>
      <c r="AC437" s="477">
        <v>1648200</v>
      </c>
      <c r="AD437" s="477">
        <v>1722500</v>
      </c>
      <c r="AE437" s="477">
        <v>1801200</v>
      </c>
      <c r="AF437" s="477">
        <v>1882400</v>
      </c>
      <c r="AG437" s="477">
        <v>1949400</v>
      </c>
      <c r="AH437" s="477">
        <v>2018800</v>
      </c>
      <c r="AI437" s="477">
        <v>2090700</v>
      </c>
      <c r="AJ437" s="477">
        <v>2165800</v>
      </c>
      <c r="AK437" s="477">
        <v>2244100</v>
      </c>
      <c r="AL437" s="477">
        <v>2325800</v>
      </c>
      <c r="AM437" s="477">
        <v>2411000</v>
      </c>
      <c r="AN437" s="477">
        <v>2499800</v>
      </c>
      <c r="AO437" s="477">
        <v>2592400</v>
      </c>
      <c r="AP437" s="523">
        <v>2688900</v>
      </c>
      <c r="AQ437" s="998"/>
      <c r="AR437" s="998"/>
      <c r="AS437" s="1611">
        <v>1381100</v>
      </c>
      <c r="AT437" s="998"/>
      <c r="AU437" s="998"/>
      <c r="AV437" s="998"/>
      <c r="AW437" s="998"/>
      <c r="AX437" s="998"/>
      <c r="AY437" s="998"/>
      <c r="AZ437" s="998"/>
      <c r="BA437" s="998"/>
      <c r="BB437" s="998"/>
      <c r="BC437" s="998"/>
      <c r="BD437" s="998"/>
      <c r="BE437" s="998"/>
      <c r="BF437" s="998"/>
      <c r="BG437" s="998"/>
      <c r="BH437" s="998"/>
      <c r="BI437" s="998"/>
      <c r="BJ437" s="998"/>
      <c r="BK437" s="998"/>
      <c r="BL437" s="998"/>
      <c r="BM437" s="998"/>
      <c r="BN437" s="998"/>
      <c r="BO437" s="998"/>
      <c r="BP437" s="998"/>
      <c r="BQ437" s="998"/>
      <c r="BR437" s="998"/>
      <c r="BS437" s="998"/>
      <c r="BT437" s="998"/>
      <c r="BU437" s="998"/>
      <c r="BV437" s="998"/>
      <c r="BW437" s="998"/>
      <c r="BX437" s="998"/>
      <c r="BY437" s="998"/>
      <c r="BZ437" s="998"/>
      <c r="CA437" s="998"/>
      <c r="CB437" s="998"/>
      <c r="CC437" s="998"/>
      <c r="CD437" s="998"/>
      <c r="CE437" s="998"/>
      <c r="CF437" s="998"/>
      <c r="CG437" s="998"/>
      <c r="CH437" s="998"/>
      <c r="CI437" s="998"/>
      <c r="CJ437" s="998"/>
      <c r="CK437" s="998"/>
      <c r="CL437" s="998"/>
      <c r="CM437" s="998"/>
      <c r="CN437" s="998"/>
      <c r="CO437" s="998"/>
      <c r="CP437" s="998"/>
      <c r="CQ437" s="998"/>
      <c r="CR437" s="998"/>
      <c r="CS437" s="998"/>
      <c r="CT437" s="998"/>
      <c r="CU437" s="998"/>
      <c r="CV437" s="998"/>
      <c r="CW437" s="998"/>
      <c r="CX437" s="998"/>
      <c r="CY437" s="998"/>
      <c r="CZ437" s="998"/>
      <c r="DA437" s="998"/>
      <c r="DB437" s="998"/>
      <c r="DC437" s="998"/>
      <c r="DD437" s="998"/>
      <c r="DE437" s="998"/>
      <c r="DF437" s="998"/>
      <c r="DG437" s="998"/>
      <c r="DH437" s="998"/>
      <c r="DI437" s="998"/>
      <c r="DJ437" s="998"/>
      <c r="DK437" s="998"/>
      <c r="DL437" s="998"/>
      <c r="DM437" s="998"/>
      <c r="DN437" s="998"/>
      <c r="DO437" s="998"/>
      <c r="DP437" s="998"/>
      <c r="DQ437" s="998"/>
      <c r="DR437" s="998"/>
      <c r="DS437" s="998"/>
      <c r="DT437" s="998"/>
      <c r="DU437" s="998"/>
      <c r="DV437" s="998"/>
      <c r="DW437" s="998"/>
      <c r="DX437" s="998"/>
      <c r="DY437" s="998"/>
      <c r="DZ437" s="998"/>
      <c r="EA437" s="998"/>
      <c r="EB437" s="998"/>
      <c r="EC437" s="998"/>
      <c r="ED437" s="998"/>
      <c r="EE437" s="998"/>
      <c r="EF437" s="998"/>
      <c r="EG437" s="998"/>
      <c r="EH437" s="998"/>
      <c r="EI437" s="998"/>
      <c r="EJ437" s="998"/>
      <c r="EK437" s="998"/>
      <c r="EL437" s="998"/>
      <c r="EM437" s="998"/>
      <c r="EN437" s="998"/>
      <c r="EO437" s="998"/>
      <c r="EP437" s="998"/>
      <c r="EQ437" s="998"/>
      <c r="ER437" s="998"/>
      <c r="ES437" s="998"/>
      <c r="ET437" s="998"/>
      <c r="EU437" s="998"/>
      <c r="EV437" s="998"/>
      <c r="EW437" s="998"/>
      <c r="EX437" s="998"/>
      <c r="EY437" s="998"/>
      <c r="EZ437" s="998"/>
      <c r="FA437" s="998"/>
      <c r="FB437" s="998"/>
      <c r="FC437" s="998"/>
      <c r="FD437" s="998"/>
      <c r="FE437" s="998"/>
      <c r="FF437" s="998"/>
      <c r="FG437" s="998"/>
      <c r="FH437" s="998"/>
      <c r="FI437" s="998"/>
      <c r="FJ437" s="998"/>
      <c r="FK437" s="998"/>
      <c r="FL437" s="998"/>
      <c r="FM437" s="998"/>
      <c r="FN437" s="998"/>
      <c r="FO437" s="998"/>
      <c r="FP437" s="998"/>
      <c r="FQ437" s="998"/>
      <c r="FR437" s="998"/>
      <c r="FS437" s="998"/>
      <c r="FT437" s="998"/>
      <c r="FU437" s="998"/>
      <c r="FV437" s="998"/>
      <c r="FW437" s="998"/>
      <c r="FX437" s="998"/>
      <c r="FY437" s="998"/>
      <c r="FZ437" s="998"/>
      <c r="GA437" s="998"/>
      <c r="GB437" s="998"/>
      <c r="GC437" s="998"/>
      <c r="GD437" s="998"/>
      <c r="GE437" s="998"/>
      <c r="GF437" s="998"/>
      <c r="GG437" s="998"/>
      <c r="GH437" s="998"/>
      <c r="GI437" s="998"/>
      <c r="GJ437" s="998"/>
      <c r="GK437" s="998"/>
      <c r="GL437" s="998"/>
      <c r="GM437" s="998"/>
      <c r="GN437" s="998"/>
      <c r="GO437" s="998"/>
      <c r="GP437" s="998"/>
      <c r="GQ437" s="998"/>
      <c r="GR437" s="998"/>
      <c r="GS437" s="998"/>
      <c r="GT437" s="998"/>
      <c r="GU437" s="998"/>
      <c r="GV437" s="998"/>
      <c r="GW437" s="998"/>
      <c r="GX437" s="998"/>
      <c r="GY437" s="998"/>
      <c r="GZ437" s="998"/>
      <c r="HA437" s="998"/>
      <c r="HB437" s="998"/>
      <c r="HC437" s="998"/>
      <c r="HD437" s="998"/>
      <c r="HE437" s="998"/>
      <c r="HF437" s="998"/>
      <c r="HG437" s="998"/>
      <c r="HH437" s="998"/>
      <c r="HI437" s="998"/>
      <c r="HJ437" s="998"/>
      <c r="HK437" s="998"/>
      <c r="HL437" s="998"/>
      <c r="HM437" s="998"/>
      <c r="HN437" s="998"/>
      <c r="HO437" s="998"/>
      <c r="HP437" s="998"/>
      <c r="HQ437" s="998"/>
      <c r="HR437" s="998"/>
      <c r="HS437" s="998"/>
      <c r="HT437" s="998"/>
      <c r="HU437" s="998"/>
      <c r="HV437" s="998"/>
      <c r="HW437" s="998"/>
      <c r="HX437" s="998"/>
      <c r="HY437" s="998"/>
      <c r="HZ437" s="998"/>
      <c r="IA437" s="998"/>
      <c r="IB437" s="998"/>
      <c r="IC437" s="998"/>
      <c r="ID437" s="998"/>
      <c r="IE437" s="998"/>
      <c r="IF437" s="998"/>
      <c r="IG437" s="998"/>
      <c r="IH437" s="998"/>
      <c r="II437" s="998"/>
      <c r="IJ437" s="998"/>
      <c r="IK437" s="998"/>
      <c r="IL437" s="998"/>
      <c r="IM437" s="998"/>
      <c r="IN437" s="998"/>
      <c r="IO437" s="998"/>
      <c r="IP437" s="998"/>
      <c r="IQ437" s="998"/>
      <c r="IR437" s="998"/>
      <c r="IS437" s="998"/>
      <c r="IT437" s="998"/>
      <c r="IU437" s="998"/>
      <c r="IV437" s="998"/>
    </row>
    <row r="438" spans="1:256" s="998" customFormat="1" ht="15.6" customHeight="1">
      <c r="A438" s="9"/>
      <c r="B438" s="9"/>
      <c r="C438" s="2547"/>
      <c r="D438" s="487"/>
      <c r="E438" s="522"/>
      <c r="F438" s="518" t="s">
        <v>625</v>
      </c>
      <c r="G438" s="2516"/>
      <c r="H438" s="2516"/>
      <c r="I438" s="2516"/>
      <c r="J438" s="2516"/>
      <c r="K438" s="2516"/>
      <c r="L438" s="2516"/>
      <c r="M438" s="2516"/>
      <c r="N438" s="2516"/>
      <c r="O438" s="2489"/>
      <c r="P438" s="2489"/>
      <c r="Q438" s="2489"/>
      <c r="R438" s="763">
        <v>12300</v>
      </c>
      <c r="S438" s="2497">
        <v>19000</v>
      </c>
      <c r="T438" s="2497">
        <v>17900</v>
      </c>
      <c r="U438" s="765">
        <v>12900</v>
      </c>
      <c r="V438" s="2498">
        <v>0</v>
      </c>
      <c r="W438" s="2498">
        <v>12000</v>
      </c>
      <c r="X438" s="1611">
        <v>0</v>
      </c>
      <c r="Y438" s="2500">
        <v>0</v>
      </c>
      <c r="Z438" s="2500">
        <v>0</v>
      </c>
      <c r="AA438" s="2501">
        <v>48000</v>
      </c>
      <c r="AB438" s="2501">
        <v>49000</v>
      </c>
      <c r="AC438" s="477">
        <v>50200</v>
      </c>
      <c r="AD438" s="477">
        <v>51500</v>
      </c>
      <c r="AE438" s="477">
        <v>52800</v>
      </c>
      <c r="AF438" s="477">
        <v>54100</v>
      </c>
      <c r="AG438" s="477">
        <v>55500</v>
      </c>
      <c r="AH438" s="477">
        <v>56900</v>
      </c>
      <c r="AI438" s="477">
        <v>58300</v>
      </c>
      <c r="AJ438" s="477">
        <v>59800</v>
      </c>
      <c r="AK438" s="477">
        <v>61300</v>
      </c>
      <c r="AL438" s="477">
        <v>62800</v>
      </c>
      <c r="AM438" s="477">
        <v>64400</v>
      </c>
      <c r="AN438" s="477">
        <v>66000</v>
      </c>
      <c r="AO438" s="477">
        <v>67700</v>
      </c>
      <c r="AP438" s="523">
        <v>69400</v>
      </c>
      <c r="AS438" s="1611">
        <v>0</v>
      </c>
    </row>
    <row r="439" spans="1:256" ht="15.6" customHeight="1">
      <c r="C439" s="2547"/>
      <c r="D439" s="487"/>
      <c r="E439" s="522"/>
      <c r="F439" s="518" t="s">
        <v>626</v>
      </c>
      <c r="G439" s="2516"/>
      <c r="H439" s="2516"/>
      <c r="I439" s="2516"/>
      <c r="J439" s="2516"/>
      <c r="K439" s="2516"/>
      <c r="L439" s="2516"/>
      <c r="M439" s="2516"/>
      <c r="N439" s="2516"/>
      <c r="O439" s="2489"/>
      <c r="P439" s="2489"/>
      <c r="Q439" s="2489"/>
      <c r="R439" s="763">
        <v>0</v>
      </c>
      <c r="S439" s="2497">
        <v>0</v>
      </c>
      <c r="T439" s="2497">
        <v>0</v>
      </c>
      <c r="U439" s="765">
        <v>0</v>
      </c>
      <c r="V439" s="2498">
        <v>0</v>
      </c>
      <c r="W439" s="2498">
        <v>0</v>
      </c>
      <c r="X439" s="1611">
        <v>0</v>
      </c>
      <c r="Y439" s="2500">
        <v>0</v>
      </c>
      <c r="Z439" s="2500">
        <v>0</v>
      </c>
      <c r="AA439" s="2501">
        <v>0</v>
      </c>
      <c r="AB439" s="2501">
        <v>0</v>
      </c>
      <c r="AC439" s="477">
        <v>0</v>
      </c>
      <c r="AD439" s="477">
        <v>0</v>
      </c>
      <c r="AE439" s="477">
        <v>0</v>
      </c>
      <c r="AF439" s="477">
        <v>0</v>
      </c>
      <c r="AG439" s="477">
        <v>0</v>
      </c>
      <c r="AH439" s="477">
        <v>0</v>
      </c>
      <c r="AI439" s="477">
        <v>0</v>
      </c>
      <c r="AJ439" s="477">
        <v>0</v>
      </c>
      <c r="AK439" s="477">
        <v>0</v>
      </c>
      <c r="AL439" s="477">
        <v>0</v>
      </c>
      <c r="AM439" s="477">
        <v>0</v>
      </c>
      <c r="AN439" s="477">
        <v>0</v>
      </c>
      <c r="AO439" s="477">
        <v>0</v>
      </c>
      <c r="AP439" s="523">
        <v>0</v>
      </c>
      <c r="AQ439" s="998"/>
      <c r="AR439" s="998"/>
      <c r="AS439" s="1611">
        <v>0</v>
      </c>
      <c r="AT439" s="998"/>
      <c r="AU439" s="998"/>
      <c r="AV439" s="998"/>
      <c r="AW439" s="998"/>
      <c r="AX439" s="998"/>
      <c r="AY439" s="998"/>
      <c r="AZ439" s="998"/>
      <c r="BA439" s="998"/>
      <c r="BB439" s="998"/>
      <c r="BC439" s="998"/>
      <c r="BD439" s="998"/>
      <c r="BE439" s="998"/>
      <c r="BF439" s="998"/>
      <c r="BG439" s="998"/>
      <c r="BH439" s="998"/>
      <c r="BI439" s="998"/>
      <c r="BJ439" s="998"/>
      <c r="BK439" s="998"/>
      <c r="BL439" s="998"/>
      <c r="BM439" s="998"/>
      <c r="BN439" s="998"/>
      <c r="BO439" s="998"/>
      <c r="BP439" s="998"/>
      <c r="BQ439" s="998"/>
      <c r="BR439" s="998"/>
      <c r="BS439" s="998"/>
      <c r="BT439" s="998"/>
      <c r="BU439" s="998"/>
      <c r="BV439" s="998"/>
      <c r="BW439" s="998"/>
      <c r="BX439" s="998"/>
      <c r="BY439" s="998"/>
      <c r="BZ439" s="998"/>
      <c r="CA439" s="998"/>
      <c r="CB439" s="998"/>
      <c r="CC439" s="998"/>
      <c r="CD439" s="998"/>
      <c r="CE439" s="998"/>
      <c r="CF439" s="998"/>
      <c r="CG439" s="998"/>
      <c r="CH439" s="998"/>
      <c r="CI439" s="998"/>
      <c r="CJ439" s="998"/>
      <c r="CK439" s="998"/>
      <c r="CL439" s="998"/>
      <c r="CM439" s="998"/>
      <c r="CN439" s="998"/>
      <c r="CO439" s="998"/>
      <c r="CP439" s="998"/>
      <c r="CQ439" s="998"/>
      <c r="CR439" s="998"/>
      <c r="CS439" s="998"/>
      <c r="CT439" s="998"/>
      <c r="CU439" s="998"/>
      <c r="CV439" s="998"/>
      <c r="CW439" s="998"/>
      <c r="CX439" s="998"/>
      <c r="CY439" s="998"/>
      <c r="CZ439" s="998"/>
      <c r="DA439" s="998"/>
      <c r="DB439" s="998"/>
      <c r="DC439" s="998"/>
      <c r="DD439" s="998"/>
      <c r="DE439" s="998"/>
      <c r="DF439" s="998"/>
      <c r="DG439" s="998"/>
      <c r="DH439" s="998"/>
      <c r="DI439" s="998"/>
      <c r="DJ439" s="998"/>
      <c r="DK439" s="998"/>
      <c r="DL439" s="998"/>
      <c r="DM439" s="998"/>
      <c r="DN439" s="998"/>
      <c r="DO439" s="998"/>
      <c r="DP439" s="998"/>
      <c r="DQ439" s="998"/>
      <c r="DR439" s="998"/>
      <c r="DS439" s="998"/>
      <c r="DT439" s="998"/>
      <c r="DU439" s="998"/>
      <c r="DV439" s="998"/>
      <c r="DW439" s="998"/>
      <c r="DX439" s="998"/>
      <c r="DY439" s="998"/>
      <c r="DZ439" s="998"/>
      <c r="EA439" s="998"/>
      <c r="EB439" s="998"/>
      <c r="EC439" s="998"/>
      <c r="ED439" s="998"/>
      <c r="EE439" s="998"/>
      <c r="EF439" s="998"/>
      <c r="EG439" s="998"/>
      <c r="EH439" s="998"/>
      <c r="EI439" s="998"/>
      <c r="EJ439" s="998"/>
      <c r="EK439" s="998"/>
      <c r="EL439" s="998"/>
      <c r="EM439" s="998"/>
      <c r="EN439" s="998"/>
      <c r="EO439" s="998"/>
      <c r="EP439" s="998"/>
      <c r="EQ439" s="998"/>
      <c r="ER439" s="998"/>
      <c r="ES439" s="998"/>
      <c r="ET439" s="998"/>
      <c r="EU439" s="998"/>
      <c r="EV439" s="998"/>
      <c r="EW439" s="998"/>
      <c r="EX439" s="998"/>
      <c r="EY439" s="998"/>
      <c r="EZ439" s="998"/>
      <c r="FA439" s="998"/>
      <c r="FB439" s="998"/>
      <c r="FC439" s="998"/>
      <c r="FD439" s="998"/>
      <c r="FE439" s="998"/>
      <c r="FF439" s="998"/>
      <c r="FG439" s="998"/>
      <c r="FH439" s="998"/>
      <c r="FI439" s="998"/>
      <c r="FJ439" s="998"/>
      <c r="FK439" s="998"/>
      <c r="FL439" s="998"/>
      <c r="FM439" s="998"/>
      <c r="FN439" s="998"/>
      <c r="FO439" s="998"/>
      <c r="FP439" s="998"/>
      <c r="FQ439" s="998"/>
      <c r="FR439" s="998"/>
      <c r="FS439" s="998"/>
      <c r="FT439" s="998"/>
      <c r="FU439" s="998"/>
      <c r="FV439" s="998"/>
      <c r="FW439" s="998"/>
      <c r="FX439" s="998"/>
      <c r="FY439" s="998"/>
      <c r="FZ439" s="998"/>
      <c r="GA439" s="998"/>
      <c r="GB439" s="998"/>
      <c r="GC439" s="998"/>
      <c r="GD439" s="998"/>
      <c r="GE439" s="998"/>
      <c r="GF439" s="998"/>
      <c r="GG439" s="998"/>
      <c r="GH439" s="998"/>
      <c r="GI439" s="998"/>
      <c r="GJ439" s="998"/>
      <c r="GK439" s="998"/>
      <c r="GL439" s="998"/>
      <c r="GM439" s="998"/>
      <c r="GN439" s="998"/>
      <c r="GO439" s="998"/>
      <c r="GP439" s="998"/>
      <c r="GQ439" s="998"/>
      <c r="GR439" s="998"/>
      <c r="GS439" s="998"/>
      <c r="GT439" s="998"/>
      <c r="GU439" s="998"/>
      <c r="GV439" s="998"/>
      <c r="GW439" s="998"/>
      <c r="GX439" s="998"/>
      <c r="GY439" s="998"/>
      <c r="GZ439" s="998"/>
      <c r="HA439" s="998"/>
      <c r="HB439" s="998"/>
      <c r="HC439" s="998"/>
      <c r="HD439" s="998"/>
      <c r="HE439" s="998"/>
      <c r="HF439" s="998"/>
      <c r="HG439" s="998"/>
      <c r="HH439" s="998"/>
      <c r="HI439" s="998"/>
      <c r="HJ439" s="998"/>
      <c r="HK439" s="998"/>
      <c r="HL439" s="998"/>
      <c r="HM439" s="998"/>
      <c r="HN439" s="998"/>
      <c r="HO439" s="998"/>
      <c r="HP439" s="998"/>
      <c r="HQ439" s="998"/>
      <c r="HR439" s="998"/>
      <c r="HS439" s="998"/>
      <c r="HT439" s="998"/>
      <c r="HU439" s="998"/>
      <c r="HV439" s="998"/>
      <c r="HW439" s="998"/>
      <c r="HX439" s="998"/>
      <c r="HY439" s="998"/>
      <c r="HZ439" s="998"/>
      <c r="IA439" s="998"/>
      <c r="IB439" s="998"/>
      <c r="IC439" s="998"/>
      <c r="ID439" s="998"/>
      <c r="IE439" s="998"/>
      <c r="IF439" s="998"/>
      <c r="IG439" s="998"/>
      <c r="IH439" s="998"/>
      <c r="II439" s="998"/>
      <c r="IJ439" s="998"/>
      <c r="IK439" s="998"/>
      <c r="IL439" s="998"/>
      <c r="IM439" s="998"/>
      <c r="IN439" s="998"/>
      <c r="IO439" s="998"/>
      <c r="IP439" s="998"/>
      <c r="IQ439" s="998"/>
      <c r="IR439" s="998"/>
      <c r="IS439" s="998"/>
      <c r="IT439" s="998"/>
      <c r="IU439" s="998"/>
      <c r="IV439" s="998"/>
    </row>
    <row r="440" spans="1:256" ht="15.6" customHeight="1">
      <c r="C440" s="2547"/>
      <c r="D440" s="487"/>
      <c r="E440" s="522"/>
      <c r="F440" s="518" t="s">
        <v>629</v>
      </c>
      <c r="G440" s="2516"/>
      <c r="H440" s="2516"/>
      <c r="I440" s="2516"/>
      <c r="J440" s="2516"/>
      <c r="K440" s="2516"/>
      <c r="L440" s="2516"/>
      <c r="M440" s="2516"/>
      <c r="N440" s="2516"/>
      <c r="O440" s="2489"/>
      <c r="P440" s="2489"/>
      <c r="Q440" s="2489"/>
      <c r="R440" s="763">
        <v>0</v>
      </c>
      <c r="S440" s="2497">
        <v>0</v>
      </c>
      <c r="T440" s="2497">
        <v>0</v>
      </c>
      <c r="U440" s="765">
        <v>0</v>
      </c>
      <c r="V440" s="2498">
        <v>0</v>
      </c>
      <c r="W440" s="2498">
        <v>0</v>
      </c>
      <c r="X440" s="1611">
        <v>0</v>
      </c>
      <c r="Y440" s="2500">
        <v>0</v>
      </c>
      <c r="Z440" s="2500">
        <v>0</v>
      </c>
      <c r="AA440" s="2501">
        <v>0</v>
      </c>
      <c r="AB440" s="2501">
        <v>0</v>
      </c>
      <c r="AC440" s="477">
        <v>0</v>
      </c>
      <c r="AD440" s="477">
        <v>0</v>
      </c>
      <c r="AE440" s="477">
        <v>0</v>
      </c>
      <c r="AF440" s="477">
        <v>0</v>
      </c>
      <c r="AG440" s="477">
        <v>0</v>
      </c>
      <c r="AH440" s="477">
        <v>0</v>
      </c>
      <c r="AI440" s="477">
        <v>0</v>
      </c>
      <c r="AJ440" s="477">
        <v>0</v>
      </c>
      <c r="AK440" s="477">
        <v>0</v>
      </c>
      <c r="AL440" s="477">
        <v>0</v>
      </c>
      <c r="AM440" s="477">
        <v>0</v>
      </c>
      <c r="AN440" s="477">
        <v>0</v>
      </c>
      <c r="AO440" s="477">
        <v>0</v>
      </c>
      <c r="AP440" s="523">
        <v>0</v>
      </c>
      <c r="AQ440" s="998"/>
      <c r="AR440" s="998"/>
      <c r="AS440" s="1611">
        <v>0</v>
      </c>
      <c r="AT440" s="998"/>
      <c r="AU440" s="998"/>
      <c r="AV440" s="998"/>
      <c r="AW440" s="998"/>
      <c r="AX440" s="998"/>
      <c r="AY440" s="998"/>
      <c r="AZ440" s="998"/>
      <c r="BA440" s="998"/>
      <c r="BB440" s="998"/>
      <c r="BC440" s="998"/>
      <c r="BD440" s="998"/>
      <c r="BE440" s="998"/>
      <c r="BF440" s="998"/>
      <c r="BG440" s="998"/>
      <c r="BH440" s="998"/>
      <c r="BI440" s="998"/>
      <c r="BJ440" s="998"/>
      <c r="BK440" s="998"/>
      <c r="BL440" s="998"/>
      <c r="BM440" s="998"/>
      <c r="BN440" s="998"/>
      <c r="BO440" s="998"/>
      <c r="BP440" s="998"/>
      <c r="BQ440" s="998"/>
      <c r="BR440" s="998"/>
      <c r="BS440" s="998"/>
      <c r="BT440" s="998"/>
      <c r="BU440" s="998"/>
      <c r="BV440" s="998"/>
      <c r="BW440" s="998"/>
      <c r="BX440" s="998"/>
      <c r="BY440" s="998"/>
      <c r="BZ440" s="998"/>
      <c r="CA440" s="998"/>
      <c r="CB440" s="998"/>
      <c r="CC440" s="998"/>
      <c r="CD440" s="998"/>
      <c r="CE440" s="998"/>
      <c r="CF440" s="998"/>
      <c r="CG440" s="998"/>
      <c r="CH440" s="998"/>
      <c r="CI440" s="998"/>
      <c r="CJ440" s="998"/>
      <c r="CK440" s="998"/>
      <c r="CL440" s="998"/>
      <c r="CM440" s="998"/>
      <c r="CN440" s="998"/>
      <c r="CO440" s="998"/>
      <c r="CP440" s="998"/>
      <c r="CQ440" s="998"/>
      <c r="CR440" s="998"/>
      <c r="CS440" s="998"/>
      <c r="CT440" s="998"/>
      <c r="CU440" s="998"/>
      <c r="CV440" s="998"/>
      <c r="CW440" s="998"/>
      <c r="CX440" s="998"/>
      <c r="CY440" s="998"/>
      <c r="CZ440" s="998"/>
      <c r="DA440" s="998"/>
      <c r="DB440" s="998"/>
      <c r="DC440" s="998"/>
      <c r="DD440" s="998"/>
      <c r="DE440" s="998"/>
      <c r="DF440" s="998"/>
      <c r="DG440" s="998"/>
      <c r="DH440" s="998"/>
      <c r="DI440" s="998"/>
      <c r="DJ440" s="998"/>
      <c r="DK440" s="998"/>
      <c r="DL440" s="998"/>
      <c r="DM440" s="998"/>
      <c r="DN440" s="998"/>
      <c r="DO440" s="998"/>
      <c r="DP440" s="998"/>
      <c r="DQ440" s="998"/>
      <c r="DR440" s="998"/>
      <c r="DS440" s="998"/>
      <c r="DT440" s="998"/>
      <c r="DU440" s="998"/>
      <c r="DV440" s="998"/>
      <c r="DW440" s="998"/>
      <c r="DX440" s="998"/>
      <c r="DY440" s="998"/>
      <c r="DZ440" s="998"/>
      <c r="EA440" s="998"/>
      <c r="EB440" s="998"/>
      <c r="EC440" s="998"/>
      <c r="ED440" s="998"/>
      <c r="EE440" s="998"/>
      <c r="EF440" s="998"/>
      <c r="EG440" s="998"/>
      <c r="EH440" s="998"/>
      <c r="EI440" s="998"/>
      <c r="EJ440" s="998"/>
      <c r="EK440" s="998"/>
      <c r="EL440" s="998"/>
      <c r="EM440" s="998"/>
      <c r="EN440" s="998"/>
      <c r="EO440" s="998"/>
      <c r="EP440" s="998"/>
      <c r="EQ440" s="998"/>
      <c r="ER440" s="998"/>
      <c r="ES440" s="998"/>
      <c r="ET440" s="998"/>
      <c r="EU440" s="998"/>
      <c r="EV440" s="998"/>
      <c r="EW440" s="998"/>
      <c r="EX440" s="998"/>
      <c r="EY440" s="998"/>
      <c r="EZ440" s="998"/>
      <c r="FA440" s="998"/>
      <c r="FB440" s="998"/>
      <c r="FC440" s="998"/>
      <c r="FD440" s="998"/>
      <c r="FE440" s="998"/>
      <c r="FF440" s="998"/>
      <c r="FG440" s="998"/>
      <c r="FH440" s="998"/>
      <c r="FI440" s="998"/>
      <c r="FJ440" s="998"/>
      <c r="FK440" s="998"/>
      <c r="FL440" s="998"/>
      <c r="FM440" s="998"/>
      <c r="FN440" s="998"/>
      <c r="FO440" s="998"/>
      <c r="FP440" s="998"/>
      <c r="FQ440" s="998"/>
      <c r="FR440" s="998"/>
      <c r="FS440" s="998"/>
      <c r="FT440" s="998"/>
      <c r="FU440" s="998"/>
      <c r="FV440" s="998"/>
      <c r="FW440" s="998"/>
      <c r="FX440" s="998"/>
      <c r="FY440" s="998"/>
      <c r="FZ440" s="998"/>
      <c r="GA440" s="998"/>
      <c r="GB440" s="998"/>
      <c r="GC440" s="998"/>
      <c r="GD440" s="998"/>
      <c r="GE440" s="998"/>
      <c r="GF440" s="998"/>
      <c r="GG440" s="998"/>
      <c r="GH440" s="998"/>
      <c r="GI440" s="998"/>
      <c r="GJ440" s="998"/>
      <c r="GK440" s="998"/>
      <c r="GL440" s="998"/>
      <c r="GM440" s="998"/>
      <c r="GN440" s="998"/>
      <c r="GO440" s="998"/>
      <c r="GP440" s="998"/>
      <c r="GQ440" s="998"/>
      <c r="GR440" s="998"/>
      <c r="GS440" s="998"/>
      <c r="GT440" s="998"/>
      <c r="GU440" s="998"/>
      <c r="GV440" s="998"/>
      <c r="GW440" s="998"/>
      <c r="GX440" s="998"/>
      <c r="GY440" s="998"/>
      <c r="GZ440" s="998"/>
      <c r="HA440" s="998"/>
      <c r="HB440" s="998"/>
      <c r="HC440" s="998"/>
      <c r="HD440" s="998"/>
      <c r="HE440" s="998"/>
      <c r="HF440" s="998"/>
      <c r="HG440" s="998"/>
      <c r="HH440" s="998"/>
      <c r="HI440" s="998"/>
      <c r="HJ440" s="998"/>
      <c r="HK440" s="998"/>
      <c r="HL440" s="998"/>
      <c r="HM440" s="998"/>
      <c r="HN440" s="998"/>
      <c r="HO440" s="998"/>
      <c r="HP440" s="998"/>
      <c r="HQ440" s="998"/>
      <c r="HR440" s="998"/>
      <c r="HS440" s="998"/>
      <c r="HT440" s="998"/>
      <c r="HU440" s="998"/>
      <c r="HV440" s="998"/>
      <c r="HW440" s="998"/>
      <c r="HX440" s="998"/>
      <c r="HY440" s="998"/>
      <c r="HZ440" s="998"/>
      <c r="IA440" s="998"/>
      <c r="IB440" s="998"/>
      <c r="IC440" s="998"/>
      <c r="ID440" s="998"/>
      <c r="IE440" s="998"/>
      <c r="IF440" s="998"/>
      <c r="IG440" s="998"/>
      <c r="IH440" s="998"/>
      <c r="II440" s="998"/>
      <c r="IJ440" s="998"/>
      <c r="IK440" s="998"/>
      <c r="IL440" s="998"/>
      <c r="IM440" s="998"/>
      <c r="IN440" s="998"/>
      <c r="IO440" s="998"/>
      <c r="IP440" s="998"/>
      <c r="IQ440" s="998"/>
      <c r="IR440" s="998"/>
      <c r="IS440" s="998"/>
      <c r="IT440" s="998"/>
      <c r="IU440" s="998"/>
      <c r="IV440" s="998"/>
    </row>
    <row r="441" spans="1:256" ht="15.6" customHeight="1">
      <c r="C441" s="2547"/>
      <c r="D441" s="487"/>
      <c r="E441" s="522"/>
      <c r="F441" s="518" t="s">
        <v>632</v>
      </c>
      <c r="G441" s="2516"/>
      <c r="H441" s="2516"/>
      <c r="I441" s="2516"/>
      <c r="J441" s="2516"/>
      <c r="K441" s="2516"/>
      <c r="L441" s="2516"/>
      <c r="M441" s="2516"/>
      <c r="N441" s="2516"/>
      <c r="O441" s="2489"/>
      <c r="P441" s="2489"/>
      <c r="Q441" s="2489"/>
      <c r="R441" s="763">
        <v>164400</v>
      </c>
      <c r="S441" s="2497">
        <v>161400</v>
      </c>
      <c r="T441" s="2497">
        <v>203400</v>
      </c>
      <c r="U441" s="765">
        <v>151700</v>
      </c>
      <c r="V441" s="2498">
        <v>174500</v>
      </c>
      <c r="W441" s="2498">
        <v>153000</v>
      </c>
      <c r="X441" s="1611">
        <v>242200</v>
      </c>
      <c r="Y441" s="2500">
        <v>180600</v>
      </c>
      <c r="Z441" s="2500">
        <v>215100</v>
      </c>
      <c r="AA441" s="2501">
        <v>175650</v>
      </c>
      <c r="AB441" s="2501">
        <v>179750</v>
      </c>
      <c r="AC441" s="477">
        <v>184200</v>
      </c>
      <c r="AD441" s="477">
        <v>188800</v>
      </c>
      <c r="AE441" s="477">
        <v>193500</v>
      </c>
      <c r="AF441" s="477">
        <v>198300</v>
      </c>
      <c r="AG441" s="477">
        <v>203300</v>
      </c>
      <c r="AH441" s="477">
        <v>208400</v>
      </c>
      <c r="AI441" s="477">
        <v>213600</v>
      </c>
      <c r="AJ441" s="477">
        <v>218900</v>
      </c>
      <c r="AK441" s="477">
        <v>224400</v>
      </c>
      <c r="AL441" s="477">
        <v>230000</v>
      </c>
      <c r="AM441" s="477">
        <v>235800</v>
      </c>
      <c r="AN441" s="477">
        <v>241700</v>
      </c>
      <c r="AO441" s="477">
        <v>247700</v>
      </c>
      <c r="AP441" s="523">
        <v>253900</v>
      </c>
      <c r="AQ441" s="998"/>
      <c r="AR441" s="998"/>
      <c r="AS441" s="1611">
        <v>215100</v>
      </c>
      <c r="AT441" s="998"/>
      <c r="AU441" s="998"/>
      <c r="AV441" s="998"/>
      <c r="AW441" s="998"/>
      <c r="AX441" s="998"/>
      <c r="AY441" s="998"/>
      <c r="AZ441" s="998"/>
      <c r="BA441" s="998"/>
      <c r="BB441" s="998"/>
      <c r="BC441" s="998"/>
      <c r="BD441" s="998"/>
      <c r="BE441" s="998"/>
      <c r="BF441" s="998"/>
      <c r="BG441" s="998"/>
      <c r="BH441" s="998"/>
      <c r="BI441" s="998"/>
      <c r="BJ441" s="998"/>
      <c r="BK441" s="998"/>
      <c r="BL441" s="998"/>
      <c r="BM441" s="998"/>
      <c r="BN441" s="998"/>
      <c r="BO441" s="998"/>
      <c r="BP441" s="998"/>
      <c r="BQ441" s="998"/>
      <c r="BR441" s="998"/>
      <c r="BS441" s="998"/>
      <c r="BT441" s="998"/>
      <c r="BU441" s="998"/>
      <c r="BV441" s="998"/>
      <c r="BW441" s="998"/>
      <c r="BX441" s="998"/>
      <c r="BY441" s="998"/>
      <c r="BZ441" s="998"/>
      <c r="CA441" s="998"/>
      <c r="CB441" s="998"/>
      <c r="CC441" s="998"/>
      <c r="CD441" s="998"/>
      <c r="CE441" s="998"/>
      <c r="CF441" s="998"/>
      <c r="CG441" s="998"/>
      <c r="CH441" s="998"/>
      <c r="CI441" s="998"/>
      <c r="CJ441" s="998"/>
      <c r="CK441" s="998"/>
      <c r="CL441" s="998"/>
      <c r="CM441" s="998"/>
      <c r="CN441" s="998"/>
      <c r="CO441" s="998"/>
      <c r="CP441" s="998"/>
      <c r="CQ441" s="998"/>
      <c r="CR441" s="998"/>
      <c r="CS441" s="998"/>
      <c r="CT441" s="998"/>
      <c r="CU441" s="998"/>
      <c r="CV441" s="998"/>
      <c r="CW441" s="998"/>
      <c r="CX441" s="998"/>
      <c r="CY441" s="998"/>
      <c r="CZ441" s="998"/>
      <c r="DA441" s="998"/>
      <c r="DB441" s="998"/>
      <c r="DC441" s="998"/>
      <c r="DD441" s="998"/>
      <c r="DE441" s="998"/>
      <c r="DF441" s="998"/>
      <c r="DG441" s="998"/>
      <c r="DH441" s="998"/>
      <c r="DI441" s="998"/>
      <c r="DJ441" s="998"/>
      <c r="DK441" s="998"/>
      <c r="DL441" s="998"/>
      <c r="DM441" s="998"/>
      <c r="DN441" s="998"/>
      <c r="DO441" s="998"/>
      <c r="DP441" s="998"/>
      <c r="DQ441" s="998"/>
      <c r="DR441" s="998"/>
      <c r="DS441" s="998"/>
      <c r="DT441" s="998"/>
      <c r="DU441" s="998"/>
      <c r="DV441" s="998"/>
      <c r="DW441" s="998"/>
      <c r="DX441" s="998"/>
      <c r="DY441" s="998"/>
      <c r="DZ441" s="998"/>
      <c r="EA441" s="998"/>
      <c r="EB441" s="998"/>
      <c r="EC441" s="998"/>
      <c r="ED441" s="998"/>
      <c r="EE441" s="998"/>
      <c r="EF441" s="998"/>
      <c r="EG441" s="998"/>
      <c r="EH441" s="998"/>
      <c r="EI441" s="998"/>
      <c r="EJ441" s="998"/>
      <c r="EK441" s="998"/>
      <c r="EL441" s="998"/>
      <c r="EM441" s="998"/>
      <c r="EN441" s="998"/>
      <c r="EO441" s="998"/>
      <c r="EP441" s="998"/>
      <c r="EQ441" s="998"/>
      <c r="ER441" s="998"/>
      <c r="ES441" s="998"/>
      <c r="ET441" s="998"/>
      <c r="EU441" s="998"/>
      <c r="EV441" s="998"/>
      <c r="EW441" s="998"/>
      <c r="EX441" s="998"/>
      <c r="EY441" s="998"/>
      <c r="EZ441" s="998"/>
      <c r="FA441" s="998"/>
      <c r="FB441" s="998"/>
      <c r="FC441" s="998"/>
      <c r="FD441" s="998"/>
      <c r="FE441" s="998"/>
      <c r="FF441" s="998"/>
      <c r="FG441" s="998"/>
      <c r="FH441" s="998"/>
      <c r="FI441" s="998"/>
      <c r="FJ441" s="998"/>
      <c r="FK441" s="998"/>
      <c r="FL441" s="998"/>
      <c r="FM441" s="998"/>
      <c r="FN441" s="998"/>
      <c r="FO441" s="998"/>
      <c r="FP441" s="998"/>
      <c r="FQ441" s="998"/>
      <c r="FR441" s="998"/>
      <c r="FS441" s="998"/>
      <c r="FT441" s="998"/>
      <c r="FU441" s="998"/>
      <c r="FV441" s="998"/>
      <c r="FW441" s="998"/>
      <c r="FX441" s="998"/>
      <c r="FY441" s="998"/>
      <c r="FZ441" s="998"/>
      <c r="GA441" s="998"/>
      <c r="GB441" s="998"/>
      <c r="GC441" s="998"/>
      <c r="GD441" s="998"/>
      <c r="GE441" s="998"/>
      <c r="GF441" s="998"/>
      <c r="GG441" s="998"/>
      <c r="GH441" s="998"/>
      <c r="GI441" s="998"/>
      <c r="GJ441" s="998"/>
      <c r="GK441" s="998"/>
      <c r="GL441" s="998"/>
      <c r="GM441" s="998"/>
      <c r="GN441" s="998"/>
      <c r="GO441" s="998"/>
      <c r="GP441" s="998"/>
      <c r="GQ441" s="998"/>
      <c r="GR441" s="998"/>
      <c r="GS441" s="998"/>
      <c r="GT441" s="998"/>
      <c r="GU441" s="998"/>
      <c r="GV441" s="998"/>
      <c r="GW441" s="998"/>
      <c r="GX441" s="998"/>
      <c r="GY441" s="998"/>
      <c r="GZ441" s="998"/>
      <c r="HA441" s="998"/>
      <c r="HB441" s="998"/>
      <c r="HC441" s="998"/>
      <c r="HD441" s="998"/>
      <c r="HE441" s="998"/>
      <c r="HF441" s="998"/>
      <c r="HG441" s="998"/>
      <c r="HH441" s="998"/>
      <c r="HI441" s="998"/>
      <c r="HJ441" s="998"/>
      <c r="HK441" s="998"/>
      <c r="HL441" s="998"/>
      <c r="HM441" s="998"/>
      <c r="HN441" s="998"/>
      <c r="HO441" s="998"/>
      <c r="HP441" s="998"/>
      <c r="HQ441" s="998"/>
      <c r="HR441" s="998"/>
      <c r="HS441" s="998"/>
      <c r="HT441" s="998"/>
      <c r="HU441" s="998"/>
      <c r="HV441" s="998"/>
      <c r="HW441" s="998"/>
      <c r="HX441" s="998"/>
      <c r="HY441" s="998"/>
      <c r="HZ441" s="998"/>
      <c r="IA441" s="998"/>
      <c r="IB441" s="998"/>
      <c r="IC441" s="998"/>
      <c r="ID441" s="998"/>
      <c r="IE441" s="998"/>
      <c r="IF441" s="998"/>
      <c r="IG441" s="998"/>
      <c r="IH441" s="998"/>
      <c r="II441" s="998"/>
      <c r="IJ441" s="998"/>
      <c r="IK441" s="998"/>
      <c r="IL441" s="998"/>
      <c r="IM441" s="998"/>
      <c r="IN441" s="998"/>
      <c r="IO441" s="998"/>
      <c r="IP441" s="998"/>
      <c r="IQ441" s="998"/>
      <c r="IR441" s="998"/>
      <c r="IS441" s="998"/>
      <c r="IT441" s="998"/>
      <c r="IU441" s="998"/>
      <c r="IV441" s="998"/>
    </row>
    <row r="442" spans="1:256" ht="15.6" customHeight="1">
      <c r="C442" s="2547"/>
      <c r="D442" s="487"/>
      <c r="E442" s="522"/>
      <c r="F442" s="524" t="s">
        <v>635</v>
      </c>
      <c r="G442" s="2516"/>
      <c r="H442" s="2516"/>
      <c r="I442" s="2516"/>
      <c r="J442" s="2516"/>
      <c r="K442" s="2516"/>
      <c r="L442" s="2516"/>
      <c r="M442" s="2516"/>
      <c r="N442" s="2516"/>
      <c r="O442" s="2489"/>
      <c r="P442" s="2489"/>
      <c r="Q442" s="2489"/>
      <c r="R442" s="763">
        <v>-248800</v>
      </c>
      <c r="S442" s="2497">
        <v>-290400</v>
      </c>
      <c r="T442" s="2497">
        <v>-267100</v>
      </c>
      <c r="U442" s="765">
        <v>-290300</v>
      </c>
      <c r="V442" s="2498">
        <v>-300000</v>
      </c>
      <c r="W442" s="2498">
        <v>-365100</v>
      </c>
      <c r="X442" s="1611">
        <v>-30500</v>
      </c>
      <c r="Y442" s="2500">
        <v>-376700</v>
      </c>
      <c r="Z442" s="2500">
        <v>-385200</v>
      </c>
      <c r="AA442" s="2501">
        <v>-79900</v>
      </c>
      <c r="AB442" s="2501">
        <v>-83300</v>
      </c>
      <c r="AC442" s="477">
        <v>-85400</v>
      </c>
      <c r="AD442" s="477">
        <v>-87500</v>
      </c>
      <c r="AE442" s="477">
        <v>-89700</v>
      </c>
      <c r="AF442" s="477">
        <v>-91900</v>
      </c>
      <c r="AG442" s="477">
        <v>-94200</v>
      </c>
      <c r="AH442" s="477">
        <v>-96600</v>
      </c>
      <c r="AI442" s="477">
        <v>-99000</v>
      </c>
      <c r="AJ442" s="477">
        <v>-101500</v>
      </c>
      <c r="AK442" s="477">
        <v>-104000</v>
      </c>
      <c r="AL442" s="477">
        <v>-106600</v>
      </c>
      <c r="AM442" s="477">
        <v>-109300</v>
      </c>
      <c r="AN442" s="477">
        <v>-112000</v>
      </c>
      <c r="AO442" s="477">
        <v>-114800</v>
      </c>
      <c r="AP442" s="523">
        <v>-117700</v>
      </c>
      <c r="AQ442" s="998"/>
      <c r="AR442" s="998"/>
      <c r="AS442" s="1611">
        <v>-342400</v>
      </c>
      <c r="AT442" s="998"/>
      <c r="AU442" s="998"/>
      <c r="AV442" s="998"/>
      <c r="AW442" s="998"/>
      <c r="AX442" s="998"/>
      <c r="AY442" s="998"/>
      <c r="AZ442" s="998"/>
      <c r="BA442" s="998"/>
      <c r="BB442" s="998"/>
      <c r="BC442" s="998"/>
      <c r="BD442" s="998"/>
      <c r="BE442" s="998"/>
      <c r="BF442" s="998"/>
      <c r="BG442" s="998"/>
      <c r="BH442" s="998"/>
      <c r="BI442" s="998"/>
      <c r="BJ442" s="998"/>
      <c r="BK442" s="998"/>
      <c r="BL442" s="998"/>
      <c r="BM442" s="998"/>
      <c r="BN442" s="998"/>
      <c r="BO442" s="998"/>
      <c r="BP442" s="998"/>
      <c r="BQ442" s="998"/>
      <c r="BR442" s="998"/>
      <c r="BS442" s="998"/>
      <c r="BT442" s="998"/>
      <c r="BU442" s="998"/>
      <c r="BV442" s="998"/>
      <c r="BW442" s="998"/>
      <c r="BX442" s="998"/>
      <c r="BY442" s="998"/>
      <c r="BZ442" s="998"/>
      <c r="CA442" s="998"/>
      <c r="CB442" s="998"/>
      <c r="CC442" s="998"/>
      <c r="CD442" s="998"/>
      <c r="CE442" s="998"/>
      <c r="CF442" s="998"/>
      <c r="CG442" s="998"/>
      <c r="CH442" s="998"/>
      <c r="CI442" s="998"/>
      <c r="CJ442" s="998"/>
      <c r="CK442" s="998"/>
      <c r="CL442" s="998"/>
      <c r="CM442" s="998"/>
      <c r="CN442" s="998"/>
      <c r="CO442" s="998"/>
      <c r="CP442" s="998"/>
      <c r="CQ442" s="998"/>
      <c r="CR442" s="998"/>
      <c r="CS442" s="998"/>
      <c r="CT442" s="998"/>
      <c r="CU442" s="998"/>
      <c r="CV442" s="998"/>
      <c r="CW442" s="998"/>
      <c r="CX442" s="998"/>
      <c r="CY442" s="998"/>
      <c r="CZ442" s="998"/>
      <c r="DA442" s="998"/>
      <c r="DB442" s="998"/>
      <c r="DC442" s="998"/>
      <c r="DD442" s="998"/>
      <c r="DE442" s="998"/>
      <c r="DF442" s="998"/>
      <c r="DG442" s="998"/>
      <c r="DH442" s="998"/>
      <c r="DI442" s="998"/>
      <c r="DJ442" s="998"/>
      <c r="DK442" s="998"/>
      <c r="DL442" s="998"/>
      <c r="DM442" s="998"/>
      <c r="DN442" s="998"/>
      <c r="DO442" s="998"/>
      <c r="DP442" s="998"/>
      <c r="DQ442" s="998"/>
      <c r="DR442" s="998"/>
      <c r="DS442" s="998"/>
      <c r="DT442" s="998"/>
      <c r="DU442" s="998"/>
      <c r="DV442" s="998"/>
      <c r="DW442" s="998"/>
      <c r="DX442" s="998"/>
      <c r="DY442" s="998"/>
      <c r="DZ442" s="998"/>
      <c r="EA442" s="998"/>
      <c r="EB442" s="998"/>
      <c r="EC442" s="998"/>
      <c r="ED442" s="998"/>
      <c r="EE442" s="998"/>
      <c r="EF442" s="998"/>
      <c r="EG442" s="998"/>
      <c r="EH442" s="998"/>
      <c r="EI442" s="998"/>
      <c r="EJ442" s="998"/>
      <c r="EK442" s="998"/>
      <c r="EL442" s="998"/>
      <c r="EM442" s="998"/>
      <c r="EN442" s="998"/>
      <c r="EO442" s="998"/>
      <c r="EP442" s="998"/>
      <c r="EQ442" s="998"/>
      <c r="ER442" s="998"/>
      <c r="ES442" s="998"/>
      <c r="ET442" s="998"/>
      <c r="EU442" s="998"/>
      <c r="EV442" s="998"/>
      <c r="EW442" s="998"/>
      <c r="EX442" s="998"/>
      <c r="EY442" s="998"/>
      <c r="EZ442" s="998"/>
      <c r="FA442" s="998"/>
      <c r="FB442" s="998"/>
      <c r="FC442" s="998"/>
      <c r="FD442" s="998"/>
      <c r="FE442" s="998"/>
      <c r="FF442" s="998"/>
      <c r="FG442" s="998"/>
      <c r="FH442" s="998"/>
      <c r="FI442" s="998"/>
      <c r="FJ442" s="998"/>
      <c r="FK442" s="998"/>
      <c r="FL442" s="998"/>
      <c r="FM442" s="998"/>
      <c r="FN442" s="998"/>
      <c r="FO442" s="998"/>
      <c r="FP442" s="998"/>
      <c r="FQ442" s="998"/>
      <c r="FR442" s="998"/>
      <c r="FS442" s="998"/>
      <c r="FT442" s="998"/>
      <c r="FU442" s="998"/>
      <c r="FV442" s="998"/>
      <c r="FW442" s="998"/>
      <c r="FX442" s="998"/>
      <c r="FY442" s="998"/>
      <c r="FZ442" s="998"/>
      <c r="GA442" s="998"/>
      <c r="GB442" s="998"/>
      <c r="GC442" s="998"/>
      <c r="GD442" s="998"/>
      <c r="GE442" s="998"/>
      <c r="GF442" s="998"/>
      <c r="GG442" s="998"/>
      <c r="GH442" s="998"/>
      <c r="GI442" s="998"/>
      <c r="GJ442" s="998"/>
      <c r="GK442" s="998"/>
      <c r="GL442" s="998"/>
      <c r="GM442" s="998"/>
      <c r="GN442" s="998"/>
      <c r="GO442" s="998"/>
      <c r="GP442" s="998"/>
      <c r="GQ442" s="998"/>
      <c r="GR442" s="998"/>
      <c r="GS442" s="998"/>
      <c r="GT442" s="998"/>
      <c r="GU442" s="998"/>
      <c r="GV442" s="998"/>
      <c r="GW442" s="998"/>
      <c r="GX442" s="998"/>
      <c r="GY442" s="998"/>
      <c r="GZ442" s="998"/>
      <c r="HA442" s="998"/>
      <c r="HB442" s="998"/>
      <c r="HC442" s="998"/>
      <c r="HD442" s="998"/>
      <c r="HE442" s="998"/>
      <c r="HF442" s="998"/>
      <c r="HG442" s="998"/>
      <c r="HH442" s="998"/>
      <c r="HI442" s="998"/>
      <c r="HJ442" s="998"/>
      <c r="HK442" s="998"/>
      <c r="HL442" s="998"/>
      <c r="HM442" s="998"/>
      <c r="HN442" s="998"/>
      <c r="HO442" s="998"/>
      <c r="HP442" s="998"/>
      <c r="HQ442" s="998"/>
      <c r="HR442" s="998"/>
      <c r="HS442" s="998"/>
      <c r="HT442" s="998"/>
      <c r="HU442" s="998"/>
      <c r="HV442" s="998"/>
      <c r="HW442" s="998"/>
      <c r="HX442" s="998"/>
      <c r="HY442" s="998"/>
      <c r="HZ442" s="998"/>
      <c r="IA442" s="998"/>
      <c r="IB442" s="998"/>
      <c r="IC442" s="998"/>
      <c r="ID442" s="998"/>
      <c r="IE442" s="998"/>
      <c r="IF442" s="998"/>
      <c r="IG442" s="998"/>
      <c r="IH442" s="998"/>
      <c r="II442" s="998"/>
      <c r="IJ442" s="998"/>
      <c r="IK442" s="998"/>
      <c r="IL442" s="998"/>
      <c r="IM442" s="998"/>
      <c r="IN442" s="998"/>
      <c r="IO442" s="998"/>
      <c r="IP442" s="998"/>
      <c r="IQ442" s="998"/>
      <c r="IR442" s="998"/>
      <c r="IS442" s="998"/>
      <c r="IT442" s="998"/>
      <c r="IU442" s="998"/>
      <c r="IV442" s="998"/>
    </row>
    <row r="443" spans="1:256" ht="15.6" customHeight="1">
      <c r="C443" s="2547"/>
      <c r="D443" s="505"/>
      <c r="E443" s="2523"/>
      <c r="F443" s="2524" t="s">
        <v>38</v>
      </c>
      <c r="G443" s="2502"/>
      <c r="H443" s="2502"/>
      <c r="I443" s="2502"/>
      <c r="J443" s="2502"/>
      <c r="K443" s="2502"/>
      <c r="L443" s="2502"/>
      <c r="M443" s="2502"/>
      <c r="N443" s="2502"/>
      <c r="O443" s="2503"/>
      <c r="P443" s="2503"/>
      <c r="Q443" s="2503"/>
      <c r="R443" s="2503">
        <v>786600</v>
      </c>
      <c r="S443" s="2504">
        <v>660100</v>
      </c>
      <c r="T443" s="2504">
        <v>727500</v>
      </c>
      <c r="U443" s="2505">
        <v>786300</v>
      </c>
      <c r="V443" s="2506">
        <v>831800</v>
      </c>
      <c r="W443" s="2506">
        <v>1066200</v>
      </c>
      <c r="X443" s="2507">
        <v>1461700</v>
      </c>
      <c r="Y443" s="2508">
        <v>1108800</v>
      </c>
      <c r="Z443" s="2508">
        <v>1211000</v>
      </c>
      <c r="AA443" s="2509">
        <v>1684448.5544</v>
      </c>
      <c r="AB443" s="2509">
        <v>1733542.1849</v>
      </c>
      <c r="AC443" s="508">
        <v>1797200</v>
      </c>
      <c r="AD443" s="508">
        <v>1875300</v>
      </c>
      <c r="AE443" s="508">
        <v>1957800</v>
      </c>
      <c r="AF443" s="508">
        <v>2042900</v>
      </c>
      <c r="AG443" s="508">
        <v>2114000</v>
      </c>
      <c r="AH443" s="508">
        <v>2187500</v>
      </c>
      <c r="AI443" s="508">
        <v>2263600</v>
      </c>
      <c r="AJ443" s="508">
        <v>2343000</v>
      </c>
      <c r="AK443" s="508">
        <v>2425800</v>
      </c>
      <c r="AL443" s="508">
        <v>2512000</v>
      </c>
      <c r="AM443" s="508">
        <v>2601900</v>
      </c>
      <c r="AN443" s="508">
        <v>2695500</v>
      </c>
      <c r="AO443" s="508">
        <v>2793000</v>
      </c>
      <c r="AP443" s="509">
        <v>2894500</v>
      </c>
      <c r="AQ443" s="998"/>
      <c r="AR443" s="998"/>
      <c r="AS443" s="2507">
        <v>1253800</v>
      </c>
      <c r="AT443" s="998"/>
      <c r="AU443" s="998"/>
      <c r="AV443" s="998"/>
      <c r="AW443" s="998"/>
      <c r="AX443" s="998"/>
      <c r="AY443" s="998"/>
      <c r="AZ443" s="998"/>
      <c r="BA443" s="998"/>
      <c r="BB443" s="998"/>
      <c r="BC443" s="998"/>
      <c r="BD443" s="998"/>
      <c r="BE443" s="998"/>
      <c r="BF443" s="998"/>
      <c r="BG443" s="998"/>
      <c r="BH443" s="998"/>
      <c r="BI443" s="998"/>
      <c r="BJ443" s="998"/>
      <c r="BK443" s="998"/>
      <c r="BL443" s="998"/>
      <c r="BM443" s="998"/>
      <c r="BN443" s="998"/>
      <c r="BO443" s="998"/>
      <c r="BP443" s="998"/>
      <c r="BQ443" s="998"/>
      <c r="BR443" s="998"/>
      <c r="BS443" s="998"/>
      <c r="BT443" s="998"/>
      <c r="BU443" s="998"/>
      <c r="BV443" s="998"/>
      <c r="BW443" s="998"/>
      <c r="BX443" s="998"/>
      <c r="BY443" s="998"/>
      <c r="BZ443" s="998"/>
      <c r="CA443" s="998"/>
      <c r="CB443" s="998"/>
      <c r="CC443" s="998"/>
      <c r="CD443" s="998"/>
      <c r="CE443" s="998"/>
      <c r="CF443" s="998"/>
      <c r="CG443" s="998"/>
      <c r="CH443" s="998"/>
      <c r="CI443" s="998"/>
      <c r="CJ443" s="998"/>
      <c r="CK443" s="998"/>
      <c r="CL443" s="998"/>
      <c r="CM443" s="998"/>
      <c r="CN443" s="998"/>
      <c r="CO443" s="998"/>
      <c r="CP443" s="998"/>
      <c r="CQ443" s="998"/>
      <c r="CR443" s="998"/>
      <c r="CS443" s="998"/>
      <c r="CT443" s="998"/>
      <c r="CU443" s="998"/>
      <c r="CV443" s="998"/>
      <c r="CW443" s="998"/>
      <c r="CX443" s="998"/>
      <c r="CY443" s="998"/>
      <c r="CZ443" s="998"/>
      <c r="DA443" s="998"/>
      <c r="DB443" s="998"/>
      <c r="DC443" s="998"/>
      <c r="DD443" s="998"/>
      <c r="DE443" s="998"/>
      <c r="DF443" s="998"/>
      <c r="DG443" s="998"/>
      <c r="DH443" s="998"/>
      <c r="DI443" s="998"/>
      <c r="DJ443" s="998"/>
      <c r="DK443" s="998"/>
      <c r="DL443" s="998"/>
      <c r="DM443" s="998"/>
      <c r="DN443" s="998"/>
      <c r="DO443" s="998"/>
      <c r="DP443" s="998"/>
      <c r="DQ443" s="998"/>
      <c r="DR443" s="998"/>
      <c r="DS443" s="998"/>
      <c r="DT443" s="998"/>
      <c r="DU443" s="998"/>
      <c r="DV443" s="998"/>
      <c r="DW443" s="998"/>
      <c r="DX443" s="998"/>
      <c r="DY443" s="998"/>
      <c r="DZ443" s="998"/>
      <c r="EA443" s="998"/>
      <c r="EB443" s="998"/>
      <c r="EC443" s="998"/>
      <c r="ED443" s="998"/>
      <c r="EE443" s="998"/>
      <c r="EF443" s="998"/>
      <c r="EG443" s="998"/>
      <c r="EH443" s="998"/>
      <c r="EI443" s="998"/>
      <c r="EJ443" s="998"/>
      <c r="EK443" s="998"/>
      <c r="EL443" s="998"/>
      <c r="EM443" s="998"/>
      <c r="EN443" s="998"/>
      <c r="EO443" s="998"/>
      <c r="EP443" s="998"/>
      <c r="EQ443" s="998"/>
      <c r="ER443" s="998"/>
      <c r="ES443" s="998"/>
      <c r="ET443" s="998"/>
      <c r="EU443" s="998"/>
      <c r="EV443" s="998"/>
      <c r="EW443" s="998"/>
      <c r="EX443" s="998"/>
      <c r="EY443" s="998"/>
      <c r="EZ443" s="998"/>
      <c r="FA443" s="998"/>
      <c r="FB443" s="998"/>
      <c r="FC443" s="998"/>
      <c r="FD443" s="998"/>
      <c r="FE443" s="998"/>
      <c r="FF443" s="998"/>
      <c r="FG443" s="998"/>
      <c r="FH443" s="998"/>
      <c r="FI443" s="998"/>
      <c r="FJ443" s="998"/>
      <c r="FK443" s="998"/>
      <c r="FL443" s="998"/>
      <c r="FM443" s="998"/>
      <c r="FN443" s="998"/>
      <c r="FO443" s="998"/>
      <c r="FP443" s="998"/>
      <c r="FQ443" s="998"/>
      <c r="FR443" s="998"/>
      <c r="FS443" s="998"/>
      <c r="FT443" s="998"/>
      <c r="FU443" s="998"/>
      <c r="FV443" s="998"/>
      <c r="FW443" s="998"/>
      <c r="FX443" s="998"/>
      <c r="FY443" s="998"/>
      <c r="FZ443" s="998"/>
      <c r="GA443" s="998"/>
      <c r="GB443" s="998"/>
      <c r="GC443" s="998"/>
      <c r="GD443" s="998"/>
      <c r="GE443" s="998"/>
      <c r="GF443" s="998"/>
      <c r="GG443" s="998"/>
      <c r="GH443" s="998"/>
      <c r="GI443" s="998"/>
      <c r="GJ443" s="998"/>
      <c r="GK443" s="998"/>
      <c r="GL443" s="998"/>
      <c r="GM443" s="998"/>
      <c r="GN443" s="998"/>
      <c r="GO443" s="998"/>
      <c r="GP443" s="998"/>
      <c r="GQ443" s="998"/>
      <c r="GR443" s="998"/>
      <c r="GS443" s="998"/>
      <c r="GT443" s="998"/>
      <c r="GU443" s="998"/>
      <c r="GV443" s="998"/>
      <c r="GW443" s="998"/>
      <c r="GX443" s="998"/>
      <c r="GY443" s="998"/>
      <c r="GZ443" s="998"/>
      <c r="HA443" s="998"/>
      <c r="HB443" s="998"/>
      <c r="HC443" s="998"/>
      <c r="HD443" s="998"/>
      <c r="HE443" s="998"/>
      <c r="HF443" s="998"/>
      <c r="HG443" s="998"/>
      <c r="HH443" s="998"/>
      <c r="HI443" s="998"/>
      <c r="HJ443" s="998"/>
      <c r="HK443" s="998"/>
      <c r="HL443" s="998"/>
      <c r="HM443" s="998"/>
      <c r="HN443" s="998"/>
      <c r="HO443" s="998"/>
      <c r="HP443" s="998"/>
      <c r="HQ443" s="998"/>
      <c r="HR443" s="998"/>
      <c r="HS443" s="998"/>
      <c r="HT443" s="998"/>
      <c r="HU443" s="998"/>
      <c r="HV443" s="998"/>
      <c r="HW443" s="998"/>
      <c r="HX443" s="998"/>
      <c r="HY443" s="998"/>
      <c r="HZ443" s="998"/>
      <c r="IA443" s="998"/>
      <c r="IB443" s="998"/>
      <c r="IC443" s="998"/>
      <c r="ID443" s="998"/>
      <c r="IE443" s="998"/>
      <c r="IF443" s="998"/>
      <c r="IG443" s="998"/>
      <c r="IH443" s="998"/>
      <c r="II443" s="998"/>
      <c r="IJ443" s="998"/>
      <c r="IK443" s="998"/>
      <c r="IL443" s="998"/>
      <c r="IM443" s="998"/>
      <c r="IN443" s="998"/>
      <c r="IO443" s="998"/>
      <c r="IP443" s="998"/>
      <c r="IQ443" s="998"/>
      <c r="IR443" s="998"/>
      <c r="IS443" s="998"/>
      <c r="IT443" s="998"/>
      <c r="IU443" s="998"/>
      <c r="IV443" s="998"/>
    </row>
    <row r="444" spans="1:256" s="998" customFormat="1" ht="15.6" customHeight="1">
      <c r="A444" s="9"/>
      <c r="B444" s="9"/>
      <c r="C444" s="2496"/>
      <c r="D444" s="131"/>
      <c r="E444" s="490" t="s">
        <v>697</v>
      </c>
      <c r="F444" s="472"/>
      <c r="G444" s="2488"/>
      <c r="H444" s="2488"/>
      <c r="I444" s="2488"/>
      <c r="J444" s="2488"/>
      <c r="K444" s="2488"/>
      <c r="L444" s="2488"/>
      <c r="M444" s="2488"/>
      <c r="N444" s="2488"/>
      <c r="O444" s="763"/>
      <c r="P444" s="763"/>
      <c r="Q444" s="763"/>
      <c r="R444" s="763"/>
      <c r="S444" s="2497"/>
      <c r="T444" s="2497"/>
      <c r="U444" s="765"/>
      <c r="V444" s="2498"/>
      <c r="W444" s="2498"/>
      <c r="X444" s="1611"/>
      <c r="Y444" s="2500"/>
      <c r="Z444" s="2500"/>
      <c r="AA444" s="2501"/>
      <c r="AB444" s="2501"/>
      <c r="AC444" s="473"/>
      <c r="AD444" s="473"/>
      <c r="AE444" s="473"/>
      <c r="AF444" s="473"/>
      <c r="AG444" s="473"/>
      <c r="AH444" s="473"/>
      <c r="AI444" s="473"/>
      <c r="AJ444" s="473"/>
      <c r="AK444" s="473"/>
      <c r="AL444" s="473"/>
      <c r="AM444" s="473"/>
      <c r="AN444" s="473"/>
      <c r="AO444" s="473"/>
      <c r="AP444" s="1288"/>
      <c r="AQ444" s="420"/>
      <c r="AR444" s="420"/>
      <c r="AS444" s="1611"/>
      <c r="AT444" s="420"/>
      <c r="AU444" s="420"/>
      <c r="AV444" s="420"/>
      <c r="AW444" s="420"/>
      <c r="AX444" s="420"/>
      <c r="AY444" s="420"/>
      <c r="AZ444" s="420"/>
      <c r="BA444" s="420"/>
      <c r="BB444" s="420"/>
      <c r="BC444" s="420"/>
      <c r="BD444" s="420"/>
      <c r="BE444" s="420"/>
      <c r="BF444" s="420"/>
      <c r="BG444" s="420"/>
      <c r="BH444" s="420"/>
      <c r="BI444" s="420"/>
      <c r="BJ444" s="420"/>
      <c r="BK444" s="420"/>
      <c r="BL444" s="420"/>
      <c r="BM444" s="420"/>
      <c r="BN444" s="420"/>
      <c r="BO444" s="420"/>
      <c r="BP444" s="420"/>
      <c r="BQ444" s="420"/>
      <c r="BR444" s="420"/>
      <c r="BS444" s="420"/>
      <c r="BT444" s="420"/>
      <c r="BU444" s="420"/>
      <c r="BV444" s="420"/>
      <c r="BW444" s="420"/>
      <c r="BX444" s="420"/>
      <c r="BY444" s="420"/>
      <c r="BZ444" s="420"/>
      <c r="CA444" s="420"/>
      <c r="CB444" s="420"/>
      <c r="CC444" s="420"/>
      <c r="CD444" s="420"/>
      <c r="CE444" s="420"/>
      <c r="CF444" s="420"/>
      <c r="CG444" s="420"/>
      <c r="CH444" s="420"/>
      <c r="CI444" s="420"/>
      <c r="CJ444" s="420"/>
      <c r="CK444" s="420"/>
      <c r="CL444" s="420"/>
      <c r="CM444" s="420"/>
      <c r="CN444" s="420"/>
      <c r="CO444" s="420"/>
      <c r="CP444" s="420"/>
      <c r="CQ444" s="420"/>
      <c r="CR444" s="420"/>
      <c r="CS444" s="420"/>
      <c r="CT444" s="420"/>
      <c r="CU444" s="420"/>
      <c r="CV444" s="420"/>
      <c r="CW444" s="420"/>
      <c r="CX444" s="420"/>
      <c r="CY444" s="420"/>
      <c r="CZ444" s="420"/>
      <c r="DA444" s="420"/>
      <c r="DB444" s="420"/>
      <c r="DC444" s="420"/>
      <c r="DD444" s="420"/>
      <c r="DE444" s="420"/>
      <c r="DF444" s="420"/>
      <c r="DG444" s="420"/>
      <c r="DH444" s="420"/>
      <c r="DI444" s="420"/>
      <c r="DJ444" s="420"/>
      <c r="DK444" s="420"/>
      <c r="DL444" s="420"/>
      <c r="DM444" s="420"/>
      <c r="DN444" s="420"/>
      <c r="DO444" s="420"/>
      <c r="DP444" s="420"/>
      <c r="DQ444" s="420"/>
      <c r="DR444" s="420"/>
      <c r="DS444" s="420"/>
      <c r="DT444" s="420"/>
      <c r="DU444" s="420"/>
      <c r="DV444" s="420"/>
      <c r="DW444" s="420"/>
      <c r="DX444" s="420"/>
      <c r="DY444" s="420"/>
      <c r="DZ444" s="420"/>
      <c r="EA444" s="420"/>
      <c r="EB444" s="420"/>
      <c r="EC444" s="420"/>
      <c r="ED444" s="420"/>
      <c r="EE444" s="420"/>
      <c r="EF444" s="420"/>
      <c r="EG444" s="420"/>
      <c r="EH444" s="420"/>
      <c r="EI444" s="420"/>
      <c r="EJ444" s="420"/>
      <c r="EK444" s="420"/>
      <c r="EL444" s="420"/>
      <c r="EM444" s="420"/>
      <c r="EN444" s="420"/>
      <c r="EO444" s="420"/>
      <c r="EP444" s="420"/>
      <c r="EQ444" s="420"/>
      <c r="ER444" s="420"/>
      <c r="ES444" s="420"/>
      <c r="ET444" s="420"/>
      <c r="EU444" s="420"/>
      <c r="EV444" s="420"/>
      <c r="EW444" s="420"/>
      <c r="EX444" s="420"/>
      <c r="EY444" s="420"/>
      <c r="EZ444" s="420"/>
      <c r="FA444" s="420"/>
      <c r="FB444" s="420"/>
      <c r="FC444" s="420"/>
      <c r="FD444" s="420"/>
      <c r="FE444" s="420"/>
      <c r="FF444" s="420"/>
      <c r="FG444" s="420"/>
      <c r="FH444" s="420"/>
      <c r="FI444" s="420"/>
      <c r="FJ444" s="420"/>
      <c r="FK444" s="420"/>
      <c r="FL444" s="420"/>
      <c r="FM444" s="420"/>
      <c r="FN444" s="420"/>
      <c r="FO444" s="420"/>
      <c r="FP444" s="420"/>
      <c r="FQ444" s="420"/>
      <c r="FR444" s="420"/>
      <c r="FS444" s="420"/>
      <c r="FT444" s="420"/>
      <c r="FU444" s="420"/>
      <c r="FV444" s="420"/>
      <c r="FW444" s="420"/>
      <c r="FX444" s="420"/>
      <c r="FY444" s="420"/>
      <c r="FZ444" s="420"/>
      <c r="GA444" s="420"/>
      <c r="GB444" s="420"/>
      <c r="GC444" s="420"/>
      <c r="GD444" s="420"/>
      <c r="GE444" s="420"/>
      <c r="GF444" s="420"/>
      <c r="GG444" s="420"/>
      <c r="GH444" s="420"/>
      <c r="GI444" s="420"/>
      <c r="GJ444" s="420"/>
      <c r="GK444" s="420"/>
      <c r="GL444" s="420"/>
      <c r="GM444" s="420"/>
      <c r="GN444" s="420"/>
      <c r="GO444" s="420"/>
      <c r="GP444" s="420"/>
      <c r="GQ444" s="420"/>
      <c r="GR444" s="420"/>
      <c r="GS444" s="420"/>
      <c r="GT444" s="420"/>
      <c r="GU444" s="420"/>
      <c r="GV444" s="420"/>
      <c r="GW444" s="420"/>
      <c r="GX444" s="420"/>
      <c r="GY444" s="420"/>
      <c r="GZ444" s="420"/>
      <c r="HA444" s="420"/>
      <c r="HB444" s="420"/>
      <c r="HC444" s="420"/>
      <c r="HD444" s="420"/>
      <c r="HE444" s="420"/>
      <c r="HF444" s="420"/>
      <c r="HG444" s="420"/>
      <c r="HH444" s="420"/>
      <c r="HI444" s="420"/>
      <c r="HJ444" s="420"/>
      <c r="HK444" s="420"/>
      <c r="HL444" s="420"/>
      <c r="HM444" s="420"/>
      <c r="HN444" s="420"/>
      <c r="HO444" s="420"/>
      <c r="HP444" s="420"/>
      <c r="HQ444" s="420"/>
      <c r="HR444" s="420"/>
      <c r="HS444" s="420"/>
      <c r="HT444" s="420"/>
      <c r="HU444" s="420"/>
      <c r="HV444" s="420"/>
      <c r="HW444" s="420"/>
      <c r="HX444" s="420"/>
      <c r="HY444" s="420"/>
      <c r="HZ444" s="420"/>
      <c r="IA444" s="420"/>
      <c r="IB444" s="420"/>
      <c r="IC444" s="420"/>
      <c r="ID444" s="420"/>
      <c r="IE444" s="420"/>
      <c r="IF444" s="420"/>
      <c r="IG444" s="420"/>
      <c r="IH444" s="420"/>
      <c r="II444" s="420"/>
      <c r="IJ444" s="420"/>
      <c r="IK444" s="420"/>
      <c r="IL444" s="420"/>
      <c r="IM444" s="420"/>
      <c r="IN444" s="420"/>
      <c r="IO444" s="420"/>
      <c r="IP444" s="420"/>
      <c r="IQ444" s="420"/>
      <c r="IR444" s="420"/>
      <c r="IS444" s="420"/>
      <c r="IT444" s="420"/>
      <c r="IU444" s="420"/>
      <c r="IV444" s="420"/>
    </row>
    <row r="445" spans="1:256" s="998" customFormat="1" ht="15.6" customHeight="1">
      <c r="A445" s="9"/>
      <c r="B445" s="9"/>
      <c r="C445" s="2496"/>
      <c r="D445" s="131"/>
      <c r="E445" s="20"/>
      <c r="F445" s="472" t="s">
        <v>623</v>
      </c>
      <c r="G445" s="2488"/>
      <c r="H445" s="2488"/>
      <c r="I445" s="2488"/>
      <c r="J445" s="2488"/>
      <c r="K445" s="2488"/>
      <c r="L445" s="2488"/>
      <c r="M445" s="2488"/>
      <c r="N445" s="2488"/>
      <c r="O445" s="763">
        <v>1062790</v>
      </c>
      <c r="P445" s="763">
        <v>768800</v>
      </c>
      <c r="Q445" s="763">
        <v>970000</v>
      </c>
      <c r="R445" s="763">
        <v>1336800</v>
      </c>
      <c r="S445" s="2497">
        <v>1227300</v>
      </c>
      <c r="T445" s="2497">
        <v>1464000</v>
      </c>
      <c r="U445" s="765">
        <v>1516400</v>
      </c>
      <c r="V445" s="2498">
        <v>1652100</v>
      </c>
      <c r="W445" s="2498">
        <v>1644900</v>
      </c>
      <c r="X445" s="1611">
        <v>895300</v>
      </c>
      <c r="Y445" s="2500">
        <v>918300</v>
      </c>
      <c r="Z445" s="2500">
        <v>968500</v>
      </c>
      <c r="AA445" s="2501">
        <v>1638234.4696</v>
      </c>
      <c r="AB445" s="2501">
        <v>1690555.0612999999</v>
      </c>
      <c r="AC445" s="477">
        <v>1754500</v>
      </c>
      <c r="AD445" s="477">
        <v>1833500</v>
      </c>
      <c r="AE445" s="477">
        <v>1917200</v>
      </c>
      <c r="AF445" s="477">
        <v>2003600</v>
      </c>
      <c r="AG445" s="477">
        <v>2074900</v>
      </c>
      <c r="AH445" s="477">
        <v>2148800</v>
      </c>
      <c r="AI445" s="477">
        <v>2225400</v>
      </c>
      <c r="AJ445" s="477">
        <v>2305300</v>
      </c>
      <c r="AK445" s="477">
        <v>2388700</v>
      </c>
      <c r="AL445" s="477">
        <v>2475700</v>
      </c>
      <c r="AM445" s="477">
        <v>2566400</v>
      </c>
      <c r="AN445" s="477">
        <v>2661000</v>
      </c>
      <c r="AO445" s="477">
        <v>2759600</v>
      </c>
      <c r="AP445" s="523">
        <v>2862400</v>
      </c>
      <c r="AQ445" s="420"/>
      <c r="AR445" s="420"/>
      <c r="AS445" s="1611">
        <v>968500</v>
      </c>
      <c r="AT445" s="420"/>
      <c r="AU445" s="420"/>
      <c r="AV445" s="420"/>
      <c r="AW445" s="420"/>
      <c r="AX445" s="420"/>
      <c r="AY445" s="420"/>
      <c r="AZ445" s="420"/>
      <c r="BA445" s="420"/>
      <c r="BB445" s="420"/>
      <c r="BC445" s="420"/>
      <c r="BD445" s="420"/>
      <c r="BE445" s="420"/>
      <c r="BF445" s="420"/>
      <c r="BG445" s="420"/>
      <c r="BH445" s="420"/>
      <c r="BI445" s="420"/>
      <c r="BJ445" s="420"/>
      <c r="BK445" s="420"/>
      <c r="BL445" s="420"/>
      <c r="BM445" s="420"/>
      <c r="BN445" s="420"/>
      <c r="BO445" s="420"/>
      <c r="BP445" s="420"/>
      <c r="BQ445" s="420"/>
      <c r="BR445" s="420"/>
      <c r="BS445" s="420"/>
      <c r="BT445" s="420"/>
      <c r="BU445" s="420"/>
      <c r="BV445" s="420"/>
      <c r="BW445" s="420"/>
      <c r="BX445" s="420"/>
      <c r="BY445" s="420"/>
      <c r="BZ445" s="420"/>
      <c r="CA445" s="420"/>
      <c r="CB445" s="420"/>
      <c r="CC445" s="420"/>
      <c r="CD445" s="420"/>
      <c r="CE445" s="420"/>
      <c r="CF445" s="420"/>
      <c r="CG445" s="420"/>
      <c r="CH445" s="420"/>
      <c r="CI445" s="420"/>
      <c r="CJ445" s="420"/>
      <c r="CK445" s="420"/>
      <c r="CL445" s="420"/>
      <c r="CM445" s="420"/>
      <c r="CN445" s="420"/>
      <c r="CO445" s="420"/>
      <c r="CP445" s="420"/>
      <c r="CQ445" s="420"/>
      <c r="CR445" s="420"/>
      <c r="CS445" s="420"/>
      <c r="CT445" s="420"/>
      <c r="CU445" s="420"/>
      <c r="CV445" s="420"/>
      <c r="CW445" s="420"/>
      <c r="CX445" s="420"/>
      <c r="CY445" s="420"/>
      <c r="CZ445" s="420"/>
      <c r="DA445" s="420"/>
      <c r="DB445" s="420"/>
      <c r="DC445" s="420"/>
      <c r="DD445" s="420"/>
      <c r="DE445" s="420"/>
      <c r="DF445" s="420"/>
      <c r="DG445" s="420"/>
      <c r="DH445" s="420"/>
      <c r="DI445" s="420"/>
      <c r="DJ445" s="420"/>
      <c r="DK445" s="420"/>
      <c r="DL445" s="420"/>
      <c r="DM445" s="420"/>
      <c r="DN445" s="420"/>
      <c r="DO445" s="420"/>
      <c r="DP445" s="420"/>
      <c r="DQ445" s="420"/>
      <c r="DR445" s="420"/>
      <c r="DS445" s="420"/>
      <c r="DT445" s="420"/>
      <c r="DU445" s="420"/>
      <c r="DV445" s="420"/>
      <c r="DW445" s="420"/>
      <c r="DX445" s="420"/>
      <c r="DY445" s="420"/>
      <c r="DZ445" s="420"/>
      <c r="EA445" s="420"/>
      <c r="EB445" s="420"/>
      <c r="EC445" s="420"/>
      <c r="ED445" s="420"/>
      <c r="EE445" s="420"/>
      <c r="EF445" s="420"/>
      <c r="EG445" s="420"/>
      <c r="EH445" s="420"/>
      <c r="EI445" s="420"/>
      <c r="EJ445" s="420"/>
      <c r="EK445" s="420"/>
      <c r="EL445" s="420"/>
      <c r="EM445" s="420"/>
      <c r="EN445" s="420"/>
      <c r="EO445" s="420"/>
      <c r="EP445" s="420"/>
      <c r="EQ445" s="420"/>
      <c r="ER445" s="420"/>
      <c r="ES445" s="420"/>
      <c r="ET445" s="420"/>
      <c r="EU445" s="420"/>
      <c r="EV445" s="420"/>
      <c r="EW445" s="420"/>
      <c r="EX445" s="420"/>
      <c r="EY445" s="420"/>
      <c r="EZ445" s="420"/>
      <c r="FA445" s="420"/>
      <c r="FB445" s="420"/>
      <c r="FC445" s="420"/>
      <c r="FD445" s="420"/>
      <c r="FE445" s="420"/>
      <c r="FF445" s="420"/>
      <c r="FG445" s="420"/>
      <c r="FH445" s="420"/>
      <c r="FI445" s="420"/>
      <c r="FJ445" s="420"/>
      <c r="FK445" s="420"/>
      <c r="FL445" s="420"/>
      <c r="FM445" s="420"/>
      <c r="FN445" s="420"/>
      <c r="FO445" s="420"/>
      <c r="FP445" s="420"/>
      <c r="FQ445" s="420"/>
      <c r="FR445" s="420"/>
      <c r="FS445" s="420"/>
      <c r="FT445" s="420"/>
      <c r="FU445" s="420"/>
      <c r="FV445" s="420"/>
      <c r="FW445" s="420"/>
      <c r="FX445" s="420"/>
      <c r="FY445" s="420"/>
      <c r="FZ445" s="420"/>
      <c r="GA445" s="420"/>
      <c r="GB445" s="420"/>
      <c r="GC445" s="420"/>
      <c r="GD445" s="420"/>
      <c r="GE445" s="420"/>
      <c r="GF445" s="420"/>
      <c r="GG445" s="420"/>
      <c r="GH445" s="420"/>
      <c r="GI445" s="420"/>
      <c r="GJ445" s="420"/>
      <c r="GK445" s="420"/>
      <c r="GL445" s="420"/>
      <c r="GM445" s="420"/>
      <c r="GN445" s="420"/>
      <c r="GO445" s="420"/>
      <c r="GP445" s="420"/>
      <c r="GQ445" s="420"/>
      <c r="GR445" s="420"/>
      <c r="GS445" s="420"/>
      <c r="GT445" s="420"/>
      <c r="GU445" s="420"/>
      <c r="GV445" s="420"/>
      <c r="GW445" s="420"/>
      <c r="GX445" s="420"/>
      <c r="GY445" s="420"/>
      <c r="GZ445" s="420"/>
      <c r="HA445" s="420"/>
      <c r="HB445" s="420"/>
      <c r="HC445" s="420"/>
      <c r="HD445" s="420"/>
      <c r="HE445" s="420"/>
      <c r="HF445" s="420"/>
      <c r="HG445" s="420"/>
      <c r="HH445" s="420"/>
      <c r="HI445" s="420"/>
      <c r="HJ445" s="420"/>
      <c r="HK445" s="420"/>
      <c r="HL445" s="420"/>
      <c r="HM445" s="420"/>
      <c r="HN445" s="420"/>
      <c r="HO445" s="420"/>
      <c r="HP445" s="420"/>
      <c r="HQ445" s="420"/>
      <c r="HR445" s="420"/>
      <c r="HS445" s="420"/>
      <c r="HT445" s="420"/>
      <c r="HU445" s="420"/>
      <c r="HV445" s="420"/>
      <c r="HW445" s="420"/>
      <c r="HX445" s="420"/>
      <c r="HY445" s="420"/>
      <c r="HZ445" s="420"/>
      <c r="IA445" s="420"/>
      <c r="IB445" s="420"/>
      <c r="IC445" s="420"/>
      <c r="ID445" s="420"/>
      <c r="IE445" s="420"/>
      <c r="IF445" s="420"/>
      <c r="IG445" s="420"/>
      <c r="IH445" s="420"/>
      <c r="II445" s="420"/>
      <c r="IJ445" s="420"/>
      <c r="IK445" s="420"/>
      <c r="IL445" s="420"/>
      <c r="IM445" s="420"/>
      <c r="IN445" s="420"/>
      <c r="IO445" s="420"/>
      <c r="IP445" s="420"/>
      <c r="IQ445" s="420"/>
      <c r="IR445" s="420"/>
      <c r="IS445" s="420"/>
      <c r="IT445" s="420"/>
      <c r="IU445" s="420"/>
      <c r="IV445" s="420"/>
    </row>
    <row r="446" spans="1:256" s="998" customFormat="1" ht="15.6" customHeight="1">
      <c r="A446" s="9"/>
      <c r="B446" s="9"/>
      <c r="C446" s="2496"/>
      <c r="D446" s="131"/>
      <c r="E446" s="20"/>
      <c r="F446" s="472" t="s">
        <v>625</v>
      </c>
      <c r="G446" s="2488"/>
      <c r="H446" s="2488"/>
      <c r="I446" s="2488"/>
      <c r="J446" s="2488"/>
      <c r="K446" s="2488"/>
      <c r="L446" s="2488"/>
      <c r="M446" s="2488"/>
      <c r="N446" s="2488"/>
      <c r="O446" s="763">
        <v>100000</v>
      </c>
      <c r="P446" s="763">
        <v>21700</v>
      </c>
      <c r="Q446" s="763">
        <v>25300</v>
      </c>
      <c r="R446" s="763">
        <v>500</v>
      </c>
      <c r="S446" s="2497">
        <v>300</v>
      </c>
      <c r="T446" s="2497">
        <v>7200</v>
      </c>
      <c r="U446" s="765">
        <v>0</v>
      </c>
      <c r="V446" s="2498">
        <v>0</v>
      </c>
      <c r="W446" s="2498">
        <v>0</v>
      </c>
      <c r="X446" s="1611">
        <v>0</v>
      </c>
      <c r="Y446" s="2500">
        <v>0</v>
      </c>
      <c r="Z446" s="2500">
        <v>0</v>
      </c>
      <c r="AA446" s="2501">
        <v>0</v>
      </c>
      <c r="AB446" s="2501">
        <v>0</v>
      </c>
      <c r="AC446" s="477">
        <v>0</v>
      </c>
      <c r="AD446" s="477">
        <v>0</v>
      </c>
      <c r="AE446" s="477">
        <v>0</v>
      </c>
      <c r="AF446" s="477">
        <v>0</v>
      </c>
      <c r="AG446" s="477">
        <v>0</v>
      </c>
      <c r="AH446" s="477">
        <v>0</v>
      </c>
      <c r="AI446" s="477">
        <v>0</v>
      </c>
      <c r="AJ446" s="477">
        <v>0</v>
      </c>
      <c r="AK446" s="477">
        <v>0</v>
      </c>
      <c r="AL446" s="477">
        <v>0</v>
      </c>
      <c r="AM446" s="477">
        <v>0</v>
      </c>
      <c r="AN446" s="477">
        <v>0</v>
      </c>
      <c r="AO446" s="477">
        <v>0</v>
      </c>
      <c r="AP446" s="523">
        <v>0</v>
      </c>
      <c r="AQ446" s="420"/>
      <c r="AR446" s="420"/>
      <c r="AS446" s="1611">
        <v>0</v>
      </c>
      <c r="AT446" s="420"/>
      <c r="AU446" s="420"/>
      <c r="AV446" s="420"/>
      <c r="AW446" s="420"/>
      <c r="AX446" s="420"/>
      <c r="AY446" s="420"/>
      <c r="AZ446" s="420"/>
      <c r="BA446" s="420"/>
      <c r="BB446" s="420"/>
      <c r="BC446" s="420"/>
      <c r="BD446" s="420"/>
      <c r="BE446" s="420"/>
      <c r="BF446" s="420"/>
      <c r="BG446" s="420"/>
      <c r="BH446" s="420"/>
      <c r="BI446" s="420"/>
      <c r="BJ446" s="420"/>
      <c r="BK446" s="420"/>
      <c r="BL446" s="420"/>
      <c r="BM446" s="420"/>
      <c r="BN446" s="420"/>
      <c r="BO446" s="420"/>
      <c r="BP446" s="420"/>
      <c r="BQ446" s="420"/>
      <c r="BR446" s="420"/>
      <c r="BS446" s="420"/>
      <c r="BT446" s="420"/>
      <c r="BU446" s="420"/>
      <c r="BV446" s="420"/>
      <c r="BW446" s="420"/>
      <c r="BX446" s="420"/>
      <c r="BY446" s="420"/>
      <c r="BZ446" s="420"/>
      <c r="CA446" s="420"/>
      <c r="CB446" s="420"/>
      <c r="CC446" s="420"/>
      <c r="CD446" s="420"/>
      <c r="CE446" s="420"/>
      <c r="CF446" s="420"/>
      <c r="CG446" s="420"/>
      <c r="CH446" s="420"/>
      <c r="CI446" s="420"/>
      <c r="CJ446" s="420"/>
      <c r="CK446" s="420"/>
      <c r="CL446" s="420"/>
      <c r="CM446" s="420"/>
      <c r="CN446" s="420"/>
      <c r="CO446" s="420"/>
      <c r="CP446" s="420"/>
      <c r="CQ446" s="420"/>
      <c r="CR446" s="420"/>
      <c r="CS446" s="420"/>
      <c r="CT446" s="420"/>
      <c r="CU446" s="420"/>
      <c r="CV446" s="420"/>
      <c r="CW446" s="420"/>
      <c r="CX446" s="420"/>
      <c r="CY446" s="420"/>
      <c r="CZ446" s="420"/>
      <c r="DA446" s="420"/>
      <c r="DB446" s="420"/>
      <c r="DC446" s="420"/>
      <c r="DD446" s="420"/>
      <c r="DE446" s="420"/>
      <c r="DF446" s="420"/>
      <c r="DG446" s="420"/>
      <c r="DH446" s="420"/>
      <c r="DI446" s="420"/>
      <c r="DJ446" s="420"/>
      <c r="DK446" s="420"/>
      <c r="DL446" s="420"/>
      <c r="DM446" s="420"/>
      <c r="DN446" s="420"/>
      <c r="DO446" s="420"/>
      <c r="DP446" s="420"/>
      <c r="DQ446" s="420"/>
      <c r="DR446" s="420"/>
      <c r="DS446" s="420"/>
      <c r="DT446" s="420"/>
      <c r="DU446" s="420"/>
      <c r="DV446" s="420"/>
      <c r="DW446" s="420"/>
      <c r="DX446" s="420"/>
      <c r="DY446" s="420"/>
      <c r="DZ446" s="420"/>
      <c r="EA446" s="420"/>
      <c r="EB446" s="420"/>
      <c r="EC446" s="420"/>
      <c r="ED446" s="420"/>
      <c r="EE446" s="420"/>
      <c r="EF446" s="420"/>
      <c r="EG446" s="420"/>
      <c r="EH446" s="420"/>
      <c r="EI446" s="420"/>
      <c r="EJ446" s="420"/>
      <c r="EK446" s="420"/>
      <c r="EL446" s="420"/>
      <c r="EM446" s="420"/>
      <c r="EN446" s="420"/>
      <c r="EO446" s="420"/>
      <c r="EP446" s="420"/>
      <c r="EQ446" s="420"/>
      <c r="ER446" s="420"/>
      <c r="ES446" s="420"/>
      <c r="ET446" s="420"/>
      <c r="EU446" s="420"/>
      <c r="EV446" s="420"/>
      <c r="EW446" s="420"/>
      <c r="EX446" s="420"/>
      <c r="EY446" s="420"/>
      <c r="EZ446" s="420"/>
      <c r="FA446" s="420"/>
      <c r="FB446" s="420"/>
      <c r="FC446" s="420"/>
      <c r="FD446" s="420"/>
      <c r="FE446" s="420"/>
      <c r="FF446" s="420"/>
      <c r="FG446" s="420"/>
      <c r="FH446" s="420"/>
      <c r="FI446" s="420"/>
      <c r="FJ446" s="420"/>
      <c r="FK446" s="420"/>
      <c r="FL446" s="420"/>
      <c r="FM446" s="420"/>
      <c r="FN446" s="420"/>
      <c r="FO446" s="420"/>
      <c r="FP446" s="420"/>
      <c r="FQ446" s="420"/>
      <c r="FR446" s="420"/>
      <c r="FS446" s="420"/>
      <c r="FT446" s="420"/>
      <c r="FU446" s="420"/>
      <c r="FV446" s="420"/>
      <c r="FW446" s="420"/>
      <c r="FX446" s="420"/>
      <c r="FY446" s="420"/>
      <c r="FZ446" s="420"/>
      <c r="GA446" s="420"/>
      <c r="GB446" s="420"/>
      <c r="GC446" s="420"/>
      <c r="GD446" s="420"/>
      <c r="GE446" s="420"/>
      <c r="GF446" s="420"/>
      <c r="GG446" s="420"/>
      <c r="GH446" s="420"/>
      <c r="GI446" s="420"/>
      <c r="GJ446" s="420"/>
      <c r="GK446" s="420"/>
      <c r="GL446" s="420"/>
      <c r="GM446" s="420"/>
      <c r="GN446" s="420"/>
      <c r="GO446" s="420"/>
      <c r="GP446" s="420"/>
      <c r="GQ446" s="420"/>
      <c r="GR446" s="420"/>
      <c r="GS446" s="420"/>
      <c r="GT446" s="420"/>
      <c r="GU446" s="420"/>
      <c r="GV446" s="420"/>
      <c r="GW446" s="420"/>
      <c r="GX446" s="420"/>
      <c r="GY446" s="420"/>
      <c r="GZ446" s="420"/>
      <c r="HA446" s="420"/>
      <c r="HB446" s="420"/>
      <c r="HC446" s="420"/>
      <c r="HD446" s="420"/>
      <c r="HE446" s="420"/>
      <c r="HF446" s="420"/>
      <c r="HG446" s="420"/>
      <c r="HH446" s="420"/>
      <c r="HI446" s="420"/>
      <c r="HJ446" s="420"/>
      <c r="HK446" s="420"/>
      <c r="HL446" s="420"/>
      <c r="HM446" s="420"/>
      <c r="HN446" s="420"/>
      <c r="HO446" s="420"/>
      <c r="HP446" s="420"/>
      <c r="HQ446" s="420"/>
      <c r="HR446" s="420"/>
      <c r="HS446" s="420"/>
      <c r="HT446" s="420"/>
      <c r="HU446" s="420"/>
      <c r="HV446" s="420"/>
      <c r="HW446" s="420"/>
      <c r="HX446" s="420"/>
      <c r="HY446" s="420"/>
      <c r="HZ446" s="420"/>
      <c r="IA446" s="420"/>
      <c r="IB446" s="420"/>
      <c r="IC446" s="420"/>
      <c r="ID446" s="420"/>
      <c r="IE446" s="420"/>
      <c r="IF446" s="420"/>
      <c r="IG446" s="420"/>
      <c r="IH446" s="420"/>
      <c r="II446" s="420"/>
      <c r="IJ446" s="420"/>
      <c r="IK446" s="420"/>
      <c r="IL446" s="420"/>
      <c r="IM446" s="420"/>
      <c r="IN446" s="420"/>
      <c r="IO446" s="420"/>
      <c r="IP446" s="420"/>
      <c r="IQ446" s="420"/>
      <c r="IR446" s="420"/>
      <c r="IS446" s="420"/>
      <c r="IT446" s="420"/>
      <c r="IU446" s="420"/>
      <c r="IV446" s="420"/>
    </row>
    <row r="447" spans="1:256" s="998" customFormat="1" ht="15.6" customHeight="1">
      <c r="A447" s="9"/>
      <c r="B447" s="9"/>
      <c r="C447" s="2496"/>
      <c r="D447" s="131"/>
      <c r="E447" s="20"/>
      <c r="F447" s="472" t="s">
        <v>626</v>
      </c>
      <c r="G447" s="2488"/>
      <c r="H447" s="2488"/>
      <c r="I447" s="2488"/>
      <c r="J447" s="2488"/>
      <c r="K447" s="2488"/>
      <c r="L447" s="2488"/>
      <c r="M447" s="2488"/>
      <c r="N447" s="2488"/>
      <c r="O447" s="763">
        <v>0</v>
      </c>
      <c r="P447" s="763">
        <v>0</v>
      </c>
      <c r="Q447" s="763">
        <v>0</v>
      </c>
      <c r="R447" s="763">
        <v>0</v>
      </c>
      <c r="S447" s="2497">
        <v>0</v>
      </c>
      <c r="T447" s="2497">
        <v>0</v>
      </c>
      <c r="U447" s="765">
        <v>0</v>
      </c>
      <c r="V447" s="2498">
        <v>0</v>
      </c>
      <c r="W447" s="2498">
        <v>0</v>
      </c>
      <c r="X447" s="1611">
        <v>0</v>
      </c>
      <c r="Y447" s="2500">
        <v>0</v>
      </c>
      <c r="Z447" s="2500">
        <v>0</v>
      </c>
      <c r="AA447" s="2501">
        <v>0</v>
      </c>
      <c r="AB447" s="2501">
        <v>0</v>
      </c>
      <c r="AC447" s="477">
        <v>0</v>
      </c>
      <c r="AD447" s="477">
        <v>0</v>
      </c>
      <c r="AE447" s="477">
        <v>0</v>
      </c>
      <c r="AF447" s="477">
        <v>0</v>
      </c>
      <c r="AG447" s="477">
        <v>0</v>
      </c>
      <c r="AH447" s="477">
        <v>0</v>
      </c>
      <c r="AI447" s="477">
        <v>0</v>
      </c>
      <c r="AJ447" s="477">
        <v>0</v>
      </c>
      <c r="AK447" s="477">
        <v>0</v>
      </c>
      <c r="AL447" s="477">
        <v>0</v>
      </c>
      <c r="AM447" s="477">
        <v>0</v>
      </c>
      <c r="AN447" s="477">
        <v>0</v>
      </c>
      <c r="AO447" s="477">
        <v>0</v>
      </c>
      <c r="AP447" s="523">
        <v>0</v>
      </c>
      <c r="AQ447" s="420"/>
      <c r="AR447" s="420"/>
      <c r="AS447" s="1611">
        <v>0</v>
      </c>
      <c r="AT447" s="420"/>
      <c r="AU447" s="420"/>
      <c r="AV447" s="420"/>
      <c r="AW447" s="420"/>
      <c r="AX447" s="420"/>
      <c r="AY447" s="420"/>
      <c r="AZ447" s="420"/>
      <c r="BA447" s="420"/>
      <c r="BB447" s="420"/>
      <c r="BC447" s="420"/>
      <c r="BD447" s="420"/>
      <c r="BE447" s="420"/>
      <c r="BF447" s="420"/>
      <c r="BG447" s="420"/>
      <c r="BH447" s="420"/>
      <c r="BI447" s="420"/>
      <c r="BJ447" s="420"/>
      <c r="BK447" s="420"/>
      <c r="BL447" s="420"/>
      <c r="BM447" s="420"/>
      <c r="BN447" s="420"/>
      <c r="BO447" s="420"/>
      <c r="BP447" s="420"/>
      <c r="BQ447" s="420"/>
      <c r="BR447" s="420"/>
      <c r="BS447" s="420"/>
      <c r="BT447" s="420"/>
      <c r="BU447" s="420"/>
      <c r="BV447" s="420"/>
      <c r="BW447" s="420"/>
      <c r="BX447" s="420"/>
      <c r="BY447" s="420"/>
      <c r="BZ447" s="420"/>
      <c r="CA447" s="420"/>
      <c r="CB447" s="420"/>
      <c r="CC447" s="420"/>
      <c r="CD447" s="420"/>
      <c r="CE447" s="420"/>
      <c r="CF447" s="420"/>
      <c r="CG447" s="420"/>
      <c r="CH447" s="420"/>
      <c r="CI447" s="420"/>
      <c r="CJ447" s="420"/>
      <c r="CK447" s="420"/>
      <c r="CL447" s="420"/>
      <c r="CM447" s="420"/>
      <c r="CN447" s="420"/>
      <c r="CO447" s="420"/>
      <c r="CP447" s="420"/>
      <c r="CQ447" s="420"/>
      <c r="CR447" s="420"/>
      <c r="CS447" s="420"/>
      <c r="CT447" s="420"/>
      <c r="CU447" s="420"/>
      <c r="CV447" s="420"/>
      <c r="CW447" s="420"/>
      <c r="CX447" s="420"/>
      <c r="CY447" s="420"/>
      <c r="CZ447" s="420"/>
      <c r="DA447" s="420"/>
      <c r="DB447" s="420"/>
      <c r="DC447" s="420"/>
      <c r="DD447" s="420"/>
      <c r="DE447" s="420"/>
      <c r="DF447" s="420"/>
      <c r="DG447" s="420"/>
      <c r="DH447" s="420"/>
      <c r="DI447" s="420"/>
      <c r="DJ447" s="420"/>
      <c r="DK447" s="420"/>
      <c r="DL447" s="420"/>
      <c r="DM447" s="420"/>
      <c r="DN447" s="420"/>
      <c r="DO447" s="420"/>
      <c r="DP447" s="420"/>
      <c r="DQ447" s="420"/>
      <c r="DR447" s="420"/>
      <c r="DS447" s="420"/>
      <c r="DT447" s="420"/>
      <c r="DU447" s="420"/>
      <c r="DV447" s="420"/>
      <c r="DW447" s="420"/>
      <c r="DX447" s="420"/>
      <c r="DY447" s="420"/>
      <c r="DZ447" s="420"/>
      <c r="EA447" s="420"/>
      <c r="EB447" s="420"/>
      <c r="EC447" s="420"/>
      <c r="ED447" s="420"/>
      <c r="EE447" s="420"/>
      <c r="EF447" s="420"/>
      <c r="EG447" s="420"/>
      <c r="EH447" s="420"/>
      <c r="EI447" s="420"/>
      <c r="EJ447" s="420"/>
      <c r="EK447" s="420"/>
      <c r="EL447" s="420"/>
      <c r="EM447" s="420"/>
      <c r="EN447" s="420"/>
      <c r="EO447" s="420"/>
      <c r="EP447" s="420"/>
      <c r="EQ447" s="420"/>
      <c r="ER447" s="420"/>
      <c r="ES447" s="420"/>
      <c r="ET447" s="420"/>
      <c r="EU447" s="420"/>
      <c r="EV447" s="420"/>
      <c r="EW447" s="420"/>
      <c r="EX447" s="420"/>
      <c r="EY447" s="420"/>
      <c r="EZ447" s="420"/>
      <c r="FA447" s="420"/>
      <c r="FB447" s="420"/>
      <c r="FC447" s="420"/>
      <c r="FD447" s="420"/>
      <c r="FE447" s="420"/>
      <c r="FF447" s="420"/>
      <c r="FG447" s="420"/>
      <c r="FH447" s="420"/>
      <c r="FI447" s="420"/>
      <c r="FJ447" s="420"/>
      <c r="FK447" s="420"/>
      <c r="FL447" s="420"/>
      <c r="FM447" s="420"/>
      <c r="FN447" s="420"/>
      <c r="FO447" s="420"/>
      <c r="FP447" s="420"/>
      <c r="FQ447" s="420"/>
      <c r="FR447" s="420"/>
      <c r="FS447" s="420"/>
      <c r="FT447" s="420"/>
      <c r="FU447" s="420"/>
      <c r="FV447" s="420"/>
      <c r="FW447" s="420"/>
      <c r="FX447" s="420"/>
      <c r="FY447" s="420"/>
      <c r="FZ447" s="420"/>
      <c r="GA447" s="420"/>
      <c r="GB447" s="420"/>
      <c r="GC447" s="420"/>
      <c r="GD447" s="420"/>
      <c r="GE447" s="420"/>
      <c r="GF447" s="420"/>
      <c r="GG447" s="420"/>
      <c r="GH447" s="420"/>
      <c r="GI447" s="420"/>
      <c r="GJ447" s="420"/>
      <c r="GK447" s="420"/>
      <c r="GL447" s="420"/>
      <c r="GM447" s="420"/>
      <c r="GN447" s="420"/>
      <c r="GO447" s="420"/>
      <c r="GP447" s="420"/>
      <c r="GQ447" s="420"/>
      <c r="GR447" s="420"/>
      <c r="GS447" s="420"/>
      <c r="GT447" s="420"/>
      <c r="GU447" s="420"/>
      <c r="GV447" s="420"/>
      <c r="GW447" s="420"/>
      <c r="GX447" s="420"/>
      <c r="GY447" s="420"/>
      <c r="GZ447" s="420"/>
      <c r="HA447" s="420"/>
      <c r="HB447" s="420"/>
      <c r="HC447" s="420"/>
      <c r="HD447" s="420"/>
      <c r="HE447" s="420"/>
      <c r="HF447" s="420"/>
      <c r="HG447" s="420"/>
      <c r="HH447" s="420"/>
      <c r="HI447" s="420"/>
      <c r="HJ447" s="420"/>
      <c r="HK447" s="420"/>
      <c r="HL447" s="420"/>
      <c r="HM447" s="420"/>
      <c r="HN447" s="420"/>
      <c r="HO447" s="420"/>
      <c r="HP447" s="420"/>
      <c r="HQ447" s="420"/>
      <c r="HR447" s="420"/>
      <c r="HS447" s="420"/>
      <c r="HT447" s="420"/>
      <c r="HU447" s="420"/>
      <c r="HV447" s="420"/>
      <c r="HW447" s="420"/>
      <c r="HX447" s="420"/>
      <c r="HY447" s="420"/>
      <c r="HZ447" s="420"/>
      <c r="IA447" s="420"/>
      <c r="IB447" s="420"/>
      <c r="IC447" s="420"/>
      <c r="ID447" s="420"/>
      <c r="IE447" s="420"/>
      <c r="IF447" s="420"/>
      <c r="IG447" s="420"/>
      <c r="IH447" s="420"/>
      <c r="II447" s="420"/>
      <c r="IJ447" s="420"/>
      <c r="IK447" s="420"/>
      <c r="IL447" s="420"/>
      <c r="IM447" s="420"/>
      <c r="IN447" s="420"/>
      <c r="IO447" s="420"/>
      <c r="IP447" s="420"/>
      <c r="IQ447" s="420"/>
      <c r="IR447" s="420"/>
      <c r="IS447" s="420"/>
      <c r="IT447" s="420"/>
      <c r="IU447" s="420"/>
      <c r="IV447" s="420"/>
    </row>
    <row r="448" spans="1:256" s="998" customFormat="1" ht="15.6" customHeight="1">
      <c r="A448" s="9"/>
      <c r="B448" s="9"/>
      <c r="C448" s="2496"/>
      <c r="D448" s="131"/>
      <c r="E448" s="20"/>
      <c r="F448" s="472" t="s">
        <v>629</v>
      </c>
      <c r="G448" s="2488"/>
      <c r="H448" s="2488"/>
      <c r="I448" s="2488"/>
      <c r="J448" s="2488"/>
      <c r="K448" s="2488"/>
      <c r="L448" s="2488"/>
      <c r="M448" s="2488"/>
      <c r="N448" s="2488"/>
      <c r="O448" s="763">
        <v>0</v>
      </c>
      <c r="P448" s="763">
        <v>0</v>
      </c>
      <c r="Q448" s="763">
        <v>0</v>
      </c>
      <c r="R448" s="763">
        <v>0</v>
      </c>
      <c r="S448" s="2497">
        <v>0</v>
      </c>
      <c r="T448" s="2497">
        <v>0</v>
      </c>
      <c r="U448" s="765">
        <v>0</v>
      </c>
      <c r="V448" s="2498">
        <v>0</v>
      </c>
      <c r="W448" s="2498">
        <v>0</v>
      </c>
      <c r="X448" s="1611">
        <v>0</v>
      </c>
      <c r="Y448" s="2500">
        <v>0</v>
      </c>
      <c r="Z448" s="2500">
        <v>0</v>
      </c>
      <c r="AA448" s="2501">
        <v>0</v>
      </c>
      <c r="AB448" s="2501">
        <v>0</v>
      </c>
      <c r="AC448" s="477">
        <v>0</v>
      </c>
      <c r="AD448" s="477">
        <v>0</v>
      </c>
      <c r="AE448" s="477">
        <v>0</v>
      </c>
      <c r="AF448" s="477">
        <v>0</v>
      </c>
      <c r="AG448" s="477">
        <v>0</v>
      </c>
      <c r="AH448" s="477">
        <v>0</v>
      </c>
      <c r="AI448" s="477">
        <v>0</v>
      </c>
      <c r="AJ448" s="477">
        <v>0</v>
      </c>
      <c r="AK448" s="477">
        <v>0</v>
      </c>
      <c r="AL448" s="477">
        <v>0</v>
      </c>
      <c r="AM448" s="477">
        <v>0</v>
      </c>
      <c r="AN448" s="477">
        <v>0</v>
      </c>
      <c r="AO448" s="477">
        <v>0</v>
      </c>
      <c r="AP448" s="523">
        <v>0</v>
      </c>
      <c r="AQ448" s="420"/>
      <c r="AR448" s="420"/>
      <c r="AS448" s="1611">
        <v>0</v>
      </c>
      <c r="AT448" s="420"/>
      <c r="AU448" s="420"/>
      <c r="AV448" s="420"/>
      <c r="AW448" s="420"/>
      <c r="AX448" s="420"/>
      <c r="AY448" s="420"/>
      <c r="AZ448" s="420"/>
      <c r="BA448" s="420"/>
      <c r="BB448" s="420"/>
      <c r="BC448" s="420"/>
      <c r="BD448" s="420"/>
      <c r="BE448" s="420"/>
      <c r="BF448" s="420"/>
      <c r="BG448" s="420"/>
      <c r="BH448" s="420"/>
      <c r="BI448" s="420"/>
      <c r="BJ448" s="420"/>
      <c r="BK448" s="420"/>
      <c r="BL448" s="420"/>
      <c r="BM448" s="420"/>
      <c r="BN448" s="420"/>
      <c r="BO448" s="420"/>
      <c r="BP448" s="420"/>
      <c r="BQ448" s="420"/>
      <c r="BR448" s="420"/>
      <c r="BS448" s="420"/>
      <c r="BT448" s="420"/>
      <c r="BU448" s="420"/>
      <c r="BV448" s="420"/>
      <c r="BW448" s="420"/>
      <c r="BX448" s="420"/>
      <c r="BY448" s="420"/>
      <c r="BZ448" s="420"/>
      <c r="CA448" s="420"/>
      <c r="CB448" s="420"/>
      <c r="CC448" s="420"/>
      <c r="CD448" s="420"/>
      <c r="CE448" s="420"/>
      <c r="CF448" s="420"/>
      <c r="CG448" s="420"/>
      <c r="CH448" s="420"/>
      <c r="CI448" s="420"/>
      <c r="CJ448" s="420"/>
      <c r="CK448" s="420"/>
      <c r="CL448" s="420"/>
      <c r="CM448" s="420"/>
      <c r="CN448" s="420"/>
      <c r="CO448" s="420"/>
      <c r="CP448" s="420"/>
      <c r="CQ448" s="420"/>
      <c r="CR448" s="420"/>
      <c r="CS448" s="420"/>
      <c r="CT448" s="420"/>
      <c r="CU448" s="420"/>
      <c r="CV448" s="420"/>
      <c r="CW448" s="420"/>
      <c r="CX448" s="420"/>
      <c r="CY448" s="420"/>
      <c r="CZ448" s="420"/>
      <c r="DA448" s="420"/>
      <c r="DB448" s="420"/>
      <c r="DC448" s="420"/>
      <c r="DD448" s="420"/>
      <c r="DE448" s="420"/>
      <c r="DF448" s="420"/>
      <c r="DG448" s="420"/>
      <c r="DH448" s="420"/>
      <c r="DI448" s="420"/>
      <c r="DJ448" s="420"/>
      <c r="DK448" s="420"/>
      <c r="DL448" s="420"/>
      <c r="DM448" s="420"/>
      <c r="DN448" s="420"/>
      <c r="DO448" s="420"/>
      <c r="DP448" s="420"/>
      <c r="DQ448" s="420"/>
      <c r="DR448" s="420"/>
      <c r="DS448" s="420"/>
      <c r="DT448" s="420"/>
      <c r="DU448" s="420"/>
      <c r="DV448" s="420"/>
      <c r="DW448" s="420"/>
      <c r="DX448" s="420"/>
      <c r="DY448" s="420"/>
      <c r="DZ448" s="420"/>
      <c r="EA448" s="420"/>
      <c r="EB448" s="420"/>
      <c r="EC448" s="420"/>
      <c r="ED448" s="420"/>
      <c r="EE448" s="420"/>
      <c r="EF448" s="420"/>
      <c r="EG448" s="420"/>
      <c r="EH448" s="420"/>
      <c r="EI448" s="420"/>
      <c r="EJ448" s="420"/>
      <c r="EK448" s="420"/>
      <c r="EL448" s="420"/>
      <c r="EM448" s="420"/>
      <c r="EN448" s="420"/>
      <c r="EO448" s="420"/>
      <c r="EP448" s="420"/>
      <c r="EQ448" s="420"/>
      <c r="ER448" s="420"/>
      <c r="ES448" s="420"/>
      <c r="ET448" s="420"/>
      <c r="EU448" s="420"/>
      <c r="EV448" s="420"/>
      <c r="EW448" s="420"/>
      <c r="EX448" s="420"/>
      <c r="EY448" s="420"/>
      <c r="EZ448" s="420"/>
      <c r="FA448" s="420"/>
      <c r="FB448" s="420"/>
      <c r="FC448" s="420"/>
      <c r="FD448" s="420"/>
      <c r="FE448" s="420"/>
      <c r="FF448" s="420"/>
      <c r="FG448" s="420"/>
      <c r="FH448" s="420"/>
      <c r="FI448" s="420"/>
      <c r="FJ448" s="420"/>
      <c r="FK448" s="420"/>
      <c r="FL448" s="420"/>
      <c r="FM448" s="420"/>
      <c r="FN448" s="420"/>
      <c r="FO448" s="420"/>
      <c r="FP448" s="420"/>
      <c r="FQ448" s="420"/>
      <c r="FR448" s="420"/>
      <c r="FS448" s="420"/>
      <c r="FT448" s="420"/>
      <c r="FU448" s="420"/>
      <c r="FV448" s="420"/>
      <c r="FW448" s="420"/>
      <c r="FX448" s="420"/>
      <c r="FY448" s="420"/>
      <c r="FZ448" s="420"/>
      <c r="GA448" s="420"/>
      <c r="GB448" s="420"/>
      <c r="GC448" s="420"/>
      <c r="GD448" s="420"/>
      <c r="GE448" s="420"/>
      <c r="GF448" s="420"/>
      <c r="GG448" s="420"/>
      <c r="GH448" s="420"/>
      <c r="GI448" s="420"/>
      <c r="GJ448" s="420"/>
      <c r="GK448" s="420"/>
      <c r="GL448" s="420"/>
      <c r="GM448" s="420"/>
      <c r="GN448" s="420"/>
      <c r="GO448" s="420"/>
      <c r="GP448" s="420"/>
      <c r="GQ448" s="420"/>
      <c r="GR448" s="420"/>
      <c r="GS448" s="420"/>
      <c r="GT448" s="420"/>
      <c r="GU448" s="420"/>
      <c r="GV448" s="420"/>
      <c r="GW448" s="420"/>
      <c r="GX448" s="420"/>
      <c r="GY448" s="420"/>
      <c r="GZ448" s="420"/>
      <c r="HA448" s="420"/>
      <c r="HB448" s="420"/>
      <c r="HC448" s="420"/>
      <c r="HD448" s="420"/>
      <c r="HE448" s="420"/>
      <c r="HF448" s="420"/>
      <c r="HG448" s="420"/>
      <c r="HH448" s="420"/>
      <c r="HI448" s="420"/>
      <c r="HJ448" s="420"/>
      <c r="HK448" s="420"/>
      <c r="HL448" s="420"/>
      <c r="HM448" s="420"/>
      <c r="HN448" s="420"/>
      <c r="HO448" s="420"/>
      <c r="HP448" s="420"/>
      <c r="HQ448" s="420"/>
      <c r="HR448" s="420"/>
      <c r="HS448" s="420"/>
      <c r="HT448" s="420"/>
      <c r="HU448" s="420"/>
      <c r="HV448" s="420"/>
      <c r="HW448" s="420"/>
      <c r="HX448" s="420"/>
      <c r="HY448" s="420"/>
      <c r="HZ448" s="420"/>
      <c r="IA448" s="420"/>
      <c r="IB448" s="420"/>
      <c r="IC448" s="420"/>
      <c r="ID448" s="420"/>
      <c r="IE448" s="420"/>
      <c r="IF448" s="420"/>
      <c r="IG448" s="420"/>
      <c r="IH448" s="420"/>
      <c r="II448" s="420"/>
      <c r="IJ448" s="420"/>
      <c r="IK448" s="420"/>
      <c r="IL448" s="420"/>
      <c r="IM448" s="420"/>
      <c r="IN448" s="420"/>
      <c r="IO448" s="420"/>
      <c r="IP448" s="420"/>
      <c r="IQ448" s="420"/>
      <c r="IR448" s="420"/>
      <c r="IS448" s="420"/>
      <c r="IT448" s="420"/>
      <c r="IU448" s="420"/>
      <c r="IV448" s="420"/>
    </row>
    <row r="449" spans="1:256" s="998" customFormat="1" ht="15.6" customHeight="1">
      <c r="A449" s="9"/>
      <c r="B449" s="9"/>
      <c r="C449" s="2496"/>
      <c r="D449" s="131"/>
      <c r="E449" s="20"/>
      <c r="F449" s="472" t="s">
        <v>632</v>
      </c>
      <c r="G449" s="2488"/>
      <c r="H449" s="2488"/>
      <c r="I449" s="2488"/>
      <c r="J449" s="2488"/>
      <c r="K449" s="2488"/>
      <c r="L449" s="2488"/>
      <c r="M449" s="2488"/>
      <c r="N449" s="2488"/>
      <c r="O449" s="763">
        <v>55900</v>
      </c>
      <c r="P449" s="763">
        <v>26700</v>
      </c>
      <c r="Q449" s="763">
        <v>40500</v>
      </c>
      <c r="R449" s="763">
        <v>44300</v>
      </c>
      <c r="S449" s="2497">
        <v>50400</v>
      </c>
      <c r="T449" s="2497">
        <v>51300</v>
      </c>
      <c r="U449" s="765">
        <v>44300</v>
      </c>
      <c r="V449" s="2498">
        <v>70500</v>
      </c>
      <c r="W449" s="2498">
        <v>68000</v>
      </c>
      <c r="X449" s="1611">
        <v>66200</v>
      </c>
      <c r="Y449" s="2500">
        <v>45200</v>
      </c>
      <c r="Z449" s="2500">
        <v>45200</v>
      </c>
      <c r="AA449" s="2501">
        <v>57000</v>
      </c>
      <c r="AB449" s="2501">
        <v>58900</v>
      </c>
      <c r="AC449" s="477">
        <v>60400</v>
      </c>
      <c r="AD449" s="477">
        <v>61900</v>
      </c>
      <c r="AE449" s="477">
        <v>63400</v>
      </c>
      <c r="AF449" s="477">
        <v>65000</v>
      </c>
      <c r="AG449" s="477">
        <v>66600</v>
      </c>
      <c r="AH449" s="477">
        <v>68300</v>
      </c>
      <c r="AI449" s="477">
        <v>70000</v>
      </c>
      <c r="AJ449" s="477">
        <v>71800</v>
      </c>
      <c r="AK449" s="477">
        <v>73600</v>
      </c>
      <c r="AL449" s="477">
        <v>75400</v>
      </c>
      <c r="AM449" s="477">
        <v>77300</v>
      </c>
      <c r="AN449" s="477">
        <v>79200</v>
      </c>
      <c r="AO449" s="477">
        <v>81200</v>
      </c>
      <c r="AP449" s="523">
        <v>83200</v>
      </c>
      <c r="AQ449" s="420"/>
      <c r="AR449" s="420"/>
      <c r="AS449" s="1611">
        <v>45200</v>
      </c>
      <c r="AT449" s="420"/>
      <c r="AU449" s="420"/>
      <c r="AV449" s="420"/>
      <c r="AW449" s="420"/>
      <c r="AX449" s="420"/>
      <c r="AY449" s="420"/>
      <c r="AZ449" s="420"/>
      <c r="BA449" s="420"/>
      <c r="BB449" s="420"/>
      <c r="BC449" s="420"/>
      <c r="BD449" s="420"/>
      <c r="BE449" s="420"/>
      <c r="BF449" s="420"/>
      <c r="BG449" s="420"/>
      <c r="BH449" s="420"/>
      <c r="BI449" s="420"/>
      <c r="BJ449" s="420"/>
      <c r="BK449" s="420"/>
      <c r="BL449" s="420"/>
      <c r="BM449" s="420"/>
      <c r="BN449" s="420"/>
      <c r="BO449" s="420"/>
      <c r="BP449" s="420"/>
      <c r="BQ449" s="420"/>
      <c r="BR449" s="420"/>
      <c r="BS449" s="420"/>
      <c r="BT449" s="420"/>
      <c r="BU449" s="420"/>
      <c r="BV449" s="420"/>
      <c r="BW449" s="420"/>
      <c r="BX449" s="420"/>
      <c r="BY449" s="420"/>
      <c r="BZ449" s="420"/>
      <c r="CA449" s="420"/>
      <c r="CB449" s="420"/>
      <c r="CC449" s="420"/>
      <c r="CD449" s="420"/>
      <c r="CE449" s="420"/>
      <c r="CF449" s="420"/>
      <c r="CG449" s="420"/>
      <c r="CH449" s="420"/>
      <c r="CI449" s="420"/>
      <c r="CJ449" s="420"/>
      <c r="CK449" s="420"/>
      <c r="CL449" s="420"/>
      <c r="CM449" s="420"/>
      <c r="CN449" s="420"/>
      <c r="CO449" s="420"/>
      <c r="CP449" s="420"/>
      <c r="CQ449" s="420"/>
      <c r="CR449" s="420"/>
      <c r="CS449" s="420"/>
      <c r="CT449" s="420"/>
      <c r="CU449" s="420"/>
      <c r="CV449" s="420"/>
      <c r="CW449" s="420"/>
      <c r="CX449" s="420"/>
      <c r="CY449" s="420"/>
      <c r="CZ449" s="420"/>
      <c r="DA449" s="420"/>
      <c r="DB449" s="420"/>
      <c r="DC449" s="420"/>
      <c r="DD449" s="420"/>
      <c r="DE449" s="420"/>
      <c r="DF449" s="420"/>
      <c r="DG449" s="420"/>
      <c r="DH449" s="420"/>
      <c r="DI449" s="420"/>
      <c r="DJ449" s="420"/>
      <c r="DK449" s="420"/>
      <c r="DL449" s="420"/>
      <c r="DM449" s="420"/>
      <c r="DN449" s="420"/>
      <c r="DO449" s="420"/>
      <c r="DP449" s="420"/>
      <c r="DQ449" s="420"/>
      <c r="DR449" s="420"/>
      <c r="DS449" s="420"/>
      <c r="DT449" s="420"/>
      <c r="DU449" s="420"/>
      <c r="DV449" s="420"/>
      <c r="DW449" s="420"/>
      <c r="DX449" s="420"/>
      <c r="DY449" s="420"/>
      <c r="DZ449" s="420"/>
      <c r="EA449" s="420"/>
      <c r="EB449" s="420"/>
      <c r="EC449" s="420"/>
      <c r="ED449" s="420"/>
      <c r="EE449" s="420"/>
      <c r="EF449" s="420"/>
      <c r="EG449" s="420"/>
      <c r="EH449" s="420"/>
      <c r="EI449" s="420"/>
      <c r="EJ449" s="420"/>
      <c r="EK449" s="420"/>
      <c r="EL449" s="420"/>
      <c r="EM449" s="420"/>
      <c r="EN449" s="420"/>
      <c r="EO449" s="420"/>
      <c r="EP449" s="420"/>
      <c r="EQ449" s="420"/>
      <c r="ER449" s="420"/>
      <c r="ES449" s="420"/>
      <c r="ET449" s="420"/>
      <c r="EU449" s="420"/>
      <c r="EV449" s="420"/>
      <c r="EW449" s="420"/>
      <c r="EX449" s="420"/>
      <c r="EY449" s="420"/>
      <c r="EZ449" s="420"/>
      <c r="FA449" s="420"/>
      <c r="FB449" s="420"/>
      <c r="FC449" s="420"/>
      <c r="FD449" s="420"/>
      <c r="FE449" s="420"/>
      <c r="FF449" s="420"/>
      <c r="FG449" s="420"/>
      <c r="FH449" s="420"/>
      <c r="FI449" s="420"/>
      <c r="FJ449" s="420"/>
      <c r="FK449" s="420"/>
      <c r="FL449" s="420"/>
      <c r="FM449" s="420"/>
      <c r="FN449" s="420"/>
      <c r="FO449" s="420"/>
      <c r="FP449" s="420"/>
      <c r="FQ449" s="420"/>
      <c r="FR449" s="420"/>
      <c r="FS449" s="420"/>
      <c r="FT449" s="420"/>
      <c r="FU449" s="420"/>
      <c r="FV449" s="420"/>
      <c r="FW449" s="420"/>
      <c r="FX449" s="420"/>
      <c r="FY449" s="420"/>
      <c r="FZ449" s="420"/>
      <c r="GA449" s="420"/>
      <c r="GB449" s="420"/>
      <c r="GC449" s="420"/>
      <c r="GD449" s="420"/>
      <c r="GE449" s="420"/>
      <c r="GF449" s="420"/>
      <c r="GG449" s="420"/>
      <c r="GH449" s="420"/>
      <c r="GI449" s="420"/>
      <c r="GJ449" s="420"/>
      <c r="GK449" s="420"/>
      <c r="GL449" s="420"/>
      <c r="GM449" s="420"/>
      <c r="GN449" s="420"/>
      <c r="GO449" s="420"/>
      <c r="GP449" s="420"/>
      <c r="GQ449" s="420"/>
      <c r="GR449" s="420"/>
      <c r="GS449" s="420"/>
      <c r="GT449" s="420"/>
      <c r="GU449" s="420"/>
      <c r="GV449" s="420"/>
      <c r="GW449" s="420"/>
      <c r="GX449" s="420"/>
      <c r="GY449" s="420"/>
      <c r="GZ449" s="420"/>
      <c r="HA449" s="420"/>
      <c r="HB449" s="420"/>
      <c r="HC449" s="420"/>
      <c r="HD449" s="420"/>
      <c r="HE449" s="420"/>
      <c r="HF449" s="420"/>
      <c r="HG449" s="420"/>
      <c r="HH449" s="420"/>
      <c r="HI449" s="420"/>
      <c r="HJ449" s="420"/>
      <c r="HK449" s="420"/>
      <c r="HL449" s="420"/>
      <c r="HM449" s="420"/>
      <c r="HN449" s="420"/>
      <c r="HO449" s="420"/>
      <c r="HP449" s="420"/>
      <c r="HQ449" s="420"/>
      <c r="HR449" s="420"/>
      <c r="HS449" s="420"/>
      <c r="HT449" s="420"/>
      <c r="HU449" s="420"/>
      <c r="HV449" s="420"/>
      <c r="HW449" s="420"/>
      <c r="HX449" s="420"/>
      <c r="HY449" s="420"/>
      <c r="HZ449" s="420"/>
      <c r="IA449" s="420"/>
      <c r="IB449" s="420"/>
      <c r="IC449" s="420"/>
      <c r="ID449" s="420"/>
      <c r="IE449" s="420"/>
      <c r="IF449" s="420"/>
      <c r="IG449" s="420"/>
      <c r="IH449" s="420"/>
      <c r="II449" s="420"/>
      <c r="IJ449" s="420"/>
      <c r="IK449" s="420"/>
      <c r="IL449" s="420"/>
      <c r="IM449" s="420"/>
      <c r="IN449" s="420"/>
      <c r="IO449" s="420"/>
      <c r="IP449" s="420"/>
      <c r="IQ449" s="420"/>
      <c r="IR449" s="420"/>
      <c r="IS449" s="420"/>
      <c r="IT449" s="420"/>
      <c r="IU449" s="420"/>
      <c r="IV449" s="420"/>
    </row>
    <row r="450" spans="1:256" s="998" customFormat="1" ht="15.6" customHeight="1">
      <c r="A450" s="9"/>
      <c r="B450" s="9"/>
      <c r="C450" s="2496"/>
      <c r="D450" s="131"/>
      <c r="E450" s="20"/>
      <c r="F450" s="115" t="s">
        <v>635</v>
      </c>
      <c r="G450" s="64"/>
      <c r="H450" s="64"/>
      <c r="I450" s="64"/>
      <c r="J450" s="64"/>
      <c r="K450" s="64"/>
      <c r="L450" s="64"/>
      <c r="M450" s="64"/>
      <c r="N450" s="64"/>
      <c r="O450" s="763"/>
      <c r="P450" s="763">
        <v>0</v>
      </c>
      <c r="Q450" s="763">
        <v>0</v>
      </c>
      <c r="R450" s="763">
        <v>0</v>
      </c>
      <c r="S450" s="2497">
        <v>0</v>
      </c>
      <c r="T450" s="2497">
        <v>0</v>
      </c>
      <c r="U450" s="765">
        <v>0</v>
      </c>
      <c r="V450" s="2498">
        <v>0</v>
      </c>
      <c r="W450" s="2498">
        <v>0</v>
      </c>
      <c r="X450" s="1611">
        <v>0</v>
      </c>
      <c r="Y450" s="2500">
        <v>0</v>
      </c>
      <c r="Z450" s="2500">
        <v>0</v>
      </c>
      <c r="AA450" s="2501">
        <v>-76800</v>
      </c>
      <c r="AB450" s="2501">
        <v>-80200</v>
      </c>
      <c r="AC450" s="477">
        <v>-82200</v>
      </c>
      <c r="AD450" s="477">
        <v>-84300</v>
      </c>
      <c r="AE450" s="477">
        <v>-86400</v>
      </c>
      <c r="AF450" s="477">
        <v>-88600</v>
      </c>
      <c r="AG450" s="477">
        <v>-90800</v>
      </c>
      <c r="AH450" s="477">
        <v>-93100</v>
      </c>
      <c r="AI450" s="477">
        <v>-95400</v>
      </c>
      <c r="AJ450" s="477">
        <v>-97800</v>
      </c>
      <c r="AK450" s="477">
        <v>-100200</v>
      </c>
      <c r="AL450" s="477">
        <v>-102700</v>
      </c>
      <c r="AM450" s="477">
        <v>-105300</v>
      </c>
      <c r="AN450" s="477">
        <v>-107900</v>
      </c>
      <c r="AO450" s="477">
        <v>-110600</v>
      </c>
      <c r="AP450" s="523">
        <v>-113400</v>
      </c>
      <c r="AQ450" s="420"/>
      <c r="AR450" s="420"/>
      <c r="AS450" s="1611">
        <v>0</v>
      </c>
      <c r="AT450" s="420"/>
      <c r="AU450" s="420"/>
      <c r="AV450" s="420"/>
      <c r="AW450" s="420"/>
      <c r="AX450" s="420"/>
      <c r="AY450" s="420"/>
      <c r="AZ450" s="420"/>
      <c r="BA450" s="420"/>
      <c r="BB450" s="420"/>
      <c r="BC450" s="420"/>
      <c r="BD450" s="420"/>
      <c r="BE450" s="420"/>
      <c r="BF450" s="420"/>
      <c r="BG450" s="420"/>
      <c r="BH450" s="420"/>
      <c r="BI450" s="420"/>
      <c r="BJ450" s="420"/>
      <c r="BK450" s="420"/>
      <c r="BL450" s="420"/>
      <c r="BM450" s="420"/>
      <c r="BN450" s="420"/>
      <c r="BO450" s="420"/>
      <c r="BP450" s="420"/>
      <c r="BQ450" s="420"/>
      <c r="BR450" s="420"/>
      <c r="BS450" s="420"/>
      <c r="BT450" s="420"/>
      <c r="BU450" s="420"/>
      <c r="BV450" s="420"/>
      <c r="BW450" s="420"/>
      <c r="BX450" s="420"/>
      <c r="BY450" s="420"/>
      <c r="BZ450" s="420"/>
      <c r="CA450" s="420"/>
      <c r="CB450" s="420"/>
      <c r="CC450" s="420"/>
      <c r="CD450" s="420"/>
      <c r="CE450" s="420"/>
      <c r="CF450" s="420"/>
      <c r="CG450" s="420"/>
      <c r="CH450" s="420"/>
      <c r="CI450" s="420"/>
      <c r="CJ450" s="420"/>
      <c r="CK450" s="420"/>
      <c r="CL450" s="420"/>
      <c r="CM450" s="420"/>
      <c r="CN450" s="420"/>
      <c r="CO450" s="420"/>
      <c r="CP450" s="420"/>
      <c r="CQ450" s="420"/>
      <c r="CR450" s="420"/>
      <c r="CS450" s="420"/>
      <c r="CT450" s="420"/>
      <c r="CU450" s="420"/>
      <c r="CV450" s="420"/>
      <c r="CW450" s="420"/>
      <c r="CX450" s="420"/>
      <c r="CY450" s="420"/>
      <c r="CZ450" s="420"/>
      <c r="DA450" s="420"/>
      <c r="DB450" s="420"/>
      <c r="DC450" s="420"/>
      <c r="DD450" s="420"/>
      <c r="DE450" s="420"/>
      <c r="DF450" s="420"/>
      <c r="DG450" s="420"/>
      <c r="DH450" s="420"/>
      <c r="DI450" s="420"/>
      <c r="DJ450" s="420"/>
      <c r="DK450" s="420"/>
      <c r="DL450" s="420"/>
      <c r="DM450" s="420"/>
      <c r="DN450" s="420"/>
      <c r="DO450" s="420"/>
      <c r="DP450" s="420"/>
      <c r="DQ450" s="420"/>
      <c r="DR450" s="420"/>
      <c r="DS450" s="420"/>
      <c r="DT450" s="420"/>
      <c r="DU450" s="420"/>
      <c r="DV450" s="420"/>
      <c r="DW450" s="420"/>
      <c r="DX450" s="420"/>
      <c r="DY450" s="420"/>
      <c r="DZ450" s="420"/>
      <c r="EA450" s="420"/>
      <c r="EB450" s="420"/>
      <c r="EC450" s="420"/>
      <c r="ED450" s="420"/>
      <c r="EE450" s="420"/>
      <c r="EF450" s="420"/>
      <c r="EG450" s="420"/>
      <c r="EH450" s="420"/>
      <c r="EI450" s="420"/>
      <c r="EJ450" s="420"/>
      <c r="EK450" s="420"/>
      <c r="EL450" s="420"/>
      <c r="EM450" s="420"/>
      <c r="EN450" s="420"/>
      <c r="EO450" s="420"/>
      <c r="EP450" s="420"/>
      <c r="EQ450" s="420"/>
      <c r="ER450" s="420"/>
      <c r="ES450" s="420"/>
      <c r="ET450" s="420"/>
      <c r="EU450" s="420"/>
      <c r="EV450" s="420"/>
      <c r="EW450" s="420"/>
      <c r="EX450" s="420"/>
      <c r="EY450" s="420"/>
      <c r="EZ450" s="420"/>
      <c r="FA450" s="420"/>
      <c r="FB450" s="420"/>
      <c r="FC450" s="420"/>
      <c r="FD450" s="420"/>
      <c r="FE450" s="420"/>
      <c r="FF450" s="420"/>
      <c r="FG450" s="420"/>
      <c r="FH450" s="420"/>
      <c r="FI450" s="420"/>
      <c r="FJ450" s="420"/>
      <c r="FK450" s="420"/>
      <c r="FL450" s="420"/>
      <c r="FM450" s="420"/>
      <c r="FN450" s="420"/>
      <c r="FO450" s="420"/>
      <c r="FP450" s="420"/>
      <c r="FQ450" s="420"/>
      <c r="FR450" s="420"/>
      <c r="FS450" s="420"/>
      <c r="FT450" s="420"/>
      <c r="FU450" s="420"/>
      <c r="FV450" s="420"/>
      <c r="FW450" s="420"/>
      <c r="FX450" s="420"/>
      <c r="FY450" s="420"/>
      <c r="FZ450" s="420"/>
      <c r="GA450" s="420"/>
      <c r="GB450" s="420"/>
      <c r="GC450" s="420"/>
      <c r="GD450" s="420"/>
      <c r="GE450" s="420"/>
      <c r="GF450" s="420"/>
      <c r="GG450" s="420"/>
      <c r="GH450" s="420"/>
      <c r="GI450" s="420"/>
      <c r="GJ450" s="420"/>
      <c r="GK450" s="420"/>
      <c r="GL450" s="420"/>
      <c r="GM450" s="420"/>
      <c r="GN450" s="420"/>
      <c r="GO450" s="420"/>
      <c r="GP450" s="420"/>
      <c r="GQ450" s="420"/>
      <c r="GR450" s="420"/>
      <c r="GS450" s="420"/>
      <c r="GT450" s="420"/>
      <c r="GU450" s="420"/>
      <c r="GV450" s="420"/>
      <c r="GW450" s="420"/>
      <c r="GX450" s="420"/>
      <c r="GY450" s="420"/>
      <c r="GZ450" s="420"/>
      <c r="HA450" s="420"/>
      <c r="HB450" s="420"/>
      <c r="HC450" s="420"/>
      <c r="HD450" s="420"/>
      <c r="HE450" s="420"/>
      <c r="HF450" s="420"/>
      <c r="HG450" s="420"/>
      <c r="HH450" s="420"/>
      <c r="HI450" s="420"/>
      <c r="HJ450" s="420"/>
      <c r="HK450" s="420"/>
      <c r="HL450" s="420"/>
      <c r="HM450" s="420"/>
      <c r="HN450" s="420"/>
      <c r="HO450" s="420"/>
      <c r="HP450" s="420"/>
      <c r="HQ450" s="420"/>
      <c r="HR450" s="420"/>
      <c r="HS450" s="420"/>
      <c r="HT450" s="420"/>
      <c r="HU450" s="420"/>
      <c r="HV450" s="420"/>
      <c r="HW450" s="420"/>
      <c r="HX450" s="420"/>
      <c r="HY450" s="420"/>
      <c r="HZ450" s="420"/>
      <c r="IA450" s="420"/>
      <c r="IB450" s="420"/>
      <c r="IC450" s="420"/>
      <c r="ID450" s="420"/>
      <c r="IE450" s="420"/>
      <c r="IF450" s="420"/>
      <c r="IG450" s="420"/>
      <c r="IH450" s="420"/>
      <c r="II450" s="420"/>
      <c r="IJ450" s="420"/>
      <c r="IK450" s="420"/>
      <c r="IL450" s="420"/>
      <c r="IM450" s="420"/>
      <c r="IN450" s="420"/>
      <c r="IO450" s="420"/>
      <c r="IP450" s="420"/>
      <c r="IQ450" s="420"/>
      <c r="IR450" s="420"/>
      <c r="IS450" s="420"/>
      <c r="IT450" s="420"/>
      <c r="IU450" s="420"/>
      <c r="IV450" s="420"/>
    </row>
    <row r="451" spans="1:256" s="998" customFormat="1" ht="15.6" customHeight="1">
      <c r="A451" s="9"/>
      <c r="B451" s="9"/>
      <c r="C451" s="2496"/>
      <c r="D451" s="487"/>
      <c r="E451" s="82"/>
      <c r="F451" s="536" t="s">
        <v>38</v>
      </c>
      <c r="G451" s="2516"/>
      <c r="H451" s="2516"/>
      <c r="I451" s="2516"/>
      <c r="J451" s="2516"/>
      <c r="K451" s="2516"/>
      <c r="L451" s="2516"/>
      <c r="M451" s="2516"/>
      <c r="N451" s="2516"/>
      <c r="O451" s="519">
        <v>1218690</v>
      </c>
      <c r="P451" s="2489">
        <v>817200</v>
      </c>
      <c r="Q451" s="2489">
        <v>1035800</v>
      </c>
      <c r="R451" s="2489">
        <v>1381600</v>
      </c>
      <c r="S451" s="2517">
        <v>1278000</v>
      </c>
      <c r="T451" s="2517">
        <v>1522500</v>
      </c>
      <c r="U451" s="2518">
        <v>1560700</v>
      </c>
      <c r="V451" s="2519">
        <v>1722600</v>
      </c>
      <c r="W451" s="519">
        <v>1712900</v>
      </c>
      <c r="X451" s="2520">
        <v>961500</v>
      </c>
      <c r="Y451" s="2521">
        <v>963500</v>
      </c>
      <c r="Z451" s="2521">
        <v>1013700</v>
      </c>
      <c r="AA451" s="2522">
        <v>1618434.4696</v>
      </c>
      <c r="AB451" s="2522">
        <v>1669255.0612999999</v>
      </c>
      <c r="AC451" s="519">
        <v>1732700</v>
      </c>
      <c r="AD451" s="519">
        <v>1811100</v>
      </c>
      <c r="AE451" s="519">
        <v>1894200</v>
      </c>
      <c r="AF451" s="519">
        <v>1980000</v>
      </c>
      <c r="AG451" s="519">
        <v>2050700</v>
      </c>
      <c r="AH451" s="519">
        <v>2124000</v>
      </c>
      <c r="AI451" s="519">
        <v>2200000</v>
      </c>
      <c r="AJ451" s="519">
        <v>2279300</v>
      </c>
      <c r="AK451" s="519">
        <v>2362100</v>
      </c>
      <c r="AL451" s="519">
        <v>2448400</v>
      </c>
      <c r="AM451" s="519">
        <v>2538400</v>
      </c>
      <c r="AN451" s="519">
        <v>2632300</v>
      </c>
      <c r="AO451" s="519">
        <v>2730200</v>
      </c>
      <c r="AP451" s="520">
        <v>2832200</v>
      </c>
      <c r="AS451" s="2520">
        <v>1013700</v>
      </c>
    </row>
    <row r="452" spans="1:256" s="998" customFormat="1" ht="15.6" customHeight="1">
      <c r="A452" s="9"/>
      <c r="B452" s="9"/>
      <c r="C452" s="2496"/>
      <c r="D452" s="525"/>
      <c r="E452" s="526" t="s">
        <v>38</v>
      </c>
      <c r="F452" s="527"/>
      <c r="G452" s="2525"/>
      <c r="H452" s="2525"/>
      <c r="I452" s="2525"/>
      <c r="J452" s="2525"/>
      <c r="K452" s="2525"/>
      <c r="L452" s="2525"/>
      <c r="M452" s="2525"/>
      <c r="N452" s="2525"/>
      <c r="O452" s="528">
        <v>50481972</v>
      </c>
      <c r="P452" s="2526">
        <v>47862000</v>
      </c>
      <c r="Q452" s="2526">
        <v>47704200</v>
      </c>
      <c r="R452" s="2526">
        <v>51688000</v>
      </c>
      <c r="S452" s="2527">
        <v>50296100</v>
      </c>
      <c r="T452" s="528">
        <v>30209600</v>
      </c>
      <c r="U452" s="528">
        <v>32585500</v>
      </c>
      <c r="V452" s="528">
        <v>32612000</v>
      </c>
      <c r="W452" s="528">
        <v>34215800</v>
      </c>
      <c r="X452" s="2528">
        <v>35549600</v>
      </c>
      <c r="Y452" s="2529">
        <v>37471000</v>
      </c>
      <c r="Z452" s="2529">
        <v>39845300</v>
      </c>
      <c r="AA452" s="2530">
        <v>55587728.291200005</v>
      </c>
      <c r="AB452" s="2530">
        <v>57457128.795100003</v>
      </c>
      <c r="AC452" s="528">
        <v>59474800</v>
      </c>
      <c r="AD452" s="528">
        <v>61904800</v>
      </c>
      <c r="AE452" s="528">
        <v>64468300</v>
      </c>
      <c r="AF452" s="528">
        <v>67111900</v>
      </c>
      <c r="AG452" s="528">
        <v>69358600</v>
      </c>
      <c r="AH452" s="528">
        <v>71682800</v>
      </c>
      <c r="AI452" s="528">
        <v>74087400</v>
      </c>
      <c r="AJ452" s="528">
        <v>76590400</v>
      </c>
      <c r="AK452" s="528">
        <v>79195500</v>
      </c>
      <c r="AL452" s="528">
        <v>81906100</v>
      </c>
      <c r="AM452" s="528">
        <v>84726200</v>
      </c>
      <c r="AN452" s="528">
        <v>87659500</v>
      </c>
      <c r="AO452" s="528">
        <v>90710400</v>
      </c>
      <c r="AP452" s="528">
        <v>93883200</v>
      </c>
      <c r="AS452" s="2528">
        <v>41207200</v>
      </c>
    </row>
    <row r="453" spans="1:256" s="998" customFormat="1" ht="15.6" customHeight="1">
      <c r="A453" s="9"/>
      <c r="B453" s="9"/>
      <c r="C453" s="2496"/>
      <c r="D453" s="483" t="s">
        <v>799</v>
      </c>
      <c r="F453" s="485"/>
      <c r="G453" s="2492"/>
      <c r="H453" s="2492"/>
      <c r="I453" s="2492"/>
      <c r="J453" s="2492"/>
      <c r="K453" s="2492"/>
      <c r="L453" s="2492"/>
      <c r="M453" s="2492"/>
      <c r="N453" s="2492"/>
      <c r="O453" s="2493"/>
      <c r="P453" s="2493"/>
      <c r="Q453" s="2493"/>
      <c r="R453" s="2493"/>
      <c r="S453" s="2494"/>
      <c r="T453" s="2494"/>
      <c r="U453" s="2510"/>
      <c r="V453" s="2511"/>
      <c r="W453" s="2511"/>
      <c r="X453" s="2512"/>
      <c r="Y453" s="2513"/>
      <c r="Z453" s="2513"/>
      <c r="AA453" s="2514"/>
      <c r="AB453" s="2514"/>
      <c r="AC453" s="486"/>
      <c r="AD453" s="486"/>
      <c r="AE453" s="486"/>
      <c r="AF453" s="486"/>
      <c r="AG453" s="486"/>
      <c r="AH453" s="486"/>
      <c r="AI453" s="486"/>
      <c r="AJ453" s="486"/>
      <c r="AK453" s="486"/>
      <c r="AL453" s="486"/>
      <c r="AM453" s="486"/>
      <c r="AN453" s="486"/>
      <c r="AO453" s="486"/>
      <c r="AP453" s="431"/>
      <c r="AQ453" s="420"/>
      <c r="AR453" s="420"/>
      <c r="AS453" s="2512"/>
      <c r="AT453" s="420"/>
      <c r="AU453" s="420"/>
      <c r="AV453" s="420"/>
      <c r="AW453" s="420"/>
      <c r="AX453" s="420"/>
      <c r="AY453" s="420"/>
      <c r="AZ453" s="420"/>
      <c r="BA453" s="420"/>
      <c r="BB453" s="420"/>
      <c r="BC453" s="420"/>
      <c r="BD453" s="420"/>
      <c r="BE453" s="420"/>
      <c r="BF453" s="420"/>
      <c r="BG453" s="420"/>
      <c r="BH453" s="420"/>
      <c r="BI453" s="420"/>
      <c r="BJ453" s="420"/>
      <c r="BK453" s="420"/>
      <c r="BL453" s="420"/>
      <c r="BM453" s="420"/>
      <c r="BN453" s="420"/>
      <c r="BO453" s="420"/>
      <c r="BP453" s="420"/>
      <c r="BQ453" s="420"/>
      <c r="BR453" s="420"/>
      <c r="BS453" s="420"/>
      <c r="BT453" s="420"/>
      <c r="BU453" s="420"/>
      <c r="BV453" s="420"/>
      <c r="BW453" s="420"/>
      <c r="BX453" s="420"/>
      <c r="BY453" s="420"/>
      <c r="BZ453" s="420"/>
      <c r="CA453" s="420"/>
      <c r="CB453" s="420"/>
      <c r="CC453" s="420"/>
      <c r="CD453" s="420"/>
      <c r="CE453" s="420"/>
      <c r="CF453" s="420"/>
      <c r="CG453" s="420"/>
      <c r="CH453" s="420"/>
      <c r="CI453" s="420"/>
      <c r="CJ453" s="420"/>
      <c r="CK453" s="420"/>
      <c r="CL453" s="420"/>
      <c r="CM453" s="420"/>
      <c r="CN453" s="420"/>
      <c r="CO453" s="420"/>
      <c r="CP453" s="420"/>
      <c r="CQ453" s="420"/>
      <c r="CR453" s="420"/>
      <c r="CS453" s="420"/>
      <c r="CT453" s="420"/>
      <c r="CU453" s="420"/>
      <c r="CV453" s="420"/>
      <c r="CW453" s="420"/>
      <c r="CX453" s="420"/>
      <c r="CY453" s="420"/>
      <c r="CZ453" s="420"/>
      <c r="DA453" s="420"/>
      <c r="DB453" s="420"/>
      <c r="DC453" s="420"/>
      <c r="DD453" s="420"/>
      <c r="DE453" s="420"/>
      <c r="DF453" s="420"/>
      <c r="DG453" s="420"/>
      <c r="DH453" s="420"/>
      <c r="DI453" s="420"/>
      <c r="DJ453" s="420"/>
      <c r="DK453" s="420"/>
      <c r="DL453" s="420"/>
      <c r="DM453" s="420"/>
      <c r="DN453" s="420"/>
      <c r="DO453" s="420"/>
      <c r="DP453" s="420"/>
      <c r="DQ453" s="420"/>
      <c r="DR453" s="420"/>
      <c r="DS453" s="420"/>
      <c r="DT453" s="420"/>
      <c r="DU453" s="420"/>
      <c r="DV453" s="420"/>
      <c r="DW453" s="420"/>
      <c r="DX453" s="420"/>
      <c r="DY453" s="420"/>
      <c r="DZ453" s="420"/>
      <c r="EA453" s="420"/>
      <c r="EB453" s="420"/>
      <c r="EC453" s="420"/>
      <c r="ED453" s="420"/>
      <c r="EE453" s="420"/>
      <c r="EF453" s="420"/>
      <c r="EG453" s="420"/>
      <c r="EH453" s="420"/>
      <c r="EI453" s="420"/>
      <c r="EJ453" s="420"/>
      <c r="EK453" s="420"/>
      <c r="EL453" s="420"/>
      <c r="EM453" s="420"/>
      <c r="EN453" s="420"/>
      <c r="EO453" s="420"/>
      <c r="EP453" s="420"/>
      <c r="EQ453" s="420"/>
      <c r="ER453" s="420"/>
      <c r="ES453" s="420"/>
      <c r="ET453" s="420"/>
      <c r="EU453" s="420"/>
      <c r="EV453" s="420"/>
      <c r="EW453" s="420"/>
      <c r="EX453" s="420"/>
      <c r="EY453" s="420"/>
      <c r="EZ453" s="420"/>
      <c r="FA453" s="420"/>
      <c r="FB453" s="420"/>
      <c r="FC453" s="420"/>
      <c r="FD453" s="420"/>
      <c r="FE453" s="420"/>
      <c r="FF453" s="420"/>
      <c r="FG453" s="420"/>
      <c r="FH453" s="420"/>
      <c r="FI453" s="420"/>
      <c r="FJ453" s="420"/>
      <c r="FK453" s="420"/>
      <c r="FL453" s="420"/>
      <c r="FM453" s="420"/>
      <c r="FN453" s="420"/>
      <c r="FO453" s="420"/>
      <c r="FP453" s="420"/>
      <c r="FQ453" s="420"/>
      <c r="FR453" s="420"/>
      <c r="FS453" s="420"/>
      <c r="FT453" s="420"/>
      <c r="FU453" s="420"/>
      <c r="FV453" s="420"/>
      <c r="FW453" s="420"/>
      <c r="FX453" s="420"/>
      <c r="FY453" s="420"/>
      <c r="FZ453" s="420"/>
      <c r="GA453" s="420"/>
      <c r="GB453" s="420"/>
      <c r="GC453" s="420"/>
      <c r="GD453" s="420"/>
      <c r="GE453" s="420"/>
      <c r="GF453" s="420"/>
      <c r="GG453" s="420"/>
      <c r="GH453" s="420"/>
      <c r="GI453" s="420"/>
      <c r="GJ453" s="420"/>
      <c r="GK453" s="420"/>
      <c r="GL453" s="420"/>
      <c r="GM453" s="420"/>
      <c r="GN453" s="420"/>
      <c r="GO453" s="420"/>
      <c r="GP453" s="420"/>
      <c r="GQ453" s="420"/>
      <c r="GR453" s="420"/>
      <c r="GS453" s="420"/>
      <c r="GT453" s="420"/>
      <c r="GU453" s="420"/>
      <c r="GV453" s="420"/>
      <c r="GW453" s="420"/>
      <c r="GX453" s="420"/>
      <c r="GY453" s="420"/>
      <c r="GZ453" s="420"/>
      <c r="HA453" s="420"/>
      <c r="HB453" s="420"/>
      <c r="HC453" s="420"/>
      <c r="HD453" s="420"/>
      <c r="HE453" s="420"/>
      <c r="HF453" s="420"/>
      <c r="HG453" s="420"/>
      <c r="HH453" s="420"/>
      <c r="HI453" s="420"/>
      <c r="HJ453" s="420"/>
      <c r="HK453" s="420"/>
      <c r="HL453" s="420"/>
      <c r="HM453" s="420"/>
      <c r="HN453" s="420"/>
      <c r="HO453" s="420"/>
      <c r="HP453" s="420"/>
      <c r="HQ453" s="420"/>
      <c r="HR453" s="420"/>
      <c r="HS453" s="420"/>
      <c r="HT453" s="420"/>
      <c r="HU453" s="420"/>
      <c r="HV453" s="420"/>
      <c r="HW453" s="420"/>
      <c r="HX453" s="420"/>
      <c r="HY453" s="420"/>
      <c r="HZ453" s="420"/>
      <c r="IA453" s="420"/>
      <c r="IB453" s="420"/>
      <c r="IC453" s="420"/>
      <c r="ID453" s="420"/>
      <c r="IE453" s="420"/>
      <c r="IF453" s="420"/>
      <c r="IG453" s="420"/>
      <c r="IH453" s="420"/>
      <c r="II453" s="420"/>
      <c r="IJ453" s="420"/>
      <c r="IK453" s="420"/>
      <c r="IL453" s="420"/>
      <c r="IM453" s="420"/>
      <c r="IN453" s="420"/>
      <c r="IO453" s="420"/>
      <c r="IP453" s="420"/>
      <c r="IQ453" s="420"/>
      <c r="IR453" s="420"/>
      <c r="IS453" s="420"/>
      <c r="IT453" s="420"/>
      <c r="IU453" s="420"/>
      <c r="IV453" s="420"/>
    </row>
    <row r="454" spans="1:256" ht="15.6" customHeight="1">
      <c r="C454" s="2547"/>
      <c r="D454" s="131"/>
      <c r="F454" s="472" t="s">
        <v>623</v>
      </c>
      <c r="G454" s="2488"/>
      <c r="H454" s="2488"/>
      <c r="I454" s="2488"/>
      <c r="J454" s="2488"/>
      <c r="K454" s="2488"/>
      <c r="L454" s="2488"/>
      <c r="M454" s="2488"/>
      <c r="N454" s="2488"/>
      <c r="O454" s="763">
        <v>17404662</v>
      </c>
      <c r="P454" s="763">
        <v>16908800</v>
      </c>
      <c r="Q454" s="763">
        <v>15748600</v>
      </c>
      <c r="R454" s="763">
        <v>18685000</v>
      </c>
      <c r="S454" s="2497">
        <v>18222900</v>
      </c>
      <c r="T454" s="2497">
        <v>19166200</v>
      </c>
      <c r="U454" s="765">
        <v>18462400</v>
      </c>
      <c r="V454" s="2498">
        <v>17008400</v>
      </c>
      <c r="W454" s="2498">
        <v>19207200</v>
      </c>
      <c r="X454" s="1611">
        <v>21326500</v>
      </c>
      <c r="Y454" s="2500">
        <v>21921700</v>
      </c>
      <c r="Z454" s="2500">
        <v>23182200</v>
      </c>
      <c r="AA454" s="2501">
        <v>29544947.385413323</v>
      </c>
      <c r="AB454" s="2501">
        <v>30578444.611325007</v>
      </c>
      <c r="AC454" s="477">
        <v>31735200</v>
      </c>
      <c r="AD454" s="477">
        <v>33165000</v>
      </c>
      <c r="AE454" s="477">
        <v>34679700</v>
      </c>
      <c r="AF454" s="477">
        <v>36243100</v>
      </c>
      <c r="AG454" s="477">
        <v>37533100</v>
      </c>
      <c r="AH454" s="477">
        <v>38869900</v>
      </c>
      <c r="AI454" s="477">
        <v>40255000</v>
      </c>
      <c r="AJ454" s="477">
        <v>41700700</v>
      </c>
      <c r="AK454" s="477">
        <v>43209100</v>
      </c>
      <c r="AL454" s="477">
        <v>44782500</v>
      </c>
      <c r="AM454" s="477">
        <v>46423300</v>
      </c>
      <c r="AN454" s="477">
        <v>48134100</v>
      </c>
      <c r="AO454" s="477">
        <v>49917500</v>
      </c>
      <c r="AP454" s="523">
        <v>51776300</v>
      </c>
      <c r="AS454" s="1611">
        <v>23182200</v>
      </c>
    </row>
    <row r="455" spans="1:256" ht="15.6" customHeight="1">
      <c r="C455" s="2547"/>
      <c r="D455" s="131"/>
      <c r="F455" s="472" t="s">
        <v>625</v>
      </c>
      <c r="G455" s="2488"/>
      <c r="H455" s="2488"/>
      <c r="I455" s="2488"/>
      <c r="J455" s="2488"/>
      <c r="K455" s="2488"/>
      <c r="L455" s="2488"/>
      <c r="M455" s="2488"/>
      <c r="N455" s="2488"/>
      <c r="O455" s="763">
        <v>2002520</v>
      </c>
      <c r="P455" s="763">
        <v>2020400</v>
      </c>
      <c r="Q455" s="763">
        <v>1389500</v>
      </c>
      <c r="R455" s="763">
        <v>1408600</v>
      </c>
      <c r="S455" s="2497">
        <v>1009400</v>
      </c>
      <c r="T455" s="2497">
        <v>895200</v>
      </c>
      <c r="U455" s="765">
        <v>869300</v>
      </c>
      <c r="V455" s="2498">
        <v>787300</v>
      </c>
      <c r="W455" s="2498">
        <v>1470900</v>
      </c>
      <c r="X455" s="1611">
        <v>1093100</v>
      </c>
      <c r="Y455" s="2500">
        <v>1141600</v>
      </c>
      <c r="Z455" s="2500">
        <v>1140700</v>
      </c>
      <c r="AA455" s="2501">
        <v>1642300</v>
      </c>
      <c r="AB455" s="2501">
        <v>1666300</v>
      </c>
      <c r="AC455" s="477">
        <v>1708000</v>
      </c>
      <c r="AD455" s="477">
        <v>1750700</v>
      </c>
      <c r="AE455" s="477">
        <v>1794500</v>
      </c>
      <c r="AF455" s="477">
        <v>1839400</v>
      </c>
      <c r="AG455" s="477">
        <v>1885400</v>
      </c>
      <c r="AH455" s="477">
        <v>1932500</v>
      </c>
      <c r="AI455" s="477">
        <v>1980800</v>
      </c>
      <c r="AJ455" s="477">
        <v>2030300</v>
      </c>
      <c r="AK455" s="477">
        <v>2081100</v>
      </c>
      <c r="AL455" s="477">
        <v>2133100</v>
      </c>
      <c r="AM455" s="477">
        <v>2186400</v>
      </c>
      <c r="AN455" s="477">
        <v>2241100</v>
      </c>
      <c r="AO455" s="477">
        <v>2297100</v>
      </c>
      <c r="AP455" s="523">
        <v>2354500</v>
      </c>
      <c r="AS455" s="1611">
        <v>1140700</v>
      </c>
    </row>
    <row r="456" spans="1:256" ht="15.6" customHeight="1">
      <c r="C456" s="2547"/>
      <c r="D456" s="131"/>
      <c r="F456" s="472" t="s">
        <v>626</v>
      </c>
      <c r="G456" s="2488"/>
      <c r="H456" s="2488"/>
      <c r="I456" s="2488"/>
      <c r="J456" s="2488"/>
      <c r="K456" s="2488"/>
      <c r="L456" s="2488"/>
      <c r="M456" s="2488"/>
      <c r="N456" s="2488"/>
      <c r="O456" s="763">
        <v>90000</v>
      </c>
      <c r="P456" s="763">
        <v>13400</v>
      </c>
      <c r="Q456" s="763">
        <v>56100</v>
      </c>
      <c r="R456" s="763">
        <v>139500</v>
      </c>
      <c r="S456" s="2497">
        <v>145700</v>
      </c>
      <c r="T456" s="2497">
        <v>127700</v>
      </c>
      <c r="U456" s="765">
        <v>124000</v>
      </c>
      <c r="V456" s="2498">
        <v>170000</v>
      </c>
      <c r="W456" s="2498">
        <v>140000</v>
      </c>
      <c r="X456" s="1611">
        <v>85000</v>
      </c>
      <c r="Y456" s="2500">
        <v>100000</v>
      </c>
      <c r="Z456" s="2500">
        <v>100000</v>
      </c>
      <c r="AA456" s="2501">
        <v>240000</v>
      </c>
      <c r="AB456" s="2501">
        <v>240000</v>
      </c>
      <c r="AC456" s="477">
        <v>246000</v>
      </c>
      <c r="AD456" s="477">
        <v>252200</v>
      </c>
      <c r="AE456" s="477">
        <v>258500</v>
      </c>
      <c r="AF456" s="477">
        <v>265000</v>
      </c>
      <c r="AG456" s="477">
        <v>271600</v>
      </c>
      <c r="AH456" s="477">
        <v>278400</v>
      </c>
      <c r="AI456" s="477">
        <v>285400</v>
      </c>
      <c r="AJ456" s="477">
        <v>292500</v>
      </c>
      <c r="AK456" s="477">
        <v>299800</v>
      </c>
      <c r="AL456" s="477">
        <v>307300</v>
      </c>
      <c r="AM456" s="477">
        <v>315000</v>
      </c>
      <c r="AN456" s="477">
        <v>322900</v>
      </c>
      <c r="AO456" s="477">
        <v>331000</v>
      </c>
      <c r="AP456" s="523">
        <v>339300</v>
      </c>
      <c r="AS456" s="1611">
        <v>100000</v>
      </c>
    </row>
    <row r="457" spans="1:256" ht="15.6" customHeight="1">
      <c r="C457" s="2547"/>
      <c r="D457" s="131"/>
      <c r="F457" s="472" t="s">
        <v>629</v>
      </c>
      <c r="G457" s="2488"/>
      <c r="H457" s="2488"/>
      <c r="I457" s="2488"/>
      <c r="J457" s="2488"/>
      <c r="K457" s="2488"/>
      <c r="L457" s="2488"/>
      <c r="M457" s="2488"/>
      <c r="N457" s="2488"/>
      <c r="O457" s="763">
        <v>0</v>
      </c>
      <c r="P457" s="763">
        <v>300</v>
      </c>
      <c r="Q457" s="763">
        <v>100</v>
      </c>
      <c r="R457" s="763">
        <v>0</v>
      </c>
      <c r="S457" s="2497">
        <v>0</v>
      </c>
      <c r="T457" s="2497">
        <v>0</v>
      </c>
      <c r="U457" s="765">
        <v>0</v>
      </c>
      <c r="V457" s="2498">
        <v>0</v>
      </c>
      <c r="W457" s="2498">
        <v>0</v>
      </c>
      <c r="X457" s="1611">
        <v>0</v>
      </c>
      <c r="Y457" s="2500">
        <v>0</v>
      </c>
      <c r="Z457" s="2500">
        <v>0</v>
      </c>
      <c r="AA457" s="2501">
        <v>0</v>
      </c>
      <c r="AB457" s="2501">
        <v>0</v>
      </c>
      <c r="AC457" s="477">
        <v>0</v>
      </c>
      <c r="AD457" s="477">
        <v>0</v>
      </c>
      <c r="AE457" s="477">
        <v>0</v>
      </c>
      <c r="AF457" s="477">
        <v>0</v>
      </c>
      <c r="AG457" s="477">
        <v>0</v>
      </c>
      <c r="AH457" s="477">
        <v>0</v>
      </c>
      <c r="AI457" s="477">
        <v>0</v>
      </c>
      <c r="AJ457" s="477">
        <v>0</v>
      </c>
      <c r="AK457" s="477">
        <v>0</v>
      </c>
      <c r="AL457" s="477">
        <v>0</v>
      </c>
      <c r="AM457" s="477">
        <v>0</v>
      </c>
      <c r="AN457" s="477">
        <v>0</v>
      </c>
      <c r="AO457" s="477">
        <v>0</v>
      </c>
      <c r="AP457" s="523">
        <v>0</v>
      </c>
      <c r="AS457" s="1611">
        <v>0</v>
      </c>
    </row>
    <row r="458" spans="1:256" ht="15.6" customHeight="1">
      <c r="C458" s="2547"/>
      <c r="D458" s="131"/>
      <c r="F458" s="472" t="s">
        <v>632</v>
      </c>
      <c r="G458" s="2488"/>
      <c r="H458" s="2488"/>
      <c r="I458" s="2488"/>
      <c r="J458" s="2488"/>
      <c r="K458" s="2488"/>
      <c r="L458" s="2488"/>
      <c r="M458" s="2488"/>
      <c r="N458" s="2488"/>
      <c r="O458" s="763">
        <v>1367436</v>
      </c>
      <c r="P458" s="763">
        <v>1550000</v>
      </c>
      <c r="Q458" s="763">
        <v>1489800</v>
      </c>
      <c r="R458" s="763">
        <v>1770600</v>
      </c>
      <c r="S458" s="2497">
        <v>1345000</v>
      </c>
      <c r="T458" s="2497">
        <v>1074700</v>
      </c>
      <c r="U458" s="765">
        <v>944200</v>
      </c>
      <c r="V458" s="2498">
        <v>1063000</v>
      </c>
      <c r="W458" s="2498">
        <v>1129600</v>
      </c>
      <c r="X458" s="1611">
        <v>3297600</v>
      </c>
      <c r="Y458" s="2500">
        <v>1312700</v>
      </c>
      <c r="Z458" s="2500">
        <v>1336200</v>
      </c>
      <c r="AA458" s="2501">
        <v>1957900</v>
      </c>
      <c r="AB458" s="2501">
        <v>1992700</v>
      </c>
      <c r="AC458" s="477">
        <v>2042500</v>
      </c>
      <c r="AD458" s="477">
        <v>2093600</v>
      </c>
      <c r="AE458" s="477">
        <v>2145900</v>
      </c>
      <c r="AF458" s="477">
        <v>2199500</v>
      </c>
      <c r="AG458" s="477">
        <v>2254500</v>
      </c>
      <c r="AH458" s="477">
        <v>2310900</v>
      </c>
      <c r="AI458" s="477">
        <v>2368700</v>
      </c>
      <c r="AJ458" s="477">
        <v>2427900</v>
      </c>
      <c r="AK458" s="477">
        <v>2488600</v>
      </c>
      <c r="AL458" s="477">
        <v>2550800</v>
      </c>
      <c r="AM458" s="477">
        <v>2614600</v>
      </c>
      <c r="AN458" s="477">
        <v>2680000</v>
      </c>
      <c r="AO458" s="477">
        <v>2747000</v>
      </c>
      <c r="AP458" s="523">
        <v>2815700</v>
      </c>
      <c r="AS458" s="1611">
        <v>1336200</v>
      </c>
    </row>
    <row r="459" spans="1:256" ht="15.6" customHeight="1">
      <c r="C459" s="2547"/>
      <c r="D459" s="131"/>
      <c r="F459" s="115" t="s">
        <v>635</v>
      </c>
      <c r="G459" s="64"/>
      <c r="H459" s="64"/>
      <c r="I459" s="64"/>
      <c r="J459" s="64"/>
      <c r="K459" s="64"/>
      <c r="L459" s="64"/>
      <c r="M459" s="64"/>
      <c r="N459" s="64"/>
      <c r="O459" s="763"/>
      <c r="P459" s="763">
        <v>0</v>
      </c>
      <c r="Q459" s="763">
        <v>0</v>
      </c>
      <c r="R459" s="763">
        <v>0</v>
      </c>
      <c r="S459" s="2497">
        <v>0</v>
      </c>
      <c r="T459" s="2497">
        <v>0</v>
      </c>
      <c r="U459" s="765">
        <v>0</v>
      </c>
      <c r="V459" s="2498">
        <v>0</v>
      </c>
      <c r="W459" s="2498">
        <v>0</v>
      </c>
      <c r="X459" s="1611">
        <v>0</v>
      </c>
      <c r="Y459" s="2500">
        <v>0</v>
      </c>
      <c r="Z459" s="2500">
        <v>0</v>
      </c>
      <c r="AA459" s="2501">
        <v>-1511700</v>
      </c>
      <c r="AB459" s="2501">
        <v>-1580000</v>
      </c>
      <c r="AC459" s="477">
        <v>-1619500</v>
      </c>
      <c r="AD459" s="477">
        <v>-1660000</v>
      </c>
      <c r="AE459" s="477">
        <v>-1701500</v>
      </c>
      <c r="AF459" s="477">
        <v>-1744000</v>
      </c>
      <c r="AG459" s="477">
        <v>-1787600</v>
      </c>
      <c r="AH459" s="477">
        <v>-1832300</v>
      </c>
      <c r="AI459" s="477">
        <v>-1878100</v>
      </c>
      <c r="AJ459" s="477">
        <v>-1925100</v>
      </c>
      <c r="AK459" s="477">
        <v>-1973200</v>
      </c>
      <c r="AL459" s="477">
        <v>-2022500</v>
      </c>
      <c r="AM459" s="477">
        <v>-2073100</v>
      </c>
      <c r="AN459" s="477">
        <v>-2124900</v>
      </c>
      <c r="AO459" s="477">
        <v>-2178000</v>
      </c>
      <c r="AP459" s="523">
        <v>-2232500</v>
      </c>
      <c r="AS459" s="1611">
        <v>0</v>
      </c>
    </row>
    <row r="460" spans="1:256" ht="15.6" customHeight="1">
      <c r="C460" s="2547"/>
      <c r="D460" s="505"/>
      <c r="E460" s="506"/>
      <c r="F460" s="507" t="s">
        <v>38</v>
      </c>
      <c r="G460" s="2502"/>
      <c r="H460" s="2502"/>
      <c r="I460" s="2502"/>
      <c r="J460" s="2502"/>
      <c r="K460" s="2502"/>
      <c r="L460" s="2502"/>
      <c r="M460" s="2502"/>
      <c r="N460" s="2502"/>
      <c r="O460" s="508">
        <v>20864618</v>
      </c>
      <c r="P460" s="2503">
        <v>20492900</v>
      </c>
      <c r="Q460" s="2503">
        <v>18684100</v>
      </c>
      <c r="R460" s="2503">
        <v>22003700</v>
      </c>
      <c r="S460" s="2504">
        <v>20723000</v>
      </c>
      <c r="T460" s="2504">
        <v>21263800</v>
      </c>
      <c r="U460" s="2505">
        <v>20399900</v>
      </c>
      <c r="V460" s="2506">
        <v>19028700</v>
      </c>
      <c r="W460" s="508">
        <v>21947700</v>
      </c>
      <c r="X460" s="2507">
        <v>25802200</v>
      </c>
      <c r="Y460" s="2508">
        <v>24476000</v>
      </c>
      <c r="Z460" s="2508">
        <v>25759100</v>
      </c>
      <c r="AA460" s="2509">
        <v>31873447.385413323</v>
      </c>
      <c r="AB460" s="2509">
        <v>32897444.611325011</v>
      </c>
      <c r="AC460" s="508">
        <v>34112200</v>
      </c>
      <c r="AD460" s="508">
        <v>35601500</v>
      </c>
      <c r="AE460" s="508">
        <v>37177100</v>
      </c>
      <c r="AF460" s="508">
        <v>38803000</v>
      </c>
      <c r="AG460" s="508">
        <v>40157000</v>
      </c>
      <c r="AH460" s="508">
        <v>41559400</v>
      </c>
      <c r="AI460" s="508">
        <v>43011800</v>
      </c>
      <c r="AJ460" s="508">
        <v>44526300</v>
      </c>
      <c r="AK460" s="508">
        <v>46105400</v>
      </c>
      <c r="AL460" s="508">
        <v>47751200</v>
      </c>
      <c r="AM460" s="508">
        <v>49466200</v>
      </c>
      <c r="AN460" s="508">
        <v>51253200</v>
      </c>
      <c r="AO460" s="508">
        <v>53114600</v>
      </c>
      <c r="AP460" s="509">
        <v>55053300</v>
      </c>
      <c r="AQ460" s="998"/>
      <c r="AR460" s="998"/>
      <c r="AS460" s="2507">
        <v>25759100</v>
      </c>
      <c r="AT460" s="998"/>
      <c r="AU460" s="998"/>
      <c r="AV460" s="998"/>
      <c r="AW460" s="998"/>
      <c r="AX460" s="998"/>
      <c r="AY460" s="998"/>
      <c r="AZ460" s="998"/>
      <c r="BA460" s="998"/>
      <c r="BB460" s="998"/>
      <c r="BC460" s="998"/>
      <c r="BD460" s="998"/>
      <c r="BE460" s="998"/>
      <c r="BF460" s="998"/>
      <c r="BG460" s="998"/>
      <c r="BH460" s="998"/>
      <c r="BI460" s="998"/>
      <c r="BJ460" s="998"/>
      <c r="BK460" s="998"/>
      <c r="BL460" s="998"/>
      <c r="BM460" s="998"/>
      <c r="BN460" s="998"/>
      <c r="BO460" s="998"/>
      <c r="BP460" s="998"/>
      <c r="BQ460" s="998"/>
      <c r="BR460" s="998"/>
      <c r="BS460" s="998"/>
      <c r="BT460" s="998"/>
      <c r="BU460" s="998"/>
      <c r="BV460" s="998"/>
      <c r="BW460" s="998"/>
      <c r="BX460" s="998"/>
      <c r="BY460" s="998"/>
      <c r="BZ460" s="998"/>
      <c r="CA460" s="998"/>
      <c r="CB460" s="998"/>
      <c r="CC460" s="998"/>
      <c r="CD460" s="998"/>
      <c r="CE460" s="998"/>
      <c r="CF460" s="998"/>
      <c r="CG460" s="998"/>
      <c r="CH460" s="998"/>
      <c r="CI460" s="998"/>
      <c r="CJ460" s="998"/>
      <c r="CK460" s="998"/>
      <c r="CL460" s="998"/>
      <c r="CM460" s="998"/>
      <c r="CN460" s="998"/>
      <c r="CO460" s="998"/>
      <c r="CP460" s="998"/>
      <c r="CQ460" s="998"/>
      <c r="CR460" s="998"/>
      <c r="CS460" s="998"/>
      <c r="CT460" s="998"/>
      <c r="CU460" s="998"/>
      <c r="CV460" s="998"/>
      <c r="CW460" s="998"/>
      <c r="CX460" s="998"/>
      <c r="CY460" s="998"/>
      <c r="CZ460" s="998"/>
      <c r="DA460" s="998"/>
      <c r="DB460" s="998"/>
      <c r="DC460" s="998"/>
      <c r="DD460" s="998"/>
      <c r="DE460" s="998"/>
      <c r="DF460" s="998"/>
      <c r="DG460" s="998"/>
      <c r="DH460" s="998"/>
      <c r="DI460" s="998"/>
      <c r="DJ460" s="998"/>
      <c r="DK460" s="998"/>
      <c r="DL460" s="998"/>
      <c r="DM460" s="998"/>
      <c r="DN460" s="998"/>
      <c r="DO460" s="998"/>
      <c r="DP460" s="998"/>
      <c r="DQ460" s="998"/>
      <c r="DR460" s="998"/>
      <c r="DS460" s="998"/>
      <c r="DT460" s="998"/>
      <c r="DU460" s="998"/>
      <c r="DV460" s="998"/>
      <c r="DW460" s="998"/>
      <c r="DX460" s="998"/>
      <c r="DY460" s="998"/>
      <c r="DZ460" s="998"/>
      <c r="EA460" s="998"/>
      <c r="EB460" s="998"/>
      <c r="EC460" s="998"/>
      <c r="ED460" s="998"/>
      <c r="EE460" s="998"/>
      <c r="EF460" s="998"/>
      <c r="EG460" s="998"/>
      <c r="EH460" s="998"/>
      <c r="EI460" s="998"/>
      <c r="EJ460" s="998"/>
      <c r="EK460" s="998"/>
      <c r="EL460" s="998"/>
      <c r="EM460" s="998"/>
      <c r="EN460" s="998"/>
      <c r="EO460" s="998"/>
      <c r="EP460" s="998"/>
      <c r="EQ460" s="998"/>
      <c r="ER460" s="998"/>
      <c r="ES460" s="998"/>
      <c r="ET460" s="998"/>
      <c r="EU460" s="998"/>
      <c r="EV460" s="998"/>
      <c r="EW460" s="998"/>
      <c r="EX460" s="998"/>
      <c r="EY460" s="998"/>
      <c r="EZ460" s="998"/>
      <c r="FA460" s="998"/>
      <c r="FB460" s="998"/>
      <c r="FC460" s="998"/>
      <c r="FD460" s="998"/>
      <c r="FE460" s="998"/>
      <c r="FF460" s="998"/>
      <c r="FG460" s="998"/>
      <c r="FH460" s="998"/>
      <c r="FI460" s="998"/>
      <c r="FJ460" s="998"/>
      <c r="FK460" s="998"/>
      <c r="FL460" s="998"/>
      <c r="FM460" s="998"/>
      <c r="FN460" s="998"/>
      <c r="FO460" s="998"/>
      <c r="FP460" s="998"/>
      <c r="FQ460" s="998"/>
      <c r="FR460" s="998"/>
      <c r="FS460" s="998"/>
      <c r="FT460" s="998"/>
      <c r="FU460" s="998"/>
      <c r="FV460" s="998"/>
      <c r="FW460" s="998"/>
      <c r="FX460" s="998"/>
      <c r="FY460" s="998"/>
      <c r="FZ460" s="998"/>
      <c r="GA460" s="998"/>
      <c r="GB460" s="998"/>
      <c r="GC460" s="998"/>
      <c r="GD460" s="998"/>
      <c r="GE460" s="998"/>
      <c r="GF460" s="998"/>
      <c r="GG460" s="998"/>
      <c r="GH460" s="998"/>
      <c r="GI460" s="998"/>
      <c r="GJ460" s="998"/>
      <c r="GK460" s="998"/>
      <c r="GL460" s="998"/>
      <c r="GM460" s="998"/>
      <c r="GN460" s="998"/>
      <c r="GO460" s="998"/>
      <c r="GP460" s="998"/>
      <c r="GQ460" s="998"/>
      <c r="GR460" s="998"/>
      <c r="GS460" s="998"/>
      <c r="GT460" s="998"/>
      <c r="GU460" s="998"/>
      <c r="GV460" s="998"/>
      <c r="GW460" s="998"/>
      <c r="GX460" s="998"/>
      <c r="GY460" s="998"/>
      <c r="GZ460" s="998"/>
      <c r="HA460" s="998"/>
      <c r="HB460" s="998"/>
      <c r="HC460" s="998"/>
      <c r="HD460" s="998"/>
      <c r="HE460" s="998"/>
      <c r="HF460" s="998"/>
      <c r="HG460" s="998"/>
      <c r="HH460" s="998"/>
      <c r="HI460" s="998"/>
      <c r="HJ460" s="998"/>
      <c r="HK460" s="998"/>
      <c r="HL460" s="998"/>
      <c r="HM460" s="998"/>
      <c r="HN460" s="998"/>
      <c r="HO460" s="998"/>
      <c r="HP460" s="998"/>
      <c r="HQ460" s="998"/>
      <c r="HR460" s="998"/>
      <c r="HS460" s="998"/>
      <c r="HT460" s="998"/>
      <c r="HU460" s="998"/>
      <c r="HV460" s="998"/>
      <c r="HW460" s="998"/>
      <c r="HX460" s="998"/>
      <c r="HY460" s="998"/>
      <c r="HZ460" s="998"/>
      <c r="IA460" s="998"/>
      <c r="IB460" s="998"/>
      <c r="IC460" s="998"/>
      <c r="ID460" s="998"/>
      <c r="IE460" s="998"/>
      <c r="IF460" s="998"/>
      <c r="IG460" s="998"/>
      <c r="IH460" s="998"/>
      <c r="II460" s="998"/>
      <c r="IJ460" s="998"/>
      <c r="IK460" s="998"/>
      <c r="IL460" s="998"/>
      <c r="IM460" s="998"/>
      <c r="IN460" s="998"/>
      <c r="IO460" s="998"/>
      <c r="IP460" s="998"/>
      <c r="IQ460" s="998"/>
      <c r="IR460" s="998"/>
      <c r="IS460" s="998"/>
      <c r="IT460" s="998"/>
      <c r="IU460" s="998"/>
      <c r="IV460" s="998"/>
    </row>
    <row r="461" spans="1:256" s="241" customFormat="1" ht="15.6" customHeight="1">
      <c r="A461" s="9"/>
      <c r="B461" s="9"/>
      <c r="C461" s="2496"/>
      <c r="D461" s="483" t="s">
        <v>800</v>
      </c>
      <c r="E461" s="484"/>
      <c r="F461" s="485"/>
      <c r="G461" s="2492"/>
      <c r="H461" s="2492"/>
      <c r="I461" s="2492"/>
      <c r="J461" s="2492"/>
      <c r="K461" s="2492"/>
      <c r="L461" s="2492"/>
      <c r="M461" s="2492"/>
      <c r="N461" s="2492"/>
      <c r="O461" s="2493"/>
      <c r="P461" s="2493"/>
      <c r="Q461" s="2493"/>
      <c r="R461" s="2493"/>
      <c r="S461" s="2494"/>
      <c r="T461" s="2494"/>
      <c r="U461" s="2510"/>
      <c r="V461" s="2511"/>
      <c r="W461" s="2511"/>
      <c r="X461" s="2512"/>
      <c r="Y461" s="2513"/>
      <c r="Z461" s="2513"/>
      <c r="AA461" s="2514"/>
      <c r="AB461" s="2514"/>
      <c r="AC461" s="486"/>
      <c r="AD461" s="486"/>
      <c r="AE461" s="486"/>
      <c r="AF461" s="486"/>
      <c r="AG461" s="486"/>
      <c r="AH461" s="486"/>
      <c r="AI461" s="486"/>
      <c r="AJ461" s="486"/>
      <c r="AK461" s="486"/>
      <c r="AL461" s="486"/>
      <c r="AM461" s="486"/>
      <c r="AN461" s="486"/>
      <c r="AO461" s="486"/>
      <c r="AP461" s="431"/>
      <c r="AQ461" s="420"/>
      <c r="AR461" s="420"/>
      <c r="AS461" s="2512"/>
      <c r="AT461" s="420"/>
      <c r="AU461" s="420"/>
      <c r="AV461" s="420"/>
      <c r="AW461" s="420"/>
      <c r="AX461" s="420"/>
      <c r="AY461" s="420"/>
      <c r="AZ461" s="420"/>
      <c r="BA461" s="420"/>
      <c r="BB461" s="420"/>
      <c r="BC461" s="420"/>
      <c r="BD461" s="420"/>
      <c r="BE461" s="420"/>
      <c r="BF461" s="420"/>
      <c r="BG461" s="420"/>
      <c r="BH461" s="420"/>
      <c r="BI461" s="420"/>
      <c r="BJ461" s="420"/>
      <c r="BK461" s="420"/>
      <c r="BL461" s="420"/>
      <c r="BM461" s="420"/>
      <c r="BN461" s="420"/>
      <c r="BO461" s="420"/>
      <c r="BP461" s="420"/>
      <c r="BQ461" s="420"/>
      <c r="BR461" s="420"/>
      <c r="BS461" s="420"/>
      <c r="BT461" s="420"/>
      <c r="BU461" s="420"/>
      <c r="BV461" s="420"/>
      <c r="BW461" s="420"/>
      <c r="BX461" s="420"/>
      <c r="BY461" s="420"/>
      <c r="BZ461" s="420"/>
      <c r="CA461" s="420"/>
      <c r="CB461" s="420"/>
      <c r="CC461" s="420"/>
      <c r="CD461" s="420"/>
      <c r="CE461" s="420"/>
      <c r="CF461" s="420"/>
      <c r="CG461" s="420"/>
      <c r="CH461" s="420"/>
      <c r="CI461" s="420"/>
      <c r="CJ461" s="420"/>
      <c r="CK461" s="420"/>
      <c r="CL461" s="420"/>
      <c r="CM461" s="420"/>
      <c r="CN461" s="420"/>
      <c r="CO461" s="420"/>
      <c r="CP461" s="420"/>
      <c r="CQ461" s="420"/>
      <c r="CR461" s="420"/>
      <c r="CS461" s="420"/>
      <c r="CT461" s="420"/>
      <c r="CU461" s="420"/>
      <c r="CV461" s="420"/>
      <c r="CW461" s="420"/>
      <c r="CX461" s="420"/>
      <c r="CY461" s="420"/>
      <c r="CZ461" s="420"/>
      <c r="DA461" s="420"/>
      <c r="DB461" s="420"/>
      <c r="DC461" s="420"/>
      <c r="DD461" s="420"/>
      <c r="DE461" s="420"/>
      <c r="DF461" s="420"/>
      <c r="DG461" s="420"/>
      <c r="DH461" s="420"/>
      <c r="DI461" s="420"/>
      <c r="DJ461" s="420"/>
      <c r="DK461" s="420"/>
      <c r="DL461" s="420"/>
      <c r="DM461" s="420"/>
      <c r="DN461" s="420"/>
      <c r="DO461" s="420"/>
      <c r="DP461" s="420"/>
      <c r="DQ461" s="420"/>
      <c r="DR461" s="420"/>
      <c r="DS461" s="420"/>
      <c r="DT461" s="420"/>
      <c r="DU461" s="420"/>
      <c r="DV461" s="420"/>
      <c r="DW461" s="420"/>
      <c r="DX461" s="420"/>
      <c r="DY461" s="420"/>
      <c r="DZ461" s="420"/>
      <c r="EA461" s="420"/>
      <c r="EB461" s="420"/>
      <c r="EC461" s="420"/>
      <c r="ED461" s="420"/>
      <c r="EE461" s="420"/>
      <c r="EF461" s="420"/>
      <c r="EG461" s="420"/>
      <c r="EH461" s="420"/>
      <c r="EI461" s="420"/>
      <c r="EJ461" s="420"/>
      <c r="EK461" s="420"/>
      <c r="EL461" s="420"/>
      <c r="EM461" s="420"/>
      <c r="EN461" s="420"/>
      <c r="EO461" s="420"/>
      <c r="EP461" s="420"/>
      <c r="EQ461" s="420"/>
      <c r="ER461" s="420"/>
      <c r="ES461" s="420"/>
      <c r="ET461" s="420"/>
      <c r="EU461" s="420"/>
      <c r="EV461" s="420"/>
      <c r="EW461" s="420"/>
      <c r="EX461" s="420"/>
      <c r="EY461" s="420"/>
      <c r="EZ461" s="420"/>
      <c r="FA461" s="420"/>
      <c r="FB461" s="420"/>
      <c r="FC461" s="420"/>
      <c r="FD461" s="420"/>
      <c r="FE461" s="420"/>
      <c r="FF461" s="420"/>
      <c r="FG461" s="420"/>
      <c r="FH461" s="420"/>
      <c r="FI461" s="420"/>
      <c r="FJ461" s="420"/>
      <c r="FK461" s="420"/>
      <c r="FL461" s="420"/>
      <c r="FM461" s="420"/>
      <c r="FN461" s="420"/>
      <c r="FO461" s="420"/>
      <c r="FP461" s="420"/>
      <c r="FQ461" s="420"/>
      <c r="FR461" s="420"/>
      <c r="FS461" s="420"/>
      <c r="FT461" s="420"/>
      <c r="FU461" s="420"/>
      <c r="FV461" s="420"/>
      <c r="FW461" s="420"/>
      <c r="FX461" s="420"/>
      <c r="FY461" s="420"/>
      <c r="FZ461" s="420"/>
      <c r="GA461" s="420"/>
      <c r="GB461" s="420"/>
      <c r="GC461" s="420"/>
      <c r="GD461" s="420"/>
      <c r="GE461" s="420"/>
      <c r="GF461" s="420"/>
      <c r="GG461" s="420"/>
      <c r="GH461" s="420"/>
      <c r="GI461" s="420"/>
      <c r="GJ461" s="420"/>
      <c r="GK461" s="420"/>
      <c r="GL461" s="420"/>
      <c r="GM461" s="420"/>
      <c r="GN461" s="420"/>
      <c r="GO461" s="420"/>
      <c r="GP461" s="420"/>
      <c r="GQ461" s="420"/>
      <c r="GR461" s="420"/>
      <c r="GS461" s="420"/>
      <c r="GT461" s="420"/>
      <c r="GU461" s="420"/>
      <c r="GV461" s="420"/>
      <c r="GW461" s="420"/>
      <c r="GX461" s="420"/>
      <c r="GY461" s="420"/>
      <c r="GZ461" s="420"/>
      <c r="HA461" s="420"/>
      <c r="HB461" s="420"/>
      <c r="HC461" s="420"/>
      <c r="HD461" s="420"/>
      <c r="HE461" s="420"/>
      <c r="HF461" s="420"/>
      <c r="HG461" s="420"/>
      <c r="HH461" s="420"/>
      <c r="HI461" s="420"/>
      <c r="HJ461" s="420"/>
      <c r="HK461" s="420"/>
      <c r="HL461" s="420"/>
      <c r="HM461" s="420"/>
      <c r="HN461" s="420"/>
      <c r="HO461" s="420"/>
      <c r="HP461" s="420"/>
      <c r="HQ461" s="420"/>
      <c r="HR461" s="420"/>
      <c r="HS461" s="420"/>
      <c r="HT461" s="420"/>
      <c r="HU461" s="420"/>
      <c r="HV461" s="420"/>
      <c r="HW461" s="420"/>
      <c r="HX461" s="420"/>
      <c r="HY461" s="420"/>
      <c r="HZ461" s="420"/>
      <c r="IA461" s="420"/>
      <c r="IB461" s="420"/>
      <c r="IC461" s="420"/>
      <c r="ID461" s="420"/>
      <c r="IE461" s="420"/>
      <c r="IF461" s="420"/>
      <c r="IG461" s="420"/>
      <c r="IH461" s="420"/>
      <c r="II461" s="420"/>
      <c r="IJ461" s="420"/>
      <c r="IK461" s="420"/>
      <c r="IL461" s="420"/>
      <c r="IM461" s="420"/>
      <c r="IN461" s="420"/>
      <c r="IO461" s="420"/>
      <c r="IP461" s="420"/>
      <c r="IQ461" s="420"/>
      <c r="IR461" s="420"/>
      <c r="IS461" s="420"/>
      <c r="IT461" s="420"/>
      <c r="IU461" s="420"/>
      <c r="IV461" s="420"/>
    </row>
    <row r="462" spans="1:256" ht="15.6" customHeight="1">
      <c r="C462" s="2496"/>
      <c r="D462" s="471"/>
      <c r="E462" s="490" t="s">
        <v>801</v>
      </c>
      <c r="F462" s="472"/>
      <c r="G462" s="2488"/>
      <c r="H462" s="2488"/>
      <c r="I462" s="2488"/>
      <c r="J462" s="2488"/>
      <c r="K462" s="2488"/>
      <c r="L462" s="2488"/>
      <c r="M462" s="2488"/>
      <c r="N462" s="2488"/>
      <c r="O462" s="763"/>
      <c r="P462" s="763"/>
      <c r="Q462" s="763"/>
      <c r="R462" s="763"/>
      <c r="S462" s="2497"/>
      <c r="T462" s="2497"/>
      <c r="U462" s="765"/>
      <c r="V462" s="2498"/>
      <c r="W462" s="2498"/>
      <c r="X462" s="1611"/>
      <c r="Y462" s="2500"/>
      <c r="Z462" s="2500"/>
      <c r="AA462" s="2501"/>
      <c r="AB462" s="2501"/>
      <c r="AC462" s="473"/>
      <c r="AD462" s="473"/>
      <c r="AE462" s="473"/>
      <c r="AF462" s="473"/>
      <c r="AG462" s="473"/>
      <c r="AH462" s="473"/>
      <c r="AI462" s="473"/>
      <c r="AJ462" s="473"/>
      <c r="AK462" s="473"/>
      <c r="AL462" s="473"/>
      <c r="AM462" s="473"/>
      <c r="AN462" s="473"/>
      <c r="AO462" s="473"/>
      <c r="AP462" s="1288"/>
      <c r="AS462" s="1611"/>
    </row>
    <row r="463" spans="1:256" ht="15.6" customHeight="1">
      <c r="C463" s="2496"/>
      <c r="D463" s="471"/>
      <c r="F463" s="472" t="s">
        <v>623</v>
      </c>
      <c r="G463" s="2488"/>
      <c r="H463" s="2488"/>
      <c r="I463" s="2488"/>
      <c r="J463" s="2488"/>
      <c r="K463" s="2488"/>
      <c r="L463" s="2488"/>
      <c r="M463" s="2488"/>
      <c r="N463" s="2488"/>
      <c r="O463" s="763">
        <v>4126099</v>
      </c>
      <c r="P463" s="763">
        <v>4357000</v>
      </c>
      <c r="Q463" s="763">
        <v>4864900</v>
      </c>
      <c r="R463" s="763">
        <v>5192100</v>
      </c>
      <c r="S463" s="2497">
        <v>5349000</v>
      </c>
      <c r="T463" s="2497">
        <v>5087500</v>
      </c>
      <c r="U463" s="765">
        <v>5401100</v>
      </c>
      <c r="V463" s="2498">
        <v>5091200</v>
      </c>
      <c r="W463" s="2498">
        <v>5389700</v>
      </c>
      <c r="X463" s="1611">
        <v>3814900</v>
      </c>
      <c r="Y463" s="2500">
        <v>4066600</v>
      </c>
      <c r="Z463" s="2500">
        <v>4195400</v>
      </c>
      <c r="AA463" s="2501">
        <v>3476962.45733066</v>
      </c>
      <c r="AB463" s="2501">
        <v>3580789.9061059998</v>
      </c>
      <c r="AC463" s="477">
        <v>3716300</v>
      </c>
      <c r="AD463" s="477">
        <v>3883700</v>
      </c>
      <c r="AE463" s="477">
        <v>4061100</v>
      </c>
      <c r="AF463" s="477">
        <v>4244200</v>
      </c>
      <c r="AG463" s="477">
        <v>4395300</v>
      </c>
      <c r="AH463" s="477">
        <v>4551800</v>
      </c>
      <c r="AI463" s="477">
        <v>4714000</v>
      </c>
      <c r="AJ463" s="477">
        <v>4883300</v>
      </c>
      <c r="AK463" s="477">
        <v>5059900</v>
      </c>
      <c r="AL463" s="477">
        <v>5244100</v>
      </c>
      <c r="AM463" s="477">
        <v>5436200</v>
      </c>
      <c r="AN463" s="477">
        <v>5636500</v>
      </c>
      <c r="AO463" s="477">
        <v>5845300</v>
      </c>
      <c r="AP463" s="523">
        <v>6063000</v>
      </c>
      <c r="AS463" s="1611">
        <v>4195400</v>
      </c>
    </row>
    <row r="464" spans="1:256" ht="15.6" customHeight="1">
      <c r="C464" s="2496"/>
      <c r="D464" s="471"/>
      <c r="F464" s="472" t="s">
        <v>625</v>
      </c>
      <c r="G464" s="2488"/>
      <c r="H464" s="2488"/>
      <c r="I464" s="2488"/>
      <c r="J464" s="2488"/>
      <c r="K464" s="2488"/>
      <c r="L464" s="2488"/>
      <c r="M464" s="2488"/>
      <c r="N464" s="2488"/>
      <c r="O464" s="763">
        <v>745000</v>
      </c>
      <c r="P464" s="763">
        <v>843600</v>
      </c>
      <c r="Q464" s="763">
        <v>955400</v>
      </c>
      <c r="R464" s="763">
        <v>739800</v>
      </c>
      <c r="S464" s="2497">
        <v>1573500</v>
      </c>
      <c r="T464" s="2497">
        <v>2349400</v>
      </c>
      <c r="U464" s="765">
        <v>2394600</v>
      </c>
      <c r="V464" s="2498">
        <v>1702000</v>
      </c>
      <c r="W464" s="2498">
        <v>417000</v>
      </c>
      <c r="X464" s="1611">
        <v>570000</v>
      </c>
      <c r="Y464" s="2500">
        <v>560000</v>
      </c>
      <c r="Z464" s="2500">
        <v>520000</v>
      </c>
      <c r="AA464" s="2501">
        <v>460000</v>
      </c>
      <c r="AB464" s="2501">
        <v>410000</v>
      </c>
      <c r="AC464" s="477">
        <v>420300</v>
      </c>
      <c r="AD464" s="477">
        <v>430800</v>
      </c>
      <c r="AE464" s="477">
        <v>441600</v>
      </c>
      <c r="AF464" s="477">
        <v>452600</v>
      </c>
      <c r="AG464" s="477">
        <v>463900</v>
      </c>
      <c r="AH464" s="477">
        <v>475500</v>
      </c>
      <c r="AI464" s="477">
        <v>487400</v>
      </c>
      <c r="AJ464" s="477">
        <v>499600</v>
      </c>
      <c r="AK464" s="477">
        <v>512100</v>
      </c>
      <c r="AL464" s="477">
        <v>524900</v>
      </c>
      <c r="AM464" s="477">
        <v>538000</v>
      </c>
      <c r="AN464" s="477">
        <v>551500</v>
      </c>
      <c r="AO464" s="477">
        <v>565300</v>
      </c>
      <c r="AP464" s="523">
        <v>579400</v>
      </c>
      <c r="AS464" s="1611">
        <v>520000</v>
      </c>
    </row>
    <row r="465" spans="1:256" ht="15.6" customHeight="1">
      <c r="C465" s="2496"/>
      <c r="D465" s="131"/>
      <c r="F465" s="472" t="s">
        <v>626</v>
      </c>
      <c r="G465" s="2488"/>
      <c r="H465" s="2488"/>
      <c r="I465" s="2488"/>
      <c r="J465" s="2488"/>
      <c r="K465" s="2488"/>
      <c r="L465" s="2488"/>
      <c r="M465" s="2488"/>
      <c r="N465" s="2488"/>
      <c r="O465" s="763">
        <v>0</v>
      </c>
      <c r="P465" s="763">
        <v>0</v>
      </c>
      <c r="Q465" s="763">
        <v>0</v>
      </c>
      <c r="R465" s="763">
        <v>0</v>
      </c>
      <c r="S465" s="2497">
        <v>0</v>
      </c>
      <c r="T465" s="2497">
        <v>0</v>
      </c>
      <c r="U465" s="765">
        <v>0</v>
      </c>
      <c r="V465" s="2498">
        <v>0</v>
      </c>
      <c r="W465" s="2498">
        <v>0</v>
      </c>
      <c r="X465" s="1611">
        <v>0</v>
      </c>
      <c r="Y465" s="2500">
        <v>0</v>
      </c>
      <c r="Z465" s="2500">
        <v>0</v>
      </c>
      <c r="AA465" s="2501">
        <v>0</v>
      </c>
      <c r="AB465" s="2501">
        <v>0</v>
      </c>
      <c r="AC465" s="477">
        <v>0</v>
      </c>
      <c r="AD465" s="477">
        <v>0</v>
      </c>
      <c r="AE465" s="477">
        <v>0</v>
      </c>
      <c r="AF465" s="477">
        <v>0</v>
      </c>
      <c r="AG465" s="477">
        <v>0</v>
      </c>
      <c r="AH465" s="477">
        <v>0</v>
      </c>
      <c r="AI465" s="477">
        <v>0</v>
      </c>
      <c r="AJ465" s="477">
        <v>0</v>
      </c>
      <c r="AK465" s="477">
        <v>0</v>
      </c>
      <c r="AL465" s="477">
        <v>0</v>
      </c>
      <c r="AM465" s="477">
        <v>0</v>
      </c>
      <c r="AN465" s="477">
        <v>0</v>
      </c>
      <c r="AO465" s="477">
        <v>0</v>
      </c>
      <c r="AP465" s="523">
        <v>0</v>
      </c>
      <c r="AS465" s="1611">
        <v>0</v>
      </c>
    </row>
    <row r="466" spans="1:256" ht="15.6" customHeight="1">
      <c r="C466" s="2496"/>
      <c r="D466" s="131"/>
      <c r="F466" s="472" t="s">
        <v>629</v>
      </c>
      <c r="G466" s="2488"/>
      <c r="H466" s="2488"/>
      <c r="I466" s="2488"/>
      <c r="J466" s="2488"/>
      <c r="K466" s="2488"/>
      <c r="L466" s="2488"/>
      <c r="M466" s="2488"/>
      <c r="N466" s="2488"/>
      <c r="O466" s="763">
        <v>0</v>
      </c>
      <c r="P466" s="763">
        <v>0</v>
      </c>
      <c r="Q466" s="763">
        <v>0</v>
      </c>
      <c r="R466" s="763">
        <v>0</v>
      </c>
      <c r="S466" s="2497">
        <v>0</v>
      </c>
      <c r="T466" s="2497">
        <v>0</v>
      </c>
      <c r="U466" s="765">
        <v>0</v>
      </c>
      <c r="V466" s="2498">
        <v>0</v>
      </c>
      <c r="W466" s="2498">
        <v>0</v>
      </c>
      <c r="X466" s="1611">
        <v>0</v>
      </c>
      <c r="Y466" s="2500">
        <v>0</v>
      </c>
      <c r="Z466" s="2500">
        <v>0</v>
      </c>
      <c r="AA466" s="2501">
        <v>0</v>
      </c>
      <c r="AB466" s="2501">
        <v>0</v>
      </c>
      <c r="AC466" s="477">
        <v>0</v>
      </c>
      <c r="AD466" s="477">
        <v>0</v>
      </c>
      <c r="AE466" s="477">
        <v>0</v>
      </c>
      <c r="AF466" s="477">
        <v>0</v>
      </c>
      <c r="AG466" s="477">
        <v>0</v>
      </c>
      <c r="AH466" s="477">
        <v>0</v>
      </c>
      <c r="AI466" s="477">
        <v>0</v>
      </c>
      <c r="AJ466" s="477">
        <v>0</v>
      </c>
      <c r="AK466" s="477">
        <v>0</v>
      </c>
      <c r="AL466" s="477">
        <v>0</v>
      </c>
      <c r="AM466" s="477">
        <v>0</v>
      </c>
      <c r="AN466" s="477">
        <v>0</v>
      </c>
      <c r="AO466" s="477">
        <v>0</v>
      </c>
      <c r="AP466" s="523">
        <v>0</v>
      </c>
      <c r="AS466" s="1611">
        <v>0</v>
      </c>
    </row>
    <row r="467" spans="1:256" ht="15.6" customHeight="1">
      <c r="C467" s="2496"/>
      <c r="D467" s="131"/>
      <c r="F467" s="472" t="s">
        <v>632</v>
      </c>
      <c r="G467" s="2488"/>
      <c r="H467" s="2488"/>
      <c r="I467" s="2488"/>
      <c r="J467" s="2488"/>
      <c r="K467" s="2488"/>
      <c r="L467" s="2488"/>
      <c r="M467" s="2488"/>
      <c r="N467" s="2488"/>
      <c r="O467" s="763">
        <v>623694</v>
      </c>
      <c r="P467" s="763">
        <v>246300</v>
      </c>
      <c r="Q467" s="763">
        <v>355500</v>
      </c>
      <c r="R467" s="763">
        <v>323700</v>
      </c>
      <c r="S467" s="2497">
        <v>446200</v>
      </c>
      <c r="T467" s="2497">
        <v>473300</v>
      </c>
      <c r="U467" s="765">
        <v>590800</v>
      </c>
      <c r="V467" s="2498">
        <v>567800</v>
      </c>
      <c r="W467" s="2498">
        <v>454500</v>
      </c>
      <c r="X467" s="1611">
        <v>370600</v>
      </c>
      <c r="Y467" s="2500">
        <v>284500</v>
      </c>
      <c r="Z467" s="2500">
        <v>263200</v>
      </c>
      <c r="AA467" s="2501">
        <v>231100</v>
      </c>
      <c r="AB467" s="2501">
        <v>258100</v>
      </c>
      <c r="AC467" s="477">
        <v>264600</v>
      </c>
      <c r="AD467" s="477">
        <v>271200</v>
      </c>
      <c r="AE467" s="477">
        <v>278000</v>
      </c>
      <c r="AF467" s="477">
        <v>285000</v>
      </c>
      <c r="AG467" s="477">
        <v>292100</v>
      </c>
      <c r="AH467" s="477">
        <v>299400</v>
      </c>
      <c r="AI467" s="477">
        <v>306900</v>
      </c>
      <c r="AJ467" s="477">
        <v>314600</v>
      </c>
      <c r="AK467" s="477">
        <v>322500</v>
      </c>
      <c r="AL467" s="477">
        <v>330600</v>
      </c>
      <c r="AM467" s="477">
        <v>338900</v>
      </c>
      <c r="AN467" s="477">
        <v>347400</v>
      </c>
      <c r="AO467" s="477">
        <v>356100</v>
      </c>
      <c r="AP467" s="523">
        <v>365000</v>
      </c>
      <c r="AS467" s="1611">
        <v>263200</v>
      </c>
    </row>
    <row r="468" spans="1:256" ht="15.6" customHeight="1">
      <c r="C468" s="2496"/>
      <c r="D468" s="131"/>
      <c r="F468" s="115" t="s">
        <v>635</v>
      </c>
      <c r="G468" s="64"/>
      <c r="H468" s="64"/>
      <c r="I468" s="64"/>
      <c r="J468" s="64"/>
      <c r="K468" s="64"/>
      <c r="L468" s="64"/>
      <c r="M468" s="64"/>
      <c r="N468" s="64"/>
      <c r="O468" s="763"/>
      <c r="P468" s="763">
        <v>0</v>
      </c>
      <c r="Q468" s="763">
        <v>0</v>
      </c>
      <c r="R468" s="763">
        <v>0</v>
      </c>
      <c r="S468" s="2497">
        <v>0</v>
      </c>
      <c r="T468" s="2497">
        <v>0</v>
      </c>
      <c r="U468" s="765">
        <v>0</v>
      </c>
      <c r="V468" s="2498">
        <v>0</v>
      </c>
      <c r="W468" s="2498">
        <v>0</v>
      </c>
      <c r="X468" s="1611">
        <v>0</v>
      </c>
      <c r="Y468" s="2500">
        <v>0</v>
      </c>
      <c r="Z468" s="2500">
        <v>0</v>
      </c>
      <c r="AA468" s="2501">
        <v>-188700</v>
      </c>
      <c r="AB468" s="2501">
        <v>-194700</v>
      </c>
      <c r="AC468" s="477">
        <v>-199600</v>
      </c>
      <c r="AD468" s="477">
        <v>-204600</v>
      </c>
      <c r="AE468" s="477">
        <v>-209700</v>
      </c>
      <c r="AF468" s="477">
        <v>-214900</v>
      </c>
      <c r="AG468" s="477">
        <v>-220300</v>
      </c>
      <c r="AH468" s="477">
        <v>-225800</v>
      </c>
      <c r="AI468" s="477">
        <v>-231400</v>
      </c>
      <c r="AJ468" s="477">
        <v>-237200</v>
      </c>
      <c r="AK468" s="477">
        <v>-243100</v>
      </c>
      <c r="AL468" s="477">
        <v>-249200</v>
      </c>
      <c r="AM468" s="477">
        <v>-255400</v>
      </c>
      <c r="AN468" s="477">
        <v>-261800</v>
      </c>
      <c r="AO468" s="477">
        <v>-268300</v>
      </c>
      <c r="AP468" s="523">
        <v>-275000</v>
      </c>
      <c r="AS468" s="1611">
        <v>0</v>
      </c>
    </row>
    <row r="469" spans="1:256" ht="15.6" customHeight="1">
      <c r="C469" s="2496"/>
      <c r="D469" s="505"/>
      <c r="E469" s="506"/>
      <c r="F469" s="507" t="s">
        <v>38</v>
      </c>
      <c r="G469" s="2502"/>
      <c r="H469" s="2502"/>
      <c r="I469" s="2502"/>
      <c r="J469" s="2502"/>
      <c r="K469" s="2502"/>
      <c r="L469" s="2502"/>
      <c r="M469" s="2502"/>
      <c r="N469" s="2502"/>
      <c r="O469" s="508">
        <v>5494793</v>
      </c>
      <c r="P469" s="2503">
        <v>5446900</v>
      </c>
      <c r="Q469" s="2503">
        <v>6175800</v>
      </c>
      <c r="R469" s="2503">
        <v>6255600</v>
      </c>
      <c r="S469" s="2504">
        <v>7368700</v>
      </c>
      <c r="T469" s="2504">
        <v>7910200</v>
      </c>
      <c r="U469" s="2505">
        <v>8386500</v>
      </c>
      <c r="V469" s="2506">
        <v>7361000</v>
      </c>
      <c r="W469" s="508">
        <v>6261200</v>
      </c>
      <c r="X469" s="2507">
        <v>4755500</v>
      </c>
      <c r="Y469" s="2508">
        <v>4911100</v>
      </c>
      <c r="Z469" s="2508">
        <v>4978600</v>
      </c>
      <c r="AA469" s="2509">
        <v>3979362.45733066</v>
      </c>
      <c r="AB469" s="2509">
        <v>4054189.9061059998</v>
      </c>
      <c r="AC469" s="508">
        <v>4201600</v>
      </c>
      <c r="AD469" s="508">
        <v>4381100</v>
      </c>
      <c r="AE469" s="508">
        <v>4571000</v>
      </c>
      <c r="AF469" s="508">
        <v>4766900</v>
      </c>
      <c r="AG469" s="508">
        <v>4931000</v>
      </c>
      <c r="AH469" s="508">
        <v>5100900</v>
      </c>
      <c r="AI469" s="508">
        <v>5276900</v>
      </c>
      <c r="AJ469" s="508">
        <v>5460300</v>
      </c>
      <c r="AK469" s="508">
        <v>5651400</v>
      </c>
      <c r="AL469" s="508">
        <v>5850400</v>
      </c>
      <c r="AM469" s="508">
        <v>6057700</v>
      </c>
      <c r="AN469" s="508">
        <v>6273600</v>
      </c>
      <c r="AO469" s="508">
        <v>6498400</v>
      </c>
      <c r="AP469" s="509">
        <v>6732400</v>
      </c>
      <c r="AQ469" s="998"/>
      <c r="AR469" s="998"/>
      <c r="AS469" s="2507">
        <v>4978600</v>
      </c>
      <c r="AT469" s="998"/>
      <c r="AU469" s="998"/>
      <c r="AV469" s="998"/>
      <c r="AW469" s="998"/>
      <c r="AX469" s="998"/>
      <c r="AY469" s="998"/>
      <c r="AZ469" s="998"/>
      <c r="BA469" s="998"/>
      <c r="BB469" s="998"/>
      <c r="BC469" s="998"/>
      <c r="BD469" s="998"/>
      <c r="BE469" s="998"/>
      <c r="BF469" s="998"/>
      <c r="BG469" s="998"/>
      <c r="BH469" s="998"/>
      <c r="BI469" s="998"/>
      <c r="BJ469" s="998"/>
      <c r="BK469" s="998"/>
      <c r="BL469" s="998"/>
      <c r="BM469" s="998"/>
      <c r="BN469" s="998"/>
      <c r="BO469" s="998"/>
      <c r="BP469" s="998"/>
      <c r="BQ469" s="998"/>
      <c r="BR469" s="998"/>
      <c r="BS469" s="998"/>
      <c r="BT469" s="998"/>
      <c r="BU469" s="998"/>
      <c r="BV469" s="998"/>
      <c r="BW469" s="998"/>
      <c r="BX469" s="998"/>
      <c r="BY469" s="998"/>
      <c r="BZ469" s="998"/>
      <c r="CA469" s="998"/>
      <c r="CB469" s="998"/>
      <c r="CC469" s="998"/>
      <c r="CD469" s="998"/>
      <c r="CE469" s="998"/>
      <c r="CF469" s="998"/>
      <c r="CG469" s="998"/>
      <c r="CH469" s="998"/>
      <c r="CI469" s="998"/>
      <c r="CJ469" s="998"/>
      <c r="CK469" s="998"/>
      <c r="CL469" s="998"/>
      <c r="CM469" s="998"/>
      <c r="CN469" s="998"/>
      <c r="CO469" s="998"/>
      <c r="CP469" s="998"/>
      <c r="CQ469" s="998"/>
      <c r="CR469" s="998"/>
      <c r="CS469" s="998"/>
      <c r="CT469" s="998"/>
      <c r="CU469" s="998"/>
      <c r="CV469" s="998"/>
      <c r="CW469" s="998"/>
      <c r="CX469" s="998"/>
      <c r="CY469" s="998"/>
      <c r="CZ469" s="998"/>
      <c r="DA469" s="998"/>
      <c r="DB469" s="998"/>
      <c r="DC469" s="998"/>
      <c r="DD469" s="998"/>
      <c r="DE469" s="998"/>
      <c r="DF469" s="998"/>
      <c r="DG469" s="998"/>
      <c r="DH469" s="998"/>
      <c r="DI469" s="998"/>
      <c r="DJ469" s="998"/>
      <c r="DK469" s="998"/>
      <c r="DL469" s="998"/>
      <c r="DM469" s="998"/>
      <c r="DN469" s="998"/>
      <c r="DO469" s="998"/>
      <c r="DP469" s="998"/>
      <c r="DQ469" s="998"/>
      <c r="DR469" s="998"/>
      <c r="DS469" s="998"/>
      <c r="DT469" s="998"/>
      <c r="DU469" s="998"/>
      <c r="DV469" s="998"/>
      <c r="DW469" s="998"/>
      <c r="DX469" s="998"/>
      <c r="DY469" s="998"/>
      <c r="DZ469" s="998"/>
      <c r="EA469" s="998"/>
      <c r="EB469" s="998"/>
      <c r="EC469" s="998"/>
      <c r="ED469" s="998"/>
      <c r="EE469" s="998"/>
      <c r="EF469" s="998"/>
      <c r="EG469" s="998"/>
      <c r="EH469" s="998"/>
      <c r="EI469" s="998"/>
      <c r="EJ469" s="998"/>
      <c r="EK469" s="998"/>
      <c r="EL469" s="998"/>
      <c r="EM469" s="998"/>
      <c r="EN469" s="998"/>
      <c r="EO469" s="998"/>
      <c r="EP469" s="998"/>
      <c r="EQ469" s="998"/>
      <c r="ER469" s="998"/>
      <c r="ES469" s="998"/>
      <c r="ET469" s="998"/>
      <c r="EU469" s="998"/>
      <c r="EV469" s="998"/>
      <c r="EW469" s="998"/>
      <c r="EX469" s="998"/>
      <c r="EY469" s="998"/>
      <c r="EZ469" s="998"/>
      <c r="FA469" s="998"/>
      <c r="FB469" s="998"/>
      <c r="FC469" s="998"/>
      <c r="FD469" s="998"/>
      <c r="FE469" s="998"/>
      <c r="FF469" s="998"/>
      <c r="FG469" s="998"/>
      <c r="FH469" s="998"/>
      <c r="FI469" s="998"/>
      <c r="FJ469" s="998"/>
      <c r="FK469" s="998"/>
      <c r="FL469" s="998"/>
      <c r="FM469" s="998"/>
      <c r="FN469" s="998"/>
      <c r="FO469" s="998"/>
      <c r="FP469" s="998"/>
      <c r="FQ469" s="998"/>
      <c r="FR469" s="998"/>
      <c r="FS469" s="998"/>
      <c r="FT469" s="998"/>
      <c r="FU469" s="998"/>
      <c r="FV469" s="998"/>
      <c r="FW469" s="998"/>
      <c r="FX469" s="998"/>
      <c r="FY469" s="998"/>
      <c r="FZ469" s="998"/>
      <c r="GA469" s="998"/>
      <c r="GB469" s="998"/>
      <c r="GC469" s="998"/>
      <c r="GD469" s="998"/>
      <c r="GE469" s="998"/>
      <c r="GF469" s="998"/>
      <c r="GG469" s="998"/>
      <c r="GH469" s="998"/>
      <c r="GI469" s="998"/>
      <c r="GJ469" s="998"/>
      <c r="GK469" s="998"/>
      <c r="GL469" s="998"/>
      <c r="GM469" s="998"/>
      <c r="GN469" s="998"/>
      <c r="GO469" s="998"/>
      <c r="GP469" s="998"/>
      <c r="GQ469" s="998"/>
      <c r="GR469" s="998"/>
      <c r="GS469" s="998"/>
      <c r="GT469" s="998"/>
      <c r="GU469" s="998"/>
      <c r="GV469" s="998"/>
      <c r="GW469" s="998"/>
      <c r="GX469" s="998"/>
      <c r="GY469" s="998"/>
      <c r="GZ469" s="998"/>
      <c r="HA469" s="998"/>
      <c r="HB469" s="998"/>
      <c r="HC469" s="998"/>
      <c r="HD469" s="998"/>
      <c r="HE469" s="998"/>
      <c r="HF469" s="998"/>
      <c r="HG469" s="998"/>
      <c r="HH469" s="998"/>
      <c r="HI469" s="998"/>
      <c r="HJ469" s="998"/>
      <c r="HK469" s="998"/>
      <c r="HL469" s="998"/>
      <c r="HM469" s="998"/>
      <c r="HN469" s="998"/>
      <c r="HO469" s="998"/>
      <c r="HP469" s="998"/>
      <c r="HQ469" s="998"/>
      <c r="HR469" s="998"/>
      <c r="HS469" s="998"/>
      <c r="HT469" s="998"/>
      <c r="HU469" s="998"/>
      <c r="HV469" s="998"/>
      <c r="HW469" s="998"/>
      <c r="HX469" s="998"/>
      <c r="HY469" s="998"/>
      <c r="HZ469" s="998"/>
      <c r="IA469" s="998"/>
      <c r="IB469" s="998"/>
      <c r="IC469" s="998"/>
      <c r="ID469" s="998"/>
      <c r="IE469" s="998"/>
      <c r="IF469" s="998"/>
      <c r="IG469" s="998"/>
      <c r="IH469" s="998"/>
      <c r="II469" s="998"/>
      <c r="IJ469" s="998"/>
      <c r="IK469" s="998"/>
      <c r="IL469" s="998"/>
      <c r="IM469" s="998"/>
      <c r="IN469" s="998"/>
      <c r="IO469" s="998"/>
      <c r="IP469" s="998"/>
      <c r="IQ469" s="998"/>
      <c r="IR469" s="998"/>
      <c r="IS469" s="998"/>
      <c r="IT469" s="998"/>
      <c r="IU469" s="998"/>
      <c r="IV469" s="998"/>
    </row>
    <row r="470" spans="1:256" ht="15.6" customHeight="1">
      <c r="C470" s="2496"/>
      <c r="D470" s="131"/>
      <c r="E470" s="661" t="s">
        <v>802</v>
      </c>
      <c r="F470" s="472"/>
      <c r="G470" s="2488"/>
      <c r="H470" s="2488"/>
      <c r="I470" s="2488"/>
      <c r="J470" s="2488"/>
      <c r="K470" s="2488"/>
      <c r="L470" s="2488"/>
      <c r="M470" s="2488"/>
      <c r="N470" s="2488"/>
      <c r="O470" s="763"/>
      <c r="P470" s="763"/>
      <c r="Q470" s="763"/>
      <c r="R470" s="763"/>
      <c r="S470" s="2497"/>
      <c r="T470" s="2497"/>
      <c r="U470" s="765"/>
      <c r="V470" s="2498"/>
      <c r="W470" s="2498"/>
      <c r="X470" s="1611"/>
      <c r="Y470" s="2500"/>
      <c r="Z470" s="2500"/>
      <c r="AA470" s="2501"/>
      <c r="AB470" s="2501"/>
      <c r="AC470" s="473"/>
      <c r="AD470" s="473"/>
      <c r="AE470" s="473"/>
      <c r="AF470" s="473"/>
      <c r="AG470" s="473"/>
      <c r="AH470" s="473"/>
      <c r="AI470" s="473"/>
      <c r="AJ470" s="473"/>
      <c r="AK470" s="473"/>
      <c r="AL470" s="473"/>
      <c r="AM470" s="473"/>
      <c r="AN470" s="473"/>
      <c r="AO470" s="473"/>
      <c r="AP470" s="1288"/>
      <c r="AS470" s="1611"/>
    </row>
    <row r="471" spans="1:256" ht="15.6" customHeight="1">
      <c r="C471" s="2496"/>
      <c r="D471" s="131"/>
      <c r="F471" s="472" t="s">
        <v>623</v>
      </c>
      <c r="G471" s="2488"/>
      <c r="H471" s="2488"/>
      <c r="I471" s="2488"/>
      <c r="J471" s="2488"/>
      <c r="K471" s="2488"/>
      <c r="L471" s="2488"/>
      <c r="M471" s="2488"/>
      <c r="N471" s="2488"/>
      <c r="O471" s="763">
        <v>4128578</v>
      </c>
      <c r="P471" s="763">
        <v>4332000</v>
      </c>
      <c r="Q471" s="763">
        <v>4452900</v>
      </c>
      <c r="R471" s="763">
        <v>5075700</v>
      </c>
      <c r="S471" s="2497">
        <v>5310800</v>
      </c>
      <c r="T471" s="2497">
        <v>5427400</v>
      </c>
      <c r="U471" s="765">
        <v>5866500</v>
      </c>
      <c r="V471" s="2498">
        <v>5605300</v>
      </c>
      <c r="W471" s="2498">
        <v>5965100</v>
      </c>
      <c r="X471" s="1611">
        <v>5837400</v>
      </c>
      <c r="Y471" s="2500">
        <v>6014000</v>
      </c>
      <c r="Z471" s="2500">
        <v>6212900</v>
      </c>
      <c r="AA471" s="2501">
        <v>7396127.9017839907</v>
      </c>
      <c r="AB471" s="2501">
        <v>7595475.7767820014</v>
      </c>
      <c r="AC471" s="477">
        <v>7882800</v>
      </c>
      <c r="AD471" s="477">
        <v>8238000</v>
      </c>
      <c r="AE471" s="477">
        <v>8614200</v>
      </c>
      <c r="AF471" s="477">
        <v>9002500</v>
      </c>
      <c r="AG471" s="477">
        <v>9322900</v>
      </c>
      <c r="AH471" s="477">
        <v>9654900</v>
      </c>
      <c r="AI471" s="477">
        <v>9998900</v>
      </c>
      <c r="AJ471" s="477">
        <v>10358000</v>
      </c>
      <c r="AK471" s="477">
        <v>10732700</v>
      </c>
      <c r="AL471" s="477">
        <v>11123500</v>
      </c>
      <c r="AM471" s="477">
        <v>11531100</v>
      </c>
      <c r="AN471" s="477">
        <v>11956000</v>
      </c>
      <c r="AO471" s="477">
        <v>12399000</v>
      </c>
      <c r="AP471" s="523">
        <v>12860700</v>
      </c>
      <c r="AS471" s="1611">
        <v>6212900</v>
      </c>
    </row>
    <row r="472" spans="1:256" ht="15.6" customHeight="1">
      <c r="C472" s="2496"/>
      <c r="D472" s="131"/>
      <c r="F472" s="472" t="s">
        <v>625</v>
      </c>
      <c r="G472" s="2488"/>
      <c r="H472" s="2488"/>
      <c r="I472" s="2488"/>
      <c r="J472" s="2488"/>
      <c r="K472" s="2488"/>
      <c r="L472" s="2488"/>
      <c r="M472" s="2488"/>
      <c r="N472" s="2488"/>
      <c r="O472" s="763">
        <v>1738000</v>
      </c>
      <c r="P472" s="763">
        <v>1893000</v>
      </c>
      <c r="Q472" s="763">
        <v>1889700</v>
      </c>
      <c r="R472" s="763">
        <v>1698500</v>
      </c>
      <c r="S472" s="2497">
        <v>2411000</v>
      </c>
      <c r="T472" s="2497">
        <v>3231900</v>
      </c>
      <c r="U472" s="765">
        <v>6937100</v>
      </c>
      <c r="V472" s="2498">
        <v>4175000</v>
      </c>
      <c r="W472" s="2498">
        <v>879000</v>
      </c>
      <c r="X472" s="1611">
        <v>1046200</v>
      </c>
      <c r="Y472" s="2500">
        <v>1350000</v>
      </c>
      <c r="Z472" s="2500">
        <v>1300000</v>
      </c>
      <c r="AA472" s="2501">
        <v>1696300</v>
      </c>
      <c r="AB472" s="2501">
        <v>1678200</v>
      </c>
      <c r="AC472" s="477">
        <v>1720200</v>
      </c>
      <c r="AD472" s="477">
        <v>1763200</v>
      </c>
      <c r="AE472" s="477">
        <v>1807300</v>
      </c>
      <c r="AF472" s="477">
        <v>1852500</v>
      </c>
      <c r="AG472" s="477">
        <v>1898800</v>
      </c>
      <c r="AH472" s="477">
        <v>1946300</v>
      </c>
      <c r="AI472" s="477">
        <v>1995000</v>
      </c>
      <c r="AJ472" s="477">
        <v>2044900</v>
      </c>
      <c r="AK472" s="477">
        <v>2096000</v>
      </c>
      <c r="AL472" s="477">
        <v>2148400</v>
      </c>
      <c r="AM472" s="477">
        <v>2202100</v>
      </c>
      <c r="AN472" s="477">
        <v>2257200</v>
      </c>
      <c r="AO472" s="477">
        <v>2313600</v>
      </c>
      <c r="AP472" s="523">
        <v>2371400</v>
      </c>
      <c r="AS472" s="1611">
        <v>1300000</v>
      </c>
    </row>
    <row r="473" spans="1:256" ht="15.6" customHeight="1">
      <c r="C473" s="2496"/>
      <c r="D473" s="131"/>
      <c r="F473" s="472" t="s">
        <v>626</v>
      </c>
      <c r="G473" s="2488"/>
      <c r="H473" s="2488"/>
      <c r="I473" s="2488"/>
      <c r="J473" s="2488"/>
      <c r="K473" s="2488"/>
      <c r="L473" s="2488"/>
      <c r="M473" s="2488"/>
      <c r="N473" s="2488"/>
      <c r="O473" s="763">
        <v>0</v>
      </c>
      <c r="P473" s="763">
        <v>0</v>
      </c>
      <c r="Q473" s="763">
        <v>0</v>
      </c>
      <c r="R473" s="763">
        <v>0</v>
      </c>
      <c r="S473" s="2497">
        <v>0</v>
      </c>
      <c r="T473" s="2497">
        <v>0</v>
      </c>
      <c r="U473" s="765">
        <v>0</v>
      </c>
      <c r="V473" s="2498">
        <v>0</v>
      </c>
      <c r="W473" s="2498">
        <v>0</v>
      </c>
      <c r="X473" s="1611">
        <v>0</v>
      </c>
      <c r="Y473" s="2500">
        <v>0</v>
      </c>
      <c r="Z473" s="2500">
        <v>0</v>
      </c>
      <c r="AA473" s="2501">
        <v>0</v>
      </c>
      <c r="AB473" s="2501">
        <v>0</v>
      </c>
      <c r="AC473" s="477">
        <v>0</v>
      </c>
      <c r="AD473" s="477">
        <v>0</v>
      </c>
      <c r="AE473" s="477">
        <v>0</v>
      </c>
      <c r="AF473" s="477">
        <v>0</v>
      </c>
      <c r="AG473" s="477">
        <v>0</v>
      </c>
      <c r="AH473" s="477">
        <v>0</v>
      </c>
      <c r="AI473" s="477">
        <v>0</v>
      </c>
      <c r="AJ473" s="477">
        <v>0</v>
      </c>
      <c r="AK473" s="477">
        <v>0</v>
      </c>
      <c r="AL473" s="477">
        <v>0</v>
      </c>
      <c r="AM473" s="477">
        <v>0</v>
      </c>
      <c r="AN473" s="477">
        <v>0</v>
      </c>
      <c r="AO473" s="477">
        <v>0</v>
      </c>
      <c r="AP473" s="523">
        <v>0</v>
      </c>
      <c r="AS473" s="1611">
        <v>0</v>
      </c>
    </row>
    <row r="474" spans="1:256" ht="15.6" customHeight="1">
      <c r="C474" s="2496"/>
      <c r="D474" s="131"/>
      <c r="F474" s="472" t="s">
        <v>629</v>
      </c>
      <c r="G474" s="2488"/>
      <c r="H474" s="2488"/>
      <c r="I474" s="2488"/>
      <c r="J474" s="2488"/>
      <c r="K474" s="2488"/>
      <c r="L474" s="2488"/>
      <c r="M474" s="2488"/>
      <c r="N474" s="2488"/>
      <c r="O474" s="763">
        <v>0</v>
      </c>
      <c r="P474" s="763">
        <v>0</v>
      </c>
      <c r="Q474" s="763">
        <v>0</v>
      </c>
      <c r="R474" s="763">
        <v>0</v>
      </c>
      <c r="S474" s="2497">
        <v>0</v>
      </c>
      <c r="T474" s="2497">
        <v>0</v>
      </c>
      <c r="U474" s="765">
        <v>0</v>
      </c>
      <c r="V474" s="2498">
        <v>0</v>
      </c>
      <c r="W474" s="2498">
        <v>0</v>
      </c>
      <c r="X474" s="1611">
        <v>0</v>
      </c>
      <c r="Y474" s="2500">
        <v>0</v>
      </c>
      <c r="Z474" s="2500">
        <v>0</v>
      </c>
      <c r="AA474" s="2501">
        <v>0</v>
      </c>
      <c r="AB474" s="2501">
        <v>0</v>
      </c>
      <c r="AC474" s="477">
        <v>0</v>
      </c>
      <c r="AD474" s="477">
        <v>0</v>
      </c>
      <c r="AE474" s="477">
        <v>0</v>
      </c>
      <c r="AF474" s="477">
        <v>0</v>
      </c>
      <c r="AG474" s="477">
        <v>0</v>
      </c>
      <c r="AH474" s="477">
        <v>0</v>
      </c>
      <c r="AI474" s="477">
        <v>0</v>
      </c>
      <c r="AJ474" s="477">
        <v>0</v>
      </c>
      <c r="AK474" s="477">
        <v>0</v>
      </c>
      <c r="AL474" s="477">
        <v>0</v>
      </c>
      <c r="AM474" s="477">
        <v>0</v>
      </c>
      <c r="AN474" s="477">
        <v>0</v>
      </c>
      <c r="AO474" s="477">
        <v>0</v>
      </c>
      <c r="AP474" s="523">
        <v>0</v>
      </c>
      <c r="AS474" s="1611">
        <v>0</v>
      </c>
    </row>
    <row r="475" spans="1:256" ht="15.6" customHeight="1">
      <c r="C475" s="2496"/>
      <c r="D475" s="131"/>
      <c r="F475" s="472" t="s">
        <v>632</v>
      </c>
      <c r="G475" s="2488"/>
      <c r="H475" s="2488"/>
      <c r="I475" s="2488"/>
      <c r="J475" s="2488"/>
      <c r="K475" s="2488"/>
      <c r="L475" s="2488"/>
      <c r="M475" s="2488"/>
      <c r="N475" s="2488"/>
      <c r="O475" s="763">
        <v>981836</v>
      </c>
      <c r="P475" s="763">
        <v>1170900</v>
      </c>
      <c r="Q475" s="763">
        <v>850000</v>
      </c>
      <c r="R475" s="763">
        <v>916100</v>
      </c>
      <c r="S475" s="2497">
        <v>1003000</v>
      </c>
      <c r="T475" s="2497">
        <v>895300</v>
      </c>
      <c r="U475" s="765">
        <v>1413600</v>
      </c>
      <c r="V475" s="2498">
        <v>2286500</v>
      </c>
      <c r="W475" s="2498">
        <v>2096800</v>
      </c>
      <c r="X475" s="1611">
        <v>758400</v>
      </c>
      <c r="Y475" s="2500">
        <v>395900</v>
      </c>
      <c r="Z475" s="2500">
        <v>396400</v>
      </c>
      <c r="AA475" s="2501">
        <v>459300</v>
      </c>
      <c r="AB475" s="2501">
        <v>460150</v>
      </c>
      <c r="AC475" s="477">
        <v>471700</v>
      </c>
      <c r="AD475" s="477">
        <v>483500</v>
      </c>
      <c r="AE475" s="477">
        <v>495600</v>
      </c>
      <c r="AF475" s="477">
        <v>508000</v>
      </c>
      <c r="AG475" s="477">
        <v>520700</v>
      </c>
      <c r="AH475" s="477">
        <v>533700</v>
      </c>
      <c r="AI475" s="477">
        <v>547000</v>
      </c>
      <c r="AJ475" s="477">
        <v>560700</v>
      </c>
      <c r="AK475" s="477">
        <v>574700</v>
      </c>
      <c r="AL475" s="477">
        <v>589100</v>
      </c>
      <c r="AM475" s="477">
        <v>603800</v>
      </c>
      <c r="AN475" s="477">
        <v>618900</v>
      </c>
      <c r="AO475" s="477">
        <v>634400</v>
      </c>
      <c r="AP475" s="523">
        <v>650300</v>
      </c>
      <c r="AS475" s="1611">
        <v>396400</v>
      </c>
    </row>
    <row r="476" spans="1:256" ht="15.6" customHeight="1">
      <c r="A476" s="36"/>
      <c r="C476" s="2496"/>
      <c r="D476" s="131"/>
      <c r="F476" s="115" t="s">
        <v>635</v>
      </c>
      <c r="G476" s="64"/>
      <c r="H476" s="64"/>
      <c r="I476" s="64"/>
      <c r="J476" s="64"/>
      <c r="K476" s="64"/>
      <c r="L476" s="64"/>
      <c r="M476" s="64"/>
      <c r="N476" s="64"/>
      <c r="O476" s="763"/>
      <c r="P476" s="763">
        <v>0</v>
      </c>
      <c r="Q476" s="763">
        <v>0</v>
      </c>
      <c r="R476" s="763">
        <v>0</v>
      </c>
      <c r="S476" s="2497">
        <v>0</v>
      </c>
      <c r="T476" s="2497">
        <v>0</v>
      </c>
      <c r="U476" s="765">
        <v>0</v>
      </c>
      <c r="V476" s="2498">
        <v>0</v>
      </c>
      <c r="W476" s="2498">
        <v>0</v>
      </c>
      <c r="X476" s="1611">
        <v>0</v>
      </c>
      <c r="Y476" s="2500">
        <v>0</v>
      </c>
      <c r="Z476" s="2500">
        <v>0</v>
      </c>
      <c r="AA476" s="2501">
        <v>-432500</v>
      </c>
      <c r="AB476" s="2501">
        <v>-446100</v>
      </c>
      <c r="AC476" s="477">
        <v>-457300</v>
      </c>
      <c r="AD476" s="477">
        <v>-468700</v>
      </c>
      <c r="AE476" s="477">
        <v>-480400</v>
      </c>
      <c r="AF476" s="477">
        <v>-492400</v>
      </c>
      <c r="AG476" s="477">
        <v>-504700</v>
      </c>
      <c r="AH476" s="477">
        <v>-517300</v>
      </c>
      <c r="AI476" s="477">
        <v>-530200</v>
      </c>
      <c r="AJ476" s="477">
        <v>-543500</v>
      </c>
      <c r="AK476" s="477">
        <v>-557100</v>
      </c>
      <c r="AL476" s="477">
        <v>-571000</v>
      </c>
      <c r="AM476" s="477">
        <v>-585300</v>
      </c>
      <c r="AN476" s="477">
        <v>-599900</v>
      </c>
      <c r="AO476" s="477">
        <v>-614900</v>
      </c>
      <c r="AP476" s="523">
        <v>-630300</v>
      </c>
      <c r="AS476" s="1611">
        <v>0</v>
      </c>
    </row>
    <row r="477" spans="1:256" ht="15.6" customHeight="1">
      <c r="C477" s="2496"/>
      <c r="D477" s="487"/>
      <c r="E477" s="82"/>
      <c r="F477" s="536" t="s">
        <v>38</v>
      </c>
      <c r="G477" s="2516"/>
      <c r="H477" s="2516"/>
      <c r="I477" s="2516"/>
      <c r="J477" s="2516"/>
      <c r="K477" s="2516"/>
      <c r="L477" s="2516"/>
      <c r="M477" s="2516"/>
      <c r="N477" s="2516"/>
      <c r="O477" s="519">
        <v>6848414</v>
      </c>
      <c r="P477" s="2489">
        <v>7395900</v>
      </c>
      <c r="Q477" s="2489">
        <v>7192600</v>
      </c>
      <c r="R477" s="2489">
        <v>7690300</v>
      </c>
      <c r="S477" s="2517">
        <v>8724800</v>
      </c>
      <c r="T477" s="2517">
        <v>9554600</v>
      </c>
      <c r="U477" s="2518">
        <v>14217200</v>
      </c>
      <c r="V477" s="2519">
        <v>12066800</v>
      </c>
      <c r="W477" s="519">
        <v>8940900</v>
      </c>
      <c r="X477" s="2520">
        <v>7642000</v>
      </c>
      <c r="Y477" s="2521">
        <v>7759900</v>
      </c>
      <c r="Z477" s="2521">
        <v>7909300</v>
      </c>
      <c r="AA477" s="2522">
        <v>9119227.9017839916</v>
      </c>
      <c r="AB477" s="2522">
        <v>9287725.7767820023</v>
      </c>
      <c r="AC477" s="519">
        <v>9617400</v>
      </c>
      <c r="AD477" s="519">
        <v>10016000</v>
      </c>
      <c r="AE477" s="519">
        <v>10436700</v>
      </c>
      <c r="AF477" s="519">
        <v>10870600</v>
      </c>
      <c r="AG477" s="519">
        <v>11237700</v>
      </c>
      <c r="AH477" s="519">
        <v>11617600</v>
      </c>
      <c r="AI477" s="519">
        <v>12010700</v>
      </c>
      <c r="AJ477" s="519">
        <v>12420100</v>
      </c>
      <c r="AK477" s="519">
        <v>12846300</v>
      </c>
      <c r="AL477" s="519">
        <v>13290000</v>
      </c>
      <c r="AM477" s="519">
        <v>13751700</v>
      </c>
      <c r="AN477" s="519">
        <v>14232200</v>
      </c>
      <c r="AO477" s="519">
        <v>14732100</v>
      </c>
      <c r="AP477" s="520">
        <v>15252100</v>
      </c>
      <c r="AQ477" s="998"/>
      <c r="AR477" s="998"/>
      <c r="AS477" s="2520">
        <v>7909300</v>
      </c>
      <c r="AT477" s="998"/>
      <c r="AU477" s="998"/>
      <c r="AV477" s="998"/>
      <c r="AW477" s="998"/>
      <c r="AX477" s="998"/>
      <c r="AY477" s="998"/>
      <c r="AZ477" s="998"/>
      <c r="BA477" s="998"/>
      <c r="BB477" s="998"/>
      <c r="BC477" s="998"/>
      <c r="BD477" s="998"/>
      <c r="BE477" s="998"/>
      <c r="BF477" s="998"/>
      <c r="BG477" s="998"/>
      <c r="BH477" s="998"/>
      <c r="BI477" s="998"/>
      <c r="BJ477" s="998"/>
      <c r="BK477" s="998"/>
      <c r="BL477" s="998"/>
      <c r="BM477" s="998"/>
      <c r="BN477" s="998"/>
      <c r="BO477" s="998"/>
      <c r="BP477" s="998"/>
      <c r="BQ477" s="998"/>
      <c r="BR477" s="998"/>
      <c r="BS477" s="998"/>
      <c r="BT477" s="998"/>
      <c r="BU477" s="998"/>
      <c r="BV477" s="998"/>
      <c r="BW477" s="998"/>
      <c r="BX477" s="998"/>
      <c r="BY477" s="998"/>
      <c r="BZ477" s="998"/>
      <c r="CA477" s="998"/>
      <c r="CB477" s="998"/>
      <c r="CC477" s="998"/>
      <c r="CD477" s="998"/>
      <c r="CE477" s="998"/>
      <c r="CF477" s="998"/>
      <c r="CG477" s="998"/>
      <c r="CH477" s="998"/>
      <c r="CI477" s="998"/>
      <c r="CJ477" s="998"/>
      <c r="CK477" s="998"/>
      <c r="CL477" s="998"/>
      <c r="CM477" s="998"/>
      <c r="CN477" s="998"/>
      <c r="CO477" s="998"/>
      <c r="CP477" s="998"/>
      <c r="CQ477" s="998"/>
      <c r="CR477" s="998"/>
      <c r="CS477" s="998"/>
      <c r="CT477" s="998"/>
      <c r="CU477" s="998"/>
      <c r="CV477" s="998"/>
      <c r="CW477" s="998"/>
      <c r="CX477" s="998"/>
      <c r="CY477" s="998"/>
      <c r="CZ477" s="998"/>
      <c r="DA477" s="998"/>
      <c r="DB477" s="998"/>
      <c r="DC477" s="998"/>
      <c r="DD477" s="998"/>
      <c r="DE477" s="998"/>
      <c r="DF477" s="998"/>
      <c r="DG477" s="998"/>
      <c r="DH477" s="998"/>
      <c r="DI477" s="998"/>
      <c r="DJ477" s="998"/>
      <c r="DK477" s="998"/>
      <c r="DL477" s="998"/>
      <c r="DM477" s="998"/>
      <c r="DN477" s="998"/>
      <c r="DO477" s="998"/>
      <c r="DP477" s="998"/>
      <c r="DQ477" s="998"/>
      <c r="DR477" s="998"/>
      <c r="DS477" s="998"/>
      <c r="DT477" s="998"/>
      <c r="DU477" s="998"/>
      <c r="DV477" s="998"/>
      <c r="DW477" s="998"/>
      <c r="DX477" s="998"/>
      <c r="DY477" s="998"/>
      <c r="DZ477" s="998"/>
      <c r="EA477" s="998"/>
      <c r="EB477" s="998"/>
      <c r="EC477" s="998"/>
      <c r="ED477" s="998"/>
      <c r="EE477" s="998"/>
      <c r="EF477" s="998"/>
      <c r="EG477" s="998"/>
      <c r="EH477" s="998"/>
      <c r="EI477" s="998"/>
      <c r="EJ477" s="998"/>
      <c r="EK477" s="998"/>
      <c r="EL477" s="998"/>
      <c r="EM477" s="998"/>
      <c r="EN477" s="998"/>
      <c r="EO477" s="998"/>
      <c r="EP477" s="998"/>
      <c r="EQ477" s="998"/>
      <c r="ER477" s="998"/>
      <c r="ES477" s="998"/>
      <c r="ET477" s="998"/>
      <c r="EU477" s="998"/>
      <c r="EV477" s="998"/>
      <c r="EW477" s="998"/>
      <c r="EX477" s="998"/>
      <c r="EY477" s="998"/>
      <c r="EZ477" s="998"/>
      <c r="FA477" s="998"/>
      <c r="FB477" s="998"/>
      <c r="FC477" s="998"/>
      <c r="FD477" s="998"/>
      <c r="FE477" s="998"/>
      <c r="FF477" s="998"/>
      <c r="FG477" s="998"/>
      <c r="FH477" s="998"/>
      <c r="FI477" s="998"/>
      <c r="FJ477" s="998"/>
      <c r="FK477" s="998"/>
      <c r="FL477" s="998"/>
      <c r="FM477" s="998"/>
      <c r="FN477" s="998"/>
      <c r="FO477" s="998"/>
      <c r="FP477" s="998"/>
      <c r="FQ477" s="998"/>
      <c r="FR477" s="998"/>
      <c r="FS477" s="998"/>
      <c r="FT477" s="998"/>
      <c r="FU477" s="998"/>
      <c r="FV477" s="998"/>
      <c r="FW477" s="998"/>
      <c r="FX477" s="998"/>
      <c r="FY477" s="998"/>
      <c r="FZ477" s="998"/>
      <c r="GA477" s="998"/>
      <c r="GB477" s="998"/>
      <c r="GC477" s="998"/>
      <c r="GD477" s="998"/>
      <c r="GE477" s="998"/>
      <c r="GF477" s="998"/>
      <c r="GG477" s="998"/>
      <c r="GH477" s="998"/>
      <c r="GI477" s="998"/>
      <c r="GJ477" s="998"/>
      <c r="GK477" s="998"/>
      <c r="GL477" s="998"/>
      <c r="GM477" s="998"/>
      <c r="GN477" s="998"/>
      <c r="GO477" s="998"/>
      <c r="GP477" s="998"/>
      <c r="GQ477" s="998"/>
      <c r="GR477" s="998"/>
      <c r="GS477" s="998"/>
      <c r="GT477" s="998"/>
      <c r="GU477" s="998"/>
      <c r="GV477" s="998"/>
      <c r="GW477" s="998"/>
      <c r="GX477" s="998"/>
      <c r="GY477" s="998"/>
      <c r="GZ477" s="998"/>
      <c r="HA477" s="998"/>
      <c r="HB477" s="998"/>
      <c r="HC477" s="998"/>
      <c r="HD477" s="998"/>
      <c r="HE477" s="998"/>
      <c r="HF477" s="998"/>
      <c r="HG477" s="998"/>
      <c r="HH477" s="998"/>
      <c r="HI477" s="998"/>
      <c r="HJ477" s="998"/>
      <c r="HK477" s="998"/>
      <c r="HL477" s="998"/>
      <c r="HM477" s="998"/>
      <c r="HN477" s="998"/>
      <c r="HO477" s="998"/>
      <c r="HP477" s="998"/>
      <c r="HQ477" s="998"/>
      <c r="HR477" s="998"/>
      <c r="HS477" s="998"/>
      <c r="HT477" s="998"/>
      <c r="HU477" s="998"/>
      <c r="HV477" s="998"/>
      <c r="HW477" s="998"/>
      <c r="HX477" s="998"/>
      <c r="HY477" s="998"/>
      <c r="HZ477" s="998"/>
      <c r="IA477" s="998"/>
      <c r="IB477" s="998"/>
      <c r="IC477" s="998"/>
      <c r="ID477" s="998"/>
      <c r="IE477" s="998"/>
      <c r="IF477" s="998"/>
      <c r="IG477" s="998"/>
      <c r="IH477" s="998"/>
      <c r="II477" s="998"/>
      <c r="IJ477" s="998"/>
      <c r="IK477" s="998"/>
      <c r="IL477" s="998"/>
      <c r="IM477" s="998"/>
      <c r="IN477" s="998"/>
      <c r="IO477" s="998"/>
      <c r="IP477" s="998"/>
      <c r="IQ477" s="998"/>
      <c r="IR477" s="998"/>
      <c r="IS477" s="998"/>
      <c r="IT477" s="998"/>
      <c r="IU477" s="998"/>
      <c r="IV477" s="998"/>
    </row>
    <row r="478" spans="1:256" ht="15.6" customHeight="1">
      <c r="C478" s="2496"/>
      <c r="D478" s="129"/>
      <c r="E478" s="510" t="s">
        <v>697</v>
      </c>
      <c r="F478" s="485"/>
      <c r="G478" s="2492"/>
      <c r="H478" s="2492"/>
      <c r="I478" s="2492"/>
      <c r="J478" s="2492"/>
      <c r="K478" s="2492"/>
      <c r="L478" s="2492"/>
      <c r="M478" s="2492"/>
      <c r="N478" s="2492"/>
      <c r="O478" s="2493"/>
      <c r="P478" s="763"/>
      <c r="Q478" s="2493"/>
      <c r="R478" s="2493"/>
      <c r="S478" s="2494"/>
      <c r="T478" s="2494"/>
      <c r="U478" s="2510"/>
      <c r="V478" s="2511"/>
      <c r="W478" s="2511"/>
      <c r="X478" s="2512"/>
      <c r="Y478" s="2513"/>
      <c r="Z478" s="2513"/>
      <c r="AA478" s="2514"/>
      <c r="AB478" s="2514"/>
      <c r="AC478" s="486"/>
      <c r="AD478" s="486"/>
      <c r="AE478" s="486"/>
      <c r="AF478" s="486"/>
      <c r="AG478" s="486"/>
      <c r="AH478" s="486"/>
      <c r="AI478" s="486"/>
      <c r="AJ478" s="486"/>
      <c r="AK478" s="486"/>
      <c r="AL478" s="486"/>
      <c r="AM478" s="486"/>
      <c r="AN478" s="486"/>
      <c r="AO478" s="486"/>
      <c r="AP478" s="431"/>
      <c r="AS478" s="2512"/>
    </row>
    <row r="479" spans="1:256" ht="15.6" customHeight="1">
      <c r="C479" s="2496"/>
      <c r="D479" s="131"/>
      <c r="F479" s="472" t="s">
        <v>623</v>
      </c>
      <c r="G479" s="2488"/>
      <c r="H479" s="2488"/>
      <c r="I479" s="2488"/>
      <c r="J479" s="2488"/>
      <c r="K479" s="2488"/>
      <c r="L479" s="2488"/>
      <c r="M479" s="2488"/>
      <c r="N479" s="2488"/>
      <c r="O479" s="763">
        <v>1518489</v>
      </c>
      <c r="P479" s="763">
        <v>1400900</v>
      </c>
      <c r="Q479" s="763">
        <v>1762700</v>
      </c>
      <c r="R479" s="763">
        <v>1843800</v>
      </c>
      <c r="S479" s="2497">
        <v>1934900</v>
      </c>
      <c r="T479" s="2497">
        <v>1947400</v>
      </c>
      <c r="U479" s="765">
        <v>2067000</v>
      </c>
      <c r="V479" s="2498">
        <v>1978500</v>
      </c>
      <c r="W479" s="2498">
        <v>2121000</v>
      </c>
      <c r="X479" s="1611">
        <v>1750400</v>
      </c>
      <c r="Y479" s="2500">
        <v>2040400</v>
      </c>
      <c r="Z479" s="2500">
        <v>2117200</v>
      </c>
      <c r="AA479" s="2501">
        <v>3667053.8818906699</v>
      </c>
      <c r="AB479" s="2501">
        <v>3794004.19307</v>
      </c>
      <c r="AC479" s="477">
        <v>3937500</v>
      </c>
      <c r="AD479" s="477">
        <v>4114900</v>
      </c>
      <c r="AE479" s="477">
        <v>4302800</v>
      </c>
      <c r="AF479" s="477">
        <v>4496800</v>
      </c>
      <c r="AG479" s="477">
        <v>4656900</v>
      </c>
      <c r="AH479" s="477">
        <v>4822800</v>
      </c>
      <c r="AI479" s="477">
        <v>4994700</v>
      </c>
      <c r="AJ479" s="477">
        <v>5174100</v>
      </c>
      <c r="AK479" s="477">
        <v>5361300</v>
      </c>
      <c r="AL479" s="477">
        <v>5556500</v>
      </c>
      <c r="AM479" s="477">
        <v>5760100</v>
      </c>
      <c r="AN479" s="477">
        <v>5972400</v>
      </c>
      <c r="AO479" s="477">
        <v>6193700</v>
      </c>
      <c r="AP479" s="523">
        <v>6424300</v>
      </c>
      <c r="AS479" s="1611">
        <v>2117200</v>
      </c>
    </row>
    <row r="480" spans="1:256" ht="15.6" customHeight="1">
      <c r="C480" s="2496"/>
      <c r="D480" s="131"/>
      <c r="F480" s="472" t="s">
        <v>625</v>
      </c>
      <c r="G480" s="2488"/>
      <c r="H480" s="2488"/>
      <c r="I480" s="2488"/>
      <c r="J480" s="2488"/>
      <c r="K480" s="2488"/>
      <c r="L480" s="2488"/>
      <c r="M480" s="2488"/>
      <c r="N480" s="2488"/>
      <c r="O480" s="763">
        <v>0</v>
      </c>
      <c r="P480" s="763">
        <v>2600</v>
      </c>
      <c r="Q480" s="763">
        <v>4800</v>
      </c>
      <c r="R480" s="763">
        <v>200</v>
      </c>
      <c r="S480" s="2497">
        <v>500</v>
      </c>
      <c r="T480" s="2497">
        <v>300</v>
      </c>
      <c r="U480" s="765">
        <v>20500</v>
      </c>
      <c r="V480" s="2498">
        <v>7000</v>
      </c>
      <c r="W480" s="2498">
        <v>7000</v>
      </c>
      <c r="X480" s="1611">
        <v>7000</v>
      </c>
      <c r="Y480" s="2500">
        <v>32000</v>
      </c>
      <c r="Z480" s="2500">
        <v>32000</v>
      </c>
      <c r="AA480" s="2501">
        <v>32000</v>
      </c>
      <c r="AB480" s="2501">
        <v>32000</v>
      </c>
      <c r="AC480" s="477">
        <v>32800</v>
      </c>
      <c r="AD480" s="477">
        <v>33600</v>
      </c>
      <c r="AE480" s="477">
        <v>34400</v>
      </c>
      <c r="AF480" s="477">
        <v>35300</v>
      </c>
      <c r="AG480" s="477">
        <v>36200</v>
      </c>
      <c r="AH480" s="477">
        <v>37100</v>
      </c>
      <c r="AI480" s="477">
        <v>38000</v>
      </c>
      <c r="AJ480" s="477">
        <v>39000</v>
      </c>
      <c r="AK480" s="477">
        <v>40000</v>
      </c>
      <c r="AL480" s="477">
        <v>41000</v>
      </c>
      <c r="AM480" s="477">
        <v>42000</v>
      </c>
      <c r="AN480" s="477">
        <v>43100</v>
      </c>
      <c r="AO480" s="477">
        <v>44200</v>
      </c>
      <c r="AP480" s="523">
        <v>45300</v>
      </c>
      <c r="AS480" s="1611">
        <v>32000</v>
      </c>
    </row>
    <row r="481" spans="3:256" ht="15.6" customHeight="1">
      <c r="C481" s="2496"/>
      <c r="D481" s="131"/>
      <c r="F481" s="472" t="s">
        <v>626</v>
      </c>
      <c r="G481" s="2488"/>
      <c r="H481" s="2488"/>
      <c r="I481" s="2488"/>
      <c r="J481" s="2488"/>
      <c r="K481" s="2488"/>
      <c r="L481" s="2488"/>
      <c r="M481" s="2488"/>
      <c r="N481" s="2488"/>
      <c r="O481" s="763">
        <v>0</v>
      </c>
      <c r="P481" s="763">
        <v>0</v>
      </c>
      <c r="Q481" s="763">
        <v>0</v>
      </c>
      <c r="R481" s="763">
        <v>0</v>
      </c>
      <c r="S481" s="2497">
        <v>0</v>
      </c>
      <c r="T481" s="2497">
        <v>0</v>
      </c>
      <c r="U481" s="765">
        <v>0</v>
      </c>
      <c r="V481" s="2498">
        <v>0</v>
      </c>
      <c r="W481" s="2498">
        <v>0</v>
      </c>
      <c r="X481" s="1611">
        <v>0</v>
      </c>
      <c r="Y481" s="2500">
        <v>0</v>
      </c>
      <c r="Z481" s="2500">
        <v>0</v>
      </c>
      <c r="AA481" s="2501">
        <v>0</v>
      </c>
      <c r="AB481" s="2501">
        <v>0</v>
      </c>
      <c r="AC481" s="477">
        <v>0</v>
      </c>
      <c r="AD481" s="477">
        <v>0</v>
      </c>
      <c r="AE481" s="477">
        <v>0</v>
      </c>
      <c r="AF481" s="477">
        <v>0</v>
      </c>
      <c r="AG481" s="477">
        <v>0</v>
      </c>
      <c r="AH481" s="477">
        <v>0</v>
      </c>
      <c r="AI481" s="477">
        <v>0</v>
      </c>
      <c r="AJ481" s="477">
        <v>0</v>
      </c>
      <c r="AK481" s="477">
        <v>0</v>
      </c>
      <c r="AL481" s="477">
        <v>0</v>
      </c>
      <c r="AM481" s="477">
        <v>0</v>
      </c>
      <c r="AN481" s="477">
        <v>0</v>
      </c>
      <c r="AO481" s="477">
        <v>0</v>
      </c>
      <c r="AP481" s="523">
        <v>0</v>
      </c>
      <c r="AS481" s="1611">
        <v>0</v>
      </c>
    </row>
    <row r="482" spans="3:256" ht="15.6" customHeight="1">
      <c r="C482" s="2496"/>
      <c r="D482" s="131"/>
      <c r="F482" s="472" t="s">
        <v>629</v>
      </c>
      <c r="G482" s="2488"/>
      <c r="H482" s="2488"/>
      <c r="I482" s="2488"/>
      <c r="J482" s="2488"/>
      <c r="K482" s="2488"/>
      <c r="L482" s="2488"/>
      <c r="M482" s="2488"/>
      <c r="N482" s="2488"/>
      <c r="O482" s="763">
        <v>0</v>
      </c>
      <c r="P482" s="763">
        <v>0</v>
      </c>
      <c r="Q482" s="763">
        <v>0</v>
      </c>
      <c r="R482" s="763">
        <v>0</v>
      </c>
      <c r="S482" s="2497">
        <v>0</v>
      </c>
      <c r="T482" s="2497">
        <v>0</v>
      </c>
      <c r="U482" s="765">
        <v>0</v>
      </c>
      <c r="V482" s="2498">
        <v>0</v>
      </c>
      <c r="W482" s="2498">
        <v>0</v>
      </c>
      <c r="X482" s="1611">
        <v>0</v>
      </c>
      <c r="Y482" s="2500">
        <v>0</v>
      </c>
      <c r="Z482" s="2500">
        <v>0</v>
      </c>
      <c r="AA482" s="2501">
        <v>0</v>
      </c>
      <c r="AB482" s="2501">
        <v>0</v>
      </c>
      <c r="AC482" s="477">
        <v>0</v>
      </c>
      <c r="AD482" s="477">
        <v>0</v>
      </c>
      <c r="AE482" s="477">
        <v>0</v>
      </c>
      <c r="AF482" s="477">
        <v>0</v>
      </c>
      <c r="AG482" s="477">
        <v>0</v>
      </c>
      <c r="AH482" s="477">
        <v>0</v>
      </c>
      <c r="AI482" s="477">
        <v>0</v>
      </c>
      <c r="AJ482" s="477">
        <v>0</v>
      </c>
      <c r="AK482" s="477">
        <v>0</v>
      </c>
      <c r="AL482" s="477">
        <v>0</v>
      </c>
      <c r="AM482" s="477">
        <v>0</v>
      </c>
      <c r="AN482" s="477">
        <v>0</v>
      </c>
      <c r="AO482" s="477">
        <v>0</v>
      </c>
      <c r="AP482" s="523">
        <v>0</v>
      </c>
      <c r="AS482" s="1611">
        <v>0</v>
      </c>
    </row>
    <row r="483" spans="3:256" ht="15.6" customHeight="1">
      <c r="C483" s="2496"/>
      <c r="D483" s="131"/>
      <c r="F483" s="472" t="s">
        <v>632</v>
      </c>
      <c r="G483" s="2488"/>
      <c r="H483" s="2488"/>
      <c r="I483" s="2488"/>
      <c r="J483" s="2488"/>
      <c r="K483" s="2488"/>
      <c r="L483" s="2488"/>
      <c r="M483" s="2488"/>
      <c r="N483" s="2488"/>
      <c r="O483" s="763">
        <v>206066</v>
      </c>
      <c r="P483" s="763">
        <v>201100</v>
      </c>
      <c r="Q483" s="763">
        <v>152000</v>
      </c>
      <c r="R483" s="763">
        <v>137100</v>
      </c>
      <c r="S483" s="2497">
        <v>145100</v>
      </c>
      <c r="T483" s="2497">
        <v>129300</v>
      </c>
      <c r="U483" s="765">
        <v>124100</v>
      </c>
      <c r="V483" s="2498">
        <v>188300</v>
      </c>
      <c r="W483" s="2498">
        <v>190300</v>
      </c>
      <c r="X483" s="1611">
        <v>234600</v>
      </c>
      <c r="Y483" s="2500">
        <v>160100</v>
      </c>
      <c r="Z483" s="2500">
        <v>160100</v>
      </c>
      <c r="AA483" s="2501">
        <v>161900</v>
      </c>
      <c r="AB483" s="2501">
        <v>161900</v>
      </c>
      <c r="AC483" s="477">
        <v>165900</v>
      </c>
      <c r="AD483" s="477">
        <v>170000</v>
      </c>
      <c r="AE483" s="477">
        <v>174300</v>
      </c>
      <c r="AF483" s="477">
        <v>178700</v>
      </c>
      <c r="AG483" s="477">
        <v>183200</v>
      </c>
      <c r="AH483" s="477">
        <v>187800</v>
      </c>
      <c r="AI483" s="477">
        <v>192500</v>
      </c>
      <c r="AJ483" s="477">
        <v>197300</v>
      </c>
      <c r="AK483" s="477">
        <v>202200</v>
      </c>
      <c r="AL483" s="477">
        <v>207300</v>
      </c>
      <c r="AM483" s="477">
        <v>212500</v>
      </c>
      <c r="AN483" s="477">
        <v>217800</v>
      </c>
      <c r="AO483" s="477">
        <v>223200</v>
      </c>
      <c r="AP483" s="523">
        <v>228800</v>
      </c>
      <c r="AS483" s="1611">
        <v>160100</v>
      </c>
    </row>
    <row r="484" spans="3:256" ht="15.6" customHeight="1">
      <c r="C484" s="2496"/>
      <c r="D484" s="131"/>
      <c r="F484" s="115" t="s">
        <v>635</v>
      </c>
      <c r="G484" s="64"/>
      <c r="H484" s="64"/>
      <c r="I484" s="64"/>
      <c r="J484" s="64"/>
      <c r="K484" s="64"/>
      <c r="L484" s="64"/>
      <c r="M484" s="64"/>
      <c r="N484" s="64"/>
      <c r="O484" s="763"/>
      <c r="P484" s="763">
        <v>0</v>
      </c>
      <c r="Q484" s="763">
        <v>0</v>
      </c>
      <c r="R484" s="763">
        <v>0</v>
      </c>
      <c r="S484" s="2497">
        <v>0</v>
      </c>
      <c r="T484" s="2497">
        <v>0</v>
      </c>
      <c r="U484" s="765">
        <v>0</v>
      </c>
      <c r="V484" s="2498">
        <v>0</v>
      </c>
      <c r="W484" s="2498">
        <v>0</v>
      </c>
      <c r="X484" s="1611">
        <v>0</v>
      </c>
      <c r="Y484" s="2500">
        <v>0</v>
      </c>
      <c r="Z484" s="2500">
        <v>0</v>
      </c>
      <c r="AA484" s="2501">
        <v>-174800</v>
      </c>
      <c r="AB484" s="2501">
        <v>-182700</v>
      </c>
      <c r="AC484" s="477">
        <v>-187300</v>
      </c>
      <c r="AD484" s="477">
        <v>-192000</v>
      </c>
      <c r="AE484" s="477">
        <v>-196800</v>
      </c>
      <c r="AF484" s="477">
        <v>-201700</v>
      </c>
      <c r="AG484" s="477">
        <v>-206700</v>
      </c>
      <c r="AH484" s="477">
        <v>-211900</v>
      </c>
      <c r="AI484" s="477">
        <v>-217200</v>
      </c>
      <c r="AJ484" s="477">
        <v>-222600</v>
      </c>
      <c r="AK484" s="477">
        <v>-228200</v>
      </c>
      <c r="AL484" s="477">
        <v>-233900</v>
      </c>
      <c r="AM484" s="477">
        <v>-239700</v>
      </c>
      <c r="AN484" s="477">
        <v>-245700</v>
      </c>
      <c r="AO484" s="477">
        <v>-251800</v>
      </c>
      <c r="AP484" s="523">
        <v>-258100</v>
      </c>
      <c r="AS484" s="1611">
        <v>0</v>
      </c>
    </row>
    <row r="485" spans="3:256" ht="15.6" customHeight="1">
      <c r="C485" s="2496"/>
      <c r="D485" s="505"/>
      <c r="E485" s="506"/>
      <c r="F485" s="507" t="s">
        <v>38</v>
      </c>
      <c r="G485" s="2502"/>
      <c r="H485" s="2502"/>
      <c r="I485" s="2502"/>
      <c r="J485" s="2502"/>
      <c r="K485" s="2502"/>
      <c r="L485" s="2502"/>
      <c r="M485" s="2502"/>
      <c r="N485" s="2502"/>
      <c r="O485" s="508">
        <v>1724555</v>
      </c>
      <c r="P485" s="2503">
        <v>1604600</v>
      </c>
      <c r="Q485" s="2503">
        <v>1919500</v>
      </c>
      <c r="R485" s="2503">
        <v>1981100</v>
      </c>
      <c r="S485" s="2504">
        <v>2080500</v>
      </c>
      <c r="T485" s="2504">
        <v>2077000</v>
      </c>
      <c r="U485" s="2505">
        <v>2211600</v>
      </c>
      <c r="V485" s="2506">
        <v>2173800</v>
      </c>
      <c r="W485" s="508">
        <v>2318300</v>
      </c>
      <c r="X485" s="2507">
        <v>1992000</v>
      </c>
      <c r="Y485" s="2508">
        <v>2232500</v>
      </c>
      <c r="Z485" s="2508">
        <v>2309300</v>
      </c>
      <c r="AA485" s="2509">
        <v>3686153.8818906699</v>
      </c>
      <c r="AB485" s="2509">
        <v>3805204.19307</v>
      </c>
      <c r="AC485" s="508">
        <v>3948900</v>
      </c>
      <c r="AD485" s="508">
        <v>4126500</v>
      </c>
      <c r="AE485" s="508">
        <v>4314700</v>
      </c>
      <c r="AF485" s="508">
        <v>4509100</v>
      </c>
      <c r="AG485" s="508">
        <v>4669600</v>
      </c>
      <c r="AH485" s="508">
        <v>4835800</v>
      </c>
      <c r="AI485" s="508">
        <v>5008000</v>
      </c>
      <c r="AJ485" s="508">
        <v>5187800</v>
      </c>
      <c r="AK485" s="508">
        <v>5375300</v>
      </c>
      <c r="AL485" s="508">
        <v>5570900</v>
      </c>
      <c r="AM485" s="508">
        <v>5774900</v>
      </c>
      <c r="AN485" s="508">
        <v>5987600</v>
      </c>
      <c r="AO485" s="508">
        <v>6209300</v>
      </c>
      <c r="AP485" s="509">
        <v>6440300</v>
      </c>
      <c r="AQ485" s="998"/>
      <c r="AR485" s="998"/>
      <c r="AS485" s="2507">
        <v>2309300</v>
      </c>
      <c r="AT485" s="998"/>
      <c r="AU485" s="998"/>
      <c r="AV485" s="998"/>
      <c r="AW485" s="998"/>
      <c r="AX485" s="998"/>
      <c r="AY485" s="998"/>
      <c r="AZ485" s="998"/>
      <c r="BA485" s="998"/>
      <c r="BB485" s="998"/>
      <c r="BC485" s="998"/>
      <c r="BD485" s="998"/>
      <c r="BE485" s="998"/>
      <c r="BF485" s="998"/>
      <c r="BG485" s="998"/>
      <c r="BH485" s="998"/>
      <c r="BI485" s="998"/>
      <c r="BJ485" s="998"/>
      <c r="BK485" s="998"/>
      <c r="BL485" s="998"/>
      <c r="BM485" s="998"/>
      <c r="BN485" s="998"/>
      <c r="BO485" s="998"/>
      <c r="BP485" s="998"/>
      <c r="BQ485" s="998"/>
      <c r="BR485" s="998"/>
      <c r="BS485" s="998"/>
      <c r="BT485" s="998"/>
      <c r="BU485" s="998"/>
      <c r="BV485" s="998"/>
      <c r="BW485" s="998"/>
      <c r="BX485" s="998"/>
      <c r="BY485" s="998"/>
      <c r="BZ485" s="998"/>
      <c r="CA485" s="998"/>
      <c r="CB485" s="998"/>
      <c r="CC485" s="998"/>
      <c r="CD485" s="998"/>
      <c r="CE485" s="998"/>
      <c r="CF485" s="998"/>
      <c r="CG485" s="998"/>
      <c r="CH485" s="998"/>
      <c r="CI485" s="998"/>
      <c r="CJ485" s="998"/>
      <c r="CK485" s="998"/>
      <c r="CL485" s="998"/>
      <c r="CM485" s="998"/>
      <c r="CN485" s="998"/>
      <c r="CO485" s="998"/>
      <c r="CP485" s="998"/>
      <c r="CQ485" s="998"/>
      <c r="CR485" s="998"/>
      <c r="CS485" s="998"/>
      <c r="CT485" s="998"/>
      <c r="CU485" s="998"/>
      <c r="CV485" s="998"/>
      <c r="CW485" s="998"/>
      <c r="CX485" s="998"/>
      <c r="CY485" s="998"/>
      <c r="CZ485" s="998"/>
      <c r="DA485" s="998"/>
      <c r="DB485" s="998"/>
      <c r="DC485" s="998"/>
      <c r="DD485" s="998"/>
      <c r="DE485" s="998"/>
      <c r="DF485" s="998"/>
      <c r="DG485" s="998"/>
      <c r="DH485" s="998"/>
      <c r="DI485" s="998"/>
      <c r="DJ485" s="998"/>
      <c r="DK485" s="998"/>
      <c r="DL485" s="998"/>
      <c r="DM485" s="998"/>
      <c r="DN485" s="998"/>
      <c r="DO485" s="998"/>
      <c r="DP485" s="998"/>
      <c r="DQ485" s="998"/>
      <c r="DR485" s="998"/>
      <c r="DS485" s="998"/>
      <c r="DT485" s="998"/>
      <c r="DU485" s="998"/>
      <c r="DV485" s="998"/>
      <c r="DW485" s="998"/>
      <c r="DX485" s="998"/>
      <c r="DY485" s="998"/>
      <c r="DZ485" s="998"/>
      <c r="EA485" s="998"/>
      <c r="EB485" s="998"/>
      <c r="EC485" s="998"/>
      <c r="ED485" s="998"/>
      <c r="EE485" s="998"/>
      <c r="EF485" s="998"/>
      <c r="EG485" s="998"/>
      <c r="EH485" s="998"/>
      <c r="EI485" s="998"/>
      <c r="EJ485" s="998"/>
      <c r="EK485" s="998"/>
      <c r="EL485" s="998"/>
      <c r="EM485" s="998"/>
      <c r="EN485" s="998"/>
      <c r="EO485" s="998"/>
      <c r="EP485" s="998"/>
      <c r="EQ485" s="998"/>
      <c r="ER485" s="998"/>
      <c r="ES485" s="998"/>
      <c r="ET485" s="998"/>
      <c r="EU485" s="998"/>
      <c r="EV485" s="998"/>
      <c r="EW485" s="998"/>
      <c r="EX485" s="998"/>
      <c r="EY485" s="998"/>
      <c r="EZ485" s="998"/>
      <c r="FA485" s="998"/>
      <c r="FB485" s="998"/>
      <c r="FC485" s="998"/>
      <c r="FD485" s="998"/>
      <c r="FE485" s="998"/>
      <c r="FF485" s="998"/>
      <c r="FG485" s="998"/>
      <c r="FH485" s="998"/>
      <c r="FI485" s="998"/>
      <c r="FJ485" s="998"/>
      <c r="FK485" s="998"/>
      <c r="FL485" s="998"/>
      <c r="FM485" s="998"/>
      <c r="FN485" s="998"/>
      <c r="FO485" s="998"/>
      <c r="FP485" s="998"/>
      <c r="FQ485" s="998"/>
      <c r="FR485" s="998"/>
      <c r="FS485" s="998"/>
      <c r="FT485" s="998"/>
      <c r="FU485" s="998"/>
      <c r="FV485" s="998"/>
      <c r="FW485" s="998"/>
      <c r="FX485" s="998"/>
      <c r="FY485" s="998"/>
      <c r="FZ485" s="998"/>
      <c r="GA485" s="998"/>
      <c r="GB485" s="998"/>
      <c r="GC485" s="998"/>
      <c r="GD485" s="998"/>
      <c r="GE485" s="998"/>
      <c r="GF485" s="998"/>
      <c r="GG485" s="998"/>
      <c r="GH485" s="998"/>
      <c r="GI485" s="998"/>
      <c r="GJ485" s="998"/>
      <c r="GK485" s="998"/>
      <c r="GL485" s="998"/>
      <c r="GM485" s="998"/>
      <c r="GN485" s="998"/>
      <c r="GO485" s="998"/>
      <c r="GP485" s="998"/>
      <c r="GQ485" s="998"/>
      <c r="GR485" s="998"/>
      <c r="GS485" s="998"/>
      <c r="GT485" s="998"/>
      <c r="GU485" s="998"/>
      <c r="GV485" s="998"/>
      <c r="GW485" s="998"/>
      <c r="GX485" s="998"/>
      <c r="GY485" s="998"/>
      <c r="GZ485" s="998"/>
      <c r="HA485" s="998"/>
      <c r="HB485" s="998"/>
      <c r="HC485" s="998"/>
      <c r="HD485" s="998"/>
      <c r="HE485" s="998"/>
      <c r="HF485" s="998"/>
      <c r="HG485" s="998"/>
      <c r="HH485" s="998"/>
      <c r="HI485" s="998"/>
      <c r="HJ485" s="998"/>
      <c r="HK485" s="998"/>
      <c r="HL485" s="998"/>
      <c r="HM485" s="998"/>
      <c r="HN485" s="998"/>
      <c r="HO485" s="998"/>
      <c r="HP485" s="998"/>
      <c r="HQ485" s="998"/>
      <c r="HR485" s="998"/>
      <c r="HS485" s="998"/>
      <c r="HT485" s="998"/>
      <c r="HU485" s="998"/>
      <c r="HV485" s="998"/>
      <c r="HW485" s="998"/>
      <c r="HX485" s="998"/>
      <c r="HY485" s="998"/>
      <c r="HZ485" s="998"/>
      <c r="IA485" s="998"/>
      <c r="IB485" s="998"/>
      <c r="IC485" s="998"/>
      <c r="ID485" s="998"/>
      <c r="IE485" s="998"/>
      <c r="IF485" s="998"/>
      <c r="IG485" s="998"/>
      <c r="IH485" s="998"/>
      <c r="II485" s="998"/>
      <c r="IJ485" s="998"/>
      <c r="IK485" s="998"/>
      <c r="IL485" s="998"/>
      <c r="IM485" s="998"/>
      <c r="IN485" s="998"/>
      <c r="IO485" s="998"/>
      <c r="IP485" s="998"/>
      <c r="IQ485" s="998"/>
      <c r="IR485" s="998"/>
      <c r="IS485" s="998"/>
      <c r="IT485" s="998"/>
      <c r="IU485" s="998"/>
      <c r="IV485" s="998"/>
    </row>
    <row r="486" spans="3:256" ht="15.6" customHeight="1">
      <c r="C486" s="2496"/>
      <c r="D486" s="487"/>
      <c r="E486" s="82" t="s">
        <v>38</v>
      </c>
      <c r="F486" s="662"/>
      <c r="G486" s="2548"/>
      <c r="H486" s="2548"/>
      <c r="I486" s="2548"/>
      <c r="J486" s="2548"/>
      <c r="K486" s="2548"/>
      <c r="L486" s="2548"/>
      <c r="M486" s="2548"/>
      <c r="N486" s="2548"/>
      <c r="O486" s="519">
        <v>14067762</v>
      </c>
      <c r="P486" s="2489">
        <v>14447400</v>
      </c>
      <c r="Q486" s="2489">
        <v>15287900</v>
      </c>
      <c r="R486" s="2489">
        <v>15927000</v>
      </c>
      <c r="S486" s="2517">
        <v>18174000</v>
      </c>
      <c r="T486" s="2517">
        <v>19541800</v>
      </c>
      <c r="U486" s="2518">
        <v>24815300</v>
      </c>
      <c r="V486" s="2519">
        <v>21601600</v>
      </c>
      <c r="W486" s="519">
        <v>17520400</v>
      </c>
      <c r="X486" s="2520">
        <v>14389500</v>
      </c>
      <c r="Y486" s="2521">
        <v>14903500</v>
      </c>
      <c r="Z486" s="2521">
        <v>15197200</v>
      </c>
      <c r="AA486" s="2522">
        <v>16784744.24100532</v>
      </c>
      <c r="AB486" s="2522">
        <v>17147119.875958003</v>
      </c>
      <c r="AC486" s="519">
        <v>17767900</v>
      </c>
      <c r="AD486" s="519">
        <v>18523600</v>
      </c>
      <c r="AE486" s="519">
        <v>19322400</v>
      </c>
      <c r="AF486" s="519">
        <v>20146600</v>
      </c>
      <c r="AG486" s="519">
        <v>20838300</v>
      </c>
      <c r="AH486" s="519">
        <v>21554300</v>
      </c>
      <c r="AI486" s="519">
        <v>22295600</v>
      </c>
      <c r="AJ486" s="519">
        <v>23068200</v>
      </c>
      <c r="AK486" s="519">
        <v>23873000</v>
      </c>
      <c r="AL486" s="519">
        <v>24711300</v>
      </c>
      <c r="AM486" s="519">
        <v>25584300</v>
      </c>
      <c r="AN486" s="519">
        <v>26493400</v>
      </c>
      <c r="AO486" s="519">
        <v>27439800</v>
      </c>
      <c r="AP486" s="520">
        <v>28424800</v>
      </c>
      <c r="AQ486" s="998"/>
      <c r="AR486" s="998"/>
      <c r="AS486" s="2520">
        <v>15197200</v>
      </c>
      <c r="AT486" s="998"/>
      <c r="AU486" s="998"/>
      <c r="AV486" s="998"/>
      <c r="AW486" s="998"/>
      <c r="AX486" s="998"/>
      <c r="AY486" s="998"/>
      <c r="AZ486" s="998"/>
      <c r="BA486" s="998"/>
      <c r="BB486" s="998"/>
      <c r="BC486" s="998"/>
      <c r="BD486" s="998"/>
      <c r="BE486" s="998"/>
      <c r="BF486" s="998"/>
      <c r="BG486" s="998"/>
      <c r="BH486" s="998"/>
      <c r="BI486" s="998"/>
      <c r="BJ486" s="998"/>
      <c r="BK486" s="998"/>
      <c r="BL486" s="998"/>
      <c r="BM486" s="998"/>
      <c r="BN486" s="998"/>
      <c r="BO486" s="998"/>
      <c r="BP486" s="998"/>
      <c r="BQ486" s="998"/>
      <c r="BR486" s="998"/>
      <c r="BS486" s="998"/>
      <c r="BT486" s="998"/>
      <c r="BU486" s="998"/>
      <c r="BV486" s="998"/>
      <c r="BW486" s="998"/>
      <c r="BX486" s="998"/>
      <c r="BY486" s="998"/>
      <c r="BZ486" s="998"/>
      <c r="CA486" s="998"/>
      <c r="CB486" s="998"/>
      <c r="CC486" s="998"/>
      <c r="CD486" s="998"/>
      <c r="CE486" s="998"/>
      <c r="CF486" s="998"/>
      <c r="CG486" s="998"/>
      <c r="CH486" s="998"/>
      <c r="CI486" s="998"/>
      <c r="CJ486" s="998"/>
      <c r="CK486" s="998"/>
      <c r="CL486" s="998"/>
      <c r="CM486" s="998"/>
      <c r="CN486" s="998"/>
      <c r="CO486" s="998"/>
      <c r="CP486" s="998"/>
      <c r="CQ486" s="998"/>
      <c r="CR486" s="998"/>
      <c r="CS486" s="998"/>
      <c r="CT486" s="998"/>
      <c r="CU486" s="998"/>
      <c r="CV486" s="998"/>
      <c r="CW486" s="998"/>
      <c r="CX486" s="998"/>
      <c r="CY486" s="998"/>
      <c r="CZ486" s="998"/>
      <c r="DA486" s="998"/>
      <c r="DB486" s="998"/>
      <c r="DC486" s="998"/>
      <c r="DD486" s="998"/>
      <c r="DE486" s="998"/>
      <c r="DF486" s="998"/>
      <c r="DG486" s="998"/>
      <c r="DH486" s="998"/>
      <c r="DI486" s="998"/>
      <c r="DJ486" s="998"/>
      <c r="DK486" s="998"/>
      <c r="DL486" s="998"/>
      <c r="DM486" s="998"/>
      <c r="DN486" s="998"/>
      <c r="DO486" s="998"/>
      <c r="DP486" s="998"/>
      <c r="DQ486" s="998"/>
      <c r="DR486" s="998"/>
      <c r="DS486" s="998"/>
      <c r="DT486" s="998"/>
      <c r="DU486" s="998"/>
      <c r="DV486" s="998"/>
      <c r="DW486" s="998"/>
      <c r="DX486" s="998"/>
      <c r="DY486" s="998"/>
      <c r="DZ486" s="998"/>
      <c r="EA486" s="998"/>
      <c r="EB486" s="998"/>
      <c r="EC486" s="998"/>
      <c r="ED486" s="998"/>
      <c r="EE486" s="998"/>
      <c r="EF486" s="998"/>
      <c r="EG486" s="998"/>
      <c r="EH486" s="998"/>
      <c r="EI486" s="998"/>
      <c r="EJ486" s="998"/>
      <c r="EK486" s="998"/>
      <c r="EL486" s="998"/>
      <c r="EM486" s="998"/>
      <c r="EN486" s="998"/>
      <c r="EO486" s="998"/>
      <c r="EP486" s="998"/>
      <c r="EQ486" s="998"/>
      <c r="ER486" s="998"/>
      <c r="ES486" s="998"/>
      <c r="ET486" s="998"/>
      <c r="EU486" s="998"/>
      <c r="EV486" s="998"/>
      <c r="EW486" s="998"/>
      <c r="EX486" s="998"/>
      <c r="EY486" s="998"/>
      <c r="EZ486" s="998"/>
      <c r="FA486" s="998"/>
      <c r="FB486" s="998"/>
      <c r="FC486" s="998"/>
      <c r="FD486" s="998"/>
      <c r="FE486" s="998"/>
      <c r="FF486" s="998"/>
      <c r="FG486" s="998"/>
      <c r="FH486" s="998"/>
      <c r="FI486" s="998"/>
      <c r="FJ486" s="998"/>
      <c r="FK486" s="998"/>
      <c r="FL486" s="998"/>
      <c r="FM486" s="998"/>
      <c r="FN486" s="998"/>
      <c r="FO486" s="998"/>
      <c r="FP486" s="998"/>
      <c r="FQ486" s="998"/>
      <c r="FR486" s="998"/>
      <c r="FS486" s="998"/>
      <c r="FT486" s="998"/>
      <c r="FU486" s="998"/>
      <c r="FV486" s="998"/>
      <c r="FW486" s="998"/>
      <c r="FX486" s="998"/>
      <c r="FY486" s="998"/>
      <c r="FZ486" s="998"/>
      <c r="GA486" s="998"/>
      <c r="GB486" s="998"/>
      <c r="GC486" s="998"/>
      <c r="GD486" s="998"/>
      <c r="GE486" s="998"/>
      <c r="GF486" s="998"/>
      <c r="GG486" s="998"/>
      <c r="GH486" s="998"/>
      <c r="GI486" s="998"/>
      <c r="GJ486" s="998"/>
      <c r="GK486" s="998"/>
      <c r="GL486" s="998"/>
      <c r="GM486" s="998"/>
      <c r="GN486" s="998"/>
      <c r="GO486" s="998"/>
      <c r="GP486" s="998"/>
      <c r="GQ486" s="998"/>
      <c r="GR486" s="998"/>
      <c r="GS486" s="998"/>
      <c r="GT486" s="998"/>
      <c r="GU486" s="998"/>
      <c r="GV486" s="998"/>
      <c r="GW486" s="998"/>
      <c r="GX486" s="998"/>
      <c r="GY486" s="998"/>
      <c r="GZ486" s="998"/>
      <c r="HA486" s="998"/>
      <c r="HB486" s="998"/>
      <c r="HC486" s="998"/>
      <c r="HD486" s="998"/>
      <c r="HE486" s="998"/>
      <c r="HF486" s="998"/>
      <c r="HG486" s="998"/>
      <c r="HH486" s="998"/>
      <c r="HI486" s="998"/>
      <c r="HJ486" s="998"/>
      <c r="HK486" s="998"/>
      <c r="HL486" s="998"/>
      <c r="HM486" s="998"/>
      <c r="HN486" s="998"/>
      <c r="HO486" s="998"/>
      <c r="HP486" s="998"/>
      <c r="HQ486" s="998"/>
      <c r="HR486" s="998"/>
      <c r="HS486" s="998"/>
      <c r="HT486" s="998"/>
      <c r="HU486" s="998"/>
      <c r="HV486" s="998"/>
      <c r="HW486" s="998"/>
      <c r="HX486" s="998"/>
      <c r="HY486" s="998"/>
      <c r="HZ486" s="998"/>
      <c r="IA486" s="998"/>
      <c r="IB486" s="998"/>
      <c r="IC486" s="998"/>
      <c r="ID486" s="998"/>
      <c r="IE486" s="998"/>
      <c r="IF486" s="998"/>
      <c r="IG486" s="998"/>
      <c r="IH486" s="998"/>
      <c r="II486" s="998"/>
      <c r="IJ486" s="998"/>
      <c r="IK486" s="998"/>
      <c r="IL486" s="998"/>
      <c r="IM486" s="998"/>
      <c r="IN486" s="998"/>
      <c r="IO486" s="998"/>
      <c r="IP486" s="998"/>
      <c r="IQ486" s="998"/>
      <c r="IR486" s="998"/>
      <c r="IS486" s="998"/>
      <c r="IT486" s="998"/>
      <c r="IU486" s="998"/>
      <c r="IV486" s="998"/>
    </row>
    <row r="487" spans="3:256" ht="15.6" customHeight="1">
      <c r="C487" s="2496"/>
      <c r="D487" s="483" t="s">
        <v>5345</v>
      </c>
      <c r="E487" s="130"/>
      <c r="F487" s="485"/>
      <c r="G487" s="2492"/>
      <c r="H487" s="2492"/>
      <c r="I487" s="2492"/>
      <c r="J487" s="2492"/>
      <c r="K487" s="2492"/>
      <c r="L487" s="2492"/>
      <c r="M487" s="2492"/>
      <c r="N487" s="2492"/>
      <c r="O487" s="2493"/>
      <c r="P487" s="2493"/>
      <c r="Q487" s="2493"/>
      <c r="R487" s="2493"/>
      <c r="S487" s="2494"/>
      <c r="T487" s="2494"/>
      <c r="U487" s="2510"/>
      <c r="V487" s="2511"/>
      <c r="W487" s="2511"/>
      <c r="X487" s="2512"/>
      <c r="Y487" s="2513"/>
      <c r="Z487" s="2513"/>
      <c r="AA487" s="2514"/>
      <c r="AB487" s="2514"/>
      <c r="AC487" s="486"/>
      <c r="AD487" s="486"/>
      <c r="AE487" s="486"/>
      <c r="AF487" s="486"/>
      <c r="AG487" s="486"/>
      <c r="AH487" s="486"/>
      <c r="AI487" s="486"/>
      <c r="AJ487" s="486"/>
      <c r="AK487" s="486"/>
      <c r="AL487" s="486"/>
      <c r="AM487" s="486"/>
      <c r="AN487" s="486"/>
      <c r="AO487" s="486"/>
      <c r="AP487" s="431"/>
      <c r="AS487" s="2512"/>
    </row>
    <row r="488" spans="3:256" ht="15.6" customHeight="1">
      <c r="C488" s="2496"/>
      <c r="D488" s="131"/>
      <c r="F488" s="472" t="s">
        <v>623</v>
      </c>
      <c r="G488" s="2488"/>
      <c r="H488" s="2488"/>
      <c r="I488" s="2488"/>
      <c r="J488" s="2488"/>
      <c r="K488" s="2488"/>
      <c r="L488" s="2488"/>
      <c r="M488" s="2488"/>
      <c r="N488" s="2488"/>
      <c r="O488" s="763">
        <v>5069477</v>
      </c>
      <c r="P488" s="763">
        <v>5429100</v>
      </c>
      <c r="Q488" s="763">
        <v>5639400</v>
      </c>
      <c r="R488" s="763">
        <v>6198100</v>
      </c>
      <c r="S488" s="2497">
        <v>6435900</v>
      </c>
      <c r="T488" s="2497">
        <v>6762000</v>
      </c>
      <c r="U488" s="765">
        <v>6757000</v>
      </c>
      <c r="V488" s="2498">
        <v>6939500</v>
      </c>
      <c r="W488" s="2498">
        <v>6739200</v>
      </c>
      <c r="X488" s="1611">
        <v>7527100</v>
      </c>
      <c r="Y488" s="2500">
        <v>7728300</v>
      </c>
      <c r="Z488" s="2500">
        <v>8045900</v>
      </c>
      <c r="AA488" s="2501">
        <v>9371832.0477333292</v>
      </c>
      <c r="AB488" s="2501">
        <v>9715929.2335999999</v>
      </c>
      <c r="AC488" s="477">
        <v>10083500</v>
      </c>
      <c r="AD488" s="477">
        <v>10537800</v>
      </c>
      <c r="AE488" s="477">
        <v>11019100</v>
      </c>
      <c r="AF488" s="477">
        <v>11515900</v>
      </c>
      <c r="AG488" s="477">
        <v>11925800</v>
      </c>
      <c r="AH488" s="477">
        <v>12350500</v>
      </c>
      <c r="AI488" s="477">
        <v>12790600</v>
      </c>
      <c r="AJ488" s="477">
        <v>13249900</v>
      </c>
      <c r="AK488" s="477">
        <v>13729200</v>
      </c>
      <c r="AL488" s="477">
        <v>14229100</v>
      </c>
      <c r="AM488" s="477">
        <v>14750400</v>
      </c>
      <c r="AN488" s="477">
        <v>15294000</v>
      </c>
      <c r="AO488" s="477">
        <v>15860600</v>
      </c>
      <c r="AP488" s="523">
        <v>16451200</v>
      </c>
      <c r="AS488" s="1611">
        <v>8045900</v>
      </c>
    </row>
    <row r="489" spans="3:256" ht="15.6" customHeight="1">
      <c r="C489" s="2496"/>
      <c r="D489" s="131"/>
      <c r="F489" s="472" t="s">
        <v>625</v>
      </c>
      <c r="G489" s="2488"/>
      <c r="H489" s="2488"/>
      <c r="I489" s="2488"/>
      <c r="J489" s="2488"/>
      <c r="K489" s="2488"/>
      <c r="L489" s="2488"/>
      <c r="M489" s="2488"/>
      <c r="N489" s="2488"/>
      <c r="O489" s="763">
        <v>3200000</v>
      </c>
      <c r="P489" s="763">
        <v>2905500</v>
      </c>
      <c r="Q489" s="763">
        <v>1831800</v>
      </c>
      <c r="R489" s="763">
        <v>2567200</v>
      </c>
      <c r="S489" s="2497">
        <v>2970500</v>
      </c>
      <c r="T489" s="2497">
        <v>2142500</v>
      </c>
      <c r="U489" s="765">
        <v>2497100</v>
      </c>
      <c r="V489" s="2498">
        <v>2925500</v>
      </c>
      <c r="W489" s="2498">
        <v>3268300</v>
      </c>
      <c r="X489" s="1611">
        <v>4844500</v>
      </c>
      <c r="Y489" s="2500">
        <v>6555500</v>
      </c>
      <c r="Z489" s="2500">
        <v>6162500</v>
      </c>
      <c r="AA489" s="2501">
        <v>3457500</v>
      </c>
      <c r="AB489" s="2501">
        <v>3660000</v>
      </c>
      <c r="AC489" s="477">
        <v>3751500</v>
      </c>
      <c r="AD489" s="477">
        <v>3845300</v>
      </c>
      <c r="AE489" s="477">
        <v>3941400</v>
      </c>
      <c r="AF489" s="477">
        <v>4039900</v>
      </c>
      <c r="AG489" s="477">
        <v>4140900</v>
      </c>
      <c r="AH489" s="477">
        <v>4244400</v>
      </c>
      <c r="AI489" s="477">
        <v>4350500</v>
      </c>
      <c r="AJ489" s="477">
        <v>4459300</v>
      </c>
      <c r="AK489" s="477">
        <v>4570800</v>
      </c>
      <c r="AL489" s="477">
        <v>4685100</v>
      </c>
      <c r="AM489" s="477">
        <v>4802200</v>
      </c>
      <c r="AN489" s="477">
        <v>4922300</v>
      </c>
      <c r="AO489" s="477">
        <v>5045400</v>
      </c>
      <c r="AP489" s="523">
        <v>5171500</v>
      </c>
      <c r="AS489" s="1611">
        <v>6162500</v>
      </c>
    </row>
    <row r="490" spans="3:256" ht="15.6" customHeight="1">
      <c r="C490" s="2496"/>
      <c r="D490" s="131"/>
      <c r="F490" s="472" t="s">
        <v>626</v>
      </c>
      <c r="G490" s="2488"/>
      <c r="H490" s="2488"/>
      <c r="I490" s="2488"/>
      <c r="J490" s="2488"/>
      <c r="K490" s="2488"/>
      <c r="L490" s="2488"/>
      <c r="M490" s="2488"/>
      <c r="N490" s="2488"/>
      <c r="O490" s="763">
        <v>0</v>
      </c>
      <c r="P490" s="763">
        <v>0</v>
      </c>
      <c r="Q490" s="763">
        <v>0</v>
      </c>
      <c r="R490" s="763">
        <v>0</v>
      </c>
      <c r="S490" s="2497">
        <v>0</v>
      </c>
      <c r="T490" s="2497">
        <v>0</v>
      </c>
      <c r="U490" s="765">
        <v>0</v>
      </c>
      <c r="V490" s="2498">
        <v>0</v>
      </c>
      <c r="W490" s="2498">
        <v>0</v>
      </c>
      <c r="X490" s="1611">
        <v>0</v>
      </c>
      <c r="Y490" s="2500">
        <v>0</v>
      </c>
      <c r="Z490" s="2500">
        <v>0</v>
      </c>
      <c r="AA490" s="2501">
        <v>0</v>
      </c>
      <c r="AB490" s="2501">
        <v>0</v>
      </c>
      <c r="AC490" s="477">
        <v>0</v>
      </c>
      <c r="AD490" s="477">
        <v>0</v>
      </c>
      <c r="AE490" s="477">
        <v>0</v>
      </c>
      <c r="AF490" s="477">
        <v>0</v>
      </c>
      <c r="AG490" s="477">
        <v>0</v>
      </c>
      <c r="AH490" s="477">
        <v>0</v>
      </c>
      <c r="AI490" s="477">
        <v>0</v>
      </c>
      <c r="AJ490" s="477">
        <v>0</v>
      </c>
      <c r="AK490" s="477">
        <v>0</v>
      </c>
      <c r="AL490" s="477">
        <v>0</v>
      </c>
      <c r="AM490" s="477">
        <v>0</v>
      </c>
      <c r="AN490" s="477">
        <v>0</v>
      </c>
      <c r="AO490" s="477">
        <v>0</v>
      </c>
      <c r="AP490" s="523">
        <v>0</v>
      </c>
      <c r="AS490" s="1611">
        <v>0</v>
      </c>
    </row>
    <row r="491" spans="3:256" ht="15.6" customHeight="1">
      <c r="C491" s="2496"/>
      <c r="D491" s="131"/>
      <c r="F491" s="472" t="s">
        <v>629</v>
      </c>
      <c r="G491" s="2488"/>
      <c r="H491" s="2488"/>
      <c r="I491" s="2488"/>
      <c r="J491" s="2488"/>
      <c r="K491" s="2488"/>
      <c r="L491" s="2488"/>
      <c r="M491" s="2488"/>
      <c r="N491" s="2488"/>
      <c r="O491" s="763">
        <v>0</v>
      </c>
      <c r="P491" s="763">
        <v>0</v>
      </c>
      <c r="Q491" s="763">
        <v>0</v>
      </c>
      <c r="R491" s="763">
        <v>0</v>
      </c>
      <c r="S491" s="2497">
        <v>0</v>
      </c>
      <c r="T491" s="2497">
        <v>0</v>
      </c>
      <c r="U491" s="765">
        <v>0</v>
      </c>
      <c r="V491" s="2498">
        <v>0</v>
      </c>
      <c r="W491" s="2498">
        <v>0</v>
      </c>
      <c r="X491" s="1611">
        <v>0</v>
      </c>
      <c r="Y491" s="2500">
        <v>0</v>
      </c>
      <c r="Z491" s="2500">
        <v>0</v>
      </c>
      <c r="AA491" s="2501">
        <v>0</v>
      </c>
      <c r="AB491" s="2501">
        <v>0</v>
      </c>
      <c r="AC491" s="477">
        <v>0</v>
      </c>
      <c r="AD491" s="477">
        <v>0</v>
      </c>
      <c r="AE491" s="477">
        <v>0</v>
      </c>
      <c r="AF491" s="477">
        <v>0</v>
      </c>
      <c r="AG491" s="477">
        <v>0</v>
      </c>
      <c r="AH491" s="477">
        <v>0</v>
      </c>
      <c r="AI491" s="477">
        <v>0</v>
      </c>
      <c r="AJ491" s="477">
        <v>0</v>
      </c>
      <c r="AK491" s="477">
        <v>0</v>
      </c>
      <c r="AL491" s="477">
        <v>0</v>
      </c>
      <c r="AM491" s="477">
        <v>0</v>
      </c>
      <c r="AN491" s="477">
        <v>0</v>
      </c>
      <c r="AO491" s="477">
        <v>0</v>
      </c>
      <c r="AP491" s="523">
        <v>0</v>
      </c>
      <c r="AS491" s="1611">
        <v>0</v>
      </c>
    </row>
    <row r="492" spans="3:256" ht="15.6" customHeight="1">
      <c r="C492" s="2496"/>
      <c r="D492" s="131"/>
      <c r="F492" s="472" t="s">
        <v>632</v>
      </c>
      <c r="G492" s="2488"/>
      <c r="H492" s="2488"/>
      <c r="I492" s="2488"/>
      <c r="J492" s="2488"/>
      <c r="K492" s="2488"/>
      <c r="L492" s="2488"/>
      <c r="M492" s="2488"/>
      <c r="N492" s="2488"/>
      <c r="O492" s="763">
        <v>460350</v>
      </c>
      <c r="P492" s="763">
        <v>381800</v>
      </c>
      <c r="Q492" s="763">
        <v>348400</v>
      </c>
      <c r="R492" s="763">
        <v>314100</v>
      </c>
      <c r="S492" s="2497">
        <v>312800</v>
      </c>
      <c r="T492" s="2497">
        <v>331100</v>
      </c>
      <c r="U492" s="765">
        <v>263300</v>
      </c>
      <c r="V492" s="2498">
        <v>300000</v>
      </c>
      <c r="W492" s="2498">
        <v>302500</v>
      </c>
      <c r="X492" s="1611">
        <v>519500</v>
      </c>
      <c r="Y492" s="2500">
        <v>382500</v>
      </c>
      <c r="Z492" s="2500">
        <v>347500</v>
      </c>
      <c r="AA492" s="2501">
        <v>383000</v>
      </c>
      <c r="AB492" s="2501">
        <v>373000</v>
      </c>
      <c r="AC492" s="477">
        <v>382300</v>
      </c>
      <c r="AD492" s="477">
        <v>391900</v>
      </c>
      <c r="AE492" s="477">
        <v>401700</v>
      </c>
      <c r="AF492" s="477">
        <v>411700</v>
      </c>
      <c r="AG492" s="477">
        <v>422000</v>
      </c>
      <c r="AH492" s="477">
        <v>432600</v>
      </c>
      <c r="AI492" s="477">
        <v>443400</v>
      </c>
      <c r="AJ492" s="477">
        <v>454500</v>
      </c>
      <c r="AK492" s="477">
        <v>465900</v>
      </c>
      <c r="AL492" s="477">
        <v>477500</v>
      </c>
      <c r="AM492" s="477">
        <v>489400</v>
      </c>
      <c r="AN492" s="477">
        <v>501600</v>
      </c>
      <c r="AO492" s="477">
        <v>514100</v>
      </c>
      <c r="AP492" s="523">
        <v>527000</v>
      </c>
      <c r="AS492" s="1611">
        <v>347500</v>
      </c>
    </row>
    <row r="493" spans="3:256" ht="15.6" customHeight="1">
      <c r="C493" s="2496"/>
      <c r="D493" s="131"/>
      <c r="F493" s="115" t="s">
        <v>635</v>
      </c>
      <c r="G493" s="64"/>
      <c r="H493" s="64"/>
      <c r="I493" s="64"/>
      <c r="J493" s="64"/>
      <c r="K493" s="64"/>
      <c r="L493" s="64"/>
      <c r="M493" s="64"/>
      <c r="N493" s="64"/>
      <c r="O493" s="763">
        <v>-1563126</v>
      </c>
      <c r="P493" s="763">
        <v>-2545600</v>
      </c>
      <c r="Q493" s="763">
        <v>-2253800</v>
      </c>
      <c r="R493" s="763">
        <v>-2181600</v>
      </c>
      <c r="S493" s="2497">
        <v>-2969500</v>
      </c>
      <c r="T493" s="2497">
        <v>-2498500</v>
      </c>
      <c r="U493" s="765">
        <v>-2536100</v>
      </c>
      <c r="V493" s="2498">
        <v>-2694800</v>
      </c>
      <c r="W493" s="2498">
        <v>-2630300</v>
      </c>
      <c r="X493" s="1611">
        <v>-1834300</v>
      </c>
      <c r="Y493" s="2500">
        <v>-3322600</v>
      </c>
      <c r="Z493" s="2500">
        <v>-3365100</v>
      </c>
      <c r="AA493" s="2501">
        <v>-598300</v>
      </c>
      <c r="AB493" s="2501">
        <v>-630100</v>
      </c>
      <c r="AC493" s="477">
        <v>-645900</v>
      </c>
      <c r="AD493" s="477">
        <v>-662000</v>
      </c>
      <c r="AE493" s="477">
        <v>-678600</v>
      </c>
      <c r="AF493" s="477">
        <v>-695600</v>
      </c>
      <c r="AG493" s="477">
        <v>-713000</v>
      </c>
      <c r="AH493" s="477">
        <v>-730800</v>
      </c>
      <c r="AI493" s="477">
        <v>-749100</v>
      </c>
      <c r="AJ493" s="477">
        <v>-767800</v>
      </c>
      <c r="AK493" s="477">
        <v>-787000</v>
      </c>
      <c r="AL493" s="477">
        <v>-806700</v>
      </c>
      <c r="AM493" s="477">
        <v>-826900</v>
      </c>
      <c r="AN493" s="477">
        <v>-847600</v>
      </c>
      <c r="AO493" s="477">
        <v>-868800</v>
      </c>
      <c r="AP493" s="523">
        <v>-890500</v>
      </c>
      <c r="AS493" s="1611">
        <v>-2991300</v>
      </c>
    </row>
    <row r="494" spans="3:256" ht="15.6" customHeight="1">
      <c r="C494" s="2496"/>
      <c r="D494" s="505"/>
      <c r="E494" s="506"/>
      <c r="F494" s="507" t="s">
        <v>38</v>
      </c>
      <c r="G494" s="2502"/>
      <c r="H494" s="2502"/>
      <c r="I494" s="2502"/>
      <c r="J494" s="2502"/>
      <c r="K494" s="2502"/>
      <c r="L494" s="2502"/>
      <c r="M494" s="2502"/>
      <c r="N494" s="2502"/>
      <c r="O494" s="508">
        <v>7166701</v>
      </c>
      <c r="P494" s="2503">
        <v>6170800</v>
      </c>
      <c r="Q494" s="2503">
        <v>5565800</v>
      </c>
      <c r="R494" s="2503">
        <v>6897800</v>
      </c>
      <c r="S494" s="2504">
        <v>6749700</v>
      </c>
      <c r="T494" s="2504">
        <v>6737100</v>
      </c>
      <c r="U494" s="2505">
        <v>6981300</v>
      </c>
      <c r="V494" s="2506">
        <v>7470200</v>
      </c>
      <c r="W494" s="508">
        <v>7679700</v>
      </c>
      <c r="X494" s="2507">
        <v>11056800</v>
      </c>
      <c r="Y494" s="2508">
        <v>11343700</v>
      </c>
      <c r="Z494" s="2508">
        <v>11190800</v>
      </c>
      <c r="AA494" s="2509">
        <v>12614032.047733329</v>
      </c>
      <c r="AB494" s="2509">
        <v>13118829.2336</v>
      </c>
      <c r="AC494" s="508">
        <v>13571400</v>
      </c>
      <c r="AD494" s="508">
        <v>14113000</v>
      </c>
      <c r="AE494" s="508">
        <v>14683600</v>
      </c>
      <c r="AF494" s="508">
        <v>15271900</v>
      </c>
      <c r="AG494" s="508">
        <v>15775700</v>
      </c>
      <c r="AH494" s="508">
        <v>16296700</v>
      </c>
      <c r="AI494" s="508">
        <v>16835400</v>
      </c>
      <c r="AJ494" s="508">
        <v>17395900</v>
      </c>
      <c r="AK494" s="508">
        <v>17978900</v>
      </c>
      <c r="AL494" s="508">
        <v>18585000</v>
      </c>
      <c r="AM494" s="508">
        <v>19215100</v>
      </c>
      <c r="AN494" s="508">
        <v>19870300</v>
      </c>
      <c r="AO494" s="508">
        <v>20551300</v>
      </c>
      <c r="AP494" s="509">
        <v>21259200</v>
      </c>
      <c r="AQ494" s="998"/>
      <c r="AR494" s="998"/>
      <c r="AS494" s="2507">
        <v>11564600</v>
      </c>
      <c r="AT494" s="998"/>
      <c r="AU494" s="998"/>
      <c r="AV494" s="998"/>
      <c r="AW494" s="998"/>
      <c r="AX494" s="998"/>
      <c r="AY494" s="998"/>
      <c r="AZ494" s="998"/>
      <c r="BA494" s="998"/>
      <c r="BB494" s="998"/>
      <c r="BC494" s="998"/>
      <c r="BD494" s="998"/>
      <c r="BE494" s="998"/>
      <c r="BF494" s="998"/>
      <c r="BG494" s="998"/>
      <c r="BH494" s="998"/>
      <c r="BI494" s="998"/>
      <c r="BJ494" s="998"/>
      <c r="BK494" s="998"/>
      <c r="BL494" s="998"/>
      <c r="BM494" s="998"/>
      <c r="BN494" s="998"/>
      <c r="BO494" s="998"/>
      <c r="BP494" s="998"/>
      <c r="BQ494" s="998"/>
      <c r="BR494" s="998"/>
      <c r="BS494" s="998"/>
      <c r="BT494" s="998"/>
      <c r="BU494" s="998"/>
      <c r="BV494" s="998"/>
      <c r="BW494" s="998"/>
      <c r="BX494" s="998"/>
      <c r="BY494" s="998"/>
      <c r="BZ494" s="998"/>
      <c r="CA494" s="998"/>
      <c r="CB494" s="998"/>
      <c r="CC494" s="998"/>
      <c r="CD494" s="998"/>
      <c r="CE494" s="998"/>
      <c r="CF494" s="998"/>
      <c r="CG494" s="998"/>
      <c r="CH494" s="998"/>
      <c r="CI494" s="998"/>
      <c r="CJ494" s="998"/>
      <c r="CK494" s="998"/>
      <c r="CL494" s="998"/>
      <c r="CM494" s="998"/>
      <c r="CN494" s="998"/>
      <c r="CO494" s="998"/>
      <c r="CP494" s="998"/>
      <c r="CQ494" s="998"/>
      <c r="CR494" s="998"/>
      <c r="CS494" s="998"/>
      <c r="CT494" s="998"/>
      <c r="CU494" s="998"/>
      <c r="CV494" s="998"/>
      <c r="CW494" s="998"/>
      <c r="CX494" s="998"/>
      <c r="CY494" s="998"/>
      <c r="CZ494" s="998"/>
      <c r="DA494" s="998"/>
      <c r="DB494" s="998"/>
      <c r="DC494" s="998"/>
      <c r="DD494" s="998"/>
      <c r="DE494" s="998"/>
      <c r="DF494" s="998"/>
      <c r="DG494" s="998"/>
      <c r="DH494" s="998"/>
      <c r="DI494" s="998"/>
      <c r="DJ494" s="998"/>
      <c r="DK494" s="998"/>
      <c r="DL494" s="998"/>
      <c r="DM494" s="998"/>
      <c r="DN494" s="998"/>
      <c r="DO494" s="998"/>
      <c r="DP494" s="998"/>
      <c r="DQ494" s="998"/>
      <c r="DR494" s="998"/>
      <c r="DS494" s="998"/>
      <c r="DT494" s="998"/>
      <c r="DU494" s="998"/>
      <c r="DV494" s="998"/>
      <c r="DW494" s="998"/>
      <c r="DX494" s="998"/>
      <c r="DY494" s="998"/>
      <c r="DZ494" s="998"/>
      <c r="EA494" s="998"/>
      <c r="EB494" s="998"/>
      <c r="EC494" s="998"/>
      <c r="ED494" s="998"/>
      <c r="EE494" s="998"/>
      <c r="EF494" s="998"/>
      <c r="EG494" s="998"/>
      <c r="EH494" s="998"/>
      <c r="EI494" s="998"/>
      <c r="EJ494" s="998"/>
      <c r="EK494" s="998"/>
      <c r="EL494" s="998"/>
      <c r="EM494" s="998"/>
      <c r="EN494" s="998"/>
      <c r="EO494" s="998"/>
      <c r="EP494" s="998"/>
      <c r="EQ494" s="998"/>
      <c r="ER494" s="998"/>
      <c r="ES494" s="998"/>
      <c r="ET494" s="998"/>
      <c r="EU494" s="998"/>
      <c r="EV494" s="998"/>
      <c r="EW494" s="998"/>
      <c r="EX494" s="998"/>
      <c r="EY494" s="998"/>
      <c r="EZ494" s="998"/>
      <c r="FA494" s="998"/>
      <c r="FB494" s="998"/>
      <c r="FC494" s="998"/>
      <c r="FD494" s="998"/>
      <c r="FE494" s="998"/>
      <c r="FF494" s="998"/>
      <c r="FG494" s="998"/>
      <c r="FH494" s="998"/>
      <c r="FI494" s="998"/>
      <c r="FJ494" s="998"/>
      <c r="FK494" s="998"/>
      <c r="FL494" s="998"/>
      <c r="FM494" s="998"/>
      <c r="FN494" s="998"/>
      <c r="FO494" s="998"/>
      <c r="FP494" s="998"/>
      <c r="FQ494" s="998"/>
      <c r="FR494" s="998"/>
      <c r="FS494" s="998"/>
      <c r="FT494" s="998"/>
      <c r="FU494" s="998"/>
      <c r="FV494" s="998"/>
      <c r="FW494" s="998"/>
      <c r="FX494" s="998"/>
      <c r="FY494" s="998"/>
      <c r="FZ494" s="998"/>
      <c r="GA494" s="998"/>
      <c r="GB494" s="998"/>
      <c r="GC494" s="998"/>
      <c r="GD494" s="998"/>
      <c r="GE494" s="998"/>
      <c r="GF494" s="998"/>
      <c r="GG494" s="998"/>
      <c r="GH494" s="998"/>
      <c r="GI494" s="998"/>
      <c r="GJ494" s="998"/>
      <c r="GK494" s="998"/>
      <c r="GL494" s="998"/>
      <c r="GM494" s="998"/>
      <c r="GN494" s="998"/>
      <c r="GO494" s="998"/>
      <c r="GP494" s="998"/>
      <c r="GQ494" s="998"/>
      <c r="GR494" s="998"/>
      <c r="GS494" s="998"/>
      <c r="GT494" s="998"/>
      <c r="GU494" s="998"/>
      <c r="GV494" s="998"/>
      <c r="GW494" s="998"/>
      <c r="GX494" s="998"/>
      <c r="GY494" s="998"/>
      <c r="GZ494" s="998"/>
      <c r="HA494" s="998"/>
      <c r="HB494" s="998"/>
      <c r="HC494" s="998"/>
      <c r="HD494" s="998"/>
      <c r="HE494" s="998"/>
      <c r="HF494" s="998"/>
      <c r="HG494" s="998"/>
      <c r="HH494" s="998"/>
      <c r="HI494" s="998"/>
      <c r="HJ494" s="998"/>
      <c r="HK494" s="998"/>
      <c r="HL494" s="998"/>
      <c r="HM494" s="998"/>
      <c r="HN494" s="998"/>
      <c r="HO494" s="998"/>
      <c r="HP494" s="998"/>
      <c r="HQ494" s="998"/>
      <c r="HR494" s="998"/>
      <c r="HS494" s="998"/>
      <c r="HT494" s="998"/>
      <c r="HU494" s="998"/>
      <c r="HV494" s="998"/>
      <c r="HW494" s="998"/>
      <c r="HX494" s="998"/>
      <c r="HY494" s="998"/>
      <c r="HZ494" s="998"/>
      <c r="IA494" s="998"/>
      <c r="IB494" s="998"/>
      <c r="IC494" s="998"/>
      <c r="ID494" s="998"/>
      <c r="IE494" s="998"/>
      <c r="IF494" s="998"/>
      <c r="IG494" s="998"/>
      <c r="IH494" s="998"/>
      <c r="II494" s="998"/>
      <c r="IJ494" s="998"/>
      <c r="IK494" s="998"/>
      <c r="IL494" s="998"/>
      <c r="IM494" s="998"/>
      <c r="IN494" s="998"/>
      <c r="IO494" s="998"/>
      <c r="IP494" s="998"/>
      <c r="IQ494" s="998"/>
      <c r="IR494" s="998"/>
      <c r="IS494" s="998"/>
      <c r="IT494" s="998"/>
      <c r="IU494" s="998"/>
      <c r="IV494" s="998"/>
    </row>
    <row r="495" spans="3:256" ht="15.6" customHeight="1">
      <c r="C495" s="2496"/>
      <c r="D495" s="471" t="s">
        <v>804</v>
      </c>
      <c r="F495" s="472"/>
      <c r="G495" s="2488"/>
      <c r="H495" s="2488"/>
      <c r="I495" s="2488"/>
      <c r="J495" s="2488"/>
      <c r="K495" s="2488"/>
      <c r="L495" s="2488"/>
      <c r="M495" s="2488"/>
      <c r="N495" s="2488"/>
      <c r="O495" s="763"/>
      <c r="P495" s="763"/>
      <c r="Q495" s="763"/>
      <c r="R495" s="763"/>
      <c r="S495" s="2497"/>
      <c r="T495" s="2497"/>
      <c r="U495" s="765"/>
      <c r="V495" s="2498"/>
      <c r="W495" s="2498"/>
      <c r="X495" s="1611"/>
      <c r="Y495" s="2500"/>
      <c r="Z495" s="2500"/>
      <c r="AA495" s="2501"/>
      <c r="AB495" s="2501"/>
      <c r="AC495" s="473"/>
      <c r="AD495" s="473"/>
      <c r="AE495" s="473"/>
      <c r="AF495" s="473"/>
      <c r="AG495" s="473"/>
      <c r="AH495" s="473"/>
      <c r="AI495" s="473"/>
      <c r="AJ495" s="473"/>
      <c r="AK495" s="473"/>
      <c r="AL495" s="473"/>
      <c r="AM495" s="473"/>
      <c r="AN495" s="473"/>
      <c r="AO495" s="473"/>
      <c r="AP495" s="1288"/>
      <c r="AS495" s="1611"/>
    </row>
    <row r="496" spans="3:256" ht="15.6" customHeight="1">
      <c r="C496" s="2496"/>
      <c r="D496" s="131"/>
      <c r="F496" s="472" t="s">
        <v>623</v>
      </c>
      <c r="G496" s="2488"/>
      <c r="H496" s="2488"/>
      <c r="I496" s="2488"/>
      <c r="J496" s="2488"/>
      <c r="K496" s="2488"/>
      <c r="L496" s="2488"/>
      <c r="M496" s="2488"/>
      <c r="N496" s="2488"/>
      <c r="O496" s="763">
        <v>1467753</v>
      </c>
      <c r="P496" s="763">
        <v>1263000</v>
      </c>
      <c r="Q496" s="763">
        <v>1504800</v>
      </c>
      <c r="R496" s="763">
        <v>1611400</v>
      </c>
      <c r="S496" s="2497">
        <v>1663300</v>
      </c>
      <c r="T496" s="2497">
        <v>1881600</v>
      </c>
      <c r="U496" s="765">
        <v>2109500</v>
      </c>
      <c r="V496" s="2498">
        <v>2030300</v>
      </c>
      <c r="W496" s="2498">
        <v>2019800</v>
      </c>
      <c r="X496" s="1611">
        <v>2160200</v>
      </c>
      <c r="Y496" s="2500">
        <v>2207400</v>
      </c>
      <c r="Z496" s="2500">
        <v>2278400</v>
      </c>
      <c r="AA496" s="2501">
        <v>2682445.398</v>
      </c>
      <c r="AB496" s="2501">
        <v>2805388.1122000003</v>
      </c>
      <c r="AC496" s="477">
        <v>2911500</v>
      </c>
      <c r="AD496" s="477">
        <v>3042700</v>
      </c>
      <c r="AE496" s="477">
        <v>3181700</v>
      </c>
      <c r="AF496" s="477">
        <v>3325100</v>
      </c>
      <c r="AG496" s="477">
        <v>3443400</v>
      </c>
      <c r="AH496" s="477">
        <v>3566000</v>
      </c>
      <c r="AI496" s="477">
        <v>3693100</v>
      </c>
      <c r="AJ496" s="477">
        <v>3825700</v>
      </c>
      <c r="AK496" s="477">
        <v>3964100</v>
      </c>
      <c r="AL496" s="477">
        <v>4108400</v>
      </c>
      <c r="AM496" s="477">
        <v>4258900</v>
      </c>
      <c r="AN496" s="477">
        <v>4415800</v>
      </c>
      <c r="AO496" s="477">
        <v>4579400</v>
      </c>
      <c r="AP496" s="523">
        <v>4749900</v>
      </c>
      <c r="AS496" s="1611">
        <v>2278400</v>
      </c>
    </row>
    <row r="497" spans="3:256" ht="15.6" customHeight="1">
      <c r="C497" s="2496"/>
      <c r="D497" s="131"/>
      <c r="F497" s="472" t="s">
        <v>625</v>
      </c>
      <c r="G497" s="2488"/>
      <c r="H497" s="2488"/>
      <c r="I497" s="2488"/>
      <c r="J497" s="2488"/>
      <c r="K497" s="2488"/>
      <c r="L497" s="2488"/>
      <c r="M497" s="2488"/>
      <c r="N497" s="2488"/>
      <c r="O497" s="763">
        <v>150000</v>
      </c>
      <c r="P497" s="763">
        <v>244900</v>
      </c>
      <c r="Q497" s="763">
        <v>261300</v>
      </c>
      <c r="R497" s="763">
        <v>368200</v>
      </c>
      <c r="S497" s="2497">
        <v>697600</v>
      </c>
      <c r="T497" s="2497">
        <v>770100</v>
      </c>
      <c r="U497" s="765">
        <v>283900</v>
      </c>
      <c r="V497" s="2498">
        <v>571800</v>
      </c>
      <c r="W497" s="2498">
        <v>571800</v>
      </c>
      <c r="X497" s="1611">
        <v>466000</v>
      </c>
      <c r="Y497" s="2500">
        <v>410600</v>
      </c>
      <c r="Z497" s="2500">
        <v>410600</v>
      </c>
      <c r="AA497" s="2501">
        <v>350000</v>
      </c>
      <c r="AB497" s="2501">
        <v>350000</v>
      </c>
      <c r="AC497" s="477">
        <v>358800</v>
      </c>
      <c r="AD497" s="477">
        <v>367800</v>
      </c>
      <c r="AE497" s="477">
        <v>377000</v>
      </c>
      <c r="AF497" s="477">
        <v>386400</v>
      </c>
      <c r="AG497" s="477">
        <v>396100</v>
      </c>
      <c r="AH497" s="477">
        <v>406000</v>
      </c>
      <c r="AI497" s="477">
        <v>416200</v>
      </c>
      <c r="AJ497" s="477">
        <v>426600</v>
      </c>
      <c r="AK497" s="477">
        <v>437300</v>
      </c>
      <c r="AL497" s="477">
        <v>448200</v>
      </c>
      <c r="AM497" s="477">
        <v>459400</v>
      </c>
      <c r="AN497" s="477">
        <v>470900</v>
      </c>
      <c r="AO497" s="477">
        <v>482700</v>
      </c>
      <c r="AP497" s="523">
        <v>494800</v>
      </c>
      <c r="AS497" s="1611">
        <v>410600</v>
      </c>
    </row>
    <row r="498" spans="3:256" ht="15.6" customHeight="1">
      <c r="C498" s="2496"/>
      <c r="D498" s="131"/>
      <c r="F498" s="472" t="s">
        <v>626</v>
      </c>
      <c r="G498" s="2488"/>
      <c r="H498" s="2488"/>
      <c r="I498" s="2488"/>
      <c r="J498" s="2488"/>
      <c r="K498" s="2488"/>
      <c r="L498" s="2488"/>
      <c r="M498" s="2488"/>
      <c r="N498" s="2488"/>
      <c r="O498" s="763">
        <v>0</v>
      </c>
      <c r="P498" s="763">
        <v>0</v>
      </c>
      <c r="Q498" s="763">
        <v>0</v>
      </c>
      <c r="R498" s="763">
        <v>0</v>
      </c>
      <c r="S498" s="2497">
        <v>0</v>
      </c>
      <c r="T498" s="2497">
        <v>0</v>
      </c>
      <c r="U498" s="765">
        <v>0</v>
      </c>
      <c r="V498" s="2498">
        <v>0</v>
      </c>
      <c r="W498" s="2498">
        <v>0</v>
      </c>
      <c r="X498" s="1611">
        <v>0</v>
      </c>
      <c r="Y498" s="2500">
        <v>0</v>
      </c>
      <c r="Z498" s="2500">
        <v>0</v>
      </c>
      <c r="AA498" s="2501">
        <v>0</v>
      </c>
      <c r="AB498" s="2501">
        <v>0</v>
      </c>
      <c r="AC498" s="477">
        <v>0</v>
      </c>
      <c r="AD498" s="477">
        <v>0</v>
      </c>
      <c r="AE498" s="477">
        <v>0</v>
      </c>
      <c r="AF498" s="477">
        <v>0</v>
      </c>
      <c r="AG498" s="477">
        <v>0</v>
      </c>
      <c r="AH498" s="477">
        <v>0</v>
      </c>
      <c r="AI498" s="477">
        <v>0</v>
      </c>
      <c r="AJ498" s="477">
        <v>0</v>
      </c>
      <c r="AK498" s="477">
        <v>0</v>
      </c>
      <c r="AL498" s="477">
        <v>0</v>
      </c>
      <c r="AM498" s="477">
        <v>0</v>
      </c>
      <c r="AN498" s="477">
        <v>0</v>
      </c>
      <c r="AO498" s="477">
        <v>0</v>
      </c>
      <c r="AP498" s="523">
        <v>0</v>
      </c>
      <c r="AS498" s="1611">
        <v>0</v>
      </c>
    </row>
    <row r="499" spans="3:256" ht="15.6" customHeight="1">
      <c r="C499" s="2496"/>
      <c r="D499" s="131"/>
      <c r="F499" s="472" t="s">
        <v>629</v>
      </c>
      <c r="G499" s="2488"/>
      <c r="H499" s="2488"/>
      <c r="I499" s="2488"/>
      <c r="J499" s="2488"/>
      <c r="K499" s="2488"/>
      <c r="L499" s="2488"/>
      <c r="M499" s="2488"/>
      <c r="N499" s="2488"/>
      <c r="O499" s="763">
        <v>0</v>
      </c>
      <c r="P499" s="763">
        <v>0</v>
      </c>
      <c r="Q499" s="763">
        <v>0</v>
      </c>
      <c r="R499" s="763">
        <v>0</v>
      </c>
      <c r="S499" s="2497">
        <v>0</v>
      </c>
      <c r="T499" s="2497">
        <v>0</v>
      </c>
      <c r="U499" s="765">
        <v>0</v>
      </c>
      <c r="V499" s="2498">
        <v>0</v>
      </c>
      <c r="W499" s="2498">
        <v>0</v>
      </c>
      <c r="X499" s="1611">
        <v>0</v>
      </c>
      <c r="Y499" s="2500">
        <v>0</v>
      </c>
      <c r="Z499" s="2500">
        <v>0</v>
      </c>
      <c r="AA499" s="2501">
        <v>0</v>
      </c>
      <c r="AB499" s="2501">
        <v>0</v>
      </c>
      <c r="AC499" s="477">
        <v>0</v>
      </c>
      <c r="AD499" s="477">
        <v>0</v>
      </c>
      <c r="AE499" s="477">
        <v>0</v>
      </c>
      <c r="AF499" s="477">
        <v>0</v>
      </c>
      <c r="AG499" s="477">
        <v>0</v>
      </c>
      <c r="AH499" s="477">
        <v>0</v>
      </c>
      <c r="AI499" s="477">
        <v>0</v>
      </c>
      <c r="AJ499" s="477">
        <v>0</v>
      </c>
      <c r="AK499" s="477">
        <v>0</v>
      </c>
      <c r="AL499" s="477">
        <v>0</v>
      </c>
      <c r="AM499" s="477">
        <v>0</v>
      </c>
      <c r="AN499" s="477">
        <v>0</v>
      </c>
      <c r="AO499" s="477">
        <v>0</v>
      </c>
      <c r="AP499" s="523">
        <v>0</v>
      </c>
      <c r="AS499" s="1611">
        <v>0</v>
      </c>
    </row>
    <row r="500" spans="3:256" ht="15.6" customHeight="1">
      <c r="C500" s="2496"/>
      <c r="D500" s="131"/>
      <c r="F500" s="472" t="s">
        <v>632</v>
      </c>
      <c r="G500" s="2488"/>
      <c r="H500" s="2488"/>
      <c r="I500" s="2488"/>
      <c r="J500" s="2488"/>
      <c r="K500" s="2488"/>
      <c r="L500" s="2488"/>
      <c r="M500" s="2488"/>
      <c r="N500" s="2488"/>
      <c r="O500" s="763">
        <v>64800</v>
      </c>
      <c r="P500" s="763">
        <v>59200</v>
      </c>
      <c r="Q500" s="763">
        <v>58600</v>
      </c>
      <c r="R500" s="763">
        <v>101600</v>
      </c>
      <c r="S500" s="2497">
        <v>85800</v>
      </c>
      <c r="T500" s="2497">
        <v>63700</v>
      </c>
      <c r="U500" s="765">
        <v>58100</v>
      </c>
      <c r="V500" s="2498">
        <v>70500</v>
      </c>
      <c r="W500" s="2498">
        <v>70500</v>
      </c>
      <c r="X500" s="1611">
        <v>129700</v>
      </c>
      <c r="Y500" s="2500">
        <v>70500</v>
      </c>
      <c r="Z500" s="2500">
        <v>70500</v>
      </c>
      <c r="AA500" s="2501">
        <v>69500</v>
      </c>
      <c r="AB500" s="2501">
        <v>69500</v>
      </c>
      <c r="AC500" s="477">
        <v>71200</v>
      </c>
      <c r="AD500" s="477">
        <v>73000</v>
      </c>
      <c r="AE500" s="477">
        <v>74800</v>
      </c>
      <c r="AF500" s="477">
        <v>76700</v>
      </c>
      <c r="AG500" s="477">
        <v>78600</v>
      </c>
      <c r="AH500" s="477">
        <v>80600</v>
      </c>
      <c r="AI500" s="477">
        <v>82600</v>
      </c>
      <c r="AJ500" s="477">
        <v>84700</v>
      </c>
      <c r="AK500" s="477">
        <v>86800</v>
      </c>
      <c r="AL500" s="477">
        <v>89000</v>
      </c>
      <c r="AM500" s="477">
        <v>91200</v>
      </c>
      <c r="AN500" s="477">
        <v>93500</v>
      </c>
      <c r="AO500" s="477">
        <v>95800</v>
      </c>
      <c r="AP500" s="523">
        <v>98200</v>
      </c>
      <c r="AS500" s="1611">
        <v>70500</v>
      </c>
    </row>
    <row r="501" spans="3:256" ht="15.6" customHeight="1">
      <c r="C501" s="2496"/>
      <c r="D501" s="131"/>
      <c r="F501" s="115" t="s">
        <v>635</v>
      </c>
      <c r="G501" s="64"/>
      <c r="H501" s="64"/>
      <c r="I501" s="64"/>
      <c r="J501" s="64"/>
      <c r="K501" s="64"/>
      <c r="L501" s="64"/>
      <c r="M501" s="64"/>
      <c r="N501" s="64"/>
      <c r="O501" s="763">
        <v>-452568</v>
      </c>
      <c r="P501" s="763">
        <v>-457700</v>
      </c>
      <c r="Q501" s="763">
        <v>-525900</v>
      </c>
      <c r="R501" s="763">
        <v>-500000</v>
      </c>
      <c r="S501" s="2497">
        <v>-747500</v>
      </c>
      <c r="T501" s="2497">
        <v>-736500</v>
      </c>
      <c r="U501" s="765">
        <v>-661600</v>
      </c>
      <c r="V501" s="2498">
        <v>-708500</v>
      </c>
      <c r="W501" s="2498">
        <v>-688200</v>
      </c>
      <c r="X501" s="1611">
        <v>-983400</v>
      </c>
      <c r="Y501" s="2500">
        <v>-713900</v>
      </c>
      <c r="Z501" s="2500">
        <v>-715100</v>
      </c>
      <c r="AA501" s="2501">
        <v>-140500</v>
      </c>
      <c r="AB501" s="2501">
        <v>-147800</v>
      </c>
      <c r="AC501" s="477">
        <v>-151500</v>
      </c>
      <c r="AD501" s="477">
        <v>-155300</v>
      </c>
      <c r="AE501" s="477">
        <v>-159200</v>
      </c>
      <c r="AF501" s="477">
        <v>-163200</v>
      </c>
      <c r="AG501" s="477">
        <v>-167300</v>
      </c>
      <c r="AH501" s="477">
        <v>-171500</v>
      </c>
      <c r="AI501" s="477">
        <v>-175800</v>
      </c>
      <c r="AJ501" s="477">
        <v>-180200</v>
      </c>
      <c r="AK501" s="477">
        <v>-184700</v>
      </c>
      <c r="AL501" s="477">
        <v>-189300</v>
      </c>
      <c r="AM501" s="477">
        <v>-194000</v>
      </c>
      <c r="AN501" s="477">
        <v>-198900</v>
      </c>
      <c r="AO501" s="477">
        <v>-203900</v>
      </c>
      <c r="AP501" s="523">
        <v>-209000</v>
      </c>
      <c r="AS501" s="1611">
        <v>-635700</v>
      </c>
    </row>
    <row r="502" spans="3:256" ht="15.6" customHeight="1">
      <c r="C502" s="2496"/>
      <c r="D502" s="505"/>
      <c r="E502" s="506"/>
      <c r="F502" s="507" t="s">
        <v>38</v>
      </c>
      <c r="G502" s="2502"/>
      <c r="H502" s="2502"/>
      <c r="I502" s="2502"/>
      <c r="J502" s="2502"/>
      <c r="K502" s="2502"/>
      <c r="L502" s="2502"/>
      <c r="M502" s="2502"/>
      <c r="N502" s="2502"/>
      <c r="O502" s="508">
        <v>1229985</v>
      </c>
      <c r="P502" s="2503">
        <v>1109400</v>
      </c>
      <c r="Q502" s="2503">
        <v>1298800</v>
      </c>
      <c r="R502" s="2503">
        <v>1581200</v>
      </c>
      <c r="S502" s="2504">
        <v>1699200</v>
      </c>
      <c r="T502" s="2504">
        <v>1978900</v>
      </c>
      <c r="U502" s="2505">
        <v>1789900</v>
      </c>
      <c r="V502" s="2506">
        <v>1964100</v>
      </c>
      <c r="W502" s="508">
        <v>1973900</v>
      </c>
      <c r="X502" s="2507">
        <v>1772500</v>
      </c>
      <c r="Y502" s="2508">
        <v>1974600</v>
      </c>
      <c r="Z502" s="2508">
        <v>2044400</v>
      </c>
      <c r="AA502" s="2509">
        <v>2961445.398</v>
      </c>
      <c r="AB502" s="2509">
        <v>3077088.1122000003</v>
      </c>
      <c r="AC502" s="508">
        <v>3190000</v>
      </c>
      <c r="AD502" s="508">
        <v>3328200</v>
      </c>
      <c r="AE502" s="508">
        <v>3474300</v>
      </c>
      <c r="AF502" s="508">
        <v>3625000</v>
      </c>
      <c r="AG502" s="508">
        <v>3750800</v>
      </c>
      <c r="AH502" s="508">
        <v>3881100</v>
      </c>
      <c r="AI502" s="508">
        <v>4016100</v>
      </c>
      <c r="AJ502" s="508">
        <v>4156800</v>
      </c>
      <c r="AK502" s="508">
        <v>4303500</v>
      </c>
      <c r="AL502" s="508">
        <v>4456300</v>
      </c>
      <c r="AM502" s="508">
        <v>4615500</v>
      </c>
      <c r="AN502" s="508">
        <v>4781300</v>
      </c>
      <c r="AO502" s="508">
        <v>4954000</v>
      </c>
      <c r="AP502" s="509">
        <v>5133900</v>
      </c>
      <c r="AQ502" s="998"/>
      <c r="AR502" s="998"/>
      <c r="AS502" s="2507">
        <v>2123800</v>
      </c>
      <c r="AT502" s="998"/>
      <c r="AU502" s="998"/>
      <c r="AV502" s="998"/>
      <c r="AW502" s="998"/>
      <c r="AX502" s="998"/>
      <c r="AY502" s="998"/>
      <c r="AZ502" s="998"/>
      <c r="BA502" s="998"/>
      <c r="BB502" s="998"/>
      <c r="BC502" s="998"/>
      <c r="BD502" s="998"/>
      <c r="BE502" s="998"/>
      <c r="BF502" s="998"/>
      <c r="BG502" s="998"/>
      <c r="BH502" s="998"/>
      <c r="BI502" s="998"/>
      <c r="BJ502" s="998"/>
      <c r="BK502" s="998"/>
      <c r="BL502" s="998"/>
      <c r="BM502" s="998"/>
      <c r="BN502" s="998"/>
      <c r="BO502" s="998"/>
      <c r="BP502" s="998"/>
      <c r="BQ502" s="998"/>
      <c r="BR502" s="998"/>
      <c r="BS502" s="998"/>
      <c r="BT502" s="998"/>
      <c r="BU502" s="998"/>
      <c r="BV502" s="998"/>
      <c r="BW502" s="998"/>
      <c r="BX502" s="998"/>
      <c r="BY502" s="998"/>
      <c r="BZ502" s="998"/>
      <c r="CA502" s="998"/>
      <c r="CB502" s="998"/>
      <c r="CC502" s="998"/>
      <c r="CD502" s="998"/>
      <c r="CE502" s="998"/>
      <c r="CF502" s="998"/>
      <c r="CG502" s="998"/>
      <c r="CH502" s="998"/>
      <c r="CI502" s="998"/>
      <c r="CJ502" s="998"/>
      <c r="CK502" s="998"/>
      <c r="CL502" s="998"/>
      <c r="CM502" s="998"/>
      <c r="CN502" s="998"/>
      <c r="CO502" s="998"/>
      <c r="CP502" s="998"/>
      <c r="CQ502" s="998"/>
      <c r="CR502" s="998"/>
      <c r="CS502" s="998"/>
      <c r="CT502" s="998"/>
      <c r="CU502" s="998"/>
      <c r="CV502" s="998"/>
      <c r="CW502" s="998"/>
      <c r="CX502" s="998"/>
      <c r="CY502" s="998"/>
      <c r="CZ502" s="998"/>
      <c r="DA502" s="998"/>
      <c r="DB502" s="998"/>
      <c r="DC502" s="998"/>
      <c r="DD502" s="998"/>
      <c r="DE502" s="998"/>
      <c r="DF502" s="998"/>
      <c r="DG502" s="998"/>
      <c r="DH502" s="998"/>
      <c r="DI502" s="998"/>
      <c r="DJ502" s="998"/>
      <c r="DK502" s="998"/>
      <c r="DL502" s="998"/>
      <c r="DM502" s="998"/>
      <c r="DN502" s="998"/>
      <c r="DO502" s="998"/>
      <c r="DP502" s="998"/>
      <c r="DQ502" s="998"/>
      <c r="DR502" s="998"/>
      <c r="DS502" s="998"/>
      <c r="DT502" s="998"/>
      <c r="DU502" s="998"/>
      <c r="DV502" s="998"/>
      <c r="DW502" s="998"/>
      <c r="DX502" s="998"/>
      <c r="DY502" s="998"/>
      <c r="DZ502" s="998"/>
      <c r="EA502" s="998"/>
      <c r="EB502" s="998"/>
      <c r="EC502" s="998"/>
      <c r="ED502" s="998"/>
      <c r="EE502" s="998"/>
      <c r="EF502" s="998"/>
      <c r="EG502" s="998"/>
      <c r="EH502" s="998"/>
      <c r="EI502" s="998"/>
      <c r="EJ502" s="998"/>
      <c r="EK502" s="998"/>
      <c r="EL502" s="998"/>
      <c r="EM502" s="998"/>
      <c r="EN502" s="998"/>
      <c r="EO502" s="998"/>
      <c r="EP502" s="998"/>
      <c r="EQ502" s="998"/>
      <c r="ER502" s="998"/>
      <c r="ES502" s="998"/>
      <c r="ET502" s="998"/>
      <c r="EU502" s="998"/>
      <c r="EV502" s="998"/>
      <c r="EW502" s="998"/>
      <c r="EX502" s="998"/>
      <c r="EY502" s="998"/>
      <c r="EZ502" s="998"/>
      <c r="FA502" s="998"/>
      <c r="FB502" s="998"/>
      <c r="FC502" s="998"/>
      <c r="FD502" s="998"/>
      <c r="FE502" s="998"/>
      <c r="FF502" s="998"/>
      <c r="FG502" s="998"/>
      <c r="FH502" s="998"/>
      <c r="FI502" s="998"/>
      <c r="FJ502" s="998"/>
      <c r="FK502" s="998"/>
      <c r="FL502" s="998"/>
      <c r="FM502" s="998"/>
      <c r="FN502" s="998"/>
      <c r="FO502" s="998"/>
      <c r="FP502" s="998"/>
      <c r="FQ502" s="998"/>
      <c r="FR502" s="998"/>
      <c r="FS502" s="998"/>
      <c r="FT502" s="998"/>
      <c r="FU502" s="998"/>
      <c r="FV502" s="998"/>
      <c r="FW502" s="998"/>
      <c r="FX502" s="998"/>
      <c r="FY502" s="998"/>
      <c r="FZ502" s="998"/>
      <c r="GA502" s="998"/>
      <c r="GB502" s="998"/>
      <c r="GC502" s="998"/>
      <c r="GD502" s="998"/>
      <c r="GE502" s="998"/>
      <c r="GF502" s="998"/>
      <c r="GG502" s="998"/>
      <c r="GH502" s="998"/>
      <c r="GI502" s="998"/>
      <c r="GJ502" s="998"/>
      <c r="GK502" s="998"/>
      <c r="GL502" s="998"/>
      <c r="GM502" s="998"/>
      <c r="GN502" s="998"/>
      <c r="GO502" s="998"/>
      <c r="GP502" s="998"/>
      <c r="GQ502" s="998"/>
      <c r="GR502" s="998"/>
      <c r="GS502" s="998"/>
      <c r="GT502" s="998"/>
      <c r="GU502" s="998"/>
      <c r="GV502" s="998"/>
      <c r="GW502" s="998"/>
      <c r="GX502" s="998"/>
      <c r="GY502" s="998"/>
      <c r="GZ502" s="998"/>
      <c r="HA502" s="998"/>
      <c r="HB502" s="998"/>
      <c r="HC502" s="998"/>
      <c r="HD502" s="998"/>
      <c r="HE502" s="998"/>
      <c r="HF502" s="998"/>
      <c r="HG502" s="998"/>
      <c r="HH502" s="998"/>
      <c r="HI502" s="998"/>
      <c r="HJ502" s="998"/>
      <c r="HK502" s="998"/>
      <c r="HL502" s="998"/>
      <c r="HM502" s="998"/>
      <c r="HN502" s="998"/>
      <c r="HO502" s="998"/>
      <c r="HP502" s="998"/>
      <c r="HQ502" s="998"/>
      <c r="HR502" s="998"/>
      <c r="HS502" s="998"/>
      <c r="HT502" s="998"/>
      <c r="HU502" s="998"/>
      <c r="HV502" s="998"/>
      <c r="HW502" s="998"/>
      <c r="HX502" s="998"/>
      <c r="HY502" s="998"/>
      <c r="HZ502" s="998"/>
      <c r="IA502" s="998"/>
      <c r="IB502" s="998"/>
      <c r="IC502" s="998"/>
      <c r="ID502" s="998"/>
      <c r="IE502" s="998"/>
      <c r="IF502" s="998"/>
      <c r="IG502" s="998"/>
      <c r="IH502" s="998"/>
      <c r="II502" s="998"/>
      <c r="IJ502" s="998"/>
      <c r="IK502" s="998"/>
      <c r="IL502" s="998"/>
      <c r="IM502" s="998"/>
      <c r="IN502" s="998"/>
      <c r="IO502" s="998"/>
      <c r="IP502" s="998"/>
      <c r="IQ502" s="998"/>
      <c r="IR502" s="998"/>
      <c r="IS502" s="998"/>
      <c r="IT502" s="998"/>
      <c r="IU502" s="998"/>
      <c r="IV502" s="998"/>
    </row>
    <row r="503" spans="3:256" ht="15.6" customHeight="1">
      <c r="C503" s="2496"/>
      <c r="D503" s="471" t="s">
        <v>805</v>
      </c>
      <c r="F503" s="472"/>
      <c r="G503" s="2516"/>
      <c r="H503" s="2516"/>
      <c r="I503" s="2516"/>
      <c r="J503" s="2516"/>
      <c r="K503" s="2516"/>
      <c r="L503" s="2516"/>
      <c r="M503" s="2516"/>
      <c r="N503" s="2516"/>
      <c r="O503" s="763"/>
      <c r="P503" s="763"/>
      <c r="Q503" s="763"/>
      <c r="R503" s="763"/>
      <c r="S503" s="2497"/>
      <c r="T503" s="2497"/>
      <c r="U503" s="765"/>
      <c r="V503" s="2498"/>
      <c r="W503" s="2498"/>
      <c r="X503" s="1611"/>
      <c r="Y503" s="2500"/>
      <c r="Z503" s="2500"/>
      <c r="AA503" s="2501"/>
      <c r="AB503" s="2501"/>
      <c r="AC503" s="473"/>
      <c r="AD503" s="473"/>
      <c r="AE503" s="473"/>
      <c r="AF503" s="473"/>
      <c r="AG503" s="473"/>
      <c r="AH503" s="473"/>
      <c r="AI503" s="473"/>
      <c r="AJ503" s="473"/>
      <c r="AK503" s="473"/>
      <c r="AL503" s="473"/>
      <c r="AM503" s="473"/>
      <c r="AN503" s="473"/>
      <c r="AO503" s="473"/>
      <c r="AP503" s="1288"/>
      <c r="AQ503" s="998"/>
      <c r="AR503" s="998"/>
      <c r="AS503" s="1611"/>
      <c r="AT503" s="998"/>
      <c r="AU503" s="998"/>
      <c r="AV503" s="998"/>
      <c r="AW503" s="998"/>
      <c r="AX503" s="998"/>
      <c r="AY503" s="998"/>
      <c r="AZ503" s="998"/>
      <c r="BA503" s="998"/>
      <c r="BB503" s="998"/>
      <c r="BC503" s="998"/>
      <c r="BD503" s="998"/>
      <c r="BE503" s="998"/>
      <c r="BF503" s="998"/>
      <c r="BG503" s="998"/>
      <c r="BH503" s="998"/>
      <c r="BI503" s="998"/>
      <c r="BJ503" s="998"/>
      <c r="BK503" s="998"/>
      <c r="BL503" s="998"/>
      <c r="BM503" s="998"/>
      <c r="BN503" s="998"/>
      <c r="BO503" s="998"/>
      <c r="BP503" s="998"/>
      <c r="BQ503" s="998"/>
      <c r="BR503" s="998"/>
      <c r="BS503" s="998"/>
      <c r="BT503" s="998"/>
      <c r="BU503" s="998"/>
      <c r="BV503" s="998"/>
      <c r="BW503" s="998"/>
      <c r="BX503" s="998"/>
      <c r="BY503" s="998"/>
      <c r="BZ503" s="998"/>
      <c r="CA503" s="998"/>
      <c r="CB503" s="998"/>
      <c r="CC503" s="998"/>
      <c r="CD503" s="998"/>
      <c r="CE503" s="998"/>
      <c r="CF503" s="998"/>
      <c r="CG503" s="998"/>
      <c r="CH503" s="998"/>
      <c r="CI503" s="998"/>
      <c r="CJ503" s="998"/>
      <c r="CK503" s="998"/>
      <c r="CL503" s="998"/>
      <c r="CM503" s="998"/>
      <c r="CN503" s="998"/>
      <c r="CO503" s="998"/>
      <c r="CP503" s="998"/>
      <c r="CQ503" s="998"/>
      <c r="CR503" s="998"/>
      <c r="CS503" s="998"/>
      <c r="CT503" s="998"/>
      <c r="CU503" s="998"/>
      <c r="CV503" s="998"/>
      <c r="CW503" s="998"/>
      <c r="CX503" s="998"/>
      <c r="CY503" s="998"/>
      <c r="CZ503" s="998"/>
      <c r="DA503" s="998"/>
      <c r="DB503" s="998"/>
      <c r="DC503" s="998"/>
      <c r="DD503" s="998"/>
      <c r="DE503" s="998"/>
      <c r="DF503" s="998"/>
      <c r="DG503" s="998"/>
      <c r="DH503" s="998"/>
      <c r="DI503" s="998"/>
      <c r="DJ503" s="998"/>
      <c r="DK503" s="998"/>
      <c r="DL503" s="998"/>
      <c r="DM503" s="998"/>
      <c r="DN503" s="998"/>
      <c r="DO503" s="998"/>
      <c r="DP503" s="998"/>
      <c r="DQ503" s="998"/>
      <c r="DR503" s="998"/>
      <c r="DS503" s="998"/>
      <c r="DT503" s="998"/>
      <c r="DU503" s="998"/>
      <c r="DV503" s="998"/>
      <c r="DW503" s="998"/>
      <c r="DX503" s="998"/>
      <c r="DY503" s="998"/>
      <c r="DZ503" s="998"/>
      <c r="EA503" s="998"/>
      <c r="EB503" s="998"/>
      <c r="EC503" s="998"/>
      <c r="ED503" s="998"/>
      <c r="EE503" s="998"/>
      <c r="EF503" s="998"/>
      <c r="EG503" s="998"/>
      <c r="EH503" s="998"/>
      <c r="EI503" s="998"/>
      <c r="EJ503" s="998"/>
      <c r="EK503" s="998"/>
      <c r="EL503" s="998"/>
      <c r="EM503" s="998"/>
      <c r="EN503" s="998"/>
      <c r="EO503" s="998"/>
      <c r="EP503" s="998"/>
      <c r="EQ503" s="998"/>
      <c r="ER503" s="998"/>
      <c r="ES503" s="998"/>
      <c r="ET503" s="998"/>
      <c r="EU503" s="998"/>
      <c r="EV503" s="998"/>
      <c r="EW503" s="998"/>
      <c r="EX503" s="998"/>
      <c r="EY503" s="998"/>
      <c r="EZ503" s="998"/>
      <c r="FA503" s="998"/>
      <c r="FB503" s="998"/>
      <c r="FC503" s="998"/>
      <c r="FD503" s="998"/>
      <c r="FE503" s="998"/>
      <c r="FF503" s="998"/>
      <c r="FG503" s="998"/>
      <c r="FH503" s="998"/>
      <c r="FI503" s="998"/>
      <c r="FJ503" s="998"/>
      <c r="FK503" s="998"/>
      <c r="FL503" s="998"/>
      <c r="FM503" s="998"/>
      <c r="FN503" s="998"/>
      <c r="FO503" s="998"/>
      <c r="FP503" s="998"/>
      <c r="FQ503" s="998"/>
      <c r="FR503" s="998"/>
      <c r="FS503" s="998"/>
      <c r="FT503" s="998"/>
      <c r="FU503" s="998"/>
      <c r="FV503" s="998"/>
      <c r="FW503" s="998"/>
      <c r="FX503" s="998"/>
      <c r="FY503" s="998"/>
      <c r="FZ503" s="998"/>
      <c r="GA503" s="998"/>
      <c r="GB503" s="998"/>
      <c r="GC503" s="998"/>
      <c r="GD503" s="998"/>
      <c r="GE503" s="998"/>
      <c r="GF503" s="998"/>
      <c r="GG503" s="998"/>
      <c r="GH503" s="998"/>
      <c r="GI503" s="998"/>
      <c r="GJ503" s="998"/>
      <c r="GK503" s="998"/>
      <c r="GL503" s="998"/>
      <c r="GM503" s="998"/>
      <c r="GN503" s="998"/>
      <c r="GO503" s="998"/>
      <c r="GP503" s="998"/>
      <c r="GQ503" s="998"/>
      <c r="GR503" s="998"/>
      <c r="GS503" s="998"/>
      <c r="GT503" s="998"/>
      <c r="GU503" s="998"/>
      <c r="GV503" s="998"/>
      <c r="GW503" s="998"/>
      <c r="GX503" s="998"/>
      <c r="GY503" s="998"/>
      <c r="GZ503" s="998"/>
      <c r="HA503" s="998"/>
      <c r="HB503" s="998"/>
      <c r="HC503" s="998"/>
      <c r="HD503" s="998"/>
      <c r="HE503" s="998"/>
      <c r="HF503" s="998"/>
      <c r="HG503" s="998"/>
      <c r="HH503" s="998"/>
      <c r="HI503" s="998"/>
      <c r="HJ503" s="998"/>
      <c r="HK503" s="998"/>
      <c r="HL503" s="998"/>
      <c r="HM503" s="998"/>
      <c r="HN503" s="998"/>
      <c r="HO503" s="998"/>
      <c r="HP503" s="998"/>
      <c r="HQ503" s="998"/>
      <c r="HR503" s="998"/>
      <c r="HS503" s="998"/>
      <c r="HT503" s="998"/>
      <c r="HU503" s="998"/>
      <c r="HV503" s="998"/>
      <c r="HW503" s="998"/>
      <c r="HX503" s="998"/>
      <c r="HY503" s="998"/>
      <c r="HZ503" s="998"/>
      <c r="IA503" s="998"/>
      <c r="IB503" s="998"/>
      <c r="IC503" s="998"/>
      <c r="ID503" s="998"/>
      <c r="IE503" s="998"/>
      <c r="IF503" s="998"/>
      <c r="IG503" s="998"/>
      <c r="IH503" s="998"/>
      <c r="II503" s="998"/>
      <c r="IJ503" s="998"/>
      <c r="IK503" s="998"/>
      <c r="IL503" s="998"/>
      <c r="IM503" s="998"/>
      <c r="IN503" s="998"/>
      <c r="IO503" s="998"/>
      <c r="IP503" s="998"/>
      <c r="IQ503" s="998"/>
      <c r="IR503" s="998"/>
      <c r="IS503" s="998"/>
      <c r="IT503" s="998"/>
      <c r="IU503" s="998"/>
      <c r="IV503" s="998"/>
    </row>
    <row r="504" spans="3:256" ht="15.6" customHeight="1">
      <c r="C504" s="2496"/>
      <c r="D504" s="131"/>
      <c r="F504" s="472" t="s">
        <v>623</v>
      </c>
      <c r="G504" s="2516"/>
      <c r="H504" s="2516"/>
      <c r="I504" s="2516"/>
      <c r="J504" s="2516"/>
      <c r="K504" s="2516"/>
      <c r="L504" s="2516"/>
      <c r="M504" s="2516"/>
      <c r="N504" s="2516"/>
      <c r="O504" s="763">
        <v>213767</v>
      </c>
      <c r="P504" s="763">
        <v>99900</v>
      </c>
      <c r="Q504" s="763">
        <v>113900</v>
      </c>
      <c r="R504" s="763">
        <v>262900</v>
      </c>
      <c r="S504" s="2497">
        <v>492100</v>
      </c>
      <c r="T504" s="2497">
        <v>516600</v>
      </c>
      <c r="U504" s="765">
        <v>559700</v>
      </c>
      <c r="V504" s="2498">
        <v>562700</v>
      </c>
      <c r="W504" s="2498">
        <v>567400</v>
      </c>
      <c r="X504" s="1611">
        <v>539200</v>
      </c>
      <c r="Y504" s="2500">
        <v>537200</v>
      </c>
      <c r="Z504" s="2500">
        <v>558800</v>
      </c>
      <c r="AA504" s="2501">
        <v>934646.46754654008</v>
      </c>
      <c r="AB504" s="2501">
        <v>957100.28888045996</v>
      </c>
      <c r="AC504" s="477">
        <v>993300</v>
      </c>
      <c r="AD504" s="477">
        <v>1038100</v>
      </c>
      <c r="AE504" s="477">
        <v>1085500</v>
      </c>
      <c r="AF504" s="477">
        <v>1134400</v>
      </c>
      <c r="AG504" s="477">
        <v>1174800</v>
      </c>
      <c r="AH504" s="477">
        <v>1216600</v>
      </c>
      <c r="AI504" s="477">
        <v>1260000</v>
      </c>
      <c r="AJ504" s="477">
        <v>1305200</v>
      </c>
      <c r="AK504" s="477">
        <v>1352400</v>
      </c>
      <c r="AL504" s="477">
        <v>1401600</v>
      </c>
      <c r="AM504" s="477">
        <v>1453000</v>
      </c>
      <c r="AN504" s="477">
        <v>1506500</v>
      </c>
      <c r="AO504" s="477">
        <v>1562300</v>
      </c>
      <c r="AP504" s="523">
        <v>1620500</v>
      </c>
      <c r="AQ504" s="998"/>
      <c r="AR504" s="998"/>
      <c r="AS504" s="1611">
        <v>558800</v>
      </c>
      <c r="AT504" s="998"/>
      <c r="AU504" s="998"/>
      <c r="AV504" s="998"/>
      <c r="AW504" s="998"/>
      <c r="AX504" s="998"/>
      <c r="AY504" s="998"/>
      <c r="AZ504" s="998"/>
      <c r="BA504" s="998"/>
      <c r="BB504" s="998"/>
      <c r="BC504" s="998"/>
      <c r="BD504" s="998"/>
      <c r="BE504" s="998"/>
      <c r="BF504" s="998"/>
      <c r="BG504" s="998"/>
      <c r="BH504" s="998"/>
      <c r="BI504" s="998"/>
      <c r="BJ504" s="998"/>
      <c r="BK504" s="998"/>
      <c r="BL504" s="998"/>
      <c r="BM504" s="998"/>
      <c r="BN504" s="998"/>
      <c r="BO504" s="998"/>
      <c r="BP504" s="998"/>
      <c r="BQ504" s="998"/>
      <c r="BR504" s="998"/>
      <c r="BS504" s="998"/>
      <c r="BT504" s="998"/>
      <c r="BU504" s="998"/>
      <c r="BV504" s="998"/>
      <c r="BW504" s="998"/>
      <c r="BX504" s="998"/>
      <c r="BY504" s="998"/>
      <c r="BZ504" s="998"/>
      <c r="CA504" s="998"/>
      <c r="CB504" s="998"/>
      <c r="CC504" s="998"/>
      <c r="CD504" s="998"/>
      <c r="CE504" s="998"/>
      <c r="CF504" s="998"/>
      <c r="CG504" s="998"/>
      <c r="CH504" s="998"/>
      <c r="CI504" s="998"/>
      <c r="CJ504" s="998"/>
      <c r="CK504" s="998"/>
      <c r="CL504" s="998"/>
      <c r="CM504" s="998"/>
      <c r="CN504" s="998"/>
      <c r="CO504" s="998"/>
      <c r="CP504" s="998"/>
      <c r="CQ504" s="998"/>
      <c r="CR504" s="998"/>
      <c r="CS504" s="998"/>
      <c r="CT504" s="998"/>
      <c r="CU504" s="998"/>
      <c r="CV504" s="998"/>
      <c r="CW504" s="998"/>
      <c r="CX504" s="998"/>
      <c r="CY504" s="998"/>
      <c r="CZ504" s="998"/>
      <c r="DA504" s="998"/>
      <c r="DB504" s="998"/>
      <c r="DC504" s="998"/>
      <c r="DD504" s="998"/>
      <c r="DE504" s="998"/>
      <c r="DF504" s="998"/>
      <c r="DG504" s="998"/>
      <c r="DH504" s="998"/>
      <c r="DI504" s="998"/>
      <c r="DJ504" s="998"/>
      <c r="DK504" s="998"/>
      <c r="DL504" s="998"/>
      <c r="DM504" s="998"/>
      <c r="DN504" s="998"/>
      <c r="DO504" s="998"/>
      <c r="DP504" s="998"/>
      <c r="DQ504" s="998"/>
      <c r="DR504" s="998"/>
      <c r="DS504" s="998"/>
      <c r="DT504" s="998"/>
      <c r="DU504" s="998"/>
      <c r="DV504" s="998"/>
      <c r="DW504" s="998"/>
      <c r="DX504" s="998"/>
      <c r="DY504" s="998"/>
      <c r="DZ504" s="998"/>
      <c r="EA504" s="998"/>
      <c r="EB504" s="998"/>
      <c r="EC504" s="998"/>
      <c r="ED504" s="998"/>
      <c r="EE504" s="998"/>
      <c r="EF504" s="998"/>
      <c r="EG504" s="998"/>
      <c r="EH504" s="998"/>
      <c r="EI504" s="998"/>
      <c r="EJ504" s="998"/>
      <c r="EK504" s="998"/>
      <c r="EL504" s="998"/>
      <c r="EM504" s="998"/>
      <c r="EN504" s="998"/>
      <c r="EO504" s="998"/>
      <c r="EP504" s="998"/>
      <c r="EQ504" s="998"/>
      <c r="ER504" s="998"/>
      <c r="ES504" s="998"/>
      <c r="ET504" s="998"/>
      <c r="EU504" s="998"/>
      <c r="EV504" s="998"/>
      <c r="EW504" s="998"/>
      <c r="EX504" s="998"/>
      <c r="EY504" s="998"/>
      <c r="EZ504" s="998"/>
      <c r="FA504" s="998"/>
      <c r="FB504" s="998"/>
      <c r="FC504" s="998"/>
      <c r="FD504" s="998"/>
      <c r="FE504" s="998"/>
      <c r="FF504" s="998"/>
      <c r="FG504" s="998"/>
      <c r="FH504" s="998"/>
      <c r="FI504" s="998"/>
      <c r="FJ504" s="998"/>
      <c r="FK504" s="998"/>
      <c r="FL504" s="998"/>
      <c r="FM504" s="998"/>
      <c r="FN504" s="998"/>
      <c r="FO504" s="998"/>
      <c r="FP504" s="998"/>
      <c r="FQ504" s="998"/>
      <c r="FR504" s="998"/>
      <c r="FS504" s="998"/>
      <c r="FT504" s="998"/>
      <c r="FU504" s="998"/>
      <c r="FV504" s="998"/>
      <c r="FW504" s="998"/>
      <c r="FX504" s="998"/>
      <c r="FY504" s="998"/>
      <c r="FZ504" s="998"/>
      <c r="GA504" s="998"/>
      <c r="GB504" s="998"/>
      <c r="GC504" s="998"/>
      <c r="GD504" s="998"/>
      <c r="GE504" s="998"/>
      <c r="GF504" s="998"/>
      <c r="GG504" s="998"/>
      <c r="GH504" s="998"/>
      <c r="GI504" s="998"/>
      <c r="GJ504" s="998"/>
      <c r="GK504" s="998"/>
      <c r="GL504" s="998"/>
      <c r="GM504" s="998"/>
      <c r="GN504" s="998"/>
      <c r="GO504" s="998"/>
      <c r="GP504" s="998"/>
      <c r="GQ504" s="998"/>
      <c r="GR504" s="998"/>
      <c r="GS504" s="998"/>
      <c r="GT504" s="998"/>
      <c r="GU504" s="998"/>
      <c r="GV504" s="998"/>
      <c r="GW504" s="998"/>
      <c r="GX504" s="998"/>
      <c r="GY504" s="998"/>
      <c r="GZ504" s="998"/>
      <c r="HA504" s="998"/>
      <c r="HB504" s="998"/>
      <c r="HC504" s="998"/>
      <c r="HD504" s="998"/>
      <c r="HE504" s="998"/>
      <c r="HF504" s="998"/>
      <c r="HG504" s="998"/>
      <c r="HH504" s="998"/>
      <c r="HI504" s="998"/>
      <c r="HJ504" s="998"/>
      <c r="HK504" s="998"/>
      <c r="HL504" s="998"/>
      <c r="HM504" s="998"/>
      <c r="HN504" s="998"/>
      <c r="HO504" s="998"/>
      <c r="HP504" s="998"/>
      <c r="HQ504" s="998"/>
      <c r="HR504" s="998"/>
      <c r="HS504" s="998"/>
      <c r="HT504" s="998"/>
      <c r="HU504" s="998"/>
      <c r="HV504" s="998"/>
      <c r="HW504" s="998"/>
      <c r="HX504" s="998"/>
      <c r="HY504" s="998"/>
      <c r="HZ504" s="998"/>
      <c r="IA504" s="998"/>
      <c r="IB504" s="998"/>
      <c r="IC504" s="998"/>
      <c r="ID504" s="998"/>
      <c r="IE504" s="998"/>
      <c r="IF504" s="998"/>
      <c r="IG504" s="998"/>
      <c r="IH504" s="998"/>
      <c r="II504" s="998"/>
      <c r="IJ504" s="998"/>
      <c r="IK504" s="998"/>
      <c r="IL504" s="998"/>
      <c r="IM504" s="998"/>
      <c r="IN504" s="998"/>
      <c r="IO504" s="998"/>
      <c r="IP504" s="998"/>
      <c r="IQ504" s="998"/>
      <c r="IR504" s="998"/>
      <c r="IS504" s="998"/>
      <c r="IT504" s="998"/>
      <c r="IU504" s="998"/>
      <c r="IV504" s="998"/>
    </row>
    <row r="505" spans="3:256" ht="15.6" customHeight="1">
      <c r="C505" s="2496"/>
      <c r="D505" s="131"/>
      <c r="F505" s="472" t="s">
        <v>625</v>
      </c>
      <c r="G505" s="2516"/>
      <c r="H505" s="2516"/>
      <c r="I505" s="2516"/>
      <c r="J505" s="2516"/>
      <c r="K505" s="2516"/>
      <c r="L505" s="2516"/>
      <c r="M505" s="2516"/>
      <c r="N505" s="2516"/>
      <c r="O505" s="763">
        <v>0</v>
      </c>
      <c r="P505" s="763">
        <v>101000</v>
      </c>
      <c r="Q505" s="763">
        <v>124700</v>
      </c>
      <c r="R505" s="763">
        <v>167600</v>
      </c>
      <c r="S505" s="2497">
        <v>44900</v>
      </c>
      <c r="T505" s="2497">
        <v>42000</v>
      </c>
      <c r="U505" s="765">
        <v>14100</v>
      </c>
      <c r="V505" s="2498">
        <v>25000</v>
      </c>
      <c r="W505" s="2498">
        <v>30000</v>
      </c>
      <c r="X505" s="1611">
        <v>15000</v>
      </c>
      <c r="Y505" s="2500">
        <v>15000</v>
      </c>
      <c r="Z505" s="2500">
        <v>15000</v>
      </c>
      <c r="AA505" s="2501">
        <v>100000</v>
      </c>
      <c r="AB505" s="2501">
        <v>100000</v>
      </c>
      <c r="AC505" s="477">
        <v>102500</v>
      </c>
      <c r="AD505" s="477">
        <v>105100</v>
      </c>
      <c r="AE505" s="477">
        <v>107700</v>
      </c>
      <c r="AF505" s="477">
        <v>110400</v>
      </c>
      <c r="AG505" s="477">
        <v>113200</v>
      </c>
      <c r="AH505" s="477">
        <v>116000</v>
      </c>
      <c r="AI505" s="477">
        <v>118900</v>
      </c>
      <c r="AJ505" s="477">
        <v>121900</v>
      </c>
      <c r="AK505" s="477">
        <v>124900</v>
      </c>
      <c r="AL505" s="477">
        <v>128000</v>
      </c>
      <c r="AM505" s="477">
        <v>131200</v>
      </c>
      <c r="AN505" s="477">
        <v>134500</v>
      </c>
      <c r="AO505" s="477">
        <v>137900</v>
      </c>
      <c r="AP505" s="523">
        <v>141300</v>
      </c>
      <c r="AQ505" s="998"/>
      <c r="AR505" s="998"/>
      <c r="AS505" s="1611">
        <v>15000</v>
      </c>
      <c r="AT505" s="998"/>
      <c r="AU505" s="998"/>
      <c r="AV505" s="998"/>
      <c r="AW505" s="998"/>
      <c r="AX505" s="998"/>
      <c r="AY505" s="998"/>
      <c r="AZ505" s="998"/>
      <c r="BA505" s="998"/>
      <c r="BB505" s="998"/>
      <c r="BC505" s="998"/>
      <c r="BD505" s="998"/>
      <c r="BE505" s="998"/>
      <c r="BF505" s="998"/>
      <c r="BG505" s="998"/>
      <c r="BH505" s="998"/>
      <c r="BI505" s="998"/>
      <c r="BJ505" s="998"/>
      <c r="BK505" s="998"/>
      <c r="BL505" s="998"/>
      <c r="BM505" s="998"/>
      <c r="BN505" s="998"/>
      <c r="BO505" s="998"/>
      <c r="BP505" s="998"/>
      <c r="BQ505" s="998"/>
      <c r="BR505" s="998"/>
      <c r="BS505" s="998"/>
      <c r="BT505" s="998"/>
      <c r="BU505" s="998"/>
      <c r="BV505" s="998"/>
      <c r="BW505" s="998"/>
      <c r="BX505" s="998"/>
      <c r="BY505" s="998"/>
      <c r="BZ505" s="998"/>
      <c r="CA505" s="998"/>
      <c r="CB505" s="998"/>
      <c r="CC505" s="998"/>
      <c r="CD505" s="998"/>
      <c r="CE505" s="998"/>
      <c r="CF505" s="998"/>
      <c r="CG505" s="998"/>
      <c r="CH505" s="998"/>
      <c r="CI505" s="998"/>
      <c r="CJ505" s="998"/>
      <c r="CK505" s="998"/>
      <c r="CL505" s="998"/>
      <c r="CM505" s="998"/>
      <c r="CN505" s="998"/>
      <c r="CO505" s="998"/>
      <c r="CP505" s="998"/>
      <c r="CQ505" s="998"/>
      <c r="CR505" s="998"/>
      <c r="CS505" s="998"/>
      <c r="CT505" s="998"/>
      <c r="CU505" s="998"/>
      <c r="CV505" s="998"/>
      <c r="CW505" s="998"/>
      <c r="CX505" s="998"/>
      <c r="CY505" s="998"/>
      <c r="CZ505" s="998"/>
      <c r="DA505" s="998"/>
      <c r="DB505" s="998"/>
      <c r="DC505" s="998"/>
      <c r="DD505" s="998"/>
      <c r="DE505" s="998"/>
      <c r="DF505" s="998"/>
      <c r="DG505" s="998"/>
      <c r="DH505" s="998"/>
      <c r="DI505" s="998"/>
      <c r="DJ505" s="998"/>
      <c r="DK505" s="998"/>
      <c r="DL505" s="998"/>
      <c r="DM505" s="998"/>
      <c r="DN505" s="998"/>
      <c r="DO505" s="998"/>
      <c r="DP505" s="998"/>
      <c r="DQ505" s="998"/>
      <c r="DR505" s="998"/>
      <c r="DS505" s="998"/>
      <c r="DT505" s="998"/>
      <c r="DU505" s="998"/>
      <c r="DV505" s="998"/>
      <c r="DW505" s="998"/>
      <c r="DX505" s="998"/>
      <c r="DY505" s="998"/>
      <c r="DZ505" s="998"/>
      <c r="EA505" s="998"/>
      <c r="EB505" s="998"/>
      <c r="EC505" s="998"/>
      <c r="ED505" s="998"/>
      <c r="EE505" s="998"/>
      <c r="EF505" s="998"/>
      <c r="EG505" s="998"/>
      <c r="EH505" s="998"/>
      <c r="EI505" s="998"/>
      <c r="EJ505" s="998"/>
      <c r="EK505" s="998"/>
      <c r="EL505" s="998"/>
      <c r="EM505" s="998"/>
      <c r="EN505" s="998"/>
      <c r="EO505" s="998"/>
      <c r="EP505" s="998"/>
      <c r="EQ505" s="998"/>
      <c r="ER505" s="998"/>
      <c r="ES505" s="998"/>
      <c r="ET505" s="998"/>
      <c r="EU505" s="998"/>
      <c r="EV505" s="998"/>
      <c r="EW505" s="998"/>
      <c r="EX505" s="998"/>
      <c r="EY505" s="998"/>
      <c r="EZ505" s="998"/>
      <c r="FA505" s="998"/>
      <c r="FB505" s="998"/>
      <c r="FC505" s="998"/>
      <c r="FD505" s="998"/>
      <c r="FE505" s="998"/>
      <c r="FF505" s="998"/>
      <c r="FG505" s="998"/>
      <c r="FH505" s="998"/>
      <c r="FI505" s="998"/>
      <c r="FJ505" s="998"/>
      <c r="FK505" s="998"/>
      <c r="FL505" s="998"/>
      <c r="FM505" s="998"/>
      <c r="FN505" s="998"/>
      <c r="FO505" s="998"/>
      <c r="FP505" s="998"/>
      <c r="FQ505" s="998"/>
      <c r="FR505" s="998"/>
      <c r="FS505" s="998"/>
      <c r="FT505" s="998"/>
      <c r="FU505" s="998"/>
      <c r="FV505" s="998"/>
      <c r="FW505" s="998"/>
      <c r="FX505" s="998"/>
      <c r="FY505" s="998"/>
      <c r="FZ505" s="998"/>
      <c r="GA505" s="998"/>
      <c r="GB505" s="998"/>
      <c r="GC505" s="998"/>
      <c r="GD505" s="998"/>
      <c r="GE505" s="998"/>
      <c r="GF505" s="998"/>
      <c r="GG505" s="998"/>
      <c r="GH505" s="998"/>
      <c r="GI505" s="998"/>
      <c r="GJ505" s="998"/>
      <c r="GK505" s="998"/>
      <c r="GL505" s="998"/>
      <c r="GM505" s="998"/>
      <c r="GN505" s="998"/>
      <c r="GO505" s="998"/>
      <c r="GP505" s="998"/>
      <c r="GQ505" s="998"/>
      <c r="GR505" s="998"/>
      <c r="GS505" s="998"/>
      <c r="GT505" s="998"/>
      <c r="GU505" s="998"/>
      <c r="GV505" s="998"/>
      <c r="GW505" s="998"/>
      <c r="GX505" s="998"/>
      <c r="GY505" s="998"/>
      <c r="GZ505" s="998"/>
      <c r="HA505" s="998"/>
      <c r="HB505" s="998"/>
      <c r="HC505" s="998"/>
      <c r="HD505" s="998"/>
      <c r="HE505" s="998"/>
      <c r="HF505" s="998"/>
      <c r="HG505" s="998"/>
      <c r="HH505" s="998"/>
      <c r="HI505" s="998"/>
      <c r="HJ505" s="998"/>
      <c r="HK505" s="998"/>
      <c r="HL505" s="998"/>
      <c r="HM505" s="998"/>
      <c r="HN505" s="998"/>
      <c r="HO505" s="998"/>
      <c r="HP505" s="998"/>
      <c r="HQ505" s="998"/>
      <c r="HR505" s="998"/>
      <c r="HS505" s="998"/>
      <c r="HT505" s="998"/>
      <c r="HU505" s="998"/>
      <c r="HV505" s="998"/>
      <c r="HW505" s="998"/>
      <c r="HX505" s="998"/>
      <c r="HY505" s="998"/>
      <c r="HZ505" s="998"/>
      <c r="IA505" s="998"/>
      <c r="IB505" s="998"/>
      <c r="IC505" s="998"/>
      <c r="ID505" s="998"/>
      <c r="IE505" s="998"/>
      <c r="IF505" s="998"/>
      <c r="IG505" s="998"/>
      <c r="IH505" s="998"/>
      <c r="II505" s="998"/>
      <c r="IJ505" s="998"/>
      <c r="IK505" s="998"/>
      <c r="IL505" s="998"/>
      <c r="IM505" s="998"/>
      <c r="IN505" s="998"/>
      <c r="IO505" s="998"/>
      <c r="IP505" s="998"/>
      <c r="IQ505" s="998"/>
      <c r="IR505" s="998"/>
      <c r="IS505" s="998"/>
      <c r="IT505" s="998"/>
      <c r="IU505" s="998"/>
      <c r="IV505" s="998"/>
    </row>
    <row r="506" spans="3:256" ht="15.6" customHeight="1">
      <c r="C506" s="2496"/>
      <c r="D506" s="131"/>
      <c r="F506" s="472" t="s">
        <v>626</v>
      </c>
      <c r="G506" s="2516"/>
      <c r="H506" s="2516"/>
      <c r="I506" s="2516"/>
      <c r="J506" s="2516"/>
      <c r="K506" s="2516"/>
      <c r="L506" s="2516"/>
      <c r="M506" s="2516"/>
      <c r="N506" s="2516"/>
      <c r="O506" s="763">
        <v>0</v>
      </c>
      <c r="P506" s="763">
        <v>0</v>
      </c>
      <c r="Q506" s="763">
        <v>0</v>
      </c>
      <c r="R506" s="763">
        <v>0</v>
      </c>
      <c r="S506" s="2497">
        <v>0</v>
      </c>
      <c r="T506" s="2497">
        <v>0</v>
      </c>
      <c r="U506" s="765">
        <v>0</v>
      </c>
      <c r="V506" s="2498">
        <v>0</v>
      </c>
      <c r="W506" s="2498">
        <v>0</v>
      </c>
      <c r="X506" s="1611">
        <v>0</v>
      </c>
      <c r="Y506" s="2500">
        <v>0</v>
      </c>
      <c r="Z506" s="2500">
        <v>0</v>
      </c>
      <c r="AA506" s="2501">
        <v>0</v>
      </c>
      <c r="AB506" s="2501">
        <v>0</v>
      </c>
      <c r="AC506" s="477">
        <v>0</v>
      </c>
      <c r="AD506" s="477">
        <v>0</v>
      </c>
      <c r="AE506" s="477">
        <v>0</v>
      </c>
      <c r="AF506" s="477">
        <v>0</v>
      </c>
      <c r="AG506" s="477">
        <v>0</v>
      </c>
      <c r="AH506" s="477">
        <v>0</v>
      </c>
      <c r="AI506" s="477">
        <v>0</v>
      </c>
      <c r="AJ506" s="477">
        <v>0</v>
      </c>
      <c r="AK506" s="477">
        <v>0</v>
      </c>
      <c r="AL506" s="477">
        <v>0</v>
      </c>
      <c r="AM506" s="477">
        <v>0</v>
      </c>
      <c r="AN506" s="477">
        <v>0</v>
      </c>
      <c r="AO506" s="477">
        <v>0</v>
      </c>
      <c r="AP506" s="523">
        <v>0</v>
      </c>
      <c r="AQ506" s="998"/>
      <c r="AR506" s="998"/>
      <c r="AS506" s="1611">
        <v>0</v>
      </c>
      <c r="AT506" s="998"/>
      <c r="AU506" s="998"/>
      <c r="AV506" s="998"/>
      <c r="AW506" s="998"/>
      <c r="AX506" s="998"/>
      <c r="AY506" s="998"/>
      <c r="AZ506" s="998"/>
      <c r="BA506" s="998"/>
      <c r="BB506" s="998"/>
      <c r="BC506" s="998"/>
      <c r="BD506" s="998"/>
      <c r="BE506" s="998"/>
      <c r="BF506" s="998"/>
      <c r="BG506" s="998"/>
      <c r="BH506" s="998"/>
      <c r="BI506" s="998"/>
      <c r="BJ506" s="998"/>
      <c r="BK506" s="998"/>
      <c r="BL506" s="998"/>
      <c r="BM506" s="998"/>
      <c r="BN506" s="998"/>
      <c r="BO506" s="998"/>
      <c r="BP506" s="998"/>
      <c r="BQ506" s="998"/>
      <c r="BR506" s="998"/>
      <c r="BS506" s="998"/>
      <c r="BT506" s="998"/>
      <c r="BU506" s="998"/>
      <c r="BV506" s="998"/>
      <c r="BW506" s="998"/>
      <c r="BX506" s="998"/>
      <c r="BY506" s="998"/>
      <c r="BZ506" s="998"/>
      <c r="CA506" s="998"/>
      <c r="CB506" s="998"/>
      <c r="CC506" s="998"/>
      <c r="CD506" s="998"/>
      <c r="CE506" s="998"/>
      <c r="CF506" s="998"/>
      <c r="CG506" s="998"/>
      <c r="CH506" s="998"/>
      <c r="CI506" s="998"/>
      <c r="CJ506" s="998"/>
      <c r="CK506" s="998"/>
      <c r="CL506" s="998"/>
      <c r="CM506" s="998"/>
      <c r="CN506" s="998"/>
      <c r="CO506" s="998"/>
      <c r="CP506" s="998"/>
      <c r="CQ506" s="998"/>
      <c r="CR506" s="998"/>
      <c r="CS506" s="998"/>
      <c r="CT506" s="998"/>
      <c r="CU506" s="998"/>
      <c r="CV506" s="998"/>
      <c r="CW506" s="998"/>
      <c r="CX506" s="998"/>
      <c r="CY506" s="998"/>
      <c r="CZ506" s="998"/>
      <c r="DA506" s="998"/>
      <c r="DB506" s="998"/>
      <c r="DC506" s="998"/>
      <c r="DD506" s="998"/>
      <c r="DE506" s="998"/>
      <c r="DF506" s="998"/>
      <c r="DG506" s="998"/>
      <c r="DH506" s="998"/>
      <c r="DI506" s="998"/>
      <c r="DJ506" s="998"/>
      <c r="DK506" s="998"/>
      <c r="DL506" s="998"/>
      <c r="DM506" s="998"/>
      <c r="DN506" s="998"/>
      <c r="DO506" s="998"/>
      <c r="DP506" s="998"/>
      <c r="DQ506" s="998"/>
      <c r="DR506" s="998"/>
      <c r="DS506" s="998"/>
      <c r="DT506" s="998"/>
      <c r="DU506" s="998"/>
      <c r="DV506" s="998"/>
      <c r="DW506" s="998"/>
      <c r="DX506" s="998"/>
      <c r="DY506" s="998"/>
      <c r="DZ506" s="998"/>
      <c r="EA506" s="998"/>
      <c r="EB506" s="998"/>
      <c r="EC506" s="998"/>
      <c r="ED506" s="998"/>
      <c r="EE506" s="998"/>
      <c r="EF506" s="998"/>
      <c r="EG506" s="998"/>
      <c r="EH506" s="998"/>
      <c r="EI506" s="998"/>
      <c r="EJ506" s="998"/>
      <c r="EK506" s="998"/>
      <c r="EL506" s="998"/>
      <c r="EM506" s="998"/>
      <c r="EN506" s="998"/>
      <c r="EO506" s="998"/>
      <c r="EP506" s="998"/>
      <c r="EQ506" s="998"/>
      <c r="ER506" s="998"/>
      <c r="ES506" s="998"/>
      <c r="ET506" s="998"/>
      <c r="EU506" s="998"/>
      <c r="EV506" s="998"/>
      <c r="EW506" s="998"/>
      <c r="EX506" s="998"/>
      <c r="EY506" s="998"/>
      <c r="EZ506" s="998"/>
      <c r="FA506" s="998"/>
      <c r="FB506" s="998"/>
      <c r="FC506" s="998"/>
      <c r="FD506" s="998"/>
      <c r="FE506" s="998"/>
      <c r="FF506" s="998"/>
      <c r="FG506" s="998"/>
      <c r="FH506" s="998"/>
      <c r="FI506" s="998"/>
      <c r="FJ506" s="998"/>
      <c r="FK506" s="998"/>
      <c r="FL506" s="998"/>
      <c r="FM506" s="998"/>
      <c r="FN506" s="998"/>
      <c r="FO506" s="998"/>
      <c r="FP506" s="998"/>
      <c r="FQ506" s="998"/>
      <c r="FR506" s="998"/>
      <c r="FS506" s="998"/>
      <c r="FT506" s="998"/>
      <c r="FU506" s="998"/>
      <c r="FV506" s="998"/>
      <c r="FW506" s="998"/>
      <c r="FX506" s="998"/>
      <c r="FY506" s="998"/>
      <c r="FZ506" s="998"/>
      <c r="GA506" s="998"/>
      <c r="GB506" s="998"/>
      <c r="GC506" s="998"/>
      <c r="GD506" s="998"/>
      <c r="GE506" s="998"/>
      <c r="GF506" s="998"/>
      <c r="GG506" s="998"/>
      <c r="GH506" s="998"/>
      <c r="GI506" s="998"/>
      <c r="GJ506" s="998"/>
      <c r="GK506" s="998"/>
      <c r="GL506" s="998"/>
      <c r="GM506" s="998"/>
      <c r="GN506" s="998"/>
      <c r="GO506" s="998"/>
      <c r="GP506" s="998"/>
      <c r="GQ506" s="998"/>
      <c r="GR506" s="998"/>
      <c r="GS506" s="998"/>
      <c r="GT506" s="998"/>
      <c r="GU506" s="998"/>
      <c r="GV506" s="998"/>
      <c r="GW506" s="998"/>
      <c r="GX506" s="998"/>
      <c r="GY506" s="998"/>
      <c r="GZ506" s="998"/>
      <c r="HA506" s="998"/>
      <c r="HB506" s="998"/>
      <c r="HC506" s="998"/>
      <c r="HD506" s="998"/>
      <c r="HE506" s="998"/>
      <c r="HF506" s="998"/>
      <c r="HG506" s="998"/>
      <c r="HH506" s="998"/>
      <c r="HI506" s="998"/>
      <c r="HJ506" s="998"/>
      <c r="HK506" s="998"/>
      <c r="HL506" s="998"/>
      <c r="HM506" s="998"/>
      <c r="HN506" s="998"/>
      <c r="HO506" s="998"/>
      <c r="HP506" s="998"/>
      <c r="HQ506" s="998"/>
      <c r="HR506" s="998"/>
      <c r="HS506" s="998"/>
      <c r="HT506" s="998"/>
      <c r="HU506" s="998"/>
      <c r="HV506" s="998"/>
      <c r="HW506" s="998"/>
      <c r="HX506" s="998"/>
      <c r="HY506" s="998"/>
      <c r="HZ506" s="998"/>
      <c r="IA506" s="998"/>
      <c r="IB506" s="998"/>
      <c r="IC506" s="998"/>
      <c r="ID506" s="998"/>
      <c r="IE506" s="998"/>
      <c r="IF506" s="998"/>
      <c r="IG506" s="998"/>
      <c r="IH506" s="998"/>
      <c r="II506" s="998"/>
      <c r="IJ506" s="998"/>
      <c r="IK506" s="998"/>
      <c r="IL506" s="998"/>
      <c r="IM506" s="998"/>
      <c r="IN506" s="998"/>
      <c r="IO506" s="998"/>
      <c r="IP506" s="998"/>
      <c r="IQ506" s="998"/>
      <c r="IR506" s="998"/>
      <c r="IS506" s="998"/>
      <c r="IT506" s="998"/>
      <c r="IU506" s="998"/>
      <c r="IV506" s="998"/>
    </row>
    <row r="507" spans="3:256" ht="15.6" customHeight="1">
      <c r="C507" s="2496"/>
      <c r="D507" s="131"/>
      <c r="F507" s="472" t="s">
        <v>629</v>
      </c>
      <c r="G507" s="2516"/>
      <c r="H507" s="2516"/>
      <c r="I507" s="2516"/>
      <c r="J507" s="2516"/>
      <c r="K507" s="2516"/>
      <c r="L507" s="2516"/>
      <c r="M507" s="2516"/>
      <c r="N507" s="2516"/>
      <c r="O507" s="763">
        <v>0</v>
      </c>
      <c r="P507" s="763">
        <v>0</v>
      </c>
      <c r="Q507" s="763">
        <v>0</v>
      </c>
      <c r="R507" s="763">
        <v>0</v>
      </c>
      <c r="S507" s="2497">
        <v>0</v>
      </c>
      <c r="T507" s="2497">
        <v>0</v>
      </c>
      <c r="U507" s="765">
        <v>0</v>
      </c>
      <c r="V507" s="2498">
        <v>0</v>
      </c>
      <c r="W507" s="2498">
        <v>0</v>
      </c>
      <c r="X507" s="1611">
        <v>0</v>
      </c>
      <c r="Y507" s="2500">
        <v>0</v>
      </c>
      <c r="Z507" s="2500">
        <v>0</v>
      </c>
      <c r="AA507" s="2501">
        <v>0</v>
      </c>
      <c r="AB507" s="2501">
        <v>0</v>
      </c>
      <c r="AC507" s="477">
        <v>0</v>
      </c>
      <c r="AD507" s="477">
        <v>0</v>
      </c>
      <c r="AE507" s="477">
        <v>0</v>
      </c>
      <c r="AF507" s="477">
        <v>0</v>
      </c>
      <c r="AG507" s="477">
        <v>0</v>
      </c>
      <c r="AH507" s="477">
        <v>0</v>
      </c>
      <c r="AI507" s="477">
        <v>0</v>
      </c>
      <c r="AJ507" s="477">
        <v>0</v>
      </c>
      <c r="AK507" s="477">
        <v>0</v>
      </c>
      <c r="AL507" s="477">
        <v>0</v>
      </c>
      <c r="AM507" s="477">
        <v>0</v>
      </c>
      <c r="AN507" s="477">
        <v>0</v>
      </c>
      <c r="AO507" s="477">
        <v>0</v>
      </c>
      <c r="AP507" s="523">
        <v>0</v>
      </c>
      <c r="AQ507" s="998"/>
      <c r="AR507" s="998"/>
      <c r="AS507" s="1611">
        <v>0</v>
      </c>
      <c r="AT507" s="998"/>
      <c r="AU507" s="998"/>
      <c r="AV507" s="998"/>
      <c r="AW507" s="998"/>
      <c r="AX507" s="998"/>
      <c r="AY507" s="998"/>
      <c r="AZ507" s="998"/>
      <c r="BA507" s="998"/>
      <c r="BB507" s="998"/>
      <c r="BC507" s="998"/>
      <c r="BD507" s="998"/>
      <c r="BE507" s="998"/>
      <c r="BF507" s="998"/>
      <c r="BG507" s="998"/>
      <c r="BH507" s="998"/>
      <c r="BI507" s="998"/>
      <c r="BJ507" s="998"/>
      <c r="BK507" s="998"/>
      <c r="BL507" s="998"/>
      <c r="BM507" s="998"/>
      <c r="BN507" s="998"/>
      <c r="BO507" s="998"/>
      <c r="BP507" s="998"/>
      <c r="BQ507" s="998"/>
      <c r="BR507" s="998"/>
      <c r="BS507" s="998"/>
      <c r="BT507" s="998"/>
      <c r="BU507" s="998"/>
      <c r="BV507" s="998"/>
      <c r="BW507" s="998"/>
      <c r="BX507" s="998"/>
      <c r="BY507" s="998"/>
      <c r="BZ507" s="998"/>
      <c r="CA507" s="998"/>
      <c r="CB507" s="998"/>
      <c r="CC507" s="998"/>
      <c r="CD507" s="998"/>
      <c r="CE507" s="998"/>
      <c r="CF507" s="998"/>
      <c r="CG507" s="998"/>
      <c r="CH507" s="998"/>
      <c r="CI507" s="998"/>
      <c r="CJ507" s="998"/>
      <c r="CK507" s="998"/>
      <c r="CL507" s="998"/>
      <c r="CM507" s="998"/>
      <c r="CN507" s="998"/>
      <c r="CO507" s="998"/>
      <c r="CP507" s="998"/>
      <c r="CQ507" s="998"/>
      <c r="CR507" s="998"/>
      <c r="CS507" s="998"/>
      <c r="CT507" s="998"/>
      <c r="CU507" s="998"/>
      <c r="CV507" s="998"/>
      <c r="CW507" s="998"/>
      <c r="CX507" s="998"/>
      <c r="CY507" s="998"/>
      <c r="CZ507" s="998"/>
      <c r="DA507" s="998"/>
      <c r="DB507" s="998"/>
      <c r="DC507" s="998"/>
      <c r="DD507" s="998"/>
      <c r="DE507" s="998"/>
      <c r="DF507" s="998"/>
      <c r="DG507" s="998"/>
      <c r="DH507" s="998"/>
      <c r="DI507" s="998"/>
      <c r="DJ507" s="998"/>
      <c r="DK507" s="998"/>
      <c r="DL507" s="998"/>
      <c r="DM507" s="998"/>
      <c r="DN507" s="998"/>
      <c r="DO507" s="998"/>
      <c r="DP507" s="998"/>
      <c r="DQ507" s="998"/>
      <c r="DR507" s="998"/>
      <c r="DS507" s="998"/>
      <c r="DT507" s="998"/>
      <c r="DU507" s="998"/>
      <c r="DV507" s="998"/>
      <c r="DW507" s="998"/>
      <c r="DX507" s="998"/>
      <c r="DY507" s="998"/>
      <c r="DZ507" s="998"/>
      <c r="EA507" s="998"/>
      <c r="EB507" s="998"/>
      <c r="EC507" s="998"/>
      <c r="ED507" s="998"/>
      <c r="EE507" s="998"/>
      <c r="EF507" s="998"/>
      <c r="EG507" s="998"/>
      <c r="EH507" s="998"/>
      <c r="EI507" s="998"/>
      <c r="EJ507" s="998"/>
      <c r="EK507" s="998"/>
      <c r="EL507" s="998"/>
      <c r="EM507" s="998"/>
      <c r="EN507" s="998"/>
      <c r="EO507" s="998"/>
      <c r="EP507" s="998"/>
      <c r="EQ507" s="998"/>
      <c r="ER507" s="998"/>
      <c r="ES507" s="998"/>
      <c r="ET507" s="998"/>
      <c r="EU507" s="998"/>
      <c r="EV507" s="998"/>
      <c r="EW507" s="998"/>
      <c r="EX507" s="998"/>
      <c r="EY507" s="998"/>
      <c r="EZ507" s="998"/>
      <c r="FA507" s="998"/>
      <c r="FB507" s="998"/>
      <c r="FC507" s="998"/>
      <c r="FD507" s="998"/>
      <c r="FE507" s="998"/>
      <c r="FF507" s="998"/>
      <c r="FG507" s="998"/>
      <c r="FH507" s="998"/>
      <c r="FI507" s="998"/>
      <c r="FJ507" s="998"/>
      <c r="FK507" s="998"/>
      <c r="FL507" s="998"/>
      <c r="FM507" s="998"/>
      <c r="FN507" s="998"/>
      <c r="FO507" s="998"/>
      <c r="FP507" s="998"/>
      <c r="FQ507" s="998"/>
      <c r="FR507" s="998"/>
      <c r="FS507" s="998"/>
      <c r="FT507" s="998"/>
      <c r="FU507" s="998"/>
      <c r="FV507" s="998"/>
      <c r="FW507" s="998"/>
      <c r="FX507" s="998"/>
      <c r="FY507" s="998"/>
      <c r="FZ507" s="998"/>
      <c r="GA507" s="998"/>
      <c r="GB507" s="998"/>
      <c r="GC507" s="998"/>
      <c r="GD507" s="998"/>
      <c r="GE507" s="998"/>
      <c r="GF507" s="998"/>
      <c r="GG507" s="998"/>
      <c r="GH507" s="998"/>
      <c r="GI507" s="998"/>
      <c r="GJ507" s="998"/>
      <c r="GK507" s="998"/>
      <c r="GL507" s="998"/>
      <c r="GM507" s="998"/>
      <c r="GN507" s="998"/>
      <c r="GO507" s="998"/>
      <c r="GP507" s="998"/>
      <c r="GQ507" s="998"/>
      <c r="GR507" s="998"/>
      <c r="GS507" s="998"/>
      <c r="GT507" s="998"/>
      <c r="GU507" s="998"/>
      <c r="GV507" s="998"/>
      <c r="GW507" s="998"/>
      <c r="GX507" s="998"/>
      <c r="GY507" s="998"/>
      <c r="GZ507" s="998"/>
      <c r="HA507" s="998"/>
      <c r="HB507" s="998"/>
      <c r="HC507" s="998"/>
      <c r="HD507" s="998"/>
      <c r="HE507" s="998"/>
      <c r="HF507" s="998"/>
      <c r="HG507" s="998"/>
      <c r="HH507" s="998"/>
      <c r="HI507" s="998"/>
      <c r="HJ507" s="998"/>
      <c r="HK507" s="998"/>
      <c r="HL507" s="998"/>
      <c r="HM507" s="998"/>
      <c r="HN507" s="998"/>
      <c r="HO507" s="998"/>
      <c r="HP507" s="998"/>
      <c r="HQ507" s="998"/>
      <c r="HR507" s="998"/>
      <c r="HS507" s="998"/>
      <c r="HT507" s="998"/>
      <c r="HU507" s="998"/>
      <c r="HV507" s="998"/>
      <c r="HW507" s="998"/>
      <c r="HX507" s="998"/>
      <c r="HY507" s="998"/>
      <c r="HZ507" s="998"/>
      <c r="IA507" s="998"/>
      <c r="IB507" s="998"/>
      <c r="IC507" s="998"/>
      <c r="ID507" s="998"/>
      <c r="IE507" s="998"/>
      <c r="IF507" s="998"/>
      <c r="IG507" s="998"/>
      <c r="IH507" s="998"/>
      <c r="II507" s="998"/>
      <c r="IJ507" s="998"/>
      <c r="IK507" s="998"/>
      <c r="IL507" s="998"/>
      <c r="IM507" s="998"/>
      <c r="IN507" s="998"/>
      <c r="IO507" s="998"/>
      <c r="IP507" s="998"/>
      <c r="IQ507" s="998"/>
      <c r="IR507" s="998"/>
      <c r="IS507" s="998"/>
      <c r="IT507" s="998"/>
      <c r="IU507" s="998"/>
      <c r="IV507" s="998"/>
    </row>
    <row r="508" spans="3:256" ht="15.6" customHeight="1">
      <c r="C508" s="2496"/>
      <c r="D508" s="131"/>
      <c r="F508" s="472" t="s">
        <v>632</v>
      </c>
      <c r="G508" s="2516"/>
      <c r="H508" s="2516"/>
      <c r="I508" s="2516"/>
      <c r="J508" s="2516"/>
      <c r="K508" s="2516"/>
      <c r="L508" s="2516"/>
      <c r="M508" s="2516"/>
      <c r="N508" s="2516"/>
      <c r="O508" s="763">
        <v>67000</v>
      </c>
      <c r="P508" s="763">
        <v>7900</v>
      </c>
      <c r="Q508" s="763">
        <v>19300</v>
      </c>
      <c r="R508" s="763">
        <v>22100</v>
      </c>
      <c r="S508" s="2497">
        <v>36200</v>
      </c>
      <c r="T508" s="2497">
        <v>35800</v>
      </c>
      <c r="U508" s="765">
        <v>18400</v>
      </c>
      <c r="V508" s="2498">
        <v>21500</v>
      </c>
      <c r="W508" s="2498">
        <v>22600</v>
      </c>
      <c r="X508" s="1611">
        <v>30900</v>
      </c>
      <c r="Y508" s="2500">
        <v>18600</v>
      </c>
      <c r="Z508" s="2500">
        <v>18600</v>
      </c>
      <c r="AA508" s="2501">
        <v>35500</v>
      </c>
      <c r="AB508" s="2501">
        <v>35500</v>
      </c>
      <c r="AC508" s="477">
        <v>36400</v>
      </c>
      <c r="AD508" s="477">
        <v>37300</v>
      </c>
      <c r="AE508" s="477">
        <v>38200</v>
      </c>
      <c r="AF508" s="477">
        <v>39200</v>
      </c>
      <c r="AG508" s="477">
        <v>40200</v>
      </c>
      <c r="AH508" s="477">
        <v>41200</v>
      </c>
      <c r="AI508" s="477">
        <v>42200</v>
      </c>
      <c r="AJ508" s="477">
        <v>43300</v>
      </c>
      <c r="AK508" s="477">
        <v>44400</v>
      </c>
      <c r="AL508" s="477">
        <v>45500</v>
      </c>
      <c r="AM508" s="477">
        <v>46600</v>
      </c>
      <c r="AN508" s="477">
        <v>47800</v>
      </c>
      <c r="AO508" s="477">
        <v>49000</v>
      </c>
      <c r="AP508" s="523">
        <v>50200</v>
      </c>
      <c r="AQ508" s="998"/>
      <c r="AR508" s="998"/>
      <c r="AS508" s="1611">
        <v>18600</v>
      </c>
      <c r="AT508" s="998"/>
      <c r="AU508" s="998"/>
      <c r="AV508" s="998"/>
      <c r="AW508" s="998"/>
      <c r="AX508" s="998"/>
      <c r="AY508" s="998"/>
      <c r="AZ508" s="998"/>
      <c r="BA508" s="998"/>
      <c r="BB508" s="998"/>
      <c r="BC508" s="998"/>
      <c r="BD508" s="998"/>
      <c r="BE508" s="998"/>
      <c r="BF508" s="998"/>
      <c r="BG508" s="998"/>
      <c r="BH508" s="998"/>
      <c r="BI508" s="998"/>
      <c r="BJ508" s="998"/>
      <c r="BK508" s="998"/>
      <c r="BL508" s="998"/>
      <c r="BM508" s="998"/>
      <c r="BN508" s="998"/>
      <c r="BO508" s="998"/>
      <c r="BP508" s="998"/>
      <c r="BQ508" s="998"/>
      <c r="BR508" s="998"/>
      <c r="BS508" s="998"/>
      <c r="BT508" s="998"/>
      <c r="BU508" s="998"/>
      <c r="BV508" s="998"/>
      <c r="BW508" s="998"/>
      <c r="BX508" s="998"/>
      <c r="BY508" s="998"/>
      <c r="BZ508" s="998"/>
      <c r="CA508" s="998"/>
      <c r="CB508" s="998"/>
      <c r="CC508" s="998"/>
      <c r="CD508" s="998"/>
      <c r="CE508" s="998"/>
      <c r="CF508" s="998"/>
      <c r="CG508" s="998"/>
      <c r="CH508" s="998"/>
      <c r="CI508" s="998"/>
      <c r="CJ508" s="998"/>
      <c r="CK508" s="998"/>
      <c r="CL508" s="998"/>
      <c r="CM508" s="998"/>
      <c r="CN508" s="998"/>
      <c r="CO508" s="998"/>
      <c r="CP508" s="998"/>
      <c r="CQ508" s="998"/>
      <c r="CR508" s="998"/>
      <c r="CS508" s="998"/>
      <c r="CT508" s="998"/>
      <c r="CU508" s="998"/>
      <c r="CV508" s="998"/>
      <c r="CW508" s="998"/>
      <c r="CX508" s="998"/>
      <c r="CY508" s="998"/>
      <c r="CZ508" s="998"/>
      <c r="DA508" s="998"/>
      <c r="DB508" s="998"/>
      <c r="DC508" s="998"/>
      <c r="DD508" s="998"/>
      <c r="DE508" s="998"/>
      <c r="DF508" s="998"/>
      <c r="DG508" s="998"/>
      <c r="DH508" s="998"/>
      <c r="DI508" s="998"/>
      <c r="DJ508" s="998"/>
      <c r="DK508" s="998"/>
      <c r="DL508" s="998"/>
      <c r="DM508" s="998"/>
      <c r="DN508" s="998"/>
      <c r="DO508" s="998"/>
      <c r="DP508" s="998"/>
      <c r="DQ508" s="998"/>
      <c r="DR508" s="998"/>
      <c r="DS508" s="998"/>
      <c r="DT508" s="998"/>
      <c r="DU508" s="998"/>
      <c r="DV508" s="998"/>
      <c r="DW508" s="998"/>
      <c r="DX508" s="998"/>
      <c r="DY508" s="998"/>
      <c r="DZ508" s="998"/>
      <c r="EA508" s="998"/>
      <c r="EB508" s="998"/>
      <c r="EC508" s="998"/>
      <c r="ED508" s="998"/>
      <c r="EE508" s="998"/>
      <c r="EF508" s="998"/>
      <c r="EG508" s="998"/>
      <c r="EH508" s="998"/>
      <c r="EI508" s="998"/>
      <c r="EJ508" s="998"/>
      <c r="EK508" s="998"/>
      <c r="EL508" s="998"/>
      <c r="EM508" s="998"/>
      <c r="EN508" s="998"/>
      <c r="EO508" s="998"/>
      <c r="EP508" s="998"/>
      <c r="EQ508" s="998"/>
      <c r="ER508" s="998"/>
      <c r="ES508" s="998"/>
      <c r="ET508" s="998"/>
      <c r="EU508" s="998"/>
      <c r="EV508" s="998"/>
      <c r="EW508" s="998"/>
      <c r="EX508" s="998"/>
      <c r="EY508" s="998"/>
      <c r="EZ508" s="998"/>
      <c r="FA508" s="998"/>
      <c r="FB508" s="998"/>
      <c r="FC508" s="998"/>
      <c r="FD508" s="998"/>
      <c r="FE508" s="998"/>
      <c r="FF508" s="998"/>
      <c r="FG508" s="998"/>
      <c r="FH508" s="998"/>
      <c r="FI508" s="998"/>
      <c r="FJ508" s="998"/>
      <c r="FK508" s="998"/>
      <c r="FL508" s="998"/>
      <c r="FM508" s="998"/>
      <c r="FN508" s="998"/>
      <c r="FO508" s="998"/>
      <c r="FP508" s="998"/>
      <c r="FQ508" s="998"/>
      <c r="FR508" s="998"/>
      <c r="FS508" s="998"/>
      <c r="FT508" s="998"/>
      <c r="FU508" s="998"/>
      <c r="FV508" s="998"/>
      <c r="FW508" s="998"/>
      <c r="FX508" s="998"/>
      <c r="FY508" s="998"/>
      <c r="FZ508" s="998"/>
      <c r="GA508" s="998"/>
      <c r="GB508" s="998"/>
      <c r="GC508" s="998"/>
      <c r="GD508" s="998"/>
      <c r="GE508" s="998"/>
      <c r="GF508" s="998"/>
      <c r="GG508" s="998"/>
      <c r="GH508" s="998"/>
      <c r="GI508" s="998"/>
      <c r="GJ508" s="998"/>
      <c r="GK508" s="998"/>
      <c r="GL508" s="998"/>
      <c r="GM508" s="998"/>
      <c r="GN508" s="998"/>
      <c r="GO508" s="998"/>
      <c r="GP508" s="998"/>
      <c r="GQ508" s="998"/>
      <c r="GR508" s="998"/>
      <c r="GS508" s="998"/>
      <c r="GT508" s="998"/>
      <c r="GU508" s="998"/>
      <c r="GV508" s="998"/>
      <c r="GW508" s="998"/>
      <c r="GX508" s="998"/>
      <c r="GY508" s="998"/>
      <c r="GZ508" s="998"/>
      <c r="HA508" s="998"/>
      <c r="HB508" s="998"/>
      <c r="HC508" s="998"/>
      <c r="HD508" s="998"/>
      <c r="HE508" s="998"/>
      <c r="HF508" s="998"/>
      <c r="HG508" s="998"/>
      <c r="HH508" s="998"/>
      <c r="HI508" s="998"/>
      <c r="HJ508" s="998"/>
      <c r="HK508" s="998"/>
      <c r="HL508" s="998"/>
      <c r="HM508" s="998"/>
      <c r="HN508" s="998"/>
      <c r="HO508" s="998"/>
      <c r="HP508" s="998"/>
      <c r="HQ508" s="998"/>
      <c r="HR508" s="998"/>
      <c r="HS508" s="998"/>
      <c r="HT508" s="998"/>
      <c r="HU508" s="998"/>
      <c r="HV508" s="998"/>
      <c r="HW508" s="998"/>
      <c r="HX508" s="998"/>
      <c r="HY508" s="998"/>
      <c r="HZ508" s="998"/>
      <c r="IA508" s="998"/>
      <c r="IB508" s="998"/>
      <c r="IC508" s="998"/>
      <c r="ID508" s="998"/>
      <c r="IE508" s="998"/>
      <c r="IF508" s="998"/>
      <c r="IG508" s="998"/>
      <c r="IH508" s="998"/>
      <c r="II508" s="998"/>
      <c r="IJ508" s="998"/>
      <c r="IK508" s="998"/>
      <c r="IL508" s="998"/>
      <c r="IM508" s="998"/>
      <c r="IN508" s="998"/>
      <c r="IO508" s="998"/>
      <c r="IP508" s="998"/>
      <c r="IQ508" s="998"/>
      <c r="IR508" s="998"/>
      <c r="IS508" s="998"/>
      <c r="IT508" s="998"/>
      <c r="IU508" s="998"/>
      <c r="IV508" s="998"/>
    </row>
    <row r="509" spans="3:256" ht="15.6" customHeight="1">
      <c r="C509" s="2496"/>
      <c r="D509" s="131"/>
      <c r="F509" s="115" t="s">
        <v>635</v>
      </c>
      <c r="G509" s="2516"/>
      <c r="H509" s="2516"/>
      <c r="I509" s="2516"/>
      <c r="J509" s="2516"/>
      <c r="K509" s="2516"/>
      <c r="L509" s="2516"/>
      <c r="M509" s="2516"/>
      <c r="N509" s="2516"/>
      <c r="O509" s="763">
        <v>-65913</v>
      </c>
      <c r="P509" s="763">
        <v>-61000</v>
      </c>
      <c r="Q509" s="763">
        <v>-74300</v>
      </c>
      <c r="R509" s="763">
        <v>-108700</v>
      </c>
      <c r="S509" s="2497">
        <v>-175100</v>
      </c>
      <c r="T509" s="2497">
        <v>-161000</v>
      </c>
      <c r="U509" s="765">
        <v>-157600</v>
      </c>
      <c r="V509" s="2498">
        <v>-161500</v>
      </c>
      <c r="W509" s="2498">
        <v>-158200</v>
      </c>
      <c r="X509" s="1611">
        <v>-9700</v>
      </c>
      <c r="Y509" s="2500">
        <v>-150500</v>
      </c>
      <c r="Z509" s="2500">
        <v>-149900</v>
      </c>
      <c r="AA509" s="2501">
        <v>-48500</v>
      </c>
      <c r="AB509" s="2501">
        <v>-50100</v>
      </c>
      <c r="AC509" s="477">
        <v>-51400</v>
      </c>
      <c r="AD509" s="477">
        <v>-52700</v>
      </c>
      <c r="AE509" s="477">
        <v>-54000</v>
      </c>
      <c r="AF509" s="477">
        <v>-55400</v>
      </c>
      <c r="AG509" s="477">
        <v>-56800</v>
      </c>
      <c r="AH509" s="477">
        <v>-58200</v>
      </c>
      <c r="AI509" s="477">
        <v>-59700</v>
      </c>
      <c r="AJ509" s="477">
        <v>-61200</v>
      </c>
      <c r="AK509" s="477">
        <v>-62700</v>
      </c>
      <c r="AL509" s="477">
        <v>-64300</v>
      </c>
      <c r="AM509" s="477">
        <v>-65900</v>
      </c>
      <c r="AN509" s="477">
        <v>-67500</v>
      </c>
      <c r="AO509" s="477">
        <v>-69200</v>
      </c>
      <c r="AP509" s="523">
        <v>-70900</v>
      </c>
      <c r="AQ509" s="998"/>
      <c r="AR509" s="998"/>
      <c r="AS509" s="1611">
        <v>-133200</v>
      </c>
      <c r="AT509" s="998"/>
      <c r="AU509" s="998"/>
      <c r="AV509" s="998"/>
      <c r="AW509" s="998"/>
      <c r="AX509" s="998"/>
      <c r="AY509" s="998"/>
      <c r="AZ509" s="998"/>
      <c r="BA509" s="998"/>
      <c r="BB509" s="998"/>
      <c r="BC509" s="998"/>
      <c r="BD509" s="998"/>
      <c r="BE509" s="998"/>
      <c r="BF509" s="998"/>
      <c r="BG509" s="998"/>
      <c r="BH509" s="998"/>
      <c r="BI509" s="998"/>
      <c r="BJ509" s="998"/>
      <c r="BK509" s="998"/>
      <c r="BL509" s="998"/>
      <c r="BM509" s="998"/>
      <c r="BN509" s="998"/>
      <c r="BO509" s="998"/>
      <c r="BP509" s="998"/>
      <c r="BQ509" s="998"/>
      <c r="BR509" s="998"/>
      <c r="BS509" s="998"/>
      <c r="BT509" s="998"/>
      <c r="BU509" s="998"/>
      <c r="BV509" s="998"/>
      <c r="BW509" s="998"/>
      <c r="BX509" s="998"/>
      <c r="BY509" s="998"/>
      <c r="BZ509" s="998"/>
      <c r="CA509" s="998"/>
      <c r="CB509" s="998"/>
      <c r="CC509" s="998"/>
      <c r="CD509" s="998"/>
      <c r="CE509" s="998"/>
      <c r="CF509" s="998"/>
      <c r="CG509" s="998"/>
      <c r="CH509" s="998"/>
      <c r="CI509" s="998"/>
      <c r="CJ509" s="998"/>
      <c r="CK509" s="998"/>
      <c r="CL509" s="998"/>
      <c r="CM509" s="998"/>
      <c r="CN509" s="998"/>
      <c r="CO509" s="998"/>
      <c r="CP509" s="998"/>
      <c r="CQ509" s="998"/>
      <c r="CR509" s="998"/>
      <c r="CS509" s="998"/>
      <c r="CT509" s="998"/>
      <c r="CU509" s="998"/>
      <c r="CV509" s="998"/>
      <c r="CW509" s="998"/>
      <c r="CX509" s="998"/>
      <c r="CY509" s="998"/>
      <c r="CZ509" s="998"/>
      <c r="DA509" s="998"/>
      <c r="DB509" s="998"/>
      <c r="DC509" s="998"/>
      <c r="DD509" s="998"/>
      <c r="DE509" s="998"/>
      <c r="DF509" s="998"/>
      <c r="DG509" s="998"/>
      <c r="DH509" s="998"/>
      <c r="DI509" s="998"/>
      <c r="DJ509" s="998"/>
      <c r="DK509" s="998"/>
      <c r="DL509" s="998"/>
      <c r="DM509" s="998"/>
      <c r="DN509" s="998"/>
      <c r="DO509" s="998"/>
      <c r="DP509" s="998"/>
      <c r="DQ509" s="998"/>
      <c r="DR509" s="998"/>
      <c r="DS509" s="998"/>
      <c r="DT509" s="998"/>
      <c r="DU509" s="998"/>
      <c r="DV509" s="998"/>
      <c r="DW509" s="998"/>
      <c r="DX509" s="998"/>
      <c r="DY509" s="998"/>
      <c r="DZ509" s="998"/>
      <c r="EA509" s="998"/>
      <c r="EB509" s="998"/>
      <c r="EC509" s="998"/>
      <c r="ED509" s="998"/>
      <c r="EE509" s="998"/>
      <c r="EF509" s="998"/>
      <c r="EG509" s="998"/>
      <c r="EH509" s="998"/>
      <c r="EI509" s="998"/>
      <c r="EJ509" s="998"/>
      <c r="EK509" s="998"/>
      <c r="EL509" s="998"/>
      <c r="EM509" s="998"/>
      <c r="EN509" s="998"/>
      <c r="EO509" s="998"/>
      <c r="EP509" s="998"/>
      <c r="EQ509" s="998"/>
      <c r="ER509" s="998"/>
      <c r="ES509" s="998"/>
      <c r="ET509" s="998"/>
      <c r="EU509" s="998"/>
      <c r="EV509" s="998"/>
      <c r="EW509" s="998"/>
      <c r="EX509" s="998"/>
      <c r="EY509" s="998"/>
      <c r="EZ509" s="998"/>
      <c r="FA509" s="998"/>
      <c r="FB509" s="998"/>
      <c r="FC509" s="998"/>
      <c r="FD509" s="998"/>
      <c r="FE509" s="998"/>
      <c r="FF509" s="998"/>
      <c r="FG509" s="998"/>
      <c r="FH509" s="998"/>
      <c r="FI509" s="998"/>
      <c r="FJ509" s="998"/>
      <c r="FK509" s="998"/>
      <c r="FL509" s="998"/>
      <c r="FM509" s="998"/>
      <c r="FN509" s="998"/>
      <c r="FO509" s="998"/>
      <c r="FP509" s="998"/>
      <c r="FQ509" s="998"/>
      <c r="FR509" s="998"/>
      <c r="FS509" s="998"/>
      <c r="FT509" s="998"/>
      <c r="FU509" s="998"/>
      <c r="FV509" s="998"/>
      <c r="FW509" s="998"/>
      <c r="FX509" s="998"/>
      <c r="FY509" s="998"/>
      <c r="FZ509" s="998"/>
      <c r="GA509" s="998"/>
      <c r="GB509" s="998"/>
      <c r="GC509" s="998"/>
      <c r="GD509" s="998"/>
      <c r="GE509" s="998"/>
      <c r="GF509" s="998"/>
      <c r="GG509" s="998"/>
      <c r="GH509" s="998"/>
      <c r="GI509" s="998"/>
      <c r="GJ509" s="998"/>
      <c r="GK509" s="998"/>
      <c r="GL509" s="998"/>
      <c r="GM509" s="998"/>
      <c r="GN509" s="998"/>
      <c r="GO509" s="998"/>
      <c r="GP509" s="998"/>
      <c r="GQ509" s="998"/>
      <c r="GR509" s="998"/>
      <c r="GS509" s="998"/>
      <c r="GT509" s="998"/>
      <c r="GU509" s="998"/>
      <c r="GV509" s="998"/>
      <c r="GW509" s="998"/>
      <c r="GX509" s="998"/>
      <c r="GY509" s="998"/>
      <c r="GZ509" s="998"/>
      <c r="HA509" s="998"/>
      <c r="HB509" s="998"/>
      <c r="HC509" s="998"/>
      <c r="HD509" s="998"/>
      <c r="HE509" s="998"/>
      <c r="HF509" s="998"/>
      <c r="HG509" s="998"/>
      <c r="HH509" s="998"/>
      <c r="HI509" s="998"/>
      <c r="HJ509" s="998"/>
      <c r="HK509" s="998"/>
      <c r="HL509" s="998"/>
      <c r="HM509" s="998"/>
      <c r="HN509" s="998"/>
      <c r="HO509" s="998"/>
      <c r="HP509" s="998"/>
      <c r="HQ509" s="998"/>
      <c r="HR509" s="998"/>
      <c r="HS509" s="998"/>
      <c r="HT509" s="998"/>
      <c r="HU509" s="998"/>
      <c r="HV509" s="998"/>
      <c r="HW509" s="998"/>
      <c r="HX509" s="998"/>
      <c r="HY509" s="998"/>
      <c r="HZ509" s="998"/>
      <c r="IA509" s="998"/>
      <c r="IB509" s="998"/>
      <c r="IC509" s="998"/>
      <c r="ID509" s="998"/>
      <c r="IE509" s="998"/>
      <c r="IF509" s="998"/>
      <c r="IG509" s="998"/>
      <c r="IH509" s="998"/>
      <c r="II509" s="998"/>
      <c r="IJ509" s="998"/>
      <c r="IK509" s="998"/>
      <c r="IL509" s="998"/>
      <c r="IM509" s="998"/>
      <c r="IN509" s="998"/>
      <c r="IO509" s="998"/>
      <c r="IP509" s="998"/>
      <c r="IQ509" s="998"/>
      <c r="IR509" s="998"/>
      <c r="IS509" s="998"/>
      <c r="IT509" s="998"/>
      <c r="IU509" s="998"/>
      <c r="IV509" s="998"/>
    </row>
    <row r="510" spans="3:256" ht="15.6" customHeight="1">
      <c r="C510" s="2496"/>
      <c r="D510" s="505"/>
      <c r="E510" s="506"/>
      <c r="F510" s="507" t="s">
        <v>38</v>
      </c>
      <c r="G510" s="2502"/>
      <c r="H510" s="2502"/>
      <c r="I510" s="2502"/>
      <c r="J510" s="2502"/>
      <c r="K510" s="2502"/>
      <c r="L510" s="2502"/>
      <c r="M510" s="2502"/>
      <c r="N510" s="2502"/>
      <c r="O510" s="508">
        <v>214854</v>
      </c>
      <c r="P510" s="2503">
        <v>147800</v>
      </c>
      <c r="Q510" s="2503">
        <v>183600</v>
      </c>
      <c r="R510" s="2503">
        <v>343900</v>
      </c>
      <c r="S510" s="2504">
        <v>398100</v>
      </c>
      <c r="T510" s="2504">
        <v>433400</v>
      </c>
      <c r="U510" s="2505">
        <v>434600</v>
      </c>
      <c r="V510" s="2506">
        <v>447700</v>
      </c>
      <c r="W510" s="508">
        <v>461800</v>
      </c>
      <c r="X510" s="2507">
        <v>575400</v>
      </c>
      <c r="Y510" s="2508">
        <v>420300</v>
      </c>
      <c r="Z510" s="2508">
        <v>442500</v>
      </c>
      <c r="AA510" s="2509">
        <v>1021646.4675465401</v>
      </c>
      <c r="AB510" s="2509">
        <v>1042500.28888046</v>
      </c>
      <c r="AC510" s="508">
        <v>1080800</v>
      </c>
      <c r="AD510" s="508">
        <v>1127800</v>
      </c>
      <c r="AE510" s="508">
        <v>1177400</v>
      </c>
      <c r="AF510" s="508">
        <v>1228600</v>
      </c>
      <c r="AG510" s="508">
        <v>1271400</v>
      </c>
      <c r="AH510" s="508">
        <v>1315600</v>
      </c>
      <c r="AI510" s="508">
        <v>1361400</v>
      </c>
      <c r="AJ510" s="508">
        <v>1409200</v>
      </c>
      <c r="AK510" s="508">
        <v>1459000</v>
      </c>
      <c r="AL510" s="508">
        <v>1510800</v>
      </c>
      <c r="AM510" s="508">
        <v>1564900</v>
      </c>
      <c r="AN510" s="508">
        <v>1621300</v>
      </c>
      <c r="AO510" s="508">
        <v>1680000</v>
      </c>
      <c r="AP510" s="509">
        <v>1741100</v>
      </c>
      <c r="AQ510" s="998"/>
      <c r="AR510" s="998"/>
      <c r="AS510" s="2507">
        <v>459200</v>
      </c>
      <c r="AT510" s="998"/>
      <c r="AU510" s="998"/>
      <c r="AV510" s="998"/>
      <c r="AW510" s="998"/>
      <c r="AX510" s="998"/>
      <c r="AY510" s="998"/>
      <c r="AZ510" s="998"/>
      <c r="BA510" s="998"/>
      <c r="BB510" s="998"/>
      <c r="BC510" s="998"/>
      <c r="BD510" s="998"/>
      <c r="BE510" s="998"/>
      <c r="BF510" s="998"/>
      <c r="BG510" s="998"/>
      <c r="BH510" s="998"/>
      <c r="BI510" s="998"/>
      <c r="BJ510" s="998"/>
      <c r="BK510" s="998"/>
      <c r="BL510" s="998"/>
      <c r="BM510" s="998"/>
      <c r="BN510" s="998"/>
      <c r="BO510" s="998"/>
      <c r="BP510" s="998"/>
      <c r="BQ510" s="998"/>
      <c r="BR510" s="998"/>
      <c r="BS510" s="998"/>
      <c r="BT510" s="998"/>
      <c r="BU510" s="998"/>
      <c r="BV510" s="998"/>
      <c r="BW510" s="998"/>
      <c r="BX510" s="998"/>
      <c r="BY510" s="998"/>
      <c r="BZ510" s="998"/>
      <c r="CA510" s="998"/>
      <c r="CB510" s="998"/>
      <c r="CC510" s="998"/>
      <c r="CD510" s="998"/>
      <c r="CE510" s="998"/>
      <c r="CF510" s="998"/>
      <c r="CG510" s="998"/>
      <c r="CH510" s="998"/>
      <c r="CI510" s="998"/>
      <c r="CJ510" s="998"/>
      <c r="CK510" s="998"/>
      <c r="CL510" s="998"/>
      <c r="CM510" s="998"/>
      <c r="CN510" s="998"/>
      <c r="CO510" s="998"/>
      <c r="CP510" s="998"/>
      <c r="CQ510" s="998"/>
      <c r="CR510" s="998"/>
      <c r="CS510" s="998"/>
      <c r="CT510" s="998"/>
      <c r="CU510" s="998"/>
      <c r="CV510" s="998"/>
      <c r="CW510" s="998"/>
      <c r="CX510" s="998"/>
      <c r="CY510" s="998"/>
      <c r="CZ510" s="998"/>
      <c r="DA510" s="998"/>
      <c r="DB510" s="998"/>
      <c r="DC510" s="998"/>
      <c r="DD510" s="998"/>
      <c r="DE510" s="998"/>
      <c r="DF510" s="998"/>
      <c r="DG510" s="998"/>
      <c r="DH510" s="998"/>
      <c r="DI510" s="998"/>
      <c r="DJ510" s="998"/>
      <c r="DK510" s="998"/>
      <c r="DL510" s="998"/>
      <c r="DM510" s="998"/>
      <c r="DN510" s="998"/>
      <c r="DO510" s="998"/>
      <c r="DP510" s="998"/>
      <c r="DQ510" s="998"/>
      <c r="DR510" s="998"/>
      <c r="DS510" s="998"/>
      <c r="DT510" s="998"/>
      <c r="DU510" s="998"/>
      <c r="DV510" s="998"/>
      <c r="DW510" s="998"/>
      <c r="DX510" s="998"/>
      <c r="DY510" s="998"/>
      <c r="DZ510" s="998"/>
      <c r="EA510" s="998"/>
      <c r="EB510" s="998"/>
      <c r="EC510" s="998"/>
      <c r="ED510" s="998"/>
      <c r="EE510" s="998"/>
      <c r="EF510" s="998"/>
      <c r="EG510" s="998"/>
      <c r="EH510" s="998"/>
      <c r="EI510" s="998"/>
      <c r="EJ510" s="998"/>
      <c r="EK510" s="998"/>
      <c r="EL510" s="998"/>
      <c r="EM510" s="998"/>
      <c r="EN510" s="998"/>
      <c r="EO510" s="998"/>
      <c r="EP510" s="998"/>
      <c r="EQ510" s="998"/>
      <c r="ER510" s="998"/>
      <c r="ES510" s="998"/>
      <c r="ET510" s="998"/>
      <c r="EU510" s="998"/>
      <c r="EV510" s="998"/>
      <c r="EW510" s="998"/>
      <c r="EX510" s="998"/>
      <c r="EY510" s="998"/>
      <c r="EZ510" s="998"/>
      <c r="FA510" s="998"/>
      <c r="FB510" s="998"/>
      <c r="FC510" s="998"/>
      <c r="FD510" s="998"/>
      <c r="FE510" s="998"/>
      <c r="FF510" s="998"/>
      <c r="FG510" s="998"/>
      <c r="FH510" s="998"/>
      <c r="FI510" s="998"/>
      <c r="FJ510" s="998"/>
      <c r="FK510" s="998"/>
      <c r="FL510" s="998"/>
      <c r="FM510" s="998"/>
      <c r="FN510" s="998"/>
      <c r="FO510" s="998"/>
      <c r="FP510" s="998"/>
      <c r="FQ510" s="998"/>
      <c r="FR510" s="998"/>
      <c r="FS510" s="998"/>
      <c r="FT510" s="998"/>
      <c r="FU510" s="998"/>
      <c r="FV510" s="998"/>
      <c r="FW510" s="998"/>
      <c r="FX510" s="998"/>
      <c r="FY510" s="998"/>
      <c r="FZ510" s="998"/>
      <c r="GA510" s="998"/>
      <c r="GB510" s="998"/>
      <c r="GC510" s="998"/>
      <c r="GD510" s="998"/>
      <c r="GE510" s="998"/>
      <c r="GF510" s="998"/>
      <c r="GG510" s="998"/>
      <c r="GH510" s="998"/>
      <c r="GI510" s="998"/>
      <c r="GJ510" s="998"/>
      <c r="GK510" s="998"/>
      <c r="GL510" s="998"/>
      <c r="GM510" s="998"/>
      <c r="GN510" s="998"/>
      <c r="GO510" s="998"/>
      <c r="GP510" s="998"/>
      <c r="GQ510" s="998"/>
      <c r="GR510" s="998"/>
      <c r="GS510" s="998"/>
      <c r="GT510" s="998"/>
      <c r="GU510" s="998"/>
      <c r="GV510" s="998"/>
      <c r="GW510" s="998"/>
      <c r="GX510" s="998"/>
      <c r="GY510" s="998"/>
      <c r="GZ510" s="998"/>
      <c r="HA510" s="998"/>
      <c r="HB510" s="998"/>
      <c r="HC510" s="998"/>
      <c r="HD510" s="998"/>
      <c r="HE510" s="998"/>
      <c r="HF510" s="998"/>
      <c r="HG510" s="998"/>
      <c r="HH510" s="998"/>
      <c r="HI510" s="998"/>
      <c r="HJ510" s="998"/>
      <c r="HK510" s="998"/>
      <c r="HL510" s="998"/>
      <c r="HM510" s="998"/>
      <c r="HN510" s="998"/>
      <c r="HO510" s="998"/>
      <c r="HP510" s="998"/>
      <c r="HQ510" s="998"/>
      <c r="HR510" s="998"/>
      <c r="HS510" s="998"/>
      <c r="HT510" s="998"/>
      <c r="HU510" s="998"/>
      <c r="HV510" s="998"/>
      <c r="HW510" s="998"/>
      <c r="HX510" s="998"/>
      <c r="HY510" s="998"/>
      <c r="HZ510" s="998"/>
      <c r="IA510" s="998"/>
      <c r="IB510" s="998"/>
      <c r="IC510" s="998"/>
      <c r="ID510" s="998"/>
      <c r="IE510" s="998"/>
      <c r="IF510" s="998"/>
      <c r="IG510" s="998"/>
      <c r="IH510" s="998"/>
      <c r="II510" s="998"/>
      <c r="IJ510" s="998"/>
      <c r="IK510" s="998"/>
      <c r="IL510" s="998"/>
      <c r="IM510" s="998"/>
      <c r="IN510" s="998"/>
      <c r="IO510" s="998"/>
      <c r="IP510" s="998"/>
      <c r="IQ510" s="998"/>
      <c r="IR510" s="998"/>
      <c r="IS510" s="998"/>
      <c r="IT510" s="998"/>
      <c r="IU510" s="998"/>
      <c r="IV510" s="998"/>
    </row>
    <row r="511" spans="3:256" ht="15.6" customHeight="1">
      <c r="C511" s="2496"/>
      <c r="D511" s="487" t="s">
        <v>5346</v>
      </c>
      <c r="E511" s="82"/>
      <c r="F511" s="536"/>
      <c r="G511" s="2516"/>
      <c r="H511" s="2516"/>
      <c r="I511" s="2516"/>
      <c r="J511" s="2516"/>
      <c r="K511" s="2516"/>
      <c r="L511" s="2516"/>
      <c r="M511" s="2516"/>
      <c r="N511" s="2516"/>
      <c r="O511" s="2516"/>
      <c r="P511" s="2489"/>
      <c r="Q511" s="2489"/>
      <c r="R511" s="2489"/>
      <c r="S511" s="2517"/>
      <c r="T511" s="2517"/>
      <c r="U511" s="2518"/>
      <c r="V511" s="2519"/>
      <c r="W511" s="2519"/>
      <c r="X511" s="2520"/>
      <c r="Y511" s="2521"/>
      <c r="Z511" s="2521"/>
      <c r="AA511" s="2522"/>
      <c r="AB511" s="2522"/>
      <c r="AC511" s="519"/>
      <c r="AD511" s="519"/>
      <c r="AE511" s="519"/>
      <c r="AF511" s="519"/>
      <c r="AG511" s="519"/>
      <c r="AH511" s="519"/>
      <c r="AI511" s="519"/>
      <c r="AJ511" s="519"/>
      <c r="AK511" s="519"/>
      <c r="AL511" s="519"/>
      <c r="AM511" s="519"/>
      <c r="AN511" s="519"/>
      <c r="AO511" s="519"/>
      <c r="AP511" s="520"/>
      <c r="AQ511" s="998"/>
      <c r="AR511" s="998"/>
      <c r="AS511" s="2520"/>
      <c r="AT511" s="998"/>
      <c r="AU511" s="998"/>
      <c r="AV511" s="998"/>
      <c r="AW511" s="998"/>
      <c r="AX511" s="998"/>
      <c r="AY511" s="998"/>
      <c r="AZ511" s="998"/>
      <c r="BA511" s="998"/>
      <c r="BB511" s="998"/>
      <c r="BC511" s="998"/>
      <c r="BD511" s="998"/>
      <c r="BE511" s="998"/>
      <c r="BF511" s="998"/>
      <c r="BG511" s="998"/>
      <c r="BH511" s="998"/>
      <c r="BI511" s="998"/>
      <c r="BJ511" s="998"/>
      <c r="BK511" s="998"/>
      <c r="BL511" s="998"/>
      <c r="BM511" s="998"/>
      <c r="BN511" s="998"/>
      <c r="BO511" s="998"/>
      <c r="BP511" s="998"/>
      <c r="BQ511" s="998"/>
      <c r="BR511" s="998"/>
      <c r="BS511" s="998"/>
      <c r="BT511" s="998"/>
      <c r="BU511" s="998"/>
      <c r="BV511" s="998"/>
      <c r="BW511" s="998"/>
      <c r="BX511" s="998"/>
      <c r="BY511" s="998"/>
      <c r="BZ511" s="998"/>
      <c r="CA511" s="998"/>
      <c r="CB511" s="998"/>
      <c r="CC511" s="998"/>
      <c r="CD511" s="998"/>
      <c r="CE511" s="998"/>
      <c r="CF511" s="998"/>
      <c r="CG511" s="998"/>
      <c r="CH511" s="998"/>
      <c r="CI511" s="998"/>
      <c r="CJ511" s="998"/>
      <c r="CK511" s="998"/>
      <c r="CL511" s="998"/>
      <c r="CM511" s="998"/>
      <c r="CN511" s="998"/>
      <c r="CO511" s="998"/>
      <c r="CP511" s="998"/>
      <c r="CQ511" s="998"/>
      <c r="CR511" s="998"/>
      <c r="CS511" s="998"/>
      <c r="CT511" s="998"/>
      <c r="CU511" s="998"/>
      <c r="CV511" s="998"/>
      <c r="CW511" s="998"/>
      <c r="CX511" s="998"/>
      <c r="CY511" s="998"/>
      <c r="CZ511" s="998"/>
      <c r="DA511" s="998"/>
      <c r="DB511" s="998"/>
      <c r="DC511" s="998"/>
      <c r="DD511" s="998"/>
      <c r="DE511" s="998"/>
      <c r="DF511" s="998"/>
      <c r="DG511" s="998"/>
      <c r="DH511" s="998"/>
      <c r="DI511" s="998"/>
      <c r="DJ511" s="998"/>
      <c r="DK511" s="998"/>
      <c r="DL511" s="998"/>
      <c r="DM511" s="998"/>
      <c r="DN511" s="998"/>
      <c r="DO511" s="998"/>
      <c r="DP511" s="998"/>
      <c r="DQ511" s="998"/>
      <c r="DR511" s="998"/>
      <c r="DS511" s="998"/>
      <c r="DT511" s="998"/>
      <c r="DU511" s="998"/>
      <c r="DV511" s="998"/>
      <c r="DW511" s="998"/>
      <c r="DX511" s="998"/>
      <c r="DY511" s="998"/>
      <c r="DZ511" s="998"/>
      <c r="EA511" s="998"/>
      <c r="EB511" s="998"/>
      <c r="EC511" s="998"/>
      <c r="ED511" s="998"/>
      <c r="EE511" s="998"/>
      <c r="EF511" s="998"/>
      <c r="EG511" s="998"/>
      <c r="EH511" s="998"/>
      <c r="EI511" s="998"/>
      <c r="EJ511" s="998"/>
      <c r="EK511" s="998"/>
      <c r="EL511" s="998"/>
      <c r="EM511" s="998"/>
      <c r="EN511" s="998"/>
      <c r="EO511" s="998"/>
      <c r="EP511" s="998"/>
      <c r="EQ511" s="998"/>
      <c r="ER511" s="998"/>
      <c r="ES511" s="998"/>
      <c r="ET511" s="998"/>
      <c r="EU511" s="998"/>
      <c r="EV511" s="998"/>
      <c r="EW511" s="998"/>
      <c r="EX511" s="998"/>
      <c r="EY511" s="998"/>
      <c r="EZ511" s="998"/>
      <c r="FA511" s="998"/>
      <c r="FB511" s="998"/>
      <c r="FC511" s="998"/>
      <c r="FD511" s="998"/>
      <c r="FE511" s="998"/>
      <c r="FF511" s="998"/>
      <c r="FG511" s="998"/>
      <c r="FH511" s="998"/>
      <c r="FI511" s="998"/>
      <c r="FJ511" s="998"/>
      <c r="FK511" s="998"/>
      <c r="FL511" s="998"/>
      <c r="FM511" s="998"/>
      <c r="FN511" s="998"/>
      <c r="FO511" s="998"/>
      <c r="FP511" s="998"/>
      <c r="FQ511" s="998"/>
      <c r="FR511" s="998"/>
      <c r="FS511" s="998"/>
      <c r="FT511" s="998"/>
      <c r="FU511" s="998"/>
      <c r="FV511" s="998"/>
      <c r="FW511" s="998"/>
      <c r="FX511" s="998"/>
      <c r="FY511" s="998"/>
      <c r="FZ511" s="998"/>
      <c r="GA511" s="998"/>
      <c r="GB511" s="998"/>
      <c r="GC511" s="998"/>
      <c r="GD511" s="998"/>
      <c r="GE511" s="998"/>
      <c r="GF511" s="998"/>
      <c r="GG511" s="998"/>
      <c r="GH511" s="998"/>
      <c r="GI511" s="998"/>
      <c r="GJ511" s="998"/>
      <c r="GK511" s="998"/>
      <c r="GL511" s="998"/>
      <c r="GM511" s="998"/>
      <c r="GN511" s="998"/>
      <c r="GO511" s="998"/>
      <c r="GP511" s="998"/>
      <c r="GQ511" s="998"/>
      <c r="GR511" s="998"/>
      <c r="GS511" s="998"/>
      <c r="GT511" s="998"/>
      <c r="GU511" s="998"/>
      <c r="GV511" s="998"/>
      <c r="GW511" s="998"/>
      <c r="GX511" s="998"/>
      <c r="GY511" s="998"/>
      <c r="GZ511" s="998"/>
      <c r="HA511" s="998"/>
      <c r="HB511" s="998"/>
      <c r="HC511" s="998"/>
      <c r="HD511" s="998"/>
      <c r="HE511" s="998"/>
      <c r="HF511" s="998"/>
      <c r="HG511" s="998"/>
      <c r="HH511" s="998"/>
      <c r="HI511" s="998"/>
      <c r="HJ511" s="998"/>
      <c r="HK511" s="998"/>
      <c r="HL511" s="998"/>
      <c r="HM511" s="998"/>
      <c r="HN511" s="998"/>
      <c r="HO511" s="998"/>
      <c r="HP511" s="998"/>
      <c r="HQ511" s="998"/>
      <c r="HR511" s="998"/>
      <c r="HS511" s="998"/>
      <c r="HT511" s="998"/>
      <c r="HU511" s="998"/>
      <c r="HV511" s="998"/>
      <c r="HW511" s="998"/>
      <c r="HX511" s="998"/>
      <c r="HY511" s="998"/>
      <c r="HZ511" s="998"/>
      <c r="IA511" s="998"/>
      <c r="IB511" s="998"/>
      <c r="IC511" s="998"/>
      <c r="ID511" s="998"/>
      <c r="IE511" s="998"/>
      <c r="IF511" s="998"/>
      <c r="IG511" s="998"/>
      <c r="IH511" s="998"/>
      <c r="II511" s="998"/>
      <c r="IJ511" s="998"/>
      <c r="IK511" s="998"/>
      <c r="IL511" s="998"/>
      <c r="IM511" s="998"/>
      <c r="IN511" s="998"/>
      <c r="IO511" s="998"/>
      <c r="IP511" s="998"/>
      <c r="IQ511" s="998"/>
      <c r="IR511" s="998"/>
      <c r="IS511" s="998"/>
      <c r="IT511" s="998"/>
      <c r="IU511" s="998"/>
      <c r="IV511" s="998"/>
    </row>
    <row r="512" spans="3:256" ht="15.6" customHeight="1">
      <c r="C512" s="2496"/>
      <c r="D512" s="487"/>
      <c r="E512" s="82"/>
      <c r="F512" s="472" t="s">
        <v>623</v>
      </c>
      <c r="G512" s="2516"/>
      <c r="H512" s="2516"/>
      <c r="I512" s="2516"/>
      <c r="J512" s="2516"/>
      <c r="K512" s="2516"/>
      <c r="L512" s="2516"/>
      <c r="M512" s="2516"/>
      <c r="N512" s="2516"/>
      <c r="O512" s="2516"/>
      <c r="P512" s="763">
        <v>456000</v>
      </c>
      <c r="Q512" s="763">
        <v>2123700</v>
      </c>
      <c r="R512" s="763">
        <v>4229000</v>
      </c>
      <c r="S512" s="2497">
        <v>4707700</v>
      </c>
      <c r="T512" s="2497">
        <v>5272800</v>
      </c>
      <c r="U512" s="765">
        <v>5861100</v>
      </c>
      <c r="V512" s="2498">
        <v>6121900</v>
      </c>
      <c r="W512" s="2498">
        <v>6409600</v>
      </c>
      <c r="X512" s="1611">
        <v>3422400</v>
      </c>
      <c r="Y512" s="2500">
        <v>3919800</v>
      </c>
      <c r="Z512" s="2500">
        <v>4186900</v>
      </c>
      <c r="AA512" s="2501">
        <v>4640520.2051999997</v>
      </c>
      <c r="AB512" s="2501">
        <v>4808589.9854000006</v>
      </c>
      <c r="AC512" s="477">
        <v>4990500</v>
      </c>
      <c r="AD512" s="477">
        <v>5215300</v>
      </c>
      <c r="AE512" s="477">
        <v>5453500</v>
      </c>
      <c r="AF512" s="477">
        <v>5699300</v>
      </c>
      <c r="AG512" s="477">
        <v>5902200</v>
      </c>
      <c r="AH512" s="477">
        <v>6112400</v>
      </c>
      <c r="AI512" s="477">
        <v>6330200</v>
      </c>
      <c r="AJ512" s="477">
        <v>6557500</v>
      </c>
      <c r="AK512" s="477">
        <v>6794700</v>
      </c>
      <c r="AL512" s="477">
        <v>7042100</v>
      </c>
      <c r="AM512" s="477">
        <v>7300100</v>
      </c>
      <c r="AN512" s="477">
        <v>7569100</v>
      </c>
      <c r="AO512" s="477">
        <v>7849500</v>
      </c>
      <c r="AP512" s="523">
        <v>8141800</v>
      </c>
      <c r="AQ512" s="998"/>
      <c r="AR512" s="998"/>
      <c r="AS512" s="1611">
        <v>4186900</v>
      </c>
      <c r="AT512" s="998"/>
      <c r="AU512" s="998"/>
      <c r="AV512" s="998"/>
      <c r="AW512" s="998"/>
      <c r="AX512" s="998"/>
      <c r="AY512" s="998"/>
      <c r="AZ512" s="998"/>
      <c r="BA512" s="998"/>
      <c r="BB512" s="998"/>
      <c r="BC512" s="998"/>
      <c r="BD512" s="998"/>
      <c r="BE512" s="998"/>
      <c r="BF512" s="998"/>
      <c r="BG512" s="998"/>
      <c r="BH512" s="998"/>
      <c r="BI512" s="998"/>
      <c r="BJ512" s="998"/>
      <c r="BK512" s="998"/>
      <c r="BL512" s="998"/>
      <c r="BM512" s="998"/>
      <c r="BN512" s="998"/>
      <c r="BO512" s="998"/>
      <c r="BP512" s="998"/>
      <c r="BQ512" s="998"/>
      <c r="BR512" s="998"/>
      <c r="BS512" s="998"/>
      <c r="BT512" s="998"/>
      <c r="BU512" s="998"/>
      <c r="BV512" s="998"/>
      <c r="BW512" s="998"/>
      <c r="BX512" s="998"/>
      <c r="BY512" s="998"/>
      <c r="BZ512" s="998"/>
      <c r="CA512" s="998"/>
      <c r="CB512" s="998"/>
      <c r="CC512" s="998"/>
      <c r="CD512" s="998"/>
      <c r="CE512" s="998"/>
      <c r="CF512" s="998"/>
      <c r="CG512" s="998"/>
      <c r="CH512" s="998"/>
      <c r="CI512" s="998"/>
      <c r="CJ512" s="998"/>
      <c r="CK512" s="998"/>
      <c r="CL512" s="998"/>
      <c r="CM512" s="998"/>
      <c r="CN512" s="998"/>
      <c r="CO512" s="998"/>
      <c r="CP512" s="998"/>
      <c r="CQ512" s="998"/>
      <c r="CR512" s="998"/>
      <c r="CS512" s="998"/>
      <c r="CT512" s="998"/>
      <c r="CU512" s="998"/>
      <c r="CV512" s="998"/>
      <c r="CW512" s="998"/>
      <c r="CX512" s="998"/>
      <c r="CY512" s="998"/>
      <c r="CZ512" s="998"/>
      <c r="DA512" s="998"/>
      <c r="DB512" s="998"/>
      <c r="DC512" s="998"/>
      <c r="DD512" s="998"/>
      <c r="DE512" s="998"/>
      <c r="DF512" s="998"/>
      <c r="DG512" s="998"/>
      <c r="DH512" s="998"/>
      <c r="DI512" s="998"/>
      <c r="DJ512" s="998"/>
      <c r="DK512" s="998"/>
      <c r="DL512" s="998"/>
      <c r="DM512" s="998"/>
      <c r="DN512" s="998"/>
      <c r="DO512" s="998"/>
      <c r="DP512" s="998"/>
      <c r="DQ512" s="998"/>
      <c r="DR512" s="998"/>
      <c r="DS512" s="998"/>
      <c r="DT512" s="998"/>
      <c r="DU512" s="998"/>
      <c r="DV512" s="998"/>
      <c r="DW512" s="998"/>
      <c r="DX512" s="998"/>
      <c r="DY512" s="998"/>
      <c r="DZ512" s="998"/>
      <c r="EA512" s="998"/>
      <c r="EB512" s="998"/>
      <c r="EC512" s="998"/>
      <c r="ED512" s="998"/>
      <c r="EE512" s="998"/>
      <c r="EF512" s="998"/>
      <c r="EG512" s="998"/>
      <c r="EH512" s="998"/>
      <c r="EI512" s="998"/>
      <c r="EJ512" s="998"/>
      <c r="EK512" s="998"/>
      <c r="EL512" s="998"/>
      <c r="EM512" s="998"/>
      <c r="EN512" s="998"/>
      <c r="EO512" s="998"/>
      <c r="EP512" s="998"/>
      <c r="EQ512" s="998"/>
      <c r="ER512" s="998"/>
      <c r="ES512" s="998"/>
      <c r="ET512" s="998"/>
      <c r="EU512" s="998"/>
      <c r="EV512" s="998"/>
      <c r="EW512" s="998"/>
      <c r="EX512" s="998"/>
      <c r="EY512" s="998"/>
      <c r="EZ512" s="998"/>
      <c r="FA512" s="998"/>
      <c r="FB512" s="998"/>
      <c r="FC512" s="998"/>
      <c r="FD512" s="998"/>
      <c r="FE512" s="998"/>
      <c r="FF512" s="998"/>
      <c r="FG512" s="998"/>
      <c r="FH512" s="998"/>
      <c r="FI512" s="998"/>
      <c r="FJ512" s="998"/>
      <c r="FK512" s="998"/>
      <c r="FL512" s="998"/>
      <c r="FM512" s="998"/>
      <c r="FN512" s="998"/>
      <c r="FO512" s="998"/>
      <c r="FP512" s="998"/>
      <c r="FQ512" s="998"/>
      <c r="FR512" s="998"/>
      <c r="FS512" s="998"/>
      <c r="FT512" s="998"/>
      <c r="FU512" s="998"/>
      <c r="FV512" s="998"/>
      <c r="FW512" s="998"/>
      <c r="FX512" s="998"/>
      <c r="FY512" s="998"/>
      <c r="FZ512" s="998"/>
      <c r="GA512" s="998"/>
      <c r="GB512" s="998"/>
      <c r="GC512" s="998"/>
      <c r="GD512" s="998"/>
      <c r="GE512" s="998"/>
      <c r="GF512" s="998"/>
      <c r="GG512" s="998"/>
      <c r="GH512" s="998"/>
      <c r="GI512" s="998"/>
      <c r="GJ512" s="998"/>
      <c r="GK512" s="998"/>
      <c r="GL512" s="998"/>
      <c r="GM512" s="998"/>
      <c r="GN512" s="998"/>
      <c r="GO512" s="998"/>
      <c r="GP512" s="998"/>
      <c r="GQ512" s="998"/>
      <c r="GR512" s="998"/>
      <c r="GS512" s="998"/>
      <c r="GT512" s="998"/>
      <c r="GU512" s="998"/>
      <c r="GV512" s="998"/>
      <c r="GW512" s="998"/>
      <c r="GX512" s="998"/>
      <c r="GY512" s="998"/>
      <c r="GZ512" s="998"/>
      <c r="HA512" s="998"/>
      <c r="HB512" s="998"/>
      <c r="HC512" s="998"/>
      <c r="HD512" s="998"/>
      <c r="HE512" s="998"/>
      <c r="HF512" s="998"/>
      <c r="HG512" s="998"/>
      <c r="HH512" s="998"/>
      <c r="HI512" s="998"/>
      <c r="HJ512" s="998"/>
      <c r="HK512" s="998"/>
      <c r="HL512" s="998"/>
      <c r="HM512" s="998"/>
      <c r="HN512" s="998"/>
      <c r="HO512" s="998"/>
      <c r="HP512" s="998"/>
      <c r="HQ512" s="998"/>
      <c r="HR512" s="998"/>
      <c r="HS512" s="998"/>
      <c r="HT512" s="998"/>
      <c r="HU512" s="998"/>
      <c r="HV512" s="998"/>
      <c r="HW512" s="998"/>
      <c r="HX512" s="998"/>
      <c r="HY512" s="998"/>
      <c r="HZ512" s="998"/>
      <c r="IA512" s="998"/>
      <c r="IB512" s="998"/>
      <c r="IC512" s="998"/>
      <c r="ID512" s="998"/>
      <c r="IE512" s="998"/>
      <c r="IF512" s="998"/>
      <c r="IG512" s="998"/>
      <c r="IH512" s="998"/>
      <c r="II512" s="998"/>
      <c r="IJ512" s="998"/>
      <c r="IK512" s="998"/>
      <c r="IL512" s="998"/>
      <c r="IM512" s="998"/>
      <c r="IN512" s="998"/>
      <c r="IO512" s="998"/>
      <c r="IP512" s="998"/>
      <c r="IQ512" s="998"/>
      <c r="IR512" s="998"/>
      <c r="IS512" s="998"/>
      <c r="IT512" s="998"/>
      <c r="IU512" s="998"/>
      <c r="IV512" s="998"/>
    </row>
    <row r="513" spans="3:256" ht="15.6" customHeight="1">
      <c r="C513" s="2491"/>
      <c r="D513" s="487"/>
      <c r="E513" s="82"/>
      <c r="F513" s="472" t="s">
        <v>625</v>
      </c>
      <c r="G513" s="2516"/>
      <c r="H513" s="2516"/>
      <c r="I513" s="2516"/>
      <c r="J513" s="2516"/>
      <c r="K513" s="2516"/>
      <c r="L513" s="2516"/>
      <c r="M513" s="2516"/>
      <c r="N513" s="2516"/>
      <c r="O513" s="2516"/>
      <c r="P513" s="763">
        <v>448000</v>
      </c>
      <c r="Q513" s="763">
        <v>1229000</v>
      </c>
      <c r="R513" s="763">
        <v>2990800</v>
      </c>
      <c r="S513" s="2497">
        <v>2878000</v>
      </c>
      <c r="T513" s="2497">
        <v>3290300</v>
      </c>
      <c r="U513" s="765">
        <v>3218500</v>
      </c>
      <c r="V513" s="2498">
        <v>3337700</v>
      </c>
      <c r="W513" s="2498">
        <v>3328200</v>
      </c>
      <c r="X513" s="1611">
        <v>999200</v>
      </c>
      <c r="Y513" s="2500">
        <v>839700</v>
      </c>
      <c r="Z513" s="2500">
        <v>839700</v>
      </c>
      <c r="AA513" s="2501">
        <v>756500</v>
      </c>
      <c r="AB513" s="2501">
        <v>696500</v>
      </c>
      <c r="AC513" s="477">
        <v>713900</v>
      </c>
      <c r="AD513" s="477">
        <v>731700</v>
      </c>
      <c r="AE513" s="477">
        <v>750000</v>
      </c>
      <c r="AF513" s="477">
        <v>768800</v>
      </c>
      <c r="AG513" s="477">
        <v>788000</v>
      </c>
      <c r="AH513" s="477">
        <v>807700</v>
      </c>
      <c r="AI513" s="477">
        <v>827900</v>
      </c>
      <c r="AJ513" s="477">
        <v>848600</v>
      </c>
      <c r="AK513" s="477">
        <v>869800</v>
      </c>
      <c r="AL513" s="477">
        <v>891500</v>
      </c>
      <c r="AM513" s="477">
        <v>913800</v>
      </c>
      <c r="AN513" s="477">
        <v>936600</v>
      </c>
      <c r="AO513" s="477">
        <v>960000</v>
      </c>
      <c r="AP513" s="523">
        <v>984000</v>
      </c>
      <c r="AQ513" s="998"/>
      <c r="AR513" s="998"/>
      <c r="AS513" s="1611">
        <v>839700</v>
      </c>
      <c r="AT513" s="998"/>
      <c r="AU513" s="998"/>
      <c r="AV513" s="998"/>
      <c r="AW513" s="998"/>
      <c r="AX513" s="998"/>
      <c r="AY513" s="998"/>
      <c r="AZ513" s="998"/>
      <c r="BA513" s="998"/>
      <c r="BB513" s="998"/>
      <c r="BC513" s="998"/>
      <c r="BD513" s="998"/>
      <c r="BE513" s="998"/>
      <c r="BF513" s="998"/>
      <c r="BG513" s="998"/>
      <c r="BH513" s="998"/>
      <c r="BI513" s="998"/>
      <c r="BJ513" s="998"/>
      <c r="BK513" s="998"/>
      <c r="BL513" s="998"/>
      <c r="BM513" s="998"/>
      <c r="BN513" s="998"/>
      <c r="BO513" s="998"/>
      <c r="BP513" s="998"/>
      <c r="BQ513" s="998"/>
      <c r="BR513" s="998"/>
      <c r="BS513" s="998"/>
      <c r="BT513" s="998"/>
      <c r="BU513" s="998"/>
      <c r="BV513" s="998"/>
      <c r="BW513" s="998"/>
      <c r="BX513" s="998"/>
      <c r="BY513" s="998"/>
      <c r="BZ513" s="998"/>
      <c r="CA513" s="998"/>
      <c r="CB513" s="998"/>
      <c r="CC513" s="998"/>
      <c r="CD513" s="998"/>
      <c r="CE513" s="998"/>
      <c r="CF513" s="998"/>
      <c r="CG513" s="998"/>
      <c r="CH513" s="998"/>
      <c r="CI513" s="998"/>
      <c r="CJ513" s="998"/>
      <c r="CK513" s="998"/>
      <c r="CL513" s="998"/>
      <c r="CM513" s="998"/>
      <c r="CN513" s="998"/>
      <c r="CO513" s="998"/>
      <c r="CP513" s="998"/>
      <c r="CQ513" s="998"/>
      <c r="CR513" s="998"/>
      <c r="CS513" s="998"/>
      <c r="CT513" s="998"/>
      <c r="CU513" s="998"/>
      <c r="CV513" s="998"/>
      <c r="CW513" s="998"/>
      <c r="CX513" s="998"/>
      <c r="CY513" s="998"/>
      <c r="CZ513" s="998"/>
      <c r="DA513" s="998"/>
      <c r="DB513" s="998"/>
      <c r="DC513" s="998"/>
      <c r="DD513" s="998"/>
      <c r="DE513" s="998"/>
      <c r="DF513" s="998"/>
      <c r="DG513" s="998"/>
      <c r="DH513" s="998"/>
      <c r="DI513" s="998"/>
      <c r="DJ513" s="998"/>
      <c r="DK513" s="998"/>
      <c r="DL513" s="998"/>
      <c r="DM513" s="998"/>
      <c r="DN513" s="998"/>
      <c r="DO513" s="998"/>
      <c r="DP513" s="998"/>
      <c r="DQ513" s="998"/>
      <c r="DR513" s="998"/>
      <c r="DS513" s="998"/>
      <c r="DT513" s="998"/>
      <c r="DU513" s="998"/>
      <c r="DV513" s="998"/>
      <c r="DW513" s="998"/>
      <c r="DX513" s="998"/>
      <c r="DY513" s="998"/>
      <c r="DZ513" s="998"/>
      <c r="EA513" s="998"/>
      <c r="EB513" s="998"/>
      <c r="EC513" s="998"/>
      <c r="ED513" s="998"/>
      <c r="EE513" s="998"/>
      <c r="EF513" s="998"/>
      <c r="EG513" s="998"/>
      <c r="EH513" s="998"/>
      <c r="EI513" s="998"/>
      <c r="EJ513" s="998"/>
      <c r="EK513" s="998"/>
      <c r="EL513" s="998"/>
      <c r="EM513" s="998"/>
      <c r="EN513" s="998"/>
      <c r="EO513" s="998"/>
      <c r="EP513" s="998"/>
      <c r="EQ513" s="998"/>
      <c r="ER513" s="998"/>
      <c r="ES513" s="998"/>
      <c r="ET513" s="998"/>
      <c r="EU513" s="998"/>
      <c r="EV513" s="998"/>
      <c r="EW513" s="998"/>
      <c r="EX513" s="998"/>
      <c r="EY513" s="998"/>
      <c r="EZ513" s="998"/>
      <c r="FA513" s="998"/>
      <c r="FB513" s="998"/>
      <c r="FC513" s="998"/>
      <c r="FD513" s="998"/>
      <c r="FE513" s="998"/>
      <c r="FF513" s="998"/>
      <c r="FG513" s="998"/>
      <c r="FH513" s="998"/>
      <c r="FI513" s="998"/>
      <c r="FJ513" s="998"/>
      <c r="FK513" s="998"/>
      <c r="FL513" s="998"/>
      <c r="FM513" s="998"/>
      <c r="FN513" s="998"/>
      <c r="FO513" s="998"/>
      <c r="FP513" s="998"/>
      <c r="FQ513" s="998"/>
      <c r="FR513" s="998"/>
      <c r="FS513" s="998"/>
      <c r="FT513" s="998"/>
      <c r="FU513" s="998"/>
      <c r="FV513" s="998"/>
      <c r="FW513" s="998"/>
      <c r="FX513" s="998"/>
      <c r="FY513" s="998"/>
      <c r="FZ513" s="998"/>
      <c r="GA513" s="998"/>
      <c r="GB513" s="998"/>
      <c r="GC513" s="998"/>
      <c r="GD513" s="998"/>
      <c r="GE513" s="998"/>
      <c r="GF513" s="998"/>
      <c r="GG513" s="998"/>
      <c r="GH513" s="998"/>
      <c r="GI513" s="998"/>
      <c r="GJ513" s="998"/>
      <c r="GK513" s="998"/>
      <c r="GL513" s="998"/>
      <c r="GM513" s="998"/>
      <c r="GN513" s="998"/>
      <c r="GO513" s="998"/>
      <c r="GP513" s="998"/>
      <c r="GQ513" s="998"/>
      <c r="GR513" s="998"/>
      <c r="GS513" s="998"/>
      <c r="GT513" s="998"/>
      <c r="GU513" s="998"/>
      <c r="GV513" s="998"/>
      <c r="GW513" s="998"/>
      <c r="GX513" s="998"/>
      <c r="GY513" s="998"/>
      <c r="GZ513" s="998"/>
      <c r="HA513" s="998"/>
      <c r="HB513" s="998"/>
      <c r="HC513" s="998"/>
      <c r="HD513" s="998"/>
      <c r="HE513" s="998"/>
      <c r="HF513" s="998"/>
      <c r="HG513" s="998"/>
      <c r="HH513" s="998"/>
      <c r="HI513" s="998"/>
      <c r="HJ513" s="998"/>
      <c r="HK513" s="998"/>
      <c r="HL513" s="998"/>
      <c r="HM513" s="998"/>
      <c r="HN513" s="998"/>
      <c r="HO513" s="998"/>
      <c r="HP513" s="998"/>
      <c r="HQ513" s="998"/>
      <c r="HR513" s="998"/>
      <c r="HS513" s="998"/>
      <c r="HT513" s="998"/>
      <c r="HU513" s="998"/>
      <c r="HV513" s="998"/>
      <c r="HW513" s="998"/>
      <c r="HX513" s="998"/>
      <c r="HY513" s="998"/>
      <c r="HZ513" s="998"/>
      <c r="IA513" s="998"/>
      <c r="IB513" s="998"/>
      <c r="IC513" s="998"/>
      <c r="ID513" s="998"/>
      <c r="IE513" s="998"/>
      <c r="IF513" s="998"/>
      <c r="IG513" s="998"/>
      <c r="IH513" s="998"/>
      <c r="II513" s="998"/>
      <c r="IJ513" s="998"/>
      <c r="IK513" s="998"/>
      <c r="IL513" s="998"/>
      <c r="IM513" s="998"/>
      <c r="IN513" s="998"/>
      <c r="IO513" s="998"/>
      <c r="IP513" s="998"/>
      <c r="IQ513" s="998"/>
      <c r="IR513" s="998"/>
      <c r="IS513" s="998"/>
      <c r="IT513" s="998"/>
      <c r="IU513" s="998"/>
      <c r="IV513" s="998"/>
    </row>
    <row r="514" spans="3:256" ht="15.6" customHeight="1">
      <c r="C514" s="2491"/>
      <c r="D514" s="487"/>
      <c r="E514" s="82"/>
      <c r="F514" s="472" t="s">
        <v>626</v>
      </c>
      <c r="G514" s="2516"/>
      <c r="H514" s="2516"/>
      <c r="I514" s="2516"/>
      <c r="J514" s="2516"/>
      <c r="K514" s="2516"/>
      <c r="L514" s="2516"/>
      <c r="M514" s="2516"/>
      <c r="N514" s="2516"/>
      <c r="O514" s="2516"/>
      <c r="P514" s="763">
        <v>1000</v>
      </c>
      <c r="Q514" s="763">
        <v>10300</v>
      </c>
      <c r="R514" s="763">
        <v>879200</v>
      </c>
      <c r="S514" s="2497">
        <v>1013600</v>
      </c>
      <c r="T514" s="2497">
        <v>919900</v>
      </c>
      <c r="U514" s="765">
        <v>1214100</v>
      </c>
      <c r="V514" s="2498">
        <v>1167600</v>
      </c>
      <c r="W514" s="2498">
        <v>1206600</v>
      </c>
      <c r="X514" s="1611">
        <v>25000</v>
      </c>
      <c r="Y514" s="2500">
        <v>5000</v>
      </c>
      <c r="Z514" s="2500">
        <v>5000</v>
      </c>
      <c r="AA514" s="2501">
        <v>21000</v>
      </c>
      <c r="AB514" s="2501">
        <v>21000</v>
      </c>
      <c r="AC514" s="477">
        <v>21500</v>
      </c>
      <c r="AD514" s="477">
        <v>22000</v>
      </c>
      <c r="AE514" s="477">
        <v>22600</v>
      </c>
      <c r="AF514" s="477">
        <v>23200</v>
      </c>
      <c r="AG514" s="477">
        <v>23800</v>
      </c>
      <c r="AH514" s="477">
        <v>24400</v>
      </c>
      <c r="AI514" s="477">
        <v>25000</v>
      </c>
      <c r="AJ514" s="477">
        <v>25600</v>
      </c>
      <c r="AK514" s="477">
        <v>26200</v>
      </c>
      <c r="AL514" s="477">
        <v>26900</v>
      </c>
      <c r="AM514" s="477">
        <v>27600</v>
      </c>
      <c r="AN514" s="477">
        <v>28300</v>
      </c>
      <c r="AO514" s="477">
        <v>29000</v>
      </c>
      <c r="AP514" s="523">
        <v>29700</v>
      </c>
      <c r="AQ514" s="998"/>
      <c r="AR514" s="998"/>
      <c r="AS514" s="1611">
        <v>5000</v>
      </c>
      <c r="AT514" s="998"/>
      <c r="AU514" s="998"/>
      <c r="AV514" s="998"/>
      <c r="AW514" s="998"/>
      <c r="AX514" s="998"/>
      <c r="AY514" s="998"/>
      <c r="AZ514" s="998"/>
      <c r="BA514" s="998"/>
      <c r="BB514" s="998"/>
      <c r="BC514" s="998"/>
      <c r="BD514" s="998"/>
      <c r="BE514" s="998"/>
      <c r="BF514" s="998"/>
      <c r="BG514" s="998"/>
      <c r="BH514" s="998"/>
      <c r="BI514" s="998"/>
      <c r="BJ514" s="998"/>
      <c r="BK514" s="998"/>
      <c r="BL514" s="998"/>
      <c r="BM514" s="998"/>
      <c r="BN514" s="998"/>
      <c r="BO514" s="998"/>
      <c r="BP514" s="998"/>
      <c r="BQ514" s="998"/>
      <c r="BR514" s="998"/>
      <c r="BS514" s="998"/>
      <c r="BT514" s="998"/>
      <c r="BU514" s="998"/>
      <c r="BV514" s="998"/>
      <c r="BW514" s="998"/>
      <c r="BX514" s="998"/>
      <c r="BY514" s="998"/>
      <c r="BZ514" s="998"/>
      <c r="CA514" s="998"/>
      <c r="CB514" s="998"/>
      <c r="CC514" s="998"/>
      <c r="CD514" s="998"/>
      <c r="CE514" s="998"/>
      <c r="CF514" s="998"/>
      <c r="CG514" s="998"/>
      <c r="CH514" s="998"/>
      <c r="CI514" s="998"/>
      <c r="CJ514" s="998"/>
      <c r="CK514" s="998"/>
      <c r="CL514" s="998"/>
      <c r="CM514" s="998"/>
      <c r="CN514" s="998"/>
      <c r="CO514" s="998"/>
      <c r="CP514" s="998"/>
      <c r="CQ514" s="998"/>
      <c r="CR514" s="998"/>
      <c r="CS514" s="998"/>
      <c r="CT514" s="998"/>
      <c r="CU514" s="998"/>
      <c r="CV514" s="998"/>
      <c r="CW514" s="998"/>
      <c r="CX514" s="998"/>
      <c r="CY514" s="998"/>
      <c r="CZ514" s="998"/>
      <c r="DA514" s="998"/>
      <c r="DB514" s="998"/>
      <c r="DC514" s="998"/>
      <c r="DD514" s="998"/>
      <c r="DE514" s="998"/>
      <c r="DF514" s="998"/>
      <c r="DG514" s="998"/>
      <c r="DH514" s="998"/>
      <c r="DI514" s="998"/>
      <c r="DJ514" s="998"/>
      <c r="DK514" s="998"/>
      <c r="DL514" s="998"/>
      <c r="DM514" s="998"/>
      <c r="DN514" s="998"/>
      <c r="DO514" s="998"/>
      <c r="DP514" s="998"/>
      <c r="DQ514" s="998"/>
      <c r="DR514" s="998"/>
      <c r="DS514" s="998"/>
      <c r="DT514" s="998"/>
      <c r="DU514" s="998"/>
      <c r="DV514" s="998"/>
      <c r="DW514" s="998"/>
      <c r="DX514" s="998"/>
      <c r="DY514" s="998"/>
      <c r="DZ514" s="998"/>
      <c r="EA514" s="998"/>
      <c r="EB514" s="998"/>
      <c r="EC514" s="998"/>
      <c r="ED514" s="998"/>
      <c r="EE514" s="998"/>
      <c r="EF514" s="998"/>
      <c r="EG514" s="998"/>
      <c r="EH514" s="998"/>
      <c r="EI514" s="998"/>
      <c r="EJ514" s="998"/>
      <c r="EK514" s="998"/>
      <c r="EL514" s="998"/>
      <c r="EM514" s="998"/>
      <c r="EN514" s="998"/>
      <c r="EO514" s="998"/>
      <c r="EP514" s="998"/>
      <c r="EQ514" s="998"/>
      <c r="ER514" s="998"/>
      <c r="ES514" s="998"/>
      <c r="ET514" s="998"/>
      <c r="EU514" s="998"/>
      <c r="EV514" s="998"/>
      <c r="EW514" s="998"/>
      <c r="EX514" s="998"/>
      <c r="EY514" s="998"/>
      <c r="EZ514" s="998"/>
      <c r="FA514" s="998"/>
      <c r="FB514" s="998"/>
      <c r="FC514" s="998"/>
      <c r="FD514" s="998"/>
      <c r="FE514" s="998"/>
      <c r="FF514" s="998"/>
      <c r="FG514" s="998"/>
      <c r="FH514" s="998"/>
      <c r="FI514" s="998"/>
      <c r="FJ514" s="998"/>
      <c r="FK514" s="998"/>
      <c r="FL514" s="998"/>
      <c r="FM514" s="998"/>
      <c r="FN514" s="998"/>
      <c r="FO514" s="998"/>
      <c r="FP514" s="998"/>
      <c r="FQ514" s="998"/>
      <c r="FR514" s="998"/>
      <c r="FS514" s="998"/>
      <c r="FT514" s="998"/>
      <c r="FU514" s="998"/>
      <c r="FV514" s="998"/>
      <c r="FW514" s="998"/>
      <c r="FX514" s="998"/>
      <c r="FY514" s="998"/>
      <c r="FZ514" s="998"/>
      <c r="GA514" s="998"/>
      <c r="GB514" s="998"/>
      <c r="GC514" s="998"/>
      <c r="GD514" s="998"/>
      <c r="GE514" s="998"/>
      <c r="GF514" s="998"/>
      <c r="GG514" s="998"/>
      <c r="GH514" s="998"/>
      <c r="GI514" s="998"/>
      <c r="GJ514" s="998"/>
      <c r="GK514" s="998"/>
      <c r="GL514" s="998"/>
      <c r="GM514" s="998"/>
      <c r="GN514" s="998"/>
      <c r="GO514" s="998"/>
      <c r="GP514" s="998"/>
      <c r="GQ514" s="998"/>
      <c r="GR514" s="998"/>
      <c r="GS514" s="998"/>
      <c r="GT514" s="998"/>
      <c r="GU514" s="998"/>
      <c r="GV514" s="998"/>
      <c r="GW514" s="998"/>
      <c r="GX514" s="998"/>
      <c r="GY514" s="998"/>
      <c r="GZ514" s="998"/>
      <c r="HA514" s="998"/>
      <c r="HB514" s="998"/>
      <c r="HC514" s="998"/>
      <c r="HD514" s="998"/>
      <c r="HE514" s="998"/>
      <c r="HF514" s="998"/>
      <c r="HG514" s="998"/>
      <c r="HH514" s="998"/>
      <c r="HI514" s="998"/>
      <c r="HJ514" s="998"/>
      <c r="HK514" s="998"/>
      <c r="HL514" s="998"/>
      <c r="HM514" s="998"/>
      <c r="HN514" s="998"/>
      <c r="HO514" s="998"/>
      <c r="HP514" s="998"/>
      <c r="HQ514" s="998"/>
      <c r="HR514" s="998"/>
      <c r="HS514" s="998"/>
      <c r="HT514" s="998"/>
      <c r="HU514" s="998"/>
      <c r="HV514" s="998"/>
      <c r="HW514" s="998"/>
      <c r="HX514" s="998"/>
      <c r="HY514" s="998"/>
      <c r="HZ514" s="998"/>
      <c r="IA514" s="998"/>
      <c r="IB514" s="998"/>
      <c r="IC514" s="998"/>
      <c r="ID514" s="998"/>
      <c r="IE514" s="998"/>
      <c r="IF514" s="998"/>
      <c r="IG514" s="998"/>
      <c r="IH514" s="998"/>
      <c r="II514" s="998"/>
      <c r="IJ514" s="998"/>
      <c r="IK514" s="998"/>
      <c r="IL514" s="998"/>
      <c r="IM514" s="998"/>
      <c r="IN514" s="998"/>
      <c r="IO514" s="998"/>
      <c r="IP514" s="998"/>
      <c r="IQ514" s="998"/>
      <c r="IR514" s="998"/>
      <c r="IS514" s="998"/>
      <c r="IT514" s="998"/>
      <c r="IU514" s="998"/>
      <c r="IV514" s="998"/>
    </row>
    <row r="515" spans="3:256" ht="15.6" customHeight="1">
      <c r="C515" s="2491"/>
      <c r="D515" s="487"/>
      <c r="E515" s="82"/>
      <c r="F515" s="472" t="s">
        <v>629</v>
      </c>
      <c r="G515" s="2516"/>
      <c r="H515" s="2516"/>
      <c r="I515" s="2516"/>
      <c r="J515" s="2516"/>
      <c r="K515" s="2516"/>
      <c r="L515" s="2516"/>
      <c r="M515" s="2516"/>
      <c r="N515" s="2516"/>
      <c r="O515" s="2516"/>
      <c r="P515" s="763">
        <v>0</v>
      </c>
      <c r="Q515" s="763">
        <v>0</v>
      </c>
      <c r="R515" s="763">
        <v>0</v>
      </c>
      <c r="S515" s="2497">
        <v>0</v>
      </c>
      <c r="T515" s="2497">
        <v>2100</v>
      </c>
      <c r="U515" s="765">
        <v>1100</v>
      </c>
      <c r="V515" s="2498">
        <v>0</v>
      </c>
      <c r="W515" s="2498">
        <v>0</v>
      </c>
      <c r="X515" s="1611">
        <v>0</v>
      </c>
      <c r="Y515" s="2500">
        <v>0</v>
      </c>
      <c r="Z515" s="2500">
        <v>0</v>
      </c>
      <c r="AA515" s="2501">
        <v>0</v>
      </c>
      <c r="AB515" s="2501">
        <v>0</v>
      </c>
      <c r="AC515" s="477">
        <v>0</v>
      </c>
      <c r="AD515" s="477">
        <v>0</v>
      </c>
      <c r="AE515" s="477">
        <v>0</v>
      </c>
      <c r="AF515" s="477">
        <v>0</v>
      </c>
      <c r="AG515" s="477">
        <v>0</v>
      </c>
      <c r="AH515" s="477">
        <v>0</v>
      </c>
      <c r="AI515" s="477">
        <v>0</v>
      </c>
      <c r="AJ515" s="477">
        <v>0</v>
      </c>
      <c r="AK515" s="477">
        <v>0</v>
      </c>
      <c r="AL515" s="477">
        <v>0</v>
      </c>
      <c r="AM515" s="477">
        <v>0</v>
      </c>
      <c r="AN515" s="477">
        <v>0</v>
      </c>
      <c r="AO515" s="477">
        <v>0</v>
      </c>
      <c r="AP515" s="523">
        <v>0</v>
      </c>
      <c r="AQ515" s="998"/>
      <c r="AR515" s="998"/>
      <c r="AS515" s="1611">
        <v>0</v>
      </c>
      <c r="AT515" s="998"/>
      <c r="AU515" s="998"/>
      <c r="AV515" s="998"/>
      <c r="AW515" s="998"/>
      <c r="AX515" s="998"/>
      <c r="AY515" s="998"/>
      <c r="AZ515" s="998"/>
      <c r="BA515" s="998"/>
      <c r="BB515" s="998"/>
      <c r="BC515" s="998"/>
      <c r="BD515" s="998"/>
      <c r="BE515" s="998"/>
      <c r="BF515" s="998"/>
      <c r="BG515" s="998"/>
      <c r="BH515" s="998"/>
      <c r="BI515" s="998"/>
      <c r="BJ515" s="998"/>
      <c r="BK515" s="998"/>
      <c r="BL515" s="998"/>
      <c r="BM515" s="998"/>
      <c r="BN515" s="998"/>
      <c r="BO515" s="998"/>
      <c r="BP515" s="998"/>
      <c r="BQ515" s="998"/>
      <c r="BR515" s="998"/>
      <c r="BS515" s="998"/>
      <c r="BT515" s="998"/>
      <c r="BU515" s="998"/>
      <c r="BV515" s="998"/>
      <c r="BW515" s="998"/>
      <c r="BX515" s="998"/>
      <c r="BY515" s="998"/>
      <c r="BZ515" s="998"/>
      <c r="CA515" s="998"/>
      <c r="CB515" s="998"/>
      <c r="CC515" s="998"/>
      <c r="CD515" s="998"/>
      <c r="CE515" s="998"/>
      <c r="CF515" s="998"/>
      <c r="CG515" s="998"/>
      <c r="CH515" s="998"/>
      <c r="CI515" s="998"/>
      <c r="CJ515" s="998"/>
      <c r="CK515" s="998"/>
      <c r="CL515" s="998"/>
      <c r="CM515" s="998"/>
      <c r="CN515" s="998"/>
      <c r="CO515" s="998"/>
      <c r="CP515" s="998"/>
      <c r="CQ515" s="998"/>
      <c r="CR515" s="998"/>
      <c r="CS515" s="998"/>
      <c r="CT515" s="998"/>
      <c r="CU515" s="998"/>
      <c r="CV515" s="998"/>
      <c r="CW515" s="998"/>
      <c r="CX515" s="998"/>
      <c r="CY515" s="998"/>
      <c r="CZ515" s="998"/>
      <c r="DA515" s="998"/>
      <c r="DB515" s="998"/>
      <c r="DC515" s="998"/>
      <c r="DD515" s="998"/>
      <c r="DE515" s="998"/>
      <c r="DF515" s="998"/>
      <c r="DG515" s="998"/>
      <c r="DH515" s="998"/>
      <c r="DI515" s="998"/>
      <c r="DJ515" s="998"/>
      <c r="DK515" s="998"/>
      <c r="DL515" s="998"/>
      <c r="DM515" s="998"/>
      <c r="DN515" s="998"/>
      <c r="DO515" s="998"/>
      <c r="DP515" s="998"/>
      <c r="DQ515" s="998"/>
      <c r="DR515" s="998"/>
      <c r="DS515" s="998"/>
      <c r="DT515" s="998"/>
      <c r="DU515" s="998"/>
      <c r="DV515" s="998"/>
      <c r="DW515" s="998"/>
      <c r="DX515" s="998"/>
      <c r="DY515" s="998"/>
      <c r="DZ515" s="998"/>
      <c r="EA515" s="998"/>
      <c r="EB515" s="998"/>
      <c r="EC515" s="998"/>
      <c r="ED515" s="998"/>
      <c r="EE515" s="998"/>
      <c r="EF515" s="998"/>
      <c r="EG515" s="998"/>
      <c r="EH515" s="998"/>
      <c r="EI515" s="998"/>
      <c r="EJ515" s="998"/>
      <c r="EK515" s="998"/>
      <c r="EL515" s="998"/>
      <c r="EM515" s="998"/>
      <c r="EN515" s="998"/>
      <c r="EO515" s="998"/>
      <c r="EP515" s="998"/>
      <c r="EQ515" s="998"/>
      <c r="ER515" s="998"/>
      <c r="ES515" s="998"/>
      <c r="ET515" s="998"/>
      <c r="EU515" s="998"/>
      <c r="EV515" s="998"/>
      <c r="EW515" s="998"/>
      <c r="EX515" s="998"/>
      <c r="EY515" s="998"/>
      <c r="EZ515" s="998"/>
      <c r="FA515" s="998"/>
      <c r="FB515" s="998"/>
      <c r="FC515" s="998"/>
      <c r="FD515" s="998"/>
      <c r="FE515" s="998"/>
      <c r="FF515" s="998"/>
      <c r="FG515" s="998"/>
      <c r="FH515" s="998"/>
      <c r="FI515" s="998"/>
      <c r="FJ515" s="998"/>
      <c r="FK515" s="998"/>
      <c r="FL515" s="998"/>
      <c r="FM515" s="998"/>
      <c r="FN515" s="998"/>
      <c r="FO515" s="998"/>
      <c r="FP515" s="998"/>
      <c r="FQ515" s="998"/>
      <c r="FR515" s="998"/>
      <c r="FS515" s="998"/>
      <c r="FT515" s="998"/>
      <c r="FU515" s="998"/>
      <c r="FV515" s="998"/>
      <c r="FW515" s="998"/>
      <c r="FX515" s="998"/>
      <c r="FY515" s="998"/>
      <c r="FZ515" s="998"/>
      <c r="GA515" s="998"/>
      <c r="GB515" s="998"/>
      <c r="GC515" s="998"/>
      <c r="GD515" s="998"/>
      <c r="GE515" s="998"/>
      <c r="GF515" s="998"/>
      <c r="GG515" s="998"/>
      <c r="GH515" s="998"/>
      <c r="GI515" s="998"/>
      <c r="GJ515" s="998"/>
      <c r="GK515" s="998"/>
      <c r="GL515" s="998"/>
      <c r="GM515" s="998"/>
      <c r="GN515" s="998"/>
      <c r="GO515" s="998"/>
      <c r="GP515" s="998"/>
      <c r="GQ515" s="998"/>
      <c r="GR515" s="998"/>
      <c r="GS515" s="998"/>
      <c r="GT515" s="998"/>
      <c r="GU515" s="998"/>
      <c r="GV515" s="998"/>
      <c r="GW515" s="998"/>
      <c r="GX515" s="998"/>
      <c r="GY515" s="998"/>
      <c r="GZ515" s="998"/>
      <c r="HA515" s="998"/>
      <c r="HB515" s="998"/>
      <c r="HC515" s="998"/>
      <c r="HD515" s="998"/>
      <c r="HE515" s="998"/>
      <c r="HF515" s="998"/>
      <c r="HG515" s="998"/>
      <c r="HH515" s="998"/>
      <c r="HI515" s="998"/>
      <c r="HJ515" s="998"/>
      <c r="HK515" s="998"/>
      <c r="HL515" s="998"/>
      <c r="HM515" s="998"/>
      <c r="HN515" s="998"/>
      <c r="HO515" s="998"/>
      <c r="HP515" s="998"/>
      <c r="HQ515" s="998"/>
      <c r="HR515" s="998"/>
      <c r="HS515" s="998"/>
      <c r="HT515" s="998"/>
      <c r="HU515" s="998"/>
      <c r="HV515" s="998"/>
      <c r="HW515" s="998"/>
      <c r="HX515" s="998"/>
      <c r="HY515" s="998"/>
      <c r="HZ515" s="998"/>
      <c r="IA515" s="998"/>
      <c r="IB515" s="998"/>
      <c r="IC515" s="998"/>
      <c r="ID515" s="998"/>
      <c r="IE515" s="998"/>
      <c r="IF515" s="998"/>
      <c r="IG515" s="998"/>
      <c r="IH515" s="998"/>
      <c r="II515" s="998"/>
      <c r="IJ515" s="998"/>
      <c r="IK515" s="998"/>
      <c r="IL515" s="998"/>
      <c r="IM515" s="998"/>
      <c r="IN515" s="998"/>
      <c r="IO515" s="998"/>
      <c r="IP515" s="998"/>
      <c r="IQ515" s="998"/>
      <c r="IR515" s="998"/>
      <c r="IS515" s="998"/>
      <c r="IT515" s="998"/>
      <c r="IU515" s="998"/>
      <c r="IV515" s="998"/>
    </row>
    <row r="516" spans="3:256" ht="15.6" customHeight="1">
      <c r="C516" s="2491"/>
      <c r="D516" s="487"/>
      <c r="E516" s="82"/>
      <c r="F516" s="472" t="s">
        <v>632</v>
      </c>
      <c r="G516" s="2516"/>
      <c r="H516" s="2516"/>
      <c r="I516" s="2516"/>
      <c r="J516" s="2516"/>
      <c r="K516" s="2516"/>
      <c r="L516" s="2516"/>
      <c r="M516" s="2516"/>
      <c r="N516" s="2516"/>
      <c r="O516" s="2516"/>
      <c r="P516" s="763">
        <v>157200</v>
      </c>
      <c r="Q516" s="763">
        <v>242400</v>
      </c>
      <c r="R516" s="763">
        <v>1041400</v>
      </c>
      <c r="S516" s="2497">
        <v>1307400</v>
      </c>
      <c r="T516" s="2497">
        <v>1049800</v>
      </c>
      <c r="U516" s="765">
        <v>784900</v>
      </c>
      <c r="V516" s="2498">
        <v>663400</v>
      </c>
      <c r="W516" s="2498">
        <v>833600</v>
      </c>
      <c r="X516" s="1611">
        <v>407300</v>
      </c>
      <c r="Y516" s="2500">
        <v>256500</v>
      </c>
      <c r="Z516" s="2500">
        <v>256700</v>
      </c>
      <c r="AA516" s="2501">
        <v>285240</v>
      </c>
      <c r="AB516" s="2501">
        <v>275240</v>
      </c>
      <c r="AC516" s="477">
        <v>282100</v>
      </c>
      <c r="AD516" s="477">
        <v>289200</v>
      </c>
      <c r="AE516" s="477">
        <v>296400</v>
      </c>
      <c r="AF516" s="477">
        <v>303800</v>
      </c>
      <c r="AG516" s="477">
        <v>311400</v>
      </c>
      <c r="AH516" s="477">
        <v>319200</v>
      </c>
      <c r="AI516" s="477">
        <v>327200</v>
      </c>
      <c r="AJ516" s="477">
        <v>335400</v>
      </c>
      <c r="AK516" s="477">
        <v>343800</v>
      </c>
      <c r="AL516" s="477">
        <v>352400</v>
      </c>
      <c r="AM516" s="477">
        <v>361200</v>
      </c>
      <c r="AN516" s="477">
        <v>370200</v>
      </c>
      <c r="AO516" s="477">
        <v>379500</v>
      </c>
      <c r="AP516" s="523">
        <v>389000</v>
      </c>
      <c r="AQ516" s="998"/>
      <c r="AR516" s="998"/>
      <c r="AS516" s="1611">
        <v>256700</v>
      </c>
      <c r="AT516" s="998"/>
      <c r="AU516" s="998"/>
      <c r="AV516" s="998"/>
      <c r="AW516" s="998"/>
      <c r="AX516" s="998"/>
      <c r="AY516" s="998"/>
      <c r="AZ516" s="998"/>
      <c r="BA516" s="998"/>
      <c r="BB516" s="998"/>
      <c r="BC516" s="998"/>
      <c r="BD516" s="998"/>
      <c r="BE516" s="998"/>
      <c r="BF516" s="998"/>
      <c r="BG516" s="998"/>
      <c r="BH516" s="998"/>
      <c r="BI516" s="998"/>
      <c r="BJ516" s="998"/>
      <c r="BK516" s="998"/>
      <c r="BL516" s="998"/>
      <c r="BM516" s="998"/>
      <c r="BN516" s="998"/>
      <c r="BO516" s="998"/>
      <c r="BP516" s="998"/>
      <c r="BQ516" s="998"/>
      <c r="BR516" s="998"/>
      <c r="BS516" s="998"/>
      <c r="BT516" s="998"/>
      <c r="BU516" s="998"/>
      <c r="BV516" s="998"/>
      <c r="BW516" s="998"/>
      <c r="BX516" s="998"/>
      <c r="BY516" s="998"/>
      <c r="BZ516" s="998"/>
      <c r="CA516" s="998"/>
      <c r="CB516" s="998"/>
      <c r="CC516" s="998"/>
      <c r="CD516" s="998"/>
      <c r="CE516" s="998"/>
      <c r="CF516" s="998"/>
      <c r="CG516" s="998"/>
      <c r="CH516" s="998"/>
      <c r="CI516" s="998"/>
      <c r="CJ516" s="998"/>
      <c r="CK516" s="998"/>
      <c r="CL516" s="998"/>
      <c r="CM516" s="998"/>
      <c r="CN516" s="998"/>
      <c r="CO516" s="998"/>
      <c r="CP516" s="998"/>
      <c r="CQ516" s="998"/>
      <c r="CR516" s="998"/>
      <c r="CS516" s="998"/>
      <c r="CT516" s="998"/>
      <c r="CU516" s="998"/>
      <c r="CV516" s="998"/>
      <c r="CW516" s="998"/>
      <c r="CX516" s="998"/>
      <c r="CY516" s="998"/>
      <c r="CZ516" s="998"/>
      <c r="DA516" s="998"/>
      <c r="DB516" s="998"/>
      <c r="DC516" s="998"/>
      <c r="DD516" s="998"/>
      <c r="DE516" s="998"/>
      <c r="DF516" s="998"/>
      <c r="DG516" s="998"/>
      <c r="DH516" s="998"/>
      <c r="DI516" s="998"/>
      <c r="DJ516" s="998"/>
      <c r="DK516" s="998"/>
      <c r="DL516" s="998"/>
      <c r="DM516" s="998"/>
      <c r="DN516" s="998"/>
      <c r="DO516" s="998"/>
      <c r="DP516" s="998"/>
      <c r="DQ516" s="998"/>
      <c r="DR516" s="998"/>
      <c r="DS516" s="998"/>
      <c r="DT516" s="998"/>
      <c r="DU516" s="998"/>
      <c r="DV516" s="998"/>
      <c r="DW516" s="998"/>
      <c r="DX516" s="998"/>
      <c r="DY516" s="998"/>
      <c r="DZ516" s="998"/>
      <c r="EA516" s="998"/>
      <c r="EB516" s="998"/>
      <c r="EC516" s="998"/>
      <c r="ED516" s="998"/>
      <c r="EE516" s="998"/>
      <c r="EF516" s="998"/>
      <c r="EG516" s="998"/>
      <c r="EH516" s="998"/>
      <c r="EI516" s="998"/>
      <c r="EJ516" s="998"/>
      <c r="EK516" s="998"/>
      <c r="EL516" s="998"/>
      <c r="EM516" s="998"/>
      <c r="EN516" s="998"/>
      <c r="EO516" s="998"/>
      <c r="EP516" s="998"/>
      <c r="EQ516" s="998"/>
      <c r="ER516" s="998"/>
      <c r="ES516" s="998"/>
      <c r="ET516" s="998"/>
      <c r="EU516" s="998"/>
      <c r="EV516" s="998"/>
      <c r="EW516" s="998"/>
      <c r="EX516" s="998"/>
      <c r="EY516" s="998"/>
      <c r="EZ516" s="998"/>
      <c r="FA516" s="998"/>
      <c r="FB516" s="998"/>
      <c r="FC516" s="998"/>
      <c r="FD516" s="998"/>
      <c r="FE516" s="998"/>
      <c r="FF516" s="998"/>
      <c r="FG516" s="998"/>
      <c r="FH516" s="998"/>
      <c r="FI516" s="998"/>
      <c r="FJ516" s="998"/>
      <c r="FK516" s="998"/>
      <c r="FL516" s="998"/>
      <c r="FM516" s="998"/>
      <c r="FN516" s="998"/>
      <c r="FO516" s="998"/>
      <c r="FP516" s="998"/>
      <c r="FQ516" s="998"/>
      <c r="FR516" s="998"/>
      <c r="FS516" s="998"/>
      <c r="FT516" s="998"/>
      <c r="FU516" s="998"/>
      <c r="FV516" s="998"/>
      <c r="FW516" s="998"/>
      <c r="FX516" s="998"/>
      <c r="FY516" s="998"/>
      <c r="FZ516" s="998"/>
      <c r="GA516" s="998"/>
      <c r="GB516" s="998"/>
      <c r="GC516" s="998"/>
      <c r="GD516" s="998"/>
      <c r="GE516" s="998"/>
      <c r="GF516" s="998"/>
      <c r="GG516" s="998"/>
      <c r="GH516" s="998"/>
      <c r="GI516" s="998"/>
      <c r="GJ516" s="998"/>
      <c r="GK516" s="998"/>
      <c r="GL516" s="998"/>
      <c r="GM516" s="998"/>
      <c r="GN516" s="998"/>
      <c r="GO516" s="998"/>
      <c r="GP516" s="998"/>
      <c r="GQ516" s="998"/>
      <c r="GR516" s="998"/>
      <c r="GS516" s="998"/>
      <c r="GT516" s="998"/>
      <c r="GU516" s="998"/>
      <c r="GV516" s="998"/>
      <c r="GW516" s="998"/>
      <c r="GX516" s="998"/>
      <c r="GY516" s="998"/>
      <c r="GZ516" s="998"/>
      <c r="HA516" s="998"/>
      <c r="HB516" s="998"/>
      <c r="HC516" s="998"/>
      <c r="HD516" s="998"/>
      <c r="HE516" s="998"/>
      <c r="HF516" s="998"/>
      <c r="HG516" s="998"/>
      <c r="HH516" s="998"/>
      <c r="HI516" s="998"/>
      <c r="HJ516" s="998"/>
      <c r="HK516" s="998"/>
      <c r="HL516" s="998"/>
      <c r="HM516" s="998"/>
      <c r="HN516" s="998"/>
      <c r="HO516" s="998"/>
      <c r="HP516" s="998"/>
      <c r="HQ516" s="998"/>
      <c r="HR516" s="998"/>
      <c r="HS516" s="998"/>
      <c r="HT516" s="998"/>
      <c r="HU516" s="998"/>
      <c r="HV516" s="998"/>
      <c r="HW516" s="998"/>
      <c r="HX516" s="998"/>
      <c r="HY516" s="998"/>
      <c r="HZ516" s="998"/>
      <c r="IA516" s="998"/>
      <c r="IB516" s="998"/>
      <c r="IC516" s="998"/>
      <c r="ID516" s="998"/>
      <c r="IE516" s="998"/>
      <c r="IF516" s="998"/>
      <c r="IG516" s="998"/>
      <c r="IH516" s="998"/>
      <c r="II516" s="998"/>
      <c r="IJ516" s="998"/>
      <c r="IK516" s="998"/>
      <c r="IL516" s="998"/>
      <c r="IM516" s="998"/>
      <c r="IN516" s="998"/>
      <c r="IO516" s="998"/>
      <c r="IP516" s="998"/>
      <c r="IQ516" s="998"/>
      <c r="IR516" s="998"/>
      <c r="IS516" s="998"/>
      <c r="IT516" s="998"/>
      <c r="IU516" s="998"/>
      <c r="IV516" s="998"/>
    </row>
    <row r="517" spans="3:256" ht="15.6" customHeight="1">
      <c r="C517" s="2491"/>
      <c r="D517" s="487"/>
      <c r="E517" s="82"/>
      <c r="F517" s="115" t="s">
        <v>635</v>
      </c>
      <c r="G517" s="2516"/>
      <c r="H517" s="2516"/>
      <c r="I517" s="2516"/>
      <c r="J517" s="2516"/>
      <c r="K517" s="2516"/>
      <c r="L517" s="2516"/>
      <c r="M517" s="2516"/>
      <c r="N517" s="2516"/>
      <c r="O517" s="2516"/>
      <c r="P517" s="763">
        <v>0</v>
      </c>
      <c r="Q517" s="763">
        <v>0</v>
      </c>
      <c r="R517" s="763">
        <v>0</v>
      </c>
      <c r="S517" s="2497">
        <v>0</v>
      </c>
      <c r="T517" s="2497">
        <v>0</v>
      </c>
      <c r="U517" s="765">
        <v>0</v>
      </c>
      <c r="V517" s="2498">
        <v>0</v>
      </c>
      <c r="W517" s="2498">
        <v>0</v>
      </c>
      <c r="X517" s="1611">
        <v>0</v>
      </c>
      <c r="Y517" s="2500">
        <v>0</v>
      </c>
      <c r="Z517" s="2500">
        <v>0</v>
      </c>
      <c r="AA517" s="2501">
        <v>-258300</v>
      </c>
      <c r="AB517" s="2501">
        <v>-265900</v>
      </c>
      <c r="AC517" s="477">
        <v>-272500</v>
      </c>
      <c r="AD517" s="477">
        <v>-279300</v>
      </c>
      <c r="AE517" s="477">
        <v>-286300</v>
      </c>
      <c r="AF517" s="477">
        <v>-293500</v>
      </c>
      <c r="AG517" s="477">
        <v>-300800</v>
      </c>
      <c r="AH517" s="477">
        <v>-308300</v>
      </c>
      <c r="AI517" s="477">
        <v>-316000</v>
      </c>
      <c r="AJ517" s="477">
        <v>-323900</v>
      </c>
      <c r="AK517" s="477">
        <v>-332000</v>
      </c>
      <c r="AL517" s="477">
        <v>-340300</v>
      </c>
      <c r="AM517" s="477">
        <v>-348800</v>
      </c>
      <c r="AN517" s="477">
        <v>-357500</v>
      </c>
      <c r="AO517" s="477">
        <v>-366400</v>
      </c>
      <c r="AP517" s="523">
        <v>-375600</v>
      </c>
      <c r="AQ517" s="998"/>
      <c r="AR517" s="998"/>
      <c r="AS517" s="1611">
        <v>0</v>
      </c>
      <c r="AT517" s="998"/>
      <c r="AU517" s="998"/>
      <c r="AV517" s="998"/>
      <c r="AW517" s="998"/>
      <c r="AX517" s="998"/>
      <c r="AY517" s="998"/>
      <c r="AZ517" s="998"/>
      <c r="BA517" s="998"/>
      <c r="BB517" s="998"/>
      <c r="BC517" s="998"/>
      <c r="BD517" s="998"/>
      <c r="BE517" s="998"/>
      <c r="BF517" s="998"/>
      <c r="BG517" s="998"/>
      <c r="BH517" s="998"/>
      <c r="BI517" s="998"/>
      <c r="BJ517" s="998"/>
      <c r="BK517" s="998"/>
      <c r="BL517" s="998"/>
      <c r="BM517" s="998"/>
      <c r="BN517" s="998"/>
      <c r="BO517" s="998"/>
      <c r="BP517" s="998"/>
      <c r="BQ517" s="998"/>
      <c r="BR517" s="998"/>
      <c r="BS517" s="998"/>
      <c r="BT517" s="998"/>
      <c r="BU517" s="998"/>
      <c r="BV517" s="998"/>
      <c r="BW517" s="998"/>
      <c r="BX517" s="998"/>
      <c r="BY517" s="998"/>
      <c r="BZ517" s="998"/>
      <c r="CA517" s="998"/>
      <c r="CB517" s="998"/>
      <c r="CC517" s="998"/>
      <c r="CD517" s="998"/>
      <c r="CE517" s="998"/>
      <c r="CF517" s="998"/>
      <c r="CG517" s="998"/>
      <c r="CH517" s="998"/>
      <c r="CI517" s="998"/>
      <c r="CJ517" s="998"/>
      <c r="CK517" s="998"/>
      <c r="CL517" s="998"/>
      <c r="CM517" s="998"/>
      <c r="CN517" s="998"/>
      <c r="CO517" s="998"/>
      <c r="CP517" s="998"/>
      <c r="CQ517" s="998"/>
      <c r="CR517" s="998"/>
      <c r="CS517" s="998"/>
      <c r="CT517" s="998"/>
      <c r="CU517" s="998"/>
      <c r="CV517" s="998"/>
      <c r="CW517" s="998"/>
      <c r="CX517" s="998"/>
      <c r="CY517" s="998"/>
      <c r="CZ517" s="998"/>
      <c r="DA517" s="998"/>
      <c r="DB517" s="998"/>
      <c r="DC517" s="998"/>
      <c r="DD517" s="998"/>
      <c r="DE517" s="998"/>
      <c r="DF517" s="998"/>
      <c r="DG517" s="998"/>
      <c r="DH517" s="998"/>
      <c r="DI517" s="998"/>
      <c r="DJ517" s="998"/>
      <c r="DK517" s="998"/>
      <c r="DL517" s="998"/>
      <c r="DM517" s="998"/>
      <c r="DN517" s="998"/>
      <c r="DO517" s="998"/>
      <c r="DP517" s="998"/>
      <c r="DQ517" s="998"/>
      <c r="DR517" s="998"/>
      <c r="DS517" s="998"/>
      <c r="DT517" s="998"/>
      <c r="DU517" s="998"/>
      <c r="DV517" s="998"/>
      <c r="DW517" s="998"/>
      <c r="DX517" s="998"/>
      <c r="DY517" s="998"/>
      <c r="DZ517" s="998"/>
      <c r="EA517" s="998"/>
      <c r="EB517" s="998"/>
      <c r="EC517" s="998"/>
      <c r="ED517" s="998"/>
      <c r="EE517" s="998"/>
      <c r="EF517" s="998"/>
      <c r="EG517" s="998"/>
      <c r="EH517" s="998"/>
      <c r="EI517" s="998"/>
      <c r="EJ517" s="998"/>
      <c r="EK517" s="998"/>
      <c r="EL517" s="998"/>
      <c r="EM517" s="998"/>
      <c r="EN517" s="998"/>
      <c r="EO517" s="998"/>
      <c r="EP517" s="998"/>
      <c r="EQ517" s="998"/>
      <c r="ER517" s="998"/>
      <c r="ES517" s="998"/>
      <c r="ET517" s="998"/>
      <c r="EU517" s="998"/>
      <c r="EV517" s="998"/>
      <c r="EW517" s="998"/>
      <c r="EX517" s="998"/>
      <c r="EY517" s="998"/>
      <c r="EZ517" s="998"/>
      <c r="FA517" s="998"/>
      <c r="FB517" s="998"/>
      <c r="FC517" s="998"/>
      <c r="FD517" s="998"/>
      <c r="FE517" s="998"/>
      <c r="FF517" s="998"/>
      <c r="FG517" s="998"/>
      <c r="FH517" s="998"/>
      <c r="FI517" s="998"/>
      <c r="FJ517" s="998"/>
      <c r="FK517" s="998"/>
      <c r="FL517" s="998"/>
      <c r="FM517" s="998"/>
      <c r="FN517" s="998"/>
      <c r="FO517" s="998"/>
      <c r="FP517" s="998"/>
      <c r="FQ517" s="998"/>
      <c r="FR517" s="998"/>
      <c r="FS517" s="998"/>
      <c r="FT517" s="998"/>
      <c r="FU517" s="998"/>
      <c r="FV517" s="998"/>
      <c r="FW517" s="998"/>
      <c r="FX517" s="998"/>
      <c r="FY517" s="998"/>
      <c r="FZ517" s="998"/>
      <c r="GA517" s="998"/>
      <c r="GB517" s="998"/>
      <c r="GC517" s="998"/>
      <c r="GD517" s="998"/>
      <c r="GE517" s="998"/>
      <c r="GF517" s="998"/>
      <c r="GG517" s="998"/>
      <c r="GH517" s="998"/>
      <c r="GI517" s="998"/>
      <c r="GJ517" s="998"/>
      <c r="GK517" s="998"/>
      <c r="GL517" s="998"/>
      <c r="GM517" s="998"/>
      <c r="GN517" s="998"/>
      <c r="GO517" s="998"/>
      <c r="GP517" s="998"/>
      <c r="GQ517" s="998"/>
      <c r="GR517" s="998"/>
      <c r="GS517" s="998"/>
      <c r="GT517" s="998"/>
      <c r="GU517" s="998"/>
      <c r="GV517" s="998"/>
      <c r="GW517" s="998"/>
      <c r="GX517" s="998"/>
      <c r="GY517" s="998"/>
      <c r="GZ517" s="998"/>
      <c r="HA517" s="998"/>
      <c r="HB517" s="998"/>
      <c r="HC517" s="998"/>
      <c r="HD517" s="998"/>
      <c r="HE517" s="998"/>
      <c r="HF517" s="998"/>
      <c r="HG517" s="998"/>
      <c r="HH517" s="998"/>
      <c r="HI517" s="998"/>
      <c r="HJ517" s="998"/>
      <c r="HK517" s="998"/>
      <c r="HL517" s="998"/>
      <c r="HM517" s="998"/>
      <c r="HN517" s="998"/>
      <c r="HO517" s="998"/>
      <c r="HP517" s="998"/>
      <c r="HQ517" s="998"/>
      <c r="HR517" s="998"/>
      <c r="HS517" s="998"/>
      <c r="HT517" s="998"/>
      <c r="HU517" s="998"/>
      <c r="HV517" s="998"/>
      <c r="HW517" s="998"/>
      <c r="HX517" s="998"/>
      <c r="HY517" s="998"/>
      <c r="HZ517" s="998"/>
      <c r="IA517" s="998"/>
      <c r="IB517" s="998"/>
      <c r="IC517" s="998"/>
      <c r="ID517" s="998"/>
      <c r="IE517" s="998"/>
      <c r="IF517" s="998"/>
      <c r="IG517" s="998"/>
      <c r="IH517" s="998"/>
      <c r="II517" s="998"/>
      <c r="IJ517" s="998"/>
      <c r="IK517" s="998"/>
      <c r="IL517" s="998"/>
      <c r="IM517" s="998"/>
      <c r="IN517" s="998"/>
      <c r="IO517" s="998"/>
      <c r="IP517" s="998"/>
      <c r="IQ517" s="998"/>
      <c r="IR517" s="998"/>
      <c r="IS517" s="998"/>
      <c r="IT517" s="998"/>
      <c r="IU517" s="998"/>
      <c r="IV517" s="998"/>
    </row>
    <row r="518" spans="3:256" ht="15.6" customHeight="1">
      <c r="C518" s="2491"/>
      <c r="D518" s="487"/>
      <c r="E518" s="82"/>
      <c r="F518" s="536" t="s">
        <v>38</v>
      </c>
      <c r="G518" s="2516"/>
      <c r="H518" s="2516"/>
      <c r="I518" s="2516"/>
      <c r="J518" s="2516"/>
      <c r="K518" s="2516"/>
      <c r="L518" s="2516"/>
      <c r="M518" s="2516"/>
      <c r="N518" s="2516"/>
      <c r="O518" s="2516"/>
      <c r="P518" s="2503">
        <v>1062200</v>
      </c>
      <c r="Q518" s="2503">
        <v>3605400</v>
      </c>
      <c r="R518" s="2503">
        <v>9140400</v>
      </c>
      <c r="S518" s="2504">
        <v>9906700</v>
      </c>
      <c r="T518" s="2504">
        <v>10534900</v>
      </c>
      <c r="U518" s="2505">
        <v>11079700</v>
      </c>
      <c r="V518" s="2506">
        <v>11290600</v>
      </c>
      <c r="W518" s="508">
        <v>11778000</v>
      </c>
      <c r="X518" s="2507">
        <v>4853900</v>
      </c>
      <c r="Y518" s="2508">
        <v>5021000</v>
      </c>
      <c r="Z518" s="2508">
        <v>5288300</v>
      </c>
      <c r="AA518" s="2509">
        <v>5444960.2051999997</v>
      </c>
      <c r="AB518" s="2509">
        <v>5535429.9854000006</v>
      </c>
      <c r="AC518" s="508">
        <v>5735500</v>
      </c>
      <c r="AD518" s="508">
        <v>5978900</v>
      </c>
      <c r="AE518" s="508">
        <v>6236200</v>
      </c>
      <c r="AF518" s="508">
        <v>6501600</v>
      </c>
      <c r="AG518" s="508">
        <v>6724600</v>
      </c>
      <c r="AH518" s="508">
        <v>6955400</v>
      </c>
      <c r="AI518" s="508">
        <v>7194300</v>
      </c>
      <c r="AJ518" s="508">
        <v>7443200</v>
      </c>
      <c r="AK518" s="508">
        <v>7702500</v>
      </c>
      <c r="AL518" s="508">
        <v>7972600</v>
      </c>
      <c r="AM518" s="508">
        <v>8253900</v>
      </c>
      <c r="AN518" s="508">
        <v>8546700</v>
      </c>
      <c r="AO518" s="508">
        <v>8851600</v>
      </c>
      <c r="AP518" s="509">
        <v>9168900</v>
      </c>
      <c r="AQ518" s="998"/>
      <c r="AR518" s="998"/>
      <c r="AS518" s="2507">
        <v>5288300</v>
      </c>
      <c r="AT518" s="998"/>
      <c r="AU518" s="998"/>
      <c r="AV518" s="998"/>
      <c r="AW518" s="998"/>
      <c r="AX518" s="998"/>
      <c r="AY518" s="998"/>
      <c r="AZ518" s="998"/>
      <c r="BA518" s="998"/>
      <c r="BB518" s="998"/>
      <c r="BC518" s="998"/>
      <c r="BD518" s="998"/>
      <c r="BE518" s="998"/>
      <c r="BF518" s="998"/>
      <c r="BG518" s="998"/>
      <c r="BH518" s="998"/>
      <c r="BI518" s="998"/>
      <c r="BJ518" s="998"/>
      <c r="BK518" s="998"/>
      <c r="BL518" s="998"/>
      <c r="BM518" s="998"/>
      <c r="BN518" s="998"/>
      <c r="BO518" s="998"/>
      <c r="BP518" s="998"/>
      <c r="BQ518" s="998"/>
      <c r="BR518" s="998"/>
      <c r="BS518" s="998"/>
      <c r="BT518" s="998"/>
      <c r="BU518" s="998"/>
      <c r="BV518" s="998"/>
      <c r="BW518" s="998"/>
      <c r="BX518" s="998"/>
      <c r="BY518" s="998"/>
      <c r="BZ518" s="998"/>
      <c r="CA518" s="998"/>
      <c r="CB518" s="998"/>
      <c r="CC518" s="998"/>
      <c r="CD518" s="998"/>
      <c r="CE518" s="998"/>
      <c r="CF518" s="998"/>
      <c r="CG518" s="998"/>
      <c r="CH518" s="998"/>
      <c r="CI518" s="998"/>
      <c r="CJ518" s="998"/>
      <c r="CK518" s="998"/>
      <c r="CL518" s="998"/>
      <c r="CM518" s="998"/>
      <c r="CN518" s="998"/>
      <c r="CO518" s="998"/>
      <c r="CP518" s="998"/>
      <c r="CQ518" s="998"/>
      <c r="CR518" s="998"/>
      <c r="CS518" s="998"/>
      <c r="CT518" s="998"/>
      <c r="CU518" s="998"/>
      <c r="CV518" s="998"/>
      <c r="CW518" s="998"/>
      <c r="CX518" s="998"/>
      <c r="CY518" s="998"/>
      <c r="CZ518" s="998"/>
      <c r="DA518" s="998"/>
      <c r="DB518" s="998"/>
      <c r="DC518" s="998"/>
      <c r="DD518" s="998"/>
      <c r="DE518" s="998"/>
      <c r="DF518" s="998"/>
      <c r="DG518" s="998"/>
      <c r="DH518" s="998"/>
      <c r="DI518" s="998"/>
      <c r="DJ518" s="998"/>
      <c r="DK518" s="998"/>
      <c r="DL518" s="998"/>
      <c r="DM518" s="998"/>
      <c r="DN518" s="998"/>
      <c r="DO518" s="998"/>
      <c r="DP518" s="998"/>
      <c r="DQ518" s="998"/>
      <c r="DR518" s="998"/>
      <c r="DS518" s="998"/>
      <c r="DT518" s="998"/>
      <c r="DU518" s="998"/>
      <c r="DV518" s="998"/>
      <c r="DW518" s="998"/>
      <c r="DX518" s="998"/>
      <c r="DY518" s="998"/>
      <c r="DZ518" s="998"/>
      <c r="EA518" s="998"/>
      <c r="EB518" s="998"/>
      <c r="EC518" s="998"/>
      <c r="ED518" s="998"/>
      <c r="EE518" s="998"/>
      <c r="EF518" s="998"/>
      <c r="EG518" s="998"/>
      <c r="EH518" s="998"/>
      <c r="EI518" s="998"/>
      <c r="EJ518" s="998"/>
      <c r="EK518" s="998"/>
      <c r="EL518" s="998"/>
      <c r="EM518" s="998"/>
      <c r="EN518" s="998"/>
      <c r="EO518" s="998"/>
      <c r="EP518" s="998"/>
      <c r="EQ518" s="998"/>
      <c r="ER518" s="998"/>
      <c r="ES518" s="998"/>
      <c r="ET518" s="998"/>
      <c r="EU518" s="998"/>
      <c r="EV518" s="998"/>
      <c r="EW518" s="998"/>
      <c r="EX518" s="998"/>
      <c r="EY518" s="998"/>
      <c r="EZ518" s="998"/>
      <c r="FA518" s="998"/>
      <c r="FB518" s="998"/>
      <c r="FC518" s="998"/>
      <c r="FD518" s="998"/>
      <c r="FE518" s="998"/>
      <c r="FF518" s="998"/>
      <c r="FG518" s="998"/>
      <c r="FH518" s="998"/>
      <c r="FI518" s="998"/>
      <c r="FJ518" s="998"/>
      <c r="FK518" s="998"/>
      <c r="FL518" s="998"/>
      <c r="FM518" s="998"/>
      <c r="FN518" s="998"/>
      <c r="FO518" s="998"/>
      <c r="FP518" s="998"/>
      <c r="FQ518" s="998"/>
      <c r="FR518" s="998"/>
      <c r="FS518" s="998"/>
      <c r="FT518" s="998"/>
      <c r="FU518" s="998"/>
      <c r="FV518" s="998"/>
      <c r="FW518" s="998"/>
      <c r="FX518" s="998"/>
      <c r="FY518" s="998"/>
      <c r="FZ518" s="998"/>
      <c r="GA518" s="998"/>
      <c r="GB518" s="998"/>
      <c r="GC518" s="998"/>
      <c r="GD518" s="998"/>
      <c r="GE518" s="998"/>
      <c r="GF518" s="998"/>
      <c r="GG518" s="998"/>
      <c r="GH518" s="998"/>
      <c r="GI518" s="998"/>
      <c r="GJ518" s="998"/>
      <c r="GK518" s="998"/>
      <c r="GL518" s="998"/>
      <c r="GM518" s="998"/>
      <c r="GN518" s="998"/>
      <c r="GO518" s="998"/>
      <c r="GP518" s="998"/>
      <c r="GQ518" s="998"/>
      <c r="GR518" s="998"/>
      <c r="GS518" s="998"/>
      <c r="GT518" s="998"/>
      <c r="GU518" s="998"/>
      <c r="GV518" s="998"/>
      <c r="GW518" s="998"/>
      <c r="GX518" s="998"/>
      <c r="GY518" s="998"/>
      <c r="GZ518" s="998"/>
      <c r="HA518" s="998"/>
      <c r="HB518" s="998"/>
      <c r="HC518" s="998"/>
      <c r="HD518" s="998"/>
      <c r="HE518" s="998"/>
      <c r="HF518" s="998"/>
      <c r="HG518" s="998"/>
      <c r="HH518" s="998"/>
      <c r="HI518" s="998"/>
      <c r="HJ518" s="998"/>
      <c r="HK518" s="998"/>
      <c r="HL518" s="998"/>
      <c r="HM518" s="998"/>
      <c r="HN518" s="998"/>
      <c r="HO518" s="998"/>
      <c r="HP518" s="998"/>
      <c r="HQ518" s="998"/>
      <c r="HR518" s="998"/>
      <c r="HS518" s="998"/>
      <c r="HT518" s="998"/>
      <c r="HU518" s="998"/>
      <c r="HV518" s="998"/>
      <c r="HW518" s="998"/>
      <c r="HX518" s="998"/>
      <c r="HY518" s="998"/>
      <c r="HZ518" s="998"/>
      <c r="IA518" s="998"/>
      <c r="IB518" s="998"/>
      <c r="IC518" s="998"/>
      <c r="ID518" s="998"/>
      <c r="IE518" s="998"/>
      <c r="IF518" s="998"/>
      <c r="IG518" s="998"/>
      <c r="IH518" s="998"/>
      <c r="II518" s="998"/>
      <c r="IJ518" s="998"/>
      <c r="IK518" s="998"/>
      <c r="IL518" s="998"/>
      <c r="IM518" s="998"/>
      <c r="IN518" s="998"/>
      <c r="IO518" s="998"/>
      <c r="IP518" s="998"/>
      <c r="IQ518" s="998"/>
      <c r="IR518" s="998"/>
      <c r="IS518" s="998"/>
      <c r="IT518" s="998"/>
      <c r="IU518" s="998"/>
      <c r="IV518" s="998"/>
    </row>
    <row r="519" spans="3:256" ht="15.6" customHeight="1">
      <c r="C519" s="2491"/>
      <c r="D519" s="663" t="s">
        <v>807</v>
      </c>
      <c r="E519" s="664"/>
      <c r="F519" s="665"/>
      <c r="G519" s="2549"/>
      <c r="H519" s="2549"/>
      <c r="I519" s="2549">
        <v>186625116</v>
      </c>
      <c r="J519" s="2549">
        <v>195712000</v>
      </c>
      <c r="K519" s="2549">
        <v>196522400</v>
      </c>
      <c r="L519" s="2549">
        <v>197882500</v>
      </c>
      <c r="M519" s="2549">
        <v>194223279.17142481</v>
      </c>
      <c r="N519" s="2549">
        <v>200776100</v>
      </c>
      <c r="O519" s="528" t="e">
        <v>#REF!</v>
      </c>
      <c r="P519" s="528">
        <v>250674700</v>
      </c>
      <c r="Q519" s="528">
        <v>258609300</v>
      </c>
      <c r="R519" s="2526">
        <v>291822500</v>
      </c>
      <c r="S519" s="2527">
        <v>298529900</v>
      </c>
      <c r="T519" s="528">
        <v>310551700</v>
      </c>
      <c r="U519" s="528">
        <v>323424600</v>
      </c>
      <c r="V519" s="528">
        <v>323650700</v>
      </c>
      <c r="W519" s="528">
        <v>321728600</v>
      </c>
      <c r="X519" s="528">
        <v>336043000</v>
      </c>
      <c r="Y519" s="528">
        <v>337877600</v>
      </c>
      <c r="Z519" s="528">
        <v>353088500</v>
      </c>
      <c r="AA519" s="528">
        <v>395206078.2747705</v>
      </c>
      <c r="AB519" s="528">
        <v>407018161.01480824</v>
      </c>
      <c r="AC519" s="528">
        <v>421088600</v>
      </c>
      <c r="AD519" s="528">
        <v>437934600</v>
      </c>
      <c r="AE519" s="528">
        <v>455689600</v>
      </c>
      <c r="AF519" s="528">
        <v>473995400</v>
      </c>
      <c r="AG519" s="528">
        <v>489657000</v>
      </c>
      <c r="AH519" s="528">
        <v>505853500</v>
      </c>
      <c r="AI519" s="528">
        <v>522603900</v>
      </c>
      <c r="AJ519" s="528">
        <v>540029900</v>
      </c>
      <c r="AK519" s="528">
        <v>558155900</v>
      </c>
      <c r="AL519" s="528">
        <v>577005400</v>
      </c>
      <c r="AM519" s="528">
        <v>596605200</v>
      </c>
      <c r="AN519" s="528">
        <v>616982500</v>
      </c>
      <c r="AO519" s="528">
        <v>638165400</v>
      </c>
      <c r="AP519" s="528">
        <v>660183400</v>
      </c>
      <c r="AQ519" s="241"/>
      <c r="AR519" s="241"/>
      <c r="AS519" s="2550">
        <v>355688700</v>
      </c>
      <c r="AT519" s="241"/>
      <c r="AU519" s="241"/>
      <c r="AV519" s="241"/>
      <c r="AW519" s="241"/>
      <c r="AX519" s="241"/>
      <c r="AY519" s="241"/>
      <c r="AZ519" s="241"/>
      <c r="BA519" s="241"/>
      <c r="BB519" s="241"/>
      <c r="BC519" s="241"/>
      <c r="BD519" s="241"/>
      <c r="BE519" s="241"/>
      <c r="BF519" s="241"/>
      <c r="BG519" s="241"/>
      <c r="BH519" s="241"/>
      <c r="BI519" s="241"/>
      <c r="BJ519" s="241"/>
      <c r="BK519" s="241"/>
      <c r="BL519" s="241"/>
      <c r="BM519" s="241"/>
      <c r="BN519" s="241"/>
      <c r="BO519" s="241"/>
      <c r="BP519" s="241"/>
      <c r="BQ519" s="241"/>
      <c r="BR519" s="241"/>
      <c r="BS519" s="241"/>
      <c r="BT519" s="241"/>
      <c r="BU519" s="241"/>
      <c r="BV519" s="241"/>
      <c r="BW519" s="241"/>
      <c r="BX519" s="241"/>
      <c r="BY519" s="241"/>
      <c r="BZ519" s="241"/>
      <c r="CA519" s="241"/>
      <c r="CB519" s="241"/>
      <c r="CC519" s="241"/>
      <c r="CD519" s="241"/>
      <c r="CE519" s="241"/>
      <c r="CF519" s="241"/>
      <c r="CG519" s="241"/>
      <c r="CH519" s="241"/>
      <c r="CI519" s="241"/>
      <c r="CJ519" s="241"/>
      <c r="CK519" s="241"/>
      <c r="CL519" s="241"/>
      <c r="CM519" s="241"/>
      <c r="CN519" s="241"/>
      <c r="CO519" s="241"/>
      <c r="CP519" s="241"/>
      <c r="CQ519" s="241"/>
      <c r="CR519" s="241"/>
      <c r="CS519" s="241"/>
      <c r="CT519" s="241"/>
      <c r="CU519" s="241"/>
      <c r="CV519" s="241"/>
      <c r="CW519" s="241"/>
      <c r="CX519" s="241"/>
      <c r="CY519" s="241"/>
      <c r="CZ519" s="241"/>
      <c r="DA519" s="241"/>
      <c r="DB519" s="241"/>
      <c r="DC519" s="241"/>
      <c r="DD519" s="241"/>
      <c r="DE519" s="241"/>
      <c r="DF519" s="241"/>
      <c r="DG519" s="241"/>
      <c r="DH519" s="241"/>
      <c r="DI519" s="241"/>
      <c r="DJ519" s="241"/>
      <c r="DK519" s="241"/>
      <c r="DL519" s="241"/>
      <c r="DM519" s="241"/>
      <c r="DN519" s="241"/>
      <c r="DO519" s="241"/>
      <c r="DP519" s="241"/>
      <c r="DQ519" s="241"/>
      <c r="DR519" s="241"/>
      <c r="DS519" s="241"/>
      <c r="DT519" s="241"/>
      <c r="DU519" s="241"/>
      <c r="DV519" s="241"/>
      <c r="DW519" s="241"/>
      <c r="DX519" s="241"/>
      <c r="DY519" s="241"/>
      <c r="DZ519" s="241"/>
      <c r="EA519" s="241"/>
      <c r="EB519" s="241"/>
      <c r="EC519" s="241"/>
      <c r="ED519" s="241"/>
      <c r="EE519" s="241"/>
      <c r="EF519" s="241"/>
      <c r="EG519" s="241"/>
      <c r="EH519" s="241"/>
      <c r="EI519" s="241"/>
      <c r="EJ519" s="241"/>
      <c r="EK519" s="241"/>
      <c r="EL519" s="241"/>
      <c r="EM519" s="241"/>
      <c r="EN519" s="241"/>
      <c r="EO519" s="241"/>
      <c r="EP519" s="241"/>
      <c r="EQ519" s="241"/>
      <c r="ER519" s="241"/>
      <c r="ES519" s="241"/>
      <c r="ET519" s="241"/>
      <c r="EU519" s="241"/>
      <c r="EV519" s="241"/>
      <c r="EW519" s="241"/>
      <c r="EX519" s="241"/>
      <c r="EY519" s="241"/>
      <c r="EZ519" s="241"/>
      <c r="FA519" s="241"/>
      <c r="FB519" s="241"/>
      <c r="FC519" s="241"/>
      <c r="FD519" s="241"/>
      <c r="FE519" s="241"/>
      <c r="FF519" s="241"/>
      <c r="FG519" s="241"/>
      <c r="FH519" s="241"/>
      <c r="FI519" s="241"/>
      <c r="FJ519" s="241"/>
      <c r="FK519" s="241"/>
      <c r="FL519" s="241"/>
      <c r="FM519" s="241"/>
      <c r="FN519" s="241"/>
      <c r="FO519" s="241"/>
      <c r="FP519" s="241"/>
      <c r="FQ519" s="241"/>
      <c r="FR519" s="241"/>
      <c r="FS519" s="241"/>
      <c r="FT519" s="241"/>
      <c r="FU519" s="241"/>
      <c r="FV519" s="241"/>
      <c r="FW519" s="241"/>
      <c r="FX519" s="241"/>
      <c r="FY519" s="241"/>
      <c r="FZ519" s="241"/>
      <c r="GA519" s="241"/>
      <c r="GB519" s="241"/>
      <c r="GC519" s="241"/>
      <c r="GD519" s="241"/>
      <c r="GE519" s="241"/>
      <c r="GF519" s="241"/>
      <c r="GG519" s="241"/>
      <c r="GH519" s="241"/>
      <c r="GI519" s="241"/>
      <c r="GJ519" s="241"/>
      <c r="GK519" s="241"/>
      <c r="GL519" s="241"/>
      <c r="GM519" s="241"/>
      <c r="GN519" s="241"/>
      <c r="GO519" s="241"/>
      <c r="GP519" s="241"/>
      <c r="GQ519" s="241"/>
      <c r="GR519" s="241"/>
      <c r="GS519" s="241"/>
      <c r="GT519" s="241"/>
      <c r="GU519" s="241"/>
      <c r="GV519" s="241"/>
      <c r="GW519" s="241"/>
      <c r="GX519" s="241"/>
      <c r="GY519" s="241"/>
      <c r="GZ519" s="241"/>
      <c r="HA519" s="241"/>
      <c r="HB519" s="241"/>
      <c r="HC519" s="241"/>
      <c r="HD519" s="241"/>
      <c r="HE519" s="241"/>
      <c r="HF519" s="241"/>
      <c r="HG519" s="241"/>
      <c r="HH519" s="241"/>
      <c r="HI519" s="241"/>
      <c r="HJ519" s="241"/>
      <c r="HK519" s="241"/>
      <c r="HL519" s="241"/>
      <c r="HM519" s="241"/>
      <c r="HN519" s="241"/>
      <c r="HO519" s="241"/>
      <c r="HP519" s="241"/>
      <c r="HQ519" s="241"/>
      <c r="HR519" s="241"/>
      <c r="HS519" s="241"/>
      <c r="HT519" s="241"/>
      <c r="HU519" s="241"/>
      <c r="HV519" s="241"/>
      <c r="HW519" s="241"/>
      <c r="HX519" s="241"/>
      <c r="HY519" s="241"/>
      <c r="HZ519" s="241"/>
      <c r="IA519" s="241"/>
      <c r="IB519" s="241"/>
      <c r="IC519" s="241"/>
      <c r="ID519" s="241"/>
      <c r="IE519" s="241"/>
      <c r="IF519" s="241"/>
      <c r="IG519" s="241"/>
      <c r="IH519" s="241"/>
      <c r="II519" s="241"/>
      <c r="IJ519" s="241"/>
      <c r="IK519" s="241"/>
      <c r="IL519" s="241"/>
      <c r="IM519" s="241"/>
      <c r="IN519" s="241"/>
      <c r="IO519" s="241"/>
      <c r="IP519" s="241"/>
      <c r="IQ519" s="241"/>
      <c r="IR519" s="241"/>
      <c r="IS519" s="241"/>
      <c r="IT519" s="241"/>
      <c r="IU519" s="241"/>
      <c r="IV519" s="241"/>
    </row>
    <row r="520" spans="3:256" ht="15.6" customHeight="1">
      <c r="E520" s="20" t="s">
        <v>5347</v>
      </c>
      <c r="H520" s="1199"/>
      <c r="I520" s="1199" t="e">
        <v>#DIV/0!</v>
      </c>
      <c r="J520" s="1199">
        <v>4.7542313440067062E-2</v>
      </c>
      <c r="K520" s="1199">
        <v>4.1322288567888811E-3</v>
      </c>
      <c r="L520" s="1199">
        <v>6.8970004759165652E-3</v>
      </c>
      <c r="M520" s="1199">
        <v>-1.8664999376656881E-2</v>
      </c>
      <c r="N520" s="1199"/>
      <c r="O520" s="1199"/>
      <c r="P520" s="1199"/>
      <c r="Q520" s="1199">
        <v>3.1162345927590124E-2</v>
      </c>
      <c r="R520" s="1199">
        <v>0.12082731215585855</v>
      </c>
      <c r="S520" s="1199">
        <v>2.2724354596417841E-2</v>
      </c>
      <c r="T520" s="1199">
        <v>4.0270003105216598E-2</v>
      </c>
      <c r="U520" s="1199">
        <v>4.1451713193004579E-2</v>
      </c>
      <c r="V520" s="1199">
        <v>6.9908102228463762E-4</v>
      </c>
      <c r="W520" s="1199">
        <v>-5.9388099577723759E-3</v>
      </c>
      <c r="X520" s="1199">
        <v>4.4492158919039217E-2</v>
      </c>
      <c r="Y520" s="1199">
        <v>5.4594203717976564E-3</v>
      </c>
      <c r="Z520" s="1199">
        <v>4.5018965447842653E-2</v>
      </c>
      <c r="AA520" s="1199">
        <v>0.11928334758784412</v>
      </c>
      <c r="AB520" s="1199">
        <v>2.9888413638783373E-2</v>
      </c>
      <c r="AC520" s="1199">
        <v>3.4569560606608526E-2</v>
      </c>
      <c r="AD520" s="1199">
        <v>4.0005832501758536E-2</v>
      </c>
      <c r="AE520" s="1199">
        <v>4.0542583298967469E-2</v>
      </c>
      <c r="AF520" s="1199">
        <v>4.0171643153585249E-2</v>
      </c>
      <c r="AG520" s="1199">
        <v>3.3041670868535856E-2</v>
      </c>
      <c r="AH520" s="1199">
        <v>3.3077235697641413E-2</v>
      </c>
      <c r="AI520" s="1199">
        <v>3.3113144418295021E-2</v>
      </c>
      <c r="AJ520" s="1199">
        <v>3.3344565549549093E-2</v>
      </c>
      <c r="AK520" s="1199">
        <v>3.3564808170806835E-2</v>
      </c>
      <c r="AL520" s="1199">
        <v>3.3771030638572487E-2</v>
      </c>
      <c r="AM520" s="1199">
        <v>3.3968139639594358E-2</v>
      </c>
      <c r="AN520" s="1199">
        <v>3.4155418021834208E-2</v>
      </c>
      <c r="AO520" s="1199">
        <v>3.4333064552074008E-2</v>
      </c>
      <c r="AP520" s="1199">
        <v>3.4502027217395363E-2</v>
      </c>
    </row>
    <row r="521" spans="3:256" ht="15.6" customHeight="1">
      <c r="P521" s="1199"/>
    </row>
    <row r="522" spans="3:256" ht="15.6" customHeight="1">
      <c r="F522"/>
    </row>
    <row r="523" spans="3:256" ht="15.6" customHeight="1">
      <c r="F523" s="420" t="s">
        <v>44</v>
      </c>
      <c r="U523" s="1347">
        <v>24933500</v>
      </c>
      <c r="V523" s="1347">
        <v>29492300</v>
      </c>
      <c r="W523" s="1347">
        <v>26493300</v>
      </c>
      <c r="X523" s="1347">
        <v>32181400</v>
      </c>
      <c r="Y523" s="1347">
        <v>25512700</v>
      </c>
      <c r="Z523" s="1347">
        <v>26409500</v>
      </c>
      <c r="AA523" s="1347">
        <v>26565700</v>
      </c>
      <c r="AB523" s="1347">
        <v>27644213</v>
      </c>
      <c r="AC523" s="1347">
        <v>28335400</v>
      </c>
      <c r="AD523" s="1347">
        <v>29043700</v>
      </c>
      <c r="AE523" s="1347">
        <v>29769900</v>
      </c>
      <c r="AF523" s="1347">
        <v>30514100</v>
      </c>
      <c r="AG523" s="1347">
        <v>31277000</v>
      </c>
      <c r="AH523" s="1347">
        <v>32058800</v>
      </c>
      <c r="AI523" s="1347">
        <v>32860400</v>
      </c>
      <c r="AJ523" s="1347">
        <v>33682000</v>
      </c>
      <c r="AK523" s="1347">
        <v>34524200</v>
      </c>
      <c r="AL523" s="1347">
        <v>35387200</v>
      </c>
      <c r="AM523" s="1347">
        <v>36271800</v>
      </c>
      <c r="AN523" s="1347">
        <v>37178500</v>
      </c>
      <c r="AO523" s="1347">
        <v>38108000</v>
      </c>
      <c r="AP523" s="1347">
        <v>39060800</v>
      </c>
    </row>
    <row r="524" spans="3:256" ht="15.6" customHeight="1">
      <c r="F524" s="420" t="s">
        <v>5348</v>
      </c>
      <c r="U524" s="1347">
        <v>298491100</v>
      </c>
      <c r="V524" s="1347">
        <v>294158400</v>
      </c>
      <c r="W524" s="1347">
        <v>295235300</v>
      </c>
      <c r="X524" s="1347">
        <v>303861600</v>
      </c>
      <c r="Y524" s="1347">
        <v>312364900</v>
      </c>
      <c r="Z524" s="1347">
        <v>326679000</v>
      </c>
      <c r="AA524" s="1347">
        <v>368640378.2747705</v>
      </c>
      <c r="AB524" s="1347">
        <v>379373948.01480824</v>
      </c>
      <c r="AC524" s="1347">
        <v>392753200</v>
      </c>
      <c r="AD524" s="1347">
        <v>408890900</v>
      </c>
      <c r="AE524" s="1347">
        <v>425919700</v>
      </c>
      <c r="AF524" s="1347">
        <v>443481300</v>
      </c>
      <c r="AG524" s="1347">
        <v>458380000</v>
      </c>
      <c r="AH524" s="1347">
        <v>473794700</v>
      </c>
      <c r="AI524" s="1347">
        <v>489743500</v>
      </c>
      <c r="AJ524" s="1347">
        <v>506347900</v>
      </c>
      <c r="AK524" s="1347">
        <v>523631700</v>
      </c>
      <c r="AL524" s="1347">
        <v>541618200</v>
      </c>
      <c r="AM524" s="1347">
        <v>560333400</v>
      </c>
      <c r="AN524" s="1347">
        <v>579804000</v>
      </c>
      <c r="AO524" s="1347">
        <v>600057400</v>
      </c>
      <c r="AP524" s="1347">
        <v>621122600</v>
      </c>
    </row>
    <row r="525" spans="3:256" ht="15.6" customHeight="1">
      <c r="F525" s="871"/>
    </row>
    <row r="526" spans="3:256" ht="15.6" customHeight="1">
      <c r="F526" s="871"/>
    </row>
    <row r="527" spans="3:256" ht="15.6" customHeight="1">
      <c r="F527" s="490" t="s">
        <v>623</v>
      </c>
      <c r="V527" s="1347">
        <v>225604600</v>
      </c>
      <c r="W527" s="1347">
        <v>232326500</v>
      </c>
      <c r="X527" s="1347">
        <v>237029800</v>
      </c>
      <c r="Y527" s="1347">
        <v>246290900</v>
      </c>
      <c r="Z527" s="1347">
        <v>259051400</v>
      </c>
      <c r="AA527" s="1347">
        <v>292963869.97997046</v>
      </c>
      <c r="AB527" s="1347">
        <v>303581006.65650815</v>
      </c>
      <c r="AC527" s="1347">
        <v>315065500</v>
      </c>
      <c r="AD527" s="1347">
        <v>329260700</v>
      </c>
      <c r="AE527" s="1347">
        <v>344298400</v>
      </c>
      <c r="AF527" s="1347">
        <v>359819700</v>
      </c>
      <c r="AG527" s="1347">
        <v>372626700</v>
      </c>
      <c r="AH527" s="1347">
        <v>385897800</v>
      </c>
      <c r="AI527" s="1347">
        <v>399649300</v>
      </c>
      <c r="AJ527" s="1347">
        <v>414001600</v>
      </c>
      <c r="AK527" s="1347">
        <v>428976600</v>
      </c>
      <c r="AL527" s="1347">
        <v>444596700</v>
      </c>
      <c r="AM527" s="1347">
        <v>460886500</v>
      </c>
      <c r="AN527" s="1347">
        <v>477870600</v>
      </c>
      <c r="AO527" s="1347">
        <v>495575400</v>
      </c>
      <c r="AP527" s="1347">
        <v>514028800</v>
      </c>
    </row>
    <row r="528" spans="3:256" ht="15.6" customHeight="1">
      <c r="F528" s="490" t="s">
        <v>625</v>
      </c>
      <c r="V528" s="1347">
        <v>38200000</v>
      </c>
      <c r="W528" s="1347">
        <v>35102100</v>
      </c>
      <c r="X528" s="1347">
        <v>38685700</v>
      </c>
      <c r="Y528" s="1347">
        <v>41439000</v>
      </c>
      <c r="Z528" s="1347">
        <v>41239300</v>
      </c>
      <c r="AA528" s="1347">
        <v>40629932</v>
      </c>
      <c r="AB528" s="1347">
        <v>41028082</v>
      </c>
      <c r="AC528" s="1347">
        <v>42053800</v>
      </c>
      <c r="AD528" s="1347">
        <v>43105200</v>
      </c>
      <c r="AE528" s="1347">
        <v>44183200</v>
      </c>
      <c r="AF528" s="1347">
        <v>45287800</v>
      </c>
      <c r="AG528" s="1347">
        <v>46420300</v>
      </c>
      <c r="AH528" s="1347">
        <v>47580700</v>
      </c>
      <c r="AI528" s="1347">
        <v>48770400</v>
      </c>
      <c r="AJ528" s="1347">
        <v>49989700</v>
      </c>
      <c r="AK528" s="1347">
        <v>51239400</v>
      </c>
      <c r="AL528" s="1347">
        <v>52520400</v>
      </c>
      <c r="AM528" s="1347">
        <v>53833300</v>
      </c>
      <c r="AN528" s="1347">
        <v>55179300</v>
      </c>
      <c r="AO528" s="1347">
        <v>56559000</v>
      </c>
      <c r="AP528" s="1347">
        <v>57972700</v>
      </c>
    </row>
    <row r="529" spans="1:42" ht="15.6" customHeight="1">
      <c r="F529" s="490" t="s">
        <v>626</v>
      </c>
      <c r="V529" s="1347">
        <v>12579300</v>
      </c>
      <c r="W529" s="1347">
        <v>10738700</v>
      </c>
      <c r="X529" s="1347">
        <v>12335700</v>
      </c>
      <c r="Y529" s="1347">
        <v>12595200</v>
      </c>
      <c r="Z529" s="1347">
        <v>12919900</v>
      </c>
      <c r="AA529" s="1347">
        <v>14621617</v>
      </c>
      <c r="AB529" s="1347">
        <v>15391643</v>
      </c>
      <c r="AC529" s="1347">
        <v>15776600</v>
      </c>
      <c r="AD529" s="1347">
        <v>16171000</v>
      </c>
      <c r="AE529" s="1347">
        <v>16575400</v>
      </c>
      <c r="AF529" s="1347">
        <v>16989700</v>
      </c>
      <c r="AG529" s="1347">
        <v>17414400</v>
      </c>
      <c r="AH529" s="1347">
        <v>17849600</v>
      </c>
      <c r="AI529" s="1347">
        <v>18295800</v>
      </c>
      <c r="AJ529" s="1347">
        <v>18753000</v>
      </c>
      <c r="AK529" s="1347">
        <v>19221900</v>
      </c>
      <c r="AL529" s="1347">
        <v>19702400</v>
      </c>
      <c r="AM529" s="1347">
        <v>20194900</v>
      </c>
      <c r="AN529" s="1347">
        <v>20699700</v>
      </c>
      <c r="AO529" s="1347">
        <v>21217200</v>
      </c>
      <c r="AP529" s="1347">
        <v>21747700</v>
      </c>
    </row>
    <row r="530" spans="1:42" ht="15.6" customHeight="1">
      <c r="F530" s="490" t="s">
        <v>629</v>
      </c>
      <c r="V530" s="1347">
        <v>24424300</v>
      </c>
      <c r="W530" s="1347">
        <v>22231400</v>
      </c>
      <c r="X530" s="1347">
        <v>17668100</v>
      </c>
      <c r="Y530" s="1347">
        <v>19673600</v>
      </c>
      <c r="Z530" s="1347">
        <v>20362200</v>
      </c>
      <c r="AA530" s="1347">
        <v>19376000</v>
      </c>
      <c r="AB530" s="1347">
        <v>19908000</v>
      </c>
      <c r="AC530" s="1347">
        <v>20405700</v>
      </c>
      <c r="AD530" s="1347">
        <v>20915800</v>
      </c>
      <c r="AE530" s="1347">
        <v>21438800</v>
      </c>
      <c r="AF530" s="1347">
        <v>21974700</v>
      </c>
      <c r="AG530" s="1347">
        <v>22524100</v>
      </c>
      <c r="AH530" s="1347">
        <v>23087100</v>
      </c>
      <c r="AI530" s="1347">
        <v>23664400</v>
      </c>
      <c r="AJ530" s="1347">
        <v>24256100</v>
      </c>
      <c r="AK530" s="1347">
        <v>24862600</v>
      </c>
      <c r="AL530" s="1347">
        <v>25484100</v>
      </c>
      <c r="AM530" s="1347">
        <v>26121200</v>
      </c>
      <c r="AN530" s="1347">
        <v>26774200</v>
      </c>
      <c r="AO530" s="1347">
        <v>27443600</v>
      </c>
      <c r="AP530" s="1347">
        <v>28129700</v>
      </c>
    </row>
    <row r="531" spans="1:42" ht="15.6" customHeight="1">
      <c r="F531" s="490" t="s">
        <v>632</v>
      </c>
      <c r="V531" s="1347">
        <v>42842800</v>
      </c>
      <c r="W531" s="1347">
        <v>41329900</v>
      </c>
      <c r="X531" s="1347">
        <v>49579900</v>
      </c>
      <c r="Y531" s="1347">
        <v>40860300</v>
      </c>
      <c r="Z531" s="1347">
        <v>42922800</v>
      </c>
      <c r="AA531" s="1347">
        <v>46358917.560000002</v>
      </c>
      <c r="AB531" s="1347">
        <v>46657173.560000002</v>
      </c>
      <c r="AC531" s="1347">
        <v>47823400</v>
      </c>
      <c r="AD531" s="1347">
        <v>49019200</v>
      </c>
      <c r="AE531" s="1347">
        <v>50244600</v>
      </c>
      <c r="AF531" s="1347">
        <v>51500700</v>
      </c>
      <c r="AG531" s="1347">
        <v>52788400</v>
      </c>
      <c r="AH531" s="1347">
        <v>54108300</v>
      </c>
      <c r="AI531" s="1347">
        <v>55461000</v>
      </c>
      <c r="AJ531" s="1347">
        <v>56847600</v>
      </c>
      <c r="AK531" s="1347">
        <v>58268800</v>
      </c>
      <c r="AL531" s="1347">
        <v>59725600</v>
      </c>
      <c r="AM531" s="1347">
        <v>61218700</v>
      </c>
      <c r="AN531" s="1347">
        <v>62749000</v>
      </c>
      <c r="AO531" s="1347">
        <v>64317800</v>
      </c>
      <c r="AP531" s="1347">
        <v>65926000</v>
      </c>
    </row>
    <row r="532" spans="1:42" ht="15.6" customHeight="1">
      <c r="F532" s="20" t="s">
        <v>635</v>
      </c>
      <c r="V532" s="1347">
        <v>-20000300</v>
      </c>
      <c r="W532" s="1347">
        <v>-20000000</v>
      </c>
      <c r="X532" s="1347">
        <v>-19256200</v>
      </c>
      <c r="Y532" s="1347">
        <v>-22981400</v>
      </c>
      <c r="Z532" s="1347">
        <v>-23407100</v>
      </c>
      <c r="AA532" s="1347">
        <v>-18744258.265199997</v>
      </c>
      <c r="AB532" s="1347">
        <v>-19547744.201700002</v>
      </c>
      <c r="AC532" s="1347">
        <v>-20036400</v>
      </c>
      <c r="AD532" s="1347">
        <v>-20537300</v>
      </c>
      <c r="AE532" s="1347">
        <v>-21050800</v>
      </c>
      <c r="AF532" s="1347">
        <v>-21577200</v>
      </c>
      <c r="AG532" s="1347">
        <v>-22116900</v>
      </c>
      <c r="AH532" s="1347">
        <v>-22670000</v>
      </c>
      <c r="AI532" s="1347">
        <v>-23237000</v>
      </c>
      <c r="AJ532" s="1347">
        <v>-23818100</v>
      </c>
      <c r="AK532" s="1347">
        <v>-24413400</v>
      </c>
      <c r="AL532" s="1347">
        <v>-25023800</v>
      </c>
      <c r="AM532" s="1347">
        <v>-25649400</v>
      </c>
      <c r="AN532" s="1347">
        <v>-26290300</v>
      </c>
      <c r="AO532" s="1347">
        <v>-26947600</v>
      </c>
      <c r="AP532" s="1347">
        <v>-27621500</v>
      </c>
    </row>
    <row r="533" spans="1:42" ht="15.6" customHeight="1">
      <c r="F533" s="82" t="s">
        <v>38</v>
      </c>
      <c r="V533" s="2551">
        <v>323650700</v>
      </c>
      <c r="W533" s="2551">
        <v>321728600</v>
      </c>
      <c r="X533" s="2551">
        <v>336043000</v>
      </c>
      <c r="Y533" s="2551">
        <v>337877600</v>
      </c>
      <c r="Z533" s="2551">
        <v>353088500</v>
      </c>
      <c r="AA533" s="2551">
        <v>395206078.27477044</v>
      </c>
      <c r="AB533" s="2551">
        <v>407018161.01480818</v>
      </c>
      <c r="AC533" s="2551">
        <v>421088600</v>
      </c>
      <c r="AD533" s="2551">
        <v>437934600</v>
      </c>
      <c r="AE533" s="2551">
        <v>455689600</v>
      </c>
      <c r="AF533" s="2551">
        <v>473995400</v>
      </c>
      <c r="AG533" s="2551">
        <v>489657000</v>
      </c>
      <c r="AH533" s="2551">
        <v>505853500</v>
      </c>
      <c r="AI533" s="2551">
        <v>522603900</v>
      </c>
      <c r="AJ533" s="2551">
        <v>540029900</v>
      </c>
      <c r="AK533" s="2551">
        <v>558155900</v>
      </c>
      <c r="AL533" s="2551">
        <v>577005400</v>
      </c>
      <c r="AM533" s="2551">
        <v>596605200</v>
      </c>
      <c r="AN533" s="2551">
        <v>616982500</v>
      </c>
      <c r="AO533" s="2551">
        <v>638165400</v>
      </c>
      <c r="AP533" s="2551">
        <v>660183400</v>
      </c>
    </row>
    <row r="534" spans="1:42" ht="15.6" customHeight="1">
      <c r="A534" s="36">
        <v>0</v>
      </c>
      <c r="F534" s="490" t="s">
        <v>842</v>
      </c>
      <c r="V534" s="1347">
        <v>0</v>
      </c>
      <c r="W534" s="1347">
        <v>0</v>
      </c>
      <c r="X534" s="1347">
        <v>0</v>
      </c>
      <c r="Y534" s="1347">
        <v>0</v>
      </c>
      <c r="Z534" s="1347">
        <v>0</v>
      </c>
      <c r="AA534" s="1347">
        <v>0</v>
      </c>
      <c r="AB534" s="1347">
        <v>0</v>
      </c>
      <c r="AC534" s="1347">
        <v>0</v>
      </c>
      <c r="AD534" s="1347">
        <v>0</v>
      </c>
      <c r="AE534" s="1347">
        <v>0</v>
      </c>
      <c r="AF534" s="1347">
        <v>0</v>
      </c>
      <c r="AG534" s="1347">
        <v>0</v>
      </c>
      <c r="AH534" s="1347">
        <v>0</v>
      </c>
      <c r="AI534" s="1347">
        <v>0</v>
      </c>
      <c r="AJ534" s="1347">
        <v>0</v>
      </c>
      <c r="AK534" s="1347">
        <v>0</v>
      </c>
      <c r="AL534" s="1347">
        <v>0</v>
      </c>
      <c r="AM534" s="1347">
        <v>0</v>
      </c>
      <c r="AN534" s="1347">
        <v>0</v>
      </c>
      <c r="AO534" s="1347">
        <v>0</v>
      </c>
      <c r="AP534" s="1347">
        <v>0</v>
      </c>
    </row>
    <row r="539" spans="1:42" ht="15.6" customHeight="1">
      <c r="X539" s="1199"/>
    </row>
    <row r="540" spans="1:42" ht="15.6" customHeight="1">
      <c r="X540" s="1199"/>
    </row>
    <row r="541" spans="1:42" ht="15.6" customHeight="1">
      <c r="X541" s="1199"/>
    </row>
    <row r="542" spans="1:42" ht="15.6" customHeight="1">
      <c r="X542" s="1199"/>
    </row>
    <row r="543" spans="1:42" ht="15.6" customHeight="1">
      <c r="X543" s="1199"/>
    </row>
    <row r="544" spans="1:42" ht="15.6" customHeight="1">
      <c r="X544" s="1199"/>
    </row>
    <row r="545" spans="24:24" ht="15.6" customHeight="1">
      <c r="X545" s="1199"/>
    </row>
  </sheetData>
  <conditionalFormatting sqref="B7:B17">
    <cfRule type="cellIs" dxfId="96" priority="2" stopIfTrue="1" operator="notEqual">
      <formula>0</formula>
    </cfRule>
  </conditionalFormatting>
  <conditionalFormatting sqref="A436:B443 A5:B89 A91:B396">
    <cfRule type="cellIs" dxfId="95" priority="3" stopIfTrue="1" operator="greaterThan">
      <formula>0</formula>
    </cfRule>
  </conditionalFormatting>
  <conditionalFormatting sqref="A90:B90">
    <cfRule type="cellIs" dxfId="94" priority="1" stopIfTrue="1" operator="greaterThan">
      <formula>0</formula>
    </cfRule>
  </conditionalFormatting>
  <printOptions horizontalCentered="1" gridLines="1"/>
  <pageMargins left="0.37" right="0.16" top="0.31" bottom="0.18" header="1" footer="0.16"/>
  <pageSetup paperSize="17" scale="44" fitToWidth="2" orientation="portrait" cellComments="asDisplayed" r:id="rId1"/>
  <headerFooter alignWithMargins="0">
    <oddFooter>&amp;F</oddFooter>
  </headerFooter>
  <legacyDrawing r:id="rId2"/>
</worksheet>
</file>

<file path=xl/worksheets/sheet79.xml><?xml version="1.0" encoding="utf-8"?>
<worksheet xmlns="http://schemas.openxmlformats.org/spreadsheetml/2006/main" xmlns:r="http://schemas.openxmlformats.org/officeDocument/2006/relationships">
  <sheetPr codeName="Sheet4">
    <pageSetUpPr fitToPage="1"/>
  </sheetPr>
  <dimension ref="A1:IV313"/>
  <sheetViews>
    <sheetView workbookViewId="0"/>
  </sheetViews>
  <sheetFormatPr defaultColWidth="9" defaultRowHeight="15" customHeight="1"/>
  <cols>
    <col min="1" max="2" width="11.33203125" style="9" customWidth="1"/>
    <col min="3" max="4" width="2.33203125" style="28" customWidth="1"/>
    <col min="5" max="5" width="4.33203125" style="28" customWidth="1"/>
    <col min="6" max="6" width="9" style="28" customWidth="1"/>
    <col min="7" max="7" width="1.6640625" style="28" customWidth="1"/>
    <col min="8" max="8" width="2.33203125" style="28" customWidth="1"/>
    <col min="9" max="9" width="32.33203125" style="28" customWidth="1"/>
    <col min="10" max="10" width="11.33203125" style="28" hidden="1" customWidth="1"/>
    <col min="11" max="11" width="17.33203125" style="28" hidden="1" customWidth="1"/>
    <col min="12" max="12" width="21.21875" style="28" hidden="1" customWidth="1"/>
    <col min="13" max="13" width="27.109375" style="28" hidden="1" customWidth="1"/>
    <col min="14" max="14" width="10.44140625" style="28" hidden="1" customWidth="1"/>
    <col min="15" max="16" width="16.21875" style="28" hidden="1" customWidth="1"/>
    <col min="17" max="20" width="2.44140625" style="28" customWidth="1"/>
    <col min="21" max="23" width="2" style="28" customWidth="1"/>
    <col min="24" max="41" width="16.21875" style="28" customWidth="1"/>
    <col min="42" max="59" width="6.88671875" style="28" customWidth="1"/>
    <col min="60" max="16384" width="9" style="28"/>
  </cols>
  <sheetData>
    <row r="1" spans="1:139" ht="31.9" customHeight="1" thickBot="1">
      <c r="A1" s="3" t="s">
        <v>14</v>
      </c>
      <c r="B1" s="4" t="s">
        <v>15</v>
      </c>
      <c r="G1" s="71" t="s">
        <v>189</v>
      </c>
    </row>
    <row r="2" spans="1:139" ht="15" customHeight="1">
      <c r="G2" s="71"/>
    </row>
    <row r="3" spans="1:139" ht="15" customHeight="1">
      <c r="A3" s="9" t="s">
        <v>18</v>
      </c>
      <c r="G3" s="71"/>
    </row>
    <row r="4" spans="1:139" ht="15" customHeight="1">
      <c r="A4" s="2552">
        <v>0</v>
      </c>
      <c r="B4" s="421" t="s">
        <v>20</v>
      </c>
      <c r="G4" s="71"/>
      <c r="H4" s="28" t="s">
        <v>5349</v>
      </c>
    </row>
    <row r="5" spans="1:139" ht="15" customHeight="1">
      <c r="A5" s="425"/>
      <c r="B5" s="425"/>
      <c r="G5" s="71"/>
      <c r="H5" s="28" t="s">
        <v>5350</v>
      </c>
      <c r="I5" s="2553"/>
    </row>
    <row r="6" spans="1:139" ht="15" customHeight="1">
      <c r="A6" s="428" t="s">
        <v>596</v>
      </c>
      <c r="B6" s="429"/>
      <c r="H6" s="28" t="s">
        <v>5351</v>
      </c>
      <c r="I6" s="2553"/>
    </row>
    <row r="7" spans="1:139" ht="15" customHeight="1">
      <c r="A7" s="432" t="s">
        <v>5352</v>
      </c>
      <c r="B7" s="433">
        <v>0</v>
      </c>
      <c r="G7" s="71"/>
    </row>
    <row r="8" spans="1:139" ht="15" customHeight="1">
      <c r="A8" s="444" t="s">
        <v>5353</v>
      </c>
      <c r="B8" s="838">
        <v>0</v>
      </c>
      <c r="C8" s="5"/>
      <c r="D8" s="5"/>
      <c r="E8" s="5"/>
      <c r="F8" s="5"/>
      <c r="G8" s="29" t="s">
        <v>5354</v>
      </c>
      <c r="H8" s="5"/>
      <c r="I8" s="5"/>
      <c r="J8" s="5"/>
      <c r="K8" s="2554"/>
      <c r="L8" s="2555"/>
      <c r="M8" s="2555"/>
      <c r="N8" s="2555"/>
      <c r="O8" s="2555"/>
      <c r="P8" s="2555"/>
      <c r="Q8" s="2555"/>
      <c r="R8" s="2555"/>
      <c r="S8" s="2555"/>
      <c r="T8" s="2555"/>
      <c r="U8" s="2555"/>
      <c r="V8" s="2555"/>
      <c r="W8" s="2555"/>
      <c r="X8" s="2555">
        <v>8183017471.6419163</v>
      </c>
      <c r="Y8" s="2555">
        <v>8288475022.9671497</v>
      </c>
      <c r="Z8" s="2555">
        <v>8425557834.6926336</v>
      </c>
      <c r="AA8" s="2555">
        <v>8584507190.1904507</v>
      </c>
      <c r="AB8" s="2555">
        <v>8705354514.728548</v>
      </c>
      <c r="AC8" s="2555">
        <v>8766188274.3630772</v>
      </c>
      <c r="AD8" s="2555">
        <v>8803691646.1192684</v>
      </c>
      <c r="AE8" s="2555">
        <v>8868265337.36273</v>
      </c>
      <c r="AF8" s="2555">
        <v>8870301801.6912346</v>
      </c>
      <c r="AG8" s="2555">
        <v>8826238060.7863846</v>
      </c>
      <c r="AH8" s="2555">
        <v>8649500396.7066879</v>
      </c>
      <c r="AI8" s="2555">
        <v>8472858385.5662947</v>
      </c>
      <c r="AJ8" s="2555">
        <v>8296227360.4309158</v>
      </c>
      <c r="AK8" s="2555">
        <v>8120112674.2264891</v>
      </c>
      <c r="AL8" s="2555">
        <v>7944003494.531004</v>
      </c>
      <c r="AM8" s="2555">
        <v>7767896925.7286558</v>
      </c>
      <c r="AN8" s="2555">
        <v>7592170461.2563353</v>
      </c>
      <c r="AO8" s="2555">
        <v>7418045584.5555954</v>
      </c>
    </row>
    <row r="9" spans="1:139" ht="15" customHeight="1">
      <c r="A9" s="437"/>
      <c r="B9" s="445"/>
      <c r="I9" s="2553"/>
      <c r="AP9" s="122"/>
      <c r="AQ9" s="122"/>
      <c r="AR9" s="122"/>
      <c r="AS9" s="122"/>
      <c r="AT9" s="122"/>
      <c r="AU9" s="122"/>
      <c r="AV9" s="122"/>
      <c r="AW9" s="122"/>
      <c r="AX9" s="122"/>
      <c r="AY9" s="122"/>
      <c r="AZ9" s="122"/>
      <c r="BA9" s="122"/>
      <c r="BB9" s="122"/>
      <c r="BC9" s="122"/>
      <c r="BD9" s="122"/>
      <c r="BE9" s="122"/>
      <c r="BF9" s="122"/>
      <c r="BG9" s="122"/>
      <c r="BH9" s="122"/>
      <c r="BI9" s="122"/>
      <c r="BJ9" s="122"/>
      <c r="BK9" s="122"/>
      <c r="BL9" s="122"/>
      <c r="BM9" s="122"/>
      <c r="BN9" s="122"/>
      <c r="BO9" s="122"/>
      <c r="BP9" s="122"/>
      <c r="BQ9" s="122"/>
      <c r="BR9" s="122"/>
      <c r="BS9" s="122"/>
      <c r="BT9" s="122"/>
      <c r="BU9" s="122"/>
      <c r="BV9" s="122"/>
      <c r="BW9" s="122"/>
      <c r="BX9" s="122"/>
      <c r="BY9" s="122"/>
      <c r="BZ9" s="122"/>
      <c r="CA9" s="122"/>
      <c r="CB9" s="122"/>
      <c r="CC9" s="122"/>
      <c r="CD9" s="122"/>
      <c r="CE9" s="122"/>
      <c r="CF9" s="122"/>
      <c r="CG9" s="122"/>
      <c r="CH9" s="122"/>
      <c r="CI9" s="122"/>
      <c r="CJ9" s="122"/>
      <c r="CK9" s="122"/>
      <c r="CL9" s="122"/>
      <c r="CM9" s="122"/>
      <c r="CN9" s="122"/>
      <c r="CO9" s="122"/>
      <c r="CP9" s="122"/>
      <c r="CQ9" s="122"/>
      <c r="CR9" s="122"/>
      <c r="CS9" s="122"/>
      <c r="CT9" s="122"/>
      <c r="CU9" s="122"/>
      <c r="CV9" s="122"/>
      <c r="CW9" s="122"/>
      <c r="CX9" s="122"/>
      <c r="CY9" s="122"/>
      <c r="CZ9" s="122"/>
      <c r="DA9" s="122"/>
      <c r="DB9" s="122"/>
      <c r="DC9" s="122"/>
      <c r="DD9" s="122"/>
      <c r="DE9" s="122"/>
      <c r="DF9" s="122"/>
      <c r="DG9" s="122"/>
      <c r="DH9" s="122"/>
      <c r="DI9" s="122"/>
      <c r="DJ9" s="122"/>
      <c r="DK9" s="122"/>
      <c r="DL9" s="122"/>
      <c r="DM9" s="122"/>
      <c r="DN9" s="122"/>
      <c r="DO9" s="122"/>
      <c r="DP9" s="122"/>
      <c r="DQ9" s="122"/>
      <c r="DR9" s="122"/>
      <c r="DS9" s="122"/>
      <c r="DT9" s="122"/>
      <c r="DU9" s="122"/>
      <c r="DV9" s="122"/>
      <c r="DW9" s="122"/>
      <c r="DX9" s="122"/>
      <c r="DY9" s="122"/>
      <c r="DZ9" s="122"/>
      <c r="EA9" s="122"/>
      <c r="EB9" s="122"/>
      <c r="EC9" s="122"/>
      <c r="ED9" s="122"/>
      <c r="EE9" s="122"/>
      <c r="EF9" s="122"/>
      <c r="EG9" s="122"/>
      <c r="EH9" s="122"/>
      <c r="EI9" s="122"/>
    </row>
    <row r="10" spans="1:139" ht="15" customHeight="1">
      <c r="A10" s="444"/>
      <c r="B10" s="445"/>
      <c r="G10" s="129"/>
      <c r="H10" s="130"/>
      <c r="I10" s="130"/>
      <c r="J10" s="2556"/>
      <c r="K10" s="2556"/>
      <c r="L10" s="2556"/>
      <c r="M10" s="2556"/>
      <c r="P10" s="2556"/>
      <c r="Q10" s="2556"/>
      <c r="R10" s="2556"/>
      <c r="S10" s="2556"/>
      <c r="T10" s="2556"/>
      <c r="U10" s="138"/>
      <c r="V10" s="2556"/>
      <c r="W10" s="574"/>
      <c r="X10" s="138" t="s">
        <v>5355</v>
      </c>
      <c r="Y10" s="574"/>
      <c r="Z10" s="574"/>
      <c r="AA10" s="574"/>
      <c r="AB10" s="574"/>
      <c r="AC10" s="574"/>
      <c r="AD10" s="574"/>
      <c r="AE10" s="574"/>
      <c r="AF10" s="574"/>
      <c r="AG10" s="574"/>
      <c r="AH10" s="574"/>
      <c r="AI10" s="574"/>
      <c r="AJ10" s="574"/>
      <c r="AK10" s="574"/>
      <c r="AL10" s="574"/>
      <c r="AM10" s="574"/>
      <c r="AN10" s="574"/>
      <c r="AO10" s="2557"/>
      <c r="AP10" s="122"/>
      <c r="AQ10" s="122"/>
      <c r="AR10" s="122"/>
      <c r="AS10" s="122"/>
      <c r="AT10" s="122"/>
      <c r="AU10" s="122"/>
      <c r="AV10" s="122"/>
      <c r="AW10" s="122"/>
      <c r="AX10" s="122"/>
      <c r="AY10" s="122"/>
      <c r="AZ10" s="122"/>
      <c r="BA10" s="122"/>
      <c r="BB10" s="122"/>
      <c r="BC10" s="122"/>
      <c r="BD10" s="122"/>
      <c r="BE10" s="122"/>
      <c r="BF10" s="122"/>
      <c r="BG10" s="122"/>
      <c r="BH10" s="122"/>
      <c r="BI10" s="122"/>
      <c r="BJ10" s="122"/>
      <c r="BK10" s="122"/>
      <c r="BL10" s="122"/>
      <c r="BM10" s="122"/>
      <c r="BN10" s="122"/>
      <c r="BO10" s="122"/>
      <c r="BP10" s="122"/>
      <c r="BQ10" s="122"/>
      <c r="BR10" s="122"/>
      <c r="BS10" s="122"/>
      <c r="BT10" s="122"/>
      <c r="BU10" s="122"/>
      <c r="BV10" s="122"/>
      <c r="BW10" s="122"/>
      <c r="BX10" s="122"/>
      <c r="BY10" s="122"/>
      <c r="BZ10" s="122"/>
      <c r="CA10" s="122"/>
      <c r="CB10" s="122"/>
      <c r="CC10" s="122"/>
      <c r="CD10" s="122"/>
      <c r="CE10" s="122"/>
      <c r="CF10" s="122"/>
      <c r="CG10" s="122"/>
      <c r="CH10" s="122"/>
      <c r="CI10" s="122"/>
      <c r="CJ10" s="122"/>
      <c r="CK10" s="122"/>
      <c r="CL10" s="122"/>
      <c r="CM10" s="122"/>
      <c r="CN10" s="122"/>
      <c r="CO10" s="122"/>
      <c r="CP10" s="122"/>
      <c r="CQ10" s="122"/>
      <c r="CR10" s="122"/>
      <c r="CS10" s="122"/>
      <c r="CT10" s="122"/>
      <c r="CU10" s="122"/>
      <c r="CV10" s="122"/>
      <c r="CW10" s="122"/>
      <c r="CX10" s="122"/>
      <c r="CY10" s="122"/>
      <c r="CZ10" s="122"/>
      <c r="DA10" s="122"/>
      <c r="DB10" s="122"/>
      <c r="DC10" s="122"/>
      <c r="DD10" s="122"/>
      <c r="DE10" s="122"/>
      <c r="DF10" s="122"/>
      <c r="DG10" s="122"/>
      <c r="DH10" s="122"/>
      <c r="DI10" s="122"/>
      <c r="DJ10" s="122"/>
      <c r="DK10" s="122"/>
      <c r="DL10" s="122"/>
      <c r="DM10" s="122"/>
      <c r="DN10" s="122"/>
      <c r="DO10" s="122"/>
      <c r="DP10" s="122"/>
      <c r="DQ10" s="122"/>
      <c r="DR10" s="122"/>
      <c r="DS10" s="122"/>
      <c r="DT10" s="122"/>
      <c r="DU10" s="122"/>
      <c r="DV10" s="122"/>
      <c r="DW10" s="122"/>
      <c r="DX10" s="122"/>
      <c r="DY10" s="122"/>
      <c r="DZ10" s="122"/>
      <c r="EA10" s="122"/>
      <c r="EB10" s="122"/>
      <c r="EC10" s="122"/>
      <c r="ED10" s="122"/>
      <c r="EE10" s="122"/>
      <c r="EF10" s="122"/>
      <c r="EG10" s="122"/>
      <c r="EH10" s="122"/>
      <c r="EI10" s="122"/>
    </row>
    <row r="11" spans="1:139" ht="15" customHeight="1">
      <c r="A11" s="444"/>
      <c r="B11" s="446"/>
      <c r="G11" s="132"/>
      <c r="H11" s="94"/>
      <c r="I11" s="162" t="s">
        <v>23</v>
      </c>
      <c r="J11" s="2558">
        <v>1999</v>
      </c>
      <c r="K11" s="2558">
        <v>2000</v>
      </c>
      <c r="L11" s="2558">
        <v>2001</v>
      </c>
      <c r="M11" s="2558">
        <v>2002</v>
      </c>
      <c r="N11" s="2558">
        <v>2003</v>
      </c>
      <c r="O11" s="2558">
        <v>2004</v>
      </c>
      <c r="P11" s="2558">
        <v>2005</v>
      </c>
      <c r="Q11" s="2558">
        <v>2006</v>
      </c>
      <c r="R11" s="2558">
        <v>2007</v>
      </c>
      <c r="S11" s="2558">
        <v>2008</v>
      </c>
      <c r="T11" s="2558">
        <v>2009</v>
      </c>
      <c r="U11" s="2558">
        <v>2010</v>
      </c>
      <c r="V11" s="2558">
        <v>2011</v>
      </c>
      <c r="W11" s="2558">
        <v>2012</v>
      </c>
      <c r="X11" s="2558">
        <v>2013</v>
      </c>
      <c r="Y11" s="2558">
        <v>2014</v>
      </c>
      <c r="Z11" s="2558">
        <v>2015</v>
      </c>
      <c r="AA11" s="2558">
        <v>2016</v>
      </c>
      <c r="AB11" s="2558">
        <v>2017</v>
      </c>
      <c r="AC11" s="2558">
        <v>2018</v>
      </c>
      <c r="AD11" s="2558">
        <v>2019</v>
      </c>
      <c r="AE11" s="2558">
        <v>2020</v>
      </c>
      <c r="AF11" s="2558">
        <v>2021</v>
      </c>
      <c r="AG11" s="2558">
        <v>2022</v>
      </c>
      <c r="AH11" s="2558">
        <v>2023</v>
      </c>
      <c r="AI11" s="2558">
        <v>2024</v>
      </c>
      <c r="AJ11" s="2558">
        <v>2025</v>
      </c>
      <c r="AK11" s="2558">
        <v>2026</v>
      </c>
      <c r="AL11" s="2558">
        <v>2027</v>
      </c>
      <c r="AM11" s="2558">
        <v>2028</v>
      </c>
      <c r="AN11" s="2558">
        <v>2029</v>
      </c>
      <c r="AO11" s="2558">
        <v>2030</v>
      </c>
    </row>
    <row r="12" spans="1:139" ht="15" customHeight="1">
      <c r="A12" s="444"/>
      <c r="B12" s="446"/>
      <c r="G12" s="487" t="s">
        <v>5356</v>
      </c>
      <c r="H12" s="20"/>
      <c r="I12" s="115"/>
      <c r="J12" s="2559"/>
      <c r="K12" s="2559"/>
      <c r="L12" s="2559"/>
      <c r="M12" s="2559"/>
      <c r="N12" s="2559"/>
      <c r="O12" s="2559"/>
      <c r="P12" s="2559"/>
      <c r="Q12" s="2559"/>
      <c r="R12" s="2559"/>
      <c r="S12" s="2559"/>
      <c r="T12" s="2559"/>
      <c r="U12" s="2560"/>
      <c r="V12" s="2560"/>
      <c r="W12" s="2560"/>
      <c r="X12" s="2560"/>
      <c r="Y12" s="2560"/>
      <c r="Z12" s="2560"/>
      <c r="AA12" s="2560"/>
      <c r="AB12" s="2560"/>
      <c r="AC12" s="2560"/>
      <c r="AD12" s="2560"/>
      <c r="AE12" s="2560"/>
      <c r="AF12" s="2560"/>
      <c r="AG12" s="2560"/>
      <c r="AH12" s="2560"/>
      <c r="AI12" s="2560"/>
      <c r="AJ12" s="2560"/>
      <c r="AK12" s="2560"/>
      <c r="AL12" s="2560"/>
      <c r="AM12" s="2560"/>
      <c r="AN12" s="2560"/>
      <c r="AO12" s="2560"/>
    </row>
    <row r="13" spans="1:139" ht="15" customHeight="1">
      <c r="A13" s="444"/>
      <c r="B13" s="446"/>
      <c r="G13" s="131"/>
      <c r="H13" s="20" t="s">
        <v>5357</v>
      </c>
      <c r="I13" s="115"/>
      <c r="J13" s="2561"/>
      <c r="K13" s="2561"/>
      <c r="L13" s="2561"/>
      <c r="M13" s="2561"/>
      <c r="N13" s="2561"/>
      <c r="O13" s="2561"/>
      <c r="P13" s="2561"/>
      <c r="Q13" s="2561"/>
      <c r="R13" s="2561"/>
      <c r="S13" s="2561"/>
      <c r="T13" s="2561"/>
      <c r="U13" s="2562"/>
      <c r="V13" s="2563"/>
      <c r="W13" s="2563"/>
      <c r="X13" s="2563">
        <v>2.1929639625495028E-2</v>
      </c>
      <c r="Y13" s="2563">
        <v>2.5267408895083922E-2</v>
      </c>
      <c r="Z13" s="2563">
        <v>2.8038832199965748E-2</v>
      </c>
      <c r="AA13" s="2563">
        <v>2.9827944969224158E-2</v>
      </c>
      <c r="AB13" s="2563">
        <v>3.0048816620631223E-2</v>
      </c>
      <c r="AC13" s="2563">
        <v>2.9501701025865509E-2</v>
      </c>
      <c r="AD13" s="2563">
        <v>2.9038878254701032E-2</v>
      </c>
      <c r="AE13" s="2563">
        <v>2.8492741755827316E-2</v>
      </c>
      <c r="AF13" s="2563">
        <v>2.8151585336953486E-2</v>
      </c>
      <c r="AG13" s="2563">
        <v>2.795937115560606E-2</v>
      </c>
      <c r="AH13" s="2563">
        <v>2.8191455834184358E-2</v>
      </c>
      <c r="AI13" s="2563">
        <v>2.8432901850847524E-2</v>
      </c>
      <c r="AJ13" s="2563">
        <v>2.8684591545615874E-2</v>
      </c>
      <c r="AK13" s="2563">
        <v>2.8945390918154158E-2</v>
      </c>
      <c r="AL13" s="2563">
        <v>2.921773363596275E-2</v>
      </c>
      <c r="AM13" s="2563">
        <v>2.9502415244409351E-2</v>
      </c>
      <c r="AN13" s="2563">
        <v>2.9805668962200643E-2</v>
      </c>
      <c r="AO13" s="2563">
        <v>3.0124459548951685E-2</v>
      </c>
    </row>
    <row r="14" spans="1:139" ht="15" customHeight="1">
      <c r="A14" s="465"/>
      <c r="B14" s="466"/>
      <c r="G14" s="131"/>
      <c r="H14" s="20" t="s">
        <v>29</v>
      </c>
      <c r="I14" s="115"/>
      <c r="J14" s="2561"/>
      <c r="K14" s="2561"/>
      <c r="L14" s="2561"/>
      <c r="M14" s="2561"/>
      <c r="N14" s="2561"/>
      <c r="O14" s="2561"/>
      <c r="P14" s="2561"/>
      <c r="Q14" s="2561"/>
      <c r="R14" s="2561"/>
      <c r="S14" s="2561"/>
      <c r="T14" s="2561"/>
      <c r="U14" s="2562"/>
      <c r="V14" s="2563"/>
      <c r="W14" s="2563"/>
      <c r="X14" s="2563">
        <v>1.6037493329476068E-2</v>
      </c>
      <c r="Y14" s="2563">
        <v>1.7647889526915039E-2</v>
      </c>
      <c r="Z14" s="2563">
        <v>1.8133902806905914E-2</v>
      </c>
      <c r="AA14" s="2563">
        <v>1.8103599735894614E-2</v>
      </c>
      <c r="AB14" s="2563">
        <v>1.8048388318577965E-2</v>
      </c>
      <c r="AC14" s="2563">
        <v>1.8135324467237708E-2</v>
      </c>
      <c r="AD14" s="2563">
        <v>1.7572107903085495E-2</v>
      </c>
      <c r="AE14" s="2563">
        <v>1.6961735433421769E-2</v>
      </c>
      <c r="AF14" s="2563">
        <v>1.6475529701546508E-2</v>
      </c>
      <c r="AG14" s="2563">
        <v>1.6205572886139705E-2</v>
      </c>
      <c r="AH14" s="2563">
        <v>1.6190033598697123E-2</v>
      </c>
      <c r="AI14" s="2563">
        <v>1.6184044894220984E-2</v>
      </c>
      <c r="AJ14" s="2563">
        <v>1.6179152688807052E-2</v>
      </c>
      <c r="AK14" s="2563">
        <v>1.6182998966395128E-2</v>
      </c>
      <c r="AL14" s="2563">
        <v>1.6188893402229433E-2</v>
      </c>
      <c r="AM14" s="2563">
        <v>1.6195047660259237E-2</v>
      </c>
      <c r="AN14" s="2563">
        <v>1.6200676219293171E-2</v>
      </c>
      <c r="AO14" s="2563">
        <v>1.6203072563603024E-2</v>
      </c>
    </row>
    <row r="15" spans="1:139" ht="15" customHeight="1">
      <c r="A15" s="474"/>
      <c r="B15" s="475"/>
      <c r="G15" s="131"/>
      <c r="H15" s="20" t="s">
        <v>3160</v>
      </c>
      <c r="I15" s="115"/>
      <c r="J15" s="2561"/>
      <c r="K15" s="2561"/>
      <c r="L15" s="2561"/>
      <c r="M15" s="2561"/>
      <c r="N15" s="2561"/>
      <c r="O15" s="2561"/>
      <c r="P15" s="2561"/>
      <c r="Q15" s="2561"/>
      <c r="R15" s="2561"/>
      <c r="S15" s="2561"/>
      <c r="T15" s="2561"/>
      <c r="U15" s="2562"/>
      <c r="V15" s="2563"/>
      <c r="W15" s="2563"/>
      <c r="X15" s="2563">
        <v>0</v>
      </c>
      <c r="Y15" s="2563">
        <v>0</v>
      </c>
      <c r="Z15" s="2563">
        <v>0</v>
      </c>
      <c r="AA15" s="2563">
        <v>0</v>
      </c>
      <c r="AB15" s="2563">
        <v>0</v>
      </c>
      <c r="AC15" s="2563">
        <v>0</v>
      </c>
      <c r="AD15" s="2563">
        <v>0</v>
      </c>
      <c r="AE15" s="2563">
        <v>0</v>
      </c>
      <c r="AF15" s="2563">
        <v>0</v>
      </c>
      <c r="AG15" s="2563">
        <v>0</v>
      </c>
      <c r="AH15" s="2563">
        <v>0</v>
      </c>
      <c r="AI15" s="2563">
        <v>0</v>
      </c>
      <c r="AJ15" s="2563">
        <v>0</v>
      </c>
      <c r="AK15" s="2563">
        <v>0</v>
      </c>
      <c r="AL15" s="2563">
        <v>0</v>
      </c>
      <c r="AM15" s="2563">
        <v>0</v>
      </c>
      <c r="AN15" s="2563">
        <v>0</v>
      </c>
      <c r="AO15" s="2563">
        <v>0</v>
      </c>
    </row>
    <row r="16" spans="1:139" ht="15" customHeight="1">
      <c r="G16" s="131"/>
      <c r="H16" s="20" t="s">
        <v>5358</v>
      </c>
      <c r="I16" s="115"/>
      <c r="J16" s="2561"/>
      <c r="K16" s="2561"/>
      <c r="L16" s="2561"/>
      <c r="M16" s="2561"/>
      <c r="N16" s="2561"/>
      <c r="O16" s="2561"/>
      <c r="P16" s="2561"/>
      <c r="Q16" s="2561"/>
      <c r="R16" s="2561"/>
      <c r="S16" s="2561"/>
      <c r="T16" s="2561"/>
      <c r="U16" s="2562"/>
      <c r="V16" s="2563"/>
      <c r="W16" s="2563"/>
      <c r="X16" s="2563">
        <v>0</v>
      </c>
      <c r="Y16" s="2563">
        <v>0</v>
      </c>
      <c r="Z16" s="2563">
        <v>0</v>
      </c>
      <c r="AA16" s="2563">
        <v>0</v>
      </c>
      <c r="AB16" s="2563">
        <v>0</v>
      </c>
      <c r="AC16" s="2563">
        <v>0</v>
      </c>
      <c r="AD16" s="2563">
        <v>0</v>
      </c>
      <c r="AE16" s="2563">
        <v>0</v>
      </c>
      <c r="AF16" s="2563">
        <v>0</v>
      </c>
      <c r="AG16" s="2563">
        <v>0</v>
      </c>
      <c r="AH16" s="2563">
        <v>0</v>
      </c>
      <c r="AI16" s="2563">
        <v>0</v>
      </c>
      <c r="AJ16" s="2563">
        <v>0</v>
      </c>
      <c r="AK16" s="2563">
        <v>0</v>
      </c>
      <c r="AL16" s="2563">
        <v>0</v>
      </c>
      <c r="AM16" s="2563">
        <v>0</v>
      </c>
      <c r="AN16" s="2563">
        <v>0</v>
      </c>
      <c r="AO16" s="2563">
        <v>0</v>
      </c>
    </row>
    <row r="17" spans="7:41" ht="15" customHeight="1">
      <c r="G17" s="131"/>
      <c r="H17" s="20" t="s">
        <v>5359</v>
      </c>
      <c r="I17" s="115"/>
      <c r="J17" s="2561"/>
      <c r="K17" s="2561"/>
      <c r="L17" s="2561"/>
      <c r="M17" s="2561"/>
      <c r="N17" s="2561"/>
      <c r="O17" s="2561"/>
      <c r="P17" s="2561"/>
      <c r="Q17" s="2561"/>
      <c r="R17" s="2561"/>
      <c r="S17" s="2561"/>
      <c r="T17" s="2561"/>
      <c r="U17" s="2562"/>
      <c r="V17" s="2563"/>
      <c r="W17" s="2563"/>
      <c r="X17" s="2563">
        <v>0.17900324899199727</v>
      </c>
      <c r="Y17" s="2563">
        <v>0.17447182766654107</v>
      </c>
      <c r="Z17" s="2563">
        <v>0.16940558914313153</v>
      </c>
      <c r="AA17" s="2563">
        <v>0.16408254937488612</v>
      </c>
      <c r="AB17" s="2563">
        <v>0.15964875325116248</v>
      </c>
      <c r="AC17" s="2563">
        <v>0.15639981198162037</v>
      </c>
      <c r="AD17" s="2563">
        <v>0.15360163159758516</v>
      </c>
      <c r="AE17" s="2563">
        <v>0.15036679511106768</v>
      </c>
      <c r="AF17" s="2563">
        <v>0.14821635569552316</v>
      </c>
      <c r="AG17" s="2563">
        <v>0.14684272107874824</v>
      </c>
      <c r="AH17" s="2563">
        <v>0.14768766825395457</v>
      </c>
      <c r="AI17" s="2563">
        <v>0.14856618856184417</v>
      </c>
      <c r="AJ17" s="2563">
        <v>0.14948192161406842</v>
      </c>
      <c r="AK17" s="2563">
        <v>0.15042792980915878</v>
      </c>
      <c r="AL17" s="2563">
        <v>0.15141589129134639</v>
      </c>
      <c r="AM17" s="2563">
        <v>0.15244859883256992</v>
      </c>
      <c r="AN17" s="2563">
        <v>0.15352153126807772</v>
      </c>
      <c r="AO17" s="2563">
        <v>0.15461191960122328</v>
      </c>
    </row>
    <row r="18" spans="7:41" ht="15" customHeight="1">
      <c r="H18" s="20"/>
      <c r="I18" s="115"/>
      <c r="J18" s="2561"/>
      <c r="K18" s="2561"/>
      <c r="L18" s="2561"/>
      <c r="M18" s="2561"/>
      <c r="N18" s="2561"/>
      <c r="O18" s="2561"/>
      <c r="P18" s="2561"/>
      <c r="Q18" s="2561"/>
      <c r="R18" s="2561"/>
      <c r="S18" s="2561"/>
      <c r="T18" s="2561"/>
      <c r="U18" s="2562"/>
      <c r="V18" s="2563"/>
      <c r="W18" s="2563"/>
      <c r="X18" s="2563"/>
      <c r="Y18" s="2563"/>
      <c r="Z18" s="2563"/>
      <c r="AA18" s="2563"/>
      <c r="AB18" s="2563"/>
      <c r="AC18" s="2563"/>
      <c r="AD18" s="2563"/>
      <c r="AE18" s="2563"/>
      <c r="AF18" s="2563"/>
      <c r="AG18" s="2563"/>
      <c r="AH18" s="2563"/>
      <c r="AI18" s="2563"/>
      <c r="AJ18" s="2563"/>
      <c r="AK18" s="2563"/>
      <c r="AL18" s="2563"/>
      <c r="AM18" s="2563"/>
      <c r="AN18" s="2563"/>
      <c r="AO18" s="2563"/>
    </row>
    <row r="19" spans="7:41" ht="15" customHeight="1">
      <c r="G19" s="487" t="s">
        <v>3039</v>
      </c>
      <c r="H19" s="20"/>
      <c r="I19" s="115"/>
      <c r="J19" s="2561"/>
      <c r="K19" s="2561"/>
      <c r="L19" s="2561"/>
      <c r="M19" s="2561"/>
      <c r="N19" s="2561"/>
      <c r="O19" s="2561"/>
      <c r="P19" s="2561"/>
      <c r="Q19" s="2561"/>
      <c r="R19" s="2561"/>
      <c r="S19" s="2561"/>
      <c r="T19" s="2561"/>
      <c r="U19" s="2562"/>
      <c r="V19" s="2563"/>
      <c r="W19" s="2563"/>
      <c r="X19" s="2563">
        <v>0.15964042975671522</v>
      </c>
      <c r="Y19" s="2563">
        <v>0.15886986196967218</v>
      </c>
      <c r="Z19" s="2563">
        <v>0.15819240489322778</v>
      </c>
      <c r="AA19" s="2563">
        <v>0.15815508592175967</v>
      </c>
      <c r="AB19" s="2563">
        <v>0.16074345611501337</v>
      </c>
      <c r="AC19" s="2563">
        <v>0.16613150248317968</v>
      </c>
      <c r="AD19" s="2563">
        <v>0.17607822916427698</v>
      </c>
      <c r="AE19" s="2563">
        <v>0.18643501917442243</v>
      </c>
      <c r="AF19" s="2563">
        <v>0.1941535861146067</v>
      </c>
      <c r="AG19" s="2563">
        <v>0.20010781832819222</v>
      </c>
      <c r="AH19" s="2563">
        <v>0.20050058228856632</v>
      </c>
      <c r="AI19" s="2563">
        <v>0.2009083296361327</v>
      </c>
      <c r="AJ19" s="2563">
        <v>0.20133319151543649</v>
      </c>
      <c r="AK19" s="2563">
        <v>0.20176373120710522</v>
      </c>
      <c r="AL19" s="2563">
        <v>0.20221321208591855</v>
      </c>
      <c r="AM19" s="2563">
        <v>0.2026825758442512</v>
      </c>
      <c r="AN19" s="2563">
        <v>0.203164835899693</v>
      </c>
      <c r="AO19" s="2563">
        <v>0.20364394708571887</v>
      </c>
    </row>
    <row r="20" spans="7:41" ht="15" customHeight="1">
      <c r="G20" s="131"/>
      <c r="H20" s="20"/>
      <c r="I20" s="115"/>
      <c r="J20" s="2561"/>
      <c r="K20" s="2561"/>
      <c r="L20" s="2561"/>
      <c r="M20" s="2561"/>
      <c r="N20" s="2561"/>
      <c r="O20" s="2561"/>
      <c r="P20" s="2561"/>
      <c r="Q20" s="2561"/>
      <c r="R20" s="2561"/>
      <c r="S20" s="2561"/>
      <c r="T20" s="2561"/>
      <c r="U20" s="2562"/>
      <c r="V20" s="2563"/>
      <c r="W20" s="2563"/>
      <c r="X20" s="2563"/>
      <c r="Y20" s="2563"/>
      <c r="Z20" s="2563"/>
      <c r="AA20" s="2563"/>
      <c r="AB20" s="2563"/>
      <c r="AC20" s="2563"/>
      <c r="AD20" s="2563"/>
      <c r="AE20" s="2563"/>
      <c r="AF20" s="2563"/>
      <c r="AG20" s="2563"/>
      <c r="AH20" s="2563"/>
      <c r="AI20" s="2563"/>
      <c r="AJ20" s="2563"/>
      <c r="AK20" s="2563"/>
      <c r="AL20" s="2563"/>
      <c r="AM20" s="2563"/>
      <c r="AN20" s="2563"/>
      <c r="AO20" s="2563"/>
    </row>
    <row r="21" spans="7:41" ht="15" customHeight="1">
      <c r="G21" s="487" t="s">
        <v>5360</v>
      </c>
      <c r="H21" s="20"/>
      <c r="I21" s="115"/>
      <c r="J21" s="2561"/>
      <c r="K21" s="2561"/>
      <c r="L21" s="2561"/>
      <c r="M21" s="2561"/>
      <c r="N21" s="2561"/>
      <c r="O21" s="2561"/>
      <c r="P21" s="2561"/>
      <c r="Q21" s="2561"/>
      <c r="R21" s="2561"/>
      <c r="S21" s="2561"/>
      <c r="T21" s="2561"/>
      <c r="U21" s="2562"/>
      <c r="V21" s="2563"/>
      <c r="W21" s="2563"/>
      <c r="X21" s="2563">
        <v>1.3529842050377685E-2</v>
      </c>
      <c r="Y21" s="2563">
        <v>1.3807379618425297E-2</v>
      </c>
      <c r="Z21" s="2563">
        <v>1.5767944128289791E-2</v>
      </c>
      <c r="AA21" s="2563">
        <v>1.5368634536974192E-2</v>
      </c>
      <c r="AB21" s="2563">
        <v>1.4773569416483176E-2</v>
      </c>
      <c r="AC21" s="2563">
        <v>1.4805153760109026E-2</v>
      </c>
      <c r="AD21" s="2563">
        <v>1.562247750760996E-2</v>
      </c>
      <c r="AE21" s="2563">
        <v>1.6423143575785955E-2</v>
      </c>
      <c r="AF21" s="2563">
        <v>1.5907360443006995E-2</v>
      </c>
      <c r="AG21" s="2563">
        <v>1.5402289246767059E-2</v>
      </c>
      <c r="AH21" s="2563">
        <v>1.5120576828623932E-2</v>
      </c>
      <c r="AI21" s="2563">
        <v>1.4826944257227848E-2</v>
      </c>
      <c r="AJ21" s="2563">
        <v>1.4520786085320219E-2</v>
      </c>
      <c r="AK21" s="2563">
        <v>1.4200409651616295E-2</v>
      </c>
      <c r="AL21" s="2563">
        <v>1.3865815916582872E-2</v>
      </c>
      <c r="AM21" s="2563">
        <v>1.3516046209710707E-2</v>
      </c>
      <c r="AN21" s="2563">
        <v>1.3149388326262557E-2</v>
      </c>
      <c r="AO21" s="2563">
        <v>1.2762604399014449E-2</v>
      </c>
    </row>
    <row r="22" spans="7:41" ht="15" customHeight="1">
      <c r="G22" s="131"/>
      <c r="H22" s="20"/>
      <c r="I22" s="115"/>
      <c r="J22" s="2561"/>
      <c r="K22" s="2561"/>
      <c r="L22" s="2561"/>
      <c r="M22" s="2561"/>
      <c r="N22" s="2561"/>
      <c r="O22" s="2561"/>
      <c r="P22" s="2561"/>
      <c r="Q22" s="2561"/>
      <c r="R22" s="2561"/>
      <c r="S22" s="2561"/>
      <c r="T22" s="2561"/>
      <c r="U22" s="2562"/>
      <c r="V22" s="2563"/>
      <c r="W22" s="2563"/>
      <c r="X22" s="2563"/>
      <c r="Y22" s="2563"/>
      <c r="Z22" s="2563"/>
      <c r="AA22" s="2563"/>
      <c r="AB22" s="2563"/>
      <c r="AC22" s="2563"/>
      <c r="AD22" s="2563"/>
      <c r="AE22" s="2563"/>
      <c r="AF22" s="2563"/>
      <c r="AG22" s="2563"/>
      <c r="AH22" s="2563"/>
      <c r="AI22" s="2563"/>
      <c r="AJ22" s="2563"/>
      <c r="AK22" s="2563"/>
      <c r="AL22" s="2563"/>
      <c r="AM22" s="2563"/>
      <c r="AN22" s="2563"/>
      <c r="AO22" s="2563"/>
    </row>
    <row r="23" spans="7:41" ht="15" customHeight="1">
      <c r="G23" s="487" t="s">
        <v>917</v>
      </c>
      <c r="H23" s="20"/>
      <c r="I23" s="115"/>
      <c r="J23" s="2561"/>
      <c r="K23" s="2561"/>
      <c r="L23" s="2561"/>
      <c r="M23" s="2561"/>
      <c r="N23" s="2561"/>
      <c r="O23" s="2561"/>
      <c r="P23" s="2561"/>
      <c r="Q23" s="2561"/>
      <c r="R23" s="2561"/>
      <c r="S23" s="2561"/>
      <c r="T23" s="2561"/>
      <c r="U23" s="2562"/>
      <c r="V23" s="2563"/>
      <c r="W23" s="2563"/>
      <c r="X23" s="2563"/>
      <c r="Y23" s="2563"/>
      <c r="Z23" s="2563"/>
      <c r="AA23" s="2563"/>
      <c r="AB23" s="2563"/>
      <c r="AC23" s="2563"/>
      <c r="AD23" s="2563"/>
      <c r="AE23" s="2563"/>
      <c r="AF23" s="2563"/>
      <c r="AG23" s="2563"/>
      <c r="AH23" s="2563"/>
      <c r="AI23" s="2563"/>
      <c r="AJ23" s="2563"/>
      <c r="AK23" s="2563"/>
      <c r="AL23" s="2563"/>
      <c r="AM23" s="2563"/>
      <c r="AN23" s="2563"/>
      <c r="AO23" s="2563"/>
    </row>
    <row r="24" spans="7:41" ht="15" customHeight="1">
      <c r="G24" s="487"/>
      <c r="H24" s="20" t="s">
        <v>5361</v>
      </c>
      <c r="I24" s="115"/>
      <c r="J24" s="2561"/>
      <c r="K24" s="2561"/>
      <c r="L24" s="2561"/>
      <c r="M24" s="2561"/>
      <c r="N24" s="2561"/>
      <c r="O24" s="2561"/>
      <c r="P24" s="2561"/>
      <c r="Q24" s="2561"/>
      <c r="R24" s="2561"/>
      <c r="S24" s="2561"/>
      <c r="T24" s="2561"/>
      <c r="U24" s="2562"/>
      <c r="V24" s="2563"/>
      <c r="W24" s="2563"/>
      <c r="X24" s="2563">
        <v>6.0090862473582321E-2</v>
      </c>
      <c r="Y24" s="2563">
        <v>5.9836006581877432E-2</v>
      </c>
      <c r="Z24" s="2563">
        <v>6.1416385234403091E-2</v>
      </c>
      <c r="AA24" s="2563">
        <v>6.3288998211003311E-2</v>
      </c>
      <c r="AB24" s="2563">
        <v>6.4206567233063574E-2</v>
      </c>
      <c r="AC24" s="2563">
        <v>6.4331654282821296E-2</v>
      </c>
      <c r="AD24" s="2563">
        <v>6.2600041154154032E-2</v>
      </c>
      <c r="AE24" s="2563">
        <v>6.0353606146807154E-2</v>
      </c>
      <c r="AF24" s="2563">
        <v>5.8549543363050245E-2</v>
      </c>
      <c r="AG24" s="2563">
        <v>5.7042537299516638E-2</v>
      </c>
      <c r="AH24" s="2563">
        <v>5.6372031601419993E-2</v>
      </c>
      <c r="AI24" s="2563">
        <v>5.5672923745926778E-2</v>
      </c>
      <c r="AJ24" s="2563">
        <v>5.4943971603001435E-2</v>
      </c>
      <c r="AK24" s="2563">
        <v>5.4179860214254069E-2</v>
      </c>
      <c r="AL24" s="2563">
        <v>5.3381831923775783E-2</v>
      </c>
      <c r="AM24" s="2563">
        <v>5.254765686961993E-2</v>
      </c>
      <c r="AN24" s="2563">
        <v>5.1672304677092121E-2</v>
      </c>
      <c r="AO24" s="2563">
        <v>5.0866227280090999E-2</v>
      </c>
    </row>
    <row r="25" spans="7:41" ht="15" customHeight="1">
      <c r="G25" s="131"/>
      <c r="H25" s="20" t="s">
        <v>5362</v>
      </c>
      <c r="I25" s="115"/>
      <c r="J25" s="2561"/>
      <c r="K25" s="2561"/>
      <c r="L25" s="2561"/>
      <c r="M25" s="2561"/>
      <c r="N25" s="2561"/>
      <c r="O25" s="2561"/>
      <c r="P25" s="2561"/>
      <c r="Q25" s="2561"/>
      <c r="R25" s="2561"/>
      <c r="S25" s="2561"/>
      <c r="T25" s="2561"/>
      <c r="U25" s="2562"/>
      <c r="V25" s="2563"/>
      <c r="W25" s="2563"/>
      <c r="X25" s="2563">
        <v>4.4215040959619263E-2</v>
      </c>
      <c r="Y25" s="2563">
        <v>5.1087205417325858E-2</v>
      </c>
      <c r="Z25" s="2563">
        <v>6.0218397639629696E-2</v>
      </c>
      <c r="AA25" s="2563">
        <v>7.0922084557453594E-2</v>
      </c>
      <c r="AB25" s="2563">
        <v>7.9788664276904925E-2</v>
      </c>
      <c r="AC25" s="2563">
        <v>8.2679363784007281E-2</v>
      </c>
      <c r="AD25" s="2563">
        <v>8.4056251820507036E-2</v>
      </c>
      <c r="AE25" s="2563">
        <v>8.4587287832720848E-2</v>
      </c>
      <c r="AF25" s="2563">
        <v>8.3310671845634759E-2</v>
      </c>
      <c r="AG25" s="2563">
        <v>8.1724055552275132E-2</v>
      </c>
      <c r="AH25" s="2563">
        <v>8.1373293212186323E-2</v>
      </c>
      <c r="AI25" s="2563">
        <v>8.1007047777783073E-2</v>
      </c>
      <c r="AJ25" s="2563">
        <v>8.0625089575774689E-2</v>
      </c>
      <c r="AK25" s="2563">
        <v>8.0221432196278988E-2</v>
      </c>
      <c r="AL25" s="2563">
        <v>7.9799957470745711E-2</v>
      </c>
      <c r="AM25" s="2563">
        <v>7.9359345629760311E-2</v>
      </c>
      <c r="AN25" s="2563">
        <v>7.8895813359637065E-2</v>
      </c>
      <c r="AO25" s="2563">
        <v>7.8397959003556103E-2</v>
      </c>
    </row>
    <row r="26" spans="7:41" ht="15" customHeight="1">
      <c r="G26" s="131"/>
      <c r="H26" s="20" t="s">
        <v>5363</v>
      </c>
      <c r="I26" s="115"/>
      <c r="J26" s="2561"/>
      <c r="K26" s="2561"/>
      <c r="L26" s="2561"/>
      <c r="M26" s="2561"/>
      <c r="N26" s="2561"/>
      <c r="O26" s="2561"/>
      <c r="P26" s="2561"/>
      <c r="Q26" s="2561"/>
      <c r="R26" s="2561"/>
      <c r="S26" s="2561"/>
      <c r="T26" s="2561"/>
      <c r="U26" s="2562"/>
      <c r="V26" s="2563"/>
      <c r="W26" s="2563"/>
      <c r="X26" s="2563">
        <v>7.5679985214233039E-2</v>
      </c>
      <c r="Y26" s="2563">
        <v>7.6763568251655007E-2</v>
      </c>
      <c r="Z26" s="2563">
        <v>7.6807489015820199E-2</v>
      </c>
      <c r="AA26" s="2563">
        <v>7.7723941233088137E-2</v>
      </c>
      <c r="AB26" s="2563">
        <v>7.7812527903470541E-2</v>
      </c>
      <c r="AC26" s="2563">
        <v>7.9055809496825946E-2</v>
      </c>
      <c r="AD26" s="2563">
        <v>7.8656253858326322E-2</v>
      </c>
      <c r="AE26" s="2563">
        <v>7.7612649007119505E-2</v>
      </c>
      <c r="AF26" s="2563">
        <v>7.5908544386530746E-2</v>
      </c>
      <c r="AG26" s="2563">
        <v>7.4394436003371991E-2</v>
      </c>
      <c r="AH26" s="2563">
        <v>7.3982828048902133E-2</v>
      </c>
      <c r="AI26" s="2563">
        <v>7.3553196644748506E-2</v>
      </c>
      <c r="AJ26" s="2563">
        <v>7.3105146447732527E-2</v>
      </c>
      <c r="AK26" s="2563">
        <v>7.26692138115798E-2</v>
      </c>
      <c r="AL26" s="2563">
        <v>7.2214064468398703E-2</v>
      </c>
      <c r="AM26" s="2563">
        <v>7.1738228464671636E-2</v>
      </c>
      <c r="AN26" s="2563">
        <v>7.1236872849621852E-2</v>
      </c>
      <c r="AO26" s="2563">
        <v>7.0697384377489889E-2</v>
      </c>
    </row>
    <row r="27" spans="7:41" ht="15" customHeight="1">
      <c r="G27" s="131"/>
      <c r="H27" s="20" t="s">
        <v>5364</v>
      </c>
      <c r="I27" s="115"/>
      <c r="J27" s="2561"/>
      <c r="K27" s="2561"/>
      <c r="L27" s="2561"/>
      <c r="M27" s="2561"/>
      <c r="N27" s="2561"/>
      <c r="O27" s="2561"/>
      <c r="P27" s="2561"/>
      <c r="Q27" s="2561"/>
      <c r="R27" s="2561"/>
      <c r="S27" s="2561"/>
      <c r="T27" s="2561"/>
      <c r="U27" s="2562"/>
      <c r="V27" s="2563"/>
      <c r="W27" s="2563"/>
      <c r="X27" s="2563">
        <v>2.7586285889015391E-2</v>
      </c>
      <c r="Y27" s="2563">
        <v>2.7197431487470346E-2</v>
      </c>
      <c r="Z27" s="2563">
        <v>2.6155479758640351E-2</v>
      </c>
      <c r="AA27" s="2563">
        <v>2.5098523841496554E-2</v>
      </c>
      <c r="AB27" s="2563">
        <v>2.4412540160744421E-2</v>
      </c>
      <c r="AC27" s="2563">
        <v>2.4994759984248369E-2</v>
      </c>
      <c r="AD27" s="2563">
        <v>2.5963561090247188E-2</v>
      </c>
      <c r="AE27" s="2563">
        <v>3.0468485110299755E-2</v>
      </c>
      <c r="AF27" s="2563">
        <v>3.7130335086391388E-2</v>
      </c>
      <c r="AG27" s="2563">
        <v>4.248722909452636E-2</v>
      </c>
      <c r="AH27" s="2563">
        <v>4.2174382083715836E-2</v>
      </c>
      <c r="AI27" s="2563">
        <v>4.1848010961741268E-2</v>
      </c>
      <c r="AJ27" s="2563">
        <v>4.1507686767527731E-2</v>
      </c>
      <c r="AK27" s="2563">
        <v>4.114993917781936E-2</v>
      </c>
      <c r="AL27" s="2563">
        <v>4.0776301132919419E-2</v>
      </c>
      <c r="AM27" s="2563">
        <v>4.0385707705182183E-2</v>
      </c>
      <c r="AN27" s="2563">
        <v>3.9974991645371848E-2</v>
      </c>
      <c r="AO27" s="2563">
        <v>3.9536274541379923E-2</v>
      </c>
    </row>
    <row r="28" spans="7:41" ht="15" customHeight="1">
      <c r="G28" s="131"/>
      <c r="H28" s="20" t="s">
        <v>5365</v>
      </c>
      <c r="I28" s="115"/>
      <c r="J28" s="2561"/>
      <c r="K28" s="2561"/>
      <c r="L28" s="2561"/>
      <c r="M28" s="2561"/>
      <c r="N28" s="2561"/>
      <c r="O28" s="2561"/>
      <c r="P28" s="2561"/>
      <c r="Q28" s="2561"/>
      <c r="R28" s="2561"/>
      <c r="S28" s="2561"/>
      <c r="T28" s="2561"/>
      <c r="U28" s="2562"/>
      <c r="V28" s="2563"/>
      <c r="W28" s="2563"/>
      <c r="X28" s="2563">
        <v>8.7087049750614764E-2</v>
      </c>
      <c r="Y28" s="2563">
        <v>8.4731429409927991E-2</v>
      </c>
      <c r="Z28" s="2563">
        <v>8.1777350647976491E-2</v>
      </c>
      <c r="AA28" s="2563">
        <v>7.9457052417016172E-2</v>
      </c>
      <c r="AB28" s="2563">
        <v>7.8269272218264851E-2</v>
      </c>
      <c r="AC28" s="2563">
        <v>7.7014454254842657E-2</v>
      </c>
      <c r="AD28" s="2563">
        <v>7.5200077705352295E-2</v>
      </c>
      <c r="AE28" s="2563">
        <v>7.2823931995756652E-2</v>
      </c>
      <c r="AF28" s="2563">
        <v>7.0810311364221751E-2</v>
      </c>
      <c r="AG28" s="2563">
        <v>6.9135682238857438E-2</v>
      </c>
      <c r="AH28" s="2563">
        <v>6.8478752712401086E-2</v>
      </c>
      <c r="AI28" s="2563">
        <v>6.7793651219946599E-2</v>
      </c>
      <c r="AJ28" s="2563">
        <v>6.7079268466941316E-2</v>
      </c>
      <c r="AK28" s="2563">
        <v>6.6328613482274437E-2</v>
      </c>
      <c r="AL28" s="2563">
        <v>6.5541350723602607E-2</v>
      </c>
      <c r="AM28" s="2563">
        <v>6.471899898822088E-2</v>
      </c>
      <c r="AN28" s="2563">
        <v>6.3855277905767838E-2</v>
      </c>
      <c r="AO28" s="2563">
        <v>6.2937071330423547E-2</v>
      </c>
    </row>
    <row r="29" spans="7:41" ht="15" customHeight="1">
      <c r="G29" s="131"/>
      <c r="H29" s="20" t="s">
        <v>5366</v>
      </c>
      <c r="I29" s="115"/>
      <c r="J29" s="2561"/>
      <c r="K29" s="2561"/>
      <c r="L29" s="2561"/>
      <c r="M29" s="2561"/>
      <c r="N29" s="2561"/>
      <c r="O29" s="2561"/>
      <c r="P29" s="2561"/>
      <c r="Q29" s="2561"/>
      <c r="R29" s="2561"/>
      <c r="S29" s="2561"/>
      <c r="T29" s="2561"/>
      <c r="U29" s="2562"/>
      <c r="V29" s="2563"/>
      <c r="W29" s="2563"/>
      <c r="X29" s="2563">
        <v>6.5362690218626956E-3</v>
      </c>
      <c r="Y29" s="2563">
        <v>6.4863490718564927E-3</v>
      </c>
      <c r="Z29" s="2563">
        <v>6.2919592779804691E-3</v>
      </c>
      <c r="AA29" s="2563">
        <v>6.7622354995638184E-3</v>
      </c>
      <c r="AB29" s="2563">
        <v>6.7195494962849255E-3</v>
      </c>
      <c r="AC29" s="2563">
        <v>6.4810641796430911E-3</v>
      </c>
      <c r="AD29" s="2563">
        <v>6.2624185551099706E-3</v>
      </c>
      <c r="AE29" s="2563">
        <v>6.0271730893626052E-3</v>
      </c>
      <c r="AF29" s="2563">
        <v>5.8361862755086005E-3</v>
      </c>
      <c r="AG29" s="2563">
        <v>5.6747735062499484E-3</v>
      </c>
      <c r="AH29" s="2563">
        <v>5.5962856567736488E-3</v>
      </c>
      <c r="AI29" s="2563">
        <v>5.5144605462186915E-3</v>
      </c>
      <c r="AJ29" s="2563">
        <v>5.4291432440363762E-3</v>
      </c>
      <c r="AK29" s="2563">
        <v>5.3580622543237914E-3</v>
      </c>
      <c r="AL29" s="2563">
        <v>5.2855258871773907E-3</v>
      </c>
      <c r="AM29" s="2563">
        <v>5.209698142760965E-3</v>
      </c>
      <c r="AN29" s="2563">
        <v>5.1300949611518326E-3</v>
      </c>
      <c r="AO29" s="2563">
        <v>5.0456305599388069E-3</v>
      </c>
    </row>
    <row r="30" spans="7:41" ht="15" customHeight="1">
      <c r="G30" s="131"/>
      <c r="H30" s="82" t="s">
        <v>5367</v>
      </c>
      <c r="I30" s="115"/>
      <c r="J30" s="2561"/>
      <c r="K30" s="2561"/>
      <c r="L30" s="2561"/>
      <c r="M30" s="2561"/>
      <c r="N30" s="2561"/>
      <c r="O30" s="2561"/>
      <c r="P30" s="2561"/>
      <c r="Q30" s="2561"/>
      <c r="R30" s="2561"/>
      <c r="S30" s="2561"/>
      <c r="T30" s="2561"/>
      <c r="U30" s="2563"/>
      <c r="V30" s="2563"/>
      <c r="W30" s="2563"/>
      <c r="X30" s="2563">
        <v>0.30119549330892753</v>
      </c>
      <c r="Y30" s="2563">
        <v>0.30610199022011308</v>
      </c>
      <c r="Z30" s="2563">
        <v>0.31266706157445029</v>
      </c>
      <c r="AA30" s="2563">
        <v>0.32325283575962155</v>
      </c>
      <c r="AB30" s="2563">
        <v>0.33120912128873325</v>
      </c>
      <c r="AC30" s="2563">
        <v>0.33455710598238869</v>
      </c>
      <c r="AD30" s="2563">
        <v>0.33273860418369683</v>
      </c>
      <c r="AE30" s="2563">
        <v>0.33187313318206652</v>
      </c>
      <c r="AF30" s="2563">
        <v>0.33154559232133746</v>
      </c>
      <c r="AG30" s="2563">
        <v>0.33045871369479746</v>
      </c>
      <c r="AH30" s="2563">
        <v>0.32797757331539906</v>
      </c>
      <c r="AI30" s="2563">
        <v>0.32538929089636498</v>
      </c>
      <c r="AJ30" s="2563">
        <v>0.32269030610501409</v>
      </c>
      <c r="AK30" s="2563">
        <v>0.31990712113653047</v>
      </c>
      <c r="AL30" s="2563">
        <v>0.31699903160661963</v>
      </c>
      <c r="AM30" s="2563">
        <v>0.31395963580021591</v>
      </c>
      <c r="AN30" s="2563">
        <v>0.31076535539864258</v>
      </c>
      <c r="AO30" s="2563">
        <v>0.30748054709287925</v>
      </c>
    </row>
    <row r="31" spans="7:41" ht="15" customHeight="1">
      <c r="G31" s="131"/>
      <c r="H31" s="20"/>
      <c r="I31" s="115"/>
      <c r="J31" s="2561"/>
      <c r="K31" s="2561"/>
      <c r="L31" s="2561"/>
      <c r="M31" s="2561"/>
      <c r="N31" s="2561"/>
      <c r="O31" s="2561"/>
      <c r="P31" s="2561"/>
      <c r="Q31" s="2561"/>
      <c r="R31" s="2561"/>
      <c r="S31" s="2561"/>
      <c r="T31" s="2561"/>
      <c r="U31" s="2563"/>
      <c r="V31" s="2563"/>
      <c r="W31" s="2563"/>
      <c r="X31" s="2563"/>
      <c r="Y31" s="2563"/>
      <c r="Z31" s="2563"/>
      <c r="AA31" s="2563"/>
      <c r="AB31" s="2563"/>
      <c r="AC31" s="2563"/>
      <c r="AD31" s="2563"/>
      <c r="AE31" s="2563"/>
      <c r="AF31" s="2563"/>
      <c r="AG31" s="2563"/>
      <c r="AH31" s="2563"/>
      <c r="AI31" s="2563"/>
      <c r="AJ31" s="2563"/>
      <c r="AK31" s="2563"/>
      <c r="AL31" s="2563"/>
      <c r="AM31" s="2563"/>
      <c r="AN31" s="2563"/>
      <c r="AO31" s="2563"/>
    </row>
    <row r="32" spans="7:41" ht="15" customHeight="1">
      <c r="G32" s="487" t="s">
        <v>3489</v>
      </c>
      <c r="H32" s="20"/>
      <c r="I32" s="115"/>
      <c r="J32" s="2561"/>
      <c r="K32" s="2561"/>
      <c r="L32" s="2561"/>
      <c r="M32" s="2561"/>
      <c r="N32" s="2561"/>
      <c r="O32" s="2561"/>
      <c r="P32" s="2561"/>
      <c r="Q32" s="2561"/>
      <c r="R32" s="2561"/>
      <c r="S32" s="2561"/>
      <c r="T32" s="2561"/>
      <c r="U32" s="2562"/>
      <c r="V32" s="2563"/>
      <c r="W32" s="2563"/>
      <c r="X32" s="2563">
        <v>3.8826934501980164E-3</v>
      </c>
      <c r="Y32" s="2563">
        <v>3.7781389837789115E-3</v>
      </c>
      <c r="Z32" s="2563">
        <v>3.662413037347064E-3</v>
      </c>
      <c r="AA32" s="2563">
        <v>3.5413489030318521E-3</v>
      </c>
      <c r="AB32" s="2563">
        <v>3.4396758145505248E-3</v>
      </c>
      <c r="AC32" s="2563">
        <v>3.3636580368669291E-3</v>
      </c>
      <c r="AD32" s="2563">
        <v>3.2974033018178619E-3</v>
      </c>
      <c r="AE32" s="2563">
        <v>3.2218458825395133E-3</v>
      </c>
      <c r="AF32" s="2563">
        <v>3.169570444315606E-3</v>
      </c>
      <c r="AG32" s="2563">
        <v>3.1336010305488848E-3</v>
      </c>
      <c r="AH32" s="2563">
        <v>3.1447794318683131E-3</v>
      </c>
      <c r="AI32" s="2563">
        <v>3.1563885511657302E-3</v>
      </c>
      <c r="AJ32" s="2563">
        <v>3.1684878345516624E-3</v>
      </c>
      <c r="AK32" s="2563">
        <v>3.1809112460388952E-3</v>
      </c>
      <c r="AL32" s="2563">
        <v>3.1938832859737974E-3</v>
      </c>
      <c r="AM32" s="2563">
        <v>3.2074424369261164E-3</v>
      </c>
      <c r="AN32" s="2563">
        <v>3.2214693585202723E-3</v>
      </c>
      <c r="AO32" s="2563">
        <v>3.2354622915663658E-3</v>
      </c>
    </row>
    <row r="33" spans="7:41" ht="15" customHeight="1">
      <c r="G33" s="131"/>
      <c r="H33" s="20"/>
      <c r="I33" s="115"/>
      <c r="J33" s="2561"/>
      <c r="K33" s="2561"/>
      <c r="L33" s="2561"/>
      <c r="M33" s="2561"/>
      <c r="N33" s="2561"/>
      <c r="O33" s="2561"/>
      <c r="P33" s="2561"/>
      <c r="Q33" s="2561"/>
      <c r="R33" s="2561"/>
      <c r="S33" s="2561"/>
      <c r="T33" s="2561"/>
      <c r="U33" s="2562"/>
      <c r="V33" s="2563"/>
      <c r="W33" s="2563"/>
      <c r="X33" s="2563"/>
      <c r="Y33" s="2563"/>
      <c r="Z33" s="2563"/>
      <c r="AA33" s="2563"/>
      <c r="AB33" s="2563"/>
      <c r="AC33" s="2563"/>
      <c r="AD33" s="2563"/>
      <c r="AE33" s="2563"/>
      <c r="AF33" s="2563"/>
      <c r="AG33" s="2563"/>
      <c r="AH33" s="2563"/>
      <c r="AI33" s="2563"/>
      <c r="AJ33" s="2563"/>
      <c r="AK33" s="2563"/>
      <c r="AL33" s="2563"/>
      <c r="AM33" s="2563"/>
      <c r="AN33" s="2563"/>
      <c r="AO33" s="2563"/>
    </row>
    <row r="34" spans="7:41" ht="15" customHeight="1">
      <c r="G34" s="487" t="s">
        <v>3038</v>
      </c>
      <c r="H34" s="20"/>
      <c r="I34" s="115"/>
      <c r="J34" s="2561"/>
      <c r="K34" s="2561"/>
      <c r="L34" s="2561"/>
      <c r="M34" s="2561"/>
      <c r="N34" s="2561"/>
      <c r="O34" s="2561"/>
      <c r="P34" s="2561"/>
      <c r="Q34" s="2561"/>
      <c r="R34" s="2561"/>
      <c r="S34" s="2561"/>
      <c r="T34" s="2561"/>
      <c r="U34" s="2562"/>
      <c r="V34" s="2563"/>
      <c r="W34" s="2563"/>
      <c r="X34" s="2563"/>
      <c r="Y34" s="2563"/>
      <c r="Z34" s="2563"/>
      <c r="AA34" s="2563"/>
      <c r="AB34" s="2563"/>
      <c r="AC34" s="2563"/>
      <c r="AD34" s="2563"/>
      <c r="AE34" s="2563"/>
      <c r="AF34" s="2563"/>
      <c r="AG34" s="2563"/>
      <c r="AH34" s="2563"/>
      <c r="AI34" s="2563"/>
      <c r="AJ34" s="2563"/>
      <c r="AK34" s="2563"/>
      <c r="AL34" s="2563"/>
      <c r="AM34" s="2563"/>
      <c r="AN34" s="2563"/>
      <c r="AO34" s="2563"/>
    </row>
    <row r="35" spans="7:41" ht="15" customHeight="1">
      <c r="G35" s="131"/>
      <c r="H35" s="20"/>
      <c r="I35" s="115" t="s">
        <v>5368</v>
      </c>
      <c r="J35" s="2561"/>
      <c r="K35" s="2561"/>
      <c r="L35" s="2561"/>
      <c r="M35" s="2561"/>
      <c r="N35" s="2561"/>
      <c r="O35" s="2561"/>
      <c r="P35" s="2561"/>
      <c r="Q35" s="2561"/>
      <c r="R35" s="2561"/>
      <c r="S35" s="2561"/>
      <c r="T35" s="2561"/>
      <c r="U35" s="2562"/>
      <c r="V35" s="2563"/>
      <c r="W35" s="2563"/>
      <c r="X35" s="2563">
        <v>0.24176995254572889</v>
      </c>
      <c r="Y35" s="2563">
        <v>0.23565580318359769</v>
      </c>
      <c r="Z35" s="2563">
        <v>0.22886842146698644</v>
      </c>
      <c r="AA35" s="2563">
        <v>0.22164529579782855</v>
      </c>
      <c r="AB35" s="2563">
        <v>0.21562443334686041</v>
      </c>
      <c r="AC35" s="2563">
        <v>0.21120452866528361</v>
      </c>
      <c r="AD35" s="2563">
        <v>0.20739698950559451</v>
      </c>
      <c r="AE35" s="2563">
        <v>0.20300019860270674</v>
      </c>
      <c r="AF35" s="2563">
        <v>0.20006761103024709</v>
      </c>
      <c r="AG35" s="2563">
        <v>0.19816603334897367</v>
      </c>
      <c r="AH35" s="2563">
        <v>0.1992555625315289</v>
      </c>
      <c r="AI35" s="2563">
        <v>0.20038828346998758</v>
      </c>
      <c r="AJ35" s="2563">
        <v>0.20156897119036857</v>
      </c>
      <c r="AK35" s="2563">
        <v>0.20278813548340577</v>
      </c>
      <c r="AL35" s="2563">
        <v>0.20406121309526332</v>
      </c>
      <c r="AM35" s="2563">
        <v>0.2053919466806062</v>
      </c>
      <c r="AN35" s="2563">
        <v>0.20678522112216127</v>
      </c>
      <c r="AO35" s="2563">
        <v>0.20826099798666828</v>
      </c>
    </row>
    <row r="36" spans="7:41" ht="15" customHeight="1">
      <c r="G36" s="131"/>
      <c r="H36" s="20"/>
      <c r="I36" s="115" t="s">
        <v>3216</v>
      </c>
      <c r="J36" s="2561"/>
      <c r="K36" s="2561"/>
      <c r="L36" s="2561"/>
      <c r="M36" s="2561"/>
      <c r="N36" s="2561"/>
      <c r="O36" s="2561"/>
      <c r="P36" s="2561"/>
      <c r="Q36" s="2561"/>
      <c r="R36" s="2561"/>
      <c r="S36" s="2561"/>
      <c r="T36" s="2561"/>
      <c r="U36" s="2562"/>
      <c r="V36" s="2563"/>
      <c r="W36" s="2563"/>
      <c r="X36" s="2563">
        <v>1.4914098070124001E-2</v>
      </c>
      <c r="Y36" s="2563">
        <v>1.4568307861970563E-2</v>
      </c>
      <c r="Z36" s="2563">
        <v>1.4136942738800317E-2</v>
      </c>
      <c r="AA36" s="2563">
        <v>1.3654738427630207E-2</v>
      </c>
      <c r="AB36" s="2563">
        <v>1.3247797269795476E-2</v>
      </c>
      <c r="AC36" s="2563">
        <v>1.2939984835281847E-2</v>
      </c>
      <c r="AD36" s="2563">
        <v>1.2675371164020118E-2</v>
      </c>
      <c r="AE36" s="2563">
        <v>1.237511181137513E-2</v>
      </c>
      <c r="AF36" s="2563">
        <v>1.2164353979127816E-2</v>
      </c>
      <c r="AG36" s="2563">
        <v>1.2016071363993361E-2</v>
      </c>
      <c r="AH36" s="2563">
        <v>1.2048311420994752E-2</v>
      </c>
      <c r="AI36" s="2563">
        <v>1.2081760104649054E-2</v>
      </c>
      <c r="AJ36" s="2563">
        <v>1.2116617113708292E-2</v>
      </c>
      <c r="AK36" s="2563">
        <v>1.2152217878374241E-2</v>
      </c>
      <c r="AL36" s="2563">
        <v>1.2189388698072496E-2</v>
      </c>
      <c r="AM36" s="2563">
        <v>1.2228240838083809E-2</v>
      </c>
      <c r="AN36" s="2563">
        <v>1.2277760005316329E-2</v>
      </c>
      <c r="AO36" s="2563">
        <v>1.2326990735123857E-2</v>
      </c>
    </row>
    <row r="37" spans="7:41" ht="15" customHeight="1">
      <c r="G37" s="131"/>
      <c r="H37" s="20"/>
      <c r="I37" s="115" t="s">
        <v>5369</v>
      </c>
      <c r="J37" s="2561"/>
      <c r="K37" s="2561"/>
      <c r="L37" s="2561"/>
      <c r="M37" s="2561"/>
      <c r="N37" s="2561"/>
      <c r="O37" s="2561"/>
      <c r="P37" s="2561"/>
      <c r="Q37" s="2561"/>
      <c r="R37" s="2561"/>
      <c r="S37" s="2561"/>
      <c r="T37" s="2561"/>
      <c r="U37" s="2562"/>
      <c r="V37" s="2563"/>
      <c r="W37" s="2563"/>
      <c r="X37" s="2563">
        <v>2.5677715430738888E-3</v>
      </c>
      <c r="Y37" s="2563">
        <v>2.6225056371919101E-3</v>
      </c>
      <c r="Z37" s="2563">
        <v>2.7275999801899976E-3</v>
      </c>
      <c r="AA37" s="2563">
        <v>3.2705069333127525E-3</v>
      </c>
      <c r="AB37" s="2563">
        <v>3.641195957757797E-3</v>
      </c>
      <c r="AC37" s="2563">
        <v>3.6188985050741554E-3</v>
      </c>
      <c r="AD37" s="2563">
        <v>3.6306544077220047E-3</v>
      </c>
      <c r="AE37" s="2563">
        <v>3.6315246551247944E-3</v>
      </c>
      <c r="AF37" s="2563">
        <v>3.709022428556882E-3</v>
      </c>
      <c r="AG37" s="2563">
        <v>3.8058210626576152E-3</v>
      </c>
      <c r="AH37" s="2563">
        <v>3.8285526564878643E-3</v>
      </c>
      <c r="AI37" s="2563">
        <v>3.8521895907098693E-3</v>
      </c>
      <c r="AJ37" s="2563">
        <v>3.8768269400586688E-3</v>
      </c>
      <c r="AK37" s="2563">
        <v>3.9022885529260139E-3</v>
      </c>
      <c r="AL37" s="2563">
        <v>3.9288763863112048E-3</v>
      </c>
      <c r="AM37" s="2563">
        <v>3.9566689918309628E-3</v>
      </c>
      <c r="AN37" s="2563">
        <v>3.9855503650132141E-3</v>
      </c>
      <c r="AO37" s="2563">
        <v>4.0149339093364534E-3</v>
      </c>
    </row>
    <row r="38" spans="7:41" ht="15" customHeight="1">
      <c r="G38" s="131"/>
      <c r="H38" s="20"/>
      <c r="I38" s="115" t="s">
        <v>5370</v>
      </c>
      <c r="J38" s="2561"/>
      <c r="K38" s="2561"/>
      <c r="L38" s="2561"/>
      <c r="M38" s="2561"/>
      <c r="N38" s="2561"/>
      <c r="O38" s="2561"/>
      <c r="P38" s="2561"/>
      <c r="Q38" s="2561"/>
      <c r="R38" s="2561"/>
      <c r="S38" s="2561"/>
      <c r="T38" s="2561"/>
      <c r="U38" s="2562"/>
      <c r="V38" s="2563"/>
      <c r="W38" s="2563"/>
      <c r="X38" s="2563">
        <v>1.0249039277038755E-2</v>
      </c>
      <c r="Y38" s="2563">
        <v>1.0514360587049885E-2</v>
      </c>
      <c r="Z38" s="2563">
        <v>1.0736202203204715E-2</v>
      </c>
      <c r="AA38" s="2563">
        <v>1.0344882502997896E-2</v>
      </c>
      <c r="AB38" s="2563">
        <v>1.0281712019199129E-2</v>
      </c>
      <c r="AC38" s="2563">
        <v>1.0274372806359268E-2</v>
      </c>
      <c r="AD38" s="2563">
        <v>1.0018212604605404E-2</v>
      </c>
      <c r="AE38" s="2563">
        <v>9.734420377249732E-3</v>
      </c>
      <c r="AF38" s="2563">
        <v>9.5213886622716945E-3</v>
      </c>
      <c r="AG38" s="2563">
        <v>9.3570688061622147E-3</v>
      </c>
      <c r="AH38" s="2563">
        <v>9.3320811982243838E-3</v>
      </c>
      <c r="AI38" s="2563">
        <v>9.3059460727273578E-3</v>
      </c>
      <c r="AJ38" s="2563">
        <v>9.2786857285131405E-3</v>
      </c>
      <c r="AK38" s="2563">
        <v>9.2496511581571291E-3</v>
      </c>
      <c r="AL38" s="2563">
        <v>9.2193118474508083E-3</v>
      </c>
      <c r="AM38" s="2563">
        <v>9.1875937473797735E-3</v>
      </c>
      <c r="AN38" s="2563">
        <v>9.1723456740441106E-3</v>
      </c>
      <c r="AO38" s="2563">
        <v>9.1544506173688069E-3</v>
      </c>
    </row>
    <row r="39" spans="7:41" ht="15" customHeight="1">
      <c r="G39" s="131"/>
      <c r="H39" s="20"/>
      <c r="I39" s="115"/>
      <c r="J39" s="2561"/>
      <c r="K39" s="2561"/>
      <c r="L39" s="2561"/>
      <c r="M39" s="2561"/>
      <c r="N39" s="2561"/>
      <c r="O39" s="2561"/>
      <c r="P39" s="2561"/>
      <c r="Q39" s="2561"/>
      <c r="R39" s="2561"/>
      <c r="S39" s="2561"/>
      <c r="T39" s="2561"/>
      <c r="U39" s="2562"/>
      <c r="V39" s="2563"/>
      <c r="W39" s="2563"/>
      <c r="X39" s="2563"/>
      <c r="Y39" s="2563"/>
      <c r="Z39" s="2563"/>
      <c r="AA39" s="2563"/>
      <c r="AB39" s="2563"/>
      <c r="AC39" s="2563"/>
      <c r="AD39" s="2563"/>
      <c r="AE39" s="2563"/>
      <c r="AF39" s="2563"/>
      <c r="AG39" s="2563"/>
      <c r="AH39" s="2563"/>
      <c r="AI39" s="2563"/>
      <c r="AJ39" s="2563"/>
      <c r="AK39" s="2563"/>
      <c r="AL39" s="2563"/>
      <c r="AM39" s="2563"/>
      <c r="AN39" s="2563"/>
      <c r="AO39" s="2563"/>
    </row>
    <row r="40" spans="7:41" ht="15" customHeight="1">
      <c r="G40" s="487" t="s">
        <v>5371</v>
      </c>
      <c r="H40" s="20"/>
      <c r="I40" s="115"/>
      <c r="J40" s="2561"/>
      <c r="K40" s="2561"/>
      <c r="L40" s="2561"/>
      <c r="M40" s="2561"/>
      <c r="N40" s="2561"/>
      <c r="O40" s="2561"/>
      <c r="P40" s="2561"/>
      <c r="Q40" s="2561"/>
      <c r="R40" s="2561"/>
      <c r="S40" s="2561"/>
      <c r="T40" s="2561"/>
      <c r="U40" s="2562"/>
      <c r="V40" s="2563"/>
      <c r="W40" s="2563"/>
      <c r="X40" s="2563">
        <v>3.5280298050847821E-2</v>
      </c>
      <c r="Y40" s="2563">
        <v>3.6694525849660348E-2</v>
      </c>
      <c r="Z40" s="2563">
        <v>3.7662685827500451E-2</v>
      </c>
      <c r="AA40" s="2563">
        <v>3.8752577136838481E-2</v>
      </c>
      <c r="AB40" s="2563">
        <v>3.9293080581235158E-2</v>
      </c>
      <c r="AC40" s="2563">
        <v>3.9067957450733187E-2</v>
      </c>
      <c r="AD40" s="2563">
        <v>3.832944040528468E-2</v>
      </c>
      <c r="AE40" s="2563">
        <v>3.7484330438412032E-2</v>
      </c>
      <c r="AF40" s="2563">
        <v>3.691804384250625E-2</v>
      </c>
      <c r="AG40" s="2563">
        <v>3.654491799741353E-2</v>
      </c>
      <c r="AH40" s="2563">
        <v>3.6722822641470365E-2</v>
      </c>
      <c r="AI40" s="2563">
        <v>3.690773211412237E-2</v>
      </c>
      <c r="AJ40" s="2563">
        <v>3.7100461638537814E-2</v>
      </c>
      <c r="AK40" s="2563">
        <v>3.7299213992137883E-2</v>
      </c>
      <c r="AL40" s="2563">
        <v>3.7506748748268724E-2</v>
      </c>
      <c r="AM40" s="2563">
        <v>3.772378771375684E-2</v>
      </c>
      <c r="AN40" s="2563">
        <v>3.7950197400775022E-2</v>
      </c>
      <c r="AO40" s="2563">
        <v>3.8180614168545644E-2</v>
      </c>
    </row>
    <row r="41" spans="7:41" ht="15" customHeight="1">
      <c r="G41" s="131"/>
      <c r="H41" s="20"/>
      <c r="I41" s="115"/>
      <c r="J41" s="2561"/>
      <c r="K41" s="2561"/>
      <c r="L41" s="2561"/>
      <c r="M41" s="2561"/>
      <c r="N41" s="2561"/>
      <c r="O41" s="2561"/>
      <c r="P41" s="2561"/>
      <c r="Q41" s="2561"/>
      <c r="R41" s="2561"/>
      <c r="S41" s="2561"/>
      <c r="T41" s="2561"/>
      <c r="U41" s="2563"/>
      <c r="V41" s="2563"/>
      <c r="W41" s="2563"/>
      <c r="X41" s="2563"/>
      <c r="Y41" s="2563"/>
      <c r="Z41" s="2563"/>
      <c r="AA41" s="2563"/>
      <c r="AB41" s="2563"/>
      <c r="AC41" s="2563"/>
      <c r="AD41" s="2563"/>
      <c r="AE41" s="2563"/>
      <c r="AF41" s="2563"/>
      <c r="AG41" s="2563"/>
      <c r="AH41" s="2563"/>
      <c r="AI41" s="2563"/>
      <c r="AJ41" s="2563"/>
      <c r="AK41" s="2563"/>
      <c r="AL41" s="2563"/>
      <c r="AM41" s="2563"/>
      <c r="AN41" s="2563"/>
      <c r="AO41" s="2563"/>
    </row>
    <row r="42" spans="7:41" ht="15" customHeight="1">
      <c r="G42" s="2564" t="s">
        <v>5372</v>
      </c>
      <c r="H42" s="94"/>
      <c r="I42" s="162"/>
      <c r="J42" s="2565"/>
      <c r="K42" s="2565"/>
      <c r="L42" s="2565"/>
      <c r="M42" s="2565"/>
      <c r="N42" s="2565"/>
      <c r="O42" s="2565"/>
      <c r="P42" s="2565"/>
      <c r="Q42" s="2565"/>
      <c r="R42" s="2565"/>
      <c r="S42" s="2565"/>
      <c r="T42" s="2565"/>
      <c r="U42" s="2566"/>
      <c r="V42" s="2566"/>
      <c r="W42" s="2566"/>
      <c r="X42" s="2566">
        <v>1.0000000000000002</v>
      </c>
      <c r="Y42" s="2566">
        <v>0.99999999999999989</v>
      </c>
      <c r="Z42" s="2566">
        <v>0.99999999999999989</v>
      </c>
      <c r="AA42" s="2566">
        <v>1</v>
      </c>
      <c r="AB42" s="2566">
        <v>1.0000000000000002</v>
      </c>
      <c r="AC42" s="2566">
        <v>0.99999999999999989</v>
      </c>
      <c r="AD42" s="2566">
        <v>0.99999999999999989</v>
      </c>
      <c r="AE42" s="2566">
        <v>0.99999999999999956</v>
      </c>
      <c r="AF42" s="2566">
        <v>0.99999999999999967</v>
      </c>
      <c r="AG42" s="2566">
        <v>1</v>
      </c>
      <c r="AH42" s="2566">
        <v>0.99999999999999978</v>
      </c>
      <c r="AI42" s="2566">
        <v>1.0000000000000002</v>
      </c>
      <c r="AJ42" s="2566">
        <v>1.0000000000000002</v>
      </c>
      <c r="AK42" s="2566">
        <v>1</v>
      </c>
      <c r="AL42" s="2566">
        <v>1</v>
      </c>
      <c r="AM42" s="2566">
        <v>1</v>
      </c>
      <c r="AN42" s="2566">
        <v>0.99999999999999989</v>
      </c>
      <c r="AO42" s="2566">
        <v>1</v>
      </c>
    </row>
    <row r="43" spans="7:41" ht="15" customHeight="1">
      <c r="H43" s="28" t="s">
        <v>5373</v>
      </c>
    </row>
    <row r="45" spans="7:41" ht="15" customHeight="1">
      <c r="G45" s="20"/>
      <c r="H45" s="2567" t="s">
        <v>5374</v>
      </c>
      <c r="I45" s="20"/>
      <c r="J45" s="20"/>
      <c r="K45" s="20"/>
      <c r="L45" s="20"/>
      <c r="M45" s="20"/>
      <c r="N45" s="20"/>
    </row>
    <row r="46" spans="7:41" ht="15" customHeight="1">
      <c r="G46" s="20"/>
      <c r="H46" s="2568" t="s">
        <v>5375</v>
      </c>
      <c r="I46" s="20"/>
      <c r="J46" s="20"/>
      <c r="K46" s="20"/>
      <c r="L46" s="20"/>
      <c r="M46" s="20"/>
      <c r="N46" s="20"/>
      <c r="P46" s="20"/>
    </row>
    <row r="47" spans="7:41" ht="15" customHeight="1">
      <c r="G47" s="20"/>
      <c r="H47" s="2569"/>
      <c r="M47" s="20"/>
      <c r="X47" s="2570" t="s">
        <v>5376</v>
      </c>
      <c r="Y47" s="2571"/>
      <c r="Z47" s="2572"/>
    </row>
    <row r="48" spans="7:41" ht="15" customHeight="1">
      <c r="G48" s="20"/>
      <c r="H48" s="525" t="s">
        <v>5377</v>
      </c>
      <c r="I48" s="133"/>
      <c r="M48" s="20"/>
      <c r="X48" s="2573" t="s">
        <v>5378</v>
      </c>
      <c r="Y48" s="2574" t="s">
        <v>5379</v>
      </c>
      <c r="Z48" s="2575" t="s">
        <v>3050</v>
      </c>
    </row>
    <row r="49" spans="1:256" s="122" customFormat="1" ht="15" customHeight="1">
      <c r="A49" s="9"/>
      <c r="B49" s="9"/>
      <c r="C49" s="28"/>
      <c r="D49" s="28"/>
      <c r="E49" s="28"/>
      <c r="F49" s="28"/>
      <c r="G49" s="20"/>
      <c r="H49" s="129"/>
      <c r="I49" s="130" t="s">
        <v>5368</v>
      </c>
      <c r="J49" s="28"/>
      <c r="K49" s="28"/>
      <c r="L49" s="28"/>
      <c r="M49" s="20"/>
      <c r="N49" s="28"/>
      <c r="R49" s="28"/>
      <c r="S49" s="28"/>
      <c r="X49" s="2576">
        <v>0.5</v>
      </c>
      <c r="Y49" s="2577">
        <v>0.45</v>
      </c>
      <c r="Z49" s="2578">
        <v>0.05</v>
      </c>
      <c r="AA49" s="28"/>
      <c r="AB49" s="28"/>
      <c r="AC49" s="28"/>
      <c r="AD49" s="28"/>
      <c r="AE49" s="28"/>
      <c r="AF49" s="28"/>
      <c r="AG49" s="28"/>
      <c r="AH49" s="28"/>
      <c r="AI49" s="28"/>
      <c r="AJ49" s="28"/>
      <c r="AK49" s="28"/>
      <c r="AL49" s="28"/>
      <c r="AM49" s="28"/>
      <c r="AN49" s="28"/>
      <c r="AO49" s="28"/>
      <c r="AP49" s="28"/>
      <c r="AQ49" s="28"/>
      <c r="AR49" s="28"/>
      <c r="AS49" s="28"/>
      <c r="AT49" s="28"/>
      <c r="AU49" s="28"/>
      <c r="AV49" s="28"/>
      <c r="AW49" s="28"/>
      <c r="AX49" s="28"/>
      <c r="AY49" s="28"/>
      <c r="AZ49" s="28"/>
      <c r="BA49" s="28"/>
      <c r="BB49" s="28"/>
      <c r="BC49" s="28"/>
      <c r="BD49" s="28"/>
      <c r="BE49" s="28"/>
      <c r="BF49" s="28"/>
      <c r="BG49" s="28"/>
      <c r="BH49" s="28"/>
      <c r="BI49" s="28"/>
      <c r="BJ49" s="28"/>
      <c r="BK49" s="28"/>
      <c r="BL49" s="28"/>
      <c r="BM49" s="28"/>
      <c r="BN49" s="28"/>
      <c r="BO49" s="28"/>
      <c r="BP49" s="28"/>
      <c r="BQ49" s="28"/>
      <c r="BR49" s="28"/>
      <c r="BS49" s="28"/>
      <c r="BT49" s="28"/>
      <c r="BU49" s="28"/>
      <c r="BV49" s="28"/>
      <c r="BW49" s="28"/>
      <c r="BX49" s="28"/>
      <c r="BY49" s="28"/>
      <c r="BZ49" s="28"/>
      <c r="CA49" s="28"/>
      <c r="CB49" s="28"/>
      <c r="CC49" s="28"/>
      <c r="CD49" s="28"/>
      <c r="CE49" s="28"/>
      <c r="CF49" s="28"/>
      <c r="CG49" s="28"/>
      <c r="CH49" s="28"/>
      <c r="CI49" s="28"/>
      <c r="CJ49" s="28"/>
      <c r="CK49" s="28"/>
      <c r="CL49" s="28"/>
      <c r="CM49" s="28"/>
      <c r="CN49" s="28"/>
      <c r="CO49" s="28"/>
      <c r="CP49" s="28"/>
      <c r="CQ49" s="28"/>
      <c r="CR49" s="28"/>
      <c r="CS49" s="28"/>
      <c r="CT49" s="28"/>
      <c r="CU49" s="28"/>
      <c r="CV49" s="28"/>
      <c r="CW49" s="28"/>
      <c r="CX49" s="28"/>
      <c r="CY49" s="28"/>
      <c r="CZ49" s="28"/>
      <c r="DA49" s="28"/>
      <c r="DB49" s="28"/>
      <c r="DC49" s="28"/>
      <c r="DD49" s="28"/>
      <c r="DE49" s="28"/>
      <c r="DF49" s="28"/>
      <c r="DG49" s="28"/>
      <c r="DH49" s="28"/>
      <c r="DI49" s="28"/>
      <c r="DJ49" s="28"/>
      <c r="DK49" s="28"/>
      <c r="DL49" s="28"/>
      <c r="DM49" s="28"/>
      <c r="DN49" s="28"/>
      <c r="DO49" s="28"/>
      <c r="DP49" s="28"/>
      <c r="DQ49" s="28"/>
      <c r="DR49" s="28"/>
      <c r="DS49" s="28"/>
      <c r="DT49" s="28"/>
      <c r="DU49" s="28"/>
      <c r="DV49" s="28"/>
      <c r="DW49" s="28"/>
      <c r="DX49" s="28"/>
      <c r="DY49" s="28"/>
      <c r="DZ49" s="28"/>
      <c r="EA49" s="28"/>
      <c r="EB49" s="28"/>
      <c r="EC49" s="28"/>
      <c r="ED49" s="28"/>
      <c r="EE49" s="28"/>
      <c r="EF49" s="28"/>
      <c r="EG49" s="28"/>
      <c r="EH49" s="28"/>
      <c r="EI49" s="28"/>
      <c r="EJ49" s="28"/>
      <c r="EK49" s="28"/>
      <c r="EL49" s="28"/>
      <c r="EM49" s="28"/>
      <c r="EN49" s="28"/>
      <c r="EO49" s="28"/>
      <c r="EP49" s="28"/>
      <c r="EQ49" s="28"/>
      <c r="ER49" s="28"/>
      <c r="ES49" s="28"/>
      <c r="ET49" s="28"/>
      <c r="EU49" s="28"/>
      <c r="EV49" s="28"/>
      <c r="EW49" s="28"/>
      <c r="EX49" s="28"/>
      <c r="EY49" s="28"/>
      <c r="EZ49" s="28"/>
      <c r="FA49" s="28"/>
      <c r="FB49" s="28"/>
      <c r="FC49" s="28"/>
      <c r="FD49" s="28"/>
      <c r="FE49" s="28"/>
      <c r="FF49" s="28"/>
      <c r="FG49" s="28"/>
      <c r="FH49" s="28"/>
      <c r="FI49" s="28"/>
      <c r="FJ49" s="28"/>
      <c r="FK49" s="28"/>
      <c r="FL49" s="28"/>
      <c r="FM49" s="28"/>
      <c r="FN49" s="28"/>
      <c r="FO49" s="28"/>
      <c r="FP49" s="28"/>
      <c r="FQ49" s="28"/>
      <c r="FR49" s="28"/>
      <c r="FS49" s="28"/>
      <c r="FT49" s="28"/>
      <c r="FU49" s="28"/>
      <c r="FV49" s="28"/>
      <c r="FW49" s="28"/>
      <c r="FX49" s="28"/>
      <c r="FY49" s="28"/>
      <c r="FZ49" s="28"/>
      <c r="GA49" s="28"/>
      <c r="GB49" s="28"/>
      <c r="GC49" s="28"/>
      <c r="GD49" s="28"/>
      <c r="GE49" s="28"/>
      <c r="GF49" s="28"/>
      <c r="GG49" s="28"/>
      <c r="GH49" s="28"/>
      <c r="GI49" s="28"/>
      <c r="GJ49" s="28"/>
      <c r="GK49" s="28"/>
      <c r="GL49" s="28"/>
      <c r="GM49" s="28"/>
      <c r="GN49" s="28"/>
      <c r="GO49" s="28"/>
      <c r="GP49" s="28"/>
      <c r="GQ49" s="28"/>
      <c r="GR49" s="28"/>
      <c r="GS49" s="28"/>
      <c r="GT49" s="28"/>
      <c r="GU49" s="28"/>
      <c r="GV49" s="28"/>
      <c r="GW49" s="28"/>
      <c r="GX49" s="28"/>
      <c r="GY49" s="28"/>
      <c r="GZ49" s="28"/>
      <c r="HA49" s="28"/>
      <c r="HB49" s="28"/>
      <c r="HC49" s="28"/>
      <c r="HD49" s="28"/>
      <c r="HE49" s="28"/>
      <c r="HF49" s="28"/>
      <c r="HG49" s="28"/>
      <c r="HH49" s="28"/>
      <c r="HI49" s="28"/>
      <c r="HJ49" s="28"/>
      <c r="HK49" s="28"/>
      <c r="HL49" s="28"/>
      <c r="HM49" s="28"/>
      <c r="HN49" s="28"/>
      <c r="HO49" s="28"/>
      <c r="HP49" s="28"/>
      <c r="HQ49" s="28"/>
      <c r="HR49" s="28"/>
      <c r="HS49" s="28"/>
      <c r="HT49" s="28"/>
      <c r="HU49" s="28"/>
      <c r="HV49" s="28"/>
      <c r="HW49" s="28"/>
      <c r="HX49" s="28"/>
      <c r="HY49" s="28"/>
      <c r="HZ49" s="28"/>
      <c r="IA49" s="28"/>
      <c r="IB49" s="28"/>
      <c r="IC49" s="28"/>
      <c r="ID49" s="28"/>
      <c r="IE49" s="28"/>
      <c r="IF49" s="28"/>
      <c r="IG49" s="28"/>
      <c r="IH49" s="28"/>
      <c r="II49" s="28"/>
      <c r="IJ49" s="28"/>
      <c r="IK49" s="28"/>
      <c r="IL49" s="28"/>
      <c r="IM49" s="28"/>
      <c r="IN49" s="28"/>
      <c r="IO49" s="28"/>
      <c r="IP49" s="28"/>
      <c r="IQ49" s="28"/>
      <c r="IR49" s="28"/>
      <c r="IS49" s="28"/>
      <c r="IT49" s="28"/>
      <c r="IU49" s="28"/>
      <c r="IV49" s="28"/>
    </row>
    <row r="50" spans="1:256" s="122" customFormat="1" ht="15" customHeight="1">
      <c r="A50" s="9"/>
      <c r="B50" s="9"/>
      <c r="F50" s="28"/>
      <c r="G50" s="20"/>
      <c r="H50" s="131"/>
      <c r="I50" s="20" t="s">
        <v>3216</v>
      </c>
      <c r="M50" s="20"/>
      <c r="R50" s="28"/>
      <c r="S50" s="28"/>
      <c r="X50" s="2579">
        <v>0.43131868131868134</v>
      </c>
      <c r="Y50" s="1393">
        <v>0</v>
      </c>
      <c r="Z50" s="2580">
        <v>0.56868131868131866</v>
      </c>
      <c r="AA50" s="28"/>
      <c r="AB50" s="28"/>
      <c r="AC50" s="28"/>
      <c r="AD50" s="28"/>
      <c r="AE50" s="28"/>
      <c r="AF50" s="28"/>
      <c r="AG50" s="28"/>
      <c r="AH50" s="28"/>
      <c r="AI50" s="28"/>
      <c r="AJ50" s="28"/>
      <c r="AK50" s="28"/>
      <c r="AL50" s="28"/>
      <c r="AM50" s="28"/>
      <c r="AN50" s="28"/>
      <c r="AO50" s="28"/>
      <c r="AP50" s="28"/>
      <c r="AQ50" s="28"/>
      <c r="AR50" s="28"/>
      <c r="AS50" s="28"/>
      <c r="AT50" s="28"/>
      <c r="AU50" s="28"/>
      <c r="AV50" s="28"/>
      <c r="AW50" s="28"/>
      <c r="AX50" s="28"/>
      <c r="AY50" s="28"/>
      <c r="AZ50" s="28"/>
      <c r="BA50" s="28"/>
      <c r="BB50" s="28"/>
      <c r="BC50" s="28"/>
      <c r="BD50" s="28"/>
      <c r="BE50" s="28"/>
      <c r="BF50" s="28"/>
      <c r="BG50" s="28"/>
      <c r="BH50" s="28"/>
      <c r="BI50" s="28"/>
      <c r="BJ50" s="28"/>
      <c r="BK50" s="28"/>
      <c r="BL50" s="28"/>
      <c r="BM50" s="28"/>
      <c r="BN50" s="28"/>
      <c r="BO50" s="28"/>
      <c r="BP50" s="28"/>
      <c r="BQ50" s="28"/>
      <c r="BR50" s="28"/>
      <c r="BS50" s="28"/>
      <c r="BT50" s="28"/>
      <c r="BU50" s="28"/>
      <c r="BV50" s="28"/>
      <c r="BW50" s="28"/>
      <c r="BX50" s="28"/>
      <c r="BY50" s="28"/>
      <c r="BZ50" s="28"/>
      <c r="CA50" s="28"/>
      <c r="CB50" s="28"/>
      <c r="CC50" s="28"/>
      <c r="CD50" s="28"/>
      <c r="CE50" s="28"/>
      <c r="CF50" s="28"/>
      <c r="CG50" s="28"/>
      <c r="CH50" s="28"/>
      <c r="CI50" s="28"/>
      <c r="CJ50" s="28"/>
      <c r="CK50" s="28"/>
      <c r="CL50" s="28"/>
      <c r="CM50" s="28"/>
      <c r="CN50" s="28"/>
      <c r="CO50" s="28"/>
      <c r="CP50" s="28"/>
      <c r="CQ50" s="28"/>
      <c r="CR50" s="28"/>
      <c r="CS50" s="28"/>
      <c r="CT50" s="28"/>
      <c r="CU50" s="28"/>
      <c r="CV50" s="28"/>
      <c r="CW50" s="28"/>
      <c r="CX50" s="28"/>
      <c r="CY50" s="28"/>
      <c r="CZ50" s="28"/>
      <c r="DA50" s="28"/>
      <c r="DB50" s="28"/>
      <c r="DC50" s="28"/>
      <c r="DD50" s="28"/>
      <c r="DE50" s="28"/>
      <c r="DF50" s="28"/>
      <c r="DG50" s="28"/>
      <c r="DH50" s="28"/>
      <c r="DI50" s="28"/>
      <c r="DJ50" s="28"/>
      <c r="DK50" s="28"/>
      <c r="DL50" s="28"/>
      <c r="DM50" s="28"/>
      <c r="DN50" s="28"/>
      <c r="DO50" s="28"/>
      <c r="DP50" s="28"/>
      <c r="DQ50" s="28"/>
      <c r="DR50" s="28"/>
      <c r="DS50" s="28"/>
      <c r="DT50" s="28"/>
      <c r="DU50" s="28"/>
      <c r="DV50" s="28"/>
      <c r="DW50" s="28"/>
      <c r="DX50" s="28"/>
      <c r="DY50" s="28"/>
      <c r="DZ50" s="28"/>
      <c r="EA50" s="28"/>
      <c r="EB50" s="28"/>
      <c r="EC50" s="28"/>
      <c r="ED50" s="28"/>
      <c r="EE50" s="28"/>
      <c r="EF50" s="28"/>
      <c r="EG50" s="28"/>
      <c r="EH50" s="28"/>
      <c r="EI50" s="28"/>
      <c r="EJ50" s="28"/>
      <c r="EK50" s="28"/>
      <c r="EL50" s="28"/>
      <c r="EM50" s="28"/>
      <c r="EN50" s="28"/>
      <c r="EO50" s="28"/>
      <c r="EP50" s="28"/>
      <c r="EQ50" s="28"/>
      <c r="ER50" s="28"/>
      <c r="ES50" s="28"/>
      <c r="ET50" s="28"/>
      <c r="EU50" s="28"/>
      <c r="EV50" s="28"/>
      <c r="EW50" s="28"/>
      <c r="EX50" s="28"/>
      <c r="EY50" s="28"/>
      <c r="EZ50" s="28"/>
      <c r="FA50" s="28"/>
      <c r="FB50" s="28"/>
      <c r="FC50" s="28"/>
      <c r="FD50" s="28"/>
      <c r="FE50" s="28"/>
      <c r="FF50" s="28"/>
      <c r="FG50" s="28"/>
      <c r="FH50" s="28"/>
      <c r="FI50" s="28"/>
      <c r="FJ50" s="28"/>
      <c r="FK50" s="28"/>
      <c r="FL50" s="28"/>
      <c r="FM50" s="28"/>
      <c r="FN50" s="28"/>
      <c r="FO50" s="28"/>
      <c r="FP50" s="28"/>
      <c r="FQ50" s="28"/>
      <c r="FR50" s="28"/>
      <c r="FS50" s="28"/>
      <c r="FT50" s="28"/>
      <c r="FU50" s="28"/>
      <c r="FV50" s="28"/>
      <c r="FW50" s="28"/>
      <c r="FX50" s="28"/>
      <c r="FY50" s="28"/>
      <c r="FZ50" s="28"/>
      <c r="GA50" s="28"/>
      <c r="GB50" s="28"/>
      <c r="GC50" s="28"/>
      <c r="GD50" s="28"/>
      <c r="GE50" s="28"/>
      <c r="GF50" s="28"/>
      <c r="GG50" s="28"/>
      <c r="GH50" s="28"/>
      <c r="GI50" s="28"/>
      <c r="GJ50" s="28"/>
      <c r="GK50" s="28"/>
      <c r="GL50" s="28"/>
      <c r="GM50" s="28"/>
      <c r="GN50" s="28"/>
      <c r="GO50" s="28"/>
      <c r="GP50" s="28"/>
      <c r="GQ50" s="28"/>
      <c r="GR50" s="28"/>
      <c r="GS50" s="28"/>
      <c r="GT50" s="28"/>
      <c r="GU50" s="28"/>
      <c r="GV50" s="28"/>
      <c r="GW50" s="28"/>
      <c r="GX50" s="28"/>
      <c r="GY50" s="28"/>
      <c r="GZ50" s="28"/>
      <c r="HA50" s="28"/>
      <c r="HB50" s="28"/>
      <c r="HC50" s="28"/>
      <c r="HD50" s="28"/>
      <c r="HE50" s="28"/>
      <c r="HF50" s="28"/>
      <c r="HG50" s="28"/>
      <c r="HH50" s="28"/>
      <c r="HI50" s="28"/>
      <c r="HJ50" s="28"/>
      <c r="HK50" s="28"/>
      <c r="HL50" s="28"/>
      <c r="HM50" s="28"/>
      <c r="HN50" s="28"/>
      <c r="HO50" s="28"/>
      <c r="HP50" s="28"/>
      <c r="HQ50" s="28"/>
      <c r="HR50" s="28"/>
      <c r="HS50" s="28"/>
      <c r="HT50" s="28"/>
      <c r="HU50" s="28"/>
      <c r="HV50" s="28"/>
      <c r="HW50" s="28"/>
      <c r="HX50" s="28"/>
      <c r="HY50" s="28"/>
      <c r="HZ50" s="28"/>
      <c r="IA50" s="28"/>
      <c r="IB50" s="28"/>
      <c r="IC50" s="28"/>
      <c r="ID50" s="28"/>
      <c r="IE50" s="28"/>
      <c r="IF50" s="28"/>
      <c r="IG50" s="28"/>
      <c r="IH50" s="28"/>
      <c r="II50" s="28"/>
      <c r="IJ50" s="28"/>
      <c r="IK50" s="28"/>
      <c r="IL50" s="28"/>
      <c r="IM50" s="28"/>
      <c r="IN50" s="28"/>
      <c r="IO50" s="28"/>
      <c r="IP50" s="28"/>
      <c r="IQ50" s="28"/>
      <c r="IR50" s="28"/>
      <c r="IS50" s="28"/>
      <c r="IT50" s="28"/>
      <c r="IU50" s="28"/>
      <c r="IV50" s="28"/>
    </row>
    <row r="51" spans="1:256" s="122" customFormat="1" ht="15" customHeight="1">
      <c r="A51" s="9"/>
      <c r="B51" s="9"/>
      <c r="F51" s="28"/>
      <c r="G51" s="20"/>
      <c r="H51" s="131"/>
      <c r="I51" s="20" t="s">
        <v>5369</v>
      </c>
      <c r="M51" s="20"/>
      <c r="R51" s="28"/>
      <c r="S51" s="28"/>
      <c r="X51" s="2579">
        <v>0.76126126126126126</v>
      </c>
      <c r="Y51" s="1393">
        <v>0</v>
      </c>
      <c r="Z51" s="2580">
        <v>0.23873873873873874</v>
      </c>
      <c r="AA51" s="28"/>
      <c r="AB51" s="28"/>
      <c r="AC51" s="28"/>
      <c r="AD51" s="28"/>
      <c r="AE51" s="28"/>
      <c r="AF51" s="28"/>
      <c r="AG51" s="28"/>
      <c r="AH51" s="28"/>
      <c r="AI51" s="28"/>
      <c r="AJ51" s="28"/>
      <c r="AK51" s="28"/>
      <c r="AL51" s="28"/>
      <c r="AM51" s="28"/>
      <c r="AN51" s="28"/>
      <c r="AO51" s="28"/>
      <c r="AP51" s="28"/>
      <c r="AQ51" s="28"/>
      <c r="AR51" s="28"/>
      <c r="AS51" s="28"/>
      <c r="AT51" s="28"/>
      <c r="AU51" s="28"/>
      <c r="AV51" s="28"/>
      <c r="AW51" s="28"/>
      <c r="AX51" s="28"/>
      <c r="AY51" s="28"/>
      <c r="AZ51" s="28"/>
      <c r="BA51" s="28"/>
      <c r="BB51" s="28"/>
      <c r="BC51" s="28"/>
      <c r="BD51" s="28"/>
      <c r="BE51" s="28"/>
      <c r="BF51" s="28"/>
      <c r="BG51" s="28"/>
      <c r="BH51" s="28"/>
      <c r="BI51" s="28"/>
      <c r="BJ51" s="28"/>
      <c r="BK51" s="28"/>
      <c r="BL51" s="28"/>
      <c r="BM51" s="28"/>
      <c r="BN51" s="28"/>
      <c r="BO51" s="28"/>
      <c r="BP51" s="28"/>
      <c r="BQ51" s="28"/>
      <c r="BR51" s="28"/>
      <c r="BS51" s="28"/>
      <c r="BT51" s="28"/>
      <c r="BU51" s="28"/>
      <c r="BV51" s="28"/>
      <c r="BW51" s="28"/>
      <c r="BX51" s="28"/>
      <c r="BY51" s="28"/>
      <c r="BZ51" s="28"/>
      <c r="CA51" s="28"/>
      <c r="CB51" s="28"/>
      <c r="CC51" s="28"/>
      <c r="CD51" s="28"/>
      <c r="CE51" s="28"/>
      <c r="CF51" s="28"/>
      <c r="CG51" s="28"/>
      <c r="CH51" s="28"/>
      <c r="CI51" s="28"/>
      <c r="CJ51" s="28"/>
      <c r="CK51" s="28"/>
      <c r="CL51" s="28"/>
      <c r="CM51" s="28"/>
      <c r="CN51" s="28"/>
      <c r="CO51" s="28"/>
      <c r="CP51" s="28"/>
      <c r="CQ51" s="28"/>
      <c r="CR51" s="28"/>
      <c r="CS51" s="28"/>
      <c r="CT51" s="28"/>
      <c r="CU51" s="28"/>
      <c r="CV51" s="28"/>
      <c r="CW51" s="28"/>
      <c r="CX51" s="28"/>
      <c r="CY51" s="28"/>
      <c r="CZ51" s="28"/>
      <c r="DA51" s="28"/>
      <c r="DB51" s="28"/>
      <c r="DC51" s="28"/>
      <c r="DD51" s="28"/>
      <c r="DE51" s="28"/>
      <c r="DF51" s="28"/>
      <c r="DG51" s="28"/>
      <c r="DH51" s="28"/>
      <c r="DI51" s="28"/>
      <c r="DJ51" s="28"/>
      <c r="DK51" s="28"/>
      <c r="DL51" s="28"/>
      <c r="DM51" s="28"/>
      <c r="DN51" s="28"/>
      <c r="DO51" s="28"/>
      <c r="DP51" s="28"/>
      <c r="DQ51" s="28"/>
      <c r="DR51" s="28"/>
      <c r="DS51" s="28"/>
      <c r="DT51" s="28"/>
      <c r="DU51" s="28"/>
      <c r="DV51" s="28"/>
      <c r="DW51" s="28"/>
      <c r="DX51" s="28"/>
      <c r="DY51" s="28"/>
      <c r="DZ51" s="28"/>
      <c r="EA51" s="28"/>
      <c r="EB51" s="28"/>
      <c r="EC51" s="28"/>
      <c r="ED51" s="28"/>
      <c r="EE51" s="28"/>
      <c r="EF51" s="28"/>
      <c r="EG51" s="28"/>
      <c r="EH51" s="28"/>
      <c r="EI51" s="28"/>
      <c r="EJ51" s="28"/>
      <c r="EK51" s="28"/>
      <c r="EL51" s="28"/>
      <c r="EM51" s="28"/>
      <c r="EN51" s="28"/>
      <c r="EO51" s="28"/>
      <c r="EP51" s="28"/>
      <c r="EQ51" s="28"/>
      <c r="ER51" s="28"/>
      <c r="ES51" s="28"/>
      <c r="ET51" s="28"/>
      <c r="EU51" s="28"/>
      <c r="EV51" s="28"/>
      <c r="EW51" s="28"/>
      <c r="EX51" s="28"/>
      <c r="EY51" s="28"/>
      <c r="EZ51" s="28"/>
      <c r="FA51" s="28"/>
      <c r="FB51" s="28"/>
      <c r="FC51" s="28"/>
      <c r="FD51" s="28"/>
      <c r="FE51" s="28"/>
      <c r="FF51" s="28"/>
      <c r="FG51" s="28"/>
      <c r="FH51" s="28"/>
      <c r="FI51" s="28"/>
      <c r="FJ51" s="28"/>
      <c r="FK51" s="28"/>
      <c r="FL51" s="28"/>
      <c r="FM51" s="28"/>
      <c r="FN51" s="28"/>
      <c r="FO51" s="28"/>
      <c r="FP51" s="28"/>
      <c r="FQ51" s="28"/>
      <c r="FR51" s="28"/>
      <c r="FS51" s="28"/>
      <c r="FT51" s="28"/>
      <c r="FU51" s="28"/>
      <c r="FV51" s="28"/>
      <c r="FW51" s="28"/>
      <c r="FX51" s="28"/>
      <c r="FY51" s="28"/>
      <c r="FZ51" s="28"/>
      <c r="GA51" s="28"/>
      <c r="GB51" s="28"/>
      <c r="GC51" s="28"/>
      <c r="GD51" s="28"/>
      <c r="GE51" s="28"/>
      <c r="GF51" s="28"/>
      <c r="GG51" s="28"/>
      <c r="GH51" s="28"/>
      <c r="GI51" s="28"/>
      <c r="GJ51" s="28"/>
      <c r="GK51" s="28"/>
      <c r="GL51" s="28"/>
      <c r="GM51" s="28"/>
      <c r="GN51" s="28"/>
      <c r="GO51" s="28"/>
      <c r="GP51" s="28"/>
      <c r="GQ51" s="28"/>
      <c r="GR51" s="28"/>
      <c r="GS51" s="28"/>
      <c r="GT51" s="28"/>
      <c r="GU51" s="28"/>
      <c r="GV51" s="28"/>
      <c r="GW51" s="28"/>
      <c r="GX51" s="28"/>
      <c r="GY51" s="28"/>
      <c r="GZ51" s="28"/>
      <c r="HA51" s="28"/>
      <c r="HB51" s="28"/>
      <c r="HC51" s="28"/>
      <c r="HD51" s="28"/>
      <c r="HE51" s="28"/>
      <c r="HF51" s="28"/>
      <c r="HG51" s="28"/>
      <c r="HH51" s="28"/>
      <c r="HI51" s="28"/>
      <c r="HJ51" s="28"/>
      <c r="HK51" s="28"/>
      <c r="HL51" s="28"/>
      <c r="HM51" s="28"/>
      <c r="HN51" s="28"/>
      <c r="HO51" s="28"/>
      <c r="HP51" s="28"/>
      <c r="HQ51" s="28"/>
      <c r="HR51" s="28"/>
      <c r="HS51" s="28"/>
      <c r="HT51" s="28"/>
      <c r="HU51" s="28"/>
      <c r="HV51" s="28"/>
      <c r="HW51" s="28"/>
      <c r="HX51" s="28"/>
      <c r="HY51" s="28"/>
      <c r="HZ51" s="28"/>
      <c r="IA51" s="28"/>
      <c r="IB51" s="28"/>
      <c r="IC51" s="28"/>
      <c r="ID51" s="28"/>
      <c r="IE51" s="28"/>
      <c r="IF51" s="28"/>
      <c r="IG51" s="28"/>
      <c r="IH51" s="28"/>
      <c r="II51" s="28"/>
      <c r="IJ51" s="28"/>
      <c r="IK51" s="28"/>
      <c r="IL51" s="28"/>
      <c r="IM51" s="28"/>
      <c r="IN51" s="28"/>
      <c r="IO51" s="28"/>
      <c r="IP51" s="28"/>
      <c r="IQ51" s="28"/>
      <c r="IR51" s="28"/>
      <c r="IS51" s="28"/>
      <c r="IT51" s="28"/>
      <c r="IU51" s="28"/>
      <c r="IV51" s="28"/>
    </row>
    <row r="52" spans="1:256" s="122" customFormat="1" ht="15" customHeight="1">
      <c r="A52" s="9"/>
      <c r="B52" s="9"/>
      <c r="F52" s="28"/>
      <c r="G52" s="20"/>
      <c r="H52" s="131"/>
      <c r="I52" s="20" t="s">
        <v>5370</v>
      </c>
      <c r="M52" s="20"/>
      <c r="R52" s="28"/>
      <c r="S52" s="28"/>
      <c r="X52" s="2579">
        <v>0</v>
      </c>
      <c r="Y52" s="1393">
        <v>0</v>
      </c>
      <c r="Z52" s="2580">
        <v>1</v>
      </c>
      <c r="AA52" s="28"/>
      <c r="AB52" s="28"/>
      <c r="AC52" s="28"/>
      <c r="AD52" s="28"/>
      <c r="AE52" s="28"/>
      <c r="AF52" s="28"/>
      <c r="AG52" s="28"/>
      <c r="AH52" s="28"/>
      <c r="AI52" s="28"/>
      <c r="AJ52" s="28"/>
      <c r="AK52" s="28"/>
      <c r="AL52" s="28"/>
      <c r="AM52" s="28"/>
      <c r="AN52" s="28"/>
      <c r="AO52" s="28"/>
      <c r="AP52" s="28"/>
      <c r="AQ52" s="28"/>
      <c r="AR52" s="28"/>
      <c r="AS52" s="28"/>
      <c r="AT52" s="28"/>
      <c r="AU52" s="28"/>
      <c r="AV52" s="28"/>
      <c r="AW52" s="28"/>
      <c r="AX52" s="28"/>
      <c r="AY52" s="28"/>
      <c r="AZ52" s="28"/>
      <c r="BA52" s="28"/>
      <c r="BB52" s="28"/>
      <c r="BC52" s="28"/>
      <c r="BD52" s="28"/>
      <c r="BE52" s="28"/>
      <c r="BF52" s="28"/>
      <c r="BG52" s="28"/>
      <c r="BH52" s="28"/>
      <c r="BI52" s="28"/>
      <c r="BJ52" s="28"/>
      <c r="BK52" s="28"/>
      <c r="BL52" s="28"/>
      <c r="BM52" s="28"/>
      <c r="BN52" s="28"/>
      <c r="BO52" s="28"/>
      <c r="BP52" s="28"/>
      <c r="BQ52" s="28"/>
      <c r="BR52" s="28"/>
      <c r="BS52" s="28"/>
      <c r="BT52" s="28"/>
      <c r="BU52" s="28"/>
      <c r="BV52" s="28"/>
      <c r="BW52" s="28"/>
      <c r="BX52" s="28"/>
      <c r="BY52" s="28"/>
      <c r="BZ52" s="28"/>
      <c r="CA52" s="28"/>
      <c r="CB52" s="28"/>
      <c r="CC52" s="28"/>
      <c r="CD52" s="28"/>
      <c r="CE52" s="28"/>
      <c r="CF52" s="28"/>
      <c r="CG52" s="28"/>
      <c r="CH52" s="28"/>
      <c r="CI52" s="28"/>
      <c r="CJ52" s="28"/>
      <c r="CK52" s="28"/>
      <c r="CL52" s="28"/>
      <c r="CM52" s="28"/>
      <c r="CN52" s="28"/>
      <c r="CO52" s="28"/>
      <c r="CP52" s="28"/>
      <c r="CQ52" s="28"/>
      <c r="CR52" s="28"/>
      <c r="CS52" s="28"/>
      <c r="CT52" s="28"/>
      <c r="CU52" s="28"/>
      <c r="CV52" s="28"/>
      <c r="CW52" s="28"/>
      <c r="CX52" s="28"/>
      <c r="CY52" s="28"/>
      <c r="CZ52" s="28"/>
      <c r="DA52" s="28"/>
      <c r="DB52" s="28"/>
      <c r="DC52" s="28"/>
      <c r="DD52" s="28"/>
      <c r="DE52" s="28"/>
      <c r="DF52" s="28"/>
      <c r="DG52" s="28"/>
      <c r="DH52" s="28"/>
      <c r="DI52" s="28"/>
      <c r="DJ52" s="28"/>
      <c r="DK52" s="28"/>
      <c r="DL52" s="28"/>
      <c r="DM52" s="28"/>
      <c r="DN52" s="28"/>
      <c r="DO52" s="28"/>
      <c r="DP52" s="28"/>
      <c r="DQ52" s="28"/>
      <c r="DR52" s="28"/>
      <c r="DS52" s="28"/>
      <c r="DT52" s="28"/>
      <c r="DU52" s="28"/>
      <c r="DV52" s="28"/>
      <c r="DW52" s="28"/>
      <c r="DX52" s="28"/>
      <c r="DY52" s="28"/>
      <c r="DZ52" s="28"/>
      <c r="EA52" s="28"/>
      <c r="EB52" s="28"/>
      <c r="EC52" s="28"/>
      <c r="ED52" s="28"/>
      <c r="EE52" s="28"/>
      <c r="EF52" s="28"/>
      <c r="EG52" s="28"/>
      <c r="EH52" s="28"/>
      <c r="EI52" s="28"/>
      <c r="EJ52" s="28"/>
      <c r="EK52" s="28"/>
      <c r="EL52" s="28"/>
      <c r="EM52" s="28"/>
      <c r="EN52" s="28"/>
      <c r="EO52" s="28"/>
      <c r="EP52" s="28"/>
      <c r="EQ52" s="28"/>
      <c r="ER52" s="28"/>
      <c r="ES52" s="28"/>
      <c r="ET52" s="28"/>
      <c r="EU52" s="28"/>
      <c r="EV52" s="28"/>
      <c r="EW52" s="28"/>
      <c r="EX52" s="28"/>
      <c r="EY52" s="28"/>
      <c r="EZ52" s="28"/>
      <c r="FA52" s="28"/>
      <c r="FB52" s="28"/>
      <c r="FC52" s="28"/>
      <c r="FD52" s="28"/>
      <c r="FE52" s="28"/>
      <c r="FF52" s="28"/>
      <c r="FG52" s="28"/>
      <c r="FH52" s="28"/>
      <c r="FI52" s="28"/>
      <c r="FJ52" s="28"/>
      <c r="FK52" s="28"/>
      <c r="FL52" s="28"/>
      <c r="FM52" s="28"/>
      <c r="FN52" s="28"/>
      <c r="FO52" s="28"/>
      <c r="FP52" s="28"/>
      <c r="FQ52" s="28"/>
      <c r="FR52" s="28"/>
      <c r="FS52" s="28"/>
      <c r="FT52" s="28"/>
      <c r="FU52" s="28"/>
      <c r="FV52" s="28"/>
      <c r="FW52" s="28"/>
      <c r="FX52" s="28"/>
      <c r="FY52" s="28"/>
      <c r="FZ52" s="28"/>
      <c r="GA52" s="28"/>
      <c r="GB52" s="28"/>
      <c r="GC52" s="28"/>
      <c r="GD52" s="28"/>
      <c r="GE52" s="28"/>
      <c r="GF52" s="28"/>
      <c r="GG52" s="28"/>
      <c r="GH52" s="28"/>
      <c r="GI52" s="28"/>
      <c r="GJ52" s="28"/>
      <c r="GK52" s="28"/>
      <c r="GL52" s="28"/>
      <c r="GM52" s="28"/>
      <c r="GN52" s="28"/>
      <c r="GO52" s="28"/>
      <c r="GP52" s="28"/>
      <c r="GQ52" s="28"/>
      <c r="GR52" s="28"/>
      <c r="GS52" s="28"/>
      <c r="GT52" s="28"/>
      <c r="GU52" s="28"/>
      <c r="GV52" s="28"/>
      <c r="GW52" s="28"/>
      <c r="GX52" s="28"/>
      <c r="GY52" s="28"/>
      <c r="GZ52" s="28"/>
      <c r="HA52" s="28"/>
      <c r="HB52" s="28"/>
      <c r="HC52" s="28"/>
      <c r="HD52" s="28"/>
      <c r="HE52" s="28"/>
      <c r="HF52" s="28"/>
      <c r="HG52" s="28"/>
      <c r="HH52" s="28"/>
      <c r="HI52" s="28"/>
      <c r="HJ52" s="28"/>
      <c r="HK52" s="28"/>
      <c r="HL52" s="28"/>
      <c r="HM52" s="28"/>
      <c r="HN52" s="28"/>
      <c r="HO52" s="28"/>
      <c r="HP52" s="28"/>
      <c r="HQ52" s="28"/>
      <c r="HR52" s="28"/>
      <c r="HS52" s="28"/>
      <c r="HT52" s="28"/>
      <c r="HU52" s="28"/>
      <c r="HV52" s="28"/>
      <c r="HW52" s="28"/>
      <c r="HX52" s="28"/>
      <c r="HY52" s="28"/>
      <c r="HZ52" s="28"/>
      <c r="IA52" s="28"/>
      <c r="IB52" s="28"/>
      <c r="IC52" s="28"/>
      <c r="ID52" s="28"/>
      <c r="IE52" s="28"/>
      <c r="IF52" s="28"/>
      <c r="IG52" s="28"/>
      <c r="IH52" s="28"/>
      <c r="II52" s="28"/>
      <c r="IJ52" s="28"/>
      <c r="IK52" s="28"/>
      <c r="IL52" s="28"/>
      <c r="IM52" s="28"/>
      <c r="IN52" s="28"/>
      <c r="IO52" s="28"/>
      <c r="IP52" s="28"/>
      <c r="IQ52" s="28"/>
      <c r="IR52" s="28"/>
      <c r="IS52" s="28"/>
      <c r="IT52" s="28"/>
      <c r="IU52" s="28"/>
      <c r="IV52" s="28"/>
    </row>
    <row r="53" spans="1:256" ht="15" customHeight="1">
      <c r="C53" s="122"/>
      <c r="D53" s="122"/>
      <c r="E53" s="122"/>
      <c r="F53" s="122"/>
      <c r="G53" s="20"/>
      <c r="H53" s="131"/>
      <c r="I53" s="20" t="s">
        <v>5380</v>
      </c>
      <c r="J53" s="122"/>
      <c r="K53" s="122"/>
      <c r="L53" s="122"/>
      <c r="M53" s="20"/>
      <c r="N53" s="122"/>
      <c r="X53" s="2579" t="s">
        <v>1803</v>
      </c>
      <c r="Y53" s="1393">
        <v>1</v>
      </c>
      <c r="Z53" s="2580" t="s">
        <v>1803</v>
      </c>
      <c r="CF53" s="122"/>
      <c r="CG53" s="122"/>
      <c r="CH53" s="122"/>
      <c r="CI53" s="122"/>
      <c r="CJ53" s="122"/>
      <c r="CK53" s="122"/>
      <c r="CL53" s="122"/>
      <c r="CM53" s="122"/>
      <c r="CN53" s="122"/>
      <c r="CO53" s="122"/>
      <c r="CP53" s="122"/>
      <c r="CQ53" s="122"/>
      <c r="CR53" s="122"/>
      <c r="CS53" s="122"/>
      <c r="CT53" s="122"/>
      <c r="CU53" s="122"/>
      <c r="CV53" s="122"/>
      <c r="CW53" s="122"/>
      <c r="CX53" s="122"/>
      <c r="CY53" s="122"/>
      <c r="CZ53" s="122"/>
      <c r="DA53" s="122"/>
      <c r="DB53" s="122"/>
      <c r="DC53" s="122"/>
      <c r="DD53" s="122"/>
      <c r="DE53" s="122"/>
      <c r="DF53" s="122"/>
      <c r="DG53" s="122"/>
      <c r="DH53" s="122"/>
      <c r="DI53" s="122"/>
      <c r="DJ53" s="122"/>
      <c r="DK53" s="122"/>
      <c r="DL53" s="122"/>
      <c r="DM53" s="122"/>
      <c r="DN53" s="122"/>
      <c r="DO53" s="122"/>
      <c r="DP53" s="122"/>
      <c r="DQ53" s="122"/>
      <c r="DR53" s="122"/>
      <c r="DS53" s="122"/>
      <c r="DT53" s="122"/>
      <c r="DU53" s="122"/>
      <c r="DV53" s="122"/>
      <c r="DW53" s="122"/>
      <c r="DX53" s="122"/>
      <c r="DY53" s="122"/>
      <c r="DZ53" s="122"/>
      <c r="EA53" s="122"/>
      <c r="EB53" s="122"/>
      <c r="EC53" s="122"/>
      <c r="ED53" s="122"/>
      <c r="EE53" s="122"/>
      <c r="EF53" s="122"/>
      <c r="EG53" s="122"/>
      <c r="EH53" s="122"/>
      <c r="EI53" s="122"/>
      <c r="EJ53" s="122"/>
      <c r="EK53" s="122"/>
      <c r="EL53" s="122"/>
      <c r="EM53" s="122"/>
      <c r="EN53" s="122"/>
      <c r="EO53" s="122"/>
      <c r="EP53" s="122"/>
      <c r="EQ53" s="122"/>
      <c r="ER53" s="122"/>
      <c r="ES53" s="122"/>
      <c r="ET53" s="122"/>
      <c r="EU53" s="122"/>
      <c r="EV53" s="122"/>
      <c r="EW53" s="122"/>
      <c r="EX53" s="122"/>
      <c r="EY53" s="122"/>
      <c r="EZ53" s="122"/>
      <c r="FA53" s="122"/>
      <c r="FB53" s="122"/>
      <c r="FC53" s="122"/>
      <c r="FD53" s="122"/>
      <c r="FE53" s="122"/>
      <c r="FF53" s="122"/>
      <c r="FG53" s="122"/>
      <c r="FH53" s="122"/>
      <c r="FI53" s="122"/>
      <c r="FJ53" s="122"/>
      <c r="FK53" s="122"/>
      <c r="FL53" s="122"/>
      <c r="FM53" s="122"/>
      <c r="FN53" s="122"/>
      <c r="FO53" s="122"/>
      <c r="FP53" s="122"/>
      <c r="FQ53" s="122"/>
      <c r="FR53" s="122"/>
      <c r="FS53" s="122"/>
      <c r="FT53" s="122"/>
      <c r="FU53" s="122"/>
      <c r="FV53" s="122"/>
      <c r="FW53" s="122"/>
      <c r="FX53" s="122"/>
      <c r="FY53" s="122"/>
      <c r="FZ53" s="122"/>
      <c r="GA53" s="122"/>
      <c r="GB53" s="122"/>
      <c r="GC53" s="122"/>
      <c r="GD53" s="122"/>
      <c r="GE53" s="122"/>
      <c r="GF53" s="122"/>
      <c r="GG53" s="122"/>
      <c r="GH53" s="122"/>
      <c r="GI53" s="122"/>
      <c r="GJ53" s="122"/>
      <c r="GK53" s="122"/>
      <c r="GL53" s="122"/>
      <c r="GM53" s="122"/>
      <c r="GN53" s="122"/>
      <c r="GO53" s="122"/>
      <c r="GP53" s="122"/>
      <c r="GQ53" s="122"/>
      <c r="GR53" s="122"/>
      <c r="GS53" s="122"/>
      <c r="GT53" s="122"/>
      <c r="GU53" s="122"/>
      <c r="GV53" s="122"/>
      <c r="GW53" s="122"/>
      <c r="GX53" s="122"/>
      <c r="GY53" s="122"/>
      <c r="GZ53" s="122"/>
      <c r="HA53" s="122"/>
      <c r="HB53" s="122"/>
      <c r="HC53" s="122"/>
      <c r="HD53" s="122"/>
      <c r="HE53" s="122"/>
      <c r="HF53" s="122"/>
      <c r="HG53" s="122"/>
      <c r="HH53" s="122"/>
      <c r="HI53" s="122"/>
      <c r="HJ53" s="122"/>
      <c r="HK53" s="122"/>
      <c r="HL53" s="122"/>
      <c r="HM53" s="122"/>
      <c r="HN53" s="122"/>
      <c r="HO53" s="122"/>
      <c r="HP53" s="122"/>
      <c r="HQ53" s="122"/>
      <c r="HR53" s="122"/>
      <c r="HS53" s="122"/>
      <c r="HT53" s="122"/>
      <c r="HU53" s="122"/>
      <c r="HV53" s="122"/>
      <c r="HW53" s="122"/>
      <c r="HX53" s="122"/>
      <c r="HY53" s="122"/>
      <c r="HZ53" s="122"/>
      <c r="IA53" s="122"/>
      <c r="IB53" s="122"/>
      <c r="IC53" s="122"/>
      <c r="ID53" s="122"/>
      <c r="IE53" s="122"/>
      <c r="IF53" s="122"/>
      <c r="IG53" s="122"/>
      <c r="IH53" s="122"/>
      <c r="II53" s="122"/>
      <c r="IJ53" s="122"/>
      <c r="IK53" s="122"/>
      <c r="IL53" s="122"/>
      <c r="IM53" s="122"/>
      <c r="IN53" s="122"/>
      <c r="IO53" s="122"/>
      <c r="IP53" s="122"/>
      <c r="IQ53" s="122"/>
      <c r="IR53" s="122"/>
      <c r="IS53" s="122"/>
      <c r="IT53" s="122"/>
      <c r="IU53" s="122"/>
      <c r="IV53" s="122"/>
    </row>
    <row r="54" spans="1:256" ht="15" customHeight="1">
      <c r="G54" s="20"/>
      <c r="H54" s="131"/>
      <c r="I54" s="20" t="s">
        <v>2990</v>
      </c>
      <c r="M54" s="20"/>
      <c r="X54" s="2579" t="s">
        <v>1803</v>
      </c>
      <c r="Y54" s="1393">
        <v>1</v>
      </c>
      <c r="Z54" s="2580" t="s">
        <v>1803</v>
      </c>
      <c r="AP54" s="122"/>
      <c r="AQ54" s="122"/>
      <c r="AR54" s="122"/>
      <c r="AS54" s="122"/>
      <c r="AT54" s="122"/>
      <c r="AU54" s="122"/>
      <c r="AV54" s="122"/>
      <c r="AW54" s="122"/>
      <c r="AX54" s="122"/>
      <c r="AY54" s="122"/>
      <c r="AZ54" s="122"/>
      <c r="BA54" s="122"/>
      <c r="BB54" s="122"/>
      <c r="BC54" s="122"/>
      <c r="BD54" s="122"/>
      <c r="BE54" s="122"/>
      <c r="BF54" s="122"/>
      <c r="BG54" s="122"/>
      <c r="BH54" s="122"/>
      <c r="BI54" s="122"/>
      <c r="BJ54" s="122"/>
      <c r="BK54" s="122"/>
      <c r="BL54" s="122"/>
      <c r="BM54" s="122"/>
      <c r="BN54" s="122"/>
      <c r="BO54" s="122"/>
      <c r="BP54" s="122"/>
      <c r="BQ54" s="122"/>
      <c r="BR54" s="122"/>
      <c r="BS54" s="122"/>
      <c r="BT54" s="122"/>
      <c r="BU54" s="122"/>
      <c r="BV54" s="122"/>
      <c r="BW54" s="122"/>
      <c r="BX54" s="122"/>
      <c r="BY54" s="122"/>
      <c r="BZ54" s="122"/>
      <c r="CA54" s="122"/>
      <c r="CB54" s="122"/>
      <c r="CC54" s="122"/>
      <c r="CD54" s="122"/>
      <c r="CE54" s="122"/>
      <c r="CF54" s="122"/>
      <c r="CG54" s="122"/>
      <c r="CH54" s="122"/>
      <c r="CI54" s="122"/>
      <c r="CJ54" s="122"/>
      <c r="CK54" s="122"/>
      <c r="CL54" s="122"/>
      <c r="CM54" s="122"/>
      <c r="CN54" s="122"/>
      <c r="CO54" s="122"/>
      <c r="CP54" s="122"/>
      <c r="CQ54" s="122"/>
      <c r="CR54" s="122"/>
      <c r="CS54" s="122"/>
      <c r="CT54" s="122"/>
      <c r="CU54" s="122"/>
      <c r="CV54" s="122"/>
      <c r="CW54" s="122"/>
      <c r="CX54" s="122"/>
      <c r="CY54" s="122"/>
      <c r="CZ54" s="122"/>
      <c r="DA54" s="122"/>
      <c r="DB54" s="122"/>
      <c r="DC54" s="122"/>
      <c r="DD54" s="122"/>
      <c r="DE54" s="122"/>
      <c r="DF54" s="122"/>
      <c r="DG54" s="122"/>
      <c r="DH54" s="122"/>
      <c r="DI54" s="122"/>
      <c r="DJ54" s="122"/>
      <c r="DK54" s="122"/>
      <c r="DL54" s="122"/>
      <c r="DM54" s="122"/>
      <c r="DN54" s="122"/>
      <c r="DO54" s="122"/>
      <c r="DP54" s="122"/>
      <c r="DQ54" s="122"/>
      <c r="DR54" s="122"/>
      <c r="DS54" s="122"/>
      <c r="DT54" s="122"/>
      <c r="DU54" s="122"/>
      <c r="DV54" s="122"/>
      <c r="DW54" s="122"/>
      <c r="DX54" s="122"/>
      <c r="DY54" s="122"/>
      <c r="DZ54" s="122"/>
      <c r="EA54" s="122"/>
      <c r="EB54" s="122"/>
      <c r="EC54" s="122"/>
      <c r="ED54" s="122"/>
      <c r="EE54" s="122"/>
      <c r="EF54" s="122"/>
      <c r="EG54" s="122"/>
      <c r="EH54" s="122"/>
      <c r="EI54" s="122"/>
      <c r="EJ54" s="122"/>
      <c r="EK54" s="122"/>
      <c r="EL54" s="122"/>
      <c r="EM54" s="122"/>
      <c r="EN54" s="122"/>
      <c r="EO54" s="122"/>
      <c r="EP54" s="122"/>
      <c r="EQ54" s="122"/>
      <c r="ER54" s="122"/>
      <c r="ES54" s="122"/>
      <c r="ET54" s="122"/>
      <c r="EU54" s="122"/>
      <c r="EV54" s="122"/>
      <c r="EW54" s="122"/>
      <c r="EX54" s="122"/>
      <c r="EY54" s="122"/>
      <c r="EZ54" s="122"/>
      <c r="FA54" s="122"/>
      <c r="FB54" s="122"/>
      <c r="FC54" s="122"/>
      <c r="FD54" s="122"/>
      <c r="FE54" s="122"/>
      <c r="FF54" s="122"/>
      <c r="FG54" s="122"/>
      <c r="FH54" s="122"/>
      <c r="FI54" s="122"/>
      <c r="FJ54" s="122"/>
      <c r="FK54" s="122"/>
      <c r="FL54" s="122"/>
      <c r="FM54" s="122"/>
      <c r="FN54" s="122"/>
      <c r="FO54" s="122"/>
      <c r="FP54" s="122"/>
      <c r="FQ54" s="122"/>
      <c r="FR54" s="122"/>
      <c r="FS54" s="122"/>
      <c r="FT54" s="122"/>
      <c r="FU54" s="122"/>
      <c r="FV54" s="122"/>
      <c r="FW54" s="122"/>
      <c r="FX54" s="122"/>
      <c r="FY54" s="122"/>
      <c r="FZ54" s="122"/>
      <c r="GA54" s="122"/>
      <c r="GB54" s="122"/>
      <c r="GC54" s="122"/>
      <c r="GD54" s="122"/>
      <c r="GE54" s="122"/>
      <c r="GF54" s="122"/>
      <c r="GG54" s="122"/>
      <c r="GH54" s="122"/>
      <c r="GI54" s="122"/>
      <c r="GJ54" s="122"/>
      <c r="GK54" s="122"/>
      <c r="GL54" s="122"/>
      <c r="GM54" s="122"/>
      <c r="GN54" s="122"/>
      <c r="GO54" s="122"/>
      <c r="GP54" s="122"/>
      <c r="GQ54" s="122"/>
      <c r="GR54" s="122"/>
      <c r="GS54" s="122"/>
      <c r="GT54" s="122"/>
      <c r="GU54" s="122"/>
      <c r="GV54" s="122"/>
      <c r="GW54" s="122"/>
      <c r="GX54" s="122"/>
      <c r="GY54" s="122"/>
      <c r="GZ54" s="122"/>
      <c r="HA54" s="122"/>
      <c r="HB54" s="122"/>
      <c r="HC54" s="122"/>
      <c r="HD54" s="122"/>
      <c r="HE54" s="122"/>
      <c r="HF54" s="122"/>
      <c r="HG54" s="122"/>
      <c r="HH54" s="122"/>
      <c r="HI54" s="122"/>
      <c r="HJ54" s="122"/>
      <c r="HK54" s="122"/>
      <c r="HL54" s="122"/>
      <c r="HM54" s="122"/>
      <c r="HN54" s="122"/>
      <c r="HO54" s="122"/>
      <c r="HP54" s="122"/>
      <c r="HQ54" s="122"/>
      <c r="HR54" s="122"/>
      <c r="HS54" s="122"/>
      <c r="HT54" s="122"/>
      <c r="HU54" s="122"/>
      <c r="HV54" s="122"/>
      <c r="HW54" s="122"/>
      <c r="HX54" s="122"/>
      <c r="HY54" s="122"/>
      <c r="HZ54" s="122"/>
      <c r="IA54" s="122"/>
      <c r="IB54" s="122"/>
      <c r="IC54" s="122"/>
      <c r="ID54" s="122"/>
      <c r="IE54" s="122"/>
      <c r="IF54" s="122"/>
      <c r="IG54" s="122"/>
      <c r="IH54" s="122"/>
      <c r="II54" s="122"/>
      <c r="IJ54" s="122"/>
      <c r="IK54" s="122"/>
      <c r="IL54" s="122"/>
      <c r="IM54" s="122"/>
      <c r="IN54" s="122"/>
      <c r="IO54" s="122"/>
      <c r="IP54" s="122"/>
      <c r="IQ54" s="122"/>
      <c r="IR54" s="122"/>
      <c r="IS54" s="122"/>
      <c r="IT54" s="122"/>
      <c r="IU54" s="122"/>
      <c r="IV54" s="122"/>
    </row>
    <row r="55" spans="1:256" ht="15" customHeight="1">
      <c r="G55" s="20"/>
      <c r="H55" s="131"/>
      <c r="I55" s="20" t="s">
        <v>5381</v>
      </c>
      <c r="M55" s="20"/>
      <c r="R55" s="122"/>
      <c r="S55" s="122"/>
      <c r="X55" s="2579" t="s">
        <v>1803</v>
      </c>
      <c r="Y55" s="1393">
        <v>1</v>
      </c>
      <c r="Z55" s="2580" t="s">
        <v>1803</v>
      </c>
      <c r="AA55" s="122"/>
      <c r="AB55" s="122"/>
      <c r="AC55" s="122"/>
      <c r="AD55" s="122"/>
      <c r="AE55" s="122"/>
      <c r="AF55" s="122"/>
      <c r="AG55" s="122"/>
      <c r="AH55" s="122"/>
      <c r="AI55" s="122"/>
      <c r="AJ55" s="122"/>
      <c r="AK55" s="122"/>
      <c r="AL55" s="122"/>
      <c r="AM55" s="122"/>
      <c r="AN55" s="122"/>
      <c r="AO55" s="122"/>
      <c r="AP55" s="122"/>
      <c r="AQ55" s="122"/>
      <c r="AR55" s="122"/>
      <c r="AS55" s="122"/>
      <c r="AT55" s="122"/>
      <c r="AU55" s="122"/>
      <c r="AV55" s="122"/>
      <c r="AW55" s="122"/>
      <c r="AX55" s="122"/>
      <c r="AY55" s="122"/>
      <c r="AZ55" s="122"/>
      <c r="BA55" s="122"/>
      <c r="BB55" s="122"/>
      <c r="BC55" s="122"/>
      <c r="BD55" s="122"/>
      <c r="BE55" s="122"/>
      <c r="BF55" s="122"/>
      <c r="BG55" s="122"/>
      <c r="BH55" s="122"/>
      <c r="BI55" s="122"/>
      <c r="BJ55" s="122"/>
      <c r="BK55" s="122"/>
      <c r="BL55" s="122"/>
      <c r="BM55" s="122"/>
      <c r="BN55" s="122"/>
      <c r="BO55" s="122"/>
      <c r="BP55" s="122"/>
      <c r="BQ55" s="122"/>
      <c r="BR55" s="122"/>
      <c r="BS55" s="122"/>
      <c r="BT55" s="122"/>
      <c r="BU55" s="122"/>
      <c r="BV55" s="122"/>
      <c r="BW55" s="122"/>
      <c r="BX55" s="122"/>
      <c r="BY55" s="122"/>
      <c r="BZ55" s="122"/>
      <c r="CA55" s="122"/>
      <c r="CB55" s="122"/>
      <c r="CC55" s="122"/>
      <c r="CD55" s="122"/>
      <c r="CE55" s="122"/>
      <c r="CF55" s="122"/>
      <c r="CG55" s="122"/>
      <c r="CH55" s="122"/>
      <c r="CI55" s="122"/>
      <c r="CJ55" s="122"/>
      <c r="CK55" s="122"/>
      <c r="CL55" s="122"/>
      <c r="CM55" s="122"/>
      <c r="CN55" s="122"/>
      <c r="CO55" s="122"/>
      <c r="CP55" s="122"/>
      <c r="CQ55" s="122"/>
      <c r="CR55" s="122"/>
      <c r="CS55" s="122"/>
      <c r="CT55" s="122"/>
      <c r="CU55" s="122"/>
      <c r="CV55" s="122"/>
      <c r="CW55" s="122"/>
      <c r="CX55" s="122"/>
      <c r="CY55" s="122"/>
      <c r="CZ55" s="122"/>
      <c r="DA55" s="122"/>
      <c r="DB55" s="122"/>
      <c r="DC55" s="122"/>
      <c r="DD55" s="122"/>
      <c r="DE55" s="122"/>
      <c r="DF55" s="122"/>
      <c r="DG55" s="122"/>
      <c r="DH55" s="122"/>
      <c r="DI55" s="122"/>
      <c r="DJ55" s="122"/>
      <c r="DK55" s="122"/>
      <c r="DL55" s="122"/>
      <c r="DM55" s="122"/>
      <c r="DN55" s="122"/>
      <c r="DO55" s="122"/>
      <c r="DP55" s="122"/>
      <c r="DQ55" s="122"/>
      <c r="DR55" s="122"/>
      <c r="DS55" s="122"/>
      <c r="DT55" s="122"/>
      <c r="DU55" s="122"/>
      <c r="DV55" s="122"/>
      <c r="DW55" s="122"/>
      <c r="DX55" s="122"/>
      <c r="DY55" s="122"/>
      <c r="DZ55" s="122"/>
      <c r="EA55" s="122"/>
      <c r="EB55" s="122"/>
      <c r="EC55" s="122"/>
      <c r="ED55" s="122"/>
      <c r="EE55" s="122"/>
      <c r="EF55" s="122"/>
      <c r="EG55" s="122"/>
      <c r="EH55" s="122"/>
      <c r="EI55" s="122"/>
      <c r="EJ55" s="122"/>
      <c r="EK55" s="122"/>
      <c r="EL55" s="122"/>
      <c r="EM55" s="122"/>
      <c r="EN55" s="122"/>
      <c r="EO55" s="122"/>
      <c r="EP55" s="122"/>
      <c r="EQ55" s="122"/>
      <c r="ER55" s="122"/>
      <c r="ES55" s="122"/>
      <c r="ET55" s="122"/>
      <c r="EU55" s="122"/>
      <c r="EV55" s="122"/>
      <c r="EW55" s="122"/>
      <c r="EX55" s="122"/>
      <c r="EY55" s="122"/>
      <c r="EZ55" s="122"/>
      <c r="FA55" s="122"/>
      <c r="FB55" s="122"/>
      <c r="FC55" s="122"/>
      <c r="FD55" s="122"/>
      <c r="FE55" s="122"/>
      <c r="FF55" s="122"/>
      <c r="FG55" s="122"/>
      <c r="FH55" s="122"/>
      <c r="FI55" s="122"/>
      <c r="FJ55" s="122"/>
      <c r="FK55" s="122"/>
      <c r="FL55" s="122"/>
      <c r="FM55" s="122"/>
      <c r="FN55" s="122"/>
      <c r="FO55" s="122"/>
      <c r="FP55" s="122"/>
      <c r="FQ55" s="122"/>
      <c r="FR55" s="122"/>
      <c r="FS55" s="122"/>
      <c r="FT55" s="122"/>
      <c r="FU55" s="122"/>
      <c r="FV55" s="122"/>
      <c r="FW55" s="122"/>
      <c r="FX55" s="122"/>
      <c r="FY55" s="122"/>
      <c r="FZ55" s="122"/>
      <c r="GA55" s="122"/>
      <c r="GB55" s="122"/>
      <c r="GC55" s="122"/>
      <c r="GD55" s="122"/>
      <c r="GE55" s="122"/>
      <c r="GF55" s="122"/>
      <c r="GG55" s="122"/>
      <c r="GH55" s="122"/>
      <c r="GI55" s="122"/>
      <c r="GJ55" s="122"/>
      <c r="GK55" s="122"/>
      <c r="GL55" s="122"/>
      <c r="GM55" s="122"/>
      <c r="GN55" s="122"/>
      <c r="GO55" s="122"/>
      <c r="GP55" s="122"/>
      <c r="GQ55" s="122"/>
      <c r="GR55" s="122"/>
      <c r="GS55" s="122"/>
      <c r="GT55" s="122"/>
      <c r="GU55" s="122"/>
      <c r="GV55" s="122"/>
      <c r="GW55" s="122"/>
      <c r="GX55" s="122"/>
      <c r="GY55" s="122"/>
      <c r="GZ55" s="122"/>
      <c r="HA55" s="122"/>
      <c r="HB55" s="122"/>
      <c r="HC55" s="122"/>
      <c r="HD55" s="122"/>
      <c r="HE55" s="122"/>
      <c r="HF55" s="122"/>
      <c r="HG55" s="122"/>
      <c r="HH55" s="122"/>
      <c r="HI55" s="122"/>
      <c r="HJ55" s="122"/>
      <c r="HK55" s="122"/>
      <c r="HL55" s="122"/>
      <c r="HM55" s="122"/>
      <c r="HN55" s="122"/>
      <c r="HO55" s="122"/>
      <c r="HP55" s="122"/>
      <c r="HQ55" s="122"/>
      <c r="HR55" s="122"/>
      <c r="HS55" s="122"/>
      <c r="HT55" s="122"/>
      <c r="HU55" s="122"/>
      <c r="HV55" s="122"/>
      <c r="HW55" s="122"/>
      <c r="HX55" s="122"/>
      <c r="HY55" s="122"/>
      <c r="HZ55" s="122"/>
      <c r="IA55" s="122"/>
      <c r="IB55" s="122"/>
      <c r="IC55" s="122"/>
      <c r="ID55" s="122"/>
      <c r="IE55" s="122"/>
      <c r="IF55" s="122"/>
      <c r="IG55" s="122"/>
      <c r="IH55" s="122"/>
      <c r="II55" s="122"/>
      <c r="IJ55" s="122"/>
      <c r="IK55" s="122"/>
      <c r="IL55" s="122"/>
      <c r="IM55" s="122"/>
      <c r="IN55" s="122"/>
      <c r="IO55" s="122"/>
      <c r="IP55" s="122"/>
      <c r="IQ55" s="122"/>
      <c r="IR55" s="122"/>
      <c r="IS55" s="122"/>
      <c r="IT55" s="122"/>
      <c r="IU55" s="122"/>
      <c r="IV55" s="122"/>
    </row>
    <row r="56" spans="1:256" ht="15" customHeight="1">
      <c r="G56" s="20"/>
      <c r="H56" s="132"/>
      <c r="I56" s="94" t="s">
        <v>5382</v>
      </c>
      <c r="M56" s="20"/>
      <c r="R56" s="122"/>
      <c r="S56" s="122"/>
      <c r="X56" s="2581" t="s">
        <v>1803</v>
      </c>
      <c r="Y56" s="2582">
        <v>1</v>
      </c>
      <c r="Z56" s="2583" t="s">
        <v>1803</v>
      </c>
      <c r="AA56" s="122"/>
      <c r="AB56" s="122"/>
      <c r="AC56" s="122"/>
      <c r="AD56" s="122"/>
      <c r="AE56" s="122"/>
      <c r="AF56" s="122"/>
      <c r="AG56" s="122"/>
      <c r="AH56" s="122"/>
      <c r="AI56" s="122"/>
      <c r="AJ56" s="122"/>
      <c r="AK56" s="122"/>
      <c r="AL56" s="122"/>
      <c r="AM56" s="122"/>
      <c r="AN56" s="122"/>
      <c r="AO56" s="122"/>
      <c r="AP56" s="122"/>
      <c r="AQ56" s="122"/>
      <c r="AR56" s="122"/>
      <c r="AS56" s="122"/>
      <c r="AT56" s="122"/>
      <c r="AU56" s="122"/>
      <c r="AV56" s="122"/>
      <c r="AW56" s="122"/>
      <c r="AX56" s="122"/>
      <c r="AY56" s="122"/>
      <c r="AZ56" s="122"/>
      <c r="BA56" s="122"/>
      <c r="BB56" s="122"/>
      <c r="BC56" s="122"/>
      <c r="BD56" s="122"/>
      <c r="BE56" s="122"/>
      <c r="BF56" s="122"/>
      <c r="BG56" s="122"/>
      <c r="BH56" s="122"/>
      <c r="BI56" s="122"/>
      <c r="BJ56" s="122"/>
      <c r="BK56" s="122"/>
      <c r="BL56" s="122"/>
      <c r="BM56" s="122"/>
      <c r="BN56" s="122"/>
      <c r="BO56" s="122"/>
      <c r="BP56" s="122"/>
      <c r="BQ56" s="122"/>
      <c r="BR56" s="122"/>
      <c r="BS56" s="122"/>
      <c r="BT56" s="122"/>
      <c r="BU56" s="122"/>
      <c r="BV56" s="122"/>
      <c r="BW56" s="122"/>
      <c r="BX56" s="122"/>
      <c r="BY56" s="122"/>
      <c r="BZ56" s="122"/>
      <c r="CA56" s="122"/>
      <c r="CB56" s="122"/>
      <c r="CC56" s="122"/>
      <c r="CD56" s="122"/>
      <c r="CE56" s="122"/>
      <c r="CF56" s="122"/>
      <c r="CG56" s="122"/>
      <c r="CH56" s="122"/>
      <c r="CI56" s="122"/>
      <c r="CJ56" s="122"/>
      <c r="CK56" s="122"/>
      <c r="CL56" s="122"/>
      <c r="CM56" s="122"/>
      <c r="CN56" s="122"/>
      <c r="CO56" s="122"/>
      <c r="CP56" s="122"/>
      <c r="CQ56" s="122"/>
      <c r="CR56" s="122"/>
      <c r="CS56" s="122"/>
      <c r="CT56" s="122"/>
      <c r="CU56" s="122"/>
      <c r="CV56" s="122"/>
      <c r="CW56" s="122"/>
      <c r="CX56" s="122"/>
      <c r="CY56" s="122"/>
      <c r="CZ56" s="122"/>
      <c r="DA56" s="122"/>
      <c r="DB56" s="122"/>
      <c r="DC56" s="122"/>
      <c r="DD56" s="122"/>
      <c r="DE56" s="122"/>
      <c r="DF56" s="122"/>
      <c r="DG56" s="122"/>
      <c r="DH56" s="122"/>
      <c r="DI56" s="122"/>
      <c r="DJ56" s="122"/>
      <c r="DK56" s="122"/>
      <c r="DL56" s="122"/>
      <c r="DM56" s="122"/>
      <c r="DN56" s="122"/>
      <c r="DO56" s="122"/>
      <c r="DP56" s="122"/>
      <c r="DQ56" s="122"/>
      <c r="DR56" s="122"/>
      <c r="DS56" s="122"/>
      <c r="DT56" s="122"/>
      <c r="DU56" s="122"/>
      <c r="DV56" s="122"/>
      <c r="DW56" s="122"/>
      <c r="DX56" s="122"/>
      <c r="DY56" s="122"/>
      <c r="DZ56" s="122"/>
      <c r="EA56" s="122"/>
      <c r="EB56" s="122"/>
      <c r="EC56" s="122"/>
      <c r="ED56" s="122"/>
      <c r="EE56" s="122"/>
      <c r="EF56" s="122"/>
      <c r="EG56" s="122"/>
      <c r="EH56" s="122"/>
      <c r="EI56" s="122"/>
      <c r="EJ56" s="122"/>
      <c r="EK56" s="122"/>
      <c r="EL56" s="122"/>
      <c r="EM56" s="122"/>
      <c r="EN56" s="122"/>
      <c r="EO56" s="122"/>
      <c r="EP56" s="122"/>
      <c r="EQ56" s="122"/>
      <c r="ER56" s="122"/>
      <c r="ES56" s="122"/>
      <c r="ET56" s="122"/>
      <c r="EU56" s="122"/>
      <c r="EV56" s="122"/>
      <c r="EW56" s="122"/>
      <c r="EX56" s="122"/>
      <c r="EY56" s="122"/>
      <c r="EZ56" s="122"/>
      <c r="FA56" s="122"/>
      <c r="FB56" s="122"/>
      <c r="FC56" s="122"/>
      <c r="FD56" s="122"/>
      <c r="FE56" s="122"/>
      <c r="FF56" s="122"/>
      <c r="FG56" s="122"/>
      <c r="FH56" s="122"/>
      <c r="FI56" s="122"/>
      <c r="FJ56" s="122"/>
      <c r="FK56" s="122"/>
      <c r="FL56" s="122"/>
      <c r="FM56" s="122"/>
      <c r="FN56" s="122"/>
      <c r="FO56" s="122"/>
      <c r="FP56" s="122"/>
      <c r="FQ56" s="122"/>
      <c r="FR56" s="122"/>
      <c r="FS56" s="122"/>
      <c r="FT56" s="122"/>
      <c r="FU56" s="122"/>
      <c r="FV56" s="122"/>
      <c r="FW56" s="122"/>
      <c r="FX56" s="122"/>
      <c r="FY56" s="122"/>
      <c r="FZ56" s="122"/>
      <c r="GA56" s="122"/>
      <c r="GB56" s="122"/>
      <c r="GC56" s="122"/>
      <c r="GD56" s="122"/>
      <c r="GE56" s="122"/>
      <c r="GF56" s="122"/>
      <c r="GG56" s="122"/>
      <c r="GH56" s="122"/>
      <c r="GI56" s="122"/>
      <c r="GJ56" s="122"/>
      <c r="GK56" s="122"/>
      <c r="GL56" s="122"/>
      <c r="GM56" s="122"/>
      <c r="GN56" s="122"/>
      <c r="GO56" s="122"/>
      <c r="GP56" s="122"/>
      <c r="GQ56" s="122"/>
      <c r="GR56" s="122"/>
      <c r="GS56" s="122"/>
      <c r="GT56" s="122"/>
      <c r="GU56" s="122"/>
      <c r="GV56" s="122"/>
      <c r="GW56" s="122"/>
      <c r="GX56" s="122"/>
      <c r="GY56" s="122"/>
      <c r="GZ56" s="122"/>
      <c r="HA56" s="122"/>
      <c r="HB56" s="122"/>
      <c r="HC56" s="122"/>
      <c r="HD56" s="122"/>
      <c r="HE56" s="122"/>
      <c r="HF56" s="122"/>
      <c r="HG56" s="122"/>
      <c r="HH56" s="122"/>
      <c r="HI56" s="122"/>
      <c r="HJ56" s="122"/>
      <c r="HK56" s="122"/>
      <c r="HL56" s="122"/>
      <c r="HM56" s="122"/>
      <c r="HN56" s="122"/>
      <c r="HO56" s="122"/>
      <c r="HP56" s="122"/>
      <c r="HQ56" s="122"/>
      <c r="HR56" s="122"/>
      <c r="HS56" s="122"/>
      <c r="HT56" s="122"/>
      <c r="HU56" s="122"/>
      <c r="HV56" s="122"/>
      <c r="HW56" s="122"/>
      <c r="HX56" s="122"/>
      <c r="HY56" s="122"/>
      <c r="HZ56" s="122"/>
      <c r="IA56" s="122"/>
      <c r="IB56" s="122"/>
      <c r="IC56" s="122"/>
      <c r="ID56" s="122"/>
      <c r="IE56" s="122"/>
      <c r="IF56" s="122"/>
      <c r="IG56" s="122"/>
      <c r="IH56" s="122"/>
      <c r="II56" s="122"/>
      <c r="IJ56" s="122"/>
      <c r="IK56" s="122"/>
      <c r="IL56" s="122"/>
      <c r="IM56" s="122"/>
      <c r="IN56" s="122"/>
      <c r="IO56" s="122"/>
      <c r="IP56" s="122"/>
      <c r="IQ56" s="122"/>
      <c r="IR56" s="122"/>
      <c r="IS56" s="122"/>
      <c r="IT56" s="122"/>
      <c r="IU56" s="122"/>
      <c r="IV56" s="122"/>
    </row>
    <row r="57" spans="1:256" ht="15" customHeight="1">
      <c r="G57" s="20"/>
      <c r="H57" s="20"/>
      <c r="I57" s="20"/>
      <c r="J57" s="20"/>
      <c r="K57" s="20"/>
      <c r="L57" s="20"/>
      <c r="M57" s="20"/>
      <c r="N57" s="20"/>
      <c r="Q57" s="122"/>
      <c r="R57" s="122"/>
      <c r="S57" s="122"/>
      <c r="T57" s="122"/>
      <c r="U57" s="122"/>
      <c r="V57" s="122"/>
      <c r="W57" s="122"/>
      <c r="X57" s="122"/>
      <c r="Y57" s="122"/>
      <c r="Z57" s="122"/>
      <c r="AA57" s="122"/>
      <c r="AB57" s="122"/>
      <c r="AC57" s="122"/>
      <c r="AD57" s="122"/>
      <c r="AE57" s="122"/>
      <c r="AF57" s="122"/>
      <c r="AG57" s="122"/>
      <c r="AH57" s="122"/>
      <c r="AI57" s="122"/>
      <c r="AJ57" s="122"/>
      <c r="AK57" s="122"/>
      <c r="AL57" s="122"/>
      <c r="AM57" s="122"/>
      <c r="AN57" s="122"/>
      <c r="AO57" s="122"/>
      <c r="AP57" s="122"/>
      <c r="AQ57" s="122"/>
      <c r="AR57" s="122"/>
      <c r="AS57" s="122"/>
      <c r="AT57" s="122"/>
      <c r="AU57" s="122"/>
      <c r="AV57" s="122"/>
      <c r="AW57" s="122"/>
      <c r="AX57" s="122"/>
      <c r="AY57" s="122"/>
      <c r="AZ57" s="122"/>
      <c r="BA57" s="122"/>
      <c r="BB57" s="122"/>
      <c r="BC57" s="122"/>
      <c r="BD57" s="122"/>
      <c r="BE57" s="122"/>
      <c r="BF57" s="122"/>
      <c r="BG57" s="122"/>
      <c r="BH57" s="122"/>
      <c r="BI57" s="122"/>
      <c r="BJ57" s="122"/>
      <c r="BK57" s="122"/>
      <c r="BL57" s="122"/>
      <c r="BM57" s="122"/>
      <c r="BN57" s="122"/>
      <c r="BO57" s="122"/>
      <c r="BP57" s="122"/>
      <c r="BQ57" s="122"/>
      <c r="BR57" s="122"/>
      <c r="BS57" s="122"/>
      <c r="BT57" s="122"/>
      <c r="BU57" s="122"/>
      <c r="BV57" s="122"/>
      <c r="BW57" s="122"/>
      <c r="BX57" s="122"/>
      <c r="BY57" s="122"/>
      <c r="BZ57" s="122"/>
      <c r="CA57" s="122"/>
      <c r="CB57" s="122"/>
      <c r="CC57" s="122"/>
      <c r="CD57" s="122"/>
      <c r="CE57" s="122"/>
    </row>
    <row r="58" spans="1:256" ht="15" customHeight="1">
      <c r="G58" s="122"/>
      <c r="H58" s="122"/>
      <c r="I58" s="122"/>
      <c r="J58" s="122"/>
      <c r="K58" s="122"/>
      <c r="L58" s="122"/>
      <c r="M58" s="122"/>
      <c r="N58" s="122"/>
      <c r="O58" s="122"/>
      <c r="P58" s="122"/>
      <c r="Q58" s="122"/>
      <c r="R58" s="122"/>
      <c r="S58" s="122"/>
      <c r="T58" s="122"/>
      <c r="U58" s="122"/>
      <c r="V58" s="122"/>
      <c r="W58" s="122"/>
      <c r="X58" s="122"/>
      <c r="Y58" s="122"/>
      <c r="Z58" s="122"/>
      <c r="AA58" s="122"/>
      <c r="AB58" s="122"/>
      <c r="AC58" s="122"/>
      <c r="AD58" s="122"/>
      <c r="AE58" s="122"/>
      <c r="AF58" s="122"/>
      <c r="AG58" s="122"/>
      <c r="AH58" s="122"/>
      <c r="AI58" s="122"/>
      <c r="AJ58" s="122"/>
      <c r="AK58" s="122"/>
      <c r="AL58" s="122"/>
      <c r="AM58" s="122"/>
      <c r="AN58" s="122"/>
      <c r="AO58" s="122"/>
    </row>
    <row r="62" spans="1:256" ht="18">
      <c r="G62" s="453" t="s">
        <v>1807</v>
      </c>
      <c r="H62" s="453"/>
      <c r="I62" s="453"/>
      <c r="J62" s="453"/>
      <c r="K62" s="453"/>
      <c r="L62" s="453"/>
      <c r="M62" s="453"/>
      <c r="N62" s="453"/>
      <c r="O62" s="453"/>
      <c r="P62" s="453"/>
      <c r="Q62" s="453"/>
      <c r="R62" s="453"/>
      <c r="S62" s="453"/>
      <c r="T62" s="453"/>
      <c r="U62" s="453"/>
      <c r="V62" s="453"/>
      <c r="W62" s="453"/>
      <c r="X62" s="453"/>
      <c r="Y62" s="453"/>
      <c r="Z62" s="453"/>
      <c r="AA62" s="453"/>
      <c r="AB62" s="453"/>
      <c r="AC62" s="453"/>
      <c r="AD62" s="453"/>
      <c r="AE62" s="453"/>
      <c r="AF62" s="453"/>
      <c r="AG62" s="453"/>
      <c r="AH62" s="453"/>
      <c r="AI62" s="453"/>
      <c r="AJ62" s="453"/>
      <c r="AK62" s="453"/>
      <c r="AL62" s="453"/>
      <c r="AM62" s="453"/>
      <c r="AN62" s="453"/>
      <c r="AO62" s="453"/>
      <c r="BO62" s="152"/>
      <c r="BP62" s="152"/>
      <c r="BQ62" s="152"/>
    </row>
    <row r="63" spans="1:256" ht="18">
      <c r="G63" s="453" t="s">
        <v>1808</v>
      </c>
      <c r="H63" s="453"/>
      <c r="I63" s="453"/>
      <c r="J63" s="453"/>
      <c r="K63" s="453"/>
      <c r="L63" s="453"/>
      <c r="M63" s="453"/>
      <c r="N63" s="453"/>
      <c r="O63" s="453"/>
      <c r="P63" s="453"/>
      <c r="Q63" s="453"/>
      <c r="R63" s="453"/>
      <c r="S63" s="453"/>
      <c r="T63" s="453"/>
      <c r="U63" s="453"/>
      <c r="V63" s="453"/>
      <c r="W63" s="453"/>
      <c r="X63" s="453"/>
      <c r="Y63" s="453"/>
      <c r="Z63" s="453"/>
      <c r="AA63" s="453"/>
      <c r="AB63" s="453"/>
      <c r="AC63" s="453"/>
      <c r="AD63" s="453"/>
      <c r="AE63" s="453"/>
      <c r="AF63" s="453"/>
      <c r="AG63" s="453"/>
      <c r="AH63" s="453"/>
      <c r="AI63" s="453"/>
      <c r="AJ63" s="453"/>
      <c r="AK63" s="453"/>
      <c r="AL63" s="453"/>
      <c r="AM63" s="453"/>
      <c r="AN63" s="453"/>
      <c r="AO63" s="453"/>
      <c r="BO63" s="152"/>
      <c r="BP63" s="152"/>
      <c r="BQ63" s="152"/>
    </row>
    <row r="64" spans="1:256" ht="18">
      <c r="G64" s="453" t="s">
        <v>5383</v>
      </c>
      <c r="H64" s="453"/>
      <c r="I64" s="453"/>
      <c r="J64" s="453"/>
      <c r="K64" s="453"/>
      <c r="L64" s="453"/>
      <c r="M64" s="453"/>
      <c r="N64" s="453"/>
      <c r="O64" s="453"/>
      <c r="P64" s="453"/>
      <c r="Q64" s="453"/>
      <c r="R64" s="453"/>
      <c r="S64" s="453"/>
      <c r="T64" s="453"/>
      <c r="U64" s="453"/>
      <c r="V64" s="453"/>
      <c r="W64" s="453"/>
      <c r="X64" s="453"/>
      <c r="Y64" s="453"/>
      <c r="Z64" s="453"/>
      <c r="AA64" s="453"/>
      <c r="AB64" s="453"/>
      <c r="AC64" s="453"/>
      <c r="AD64" s="453"/>
      <c r="AE64" s="453"/>
      <c r="AF64" s="453"/>
      <c r="AG64" s="453"/>
      <c r="AH64" s="453"/>
      <c r="AI64" s="453"/>
      <c r="AJ64" s="453"/>
      <c r="AK64" s="453"/>
      <c r="AL64" s="453"/>
      <c r="AM64" s="453"/>
      <c r="AN64" s="453"/>
      <c r="AO64" s="453"/>
      <c r="BO64" s="152"/>
      <c r="BP64" s="152"/>
      <c r="BQ64" s="152"/>
    </row>
    <row r="65" spans="5:78" ht="15" customHeight="1">
      <c r="G65" s="453" t="s">
        <v>5384</v>
      </c>
      <c r="H65" s="453"/>
      <c r="I65" s="453"/>
      <c r="J65" s="453"/>
      <c r="K65" s="453"/>
      <c r="L65" s="453"/>
      <c r="M65" s="453"/>
      <c r="N65" s="453"/>
      <c r="O65" s="453"/>
      <c r="P65" s="453"/>
      <c r="Q65" s="453"/>
      <c r="R65" s="453"/>
      <c r="S65" s="453"/>
      <c r="T65" s="453"/>
      <c r="U65" s="453"/>
      <c r="V65" s="453"/>
      <c r="W65" s="453"/>
      <c r="X65" s="453"/>
      <c r="Y65" s="453"/>
      <c r="Z65" s="453"/>
      <c r="AA65" s="453"/>
      <c r="AB65" s="453"/>
      <c r="AC65" s="453"/>
      <c r="AD65" s="453"/>
      <c r="AE65" s="453"/>
      <c r="AF65" s="453"/>
      <c r="AG65" s="453"/>
      <c r="AH65" s="453"/>
      <c r="AI65" s="453"/>
      <c r="AJ65" s="453"/>
      <c r="AK65" s="453"/>
      <c r="AL65" s="453"/>
      <c r="AM65" s="453"/>
      <c r="AN65" s="453"/>
      <c r="AO65" s="453"/>
      <c r="BO65" s="2584"/>
      <c r="BP65" s="2584"/>
      <c r="BQ65" s="2584"/>
      <c r="BR65" s="2585"/>
      <c r="BS65" s="2585"/>
      <c r="BT65" s="2585"/>
      <c r="BU65" s="2585"/>
      <c r="BV65" s="2585"/>
      <c r="BW65" s="2585"/>
      <c r="BX65" s="2585"/>
      <c r="BY65" s="2585"/>
      <c r="BZ65" s="2585"/>
    </row>
    <row r="66" spans="5:78" ht="15" customHeight="1">
      <c r="BO66" s="152"/>
      <c r="BP66" s="152"/>
      <c r="BQ66" s="152"/>
    </row>
    <row r="67" spans="5:78" ht="15" customHeight="1">
      <c r="E67" s="28">
        <v>1</v>
      </c>
      <c r="G67" s="525" t="s">
        <v>5385</v>
      </c>
      <c r="H67" s="133"/>
      <c r="I67" s="134"/>
      <c r="J67" s="2586">
        <v>1999</v>
      </c>
      <c r="K67" s="2586">
        <v>2000</v>
      </c>
      <c r="L67" s="2586">
        <v>2001</v>
      </c>
      <c r="M67" s="2586">
        <v>2002</v>
      </c>
      <c r="N67" s="2586">
        <v>2003</v>
      </c>
      <c r="O67" s="2586">
        <v>2004</v>
      </c>
      <c r="P67" s="2586">
        <v>2005</v>
      </c>
      <c r="Q67" s="2586">
        <v>2006</v>
      </c>
      <c r="R67" s="2586">
        <v>2007</v>
      </c>
      <c r="S67" s="2586">
        <v>2008</v>
      </c>
      <c r="T67" s="2586">
        <v>2009</v>
      </c>
      <c r="U67" s="2586">
        <v>2010</v>
      </c>
      <c r="V67" s="2586">
        <v>2011</v>
      </c>
      <c r="W67" s="2586">
        <v>2012</v>
      </c>
      <c r="X67" s="2586">
        <v>2013</v>
      </c>
      <c r="Y67" s="2586">
        <v>2014</v>
      </c>
      <c r="Z67" s="2586">
        <v>2015</v>
      </c>
      <c r="AA67" s="2586">
        <v>2016</v>
      </c>
      <c r="AB67" s="2586">
        <v>2017</v>
      </c>
      <c r="AC67" s="2586">
        <v>2018</v>
      </c>
      <c r="AD67" s="2586">
        <v>2019</v>
      </c>
      <c r="AE67" s="2586">
        <v>2020</v>
      </c>
      <c r="AF67" s="2586">
        <v>2021</v>
      </c>
      <c r="AG67" s="2586">
        <v>2022</v>
      </c>
      <c r="AH67" s="2586">
        <v>2023</v>
      </c>
      <c r="AI67" s="2586">
        <v>2024</v>
      </c>
      <c r="AJ67" s="2586">
        <v>2025</v>
      </c>
      <c r="AK67" s="2586">
        <v>2026</v>
      </c>
      <c r="AL67" s="2586">
        <v>2027</v>
      </c>
      <c r="AM67" s="2586">
        <v>2028</v>
      </c>
      <c r="AN67" s="2586">
        <v>2029</v>
      </c>
      <c r="AO67" s="2587">
        <v>2030</v>
      </c>
      <c r="BO67" s="152"/>
      <c r="BP67" s="152"/>
      <c r="BQ67" s="152"/>
    </row>
    <row r="68" spans="5:78" ht="15" customHeight="1">
      <c r="E68" s="28">
        <v>2</v>
      </c>
      <c r="G68" s="487" t="s">
        <v>3489</v>
      </c>
      <c r="H68" s="20"/>
      <c r="I68" s="115"/>
      <c r="J68" s="20"/>
      <c r="K68" s="152"/>
      <c r="L68" s="152"/>
      <c r="M68" s="152"/>
      <c r="N68" s="152"/>
      <c r="O68" s="152"/>
      <c r="P68" s="152"/>
      <c r="Q68" s="152"/>
      <c r="R68" s="152"/>
      <c r="S68" s="152"/>
      <c r="T68" s="152"/>
      <c r="U68" s="152"/>
      <c r="V68" s="152"/>
      <c r="W68" s="152"/>
      <c r="X68" s="152"/>
      <c r="Y68" s="152"/>
      <c r="Z68" s="152"/>
      <c r="AA68" s="152"/>
      <c r="AB68" s="152"/>
      <c r="AC68" s="152"/>
      <c r="AD68" s="152"/>
      <c r="AE68" s="152"/>
      <c r="AF68" s="152"/>
      <c r="AG68" s="152"/>
      <c r="AH68" s="152"/>
      <c r="AI68" s="152"/>
      <c r="AJ68" s="152"/>
      <c r="AK68" s="152"/>
      <c r="AL68" s="152"/>
      <c r="AM68" s="152"/>
      <c r="AN68" s="152"/>
      <c r="AO68" s="467"/>
      <c r="BO68" s="152"/>
      <c r="BP68" s="152"/>
      <c r="BQ68" s="152"/>
    </row>
    <row r="69" spans="5:78" ht="15" customHeight="1">
      <c r="E69" s="28">
        <v>3</v>
      </c>
      <c r="G69" s="487"/>
      <c r="H69" s="20" t="s">
        <v>5386</v>
      </c>
      <c r="I69" s="115"/>
      <c r="J69" s="20"/>
      <c r="K69" s="2588"/>
      <c r="L69" s="2585"/>
      <c r="M69" s="2585"/>
      <c r="N69" s="2585"/>
      <c r="O69" s="2585"/>
      <c r="P69" s="2585"/>
      <c r="Q69" s="2585"/>
      <c r="R69" s="2585"/>
      <c r="S69" s="2585"/>
      <c r="T69" s="2585"/>
      <c r="U69" s="2585"/>
      <c r="V69" s="2585"/>
      <c r="W69" s="2585"/>
      <c r="X69" s="2585"/>
      <c r="Y69" s="2585"/>
      <c r="Z69" s="2585"/>
      <c r="AA69" s="2585"/>
      <c r="AB69" s="2585"/>
      <c r="AC69" s="2585"/>
      <c r="AD69" s="2585"/>
      <c r="AE69" s="2585"/>
      <c r="AF69" s="2585"/>
      <c r="AG69" s="2585"/>
      <c r="AH69" s="2585"/>
      <c r="AI69" s="2585"/>
      <c r="AJ69" s="2585"/>
      <c r="AK69" s="2585"/>
      <c r="AL69" s="2585"/>
      <c r="AM69" s="2585"/>
      <c r="AN69" s="2585"/>
      <c r="AO69" s="2589"/>
      <c r="BO69" s="152"/>
      <c r="BP69" s="152"/>
      <c r="BQ69" s="152"/>
    </row>
    <row r="70" spans="5:78" ht="15" customHeight="1">
      <c r="E70" s="28">
        <v>4</v>
      </c>
      <c r="G70" s="487"/>
      <c r="H70" s="20" t="s">
        <v>570</v>
      </c>
      <c r="I70" s="115"/>
      <c r="K70" s="2588"/>
      <c r="L70" s="2585"/>
      <c r="M70" s="2585"/>
      <c r="N70" s="2585"/>
      <c r="O70" s="2585"/>
      <c r="P70" s="2585"/>
      <c r="Q70" s="2585"/>
      <c r="R70" s="2585"/>
      <c r="S70" s="2585"/>
      <c r="T70" s="2585"/>
      <c r="U70" s="2585"/>
      <c r="V70" s="2585"/>
      <c r="W70" s="2585"/>
      <c r="X70" s="2585"/>
      <c r="Y70" s="2585"/>
      <c r="Z70" s="2585"/>
      <c r="AA70" s="2585"/>
      <c r="AB70" s="2585"/>
      <c r="AC70" s="2585"/>
      <c r="AD70" s="2585"/>
      <c r="AE70" s="2585"/>
      <c r="AF70" s="2585"/>
      <c r="AG70" s="2585"/>
      <c r="AH70" s="2585"/>
      <c r="AI70" s="2585"/>
      <c r="AJ70" s="2585"/>
      <c r="AK70" s="2585"/>
      <c r="AL70" s="2585"/>
      <c r="AM70" s="2585"/>
      <c r="AN70" s="2585"/>
      <c r="AO70" s="2589"/>
      <c r="BO70" s="152"/>
      <c r="BP70" s="152"/>
      <c r="BQ70" s="152"/>
    </row>
    <row r="71" spans="5:78" ht="15" customHeight="1">
      <c r="E71" s="28">
        <v>5</v>
      </c>
      <c r="G71" s="487"/>
      <c r="H71" s="20" t="s">
        <v>5387</v>
      </c>
      <c r="I71" s="115"/>
      <c r="K71" s="2588"/>
      <c r="L71" s="2585"/>
      <c r="M71" s="2585"/>
      <c r="N71" s="2585"/>
      <c r="O71" s="2585"/>
      <c r="P71" s="2585"/>
      <c r="Q71" s="2585"/>
      <c r="R71" s="2585"/>
      <c r="S71" s="2585"/>
      <c r="T71" s="2585"/>
      <c r="U71" s="2585"/>
      <c r="V71" s="2585"/>
      <c r="W71" s="2585"/>
      <c r="X71" s="2585">
        <v>3.8999999999999998E-3</v>
      </c>
      <c r="Y71" s="2585">
        <v>3.8E-3</v>
      </c>
      <c r="Z71" s="2585">
        <v>3.7000000000000002E-3</v>
      </c>
      <c r="AA71" s="2585">
        <v>3.5000000000000001E-3</v>
      </c>
      <c r="AB71" s="2585">
        <v>3.3999999999999998E-3</v>
      </c>
      <c r="AC71" s="2585">
        <v>3.3999999999999998E-3</v>
      </c>
      <c r="AD71" s="2585">
        <v>3.3E-3</v>
      </c>
      <c r="AE71" s="2585">
        <v>3.2000000000000002E-3</v>
      </c>
      <c r="AF71" s="2585">
        <v>3.2000000000000002E-3</v>
      </c>
      <c r="AG71" s="2585">
        <v>3.0999999999999999E-3</v>
      </c>
      <c r="AH71" s="2585">
        <v>3.0999999999999999E-3</v>
      </c>
      <c r="AI71" s="2585">
        <v>3.2000000000000002E-3</v>
      </c>
      <c r="AJ71" s="2585">
        <v>3.2000000000000002E-3</v>
      </c>
      <c r="AK71" s="2585">
        <v>3.2000000000000002E-3</v>
      </c>
      <c r="AL71" s="2585">
        <v>3.2000000000000002E-3</v>
      </c>
      <c r="AM71" s="2585">
        <v>3.2000000000000002E-3</v>
      </c>
      <c r="AN71" s="2585">
        <v>3.2000000000000002E-3</v>
      </c>
      <c r="AO71" s="2589">
        <v>3.2000000000000002E-3</v>
      </c>
      <c r="BO71" s="152"/>
      <c r="BP71" s="152"/>
      <c r="BQ71" s="152"/>
    </row>
    <row r="72" spans="5:78" ht="15" customHeight="1">
      <c r="E72" s="28">
        <v>6</v>
      </c>
      <c r="G72" s="487"/>
      <c r="H72" s="20"/>
      <c r="I72" s="536"/>
      <c r="J72" s="20"/>
      <c r="K72" s="20"/>
      <c r="L72" s="20"/>
      <c r="M72" s="20"/>
      <c r="N72" s="20"/>
      <c r="O72" s="20"/>
      <c r="P72" s="20"/>
      <c r="Q72" s="20"/>
      <c r="R72" s="20"/>
      <c r="S72" s="20"/>
      <c r="T72" s="20"/>
      <c r="U72" s="20"/>
      <c r="V72" s="20"/>
      <c r="W72" s="20"/>
      <c r="X72" s="20"/>
      <c r="Y72" s="20"/>
      <c r="Z72" s="20"/>
      <c r="AA72" s="20"/>
      <c r="AB72" s="20"/>
      <c r="AC72" s="20"/>
      <c r="AD72" s="20"/>
      <c r="AE72" s="20"/>
      <c r="AF72" s="20"/>
      <c r="AG72" s="20"/>
      <c r="AH72" s="20"/>
      <c r="AI72" s="20"/>
      <c r="AJ72" s="20"/>
      <c r="AK72" s="20"/>
      <c r="AL72" s="20"/>
      <c r="AM72" s="20"/>
      <c r="AN72" s="20"/>
      <c r="AO72" s="115"/>
      <c r="BO72" s="152"/>
      <c r="BP72" s="152"/>
      <c r="BQ72" s="152"/>
    </row>
    <row r="73" spans="5:78" ht="15" customHeight="1">
      <c r="E73" s="28">
        <v>7</v>
      </c>
      <c r="G73" s="487" t="s">
        <v>3037</v>
      </c>
      <c r="H73" s="20"/>
      <c r="I73" s="115"/>
      <c r="J73" s="20"/>
      <c r="K73" s="20"/>
      <c r="L73" s="20"/>
      <c r="M73" s="20"/>
      <c r="N73" s="20"/>
      <c r="O73" s="20"/>
      <c r="P73" s="20"/>
      <c r="Q73" s="20"/>
      <c r="R73" s="20"/>
      <c r="S73" s="20"/>
      <c r="T73" s="20"/>
      <c r="U73" s="20"/>
      <c r="V73" s="20"/>
      <c r="W73" s="20"/>
      <c r="X73" s="20"/>
      <c r="Y73" s="20"/>
      <c r="Z73" s="20"/>
      <c r="AA73" s="20"/>
      <c r="AB73" s="20"/>
      <c r="AC73" s="20"/>
      <c r="AD73" s="20"/>
      <c r="AE73" s="20"/>
      <c r="AF73" s="20"/>
      <c r="AG73" s="20"/>
      <c r="AH73" s="20"/>
      <c r="AI73" s="20"/>
      <c r="AJ73" s="20"/>
      <c r="AK73" s="20"/>
      <c r="AL73" s="20"/>
      <c r="AM73" s="20"/>
      <c r="AN73" s="20"/>
      <c r="AO73" s="115"/>
      <c r="BO73" s="152"/>
      <c r="BP73" s="152"/>
      <c r="BQ73" s="152"/>
    </row>
    <row r="74" spans="5:78" ht="15" customHeight="1">
      <c r="E74" s="28">
        <v>8</v>
      </c>
      <c r="G74" s="487"/>
      <c r="H74" s="20" t="s">
        <v>5386</v>
      </c>
      <c r="I74" s="115"/>
      <c r="J74" s="20"/>
      <c r="K74" s="20"/>
      <c r="L74" s="20"/>
      <c r="M74" s="20"/>
      <c r="N74" s="20"/>
      <c r="O74" s="20"/>
      <c r="P74" s="20"/>
      <c r="Q74" s="20"/>
      <c r="R74" s="20"/>
      <c r="S74" s="20"/>
      <c r="T74" s="20"/>
      <c r="U74" s="20"/>
      <c r="V74" s="20"/>
      <c r="W74" s="20"/>
      <c r="X74" s="20"/>
      <c r="Y74" s="20"/>
      <c r="Z74" s="20"/>
      <c r="AA74" s="20"/>
      <c r="AB74" s="20"/>
      <c r="AC74" s="20"/>
      <c r="AD74" s="20"/>
      <c r="AE74" s="20"/>
      <c r="AF74" s="20"/>
      <c r="AG74" s="20"/>
      <c r="AH74" s="20"/>
      <c r="AI74" s="20"/>
      <c r="AJ74" s="20"/>
      <c r="AK74" s="20"/>
      <c r="AL74" s="20"/>
      <c r="AM74" s="20"/>
      <c r="AN74" s="20"/>
      <c r="AO74" s="115"/>
      <c r="BO74" s="152"/>
      <c r="BP74" s="152"/>
      <c r="BQ74" s="152"/>
    </row>
    <row r="75" spans="5:78" ht="15" customHeight="1">
      <c r="E75" s="28">
        <v>9</v>
      </c>
      <c r="G75" s="487"/>
      <c r="H75" s="20"/>
      <c r="I75" s="2590" t="s">
        <v>29</v>
      </c>
      <c r="J75" s="20"/>
      <c r="K75" s="2585"/>
      <c r="L75" s="2585"/>
      <c r="M75" s="2585"/>
      <c r="N75" s="2585"/>
      <c r="O75" s="2585"/>
      <c r="P75" s="2585"/>
      <c r="Q75" s="2585"/>
      <c r="R75" s="2585"/>
      <c r="S75" s="2585"/>
      <c r="T75" s="2585"/>
      <c r="U75" s="2585"/>
      <c r="V75" s="2585"/>
      <c r="W75" s="2585"/>
      <c r="X75" s="2585">
        <v>1.6E-2</v>
      </c>
      <c r="Y75" s="2585">
        <v>1.7600000000000001E-2</v>
      </c>
      <c r="Z75" s="2585">
        <v>1.8100000000000002E-2</v>
      </c>
      <c r="AA75" s="2585">
        <v>1.8100000000000002E-2</v>
      </c>
      <c r="AB75" s="2585">
        <v>1.7999999999999999E-2</v>
      </c>
      <c r="AC75" s="2585">
        <v>1.8100000000000002E-2</v>
      </c>
      <c r="AD75" s="2585">
        <v>1.7600000000000001E-2</v>
      </c>
      <c r="AE75" s="2585">
        <v>1.7000000000000001E-2</v>
      </c>
      <c r="AF75" s="2585">
        <v>1.6500000000000001E-2</v>
      </c>
      <c r="AG75" s="2585">
        <v>1.6199999999999999E-2</v>
      </c>
      <c r="AH75" s="2585">
        <v>1.6199999999999999E-2</v>
      </c>
      <c r="AI75" s="2585">
        <v>1.6199999999999999E-2</v>
      </c>
      <c r="AJ75" s="2585">
        <v>1.6199999999999999E-2</v>
      </c>
      <c r="AK75" s="2585">
        <v>1.6199999999999999E-2</v>
      </c>
      <c r="AL75" s="2585">
        <v>1.6199999999999999E-2</v>
      </c>
      <c r="AM75" s="2585">
        <v>1.6199999999999999E-2</v>
      </c>
      <c r="AN75" s="2585">
        <v>1.6199999999999999E-2</v>
      </c>
      <c r="AO75" s="2589">
        <v>1.6199999999999999E-2</v>
      </c>
      <c r="BO75" s="152"/>
      <c r="BP75" s="152"/>
      <c r="BQ75" s="152"/>
    </row>
    <row r="76" spans="5:78" ht="15" customHeight="1">
      <c r="E76" s="28">
        <v>10</v>
      </c>
      <c r="G76" s="487"/>
      <c r="H76" s="20"/>
      <c r="I76" s="2590" t="s">
        <v>5388</v>
      </c>
      <c r="J76" s="20"/>
      <c r="K76" s="2585"/>
      <c r="L76" s="2585"/>
      <c r="M76" s="2585"/>
      <c r="N76" s="2585"/>
      <c r="O76" s="2585"/>
      <c r="P76" s="2585"/>
      <c r="Q76" s="2585"/>
      <c r="R76" s="2585"/>
      <c r="S76" s="2585"/>
      <c r="T76" s="2585"/>
      <c r="U76" s="2585"/>
      <c r="V76" s="2585"/>
      <c r="W76" s="2585"/>
      <c r="X76" s="2585">
        <v>2.1899999999999999E-2</v>
      </c>
      <c r="Y76" s="2585">
        <v>2.53E-2</v>
      </c>
      <c r="Z76" s="2585">
        <v>2.8000000000000001E-2</v>
      </c>
      <c r="AA76" s="2585">
        <v>2.98E-2</v>
      </c>
      <c r="AB76" s="2585">
        <v>0.03</v>
      </c>
      <c r="AC76" s="2585">
        <v>2.9499999999999998E-2</v>
      </c>
      <c r="AD76" s="2585">
        <v>2.9000000000000001E-2</v>
      </c>
      <c r="AE76" s="2585">
        <v>2.8500000000000001E-2</v>
      </c>
      <c r="AF76" s="2585">
        <v>2.8199999999999999E-2</v>
      </c>
      <c r="AG76" s="2585">
        <v>2.8000000000000001E-2</v>
      </c>
      <c r="AH76" s="2585">
        <v>2.8199999999999999E-2</v>
      </c>
      <c r="AI76" s="2585">
        <v>2.8400000000000002E-2</v>
      </c>
      <c r="AJ76" s="2585">
        <v>2.87E-2</v>
      </c>
      <c r="AK76" s="2585">
        <v>2.8899999999999999E-2</v>
      </c>
      <c r="AL76" s="2585">
        <v>2.92E-2</v>
      </c>
      <c r="AM76" s="2585">
        <v>2.9499999999999998E-2</v>
      </c>
      <c r="AN76" s="2585">
        <v>2.98E-2</v>
      </c>
      <c r="AO76" s="2589">
        <v>3.0099999999999998E-2</v>
      </c>
      <c r="BO76" s="152"/>
      <c r="BP76" s="152"/>
      <c r="BQ76" s="152"/>
    </row>
    <row r="77" spans="5:78" ht="15" customHeight="1">
      <c r="E77" s="28">
        <v>11</v>
      </c>
      <c r="G77" s="487"/>
      <c r="H77" s="20" t="s">
        <v>570</v>
      </c>
      <c r="I77" s="2590"/>
      <c r="J77" s="20"/>
      <c r="K77" s="20"/>
      <c r="L77" s="20"/>
      <c r="M77" s="20"/>
      <c r="N77" s="20"/>
      <c r="O77" s="20"/>
      <c r="P77" s="20"/>
      <c r="Q77" s="20"/>
      <c r="R77" s="20"/>
      <c r="S77" s="20"/>
      <c r="T77" s="20"/>
      <c r="U77" s="20"/>
      <c r="V77" s="20"/>
      <c r="W77" s="20"/>
      <c r="X77" s="20"/>
      <c r="Y77" s="20"/>
      <c r="Z77" s="20"/>
      <c r="AA77" s="20"/>
      <c r="AB77" s="20"/>
      <c r="AC77" s="20"/>
      <c r="AD77" s="20"/>
      <c r="AE77" s="20"/>
      <c r="AF77" s="20"/>
      <c r="AG77" s="20"/>
      <c r="AH77" s="20"/>
      <c r="AI77" s="20"/>
      <c r="AJ77" s="20"/>
      <c r="AK77" s="20"/>
      <c r="AL77" s="20"/>
      <c r="AM77" s="20"/>
      <c r="AN77" s="20"/>
      <c r="AO77" s="115"/>
      <c r="BO77" s="152"/>
      <c r="BP77" s="152"/>
      <c r="BQ77" s="152"/>
    </row>
    <row r="78" spans="5:78" ht="15" customHeight="1">
      <c r="E78" s="28">
        <v>12</v>
      </c>
      <c r="G78" s="487"/>
      <c r="H78" s="20"/>
      <c r="I78" s="2590" t="s">
        <v>3160</v>
      </c>
      <c r="J78" s="20"/>
      <c r="K78" s="2585"/>
      <c r="L78" s="2585"/>
      <c r="M78" s="2585"/>
      <c r="N78" s="2585"/>
      <c r="O78" s="2585"/>
      <c r="P78" s="2585"/>
      <c r="Q78" s="2585"/>
      <c r="R78" s="2585"/>
      <c r="S78" s="2585"/>
      <c r="T78" s="2585"/>
      <c r="U78" s="2585"/>
      <c r="V78" s="2585"/>
      <c r="W78" s="2585"/>
      <c r="X78" s="2585">
        <v>0</v>
      </c>
      <c r="Y78" s="2585">
        <v>0</v>
      </c>
      <c r="Z78" s="2585">
        <v>0</v>
      </c>
      <c r="AA78" s="2585">
        <v>0</v>
      </c>
      <c r="AB78" s="2585">
        <v>0</v>
      </c>
      <c r="AC78" s="2585">
        <v>0</v>
      </c>
      <c r="AD78" s="2585">
        <v>0</v>
      </c>
      <c r="AE78" s="2585">
        <v>0</v>
      </c>
      <c r="AF78" s="2585">
        <v>0</v>
      </c>
      <c r="AG78" s="2585">
        <v>0</v>
      </c>
      <c r="AH78" s="2585">
        <v>0</v>
      </c>
      <c r="AI78" s="2585">
        <v>0</v>
      </c>
      <c r="AJ78" s="2585">
        <v>0</v>
      </c>
      <c r="AK78" s="2585">
        <v>0</v>
      </c>
      <c r="AL78" s="2585">
        <v>0</v>
      </c>
      <c r="AM78" s="2585">
        <v>0</v>
      </c>
      <c r="AN78" s="2585">
        <v>0</v>
      </c>
      <c r="AO78" s="2589">
        <v>0</v>
      </c>
      <c r="BO78" s="152"/>
      <c r="BP78" s="152"/>
      <c r="BQ78" s="152"/>
    </row>
    <row r="79" spans="5:78" ht="15" customHeight="1">
      <c r="E79" s="28">
        <v>13</v>
      </c>
      <c r="G79" s="487"/>
      <c r="H79" s="20"/>
      <c r="I79" s="2590" t="s">
        <v>5358</v>
      </c>
      <c r="J79" s="20"/>
      <c r="K79" s="2585"/>
      <c r="L79" s="2585"/>
      <c r="M79" s="2585"/>
      <c r="N79" s="2585"/>
      <c r="O79" s="2585"/>
      <c r="P79" s="2585"/>
      <c r="Q79" s="2585"/>
      <c r="R79" s="2585"/>
      <c r="S79" s="2585"/>
      <c r="T79" s="2585"/>
      <c r="U79" s="2585"/>
      <c r="V79" s="2585"/>
      <c r="W79" s="2585"/>
      <c r="X79" s="2585">
        <v>0</v>
      </c>
      <c r="Y79" s="2585">
        <v>0</v>
      </c>
      <c r="Z79" s="2585">
        <v>0</v>
      </c>
      <c r="AA79" s="2585">
        <v>0</v>
      </c>
      <c r="AB79" s="2585">
        <v>0</v>
      </c>
      <c r="AC79" s="2585">
        <v>0</v>
      </c>
      <c r="AD79" s="2585">
        <v>0</v>
      </c>
      <c r="AE79" s="2585">
        <v>0</v>
      </c>
      <c r="AF79" s="2585">
        <v>0</v>
      </c>
      <c r="AG79" s="2585">
        <v>0</v>
      </c>
      <c r="AH79" s="2585">
        <v>0</v>
      </c>
      <c r="AI79" s="2585">
        <v>0</v>
      </c>
      <c r="AJ79" s="2585">
        <v>0</v>
      </c>
      <c r="AK79" s="2585">
        <v>0</v>
      </c>
      <c r="AL79" s="2585">
        <v>0</v>
      </c>
      <c r="AM79" s="2585">
        <v>0</v>
      </c>
      <c r="AN79" s="2585">
        <v>0</v>
      </c>
      <c r="AO79" s="2589">
        <v>0</v>
      </c>
      <c r="BO79" s="152"/>
      <c r="BP79" s="152"/>
      <c r="BQ79" s="152"/>
    </row>
    <row r="80" spans="5:78" ht="15" customHeight="1">
      <c r="E80" s="28">
        <v>14</v>
      </c>
      <c r="G80" s="487"/>
      <c r="H80" s="20" t="s">
        <v>5389</v>
      </c>
      <c r="I80" s="2590"/>
      <c r="J80" s="20"/>
      <c r="K80" s="2585"/>
      <c r="L80" s="2585"/>
      <c r="M80" s="2585"/>
      <c r="N80" s="2585"/>
      <c r="O80" s="2585"/>
      <c r="P80" s="2585"/>
      <c r="Q80" s="2585"/>
      <c r="R80" s="2585"/>
      <c r="S80" s="2585"/>
      <c r="T80" s="2585"/>
      <c r="U80" s="2585"/>
      <c r="V80" s="2585"/>
      <c r="W80" s="2585"/>
      <c r="X80" s="2585">
        <v>0.17900324899199727</v>
      </c>
      <c r="Y80" s="2585">
        <v>0.17447182766654107</v>
      </c>
      <c r="Z80" s="2585">
        <v>0.16940558914313153</v>
      </c>
      <c r="AA80" s="2585">
        <v>0.16408254937488612</v>
      </c>
      <c r="AB80" s="2585">
        <v>0.15964875325116248</v>
      </c>
      <c r="AC80" s="2585">
        <v>0.15639981198162037</v>
      </c>
      <c r="AD80" s="2585">
        <v>0.15360163159758516</v>
      </c>
      <c r="AE80" s="2585">
        <v>0.15036679511106768</v>
      </c>
      <c r="AF80" s="2585">
        <v>0.14821635569552316</v>
      </c>
      <c r="AG80" s="2585">
        <v>0.14684272107874824</v>
      </c>
      <c r="AH80" s="2585">
        <v>0.14768766825395457</v>
      </c>
      <c r="AI80" s="2585">
        <v>0.14856618856184417</v>
      </c>
      <c r="AJ80" s="2585">
        <v>0.14948192161406842</v>
      </c>
      <c r="AK80" s="2585">
        <v>0.15042792980915878</v>
      </c>
      <c r="AL80" s="2585">
        <v>0.15141589129134639</v>
      </c>
      <c r="AM80" s="2585">
        <v>0.15244859883256992</v>
      </c>
      <c r="AN80" s="2585">
        <v>0.15352153126807772</v>
      </c>
      <c r="AO80" s="2589">
        <v>0.15461191960122328</v>
      </c>
      <c r="BO80" s="152"/>
      <c r="BP80" s="152"/>
      <c r="BQ80" s="152"/>
    </row>
    <row r="81" spans="5:69" ht="15" customHeight="1">
      <c r="E81" s="28">
        <v>15</v>
      </c>
      <c r="G81" s="487"/>
      <c r="H81" s="20"/>
      <c r="I81" s="536"/>
      <c r="J81" s="20"/>
      <c r="K81" s="20"/>
      <c r="L81" s="20"/>
      <c r="M81" s="20"/>
      <c r="N81" s="20"/>
      <c r="O81" s="20"/>
      <c r="P81" s="20"/>
      <c r="Q81" s="20"/>
      <c r="R81" s="20"/>
      <c r="S81" s="20"/>
      <c r="T81" s="20"/>
      <c r="U81" s="20"/>
      <c r="V81" s="20"/>
      <c r="W81" s="20"/>
      <c r="X81" s="20"/>
      <c r="Y81" s="20"/>
      <c r="Z81" s="20"/>
      <c r="AA81" s="20"/>
      <c r="AB81" s="20"/>
      <c r="AC81" s="20"/>
      <c r="AD81" s="20"/>
      <c r="AE81" s="20"/>
      <c r="AF81" s="20"/>
      <c r="AG81" s="20"/>
      <c r="AH81" s="20"/>
      <c r="AI81" s="20"/>
      <c r="AJ81" s="20"/>
      <c r="AK81" s="20"/>
      <c r="AL81" s="20"/>
      <c r="AM81" s="20"/>
      <c r="AN81" s="20"/>
      <c r="AO81" s="115"/>
      <c r="BO81" s="152"/>
      <c r="BP81" s="152"/>
      <c r="BQ81" s="152"/>
    </row>
    <row r="82" spans="5:69" ht="15" customHeight="1">
      <c r="E82" s="28">
        <v>16</v>
      </c>
      <c r="G82" s="487" t="s">
        <v>3038</v>
      </c>
      <c r="H82" s="20"/>
      <c r="I82" s="2590"/>
      <c r="J82" s="20"/>
      <c r="K82" s="20"/>
      <c r="L82" s="20"/>
      <c r="M82" s="20"/>
      <c r="N82" s="20"/>
      <c r="O82" s="20"/>
      <c r="P82" s="20"/>
      <c r="Q82" s="20"/>
      <c r="R82" s="20"/>
      <c r="S82" s="20"/>
      <c r="T82" s="20"/>
      <c r="U82" s="20"/>
      <c r="V82" s="20"/>
      <c r="W82" s="20"/>
      <c r="X82" s="20"/>
      <c r="Y82" s="20"/>
      <c r="Z82" s="20"/>
      <c r="AA82" s="20"/>
      <c r="AB82" s="20"/>
      <c r="AC82" s="20"/>
      <c r="AD82" s="20"/>
      <c r="AE82" s="20"/>
      <c r="AF82" s="20"/>
      <c r="AG82" s="20"/>
      <c r="AH82" s="20"/>
      <c r="AI82" s="20"/>
      <c r="AJ82" s="20"/>
      <c r="AK82" s="20"/>
      <c r="AL82" s="20"/>
      <c r="AM82" s="20"/>
      <c r="AN82" s="20"/>
      <c r="AO82" s="115"/>
      <c r="BO82" s="152"/>
      <c r="BP82" s="152"/>
      <c r="BQ82" s="152"/>
    </row>
    <row r="83" spans="5:69" ht="15" customHeight="1">
      <c r="E83" s="28">
        <v>17</v>
      </c>
      <c r="G83" s="487"/>
      <c r="H83" s="20" t="s">
        <v>5390</v>
      </c>
      <c r="I83" s="2590"/>
      <c r="J83" s="20"/>
      <c r="K83" s="20"/>
      <c r="L83" s="20"/>
      <c r="M83" s="20"/>
      <c r="N83" s="20"/>
      <c r="O83" s="20"/>
      <c r="P83" s="20"/>
      <c r="Q83" s="20"/>
      <c r="R83" s="20"/>
      <c r="S83" s="20"/>
      <c r="T83" s="20"/>
      <c r="U83" s="20"/>
      <c r="V83" s="20"/>
      <c r="W83" s="20"/>
      <c r="X83" s="20"/>
      <c r="Y83" s="20"/>
      <c r="Z83" s="20"/>
      <c r="AA83" s="20"/>
      <c r="AB83" s="20"/>
      <c r="AC83" s="20"/>
      <c r="AD83" s="20"/>
      <c r="AE83" s="20"/>
      <c r="AF83" s="20"/>
      <c r="AG83" s="20"/>
      <c r="AH83" s="20"/>
      <c r="AI83" s="20"/>
      <c r="AJ83" s="20"/>
      <c r="AK83" s="20"/>
      <c r="AL83" s="20"/>
      <c r="AM83" s="20"/>
      <c r="AN83" s="20"/>
      <c r="AO83" s="115"/>
      <c r="BO83" s="152"/>
      <c r="BP83" s="152"/>
      <c r="BQ83" s="152"/>
    </row>
    <row r="84" spans="5:69" ht="15" customHeight="1">
      <c r="E84" s="28">
        <v>18</v>
      </c>
      <c r="G84" s="487"/>
      <c r="H84" s="20"/>
      <c r="I84" s="2590" t="s">
        <v>5378</v>
      </c>
      <c r="J84" s="20"/>
      <c r="K84" s="2585"/>
      <c r="L84" s="2585"/>
      <c r="M84" s="2585"/>
      <c r="N84" s="2585"/>
      <c r="O84" s="2585"/>
      <c r="P84" s="2585"/>
      <c r="Q84" s="2585"/>
      <c r="R84" s="2585"/>
      <c r="S84" s="2585"/>
      <c r="T84" s="2585"/>
      <c r="U84" s="2585"/>
      <c r="V84" s="2585"/>
      <c r="W84" s="2585"/>
      <c r="X84" s="2585">
        <v>0.12927245038903901</v>
      </c>
      <c r="Y84" s="2585">
        <v>0.12610789687690205</v>
      </c>
      <c r="Z84" s="2585">
        <v>0.12260815443460592</v>
      </c>
      <c r="AA84" s="2585">
        <v>0.11920190190428862</v>
      </c>
      <c r="AB84" s="2585">
        <v>0.11629814054951772</v>
      </c>
      <c r="AC84" s="2585">
        <v>0.11393844876842855</v>
      </c>
      <c r="AD84" s="2585">
        <v>0.11192949568211347</v>
      </c>
      <c r="AE84" s="2585">
        <v>0.1096022552482686</v>
      </c>
      <c r="AF84" s="2585">
        <v>0.10810405372450411</v>
      </c>
      <c r="AG84" s="2585">
        <v>0.10716299687212902</v>
      </c>
      <c r="AH84" s="2585">
        <v>0.10773897188406782</v>
      </c>
      <c r="AI84" s="2585">
        <v>0.10833775327778097</v>
      </c>
      <c r="AJ84" s="2585">
        <v>0.10896188707679301</v>
      </c>
      <c r="AK84" s="2585">
        <v>0.10960620743770641</v>
      </c>
      <c r="AL84" s="2585">
        <v>0.11027901900014797</v>
      </c>
      <c r="AM84" s="2585">
        <v>0.11098230088054721</v>
      </c>
      <c r="AN84" s="2585">
        <v>0.11172228291381117</v>
      </c>
      <c r="AO84" s="2589">
        <v>0.11250377403353744</v>
      </c>
      <c r="BO84" s="152"/>
      <c r="BP84" s="152"/>
      <c r="BQ84" s="152"/>
    </row>
    <row r="85" spans="5:69" ht="15" customHeight="1">
      <c r="E85" s="28">
        <v>19</v>
      </c>
      <c r="G85" s="487"/>
      <c r="H85" s="20"/>
      <c r="I85" s="2590" t="s">
        <v>5379</v>
      </c>
      <c r="J85" s="20"/>
      <c r="K85" s="2585"/>
      <c r="L85" s="2585"/>
      <c r="M85" s="2585"/>
      <c r="N85" s="2585"/>
      <c r="O85" s="2585"/>
      <c r="P85" s="2585"/>
      <c r="Q85" s="2585"/>
      <c r="R85" s="2585"/>
      <c r="S85" s="2585"/>
      <c r="T85" s="2585"/>
      <c r="U85" s="2585"/>
      <c r="V85" s="2585"/>
      <c r="W85" s="2585"/>
      <c r="X85" s="2585">
        <v>0.108796478645578</v>
      </c>
      <c r="Y85" s="2585">
        <v>0.10604511143261897</v>
      </c>
      <c r="Z85" s="2585">
        <v>0.1029907896601439</v>
      </c>
      <c r="AA85" s="2585">
        <v>9.9740383109022848E-2</v>
      </c>
      <c r="AB85" s="2585">
        <v>9.7030995006087181E-2</v>
      </c>
      <c r="AC85" s="2585">
        <v>9.5042037899377624E-2</v>
      </c>
      <c r="AD85" s="2585">
        <v>9.3328645277517538E-2</v>
      </c>
      <c r="AE85" s="2585">
        <v>9.1350089371218038E-2</v>
      </c>
      <c r="AF85" s="2585">
        <v>9.0030424963611189E-2</v>
      </c>
      <c r="AG85" s="2585">
        <v>8.9174715007038149E-2</v>
      </c>
      <c r="AH85" s="2585">
        <v>8.9665003139188001E-2</v>
      </c>
      <c r="AI85" s="2585">
        <v>9.0174727561494417E-2</v>
      </c>
      <c r="AJ85" s="2585">
        <v>9.0706037035665862E-2</v>
      </c>
      <c r="AK85" s="2585">
        <v>9.1254660967532597E-2</v>
      </c>
      <c r="AL85" s="2585">
        <v>9.1827545892868498E-2</v>
      </c>
      <c r="AM85" s="2585">
        <v>9.2426376006272792E-2</v>
      </c>
      <c r="AN85" s="2585">
        <v>9.3053349504972571E-2</v>
      </c>
      <c r="AO85" s="2589">
        <v>9.3717449094000732E-2</v>
      </c>
      <c r="BO85" s="152"/>
      <c r="BP85" s="152"/>
      <c r="BQ85" s="152"/>
    </row>
    <row r="86" spans="5:69" ht="15" customHeight="1">
      <c r="E86" s="28">
        <v>20</v>
      </c>
      <c r="G86" s="487"/>
      <c r="H86" s="20"/>
      <c r="I86" s="2590" t="s">
        <v>3050</v>
      </c>
      <c r="J86" s="20"/>
      <c r="K86" s="2585"/>
      <c r="L86" s="2585"/>
      <c r="M86" s="2585"/>
      <c r="N86" s="2585"/>
      <c r="O86" s="2585"/>
      <c r="P86" s="2585"/>
      <c r="Q86" s="2585"/>
      <c r="R86" s="2585"/>
      <c r="S86" s="2585"/>
      <c r="T86" s="2585"/>
      <c r="U86" s="2585"/>
      <c r="V86" s="2585"/>
      <c r="W86" s="2585"/>
      <c r="X86" s="2585">
        <v>3.1431932401348513E-2</v>
      </c>
      <c r="Y86" s="2585">
        <v>3.1207968960289045E-2</v>
      </c>
      <c r="Z86" s="2585">
        <v>3.0870222294431666E-2</v>
      </c>
      <c r="AA86" s="2585">
        <v>2.9973138648457933E-2</v>
      </c>
      <c r="AB86" s="2585">
        <v>2.9466003038007903E-2</v>
      </c>
      <c r="AC86" s="2585">
        <v>2.9057298144192705E-2</v>
      </c>
      <c r="AD86" s="2585">
        <v>2.8463086722311046E-2</v>
      </c>
      <c r="AE86" s="2585">
        <v>2.7788910826969767E-2</v>
      </c>
      <c r="AF86" s="2585">
        <v>2.7327897412088166E-2</v>
      </c>
      <c r="AG86" s="2585">
        <v>2.7007282702619678E-2</v>
      </c>
      <c r="AH86" s="2585">
        <v>2.7060532783980077E-2</v>
      </c>
      <c r="AI86" s="2585">
        <v>2.7115698398798477E-2</v>
      </c>
      <c r="AJ86" s="2585">
        <v>2.7173176860189805E-2</v>
      </c>
      <c r="AK86" s="2585">
        <v>2.7231424667624154E-2</v>
      </c>
      <c r="AL86" s="2585">
        <v>2.7292225134081357E-2</v>
      </c>
      <c r="AM86" s="2585">
        <v>2.7355773371080742E-2</v>
      </c>
      <c r="AN86" s="2585">
        <v>2.7445244747751195E-2</v>
      </c>
      <c r="AO86" s="2589">
        <v>2.7536150120959235E-2</v>
      </c>
      <c r="BO86" s="152"/>
      <c r="BP86" s="152"/>
      <c r="BQ86" s="152"/>
    </row>
    <row r="87" spans="5:69" ht="15" customHeight="1">
      <c r="E87" s="28">
        <v>21</v>
      </c>
      <c r="G87" s="487"/>
      <c r="H87" s="20" t="s">
        <v>5391</v>
      </c>
      <c r="I87" s="2590"/>
      <c r="J87" s="20"/>
      <c r="K87" s="2585"/>
      <c r="L87" s="2585"/>
      <c r="M87" s="2585"/>
      <c r="N87" s="2585"/>
      <c r="O87" s="2585"/>
      <c r="P87" s="2585"/>
      <c r="Q87" s="2585"/>
      <c r="R87" s="2585"/>
      <c r="S87" s="2585"/>
      <c r="T87" s="2585"/>
      <c r="U87" s="2585"/>
      <c r="V87" s="2585"/>
      <c r="W87" s="2585"/>
      <c r="X87" s="2585"/>
      <c r="Y87" s="2585"/>
      <c r="Z87" s="2585"/>
      <c r="AA87" s="2585"/>
      <c r="AB87" s="2585"/>
      <c r="AC87" s="2585"/>
      <c r="AD87" s="2585"/>
      <c r="AE87" s="2585"/>
      <c r="AF87" s="2585"/>
      <c r="AG87" s="2585"/>
      <c r="AH87" s="2585"/>
      <c r="AI87" s="2585"/>
      <c r="AJ87" s="2585"/>
      <c r="AK87" s="2585"/>
      <c r="AL87" s="2585"/>
      <c r="AM87" s="2585"/>
      <c r="AN87" s="2585"/>
      <c r="AO87" s="2589"/>
      <c r="BO87" s="152"/>
      <c r="BP87" s="152"/>
      <c r="BQ87" s="152"/>
    </row>
    <row r="88" spans="5:69" ht="15" customHeight="1">
      <c r="E88" s="28">
        <v>22</v>
      </c>
      <c r="G88" s="487"/>
      <c r="H88" s="20"/>
      <c r="I88" s="536"/>
      <c r="J88" s="20"/>
      <c r="K88" s="20"/>
      <c r="L88" s="20"/>
      <c r="M88" s="20"/>
      <c r="N88" s="20"/>
      <c r="O88" s="20"/>
      <c r="P88" s="20"/>
      <c r="Q88" s="20"/>
      <c r="R88" s="20"/>
      <c r="S88" s="20"/>
      <c r="T88" s="20"/>
      <c r="U88" s="20"/>
      <c r="V88" s="20"/>
      <c r="W88" s="20"/>
      <c r="X88" s="20"/>
      <c r="Y88" s="20"/>
      <c r="Z88" s="20"/>
      <c r="AA88" s="20"/>
      <c r="AB88" s="20"/>
      <c r="AC88" s="20"/>
      <c r="AD88" s="20"/>
      <c r="AE88" s="20"/>
      <c r="AF88" s="20"/>
      <c r="AG88" s="20"/>
      <c r="AH88" s="20"/>
      <c r="AI88" s="20"/>
      <c r="AJ88" s="20"/>
      <c r="AK88" s="20"/>
      <c r="AL88" s="20"/>
      <c r="AM88" s="20"/>
      <c r="AN88" s="20"/>
      <c r="AO88" s="115"/>
      <c r="BO88" s="152"/>
      <c r="BP88" s="152"/>
      <c r="BQ88" s="152"/>
    </row>
    <row r="89" spans="5:69" ht="15" customHeight="1">
      <c r="E89" s="28">
        <v>23</v>
      </c>
      <c r="G89" s="487" t="s">
        <v>3052</v>
      </c>
      <c r="H89" s="20"/>
      <c r="I89" s="2590"/>
      <c r="J89" s="20"/>
      <c r="K89" s="20"/>
      <c r="L89" s="20"/>
      <c r="M89" s="20"/>
      <c r="N89" s="20"/>
      <c r="O89" s="20"/>
      <c r="P89" s="20"/>
      <c r="Q89" s="20"/>
      <c r="R89" s="20"/>
      <c r="S89" s="20"/>
      <c r="T89" s="20"/>
      <c r="U89" s="20"/>
      <c r="V89" s="20"/>
      <c r="W89" s="20"/>
      <c r="X89" s="20"/>
      <c r="Y89" s="20"/>
      <c r="Z89" s="20"/>
      <c r="AA89" s="20"/>
      <c r="AB89" s="20"/>
      <c r="AC89" s="20"/>
      <c r="AD89" s="20"/>
      <c r="AE89" s="20"/>
      <c r="AF89" s="20"/>
      <c r="AG89" s="20"/>
      <c r="AH89" s="20"/>
      <c r="AI89" s="20"/>
      <c r="AJ89" s="20"/>
      <c r="AK89" s="20"/>
      <c r="AL89" s="20"/>
      <c r="AM89" s="20"/>
      <c r="AN89" s="20"/>
      <c r="AO89" s="115"/>
      <c r="BO89" s="152"/>
      <c r="BP89" s="152"/>
      <c r="BQ89" s="152"/>
    </row>
    <row r="90" spans="5:69" ht="15" customHeight="1">
      <c r="E90" s="28">
        <v>24</v>
      </c>
      <c r="G90" s="487"/>
      <c r="H90" s="20" t="s">
        <v>5386</v>
      </c>
      <c r="I90" s="2590"/>
      <c r="J90" s="20"/>
      <c r="K90" s="2585"/>
      <c r="L90" s="20"/>
      <c r="M90" s="20"/>
      <c r="N90" s="20"/>
      <c r="O90" s="20"/>
      <c r="P90" s="20"/>
      <c r="Q90" s="20"/>
      <c r="R90" s="20"/>
      <c r="S90" s="20"/>
      <c r="T90" s="20"/>
      <c r="U90" s="20"/>
      <c r="V90" s="20"/>
      <c r="W90" s="20"/>
      <c r="X90" s="20"/>
      <c r="Y90" s="20"/>
      <c r="Z90" s="20"/>
      <c r="AA90" s="20"/>
      <c r="AB90" s="20"/>
      <c r="AC90" s="20"/>
      <c r="AD90" s="20"/>
      <c r="AE90" s="20"/>
      <c r="AF90" s="20"/>
      <c r="AG90" s="20"/>
      <c r="AH90" s="20"/>
      <c r="AI90" s="20"/>
      <c r="AJ90" s="20"/>
      <c r="AK90" s="20"/>
      <c r="AL90" s="20"/>
      <c r="AM90" s="20"/>
      <c r="AN90" s="20"/>
      <c r="AO90" s="115"/>
      <c r="BO90" s="152"/>
      <c r="BP90" s="152"/>
      <c r="BQ90" s="152"/>
    </row>
    <row r="91" spans="5:69" ht="15" customHeight="1">
      <c r="E91" s="28">
        <v>25</v>
      </c>
      <c r="G91" s="487"/>
      <c r="H91" s="20" t="s">
        <v>570</v>
      </c>
      <c r="I91" s="2590"/>
      <c r="J91" s="20"/>
      <c r="K91" s="2585"/>
      <c r="L91" s="20"/>
      <c r="M91" s="20"/>
      <c r="N91" s="20"/>
      <c r="O91" s="20"/>
      <c r="P91" s="20"/>
      <c r="Q91" s="20"/>
      <c r="R91" s="20"/>
      <c r="S91" s="20"/>
      <c r="T91" s="20"/>
      <c r="U91" s="20"/>
      <c r="V91" s="20"/>
      <c r="W91" s="20"/>
      <c r="X91" s="20"/>
      <c r="Y91" s="20"/>
      <c r="Z91" s="20"/>
      <c r="AA91" s="20"/>
      <c r="AB91" s="20"/>
      <c r="AC91" s="20"/>
      <c r="AD91" s="20"/>
      <c r="AE91" s="20"/>
      <c r="AF91" s="20"/>
      <c r="AG91" s="20"/>
      <c r="AH91" s="20"/>
      <c r="AI91" s="20"/>
      <c r="AJ91" s="20"/>
      <c r="AK91" s="20"/>
      <c r="AL91" s="20"/>
      <c r="AM91" s="20"/>
      <c r="AN91" s="20"/>
      <c r="AO91" s="115"/>
      <c r="BO91" s="152"/>
      <c r="BP91" s="152"/>
      <c r="BQ91" s="152"/>
    </row>
    <row r="92" spans="5:69" ht="15" customHeight="1">
      <c r="E92" s="28">
        <v>26</v>
      </c>
      <c r="G92" s="487"/>
      <c r="H92" s="20" t="s">
        <v>632</v>
      </c>
      <c r="I92" s="2590"/>
      <c r="J92" s="20"/>
      <c r="K92" s="2585"/>
      <c r="L92" s="20"/>
      <c r="M92" s="20"/>
      <c r="N92" s="20"/>
      <c r="O92" s="20"/>
      <c r="P92" s="20"/>
      <c r="Q92" s="20"/>
      <c r="R92" s="20"/>
      <c r="S92" s="20"/>
      <c r="T92" s="20"/>
      <c r="U92" s="20"/>
      <c r="V92" s="20"/>
      <c r="W92" s="20"/>
      <c r="X92" s="20"/>
      <c r="Y92" s="20"/>
      <c r="Z92" s="20"/>
      <c r="AA92" s="20"/>
      <c r="AB92" s="20"/>
      <c r="AC92" s="20"/>
      <c r="AD92" s="20"/>
      <c r="AE92" s="20"/>
      <c r="AF92" s="20"/>
      <c r="AG92" s="20"/>
      <c r="AH92" s="20"/>
      <c r="AI92" s="20"/>
      <c r="AJ92" s="20"/>
      <c r="AK92" s="20"/>
      <c r="AL92" s="20"/>
      <c r="AM92" s="20"/>
      <c r="AN92" s="20"/>
      <c r="AO92" s="115"/>
      <c r="BO92" s="152"/>
      <c r="BP92" s="152"/>
      <c r="BQ92" s="152"/>
    </row>
    <row r="93" spans="5:69" ht="15" customHeight="1">
      <c r="E93" s="28">
        <v>27</v>
      </c>
      <c r="G93" s="487"/>
      <c r="H93" s="20"/>
      <c r="I93" s="536"/>
      <c r="J93" s="20"/>
      <c r="K93" s="20"/>
      <c r="L93" s="20"/>
      <c r="M93" s="20"/>
      <c r="N93" s="20"/>
      <c r="O93" s="20"/>
      <c r="P93" s="20"/>
      <c r="Q93" s="20"/>
      <c r="R93" s="20"/>
      <c r="S93" s="20"/>
      <c r="T93" s="20"/>
      <c r="U93" s="20"/>
      <c r="V93" s="20"/>
      <c r="W93" s="20"/>
      <c r="X93" s="20"/>
      <c r="Y93" s="20"/>
      <c r="Z93" s="20"/>
      <c r="AA93" s="20"/>
      <c r="AB93" s="20"/>
      <c r="AC93" s="20"/>
      <c r="AD93" s="20"/>
      <c r="AE93" s="20"/>
      <c r="AF93" s="20"/>
      <c r="AG93" s="20"/>
      <c r="AH93" s="20"/>
      <c r="AI93" s="20"/>
      <c r="AJ93" s="20"/>
      <c r="AK93" s="20"/>
      <c r="AL93" s="20"/>
      <c r="AM93" s="20"/>
      <c r="AN93" s="20"/>
      <c r="AO93" s="115"/>
      <c r="BO93" s="152"/>
      <c r="BP93" s="152"/>
      <c r="BQ93" s="152"/>
    </row>
    <row r="94" spans="5:69" ht="15" customHeight="1">
      <c r="E94" s="28">
        <v>28</v>
      </c>
      <c r="G94" s="487" t="s">
        <v>917</v>
      </c>
      <c r="H94" s="20"/>
      <c r="I94" s="2590"/>
      <c r="J94" s="20"/>
      <c r="K94" s="20"/>
      <c r="L94" s="20"/>
      <c r="M94" s="20"/>
      <c r="N94" s="20"/>
      <c r="O94" s="20"/>
      <c r="P94" s="20"/>
      <c r="Q94" s="20"/>
      <c r="R94" s="20"/>
      <c r="S94" s="20"/>
      <c r="T94" s="20"/>
      <c r="U94" s="20"/>
      <c r="V94" s="20"/>
      <c r="W94" s="20"/>
      <c r="X94" s="20"/>
      <c r="Y94" s="20"/>
      <c r="Z94" s="20"/>
      <c r="AA94" s="20"/>
      <c r="AB94" s="20"/>
      <c r="AC94" s="20"/>
      <c r="AD94" s="20"/>
      <c r="AE94" s="20"/>
      <c r="AF94" s="20"/>
      <c r="AG94" s="20"/>
      <c r="AH94" s="20"/>
      <c r="AI94" s="20"/>
      <c r="AJ94" s="20"/>
      <c r="AK94" s="20"/>
      <c r="AL94" s="20"/>
      <c r="AM94" s="20"/>
      <c r="AN94" s="20"/>
      <c r="AO94" s="115"/>
      <c r="BO94" s="152"/>
      <c r="BP94" s="152"/>
      <c r="BQ94" s="152"/>
    </row>
    <row r="95" spans="5:69" ht="15" customHeight="1">
      <c r="E95" s="28">
        <v>29</v>
      </c>
      <c r="G95" s="487"/>
      <c r="H95" s="20" t="s">
        <v>5361</v>
      </c>
      <c r="I95" s="2590"/>
      <c r="J95" s="20"/>
      <c r="K95" s="2588"/>
      <c r="L95" s="2585"/>
      <c r="M95" s="2585"/>
      <c r="N95" s="2585"/>
      <c r="O95" s="2585"/>
      <c r="P95" s="2585"/>
      <c r="Q95" s="2585"/>
      <c r="R95" s="2585"/>
      <c r="S95" s="2585"/>
      <c r="T95" s="2585"/>
      <c r="U95" s="2585"/>
      <c r="V95" s="2585"/>
      <c r="W95" s="2585"/>
      <c r="X95" s="2585">
        <v>6.1400000000000003E-2</v>
      </c>
      <c r="Y95" s="2585">
        <v>6.1100000000000002E-2</v>
      </c>
      <c r="Z95" s="2585">
        <v>6.2700000000000006E-2</v>
      </c>
      <c r="AA95" s="2585">
        <v>6.4600000000000005E-2</v>
      </c>
      <c r="AB95" s="2585">
        <v>6.5600000000000006E-2</v>
      </c>
      <c r="AC95" s="2585">
        <v>6.5600000000000006E-2</v>
      </c>
      <c r="AD95" s="2585">
        <v>6.3899999999999998E-2</v>
      </c>
      <c r="AE95" s="2585">
        <v>6.1600000000000002E-2</v>
      </c>
      <c r="AF95" s="2585">
        <v>5.9700000000000003E-2</v>
      </c>
      <c r="AG95" s="2585">
        <v>5.8200000000000002E-2</v>
      </c>
      <c r="AH95" s="2585">
        <v>5.7500000000000002E-2</v>
      </c>
      <c r="AI95" s="2585">
        <v>5.6800000000000003E-2</v>
      </c>
      <c r="AJ95" s="2585">
        <v>5.6000000000000001E-2</v>
      </c>
      <c r="AK95" s="2585">
        <v>5.5300000000000002E-2</v>
      </c>
      <c r="AL95" s="2585">
        <v>5.4399999999999997E-2</v>
      </c>
      <c r="AM95" s="2585">
        <v>5.3600000000000002E-2</v>
      </c>
      <c r="AN95" s="2585">
        <v>5.2699999999999997E-2</v>
      </c>
      <c r="AO95" s="2585">
        <v>5.1900000000000002E-2</v>
      </c>
      <c r="BO95" s="152"/>
      <c r="BP95" s="152"/>
      <c r="BQ95" s="152"/>
    </row>
    <row r="96" spans="5:69" ht="15" customHeight="1">
      <c r="E96" s="28">
        <v>30</v>
      </c>
      <c r="G96" s="487"/>
      <c r="H96" s="20" t="s">
        <v>5392</v>
      </c>
      <c r="I96" s="2590"/>
      <c r="J96" s="20"/>
      <c r="K96" s="2588"/>
      <c r="L96" s="2585"/>
      <c r="M96" s="2585"/>
      <c r="N96" s="2585"/>
      <c r="O96" s="2585"/>
      <c r="P96" s="2585"/>
      <c r="Q96" s="2585"/>
      <c r="R96" s="2585"/>
      <c r="S96" s="2585"/>
      <c r="T96" s="2585"/>
      <c r="U96" s="2585"/>
      <c r="V96" s="2585"/>
      <c r="W96" s="2585"/>
      <c r="X96" s="2585">
        <v>4.5499999999999999E-2</v>
      </c>
      <c r="Y96" s="2585">
        <v>5.2400000000000002E-2</v>
      </c>
      <c r="Z96" s="2585">
        <v>6.1499999999999999E-2</v>
      </c>
      <c r="AA96" s="2585">
        <v>7.2300000000000003E-2</v>
      </c>
      <c r="AB96" s="2585">
        <v>8.1100000000000005E-2</v>
      </c>
      <c r="AC96" s="2585">
        <v>8.4000000000000005E-2</v>
      </c>
      <c r="AD96" s="2585">
        <v>8.5300000000000001E-2</v>
      </c>
      <c r="AE96" s="2585">
        <v>8.5800000000000001E-2</v>
      </c>
      <c r="AF96" s="2585">
        <v>8.4500000000000006E-2</v>
      </c>
      <c r="AG96" s="2585">
        <v>8.2900000000000001E-2</v>
      </c>
      <c r="AH96" s="2585">
        <v>8.2500000000000004E-2</v>
      </c>
      <c r="AI96" s="2585">
        <v>8.2100000000000006E-2</v>
      </c>
      <c r="AJ96" s="2585">
        <v>8.1699999999999995E-2</v>
      </c>
      <c r="AK96" s="2585">
        <v>8.1299999999999997E-2</v>
      </c>
      <c r="AL96" s="2585">
        <v>8.09E-2</v>
      </c>
      <c r="AM96" s="2585">
        <v>8.0399999999999999E-2</v>
      </c>
      <c r="AN96" s="2585">
        <v>7.9899999999999999E-2</v>
      </c>
      <c r="AO96" s="2585">
        <v>7.9399999999999998E-2</v>
      </c>
      <c r="BO96" s="152"/>
      <c r="BP96" s="152"/>
      <c r="BQ96" s="152"/>
    </row>
    <row r="97" spans="5:77" ht="15" customHeight="1">
      <c r="E97" s="28">
        <v>31</v>
      </c>
      <c r="G97" s="487"/>
      <c r="H97" s="20" t="s">
        <v>5363</v>
      </c>
      <c r="I97" s="2590"/>
      <c r="J97" s="20"/>
      <c r="K97" s="2588"/>
      <c r="L97" s="2585"/>
      <c r="M97" s="2585"/>
      <c r="N97" s="2585"/>
      <c r="O97" s="2585"/>
      <c r="P97" s="2585"/>
      <c r="Q97" s="2585"/>
      <c r="R97" s="2585"/>
      <c r="S97" s="2585"/>
      <c r="T97" s="2585"/>
      <c r="U97" s="2585"/>
      <c r="V97" s="2585"/>
      <c r="W97" s="2585"/>
      <c r="X97" s="2585">
        <v>7.6999999999999999E-2</v>
      </c>
      <c r="Y97" s="2585">
        <v>7.8100000000000003E-2</v>
      </c>
      <c r="Z97" s="2585">
        <v>7.8100000000000003E-2</v>
      </c>
      <c r="AA97" s="2585">
        <v>7.9100000000000004E-2</v>
      </c>
      <c r="AB97" s="2585">
        <v>7.9200000000000007E-2</v>
      </c>
      <c r="AC97" s="2585">
        <v>8.0399999999999999E-2</v>
      </c>
      <c r="AD97" s="2585">
        <v>7.9899999999999999E-2</v>
      </c>
      <c r="AE97" s="2585">
        <v>7.8799999999999995E-2</v>
      </c>
      <c r="AF97" s="2585">
        <v>7.7100000000000002E-2</v>
      </c>
      <c r="AG97" s="2585">
        <v>7.5499999999999998E-2</v>
      </c>
      <c r="AH97" s="2585">
        <v>7.51E-2</v>
      </c>
      <c r="AI97" s="2585">
        <v>7.4700000000000003E-2</v>
      </c>
      <c r="AJ97" s="2585">
        <v>7.4200000000000002E-2</v>
      </c>
      <c r="AK97" s="2585">
        <v>7.3700000000000002E-2</v>
      </c>
      <c r="AL97" s="2585">
        <v>7.3300000000000004E-2</v>
      </c>
      <c r="AM97" s="2585">
        <v>7.2800000000000004E-2</v>
      </c>
      <c r="AN97" s="2585">
        <v>7.2300000000000003E-2</v>
      </c>
      <c r="AO97" s="2585">
        <v>7.17E-2</v>
      </c>
      <c r="BO97" s="152"/>
      <c r="BP97" s="152"/>
      <c r="BQ97" s="152"/>
    </row>
    <row r="98" spans="5:77" ht="15" customHeight="1">
      <c r="E98" s="28">
        <v>32</v>
      </c>
      <c r="G98" s="487"/>
      <c r="H98" s="20" t="s">
        <v>5364</v>
      </c>
      <c r="I98" s="2590"/>
      <c r="J98" s="20"/>
      <c r="K98" s="2588"/>
      <c r="L98" s="2585"/>
      <c r="M98" s="2585"/>
      <c r="N98" s="2585"/>
      <c r="O98" s="2585"/>
      <c r="P98" s="2585"/>
      <c r="Q98" s="2585"/>
      <c r="R98" s="2585"/>
      <c r="S98" s="2585"/>
      <c r="T98" s="2585"/>
      <c r="U98" s="2585"/>
      <c r="V98" s="2585"/>
      <c r="W98" s="2585"/>
      <c r="X98" s="2585">
        <v>2.8899999999999999E-2</v>
      </c>
      <c r="Y98" s="2585">
        <v>2.8500000000000001E-2</v>
      </c>
      <c r="Z98" s="2585">
        <v>2.7400000000000001E-2</v>
      </c>
      <c r="AA98" s="2585">
        <v>2.6499999999999999E-2</v>
      </c>
      <c r="AB98" s="2585">
        <v>2.58E-2</v>
      </c>
      <c r="AC98" s="2585">
        <v>2.63E-2</v>
      </c>
      <c r="AD98" s="2585">
        <v>2.7199999999999998E-2</v>
      </c>
      <c r="AE98" s="2585">
        <v>3.1699999999999999E-2</v>
      </c>
      <c r="AF98" s="2585">
        <v>3.8300000000000001E-2</v>
      </c>
      <c r="AG98" s="2585">
        <v>4.36E-2</v>
      </c>
      <c r="AH98" s="2585">
        <v>4.3299999999999998E-2</v>
      </c>
      <c r="AI98" s="2585">
        <v>4.2999999999999997E-2</v>
      </c>
      <c r="AJ98" s="2585">
        <v>4.2599999999999999E-2</v>
      </c>
      <c r="AK98" s="2585">
        <v>4.2200000000000001E-2</v>
      </c>
      <c r="AL98" s="2585">
        <v>4.1799999999999997E-2</v>
      </c>
      <c r="AM98" s="2585">
        <v>4.1399999999999999E-2</v>
      </c>
      <c r="AN98" s="2585">
        <v>4.1000000000000002E-2</v>
      </c>
      <c r="AO98" s="2585">
        <v>4.0500000000000001E-2</v>
      </c>
      <c r="BO98" s="2591"/>
      <c r="BP98" s="2591"/>
      <c r="BQ98" s="2591"/>
      <c r="BR98" s="975"/>
      <c r="BS98" s="975"/>
      <c r="BT98" s="975"/>
      <c r="BU98" s="975"/>
      <c r="BV98" s="975"/>
      <c r="BW98" s="975"/>
      <c r="BX98" s="975"/>
      <c r="BY98" s="975"/>
    </row>
    <row r="99" spans="5:77" ht="15" customHeight="1">
      <c r="E99" s="28">
        <v>33</v>
      </c>
      <c r="G99" s="487"/>
      <c r="H99" s="20" t="s">
        <v>5365</v>
      </c>
      <c r="I99" s="2590"/>
      <c r="J99" s="20"/>
      <c r="K99" s="2588"/>
      <c r="L99" s="2585"/>
      <c r="M99" s="2585"/>
      <c r="N99" s="2585"/>
      <c r="O99" s="2585"/>
      <c r="P99" s="2585"/>
      <c r="Q99" s="2585"/>
      <c r="R99" s="2585"/>
      <c r="S99" s="2585"/>
      <c r="T99" s="2585"/>
      <c r="U99" s="2585"/>
      <c r="V99" s="2585"/>
      <c r="W99" s="2585"/>
      <c r="X99" s="2585">
        <v>8.8400000000000006E-2</v>
      </c>
      <c r="Y99" s="2585">
        <v>8.5999999999999993E-2</v>
      </c>
      <c r="Z99" s="2585">
        <v>8.3000000000000004E-2</v>
      </c>
      <c r="AA99" s="2585">
        <v>8.0799999999999997E-2</v>
      </c>
      <c r="AB99" s="2585">
        <v>7.9600000000000004E-2</v>
      </c>
      <c r="AC99" s="2585">
        <v>7.8299999999999995E-2</v>
      </c>
      <c r="AD99" s="2585">
        <v>7.6499999999999999E-2</v>
      </c>
      <c r="AE99" s="2585">
        <v>7.3999999999999996E-2</v>
      </c>
      <c r="AF99" s="2585">
        <v>7.1999999999999995E-2</v>
      </c>
      <c r="AG99" s="2585">
        <v>7.0300000000000001E-2</v>
      </c>
      <c r="AH99" s="2585">
        <v>6.9599999999999995E-2</v>
      </c>
      <c r="AI99" s="2585">
        <v>6.8900000000000003E-2</v>
      </c>
      <c r="AJ99" s="2585">
        <v>6.8199999999999997E-2</v>
      </c>
      <c r="AK99" s="2585">
        <v>6.7400000000000002E-2</v>
      </c>
      <c r="AL99" s="2585">
        <v>6.6600000000000006E-2</v>
      </c>
      <c r="AM99" s="2585">
        <v>6.5799999999999997E-2</v>
      </c>
      <c r="AN99" s="2585">
        <v>6.4899999999999999E-2</v>
      </c>
      <c r="AO99" s="2585">
        <v>6.3899999999999998E-2</v>
      </c>
      <c r="BO99" s="152"/>
      <c r="BP99" s="152"/>
      <c r="BQ99" s="152"/>
    </row>
    <row r="100" spans="5:77" ht="15" customHeight="1">
      <c r="E100" s="28">
        <v>34</v>
      </c>
      <c r="G100" s="487"/>
      <c r="H100" s="20"/>
      <c r="I100" s="536"/>
      <c r="J100" s="20"/>
      <c r="K100" s="20"/>
      <c r="L100" s="20"/>
      <c r="M100" s="20"/>
      <c r="N100" s="20"/>
      <c r="O100" s="20"/>
      <c r="P100" s="20"/>
      <c r="Q100" s="20"/>
      <c r="R100" s="20"/>
      <c r="S100" s="20"/>
      <c r="T100" s="20"/>
      <c r="U100" s="20"/>
      <c r="V100" s="20"/>
      <c r="W100" s="20"/>
      <c r="X100" s="20"/>
      <c r="Y100" s="20"/>
      <c r="Z100" s="20"/>
      <c r="AA100" s="20"/>
      <c r="AB100" s="20"/>
      <c r="AC100" s="20"/>
      <c r="AD100" s="20"/>
      <c r="AE100" s="20"/>
      <c r="AF100" s="20"/>
      <c r="AG100" s="20"/>
      <c r="AH100" s="20"/>
      <c r="AI100" s="20"/>
      <c r="AJ100" s="20"/>
      <c r="AK100" s="20"/>
      <c r="AL100" s="20"/>
      <c r="AM100" s="20"/>
      <c r="AN100" s="20"/>
      <c r="AO100" s="115"/>
      <c r="BO100" s="2591"/>
      <c r="BP100" s="2591"/>
      <c r="BQ100" s="2591"/>
      <c r="BR100" s="975"/>
      <c r="BS100" s="975"/>
      <c r="BT100" s="975"/>
      <c r="BU100" s="975"/>
      <c r="BV100" s="975"/>
      <c r="BW100" s="975"/>
      <c r="BX100" s="975"/>
      <c r="BY100" s="975"/>
    </row>
    <row r="101" spans="5:77" ht="15" customHeight="1">
      <c r="E101" s="28">
        <v>35</v>
      </c>
      <c r="G101" s="487" t="s">
        <v>5393</v>
      </c>
      <c r="H101" s="20"/>
      <c r="I101" s="2590"/>
      <c r="J101" s="20"/>
      <c r="K101" s="2585"/>
      <c r="L101" s="2585"/>
      <c r="M101" s="2585"/>
      <c r="N101" s="2585"/>
      <c r="O101" s="2585"/>
      <c r="P101" s="2585"/>
      <c r="Q101" s="2585"/>
      <c r="R101" s="2585"/>
      <c r="S101" s="2585"/>
      <c r="T101" s="2585"/>
      <c r="U101" s="2585"/>
      <c r="V101" s="2585"/>
      <c r="W101" s="2585"/>
      <c r="X101" s="2585">
        <v>0.15969588957203731</v>
      </c>
      <c r="Y101" s="2585">
        <v>0.15886719506364885</v>
      </c>
      <c r="Z101" s="2585">
        <v>0.15812524446768694</v>
      </c>
      <c r="AA101" s="2585">
        <v>0.15810202696334452</v>
      </c>
      <c r="AB101" s="2585">
        <v>0.1607561081552244</v>
      </c>
      <c r="AC101" s="2585">
        <v>0.16606240320638052</v>
      </c>
      <c r="AD101" s="2585">
        <v>0.17607714072047273</v>
      </c>
      <c r="AE101" s="2585">
        <v>0.18639194944247606</v>
      </c>
      <c r="AF101" s="2585">
        <v>0.19402126820427332</v>
      </c>
      <c r="AG101" s="2585">
        <v>0.20011228433946476</v>
      </c>
      <c r="AH101" s="2585">
        <v>0.20054782393880954</v>
      </c>
      <c r="AI101" s="2585">
        <v>0.20080563220008188</v>
      </c>
      <c r="AJ101" s="2585">
        <v>0.20127697741328274</v>
      </c>
      <c r="AK101" s="2585">
        <v>0.20177977711797793</v>
      </c>
      <c r="AL101" s="2585">
        <v>0.20218531868155593</v>
      </c>
      <c r="AM101" s="2585">
        <v>0.20268695090952937</v>
      </c>
      <c r="AN101" s="2585">
        <v>0.20315759156538754</v>
      </c>
      <c r="AO101" s="2589">
        <v>0.20373070715027941</v>
      </c>
      <c r="BO101" s="152"/>
      <c r="BP101" s="152"/>
      <c r="BQ101" s="152"/>
    </row>
    <row r="102" spans="5:77" ht="15" customHeight="1">
      <c r="E102" s="28">
        <v>36</v>
      </c>
      <c r="G102" s="487" t="s">
        <v>3040</v>
      </c>
      <c r="H102" s="20"/>
      <c r="I102" s="2590"/>
      <c r="J102" s="20"/>
      <c r="K102" s="2585"/>
      <c r="L102" s="2585"/>
      <c r="M102" s="2585"/>
      <c r="N102" s="2585"/>
      <c r="O102" s="2585"/>
      <c r="P102" s="2585"/>
      <c r="Q102" s="2585"/>
      <c r="R102" s="2585"/>
      <c r="S102" s="2585"/>
      <c r="T102" s="2585"/>
      <c r="U102" s="2585"/>
      <c r="V102" s="2585"/>
      <c r="W102" s="2585"/>
      <c r="X102" s="2585">
        <v>3.5299999999999998E-2</v>
      </c>
      <c r="Y102" s="2585">
        <v>3.6700000000000003E-2</v>
      </c>
      <c r="Z102" s="2585">
        <v>3.7699999999999997E-2</v>
      </c>
      <c r="AA102" s="2585">
        <v>3.8800000000000001E-2</v>
      </c>
      <c r="AB102" s="2585">
        <v>3.9300000000000002E-2</v>
      </c>
      <c r="AC102" s="2585">
        <v>3.9100000000000003E-2</v>
      </c>
      <c r="AD102" s="2585">
        <v>3.8300000000000001E-2</v>
      </c>
      <c r="AE102" s="2585">
        <v>3.7499999999999999E-2</v>
      </c>
      <c r="AF102" s="2585">
        <v>3.6900000000000002E-2</v>
      </c>
      <c r="AG102" s="2585">
        <v>3.6499999999999998E-2</v>
      </c>
      <c r="AH102" s="2585">
        <v>3.6700000000000003E-2</v>
      </c>
      <c r="AI102" s="2585">
        <v>3.6900000000000002E-2</v>
      </c>
      <c r="AJ102" s="2585">
        <v>3.7100000000000001E-2</v>
      </c>
      <c r="AK102" s="2585">
        <v>3.73E-2</v>
      </c>
      <c r="AL102" s="2585">
        <v>3.7499999999999999E-2</v>
      </c>
      <c r="AM102" s="2585">
        <v>3.7699999999999997E-2</v>
      </c>
      <c r="AN102" s="2585">
        <v>3.7999999999999999E-2</v>
      </c>
      <c r="AO102" s="2589">
        <v>3.8199999999999998E-2</v>
      </c>
    </row>
    <row r="103" spans="5:77" ht="15" customHeight="1">
      <c r="E103" s="28">
        <v>37</v>
      </c>
      <c r="G103" s="505" t="s">
        <v>5394</v>
      </c>
      <c r="H103" s="94"/>
      <c r="I103" s="162"/>
      <c r="J103" s="20"/>
      <c r="K103" s="2585"/>
      <c r="L103" s="2585"/>
      <c r="M103" s="2585"/>
      <c r="N103" s="2585"/>
      <c r="O103" s="2585"/>
      <c r="P103" s="2585"/>
      <c r="Q103" s="2585"/>
      <c r="R103" s="2585"/>
      <c r="S103" s="2585"/>
      <c r="T103" s="2585"/>
      <c r="U103" s="2585"/>
      <c r="V103" s="2585"/>
      <c r="W103" s="2585"/>
      <c r="X103" s="2585">
        <v>1.35E-2</v>
      </c>
      <c r="Y103" s="2585">
        <v>1.38E-2</v>
      </c>
      <c r="Z103" s="2585">
        <v>1.5800000000000002E-2</v>
      </c>
      <c r="AA103" s="2585">
        <v>1.54E-2</v>
      </c>
      <c r="AB103" s="2585">
        <v>1.4800000000000001E-2</v>
      </c>
      <c r="AC103" s="2585">
        <v>1.4800000000000001E-2</v>
      </c>
      <c r="AD103" s="2585">
        <v>1.5599999999999999E-2</v>
      </c>
      <c r="AE103" s="2585">
        <v>1.6400000000000001E-2</v>
      </c>
      <c r="AF103" s="2585">
        <v>1.5900000000000001E-2</v>
      </c>
      <c r="AG103" s="2585">
        <v>1.54E-2</v>
      </c>
      <c r="AH103" s="2585">
        <v>1.5100000000000001E-2</v>
      </c>
      <c r="AI103" s="2585">
        <v>1.4800000000000001E-2</v>
      </c>
      <c r="AJ103" s="2585">
        <v>1.4500000000000001E-2</v>
      </c>
      <c r="AK103" s="2585">
        <v>1.4200000000000001E-2</v>
      </c>
      <c r="AL103" s="2585">
        <v>1.3899999999999999E-2</v>
      </c>
      <c r="AM103" s="2585">
        <v>1.35E-2</v>
      </c>
      <c r="AN103" s="2585">
        <v>1.3100000000000001E-2</v>
      </c>
      <c r="AO103" s="2589">
        <v>1.2800000000000001E-2</v>
      </c>
    </row>
    <row r="104" spans="5:77" ht="15" customHeight="1">
      <c r="G104" s="525" t="s">
        <v>5352</v>
      </c>
      <c r="H104" s="133"/>
      <c r="I104" s="134"/>
      <c r="J104" s="133"/>
      <c r="K104" s="2592"/>
      <c r="L104" s="2592"/>
      <c r="M104" s="2592"/>
      <c r="N104" s="2592"/>
      <c r="O104" s="2592"/>
      <c r="P104" s="2592"/>
      <c r="Q104" s="2592"/>
      <c r="R104" s="2592"/>
      <c r="S104" s="2592"/>
      <c r="T104" s="2592"/>
      <c r="U104" s="2592"/>
      <c r="V104" s="2592"/>
      <c r="W104" s="2592"/>
      <c r="X104" s="2592">
        <v>1</v>
      </c>
      <c r="Y104" s="2592">
        <v>0.99999999999999989</v>
      </c>
      <c r="Z104" s="2592">
        <v>0.99999999999999989</v>
      </c>
      <c r="AA104" s="2592">
        <v>1.0000000000000002</v>
      </c>
      <c r="AB104" s="2592">
        <v>1</v>
      </c>
      <c r="AC104" s="2592">
        <v>1</v>
      </c>
      <c r="AD104" s="2592">
        <v>1</v>
      </c>
      <c r="AE104" s="2592">
        <v>1</v>
      </c>
      <c r="AF104" s="2592">
        <v>1</v>
      </c>
      <c r="AG104" s="2592">
        <v>0.99999999999999989</v>
      </c>
      <c r="AH104" s="2592">
        <v>1</v>
      </c>
      <c r="AI104" s="2592">
        <v>1</v>
      </c>
      <c r="AJ104" s="2592">
        <v>0.99999999999999989</v>
      </c>
      <c r="AK104" s="2592">
        <v>0.99999999999999989</v>
      </c>
      <c r="AL104" s="2592">
        <v>1</v>
      </c>
      <c r="AM104" s="2592">
        <v>0.99999999999999989</v>
      </c>
      <c r="AN104" s="2592">
        <v>1</v>
      </c>
      <c r="AO104" s="2593">
        <v>1</v>
      </c>
    </row>
    <row r="106" spans="5:77" ht="15" customHeight="1">
      <c r="I106" s="28" t="s">
        <v>5395</v>
      </c>
    </row>
    <row r="107" spans="5:77" ht="15" customHeight="1">
      <c r="I107" s="28" t="s">
        <v>5396</v>
      </c>
      <c r="K107" s="2594"/>
      <c r="L107" s="2594"/>
      <c r="M107" s="2594"/>
      <c r="N107" s="2594"/>
      <c r="O107" s="2594"/>
      <c r="P107" s="2594"/>
      <c r="Q107" s="2594"/>
      <c r="R107" s="2594"/>
      <c r="S107" s="2594"/>
      <c r="T107" s="2594"/>
      <c r="U107" s="2594"/>
      <c r="V107" s="2594"/>
      <c r="W107" s="2594"/>
      <c r="X107" s="2594">
        <v>-9.5889572037322068E-5</v>
      </c>
      <c r="Y107" s="2594">
        <v>3.2804936351160663E-5</v>
      </c>
      <c r="Z107" s="2594">
        <v>7.4755532313064421E-5</v>
      </c>
      <c r="AA107" s="2594">
        <v>9.7973036655485402E-5</v>
      </c>
      <c r="AB107" s="2594">
        <v>-5.6108155224388057E-5</v>
      </c>
      <c r="AC107" s="2594">
        <v>3.7596793619476543E-5</v>
      </c>
      <c r="AD107" s="2594">
        <v>2.2859279527276399E-5</v>
      </c>
      <c r="AE107" s="2594">
        <v>8.0505575239531169E-6</v>
      </c>
      <c r="AF107" s="2594">
        <v>1.7873179572669429E-4</v>
      </c>
      <c r="AG107" s="2594">
        <v>-1.228433946476315E-5</v>
      </c>
      <c r="AH107" s="2594">
        <v>-4.7823938809532507E-5</v>
      </c>
      <c r="AI107" s="2594">
        <v>9.4367799918115836E-5</v>
      </c>
      <c r="AJ107" s="2594">
        <v>2.3022586717269533E-5</v>
      </c>
      <c r="AK107" s="2594">
        <v>2.0222882022080668E-5</v>
      </c>
      <c r="AL107" s="2594">
        <v>1.4681318444065283E-5</v>
      </c>
      <c r="AM107" s="2594">
        <v>1.3049090470618196E-5</v>
      </c>
      <c r="AN107" s="2594">
        <v>4.2408434612450918E-5</v>
      </c>
      <c r="AO107" s="2594">
        <v>-1.3070715027940771E-4</v>
      </c>
    </row>
    <row r="108" spans="5:77" ht="15" customHeight="1">
      <c r="AW108" s="975"/>
    </row>
    <row r="109" spans="5:77" ht="15" customHeight="1">
      <c r="K109" s="2595"/>
      <c r="L109" s="2595"/>
      <c r="M109" s="2595"/>
      <c r="N109" s="2595"/>
      <c r="O109" s="2595"/>
      <c r="P109" s="2595"/>
      <c r="Q109" s="2595"/>
      <c r="R109" s="2595"/>
      <c r="S109" s="2595"/>
      <c r="T109" s="2595"/>
      <c r="U109" s="2595"/>
      <c r="V109" s="2595"/>
      <c r="W109" s="2595"/>
      <c r="X109" s="2595"/>
      <c r="Y109" s="2595"/>
      <c r="Z109" s="2595"/>
      <c r="AA109" s="2595"/>
      <c r="AB109" s="2595"/>
      <c r="AC109" s="2595"/>
      <c r="AD109" s="2595"/>
      <c r="AE109" s="2595"/>
    </row>
    <row r="111" spans="5:77" ht="15" customHeight="1">
      <c r="AW111" s="975"/>
    </row>
    <row r="112" spans="5:77">
      <c r="AW112" s="975"/>
    </row>
    <row r="113" spans="7:49" ht="18">
      <c r="G113" s="453" t="s">
        <v>1807</v>
      </c>
      <c r="H113" s="453"/>
      <c r="I113" s="453"/>
      <c r="J113" s="453"/>
      <c r="K113" s="453"/>
      <c r="L113" s="453"/>
      <c r="AW113" s="975"/>
    </row>
    <row r="114" spans="7:49" ht="18">
      <c r="G114" s="453" t="s">
        <v>1808</v>
      </c>
      <c r="H114" s="453"/>
      <c r="I114" s="453"/>
      <c r="J114" s="453"/>
      <c r="K114" s="453"/>
      <c r="L114" s="453"/>
      <c r="AW114" s="975"/>
    </row>
    <row r="115" spans="7:49" ht="18">
      <c r="G115" s="453" t="s">
        <v>5397</v>
      </c>
      <c r="H115" s="453"/>
      <c r="I115" s="453"/>
      <c r="J115" s="453"/>
      <c r="K115" s="453"/>
      <c r="L115" s="453"/>
      <c r="AW115" s="975"/>
    </row>
    <row r="116" spans="7:49" ht="15" customHeight="1">
      <c r="G116" s="453" t="s">
        <v>5398</v>
      </c>
      <c r="H116" s="453"/>
      <c r="I116" s="453"/>
      <c r="J116" s="453"/>
      <c r="K116" s="453"/>
      <c r="L116" s="453"/>
      <c r="AW116" s="975"/>
    </row>
    <row r="117" spans="7:49" ht="15" customHeight="1">
      <c r="AW117" s="975"/>
    </row>
    <row r="118" spans="7:49" ht="15" customHeight="1">
      <c r="G118" s="1410" t="s">
        <v>5385</v>
      </c>
      <c r="H118" s="130"/>
      <c r="I118" s="130"/>
      <c r="J118" s="2596"/>
      <c r="K118" s="2597">
        <v>2000</v>
      </c>
      <c r="L118" s="2598">
        <v>2001</v>
      </c>
      <c r="M118" s="2597">
        <v>2002</v>
      </c>
      <c r="N118" s="2597">
        <v>2003</v>
      </c>
      <c r="O118" s="2597">
        <v>2004</v>
      </c>
      <c r="P118" s="2597">
        <v>2005</v>
      </c>
      <c r="Q118" s="2597">
        <v>2006</v>
      </c>
      <c r="R118" s="2597">
        <v>2007</v>
      </c>
      <c r="S118" s="2597">
        <v>2008</v>
      </c>
      <c r="T118" s="2597">
        <v>2009</v>
      </c>
      <c r="U118" s="2597">
        <v>2010</v>
      </c>
      <c r="V118" s="2597">
        <v>2011</v>
      </c>
      <c r="W118" s="2597">
        <v>2012</v>
      </c>
      <c r="X118" s="2597">
        <v>2013</v>
      </c>
      <c r="Y118" s="2597">
        <v>2014</v>
      </c>
      <c r="Z118" s="2597">
        <v>2015</v>
      </c>
      <c r="AA118" s="2597">
        <v>2016</v>
      </c>
      <c r="AB118" s="2597">
        <v>2017</v>
      </c>
      <c r="AC118" s="2597">
        <v>2018</v>
      </c>
      <c r="AD118" s="2597">
        <v>2019</v>
      </c>
      <c r="AE118" s="2597">
        <v>2020</v>
      </c>
      <c r="AF118" s="2597">
        <v>2021</v>
      </c>
      <c r="AG118" s="2597">
        <v>2022</v>
      </c>
      <c r="AH118" s="2597">
        <v>2023</v>
      </c>
      <c r="AI118" s="2597">
        <v>2024</v>
      </c>
      <c r="AJ118" s="2597">
        <v>2025</v>
      </c>
      <c r="AK118" s="2597">
        <v>2026</v>
      </c>
      <c r="AL118" s="2597">
        <v>2027</v>
      </c>
      <c r="AM118" s="2597">
        <v>2028</v>
      </c>
      <c r="AN118" s="2597">
        <v>2029</v>
      </c>
      <c r="AO118" s="2596">
        <v>2030</v>
      </c>
      <c r="AW118" s="975"/>
    </row>
    <row r="119" spans="7:49" ht="15" customHeight="1">
      <c r="G119" s="1410" t="s">
        <v>3489</v>
      </c>
      <c r="H119" s="130"/>
      <c r="I119" s="130"/>
      <c r="J119" s="470"/>
      <c r="K119" s="1412"/>
      <c r="L119" s="1412"/>
      <c r="M119" s="1412"/>
      <c r="N119" s="1412"/>
      <c r="O119" s="1412"/>
      <c r="P119" s="1412"/>
      <c r="Q119" s="1412"/>
      <c r="R119" s="1412"/>
      <c r="S119" s="1412"/>
      <c r="T119" s="1412"/>
      <c r="U119" s="1412"/>
      <c r="V119" s="1412"/>
      <c r="W119" s="1412"/>
      <c r="X119" s="1412"/>
      <c r="Y119" s="1412"/>
      <c r="Z119" s="1412"/>
      <c r="AA119" s="1412"/>
      <c r="AB119" s="1412"/>
      <c r="AC119" s="1412"/>
      <c r="AD119" s="1412"/>
      <c r="AE119" s="1412"/>
      <c r="AF119" s="1412"/>
      <c r="AG119" s="1412"/>
      <c r="AH119" s="1412"/>
      <c r="AI119" s="1412"/>
      <c r="AJ119" s="1412"/>
      <c r="AK119" s="1412"/>
      <c r="AL119" s="1412"/>
      <c r="AM119" s="1412"/>
      <c r="AN119" s="1412"/>
      <c r="AO119" s="1413"/>
      <c r="AW119" s="975"/>
    </row>
    <row r="120" spans="7:49" ht="15" customHeight="1">
      <c r="G120" s="487"/>
      <c r="H120" s="20" t="s">
        <v>5386</v>
      </c>
      <c r="I120" s="20"/>
      <c r="J120" s="115"/>
      <c r="K120" s="2588"/>
      <c r="L120" s="2585"/>
      <c r="M120" s="2585"/>
      <c r="N120" s="2585"/>
      <c r="O120" s="2585"/>
      <c r="P120" s="2585"/>
      <c r="Q120" s="2585"/>
      <c r="R120" s="2585"/>
      <c r="S120" s="2585"/>
      <c r="T120" s="2585"/>
      <c r="U120" s="2585"/>
      <c r="V120" s="2585"/>
      <c r="W120" s="2585"/>
      <c r="X120" s="2585"/>
      <c r="Y120" s="2585"/>
      <c r="Z120" s="2585"/>
      <c r="AA120" s="2585"/>
      <c r="AB120" s="2585"/>
      <c r="AC120" s="2585"/>
      <c r="AD120" s="2585"/>
      <c r="AE120" s="2585"/>
      <c r="AF120" s="2585"/>
      <c r="AG120" s="2585"/>
      <c r="AH120" s="2585"/>
      <c r="AI120" s="2585"/>
      <c r="AJ120" s="2585"/>
      <c r="AK120" s="2585"/>
      <c r="AL120" s="2585"/>
      <c r="AM120" s="2585"/>
      <c r="AN120" s="2585"/>
      <c r="AO120" s="2589"/>
    </row>
    <row r="121" spans="7:49" ht="15" customHeight="1">
      <c r="G121" s="487"/>
      <c r="H121" s="20" t="s">
        <v>570</v>
      </c>
      <c r="I121" s="20"/>
      <c r="J121" s="115"/>
      <c r="K121" s="2588"/>
      <c r="L121" s="2585"/>
      <c r="M121" s="2585"/>
      <c r="N121" s="2585"/>
      <c r="O121" s="2585"/>
      <c r="P121" s="2585"/>
      <c r="Q121" s="2585"/>
      <c r="R121" s="2585"/>
      <c r="S121" s="2585"/>
      <c r="T121" s="2585"/>
      <c r="U121" s="2585"/>
      <c r="V121" s="2585"/>
      <c r="W121" s="2585"/>
      <c r="X121" s="2585"/>
      <c r="Y121" s="2585"/>
      <c r="Z121" s="2585"/>
      <c r="AA121" s="2585"/>
      <c r="AB121" s="2585"/>
      <c r="AC121" s="2585"/>
      <c r="AD121" s="2585"/>
      <c r="AE121" s="2585"/>
      <c r="AF121" s="2585"/>
      <c r="AG121" s="2585"/>
      <c r="AH121" s="2585"/>
      <c r="AI121" s="2585"/>
      <c r="AJ121" s="2585"/>
      <c r="AK121" s="2585"/>
      <c r="AL121" s="2585"/>
      <c r="AM121" s="2585"/>
      <c r="AN121" s="2585"/>
      <c r="AO121" s="2589"/>
    </row>
    <row r="122" spans="7:49" ht="15" customHeight="1">
      <c r="G122" s="487"/>
      <c r="H122" s="20" t="s">
        <v>5387</v>
      </c>
      <c r="I122" s="20"/>
      <c r="J122" s="115"/>
      <c r="K122" s="2599">
        <v>0</v>
      </c>
      <c r="L122" s="2599">
        <v>0</v>
      </c>
      <c r="M122" s="2599">
        <v>0</v>
      </c>
      <c r="N122" s="2599"/>
      <c r="O122" s="2599"/>
      <c r="P122" s="2599"/>
      <c r="Q122" s="2599"/>
      <c r="R122" s="2599"/>
      <c r="S122" s="2599"/>
      <c r="T122" s="2599"/>
      <c r="U122" s="2599"/>
      <c r="V122" s="2599"/>
      <c r="W122" s="2599"/>
      <c r="X122" s="2599">
        <v>31913768.139403474</v>
      </c>
      <c r="Y122" s="2599">
        <v>31496205.08727517</v>
      </c>
      <c r="Z122" s="2599">
        <v>31174563.988362744</v>
      </c>
      <c r="AA122" s="2599">
        <v>30045775.165666576</v>
      </c>
      <c r="AB122" s="2599">
        <v>29598205.350077063</v>
      </c>
      <c r="AC122" s="2599">
        <v>29805040.132834461</v>
      </c>
      <c r="AD122" s="2599">
        <v>29052182.432193585</v>
      </c>
      <c r="AE122" s="2599">
        <v>28378449.079560738</v>
      </c>
      <c r="AF122" s="2599">
        <v>28384965.765411951</v>
      </c>
      <c r="AG122" s="2599">
        <v>27361337.98843779</v>
      </c>
      <c r="AH122" s="2599">
        <v>26813451.229790732</v>
      </c>
      <c r="AI122" s="2599">
        <v>27113146.833812144</v>
      </c>
      <c r="AJ122" s="2599">
        <v>26547927.553378932</v>
      </c>
      <c r="AK122" s="2599">
        <v>25984360.557524767</v>
      </c>
      <c r="AL122" s="2599">
        <v>25420811.182499215</v>
      </c>
      <c r="AM122" s="2599">
        <v>24857270.1623317</v>
      </c>
      <c r="AN122" s="2599">
        <v>24294945.476020273</v>
      </c>
      <c r="AO122" s="2600">
        <v>23737745.870577905</v>
      </c>
    </row>
    <row r="123" spans="7:49" ht="15" customHeight="1">
      <c r="G123" s="487"/>
      <c r="H123" s="20"/>
      <c r="I123" s="82"/>
      <c r="J123" s="115"/>
      <c r="K123" s="120"/>
      <c r="L123" s="120"/>
      <c r="M123" s="120"/>
      <c r="N123" s="120"/>
      <c r="O123" s="120"/>
      <c r="P123" s="120"/>
      <c r="Q123" s="120"/>
      <c r="R123" s="120"/>
      <c r="S123" s="120"/>
      <c r="T123" s="120"/>
      <c r="U123" s="120"/>
      <c r="V123" s="120"/>
      <c r="W123" s="120"/>
      <c r="X123" s="120"/>
      <c r="Y123" s="120"/>
      <c r="Z123" s="120"/>
      <c r="AA123" s="120"/>
      <c r="AB123" s="120"/>
      <c r="AC123" s="120"/>
      <c r="AD123" s="120"/>
      <c r="AE123" s="120"/>
      <c r="AF123" s="120"/>
      <c r="AG123" s="120"/>
      <c r="AH123" s="120"/>
      <c r="AI123" s="120"/>
      <c r="AJ123" s="120"/>
      <c r="AK123" s="120"/>
      <c r="AL123" s="120"/>
      <c r="AM123" s="120"/>
      <c r="AN123" s="120"/>
      <c r="AO123" s="478"/>
    </row>
    <row r="124" spans="7:49" ht="15" customHeight="1">
      <c r="G124" s="487" t="s">
        <v>3037</v>
      </c>
      <c r="H124" s="20"/>
      <c r="I124" s="20"/>
      <c r="J124" s="115"/>
      <c r="K124" s="120"/>
      <c r="L124" s="120"/>
      <c r="M124" s="120"/>
      <c r="N124" s="120"/>
      <c r="O124" s="120"/>
      <c r="P124" s="120"/>
      <c r="Q124" s="120"/>
      <c r="R124" s="120"/>
      <c r="S124" s="120"/>
      <c r="T124" s="120"/>
      <c r="U124" s="120"/>
      <c r="V124" s="120"/>
      <c r="W124" s="120"/>
      <c r="X124" s="120"/>
      <c r="Y124" s="120"/>
      <c r="Z124" s="120"/>
      <c r="AA124" s="120"/>
      <c r="AB124" s="120"/>
      <c r="AC124" s="120"/>
      <c r="AD124" s="120"/>
      <c r="AE124" s="120"/>
      <c r="AF124" s="120"/>
      <c r="AG124" s="120"/>
      <c r="AH124" s="120"/>
      <c r="AI124" s="120"/>
      <c r="AJ124" s="120"/>
      <c r="AK124" s="120"/>
      <c r="AL124" s="120"/>
      <c r="AM124" s="120"/>
      <c r="AN124" s="120"/>
      <c r="AO124" s="478"/>
    </row>
    <row r="125" spans="7:49" ht="15" customHeight="1">
      <c r="G125" s="487"/>
      <c r="H125" s="20" t="s">
        <v>5386</v>
      </c>
      <c r="I125" s="20"/>
      <c r="J125" s="115"/>
      <c r="K125" s="120"/>
      <c r="L125" s="120"/>
      <c r="M125" s="120"/>
      <c r="N125" s="120"/>
      <c r="O125" s="120"/>
      <c r="P125" s="120"/>
      <c r="Q125" s="120"/>
      <c r="R125" s="120"/>
      <c r="S125" s="120"/>
      <c r="T125" s="120"/>
      <c r="U125" s="120"/>
      <c r="V125" s="120"/>
      <c r="W125" s="120"/>
      <c r="X125" s="120"/>
      <c r="Y125" s="120"/>
      <c r="Z125" s="120"/>
      <c r="AA125" s="120"/>
      <c r="AB125" s="120"/>
      <c r="AC125" s="120"/>
      <c r="AD125" s="120"/>
      <c r="AE125" s="120"/>
      <c r="AF125" s="120"/>
      <c r="AG125" s="120"/>
      <c r="AH125" s="120"/>
      <c r="AI125" s="120"/>
      <c r="AJ125" s="120"/>
      <c r="AK125" s="120"/>
      <c r="AL125" s="120"/>
      <c r="AM125" s="120"/>
      <c r="AN125" s="120"/>
      <c r="AO125" s="478"/>
    </row>
    <row r="126" spans="7:49" ht="15" customHeight="1">
      <c r="G126" s="487"/>
      <c r="H126" s="20"/>
      <c r="I126" s="584" t="s">
        <v>29</v>
      </c>
      <c r="J126" s="115"/>
      <c r="K126" s="682">
        <v>0</v>
      </c>
      <c r="L126" s="682">
        <v>0</v>
      </c>
      <c r="M126" s="682">
        <v>0</v>
      </c>
      <c r="N126" s="682"/>
      <c r="O126" s="682"/>
      <c r="P126" s="682"/>
      <c r="Q126" s="682"/>
      <c r="R126" s="682"/>
      <c r="S126" s="682"/>
      <c r="T126" s="682"/>
      <c r="U126" s="682"/>
      <c r="V126" s="682"/>
      <c r="W126" s="682"/>
      <c r="X126" s="682">
        <v>130928279.54627067</v>
      </c>
      <c r="Y126" s="682">
        <v>145877160.40422183</v>
      </c>
      <c r="Z126" s="682">
        <v>152502596.80793667</v>
      </c>
      <c r="AA126" s="682">
        <v>155379580.14244717</v>
      </c>
      <c r="AB126" s="682">
        <v>156696381.26511386</v>
      </c>
      <c r="AC126" s="682">
        <v>158668007.76597172</v>
      </c>
      <c r="AD126" s="682">
        <v>154944972.97169912</v>
      </c>
      <c r="AE126" s="682">
        <v>150760510.73516643</v>
      </c>
      <c r="AF126" s="682">
        <v>146359979.72790536</v>
      </c>
      <c r="AG126" s="682">
        <v>142985056.58473942</v>
      </c>
      <c r="AH126" s="682">
        <v>140121906.42664835</v>
      </c>
      <c r="AI126" s="682">
        <v>137260305.84617397</v>
      </c>
      <c r="AJ126" s="682">
        <v>134398883.23898083</v>
      </c>
      <c r="AK126" s="682">
        <v>131545825.32246912</v>
      </c>
      <c r="AL126" s="682">
        <v>128692856.61140226</v>
      </c>
      <c r="AM126" s="682">
        <v>125839930.19680421</v>
      </c>
      <c r="AN126" s="682">
        <v>122993161.47235262</v>
      </c>
      <c r="AO126" s="2601">
        <v>120172338.46980064</v>
      </c>
    </row>
    <row r="127" spans="7:49" ht="15" customHeight="1">
      <c r="G127" s="487"/>
      <c r="H127" s="20"/>
      <c r="I127" s="584" t="s">
        <v>5388</v>
      </c>
      <c r="J127" s="115"/>
      <c r="K127" s="682">
        <v>0</v>
      </c>
      <c r="L127" s="682">
        <v>0</v>
      </c>
      <c r="M127" s="682">
        <v>0</v>
      </c>
      <c r="N127" s="682"/>
      <c r="O127" s="682"/>
      <c r="P127" s="682"/>
      <c r="Q127" s="682"/>
      <c r="R127" s="682"/>
      <c r="S127" s="682"/>
      <c r="T127" s="682"/>
      <c r="U127" s="682"/>
      <c r="V127" s="682"/>
      <c r="W127" s="682"/>
      <c r="X127" s="682">
        <v>179208082.62895796</v>
      </c>
      <c r="Y127" s="682">
        <v>209698418.08106887</v>
      </c>
      <c r="Z127" s="682">
        <v>235915619.37139374</v>
      </c>
      <c r="AA127" s="682">
        <v>255818314.26767543</v>
      </c>
      <c r="AB127" s="682">
        <v>261160635.44185644</v>
      </c>
      <c r="AC127" s="682">
        <v>258602554.09371075</v>
      </c>
      <c r="AD127" s="682">
        <v>255307057.7374588</v>
      </c>
      <c r="AE127" s="682">
        <v>252745562.11483783</v>
      </c>
      <c r="AF127" s="682">
        <v>250142510.8076928</v>
      </c>
      <c r="AG127" s="682">
        <v>247134665.70201877</v>
      </c>
      <c r="AH127" s="682">
        <v>243915911.1871286</v>
      </c>
      <c r="AI127" s="682">
        <v>240629178.1500828</v>
      </c>
      <c r="AJ127" s="682">
        <v>238101725.24436727</v>
      </c>
      <c r="AK127" s="682">
        <v>234671256.28514552</v>
      </c>
      <c r="AL127" s="682">
        <v>231964902.04030532</v>
      </c>
      <c r="AM127" s="682">
        <v>229152959.30899534</v>
      </c>
      <c r="AN127" s="682">
        <v>226246679.74543878</v>
      </c>
      <c r="AO127" s="2601">
        <v>223283172.09512341</v>
      </c>
    </row>
    <row r="128" spans="7:49" ht="15" customHeight="1">
      <c r="G128" s="487"/>
      <c r="H128" s="20" t="s">
        <v>570</v>
      </c>
      <c r="I128" s="584"/>
      <c r="J128" s="115"/>
      <c r="K128" s="120"/>
      <c r="L128" s="120"/>
      <c r="M128" s="120"/>
      <c r="N128" s="120"/>
      <c r="O128" s="120"/>
      <c r="P128" s="120"/>
      <c r="Q128" s="120"/>
      <c r="R128" s="120"/>
      <c r="S128" s="120"/>
      <c r="T128" s="120"/>
      <c r="U128" s="120"/>
      <c r="V128" s="120"/>
      <c r="W128" s="120"/>
      <c r="X128" s="120"/>
      <c r="Y128" s="120"/>
      <c r="Z128" s="120"/>
      <c r="AA128" s="120"/>
      <c r="AB128" s="120"/>
      <c r="AC128" s="120"/>
      <c r="AD128" s="120"/>
      <c r="AE128" s="120"/>
      <c r="AF128" s="120"/>
      <c r="AG128" s="120"/>
      <c r="AH128" s="120"/>
      <c r="AI128" s="120"/>
      <c r="AJ128" s="120"/>
      <c r="AK128" s="120"/>
      <c r="AL128" s="120"/>
      <c r="AM128" s="120"/>
      <c r="AN128" s="120"/>
      <c r="AO128" s="478"/>
    </row>
    <row r="129" spans="7:41" ht="15" customHeight="1">
      <c r="G129" s="487"/>
      <c r="H129" s="20"/>
      <c r="I129" s="584" t="s">
        <v>3160</v>
      </c>
      <c r="J129" s="115"/>
      <c r="K129" s="682">
        <v>0</v>
      </c>
      <c r="L129" s="682">
        <v>0</v>
      </c>
      <c r="M129" s="682">
        <v>0</v>
      </c>
      <c r="N129" s="682"/>
      <c r="O129" s="682"/>
      <c r="P129" s="682"/>
      <c r="Q129" s="682"/>
      <c r="R129" s="682"/>
      <c r="S129" s="682"/>
      <c r="T129" s="682"/>
      <c r="U129" s="682"/>
      <c r="V129" s="682"/>
      <c r="W129" s="682"/>
      <c r="X129" s="682">
        <v>0</v>
      </c>
      <c r="Y129" s="682">
        <v>0</v>
      </c>
      <c r="Z129" s="682">
        <v>0</v>
      </c>
      <c r="AA129" s="682">
        <v>0</v>
      </c>
      <c r="AB129" s="682">
        <v>0</v>
      </c>
      <c r="AC129" s="682">
        <v>0</v>
      </c>
      <c r="AD129" s="682">
        <v>0</v>
      </c>
      <c r="AE129" s="682">
        <v>0</v>
      </c>
      <c r="AF129" s="682">
        <v>0</v>
      </c>
      <c r="AG129" s="682">
        <v>0</v>
      </c>
      <c r="AH129" s="682">
        <v>0</v>
      </c>
      <c r="AI129" s="682">
        <v>0</v>
      </c>
      <c r="AJ129" s="682">
        <v>0</v>
      </c>
      <c r="AK129" s="682">
        <v>0</v>
      </c>
      <c r="AL129" s="682">
        <v>0</v>
      </c>
      <c r="AM129" s="682">
        <v>0</v>
      </c>
      <c r="AN129" s="682">
        <v>0</v>
      </c>
      <c r="AO129" s="2601">
        <v>0</v>
      </c>
    </row>
    <row r="130" spans="7:41" ht="15" customHeight="1">
      <c r="G130" s="487"/>
      <c r="H130" s="20"/>
      <c r="I130" s="584" t="s">
        <v>5358</v>
      </c>
      <c r="J130" s="115"/>
      <c r="K130" s="682">
        <v>0</v>
      </c>
      <c r="L130" s="682">
        <v>0</v>
      </c>
      <c r="M130" s="682">
        <v>0</v>
      </c>
      <c r="N130" s="682"/>
      <c r="O130" s="682"/>
      <c r="P130" s="682"/>
      <c r="Q130" s="682"/>
      <c r="R130" s="682"/>
      <c r="S130" s="682"/>
      <c r="T130" s="682"/>
      <c r="U130" s="682"/>
      <c r="V130" s="682"/>
      <c r="W130" s="682"/>
      <c r="X130" s="682">
        <v>0</v>
      </c>
      <c r="Y130" s="682">
        <v>0</v>
      </c>
      <c r="Z130" s="682">
        <v>0</v>
      </c>
      <c r="AA130" s="682">
        <v>0</v>
      </c>
      <c r="AB130" s="682">
        <v>0</v>
      </c>
      <c r="AC130" s="682">
        <v>0</v>
      </c>
      <c r="AD130" s="682">
        <v>0</v>
      </c>
      <c r="AE130" s="682">
        <v>0</v>
      </c>
      <c r="AF130" s="682">
        <v>0</v>
      </c>
      <c r="AG130" s="682">
        <v>0</v>
      </c>
      <c r="AH130" s="682">
        <v>0</v>
      </c>
      <c r="AI130" s="682">
        <v>0</v>
      </c>
      <c r="AJ130" s="682">
        <v>0</v>
      </c>
      <c r="AK130" s="682">
        <v>0</v>
      </c>
      <c r="AL130" s="682">
        <v>0</v>
      </c>
      <c r="AM130" s="682">
        <v>0</v>
      </c>
      <c r="AN130" s="682">
        <v>0</v>
      </c>
      <c r="AO130" s="2601">
        <v>0</v>
      </c>
    </row>
    <row r="131" spans="7:41" ht="15" customHeight="1">
      <c r="G131" s="487"/>
      <c r="H131" s="20" t="s">
        <v>5389</v>
      </c>
      <c r="I131" s="584"/>
      <c r="J131" s="115"/>
      <c r="K131" s="682">
        <v>0</v>
      </c>
      <c r="L131" s="682">
        <v>0</v>
      </c>
      <c r="M131" s="682">
        <v>0</v>
      </c>
      <c r="N131" s="682"/>
      <c r="O131" s="682"/>
      <c r="P131" s="682"/>
      <c r="Q131" s="682"/>
      <c r="R131" s="682"/>
      <c r="S131" s="682"/>
      <c r="T131" s="682"/>
      <c r="U131" s="682"/>
      <c r="V131" s="682"/>
      <c r="W131" s="682"/>
      <c r="X131" s="682">
        <v>1464786713.9821818</v>
      </c>
      <c r="Y131" s="682">
        <v>1446105385.8255546</v>
      </c>
      <c r="Z131" s="682">
        <v>1427336588.8456333</v>
      </c>
      <c r="AA131" s="682">
        <v>1408567824.8934896</v>
      </c>
      <c r="AB131" s="682">
        <v>1389798994.8857913</v>
      </c>
      <c r="AC131" s="682">
        <v>1371030197.9058704</v>
      </c>
      <c r="AD131" s="682">
        <v>1352261400.9259501</v>
      </c>
      <c r="AE131" s="682">
        <v>1333492636.9738052</v>
      </c>
      <c r="AF131" s="682">
        <v>1314723806.9661081</v>
      </c>
      <c r="AG131" s="682">
        <v>1296068813.7346869</v>
      </c>
      <c r="AH131" s="682">
        <v>1277424545.1512659</v>
      </c>
      <c r="AI131" s="682">
        <v>1258780276.5678446</v>
      </c>
      <c r="AJ131" s="682">
        <v>1240136007.9844239</v>
      </c>
      <c r="AK131" s="682">
        <v>1221491739.4010029</v>
      </c>
      <c r="AL131" s="682">
        <v>1202848369.5459824</v>
      </c>
      <c r="AM131" s="682">
        <v>1184205002.203161</v>
      </c>
      <c r="AN131" s="682">
        <v>1165561634.8603406</v>
      </c>
      <c r="AO131" s="2601">
        <v>1146918267.517519</v>
      </c>
    </row>
    <row r="132" spans="7:41" ht="15" customHeight="1">
      <c r="G132" s="487"/>
      <c r="H132" s="20"/>
      <c r="I132" s="82"/>
      <c r="J132" s="115"/>
      <c r="K132" s="120"/>
      <c r="L132" s="120"/>
      <c r="M132" s="120"/>
      <c r="N132" s="120"/>
      <c r="O132" s="120"/>
      <c r="P132" s="120"/>
      <c r="Q132" s="120"/>
      <c r="R132" s="120"/>
      <c r="S132" s="120"/>
      <c r="T132" s="120"/>
      <c r="U132" s="120"/>
      <c r="V132" s="120"/>
      <c r="W132" s="120"/>
      <c r="X132" s="120"/>
      <c r="Y132" s="120"/>
      <c r="Z132" s="120"/>
      <c r="AA132" s="120"/>
      <c r="AB132" s="120"/>
      <c r="AC132" s="120"/>
      <c r="AD132" s="120"/>
      <c r="AE132" s="120"/>
      <c r="AF132" s="120"/>
      <c r="AG132" s="120"/>
      <c r="AH132" s="120"/>
      <c r="AI132" s="120"/>
      <c r="AJ132" s="120"/>
      <c r="AK132" s="120"/>
      <c r="AL132" s="120"/>
      <c r="AM132" s="120"/>
      <c r="AN132" s="120"/>
      <c r="AO132" s="478"/>
    </row>
    <row r="133" spans="7:41" ht="15" customHeight="1">
      <c r="G133" s="487" t="s">
        <v>3038</v>
      </c>
      <c r="H133" s="20"/>
      <c r="I133" s="584"/>
      <c r="J133" s="115"/>
      <c r="K133" s="120"/>
      <c r="L133" s="120"/>
      <c r="M133" s="120"/>
      <c r="N133" s="120"/>
      <c r="O133" s="120"/>
      <c r="P133" s="120"/>
      <c r="Q133" s="120"/>
      <c r="R133" s="120"/>
      <c r="S133" s="120"/>
      <c r="T133" s="120"/>
      <c r="U133" s="120"/>
      <c r="V133" s="120"/>
      <c r="W133" s="120"/>
      <c r="X133" s="120"/>
      <c r="Y133" s="120"/>
      <c r="Z133" s="120"/>
      <c r="AA133" s="120"/>
      <c r="AB133" s="120"/>
      <c r="AC133" s="120"/>
      <c r="AD133" s="120"/>
      <c r="AE133" s="120"/>
      <c r="AF133" s="120"/>
      <c r="AG133" s="120"/>
      <c r="AH133" s="120"/>
      <c r="AI133" s="120"/>
      <c r="AJ133" s="120"/>
      <c r="AK133" s="120"/>
      <c r="AL133" s="120"/>
      <c r="AM133" s="120"/>
      <c r="AN133" s="120"/>
      <c r="AO133" s="478"/>
    </row>
    <row r="134" spans="7:41" ht="15" customHeight="1">
      <c r="G134" s="487"/>
      <c r="H134" s="20" t="s">
        <v>5390</v>
      </c>
      <c r="I134" s="584"/>
      <c r="J134" s="115"/>
      <c r="K134" s="120"/>
      <c r="L134" s="120"/>
      <c r="M134" s="120"/>
      <c r="N134" s="120"/>
      <c r="O134" s="120"/>
      <c r="P134" s="120"/>
      <c r="Q134" s="120"/>
      <c r="R134" s="120"/>
      <c r="S134" s="120"/>
      <c r="T134" s="120"/>
      <c r="U134" s="120"/>
      <c r="V134" s="120"/>
      <c r="W134" s="120"/>
      <c r="X134" s="120"/>
      <c r="Y134" s="120"/>
      <c r="Z134" s="120"/>
      <c r="AA134" s="120"/>
      <c r="AB134" s="120"/>
      <c r="AC134" s="120"/>
      <c r="AD134" s="120"/>
      <c r="AE134" s="120"/>
      <c r="AF134" s="120"/>
      <c r="AG134" s="120"/>
      <c r="AH134" s="120"/>
      <c r="AI134" s="120"/>
      <c r="AJ134" s="120"/>
      <c r="AK134" s="120"/>
      <c r="AL134" s="120"/>
      <c r="AM134" s="120"/>
      <c r="AN134" s="120"/>
      <c r="AO134" s="478"/>
    </row>
    <row r="135" spans="7:41" ht="15" customHeight="1">
      <c r="G135" s="487"/>
      <c r="H135" s="20"/>
      <c r="I135" s="584" t="s">
        <v>5378</v>
      </c>
      <c r="J135" s="115"/>
      <c r="K135" s="682">
        <v>0</v>
      </c>
      <c r="L135" s="682">
        <v>0</v>
      </c>
      <c r="M135" s="682">
        <v>0</v>
      </c>
      <c r="N135" s="682"/>
      <c r="O135" s="682"/>
      <c r="P135" s="682"/>
      <c r="Q135" s="682"/>
      <c r="R135" s="682"/>
      <c r="S135" s="682"/>
      <c r="T135" s="682"/>
      <c r="U135" s="682"/>
      <c r="V135" s="682"/>
      <c r="W135" s="682"/>
      <c r="X135" s="682">
        <v>1057838720.1354691</v>
      </c>
      <c r="Y135" s="682">
        <v>1045242153.4631196</v>
      </c>
      <c r="Z135" s="682">
        <v>1033042096.1936983</v>
      </c>
      <c r="AA135" s="682">
        <v>1023289583.9817424</v>
      </c>
      <c r="AB135" s="682">
        <v>1012416542.8872793</v>
      </c>
      <c r="AC135" s="682">
        <v>998805893.59291661</v>
      </c>
      <c r="AD135" s="682">
        <v>985392766.09096503</v>
      </c>
      <c r="AE135" s="682">
        <v>971981881.11500275</v>
      </c>
      <c r="AF135" s="682">
        <v>958915582.52259493</v>
      </c>
      <c r="AG135" s="682">
        <v>945846121.70071745</v>
      </c>
      <c r="AH135" s="682">
        <v>931888280.0520153</v>
      </c>
      <c r="AI135" s="682">
        <v>917930441.33305883</v>
      </c>
      <c r="AJ135" s="682">
        <v>903972588.81067395</v>
      </c>
      <c r="AK135" s="682">
        <v>890014754.1888175</v>
      </c>
      <c r="AL135" s="682">
        <v>876056912.31062651</v>
      </c>
      <c r="AM135" s="682">
        <v>862099073.82029533</v>
      </c>
      <c r="AN135" s="682">
        <v>848214616.20236051</v>
      </c>
      <c r="AO135" s="2601">
        <v>834558124.21532285</v>
      </c>
    </row>
    <row r="136" spans="7:41" ht="15" customHeight="1">
      <c r="G136" s="487"/>
      <c r="H136" s="20"/>
      <c r="I136" s="584" t="s">
        <v>5379</v>
      </c>
      <c r="J136" s="115"/>
      <c r="K136" s="682">
        <v>0</v>
      </c>
      <c r="L136" s="682">
        <v>0</v>
      </c>
      <c r="M136" s="682">
        <v>0</v>
      </c>
      <c r="N136" s="682"/>
      <c r="O136" s="682"/>
      <c r="P136" s="682"/>
      <c r="Q136" s="682"/>
      <c r="R136" s="682"/>
      <c r="S136" s="682"/>
      <c r="T136" s="682"/>
      <c r="U136" s="682"/>
      <c r="V136" s="682"/>
      <c r="W136" s="682"/>
      <c r="X136" s="682">
        <v>890283485.6098814</v>
      </c>
      <c r="Y136" s="682">
        <v>878952257.41703045</v>
      </c>
      <c r="Z136" s="682">
        <v>867754854.72220647</v>
      </c>
      <c r="AA136" s="682">
        <v>856222035.95175683</v>
      </c>
      <c r="AB136" s="682">
        <v>844689210.44484425</v>
      </c>
      <c r="AC136" s="682">
        <v>833156398.20509529</v>
      </c>
      <c r="AD136" s="682">
        <v>821636614.77330971</v>
      </c>
      <c r="AE136" s="682">
        <v>810116831.13576043</v>
      </c>
      <c r="AF136" s="682">
        <v>798597040.76174784</v>
      </c>
      <c r="AG136" s="682">
        <v>787077263.65489888</v>
      </c>
      <c r="AH136" s="682">
        <v>775557480.22311306</v>
      </c>
      <c r="AI136" s="682">
        <v>764037696.58556402</v>
      </c>
      <c r="AJ136" s="682">
        <v>752517906.21155107</v>
      </c>
      <c r="AK136" s="682">
        <v>740998129.10470271</v>
      </c>
      <c r="AL136" s="682">
        <v>729478345.46715343</v>
      </c>
      <c r="AM136" s="682">
        <v>717958562.03536725</v>
      </c>
      <c r="AN136" s="682">
        <v>706476891.43261456</v>
      </c>
      <c r="AO136" s="2601">
        <v>695200309.44756591</v>
      </c>
    </row>
    <row r="137" spans="7:41" ht="15" customHeight="1">
      <c r="G137" s="487"/>
      <c r="H137" s="20"/>
      <c r="I137" s="584" t="s">
        <v>3050</v>
      </c>
      <c r="J137" s="115"/>
      <c r="K137" s="682">
        <v>0</v>
      </c>
      <c r="L137" s="682">
        <v>0</v>
      </c>
      <c r="M137" s="682">
        <v>0</v>
      </c>
      <c r="N137" s="682"/>
      <c r="O137" s="682"/>
      <c r="P137" s="682"/>
      <c r="Q137" s="682"/>
      <c r="R137" s="682"/>
      <c r="S137" s="682"/>
      <c r="T137" s="682"/>
      <c r="U137" s="682"/>
      <c r="V137" s="682"/>
      <c r="W137" s="682"/>
      <c r="X137" s="682">
        <v>257208052.00770253</v>
      </c>
      <c r="Y137" s="682">
        <v>258666471.24488986</v>
      </c>
      <c r="Z137" s="682">
        <v>260098843.31155193</v>
      </c>
      <c r="AA137" s="682">
        <v>257304624.24026242</v>
      </c>
      <c r="AB137" s="682">
        <v>256512002.5779272</v>
      </c>
      <c r="AC137" s="682">
        <v>254721746.27629408</v>
      </c>
      <c r="AD137" s="682">
        <v>250580238.79997802</v>
      </c>
      <c r="AE137" s="682">
        <v>246439434.64987987</v>
      </c>
      <c r="AF137" s="682">
        <v>242406697.65087888</v>
      </c>
      <c r="AG137" s="682">
        <v>238372706.50827956</v>
      </c>
      <c r="AH137" s="682">
        <v>234060089.05013001</v>
      </c>
      <c r="AI137" s="682">
        <v>229747472.55874622</v>
      </c>
      <c r="AJ137" s="682">
        <v>225434853.3373349</v>
      </c>
      <c r="AK137" s="682">
        <v>221122236.58081874</v>
      </c>
      <c r="AL137" s="682">
        <v>216809531.83866921</v>
      </c>
      <c r="AM137" s="682">
        <v>212496827.87014791</v>
      </c>
      <c r="AN137" s="682">
        <v>208368976.47582719</v>
      </c>
      <c r="AO137" s="2601">
        <v>204264416.82044166</v>
      </c>
    </row>
    <row r="138" spans="7:41" ht="15" customHeight="1">
      <c r="G138" s="487"/>
      <c r="H138" s="20" t="s">
        <v>5391</v>
      </c>
      <c r="I138" s="584"/>
      <c r="J138" s="115"/>
      <c r="K138" s="682"/>
      <c r="L138" s="682"/>
      <c r="M138" s="682"/>
      <c r="N138" s="682"/>
      <c r="O138" s="682"/>
      <c r="P138" s="682"/>
      <c r="Q138" s="682"/>
      <c r="R138" s="682"/>
      <c r="S138" s="682"/>
      <c r="T138" s="682"/>
      <c r="U138" s="682"/>
      <c r="V138" s="682"/>
      <c r="W138" s="682"/>
      <c r="X138" s="682"/>
      <c r="Y138" s="682"/>
      <c r="Z138" s="682"/>
      <c r="AA138" s="682"/>
      <c r="AB138" s="682"/>
      <c r="AC138" s="682"/>
      <c r="AD138" s="682"/>
      <c r="AE138" s="682"/>
      <c r="AF138" s="682"/>
      <c r="AG138" s="682"/>
      <c r="AH138" s="682"/>
      <c r="AI138" s="682"/>
      <c r="AJ138" s="682"/>
      <c r="AK138" s="682"/>
      <c r="AL138" s="682"/>
      <c r="AM138" s="682"/>
      <c r="AN138" s="682"/>
      <c r="AO138" s="2601"/>
    </row>
    <row r="139" spans="7:41" ht="15" customHeight="1">
      <c r="G139" s="487"/>
      <c r="H139" s="20"/>
      <c r="I139" s="82"/>
      <c r="J139" s="115"/>
      <c r="K139" s="120"/>
      <c r="L139" s="120"/>
      <c r="M139" s="120"/>
      <c r="N139" s="120"/>
      <c r="O139" s="120"/>
      <c r="P139" s="120"/>
      <c r="Q139" s="120"/>
      <c r="R139" s="120"/>
      <c r="S139" s="120"/>
      <c r="T139" s="120"/>
      <c r="U139" s="120"/>
      <c r="V139" s="120"/>
      <c r="W139" s="120"/>
      <c r="X139" s="120"/>
      <c r="Y139" s="120"/>
      <c r="Z139" s="120"/>
      <c r="AA139" s="120"/>
      <c r="AB139" s="120"/>
      <c r="AC139" s="120"/>
      <c r="AD139" s="120"/>
      <c r="AE139" s="120"/>
      <c r="AF139" s="120"/>
      <c r="AG139" s="120"/>
      <c r="AH139" s="120"/>
      <c r="AI139" s="120"/>
      <c r="AJ139" s="120"/>
      <c r="AK139" s="120"/>
      <c r="AL139" s="120"/>
      <c r="AM139" s="120"/>
      <c r="AN139" s="120"/>
      <c r="AO139" s="478"/>
    </row>
    <row r="140" spans="7:41" ht="15" customHeight="1">
      <c r="G140" s="487" t="s">
        <v>3052</v>
      </c>
      <c r="H140" s="20"/>
      <c r="I140" s="584"/>
      <c r="J140" s="115"/>
      <c r="K140" s="120"/>
      <c r="L140" s="120"/>
      <c r="M140" s="120"/>
      <c r="N140" s="120"/>
      <c r="O140" s="120"/>
      <c r="P140" s="120"/>
      <c r="Q140" s="120"/>
      <c r="R140" s="120"/>
      <c r="S140" s="120"/>
      <c r="T140" s="120"/>
      <c r="U140" s="120"/>
      <c r="V140" s="120"/>
      <c r="W140" s="120"/>
      <c r="X140" s="120"/>
      <c r="Y140" s="120"/>
      <c r="Z140" s="120"/>
      <c r="AA140" s="120"/>
      <c r="AB140" s="120"/>
      <c r="AC140" s="120"/>
      <c r="AD140" s="120"/>
      <c r="AE140" s="120"/>
      <c r="AF140" s="120"/>
      <c r="AG140" s="120"/>
      <c r="AH140" s="120"/>
      <c r="AI140" s="120"/>
      <c r="AJ140" s="120"/>
      <c r="AK140" s="120"/>
      <c r="AL140" s="120"/>
      <c r="AM140" s="120"/>
      <c r="AN140" s="120"/>
      <c r="AO140" s="478"/>
    </row>
    <row r="141" spans="7:41" ht="15" customHeight="1">
      <c r="G141" s="487"/>
      <c r="H141" s="20" t="s">
        <v>5386</v>
      </c>
      <c r="I141" s="584"/>
      <c r="J141" s="115"/>
      <c r="K141" s="682"/>
      <c r="L141" s="682"/>
      <c r="M141" s="682"/>
      <c r="N141" s="682"/>
      <c r="O141" s="682"/>
      <c r="P141" s="682"/>
      <c r="Q141" s="682"/>
      <c r="R141" s="682"/>
      <c r="S141" s="682"/>
      <c r="T141" s="682"/>
      <c r="U141" s="682"/>
      <c r="V141" s="682"/>
      <c r="W141" s="682"/>
      <c r="X141" s="682"/>
      <c r="Y141" s="682"/>
      <c r="Z141" s="682"/>
      <c r="AA141" s="682"/>
      <c r="AB141" s="682"/>
      <c r="AC141" s="682"/>
      <c r="AD141" s="682"/>
      <c r="AE141" s="682"/>
      <c r="AF141" s="682"/>
      <c r="AG141" s="682"/>
      <c r="AH141" s="682"/>
      <c r="AI141" s="682"/>
      <c r="AJ141" s="682"/>
      <c r="AK141" s="682"/>
      <c r="AL141" s="682"/>
      <c r="AM141" s="682"/>
      <c r="AN141" s="682"/>
      <c r="AO141" s="2601"/>
    </row>
    <row r="142" spans="7:41" ht="15" customHeight="1">
      <c r="G142" s="487"/>
      <c r="H142" s="20" t="s">
        <v>570</v>
      </c>
      <c r="I142" s="584"/>
      <c r="J142" s="115"/>
      <c r="K142" s="682"/>
      <c r="L142" s="682"/>
      <c r="M142" s="682"/>
      <c r="N142" s="682"/>
      <c r="O142" s="682"/>
      <c r="P142" s="682"/>
      <c r="Q142" s="682"/>
      <c r="R142" s="682"/>
      <c r="S142" s="682"/>
      <c r="T142" s="682"/>
      <c r="U142" s="682"/>
      <c r="V142" s="682"/>
      <c r="W142" s="682"/>
      <c r="X142" s="682"/>
      <c r="Y142" s="682"/>
      <c r="Z142" s="682"/>
      <c r="AA142" s="682"/>
      <c r="AB142" s="682"/>
      <c r="AC142" s="682"/>
      <c r="AD142" s="682"/>
      <c r="AE142" s="682"/>
      <c r="AF142" s="682"/>
      <c r="AG142" s="682"/>
      <c r="AH142" s="682"/>
      <c r="AI142" s="682"/>
      <c r="AJ142" s="682"/>
      <c r="AK142" s="682"/>
      <c r="AL142" s="682"/>
      <c r="AM142" s="682"/>
      <c r="AN142" s="682"/>
      <c r="AO142" s="2601"/>
    </row>
    <row r="143" spans="7:41" ht="15" customHeight="1">
      <c r="G143" s="487"/>
      <c r="H143" s="20" t="s">
        <v>632</v>
      </c>
      <c r="I143" s="584"/>
      <c r="J143" s="115"/>
      <c r="K143" s="682"/>
      <c r="L143" s="682"/>
      <c r="M143" s="682"/>
      <c r="N143" s="682"/>
      <c r="O143" s="682"/>
      <c r="P143" s="682"/>
      <c r="Q143" s="682"/>
      <c r="R143" s="682"/>
      <c r="S143" s="682"/>
      <c r="T143" s="682"/>
      <c r="U143" s="682"/>
      <c r="V143" s="682"/>
      <c r="W143" s="682"/>
      <c r="X143" s="682"/>
      <c r="Y143" s="682"/>
      <c r="Z143" s="682"/>
      <c r="AA143" s="682"/>
      <c r="AB143" s="682"/>
      <c r="AC143" s="682"/>
      <c r="AD143" s="682"/>
      <c r="AE143" s="682"/>
      <c r="AF143" s="682"/>
      <c r="AG143" s="682"/>
      <c r="AH143" s="682"/>
      <c r="AI143" s="682"/>
      <c r="AJ143" s="682"/>
      <c r="AK143" s="682"/>
      <c r="AL143" s="682"/>
      <c r="AM143" s="682"/>
      <c r="AN143" s="682"/>
      <c r="AO143" s="2601"/>
    </row>
    <row r="144" spans="7:41" ht="15" customHeight="1">
      <c r="G144" s="487"/>
      <c r="H144" s="20"/>
      <c r="I144" s="82"/>
      <c r="J144" s="115"/>
      <c r="K144" s="120"/>
      <c r="L144" s="120"/>
      <c r="M144" s="120"/>
      <c r="N144" s="120"/>
      <c r="O144" s="120"/>
      <c r="P144" s="120"/>
      <c r="Q144" s="120"/>
      <c r="R144" s="120"/>
      <c r="S144" s="120"/>
      <c r="T144" s="120"/>
      <c r="U144" s="120"/>
      <c r="V144" s="120"/>
      <c r="W144" s="120"/>
      <c r="X144" s="120"/>
      <c r="Y144" s="120"/>
      <c r="Z144" s="120"/>
      <c r="AA144" s="120"/>
      <c r="AB144" s="120"/>
      <c r="AC144" s="120"/>
      <c r="AD144" s="120"/>
      <c r="AE144" s="120"/>
      <c r="AF144" s="120"/>
      <c r="AG144" s="120"/>
      <c r="AH144" s="120"/>
      <c r="AI144" s="120"/>
      <c r="AJ144" s="120"/>
      <c r="AK144" s="120"/>
      <c r="AL144" s="120"/>
      <c r="AM144" s="120"/>
      <c r="AN144" s="120"/>
      <c r="AO144" s="478"/>
    </row>
    <row r="145" spans="1:41" ht="15" customHeight="1">
      <c r="G145" s="487" t="s">
        <v>917</v>
      </c>
      <c r="H145" s="20"/>
      <c r="I145" s="584"/>
      <c r="J145" s="115"/>
      <c r="K145" s="120"/>
      <c r="L145" s="120"/>
      <c r="M145" s="120"/>
      <c r="N145" s="120"/>
      <c r="O145" s="120"/>
      <c r="P145" s="120"/>
      <c r="Q145" s="120"/>
      <c r="R145" s="120"/>
      <c r="S145" s="120"/>
      <c r="T145" s="120"/>
      <c r="U145" s="120"/>
      <c r="V145" s="120"/>
      <c r="W145" s="120"/>
      <c r="X145" s="120"/>
      <c r="Y145" s="120"/>
      <c r="Z145" s="120"/>
      <c r="AA145" s="120"/>
      <c r="AB145" s="120"/>
      <c r="AC145" s="120"/>
      <c r="AD145" s="120"/>
      <c r="AE145" s="120"/>
      <c r="AF145" s="120"/>
      <c r="AG145" s="120"/>
      <c r="AH145" s="120"/>
      <c r="AI145" s="120"/>
      <c r="AJ145" s="120"/>
      <c r="AK145" s="120"/>
      <c r="AL145" s="120"/>
      <c r="AM145" s="120"/>
      <c r="AN145" s="120"/>
      <c r="AO145" s="478"/>
    </row>
    <row r="146" spans="1:41" ht="15" customHeight="1">
      <c r="G146" s="487"/>
      <c r="H146" s="20" t="s">
        <v>5361</v>
      </c>
      <c r="I146" s="584"/>
      <c r="J146" s="115"/>
      <c r="K146" s="682">
        <v>0</v>
      </c>
      <c r="L146" s="682">
        <v>0</v>
      </c>
      <c r="M146" s="682">
        <v>0</v>
      </c>
      <c r="N146" s="682"/>
      <c r="O146" s="682"/>
      <c r="P146" s="682"/>
      <c r="Q146" s="682"/>
      <c r="R146" s="682"/>
      <c r="S146" s="682"/>
      <c r="T146" s="682"/>
      <c r="U146" s="682"/>
      <c r="V146" s="682"/>
      <c r="W146" s="682"/>
      <c r="X146" s="682">
        <v>502437272.75881368</v>
      </c>
      <c r="Y146" s="682">
        <v>506425823.90329283</v>
      </c>
      <c r="Z146" s="682">
        <v>528282476.23522818</v>
      </c>
      <c r="AA146" s="682">
        <v>554559164.48630321</v>
      </c>
      <c r="AB146" s="682">
        <v>571071256.16619277</v>
      </c>
      <c r="AC146" s="682">
        <v>575061950.79821789</v>
      </c>
      <c r="AD146" s="682">
        <v>562555896.18702126</v>
      </c>
      <c r="AE146" s="682">
        <v>546285144.78154421</v>
      </c>
      <c r="AF146" s="682">
        <v>529557017.56096673</v>
      </c>
      <c r="AG146" s="682">
        <v>513687055.13776761</v>
      </c>
      <c r="AH146" s="682">
        <v>497346272.81063455</v>
      </c>
      <c r="AI146" s="682">
        <v>481258356.30016559</v>
      </c>
      <c r="AJ146" s="682">
        <v>464588732.18413132</v>
      </c>
      <c r="AK146" s="682">
        <v>449042230.88472486</v>
      </c>
      <c r="AL146" s="682">
        <v>432153790.10248661</v>
      </c>
      <c r="AM146" s="682">
        <v>416359275.21905595</v>
      </c>
      <c r="AN146" s="682">
        <v>400107383.30820882</v>
      </c>
      <c r="AO146" s="2601">
        <v>384996565.83843541</v>
      </c>
    </row>
    <row r="147" spans="1:41" ht="15" customHeight="1">
      <c r="G147" s="487"/>
      <c r="H147" s="20" t="s">
        <v>5392</v>
      </c>
      <c r="I147" s="584"/>
      <c r="J147" s="115"/>
      <c r="K147" s="682">
        <v>0</v>
      </c>
      <c r="L147" s="682">
        <v>0</v>
      </c>
      <c r="M147" s="682">
        <v>0</v>
      </c>
      <c r="N147" s="682"/>
      <c r="O147" s="682"/>
      <c r="P147" s="682"/>
      <c r="Q147" s="682"/>
      <c r="R147" s="682"/>
      <c r="S147" s="682"/>
      <c r="T147" s="682"/>
      <c r="U147" s="682"/>
      <c r="V147" s="682"/>
      <c r="W147" s="682"/>
      <c r="X147" s="682">
        <v>372327294.9597072</v>
      </c>
      <c r="Y147" s="682">
        <v>434316091.20347863</v>
      </c>
      <c r="Z147" s="682">
        <v>518171806.83359694</v>
      </c>
      <c r="AA147" s="682">
        <v>620659869.85076964</v>
      </c>
      <c r="AB147" s="682">
        <v>706004251.14448524</v>
      </c>
      <c r="AC147" s="682">
        <v>736359815.04649854</v>
      </c>
      <c r="AD147" s="682">
        <v>750954897.41397357</v>
      </c>
      <c r="AE147" s="682">
        <v>760897165.94572222</v>
      </c>
      <c r="AF147" s="682">
        <v>749540502.24290943</v>
      </c>
      <c r="AG147" s="682">
        <v>731695135.23919129</v>
      </c>
      <c r="AH147" s="682">
        <v>713583782.72830176</v>
      </c>
      <c r="AI147" s="682">
        <v>695621673.45499289</v>
      </c>
      <c r="AJ147" s="682">
        <v>677801775.34720576</v>
      </c>
      <c r="AK147" s="682">
        <v>660165160.41461349</v>
      </c>
      <c r="AL147" s="682">
        <v>642669882.70755827</v>
      </c>
      <c r="AM147" s="682">
        <v>624538912.82858396</v>
      </c>
      <c r="AN147" s="682">
        <v>606614419.8543812</v>
      </c>
      <c r="AO147" s="2601">
        <v>588992819.41371429</v>
      </c>
    </row>
    <row r="148" spans="1:41" ht="15" customHeight="1">
      <c r="G148" s="487"/>
      <c r="H148" s="20" t="s">
        <v>5363</v>
      </c>
      <c r="I148" s="584"/>
      <c r="J148" s="115"/>
      <c r="K148" s="682">
        <v>0</v>
      </c>
      <c r="L148" s="682">
        <v>0</v>
      </c>
      <c r="M148" s="682">
        <v>0</v>
      </c>
      <c r="N148" s="682"/>
      <c r="O148" s="682"/>
      <c r="P148" s="682"/>
      <c r="Q148" s="682"/>
      <c r="R148" s="682"/>
      <c r="S148" s="682"/>
      <c r="T148" s="682"/>
      <c r="U148" s="682"/>
      <c r="V148" s="682"/>
      <c r="W148" s="682"/>
      <c r="X148" s="682">
        <v>630092345.31642759</v>
      </c>
      <c r="Y148" s="682">
        <v>647329899.29373443</v>
      </c>
      <c r="Z148" s="682">
        <v>658036066.88949466</v>
      </c>
      <c r="AA148" s="682">
        <v>679034518.74406469</v>
      </c>
      <c r="AB148" s="682">
        <v>689464077.56650102</v>
      </c>
      <c r="AC148" s="682">
        <v>704801537.25879145</v>
      </c>
      <c r="AD148" s="682">
        <v>703414962.52492952</v>
      </c>
      <c r="AE148" s="682">
        <v>698819308.5841831</v>
      </c>
      <c r="AF148" s="682">
        <v>683900268.91039419</v>
      </c>
      <c r="AG148" s="682">
        <v>666380973.58937204</v>
      </c>
      <c r="AH148" s="682">
        <v>649577479.79267228</v>
      </c>
      <c r="AI148" s="682">
        <v>632922521.40180218</v>
      </c>
      <c r="AJ148" s="682">
        <v>615580070.14397395</v>
      </c>
      <c r="AK148" s="682">
        <v>598452304.09049225</v>
      </c>
      <c r="AL148" s="682">
        <v>582295456.1491226</v>
      </c>
      <c r="AM148" s="682">
        <v>565502896.19304621</v>
      </c>
      <c r="AN148" s="682">
        <v>548913924.34883308</v>
      </c>
      <c r="AO148" s="2601">
        <v>531873868.41263616</v>
      </c>
    </row>
    <row r="149" spans="1:41" ht="15" customHeight="1">
      <c r="G149" s="487"/>
      <c r="H149" s="20" t="s">
        <v>5364</v>
      </c>
      <c r="I149" s="584"/>
      <c r="J149" s="115"/>
      <c r="K149" s="682">
        <v>0</v>
      </c>
      <c r="L149" s="682">
        <v>0</v>
      </c>
      <c r="M149" s="682">
        <v>0</v>
      </c>
      <c r="N149" s="682"/>
      <c r="O149" s="682"/>
      <c r="P149" s="682"/>
      <c r="Q149" s="682"/>
      <c r="R149" s="682"/>
      <c r="S149" s="682"/>
      <c r="T149" s="682"/>
      <c r="U149" s="682"/>
      <c r="V149" s="682"/>
      <c r="W149" s="682"/>
      <c r="X149" s="682">
        <v>236489204.93045136</v>
      </c>
      <c r="Y149" s="682">
        <v>236221538.15456378</v>
      </c>
      <c r="Z149" s="682">
        <v>230860284.67057818</v>
      </c>
      <c r="AA149" s="682">
        <v>227489440.54004693</v>
      </c>
      <c r="AB149" s="682">
        <v>224598146.47999653</v>
      </c>
      <c r="AC149" s="682">
        <v>230550751.61574894</v>
      </c>
      <c r="AD149" s="682">
        <v>239460412.77444407</v>
      </c>
      <c r="AE149" s="682">
        <v>281124011.19439852</v>
      </c>
      <c r="AF149" s="682">
        <v>339732559.00477427</v>
      </c>
      <c r="AG149" s="682">
        <v>384823979.45028639</v>
      </c>
      <c r="AH149" s="682">
        <v>374523367.17739958</v>
      </c>
      <c r="AI149" s="682">
        <v>364332910.57935065</v>
      </c>
      <c r="AJ149" s="682">
        <v>353419285.55435699</v>
      </c>
      <c r="AK149" s="682">
        <v>342668754.85235786</v>
      </c>
      <c r="AL149" s="682">
        <v>332059346.07139593</v>
      </c>
      <c r="AM149" s="682">
        <v>321590932.72516632</v>
      </c>
      <c r="AN149" s="682">
        <v>311278988.91150975</v>
      </c>
      <c r="AO149" s="2601">
        <v>300430846.1745016</v>
      </c>
    </row>
    <row r="150" spans="1:41" ht="15" customHeight="1">
      <c r="G150" s="487"/>
      <c r="H150" s="20" t="s">
        <v>5365</v>
      </c>
      <c r="I150" s="584"/>
      <c r="J150" s="115"/>
      <c r="K150" s="682">
        <v>0</v>
      </c>
      <c r="L150" s="682">
        <v>0</v>
      </c>
      <c r="M150" s="682">
        <v>0</v>
      </c>
      <c r="N150" s="682"/>
      <c r="O150" s="682"/>
      <c r="P150" s="682"/>
      <c r="Q150" s="682"/>
      <c r="R150" s="682"/>
      <c r="S150" s="682"/>
      <c r="T150" s="682"/>
      <c r="U150" s="682"/>
      <c r="V150" s="682"/>
      <c r="W150" s="682"/>
      <c r="X150" s="682">
        <v>723378744.49314547</v>
      </c>
      <c r="Y150" s="682">
        <v>712808851.97517478</v>
      </c>
      <c r="Z150" s="682">
        <v>699321300.27948868</v>
      </c>
      <c r="AA150" s="682">
        <v>693628180.96738839</v>
      </c>
      <c r="AB150" s="682">
        <v>692946219.37239242</v>
      </c>
      <c r="AC150" s="682">
        <v>686392541.88262892</v>
      </c>
      <c r="AD150" s="682">
        <v>673482410.92812407</v>
      </c>
      <c r="AE150" s="682">
        <v>656251634.96484196</v>
      </c>
      <c r="AF150" s="682">
        <v>638661729.72176886</v>
      </c>
      <c r="AG150" s="682">
        <v>620484535.67328286</v>
      </c>
      <c r="AH150" s="682">
        <v>602005227.61078548</v>
      </c>
      <c r="AI150" s="682">
        <v>583779942.76551771</v>
      </c>
      <c r="AJ150" s="682">
        <v>565802705.98138845</v>
      </c>
      <c r="AK150" s="682">
        <v>547295594.24286532</v>
      </c>
      <c r="AL150" s="682">
        <v>529070632.73576492</v>
      </c>
      <c r="AM150" s="682">
        <v>511127617.71294552</v>
      </c>
      <c r="AN150" s="682">
        <v>492731862.93553615</v>
      </c>
      <c r="AO150" s="2601">
        <v>474013112.85310251</v>
      </c>
    </row>
    <row r="151" spans="1:41" ht="15" customHeight="1">
      <c r="G151" s="487"/>
      <c r="H151" s="20"/>
      <c r="I151" s="82"/>
      <c r="J151" s="115"/>
      <c r="K151" s="120"/>
      <c r="L151" s="120"/>
      <c r="M151" s="120"/>
      <c r="N151" s="120"/>
      <c r="O151" s="120"/>
      <c r="P151" s="120"/>
      <c r="Q151" s="120"/>
      <c r="R151" s="120"/>
      <c r="S151" s="120"/>
      <c r="T151" s="120"/>
      <c r="U151" s="120"/>
      <c r="V151" s="120"/>
      <c r="W151" s="120"/>
      <c r="X151" s="120"/>
      <c r="Y151" s="120"/>
      <c r="Z151" s="120"/>
      <c r="AA151" s="120"/>
      <c r="AB151" s="120"/>
      <c r="AC151" s="120"/>
      <c r="AD151" s="120"/>
      <c r="AE151" s="120"/>
      <c r="AF151" s="120"/>
      <c r="AG151" s="120"/>
      <c r="AH151" s="120"/>
      <c r="AI151" s="120"/>
      <c r="AJ151" s="120"/>
      <c r="AK151" s="120"/>
      <c r="AL151" s="120"/>
      <c r="AM151" s="120"/>
      <c r="AN151" s="120"/>
      <c r="AO151" s="478"/>
    </row>
    <row r="152" spans="1:41" ht="15" customHeight="1">
      <c r="G152" s="487" t="s">
        <v>5399</v>
      </c>
      <c r="H152" s="20"/>
      <c r="I152" s="584"/>
      <c r="J152" s="115"/>
      <c r="K152" s="682">
        <v>0</v>
      </c>
      <c r="L152" s="682">
        <v>0</v>
      </c>
      <c r="M152" s="682">
        <v>0</v>
      </c>
      <c r="N152" s="682"/>
      <c r="O152" s="682"/>
      <c r="P152" s="682"/>
      <c r="Q152" s="682"/>
      <c r="R152" s="682"/>
      <c r="S152" s="682"/>
      <c r="T152" s="682"/>
      <c r="U152" s="682"/>
      <c r="V152" s="682"/>
      <c r="W152" s="682"/>
      <c r="X152" s="682">
        <v>1306794254.5173795</v>
      </c>
      <c r="Y152" s="682">
        <v>1316766778.2539036</v>
      </c>
      <c r="Z152" s="682">
        <v>1332293392.3874078</v>
      </c>
      <c r="AA152" s="682">
        <v>1357227987.2505155</v>
      </c>
      <c r="AB152" s="682">
        <v>1399438911.8992734</v>
      </c>
      <c r="AC152" s="682">
        <v>1455734291.8003263</v>
      </c>
      <c r="AD152" s="682">
        <v>1550128852.8333926</v>
      </c>
      <c r="AE152" s="682">
        <v>1652973264.404177</v>
      </c>
      <c r="AF152" s="682">
        <v>1721027204.9187839</v>
      </c>
      <c r="AG152" s="682">
        <v>1766238660.467891</v>
      </c>
      <c r="AH152" s="682">
        <v>1734638482.7173963</v>
      </c>
      <c r="AI152" s="682">
        <v>1701397684.6554048</v>
      </c>
      <c r="AJ152" s="682">
        <v>1669839567.0409117</v>
      </c>
      <c r="AK152" s="682">
        <v>1638474525.5782886</v>
      </c>
      <c r="AL152" s="682">
        <v>1606160878.1491449</v>
      </c>
      <c r="AM152" s="682">
        <v>1574451342.8554482</v>
      </c>
      <c r="AN152" s="682">
        <v>1542407065.6627145</v>
      </c>
      <c r="AO152" s="2601">
        <v>1511283672.6145194</v>
      </c>
    </row>
    <row r="153" spans="1:41" ht="15" customHeight="1">
      <c r="G153" s="487" t="s">
        <v>3040</v>
      </c>
      <c r="H153" s="20"/>
      <c r="I153" s="584"/>
      <c r="J153" s="115"/>
      <c r="K153" s="682">
        <v>0</v>
      </c>
      <c r="L153" s="682">
        <v>0</v>
      </c>
      <c r="M153" s="682">
        <v>0</v>
      </c>
      <c r="N153" s="682"/>
      <c r="O153" s="682"/>
      <c r="P153" s="682"/>
      <c r="Q153" s="682"/>
      <c r="R153" s="682"/>
      <c r="S153" s="682"/>
      <c r="T153" s="682"/>
      <c r="U153" s="682"/>
      <c r="V153" s="682"/>
      <c r="W153" s="682"/>
      <c r="X153" s="682">
        <v>288860516.7489596</v>
      </c>
      <c r="Y153" s="682">
        <v>304187033.34289443</v>
      </c>
      <c r="Z153" s="682">
        <v>317643530.36791229</v>
      </c>
      <c r="AA153" s="682">
        <v>333078878.97938949</v>
      </c>
      <c r="AB153" s="682">
        <v>342120432.42883193</v>
      </c>
      <c r="AC153" s="682">
        <v>342757961.52759635</v>
      </c>
      <c r="AD153" s="682">
        <v>337181390.046368</v>
      </c>
      <c r="AE153" s="682">
        <v>332559950.15110236</v>
      </c>
      <c r="AF153" s="682">
        <v>327314136.48240656</v>
      </c>
      <c r="AG153" s="682">
        <v>322157689.21870303</v>
      </c>
      <c r="AH153" s="682">
        <v>317436664.5591355</v>
      </c>
      <c r="AI153" s="682">
        <v>312648474.4273963</v>
      </c>
      <c r="AJ153" s="682">
        <v>307790035.07198697</v>
      </c>
      <c r="AK153" s="682">
        <v>302880202.74864805</v>
      </c>
      <c r="AL153" s="682">
        <v>297900131.04491264</v>
      </c>
      <c r="AM153" s="682">
        <v>292849714.09997028</v>
      </c>
      <c r="AN153" s="682">
        <v>288502477.52774072</v>
      </c>
      <c r="AO153" s="2601">
        <v>283369341.33002371</v>
      </c>
    </row>
    <row r="154" spans="1:41" ht="15" customHeight="1">
      <c r="G154" s="505" t="s">
        <v>5394</v>
      </c>
      <c r="H154" s="94"/>
      <c r="I154" s="94"/>
      <c r="J154" s="162"/>
      <c r="K154" s="2602">
        <v>0</v>
      </c>
      <c r="L154" s="2602">
        <v>0</v>
      </c>
      <c r="M154" s="2602">
        <v>0</v>
      </c>
      <c r="N154" s="2602"/>
      <c r="O154" s="2602"/>
      <c r="P154" s="2602"/>
      <c r="Q154" s="2602"/>
      <c r="R154" s="2602"/>
      <c r="S154" s="2602"/>
      <c r="T154" s="2602"/>
      <c r="U154" s="2602"/>
      <c r="V154" s="2602"/>
      <c r="W154" s="2602"/>
      <c r="X154" s="2602">
        <v>110470735.86716586</v>
      </c>
      <c r="Y154" s="2602">
        <v>114380955.31694667</v>
      </c>
      <c r="Z154" s="2602">
        <v>133123813.78814362</v>
      </c>
      <c r="AA154" s="2602">
        <v>132201410.72893295</v>
      </c>
      <c r="AB154" s="2602">
        <v>128839246.81798251</v>
      </c>
      <c r="AC154" s="2602">
        <v>129739586.46057355</v>
      </c>
      <c r="AD154" s="2602">
        <v>137337589.67946059</v>
      </c>
      <c r="AE154" s="2602">
        <v>145439551.53274879</v>
      </c>
      <c r="AF154" s="2602">
        <v>141037798.64689064</v>
      </c>
      <c r="AG154" s="2602">
        <v>135924066.13611034</v>
      </c>
      <c r="AH154" s="2602">
        <v>130607455.99027099</v>
      </c>
      <c r="AI154" s="2602">
        <v>125398304.10638116</v>
      </c>
      <c r="AJ154" s="2602">
        <v>120295296.72624828</v>
      </c>
      <c r="AK154" s="2602">
        <v>115305599.97401614</v>
      </c>
      <c r="AL154" s="2602">
        <v>110421648.57398094</v>
      </c>
      <c r="AM154" s="2602">
        <v>104866608.49733685</v>
      </c>
      <c r="AN154" s="2602">
        <v>99457433.042457998</v>
      </c>
      <c r="AO154" s="2603">
        <v>94950983.482311621</v>
      </c>
    </row>
    <row r="155" spans="1:41" ht="15" customHeight="1">
      <c r="G155" s="525" t="s">
        <v>5352</v>
      </c>
      <c r="H155" s="133"/>
      <c r="I155" s="133"/>
      <c r="J155" s="134"/>
      <c r="K155" s="2604">
        <v>0</v>
      </c>
      <c r="L155" s="2604">
        <v>0</v>
      </c>
      <c r="M155" s="2604">
        <v>0</v>
      </c>
      <c r="N155" s="2604"/>
      <c r="O155" s="2604"/>
      <c r="P155" s="2604"/>
      <c r="Q155" s="2604"/>
      <c r="R155" s="2604"/>
      <c r="S155" s="2604"/>
      <c r="T155" s="2604"/>
      <c r="U155" s="2604"/>
      <c r="V155" s="2604"/>
      <c r="W155" s="2604"/>
      <c r="X155" s="2604">
        <v>8183017471.6419163</v>
      </c>
      <c r="Y155" s="2604">
        <v>8288475022.9671497</v>
      </c>
      <c r="Z155" s="2604">
        <v>8425557834.6926327</v>
      </c>
      <c r="AA155" s="2604">
        <v>8584507190.1904507</v>
      </c>
      <c r="AB155" s="2604">
        <v>8705354514.7285461</v>
      </c>
      <c r="AC155" s="2604">
        <v>8766188274.3630753</v>
      </c>
      <c r="AD155" s="2604">
        <v>8803691646.1192684</v>
      </c>
      <c r="AE155" s="2604">
        <v>8868265337.3627319</v>
      </c>
      <c r="AF155" s="2604">
        <v>8870301801.6912346</v>
      </c>
      <c r="AG155" s="2604">
        <v>8826238060.7863827</v>
      </c>
      <c r="AH155" s="2604">
        <v>8649500396.7066879</v>
      </c>
      <c r="AI155" s="2604">
        <v>8472858385.5662947</v>
      </c>
      <c r="AJ155" s="2604">
        <v>8296227360.4309149</v>
      </c>
      <c r="AK155" s="2604">
        <v>8120112674.2264881</v>
      </c>
      <c r="AL155" s="2604">
        <v>7944003494.5310049</v>
      </c>
      <c r="AM155" s="2604">
        <v>7767896925.7286558</v>
      </c>
      <c r="AN155" s="2604">
        <v>7592170461.2563362</v>
      </c>
      <c r="AO155" s="2605">
        <v>7418045584.5555954</v>
      </c>
    </row>
    <row r="156" spans="1:41" ht="15" customHeight="1">
      <c r="L156" s="20"/>
      <c r="M156" s="20"/>
      <c r="N156" s="20"/>
      <c r="O156" s="20"/>
      <c r="P156" s="20"/>
      <c r="Q156" s="20"/>
      <c r="R156" s="20"/>
      <c r="S156" s="20"/>
      <c r="T156" s="20"/>
      <c r="U156" s="20"/>
      <c r="V156" s="20"/>
      <c r="W156" s="20"/>
      <c r="X156" s="20"/>
      <c r="Y156" s="20"/>
      <c r="Z156" s="20"/>
      <c r="AA156" s="20"/>
      <c r="AB156" s="20"/>
      <c r="AC156" s="20"/>
      <c r="AD156" s="20"/>
      <c r="AE156" s="20"/>
      <c r="AF156" s="20"/>
      <c r="AG156" s="20"/>
      <c r="AH156" s="20"/>
      <c r="AI156" s="20"/>
      <c r="AJ156" s="20"/>
      <c r="AK156" s="20"/>
      <c r="AL156" s="20"/>
      <c r="AM156" s="20"/>
      <c r="AN156" s="20"/>
      <c r="AO156" s="20"/>
    </row>
    <row r="157" spans="1:41" s="5" customFormat="1" ht="15" customHeight="1">
      <c r="A157" s="171"/>
      <c r="B157" s="171"/>
      <c r="C157" s="28"/>
      <c r="D157" s="28"/>
      <c r="E157" s="28"/>
      <c r="F157" s="28"/>
      <c r="G157" s="28"/>
      <c r="H157" s="28"/>
      <c r="I157" s="28"/>
      <c r="J157" s="28"/>
      <c r="K157" s="28"/>
      <c r="L157" s="20"/>
      <c r="M157" s="20"/>
      <c r="N157" s="20"/>
      <c r="O157" s="20"/>
      <c r="P157" s="20"/>
      <c r="Q157" s="20"/>
      <c r="R157" s="20"/>
      <c r="S157" s="20"/>
      <c r="T157" s="20"/>
      <c r="U157" s="20"/>
      <c r="V157" s="20"/>
      <c r="W157" s="20"/>
      <c r="X157" s="20"/>
      <c r="Y157" s="20"/>
      <c r="Z157" s="20"/>
      <c r="AA157" s="20"/>
      <c r="AB157" s="20"/>
      <c r="AC157" s="20"/>
      <c r="AD157" s="20"/>
      <c r="AE157" s="20"/>
      <c r="AF157" s="20"/>
      <c r="AG157" s="20"/>
      <c r="AH157" s="20"/>
      <c r="AI157" s="20"/>
      <c r="AJ157" s="20"/>
      <c r="AK157" s="20"/>
      <c r="AL157" s="20"/>
      <c r="AM157" s="20"/>
      <c r="AN157" s="20"/>
      <c r="AO157" s="20"/>
    </row>
    <row r="158" spans="1:41" s="5" customFormat="1" ht="15" customHeight="1">
      <c r="A158" s="171"/>
      <c r="B158" s="171">
        <v>0</v>
      </c>
      <c r="G158" s="5" t="s">
        <v>42</v>
      </c>
      <c r="K158" s="5">
        <v>0</v>
      </c>
      <c r="L158" s="5">
        <v>0</v>
      </c>
      <c r="M158" s="5">
        <v>0</v>
      </c>
      <c r="P158" s="5">
        <v>0</v>
      </c>
      <c r="Q158" s="5">
        <v>0</v>
      </c>
      <c r="R158" s="5">
        <v>0</v>
      </c>
      <c r="X158" s="5">
        <v>0</v>
      </c>
      <c r="Y158" s="5">
        <v>0</v>
      </c>
      <c r="Z158" s="5">
        <v>0</v>
      </c>
      <c r="AA158" s="5">
        <v>0</v>
      </c>
      <c r="AB158" s="5">
        <v>0</v>
      </c>
      <c r="AC158" s="5">
        <v>0</v>
      </c>
      <c r="AD158" s="5">
        <v>0</v>
      </c>
      <c r="AE158" s="5">
        <v>0</v>
      </c>
      <c r="AF158" s="5">
        <v>0</v>
      </c>
      <c r="AG158" s="5">
        <v>0</v>
      </c>
      <c r="AH158" s="5">
        <v>0</v>
      </c>
      <c r="AI158" s="5">
        <v>0</v>
      </c>
      <c r="AJ158" s="5">
        <v>0</v>
      </c>
      <c r="AK158" s="5">
        <v>0</v>
      </c>
      <c r="AL158" s="5">
        <v>0</v>
      </c>
      <c r="AM158" s="5">
        <v>0</v>
      </c>
      <c r="AN158" s="5">
        <v>0</v>
      </c>
      <c r="AO158" s="5">
        <v>0</v>
      </c>
    </row>
    <row r="159" spans="1:41" s="5" customFormat="1" ht="15" customHeight="1">
      <c r="A159" s="171"/>
      <c r="B159" s="171"/>
    </row>
    <row r="160" spans="1:41" ht="15" customHeight="1">
      <c r="G160"/>
      <c r="H160"/>
    </row>
    <row r="161" spans="7:8" ht="15" customHeight="1">
      <c r="G161"/>
      <c r="H161"/>
    </row>
    <row r="162" spans="7:8" ht="15" customHeight="1">
      <c r="G162"/>
      <c r="H162"/>
    </row>
    <row r="163" spans="7:8" ht="15" customHeight="1">
      <c r="G163"/>
      <c r="H163"/>
    </row>
    <row r="164" spans="7:8" ht="15" customHeight="1">
      <c r="G164"/>
      <c r="H164"/>
    </row>
    <row r="165" spans="7:8" ht="15" customHeight="1">
      <c r="G165"/>
      <c r="H165"/>
    </row>
    <row r="166" spans="7:8" ht="15" customHeight="1">
      <c r="G166"/>
      <c r="H166"/>
    </row>
    <row r="167" spans="7:8" ht="15" customHeight="1">
      <c r="G167"/>
      <c r="H167"/>
    </row>
    <row r="168" spans="7:8" ht="15" customHeight="1">
      <c r="G168"/>
      <c r="H168"/>
    </row>
    <row r="169" spans="7:8" ht="15" customHeight="1">
      <c r="G169"/>
      <c r="H169"/>
    </row>
    <row r="298" spans="1:2" ht="15" customHeight="1">
      <c r="A298" s="21"/>
      <c r="B298" s="21"/>
    </row>
    <row r="299" spans="1:2" ht="15" customHeight="1">
      <c r="A299" s="21"/>
      <c r="B299" s="21"/>
    </row>
    <row r="300" spans="1:2" ht="15" customHeight="1">
      <c r="A300" s="21"/>
      <c r="B300" s="21"/>
    </row>
    <row r="301" spans="1:2" ht="15" customHeight="1">
      <c r="A301" s="21"/>
      <c r="B301" s="21"/>
    </row>
    <row r="302" spans="1:2" ht="15" customHeight="1">
      <c r="A302" s="21"/>
      <c r="B302" s="21"/>
    </row>
    <row r="303" spans="1:2" ht="15" customHeight="1">
      <c r="A303" s="21"/>
      <c r="B303" s="21"/>
    </row>
    <row r="304" spans="1:2" ht="15" customHeight="1">
      <c r="A304" s="21"/>
      <c r="B304" s="21"/>
    </row>
    <row r="305" spans="1:2" ht="15" customHeight="1">
      <c r="A305" s="21"/>
      <c r="B305" s="21"/>
    </row>
    <row r="306" spans="1:2" ht="15" customHeight="1">
      <c r="A306" s="21"/>
      <c r="B306" s="21"/>
    </row>
    <row r="307" spans="1:2" ht="15" customHeight="1">
      <c r="A307" s="21"/>
      <c r="B307" s="21"/>
    </row>
    <row r="308" spans="1:2" ht="15" customHeight="1">
      <c r="A308" s="21"/>
      <c r="B308" s="21"/>
    </row>
    <row r="309" spans="1:2" ht="15" customHeight="1">
      <c r="A309" s="21"/>
      <c r="B309" s="21"/>
    </row>
    <row r="310" spans="1:2" ht="15" customHeight="1">
      <c r="A310" s="21"/>
      <c r="B310" s="21"/>
    </row>
    <row r="311" spans="1:2" ht="15" customHeight="1">
      <c r="A311" s="21"/>
      <c r="B311" s="21"/>
    </row>
    <row r="312" spans="1:2" ht="15" customHeight="1">
      <c r="A312" s="21"/>
      <c r="B312" s="21"/>
    </row>
    <row r="313" spans="1:2" ht="15" customHeight="1">
      <c r="A313" s="21"/>
      <c r="B313" s="21"/>
    </row>
  </sheetData>
  <conditionalFormatting sqref="B7:B14">
    <cfRule type="cellIs" dxfId="93" priority="1" stopIfTrue="1" operator="notEqual">
      <formula>0</formula>
    </cfRule>
  </conditionalFormatting>
  <conditionalFormatting sqref="A16:B295">
    <cfRule type="cellIs" dxfId="92" priority="2" stopIfTrue="1" operator="greaterThan">
      <formula>0</formula>
    </cfRule>
  </conditionalFormatting>
  <pageMargins left="0.19" right="0.18" top="1" bottom="0.5" header="1" footer="0.25"/>
  <pageSetup paperSize="3" scale="10" orientation="landscape" blackAndWhite="1" horizontalDpi="300" r:id="rId1"/>
  <headerFooter alignWithMargins="0">
    <oddHeader>&amp;R&amp;"Times New Roman,Bold"Page &amp;P of &amp;N</oddHeader>
    <oddFooter>&amp;C&amp;F&amp;R&amp;D&amp;T</oddFooter>
  </headerFooter>
  <drawing r:id="rId2"/>
  <legacyDrawing r:id="rId3"/>
</worksheet>
</file>

<file path=xl/worksheets/sheet8.xml><?xml version="1.0" encoding="utf-8"?>
<worksheet xmlns="http://schemas.openxmlformats.org/spreadsheetml/2006/main" xmlns:r="http://schemas.openxmlformats.org/officeDocument/2006/relationships">
  <sheetPr codeName="Sheet65">
    <pageSetUpPr fitToPage="1"/>
  </sheetPr>
  <dimension ref="A1:K78"/>
  <sheetViews>
    <sheetView workbookViewId="0"/>
  </sheetViews>
  <sheetFormatPr defaultColWidth="8.77734375" defaultRowHeight="15"/>
  <cols>
    <col min="1" max="1" width="3.33203125" style="28" customWidth="1"/>
    <col min="2" max="2" width="29.77734375" style="28" bestFit="1" customWidth="1"/>
    <col min="3" max="3" width="18.33203125" style="73" bestFit="1" customWidth="1"/>
    <col min="4" max="4" width="14.21875" style="73" bestFit="1" customWidth="1"/>
    <col min="5" max="6" width="8.77734375" style="28" customWidth="1"/>
    <col min="7" max="7" width="1.33203125" style="28" customWidth="1"/>
    <col min="8" max="8" width="45.5546875" style="28" bestFit="1" customWidth="1"/>
    <col min="9" max="9" width="42.77734375" style="28" customWidth="1"/>
    <col min="10" max="10" width="31.109375" style="28" bestFit="1" customWidth="1"/>
    <col min="11" max="11" width="19.109375" customWidth="1"/>
    <col min="12" max="16384" width="8.77734375" style="28"/>
  </cols>
  <sheetData>
    <row r="1" spans="1:11" ht="33">
      <c r="B1" s="71" t="s">
        <v>110</v>
      </c>
      <c r="C1" s="71"/>
      <c r="D1" s="71"/>
    </row>
    <row r="2" spans="1:11" ht="33">
      <c r="B2" s="71" t="s">
        <v>111</v>
      </c>
      <c r="C2" s="71"/>
      <c r="D2" s="71"/>
    </row>
    <row r="3" spans="1:11" ht="15.75">
      <c r="B3" s="19" t="s">
        <v>112</v>
      </c>
      <c r="C3" s="72"/>
      <c r="D3" s="72"/>
    </row>
    <row r="4" spans="1:11" ht="18" customHeight="1">
      <c r="B4" s="19"/>
    </row>
    <row r="5" spans="1:11" s="73" customFormat="1" ht="15.75">
      <c r="B5" s="74" t="s">
        <v>113</v>
      </c>
      <c r="C5" s="75" t="s">
        <v>114</v>
      </c>
      <c r="D5" s="75" t="s">
        <v>115</v>
      </c>
      <c r="E5" s="75" t="s">
        <v>116</v>
      </c>
      <c r="F5" s="76" t="s">
        <v>117</v>
      </c>
      <c r="G5" s="75"/>
      <c r="H5" s="75" t="s">
        <v>118</v>
      </c>
      <c r="I5" s="75" t="s">
        <v>119</v>
      </c>
      <c r="J5" s="77" t="s">
        <v>120</v>
      </c>
      <c r="K5"/>
    </row>
    <row r="6" spans="1:11" ht="15.75">
      <c r="B6" s="78"/>
      <c r="C6" s="79"/>
      <c r="D6" s="80"/>
      <c r="E6" s="79"/>
      <c r="F6" s="81" t="s">
        <v>20</v>
      </c>
      <c r="G6" s="82" t="s">
        <v>121</v>
      </c>
      <c r="H6" s="20"/>
      <c r="I6" s="20"/>
      <c r="J6" s="83"/>
    </row>
    <row r="7" spans="1:11" ht="15.75">
      <c r="A7" s="20"/>
      <c r="B7" s="78"/>
      <c r="C7" s="79"/>
      <c r="D7" s="80"/>
      <c r="E7" s="81" t="s">
        <v>20</v>
      </c>
      <c r="F7" s="81" t="s">
        <v>20</v>
      </c>
      <c r="G7" s="82"/>
      <c r="H7" s="20" t="s">
        <v>122</v>
      </c>
      <c r="I7" s="20"/>
      <c r="J7" s="83"/>
    </row>
    <row r="8" spans="1:11" ht="15.75">
      <c r="A8" s="20"/>
      <c r="B8" s="84"/>
      <c r="C8" s="79"/>
      <c r="D8" s="80"/>
      <c r="E8" s="81" t="s">
        <v>20</v>
      </c>
      <c r="F8" s="81" t="s">
        <v>20</v>
      </c>
      <c r="G8" s="82"/>
      <c r="H8" s="20" t="s">
        <v>123</v>
      </c>
      <c r="I8" s="20"/>
      <c r="J8" s="83"/>
    </row>
    <row r="9" spans="1:11" ht="15.75">
      <c r="A9" s="20"/>
      <c r="B9" s="84"/>
      <c r="C9" s="79"/>
      <c r="D9" s="80"/>
      <c r="E9" s="81" t="s">
        <v>20</v>
      </c>
      <c r="F9" s="81" t="s">
        <v>20</v>
      </c>
      <c r="G9" s="82"/>
      <c r="H9" s="20" t="s">
        <v>124</v>
      </c>
      <c r="I9" s="20"/>
      <c r="J9" s="83"/>
    </row>
    <row r="10" spans="1:11" ht="15.75">
      <c r="A10" s="20"/>
      <c r="B10" s="78"/>
      <c r="C10" s="79"/>
      <c r="D10" s="80"/>
      <c r="E10" s="81" t="s">
        <v>20</v>
      </c>
      <c r="F10" s="81" t="s">
        <v>20</v>
      </c>
      <c r="G10" s="82"/>
      <c r="H10" s="20" t="s">
        <v>125</v>
      </c>
      <c r="I10" s="20"/>
      <c r="J10" s="83"/>
    </row>
    <row r="11" spans="1:11" ht="15.75">
      <c r="A11" s="20"/>
      <c r="B11" s="84"/>
      <c r="C11" s="79"/>
      <c r="D11" s="85"/>
      <c r="E11" s="81" t="s">
        <v>20</v>
      </c>
      <c r="F11" s="81" t="s">
        <v>20</v>
      </c>
      <c r="G11" s="82"/>
      <c r="H11" s="20" t="s">
        <v>126</v>
      </c>
      <c r="I11" s="20"/>
      <c r="J11" s="83"/>
    </row>
    <row r="12" spans="1:11" ht="15.75">
      <c r="A12" s="20"/>
      <c r="B12" s="84"/>
      <c r="C12" s="79"/>
      <c r="D12" s="85"/>
      <c r="E12" s="86"/>
      <c r="F12" s="81" t="s">
        <v>20</v>
      </c>
      <c r="G12" s="82" t="s">
        <v>127</v>
      </c>
      <c r="H12" s="20"/>
      <c r="I12" s="20"/>
      <c r="J12" s="83"/>
    </row>
    <row r="13" spans="1:11" ht="15.75">
      <c r="A13" s="20"/>
      <c r="B13" s="84"/>
      <c r="C13" s="79"/>
      <c r="D13" s="85"/>
      <c r="E13" s="81" t="s">
        <v>20</v>
      </c>
      <c r="F13" s="81" t="s">
        <v>20</v>
      </c>
      <c r="G13" s="82"/>
      <c r="H13" s="20" t="s">
        <v>128</v>
      </c>
      <c r="I13" s="20"/>
      <c r="J13" s="83"/>
    </row>
    <row r="14" spans="1:11" ht="15.75">
      <c r="A14" s="20"/>
      <c r="B14" s="84"/>
      <c r="C14" s="79"/>
      <c r="D14" s="85"/>
      <c r="E14" s="81" t="s">
        <v>20</v>
      </c>
      <c r="F14" s="81" t="s">
        <v>20</v>
      </c>
      <c r="G14" s="82"/>
      <c r="H14" s="20" t="s">
        <v>129</v>
      </c>
      <c r="I14" s="20"/>
      <c r="J14" s="83"/>
    </row>
    <row r="15" spans="1:11" ht="15.75">
      <c r="A15" s="20"/>
      <c r="B15" s="84"/>
      <c r="C15" s="79"/>
      <c r="D15" s="85"/>
      <c r="E15" s="81" t="s">
        <v>20</v>
      </c>
      <c r="F15" s="81" t="s">
        <v>20</v>
      </c>
      <c r="G15" s="82"/>
      <c r="H15" s="20" t="s">
        <v>130</v>
      </c>
      <c r="I15" s="20"/>
      <c r="J15" s="83"/>
    </row>
    <row r="16" spans="1:11" ht="15.75">
      <c r="A16" s="20"/>
      <c r="B16" s="84"/>
      <c r="C16" s="79"/>
      <c r="D16" s="85"/>
      <c r="E16" s="81" t="s">
        <v>20</v>
      </c>
      <c r="F16" s="81" t="s">
        <v>20</v>
      </c>
      <c r="G16" s="82"/>
      <c r="H16" s="20" t="s">
        <v>131</v>
      </c>
      <c r="I16" s="20"/>
      <c r="J16" s="83"/>
    </row>
    <row r="17" spans="1:10" ht="15.75">
      <c r="A17" s="20"/>
      <c r="B17" s="78"/>
      <c r="C17" s="79"/>
      <c r="D17" s="80"/>
      <c r="E17" s="79"/>
      <c r="F17" s="81" t="s">
        <v>20</v>
      </c>
      <c r="G17" s="87" t="s">
        <v>132</v>
      </c>
      <c r="H17" s="20"/>
      <c r="I17" s="20"/>
      <c r="J17" s="83"/>
    </row>
    <row r="18" spans="1:10" ht="15.75">
      <c r="A18" s="20"/>
      <c r="B18" s="78"/>
      <c r="C18" s="79"/>
      <c r="D18" s="80"/>
      <c r="E18" s="81" t="s">
        <v>20</v>
      </c>
      <c r="F18" s="81" t="s">
        <v>20</v>
      </c>
      <c r="G18" s="82"/>
      <c r="H18" s="28" t="s">
        <v>133</v>
      </c>
      <c r="I18" s="20"/>
      <c r="J18" s="83"/>
    </row>
    <row r="19" spans="1:10" ht="15.75">
      <c r="A19" s="20"/>
      <c r="B19" s="78"/>
      <c r="C19" s="79"/>
      <c r="D19" s="80"/>
      <c r="E19" s="81" t="s">
        <v>20</v>
      </c>
      <c r="F19" s="81" t="s">
        <v>20</v>
      </c>
      <c r="G19" s="82"/>
      <c r="H19" s="20" t="s">
        <v>134</v>
      </c>
      <c r="I19" s="20"/>
      <c r="J19" s="83"/>
    </row>
    <row r="20" spans="1:10" ht="15.75">
      <c r="A20" s="20"/>
      <c r="B20" s="78"/>
      <c r="C20" s="79"/>
      <c r="D20" s="80"/>
      <c r="E20" s="81" t="s">
        <v>20</v>
      </c>
      <c r="F20" s="81" t="s">
        <v>20</v>
      </c>
      <c r="G20" s="82"/>
      <c r="H20" s="20" t="s">
        <v>135</v>
      </c>
      <c r="I20" s="20"/>
      <c r="J20" s="83"/>
    </row>
    <row r="21" spans="1:10" ht="15.75">
      <c r="A21" s="20"/>
      <c r="B21" s="78"/>
      <c r="C21" s="79"/>
      <c r="D21" s="80"/>
      <c r="E21" s="80"/>
      <c r="F21" s="81" t="s">
        <v>20</v>
      </c>
      <c r="G21" s="82" t="s">
        <v>136</v>
      </c>
      <c r="H21" s="20"/>
      <c r="I21" s="20"/>
      <c r="J21" s="83"/>
    </row>
    <row r="22" spans="1:10">
      <c r="A22" s="20"/>
      <c r="B22" s="78"/>
      <c r="C22" s="79"/>
      <c r="D22" s="80"/>
      <c r="E22" s="81" t="s">
        <v>20</v>
      </c>
      <c r="F22" s="81" t="s">
        <v>20</v>
      </c>
      <c r="G22" s="20"/>
      <c r="H22" s="20" t="s">
        <v>32</v>
      </c>
      <c r="I22" s="20"/>
      <c r="J22" s="83"/>
    </row>
    <row r="23" spans="1:10">
      <c r="A23" s="20"/>
      <c r="B23" s="78"/>
      <c r="C23" s="79"/>
      <c r="D23" s="80"/>
      <c r="E23" s="81" t="s">
        <v>20</v>
      </c>
      <c r="F23" s="81" t="s">
        <v>20</v>
      </c>
      <c r="G23" s="20"/>
      <c r="H23" s="20" t="s">
        <v>137</v>
      </c>
      <c r="I23" s="20"/>
      <c r="J23" s="83"/>
    </row>
    <row r="24" spans="1:10">
      <c r="A24" s="20"/>
      <c r="B24" s="78"/>
      <c r="C24" s="79"/>
      <c r="D24" s="80"/>
      <c r="E24" s="81" t="s">
        <v>20</v>
      </c>
      <c r="F24" s="81" t="s">
        <v>20</v>
      </c>
      <c r="G24" s="20"/>
      <c r="H24" s="20" t="s">
        <v>138</v>
      </c>
      <c r="I24" s="20"/>
      <c r="J24" s="83"/>
    </row>
    <row r="25" spans="1:10">
      <c r="A25" s="20"/>
      <c r="B25" s="78"/>
      <c r="C25" s="79"/>
      <c r="D25" s="80"/>
      <c r="E25" s="81" t="s">
        <v>20</v>
      </c>
      <c r="F25" s="81" t="s">
        <v>20</v>
      </c>
      <c r="G25" s="20"/>
      <c r="H25" s="20" t="s">
        <v>139</v>
      </c>
      <c r="I25" s="20"/>
      <c r="J25" s="83"/>
    </row>
    <row r="26" spans="1:10" ht="15.75">
      <c r="A26" s="20"/>
      <c r="B26" s="78"/>
      <c r="C26" s="79"/>
      <c r="D26" s="80"/>
      <c r="E26" s="79"/>
      <c r="F26" s="79" t="s">
        <v>140</v>
      </c>
      <c r="G26" s="82" t="s">
        <v>141</v>
      </c>
      <c r="H26" s="20"/>
      <c r="I26" s="20"/>
      <c r="J26" s="83"/>
    </row>
    <row r="27" spans="1:10" ht="15.75">
      <c r="A27" s="20"/>
      <c r="B27" s="78"/>
      <c r="C27" s="79"/>
      <c r="D27" s="80"/>
      <c r="E27" s="81" t="s">
        <v>20</v>
      </c>
      <c r="F27" s="81" t="s">
        <v>20</v>
      </c>
      <c r="G27" s="82"/>
      <c r="H27" s="20" t="s">
        <v>142</v>
      </c>
      <c r="I27" s="20"/>
      <c r="J27" s="83"/>
    </row>
    <row r="28" spans="1:10">
      <c r="A28" s="20"/>
      <c r="B28" s="78"/>
      <c r="C28" s="79"/>
      <c r="D28" s="80"/>
      <c r="E28" s="81" t="s">
        <v>20</v>
      </c>
      <c r="F28" s="81" t="s">
        <v>20</v>
      </c>
      <c r="G28" s="20"/>
      <c r="H28" s="20" t="s">
        <v>143</v>
      </c>
      <c r="I28" s="20"/>
      <c r="J28" s="83"/>
    </row>
    <row r="29" spans="1:10">
      <c r="A29" s="20"/>
      <c r="B29" s="78"/>
      <c r="C29" s="79"/>
      <c r="D29" s="80"/>
      <c r="E29" s="81" t="s">
        <v>20</v>
      </c>
      <c r="F29" s="81" t="s">
        <v>20</v>
      </c>
      <c r="G29" s="20"/>
      <c r="H29" s="87" t="s">
        <v>144</v>
      </c>
      <c r="I29" s="20"/>
      <c r="J29" s="83"/>
    </row>
    <row r="30" spans="1:10" ht="15.75">
      <c r="A30" s="20"/>
      <c r="B30" s="78"/>
      <c r="C30" s="79"/>
      <c r="D30" s="80"/>
      <c r="E30" s="81" t="s">
        <v>20</v>
      </c>
      <c r="F30" s="81" t="s">
        <v>20</v>
      </c>
      <c r="G30" s="82"/>
      <c r="H30" s="20" t="s">
        <v>145</v>
      </c>
      <c r="I30" s="20" t="s">
        <v>146</v>
      </c>
      <c r="J30" s="83" t="s">
        <v>147</v>
      </c>
    </row>
    <row r="31" spans="1:10" ht="15.75">
      <c r="A31" s="20"/>
      <c r="B31" s="78"/>
      <c r="C31" s="79"/>
      <c r="D31" s="80"/>
      <c r="E31" s="81" t="s">
        <v>20</v>
      </c>
      <c r="F31" s="81" t="s">
        <v>20</v>
      </c>
      <c r="G31" s="82"/>
      <c r="H31" s="20" t="s">
        <v>148</v>
      </c>
      <c r="I31" s="20"/>
      <c r="J31" s="83" t="s">
        <v>149</v>
      </c>
    </row>
    <row r="32" spans="1:10" ht="15.75">
      <c r="A32" s="20"/>
      <c r="B32" s="78"/>
      <c r="C32" s="79"/>
      <c r="D32" s="88" t="s">
        <v>150</v>
      </c>
      <c r="E32" s="79" t="s">
        <v>140</v>
      </c>
      <c r="F32" s="79" t="s">
        <v>140</v>
      </c>
      <c r="G32" s="20"/>
      <c r="H32" s="20" t="s">
        <v>49</v>
      </c>
      <c r="I32" s="20"/>
      <c r="J32" s="83" t="s">
        <v>151</v>
      </c>
    </row>
    <row r="33" spans="1:10">
      <c r="A33" s="20"/>
      <c r="B33" s="78"/>
      <c r="C33" s="79"/>
      <c r="D33" s="80"/>
      <c r="E33" s="79" t="s">
        <v>140</v>
      </c>
      <c r="F33" s="79" t="s">
        <v>140</v>
      </c>
      <c r="G33" s="20"/>
      <c r="H33" s="20" t="s">
        <v>152</v>
      </c>
      <c r="I33" s="20"/>
      <c r="J33" s="83"/>
    </row>
    <row r="34" spans="1:10">
      <c r="A34" s="20"/>
      <c r="B34" s="78"/>
      <c r="C34" s="79"/>
      <c r="D34" s="80"/>
      <c r="E34" s="81" t="s">
        <v>20</v>
      </c>
      <c r="F34" s="81" t="s">
        <v>20</v>
      </c>
      <c r="G34" s="20"/>
      <c r="H34" s="20" t="s">
        <v>153</v>
      </c>
      <c r="I34" s="20"/>
      <c r="J34" s="83" t="s">
        <v>154</v>
      </c>
    </row>
    <row r="35" spans="1:10">
      <c r="A35" s="20"/>
      <c r="B35" s="78"/>
      <c r="C35" s="79"/>
      <c r="D35" s="80"/>
      <c r="E35" s="81" t="s">
        <v>20</v>
      </c>
      <c r="F35" s="81" t="s">
        <v>20</v>
      </c>
      <c r="G35" s="20"/>
      <c r="H35" s="20" t="s">
        <v>155</v>
      </c>
      <c r="I35" s="20"/>
      <c r="J35" s="83" t="s">
        <v>156</v>
      </c>
    </row>
    <row r="36" spans="1:10">
      <c r="A36" s="20"/>
      <c r="B36" s="84"/>
      <c r="C36" s="79"/>
      <c r="D36" s="80"/>
      <c r="E36" s="81" t="s">
        <v>20</v>
      </c>
      <c r="F36" s="81" t="s">
        <v>20</v>
      </c>
      <c r="G36" s="20"/>
      <c r="H36" s="20" t="s">
        <v>157</v>
      </c>
      <c r="I36" s="20"/>
      <c r="J36" s="83" t="s">
        <v>156</v>
      </c>
    </row>
    <row r="37" spans="1:10">
      <c r="A37" s="20"/>
      <c r="B37" s="84"/>
      <c r="C37" s="79"/>
      <c r="D37" s="80"/>
      <c r="E37" s="81" t="s">
        <v>20</v>
      </c>
      <c r="F37" s="81" t="s">
        <v>20</v>
      </c>
      <c r="G37" s="20"/>
      <c r="H37" s="20" t="s">
        <v>158</v>
      </c>
      <c r="I37" s="20"/>
      <c r="J37" s="83" t="s">
        <v>156</v>
      </c>
    </row>
    <row r="38" spans="1:10">
      <c r="A38" s="20"/>
      <c r="B38" s="84"/>
      <c r="C38" s="79"/>
      <c r="D38" s="80"/>
      <c r="E38" s="79" t="s">
        <v>20</v>
      </c>
      <c r="F38" s="79" t="s">
        <v>20</v>
      </c>
      <c r="G38" s="20"/>
      <c r="H38" s="20" t="s">
        <v>159</v>
      </c>
      <c r="I38" s="20"/>
      <c r="J38" s="83" t="s">
        <v>160</v>
      </c>
    </row>
    <row r="39" spans="1:10">
      <c r="A39" s="20"/>
      <c r="B39" s="84"/>
      <c r="C39" s="79"/>
      <c r="D39" s="80"/>
      <c r="E39" s="81" t="s">
        <v>20</v>
      </c>
      <c r="F39" s="81" t="s">
        <v>20</v>
      </c>
      <c r="G39" s="20"/>
      <c r="H39" s="20" t="s">
        <v>161</v>
      </c>
      <c r="I39" s="20"/>
      <c r="J39" s="83" t="s">
        <v>162</v>
      </c>
    </row>
    <row r="40" spans="1:10">
      <c r="A40" s="20"/>
      <c r="B40" s="84"/>
      <c r="C40" s="79"/>
      <c r="D40" s="80"/>
      <c r="E40" s="81" t="s">
        <v>20</v>
      </c>
      <c r="F40" s="81" t="s">
        <v>20</v>
      </c>
      <c r="G40" s="20"/>
      <c r="H40" s="20" t="s">
        <v>163</v>
      </c>
      <c r="I40" s="20"/>
      <c r="J40" s="83" t="s">
        <v>164</v>
      </c>
    </row>
    <row r="41" spans="1:10">
      <c r="A41" s="20"/>
      <c r="B41" s="84"/>
      <c r="C41" s="79"/>
      <c r="D41" s="80"/>
      <c r="E41" s="81" t="s">
        <v>20</v>
      </c>
      <c r="F41" s="81" t="s">
        <v>20</v>
      </c>
      <c r="G41" s="20"/>
      <c r="H41" s="20" t="s">
        <v>165</v>
      </c>
      <c r="I41" s="20"/>
      <c r="J41" s="83" t="s">
        <v>164</v>
      </c>
    </row>
    <row r="42" spans="1:10">
      <c r="A42" s="20"/>
      <c r="B42" s="84"/>
      <c r="C42" s="79"/>
      <c r="D42" s="80"/>
      <c r="E42" s="81" t="s">
        <v>20</v>
      </c>
      <c r="F42" s="81" t="s">
        <v>20</v>
      </c>
      <c r="G42" s="20"/>
      <c r="H42" s="20" t="s">
        <v>166</v>
      </c>
      <c r="I42" s="20"/>
      <c r="J42" s="83" t="s">
        <v>164</v>
      </c>
    </row>
    <row r="43" spans="1:10">
      <c r="A43" s="20"/>
      <c r="B43" s="84"/>
      <c r="C43" s="79"/>
      <c r="D43" s="80"/>
      <c r="E43" s="81" t="s">
        <v>20</v>
      </c>
      <c r="F43" s="81" t="s">
        <v>20</v>
      </c>
      <c r="G43" s="20"/>
      <c r="H43" s="20" t="s">
        <v>167</v>
      </c>
      <c r="I43" s="20"/>
      <c r="J43" s="83" t="s">
        <v>168</v>
      </c>
    </row>
    <row r="44" spans="1:10">
      <c r="A44" s="20"/>
      <c r="B44" s="84"/>
      <c r="C44" s="79"/>
      <c r="D44" s="80"/>
      <c r="E44" s="81" t="s">
        <v>20</v>
      </c>
      <c r="F44" s="81" t="s">
        <v>20</v>
      </c>
      <c r="G44" s="20"/>
      <c r="H44" s="20" t="s">
        <v>169</v>
      </c>
      <c r="I44" s="20"/>
      <c r="J44" s="83" t="s">
        <v>170</v>
      </c>
    </row>
    <row r="45" spans="1:10">
      <c r="A45" s="20"/>
      <c r="B45" s="84"/>
      <c r="C45" s="79"/>
      <c r="D45" s="80"/>
      <c r="E45" s="81" t="s">
        <v>20</v>
      </c>
      <c r="F45" s="81" t="s">
        <v>20</v>
      </c>
      <c r="G45" s="20"/>
      <c r="H45" s="20" t="s">
        <v>171</v>
      </c>
      <c r="I45" s="20"/>
      <c r="J45" s="83" t="s">
        <v>172</v>
      </c>
    </row>
    <row r="46" spans="1:10">
      <c r="A46" s="20"/>
      <c r="B46" s="84"/>
      <c r="C46" s="79"/>
      <c r="D46" s="80"/>
      <c r="E46" s="81" t="s">
        <v>20</v>
      </c>
      <c r="F46" s="81" t="s">
        <v>20</v>
      </c>
      <c r="G46" s="20"/>
      <c r="H46" s="20" t="s">
        <v>173</v>
      </c>
      <c r="I46" s="20"/>
      <c r="J46" s="83" t="s">
        <v>174</v>
      </c>
    </row>
    <row r="47" spans="1:10">
      <c r="A47" s="20"/>
      <c r="B47" s="84"/>
      <c r="C47" s="79"/>
      <c r="D47" s="80"/>
      <c r="E47" s="81" t="s">
        <v>20</v>
      </c>
      <c r="F47" s="81" t="s">
        <v>20</v>
      </c>
      <c r="G47" s="20"/>
      <c r="H47" s="20" t="s">
        <v>175</v>
      </c>
      <c r="I47" s="20"/>
      <c r="J47" s="89" t="s">
        <v>176</v>
      </c>
    </row>
    <row r="48" spans="1:10">
      <c r="A48" s="20"/>
      <c r="B48" s="84"/>
      <c r="C48" s="79"/>
      <c r="D48" s="80"/>
      <c r="E48" s="81" t="s">
        <v>20</v>
      </c>
      <c r="F48" s="81" t="s">
        <v>20</v>
      </c>
      <c r="G48" s="20"/>
      <c r="H48" s="20" t="s">
        <v>177</v>
      </c>
      <c r="I48" s="20"/>
      <c r="J48" s="89" t="s">
        <v>176</v>
      </c>
    </row>
    <row r="49" spans="1:10">
      <c r="A49" s="20"/>
      <c r="B49" s="84"/>
      <c r="C49" s="79"/>
      <c r="D49" s="80"/>
      <c r="E49" s="81" t="s">
        <v>20</v>
      </c>
      <c r="F49" s="81" t="s">
        <v>20</v>
      </c>
      <c r="G49" s="20"/>
      <c r="H49" s="20" t="s">
        <v>178</v>
      </c>
      <c r="I49" s="20"/>
      <c r="J49" s="89" t="s">
        <v>179</v>
      </c>
    </row>
    <row r="50" spans="1:10">
      <c r="A50" s="20"/>
      <c r="B50" s="84"/>
      <c r="C50" s="79"/>
      <c r="D50" s="80"/>
      <c r="E50" s="81" t="s">
        <v>20</v>
      </c>
      <c r="F50" s="81" t="s">
        <v>20</v>
      </c>
      <c r="G50" s="20"/>
      <c r="H50" s="20" t="s">
        <v>180</v>
      </c>
      <c r="I50" s="20"/>
      <c r="J50" s="89"/>
    </row>
    <row r="51" spans="1:10">
      <c r="A51" s="20"/>
      <c r="B51" s="84"/>
      <c r="C51" s="79"/>
      <c r="D51" s="80"/>
      <c r="E51" s="79" t="s">
        <v>140</v>
      </c>
      <c r="F51" s="79" t="s">
        <v>140</v>
      </c>
      <c r="G51" s="20"/>
      <c r="H51" s="87" t="s">
        <v>181</v>
      </c>
      <c r="I51" s="20"/>
      <c r="J51" s="89" t="s">
        <v>179</v>
      </c>
    </row>
    <row r="52" spans="1:10">
      <c r="A52" s="20"/>
      <c r="B52" s="84"/>
      <c r="C52" s="79"/>
      <c r="D52" s="80"/>
      <c r="E52" s="81" t="s">
        <v>20</v>
      </c>
      <c r="F52" s="81" t="s">
        <v>20</v>
      </c>
      <c r="G52" s="20"/>
      <c r="H52" s="20" t="s">
        <v>182</v>
      </c>
      <c r="I52" s="20"/>
      <c r="J52" s="89" t="s">
        <v>176</v>
      </c>
    </row>
    <row r="53" spans="1:10">
      <c r="A53" s="20"/>
      <c r="B53" s="84"/>
      <c r="C53" s="79"/>
      <c r="D53" s="80"/>
      <c r="E53" s="81" t="s">
        <v>20</v>
      </c>
      <c r="F53" s="81" t="s">
        <v>20</v>
      </c>
      <c r="G53" s="20"/>
      <c r="H53" s="20" t="s">
        <v>183</v>
      </c>
      <c r="I53" s="20"/>
      <c r="J53" s="89"/>
    </row>
    <row r="54" spans="1:10">
      <c r="A54" s="20"/>
      <c r="B54" s="84"/>
      <c r="C54" s="79"/>
      <c r="D54" s="80"/>
      <c r="E54" s="81" t="s">
        <v>20</v>
      </c>
      <c r="F54" s="81" t="s">
        <v>20</v>
      </c>
      <c r="G54" s="20"/>
      <c r="H54" s="20" t="s">
        <v>184</v>
      </c>
      <c r="I54" s="20"/>
      <c r="J54" s="89"/>
    </row>
    <row r="55" spans="1:10">
      <c r="A55" s="20"/>
      <c r="B55" s="84"/>
      <c r="C55" s="79"/>
      <c r="D55" s="80"/>
      <c r="E55" s="81" t="s">
        <v>20</v>
      </c>
      <c r="F55" s="81" t="s">
        <v>20</v>
      </c>
      <c r="G55" s="20"/>
      <c r="H55" s="20" t="s">
        <v>185</v>
      </c>
      <c r="I55" s="20"/>
      <c r="J55" s="89" t="s">
        <v>186</v>
      </c>
    </row>
    <row r="56" spans="1:10">
      <c r="A56" s="20"/>
      <c r="B56" s="84"/>
      <c r="C56" s="79"/>
      <c r="D56" s="80"/>
      <c r="E56" s="81" t="s">
        <v>20</v>
      </c>
      <c r="F56" s="81" t="s">
        <v>20</v>
      </c>
      <c r="G56" s="20"/>
      <c r="H56" s="20" t="s">
        <v>187</v>
      </c>
      <c r="I56" s="20"/>
      <c r="J56" s="89" t="s">
        <v>186</v>
      </c>
    </row>
    <row r="57" spans="1:10">
      <c r="A57" s="20"/>
      <c r="B57" s="84"/>
      <c r="C57" s="90"/>
      <c r="D57" s="80"/>
      <c r="E57" s="79"/>
      <c r="F57" s="79" t="s">
        <v>140</v>
      </c>
      <c r="G57" s="20"/>
      <c r="H57" s="20" t="s">
        <v>188</v>
      </c>
      <c r="I57" s="20"/>
      <c r="J57" s="89"/>
    </row>
    <row r="58" spans="1:10">
      <c r="A58" s="20"/>
      <c r="B58" s="78"/>
      <c r="C58" s="79"/>
      <c r="D58" s="80"/>
      <c r="E58" s="81" t="s">
        <v>20</v>
      </c>
      <c r="F58" s="81" t="s">
        <v>20</v>
      </c>
      <c r="G58" s="20"/>
      <c r="H58" s="20" t="s">
        <v>189</v>
      </c>
      <c r="I58" s="20"/>
      <c r="J58" s="83" t="s">
        <v>190</v>
      </c>
    </row>
    <row r="59" spans="1:10">
      <c r="A59" s="20"/>
      <c r="B59" s="78" t="s">
        <v>191</v>
      </c>
      <c r="C59" s="79"/>
      <c r="D59" s="80"/>
      <c r="E59" s="79"/>
      <c r="F59" s="81" t="s">
        <v>20</v>
      </c>
      <c r="G59" s="20"/>
      <c r="H59" s="20" t="s">
        <v>192</v>
      </c>
      <c r="I59" s="20"/>
      <c r="J59" s="83"/>
    </row>
    <row r="60" spans="1:10">
      <c r="A60" s="20"/>
      <c r="B60" s="78"/>
      <c r="C60" s="79"/>
      <c r="D60" s="80"/>
      <c r="E60" s="79"/>
      <c r="F60" s="79" t="s">
        <v>140</v>
      </c>
      <c r="G60" s="20"/>
      <c r="H60" s="20" t="s">
        <v>193</v>
      </c>
      <c r="I60" s="20"/>
      <c r="J60" s="83"/>
    </row>
    <row r="61" spans="1:10">
      <c r="A61" s="20"/>
      <c r="B61" s="78"/>
      <c r="C61" s="79"/>
      <c r="D61" s="80"/>
      <c r="E61" s="79"/>
      <c r="F61" s="81" t="s">
        <v>20</v>
      </c>
      <c r="G61" s="20"/>
      <c r="H61" s="20" t="s">
        <v>194</v>
      </c>
      <c r="I61" s="20"/>
      <c r="J61" s="83" t="s">
        <v>8</v>
      </c>
    </row>
    <row r="62" spans="1:10" ht="15.75">
      <c r="A62" s="20"/>
      <c r="B62" s="84" t="s">
        <v>195</v>
      </c>
      <c r="C62" s="79"/>
      <c r="D62" s="80"/>
      <c r="E62" s="79" t="s">
        <v>140</v>
      </c>
      <c r="F62" s="79" t="s">
        <v>140</v>
      </c>
      <c r="G62" s="20"/>
      <c r="H62" s="20" t="s">
        <v>196</v>
      </c>
      <c r="I62" s="82" t="s">
        <v>197</v>
      </c>
      <c r="J62" s="89"/>
    </row>
    <row r="63" spans="1:10">
      <c r="A63" s="20"/>
      <c r="B63" s="84"/>
      <c r="C63" s="79"/>
      <c r="D63" s="80"/>
      <c r="E63" s="81" t="s">
        <v>20</v>
      </c>
      <c r="F63" s="81" t="s">
        <v>20</v>
      </c>
      <c r="G63" s="20"/>
      <c r="H63" s="20" t="s">
        <v>198</v>
      </c>
      <c r="I63" s="20"/>
      <c r="J63" s="89"/>
    </row>
    <row r="64" spans="1:10" ht="15.75">
      <c r="A64" s="20"/>
      <c r="B64" s="78"/>
      <c r="C64" s="79"/>
      <c r="D64" s="80"/>
      <c r="E64" s="81" t="s">
        <v>20</v>
      </c>
      <c r="F64" s="81" t="s">
        <v>20</v>
      </c>
      <c r="G64" s="82"/>
      <c r="H64" s="20" t="s">
        <v>199</v>
      </c>
      <c r="I64" s="20"/>
      <c r="J64" s="83" t="s">
        <v>200</v>
      </c>
    </row>
    <row r="65" spans="1:10" ht="15.75">
      <c r="A65" s="20"/>
      <c r="B65" s="78"/>
      <c r="C65" s="79"/>
      <c r="D65" s="80"/>
      <c r="E65" s="81" t="s">
        <v>20</v>
      </c>
      <c r="F65" s="81" t="s">
        <v>20</v>
      </c>
      <c r="G65" s="82"/>
      <c r="H65" s="20" t="s">
        <v>201</v>
      </c>
      <c r="I65" s="20"/>
      <c r="J65" s="83" t="s">
        <v>200</v>
      </c>
    </row>
    <row r="66" spans="1:10" ht="15.75">
      <c r="A66" s="20"/>
      <c r="B66" s="78"/>
      <c r="C66" s="79"/>
      <c r="D66" s="80"/>
      <c r="E66" s="81" t="s">
        <v>20</v>
      </c>
      <c r="F66" s="81" t="s">
        <v>20</v>
      </c>
      <c r="G66" s="82"/>
      <c r="H66" s="20" t="s">
        <v>202</v>
      </c>
      <c r="I66" s="20"/>
      <c r="J66" s="83" t="s">
        <v>187</v>
      </c>
    </row>
    <row r="67" spans="1:10" ht="15.75">
      <c r="A67" s="20"/>
      <c r="B67" s="78"/>
      <c r="C67" s="79"/>
      <c r="D67" s="80"/>
      <c r="E67" s="81" t="s">
        <v>20</v>
      </c>
      <c r="F67" s="81" t="s">
        <v>20</v>
      </c>
      <c r="G67" s="82"/>
      <c r="H67" s="20" t="s">
        <v>203</v>
      </c>
      <c r="I67" s="20"/>
      <c r="J67" s="83" t="s">
        <v>204</v>
      </c>
    </row>
    <row r="68" spans="1:10" ht="15.75">
      <c r="A68" s="20"/>
      <c r="B68" s="78"/>
      <c r="C68" s="79"/>
      <c r="D68" s="80"/>
      <c r="E68" s="79" t="s">
        <v>140</v>
      </c>
      <c r="F68" s="79" t="s">
        <v>140</v>
      </c>
      <c r="G68" s="82"/>
      <c r="H68" s="20" t="s">
        <v>205</v>
      </c>
      <c r="I68" s="20"/>
      <c r="J68" s="83" t="s">
        <v>206</v>
      </c>
    </row>
    <row r="69" spans="1:10">
      <c r="A69" s="20"/>
      <c r="B69" s="84"/>
      <c r="C69" s="90"/>
      <c r="D69" s="80"/>
      <c r="E69" s="81" t="s">
        <v>20</v>
      </c>
      <c r="F69" s="81" t="s">
        <v>20</v>
      </c>
      <c r="G69" s="20"/>
      <c r="H69" s="20" t="s">
        <v>207</v>
      </c>
      <c r="I69" s="20" t="s">
        <v>208</v>
      </c>
      <c r="J69" s="89" t="s">
        <v>209</v>
      </c>
    </row>
    <row r="70" spans="1:10">
      <c r="A70" s="20"/>
      <c r="B70" s="78"/>
      <c r="C70" s="79"/>
      <c r="D70" s="80"/>
      <c r="E70" s="81" t="s">
        <v>20</v>
      </c>
      <c r="F70" s="81" t="s">
        <v>20</v>
      </c>
      <c r="G70" s="20"/>
      <c r="H70" s="20" t="s">
        <v>210</v>
      </c>
      <c r="I70" s="20"/>
      <c r="J70" s="89" t="s">
        <v>209</v>
      </c>
    </row>
    <row r="71" spans="1:10" ht="15.75">
      <c r="A71" s="20"/>
      <c r="B71" s="78"/>
      <c r="C71" s="79"/>
      <c r="D71" s="80"/>
      <c r="E71" s="79"/>
      <c r="F71" s="79" t="s">
        <v>140</v>
      </c>
      <c r="G71" s="82" t="s">
        <v>211</v>
      </c>
      <c r="H71" s="20"/>
      <c r="I71" s="20"/>
      <c r="J71" s="83"/>
    </row>
    <row r="72" spans="1:10">
      <c r="B72" s="78"/>
      <c r="C72" s="79"/>
      <c r="D72" s="80"/>
      <c r="E72" s="79"/>
      <c r="F72" s="79" t="s">
        <v>140</v>
      </c>
      <c r="G72" s="79"/>
      <c r="H72" s="20" t="s">
        <v>212</v>
      </c>
      <c r="J72" s="83"/>
    </row>
    <row r="73" spans="1:10" ht="15.75">
      <c r="B73" s="78" t="s">
        <v>213</v>
      </c>
      <c r="C73" s="79"/>
      <c r="D73" s="80"/>
      <c r="E73" s="79"/>
      <c r="F73" s="79" t="s">
        <v>140</v>
      </c>
      <c r="G73" s="82" t="s">
        <v>214</v>
      </c>
      <c r="H73" s="20"/>
      <c r="I73" s="20"/>
      <c r="J73" s="83"/>
    </row>
    <row r="74" spans="1:10">
      <c r="B74" s="91" t="s">
        <v>213</v>
      </c>
      <c r="C74" s="92"/>
      <c r="D74" s="93"/>
      <c r="E74" s="92"/>
      <c r="F74" s="79" t="s">
        <v>140</v>
      </c>
      <c r="G74" s="92"/>
      <c r="H74" s="94" t="s">
        <v>215</v>
      </c>
      <c r="I74" s="94"/>
      <c r="J74" s="95"/>
    </row>
    <row r="75" spans="1:10" ht="15.75">
      <c r="E75" s="73"/>
      <c r="F75" s="73"/>
      <c r="G75" s="19"/>
      <c r="I75" s="20"/>
    </row>
    <row r="76" spans="1:10">
      <c r="E76" s="73"/>
      <c r="F76" s="73"/>
      <c r="G76" s="73"/>
    </row>
    <row r="77" spans="1:10">
      <c r="E77" s="73"/>
      <c r="F77" s="73"/>
      <c r="G77" s="73"/>
    </row>
    <row r="78" spans="1:10">
      <c r="E78" s="73"/>
      <c r="F78" s="73"/>
      <c r="G78" s="73"/>
    </row>
  </sheetData>
  <conditionalFormatting sqref="E13:F16 E58:F58 E7:F11 E18:F20 F6 F12 F17 F21:F41 E22:E25 F57 F59:F74 E43:F56 E27:E41 E62:E70">
    <cfRule type="cellIs" dxfId="286" priority="3" stopIfTrue="1" operator="equal">
      <formula>"ok"</formula>
    </cfRule>
    <cfRule type="cellIs" dxfId="285" priority="4" stopIfTrue="1" operator="notEqual">
      <formula>"ok"</formula>
    </cfRule>
  </conditionalFormatting>
  <conditionalFormatting sqref="E42:F42">
    <cfRule type="cellIs" dxfId="284" priority="1" stopIfTrue="1" operator="equal">
      <formula>"ok"</formula>
    </cfRule>
    <cfRule type="cellIs" dxfId="283" priority="2" stopIfTrue="1" operator="notEqual">
      <formula>"ok"</formula>
    </cfRule>
  </conditionalFormatting>
  <printOptions gridLines="1"/>
  <pageMargins left="0.2" right="0.2" top="0.22" bottom="0.5" header="0.2" footer="0.2"/>
  <pageSetup scale="65" orientation="portrait" r:id="rId1"/>
  <headerFooter alignWithMargins="0">
    <oddFooter>&amp;F</oddFooter>
  </headerFooter>
</worksheet>
</file>

<file path=xl/worksheets/sheet80.xml><?xml version="1.0" encoding="utf-8"?>
<worksheet xmlns="http://schemas.openxmlformats.org/spreadsheetml/2006/main" xmlns:r="http://schemas.openxmlformats.org/officeDocument/2006/relationships">
  <sheetPr codeName="Sheet37">
    <pageSetUpPr fitToPage="1"/>
  </sheetPr>
  <dimension ref="A1:Q69"/>
  <sheetViews>
    <sheetView workbookViewId="0"/>
  </sheetViews>
  <sheetFormatPr defaultColWidth="8.88671875" defaultRowHeight="15"/>
  <cols>
    <col min="1" max="1" width="4.33203125" style="28" customWidth="1"/>
    <col min="2" max="2" width="17.21875" style="28" customWidth="1"/>
    <col min="3" max="3" width="52.88671875" style="28" customWidth="1"/>
    <col min="4" max="4" width="14.77734375" customWidth="1"/>
    <col min="5" max="10" width="14.88671875" style="28" customWidth="1"/>
    <col min="11" max="11" width="18.109375" style="28" customWidth="1"/>
    <col min="12" max="12" width="26.6640625" style="28" customWidth="1"/>
    <col min="13" max="13" width="10.44140625" style="28" bestFit="1" customWidth="1"/>
    <col min="14" max="14" width="14.21875" style="28" customWidth="1"/>
    <col min="15" max="15" width="11.44140625" style="28" bestFit="1" customWidth="1"/>
    <col min="16" max="16" width="8.88671875" style="28"/>
    <col min="17" max="17" width="10.44140625" style="28" bestFit="1" customWidth="1"/>
    <col min="18" max="16384" width="8.88671875" style="28"/>
  </cols>
  <sheetData>
    <row r="1" spans="1:15" ht="33">
      <c r="A1" s="152"/>
      <c r="B1" s="2401" t="s">
        <v>31</v>
      </c>
      <c r="C1" s="20"/>
      <c r="D1" s="28"/>
      <c r="E1" s="2401"/>
      <c r="F1" s="2401"/>
      <c r="G1" s="2401"/>
      <c r="H1" s="2401"/>
      <c r="I1" s="2401"/>
      <c r="J1" s="2401"/>
      <c r="K1" s="2401"/>
      <c r="L1" s="20"/>
    </row>
    <row r="2" spans="1:15">
      <c r="A2" s="20"/>
      <c r="B2" s="20"/>
      <c r="C2" s="20"/>
      <c r="D2" s="28"/>
      <c r="E2" s="20"/>
      <c r="F2" s="20"/>
      <c r="G2" s="20"/>
      <c r="H2" s="20"/>
      <c r="I2" s="20"/>
      <c r="J2" s="20"/>
      <c r="K2" s="20"/>
      <c r="L2" s="20"/>
    </row>
    <row r="3" spans="1:15" ht="15.75">
      <c r="A3" s="20"/>
      <c r="B3" s="20"/>
      <c r="C3" s="20"/>
      <c r="D3" s="28"/>
      <c r="E3" s="82" t="s">
        <v>3262</v>
      </c>
      <c r="F3" s="28" t="s">
        <v>5400</v>
      </c>
      <c r="L3" s="20"/>
    </row>
    <row r="4" spans="1:15" ht="15.75">
      <c r="A4" s="20"/>
      <c r="B4" s="20"/>
      <c r="C4" s="20"/>
      <c r="D4" s="28"/>
      <c r="E4" s="82" t="s">
        <v>3355</v>
      </c>
      <c r="F4" s="1972"/>
      <c r="L4" s="20"/>
    </row>
    <row r="5" spans="1:15" ht="15.75">
      <c r="A5" s="20"/>
      <c r="B5" s="20"/>
      <c r="C5" s="20"/>
      <c r="D5" s="28"/>
      <c r="E5" s="82" t="s">
        <v>3300</v>
      </c>
      <c r="F5" s="120"/>
      <c r="L5" s="20"/>
    </row>
    <row r="6" spans="1:15" ht="15.75">
      <c r="A6" s="20"/>
      <c r="B6" s="82"/>
      <c r="C6" s="120"/>
      <c r="D6" s="28"/>
      <c r="E6" s="82"/>
      <c r="F6" s="120"/>
      <c r="L6" s="20"/>
    </row>
    <row r="7" spans="1:15" ht="15.75">
      <c r="A7" s="20"/>
      <c r="B7" s="82" t="s">
        <v>3262</v>
      </c>
      <c r="C7" s="454" t="s">
        <v>5401</v>
      </c>
      <c r="D7" s="28"/>
      <c r="E7" s="82"/>
      <c r="F7" s="120"/>
      <c r="L7" s="20"/>
      <c r="N7" s="82" t="s">
        <v>3262</v>
      </c>
      <c r="O7" s="454" t="s">
        <v>5401</v>
      </c>
    </row>
    <row r="8" spans="1:15" ht="15.75">
      <c r="A8" s="20"/>
      <c r="B8" s="82" t="s">
        <v>3355</v>
      </c>
      <c r="C8" s="2606">
        <v>41561</v>
      </c>
      <c r="D8" s="28"/>
      <c r="E8" s="82"/>
      <c r="F8" s="120"/>
      <c r="G8" s="2607"/>
      <c r="H8" s="2607"/>
      <c r="I8" s="2607"/>
      <c r="J8" s="2607"/>
      <c r="K8" s="2607"/>
      <c r="L8" s="2608"/>
      <c r="N8" s="82" t="s">
        <v>3355</v>
      </c>
      <c r="O8" s="2606">
        <v>41561</v>
      </c>
    </row>
    <row r="9" spans="1:15" ht="15.75">
      <c r="A9" s="20"/>
      <c r="B9" s="82" t="s">
        <v>3300</v>
      </c>
      <c r="C9" s="454" t="s">
        <v>5402</v>
      </c>
      <c r="D9" s="28"/>
      <c r="E9" s="82"/>
      <c r="F9" s="120"/>
      <c r="L9" s="20"/>
      <c r="N9" s="82" t="s">
        <v>3300</v>
      </c>
      <c r="O9" s="454" t="s">
        <v>5402</v>
      </c>
    </row>
    <row r="10" spans="1:15" ht="15.75">
      <c r="A10" s="20"/>
      <c r="C10" s="20"/>
      <c r="D10" s="28"/>
      <c r="E10" s="82"/>
      <c r="F10" s="120"/>
      <c r="L10" s="20"/>
    </row>
    <row r="11" spans="1:15">
      <c r="A11" s="20"/>
      <c r="B11" s="20"/>
      <c r="E11" s="20"/>
      <c r="L11" s="20"/>
    </row>
    <row r="12" spans="1:15" ht="15.75">
      <c r="A12" s="20"/>
      <c r="B12" s="20"/>
      <c r="C12" s="2046" t="s">
        <v>163</v>
      </c>
      <c r="E12" s="2609" t="s">
        <v>485</v>
      </c>
      <c r="L12" s="2610"/>
      <c r="N12" s="2609" t="s">
        <v>487</v>
      </c>
    </row>
    <row r="13" spans="1:15" ht="47.25">
      <c r="B13" s="2611" t="s">
        <v>2904</v>
      </c>
      <c r="C13" s="2087" t="s">
        <v>5403</v>
      </c>
      <c r="E13" s="2611" t="s">
        <v>2904</v>
      </c>
      <c r="F13" s="2612" t="s">
        <v>5404</v>
      </c>
      <c r="G13" s="2612" t="s">
        <v>5405</v>
      </c>
      <c r="H13" s="2612" t="s">
        <v>5406</v>
      </c>
      <c r="I13" s="2612" t="s">
        <v>5407</v>
      </c>
      <c r="J13" s="2612" t="s">
        <v>5408</v>
      </c>
      <c r="K13" s="2612" t="s">
        <v>5409</v>
      </c>
      <c r="L13" s="2046" t="s">
        <v>24</v>
      </c>
      <c r="N13" s="2611" t="s">
        <v>2904</v>
      </c>
      <c r="O13" s="2046" t="s">
        <v>3220</v>
      </c>
    </row>
    <row r="14" spans="1:15">
      <c r="B14" s="2613">
        <v>1995</v>
      </c>
      <c r="C14" s="2614"/>
      <c r="E14" s="1678">
        <v>1995</v>
      </c>
      <c r="F14" s="1113"/>
      <c r="G14" s="1113"/>
      <c r="H14" s="1113"/>
      <c r="I14" s="1113"/>
      <c r="J14" s="1113"/>
      <c r="K14" s="1113"/>
      <c r="L14" s="2493"/>
      <c r="N14" s="1678">
        <v>1995</v>
      </c>
      <c r="O14" s="2615"/>
    </row>
    <row r="15" spans="1:15">
      <c r="B15" s="2613">
        <v>1996</v>
      </c>
      <c r="C15" s="1730"/>
      <c r="E15" s="1678">
        <v>1996</v>
      </c>
      <c r="F15" s="1113"/>
      <c r="G15" s="1113"/>
      <c r="H15" s="1113"/>
      <c r="I15" s="1113"/>
      <c r="J15" s="1113"/>
      <c r="K15" s="1113"/>
      <c r="L15" s="763"/>
      <c r="N15" s="1678">
        <v>1996</v>
      </c>
      <c r="O15" s="2615"/>
    </row>
    <row r="16" spans="1:15">
      <c r="B16" s="2613">
        <v>1997</v>
      </c>
      <c r="C16" s="1730"/>
      <c r="E16" s="1678">
        <v>1997</v>
      </c>
      <c r="F16" s="1113"/>
      <c r="G16" s="1113"/>
      <c r="H16" s="1113"/>
      <c r="I16" s="1113"/>
      <c r="J16" s="1113"/>
      <c r="K16" s="1113"/>
      <c r="L16" s="763"/>
      <c r="N16" s="1678">
        <v>1997</v>
      </c>
      <c r="O16" s="2615"/>
    </row>
    <row r="17" spans="1:15">
      <c r="B17" s="2613">
        <v>1998</v>
      </c>
      <c r="C17" s="1730"/>
      <c r="E17" s="1678">
        <v>1998</v>
      </c>
      <c r="F17" s="1113"/>
      <c r="G17" s="1113"/>
      <c r="H17" s="1113"/>
      <c r="I17" s="1113"/>
      <c r="J17" s="1113"/>
      <c r="K17" s="1113"/>
      <c r="L17" s="763"/>
      <c r="N17" s="1678">
        <v>1998</v>
      </c>
      <c r="O17" s="2615"/>
    </row>
    <row r="18" spans="1:15" ht="15.75">
      <c r="B18" s="2613">
        <v>1999</v>
      </c>
      <c r="C18" s="1730"/>
      <c r="E18" s="1678">
        <v>1999</v>
      </c>
      <c r="F18" s="1113"/>
      <c r="G18" s="1113"/>
      <c r="H18" s="1113"/>
      <c r="I18" s="1113"/>
      <c r="J18" s="1113"/>
      <c r="K18" s="1113"/>
      <c r="L18" s="2489"/>
      <c r="N18" s="1678">
        <v>1999</v>
      </c>
      <c r="O18" s="2615"/>
    </row>
    <row r="19" spans="1:15" ht="15.75">
      <c r="B19" s="2613">
        <v>2000</v>
      </c>
      <c r="C19" s="1730"/>
      <c r="E19" s="1678">
        <v>2000</v>
      </c>
      <c r="F19" s="1113"/>
      <c r="G19" s="1113"/>
      <c r="H19" s="1113"/>
      <c r="I19" s="1113"/>
      <c r="J19" s="1113"/>
      <c r="K19" s="1113"/>
      <c r="L19" s="2489"/>
      <c r="N19" s="1678">
        <v>2000</v>
      </c>
      <c r="O19" s="2615"/>
    </row>
    <row r="20" spans="1:15" ht="15.75">
      <c r="B20" s="2613">
        <v>2001</v>
      </c>
      <c r="C20" s="1730"/>
      <c r="E20" s="1678">
        <v>2001</v>
      </c>
      <c r="F20" s="1113"/>
      <c r="G20" s="1113"/>
      <c r="H20" s="1113"/>
      <c r="I20" s="1113"/>
      <c r="J20" s="1113"/>
      <c r="K20" s="1113"/>
      <c r="L20" s="2489"/>
      <c r="N20" s="1678">
        <v>2001</v>
      </c>
      <c r="O20" s="2615"/>
    </row>
    <row r="21" spans="1:15" ht="15.75">
      <c r="B21" s="1730">
        <v>2002</v>
      </c>
      <c r="C21" s="1730"/>
      <c r="E21" s="1678">
        <v>2002</v>
      </c>
      <c r="F21" s="1113"/>
      <c r="G21" s="1113"/>
      <c r="H21" s="1113"/>
      <c r="I21" s="1113"/>
      <c r="J21" s="1113"/>
      <c r="K21" s="1113"/>
      <c r="L21" s="2372"/>
      <c r="N21" s="1678">
        <v>2002</v>
      </c>
      <c r="O21" s="2615"/>
    </row>
    <row r="22" spans="1:15" ht="15.75">
      <c r="B22" s="2613">
        <v>2003</v>
      </c>
      <c r="C22" s="1730"/>
      <c r="E22" s="1678">
        <v>2003</v>
      </c>
      <c r="F22" s="1113"/>
      <c r="G22" s="1113"/>
      <c r="H22" s="1113"/>
      <c r="I22" s="1113"/>
      <c r="J22" s="1113"/>
      <c r="K22" s="1113"/>
      <c r="L22" s="2372"/>
      <c r="N22" s="1678">
        <v>2003</v>
      </c>
      <c r="O22" s="2615"/>
    </row>
    <row r="23" spans="1:15" ht="15.75">
      <c r="B23" s="2613">
        <v>2004</v>
      </c>
      <c r="C23" s="1730"/>
      <c r="E23" s="1678">
        <v>2004</v>
      </c>
      <c r="F23" s="1113"/>
      <c r="G23" s="1113"/>
      <c r="H23" s="1113"/>
      <c r="I23" s="1113"/>
      <c r="J23" s="1113"/>
      <c r="K23" s="1113"/>
      <c r="L23" s="2372"/>
      <c r="N23" s="1678">
        <v>2004</v>
      </c>
      <c r="O23" s="2615"/>
    </row>
    <row r="24" spans="1:15">
      <c r="B24" s="2613">
        <v>2005</v>
      </c>
      <c r="C24" s="2616"/>
      <c r="D24" s="28"/>
      <c r="E24" s="2613">
        <v>2005</v>
      </c>
      <c r="F24" s="2617"/>
      <c r="G24" s="2617"/>
      <c r="H24" s="2617"/>
      <c r="I24" s="2617"/>
      <c r="J24" s="2617"/>
      <c r="K24" s="2618"/>
      <c r="L24" s="2618"/>
      <c r="N24" s="2613">
        <v>2005</v>
      </c>
      <c r="O24" s="2619"/>
    </row>
    <row r="25" spans="1:15">
      <c r="B25" s="2613">
        <v>2006</v>
      </c>
      <c r="C25" s="2616"/>
      <c r="D25" s="28"/>
      <c r="E25" s="2613">
        <v>2006</v>
      </c>
      <c r="F25" s="2617"/>
      <c r="G25" s="2617"/>
      <c r="H25" s="2617"/>
      <c r="I25" s="2617"/>
      <c r="J25" s="2617"/>
      <c r="K25" s="2618"/>
      <c r="L25" s="2618"/>
      <c r="N25" s="2613">
        <v>2006</v>
      </c>
      <c r="O25" s="2619"/>
    </row>
    <row r="26" spans="1:15">
      <c r="A26" s="456"/>
      <c r="B26" s="2613">
        <v>2007</v>
      </c>
      <c r="C26" s="2616"/>
      <c r="D26" s="28"/>
      <c r="E26" s="2613">
        <v>2007</v>
      </c>
      <c r="F26" s="2617"/>
      <c r="G26" s="2617"/>
      <c r="H26" s="2617"/>
      <c r="I26" s="2617"/>
      <c r="J26" s="2617"/>
      <c r="K26" s="2618"/>
      <c r="L26" s="2618"/>
      <c r="N26" s="2613">
        <v>2007</v>
      </c>
      <c r="O26" s="2619"/>
    </row>
    <row r="27" spans="1:15">
      <c r="A27" s="456"/>
      <c r="B27" s="2613">
        <v>2008</v>
      </c>
      <c r="C27" s="2616"/>
      <c r="D27" s="28"/>
      <c r="E27" s="2613">
        <v>2008</v>
      </c>
      <c r="F27" s="2617"/>
      <c r="G27" s="2617"/>
      <c r="H27" s="2617"/>
      <c r="I27" s="2617"/>
      <c r="J27" s="2617"/>
      <c r="K27" s="2618"/>
      <c r="L27" s="2618"/>
      <c r="N27" s="2613">
        <v>2008</v>
      </c>
      <c r="O27" s="2619"/>
    </row>
    <row r="28" spans="1:15">
      <c r="A28" s="456"/>
      <c r="B28" s="2613">
        <v>2009</v>
      </c>
      <c r="C28" s="2616"/>
      <c r="D28" s="28"/>
      <c r="E28" s="2613">
        <v>2009</v>
      </c>
      <c r="F28" s="2617"/>
      <c r="G28" s="2617"/>
      <c r="H28" s="2617"/>
      <c r="I28" s="2617"/>
      <c r="J28" s="2617"/>
      <c r="K28" s="2618"/>
      <c r="L28" s="2618"/>
      <c r="N28" s="2613">
        <v>2009</v>
      </c>
      <c r="O28" s="2619"/>
    </row>
    <row r="29" spans="1:15">
      <c r="A29" s="456"/>
      <c r="B29" s="2613">
        <v>2010</v>
      </c>
      <c r="C29" s="2616"/>
      <c r="D29" s="28"/>
      <c r="E29" s="2613">
        <v>2010</v>
      </c>
      <c r="F29" s="2617"/>
      <c r="G29" s="2617"/>
      <c r="H29" s="2617"/>
      <c r="I29" s="2617"/>
      <c r="J29" s="2617"/>
      <c r="K29" s="2618"/>
      <c r="L29" s="2618"/>
      <c r="N29" s="2613">
        <v>2010</v>
      </c>
      <c r="O29" s="2619"/>
    </row>
    <row r="30" spans="1:15">
      <c r="A30" s="456"/>
      <c r="B30" s="2613">
        <v>2011</v>
      </c>
      <c r="C30" s="2616"/>
      <c r="D30" s="28"/>
      <c r="E30" s="2613">
        <v>2011</v>
      </c>
      <c r="F30" s="2617"/>
      <c r="G30" s="2617"/>
      <c r="H30" s="2617"/>
      <c r="I30" s="2617"/>
      <c r="J30" s="2617"/>
      <c r="K30" s="2618"/>
      <c r="L30" s="2618"/>
      <c r="N30" s="2613">
        <v>2011</v>
      </c>
      <c r="O30" s="2619"/>
    </row>
    <row r="31" spans="1:15">
      <c r="A31" s="456"/>
      <c r="B31" s="2613">
        <v>2012</v>
      </c>
      <c r="C31" s="2616"/>
      <c r="D31" s="28"/>
      <c r="E31" s="2613">
        <v>2012</v>
      </c>
      <c r="F31" s="2617"/>
      <c r="G31" s="2617"/>
      <c r="H31" s="2617"/>
      <c r="I31" s="2617"/>
      <c r="J31" s="2617"/>
      <c r="K31" s="2618"/>
      <c r="L31" s="2618"/>
      <c r="N31" s="2613">
        <v>2012</v>
      </c>
      <c r="O31" s="2619"/>
    </row>
    <row r="32" spans="1:15" ht="15.75">
      <c r="A32" s="456"/>
      <c r="B32" s="1681">
        <v>2013</v>
      </c>
      <c r="C32" s="2616"/>
      <c r="D32" s="28"/>
      <c r="E32" s="1681">
        <v>2013</v>
      </c>
      <c r="F32" s="2620"/>
      <c r="G32" s="2620"/>
      <c r="H32" s="2620"/>
      <c r="I32" s="2620"/>
      <c r="J32" s="2620"/>
      <c r="K32" s="79"/>
      <c r="L32" s="238">
        <v>20000000</v>
      </c>
      <c r="N32" s="2613">
        <v>2013</v>
      </c>
      <c r="O32" s="2619"/>
    </row>
    <row r="33" spans="1:17" ht="15.75">
      <c r="A33" s="456"/>
      <c r="B33" s="1681">
        <v>2014</v>
      </c>
      <c r="C33" s="2616"/>
      <c r="D33" s="28"/>
      <c r="E33" s="1681">
        <v>2014</v>
      </c>
      <c r="F33" s="2620"/>
      <c r="G33" s="2620"/>
      <c r="H33" s="2620"/>
      <c r="I33" s="2620"/>
      <c r="J33" s="2620"/>
      <c r="K33" s="79"/>
      <c r="L33" s="238">
        <v>20000000</v>
      </c>
      <c r="N33" s="2613">
        <v>2014</v>
      </c>
      <c r="O33" s="2619"/>
      <c r="Q33" s="28" t="s">
        <v>5410</v>
      </c>
    </row>
    <row r="34" spans="1:17" ht="15.75">
      <c r="A34" s="456"/>
      <c r="B34" s="1681">
        <v>2015</v>
      </c>
      <c r="C34" s="5">
        <v>42160117.654461436</v>
      </c>
      <c r="D34" s="28"/>
      <c r="E34" s="1681">
        <v>2015</v>
      </c>
      <c r="F34" s="2620"/>
      <c r="G34" s="2620"/>
      <c r="H34" s="2620"/>
      <c r="I34" s="2620"/>
      <c r="J34" s="2620"/>
      <c r="K34" s="79"/>
      <c r="L34" s="238">
        <v>20000000</v>
      </c>
      <c r="N34" s="1681">
        <v>2015</v>
      </c>
      <c r="O34" s="2621"/>
      <c r="Q34" s="2621">
        <v>1566488.2404761901</v>
      </c>
    </row>
    <row r="35" spans="1:17" ht="15.75">
      <c r="B35" s="1681">
        <v>2016</v>
      </c>
      <c r="C35" s="5">
        <v>41654767.594064496</v>
      </c>
      <c r="D35" s="28"/>
      <c r="E35" s="1681">
        <v>2016</v>
      </c>
      <c r="F35" s="2620"/>
      <c r="G35" s="2620"/>
      <c r="H35" s="2620"/>
      <c r="I35" s="2620"/>
      <c r="J35" s="2620"/>
      <c r="K35" s="79"/>
      <c r="L35" s="238">
        <v>20000000</v>
      </c>
      <c r="N35" s="1681">
        <v>2016</v>
      </c>
      <c r="O35" s="2621"/>
      <c r="Q35" s="2621">
        <v>3730414.4392857142</v>
      </c>
    </row>
    <row r="36" spans="1:17" ht="15.75">
      <c r="B36" s="1681">
        <v>2017</v>
      </c>
      <c r="C36" s="5">
        <v>39834359.596676081</v>
      </c>
      <c r="D36" s="28"/>
      <c r="E36" s="1681">
        <v>2017</v>
      </c>
      <c r="F36" s="2620"/>
      <c r="G36" s="2620"/>
      <c r="H36" s="2620"/>
      <c r="I36" s="2620"/>
      <c r="J36" s="2620"/>
      <c r="K36" s="79"/>
      <c r="L36" s="238">
        <v>20000000</v>
      </c>
      <c r="N36" s="1681">
        <v>2017</v>
      </c>
      <c r="O36" s="2621"/>
      <c r="Q36" s="2621">
        <v>4402500</v>
      </c>
    </row>
    <row r="37" spans="1:17" ht="15.75">
      <c r="B37" s="1681">
        <v>2018</v>
      </c>
      <c r="C37" s="5">
        <v>39293306.308930919</v>
      </c>
      <c r="D37" s="28"/>
      <c r="E37" s="1681">
        <v>2018</v>
      </c>
      <c r="F37" s="2620"/>
      <c r="G37" s="2620"/>
      <c r="H37" s="2620"/>
      <c r="I37" s="2620"/>
      <c r="J37" s="2620"/>
      <c r="K37" s="79"/>
      <c r="L37" s="238">
        <v>20000000</v>
      </c>
      <c r="N37" s="1681">
        <v>2018</v>
      </c>
      <c r="O37" s="2621"/>
      <c r="Q37" s="2621">
        <v>2027750</v>
      </c>
    </row>
    <row r="38" spans="1:17" ht="15.75">
      <c r="B38" s="1681">
        <v>2019</v>
      </c>
      <c r="C38" s="5">
        <v>38549791.054911748</v>
      </c>
      <c r="D38" s="28"/>
      <c r="E38" s="1681">
        <v>2019</v>
      </c>
      <c r="F38" s="2620"/>
      <c r="G38" s="2620"/>
      <c r="H38" s="2620"/>
      <c r="I38" s="2620"/>
      <c r="J38" s="2620"/>
      <c r="K38" s="79"/>
      <c r="L38" s="238">
        <v>20000000</v>
      </c>
      <c r="N38" s="1681">
        <v>2019</v>
      </c>
      <c r="O38" s="2621"/>
      <c r="Q38" s="2621">
        <v>1902750</v>
      </c>
    </row>
    <row r="39" spans="1:17" ht="15.75">
      <c r="B39" s="1681">
        <v>2020</v>
      </c>
      <c r="C39" s="5">
        <v>28657631.562348261</v>
      </c>
      <c r="D39" s="28"/>
      <c r="E39" s="1681">
        <v>2020</v>
      </c>
      <c r="F39" s="2620"/>
      <c r="G39" s="2620"/>
      <c r="H39" s="2620"/>
      <c r="I39" s="2620"/>
      <c r="J39" s="2620"/>
      <c r="K39" s="79"/>
      <c r="L39" s="238">
        <v>20000000</v>
      </c>
      <c r="N39" s="1681">
        <v>2020</v>
      </c>
      <c r="O39" s="2621"/>
      <c r="Q39" s="2621">
        <v>1511000</v>
      </c>
    </row>
    <row r="40" spans="1:17" ht="15.75">
      <c r="B40" s="1681">
        <v>2021</v>
      </c>
      <c r="C40" s="5">
        <v>28199555.430457182</v>
      </c>
      <c r="D40" s="28"/>
      <c r="E40" s="1681">
        <v>2021</v>
      </c>
      <c r="F40" s="2620"/>
      <c r="G40" s="2620"/>
      <c r="H40" s="2620"/>
      <c r="I40" s="2620"/>
      <c r="J40" s="2620"/>
      <c r="K40" s="79"/>
      <c r="L40" s="238">
        <v>20000000</v>
      </c>
      <c r="N40" s="1681">
        <v>2021</v>
      </c>
      <c r="O40" s="2621"/>
      <c r="Q40" s="2621">
        <v>1511000</v>
      </c>
    </row>
    <row r="41" spans="1:17" ht="15.75">
      <c r="A41" s="122"/>
      <c r="B41" s="1681">
        <v>2022</v>
      </c>
      <c r="C41" s="5">
        <v>28414991.677122608</v>
      </c>
      <c r="D41" s="28"/>
      <c r="E41" s="1681">
        <v>2022</v>
      </c>
      <c r="F41" s="2620"/>
      <c r="G41" s="2620"/>
      <c r="H41" s="2620"/>
      <c r="I41" s="2620"/>
      <c r="J41" s="2620"/>
      <c r="K41" s="79"/>
      <c r="L41" s="238">
        <v>20000000</v>
      </c>
      <c r="N41" s="1681">
        <v>2022</v>
      </c>
      <c r="O41" s="2621"/>
      <c r="Q41" s="2621">
        <v>1511000</v>
      </c>
    </row>
    <row r="42" spans="1:17" ht="15.75">
      <c r="A42" s="122"/>
      <c r="B42" s="1681">
        <v>2023</v>
      </c>
      <c r="C42" s="5">
        <v>25816664.172261734</v>
      </c>
      <c r="D42" s="28"/>
      <c r="E42" s="1681">
        <v>2023</v>
      </c>
      <c r="F42" s="2620"/>
      <c r="G42" s="2620"/>
      <c r="H42" s="2620"/>
      <c r="I42" s="2620"/>
      <c r="J42" s="2620"/>
      <c r="K42" s="79"/>
      <c r="L42" s="238">
        <v>20000000</v>
      </c>
      <c r="N42" s="1681">
        <v>2023</v>
      </c>
      <c r="O42" s="2621"/>
      <c r="Q42" s="2621">
        <v>1511000</v>
      </c>
    </row>
    <row r="43" spans="1:17" ht="15.75">
      <c r="A43" s="122"/>
      <c r="B43" s="1681">
        <v>2024</v>
      </c>
      <c r="C43" s="5">
        <v>25946291.942715116</v>
      </c>
      <c r="D43" s="28"/>
      <c r="E43" s="1681">
        <v>2024</v>
      </c>
      <c r="F43" s="2620"/>
      <c r="G43" s="2620"/>
      <c r="H43" s="2620"/>
      <c r="I43" s="2620"/>
      <c r="J43" s="2620"/>
      <c r="K43" s="79"/>
      <c r="L43" s="238">
        <v>20000000</v>
      </c>
      <c r="N43" s="1681">
        <v>2024</v>
      </c>
      <c r="O43" s="2621"/>
      <c r="Q43" s="2621">
        <v>1511000</v>
      </c>
    </row>
    <row r="44" spans="1:17" ht="15.75">
      <c r="A44" s="122"/>
      <c r="B44" s="1681">
        <v>2025</v>
      </c>
      <c r="C44" s="5">
        <v>31494692.033627808</v>
      </c>
      <c r="D44" s="28"/>
      <c r="E44" s="1681">
        <v>2025</v>
      </c>
      <c r="F44" s="2620"/>
      <c r="G44" s="2620"/>
      <c r="H44" s="2620"/>
      <c r="I44" s="2620"/>
      <c r="J44" s="2620"/>
      <c r="K44" s="79"/>
      <c r="L44" s="238">
        <v>20000000</v>
      </c>
      <c r="N44" s="1681">
        <v>2025</v>
      </c>
      <c r="O44" s="2621"/>
      <c r="Q44" s="2621">
        <v>1511000</v>
      </c>
    </row>
    <row r="45" spans="1:17" ht="15.75">
      <c r="A45" s="122"/>
      <c r="B45" s="1681">
        <v>2026</v>
      </c>
      <c r="C45" s="5">
        <v>34532714.793614194</v>
      </c>
      <c r="D45" s="28"/>
      <c r="E45" s="1681">
        <v>2026</v>
      </c>
      <c r="F45" s="2620"/>
      <c r="G45" s="2620"/>
      <c r="H45" s="2620"/>
      <c r="I45" s="2620"/>
      <c r="J45" s="2620"/>
      <c r="K45" s="79"/>
      <c r="L45" s="238">
        <v>20000000</v>
      </c>
      <c r="N45" s="1681">
        <v>2026</v>
      </c>
      <c r="O45" s="2621"/>
      <c r="Q45" s="2621">
        <v>1511000</v>
      </c>
    </row>
    <row r="46" spans="1:17" ht="15.75">
      <c r="A46" s="122"/>
      <c r="B46" s="1681">
        <v>2027</v>
      </c>
      <c r="C46" s="5">
        <v>31805374.273919027</v>
      </c>
      <c r="D46" s="28"/>
      <c r="E46" s="1681">
        <v>2027</v>
      </c>
      <c r="F46" s="2620"/>
      <c r="G46" s="2620"/>
      <c r="H46" s="2620"/>
      <c r="I46" s="2620"/>
      <c r="J46" s="2620"/>
      <c r="K46" s="79"/>
      <c r="L46" s="238">
        <v>20000000</v>
      </c>
      <c r="N46" s="1681">
        <v>2027</v>
      </c>
      <c r="O46" s="2621"/>
      <c r="Q46" s="2621">
        <v>1511000</v>
      </c>
    </row>
    <row r="47" spans="1:17" ht="15.75">
      <c r="A47" s="122"/>
      <c r="B47" s="1681">
        <v>2028</v>
      </c>
      <c r="C47" s="5">
        <v>32097744.5372058</v>
      </c>
      <c r="D47" s="28"/>
      <c r="E47" s="1681">
        <v>2028</v>
      </c>
      <c r="F47" s="2620"/>
      <c r="G47" s="2620"/>
      <c r="H47" s="2620"/>
      <c r="I47" s="2620"/>
      <c r="J47" s="2620"/>
      <c r="K47" s="79"/>
      <c r="L47" s="238">
        <v>20000000</v>
      </c>
      <c r="N47" s="1681">
        <v>2028</v>
      </c>
      <c r="O47" s="2621"/>
      <c r="Q47" s="2621">
        <v>1511000</v>
      </c>
    </row>
    <row r="48" spans="1:17" ht="15.75">
      <c r="A48" s="122"/>
      <c r="B48" s="1681">
        <v>2029</v>
      </c>
      <c r="C48" s="5">
        <v>27201285.059797361</v>
      </c>
      <c r="D48" s="28"/>
      <c r="E48" s="1681">
        <v>2029</v>
      </c>
      <c r="F48" s="2620"/>
      <c r="G48" s="2620"/>
      <c r="H48" s="2620"/>
      <c r="I48" s="2620"/>
      <c r="J48" s="2620"/>
      <c r="K48" s="79"/>
      <c r="L48" s="238">
        <v>20000000</v>
      </c>
      <c r="N48" s="1681">
        <v>2029</v>
      </c>
      <c r="O48" s="2621"/>
      <c r="Q48" s="2621">
        <v>1511000</v>
      </c>
    </row>
    <row r="49" spans="1:17" ht="15.75">
      <c r="A49" s="122"/>
      <c r="B49" s="1687">
        <v>2030</v>
      </c>
      <c r="C49" s="5">
        <v>15772339.269069605</v>
      </c>
      <c r="D49" s="28"/>
      <c r="E49" s="1687">
        <v>2030</v>
      </c>
      <c r="F49" s="2620"/>
      <c r="G49" s="2620"/>
      <c r="H49" s="2620"/>
      <c r="I49" s="2620"/>
      <c r="J49" s="2620"/>
      <c r="K49" s="79"/>
      <c r="L49" s="238">
        <v>20000000</v>
      </c>
      <c r="N49" s="1687">
        <v>2030</v>
      </c>
      <c r="O49" s="2622"/>
      <c r="Q49" s="2622">
        <v>1511000</v>
      </c>
    </row>
    <row r="50" spans="1:17">
      <c r="A50" s="122"/>
      <c r="D50" s="28"/>
    </row>
    <row r="51" spans="1:17">
      <c r="A51" s="122"/>
      <c r="D51" s="28"/>
    </row>
    <row r="52" spans="1:17">
      <c r="A52" s="122"/>
      <c r="D52" s="28"/>
    </row>
    <row r="53" spans="1:17">
      <c r="A53" s="122"/>
      <c r="D53" s="28"/>
    </row>
    <row r="54" spans="1:17">
      <c r="A54" s="122"/>
      <c r="B54" s="122"/>
      <c r="C54" s="122"/>
      <c r="E54" s="122"/>
      <c r="F54" s="122"/>
      <c r="G54" s="122"/>
      <c r="H54" s="122"/>
      <c r="I54" s="122"/>
      <c r="J54" s="122"/>
      <c r="K54" s="122"/>
      <c r="L54" s="122"/>
    </row>
    <row r="55" spans="1:17">
      <c r="A55" s="122"/>
      <c r="B55" s="122"/>
      <c r="C55" s="122"/>
      <c r="E55" s="122"/>
      <c r="F55" s="122"/>
      <c r="G55" s="122"/>
      <c r="H55" s="122"/>
      <c r="I55" s="122"/>
      <c r="J55" s="122"/>
      <c r="K55" s="122"/>
      <c r="L55" s="122"/>
    </row>
    <row r="56" spans="1:17">
      <c r="A56" s="122"/>
      <c r="B56" s="122"/>
      <c r="C56" s="122"/>
      <c r="E56" s="122"/>
      <c r="F56" s="122"/>
      <c r="G56" s="122"/>
      <c r="H56" s="122"/>
      <c r="I56" s="122"/>
      <c r="J56" s="122"/>
      <c r="K56" s="122"/>
      <c r="L56" s="122"/>
    </row>
    <row r="57" spans="1:17">
      <c r="A57" s="122"/>
      <c r="B57" s="122"/>
      <c r="C57" s="122"/>
      <c r="E57" s="122"/>
      <c r="F57" s="122"/>
      <c r="G57" s="122"/>
      <c r="H57" s="122"/>
      <c r="I57" s="122"/>
      <c r="J57" s="122"/>
      <c r="K57" s="122"/>
      <c r="L57" s="122"/>
    </row>
    <row r="58" spans="1:17">
      <c r="A58" s="122"/>
      <c r="B58" s="122"/>
      <c r="C58" s="122"/>
      <c r="E58" s="122"/>
      <c r="F58" s="122"/>
      <c r="G58" s="122"/>
      <c r="H58" s="122"/>
      <c r="I58" s="122"/>
      <c r="J58" s="122"/>
      <c r="K58" s="122"/>
      <c r="L58" s="122"/>
    </row>
    <row r="59" spans="1:17">
      <c r="A59" s="122"/>
      <c r="B59" s="122"/>
      <c r="C59" s="122"/>
      <c r="E59" s="122"/>
      <c r="F59" s="122"/>
      <c r="G59" s="122"/>
      <c r="H59" s="122"/>
      <c r="I59" s="122"/>
      <c r="J59" s="122"/>
      <c r="K59" s="122"/>
      <c r="L59" s="122"/>
    </row>
    <row r="60" spans="1:17">
      <c r="A60" s="122"/>
      <c r="B60" s="122"/>
      <c r="C60" s="122"/>
      <c r="E60" s="122"/>
      <c r="F60" s="122"/>
      <c r="G60" s="122"/>
      <c r="H60" s="122"/>
      <c r="I60" s="122"/>
      <c r="J60" s="122"/>
      <c r="K60" s="122"/>
      <c r="L60" s="122"/>
    </row>
    <row r="61" spans="1:17">
      <c r="A61" s="122"/>
      <c r="B61" s="122"/>
      <c r="C61" s="122"/>
      <c r="E61" s="122"/>
      <c r="F61" s="122"/>
      <c r="G61" s="122"/>
      <c r="H61" s="122"/>
      <c r="I61" s="122"/>
      <c r="J61" s="122"/>
      <c r="K61" s="122"/>
      <c r="L61" s="122"/>
    </row>
    <row r="62" spans="1:17">
      <c r="A62" s="122"/>
      <c r="B62" s="122"/>
      <c r="C62" s="122"/>
      <c r="E62" s="122"/>
      <c r="F62" s="122"/>
      <c r="G62" s="122"/>
      <c r="H62" s="122"/>
      <c r="I62" s="122"/>
      <c r="J62" s="122"/>
      <c r="K62" s="122"/>
      <c r="L62" s="122"/>
    </row>
    <row r="63" spans="1:17">
      <c r="A63" s="122"/>
      <c r="B63" s="122"/>
      <c r="C63" s="122"/>
      <c r="E63" s="122"/>
      <c r="F63" s="122"/>
      <c r="G63" s="122"/>
      <c r="H63" s="122"/>
      <c r="I63" s="122"/>
      <c r="J63" s="122"/>
      <c r="K63" s="122"/>
      <c r="L63" s="122"/>
    </row>
    <row r="64" spans="1:17">
      <c r="A64" s="122"/>
      <c r="B64" s="122"/>
      <c r="C64" s="122"/>
      <c r="E64" s="122"/>
      <c r="F64" s="122"/>
      <c r="G64" s="122"/>
      <c r="H64" s="122"/>
      <c r="I64" s="122"/>
      <c r="J64" s="122"/>
      <c r="K64" s="122"/>
      <c r="L64" s="122"/>
    </row>
    <row r="65" spans="1:12">
      <c r="A65" s="122"/>
      <c r="B65" s="122"/>
      <c r="C65" s="122"/>
      <c r="E65" s="122"/>
      <c r="F65" s="122"/>
      <c r="G65" s="122"/>
      <c r="H65" s="122"/>
      <c r="I65" s="122"/>
      <c r="J65" s="122"/>
      <c r="K65" s="122"/>
      <c r="L65" s="122"/>
    </row>
    <row r="66" spans="1:12">
      <c r="A66" s="122"/>
      <c r="B66" s="122"/>
      <c r="C66" s="122"/>
      <c r="E66" s="122"/>
      <c r="F66" s="122"/>
      <c r="G66" s="122"/>
      <c r="H66" s="122"/>
      <c r="I66" s="122"/>
      <c r="J66" s="122"/>
      <c r="K66" s="122"/>
      <c r="L66" s="122"/>
    </row>
    <row r="67" spans="1:12">
      <c r="A67" s="122"/>
      <c r="B67" s="122"/>
      <c r="C67" s="122"/>
      <c r="E67" s="122"/>
      <c r="F67" s="122"/>
      <c r="G67" s="122"/>
      <c r="H67" s="122"/>
      <c r="I67" s="122"/>
      <c r="J67" s="122"/>
      <c r="K67" s="122"/>
      <c r="L67" s="122"/>
    </row>
    <row r="68" spans="1:12">
      <c r="A68" s="122"/>
      <c r="B68" s="122"/>
      <c r="C68" s="122"/>
      <c r="E68" s="122"/>
      <c r="F68" s="122"/>
      <c r="G68" s="122"/>
      <c r="H68" s="122"/>
      <c r="I68" s="122"/>
      <c r="J68" s="122"/>
      <c r="K68" s="122"/>
      <c r="L68" s="122"/>
    </row>
    <row r="69" spans="1:12">
      <c r="A69" s="122"/>
      <c r="B69" s="122"/>
      <c r="C69" s="122"/>
      <c r="E69" s="122"/>
      <c r="F69" s="122"/>
      <c r="G69" s="122"/>
      <c r="H69" s="122"/>
      <c r="I69" s="122"/>
      <c r="J69" s="122"/>
      <c r="K69" s="122"/>
      <c r="L69" s="122"/>
    </row>
  </sheetData>
  <printOptions gridLines="1"/>
  <pageMargins left="0.75" right="0.75" top="1" bottom="1" header="0.5" footer="0.5"/>
  <pageSetup scale="46" orientation="landscape" r:id="rId1"/>
  <headerFooter alignWithMargins="0">
    <oddFooter>&amp;F</oddFooter>
  </headerFooter>
</worksheet>
</file>

<file path=xl/worksheets/sheet81.xml><?xml version="1.0" encoding="utf-8"?>
<worksheet xmlns="http://schemas.openxmlformats.org/spreadsheetml/2006/main" xmlns:r="http://schemas.openxmlformats.org/officeDocument/2006/relationships">
  <sheetPr codeName="Sheet123"/>
  <dimension ref="A1:AH377"/>
  <sheetViews>
    <sheetView workbookViewId="0"/>
  </sheetViews>
  <sheetFormatPr defaultColWidth="8.77734375" defaultRowHeight="15"/>
  <cols>
    <col min="1" max="2" width="7.33203125" style="9" customWidth="1"/>
    <col min="3" max="3" width="12" customWidth="1"/>
    <col min="4" max="4" width="4" customWidth="1"/>
    <col min="5" max="5" width="20" customWidth="1"/>
    <col min="6" max="6" width="12.109375" customWidth="1"/>
    <col min="7" max="7" width="12.6640625" bestFit="1" customWidth="1"/>
    <col min="8" max="8" width="10.109375" bestFit="1" customWidth="1"/>
    <col min="9" max="9" width="9.88671875" customWidth="1"/>
    <col min="10" max="34" width="10.109375" bestFit="1" customWidth="1"/>
  </cols>
  <sheetData>
    <row r="1" spans="1:34" ht="16.5" thickBot="1">
      <c r="A1" s="3" t="s">
        <v>14</v>
      </c>
      <c r="B1" s="4" t="s">
        <v>15</v>
      </c>
    </row>
    <row r="2" spans="1:34">
      <c r="E2" t="s">
        <v>5411</v>
      </c>
    </row>
    <row r="3" spans="1:34">
      <c r="A3" s="9" t="s">
        <v>18</v>
      </c>
      <c r="E3" t="s">
        <v>5412</v>
      </c>
    </row>
    <row r="4" spans="1:34" ht="15.75">
      <c r="A4" s="2552">
        <v>0</v>
      </c>
      <c r="B4" s="421" t="s">
        <v>20</v>
      </c>
      <c r="E4" t="s">
        <v>545</v>
      </c>
    </row>
    <row r="5" spans="1:34" ht="15.75">
      <c r="A5" s="425"/>
      <c r="B5" s="425"/>
      <c r="I5" s="2623"/>
    </row>
    <row r="6" spans="1:34" ht="15.75">
      <c r="A6" s="428" t="s">
        <v>596</v>
      </c>
      <c r="B6" s="429"/>
      <c r="E6" t="s">
        <v>595</v>
      </c>
      <c r="F6" s="2624" t="s">
        <v>5413</v>
      </c>
      <c r="I6" s="2623"/>
    </row>
    <row r="7" spans="1:34">
      <c r="A7" s="432"/>
      <c r="B7" s="433"/>
      <c r="E7" t="s">
        <v>726</v>
      </c>
      <c r="F7" s="2625">
        <v>41618</v>
      </c>
      <c r="I7" s="2623"/>
    </row>
    <row r="8" spans="1:34">
      <c r="A8" s="444"/>
      <c r="B8" s="838"/>
      <c r="I8" s="2623"/>
    </row>
    <row r="9" spans="1:34">
      <c r="A9" s="437"/>
      <c r="B9" s="445"/>
      <c r="E9" t="s">
        <v>5411</v>
      </c>
      <c r="I9" s="2623"/>
    </row>
    <row r="10" spans="1:34">
      <c r="A10" s="444"/>
      <c r="B10" s="445"/>
      <c r="E10" t="s">
        <v>5412</v>
      </c>
    </row>
    <row r="11" spans="1:34">
      <c r="A11" s="444"/>
      <c r="B11" s="446"/>
      <c r="F11" s="42" t="s">
        <v>442</v>
      </c>
      <c r="G11" s="42" t="s">
        <v>442</v>
      </c>
      <c r="H11" s="42" t="s">
        <v>442</v>
      </c>
      <c r="I11" s="42" t="s">
        <v>442</v>
      </c>
      <c r="J11" s="42" t="s">
        <v>442</v>
      </c>
      <c r="K11" s="42" t="s">
        <v>442</v>
      </c>
      <c r="L11" s="42" t="s">
        <v>442</v>
      </c>
      <c r="M11" s="42" t="s">
        <v>442</v>
      </c>
      <c r="N11" s="42" t="s">
        <v>442</v>
      </c>
      <c r="O11" s="42" t="s">
        <v>442</v>
      </c>
      <c r="P11" s="42" t="s">
        <v>442</v>
      </c>
      <c r="Q11" s="42" t="s">
        <v>442</v>
      </c>
      <c r="R11" s="2626" t="s">
        <v>599</v>
      </c>
      <c r="S11" s="2626" t="s">
        <v>599</v>
      </c>
      <c r="T11" s="2626" t="s">
        <v>599</v>
      </c>
      <c r="U11" s="2626" t="s">
        <v>599</v>
      </c>
      <c r="V11" s="2626" t="s">
        <v>599</v>
      </c>
      <c r="W11" s="2626" t="s">
        <v>599</v>
      </c>
      <c r="X11" s="2626" t="s">
        <v>599</v>
      </c>
      <c r="Y11" s="2626" t="s">
        <v>599</v>
      </c>
      <c r="Z11" s="2626" t="s">
        <v>599</v>
      </c>
      <c r="AA11" s="2626" t="s">
        <v>599</v>
      </c>
      <c r="AB11" s="2626" t="s">
        <v>599</v>
      </c>
      <c r="AC11" s="2626" t="s">
        <v>599</v>
      </c>
      <c r="AD11" s="2626" t="s">
        <v>599</v>
      </c>
      <c r="AE11" s="2626" t="s">
        <v>599</v>
      </c>
      <c r="AF11" s="2626" t="s">
        <v>599</v>
      </c>
      <c r="AG11" s="2626" t="s">
        <v>599</v>
      </c>
      <c r="AH11" s="2626" t="s">
        <v>599</v>
      </c>
    </row>
    <row r="12" spans="1:34" ht="15.75">
      <c r="A12" s="444"/>
      <c r="B12" s="446"/>
      <c r="E12" s="836" t="s">
        <v>545</v>
      </c>
      <c r="F12" s="837">
        <v>2002</v>
      </c>
      <c r="G12" s="837">
        <v>2003</v>
      </c>
      <c r="H12" s="837">
        <v>2004</v>
      </c>
      <c r="I12" s="837">
        <v>2005</v>
      </c>
      <c r="J12" s="837">
        <v>2006</v>
      </c>
      <c r="K12" s="837">
        <v>2007</v>
      </c>
      <c r="L12" s="837">
        <v>2008</v>
      </c>
      <c r="M12" s="837">
        <v>2009</v>
      </c>
      <c r="N12" s="837">
        <v>2010</v>
      </c>
      <c r="O12" s="837">
        <v>2011</v>
      </c>
      <c r="P12" s="837">
        <v>2012</v>
      </c>
      <c r="Q12" s="837">
        <v>2013</v>
      </c>
      <c r="R12" s="837">
        <v>2014</v>
      </c>
      <c r="S12" s="837">
        <v>2015</v>
      </c>
      <c r="T12" s="837">
        <v>2016</v>
      </c>
      <c r="U12" s="837">
        <v>2017</v>
      </c>
      <c r="V12" s="837">
        <v>2018</v>
      </c>
      <c r="W12" s="837">
        <v>2019</v>
      </c>
      <c r="X12" s="837">
        <v>2020</v>
      </c>
      <c r="Y12" s="837">
        <v>2021</v>
      </c>
      <c r="Z12" s="837">
        <v>2022</v>
      </c>
      <c r="AA12" s="837">
        <v>2023</v>
      </c>
      <c r="AB12" s="837">
        <v>2024</v>
      </c>
      <c r="AC12" s="837">
        <v>2025</v>
      </c>
      <c r="AD12" s="837">
        <v>2026</v>
      </c>
      <c r="AE12" s="837">
        <v>2027</v>
      </c>
      <c r="AF12" s="837">
        <v>2028</v>
      </c>
      <c r="AG12" s="837">
        <v>2029</v>
      </c>
      <c r="AH12" s="837">
        <v>2030</v>
      </c>
    </row>
    <row r="13" spans="1:34">
      <c r="A13" s="444"/>
      <c r="B13" s="446"/>
      <c r="E13" t="s">
        <v>5414</v>
      </c>
      <c r="F13" s="2627">
        <v>54.4</v>
      </c>
      <c r="G13" s="2627">
        <v>43.7</v>
      </c>
      <c r="H13" s="2627">
        <v>41.2</v>
      </c>
      <c r="I13" s="2628">
        <v>60</v>
      </c>
      <c r="J13" s="2629">
        <v>36.6</v>
      </c>
      <c r="K13" s="2629">
        <v>37.9</v>
      </c>
      <c r="L13" s="2629">
        <v>36.1</v>
      </c>
      <c r="M13" s="2629">
        <v>40.700000000000003</v>
      </c>
      <c r="N13" s="2629">
        <v>44.8</v>
      </c>
      <c r="O13" s="2629">
        <v>39.299999999999997</v>
      </c>
      <c r="P13" s="2629">
        <v>38.299999999999997</v>
      </c>
      <c r="Q13" s="2629">
        <v>31.3</v>
      </c>
      <c r="R13" s="2630">
        <v>31.3</v>
      </c>
      <c r="S13" s="2630">
        <v>31.3</v>
      </c>
      <c r="T13" s="2630">
        <v>31.3</v>
      </c>
      <c r="U13" s="2630">
        <v>31.3</v>
      </c>
      <c r="V13" s="2630">
        <v>31.3</v>
      </c>
      <c r="W13" s="2630">
        <v>31.3</v>
      </c>
      <c r="X13" s="2630">
        <v>31.3</v>
      </c>
      <c r="Y13" s="2630">
        <v>31.3</v>
      </c>
      <c r="Z13" s="2630">
        <v>31.3</v>
      </c>
      <c r="AA13" s="2630">
        <v>31.3</v>
      </c>
      <c r="AB13" s="2630">
        <v>31.3</v>
      </c>
      <c r="AC13" s="2630">
        <v>31.3</v>
      </c>
      <c r="AD13" s="2630">
        <v>31.3</v>
      </c>
      <c r="AE13" s="2630">
        <v>31.3</v>
      </c>
      <c r="AF13" s="2630">
        <v>31.3</v>
      </c>
      <c r="AG13" s="2630">
        <v>31.3</v>
      </c>
      <c r="AH13" s="2630">
        <v>31.3</v>
      </c>
    </row>
    <row r="14" spans="1:34">
      <c r="A14" s="465"/>
      <c r="B14" s="466"/>
      <c r="E14" t="s">
        <v>5415</v>
      </c>
      <c r="F14" s="2627">
        <v>30.1</v>
      </c>
      <c r="G14" s="2627">
        <v>29.6</v>
      </c>
      <c r="H14" s="2627">
        <v>30</v>
      </c>
      <c r="I14" s="2628">
        <v>31.9</v>
      </c>
      <c r="J14" s="2629">
        <v>33.200000000000003</v>
      </c>
      <c r="K14" s="2629">
        <v>33.9</v>
      </c>
      <c r="L14" s="2629">
        <v>32.9</v>
      </c>
      <c r="M14" s="2629">
        <v>31</v>
      </c>
      <c r="N14" s="2629">
        <v>31.2</v>
      </c>
      <c r="O14" s="2629">
        <v>31.5</v>
      </c>
      <c r="P14" s="2629">
        <v>32.700000000000003</v>
      </c>
      <c r="Q14" s="2629">
        <v>30.8</v>
      </c>
      <c r="R14" s="2630">
        <v>30.8</v>
      </c>
      <c r="S14" s="2630">
        <v>30.8</v>
      </c>
      <c r="T14" s="2630">
        <v>30.8</v>
      </c>
      <c r="U14" s="2630">
        <v>30.8</v>
      </c>
      <c r="V14" s="2630">
        <v>30.8</v>
      </c>
      <c r="W14" s="2630">
        <v>30.8</v>
      </c>
      <c r="X14" s="2630">
        <v>30.8</v>
      </c>
      <c r="Y14" s="2630">
        <v>30.8</v>
      </c>
      <c r="Z14" s="2630">
        <v>30.8</v>
      </c>
      <c r="AA14" s="2630">
        <v>30.8</v>
      </c>
      <c r="AB14" s="2630">
        <v>30.8</v>
      </c>
      <c r="AC14" s="2630">
        <v>30.8</v>
      </c>
      <c r="AD14" s="2630">
        <v>30.8</v>
      </c>
      <c r="AE14" s="2630">
        <v>30.8</v>
      </c>
      <c r="AF14" s="2630">
        <v>30.8</v>
      </c>
      <c r="AG14" s="2630">
        <v>30.8</v>
      </c>
      <c r="AH14" s="2630">
        <v>30.8</v>
      </c>
    </row>
    <row r="15" spans="1:34" ht="15.75">
      <c r="A15" s="474"/>
      <c r="B15" s="475"/>
      <c r="E15" t="s">
        <v>5416</v>
      </c>
      <c r="F15" s="2627">
        <v>38.200000000000003</v>
      </c>
      <c r="G15" s="2627">
        <v>41.1</v>
      </c>
      <c r="H15" s="2627">
        <v>36.200000000000003</v>
      </c>
      <c r="I15" s="2628">
        <v>36.1</v>
      </c>
      <c r="J15" s="2629">
        <v>35</v>
      </c>
      <c r="K15" s="2629">
        <v>33.700000000000003</v>
      </c>
      <c r="L15" s="2629">
        <v>34.200000000000003</v>
      </c>
      <c r="M15" s="2629">
        <v>21.6</v>
      </c>
      <c r="N15" s="2629">
        <v>22.3</v>
      </c>
      <c r="O15" s="2629">
        <v>21.4</v>
      </c>
      <c r="P15" s="2629">
        <v>20.9</v>
      </c>
      <c r="Q15" s="2629">
        <v>19.7</v>
      </c>
      <c r="R15" s="2630">
        <v>19.7</v>
      </c>
      <c r="S15" s="2630">
        <v>19.7</v>
      </c>
      <c r="T15" s="2630">
        <v>19.7</v>
      </c>
      <c r="U15" s="2630">
        <v>19.7</v>
      </c>
      <c r="V15" s="2630">
        <v>19.7</v>
      </c>
      <c r="W15" s="2630">
        <v>19.7</v>
      </c>
      <c r="X15" s="2630">
        <v>19.7</v>
      </c>
      <c r="Y15" s="2630">
        <v>19.7</v>
      </c>
      <c r="Z15" s="2630">
        <v>19.7</v>
      </c>
      <c r="AA15" s="2630">
        <v>19.7</v>
      </c>
      <c r="AB15" s="2630">
        <v>19.7</v>
      </c>
      <c r="AC15" s="2630">
        <v>19.7</v>
      </c>
      <c r="AD15" s="2630">
        <v>19.7</v>
      </c>
      <c r="AE15" s="2630">
        <v>19.7</v>
      </c>
      <c r="AF15" s="2630">
        <v>19.7</v>
      </c>
      <c r="AG15" s="2630">
        <v>19.7</v>
      </c>
      <c r="AH15" s="2630">
        <v>19.7</v>
      </c>
    </row>
    <row r="16" spans="1:34">
      <c r="E16" t="s">
        <v>5417</v>
      </c>
      <c r="F16" s="2627">
        <v>258.5</v>
      </c>
      <c r="G16" s="2627">
        <v>246.1</v>
      </c>
      <c r="H16" s="2627">
        <v>259.3</v>
      </c>
      <c r="I16" s="2628">
        <v>263.8</v>
      </c>
      <c r="J16" s="2629">
        <v>253.5</v>
      </c>
      <c r="K16" s="2629">
        <v>260.8</v>
      </c>
      <c r="L16" s="2629">
        <v>250</v>
      </c>
      <c r="M16" s="2629">
        <v>192.8</v>
      </c>
      <c r="N16" s="2629">
        <v>208.9</v>
      </c>
      <c r="O16" s="2629">
        <v>210.1</v>
      </c>
      <c r="P16" s="2629">
        <v>224</v>
      </c>
      <c r="Q16" s="2629">
        <v>228.7</v>
      </c>
      <c r="R16" s="2630">
        <v>228.7</v>
      </c>
      <c r="S16" s="2630">
        <v>228.7</v>
      </c>
      <c r="T16" s="2630">
        <v>228.7</v>
      </c>
      <c r="U16" s="2630">
        <v>228.7</v>
      </c>
      <c r="V16" s="2630">
        <v>228.7</v>
      </c>
      <c r="W16" s="2630">
        <v>228.7</v>
      </c>
      <c r="X16" s="2630">
        <v>228.7</v>
      </c>
      <c r="Y16" s="2630">
        <v>228.7</v>
      </c>
      <c r="Z16" s="2630">
        <v>228.7</v>
      </c>
      <c r="AA16" s="2630">
        <v>228.7</v>
      </c>
      <c r="AB16" s="2630">
        <v>228.7</v>
      </c>
      <c r="AC16" s="2630">
        <v>228.7</v>
      </c>
      <c r="AD16" s="2630">
        <v>228.7</v>
      </c>
      <c r="AE16" s="2630">
        <v>228.7</v>
      </c>
      <c r="AF16" s="2630">
        <v>228.7</v>
      </c>
      <c r="AG16" s="2630">
        <v>228.7</v>
      </c>
      <c r="AH16" s="2630">
        <v>228.7</v>
      </c>
    </row>
    <row r="17" spans="5:34">
      <c r="E17" t="s">
        <v>5418</v>
      </c>
      <c r="F17" s="2627">
        <v>128.30000000000001</v>
      </c>
      <c r="G17" s="2627">
        <v>133.4</v>
      </c>
      <c r="H17" s="2627">
        <v>149.6</v>
      </c>
      <c r="I17" s="2628">
        <v>125.9</v>
      </c>
      <c r="J17" s="2629">
        <v>130.69999999999999</v>
      </c>
      <c r="K17" s="2629">
        <v>125.9</v>
      </c>
      <c r="L17" s="2629">
        <v>102.7</v>
      </c>
      <c r="M17" s="2629">
        <v>94.7</v>
      </c>
      <c r="N17" s="2629">
        <v>74.2</v>
      </c>
      <c r="O17" s="2629">
        <v>79.2</v>
      </c>
      <c r="P17" s="2629">
        <v>74.5</v>
      </c>
      <c r="Q17" s="2629">
        <v>73.599999999999994</v>
      </c>
      <c r="R17" s="2630">
        <v>73.599999999999994</v>
      </c>
      <c r="S17" s="2630">
        <v>73.599999999999994</v>
      </c>
      <c r="T17" s="2630">
        <v>73.599999999999994</v>
      </c>
      <c r="U17" s="2630">
        <v>73.599999999999994</v>
      </c>
      <c r="V17" s="2630">
        <v>73.599999999999994</v>
      </c>
      <c r="W17" s="2630">
        <v>73.599999999999994</v>
      </c>
      <c r="X17" s="2630">
        <v>73.599999999999994</v>
      </c>
      <c r="Y17" s="2630">
        <v>73.599999999999994</v>
      </c>
      <c r="Z17" s="2630">
        <v>73.599999999999994</v>
      </c>
      <c r="AA17" s="2630">
        <v>73.599999999999994</v>
      </c>
      <c r="AB17" s="2630">
        <v>73.599999999999994</v>
      </c>
      <c r="AC17" s="2630">
        <v>73.599999999999994</v>
      </c>
      <c r="AD17" s="2630">
        <v>73.599999999999994</v>
      </c>
      <c r="AE17" s="2630">
        <v>73.599999999999994</v>
      </c>
      <c r="AF17" s="2630">
        <v>73.599999999999994</v>
      </c>
      <c r="AG17" s="2630">
        <v>73.599999999999994</v>
      </c>
      <c r="AH17" s="2630">
        <v>73.599999999999994</v>
      </c>
    </row>
    <row r="18" spans="5:34">
      <c r="E18" t="s">
        <v>5419</v>
      </c>
      <c r="F18" s="2627">
        <v>9.6</v>
      </c>
      <c r="G18" s="2627">
        <v>11.7</v>
      </c>
      <c r="H18" s="2627">
        <v>9.9</v>
      </c>
      <c r="I18" s="2628">
        <v>7.7</v>
      </c>
      <c r="J18" s="2629">
        <v>7.3</v>
      </c>
      <c r="K18" s="2629">
        <v>7.1</v>
      </c>
      <c r="L18" s="2629">
        <v>4.9000000000000004</v>
      </c>
      <c r="M18" s="2629">
        <v>5.9</v>
      </c>
      <c r="N18" s="2629">
        <v>3.3</v>
      </c>
      <c r="O18" s="2629">
        <v>2.4</v>
      </c>
      <c r="P18" s="2629">
        <v>2.2999999999999998</v>
      </c>
      <c r="Q18" s="2629">
        <v>2.9</v>
      </c>
      <c r="R18" s="2630">
        <v>2.9</v>
      </c>
      <c r="S18" s="2630">
        <v>2.9</v>
      </c>
      <c r="T18" s="2630">
        <v>2.9</v>
      </c>
      <c r="U18" s="2630">
        <v>2.9</v>
      </c>
      <c r="V18" s="2630">
        <v>2.9</v>
      </c>
      <c r="W18" s="2630">
        <v>2.9</v>
      </c>
      <c r="X18" s="2630">
        <v>2.9</v>
      </c>
      <c r="Y18" s="2630">
        <v>2.9</v>
      </c>
      <c r="Z18" s="2630">
        <v>2.9</v>
      </c>
      <c r="AA18" s="2630">
        <v>2.9</v>
      </c>
      <c r="AB18" s="2630">
        <v>2.9</v>
      </c>
      <c r="AC18" s="2630">
        <v>2.9</v>
      </c>
      <c r="AD18" s="2630">
        <v>2.9</v>
      </c>
      <c r="AE18" s="2630">
        <v>2.9</v>
      </c>
      <c r="AF18" s="2630">
        <v>2.9</v>
      </c>
      <c r="AG18" s="2630">
        <v>2.9</v>
      </c>
      <c r="AH18" s="2630">
        <v>2.9</v>
      </c>
    </row>
    <row r="19" spans="5:34">
      <c r="E19" t="s">
        <v>5420</v>
      </c>
      <c r="F19" s="2627">
        <v>214.5</v>
      </c>
      <c r="G19" s="2627">
        <v>225.5</v>
      </c>
      <c r="H19" s="2627">
        <v>265.60000000000002</v>
      </c>
      <c r="I19" s="2628">
        <v>236.3</v>
      </c>
      <c r="J19" s="2629">
        <v>248.6</v>
      </c>
      <c r="K19" s="2629">
        <v>303</v>
      </c>
      <c r="L19" s="2629">
        <v>263.5</v>
      </c>
      <c r="M19" s="2629">
        <v>233.8</v>
      </c>
      <c r="N19" s="2629">
        <v>229.5</v>
      </c>
      <c r="O19" s="2629">
        <v>190.9</v>
      </c>
      <c r="P19" s="2629">
        <v>238.1</v>
      </c>
      <c r="Q19" s="2629">
        <v>267.39999999999998</v>
      </c>
      <c r="R19" s="2630">
        <v>267.39999999999998</v>
      </c>
      <c r="S19" s="2630">
        <v>267.39999999999998</v>
      </c>
      <c r="T19" s="2630">
        <v>267.39999999999998</v>
      </c>
      <c r="U19" s="2630">
        <v>267.39999999999998</v>
      </c>
      <c r="V19" s="2630">
        <v>267.39999999999998</v>
      </c>
      <c r="W19" s="2630">
        <v>267.39999999999998</v>
      </c>
      <c r="X19" s="2630">
        <v>267.39999999999998</v>
      </c>
      <c r="Y19" s="2630">
        <v>267.39999999999998</v>
      </c>
      <c r="Z19" s="2630">
        <v>267.39999999999998</v>
      </c>
      <c r="AA19" s="2630">
        <v>267.39999999999998</v>
      </c>
      <c r="AB19" s="2630">
        <v>267.39999999999998</v>
      </c>
      <c r="AC19" s="2630">
        <v>267.39999999999998</v>
      </c>
      <c r="AD19" s="2630">
        <v>267.39999999999998</v>
      </c>
      <c r="AE19" s="2630">
        <v>267.39999999999998</v>
      </c>
      <c r="AF19" s="2630">
        <v>267.39999999999998</v>
      </c>
      <c r="AG19" s="2630">
        <v>267.39999999999998</v>
      </c>
      <c r="AH19" s="2630">
        <v>267.39999999999998</v>
      </c>
    </row>
    <row r="20" spans="5:34">
      <c r="E20" t="s">
        <v>3223</v>
      </c>
      <c r="F20" s="2627">
        <v>21.7</v>
      </c>
      <c r="G20" s="2627">
        <v>26</v>
      </c>
      <c r="H20" s="2627">
        <v>30.3</v>
      </c>
      <c r="I20" s="2628">
        <v>23.2</v>
      </c>
      <c r="J20" s="2629">
        <v>25.3</v>
      </c>
      <c r="K20" s="2629">
        <v>25.4</v>
      </c>
      <c r="L20" s="2629">
        <v>21.5</v>
      </c>
      <c r="M20" s="2629">
        <v>24.3</v>
      </c>
      <c r="N20" s="2629">
        <v>20.2</v>
      </c>
      <c r="O20" s="2629">
        <v>19</v>
      </c>
      <c r="P20" s="2629">
        <v>17.600000000000001</v>
      </c>
      <c r="Q20" s="2629">
        <v>18.899999999999999</v>
      </c>
      <c r="R20" s="2630">
        <v>18.899999999999999</v>
      </c>
      <c r="S20" s="2630">
        <v>18.899999999999999</v>
      </c>
      <c r="T20" s="2630">
        <v>18.899999999999999</v>
      </c>
      <c r="U20" s="2630">
        <v>18.899999999999999</v>
      </c>
      <c r="V20" s="2630">
        <v>18.899999999999999</v>
      </c>
      <c r="W20" s="2630">
        <v>18.899999999999999</v>
      </c>
      <c r="X20" s="2630">
        <v>18.899999999999999</v>
      </c>
      <c r="Y20" s="2630">
        <v>18.899999999999999</v>
      </c>
      <c r="Z20" s="2630">
        <v>18.899999999999999</v>
      </c>
      <c r="AA20" s="2630">
        <v>18.899999999999999</v>
      </c>
      <c r="AB20" s="2630">
        <v>18.899999999999999</v>
      </c>
      <c r="AC20" s="2630">
        <v>18.899999999999999</v>
      </c>
      <c r="AD20" s="2630">
        <v>18.899999999999999</v>
      </c>
      <c r="AE20" s="2630">
        <v>18.899999999999999</v>
      </c>
      <c r="AF20" s="2630">
        <v>18.899999999999999</v>
      </c>
      <c r="AG20" s="2630">
        <v>18.899999999999999</v>
      </c>
      <c r="AH20" s="2630">
        <v>18.899999999999999</v>
      </c>
    </row>
    <row r="21" spans="5:34">
      <c r="E21" t="s">
        <v>5421</v>
      </c>
      <c r="F21" s="2627">
        <v>27.6</v>
      </c>
      <c r="G21" s="2627">
        <v>24.8</v>
      </c>
      <c r="H21" s="2627">
        <v>27.9</v>
      </c>
      <c r="I21" s="2628">
        <v>34.200000000000003</v>
      </c>
      <c r="J21" s="2629">
        <v>32.700000000000003</v>
      </c>
      <c r="K21" s="2629">
        <v>36.9</v>
      </c>
      <c r="L21" s="2629">
        <v>27.1</v>
      </c>
      <c r="M21" s="2629">
        <v>37.4</v>
      </c>
      <c r="N21" s="2629">
        <v>32.200000000000003</v>
      </c>
      <c r="O21" s="2629">
        <v>27.4</v>
      </c>
      <c r="P21" s="2629">
        <v>24.4</v>
      </c>
      <c r="Q21" s="2629">
        <v>20</v>
      </c>
      <c r="R21" s="2630">
        <v>20</v>
      </c>
      <c r="S21" s="2630">
        <v>20</v>
      </c>
      <c r="T21" s="2630">
        <v>20</v>
      </c>
      <c r="U21" s="2630">
        <v>20</v>
      </c>
      <c r="V21" s="2630">
        <v>20</v>
      </c>
      <c r="W21" s="2630">
        <v>20</v>
      </c>
      <c r="X21" s="2630">
        <v>20</v>
      </c>
      <c r="Y21" s="2630">
        <v>20</v>
      </c>
      <c r="Z21" s="2630">
        <v>20</v>
      </c>
      <c r="AA21" s="2630">
        <v>20</v>
      </c>
      <c r="AB21" s="2630">
        <v>20</v>
      </c>
      <c r="AC21" s="2630">
        <v>20</v>
      </c>
      <c r="AD21" s="2630">
        <v>20</v>
      </c>
      <c r="AE21" s="2630">
        <v>20</v>
      </c>
      <c r="AF21" s="2630">
        <v>20</v>
      </c>
      <c r="AG21" s="2630">
        <v>20</v>
      </c>
      <c r="AH21" s="2630">
        <v>20</v>
      </c>
    </row>
    <row r="22" spans="5:34">
      <c r="E22" t="s">
        <v>5422</v>
      </c>
      <c r="F22" s="2627">
        <v>56.3</v>
      </c>
      <c r="G22" s="2627">
        <v>60</v>
      </c>
      <c r="H22" s="2627">
        <v>59.9</v>
      </c>
      <c r="I22" s="2628">
        <v>56.7</v>
      </c>
      <c r="J22" s="2629">
        <v>57</v>
      </c>
      <c r="K22" s="2629">
        <v>54.6</v>
      </c>
      <c r="L22" s="2629">
        <v>55.7</v>
      </c>
      <c r="M22" s="2629">
        <v>56</v>
      </c>
      <c r="N22" s="2629">
        <v>49.6</v>
      </c>
      <c r="O22" s="2629">
        <v>49</v>
      </c>
      <c r="P22" s="2629">
        <v>41.5</v>
      </c>
      <c r="Q22" s="2629">
        <v>44.9</v>
      </c>
      <c r="R22" s="2630">
        <v>44.9</v>
      </c>
      <c r="S22" s="2630">
        <v>44.9</v>
      </c>
      <c r="T22" s="2630">
        <v>44.9</v>
      </c>
      <c r="U22" s="2630">
        <v>44.9</v>
      </c>
      <c r="V22" s="2630">
        <v>44.9</v>
      </c>
      <c r="W22" s="2630">
        <v>44.9</v>
      </c>
      <c r="X22" s="2630">
        <v>44.9</v>
      </c>
      <c r="Y22" s="2630">
        <v>44.9</v>
      </c>
      <c r="Z22" s="2630">
        <v>44.9</v>
      </c>
      <c r="AA22" s="2630">
        <v>44.9</v>
      </c>
      <c r="AB22" s="2630">
        <v>44.9</v>
      </c>
      <c r="AC22" s="2630">
        <v>44.9</v>
      </c>
      <c r="AD22" s="2630">
        <v>44.9</v>
      </c>
      <c r="AE22" s="2630">
        <v>44.9</v>
      </c>
      <c r="AF22" s="2630">
        <v>44.9</v>
      </c>
      <c r="AG22" s="2630">
        <v>44.9</v>
      </c>
      <c r="AH22" s="2630">
        <v>44.9</v>
      </c>
    </row>
    <row r="23" spans="5:34">
      <c r="E23" t="s">
        <v>5423</v>
      </c>
      <c r="F23" s="2627">
        <v>155.30000000000001</v>
      </c>
      <c r="G23" s="2627">
        <v>182.9</v>
      </c>
      <c r="H23" s="2627">
        <v>168.3</v>
      </c>
      <c r="I23" s="2628">
        <v>132.30000000000001</v>
      </c>
      <c r="J23" s="2629">
        <v>113.8</v>
      </c>
      <c r="K23" s="2629">
        <v>176.2</v>
      </c>
      <c r="L23" s="2629">
        <v>125.8</v>
      </c>
      <c r="M23" s="2629">
        <v>106.1</v>
      </c>
      <c r="N23" s="2629">
        <v>124.2</v>
      </c>
      <c r="O23" s="2629">
        <v>138</v>
      </c>
      <c r="P23" s="2629">
        <v>126.7</v>
      </c>
      <c r="Q23" s="2629">
        <v>153.9</v>
      </c>
      <c r="R23" s="2630">
        <v>153.9</v>
      </c>
      <c r="S23" s="2630">
        <v>153.9</v>
      </c>
      <c r="T23" s="2630">
        <v>153.9</v>
      </c>
      <c r="U23" s="2630">
        <v>153.9</v>
      </c>
      <c r="V23" s="2630">
        <v>153.9</v>
      </c>
      <c r="W23" s="2630">
        <v>153.9</v>
      </c>
      <c r="X23" s="2630">
        <v>153.9</v>
      </c>
      <c r="Y23" s="2630">
        <v>153.9</v>
      </c>
      <c r="Z23" s="2630">
        <v>153.9</v>
      </c>
      <c r="AA23" s="2630">
        <v>153.9</v>
      </c>
      <c r="AB23" s="2630">
        <v>153.9</v>
      </c>
      <c r="AC23" s="2630">
        <v>153.9</v>
      </c>
      <c r="AD23" s="2630">
        <v>153.9</v>
      </c>
      <c r="AE23" s="2630">
        <v>153.9</v>
      </c>
      <c r="AF23" s="2630">
        <v>153.9</v>
      </c>
      <c r="AG23" s="2630">
        <v>153.9</v>
      </c>
      <c r="AH23" s="2630">
        <v>153.9</v>
      </c>
    </row>
    <row r="24" spans="5:34">
      <c r="E24" t="s">
        <v>5424</v>
      </c>
      <c r="F24" s="2627">
        <v>43.5</v>
      </c>
      <c r="G24" s="2627">
        <v>36.9</v>
      </c>
      <c r="H24" s="2627">
        <v>46.9</v>
      </c>
      <c r="I24" s="2628">
        <v>43.6</v>
      </c>
      <c r="J24" s="2629">
        <v>44.8</v>
      </c>
      <c r="K24" s="2629">
        <v>45.3</v>
      </c>
      <c r="L24" s="2629">
        <v>45.3</v>
      </c>
      <c r="M24" s="2629">
        <v>42.7</v>
      </c>
      <c r="N24" s="2629">
        <v>43.9</v>
      </c>
      <c r="O24" s="2629">
        <v>43.4</v>
      </c>
      <c r="P24" s="2629">
        <v>41.9</v>
      </c>
      <c r="Q24" s="2629">
        <v>43.2</v>
      </c>
      <c r="R24" s="2630">
        <v>43.2</v>
      </c>
      <c r="S24" s="2630">
        <v>43.2</v>
      </c>
      <c r="T24" s="2630">
        <v>43.2</v>
      </c>
      <c r="U24" s="2630">
        <v>43.2</v>
      </c>
      <c r="V24" s="2630">
        <v>43.2</v>
      </c>
      <c r="W24" s="2630">
        <v>43.2</v>
      </c>
      <c r="X24" s="2630">
        <v>43.2</v>
      </c>
      <c r="Y24" s="2630">
        <v>43.2</v>
      </c>
      <c r="Z24" s="2630">
        <v>43.2</v>
      </c>
      <c r="AA24" s="2630">
        <v>43.2</v>
      </c>
      <c r="AB24" s="2630">
        <v>43.2</v>
      </c>
      <c r="AC24" s="2630">
        <v>43.2</v>
      </c>
      <c r="AD24" s="2630">
        <v>43.2</v>
      </c>
      <c r="AE24" s="2630">
        <v>43.2</v>
      </c>
      <c r="AF24" s="2630">
        <v>43.2</v>
      </c>
      <c r="AG24" s="2630">
        <v>43.2</v>
      </c>
      <c r="AH24" s="2630">
        <v>43.2</v>
      </c>
    </row>
    <row r="25" spans="5:34">
      <c r="E25" t="s">
        <v>5425</v>
      </c>
      <c r="F25" s="2627">
        <v>51.7</v>
      </c>
      <c r="G25" s="2627">
        <v>63.1</v>
      </c>
      <c r="H25" s="2627">
        <v>72.2</v>
      </c>
      <c r="I25" s="2628">
        <v>72.900000000000006</v>
      </c>
      <c r="J25" s="2629">
        <v>56.5</v>
      </c>
      <c r="K25" s="2629">
        <v>61.3</v>
      </c>
      <c r="L25" s="2629">
        <v>68.099999999999994</v>
      </c>
      <c r="M25" s="2629">
        <v>67.2</v>
      </c>
      <c r="N25" s="2629">
        <v>61.2</v>
      </c>
      <c r="O25" s="2629">
        <v>59.9</v>
      </c>
      <c r="P25" s="2629">
        <v>60.4</v>
      </c>
      <c r="Q25" s="2629">
        <v>66.900000000000006</v>
      </c>
      <c r="R25" s="2630">
        <v>66.900000000000006</v>
      </c>
      <c r="S25" s="2630">
        <v>66.900000000000006</v>
      </c>
      <c r="T25" s="2630">
        <v>66.900000000000006</v>
      </c>
      <c r="U25" s="2630">
        <v>66.900000000000006</v>
      </c>
      <c r="V25" s="2630">
        <v>66.900000000000006</v>
      </c>
      <c r="W25" s="2630">
        <v>66.900000000000006</v>
      </c>
      <c r="X25" s="2630">
        <v>66.900000000000006</v>
      </c>
      <c r="Y25" s="2630">
        <v>66.900000000000006</v>
      </c>
      <c r="Z25" s="2630">
        <v>66.900000000000006</v>
      </c>
      <c r="AA25" s="2630">
        <v>66.900000000000006</v>
      </c>
      <c r="AB25" s="2630">
        <v>66.900000000000006</v>
      </c>
      <c r="AC25" s="2630">
        <v>66.900000000000006</v>
      </c>
      <c r="AD25" s="2630">
        <v>66.900000000000006</v>
      </c>
      <c r="AE25" s="2630">
        <v>66.900000000000006</v>
      </c>
      <c r="AF25" s="2630">
        <v>66.900000000000006</v>
      </c>
      <c r="AG25" s="2630">
        <v>66.900000000000006</v>
      </c>
      <c r="AH25" s="2630">
        <v>66.900000000000006</v>
      </c>
    </row>
    <row r="26" spans="5:34">
      <c r="E26" t="s">
        <v>5426</v>
      </c>
      <c r="F26" s="2627">
        <v>664.5</v>
      </c>
      <c r="G26" s="2627">
        <v>658.5</v>
      </c>
      <c r="H26" s="2627">
        <v>795.9</v>
      </c>
      <c r="I26" s="2628">
        <v>540.4</v>
      </c>
      <c r="J26" s="2629">
        <v>539.5</v>
      </c>
      <c r="K26" s="2629">
        <v>768.5</v>
      </c>
      <c r="L26" s="2629">
        <v>821.9</v>
      </c>
      <c r="M26" s="2629">
        <v>698.2</v>
      </c>
      <c r="N26" s="2629">
        <v>525.9</v>
      </c>
      <c r="O26" s="2629">
        <v>329</v>
      </c>
      <c r="P26" s="2629">
        <v>512.9</v>
      </c>
      <c r="Q26" s="2629">
        <v>767.1</v>
      </c>
      <c r="R26" s="2630">
        <v>767.1</v>
      </c>
      <c r="S26" s="2630">
        <v>767.1</v>
      </c>
      <c r="T26" s="2630">
        <v>767.1</v>
      </c>
      <c r="U26" s="2630">
        <v>767.1</v>
      </c>
      <c r="V26" s="2630">
        <v>767.1</v>
      </c>
      <c r="W26" s="2630">
        <v>767.1</v>
      </c>
      <c r="X26" s="2630">
        <v>767.1</v>
      </c>
      <c r="Y26" s="2630">
        <v>767.1</v>
      </c>
      <c r="Z26" s="2630">
        <v>767.1</v>
      </c>
      <c r="AA26" s="2630">
        <v>767.1</v>
      </c>
      <c r="AB26" s="2630">
        <v>767.1</v>
      </c>
      <c r="AC26" s="2630">
        <v>767.1</v>
      </c>
      <c r="AD26" s="2630">
        <v>767.1</v>
      </c>
      <c r="AE26" s="2630">
        <v>767.1</v>
      </c>
      <c r="AF26" s="2630">
        <v>767.1</v>
      </c>
      <c r="AG26" s="2630">
        <v>767.1</v>
      </c>
      <c r="AH26" s="2630">
        <v>767.1</v>
      </c>
    </row>
    <row r="27" spans="5:34">
      <c r="E27" t="s">
        <v>5427</v>
      </c>
      <c r="F27" s="2627">
        <v>481.1</v>
      </c>
      <c r="G27" s="2627">
        <v>529.1</v>
      </c>
      <c r="H27" s="2627">
        <v>515.70000000000005</v>
      </c>
      <c r="I27" s="2628">
        <v>438.4</v>
      </c>
      <c r="J27" s="2629">
        <v>456.3</v>
      </c>
      <c r="K27" s="2629">
        <v>469.2</v>
      </c>
      <c r="L27" s="2629">
        <v>453.7</v>
      </c>
      <c r="M27" s="2629">
        <v>489.5</v>
      </c>
      <c r="N27" s="2629">
        <v>425.5</v>
      </c>
      <c r="O27" s="2629">
        <v>390.1</v>
      </c>
      <c r="P27" s="2629">
        <v>401.1</v>
      </c>
      <c r="Q27" s="2629">
        <v>381.9</v>
      </c>
      <c r="R27" s="2630">
        <v>381.9</v>
      </c>
      <c r="S27" s="2630">
        <v>381.9</v>
      </c>
      <c r="T27" s="2630">
        <v>381.9</v>
      </c>
      <c r="U27" s="2630">
        <v>381.9</v>
      </c>
      <c r="V27" s="2630">
        <v>381.9</v>
      </c>
      <c r="W27" s="2630">
        <v>381.9</v>
      </c>
      <c r="X27" s="2630">
        <v>381.9</v>
      </c>
      <c r="Y27" s="2630">
        <v>381.9</v>
      </c>
      <c r="Z27" s="2630">
        <v>381.9</v>
      </c>
      <c r="AA27" s="2630">
        <v>381.9</v>
      </c>
      <c r="AB27" s="2630">
        <v>381.9</v>
      </c>
      <c r="AC27" s="2630">
        <v>381.9</v>
      </c>
      <c r="AD27" s="2630">
        <v>381.9</v>
      </c>
      <c r="AE27" s="2630">
        <v>381.9</v>
      </c>
      <c r="AF27" s="2630">
        <v>381.9</v>
      </c>
      <c r="AG27" s="2630">
        <v>381.9</v>
      </c>
      <c r="AH27" s="2630">
        <v>381.9</v>
      </c>
    </row>
    <row r="28" spans="5:34">
      <c r="E28" t="s">
        <v>5428</v>
      </c>
      <c r="F28" s="2627">
        <v>75.5</v>
      </c>
      <c r="G28" s="2627">
        <v>57.1</v>
      </c>
      <c r="H28" s="2627">
        <v>60.7</v>
      </c>
      <c r="I28" s="2628">
        <v>58.3</v>
      </c>
      <c r="J28" s="2629">
        <v>66.900000000000006</v>
      </c>
      <c r="K28" s="2629">
        <v>58.5</v>
      </c>
      <c r="L28" s="2629">
        <v>55.6</v>
      </c>
      <c r="M28" s="2629">
        <v>50.2</v>
      </c>
      <c r="N28" s="2629">
        <v>50.5</v>
      </c>
      <c r="O28" s="2629">
        <v>50.6</v>
      </c>
      <c r="P28" s="2629">
        <v>52.1</v>
      </c>
      <c r="Q28" s="2629">
        <v>52.5</v>
      </c>
      <c r="R28" s="2630">
        <v>52.5</v>
      </c>
      <c r="S28" s="2630">
        <v>52.5</v>
      </c>
      <c r="T28" s="2630">
        <v>52.5</v>
      </c>
      <c r="U28" s="2630">
        <v>52.5</v>
      </c>
      <c r="V28" s="2630">
        <v>52.5</v>
      </c>
      <c r="W28" s="2630">
        <v>52.5</v>
      </c>
      <c r="X28" s="2630">
        <v>52.5</v>
      </c>
      <c r="Y28" s="2630">
        <v>52.5</v>
      </c>
      <c r="Z28" s="2630">
        <v>52.5</v>
      </c>
      <c r="AA28" s="2630">
        <v>52.5</v>
      </c>
      <c r="AB28" s="2630">
        <v>52.5</v>
      </c>
      <c r="AC28" s="2630">
        <v>52.5</v>
      </c>
      <c r="AD28" s="2630">
        <v>52.5</v>
      </c>
      <c r="AE28" s="2630">
        <v>52.5</v>
      </c>
      <c r="AF28" s="2630">
        <v>52.5</v>
      </c>
      <c r="AG28" s="2630">
        <v>52.5</v>
      </c>
      <c r="AH28" s="2630">
        <v>52.5</v>
      </c>
    </row>
    <row r="29" spans="5:34">
      <c r="E29" t="s">
        <v>5429</v>
      </c>
      <c r="F29" s="2627">
        <v>1242.5999999999999</v>
      </c>
      <c r="G29" s="2627">
        <v>1235.4000000000001</v>
      </c>
      <c r="H29" s="2627">
        <v>1246.0999999999999</v>
      </c>
      <c r="I29" s="2628">
        <v>1064.8</v>
      </c>
      <c r="J29" s="2629">
        <v>1056.9000000000001</v>
      </c>
      <c r="K29" s="2629">
        <v>1278.4000000000001</v>
      </c>
      <c r="L29" s="2629">
        <v>1039.9000000000001</v>
      </c>
      <c r="M29" s="2629">
        <v>1055.3</v>
      </c>
      <c r="N29" s="2629">
        <v>949.5</v>
      </c>
      <c r="O29" s="2629">
        <v>760.7</v>
      </c>
      <c r="P29" s="2629">
        <v>961.5</v>
      </c>
      <c r="Q29" s="2629">
        <v>967.4</v>
      </c>
      <c r="R29" s="2630">
        <v>967.4</v>
      </c>
      <c r="S29" s="2630">
        <v>967.4</v>
      </c>
      <c r="T29" s="2630">
        <v>967.4</v>
      </c>
      <c r="U29" s="2630">
        <v>967.4</v>
      </c>
      <c r="V29" s="2630">
        <v>967.4</v>
      </c>
      <c r="W29" s="2630">
        <v>967.4</v>
      </c>
      <c r="X29" s="2630">
        <v>967.4</v>
      </c>
      <c r="Y29" s="2630">
        <v>967.4</v>
      </c>
      <c r="Z29" s="2630">
        <v>967.4</v>
      </c>
      <c r="AA29" s="2630">
        <v>967.4</v>
      </c>
      <c r="AB29" s="2630">
        <v>967.4</v>
      </c>
      <c r="AC29" s="2630">
        <v>967.4</v>
      </c>
      <c r="AD29" s="2630">
        <v>967.4</v>
      </c>
      <c r="AE29" s="2630">
        <v>967.4</v>
      </c>
      <c r="AF29" s="2630">
        <v>967.4</v>
      </c>
      <c r="AG29" s="2630">
        <v>967.4</v>
      </c>
      <c r="AH29" s="2630">
        <v>967.4</v>
      </c>
    </row>
    <row r="30" spans="5:34">
      <c r="E30" t="s">
        <v>5430</v>
      </c>
      <c r="F30" s="2627">
        <v>0</v>
      </c>
      <c r="G30" s="2627">
        <v>0</v>
      </c>
      <c r="H30" s="2627">
        <v>0</v>
      </c>
      <c r="I30" s="2628">
        <v>0</v>
      </c>
      <c r="J30" s="2629">
        <v>0.1</v>
      </c>
      <c r="K30" s="2629">
        <v>6.5</v>
      </c>
      <c r="L30" s="2629">
        <v>0.1</v>
      </c>
      <c r="M30" s="2629">
        <v>0</v>
      </c>
      <c r="N30" s="2629">
        <v>4.0999999999999996</v>
      </c>
      <c r="O30" s="2629">
        <v>1.6</v>
      </c>
      <c r="P30" s="2629">
        <v>2.8</v>
      </c>
      <c r="Q30" s="2629">
        <v>4.9000000000000004</v>
      </c>
      <c r="R30" s="2630">
        <v>4.9000000000000004</v>
      </c>
      <c r="S30" s="2630">
        <v>4.9000000000000004</v>
      </c>
      <c r="T30" s="2630">
        <v>4.9000000000000004</v>
      </c>
      <c r="U30" s="2630">
        <v>4.9000000000000004</v>
      </c>
      <c r="V30" s="2630">
        <v>4.9000000000000004</v>
      </c>
      <c r="W30" s="2630">
        <v>4.9000000000000004</v>
      </c>
      <c r="X30" s="2630">
        <v>4.9000000000000004</v>
      </c>
      <c r="Y30" s="2630">
        <v>4.9000000000000004</v>
      </c>
      <c r="Z30" s="2630">
        <v>4.9000000000000004</v>
      </c>
      <c r="AA30" s="2630">
        <v>4.9000000000000004</v>
      </c>
      <c r="AB30" s="2630">
        <v>4.9000000000000004</v>
      </c>
      <c r="AC30" s="2630">
        <v>4.9000000000000004</v>
      </c>
      <c r="AD30" s="2630">
        <v>4.9000000000000004</v>
      </c>
      <c r="AE30" s="2630">
        <v>4.9000000000000004</v>
      </c>
      <c r="AF30" s="2630">
        <v>4.9000000000000004</v>
      </c>
      <c r="AG30" s="2630">
        <v>4.9000000000000004</v>
      </c>
      <c r="AH30" s="2630">
        <v>4.9000000000000004</v>
      </c>
    </row>
    <row r="31" spans="5:34">
      <c r="E31" t="s">
        <v>5431</v>
      </c>
      <c r="F31" s="2627">
        <v>6.8</v>
      </c>
      <c r="G31" s="2627">
        <v>6.5</v>
      </c>
      <c r="H31" s="2627">
        <v>7.1</v>
      </c>
      <c r="I31" s="2628">
        <v>5.9</v>
      </c>
      <c r="J31" s="2629">
        <v>8.3000000000000007</v>
      </c>
      <c r="K31" s="2629">
        <v>5.2</v>
      </c>
      <c r="L31" s="2629">
        <v>5.2</v>
      </c>
      <c r="M31" s="2629">
        <v>3.5</v>
      </c>
      <c r="N31" s="2629">
        <v>4.2</v>
      </c>
      <c r="O31" s="2629">
        <v>1.3</v>
      </c>
      <c r="P31" s="2629">
        <v>5.3</v>
      </c>
      <c r="Q31" s="2629">
        <v>6.1</v>
      </c>
      <c r="R31" s="2630">
        <v>6.1</v>
      </c>
      <c r="S31" s="2630">
        <v>6.1</v>
      </c>
      <c r="T31" s="2630">
        <v>6.1</v>
      </c>
      <c r="U31" s="2630">
        <v>6.1</v>
      </c>
      <c r="V31" s="2630">
        <v>6.1</v>
      </c>
      <c r="W31" s="2630">
        <v>6.1</v>
      </c>
      <c r="X31" s="2630">
        <v>6.1</v>
      </c>
      <c r="Y31" s="2630">
        <v>6.1</v>
      </c>
      <c r="Z31" s="2630">
        <v>6.1</v>
      </c>
      <c r="AA31" s="2630">
        <v>6.1</v>
      </c>
      <c r="AB31" s="2630">
        <v>6.1</v>
      </c>
      <c r="AC31" s="2630">
        <v>6.1</v>
      </c>
      <c r="AD31" s="2630">
        <v>6.1</v>
      </c>
      <c r="AE31" s="2630">
        <v>6.1</v>
      </c>
      <c r="AF31" s="2630">
        <v>6.1</v>
      </c>
      <c r="AG31" s="2630">
        <v>6.1</v>
      </c>
      <c r="AH31" s="2630">
        <v>6.1</v>
      </c>
    </row>
    <row r="32" spans="5:34">
      <c r="E32" t="s">
        <v>5432</v>
      </c>
      <c r="F32" s="2627">
        <v>39.6</v>
      </c>
      <c r="G32" s="2627">
        <v>28.8</v>
      </c>
      <c r="H32" s="2627">
        <v>20.2</v>
      </c>
      <c r="I32" s="2628">
        <v>29.9</v>
      </c>
      <c r="J32" s="2629">
        <v>30.7</v>
      </c>
      <c r="K32" s="2629">
        <v>29.7</v>
      </c>
      <c r="L32" s="2629">
        <v>14.5</v>
      </c>
      <c r="M32" s="2629">
        <v>16.399999999999999</v>
      </c>
      <c r="N32" s="2629">
        <v>20</v>
      </c>
      <c r="O32" s="2629">
        <v>20</v>
      </c>
      <c r="P32" s="2629">
        <v>19.2</v>
      </c>
      <c r="Q32" s="2629">
        <v>19.600000000000001</v>
      </c>
      <c r="R32" s="2630">
        <v>19.600000000000001</v>
      </c>
      <c r="S32" s="2630">
        <v>19.600000000000001</v>
      </c>
      <c r="T32" s="2630">
        <v>19.600000000000001</v>
      </c>
      <c r="U32" s="2630">
        <v>19.600000000000001</v>
      </c>
      <c r="V32" s="2630">
        <v>19.600000000000001</v>
      </c>
      <c r="W32" s="2630">
        <v>19.600000000000001</v>
      </c>
      <c r="X32" s="2630">
        <v>19.600000000000001</v>
      </c>
      <c r="Y32" s="2630">
        <v>19.600000000000001</v>
      </c>
      <c r="Z32" s="2630">
        <v>19.600000000000001</v>
      </c>
      <c r="AA32" s="2630">
        <v>19.600000000000001</v>
      </c>
      <c r="AB32" s="2630">
        <v>19.600000000000001</v>
      </c>
      <c r="AC32" s="2630">
        <v>19.600000000000001</v>
      </c>
      <c r="AD32" s="2630">
        <v>19.600000000000001</v>
      </c>
      <c r="AE32" s="2630">
        <v>19.600000000000001</v>
      </c>
      <c r="AF32" s="2630">
        <v>19.600000000000001</v>
      </c>
      <c r="AG32" s="2630">
        <v>19.600000000000001</v>
      </c>
      <c r="AH32" s="2630">
        <v>19.600000000000001</v>
      </c>
    </row>
    <row r="33" spans="4:34">
      <c r="E33" t="s">
        <v>5433</v>
      </c>
      <c r="F33" s="2627">
        <v>28.5</v>
      </c>
      <c r="G33" s="2627">
        <v>36.9</v>
      </c>
      <c r="H33" s="2627">
        <v>33.200000000000003</v>
      </c>
      <c r="I33" s="2628">
        <v>27.1</v>
      </c>
      <c r="J33" s="2629">
        <v>27.8</v>
      </c>
      <c r="K33" s="2629">
        <v>27.6</v>
      </c>
      <c r="L33" s="2629">
        <v>26.2</v>
      </c>
      <c r="M33" s="2629">
        <v>25</v>
      </c>
      <c r="N33" s="2629">
        <v>24.3</v>
      </c>
      <c r="O33" s="2629">
        <v>21.1</v>
      </c>
      <c r="P33" s="2629">
        <v>19.7</v>
      </c>
      <c r="Q33" s="2629">
        <v>22.7</v>
      </c>
      <c r="R33" s="2630">
        <v>22.7</v>
      </c>
      <c r="S33" s="2630">
        <v>22.7</v>
      </c>
      <c r="T33" s="2630">
        <v>22.7</v>
      </c>
      <c r="U33" s="2630">
        <v>22.7</v>
      </c>
      <c r="V33" s="2630">
        <v>22.7</v>
      </c>
      <c r="W33" s="2630">
        <v>22.7</v>
      </c>
      <c r="X33" s="2630">
        <v>22.7</v>
      </c>
      <c r="Y33" s="2630">
        <v>22.7</v>
      </c>
      <c r="Z33" s="2630">
        <v>22.7</v>
      </c>
      <c r="AA33" s="2630">
        <v>22.7</v>
      </c>
      <c r="AB33" s="2630">
        <v>22.7</v>
      </c>
      <c r="AC33" s="2630">
        <v>22.7</v>
      </c>
      <c r="AD33" s="2630">
        <v>22.7</v>
      </c>
      <c r="AE33" s="2630">
        <v>22.7</v>
      </c>
      <c r="AF33" s="2630">
        <v>22.7</v>
      </c>
      <c r="AG33" s="2630">
        <v>22.7</v>
      </c>
      <c r="AH33" s="2630">
        <v>22.7</v>
      </c>
    </row>
    <row r="34" spans="4:34">
      <c r="E34" t="s">
        <v>5434</v>
      </c>
      <c r="F34" s="2627">
        <v>203.8</v>
      </c>
      <c r="G34" s="2627">
        <v>211</v>
      </c>
      <c r="H34" s="2627">
        <v>193.7</v>
      </c>
      <c r="I34" s="2628">
        <v>156.5</v>
      </c>
      <c r="J34" s="2629">
        <v>155.69999999999999</v>
      </c>
      <c r="K34" s="2629">
        <v>171.4</v>
      </c>
      <c r="L34" s="2629">
        <v>168.1</v>
      </c>
      <c r="M34" s="2629">
        <v>132.69999999999999</v>
      </c>
      <c r="N34" s="2629">
        <v>139.4</v>
      </c>
      <c r="O34" s="2629">
        <v>122.7</v>
      </c>
      <c r="P34" s="2629">
        <v>133</v>
      </c>
      <c r="Q34" s="2629">
        <v>178.6</v>
      </c>
      <c r="R34" s="2630">
        <v>178.6</v>
      </c>
      <c r="S34" s="2630">
        <v>178.6</v>
      </c>
      <c r="T34" s="2630">
        <v>178.6</v>
      </c>
      <c r="U34" s="2630">
        <v>178.6</v>
      </c>
      <c r="V34" s="2630">
        <v>178.6</v>
      </c>
      <c r="W34" s="2630">
        <v>178.6</v>
      </c>
      <c r="X34" s="2630">
        <v>178.6</v>
      </c>
      <c r="Y34" s="2630">
        <v>178.6</v>
      </c>
      <c r="Z34" s="2630">
        <v>178.6</v>
      </c>
      <c r="AA34" s="2630">
        <v>178.6</v>
      </c>
      <c r="AB34" s="2630">
        <v>178.6</v>
      </c>
      <c r="AC34" s="2630">
        <v>178.6</v>
      </c>
      <c r="AD34" s="2630">
        <v>178.6</v>
      </c>
      <c r="AE34" s="2630">
        <v>178.6</v>
      </c>
      <c r="AF34" s="2630">
        <v>178.6</v>
      </c>
      <c r="AG34" s="2630">
        <v>178.6</v>
      </c>
      <c r="AH34" s="2630">
        <v>178.6</v>
      </c>
    </row>
    <row r="35" spans="4:34">
      <c r="E35" t="s">
        <v>5435</v>
      </c>
      <c r="F35" s="2627">
        <v>38.799999999999997</v>
      </c>
      <c r="G35" s="2627">
        <v>43.4</v>
      </c>
      <c r="H35" s="2627">
        <v>45.9</v>
      </c>
      <c r="I35" s="2628">
        <v>42.1</v>
      </c>
      <c r="J35" s="2629">
        <v>41.8</v>
      </c>
      <c r="K35" s="2629">
        <v>41.6</v>
      </c>
      <c r="L35" s="2629">
        <v>35.5</v>
      </c>
      <c r="M35" s="2629">
        <v>39.299999999999997</v>
      </c>
      <c r="N35" s="2629">
        <v>42.8</v>
      </c>
      <c r="O35" s="2629">
        <v>35.5</v>
      </c>
      <c r="P35" s="2629">
        <v>36.200000000000003</v>
      </c>
      <c r="Q35" s="2629">
        <v>34.1</v>
      </c>
      <c r="R35" s="2630">
        <v>34.1</v>
      </c>
      <c r="S35" s="2630">
        <v>34.1</v>
      </c>
      <c r="T35" s="2630">
        <v>34.1</v>
      </c>
      <c r="U35" s="2630">
        <v>34.1</v>
      </c>
      <c r="V35" s="2630">
        <v>34.1</v>
      </c>
      <c r="W35" s="2630">
        <v>34.1</v>
      </c>
      <c r="X35" s="2630">
        <v>34.1</v>
      </c>
      <c r="Y35" s="2630">
        <v>34.1</v>
      </c>
      <c r="Z35" s="2630">
        <v>34.1</v>
      </c>
      <c r="AA35" s="2630">
        <v>34.1</v>
      </c>
      <c r="AB35" s="2630">
        <v>34.1</v>
      </c>
      <c r="AC35" s="2630">
        <v>34.1</v>
      </c>
      <c r="AD35" s="2630">
        <v>34.1</v>
      </c>
      <c r="AE35" s="2630">
        <v>34.1</v>
      </c>
      <c r="AF35" s="2630">
        <v>34.1</v>
      </c>
      <c r="AG35" s="2630">
        <v>34.1</v>
      </c>
      <c r="AH35" s="2630">
        <v>34.1</v>
      </c>
    </row>
    <row r="36" spans="4:34">
      <c r="E36" t="s">
        <v>5436</v>
      </c>
      <c r="F36" s="2627">
        <v>45.3</v>
      </c>
      <c r="G36" s="2627">
        <v>70.900000000000006</v>
      </c>
      <c r="H36" s="2627">
        <v>47.5</v>
      </c>
      <c r="I36" s="2628">
        <v>35.799999999999997</v>
      </c>
      <c r="J36" s="2629">
        <v>42.3</v>
      </c>
      <c r="K36" s="2629">
        <v>63.8</v>
      </c>
      <c r="L36" s="2629">
        <v>36.9</v>
      </c>
      <c r="M36" s="2629">
        <v>27.6</v>
      </c>
      <c r="N36" s="2629">
        <v>22.9</v>
      </c>
      <c r="O36" s="2629">
        <v>20.399999999999999</v>
      </c>
      <c r="P36" s="2629">
        <v>15.2</v>
      </c>
      <c r="Q36" s="2629">
        <v>16.100000000000001</v>
      </c>
      <c r="R36" s="2630">
        <v>16.100000000000001</v>
      </c>
      <c r="S36" s="2630">
        <v>16.100000000000001</v>
      </c>
      <c r="T36" s="2630">
        <v>16.100000000000001</v>
      </c>
      <c r="U36" s="2630">
        <v>16.100000000000001</v>
      </c>
      <c r="V36" s="2630">
        <v>16.100000000000001</v>
      </c>
      <c r="W36" s="2630">
        <v>16.100000000000001</v>
      </c>
      <c r="X36" s="2630">
        <v>16.100000000000001</v>
      </c>
      <c r="Y36" s="2630">
        <v>16.100000000000001</v>
      </c>
      <c r="Z36" s="2630">
        <v>16.100000000000001</v>
      </c>
      <c r="AA36" s="2630">
        <v>16.100000000000001</v>
      </c>
      <c r="AB36" s="2630">
        <v>16.100000000000001</v>
      </c>
      <c r="AC36" s="2630">
        <v>16.100000000000001</v>
      </c>
      <c r="AD36" s="2630">
        <v>16.100000000000001</v>
      </c>
      <c r="AE36" s="2630">
        <v>16.100000000000001</v>
      </c>
      <c r="AF36" s="2630">
        <v>16.100000000000001</v>
      </c>
      <c r="AG36" s="2630">
        <v>16.100000000000001</v>
      </c>
      <c r="AH36" s="2630">
        <v>16.100000000000001</v>
      </c>
    </row>
    <row r="37" spans="4:34">
      <c r="E37" t="s">
        <v>5437</v>
      </c>
      <c r="F37" s="2627">
        <v>256</v>
      </c>
      <c r="G37" s="2627">
        <v>260.5</v>
      </c>
      <c r="H37" s="2627">
        <v>258.5</v>
      </c>
      <c r="I37" s="2628">
        <v>276.5</v>
      </c>
      <c r="J37" s="2629">
        <v>275.8</v>
      </c>
      <c r="K37" s="2629">
        <v>262.3</v>
      </c>
      <c r="L37" s="2629">
        <v>243.3</v>
      </c>
      <c r="M37" s="2629">
        <v>221.3</v>
      </c>
      <c r="N37" s="2629">
        <v>221.2</v>
      </c>
      <c r="O37" s="2629">
        <v>214.6</v>
      </c>
      <c r="P37" s="2629">
        <v>222.6</v>
      </c>
      <c r="Q37" s="2629">
        <v>230.2</v>
      </c>
      <c r="R37" s="2630">
        <v>230.2</v>
      </c>
      <c r="S37" s="2630">
        <v>230.2</v>
      </c>
      <c r="T37" s="2630">
        <v>230.2</v>
      </c>
      <c r="U37" s="2630">
        <v>230.2</v>
      </c>
      <c r="V37" s="2630">
        <v>230.2</v>
      </c>
      <c r="W37" s="2630">
        <v>230.2</v>
      </c>
      <c r="X37" s="2630">
        <v>230.2</v>
      </c>
      <c r="Y37" s="2630">
        <v>230.2</v>
      </c>
      <c r="Z37" s="2630">
        <v>230.2</v>
      </c>
      <c r="AA37" s="2630">
        <v>230.2</v>
      </c>
      <c r="AB37" s="2630">
        <v>230.2</v>
      </c>
      <c r="AC37" s="2630">
        <v>230.2</v>
      </c>
      <c r="AD37" s="2630">
        <v>230.2</v>
      </c>
      <c r="AE37" s="2630">
        <v>230.2</v>
      </c>
      <c r="AF37" s="2630">
        <v>230.2</v>
      </c>
      <c r="AG37" s="2630">
        <v>230.2</v>
      </c>
      <c r="AH37" s="2630">
        <v>230.2</v>
      </c>
    </row>
    <row r="38" spans="4:34">
      <c r="E38" t="s">
        <v>5438</v>
      </c>
      <c r="F38" s="2627">
        <v>263.10000000000002</v>
      </c>
      <c r="G38" s="2627">
        <v>252.2</v>
      </c>
      <c r="H38" s="2627">
        <v>265.10000000000002</v>
      </c>
      <c r="I38" s="2628">
        <v>273.5</v>
      </c>
      <c r="J38" s="2629">
        <v>290.2</v>
      </c>
      <c r="K38" s="2629">
        <v>289.10000000000002</v>
      </c>
      <c r="L38" s="2629">
        <v>271</v>
      </c>
      <c r="M38" s="2629">
        <v>214.4</v>
      </c>
      <c r="N38" s="2629">
        <v>199.5</v>
      </c>
      <c r="O38" s="2629">
        <v>179.3</v>
      </c>
      <c r="P38" s="2629">
        <v>193.5</v>
      </c>
      <c r="Q38" s="2629">
        <v>198.6</v>
      </c>
      <c r="R38" s="2630">
        <v>198.6</v>
      </c>
      <c r="S38" s="2630">
        <v>198.6</v>
      </c>
      <c r="T38" s="2630">
        <v>198.6</v>
      </c>
      <c r="U38" s="2630">
        <v>198.6</v>
      </c>
      <c r="V38" s="2630">
        <v>198.6</v>
      </c>
      <c r="W38" s="2630">
        <v>198.6</v>
      </c>
      <c r="X38" s="2630">
        <v>198.6</v>
      </c>
      <c r="Y38" s="2630">
        <v>198.6</v>
      </c>
      <c r="Z38" s="2630">
        <v>198.6</v>
      </c>
      <c r="AA38" s="2630">
        <v>198.6</v>
      </c>
      <c r="AB38" s="2630">
        <v>198.6</v>
      </c>
      <c r="AC38" s="2630">
        <v>198.6</v>
      </c>
      <c r="AD38" s="2630">
        <v>198.6</v>
      </c>
      <c r="AE38" s="2630">
        <v>198.6</v>
      </c>
      <c r="AF38" s="2630">
        <v>198.6</v>
      </c>
      <c r="AG38" s="2630">
        <v>198.6</v>
      </c>
      <c r="AH38" s="2630">
        <v>198.6</v>
      </c>
    </row>
    <row r="39" spans="4:34" ht="15.75">
      <c r="E39" s="2" t="s">
        <v>38</v>
      </c>
      <c r="F39" s="2631">
        <v>4435.3000000000011</v>
      </c>
      <c r="G39" s="2631">
        <v>4515.1000000000004</v>
      </c>
      <c r="H39" s="2631">
        <v>4686.8999999999996</v>
      </c>
      <c r="I39" s="2631">
        <v>4073.8</v>
      </c>
      <c r="J39" s="2631">
        <v>4067.3000000000006</v>
      </c>
      <c r="K39" s="2631">
        <v>4673.8</v>
      </c>
      <c r="L39" s="2631">
        <v>4239.6999999999989</v>
      </c>
      <c r="M39" s="2631">
        <v>3927.6</v>
      </c>
      <c r="N39" s="2632">
        <v>3575.3</v>
      </c>
      <c r="O39" s="2632">
        <v>3058.3999999999996</v>
      </c>
      <c r="P39" s="2632">
        <v>3518.3999999999992</v>
      </c>
      <c r="Q39" s="2632">
        <v>3881.9999999999991</v>
      </c>
      <c r="R39" s="2633">
        <v>3881.9999999999991</v>
      </c>
      <c r="S39" s="2633">
        <v>3881.9999999999991</v>
      </c>
      <c r="T39" s="2633">
        <v>3881.9999999999991</v>
      </c>
      <c r="U39" s="2633">
        <v>3881.9999999999991</v>
      </c>
      <c r="V39" s="2633">
        <v>3881.9999999999991</v>
      </c>
      <c r="W39" s="2633">
        <v>3881.9999999999991</v>
      </c>
      <c r="X39" s="2633">
        <v>3881.9999999999991</v>
      </c>
      <c r="Y39" s="2633">
        <v>3881.9999999999991</v>
      </c>
      <c r="Z39" s="2633">
        <v>3881.9999999999991</v>
      </c>
      <c r="AA39" s="2633">
        <v>3881.9999999999991</v>
      </c>
      <c r="AB39" s="2633">
        <v>3881.9999999999991</v>
      </c>
      <c r="AC39" s="2633">
        <v>3881.9999999999991</v>
      </c>
      <c r="AD39" s="2633">
        <v>3881.9999999999991</v>
      </c>
      <c r="AE39" s="2633">
        <v>3881.9999999999991</v>
      </c>
      <c r="AF39" s="2633">
        <v>3881.9999999999991</v>
      </c>
      <c r="AG39" s="2633">
        <v>3881.9999999999991</v>
      </c>
      <c r="AH39" s="2633">
        <v>3881.9999999999991</v>
      </c>
    </row>
    <row r="42" spans="4:34" ht="15.75">
      <c r="D42" s="2" t="s">
        <v>5439</v>
      </c>
      <c r="I42" s="843"/>
    </row>
    <row r="43" spans="4:34">
      <c r="E43" t="s">
        <v>5440</v>
      </c>
      <c r="F43" s="8">
        <v>2264857.1999999997</v>
      </c>
      <c r="G43" s="8">
        <v>2141465.2999999998</v>
      </c>
      <c r="H43" s="8">
        <v>2286297.9</v>
      </c>
      <c r="I43" s="8">
        <v>1781598.7</v>
      </c>
      <c r="J43" s="8">
        <v>1894179.4</v>
      </c>
      <c r="K43" s="8">
        <v>2345453.7999999998</v>
      </c>
      <c r="L43" s="8">
        <v>2213116.5</v>
      </c>
      <c r="M43" s="8">
        <v>1921151.1</v>
      </c>
      <c r="N43" s="8">
        <v>1658820.5000000002</v>
      </c>
      <c r="O43" s="8">
        <v>1429708.4000000004</v>
      </c>
      <c r="P43" s="8">
        <v>1745641.4</v>
      </c>
      <c r="Q43" s="8">
        <v>1924555.4000000004</v>
      </c>
      <c r="R43" s="8">
        <v>1778607.8280085693</v>
      </c>
      <c r="S43" s="8">
        <v>1772028.0516198641</v>
      </c>
      <c r="T43" s="8">
        <v>1744564.1428510705</v>
      </c>
      <c r="U43" s="8">
        <v>1751459.357973862</v>
      </c>
      <c r="V43" s="8">
        <v>1745115.9285089942</v>
      </c>
      <c r="W43" s="8">
        <v>1766222.6679654042</v>
      </c>
      <c r="X43" s="8">
        <v>1727512.067981885</v>
      </c>
      <c r="Y43" s="8">
        <v>1749193.9738123082</v>
      </c>
      <c r="Z43" s="8">
        <v>1750413.3197613759</v>
      </c>
      <c r="AA43" s="8">
        <v>1749707.0448607684</v>
      </c>
      <c r="AB43" s="8">
        <v>1754085.3748253202</v>
      </c>
      <c r="AC43" s="8">
        <v>1746697.3853815857</v>
      </c>
      <c r="AD43" s="8">
        <v>1750718.3916233259</v>
      </c>
      <c r="AE43" s="8">
        <v>1750606.9820693808</v>
      </c>
      <c r="AF43" s="8">
        <v>1750671.1930893059</v>
      </c>
      <c r="AG43" s="8">
        <v>1750576.029218646</v>
      </c>
      <c r="AH43" s="8">
        <v>1752421.7195583354</v>
      </c>
    </row>
    <row r="44" spans="4:34">
      <c r="E44" t="s">
        <v>5441</v>
      </c>
      <c r="F44" s="8">
        <v>1337982.166666667</v>
      </c>
      <c r="G44" s="8">
        <v>1362055.166666667</v>
      </c>
      <c r="H44" s="8">
        <v>1413881.5</v>
      </c>
      <c r="I44" s="8">
        <v>1228929.6666666667</v>
      </c>
      <c r="J44" s="8">
        <v>1226968.8333333337</v>
      </c>
      <c r="K44" s="8">
        <v>1409929.6666666667</v>
      </c>
      <c r="L44" s="8">
        <v>1278976.1666666665</v>
      </c>
      <c r="M44" s="8">
        <v>1184826</v>
      </c>
      <c r="N44" s="8">
        <v>1078548.8333333335</v>
      </c>
      <c r="O44" s="8">
        <v>922617.33333333326</v>
      </c>
      <c r="P44" s="8">
        <v>1061384</v>
      </c>
      <c r="Q44" s="8">
        <v>1171069.9999999998</v>
      </c>
      <c r="R44" s="8">
        <v>1171069.9999999998</v>
      </c>
      <c r="S44" s="8">
        <v>1171069.9999999998</v>
      </c>
      <c r="T44" s="8">
        <v>1171069.9999999998</v>
      </c>
      <c r="U44" s="8">
        <v>1171069.9999999998</v>
      </c>
      <c r="V44" s="8">
        <v>1171069.9999999998</v>
      </c>
      <c r="W44" s="8">
        <v>1171069.9999999998</v>
      </c>
      <c r="X44" s="8">
        <v>1171069.9999999998</v>
      </c>
      <c r="Y44" s="8">
        <v>1171069.9999999998</v>
      </c>
      <c r="Z44" s="8">
        <v>1171069.9999999998</v>
      </c>
      <c r="AA44" s="8">
        <v>1171069.9999999998</v>
      </c>
      <c r="AB44" s="8">
        <v>1171069.9999999998</v>
      </c>
      <c r="AC44" s="8">
        <v>1171069.9999999998</v>
      </c>
      <c r="AD44" s="8">
        <v>1171069.9999999998</v>
      </c>
      <c r="AE44" s="8">
        <v>1171069.9999999998</v>
      </c>
      <c r="AF44" s="8">
        <v>1171069.9999999998</v>
      </c>
      <c r="AG44" s="8">
        <v>1171069.9999999998</v>
      </c>
      <c r="AH44" s="8">
        <v>1171069.9999999998</v>
      </c>
    </row>
    <row r="45" spans="4:34">
      <c r="E45" t="s">
        <v>5442</v>
      </c>
      <c r="F45" s="2634">
        <v>0.5907578485154239</v>
      </c>
      <c r="G45" s="2634">
        <v>0.63603886865066972</v>
      </c>
      <c r="H45" s="2634">
        <v>0.61841525550979159</v>
      </c>
      <c r="I45" s="2634">
        <v>0.68979039256520946</v>
      </c>
      <c r="J45" s="2634">
        <v>0.64775745810208563</v>
      </c>
      <c r="K45" s="2634">
        <v>0.60113299467534465</v>
      </c>
      <c r="L45" s="2634">
        <v>0.57790729347807335</v>
      </c>
      <c r="M45" s="2634">
        <v>0.61672712781415262</v>
      </c>
      <c r="N45" s="2634">
        <v>0.65019020040645348</v>
      </c>
      <c r="O45" s="2634">
        <v>0.64531853721593369</v>
      </c>
      <c r="P45" s="2634">
        <v>0.60801949357983831</v>
      </c>
      <c r="Q45" s="2634">
        <v>0.60848858910478731</v>
      </c>
      <c r="R45" s="2634">
        <v>0.65841945681257708</v>
      </c>
      <c r="S45" s="2634">
        <v>0.66086425603109922</v>
      </c>
      <c r="T45" s="2634">
        <v>0.67126795239879655</v>
      </c>
      <c r="U45" s="2634">
        <v>0.66862527792521942</v>
      </c>
      <c r="V45" s="2634">
        <v>0.67105570516484125</v>
      </c>
      <c r="W45" s="2634">
        <v>0.66303644565326003</v>
      </c>
      <c r="X45" s="2634">
        <v>0.67789396190329809</v>
      </c>
      <c r="Y45" s="2634">
        <v>0.6694912156870132</v>
      </c>
      <c r="Z45" s="2634">
        <v>0.66902484503468318</v>
      </c>
      <c r="AA45" s="2634">
        <v>0.66929489907448292</v>
      </c>
      <c r="AB45" s="2634">
        <v>0.66762428830844123</v>
      </c>
      <c r="AC45" s="2634">
        <v>0.6704481324589413</v>
      </c>
      <c r="AD45" s="2634">
        <v>0.66890826394651837</v>
      </c>
      <c r="AE45" s="2634">
        <v>0.66895083362211072</v>
      </c>
      <c r="AF45" s="2634">
        <v>0.6689262978809184</v>
      </c>
      <c r="AG45" s="2634">
        <v>0.66896266169181828</v>
      </c>
      <c r="AH45" s="2634">
        <v>0.66825809502928657</v>
      </c>
    </row>
    <row r="46" spans="4:34">
      <c r="E46" t="s">
        <v>5443</v>
      </c>
      <c r="F46" s="2635">
        <v>0.65005505683589915</v>
      </c>
    </row>
    <row r="47" spans="4:34">
      <c r="F47" s="2635"/>
    </row>
    <row r="48" spans="4:34" ht="15.75">
      <c r="D48" s="2" t="s">
        <v>5444</v>
      </c>
      <c r="F48" s="2635"/>
    </row>
    <row r="49" spans="4:34">
      <c r="E49" s="961" t="s">
        <v>5444</v>
      </c>
      <c r="F49" s="8">
        <v>1472281.8758711952</v>
      </c>
      <c r="G49" s="8">
        <v>1392070.3473036056</v>
      </c>
      <c r="H49" s="8">
        <v>1486219.5113282967</v>
      </c>
      <c r="I49" s="8">
        <v>1158137.244187264</v>
      </c>
      <c r="J49" s="8">
        <v>1231320.8975243892</v>
      </c>
      <c r="K49" s="8">
        <v>1524674.1032649756</v>
      </c>
      <c r="L49" s="8">
        <v>1438647.5721919662</v>
      </c>
      <c r="M49" s="8">
        <v>1248853.9875008501</v>
      </c>
      <c r="N49" s="8">
        <v>1078324.6544080549</v>
      </c>
      <c r="O49" s="8">
        <v>929389.17522076273</v>
      </c>
      <c r="P49" s="8">
        <v>1134763.0194920986</v>
      </c>
      <c r="Q49" s="8">
        <v>1251066.9699308369</v>
      </c>
      <c r="R49" s="8">
        <v>1156193.0127248857</v>
      </c>
      <c r="S49" s="8">
        <v>1151915.7958105584</v>
      </c>
      <c r="T49" s="8">
        <v>1134062.7430349244</v>
      </c>
      <c r="U49" s="8">
        <v>1138545.0124934663</v>
      </c>
      <c r="V49" s="8">
        <v>1134421.434092147</v>
      </c>
      <c r="W49" s="8">
        <v>1148141.9768091042</v>
      </c>
      <c r="X49" s="8">
        <v>1122977.9555366659</v>
      </c>
      <c r="Y49" s="8">
        <v>1137072.3880635723</v>
      </c>
      <c r="Z49" s="8">
        <v>1137865.0300637961</v>
      </c>
      <c r="AA49" s="8">
        <v>1137405.91249314</v>
      </c>
      <c r="AB49" s="8">
        <v>1140252.0680270931</v>
      </c>
      <c r="AC49" s="8">
        <v>1135449.4681293431</v>
      </c>
      <c r="AD49" s="8">
        <v>1138063.3435703551</v>
      </c>
      <c r="AE49" s="8">
        <v>1137990.9212264332</v>
      </c>
      <c r="AF49" s="8">
        <v>1138032.6619246402</v>
      </c>
      <c r="AG49" s="8">
        <v>1137970.8001692896</v>
      </c>
      <c r="AH49" s="8">
        <v>1139170.6005079579</v>
      </c>
    </row>
    <row r="50" spans="4:34">
      <c r="E50" t="s">
        <v>5445</v>
      </c>
      <c r="F50" s="8">
        <v>18036.411892420849</v>
      </c>
      <c r="G50" s="8">
        <v>900.91106866805751</v>
      </c>
      <c r="H50" s="8">
        <v>5232.7878829327865</v>
      </c>
      <c r="I50" s="8">
        <v>5011.5670805022455</v>
      </c>
      <c r="J50" s="8">
        <v>18.940462723067427</v>
      </c>
      <c r="K50" s="8">
        <v>13166.285730263318</v>
      </c>
      <c r="L50" s="8">
        <v>25494.957742424715</v>
      </c>
      <c r="M50" s="8">
        <v>4099.5831834090177</v>
      </c>
      <c r="N50" s="8">
        <v>5.0256190539066582E-2</v>
      </c>
      <c r="O50" s="8">
        <v>45.857842548344365</v>
      </c>
      <c r="P50" s="8">
        <v>5384.4805016217861</v>
      </c>
      <c r="Q50" s="8">
        <v>6399.5151981152649</v>
      </c>
      <c r="R50" s="8">
        <v>221.32475038390538</v>
      </c>
      <c r="S50" s="8">
        <v>366.88353813081449</v>
      </c>
      <c r="T50" s="8">
        <v>1369.5370680791207</v>
      </c>
      <c r="U50" s="8">
        <v>1057.8748123001608</v>
      </c>
      <c r="V50" s="8">
        <v>1343.1173831022252</v>
      </c>
      <c r="W50" s="8">
        <v>525.69424744224466</v>
      </c>
      <c r="X50" s="8">
        <v>2312.8447406632854</v>
      </c>
      <c r="Y50" s="8">
        <v>1155.8376173799122</v>
      </c>
      <c r="Z50" s="8">
        <v>1102.57002846419</v>
      </c>
      <c r="AA50" s="8">
        <v>1133.2707876695138</v>
      </c>
      <c r="AB50" s="8">
        <v>949.74493108670447</v>
      </c>
      <c r="AC50" s="8">
        <v>1268.822290748466</v>
      </c>
      <c r="AD50" s="8">
        <v>1089.4393686646042</v>
      </c>
      <c r="AE50" s="8">
        <v>1094.2254525078192</v>
      </c>
      <c r="AF50" s="8">
        <v>1091.4657071056042</v>
      </c>
      <c r="AG50" s="8">
        <v>1095.5570294332854</v>
      </c>
      <c r="AH50" s="8">
        <v>1017.5716879528835</v>
      </c>
    </row>
    <row r="51" spans="4:34">
      <c r="E51" t="s">
        <v>5446</v>
      </c>
      <c r="F51" s="2636">
        <v>3516.7975959632672</v>
      </c>
      <c r="G51" s="8"/>
      <c r="H51" s="8"/>
      <c r="I51" s="8"/>
      <c r="J51" s="8"/>
      <c r="K51" s="8"/>
      <c r="L51" s="8"/>
      <c r="M51" s="8"/>
      <c r="N51" s="8"/>
      <c r="O51" s="8"/>
      <c r="P51" s="8"/>
      <c r="Q51" s="8"/>
      <c r="R51" s="8"/>
      <c r="S51" s="8"/>
      <c r="T51" s="8"/>
      <c r="U51" s="8"/>
      <c r="V51" s="8"/>
      <c r="W51" s="8"/>
      <c r="X51" s="8"/>
      <c r="Y51" s="8"/>
      <c r="Z51" s="8"/>
      <c r="AA51" s="8"/>
      <c r="AB51" s="8"/>
      <c r="AC51" s="8"/>
      <c r="AD51" s="8"/>
      <c r="AE51" s="8"/>
      <c r="AF51" s="8"/>
      <c r="AG51" s="8"/>
      <c r="AH51" s="8"/>
    </row>
    <row r="52" spans="4:34">
      <c r="F52" s="2636"/>
      <c r="G52" s="8"/>
      <c r="H52" s="8"/>
      <c r="I52" s="8"/>
      <c r="J52" s="8"/>
      <c r="K52" s="8"/>
      <c r="L52" s="8"/>
      <c r="M52" s="8"/>
      <c r="N52" s="8"/>
      <c r="O52" s="8"/>
      <c r="P52" s="8"/>
      <c r="Q52" s="8"/>
      <c r="R52" s="8"/>
      <c r="S52" s="8"/>
      <c r="T52" s="8"/>
      <c r="U52" s="8"/>
      <c r="V52" s="8"/>
      <c r="W52" s="8"/>
      <c r="X52" s="8"/>
      <c r="Y52" s="8"/>
      <c r="Z52" s="8"/>
      <c r="AA52" s="8"/>
      <c r="AB52" s="8"/>
      <c r="AC52" s="8"/>
      <c r="AD52" s="8"/>
      <c r="AE52" s="8"/>
      <c r="AF52" s="8"/>
      <c r="AG52" s="8"/>
      <c r="AH52" s="8"/>
    </row>
    <row r="53" spans="4:34" ht="15.75">
      <c r="D53" s="2" t="s">
        <v>5447</v>
      </c>
      <c r="F53" s="2637"/>
      <c r="G53" s="8"/>
      <c r="H53" s="8"/>
      <c r="I53" s="8"/>
      <c r="J53" s="8"/>
      <c r="K53" s="8"/>
      <c r="L53" s="8"/>
      <c r="M53" s="8"/>
      <c r="N53" s="8"/>
      <c r="O53" s="8"/>
      <c r="P53" s="8"/>
      <c r="Q53" s="8"/>
      <c r="R53" s="8"/>
      <c r="S53" s="8"/>
      <c r="T53" s="8"/>
      <c r="U53" s="8"/>
      <c r="V53" s="8"/>
      <c r="W53" s="8"/>
      <c r="X53" s="8"/>
      <c r="Y53" s="8"/>
      <c r="Z53" s="8"/>
      <c r="AA53" s="8"/>
      <c r="AB53" s="8"/>
      <c r="AC53" s="8"/>
      <c r="AD53" s="8"/>
      <c r="AE53" s="8"/>
      <c r="AF53" s="8"/>
      <c r="AG53" s="8"/>
      <c r="AH53" s="8"/>
    </row>
    <row r="54" spans="4:34">
      <c r="E54" t="s">
        <v>5448</v>
      </c>
      <c r="F54" s="2637">
        <v>0.71</v>
      </c>
      <c r="G54" s="8"/>
      <c r="H54" s="8"/>
      <c r="I54" s="8"/>
      <c r="J54" s="8"/>
      <c r="K54" s="8"/>
      <c r="L54" s="8"/>
      <c r="M54" s="8"/>
      <c r="N54" s="8"/>
      <c r="O54" s="8"/>
      <c r="P54" s="8"/>
      <c r="Q54" s="8"/>
      <c r="R54" s="8"/>
      <c r="S54" s="8"/>
      <c r="T54" s="8"/>
      <c r="U54" s="8"/>
      <c r="V54" s="8"/>
      <c r="W54" s="8"/>
      <c r="X54" s="8"/>
      <c r="Y54" s="8"/>
      <c r="Z54" s="8"/>
      <c r="AA54" s="8"/>
      <c r="AB54" s="8"/>
      <c r="AC54" s="8"/>
      <c r="AD54" s="8"/>
      <c r="AE54" s="8"/>
      <c r="AF54" s="8"/>
      <c r="AG54" s="8"/>
      <c r="AH54" s="8"/>
    </row>
    <row r="55" spans="4:34">
      <c r="E55" t="s">
        <v>5447</v>
      </c>
      <c r="F55" s="8">
        <v>1472281.8758711952</v>
      </c>
      <c r="G55" s="2259">
        <v>1415331.6905882065</v>
      </c>
      <c r="H55" s="2259">
        <v>1482177.5970457371</v>
      </c>
      <c r="I55" s="2259">
        <v>1249239.1873756039</v>
      </c>
      <c r="J55" s="2259">
        <v>1301199.5812449628</v>
      </c>
      <c r="K55" s="2259">
        <v>1509480.357320779</v>
      </c>
      <c r="L55" s="2259">
        <v>1448401.5202589424</v>
      </c>
      <c r="M55" s="2259">
        <v>1313648.0751282498</v>
      </c>
      <c r="N55" s="2259">
        <v>1192572.2486323651</v>
      </c>
      <c r="O55" s="2259">
        <v>1086828.0584093877</v>
      </c>
      <c r="P55" s="2259">
        <v>1232643.4878420362</v>
      </c>
      <c r="Q55" s="2259">
        <v>1315219.2926535404</v>
      </c>
      <c r="R55" s="2259">
        <v>1247858.7830373151</v>
      </c>
      <c r="S55" s="2259">
        <v>1244821.9590281427</v>
      </c>
      <c r="T55" s="2259">
        <v>1232146.2915574426</v>
      </c>
      <c r="U55" s="2259">
        <v>1235328.7028730074</v>
      </c>
      <c r="V55" s="2259">
        <v>1232400.9622080708</v>
      </c>
      <c r="W55" s="2259">
        <v>1242142.5475371103</v>
      </c>
      <c r="X55" s="2259">
        <v>1224276.0924336792</v>
      </c>
      <c r="Y55" s="2259">
        <v>1234283.1395277828</v>
      </c>
      <c r="Z55" s="2259">
        <v>1234845.9153479417</v>
      </c>
      <c r="AA55" s="2259">
        <v>1234519.9418727758</v>
      </c>
      <c r="AB55" s="2259">
        <v>1236540.7123018824</v>
      </c>
      <c r="AC55" s="2259">
        <v>1233130.8663744801</v>
      </c>
      <c r="AD55" s="2259">
        <v>1234986.7179375985</v>
      </c>
      <c r="AE55" s="2259">
        <v>1234935.298073414</v>
      </c>
      <c r="AF55" s="2259">
        <v>1234964.933969141</v>
      </c>
      <c r="AG55" s="2259">
        <v>1234921.012122842</v>
      </c>
      <c r="AH55" s="2259">
        <v>1235772.8703632965</v>
      </c>
    </row>
    <row r="56" spans="4:34">
      <c r="E56" t="s">
        <v>5445</v>
      </c>
      <c r="F56" s="8">
        <v>18036.411892420849</v>
      </c>
      <c r="G56" s="8">
        <v>2838.3880011623751</v>
      </c>
      <c r="H56" s="8">
        <v>4664.3568716807376</v>
      </c>
      <c r="I56" s="8">
        <v>412.47663142674895</v>
      </c>
      <c r="J56" s="8">
        <v>5510.2039355198185</v>
      </c>
      <c r="K56" s="8">
        <v>9910.3400097107551</v>
      </c>
      <c r="L56" s="8">
        <v>28704.950439867705</v>
      </c>
      <c r="M56" s="8">
        <v>16595.127040348441</v>
      </c>
      <c r="N56" s="8">
        <v>13001.339236455444</v>
      </c>
      <c r="O56" s="8">
        <v>26965.162230003541</v>
      </c>
      <c r="P56" s="8">
        <v>29329.812175916537</v>
      </c>
      <c r="Q56" s="8">
        <v>20779.018572516099</v>
      </c>
      <c r="R56" s="8">
        <v>5896.517200351891</v>
      </c>
      <c r="S56" s="8">
        <v>5439.3514604888796</v>
      </c>
      <c r="T56" s="8">
        <v>3730.3133904097663</v>
      </c>
      <c r="U56" s="8">
        <v>4129.1808949214792</v>
      </c>
      <c r="V56" s="8">
        <v>3761.4869253678366</v>
      </c>
      <c r="W56" s="8">
        <v>5051.3070134148338</v>
      </c>
      <c r="X56" s="8">
        <v>2830.8882720612346</v>
      </c>
      <c r="Y56" s="8">
        <v>3995.9010089589651</v>
      </c>
      <c r="Z56" s="8">
        <v>4067.3673784678535</v>
      </c>
      <c r="AA56" s="8">
        <v>4025.8951236586558</v>
      </c>
      <c r="AB56" s="8">
        <v>4286.4141693158927</v>
      </c>
      <c r="AC56" s="8">
        <v>3851.5511351511</v>
      </c>
      <c r="AD56" s="8">
        <v>4085.3468319145518</v>
      </c>
      <c r="AE56" s="8">
        <v>4078.7762980060497</v>
      </c>
      <c r="AF56" s="8">
        <v>4082.5625869209161</v>
      </c>
      <c r="AG56" s="8">
        <v>4076.9517491113484</v>
      </c>
      <c r="AH56" s="8">
        <v>4186.4614332495794</v>
      </c>
    </row>
    <row r="57" spans="4:34">
      <c r="E57" t="s">
        <v>5446</v>
      </c>
      <c r="F57" s="2636">
        <v>8562.8917209930987</v>
      </c>
    </row>
    <row r="58" spans="4:34">
      <c r="E58" t="s">
        <v>5449</v>
      </c>
      <c r="F58" s="2251">
        <v>4880.4924062028567</v>
      </c>
      <c r="G58" s="2251">
        <v>4691.7072616183641</v>
      </c>
      <c r="H58" s="2251">
        <v>4913.2959018090733</v>
      </c>
      <c r="I58" s="2251">
        <v>4141.1243780406758</v>
      </c>
      <c r="J58" s="2251">
        <v>4313.3687776076113</v>
      </c>
      <c r="K58" s="2251">
        <v>5003.8022894611458</v>
      </c>
      <c r="L58" s="2251">
        <v>4801.3310063832341</v>
      </c>
      <c r="M58" s="2251">
        <v>4354.634503187568</v>
      </c>
      <c r="N58" s="2251">
        <v>3953.2781722619839</v>
      </c>
      <c r="O58" s="2251">
        <v>3602.7449450034951</v>
      </c>
      <c r="P58" s="2251">
        <v>4086.111009421114</v>
      </c>
      <c r="Q58" s="2251">
        <v>4359.8429590725091</v>
      </c>
      <c r="R58" s="2251">
        <v>4136.5484520573982</v>
      </c>
      <c r="S58" s="2251">
        <v>4126.4816321374892</v>
      </c>
      <c r="T58" s="2251">
        <v>4084.4628449417987</v>
      </c>
      <c r="U58" s="2251">
        <v>4095.0122747171513</v>
      </c>
      <c r="V58" s="2251">
        <v>4085.3070570433283</v>
      </c>
      <c r="W58" s="2251">
        <v>4117.5996050953927</v>
      </c>
      <c r="X58" s="2251">
        <v>4058.3737870729692</v>
      </c>
      <c r="Y58" s="2251">
        <v>4091.546318876628</v>
      </c>
      <c r="Z58" s="2251">
        <v>4093.4118740815743</v>
      </c>
      <c r="AA58" s="2251">
        <v>4092.3312990257759</v>
      </c>
      <c r="AB58" s="2251">
        <v>4099.0299855311014</v>
      </c>
      <c r="AC58" s="2251">
        <v>4087.7266288656797</v>
      </c>
      <c r="AD58" s="2251">
        <v>4093.8786229975635</v>
      </c>
      <c r="AE58" s="2251">
        <v>4093.708170409107</v>
      </c>
      <c r="AF58" s="2251">
        <v>4093.8064109474285</v>
      </c>
      <c r="AG58" s="2251">
        <v>4093.6608136668792</v>
      </c>
      <c r="AH58" s="2251">
        <v>4096.484653137999</v>
      </c>
    </row>
    <row r="80" spans="5:5">
      <c r="E80" t="s">
        <v>5450</v>
      </c>
    </row>
    <row r="81" spans="5:34" ht="15.75">
      <c r="E81" s="836" t="s">
        <v>545</v>
      </c>
      <c r="F81" s="837">
        <v>2002</v>
      </c>
      <c r="G81" s="837">
        <v>2003</v>
      </c>
      <c r="H81" s="837">
        <v>2004</v>
      </c>
      <c r="I81" s="837">
        <v>2005</v>
      </c>
      <c r="J81" s="837">
        <v>2006</v>
      </c>
      <c r="K81" s="837">
        <v>2007</v>
      </c>
      <c r="L81" s="837">
        <v>2008</v>
      </c>
      <c r="M81" s="837">
        <v>2009</v>
      </c>
      <c r="N81" s="837">
        <v>2010</v>
      </c>
      <c r="O81" s="837">
        <v>2011</v>
      </c>
      <c r="P81" s="837">
        <v>2012</v>
      </c>
      <c r="Q81" s="837">
        <v>2013</v>
      </c>
      <c r="R81" s="837">
        <v>2014</v>
      </c>
      <c r="S81" s="837">
        <v>2015</v>
      </c>
      <c r="T81" s="837">
        <v>2016</v>
      </c>
      <c r="U81" s="837">
        <v>2017</v>
      </c>
      <c r="V81" s="837">
        <v>2018</v>
      </c>
      <c r="W81" s="837">
        <v>2019</v>
      </c>
      <c r="X81" s="837">
        <v>2020</v>
      </c>
      <c r="Y81" s="837">
        <v>2021</v>
      </c>
      <c r="Z81" s="837">
        <v>2022</v>
      </c>
      <c r="AA81" s="837">
        <v>2023</v>
      </c>
      <c r="AB81" s="837">
        <v>2024</v>
      </c>
      <c r="AC81" s="837">
        <v>2025</v>
      </c>
      <c r="AD81" s="837">
        <v>2026</v>
      </c>
      <c r="AE81" s="837">
        <v>2027</v>
      </c>
      <c r="AF81" s="837">
        <v>2028</v>
      </c>
      <c r="AG81" s="837">
        <v>2029</v>
      </c>
      <c r="AH81" s="837">
        <v>2030</v>
      </c>
    </row>
    <row r="82" spans="5:34">
      <c r="E82" t="s">
        <v>5414</v>
      </c>
      <c r="I82" s="843"/>
      <c r="J82" s="843">
        <v>54.4</v>
      </c>
      <c r="K82" s="843">
        <v>60</v>
      </c>
      <c r="L82" s="843">
        <v>60</v>
      </c>
      <c r="M82" s="843">
        <v>60</v>
      </c>
      <c r="N82" s="843">
        <v>37.9</v>
      </c>
      <c r="O82" s="843">
        <v>40.700000000000003</v>
      </c>
      <c r="P82" s="843">
        <v>44.8</v>
      </c>
      <c r="Q82" s="843">
        <v>44.8</v>
      </c>
      <c r="R82" s="843">
        <v>44.8</v>
      </c>
      <c r="S82" s="843">
        <v>39.299999999999997</v>
      </c>
      <c r="T82" s="843"/>
      <c r="U82" s="843"/>
      <c r="V82" s="843"/>
      <c r="W82" s="843"/>
      <c r="X82" s="843"/>
      <c r="Y82" s="843"/>
      <c r="Z82" s="843"/>
      <c r="AA82" s="843"/>
      <c r="AB82" s="843"/>
      <c r="AC82" s="843"/>
      <c r="AD82" s="843"/>
      <c r="AE82" s="843"/>
      <c r="AF82" s="843"/>
      <c r="AG82" s="843"/>
      <c r="AH82" s="843"/>
    </row>
    <row r="83" spans="5:34">
      <c r="E83" t="s">
        <v>5415</v>
      </c>
      <c r="I83" s="843"/>
      <c r="J83" s="843">
        <v>30.1</v>
      </c>
      <c r="K83" s="843">
        <v>31.9</v>
      </c>
      <c r="L83" s="843">
        <v>33.200000000000003</v>
      </c>
      <c r="M83" s="843">
        <v>33.9</v>
      </c>
      <c r="N83" s="843">
        <v>33.9</v>
      </c>
      <c r="O83" s="843">
        <v>33.9</v>
      </c>
      <c r="P83" s="843">
        <v>32.9</v>
      </c>
      <c r="Q83" s="843">
        <v>31.5</v>
      </c>
      <c r="R83" s="843">
        <v>32.700000000000003</v>
      </c>
      <c r="S83" s="843">
        <v>32.700000000000003</v>
      </c>
      <c r="T83" s="843"/>
      <c r="U83" s="843"/>
      <c r="V83" s="843"/>
      <c r="W83" s="843"/>
      <c r="X83" s="843"/>
      <c r="Y83" s="843"/>
      <c r="Z83" s="843"/>
      <c r="AA83" s="843"/>
      <c r="AB83" s="843"/>
      <c r="AC83" s="843"/>
      <c r="AD83" s="843"/>
      <c r="AE83" s="843"/>
      <c r="AF83" s="843"/>
      <c r="AG83" s="843"/>
      <c r="AH83" s="843"/>
    </row>
    <row r="84" spans="5:34">
      <c r="E84" t="s">
        <v>5416</v>
      </c>
      <c r="I84" s="843"/>
      <c r="J84" s="843">
        <v>41.1</v>
      </c>
      <c r="K84" s="843">
        <v>41.1</v>
      </c>
      <c r="L84" s="843">
        <v>36.200000000000003</v>
      </c>
      <c r="M84" s="843">
        <v>36.1</v>
      </c>
      <c r="N84" s="843">
        <v>35</v>
      </c>
      <c r="O84" s="843">
        <v>34.200000000000003</v>
      </c>
      <c r="P84" s="843">
        <v>34.200000000000003</v>
      </c>
      <c r="Q84" s="843">
        <v>22.3</v>
      </c>
      <c r="R84" s="843">
        <v>22.3</v>
      </c>
      <c r="S84" s="843">
        <v>21.4</v>
      </c>
      <c r="T84" s="843"/>
      <c r="U84" s="843"/>
      <c r="V84" s="843"/>
      <c r="W84" s="843"/>
      <c r="X84" s="843"/>
      <c r="Y84" s="843"/>
      <c r="Z84" s="843"/>
      <c r="AA84" s="843"/>
      <c r="AB84" s="843"/>
      <c r="AC84" s="843"/>
      <c r="AD84" s="843"/>
      <c r="AE84" s="843"/>
      <c r="AF84" s="843"/>
      <c r="AG84" s="843"/>
      <c r="AH84" s="843"/>
    </row>
    <row r="85" spans="5:34">
      <c r="E85" t="s">
        <v>5417</v>
      </c>
      <c r="I85" s="843"/>
      <c r="J85" s="843">
        <v>259.3</v>
      </c>
      <c r="K85" s="843">
        <v>263.8</v>
      </c>
      <c r="L85" s="843">
        <v>263.8</v>
      </c>
      <c r="M85" s="843">
        <v>263.8</v>
      </c>
      <c r="N85" s="843">
        <v>260.8</v>
      </c>
      <c r="O85" s="843">
        <v>260.8</v>
      </c>
      <c r="P85" s="843">
        <v>250</v>
      </c>
      <c r="Q85" s="843">
        <v>210.1</v>
      </c>
      <c r="R85" s="843">
        <v>224</v>
      </c>
      <c r="S85" s="843">
        <v>228.7</v>
      </c>
      <c r="T85" s="843"/>
      <c r="U85" s="843"/>
      <c r="V85" s="843"/>
      <c r="W85" s="843"/>
      <c r="X85" s="843"/>
      <c r="Y85" s="843"/>
      <c r="Z85" s="843"/>
      <c r="AA85" s="843"/>
      <c r="AB85" s="843"/>
      <c r="AC85" s="843"/>
      <c r="AD85" s="843"/>
      <c r="AE85" s="843"/>
      <c r="AF85" s="843"/>
      <c r="AG85" s="843"/>
      <c r="AH85" s="843"/>
    </row>
    <row r="86" spans="5:34">
      <c r="E86" t="s">
        <v>5418</v>
      </c>
      <c r="I86" s="843"/>
      <c r="J86" s="843">
        <v>149.6</v>
      </c>
      <c r="K86" s="843">
        <v>149.6</v>
      </c>
      <c r="L86" s="843">
        <v>149.6</v>
      </c>
      <c r="M86" s="843">
        <v>130.69999999999999</v>
      </c>
      <c r="N86" s="843">
        <v>130.69999999999999</v>
      </c>
      <c r="O86" s="843">
        <v>125.9</v>
      </c>
      <c r="P86" s="843">
        <v>102.7</v>
      </c>
      <c r="Q86" s="843">
        <v>94.7</v>
      </c>
      <c r="R86" s="843">
        <v>79.2</v>
      </c>
      <c r="S86" s="843">
        <v>79.2</v>
      </c>
      <c r="T86" s="843"/>
      <c r="U86" s="843"/>
      <c r="V86" s="843"/>
      <c r="W86" s="843"/>
      <c r="X86" s="843"/>
      <c r="Y86" s="843"/>
      <c r="Z86" s="843"/>
      <c r="AA86" s="843"/>
      <c r="AB86" s="843"/>
      <c r="AC86" s="843"/>
      <c r="AD86" s="843"/>
      <c r="AE86" s="843"/>
      <c r="AF86" s="843"/>
      <c r="AG86" s="843"/>
      <c r="AH86" s="843"/>
    </row>
    <row r="87" spans="5:34">
      <c r="E87" t="s">
        <v>5419</v>
      </c>
      <c r="I87" s="843"/>
      <c r="J87" s="843">
        <v>11.7</v>
      </c>
      <c r="K87" s="843">
        <v>11.7</v>
      </c>
      <c r="L87" s="843">
        <v>9.9</v>
      </c>
      <c r="M87" s="843">
        <v>7.7</v>
      </c>
      <c r="N87" s="843">
        <v>7.3</v>
      </c>
      <c r="O87" s="843">
        <v>7.1</v>
      </c>
      <c r="P87" s="843">
        <v>5.9</v>
      </c>
      <c r="Q87" s="843">
        <v>5.9</v>
      </c>
      <c r="R87" s="843">
        <v>3.3</v>
      </c>
      <c r="S87" s="843">
        <v>2.9</v>
      </c>
      <c r="T87" s="843"/>
      <c r="U87" s="843"/>
      <c r="V87" s="843"/>
      <c r="W87" s="843"/>
      <c r="X87" s="843"/>
      <c r="Y87" s="843"/>
      <c r="Z87" s="843"/>
      <c r="AA87" s="843"/>
      <c r="AB87" s="843"/>
      <c r="AC87" s="843"/>
      <c r="AD87" s="843"/>
      <c r="AE87" s="843"/>
      <c r="AF87" s="843"/>
      <c r="AG87" s="843"/>
      <c r="AH87" s="843"/>
    </row>
    <row r="88" spans="5:34">
      <c r="E88" t="s">
        <v>5420</v>
      </c>
      <c r="I88" s="843"/>
      <c r="J88" s="843">
        <v>265.60000000000002</v>
      </c>
      <c r="K88" s="843">
        <v>265.60000000000002</v>
      </c>
      <c r="L88" s="843">
        <v>265.60000000000002</v>
      </c>
      <c r="M88" s="843">
        <v>303</v>
      </c>
      <c r="N88" s="843">
        <v>303</v>
      </c>
      <c r="O88" s="843">
        <v>303</v>
      </c>
      <c r="P88" s="843">
        <v>263.5</v>
      </c>
      <c r="Q88" s="843">
        <v>233.8</v>
      </c>
      <c r="R88" s="843">
        <v>238.1</v>
      </c>
      <c r="S88" s="843">
        <v>267.39999999999998</v>
      </c>
      <c r="T88" s="843"/>
      <c r="U88" s="843"/>
      <c r="V88" s="843"/>
      <c r="W88" s="843"/>
      <c r="X88" s="843"/>
      <c r="Y88" s="843"/>
      <c r="Z88" s="843"/>
      <c r="AA88" s="843"/>
      <c r="AB88" s="843"/>
      <c r="AC88" s="843"/>
      <c r="AD88" s="843"/>
      <c r="AE88" s="843"/>
      <c r="AF88" s="843"/>
      <c r="AG88" s="843"/>
      <c r="AH88" s="843"/>
    </row>
    <row r="89" spans="5:34">
      <c r="E89" t="s">
        <v>3223</v>
      </c>
      <c r="I89" s="843"/>
      <c r="J89" s="843">
        <v>30.3</v>
      </c>
      <c r="K89" s="843">
        <v>30.3</v>
      </c>
      <c r="L89" s="843">
        <v>30.3</v>
      </c>
      <c r="M89" s="843">
        <v>25.4</v>
      </c>
      <c r="N89" s="843">
        <v>25.4</v>
      </c>
      <c r="O89" s="843">
        <v>25.4</v>
      </c>
      <c r="P89" s="843">
        <v>24.3</v>
      </c>
      <c r="Q89" s="843">
        <v>24.3</v>
      </c>
      <c r="R89" s="843">
        <v>20.2</v>
      </c>
      <c r="S89" s="843">
        <v>19</v>
      </c>
      <c r="T89" s="843"/>
      <c r="U89" s="843"/>
      <c r="V89" s="843"/>
      <c r="W89" s="843"/>
      <c r="X89" s="843"/>
      <c r="Y89" s="843"/>
      <c r="Z89" s="843"/>
      <c r="AA89" s="843"/>
      <c r="AB89" s="843"/>
      <c r="AC89" s="843"/>
      <c r="AD89" s="843"/>
      <c r="AE89" s="843"/>
      <c r="AF89" s="843"/>
      <c r="AG89" s="843"/>
      <c r="AH89" s="843"/>
    </row>
    <row r="90" spans="5:34">
      <c r="E90" t="s">
        <v>5421</v>
      </c>
      <c r="I90" s="843"/>
      <c r="J90" s="843">
        <v>27.9</v>
      </c>
      <c r="K90" s="843">
        <v>34.200000000000003</v>
      </c>
      <c r="L90" s="843">
        <v>34.200000000000003</v>
      </c>
      <c r="M90" s="843">
        <v>36.9</v>
      </c>
      <c r="N90" s="843">
        <v>36.9</v>
      </c>
      <c r="O90" s="843">
        <v>37.4</v>
      </c>
      <c r="P90" s="843">
        <v>37.4</v>
      </c>
      <c r="Q90" s="843">
        <v>37.4</v>
      </c>
      <c r="R90" s="843">
        <v>32.200000000000003</v>
      </c>
      <c r="S90" s="843">
        <v>27.4</v>
      </c>
      <c r="T90" s="843"/>
      <c r="U90" s="843"/>
      <c r="V90" s="843"/>
      <c r="W90" s="843"/>
      <c r="X90" s="843"/>
      <c r="Y90" s="843"/>
      <c r="Z90" s="843"/>
      <c r="AA90" s="843"/>
      <c r="AB90" s="843"/>
      <c r="AC90" s="843"/>
      <c r="AD90" s="843"/>
      <c r="AE90" s="843"/>
      <c r="AF90" s="843"/>
      <c r="AG90" s="843"/>
      <c r="AH90" s="843"/>
    </row>
    <row r="91" spans="5:34">
      <c r="E91" t="s">
        <v>5422</v>
      </c>
      <c r="I91" s="843"/>
      <c r="J91" s="843">
        <v>60</v>
      </c>
      <c r="K91" s="843">
        <v>60</v>
      </c>
      <c r="L91" s="843">
        <v>59.9</v>
      </c>
      <c r="M91" s="843">
        <v>57</v>
      </c>
      <c r="N91" s="843">
        <v>57</v>
      </c>
      <c r="O91" s="843">
        <v>56</v>
      </c>
      <c r="P91" s="843">
        <v>56</v>
      </c>
      <c r="Q91" s="843">
        <v>56</v>
      </c>
      <c r="R91" s="843">
        <v>49.6</v>
      </c>
      <c r="S91" s="843">
        <v>49</v>
      </c>
      <c r="T91" s="843"/>
      <c r="U91" s="843"/>
      <c r="V91" s="843"/>
      <c r="W91" s="843"/>
      <c r="X91" s="843"/>
      <c r="Y91" s="843"/>
      <c r="Z91" s="843"/>
      <c r="AA91" s="843"/>
      <c r="AB91" s="843"/>
      <c r="AC91" s="843"/>
      <c r="AD91" s="843"/>
      <c r="AE91" s="843"/>
      <c r="AF91" s="843"/>
      <c r="AG91" s="843"/>
      <c r="AH91" s="843"/>
    </row>
    <row r="92" spans="5:34">
      <c r="E92" t="s">
        <v>5423</v>
      </c>
      <c r="I92" s="843"/>
      <c r="J92" s="843">
        <v>182.9</v>
      </c>
      <c r="K92" s="843">
        <v>182.9</v>
      </c>
      <c r="L92" s="843">
        <v>168.3</v>
      </c>
      <c r="M92" s="843">
        <v>176.2</v>
      </c>
      <c r="N92" s="843">
        <v>176.2</v>
      </c>
      <c r="O92" s="843">
        <v>176.2</v>
      </c>
      <c r="P92" s="843">
        <v>125.8</v>
      </c>
      <c r="Q92" s="843">
        <v>138</v>
      </c>
      <c r="R92" s="843">
        <v>138</v>
      </c>
      <c r="S92" s="843">
        <v>153.9</v>
      </c>
      <c r="T92" s="843"/>
      <c r="U92" s="843"/>
      <c r="V92" s="843"/>
      <c r="W92" s="843"/>
      <c r="X92" s="843"/>
      <c r="Y92" s="843"/>
      <c r="Z92" s="843"/>
      <c r="AA92" s="843"/>
      <c r="AB92" s="843"/>
      <c r="AC92" s="843"/>
      <c r="AD92" s="843"/>
      <c r="AE92" s="843"/>
      <c r="AF92" s="843"/>
      <c r="AG92" s="843"/>
      <c r="AH92" s="843"/>
    </row>
    <row r="93" spans="5:34">
      <c r="E93" t="s">
        <v>5424</v>
      </c>
      <c r="I93" s="843"/>
      <c r="J93" s="843">
        <v>46.9</v>
      </c>
      <c r="K93" s="843">
        <v>46.9</v>
      </c>
      <c r="L93" s="843">
        <v>46.9</v>
      </c>
      <c r="M93" s="843">
        <v>45.3</v>
      </c>
      <c r="N93" s="843">
        <v>45.3</v>
      </c>
      <c r="O93" s="843">
        <v>45.3</v>
      </c>
      <c r="P93" s="843">
        <v>45.3</v>
      </c>
      <c r="Q93" s="843">
        <v>43.9</v>
      </c>
      <c r="R93" s="843">
        <v>43.9</v>
      </c>
      <c r="S93" s="843">
        <v>43.4</v>
      </c>
      <c r="T93" s="843"/>
      <c r="U93" s="843"/>
      <c r="V93" s="843"/>
      <c r="W93" s="843"/>
      <c r="X93" s="843"/>
      <c r="Y93" s="843"/>
      <c r="Z93" s="843"/>
      <c r="AA93" s="843"/>
      <c r="AB93" s="843"/>
      <c r="AC93" s="843"/>
      <c r="AD93" s="843"/>
      <c r="AE93" s="843"/>
      <c r="AF93" s="843"/>
      <c r="AG93" s="843"/>
      <c r="AH93" s="843"/>
    </row>
    <row r="94" spans="5:34">
      <c r="E94" t="s">
        <v>5425</v>
      </c>
      <c r="I94" s="843"/>
      <c r="J94" s="843">
        <v>72.2</v>
      </c>
      <c r="K94" s="843">
        <v>72.900000000000006</v>
      </c>
      <c r="L94" s="843">
        <v>72.900000000000006</v>
      </c>
      <c r="M94" s="843">
        <v>72.900000000000006</v>
      </c>
      <c r="N94" s="843">
        <v>68.099999999999994</v>
      </c>
      <c r="O94" s="843">
        <v>68.099999999999994</v>
      </c>
      <c r="P94" s="843">
        <v>68.099999999999994</v>
      </c>
      <c r="Q94" s="843">
        <v>67.2</v>
      </c>
      <c r="R94" s="843">
        <v>61.2</v>
      </c>
      <c r="S94" s="843">
        <v>66.900000000000006</v>
      </c>
      <c r="T94" s="843"/>
      <c r="U94" s="843"/>
      <c r="V94" s="843"/>
      <c r="W94" s="843"/>
      <c r="X94" s="843"/>
      <c r="Y94" s="843"/>
      <c r="Z94" s="843"/>
      <c r="AA94" s="843"/>
      <c r="AB94" s="843"/>
      <c r="AC94" s="843"/>
      <c r="AD94" s="843"/>
      <c r="AE94" s="843"/>
      <c r="AF94" s="843"/>
      <c r="AG94" s="843"/>
      <c r="AH94" s="843"/>
    </row>
    <row r="95" spans="5:34">
      <c r="E95" t="s">
        <v>5426</v>
      </c>
      <c r="I95" s="843"/>
      <c r="J95" s="843">
        <v>795.9</v>
      </c>
      <c r="K95" s="843">
        <v>795.9</v>
      </c>
      <c r="L95" s="843">
        <v>795.9</v>
      </c>
      <c r="M95" s="843">
        <v>768.5</v>
      </c>
      <c r="N95" s="843">
        <v>821.9</v>
      </c>
      <c r="O95" s="843">
        <v>821.9</v>
      </c>
      <c r="P95" s="843">
        <v>821.9</v>
      </c>
      <c r="Q95" s="843">
        <v>698.2</v>
      </c>
      <c r="R95" s="843">
        <v>525.9</v>
      </c>
      <c r="S95" s="843">
        <v>767.1</v>
      </c>
      <c r="T95" s="843"/>
      <c r="U95" s="843"/>
      <c r="V95" s="843"/>
      <c r="W95" s="843"/>
      <c r="X95" s="843"/>
      <c r="Y95" s="843"/>
      <c r="Z95" s="843"/>
      <c r="AA95" s="843"/>
      <c r="AB95" s="843"/>
      <c r="AC95" s="843"/>
      <c r="AD95" s="843"/>
      <c r="AE95" s="843"/>
      <c r="AF95" s="843"/>
      <c r="AG95" s="843"/>
      <c r="AH95" s="843"/>
    </row>
    <row r="96" spans="5:34">
      <c r="E96" t="s">
        <v>5427</v>
      </c>
      <c r="I96" s="843"/>
      <c r="J96" s="843">
        <v>529.1</v>
      </c>
      <c r="K96" s="843">
        <v>529.1</v>
      </c>
      <c r="L96" s="843">
        <v>515.70000000000005</v>
      </c>
      <c r="M96" s="843">
        <v>469.2</v>
      </c>
      <c r="N96" s="843">
        <v>469.2</v>
      </c>
      <c r="O96" s="843">
        <v>489.5</v>
      </c>
      <c r="P96" s="843">
        <v>489.5</v>
      </c>
      <c r="Q96" s="843">
        <v>489.5</v>
      </c>
      <c r="R96" s="843">
        <v>425.5</v>
      </c>
      <c r="S96" s="843">
        <v>401.1</v>
      </c>
      <c r="T96" s="843"/>
      <c r="U96" s="843"/>
      <c r="V96" s="843"/>
      <c r="W96" s="843"/>
      <c r="X96" s="843"/>
      <c r="Y96" s="843"/>
      <c r="Z96" s="843"/>
      <c r="AA96" s="843"/>
      <c r="AB96" s="843"/>
      <c r="AC96" s="843"/>
      <c r="AD96" s="843"/>
      <c r="AE96" s="843"/>
      <c r="AF96" s="843"/>
      <c r="AG96" s="843"/>
      <c r="AH96" s="843"/>
    </row>
    <row r="97" spans="5:34">
      <c r="E97" t="s">
        <v>5428</v>
      </c>
      <c r="I97" s="843"/>
      <c r="J97" s="843">
        <v>75.5</v>
      </c>
      <c r="K97" s="843">
        <v>60.7</v>
      </c>
      <c r="L97" s="843">
        <v>66.900000000000006</v>
      </c>
      <c r="M97" s="843">
        <v>66.900000000000006</v>
      </c>
      <c r="N97" s="843">
        <v>66.900000000000006</v>
      </c>
      <c r="O97" s="843">
        <v>58.5</v>
      </c>
      <c r="P97" s="843">
        <v>55.6</v>
      </c>
      <c r="Q97" s="843">
        <v>50.6</v>
      </c>
      <c r="R97" s="843">
        <v>52.1</v>
      </c>
      <c r="S97" s="843">
        <v>52.5</v>
      </c>
      <c r="T97" s="843"/>
      <c r="U97" s="843"/>
      <c r="V97" s="843"/>
      <c r="W97" s="843"/>
      <c r="X97" s="843"/>
      <c r="Y97" s="843"/>
      <c r="Z97" s="843"/>
      <c r="AA97" s="843"/>
      <c r="AB97" s="843"/>
      <c r="AC97" s="843"/>
      <c r="AD97" s="843"/>
      <c r="AE97" s="843"/>
      <c r="AF97" s="843"/>
      <c r="AG97" s="843"/>
      <c r="AH97" s="843"/>
    </row>
    <row r="98" spans="5:34">
      <c r="E98" t="s">
        <v>5429</v>
      </c>
      <c r="I98" s="843"/>
      <c r="J98" s="2630">
        <v>1296</v>
      </c>
      <c r="K98" s="2630">
        <v>1296</v>
      </c>
      <c r="L98" s="2630">
        <v>1296</v>
      </c>
      <c r="M98" s="2630">
        <v>1296</v>
      </c>
      <c r="N98" s="2630">
        <v>1296</v>
      </c>
      <c r="O98" s="843">
        <v>1278.4000000000001</v>
      </c>
      <c r="P98" s="843">
        <v>1055.3</v>
      </c>
      <c r="Q98" s="843">
        <v>1055.3</v>
      </c>
      <c r="R98" s="843">
        <v>961.5</v>
      </c>
      <c r="S98" s="843">
        <v>967.4</v>
      </c>
      <c r="T98" s="843"/>
      <c r="U98" s="843"/>
      <c r="V98" s="843"/>
      <c r="W98" s="843"/>
      <c r="X98" s="843"/>
      <c r="Y98" s="843"/>
      <c r="Z98" s="843"/>
      <c r="AA98" s="843"/>
      <c r="AB98" s="843"/>
      <c r="AC98" s="843"/>
      <c r="AD98" s="843"/>
      <c r="AE98" s="843"/>
      <c r="AF98" s="843"/>
      <c r="AG98" s="843"/>
      <c r="AH98" s="843"/>
    </row>
    <row r="99" spans="5:34">
      <c r="E99" t="s">
        <v>5430</v>
      </c>
      <c r="I99" s="843"/>
      <c r="J99" s="843">
        <v>0</v>
      </c>
      <c r="K99" s="843">
        <v>0</v>
      </c>
      <c r="L99" s="843">
        <v>0.1</v>
      </c>
      <c r="M99" s="843">
        <v>6.5</v>
      </c>
      <c r="N99" s="843">
        <v>6.5</v>
      </c>
      <c r="O99" s="843">
        <v>6.5</v>
      </c>
      <c r="P99" s="843">
        <v>4.0999999999999996</v>
      </c>
      <c r="Q99" s="843">
        <v>4.0999999999999996</v>
      </c>
      <c r="R99" s="843">
        <v>4.0999999999999996</v>
      </c>
      <c r="S99" s="843">
        <v>4.9000000000000004</v>
      </c>
      <c r="T99" s="843"/>
      <c r="U99" s="843"/>
      <c r="V99" s="843"/>
      <c r="W99" s="843"/>
      <c r="X99" s="843"/>
      <c r="Y99" s="843"/>
      <c r="Z99" s="843"/>
      <c r="AA99" s="843"/>
      <c r="AB99" s="843"/>
      <c r="AC99" s="843"/>
      <c r="AD99" s="843"/>
      <c r="AE99" s="843"/>
      <c r="AF99" s="843"/>
      <c r="AG99" s="843"/>
      <c r="AH99" s="843"/>
    </row>
    <row r="100" spans="5:34">
      <c r="E100" t="s">
        <v>5431</v>
      </c>
      <c r="I100" s="843"/>
      <c r="J100" s="843">
        <v>7.1</v>
      </c>
      <c r="K100" s="843">
        <v>7.1</v>
      </c>
      <c r="L100" s="843">
        <v>8.3000000000000007</v>
      </c>
      <c r="M100" s="843">
        <v>8.3000000000000007</v>
      </c>
      <c r="N100" s="843">
        <v>8.3000000000000007</v>
      </c>
      <c r="O100" s="843">
        <v>5.2</v>
      </c>
      <c r="P100" s="843">
        <v>5.2</v>
      </c>
      <c r="Q100" s="843">
        <v>4.2</v>
      </c>
      <c r="R100" s="843">
        <v>5.3</v>
      </c>
      <c r="S100" s="843">
        <v>6.1</v>
      </c>
      <c r="T100" s="843"/>
      <c r="U100" s="843"/>
      <c r="V100" s="843"/>
      <c r="W100" s="843"/>
      <c r="X100" s="843"/>
      <c r="Y100" s="843"/>
      <c r="Z100" s="843"/>
      <c r="AA100" s="843"/>
      <c r="AB100" s="843"/>
      <c r="AC100" s="843"/>
      <c r="AD100" s="843"/>
      <c r="AE100" s="843"/>
      <c r="AF100" s="843"/>
      <c r="AG100" s="843"/>
      <c r="AH100" s="843"/>
    </row>
    <row r="101" spans="5:34">
      <c r="E101" t="s">
        <v>5432</v>
      </c>
      <c r="I101" s="843"/>
      <c r="J101" s="843">
        <v>39.6</v>
      </c>
      <c r="K101" s="843">
        <v>29.9</v>
      </c>
      <c r="L101" s="843">
        <v>30.7</v>
      </c>
      <c r="M101" s="843">
        <v>30.7</v>
      </c>
      <c r="N101" s="843">
        <v>30.7</v>
      </c>
      <c r="O101" s="843">
        <v>29.7</v>
      </c>
      <c r="P101" s="843">
        <v>20</v>
      </c>
      <c r="Q101" s="843">
        <v>20</v>
      </c>
      <c r="R101" s="843">
        <v>20</v>
      </c>
      <c r="S101" s="843">
        <v>20</v>
      </c>
      <c r="T101" s="843"/>
      <c r="U101" s="843"/>
      <c r="V101" s="843"/>
      <c r="W101" s="843"/>
      <c r="X101" s="843"/>
      <c r="Y101" s="843"/>
      <c r="Z101" s="843"/>
      <c r="AA101" s="843"/>
      <c r="AB101" s="843"/>
      <c r="AC101" s="843"/>
      <c r="AD101" s="843"/>
      <c r="AE101" s="843"/>
      <c r="AF101" s="843"/>
      <c r="AG101" s="843"/>
      <c r="AH101" s="843"/>
    </row>
    <row r="102" spans="5:34">
      <c r="E102" t="s">
        <v>5433</v>
      </c>
      <c r="I102" s="843"/>
      <c r="J102" s="843">
        <v>36.9</v>
      </c>
      <c r="K102" s="843">
        <v>36.9</v>
      </c>
      <c r="L102" s="843">
        <v>33.200000000000003</v>
      </c>
      <c r="M102" s="843">
        <v>27.8</v>
      </c>
      <c r="N102" s="843">
        <v>27.8</v>
      </c>
      <c r="O102" s="843">
        <v>27.6</v>
      </c>
      <c r="P102" s="843">
        <v>26.2</v>
      </c>
      <c r="Q102" s="843">
        <v>25</v>
      </c>
      <c r="R102" s="843">
        <v>24.3</v>
      </c>
      <c r="S102" s="843">
        <v>22.7</v>
      </c>
      <c r="T102" s="843"/>
      <c r="U102" s="843"/>
      <c r="V102" s="843"/>
      <c r="W102" s="843"/>
      <c r="X102" s="843"/>
      <c r="Y102" s="843"/>
      <c r="Z102" s="843"/>
      <c r="AA102" s="843"/>
      <c r="AB102" s="843"/>
      <c r="AC102" s="843"/>
      <c r="AD102" s="843"/>
      <c r="AE102" s="843"/>
      <c r="AF102" s="843"/>
      <c r="AG102" s="843"/>
      <c r="AH102" s="843"/>
    </row>
    <row r="103" spans="5:34">
      <c r="E103" t="s">
        <v>5434</v>
      </c>
      <c r="I103" s="843"/>
      <c r="J103" s="843">
        <v>211</v>
      </c>
      <c r="K103" s="843">
        <v>211</v>
      </c>
      <c r="L103" s="843">
        <v>193.7</v>
      </c>
      <c r="M103" s="843">
        <v>171.4</v>
      </c>
      <c r="N103" s="843">
        <v>171.4</v>
      </c>
      <c r="O103" s="843">
        <v>171.4</v>
      </c>
      <c r="P103" s="843">
        <v>168.1</v>
      </c>
      <c r="Q103" s="843">
        <v>139.4</v>
      </c>
      <c r="R103" s="843">
        <v>139.4</v>
      </c>
      <c r="S103" s="843">
        <v>178.6</v>
      </c>
      <c r="T103" s="843"/>
      <c r="U103" s="843"/>
      <c r="V103" s="843"/>
      <c r="W103" s="843"/>
      <c r="X103" s="843"/>
      <c r="Y103" s="843"/>
      <c r="Z103" s="843"/>
      <c r="AA103" s="843"/>
      <c r="AB103" s="843"/>
      <c r="AC103" s="843"/>
      <c r="AD103" s="843"/>
      <c r="AE103" s="843"/>
      <c r="AF103" s="843"/>
      <c r="AG103" s="843"/>
      <c r="AH103" s="843"/>
    </row>
    <row r="104" spans="5:34">
      <c r="E104" t="s">
        <v>5435</v>
      </c>
      <c r="I104" s="843"/>
      <c r="J104" s="843">
        <v>45.9</v>
      </c>
      <c r="K104" s="843">
        <v>45.9</v>
      </c>
      <c r="L104" s="843">
        <v>45.9</v>
      </c>
      <c r="M104" s="843">
        <v>42.1</v>
      </c>
      <c r="N104" s="843">
        <v>41.8</v>
      </c>
      <c r="O104" s="843">
        <v>41.6</v>
      </c>
      <c r="P104" s="843">
        <v>42.8</v>
      </c>
      <c r="Q104" s="843">
        <v>42.8</v>
      </c>
      <c r="R104" s="843">
        <v>42.8</v>
      </c>
      <c r="S104" s="843">
        <v>36.200000000000003</v>
      </c>
      <c r="T104" s="843"/>
      <c r="U104" s="843"/>
      <c r="V104" s="843"/>
      <c r="W104" s="843"/>
      <c r="X104" s="843"/>
      <c r="Y104" s="843"/>
      <c r="Z104" s="843"/>
      <c r="AA104" s="843"/>
      <c r="AB104" s="843"/>
      <c r="AC104" s="843"/>
      <c r="AD104" s="843"/>
      <c r="AE104" s="843"/>
      <c r="AF104" s="843"/>
      <c r="AG104" s="843"/>
      <c r="AH104" s="843"/>
    </row>
    <row r="105" spans="5:34">
      <c r="E105" t="s">
        <v>5436</v>
      </c>
      <c r="I105" s="843"/>
      <c r="J105" s="843">
        <v>70.900000000000006</v>
      </c>
      <c r="K105" s="843">
        <v>70.900000000000006</v>
      </c>
      <c r="L105" s="843">
        <v>47.5</v>
      </c>
      <c r="M105" s="843">
        <v>63.8</v>
      </c>
      <c r="N105" s="843">
        <v>63.8</v>
      </c>
      <c r="O105" s="843">
        <v>63.8</v>
      </c>
      <c r="P105" s="843">
        <v>36.9</v>
      </c>
      <c r="Q105" s="843">
        <v>27.6</v>
      </c>
      <c r="R105" s="843">
        <v>22.9</v>
      </c>
      <c r="S105" s="843">
        <v>20.399999999999999</v>
      </c>
      <c r="T105" s="843"/>
      <c r="U105" s="843"/>
      <c r="V105" s="843"/>
      <c r="W105" s="843"/>
      <c r="X105" s="843"/>
      <c r="Y105" s="843"/>
      <c r="Z105" s="843"/>
      <c r="AA105" s="843"/>
      <c r="AB105" s="843"/>
      <c r="AC105" s="843"/>
      <c r="AD105" s="843"/>
      <c r="AE105" s="843"/>
      <c r="AF105" s="843"/>
      <c r="AG105" s="843"/>
      <c r="AH105" s="843"/>
    </row>
    <row r="106" spans="5:34">
      <c r="E106" t="s">
        <v>5437</v>
      </c>
      <c r="I106" s="843"/>
      <c r="J106" s="843">
        <v>260.5</v>
      </c>
      <c r="K106" s="843">
        <v>276.5</v>
      </c>
      <c r="L106" s="843">
        <v>276.5</v>
      </c>
      <c r="M106" s="843">
        <v>276.5</v>
      </c>
      <c r="N106" s="843">
        <v>275.8</v>
      </c>
      <c r="O106" s="843">
        <v>262.3</v>
      </c>
      <c r="P106" s="843">
        <v>243.3</v>
      </c>
      <c r="Q106" s="843">
        <v>221.3</v>
      </c>
      <c r="R106" s="843">
        <v>222.6</v>
      </c>
      <c r="S106" s="843">
        <v>230.2</v>
      </c>
      <c r="T106" s="843"/>
      <c r="U106" s="843"/>
      <c r="V106" s="843"/>
      <c r="W106" s="843"/>
      <c r="X106" s="843"/>
      <c r="Y106" s="843"/>
      <c r="Z106" s="843"/>
      <c r="AA106" s="843"/>
      <c r="AB106" s="843"/>
      <c r="AC106" s="843"/>
      <c r="AD106" s="843"/>
      <c r="AE106" s="843"/>
      <c r="AF106" s="843"/>
      <c r="AG106" s="843"/>
      <c r="AH106" s="843"/>
    </row>
    <row r="107" spans="5:34">
      <c r="E107" t="s">
        <v>5438</v>
      </c>
      <c r="I107" s="843"/>
      <c r="J107" s="843">
        <v>265.10000000000002</v>
      </c>
      <c r="K107" s="843">
        <v>273.5</v>
      </c>
      <c r="L107" s="843">
        <v>290.2</v>
      </c>
      <c r="M107" s="843">
        <v>290.2</v>
      </c>
      <c r="N107" s="843">
        <v>290.2</v>
      </c>
      <c r="O107" s="843">
        <v>289.10000000000002</v>
      </c>
      <c r="P107" s="843">
        <v>271</v>
      </c>
      <c r="Q107" s="843">
        <v>214.4</v>
      </c>
      <c r="R107" s="843">
        <v>199.5</v>
      </c>
      <c r="S107" s="843">
        <v>198.6</v>
      </c>
      <c r="T107" s="843"/>
      <c r="U107" s="843"/>
      <c r="V107" s="843"/>
      <c r="W107" s="843"/>
      <c r="X107" s="843"/>
      <c r="Y107" s="843"/>
      <c r="Z107" s="843"/>
      <c r="AA107" s="843"/>
      <c r="AB107" s="843"/>
      <c r="AC107" s="843"/>
      <c r="AD107" s="843"/>
      <c r="AE107" s="843"/>
      <c r="AF107" s="843"/>
      <c r="AG107" s="843"/>
      <c r="AH107" s="843"/>
    </row>
    <row r="108" spans="5:34" ht="15.75">
      <c r="E108" s="2" t="s">
        <v>38</v>
      </c>
      <c r="I108" s="843"/>
      <c r="J108" s="1031">
        <v>4865.5</v>
      </c>
      <c r="K108" s="1031">
        <v>4884.2999999999993</v>
      </c>
      <c r="L108" s="1031">
        <v>4831.3999999999996</v>
      </c>
      <c r="M108" s="1031">
        <v>4766.8</v>
      </c>
      <c r="N108" s="1031">
        <v>4787.8</v>
      </c>
      <c r="O108" s="1031">
        <v>4759.5</v>
      </c>
      <c r="P108" s="1031">
        <v>4330.7999999999993</v>
      </c>
      <c r="Q108" s="1031">
        <v>4002.3</v>
      </c>
      <c r="R108" s="1031">
        <v>3635.4000000000005</v>
      </c>
      <c r="S108" s="1031">
        <v>3936.9999999999991</v>
      </c>
      <c r="T108" s="2638">
        <v>3936.9999999999991</v>
      </c>
      <c r="U108" s="2638">
        <v>3936.9999999999991</v>
      </c>
      <c r="V108" s="2638">
        <v>3936.9999999999991</v>
      </c>
      <c r="W108" s="2638">
        <v>3936.9999999999991</v>
      </c>
      <c r="X108" s="2638">
        <v>3936.9999999999991</v>
      </c>
      <c r="Y108" s="2638">
        <v>3936.9999999999991</v>
      </c>
      <c r="Z108" s="2638">
        <v>3936.9999999999991</v>
      </c>
      <c r="AA108" s="2638">
        <v>3936.9999999999991</v>
      </c>
      <c r="AB108" s="2638">
        <v>3936.9999999999991</v>
      </c>
      <c r="AC108" s="2638">
        <v>3936.9999999999991</v>
      </c>
      <c r="AD108" s="2638">
        <v>3936.9999999999991</v>
      </c>
      <c r="AE108" s="2638">
        <v>3936.9999999999991</v>
      </c>
      <c r="AF108" s="2638">
        <v>3936.9999999999991</v>
      </c>
      <c r="AG108" s="2638">
        <v>3936.9999999999991</v>
      </c>
      <c r="AH108" s="2638">
        <v>3936.9999999999991</v>
      </c>
    </row>
    <row r="109" spans="5:34">
      <c r="I109" s="843"/>
    </row>
    <row r="110" spans="5:34">
      <c r="I110" s="843"/>
    </row>
    <row r="363" spans="1:2">
      <c r="A363" s="21"/>
      <c r="B363" s="21"/>
    </row>
    <row r="364" spans="1:2">
      <c r="A364" s="21"/>
      <c r="B364" s="21"/>
    </row>
    <row r="365" spans="1:2">
      <c r="A365" s="21"/>
      <c r="B365" s="21"/>
    </row>
    <row r="366" spans="1:2">
      <c r="A366" s="21"/>
      <c r="B366" s="21"/>
    </row>
    <row r="367" spans="1:2">
      <c r="A367" s="21"/>
      <c r="B367" s="21"/>
    </row>
    <row r="368" spans="1:2">
      <c r="A368" s="21"/>
      <c r="B368" s="21"/>
    </row>
    <row r="369" spans="1:2">
      <c r="A369" s="21"/>
      <c r="B369" s="21"/>
    </row>
    <row r="370" spans="1:2">
      <c r="A370" s="21"/>
      <c r="B370" s="21"/>
    </row>
    <row r="371" spans="1:2">
      <c r="A371" s="21"/>
      <c r="B371" s="21"/>
    </row>
    <row r="372" spans="1:2">
      <c r="A372" s="21"/>
      <c r="B372" s="21"/>
    </row>
    <row r="373" spans="1:2">
      <c r="A373" s="21"/>
      <c r="B373" s="21"/>
    </row>
    <row r="374" spans="1:2">
      <c r="A374" s="21"/>
      <c r="B374" s="21"/>
    </row>
    <row r="375" spans="1:2">
      <c r="A375" s="21"/>
      <c r="B375" s="21"/>
    </row>
    <row r="376" spans="1:2">
      <c r="A376" s="21"/>
      <c r="B376" s="21"/>
    </row>
    <row r="377" spans="1:2">
      <c r="A377" s="21"/>
      <c r="B377" s="21"/>
    </row>
  </sheetData>
  <conditionalFormatting sqref="B7:B14">
    <cfRule type="cellIs" dxfId="91" priority="3" stopIfTrue="1" operator="notEqual">
      <formula>0</formula>
    </cfRule>
  </conditionalFormatting>
  <conditionalFormatting sqref="A16:B393">
    <cfRule type="cellIs" dxfId="90" priority="4" stopIfTrue="1" operator="greaterThan">
      <formula>0</formula>
    </cfRule>
  </conditionalFormatting>
  <conditionalFormatting sqref="B7:B14">
    <cfRule type="cellIs" dxfId="89" priority="2" stopIfTrue="1" operator="notEqual">
      <formula>0</formula>
    </cfRule>
  </conditionalFormatting>
  <conditionalFormatting sqref="A16:B393">
    <cfRule type="cellIs" dxfId="88" priority="1" stopIfTrue="1" operator="greaterThan">
      <formula>0</formula>
    </cfRule>
  </conditionalFormatting>
  <pageMargins left="0.75" right="0.75" top="1" bottom="1" header="0.5" footer="0.5"/>
  <pageSetup orientation="portrait" r:id="rId1"/>
  <headerFooter alignWithMargins="0"/>
  <drawing r:id="rId2"/>
  <legacyDrawing r:id="rId3"/>
</worksheet>
</file>

<file path=xl/worksheets/sheet82.xml><?xml version="1.0" encoding="utf-8"?>
<worksheet xmlns="http://schemas.openxmlformats.org/spreadsheetml/2006/main" xmlns:r="http://schemas.openxmlformats.org/officeDocument/2006/relationships">
  <sheetPr codeName="Sheet108">
    <pageSetUpPr fitToPage="1"/>
  </sheetPr>
  <dimension ref="A1:AE347"/>
  <sheetViews>
    <sheetView workbookViewId="0"/>
  </sheetViews>
  <sheetFormatPr defaultRowHeight="15" outlineLevelRow="1"/>
  <cols>
    <col min="1" max="2" width="7.33203125" style="9" customWidth="1"/>
    <col min="3" max="3" width="5.109375" customWidth="1"/>
    <col min="4" max="4" width="9.77734375" bestFit="1" customWidth="1"/>
    <col min="5" max="5" width="11.77734375" customWidth="1"/>
    <col min="6" max="6" width="12.77734375" customWidth="1"/>
    <col min="7" max="7" width="12.88671875" customWidth="1"/>
    <col min="8" max="8" width="13.77734375" customWidth="1"/>
    <col min="9" max="9" width="13.21875" bestFit="1" customWidth="1"/>
    <col min="10" max="10" width="12.88671875" customWidth="1"/>
    <col min="12" max="12" width="30.33203125" bestFit="1" customWidth="1"/>
    <col min="13" max="13" width="10.88671875" customWidth="1"/>
    <col min="14" max="14" width="11.77734375" customWidth="1"/>
    <col min="15" max="15" width="11.33203125" customWidth="1"/>
    <col min="16" max="16" width="11.77734375" customWidth="1"/>
    <col min="17" max="17" width="10.33203125" customWidth="1"/>
    <col min="18" max="18" width="11.21875" customWidth="1"/>
    <col min="19" max="19" width="11.33203125" customWidth="1"/>
    <col min="20" max="20" width="11.21875" customWidth="1"/>
    <col min="21" max="21" width="12.77734375" customWidth="1"/>
    <col min="22" max="22" width="10.33203125" customWidth="1"/>
    <col min="26" max="26" width="9" bestFit="1" customWidth="1"/>
    <col min="29" max="29" width="13" customWidth="1"/>
    <col min="30" max="30" width="11.77734375" customWidth="1"/>
  </cols>
  <sheetData>
    <row r="1" spans="1:31" ht="16.5" thickBot="1">
      <c r="A1" s="3" t="s">
        <v>14</v>
      </c>
      <c r="B1" s="4" t="s">
        <v>15</v>
      </c>
      <c r="L1" s="2623" t="s">
        <v>5451</v>
      </c>
    </row>
    <row r="2" spans="1:31" ht="33">
      <c r="D2" s="2401" t="s">
        <v>5452</v>
      </c>
      <c r="L2" t="s">
        <v>5453</v>
      </c>
    </row>
    <row r="3" spans="1:31" ht="15.75">
      <c r="A3" s="9" t="s">
        <v>18</v>
      </c>
      <c r="M3" s="42"/>
      <c r="N3" s="42"/>
      <c r="O3" s="42"/>
      <c r="P3" s="42"/>
      <c r="AB3" s="2639" t="s">
        <v>5454</v>
      </c>
      <c r="AC3" s="871"/>
      <c r="AD3" s="2640"/>
    </row>
    <row r="4" spans="1:31" ht="15.75">
      <c r="A4" s="2552">
        <v>0</v>
      </c>
      <c r="B4" s="421" t="s">
        <v>20</v>
      </c>
      <c r="D4" s="420"/>
      <c r="E4" s="420"/>
      <c r="F4" s="420"/>
      <c r="G4" s="420"/>
      <c r="H4" s="420"/>
      <c r="I4" s="420"/>
      <c r="J4" s="420"/>
      <c r="K4" s="420"/>
      <c r="L4" s="2641" t="s">
        <v>545</v>
      </c>
      <c r="M4" s="2642">
        <v>2001</v>
      </c>
      <c r="N4" s="2642">
        <v>2002</v>
      </c>
      <c r="O4" s="2642">
        <v>2003</v>
      </c>
      <c r="P4" s="2642">
        <v>2004</v>
      </c>
      <c r="Q4" s="2642">
        <v>2005</v>
      </c>
      <c r="R4" s="2642">
        <v>2006</v>
      </c>
      <c r="S4" s="2642">
        <v>2007</v>
      </c>
      <c r="T4" s="2642">
        <v>2008</v>
      </c>
      <c r="U4" s="2642">
        <v>2009</v>
      </c>
      <c r="V4" s="2642">
        <v>2010</v>
      </c>
      <c r="W4" s="2642">
        <v>2011</v>
      </c>
      <c r="X4" s="2642">
        <v>2012</v>
      </c>
      <c r="Y4" s="2643" t="s">
        <v>5455</v>
      </c>
      <c r="AB4" s="2644"/>
      <c r="AC4" s="2645" t="s">
        <v>5456</v>
      </c>
      <c r="AD4" s="2646" t="s">
        <v>3217</v>
      </c>
    </row>
    <row r="5" spans="1:31" ht="15.75">
      <c r="A5" s="425"/>
      <c r="B5" s="425"/>
      <c r="D5" s="420"/>
      <c r="E5" s="420"/>
      <c r="F5" s="420"/>
      <c r="G5" s="420"/>
      <c r="H5" s="420"/>
      <c r="I5" s="420"/>
      <c r="J5" s="420"/>
      <c r="K5" s="420"/>
      <c r="L5" s="490" t="s">
        <v>5457</v>
      </c>
      <c r="M5" s="2647">
        <v>5183</v>
      </c>
      <c r="N5" s="2647">
        <v>5464.9626100000005</v>
      </c>
      <c r="O5" s="2647">
        <v>4974.0266700000002</v>
      </c>
      <c r="P5" s="2648">
        <v>5509.5012100000004</v>
      </c>
      <c r="Q5" s="2648">
        <v>5046.6112599999997</v>
      </c>
      <c r="R5" s="2648">
        <v>5410.2359200000001</v>
      </c>
      <c r="S5" s="2648">
        <v>5455.8598300000003</v>
      </c>
      <c r="T5" s="2648">
        <v>4432.4383399999997</v>
      </c>
      <c r="U5" s="2648">
        <v>4259.6000000000004</v>
      </c>
      <c r="V5" s="2648">
        <v>4510.3245799999995</v>
      </c>
      <c r="W5" s="2649">
        <v>4873.1780799999997</v>
      </c>
      <c r="X5" s="2388">
        <v>4341.2227700000003</v>
      </c>
      <c r="Y5" s="791">
        <v>4574.9084766666665</v>
      </c>
      <c r="AB5" s="2650" t="s">
        <v>3037</v>
      </c>
      <c r="AC5" s="2651">
        <v>4481</v>
      </c>
      <c r="AD5" s="2652">
        <v>3244244</v>
      </c>
      <c r="AE5" t="s">
        <v>5458</v>
      </c>
    </row>
    <row r="6" spans="1:31" ht="15.75">
      <c r="A6" s="428" t="s">
        <v>596</v>
      </c>
      <c r="B6" s="429"/>
      <c r="D6" s="420"/>
      <c r="E6" s="420"/>
      <c r="F6" s="420"/>
      <c r="G6" s="420"/>
      <c r="H6" s="420"/>
      <c r="I6" s="420"/>
      <c r="J6" s="420"/>
      <c r="K6" s="420"/>
      <c r="L6" s="490"/>
      <c r="M6" s="490"/>
      <c r="N6" s="490"/>
      <c r="O6" s="490"/>
      <c r="P6" s="490"/>
      <c r="Q6" s="490"/>
      <c r="R6" s="490"/>
      <c r="S6" s="490"/>
      <c r="T6" s="490"/>
      <c r="U6" s="490"/>
      <c r="V6" s="490"/>
      <c r="W6" s="1272"/>
      <c r="X6" s="310"/>
      <c r="Y6" s="310"/>
      <c r="AB6" s="2650" t="s">
        <v>5459</v>
      </c>
      <c r="AC6" s="2653">
        <v>5510</v>
      </c>
      <c r="AD6" s="2652">
        <v>3989240</v>
      </c>
      <c r="AE6" t="s">
        <v>5458</v>
      </c>
    </row>
    <row r="7" spans="1:31" ht="15.75">
      <c r="A7" s="432"/>
      <c r="B7" s="433"/>
      <c r="D7" s="420"/>
      <c r="E7" s="420"/>
      <c r="F7" s="420"/>
      <c r="G7" s="420"/>
      <c r="H7" s="420"/>
      <c r="I7" s="420"/>
      <c r="J7" s="420"/>
      <c r="K7" s="420"/>
      <c r="AB7" s="2654" t="s">
        <v>917</v>
      </c>
      <c r="AC7" s="2655">
        <v>4204</v>
      </c>
      <c r="AD7" s="2656">
        <v>3043696</v>
      </c>
      <c r="AE7" t="s">
        <v>5458</v>
      </c>
    </row>
    <row r="8" spans="1:31" ht="15.75">
      <c r="A8" s="444"/>
      <c r="B8" s="838"/>
      <c r="D8" s="420"/>
      <c r="E8" s="420"/>
      <c r="F8" s="420"/>
      <c r="G8" s="420"/>
      <c r="H8" s="420"/>
      <c r="I8" s="420"/>
      <c r="J8" s="420"/>
      <c r="K8" s="420"/>
      <c r="L8" s="490"/>
      <c r="M8" s="490"/>
      <c r="N8" s="490"/>
      <c r="O8" s="490"/>
      <c r="P8" s="490"/>
      <c r="Q8" s="490"/>
      <c r="R8" s="490"/>
      <c r="S8" s="490"/>
      <c r="T8" s="490"/>
      <c r="U8" s="490"/>
      <c r="V8" s="490"/>
      <c r="W8" s="490"/>
      <c r="X8" s="490"/>
      <c r="Y8" s="490"/>
      <c r="AB8" s="2" t="s">
        <v>5460</v>
      </c>
    </row>
    <row r="9" spans="1:31" ht="15.75">
      <c r="A9" s="437"/>
      <c r="B9" s="445"/>
      <c r="D9" s="73"/>
      <c r="E9" s="73"/>
      <c r="F9" s="73"/>
      <c r="H9" s="73"/>
      <c r="I9" s="73"/>
      <c r="J9" s="73"/>
      <c r="K9" s="73"/>
      <c r="L9" s="73"/>
      <c r="M9" s="73"/>
      <c r="N9" s="73"/>
      <c r="O9" s="73"/>
      <c r="P9" s="73"/>
      <c r="Q9" s="5"/>
      <c r="R9" s="5"/>
      <c r="S9" s="5"/>
      <c r="T9" s="5"/>
      <c r="U9" s="5"/>
      <c r="V9" s="5"/>
      <c r="W9" s="5"/>
      <c r="AB9" s="2657" t="s">
        <v>3037</v>
      </c>
      <c r="AC9" s="860"/>
      <c r="AD9" s="2658">
        <v>1.44</v>
      </c>
      <c r="AE9" s="28" t="s">
        <v>5461</v>
      </c>
    </row>
    <row r="10" spans="1:31" ht="15.75">
      <c r="A10" s="444"/>
      <c r="B10" s="445"/>
      <c r="D10" s="420"/>
      <c r="E10" s="420"/>
      <c r="F10" s="420"/>
      <c r="G10" s="2659" t="s">
        <v>5452</v>
      </c>
      <c r="H10" s="2660"/>
      <c r="I10" s="2660"/>
      <c r="J10" s="2660"/>
      <c r="K10" s="2660"/>
      <c r="L10" s="2660"/>
      <c r="M10" s="2660"/>
      <c r="N10" s="2660"/>
      <c r="O10" s="2660"/>
      <c r="P10" s="2660"/>
      <c r="Q10" s="2660"/>
      <c r="R10" s="2660"/>
      <c r="S10" s="2660"/>
      <c r="T10" s="2660"/>
      <c r="U10" s="2660"/>
      <c r="V10" s="2660"/>
      <c r="W10" s="2660"/>
      <c r="X10" s="2661"/>
      <c r="AB10" s="2654" t="s">
        <v>917</v>
      </c>
      <c r="AC10" s="897"/>
      <c r="AD10" s="2662">
        <v>1.99</v>
      </c>
      <c r="AE10" s="28" t="s">
        <v>5461</v>
      </c>
    </row>
    <row r="11" spans="1:31" ht="15.6" customHeight="1">
      <c r="A11" s="444"/>
      <c r="B11" s="446"/>
      <c r="D11" s="2663" t="s">
        <v>942</v>
      </c>
      <c r="E11" s="2087" t="s">
        <v>5462</v>
      </c>
      <c r="F11" s="2087" t="s">
        <v>5463</v>
      </c>
      <c r="G11" s="2664" t="s">
        <v>3037</v>
      </c>
      <c r="H11" s="2050"/>
      <c r="I11" s="2051"/>
      <c r="J11" s="2665"/>
      <c r="K11" s="2665"/>
      <c r="L11" s="2666"/>
      <c r="M11" s="2667" t="s">
        <v>3039</v>
      </c>
      <c r="N11" s="2668"/>
      <c r="O11" s="2667"/>
      <c r="P11" s="2668"/>
      <c r="Q11" s="2669"/>
      <c r="R11" s="2670"/>
      <c r="S11" s="2671" t="s">
        <v>917</v>
      </c>
      <c r="T11" s="2672"/>
      <c r="U11" s="2672"/>
      <c r="V11" s="2672"/>
      <c r="W11" s="2673"/>
      <c r="X11" s="2674"/>
    </row>
    <row r="12" spans="1:31" ht="33" customHeight="1">
      <c r="A12" s="444"/>
      <c r="B12" s="446"/>
      <c r="D12" s="95" t="s">
        <v>5464</v>
      </c>
      <c r="E12" s="2081"/>
      <c r="F12" s="2081"/>
      <c r="G12" s="1171" t="s">
        <v>5465</v>
      </c>
      <c r="H12" s="1171" t="s">
        <v>5466</v>
      </c>
      <c r="I12" s="1171" t="s">
        <v>5460</v>
      </c>
      <c r="J12" s="2675" t="s">
        <v>5467</v>
      </c>
      <c r="K12" s="2675" t="s">
        <v>5468</v>
      </c>
      <c r="L12" s="2675" t="s">
        <v>1463</v>
      </c>
      <c r="M12" s="1171" t="s">
        <v>5465</v>
      </c>
      <c r="N12" s="1171" t="s">
        <v>5466</v>
      </c>
      <c r="O12" s="2676" t="s">
        <v>5469</v>
      </c>
      <c r="P12" s="2676" t="s">
        <v>5470</v>
      </c>
      <c r="Q12" s="2675" t="s">
        <v>5468</v>
      </c>
      <c r="R12" s="2675" t="s">
        <v>1463</v>
      </c>
      <c r="S12" s="1171" t="s">
        <v>5465</v>
      </c>
      <c r="T12" s="1171" t="s">
        <v>5466</v>
      </c>
      <c r="U12" s="1171" t="s">
        <v>5460</v>
      </c>
      <c r="V12" s="2675" t="s">
        <v>5467</v>
      </c>
      <c r="W12" s="2675" t="s">
        <v>5468</v>
      </c>
      <c r="X12" s="2675" t="s">
        <v>1463</v>
      </c>
    </row>
    <row r="13" spans="1:31" outlineLevel="1">
      <c r="A13" s="444"/>
      <c r="B13" s="446"/>
      <c r="D13" s="1132">
        <v>1990</v>
      </c>
      <c r="E13" s="1587">
        <v>2489491</v>
      </c>
      <c r="F13" s="1587">
        <v>0</v>
      </c>
      <c r="G13" s="1676"/>
      <c r="H13" s="1676"/>
      <c r="I13" s="1676"/>
      <c r="J13" s="2677"/>
      <c r="K13" s="2677"/>
      <c r="L13" s="2678"/>
      <c r="M13" s="2677"/>
      <c r="N13" s="2677"/>
      <c r="O13" s="2677"/>
      <c r="P13" s="2677"/>
      <c r="Q13" s="2677"/>
      <c r="R13" s="2678"/>
      <c r="S13" s="1676"/>
      <c r="T13" s="1676"/>
      <c r="U13" s="1676"/>
      <c r="V13" s="2677"/>
      <c r="W13" s="2677"/>
      <c r="X13" s="2678"/>
    </row>
    <row r="14" spans="1:31" outlineLevel="1">
      <c r="A14" s="465"/>
      <c r="B14" s="466"/>
      <c r="D14" s="1132">
        <v>1991</v>
      </c>
      <c r="E14" s="1597">
        <v>2255377.6000000006</v>
      </c>
      <c r="F14" s="1597">
        <v>1420422.8000000003</v>
      </c>
      <c r="G14" s="1047"/>
      <c r="H14" s="1047"/>
      <c r="I14" s="1047"/>
      <c r="J14" s="2679"/>
      <c r="K14" s="2679"/>
      <c r="L14" s="2680"/>
      <c r="M14" s="2679"/>
      <c r="N14" s="2679"/>
      <c r="O14" s="2679"/>
      <c r="P14" s="2679"/>
      <c r="Q14" s="2679"/>
      <c r="R14" s="2680"/>
      <c r="S14" s="1047"/>
      <c r="T14" s="1047"/>
      <c r="U14" s="1047"/>
      <c r="V14" s="2679"/>
      <c r="W14" s="2679"/>
      <c r="X14" s="2680"/>
    </row>
    <row r="15" spans="1:31" ht="15.75" outlineLevel="1">
      <c r="A15" s="474"/>
      <c r="B15" s="475"/>
      <c r="D15" s="1132">
        <v>1992</v>
      </c>
      <c r="E15" s="1597">
        <v>1906169.3</v>
      </c>
      <c r="F15" s="1597">
        <v>1087334.5</v>
      </c>
      <c r="G15" s="1047"/>
      <c r="H15" s="1047"/>
      <c r="I15" s="1047"/>
      <c r="J15" s="2679"/>
      <c r="K15" s="2679"/>
      <c r="L15" s="2680"/>
      <c r="M15" s="2679"/>
      <c r="N15" s="2679"/>
      <c r="O15" s="2679"/>
      <c r="P15" s="2679"/>
      <c r="Q15" s="2679"/>
      <c r="R15" s="2680"/>
      <c r="S15" s="1047"/>
      <c r="T15" s="1047"/>
      <c r="U15" s="1047"/>
      <c r="V15" s="2679"/>
      <c r="W15" s="2679"/>
      <c r="X15" s="2680"/>
    </row>
    <row r="16" spans="1:31" outlineLevel="1">
      <c r="D16" s="1132">
        <v>1993</v>
      </c>
      <c r="E16" s="1597">
        <v>1900373.4</v>
      </c>
      <c r="F16" s="1597">
        <v>1254349.5999999999</v>
      </c>
      <c r="G16" s="1047"/>
      <c r="H16" s="1047"/>
      <c r="I16" s="1047"/>
      <c r="J16" s="2679"/>
      <c r="K16" s="2679"/>
      <c r="L16" s="2680"/>
      <c r="M16" s="2679"/>
      <c r="N16" s="2679"/>
      <c r="O16" s="2679"/>
      <c r="P16" s="2679"/>
      <c r="Q16" s="2679"/>
      <c r="R16" s="2680"/>
      <c r="S16" s="1047"/>
      <c r="T16" s="1047"/>
      <c r="U16" s="1047"/>
      <c r="V16" s="2679"/>
      <c r="W16" s="2679"/>
      <c r="X16" s="2680"/>
    </row>
    <row r="17" spans="4:24" outlineLevel="1">
      <c r="D17" s="1132">
        <v>1994</v>
      </c>
      <c r="E17" s="1597">
        <v>1908155.1</v>
      </c>
      <c r="F17" s="1597">
        <v>1285976.7</v>
      </c>
      <c r="G17" s="1047"/>
      <c r="H17" s="1047"/>
      <c r="I17" s="1047"/>
      <c r="J17" s="2679"/>
      <c r="K17" s="2679"/>
      <c r="L17" s="2680"/>
      <c r="M17" s="2679"/>
      <c r="N17" s="2679"/>
      <c r="O17" s="2679"/>
      <c r="P17" s="2679"/>
      <c r="Q17" s="2679"/>
      <c r="R17" s="2680"/>
      <c r="S17" s="1047"/>
      <c r="T17" s="1047"/>
      <c r="U17" s="1047"/>
      <c r="V17" s="2679"/>
      <c r="W17" s="2679"/>
      <c r="X17" s="2680"/>
    </row>
    <row r="18" spans="4:24" outlineLevel="1">
      <c r="D18" s="1132">
        <v>1995</v>
      </c>
      <c r="E18" s="1597">
        <v>1569760.9000000001</v>
      </c>
      <c r="F18" s="1597">
        <v>1113094.9000000001</v>
      </c>
      <c r="G18" s="1047"/>
      <c r="H18" s="1047"/>
      <c r="I18" s="1047"/>
      <c r="J18" s="2679"/>
      <c r="K18" s="2679"/>
      <c r="L18" s="2680"/>
      <c r="M18" s="2679"/>
      <c r="N18" s="2679"/>
      <c r="O18" s="2679"/>
      <c r="P18" s="2679"/>
      <c r="Q18" s="2679"/>
      <c r="R18" s="2680"/>
      <c r="S18" s="1047"/>
      <c r="T18" s="1047"/>
      <c r="U18" s="1047"/>
      <c r="V18" s="2679"/>
      <c r="W18" s="2679"/>
      <c r="X18" s="2680"/>
    </row>
    <row r="19" spans="4:24" outlineLevel="1">
      <c r="D19" s="1132">
        <v>1996</v>
      </c>
      <c r="E19" s="1597">
        <v>1605439.5</v>
      </c>
      <c r="F19" s="1597">
        <v>1216941.6000000001</v>
      </c>
      <c r="G19" s="1047"/>
      <c r="H19" s="1047"/>
      <c r="I19" s="1047"/>
      <c r="J19" s="2679"/>
      <c r="K19" s="2679"/>
      <c r="L19" s="2680"/>
      <c r="M19" s="2679"/>
      <c r="N19" s="2679"/>
      <c r="O19" s="2679"/>
      <c r="P19" s="2679"/>
      <c r="Q19" s="2679"/>
      <c r="R19" s="2680"/>
      <c r="S19" s="1047"/>
      <c r="T19" s="1047"/>
      <c r="U19" s="1047"/>
      <c r="V19" s="2679"/>
      <c r="W19" s="2679"/>
      <c r="X19" s="2680"/>
    </row>
    <row r="20" spans="4:24" outlineLevel="1">
      <c r="D20" s="1132">
        <v>1997</v>
      </c>
      <c r="E20" s="1597">
        <v>1726883.5</v>
      </c>
      <c r="F20" s="1597">
        <v>1257068.6000000001</v>
      </c>
      <c r="G20" s="1047"/>
      <c r="H20" s="1047"/>
      <c r="I20" s="1047"/>
      <c r="J20" s="2679"/>
      <c r="K20" s="2679"/>
      <c r="L20" s="2680"/>
      <c r="M20" s="2679"/>
      <c r="N20" s="2679"/>
      <c r="O20" s="2679"/>
      <c r="P20" s="2679"/>
      <c r="Q20" s="2679"/>
      <c r="R20" s="2680"/>
      <c r="S20" s="1047"/>
      <c r="T20" s="1047"/>
      <c r="U20" s="1047"/>
      <c r="V20" s="2679"/>
      <c r="W20" s="2679"/>
      <c r="X20" s="2680"/>
    </row>
    <row r="21" spans="4:24" outlineLevel="1">
      <c r="D21" s="1132">
        <v>1998</v>
      </c>
      <c r="E21" s="1597">
        <v>1517280.7000000002</v>
      </c>
      <c r="F21" s="1597">
        <v>1055648.8</v>
      </c>
      <c r="G21" s="1047"/>
      <c r="H21" s="1047"/>
      <c r="I21" s="1047"/>
      <c r="J21" s="2679"/>
      <c r="K21" s="2679"/>
      <c r="L21" s="2680"/>
      <c r="M21" s="2679"/>
      <c r="N21" s="2679"/>
      <c r="O21" s="2679"/>
      <c r="P21" s="2679"/>
      <c r="Q21" s="2679"/>
      <c r="R21" s="2680"/>
      <c r="S21" s="1047"/>
      <c r="T21" s="1047"/>
      <c r="U21" s="1047"/>
      <c r="V21" s="2679"/>
      <c r="W21" s="2679"/>
      <c r="X21" s="2680"/>
    </row>
    <row r="22" spans="4:24" outlineLevel="1">
      <c r="D22" s="1132">
        <v>1999</v>
      </c>
      <c r="E22" s="1597">
        <v>1534399.8</v>
      </c>
      <c r="F22" s="1597">
        <v>1126112.6000000001</v>
      </c>
      <c r="G22" s="1047"/>
      <c r="H22" s="1047"/>
      <c r="I22" s="1047"/>
      <c r="J22" s="2679"/>
      <c r="K22" s="2679"/>
      <c r="L22" s="2680"/>
      <c r="M22" s="2679"/>
      <c r="N22" s="2679"/>
      <c r="O22" s="2679"/>
      <c r="P22" s="2679"/>
      <c r="Q22" s="2679"/>
      <c r="R22" s="2680"/>
      <c r="S22" s="1047"/>
      <c r="T22" s="1047"/>
      <c r="U22" s="1047"/>
      <c r="V22" s="2679"/>
      <c r="W22" s="2679"/>
      <c r="X22" s="2680"/>
    </row>
    <row r="23" spans="4:24" outlineLevel="1">
      <c r="D23" s="1132">
        <v>2000</v>
      </c>
      <c r="E23" s="1597">
        <v>2076186.7000000002</v>
      </c>
      <c r="F23" s="1597">
        <v>1314535.8</v>
      </c>
      <c r="G23" s="1047"/>
      <c r="H23" s="1047"/>
      <c r="I23" s="1047"/>
      <c r="J23" s="2679"/>
      <c r="K23" s="2679"/>
      <c r="L23" s="2680"/>
      <c r="M23" s="2679"/>
      <c r="N23" s="2679"/>
      <c r="O23" s="2679"/>
      <c r="P23" s="2679"/>
      <c r="Q23" s="2679"/>
      <c r="R23" s="2680"/>
      <c r="S23" s="1047"/>
      <c r="T23" s="1047"/>
      <c r="U23" s="1047"/>
      <c r="V23" s="2679"/>
      <c r="W23" s="2679"/>
      <c r="X23" s="2680"/>
    </row>
    <row r="24" spans="4:24" outlineLevel="1">
      <c r="D24" s="1132">
        <v>2001</v>
      </c>
      <c r="E24" s="1597">
        <v>2165273</v>
      </c>
      <c r="F24" s="1597">
        <v>1296931.4000000001</v>
      </c>
      <c r="G24" s="1047"/>
      <c r="H24" s="1047"/>
      <c r="I24" s="1047"/>
      <c r="J24" s="2679"/>
      <c r="K24" s="2679"/>
      <c r="L24" s="2680"/>
      <c r="M24" s="2679"/>
      <c r="N24" s="2679"/>
      <c r="O24" s="2679"/>
      <c r="P24" s="2679"/>
      <c r="Q24" s="2679"/>
      <c r="R24" s="2680"/>
      <c r="S24" s="1047"/>
      <c r="T24" s="1047"/>
      <c r="U24" s="1047"/>
      <c r="V24" s="2679"/>
      <c r="W24" s="2679"/>
      <c r="X24" s="2680"/>
    </row>
    <row r="25" spans="4:24">
      <c r="D25" s="1132">
        <v>2002</v>
      </c>
      <c r="E25" s="1597">
        <v>2326298.9000000004</v>
      </c>
      <c r="F25" s="1597">
        <v>1396980.6</v>
      </c>
      <c r="G25" s="1047"/>
      <c r="H25" s="1047"/>
      <c r="I25" s="1047"/>
      <c r="J25" s="2679"/>
      <c r="K25" s="2679"/>
      <c r="L25" s="2680"/>
      <c r="M25" s="2679"/>
      <c r="N25" s="2679"/>
      <c r="O25" s="2679"/>
      <c r="P25" s="2679"/>
      <c r="Q25" s="2679"/>
      <c r="R25" s="2680"/>
      <c r="S25" s="1047"/>
      <c r="T25" s="1047"/>
      <c r="U25" s="1047"/>
      <c r="V25" s="2679"/>
      <c r="W25" s="2679"/>
      <c r="X25" s="2680"/>
    </row>
    <row r="26" spans="4:24">
      <c r="D26" s="1132">
        <v>2003</v>
      </c>
      <c r="E26" s="1597">
        <v>2270892.7000000002</v>
      </c>
      <c r="F26" s="1597">
        <v>1369785.1</v>
      </c>
      <c r="G26" s="1047"/>
      <c r="H26" s="1047"/>
      <c r="I26" s="1047"/>
      <c r="J26" s="2679"/>
      <c r="K26" s="2679"/>
      <c r="L26" s="2680"/>
      <c r="M26" s="2679"/>
      <c r="N26" s="2679"/>
      <c r="O26" s="2679"/>
      <c r="P26" s="2679"/>
      <c r="Q26" s="2679"/>
      <c r="R26" s="2680"/>
      <c r="S26" s="1047"/>
      <c r="T26" s="1047"/>
      <c r="U26" s="1047"/>
      <c r="V26" s="2679"/>
      <c r="W26" s="2679"/>
      <c r="X26" s="2680"/>
    </row>
    <row r="27" spans="4:24">
      <c r="D27" s="1132">
        <v>2004</v>
      </c>
      <c r="E27" s="1597">
        <v>2439826.6000000006</v>
      </c>
      <c r="F27" s="1597">
        <v>1539222.4000000004</v>
      </c>
      <c r="G27" s="1047"/>
      <c r="H27" s="1047"/>
      <c r="I27" s="1047"/>
      <c r="J27" s="2679"/>
      <c r="K27" s="2679"/>
      <c r="L27" s="2680"/>
      <c r="M27" s="2679"/>
      <c r="N27" s="2679"/>
      <c r="O27" s="2679"/>
      <c r="P27" s="2679"/>
      <c r="Q27" s="2679"/>
      <c r="R27" s="2680"/>
      <c r="S27" s="1047"/>
      <c r="T27" s="1047"/>
      <c r="U27" s="1047"/>
      <c r="V27" s="2679"/>
      <c r="W27" s="2679"/>
      <c r="X27" s="2680"/>
    </row>
    <row r="28" spans="4:24">
      <c r="D28" s="1132">
        <v>2005</v>
      </c>
      <c r="E28" s="1597">
        <v>2088925.6000000003</v>
      </c>
      <c r="F28" s="1597">
        <v>1347533.5000000002</v>
      </c>
      <c r="G28" s="1047"/>
      <c r="H28" s="1047"/>
      <c r="I28" s="1047"/>
      <c r="J28" s="2679"/>
      <c r="K28" s="2679"/>
      <c r="L28" s="2680"/>
      <c r="M28" s="2679"/>
      <c r="N28" s="2679"/>
      <c r="O28" s="2679"/>
      <c r="P28" s="2679"/>
      <c r="Q28" s="2679"/>
      <c r="R28" s="2680"/>
      <c r="S28" s="1047"/>
      <c r="T28" s="1047"/>
      <c r="U28" s="1047"/>
      <c r="V28" s="2679"/>
      <c r="W28" s="2679"/>
      <c r="X28" s="2680"/>
    </row>
    <row r="29" spans="4:24">
      <c r="D29" s="1132">
        <v>2006</v>
      </c>
      <c r="E29" s="1597">
        <v>2115632.4</v>
      </c>
      <c r="F29" s="1597">
        <v>1402076.4</v>
      </c>
      <c r="G29" s="1047"/>
      <c r="H29" s="1047"/>
      <c r="I29" s="1047"/>
      <c r="J29" s="2679"/>
      <c r="K29" s="2679"/>
      <c r="L29" s="2680"/>
      <c r="M29" s="2679"/>
      <c r="N29" s="2679"/>
      <c r="O29" s="2679"/>
      <c r="P29" s="2679"/>
      <c r="Q29" s="2679"/>
      <c r="R29" s="2680"/>
      <c r="S29" s="1047"/>
      <c r="T29" s="1047"/>
      <c r="U29" s="1047"/>
      <c r="V29" s="2679"/>
      <c r="W29" s="2679"/>
      <c r="X29" s="2680"/>
    </row>
    <row r="30" spans="4:24">
      <c r="D30" s="1132">
        <v>2007</v>
      </c>
      <c r="E30" s="1597">
        <v>2355347.2999999998</v>
      </c>
      <c r="F30" s="1597">
        <v>1461256.5999999999</v>
      </c>
      <c r="G30" s="1047"/>
      <c r="H30" s="1047"/>
      <c r="I30" s="1047"/>
      <c r="J30" s="2679"/>
      <c r="K30" s="2679"/>
      <c r="L30" s="2680"/>
      <c r="M30" s="2679"/>
      <c r="N30" s="2679"/>
      <c r="O30" s="2679"/>
      <c r="P30" s="2679"/>
      <c r="Q30" s="2679"/>
      <c r="R30" s="2680"/>
      <c r="S30" s="1047"/>
      <c r="T30" s="1047"/>
      <c r="U30" s="1047"/>
      <c r="V30" s="2679"/>
      <c r="W30" s="2679"/>
      <c r="X30" s="2680"/>
    </row>
    <row r="31" spans="4:24">
      <c r="D31" s="1132">
        <v>2008</v>
      </c>
      <c r="E31" s="1597">
        <v>2262888.2999999998</v>
      </c>
      <c r="F31" s="1597">
        <v>1307822.4000000001</v>
      </c>
      <c r="G31" s="1047"/>
      <c r="H31" s="1047"/>
      <c r="I31" s="1047"/>
      <c r="J31" s="2679"/>
      <c r="K31" s="2679"/>
      <c r="L31" s="2680"/>
      <c r="M31" s="2679"/>
      <c r="N31" s="2679"/>
      <c r="O31" s="2679"/>
      <c r="P31" s="2679"/>
      <c r="Q31" s="2679"/>
      <c r="R31" s="2680"/>
      <c r="S31" s="1047"/>
      <c r="T31" s="1047"/>
      <c r="U31" s="1047"/>
      <c r="V31" s="2679"/>
      <c r="W31" s="2679"/>
      <c r="X31" s="2680"/>
    </row>
    <row r="32" spans="4:24">
      <c r="D32" s="1132">
        <v>2009</v>
      </c>
      <c r="E32" s="1597">
        <v>2156488.8000000003</v>
      </c>
      <c r="F32" s="1597">
        <v>1164411.1000000001</v>
      </c>
      <c r="G32" s="1047"/>
      <c r="H32" s="1047"/>
      <c r="I32" s="1047"/>
      <c r="J32" s="2679"/>
      <c r="K32" s="2679"/>
      <c r="L32" s="2680"/>
      <c r="M32" s="2679"/>
      <c r="N32" s="2679"/>
      <c r="O32" s="2679"/>
      <c r="P32" s="2679"/>
      <c r="Q32" s="2679"/>
      <c r="R32" s="2680"/>
      <c r="S32" s="1047"/>
      <c r="T32" s="1047"/>
      <c r="U32" s="1047"/>
      <c r="V32" s="2679"/>
      <c r="W32" s="2679"/>
      <c r="X32" s="2680"/>
    </row>
    <row r="33" spans="4:26">
      <c r="D33" s="1729">
        <v>2010</v>
      </c>
      <c r="E33" s="2116">
        <v>1758435.6</v>
      </c>
      <c r="F33" s="1597">
        <v>998203.4</v>
      </c>
      <c r="G33" s="1047"/>
      <c r="H33" s="1047"/>
      <c r="I33" s="1047"/>
      <c r="J33" s="2679"/>
      <c r="K33" s="2679"/>
      <c r="L33" s="2680"/>
      <c r="M33" s="2679"/>
      <c r="N33" s="2679"/>
      <c r="O33" s="2679"/>
      <c r="P33" s="2679"/>
      <c r="Q33" s="2679"/>
      <c r="R33" s="2680"/>
      <c r="S33" s="1047"/>
      <c r="T33" s="1047"/>
      <c r="U33" s="1047"/>
      <c r="V33" s="2679"/>
      <c r="W33" s="2679"/>
      <c r="X33" s="2680"/>
      <c r="Z33" s="2681"/>
    </row>
    <row r="34" spans="4:26">
      <c r="D34" s="1729">
        <v>2011</v>
      </c>
      <c r="E34" s="2116">
        <v>1608864.3</v>
      </c>
      <c r="F34" s="1597">
        <v>988185.10000000009</v>
      </c>
      <c r="G34" s="1047"/>
      <c r="H34" s="1047"/>
      <c r="I34" s="1047"/>
      <c r="J34" s="2679"/>
      <c r="K34" s="2679"/>
      <c r="L34" s="2680"/>
      <c r="M34" s="2679"/>
      <c r="N34" s="2679"/>
      <c r="O34" s="2679"/>
      <c r="P34" s="2679"/>
      <c r="Q34" s="2679"/>
      <c r="R34" s="2680"/>
      <c r="S34" s="1047"/>
      <c r="T34" s="1047"/>
      <c r="U34" s="1047"/>
      <c r="V34" s="2679"/>
      <c r="W34" s="2679"/>
      <c r="X34" s="2680"/>
      <c r="Z34" s="2681"/>
    </row>
    <row r="35" spans="4:26">
      <c r="D35" s="1729">
        <v>2012</v>
      </c>
      <c r="E35" s="2116">
        <v>1704382.1</v>
      </c>
      <c r="F35" s="1597">
        <v>977575.90000000014</v>
      </c>
      <c r="G35" s="1047"/>
      <c r="H35" s="1047"/>
      <c r="I35" s="1047"/>
      <c r="J35" s="2679"/>
      <c r="K35" s="2679"/>
      <c r="L35" s="2680"/>
      <c r="M35" s="2679"/>
      <c r="N35" s="2679"/>
      <c r="O35" s="2679"/>
      <c r="P35" s="2679"/>
      <c r="Q35" s="2679"/>
      <c r="R35" s="2680"/>
      <c r="S35" s="1047"/>
      <c r="T35" s="1047"/>
      <c r="U35" s="1047"/>
      <c r="V35" s="2679"/>
      <c r="W35" s="2679"/>
      <c r="X35" s="2680"/>
      <c r="Z35" s="2681"/>
    </row>
    <row r="36" spans="4:26" ht="15.75">
      <c r="D36" s="131">
        <v>2013</v>
      </c>
      <c r="E36" s="1320">
        <v>1864401.9999999998</v>
      </c>
      <c r="F36" s="494">
        <v>1001580.0289999999</v>
      </c>
      <c r="G36" s="2682">
        <v>4481</v>
      </c>
      <c r="H36" s="2683">
        <v>3244244</v>
      </c>
      <c r="I36" s="2684">
        <v>1.44</v>
      </c>
      <c r="J36" s="2685">
        <v>0.53198304443192312</v>
      </c>
      <c r="K36" s="2686">
        <v>0.25285918075212582</v>
      </c>
      <c r="L36" s="2687">
        <v>0.21515777481595105</v>
      </c>
      <c r="M36" s="2682">
        <v>5510</v>
      </c>
      <c r="N36" s="2688">
        <v>3989240</v>
      </c>
      <c r="O36" s="2689">
        <v>0.43263448676940974</v>
      </c>
      <c r="P36" s="2690">
        <v>2383.8160220994478</v>
      </c>
      <c r="Q36" s="2691">
        <v>0.39765743277082011</v>
      </c>
      <c r="R36" s="2692">
        <v>0.16970808045977015</v>
      </c>
      <c r="S36" s="2682">
        <v>4204</v>
      </c>
      <c r="T36" s="2683">
        <v>3043696</v>
      </c>
      <c r="U36" s="2684">
        <v>1.99</v>
      </c>
      <c r="V36" s="2686">
        <v>0.32497124428107582</v>
      </c>
      <c r="W36" s="2686">
        <v>0.32577636817540251</v>
      </c>
      <c r="X36" s="2687">
        <v>0.34925238754352167</v>
      </c>
      <c r="Z36" s="2681"/>
    </row>
    <row r="37" spans="4:26" ht="15.75">
      <c r="D37" s="131">
        <v>2014</v>
      </c>
      <c r="E37" s="2693">
        <v>1852409.5999999999</v>
      </c>
      <c r="F37" s="2694">
        <v>963426.5971193061</v>
      </c>
      <c r="G37" s="2682">
        <v>4481</v>
      </c>
      <c r="H37" s="2683">
        <v>3244244</v>
      </c>
      <c r="I37" s="2684">
        <v>1.44</v>
      </c>
      <c r="J37" s="2685">
        <v>0.55700636779066759</v>
      </c>
      <c r="K37" s="2686">
        <v>0.25123271369231159</v>
      </c>
      <c r="L37" s="2687">
        <v>0.19176091851702082</v>
      </c>
      <c r="M37" s="2682">
        <v>5510</v>
      </c>
      <c r="N37" s="2688">
        <v>3989240</v>
      </c>
      <c r="O37" s="2689">
        <v>0.45298467043012364</v>
      </c>
      <c r="P37" s="2690">
        <v>2495.945534069981</v>
      </c>
      <c r="Q37" s="2691">
        <v>0.37730724911010627</v>
      </c>
      <c r="R37" s="2692">
        <v>0.16970808045977009</v>
      </c>
      <c r="S37" s="2682">
        <v>4204</v>
      </c>
      <c r="T37" s="2683">
        <v>3043696</v>
      </c>
      <c r="U37" s="2684">
        <v>1.99</v>
      </c>
      <c r="V37" s="2686">
        <v>0.32225979271246824</v>
      </c>
      <c r="W37" s="2686">
        <v>0.31336648967180464</v>
      </c>
      <c r="X37" s="2687">
        <v>0.36437371761572718</v>
      </c>
      <c r="Z37" s="2681"/>
    </row>
    <row r="38" spans="4:26" ht="15.75">
      <c r="D38" s="131">
        <v>2015</v>
      </c>
      <c r="E38" s="1320">
        <v>1750000</v>
      </c>
      <c r="F38" s="494">
        <v>910164.00744132709</v>
      </c>
      <c r="G38" s="2682">
        <v>4481</v>
      </c>
      <c r="H38" s="2683">
        <v>3244244</v>
      </c>
      <c r="I38" s="2684">
        <v>1.44</v>
      </c>
      <c r="J38" s="2685">
        <v>0.56169342790903931</v>
      </c>
      <c r="K38" s="2686">
        <v>0.2373434303954943</v>
      </c>
      <c r="L38" s="2687">
        <v>0.20096314169546639</v>
      </c>
      <c r="M38" s="2682">
        <v>5510</v>
      </c>
      <c r="N38" s="2688">
        <v>3989240</v>
      </c>
      <c r="O38" s="2689">
        <v>0.45679641569154356</v>
      </c>
      <c r="P38" s="2690">
        <v>2516.9482504604048</v>
      </c>
      <c r="Q38" s="2691">
        <v>0.37349550384868635</v>
      </c>
      <c r="R38" s="2692">
        <v>0.16970808045977009</v>
      </c>
      <c r="S38" s="2682">
        <v>4204</v>
      </c>
      <c r="T38" s="2683">
        <v>3043696</v>
      </c>
      <c r="U38" s="2684">
        <v>1.99</v>
      </c>
      <c r="V38" s="2686">
        <v>0.31487711361018894</v>
      </c>
      <c r="W38" s="2686">
        <v>0.29604216957505408</v>
      </c>
      <c r="X38" s="2687">
        <v>0.38908071681475703</v>
      </c>
      <c r="Z38" s="2681"/>
    </row>
    <row r="39" spans="4:26" ht="15.75">
      <c r="D39" s="131">
        <v>2016</v>
      </c>
      <c r="E39" s="1320">
        <v>1750000.0000000002</v>
      </c>
      <c r="F39" s="494">
        <v>897716.67778312112</v>
      </c>
      <c r="G39" s="2682">
        <v>4481</v>
      </c>
      <c r="H39" s="2683">
        <v>3244244</v>
      </c>
      <c r="I39" s="2684">
        <v>1.44</v>
      </c>
      <c r="J39" s="2685">
        <v>0.54993907157825772</v>
      </c>
      <c r="K39" s="2686">
        <v>0.23734343039549438</v>
      </c>
      <c r="L39" s="2687">
        <v>0.2127174980262479</v>
      </c>
      <c r="M39" s="2682">
        <v>5510</v>
      </c>
      <c r="N39" s="2688">
        <v>3989240</v>
      </c>
      <c r="O39" s="2689">
        <v>0.44723720140511308</v>
      </c>
      <c r="P39" s="2690">
        <v>2464.2769797421729</v>
      </c>
      <c r="Q39" s="2691">
        <v>0.38305471813511682</v>
      </c>
      <c r="R39" s="2692">
        <v>0.16970808045977009</v>
      </c>
      <c r="S39" s="2682">
        <v>4204</v>
      </c>
      <c r="T39" s="2683">
        <v>3043696</v>
      </c>
      <c r="U39" s="2684">
        <v>1.99</v>
      </c>
      <c r="V39" s="2686">
        <v>0.30350241749326634</v>
      </c>
      <c r="W39" s="2686">
        <v>0.29199352070814227</v>
      </c>
      <c r="X39" s="2687">
        <v>0.40450406179859139</v>
      </c>
      <c r="Z39" s="2681"/>
    </row>
    <row r="40" spans="4:26" ht="15.75">
      <c r="D40" s="131">
        <v>2017</v>
      </c>
      <c r="E40" s="1320">
        <v>1749999.9999999998</v>
      </c>
      <c r="F40" s="494">
        <v>852983.17446775956</v>
      </c>
      <c r="G40" s="2682">
        <v>4481</v>
      </c>
      <c r="H40" s="2683">
        <v>3244244</v>
      </c>
      <c r="I40" s="2684">
        <v>1.44</v>
      </c>
      <c r="J40" s="2685">
        <v>0.53941688726248704</v>
      </c>
      <c r="K40" s="2686">
        <v>0.23734343039549421</v>
      </c>
      <c r="L40" s="2687">
        <v>0.22323968234201874</v>
      </c>
      <c r="M40" s="2682">
        <v>5510</v>
      </c>
      <c r="N40" s="2688">
        <v>3989240</v>
      </c>
      <c r="O40" s="2689">
        <v>0.43868004933270499</v>
      </c>
      <c r="P40" s="2690">
        <v>2417.1270718232045</v>
      </c>
      <c r="Q40" s="2691">
        <v>0.39161187020752486</v>
      </c>
      <c r="R40" s="2692">
        <v>0.16970808045977015</v>
      </c>
      <c r="S40" s="2682">
        <v>4204</v>
      </c>
      <c r="T40" s="2683">
        <v>3043696</v>
      </c>
      <c r="U40" s="2684">
        <v>1.99</v>
      </c>
      <c r="V40" s="2686">
        <v>0.29140709844130386</v>
      </c>
      <c r="W40" s="2686">
        <v>0.27744339208747587</v>
      </c>
      <c r="X40" s="2687">
        <v>0.43114950947122027</v>
      </c>
      <c r="Z40" s="2681"/>
    </row>
    <row r="41" spans="4:26" ht="15.75">
      <c r="D41" s="131">
        <v>2018</v>
      </c>
      <c r="E41" s="1320">
        <v>1750000.0000000002</v>
      </c>
      <c r="F41" s="494">
        <v>853255.2765839966</v>
      </c>
      <c r="G41" s="2682">
        <v>4481</v>
      </c>
      <c r="H41" s="2683">
        <v>3244244</v>
      </c>
      <c r="I41" s="2684">
        <v>1.44</v>
      </c>
      <c r="J41" s="2685">
        <v>0.53941688726248704</v>
      </c>
      <c r="K41" s="2686">
        <v>0.23734343039549438</v>
      </c>
      <c r="L41" s="2687">
        <v>0.22323968234201857</v>
      </c>
      <c r="M41" s="2682">
        <v>5510</v>
      </c>
      <c r="N41" s="2688">
        <v>3989240</v>
      </c>
      <c r="O41" s="2689">
        <v>0.43868004933270499</v>
      </c>
      <c r="P41" s="2690">
        <v>2417.1270718232045</v>
      </c>
      <c r="Q41" s="2691">
        <v>0.39161187020752486</v>
      </c>
      <c r="R41" s="2692">
        <v>0.16970808045977015</v>
      </c>
      <c r="S41" s="2682">
        <v>4204</v>
      </c>
      <c r="T41" s="2683">
        <v>3043696</v>
      </c>
      <c r="U41" s="2684">
        <v>1.99</v>
      </c>
      <c r="V41" s="2686">
        <v>0.2851746833274279</v>
      </c>
      <c r="W41" s="2686">
        <v>0.2775318966868428</v>
      </c>
      <c r="X41" s="2687">
        <v>0.43729341998572929</v>
      </c>
      <c r="Z41" s="2681"/>
    </row>
    <row r="42" spans="4:26" ht="15.75">
      <c r="D42" s="131">
        <v>2019</v>
      </c>
      <c r="E42" s="1320">
        <v>1750000.0000000002</v>
      </c>
      <c r="F42" s="494">
        <v>861589.48398617934</v>
      </c>
      <c r="G42" s="2682">
        <v>4481</v>
      </c>
      <c r="H42" s="2683">
        <v>3244244</v>
      </c>
      <c r="I42" s="2684">
        <v>1.44</v>
      </c>
      <c r="J42" s="2685">
        <v>0.53941688726248704</v>
      </c>
      <c r="K42" s="2686">
        <v>0.23734343039549438</v>
      </c>
      <c r="L42" s="2687">
        <v>0.22323968234201857</v>
      </c>
      <c r="M42" s="2682">
        <v>5510</v>
      </c>
      <c r="N42" s="2688">
        <v>3989240</v>
      </c>
      <c r="O42" s="2689">
        <v>0.43868004933270499</v>
      </c>
      <c r="P42" s="2690">
        <v>2417.1270718232045</v>
      </c>
      <c r="Q42" s="2691">
        <v>0.39161187020752486</v>
      </c>
      <c r="R42" s="2692">
        <v>0.16970808045977015</v>
      </c>
      <c r="S42" s="2682">
        <v>4204</v>
      </c>
      <c r="T42" s="2683">
        <v>3043696</v>
      </c>
      <c r="U42" s="2684">
        <v>1.99</v>
      </c>
      <c r="V42" s="2686">
        <v>0.28121817849504194</v>
      </c>
      <c r="W42" s="2686">
        <v>0.28024270135595586</v>
      </c>
      <c r="X42" s="2687">
        <v>0.4385391201490022</v>
      </c>
    </row>
    <row r="43" spans="4:26" ht="15.75">
      <c r="D43" s="131">
        <v>2020</v>
      </c>
      <c r="E43" s="1320">
        <v>1750000.0000000002</v>
      </c>
      <c r="F43" s="494">
        <v>877146.34853082942</v>
      </c>
      <c r="G43" s="2682">
        <v>4481</v>
      </c>
      <c r="H43" s="2683">
        <v>3244244</v>
      </c>
      <c r="I43" s="2684">
        <v>1.44</v>
      </c>
      <c r="J43" s="2685">
        <v>0.53941688726248715</v>
      </c>
      <c r="K43" s="2686">
        <v>0.23734343039549438</v>
      </c>
      <c r="L43" s="2687">
        <v>0.22323968234201846</v>
      </c>
      <c r="M43" s="2682">
        <v>5510</v>
      </c>
      <c r="N43" s="2688">
        <v>3989240</v>
      </c>
      <c r="O43" s="2689">
        <v>0.43868004933270505</v>
      </c>
      <c r="P43" s="2690">
        <v>2417.1270718232049</v>
      </c>
      <c r="Q43" s="2691">
        <v>0.3916118702075248</v>
      </c>
      <c r="R43" s="2692">
        <v>0.16970808045977009</v>
      </c>
      <c r="S43" s="2682">
        <v>4204</v>
      </c>
      <c r="T43" s="2683">
        <v>3043696</v>
      </c>
      <c r="U43" s="2684">
        <v>1.99</v>
      </c>
      <c r="V43" s="2686">
        <v>0.28386443204807638</v>
      </c>
      <c r="W43" s="2686">
        <v>0.28530276513998809</v>
      </c>
      <c r="X43" s="2687">
        <v>0.43083280281193559</v>
      </c>
    </row>
    <row r="44" spans="4:26" ht="15.75">
      <c r="D44" s="131">
        <v>2021</v>
      </c>
      <c r="E44" s="1320">
        <v>1750000</v>
      </c>
      <c r="F44" s="494">
        <v>896696.58101062512</v>
      </c>
      <c r="G44" s="2682">
        <v>4481</v>
      </c>
      <c r="H44" s="2683">
        <v>3244244</v>
      </c>
      <c r="I44" s="2684">
        <v>1.44</v>
      </c>
      <c r="J44" s="2685">
        <v>0.53941688726248704</v>
      </c>
      <c r="K44" s="2686">
        <v>0.2373434303954943</v>
      </c>
      <c r="L44" s="2687">
        <v>0.22323968234201866</v>
      </c>
      <c r="M44" s="2682">
        <v>5510</v>
      </c>
      <c r="N44" s="2688">
        <v>3989240</v>
      </c>
      <c r="O44" s="2689">
        <v>0.43868004933270499</v>
      </c>
      <c r="P44" s="2690">
        <v>2417.1270718232045</v>
      </c>
      <c r="Q44" s="2691">
        <v>0.39161187020752486</v>
      </c>
      <c r="R44" s="2692">
        <v>0.16970808045977015</v>
      </c>
      <c r="S44" s="2682">
        <v>4204</v>
      </c>
      <c r="T44" s="2683">
        <v>3043696</v>
      </c>
      <c r="U44" s="2684">
        <v>1.99</v>
      </c>
      <c r="V44" s="2686">
        <v>0.28862194883322051</v>
      </c>
      <c r="W44" s="2686">
        <v>0.29166172153872094</v>
      </c>
      <c r="X44" s="2687">
        <v>0.4197163296280586</v>
      </c>
    </row>
    <row r="45" spans="4:26" ht="15.75">
      <c r="D45" s="131">
        <v>2022</v>
      </c>
      <c r="E45" s="1320">
        <v>1749999.9999999998</v>
      </c>
      <c r="F45" s="494">
        <v>893928.74777941662</v>
      </c>
      <c r="G45" s="2682">
        <v>4481</v>
      </c>
      <c r="H45" s="2683">
        <v>3244244</v>
      </c>
      <c r="I45" s="2684">
        <v>1.44</v>
      </c>
      <c r="J45" s="2685">
        <v>0.53941688726248704</v>
      </c>
      <c r="K45" s="2686">
        <v>0.23734343039549421</v>
      </c>
      <c r="L45" s="2687">
        <v>0.22323968234201874</v>
      </c>
      <c r="M45" s="2682">
        <v>5510</v>
      </c>
      <c r="N45" s="2688">
        <v>3989240</v>
      </c>
      <c r="O45" s="2689">
        <v>0.43868004933270499</v>
      </c>
      <c r="P45" s="2690">
        <v>2417.1270718232045</v>
      </c>
      <c r="Q45" s="2691">
        <v>0.39161187020752486</v>
      </c>
      <c r="R45" s="2692">
        <v>0.16970808045977015</v>
      </c>
      <c r="S45" s="2682">
        <v>4204</v>
      </c>
      <c r="T45" s="2683">
        <v>3043696</v>
      </c>
      <c r="U45" s="2684">
        <v>1.99</v>
      </c>
      <c r="V45" s="2686">
        <v>0.29216361482014752</v>
      </c>
      <c r="W45" s="2686">
        <v>0.29076144933712911</v>
      </c>
      <c r="X45" s="2687">
        <v>0.41707493584272337</v>
      </c>
    </row>
    <row r="46" spans="4:26" ht="15.75">
      <c r="D46" s="131">
        <v>2023</v>
      </c>
      <c r="E46" s="1320">
        <v>1750000</v>
      </c>
      <c r="F46" s="494">
        <v>889983.45253027137</v>
      </c>
      <c r="G46" s="2682">
        <v>4481</v>
      </c>
      <c r="H46" s="2683">
        <v>3244244</v>
      </c>
      <c r="I46" s="2684">
        <v>1.44</v>
      </c>
      <c r="J46" s="2685">
        <v>0.53941688726248704</v>
      </c>
      <c r="K46" s="2686">
        <v>0.2373434303954943</v>
      </c>
      <c r="L46" s="2687">
        <v>0.22323968234201866</v>
      </c>
      <c r="M46" s="2682">
        <v>5510</v>
      </c>
      <c r="N46" s="2688">
        <v>3989240</v>
      </c>
      <c r="O46" s="2689">
        <v>0.43868004933270499</v>
      </c>
      <c r="P46" s="2690">
        <v>2417.1270718232045</v>
      </c>
      <c r="Q46" s="2691">
        <v>0.39161187020752486</v>
      </c>
      <c r="R46" s="2692">
        <v>0.16970808045977015</v>
      </c>
      <c r="S46" s="2682">
        <v>4204</v>
      </c>
      <c r="T46" s="2683">
        <v>3043696</v>
      </c>
      <c r="U46" s="2684">
        <v>1.99</v>
      </c>
      <c r="V46" s="2686">
        <v>0.29356948277360956</v>
      </c>
      <c r="W46" s="2686">
        <v>0.28947819296177035</v>
      </c>
      <c r="X46" s="2687">
        <v>0.41695232426462014</v>
      </c>
    </row>
    <row r="47" spans="4:26" ht="15.75">
      <c r="D47" s="131">
        <v>2024</v>
      </c>
      <c r="E47" s="1320">
        <v>1750000.0000000002</v>
      </c>
      <c r="F47" s="494">
        <v>885782.31722244807</v>
      </c>
      <c r="G47" s="2682">
        <v>4481</v>
      </c>
      <c r="H47" s="2683">
        <v>3244244</v>
      </c>
      <c r="I47" s="2684">
        <v>1.44</v>
      </c>
      <c r="J47" s="2685">
        <v>0.53941688726248704</v>
      </c>
      <c r="K47" s="2686">
        <v>0.23734343039549438</v>
      </c>
      <c r="L47" s="2687">
        <v>0.22323968234201857</v>
      </c>
      <c r="M47" s="2682">
        <v>5510</v>
      </c>
      <c r="N47" s="2688">
        <v>3989240</v>
      </c>
      <c r="O47" s="2689">
        <v>0.43868004933270499</v>
      </c>
      <c r="P47" s="2690">
        <v>2417.1270718232045</v>
      </c>
      <c r="Q47" s="2691">
        <v>0.39161187020752486</v>
      </c>
      <c r="R47" s="2692">
        <v>0.16970808045977015</v>
      </c>
      <c r="S47" s="2682">
        <v>4204</v>
      </c>
      <c r="T47" s="2683">
        <v>3043696</v>
      </c>
      <c r="U47" s="2684">
        <v>1.99</v>
      </c>
      <c r="V47" s="2686">
        <v>0.29237419653957297</v>
      </c>
      <c r="W47" s="2686">
        <v>0.28811172142363217</v>
      </c>
      <c r="X47" s="2687">
        <v>0.41951408203679486</v>
      </c>
    </row>
    <row r="48" spans="4:26" ht="15.75">
      <c r="D48" s="131">
        <v>2025</v>
      </c>
      <c r="E48" s="1320">
        <v>1749999.9999999995</v>
      </c>
      <c r="F48" s="494">
        <v>883492.41695339396</v>
      </c>
      <c r="G48" s="2682">
        <v>4481</v>
      </c>
      <c r="H48" s="2683">
        <v>3244244</v>
      </c>
      <c r="I48" s="2684">
        <v>1.44</v>
      </c>
      <c r="J48" s="2685">
        <v>0.53941688726248704</v>
      </c>
      <c r="K48" s="2686">
        <v>0.23734343039549416</v>
      </c>
      <c r="L48" s="2687">
        <v>0.2232396823420188</v>
      </c>
      <c r="M48" s="2682">
        <v>5510</v>
      </c>
      <c r="N48" s="2688">
        <v>3989240</v>
      </c>
      <c r="O48" s="2689">
        <v>0.43868004933270499</v>
      </c>
      <c r="P48" s="2690">
        <v>2417.1270718232045</v>
      </c>
      <c r="Q48" s="2691">
        <v>0.39161187020752486</v>
      </c>
      <c r="R48" s="2692">
        <v>0.16970808045977015</v>
      </c>
      <c r="S48" s="2682">
        <v>4204</v>
      </c>
      <c r="T48" s="2683">
        <v>3043696</v>
      </c>
      <c r="U48" s="2684">
        <v>1.99</v>
      </c>
      <c r="V48" s="2686">
        <v>0.29123125159960278</v>
      </c>
      <c r="W48" s="2686">
        <v>0.28736690286541761</v>
      </c>
      <c r="X48" s="2687">
        <v>0.42140184553497967</v>
      </c>
    </row>
    <row r="49" spans="4:24" ht="15.75">
      <c r="D49" s="131">
        <v>2026</v>
      </c>
      <c r="E49" s="1320">
        <v>1750000</v>
      </c>
      <c r="F49" s="494">
        <v>882401.65652179893</v>
      </c>
      <c r="G49" s="2682">
        <v>4481</v>
      </c>
      <c r="H49" s="2683">
        <v>3244244</v>
      </c>
      <c r="I49" s="2684">
        <v>1.44</v>
      </c>
      <c r="J49" s="2685">
        <v>0.53941688726248704</v>
      </c>
      <c r="K49" s="2686">
        <v>0.2373434303954943</v>
      </c>
      <c r="L49" s="2687">
        <v>0.22323968234201866</v>
      </c>
      <c r="M49" s="2682">
        <v>5510</v>
      </c>
      <c r="N49" s="2688">
        <v>3989240</v>
      </c>
      <c r="O49" s="2689">
        <v>0.43868004933270499</v>
      </c>
      <c r="P49" s="2690">
        <v>2417.1270718232045</v>
      </c>
      <c r="Q49" s="2691">
        <v>0.39161187020752486</v>
      </c>
      <c r="R49" s="2692">
        <v>0.16970808045977015</v>
      </c>
      <c r="S49" s="2682">
        <v>4204</v>
      </c>
      <c r="T49" s="2683">
        <v>3043696</v>
      </c>
      <c r="U49" s="2684">
        <v>1.99</v>
      </c>
      <c r="V49" s="2686">
        <v>0.29040092382174398</v>
      </c>
      <c r="W49" s="2686">
        <v>0.28701211946152994</v>
      </c>
      <c r="X49" s="2687">
        <v>0.42258695671672608</v>
      </c>
    </row>
    <row r="50" spans="4:24" ht="15.75">
      <c r="D50" s="131">
        <v>2027</v>
      </c>
      <c r="E50" s="1320">
        <v>1749999.9999999995</v>
      </c>
      <c r="F50" s="494">
        <v>878697.76949789759</v>
      </c>
      <c r="G50" s="2682">
        <v>4481</v>
      </c>
      <c r="H50" s="2683">
        <v>3244244</v>
      </c>
      <c r="I50" s="2684">
        <v>1.44</v>
      </c>
      <c r="J50" s="2685">
        <v>0.53941688726248693</v>
      </c>
      <c r="K50" s="2686">
        <v>0.23734343039549416</v>
      </c>
      <c r="L50" s="2687">
        <v>0.22323968234201891</v>
      </c>
      <c r="M50" s="2682">
        <v>5510</v>
      </c>
      <c r="N50" s="2688">
        <v>3989240</v>
      </c>
      <c r="O50" s="2689">
        <v>0.43868004933270494</v>
      </c>
      <c r="P50" s="2690">
        <v>2417.127071823204</v>
      </c>
      <c r="Q50" s="2691">
        <v>0.39161187020752497</v>
      </c>
      <c r="R50" s="2692">
        <v>0.16970808045977009</v>
      </c>
      <c r="S50" s="2682">
        <v>4204</v>
      </c>
      <c r="T50" s="2683">
        <v>3043696</v>
      </c>
      <c r="U50" s="2684">
        <v>1.99</v>
      </c>
      <c r="V50" s="2686">
        <v>0.28962505267423666</v>
      </c>
      <c r="W50" s="2686">
        <v>0.28580738411553541</v>
      </c>
      <c r="X50" s="2687">
        <v>0.42456756321022793</v>
      </c>
    </row>
    <row r="51" spans="4:24" ht="15.75">
      <c r="D51" s="131">
        <v>2028</v>
      </c>
      <c r="E51" s="1320">
        <v>1750000.0000000005</v>
      </c>
      <c r="F51" s="494">
        <v>875111.62352133822</v>
      </c>
      <c r="G51" s="2682">
        <v>4481</v>
      </c>
      <c r="H51" s="2683">
        <v>3244244</v>
      </c>
      <c r="I51" s="2684">
        <v>1.44</v>
      </c>
      <c r="J51" s="2685">
        <v>0.53941688726248704</v>
      </c>
      <c r="K51" s="2686">
        <v>0.2373434303954943</v>
      </c>
      <c r="L51" s="2687">
        <v>0.22323968234201866</v>
      </c>
      <c r="M51" s="2682">
        <v>5510</v>
      </c>
      <c r="N51" s="2688">
        <v>3989240</v>
      </c>
      <c r="O51" s="2689">
        <v>0.43868004933270499</v>
      </c>
      <c r="P51" s="2690">
        <v>2417.1270718232045</v>
      </c>
      <c r="Q51" s="2691">
        <v>0.39161187020752486</v>
      </c>
      <c r="R51" s="2692">
        <v>0.16970808045977015</v>
      </c>
      <c r="S51" s="2682">
        <v>4204</v>
      </c>
      <c r="T51" s="2683">
        <v>3043696</v>
      </c>
      <c r="U51" s="2684">
        <v>1.99</v>
      </c>
      <c r="V51" s="2686">
        <v>0.28870722191496073</v>
      </c>
      <c r="W51" s="2686">
        <v>0.28464094551036795</v>
      </c>
      <c r="X51" s="2687">
        <v>0.42665183257467137</v>
      </c>
    </row>
    <row r="52" spans="4:24" ht="15.75">
      <c r="D52" s="131">
        <v>2029</v>
      </c>
      <c r="E52" s="1320">
        <v>1750000.0000000002</v>
      </c>
      <c r="F52" s="494">
        <v>871661.30079980229</v>
      </c>
      <c r="G52" s="2682">
        <v>4481</v>
      </c>
      <c r="H52" s="2683">
        <v>3244244</v>
      </c>
      <c r="I52" s="2684">
        <v>1.44</v>
      </c>
      <c r="J52" s="2685">
        <v>0.53941688726248704</v>
      </c>
      <c r="K52" s="2686">
        <v>0.23734343039549438</v>
      </c>
      <c r="L52" s="2687">
        <v>0.22323968234201857</v>
      </c>
      <c r="M52" s="2682">
        <v>5510</v>
      </c>
      <c r="N52" s="2688">
        <v>3989240</v>
      </c>
      <c r="O52" s="2689">
        <v>0.43868004933270499</v>
      </c>
      <c r="P52" s="2690">
        <v>2417.1270718232045</v>
      </c>
      <c r="Q52" s="2691">
        <v>0.39161187020752486</v>
      </c>
      <c r="R52" s="2692">
        <v>0.16970808045977015</v>
      </c>
      <c r="S52" s="2682">
        <v>4204</v>
      </c>
      <c r="T52" s="2683">
        <v>3043696</v>
      </c>
      <c r="U52" s="2684">
        <v>1.99</v>
      </c>
      <c r="V52" s="2686">
        <v>0.28753098139225447</v>
      </c>
      <c r="W52" s="2686">
        <v>0.28351868510909245</v>
      </c>
      <c r="X52" s="2687">
        <v>0.42895033349865314</v>
      </c>
    </row>
    <row r="53" spans="4:24" ht="15.75">
      <c r="D53" s="132">
        <v>2030</v>
      </c>
      <c r="E53" s="1334">
        <v>1749999.9999999995</v>
      </c>
      <c r="F53" s="1333">
        <v>868451.83583045122</v>
      </c>
      <c r="G53" s="2695">
        <v>4481</v>
      </c>
      <c r="H53" s="2696">
        <v>3244244</v>
      </c>
      <c r="I53" s="335">
        <v>1.44</v>
      </c>
      <c r="J53" s="2697">
        <v>0.53941688726248704</v>
      </c>
      <c r="K53" s="2698">
        <v>0.23734343039549416</v>
      </c>
      <c r="L53" s="2699">
        <v>0.2232396823420188</v>
      </c>
      <c r="M53" s="2695">
        <v>5510</v>
      </c>
      <c r="N53" s="2700">
        <v>3989240</v>
      </c>
      <c r="O53" s="2701">
        <v>0.43868004933270499</v>
      </c>
      <c r="P53" s="2702">
        <v>2417.1270718232045</v>
      </c>
      <c r="Q53" s="2691">
        <v>0.39161187020752486</v>
      </c>
      <c r="R53" s="2703">
        <v>0.16970808045977015</v>
      </c>
      <c r="S53" s="2695">
        <v>4204</v>
      </c>
      <c r="T53" s="2696">
        <v>3043696</v>
      </c>
      <c r="U53" s="335">
        <v>1.99</v>
      </c>
      <c r="V53" s="2698">
        <v>0.28640888798263603</v>
      </c>
      <c r="W53" s="2698">
        <v>0.28247476668896848</v>
      </c>
      <c r="X53" s="2699">
        <v>0.43111634532839543</v>
      </c>
    </row>
    <row r="333" spans="1:2">
      <c r="A333" s="21"/>
      <c r="B333" s="21"/>
    </row>
    <row r="334" spans="1:2">
      <c r="A334" s="21"/>
      <c r="B334" s="21"/>
    </row>
    <row r="335" spans="1:2">
      <c r="A335" s="21"/>
      <c r="B335" s="21"/>
    </row>
    <row r="336" spans="1:2">
      <c r="A336" s="21"/>
      <c r="B336" s="21"/>
    </row>
    <row r="337" spans="1:2">
      <c r="A337" s="21"/>
      <c r="B337" s="21"/>
    </row>
    <row r="338" spans="1:2">
      <c r="A338" s="21"/>
      <c r="B338" s="21"/>
    </row>
    <row r="339" spans="1:2">
      <c r="A339" s="21"/>
      <c r="B339" s="21"/>
    </row>
    <row r="340" spans="1:2">
      <c r="A340" s="21"/>
      <c r="B340" s="21"/>
    </row>
    <row r="341" spans="1:2">
      <c r="A341" s="21"/>
      <c r="B341" s="21"/>
    </row>
    <row r="342" spans="1:2">
      <c r="A342" s="21"/>
      <c r="B342" s="21"/>
    </row>
    <row r="343" spans="1:2">
      <c r="A343" s="21"/>
      <c r="B343" s="21"/>
    </row>
    <row r="344" spans="1:2">
      <c r="A344" s="21"/>
      <c r="B344" s="21"/>
    </row>
    <row r="345" spans="1:2">
      <c r="A345" s="21"/>
      <c r="B345" s="21"/>
    </row>
    <row r="346" spans="1:2">
      <c r="A346" s="21"/>
      <c r="B346" s="21"/>
    </row>
    <row r="347" spans="1:2">
      <c r="A347" s="21"/>
      <c r="B347" s="21"/>
    </row>
  </sheetData>
  <conditionalFormatting sqref="B7:B14">
    <cfRule type="cellIs" dxfId="87" priority="1" stopIfTrue="1" operator="notEqual">
      <formula>0</formula>
    </cfRule>
  </conditionalFormatting>
  <conditionalFormatting sqref="A16:B330">
    <cfRule type="cellIs" dxfId="86" priority="2" stopIfTrue="1" operator="greaterThan">
      <formula>0</formula>
    </cfRule>
  </conditionalFormatting>
  <printOptions gridLines="1"/>
  <pageMargins left="0.47" right="0.2" top="1" bottom="1" header="0.5" footer="0.5"/>
  <pageSetup paperSize="17" scale="70" orientation="landscape" r:id="rId1"/>
  <headerFooter alignWithMargins="0">
    <oddFooter>&amp;F</oddFooter>
  </headerFooter>
</worksheet>
</file>

<file path=xl/worksheets/sheet83.xml><?xml version="1.0" encoding="utf-8"?>
<worksheet xmlns="http://schemas.openxmlformats.org/spreadsheetml/2006/main" xmlns:r="http://schemas.openxmlformats.org/officeDocument/2006/relationships">
  <sheetPr codeName="Sheet67">
    <pageSetUpPr fitToPage="1"/>
  </sheetPr>
  <dimension ref="B1:F102"/>
  <sheetViews>
    <sheetView workbookViewId="0"/>
  </sheetViews>
  <sheetFormatPr defaultColWidth="8.88671875" defaultRowHeight="15.75"/>
  <cols>
    <col min="1" max="1" width="8.88671875" style="28" customWidth="1"/>
    <col min="2" max="2" width="2.33203125" style="28" customWidth="1"/>
    <col min="3" max="3" width="2.33203125" style="19" customWidth="1"/>
    <col min="4" max="4" width="24" style="28" bestFit="1" customWidth="1"/>
    <col min="5" max="5" width="24.33203125" style="28" customWidth="1"/>
    <col min="6" max="6" width="84.33203125" style="5" customWidth="1"/>
    <col min="7" max="16384" width="8.88671875" style="28"/>
  </cols>
  <sheetData>
    <row r="1" spans="2:6" ht="33">
      <c r="B1" s="71" t="s">
        <v>5471</v>
      </c>
    </row>
    <row r="2" spans="2:6">
      <c r="F2" s="29" t="s">
        <v>5472</v>
      </c>
    </row>
    <row r="3" spans="2:6">
      <c r="B3" s="94"/>
      <c r="C3" s="506"/>
      <c r="D3" s="1302" t="s">
        <v>315</v>
      </c>
      <c r="E3" s="1302" t="s">
        <v>5473</v>
      </c>
      <c r="F3" s="2704" t="s">
        <v>5474</v>
      </c>
    </row>
    <row r="4" spans="2:6">
      <c r="B4" s="19" t="s">
        <v>3488</v>
      </c>
    </row>
    <row r="5" spans="2:6">
      <c r="C5" s="19" t="s">
        <v>5475</v>
      </c>
    </row>
    <row r="6" spans="2:6">
      <c r="D6" s="28" t="s">
        <v>5476</v>
      </c>
      <c r="E6" s="28" t="s">
        <v>5477</v>
      </c>
      <c r="F6" s="5" t="s">
        <v>5478</v>
      </c>
    </row>
    <row r="7" spans="2:6">
      <c r="D7" s="28" t="s">
        <v>5476</v>
      </c>
      <c r="E7" s="28" t="s">
        <v>5479</v>
      </c>
      <c r="F7" s="5" t="s">
        <v>5480</v>
      </c>
    </row>
    <row r="8" spans="2:6">
      <c r="D8" s="28" t="s">
        <v>5476</v>
      </c>
      <c r="E8" s="28" t="s">
        <v>5481</v>
      </c>
      <c r="F8" s="5" t="s">
        <v>5482</v>
      </c>
    </row>
    <row r="9" spans="2:6">
      <c r="D9" s="28" t="s">
        <v>5476</v>
      </c>
      <c r="E9" s="28" t="s">
        <v>5483</v>
      </c>
      <c r="F9" s="5" t="s">
        <v>5484</v>
      </c>
    </row>
    <row r="10" spans="2:6">
      <c r="D10" s="28" t="s">
        <v>5485</v>
      </c>
      <c r="E10" s="28" t="s">
        <v>5486</v>
      </c>
      <c r="F10" s="5" t="s">
        <v>5487</v>
      </c>
    </row>
    <row r="11" spans="2:6">
      <c r="D11" s="28" t="s">
        <v>5476</v>
      </c>
      <c r="E11" s="28" t="s">
        <v>5488</v>
      </c>
      <c r="F11" s="5" t="s">
        <v>5489</v>
      </c>
    </row>
    <row r="13" spans="2:6">
      <c r="C13" s="19" t="s">
        <v>5490</v>
      </c>
    </row>
    <row r="14" spans="2:6">
      <c r="D14" s="28" t="s">
        <v>368</v>
      </c>
      <c r="E14" s="28" t="s">
        <v>5491</v>
      </c>
      <c r="F14" s="5" t="s">
        <v>5492</v>
      </c>
    </row>
    <row r="15" spans="2:6">
      <c r="D15" s="97" t="s">
        <v>399</v>
      </c>
      <c r="E15" s="28" t="s">
        <v>5493</v>
      </c>
      <c r="F15" s="5" t="s">
        <v>5494</v>
      </c>
    </row>
    <row r="16" spans="2:6">
      <c r="D16" s="97" t="s">
        <v>400</v>
      </c>
      <c r="E16" s="28" t="s">
        <v>5495</v>
      </c>
      <c r="F16" s="5" t="s">
        <v>5496</v>
      </c>
    </row>
    <row r="17" spans="3:6">
      <c r="D17" s="28" t="s">
        <v>5485</v>
      </c>
      <c r="E17" s="28" t="s">
        <v>5497</v>
      </c>
      <c r="F17" s="5" t="s">
        <v>5498</v>
      </c>
    </row>
    <row r="18" spans="3:6">
      <c r="D18" s="97" t="s">
        <v>401</v>
      </c>
      <c r="E18" s="28" t="s">
        <v>5499</v>
      </c>
      <c r="F18" s="5" t="s">
        <v>5500</v>
      </c>
    </row>
    <row r="19" spans="3:6">
      <c r="D19" s="97" t="s">
        <v>402</v>
      </c>
      <c r="E19" s="28" t="s">
        <v>5501</v>
      </c>
      <c r="F19" s="5" t="s">
        <v>5502</v>
      </c>
    </row>
    <row r="20" spans="3:6">
      <c r="D20" s="97" t="s">
        <v>403</v>
      </c>
      <c r="E20" s="28" t="s">
        <v>5503</v>
      </c>
      <c r="F20" s="5" t="s">
        <v>5504</v>
      </c>
    </row>
    <row r="21" spans="3:6">
      <c r="D21" s="28" t="s">
        <v>396</v>
      </c>
      <c r="E21" s="28" t="s">
        <v>5505</v>
      </c>
      <c r="F21" s="5" t="s">
        <v>5506</v>
      </c>
    </row>
    <row r="22" spans="3:6">
      <c r="D22" s="28" t="s">
        <v>398</v>
      </c>
      <c r="E22" s="28" t="s">
        <v>5507</v>
      </c>
      <c r="F22" s="5" t="s">
        <v>5508</v>
      </c>
    </row>
    <row r="24" spans="3:6">
      <c r="C24" s="19" t="s">
        <v>5509</v>
      </c>
    </row>
    <row r="25" spans="3:6">
      <c r="D25" s="28" t="s">
        <v>368</v>
      </c>
      <c r="E25" s="28" t="s">
        <v>5510</v>
      </c>
      <c r="F25" s="5" t="s">
        <v>16</v>
      </c>
    </row>
    <row r="27" spans="3:6">
      <c r="C27" s="19" t="s">
        <v>5511</v>
      </c>
    </row>
    <row r="28" spans="3:6">
      <c r="D28" s="28" t="s">
        <v>368</v>
      </c>
      <c r="E28" s="28" t="s">
        <v>5512</v>
      </c>
      <c r="F28" s="5" t="s">
        <v>5513</v>
      </c>
    </row>
    <row r="29" spans="3:6">
      <c r="D29" s="28" t="s">
        <v>368</v>
      </c>
      <c r="E29" s="28" t="s">
        <v>5514</v>
      </c>
      <c r="F29" s="5" t="s">
        <v>5515</v>
      </c>
    </row>
    <row r="30" spans="3:6">
      <c r="D30" s="28" t="s">
        <v>5516</v>
      </c>
      <c r="E30" s="28" t="s">
        <v>5517</v>
      </c>
      <c r="F30" s="5" t="s">
        <v>5374</v>
      </c>
    </row>
    <row r="31" spans="3:6">
      <c r="D31" s="28" t="s">
        <v>368</v>
      </c>
      <c r="E31" s="28" t="s">
        <v>5518</v>
      </c>
      <c r="F31" s="5" t="s">
        <v>5519</v>
      </c>
    </row>
    <row r="33" spans="3:6">
      <c r="C33" s="19" t="s">
        <v>5520</v>
      </c>
    </row>
    <row r="34" spans="3:6">
      <c r="D34" s="28" t="s">
        <v>372</v>
      </c>
      <c r="E34" s="28" t="s">
        <v>5521</v>
      </c>
      <c r="F34" s="5" t="s">
        <v>5522</v>
      </c>
    </row>
    <row r="35" spans="3:6">
      <c r="D35" s="28" t="s">
        <v>372</v>
      </c>
      <c r="E35" s="28" t="s">
        <v>5523</v>
      </c>
      <c r="F35" s="5" t="s">
        <v>5524</v>
      </c>
    </row>
    <row r="36" spans="3:6">
      <c r="D36" s="28" t="s">
        <v>373</v>
      </c>
      <c r="E36" s="28" t="s">
        <v>5521</v>
      </c>
      <c r="F36" s="5" t="s">
        <v>5525</v>
      </c>
    </row>
    <row r="37" spans="3:6">
      <c r="D37" s="28" t="s">
        <v>373</v>
      </c>
      <c r="E37" s="28" t="s">
        <v>5523</v>
      </c>
      <c r="F37" s="5" t="s">
        <v>5526</v>
      </c>
    </row>
    <row r="38" spans="3:6">
      <c r="D38" s="28" t="s">
        <v>374</v>
      </c>
      <c r="E38" s="28" t="s">
        <v>5521</v>
      </c>
      <c r="F38" s="5" t="s">
        <v>5527</v>
      </c>
    </row>
    <row r="39" spans="3:6">
      <c r="D39" s="28" t="s">
        <v>374</v>
      </c>
      <c r="E39" s="28" t="s">
        <v>5523</v>
      </c>
      <c r="F39" s="5" t="s">
        <v>5528</v>
      </c>
    </row>
    <row r="40" spans="3:6">
      <c r="D40" s="28" t="s">
        <v>375</v>
      </c>
      <c r="E40" s="28" t="s">
        <v>5521</v>
      </c>
      <c r="F40" s="5" t="s">
        <v>5529</v>
      </c>
    </row>
    <row r="41" spans="3:6">
      <c r="D41" s="28" t="s">
        <v>375</v>
      </c>
      <c r="E41" s="28" t="s">
        <v>5523</v>
      </c>
      <c r="F41" s="5" t="s">
        <v>5530</v>
      </c>
    </row>
    <row r="42" spans="3:6">
      <c r="D42" s="28" t="s">
        <v>376</v>
      </c>
      <c r="E42" s="28" t="s">
        <v>5521</v>
      </c>
      <c r="F42" s="5" t="s">
        <v>5531</v>
      </c>
    </row>
    <row r="43" spans="3:6">
      <c r="D43" s="28" t="s">
        <v>376</v>
      </c>
      <c r="E43" s="28" t="s">
        <v>5523</v>
      </c>
      <c r="F43" s="5" t="s">
        <v>5532</v>
      </c>
    </row>
    <row r="44" spans="3:6">
      <c r="D44" s="28" t="s">
        <v>377</v>
      </c>
      <c r="E44" s="28" t="s">
        <v>5521</v>
      </c>
      <c r="F44" s="5" t="s">
        <v>5533</v>
      </c>
    </row>
    <row r="45" spans="3:6">
      <c r="D45" s="28" t="s">
        <v>377</v>
      </c>
      <c r="E45" s="28" t="s">
        <v>5523</v>
      </c>
      <c r="F45" s="5" t="s">
        <v>5534</v>
      </c>
    </row>
    <row r="46" spans="3:6">
      <c r="D46" s="28" t="s">
        <v>378</v>
      </c>
      <c r="E46" s="28" t="s">
        <v>5521</v>
      </c>
      <c r="F46" s="5" t="s">
        <v>5535</v>
      </c>
    </row>
    <row r="47" spans="3:6">
      <c r="D47" s="28" t="s">
        <v>378</v>
      </c>
      <c r="E47" s="28" t="s">
        <v>5523</v>
      </c>
      <c r="F47" s="5" t="s">
        <v>5536</v>
      </c>
    </row>
    <row r="48" spans="3:6">
      <c r="D48" s="28" t="s">
        <v>379</v>
      </c>
      <c r="E48" s="28" t="s">
        <v>5521</v>
      </c>
      <c r="F48" s="5" t="s">
        <v>5537</v>
      </c>
    </row>
    <row r="49" spans="4:6">
      <c r="D49" s="28" t="s">
        <v>379</v>
      </c>
      <c r="E49" s="28" t="s">
        <v>5523</v>
      </c>
      <c r="F49" s="5" t="s">
        <v>5538</v>
      </c>
    </row>
    <row r="50" spans="4:6">
      <c r="D50" s="28" t="s">
        <v>380</v>
      </c>
      <c r="E50" s="28" t="s">
        <v>5521</v>
      </c>
      <c r="F50" s="5" t="s">
        <v>5539</v>
      </c>
    </row>
    <row r="51" spans="4:6">
      <c r="D51" s="28" t="s">
        <v>380</v>
      </c>
      <c r="E51" s="28" t="s">
        <v>5523</v>
      </c>
      <c r="F51" s="5" t="s">
        <v>5540</v>
      </c>
    </row>
    <row r="52" spans="4:6">
      <c r="D52" s="28" t="s">
        <v>381</v>
      </c>
      <c r="E52" s="28" t="s">
        <v>5521</v>
      </c>
      <c r="F52" s="5" t="s">
        <v>5541</v>
      </c>
    </row>
    <row r="53" spans="4:6">
      <c r="D53" s="28" t="s">
        <v>381</v>
      </c>
      <c r="E53" s="28" t="s">
        <v>5523</v>
      </c>
      <c r="F53" s="5" t="s">
        <v>5542</v>
      </c>
    </row>
    <row r="54" spans="4:6">
      <c r="D54" s="28" t="s">
        <v>382</v>
      </c>
      <c r="E54" s="28" t="s">
        <v>5521</v>
      </c>
      <c r="F54" s="5" t="s">
        <v>5543</v>
      </c>
    </row>
    <row r="55" spans="4:6">
      <c r="D55" s="28" t="s">
        <v>382</v>
      </c>
      <c r="E55" s="28" t="s">
        <v>5523</v>
      </c>
      <c r="F55" s="5" t="s">
        <v>5544</v>
      </c>
    </row>
    <row r="56" spans="4:6">
      <c r="D56" s="28" t="s">
        <v>383</v>
      </c>
      <c r="E56" s="28" t="s">
        <v>5521</v>
      </c>
      <c r="F56" s="5" t="s">
        <v>5545</v>
      </c>
    </row>
    <row r="57" spans="4:6">
      <c r="D57" s="28" t="s">
        <v>383</v>
      </c>
      <c r="E57" s="28" t="s">
        <v>5523</v>
      </c>
      <c r="F57" s="5" t="s">
        <v>5546</v>
      </c>
    </row>
    <row r="58" spans="4:6">
      <c r="D58" s="28" t="s">
        <v>384</v>
      </c>
      <c r="E58" s="28" t="s">
        <v>5521</v>
      </c>
      <c r="F58" s="5" t="s">
        <v>5547</v>
      </c>
    </row>
    <row r="59" spans="4:6">
      <c r="D59" s="28" t="s">
        <v>384</v>
      </c>
      <c r="E59" s="28" t="s">
        <v>5523</v>
      </c>
      <c r="F59" s="5" t="s">
        <v>5548</v>
      </c>
    </row>
    <row r="60" spans="4:6">
      <c r="D60" s="28" t="s">
        <v>385</v>
      </c>
      <c r="E60" s="28" t="s">
        <v>5521</v>
      </c>
      <c r="F60" s="5" t="s">
        <v>5549</v>
      </c>
    </row>
    <row r="61" spans="4:6">
      <c r="D61" s="28" t="s">
        <v>385</v>
      </c>
      <c r="E61" s="28" t="s">
        <v>5523</v>
      </c>
      <c r="F61" s="5" t="s">
        <v>5550</v>
      </c>
    </row>
    <row r="62" spans="4:6">
      <c r="D62" s="28" t="s">
        <v>386</v>
      </c>
      <c r="E62" s="28" t="s">
        <v>5521</v>
      </c>
      <c r="F62" s="5" t="s">
        <v>5551</v>
      </c>
    </row>
    <row r="63" spans="4:6">
      <c r="D63" s="28" t="s">
        <v>386</v>
      </c>
      <c r="E63" s="28" t="s">
        <v>5523</v>
      </c>
      <c r="F63" s="5" t="s">
        <v>5552</v>
      </c>
    </row>
    <row r="64" spans="4:6">
      <c r="D64" s="28" t="s">
        <v>387</v>
      </c>
      <c r="E64" s="28" t="s">
        <v>5521</v>
      </c>
      <c r="F64" s="5" t="s">
        <v>5553</v>
      </c>
    </row>
    <row r="65" spans="4:6">
      <c r="D65" s="28" t="s">
        <v>387</v>
      </c>
      <c r="E65" s="28" t="s">
        <v>5523</v>
      </c>
      <c r="F65" s="5" t="s">
        <v>5554</v>
      </c>
    </row>
    <row r="66" spans="4:6">
      <c r="D66" s="28" t="s">
        <v>388</v>
      </c>
      <c r="E66" s="28" t="s">
        <v>5521</v>
      </c>
      <c r="F66" s="5" t="s">
        <v>5555</v>
      </c>
    </row>
    <row r="67" spans="4:6">
      <c r="D67" s="28" t="s">
        <v>388</v>
      </c>
      <c r="E67" s="28" t="s">
        <v>5523</v>
      </c>
      <c r="F67" s="5" t="s">
        <v>5556</v>
      </c>
    </row>
    <row r="68" spans="4:6">
      <c r="D68" s="28" t="s">
        <v>389</v>
      </c>
      <c r="E68" s="28" t="s">
        <v>5521</v>
      </c>
      <c r="F68" s="5" t="s">
        <v>5557</v>
      </c>
    </row>
    <row r="69" spans="4:6">
      <c r="D69" s="28" t="s">
        <v>389</v>
      </c>
      <c r="E69" s="28" t="s">
        <v>5523</v>
      </c>
      <c r="F69" s="5" t="s">
        <v>5558</v>
      </c>
    </row>
    <row r="70" spans="4:6">
      <c r="D70" s="28" t="s">
        <v>390</v>
      </c>
      <c r="E70" s="28" t="s">
        <v>5521</v>
      </c>
      <c r="F70" s="5" t="s">
        <v>5559</v>
      </c>
    </row>
    <row r="71" spans="4:6">
      <c r="D71" s="28" t="s">
        <v>390</v>
      </c>
      <c r="E71" s="28" t="s">
        <v>5523</v>
      </c>
      <c r="F71" s="5" t="s">
        <v>5560</v>
      </c>
    </row>
    <row r="72" spans="4:6">
      <c r="D72" s="28" t="s">
        <v>391</v>
      </c>
      <c r="E72" s="28" t="s">
        <v>5521</v>
      </c>
      <c r="F72" s="5" t="s">
        <v>5561</v>
      </c>
    </row>
    <row r="73" spans="4:6">
      <c r="D73" s="28" t="s">
        <v>391</v>
      </c>
      <c r="E73" s="28" t="s">
        <v>5523</v>
      </c>
      <c r="F73" s="5" t="s">
        <v>5562</v>
      </c>
    </row>
    <row r="74" spans="4:6">
      <c r="D74" s="28" t="s">
        <v>392</v>
      </c>
      <c r="E74" s="28" t="s">
        <v>5521</v>
      </c>
      <c r="F74" s="5" t="s">
        <v>5563</v>
      </c>
    </row>
    <row r="75" spans="4:6">
      <c r="D75" s="28" t="s">
        <v>392</v>
      </c>
      <c r="E75" s="28" t="s">
        <v>5523</v>
      </c>
      <c r="F75" s="5" t="s">
        <v>5564</v>
      </c>
    </row>
    <row r="76" spans="4:6">
      <c r="D76" s="28" t="s">
        <v>393</v>
      </c>
      <c r="E76" s="28" t="s">
        <v>5521</v>
      </c>
      <c r="F76" s="5" t="s">
        <v>5565</v>
      </c>
    </row>
    <row r="77" spans="4:6">
      <c r="D77" s="28" t="s">
        <v>393</v>
      </c>
      <c r="E77" s="28" t="s">
        <v>5523</v>
      </c>
      <c r="F77" s="5" t="s">
        <v>5566</v>
      </c>
    </row>
    <row r="78" spans="4:6">
      <c r="D78" s="28" t="s">
        <v>394</v>
      </c>
      <c r="E78" s="28" t="s">
        <v>5521</v>
      </c>
      <c r="F78" s="5" t="s">
        <v>5567</v>
      </c>
    </row>
    <row r="79" spans="4:6">
      <c r="D79" s="28" t="s">
        <v>394</v>
      </c>
      <c r="E79" s="28" t="s">
        <v>5523</v>
      </c>
      <c r="F79" s="5" t="s">
        <v>5568</v>
      </c>
    </row>
    <row r="80" spans="4:6">
      <c r="D80" s="28" t="s">
        <v>395</v>
      </c>
      <c r="E80" s="28" t="s">
        <v>5521</v>
      </c>
      <c r="F80" s="5" t="s">
        <v>5569</v>
      </c>
    </row>
    <row r="81" spans="3:6">
      <c r="D81" s="28" t="s">
        <v>395</v>
      </c>
      <c r="E81" s="28" t="s">
        <v>5523</v>
      </c>
      <c r="F81" s="5" t="s">
        <v>5570</v>
      </c>
    </row>
    <row r="82" spans="3:6">
      <c r="D82" s="28" t="s">
        <v>5516</v>
      </c>
      <c r="E82" s="28" t="s">
        <v>5571</v>
      </c>
      <c r="F82" s="5" t="s">
        <v>5572</v>
      </c>
    </row>
    <row r="85" spans="3:6">
      <c r="C85" s="19" t="s">
        <v>5573</v>
      </c>
    </row>
    <row r="86" spans="3:6">
      <c r="D86" s="28" t="s">
        <v>370</v>
      </c>
      <c r="E86" s="28" t="s">
        <v>5574</v>
      </c>
      <c r="F86" s="5" t="s">
        <v>5575</v>
      </c>
    </row>
    <row r="87" spans="3:6">
      <c r="D87" s="28" t="s">
        <v>370</v>
      </c>
      <c r="E87" s="28" t="s">
        <v>5576</v>
      </c>
      <c r="F87" s="5" t="s">
        <v>5577</v>
      </c>
    </row>
    <row r="88" spans="3:6">
      <c r="D88" s="28" t="s">
        <v>370</v>
      </c>
      <c r="E88" s="28" t="s">
        <v>5578</v>
      </c>
      <c r="F88" s="5" t="s">
        <v>5579</v>
      </c>
    </row>
    <row r="89" spans="3:6">
      <c r="D89" s="28" t="s">
        <v>370</v>
      </c>
      <c r="E89" s="28" t="s">
        <v>5580</v>
      </c>
      <c r="F89" s="5" t="s">
        <v>5581</v>
      </c>
    </row>
    <row r="90" spans="3:6">
      <c r="D90" s="97" t="s">
        <v>5582</v>
      </c>
      <c r="E90" s="28" t="s">
        <v>5383</v>
      </c>
      <c r="F90" s="5" t="s">
        <v>5384</v>
      </c>
    </row>
    <row r="91" spans="3:6">
      <c r="D91" s="28" t="s">
        <v>370</v>
      </c>
      <c r="E91" s="28" t="s">
        <v>5583</v>
      </c>
      <c r="F91" s="5" t="s">
        <v>5584</v>
      </c>
    </row>
    <row r="93" spans="3:6">
      <c r="C93" s="19" t="s">
        <v>5585</v>
      </c>
    </row>
    <row r="94" spans="3:6">
      <c r="D94" s="28" t="s">
        <v>345</v>
      </c>
      <c r="E94" s="28" t="s">
        <v>1809</v>
      </c>
      <c r="F94" s="5" t="s">
        <v>1810</v>
      </c>
    </row>
    <row r="95" spans="3:6">
      <c r="D95" s="97" t="s">
        <v>5586</v>
      </c>
      <c r="E95" s="28" t="s">
        <v>5587</v>
      </c>
      <c r="F95" s="5" t="e">
        <v>#REF!</v>
      </c>
    </row>
    <row r="96" spans="3:6">
      <c r="D96" s="97" t="s">
        <v>5586</v>
      </c>
      <c r="E96" s="28" t="s">
        <v>5588</v>
      </c>
      <c r="F96" s="5" t="e">
        <v>#REF!</v>
      </c>
    </row>
    <row r="97" spans="3:6">
      <c r="D97" s="97" t="s">
        <v>5589</v>
      </c>
      <c r="E97" s="28" t="s">
        <v>5590</v>
      </c>
      <c r="F97" s="5" t="s">
        <v>5591</v>
      </c>
    </row>
    <row r="98" spans="3:6">
      <c r="D98" s="97" t="s">
        <v>5582</v>
      </c>
      <c r="E98" s="28" t="s">
        <v>5397</v>
      </c>
      <c r="F98" s="5" t="s">
        <v>5398</v>
      </c>
    </row>
    <row r="100" spans="3:6" ht="15">
      <c r="C100" s="28"/>
      <c r="F100" s="28"/>
    </row>
    <row r="101" spans="3:6" ht="15">
      <c r="C101" s="28"/>
      <c r="F101" s="28"/>
    </row>
    <row r="102" spans="3:6" ht="15">
      <c r="C102" s="28"/>
      <c r="F102" s="28"/>
    </row>
  </sheetData>
  <printOptions gridLines="1"/>
  <pageMargins left="0.23" right="0.17" top="1" bottom="0.5" header="1" footer="0.25"/>
  <pageSetup scale="44" orientation="portrait" blackAndWhite="1" verticalDpi="360" r:id="rId1"/>
  <headerFooter alignWithMargins="0">
    <oddHeader>&amp;R&amp;"Times New Roman,Bold"Page &amp;P of &amp;N</oddHeader>
    <oddFooter>&amp;C&amp;F&amp;R&amp;D&amp;T</oddFooter>
  </headerFooter>
  <rowBreaks count="2" manualBreakCount="2">
    <brk id="32" min="2" max="9" man="1"/>
    <brk id="92" min="2" max="9" man="1"/>
  </rowBreaks>
</worksheet>
</file>

<file path=xl/worksheets/sheet84.xml><?xml version="1.0" encoding="utf-8"?>
<worksheet xmlns="http://schemas.openxmlformats.org/spreadsheetml/2006/main" xmlns:r="http://schemas.openxmlformats.org/officeDocument/2006/relationships">
  <sheetPr codeName="Sheet9">
    <pageSetUpPr fitToPage="1"/>
  </sheetPr>
  <dimension ref="A1:EI230"/>
  <sheetViews>
    <sheetView topLeftCell="D1" workbookViewId="0"/>
  </sheetViews>
  <sheetFormatPr defaultColWidth="9" defaultRowHeight="15" customHeight="1"/>
  <cols>
    <col min="1" max="1" width="13.88671875" style="2710" hidden="1" customWidth="1"/>
    <col min="2" max="2" width="8.6640625" style="2713" hidden="1" customWidth="1"/>
    <col min="3" max="3" width="7" style="2713" hidden="1" customWidth="1"/>
    <col min="4" max="6" width="3.109375" style="420" customWidth="1"/>
    <col min="7" max="7" width="54.88671875" style="420" customWidth="1"/>
    <col min="8" max="8" width="20.77734375" style="700" customWidth="1"/>
    <col min="9" max="9" width="22.88671875" style="73" customWidth="1"/>
    <col min="10" max="10" width="18.6640625" style="420" customWidth="1"/>
    <col min="11" max="12" width="2.77734375" style="28" customWidth="1"/>
    <col min="13" max="13" width="48.6640625" style="28" customWidth="1"/>
    <col min="14" max="41" width="17.33203125" style="28" customWidth="1"/>
    <col min="42" max="86" width="14.6640625" style="28" customWidth="1"/>
    <col min="87" max="16384" width="9" style="28"/>
  </cols>
  <sheetData>
    <row r="1" spans="1:139" ht="35.65" customHeight="1">
      <c r="A1" s="2705" t="s">
        <v>272</v>
      </c>
      <c r="B1" s="2706" t="s">
        <v>272</v>
      </c>
      <c r="C1" s="2707" t="s">
        <v>272</v>
      </c>
      <c r="E1" s="2708" t="s">
        <v>369</v>
      </c>
      <c r="F1" s="2709"/>
      <c r="G1" s="28"/>
      <c r="H1" s="572"/>
      <c r="J1" s="28"/>
    </row>
    <row r="2" spans="1:139" ht="15" customHeight="1">
      <c r="B2" s="2711"/>
      <c r="C2" s="2711"/>
      <c r="E2" s="2708"/>
      <c r="F2" s="2712" t="s">
        <v>5592</v>
      </c>
      <c r="G2" s="28"/>
      <c r="H2" s="572"/>
      <c r="J2" s="112"/>
    </row>
    <row r="3" spans="1:139" ht="15" customHeight="1">
      <c r="B3" s="9" t="s">
        <v>18</v>
      </c>
      <c r="C3" s="9"/>
      <c r="E3" s="2708"/>
      <c r="F3" s="28"/>
      <c r="G3" s="28" t="s">
        <v>5593</v>
      </c>
      <c r="H3" s="572"/>
      <c r="J3" s="112"/>
    </row>
    <row r="4" spans="1:139" ht="15" customHeight="1">
      <c r="B4" s="429">
        <v>0</v>
      </c>
      <c r="C4" s="421" t="s">
        <v>20</v>
      </c>
      <c r="E4" s="2708"/>
      <c r="F4" s="2712"/>
      <c r="G4" s="28"/>
      <c r="H4" s="572"/>
      <c r="J4" s="112"/>
    </row>
    <row r="5" spans="1:139" ht="15" customHeight="1">
      <c r="E5" s="2708"/>
      <c r="F5" s="2709"/>
      <c r="G5" s="2714" t="s">
        <v>5594</v>
      </c>
      <c r="H5" s="117">
        <v>2015</v>
      </c>
      <c r="J5" s="112"/>
    </row>
    <row r="6" spans="1:139" ht="15" customHeight="1">
      <c r="C6" s="2715"/>
      <c r="E6" s="28"/>
      <c r="F6" s="2709"/>
      <c r="G6" s="2716" t="s">
        <v>5595</v>
      </c>
      <c r="H6" s="2717">
        <v>0</v>
      </c>
      <c r="J6" s="112"/>
    </row>
    <row r="7" spans="1:139" ht="15" customHeight="1">
      <c r="C7" s="2715"/>
      <c r="E7" s="2708"/>
      <c r="F7" s="2709"/>
      <c r="J7" s="112"/>
    </row>
    <row r="8" spans="1:139" ht="15" customHeight="1">
      <c r="A8" s="2705" t="s">
        <v>5596</v>
      </c>
      <c r="B8" s="2718" t="s">
        <v>5478</v>
      </c>
      <c r="C8" s="2719">
        <v>0</v>
      </c>
      <c r="E8" s="28"/>
      <c r="F8" s="28"/>
      <c r="G8" s="28"/>
      <c r="H8" s="28"/>
      <c r="J8" s="112"/>
    </row>
    <row r="9" spans="1:139" ht="15" customHeight="1">
      <c r="A9" s="2720">
        <v>41638.577604166669</v>
      </c>
      <c r="B9" s="2718" t="s">
        <v>5480</v>
      </c>
      <c r="C9" s="2719">
        <v>0</v>
      </c>
      <c r="E9" s="28"/>
      <c r="F9" s="28"/>
      <c r="J9" s="112"/>
    </row>
    <row r="10" spans="1:139" s="2725" customFormat="1" ht="15" customHeight="1">
      <c r="A10" s="2721" t="s">
        <v>5597</v>
      </c>
      <c r="B10" s="2722" t="s">
        <v>5598</v>
      </c>
      <c r="C10" s="2722">
        <v>0</v>
      </c>
      <c r="D10" s="420"/>
      <c r="E10" s="2708"/>
      <c r="F10" s="2709"/>
      <c r="G10" s="2723" t="s">
        <v>898</v>
      </c>
      <c r="H10" s="2724">
        <v>2015</v>
      </c>
      <c r="I10" s="73"/>
      <c r="J10" s="112"/>
      <c r="K10" s="28"/>
      <c r="L10" s="28"/>
      <c r="M10" s="28"/>
      <c r="N10" s="28"/>
      <c r="O10" s="28"/>
      <c r="P10" s="28"/>
      <c r="Q10" s="28"/>
      <c r="R10" s="28"/>
      <c r="S10" s="28"/>
      <c r="T10" s="28"/>
      <c r="U10" s="28"/>
      <c r="V10" s="28"/>
      <c r="W10" s="28"/>
      <c r="X10" s="28"/>
      <c r="Y10" s="28"/>
      <c r="Z10" s="28"/>
      <c r="AA10" s="28"/>
      <c r="AB10" s="28"/>
      <c r="AC10" s="28"/>
      <c r="AD10" s="28"/>
      <c r="AE10" s="28"/>
      <c r="AF10" s="28"/>
      <c r="AG10" s="28"/>
      <c r="AH10" s="28"/>
      <c r="AI10" s="28"/>
      <c r="AJ10" s="28"/>
      <c r="AK10" s="28"/>
      <c r="AL10" s="28"/>
      <c r="AM10" s="28"/>
      <c r="AN10" s="28"/>
      <c r="AO10" s="28"/>
      <c r="AP10" s="28"/>
      <c r="AQ10" s="28"/>
      <c r="AR10" s="28"/>
      <c r="AS10" s="28"/>
      <c r="AT10" s="28"/>
      <c r="AU10" s="28"/>
      <c r="AV10" s="28"/>
      <c r="AW10" s="28"/>
      <c r="AX10" s="28"/>
      <c r="AY10" s="28"/>
      <c r="AZ10" s="28"/>
      <c r="BA10" s="28"/>
      <c r="BB10" s="28"/>
      <c r="BC10" s="28"/>
      <c r="BD10" s="28"/>
      <c r="BE10" s="28"/>
      <c r="BF10" s="28"/>
      <c r="BG10" s="28"/>
      <c r="BH10" s="28"/>
      <c r="BI10" s="28"/>
      <c r="BJ10" s="28"/>
      <c r="BK10" s="28"/>
      <c r="BL10" s="28"/>
      <c r="BM10" s="28"/>
      <c r="BN10" s="28"/>
      <c r="BO10" s="28"/>
      <c r="BP10" s="28"/>
      <c r="BQ10" s="28"/>
      <c r="BR10" s="28"/>
      <c r="BS10" s="28"/>
      <c r="BT10" s="28"/>
      <c r="BU10" s="28"/>
      <c r="BV10" s="28"/>
      <c r="BW10" s="28"/>
      <c r="BX10" s="28"/>
      <c r="BY10" s="28"/>
      <c r="BZ10" s="28"/>
      <c r="CA10" s="28"/>
      <c r="CB10" s="28"/>
      <c r="CC10" s="28"/>
      <c r="CD10" s="28"/>
      <c r="CE10" s="28"/>
      <c r="CF10" s="28"/>
      <c r="CG10" s="28"/>
      <c r="CH10" s="28"/>
      <c r="CI10" s="28"/>
      <c r="CJ10" s="28"/>
      <c r="CK10" s="28"/>
      <c r="CL10" s="28"/>
      <c r="CM10" s="28"/>
      <c r="CN10" s="28"/>
      <c r="CO10" s="28"/>
      <c r="CP10" s="28"/>
      <c r="CQ10" s="28"/>
      <c r="CR10" s="28"/>
      <c r="CS10" s="28"/>
      <c r="CT10" s="28"/>
      <c r="CU10" s="28"/>
      <c r="CV10" s="28"/>
      <c r="CW10" s="28"/>
      <c r="CX10" s="28"/>
      <c r="CY10" s="28"/>
      <c r="CZ10" s="28"/>
      <c r="DA10" s="28"/>
      <c r="DB10" s="28"/>
      <c r="DC10" s="28"/>
      <c r="DD10" s="28"/>
      <c r="DE10" s="28"/>
      <c r="DF10" s="28"/>
      <c r="DG10" s="28"/>
      <c r="DH10" s="28"/>
      <c r="DI10" s="28"/>
      <c r="DJ10" s="28"/>
      <c r="DK10" s="28"/>
      <c r="DL10" s="28"/>
      <c r="DM10" s="28"/>
      <c r="DN10" s="28"/>
      <c r="DO10" s="28"/>
      <c r="DP10" s="28"/>
      <c r="DQ10" s="28"/>
      <c r="DR10" s="28"/>
      <c r="DS10" s="28"/>
      <c r="DT10" s="28"/>
      <c r="DU10" s="28"/>
      <c r="DV10" s="28"/>
      <c r="DW10" s="28"/>
      <c r="DX10" s="28"/>
      <c r="DY10" s="28"/>
      <c r="DZ10" s="28"/>
      <c r="EA10" s="28"/>
      <c r="EB10" s="28"/>
      <c r="EC10" s="28"/>
      <c r="ED10" s="28"/>
      <c r="EE10" s="28"/>
      <c r="EF10" s="28"/>
      <c r="EG10" s="28"/>
      <c r="EH10" s="28"/>
      <c r="EI10" s="28"/>
    </row>
    <row r="11" spans="1:139" ht="15" customHeight="1">
      <c r="A11" s="2726">
        <v>4.6296296296377548E-5</v>
      </c>
      <c r="B11" s="2718"/>
      <c r="C11" s="2719"/>
      <c r="E11" s="2708"/>
      <c r="F11" s="2709"/>
      <c r="G11" s="2727" t="s">
        <v>900</v>
      </c>
      <c r="H11" s="2724">
        <v>2030</v>
      </c>
      <c r="J11" s="28"/>
    </row>
    <row r="12" spans="1:139" ht="15" customHeight="1">
      <c r="B12" s="2718"/>
      <c r="C12" s="2718"/>
      <c r="E12" s="2708"/>
      <c r="F12" s="2709"/>
      <c r="G12" s="2728" t="s">
        <v>5599</v>
      </c>
      <c r="H12" s="2729">
        <v>41638.577604166669</v>
      </c>
      <c r="J12" s="28"/>
    </row>
    <row r="13" spans="1:139" ht="15" customHeight="1">
      <c r="B13" s="2718"/>
      <c r="C13" s="2718"/>
      <c r="E13" s="2708"/>
      <c r="F13" s="2709"/>
      <c r="G13" s="2727" t="s">
        <v>5600</v>
      </c>
      <c r="H13" s="2730">
        <v>4.6296296296377548E-5</v>
      </c>
      <c r="J13" s="112"/>
    </row>
    <row r="14" spans="1:139" ht="15" customHeight="1">
      <c r="B14" s="2718"/>
      <c r="C14" s="2718"/>
      <c r="E14" s="2708"/>
      <c r="F14" s="2709"/>
    </row>
    <row r="15" spans="1:139" ht="15" customHeight="1">
      <c r="B15" s="2718"/>
      <c r="C15" s="2718"/>
      <c r="F15" s="2709"/>
      <c r="G15" s="28"/>
      <c r="H15" s="572"/>
    </row>
    <row r="16" spans="1:139" ht="15" customHeight="1">
      <c r="B16" s="2718"/>
      <c r="C16" s="2718"/>
      <c r="D16" s="2709"/>
      <c r="E16" s="2709"/>
      <c r="F16" s="2709"/>
      <c r="J16" s="28"/>
    </row>
    <row r="17" spans="2:139" ht="15" customHeight="1">
      <c r="B17" s="2718"/>
      <c r="C17" s="2718"/>
      <c r="D17" s="2709"/>
      <c r="E17" s="2709"/>
      <c r="F17" s="2709"/>
    </row>
    <row r="18" spans="2:139" ht="15" customHeight="1">
      <c r="B18" s="2718"/>
      <c r="C18" s="2718"/>
      <c r="D18" s="2709"/>
      <c r="E18" s="28"/>
      <c r="F18" s="28"/>
      <c r="I18" s="2731"/>
      <c r="J18" s="2709"/>
    </row>
    <row r="19" spans="2:139" ht="15" customHeight="1">
      <c r="B19" s="2718"/>
      <c r="C19" s="2718"/>
      <c r="D19" s="2709"/>
      <c r="E19" s="28"/>
      <c r="F19" s="28"/>
      <c r="J19" s="28"/>
    </row>
    <row r="20" spans="2:139" ht="15" customHeight="1">
      <c r="B20" s="2718"/>
      <c r="C20" s="2718"/>
      <c r="D20" s="2709"/>
      <c r="E20" s="28"/>
      <c r="F20" s="28"/>
      <c r="H20" s="1397"/>
      <c r="I20" s="419"/>
      <c r="J20" s="28"/>
    </row>
    <row r="21" spans="2:139" ht="15" customHeight="1">
      <c r="B21" s="2718"/>
      <c r="C21" s="2718"/>
      <c r="D21" s="2709"/>
      <c r="F21" s="28"/>
      <c r="H21" s="1397"/>
      <c r="I21" s="419"/>
      <c r="J21" s="28"/>
    </row>
    <row r="22" spans="2:139" ht="18">
      <c r="B22" s="2718"/>
      <c r="C22" s="2718"/>
      <c r="D22" s="2709"/>
      <c r="E22" s="2732" t="s">
        <v>1807</v>
      </c>
      <c r="F22" s="28"/>
      <c r="H22" s="1397"/>
      <c r="I22" s="419"/>
      <c r="J22" s="28"/>
    </row>
    <row r="23" spans="2:139" ht="18">
      <c r="B23" s="2718"/>
      <c r="C23" s="2718"/>
      <c r="D23" s="2733"/>
      <c r="E23" s="2732" t="s">
        <v>1808</v>
      </c>
      <c r="F23" s="28"/>
      <c r="H23" s="1397"/>
      <c r="I23" s="419"/>
      <c r="J23" s="2725"/>
      <c r="CC23" s="2725"/>
      <c r="CD23" s="2725"/>
      <c r="CE23" s="2725"/>
      <c r="CF23" s="2725"/>
      <c r="CG23" s="2725"/>
      <c r="CH23" s="2725"/>
      <c r="CI23" s="2725"/>
      <c r="CJ23" s="2725"/>
      <c r="CK23" s="2725"/>
      <c r="CL23" s="2725"/>
      <c r="CM23" s="2725"/>
      <c r="CN23" s="2725"/>
      <c r="CO23" s="2725"/>
      <c r="CP23" s="2725"/>
      <c r="CQ23" s="2725"/>
      <c r="CR23" s="2725"/>
      <c r="CS23" s="2725"/>
      <c r="CT23" s="2725"/>
      <c r="CU23" s="2725"/>
      <c r="CV23" s="2725"/>
      <c r="CW23" s="2725"/>
      <c r="CX23" s="2725"/>
      <c r="CY23" s="2725"/>
      <c r="CZ23" s="2725"/>
      <c r="DA23" s="2725"/>
      <c r="DB23" s="2725"/>
      <c r="DC23" s="2725"/>
      <c r="DD23" s="2725"/>
      <c r="DE23" s="2725"/>
      <c r="DF23" s="2725"/>
      <c r="DG23" s="2725"/>
      <c r="DH23" s="2725"/>
      <c r="DI23" s="2725"/>
      <c r="DJ23" s="2725"/>
      <c r="DK23" s="2725"/>
      <c r="DL23" s="2725"/>
      <c r="DM23" s="2725"/>
      <c r="DN23" s="2725"/>
      <c r="DO23" s="2725"/>
      <c r="DP23" s="2725"/>
      <c r="DQ23" s="2725"/>
      <c r="DR23" s="2725"/>
      <c r="DS23" s="2725"/>
      <c r="DT23" s="2725"/>
      <c r="DU23" s="2725"/>
      <c r="DV23" s="2725"/>
      <c r="DW23" s="2725"/>
      <c r="DX23" s="2725"/>
      <c r="DY23" s="2725"/>
      <c r="DZ23" s="2725"/>
      <c r="EA23" s="2725"/>
      <c r="EB23" s="2725"/>
      <c r="EC23" s="2725"/>
      <c r="ED23" s="2725"/>
      <c r="EE23" s="2725"/>
      <c r="EF23" s="2725"/>
      <c r="EG23" s="2725"/>
      <c r="EH23" s="2725"/>
      <c r="EI23" s="2725"/>
    </row>
    <row r="24" spans="2:139" ht="18">
      <c r="B24" s="2718"/>
      <c r="C24" s="2718"/>
      <c r="E24" s="2734" t="s">
        <v>5477</v>
      </c>
      <c r="F24" s="28"/>
      <c r="G24" s="28"/>
      <c r="H24" s="1397"/>
      <c r="I24" s="419"/>
    </row>
    <row r="25" spans="2:139" ht="18">
      <c r="B25" s="2718"/>
      <c r="C25" s="2718"/>
      <c r="E25" s="2732" t="s">
        <v>5478</v>
      </c>
      <c r="F25" s="28"/>
      <c r="G25" s="28"/>
      <c r="H25" s="1397"/>
      <c r="I25" s="419"/>
    </row>
    <row r="26" spans="2:139" ht="15" customHeight="1">
      <c r="B26" s="2718"/>
      <c r="C26" s="2718"/>
      <c r="E26" s="2569"/>
      <c r="F26" s="28"/>
      <c r="G26" s="28"/>
      <c r="H26" s="544"/>
      <c r="I26" s="419"/>
    </row>
    <row r="27" spans="2:139" ht="15" customHeight="1">
      <c r="B27" s="2718"/>
      <c r="C27" s="2718"/>
      <c r="E27" s="129"/>
      <c r="F27" s="130"/>
      <c r="G27" s="470"/>
      <c r="H27" s="2735" t="s">
        <v>23</v>
      </c>
      <c r="I27" s="2736" t="s">
        <v>5601</v>
      </c>
    </row>
    <row r="28" spans="2:139" ht="15" customHeight="1">
      <c r="B28" s="2718"/>
      <c r="C28" s="2718"/>
      <c r="E28" s="2737"/>
      <c r="F28" s="2738"/>
      <c r="G28" s="2739"/>
      <c r="H28" s="2740">
        <v>2015</v>
      </c>
      <c r="I28" s="2741" t="s">
        <v>5602</v>
      </c>
    </row>
    <row r="29" spans="2:139" ht="15" customHeight="1">
      <c r="B29" s="2718"/>
      <c r="C29" s="2718"/>
      <c r="E29" s="487" t="s">
        <v>5603</v>
      </c>
      <c r="F29" s="20"/>
      <c r="G29" s="115"/>
      <c r="H29" s="2742"/>
      <c r="I29" s="2743"/>
    </row>
    <row r="30" spans="2:139" ht="15" customHeight="1">
      <c r="B30" s="2718"/>
      <c r="C30" s="2718"/>
      <c r="E30" s="131"/>
      <c r="F30" s="120" t="s">
        <v>5604</v>
      </c>
      <c r="G30" s="478"/>
      <c r="H30" s="2744">
        <v>26150710.619066659</v>
      </c>
      <c r="I30" s="2745">
        <v>1.4834035882951138E-2</v>
      </c>
    </row>
    <row r="31" spans="2:139" ht="15" customHeight="1">
      <c r="B31" s="2718"/>
      <c r="C31" s="2718"/>
      <c r="E31" s="131"/>
      <c r="F31" s="120" t="s">
        <v>666</v>
      </c>
      <c r="G31" s="478"/>
      <c r="H31" s="1365">
        <v>17383319.147712</v>
      </c>
      <c r="I31" s="2745">
        <v>9.8607178886351357E-3</v>
      </c>
    </row>
    <row r="32" spans="2:139" ht="15" customHeight="1">
      <c r="B32" s="2718"/>
      <c r="C32" s="2718"/>
      <c r="E32" s="131"/>
      <c r="F32" s="120" t="s">
        <v>1788</v>
      </c>
      <c r="G32" s="478"/>
      <c r="H32" s="1365">
        <v>216155215.33558664</v>
      </c>
      <c r="I32" s="2745">
        <v>0.12261442020765873</v>
      </c>
    </row>
    <row r="33" spans="2:9" ht="15" customHeight="1">
      <c r="B33" s="2718"/>
      <c r="C33" s="2718"/>
      <c r="E33" s="131"/>
      <c r="F33" s="120" t="s">
        <v>792</v>
      </c>
      <c r="G33" s="478"/>
      <c r="H33" s="1365">
        <v>9228829.1363066696</v>
      </c>
      <c r="I33" s="2745">
        <v>5.2350693088157544E-3</v>
      </c>
    </row>
    <row r="34" spans="2:9" ht="15" customHeight="1">
      <c r="B34" s="2718"/>
      <c r="C34" s="2718"/>
      <c r="E34" s="131"/>
      <c r="F34" s="120" t="s">
        <v>5605</v>
      </c>
      <c r="G34" s="478"/>
      <c r="H34" s="1365">
        <v>87461175.676613331</v>
      </c>
      <c r="I34" s="2745">
        <v>4.9612503356066769E-2</v>
      </c>
    </row>
    <row r="35" spans="2:9" ht="15" customHeight="1">
      <c r="B35" s="2718"/>
      <c r="C35" s="2718"/>
      <c r="E35" s="131"/>
      <c r="F35" s="2746" t="s">
        <v>5346</v>
      </c>
      <c r="G35" s="478"/>
      <c r="H35" s="1365">
        <v>5444960.2051999997</v>
      </c>
      <c r="I35" s="2745">
        <v>3.0886631052498936E-3</v>
      </c>
    </row>
    <row r="36" spans="2:9" ht="15" customHeight="1">
      <c r="B36" s="2718"/>
      <c r="C36" s="2718"/>
      <c r="E36" s="131"/>
      <c r="F36" s="120" t="s">
        <v>800</v>
      </c>
      <c r="G36" s="478"/>
      <c r="H36" s="1365">
        <v>16784744.24100532</v>
      </c>
      <c r="I36" s="2745">
        <v>9.5211752362742066E-3</v>
      </c>
    </row>
    <row r="37" spans="2:9" ht="15" customHeight="1">
      <c r="B37" s="2718"/>
      <c r="C37" s="2718"/>
      <c r="E37" s="131"/>
      <c r="F37" s="2746" t="s">
        <v>805</v>
      </c>
      <c r="G37" s="478"/>
      <c r="H37" s="1365">
        <v>1021646.4675465401</v>
      </c>
      <c r="I37" s="2745">
        <v>5.7953072786580179E-4</v>
      </c>
    </row>
    <row r="38" spans="2:9" ht="15" customHeight="1">
      <c r="B38" s="2718"/>
      <c r="C38" s="2718"/>
      <c r="E38" s="131"/>
      <c r="F38" s="2746" t="s">
        <v>1803</v>
      </c>
      <c r="G38" s="478"/>
      <c r="H38" s="1365">
        <v>0</v>
      </c>
      <c r="I38" s="2745">
        <v>0</v>
      </c>
    </row>
    <row r="39" spans="2:9" ht="15" customHeight="1">
      <c r="B39" s="2718"/>
      <c r="C39" s="2718"/>
      <c r="E39" s="131"/>
      <c r="F39" s="120" t="s">
        <v>1803</v>
      </c>
      <c r="G39" s="478"/>
      <c r="H39" s="1365">
        <v>0</v>
      </c>
      <c r="I39" s="2745">
        <v>0</v>
      </c>
    </row>
    <row r="40" spans="2:9" ht="15" customHeight="1">
      <c r="B40" s="2718"/>
      <c r="C40" s="2718"/>
      <c r="E40" s="131"/>
      <c r="F40" s="2746" t="s">
        <v>1803</v>
      </c>
      <c r="G40" s="478"/>
      <c r="H40" s="1365">
        <v>0</v>
      </c>
      <c r="I40" s="2745">
        <v>0</v>
      </c>
    </row>
    <row r="41" spans="2:9" ht="15" customHeight="1">
      <c r="B41" s="2718"/>
      <c r="C41" s="2718"/>
      <c r="E41" s="131"/>
      <c r="F41" s="2746" t="s">
        <v>1819</v>
      </c>
      <c r="G41" s="478"/>
      <c r="H41" s="1365">
        <v>12614032.047733329</v>
      </c>
      <c r="I41" s="2745">
        <v>7.1553315223619037E-3</v>
      </c>
    </row>
    <row r="42" spans="2:9" ht="15" customHeight="1">
      <c r="B42" s="2718"/>
      <c r="C42" s="2718"/>
      <c r="E42" s="131"/>
      <c r="F42" s="2747" t="s">
        <v>804</v>
      </c>
      <c r="G42" s="1693"/>
      <c r="H42" s="1365">
        <v>2961445.398</v>
      </c>
      <c r="I42" s="2748">
        <v>1.6798850302485746E-3</v>
      </c>
    </row>
    <row r="43" spans="2:9" ht="15" customHeight="1">
      <c r="B43" s="2718"/>
      <c r="C43" s="2718"/>
      <c r="E43" s="131"/>
      <c r="F43" s="277" t="s">
        <v>38</v>
      </c>
      <c r="G43" s="1612"/>
      <c r="H43" s="1372">
        <v>395206078.27477044</v>
      </c>
      <c r="I43" s="2749">
        <v>0.22418133226612788</v>
      </c>
    </row>
    <row r="44" spans="2:9" ht="15" customHeight="1">
      <c r="B44" s="2718"/>
      <c r="C44" s="2718"/>
      <c r="E44" s="131"/>
      <c r="F44" s="120"/>
      <c r="G44" s="478"/>
      <c r="H44" s="1365"/>
      <c r="I44" s="2745"/>
    </row>
    <row r="45" spans="2:9" ht="15" customHeight="1">
      <c r="B45" s="2718"/>
      <c r="C45" s="2718"/>
      <c r="E45" s="487" t="s">
        <v>624</v>
      </c>
      <c r="F45" s="120"/>
      <c r="G45" s="478"/>
      <c r="H45" s="1365"/>
      <c r="I45" s="2743"/>
    </row>
    <row r="46" spans="2:9" ht="15" customHeight="1">
      <c r="B46" s="2718"/>
      <c r="C46" s="2718"/>
      <c r="E46" s="131"/>
      <c r="F46" s="120" t="s">
        <v>1478</v>
      </c>
      <c r="G46" s="478"/>
      <c r="H46" s="1365">
        <v>491303180.0269196</v>
      </c>
      <c r="I46" s="2745">
        <v>0.27869257964307831</v>
      </c>
    </row>
    <row r="47" spans="2:9" ht="15" customHeight="1">
      <c r="B47" s="2718"/>
      <c r="C47" s="2718"/>
      <c r="E47" s="131"/>
      <c r="F47" s="120" t="s">
        <v>5606</v>
      </c>
      <c r="G47" s="478"/>
      <c r="H47" s="1365">
        <v>26800113.002058778</v>
      </c>
      <c r="I47" s="2745">
        <v>1.5202410509251175E-2</v>
      </c>
    </row>
    <row r="48" spans="2:9" ht="15" customHeight="1">
      <c r="B48" s="66"/>
      <c r="C48" s="66"/>
      <c r="E48" s="131"/>
      <c r="F48" s="120" t="s">
        <v>32</v>
      </c>
      <c r="G48" s="478"/>
      <c r="H48" s="1365">
        <v>69269619.860991254</v>
      </c>
      <c r="I48" s="2745">
        <v>3.929331181796402E-2</v>
      </c>
    </row>
    <row r="49" spans="1:139" ht="15" customHeight="1">
      <c r="B49" s="66"/>
      <c r="C49" s="66"/>
      <c r="E49" s="131"/>
      <c r="F49" s="120" t="s">
        <v>31</v>
      </c>
      <c r="G49" s="478"/>
      <c r="H49" s="1365">
        <v>62160117.654461436</v>
      </c>
      <c r="I49" s="2745">
        <v>3.5260434380029688E-2</v>
      </c>
    </row>
    <row r="50" spans="1:139" ht="15" customHeight="1">
      <c r="E50" s="131"/>
      <c r="F50" s="120" t="s">
        <v>5607</v>
      </c>
      <c r="G50" s="478"/>
      <c r="H50" s="1365">
        <v>550993491.4781183</v>
      </c>
      <c r="I50" s="2745">
        <v>0.31255201217742884</v>
      </c>
    </row>
    <row r="51" spans="1:139" ht="15" customHeight="1">
      <c r="E51" s="131"/>
      <c r="F51" s="120" t="s">
        <v>796</v>
      </c>
      <c r="G51" s="478"/>
      <c r="H51" s="1365">
        <v>0</v>
      </c>
      <c r="I51" s="2745">
        <v>0</v>
      </c>
    </row>
    <row r="52" spans="1:139" ht="15" customHeight="1">
      <c r="E52" s="131"/>
      <c r="F52" s="120" t="s">
        <v>5608</v>
      </c>
      <c r="G52" s="478"/>
      <c r="H52" s="1365">
        <v>27462998.369999997</v>
      </c>
      <c r="I52" s="2745">
        <v>1.5578433382111609E-2</v>
      </c>
    </row>
    <row r="53" spans="1:139" ht="15" customHeight="1">
      <c r="E53" s="131"/>
      <c r="F53" s="295" t="s">
        <v>1402</v>
      </c>
      <c r="G53" s="1693"/>
      <c r="H53" s="1365">
        <v>6600000</v>
      </c>
      <c r="I53" s="2748">
        <v>3.7438614289928545E-3</v>
      </c>
    </row>
    <row r="54" spans="1:139" ht="15" customHeight="1">
      <c r="E54" s="131"/>
      <c r="F54" s="82" t="s">
        <v>38</v>
      </c>
      <c r="G54" s="2750"/>
      <c r="H54" s="1372">
        <v>1234589520.3925493</v>
      </c>
      <c r="I54" s="2749">
        <v>0.70032304333885653</v>
      </c>
    </row>
    <row r="55" spans="1:139" ht="15" customHeight="1">
      <c r="E55" s="2751"/>
      <c r="F55" s="490"/>
      <c r="G55" s="472"/>
      <c r="H55" s="1365"/>
      <c r="I55" s="2743"/>
    </row>
    <row r="56" spans="1:139" ht="15" customHeight="1">
      <c r="E56" s="487" t="s">
        <v>986</v>
      </c>
      <c r="F56" s="20"/>
      <c r="G56" s="115"/>
      <c r="H56" s="516">
        <v>-133090161.17648998</v>
      </c>
      <c r="I56" s="2749">
        <v>7.5495624395015615E-2</v>
      </c>
    </row>
    <row r="57" spans="1:139" ht="15" customHeight="1">
      <c r="A57" s="2710" t="s">
        <v>1418</v>
      </c>
      <c r="E57" s="2751"/>
      <c r="F57" s="20"/>
      <c r="G57" s="115"/>
      <c r="H57" s="1365"/>
      <c r="I57" s="2743"/>
    </row>
    <row r="58" spans="1:139" s="2725" customFormat="1" ht="15" customHeight="1">
      <c r="A58" s="2752">
        <v>2003</v>
      </c>
      <c r="B58" s="2753"/>
      <c r="C58" s="2753"/>
      <c r="D58" s="420"/>
      <c r="E58" s="2754" t="s">
        <v>5609</v>
      </c>
      <c r="F58" s="133"/>
      <c r="G58" s="2755"/>
      <c r="H58" s="2756">
        <v>1496705437.4908297</v>
      </c>
      <c r="I58" s="2757">
        <v>1</v>
      </c>
      <c r="J58" s="420"/>
      <c r="K58" s="28"/>
      <c r="L58" s="28"/>
      <c r="M58" s="28"/>
      <c r="N58" s="28"/>
      <c r="O58" s="28"/>
      <c r="P58" s="28"/>
      <c r="Q58" s="28"/>
      <c r="R58" s="28"/>
      <c r="S58" s="28"/>
      <c r="T58" s="28"/>
      <c r="U58" s="28"/>
      <c r="V58" s="28"/>
      <c r="W58" s="28"/>
      <c r="X58" s="28"/>
      <c r="Y58" s="28"/>
      <c r="Z58" s="28"/>
      <c r="AA58" s="28"/>
      <c r="AB58" s="28"/>
      <c r="AC58" s="28"/>
      <c r="AD58" s="28"/>
      <c r="AE58" s="28"/>
      <c r="AF58" s="28"/>
      <c r="AG58" s="28"/>
      <c r="AH58" s="28"/>
      <c r="AI58" s="28"/>
      <c r="AJ58" s="28"/>
      <c r="AK58" s="28"/>
      <c r="AL58" s="28"/>
      <c r="AM58" s="28"/>
      <c r="AN58" s="28"/>
      <c r="AO58" s="28"/>
      <c r="AP58" s="28"/>
      <c r="AQ58" s="28"/>
      <c r="AR58" s="28"/>
      <c r="AS58" s="28"/>
      <c r="AT58" s="28"/>
      <c r="AU58" s="28"/>
      <c r="AV58" s="28"/>
      <c r="AW58" s="28"/>
      <c r="AX58" s="28"/>
      <c r="AY58" s="28"/>
      <c r="AZ58" s="28"/>
      <c r="BA58" s="28"/>
      <c r="BB58" s="28"/>
      <c r="BC58" s="28"/>
      <c r="BD58" s="28"/>
      <c r="BE58" s="28"/>
      <c r="BF58" s="28"/>
      <c r="BG58" s="28"/>
      <c r="BH58" s="28"/>
      <c r="BI58" s="28"/>
      <c r="BJ58" s="28"/>
      <c r="BK58" s="28"/>
      <c r="BL58" s="28"/>
      <c r="BM58" s="28"/>
      <c r="BN58" s="28"/>
      <c r="BO58" s="28"/>
      <c r="BP58" s="28"/>
      <c r="BQ58" s="28"/>
      <c r="BR58" s="28"/>
      <c r="BS58" s="28"/>
      <c r="BT58" s="28"/>
      <c r="BU58" s="28"/>
      <c r="BV58" s="28"/>
      <c r="BW58" s="28"/>
      <c r="BX58" s="28"/>
      <c r="BY58" s="28"/>
      <c r="BZ58" s="28"/>
      <c r="CA58" s="28"/>
      <c r="CB58" s="28"/>
      <c r="CC58" s="28"/>
      <c r="CD58" s="28"/>
      <c r="CE58" s="28"/>
      <c r="CF58" s="28"/>
      <c r="CG58" s="28"/>
      <c r="CH58" s="28"/>
      <c r="CI58" s="28"/>
      <c r="CJ58" s="28"/>
      <c r="CK58" s="28"/>
      <c r="CL58" s="28"/>
      <c r="CM58" s="28"/>
      <c r="CN58" s="28"/>
      <c r="CO58" s="28"/>
      <c r="CP58" s="28"/>
      <c r="CQ58" s="28"/>
      <c r="CR58" s="28"/>
      <c r="CS58" s="28"/>
      <c r="CT58" s="28"/>
      <c r="CU58" s="28"/>
      <c r="CV58" s="28"/>
      <c r="CW58" s="28"/>
      <c r="CX58" s="28"/>
      <c r="CY58" s="28"/>
      <c r="CZ58" s="28"/>
      <c r="DA58" s="28"/>
      <c r="DB58" s="28"/>
      <c r="DC58" s="28"/>
      <c r="DD58" s="28"/>
      <c r="DE58" s="28"/>
      <c r="DF58" s="28"/>
      <c r="DG58" s="28"/>
      <c r="DH58" s="28"/>
      <c r="DI58" s="28"/>
      <c r="DJ58" s="28"/>
      <c r="DK58" s="28"/>
      <c r="DL58" s="28"/>
      <c r="DM58" s="28"/>
      <c r="DN58" s="28"/>
      <c r="DO58" s="28"/>
      <c r="DP58" s="28"/>
      <c r="DQ58" s="28"/>
      <c r="DR58" s="28"/>
      <c r="DS58" s="28"/>
      <c r="DT58" s="28"/>
      <c r="DU58" s="28"/>
      <c r="DV58" s="28"/>
      <c r="DW58" s="28"/>
      <c r="DX58" s="28"/>
      <c r="DY58" s="28"/>
      <c r="DZ58" s="28"/>
      <c r="EA58" s="28"/>
      <c r="EB58" s="28"/>
      <c r="EC58" s="28"/>
      <c r="ED58" s="28"/>
      <c r="EE58" s="28"/>
      <c r="EF58" s="28"/>
      <c r="EG58" s="28"/>
      <c r="EH58" s="28"/>
      <c r="EI58" s="28"/>
    </row>
    <row r="59" spans="1:139" ht="15" customHeight="1">
      <c r="A59" s="2710">
        <v>2004</v>
      </c>
      <c r="E59" s="28"/>
      <c r="F59" s="28"/>
      <c r="G59" s="28"/>
      <c r="H59" s="122"/>
      <c r="I59" s="419"/>
    </row>
    <row r="60" spans="1:139" ht="15" customHeight="1">
      <c r="A60" s="2710">
        <v>2005</v>
      </c>
      <c r="E60" s="28" t="s">
        <v>5610</v>
      </c>
      <c r="F60" s="28"/>
      <c r="G60" s="28"/>
      <c r="H60" s="1397"/>
      <c r="I60" s="419"/>
    </row>
    <row r="61" spans="1:139" ht="15" customHeight="1">
      <c r="A61" s="2710">
        <v>2006</v>
      </c>
      <c r="E61" s="572" t="s">
        <v>5611</v>
      </c>
      <c r="F61" s="28"/>
      <c r="G61" s="19"/>
      <c r="H61" s="1364">
        <v>1762885759.8438098</v>
      </c>
      <c r="I61" s="419"/>
      <c r="J61" s="2758"/>
    </row>
    <row r="62" spans="1:139" ht="15" customHeight="1">
      <c r="A62" s="2710">
        <v>2007</v>
      </c>
      <c r="E62" s="28"/>
      <c r="F62" s="28"/>
      <c r="G62" s="28"/>
      <c r="H62" s="122"/>
      <c r="I62" s="419"/>
    </row>
    <row r="63" spans="1:139" ht="15" customHeight="1">
      <c r="A63" s="2710">
        <v>2008</v>
      </c>
      <c r="E63" s="28"/>
      <c r="F63" s="28"/>
      <c r="G63" s="28"/>
      <c r="H63" s="122"/>
      <c r="I63" s="419"/>
    </row>
    <row r="64" spans="1:139" ht="15" customHeight="1">
      <c r="A64" s="2710">
        <v>2009</v>
      </c>
      <c r="E64" s="28"/>
      <c r="F64" s="28"/>
      <c r="G64" s="28"/>
      <c r="H64" s="122"/>
      <c r="I64" s="419"/>
    </row>
    <row r="65" spans="1:139" ht="15" customHeight="1">
      <c r="A65" s="2710">
        <v>2010</v>
      </c>
      <c r="E65" s="28"/>
      <c r="F65" s="28"/>
      <c r="G65" s="28"/>
      <c r="H65" s="122"/>
      <c r="I65" s="419"/>
      <c r="J65" s="28"/>
    </row>
    <row r="66" spans="1:139" ht="15" customHeight="1">
      <c r="A66" s="2710">
        <v>2011</v>
      </c>
      <c r="H66" s="1397"/>
      <c r="I66" s="419"/>
      <c r="J66" s="28"/>
    </row>
    <row r="67" spans="1:139" ht="15" customHeight="1">
      <c r="A67" s="2710">
        <v>2012</v>
      </c>
      <c r="H67" s="1397"/>
      <c r="I67" s="419"/>
      <c r="J67" s="28"/>
    </row>
    <row r="68" spans="1:139" ht="15" customHeight="1">
      <c r="A68" s="2710">
        <v>2013</v>
      </c>
      <c r="H68" s="1397"/>
      <c r="I68" s="419"/>
    </row>
    <row r="69" spans="1:139" ht="15" customHeight="1">
      <c r="A69" s="2710">
        <v>2014</v>
      </c>
      <c r="H69" s="1397"/>
      <c r="I69" s="419"/>
    </row>
    <row r="70" spans="1:139" ht="18">
      <c r="A70" s="2710">
        <v>2015</v>
      </c>
      <c r="E70" s="2732" t="s">
        <v>1807</v>
      </c>
      <c r="G70" s="28"/>
      <c r="H70" s="544"/>
      <c r="I70" s="419"/>
    </row>
    <row r="71" spans="1:139" ht="18">
      <c r="A71" s="2710">
        <v>2016</v>
      </c>
      <c r="D71" s="2733"/>
      <c r="E71" s="2732" t="s">
        <v>1808</v>
      </c>
      <c r="G71" s="28"/>
      <c r="H71" s="544"/>
      <c r="I71" s="419"/>
      <c r="J71" s="2733"/>
      <c r="CC71" s="2725"/>
      <c r="CD71" s="2725"/>
      <c r="CE71" s="2725"/>
      <c r="CF71" s="2725"/>
      <c r="CG71" s="2725"/>
      <c r="CH71" s="2725"/>
      <c r="CI71" s="2725"/>
      <c r="CJ71" s="2725"/>
      <c r="CK71" s="2725"/>
      <c r="CL71" s="2725"/>
      <c r="CM71" s="2725"/>
      <c r="CN71" s="2725"/>
      <c r="CO71" s="2725"/>
      <c r="CP71" s="2725"/>
      <c r="CQ71" s="2725"/>
      <c r="CR71" s="2725"/>
      <c r="CS71" s="2725"/>
      <c r="CT71" s="2725"/>
      <c r="CU71" s="2725"/>
      <c r="CV71" s="2725"/>
      <c r="CW71" s="2725"/>
      <c r="CX71" s="2725"/>
      <c r="CY71" s="2725"/>
      <c r="CZ71" s="2725"/>
      <c r="DA71" s="2725"/>
      <c r="DB71" s="2725"/>
      <c r="DC71" s="2725"/>
      <c r="DD71" s="2725"/>
      <c r="DE71" s="2725"/>
      <c r="DF71" s="2725"/>
      <c r="DG71" s="2725"/>
      <c r="DH71" s="2725"/>
      <c r="DI71" s="2725"/>
      <c r="DJ71" s="2725"/>
      <c r="DK71" s="2725"/>
      <c r="DL71" s="2725"/>
      <c r="DM71" s="2725"/>
      <c r="DN71" s="2725"/>
      <c r="DO71" s="2725"/>
      <c r="DP71" s="2725"/>
      <c r="DQ71" s="2725"/>
      <c r="DR71" s="2725"/>
      <c r="DS71" s="2725"/>
      <c r="DT71" s="2725"/>
      <c r="DU71" s="2725"/>
      <c r="DV71" s="2725"/>
      <c r="DW71" s="2725"/>
      <c r="DX71" s="2725"/>
      <c r="DY71" s="2725"/>
      <c r="DZ71" s="2725"/>
      <c r="EA71" s="2725"/>
      <c r="EB71" s="2725"/>
      <c r="EC71" s="2725"/>
      <c r="ED71" s="2725"/>
      <c r="EE71" s="2725"/>
      <c r="EF71" s="2725"/>
      <c r="EG71" s="2725"/>
      <c r="EH71" s="2725"/>
      <c r="EI71" s="2725"/>
    </row>
    <row r="72" spans="1:139" ht="18">
      <c r="A72" s="2710">
        <v>2017</v>
      </c>
      <c r="E72" s="2734" t="s">
        <v>5479</v>
      </c>
      <c r="G72" s="28"/>
      <c r="H72" s="544"/>
      <c r="I72" s="419"/>
    </row>
    <row r="73" spans="1:139" ht="18">
      <c r="A73" s="2710">
        <v>2018</v>
      </c>
      <c r="E73" s="2732" t="s">
        <v>5480</v>
      </c>
      <c r="F73" s="28"/>
      <c r="G73" s="28"/>
      <c r="H73" s="544"/>
      <c r="I73" s="419"/>
    </row>
    <row r="74" spans="1:139" ht="15" customHeight="1">
      <c r="A74" s="2710">
        <v>2019</v>
      </c>
      <c r="E74" s="28"/>
      <c r="F74" s="28"/>
      <c r="G74" s="28"/>
      <c r="H74" s="544"/>
      <c r="I74" s="419"/>
    </row>
    <row r="75" spans="1:139" ht="15" customHeight="1">
      <c r="A75" s="2710">
        <v>2020</v>
      </c>
      <c r="E75" s="1410"/>
      <c r="F75" s="2759"/>
      <c r="G75" s="2759"/>
      <c r="H75" s="2760" t="s">
        <v>23</v>
      </c>
      <c r="I75" s="2736" t="s">
        <v>5612</v>
      </c>
    </row>
    <row r="76" spans="1:139" ht="15" customHeight="1">
      <c r="A76" s="2710">
        <v>2021</v>
      </c>
      <c r="E76" s="2761" t="s">
        <v>5385</v>
      </c>
      <c r="F76" s="2762"/>
      <c r="G76" s="2762"/>
      <c r="H76" s="2741">
        <v>2015</v>
      </c>
      <c r="I76" s="2763" t="s">
        <v>5613</v>
      </c>
    </row>
    <row r="77" spans="1:139" ht="15" customHeight="1">
      <c r="A77" s="2710">
        <v>2022</v>
      </c>
      <c r="E77" s="2764"/>
      <c r="F77" s="130" t="s">
        <v>3489</v>
      </c>
      <c r="G77" s="130"/>
      <c r="H77" s="2765">
        <v>163935719.32136345</v>
      </c>
      <c r="I77" s="2766">
        <v>0.109531050809968</v>
      </c>
    </row>
    <row r="78" spans="1:139" ht="15" customHeight="1">
      <c r="A78" s="2710">
        <v>2023</v>
      </c>
      <c r="E78" s="2751"/>
      <c r="F78" s="20" t="s">
        <v>3037</v>
      </c>
      <c r="G78" s="20"/>
      <c r="H78" s="1323">
        <v>546738546.50935924</v>
      </c>
      <c r="I78" s="2745">
        <v>0.36529468846317936</v>
      </c>
    </row>
    <row r="79" spans="1:139" ht="15" customHeight="1">
      <c r="A79" s="2710">
        <v>2024</v>
      </c>
      <c r="E79" s="2751"/>
      <c r="F79" s="20" t="s">
        <v>3038</v>
      </c>
      <c r="G79" s="20"/>
      <c r="H79" s="1323">
        <v>152680087.08418125</v>
      </c>
      <c r="I79" s="2745">
        <v>0.10201077864736274</v>
      </c>
    </row>
    <row r="80" spans="1:139" ht="15" customHeight="1">
      <c r="A80" s="2710">
        <v>2025</v>
      </c>
      <c r="E80" s="2751"/>
      <c r="F80" s="20" t="s">
        <v>3052</v>
      </c>
      <c r="G80" s="20"/>
      <c r="H80" s="1323">
        <v>0</v>
      </c>
      <c r="I80" s="2745">
        <v>0</v>
      </c>
    </row>
    <row r="81" spans="1:139" ht="15" customHeight="1">
      <c r="A81" s="2710">
        <v>2026</v>
      </c>
      <c r="E81" s="2751"/>
      <c r="F81" s="20" t="s">
        <v>917</v>
      </c>
      <c r="G81" s="20"/>
      <c r="H81" s="1323">
        <v>285562106.04148448</v>
      </c>
      <c r="I81" s="2745">
        <v>0.19079379207722971</v>
      </c>
    </row>
    <row r="82" spans="1:139" ht="15" customHeight="1">
      <c r="A82" s="2710">
        <v>2027</v>
      </c>
      <c r="E82" s="2751"/>
      <c r="F82" s="20" t="s">
        <v>5614</v>
      </c>
      <c r="G82" s="20"/>
      <c r="H82" s="1323">
        <v>156797433.55313691</v>
      </c>
      <c r="I82" s="2745">
        <v>0.10476171838862422</v>
      </c>
    </row>
    <row r="83" spans="1:139" s="2725" customFormat="1" ht="15" customHeight="1">
      <c r="A83" s="2752">
        <v>2028</v>
      </c>
      <c r="B83" s="2753"/>
      <c r="C83" s="2753"/>
      <c r="D83" s="420"/>
      <c r="E83" s="2751"/>
      <c r="F83" s="20" t="s">
        <v>31</v>
      </c>
      <c r="G83" s="20"/>
      <c r="H83" s="1323">
        <v>72977726.684639886</v>
      </c>
      <c r="I83" s="2745">
        <v>4.8758910642420258E-2</v>
      </c>
      <c r="J83" s="420"/>
      <c r="K83" s="28"/>
      <c r="L83" s="28"/>
      <c r="M83" s="28"/>
      <c r="N83" s="28"/>
      <c r="O83" s="28"/>
      <c r="P83" s="28"/>
      <c r="Q83" s="28"/>
      <c r="R83" s="28"/>
      <c r="S83" s="28"/>
      <c r="T83" s="28"/>
      <c r="U83" s="28"/>
      <c r="V83" s="28"/>
      <c r="W83" s="28"/>
      <c r="X83" s="28"/>
      <c r="Y83" s="28"/>
      <c r="Z83" s="28"/>
      <c r="AA83" s="28"/>
      <c r="AB83" s="28"/>
      <c r="AC83" s="28"/>
      <c r="AD83" s="28"/>
      <c r="AE83" s="28"/>
      <c r="AF83" s="28"/>
      <c r="AG83" s="28"/>
      <c r="AH83" s="28"/>
      <c r="AI83" s="28"/>
      <c r="AJ83" s="28"/>
      <c r="AK83" s="28"/>
      <c r="AL83" s="28"/>
      <c r="AM83" s="28"/>
      <c r="AN83" s="28"/>
      <c r="AO83" s="28"/>
      <c r="AP83" s="28"/>
      <c r="AQ83" s="28"/>
      <c r="AR83" s="28"/>
      <c r="AS83" s="28"/>
      <c r="AT83" s="28"/>
      <c r="AU83" s="28"/>
      <c r="AV83" s="28"/>
      <c r="AW83" s="28"/>
      <c r="AX83" s="28"/>
      <c r="AY83" s="28"/>
      <c r="AZ83" s="28"/>
      <c r="BA83" s="28"/>
      <c r="BB83" s="28"/>
      <c r="BC83" s="28"/>
      <c r="BD83" s="28"/>
      <c r="BE83" s="28"/>
      <c r="BF83" s="28"/>
      <c r="BG83" s="28"/>
      <c r="BH83" s="28"/>
      <c r="BI83" s="28"/>
      <c r="BJ83" s="28"/>
      <c r="BK83" s="28"/>
      <c r="BL83" s="28"/>
      <c r="BM83" s="28"/>
      <c r="BN83" s="28"/>
      <c r="BO83" s="28"/>
      <c r="BP83" s="28"/>
      <c r="BQ83" s="28"/>
      <c r="BR83" s="28"/>
      <c r="BS83" s="28"/>
      <c r="BT83" s="28"/>
      <c r="BU83" s="28"/>
      <c r="BV83" s="28"/>
      <c r="BW83" s="28"/>
      <c r="BX83" s="28"/>
      <c r="BY83" s="28"/>
      <c r="BZ83" s="28"/>
      <c r="CA83" s="28"/>
      <c r="CB83" s="28"/>
      <c r="CC83" s="28"/>
      <c r="CD83" s="28"/>
      <c r="CE83" s="28"/>
      <c r="CF83" s="28"/>
      <c r="CG83" s="28"/>
      <c r="CH83" s="28"/>
      <c r="CI83" s="28"/>
      <c r="CJ83" s="28"/>
      <c r="CK83" s="28"/>
      <c r="CL83" s="28"/>
      <c r="CM83" s="28"/>
      <c r="CN83" s="28"/>
      <c r="CO83" s="28"/>
      <c r="CP83" s="28"/>
      <c r="CQ83" s="28"/>
      <c r="CR83" s="28"/>
      <c r="CS83" s="28"/>
      <c r="CT83" s="28"/>
      <c r="CU83" s="28"/>
      <c r="CV83" s="28"/>
      <c r="CW83" s="28"/>
      <c r="CX83" s="28"/>
      <c r="CY83" s="28"/>
      <c r="CZ83" s="28"/>
      <c r="DA83" s="28"/>
      <c r="DB83" s="28"/>
      <c r="DC83" s="28"/>
      <c r="DD83" s="28"/>
      <c r="DE83" s="28"/>
      <c r="DF83" s="28"/>
      <c r="DG83" s="28"/>
      <c r="DH83" s="28"/>
      <c r="DI83" s="28"/>
      <c r="DJ83" s="28"/>
      <c r="DK83" s="28"/>
      <c r="DL83" s="28"/>
      <c r="DM83" s="28"/>
      <c r="DN83" s="28"/>
      <c r="DO83" s="28"/>
      <c r="DP83" s="28"/>
      <c r="DQ83" s="28"/>
      <c r="DR83" s="28"/>
      <c r="DS83" s="28"/>
      <c r="DT83" s="28"/>
      <c r="DU83" s="28"/>
      <c r="DV83" s="28"/>
      <c r="DW83" s="28"/>
      <c r="DX83" s="28"/>
      <c r="DY83" s="28"/>
      <c r="DZ83" s="28"/>
      <c r="EA83" s="28"/>
      <c r="EB83" s="28"/>
      <c r="EC83" s="28"/>
      <c r="ED83" s="28"/>
      <c r="EE83" s="28"/>
      <c r="EF83" s="28"/>
      <c r="EG83" s="28"/>
      <c r="EH83" s="28"/>
      <c r="EI83" s="28"/>
    </row>
    <row r="84" spans="1:139" ht="15" customHeight="1">
      <c r="A84" s="2710">
        <v>2029</v>
      </c>
      <c r="E84" s="2751"/>
      <c r="F84" s="20" t="s">
        <v>3040</v>
      </c>
      <c r="G84" s="20"/>
      <c r="H84" s="1323">
        <v>-2642267.4371535424</v>
      </c>
      <c r="I84" s="2745">
        <v>1.7653890812230925E-3</v>
      </c>
    </row>
    <row r="85" spans="1:139" ht="15" customHeight="1">
      <c r="A85" s="2710">
        <v>2030</v>
      </c>
      <c r="E85" s="2767"/>
      <c r="F85" s="94" t="s">
        <v>5394</v>
      </c>
      <c r="G85" s="94"/>
      <c r="H85" s="1343">
        <v>120656085.73381816</v>
      </c>
      <c r="I85" s="2748">
        <v>8.0614450052438863E-2</v>
      </c>
    </row>
    <row r="86" spans="1:139" ht="15" customHeight="1">
      <c r="A86" s="2710">
        <v>2031</v>
      </c>
      <c r="E86" s="505" t="s">
        <v>5615</v>
      </c>
      <c r="F86" s="2486"/>
      <c r="G86" s="94"/>
      <c r="H86" s="2756">
        <v>1496705437.4908297</v>
      </c>
      <c r="I86" s="2757">
        <v>1.0035307781624463</v>
      </c>
    </row>
    <row r="87" spans="1:139" ht="15" customHeight="1">
      <c r="A87" s="2710">
        <v>2032</v>
      </c>
      <c r="E87" s="28"/>
      <c r="F87" s="28"/>
      <c r="G87" s="28"/>
      <c r="H87" s="544"/>
      <c r="I87" s="419"/>
    </row>
    <row r="88" spans="1:139" ht="15" customHeight="1">
      <c r="A88" s="2710">
        <v>2033</v>
      </c>
      <c r="E88" s="28" t="s">
        <v>5610</v>
      </c>
      <c r="F88" s="28"/>
      <c r="G88" s="28"/>
      <c r="H88" s="544"/>
      <c r="I88" s="419"/>
    </row>
    <row r="89" spans="1:139" ht="15" customHeight="1">
      <c r="A89" s="2710">
        <v>2034</v>
      </c>
      <c r="E89" s="572" t="s">
        <v>5611</v>
      </c>
      <c r="H89" s="544">
        <v>1496705437.4908297</v>
      </c>
      <c r="I89" s="419"/>
    </row>
    <row r="90" spans="1:139" ht="15" customHeight="1">
      <c r="A90" s="2710">
        <v>2035</v>
      </c>
      <c r="H90" s="1397"/>
      <c r="I90" s="419"/>
    </row>
    <row r="91" spans="1:139" ht="15" customHeight="1">
      <c r="A91" s="2710">
        <v>2036</v>
      </c>
      <c r="D91" s="28"/>
      <c r="H91" s="1397"/>
      <c r="I91" s="419"/>
      <c r="J91" s="28"/>
    </row>
    <row r="92" spans="1:139" ht="15" customHeight="1">
      <c r="A92" s="2710">
        <v>2037</v>
      </c>
      <c r="D92" s="28"/>
      <c r="H92" s="1397"/>
      <c r="I92" s="419"/>
      <c r="J92" s="28"/>
    </row>
    <row r="93" spans="1:139" ht="15" customHeight="1">
      <c r="A93" s="2710">
        <v>2038</v>
      </c>
      <c r="H93" s="1397"/>
      <c r="I93" s="419"/>
      <c r="J93" s="28"/>
    </row>
    <row r="94" spans="1:139" ht="15" customHeight="1">
      <c r="A94" s="2710">
        <v>2039</v>
      </c>
      <c r="H94" s="1397"/>
      <c r="I94" s="419"/>
      <c r="J94" s="28"/>
    </row>
    <row r="95" spans="1:139" ht="18">
      <c r="A95" s="2710">
        <v>2040</v>
      </c>
      <c r="E95" s="2732" t="s">
        <v>1807</v>
      </c>
      <c r="H95" s="1397"/>
      <c r="I95" s="419"/>
    </row>
    <row r="96" spans="1:139" ht="18">
      <c r="A96" s="2710">
        <v>2041</v>
      </c>
      <c r="D96" s="2733"/>
      <c r="E96" s="2732" t="s">
        <v>1808</v>
      </c>
      <c r="F96" s="28"/>
      <c r="G96" s="28"/>
      <c r="H96" s="544"/>
      <c r="I96" s="419"/>
      <c r="J96" s="2733"/>
      <c r="CC96" s="2725"/>
      <c r="CD96" s="2725"/>
      <c r="CE96" s="2725"/>
      <c r="CF96" s="2725"/>
      <c r="CG96" s="2725"/>
      <c r="CH96" s="2725"/>
      <c r="CI96" s="2725"/>
      <c r="CJ96" s="2725"/>
      <c r="CK96" s="2725"/>
      <c r="CL96" s="2725"/>
      <c r="CM96" s="2725"/>
      <c r="CN96" s="2725"/>
      <c r="CO96" s="2725"/>
      <c r="CP96" s="2725"/>
      <c r="CQ96" s="2725"/>
      <c r="CR96" s="2725"/>
      <c r="CS96" s="2725"/>
      <c r="CT96" s="2725"/>
      <c r="CU96" s="2725"/>
      <c r="CV96" s="2725"/>
      <c r="CW96" s="2725"/>
      <c r="CX96" s="2725"/>
      <c r="CY96" s="2725"/>
      <c r="CZ96" s="2725"/>
      <c r="DA96" s="2725"/>
      <c r="DB96" s="2725"/>
      <c r="DC96" s="2725"/>
      <c r="DD96" s="2725"/>
      <c r="DE96" s="2725"/>
      <c r="DF96" s="2725"/>
      <c r="DG96" s="2725"/>
      <c r="DH96" s="2725"/>
      <c r="DI96" s="2725"/>
      <c r="DJ96" s="2725"/>
      <c r="DK96" s="2725"/>
      <c r="DL96" s="2725"/>
      <c r="DM96" s="2725"/>
      <c r="DN96" s="2725"/>
      <c r="DO96" s="2725"/>
      <c r="DP96" s="2725"/>
      <c r="DQ96" s="2725"/>
      <c r="DR96" s="2725"/>
      <c r="DS96" s="2725"/>
      <c r="DT96" s="2725"/>
      <c r="DU96" s="2725"/>
      <c r="DV96" s="2725"/>
      <c r="DW96" s="2725"/>
      <c r="DX96" s="2725"/>
      <c r="DY96" s="2725"/>
      <c r="DZ96" s="2725"/>
      <c r="EA96" s="2725"/>
      <c r="EB96" s="2725"/>
      <c r="EC96" s="2725"/>
      <c r="ED96" s="2725"/>
      <c r="EE96" s="2725"/>
      <c r="EF96" s="2725"/>
      <c r="EG96" s="2725"/>
      <c r="EH96" s="2725"/>
      <c r="EI96" s="2725"/>
    </row>
    <row r="97" spans="1:9" ht="18">
      <c r="A97" s="2710">
        <v>2042</v>
      </c>
      <c r="E97" s="2734" t="s">
        <v>5481</v>
      </c>
      <c r="F97" s="28"/>
      <c r="G97" s="28"/>
      <c r="H97" s="544"/>
      <c r="I97" s="419"/>
    </row>
    <row r="98" spans="1:9" ht="18">
      <c r="A98" s="2710">
        <v>2043</v>
      </c>
      <c r="E98" s="2732" t="s">
        <v>5482</v>
      </c>
      <c r="F98" s="28"/>
      <c r="G98" s="28"/>
      <c r="H98" s="544"/>
      <c r="I98" s="419"/>
    </row>
    <row r="99" spans="1:9" ht="15" customHeight="1">
      <c r="A99" s="2710">
        <v>2044</v>
      </c>
      <c r="E99" s="28"/>
      <c r="F99" s="28"/>
      <c r="G99" s="28"/>
      <c r="H99" s="544"/>
      <c r="I99" s="419"/>
    </row>
    <row r="100" spans="1:9" ht="15" customHeight="1">
      <c r="A100" s="2710">
        <v>2045</v>
      </c>
      <c r="E100" s="2764"/>
      <c r="F100" s="130"/>
      <c r="G100" s="130"/>
      <c r="H100" s="2760" t="s">
        <v>23</v>
      </c>
      <c r="I100" s="2736" t="s">
        <v>5612</v>
      </c>
    </row>
    <row r="101" spans="1:9" ht="15" customHeight="1">
      <c r="A101" s="2710">
        <v>2046</v>
      </c>
      <c r="E101" s="2768" t="s">
        <v>5385</v>
      </c>
      <c r="F101" s="2738"/>
      <c r="G101" s="2738"/>
      <c r="H101" s="2741">
        <v>2015</v>
      </c>
      <c r="I101" s="2741" t="s">
        <v>5613</v>
      </c>
    </row>
    <row r="102" spans="1:9" ht="15" customHeight="1">
      <c r="A102" s="2710">
        <v>2047</v>
      </c>
      <c r="E102" s="1410" t="s">
        <v>3489</v>
      </c>
      <c r="F102" s="130"/>
      <c r="G102" s="130"/>
      <c r="H102" s="2769"/>
      <c r="I102" s="2770"/>
    </row>
    <row r="103" spans="1:9" ht="15" customHeight="1">
      <c r="A103" s="2710">
        <v>2048</v>
      </c>
      <c r="E103" s="131"/>
      <c r="F103" s="20" t="s">
        <v>5386</v>
      </c>
      <c r="G103" s="20"/>
      <c r="H103" s="2771">
        <v>47183730.820418142</v>
      </c>
      <c r="I103" s="2770">
        <v>3.1355507803927103E-2</v>
      </c>
    </row>
    <row r="104" spans="1:9" ht="15" customHeight="1">
      <c r="A104" s="2710">
        <v>2049</v>
      </c>
      <c r="E104" s="131"/>
      <c r="F104" s="20" t="s">
        <v>570</v>
      </c>
      <c r="G104" s="20"/>
      <c r="H104" s="1323">
        <v>105009690.42005464</v>
      </c>
      <c r="I104" s="2770">
        <v>6.9783209386001951E-2</v>
      </c>
    </row>
    <row r="105" spans="1:9" ht="15" customHeight="1">
      <c r="A105" s="2710">
        <v>2050</v>
      </c>
      <c r="E105" s="131"/>
      <c r="F105" s="94" t="s">
        <v>5387</v>
      </c>
      <c r="G105" s="162"/>
      <c r="H105" s="1323">
        <v>11742298.080890648</v>
      </c>
      <c r="I105" s="2770">
        <v>7.8032345621995075E-3</v>
      </c>
    </row>
    <row r="106" spans="1:9" ht="15" customHeight="1">
      <c r="E106" s="131"/>
      <c r="F106" s="82" t="s">
        <v>38</v>
      </c>
      <c r="G106" s="472"/>
      <c r="H106" s="2772">
        <v>163935719.32136345</v>
      </c>
      <c r="I106" s="2773">
        <v>0.10894195175212856</v>
      </c>
    </row>
    <row r="107" spans="1:9" ht="15" customHeight="1">
      <c r="E107" s="131"/>
      <c r="F107" s="20"/>
      <c r="G107" s="82"/>
      <c r="H107" s="1322"/>
      <c r="I107" s="2774"/>
    </row>
    <row r="108" spans="1:9" ht="15" customHeight="1">
      <c r="E108" s="487" t="s">
        <v>3037</v>
      </c>
      <c r="F108" s="20"/>
      <c r="G108" s="20"/>
      <c r="H108" s="1323"/>
      <c r="I108" s="2770"/>
    </row>
    <row r="109" spans="1:9" ht="15" customHeight="1">
      <c r="E109" s="131"/>
      <c r="F109" s="20" t="s">
        <v>5386</v>
      </c>
      <c r="G109" s="20"/>
      <c r="H109" s="1323"/>
      <c r="I109" s="2770"/>
    </row>
    <row r="110" spans="1:9" ht="15" customHeight="1">
      <c r="E110" s="131"/>
      <c r="F110" s="20"/>
      <c r="G110" s="584" t="s">
        <v>29</v>
      </c>
      <c r="H110" s="1323">
        <v>40564121.419250324</v>
      </c>
      <c r="I110" s="2770">
        <v>2.6956508177821928E-2</v>
      </c>
    </row>
    <row r="111" spans="1:9" ht="15" customHeight="1">
      <c r="E111" s="131"/>
      <c r="F111" s="20"/>
      <c r="G111" s="584" t="s">
        <v>5388</v>
      </c>
      <c r="H111" s="1323">
        <v>53203934.090688236</v>
      </c>
      <c r="I111" s="2770">
        <v>3.5356177681869334E-2</v>
      </c>
    </row>
    <row r="112" spans="1:9" ht="15" customHeight="1">
      <c r="E112" s="131"/>
      <c r="F112" s="20" t="s">
        <v>570</v>
      </c>
      <c r="G112" s="584"/>
      <c r="H112" s="1323"/>
      <c r="I112" s="2770"/>
    </row>
    <row r="113" spans="5:9" ht="15" customHeight="1">
      <c r="E113" s="131"/>
      <c r="F113" s="20"/>
      <c r="G113" s="584" t="s">
        <v>3160</v>
      </c>
      <c r="H113" s="1323">
        <v>180326686.68240753</v>
      </c>
      <c r="I113" s="2770">
        <v>0.11983441608393863</v>
      </c>
    </row>
    <row r="114" spans="5:9" ht="15" customHeight="1">
      <c r="E114" s="131"/>
      <c r="F114" s="20"/>
      <c r="G114" s="2590" t="s">
        <v>5358</v>
      </c>
      <c r="H114" s="1323">
        <v>176233442.73100734</v>
      </c>
      <c r="I114" s="2770">
        <v>0.11711428903103577</v>
      </c>
    </row>
    <row r="115" spans="5:9" ht="15" customHeight="1">
      <c r="E115" s="131"/>
      <c r="F115" s="94" t="s">
        <v>5389</v>
      </c>
      <c r="G115" s="2775"/>
      <c r="H115" s="1323">
        <v>96410361.586005941</v>
      </c>
      <c r="I115" s="2770">
        <v>6.4068605693665945E-2</v>
      </c>
    </row>
    <row r="116" spans="5:9" ht="15" customHeight="1">
      <c r="E116" s="131"/>
      <c r="F116" s="82" t="s">
        <v>38</v>
      </c>
      <c r="G116" s="472"/>
      <c r="H116" s="2772">
        <v>546738546.50935936</v>
      </c>
      <c r="I116" s="2773">
        <v>0.3633299966683316</v>
      </c>
    </row>
    <row r="117" spans="5:9" ht="15" customHeight="1">
      <c r="E117" s="131"/>
      <c r="F117" s="20"/>
      <c r="G117" s="82"/>
      <c r="H117" s="1322"/>
      <c r="I117" s="2774"/>
    </row>
    <row r="118" spans="5:9" ht="15" customHeight="1">
      <c r="E118" s="487" t="s">
        <v>3038</v>
      </c>
      <c r="F118" s="20"/>
      <c r="G118" s="584"/>
      <c r="H118" s="1323"/>
      <c r="I118" s="2770"/>
    </row>
    <row r="119" spans="5:9" ht="15" customHeight="1">
      <c r="E119" s="131"/>
      <c r="F119" s="20" t="s">
        <v>5390</v>
      </c>
      <c r="G119" s="584"/>
      <c r="H119" s="1323"/>
      <c r="I119" s="2770"/>
    </row>
    <row r="120" spans="5:9" ht="15" customHeight="1">
      <c r="E120" s="131"/>
      <c r="F120" s="20"/>
      <c r="G120" s="584" t="s">
        <v>5378</v>
      </c>
      <c r="H120" s="1323">
        <v>73579403.807287872</v>
      </c>
      <c r="I120" s="2770">
        <v>4.8896505854287863E-2</v>
      </c>
    </row>
    <row r="121" spans="5:9" ht="15" customHeight="1">
      <c r="E121" s="131"/>
      <c r="F121" s="20"/>
      <c r="G121" s="584" t="s">
        <v>5379</v>
      </c>
      <c r="H121" s="1323">
        <v>62086962.154915296</v>
      </c>
      <c r="I121" s="2770">
        <v>4.1259311048971459E-2</v>
      </c>
    </row>
    <row r="122" spans="5:9" ht="15" customHeight="1">
      <c r="E122" s="131"/>
      <c r="F122" s="20"/>
      <c r="G122" s="584" t="s">
        <v>3050</v>
      </c>
      <c r="H122" s="1323">
        <v>18418139.78190808</v>
      </c>
      <c r="I122" s="2770">
        <v>1.2239602838178475E-2</v>
      </c>
    </row>
    <row r="123" spans="5:9" ht="15" customHeight="1">
      <c r="E123" s="131"/>
      <c r="F123" s="94" t="s">
        <v>5391</v>
      </c>
      <c r="G123" s="2775"/>
      <c r="H123" s="1323">
        <v>-1404418.6599299998</v>
      </c>
      <c r="I123" s="2770">
        <v>9.3329330864103349E-4</v>
      </c>
    </row>
    <row r="124" spans="5:9" ht="15" customHeight="1">
      <c r="E124" s="131"/>
      <c r="F124" s="82" t="s">
        <v>38</v>
      </c>
      <c r="H124" s="2772">
        <v>152680087.08418125</v>
      </c>
      <c r="I124" s="2773">
        <v>0.10332871305007883</v>
      </c>
    </row>
    <row r="125" spans="5:9" ht="15" customHeight="1">
      <c r="E125" s="131"/>
      <c r="F125" s="20"/>
      <c r="G125" s="82"/>
      <c r="H125" s="1322"/>
      <c r="I125" s="2774"/>
    </row>
    <row r="126" spans="5:9" ht="15" customHeight="1">
      <c r="E126" s="487" t="s">
        <v>3052</v>
      </c>
      <c r="F126" s="20"/>
      <c r="G126" s="584"/>
      <c r="H126" s="1323"/>
      <c r="I126" s="2770"/>
    </row>
    <row r="127" spans="5:9" ht="15" customHeight="1">
      <c r="E127" s="131"/>
      <c r="F127" s="20" t="s">
        <v>5386</v>
      </c>
      <c r="G127" s="584"/>
      <c r="H127" s="1323">
        <v>0</v>
      </c>
      <c r="I127" s="2770">
        <v>0</v>
      </c>
    </row>
    <row r="128" spans="5:9" ht="15" customHeight="1">
      <c r="E128" s="131"/>
      <c r="F128" s="20" t="s">
        <v>570</v>
      </c>
      <c r="G128" s="584"/>
      <c r="H128" s="1323">
        <v>0</v>
      </c>
      <c r="I128" s="2770">
        <v>0</v>
      </c>
    </row>
    <row r="129" spans="1:139" ht="15" customHeight="1">
      <c r="E129" s="131"/>
      <c r="F129" s="94" t="s">
        <v>632</v>
      </c>
      <c r="G129" s="2776"/>
      <c r="H129" s="1343">
        <v>0</v>
      </c>
      <c r="I129" s="2770">
        <v>0</v>
      </c>
    </row>
    <row r="130" spans="1:139" ht="15" customHeight="1">
      <c r="E130" s="131"/>
      <c r="F130" s="82" t="s">
        <v>38</v>
      </c>
      <c r="H130" s="1322">
        <v>0</v>
      </c>
      <c r="I130" s="2773">
        <v>0</v>
      </c>
    </row>
    <row r="131" spans="1:139" ht="15" customHeight="1">
      <c r="E131" s="131"/>
      <c r="F131" s="20"/>
      <c r="G131" s="82"/>
      <c r="H131" s="1322"/>
      <c r="I131" s="2774"/>
    </row>
    <row r="132" spans="1:139" ht="15" customHeight="1">
      <c r="E132" s="487" t="s">
        <v>917</v>
      </c>
      <c r="F132" s="20"/>
      <c r="G132" s="584"/>
      <c r="H132" s="1323"/>
      <c r="I132" s="2770"/>
    </row>
    <row r="133" spans="1:139" ht="15" customHeight="1">
      <c r="D133" s="472"/>
      <c r="E133" s="131"/>
      <c r="F133" s="20" t="s">
        <v>5361</v>
      </c>
      <c r="G133" s="584"/>
      <c r="H133" s="1323">
        <v>60104732.440446667</v>
      </c>
      <c r="I133" s="2770">
        <v>3.9942038798547776E-2</v>
      </c>
    </row>
    <row r="134" spans="1:139" ht="15" customHeight="1">
      <c r="E134" s="131"/>
      <c r="F134" s="20" t="s">
        <v>5392</v>
      </c>
      <c r="G134" s="584"/>
      <c r="H134" s="1323">
        <v>56257602.085163996</v>
      </c>
      <c r="I134" s="2770">
        <v>3.7385464238199738E-2</v>
      </c>
    </row>
    <row r="135" spans="1:139" ht="15" customHeight="1">
      <c r="E135" s="131"/>
      <c r="F135" s="20" t="s">
        <v>5363</v>
      </c>
      <c r="G135" s="584"/>
      <c r="H135" s="1323">
        <v>66888748.039663091</v>
      </c>
      <c r="I135" s="2770">
        <v>4.4450293028650827E-2</v>
      </c>
    </row>
    <row r="136" spans="1:139" ht="15" customHeight="1">
      <c r="E136" s="131"/>
      <c r="F136" s="20" t="s">
        <v>5364</v>
      </c>
      <c r="G136" s="584"/>
      <c r="H136" s="1323">
        <v>32805201.244525157</v>
      </c>
      <c r="I136" s="2770">
        <v>2.1800390213886696E-2</v>
      </c>
    </row>
    <row r="137" spans="1:139" ht="15" customHeight="1">
      <c r="E137" s="131"/>
      <c r="F137" s="94" t="s">
        <v>5365</v>
      </c>
      <c r="G137" s="2776"/>
      <c r="H137" s="1343">
        <v>69505822.231685609</v>
      </c>
      <c r="I137" s="2777">
        <v>4.6189445249651295E-2</v>
      </c>
    </row>
    <row r="138" spans="1:139" ht="15" customHeight="1">
      <c r="E138" s="2751"/>
      <c r="F138" s="82" t="s">
        <v>38</v>
      </c>
      <c r="G138" s="82"/>
      <c r="H138" s="1322">
        <v>285562106.04148453</v>
      </c>
      <c r="I138" s="2774">
        <v>0.18976763152893633</v>
      </c>
    </row>
    <row r="139" spans="1:139" ht="15" customHeight="1">
      <c r="E139" s="131"/>
      <c r="F139" s="20"/>
      <c r="G139" s="82"/>
      <c r="H139" s="1322"/>
      <c r="I139" s="2774"/>
    </row>
    <row r="140" spans="1:139" s="2725" customFormat="1" ht="15" customHeight="1">
      <c r="A140" s="2752"/>
      <c r="B140" s="2753"/>
      <c r="C140" s="2753"/>
      <c r="D140" s="420"/>
      <c r="E140" s="487" t="s">
        <v>3039</v>
      </c>
      <c r="F140" s="20"/>
      <c r="G140" s="584"/>
      <c r="H140" s="1323">
        <v>156797433.55313691</v>
      </c>
      <c r="I140" s="2770">
        <v>0.10419827058871722</v>
      </c>
      <c r="J140" s="420"/>
      <c r="K140" s="28"/>
      <c r="L140" s="28"/>
      <c r="M140" s="28"/>
      <c r="N140" s="28"/>
      <c r="O140" s="28"/>
      <c r="P140" s="28"/>
      <c r="Q140" s="28"/>
      <c r="R140" s="28"/>
      <c r="S140" s="28"/>
      <c r="T140" s="28"/>
      <c r="U140" s="28"/>
      <c r="V140" s="28"/>
      <c r="W140" s="28"/>
      <c r="X140" s="28"/>
      <c r="Y140" s="28"/>
      <c r="Z140" s="28"/>
      <c r="AA140" s="28"/>
      <c r="AB140" s="28"/>
      <c r="AC140" s="28"/>
      <c r="AD140" s="28"/>
      <c r="AE140" s="28"/>
      <c r="AF140" s="28"/>
      <c r="AG140" s="28"/>
      <c r="AH140" s="28"/>
      <c r="AI140" s="28"/>
      <c r="AJ140" s="28"/>
      <c r="AK140" s="28"/>
      <c r="AL140" s="28"/>
      <c r="AM140" s="28"/>
      <c r="AN140" s="28"/>
      <c r="AO140" s="28"/>
      <c r="AP140" s="28"/>
      <c r="AQ140" s="28"/>
      <c r="AR140" s="28"/>
      <c r="AS140" s="28"/>
      <c r="AT140" s="28"/>
      <c r="AU140" s="28"/>
      <c r="AV140" s="28"/>
      <c r="AW140" s="28"/>
      <c r="AX140" s="28"/>
      <c r="AY140" s="28"/>
      <c r="AZ140" s="28"/>
      <c r="BA140" s="28"/>
      <c r="BB140" s="28"/>
      <c r="BC140" s="28"/>
      <c r="BD140" s="28"/>
      <c r="BE140" s="28"/>
      <c r="BF140" s="28"/>
      <c r="BG140" s="28"/>
      <c r="BH140" s="28"/>
      <c r="BI140" s="28"/>
      <c r="BJ140" s="28"/>
      <c r="BK140" s="28"/>
      <c r="BL140" s="28"/>
      <c r="BM140" s="28"/>
      <c r="BN140" s="28"/>
      <c r="BO140" s="28"/>
      <c r="BP140" s="28"/>
      <c r="BQ140" s="28"/>
      <c r="BR140" s="28"/>
      <c r="BS140" s="28"/>
      <c r="BT140" s="28"/>
      <c r="BU140" s="28"/>
      <c r="BV140" s="28"/>
      <c r="BW140" s="28"/>
      <c r="BX140" s="28"/>
      <c r="BY140" s="28"/>
      <c r="BZ140" s="28"/>
      <c r="CA140" s="28"/>
      <c r="CB140" s="28"/>
      <c r="CC140" s="28"/>
      <c r="CD140" s="28"/>
      <c r="CE140" s="28"/>
      <c r="CF140" s="28"/>
      <c r="CG140" s="28"/>
      <c r="CH140" s="28"/>
      <c r="CI140" s="28"/>
      <c r="CJ140" s="28"/>
      <c r="CK140" s="28"/>
      <c r="CL140" s="28"/>
      <c r="CM140" s="28"/>
      <c r="CN140" s="28"/>
      <c r="CO140" s="28"/>
      <c r="CP140" s="28"/>
      <c r="CQ140" s="28"/>
      <c r="CR140" s="28"/>
      <c r="CS140" s="28"/>
      <c r="CT140" s="28"/>
      <c r="CU140" s="28"/>
      <c r="CV140" s="28"/>
      <c r="CW140" s="28"/>
      <c r="CX140" s="28"/>
      <c r="CY140" s="28"/>
      <c r="CZ140" s="28"/>
      <c r="DA140" s="28"/>
      <c r="DB140" s="28"/>
      <c r="DC140" s="28"/>
      <c r="DD140" s="28"/>
      <c r="DE140" s="28"/>
      <c r="DF140" s="28"/>
      <c r="DG140" s="28"/>
      <c r="DH140" s="28"/>
      <c r="DI140" s="28"/>
      <c r="DJ140" s="28"/>
      <c r="DK140" s="28"/>
      <c r="DL140" s="28"/>
      <c r="DM140" s="28"/>
      <c r="DN140" s="28"/>
      <c r="DO140" s="28"/>
      <c r="DP140" s="28"/>
      <c r="DQ140" s="28"/>
      <c r="DR140" s="28"/>
      <c r="DS140" s="28"/>
      <c r="DT140" s="28"/>
      <c r="DU140" s="28"/>
      <c r="DV140" s="28"/>
      <c r="DW140" s="28"/>
      <c r="DX140" s="28"/>
      <c r="DY140" s="28"/>
      <c r="DZ140" s="28"/>
      <c r="EA140" s="28"/>
      <c r="EB140" s="28"/>
      <c r="EC140" s="28"/>
      <c r="ED140" s="28"/>
      <c r="EE140" s="28"/>
      <c r="EF140" s="28"/>
      <c r="EG140" s="28"/>
      <c r="EH140" s="28"/>
      <c r="EI140" s="28"/>
    </row>
    <row r="141" spans="1:139" ht="15" customHeight="1">
      <c r="E141" s="487" t="s">
        <v>31</v>
      </c>
      <c r="F141" s="20"/>
      <c r="G141" s="584"/>
      <c r="H141" s="1323">
        <v>72977726.684639886</v>
      </c>
      <c r="I141" s="2770">
        <v>4.8496666939759528E-2</v>
      </c>
    </row>
    <row r="142" spans="1:139" ht="15" customHeight="1">
      <c r="E142" s="487" t="s">
        <v>3040</v>
      </c>
      <c r="F142" s="20"/>
      <c r="G142" s="584"/>
      <c r="H142" s="1323">
        <v>-2642267.4371535424</v>
      </c>
      <c r="I142" s="2770">
        <v>1.7558941568452291E-3</v>
      </c>
    </row>
    <row r="143" spans="1:139" ht="15" customHeight="1">
      <c r="E143" s="505" t="s">
        <v>5394</v>
      </c>
      <c r="F143" s="94"/>
      <c r="G143" s="94"/>
      <c r="H143" s="1343">
        <v>120656085.73381816</v>
      </c>
      <c r="I143" s="2770">
        <v>8.0180875315202682E-2</v>
      </c>
    </row>
    <row r="144" spans="1:139" ht="15" customHeight="1">
      <c r="E144" s="525" t="s">
        <v>5352</v>
      </c>
      <c r="F144" s="133"/>
      <c r="G144" s="2755"/>
      <c r="H144" s="2756">
        <v>1496705437.4908299</v>
      </c>
      <c r="I144" s="2778">
        <v>1</v>
      </c>
    </row>
    <row r="145" spans="4:139" ht="15" customHeight="1">
      <c r="E145" s="28"/>
      <c r="F145" s="28"/>
      <c r="G145" s="28"/>
      <c r="H145" s="544"/>
      <c r="I145" s="419"/>
    </row>
    <row r="146" spans="4:139" ht="15" customHeight="1">
      <c r="E146" s="28" t="s">
        <v>5610</v>
      </c>
      <c r="F146" s="28"/>
      <c r="G146" s="28"/>
      <c r="H146" s="544"/>
      <c r="I146" s="419"/>
    </row>
    <row r="147" spans="4:139" ht="15" customHeight="1">
      <c r="E147" s="572" t="s">
        <v>5611</v>
      </c>
      <c r="F147" s="28"/>
      <c r="G147" s="28"/>
      <c r="H147" s="544">
        <v>1504798809.6849971</v>
      </c>
      <c r="I147" s="419"/>
    </row>
    <row r="148" spans="4:139" ht="15" customHeight="1">
      <c r="H148" s="1397"/>
      <c r="I148" s="419"/>
    </row>
    <row r="149" spans="4:139" ht="15" customHeight="1">
      <c r="H149" s="1397"/>
      <c r="I149" s="419"/>
    </row>
    <row r="150" spans="4:139" ht="15" customHeight="1">
      <c r="H150" s="1397"/>
      <c r="I150" s="419"/>
    </row>
    <row r="151" spans="4:139" ht="15" customHeight="1">
      <c r="H151" s="1397"/>
      <c r="I151" s="419"/>
    </row>
    <row r="152" spans="4:139" ht="18">
      <c r="E152" s="2732" t="s">
        <v>1807</v>
      </c>
      <c r="H152" s="1397"/>
      <c r="I152" s="419"/>
    </row>
    <row r="153" spans="4:139" ht="18">
      <c r="D153" s="2733"/>
      <c r="E153" s="2732" t="s">
        <v>1808</v>
      </c>
      <c r="F153" s="28"/>
      <c r="G153" s="28"/>
      <c r="H153" s="544"/>
      <c r="I153" s="419"/>
      <c r="CC153" s="2725"/>
      <c r="CD153" s="2725"/>
      <c r="CE153" s="2725"/>
      <c r="CF153" s="2725"/>
      <c r="CG153" s="2725"/>
      <c r="CH153" s="2725"/>
      <c r="CI153" s="2725"/>
      <c r="CJ153" s="2725"/>
      <c r="CK153" s="2725"/>
      <c r="CL153" s="2725"/>
      <c r="CM153" s="2725"/>
      <c r="CN153" s="2725"/>
      <c r="CO153" s="2725"/>
      <c r="CP153" s="2725"/>
      <c r="CQ153" s="2725"/>
      <c r="CR153" s="2725"/>
      <c r="CS153" s="2725"/>
      <c r="CT153" s="2725"/>
      <c r="CU153" s="2725"/>
      <c r="CV153" s="2725"/>
      <c r="CW153" s="2725"/>
      <c r="CX153" s="2725"/>
      <c r="CY153" s="2725"/>
      <c r="CZ153" s="2725"/>
      <c r="DA153" s="2725"/>
      <c r="DB153" s="2725"/>
      <c r="DC153" s="2725"/>
      <c r="DD153" s="2725"/>
      <c r="DE153" s="2725"/>
      <c r="DF153" s="2725"/>
      <c r="DG153" s="2725"/>
      <c r="DH153" s="2725"/>
      <c r="DI153" s="2725"/>
      <c r="DJ153" s="2725"/>
      <c r="DK153" s="2725"/>
      <c r="DL153" s="2725"/>
      <c r="DM153" s="2725"/>
      <c r="DN153" s="2725"/>
      <c r="DO153" s="2725"/>
      <c r="DP153" s="2725"/>
      <c r="DQ153" s="2725"/>
      <c r="DR153" s="2725"/>
      <c r="DS153" s="2725"/>
      <c r="DT153" s="2725"/>
      <c r="DU153" s="2725"/>
      <c r="DV153" s="2725"/>
      <c r="DW153" s="2725"/>
      <c r="DX153" s="2725"/>
      <c r="DY153" s="2725"/>
      <c r="DZ153" s="2725"/>
      <c r="EA153" s="2725"/>
      <c r="EB153" s="2725"/>
      <c r="EC153" s="2725"/>
      <c r="ED153" s="2725"/>
      <c r="EE153" s="2725"/>
      <c r="EF153" s="2725"/>
      <c r="EG153" s="2725"/>
      <c r="EH153" s="2725"/>
      <c r="EI153" s="2725"/>
    </row>
    <row r="154" spans="4:139" ht="18">
      <c r="E154" s="2734" t="s">
        <v>5483</v>
      </c>
      <c r="F154" s="28"/>
      <c r="G154" s="28"/>
      <c r="H154" s="544"/>
      <c r="I154" s="419"/>
      <c r="J154" s="2733"/>
    </row>
    <row r="155" spans="4:139" ht="18">
      <c r="E155" s="2732" t="s">
        <v>5484</v>
      </c>
      <c r="F155" s="28"/>
      <c r="G155" s="28"/>
      <c r="H155" s="544"/>
      <c r="I155" s="419"/>
    </row>
    <row r="156" spans="4:139" ht="15" customHeight="1">
      <c r="F156" s="28"/>
      <c r="G156" s="28"/>
      <c r="H156" s="544"/>
      <c r="I156" s="419"/>
    </row>
    <row r="157" spans="4:139" ht="15" customHeight="1">
      <c r="E157" s="2764"/>
      <c r="F157" s="130"/>
      <c r="G157" s="470"/>
      <c r="H157" s="2735" t="s">
        <v>23</v>
      </c>
      <c r="I157" s="2736" t="s">
        <v>5616</v>
      </c>
    </row>
    <row r="158" spans="4:139" ht="15" customHeight="1">
      <c r="E158" s="2761" t="s">
        <v>5617</v>
      </c>
      <c r="F158" s="2779"/>
      <c r="G158" s="2780"/>
      <c r="H158" s="2740">
        <v>2015</v>
      </c>
      <c r="I158" s="2741" t="s">
        <v>5613</v>
      </c>
    </row>
    <row r="159" spans="4:139" ht="15" customHeight="1">
      <c r="E159" s="2764"/>
      <c r="F159" s="130" t="s">
        <v>5618</v>
      </c>
      <c r="G159" s="470"/>
      <c r="H159" s="2781">
        <v>126637913.92558788</v>
      </c>
      <c r="I159" s="2766">
        <v>8.4556284231671733E-2</v>
      </c>
    </row>
    <row r="160" spans="4:139" ht="15" customHeight="1">
      <c r="E160" s="2751"/>
      <c r="F160" s="20" t="s">
        <v>5619</v>
      </c>
      <c r="G160" s="115"/>
      <c r="H160" s="1365">
        <v>952451808.0633167</v>
      </c>
      <c r="I160" s="2745">
        <v>0.63595319366121339</v>
      </c>
    </row>
    <row r="161" spans="1:139" s="2725" customFormat="1" ht="15" customHeight="1">
      <c r="A161" s="2752"/>
      <c r="B161" s="2753"/>
      <c r="C161" s="2753"/>
      <c r="D161" s="420"/>
      <c r="E161" s="2751"/>
      <c r="F161" s="20" t="s">
        <v>5620</v>
      </c>
      <c r="G161" s="115"/>
      <c r="H161" s="1365">
        <v>241753607.46590996</v>
      </c>
      <c r="I161" s="2745">
        <v>0.16141916834583223</v>
      </c>
      <c r="J161" s="420"/>
      <c r="K161" s="28"/>
      <c r="L161" s="28"/>
      <c r="M161" s="28"/>
      <c r="N161" s="28"/>
      <c r="O161" s="28"/>
      <c r="P161" s="28"/>
      <c r="Q161" s="28"/>
      <c r="R161" s="28"/>
      <c r="S161" s="28"/>
      <c r="T161" s="28"/>
      <c r="U161" s="28"/>
      <c r="V161" s="28"/>
      <c r="W161" s="28"/>
      <c r="X161" s="28"/>
      <c r="Y161" s="28"/>
      <c r="Z161" s="28"/>
      <c r="AA161" s="28"/>
      <c r="AB161" s="28"/>
      <c r="AC161" s="28"/>
      <c r="AD161" s="28"/>
      <c r="AE161" s="28"/>
      <c r="AF161" s="28"/>
      <c r="AG161" s="28"/>
      <c r="AH161" s="28"/>
      <c r="AI161" s="28"/>
      <c r="AJ161" s="28"/>
      <c r="AK161" s="28"/>
      <c r="AL161" s="28"/>
      <c r="AM161" s="28"/>
      <c r="AN161" s="28"/>
      <c r="AO161" s="28"/>
      <c r="AP161" s="28"/>
      <c r="AQ161" s="28"/>
      <c r="AR161" s="28"/>
      <c r="AS161" s="28"/>
      <c r="AT161" s="28"/>
      <c r="AU161" s="28"/>
      <c r="AV161" s="28"/>
      <c r="AW161" s="28"/>
      <c r="AX161" s="28"/>
      <c r="AY161" s="28"/>
      <c r="AZ161" s="28"/>
      <c r="BA161" s="28"/>
      <c r="BB161" s="28"/>
      <c r="BC161" s="28"/>
      <c r="BD161" s="28"/>
      <c r="BE161" s="28"/>
      <c r="BF161" s="28"/>
      <c r="BG161" s="28"/>
      <c r="BH161" s="28"/>
      <c r="BI161" s="28"/>
      <c r="BJ161" s="28"/>
      <c r="BK161" s="28"/>
      <c r="BL161" s="28"/>
      <c r="BM161" s="28"/>
      <c r="BN161" s="28"/>
      <c r="BO161" s="28"/>
      <c r="BP161" s="28"/>
      <c r="BQ161" s="28"/>
      <c r="BR161" s="28"/>
      <c r="BS161" s="28"/>
      <c r="BT161" s="28"/>
      <c r="BU161" s="28"/>
      <c r="BV161" s="28"/>
      <c r="BW161" s="28"/>
      <c r="BX161" s="28"/>
      <c r="BY161" s="28"/>
      <c r="BZ161" s="28"/>
      <c r="CA161" s="28"/>
      <c r="CB161" s="28"/>
      <c r="CC161" s="28"/>
      <c r="CD161" s="28"/>
      <c r="CE161" s="28"/>
      <c r="CF161" s="28"/>
      <c r="CG161" s="28"/>
      <c r="CH161" s="28"/>
      <c r="CI161" s="28"/>
      <c r="CJ161" s="28"/>
      <c r="CK161" s="28"/>
      <c r="CL161" s="28"/>
      <c r="CM161" s="28"/>
      <c r="CN161" s="28"/>
      <c r="CO161" s="28"/>
      <c r="CP161" s="28"/>
      <c r="CQ161" s="28"/>
      <c r="CR161" s="28"/>
      <c r="CS161" s="28"/>
      <c r="CT161" s="28"/>
      <c r="CU161" s="28"/>
      <c r="CV161" s="28"/>
      <c r="CW161" s="28"/>
      <c r="CX161" s="28"/>
      <c r="CY161" s="28"/>
      <c r="CZ161" s="28"/>
      <c r="DA161" s="28"/>
      <c r="DB161" s="28"/>
      <c r="DC161" s="28"/>
      <c r="DD161" s="28"/>
      <c r="DE161" s="28"/>
      <c r="DF161" s="28"/>
      <c r="DG161" s="28"/>
      <c r="DH161" s="28"/>
      <c r="DI161" s="28"/>
      <c r="DJ161" s="28"/>
      <c r="DK161" s="28"/>
      <c r="DL161" s="28"/>
      <c r="DM161" s="28"/>
      <c r="DN161" s="28"/>
      <c r="DO161" s="28"/>
      <c r="DP161" s="28"/>
      <c r="DQ161" s="28"/>
      <c r="DR161" s="28"/>
      <c r="DS161" s="28"/>
      <c r="DT161" s="28"/>
      <c r="DU161" s="28"/>
      <c r="DV161" s="28"/>
      <c r="DW161" s="28"/>
      <c r="DX161" s="28"/>
      <c r="DY161" s="28"/>
      <c r="DZ161" s="28"/>
      <c r="EA161" s="28"/>
      <c r="EB161" s="28"/>
      <c r="EC161" s="28"/>
      <c r="ED161" s="28"/>
      <c r="EE161" s="28"/>
      <c r="EF161" s="28"/>
      <c r="EG161" s="28"/>
      <c r="EH161" s="28"/>
      <c r="EI161" s="28"/>
    </row>
    <row r="162" spans="1:139" ht="15" customHeight="1">
      <c r="E162" s="2751"/>
      <c r="F162" s="20" t="s">
        <v>632</v>
      </c>
      <c r="G162" s="115"/>
      <c r="H162" s="1365">
        <v>0</v>
      </c>
      <c r="I162" s="2745">
        <v>0</v>
      </c>
    </row>
    <row r="163" spans="1:139" ht="15" customHeight="1">
      <c r="E163" s="2751"/>
      <c r="F163" s="20" t="s">
        <v>5621</v>
      </c>
      <c r="G163" s="115"/>
      <c r="H163" s="1365">
        <v>176347367.90031978</v>
      </c>
      <c r="I163" s="2745">
        <v>0.1177473451785415</v>
      </c>
    </row>
    <row r="164" spans="1:139" ht="15" customHeight="1">
      <c r="E164" s="2767"/>
      <c r="F164" s="94" t="s">
        <v>5360</v>
      </c>
      <c r="G164" s="162"/>
      <c r="H164" s="1416">
        <v>-485259.86430423334</v>
      </c>
      <c r="I164" s="2748">
        <v>3.2400858274119528E-4</v>
      </c>
    </row>
    <row r="165" spans="1:139" ht="15" customHeight="1">
      <c r="E165" s="505" t="s">
        <v>5622</v>
      </c>
      <c r="F165" s="2486"/>
      <c r="G165" s="162"/>
      <c r="H165" s="2756">
        <v>1496705437.4908299</v>
      </c>
      <c r="I165" s="2757">
        <v>1</v>
      </c>
    </row>
    <row r="166" spans="1:139" ht="15" customHeight="1">
      <c r="F166" s="28"/>
      <c r="G166" s="28"/>
      <c r="H166" s="544"/>
      <c r="I166" s="419"/>
      <c r="K166" s="700"/>
      <c r="L166" s="700"/>
    </row>
    <row r="167" spans="1:139" ht="15" customHeight="1">
      <c r="E167" s="28" t="s">
        <v>5623</v>
      </c>
      <c r="F167" s="28"/>
      <c r="G167" s="28"/>
      <c r="H167" s="544"/>
      <c r="I167" s="419"/>
    </row>
    <row r="168" spans="1:139" ht="15" customHeight="1">
      <c r="E168" s="572"/>
      <c r="F168" s="572"/>
      <c r="G168" s="572"/>
      <c r="H168" s="544"/>
      <c r="I168" s="2782"/>
    </row>
    <row r="169" spans="1:139" ht="15" customHeight="1">
      <c r="F169" s="28"/>
      <c r="G169" s="28"/>
      <c r="H169" s="544"/>
      <c r="I169" s="419"/>
    </row>
    <row r="170" spans="1:139" ht="15" customHeight="1">
      <c r="H170" s="1397"/>
      <c r="I170" s="419"/>
    </row>
    <row r="171" spans="1:139" ht="15" customHeight="1">
      <c r="H171" s="1397"/>
      <c r="I171" s="419"/>
    </row>
    <row r="172" spans="1:139" ht="15" customHeight="1">
      <c r="H172" s="1397"/>
      <c r="I172" s="419"/>
    </row>
    <row r="173" spans="1:139" ht="18">
      <c r="E173" s="2732" t="s">
        <v>1807</v>
      </c>
      <c r="H173" s="1397"/>
      <c r="I173" s="419"/>
    </row>
    <row r="174" spans="1:139" ht="18">
      <c r="D174" s="2733"/>
      <c r="E174" s="2732" t="s">
        <v>1808</v>
      </c>
      <c r="H174" s="1397"/>
      <c r="I174" s="419"/>
      <c r="CC174" s="2725"/>
      <c r="CD174" s="2725"/>
      <c r="CE174" s="2725"/>
      <c r="CF174" s="2725"/>
      <c r="CG174" s="2725"/>
      <c r="CH174" s="2725"/>
      <c r="CI174" s="2725"/>
      <c r="CJ174" s="2725"/>
      <c r="CK174" s="2725"/>
      <c r="CL174" s="2725"/>
      <c r="CM174" s="2725"/>
      <c r="CN174" s="2725"/>
      <c r="CO174" s="2725"/>
      <c r="CP174" s="2725"/>
      <c r="CQ174" s="2725"/>
      <c r="CR174" s="2725"/>
      <c r="CS174" s="2725"/>
      <c r="CT174" s="2725"/>
      <c r="CU174" s="2725"/>
      <c r="CV174" s="2725"/>
      <c r="CW174" s="2725"/>
      <c r="CX174" s="2725"/>
      <c r="CY174" s="2725"/>
      <c r="CZ174" s="2725"/>
      <c r="DA174" s="2725"/>
      <c r="DB174" s="2725"/>
      <c r="DC174" s="2725"/>
      <c r="DD174" s="2725"/>
      <c r="DE174" s="2725"/>
      <c r="DF174" s="2725"/>
      <c r="DG174" s="2725"/>
      <c r="DH174" s="2725"/>
      <c r="DI174" s="2725"/>
      <c r="DJ174" s="2725"/>
      <c r="DK174" s="2725"/>
      <c r="DL174" s="2725"/>
      <c r="DM174" s="2725"/>
      <c r="DN174" s="2725"/>
      <c r="DO174" s="2725"/>
      <c r="DP174" s="2725"/>
      <c r="DQ174" s="2725"/>
      <c r="DR174" s="2725"/>
      <c r="DS174" s="2725"/>
      <c r="DT174" s="2725"/>
      <c r="DU174" s="2725"/>
      <c r="DV174" s="2725"/>
      <c r="DW174" s="2725"/>
      <c r="DX174" s="2725"/>
      <c r="DY174" s="2725"/>
      <c r="DZ174" s="2725"/>
      <c r="EA174" s="2725"/>
      <c r="EB174" s="2725"/>
      <c r="EC174" s="2725"/>
      <c r="ED174" s="2725"/>
      <c r="EE174" s="2725"/>
      <c r="EF174" s="2725"/>
      <c r="EG174" s="2725"/>
      <c r="EH174" s="2725"/>
      <c r="EI174" s="2725"/>
    </row>
    <row r="175" spans="1:139" ht="18">
      <c r="D175" s="2783"/>
      <c r="E175" s="2734" t="s">
        <v>5488</v>
      </c>
      <c r="H175" s="1397"/>
      <c r="I175" s="419"/>
    </row>
    <row r="176" spans="1:139" ht="18">
      <c r="D176" s="2783"/>
      <c r="E176" s="2784" t="s">
        <v>5489</v>
      </c>
      <c r="H176" s="1397"/>
      <c r="I176" s="419"/>
    </row>
    <row r="177" spans="4:9" ht="15" customHeight="1">
      <c r="D177" s="2783"/>
      <c r="H177" s="1397"/>
      <c r="I177" s="419"/>
    </row>
    <row r="178" spans="4:9" ht="15" customHeight="1">
      <c r="D178" s="2783"/>
      <c r="E178" s="2764"/>
      <c r="F178" s="484"/>
      <c r="G178" s="485"/>
      <c r="H178" s="2735" t="s">
        <v>23</v>
      </c>
      <c r="I178" s="2785" t="s">
        <v>5624</v>
      </c>
    </row>
    <row r="179" spans="4:9" ht="15" customHeight="1">
      <c r="D179" s="2783"/>
      <c r="E179" s="2786"/>
      <c r="F179" s="2787"/>
      <c r="G179" s="2788"/>
      <c r="H179" s="2740">
        <v>2015</v>
      </c>
      <c r="I179" s="2789" t="s">
        <v>5625</v>
      </c>
    </row>
    <row r="180" spans="4:9" ht="15" customHeight="1">
      <c r="D180" s="2783"/>
      <c r="E180" s="2790" t="s">
        <v>5626</v>
      </c>
      <c r="F180" s="1301"/>
      <c r="G180" s="2791"/>
      <c r="H180" s="2792">
        <v>250943581.60968649</v>
      </c>
      <c r="I180" s="2749">
        <v>0.16766397403512071</v>
      </c>
    </row>
    <row r="181" spans="4:9" ht="15" customHeight="1">
      <c r="D181" s="2783"/>
      <c r="E181" s="568"/>
      <c r="F181" s="490"/>
      <c r="G181" s="2793"/>
      <c r="H181" s="2794"/>
      <c r="I181" s="2795"/>
    </row>
    <row r="182" spans="4:9" ht="15" customHeight="1">
      <c r="D182" s="2783"/>
      <c r="E182" s="2790" t="s">
        <v>1038</v>
      </c>
      <c r="F182" s="1301"/>
      <c r="G182" s="2793"/>
      <c r="H182" s="2794"/>
      <c r="I182" s="2795"/>
    </row>
    <row r="183" spans="4:9" ht="15" customHeight="1">
      <c r="D183" s="2783"/>
      <c r="E183" s="2790"/>
      <c r="F183" s="2793" t="s">
        <v>5627</v>
      </c>
      <c r="H183" s="2794">
        <v>308569797.29108775</v>
      </c>
      <c r="I183" s="2795">
        <v>0.20616601607888413</v>
      </c>
    </row>
    <row r="184" spans="4:9" ht="15" customHeight="1">
      <c r="D184" s="2783"/>
      <c r="E184" s="2790"/>
      <c r="F184" s="2796" t="s">
        <v>3039</v>
      </c>
      <c r="G184" s="2487"/>
      <c r="H184" s="2797">
        <v>145023367.3965148</v>
      </c>
      <c r="I184" s="2798">
        <v>9.6895062825214956E-2</v>
      </c>
    </row>
    <row r="185" spans="4:9" ht="15" customHeight="1">
      <c r="D185" s="2783"/>
      <c r="E185" s="2790"/>
      <c r="F185" s="82" t="s">
        <v>38</v>
      </c>
      <c r="H185" s="2799">
        <v>453593164.68760252</v>
      </c>
      <c r="I185" s="2800">
        <v>0.30306107890409906</v>
      </c>
    </row>
    <row r="186" spans="4:9" ht="15" customHeight="1">
      <c r="D186" s="2783"/>
      <c r="E186" s="2790"/>
      <c r="F186" s="1301"/>
      <c r="G186" s="2793"/>
      <c r="H186" s="2794"/>
      <c r="I186" s="2795"/>
    </row>
    <row r="187" spans="4:9" ht="15" customHeight="1">
      <c r="D187" s="2783"/>
      <c r="E187" s="2790" t="s">
        <v>622</v>
      </c>
      <c r="F187" s="1301"/>
      <c r="G187" s="2793"/>
      <c r="H187" s="2799">
        <v>213181870.74260217</v>
      </c>
      <c r="I187" s="2800">
        <v>0.14243408582786571</v>
      </c>
    </row>
    <row r="188" spans="4:9" ht="15" customHeight="1">
      <c r="D188" s="2783"/>
      <c r="E188" s="2790" t="s">
        <v>1803</v>
      </c>
      <c r="F188" s="1301"/>
      <c r="G188" s="2793"/>
      <c r="H188" s="2794"/>
      <c r="I188" s="2795"/>
    </row>
    <row r="189" spans="4:9" ht="15" customHeight="1">
      <c r="D189" s="2783"/>
      <c r="E189" s="2790" t="s">
        <v>80</v>
      </c>
      <c r="F189" s="1301"/>
      <c r="G189" s="2793"/>
      <c r="H189" s="2794"/>
      <c r="I189" s="2795"/>
    </row>
    <row r="190" spans="4:9" ht="15" customHeight="1">
      <c r="D190" s="2783"/>
      <c r="E190" s="2790"/>
      <c r="F190" s="2793" t="s">
        <v>5627</v>
      </c>
      <c r="H190" s="2794">
        <v>0</v>
      </c>
      <c r="I190" s="2795">
        <v>0</v>
      </c>
    </row>
    <row r="191" spans="4:9" ht="15" customHeight="1">
      <c r="D191" s="2783"/>
      <c r="E191" s="2790"/>
      <c r="F191" s="2793" t="s">
        <v>3039</v>
      </c>
      <c r="G191" s="472"/>
      <c r="H191" s="2794">
        <v>38793543.92794805</v>
      </c>
      <c r="I191" s="2795">
        <v>2.5919291101784168E-2</v>
      </c>
    </row>
    <row r="192" spans="4:9" ht="15" customHeight="1">
      <c r="D192" s="2783"/>
      <c r="E192" s="2790"/>
      <c r="F192" s="2796" t="s">
        <v>917</v>
      </c>
      <c r="G192" s="2487"/>
      <c r="H192" s="2797">
        <v>0</v>
      </c>
      <c r="I192" s="2798">
        <v>0</v>
      </c>
    </row>
    <row r="193" spans="4:9" ht="15" customHeight="1">
      <c r="D193" s="2783"/>
      <c r="E193" s="2790"/>
      <c r="F193" s="82" t="s">
        <v>38</v>
      </c>
      <c r="H193" s="2799">
        <v>38793543.92794805</v>
      </c>
      <c r="I193" s="2800">
        <v>2.5919291101784168E-2</v>
      </c>
    </row>
    <row r="194" spans="4:9" ht="15" customHeight="1">
      <c r="D194" s="2783"/>
      <c r="E194" s="2790"/>
      <c r="F194" s="1301"/>
      <c r="G194" s="2793"/>
      <c r="H194" s="2794"/>
      <c r="I194" s="2795"/>
    </row>
    <row r="195" spans="4:9" ht="15" customHeight="1">
      <c r="D195" s="2783"/>
      <c r="E195" s="2790" t="s">
        <v>5628</v>
      </c>
      <c r="F195" s="1301"/>
      <c r="G195" s="2793"/>
      <c r="H195" s="2794"/>
      <c r="I195" s="2795"/>
    </row>
    <row r="196" spans="4:9" ht="15" customHeight="1">
      <c r="D196" s="2783"/>
      <c r="E196" s="2790"/>
      <c r="F196" s="2793" t="s">
        <v>5629</v>
      </c>
      <c r="G196" s="490"/>
      <c r="H196" s="2794">
        <v>69727544.419017091</v>
      </c>
      <c r="I196" s="2795">
        <v>4.658735291021103E-2</v>
      </c>
    </row>
    <row r="197" spans="4:9" ht="15" customHeight="1">
      <c r="D197" s="2783"/>
      <c r="E197" s="2790"/>
      <c r="F197" s="2793" t="s">
        <v>5630</v>
      </c>
      <c r="G197" s="490"/>
      <c r="H197" s="2794">
        <v>66192513.780366503</v>
      </c>
      <c r="I197" s="2795">
        <v>4.4225478255317724E-2</v>
      </c>
    </row>
    <row r="198" spans="4:9" ht="15" customHeight="1">
      <c r="D198" s="2783"/>
      <c r="E198" s="2790"/>
      <c r="F198" s="2793" t="s">
        <v>5631</v>
      </c>
      <c r="G198" s="490"/>
      <c r="H198" s="2794">
        <v>14726782.227677573</v>
      </c>
      <c r="I198" s="2795">
        <v>9.8394659755940122E-3</v>
      </c>
    </row>
    <row r="199" spans="4:9" ht="15" customHeight="1">
      <c r="D199" s="2783"/>
      <c r="E199" s="2790"/>
      <c r="F199" s="2796" t="s">
        <v>5632</v>
      </c>
      <c r="G199" s="2486"/>
      <c r="H199" s="2797">
        <v>0</v>
      </c>
      <c r="I199" s="2798">
        <v>0</v>
      </c>
    </row>
    <row r="200" spans="4:9" ht="15" customHeight="1">
      <c r="D200" s="2783"/>
      <c r="E200" s="2790"/>
      <c r="F200" s="82" t="s">
        <v>38</v>
      </c>
      <c r="H200" s="2799">
        <v>150646840.42706117</v>
      </c>
      <c r="I200" s="2800">
        <v>0.10065229714112277</v>
      </c>
    </row>
    <row r="201" spans="4:9" ht="15" customHeight="1">
      <c r="D201" s="2783"/>
      <c r="E201" s="2790"/>
      <c r="F201" s="1301"/>
      <c r="G201" s="2793"/>
      <c r="H201" s="2794"/>
      <c r="I201" s="2795"/>
    </row>
    <row r="202" spans="4:9" ht="15" customHeight="1">
      <c r="D202" s="2783"/>
      <c r="E202" s="2790" t="s">
        <v>1039</v>
      </c>
      <c r="F202" s="1301"/>
      <c r="G202" s="2793"/>
      <c r="H202" s="2794"/>
      <c r="I202" s="2795"/>
    </row>
    <row r="203" spans="4:9" ht="15" customHeight="1">
      <c r="D203" s="2783"/>
      <c r="E203" s="2790"/>
      <c r="F203" s="2793" t="s">
        <v>5467</v>
      </c>
      <c r="G203" s="472"/>
      <c r="H203" s="2794">
        <v>194509933.18837529</v>
      </c>
      <c r="I203" s="2795">
        <v>0.1299587268918217</v>
      </c>
    </row>
    <row r="204" spans="4:9" ht="15" customHeight="1">
      <c r="D204" s="2783"/>
      <c r="E204" s="2790"/>
      <c r="F204" s="2796" t="s">
        <v>5633</v>
      </c>
      <c r="G204" s="2487"/>
      <c r="H204" s="2797">
        <v>113544897.47089839</v>
      </c>
      <c r="I204" s="2798">
        <v>7.5863222399493724E-2</v>
      </c>
    </row>
    <row r="205" spans="4:9" ht="15" customHeight="1">
      <c r="D205" s="2783"/>
      <c r="E205" s="2790"/>
      <c r="F205" s="82" t="s">
        <v>38</v>
      </c>
      <c r="H205" s="2799">
        <v>308054830.65927368</v>
      </c>
      <c r="I205" s="2800">
        <v>0.20582194929131545</v>
      </c>
    </row>
    <row r="206" spans="4:9" ht="15" customHeight="1">
      <c r="D206" s="2783"/>
      <c r="E206" s="2790"/>
      <c r="F206" s="1301"/>
      <c r="G206" s="2793"/>
      <c r="H206" s="2794"/>
      <c r="I206" s="2795"/>
    </row>
    <row r="207" spans="4:9" ht="15" customHeight="1">
      <c r="D207" s="2783"/>
      <c r="E207" s="2790" t="s">
        <v>815</v>
      </c>
      <c r="F207" s="1301"/>
      <c r="G207" s="2793"/>
      <c r="H207" s="2799">
        <v>81491605.43665579</v>
      </c>
      <c r="I207" s="2800">
        <v>5.4447323698692096E-2</v>
      </c>
    </row>
    <row r="208" spans="4:9" ht="15" customHeight="1">
      <c r="E208" s="2790"/>
      <c r="F208" s="1301"/>
      <c r="G208" s="2793"/>
      <c r="H208" s="2799"/>
      <c r="I208" s="2795"/>
    </row>
    <row r="209" spans="5:9" ht="15" customHeight="1">
      <c r="E209" s="2790" t="s">
        <v>5634</v>
      </c>
      <c r="F209" s="1301"/>
      <c r="G209" s="2793"/>
      <c r="H209" s="2799">
        <v>0</v>
      </c>
      <c r="I209" s="2800">
        <v>0</v>
      </c>
    </row>
    <row r="210" spans="5:9" ht="15" customHeight="1">
      <c r="E210" s="568"/>
      <c r="F210" s="490"/>
      <c r="G210" s="2793"/>
      <c r="H210" s="2799"/>
      <c r="I210" s="2795"/>
    </row>
    <row r="211" spans="5:9" ht="15" customHeight="1">
      <c r="E211" s="2801" t="s">
        <v>5635</v>
      </c>
      <c r="F211" s="484"/>
      <c r="G211" s="589"/>
      <c r="H211" s="2802">
        <v>1496705437.4908299</v>
      </c>
      <c r="I211" s="2803">
        <v>1</v>
      </c>
    </row>
    <row r="212" spans="5:9" ht="15" customHeight="1">
      <c r="E212" s="2804" t="s">
        <v>5636</v>
      </c>
      <c r="F212" s="1302"/>
      <c r="G212" s="2805"/>
      <c r="H212" s="2806">
        <v>1496705437.4908302</v>
      </c>
      <c r="I212" s="2807"/>
    </row>
    <row r="229" spans="2:3" ht="15" customHeight="1">
      <c r="B229" s="2711"/>
      <c r="C229" s="2711"/>
    </row>
    <row r="230" spans="2:3" ht="15" customHeight="1">
      <c r="B230" s="2711"/>
      <c r="C230" s="2711"/>
    </row>
  </sheetData>
  <dataValidations count="1">
    <dataValidation type="list" allowBlank="1" showInputMessage="1" showErrorMessage="1" sqref="H5">
      <formula1>$A$58:$A$105</formula1>
    </dataValidation>
  </dataValidations>
  <pageMargins left="1" right="0.5" top="1" bottom="0.5" header="1" footer="0.25"/>
  <pageSetup scale="21" orientation="portrait" blackAndWhite="1" horizontalDpi="300" verticalDpi="300" r:id="rId1"/>
  <headerFooter alignWithMargins="0">
    <oddHeader>&amp;R&amp;"Times New Roman,Bold"Page &amp;P of &amp;N</oddHeader>
    <oddFooter>&amp;C&amp;F&amp;R&amp;D&amp;T</oddFooter>
  </headerFooter>
  <rowBreaks count="2" manualBreakCount="2">
    <brk id="45" max="16383" man="1"/>
    <brk id="127" max="16383" man="1"/>
  </rowBreaks>
  <legacyDrawing r:id="rId2"/>
</worksheet>
</file>

<file path=xl/worksheets/sheet85.xml><?xml version="1.0" encoding="utf-8"?>
<worksheet xmlns="http://schemas.openxmlformats.org/spreadsheetml/2006/main" xmlns:r="http://schemas.openxmlformats.org/officeDocument/2006/relationships">
  <sheetPr codeName="Sheet91">
    <pageSetUpPr fitToPage="1"/>
  </sheetPr>
  <dimension ref="A1:AQ386"/>
  <sheetViews>
    <sheetView workbookViewId="0">
      <selection activeCell="AQ14" sqref="AQ14:AQ199"/>
    </sheetView>
  </sheetViews>
  <sheetFormatPr defaultColWidth="9" defaultRowHeight="15" customHeight="1"/>
  <cols>
    <col min="1" max="1" width="13.33203125" style="9" bestFit="1" customWidth="1"/>
    <col min="2" max="2" width="6.6640625" style="9" customWidth="1"/>
    <col min="3" max="3" width="2.33203125" style="28" customWidth="1"/>
    <col min="4" max="4" width="4.88671875" style="420" customWidth="1"/>
    <col min="5" max="6" width="2.77734375" style="420" customWidth="1"/>
    <col min="7" max="7" width="45.88671875" style="420" customWidth="1"/>
    <col min="8" max="8" width="3.33203125" style="420" customWidth="1"/>
    <col min="9" max="17" width="3" style="420" customWidth="1"/>
    <col min="18" max="26" width="3" style="2783" customWidth="1"/>
    <col min="27" max="33" width="17.33203125" style="2783" customWidth="1"/>
    <col min="34" max="34" width="14.6640625" style="2783" customWidth="1"/>
    <col min="35" max="41" width="14.6640625" style="28" customWidth="1"/>
    <col min="42" max="42" width="14.6640625" style="2843" customWidth="1"/>
    <col min="43" max="88" width="14.6640625" style="28" customWidth="1"/>
    <col min="89" max="16384" width="9" style="28"/>
  </cols>
  <sheetData>
    <row r="1" spans="1:43" ht="28.15" customHeight="1" thickBot="1">
      <c r="A1" s="3" t="s">
        <v>14</v>
      </c>
      <c r="B1" s="4" t="s">
        <v>15</v>
      </c>
      <c r="D1" s="28"/>
      <c r="E1" s="19" t="s">
        <v>5478</v>
      </c>
      <c r="R1" s="2808"/>
      <c r="S1" s="2808"/>
      <c r="T1" s="2808"/>
      <c r="U1" s="2808"/>
      <c r="V1" s="2808"/>
      <c r="W1" s="2808"/>
      <c r="X1" s="2808"/>
      <c r="Y1" s="2808"/>
      <c r="Z1" s="2808"/>
      <c r="AA1" s="2808"/>
      <c r="AB1" s="2808"/>
      <c r="AC1" s="2808"/>
      <c r="AD1" s="2808"/>
      <c r="AE1" s="2808"/>
      <c r="AF1" s="2808"/>
      <c r="AG1" s="2808"/>
      <c r="AH1" s="2808"/>
      <c r="AP1" s="2709"/>
    </row>
    <row r="2" spans="1:43" ht="15" customHeight="1">
      <c r="D2" s="28"/>
      <c r="E2" s="2569" t="s">
        <v>5637</v>
      </c>
      <c r="H2" s="2569" t="s">
        <v>5638</v>
      </c>
      <c r="R2" s="2808"/>
      <c r="S2" s="2808"/>
      <c r="T2" s="2808"/>
      <c r="U2" s="2808"/>
      <c r="V2" s="2808"/>
      <c r="W2" s="2808"/>
      <c r="X2" s="2808"/>
      <c r="Y2" s="2808"/>
      <c r="Z2" s="2808"/>
      <c r="AA2" s="2808"/>
      <c r="AB2" s="2808"/>
      <c r="AC2" s="2808"/>
      <c r="AD2" s="2808"/>
      <c r="AE2" s="2809"/>
      <c r="AF2" s="2808"/>
      <c r="AG2" s="2808"/>
      <c r="AH2" s="2808"/>
      <c r="AP2" s="2709"/>
    </row>
    <row r="3" spans="1:43" s="122" customFormat="1" ht="15" customHeight="1">
      <c r="A3" s="9" t="s">
        <v>18</v>
      </c>
      <c r="B3" s="9"/>
      <c r="E3" s="543" t="s">
        <v>5639</v>
      </c>
      <c r="F3" s="1282"/>
      <c r="G3" s="1282"/>
      <c r="H3" s="543"/>
      <c r="I3" s="1282"/>
      <c r="J3" s="1282"/>
      <c r="K3" s="1282"/>
      <c r="L3" s="1282"/>
      <c r="M3" s="1282"/>
      <c r="N3" s="1282"/>
      <c r="O3" s="1282"/>
      <c r="Q3" s="1282"/>
      <c r="R3" s="2808"/>
      <c r="S3" s="2808"/>
      <c r="T3" s="2808"/>
      <c r="U3" s="2808"/>
      <c r="V3" s="2808"/>
      <c r="W3" s="2808"/>
      <c r="X3" s="2808"/>
      <c r="Y3" s="2808"/>
      <c r="Z3" s="2808"/>
      <c r="AA3" s="2808"/>
      <c r="AB3" s="2808"/>
      <c r="AC3" s="2808"/>
      <c r="AD3" s="2808"/>
      <c r="AE3" s="2809"/>
      <c r="AF3" s="2808"/>
      <c r="AG3" s="2808"/>
      <c r="AH3" s="2808"/>
      <c r="AP3" s="2709"/>
    </row>
    <row r="4" spans="1:43" s="122" customFormat="1" ht="15" customHeight="1">
      <c r="A4" s="10">
        <v>-154.31859366930533</v>
      </c>
      <c r="B4" s="421" t="s">
        <v>312</v>
      </c>
      <c r="E4" s="543"/>
      <c r="F4" s="1282" t="s">
        <v>5640</v>
      </c>
      <c r="G4" s="1282"/>
      <c r="H4" s="543"/>
      <c r="I4" s="1282"/>
      <c r="J4" s="1282"/>
      <c r="K4" s="1282"/>
      <c r="L4" s="1282"/>
      <c r="M4" s="1282"/>
      <c r="N4" s="1282"/>
      <c r="O4" s="1282"/>
      <c r="P4" s="408"/>
      <c r="Q4" s="408"/>
      <c r="R4" s="408"/>
      <c r="S4" s="408"/>
      <c r="T4" s="408"/>
      <c r="U4" s="408"/>
      <c r="V4" s="408"/>
      <c r="W4" s="408"/>
      <c r="X4" s="408"/>
      <c r="Y4" s="408"/>
      <c r="Z4" s="408"/>
      <c r="AA4" s="408">
        <v>1359060094.7890611</v>
      </c>
      <c r="AB4" s="408">
        <v>1502958288.9437852</v>
      </c>
      <c r="AC4" s="408">
        <v>1514491503.9850507</v>
      </c>
      <c r="AD4" s="408">
        <v>1528644735.5567882</v>
      </c>
      <c r="AE4" s="408">
        <v>1566081924.4774137</v>
      </c>
      <c r="AF4" s="408">
        <v>1628462556.7464061</v>
      </c>
      <c r="AG4" s="408">
        <v>1693617150.8534832</v>
      </c>
      <c r="AH4" s="408">
        <v>1780077366.2408783</v>
      </c>
      <c r="AI4" s="408">
        <v>1867272827.6747215</v>
      </c>
      <c r="AJ4" s="408">
        <v>1953514073.8670268</v>
      </c>
      <c r="AK4" s="408">
        <v>2041262160.7299769</v>
      </c>
      <c r="AL4" s="408">
        <v>2137309257.4706254</v>
      </c>
      <c r="AM4" s="408">
        <v>2250581277.8523641</v>
      </c>
      <c r="AN4" s="408">
        <v>2325926084.9768643</v>
      </c>
      <c r="AO4" s="408">
        <v>2312876574.5768971</v>
      </c>
      <c r="AP4" s="408">
        <v>2338790319.7927165</v>
      </c>
      <c r="AQ4" s="408">
        <v>2350090304.6453953</v>
      </c>
    </row>
    <row r="5" spans="1:43" s="122" customFormat="1" ht="15" customHeight="1">
      <c r="A5" s="425"/>
      <c r="B5" s="425"/>
      <c r="E5" s="543"/>
      <c r="F5" s="1282" t="s">
        <v>5641</v>
      </c>
      <c r="G5" s="1282"/>
      <c r="H5" s="543"/>
      <c r="I5" s="1282"/>
      <c r="J5" s="1282"/>
      <c r="K5" s="1282"/>
      <c r="L5" s="1282"/>
      <c r="M5" s="1282"/>
      <c r="N5" s="1282"/>
      <c r="O5" s="1282"/>
      <c r="P5" s="408"/>
      <c r="Q5" s="408"/>
      <c r="R5" s="408"/>
      <c r="S5" s="408"/>
      <c r="T5" s="408"/>
      <c r="U5" s="408"/>
      <c r="V5" s="408"/>
      <c r="W5" s="408"/>
      <c r="X5" s="408"/>
      <c r="Y5" s="408"/>
      <c r="Z5" s="408"/>
      <c r="AA5" s="408">
        <v>1578261896.1177189</v>
      </c>
      <c r="AB5" s="408">
        <v>1496705437.4908297</v>
      </c>
      <c r="AC5" s="408">
        <v>1491755501.2444799</v>
      </c>
      <c r="AD5" s="408">
        <v>1496879075.6633148</v>
      </c>
      <c r="AE5" s="408">
        <v>1535903936.1951528</v>
      </c>
      <c r="AF5" s="408">
        <v>1605231911.52563</v>
      </c>
      <c r="AG5" s="408">
        <v>1690936546.2111986</v>
      </c>
      <c r="AH5" s="408">
        <v>1786907049.5519495</v>
      </c>
      <c r="AI5" s="408">
        <v>1876049123.1039674</v>
      </c>
      <c r="AJ5" s="408">
        <v>1962422971.96983</v>
      </c>
      <c r="AK5" s="408">
        <v>2049063477.604882</v>
      </c>
      <c r="AL5" s="408">
        <v>2142196398.3169994</v>
      </c>
      <c r="AM5" s="408">
        <v>2253610522.5635567</v>
      </c>
      <c r="AN5" s="408">
        <v>2328522824.3309922</v>
      </c>
      <c r="AO5" s="408">
        <v>2315718596.3037663</v>
      </c>
      <c r="AP5" s="408">
        <v>2341646370.1179371</v>
      </c>
      <c r="AQ5" s="408">
        <v>2353523458.5365543</v>
      </c>
    </row>
    <row r="6" spans="1:43" s="122" customFormat="1" ht="15" customHeight="1">
      <c r="A6" s="428" t="s">
        <v>596</v>
      </c>
      <c r="B6" s="429"/>
      <c r="E6" s="543"/>
      <c r="F6" s="1282"/>
      <c r="G6" s="1282" t="s">
        <v>5642</v>
      </c>
      <c r="H6" s="543"/>
      <c r="I6" s="1282"/>
      <c r="J6" s="1282"/>
      <c r="K6" s="1282"/>
      <c r="L6" s="1282"/>
      <c r="M6" s="1282"/>
      <c r="N6" s="1282"/>
      <c r="O6" s="1282"/>
      <c r="P6" s="408"/>
      <c r="Q6" s="408"/>
      <c r="R6" s="408"/>
      <c r="S6" s="408"/>
      <c r="T6" s="408"/>
      <c r="U6" s="408"/>
      <c r="V6" s="408"/>
      <c r="W6" s="408"/>
      <c r="X6" s="408"/>
      <c r="Y6" s="408"/>
      <c r="Z6" s="408"/>
      <c r="AA6" s="408">
        <v>-219201801.32865787</v>
      </c>
      <c r="AB6" s="408">
        <v>6252851.4529554844</v>
      </c>
      <c r="AC6" s="408">
        <v>22736002.740570784</v>
      </c>
      <c r="AD6" s="408">
        <v>31765659.893473387</v>
      </c>
      <c r="AE6" s="408">
        <v>30177988.282260895</v>
      </c>
      <c r="AF6" s="408">
        <v>23230645.220776081</v>
      </c>
      <c r="AG6" s="408">
        <v>2680604.6422846317</v>
      </c>
      <c r="AH6" s="408">
        <v>-6829683.3110711575</v>
      </c>
      <c r="AI6" s="408">
        <v>-8776295.4292459488</v>
      </c>
      <c r="AJ6" s="408">
        <v>-8908898.1028032303</v>
      </c>
      <c r="AK6" s="408">
        <v>-7801316.8749051094</v>
      </c>
      <c r="AL6" s="408">
        <v>-4887140.8463740349</v>
      </c>
      <c r="AM6" s="408">
        <v>-3029244.7111926079</v>
      </c>
      <c r="AN6" s="408">
        <v>-2596739.3541278839</v>
      </c>
      <c r="AO6" s="408">
        <v>-2842021.7268691063</v>
      </c>
      <c r="AP6" s="408">
        <v>-2856050.3252205849</v>
      </c>
      <c r="AQ6" s="408">
        <v>-3433153.8911590576</v>
      </c>
    </row>
    <row r="7" spans="1:43" s="122" customFormat="1" ht="15" customHeight="1">
      <c r="A7" s="432"/>
      <c r="B7" s="433"/>
      <c r="E7" s="543"/>
      <c r="F7" s="1282"/>
      <c r="G7" s="1282"/>
      <c r="H7" s="543"/>
      <c r="I7" s="1282"/>
      <c r="J7" s="1282"/>
      <c r="K7" s="1282"/>
      <c r="L7" s="1282"/>
      <c r="M7" s="1282"/>
      <c r="N7" s="1282"/>
      <c r="O7" s="1282"/>
      <c r="P7" s="1282"/>
      <c r="Q7" s="408"/>
      <c r="R7" s="408"/>
      <c r="S7" s="408"/>
      <c r="T7" s="408"/>
      <c r="U7" s="408"/>
      <c r="V7" s="408"/>
      <c r="W7" s="408"/>
      <c r="X7" s="408"/>
      <c r="Y7" s="408"/>
      <c r="Z7" s="408"/>
      <c r="AA7" s="408"/>
      <c r="AB7" s="408"/>
      <c r="AC7" s="408"/>
      <c r="AD7" s="408"/>
      <c r="AE7" s="408"/>
      <c r="AF7" s="408"/>
      <c r="AG7" s="408"/>
      <c r="AH7" s="408"/>
      <c r="AI7" s="408"/>
      <c r="AJ7" s="408"/>
      <c r="AK7" s="408"/>
      <c r="AL7" s="408"/>
      <c r="AM7" s="408"/>
      <c r="AN7" s="408"/>
      <c r="AO7" s="408"/>
      <c r="AP7" s="408"/>
      <c r="AQ7" s="408"/>
    </row>
    <row r="8" spans="1:43" s="122" customFormat="1" ht="15" customHeight="1">
      <c r="A8" s="444" t="s">
        <v>5643</v>
      </c>
      <c r="B8" s="838">
        <v>-154.31859366930533</v>
      </c>
      <c r="E8" s="1282"/>
      <c r="F8" s="1282"/>
      <c r="G8" s="1282"/>
      <c r="AP8" s="2709"/>
    </row>
    <row r="9" spans="1:43" ht="18">
      <c r="A9" s="437"/>
      <c r="B9" s="445"/>
      <c r="D9" s="2709"/>
      <c r="E9" s="2732" t="s">
        <v>1807</v>
      </c>
      <c r="H9" s="28"/>
      <c r="I9" s="28"/>
      <c r="J9" s="28"/>
      <c r="K9" s="28"/>
      <c r="L9" s="28"/>
      <c r="M9" s="28"/>
      <c r="N9" s="28"/>
      <c r="O9" s="28"/>
      <c r="P9" s="28"/>
      <c r="Q9" s="28"/>
      <c r="R9" s="28"/>
      <c r="S9" s="28"/>
      <c r="T9" s="28"/>
      <c r="U9" s="28"/>
      <c r="V9" s="28"/>
      <c r="W9" s="28"/>
      <c r="X9" s="28"/>
      <c r="Y9" s="28"/>
      <c r="Z9" s="28"/>
      <c r="AA9" s="28"/>
      <c r="AB9" s="28"/>
      <c r="AC9" s="28"/>
      <c r="AD9" s="28"/>
      <c r="AE9" s="28"/>
      <c r="AF9" s="28"/>
      <c r="AG9" s="28"/>
      <c r="AH9" s="28"/>
      <c r="AP9" s="2709"/>
    </row>
    <row r="10" spans="1:43" ht="18">
      <c r="A10" s="444"/>
      <c r="B10" s="445"/>
      <c r="D10" s="28"/>
      <c r="E10" s="2732" t="s">
        <v>1808</v>
      </c>
      <c r="H10" s="28"/>
      <c r="I10" s="28"/>
      <c r="J10" s="28"/>
      <c r="K10" s="28"/>
      <c r="L10" s="28"/>
      <c r="M10" s="28"/>
      <c r="N10" s="28"/>
      <c r="O10" s="28"/>
      <c r="P10" s="28"/>
      <c r="Q10" s="28"/>
      <c r="R10" s="28"/>
      <c r="S10" s="28"/>
      <c r="T10" s="28"/>
      <c r="U10" s="28"/>
      <c r="V10" s="28"/>
      <c r="W10" s="28"/>
      <c r="X10" s="28"/>
      <c r="Y10" s="28"/>
      <c r="Z10" s="28"/>
      <c r="AA10" s="28"/>
      <c r="AB10" s="28"/>
      <c r="AC10" s="28"/>
      <c r="AD10" s="28"/>
      <c r="AE10" s="28"/>
      <c r="AF10" s="28"/>
      <c r="AG10" s="28"/>
      <c r="AH10" s="28"/>
      <c r="AP10" s="2709"/>
    </row>
    <row r="11" spans="1:43" ht="18">
      <c r="A11" s="444"/>
      <c r="B11" s="446"/>
      <c r="D11" s="28"/>
      <c r="E11" s="2734" t="s">
        <v>5574</v>
      </c>
      <c r="F11" s="28"/>
      <c r="G11" s="28"/>
      <c r="H11" s="28"/>
      <c r="I11" s="28"/>
      <c r="J11" s="28"/>
      <c r="K11" s="28"/>
      <c r="L11" s="28"/>
      <c r="M11" s="28"/>
      <c r="N11" s="28"/>
      <c r="O11" s="28"/>
      <c r="P11" s="28"/>
      <c r="Q11" s="28"/>
      <c r="R11" s="28"/>
      <c r="S11" s="28"/>
      <c r="T11" s="28"/>
      <c r="U11" s="28"/>
      <c r="V11" s="28"/>
      <c r="W11" s="28"/>
      <c r="X11" s="28"/>
      <c r="Y11" s="28"/>
      <c r="Z11" s="28"/>
      <c r="AA11" s="28"/>
      <c r="AB11" s="28"/>
      <c r="AC11" s="28"/>
      <c r="AD11" s="28"/>
      <c r="AE11" s="28"/>
      <c r="AF11" s="28"/>
      <c r="AG11" s="28"/>
      <c r="AH11" s="28"/>
      <c r="AP11" s="2709"/>
    </row>
    <row r="12" spans="1:43" ht="18">
      <c r="A12" s="444"/>
      <c r="B12" s="446"/>
      <c r="D12" s="28"/>
      <c r="E12" s="2732" t="s">
        <v>5575</v>
      </c>
      <c r="F12" s="28"/>
      <c r="G12" s="28"/>
      <c r="H12" s="28"/>
      <c r="I12" s="28"/>
      <c r="J12" s="28"/>
      <c r="K12" s="28"/>
      <c r="L12" s="28"/>
      <c r="M12" s="28"/>
      <c r="N12" s="28"/>
      <c r="O12" s="28"/>
      <c r="P12" s="28"/>
      <c r="Q12" s="28"/>
      <c r="R12" s="28"/>
      <c r="S12" s="28"/>
      <c r="T12" s="28"/>
      <c r="U12" s="28"/>
      <c r="V12" s="28"/>
      <c r="W12" s="28"/>
      <c r="X12" s="28"/>
      <c r="Y12" s="28"/>
      <c r="Z12" s="28"/>
      <c r="AA12" s="28"/>
      <c r="AB12" s="28"/>
      <c r="AC12" s="28"/>
      <c r="AD12" s="28"/>
      <c r="AE12" s="28"/>
      <c r="AF12" s="28"/>
      <c r="AG12" s="28"/>
      <c r="AH12" s="28"/>
      <c r="AP12" s="2709"/>
    </row>
    <row r="13" spans="1:43" ht="15" customHeight="1">
      <c r="A13" s="444"/>
      <c r="B13" s="446"/>
      <c r="D13" s="28"/>
      <c r="E13" s="28"/>
      <c r="F13" s="28"/>
      <c r="G13" s="28"/>
      <c r="H13" s="28"/>
      <c r="I13" s="28"/>
      <c r="J13" s="28"/>
      <c r="K13" s="28"/>
      <c r="L13" s="28"/>
      <c r="M13" s="28"/>
      <c r="N13" s="28"/>
      <c r="O13" s="28"/>
      <c r="P13" s="28"/>
      <c r="Q13" s="28"/>
      <c r="R13" s="28"/>
      <c r="S13" s="28"/>
      <c r="T13" s="28"/>
      <c r="U13" s="28"/>
      <c r="V13" s="28"/>
      <c r="W13" s="28"/>
      <c r="X13" s="28"/>
      <c r="Y13" s="28"/>
      <c r="Z13" s="28"/>
      <c r="AA13" s="28"/>
      <c r="AB13" s="28"/>
      <c r="AC13" s="28"/>
      <c r="AD13" s="28"/>
      <c r="AE13" s="28"/>
      <c r="AF13" s="28"/>
      <c r="AG13" s="28"/>
      <c r="AH13" s="28"/>
      <c r="AP13" s="2709"/>
    </row>
    <row r="14" spans="1:43" ht="15" customHeight="1">
      <c r="A14" s="465"/>
      <c r="B14" s="466"/>
      <c r="D14" s="28"/>
      <c r="E14" s="129"/>
      <c r="F14" s="130"/>
      <c r="G14" s="470"/>
      <c r="H14" s="2810"/>
      <c r="I14" s="2810"/>
      <c r="J14" s="2810"/>
      <c r="K14" s="2810"/>
      <c r="L14" s="2810"/>
      <c r="M14" s="2810"/>
      <c r="N14" s="2810"/>
      <c r="O14" s="2810"/>
      <c r="P14" s="2810"/>
      <c r="Q14" s="2810"/>
      <c r="R14" s="2810"/>
      <c r="S14" s="2810"/>
      <c r="T14" s="2810"/>
      <c r="U14" s="2810"/>
      <c r="V14" s="2810"/>
      <c r="W14" s="2810"/>
      <c r="X14" s="2810"/>
      <c r="Y14" s="2810"/>
      <c r="Z14" s="2810"/>
      <c r="AA14" s="2810" t="s">
        <v>23</v>
      </c>
      <c r="AB14" s="2810" t="s">
        <v>23</v>
      </c>
      <c r="AC14" s="2810" t="s">
        <v>23</v>
      </c>
      <c r="AD14" s="2810" t="s">
        <v>23</v>
      </c>
      <c r="AE14" s="2810" t="s">
        <v>23</v>
      </c>
      <c r="AF14" s="2810" t="s">
        <v>23</v>
      </c>
      <c r="AG14" s="2810" t="s">
        <v>23</v>
      </c>
      <c r="AH14" s="2810" t="s">
        <v>23</v>
      </c>
      <c r="AI14" s="2810" t="s">
        <v>23</v>
      </c>
      <c r="AJ14" s="2810" t="s">
        <v>23</v>
      </c>
      <c r="AK14" s="2810" t="s">
        <v>23</v>
      </c>
      <c r="AL14" s="2810" t="s">
        <v>23</v>
      </c>
      <c r="AM14" s="2810" t="s">
        <v>23</v>
      </c>
      <c r="AN14" s="2810" t="s">
        <v>23</v>
      </c>
      <c r="AO14" s="2810" t="s">
        <v>23</v>
      </c>
      <c r="AP14" s="2810" t="s">
        <v>23</v>
      </c>
      <c r="AQ14" s="2810" t="s">
        <v>23</v>
      </c>
    </row>
    <row r="15" spans="1:43" s="2725" customFormat="1" ht="15" customHeight="1">
      <c r="A15" s="474"/>
      <c r="B15" s="475"/>
      <c r="C15" s="28"/>
      <c r="E15" s="2737"/>
      <c r="F15" s="2738"/>
      <c r="G15" s="2739" t="s">
        <v>23</v>
      </c>
      <c r="H15" s="2811">
        <v>1995</v>
      </c>
      <c r="I15" s="2811">
        <v>1996</v>
      </c>
      <c r="J15" s="2811">
        <v>1997</v>
      </c>
      <c r="K15" s="2811">
        <v>1998</v>
      </c>
      <c r="L15" s="2811">
        <v>1999</v>
      </c>
      <c r="M15" s="2811">
        <v>2000</v>
      </c>
      <c r="N15" s="2811">
        <v>2001</v>
      </c>
      <c r="O15" s="2811">
        <v>2002</v>
      </c>
      <c r="P15" s="2811"/>
      <c r="Q15" s="2811"/>
      <c r="R15" s="2811"/>
      <c r="S15" s="2811"/>
      <c r="T15" s="2811"/>
      <c r="U15" s="2811"/>
      <c r="V15" s="2811"/>
      <c r="W15" s="2811"/>
      <c r="X15" s="2811"/>
      <c r="Y15" s="2811"/>
      <c r="Z15" s="2811"/>
      <c r="AA15" s="2811">
        <v>2014</v>
      </c>
      <c r="AB15" s="2811">
        <v>2015</v>
      </c>
      <c r="AC15" s="2811">
        <v>2016</v>
      </c>
      <c r="AD15" s="2811">
        <v>2017</v>
      </c>
      <c r="AE15" s="2811">
        <v>2018</v>
      </c>
      <c r="AF15" s="2811">
        <v>2019</v>
      </c>
      <c r="AG15" s="2811">
        <v>2020</v>
      </c>
      <c r="AH15" s="2811">
        <v>2021</v>
      </c>
      <c r="AI15" s="2811">
        <v>2022</v>
      </c>
      <c r="AJ15" s="2811">
        <v>2023</v>
      </c>
      <c r="AK15" s="2811">
        <v>2024</v>
      </c>
      <c r="AL15" s="2811">
        <v>2025</v>
      </c>
      <c r="AM15" s="2811">
        <v>2026</v>
      </c>
      <c r="AN15" s="2811">
        <v>2027</v>
      </c>
      <c r="AO15" s="2811">
        <v>2028</v>
      </c>
      <c r="AP15" s="2811">
        <v>2029</v>
      </c>
      <c r="AQ15" s="2811">
        <v>2030</v>
      </c>
    </row>
    <row r="16" spans="1:43" ht="15" customHeight="1">
      <c r="E16" s="487" t="s">
        <v>5603</v>
      </c>
      <c r="F16" s="20"/>
      <c r="G16" s="115"/>
      <c r="H16" s="2812"/>
      <c r="I16" s="2812"/>
      <c r="J16" s="2812"/>
      <c r="K16" s="2812"/>
      <c r="L16" s="2812"/>
      <c r="M16" s="2812"/>
      <c r="N16" s="2812"/>
      <c r="O16" s="2812"/>
      <c r="P16" s="2812"/>
      <c r="Q16" s="2812"/>
      <c r="R16" s="2812"/>
      <c r="S16" s="2812"/>
      <c r="T16" s="2812"/>
      <c r="U16" s="2812"/>
      <c r="V16" s="2812"/>
      <c r="W16" s="2812"/>
      <c r="X16" s="2812"/>
      <c r="Y16" s="2812"/>
      <c r="Z16" s="2812"/>
      <c r="AA16" s="2812"/>
      <c r="AB16" s="2812"/>
      <c r="AC16" s="2812"/>
      <c r="AD16" s="2812"/>
      <c r="AE16" s="2812"/>
      <c r="AF16" s="2812"/>
      <c r="AG16" s="2812"/>
      <c r="AH16" s="2812"/>
      <c r="AI16" s="2812"/>
      <c r="AJ16" s="2812"/>
      <c r="AK16" s="2812"/>
      <c r="AL16" s="2812"/>
      <c r="AM16" s="2812"/>
      <c r="AN16" s="2812"/>
      <c r="AO16" s="2812"/>
      <c r="AP16" s="2812"/>
      <c r="AQ16" s="2812"/>
    </row>
    <row r="17" spans="5:43" ht="15" customHeight="1">
      <c r="E17" s="131"/>
      <c r="F17" s="20" t="s">
        <v>5644</v>
      </c>
      <c r="G17" s="115"/>
      <c r="H17" s="492"/>
      <c r="I17" s="492"/>
      <c r="J17" s="492"/>
      <c r="K17" s="492"/>
      <c r="L17" s="492"/>
      <c r="M17" s="492"/>
      <c r="N17" s="492"/>
      <c r="O17" s="492"/>
      <c r="P17" s="492"/>
      <c r="Q17" s="492"/>
      <c r="R17" s="492"/>
      <c r="S17" s="492"/>
      <c r="T17" s="492"/>
      <c r="U17" s="492"/>
      <c r="V17" s="492"/>
      <c r="W17" s="492"/>
      <c r="X17" s="492"/>
      <c r="Y17" s="492"/>
      <c r="Z17" s="492"/>
      <c r="AA17" s="492">
        <v>19806615.288215056</v>
      </c>
      <c r="AB17" s="492">
        <v>26150710.619066659</v>
      </c>
      <c r="AC17" s="492">
        <v>26775926.592</v>
      </c>
      <c r="AD17" s="492">
        <v>27695700</v>
      </c>
      <c r="AE17" s="492">
        <v>28794100</v>
      </c>
      <c r="AF17" s="492">
        <v>29951300</v>
      </c>
      <c r="AG17" s="492">
        <v>31144200</v>
      </c>
      <c r="AH17" s="492">
        <v>32167700</v>
      </c>
      <c r="AI17" s="492">
        <v>33226100</v>
      </c>
      <c r="AJ17" s="492">
        <v>34320500</v>
      </c>
      <c r="AK17" s="492">
        <v>35458800</v>
      </c>
      <c r="AL17" s="492">
        <v>36642400</v>
      </c>
      <c r="AM17" s="492">
        <v>37873200</v>
      </c>
      <c r="AN17" s="492">
        <v>39152300</v>
      </c>
      <c r="AO17" s="492">
        <v>40482100</v>
      </c>
      <c r="AP17" s="492">
        <v>41864100</v>
      </c>
      <c r="AQ17" s="492">
        <v>43300400</v>
      </c>
    </row>
    <row r="18" spans="5:43" ht="15" customHeight="1">
      <c r="E18" s="131"/>
      <c r="F18" s="20" t="s">
        <v>666</v>
      </c>
      <c r="G18" s="115"/>
      <c r="H18" s="492"/>
      <c r="I18" s="492"/>
      <c r="J18" s="492"/>
      <c r="K18" s="492"/>
      <c r="L18" s="492"/>
      <c r="M18" s="492"/>
      <c r="N18" s="492"/>
      <c r="O18" s="492"/>
      <c r="P18" s="492"/>
      <c r="Q18" s="492"/>
      <c r="R18" s="492"/>
      <c r="S18" s="492"/>
      <c r="T18" s="492"/>
      <c r="U18" s="492"/>
      <c r="V18" s="492"/>
      <c r="W18" s="492"/>
      <c r="X18" s="492"/>
      <c r="Y18" s="492"/>
      <c r="Z18" s="492"/>
      <c r="AA18" s="492">
        <v>16008538.678589314</v>
      </c>
      <c r="AB18" s="492">
        <v>17383319.147712</v>
      </c>
      <c r="AC18" s="492">
        <v>17775177.413258001</v>
      </c>
      <c r="AD18" s="492">
        <v>18356300</v>
      </c>
      <c r="AE18" s="492">
        <v>19037000</v>
      </c>
      <c r="AF18" s="492">
        <v>19752100</v>
      </c>
      <c r="AG18" s="492">
        <v>20488800</v>
      </c>
      <c r="AH18" s="492">
        <v>21135000</v>
      </c>
      <c r="AI18" s="492">
        <v>21802200</v>
      </c>
      <c r="AJ18" s="492">
        <v>22491500</v>
      </c>
      <c r="AK18" s="492">
        <v>23206800</v>
      </c>
      <c r="AL18" s="492">
        <v>23949400</v>
      </c>
      <c r="AM18" s="492">
        <v>24720100</v>
      </c>
      <c r="AN18" s="492">
        <v>25520000</v>
      </c>
      <c r="AO18" s="492">
        <v>26350000</v>
      </c>
      <c r="AP18" s="492">
        <v>27211100</v>
      </c>
      <c r="AQ18" s="492">
        <v>28104400</v>
      </c>
    </row>
    <row r="19" spans="5:43" ht="15" customHeight="1">
      <c r="E19" s="131"/>
      <c r="F19" s="20" t="s">
        <v>1788</v>
      </c>
      <c r="G19" s="115"/>
      <c r="H19" s="492"/>
      <c r="I19" s="492"/>
      <c r="J19" s="492"/>
      <c r="K19" s="492"/>
      <c r="L19" s="492"/>
      <c r="M19" s="492"/>
      <c r="N19" s="492"/>
      <c r="O19" s="492"/>
      <c r="P19" s="492"/>
      <c r="Q19" s="492"/>
      <c r="R19" s="492"/>
      <c r="S19" s="492"/>
      <c r="T19" s="492"/>
      <c r="U19" s="492"/>
      <c r="V19" s="492"/>
      <c r="W19" s="492"/>
      <c r="X19" s="492"/>
      <c r="Y19" s="492"/>
      <c r="Z19" s="492"/>
      <c r="AA19" s="492">
        <v>208884338.48657238</v>
      </c>
      <c r="AB19" s="492">
        <v>216155215.33558664</v>
      </c>
      <c r="AC19" s="492">
        <v>222516559.54893669</v>
      </c>
      <c r="AD19" s="492">
        <v>228660500</v>
      </c>
      <c r="AE19" s="492">
        <v>237619000</v>
      </c>
      <c r="AF19" s="492">
        <v>247318600</v>
      </c>
      <c r="AG19" s="492">
        <v>257567600</v>
      </c>
      <c r="AH19" s="492">
        <v>266637900</v>
      </c>
      <c r="AI19" s="492">
        <v>275228800</v>
      </c>
      <c r="AJ19" s="492">
        <v>284064800</v>
      </c>
      <c r="AK19" s="492">
        <v>293240000</v>
      </c>
      <c r="AL19" s="492">
        <v>302849300</v>
      </c>
      <c r="AM19" s="492">
        <v>312882400</v>
      </c>
      <c r="AN19" s="492">
        <v>323202700</v>
      </c>
      <c r="AO19" s="492">
        <v>333928700</v>
      </c>
      <c r="AP19" s="492">
        <v>345076600</v>
      </c>
      <c r="AQ19" s="492">
        <v>356666400</v>
      </c>
    </row>
    <row r="20" spans="5:43" ht="15" customHeight="1">
      <c r="E20" s="131"/>
      <c r="F20" s="20" t="s">
        <v>792</v>
      </c>
      <c r="G20" s="115"/>
      <c r="H20" s="492"/>
      <c r="I20" s="492"/>
      <c r="J20" s="492"/>
      <c r="K20" s="492"/>
      <c r="L20" s="492"/>
      <c r="M20" s="492"/>
      <c r="N20" s="492"/>
      <c r="O20" s="492"/>
      <c r="P20" s="492"/>
      <c r="Q20" s="492"/>
      <c r="R20" s="492"/>
      <c r="S20" s="492"/>
      <c r="T20" s="492"/>
      <c r="U20" s="492"/>
      <c r="V20" s="492"/>
      <c r="W20" s="492"/>
      <c r="X20" s="492"/>
      <c r="Y20" s="492"/>
      <c r="Z20" s="492"/>
      <c r="AA20" s="492">
        <v>6542366.0768769281</v>
      </c>
      <c r="AB20" s="492">
        <v>9228829.1363066696</v>
      </c>
      <c r="AC20" s="492">
        <v>9674956.558149999</v>
      </c>
      <c r="AD20" s="492">
        <v>10031500</v>
      </c>
      <c r="AE20" s="492">
        <v>10468200</v>
      </c>
      <c r="AF20" s="492">
        <v>10930200</v>
      </c>
      <c r="AG20" s="492">
        <v>11406900</v>
      </c>
      <c r="AH20" s="492">
        <v>11804300</v>
      </c>
      <c r="AI20" s="492">
        <v>12215800</v>
      </c>
      <c r="AJ20" s="492">
        <v>12641900</v>
      </c>
      <c r="AK20" s="492">
        <v>13086300</v>
      </c>
      <c r="AL20" s="492">
        <v>13549600</v>
      </c>
      <c r="AM20" s="492">
        <v>14032400</v>
      </c>
      <c r="AN20" s="492">
        <v>14535500</v>
      </c>
      <c r="AO20" s="492">
        <v>15059700</v>
      </c>
      <c r="AP20" s="492">
        <v>15605700</v>
      </c>
      <c r="AQ20" s="492">
        <v>16174200</v>
      </c>
    </row>
    <row r="21" spans="5:43" ht="15" customHeight="1">
      <c r="E21" s="131"/>
      <c r="F21" s="20" t="s">
        <v>5605</v>
      </c>
      <c r="G21" s="115"/>
      <c r="H21" s="492"/>
      <c r="I21" s="492"/>
      <c r="J21" s="492"/>
      <c r="K21" s="492"/>
      <c r="L21" s="492"/>
      <c r="M21" s="492"/>
      <c r="N21" s="492"/>
      <c r="O21" s="492"/>
      <c r="P21" s="492"/>
      <c r="Q21" s="492"/>
      <c r="R21" s="492"/>
      <c r="S21" s="492"/>
      <c r="T21" s="492"/>
      <c r="U21" s="492"/>
      <c r="V21" s="492"/>
      <c r="W21" s="492"/>
      <c r="X21" s="492"/>
      <c r="Y21" s="492"/>
      <c r="Z21" s="492"/>
      <c r="AA21" s="492">
        <v>65647206.536128953</v>
      </c>
      <c r="AB21" s="492">
        <v>87461175.676613331</v>
      </c>
      <c r="AC21" s="492">
        <v>90354573.406425014</v>
      </c>
      <c r="AD21" s="492">
        <v>93587000</v>
      </c>
      <c r="AE21" s="492">
        <v>97506300</v>
      </c>
      <c r="AF21" s="492">
        <v>101645400</v>
      </c>
      <c r="AG21" s="492">
        <v>105914900</v>
      </c>
      <c r="AH21" s="492">
        <v>109515600</v>
      </c>
      <c r="AI21" s="492">
        <v>113242200</v>
      </c>
      <c r="AJ21" s="492">
        <v>117099200</v>
      </c>
      <c r="AK21" s="492">
        <v>121116700</v>
      </c>
      <c r="AL21" s="492">
        <v>125300900</v>
      </c>
      <c r="AM21" s="492">
        <v>129657300</v>
      </c>
      <c r="AN21" s="492">
        <v>134192400</v>
      </c>
      <c r="AO21" s="492">
        <v>138912700</v>
      </c>
      <c r="AP21" s="492">
        <v>143825000</v>
      </c>
      <c r="AQ21" s="492">
        <v>148936500</v>
      </c>
    </row>
    <row r="22" spans="5:43" ht="15" customHeight="1">
      <c r="E22" s="131"/>
      <c r="F22" s="2813" t="s">
        <v>1803</v>
      </c>
      <c r="G22" s="115"/>
      <c r="H22" s="492"/>
      <c r="I22" s="492"/>
      <c r="J22" s="492"/>
      <c r="K22" s="492"/>
      <c r="L22" s="492"/>
      <c r="M22" s="492"/>
      <c r="N22" s="492"/>
      <c r="O22" s="492"/>
      <c r="P22" s="492"/>
      <c r="Q22" s="492"/>
      <c r="R22" s="492"/>
      <c r="S22" s="492"/>
      <c r="T22" s="492"/>
      <c r="U22" s="492"/>
      <c r="V22" s="492"/>
      <c r="W22" s="492"/>
      <c r="X22" s="492"/>
      <c r="Y22" s="492"/>
      <c r="Z22" s="492"/>
      <c r="AA22" s="492">
        <v>5291750.5887564057</v>
      </c>
      <c r="AB22" s="492">
        <v>5444960.2051999997</v>
      </c>
      <c r="AC22" s="492">
        <v>5535429.9854000006</v>
      </c>
      <c r="AD22" s="492">
        <v>5735500</v>
      </c>
      <c r="AE22" s="492">
        <v>5978900</v>
      </c>
      <c r="AF22" s="492">
        <v>6236200</v>
      </c>
      <c r="AG22" s="492">
        <v>6501600</v>
      </c>
      <c r="AH22" s="492">
        <v>6724600</v>
      </c>
      <c r="AI22" s="492">
        <v>6955400</v>
      </c>
      <c r="AJ22" s="492">
        <v>7194300</v>
      </c>
      <c r="AK22" s="492">
        <v>7443200</v>
      </c>
      <c r="AL22" s="492">
        <v>7702500</v>
      </c>
      <c r="AM22" s="492">
        <v>7972600</v>
      </c>
      <c r="AN22" s="492">
        <v>8253900</v>
      </c>
      <c r="AO22" s="492">
        <v>8546700</v>
      </c>
      <c r="AP22" s="492">
        <v>8851600</v>
      </c>
      <c r="AQ22" s="492">
        <v>9168900</v>
      </c>
    </row>
    <row r="23" spans="5:43" ht="15" customHeight="1">
      <c r="E23" s="131"/>
      <c r="F23" s="20" t="s">
        <v>800</v>
      </c>
      <c r="G23" s="115"/>
      <c r="H23" s="492"/>
      <c r="I23" s="492"/>
      <c r="J23" s="492"/>
      <c r="K23" s="492"/>
      <c r="L23" s="492"/>
      <c r="M23" s="492"/>
      <c r="N23" s="492"/>
      <c r="O23" s="492"/>
      <c r="P23" s="492"/>
      <c r="Q23" s="492"/>
      <c r="R23" s="492"/>
      <c r="S23" s="492"/>
      <c r="T23" s="492"/>
      <c r="U23" s="492"/>
      <c r="V23" s="492"/>
      <c r="W23" s="492"/>
      <c r="X23" s="492"/>
      <c r="Y23" s="492"/>
      <c r="Z23" s="492"/>
      <c r="AA23" s="492">
        <v>15207116.095427426</v>
      </c>
      <c r="AB23" s="492">
        <v>16784744.24100532</v>
      </c>
      <c r="AC23" s="492">
        <v>17147119.875958003</v>
      </c>
      <c r="AD23" s="492">
        <v>17767900</v>
      </c>
      <c r="AE23" s="492">
        <v>18523600</v>
      </c>
      <c r="AF23" s="492">
        <v>19322400</v>
      </c>
      <c r="AG23" s="492">
        <v>20146600</v>
      </c>
      <c r="AH23" s="492">
        <v>20838300</v>
      </c>
      <c r="AI23" s="492">
        <v>21554300</v>
      </c>
      <c r="AJ23" s="492">
        <v>22295600</v>
      </c>
      <c r="AK23" s="492">
        <v>23068200</v>
      </c>
      <c r="AL23" s="492">
        <v>23873000</v>
      </c>
      <c r="AM23" s="492">
        <v>24711300</v>
      </c>
      <c r="AN23" s="492">
        <v>25584300</v>
      </c>
      <c r="AO23" s="492">
        <v>26493400</v>
      </c>
      <c r="AP23" s="492">
        <v>27439800</v>
      </c>
      <c r="AQ23" s="492">
        <v>28424800</v>
      </c>
    </row>
    <row r="24" spans="5:43" ht="15" customHeight="1">
      <c r="E24" s="131"/>
      <c r="F24" s="2813" t="s">
        <v>1803</v>
      </c>
      <c r="G24" s="115"/>
      <c r="H24" s="492"/>
      <c r="I24" s="492"/>
      <c r="J24" s="492"/>
      <c r="K24" s="492"/>
      <c r="L24" s="492"/>
      <c r="M24" s="492"/>
      <c r="N24" s="492"/>
      <c r="O24" s="492"/>
      <c r="P24" s="492"/>
      <c r="Q24" s="492"/>
      <c r="R24" s="492"/>
      <c r="S24" s="492"/>
      <c r="T24" s="492"/>
      <c r="U24" s="492"/>
      <c r="V24" s="492"/>
      <c r="W24" s="492"/>
      <c r="X24" s="492"/>
      <c r="Y24" s="492"/>
      <c r="Z24" s="492"/>
      <c r="AA24" s="492">
        <v>442788.72899130348</v>
      </c>
      <c r="AB24" s="492">
        <v>1021646.4675465401</v>
      </c>
      <c r="AC24" s="492">
        <v>1042500.28888046</v>
      </c>
      <c r="AD24" s="492">
        <v>1080800</v>
      </c>
      <c r="AE24" s="492">
        <v>1127800</v>
      </c>
      <c r="AF24" s="492">
        <v>1177400</v>
      </c>
      <c r="AG24" s="492">
        <v>1228600</v>
      </c>
      <c r="AH24" s="492">
        <v>1271400</v>
      </c>
      <c r="AI24" s="492">
        <v>1315600</v>
      </c>
      <c r="AJ24" s="492">
        <v>1361400</v>
      </c>
      <c r="AK24" s="492">
        <v>1409200</v>
      </c>
      <c r="AL24" s="492">
        <v>1459000</v>
      </c>
      <c r="AM24" s="492">
        <v>1510800</v>
      </c>
      <c r="AN24" s="492">
        <v>1564900</v>
      </c>
      <c r="AO24" s="492">
        <v>1621300</v>
      </c>
      <c r="AP24" s="492">
        <v>1680000</v>
      </c>
      <c r="AQ24" s="492">
        <v>1741100</v>
      </c>
    </row>
    <row r="25" spans="5:43" ht="15" customHeight="1">
      <c r="E25" s="131"/>
      <c r="F25" s="2813" t="s">
        <v>1803</v>
      </c>
      <c r="G25" s="115"/>
      <c r="H25" s="492"/>
      <c r="I25" s="492"/>
      <c r="J25" s="492"/>
      <c r="K25" s="492"/>
      <c r="L25" s="492"/>
      <c r="M25" s="492"/>
      <c r="N25" s="492"/>
      <c r="O25" s="492"/>
      <c r="P25" s="492"/>
      <c r="Q25" s="492"/>
      <c r="R25" s="492"/>
      <c r="S25" s="492"/>
      <c r="T25" s="492"/>
      <c r="U25" s="492"/>
      <c r="V25" s="492"/>
      <c r="W25" s="492"/>
      <c r="X25" s="492"/>
      <c r="Y25" s="492"/>
      <c r="Z25" s="492"/>
      <c r="AA25" s="492">
        <v>0</v>
      </c>
      <c r="AB25" s="492">
        <v>0</v>
      </c>
      <c r="AC25" s="492">
        <v>0</v>
      </c>
      <c r="AD25" s="492">
        <v>0</v>
      </c>
      <c r="AE25" s="492">
        <v>0</v>
      </c>
      <c r="AF25" s="492">
        <v>0</v>
      </c>
      <c r="AG25" s="492">
        <v>0</v>
      </c>
      <c r="AH25" s="492">
        <v>0</v>
      </c>
      <c r="AI25" s="492">
        <v>0</v>
      </c>
      <c r="AJ25" s="492">
        <v>0</v>
      </c>
      <c r="AK25" s="492">
        <v>0</v>
      </c>
      <c r="AL25" s="492">
        <v>0</v>
      </c>
      <c r="AM25" s="492">
        <v>0</v>
      </c>
      <c r="AN25" s="492">
        <v>0</v>
      </c>
      <c r="AO25" s="492">
        <v>0</v>
      </c>
      <c r="AP25" s="492">
        <v>0</v>
      </c>
      <c r="AQ25" s="492">
        <v>0</v>
      </c>
    </row>
    <row r="26" spans="5:43" ht="15" customHeight="1">
      <c r="E26" s="131"/>
      <c r="F26" s="20" t="s">
        <v>1803</v>
      </c>
      <c r="G26" s="115"/>
      <c r="H26" s="492"/>
      <c r="I26" s="492"/>
      <c r="J26" s="492"/>
      <c r="K26" s="492"/>
      <c r="L26" s="492"/>
      <c r="M26" s="492"/>
      <c r="N26" s="492"/>
      <c r="O26" s="492"/>
      <c r="P26" s="492"/>
      <c r="Q26" s="492"/>
      <c r="R26" s="492"/>
      <c r="S26" s="492"/>
      <c r="T26" s="492"/>
      <c r="U26" s="492"/>
      <c r="V26" s="492"/>
      <c r="W26" s="492"/>
      <c r="X26" s="492"/>
      <c r="Y26" s="492"/>
      <c r="Z26" s="492"/>
      <c r="AA26" s="492">
        <v>0</v>
      </c>
      <c r="AB26" s="492">
        <v>0</v>
      </c>
      <c r="AC26" s="492">
        <v>0</v>
      </c>
      <c r="AD26" s="492">
        <v>0</v>
      </c>
      <c r="AE26" s="492">
        <v>0</v>
      </c>
      <c r="AF26" s="492">
        <v>0</v>
      </c>
      <c r="AG26" s="492">
        <v>0</v>
      </c>
      <c r="AH26" s="492">
        <v>0</v>
      </c>
      <c r="AI26" s="492">
        <v>0</v>
      </c>
      <c r="AJ26" s="492">
        <v>0</v>
      </c>
      <c r="AK26" s="492">
        <v>0</v>
      </c>
      <c r="AL26" s="492">
        <v>0</v>
      </c>
      <c r="AM26" s="492">
        <v>0</v>
      </c>
      <c r="AN26" s="492">
        <v>0</v>
      </c>
      <c r="AO26" s="492">
        <v>0</v>
      </c>
      <c r="AP26" s="492">
        <v>0</v>
      </c>
      <c r="AQ26" s="492">
        <v>0</v>
      </c>
    </row>
    <row r="27" spans="5:43" ht="15" customHeight="1">
      <c r="E27" s="131"/>
      <c r="F27" s="2813" t="s">
        <v>1803</v>
      </c>
      <c r="G27" s="115"/>
      <c r="H27" s="492"/>
      <c r="I27" s="492"/>
      <c r="J27" s="492"/>
      <c r="K27" s="492"/>
      <c r="L27" s="492"/>
      <c r="M27" s="492"/>
      <c r="N27" s="492"/>
      <c r="O27" s="492"/>
      <c r="P27" s="492"/>
      <c r="Q27" s="492"/>
      <c r="R27" s="492"/>
      <c r="S27" s="492"/>
      <c r="T27" s="492"/>
      <c r="U27" s="492"/>
      <c r="V27" s="492"/>
      <c r="W27" s="492"/>
      <c r="X27" s="492"/>
      <c r="Y27" s="492"/>
      <c r="Z27" s="492"/>
      <c r="AA27" s="492">
        <v>0</v>
      </c>
      <c r="AB27" s="492">
        <v>0</v>
      </c>
      <c r="AC27" s="492">
        <v>0</v>
      </c>
      <c r="AD27" s="492">
        <v>0</v>
      </c>
      <c r="AE27" s="492">
        <v>0</v>
      </c>
      <c r="AF27" s="492">
        <v>0</v>
      </c>
      <c r="AG27" s="492">
        <v>0</v>
      </c>
      <c r="AH27" s="492">
        <v>0</v>
      </c>
      <c r="AI27" s="492">
        <v>0</v>
      </c>
      <c r="AJ27" s="492">
        <v>0</v>
      </c>
      <c r="AK27" s="492">
        <v>0</v>
      </c>
      <c r="AL27" s="492">
        <v>0</v>
      </c>
      <c r="AM27" s="492">
        <v>0</v>
      </c>
      <c r="AN27" s="492">
        <v>0</v>
      </c>
      <c r="AO27" s="492">
        <v>0</v>
      </c>
      <c r="AP27" s="492">
        <v>0</v>
      </c>
      <c r="AQ27" s="492">
        <v>0</v>
      </c>
    </row>
    <row r="28" spans="5:43" ht="15" customHeight="1">
      <c r="E28" s="131"/>
      <c r="F28" s="2813" t="s">
        <v>1819</v>
      </c>
      <c r="G28" s="115"/>
      <c r="H28" s="492"/>
      <c r="I28" s="492"/>
      <c r="J28" s="492"/>
      <c r="K28" s="492"/>
      <c r="L28" s="492"/>
      <c r="M28" s="492"/>
      <c r="N28" s="492"/>
      <c r="O28" s="492"/>
      <c r="P28" s="492"/>
      <c r="Q28" s="492"/>
      <c r="R28" s="492"/>
      <c r="S28" s="492"/>
      <c r="T28" s="492"/>
      <c r="U28" s="492"/>
      <c r="V28" s="492"/>
      <c r="W28" s="492"/>
      <c r="X28" s="492"/>
      <c r="Y28" s="492"/>
      <c r="Z28" s="492"/>
      <c r="AA28" s="492">
        <v>11198101.939877689</v>
      </c>
      <c r="AB28" s="492">
        <v>12614032.047733329</v>
      </c>
      <c r="AC28" s="492">
        <v>13118829.2336</v>
      </c>
      <c r="AD28" s="492">
        <v>13571400</v>
      </c>
      <c r="AE28" s="492">
        <v>14113000</v>
      </c>
      <c r="AF28" s="492">
        <v>14683600</v>
      </c>
      <c r="AG28" s="492">
        <v>15271900</v>
      </c>
      <c r="AH28" s="492">
        <v>15775700</v>
      </c>
      <c r="AI28" s="492">
        <v>16296700</v>
      </c>
      <c r="AJ28" s="492">
        <v>16835400</v>
      </c>
      <c r="AK28" s="492">
        <v>17395900</v>
      </c>
      <c r="AL28" s="492">
        <v>17978900</v>
      </c>
      <c r="AM28" s="492">
        <v>18585000</v>
      </c>
      <c r="AN28" s="492">
        <v>19215100</v>
      </c>
      <c r="AO28" s="492">
        <v>19870300</v>
      </c>
      <c r="AP28" s="492">
        <v>20551300</v>
      </c>
      <c r="AQ28" s="492">
        <v>21259200</v>
      </c>
    </row>
    <row r="29" spans="5:43" ht="15" customHeight="1">
      <c r="E29" s="131"/>
      <c r="F29" s="2814" t="s">
        <v>804</v>
      </c>
      <c r="G29" s="162"/>
      <c r="H29" s="492"/>
      <c r="I29" s="492"/>
      <c r="J29" s="492"/>
      <c r="K29" s="492"/>
      <c r="L29" s="492"/>
      <c r="M29" s="492"/>
      <c r="N29" s="492"/>
      <c r="O29" s="492"/>
      <c r="P29" s="492"/>
      <c r="Q29" s="492"/>
      <c r="R29" s="492"/>
      <c r="S29" s="492"/>
      <c r="T29" s="492"/>
      <c r="U29" s="492"/>
      <c r="V29" s="492"/>
      <c r="W29" s="492"/>
      <c r="X29" s="492"/>
      <c r="Y29" s="492"/>
      <c r="Z29" s="492"/>
      <c r="AA29" s="492">
        <v>2045733.9605645668</v>
      </c>
      <c r="AB29" s="492">
        <v>2961445.398</v>
      </c>
      <c r="AC29" s="492">
        <v>3077088.1122000003</v>
      </c>
      <c r="AD29" s="492">
        <v>3190000</v>
      </c>
      <c r="AE29" s="492">
        <v>3328200</v>
      </c>
      <c r="AF29" s="492">
        <v>3474300</v>
      </c>
      <c r="AG29" s="492">
        <v>3625000</v>
      </c>
      <c r="AH29" s="492">
        <v>3750800</v>
      </c>
      <c r="AI29" s="492">
        <v>3881100</v>
      </c>
      <c r="AJ29" s="492">
        <v>4016100</v>
      </c>
      <c r="AK29" s="492">
        <v>4156800</v>
      </c>
      <c r="AL29" s="492">
        <v>4303500</v>
      </c>
      <c r="AM29" s="492">
        <v>4456300</v>
      </c>
      <c r="AN29" s="492">
        <v>4615500</v>
      </c>
      <c r="AO29" s="492">
        <v>4781300</v>
      </c>
      <c r="AP29" s="492">
        <v>4954000</v>
      </c>
      <c r="AQ29" s="492">
        <v>5133900</v>
      </c>
    </row>
    <row r="30" spans="5:43" ht="15" customHeight="1">
      <c r="E30" s="131"/>
      <c r="F30" s="82" t="s">
        <v>38</v>
      </c>
      <c r="G30" s="472"/>
      <c r="H30" s="2815"/>
      <c r="I30" s="2815"/>
      <c r="J30" s="2815"/>
      <c r="K30" s="2815"/>
      <c r="L30" s="2815"/>
      <c r="M30" s="2815"/>
      <c r="N30" s="2815"/>
      <c r="O30" s="2815"/>
      <c r="P30" s="2815"/>
      <c r="Q30" s="2815"/>
      <c r="R30" s="2815"/>
      <c r="S30" s="2815"/>
      <c r="T30" s="2815"/>
      <c r="U30" s="2815"/>
      <c r="V30" s="2815"/>
      <c r="W30" s="2815"/>
      <c r="X30" s="2815"/>
      <c r="Y30" s="2815"/>
      <c r="Z30" s="2815"/>
      <c r="AA30" s="2815">
        <v>351074556.38000005</v>
      </c>
      <c r="AB30" s="2815">
        <v>395206078.27477044</v>
      </c>
      <c r="AC30" s="2815">
        <v>407018161.01480824</v>
      </c>
      <c r="AD30" s="2815">
        <v>419676600</v>
      </c>
      <c r="AE30" s="2815">
        <v>436496100</v>
      </c>
      <c r="AF30" s="2815">
        <v>454491500</v>
      </c>
      <c r="AG30" s="2815">
        <v>473296100</v>
      </c>
      <c r="AH30" s="2815">
        <v>489621300</v>
      </c>
      <c r="AI30" s="2815">
        <v>505718200</v>
      </c>
      <c r="AJ30" s="2815">
        <v>522320700</v>
      </c>
      <c r="AK30" s="2815">
        <v>539581900</v>
      </c>
      <c r="AL30" s="2815">
        <v>557608500</v>
      </c>
      <c r="AM30" s="2815">
        <v>576401400</v>
      </c>
      <c r="AN30" s="2815">
        <v>595836600</v>
      </c>
      <c r="AO30" s="2815">
        <v>616046200</v>
      </c>
      <c r="AP30" s="2815">
        <v>637059200</v>
      </c>
      <c r="AQ30" s="2815">
        <v>658909800</v>
      </c>
    </row>
    <row r="31" spans="5:43" ht="15" customHeight="1">
      <c r="E31" s="131"/>
      <c r="F31" s="20"/>
      <c r="G31" s="115"/>
      <c r="H31" s="492"/>
      <c r="I31" s="492"/>
      <c r="J31" s="492"/>
      <c r="K31" s="492"/>
      <c r="L31" s="492"/>
      <c r="M31" s="492"/>
      <c r="N31" s="492"/>
      <c r="O31" s="492"/>
      <c r="P31" s="492"/>
      <c r="Q31" s="492"/>
      <c r="R31" s="492"/>
      <c r="S31" s="492"/>
      <c r="T31" s="492"/>
      <c r="U31" s="492"/>
      <c r="V31" s="492"/>
      <c r="W31" s="492"/>
      <c r="X31" s="492"/>
      <c r="Y31" s="492"/>
      <c r="Z31" s="492"/>
      <c r="AA31" s="492"/>
      <c r="AB31" s="492"/>
      <c r="AC31" s="492"/>
      <c r="AD31" s="492"/>
      <c r="AE31" s="492"/>
      <c r="AF31" s="492"/>
      <c r="AG31" s="492"/>
      <c r="AH31" s="492"/>
      <c r="AI31" s="492"/>
      <c r="AJ31" s="492"/>
      <c r="AK31" s="492"/>
      <c r="AL31" s="492"/>
      <c r="AM31" s="492"/>
      <c r="AN31" s="492"/>
      <c r="AO31" s="492"/>
      <c r="AP31" s="492"/>
      <c r="AQ31" s="492"/>
    </row>
    <row r="32" spans="5:43" ht="15" customHeight="1">
      <c r="E32" s="487" t="s">
        <v>624</v>
      </c>
      <c r="F32" s="20"/>
      <c r="G32" s="115"/>
      <c r="H32" s="492"/>
      <c r="I32" s="492"/>
      <c r="J32" s="492"/>
      <c r="K32" s="492"/>
      <c r="L32" s="492"/>
      <c r="M32" s="492"/>
      <c r="N32" s="492"/>
      <c r="O32" s="492"/>
      <c r="P32" s="492"/>
      <c r="Q32" s="492"/>
      <c r="R32" s="492"/>
      <c r="S32" s="492"/>
      <c r="T32" s="492"/>
      <c r="U32" s="492"/>
      <c r="V32" s="492"/>
      <c r="W32" s="492"/>
      <c r="X32" s="492"/>
      <c r="Y32" s="492"/>
      <c r="Z32" s="492"/>
      <c r="AA32" s="492"/>
      <c r="AB32" s="492"/>
      <c r="AC32" s="492"/>
      <c r="AD32" s="492"/>
      <c r="AE32" s="492"/>
      <c r="AF32" s="492"/>
      <c r="AG32" s="492"/>
      <c r="AH32" s="492"/>
      <c r="AI32" s="492"/>
      <c r="AJ32" s="492"/>
      <c r="AK32" s="492"/>
      <c r="AL32" s="492"/>
      <c r="AM32" s="492"/>
      <c r="AN32" s="492"/>
      <c r="AO32" s="492"/>
      <c r="AP32" s="492"/>
      <c r="AQ32" s="492"/>
    </row>
    <row r="33" spans="5:43" ht="15" customHeight="1">
      <c r="E33" s="131"/>
      <c r="F33" s="20" t="s">
        <v>1478</v>
      </c>
      <c r="G33" s="115"/>
      <c r="H33" s="492"/>
      <c r="I33" s="492"/>
      <c r="J33" s="492"/>
      <c r="K33" s="492"/>
      <c r="L33" s="492"/>
      <c r="M33" s="492"/>
      <c r="N33" s="492"/>
      <c r="O33" s="492"/>
      <c r="P33" s="492"/>
      <c r="Q33" s="492"/>
      <c r="R33" s="492"/>
      <c r="S33" s="492"/>
      <c r="T33" s="492"/>
      <c r="U33" s="492"/>
      <c r="V33" s="492"/>
      <c r="W33" s="492"/>
      <c r="X33" s="492"/>
      <c r="Y33" s="492"/>
      <c r="Z33" s="492"/>
      <c r="AA33" s="492">
        <v>482309181</v>
      </c>
      <c r="AB33" s="492">
        <v>491303180.0269196</v>
      </c>
      <c r="AC33" s="492">
        <v>509687934.5370968</v>
      </c>
      <c r="AD33" s="492">
        <v>547109025.54864883</v>
      </c>
      <c r="AE33" s="492">
        <v>567008225.75204432</v>
      </c>
      <c r="AF33" s="492">
        <v>593450067.89810431</v>
      </c>
      <c r="AG33" s="492">
        <v>656912724.29995549</v>
      </c>
      <c r="AH33" s="492">
        <v>730667674.07544482</v>
      </c>
      <c r="AI33" s="492">
        <v>793820280.36617768</v>
      </c>
      <c r="AJ33" s="492">
        <v>866951669.99687922</v>
      </c>
      <c r="AK33" s="492">
        <v>933391373.81844831</v>
      </c>
      <c r="AL33" s="492">
        <v>996958859.74752975</v>
      </c>
      <c r="AM33" s="492">
        <v>1054889737.9470644</v>
      </c>
      <c r="AN33" s="492">
        <v>1101359391.5183864</v>
      </c>
      <c r="AO33" s="492">
        <v>1139023181.2583835</v>
      </c>
      <c r="AP33" s="492">
        <v>1152418370.2131433</v>
      </c>
      <c r="AQ33" s="492">
        <v>1167029536.2429924</v>
      </c>
    </row>
    <row r="34" spans="5:43" ht="15" customHeight="1">
      <c r="E34" s="131"/>
      <c r="F34" s="20" t="s">
        <v>659</v>
      </c>
      <c r="G34" s="115"/>
      <c r="H34" s="492"/>
      <c r="I34" s="492"/>
      <c r="J34" s="492"/>
      <c r="K34" s="492"/>
      <c r="L34" s="492"/>
      <c r="M34" s="492"/>
      <c r="N34" s="492"/>
      <c r="O34" s="492"/>
      <c r="P34" s="492"/>
      <c r="Q34" s="492"/>
      <c r="R34" s="492"/>
      <c r="S34" s="492"/>
      <c r="T34" s="492"/>
      <c r="U34" s="492"/>
      <c r="V34" s="492"/>
      <c r="W34" s="492"/>
      <c r="X34" s="492"/>
      <c r="Y34" s="492"/>
      <c r="Z34" s="492"/>
      <c r="AA34" s="492">
        <v>24054957.9863756</v>
      </c>
      <c r="AB34" s="492">
        <v>26800113.002058778</v>
      </c>
      <c r="AC34" s="492">
        <v>35630044.350754753</v>
      </c>
      <c r="AD34" s="492">
        <v>39881733.004238963</v>
      </c>
      <c r="AE34" s="492">
        <v>50132783.614179187</v>
      </c>
      <c r="AF34" s="492">
        <v>58906494.234051302</v>
      </c>
      <c r="AG34" s="492">
        <v>68809174.097457156</v>
      </c>
      <c r="AH34" s="492">
        <v>75929666.738033935</v>
      </c>
      <c r="AI34" s="492">
        <v>80745936.548726097</v>
      </c>
      <c r="AJ34" s="492">
        <v>85749910.270343766</v>
      </c>
      <c r="AK34" s="492">
        <v>89433881.817635193</v>
      </c>
      <c r="AL34" s="492">
        <v>93154747.852680519</v>
      </c>
      <c r="AM34" s="492">
        <v>100941690.7029638</v>
      </c>
      <c r="AN34" s="492">
        <v>103619288.49645995</v>
      </c>
      <c r="AO34" s="492">
        <v>108340673.28316857</v>
      </c>
      <c r="AP34" s="492">
        <v>113654955.74129006</v>
      </c>
      <c r="AQ34" s="492">
        <v>119264299.42894846</v>
      </c>
    </row>
    <row r="35" spans="5:43" ht="15" customHeight="1">
      <c r="E35" s="131"/>
      <c r="F35" s="20" t="s">
        <v>5645</v>
      </c>
      <c r="G35" s="115"/>
      <c r="H35" s="492"/>
      <c r="I35" s="492"/>
      <c r="J35" s="492"/>
      <c r="K35" s="492"/>
      <c r="L35" s="492"/>
      <c r="M35" s="492"/>
      <c r="N35" s="492"/>
      <c r="O35" s="492"/>
      <c r="P35" s="492"/>
      <c r="Q35" s="492"/>
      <c r="R35" s="492"/>
      <c r="S35" s="492"/>
      <c r="T35" s="492"/>
      <c r="U35" s="492"/>
      <c r="V35" s="492"/>
      <c r="W35" s="492"/>
      <c r="X35" s="492"/>
      <c r="Y35" s="492"/>
      <c r="Z35" s="492"/>
      <c r="AA35" s="492">
        <v>36463714.81000001</v>
      </c>
      <c r="AB35" s="492">
        <v>69269619.860991254</v>
      </c>
      <c r="AC35" s="492">
        <v>64587105.919792987</v>
      </c>
      <c r="AD35" s="492">
        <v>57735006.808225192</v>
      </c>
      <c r="AE35" s="492">
        <v>54915360.292394809</v>
      </c>
      <c r="AF35" s="492">
        <v>56467329.908845074</v>
      </c>
      <c r="AG35" s="492">
        <v>57858047.408728547</v>
      </c>
      <c r="AH35" s="492">
        <v>58917307.30513455</v>
      </c>
      <c r="AI35" s="492">
        <v>60234397.662097163</v>
      </c>
      <c r="AJ35" s="492">
        <v>61709807.541812427</v>
      </c>
      <c r="AK35" s="492">
        <v>63228322.036678903</v>
      </c>
      <c r="AL35" s="492">
        <v>64791388.088608086</v>
      </c>
      <c r="AM35" s="492">
        <v>64297887.764040865</v>
      </c>
      <c r="AN35" s="492">
        <v>65220508.775802337</v>
      </c>
      <c r="AO35" s="492">
        <v>66882067.212633133</v>
      </c>
      <c r="AP35" s="492">
        <v>68594720.689839393</v>
      </c>
      <c r="AQ35" s="492">
        <v>70360228.853639141</v>
      </c>
    </row>
    <row r="36" spans="5:43" ht="15" customHeight="1">
      <c r="E36" s="131"/>
      <c r="F36" s="20" t="s">
        <v>670</v>
      </c>
      <c r="G36" s="115"/>
      <c r="H36" s="492"/>
      <c r="I36" s="492"/>
      <c r="J36" s="492"/>
      <c r="K36" s="492"/>
      <c r="L36" s="492"/>
      <c r="M36" s="492"/>
      <c r="N36" s="492"/>
      <c r="O36" s="492"/>
      <c r="P36" s="492"/>
      <c r="Q36" s="492"/>
      <c r="R36" s="492"/>
      <c r="S36" s="492"/>
      <c r="T36" s="492"/>
      <c r="U36" s="492"/>
      <c r="V36" s="492"/>
      <c r="W36" s="492"/>
      <c r="X36" s="492"/>
      <c r="Y36" s="492"/>
      <c r="Z36" s="492"/>
      <c r="AA36" s="492">
        <v>52432072.060000002</v>
      </c>
      <c r="AB36" s="492">
        <v>62160117.654461436</v>
      </c>
      <c r="AC36" s="492">
        <v>61654767.594064496</v>
      </c>
      <c r="AD36" s="492">
        <v>59834359.596676081</v>
      </c>
      <c r="AE36" s="492">
        <v>59293306.308930919</v>
      </c>
      <c r="AF36" s="492">
        <v>58549791.054911748</v>
      </c>
      <c r="AG36" s="492">
        <v>48657631.562348261</v>
      </c>
      <c r="AH36" s="492">
        <v>48199555.430457182</v>
      </c>
      <c r="AI36" s="492">
        <v>48414991.677122608</v>
      </c>
      <c r="AJ36" s="492">
        <v>45816664.17226173</v>
      </c>
      <c r="AK36" s="492">
        <v>45946291.942715116</v>
      </c>
      <c r="AL36" s="492">
        <v>51494692.033627808</v>
      </c>
      <c r="AM36" s="492">
        <v>54532714.793614194</v>
      </c>
      <c r="AN36" s="492">
        <v>51805374.273919031</v>
      </c>
      <c r="AO36" s="492">
        <v>52097744.5372058</v>
      </c>
      <c r="AP36" s="492">
        <v>47201285.059797361</v>
      </c>
      <c r="AQ36" s="492">
        <v>35772339.269069605</v>
      </c>
    </row>
    <row r="37" spans="5:43" ht="15" customHeight="1">
      <c r="E37" s="131"/>
      <c r="F37" s="20" t="s">
        <v>5607</v>
      </c>
      <c r="G37" s="115"/>
      <c r="H37" s="492"/>
      <c r="I37" s="492"/>
      <c r="J37" s="492"/>
      <c r="K37" s="492"/>
      <c r="L37" s="492"/>
      <c r="M37" s="492"/>
      <c r="N37" s="492"/>
      <c r="O37" s="492"/>
      <c r="P37" s="492"/>
      <c r="Q37" s="492"/>
      <c r="R37" s="492"/>
      <c r="S37" s="492"/>
      <c r="T37" s="492"/>
      <c r="U37" s="492"/>
      <c r="V37" s="492"/>
      <c r="W37" s="492"/>
      <c r="X37" s="492"/>
      <c r="Y37" s="492"/>
      <c r="Z37" s="492"/>
      <c r="AA37" s="492">
        <v>494548235.36999995</v>
      </c>
      <c r="AB37" s="492">
        <v>555938824.81145167</v>
      </c>
      <c r="AC37" s="492">
        <v>535030703.52464962</v>
      </c>
      <c r="AD37" s="492">
        <v>517731674.18585086</v>
      </c>
      <c r="AE37" s="492">
        <v>521935115.05835414</v>
      </c>
      <c r="AF37" s="492">
        <v>510622439.96233392</v>
      </c>
      <c r="AG37" s="492">
        <v>489760784.79536414</v>
      </c>
      <c r="AH37" s="492">
        <v>470532247.34063709</v>
      </c>
      <c r="AI37" s="492">
        <v>476213485.62040138</v>
      </c>
      <c r="AJ37" s="492">
        <v>480782479.61979449</v>
      </c>
      <c r="AK37" s="492">
        <v>486891062.94581103</v>
      </c>
      <c r="AL37" s="492">
        <v>481774684.72591591</v>
      </c>
      <c r="AM37" s="492">
        <v>524268628.27911592</v>
      </c>
      <c r="AN37" s="492">
        <v>550209421.96480012</v>
      </c>
      <c r="AO37" s="492">
        <v>569446928.03573656</v>
      </c>
      <c r="AP37" s="492">
        <v>499262234.2319454</v>
      </c>
      <c r="AQ37" s="492">
        <v>566077776.79471338</v>
      </c>
    </row>
    <row r="38" spans="5:43" ht="15" customHeight="1">
      <c r="E38" s="131"/>
      <c r="F38" s="20" t="s">
        <v>796</v>
      </c>
      <c r="G38" s="115"/>
      <c r="H38" s="492"/>
      <c r="I38" s="492"/>
      <c r="J38" s="492"/>
      <c r="K38" s="492"/>
      <c r="L38" s="492"/>
      <c r="M38" s="492"/>
      <c r="N38" s="492"/>
      <c r="O38" s="492"/>
      <c r="P38" s="492"/>
      <c r="Q38" s="492"/>
      <c r="R38" s="492"/>
      <c r="S38" s="492"/>
      <c r="T38" s="492"/>
      <c r="U38" s="492"/>
      <c r="V38" s="492"/>
      <c r="W38" s="492"/>
      <c r="X38" s="492"/>
      <c r="Y38" s="492"/>
      <c r="Z38" s="492"/>
      <c r="AA38" s="492">
        <v>0</v>
      </c>
      <c r="AB38" s="492">
        <v>0</v>
      </c>
      <c r="AC38" s="492">
        <v>0</v>
      </c>
      <c r="AD38" s="492">
        <v>0</v>
      </c>
      <c r="AE38" s="492">
        <v>0</v>
      </c>
      <c r="AF38" s="492">
        <v>0</v>
      </c>
      <c r="AG38" s="492">
        <v>0</v>
      </c>
      <c r="AH38" s="492">
        <v>0</v>
      </c>
      <c r="AI38" s="492">
        <v>0</v>
      </c>
      <c r="AJ38" s="492">
        <v>0</v>
      </c>
      <c r="AK38" s="492">
        <v>0</v>
      </c>
      <c r="AL38" s="492">
        <v>0</v>
      </c>
      <c r="AM38" s="492">
        <v>0</v>
      </c>
      <c r="AN38" s="492">
        <v>0</v>
      </c>
      <c r="AO38" s="492">
        <v>0</v>
      </c>
      <c r="AP38" s="492">
        <v>0</v>
      </c>
      <c r="AQ38" s="492">
        <v>0</v>
      </c>
    </row>
    <row r="39" spans="5:43" ht="15" customHeight="1">
      <c r="E39" s="131"/>
      <c r="F39" s="20" t="s">
        <v>5608</v>
      </c>
      <c r="G39" s="115"/>
      <c r="H39" s="492"/>
      <c r="I39" s="492"/>
      <c r="J39" s="492"/>
      <c r="K39" s="492"/>
      <c r="L39" s="492"/>
      <c r="M39" s="492"/>
      <c r="N39" s="492"/>
      <c r="O39" s="492"/>
      <c r="P39" s="492"/>
      <c r="Q39" s="492"/>
      <c r="R39" s="492"/>
      <c r="S39" s="492"/>
      <c r="T39" s="492"/>
      <c r="U39" s="492"/>
      <c r="V39" s="492"/>
      <c r="W39" s="492"/>
      <c r="X39" s="492"/>
      <c r="Y39" s="492"/>
      <c r="Z39" s="492"/>
      <c r="AA39" s="492">
        <v>25977701.329999998</v>
      </c>
      <c r="AB39" s="492">
        <v>27462998.369999997</v>
      </c>
      <c r="AC39" s="492">
        <v>27194834.579999998</v>
      </c>
      <c r="AD39" s="492">
        <v>25487612.5</v>
      </c>
      <c r="AE39" s="492">
        <v>26124802.8125</v>
      </c>
      <c r="AF39" s="492">
        <v>26777922.8828125</v>
      </c>
      <c r="AG39" s="492">
        <v>27447370.954882808</v>
      </c>
      <c r="AH39" s="492">
        <v>28133555.228754871</v>
      </c>
      <c r="AI39" s="492">
        <v>28836894.109473743</v>
      </c>
      <c r="AJ39" s="492">
        <v>29557816.462210581</v>
      </c>
      <c r="AK39" s="492">
        <v>30296761.873765849</v>
      </c>
      <c r="AL39" s="492">
        <v>31054180.920609988</v>
      </c>
      <c r="AM39" s="492">
        <v>31830535.443625234</v>
      </c>
      <c r="AN39" s="492">
        <v>32626298.829715863</v>
      </c>
      <c r="AO39" s="492">
        <v>33441956.300458755</v>
      </c>
      <c r="AP39" s="492">
        <v>34278005.207970224</v>
      </c>
      <c r="AQ39" s="492">
        <v>35134955.338169478</v>
      </c>
    </row>
    <row r="40" spans="5:43" ht="15" customHeight="1">
      <c r="E40" s="131"/>
      <c r="F40" s="94" t="s">
        <v>1402</v>
      </c>
      <c r="G40" s="162"/>
      <c r="H40" s="492"/>
      <c r="I40" s="492"/>
      <c r="J40" s="492"/>
      <c r="K40" s="492"/>
      <c r="L40" s="492"/>
      <c r="M40" s="492"/>
      <c r="N40" s="492"/>
      <c r="O40" s="492"/>
      <c r="P40" s="492"/>
      <c r="Q40" s="492"/>
      <c r="R40" s="492"/>
      <c r="S40" s="492"/>
      <c r="T40" s="492"/>
      <c r="U40" s="492"/>
      <c r="V40" s="492"/>
      <c r="W40" s="492"/>
      <c r="X40" s="492"/>
      <c r="Y40" s="492"/>
      <c r="Z40" s="492"/>
      <c r="AA40" s="492">
        <v>10996132.640000151</v>
      </c>
      <c r="AB40" s="492">
        <v>7900000</v>
      </c>
      <c r="AC40" s="492">
        <v>20100000</v>
      </c>
      <c r="AD40" s="492">
        <v>19200000</v>
      </c>
      <c r="AE40" s="492">
        <v>12400000</v>
      </c>
      <c r="AF40" s="492">
        <v>35700000</v>
      </c>
      <c r="AG40" s="492">
        <v>42600000</v>
      </c>
      <c r="AH40" s="492">
        <v>53200000</v>
      </c>
      <c r="AI40" s="492">
        <v>51900000</v>
      </c>
      <c r="AJ40" s="492">
        <v>41700000</v>
      </c>
      <c r="AK40" s="492">
        <v>35200000</v>
      </c>
      <c r="AL40" s="492">
        <v>44000000</v>
      </c>
      <c r="AM40" s="492">
        <v>30900000</v>
      </c>
      <c r="AN40" s="492">
        <v>30300000</v>
      </c>
      <c r="AO40" s="492">
        <v>-35800000</v>
      </c>
      <c r="AP40" s="492">
        <v>61900000</v>
      </c>
      <c r="AQ40" s="492">
        <v>7800000</v>
      </c>
    </row>
    <row r="41" spans="5:43" ht="15" customHeight="1">
      <c r="E41" s="131"/>
      <c r="F41" s="82" t="s">
        <v>38</v>
      </c>
      <c r="G41" s="2750"/>
      <c r="H41" s="2815"/>
      <c r="I41" s="2815"/>
      <c r="J41" s="2815"/>
      <c r="K41" s="2815"/>
      <c r="L41" s="2815"/>
      <c r="M41" s="2815"/>
      <c r="N41" s="2815"/>
      <c r="O41" s="2815"/>
      <c r="P41" s="2815"/>
      <c r="Q41" s="2815"/>
      <c r="R41" s="2815"/>
      <c r="S41" s="2815"/>
      <c r="T41" s="2815"/>
      <c r="U41" s="2815"/>
      <c r="V41" s="2815"/>
      <c r="W41" s="2815"/>
      <c r="X41" s="2815"/>
      <c r="Y41" s="2815"/>
      <c r="Z41" s="2815"/>
      <c r="AA41" s="2815">
        <v>1126781995.1963756</v>
      </c>
      <c r="AB41" s="2815">
        <v>1240834853.7258825</v>
      </c>
      <c r="AC41" s="2815">
        <v>1253885390.5063586</v>
      </c>
      <c r="AD41" s="2815">
        <v>1266979411.64364</v>
      </c>
      <c r="AE41" s="2815">
        <v>1291809593.8384032</v>
      </c>
      <c r="AF41" s="2815">
        <v>1340474045.9410589</v>
      </c>
      <c r="AG41" s="2815">
        <v>1392045733.1187365</v>
      </c>
      <c r="AH41" s="2815">
        <v>1465580006.1184623</v>
      </c>
      <c r="AI41" s="2815">
        <v>1540165985.9839988</v>
      </c>
      <c r="AJ41" s="2815">
        <v>1612268348.0633023</v>
      </c>
      <c r="AK41" s="2815">
        <v>1684387694.4350545</v>
      </c>
      <c r="AL41" s="2815">
        <v>1763228553.3689718</v>
      </c>
      <c r="AM41" s="2815">
        <v>1861661194.9304245</v>
      </c>
      <c r="AN41" s="2815">
        <v>1935140283.8590839</v>
      </c>
      <c r="AO41" s="2815">
        <v>1933432550.6275861</v>
      </c>
      <c r="AP41" s="2815">
        <v>1977309571.1439857</v>
      </c>
      <c r="AQ41" s="2815">
        <v>2001439135.9275327</v>
      </c>
    </row>
    <row r="42" spans="5:43" ht="15" customHeight="1">
      <c r="E42" s="2751"/>
      <c r="F42" s="490"/>
      <c r="G42" s="472"/>
      <c r="H42" s="492"/>
      <c r="I42" s="492"/>
      <c r="J42" s="492"/>
      <c r="K42" s="492"/>
      <c r="L42" s="492"/>
      <c r="M42" s="492"/>
      <c r="N42" s="492"/>
      <c r="O42" s="492"/>
      <c r="P42" s="492"/>
      <c r="Q42" s="492"/>
      <c r="R42" s="492"/>
      <c r="S42" s="492"/>
      <c r="T42" s="492"/>
      <c r="U42" s="492"/>
      <c r="V42" s="492"/>
      <c r="W42" s="492"/>
      <c r="X42" s="492"/>
      <c r="Y42" s="492"/>
      <c r="Z42" s="492"/>
      <c r="AA42" s="492"/>
      <c r="AB42" s="492"/>
      <c r="AC42" s="492"/>
      <c r="AD42" s="492"/>
      <c r="AE42" s="492"/>
      <c r="AF42" s="492"/>
      <c r="AG42" s="492"/>
      <c r="AH42" s="492"/>
      <c r="AI42" s="492"/>
      <c r="AJ42" s="492"/>
      <c r="AK42" s="492"/>
      <c r="AL42" s="492"/>
      <c r="AM42" s="492"/>
      <c r="AN42" s="492"/>
      <c r="AO42" s="492"/>
      <c r="AP42" s="492"/>
      <c r="AQ42" s="492"/>
    </row>
    <row r="43" spans="5:43" ht="15" customHeight="1">
      <c r="E43" s="487" t="s">
        <v>986</v>
      </c>
      <c r="F43" s="20"/>
      <c r="G43" s="115"/>
      <c r="H43" s="2816"/>
      <c r="I43" s="2816"/>
      <c r="J43" s="2816"/>
      <c r="K43" s="2816"/>
      <c r="L43" s="2816"/>
      <c r="M43" s="2816"/>
      <c r="N43" s="2816"/>
      <c r="O43" s="2816"/>
      <c r="P43" s="2816"/>
      <c r="Q43" s="2816"/>
      <c r="R43" s="2816"/>
      <c r="S43" s="2816"/>
      <c r="T43" s="2816"/>
      <c r="U43" s="2816"/>
      <c r="V43" s="2816"/>
      <c r="W43" s="2816"/>
      <c r="X43" s="2816"/>
      <c r="Y43" s="2816"/>
      <c r="Z43" s="2816"/>
      <c r="AA43" s="2816">
        <v>-118796456.78731455</v>
      </c>
      <c r="AB43" s="2816">
        <v>-133082643.05686831</v>
      </c>
      <c r="AC43" s="2816">
        <v>-146412047.53611597</v>
      </c>
      <c r="AD43" s="2816">
        <v>-158011276.08685151</v>
      </c>
      <c r="AE43" s="2816">
        <v>-162223769.3609893</v>
      </c>
      <c r="AF43" s="2816">
        <v>-166502989.19465274</v>
      </c>
      <c r="AG43" s="2816">
        <v>-171724682.26525292</v>
      </c>
      <c r="AH43" s="2816">
        <v>-175123939.87758431</v>
      </c>
      <c r="AI43" s="2816">
        <v>-178611358.30927682</v>
      </c>
      <c r="AJ43" s="2816">
        <v>-181074974.19627514</v>
      </c>
      <c r="AK43" s="2816">
        <v>-182707433.70507768</v>
      </c>
      <c r="AL43" s="2816">
        <v>-183527795.89834651</v>
      </c>
      <c r="AM43" s="2816">
        <v>-187481317.07806033</v>
      </c>
      <c r="AN43" s="2816">
        <v>-205050798.88221949</v>
      </c>
      <c r="AO43" s="2816">
        <v>-236602176.05068949</v>
      </c>
      <c r="AP43" s="2816">
        <v>-275578451.35126954</v>
      </c>
      <c r="AQ43" s="2816">
        <v>-310258631.28213686</v>
      </c>
    </row>
    <row r="44" spans="5:43" ht="15" customHeight="1">
      <c r="E44" s="2751"/>
      <c r="F44" s="20"/>
      <c r="G44" s="115"/>
      <c r="H44" s="492"/>
      <c r="I44" s="492"/>
      <c r="J44" s="492"/>
      <c r="K44" s="492"/>
      <c r="L44" s="492"/>
      <c r="M44" s="492"/>
      <c r="N44" s="492"/>
      <c r="O44" s="492"/>
      <c r="P44" s="492"/>
      <c r="Q44" s="492"/>
      <c r="R44" s="492"/>
      <c r="S44" s="492"/>
      <c r="T44" s="492"/>
      <c r="U44" s="492"/>
      <c r="V44" s="492"/>
      <c r="W44" s="492"/>
      <c r="X44" s="492"/>
      <c r="Y44" s="492"/>
      <c r="Z44" s="492"/>
      <c r="AA44" s="492"/>
      <c r="AB44" s="492"/>
      <c r="AC44" s="492"/>
      <c r="AD44" s="492"/>
      <c r="AE44" s="492"/>
      <c r="AF44" s="492"/>
      <c r="AG44" s="492"/>
      <c r="AH44" s="492"/>
      <c r="AI44" s="492"/>
      <c r="AJ44" s="492"/>
      <c r="AK44" s="492"/>
      <c r="AL44" s="492"/>
      <c r="AM44" s="492"/>
      <c r="AN44" s="492"/>
      <c r="AO44" s="492"/>
      <c r="AP44" s="492"/>
      <c r="AQ44" s="492"/>
    </row>
    <row r="45" spans="5:43" ht="15" customHeight="1">
      <c r="E45" s="2754" t="s">
        <v>5609</v>
      </c>
      <c r="F45" s="133"/>
      <c r="G45" s="2755"/>
      <c r="H45" s="2817"/>
      <c r="I45" s="2817"/>
      <c r="J45" s="2817"/>
      <c r="K45" s="2817"/>
      <c r="L45" s="2817"/>
      <c r="M45" s="2817"/>
      <c r="N45" s="2817"/>
      <c r="O45" s="2817"/>
      <c r="P45" s="2817"/>
      <c r="Q45" s="2817"/>
      <c r="R45" s="2817"/>
      <c r="S45" s="2817"/>
      <c r="T45" s="2817"/>
      <c r="U45" s="2817"/>
      <c r="V45" s="2817"/>
      <c r="W45" s="2817"/>
      <c r="X45" s="2817"/>
      <c r="Y45" s="2817"/>
      <c r="Z45" s="2817"/>
      <c r="AA45" s="2817">
        <v>1359060094.7890611</v>
      </c>
      <c r="AB45" s="2817">
        <v>1502958288.9437847</v>
      </c>
      <c r="AC45" s="2817">
        <v>1514491503.9850509</v>
      </c>
      <c r="AD45" s="2817">
        <v>1528644735.5567884</v>
      </c>
      <c r="AE45" s="2817">
        <v>1566081924.4774139</v>
      </c>
      <c r="AF45" s="2817">
        <v>1628462556.7464061</v>
      </c>
      <c r="AG45" s="2817">
        <v>1693617150.8534837</v>
      </c>
      <c r="AH45" s="2817">
        <v>1780077366.2408781</v>
      </c>
      <c r="AI45" s="2817">
        <v>1867272827.674722</v>
      </c>
      <c r="AJ45" s="2817">
        <v>1953514073.867027</v>
      </c>
      <c r="AK45" s="2817">
        <v>2041262160.7299771</v>
      </c>
      <c r="AL45" s="2817">
        <v>2137309257.4706254</v>
      </c>
      <c r="AM45" s="2817">
        <v>2250581277.8523645</v>
      </c>
      <c r="AN45" s="2817">
        <v>2325926084.9768648</v>
      </c>
      <c r="AO45" s="2817">
        <v>2312876574.5768967</v>
      </c>
      <c r="AP45" s="2817">
        <v>2338790319.792716</v>
      </c>
      <c r="AQ45" s="2817">
        <v>2350090304.6453958</v>
      </c>
    </row>
    <row r="46" spans="5:43" ht="15" customHeight="1">
      <c r="E46" s="28"/>
      <c r="F46" s="28"/>
      <c r="G46" s="28"/>
      <c r="H46" s="700"/>
      <c r="I46" s="700"/>
      <c r="J46" s="700"/>
      <c r="K46" s="700"/>
      <c r="L46" s="700"/>
      <c r="M46" s="700"/>
      <c r="N46" s="700"/>
      <c r="O46" s="700"/>
      <c r="P46" s="700"/>
      <c r="Q46" s="700"/>
      <c r="R46" s="700"/>
      <c r="S46" s="700"/>
      <c r="T46" s="700"/>
      <c r="U46" s="700"/>
      <c r="V46" s="700"/>
      <c r="W46" s="700"/>
      <c r="X46" s="700"/>
      <c r="Y46" s="700"/>
      <c r="Z46" s="700"/>
      <c r="AA46" s="700"/>
      <c r="AB46" s="700"/>
      <c r="AC46" s="700"/>
      <c r="AD46" s="700"/>
      <c r="AE46" s="700"/>
      <c r="AF46" s="700"/>
      <c r="AG46" s="700"/>
      <c r="AH46" s="700"/>
      <c r="AI46" s="700"/>
      <c r="AJ46" s="700"/>
      <c r="AK46" s="700"/>
      <c r="AL46" s="700"/>
      <c r="AM46" s="700"/>
      <c r="AN46" s="700"/>
      <c r="AO46" s="700"/>
      <c r="AP46" s="700"/>
      <c r="AQ46" s="700"/>
    </row>
    <row r="47" spans="5:43" ht="15" customHeight="1">
      <c r="E47" s="28" t="s">
        <v>5646</v>
      </c>
      <c r="F47" s="28"/>
      <c r="G47" s="28"/>
      <c r="H47" s="572"/>
      <c r="I47" s="572"/>
      <c r="J47" s="572"/>
      <c r="K47" s="572"/>
      <c r="L47" s="572"/>
      <c r="M47" s="572"/>
      <c r="N47" s="572"/>
      <c r="O47" s="572"/>
      <c r="P47" s="572"/>
      <c r="Q47" s="572"/>
      <c r="R47" s="572"/>
      <c r="S47" s="572"/>
      <c r="T47" s="572"/>
      <c r="U47" s="572"/>
      <c r="V47" s="572"/>
      <c r="W47" s="572"/>
      <c r="X47" s="572"/>
      <c r="Y47" s="572"/>
      <c r="Z47" s="572"/>
      <c r="AA47" s="572"/>
      <c r="AB47" s="572"/>
      <c r="AC47" s="572"/>
      <c r="AD47" s="572"/>
      <c r="AE47" s="572"/>
      <c r="AF47" s="572"/>
      <c r="AG47" s="572"/>
      <c r="AH47" s="572"/>
      <c r="AI47" s="572"/>
      <c r="AJ47" s="572"/>
      <c r="AK47" s="572"/>
      <c r="AL47" s="572"/>
      <c r="AM47" s="572"/>
      <c r="AN47" s="572"/>
      <c r="AO47" s="572"/>
      <c r="AP47" s="572"/>
      <c r="AQ47" s="572"/>
    </row>
    <row r="48" spans="5:43" ht="15" customHeight="1">
      <c r="E48" s="129" t="s">
        <v>5647</v>
      </c>
      <c r="F48" s="130"/>
      <c r="G48" s="2818"/>
      <c r="H48" s="2815"/>
      <c r="I48" s="2815"/>
      <c r="J48" s="2815"/>
      <c r="K48" s="2815"/>
      <c r="L48" s="2815"/>
      <c r="M48" s="2815"/>
      <c r="N48" s="2815"/>
      <c r="O48" s="2815"/>
      <c r="P48" s="2815"/>
      <c r="Q48" s="2815"/>
      <c r="R48" s="2815"/>
      <c r="S48" s="2815"/>
      <c r="T48" s="2815"/>
      <c r="U48" s="2815"/>
      <c r="V48" s="2815"/>
      <c r="W48" s="2815"/>
      <c r="X48" s="2815"/>
      <c r="Y48" s="2815"/>
      <c r="Z48" s="2815"/>
      <c r="AA48" s="2815">
        <v>1596653008.3636904</v>
      </c>
      <c r="AB48" s="2815">
        <v>1769123575.0575213</v>
      </c>
      <c r="AC48" s="2815">
        <v>1807315599.0572827</v>
      </c>
      <c r="AD48" s="2815">
        <v>1844667287.7304914</v>
      </c>
      <c r="AE48" s="2815">
        <v>1890529463.1993926</v>
      </c>
      <c r="AF48" s="2815">
        <v>1961468535.1357119</v>
      </c>
      <c r="AG48" s="2815">
        <v>2037066515.3839893</v>
      </c>
      <c r="AH48" s="2815">
        <v>2130325245.9960465</v>
      </c>
      <c r="AI48" s="2815">
        <v>2224495544.2932754</v>
      </c>
      <c r="AJ48" s="2815">
        <v>2315664022.2595773</v>
      </c>
      <c r="AK48" s="2815">
        <v>2406677028.1401324</v>
      </c>
      <c r="AL48" s="2815">
        <v>2504364849.2673182</v>
      </c>
      <c r="AM48" s="2815">
        <v>2625543912.0084848</v>
      </c>
      <c r="AN48" s="2815">
        <v>2736027682.741303</v>
      </c>
      <c r="AO48" s="2815">
        <v>2857680926.6782761</v>
      </c>
      <c r="AP48" s="2815">
        <v>2889947222.4952555</v>
      </c>
      <c r="AQ48" s="2815">
        <v>2970607567.2096696</v>
      </c>
    </row>
    <row r="49" spans="1:43" ht="15" customHeight="1">
      <c r="E49" s="131"/>
      <c r="F49" s="20" t="s">
        <v>5648</v>
      </c>
      <c r="G49" s="115"/>
      <c r="H49" s="2819"/>
      <c r="I49" s="2819"/>
      <c r="J49" s="2819"/>
      <c r="K49" s="2819"/>
      <c r="L49" s="2819"/>
      <c r="M49" s="2819"/>
      <c r="N49" s="2819"/>
      <c r="O49" s="2819"/>
      <c r="P49" s="2819"/>
      <c r="Q49" s="2819"/>
      <c r="R49" s="2819"/>
      <c r="S49" s="2819"/>
      <c r="T49" s="2819"/>
      <c r="U49" s="2819"/>
      <c r="V49" s="2819"/>
      <c r="W49" s="2819"/>
      <c r="X49" s="2819"/>
      <c r="Y49" s="2819"/>
      <c r="Z49" s="2819"/>
      <c r="AA49" s="2819"/>
      <c r="AB49" s="2819"/>
      <c r="AC49" s="2819"/>
      <c r="AD49" s="2819"/>
      <c r="AE49" s="2819"/>
      <c r="AF49" s="2819"/>
      <c r="AG49" s="2819"/>
      <c r="AH49" s="2819"/>
      <c r="AI49" s="2819"/>
      <c r="AJ49" s="2819"/>
      <c r="AK49" s="2819"/>
      <c r="AL49" s="2819"/>
      <c r="AM49" s="2819"/>
      <c r="AN49" s="2819"/>
      <c r="AO49" s="2819"/>
      <c r="AP49" s="2819"/>
      <c r="AQ49" s="2819"/>
    </row>
    <row r="50" spans="1:43" ht="15" customHeight="1">
      <c r="E50" s="131" t="s">
        <v>5649</v>
      </c>
      <c r="F50" s="20"/>
      <c r="G50" s="115"/>
      <c r="H50" s="2819"/>
      <c r="I50" s="2819"/>
      <c r="J50" s="2819"/>
      <c r="K50" s="2819"/>
      <c r="L50" s="2819"/>
      <c r="M50" s="2819"/>
      <c r="N50" s="2819"/>
      <c r="O50" s="2819"/>
      <c r="P50" s="2819"/>
      <c r="Q50" s="2819"/>
      <c r="R50" s="2819"/>
      <c r="S50" s="2819"/>
      <c r="T50" s="2819"/>
      <c r="U50" s="2819"/>
      <c r="V50" s="2819"/>
      <c r="W50" s="2819"/>
      <c r="X50" s="2819"/>
      <c r="Y50" s="2819"/>
      <c r="Z50" s="2819"/>
      <c r="AA50" s="2819"/>
      <c r="AB50" s="2819"/>
      <c r="AC50" s="2819"/>
      <c r="AD50" s="2819"/>
      <c r="AE50" s="2819"/>
      <c r="AF50" s="2819"/>
      <c r="AG50" s="2819"/>
      <c r="AH50" s="2819"/>
      <c r="AI50" s="2819"/>
      <c r="AJ50" s="2819"/>
      <c r="AK50" s="2819"/>
      <c r="AL50" s="2819"/>
      <c r="AM50" s="2819"/>
      <c r="AN50" s="2819"/>
      <c r="AO50" s="2819"/>
      <c r="AP50" s="2819"/>
      <c r="AQ50" s="2819"/>
    </row>
    <row r="51" spans="1:43" ht="15" customHeight="1">
      <c r="E51" s="132" t="s">
        <v>5650</v>
      </c>
      <c r="F51" s="94"/>
      <c r="G51" s="162"/>
      <c r="H51" s="2820"/>
      <c r="I51" s="2820"/>
      <c r="J51" s="2820"/>
      <c r="K51" s="2820"/>
      <c r="L51" s="2820"/>
      <c r="M51" s="2820"/>
      <c r="N51" s="2820"/>
      <c r="O51" s="2820"/>
      <c r="P51" s="2820"/>
      <c r="Q51" s="2820"/>
      <c r="R51" s="2820"/>
      <c r="S51" s="2820"/>
      <c r="T51" s="2820"/>
      <c r="U51" s="2820"/>
      <c r="V51" s="2820"/>
      <c r="W51" s="2820"/>
      <c r="X51" s="2820"/>
      <c r="Y51" s="2820"/>
      <c r="Z51" s="2820"/>
      <c r="AA51" s="2820"/>
      <c r="AB51" s="2820"/>
      <c r="AC51" s="2820"/>
      <c r="AD51" s="2820"/>
      <c r="AE51" s="2820"/>
      <c r="AF51" s="2820"/>
      <c r="AG51" s="2820"/>
      <c r="AH51" s="2820"/>
      <c r="AI51" s="2820"/>
      <c r="AJ51" s="2820"/>
      <c r="AK51" s="2820"/>
      <c r="AL51" s="2820"/>
      <c r="AM51" s="2820"/>
      <c r="AN51" s="2820"/>
      <c r="AO51" s="2820"/>
      <c r="AP51" s="2820"/>
      <c r="AQ51" s="2820"/>
    </row>
    <row r="52" spans="1:43" ht="15" customHeight="1">
      <c r="E52" s="2821" t="s">
        <v>5611</v>
      </c>
      <c r="F52" s="2822"/>
      <c r="G52" s="2823"/>
      <c r="H52" s="2824"/>
      <c r="I52" s="2824"/>
      <c r="J52" s="2824"/>
      <c r="K52" s="2824"/>
      <c r="L52" s="2824"/>
      <c r="M52" s="2824"/>
      <c r="N52" s="2824"/>
      <c r="O52" s="2824"/>
      <c r="P52" s="2824"/>
      <c r="Q52" s="2824"/>
      <c r="R52" s="2824"/>
      <c r="S52" s="2824"/>
      <c r="T52" s="2824"/>
      <c r="U52" s="2824"/>
      <c r="V52" s="2824"/>
      <c r="W52" s="2824"/>
      <c r="X52" s="2824"/>
      <c r="Y52" s="2824"/>
      <c r="Z52" s="2824"/>
      <c r="AA52" s="2824"/>
      <c r="AB52" s="2824"/>
      <c r="AC52" s="2824"/>
      <c r="AD52" s="2824"/>
      <c r="AE52" s="2824"/>
      <c r="AF52" s="2824"/>
      <c r="AG52" s="2824"/>
      <c r="AH52" s="2824"/>
      <c r="AI52" s="2824"/>
      <c r="AJ52" s="2824"/>
      <c r="AK52" s="2824"/>
      <c r="AL52" s="2824"/>
      <c r="AM52" s="2824"/>
      <c r="AN52" s="2824"/>
      <c r="AO52" s="2824"/>
      <c r="AP52" s="2824"/>
      <c r="AQ52" s="2824"/>
    </row>
    <row r="53" spans="1:43" ht="15" customHeight="1">
      <c r="D53" s="2758"/>
      <c r="H53" s="700"/>
      <c r="I53" s="700"/>
      <c r="J53" s="700"/>
      <c r="K53" s="700"/>
      <c r="L53" s="700"/>
      <c r="M53" s="700"/>
      <c r="N53" s="700"/>
      <c r="O53" s="700"/>
      <c r="P53" s="700"/>
      <c r="Q53" s="700"/>
      <c r="R53" s="700"/>
      <c r="S53" s="700"/>
      <c r="T53" s="700"/>
      <c r="U53" s="700"/>
      <c r="V53" s="700"/>
      <c r="W53" s="700"/>
      <c r="X53" s="700"/>
      <c r="Y53" s="700"/>
      <c r="Z53" s="700"/>
      <c r="AA53" s="700"/>
      <c r="AB53" s="700"/>
      <c r="AC53" s="700"/>
      <c r="AD53" s="700"/>
      <c r="AE53" s="700"/>
      <c r="AF53" s="700"/>
      <c r="AG53" s="700"/>
      <c r="AH53" s="700"/>
      <c r="AI53" s="700"/>
      <c r="AJ53" s="700"/>
      <c r="AK53" s="700"/>
      <c r="AL53" s="700"/>
      <c r="AM53" s="700"/>
      <c r="AN53" s="700"/>
      <c r="AO53" s="700"/>
      <c r="AP53" s="700"/>
      <c r="AQ53" s="700"/>
    </row>
    <row r="54" spans="1:43" ht="15" customHeight="1">
      <c r="H54" s="700"/>
      <c r="I54" s="700"/>
      <c r="J54" s="700"/>
      <c r="K54" s="700"/>
      <c r="L54" s="700"/>
      <c r="M54" s="700"/>
      <c r="N54" s="700"/>
      <c r="O54" s="700"/>
      <c r="P54" s="700"/>
      <c r="Q54" s="700"/>
      <c r="R54" s="700"/>
      <c r="S54" s="700"/>
      <c r="T54" s="700"/>
      <c r="U54" s="700"/>
      <c r="V54" s="700"/>
      <c r="W54" s="700"/>
      <c r="X54" s="700"/>
      <c r="Y54" s="700"/>
      <c r="Z54" s="700"/>
      <c r="AA54" s="700"/>
      <c r="AB54" s="700"/>
      <c r="AC54" s="700"/>
      <c r="AD54" s="700"/>
      <c r="AE54" s="700"/>
      <c r="AF54" s="700"/>
      <c r="AG54" s="700"/>
      <c r="AH54" s="700"/>
      <c r="AI54" s="700"/>
      <c r="AJ54" s="700"/>
      <c r="AK54" s="700"/>
      <c r="AL54" s="700"/>
      <c r="AM54" s="700"/>
      <c r="AN54" s="700"/>
      <c r="AO54" s="700"/>
      <c r="AP54" s="700"/>
      <c r="AQ54" s="700"/>
    </row>
    <row r="55" spans="1:43" ht="15" customHeight="1">
      <c r="H55" s="700"/>
      <c r="I55" s="700"/>
      <c r="J55" s="700"/>
      <c r="K55" s="700"/>
      <c r="L55" s="700"/>
      <c r="M55" s="700"/>
      <c r="N55" s="700"/>
      <c r="O55" s="700"/>
      <c r="P55" s="700"/>
      <c r="Q55" s="700"/>
      <c r="R55" s="700"/>
      <c r="S55" s="700"/>
      <c r="T55" s="700"/>
      <c r="U55" s="700"/>
      <c r="V55" s="700"/>
      <c r="W55" s="700"/>
      <c r="X55" s="700"/>
      <c r="Y55" s="700"/>
      <c r="Z55" s="700"/>
      <c r="AA55" s="700"/>
      <c r="AB55" s="700"/>
      <c r="AC55" s="700"/>
      <c r="AD55" s="700"/>
      <c r="AE55" s="700"/>
      <c r="AF55" s="700"/>
      <c r="AG55" s="700"/>
      <c r="AH55" s="700"/>
      <c r="AI55" s="700"/>
      <c r="AJ55" s="700"/>
      <c r="AK55" s="700"/>
      <c r="AL55" s="700"/>
      <c r="AM55" s="700"/>
      <c r="AN55" s="700"/>
      <c r="AO55" s="700"/>
      <c r="AP55" s="700"/>
      <c r="AQ55" s="700"/>
    </row>
    <row r="56" spans="1:43" ht="15" customHeight="1">
      <c r="H56" s="700"/>
      <c r="I56" s="700"/>
      <c r="J56" s="700"/>
      <c r="K56" s="700"/>
      <c r="L56" s="700"/>
      <c r="M56" s="700"/>
      <c r="N56" s="700"/>
      <c r="O56" s="700"/>
      <c r="P56" s="700"/>
      <c r="Q56" s="700"/>
      <c r="R56" s="700"/>
      <c r="S56" s="700"/>
      <c r="T56" s="700"/>
      <c r="U56" s="700"/>
      <c r="V56" s="700"/>
      <c r="W56" s="700"/>
      <c r="X56" s="700"/>
      <c r="Y56" s="700"/>
      <c r="Z56" s="700"/>
      <c r="AA56" s="700"/>
      <c r="AB56" s="700"/>
      <c r="AC56" s="700"/>
      <c r="AD56" s="700"/>
      <c r="AE56" s="700"/>
      <c r="AF56" s="700"/>
      <c r="AG56" s="700"/>
      <c r="AH56" s="700"/>
      <c r="AI56" s="700"/>
      <c r="AJ56" s="700"/>
      <c r="AK56" s="700"/>
      <c r="AL56" s="700"/>
      <c r="AM56" s="700"/>
      <c r="AN56" s="700"/>
      <c r="AO56" s="700"/>
      <c r="AP56" s="700"/>
      <c r="AQ56" s="700"/>
    </row>
    <row r="57" spans="1:43" ht="18">
      <c r="D57" s="28"/>
      <c r="E57" s="2732" t="s">
        <v>1807</v>
      </c>
      <c r="G57" s="28"/>
      <c r="H57" s="572"/>
      <c r="I57" s="572"/>
      <c r="J57" s="572"/>
      <c r="K57" s="572"/>
      <c r="L57" s="572"/>
      <c r="M57" s="572"/>
      <c r="N57" s="572"/>
      <c r="O57" s="572"/>
      <c r="P57" s="572"/>
      <c r="Q57" s="572"/>
      <c r="R57" s="572"/>
      <c r="S57" s="572"/>
      <c r="T57" s="572"/>
      <c r="U57" s="572"/>
      <c r="V57" s="572"/>
      <c r="W57" s="572"/>
      <c r="X57" s="572"/>
      <c r="Y57" s="572"/>
      <c r="Z57" s="572"/>
      <c r="AA57" s="572"/>
      <c r="AB57" s="572"/>
      <c r="AC57" s="572"/>
      <c r="AD57" s="572"/>
      <c r="AE57" s="572"/>
      <c r="AF57" s="572"/>
      <c r="AG57" s="572"/>
      <c r="AH57" s="572"/>
      <c r="AI57" s="572"/>
      <c r="AJ57" s="572"/>
      <c r="AK57" s="572"/>
      <c r="AL57" s="572"/>
      <c r="AM57" s="572"/>
      <c r="AN57" s="572"/>
      <c r="AO57" s="572"/>
      <c r="AP57" s="572"/>
      <c r="AQ57" s="572"/>
    </row>
    <row r="58" spans="1:43" ht="18">
      <c r="D58" s="28"/>
      <c r="E58" s="2732" t="s">
        <v>1808</v>
      </c>
      <c r="G58" s="28"/>
      <c r="H58" s="572"/>
      <c r="I58" s="572"/>
      <c r="J58" s="572"/>
      <c r="K58" s="572"/>
      <c r="L58" s="572"/>
      <c r="M58" s="572"/>
      <c r="N58" s="572"/>
      <c r="O58" s="572"/>
      <c r="P58" s="572"/>
      <c r="Q58" s="572"/>
      <c r="R58" s="572"/>
      <c r="S58" s="572"/>
      <c r="T58" s="572"/>
      <c r="U58" s="572"/>
      <c r="V58" s="572"/>
      <c r="W58" s="572"/>
      <c r="X58" s="572"/>
      <c r="Y58" s="572"/>
      <c r="Z58" s="572"/>
      <c r="AA58" s="572"/>
      <c r="AB58" s="572"/>
      <c r="AC58" s="572"/>
      <c r="AD58" s="572"/>
      <c r="AE58" s="572"/>
      <c r="AF58" s="572"/>
      <c r="AG58" s="572"/>
      <c r="AH58" s="572"/>
      <c r="AI58" s="572"/>
      <c r="AJ58" s="572"/>
      <c r="AK58" s="572"/>
      <c r="AL58" s="572"/>
      <c r="AM58" s="572"/>
      <c r="AN58" s="572"/>
      <c r="AO58" s="572"/>
      <c r="AP58" s="572"/>
      <c r="AQ58" s="572"/>
    </row>
    <row r="59" spans="1:43" ht="18">
      <c r="D59" s="28"/>
      <c r="E59" s="2734" t="s">
        <v>5576</v>
      </c>
      <c r="G59" s="28"/>
      <c r="H59" s="572"/>
      <c r="I59" s="572"/>
      <c r="J59" s="572"/>
      <c r="K59" s="572"/>
      <c r="L59" s="572"/>
      <c r="M59" s="572"/>
      <c r="N59" s="572"/>
      <c r="O59" s="572"/>
      <c r="P59" s="572"/>
      <c r="Q59" s="572"/>
      <c r="R59" s="572"/>
      <c r="S59" s="572"/>
      <c r="T59" s="572"/>
      <c r="U59" s="572"/>
      <c r="V59" s="572"/>
      <c r="W59" s="572"/>
      <c r="X59" s="572"/>
      <c r="Y59" s="572"/>
      <c r="Z59" s="572"/>
      <c r="AA59" s="572"/>
      <c r="AB59" s="572"/>
      <c r="AC59" s="572"/>
      <c r="AD59" s="572"/>
      <c r="AE59" s="572"/>
      <c r="AF59" s="572"/>
      <c r="AG59" s="572"/>
      <c r="AH59" s="572"/>
      <c r="AI59" s="572"/>
      <c r="AJ59" s="572"/>
      <c r="AK59" s="572"/>
      <c r="AL59" s="572"/>
      <c r="AM59" s="572"/>
      <c r="AN59" s="572"/>
      <c r="AO59" s="572"/>
      <c r="AP59" s="572"/>
      <c r="AQ59" s="572"/>
    </row>
    <row r="60" spans="1:43" ht="18">
      <c r="E60" s="2732" t="s">
        <v>5577</v>
      </c>
      <c r="F60" s="28"/>
      <c r="G60" s="28"/>
      <c r="H60" s="572"/>
      <c r="I60" s="572"/>
      <c r="J60" s="572"/>
      <c r="K60" s="572"/>
      <c r="L60" s="572"/>
      <c r="M60" s="572"/>
      <c r="N60" s="572"/>
      <c r="O60" s="572"/>
      <c r="P60" s="572"/>
      <c r="Q60" s="572"/>
      <c r="R60" s="572"/>
      <c r="S60" s="572"/>
      <c r="T60" s="572"/>
      <c r="U60" s="572"/>
      <c r="V60" s="572"/>
      <c r="W60" s="572"/>
      <c r="X60" s="572"/>
      <c r="Y60" s="572"/>
      <c r="Z60" s="572"/>
      <c r="AA60" s="572"/>
      <c r="AB60" s="572"/>
      <c r="AC60" s="572"/>
      <c r="AD60" s="572"/>
      <c r="AE60" s="572"/>
      <c r="AF60" s="572"/>
      <c r="AG60" s="572"/>
      <c r="AH60" s="572"/>
      <c r="AI60" s="572"/>
      <c r="AJ60" s="572"/>
      <c r="AK60" s="572"/>
      <c r="AL60" s="572"/>
      <c r="AM60" s="572"/>
      <c r="AN60" s="572"/>
      <c r="AO60" s="572"/>
      <c r="AP60" s="572"/>
      <c r="AQ60" s="572"/>
    </row>
    <row r="61" spans="1:43" ht="15" customHeight="1">
      <c r="F61" s="28"/>
      <c r="G61" s="28"/>
      <c r="H61" s="572"/>
      <c r="I61" s="572"/>
      <c r="J61" s="572"/>
      <c r="K61" s="572"/>
      <c r="L61" s="572"/>
      <c r="M61" s="572"/>
      <c r="N61" s="572"/>
      <c r="O61" s="572"/>
      <c r="P61" s="572"/>
      <c r="Q61" s="572"/>
      <c r="R61" s="572"/>
      <c r="S61" s="572"/>
      <c r="T61" s="572"/>
      <c r="U61" s="572"/>
      <c r="V61" s="572"/>
      <c r="W61" s="572"/>
      <c r="X61" s="572"/>
      <c r="Y61" s="572"/>
      <c r="Z61" s="572"/>
      <c r="AA61" s="572"/>
      <c r="AB61" s="572"/>
      <c r="AC61" s="572"/>
      <c r="AD61" s="572"/>
      <c r="AE61" s="572"/>
      <c r="AF61" s="572"/>
      <c r="AG61" s="572"/>
      <c r="AH61" s="572"/>
      <c r="AI61" s="572"/>
      <c r="AJ61" s="572"/>
      <c r="AK61" s="572"/>
      <c r="AL61" s="572"/>
      <c r="AM61" s="572"/>
      <c r="AN61" s="572"/>
      <c r="AO61" s="572"/>
      <c r="AP61" s="572"/>
      <c r="AQ61" s="572"/>
    </row>
    <row r="62" spans="1:43" ht="15" customHeight="1">
      <c r="E62" s="1410"/>
      <c r="F62" s="2759"/>
      <c r="G62" s="2759"/>
      <c r="H62" s="2825"/>
      <c r="I62" s="2825"/>
      <c r="J62" s="2825"/>
      <c r="K62" s="2825"/>
      <c r="L62" s="2825"/>
      <c r="M62" s="2825"/>
      <c r="N62" s="2825"/>
      <c r="O62" s="2825"/>
      <c r="P62" s="2825"/>
      <c r="Q62" s="2825"/>
      <c r="R62" s="2825"/>
      <c r="S62" s="2825"/>
      <c r="T62" s="2825"/>
      <c r="U62" s="2825"/>
      <c r="V62" s="2825"/>
      <c r="W62" s="2825"/>
      <c r="X62" s="2825"/>
      <c r="Y62" s="2825"/>
      <c r="Z62" s="2825"/>
      <c r="AA62" s="2825" t="s">
        <v>23</v>
      </c>
      <c r="AB62" s="2825" t="s">
        <v>23</v>
      </c>
      <c r="AC62" s="2825" t="s">
        <v>23</v>
      </c>
      <c r="AD62" s="2825" t="s">
        <v>23</v>
      </c>
      <c r="AE62" s="2825" t="s">
        <v>23</v>
      </c>
      <c r="AF62" s="2825" t="s">
        <v>23</v>
      </c>
      <c r="AG62" s="2825" t="s">
        <v>23</v>
      </c>
      <c r="AH62" s="2825" t="s">
        <v>23</v>
      </c>
      <c r="AI62" s="2825" t="s">
        <v>23</v>
      </c>
      <c r="AJ62" s="2825" t="s">
        <v>23</v>
      </c>
      <c r="AK62" s="2825" t="s">
        <v>23</v>
      </c>
      <c r="AL62" s="2825" t="s">
        <v>23</v>
      </c>
      <c r="AM62" s="2825" t="s">
        <v>23</v>
      </c>
      <c r="AN62" s="2825" t="s">
        <v>23</v>
      </c>
      <c r="AO62" s="2825" t="s">
        <v>23</v>
      </c>
      <c r="AP62" s="2825" t="s">
        <v>23</v>
      </c>
      <c r="AQ62" s="2825" t="s">
        <v>23</v>
      </c>
    </row>
    <row r="63" spans="1:43" s="2725" customFormat="1" ht="15" customHeight="1">
      <c r="A63" s="9"/>
      <c r="B63" s="9"/>
      <c r="C63" s="28"/>
      <c r="D63" s="2733"/>
      <c r="E63" s="2761" t="s">
        <v>5385</v>
      </c>
      <c r="F63" s="2762"/>
      <c r="G63" s="2826"/>
      <c r="H63" s="2827"/>
      <c r="I63" s="2827"/>
      <c r="J63" s="2827"/>
      <c r="K63" s="2827"/>
      <c r="L63" s="2827"/>
      <c r="M63" s="2827"/>
      <c r="N63" s="2827"/>
      <c r="O63" s="2827"/>
      <c r="P63" s="2827"/>
      <c r="Q63" s="2827"/>
      <c r="R63" s="2827"/>
      <c r="S63" s="2827"/>
      <c r="T63" s="2827"/>
      <c r="U63" s="2827"/>
      <c r="V63" s="2827"/>
      <c r="W63" s="2827"/>
      <c r="X63" s="2827"/>
      <c r="Y63" s="2827"/>
      <c r="Z63" s="2827"/>
      <c r="AA63" s="2827">
        <v>2014</v>
      </c>
      <c r="AB63" s="2827">
        <v>2015</v>
      </c>
      <c r="AC63" s="2827">
        <v>2016</v>
      </c>
      <c r="AD63" s="2827">
        <v>2017</v>
      </c>
      <c r="AE63" s="2827">
        <v>2018</v>
      </c>
      <c r="AF63" s="2827">
        <v>2019</v>
      </c>
      <c r="AG63" s="2827">
        <v>2020</v>
      </c>
      <c r="AH63" s="2827">
        <v>2021</v>
      </c>
      <c r="AI63" s="2827">
        <v>2022</v>
      </c>
      <c r="AJ63" s="2827">
        <v>2023</v>
      </c>
      <c r="AK63" s="2827">
        <v>2024</v>
      </c>
      <c r="AL63" s="2827">
        <v>2025</v>
      </c>
      <c r="AM63" s="2827">
        <v>2026</v>
      </c>
      <c r="AN63" s="2827">
        <v>2027</v>
      </c>
      <c r="AO63" s="2827">
        <v>2028</v>
      </c>
      <c r="AP63" s="2827">
        <v>2029</v>
      </c>
      <c r="AQ63" s="2827">
        <v>2030</v>
      </c>
    </row>
    <row r="64" spans="1:43" ht="15" customHeight="1">
      <c r="E64" s="2764"/>
      <c r="F64" s="130" t="s">
        <v>3489</v>
      </c>
      <c r="G64" s="470"/>
      <c r="H64" s="2828"/>
      <c r="I64" s="2828"/>
      <c r="J64" s="2828"/>
      <c r="K64" s="2828"/>
      <c r="L64" s="2828"/>
      <c r="M64" s="2828"/>
      <c r="N64" s="2828"/>
      <c r="O64" s="2828"/>
      <c r="P64" s="2828"/>
      <c r="Q64" s="2828"/>
      <c r="R64" s="2828"/>
      <c r="S64" s="2828"/>
      <c r="T64" s="2828"/>
      <c r="U64" s="2828"/>
      <c r="V64" s="2828"/>
      <c r="W64" s="2828"/>
      <c r="X64" s="2828"/>
      <c r="Y64" s="2828"/>
      <c r="Z64" s="2828"/>
      <c r="AA64" s="2828">
        <v>140777349.31661177</v>
      </c>
      <c r="AB64" s="2828">
        <v>163960190.38998264</v>
      </c>
      <c r="AC64" s="2828">
        <v>157067008.0288153</v>
      </c>
      <c r="AD64" s="2828">
        <v>150240009.13016957</v>
      </c>
      <c r="AE64" s="2828">
        <v>147970753.62906927</v>
      </c>
      <c r="AF64" s="2828">
        <v>149016939.42463982</v>
      </c>
      <c r="AG64" s="2828">
        <v>152318947.78101003</v>
      </c>
      <c r="AH64" s="2828">
        <v>154426548.58522275</v>
      </c>
      <c r="AI64" s="2828">
        <v>157437829.84964377</v>
      </c>
      <c r="AJ64" s="2828">
        <v>160174731.74824062</v>
      </c>
      <c r="AK64" s="2828">
        <v>163104864.50054473</v>
      </c>
      <c r="AL64" s="2828">
        <v>169405569.3802264</v>
      </c>
      <c r="AM64" s="2828">
        <v>173434743.80562377</v>
      </c>
      <c r="AN64" s="2828">
        <v>174851712.70323238</v>
      </c>
      <c r="AO64" s="2828">
        <v>175735812.96426225</v>
      </c>
      <c r="AP64" s="2828">
        <v>175763759.94503474</v>
      </c>
      <c r="AQ64" s="2828">
        <v>176241665.71856683</v>
      </c>
    </row>
    <row r="65" spans="5:43" ht="15" customHeight="1">
      <c r="E65" s="2751"/>
      <c r="F65" s="20" t="s">
        <v>3037</v>
      </c>
      <c r="G65" s="115"/>
      <c r="H65" s="1601"/>
      <c r="I65" s="1601"/>
      <c r="J65" s="1601"/>
      <c r="K65" s="1601"/>
      <c r="L65" s="1601"/>
      <c r="M65" s="1601"/>
      <c r="N65" s="1601"/>
      <c r="O65" s="1601"/>
      <c r="P65" s="1601"/>
      <c r="Q65" s="1601"/>
      <c r="R65" s="1601"/>
      <c r="S65" s="1601"/>
      <c r="T65" s="1601"/>
      <c r="U65" s="1601"/>
      <c r="V65" s="1601"/>
      <c r="W65" s="1601"/>
      <c r="X65" s="1601"/>
      <c r="Y65" s="1601"/>
      <c r="Z65" s="1601"/>
      <c r="AA65" s="1601">
        <v>534849106.93197387</v>
      </c>
      <c r="AB65" s="1601">
        <v>547817651.35756505</v>
      </c>
      <c r="AC65" s="1601">
        <v>565165789.20911837</v>
      </c>
      <c r="AD65" s="1601">
        <v>596472491.3987174</v>
      </c>
      <c r="AE65" s="1601">
        <v>621995164.03620958</v>
      </c>
      <c r="AF65" s="1601">
        <v>650258213.05140328</v>
      </c>
      <c r="AG65" s="1601">
        <v>714717173.63205099</v>
      </c>
      <c r="AH65" s="1601">
        <v>783979309.72327042</v>
      </c>
      <c r="AI65" s="1601">
        <v>850916667.74953604</v>
      </c>
      <c r="AJ65" s="1601">
        <v>925164948.50706637</v>
      </c>
      <c r="AK65" s="1601">
        <v>997184500.27798617</v>
      </c>
      <c r="AL65" s="1601">
        <v>1061942037.9197021</v>
      </c>
      <c r="AM65" s="1601">
        <v>1133104048.0742235</v>
      </c>
      <c r="AN65" s="1601">
        <v>1180382538.3062792</v>
      </c>
      <c r="AO65" s="1601">
        <v>1211904871.269192</v>
      </c>
      <c r="AP65" s="1601">
        <v>1200268921.2400205</v>
      </c>
      <c r="AQ65" s="1601">
        <v>1218561249.2499046</v>
      </c>
    </row>
    <row r="66" spans="5:43" ht="15" customHeight="1">
      <c r="E66" s="2751"/>
      <c r="F66" s="20" t="s">
        <v>3038</v>
      </c>
      <c r="G66" s="115"/>
      <c r="H66" s="1601"/>
      <c r="I66" s="1601"/>
      <c r="J66" s="1601"/>
      <c r="K66" s="1601"/>
      <c r="L66" s="1601"/>
      <c r="M66" s="1601"/>
      <c r="N66" s="1601"/>
      <c r="O66" s="1601"/>
      <c r="P66" s="1601"/>
      <c r="Q66" s="1601"/>
      <c r="R66" s="1601"/>
      <c r="S66" s="1601"/>
      <c r="T66" s="1601"/>
      <c r="U66" s="1601"/>
      <c r="V66" s="1601"/>
      <c r="W66" s="1601"/>
      <c r="X66" s="1601"/>
      <c r="Y66" s="1601"/>
      <c r="Z66" s="1601"/>
      <c r="AA66" s="1601">
        <v>134519223.14072874</v>
      </c>
      <c r="AB66" s="1601">
        <v>153943618.7105768</v>
      </c>
      <c r="AC66" s="1601">
        <v>143989920.202672</v>
      </c>
      <c r="AD66" s="1601">
        <v>136355755.96701545</v>
      </c>
      <c r="AE66" s="1601">
        <v>136497415.04831171</v>
      </c>
      <c r="AF66" s="1601">
        <v>133304990.38399178</v>
      </c>
      <c r="AG66" s="1601">
        <v>126666672.91604401</v>
      </c>
      <c r="AH66" s="1601">
        <v>122672722.59037779</v>
      </c>
      <c r="AI66" s="1601">
        <v>123535722.85383953</v>
      </c>
      <c r="AJ66" s="1601">
        <v>127252072.76587531</v>
      </c>
      <c r="AK66" s="1601">
        <v>130115937.54024813</v>
      </c>
      <c r="AL66" s="1601">
        <v>130559745.66896382</v>
      </c>
      <c r="AM66" s="1601">
        <v>141576980.09153187</v>
      </c>
      <c r="AN66" s="1601">
        <v>148250009.23681095</v>
      </c>
      <c r="AO66" s="1601">
        <v>152496163.06246221</v>
      </c>
      <c r="AP66" s="1601">
        <v>136483528.73116311</v>
      </c>
      <c r="AQ66" s="1601">
        <v>151362996.35677299</v>
      </c>
    </row>
    <row r="67" spans="5:43" ht="15" customHeight="1">
      <c r="E67" s="2751"/>
      <c r="F67" s="20" t="s">
        <v>3052</v>
      </c>
      <c r="G67" s="115"/>
      <c r="H67" s="1601"/>
      <c r="I67" s="1601"/>
      <c r="J67" s="1601"/>
      <c r="K67" s="1601"/>
      <c r="L67" s="1601"/>
      <c r="M67" s="1601"/>
      <c r="N67" s="1601"/>
      <c r="O67" s="1601"/>
      <c r="P67" s="1601"/>
      <c r="Q67" s="1601"/>
      <c r="R67" s="1601"/>
      <c r="S67" s="1601"/>
      <c r="T67" s="1601"/>
      <c r="U67" s="1601"/>
      <c r="V67" s="1601"/>
      <c r="W67" s="1601"/>
      <c r="X67" s="1601"/>
      <c r="Y67" s="1601"/>
      <c r="Z67" s="1601"/>
      <c r="AA67" s="1601">
        <v>0</v>
      </c>
      <c r="AB67" s="1601">
        <v>0</v>
      </c>
      <c r="AC67" s="1601">
        <v>0</v>
      </c>
      <c r="AD67" s="1601">
        <v>0</v>
      </c>
      <c r="AE67" s="1601">
        <v>0</v>
      </c>
      <c r="AF67" s="1601">
        <v>0</v>
      </c>
      <c r="AG67" s="1601">
        <v>0</v>
      </c>
      <c r="AH67" s="1601">
        <v>0</v>
      </c>
      <c r="AI67" s="1601">
        <v>0</v>
      </c>
      <c r="AJ67" s="1601">
        <v>0</v>
      </c>
      <c r="AK67" s="1601">
        <v>0</v>
      </c>
      <c r="AL67" s="1601">
        <v>0</v>
      </c>
      <c r="AM67" s="1601">
        <v>0</v>
      </c>
      <c r="AN67" s="1601">
        <v>0</v>
      </c>
      <c r="AO67" s="1601">
        <v>0</v>
      </c>
      <c r="AP67" s="1601">
        <v>0</v>
      </c>
      <c r="AQ67" s="1601">
        <v>0</v>
      </c>
    </row>
    <row r="68" spans="5:43" ht="15" customHeight="1">
      <c r="E68" s="2751"/>
      <c r="F68" s="20" t="s">
        <v>917</v>
      </c>
      <c r="G68" s="115"/>
      <c r="H68" s="1601"/>
      <c r="I68" s="1601"/>
      <c r="J68" s="1601"/>
      <c r="K68" s="1601"/>
      <c r="L68" s="1601"/>
      <c r="M68" s="1601"/>
      <c r="N68" s="1601"/>
      <c r="O68" s="1601"/>
      <c r="P68" s="1601"/>
      <c r="Q68" s="1601"/>
      <c r="R68" s="1601"/>
      <c r="S68" s="1601"/>
      <c r="T68" s="1601"/>
      <c r="U68" s="1601"/>
      <c r="V68" s="1601"/>
      <c r="W68" s="1601"/>
      <c r="X68" s="1601"/>
      <c r="Y68" s="1601"/>
      <c r="Z68" s="1601"/>
      <c r="AA68" s="1601">
        <v>250035907.84161937</v>
      </c>
      <c r="AB68" s="1601">
        <v>287106474.85971975</v>
      </c>
      <c r="AC68" s="1601">
        <v>288716593.224406</v>
      </c>
      <c r="AD68" s="1601">
        <v>288364378.56183881</v>
      </c>
      <c r="AE68" s="1601">
        <v>297836202.97662425</v>
      </c>
      <c r="AF68" s="1601">
        <v>300076693.71752578</v>
      </c>
      <c r="AG68" s="1601">
        <v>298656935.47699511</v>
      </c>
      <c r="AH68" s="1601">
        <v>299669671.66514826</v>
      </c>
      <c r="AI68" s="1601">
        <v>305878718.26583284</v>
      </c>
      <c r="AJ68" s="1601">
        <v>313247866.73154503</v>
      </c>
      <c r="AK68" s="1601">
        <v>319423983.60360682</v>
      </c>
      <c r="AL68" s="1601">
        <v>322137754.08190852</v>
      </c>
      <c r="AM68" s="1601">
        <v>339708129.118505</v>
      </c>
      <c r="AN68" s="1601">
        <v>350092963.63516277</v>
      </c>
      <c r="AO68" s="1601">
        <v>356054489.15773642</v>
      </c>
      <c r="AP68" s="1601">
        <v>334341020.17445809</v>
      </c>
      <c r="AQ68" s="1601">
        <v>354246891.21784759</v>
      </c>
    </row>
    <row r="69" spans="5:43" ht="15" customHeight="1">
      <c r="E69" s="2751"/>
      <c r="F69" s="20" t="s">
        <v>5614</v>
      </c>
      <c r="G69" s="115"/>
      <c r="H69" s="1601"/>
      <c r="I69" s="1601"/>
      <c r="J69" s="1601"/>
      <c r="K69" s="1601"/>
      <c r="L69" s="1601"/>
      <c r="M69" s="1601"/>
      <c r="N69" s="1601"/>
      <c r="O69" s="1601"/>
      <c r="P69" s="1601"/>
      <c r="Q69" s="1601"/>
      <c r="R69" s="1601"/>
      <c r="S69" s="1601"/>
      <c r="T69" s="1601"/>
      <c r="U69" s="1601"/>
      <c r="V69" s="1601"/>
      <c r="W69" s="1601"/>
      <c r="X69" s="1601"/>
      <c r="Y69" s="1601"/>
      <c r="Z69" s="1601"/>
      <c r="AA69" s="1601">
        <v>140292577.99123189</v>
      </c>
      <c r="AB69" s="1601">
        <v>157579280.16026375</v>
      </c>
      <c r="AC69" s="1601">
        <v>155289117.82486877</v>
      </c>
      <c r="AD69" s="1601">
        <v>155447848.59780729</v>
      </c>
      <c r="AE69" s="1601">
        <v>162822032.63025761</v>
      </c>
      <c r="AF69" s="1601">
        <v>170442016.58765683</v>
      </c>
      <c r="AG69" s="1601">
        <v>175624398.98121104</v>
      </c>
      <c r="AH69" s="1601">
        <v>180186501.48837876</v>
      </c>
      <c r="AI69" s="1601">
        <v>187605924.63138965</v>
      </c>
      <c r="AJ69" s="1601">
        <v>193407765.08371103</v>
      </c>
      <c r="AK69" s="1601">
        <v>198398079.07223353</v>
      </c>
      <c r="AL69" s="1601">
        <v>201448925.98713923</v>
      </c>
      <c r="AM69" s="1601">
        <v>213858164.04498941</v>
      </c>
      <c r="AN69" s="1601">
        <v>221941240.18594342</v>
      </c>
      <c r="AO69" s="1601">
        <v>227397009.43528003</v>
      </c>
      <c r="AP69" s="1601">
        <v>214901191.13901877</v>
      </c>
      <c r="AQ69" s="1601">
        <v>229713308.82661057</v>
      </c>
    </row>
    <row r="70" spans="5:43" ht="15" customHeight="1">
      <c r="E70" s="2751"/>
      <c r="F70" s="20" t="s">
        <v>31</v>
      </c>
      <c r="G70" s="115"/>
      <c r="H70" s="1601"/>
      <c r="I70" s="1601"/>
      <c r="J70" s="1601"/>
      <c r="K70" s="1601"/>
      <c r="L70" s="1601"/>
      <c r="M70" s="1601"/>
      <c r="N70" s="1601"/>
      <c r="O70" s="1601"/>
      <c r="P70" s="1601"/>
      <c r="Q70" s="1601"/>
      <c r="R70" s="1601"/>
      <c r="S70" s="1601"/>
      <c r="T70" s="1601"/>
      <c r="U70" s="1601"/>
      <c r="V70" s="1601"/>
      <c r="W70" s="1601"/>
      <c r="X70" s="1601"/>
      <c r="Y70" s="1601"/>
      <c r="Z70" s="1601"/>
      <c r="AA70" s="1601">
        <v>61899292.210029066</v>
      </c>
      <c r="AB70" s="1601">
        <v>72980374.948755592</v>
      </c>
      <c r="AC70" s="1601">
        <v>72220323.485847965</v>
      </c>
      <c r="AD70" s="1601">
        <v>70437863.617630824</v>
      </c>
      <c r="AE70" s="1601">
        <v>70321297.245959386</v>
      </c>
      <c r="AF70" s="1601">
        <v>70043009.121807441</v>
      </c>
      <c r="AG70" s="1601">
        <v>60809726.312884472</v>
      </c>
      <c r="AH70" s="1601">
        <v>60800915.883021057</v>
      </c>
      <c r="AI70" s="1601">
        <v>61490375.374236591</v>
      </c>
      <c r="AJ70" s="1601">
        <v>59452407.131998792</v>
      </c>
      <c r="AK70" s="1601">
        <v>60139614.091822803</v>
      </c>
      <c r="AL70" s="1601">
        <v>66197437.456718341</v>
      </c>
      <c r="AM70" s="1601">
        <v>69717233.536322311</v>
      </c>
      <c r="AN70" s="1601">
        <v>67218108.409928799</v>
      </c>
      <c r="AO70" s="1601">
        <v>67287352.162804171</v>
      </c>
      <c r="AP70" s="1601">
        <v>62246759.392158523</v>
      </c>
      <c r="AQ70" s="1601">
        <v>51266262.006858818</v>
      </c>
    </row>
    <row r="71" spans="5:43" ht="15" customHeight="1">
      <c r="E71" s="2751"/>
      <c r="F71" s="20" t="s">
        <v>3040</v>
      </c>
      <c r="G71" s="115"/>
      <c r="H71" s="1601"/>
      <c r="I71" s="1601"/>
      <c r="J71" s="1601"/>
      <c r="K71" s="1601"/>
      <c r="L71" s="1601"/>
      <c r="M71" s="1601"/>
      <c r="N71" s="1601"/>
      <c r="O71" s="1601"/>
      <c r="P71" s="1601"/>
      <c r="Q71" s="1601"/>
      <c r="R71" s="1601"/>
      <c r="S71" s="1601"/>
      <c r="T71" s="1601"/>
      <c r="U71" s="1601"/>
      <c r="V71" s="1601"/>
      <c r="W71" s="1601"/>
      <c r="X71" s="1601"/>
      <c r="Y71" s="1601"/>
      <c r="Z71" s="1601"/>
      <c r="AA71" s="1601">
        <v>-5822421.7461684234</v>
      </c>
      <c r="AB71" s="1601">
        <v>-2564218.4158891402</v>
      </c>
      <c r="AC71" s="1601">
        <v>-2484551.7677800655</v>
      </c>
      <c r="AD71" s="1601">
        <v>-4013355.4141954333</v>
      </c>
      <c r="AE71" s="1601">
        <v>-3965215.2613411713</v>
      </c>
      <c r="AF71" s="1601">
        <v>-3375231.2353035398</v>
      </c>
      <c r="AG71" s="1601">
        <v>-3497482.5598209146</v>
      </c>
      <c r="AH71" s="1601">
        <v>-3197259.1407029033</v>
      </c>
      <c r="AI71" s="1601">
        <v>-3657996.9673642423</v>
      </c>
      <c r="AJ71" s="1601">
        <v>-3720432.8211911563</v>
      </c>
      <c r="AK71" s="1601">
        <v>-3811746.7303627785</v>
      </c>
      <c r="AL71" s="1601">
        <v>-4110777.4913695306</v>
      </c>
      <c r="AM71" s="1601">
        <v>-3621907.1925434172</v>
      </c>
      <c r="AN71" s="1601">
        <v>-3593001.1078580506</v>
      </c>
      <c r="AO71" s="1601">
        <v>-3789751.1686032601</v>
      </c>
      <c r="AP71" s="1601">
        <v>-5161819.7809183747</v>
      </c>
      <c r="AQ71" s="1601">
        <v>-4700315.773743853</v>
      </c>
    </row>
    <row r="72" spans="5:43" ht="15" customHeight="1">
      <c r="E72" s="2767"/>
      <c r="F72" s="94" t="s">
        <v>5394</v>
      </c>
      <c r="G72" s="162"/>
      <c r="H72" s="1618"/>
      <c r="I72" s="1618"/>
      <c r="J72" s="1618"/>
      <c r="K72" s="1618"/>
      <c r="L72" s="1618"/>
      <c r="M72" s="1618"/>
      <c r="N72" s="1618"/>
      <c r="O72" s="1618"/>
      <c r="P72" s="1618"/>
      <c r="Q72" s="1618"/>
      <c r="R72" s="1618"/>
      <c r="S72" s="1618"/>
      <c r="T72" s="1618"/>
      <c r="U72" s="1618"/>
      <c r="V72" s="1618"/>
      <c r="W72" s="1618"/>
      <c r="X72" s="1618"/>
      <c r="Y72" s="1618"/>
      <c r="Z72" s="1618"/>
      <c r="AA72" s="1618">
        <v>102509059.10303491</v>
      </c>
      <c r="AB72" s="1618">
        <v>122134916.93281043</v>
      </c>
      <c r="AC72" s="1618">
        <v>134527303.77710235</v>
      </c>
      <c r="AD72" s="1618">
        <v>135339743.69780445</v>
      </c>
      <c r="AE72" s="1618">
        <v>132604274.17232329</v>
      </c>
      <c r="AF72" s="1618">
        <v>158695925.69468474</v>
      </c>
      <c r="AG72" s="1618">
        <v>168320778.31310859</v>
      </c>
      <c r="AH72" s="1618">
        <v>181538955.44616193</v>
      </c>
      <c r="AI72" s="1618">
        <v>184065585.91760764</v>
      </c>
      <c r="AJ72" s="1618">
        <v>178534714.7197811</v>
      </c>
      <c r="AK72" s="1618">
        <v>176706928.37389731</v>
      </c>
      <c r="AL72" s="1618">
        <v>189728564.46733692</v>
      </c>
      <c r="AM72" s="1618">
        <v>182803886.37371156</v>
      </c>
      <c r="AN72" s="1618">
        <v>186782513.60736489</v>
      </c>
      <c r="AO72" s="1618">
        <v>125790627.6937629</v>
      </c>
      <c r="AP72" s="1618">
        <v>219946958.95178103</v>
      </c>
      <c r="AQ72" s="1618">
        <v>173398247.04257801</v>
      </c>
    </row>
    <row r="73" spans="5:43" ht="15" customHeight="1">
      <c r="E73" s="505" t="s">
        <v>5615</v>
      </c>
      <c r="F73" s="2486"/>
      <c r="G73" s="162"/>
      <c r="H73" s="2817"/>
      <c r="I73" s="2817"/>
      <c r="J73" s="2817"/>
      <c r="K73" s="2817"/>
      <c r="L73" s="2817"/>
      <c r="M73" s="2817"/>
      <c r="N73" s="2817"/>
      <c r="O73" s="2817"/>
      <c r="P73" s="2817"/>
      <c r="Q73" s="2817"/>
      <c r="R73" s="2817"/>
      <c r="S73" s="2817"/>
      <c r="T73" s="2817"/>
      <c r="U73" s="2817"/>
      <c r="V73" s="2817"/>
      <c r="W73" s="2817"/>
      <c r="X73" s="2817"/>
      <c r="Y73" s="2817"/>
      <c r="Z73" s="2817"/>
      <c r="AA73" s="2817">
        <v>1359060094.7890613</v>
      </c>
      <c r="AB73" s="2817">
        <v>1502958288.9437847</v>
      </c>
      <c r="AC73" s="2817">
        <v>1514491503.9850507</v>
      </c>
      <c r="AD73" s="2817">
        <v>1528644735.5567882</v>
      </c>
      <c r="AE73" s="2817">
        <v>1566081924.4774139</v>
      </c>
      <c r="AF73" s="2817">
        <v>1628462556.7464058</v>
      </c>
      <c r="AG73" s="2817">
        <v>1693617150.8534834</v>
      </c>
      <c r="AH73" s="2817">
        <v>1780077366.2408781</v>
      </c>
      <c r="AI73" s="2817">
        <v>1867272827.6747217</v>
      </c>
      <c r="AJ73" s="2817">
        <v>1953514073.867027</v>
      </c>
      <c r="AK73" s="2817">
        <v>2041262160.7299764</v>
      </c>
      <c r="AL73" s="2817">
        <v>2137309257.4706259</v>
      </c>
      <c r="AM73" s="2817">
        <v>2250581277.8523641</v>
      </c>
      <c r="AN73" s="2817">
        <v>2325926084.9768643</v>
      </c>
      <c r="AO73" s="2817">
        <v>2312876574.5768967</v>
      </c>
      <c r="AP73" s="2817">
        <v>2338790319.792716</v>
      </c>
      <c r="AQ73" s="2817">
        <v>2350090304.6453958</v>
      </c>
    </row>
    <row r="74" spans="5:43" ht="15" customHeight="1">
      <c r="E74" s="28"/>
      <c r="F74" s="28"/>
      <c r="G74" s="28"/>
      <c r="H74" s="572"/>
      <c r="I74" s="572"/>
      <c r="J74" s="572"/>
      <c r="K74" s="572"/>
      <c r="L74" s="572"/>
      <c r="M74" s="572"/>
      <c r="N74" s="572"/>
      <c r="O74" s="572"/>
      <c r="P74" s="572"/>
      <c r="Q74" s="572"/>
      <c r="R74" s="572"/>
      <c r="S74" s="572"/>
      <c r="T74" s="572"/>
      <c r="U74" s="572"/>
      <c r="V74" s="572"/>
      <c r="W74" s="572"/>
      <c r="X74" s="572"/>
      <c r="Y74" s="572"/>
      <c r="Z74" s="572"/>
      <c r="AA74" s="572"/>
      <c r="AB74" s="572"/>
      <c r="AC74" s="572"/>
      <c r="AD74" s="572"/>
      <c r="AE74" s="572"/>
      <c r="AF74" s="572"/>
      <c r="AG74" s="572"/>
      <c r="AH74" s="572"/>
      <c r="AI74" s="572"/>
      <c r="AJ74" s="572"/>
      <c r="AK74" s="572"/>
      <c r="AL74" s="572"/>
      <c r="AM74" s="572"/>
      <c r="AN74" s="572"/>
      <c r="AO74" s="572"/>
      <c r="AP74" s="572"/>
      <c r="AQ74" s="572"/>
    </row>
    <row r="75" spans="5:43" ht="15" customHeight="1">
      <c r="E75" s="28" t="s">
        <v>5610</v>
      </c>
      <c r="F75" s="28"/>
      <c r="G75" s="28"/>
      <c r="H75" s="572"/>
      <c r="I75" s="572"/>
      <c r="J75" s="572"/>
      <c r="K75" s="572"/>
      <c r="L75" s="572"/>
      <c r="M75" s="572"/>
      <c r="N75" s="572"/>
      <c r="O75" s="572"/>
      <c r="P75" s="572"/>
      <c r="Q75" s="572"/>
      <c r="R75" s="572"/>
      <c r="S75" s="572"/>
      <c r="T75" s="572"/>
      <c r="U75" s="572"/>
      <c r="V75" s="572"/>
      <c r="W75" s="572"/>
      <c r="X75" s="572"/>
      <c r="Y75" s="572"/>
      <c r="Z75" s="572"/>
      <c r="AA75" s="572"/>
      <c r="AB75" s="572"/>
      <c r="AC75" s="572"/>
      <c r="AD75" s="572"/>
      <c r="AE75" s="572"/>
      <c r="AF75" s="572"/>
      <c r="AG75" s="572"/>
      <c r="AH75" s="572"/>
      <c r="AI75" s="572"/>
      <c r="AJ75" s="572"/>
      <c r="AK75" s="572"/>
      <c r="AL75" s="572"/>
      <c r="AM75" s="572"/>
      <c r="AN75" s="572"/>
      <c r="AO75" s="572"/>
      <c r="AP75" s="572"/>
      <c r="AQ75" s="572"/>
    </row>
    <row r="76" spans="5:43" ht="15" customHeight="1">
      <c r="H76" s="700"/>
      <c r="I76" s="700"/>
      <c r="J76" s="700"/>
      <c r="K76" s="700"/>
      <c r="L76" s="700"/>
      <c r="M76" s="700"/>
      <c r="N76" s="700"/>
      <c r="O76" s="700"/>
      <c r="P76" s="700"/>
      <c r="Q76" s="700"/>
      <c r="R76" s="700"/>
      <c r="S76" s="700"/>
      <c r="T76" s="700"/>
      <c r="U76" s="700"/>
      <c r="V76" s="700"/>
      <c r="W76" s="700"/>
      <c r="X76" s="700"/>
      <c r="Y76" s="700"/>
      <c r="Z76" s="700"/>
      <c r="AA76" s="700">
        <v>1359060094.7890613</v>
      </c>
      <c r="AB76" s="700">
        <v>1502958288.9437847</v>
      </c>
      <c r="AC76" s="700">
        <v>1514491503.9850507</v>
      </c>
      <c r="AD76" s="700">
        <v>1528644735.5567882</v>
      </c>
      <c r="AE76" s="700">
        <v>1566081924.4774139</v>
      </c>
      <c r="AF76" s="700">
        <v>1628462556.7464058</v>
      </c>
      <c r="AG76" s="700">
        <v>1693617150.8534834</v>
      </c>
      <c r="AH76" s="700">
        <v>1780077366.2408781</v>
      </c>
      <c r="AI76" s="700">
        <v>1867272827.6747217</v>
      </c>
      <c r="AJ76" s="700">
        <v>1953514073.867027</v>
      </c>
      <c r="AK76" s="700">
        <v>2041262160.7299764</v>
      </c>
      <c r="AL76" s="700">
        <v>2137309257.4706259</v>
      </c>
      <c r="AM76" s="700">
        <v>2250581277.8523641</v>
      </c>
      <c r="AN76" s="700">
        <v>2325926084.9768643</v>
      </c>
      <c r="AO76" s="700">
        <v>2312876574.5768967</v>
      </c>
      <c r="AP76" s="700">
        <v>2338790319.792716</v>
      </c>
      <c r="AQ76" s="700">
        <v>2350090304.6453958</v>
      </c>
    </row>
    <row r="77" spans="5:43" ht="15" customHeight="1">
      <c r="F77" s="572" t="s">
        <v>5611</v>
      </c>
      <c r="H77" s="572"/>
      <c r="I77" s="572"/>
      <c r="J77" s="572"/>
      <c r="K77" s="572"/>
      <c r="L77" s="572"/>
      <c r="M77" s="572"/>
      <c r="N77" s="572"/>
      <c r="O77" s="572"/>
      <c r="P77" s="572"/>
      <c r="Q77" s="572"/>
      <c r="R77" s="572"/>
      <c r="S77" s="572"/>
      <c r="T77" s="572"/>
      <c r="U77" s="572"/>
      <c r="V77" s="572"/>
      <c r="W77" s="572"/>
      <c r="X77" s="572"/>
      <c r="Y77" s="572"/>
      <c r="Z77" s="572"/>
      <c r="AA77" s="572"/>
      <c r="AB77" s="572"/>
      <c r="AC77" s="572"/>
      <c r="AD77" s="572"/>
      <c r="AE77" s="572"/>
      <c r="AF77" s="572"/>
      <c r="AG77" s="572"/>
      <c r="AH77" s="572"/>
      <c r="AI77" s="572"/>
      <c r="AJ77" s="572"/>
      <c r="AK77" s="572"/>
      <c r="AL77" s="572"/>
      <c r="AM77" s="572"/>
      <c r="AN77" s="572"/>
      <c r="AO77" s="572"/>
      <c r="AP77" s="572"/>
      <c r="AQ77" s="572"/>
    </row>
    <row r="78" spans="5:43" ht="15" customHeight="1">
      <c r="H78" s="700"/>
      <c r="I78" s="700"/>
      <c r="J78" s="700"/>
      <c r="K78" s="700"/>
      <c r="L78" s="700"/>
      <c r="M78" s="700"/>
      <c r="N78" s="700"/>
      <c r="O78" s="700"/>
      <c r="P78" s="700"/>
      <c r="Q78" s="700"/>
      <c r="R78" s="700"/>
      <c r="S78" s="700"/>
      <c r="T78" s="700"/>
      <c r="U78" s="700"/>
      <c r="V78" s="700"/>
      <c r="W78" s="700"/>
      <c r="X78" s="700"/>
      <c r="Y78" s="700"/>
      <c r="Z78" s="700"/>
      <c r="AA78" s="700"/>
      <c r="AB78" s="700"/>
      <c r="AC78" s="700"/>
      <c r="AD78" s="700"/>
      <c r="AE78" s="700"/>
      <c r="AF78" s="700"/>
      <c r="AG78" s="700"/>
      <c r="AH78" s="700"/>
      <c r="AI78" s="700"/>
      <c r="AJ78" s="700"/>
      <c r="AK78" s="700"/>
      <c r="AL78" s="700"/>
      <c r="AM78" s="700"/>
      <c r="AN78" s="700"/>
      <c r="AO78" s="700"/>
      <c r="AP78" s="700"/>
      <c r="AQ78" s="700"/>
    </row>
    <row r="79" spans="5:43" ht="15" customHeight="1">
      <c r="H79" s="700"/>
      <c r="I79" s="700"/>
      <c r="J79" s="700"/>
      <c r="K79" s="700"/>
      <c r="L79" s="700"/>
      <c r="M79" s="700"/>
      <c r="N79" s="700"/>
      <c r="O79" s="700"/>
      <c r="P79" s="700"/>
      <c r="Q79" s="700"/>
      <c r="R79" s="700"/>
      <c r="S79" s="700"/>
      <c r="T79" s="700"/>
      <c r="U79" s="700"/>
      <c r="V79" s="700"/>
      <c r="W79" s="700"/>
      <c r="X79" s="700"/>
      <c r="Y79" s="700"/>
      <c r="Z79" s="700"/>
      <c r="AA79" s="700"/>
      <c r="AB79" s="700"/>
      <c r="AC79" s="700"/>
      <c r="AD79" s="700"/>
      <c r="AE79" s="700"/>
      <c r="AF79" s="700"/>
      <c r="AG79" s="700"/>
      <c r="AH79" s="700"/>
      <c r="AI79" s="700"/>
      <c r="AJ79" s="700"/>
      <c r="AK79" s="700"/>
      <c r="AL79" s="700"/>
      <c r="AM79" s="700"/>
      <c r="AN79" s="700"/>
      <c r="AO79" s="700"/>
      <c r="AP79" s="700"/>
      <c r="AQ79" s="700"/>
    </row>
    <row r="80" spans="5:43" ht="15" customHeight="1">
      <c r="H80" s="700"/>
      <c r="I80" s="700"/>
      <c r="J80" s="700"/>
      <c r="K80" s="700"/>
      <c r="L80" s="700"/>
      <c r="M80" s="700"/>
      <c r="N80" s="700"/>
      <c r="O80" s="700"/>
      <c r="P80" s="700"/>
      <c r="Q80" s="700"/>
      <c r="R80" s="700"/>
      <c r="S80" s="700"/>
      <c r="T80" s="700"/>
      <c r="U80" s="700"/>
      <c r="V80" s="700"/>
      <c r="W80" s="700"/>
      <c r="X80" s="700"/>
      <c r="Y80" s="700"/>
      <c r="Z80" s="700"/>
      <c r="AA80" s="700"/>
      <c r="AB80" s="700"/>
      <c r="AC80" s="700"/>
      <c r="AD80" s="700"/>
      <c r="AE80" s="700"/>
      <c r="AF80" s="700"/>
      <c r="AG80" s="700"/>
      <c r="AH80" s="700"/>
      <c r="AI80" s="700"/>
      <c r="AJ80" s="700"/>
      <c r="AK80" s="700"/>
      <c r="AL80" s="700"/>
      <c r="AM80" s="700"/>
      <c r="AN80" s="700"/>
      <c r="AO80" s="700"/>
      <c r="AP80" s="700"/>
      <c r="AQ80" s="700"/>
    </row>
    <row r="81" spans="1:43" ht="15" customHeight="1">
      <c r="H81" s="700"/>
      <c r="I81" s="700"/>
      <c r="J81" s="700"/>
      <c r="K81" s="700"/>
      <c r="L81" s="700"/>
      <c r="M81" s="700"/>
      <c r="N81" s="700"/>
      <c r="O81" s="700"/>
      <c r="P81" s="700"/>
      <c r="Q81" s="700"/>
      <c r="R81" s="700"/>
      <c r="S81" s="700"/>
      <c r="T81" s="700"/>
      <c r="U81" s="700"/>
      <c r="V81" s="700"/>
      <c r="W81" s="700"/>
      <c r="X81" s="700"/>
      <c r="Y81" s="700"/>
      <c r="Z81" s="700"/>
      <c r="AA81" s="700"/>
      <c r="AB81" s="700"/>
      <c r="AC81" s="700"/>
      <c r="AD81" s="700"/>
      <c r="AE81" s="700"/>
      <c r="AF81" s="700"/>
      <c r="AG81" s="700"/>
      <c r="AH81" s="700"/>
      <c r="AI81" s="700"/>
      <c r="AJ81" s="700"/>
      <c r="AK81" s="700"/>
      <c r="AL81" s="700"/>
      <c r="AM81" s="700"/>
      <c r="AN81" s="700"/>
      <c r="AO81" s="700"/>
      <c r="AP81" s="700"/>
      <c r="AQ81" s="700"/>
    </row>
    <row r="82" spans="1:43" ht="18">
      <c r="E82" s="2732" t="s">
        <v>1807</v>
      </c>
      <c r="H82" s="700"/>
      <c r="I82" s="700"/>
      <c r="J82" s="700"/>
      <c r="K82" s="700"/>
      <c r="L82" s="700"/>
      <c r="M82" s="700"/>
      <c r="N82" s="700"/>
      <c r="O82" s="700"/>
      <c r="P82" s="700"/>
      <c r="Q82" s="700"/>
      <c r="R82" s="700"/>
      <c r="S82" s="700"/>
      <c r="T82" s="700"/>
      <c r="U82" s="700"/>
      <c r="V82" s="700"/>
      <c r="W82" s="700"/>
      <c r="X82" s="700"/>
      <c r="Y82" s="700"/>
      <c r="Z82" s="700"/>
      <c r="AA82" s="700"/>
      <c r="AB82" s="700"/>
      <c r="AC82" s="700"/>
      <c r="AD82" s="700"/>
      <c r="AE82" s="700"/>
      <c r="AF82" s="700"/>
      <c r="AG82" s="700"/>
      <c r="AH82" s="700"/>
      <c r="AI82" s="700"/>
      <c r="AJ82" s="700"/>
      <c r="AK82" s="700"/>
      <c r="AL82" s="700"/>
      <c r="AM82" s="700"/>
      <c r="AN82" s="700"/>
      <c r="AO82" s="700"/>
      <c r="AP82" s="700"/>
      <c r="AQ82" s="700"/>
    </row>
    <row r="83" spans="1:43" ht="18">
      <c r="D83" s="28"/>
      <c r="E83" s="2732" t="s">
        <v>1808</v>
      </c>
      <c r="F83" s="28"/>
      <c r="G83" s="28"/>
      <c r="H83" s="572"/>
      <c r="I83" s="572"/>
      <c r="J83" s="572"/>
      <c r="K83" s="572"/>
      <c r="L83" s="572"/>
      <c r="M83" s="572"/>
      <c r="N83" s="572"/>
      <c r="O83" s="572"/>
      <c r="P83" s="572"/>
      <c r="Q83" s="572"/>
      <c r="R83" s="572"/>
      <c r="S83" s="572"/>
      <c r="T83" s="572"/>
      <c r="U83" s="572"/>
      <c r="V83" s="572"/>
      <c r="W83" s="572"/>
      <c r="X83" s="572"/>
      <c r="Y83" s="572"/>
      <c r="Z83" s="572"/>
      <c r="AA83" s="572"/>
      <c r="AB83" s="572"/>
      <c r="AC83" s="572"/>
      <c r="AD83" s="572"/>
      <c r="AE83" s="572"/>
      <c r="AF83" s="572"/>
      <c r="AG83" s="572"/>
      <c r="AH83" s="572"/>
      <c r="AI83" s="572"/>
      <c r="AJ83" s="572"/>
      <c r="AK83" s="572"/>
      <c r="AL83" s="572"/>
      <c r="AM83" s="572"/>
      <c r="AN83" s="572"/>
      <c r="AO83" s="572"/>
      <c r="AP83" s="572"/>
      <c r="AQ83" s="572"/>
    </row>
    <row r="84" spans="1:43" ht="18">
      <c r="D84" s="28"/>
      <c r="E84" s="2734" t="s">
        <v>5578</v>
      </c>
      <c r="F84" s="28"/>
      <c r="G84" s="28"/>
      <c r="H84" s="572"/>
      <c r="I84" s="572"/>
      <c r="J84" s="572"/>
      <c r="K84" s="572"/>
      <c r="L84" s="572"/>
      <c r="M84" s="572"/>
      <c r="N84" s="572"/>
      <c r="O84" s="572"/>
      <c r="P84" s="572"/>
      <c r="Q84" s="572"/>
      <c r="R84" s="572"/>
      <c r="S84" s="572"/>
      <c r="T84" s="572"/>
      <c r="U84" s="572"/>
      <c r="V84" s="572"/>
      <c r="W84" s="572"/>
      <c r="X84" s="572"/>
      <c r="Y84" s="572"/>
      <c r="Z84" s="572"/>
      <c r="AA84" s="572"/>
      <c r="AB84" s="572"/>
      <c r="AC84" s="572"/>
      <c r="AD84" s="572"/>
      <c r="AE84" s="572"/>
      <c r="AF84" s="572"/>
      <c r="AG84" s="572"/>
      <c r="AH84" s="572"/>
      <c r="AI84" s="572"/>
      <c r="AJ84" s="572"/>
      <c r="AK84" s="572"/>
      <c r="AL84" s="572"/>
      <c r="AM84" s="572"/>
      <c r="AN84" s="572"/>
      <c r="AO84" s="572"/>
      <c r="AP84" s="572"/>
      <c r="AQ84" s="572"/>
    </row>
    <row r="85" spans="1:43" ht="18">
      <c r="D85" s="28"/>
      <c r="E85" s="2732" t="s">
        <v>5579</v>
      </c>
      <c r="F85" s="28"/>
      <c r="G85" s="28"/>
      <c r="H85" s="572"/>
      <c r="I85" s="572"/>
      <c r="J85" s="572"/>
      <c r="K85" s="572"/>
      <c r="L85" s="572"/>
      <c r="M85" s="572"/>
      <c r="N85" s="572"/>
      <c r="O85" s="572"/>
      <c r="P85" s="572"/>
      <c r="Q85" s="572"/>
      <c r="R85" s="572"/>
      <c r="S85" s="572"/>
      <c r="T85" s="572"/>
      <c r="U85" s="572"/>
      <c r="V85" s="572"/>
      <c r="W85" s="572"/>
      <c r="X85" s="572"/>
      <c r="Y85" s="572"/>
      <c r="Z85" s="572"/>
      <c r="AA85" s="572"/>
      <c r="AB85" s="572"/>
      <c r="AC85" s="572"/>
      <c r="AD85" s="572"/>
      <c r="AE85" s="572"/>
      <c r="AF85" s="572"/>
      <c r="AG85" s="572"/>
      <c r="AH85" s="572"/>
      <c r="AI85" s="572"/>
      <c r="AJ85" s="572"/>
      <c r="AK85" s="572"/>
      <c r="AL85" s="572"/>
      <c r="AM85" s="572"/>
      <c r="AN85" s="572"/>
      <c r="AO85" s="572"/>
      <c r="AP85" s="572"/>
      <c r="AQ85" s="572"/>
    </row>
    <row r="86" spans="1:43" ht="15" customHeight="1">
      <c r="D86" s="28"/>
      <c r="F86" s="28"/>
      <c r="G86" s="28"/>
      <c r="H86" s="572"/>
      <c r="I86" s="572"/>
      <c r="J86" s="572"/>
      <c r="K86" s="572"/>
      <c r="L86" s="572"/>
      <c r="M86" s="572"/>
      <c r="N86" s="572"/>
      <c r="O86" s="572"/>
      <c r="P86" s="572"/>
      <c r="Q86" s="572"/>
      <c r="R86" s="572"/>
      <c r="S86" s="572"/>
      <c r="T86" s="572"/>
      <c r="U86" s="572"/>
      <c r="V86" s="572"/>
      <c r="W86" s="572"/>
      <c r="X86" s="572"/>
      <c r="Y86" s="572"/>
      <c r="Z86" s="572"/>
      <c r="AA86" s="572"/>
      <c r="AB86" s="572"/>
      <c r="AC86" s="572"/>
      <c r="AD86" s="572"/>
      <c r="AE86" s="572"/>
      <c r="AF86" s="572"/>
      <c r="AG86" s="572"/>
      <c r="AH86" s="572"/>
      <c r="AI86" s="572"/>
      <c r="AJ86" s="572"/>
      <c r="AK86" s="572"/>
      <c r="AL86" s="572"/>
      <c r="AM86" s="572"/>
      <c r="AN86" s="572"/>
      <c r="AO86" s="572"/>
      <c r="AP86" s="572"/>
      <c r="AQ86" s="572"/>
    </row>
    <row r="87" spans="1:43" ht="15" customHeight="1">
      <c r="E87" s="2764"/>
      <c r="F87" s="130"/>
      <c r="G87" s="470"/>
      <c r="H87" s="2825"/>
      <c r="I87" s="2825"/>
      <c r="J87" s="2825"/>
      <c r="K87" s="2825"/>
      <c r="L87" s="2825"/>
      <c r="M87" s="2825"/>
      <c r="N87" s="2825"/>
      <c r="O87" s="2825"/>
      <c r="P87" s="2825"/>
      <c r="Q87" s="2825"/>
      <c r="R87" s="2825"/>
      <c r="S87" s="2825"/>
      <c r="T87" s="2825"/>
      <c r="U87" s="2825"/>
      <c r="V87" s="2825"/>
      <c r="W87" s="2825"/>
      <c r="X87" s="2825"/>
      <c r="Y87" s="2825"/>
      <c r="Z87" s="2825"/>
      <c r="AA87" s="2825" t="s">
        <v>23</v>
      </c>
      <c r="AB87" s="2825" t="s">
        <v>23</v>
      </c>
      <c r="AC87" s="2825" t="s">
        <v>23</v>
      </c>
      <c r="AD87" s="2825" t="s">
        <v>23</v>
      </c>
      <c r="AE87" s="2825" t="s">
        <v>23</v>
      </c>
      <c r="AF87" s="2825" t="s">
        <v>23</v>
      </c>
      <c r="AG87" s="2825" t="s">
        <v>23</v>
      </c>
      <c r="AH87" s="2825" t="s">
        <v>23</v>
      </c>
      <c r="AI87" s="2825" t="s">
        <v>23</v>
      </c>
      <c r="AJ87" s="2825" t="s">
        <v>23</v>
      </c>
      <c r="AK87" s="2825" t="s">
        <v>23</v>
      </c>
      <c r="AL87" s="2825" t="s">
        <v>23</v>
      </c>
      <c r="AM87" s="2825" t="s">
        <v>23</v>
      </c>
      <c r="AN87" s="2825" t="s">
        <v>23</v>
      </c>
      <c r="AO87" s="2825" t="s">
        <v>23</v>
      </c>
      <c r="AP87" s="2825" t="s">
        <v>23</v>
      </c>
      <c r="AQ87" s="2825" t="s">
        <v>23</v>
      </c>
    </row>
    <row r="88" spans="1:43" s="2725" customFormat="1" ht="15" customHeight="1">
      <c r="A88" s="9"/>
      <c r="B88" s="9"/>
      <c r="C88" s="28"/>
      <c r="D88" s="2733"/>
      <c r="E88" s="2768" t="s">
        <v>5385</v>
      </c>
      <c r="F88" s="2738"/>
      <c r="G88" s="2829"/>
      <c r="H88" s="2827"/>
      <c r="I88" s="2827"/>
      <c r="J88" s="2827"/>
      <c r="K88" s="2827"/>
      <c r="L88" s="2827"/>
      <c r="M88" s="2827"/>
      <c r="N88" s="2827"/>
      <c r="O88" s="2827"/>
      <c r="P88" s="2827"/>
      <c r="Q88" s="2827"/>
      <c r="R88" s="2827"/>
      <c r="S88" s="2827"/>
      <c r="T88" s="2827"/>
      <c r="U88" s="2827"/>
      <c r="V88" s="2827"/>
      <c r="W88" s="2827"/>
      <c r="X88" s="2827"/>
      <c r="Y88" s="2827"/>
      <c r="Z88" s="2827"/>
      <c r="AA88" s="2827">
        <v>2014</v>
      </c>
      <c r="AB88" s="2827">
        <v>2015</v>
      </c>
      <c r="AC88" s="2827">
        <v>2016</v>
      </c>
      <c r="AD88" s="2827">
        <v>2017</v>
      </c>
      <c r="AE88" s="2827">
        <v>2018</v>
      </c>
      <c r="AF88" s="2827">
        <v>2019</v>
      </c>
      <c r="AG88" s="2827">
        <v>2020</v>
      </c>
      <c r="AH88" s="2827">
        <v>2021</v>
      </c>
      <c r="AI88" s="2827">
        <v>2022</v>
      </c>
      <c r="AJ88" s="2827">
        <v>2023</v>
      </c>
      <c r="AK88" s="2827">
        <v>2024</v>
      </c>
      <c r="AL88" s="2827">
        <v>2025</v>
      </c>
      <c r="AM88" s="2827">
        <v>2026</v>
      </c>
      <c r="AN88" s="2827">
        <v>2027</v>
      </c>
      <c r="AO88" s="2827">
        <v>2028</v>
      </c>
      <c r="AP88" s="2827">
        <v>2029</v>
      </c>
      <c r="AQ88" s="2827">
        <v>2030</v>
      </c>
    </row>
    <row r="89" spans="1:43" ht="15" customHeight="1">
      <c r="E89" s="1410" t="s">
        <v>3489</v>
      </c>
      <c r="F89" s="130"/>
      <c r="G89" s="470"/>
      <c r="H89" s="2828"/>
      <c r="I89" s="2828"/>
      <c r="J89" s="2828"/>
      <c r="K89" s="2828"/>
      <c r="L89" s="2828"/>
      <c r="M89" s="2828"/>
      <c r="N89" s="2828"/>
      <c r="O89" s="2828"/>
      <c r="P89" s="2828"/>
      <c r="Q89" s="2828"/>
      <c r="R89" s="2828"/>
      <c r="S89" s="2828"/>
      <c r="T89" s="2828"/>
      <c r="U89" s="2828"/>
      <c r="V89" s="2828"/>
      <c r="W89" s="2828"/>
      <c r="X89" s="2828"/>
      <c r="Y89" s="2828"/>
      <c r="Z89" s="2828"/>
      <c r="AA89" s="2828"/>
      <c r="AB89" s="2828"/>
      <c r="AC89" s="2828"/>
      <c r="AD89" s="2828"/>
      <c r="AE89" s="2828"/>
      <c r="AF89" s="2828"/>
      <c r="AG89" s="2828"/>
      <c r="AH89" s="2828"/>
      <c r="AI89" s="2828"/>
      <c r="AJ89" s="2828"/>
      <c r="AK89" s="2828"/>
      <c r="AL89" s="2828"/>
      <c r="AM89" s="2828"/>
      <c r="AN89" s="2828"/>
      <c r="AO89" s="2828"/>
      <c r="AP89" s="2828"/>
      <c r="AQ89" s="2828"/>
    </row>
    <row r="90" spans="1:43" ht="15" customHeight="1">
      <c r="E90" s="131"/>
      <c r="F90" s="20" t="s">
        <v>5386</v>
      </c>
      <c r="G90" s="115"/>
      <c r="H90" s="1601"/>
      <c r="I90" s="1601"/>
      <c r="J90" s="1601"/>
      <c r="K90" s="1601"/>
      <c r="L90" s="1601"/>
      <c r="M90" s="1601"/>
      <c r="N90" s="1601"/>
      <c r="O90" s="1601"/>
      <c r="P90" s="1601"/>
      <c r="Q90" s="1601"/>
      <c r="R90" s="1601"/>
      <c r="S90" s="1601"/>
      <c r="T90" s="1601"/>
      <c r="U90" s="1601"/>
      <c r="V90" s="1601"/>
      <c r="W90" s="1601"/>
      <c r="X90" s="1601"/>
      <c r="Y90" s="1601"/>
      <c r="Z90" s="1601"/>
      <c r="AA90" s="1601">
        <v>28866621.655597832</v>
      </c>
      <c r="AB90" s="1601">
        <v>47185443.054915614</v>
      </c>
      <c r="AC90" s="1601">
        <v>49750310.43362654</v>
      </c>
      <c r="AD90" s="1601">
        <v>41606654.909686804</v>
      </c>
      <c r="AE90" s="1601">
        <v>37699793.613333806</v>
      </c>
      <c r="AF90" s="1601">
        <v>38867626.081555225</v>
      </c>
      <c r="AG90" s="1601">
        <v>40073258.424210243</v>
      </c>
      <c r="AH90" s="1601">
        <v>40908424.191021651</v>
      </c>
      <c r="AI90" s="1601">
        <v>42010652.967384018</v>
      </c>
      <c r="AJ90" s="1601">
        <v>43284035.217197672</v>
      </c>
      <c r="AK90" s="1601">
        <v>44622940.097871959</v>
      </c>
      <c r="AL90" s="1601">
        <v>46013526.575932212</v>
      </c>
      <c r="AM90" s="1601">
        <v>45313330.842100263</v>
      </c>
      <c r="AN90" s="1601">
        <v>45773035.633334376</v>
      </c>
      <c r="AO90" s="1601">
        <v>46654784.08411245</v>
      </c>
      <c r="AP90" s="1601">
        <v>47457479.780393526</v>
      </c>
      <c r="AQ90" s="1601">
        <v>48373600.406728923</v>
      </c>
    </row>
    <row r="91" spans="1:43" ht="15" customHeight="1">
      <c r="E91" s="131"/>
      <c r="F91" s="20" t="s">
        <v>570</v>
      </c>
      <c r="G91" s="115"/>
      <c r="H91" s="1601"/>
      <c r="I91" s="1601"/>
      <c r="J91" s="1601"/>
      <c r="K91" s="1601"/>
      <c r="L91" s="1601"/>
      <c r="M91" s="1601"/>
      <c r="N91" s="1601"/>
      <c r="O91" s="1601"/>
      <c r="P91" s="1601"/>
      <c r="Q91" s="1601"/>
      <c r="R91" s="1601"/>
      <c r="S91" s="1601"/>
      <c r="T91" s="1601"/>
      <c r="U91" s="1601"/>
      <c r="V91" s="1601"/>
      <c r="W91" s="1601"/>
      <c r="X91" s="1601"/>
      <c r="Y91" s="1601"/>
      <c r="Z91" s="1601"/>
      <c r="AA91" s="1601">
        <v>100950160.03114535</v>
      </c>
      <c r="AB91" s="1601">
        <v>105013875.23561706</v>
      </c>
      <c r="AC91" s="1601">
        <v>95555523.589052901</v>
      </c>
      <c r="AD91" s="1601">
        <v>96775464.383665219</v>
      </c>
      <c r="AE91" s="1601">
        <v>98003918.879293263</v>
      </c>
      <c r="AF91" s="1601">
        <v>97358510.194717586</v>
      </c>
      <c r="AG91" s="1601">
        <v>99157022.259348437</v>
      </c>
      <c r="AH91" s="1601">
        <v>100112150.16365126</v>
      </c>
      <c r="AI91" s="1601">
        <v>101678696.14175752</v>
      </c>
      <c r="AJ91" s="1601">
        <v>102714443.72516312</v>
      </c>
      <c r="AK91" s="1601">
        <v>103814169.66031954</v>
      </c>
      <c r="AL91" s="1601">
        <v>108302135.56949529</v>
      </c>
      <c r="AM91" s="1601">
        <v>112462118.41781723</v>
      </c>
      <c r="AN91" s="1601">
        <v>112967802.09777428</v>
      </c>
      <c r="AO91" s="1601">
        <v>112630079.47488469</v>
      </c>
      <c r="AP91" s="1601">
        <v>111817540.08538131</v>
      </c>
      <c r="AQ91" s="1601">
        <v>110878990.97542426</v>
      </c>
    </row>
    <row r="92" spans="1:43" ht="15" customHeight="1">
      <c r="E92" s="131"/>
      <c r="F92" s="94" t="s">
        <v>5387</v>
      </c>
      <c r="G92" s="162"/>
      <c r="H92" s="1601"/>
      <c r="I92" s="1601"/>
      <c r="J92" s="1601"/>
      <c r="K92" s="1601"/>
      <c r="L92" s="1601"/>
      <c r="M92" s="1601"/>
      <c r="N92" s="1601"/>
      <c r="O92" s="1601"/>
      <c r="P92" s="1601"/>
      <c r="Q92" s="1601"/>
      <c r="R92" s="1601"/>
      <c r="S92" s="1601"/>
      <c r="T92" s="1601"/>
      <c r="U92" s="1601"/>
      <c r="V92" s="1601"/>
      <c r="W92" s="1601"/>
      <c r="X92" s="1601"/>
      <c r="Y92" s="1601"/>
      <c r="Z92" s="1601"/>
      <c r="AA92" s="1601">
        <v>10960567.629868587</v>
      </c>
      <c r="AB92" s="1601">
        <v>11760872.099449988</v>
      </c>
      <c r="AC92" s="1601">
        <v>11761174.006135844</v>
      </c>
      <c r="AD92" s="1601">
        <v>11857889.836817531</v>
      </c>
      <c r="AE92" s="1601">
        <v>12267041.136442184</v>
      </c>
      <c r="AF92" s="1601">
        <v>12790803.148367012</v>
      </c>
      <c r="AG92" s="1601">
        <v>13088667.097451342</v>
      </c>
      <c r="AH92" s="1601">
        <v>13405974.230549842</v>
      </c>
      <c r="AI92" s="1601">
        <v>13748480.740502223</v>
      </c>
      <c r="AJ92" s="1601">
        <v>14176252.8058798</v>
      </c>
      <c r="AK92" s="1601">
        <v>14667754.742353229</v>
      </c>
      <c r="AL92" s="1601">
        <v>15089907.234798929</v>
      </c>
      <c r="AM92" s="1601">
        <v>15659294.545706296</v>
      </c>
      <c r="AN92" s="1601">
        <v>16110874.972123705</v>
      </c>
      <c r="AO92" s="1601">
        <v>16450949.4052651</v>
      </c>
      <c r="AP92" s="1601">
        <v>16488740.079259878</v>
      </c>
      <c r="AQ92" s="1601">
        <v>16989074.336413674</v>
      </c>
    </row>
    <row r="93" spans="1:43" ht="15" customHeight="1">
      <c r="E93" s="131"/>
      <c r="F93" s="82" t="s">
        <v>38</v>
      </c>
      <c r="G93" s="472"/>
      <c r="H93" s="2830"/>
      <c r="I93" s="2830"/>
      <c r="J93" s="2830"/>
      <c r="K93" s="2830"/>
      <c r="L93" s="2830"/>
      <c r="M93" s="2830"/>
      <c r="N93" s="2830"/>
      <c r="O93" s="2830"/>
      <c r="P93" s="2830"/>
      <c r="Q93" s="2830"/>
      <c r="R93" s="2830"/>
      <c r="S93" s="2830"/>
      <c r="T93" s="2830"/>
      <c r="U93" s="2830"/>
      <c r="V93" s="2830"/>
      <c r="W93" s="2830"/>
      <c r="X93" s="2830"/>
      <c r="Y93" s="2830"/>
      <c r="Z93" s="2830"/>
      <c r="AA93" s="2830">
        <v>140777349.31661177</v>
      </c>
      <c r="AB93" s="2830">
        <v>163960190.38998267</v>
      </c>
      <c r="AC93" s="2830">
        <v>157067008.0288153</v>
      </c>
      <c r="AD93" s="2830">
        <v>150240009.13016954</v>
      </c>
      <c r="AE93" s="2830">
        <v>147970753.62906927</v>
      </c>
      <c r="AF93" s="2830">
        <v>149016939.42463982</v>
      </c>
      <c r="AG93" s="2830">
        <v>152318947.78101</v>
      </c>
      <c r="AH93" s="2830">
        <v>154426548.58522275</v>
      </c>
      <c r="AI93" s="2830">
        <v>157437829.84964377</v>
      </c>
      <c r="AJ93" s="2830">
        <v>160174731.74824059</v>
      </c>
      <c r="AK93" s="2830">
        <v>163104864.50054473</v>
      </c>
      <c r="AL93" s="2830">
        <v>169405569.38022643</v>
      </c>
      <c r="AM93" s="2830">
        <v>173434743.8056238</v>
      </c>
      <c r="AN93" s="2830">
        <v>174851712.70323238</v>
      </c>
      <c r="AO93" s="2830">
        <v>175735812.96426225</v>
      </c>
      <c r="AP93" s="2830">
        <v>175763759.94503471</v>
      </c>
      <c r="AQ93" s="2830">
        <v>176241665.71856686</v>
      </c>
    </row>
    <row r="94" spans="1:43" ht="15" customHeight="1">
      <c r="E94" s="131"/>
      <c r="F94" s="20"/>
      <c r="G94" s="536"/>
      <c r="H94" s="2831"/>
      <c r="I94" s="2831"/>
      <c r="J94" s="2831"/>
      <c r="K94" s="2831"/>
      <c r="L94" s="2831"/>
      <c r="M94" s="2831"/>
      <c r="N94" s="2831"/>
      <c r="O94" s="2831"/>
      <c r="P94" s="2831"/>
      <c r="Q94" s="2831"/>
      <c r="R94" s="2831"/>
      <c r="S94" s="2831"/>
      <c r="T94" s="2831"/>
      <c r="U94" s="2831"/>
      <c r="V94" s="2831"/>
      <c r="W94" s="2831"/>
      <c r="X94" s="2831"/>
      <c r="Y94" s="2831"/>
      <c r="Z94" s="2831"/>
      <c r="AA94" s="2831"/>
      <c r="AB94" s="2831"/>
      <c r="AC94" s="2831"/>
      <c r="AD94" s="2831"/>
      <c r="AE94" s="2831"/>
      <c r="AF94" s="2831"/>
      <c r="AG94" s="2831"/>
      <c r="AH94" s="2831"/>
      <c r="AI94" s="2831"/>
      <c r="AJ94" s="2831"/>
      <c r="AK94" s="2831"/>
      <c r="AL94" s="2831"/>
      <c r="AM94" s="2831"/>
      <c r="AN94" s="2831"/>
      <c r="AO94" s="2831"/>
      <c r="AP94" s="2831"/>
      <c r="AQ94" s="2831"/>
    </row>
    <row r="95" spans="1:43" ht="15" customHeight="1">
      <c r="E95" s="487" t="s">
        <v>3037</v>
      </c>
      <c r="F95" s="20"/>
      <c r="G95" s="115"/>
      <c r="H95" s="1601"/>
      <c r="I95" s="1601"/>
      <c r="J95" s="1601"/>
      <c r="K95" s="1601"/>
      <c r="L95" s="1601"/>
      <c r="M95" s="1601"/>
      <c r="N95" s="1601"/>
      <c r="O95" s="1601"/>
      <c r="P95" s="1601"/>
      <c r="Q95" s="1601"/>
      <c r="R95" s="1601"/>
      <c r="S95" s="1601"/>
      <c r="T95" s="1601"/>
      <c r="U95" s="1601"/>
      <c r="V95" s="1601"/>
      <c r="W95" s="1601"/>
      <c r="X95" s="1601"/>
      <c r="Y95" s="1601"/>
      <c r="Z95" s="1601"/>
      <c r="AA95" s="1601"/>
      <c r="AB95" s="1601"/>
      <c r="AC95" s="1601"/>
      <c r="AD95" s="1601"/>
      <c r="AE95" s="1601"/>
      <c r="AF95" s="1601"/>
      <c r="AG95" s="1601"/>
      <c r="AH95" s="1601"/>
      <c r="AI95" s="1601"/>
      <c r="AJ95" s="1601"/>
      <c r="AK95" s="1601"/>
      <c r="AL95" s="1601"/>
      <c r="AM95" s="1601"/>
      <c r="AN95" s="1601"/>
      <c r="AO95" s="1601"/>
      <c r="AP95" s="1601"/>
      <c r="AQ95" s="1601"/>
    </row>
    <row r="96" spans="1:43" ht="15" customHeight="1">
      <c r="E96" s="131"/>
      <c r="F96" s="20" t="s">
        <v>5386</v>
      </c>
      <c r="G96" s="115"/>
      <c r="H96" s="1601"/>
      <c r="I96" s="1601"/>
      <c r="J96" s="1601"/>
      <c r="K96" s="1601"/>
      <c r="L96" s="1601"/>
      <c r="M96" s="1601"/>
      <c r="N96" s="1601"/>
      <c r="O96" s="1601"/>
      <c r="P96" s="1601"/>
      <c r="Q96" s="1601"/>
      <c r="R96" s="1601"/>
      <c r="S96" s="1601"/>
      <c r="T96" s="1601"/>
      <c r="U96" s="1601"/>
      <c r="V96" s="1601"/>
      <c r="W96" s="1601"/>
      <c r="X96" s="1601"/>
      <c r="Y96" s="1601"/>
      <c r="Z96" s="1601"/>
      <c r="AA96" s="1601"/>
      <c r="AB96" s="1601"/>
      <c r="AC96" s="1601"/>
      <c r="AD96" s="1601"/>
      <c r="AE96" s="1601"/>
      <c r="AF96" s="1601"/>
      <c r="AG96" s="1601"/>
      <c r="AH96" s="1601"/>
      <c r="AI96" s="1601"/>
      <c r="AJ96" s="1601"/>
      <c r="AK96" s="1601"/>
      <c r="AL96" s="1601"/>
      <c r="AM96" s="1601"/>
      <c r="AN96" s="1601"/>
      <c r="AO96" s="1601"/>
      <c r="AP96" s="1601"/>
      <c r="AQ96" s="1601"/>
    </row>
    <row r="97" spans="2:43" ht="15" customHeight="1">
      <c r="E97" s="131"/>
      <c r="F97" s="20"/>
      <c r="G97" s="2590" t="s">
        <v>29</v>
      </c>
      <c r="H97" s="1601"/>
      <c r="I97" s="1601"/>
      <c r="J97" s="1601"/>
      <c r="K97" s="1601"/>
      <c r="L97" s="1601"/>
      <c r="M97" s="1601"/>
      <c r="N97" s="1601"/>
      <c r="O97" s="1601"/>
      <c r="P97" s="1601"/>
      <c r="Q97" s="1601"/>
      <c r="R97" s="1601"/>
      <c r="S97" s="1601"/>
      <c r="T97" s="1601"/>
      <c r="U97" s="1601"/>
      <c r="V97" s="1601"/>
      <c r="W97" s="1601"/>
      <c r="X97" s="1601"/>
      <c r="Y97" s="1601"/>
      <c r="Z97" s="1601"/>
      <c r="AA97" s="1601">
        <v>35756391.930616938</v>
      </c>
      <c r="AB97" s="1601">
        <v>40654371.032482922</v>
      </c>
      <c r="AC97" s="1601">
        <v>48845090.312659919</v>
      </c>
      <c r="AD97" s="1601">
        <v>52577109.239606015</v>
      </c>
      <c r="AE97" s="1601">
        <v>63018321.190631725</v>
      </c>
      <c r="AF97" s="1601">
        <v>71385950.393122867</v>
      </c>
      <c r="AG97" s="1601">
        <v>80446958.989062309</v>
      </c>
      <c r="AH97" s="1601">
        <v>87404230.490398556</v>
      </c>
      <c r="AI97" s="1601">
        <v>92323972.756326944</v>
      </c>
      <c r="AJ97" s="1601">
        <v>97713591.669868305</v>
      </c>
      <c r="AK97" s="1601">
        <v>101800253.61697376</v>
      </c>
      <c r="AL97" s="1601">
        <v>105774639.08330037</v>
      </c>
      <c r="AM97" s="1601">
        <v>114393419.41327463</v>
      </c>
      <c r="AN97" s="1601">
        <v>116237381.0283545</v>
      </c>
      <c r="AO97" s="1601">
        <v>120013337.62574148</v>
      </c>
      <c r="AP97" s="1601">
        <v>122604065.43149604</v>
      </c>
      <c r="AQ97" s="1601">
        <v>127737281.17001906</v>
      </c>
    </row>
    <row r="98" spans="2:43" ht="15" customHeight="1">
      <c r="E98" s="131"/>
      <c r="F98" s="20"/>
      <c r="G98" s="2590" t="s">
        <v>5388</v>
      </c>
      <c r="H98" s="1601"/>
      <c r="I98" s="1601"/>
      <c r="J98" s="1601"/>
      <c r="K98" s="1601"/>
      <c r="L98" s="1601"/>
      <c r="M98" s="1601"/>
      <c r="N98" s="1601"/>
      <c r="O98" s="1601"/>
      <c r="P98" s="1601"/>
      <c r="Q98" s="1601"/>
      <c r="R98" s="1601"/>
      <c r="S98" s="1601"/>
      <c r="T98" s="1601"/>
      <c r="U98" s="1601"/>
      <c r="V98" s="1601"/>
      <c r="W98" s="1601"/>
      <c r="X98" s="1601"/>
      <c r="Y98" s="1601"/>
      <c r="Z98" s="1601"/>
      <c r="AA98" s="1601">
        <v>45623071.435774796</v>
      </c>
      <c r="AB98" s="1601">
        <v>53343200.297173128</v>
      </c>
      <c r="AC98" s="1601">
        <v>54662877.317376062</v>
      </c>
      <c r="AD98" s="1601">
        <v>55162634.789311223</v>
      </c>
      <c r="AE98" s="1601">
        <v>56782693.57621292</v>
      </c>
      <c r="AF98" s="1601">
        <v>58053420.471325956</v>
      </c>
      <c r="AG98" s="1601">
        <v>58994552.996883109</v>
      </c>
      <c r="AH98" s="1601">
        <v>60025121.535839632</v>
      </c>
      <c r="AI98" s="1601">
        <v>61706613.278942198</v>
      </c>
      <c r="AJ98" s="1601">
        <v>63817154.577632524</v>
      </c>
      <c r="AK98" s="1601">
        <v>65909654.604827717</v>
      </c>
      <c r="AL98" s="1601">
        <v>67824843.351836085</v>
      </c>
      <c r="AM98" s="1601">
        <v>71024968.345184222</v>
      </c>
      <c r="AN98" s="1601">
        <v>73524249.234349802</v>
      </c>
      <c r="AO98" s="1601">
        <v>75421637.421433508</v>
      </c>
      <c r="AP98" s="1601">
        <v>74632612.195514545</v>
      </c>
      <c r="AQ98" s="1601">
        <v>77946904.744380951</v>
      </c>
    </row>
    <row r="99" spans="2:43" ht="15" customHeight="1">
      <c r="E99" s="131"/>
      <c r="F99" s="20" t="s">
        <v>570</v>
      </c>
      <c r="G99" s="2590"/>
      <c r="H99" s="1601"/>
      <c r="I99" s="1601"/>
      <c r="J99" s="1601"/>
      <c r="K99" s="1601"/>
      <c r="L99" s="1601"/>
      <c r="M99" s="1601"/>
      <c r="N99" s="1601"/>
      <c r="O99" s="1601"/>
      <c r="P99" s="1601"/>
      <c r="Q99" s="1601"/>
      <c r="R99" s="1601"/>
      <c r="S99" s="1601"/>
      <c r="T99" s="1601"/>
      <c r="U99" s="1601"/>
      <c r="V99" s="1601"/>
      <c r="W99" s="1601"/>
      <c r="X99" s="1601"/>
      <c r="Y99" s="1601"/>
      <c r="Z99" s="1601"/>
      <c r="AA99" s="1601"/>
      <c r="AB99" s="1601"/>
      <c r="AC99" s="1601"/>
      <c r="AD99" s="1601"/>
      <c r="AE99" s="1601"/>
      <c r="AF99" s="1601"/>
      <c r="AG99" s="1601"/>
      <c r="AH99" s="1601"/>
      <c r="AI99" s="1601"/>
      <c r="AJ99" s="1601"/>
      <c r="AK99" s="1601"/>
      <c r="AL99" s="1601"/>
      <c r="AM99" s="1601"/>
      <c r="AN99" s="1601"/>
      <c r="AO99" s="1601"/>
      <c r="AP99" s="1601"/>
      <c r="AQ99" s="1601"/>
    </row>
    <row r="100" spans="2:43" ht="15" customHeight="1">
      <c r="E100" s="131"/>
      <c r="F100" s="20"/>
      <c r="G100" s="2590" t="s">
        <v>3160</v>
      </c>
      <c r="H100" s="1601"/>
      <c r="I100" s="1601"/>
      <c r="J100" s="1601"/>
      <c r="K100" s="1601"/>
      <c r="L100" s="1601"/>
      <c r="M100" s="1601"/>
      <c r="N100" s="1601"/>
      <c r="O100" s="1601"/>
      <c r="P100" s="1601"/>
      <c r="Q100" s="1601"/>
      <c r="R100" s="1601"/>
      <c r="S100" s="1601"/>
      <c r="T100" s="1601"/>
      <c r="U100" s="1601"/>
      <c r="V100" s="1601"/>
      <c r="W100" s="1601"/>
      <c r="X100" s="1601"/>
      <c r="Y100" s="1601"/>
      <c r="Z100" s="1601"/>
      <c r="AA100" s="1601">
        <v>171779143.80277953</v>
      </c>
      <c r="AB100" s="1601">
        <v>180333236.88733378</v>
      </c>
      <c r="AC100" s="1601">
        <v>188280157.79607561</v>
      </c>
      <c r="AD100" s="1601">
        <v>206531224.42353529</v>
      </c>
      <c r="AE100" s="1601">
        <v>215411673.44488686</v>
      </c>
      <c r="AF100" s="1601">
        <v>226801501.14513135</v>
      </c>
      <c r="AG100" s="1601">
        <v>248098286.44067496</v>
      </c>
      <c r="AH100" s="1601">
        <v>269370862.18072683</v>
      </c>
      <c r="AI100" s="1601">
        <v>279971279.24182576</v>
      </c>
      <c r="AJ100" s="1601">
        <v>300203440.63473815</v>
      </c>
      <c r="AK100" s="1601">
        <v>320438135.18073958</v>
      </c>
      <c r="AL100" s="1601">
        <v>326104043.85712081</v>
      </c>
      <c r="AM100" s="1601">
        <v>331257983.7516697</v>
      </c>
      <c r="AN100" s="1601">
        <v>337120799.94528711</v>
      </c>
      <c r="AO100" s="1601">
        <v>340276826.76139748</v>
      </c>
      <c r="AP100" s="1601">
        <v>342345043.05349725</v>
      </c>
      <c r="AQ100" s="1601">
        <v>358042905.0575195</v>
      </c>
    </row>
    <row r="101" spans="2:43" ht="15" customHeight="1">
      <c r="E101" s="131"/>
      <c r="F101" s="20"/>
      <c r="G101" s="2590" t="s">
        <v>5358</v>
      </c>
      <c r="H101" s="1601"/>
      <c r="I101" s="1601"/>
      <c r="J101" s="1601"/>
      <c r="K101" s="1601"/>
      <c r="L101" s="1601"/>
      <c r="M101" s="1601"/>
      <c r="N101" s="1601"/>
      <c r="O101" s="1601"/>
      <c r="P101" s="1601"/>
      <c r="Q101" s="1601"/>
      <c r="R101" s="1601"/>
      <c r="S101" s="1601"/>
      <c r="T101" s="1601"/>
      <c r="U101" s="1601"/>
      <c r="V101" s="1601"/>
      <c r="W101" s="1601"/>
      <c r="X101" s="1601"/>
      <c r="Y101" s="1601"/>
      <c r="Z101" s="1601"/>
      <c r="AA101" s="1601">
        <v>196710221.63787717</v>
      </c>
      <c r="AB101" s="1601">
        <v>176242075.72110832</v>
      </c>
      <c r="AC101" s="1601">
        <v>182930216.33007169</v>
      </c>
      <c r="AD101" s="1601">
        <v>197070444.86880058</v>
      </c>
      <c r="AE101" s="1601">
        <v>201783374.47177953</v>
      </c>
      <c r="AF101" s="1601">
        <v>211268856.75554967</v>
      </c>
      <c r="AG101" s="1601">
        <v>248936899.27516559</v>
      </c>
      <c r="AH101" s="1601">
        <v>291688521.5298084</v>
      </c>
      <c r="AI101" s="1601">
        <v>340992290.27162659</v>
      </c>
      <c r="AJ101" s="1601">
        <v>385157560.19955838</v>
      </c>
      <c r="AK101" s="1601">
        <v>428976562.69444293</v>
      </c>
      <c r="AL101" s="1601">
        <v>481987532.44841444</v>
      </c>
      <c r="AM101" s="1601">
        <v>529005417.43160152</v>
      </c>
      <c r="AN101" s="1601">
        <v>561728286.00108337</v>
      </c>
      <c r="AO101" s="1601">
        <v>581615590.85454857</v>
      </c>
      <c r="AP101" s="1601">
        <v>576687264.55366242</v>
      </c>
      <c r="AQ101" s="1601">
        <v>561026698.64013708</v>
      </c>
    </row>
    <row r="102" spans="2:43" ht="15" customHeight="1">
      <c r="E102" s="131"/>
      <c r="F102" s="94" t="s">
        <v>5389</v>
      </c>
      <c r="G102" s="2775"/>
      <c r="H102" s="1601"/>
      <c r="I102" s="1601"/>
      <c r="J102" s="1601"/>
      <c r="K102" s="1601"/>
      <c r="L102" s="1601"/>
      <c r="M102" s="1601"/>
      <c r="N102" s="1601"/>
      <c r="O102" s="1601"/>
      <c r="P102" s="1601"/>
      <c r="Q102" s="1601"/>
      <c r="R102" s="1601"/>
      <c r="S102" s="1601"/>
      <c r="T102" s="1601"/>
      <c r="U102" s="1601"/>
      <c r="V102" s="1601"/>
      <c r="W102" s="1601"/>
      <c r="X102" s="1601"/>
      <c r="Y102" s="1601"/>
      <c r="Z102" s="1601"/>
      <c r="AA102" s="1601">
        <v>84980278.12492539</v>
      </c>
      <c r="AB102" s="1601">
        <v>97244767.419467002</v>
      </c>
      <c r="AC102" s="1601">
        <v>90447447.452935249</v>
      </c>
      <c r="AD102" s="1601">
        <v>85131078.077464163</v>
      </c>
      <c r="AE102" s="1601">
        <v>84999101.35269843</v>
      </c>
      <c r="AF102" s="1601">
        <v>82748484.286273405</v>
      </c>
      <c r="AG102" s="1601">
        <v>78240475.930265114</v>
      </c>
      <c r="AH102" s="1601">
        <v>75490573.986497015</v>
      </c>
      <c r="AI102" s="1601">
        <v>75922512.200814456</v>
      </c>
      <c r="AJ102" s="1601">
        <v>78273201.425268963</v>
      </c>
      <c r="AK102" s="1601">
        <v>80059894.181002244</v>
      </c>
      <c r="AL102" s="1601">
        <v>80250979.17903012</v>
      </c>
      <c r="AM102" s="1601">
        <v>87422259.132493407</v>
      </c>
      <c r="AN102" s="1601">
        <v>91771822.097204506</v>
      </c>
      <c r="AO102" s="1601">
        <v>94577478.606071129</v>
      </c>
      <c r="AP102" s="1601">
        <v>83999936.005850226</v>
      </c>
      <c r="AQ102" s="1601">
        <v>93807459.63784802</v>
      </c>
    </row>
    <row r="103" spans="2:43" ht="15" customHeight="1">
      <c r="E103" s="131"/>
      <c r="F103" s="82" t="s">
        <v>38</v>
      </c>
      <c r="G103" s="472"/>
      <c r="H103" s="2830"/>
      <c r="I103" s="2830"/>
      <c r="J103" s="2830"/>
      <c r="K103" s="2830"/>
      <c r="L103" s="2830"/>
      <c r="M103" s="2830"/>
      <c r="N103" s="2830"/>
      <c r="O103" s="2830"/>
      <c r="P103" s="2830"/>
      <c r="Q103" s="2830"/>
      <c r="R103" s="2830"/>
      <c r="S103" s="2830"/>
      <c r="T103" s="2830"/>
      <c r="U103" s="2830"/>
      <c r="V103" s="2830"/>
      <c r="W103" s="2830"/>
      <c r="X103" s="2830"/>
      <c r="Y103" s="2830"/>
      <c r="Z103" s="2830"/>
      <c r="AA103" s="2830">
        <v>534849106.93197381</v>
      </c>
      <c r="AB103" s="2830">
        <v>547817651.35756516</v>
      </c>
      <c r="AC103" s="2830">
        <v>565165789.20911849</v>
      </c>
      <c r="AD103" s="2830">
        <v>596472491.39871728</v>
      </c>
      <c r="AE103" s="2830">
        <v>621995164.03620946</v>
      </c>
      <c r="AF103" s="2830">
        <v>650258213.05140316</v>
      </c>
      <c r="AG103" s="2830">
        <v>714717173.63205099</v>
      </c>
      <c r="AH103" s="2830">
        <v>783979309.72327054</v>
      </c>
      <c r="AI103" s="2830">
        <v>850916667.74953604</v>
      </c>
      <c r="AJ103" s="2830">
        <v>925164948.50706637</v>
      </c>
      <c r="AK103" s="2830">
        <v>997184500.27798617</v>
      </c>
      <c r="AL103" s="2830">
        <v>1061942037.9197018</v>
      </c>
      <c r="AM103" s="2830">
        <v>1133104048.0742235</v>
      </c>
      <c r="AN103" s="2830">
        <v>1180382538.3062792</v>
      </c>
      <c r="AO103" s="2830">
        <v>1211904871.2691922</v>
      </c>
      <c r="AP103" s="2830">
        <v>1200268921.2400208</v>
      </c>
      <c r="AQ103" s="2830">
        <v>1218561249.2499046</v>
      </c>
    </row>
    <row r="104" spans="2:43" ht="15" customHeight="1">
      <c r="E104" s="131"/>
      <c r="F104" s="20"/>
      <c r="G104" s="536"/>
      <c r="H104" s="2831"/>
      <c r="I104" s="2831"/>
      <c r="J104" s="2831"/>
      <c r="K104" s="2831"/>
      <c r="L104" s="2831"/>
      <c r="M104" s="2831"/>
      <c r="N104" s="2831"/>
      <c r="O104" s="2831"/>
      <c r="P104" s="2831"/>
      <c r="Q104" s="2831"/>
      <c r="R104" s="2831"/>
      <c r="S104" s="2831"/>
      <c r="T104" s="2831"/>
      <c r="U104" s="2831"/>
      <c r="V104" s="2831"/>
      <c r="W104" s="2831"/>
      <c r="X104" s="2831"/>
      <c r="Y104" s="2831"/>
      <c r="Z104" s="2831"/>
      <c r="AA104" s="2831"/>
      <c r="AB104" s="2831"/>
      <c r="AC104" s="2831"/>
      <c r="AD104" s="2831"/>
      <c r="AE104" s="2831"/>
      <c r="AF104" s="2831"/>
      <c r="AG104" s="2831"/>
      <c r="AH104" s="2831"/>
      <c r="AI104" s="2831"/>
      <c r="AJ104" s="2831"/>
      <c r="AK104" s="2831"/>
      <c r="AL104" s="2831"/>
      <c r="AM104" s="2831"/>
      <c r="AN104" s="2831"/>
      <c r="AO104" s="2831"/>
      <c r="AP104" s="2831"/>
      <c r="AQ104" s="2831"/>
    </row>
    <row r="105" spans="2:43" ht="15" customHeight="1">
      <c r="E105" s="487" t="s">
        <v>3038</v>
      </c>
      <c r="F105" s="20"/>
      <c r="G105" s="2590"/>
      <c r="H105" s="1601"/>
      <c r="I105" s="1601"/>
      <c r="J105" s="1601"/>
      <c r="K105" s="1601"/>
      <c r="L105" s="1601"/>
      <c r="M105" s="1601"/>
      <c r="N105" s="1601"/>
      <c r="O105" s="1601"/>
      <c r="P105" s="1601"/>
      <c r="Q105" s="1601"/>
      <c r="R105" s="1601"/>
      <c r="S105" s="1601"/>
      <c r="T105" s="1601"/>
      <c r="U105" s="1601"/>
      <c r="V105" s="1601"/>
      <c r="W105" s="1601"/>
      <c r="X105" s="1601"/>
      <c r="Y105" s="1601"/>
      <c r="Z105" s="1601"/>
      <c r="AA105" s="1601"/>
      <c r="AB105" s="1601"/>
      <c r="AC105" s="1601"/>
      <c r="AD105" s="1601"/>
      <c r="AE105" s="1601"/>
      <c r="AF105" s="1601"/>
      <c r="AG105" s="1601"/>
      <c r="AH105" s="1601"/>
      <c r="AI105" s="1601"/>
      <c r="AJ105" s="1601"/>
      <c r="AK105" s="1601"/>
      <c r="AL105" s="1601"/>
      <c r="AM105" s="1601"/>
      <c r="AN105" s="1601"/>
      <c r="AO105" s="1601"/>
      <c r="AP105" s="1601"/>
      <c r="AQ105" s="1601"/>
    </row>
    <row r="106" spans="2:43" ht="15" customHeight="1">
      <c r="E106" s="131"/>
      <c r="F106" s="20" t="s">
        <v>5390</v>
      </c>
      <c r="G106" s="2590"/>
      <c r="H106" s="1601"/>
      <c r="I106" s="1601"/>
      <c r="J106" s="1601"/>
      <c r="K106" s="1601"/>
      <c r="L106" s="1601"/>
      <c r="M106" s="1601"/>
      <c r="N106" s="1601"/>
      <c r="O106" s="1601"/>
      <c r="P106" s="1601"/>
      <c r="Q106" s="1601"/>
      <c r="R106" s="1601"/>
      <c r="S106" s="1601"/>
      <c r="T106" s="1601"/>
      <c r="U106" s="1601"/>
      <c r="V106" s="1601"/>
      <c r="W106" s="1601"/>
      <c r="X106" s="1601"/>
      <c r="Y106" s="1601"/>
      <c r="Z106" s="1601"/>
      <c r="AA106" s="1601"/>
      <c r="AB106" s="1601"/>
      <c r="AC106" s="1601"/>
      <c r="AD106" s="1601"/>
      <c r="AE106" s="1601"/>
      <c r="AF106" s="1601"/>
      <c r="AG106" s="1601"/>
      <c r="AH106" s="1601"/>
      <c r="AI106" s="1601"/>
      <c r="AJ106" s="1601"/>
      <c r="AK106" s="1601"/>
      <c r="AL106" s="1601"/>
      <c r="AM106" s="1601"/>
      <c r="AN106" s="1601"/>
      <c r="AO106" s="1601"/>
      <c r="AP106" s="1601"/>
      <c r="AQ106" s="1601"/>
    </row>
    <row r="107" spans="2:43" ht="15" customHeight="1">
      <c r="E107" s="131"/>
      <c r="F107" s="20"/>
      <c r="G107" s="2590" t="s">
        <v>5378</v>
      </c>
      <c r="H107" s="1601"/>
      <c r="I107" s="1601"/>
      <c r="J107" s="1601"/>
      <c r="K107" s="1601"/>
      <c r="L107" s="1601"/>
      <c r="M107" s="1601"/>
      <c r="N107" s="1601"/>
      <c r="O107" s="1601"/>
      <c r="P107" s="1601"/>
      <c r="Q107" s="1601"/>
      <c r="R107" s="1601"/>
      <c r="S107" s="1601"/>
      <c r="T107" s="1601"/>
      <c r="U107" s="1601"/>
      <c r="V107" s="1601"/>
      <c r="W107" s="1601"/>
      <c r="X107" s="1601"/>
      <c r="Y107" s="1601"/>
      <c r="Z107" s="1601"/>
      <c r="AA107" s="1601">
        <v>65037087.940326653</v>
      </c>
      <c r="AB107" s="1601">
        <v>74183447.228124663</v>
      </c>
      <c r="AC107" s="1601">
        <v>69571954.933108211</v>
      </c>
      <c r="AD107" s="1601">
        <v>65973704.040364154</v>
      </c>
      <c r="AE107" s="1601">
        <v>66045298.089897841</v>
      </c>
      <c r="AF107" s="1601">
        <v>64595621.374913394</v>
      </c>
      <c r="AG107" s="1601">
        <v>61505876.718502246</v>
      </c>
      <c r="AH107" s="1601">
        <v>59690702.190844454</v>
      </c>
      <c r="AI107" s="1601">
        <v>60198396.004001461</v>
      </c>
      <c r="AJ107" s="1601">
        <v>62061185.628251843</v>
      </c>
      <c r="AK107" s="1601">
        <v>63520306.000152342</v>
      </c>
      <c r="AL107" s="1601">
        <v>63822710.866319306</v>
      </c>
      <c r="AM107" s="1601">
        <v>69210600.561643034</v>
      </c>
      <c r="AN107" s="1601">
        <v>72516415.510626748</v>
      </c>
      <c r="AO107" s="1601">
        <v>74663942.533142984</v>
      </c>
      <c r="AP107" s="1601">
        <v>67066842.980046093</v>
      </c>
      <c r="AQ107" s="1601">
        <v>74337966.159355015</v>
      </c>
    </row>
    <row r="108" spans="2:43" ht="15" customHeight="1">
      <c r="E108" s="131"/>
      <c r="F108" s="20"/>
      <c r="G108" s="2590" t="s">
        <v>5379</v>
      </c>
      <c r="H108" s="1601"/>
      <c r="I108" s="1601"/>
      <c r="J108" s="1601"/>
      <c r="K108" s="1601"/>
      <c r="L108" s="1601"/>
      <c r="M108" s="1601"/>
      <c r="N108" s="1601"/>
      <c r="O108" s="1601"/>
      <c r="P108" s="1601"/>
      <c r="Q108" s="1601"/>
      <c r="R108" s="1601"/>
      <c r="S108" s="1601"/>
      <c r="T108" s="1601"/>
      <c r="U108" s="1601"/>
      <c r="V108" s="1601"/>
      <c r="W108" s="1601"/>
      <c r="X108" s="1601"/>
      <c r="Y108" s="1601"/>
      <c r="Z108" s="1601"/>
      <c r="AA108" s="1601">
        <v>54957833.576673947</v>
      </c>
      <c r="AB108" s="1601">
        <v>62594368.504177324</v>
      </c>
      <c r="AC108" s="1601">
        <v>58511266.145187803</v>
      </c>
      <c r="AD108" s="1601">
        <v>55358636.000145808</v>
      </c>
      <c r="AE108" s="1601">
        <v>55420407.221910208</v>
      </c>
      <c r="AF108" s="1601">
        <v>54204734.435985632</v>
      </c>
      <c r="AG108" s="1601">
        <v>51623002.699940957</v>
      </c>
      <c r="AH108" s="1601">
        <v>50086329.805649988</v>
      </c>
      <c r="AI108" s="1601">
        <v>50484973.073722489</v>
      </c>
      <c r="AJ108" s="1601">
        <v>52054684.478769846</v>
      </c>
      <c r="AK108" s="1601">
        <v>53289709.334310062</v>
      </c>
      <c r="AL108" s="1601">
        <v>53562938.677390546</v>
      </c>
      <c r="AM108" s="1601">
        <v>58070432.235896796</v>
      </c>
      <c r="AN108" s="1601">
        <v>60843861.226595618</v>
      </c>
      <c r="AO108" s="1601">
        <v>62651164.56658309</v>
      </c>
      <c r="AP108" s="1601">
        <v>56340318.271247879</v>
      </c>
      <c r="AQ108" s="1601">
        <v>62415841.843846366</v>
      </c>
    </row>
    <row r="109" spans="2:43" ht="15" customHeight="1">
      <c r="E109" s="131"/>
      <c r="F109" s="20"/>
      <c r="G109" s="2590" t="s">
        <v>3050</v>
      </c>
      <c r="H109" s="1601"/>
      <c r="I109" s="1601"/>
      <c r="J109" s="1601"/>
      <c r="K109" s="1601"/>
      <c r="L109" s="1601"/>
      <c r="M109" s="1601"/>
      <c r="N109" s="1601"/>
      <c r="O109" s="1601"/>
      <c r="P109" s="1601"/>
      <c r="Q109" s="1601"/>
      <c r="R109" s="1601"/>
      <c r="S109" s="1601"/>
      <c r="T109" s="1601"/>
      <c r="U109" s="1601"/>
      <c r="V109" s="1601"/>
      <c r="W109" s="1601"/>
      <c r="X109" s="1601"/>
      <c r="Y109" s="1601"/>
      <c r="Z109" s="1601"/>
      <c r="AA109" s="1601">
        <v>16048618.384728141</v>
      </c>
      <c r="AB109" s="1601">
        <v>18570221.638204761</v>
      </c>
      <c r="AC109" s="1601">
        <v>17390023.122596867</v>
      </c>
      <c r="AD109" s="1601">
        <v>16601583.081995113</v>
      </c>
      <c r="AE109" s="1601">
        <v>16717632.986830547</v>
      </c>
      <c r="AF109" s="1601">
        <v>16298323.613458894</v>
      </c>
      <c r="AG109" s="1601">
        <v>15464216.147810899</v>
      </c>
      <c r="AH109" s="1601">
        <v>14958070.318282142</v>
      </c>
      <c r="AI109" s="1601">
        <v>15038960.795528777</v>
      </c>
      <c r="AJ109" s="1601">
        <v>15454937.00273551</v>
      </c>
      <c r="AK109" s="1601">
        <v>15765213.998239523</v>
      </c>
      <c r="AL109" s="1601">
        <v>15782942.897218579</v>
      </c>
      <c r="AM109" s="1601">
        <v>17062253.640175395</v>
      </c>
      <c r="AN109" s="1601">
        <v>17814996.842548881</v>
      </c>
      <c r="AO109" s="1601">
        <v>18274671.189875059</v>
      </c>
      <c r="AP109" s="1601">
        <v>16348297.272087671</v>
      </c>
      <c r="AQ109" s="1601">
        <v>18070002.805384394</v>
      </c>
    </row>
    <row r="110" spans="2:43" ht="15" customHeight="1">
      <c r="E110" s="131"/>
      <c r="F110" s="94" t="s">
        <v>5391</v>
      </c>
      <c r="G110" s="2775"/>
      <c r="H110" s="1601"/>
      <c r="I110" s="1601"/>
      <c r="J110" s="1601"/>
      <c r="K110" s="1601"/>
      <c r="L110" s="1601"/>
      <c r="M110" s="1601"/>
      <c r="N110" s="1601"/>
      <c r="O110" s="1601"/>
      <c r="P110" s="1601"/>
      <c r="Q110" s="1601"/>
      <c r="R110" s="1601"/>
      <c r="S110" s="1601"/>
      <c r="T110" s="1601"/>
      <c r="U110" s="1601"/>
      <c r="V110" s="1601"/>
      <c r="W110" s="1601"/>
      <c r="X110" s="1601"/>
      <c r="Y110" s="1601"/>
      <c r="Z110" s="1601"/>
      <c r="AA110" s="1601">
        <v>-1524316.7610000002</v>
      </c>
      <c r="AB110" s="1601">
        <v>-1404418.6599299998</v>
      </c>
      <c r="AC110" s="1601">
        <v>-1483323.9982208998</v>
      </c>
      <c r="AD110" s="1601">
        <v>-1578167.155489617</v>
      </c>
      <c r="AE110" s="1601">
        <v>-1685923.2503269159</v>
      </c>
      <c r="AF110" s="1601">
        <v>-1793689.0403661458</v>
      </c>
      <c r="AG110" s="1601">
        <v>-1926422.6502100839</v>
      </c>
      <c r="AH110" s="1601">
        <v>-2062379.7243987885</v>
      </c>
      <c r="AI110" s="1601">
        <v>-2186607.0194131914</v>
      </c>
      <c r="AJ110" s="1601">
        <v>-2318734.343881872</v>
      </c>
      <c r="AK110" s="1601">
        <v>-2459291.7924538283</v>
      </c>
      <c r="AL110" s="1601">
        <v>-2608846.7719646115</v>
      </c>
      <c r="AM110" s="1601">
        <v>-2766306.3461833466</v>
      </c>
      <c r="AN110" s="1601">
        <v>-2925264.3429603223</v>
      </c>
      <c r="AO110" s="1601">
        <v>-3093615.2271388914</v>
      </c>
      <c r="AP110" s="1601">
        <v>-3271929.7922185287</v>
      </c>
      <c r="AQ110" s="1601">
        <v>-3460814.4518127367</v>
      </c>
    </row>
    <row r="111" spans="2:43" ht="15" customHeight="1">
      <c r="E111" s="131"/>
      <c r="F111" s="82" t="s">
        <v>38</v>
      </c>
      <c r="G111" s="472"/>
      <c r="H111" s="2830"/>
      <c r="I111" s="2830"/>
      <c r="J111" s="2830"/>
      <c r="K111" s="2830"/>
      <c r="L111" s="2830"/>
      <c r="M111" s="2830"/>
      <c r="N111" s="2830"/>
      <c r="O111" s="2830"/>
      <c r="P111" s="2830"/>
      <c r="Q111" s="2830"/>
      <c r="R111" s="2830"/>
      <c r="S111" s="2830"/>
      <c r="T111" s="2830"/>
      <c r="U111" s="2830"/>
      <c r="V111" s="2830"/>
      <c r="W111" s="2830"/>
      <c r="X111" s="2830"/>
      <c r="Y111" s="2830"/>
      <c r="Z111" s="2830"/>
      <c r="AA111" s="2830">
        <v>134519223.14072874</v>
      </c>
      <c r="AB111" s="2830">
        <v>153943618.71057674</v>
      </c>
      <c r="AC111" s="2830">
        <v>143989920.20267197</v>
      </c>
      <c r="AD111" s="2830">
        <v>136355755.96701545</v>
      </c>
      <c r="AE111" s="2830">
        <v>136497415.04831168</v>
      </c>
      <c r="AF111" s="2830">
        <v>133304990.38399178</v>
      </c>
      <c r="AG111" s="2830">
        <v>126666672.91604403</v>
      </c>
      <c r="AH111" s="2830">
        <v>122672722.59037779</v>
      </c>
      <c r="AI111" s="2830">
        <v>123535722.85383953</v>
      </c>
      <c r="AJ111" s="2830">
        <v>127252072.76587532</v>
      </c>
      <c r="AK111" s="2830">
        <v>130115937.5402481</v>
      </c>
      <c r="AL111" s="2830">
        <v>130559745.66896382</v>
      </c>
      <c r="AM111" s="2830">
        <v>141576980.09153187</v>
      </c>
      <c r="AN111" s="2830">
        <v>148250009.23681092</v>
      </c>
      <c r="AO111" s="2830">
        <v>152496163.06246227</v>
      </c>
      <c r="AP111" s="2830">
        <v>136483528.73116311</v>
      </c>
      <c r="AQ111" s="2830">
        <v>151362996.35677302</v>
      </c>
    </row>
    <row r="112" spans="2:43" ht="15" customHeight="1">
      <c r="B112" s="36">
        <v>0</v>
      </c>
      <c r="E112" s="131"/>
      <c r="F112" s="20"/>
      <c r="G112" s="536"/>
      <c r="H112" s="2831"/>
      <c r="I112" s="2831"/>
      <c r="J112" s="2831"/>
      <c r="K112" s="2831"/>
      <c r="L112" s="2831"/>
      <c r="M112" s="2831"/>
      <c r="N112" s="2831"/>
      <c r="O112" s="2831"/>
      <c r="P112" s="2831"/>
      <c r="Q112" s="2831"/>
      <c r="R112" s="2831"/>
      <c r="S112" s="2831"/>
      <c r="T112" s="2831"/>
      <c r="U112" s="2831"/>
      <c r="V112" s="2831"/>
      <c r="W112" s="2831"/>
      <c r="X112" s="2831"/>
      <c r="Y112" s="2831"/>
      <c r="Z112" s="2831"/>
      <c r="AA112" s="2831"/>
      <c r="AB112" s="2831"/>
      <c r="AC112" s="2831"/>
      <c r="AD112" s="2831"/>
      <c r="AE112" s="2831"/>
      <c r="AF112" s="2831"/>
      <c r="AG112" s="2831"/>
      <c r="AH112" s="2831"/>
      <c r="AI112" s="2831"/>
      <c r="AJ112" s="2831"/>
      <c r="AK112" s="2831"/>
      <c r="AL112" s="2831"/>
      <c r="AM112" s="2831"/>
      <c r="AN112" s="2831"/>
      <c r="AO112" s="2831"/>
      <c r="AP112" s="2831"/>
      <c r="AQ112" s="2831"/>
    </row>
    <row r="113" spans="2:43" ht="15" customHeight="1">
      <c r="E113" s="487" t="s">
        <v>3052</v>
      </c>
      <c r="F113" s="20"/>
      <c r="G113" s="2590"/>
      <c r="H113" s="1601"/>
      <c r="I113" s="1601"/>
      <c r="J113" s="1601"/>
      <c r="K113" s="1601"/>
      <c r="L113" s="1601"/>
      <c r="M113" s="1601"/>
      <c r="N113" s="1601"/>
      <c r="O113" s="1601"/>
      <c r="P113" s="1601"/>
      <c r="Q113" s="1601"/>
      <c r="R113" s="1601"/>
      <c r="S113" s="1601"/>
      <c r="T113" s="1601"/>
      <c r="U113" s="1601"/>
      <c r="V113" s="1601"/>
      <c r="W113" s="1601"/>
      <c r="X113" s="1601"/>
      <c r="Y113" s="1601"/>
      <c r="Z113" s="1601"/>
      <c r="AA113" s="1601"/>
      <c r="AB113" s="1601"/>
      <c r="AC113" s="1601"/>
      <c r="AD113" s="1601"/>
      <c r="AE113" s="1601"/>
      <c r="AF113" s="1601"/>
      <c r="AG113" s="1601"/>
      <c r="AH113" s="1601"/>
      <c r="AI113" s="1601"/>
      <c r="AJ113" s="1601"/>
      <c r="AK113" s="1601"/>
      <c r="AL113" s="1601"/>
      <c r="AM113" s="1601"/>
      <c r="AN113" s="1601"/>
      <c r="AO113" s="1601"/>
      <c r="AP113" s="1601"/>
      <c r="AQ113" s="1601"/>
    </row>
    <row r="114" spans="2:43" ht="15" customHeight="1">
      <c r="E114" s="131"/>
      <c r="F114" s="20" t="s">
        <v>5386</v>
      </c>
      <c r="G114" s="2590"/>
      <c r="H114" s="1601"/>
      <c r="I114" s="1601"/>
      <c r="J114" s="1601"/>
      <c r="K114" s="1601"/>
      <c r="L114" s="1601"/>
      <c r="M114" s="1601"/>
      <c r="N114" s="1601"/>
      <c r="O114" s="1601"/>
      <c r="P114" s="1601"/>
      <c r="Q114" s="1601"/>
      <c r="R114" s="1601"/>
      <c r="S114" s="1601"/>
      <c r="T114" s="1601"/>
      <c r="U114" s="1601"/>
      <c r="V114" s="1601"/>
      <c r="W114" s="1601"/>
      <c r="X114" s="1601"/>
      <c r="Y114" s="1601"/>
      <c r="Z114" s="1601"/>
      <c r="AA114" s="1601">
        <v>0</v>
      </c>
      <c r="AB114" s="1601">
        <v>0</v>
      </c>
      <c r="AC114" s="1601">
        <v>0</v>
      </c>
      <c r="AD114" s="1601">
        <v>0</v>
      </c>
      <c r="AE114" s="1601">
        <v>0</v>
      </c>
      <c r="AF114" s="1601">
        <v>0</v>
      </c>
      <c r="AG114" s="1601">
        <v>0</v>
      </c>
      <c r="AH114" s="1601">
        <v>0</v>
      </c>
      <c r="AI114" s="1601">
        <v>0</v>
      </c>
      <c r="AJ114" s="1601">
        <v>0</v>
      </c>
      <c r="AK114" s="1601">
        <v>0</v>
      </c>
      <c r="AL114" s="1601">
        <v>0</v>
      </c>
      <c r="AM114" s="1601">
        <v>0</v>
      </c>
      <c r="AN114" s="1601">
        <v>0</v>
      </c>
      <c r="AO114" s="1601">
        <v>0</v>
      </c>
      <c r="AP114" s="1601">
        <v>0</v>
      </c>
      <c r="AQ114" s="1601">
        <v>0</v>
      </c>
    </row>
    <row r="115" spans="2:43" ht="15" customHeight="1">
      <c r="E115" s="131"/>
      <c r="F115" s="20" t="s">
        <v>570</v>
      </c>
      <c r="G115" s="2590"/>
      <c r="H115" s="1601"/>
      <c r="I115" s="1601"/>
      <c r="J115" s="1601"/>
      <c r="K115" s="1601"/>
      <c r="L115" s="1601"/>
      <c r="M115" s="1601"/>
      <c r="N115" s="1601"/>
      <c r="O115" s="1601"/>
      <c r="P115" s="1601"/>
      <c r="Q115" s="1601"/>
      <c r="R115" s="1601"/>
      <c r="S115" s="1601"/>
      <c r="T115" s="1601"/>
      <c r="U115" s="1601"/>
      <c r="V115" s="1601"/>
      <c r="W115" s="1601"/>
      <c r="X115" s="1601"/>
      <c r="Y115" s="1601"/>
      <c r="Z115" s="1601"/>
      <c r="AA115" s="1601">
        <v>0</v>
      </c>
      <c r="AB115" s="1601">
        <v>0</v>
      </c>
      <c r="AC115" s="1601">
        <v>0</v>
      </c>
      <c r="AD115" s="1601">
        <v>0</v>
      </c>
      <c r="AE115" s="1601">
        <v>0</v>
      </c>
      <c r="AF115" s="1601">
        <v>0</v>
      </c>
      <c r="AG115" s="1601">
        <v>0</v>
      </c>
      <c r="AH115" s="1601">
        <v>0</v>
      </c>
      <c r="AI115" s="1601">
        <v>0</v>
      </c>
      <c r="AJ115" s="1601">
        <v>0</v>
      </c>
      <c r="AK115" s="1601">
        <v>0</v>
      </c>
      <c r="AL115" s="1601">
        <v>0</v>
      </c>
      <c r="AM115" s="1601">
        <v>0</v>
      </c>
      <c r="AN115" s="1601">
        <v>0</v>
      </c>
      <c r="AO115" s="1601">
        <v>0</v>
      </c>
      <c r="AP115" s="1601">
        <v>0</v>
      </c>
      <c r="AQ115" s="1601">
        <v>0</v>
      </c>
    </row>
    <row r="116" spans="2:43" ht="15" customHeight="1">
      <c r="E116" s="131"/>
      <c r="F116" s="94" t="s">
        <v>632</v>
      </c>
      <c r="G116" s="2775"/>
      <c r="H116" s="1618"/>
      <c r="I116" s="1618"/>
      <c r="J116" s="1618"/>
      <c r="K116" s="1618"/>
      <c r="L116" s="1618"/>
      <c r="M116" s="1618"/>
      <c r="N116" s="1618"/>
      <c r="O116" s="1618"/>
      <c r="P116" s="1618"/>
      <c r="Q116" s="1618"/>
      <c r="R116" s="1618"/>
      <c r="S116" s="1618"/>
      <c r="T116" s="1618"/>
      <c r="U116" s="1618"/>
      <c r="V116" s="1618"/>
      <c r="W116" s="1618"/>
      <c r="X116" s="1618"/>
      <c r="Y116" s="1618"/>
      <c r="Z116" s="1618"/>
      <c r="AA116" s="1618">
        <v>0</v>
      </c>
      <c r="AB116" s="1618">
        <v>0</v>
      </c>
      <c r="AC116" s="1618">
        <v>0</v>
      </c>
      <c r="AD116" s="1618">
        <v>0</v>
      </c>
      <c r="AE116" s="1618">
        <v>0</v>
      </c>
      <c r="AF116" s="1618">
        <v>0</v>
      </c>
      <c r="AG116" s="1618">
        <v>0</v>
      </c>
      <c r="AH116" s="1618">
        <v>0</v>
      </c>
      <c r="AI116" s="1618">
        <v>0</v>
      </c>
      <c r="AJ116" s="1618">
        <v>0</v>
      </c>
      <c r="AK116" s="1618">
        <v>0</v>
      </c>
      <c r="AL116" s="1618">
        <v>0</v>
      </c>
      <c r="AM116" s="1618">
        <v>0</v>
      </c>
      <c r="AN116" s="1618">
        <v>0</v>
      </c>
      <c r="AO116" s="1618">
        <v>0</v>
      </c>
      <c r="AP116" s="1618">
        <v>0</v>
      </c>
      <c r="AQ116" s="1618">
        <v>0</v>
      </c>
    </row>
    <row r="117" spans="2:43" ht="15" customHeight="1">
      <c r="B117" s="36">
        <v>0</v>
      </c>
      <c r="E117" s="131"/>
      <c r="F117" s="82" t="s">
        <v>38</v>
      </c>
      <c r="G117" s="472"/>
      <c r="H117" s="2831"/>
      <c r="I117" s="2831"/>
      <c r="J117" s="2831"/>
      <c r="K117" s="2831"/>
      <c r="L117" s="2831"/>
      <c r="M117" s="2831"/>
      <c r="N117" s="2831"/>
      <c r="O117" s="2831"/>
      <c r="P117" s="2831"/>
      <c r="Q117" s="2831"/>
      <c r="R117" s="2831"/>
      <c r="S117" s="2831"/>
      <c r="T117" s="2831"/>
      <c r="U117" s="2831"/>
      <c r="V117" s="2831"/>
      <c r="W117" s="2831"/>
      <c r="X117" s="2831"/>
      <c r="Y117" s="2831"/>
      <c r="Z117" s="2831"/>
      <c r="AA117" s="2831">
        <v>0</v>
      </c>
      <c r="AB117" s="2831">
        <v>0</v>
      </c>
      <c r="AC117" s="2831">
        <v>0</v>
      </c>
      <c r="AD117" s="2831">
        <v>0</v>
      </c>
      <c r="AE117" s="2831">
        <v>0</v>
      </c>
      <c r="AF117" s="2831">
        <v>0</v>
      </c>
      <c r="AG117" s="2831">
        <v>0</v>
      </c>
      <c r="AH117" s="2831">
        <v>0</v>
      </c>
      <c r="AI117" s="2831">
        <v>0</v>
      </c>
      <c r="AJ117" s="2831">
        <v>0</v>
      </c>
      <c r="AK117" s="2831">
        <v>0</v>
      </c>
      <c r="AL117" s="2831">
        <v>0</v>
      </c>
      <c r="AM117" s="2831">
        <v>0</v>
      </c>
      <c r="AN117" s="2831">
        <v>0</v>
      </c>
      <c r="AO117" s="2831">
        <v>0</v>
      </c>
      <c r="AP117" s="2831">
        <v>0</v>
      </c>
      <c r="AQ117" s="2831">
        <v>0</v>
      </c>
    </row>
    <row r="118" spans="2:43" ht="15" customHeight="1">
      <c r="E118" s="131"/>
      <c r="F118" s="20"/>
      <c r="G118" s="536"/>
      <c r="H118" s="2831"/>
      <c r="I118" s="2831"/>
      <c r="J118" s="2831"/>
      <c r="K118" s="2831"/>
      <c r="L118" s="2831"/>
      <c r="M118" s="2831"/>
      <c r="N118" s="2831"/>
      <c r="O118" s="2831"/>
      <c r="P118" s="2831"/>
      <c r="Q118" s="2831"/>
      <c r="R118" s="2831"/>
      <c r="S118" s="2831"/>
      <c r="T118" s="2831"/>
      <c r="U118" s="2831"/>
      <c r="V118" s="2831"/>
      <c r="W118" s="2831"/>
      <c r="X118" s="2831"/>
      <c r="Y118" s="2831"/>
      <c r="Z118" s="2831"/>
      <c r="AA118" s="2831"/>
      <c r="AB118" s="2831"/>
      <c r="AC118" s="2831"/>
      <c r="AD118" s="2831"/>
      <c r="AE118" s="2831"/>
      <c r="AF118" s="2831"/>
      <c r="AG118" s="2831"/>
      <c r="AH118" s="2831"/>
      <c r="AI118" s="2831"/>
      <c r="AJ118" s="2831"/>
      <c r="AK118" s="2831"/>
      <c r="AL118" s="2831"/>
      <c r="AM118" s="2831"/>
      <c r="AN118" s="2831"/>
      <c r="AO118" s="2831"/>
      <c r="AP118" s="2831"/>
      <c r="AQ118" s="2831"/>
    </row>
    <row r="119" spans="2:43" ht="15" customHeight="1">
      <c r="E119" s="487" t="s">
        <v>917</v>
      </c>
      <c r="F119" s="20"/>
      <c r="G119" s="2590"/>
      <c r="H119" s="1601"/>
      <c r="I119" s="1601"/>
      <c r="J119" s="1601"/>
      <c r="K119" s="1601"/>
      <c r="L119" s="1601"/>
      <c r="M119" s="1601"/>
      <c r="N119" s="1601"/>
      <c r="O119" s="1601"/>
      <c r="P119" s="1601"/>
      <c r="Q119" s="1601"/>
      <c r="R119" s="1601"/>
      <c r="S119" s="1601"/>
      <c r="T119" s="1601"/>
      <c r="U119" s="1601"/>
      <c r="V119" s="1601"/>
      <c r="W119" s="1601"/>
      <c r="X119" s="1601"/>
      <c r="Y119" s="1601"/>
      <c r="Z119" s="1601"/>
      <c r="AA119" s="1601"/>
      <c r="AB119" s="1601"/>
      <c r="AC119" s="1601"/>
      <c r="AD119" s="1601"/>
      <c r="AE119" s="1601"/>
      <c r="AF119" s="1601"/>
      <c r="AG119" s="1601"/>
      <c r="AH119" s="1601"/>
      <c r="AI119" s="1601"/>
      <c r="AJ119" s="1601"/>
      <c r="AK119" s="1601"/>
      <c r="AL119" s="1601"/>
      <c r="AM119" s="1601"/>
      <c r="AN119" s="1601"/>
      <c r="AO119" s="1601"/>
      <c r="AP119" s="1601"/>
      <c r="AQ119" s="1601"/>
    </row>
    <row r="120" spans="2:43" ht="15" customHeight="1">
      <c r="E120" s="131"/>
      <c r="F120" s="20" t="s">
        <v>5361</v>
      </c>
      <c r="G120" s="2590"/>
      <c r="H120" s="1601"/>
      <c r="I120" s="1601"/>
      <c r="J120" s="1601"/>
      <c r="K120" s="1601"/>
      <c r="L120" s="1601"/>
      <c r="M120" s="1601"/>
      <c r="N120" s="1601"/>
      <c r="O120" s="1601"/>
      <c r="P120" s="1601"/>
      <c r="Q120" s="1601"/>
      <c r="R120" s="1601"/>
      <c r="S120" s="1601"/>
      <c r="T120" s="1601"/>
      <c r="U120" s="1601"/>
      <c r="V120" s="1601"/>
      <c r="W120" s="1601"/>
      <c r="X120" s="1601"/>
      <c r="Y120" s="1601"/>
      <c r="Z120" s="1601"/>
      <c r="AA120" s="1601">
        <v>53616177.187012695</v>
      </c>
      <c r="AB120" s="1601">
        <v>60414499.699874826</v>
      </c>
      <c r="AC120" s="1601">
        <v>61150668.026727892</v>
      </c>
      <c r="AD120" s="1601">
        <v>60912997.23707623</v>
      </c>
      <c r="AE120" s="1601">
        <v>62540585.795873478</v>
      </c>
      <c r="AF120" s="1601">
        <v>62404972.811769478</v>
      </c>
      <c r="AG120" s="1601">
        <v>61230353.159556933</v>
      </c>
      <c r="AH120" s="1601">
        <v>60729430.32166525</v>
      </c>
      <c r="AI120" s="1601">
        <v>61360932.225677513</v>
      </c>
      <c r="AJ120" s="1601">
        <v>62727390.346266747</v>
      </c>
      <c r="AK120" s="1601">
        <v>63888341.82726752</v>
      </c>
      <c r="AL120" s="1601">
        <v>64435808.187936433</v>
      </c>
      <c r="AM120" s="1601">
        <v>67608953.749560058</v>
      </c>
      <c r="AN120" s="1601">
        <v>69361161.031234995</v>
      </c>
      <c r="AO120" s="1601">
        <v>70358052.908790678</v>
      </c>
      <c r="AP120" s="1601">
        <v>66595230.207027309</v>
      </c>
      <c r="AQ120" s="1601">
        <v>69999517.518927619</v>
      </c>
    </row>
    <row r="121" spans="2:43" ht="15" customHeight="1">
      <c r="E121" s="131"/>
      <c r="F121" s="20" t="s">
        <v>5392</v>
      </c>
      <c r="G121" s="2590"/>
      <c r="H121" s="1601"/>
      <c r="I121" s="1601"/>
      <c r="J121" s="1601"/>
      <c r="K121" s="1601"/>
      <c r="L121" s="1601"/>
      <c r="M121" s="1601"/>
      <c r="N121" s="1601"/>
      <c r="O121" s="1601"/>
      <c r="P121" s="1601"/>
      <c r="Q121" s="1601"/>
      <c r="R121" s="1601"/>
      <c r="S121" s="1601"/>
      <c r="T121" s="1601"/>
      <c r="U121" s="1601"/>
      <c r="V121" s="1601"/>
      <c r="W121" s="1601"/>
      <c r="X121" s="1601"/>
      <c r="Y121" s="1601"/>
      <c r="Z121" s="1601"/>
      <c r="AA121" s="1601">
        <v>45912682.580784954</v>
      </c>
      <c r="AB121" s="1601">
        <v>56561342.921317384</v>
      </c>
      <c r="AC121" s="1601">
        <v>61090444.366057634</v>
      </c>
      <c r="AD121" s="1601">
        <v>65217529.746238552</v>
      </c>
      <c r="AE121" s="1601">
        <v>68482523.739854261</v>
      </c>
      <c r="AF121" s="1601">
        <v>69738057.247802734</v>
      </c>
      <c r="AG121" s="1601">
        <v>69448329.178184927</v>
      </c>
      <c r="AH121" s="1601">
        <v>68783088.741425216</v>
      </c>
      <c r="AI121" s="1601">
        <v>69450758.619457409</v>
      </c>
      <c r="AJ121" s="1601">
        <v>71197739.180602789</v>
      </c>
      <c r="AK121" s="1601">
        <v>72638453.579215541</v>
      </c>
      <c r="AL121" s="1601">
        <v>73232247.548773333</v>
      </c>
      <c r="AM121" s="1601">
        <v>77598547.185571805</v>
      </c>
      <c r="AN121" s="1601">
        <v>80221246.874620244</v>
      </c>
      <c r="AO121" s="1601">
        <v>81733442.3143204</v>
      </c>
      <c r="AP121" s="1601">
        <v>76186858.95124869</v>
      </c>
      <c r="AQ121" s="1601">
        <v>81342113.091880441</v>
      </c>
    </row>
    <row r="122" spans="2:43" ht="15" customHeight="1">
      <c r="B122" s="36">
        <v>0</v>
      </c>
      <c r="E122" s="131"/>
      <c r="F122" s="20" t="s">
        <v>5363</v>
      </c>
      <c r="G122" s="2590"/>
      <c r="H122" s="1601"/>
      <c r="I122" s="1601"/>
      <c r="J122" s="1601"/>
      <c r="K122" s="1601"/>
      <c r="L122" s="1601"/>
      <c r="M122" s="1601"/>
      <c r="N122" s="1601"/>
      <c r="O122" s="1601"/>
      <c r="P122" s="1601"/>
      <c r="Q122" s="1601"/>
      <c r="R122" s="1601"/>
      <c r="S122" s="1601"/>
      <c r="T122" s="1601"/>
      <c r="U122" s="1601"/>
      <c r="V122" s="1601"/>
      <c r="W122" s="1601"/>
      <c r="X122" s="1601"/>
      <c r="Y122" s="1601"/>
      <c r="Z122" s="1601"/>
      <c r="AA122" s="1601">
        <v>57991321.958126597</v>
      </c>
      <c r="AB122" s="1601">
        <v>67274308.954697326</v>
      </c>
      <c r="AC122" s="1601">
        <v>66835787.503688112</v>
      </c>
      <c r="AD122" s="1601">
        <v>64796431.899577864</v>
      </c>
      <c r="AE122" s="1601">
        <v>67128532.146727204</v>
      </c>
      <c r="AF122" s="1601">
        <v>67451076.581294283</v>
      </c>
      <c r="AG122" s="1601">
        <v>66457354.891615346</v>
      </c>
      <c r="AH122" s="1601">
        <v>65701932.928531311</v>
      </c>
      <c r="AI122" s="1601">
        <v>66323850.31655585</v>
      </c>
      <c r="AJ122" s="1601">
        <v>67984169.805597961</v>
      </c>
      <c r="AK122" s="1601">
        <v>69369033.555960566</v>
      </c>
      <c r="AL122" s="1601">
        <v>69936617.222735599</v>
      </c>
      <c r="AM122" s="1601">
        <v>73925692.388316572</v>
      </c>
      <c r="AN122" s="1601">
        <v>76364703.879839197</v>
      </c>
      <c r="AO122" s="1601">
        <v>77769141.680555373</v>
      </c>
      <c r="AP122" s="1601">
        <v>72778644.100565746</v>
      </c>
      <c r="AQ122" s="1601">
        <v>77421655.519424394</v>
      </c>
    </row>
    <row r="123" spans="2:43" ht="15" customHeight="1">
      <c r="E123" s="131"/>
      <c r="F123" s="20" t="s">
        <v>5364</v>
      </c>
      <c r="G123" s="2590"/>
      <c r="H123" s="1601"/>
      <c r="I123" s="1601"/>
      <c r="J123" s="1601"/>
      <c r="K123" s="1601"/>
      <c r="L123" s="1601"/>
      <c r="M123" s="1601"/>
      <c r="N123" s="1601"/>
      <c r="O123" s="1601"/>
      <c r="P123" s="1601"/>
      <c r="Q123" s="1601"/>
      <c r="R123" s="1601"/>
      <c r="S123" s="1601"/>
      <c r="T123" s="1601"/>
      <c r="U123" s="1601"/>
      <c r="V123" s="1601"/>
      <c r="W123" s="1601"/>
      <c r="X123" s="1601"/>
      <c r="Y123" s="1601"/>
      <c r="Z123" s="1601"/>
      <c r="AA123" s="1601">
        <v>30654705.483958554</v>
      </c>
      <c r="AB123" s="1601">
        <v>32940807.334748413</v>
      </c>
      <c r="AC123" s="1601">
        <v>32081148.278045546</v>
      </c>
      <c r="AD123" s="1601">
        <v>32135412.677978382</v>
      </c>
      <c r="AE123" s="1601">
        <v>33399522.368849192</v>
      </c>
      <c r="AF123" s="1601">
        <v>34556267.698975481</v>
      </c>
      <c r="AG123" s="1601">
        <v>37240578.659157179</v>
      </c>
      <c r="AH123" s="1601">
        <v>41013005.51222606</v>
      </c>
      <c r="AI123" s="1601">
        <v>44764735.526004039</v>
      </c>
      <c r="AJ123" s="1601">
        <v>45922026.363154888</v>
      </c>
      <c r="AK123" s="1601">
        <v>46932732.366662294</v>
      </c>
      <c r="AL123" s="1601">
        <v>47459803.768993877</v>
      </c>
      <c r="AM123" s="1601">
        <v>49946449.127075493</v>
      </c>
      <c r="AN123" s="1601">
        <v>51475326.322983503</v>
      </c>
      <c r="AO123" s="1601">
        <v>52400456.467414014</v>
      </c>
      <c r="AP123" s="1601">
        <v>49683807.538323537</v>
      </c>
      <c r="AQ123" s="1601">
        <v>52427425.416212529</v>
      </c>
    </row>
    <row r="124" spans="2:43" ht="15" customHeight="1">
      <c r="E124" s="131"/>
      <c r="F124" s="94" t="s">
        <v>5365</v>
      </c>
      <c r="G124" s="2775"/>
      <c r="H124" s="1618"/>
      <c r="I124" s="1618"/>
      <c r="J124" s="1618"/>
      <c r="K124" s="1618"/>
      <c r="L124" s="1618"/>
      <c r="M124" s="1618"/>
      <c r="N124" s="1618"/>
      <c r="O124" s="1618"/>
      <c r="P124" s="1618"/>
      <c r="Q124" s="1618"/>
      <c r="R124" s="1618"/>
      <c r="S124" s="1618"/>
      <c r="T124" s="1618"/>
      <c r="U124" s="1618"/>
      <c r="V124" s="1618"/>
      <c r="W124" s="1618"/>
      <c r="X124" s="1618"/>
      <c r="Y124" s="1618"/>
      <c r="Z124" s="1618"/>
      <c r="AA124" s="1618">
        <v>61861020.631736584</v>
      </c>
      <c r="AB124" s="1618">
        <v>69915515.949081838</v>
      </c>
      <c r="AC124" s="1618">
        <v>67558545.049886853</v>
      </c>
      <c r="AD124" s="1618">
        <v>65302007.000967793</v>
      </c>
      <c r="AE124" s="1618">
        <v>66285038.925320119</v>
      </c>
      <c r="AF124" s="1618">
        <v>65926319.377683803</v>
      </c>
      <c r="AG124" s="1618">
        <v>64280319.588480778</v>
      </c>
      <c r="AH124" s="1618">
        <v>63442214.161300443</v>
      </c>
      <c r="AI124" s="1618">
        <v>63978441.578137957</v>
      </c>
      <c r="AJ124" s="1618">
        <v>65416541.035922639</v>
      </c>
      <c r="AK124" s="1618">
        <v>66595422.274500869</v>
      </c>
      <c r="AL124" s="1618">
        <v>67073277.353469245</v>
      </c>
      <c r="AM124" s="1618">
        <v>70628486.667981058</v>
      </c>
      <c r="AN124" s="1618">
        <v>72670525.526484817</v>
      </c>
      <c r="AO124" s="1618">
        <v>73793395.786655977</v>
      </c>
      <c r="AP124" s="1618">
        <v>69096479.377292812</v>
      </c>
      <c r="AQ124" s="1618">
        <v>73056179.671402544</v>
      </c>
    </row>
    <row r="125" spans="2:43" ht="15" customHeight="1">
      <c r="E125" s="2751"/>
      <c r="F125" s="82" t="s">
        <v>38</v>
      </c>
      <c r="G125" s="536"/>
      <c r="H125" s="2831"/>
      <c r="I125" s="2831"/>
      <c r="J125" s="2831"/>
      <c r="K125" s="2831"/>
      <c r="L125" s="2831"/>
      <c r="M125" s="2831"/>
      <c r="N125" s="2831"/>
      <c r="O125" s="2831"/>
      <c r="P125" s="2831"/>
      <c r="Q125" s="2831"/>
      <c r="R125" s="2831"/>
      <c r="S125" s="2831"/>
      <c r="T125" s="2831"/>
      <c r="U125" s="2831"/>
      <c r="V125" s="2831"/>
      <c r="W125" s="2831"/>
      <c r="X125" s="2831"/>
      <c r="Y125" s="2831"/>
      <c r="Z125" s="2831"/>
      <c r="AA125" s="2831">
        <v>250035907.84161937</v>
      </c>
      <c r="AB125" s="2831">
        <v>287106474.85971975</v>
      </c>
      <c r="AC125" s="2831">
        <v>288716593.224406</v>
      </c>
      <c r="AD125" s="2831">
        <v>288364378.56183881</v>
      </c>
      <c r="AE125" s="2831">
        <v>297836202.97662425</v>
      </c>
      <c r="AF125" s="2831">
        <v>300076693.71752578</v>
      </c>
      <c r="AG125" s="2831">
        <v>298656935.47699517</v>
      </c>
      <c r="AH125" s="2831">
        <v>299669671.66514826</v>
      </c>
      <c r="AI125" s="2831">
        <v>305878718.26583278</v>
      </c>
      <c r="AJ125" s="2831">
        <v>313247866.73154503</v>
      </c>
      <c r="AK125" s="2831">
        <v>319423983.60360676</v>
      </c>
      <c r="AL125" s="2831">
        <v>322137754.08190846</v>
      </c>
      <c r="AM125" s="2831">
        <v>339708129.118505</v>
      </c>
      <c r="AN125" s="2831">
        <v>350092963.63516271</v>
      </c>
      <c r="AO125" s="2831">
        <v>356054489.15773642</v>
      </c>
      <c r="AP125" s="2831">
        <v>334341020.17445809</v>
      </c>
      <c r="AQ125" s="2831">
        <v>354246891.21784759</v>
      </c>
    </row>
    <row r="126" spans="2:43" ht="15" customHeight="1">
      <c r="E126" s="131"/>
      <c r="F126" s="20"/>
      <c r="G126" s="536"/>
      <c r="H126" s="2831"/>
      <c r="I126" s="2831"/>
      <c r="J126" s="2831"/>
      <c r="K126" s="2831"/>
      <c r="L126" s="2831"/>
      <c r="M126" s="2831"/>
      <c r="N126" s="2831"/>
      <c r="O126" s="2831"/>
      <c r="P126" s="2831"/>
      <c r="Q126" s="2831"/>
      <c r="R126" s="2831"/>
      <c r="S126" s="2831"/>
      <c r="T126" s="2831"/>
      <c r="U126" s="2831"/>
      <c r="V126" s="2831"/>
      <c r="W126" s="2831"/>
      <c r="X126" s="2831"/>
      <c r="Y126" s="2831"/>
      <c r="Z126" s="2831"/>
      <c r="AA126" s="2831"/>
      <c r="AB126" s="2831"/>
      <c r="AC126" s="2831"/>
      <c r="AD126" s="2831"/>
      <c r="AE126" s="2831"/>
      <c r="AF126" s="2831"/>
      <c r="AG126" s="2831"/>
      <c r="AH126" s="2831"/>
      <c r="AI126" s="2831"/>
      <c r="AJ126" s="2831"/>
      <c r="AK126" s="2831"/>
      <c r="AL126" s="2831"/>
      <c r="AM126" s="2831"/>
      <c r="AN126" s="2831"/>
      <c r="AO126" s="2831"/>
      <c r="AP126" s="2831"/>
      <c r="AQ126" s="2831"/>
    </row>
    <row r="127" spans="2:43" ht="15" customHeight="1">
      <c r="B127" s="36">
        <v>0</v>
      </c>
      <c r="E127" s="487" t="s">
        <v>3039</v>
      </c>
      <c r="F127" s="20"/>
      <c r="G127" s="2590"/>
      <c r="H127" s="1601"/>
      <c r="I127" s="1601"/>
      <c r="J127" s="1601"/>
      <c r="K127" s="1601"/>
      <c r="L127" s="1601"/>
      <c r="M127" s="1601"/>
      <c r="N127" s="1601"/>
      <c r="O127" s="1601"/>
      <c r="P127" s="1601"/>
      <c r="Q127" s="1601"/>
      <c r="R127" s="1601"/>
      <c r="S127" s="1601"/>
      <c r="T127" s="1601"/>
      <c r="U127" s="1601"/>
      <c r="V127" s="1601"/>
      <c r="W127" s="1601"/>
      <c r="X127" s="1601"/>
      <c r="Y127" s="1601"/>
      <c r="Z127" s="1601"/>
      <c r="AA127" s="1601">
        <v>140292577.99123189</v>
      </c>
      <c r="AB127" s="1601">
        <v>157579280.16026375</v>
      </c>
      <c r="AC127" s="1601">
        <v>155289117.82486877</v>
      </c>
      <c r="AD127" s="1601">
        <v>155447848.59780729</v>
      </c>
      <c r="AE127" s="1601">
        <v>162822032.63025761</v>
      </c>
      <c r="AF127" s="1601">
        <v>170442016.58765683</v>
      </c>
      <c r="AG127" s="1601">
        <v>175624398.98121104</v>
      </c>
      <c r="AH127" s="1601">
        <v>180186501.48837876</v>
      </c>
      <c r="AI127" s="1601">
        <v>187605924.63138965</v>
      </c>
      <c r="AJ127" s="1601">
        <v>193407765.08371103</v>
      </c>
      <c r="AK127" s="1601">
        <v>198398079.07223353</v>
      </c>
      <c r="AL127" s="1601">
        <v>201448925.98713923</v>
      </c>
      <c r="AM127" s="1601">
        <v>213858164.04498941</v>
      </c>
      <c r="AN127" s="1601">
        <v>221941240.18594342</v>
      </c>
      <c r="AO127" s="1601">
        <v>227397009.43528003</v>
      </c>
      <c r="AP127" s="1601">
        <v>214901191.13901877</v>
      </c>
      <c r="AQ127" s="1601">
        <v>229713308.82661057</v>
      </c>
    </row>
    <row r="128" spans="2:43" ht="15" customHeight="1">
      <c r="E128" s="487" t="s">
        <v>31</v>
      </c>
      <c r="F128" s="20"/>
      <c r="G128" s="2590"/>
      <c r="H128" s="1601"/>
      <c r="I128" s="1601"/>
      <c r="J128" s="1601"/>
      <c r="K128" s="1601"/>
      <c r="L128" s="1601"/>
      <c r="M128" s="1601"/>
      <c r="N128" s="1601"/>
      <c r="O128" s="1601"/>
      <c r="P128" s="1601"/>
      <c r="Q128" s="1601"/>
      <c r="R128" s="1601"/>
      <c r="S128" s="1601"/>
      <c r="T128" s="1601"/>
      <c r="U128" s="1601"/>
      <c r="V128" s="1601"/>
      <c r="W128" s="1601"/>
      <c r="X128" s="1601"/>
      <c r="Y128" s="1601"/>
      <c r="Z128" s="1601"/>
      <c r="AA128" s="1601">
        <v>61899292.210029066</v>
      </c>
      <c r="AB128" s="1601">
        <v>72980374.948755592</v>
      </c>
      <c r="AC128" s="1601">
        <v>72220323.485847965</v>
      </c>
      <c r="AD128" s="1601">
        <v>70437863.617630824</v>
      </c>
      <c r="AE128" s="1601">
        <v>70321297.245959386</v>
      </c>
      <c r="AF128" s="1601">
        <v>70043009.121807441</v>
      </c>
      <c r="AG128" s="1601">
        <v>60809726.312884472</v>
      </c>
      <c r="AH128" s="1601">
        <v>60800915.883021057</v>
      </c>
      <c r="AI128" s="1601">
        <v>61490375.374236591</v>
      </c>
      <c r="AJ128" s="1601">
        <v>59452407.131998792</v>
      </c>
      <c r="AK128" s="1601">
        <v>60139614.091822803</v>
      </c>
      <c r="AL128" s="1601">
        <v>66197437.456718341</v>
      </c>
      <c r="AM128" s="1601">
        <v>69717233.536322311</v>
      </c>
      <c r="AN128" s="1601">
        <v>67218108.409928799</v>
      </c>
      <c r="AO128" s="1601">
        <v>67287352.162804171</v>
      </c>
      <c r="AP128" s="1601">
        <v>62246759.392158523</v>
      </c>
      <c r="AQ128" s="1601">
        <v>51266262.006858818</v>
      </c>
    </row>
    <row r="129" spans="2:43" ht="15" customHeight="1">
      <c r="E129" s="487" t="s">
        <v>3040</v>
      </c>
      <c r="F129" s="20"/>
      <c r="G129" s="2590"/>
      <c r="H129" s="1601"/>
      <c r="I129" s="1601"/>
      <c r="J129" s="1601"/>
      <c r="K129" s="1601"/>
      <c r="L129" s="1601"/>
      <c r="M129" s="1601"/>
      <c r="N129" s="1601"/>
      <c r="O129" s="1601"/>
      <c r="P129" s="1601"/>
      <c r="Q129" s="1601"/>
      <c r="R129" s="1601"/>
      <c r="S129" s="1601"/>
      <c r="T129" s="1601"/>
      <c r="U129" s="1601"/>
      <c r="V129" s="1601"/>
      <c r="W129" s="1601"/>
      <c r="X129" s="1601"/>
      <c r="Y129" s="1601"/>
      <c r="Z129" s="1601"/>
      <c r="AA129" s="1601">
        <v>-5822421.7461684234</v>
      </c>
      <c r="AB129" s="1601">
        <v>-2564218.4158891402</v>
      </c>
      <c r="AC129" s="1601">
        <v>-2484551.7677800655</v>
      </c>
      <c r="AD129" s="1601">
        <v>-4013355.4141954333</v>
      </c>
      <c r="AE129" s="1601">
        <v>-3965215.2613411713</v>
      </c>
      <c r="AF129" s="1601">
        <v>-3375231.2353035398</v>
      </c>
      <c r="AG129" s="1601">
        <v>-3497482.5598209146</v>
      </c>
      <c r="AH129" s="1601">
        <v>-3197259.1407029033</v>
      </c>
      <c r="AI129" s="1601">
        <v>-3657996.9673642423</v>
      </c>
      <c r="AJ129" s="1601">
        <v>-3720432.8211911563</v>
      </c>
      <c r="AK129" s="1601">
        <v>-3811746.7303627785</v>
      </c>
      <c r="AL129" s="1601">
        <v>-4110777.4913695306</v>
      </c>
      <c r="AM129" s="1601">
        <v>-3621907.1925434172</v>
      </c>
      <c r="AN129" s="1601">
        <v>-3593001.1078580506</v>
      </c>
      <c r="AO129" s="1601">
        <v>-3789751.1686032601</v>
      </c>
      <c r="AP129" s="1601">
        <v>-5161819.7809183747</v>
      </c>
      <c r="AQ129" s="1601">
        <v>-4700315.773743853</v>
      </c>
    </row>
    <row r="130" spans="2:43" ht="15" customHeight="1">
      <c r="E130" s="505" t="s">
        <v>5394</v>
      </c>
      <c r="F130" s="94"/>
      <c r="G130" s="162"/>
      <c r="H130" s="1618"/>
      <c r="I130" s="1618"/>
      <c r="J130" s="1618"/>
      <c r="K130" s="1618"/>
      <c r="L130" s="1618"/>
      <c r="M130" s="1618"/>
      <c r="N130" s="1618"/>
      <c r="O130" s="1618"/>
      <c r="P130" s="1618"/>
      <c r="Q130" s="1618"/>
      <c r="R130" s="1618"/>
      <c r="S130" s="1618"/>
      <c r="T130" s="1618"/>
      <c r="U130" s="1618"/>
      <c r="V130" s="1618"/>
      <c r="W130" s="1618"/>
      <c r="X130" s="1618"/>
      <c r="Y130" s="1618"/>
      <c r="Z130" s="1618"/>
      <c r="AA130" s="1618">
        <v>102509059.10303491</v>
      </c>
      <c r="AB130" s="1618">
        <v>122134916.93281043</v>
      </c>
      <c r="AC130" s="1618">
        <v>134527303.77710235</v>
      </c>
      <c r="AD130" s="1618">
        <v>135339743.69780445</v>
      </c>
      <c r="AE130" s="1618">
        <v>132604274.17232329</v>
      </c>
      <c r="AF130" s="1618">
        <v>158695925.69468474</v>
      </c>
      <c r="AG130" s="1618">
        <v>168320778.31310859</v>
      </c>
      <c r="AH130" s="1618">
        <v>181538955.44616193</v>
      </c>
      <c r="AI130" s="1618">
        <v>184065585.91760764</v>
      </c>
      <c r="AJ130" s="1618">
        <v>178534714.7197811</v>
      </c>
      <c r="AK130" s="1618">
        <v>176706928.37389731</v>
      </c>
      <c r="AL130" s="1618">
        <v>189728564.46733692</v>
      </c>
      <c r="AM130" s="1618">
        <v>182803886.37371156</v>
      </c>
      <c r="AN130" s="1618">
        <v>186782513.60736489</v>
      </c>
      <c r="AO130" s="1618">
        <v>125790627.6937629</v>
      </c>
      <c r="AP130" s="1618">
        <v>219946958.95178103</v>
      </c>
      <c r="AQ130" s="1618">
        <v>173398247.04257801</v>
      </c>
    </row>
    <row r="131" spans="2:43" ht="15" customHeight="1">
      <c r="E131" s="525" t="s">
        <v>5352</v>
      </c>
      <c r="F131" s="133"/>
      <c r="G131" s="2755"/>
      <c r="H131" s="2817"/>
      <c r="I131" s="2817"/>
      <c r="J131" s="2817"/>
      <c r="K131" s="2817"/>
      <c r="L131" s="2817"/>
      <c r="M131" s="2817"/>
      <c r="N131" s="2817"/>
      <c r="O131" s="2817"/>
      <c r="P131" s="2817"/>
      <c r="Q131" s="2817"/>
      <c r="R131" s="2817"/>
      <c r="S131" s="2817"/>
      <c r="T131" s="2817"/>
      <c r="U131" s="2817"/>
      <c r="V131" s="2817"/>
      <c r="W131" s="2817"/>
      <c r="X131" s="2817"/>
      <c r="Y131" s="2817"/>
      <c r="Z131" s="2817"/>
      <c r="AA131" s="2817">
        <v>1359060094.7890613</v>
      </c>
      <c r="AB131" s="2817">
        <v>1502958288.9437852</v>
      </c>
      <c r="AC131" s="2817">
        <v>1514491503.9850507</v>
      </c>
      <c r="AD131" s="2817">
        <v>1528644735.5567882</v>
      </c>
      <c r="AE131" s="2817">
        <v>1566081924.4774137</v>
      </c>
      <c r="AF131" s="2817">
        <v>1628462556.7464056</v>
      </c>
      <c r="AG131" s="2817">
        <v>1693617150.8534834</v>
      </c>
      <c r="AH131" s="2817">
        <v>1780077366.2408781</v>
      </c>
      <c r="AI131" s="2817">
        <v>1867272827.6747215</v>
      </c>
      <c r="AJ131" s="2817">
        <v>1953514073.867027</v>
      </c>
      <c r="AK131" s="2817">
        <v>2041262160.7299764</v>
      </c>
      <c r="AL131" s="2817">
        <v>2137309257.4706256</v>
      </c>
      <c r="AM131" s="2817">
        <v>2250581277.8523641</v>
      </c>
      <c r="AN131" s="2817">
        <v>2325926084.9768639</v>
      </c>
      <c r="AO131" s="2817">
        <v>2312876574.5768971</v>
      </c>
      <c r="AP131" s="2817">
        <v>2338790319.7927165</v>
      </c>
      <c r="AQ131" s="2817">
        <v>2350090304.6453958</v>
      </c>
    </row>
    <row r="132" spans="2:43" ht="15" customHeight="1">
      <c r="B132" s="36">
        <v>0</v>
      </c>
      <c r="E132" s="28"/>
      <c r="F132" s="28"/>
      <c r="G132" s="28"/>
      <c r="H132" s="572"/>
      <c r="I132" s="572"/>
      <c r="J132" s="572"/>
      <c r="K132" s="572"/>
      <c r="L132" s="572"/>
      <c r="M132" s="572"/>
      <c r="N132" s="572"/>
      <c r="O132" s="572"/>
      <c r="P132" s="572"/>
      <c r="Q132" s="572"/>
      <c r="R132" s="572"/>
      <c r="S132" s="572"/>
      <c r="T132" s="572"/>
      <c r="U132" s="572"/>
      <c r="V132" s="572"/>
      <c r="W132" s="572"/>
      <c r="X132" s="572"/>
      <c r="Y132" s="572"/>
      <c r="Z132" s="572"/>
      <c r="AA132" s="572"/>
      <c r="AB132" s="572"/>
      <c r="AC132" s="572"/>
      <c r="AD132" s="572"/>
      <c r="AE132" s="572"/>
      <c r="AF132" s="572"/>
      <c r="AG132" s="572"/>
      <c r="AH132" s="572"/>
      <c r="AI132" s="572"/>
      <c r="AJ132" s="572"/>
      <c r="AK132" s="572"/>
      <c r="AL132" s="572"/>
      <c r="AM132" s="572"/>
      <c r="AN132" s="572"/>
      <c r="AO132" s="572"/>
      <c r="AP132" s="572"/>
      <c r="AQ132" s="572"/>
    </row>
    <row r="133" spans="2:43" ht="15" customHeight="1">
      <c r="E133" s="28" t="s">
        <v>5610</v>
      </c>
      <c r="F133" s="28"/>
      <c r="G133" s="28"/>
      <c r="H133" s="572"/>
      <c r="I133" s="572"/>
      <c r="J133" s="572"/>
      <c r="K133" s="572"/>
      <c r="L133" s="572"/>
      <c r="M133" s="572"/>
      <c r="N133" s="572"/>
      <c r="O133" s="572"/>
      <c r="P133" s="572"/>
      <c r="Q133" s="572"/>
      <c r="R133" s="572"/>
      <c r="S133" s="572"/>
      <c r="T133" s="572"/>
      <c r="U133" s="572"/>
      <c r="V133" s="572"/>
      <c r="W133" s="572"/>
      <c r="X133" s="572"/>
      <c r="Y133" s="572"/>
      <c r="Z133" s="572"/>
      <c r="AA133" s="572"/>
      <c r="AB133" s="572"/>
      <c r="AC133" s="572"/>
      <c r="AD133" s="572"/>
      <c r="AE133" s="572"/>
      <c r="AF133" s="572"/>
      <c r="AG133" s="572"/>
      <c r="AH133" s="572"/>
      <c r="AI133" s="572"/>
      <c r="AJ133" s="572"/>
      <c r="AK133" s="572"/>
      <c r="AL133" s="572"/>
      <c r="AM133" s="572"/>
      <c r="AN133" s="572"/>
      <c r="AO133" s="572"/>
      <c r="AP133" s="572"/>
      <c r="AQ133" s="572"/>
    </row>
    <row r="134" spans="2:43" ht="15" customHeight="1">
      <c r="E134" s="2821" t="s">
        <v>5611</v>
      </c>
      <c r="F134" s="2822"/>
      <c r="G134" s="2822"/>
      <c r="H134" s="2821"/>
      <c r="I134" s="2821"/>
      <c r="J134" s="2821"/>
      <c r="K134" s="2821"/>
      <c r="L134" s="2821"/>
      <c r="M134" s="2821"/>
      <c r="N134" s="2821"/>
      <c r="O134" s="2821"/>
      <c r="P134" s="2821"/>
      <c r="Q134" s="2821"/>
      <c r="R134" s="2821"/>
      <c r="S134" s="2821"/>
      <c r="T134" s="2821"/>
      <c r="U134" s="2821"/>
      <c r="V134" s="2821"/>
      <c r="W134" s="2821"/>
      <c r="X134" s="2821"/>
      <c r="Y134" s="2821"/>
      <c r="Z134" s="2821"/>
      <c r="AA134" s="2821">
        <v>1373753571.8033981</v>
      </c>
      <c r="AB134" s="2821">
        <v>1510895563.0954232</v>
      </c>
      <c r="AC134" s="2821">
        <v>1522427255.5170527</v>
      </c>
      <c r="AD134" s="2821">
        <v>1539827780.6961582</v>
      </c>
      <c r="AE134" s="2821">
        <v>1577384201.5007496</v>
      </c>
      <c r="AF134" s="2821">
        <v>1638800397.2977455</v>
      </c>
      <c r="AG134" s="2821">
        <v>1704464961.2735455</v>
      </c>
      <c r="AH134" s="2821">
        <v>1790596643.9710817</v>
      </c>
      <c r="AI134" s="2821">
        <v>1878962035.6482766</v>
      </c>
      <c r="AJ134" s="2821">
        <v>1965592408.1971729</v>
      </c>
      <c r="AK134" s="2821">
        <v>2053804237.7756097</v>
      </c>
      <c r="AL134" s="2821">
        <v>2150748505.9972939</v>
      </c>
      <c r="AM134" s="2821">
        <v>2263357704.9298177</v>
      </c>
      <c r="AN134" s="2821">
        <v>2338962615.8785009</v>
      </c>
      <c r="AO134" s="2821">
        <v>2326643307.368382</v>
      </c>
      <c r="AP134" s="2821">
        <v>2355657818.9389901</v>
      </c>
      <c r="AQ134" s="2821">
        <v>2366412565.0965085</v>
      </c>
    </row>
    <row r="135" spans="2:43" ht="15" customHeight="1">
      <c r="H135" s="700"/>
      <c r="I135" s="700"/>
      <c r="J135" s="700"/>
      <c r="K135" s="700"/>
      <c r="L135" s="700"/>
      <c r="M135" s="700"/>
      <c r="N135" s="700"/>
      <c r="O135" s="700"/>
      <c r="P135" s="700"/>
      <c r="Q135" s="700"/>
      <c r="R135" s="700"/>
      <c r="S135" s="700"/>
      <c r="T135" s="700"/>
      <c r="U135" s="700"/>
      <c r="V135" s="700"/>
      <c r="W135" s="700"/>
      <c r="X135" s="700"/>
      <c r="Y135" s="700"/>
      <c r="Z135" s="700"/>
      <c r="AA135" s="700"/>
      <c r="AB135" s="700"/>
      <c r="AC135" s="700"/>
      <c r="AD135" s="700"/>
      <c r="AE135" s="700"/>
      <c r="AF135" s="700"/>
      <c r="AG135" s="700"/>
      <c r="AH135" s="700"/>
      <c r="AI135" s="700"/>
      <c r="AJ135" s="700"/>
      <c r="AK135" s="700"/>
      <c r="AL135" s="700"/>
      <c r="AM135" s="700"/>
      <c r="AN135" s="700"/>
      <c r="AO135" s="700"/>
      <c r="AP135" s="700"/>
      <c r="AQ135" s="700"/>
    </row>
    <row r="136" spans="2:43" ht="15" customHeight="1">
      <c r="B136" s="36"/>
      <c r="H136" s="700"/>
      <c r="I136" s="700"/>
      <c r="J136" s="700"/>
      <c r="K136" s="700"/>
      <c r="L136" s="700"/>
      <c r="M136" s="700"/>
      <c r="N136" s="700"/>
      <c r="O136" s="700"/>
      <c r="P136" s="700"/>
      <c r="Q136" s="700"/>
      <c r="R136" s="700"/>
      <c r="S136" s="700"/>
      <c r="T136" s="700"/>
      <c r="U136" s="700"/>
      <c r="V136" s="700"/>
      <c r="W136" s="700"/>
      <c r="X136" s="700"/>
      <c r="Y136" s="700"/>
      <c r="Z136" s="700"/>
      <c r="AA136" s="700"/>
      <c r="AB136" s="700"/>
      <c r="AC136" s="700"/>
      <c r="AD136" s="700"/>
      <c r="AE136" s="700"/>
      <c r="AF136" s="700"/>
      <c r="AG136" s="700"/>
      <c r="AH136" s="700"/>
      <c r="AI136" s="700"/>
      <c r="AJ136" s="700"/>
      <c r="AK136" s="700"/>
      <c r="AL136" s="700"/>
      <c r="AM136" s="700"/>
      <c r="AN136" s="700"/>
      <c r="AO136" s="700"/>
      <c r="AP136" s="700"/>
      <c r="AQ136" s="700"/>
    </row>
    <row r="137" spans="2:43" ht="15" customHeight="1">
      <c r="H137" s="700"/>
      <c r="I137" s="700"/>
      <c r="J137" s="700"/>
      <c r="K137" s="700"/>
      <c r="L137" s="700"/>
      <c r="M137" s="700"/>
      <c r="N137" s="700"/>
      <c r="O137" s="700"/>
      <c r="P137" s="700"/>
      <c r="Q137" s="700"/>
      <c r="R137" s="700"/>
      <c r="S137" s="700"/>
      <c r="T137" s="700"/>
      <c r="U137" s="700"/>
      <c r="V137" s="700"/>
      <c r="W137" s="700"/>
      <c r="X137" s="700"/>
      <c r="Y137" s="700"/>
      <c r="Z137" s="700"/>
      <c r="AA137" s="700"/>
      <c r="AB137" s="700"/>
      <c r="AC137" s="700"/>
      <c r="AD137" s="700"/>
      <c r="AE137" s="700"/>
      <c r="AF137" s="700"/>
      <c r="AG137" s="700"/>
      <c r="AH137" s="700"/>
      <c r="AI137" s="700"/>
      <c r="AJ137" s="700"/>
      <c r="AK137" s="700"/>
      <c r="AL137" s="700"/>
      <c r="AM137" s="700"/>
      <c r="AN137" s="700"/>
      <c r="AO137" s="700"/>
      <c r="AP137" s="700"/>
      <c r="AQ137" s="700"/>
    </row>
    <row r="138" spans="2:43" ht="15" customHeight="1">
      <c r="H138" s="700"/>
      <c r="I138" s="700"/>
      <c r="J138" s="700"/>
      <c r="K138" s="700"/>
      <c r="L138" s="700"/>
      <c r="M138" s="700"/>
      <c r="N138" s="700"/>
      <c r="O138" s="700"/>
      <c r="P138" s="700"/>
      <c r="Q138" s="700"/>
      <c r="R138" s="700"/>
      <c r="S138" s="700"/>
      <c r="T138" s="700"/>
      <c r="U138" s="700"/>
      <c r="V138" s="700"/>
      <c r="W138" s="700"/>
      <c r="X138" s="700"/>
      <c r="Y138" s="700"/>
      <c r="Z138" s="700"/>
      <c r="AA138" s="700"/>
      <c r="AB138" s="700"/>
      <c r="AC138" s="700"/>
      <c r="AD138" s="700"/>
      <c r="AE138" s="700"/>
      <c r="AF138" s="700"/>
      <c r="AG138" s="700"/>
      <c r="AH138" s="700"/>
      <c r="AI138" s="700"/>
      <c r="AJ138" s="700"/>
      <c r="AK138" s="700"/>
      <c r="AL138" s="700"/>
      <c r="AM138" s="700"/>
      <c r="AN138" s="700"/>
      <c r="AO138" s="700"/>
      <c r="AP138" s="700"/>
      <c r="AQ138" s="700"/>
    </row>
    <row r="139" spans="2:43" ht="18">
      <c r="E139" s="2732" t="s">
        <v>1807</v>
      </c>
      <c r="I139" s="700"/>
      <c r="J139" s="700"/>
      <c r="K139" s="700"/>
      <c r="L139" s="700"/>
      <c r="M139" s="700"/>
      <c r="N139" s="700"/>
      <c r="O139" s="700"/>
      <c r="P139" s="700"/>
      <c r="Q139" s="700"/>
      <c r="R139" s="700"/>
      <c r="S139" s="700"/>
      <c r="T139" s="700"/>
      <c r="U139" s="700"/>
      <c r="V139" s="700"/>
      <c r="W139" s="700"/>
      <c r="X139" s="700"/>
      <c r="Y139" s="700"/>
      <c r="Z139" s="700"/>
      <c r="AA139" s="700"/>
      <c r="AB139" s="700"/>
      <c r="AC139" s="700"/>
      <c r="AD139" s="700"/>
      <c r="AE139" s="700"/>
      <c r="AF139" s="700"/>
      <c r="AG139" s="700"/>
      <c r="AH139" s="700"/>
      <c r="AI139" s="700"/>
      <c r="AJ139" s="700"/>
      <c r="AK139" s="700"/>
      <c r="AL139" s="700"/>
      <c r="AM139" s="700"/>
      <c r="AN139" s="700"/>
      <c r="AO139" s="700"/>
      <c r="AP139" s="700"/>
      <c r="AQ139" s="700"/>
    </row>
    <row r="140" spans="2:43" ht="18">
      <c r="E140" s="2732" t="s">
        <v>1808</v>
      </c>
      <c r="F140" s="28"/>
      <c r="G140" s="28"/>
      <c r="H140" s="572"/>
      <c r="I140" s="572"/>
      <c r="J140" s="572"/>
      <c r="K140" s="572"/>
      <c r="L140" s="572"/>
      <c r="M140" s="572"/>
      <c r="N140" s="572"/>
      <c r="O140" s="572"/>
      <c r="P140" s="572"/>
      <c r="Q140" s="572"/>
      <c r="R140" s="572"/>
      <c r="S140" s="572"/>
      <c r="T140" s="572"/>
      <c r="U140" s="572"/>
      <c r="V140" s="572"/>
      <c r="W140" s="572"/>
      <c r="X140" s="572"/>
      <c r="Y140" s="572"/>
      <c r="Z140" s="572"/>
      <c r="AA140" s="572"/>
      <c r="AB140" s="572"/>
      <c r="AC140" s="572"/>
      <c r="AD140" s="572"/>
      <c r="AE140" s="572"/>
      <c r="AF140" s="572"/>
      <c r="AG140" s="572"/>
      <c r="AH140" s="572"/>
      <c r="AI140" s="572"/>
      <c r="AJ140" s="572"/>
      <c r="AK140" s="572"/>
      <c r="AL140" s="572"/>
      <c r="AM140" s="572"/>
      <c r="AN140" s="572"/>
      <c r="AO140" s="572"/>
      <c r="AP140" s="572"/>
      <c r="AQ140" s="572"/>
    </row>
    <row r="141" spans="2:43" ht="18">
      <c r="E141" s="2734" t="s">
        <v>5580</v>
      </c>
      <c r="F141" s="28"/>
      <c r="G141" s="28"/>
      <c r="H141" s="572"/>
      <c r="I141" s="572"/>
      <c r="J141" s="572"/>
      <c r="K141" s="572"/>
      <c r="L141" s="572"/>
      <c r="M141" s="572"/>
      <c r="N141" s="572"/>
      <c r="O141" s="572"/>
      <c r="P141" s="572"/>
      <c r="Q141" s="572"/>
      <c r="R141" s="572"/>
      <c r="S141" s="572"/>
      <c r="T141" s="572"/>
      <c r="U141" s="572"/>
      <c r="V141" s="572"/>
      <c r="W141" s="572"/>
      <c r="X141" s="572"/>
      <c r="Y141" s="572"/>
      <c r="Z141" s="572"/>
      <c r="AA141" s="572"/>
      <c r="AB141" s="572"/>
      <c r="AC141" s="572"/>
      <c r="AD141" s="572"/>
      <c r="AE141" s="572"/>
      <c r="AF141" s="572"/>
      <c r="AG141" s="572"/>
      <c r="AH141" s="572"/>
      <c r="AI141" s="572"/>
      <c r="AJ141" s="572"/>
      <c r="AK141" s="572"/>
      <c r="AL141" s="572"/>
      <c r="AM141" s="572"/>
      <c r="AN141" s="572"/>
      <c r="AO141" s="572"/>
      <c r="AP141" s="572"/>
      <c r="AQ141" s="572"/>
    </row>
    <row r="142" spans="2:43" ht="18">
      <c r="E142" s="2734" t="s">
        <v>5581</v>
      </c>
      <c r="F142" s="28"/>
      <c r="G142" s="28"/>
      <c r="H142" s="572"/>
      <c r="I142" s="572"/>
      <c r="J142" s="572"/>
      <c r="K142" s="572"/>
      <c r="L142" s="572"/>
      <c r="M142" s="572"/>
      <c r="N142" s="572"/>
      <c r="O142" s="572"/>
      <c r="P142" s="572"/>
      <c r="Q142" s="572"/>
      <c r="R142" s="572"/>
      <c r="S142" s="572"/>
      <c r="T142" s="572"/>
      <c r="U142" s="572"/>
      <c r="V142" s="572"/>
      <c r="W142" s="572"/>
      <c r="X142" s="572"/>
      <c r="Y142" s="572"/>
      <c r="Z142" s="572"/>
      <c r="AA142" s="572"/>
      <c r="AB142" s="572"/>
      <c r="AC142" s="572"/>
      <c r="AD142" s="572"/>
      <c r="AE142" s="572"/>
      <c r="AF142" s="572"/>
      <c r="AG142" s="572"/>
      <c r="AH142" s="572"/>
      <c r="AI142" s="572"/>
      <c r="AJ142" s="572"/>
      <c r="AK142" s="572"/>
      <c r="AL142" s="572"/>
      <c r="AM142" s="572"/>
      <c r="AN142" s="572"/>
      <c r="AO142" s="572"/>
      <c r="AP142" s="572"/>
      <c r="AQ142" s="572"/>
    </row>
    <row r="143" spans="2:43" ht="15" customHeight="1">
      <c r="F143" s="28"/>
      <c r="G143" s="28"/>
      <c r="H143" s="572"/>
      <c r="I143" s="572"/>
      <c r="J143" s="572"/>
      <c r="K143" s="572"/>
      <c r="L143" s="572"/>
      <c r="M143" s="572"/>
      <c r="N143" s="572"/>
      <c r="O143" s="572"/>
      <c r="P143" s="572"/>
      <c r="Q143" s="572"/>
      <c r="R143" s="572"/>
      <c r="S143" s="572"/>
      <c r="T143" s="572"/>
      <c r="U143" s="572"/>
      <c r="V143" s="572"/>
      <c r="W143" s="572"/>
      <c r="X143" s="572"/>
      <c r="Y143" s="572"/>
      <c r="Z143" s="572"/>
      <c r="AA143" s="572"/>
      <c r="AB143" s="572"/>
      <c r="AC143" s="572"/>
      <c r="AD143" s="572"/>
      <c r="AE143" s="572"/>
      <c r="AF143" s="572"/>
      <c r="AG143" s="572"/>
      <c r="AH143" s="572"/>
      <c r="AI143" s="572"/>
      <c r="AJ143" s="572"/>
      <c r="AK143" s="572"/>
      <c r="AL143" s="572"/>
      <c r="AM143" s="572"/>
      <c r="AN143" s="572"/>
      <c r="AO143" s="572"/>
      <c r="AP143" s="572"/>
      <c r="AQ143" s="572"/>
    </row>
    <row r="144" spans="2:43" ht="15" customHeight="1">
      <c r="E144" s="2764"/>
      <c r="F144" s="130"/>
      <c r="G144" s="470"/>
      <c r="H144" s="2825"/>
      <c r="I144" s="2825"/>
      <c r="J144" s="2825"/>
      <c r="K144" s="2825"/>
      <c r="L144" s="2825"/>
      <c r="M144" s="2825"/>
      <c r="N144" s="2825"/>
      <c r="O144" s="2825"/>
      <c r="P144" s="2825"/>
      <c r="Q144" s="2825"/>
      <c r="R144" s="2825"/>
      <c r="S144" s="2825"/>
      <c r="T144" s="2825"/>
      <c r="U144" s="2825"/>
      <c r="V144" s="2825"/>
      <c r="W144" s="2825"/>
      <c r="X144" s="2825"/>
      <c r="Y144" s="2825"/>
      <c r="Z144" s="2825"/>
      <c r="AA144" s="2825" t="s">
        <v>23</v>
      </c>
      <c r="AB144" s="2825" t="s">
        <v>23</v>
      </c>
      <c r="AC144" s="2825" t="s">
        <v>23</v>
      </c>
      <c r="AD144" s="2825" t="s">
        <v>23</v>
      </c>
      <c r="AE144" s="2825" t="s">
        <v>23</v>
      </c>
      <c r="AF144" s="2825" t="s">
        <v>23</v>
      </c>
      <c r="AG144" s="2825" t="s">
        <v>23</v>
      </c>
      <c r="AH144" s="2825" t="s">
        <v>23</v>
      </c>
      <c r="AI144" s="2825" t="s">
        <v>23</v>
      </c>
      <c r="AJ144" s="2825" t="s">
        <v>23</v>
      </c>
      <c r="AK144" s="2825" t="s">
        <v>23</v>
      </c>
      <c r="AL144" s="2825" t="s">
        <v>23</v>
      </c>
      <c r="AM144" s="2825" t="s">
        <v>23</v>
      </c>
      <c r="AN144" s="2825" t="s">
        <v>23</v>
      </c>
      <c r="AO144" s="2825" t="s">
        <v>23</v>
      </c>
      <c r="AP144" s="2825" t="s">
        <v>23</v>
      </c>
      <c r="AQ144" s="2825" t="s">
        <v>23</v>
      </c>
    </row>
    <row r="145" spans="1:43" s="2725" customFormat="1" ht="15" customHeight="1">
      <c r="A145" s="9"/>
      <c r="B145" s="9"/>
      <c r="C145" s="28"/>
      <c r="D145" s="2733"/>
      <c r="E145" s="2761" t="s">
        <v>5617</v>
      </c>
      <c r="F145" s="2779"/>
      <c r="G145" s="2780"/>
      <c r="H145" s="2827"/>
      <c r="I145" s="2827"/>
      <c r="J145" s="2827"/>
      <c r="K145" s="2827"/>
      <c r="L145" s="2827"/>
      <c r="M145" s="2827"/>
      <c r="N145" s="2827"/>
      <c r="O145" s="2827"/>
      <c r="P145" s="2827"/>
      <c r="Q145" s="2827"/>
      <c r="R145" s="2827"/>
      <c r="S145" s="2827"/>
      <c r="T145" s="2827"/>
      <c r="U145" s="2827"/>
      <c r="V145" s="2827"/>
      <c r="W145" s="2827"/>
      <c r="X145" s="2827"/>
      <c r="Y145" s="2827"/>
      <c r="Z145" s="2827"/>
      <c r="AA145" s="2827">
        <v>2014</v>
      </c>
      <c r="AB145" s="2827">
        <v>2015</v>
      </c>
      <c r="AC145" s="2827">
        <v>2016</v>
      </c>
      <c r="AD145" s="2827">
        <v>2017</v>
      </c>
      <c r="AE145" s="2827">
        <v>2018</v>
      </c>
      <c r="AF145" s="2827">
        <v>2019</v>
      </c>
      <c r="AG145" s="2827">
        <v>2020</v>
      </c>
      <c r="AH145" s="2827">
        <v>2021</v>
      </c>
      <c r="AI145" s="2827">
        <v>2022</v>
      </c>
      <c r="AJ145" s="2827">
        <v>2023</v>
      </c>
      <c r="AK145" s="2827">
        <v>2024</v>
      </c>
      <c r="AL145" s="2827">
        <v>2025</v>
      </c>
      <c r="AM145" s="2827">
        <v>2026</v>
      </c>
      <c r="AN145" s="2827">
        <v>2027</v>
      </c>
      <c r="AO145" s="2827">
        <v>2028</v>
      </c>
      <c r="AP145" s="2827">
        <v>2029</v>
      </c>
      <c r="AQ145" s="2827">
        <v>2030</v>
      </c>
    </row>
    <row r="146" spans="1:43" ht="15" customHeight="1">
      <c r="E146" s="2764"/>
      <c r="F146" s="130" t="s">
        <v>5618</v>
      </c>
      <c r="G146" s="470"/>
      <c r="H146" s="2812"/>
      <c r="I146" s="2812"/>
      <c r="J146" s="2812"/>
      <c r="K146" s="2812"/>
      <c r="L146" s="2812"/>
      <c r="M146" s="2812"/>
      <c r="N146" s="2812"/>
      <c r="O146" s="2812"/>
      <c r="P146" s="2812"/>
      <c r="Q146" s="2812"/>
      <c r="R146" s="2812"/>
      <c r="S146" s="2812"/>
      <c r="T146" s="2812"/>
      <c r="U146" s="2812"/>
      <c r="V146" s="2812"/>
      <c r="W146" s="2812"/>
      <c r="X146" s="2812"/>
      <c r="Y146" s="2812"/>
      <c r="Z146" s="2812"/>
      <c r="AA146" s="2812">
        <v>47503809.012148105</v>
      </c>
      <c r="AB146" s="2812">
        <v>127870615.09939696</v>
      </c>
      <c r="AC146" s="2812">
        <v>125690207.75472581</v>
      </c>
      <c r="AD146" s="2812">
        <v>122416223.03624161</v>
      </c>
      <c r="AE146" s="2812">
        <v>124831753.26501645</v>
      </c>
      <c r="AF146" s="2812">
        <v>128987110.45156045</v>
      </c>
      <c r="AG146" s="2812">
        <v>135874155.50399092</v>
      </c>
      <c r="AH146" s="2812">
        <v>145387419.02681229</v>
      </c>
      <c r="AI146" s="2812">
        <v>158528543.50041047</v>
      </c>
      <c r="AJ146" s="2812">
        <v>168969965.71551895</v>
      </c>
      <c r="AK146" s="2812">
        <v>179547836.46433014</v>
      </c>
      <c r="AL146" s="2812">
        <v>189632827.40395412</v>
      </c>
      <c r="AM146" s="2812">
        <v>204952783.84281558</v>
      </c>
      <c r="AN146" s="2812">
        <v>215366788.08609819</v>
      </c>
      <c r="AO146" s="2812">
        <v>212486943.29860446</v>
      </c>
      <c r="AP146" s="2812">
        <v>203975642.36922756</v>
      </c>
      <c r="AQ146" s="2812">
        <v>204488833.71274394</v>
      </c>
    </row>
    <row r="147" spans="1:43" ht="15" customHeight="1">
      <c r="E147" s="2751"/>
      <c r="F147" s="20" t="s">
        <v>5619</v>
      </c>
      <c r="G147" s="115"/>
      <c r="H147" s="492"/>
      <c r="I147" s="492"/>
      <c r="J147" s="492"/>
      <c r="K147" s="492"/>
      <c r="L147" s="492"/>
      <c r="M147" s="492"/>
      <c r="N147" s="492"/>
      <c r="O147" s="492"/>
      <c r="P147" s="492"/>
      <c r="Q147" s="492"/>
      <c r="R147" s="492"/>
      <c r="S147" s="492"/>
      <c r="T147" s="492"/>
      <c r="U147" s="492"/>
      <c r="V147" s="492"/>
      <c r="W147" s="492"/>
      <c r="X147" s="492"/>
      <c r="Y147" s="492"/>
      <c r="Z147" s="492"/>
      <c r="AA147" s="492">
        <v>792359010.79591608</v>
      </c>
      <c r="AB147" s="492">
        <v>955314029.87611628</v>
      </c>
      <c r="AC147" s="492">
        <v>950359475.55201328</v>
      </c>
      <c r="AD147" s="492">
        <v>946435773.71107447</v>
      </c>
      <c r="AE147" s="492">
        <v>958759246.37619352</v>
      </c>
      <c r="AF147" s="492">
        <v>986651639.49069703</v>
      </c>
      <c r="AG147" s="492">
        <v>1010835374.4137306</v>
      </c>
      <c r="AH147" s="492">
        <v>1049223408.2644259</v>
      </c>
      <c r="AI147" s="492">
        <v>1096675927.8104553</v>
      </c>
      <c r="AJ147" s="492">
        <v>1136119845.0538263</v>
      </c>
      <c r="AK147" s="492">
        <v>1178841790.3998108</v>
      </c>
      <c r="AL147" s="492">
        <v>1243205444.3389521</v>
      </c>
      <c r="AM147" s="492">
        <v>1311097423.8110604</v>
      </c>
      <c r="AN147" s="492">
        <v>1355256752.7558382</v>
      </c>
      <c r="AO147" s="492">
        <v>1356615783.3086948</v>
      </c>
      <c r="AP147" s="492">
        <v>1376216502.1583388</v>
      </c>
      <c r="AQ147" s="492">
        <v>1372318773.4907424</v>
      </c>
    </row>
    <row r="148" spans="1:43" ht="15" customHeight="1">
      <c r="E148" s="2751"/>
      <c r="F148" s="20" t="s">
        <v>5620</v>
      </c>
      <c r="G148" s="115"/>
      <c r="H148" s="492"/>
      <c r="I148" s="492"/>
      <c r="J148" s="492"/>
      <c r="K148" s="492"/>
      <c r="L148" s="492"/>
      <c r="M148" s="492"/>
      <c r="N148" s="492"/>
      <c r="O148" s="492"/>
      <c r="P148" s="492"/>
      <c r="Q148" s="492"/>
      <c r="R148" s="492"/>
      <c r="S148" s="492"/>
      <c r="T148" s="492"/>
      <c r="U148" s="492"/>
      <c r="V148" s="492"/>
      <c r="W148" s="492"/>
      <c r="X148" s="492"/>
      <c r="Y148" s="492"/>
      <c r="Z148" s="492"/>
      <c r="AA148" s="492">
        <v>229535303.40091011</v>
      </c>
      <c r="AB148" s="492">
        <v>241990447.49938411</v>
      </c>
      <c r="AC148" s="492">
        <v>261856227.24993104</v>
      </c>
      <c r="AD148" s="492">
        <v>283873558.57492685</v>
      </c>
      <c r="AE148" s="492">
        <v>302633446.69043875</v>
      </c>
      <c r="AF148" s="492">
        <v>329228895.40063888</v>
      </c>
      <c r="AG148" s="492">
        <v>363790088.29637402</v>
      </c>
      <c r="AH148" s="492">
        <v>396946805.66761923</v>
      </c>
      <c r="AI148" s="492">
        <v>412566072.32697141</v>
      </c>
      <c r="AJ148" s="492">
        <v>436376130.1203208</v>
      </c>
      <c r="AK148" s="492">
        <v>459768815.83375186</v>
      </c>
      <c r="AL148" s="492">
        <v>471943366.81680501</v>
      </c>
      <c r="AM148" s="492">
        <v>482266280.93411273</v>
      </c>
      <c r="AN148" s="492">
        <v>489749732.21755779</v>
      </c>
      <c r="AO148" s="492">
        <v>481160174.74131376</v>
      </c>
      <c r="AP148" s="492">
        <v>510301957.60907578</v>
      </c>
      <c r="AQ148" s="492">
        <v>517808243.63594306</v>
      </c>
    </row>
    <row r="149" spans="1:43" ht="15" customHeight="1">
      <c r="E149" s="2751"/>
      <c r="F149" s="20" t="s">
        <v>632</v>
      </c>
      <c r="G149" s="115"/>
      <c r="H149" s="492"/>
      <c r="I149" s="492"/>
      <c r="J149" s="492"/>
      <c r="K149" s="492"/>
      <c r="L149" s="492"/>
      <c r="M149" s="492"/>
      <c r="N149" s="492"/>
      <c r="O149" s="492"/>
      <c r="P149" s="492"/>
      <c r="Q149" s="492"/>
      <c r="R149" s="492"/>
      <c r="S149" s="492"/>
      <c r="T149" s="492"/>
      <c r="U149" s="492"/>
      <c r="V149" s="492"/>
      <c r="W149" s="492"/>
      <c r="X149" s="492"/>
      <c r="Y149" s="492"/>
      <c r="Z149" s="492"/>
      <c r="AA149" s="492">
        <v>0</v>
      </c>
      <c r="AB149" s="492">
        <v>0</v>
      </c>
      <c r="AC149" s="492">
        <v>0</v>
      </c>
      <c r="AD149" s="492">
        <v>0</v>
      </c>
      <c r="AE149" s="492">
        <v>0</v>
      </c>
      <c r="AF149" s="492">
        <v>0</v>
      </c>
      <c r="AG149" s="492">
        <v>0</v>
      </c>
      <c r="AH149" s="492">
        <v>0</v>
      </c>
      <c r="AI149" s="492">
        <v>0</v>
      </c>
      <c r="AJ149" s="492">
        <v>0</v>
      </c>
      <c r="AK149" s="492">
        <v>0</v>
      </c>
      <c r="AL149" s="492">
        <v>0</v>
      </c>
      <c r="AM149" s="492">
        <v>0</v>
      </c>
      <c r="AN149" s="492">
        <v>0</v>
      </c>
      <c r="AO149" s="492">
        <v>0</v>
      </c>
      <c r="AP149" s="492">
        <v>0</v>
      </c>
      <c r="AQ149" s="492">
        <v>0</v>
      </c>
    </row>
    <row r="150" spans="1:43" ht="15" customHeight="1">
      <c r="E150" s="2751"/>
      <c r="F150" s="20" t="s">
        <v>5621</v>
      </c>
      <c r="G150" s="115"/>
      <c r="H150" s="492"/>
      <c r="I150" s="492"/>
      <c r="J150" s="492"/>
      <c r="K150" s="492"/>
      <c r="L150" s="492"/>
      <c r="M150" s="492"/>
      <c r="N150" s="492"/>
      <c r="O150" s="492"/>
      <c r="P150" s="492"/>
      <c r="Q150" s="492"/>
      <c r="R150" s="492"/>
      <c r="S150" s="492"/>
      <c r="T150" s="492"/>
      <c r="U150" s="492"/>
      <c r="V150" s="492"/>
      <c r="W150" s="492"/>
      <c r="X150" s="492"/>
      <c r="Y150" s="492"/>
      <c r="Z150" s="492"/>
      <c r="AA150" s="492">
        <v>293854466.36420864</v>
      </c>
      <c r="AB150" s="492">
        <v>178178232.43883848</v>
      </c>
      <c r="AC150" s="492">
        <v>176794632.6543946</v>
      </c>
      <c r="AD150" s="492">
        <v>177642045.36964726</v>
      </c>
      <c r="AE150" s="492">
        <v>181492297.69692034</v>
      </c>
      <c r="AF150" s="492">
        <v>184402418.80841005</v>
      </c>
      <c r="AG150" s="492">
        <v>183925840.86502144</v>
      </c>
      <c r="AH150" s="492">
        <v>188950195.65036154</v>
      </c>
      <c r="AI150" s="492">
        <v>200358617.17560929</v>
      </c>
      <c r="AJ150" s="492">
        <v>212953499.65411523</v>
      </c>
      <c r="AK150" s="492">
        <v>224063978.00398982</v>
      </c>
      <c r="AL150" s="492">
        <v>233686532.35847452</v>
      </c>
      <c r="AM150" s="492">
        <v>252894140.90431476</v>
      </c>
      <c r="AN150" s="492">
        <v>266071563.11218658</v>
      </c>
      <c r="AO150" s="492">
        <v>263512848.4974736</v>
      </c>
      <c r="AP150" s="492">
        <v>250176444.55824703</v>
      </c>
      <c r="AQ150" s="492">
        <v>256967271.66437653</v>
      </c>
    </row>
    <row r="151" spans="1:43" ht="15" customHeight="1">
      <c r="E151" s="2767"/>
      <c r="F151" s="94" t="s">
        <v>5360</v>
      </c>
      <c r="G151" s="162"/>
      <c r="H151" s="2832"/>
      <c r="I151" s="2832"/>
      <c r="J151" s="2832"/>
      <c r="K151" s="2832"/>
      <c r="L151" s="2832"/>
      <c r="M151" s="2832"/>
      <c r="N151" s="2832"/>
      <c r="O151" s="2832"/>
      <c r="P151" s="2832"/>
      <c r="Q151" s="2832"/>
      <c r="R151" s="2832"/>
      <c r="S151" s="2832"/>
      <c r="T151" s="2832"/>
      <c r="U151" s="2832"/>
      <c r="V151" s="2832"/>
      <c r="W151" s="2832"/>
      <c r="X151" s="2832"/>
      <c r="Y151" s="2832"/>
      <c r="Z151" s="2832"/>
      <c r="AA151" s="2832">
        <v>-4192494.7841217332</v>
      </c>
      <c r="AB151" s="2832">
        <v>-395035.96995076537</v>
      </c>
      <c r="AC151" s="2832">
        <v>-209039.22601404041</v>
      </c>
      <c r="AD151" s="2832">
        <v>-1722865.135101717</v>
      </c>
      <c r="AE151" s="2832">
        <v>-1634819.551155284</v>
      </c>
      <c r="AF151" s="2832">
        <v>-807507.40490023792</v>
      </c>
      <c r="AG151" s="2832">
        <v>-808308.22563340142</v>
      </c>
      <c r="AH151" s="2832">
        <v>-430462.36834090948</v>
      </c>
      <c r="AI151" s="2832">
        <v>-856333.1387247853</v>
      </c>
      <c r="AJ151" s="2832">
        <v>-905366.67675432563</v>
      </c>
      <c r="AK151" s="2832">
        <v>-960259.97190563753</v>
      </c>
      <c r="AL151" s="2832">
        <v>-1158913.4475601129</v>
      </c>
      <c r="AM151" s="2832">
        <v>-629351.63993959874</v>
      </c>
      <c r="AN151" s="2832">
        <v>-518751.19481648877</v>
      </c>
      <c r="AO151" s="2832">
        <v>-899175.26918955147</v>
      </c>
      <c r="AP151" s="2832">
        <v>-1880226.9021729082</v>
      </c>
      <c r="AQ151" s="2832">
        <v>-1492817.8584104292</v>
      </c>
    </row>
    <row r="152" spans="1:43" ht="15" customHeight="1">
      <c r="B152" s="36"/>
      <c r="E152" s="505" t="s">
        <v>5622</v>
      </c>
      <c r="F152" s="2486"/>
      <c r="G152" s="162"/>
      <c r="H152" s="2817"/>
      <c r="I152" s="2817"/>
      <c r="J152" s="2817"/>
      <c r="K152" s="2817"/>
      <c r="L152" s="2817"/>
      <c r="M152" s="2817"/>
      <c r="N152" s="2817"/>
      <c r="O152" s="2817"/>
      <c r="P152" s="2817"/>
      <c r="Q152" s="2817"/>
      <c r="R152" s="2817"/>
      <c r="S152" s="2817"/>
      <c r="T152" s="2817"/>
      <c r="U152" s="2817"/>
      <c r="V152" s="2817"/>
      <c r="W152" s="2817"/>
      <c r="X152" s="2817"/>
      <c r="Y152" s="2817"/>
      <c r="Z152" s="2817"/>
      <c r="AA152" s="2817">
        <v>1359060094.7890613</v>
      </c>
      <c r="AB152" s="2817">
        <v>1502958288.9437852</v>
      </c>
      <c r="AC152" s="2817">
        <v>1514491503.9850507</v>
      </c>
      <c r="AD152" s="2817">
        <v>1528644735.5567884</v>
      </c>
      <c r="AE152" s="2817">
        <v>1566081924.4774139</v>
      </c>
      <c r="AF152" s="2817">
        <v>1628462556.7464058</v>
      </c>
      <c r="AG152" s="2817">
        <v>1693617150.8534837</v>
      </c>
      <c r="AH152" s="2817">
        <v>1780077366.2408779</v>
      </c>
      <c r="AI152" s="2817">
        <v>1867272827.674722</v>
      </c>
      <c r="AJ152" s="2817">
        <v>1953514073.867027</v>
      </c>
      <c r="AK152" s="2817">
        <v>2041262160.7299771</v>
      </c>
      <c r="AL152" s="2817">
        <v>2137309257.4706254</v>
      </c>
      <c r="AM152" s="2817">
        <v>2250581277.8523641</v>
      </c>
      <c r="AN152" s="2817">
        <v>2325926084.9768639</v>
      </c>
      <c r="AO152" s="2817">
        <v>2312876574.5768971</v>
      </c>
      <c r="AP152" s="2817">
        <v>2338790319.792716</v>
      </c>
      <c r="AQ152" s="2817">
        <v>2350090304.6453958</v>
      </c>
    </row>
    <row r="153" spans="1:43" ht="15" customHeight="1">
      <c r="F153" s="28"/>
      <c r="G153" s="28"/>
      <c r="H153" s="572"/>
      <c r="I153" s="572"/>
      <c r="J153" s="572"/>
      <c r="K153" s="572"/>
      <c r="L153" s="572"/>
      <c r="M153" s="572"/>
      <c r="N153" s="572"/>
      <c r="O153" s="572"/>
      <c r="P153" s="572"/>
      <c r="Q153" s="572"/>
      <c r="R153" s="572"/>
      <c r="S153" s="572"/>
      <c r="T153" s="572"/>
      <c r="U153" s="572"/>
      <c r="V153" s="572"/>
      <c r="W153" s="572"/>
      <c r="X153" s="572"/>
      <c r="Y153" s="572"/>
      <c r="Z153" s="572"/>
      <c r="AA153" s="572"/>
      <c r="AB153" s="572"/>
      <c r="AC153" s="572"/>
      <c r="AD153" s="572"/>
      <c r="AE153" s="572"/>
      <c r="AF153" s="572"/>
      <c r="AG153" s="572"/>
      <c r="AH153" s="572"/>
      <c r="AI153" s="572"/>
      <c r="AJ153" s="572"/>
      <c r="AK153" s="572"/>
      <c r="AL153" s="572"/>
      <c r="AM153" s="572"/>
      <c r="AN153" s="572"/>
      <c r="AO153" s="572"/>
      <c r="AP153" s="572"/>
      <c r="AQ153" s="572"/>
    </row>
    <row r="154" spans="1:43" ht="15" customHeight="1">
      <c r="E154" s="28" t="s">
        <v>5623</v>
      </c>
      <c r="F154" s="28"/>
      <c r="G154" s="28"/>
      <c r="H154" s="572"/>
      <c r="I154" s="572"/>
      <c r="J154" s="572"/>
      <c r="K154" s="572"/>
      <c r="L154" s="572"/>
      <c r="M154" s="572"/>
      <c r="N154" s="572"/>
      <c r="O154" s="572"/>
      <c r="P154" s="572"/>
      <c r="Q154" s="572"/>
      <c r="R154" s="572"/>
      <c r="S154" s="572"/>
      <c r="T154" s="572"/>
      <c r="U154" s="572"/>
      <c r="V154" s="572"/>
      <c r="W154" s="572"/>
      <c r="X154" s="572"/>
      <c r="Y154" s="572"/>
      <c r="Z154" s="572"/>
      <c r="AA154" s="572"/>
      <c r="AB154" s="572"/>
      <c r="AC154" s="572"/>
      <c r="AD154" s="572"/>
      <c r="AE154" s="572"/>
      <c r="AF154" s="572"/>
      <c r="AG154" s="572"/>
      <c r="AH154" s="572"/>
      <c r="AI154" s="572"/>
      <c r="AJ154" s="572"/>
      <c r="AK154" s="572"/>
      <c r="AL154" s="572"/>
      <c r="AM154" s="572"/>
      <c r="AN154" s="572"/>
      <c r="AO154" s="572"/>
      <c r="AP154" s="572"/>
      <c r="AQ154" s="572"/>
    </row>
    <row r="155" spans="1:43" ht="15" customHeight="1">
      <c r="E155" s="572"/>
      <c r="F155" s="572"/>
      <c r="G155" s="572"/>
      <c r="H155" s="572"/>
      <c r="I155" s="572"/>
      <c r="J155" s="572"/>
      <c r="K155" s="572"/>
      <c r="L155" s="572"/>
      <c r="M155" s="572"/>
      <c r="N155" s="572"/>
      <c r="O155" s="572"/>
      <c r="P155" s="572"/>
      <c r="Q155" s="572"/>
      <c r="R155" s="572"/>
      <c r="S155" s="572"/>
      <c r="T155" s="572"/>
      <c r="U155" s="572"/>
      <c r="V155" s="572"/>
      <c r="W155" s="572"/>
      <c r="X155" s="572"/>
      <c r="Y155" s="572"/>
      <c r="Z155" s="572"/>
      <c r="AA155" s="572"/>
      <c r="AB155" s="572"/>
      <c r="AC155" s="572"/>
      <c r="AD155" s="572"/>
      <c r="AE155" s="572"/>
      <c r="AF155" s="572"/>
      <c r="AG155" s="572"/>
      <c r="AH155" s="572"/>
      <c r="AI155" s="572"/>
      <c r="AJ155" s="572"/>
      <c r="AK155" s="572"/>
      <c r="AL155" s="572"/>
      <c r="AM155" s="572"/>
      <c r="AN155" s="572"/>
      <c r="AO155" s="572"/>
      <c r="AP155" s="572"/>
      <c r="AQ155" s="572"/>
    </row>
    <row r="156" spans="1:43" ht="15" customHeight="1">
      <c r="F156" s="28"/>
      <c r="G156" s="28"/>
      <c r="H156" s="572"/>
      <c r="I156" s="572"/>
      <c r="J156" s="572"/>
      <c r="K156" s="572"/>
      <c r="L156" s="572"/>
      <c r="M156" s="572"/>
      <c r="N156" s="572"/>
      <c r="O156" s="572"/>
      <c r="P156" s="572"/>
      <c r="Q156" s="572"/>
      <c r="R156" s="572"/>
      <c r="S156" s="572"/>
      <c r="T156" s="572"/>
      <c r="U156" s="572"/>
      <c r="V156" s="572"/>
      <c r="W156" s="572"/>
      <c r="X156" s="572"/>
      <c r="Y156" s="572"/>
      <c r="Z156" s="572"/>
      <c r="AA156" s="572"/>
      <c r="AB156" s="572"/>
      <c r="AC156" s="572"/>
      <c r="AD156" s="572"/>
      <c r="AE156" s="572"/>
      <c r="AF156" s="572"/>
      <c r="AG156" s="572"/>
      <c r="AH156" s="572"/>
      <c r="AI156" s="572"/>
      <c r="AJ156" s="572"/>
      <c r="AK156" s="572"/>
      <c r="AL156" s="572"/>
      <c r="AM156" s="572"/>
      <c r="AN156" s="572"/>
      <c r="AO156" s="572"/>
      <c r="AP156" s="572"/>
      <c r="AQ156" s="572"/>
    </row>
    <row r="157" spans="1:43" ht="15" customHeight="1">
      <c r="H157" s="700"/>
      <c r="I157" s="700"/>
      <c r="J157" s="700"/>
      <c r="K157" s="700"/>
      <c r="L157" s="700"/>
      <c r="M157" s="700"/>
      <c r="N157" s="700"/>
      <c r="O157" s="700"/>
      <c r="P157" s="700"/>
      <c r="Q157" s="700"/>
      <c r="R157" s="700"/>
      <c r="S157" s="700"/>
      <c r="T157" s="700"/>
      <c r="U157" s="700"/>
      <c r="V157" s="700"/>
      <c r="W157" s="700"/>
      <c r="X157" s="700"/>
      <c r="Y157" s="700"/>
      <c r="Z157" s="700"/>
      <c r="AA157" s="700"/>
      <c r="AB157" s="700"/>
      <c r="AC157" s="700"/>
      <c r="AD157" s="700"/>
      <c r="AE157" s="700"/>
      <c r="AF157" s="700"/>
      <c r="AG157" s="700"/>
      <c r="AH157" s="700"/>
      <c r="AI157" s="700"/>
      <c r="AJ157" s="700"/>
      <c r="AK157" s="700"/>
      <c r="AL157" s="700"/>
      <c r="AM157" s="700"/>
      <c r="AN157" s="700"/>
      <c r="AO157" s="700"/>
      <c r="AP157" s="700"/>
      <c r="AQ157" s="700"/>
    </row>
    <row r="158" spans="1:43" ht="15" customHeight="1">
      <c r="H158" s="700"/>
      <c r="I158" s="700"/>
      <c r="J158" s="700"/>
      <c r="K158" s="700"/>
      <c r="L158" s="700"/>
      <c r="M158" s="700"/>
      <c r="N158" s="700"/>
      <c r="O158" s="700"/>
      <c r="P158" s="700"/>
      <c r="Q158" s="700"/>
      <c r="R158" s="700"/>
      <c r="S158" s="700"/>
      <c r="T158" s="700"/>
      <c r="U158" s="700"/>
      <c r="V158" s="700"/>
      <c r="W158" s="700"/>
      <c r="X158" s="700"/>
      <c r="Y158" s="700"/>
      <c r="Z158" s="700"/>
      <c r="AA158" s="700"/>
      <c r="AB158" s="700"/>
      <c r="AC158" s="700"/>
      <c r="AD158" s="700"/>
      <c r="AE158" s="700"/>
      <c r="AF158" s="700"/>
      <c r="AG158" s="700"/>
      <c r="AH158" s="700"/>
      <c r="AI158" s="700"/>
      <c r="AJ158" s="700"/>
      <c r="AK158" s="700"/>
      <c r="AL158" s="700"/>
      <c r="AM158" s="700"/>
      <c r="AN158" s="700"/>
      <c r="AO158" s="700"/>
      <c r="AP158" s="700"/>
      <c r="AQ158" s="700"/>
    </row>
    <row r="159" spans="1:43" ht="15" customHeight="1">
      <c r="H159" s="700"/>
      <c r="I159" s="700"/>
      <c r="J159" s="700"/>
      <c r="K159" s="700"/>
      <c r="L159" s="700"/>
      <c r="M159" s="700"/>
      <c r="N159" s="700"/>
      <c r="O159" s="700"/>
      <c r="P159" s="700"/>
      <c r="Q159" s="700"/>
      <c r="R159" s="700"/>
      <c r="S159" s="700"/>
      <c r="T159" s="700"/>
      <c r="U159" s="700"/>
      <c r="V159" s="700"/>
      <c r="W159" s="700"/>
      <c r="X159" s="700"/>
      <c r="Y159" s="700"/>
      <c r="Z159" s="700"/>
      <c r="AA159" s="700"/>
      <c r="AB159" s="700"/>
      <c r="AC159" s="700"/>
      <c r="AD159" s="700"/>
      <c r="AE159" s="700"/>
      <c r="AF159" s="700"/>
      <c r="AG159" s="700"/>
      <c r="AH159" s="700"/>
      <c r="AI159" s="700"/>
      <c r="AJ159" s="700"/>
      <c r="AK159" s="700"/>
      <c r="AL159" s="700"/>
      <c r="AM159" s="700"/>
      <c r="AN159" s="700"/>
      <c r="AO159" s="700"/>
      <c r="AP159" s="700"/>
      <c r="AQ159" s="700"/>
    </row>
    <row r="160" spans="1:43" s="122" customFormat="1" ht="18">
      <c r="A160" s="9"/>
      <c r="B160" s="9"/>
      <c r="D160" s="1282"/>
      <c r="E160" s="453" t="s">
        <v>1807</v>
      </c>
    </row>
    <row r="161" spans="1:43" s="122" customFormat="1" ht="18">
      <c r="A161" s="9"/>
      <c r="B161" s="9"/>
      <c r="D161" s="1282"/>
      <c r="E161" s="453" t="s">
        <v>1808</v>
      </c>
    </row>
    <row r="162" spans="1:43" s="122" customFormat="1" ht="18">
      <c r="A162" s="9"/>
      <c r="B162" s="9"/>
      <c r="D162" s="1282"/>
      <c r="E162" s="453" t="s">
        <v>5583</v>
      </c>
    </row>
    <row r="163" spans="1:43" s="122" customFormat="1" ht="18">
      <c r="A163" s="9"/>
      <c r="B163" s="9"/>
      <c r="D163" s="1282"/>
      <c r="E163" s="2833" t="s">
        <v>5584</v>
      </c>
      <c r="F163" s="2709"/>
      <c r="G163" s="2709"/>
      <c r="H163" s="2709"/>
      <c r="I163" s="2709"/>
      <c r="J163" s="2709"/>
      <c r="K163" s="2709"/>
      <c r="L163" s="2709"/>
      <c r="M163" s="2709"/>
      <c r="N163" s="2709"/>
      <c r="O163" s="2709"/>
      <c r="P163" s="2709"/>
      <c r="Q163" s="2709"/>
      <c r="R163" s="2709"/>
      <c r="S163" s="2709"/>
      <c r="T163" s="2709"/>
      <c r="U163" s="2709"/>
      <c r="V163" s="2709"/>
      <c r="W163" s="2709"/>
      <c r="X163" s="2709"/>
      <c r="Y163" s="2709"/>
      <c r="Z163" s="2709"/>
      <c r="AA163" s="2709"/>
      <c r="AB163" s="2709"/>
      <c r="AC163" s="2709"/>
      <c r="AD163" s="2709"/>
      <c r="AE163" s="2709"/>
      <c r="AF163" s="2709"/>
      <c r="AG163" s="2709"/>
      <c r="AH163" s="2709"/>
      <c r="AI163" s="2709"/>
      <c r="AJ163" s="2709"/>
      <c r="AK163" s="2709"/>
      <c r="AL163" s="2709"/>
      <c r="AM163" s="2709"/>
      <c r="AN163" s="2709"/>
      <c r="AO163" s="2709"/>
      <c r="AP163" s="2709"/>
      <c r="AQ163" s="2709"/>
    </row>
    <row r="164" spans="1:43" ht="15" customHeight="1">
      <c r="H164" s="700"/>
      <c r="I164" s="700"/>
      <c r="J164" s="700"/>
      <c r="K164" s="700"/>
      <c r="L164" s="700"/>
      <c r="M164" s="700"/>
      <c r="N164" s="700"/>
      <c r="O164" s="700"/>
      <c r="P164" s="700"/>
      <c r="Q164" s="700"/>
      <c r="R164" s="700"/>
      <c r="S164" s="700"/>
      <c r="T164" s="700"/>
      <c r="U164" s="700"/>
      <c r="V164" s="700"/>
      <c r="W164" s="700"/>
      <c r="X164" s="700"/>
      <c r="Y164" s="700"/>
      <c r="Z164" s="700"/>
      <c r="AA164" s="700"/>
      <c r="AB164" s="700"/>
      <c r="AC164" s="700"/>
      <c r="AD164" s="700"/>
      <c r="AE164" s="700"/>
      <c r="AF164" s="700"/>
      <c r="AG164" s="700"/>
      <c r="AH164" s="700"/>
      <c r="AI164" s="700"/>
      <c r="AJ164" s="700"/>
      <c r="AK164" s="700"/>
      <c r="AL164" s="700"/>
      <c r="AM164" s="700"/>
      <c r="AN164" s="700"/>
      <c r="AO164" s="700"/>
      <c r="AP164" s="700"/>
      <c r="AQ164" s="700"/>
    </row>
    <row r="165" spans="1:43" ht="15" customHeight="1">
      <c r="E165" s="2764"/>
      <c r="F165" s="484"/>
      <c r="G165" s="485"/>
      <c r="H165" s="2834"/>
      <c r="I165" s="2834"/>
      <c r="J165" s="2834"/>
      <c r="K165" s="2834"/>
      <c r="L165" s="2834"/>
      <c r="M165" s="2834"/>
      <c r="N165" s="2834"/>
      <c r="O165" s="2834"/>
      <c r="P165" s="2834"/>
      <c r="Q165" s="2834"/>
      <c r="R165" s="2834"/>
      <c r="S165" s="2834"/>
      <c r="T165" s="2834"/>
      <c r="U165" s="2834"/>
      <c r="V165" s="2834"/>
      <c r="W165" s="2834"/>
      <c r="X165" s="2834"/>
      <c r="Y165" s="2834"/>
      <c r="Z165" s="2834"/>
      <c r="AA165" s="2834" t="s">
        <v>23</v>
      </c>
      <c r="AB165" s="2834" t="s">
        <v>23</v>
      </c>
      <c r="AC165" s="2834" t="s">
        <v>23</v>
      </c>
      <c r="AD165" s="2834" t="s">
        <v>23</v>
      </c>
      <c r="AE165" s="2834" t="s">
        <v>23</v>
      </c>
      <c r="AF165" s="2834" t="s">
        <v>23</v>
      </c>
      <c r="AG165" s="2834" t="s">
        <v>23</v>
      </c>
      <c r="AH165" s="2834" t="s">
        <v>23</v>
      </c>
      <c r="AI165" s="2834" t="s">
        <v>23</v>
      </c>
      <c r="AJ165" s="2834" t="s">
        <v>23</v>
      </c>
      <c r="AK165" s="2834" t="s">
        <v>23</v>
      </c>
      <c r="AL165" s="2834" t="s">
        <v>23</v>
      </c>
      <c r="AM165" s="2834" t="s">
        <v>23</v>
      </c>
      <c r="AN165" s="2834" t="s">
        <v>23</v>
      </c>
      <c r="AO165" s="2834" t="s">
        <v>23</v>
      </c>
      <c r="AP165" s="2834" t="s">
        <v>23</v>
      </c>
      <c r="AQ165" s="2825" t="s">
        <v>23</v>
      </c>
    </row>
    <row r="166" spans="1:43" s="2725" customFormat="1" ht="15" customHeight="1">
      <c r="A166" s="9"/>
      <c r="B166" s="9"/>
      <c r="C166" s="28"/>
      <c r="D166" s="2733"/>
      <c r="E166" s="2786"/>
      <c r="F166" s="2787"/>
      <c r="G166" s="2788"/>
      <c r="H166" s="2835"/>
      <c r="I166" s="2835"/>
      <c r="J166" s="2835"/>
      <c r="K166" s="2835"/>
      <c r="L166" s="2835"/>
      <c r="M166" s="2835"/>
      <c r="N166" s="2835"/>
      <c r="O166" s="2835"/>
      <c r="P166" s="2835"/>
      <c r="Q166" s="2835"/>
      <c r="R166" s="2835"/>
      <c r="S166" s="2835"/>
      <c r="T166" s="2835"/>
      <c r="U166" s="2835"/>
      <c r="V166" s="2835"/>
      <c r="W166" s="2835"/>
      <c r="X166" s="2835"/>
      <c r="Y166" s="2835"/>
      <c r="Z166" s="2835"/>
      <c r="AA166" s="2835">
        <v>2014</v>
      </c>
      <c r="AB166" s="2835">
        <v>2015</v>
      </c>
      <c r="AC166" s="2835">
        <v>2016</v>
      </c>
      <c r="AD166" s="2835">
        <v>2017</v>
      </c>
      <c r="AE166" s="2835">
        <v>2018</v>
      </c>
      <c r="AF166" s="2835">
        <v>2019</v>
      </c>
      <c r="AG166" s="2835">
        <v>2020</v>
      </c>
      <c r="AH166" s="2835">
        <v>2021</v>
      </c>
      <c r="AI166" s="2835">
        <v>2022</v>
      </c>
      <c r="AJ166" s="2835">
        <v>2023</v>
      </c>
      <c r="AK166" s="2835">
        <v>2024</v>
      </c>
      <c r="AL166" s="2835">
        <v>2025</v>
      </c>
      <c r="AM166" s="2835">
        <v>2026</v>
      </c>
      <c r="AN166" s="2835">
        <v>2027</v>
      </c>
      <c r="AO166" s="2835">
        <v>2028</v>
      </c>
      <c r="AP166" s="2835">
        <v>2029</v>
      </c>
      <c r="AQ166" s="2827">
        <v>2030</v>
      </c>
    </row>
    <row r="167" spans="1:43" ht="15" customHeight="1">
      <c r="E167" s="2790" t="s">
        <v>5626</v>
      </c>
      <c r="F167" s="1301"/>
      <c r="G167" s="2791"/>
      <c r="H167" s="2799"/>
      <c r="I167" s="2799"/>
      <c r="J167" s="2799"/>
      <c r="K167" s="2799"/>
      <c r="L167" s="2799"/>
      <c r="M167" s="2799"/>
      <c r="N167" s="2799"/>
      <c r="O167" s="2799"/>
      <c r="P167" s="2799"/>
      <c r="Q167" s="2799"/>
      <c r="R167" s="2799"/>
      <c r="S167" s="2799"/>
      <c r="T167" s="2799"/>
      <c r="U167" s="2799"/>
      <c r="V167" s="2799"/>
      <c r="W167" s="2799"/>
      <c r="X167" s="2799"/>
      <c r="Y167" s="2799"/>
      <c r="Z167" s="2799"/>
      <c r="AA167" s="2799">
        <v>215212046.68727213</v>
      </c>
      <c r="AB167" s="2799">
        <v>251676086.45558488</v>
      </c>
      <c r="AC167" s="2799">
        <v>241465085.97641596</v>
      </c>
      <c r="AD167" s="2799">
        <v>230500110.67576197</v>
      </c>
      <c r="AE167" s="2799">
        <v>227474876.73367652</v>
      </c>
      <c r="AF167" s="2799">
        <v>230056711.7758258</v>
      </c>
      <c r="AG167" s="2799">
        <v>231424615.62015161</v>
      </c>
      <c r="AH167" s="2799">
        <v>232588497.24789518</v>
      </c>
      <c r="AI167" s="2799">
        <v>235552890.2843993</v>
      </c>
      <c r="AJ167" s="2799">
        <v>238869653.13945109</v>
      </c>
      <c r="AK167" s="2799">
        <v>242434510.29603362</v>
      </c>
      <c r="AL167" s="2799">
        <v>249928504.31347358</v>
      </c>
      <c r="AM167" s="2799">
        <v>257434054.42544317</v>
      </c>
      <c r="AN167" s="2799">
        <v>261745542.7426984</v>
      </c>
      <c r="AO167" s="2799">
        <v>258879054.06638423</v>
      </c>
      <c r="AP167" s="2799">
        <v>260943829.07399666</v>
      </c>
      <c r="AQ167" s="2799">
        <v>263975023.58551669</v>
      </c>
    </row>
    <row r="168" spans="1:43" ht="15" customHeight="1">
      <c r="E168" s="568"/>
      <c r="F168" s="490"/>
      <c r="G168" s="2793"/>
      <c r="H168" s="2794"/>
      <c r="I168" s="2794"/>
      <c r="J168" s="2794"/>
      <c r="K168" s="2794"/>
      <c r="L168" s="2794"/>
      <c r="M168" s="2794"/>
      <c r="N168" s="2794"/>
      <c r="O168" s="2794"/>
      <c r="P168" s="2794"/>
      <c r="Q168" s="2794"/>
      <c r="R168" s="2794"/>
      <c r="S168" s="2794"/>
      <c r="T168" s="2794"/>
      <c r="U168" s="2794"/>
      <c r="V168" s="2794"/>
      <c r="W168" s="2794"/>
      <c r="X168" s="2794"/>
      <c r="Y168" s="2794"/>
      <c r="Z168" s="2794"/>
      <c r="AA168" s="2794"/>
      <c r="AB168" s="2794"/>
      <c r="AC168" s="2794"/>
      <c r="AD168" s="2794"/>
      <c r="AE168" s="2794"/>
      <c r="AF168" s="2794"/>
      <c r="AG168" s="2794"/>
      <c r="AH168" s="2794"/>
      <c r="AI168" s="2794"/>
      <c r="AJ168" s="2794"/>
      <c r="AK168" s="2794"/>
      <c r="AL168" s="2794"/>
      <c r="AM168" s="2794"/>
      <c r="AN168" s="2794"/>
      <c r="AO168" s="2794"/>
      <c r="AP168" s="2794"/>
      <c r="AQ168" s="2794"/>
    </row>
    <row r="169" spans="1:43" ht="15" customHeight="1">
      <c r="E169" s="2790" t="s">
        <v>1038</v>
      </c>
      <c r="F169" s="1301"/>
      <c r="G169" s="2793"/>
      <c r="H169" s="2794"/>
      <c r="I169" s="2794"/>
      <c r="J169" s="2794"/>
      <c r="K169" s="2794"/>
      <c r="L169" s="2794"/>
      <c r="M169" s="2794"/>
      <c r="N169" s="2794"/>
      <c r="O169" s="2794"/>
      <c r="P169" s="2794"/>
      <c r="Q169" s="2794"/>
      <c r="R169" s="2794"/>
      <c r="S169" s="2794"/>
      <c r="T169" s="2794"/>
      <c r="U169" s="2794"/>
      <c r="V169" s="2794"/>
      <c r="W169" s="2794"/>
      <c r="X169" s="2794"/>
      <c r="Y169" s="2794"/>
      <c r="Z169" s="2794"/>
      <c r="AA169" s="2794"/>
      <c r="AB169" s="2794"/>
      <c r="AC169" s="2794"/>
      <c r="AD169" s="2794"/>
      <c r="AE169" s="2794"/>
      <c r="AF169" s="2794"/>
      <c r="AG169" s="2794"/>
      <c r="AH169" s="2794"/>
      <c r="AI169" s="2794"/>
      <c r="AJ169" s="2794"/>
      <c r="AK169" s="2794"/>
      <c r="AL169" s="2794"/>
      <c r="AM169" s="2794"/>
      <c r="AN169" s="2794"/>
      <c r="AO169" s="2794"/>
      <c r="AP169" s="2794"/>
      <c r="AQ169" s="2794"/>
    </row>
    <row r="170" spans="1:43" ht="15" customHeight="1">
      <c r="E170" s="2790"/>
      <c r="F170" s="2793" t="s">
        <v>5627</v>
      </c>
      <c r="G170" s="472"/>
      <c r="H170" s="2794"/>
      <c r="I170" s="2794"/>
      <c r="J170" s="2794"/>
      <c r="K170" s="2794"/>
      <c r="L170" s="2794"/>
      <c r="M170" s="2794"/>
      <c r="N170" s="2794"/>
      <c r="O170" s="2794"/>
      <c r="P170" s="2794"/>
      <c r="Q170" s="2794"/>
      <c r="R170" s="2794"/>
      <c r="S170" s="2794"/>
      <c r="T170" s="2794"/>
      <c r="U170" s="2794"/>
      <c r="V170" s="2794"/>
      <c r="W170" s="2794"/>
      <c r="X170" s="2794"/>
      <c r="Y170" s="2794"/>
      <c r="Z170" s="2794"/>
      <c r="AA170" s="2794">
        <v>270809917.75979102</v>
      </c>
      <c r="AB170" s="2794">
        <v>309459078.97921193</v>
      </c>
      <c r="AC170" s="2794">
        <v>313088020.18424207</v>
      </c>
      <c r="AD170" s="2794">
        <v>321046105.70126998</v>
      </c>
      <c r="AE170" s="2794">
        <v>326255693.65610266</v>
      </c>
      <c r="AF170" s="2794">
        <v>337421791.90075219</v>
      </c>
      <c r="AG170" s="2794">
        <v>360930023.75223494</v>
      </c>
      <c r="AH170" s="2794">
        <v>388939567.17325968</v>
      </c>
      <c r="AI170" s="2794">
        <v>421915505.5924958</v>
      </c>
      <c r="AJ170" s="2794">
        <v>452051035.56293839</v>
      </c>
      <c r="AK170" s="2794">
        <v>481708917.39279932</v>
      </c>
      <c r="AL170" s="2794">
        <v>522689105.10844284</v>
      </c>
      <c r="AM170" s="2794">
        <v>564075613.45694327</v>
      </c>
      <c r="AN170" s="2794">
        <v>593724080.72567737</v>
      </c>
      <c r="AO170" s="2794">
        <v>599185438.49836409</v>
      </c>
      <c r="AP170" s="2794">
        <v>613213630.34097314</v>
      </c>
      <c r="AQ170" s="2794">
        <v>607077363.88035607</v>
      </c>
    </row>
    <row r="171" spans="1:43" ht="15" customHeight="1">
      <c r="E171" s="2790"/>
      <c r="F171" s="2796" t="s">
        <v>3039</v>
      </c>
      <c r="G171" s="2487"/>
      <c r="H171" s="2797"/>
      <c r="I171" s="2797"/>
      <c r="J171" s="2797"/>
      <c r="K171" s="2797"/>
      <c r="L171" s="2797"/>
      <c r="M171" s="2797"/>
      <c r="N171" s="2797"/>
      <c r="O171" s="2797"/>
      <c r="P171" s="2797"/>
      <c r="Q171" s="2797"/>
      <c r="R171" s="2797"/>
      <c r="S171" s="2797"/>
      <c r="T171" s="2797"/>
      <c r="U171" s="2797"/>
      <c r="V171" s="2797"/>
      <c r="W171" s="2797"/>
      <c r="X171" s="2797"/>
      <c r="Y171" s="2797"/>
      <c r="Z171" s="2797"/>
      <c r="AA171" s="2797">
        <v>101866797.16943473</v>
      </c>
      <c r="AB171" s="2797">
        <v>145670299.83440343</v>
      </c>
      <c r="AC171" s="2797">
        <v>145051913.49494088</v>
      </c>
      <c r="AD171" s="2797">
        <v>143733766.22393149</v>
      </c>
      <c r="AE171" s="2797">
        <v>149699393.68327162</v>
      </c>
      <c r="AF171" s="2797">
        <v>158877014.01930553</v>
      </c>
      <c r="AG171" s="2797">
        <v>164454644.48419929</v>
      </c>
      <c r="AH171" s="2797">
        <v>169958061.11627343</v>
      </c>
      <c r="AI171" s="2797">
        <v>175350918.10648465</v>
      </c>
      <c r="AJ171" s="2797">
        <v>180064042.41368878</v>
      </c>
      <c r="AK171" s="2797">
        <v>184747281.40278178</v>
      </c>
      <c r="AL171" s="2797">
        <v>189267146.27973866</v>
      </c>
      <c r="AM171" s="2797">
        <v>197926690.47790641</v>
      </c>
      <c r="AN171" s="2797">
        <v>204422341.87307963</v>
      </c>
      <c r="AO171" s="2797">
        <v>203728152.5965156</v>
      </c>
      <c r="AP171" s="2797">
        <v>204556365.82518607</v>
      </c>
      <c r="AQ171" s="2797">
        <v>210885481.00811833</v>
      </c>
    </row>
    <row r="172" spans="1:43" ht="15" customHeight="1">
      <c r="E172" s="2790"/>
      <c r="F172" s="82" t="s">
        <v>38</v>
      </c>
      <c r="G172" s="472"/>
      <c r="H172" s="2799"/>
      <c r="I172" s="2799"/>
      <c r="J172" s="2799"/>
      <c r="K172" s="2799"/>
      <c r="L172" s="2799"/>
      <c r="M172" s="2799"/>
      <c r="N172" s="2799"/>
      <c r="O172" s="2799"/>
      <c r="P172" s="2799"/>
      <c r="Q172" s="2799"/>
      <c r="R172" s="2799"/>
      <c r="S172" s="2799"/>
      <c r="T172" s="2799"/>
      <c r="U172" s="2799"/>
      <c r="V172" s="2799"/>
      <c r="W172" s="2799"/>
      <c r="X172" s="2799"/>
      <c r="Y172" s="2799"/>
      <c r="Z172" s="2799"/>
      <c r="AA172" s="2799">
        <v>372676714.92922574</v>
      </c>
      <c r="AB172" s="2799">
        <v>455129378.81361532</v>
      </c>
      <c r="AC172" s="2799">
        <v>458139933.67918295</v>
      </c>
      <c r="AD172" s="2799">
        <v>464779871.92520148</v>
      </c>
      <c r="AE172" s="2799">
        <v>475955087.3393743</v>
      </c>
      <c r="AF172" s="2799">
        <v>496298805.92005771</v>
      </c>
      <c r="AG172" s="2799">
        <v>525384668.23643422</v>
      </c>
      <c r="AH172" s="2799">
        <v>558897628.28953314</v>
      </c>
      <c r="AI172" s="2799">
        <v>597266423.69898045</v>
      </c>
      <c r="AJ172" s="2799">
        <v>632115077.97662711</v>
      </c>
      <c r="AK172" s="2799">
        <v>666456198.7955811</v>
      </c>
      <c r="AL172" s="2799">
        <v>711956251.38818145</v>
      </c>
      <c r="AM172" s="2799">
        <v>762002303.93484974</v>
      </c>
      <c r="AN172" s="2799">
        <v>798146422.59875703</v>
      </c>
      <c r="AO172" s="2799">
        <v>802913591.09487963</v>
      </c>
      <c r="AP172" s="2799">
        <v>817769996.16615915</v>
      </c>
      <c r="AQ172" s="2799">
        <v>817962844.88847446</v>
      </c>
    </row>
    <row r="173" spans="1:43" ht="15" customHeight="1">
      <c r="E173" s="2790"/>
      <c r="F173" s="1301"/>
      <c r="G173" s="2793"/>
      <c r="H173" s="2794"/>
      <c r="I173" s="2794"/>
      <c r="J173" s="2794"/>
      <c r="K173" s="2794"/>
      <c r="L173" s="2794"/>
      <c r="M173" s="2794"/>
      <c r="N173" s="2794"/>
      <c r="O173" s="2794"/>
      <c r="P173" s="2794"/>
      <c r="Q173" s="2794"/>
      <c r="R173" s="2794"/>
      <c r="S173" s="2794"/>
      <c r="T173" s="2794"/>
      <c r="U173" s="2794"/>
      <c r="V173" s="2794"/>
      <c r="W173" s="2794"/>
      <c r="X173" s="2794"/>
      <c r="Y173" s="2794"/>
      <c r="Z173" s="2794"/>
      <c r="AA173" s="2794"/>
      <c r="AB173" s="2794"/>
      <c r="AC173" s="2794"/>
      <c r="AD173" s="2794"/>
      <c r="AE173" s="2794"/>
      <c r="AF173" s="2794"/>
      <c r="AG173" s="2794"/>
      <c r="AH173" s="2794"/>
      <c r="AI173" s="2794"/>
      <c r="AJ173" s="2794"/>
      <c r="AK173" s="2794"/>
      <c r="AL173" s="2794"/>
      <c r="AM173" s="2794"/>
      <c r="AN173" s="2794"/>
      <c r="AO173" s="2794"/>
      <c r="AP173" s="2794"/>
      <c r="AQ173" s="2794"/>
    </row>
    <row r="174" spans="1:43" ht="15" customHeight="1">
      <c r="B174" s="36"/>
      <c r="E174" s="2790" t="s">
        <v>622</v>
      </c>
      <c r="F174" s="1301"/>
      <c r="G174" s="2793"/>
      <c r="H174" s="2799"/>
      <c r="I174" s="2799"/>
      <c r="J174" s="2799"/>
      <c r="K174" s="2799"/>
      <c r="L174" s="2799"/>
      <c r="M174" s="2799"/>
      <c r="N174" s="2799"/>
      <c r="O174" s="2799"/>
      <c r="P174" s="2799"/>
      <c r="Q174" s="2799"/>
      <c r="R174" s="2799"/>
      <c r="S174" s="2799"/>
      <c r="T174" s="2799"/>
      <c r="U174" s="2799"/>
      <c r="V174" s="2799"/>
      <c r="W174" s="2799"/>
      <c r="X174" s="2799"/>
      <c r="Y174" s="2799"/>
      <c r="Z174" s="2799"/>
      <c r="AA174" s="2799">
        <v>202177406.51169041</v>
      </c>
      <c r="AB174" s="2799">
        <v>213391608.7077316</v>
      </c>
      <c r="AC174" s="2799">
        <v>232061885.36146975</v>
      </c>
      <c r="AD174" s="2799">
        <v>254850154.78095627</v>
      </c>
      <c r="AE174" s="2799">
        <v>273081651.24782538</v>
      </c>
      <c r="AF174" s="2799">
        <v>298237501.93951827</v>
      </c>
      <c r="AG174" s="2799">
        <v>331471256.72529626</v>
      </c>
      <c r="AH174" s="2799">
        <v>363058281.73307806</v>
      </c>
      <c r="AI174" s="2799">
        <v>378109761.44166887</v>
      </c>
      <c r="AJ174" s="2799">
        <v>401551483.53342086</v>
      </c>
      <c r="AK174" s="2799">
        <v>424489189.95767003</v>
      </c>
      <c r="AL174" s="2799">
        <v>435830903.02148288</v>
      </c>
      <c r="AM174" s="2799">
        <v>445672910.09068418</v>
      </c>
      <c r="AN174" s="2799">
        <v>452511284.30376232</v>
      </c>
      <c r="AO174" s="2799">
        <v>444438358.55103254</v>
      </c>
      <c r="AP174" s="2799">
        <v>471135623.29191405</v>
      </c>
      <c r="AQ174" s="2799">
        <v>478928723.69228715</v>
      </c>
    </row>
    <row r="175" spans="1:43" ht="15" customHeight="1">
      <c r="E175" s="2790" t="s">
        <v>1803</v>
      </c>
      <c r="F175" s="1301"/>
      <c r="G175" s="2793"/>
      <c r="H175" s="2794"/>
      <c r="I175" s="2794"/>
      <c r="J175" s="2794"/>
      <c r="K175" s="2794"/>
      <c r="L175" s="2794"/>
      <c r="M175" s="2794"/>
      <c r="N175" s="2794"/>
      <c r="O175" s="2794"/>
      <c r="P175" s="2794"/>
      <c r="Q175" s="2794"/>
      <c r="R175" s="2794"/>
      <c r="S175" s="2794"/>
      <c r="T175" s="2794"/>
      <c r="U175" s="2794"/>
      <c r="V175" s="2794"/>
      <c r="W175" s="2794"/>
      <c r="X175" s="2794"/>
      <c r="Y175" s="2794"/>
      <c r="Z175" s="2794"/>
      <c r="AA175" s="2794"/>
      <c r="AB175" s="2794"/>
      <c r="AC175" s="2794"/>
      <c r="AD175" s="2794"/>
      <c r="AE175" s="2794"/>
      <c r="AF175" s="2794"/>
      <c r="AG175" s="2794"/>
      <c r="AH175" s="2794"/>
      <c r="AI175" s="2794"/>
      <c r="AJ175" s="2794"/>
      <c r="AK175" s="2794"/>
      <c r="AL175" s="2794"/>
      <c r="AM175" s="2794"/>
      <c r="AN175" s="2794"/>
      <c r="AO175" s="2794"/>
      <c r="AP175" s="2794"/>
      <c r="AQ175" s="2794"/>
    </row>
    <row r="176" spans="1:43" ht="15" customHeight="1">
      <c r="E176" s="2790" t="s">
        <v>80</v>
      </c>
      <c r="F176" s="1301"/>
      <c r="G176" s="2793"/>
      <c r="H176" s="2794"/>
      <c r="I176" s="2794"/>
      <c r="J176" s="2794"/>
      <c r="K176" s="2794"/>
      <c r="L176" s="2794"/>
      <c r="M176" s="2794"/>
      <c r="N176" s="2794"/>
      <c r="O176" s="2794"/>
      <c r="P176" s="2794"/>
      <c r="Q176" s="2794"/>
      <c r="R176" s="2794"/>
      <c r="S176" s="2794"/>
      <c r="T176" s="2794"/>
      <c r="U176" s="2794"/>
      <c r="V176" s="2794"/>
      <c r="W176" s="2794"/>
      <c r="X176" s="2794"/>
      <c r="Y176" s="2794"/>
      <c r="Z176" s="2794"/>
      <c r="AA176" s="2794"/>
      <c r="AB176" s="2794"/>
      <c r="AC176" s="2794"/>
      <c r="AD176" s="2794"/>
      <c r="AE176" s="2794"/>
      <c r="AF176" s="2794"/>
      <c r="AG176" s="2794"/>
      <c r="AH176" s="2794"/>
      <c r="AI176" s="2794"/>
      <c r="AJ176" s="2794"/>
      <c r="AK176" s="2794"/>
      <c r="AL176" s="2794"/>
      <c r="AM176" s="2794"/>
      <c r="AN176" s="2794"/>
      <c r="AO176" s="2794"/>
      <c r="AP176" s="2794"/>
      <c r="AQ176" s="2794"/>
    </row>
    <row r="177" spans="5:43" ht="15" customHeight="1">
      <c r="E177" s="2790"/>
      <c r="F177" s="2793" t="s">
        <v>5627</v>
      </c>
      <c r="G177" s="472"/>
      <c r="H177" s="2794"/>
      <c r="I177" s="2794"/>
      <c r="J177" s="2794"/>
      <c r="K177" s="2794"/>
      <c r="L177" s="2794"/>
      <c r="M177" s="2794"/>
      <c r="N177" s="2794"/>
      <c r="O177" s="2794"/>
      <c r="P177" s="2794"/>
      <c r="Q177" s="2794"/>
      <c r="R177" s="2794"/>
      <c r="S177" s="2794"/>
      <c r="T177" s="2794"/>
      <c r="U177" s="2794"/>
      <c r="V177" s="2794"/>
      <c r="W177" s="2794"/>
      <c r="X177" s="2794"/>
      <c r="Y177" s="2794"/>
      <c r="Z177" s="2794"/>
      <c r="AA177" s="2794">
        <v>0</v>
      </c>
      <c r="AB177" s="2794">
        <v>0</v>
      </c>
      <c r="AC177" s="2794">
        <v>0</v>
      </c>
      <c r="AD177" s="2794">
        <v>0</v>
      </c>
      <c r="AE177" s="2794">
        <v>0</v>
      </c>
      <c r="AF177" s="2794">
        <v>0</v>
      </c>
      <c r="AG177" s="2794">
        <v>0</v>
      </c>
      <c r="AH177" s="2794">
        <v>0</v>
      </c>
      <c r="AI177" s="2794">
        <v>0</v>
      </c>
      <c r="AJ177" s="2794">
        <v>0</v>
      </c>
      <c r="AK177" s="2794">
        <v>0</v>
      </c>
      <c r="AL177" s="2794">
        <v>0</v>
      </c>
      <c r="AM177" s="2794">
        <v>0</v>
      </c>
      <c r="AN177" s="2794">
        <v>0</v>
      </c>
      <c r="AO177" s="2794">
        <v>0</v>
      </c>
      <c r="AP177" s="2794">
        <v>0</v>
      </c>
      <c r="AQ177" s="2794">
        <v>0</v>
      </c>
    </row>
    <row r="178" spans="5:43" ht="15" customHeight="1">
      <c r="E178" s="2790"/>
      <c r="F178" s="2793" t="s">
        <v>3039</v>
      </c>
      <c r="G178" s="472"/>
      <c r="H178" s="2794"/>
      <c r="I178" s="2794"/>
      <c r="J178" s="2794"/>
      <c r="K178" s="2794"/>
      <c r="L178" s="2794"/>
      <c r="M178" s="2794"/>
      <c r="N178" s="2794"/>
      <c r="O178" s="2794"/>
      <c r="P178" s="2794"/>
      <c r="Q178" s="2794"/>
      <c r="R178" s="2794"/>
      <c r="S178" s="2794"/>
      <c r="T178" s="2794"/>
      <c r="U178" s="2794"/>
      <c r="V178" s="2794"/>
      <c r="W178" s="2794"/>
      <c r="X178" s="2794"/>
      <c r="Y178" s="2794"/>
      <c r="Z178" s="2794"/>
      <c r="AA178" s="2794">
        <v>48303291.200441629</v>
      </c>
      <c r="AB178" s="2794">
        <v>39203956.255684793</v>
      </c>
      <c r="AC178" s="2794">
        <v>38826405.985291369</v>
      </c>
      <c r="AD178" s="2794">
        <v>38723368.65916127</v>
      </c>
      <c r="AE178" s="2794">
        <v>40125126.133361906</v>
      </c>
      <c r="AF178" s="2794">
        <v>42316263.738978289</v>
      </c>
      <c r="AG178" s="2794">
        <v>42576120.614835799</v>
      </c>
      <c r="AH178" s="2794">
        <v>42985190.814307369</v>
      </c>
      <c r="AI178" s="2794">
        <v>44419697.801368758</v>
      </c>
      <c r="AJ178" s="2794">
        <v>45048106.197325259</v>
      </c>
      <c r="AK178" s="2794">
        <v>45377228.617700875</v>
      </c>
      <c r="AL178" s="2794">
        <v>45179153.223001018</v>
      </c>
      <c r="AM178" s="2794">
        <v>48804757.025217168</v>
      </c>
      <c r="AN178" s="2794">
        <v>51266332.891763441</v>
      </c>
      <c r="AO178" s="2794">
        <v>51121041.638132587</v>
      </c>
      <c r="AP178" s="2794">
        <v>47564029.382776663</v>
      </c>
      <c r="AQ178" s="2794">
        <v>52380241.416670747</v>
      </c>
    </row>
    <row r="179" spans="5:43" ht="15" customHeight="1">
      <c r="E179" s="2790"/>
      <c r="F179" s="2796" t="s">
        <v>917</v>
      </c>
      <c r="G179" s="2487"/>
      <c r="H179" s="2797"/>
      <c r="I179" s="2797"/>
      <c r="J179" s="2797"/>
      <c r="K179" s="2797"/>
      <c r="L179" s="2797"/>
      <c r="M179" s="2797"/>
      <c r="N179" s="2797"/>
      <c r="O179" s="2797"/>
      <c r="P179" s="2797"/>
      <c r="Q179" s="2797"/>
      <c r="R179" s="2797"/>
      <c r="S179" s="2797"/>
      <c r="T179" s="2797"/>
      <c r="U179" s="2797"/>
      <c r="V179" s="2797"/>
      <c r="W179" s="2797"/>
      <c r="X179" s="2797"/>
      <c r="Y179" s="2797"/>
      <c r="Z179" s="2797"/>
      <c r="AA179" s="2797">
        <v>0</v>
      </c>
      <c r="AB179" s="2797">
        <v>0</v>
      </c>
      <c r="AC179" s="2797">
        <v>0</v>
      </c>
      <c r="AD179" s="2797">
        <v>0</v>
      </c>
      <c r="AE179" s="2797">
        <v>0</v>
      </c>
      <c r="AF179" s="2797">
        <v>0</v>
      </c>
      <c r="AG179" s="2797">
        <v>0</v>
      </c>
      <c r="AH179" s="2797">
        <v>0</v>
      </c>
      <c r="AI179" s="2797">
        <v>0</v>
      </c>
      <c r="AJ179" s="2797">
        <v>0</v>
      </c>
      <c r="AK179" s="2797">
        <v>0</v>
      </c>
      <c r="AL179" s="2797">
        <v>0</v>
      </c>
      <c r="AM179" s="2797">
        <v>0</v>
      </c>
      <c r="AN179" s="2797">
        <v>0</v>
      </c>
      <c r="AO179" s="2797">
        <v>0</v>
      </c>
      <c r="AP179" s="2797">
        <v>0</v>
      </c>
      <c r="AQ179" s="2797">
        <v>0</v>
      </c>
    </row>
    <row r="180" spans="5:43" ht="15" customHeight="1">
      <c r="E180" s="2790"/>
      <c r="F180" s="82" t="s">
        <v>38</v>
      </c>
      <c r="G180" s="472"/>
      <c r="H180" s="2799"/>
      <c r="I180" s="2799"/>
      <c r="J180" s="2799"/>
      <c r="K180" s="2799"/>
      <c r="L180" s="2799"/>
      <c r="M180" s="2799"/>
      <c r="N180" s="2799"/>
      <c r="O180" s="2799"/>
      <c r="P180" s="2799"/>
      <c r="Q180" s="2799"/>
      <c r="R180" s="2799"/>
      <c r="S180" s="2799"/>
      <c r="T180" s="2799"/>
      <c r="U180" s="2799"/>
      <c r="V180" s="2799"/>
      <c r="W180" s="2799"/>
      <c r="X180" s="2799"/>
      <c r="Y180" s="2799"/>
      <c r="Z180" s="2799"/>
      <c r="AA180" s="2799">
        <v>48303291.200441629</v>
      </c>
      <c r="AB180" s="2799">
        <v>39203956.255684793</v>
      </c>
      <c r="AC180" s="2799">
        <v>38826405.985291369</v>
      </c>
      <c r="AD180" s="2799">
        <v>38723368.65916127</v>
      </c>
      <c r="AE180" s="2799">
        <v>40125126.133361906</v>
      </c>
      <c r="AF180" s="2799">
        <v>42316263.738978289</v>
      </c>
      <c r="AG180" s="2799">
        <v>42576120.614835799</v>
      </c>
      <c r="AH180" s="2799">
        <v>42985190.814307369</v>
      </c>
      <c r="AI180" s="2799">
        <v>44419697.801368758</v>
      </c>
      <c r="AJ180" s="2799">
        <v>45048106.197325259</v>
      </c>
      <c r="AK180" s="2799">
        <v>45377228.617700875</v>
      </c>
      <c r="AL180" s="2799">
        <v>45179153.223001018</v>
      </c>
      <c r="AM180" s="2799">
        <v>48804757.025217168</v>
      </c>
      <c r="AN180" s="2799">
        <v>51266332.891763441</v>
      </c>
      <c r="AO180" s="2799">
        <v>51121041.638132587</v>
      </c>
      <c r="AP180" s="2799">
        <v>47564029.382776663</v>
      </c>
      <c r="AQ180" s="2799">
        <v>52380241.416670747</v>
      </c>
    </row>
    <row r="181" spans="5:43" ht="15" customHeight="1">
      <c r="E181" s="2790"/>
      <c r="F181" s="1301"/>
      <c r="G181" s="2793"/>
      <c r="H181" s="2794"/>
      <c r="I181" s="2794"/>
      <c r="J181" s="2794"/>
      <c r="K181" s="2794"/>
      <c r="L181" s="2794"/>
      <c r="M181" s="2794"/>
      <c r="N181" s="2794"/>
      <c r="O181" s="2794"/>
      <c r="P181" s="2794"/>
      <c r="Q181" s="2794"/>
      <c r="R181" s="2794"/>
      <c r="S181" s="2794"/>
      <c r="T181" s="2794"/>
      <c r="U181" s="2794"/>
      <c r="V181" s="2794"/>
      <c r="W181" s="2794"/>
      <c r="X181" s="2794"/>
      <c r="Y181" s="2794"/>
      <c r="Z181" s="2794"/>
      <c r="AA181" s="2794"/>
      <c r="AB181" s="2794"/>
      <c r="AC181" s="2794"/>
      <c r="AD181" s="2794"/>
      <c r="AE181" s="2794"/>
      <c r="AF181" s="2794"/>
      <c r="AG181" s="2794"/>
      <c r="AH181" s="2794"/>
      <c r="AI181" s="2794"/>
      <c r="AJ181" s="2794"/>
      <c r="AK181" s="2794"/>
      <c r="AL181" s="2794"/>
      <c r="AM181" s="2794"/>
      <c r="AN181" s="2794"/>
      <c r="AO181" s="2794"/>
      <c r="AP181" s="2794"/>
      <c r="AQ181" s="2794"/>
    </row>
    <row r="182" spans="5:43" ht="15" customHeight="1">
      <c r="E182" s="2790" t="s">
        <v>5628</v>
      </c>
      <c r="F182" s="1301"/>
      <c r="G182" s="2793"/>
      <c r="H182" s="2794"/>
      <c r="I182" s="2794"/>
      <c r="J182" s="2794"/>
      <c r="K182" s="2794"/>
      <c r="L182" s="2794"/>
      <c r="M182" s="2794"/>
      <c r="N182" s="2794"/>
      <c r="O182" s="2794"/>
      <c r="P182" s="2794"/>
      <c r="Q182" s="2794"/>
      <c r="R182" s="2794"/>
      <c r="S182" s="2794"/>
      <c r="T182" s="2794"/>
      <c r="U182" s="2794"/>
      <c r="V182" s="2794"/>
      <c r="W182" s="2794"/>
      <c r="X182" s="2794"/>
      <c r="Y182" s="2794"/>
      <c r="Z182" s="2794"/>
      <c r="AA182" s="2794"/>
      <c r="AB182" s="2794"/>
      <c r="AC182" s="2794"/>
      <c r="AD182" s="2794"/>
      <c r="AE182" s="2794"/>
      <c r="AF182" s="2794"/>
      <c r="AG182" s="2794"/>
      <c r="AH182" s="2794"/>
      <c r="AI182" s="2794"/>
      <c r="AJ182" s="2794"/>
      <c r="AK182" s="2794"/>
      <c r="AL182" s="2794"/>
      <c r="AM182" s="2794"/>
      <c r="AN182" s="2794"/>
      <c r="AO182" s="2794"/>
      <c r="AP182" s="2794"/>
      <c r="AQ182" s="2794"/>
    </row>
    <row r="183" spans="5:43" ht="15" customHeight="1">
      <c r="E183" s="2790"/>
      <c r="F183" s="2793" t="s">
        <v>5629</v>
      </c>
      <c r="G183" s="472"/>
      <c r="H183" s="2794"/>
      <c r="I183" s="2794"/>
      <c r="J183" s="2794"/>
      <c r="K183" s="2794"/>
      <c r="L183" s="2794"/>
      <c r="M183" s="2794"/>
      <c r="N183" s="2794"/>
      <c r="O183" s="2794"/>
      <c r="P183" s="2794"/>
      <c r="Q183" s="2794"/>
      <c r="R183" s="2794"/>
      <c r="S183" s="2794"/>
      <c r="T183" s="2794"/>
      <c r="U183" s="2794"/>
      <c r="V183" s="2794"/>
      <c r="W183" s="2794"/>
      <c r="X183" s="2794"/>
      <c r="Y183" s="2794"/>
      <c r="Z183" s="2794"/>
      <c r="AA183" s="2794">
        <v>70824685.541937783</v>
      </c>
      <c r="AB183" s="2794">
        <v>70464463.105340227</v>
      </c>
      <c r="AC183" s="2794">
        <v>66011005.597224355</v>
      </c>
      <c r="AD183" s="2794">
        <v>61776984.837719016</v>
      </c>
      <c r="AE183" s="2794">
        <v>61140693.019280531</v>
      </c>
      <c r="AF183" s="2794">
        <v>60351023.776253678</v>
      </c>
      <c r="AG183" s="2794">
        <v>56783440.364540115</v>
      </c>
      <c r="AH183" s="2794">
        <v>54722638.61876449</v>
      </c>
      <c r="AI183" s="2794">
        <v>54702716.412367418</v>
      </c>
      <c r="AJ183" s="2794">
        <v>55731148.357252866</v>
      </c>
      <c r="AK183" s="2794">
        <v>56492742.591128401</v>
      </c>
      <c r="AL183" s="2794">
        <v>56546243.092448488</v>
      </c>
      <c r="AM183" s="2794">
        <v>61330345.437198542</v>
      </c>
      <c r="AN183" s="2794">
        <v>64312966.497277759</v>
      </c>
      <c r="AO183" s="2794">
        <v>63608502.571642265</v>
      </c>
      <c r="AP183" s="2794">
        <v>58323059.360566422</v>
      </c>
      <c r="AQ183" s="2794">
        <v>63714681.727361396</v>
      </c>
    </row>
    <row r="184" spans="5:43" ht="15" customHeight="1">
      <c r="E184" s="2790"/>
      <c r="F184" s="2793" t="s">
        <v>5630</v>
      </c>
      <c r="G184" s="472"/>
      <c r="H184" s="2794"/>
      <c r="I184" s="2794"/>
      <c r="J184" s="2794"/>
      <c r="K184" s="2794"/>
      <c r="L184" s="2794"/>
      <c r="M184" s="2794"/>
      <c r="N184" s="2794"/>
      <c r="O184" s="2794"/>
      <c r="P184" s="2794"/>
      <c r="Q184" s="2794"/>
      <c r="R184" s="2794"/>
      <c r="S184" s="2794"/>
      <c r="T184" s="2794"/>
      <c r="U184" s="2794"/>
      <c r="V184" s="2794"/>
      <c r="W184" s="2794"/>
      <c r="X184" s="2794"/>
      <c r="Y184" s="2794"/>
      <c r="Z184" s="2794"/>
      <c r="AA184" s="2794">
        <v>99578722.076066643</v>
      </c>
      <c r="AB184" s="2794">
        <v>66717368.866752446</v>
      </c>
      <c r="AC184" s="2794">
        <v>67582833.999955326</v>
      </c>
      <c r="AD184" s="2794">
        <v>70083129.268939286</v>
      </c>
      <c r="AE184" s="2794">
        <v>71103164.222475231</v>
      </c>
      <c r="AF184" s="2794">
        <v>74793650.476316243</v>
      </c>
      <c r="AG184" s="2794">
        <v>89927288.268022418</v>
      </c>
      <c r="AH184" s="2794">
        <v>108820113.12262598</v>
      </c>
      <c r="AI184" s="2794">
        <v>131296583.66332492</v>
      </c>
      <c r="AJ184" s="2794">
        <v>151265577.19400302</v>
      </c>
      <c r="AK184" s="2794">
        <v>171368548.29641247</v>
      </c>
      <c r="AL184" s="2794">
        <v>192510960.14069521</v>
      </c>
      <c r="AM184" s="2794">
        <v>209241947.42023778</v>
      </c>
      <c r="AN184" s="2794">
        <v>222882075.48498935</v>
      </c>
      <c r="AO184" s="2794">
        <v>222738858.35696012</v>
      </c>
      <c r="AP184" s="2794">
        <v>224849462.42670941</v>
      </c>
      <c r="AQ184" s="2794">
        <v>213176152.78403592</v>
      </c>
    </row>
    <row r="185" spans="5:43" ht="15" customHeight="1">
      <c r="E185" s="2790"/>
      <c r="F185" s="2793" t="s">
        <v>5631</v>
      </c>
      <c r="G185" s="472"/>
      <c r="H185" s="2794"/>
      <c r="I185" s="2794"/>
      <c r="J185" s="2794"/>
      <c r="K185" s="2794"/>
      <c r="L185" s="2794"/>
      <c r="M185" s="2794"/>
      <c r="N185" s="2794"/>
      <c r="O185" s="2794"/>
      <c r="P185" s="2794"/>
      <c r="Q185" s="2794"/>
      <c r="R185" s="2794"/>
      <c r="S185" s="2794"/>
      <c r="T185" s="2794"/>
      <c r="U185" s="2794"/>
      <c r="V185" s="2794"/>
      <c r="W185" s="2794"/>
      <c r="X185" s="2794"/>
      <c r="Y185" s="2794"/>
      <c r="Z185" s="2794"/>
      <c r="AA185" s="2794">
        <v>12858543.520594895</v>
      </c>
      <c r="AB185" s="2794">
        <v>14882068.921489168</v>
      </c>
      <c r="AC185" s="2794">
        <v>14433724.877227614</v>
      </c>
      <c r="AD185" s="2794">
        <v>14155026.820637576</v>
      </c>
      <c r="AE185" s="2794">
        <v>14773389.03298156</v>
      </c>
      <c r="AF185" s="2794">
        <v>15744591.305230055</v>
      </c>
      <c r="AG185" s="2794">
        <v>16019456.847359434</v>
      </c>
      <c r="AH185" s="2794">
        <v>16287626.188503301</v>
      </c>
      <c r="AI185" s="2794">
        <v>16926914.384381264</v>
      </c>
      <c r="AJ185" s="2794">
        <v>17168991.425700072</v>
      </c>
      <c r="AK185" s="2794">
        <v>17298757.828690883</v>
      </c>
      <c r="AL185" s="2794">
        <v>17223562.913232531</v>
      </c>
      <c r="AM185" s="2794">
        <v>18612956.693436429</v>
      </c>
      <c r="AN185" s="2794">
        <v>19551540.297909558</v>
      </c>
      <c r="AO185" s="2794">
        <v>19518730.872978494</v>
      </c>
      <c r="AP185" s="2794">
        <v>18122311.160782307</v>
      </c>
      <c r="AQ185" s="2794">
        <v>19975691.756514356</v>
      </c>
    </row>
    <row r="186" spans="5:43" ht="15" customHeight="1">
      <c r="E186" s="2790"/>
      <c r="F186" s="2796" t="s">
        <v>5632</v>
      </c>
      <c r="G186" s="2487"/>
      <c r="H186" s="2797"/>
      <c r="I186" s="2797"/>
      <c r="J186" s="2797"/>
      <c r="K186" s="2797"/>
      <c r="L186" s="2797"/>
      <c r="M186" s="2797"/>
      <c r="N186" s="2797"/>
      <c r="O186" s="2797"/>
      <c r="P186" s="2797"/>
      <c r="Q186" s="2797"/>
      <c r="R186" s="2797"/>
      <c r="S186" s="2797"/>
      <c r="T186" s="2797"/>
      <c r="U186" s="2797"/>
      <c r="V186" s="2797"/>
      <c r="W186" s="2797"/>
      <c r="X186" s="2797"/>
      <c r="Y186" s="2797"/>
      <c r="Z186" s="2797"/>
      <c r="AA186" s="2797">
        <v>0</v>
      </c>
      <c r="AB186" s="2797">
        <v>0</v>
      </c>
      <c r="AC186" s="2797">
        <v>0</v>
      </c>
      <c r="AD186" s="2797">
        <v>0</v>
      </c>
      <c r="AE186" s="2797">
        <v>0</v>
      </c>
      <c r="AF186" s="2797">
        <v>0</v>
      </c>
      <c r="AG186" s="2797">
        <v>0</v>
      </c>
      <c r="AH186" s="2797">
        <v>0</v>
      </c>
      <c r="AI186" s="2797">
        <v>0</v>
      </c>
      <c r="AJ186" s="2797">
        <v>0</v>
      </c>
      <c r="AK186" s="2797">
        <v>0</v>
      </c>
      <c r="AL186" s="2797">
        <v>0</v>
      </c>
      <c r="AM186" s="2797">
        <v>0</v>
      </c>
      <c r="AN186" s="2797">
        <v>0</v>
      </c>
      <c r="AO186" s="2797">
        <v>0</v>
      </c>
      <c r="AP186" s="2797">
        <v>0</v>
      </c>
      <c r="AQ186" s="2797">
        <v>0</v>
      </c>
    </row>
    <row r="187" spans="5:43" ht="15" customHeight="1">
      <c r="E187" s="2790"/>
      <c r="F187" s="82" t="s">
        <v>38</v>
      </c>
      <c r="G187" s="472"/>
      <c r="H187" s="2799"/>
      <c r="I187" s="2799"/>
      <c r="J187" s="2799"/>
      <c r="K187" s="2799"/>
      <c r="L187" s="2799"/>
      <c r="M187" s="2799"/>
      <c r="N187" s="2799"/>
      <c r="O187" s="2799"/>
      <c r="P187" s="2799"/>
      <c r="Q187" s="2799"/>
      <c r="R187" s="2799"/>
      <c r="S187" s="2799"/>
      <c r="T187" s="2799"/>
      <c r="U187" s="2799"/>
      <c r="V187" s="2799"/>
      <c r="W187" s="2799"/>
      <c r="X187" s="2799"/>
      <c r="Y187" s="2799"/>
      <c r="Z187" s="2799"/>
      <c r="AA187" s="2799">
        <v>183261951.13859934</v>
      </c>
      <c r="AB187" s="2799">
        <v>152063900.89358187</v>
      </c>
      <c r="AC187" s="2799">
        <v>148027564.47440729</v>
      </c>
      <c r="AD187" s="2799">
        <v>146015140.92729589</v>
      </c>
      <c r="AE187" s="2799">
        <v>147017246.2747373</v>
      </c>
      <c r="AF187" s="2799">
        <v>150889265.55779997</v>
      </c>
      <c r="AG187" s="2799">
        <v>162730185.47992194</v>
      </c>
      <c r="AH187" s="2799">
        <v>179830377.92989376</v>
      </c>
      <c r="AI187" s="2799">
        <v>202926214.46007362</v>
      </c>
      <c r="AJ187" s="2799">
        <v>224165716.97695595</v>
      </c>
      <c r="AK187" s="2799">
        <v>245160048.71623176</v>
      </c>
      <c r="AL187" s="2799">
        <v>266280766.14637622</v>
      </c>
      <c r="AM187" s="2799">
        <v>289185249.55087274</v>
      </c>
      <c r="AN187" s="2799">
        <v>306746582.28017664</v>
      </c>
      <c r="AO187" s="2799">
        <v>305866091.80158091</v>
      </c>
      <c r="AP187" s="2799">
        <v>301294832.94805813</v>
      </c>
      <c r="AQ187" s="2799">
        <v>296866526.26791167</v>
      </c>
    </row>
    <row r="188" spans="5:43" ht="15" customHeight="1">
      <c r="E188" s="2790"/>
      <c r="F188" s="1301"/>
      <c r="G188" s="2793"/>
      <c r="H188" s="2794"/>
      <c r="I188" s="2794"/>
      <c r="J188" s="2794"/>
      <c r="K188" s="2794"/>
      <c r="L188" s="2794"/>
      <c r="M188" s="2794"/>
      <c r="N188" s="2794"/>
      <c r="O188" s="2794"/>
      <c r="P188" s="2794"/>
      <c r="Q188" s="2794"/>
      <c r="R188" s="2794"/>
      <c r="S188" s="2794"/>
      <c r="T188" s="2794"/>
      <c r="U188" s="2794"/>
      <c r="V188" s="2794"/>
      <c r="W188" s="2794"/>
      <c r="X188" s="2794"/>
      <c r="Y188" s="2794"/>
      <c r="Z188" s="2794"/>
      <c r="AA188" s="2794"/>
      <c r="AB188" s="2794"/>
      <c r="AC188" s="2794"/>
      <c r="AD188" s="2794"/>
      <c r="AE188" s="2794"/>
      <c r="AF188" s="2794"/>
      <c r="AG188" s="2794"/>
      <c r="AH188" s="2794"/>
      <c r="AI188" s="2794"/>
      <c r="AJ188" s="2794"/>
      <c r="AK188" s="2794"/>
      <c r="AL188" s="2794"/>
      <c r="AM188" s="2794"/>
      <c r="AN188" s="2794"/>
      <c r="AO188" s="2794"/>
      <c r="AP188" s="2794"/>
      <c r="AQ188" s="2794"/>
    </row>
    <row r="189" spans="5:43" ht="15" customHeight="1">
      <c r="E189" s="2790" t="s">
        <v>1039</v>
      </c>
      <c r="F189" s="1301"/>
      <c r="G189" s="2793"/>
      <c r="H189" s="2794"/>
      <c r="I189" s="2794"/>
      <c r="J189" s="2794"/>
      <c r="K189" s="2794"/>
      <c r="L189" s="2794"/>
      <c r="M189" s="2794"/>
      <c r="N189" s="2794"/>
      <c r="O189" s="2794"/>
      <c r="P189" s="2794"/>
      <c r="Q189" s="2794"/>
      <c r="R189" s="2794"/>
      <c r="S189" s="2794"/>
      <c r="T189" s="2794"/>
      <c r="U189" s="2794"/>
      <c r="V189" s="2794"/>
      <c r="W189" s="2794"/>
      <c r="X189" s="2794"/>
      <c r="Y189" s="2794"/>
      <c r="Z189" s="2794"/>
      <c r="AA189" s="2794"/>
      <c r="AB189" s="2794"/>
      <c r="AC189" s="2794"/>
      <c r="AD189" s="2794"/>
      <c r="AE189" s="2794"/>
      <c r="AF189" s="2794"/>
      <c r="AG189" s="2794"/>
      <c r="AH189" s="2794"/>
      <c r="AI189" s="2794"/>
      <c r="AJ189" s="2794"/>
      <c r="AK189" s="2794"/>
      <c r="AL189" s="2794"/>
      <c r="AM189" s="2794"/>
      <c r="AN189" s="2794"/>
      <c r="AO189" s="2794"/>
      <c r="AP189" s="2794"/>
      <c r="AQ189" s="2794"/>
    </row>
    <row r="190" spans="5:43" ht="15" customHeight="1">
      <c r="E190" s="2790"/>
      <c r="F190" s="2793" t="s">
        <v>5467</v>
      </c>
      <c r="G190" s="472"/>
      <c r="H190" s="2794"/>
      <c r="I190" s="2794"/>
      <c r="J190" s="2794"/>
      <c r="K190" s="2794"/>
      <c r="L190" s="2794"/>
      <c r="M190" s="2794"/>
      <c r="N190" s="2794"/>
      <c r="O190" s="2794"/>
      <c r="P190" s="2794"/>
      <c r="Q190" s="2794"/>
      <c r="R190" s="2794"/>
      <c r="S190" s="2794"/>
      <c r="T190" s="2794"/>
      <c r="U190" s="2794"/>
      <c r="V190" s="2794"/>
      <c r="W190" s="2794"/>
      <c r="X190" s="2794"/>
      <c r="Y190" s="2794"/>
      <c r="Z190" s="2794"/>
      <c r="AA190" s="2794">
        <v>159078517.55306441</v>
      </c>
      <c r="AB190" s="2794">
        <v>195172722.52359709</v>
      </c>
      <c r="AC190" s="2794">
        <v>198930486.78697556</v>
      </c>
      <c r="AD190" s="2794">
        <v>198925766.31778497</v>
      </c>
      <c r="AE190" s="2794">
        <v>203995930.97204649</v>
      </c>
      <c r="AF190" s="2794">
        <v>210539339.31336409</v>
      </c>
      <c r="AG190" s="2794">
        <v>215928063.448966</v>
      </c>
      <c r="AH190" s="2794">
        <v>221399832.64901263</v>
      </c>
      <c r="AI190" s="2794">
        <v>227113947.78326151</v>
      </c>
      <c r="AJ190" s="2794">
        <v>231460433.32362717</v>
      </c>
      <c r="AK190" s="2794">
        <v>236183327.33516461</v>
      </c>
      <c r="AL190" s="2794">
        <v>241264664.12876758</v>
      </c>
      <c r="AM190" s="2794">
        <v>249237362.3157579</v>
      </c>
      <c r="AN190" s="2794">
        <v>256574764.59690678</v>
      </c>
      <c r="AO190" s="2794">
        <v>256700485.49779436</v>
      </c>
      <c r="AP190" s="2794">
        <v>263888287.60624152</v>
      </c>
      <c r="AQ190" s="2794">
        <v>270303977.17368305</v>
      </c>
    </row>
    <row r="191" spans="5:43" ht="15" customHeight="1">
      <c r="E191" s="2790"/>
      <c r="F191" s="2796" t="s">
        <v>5633</v>
      </c>
      <c r="G191" s="2487"/>
      <c r="H191" s="2797"/>
      <c r="I191" s="2797"/>
      <c r="J191" s="2797"/>
      <c r="K191" s="2797"/>
      <c r="L191" s="2797"/>
      <c r="M191" s="2797"/>
      <c r="N191" s="2797"/>
      <c r="O191" s="2797"/>
      <c r="P191" s="2797"/>
      <c r="Q191" s="2797"/>
      <c r="R191" s="2797"/>
      <c r="S191" s="2797"/>
      <c r="T191" s="2797"/>
      <c r="U191" s="2797"/>
      <c r="V191" s="2797"/>
      <c r="W191" s="2797"/>
      <c r="X191" s="2797"/>
      <c r="Y191" s="2797"/>
      <c r="Z191" s="2797"/>
      <c r="AA191" s="2797">
        <v>109793033.03731582</v>
      </c>
      <c r="AB191" s="2797">
        <v>114780990.38896878</v>
      </c>
      <c r="AC191" s="2797">
        <v>115630869.94942173</v>
      </c>
      <c r="AD191" s="2797">
        <v>115319758.81943171</v>
      </c>
      <c r="AE191" s="2797">
        <v>119181678.55383758</v>
      </c>
      <c r="AF191" s="2797">
        <v>120183999.96319218</v>
      </c>
      <c r="AG191" s="2797">
        <v>114493690.27425459</v>
      </c>
      <c r="AH191" s="2797">
        <v>111522045.93297267</v>
      </c>
      <c r="AI191" s="2797">
        <v>111541248.41457736</v>
      </c>
      <c r="AJ191" s="2797">
        <v>112709642.19535293</v>
      </c>
      <c r="AK191" s="2797">
        <v>113074537.13438733</v>
      </c>
      <c r="AL191" s="2797">
        <v>111859440.39305145</v>
      </c>
      <c r="AM191" s="2797">
        <v>119856918.17104042</v>
      </c>
      <c r="AN191" s="2797">
        <v>123425436.02634463</v>
      </c>
      <c r="AO191" s="2797">
        <v>119012658.35636458</v>
      </c>
      <c r="AP191" s="2797">
        <v>105293224.59663981</v>
      </c>
      <c r="AQ191" s="2797">
        <v>112209337.69253799</v>
      </c>
    </row>
    <row r="192" spans="5:43" ht="15" customHeight="1">
      <c r="E192" s="2790"/>
      <c r="F192" s="82" t="s">
        <v>38</v>
      </c>
      <c r="G192" s="472"/>
      <c r="H192" s="2799"/>
      <c r="I192" s="2799"/>
      <c r="J192" s="2799"/>
      <c r="K192" s="2799"/>
      <c r="L192" s="2799"/>
      <c r="M192" s="2799"/>
      <c r="N192" s="2799"/>
      <c r="O192" s="2799"/>
      <c r="P192" s="2799"/>
      <c r="Q192" s="2799"/>
      <c r="R192" s="2799"/>
      <c r="S192" s="2799"/>
      <c r="T192" s="2799"/>
      <c r="U192" s="2799"/>
      <c r="V192" s="2799"/>
      <c r="W192" s="2799"/>
      <c r="X192" s="2799"/>
      <c r="Y192" s="2799"/>
      <c r="Z192" s="2799"/>
      <c r="AA192" s="2799">
        <v>268871550.59038019</v>
      </c>
      <c r="AB192" s="2799">
        <v>309953712.91256589</v>
      </c>
      <c r="AC192" s="2799">
        <v>314561356.73639727</v>
      </c>
      <c r="AD192" s="2799">
        <v>314245525.13721669</v>
      </c>
      <c r="AE192" s="2799">
        <v>323177609.52588409</v>
      </c>
      <c r="AF192" s="2799">
        <v>330723339.27655625</v>
      </c>
      <c r="AG192" s="2799">
        <v>330421753.72322059</v>
      </c>
      <c r="AH192" s="2799">
        <v>332921878.58198529</v>
      </c>
      <c r="AI192" s="2799">
        <v>338655196.1978389</v>
      </c>
      <c r="AJ192" s="2799">
        <v>344170075.51898009</v>
      </c>
      <c r="AK192" s="2799">
        <v>349257864.46955192</v>
      </c>
      <c r="AL192" s="2799">
        <v>353124104.521819</v>
      </c>
      <c r="AM192" s="2799">
        <v>369094280.48679829</v>
      </c>
      <c r="AN192" s="2799">
        <v>380000200.62325144</v>
      </c>
      <c r="AO192" s="2799">
        <v>375713143.85415894</v>
      </c>
      <c r="AP192" s="2799">
        <v>369181512.20288134</v>
      </c>
      <c r="AQ192" s="2799">
        <v>382513314.86622107</v>
      </c>
    </row>
    <row r="193" spans="2:43" ht="15" customHeight="1">
      <c r="E193" s="2790"/>
      <c r="F193" s="1301"/>
      <c r="G193" s="2793"/>
      <c r="H193" s="2794"/>
      <c r="I193" s="2794"/>
      <c r="J193" s="2794"/>
      <c r="K193" s="2794"/>
      <c r="L193" s="2794"/>
      <c r="M193" s="2794"/>
      <c r="N193" s="2794"/>
      <c r="O193" s="2794"/>
      <c r="P193" s="2794"/>
      <c r="Q193" s="2794"/>
      <c r="R193" s="2794"/>
      <c r="S193" s="2794"/>
      <c r="T193" s="2794"/>
      <c r="U193" s="2794"/>
      <c r="V193" s="2794"/>
      <c r="W193" s="2794"/>
      <c r="X193" s="2794"/>
      <c r="Y193" s="2794"/>
      <c r="Z193" s="2794"/>
      <c r="AA193" s="2794"/>
      <c r="AB193" s="2794"/>
      <c r="AC193" s="2794"/>
      <c r="AD193" s="2794"/>
      <c r="AE193" s="2794"/>
      <c r="AF193" s="2794"/>
      <c r="AG193" s="2794"/>
      <c r="AH193" s="2794"/>
      <c r="AI193" s="2794"/>
      <c r="AJ193" s="2794"/>
      <c r="AK193" s="2794"/>
      <c r="AL193" s="2794"/>
      <c r="AM193" s="2794"/>
      <c r="AN193" s="2794"/>
      <c r="AO193" s="2794"/>
      <c r="AP193" s="2794"/>
      <c r="AQ193" s="2794"/>
    </row>
    <row r="194" spans="2:43" ht="15" customHeight="1">
      <c r="E194" s="2790" t="s">
        <v>815</v>
      </c>
      <c r="F194" s="1301"/>
      <c r="G194" s="2793"/>
      <c r="H194" s="2799"/>
      <c r="I194" s="2799"/>
      <c r="J194" s="2799"/>
      <c r="K194" s="2799"/>
      <c r="L194" s="2799"/>
      <c r="M194" s="2799"/>
      <c r="N194" s="2799"/>
      <c r="O194" s="2799"/>
      <c r="P194" s="2799"/>
      <c r="Q194" s="2799"/>
      <c r="R194" s="2799"/>
      <c r="S194" s="2799"/>
      <c r="T194" s="2799"/>
      <c r="U194" s="2799"/>
      <c r="V194" s="2799"/>
      <c r="W194" s="2799"/>
      <c r="X194" s="2799"/>
      <c r="Y194" s="2799"/>
      <c r="Z194" s="2799"/>
      <c r="AA194" s="2799">
        <v>68557133.731451675</v>
      </c>
      <c r="AB194" s="2799">
        <v>81539644.905020609</v>
      </c>
      <c r="AC194" s="2799">
        <v>81409271.77188614</v>
      </c>
      <c r="AD194" s="2799">
        <v>79530563.451194629</v>
      </c>
      <c r="AE194" s="2799">
        <v>79250327.222554296</v>
      </c>
      <c r="AF194" s="2799">
        <v>79940668.537669703</v>
      </c>
      <c r="AG194" s="2799">
        <v>69608550.453623012</v>
      </c>
      <c r="AH194" s="2799">
        <v>69795511.644185483</v>
      </c>
      <c r="AI194" s="2799">
        <v>70342643.790391758</v>
      </c>
      <c r="AJ194" s="2799">
        <v>67593960.52426666</v>
      </c>
      <c r="AK194" s="2799">
        <v>68087119.877207607</v>
      </c>
      <c r="AL194" s="2799">
        <v>75009574.856291309</v>
      </c>
      <c r="AM194" s="2799">
        <v>78387722.338498771</v>
      </c>
      <c r="AN194" s="2799">
        <v>75509719.536455005</v>
      </c>
      <c r="AO194" s="2799">
        <v>73945293.570728123</v>
      </c>
      <c r="AP194" s="2799">
        <v>70900496.726930439</v>
      </c>
      <c r="AQ194" s="2799">
        <v>57463629.928313762</v>
      </c>
    </row>
    <row r="195" spans="2:43" ht="15" customHeight="1">
      <c r="E195" s="2790"/>
      <c r="F195" s="1301"/>
      <c r="G195" s="2793"/>
      <c r="H195" s="2799"/>
      <c r="I195" s="2799"/>
      <c r="J195" s="2799"/>
      <c r="K195" s="2799"/>
      <c r="L195" s="2799"/>
      <c r="M195" s="2799"/>
      <c r="N195" s="2799"/>
      <c r="O195" s="2799"/>
      <c r="P195" s="2799"/>
      <c r="Q195" s="2799"/>
      <c r="R195" s="2799"/>
      <c r="S195" s="2799"/>
      <c r="T195" s="2799"/>
      <c r="U195" s="2799"/>
      <c r="V195" s="2799"/>
      <c r="W195" s="2799"/>
      <c r="X195" s="2799"/>
      <c r="Y195" s="2799"/>
      <c r="Z195" s="2799"/>
      <c r="AA195" s="2799"/>
      <c r="AB195" s="2799"/>
      <c r="AC195" s="2799"/>
      <c r="AD195" s="2799"/>
      <c r="AE195" s="2799"/>
      <c r="AF195" s="2799"/>
      <c r="AG195" s="2799"/>
      <c r="AH195" s="2799"/>
      <c r="AI195" s="2799"/>
      <c r="AJ195" s="2799"/>
      <c r="AK195" s="2799"/>
      <c r="AL195" s="2799"/>
      <c r="AM195" s="2799"/>
      <c r="AN195" s="2799"/>
      <c r="AO195" s="2799"/>
      <c r="AP195" s="2799"/>
      <c r="AQ195" s="2799"/>
    </row>
    <row r="196" spans="2:43" ht="15" customHeight="1">
      <c r="E196" s="2790" t="s">
        <v>5634</v>
      </c>
      <c r="F196" s="1301"/>
      <c r="G196" s="2793"/>
      <c r="H196" s="2799"/>
      <c r="I196" s="2799"/>
      <c r="J196" s="2799"/>
      <c r="K196" s="2799"/>
      <c r="L196" s="2799"/>
      <c r="M196" s="2799"/>
      <c r="N196" s="2799"/>
      <c r="O196" s="2799"/>
      <c r="P196" s="2799"/>
      <c r="Q196" s="2799"/>
      <c r="R196" s="2799"/>
      <c r="S196" s="2799"/>
      <c r="T196" s="2799"/>
      <c r="U196" s="2799"/>
      <c r="V196" s="2799"/>
      <c r="W196" s="2799"/>
      <c r="X196" s="2799"/>
      <c r="Y196" s="2799"/>
      <c r="Z196" s="2799"/>
      <c r="AA196" s="2799">
        <v>0</v>
      </c>
      <c r="AB196" s="2799">
        <v>0</v>
      </c>
      <c r="AC196" s="2799">
        <v>0</v>
      </c>
      <c r="AD196" s="2799">
        <v>0</v>
      </c>
      <c r="AE196" s="2799">
        <v>0</v>
      </c>
      <c r="AF196" s="2799">
        <v>0</v>
      </c>
      <c r="AG196" s="2799">
        <v>0</v>
      </c>
      <c r="AH196" s="2799">
        <v>0</v>
      </c>
      <c r="AI196" s="2799">
        <v>0</v>
      </c>
      <c r="AJ196" s="2799">
        <v>0</v>
      </c>
      <c r="AK196" s="2799">
        <v>0</v>
      </c>
      <c r="AL196" s="2799">
        <v>0</v>
      </c>
      <c r="AM196" s="2799">
        <v>0</v>
      </c>
      <c r="AN196" s="2799">
        <v>0</v>
      </c>
      <c r="AO196" s="2799">
        <v>0</v>
      </c>
      <c r="AP196" s="2799">
        <v>0</v>
      </c>
      <c r="AQ196" s="2799">
        <v>0</v>
      </c>
    </row>
    <row r="197" spans="2:43" ht="15" customHeight="1">
      <c r="E197" s="568"/>
      <c r="F197" s="490"/>
      <c r="G197" s="2793"/>
      <c r="H197" s="2799"/>
      <c r="I197" s="2799"/>
      <c r="J197" s="2799"/>
      <c r="K197" s="2799"/>
      <c r="L197" s="2799"/>
      <c r="M197" s="2799"/>
      <c r="N197" s="2799"/>
      <c r="O197" s="2799"/>
      <c r="P197" s="2799"/>
      <c r="Q197" s="2799"/>
      <c r="R197" s="2799"/>
      <c r="S197" s="2799"/>
      <c r="T197" s="2799"/>
      <c r="U197" s="2799"/>
      <c r="V197" s="2799"/>
      <c r="W197" s="2799"/>
      <c r="X197" s="2799"/>
      <c r="Y197" s="2799"/>
      <c r="Z197" s="2799"/>
      <c r="AA197" s="2799"/>
      <c r="AB197" s="2799"/>
      <c r="AC197" s="2799"/>
      <c r="AD197" s="2799"/>
      <c r="AE197" s="2799"/>
      <c r="AF197" s="2799"/>
      <c r="AG197" s="2799"/>
      <c r="AH197" s="2799"/>
      <c r="AI197" s="2799"/>
      <c r="AJ197" s="2799"/>
      <c r="AK197" s="2799"/>
      <c r="AL197" s="2799"/>
      <c r="AM197" s="2799"/>
      <c r="AN197" s="2799"/>
      <c r="AO197" s="2799"/>
      <c r="AP197" s="2799"/>
      <c r="AQ197" s="2799"/>
    </row>
    <row r="198" spans="2:43" ht="15" customHeight="1">
      <c r="E198" s="2801" t="s">
        <v>5635</v>
      </c>
      <c r="F198" s="484"/>
      <c r="G198" s="2836"/>
      <c r="H198" s="2837"/>
      <c r="I198" s="2837"/>
      <c r="J198" s="2837"/>
      <c r="K198" s="2837"/>
      <c r="L198" s="2837"/>
      <c r="M198" s="2837"/>
      <c r="N198" s="2838"/>
      <c r="O198" s="2837"/>
      <c r="P198" s="2839"/>
      <c r="Q198" s="2837"/>
      <c r="R198" s="2837"/>
      <c r="S198" s="2837"/>
      <c r="T198" s="2837"/>
      <c r="U198" s="2837"/>
      <c r="V198" s="2837"/>
      <c r="W198" s="2837"/>
      <c r="X198" s="2837"/>
      <c r="Y198" s="2837"/>
      <c r="Z198" s="2837"/>
      <c r="AA198" s="2837">
        <v>1359060094.7890611</v>
      </c>
      <c r="AB198" s="2837">
        <v>1502958288.9437852</v>
      </c>
      <c r="AC198" s="2837">
        <v>1514491503.9850507</v>
      </c>
      <c r="AD198" s="2837">
        <v>1528644735.5567882</v>
      </c>
      <c r="AE198" s="2837">
        <v>1566081924.4774137</v>
      </c>
      <c r="AF198" s="2837">
        <v>1628462556.7464061</v>
      </c>
      <c r="AG198" s="2837">
        <v>1693617150.8534832</v>
      </c>
      <c r="AH198" s="2837">
        <v>1780077366.2408783</v>
      </c>
      <c r="AI198" s="2837">
        <v>1867272827.6747215</v>
      </c>
      <c r="AJ198" s="2837">
        <v>1953514073.8670268</v>
      </c>
      <c r="AK198" s="2837">
        <v>2041262160.7299769</v>
      </c>
      <c r="AL198" s="2837">
        <v>2137309257.4706254</v>
      </c>
      <c r="AM198" s="2837">
        <v>2250581277.8523641</v>
      </c>
      <c r="AN198" s="2837">
        <v>2325926084.9768643</v>
      </c>
      <c r="AO198" s="2837">
        <v>2312876574.5768971</v>
      </c>
      <c r="AP198" s="2837">
        <v>2338790319.7927165</v>
      </c>
      <c r="AQ198" s="2837">
        <v>2350090304.6453953</v>
      </c>
    </row>
    <row r="199" spans="2:43" ht="15" customHeight="1">
      <c r="E199" s="2804" t="s">
        <v>5636</v>
      </c>
      <c r="F199" s="1302"/>
      <c r="G199" s="2840"/>
      <c r="H199" s="2806"/>
      <c r="I199" s="2806"/>
      <c r="J199" s="2806"/>
      <c r="K199" s="2806"/>
      <c r="L199" s="2806"/>
      <c r="M199" s="2806"/>
      <c r="N199" s="2841"/>
      <c r="O199" s="2806"/>
      <c r="P199" s="2842"/>
      <c r="Q199" s="2806"/>
      <c r="R199" s="2806"/>
      <c r="S199" s="2806"/>
      <c r="T199" s="2806"/>
      <c r="U199" s="2806"/>
      <c r="V199" s="2806"/>
      <c r="W199" s="2806"/>
      <c r="X199" s="2806"/>
      <c r="Y199" s="2806"/>
      <c r="Z199" s="2806"/>
      <c r="AA199" s="2806">
        <v>1359060094.7890611</v>
      </c>
      <c r="AB199" s="2806">
        <v>1502958288.9437847</v>
      </c>
      <c r="AC199" s="2806">
        <v>1514491503.9850507</v>
      </c>
      <c r="AD199" s="2806">
        <v>1528644735.5567882</v>
      </c>
      <c r="AE199" s="2806">
        <v>1566081924.4774137</v>
      </c>
      <c r="AF199" s="2806">
        <v>1628462556.7464063</v>
      </c>
      <c r="AG199" s="2806">
        <v>1693617150.8534837</v>
      </c>
      <c r="AH199" s="2806">
        <v>1780077366.2408781</v>
      </c>
      <c r="AI199" s="2806">
        <v>1867272827.6747217</v>
      </c>
      <c r="AJ199" s="2806">
        <v>1953514073.867027</v>
      </c>
      <c r="AK199" s="2806">
        <v>2041262160.7299771</v>
      </c>
      <c r="AL199" s="2806">
        <v>2137309257.4706256</v>
      </c>
      <c r="AM199" s="2806">
        <v>2250581277.8523641</v>
      </c>
      <c r="AN199" s="2806">
        <v>2325926084.9768639</v>
      </c>
      <c r="AO199" s="2806">
        <v>2312876574.5768971</v>
      </c>
      <c r="AP199" s="2806">
        <v>2338790319.7927165</v>
      </c>
      <c r="AQ199" s="2806">
        <v>2350090304.6453953</v>
      </c>
    </row>
    <row r="200" spans="2:43" ht="15" customHeight="1">
      <c r="H200" s="20"/>
      <c r="I200" s="20"/>
      <c r="J200" s="20"/>
      <c r="K200" s="20"/>
      <c r="L200" s="20"/>
      <c r="M200" s="20"/>
      <c r="N200" s="20"/>
      <c r="O200" s="20"/>
      <c r="P200" s="20"/>
      <c r="Q200" s="20"/>
      <c r="R200" s="20"/>
      <c r="S200" s="20"/>
      <c r="T200" s="20"/>
      <c r="U200" s="20"/>
      <c r="V200" s="20"/>
      <c r="W200" s="20"/>
      <c r="X200" s="20"/>
      <c r="Y200" s="20"/>
      <c r="Z200" s="20"/>
      <c r="AA200" s="20"/>
      <c r="AB200" s="20"/>
      <c r="AC200" s="20"/>
      <c r="AD200" s="20"/>
      <c r="AE200" s="20"/>
      <c r="AF200" s="20"/>
      <c r="AG200" s="20"/>
      <c r="AH200" s="28"/>
    </row>
    <row r="201" spans="2:43" ht="15" customHeight="1">
      <c r="H201" s="20"/>
      <c r="I201" s="20"/>
      <c r="J201" s="20"/>
      <c r="K201" s="20"/>
      <c r="L201" s="20"/>
      <c r="M201" s="20"/>
      <c r="N201" s="20"/>
      <c r="O201" s="20"/>
      <c r="P201" s="20"/>
      <c r="Q201" s="20"/>
      <c r="R201" s="20"/>
      <c r="S201" s="20"/>
      <c r="T201" s="20"/>
      <c r="U201" s="20"/>
      <c r="V201" s="20"/>
      <c r="W201" s="20"/>
      <c r="X201" s="20"/>
      <c r="Y201" s="20"/>
      <c r="Z201" s="20"/>
      <c r="AA201" s="20"/>
      <c r="AB201" s="20"/>
      <c r="AC201" s="20"/>
      <c r="AD201" s="20"/>
      <c r="AE201" s="20"/>
      <c r="AF201" s="20"/>
      <c r="AG201" s="20"/>
      <c r="AH201" s="28"/>
    </row>
    <row r="202" spans="2:43" ht="15" customHeight="1">
      <c r="B202" s="36"/>
      <c r="H202" s="20"/>
      <c r="I202" s="20"/>
      <c r="J202" s="20"/>
      <c r="K202" s="20"/>
      <c r="L202" s="20"/>
      <c r="M202" s="20"/>
      <c r="N202" s="20"/>
      <c r="O202" s="20"/>
      <c r="P202" s="20"/>
      <c r="Q202" s="20"/>
      <c r="R202" s="20"/>
      <c r="S202" s="20"/>
      <c r="T202" s="20"/>
      <c r="U202" s="20"/>
      <c r="V202" s="20"/>
      <c r="W202" s="20"/>
      <c r="X202" s="20"/>
      <c r="Y202" s="20"/>
      <c r="Z202" s="20"/>
      <c r="AA202" s="20"/>
      <c r="AB202" s="20"/>
      <c r="AC202" s="20"/>
      <c r="AD202" s="20"/>
      <c r="AE202" s="20"/>
      <c r="AF202" s="20"/>
      <c r="AG202" s="20"/>
      <c r="AH202" s="28"/>
    </row>
    <row r="203" spans="2:43" ht="15" customHeight="1">
      <c r="H203" s="20"/>
      <c r="I203" s="20"/>
      <c r="J203" s="20"/>
      <c r="K203" s="20"/>
      <c r="L203" s="20"/>
      <c r="M203" s="20"/>
      <c r="N203" s="20"/>
      <c r="O203" s="20"/>
      <c r="P203" s="20"/>
      <c r="Q203" s="20"/>
      <c r="R203" s="20"/>
      <c r="S203" s="20"/>
      <c r="T203" s="20"/>
      <c r="U203" s="20"/>
      <c r="V203" s="20"/>
      <c r="W203" s="20"/>
      <c r="X203" s="20"/>
      <c r="Y203" s="20"/>
      <c r="Z203" s="20"/>
      <c r="AA203" s="20"/>
      <c r="AB203" s="20"/>
      <c r="AC203" s="20"/>
      <c r="AD203" s="20"/>
      <c r="AE203" s="20"/>
      <c r="AF203" s="20"/>
      <c r="AG203" s="20"/>
      <c r="AH203" s="28"/>
    </row>
    <row r="204" spans="2:43" ht="15" customHeight="1">
      <c r="H204" s="20"/>
      <c r="I204" s="20"/>
      <c r="J204" s="20"/>
      <c r="K204" s="20"/>
      <c r="L204" s="20"/>
      <c r="M204" s="20"/>
      <c r="N204" s="20"/>
      <c r="O204" s="20"/>
      <c r="P204" s="20"/>
      <c r="Q204" s="20"/>
      <c r="R204" s="20"/>
      <c r="S204" s="20"/>
      <c r="T204" s="20"/>
      <c r="U204" s="20"/>
      <c r="V204" s="20"/>
      <c r="W204" s="20"/>
      <c r="X204" s="20"/>
      <c r="Y204" s="20"/>
      <c r="Z204" s="20"/>
      <c r="AA204" s="20"/>
      <c r="AB204" s="20"/>
      <c r="AC204" s="20"/>
      <c r="AD204" s="20"/>
      <c r="AE204" s="20"/>
      <c r="AF204" s="20"/>
      <c r="AG204" s="20"/>
      <c r="AH204" s="28"/>
    </row>
    <row r="205" spans="2:43" ht="15" customHeight="1">
      <c r="H205" s="20"/>
      <c r="I205" s="20"/>
      <c r="J205" s="20"/>
      <c r="K205" s="20"/>
      <c r="L205" s="20"/>
      <c r="M205" s="20"/>
      <c r="N205" s="20"/>
      <c r="O205" s="20"/>
      <c r="P205" s="20"/>
      <c r="Q205" s="20"/>
      <c r="R205" s="20"/>
      <c r="S205" s="20"/>
      <c r="T205" s="20"/>
      <c r="U205" s="20"/>
      <c r="V205" s="20"/>
      <c r="W205" s="20"/>
      <c r="X205" s="20"/>
      <c r="Y205" s="20"/>
      <c r="Z205" s="20"/>
      <c r="AA205" s="20"/>
      <c r="AB205" s="20"/>
      <c r="AC205" s="20"/>
      <c r="AD205" s="20"/>
      <c r="AE205" s="20"/>
      <c r="AF205" s="20"/>
      <c r="AG205" s="20"/>
      <c r="AH205" s="28"/>
    </row>
    <row r="206" spans="2:43" ht="15" customHeight="1">
      <c r="H206" s="28"/>
      <c r="I206" s="28"/>
      <c r="J206" s="28"/>
      <c r="K206" s="28"/>
      <c r="L206" s="28"/>
      <c r="M206" s="28"/>
      <c r="N206" s="28"/>
      <c r="O206" s="28"/>
      <c r="P206" s="28"/>
      <c r="Q206" s="28"/>
      <c r="R206" s="28"/>
      <c r="S206" s="28"/>
      <c r="T206" s="28"/>
      <c r="U206" s="28"/>
      <c r="V206" s="28"/>
      <c r="W206" s="28"/>
      <c r="X206" s="28"/>
      <c r="Y206" s="28"/>
      <c r="Z206" s="28"/>
      <c r="AA206" s="28"/>
      <c r="AB206" s="28"/>
      <c r="AC206" s="28"/>
      <c r="AD206" s="28"/>
      <c r="AE206" s="28"/>
      <c r="AF206" s="28"/>
      <c r="AG206" s="28"/>
      <c r="AH206" s="28"/>
    </row>
    <row r="207" spans="2:43" ht="15" customHeight="1">
      <c r="H207" s="28"/>
      <c r="I207" s="28"/>
      <c r="J207" s="28"/>
      <c r="K207" s="28"/>
      <c r="L207" s="28"/>
      <c r="M207" s="28"/>
      <c r="N207" s="28"/>
      <c r="O207" s="28"/>
      <c r="P207" s="28"/>
      <c r="Q207" s="28"/>
      <c r="R207" s="28"/>
      <c r="S207" s="28"/>
      <c r="T207" s="28"/>
      <c r="U207" s="28"/>
      <c r="V207" s="28"/>
      <c r="W207" s="28"/>
      <c r="X207" s="28"/>
      <c r="Y207" s="28"/>
      <c r="Z207" s="28"/>
      <c r="AA207" s="28"/>
      <c r="AB207" s="28"/>
      <c r="AC207" s="28"/>
      <c r="AD207" s="28"/>
      <c r="AE207" s="28"/>
      <c r="AF207" s="28"/>
      <c r="AG207" s="28"/>
      <c r="AH207" s="28"/>
    </row>
    <row r="208" spans="2:43" ht="15" customHeight="1">
      <c r="H208" s="28"/>
      <c r="I208" s="28"/>
      <c r="J208" s="28"/>
      <c r="K208" s="28"/>
      <c r="L208" s="28"/>
      <c r="M208" s="28"/>
      <c r="N208" s="28"/>
      <c r="O208" s="28"/>
      <c r="P208" s="28"/>
      <c r="Q208" s="28"/>
      <c r="R208" s="28"/>
      <c r="S208" s="28"/>
      <c r="T208" s="28"/>
      <c r="U208" s="28"/>
      <c r="V208" s="28"/>
      <c r="W208" s="28"/>
      <c r="X208" s="28"/>
      <c r="Y208" s="28"/>
      <c r="Z208" s="28"/>
      <c r="AA208" s="28"/>
      <c r="AB208" s="28"/>
      <c r="AC208" s="28"/>
      <c r="AD208" s="28"/>
      <c r="AE208" s="28"/>
      <c r="AF208" s="28"/>
      <c r="AG208" s="28"/>
      <c r="AH208" s="28"/>
    </row>
    <row r="209" spans="2:34" ht="15" customHeight="1">
      <c r="H209" s="28"/>
      <c r="I209" s="28"/>
      <c r="J209" s="28"/>
      <c r="K209" s="28"/>
      <c r="L209" s="28"/>
      <c r="M209" s="28"/>
      <c r="N209" s="28"/>
      <c r="O209" s="28"/>
      <c r="P209" s="28"/>
      <c r="Q209" s="28"/>
      <c r="R209" s="28"/>
      <c r="S209" s="28"/>
      <c r="T209" s="28"/>
      <c r="U209" s="28"/>
      <c r="V209" s="28"/>
      <c r="W209" s="28"/>
      <c r="X209" s="28"/>
      <c r="Y209" s="28"/>
      <c r="Z209" s="28"/>
      <c r="AA209" s="28"/>
      <c r="AB209" s="28"/>
      <c r="AC209" s="28"/>
      <c r="AD209" s="28"/>
      <c r="AE209" s="28"/>
      <c r="AF209" s="28"/>
      <c r="AG209" s="28"/>
      <c r="AH209" s="28"/>
    </row>
    <row r="210" spans="2:34" ht="15" customHeight="1">
      <c r="H210" s="28"/>
      <c r="I210" s="28"/>
      <c r="J210" s="28"/>
      <c r="K210" s="28"/>
      <c r="L210" s="28"/>
      <c r="M210" s="28"/>
      <c r="N210" s="28"/>
      <c r="O210" s="28"/>
      <c r="P210" s="28"/>
      <c r="Q210" s="28"/>
      <c r="R210" s="28"/>
      <c r="S210" s="28"/>
      <c r="T210" s="28"/>
      <c r="U210" s="28"/>
      <c r="V210" s="28"/>
      <c r="W210" s="28"/>
      <c r="X210" s="28"/>
      <c r="Y210" s="28"/>
      <c r="Z210" s="28"/>
      <c r="AA210" s="28"/>
      <c r="AB210" s="28"/>
      <c r="AC210" s="28"/>
      <c r="AD210" s="28"/>
      <c r="AE210" s="28"/>
      <c r="AF210" s="28"/>
      <c r="AG210" s="28"/>
      <c r="AH210" s="28"/>
    </row>
    <row r="211" spans="2:34" ht="15" customHeight="1">
      <c r="H211" s="28"/>
      <c r="I211" s="28"/>
      <c r="J211" s="28"/>
      <c r="K211" s="28"/>
      <c r="L211" s="28"/>
      <c r="M211" s="28"/>
      <c r="N211" s="28"/>
      <c r="O211" s="28"/>
      <c r="P211" s="28"/>
      <c r="Q211" s="28"/>
      <c r="R211" s="28"/>
      <c r="S211" s="28"/>
      <c r="T211" s="28"/>
      <c r="U211" s="28"/>
      <c r="V211" s="28"/>
      <c r="W211" s="28"/>
      <c r="X211" s="28"/>
      <c r="Y211" s="28"/>
      <c r="Z211" s="28"/>
      <c r="AA211" s="28"/>
      <c r="AB211" s="28"/>
      <c r="AC211" s="28"/>
      <c r="AD211" s="28"/>
      <c r="AE211" s="28"/>
      <c r="AF211" s="28"/>
      <c r="AG211" s="28"/>
      <c r="AH211" s="28"/>
    </row>
    <row r="212" spans="2:34" ht="15" customHeight="1">
      <c r="H212" s="28"/>
      <c r="I212" s="28"/>
      <c r="J212" s="28"/>
      <c r="K212" s="28"/>
      <c r="L212" s="28"/>
      <c r="M212" s="28"/>
      <c r="N212" s="28"/>
      <c r="O212" s="28"/>
      <c r="P212" s="28"/>
      <c r="Q212" s="28"/>
      <c r="R212" s="28"/>
      <c r="S212" s="28"/>
      <c r="T212" s="28"/>
      <c r="U212" s="28"/>
      <c r="V212" s="28"/>
      <c r="W212" s="28"/>
      <c r="X212" s="28"/>
      <c r="Y212" s="28"/>
      <c r="Z212" s="28"/>
      <c r="AA212" s="28"/>
      <c r="AB212" s="28"/>
      <c r="AC212" s="28"/>
      <c r="AD212" s="28"/>
      <c r="AE212" s="28"/>
      <c r="AF212" s="28"/>
      <c r="AG212" s="28"/>
      <c r="AH212" s="28"/>
    </row>
    <row r="213" spans="2:34" ht="15" customHeight="1">
      <c r="H213" s="28"/>
      <c r="I213" s="28"/>
      <c r="J213" s="28"/>
      <c r="K213" s="28"/>
      <c r="L213" s="28"/>
      <c r="M213" s="28"/>
      <c r="N213" s="28"/>
      <c r="O213" s="28"/>
      <c r="P213" s="28"/>
      <c r="Q213" s="28"/>
      <c r="R213" s="28"/>
      <c r="S213" s="28"/>
      <c r="T213" s="28"/>
      <c r="U213" s="28"/>
      <c r="V213" s="28"/>
      <c r="W213" s="28"/>
      <c r="X213" s="28"/>
      <c r="Y213" s="28"/>
      <c r="Z213" s="28"/>
      <c r="AA213" s="28"/>
      <c r="AB213" s="28"/>
      <c r="AC213" s="28"/>
      <c r="AD213" s="28"/>
      <c r="AE213" s="28"/>
      <c r="AF213" s="28"/>
      <c r="AG213" s="28"/>
      <c r="AH213" s="28"/>
    </row>
    <row r="214" spans="2:34" ht="15" customHeight="1">
      <c r="H214" s="28"/>
      <c r="I214" s="28"/>
      <c r="J214" s="28"/>
      <c r="K214" s="28"/>
      <c r="L214" s="28"/>
      <c r="M214" s="28"/>
      <c r="N214" s="28"/>
      <c r="O214" s="28"/>
      <c r="P214" s="28"/>
      <c r="Q214" s="28"/>
      <c r="R214" s="28"/>
      <c r="S214" s="28"/>
      <c r="T214" s="28"/>
      <c r="U214" s="28"/>
      <c r="V214" s="28"/>
      <c r="W214" s="28"/>
      <c r="X214" s="28"/>
      <c r="Y214" s="28"/>
      <c r="Z214" s="28"/>
      <c r="AA214" s="28"/>
      <c r="AB214" s="28"/>
      <c r="AC214" s="28"/>
      <c r="AD214" s="28"/>
      <c r="AE214" s="28"/>
      <c r="AF214" s="28"/>
      <c r="AG214" s="28"/>
      <c r="AH214" s="28"/>
    </row>
    <row r="215" spans="2:34" ht="15" customHeight="1">
      <c r="H215" s="28"/>
      <c r="I215" s="28"/>
      <c r="J215" s="28"/>
      <c r="K215" s="28"/>
      <c r="L215" s="28"/>
      <c r="M215" s="28"/>
      <c r="N215" s="28"/>
      <c r="O215" s="28"/>
      <c r="P215" s="28"/>
      <c r="Q215" s="28"/>
      <c r="R215" s="28"/>
      <c r="S215" s="28"/>
      <c r="T215" s="28"/>
      <c r="U215" s="28"/>
      <c r="V215" s="28"/>
      <c r="W215" s="28"/>
      <c r="X215" s="28"/>
      <c r="Y215" s="28"/>
      <c r="Z215" s="28"/>
      <c r="AA215" s="28"/>
      <c r="AB215" s="28"/>
      <c r="AC215" s="28"/>
      <c r="AD215" s="28"/>
      <c r="AE215" s="28"/>
      <c r="AF215" s="28"/>
      <c r="AG215" s="28"/>
      <c r="AH215" s="28"/>
    </row>
    <row r="216" spans="2:34" ht="15" customHeight="1">
      <c r="H216" s="28"/>
      <c r="I216" s="28"/>
      <c r="J216" s="28"/>
      <c r="K216" s="28"/>
      <c r="L216" s="28"/>
      <c r="M216" s="28"/>
      <c r="N216" s="28"/>
      <c r="O216" s="28"/>
      <c r="P216" s="28"/>
      <c r="Q216" s="28"/>
      <c r="R216" s="28"/>
      <c r="S216" s="28"/>
      <c r="T216" s="28"/>
      <c r="U216" s="28"/>
      <c r="V216" s="28"/>
      <c r="W216" s="28"/>
      <c r="X216" s="28"/>
      <c r="Y216" s="28"/>
      <c r="Z216" s="28"/>
      <c r="AA216" s="28"/>
      <c r="AB216" s="28"/>
      <c r="AC216" s="28"/>
      <c r="AD216" s="28"/>
      <c r="AE216" s="28"/>
      <c r="AF216" s="28"/>
      <c r="AG216" s="28"/>
      <c r="AH216" s="28"/>
    </row>
    <row r="217" spans="2:34" ht="15" customHeight="1">
      <c r="H217" s="28"/>
      <c r="I217" s="28"/>
      <c r="J217" s="28"/>
      <c r="K217" s="28"/>
      <c r="L217" s="28"/>
      <c r="M217" s="28"/>
      <c r="N217" s="28"/>
      <c r="O217" s="28"/>
      <c r="P217" s="28"/>
      <c r="Q217" s="28"/>
      <c r="R217" s="28"/>
      <c r="S217" s="28"/>
      <c r="T217" s="28"/>
      <c r="U217" s="28"/>
      <c r="V217" s="28"/>
      <c r="W217" s="28"/>
      <c r="X217" s="28"/>
      <c r="Y217" s="28"/>
      <c r="Z217" s="28"/>
      <c r="AA217" s="28"/>
      <c r="AB217" s="28"/>
      <c r="AC217" s="28"/>
      <c r="AD217" s="28"/>
      <c r="AE217" s="28"/>
      <c r="AF217" s="28"/>
      <c r="AG217" s="28"/>
      <c r="AH217" s="28"/>
    </row>
    <row r="218" spans="2:34" ht="15" customHeight="1">
      <c r="H218" s="28"/>
      <c r="I218" s="28"/>
      <c r="J218" s="28"/>
      <c r="K218" s="28"/>
      <c r="L218" s="28"/>
      <c r="M218" s="28"/>
      <c r="N218" s="28"/>
      <c r="O218" s="28"/>
      <c r="P218" s="28"/>
      <c r="Q218" s="28"/>
      <c r="R218" s="28"/>
      <c r="S218" s="28"/>
      <c r="T218" s="28"/>
      <c r="U218" s="28"/>
      <c r="V218" s="28"/>
      <c r="W218" s="28"/>
      <c r="X218" s="28"/>
      <c r="Y218" s="28"/>
      <c r="Z218" s="28"/>
      <c r="AA218" s="28"/>
      <c r="AB218" s="28"/>
      <c r="AC218" s="28"/>
      <c r="AD218" s="28"/>
      <c r="AE218" s="28"/>
      <c r="AF218" s="28"/>
      <c r="AG218" s="28"/>
      <c r="AH218" s="28"/>
    </row>
    <row r="219" spans="2:34" ht="15" customHeight="1">
      <c r="H219" s="28"/>
      <c r="I219" s="28"/>
      <c r="J219" s="28"/>
      <c r="K219" s="28"/>
      <c r="L219" s="28"/>
      <c r="M219" s="28"/>
      <c r="N219" s="28"/>
      <c r="O219" s="28"/>
      <c r="P219" s="28"/>
      <c r="Q219" s="28"/>
      <c r="R219" s="28"/>
      <c r="S219" s="28"/>
      <c r="T219" s="28"/>
      <c r="U219" s="28"/>
      <c r="V219" s="28"/>
      <c r="W219" s="28"/>
      <c r="X219" s="28"/>
      <c r="Y219" s="28"/>
      <c r="Z219" s="28"/>
      <c r="AA219" s="28"/>
      <c r="AB219" s="28"/>
      <c r="AC219" s="28"/>
      <c r="AD219" s="28"/>
      <c r="AE219" s="28"/>
      <c r="AF219" s="28"/>
      <c r="AG219" s="28"/>
      <c r="AH219" s="28"/>
    </row>
    <row r="220" spans="2:34" ht="15" customHeight="1">
      <c r="H220" s="28"/>
      <c r="I220" s="28"/>
      <c r="J220" s="28"/>
      <c r="K220" s="28"/>
      <c r="L220" s="28"/>
      <c r="M220" s="28"/>
      <c r="N220" s="28"/>
      <c r="O220" s="28"/>
      <c r="P220" s="28"/>
      <c r="Q220" s="28"/>
      <c r="R220" s="28"/>
      <c r="S220" s="28"/>
      <c r="T220" s="28"/>
      <c r="U220" s="28"/>
      <c r="V220" s="28"/>
      <c r="W220" s="28"/>
      <c r="X220" s="28"/>
      <c r="Y220" s="28"/>
      <c r="Z220" s="28"/>
      <c r="AA220" s="28"/>
      <c r="AB220" s="28"/>
      <c r="AC220" s="28"/>
      <c r="AD220" s="28"/>
      <c r="AE220" s="28"/>
      <c r="AF220" s="28"/>
      <c r="AG220" s="28"/>
      <c r="AH220" s="28"/>
    </row>
    <row r="221" spans="2:34" ht="15" customHeight="1">
      <c r="B221" s="36"/>
      <c r="H221" s="28"/>
      <c r="I221" s="28"/>
      <c r="J221" s="28"/>
      <c r="K221" s="28"/>
      <c r="L221" s="28"/>
      <c r="M221" s="28"/>
      <c r="N221" s="28"/>
      <c r="O221" s="28"/>
      <c r="P221" s="28"/>
      <c r="Q221" s="28"/>
      <c r="R221" s="28"/>
      <c r="S221" s="28"/>
      <c r="T221" s="28"/>
      <c r="U221" s="28"/>
      <c r="V221" s="28"/>
      <c r="W221" s="28"/>
      <c r="X221" s="28"/>
      <c r="Y221" s="28"/>
      <c r="Z221" s="28"/>
      <c r="AA221" s="28"/>
      <c r="AB221" s="28"/>
      <c r="AC221" s="28"/>
      <c r="AD221" s="28"/>
      <c r="AE221" s="28"/>
      <c r="AF221" s="28"/>
      <c r="AG221" s="28"/>
      <c r="AH221" s="28"/>
    </row>
    <row r="222" spans="2:34" ht="15" customHeight="1">
      <c r="H222" s="28"/>
      <c r="I222" s="28"/>
      <c r="J222" s="28"/>
      <c r="K222" s="28"/>
      <c r="L222" s="28"/>
      <c r="M222" s="28"/>
      <c r="N222" s="28"/>
      <c r="O222" s="28"/>
      <c r="P222" s="28"/>
      <c r="Q222" s="28"/>
      <c r="R222" s="28"/>
      <c r="S222" s="28"/>
      <c r="T222" s="28"/>
      <c r="U222" s="28"/>
      <c r="V222" s="28"/>
      <c r="W222" s="28"/>
      <c r="X222" s="28"/>
      <c r="Y222" s="28"/>
      <c r="Z222" s="28"/>
      <c r="AA222" s="28"/>
      <c r="AB222" s="28"/>
      <c r="AC222" s="28"/>
      <c r="AD222" s="28"/>
      <c r="AE222" s="28"/>
      <c r="AF222" s="28"/>
      <c r="AG222" s="28"/>
      <c r="AH222" s="28"/>
    </row>
    <row r="223" spans="2:34" ht="15" customHeight="1">
      <c r="H223" s="28"/>
      <c r="I223" s="28"/>
      <c r="J223" s="28"/>
      <c r="K223" s="28"/>
      <c r="L223" s="28"/>
      <c r="M223" s="28"/>
      <c r="N223" s="28"/>
      <c r="O223" s="28"/>
      <c r="P223" s="28"/>
      <c r="Q223" s="28"/>
      <c r="R223" s="28"/>
      <c r="S223" s="28"/>
      <c r="T223" s="28"/>
      <c r="U223" s="28"/>
      <c r="V223" s="28"/>
      <c r="W223" s="28"/>
      <c r="X223" s="28"/>
      <c r="Y223" s="28"/>
      <c r="Z223" s="28"/>
      <c r="AA223" s="28"/>
      <c r="AB223" s="28"/>
      <c r="AC223" s="28"/>
      <c r="AD223" s="28"/>
      <c r="AE223" s="28"/>
      <c r="AF223" s="28"/>
      <c r="AG223" s="28"/>
      <c r="AH223" s="28"/>
    </row>
    <row r="224" spans="2:34" ht="15" customHeight="1">
      <c r="H224" s="28"/>
      <c r="I224" s="28"/>
      <c r="J224" s="28"/>
      <c r="K224" s="28"/>
      <c r="L224" s="28"/>
      <c r="M224" s="28"/>
      <c r="N224" s="28"/>
      <c r="O224" s="28"/>
      <c r="P224" s="28"/>
      <c r="Q224" s="28"/>
      <c r="R224" s="28"/>
      <c r="S224" s="28"/>
      <c r="T224" s="28"/>
      <c r="U224" s="28"/>
      <c r="V224" s="28"/>
      <c r="W224" s="28"/>
      <c r="X224" s="28"/>
      <c r="Y224" s="28"/>
      <c r="Z224" s="28"/>
      <c r="AA224" s="28"/>
      <c r="AB224" s="28"/>
      <c r="AC224" s="28"/>
      <c r="AD224" s="28"/>
      <c r="AE224" s="28"/>
      <c r="AF224" s="28"/>
      <c r="AG224" s="28"/>
      <c r="AH224" s="28"/>
    </row>
    <row r="225" spans="2:42" ht="15" customHeight="1">
      <c r="H225" s="28"/>
      <c r="I225" s="28"/>
      <c r="J225" s="28"/>
      <c r="K225" s="28"/>
      <c r="L225" s="28"/>
      <c r="M225" s="28"/>
      <c r="N225" s="28"/>
      <c r="O225" s="28"/>
      <c r="P225" s="28"/>
      <c r="Q225" s="28"/>
      <c r="R225" s="28"/>
      <c r="S225" s="28"/>
      <c r="T225" s="28"/>
      <c r="U225" s="28"/>
      <c r="V225" s="28"/>
      <c r="W225" s="28"/>
      <c r="X225" s="28"/>
      <c r="Y225" s="28"/>
      <c r="Z225" s="28"/>
      <c r="AA225" s="28"/>
      <c r="AB225" s="28"/>
      <c r="AC225" s="28"/>
      <c r="AD225" s="28"/>
      <c r="AE225" s="28"/>
      <c r="AF225" s="28"/>
      <c r="AG225" s="28"/>
      <c r="AH225" s="28"/>
    </row>
    <row r="226" spans="2:42" ht="15" customHeight="1">
      <c r="H226" s="28"/>
      <c r="I226" s="28"/>
      <c r="J226" s="28"/>
      <c r="K226" s="28"/>
      <c r="L226" s="28"/>
      <c r="M226" s="28"/>
      <c r="N226" s="28"/>
      <c r="O226" s="28"/>
      <c r="P226" s="28"/>
      <c r="Q226" s="28"/>
      <c r="R226" s="28"/>
      <c r="S226" s="28"/>
      <c r="T226" s="28"/>
      <c r="U226" s="28"/>
      <c r="V226" s="28"/>
      <c r="W226" s="28"/>
      <c r="X226" s="28"/>
      <c r="Y226" s="28"/>
      <c r="Z226" s="28"/>
      <c r="AA226" s="28"/>
      <c r="AB226" s="28"/>
      <c r="AC226" s="28"/>
      <c r="AD226" s="28"/>
      <c r="AE226" s="28"/>
      <c r="AF226" s="28"/>
      <c r="AG226" s="28"/>
      <c r="AH226" s="28"/>
    </row>
    <row r="227" spans="2:42" ht="15" customHeight="1">
      <c r="H227" s="28"/>
      <c r="I227" s="28"/>
      <c r="J227" s="28"/>
      <c r="K227" s="28"/>
      <c r="L227" s="28"/>
      <c r="M227" s="28"/>
      <c r="N227" s="28"/>
      <c r="O227" s="28"/>
      <c r="P227" s="28"/>
      <c r="Q227" s="28"/>
      <c r="R227" s="28"/>
      <c r="S227" s="28"/>
      <c r="T227" s="28"/>
      <c r="U227" s="28"/>
      <c r="V227" s="28"/>
      <c r="W227" s="28"/>
      <c r="X227" s="28"/>
      <c r="Y227" s="28"/>
      <c r="Z227" s="28"/>
      <c r="AA227" s="28"/>
      <c r="AB227" s="28"/>
      <c r="AC227" s="28"/>
      <c r="AD227" s="28"/>
      <c r="AE227" s="28"/>
      <c r="AF227" s="28"/>
      <c r="AG227" s="28"/>
      <c r="AH227" s="28"/>
    </row>
    <row r="228" spans="2:42" ht="15" customHeight="1">
      <c r="H228" s="28"/>
      <c r="I228" s="28"/>
      <c r="J228" s="28"/>
      <c r="K228" s="28"/>
      <c r="L228" s="28"/>
      <c r="M228" s="28"/>
      <c r="N228" s="28"/>
      <c r="O228" s="28"/>
      <c r="P228" s="28"/>
      <c r="Q228" s="28"/>
      <c r="R228" s="28"/>
      <c r="S228" s="28"/>
      <c r="T228" s="28"/>
      <c r="U228" s="28"/>
      <c r="V228" s="28"/>
      <c r="W228" s="28"/>
      <c r="X228" s="28"/>
      <c r="Y228" s="28"/>
      <c r="Z228" s="28"/>
      <c r="AA228" s="28"/>
      <c r="AB228" s="28"/>
      <c r="AC228" s="28"/>
      <c r="AD228" s="28"/>
      <c r="AE228" s="28"/>
      <c r="AF228" s="28"/>
      <c r="AG228" s="28"/>
      <c r="AH228" s="28"/>
    </row>
    <row r="229" spans="2:42" ht="15" customHeight="1">
      <c r="H229" s="28"/>
      <c r="I229" s="28"/>
      <c r="J229" s="28"/>
      <c r="K229" s="28"/>
      <c r="L229" s="28"/>
      <c r="M229" s="28"/>
      <c r="N229" s="28"/>
      <c r="O229" s="28"/>
      <c r="P229" s="28"/>
      <c r="Q229" s="28"/>
      <c r="R229" s="28"/>
      <c r="S229" s="28"/>
      <c r="T229" s="28"/>
      <c r="U229" s="28"/>
      <c r="V229" s="28"/>
      <c r="W229" s="28"/>
      <c r="X229" s="28"/>
      <c r="Y229" s="28"/>
      <c r="Z229" s="28"/>
      <c r="AA229" s="28"/>
      <c r="AB229" s="28"/>
      <c r="AC229" s="28"/>
      <c r="AD229" s="28"/>
      <c r="AE229" s="28"/>
      <c r="AF229" s="28"/>
      <c r="AG229" s="28"/>
      <c r="AH229" s="28"/>
    </row>
    <row r="230" spans="2:42" ht="15" customHeight="1">
      <c r="H230" s="28"/>
      <c r="I230" s="28"/>
      <c r="J230" s="28"/>
      <c r="K230" s="28"/>
      <c r="L230" s="28"/>
      <c r="M230" s="28"/>
      <c r="N230" s="28"/>
      <c r="O230" s="28"/>
      <c r="P230" s="28"/>
      <c r="Q230" s="28"/>
      <c r="R230" s="28"/>
      <c r="S230" s="28"/>
      <c r="T230" s="28"/>
      <c r="U230" s="28"/>
      <c r="V230" s="28"/>
      <c r="W230" s="28"/>
      <c r="X230" s="28"/>
      <c r="Y230" s="28"/>
      <c r="Z230" s="28"/>
      <c r="AA230" s="28"/>
      <c r="AB230" s="28"/>
      <c r="AC230" s="28"/>
      <c r="AD230" s="28"/>
      <c r="AE230" s="28"/>
      <c r="AF230" s="28"/>
      <c r="AG230" s="28"/>
      <c r="AH230" s="28"/>
    </row>
    <row r="231" spans="2:42" ht="15" customHeight="1">
      <c r="H231" s="28"/>
      <c r="I231" s="28"/>
      <c r="J231" s="28"/>
      <c r="K231" s="28"/>
      <c r="L231" s="28"/>
      <c r="M231" s="28"/>
      <c r="N231" s="28"/>
      <c r="O231" s="28"/>
      <c r="P231" s="28"/>
      <c r="Q231" s="28"/>
      <c r="R231" s="28"/>
      <c r="S231" s="28"/>
      <c r="T231" s="28"/>
      <c r="U231" s="28"/>
      <c r="V231" s="28"/>
      <c r="W231" s="28"/>
      <c r="X231" s="28"/>
      <c r="Y231" s="28"/>
      <c r="Z231" s="28"/>
      <c r="AA231" s="28"/>
      <c r="AB231" s="28"/>
      <c r="AC231" s="28"/>
      <c r="AD231" s="28"/>
      <c r="AE231" s="28"/>
      <c r="AF231" s="28"/>
      <c r="AG231" s="28"/>
      <c r="AH231" s="28"/>
      <c r="AP231" s="2709"/>
    </row>
    <row r="232" spans="2:42" ht="15" customHeight="1">
      <c r="H232" s="28"/>
      <c r="I232" s="28"/>
      <c r="J232" s="28"/>
      <c r="K232" s="28"/>
      <c r="L232" s="28"/>
      <c r="M232" s="28"/>
      <c r="N232" s="28"/>
      <c r="O232" s="28"/>
      <c r="P232" s="28"/>
      <c r="Q232" s="28"/>
      <c r="R232" s="28"/>
      <c r="S232" s="28"/>
      <c r="T232" s="28"/>
      <c r="U232" s="28"/>
      <c r="V232" s="28"/>
      <c r="W232" s="28"/>
      <c r="X232" s="28"/>
      <c r="Y232" s="28"/>
      <c r="Z232" s="28"/>
      <c r="AA232" s="28"/>
      <c r="AB232" s="28"/>
      <c r="AC232" s="28"/>
      <c r="AD232" s="28"/>
      <c r="AE232" s="28"/>
      <c r="AF232" s="28"/>
      <c r="AG232" s="28"/>
      <c r="AH232" s="28"/>
    </row>
    <row r="233" spans="2:42" ht="15" customHeight="1">
      <c r="H233" s="28"/>
      <c r="I233" s="28"/>
      <c r="J233" s="28"/>
      <c r="K233" s="28"/>
      <c r="L233" s="28"/>
      <c r="M233" s="28"/>
      <c r="N233" s="28"/>
      <c r="O233" s="28"/>
      <c r="P233" s="28"/>
      <c r="Q233" s="28"/>
      <c r="R233" s="28"/>
      <c r="S233" s="28"/>
      <c r="T233" s="28"/>
      <c r="U233" s="28"/>
      <c r="V233" s="28"/>
      <c r="W233" s="28"/>
      <c r="X233" s="28"/>
      <c r="Y233" s="28"/>
      <c r="Z233" s="28"/>
      <c r="AA233" s="28"/>
      <c r="AB233" s="28"/>
      <c r="AC233" s="28"/>
      <c r="AD233" s="28"/>
      <c r="AE233" s="28"/>
      <c r="AF233" s="28"/>
      <c r="AG233" s="28"/>
      <c r="AH233" s="28"/>
    </row>
    <row r="234" spans="2:42" ht="15" customHeight="1">
      <c r="H234" s="28"/>
      <c r="I234" s="28"/>
      <c r="J234" s="28"/>
      <c r="K234" s="28"/>
      <c r="L234" s="28"/>
      <c r="M234" s="28"/>
      <c r="N234" s="28"/>
      <c r="O234" s="28"/>
      <c r="P234" s="28"/>
      <c r="Q234" s="28"/>
      <c r="R234" s="28"/>
      <c r="S234" s="28"/>
      <c r="T234" s="28"/>
      <c r="U234" s="28"/>
      <c r="V234" s="28"/>
      <c r="W234" s="28"/>
      <c r="X234" s="28"/>
      <c r="Y234" s="28"/>
      <c r="Z234" s="28"/>
      <c r="AA234" s="28"/>
      <c r="AB234" s="28"/>
      <c r="AC234" s="28"/>
      <c r="AD234" s="28"/>
      <c r="AE234" s="28"/>
      <c r="AF234" s="28"/>
      <c r="AG234" s="28"/>
      <c r="AH234" s="28"/>
      <c r="AP234" s="2709"/>
    </row>
    <row r="235" spans="2:42" ht="15" customHeight="1">
      <c r="H235" s="28"/>
      <c r="I235" s="28"/>
      <c r="J235" s="28"/>
      <c r="K235" s="28"/>
      <c r="L235" s="28"/>
      <c r="M235" s="28"/>
      <c r="N235" s="28"/>
      <c r="O235" s="28"/>
      <c r="P235" s="28"/>
      <c r="Q235" s="28"/>
      <c r="R235" s="28"/>
      <c r="S235" s="28"/>
      <c r="T235" s="28"/>
      <c r="U235" s="28"/>
      <c r="V235" s="28"/>
      <c r="W235" s="28"/>
      <c r="X235" s="28"/>
      <c r="Y235" s="28"/>
      <c r="Z235" s="28"/>
      <c r="AA235" s="28"/>
      <c r="AB235" s="28"/>
      <c r="AC235" s="28"/>
      <c r="AD235" s="28"/>
      <c r="AE235" s="28"/>
      <c r="AF235" s="28"/>
      <c r="AG235" s="28"/>
      <c r="AH235" s="28"/>
      <c r="AP235" s="2709"/>
    </row>
    <row r="236" spans="2:42" ht="15" customHeight="1">
      <c r="H236" s="28"/>
      <c r="I236" s="28"/>
      <c r="J236" s="28"/>
      <c r="K236" s="28"/>
      <c r="L236" s="28"/>
      <c r="M236" s="28"/>
      <c r="N236" s="28"/>
      <c r="O236" s="28"/>
      <c r="P236" s="28"/>
      <c r="Q236" s="28"/>
      <c r="R236" s="28"/>
      <c r="S236" s="28"/>
      <c r="T236" s="28"/>
      <c r="U236" s="28"/>
      <c r="V236" s="28"/>
      <c r="W236" s="28"/>
      <c r="X236" s="28"/>
      <c r="Y236" s="28"/>
      <c r="Z236" s="28"/>
      <c r="AA236" s="28"/>
      <c r="AB236" s="28"/>
      <c r="AC236" s="28"/>
      <c r="AD236" s="28"/>
      <c r="AE236" s="28"/>
      <c r="AF236" s="28"/>
      <c r="AG236" s="28"/>
      <c r="AH236" s="28"/>
    </row>
    <row r="237" spans="2:42" ht="15" customHeight="1">
      <c r="H237" s="28"/>
      <c r="I237" s="28"/>
      <c r="J237" s="28"/>
      <c r="K237" s="28"/>
      <c r="L237" s="28"/>
      <c r="M237" s="28"/>
      <c r="N237" s="28"/>
      <c r="O237" s="28"/>
      <c r="P237" s="28"/>
      <c r="Q237" s="28"/>
      <c r="R237" s="28"/>
      <c r="S237" s="28"/>
      <c r="T237" s="28"/>
      <c r="U237" s="28"/>
      <c r="V237" s="28"/>
      <c r="W237" s="28"/>
      <c r="X237" s="28"/>
      <c r="Y237" s="28"/>
      <c r="Z237" s="28"/>
      <c r="AA237" s="28"/>
      <c r="AB237" s="28"/>
      <c r="AC237" s="28"/>
      <c r="AD237" s="28"/>
      <c r="AE237" s="28"/>
      <c r="AF237" s="28"/>
      <c r="AG237" s="28"/>
      <c r="AH237" s="28"/>
    </row>
    <row r="238" spans="2:42" ht="15" customHeight="1">
      <c r="H238" s="28"/>
      <c r="I238" s="28"/>
      <c r="J238" s="28"/>
      <c r="K238" s="28"/>
      <c r="L238" s="28"/>
      <c r="M238" s="28"/>
      <c r="N238" s="28"/>
      <c r="O238" s="28"/>
      <c r="P238" s="28"/>
      <c r="Q238" s="28"/>
      <c r="R238" s="28"/>
      <c r="S238" s="28"/>
      <c r="T238" s="28"/>
      <c r="U238" s="28"/>
      <c r="V238" s="28"/>
      <c r="W238" s="28"/>
      <c r="X238" s="28"/>
      <c r="Y238" s="28"/>
      <c r="Z238" s="28"/>
      <c r="AA238" s="28"/>
      <c r="AB238" s="28"/>
      <c r="AC238" s="28"/>
      <c r="AD238" s="28"/>
      <c r="AE238" s="28"/>
      <c r="AF238" s="28"/>
      <c r="AG238" s="28"/>
      <c r="AH238" s="28"/>
    </row>
    <row r="239" spans="2:42" ht="15" customHeight="1">
      <c r="H239" s="28"/>
      <c r="I239" s="28"/>
      <c r="J239" s="28"/>
      <c r="K239" s="28"/>
      <c r="L239" s="28"/>
      <c r="M239" s="28"/>
      <c r="N239" s="28"/>
      <c r="O239" s="28"/>
      <c r="P239" s="28"/>
      <c r="Q239" s="28"/>
      <c r="R239" s="28"/>
      <c r="S239" s="28"/>
      <c r="T239" s="28"/>
      <c r="U239" s="28"/>
      <c r="V239" s="28"/>
      <c r="W239" s="28"/>
      <c r="X239" s="28"/>
      <c r="Y239" s="28"/>
      <c r="Z239" s="28"/>
      <c r="AA239" s="28"/>
      <c r="AB239" s="28"/>
      <c r="AC239" s="28"/>
      <c r="AD239" s="28"/>
      <c r="AE239" s="28"/>
      <c r="AF239" s="28"/>
      <c r="AG239" s="28"/>
      <c r="AH239" s="28"/>
    </row>
    <row r="240" spans="2:42" ht="15" customHeight="1">
      <c r="B240" s="36"/>
      <c r="H240" s="28"/>
      <c r="I240" s="28"/>
      <c r="J240" s="28"/>
      <c r="K240" s="28"/>
      <c r="L240" s="28"/>
      <c r="M240" s="28"/>
      <c r="N240" s="28"/>
      <c r="O240" s="28"/>
      <c r="P240" s="28"/>
      <c r="Q240" s="28"/>
      <c r="R240" s="28"/>
      <c r="S240" s="28"/>
      <c r="T240" s="28"/>
      <c r="U240" s="28"/>
      <c r="V240" s="28"/>
      <c r="W240" s="28"/>
      <c r="X240" s="28"/>
      <c r="Y240" s="28"/>
      <c r="Z240" s="28"/>
      <c r="AA240" s="28"/>
      <c r="AB240" s="28"/>
      <c r="AC240" s="28"/>
      <c r="AD240" s="28"/>
      <c r="AE240" s="28"/>
      <c r="AF240" s="28"/>
      <c r="AG240" s="28"/>
      <c r="AH240" s="28"/>
    </row>
    <row r="241" spans="5:34" ht="15" customHeight="1">
      <c r="H241" s="28"/>
      <c r="I241" s="28"/>
      <c r="J241" s="28"/>
      <c r="K241" s="28"/>
      <c r="L241" s="28"/>
      <c r="M241" s="28"/>
      <c r="N241" s="28"/>
      <c r="O241" s="28"/>
      <c r="P241" s="28"/>
      <c r="Q241" s="28"/>
      <c r="R241" s="28"/>
      <c r="S241" s="28"/>
      <c r="T241" s="28"/>
      <c r="U241" s="28"/>
      <c r="V241" s="28"/>
      <c r="W241" s="28"/>
      <c r="X241" s="28"/>
      <c r="Y241" s="28"/>
      <c r="Z241" s="28"/>
      <c r="AA241" s="28"/>
      <c r="AB241" s="28"/>
      <c r="AC241" s="28"/>
      <c r="AD241" s="28"/>
      <c r="AE241" s="28"/>
      <c r="AF241" s="28"/>
      <c r="AG241" s="28"/>
      <c r="AH241" s="28"/>
    </row>
    <row r="242" spans="5:34" ht="15" customHeight="1">
      <c r="H242" s="28"/>
      <c r="I242" s="28"/>
      <c r="J242" s="28"/>
      <c r="K242" s="28"/>
      <c r="L242" s="28"/>
      <c r="M242" s="28"/>
      <c r="N242" s="28"/>
      <c r="O242" s="28"/>
      <c r="P242" s="28"/>
      <c r="Q242" s="28"/>
      <c r="R242" s="28"/>
      <c r="S242" s="28"/>
      <c r="T242" s="28"/>
      <c r="U242" s="28"/>
      <c r="V242" s="28"/>
      <c r="W242" s="28"/>
      <c r="X242" s="28"/>
      <c r="Y242" s="28"/>
      <c r="Z242" s="28"/>
      <c r="AA242" s="28"/>
      <c r="AB242" s="28"/>
      <c r="AC242" s="28"/>
      <c r="AD242" s="28"/>
      <c r="AE242" s="28"/>
      <c r="AF242" s="28"/>
      <c r="AG242" s="28"/>
      <c r="AH242" s="28"/>
    </row>
    <row r="243" spans="5:34" ht="15" customHeight="1">
      <c r="E243" s="28"/>
      <c r="F243" s="28"/>
      <c r="G243" s="28"/>
      <c r="H243" s="28"/>
      <c r="I243" s="28"/>
      <c r="J243" s="28"/>
      <c r="K243" s="28"/>
      <c r="L243" s="28"/>
      <c r="M243" s="28"/>
      <c r="N243" s="28"/>
      <c r="O243" s="28"/>
      <c r="P243" s="28"/>
      <c r="Q243" s="28"/>
      <c r="R243" s="28"/>
      <c r="S243" s="28"/>
      <c r="T243" s="28"/>
      <c r="U243" s="28"/>
      <c r="V243" s="28"/>
      <c r="W243" s="28"/>
      <c r="X243" s="28"/>
      <c r="Y243" s="28"/>
      <c r="Z243" s="28"/>
      <c r="AA243" s="28"/>
      <c r="AB243" s="28"/>
      <c r="AC243" s="28"/>
      <c r="AD243" s="28"/>
      <c r="AE243" s="28"/>
      <c r="AF243" s="28"/>
      <c r="AG243" s="28"/>
      <c r="AH243" s="28"/>
    </row>
    <row r="244" spans="5:34" ht="15" customHeight="1">
      <c r="E244" s="28"/>
      <c r="F244" s="28"/>
      <c r="G244" s="28"/>
      <c r="H244" s="28"/>
      <c r="I244" s="28"/>
      <c r="J244" s="28"/>
      <c r="K244" s="28"/>
      <c r="L244" s="28"/>
      <c r="M244" s="28"/>
      <c r="N244" s="28"/>
      <c r="O244" s="28"/>
      <c r="P244" s="28"/>
      <c r="Q244" s="28"/>
      <c r="R244" s="28"/>
      <c r="S244" s="28"/>
      <c r="T244" s="28"/>
      <c r="U244" s="28"/>
      <c r="V244" s="28"/>
      <c r="W244" s="28"/>
      <c r="X244" s="28"/>
      <c r="Y244" s="28"/>
      <c r="Z244" s="28"/>
      <c r="AA244" s="28"/>
      <c r="AB244" s="28"/>
      <c r="AC244" s="28"/>
      <c r="AD244" s="28"/>
      <c r="AE244" s="28"/>
      <c r="AF244" s="28"/>
      <c r="AG244" s="28"/>
      <c r="AH244" s="28"/>
    </row>
    <row r="245" spans="5:34" ht="15" customHeight="1">
      <c r="E245" s="28"/>
      <c r="F245" s="28"/>
      <c r="G245" s="28"/>
      <c r="H245" s="28"/>
      <c r="I245" s="28"/>
      <c r="J245" s="28"/>
      <c r="K245" s="28"/>
      <c r="L245" s="28"/>
      <c r="M245" s="28"/>
      <c r="N245" s="28"/>
      <c r="O245" s="28"/>
      <c r="P245" s="28"/>
      <c r="Q245" s="28"/>
      <c r="R245" s="28"/>
      <c r="S245" s="28"/>
      <c r="T245" s="28"/>
      <c r="U245" s="28"/>
      <c r="V245" s="28"/>
      <c r="W245" s="28"/>
      <c r="X245" s="28"/>
      <c r="Y245" s="28"/>
      <c r="Z245" s="28"/>
      <c r="AA245" s="28"/>
      <c r="AB245" s="28"/>
      <c r="AC245" s="28"/>
      <c r="AD245" s="28"/>
      <c r="AE245" s="28"/>
      <c r="AF245" s="28"/>
      <c r="AG245" s="28"/>
      <c r="AH245" s="28"/>
    </row>
    <row r="259" spans="2:2" ht="15" customHeight="1">
      <c r="B259" s="36"/>
    </row>
    <row r="281" spans="2:2" ht="15" customHeight="1">
      <c r="B281" s="36"/>
    </row>
    <row r="330" spans="2:2" ht="15" customHeight="1">
      <c r="B330" s="36"/>
    </row>
    <row r="344" spans="1:2" ht="15" customHeight="1">
      <c r="A344" s="21"/>
      <c r="B344" s="21"/>
    </row>
    <row r="345" spans="1:2" ht="15" customHeight="1">
      <c r="A345" s="21"/>
      <c r="B345" s="21"/>
    </row>
    <row r="346" spans="1:2" ht="15" customHeight="1">
      <c r="A346" s="21"/>
      <c r="B346" s="21"/>
    </row>
    <row r="347" spans="1:2" ht="15" customHeight="1">
      <c r="A347" s="21"/>
      <c r="B347" s="21"/>
    </row>
    <row r="348" spans="1:2" ht="15" customHeight="1">
      <c r="A348" s="21"/>
      <c r="B348" s="36"/>
    </row>
    <row r="349" spans="1:2" ht="15" customHeight="1">
      <c r="A349" s="21"/>
      <c r="B349" s="21"/>
    </row>
    <row r="350" spans="1:2" ht="15" customHeight="1">
      <c r="A350" s="21"/>
      <c r="B350" s="21"/>
    </row>
    <row r="366" spans="1:2" ht="15" customHeight="1">
      <c r="A366" s="21"/>
      <c r="B366" s="21"/>
    </row>
    <row r="367" spans="1:2" ht="15" customHeight="1">
      <c r="A367" s="21"/>
      <c r="B367" s="21"/>
    </row>
    <row r="368" spans="1:2" ht="15" customHeight="1">
      <c r="A368" s="21"/>
      <c r="B368" s="21"/>
    </row>
    <row r="369" spans="1:2" ht="15" customHeight="1">
      <c r="A369" s="21"/>
      <c r="B369" s="21"/>
    </row>
    <row r="386" spans="2:2" ht="15" customHeight="1">
      <c r="B386" s="36"/>
    </row>
  </sheetData>
  <conditionalFormatting sqref="B7:B14 B16:B289">
    <cfRule type="cellIs" dxfId="85" priority="1" stopIfTrue="1" operator="notEqual">
      <formula>0</formula>
    </cfRule>
  </conditionalFormatting>
  <conditionalFormatting sqref="B395 B357 B290:B350 A17:A350">
    <cfRule type="cellIs" dxfId="84" priority="2" stopIfTrue="1" operator="greaterThan">
      <formula>0</formula>
    </cfRule>
  </conditionalFormatting>
  <pageMargins left="1" right="0.5" top="1" bottom="0.5" header="1" footer="0.25"/>
  <pageSetup scale="11" orientation="portrait" blackAndWhite="1" horizontalDpi="300" verticalDpi="300" r:id="rId1"/>
  <headerFooter alignWithMargins="0">
    <oddHeader>&amp;R&amp;"Times New Roman,Bold"Page &amp;P of &amp;N</oddHeader>
    <oddFooter>&amp;C&amp;F&amp;R&amp;D&amp;T</oddFooter>
  </headerFooter>
  <rowBreaks count="3" manualBreakCount="3">
    <brk id="50" max="16383" man="1"/>
    <brk id="74" max="16383" man="1"/>
    <brk id="132" max="16383" man="1"/>
  </rowBreaks>
</worksheet>
</file>

<file path=xl/worksheets/sheet86.xml><?xml version="1.0" encoding="utf-8"?>
<worksheet xmlns="http://schemas.openxmlformats.org/spreadsheetml/2006/main" xmlns:r="http://schemas.openxmlformats.org/officeDocument/2006/relationships">
  <sheetPr codeName="Sheet6">
    <pageSetUpPr fitToPage="1"/>
  </sheetPr>
  <dimension ref="A1:AE347"/>
  <sheetViews>
    <sheetView workbookViewId="0"/>
  </sheetViews>
  <sheetFormatPr defaultColWidth="9" defaultRowHeight="15" customHeight="1"/>
  <cols>
    <col min="1" max="2" width="12.109375" style="9" customWidth="1"/>
    <col min="3" max="3" width="8.88671875" style="420" customWidth="1"/>
    <col min="4" max="4" width="2.33203125" style="420" customWidth="1"/>
    <col min="5" max="5" width="2.33203125" style="998" customWidth="1"/>
    <col min="6" max="6" width="2.33203125" style="420" customWidth="1"/>
    <col min="7" max="7" width="23.33203125" style="420" customWidth="1"/>
    <col min="8" max="10" width="17.77734375" style="420" customWidth="1"/>
    <col min="11" max="11" width="17.88671875" style="420" customWidth="1"/>
    <col min="12" max="12" width="11.109375" style="420" customWidth="1"/>
    <col min="13" max="15" width="8.6640625" style="420" customWidth="1"/>
    <col min="16" max="16" width="19.77734375" style="420" customWidth="1"/>
    <col min="17" max="19" width="12.33203125" style="420" customWidth="1"/>
    <col min="20" max="22" width="8.6640625" style="420" customWidth="1"/>
    <col min="23" max="23" width="13" style="28" customWidth="1"/>
    <col min="24" max="31" width="8.6640625" style="28" customWidth="1"/>
    <col min="32" max="69" width="8.6640625" style="420" customWidth="1"/>
    <col min="70" max="16384" width="9" style="420"/>
  </cols>
  <sheetData>
    <row r="1" spans="1:15" ht="18.75" thickBot="1">
      <c r="A1" s="3" t="s">
        <v>14</v>
      </c>
      <c r="B1" s="4" t="s">
        <v>15</v>
      </c>
      <c r="D1" s="453" t="s">
        <v>1807</v>
      </c>
    </row>
    <row r="2" spans="1:15" ht="18">
      <c r="D2" s="453" t="s">
        <v>1808</v>
      </c>
      <c r="E2" s="453"/>
      <c r="F2" s="453"/>
      <c r="G2" s="453"/>
      <c r="H2" s="453"/>
      <c r="I2" s="453"/>
      <c r="J2" s="453"/>
      <c r="K2" s="453"/>
    </row>
    <row r="3" spans="1:15" ht="18">
      <c r="A3" s="9" t="s">
        <v>18</v>
      </c>
      <c r="D3" s="453" t="s">
        <v>5571</v>
      </c>
      <c r="E3" s="453"/>
      <c r="F3" s="453"/>
      <c r="G3" s="453"/>
      <c r="H3" s="453"/>
      <c r="I3" s="453"/>
      <c r="J3" s="453"/>
      <c r="K3" s="453"/>
    </row>
    <row r="4" spans="1:15" ht="18">
      <c r="A4" s="2552">
        <v>0</v>
      </c>
      <c r="B4" s="421" t="s">
        <v>20</v>
      </c>
      <c r="D4" s="453" t="s">
        <v>5572</v>
      </c>
      <c r="E4" s="453"/>
      <c r="F4" s="453"/>
      <c r="G4" s="453"/>
      <c r="H4" s="453"/>
      <c r="I4" s="453"/>
      <c r="J4" s="453"/>
      <c r="K4" s="453"/>
    </row>
    <row r="5" spans="1:15" ht="18">
      <c r="A5" s="425"/>
      <c r="B5" s="425"/>
      <c r="D5" s="453" t="s">
        <v>1428</v>
      </c>
      <c r="E5" s="453"/>
      <c r="F5" s="453"/>
      <c r="G5" s="453"/>
      <c r="H5" s="453"/>
      <c r="I5" s="453"/>
      <c r="J5" s="453"/>
      <c r="K5" s="453"/>
    </row>
    <row r="6" spans="1:15" ht="15" customHeight="1">
      <c r="A6" s="428" t="s">
        <v>596</v>
      </c>
      <c r="B6" s="429"/>
    </row>
    <row r="7" spans="1:15" ht="15" customHeight="1">
      <c r="A7" s="432" t="s">
        <v>5651</v>
      </c>
      <c r="B7" s="433">
        <v>0</v>
      </c>
      <c r="D7" s="2764"/>
      <c r="E7" s="2844"/>
      <c r="F7" s="484"/>
      <c r="G7" s="484"/>
      <c r="H7" s="2845" t="s">
        <v>5652</v>
      </c>
      <c r="I7" s="2846"/>
      <c r="J7" s="2846"/>
      <c r="K7" s="2847"/>
      <c r="L7" s="1301"/>
    </row>
    <row r="8" spans="1:15" ht="15" customHeight="1">
      <c r="A8" s="444" t="s">
        <v>5653</v>
      </c>
      <c r="B8" s="838">
        <v>0</v>
      </c>
      <c r="D8" s="2751"/>
      <c r="E8" s="1301"/>
      <c r="F8" s="490"/>
      <c r="G8" s="490"/>
      <c r="H8" s="2845" t="s">
        <v>5654</v>
      </c>
      <c r="I8" s="2846"/>
      <c r="J8" s="2848"/>
      <c r="K8" s="2849" t="s">
        <v>5655</v>
      </c>
      <c r="L8" s="1301"/>
    </row>
    <row r="9" spans="1:15" ht="15" customHeight="1">
      <c r="A9" s="437"/>
      <c r="B9" s="445"/>
      <c r="D9" s="2850" t="s">
        <v>5656</v>
      </c>
      <c r="E9" s="1302"/>
      <c r="F9" s="2486"/>
      <c r="G9" s="2486"/>
      <c r="H9" s="2849" t="s">
        <v>5467</v>
      </c>
      <c r="I9" s="2849" t="s">
        <v>5468</v>
      </c>
      <c r="J9" s="2851" t="s">
        <v>1463</v>
      </c>
      <c r="K9" s="2849" t="s">
        <v>5657</v>
      </c>
      <c r="L9" s="1301"/>
      <c r="M9" s="2852" t="s">
        <v>113</v>
      </c>
    </row>
    <row r="10" spans="1:15" ht="15" customHeight="1">
      <c r="A10" s="444"/>
      <c r="B10" s="445"/>
      <c r="D10" s="2764"/>
      <c r="E10" s="2844" t="s">
        <v>3489</v>
      </c>
      <c r="F10" s="484"/>
      <c r="G10" s="484"/>
      <c r="H10" s="2853"/>
      <c r="I10" s="2854"/>
      <c r="J10" s="2855"/>
      <c r="K10" s="2856"/>
      <c r="L10" s="1301"/>
      <c r="M10" s="490"/>
      <c r="N10" s="490"/>
      <c r="O10" s="490"/>
    </row>
    <row r="11" spans="1:15" ht="15" customHeight="1">
      <c r="A11" s="444"/>
      <c r="B11" s="446"/>
      <c r="D11" s="2751"/>
      <c r="E11" s="1301"/>
      <c r="F11" s="490" t="s">
        <v>5658</v>
      </c>
      <c r="G11" s="490"/>
      <c r="H11" s="2857">
        <v>1</v>
      </c>
      <c r="I11" s="2858">
        <v>0</v>
      </c>
      <c r="J11" s="2859">
        <v>0</v>
      </c>
      <c r="K11" s="2860">
        <v>1</v>
      </c>
      <c r="L11" s="1301"/>
      <c r="M11" s="490" t="s">
        <v>5659</v>
      </c>
      <c r="N11" s="490"/>
      <c r="O11" s="490"/>
    </row>
    <row r="12" spans="1:15" ht="15" customHeight="1">
      <c r="A12" s="444"/>
      <c r="B12" s="446"/>
      <c r="D12" s="2751"/>
      <c r="E12" s="1301"/>
      <c r="F12" s="490" t="s">
        <v>5660</v>
      </c>
      <c r="G12" s="490"/>
      <c r="H12" s="2857">
        <v>1</v>
      </c>
      <c r="I12" s="2858">
        <v>0</v>
      </c>
      <c r="J12" s="2859">
        <v>0</v>
      </c>
      <c r="K12" s="2860">
        <v>1</v>
      </c>
      <c r="L12" s="1301"/>
      <c r="M12" s="490" t="s">
        <v>5659</v>
      </c>
      <c r="N12" s="490"/>
      <c r="O12" s="490"/>
    </row>
    <row r="13" spans="1:15" ht="15" customHeight="1">
      <c r="A13" s="444"/>
      <c r="B13" s="446"/>
      <c r="D13" s="2751"/>
      <c r="E13" s="1301" t="s">
        <v>3037</v>
      </c>
      <c r="F13" s="490"/>
      <c r="G13" s="490"/>
      <c r="H13" s="2857"/>
      <c r="I13" s="2858"/>
      <c r="J13" s="2859"/>
      <c r="K13" s="2860"/>
      <c r="L13" s="1301"/>
      <c r="M13" s="490"/>
      <c r="N13" s="490"/>
      <c r="O13" s="490"/>
    </row>
    <row r="14" spans="1:15" ht="15" customHeight="1">
      <c r="A14" s="465"/>
      <c r="B14" s="466"/>
      <c r="D14" s="2751"/>
      <c r="E14" s="1301"/>
      <c r="F14" s="490" t="s">
        <v>659</v>
      </c>
      <c r="G14" s="490"/>
      <c r="H14" s="2857">
        <v>0.56169342790903931</v>
      </c>
      <c r="I14" s="2858">
        <v>0.2373434303954943</v>
      </c>
      <c r="J14" s="2859">
        <v>0.20096314169546639</v>
      </c>
      <c r="K14" s="2860">
        <v>1</v>
      </c>
      <c r="L14" s="1301"/>
      <c r="M14" s="490" t="s">
        <v>5661</v>
      </c>
      <c r="N14" s="490"/>
      <c r="O14" s="490"/>
    </row>
    <row r="15" spans="1:15" ht="15" customHeight="1">
      <c r="A15" s="474"/>
      <c r="B15" s="475"/>
      <c r="D15" s="2751"/>
      <c r="E15" s="1301"/>
      <c r="F15" s="490" t="s">
        <v>1478</v>
      </c>
      <c r="G15" s="490"/>
      <c r="H15" s="2857">
        <v>0.56169342790903931</v>
      </c>
      <c r="I15" s="2858">
        <v>0.2373434303954943</v>
      </c>
      <c r="J15" s="2859">
        <v>0.20096314169546639</v>
      </c>
      <c r="K15" s="2860">
        <v>1</v>
      </c>
      <c r="L15" s="1301"/>
      <c r="M15" s="490"/>
      <c r="N15" s="490"/>
      <c r="O15" s="490"/>
    </row>
    <row r="16" spans="1:15" ht="15" customHeight="1">
      <c r="D16" s="2751"/>
      <c r="E16" s="1301"/>
      <c r="F16" s="20" t="s">
        <v>632</v>
      </c>
      <c r="G16" s="490"/>
      <c r="H16" s="2857">
        <v>0.56169342790903931</v>
      </c>
      <c r="I16" s="2858">
        <v>0.2373434303954943</v>
      </c>
      <c r="J16" s="2859">
        <v>0.20096314169546639</v>
      </c>
      <c r="K16" s="2860">
        <v>1</v>
      </c>
      <c r="L16" s="1301"/>
      <c r="M16" s="490"/>
      <c r="N16" s="490"/>
      <c r="O16" s="490"/>
    </row>
    <row r="17" spans="1:15" ht="15" customHeight="1">
      <c r="D17" s="2751"/>
      <c r="E17" s="1301" t="s">
        <v>3038</v>
      </c>
      <c r="F17" s="490"/>
      <c r="G17" s="490"/>
      <c r="H17" s="2857"/>
      <c r="I17" s="2858"/>
      <c r="J17" s="2859"/>
      <c r="K17" s="2860"/>
      <c r="L17" s="1301"/>
      <c r="M17" s="490"/>
      <c r="N17" s="490"/>
      <c r="O17" s="490"/>
    </row>
    <row r="18" spans="1:15" ht="15" customHeight="1">
      <c r="D18" s="2751"/>
      <c r="E18" s="1301"/>
      <c r="F18" s="490" t="s">
        <v>5378</v>
      </c>
      <c r="G18" s="490"/>
      <c r="H18" s="2857">
        <v>0</v>
      </c>
      <c r="I18" s="2858">
        <v>0</v>
      </c>
      <c r="J18" s="2859">
        <v>1</v>
      </c>
      <c r="K18" s="2860">
        <v>1</v>
      </c>
      <c r="L18" s="1301"/>
      <c r="M18" s="490" t="s">
        <v>5662</v>
      </c>
      <c r="N18" s="490"/>
      <c r="O18" s="490"/>
    </row>
    <row r="19" spans="1:15" ht="15" customHeight="1">
      <c r="D19" s="2751"/>
      <c r="E19" s="1301"/>
      <c r="F19" s="490" t="s">
        <v>5379</v>
      </c>
      <c r="G19" s="490"/>
      <c r="H19" s="2857">
        <v>1</v>
      </c>
      <c r="I19" s="2858">
        <v>0</v>
      </c>
      <c r="J19" s="2859">
        <v>0</v>
      </c>
      <c r="K19" s="2860">
        <v>1</v>
      </c>
      <c r="L19" s="1301"/>
      <c r="M19" s="490" t="s">
        <v>5663</v>
      </c>
      <c r="N19" s="490"/>
      <c r="O19" s="490"/>
    </row>
    <row r="20" spans="1:15" ht="15" customHeight="1">
      <c r="D20" s="2751"/>
      <c r="E20" s="1301"/>
      <c r="F20" s="490" t="s">
        <v>3050</v>
      </c>
      <c r="G20" s="490"/>
      <c r="H20" s="2857">
        <v>0.45679641569154356</v>
      </c>
      <c r="I20" s="2858">
        <v>0.37349550384868635</v>
      </c>
      <c r="J20" s="2859">
        <v>0.16970808045977009</v>
      </c>
      <c r="K20" s="2860">
        <v>1</v>
      </c>
      <c r="L20" s="1301"/>
      <c r="M20" s="490" t="s">
        <v>5664</v>
      </c>
      <c r="N20" s="490"/>
      <c r="O20" s="490"/>
    </row>
    <row r="21" spans="1:15" ht="15" customHeight="1">
      <c r="D21" s="2751"/>
      <c r="E21" s="1301" t="s">
        <v>917</v>
      </c>
      <c r="F21" s="490"/>
      <c r="G21" s="490"/>
      <c r="H21" s="2857">
        <v>0.31487711361018894</v>
      </c>
      <c r="I21" s="2858">
        <v>0.29604216957505408</v>
      </c>
      <c r="J21" s="2859">
        <v>0.38908071681475703</v>
      </c>
      <c r="K21" s="2860">
        <v>1</v>
      </c>
      <c r="L21" s="1301"/>
      <c r="M21" s="490" t="s">
        <v>5665</v>
      </c>
      <c r="N21" s="490"/>
      <c r="O21" s="490"/>
    </row>
    <row r="22" spans="1:15" ht="15" customHeight="1">
      <c r="D22" s="2767"/>
      <c r="E22" s="1302" t="s">
        <v>3039</v>
      </c>
      <c r="F22" s="2486"/>
      <c r="G22" s="2486"/>
      <c r="H22" s="2861">
        <v>0.45679641569154356</v>
      </c>
      <c r="I22" s="2862">
        <v>0.37349550384868635</v>
      </c>
      <c r="J22" s="2863">
        <v>0.16970808045977009</v>
      </c>
      <c r="K22" s="2864">
        <v>1</v>
      </c>
      <c r="L22" s="1301"/>
      <c r="M22" s="490" t="s">
        <v>5666</v>
      </c>
      <c r="N22" s="490"/>
      <c r="O22" s="490"/>
    </row>
    <row r="23" spans="1:15" ht="15" customHeight="1">
      <c r="L23" s="1301"/>
    </row>
    <row r="24" spans="1:15" ht="15" customHeight="1">
      <c r="E24" s="420"/>
      <c r="L24" s="1301"/>
    </row>
    <row r="25" spans="1:15" ht="15" customHeight="1">
      <c r="L25" s="1301"/>
    </row>
    <row r="26" spans="1:15" s="28" customFormat="1" ht="15" customHeight="1">
      <c r="A26" s="9"/>
      <c r="B26" s="9"/>
    </row>
    <row r="28" spans="1:15" ht="18">
      <c r="D28" s="453" t="s">
        <v>1807</v>
      </c>
    </row>
    <row r="29" spans="1:15" ht="18">
      <c r="D29" s="453" t="s">
        <v>1808</v>
      </c>
      <c r="E29" s="453"/>
      <c r="F29" s="453"/>
      <c r="G29" s="453"/>
      <c r="H29" s="453"/>
      <c r="I29" s="453"/>
      <c r="J29" s="453"/>
      <c r="K29" s="453"/>
    </row>
    <row r="30" spans="1:15" ht="18">
      <c r="D30" s="453" t="s">
        <v>5517</v>
      </c>
      <c r="E30" s="453"/>
      <c r="F30" s="453"/>
      <c r="G30" s="453"/>
      <c r="H30" s="453"/>
      <c r="I30" s="453"/>
      <c r="J30" s="453"/>
      <c r="K30" s="453"/>
    </row>
    <row r="31" spans="1:15" ht="18">
      <c r="D31" s="453" t="s">
        <v>5374</v>
      </c>
      <c r="E31" s="453"/>
      <c r="F31" s="453"/>
      <c r="G31" s="453"/>
      <c r="H31" s="453"/>
      <c r="I31" s="453"/>
      <c r="J31" s="453"/>
      <c r="K31" s="453"/>
    </row>
    <row r="32" spans="1:15" ht="18">
      <c r="D32" s="453" t="s">
        <v>1428</v>
      </c>
      <c r="E32" s="453"/>
      <c r="F32" s="453"/>
      <c r="G32" s="453"/>
      <c r="H32" s="453"/>
      <c r="I32" s="453"/>
      <c r="J32" s="453"/>
      <c r="K32" s="453"/>
    </row>
    <row r="33" spans="4:14" ht="15" customHeight="1">
      <c r="E33" s="420"/>
      <c r="H33" s="490"/>
      <c r="I33" s="490"/>
      <c r="J33" s="490"/>
      <c r="L33" s="490"/>
    </row>
    <row r="34" spans="4:14" ht="15" customHeight="1">
      <c r="D34" s="2865"/>
      <c r="E34" s="2866"/>
      <c r="F34" s="2866"/>
      <c r="G34" s="2755"/>
      <c r="H34" s="2867" t="s">
        <v>5667</v>
      </c>
      <c r="I34" s="2868"/>
      <c r="J34" s="2868"/>
      <c r="K34" s="2869" t="s">
        <v>5655</v>
      </c>
      <c r="L34" s="490"/>
    </row>
    <row r="35" spans="4:14" ht="15" customHeight="1">
      <c r="D35" s="2870" t="s">
        <v>5377</v>
      </c>
      <c r="E35" s="2486"/>
      <c r="H35" s="2867" t="s">
        <v>5378</v>
      </c>
      <c r="I35" s="2868" t="s">
        <v>5379</v>
      </c>
      <c r="J35" s="2868" t="s">
        <v>3050</v>
      </c>
      <c r="K35" s="2871" t="s">
        <v>5657</v>
      </c>
      <c r="L35" s="490"/>
    </row>
    <row r="36" spans="4:14" ht="15" customHeight="1">
      <c r="D36" s="2764"/>
      <c r="E36" s="484" t="s">
        <v>5368</v>
      </c>
      <c r="F36" s="484"/>
      <c r="G36" s="485"/>
      <c r="H36" s="2872">
        <v>0.5</v>
      </c>
      <c r="I36" s="2873">
        <v>0.45</v>
      </c>
      <c r="J36" s="2874">
        <v>0.05</v>
      </c>
      <c r="K36" s="2860">
        <v>1</v>
      </c>
      <c r="L36" s="490"/>
    </row>
    <row r="37" spans="4:14" ht="15" customHeight="1">
      <c r="D37" s="2751"/>
      <c r="E37" s="490" t="s">
        <v>5370</v>
      </c>
      <c r="F37" s="490"/>
      <c r="G37" s="472"/>
      <c r="H37" s="2875"/>
      <c r="I37" s="2876"/>
      <c r="J37" s="2877">
        <v>1</v>
      </c>
      <c r="K37" s="2860">
        <v>1</v>
      </c>
      <c r="L37" s="490"/>
    </row>
    <row r="38" spans="4:14" ht="15" customHeight="1">
      <c r="D38" s="2751"/>
      <c r="E38" s="490" t="s">
        <v>5369</v>
      </c>
      <c r="F38" s="490"/>
      <c r="G38" s="472"/>
      <c r="H38" s="2875">
        <v>0.76126126126126126</v>
      </c>
      <c r="I38" s="2876">
        <v>0</v>
      </c>
      <c r="J38" s="2877">
        <v>0.23873873873873874</v>
      </c>
      <c r="K38" s="2860">
        <v>1</v>
      </c>
      <c r="L38" s="490"/>
    </row>
    <row r="39" spans="4:14" ht="15" customHeight="1">
      <c r="D39" s="2751"/>
      <c r="E39" s="490" t="s">
        <v>3216</v>
      </c>
      <c r="F39" s="490"/>
      <c r="G39" s="472"/>
      <c r="H39" s="2875">
        <v>0.43131868131868134</v>
      </c>
      <c r="I39" s="2876">
        <v>0</v>
      </c>
      <c r="J39" s="2877">
        <v>0.56868131868131866</v>
      </c>
      <c r="K39" s="2860">
        <v>1</v>
      </c>
      <c r="L39" s="490"/>
    </row>
    <row r="40" spans="4:14" ht="15" customHeight="1">
      <c r="D40" s="2751"/>
      <c r="E40" s="490" t="s">
        <v>5380</v>
      </c>
      <c r="F40" s="490"/>
      <c r="G40" s="472"/>
      <c r="H40" s="2875" t="s">
        <v>1803</v>
      </c>
      <c r="I40" s="2876">
        <v>1</v>
      </c>
      <c r="J40" s="2877" t="s">
        <v>1803</v>
      </c>
      <c r="K40" s="2860">
        <v>1</v>
      </c>
      <c r="L40" s="490"/>
    </row>
    <row r="41" spans="4:14" ht="15" customHeight="1">
      <c r="D41" s="2751"/>
      <c r="E41" s="490" t="s">
        <v>2990</v>
      </c>
      <c r="F41" s="490"/>
      <c r="G41" s="472"/>
      <c r="H41" s="2875" t="s">
        <v>1803</v>
      </c>
      <c r="I41" s="2876">
        <v>1</v>
      </c>
      <c r="J41" s="2877" t="s">
        <v>1803</v>
      </c>
      <c r="K41" s="2860">
        <v>1</v>
      </c>
      <c r="L41" s="490"/>
    </row>
    <row r="42" spans="4:14" ht="15" customHeight="1">
      <c r="D42" s="2751"/>
      <c r="E42" s="490" t="s">
        <v>5381</v>
      </c>
      <c r="F42" s="490"/>
      <c r="G42" s="472"/>
      <c r="H42" s="2875" t="s">
        <v>1803</v>
      </c>
      <c r="I42" s="2876">
        <v>1</v>
      </c>
      <c r="J42" s="2877" t="s">
        <v>1803</v>
      </c>
      <c r="K42" s="2860">
        <v>1</v>
      </c>
      <c r="L42" s="490"/>
    </row>
    <row r="43" spans="4:14" ht="15" customHeight="1">
      <c r="D43" s="2767"/>
      <c r="E43" s="2486" t="s">
        <v>5382</v>
      </c>
      <c r="F43" s="2486"/>
      <c r="G43" s="2487"/>
      <c r="H43" s="2878" t="s">
        <v>1803</v>
      </c>
      <c r="I43" s="2879">
        <v>1</v>
      </c>
      <c r="J43" s="2880" t="s">
        <v>1803</v>
      </c>
      <c r="K43" s="2864">
        <v>1</v>
      </c>
      <c r="L43" s="490"/>
    </row>
    <row r="44" spans="4:14" ht="15" customHeight="1">
      <c r="E44" s="1301"/>
      <c r="F44" s="490"/>
      <c r="G44" s="490"/>
      <c r="H44" s="490"/>
      <c r="I44" s="490"/>
      <c r="J44" s="490"/>
    </row>
    <row r="45" spans="4:14" ht="15" customHeight="1">
      <c r="E45" s="1301"/>
      <c r="F45" s="490"/>
      <c r="H45" s="490"/>
      <c r="I45" s="490"/>
      <c r="J45" s="490"/>
      <c r="K45" s="2481"/>
      <c r="M45" s="998"/>
    </row>
    <row r="46" spans="4:14" ht="15" customHeight="1">
      <c r="E46" s="1301"/>
      <c r="F46" s="490"/>
      <c r="G46" s="490"/>
      <c r="H46" s="490"/>
      <c r="I46" s="490"/>
      <c r="J46" s="490"/>
      <c r="K46" s="490"/>
      <c r="L46" s="490"/>
      <c r="M46" s="490"/>
    </row>
    <row r="47" spans="4:14" ht="15" customHeight="1">
      <c r="D47" s="420" t="s">
        <v>5668</v>
      </c>
      <c r="E47" s="1301"/>
      <c r="F47" s="490"/>
      <c r="G47" s="490"/>
      <c r="H47" s="490"/>
      <c r="I47" s="490"/>
      <c r="J47" s="490"/>
      <c r="K47" s="490"/>
      <c r="L47" s="490"/>
      <c r="M47" s="490"/>
    </row>
    <row r="48" spans="4:14" ht="15" customHeight="1">
      <c r="E48" s="1301"/>
      <c r="F48" s="490"/>
      <c r="G48" s="490"/>
      <c r="H48" s="490"/>
      <c r="I48" s="490"/>
      <c r="J48" s="490"/>
      <c r="K48" s="490"/>
      <c r="L48" s="490"/>
      <c r="M48" s="490"/>
      <c r="N48" s="490"/>
    </row>
    <row r="49" spans="5:14" ht="15" customHeight="1">
      <c r="E49" s="1301"/>
      <c r="F49" s="490"/>
      <c r="G49" s="490"/>
      <c r="H49" s="490"/>
      <c r="I49" s="490"/>
      <c r="J49" s="490"/>
      <c r="K49" s="490"/>
      <c r="L49" s="490"/>
      <c r="M49" s="490"/>
      <c r="N49" s="490"/>
    </row>
    <row r="51" spans="5:14" ht="15" customHeight="1">
      <c r="K51" s="2881"/>
    </row>
    <row r="333" spans="1:2" ht="15" customHeight="1">
      <c r="A333" s="21"/>
      <c r="B333" s="21"/>
    </row>
    <row r="334" spans="1:2" ht="15" customHeight="1">
      <c r="A334" s="21"/>
      <c r="B334" s="21"/>
    </row>
    <row r="335" spans="1:2" ht="15" customHeight="1">
      <c r="A335" s="21"/>
      <c r="B335" s="21"/>
    </row>
    <row r="336" spans="1:2" ht="15" customHeight="1">
      <c r="A336" s="21"/>
      <c r="B336" s="21"/>
    </row>
    <row r="337" spans="1:2" ht="15" customHeight="1">
      <c r="A337" s="21"/>
      <c r="B337" s="21"/>
    </row>
    <row r="338" spans="1:2" ht="15" customHeight="1">
      <c r="A338" s="21"/>
      <c r="B338" s="21"/>
    </row>
    <row r="339" spans="1:2" ht="15" customHeight="1">
      <c r="A339" s="21"/>
      <c r="B339" s="21"/>
    </row>
    <row r="340" spans="1:2" ht="15" customHeight="1">
      <c r="A340" s="21"/>
      <c r="B340" s="21"/>
    </row>
    <row r="341" spans="1:2" ht="15" customHeight="1">
      <c r="A341" s="21"/>
      <c r="B341" s="21"/>
    </row>
    <row r="342" spans="1:2" ht="15" customHeight="1">
      <c r="A342" s="21"/>
      <c r="B342" s="21"/>
    </row>
    <row r="343" spans="1:2" ht="15" customHeight="1">
      <c r="A343" s="21"/>
      <c r="B343" s="21"/>
    </row>
    <row r="344" spans="1:2" ht="15" customHeight="1">
      <c r="A344" s="21"/>
      <c r="B344" s="21"/>
    </row>
    <row r="345" spans="1:2" ht="15" customHeight="1">
      <c r="A345" s="21"/>
      <c r="B345" s="21"/>
    </row>
    <row r="346" spans="1:2" ht="15" customHeight="1">
      <c r="A346" s="21"/>
      <c r="B346" s="21"/>
    </row>
    <row r="347" spans="1:2" ht="15" customHeight="1">
      <c r="A347" s="21"/>
      <c r="B347" s="21"/>
    </row>
  </sheetData>
  <conditionalFormatting sqref="B7:B14">
    <cfRule type="cellIs" dxfId="83" priority="1" stopIfTrue="1" operator="notEqual">
      <formula>0</formula>
    </cfRule>
  </conditionalFormatting>
  <conditionalFormatting sqref="A16:B330">
    <cfRule type="cellIs" dxfId="82" priority="2" stopIfTrue="1" operator="greaterThan">
      <formula>0</formula>
    </cfRule>
  </conditionalFormatting>
  <pageMargins left="1" right="0.5" top="1" bottom="0.5" header="1" footer="0.25"/>
  <pageSetup scale="13" orientation="portrait" blackAndWhite="1" horizontalDpi="300" verticalDpi="300" r:id="rId1"/>
  <headerFooter alignWithMargins="0">
    <oddHeader>&amp;R&amp;"Times New Roman,Bold"Page &amp;P of &amp;N</oddHeader>
    <oddFooter>&amp;C&amp;F&amp;R&amp;D&amp;T</oddFooter>
  </headerFooter>
  <rowBreaks count="1" manualBreakCount="1">
    <brk id="24" max="16383" man="1"/>
  </rowBreaks>
</worksheet>
</file>

<file path=xl/worksheets/sheet87.xml><?xml version="1.0" encoding="utf-8"?>
<worksheet xmlns="http://schemas.openxmlformats.org/spreadsheetml/2006/main" xmlns:r="http://schemas.openxmlformats.org/officeDocument/2006/relationships">
  <sheetPr codeName="Sheet7">
    <pageSetUpPr fitToPage="1"/>
  </sheetPr>
  <dimension ref="A1:IV418"/>
  <sheetViews>
    <sheetView workbookViewId="0"/>
  </sheetViews>
  <sheetFormatPr defaultColWidth="9" defaultRowHeight="15.6" customHeight="1"/>
  <cols>
    <col min="1" max="1" width="12.109375" style="247" customWidth="1"/>
    <col min="2" max="2" width="14.88671875" style="247" customWidth="1"/>
    <col min="3" max="3" width="14.109375" style="247" customWidth="1"/>
    <col min="4" max="4" width="6.88671875" style="247" customWidth="1"/>
    <col min="5" max="5" width="3" style="247" customWidth="1"/>
    <col min="6" max="6" width="6.33203125" style="247" customWidth="1"/>
    <col min="7" max="7" width="5.77734375" style="247" customWidth="1"/>
    <col min="8" max="8" width="28.21875" style="247" customWidth="1"/>
    <col min="9" max="10" width="14.6640625" style="247" customWidth="1"/>
    <col min="11" max="11" width="12" style="247" customWidth="1"/>
    <col min="12" max="12" width="13.6640625" style="247" customWidth="1"/>
    <col min="13" max="13" width="17.33203125" style="247" customWidth="1"/>
    <col min="14" max="14" width="21" style="247" customWidth="1"/>
    <col min="15" max="15" width="18.33203125" style="247" customWidth="1"/>
    <col min="16" max="16" width="1.88671875" style="247" customWidth="1"/>
    <col min="17" max="18" width="1.88671875" style="5" customWidth="1"/>
    <col min="19" max="19" width="3" style="247" customWidth="1"/>
    <col min="20" max="20" width="1.77734375" style="247" customWidth="1"/>
    <col min="21" max="21" width="2.109375" style="247" customWidth="1"/>
    <col min="22" max="22" width="27.6640625" style="247" customWidth="1"/>
    <col min="23" max="23" width="6.109375" style="247" customWidth="1"/>
    <col min="24" max="24" width="32.6640625" style="247" customWidth="1"/>
    <col min="25" max="25" width="9.33203125" style="420" customWidth="1"/>
    <col min="26" max="26" width="9" style="420" bestFit="1" customWidth="1"/>
    <col min="27" max="27" width="11.33203125" style="420" customWidth="1"/>
    <col min="28" max="28" width="9" style="420" bestFit="1" customWidth="1"/>
    <col min="29" max="29" width="10.33203125" style="420" customWidth="1"/>
    <col min="30" max="30" width="9" style="420" bestFit="1" customWidth="1"/>
    <col min="31" max="31" width="10.33203125" style="420" customWidth="1"/>
    <col min="32" max="32" width="14" style="420" customWidth="1"/>
    <col min="33" max="33" width="12.33203125" style="420" customWidth="1"/>
    <col min="34" max="34" width="13.33203125" style="420" customWidth="1"/>
    <col min="35" max="35" width="14.33203125" style="420" customWidth="1"/>
    <col min="36" max="36" width="9.77734375" style="420" customWidth="1"/>
    <col min="37" max="37" width="7.33203125" style="420" customWidth="1"/>
    <col min="38" max="38" width="8" style="420" customWidth="1"/>
    <col min="39" max="39" width="9.33203125" style="420" customWidth="1"/>
    <col min="40" max="40" width="10.77734375" style="420" customWidth="1"/>
    <col min="41" max="41" width="14.33203125" style="420" customWidth="1"/>
    <col min="42" max="42" width="10.33203125" style="420" customWidth="1"/>
    <col min="43" max="43" width="9" style="420" bestFit="1" customWidth="1"/>
    <col min="44" max="44" width="11.33203125" style="420" customWidth="1"/>
    <col min="45" max="45" width="16.33203125" style="420" customWidth="1"/>
    <col min="46" max="46" width="13.33203125" style="420" customWidth="1"/>
    <col min="47" max="47" width="12" style="420" customWidth="1"/>
    <col min="48" max="48" width="19.88671875" style="420" customWidth="1"/>
    <col min="49" max="49" width="16.33203125" style="2882" customWidth="1"/>
    <col min="50" max="50" width="8.33203125" style="700" customWidth="1"/>
    <col min="51" max="51" width="15.33203125" style="28" customWidth="1"/>
    <col min="52" max="54" width="2.33203125" style="420" customWidth="1"/>
    <col min="55" max="55" width="46.33203125" style="420" customWidth="1"/>
    <col min="56" max="56" width="15" style="420" customWidth="1"/>
    <col min="57" max="58" width="13.6640625" style="420" customWidth="1"/>
    <col min="59" max="59" width="18.33203125" style="420" customWidth="1"/>
    <col min="60" max="60" width="17.88671875" style="420" customWidth="1"/>
    <col min="61" max="61" width="21.33203125" style="420" customWidth="1"/>
    <col min="62" max="62" width="15.33203125" style="420" customWidth="1"/>
    <col min="63" max="63" width="13.6640625" style="420" customWidth="1"/>
    <col min="64" max="64" width="14.33203125" style="420" customWidth="1"/>
    <col min="65" max="65" width="15.109375" style="420" customWidth="1"/>
    <col min="66" max="66" width="14.33203125" style="420" customWidth="1"/>
    <col min="67" max="67" width="13.6640625" style="420" customWidth="1"/>
    <col min="68" max="70" width="12.77734375" style="420" customWidth="1"/>
    <col min="71" max="75" width="15.77734375" style="420" customWidth="1"/>
    <col min="76" max="76" width="16.109375" style="420" customWidth="1"/>
    <col min="77" max="77" width="14.109375" style="420" customWidth="1"/>
    <col min="78" max="78" width="20.88671875" style="420" customWidth="1"/>
    <col min="79" max="81" width="20.33203125" style="420" customWidth="1"/>
    <col min="82" max="82" width="10.77734375" style="700" customWidth="1"/>
    <col min="83" max="83" width="13.33203125" style="28" customWidth="1"/>
    <col min="84" max="86" width="2.33203125" style="420" customWidth="1"/>
    <col min="87" max="87" width="46.33203125" style="420" customWidth="1"/>
    <col min="88" max="89" width="19.33203125" style="420" customWidth="1"/>
    <col min="90" max="91" width="16.77734375" style="420" customWidth="1"/>
    <col min="92" max="92" width="17.33203125" style="420" customWidth="1"/>
    <col min="93" max="93" width="18.33203125" style="420" customWidth="1"/>
    <col min="94" max="94" width="18.77734375" style="420" customWidth="1"/>
    <col min="95" max="95" width="14.88671875" style="420" customWidth="1"/>
    <col min="96" max="96" width="18" style="420" customWidth="1"/>
    <col min="97" max="97" width="14.77734375" style="420" customWidth="1"/>
    <col min="98" max="98" width="19.33203125" style="420" customWidth="1"/>
    <col min="99" max="99" width="10" style="420" bestFit="1" customWidth="1"/>
    <col min="100" max="100" width="15.33203125" style="28" customWidth="1"/>
    <col min="101" max="101" width="4" style="28" customWidth="1"/>
    <col min="102" max="104" width="2.33203125" style="420" customWidth="1"/>
    <col min="105" max="105" width="40.77734375" style="420" customWidth="1"/>
    <col min="106" max="106" width="15.33203125" style="420" customWidth="1"/>
    <col min="107" max="107" width="19.77734375" style="420" customWidth="1"/>
    <col min="108" max="113" width="15.33203125" style="420" customWidth="1"/>
    <col min="114" max="114" width="15" style="420" customWidth="1"/>
    <col min="115" max="115" width="13.33203125" style="420" customWidth="1"/>
    <col min="116" max="116" width="14.6640625" style="420" customWidth="1"/>
    <col min="117" max="120" width="13.33203125" style="420" customWidth="1"/>
    <col min="121" max="125" width="14.77734375" style="420" customWidth="1"/>
    <col min="126" max="126" width="16.33203125" style="420" customWidth="1"/>
    <col min="127" max="128" width="15.77734375" style="420" customWidth="1"/>
    <col min="129" max="129" width="15.33203125" style="420" customWidth="1"/>
    <col min="130" max="130" width="20.33203125" style="420" customWidth="1"/>
    <col min="131" max="131" width="10.77734375" style="700" customWidth="1"/>
    <col min="132" max="16384" width="9" style="420"/>
  </cols>
  <sheetData>
    <row r="1" spans="1:167" ht="15.6" customHeight="1" thickBot="1">
      <c r="A1" s="1799"/>
      <c r="B1" s="166" t="s">
        <v>14</v>
      </c>
      <c r="C1" s="167" t="s">
        <v>15</v>
      </c>
      <c r="AX1" s="247"/>
      <c r="AY1" s="5"/>
      <c r="AZ1" s="247"/>
      <c r="BA1" s="247"/>
      <c r="BB1" s="247"/>
      <c r="BC1" s="247"/>
      <c r="BD1" s="247"/>
      <c r="BE1" s="247"/>
      <c r="BF1" s="247"/>
      <c r="BG1" s="247"/>
      <c r="BH1" s="247"/>
      <c r="BI1" s="247"/>
      <c r="BJ1" s="247"/>
      <c r="BK1" s="247"/>
      <c r="BL1" s="247"/>
      <c r="BM1" s="247"/>
      <c r="BN1" s="247"/>
      <c r="BO1" s="247"/>
      <c r="BP1" s="247"/>
      <c r="BQ1" s="247"/>
      <c r="BR1" s="247"/>
      <c r="BS1" s="247"/>
      <c r="BT1" s="247"/>
      <c r="BU1" s="247"/>
      <c r="BV1" s="247"/>
      <c r="BW1" s="247"/>
      <c r="BX1" s="247"/>
      <c r="BY1" s="247"/>
      <c r="BZ1" s="247"/>
      <c r="CA1" s="247"/>
      <c r="CB1" s="247"/>
      <c r="CC1" s="247"/>
      <c r="CD1" s="247"/>
      <c r="CE1" s="5"/>
      <c r="CF1" s="247"/>
      <c r="CG1" s="247"/>
      <c r="CH1" s="247"/>
      <c r="CI1" s="247"/>
      <c r="CJ1" s="247"/>
      <c r="CK1" s="247"/>
      <c r="CL1" s="247"/>
      <c r="CM1" s="247"/>
      <c r="CN1" s="247"/>
      <c r="CO1" s="247"/>
      <c r="CP1" s="247"/>
      <c r="CQ1" s="247"/>
      <c r="CR1" s="247"/>
      <c r="CS1" s="247"/>
      <c r="CT1" s="247"/>
      <c r="CU1" s="247"/>
      <c r="CV1" s="5"/>
      <c r="CW1" s="5"/>
      <c r="CX1" s="247"/>
      <c r="CY1" s="247"/>
      <c r="CZ1" s="247"/>
      <c r="DA1" s="247"/>
      <c r="DB1" s="247"/>
      <c r="DC1" s="247"/>
      <c r="DD1" s="247"/>
      <c r="DE1" s="247"/>
      <c r="DF1" s="247"/>
      <c r="DG1" s="247"/>
      <c r="DH1" s="247"/>
      <c r="DI1" s="247"/>
      <c r="DJ1" s="247"/>
      <c r="DK1" s="247"/>
      <c r="DL1" s="247"/>
      <c r="DM1" s="247"/>
      <c r="DN1" s="247"/>
      <c r="DO1" s="247"/>
      <c r="DP1" s="247"/>
      <c r="DQ1" s="247"/>
      <c r="DR1" s="247"/>
      <c r="DS1" s="247"/>
      <c r="DT1" s="247"/>
      <c r="DU1" s="247"/>
      <c r="DV1" s="247"/>
      <c r="DW1" s="247"/>
      <c r="DX1" s="247"/>
      <c r="DY1" s="247"/>
      <c r="DZ1" s="247"/>
      <c r="EA1" s="247"/>
      <c r="EB1" s="247"/>
      <c r="EC1" s="247"/>
      <c r="ED1" s="247"/>
      <c r="EE1" s="247"/>
      <c r="EF1" s="247"/>
      <c r="EG1" s="247"/>
      <c r="EH1" s="247"/>
      <c r="EI1" s="247"/>
      <c r="EJ1" s="247"/>
      <c r="EK1" s="247"/>
      <c r="EL1" s="247"/>
      <c r="EM1" s="247"/>
      <c r="EN1" s="247"/>
      <c r="EO1" s="247"/>
      <c r="EP1" s="247"/>
      <c r="EQ1" s="247"/>
      <c r="ER1" s="247"/>
      <c r="ES1" s="247"/>
      <c r="ET1" s="247"/>
      <c r="EU1" s="247"/>
      <c r="EV1" s="247"/>
      <c r="EW1" s="247"/>
      <c r="EX1" s="247"/>
      <c r="EY1" s="247"/>
      <c r="EZ1" s="247"/>
      <c r="FA1" s="247"/>
      <c r="FB1" s="247"/>
      <c r="FC1" s="247"/>
      <c r="FD1" s="247"/>
      <c r="FE1" s="247"/>
      <c r="FF1" s="247"/>
      <c r="FG1" s="247"/>
      <c r="FH1" s="247"/>
      <c r="FI1" s="247"/>
      <c r="FJ1" s="247"/>
      <c r="FK1" s="247"/>
    </row>
    <row r="2" spans="1:167" ht="15.6" customHeight="1">
      <c r="A2" s="1799"/>
      <c r="B2" s="171"/>
      <c r="C2" s="171"/>
      <c r="E2" s="5"/>
      <c r="F2" s="5"/>
      <c r="G2" s="5"/>
      <c r="H2" s="5"/>
      <c r="AX2" s="247"/>
      <c r="AY2" s="5"/>
      <c r="AZ2" s="247"/>
      <c r="BA2" s="247"/>
      <c r="BB2" s="247"/>
      <c r="BC2" s="247"/>
      <c r="BD2" s="247"/>
      <c r="BE2" s="247"/>
      <c r="BF2" s="247"/>
      <c r="BG2" s="247"/>
      <c r="BH2" s="247"/>
      <c r="BI2" s="247"/>
      <c r="BJ2" s="247"/>
      <c r="BK2" s="247"/>
      <c r="BL2" s="247"/>
      <c r="BM2" s="247"/>
      <c r="BN2" s="247"/>
      <c r="BO2" s="247"/>
      <c r="BP2" s="247"/>
      <c r="BQ2" s="247"/>
      <c r="BR2" s="247"/>
      <c r="BS2" s="247"/>
      <c r="BT2" s="247"/>
      <c r="BU2" s="247"/>
      <c r="BV2" s="247"/>
      <c r="BW2" s="247"/>
      <c r="BX2" s="247"/>
      <c r="BY2" s="247"/>
      <c r="BZ2" s="247"/>
      <c r="CA2" s="247"/>
      <c r="CB2" s="247"/>
      <c r="CC2" s="247"/>
      <c r="CD2" s="247"/>
      <c r="CE2" s="5"/>
      <c r="CF2" s="247"/>
      <c r="CG2" s="247"/>
      <c r="CH2" s="247"/>
      <c r="CI2" s="247"/>
      <c r="CJ2" s="247"/>
      <c r="CK2" s="247"/>
      <c r="CL2" s="247"/>
      <c r="CM2" s="247"/>
      <c r="CN2" s="247"/>
      <c r="CO2" s="247"/>
      <c r="CP2" s="247"/>
      <c r="CQ2" s="247"/>
      <c r="CR2" s="247"/>
      <c r="CS2" s="247"/>
      <c r="CT2" s="247"/>
      <c r="CU2" s="247"/>
      <c r="CV2" s="5"/>
      <c r="CW2" s="5"/>
      <c r="CX2" s="247"/>
      <c r="CY2" s="247"/>
      <c r="CZ2" s="247"/>
      <c r="DA2" s="247"/>
      <c r="DB2" s="247"/>
      <c r="DC2" s="247"/>
      <c r="DD2" s="247"/>
      <c r="DE2" s="247"/>
      <c r="DF2" s="247"/>
      <c r="DG2" s="247"/>
      <c r="DH2" s="247"/>
      <c r="DI2" s="247"/>
      <c r="DJ2" s="247"/>
      <c r="DK2" s="247"/>
      <c r="DL2" s="247"/>
      <c r="DM2" s="247"/>
      <c r="DN2" s="247"/>
      <c r="DO2" s="247"/>
      <c r="DP2" s="247"/>
      <c r="DQ2" s="247"/>
      <c r="DR2" s="247"/>
      <c r="DS2" s="247"/>
      <c r="DT2" s="247"/>
      <c r="DU2" s="247"/>
      <c r="DV2" s="247"/>
      <c r="DW2" s="247"/>
      <c r="DX2" s="247"/>
      <c r="DY2" s="247"/>
      <c r="DZ2" s="247"/>
      <c r="EA2" s="247"/>
      <c r="EB2" s="247"/>
      <c r="EC2" s="247"/>
      <c r="ED2" s="247"/>
      <c r="EE2" s="247"/>
      <c r="EF2" s="247"/>
      <c r="EG2" s="247"/>
      <c r="EH2" s="247"/>
      <c r="EI2" s="247"/>
      <c r="EJ2" s="247"/>
      <c r="EK2" s="247"/>
      <c r="EL2" s="247"/>
      <c r="EM2" s="247"/>
      <c r="EN2" s="247"/>
      <c r="EO2" s="247"/>
      <c r="EP2" s="247"/>
      <c r="EQ2" s="247"/>
      <c r="ER2" s="247"/>
      <c r="ES2" s="247"/>
      <c r="ET2" s="247"/>
      <c r="EU2" s="247"/>
      <c r="EV2" s="247"/>
      <c r="EW2" s="247"/>
      <c r="EX2" s="247"/>
      <c r="EY2" s="247"/>
      <c r="EZ2" s="247"/>
      <c r="FA2" s="247"/>
      <c r="FB2" s="247"/>
      <c r="FC2" s="247"/>
      <c r="FD2" s="247"/>
      <c r="FE2" s="247"/>
      <c r="FF2" s="247"/>
      <c r="FG2" s="247"/>
      <c r="FH2" s="247"/>
      <c r="FI2" s="247"/>
      <c r="FJ2" s="247"/>
      <c r="FK2" s="247"/>
    </row>
    <row r="3" spans="1:167" ht="15.6" customHeight="1">
      <c r="A3" s="1799"/>
      <c r="B3" s="171" t="s">
        <v>18</v>
      </c>
      <c r="C3" s="171"/>
      <c r="E3" s="5"/>
      <c r="F3" s="5"/>
      <c r="G3" s="5"/>
      <c r="H3" s="5"/>
      <c r="K3" s="2883"/>
      <c r="AX3" s="247"/>
      <c r="AY3" s="5"/>
      <c r="AZ3" s="247"/>
      <c r="BA3" s="247"/>
      <c r="BB3" s="247"/>
      <c r="BC3" s="247"/>
      <c r="BD3" s="247"/>
      <c r="BE3" s="247"/>
      <c r="BF3" s="247"/>
      <c r="BG3" s="247"/>
      <c r="BH3" s="247"/>
      <c r="BI3" s="247"/>
      <c r="BJ3" s="247"/>
      <c r="BK3" s="247"/>
      <c r="BL3" s="247"/>
      <c r="BM3" s="247"/>
      <c r="BN3" s="247"/>
      <c r="BO3" s="247"/>
      <c r="BP3" s="247"/>
      <c r="BQ3" s="247"/>
      <c r="BR3" s="247"/>
      <c r="BS3" s="247"/>
      <c r="BT3" s="247"/>
      <c r="BU3" s="247"/>
      <c r="BV3" s="247"/>
      <c r="BW3" s="247"/>
      <c r="BX3" s="247"/>
      <c r="BY3" s="247"/>
      <c r="BZ3" s="247"/>
      <c r="CA3" s="247"/>
      <c r="CB3" s="247"/>
      <c r="CC3" s="247"/>
      <c r="CD3" s="247"/>
      <c r="CE3" s="5"/>
      <c r="CF3" s="247"/>
      <c r="CG3" s="247"/>
      <c r="CH3" s="247"/>
      <c r="CI3" s="247"/>
      <c r="CJ3" s="247"/>
      <c r="CK3" s="247"/>
      <c r="CL3" s="247"/>
      <c r="CM3" s="247"/>
      <c r="CN3" s="247"/>
      <c r="CO3" s="247"/>
      <c r="CP3" s="247"/>
      <c r="CQ3" s="247"/>
      <c r="CR3" s="247"/>
      <c r="CS3" s="247"/>
      <c r="CT3" s="247"/>
      <c r="CU3" s="247"/>
      <c r="CV3" s="5"/>
      <c r="CW3" s="5"/>
      <c r="CX3" s="247"/>
      <c r="CY3" s="247"/>
      <c r="CZ3" s="247"/>
      <c r="DA3" s="247"/>
      <c r="DB3" s="247"/>
      <c r="DC3" s="247"/>
      <c r="DD3" s="247"/>
      <c r="DE3" s="247"/>
      <c r="DF3" s="247"/>
      <c r="DG3" s="247"/>
      <c r="DH3" s="247"/>
      <c r="DI3" s="247"/>
      <c r="DJ3" s="247"/>
      <c r="DK3" s="247"/>
      <c r="DL3" s="247"/>
      <c r="DM3" s="247"/>
      <c r="DN3" s="247"/>
      <c r="DO3" s="247"/>
      <c r="DP3" s="247"/>
      <c r="DQ3" s="247"/>
      <c r="DR3" s="247"/>
      <c r="DS3" s="247"/>
      <c r="DT3" s="247"/>
      <c r="DU3" s="247"/>
      <c r="DV3" s="247"/>
      <c r="DW3" s="247"/>
      <c r="DX3" s="247"/>
      <c r="DY3" s="247"/>
      <c r="DZ3" s="247"/>
      <c r="EA3" s="247"/>
      <c r="EB3" s="247"/>
      <c r="EC3" s="247"/>
      <c r="ED3" s="247"/>
      <c r="EE3" s="247"/>
      <c r="EF3" s="247"/>
      <c r="EG3" s="247"/>
      <c r="EH3" s="247"/>
      <c r="EI3" s="247"/>
      <c r="EJ3" s="247"/>
      <c r="EK3" s="247"/>
      <c r="EL3" s="247"/>
      <c r="EM3" s="247"/>
      <c r="EN3" s="247"/>
      <c r="EO3" s="247"/>
      <c r="EP3" s="247"/>
      <c r="EQ3" s="247"/>
      <c r="ER3" s="247"/>
      <c r="ES3" s="247"/>
      <c r="ET3" s="247"/>
      <c r="EU3" s="247"/>
      <c r="EV3" s="247"/>
      <c r="EW3" s="247"/>
      <c r="EX3" s="247"/>
      <c r="EY3" s="247"/>
      <c r="EZ3" s="247"/>
      <c r="FA3" s="247"/>
      <c r="FB3" s="247"/>
      <c r="FC3" s="247"/>
      <c r="FD3" s="247"/>
      <c r="FE3" s="247"/>
      <c r="FF3" s="247"/>
      <c r="FG3" s="247"/>
      <c r="FH3" s="247"/>
      <c r="FI3" s="247"/>
      <c r="FJ3" s="247"/>
      <c r="FK3" s="247"/>
    </row>
    <row r="4" spans="1:167" ht="15.6" customHeight="1">
      <c r="A4" s="2884" t="s">
        <v>5669</v>
      </c>
      <c r="B4" s="185">
        <v>0</v>
      </c>
      <c r="C4" s="1054" t="s">
        <v>20</v>
      </c>
      <c r="E4" s="5"/>
      <c r="F4" s="5"/>
      <c r="G4" s="5"/>
      <c r="K4" s="2883"/>
      <c r="AX4" s="247"/>
      <c r="AY4" s="5"/>
      <c r="AZ4" s="247"/>
      <c r="BA4" s="247"/>
      <c r="BB4" s="247"/>
      <c r="BC4" s="247"/>
      <c r="BD4" s="247"/>
      <c r="BE4" s="247"/>
      <c r="BF4" s="247"/>
      <c r="BG4" s="247"/>
      <c r="BH4" s="247"/>
      <c r="BI4" s="247"/>
      <c r="BJ4" s="247"/>
      <c r="BK4" s="247"/>
      <c r="BL4" s="247"/>
      <c r="BM4" s="247"/>
      <c r="BN4" s="247"/>
      <c r="BO4" s="247"/>
      <c r="BP4" s="247"/>
      <c r="BQ4" s="247"/>
      <c r="BR4" s="247"/>
      <c r="BS4" s="247"/>
      <c r="BT4" s="247"/>
      <c r="BU4" s="247"/>
      <c r="BV4" s="247"/>
      <c r="BW4" s="247"/>
      <c r="BX4" s="247"/>
      <c r="BY4" s="247"/>
      <c r="BZ4" s="247"/>
      <c r="CA4" s="247"/>
      <c r="CB4" s="247"/>
      <c r="CC4" s="247"/>
      <c r="CD4" s="247"/>
      <c r="CE4" s="5"/>
      <c r="CF4" s="247"/>
      <c r="CG4" s="247"/>
      <c r="CH4" s="247"/>
      <c r="CI4" s="247"/>
      <c r="CJ4" s="247"/>
      <c r="CK4" s="247"/>
      <c r="CL4" s="247"/>
      <c r="CM4" s="247"/>
      <c r="CN4" s="247"/>
      <c r="CO4" s="247"/>
      <c r="CP4" s="247"/>
      <c r="CQ4" s="247"/>
      <c r="CR4" s="247"/>
      <c r="CS4" s="247"/>
      <c r="CT4" s="247"/>
      <c r="CU4" s="247"/>
      <c r="CV4" s="5"/>
      <c r="CW4" s="5"/>
      <c r="CX4" s="247"/>
      <c r="CY4" s="247"/>
      <c r="CZ4" s="247"/>
      <c r="DA4" s="247"/>
      <c r="DB4" s="247"/>
      <c r="DC4" s="247"/>
      <c r="DD4" s="247"/>
      <c r="DE4" s="247"/>
      <c r="DF4" s="247"/>
      <c r="DG4" s="247"/>
      <c r="DH4" s="247"/>
      <c r="DI4" s="247"/>
      <c r="DJ4" s="247"/>
      <c r="DK4" s="247"/>
      <c r="DL4" s="247"/>
      <c r="DM4" s="247"/>
      <c r="DN4" s="247"/>
      <c r="DO4" s="247"/>
      <c r="DP4" s="247"/>
      <c r="DQ4" s="247"/>
      <c r="DR4" s="247"/>
      <c r="DS4" s="247"/>
      <c r="DT4" s="247"/>
      <c r="DU4" s="247"/>
      <c r="DV4" s="247"/>
      <c r="DW4" s="247"/>
      <c r="DX4" s="247"/>
      <c r="DY4" s="247"/>
      <c r="DZ4" s="247"/>
      <c r="EA4" s="247"/>
      <c r="EB4" s="247"/>
      <c r="EC4" s="247"/>
      <c r="ED4" s="247"/>
      <c r="EE4" s="247"/>
      <c r="EF4" s="247"/>
      <c r="EG4" s="247"/>
      <c r="EH4" s="247"/>
      <c r="EI4" s="247"/>
      <c r="EJ4" s="247"/>
      <c r="EK4" s="247"/>
      <c r="EL4" s="247"/>
      <c r="EM4" s="247"/>
      <c r="EN4" s="247"/>
      <c r="EO4" s="247"/>
      <c r="EP4" s="247"/>
      <c r="EQ4" s="247"/>
      <c r="ER4" s="247"/>
      <c r="ES4" s="247"/>
      <c r="ET4" s="247"/>
      <c r="EU4" s="247"/>
      <c r="EV4" s="247"/>
      <c r="EW4" s="247"/>
      <c r="EX4" s="247"/>
      <c r="EY4" s="247"/>
      <c r="EZ4" s="247"/>
      <c r="FA4" s="247"/>
      <c r="FB4" s="247"/>
      <c r="FC4" s="247"/>
      <c r="FD4" s="247"/>
      <c r="FE4" s="247"/>
      <c r="FF4" s="247"/>
      <c r="FG4" s="247"/>
      <c r="FH4" s="247"/>
      <c r="FI4" s="247"/>
      <c r="FJ4" s="247"/>
      <c r="FK4" s="247"/>
    </row>
    <row r="5" spans="1:167" ht="15.6" customHeight="1">
      <c r="A5" s="2884" t="s">
        <v>5670</v>
      </c>
      <c r="B5" s="190"/>
      <c r="C5" s="190"/>
      <c r="AX5" s="247"/>
      <c r="AY5" s="5"/>
      <c r="AZ5" s="247"/>
      <c r="BA5" s="247"/>
      <c r="BB5" s="247"/>
      <c r="BC5" s="247"/>
      <c r="BD5" s="247"/>
      <c r="BE5" s="247"/>
      <c r="BF5" s="247"/>
      <c r="BG5" s="247"/>
      <c r="BH5" s="247"/>
      <c r="BI5" s="247"/>
      <c r="BJ5" s="247"/>
      <c r="BK5" s="247"/>
      <c r="BL5" s="247"/>
      <c r="BM5" s="247"/>
      <c r="BN5" s="247"/>
      <c r="BO5" s="247"/>
      <c r="BP5" s="247"/>
      <c r="BQ5" s="247"/>
      <c r="BR5" s="247"/>
      <c r="BS5" s="247"/>
      <c r="BT5" s="247"/>
      <c r="BU5" s="247"/>
      <c r="BV5" s="247"/>
      <c r="BW5" s="247"/>
      <c r="BX5" s="247"/>
      <c r="BY5" s="247"/>
      <c r="BZ5" s="247"/>
      <c r="CA5" s="247"/>
      <c r="CB5" s="247"/>
      <c r="CC5" s="247"/>
      <c r="CD5" s="247"/>
      <c r="CE5" s="5"/>
      <c r="CF5" s="247"/>
      <c r="CG5" s="247"/>
      <c r="CH5" s="247"/>
      <c r="CI5" s="247"/>
      <c r="CJ5" s="247"/>
      <c r="CK5" s="247"/>
      <c r="CL5" s="247"/>
      <c r="CM5" s="247"/>
      <c r="CN5" s="247"/>
      <c r="CO5" s="247"/>
      <c r="CP5" s="247"/>
      <c r="CQ5" s="247"/>
      <c r="CR5" s="247"/>
      <c r="CS5" s="247"/>
      <c r="CT5" s="247"/>
      <c r="CU5" s="247"/>
      <c r="CV5" s="5"/>
      <c r="CW5" s="5"/>
      <c r="CX5" s="247"/>
      <c r="CY5" s="247"/>
      <c r="CZ5" s="247"/>
      <c r="DA5" s="247"/>
      <c r="DB5" s="247"/>
      <c r="DC5" s="247"/>
      <c r="DD5" s="247"/>
      <c r="DE5" s="247"/>
      <c r="DF5" s="247"/>
      <c r="DG5" s="247"/>
      <c r="DH5" s="247"/>
      <c r="DI5" s="247"/>
      <c r="DJ5" s="247"/>
      <c r="DK5" s="247"/>
      <c r="DL5" s="247"/>
      <c r="DM5" s="247"/>
      <c r="DN5" s="247"/>
      <c r="DO5" s="247"/>
      <c r="DP5" s="247"/>
      <c r="DQ5" s="247"/>
      <c r="DR5" s="247"/>
      <c r="DS5" s="247"/>
      <c r="DT5" s="247"/>
      <c r="DU5" s="247"/>
      <c r="DV5" s="247"/>
      <c r="DW5" s="247"/>
      <c r="DX5" s="247"/>
      <c r="DY5" s="247"/>
      <c r="DZ5" s="247"/>
      <c r="EA5" s="247"/>
      <c r="EB5" s="247"/>
      <c r="EC5" s="247"/>
      <c r="ED5" s="247"/>
      <c r="EE5" s="247"/>
      <c r="EF5" s="247"/>
      <c r="EG5" s="247"/>
      <c r="EH5" s="247"/>
      <c r="EI5" s="247"/>
      <c r="EJ5" s="247"/>
      <c r="EK5" s="247"/>
      <c r="EL5" s="247"/>
      <c r="EM5" s="247"/>
      <c r="EN5" s="247"/>
      <c r="EO5" s="247"/>
      <c r="EP5" s="247"/>
      <c r="EQ5" s="247"/>
      <c r="ER5" s="247"/>
      <c r="ES5" s="247"/>
      <c r="ET5" s="247"/>
      <c r="EU5" s="247"/>
      <c r="EV5" s="247"/>
      <c r="EW5" s="247"/>
      <c r="EX5" s="247"/>
      <c r="EY5" s="247"/>
      <c r="EZ5" s="247"/>
      <c r="FA5" s="247"/>
      <c r="FB5" s="247"/>
      <c r="FC5" s="247"/>
      <c r="FD5" s="247"/>
      <c r="FE5" s="247"/>
      <c r="FF5" s="247"/>
      <c r="FG5" s="247"/>
      <c r="FH5" s="247"/>
      <c r="FI5" s="247"/>
      <c r="FJ5" s="247"/>
      <c r="FK5" s="247"/>
    </row>
    <row r="6" spans="1:167" ht="18">
      <c r="A6" s="1799"/>
      <c r="B6" s="1055" t="s">
        <v>596</v>
      </c>
      <c r="C6" s="2885"/>
      <c r="E6" s="2886" t="s">
        <v>1807</v>
      </c>
      <c r="F6" s="201"/>
      <c r="G6" s="201"/>
      <c r="H6" s="201"/>
      <c r="I6" s="201"/>
      <c r="J6" s="201"/>
      <c r="K6" s="201"/>
      <c r="L6" s="201"/>
      <c r="M6" s="201"/>
      <c r="N6" s="201"/>
      <c r="O6" s="201"/>
      <c r="S6" s="2886" t="s">
        <v>1807</v>
      </c>
      <c r="T6" s="201"/>
      <c r="U6" s="201"/>
      <c r="V6" s="201"/>
      <c r="W6" s="201"/>
      <c r="X6" s="201"/>
      <c r="Y6" s="201"/>
      <c r="Z6" s="201"/>
      <c r="AA6" s="201"/>
      <c r="AB6" s="201"/>
      <c r="AC6" s="201"/>
      <c r="AD6" s="201"/>
      <c r="AE6" s="201"/>
      <c r="AF6" s="201"/>
      <c r="AG6" s="201"/>
      <c r="AH6" s="201"/>
      <c r="AI6" s="201"/>
      <c r="AJ6" s="201"/>
      <c r="AK6" s="201"/>
      <c r="AL6" s="201"/>
      <c r="AM6" s="201"/>
      <c r="AN6" s="201"/>
      <c r="AO6" s="201"/>
      <c r="AP6" s="201"/>
      <c r="AQ6" s="201"/>
      <c r="AR6" s="201"/>
      <c r="AS6" s="201"/>
      <c r="AT6" s="201"/>
      <c r="AU6" s="201"/>
      <c r="AV6" s="201"/>
      <c r="AW6" s="201"/>
      <c r="AX6" s="247"/>
      <c r="AY6" s="5"/>
      <c r="AZ6" s="2886" t="s">
        <v>1807</v>
      </c>
      <c r="BA6" s="201"/>
      <c r="BB6" s="201"/>
      <c r="BC6" s="201"/>
      <c r="BD6" s="201"/>
      <c r="BE6" s="201"/>
      <c r="BF6" s="201"/>
      <c r="BG6" s="201"/>
      <c r="BH6" s="201"/>
      <c r="BI6" s="201"/>
      <c r="BJ6" s="201"/>
      <c r="BK6" s="201"/>
      <c r="BL6" s="201"/>
      <c r="BM6" s="201"/>
      <c r="BN6" s="201"/>
      <c r="BO6" s="201"/>
      <c r="BP6" s="201"/>
      <c r="BQ6" s="201"/>
      <c r="BR6" s="201"/>
      <c r="BS6" s="201"/>
      <c r="BT6" s="201"/>
      <c r="BU6" s="201"/>
      <c r="BV6" s="201"/>
      <c r="BW6" s="201"/>
      <c r="BX6" s="201"/>
      <c r="BY6" s="201"/>
      <c r="BZ6" s="201"/>
      <c r="CA6" s="201"/>
      <c r="CB6" s="201"/>
      <c r="CC6" s="201"/>
      <c r="CD6" s="247"/>
      <c r="CE6" s="5"/>
      <c r="CF6" s="2886" t="s">
        <v>1807</v>
      </c>
      <c r="CG6" s="201"/>
      <c r="CH6" s="201"/>
      <c r="CI6" s="201"/>
      <c r="CJ6" s="201"/>
      <c r="CK6" s="201"/>
      <c r="CL6" s="201"/>
      <c r="CM6" s="201"/>
      <c r="CN6" s="201"/>
      <c r="CO6" s="201"/>
      <c r="CP6" s="201"/>
      <c r="CQ6" s="201"/>
      <c r="CR6" s="201"/>
      <c r="CS6" s="201"/>
      <c r="CT6" s="201"/>
      <c r="CU6" s="247"/>
      <c r="CV6" s="5"/>
      <c r="CW6" s="5"/>
      <c r="CX6" s="2886" t="s">
        <v>1807</v>
      </c>
      <c r="CY6" s="201"/>
      <c r="CZ6" s="201"/>
      <c r="DA6" s="201"/>
      <c r="DB6" s="201"/>
      <c r="DC6" s="201"/>
      <c r="DD6" s="201"/>
      <c r="DE6" s="201"/>
      <c r="DF6" s="201"/>
      <c r="DG6" s="201"/>
      <c r="DH6" s="201"/>
      <c r="DI6" s="201"/>
      <c r="DJ6" s="201"/>
      <c r="DK6" s="201"/>
      <c r="DL6" s="201"/>
      <c r="DM6" s="201"/>
      <c r="DN6" s="201"/>
      <c r="DO6" s="201"/>
      <c r="DP6" s="201"/>
      <c r="DQ6" s="201"/>
      <c r="DR6" s="201"/>
      <c r="DS6" s="201"/>
      <c r="DT6" s="201"/>
      <c r="DU6" s="201"/>
      <c r="DV6" s="201"/>
      <c r="DW6" s="201"/>
      <c r="DX6" s="201"/>
      <c r="DY6" s="201"/>
      <c r="DZ6" s="201"/>
      <c r="EA6" s="247"/>
      <c r="EB6" s="247"/>
      <c r="EC6" s="247"/>
      <c r="ED6" s="247"/>
      <c r="EE6" s="247"/>
      <c r="EF6" s="247"/>
      <c r="EG6" s="247"/>
      <c r="EH6" s="247"/>
      <c r="EI6" s="247"/>
      <c r="EJ6" s="247"/>
      <c r="EK6" s="247"/>
      <c r="EL6" s="247"/>
      <c r="EM6" s="247"/>
      <c r="EN6" s="247"/>
      <c r="EO6" s="247"/>
      <c r="EP6" s="247"/>
      <c r="EQ6" s="247"/>
      <c r="ER6" s="247"/>
      <c r="ES6" s="247"/>
      <c r="ET6" s="247"/>
      <c r="EU6" s="247"/>
      <c r="EV6" s="247"/>
      <c r="EW6" s="247"/>
      <c r="EX6" s="247"/>
      <c r="EY6" s="247"/>
      <c r="EZ6" s="247"/>
      <c r="FA6" s="247"/>
      <c r="FB6" s="247"/>
      <c r="FC6" s="247"/>
      <c r="FD6" s="247"/>
      <c r="FE6" s="247"/>
      <c r="FF6" s="247"/>
      <c r="FG6" s="247"/>
      <c r="FH6" s="247"/>
      <c r="FI6" s="247"/>
      <c r="FJ6" s="247"/>
      <c r="FK6" s="247"/>
    </row>
    <row r="7" spans="1:167" ht="18">
      <c r="A7" s="1799"/>
      <c r="B7" s="1057" t="s">
        <v>5671</v>
      </c>
      <c r="C7" s="438">
        <v>0</v>
      </c>
      <c r="E7" s="2886" t="s">
        <v>1808</v>
      </c>
      <c r="F7" s="201"/>
      <c r="G7" s="201"/>
      <c r="H7" s="201"/>
      <c r="I7" s="201"/>
      <c r="J7" s="201"/>
      <c r="K7" s="201"/>
      <c r="L7" s="201"/>
      <c r="M7" s="201"/>
      <c r="N7" s="201"/>
      <c r="O7" s="201"/>
      <c r="S7" s="2886" t="s">
        <v>1808</v>
      </c>
      <c r="T7" s="201"/>
      <c r="U7" s="201"/>
      <c r="V7" s="201"/>
      <c r="W7" s="201"/>
      <c r="X7" s="201"/>
      <c r="Y7" s="201"/>
      <c r="Z7" s="201"/>
      <c r="AA7" s="201"/>
      <c r="AB7" s="201"/>
      <c r="AC7" s="201"/>
      <c r="AD7" s="201"/>
      <c r="AE7" s="201"/>
      <c r="AF7" s="201"/>
      <c r="AG7" s="201"/>
      <c r="AH7" s="201"/>
      <c r="AI7" s="201"/>
      <c r="AJ7" s="201"/>
      <c r="AK7" s="201"/>
      <c r="AL7" s="201"/>
      <c r="AM7" s="201"/>
      <c r="AN7" s="201"/>
      <c r="AO7" s="201"/>
      <c r="AP7" s="201"/>
      <c r="AQ7" s="201"/>
      <c r="AR7" s="201"/>
      <c r="AS7" s="201"/>
      <c r="AT7" s="201"/>
      <c r="AU7" s="201"/>
      <c r="AV7" s="201"/>
      <c r="AW7" s="201"/>
      <c r="AX7" s="247"/>
      <c r="AY7" s="5"/>
      <c r="AZ7" s="2886" t="s">
        <v>1808</v>
      </c>
      <c r="BA7" s="201"/>
      <c r="BB7" s="201"/>
      <c r="BC7" s="201"/>
      <c r="BD7" s="201"/>
      <c r="BE7" s="201"/>
      <c r="BF7" s="201"/>
      <c r="BG7" s="201"/>
      <c r="BH7" s="201"/>
      <c r="BI7" s="201"/>
      <c r="BJ7" s="201"/>
      <c r="BK7" s="201"/>
      <c r="BL7" s="201"/>
      <c r="BM7" s="201"/>
      <c r="BN7" s="201"/>
      <c r="BO7" s="201"/>
      <c r="BP7" s="201"/>
      <c r="BQ7" s="201"/>
      <c r="BR7" s="201"/>
      <c r="BS7" s="201"/>
      <c r="BT7" s="201"/>
      <c r="BU7" s="201"/>
      <c r="BV7" s="201"/>
      <c r="BW7" s="201"/>
      <c r="BX7" s="201"/>
      <c r="BY7" s="201"/>
      <c r="BZ7" s="201"/>
      <c r="CA7" s="201"/>
      <c r="CB7" s="201"/>
      <c r="CC7" s="201"/>
      <c r="CD7" s="247"/>
      <c r="CE7" s="5"/>
      <c r="CF7" s="2886" t="s">
        <v>1808</v>
      </c>
      <c r="CG7" s="201"/>
      <c r="CH7" s="201"/>
      <c r="CI7" s="201"/>
      <c r="CJ7" s="201"/>
      <c r="CK7" s="201"/>
      <c r="CL7" s="201"/>
      <c r="CM7" s="201"/>
      <c r="CN7" s="201"/>
      <c r="CO7" s="201"/>
      <c r="CP7" s="201"/>
      <c r="CQ7" s="201"/>
      <c r="CR7" s="201"/>
      <c r="CS7" s="201"/>
      <c r="CT7" s="201"/>
      <c r="CU7" s="247"/>
      <c r="CV7" s="5"/>
      <c r="CW7" s="5"/>
      <c r="CX7" s="2886" t="s">
        <v>1808</v>
      </c>
      <c r="CY7" s="201"/>
      <c r="CZ7" s="201"/>
      <c r="DA7" s="201"/>
      <c r="DB7" s="201"/>
      <c r="DC7" s="201"/>
      <c r="DD7" s="201"/>
      <c r="DE7" s="201"/>
      <c r="DF7" s="201"/>
      <c r="DG7" s="201"/>
      <c r="DH7" s="201"/>
      <c r="DI7" s="201"/>
      <c r="DJ7" s="201"/>
      <c r="DK7" s="201"/>
      <c r="DL7" s="201"/>
      <c r="DM7" s="201"/>
      <c r="DN7" s="201"/>
      <c r="DO7" s="201"/>
      <c r="DP7" s="201"/>
      <c r="DQ7" s="201"/>
      <c r="DR7" s="201"/>
      <c r="DS7" s="201"/>
      <c r="DT7" s="201"/>
      <c r="DU7" s="201"/>
      <c r="DV7" s="201"/>
      <c r="DW7" s="201"/>
      <c r="DX7" s="201"/>
      <c r="DY7" s="201"/>
      <c r="DZ7" s="201"/>
      <c r="EA7" s="247"/>
      <c r="EB7" s="247"/>
      <c r="EC7" s="247"/>
      <c r="ED7" s="247"/>
      <c r="EE7" s="247"/>
      <c r="EF7" s="247"/>
      <c r="EG7" s="247"/>
      <c r="EH7" s="247"/>
      <c r="EI7" s="247"/>
      <c r="EJ7" s="247"/>
      <c r="EK7" s="247"/>
      <c r="EL7" s="247"/>
      <c r="EM7" s="247"/>
      <c r="EN7" s="247"/>
      <c r="EO7" s="247"/>
      <c r="EP7" s="247"/>
      <c r="EQ7" s="247"/>
      <c r="ER7" s="247"/>
      <c r="ES7" s="247"/>
      <c r="ET7" s="247"/>
      <c r="EU7" s="247"/>
      <c r="EV7" s="247"/>
      <c r="EW7" s="247"/>
      <c r="EX7" s="247"/>
      <c r="EY7" s="247"/>
      <c r="EZ7" s="247"/>
      <c r="FA7" s="247"/>
      <c r="FB7" s="247"/>
      <c r="FC7" s="247"/>
      <c r="FD7" s="247"/>
      <c r="FE7" s="247"/>
      <c r="FF7" s="247"/>
      <c r="FG7" s="247"/>
      <c r="FH7" s="247"/>
      <c r="FI7" s="247"/>
      <c r="FJ7" s="247"/>
      <c r="FK7" s="247"/>
    </row>
    <row r="8" spans="1:167" ht="18">
      <c r="A8" s="1213"/>
      <c r="B8" s="1058" t="s">
        <v>5672</v>
      </c>
      <c r="C8" s="441">
        <v>0</v>
      </c>
      <c r="E8" s="2886" t="s">
        <v>5507</v>
      </c>
      <c r="F8" s="201"/>
      <c r="G8" s="201"/>
      <c r="H8" s="201"/>
      <c r="I8" s="201"/>
      <c r="J8" s="201"/>
      <c r="K8" s="201"/>
      <c r="L8" s="201"/>
      <c r="M8" s="201"/>
      <c r="N8" s="201"/>
      <c r="O8" s="201"/>
      <c r="S8" s="2886" t="s">
        <v>5512</v>
      </c>
      <c r="T8" s="201"/>
      <c r="U8" s="201"/>
      <c r="V8" s="201"/>
      <c r="W8" s="201"/>
      <c r="X8" s="201"/>
      <c r="Y8" s="201"/>
      <c r="Z8" s="201"/>
      <c r="AA8" s="201"/>
      <c r="AB8" s="201"/>
      <c r="AC8" s="201"/>
      <c r="AD8" s="201"/>
      <c r="AE8" s="201"/>
      <c r="AF8" s="201"/>
      <c r="AG8" s="201"/>
      <c r="AH8" s="201"/>
      <c r="AI8" s="201"/>
      <c r="AJ8" s="201"/>
      <c r="AK8" s="201"/>
      <c r="AL8" s="201"/>
      <c r="AM8" s="201"/>
      <c r="AN8" s="201"/>
      <c r="AO8" s="201"/>
      <c r="AP8" s="201"/>
      <c r="AQ8" s="201"/>
      <c r="AR8" s="201"/>
      <c r="AS8" s="201"/>
      <c r="AT8" s="201"/>
      <c r="AU8" s="201"/>
      <c r="AV8" s="201"/>
      <c r="AW8" s="201"/>
      <c r="AX8" s="247"/>
      <c r="AY8" s="5"/>
      <c r="AZ8" s="2886" t="s">
        <v>5514</v>
      </c>
      <c r="BA8" s="201"/>
      <c r="BB8" s="201"/>
      <c r="BC8" s="201"/>
      <c r="BD8" s="201"/>
      <c r="BE8" s="201"/>
      <c r="BF8" s="201"/>
      <c r="BG8" s="201"/>
      <c r="BH8" s="201"/>
      <c r="BI8" s="201"/>
      <c r="BJ8" s="201"/>
      <c r="BK8" s="201"/>
      <c r="BL8" s="201"/>
      <c r="BM8" s="201"/>
      <c r="BN8" s="201"/>
      <c r="BO8" s="201"/>
      <c r="BP8" s="201"/>
      <c r="BQ8" s="201"/>
      <c r="BR8" s="201"/>
      <c r="BS8" s="201"/>
      <c r="BT8" s="201"/>
      <c r="BU8" s="201"/>
      <c r="BV8" s="201"/>
      <c r="BW8" s="201"/>
      <c r="BX8" s="201"/>
      <c r="BY8" s="201"/>
      <c r="BZ8" s="201"/>
      <c r="CA8" s="201"/>
      <c r="CB8" s="201"/>
      <c r="CC8" s="201"/>
      <c r="CD8" s="247"/>
      <c r="CE8" s="5"/>
      <c r="CF8" s="2886" t="s">
        <v>5491</v>
      </c>
      <c r="CG8" s="201"/>
      <c r="CH8" s="201"/>
      <c r="CI8" s="201"/>
      <c r="CJ8" s="201"/>
      <c r="CK8" s="201"/>
      <c r="CL8" s="201"/>
      <c r="CM8" s="201"/>
      <c r="CN8" s="201"/>
      <c r="CO8" s="201"/>
      <c r="CP8" s="201"/>
      <c r="CQ8" s="201"/>
      <c r="CR8" s="201"/>
      <c r="CS8" s="201"/>
      <c r="CT8" s="201"/>
      <c r="CU8" s="247"/>
      <c r="CV8" s="5"/>
      <c r="CW8" s="5"/>
      <c r="CX8" s="2886" t="s">
        <v>5518</v>
      </c>
      <c r="CY8" s="201"/>
      <c r="CZ8" s="201"/>
      <c r="DA8" s="201"/>
      <c r="DB8" s="201"/>
      <c r="DC8" s="201"/>
      <c r="DD8" s="201"/>
      <c r="DE8" s="201"/>
      <c r="DF8" s="201"/>
      <c r="DG8" s="201"/>
      <c r="DH8" s="201"/>
      <c r="DI8" s="201"/>
      <c r="DJ8" s="201"/>
      <c r="DK8" s="201"/>
      <c r="DL8" s="201"/>
      <c r="DM8" s="201"/>
      <c r="DN8" s="201"/>
      <c r="DO8" s="201"/>
      <c r="DP8" s="201"/>
      <c r="DQ8" s="201"/>
      <c r="DR8" s="201"/>
      <c r="DS8" s="201"/>
      <c r="DT8" s="201"/>
      <c r="DU8" s="201"/>
      <c r="DV8" s="201"/>
      <c r="DW8" s="201"/>
      <c r="DX8" s="201"/>
      <c r="DY8" s="201"/>
      <c r="DZ8" s="201"/>
      <c r="EA8" s="247"/>
      <c r="EB8" s="247"/>
      <c r="EC8" s="247"/>
      <c r="ED8" s="247"/>
      <c r="EE8" s="247"/>
      <c r="EF8" s="247"/>
      <c r="EG8" s="247"/>
      <c r="EH8" s="247"/>
      <c r="EI8" s="247"/>
      <c r="EJ8" s="247"/>
      <c r="EK8" s="247"/>
      <c r="EL8" s="247"/>
      <c r="EM8" s="247"/>
      <c r="EN8" s="247"/>
      <c r="EO8" s="247"/>
      <c r="EP8" s="247"/>
      <c r="EQ8" s="247"/>
      <c r="ER8" s="247"/>
      <c r="ES8" s="247"/>
      <c r="ET8" s="247"/>
      <c r="EU8" s="247"/>
      <c r="EV8" s="247"/>
      <c r="EW8" s="247"/>
      <c r="EX8" s="247"/>
      <c r="EY8" s="247"/>
      <c r="EZ8" s="247"/>
      <c r="FA8" s="247"/>
      <c r="FB8" s="247"/>
      <c r="FC8" s="247"/>
      <c r="FD8" s="247"/>
      <c r="FE8" s="247"/>
      <c r="FF8" s="247"/>
      <c r="FG8" s="247"/>
      <c r="FH8" s="247"/>
      <c r="FI8" s="247"/>
      <c r="FJ8" s="247"/>
      <c r="FK8" s="247"/>
    </row>
    <row r="9" spans="1:167" ht="18">
      <c r="A9" s="1213"/>
      <c r="B9" s="1151" t="s">
        <v>5673</v>
      </c>
      <c r="C9" s="441">
        <v>0</v>
      </c>
      <c r="E9" s="2886" t="s">
        <v>16</v>
      </c>
      <c r="F9" s="201"/>
      <c r="G9" s="201"/>
      <c r="H9" s="201"/>
      <c r="I9" s="201"/>
      <c r="J9" s="201"/>
      <c r="K9" s="201"/>
      <c r="L9" s="201"/>
      <c r="M9" s="201"/>
      <c r="N9" s="201"/>
      <c r="O9" s="201"/>
      <c r="S9" s="2886" t="s">
        <v>5513</v>
      </c>
      <c r="T9" s="201"/>
      <c r="U9" s="201"/>
      <c r="V9" s="201"/>
      <c r="W9" s="201"/>
      <c r="X9" s="201"/>
      <c r="Y9" s="201"/>
      <c r="Z9" s="201"/>
      <c r="AA9" s="201"/>
      <c r="AB9" s="201"/>
      <c r="AC9" s="201"/>
      <c r="AD9" s="201"/>
      <c r="AE9" s="201"/>
      <c r="AF9" s="201"/>
      <c r="AG9" s="201"/>
      <c r="AH9" s="201"/>
      <c r="AI9" s="201"/>
      <c r="AJ9" s="201"/>
      <c r="AK9" s="201"/>
      <c r="AL9" s="201"/>
      <c r="AM9" s="201"/>
      <c r="AN9" s="201"/>
      <c r="AO9" s="201"/>
      <c r="AP9" s="201"/>
      <c r="AQ9" s="201"/>
      <c r="AR9" s="201"/>
      <c r="AS9" s="201"/>
      <c r="AT9" s="201"/>
      <c r="AU9" s="201"/>
      <c r="AV9" s="201"/>
      <c r="AW9" s="201"/>
      <c r="AX9" s="247"/>
      <c r="AY9" s="5"/>
      <c r="AZ9" s="2886" t="s">
        <v>5515</v>
      </c>
      <c r="BA9" s="201"/>
      <c r="BB9" s="201"/>
      <c r="BC9" s="201"/>
      <c r="BD9" s="201"/>
      <c r="BE9" s="201"/>
      <c r="BF9" s="201"/>
      <c r="BG9" s="201"/>
      <c r="BH9" s="201"/>
      <c r="BI9" s="201"/>
      <c r="BJ9" s="201"/>
      <c r="BK9" s="201"/>
      <c r="BL9" s="201"/>
      <c r="BM9" s="201"/>
      <c r="BN9" s="201"/>
      <c r="BO9" s="201"/>
      <c r="BP9" s="201"/>
      <c r="BQ9" s="201"/>
      <c r="BR9" s="201"/>
      <c r="BS9" s="201"/>
      <c r="BT9" s="201"/>
      <c r="BU9" s="201"/>
      <c r="BV9" s="201"/>
      <c r="BW9" s="201"/>
      <c r="BX9" s="201"/>
      <c r="BY9" s="201"/>
      <c r="BZ9" s="201"/>
      <c r="CA9" s="201"/>
      <c r="CB9" s="201"/>
      <c r="CC9" s="201"/>
      <c r="CD9" s="247"/>
      <c r="CE9" s="5"/>
      <c r="CF9" s="2886" t="s">
        <v>5492</v>
      </c>
      <c r="CG9" s="201"/>
      <c r="CH9" s="201"/>
      <c r="CI9" s="201"/>
      <c r="CJ9" s="201"/>
      <c r="CK9" s="201"/>
      <c r="CL9" s="201"/>
      <c r="CM9" s="201"/>
      <c r="CN9" s="201"/>
      <c r="CO9" s="201"/>
      <c r="CP9" s="201"/>
      <c r="CQ9" s="201"/>
      <c r="CR9" s="201"/>
      <c r="CS9" s="201"/>
      <c r="CT9" s="201"/>
      <c r="CU9" s="247"/>
      <c r="CV9" s="5"/>
      <c r="CW9" s="5"/>
      <c r="CX9" s="2887" t="s">
        <v>5519</v>
      </c>
      <c r="CY9" s="452"/>
      <c r="CZ9" s="452"/>
      <c r="DA9" s="452"/>
      <c r="DB9" s="201"/>
      <c r="DC9" s="201"/>
      <c r="DD9" s="201"/>
      <c r="DE9" s="201"/>
      <c r="DF9" s="201"/>
      <c r="DG9" s="201"/>
      <c r="DH9" s="201"/>
      <c r="DI9" s="201"/>
      <c r="DJ9" s="201"/>
      <c r="DK9" s="201"/>
      <c r="DL9" s="201"/>
      <c r="DM9" s="201"/>
      <c r="DN9" s="201"/>
      <c r="DO9" s="201"/>
      <c r="DP9" s="201"/>
      <c r="DQ9" s="201"/>
      <c r="DR9" s="201"/>
      <c r="DS9" s="201"/>
      <c r="DT9" s="201"/>
      <c r="DU9" s="201"/>
      <c r="DV9" s="201"/>
      <c r="DW9" s="201"/>
      <c r="DX9" s="201"/>
      <c r="DY9" s="201"/>
      <c r="DZ9" s="201"/>
      <c r="EA9" s="247"/>
      <c r="EB9" s="247"/>
      <c r="EC9" s="247"/>
      <c r="ED9" s="247"/>
      <c r="EE9" s="247"/>
      <c r="EF9" s="247"/>
      <c r="EG9" s="247"/>
      <c r="EH9" s="247"/>
      <c r="EI9" s="247"/>
      <c r="EJ9" s="247"/>
      <c r="EK9" s="247"/>
      <c r="EL9" s="247"/>
      <c r="EM9" s="247"/>
      <c r="EN9" s="247"/>
      <c r="EO9" s="247"/>
      <c r="EP9" s="247"/>
      <c r="EQ9" s="247"/>
      <c r="ER9" s="247"/>
      <c r="ES9" s="247"/>
      <c r="ET9" s="247"/>
      <c r="EU9" s="247"/>
      <c r="EV9" s="247"/>
      <c r="EW9" s="247"/>
      <c r="EX9" s="247"/>
      <c r="EY9" s="247"/>
      <c r="EZ9" s="247"/>
      <c r="FA9" s="247"/>
      <c r="FB9" s="247"/>
      <c r="FC9" s="247"/>
      <c r="FD9" s="247"/>
      <c r="FE9" s="247"/>
      <c r="FF9" s="247"/>
      <c r="FG9" s="247"/>
      <c r="FH9" s="247"/>
      <c r="FI9" s="247"/>
      <c r="FJ9" s="247"/>
      <c r="FK9" s="247"/>
    </row>
    <row r="10" spans="1:167" ht="18">
      <c r="A10" s="1213"/>
      <c r="B10" s="1058" t="s">
        <v>5674</v>
      </c>
      <c r="C10" s="441">
        <v>0</v>
      </c>
      <c r="E10" s="2886" t="s">
        <v>1428</v>
      </c>
      <c r="F10" s="201"/>
      <c r="G10" s="201"/>
      <c r="H10" s="201"/>
      <c r="I10" s="201"/>
      <c r="J10" s="201"/>
      <c r="K10" s="201"/>
      <c r="L10" s="201"/>
      <c r="M10" s="201"/>
      <c r="N10" s="201"/>
      <c r="O10" s="201"/>
      <c r="S10" s="2886" t="s">
        <v>1428</v>
      </c>
      <c r="T10" s="201"/>
      <c r="U10" s="201"/>
      <c r="V10" s="201"/>
      <c r="W10" s="201"/>
      <c r="X10" s="201"/>
      <c r="Y10" s="201"/>
      <c r="Z10" s="201"/>
      <c r="AA10" s="201"/>
      <c r="AB10" s="201"/>
      <c r="AC10" s="201"/>
      <c r="AD10" s="201"/>
      <c r="AE10" s="201"/>
      <c r="AF10" s="201"/>
      <c r="AG10" s="201"/>
      <c r="AH10" s="201"/>
      <c r="AI10" s="201"/>
      <c r="AJ10" s="201"/>
      <c r="AK10" s="201"/>
      <c r="AL10" s="201"/>
      <c r="AM10" s="201"/>
      <c r="AN10" s="201"/>
      <c r="AO10" s="201"/>
      <c r="AP10" s="201"/>
      <c r="AQ10" s="201"/>
      <c r="AR10" s="201"/>
      <c r="AS10" s="201"/>
      <c r="AT10" s="201"/>
      <c r="AU10" s="201"/>
      <c r="AV10" s="201"/>
      <c r="AW10" s="201"/>
      <c r="AX10" s="247"/>
      <c r="AY10" s="5"/>
      <c r="AZ10" s="2886" t="s">
        <v>1428</v>
      </c>
      <c r="BA10" s="201"/>
      <c r="BB10" s="201"/>
      <c r="BC10" s="201"/>
      <c r="BD10" s="201"/>
      <c r="BE10" s="201"/>
      <c r="BF10" s="201"/>
      <c r="BG10" s="201"/>
      <c r="BH10" s="201"/>
      <c r="BI10" s="201"/>
      <c r="BJ10" s="201"/>
      <c r="BK10" s="201"/>
      <c r="BL10" s="201"/>
      <c r="BM10" s="201"/>
      <c r="BN10" s="201"/>
      <c r="BO10" s="201"/>
      <c r="BP10" s="201"/>
      <c r="BQ10" s="201"/>
      <c r="BR10" s="201"/>
      <c r="BS10" s="201"/>
      <c r="BT10" s="201"/>
      <c r="BU10" s="201"/>
      <c r="BV10" s="201"/>
      <c r="BW10" s="201"/>
      <c r="BX10" s="201"/>
      <c r="BY10" s="201"/>
      <c r="BZ10" s="201"/>
      <c r="CA10" s="201"/>
      <c r="CB10" s="201"/>
      <c r="CC10" s="201"/>
      <c r="CD10" s="247"/>
      <c r="CE10" s="5"/>
      <c r="CF10" s="2886" t="s">
        <v>1428</v>
      </c>
      <c r="CG10" s="201"/>
      <c r="CH10" s="201"/>
      <c r="CI10" s="201"/>
      <c r="CJ10" s="201"/>
      <c r="CK10" s="201"/>
      <c r="CL10" s="201"/>
      <c r="CM10" s="201"/>
      <c r="CN10" s="201"/>
      <c r="CO10" s="201"/>
      <c r="CP10" s="201"/>
      <c r="CQ10" s="201"/>
      <c r="CR10" s="201"/>
      <c r="CS10" s="201"/>
      <c r="CT10" s="201"/>
      <c r="CU10" s="247"/>
      <c r="CV10" s="5"/>
      <c r="CW10" s="5"/>
      <c r="CX10" s="2886" t="s">
        <v>1428</v>
      </c>
      <c r="CY10" s="201"/>
      <c r="CZ10" s="201"/>
      <c r="DA10" s="201"/>
      <c r="DB10" s="201"/>
      <c r="DC10" s="201"/>
      <c r="DD10" s="201"/>
      <c r="DE10" s="201"/>
      <c r="DF10" s="201"/>
      <c r="DG10" s="201"/>
      <c r="DH10" s="201"/>
      <c r="DI10" s="201"/>
      <c r="DJ10" s="201"/>
      <c r="DK10" s="201"/>
      <c r="DL10" s="201"/>
      <c r="DM10" s="201"/>
      <c r="DN10" s="201"/>
      <c r="DO10" s="201"/>
      <c r="DP10" s="201"/>
      <c r="DQ10" s="201"/>
      <c r="DR10" s="201"/>
      <c r="DS10" s="201"/>
      <c r="DT10" s="201"/>
      <c r="DU10" s="201"/>
      <c r="DV10" s="201"/>
      <c r="DW10" s="201"/>
      <c r="DX10" s="201"/>
      <c r="DY10" s="201"/>
      <c r="DZ10" s="201"/>
      <c r="EA10" s="247"/>
      <c r="EB10" s="247"/>
      <c r="EC10" s="247"/>
      <c r="ED10" s="247"/>
      <c r="EE10" s="247"/>
      <c r="EF10" s="247"/>
      <c r="EG10" s="247"/>
      <c r="EH10" s="247"/>
      <c r="EI10" s="247"/>
      <c r="EJ10" s="247"/>
      <c r="EK10" s="247"/>
      <c r="EL10" s="247"/>
      <c r="EM10" s="247"/>
      <c r="EN10" s="247"/>
      <c r="EO10" s="247"/>
      <c r="EP10" s="247"/>
      <c r="EQ10" s="247"/>
      <c r="ER10" s="247"/>
      <c r="ES10" s="247"/>
      <c r="ET10" s="247"/>
      <c r="EU10" s="247"/>
      <c r="EV10" s="247"/>
      <c r="EW10" s="247"/>
      <c r="EX10" s="247"/>
      <c r="EY10" s="247"/>
      <c r="EZ10" s="247"/>
      <c r="FA10" s="247"/>
      <c r="FB10" s="247"/>
      <c r="FC10" s="247"/>
      <c r="FD10" s="247"/>
      <c r="FE10" s="247"/>
      <c r="FF10" s="247"/>
      <c r="FG10" s="247"/>
      <c r="FH10" s="247"/>
      <c r="FI10" s="247"/>
      <c r="FJ10" s="247"/>
      <c r="FK10" s="247"/>
    </row>
    <row r="11" spans="1:167" ht="15.6" customHeight="1">
      <c r="A11" s="1799"/>
      <c r="B11" s="1058" t="s">
        <v>5675</v>
      </c>
      <c r="C11" s="1059">
        <v>0</v>
      </c>
      <c r="H11" s="169"/>
      <c r="I11" s="2888">
        <v>1</v>
      </c>
      <c r="J11" s="1160">
        <v>2</v>
      </c>
      <c r="K11" s="1160">
        <v>3</v>
      </c>
      <c r="L11" s="169">
        <v>4</v>
      </c>
      <c r="M11" s="169">
        <v>5</v>
      </c>
      <c r="N11" s="169">
        <v>6</v>
      </c>
      <c r="O11" s="169"/>
      <c r="Y11" s="73" t="s">
        <v>5676</v>
      </c>
      <c r="Z11" s="73" t="s">
        <v>5677</v>
      </c>
      <c r="AA11" s="73" t="s">
        <v>5678</v>
      </c>
      <c r="AB11" s="73" t="s">
        <v>5679</v>
      </c>
      <c r="AC11" s="73" t="s">
        <v>5680</v>
      </c>
      <c r="AD11" s="73" t="s">
        <v>5681</v>
      </c>
      <c r="AE11" s="73" t="s">
        <v>5682</v>
      </c>
      <c r="AF11" s="73" t="s">
        <v>5683</v>
      </c>
      <c r="AG11" s="73" t="s">
        <v>5684</v>
      </c>
      <c r="AH11" s="73" t="s">
        <v>5685</v>
      </c>
      <c r="AI11" s="73" t="s">
        <v>5686</v>
      </c>
      <c r="AJ11" s="73" t="s">
        <v>5687</v>
      </c>
      <c r="AK11" s="73" t="s">
        <v>5688</v>
      </c>
      <c r="AL11" s="73" t="s">
        <v>5689</v>
      </c>
      <c r="AM11" s="73" t="s">
        <v>5690</v>
      </c>
      <c r="AN11" s="73" t="s">
        <v>5691</v>
      </c>
      <c r="AO11" s="73" t="s">
        <v>5692</v>
      </c>
      <c r="AP11" s="73" t="s">
        <v>5693</v>
      </c>
      <c r="AQ11" s="73" t="s">
        <v>5694</v>
      </c>
      <c r="AR11" s="73" t="s">
        <v>5695</v>
      </c>
      <c r="AS11" s="73" t="s">
        <v>5696</v>
      </c>
      <c r="AT11" s="73" t="s">
        <v>5697</v>
      </c>
      <c r="AU11" s="73" t="s">
        <v>5698</v>
      </c>
      <c r="AV11" s="73" t="s">
        <v>5699</v>
      </c>
      <c r="AX11" s="247"/>
      <c r="AY11" s="5"/>
      <c r="AZ11" s="247"/>
      <c r="BA11" s="247"/>
      <c r="BB11" s="247"/>
      <c r="BC11" s="247"/>
      <c r="BD11" s="247"/>
      <c r="BE11" s="247"/>
      <c r="BF11" s="247"/>
      <c r="BG11" s="247"/>
      <c r="BH11" s="247"/>
      <c r="BI11" s="247"/>
      <c r="BJ11" s="247"/>
      <c r="BK11" s="247"/>
      <c r="BL11" s="247"/>
      <c r="BM11" s="247"/>
      <c r="BN11" s="247"/>
      <c r="BO11" s="247"/>
      <c r="BP11" s="247"/>
      <c r="BQ11" s="247"/>
      <c r="BR11" s="247"/>
      <c r="BS11" s="247"/>
      <c r="BT11" s="247"/>
      <c r="BU11" s="247"/>
      <c r="BV11" s="247"/>
      <c r="BW11" s="247"/>
      <c r="BX11" s="247"/>
      <c r="BY11" s="247"/>
      <c r="BZ11" s="247"/>
      <c r="CA11" s="247"/>
      <c r="CB11" s="247"/>
      <c r="CC11" s="247"/>
      <c r="CD11" s="247"/>
      <c r="CE11" s="5"/>
      <c r="CF11" s="247"/>
      <c r="CG11" s="247"/>
      <c r="CH11" s="1078"/>
      <c r="CI11" s="201"/>
      <c r="CJ11" s="247"/>
      <c r="CK11" s="247"/>
      <c r="CL11" s="247"/>
      <c r="CM11" s="247"/>
      <c r="CN11" s="247"/>
      <c r="CO11" s="247"/>
      <c r="CP11" s="247"/>
      <c r="CQ11" s="247"/>
      <c r="CR11" s="247"/>
      <c r="CS11" s="247"/>
      <c r="CT11" s="247"/>
      <c r="CU11" s="247"/>
      <c r="CV11" s="5"/>
      <c r="CW11" s="5"/>
      <c r="CX11" s="247"/>
      <c r="CY11" s="247"/>
      <c r="CZ11" s="247"/>
      <c r="DA11" s="247"/>
      <c r="DB11" s="247"/>
      <c r="DC11" s="247"/>
      <c r="DD11" s="247"/>
      <c r="DE11" s="247"/>
      <c r="DF11" s="247"/>
      <c r="DG11" s="247"/>
      <c r="DH11" s="247"/>
      <c r="DI11" s="247"/>
      <c r="DJ11" s="247"/>
      <c r="DK11" s="247"/>
      <c r="DL11" s="247"/>
      <c r="DM11" s="247"/>
      <c r="DN11" s="247"/>
      <c r="DO11" s="247"/>
      <c r="DP11" s="247"/>
      <c r="DQ11" s="247"/>
      <c r="DR11" s="247"/>
      <c r="DS11" s="247"/>
      <c r="DT11" s="247"/>
      <c r="DU11" s="247"/>
      <c r="DV11" s="247"/>
      <c r="DW11" s="247"/>
      <c r="DX11" s="247"/>
      <c r="DY11" s="247"/>
      <c r="DZ11" s="247"/>
      <c r="EA11" s="247"/>
      <c r="EB11" s="247"/>
      <c r="EC11" s="247"/>
      <c r="ED11" s="247"/>
      <c r="EE11" s="247"/>
      <c r="EF11" s="247"/>
      <c r="EG11" s="247"/>
      <c r="EH11" s="247"/>
      <c r="EI11" s="247"/>
      <c r="EJ11" s="247"/>
      <c r="EK11" s="247"/>
      <c r="EL11" s="247"/>
      <c r="EM11" s="247"/>
      <c r="EN11" s="247"/>
      <c r="EO11" s="247"/>
      <c r="EP11" s="247"/>
      <c r="EQ11" s="247"/>
      <c r="ER11" s="247"/>
      <c r="ES11" s="247"/>
      <c r="ET11" s="247"/>
      <c r="EU11" s="247"/>
      <c r="EV11" s="247"/>
      <c r="EW11" s="247"/>
      <c r="EX11" s="247"/>
      <c r="EY11" s="247"/>
      <c r="EZ11" s="247"/>
      <c r="FA11" s="247"/>
      <c r="FB11" s="247"/>
      <c r="FC11" s="247"/>
      <c r="FD11" s="247"/>
      <c r="FE11" s="247"/>
      <c r="FF11" s="247"/>
      <c r="FG11" s="247"/>
      <c r="FH11" s="247"/>
      <c r="FI11" s="247"/>
      <c r="FJ11" s="247"/>
      <c r="FK11" s="247"/>
    </row>
    <row r="12" spans="1:167" ht="15.6" customHeight="1">
      <c r="A12" s="1799"/>
      <c r="B12" s="1058" t="s">
        <v>5700</v>
      </c>
      <c r="C12" s="1059">
        <v>0</v>
      </c>
      <c r="E12" s="2889"/>
      <c r="F12" s="486"/>
      <c r="G12" s="486"/>
      <c r="H12" s="431"/>
      <c r="I12" s="2890" t="s">
        <v>5701</v>
      </c>
      <c r="J12" s="2891" t="s">
        <v>5702</v>
      </c>
      <c r="K12" s="2892" t="s">
        <v>5703</v>
      </c>
      <c r="L12" s="2892" t="s">
        <v>5704</v>
      </c>
      <c r="M12" s="2891" t="s">
        <v>5705</v>
      </c>
      <c r="N12" s="2893" t="s">
        <v>5706</v>
      </c>
      <c r="O12" s="2894" t="s">
        <v>730</v>
      </c>
      <c r="S12" s="2889"/>
      <c r="T12" s="486"/>
      <c r="U12" s="2895"/>
      <c r="V12" s="1411"/>
      <c r="W12" s="2889"/>
      <c r="X12" s="431"/>
      <c r="Y12" s="2896" t="s">
        <v>3489</v>
      </c>
      <c r="Z12" s="2897"/>
      <c r="AA12" s="2898"/>
      <c r="AB12" s="2899" t="s">
        <v>3037</v>
      </c>
      <c r="AC12" s="2900"/>
      <c r="AD12" s="2900"/>
      <c r="AE12" s="2900"/>
      <c r="AF12" s="2901"/>
      <c r="AG12" s="2899" t="s">
        <v>3038</v>
      </c>
      <c r="AH12" s="2900"/>
      <c r="AI12" s="2902"/>
      <c r="AJ12" s="2903"/>
      <c r="AK12" s="2896" t="s">
        <v>3052</v>
      </c>
      <c r="AL12" s="2897"/>
      <c r="AM12" s="2897"/>
      <c r="AN12" s="2896" t="s">
        <v>917</v>
      </c>
      <c r="AO12" s="2897"/>
      <c r="AP12" s="2897"/>
      <c r="AQ12" s="2897"/>
      <c r="AR12" s="2897"/>
      <c r="AS12" s="2904"/>
      <c r="AT12" s="2904"/>
      <c r="AU12" s="2904"/>
      <c r="AV12" s="2905"/>
      <c r="AW12" s="2906"/>
      <c r="AX12" s="247"/>
      <c r="AY12" s="5"/>
      <c r="AZ12" s="2889"/>
      <c r="BA12" s="486"/>
      <c r="BB12" s="2895"/>
      <c r="BC12" s="1756"/>
      <c r="BD12" s="2907" t="s">
        <v>3489</v>
      </c>
      <c r="BE12" s="2908"/>
      <c r="BF12" s="2909"/>
      <c r="BG12" s="2910" t="s">
        <v>3037</v>
      </c>
      <c r="BH12" s="2911"/>
      <c r="BI12" s="2911"/>
      <c r="BJ12" s="2911"/>
      <c r="BK12" s="2912"/>
      <c r="BL12" s="2910" t="s">
        <v>3038</v>
      </c>
      <c r="BM12" s="2911"/>
      <c r="BN12" s="2913"/>
      <c r="BO12" s="2914"/>
      <c r="BP12" s="2907" t="s">
        <v>3052</v>
      </c>
      <c r="BQ12" s="2908"/>
      <c r="BR12" s="2908"/>
      <c r="BS12" s="2907" t="s">
        <v>917</v>
      </c>
      <c r="BT12" s="2908"/>
      <c r="BU12" s="2908"/>
      <c r="BV12" s="2908"/>
      <c r="BW12" s="2908"/>
      <c r="BX12" s="2915"/>
      <c r="BY12" s="2915"/>
      <c r="BZ12" s="2915"/>
      <c r="CA12" s="2915"/>
      <c r="CB12" s="2916"/>
      <c r="CC12" s="2916"/>
      <c r="CD12" s="247"/>
      <c r="CE12" s="5"/>
      <c r="CF12" s="2889"/>
      <c r="CG12" s="486"/>
      <c r="CH12" s="486"/>
      <c r="CI12" s="431"/>
      <c r="CJ12" s="2915"/>
      <c r="CK12" s="2915"/>
      <c r="CL12" s="2915"/>
      <c r="CM12" s="2493"/>
      <c r="CN12" s="2916"/>
      <c r="CO12" s="2493"/>
      <c r="CP12" s="2915"/>
      <c r="CQ12" s="2915"/>
      <c r="CR12" s="2915"/>
      <c r="CS12" s="2915"/>
      <c r="CT12" s="2917"/>
      <c r="CU12" s="247"/>
      <c r="CV12" s="5"/>
      <c r="CW12" s="5"/>
      <c r="CX12" s="2889"/>
      <c r="CY12" s="486"/>
      <c r="CZ12" s="2895"/>
      <c r="DA12" s="1756"/>
      <c r="DB12" s="2907" t="s">
        <v>3489</v>
      </c>
      <c r="DC12" s="2908"/>
      <c r="DD12" s="2909"/>
      <c r="DE12" s="2910" t="s">
        <v>3037</v>
      </c>
      <c r="DF12" s="2911"/>
      <c r="DG12" s="2911"/>
      <c r="DH12" s="2911"/>
      <c r="DI12" s="2912"/>
      <c r="DJ12" s="2910" t="s">
        <v>3038</v>
      </c>
      <c r="DK12" s="2911"/>
      <c r="DL12" s="2913"/>
      <c r="DM12" s="2914"/>
      <c r="DN12" s="2907" t="s">
        <v>3052</v>
      </c>
      <c r="DO12" s="2908"/>
      <c r="DP12" s="2908"/>
      <c r="DQ12" s="2907" t="s">
        <v>917</v>
      </c>
      <c r="DR12" s="2908"/>
      <c r="DS12" s="2908"/>
      <c r="DT12" s="2908"/>
      <c r="DU12" s="2908"/>
      <c r="DV12" s="2915"/>
      <c r="DW12" s="2915"/>
      <c r="DX12" s="2915"/>
      <c r="DY12" s="2915"/>
      <c r="DZ12" s="2916"/>
      <c r="EA12" s="247"/>
      <c r="EB12" s="247"/>
      <c r="EC12" s="247"/>
      <c r="ED12" s="247"/>
      <c r="EE12" s="247"/>
      <c r="EF12" s="247"/>
      <c r="EG12" s="247"/>
      <c r="EH12" s="247"/>
      <c r="EI12" s="247"/>
      <c r="EJ12" s="247"/>
      <c r="EK12" s="247"/>
      <c r="EL12" s="247"/>
      <c r="EM12" s="247"/>
      <c r="EN12" s="247"/>
      <c r="EO12" s="247"/>
      <c r="EP12" s="247"/>
      <c r="EQ12" s="247"/>
      <c r="ER12" s="247"/>
      <c r="ES12" s="247"/>
      <c r="ET12" s="247"/>
      <c r="EU12" s="247"/>
      <c r="EV12" s="247"/>
      <c r="EW12" s="247"/>
      <c r="EX12" s="247"/>
      <c r="EY12" s="247"/>
      <c r="EZ12" s="247"/>
      <c r="FA12" s="247"/>
      <c r="FB12" s="247"/>
      <c r="FC12" s="247"/>
      <c r="FD12" s="247"/>
      <c r="FE12" s="247"/>
      <c r="FF12" s="247"/>
      <c r="FG12" s="247"/>
      <c r="FH12" s="247"/>
      <c r="FI12" s="247"/>
      <c r="FJ12" s="247"/>
      <c r="FK12" s="247"/>
    </row>
    <row r="13" spans="1:167" ht="15.6" customHeight="1">
      <c r="A13" s="1799"/>
      <c r="B13" s="1058"/>
      <c r="C13" s="1059"/>
      <c r="E13" s="2918"/>
      <c r="F13" s="473"/>
      <c r="G13" s="473"/>
      <c r="H13" s="1288"/>
      <c r="I13" s="2919" t="s">
        <v>5707</v>
      </c>
      <c r="J13" s="2920" t="s">
        <v>5708</v>
      </c>
      <c r="K13" s="2920"/>
      <c r="L13" s="2920"/>
      <c r="M13" s="2920"/>
      <c r="N13" s="2920" t="s">
        <v>5709</v>
      </c>
      <c r="O13" s="2919" t="s">
        <v>5710</v>
      </c>
      <c r="S13" s="2918"/>
      <c r="T13" s="473"/>
      <c r="U13" s="473"/>
      <c r="V13" s="473"/>
      <c r="W13" s="2921" t="s">
        <v>5711</v>
      </c>
      <c r="X13" s="1288"/>
      <c r="Y13" s="2764"/>
      <c r="Z13" s="2764"/>
      <c r="AA13" s="2663"/>
      <c r="AB13" s="2922" t="s">
        <v>5386</v>
      </c>
      <c r="AC13" s="2923"/>
      <c r="AD13" s="2924" t="s">
        <v>570</v>
      </c>
      <c r="AE13" s="2923"/>
      <c r="AF13" s="2925" t="s">
        <v>632</v>
      </c>
      <c r="AG13" s="2926" t="s">
        <v>5390</v>
      </c>
      <c r="AH13" s="2927"/>
      <c r="AI13" s="2927"/>
      <c r="AJ13" s="2764"/>
      <c r="AK13" s="2764"/>
      <c r="AL13" s="2764"/>
      <c r="AM13" s="2764"/>
      <c r="AN13" s="2764"/>
      <c r="AO13" s="2663"/>
      <c r="AP13" s="485"/>
      <c r="AQ13" s="485"/>
      <c r="AR13" s="484"/>
      <c r="AS13" s="2928" t="s">
        <v>3039</v>
      </c>
      <c r="AT13" s="2929" t="s">
        <v>5468</v>
      </c>
      <c r="AU13" s="2929" t="s">
        <v>5712</v>
      </c>
      <c r="AV13" s="2930" t="s">
        <v>5713</v>
      </c>
      <c r="AW13" s="2931" t="s">
        <v>5714</v>
      </c>
      <c r="AX13" s="247"/>
      <c r="AY13" s="5"/>
      <c r="AZ13" s="2918"/>
      <c r="BA13" s="473"/>
      <c r="BB13" s="473"/>
      <c r="BC13" s="1288"/>
      <c r="BD13" s="2889"/>
      <c r="BE13" s="2889"/>
      <c r="BF13" s="2190"/>
      <c r="BG13" s="2932" t="s">
        <v>5386</v>
      </c>
      <c r="BH13" s="2933"/>
      <c r="BI13" s="2934" t="s">
        <v>570</v>
      </c>
      <c r="BJ13" s="2933"/>
      <c r="BK13" s="2935" t="s">
        <v>632</v>
      </c>
      <c r="BL13" s="2936" t="s">
        <v>5390</v>
      </c>
      <c r="BM13" s="2937"/>
      <c r="BN13" s="2937"/>
      <c r="BO13" s="2889"/>
      <c r="BP13" s="2889"/>
      <c r="BQ13" s="2889"/>
      <c r="BR13" s="2889"/>
      <c r="BS13" s="2889"/>
      <c r="BT13" s="2190"/>
      <c r="BU13" s="431"/>
      <c r="BV13" s="431"/>
      <c r="BW13" s="486"/>
      <c r="BX13" s="2938" t="s">
        <v>3039</v>
      </c>
      <c r="BY13" s="2939" t="s">
        <v>5468</v>
      </c>
      <c r="BZ13" s="2939" t="s">
        <v>5712</v>
      </c>
      <c r="CA13" s="2939" t="s">
        <v>5713</v>
      </c>
      <c r="CB13" s="2919" t="s">
        <v>5715</v>
      </c>
      <c r="CC13" s="2919" t="s">
        <v>5716</v>
      </c>
      <c r="CD13" s="247"/>
      <c r="CE13" s="5"/>
      <c r="CF13" s="2918"/>
      <c r="CG13" s="473"/>
      <c r="CH13" s="473"/>
      <c r="CI13" s="1288"/>
      <c r="CJ13" s="2939" t="s">
        <v>5717</v>
      </c>
      <c r="CK13" s="2939" t="s">
        <v>5718</v>
      </c>
      <c r="CL13" s="2940" t="s">
        <v>3038</v>
      </c>
      <c r="CM13" s="2941"/>
      <c r="CN13" s="2919" t="s">
        <v>1449</v>
      </c>
      <c r="CO13" s="2942"/>
      <c r="CP13" s="2939"/>
      <c r="CQ13" s="2939" t="s">
        <v>5468</v>
      </c>
      <c r="CR13" s="2939" t="s">
        <v>5712</v>
      </c>
      <c r="CS13" s="2939" t="s">
        <v>5713</v>
      </c>
      <c r="CT13" s="2920" t="s">
        <v>5715</v>
      </c>
      <c r="CU13" s="247"/>
      <c r="CV13" s="5"/>
      <c r="CW13" s="5"/>
      <c r="CX13" s="2918"/>
      <c r="CY13" s="473"/>
      <c r="CZ13" s="473"/>
      <c r="DA13" s="1288"/>
      <c r="DB13" s="2889"/>
      <c r="DC13" s="2889"/>
      <c r="DD13" s="2190"/>
      <c r="DE13" s="2932" t="s">
        <v>5386</v>
      </c>
      <c r="DF13" s="2933"/>
      <c r="DG13" s="2934" t="s">
        <v>570</v>
      </c>
      <c r="DH13" s="2933"/>
      <c r="DI13" s="2935" t="s">
        <v>632</v>
      </c>
      <c r="DJ13" s="2936" t="s">
        <v>5390</v>
      </c>
      <c r="DK13" s="2937"/>
      <c r="DL13" s="2937"/>
      <c r="DM13" s="2889"/>
      <c r="DN13" s="2889"/>
      <c r="DO13" s="2889"/>
      <c r="DP13" s="2889"/>
      <c r="DQ13" s="2889"/>
      <c r="DR13" s="2190"/>
      <c r="DS13" s="431"/>
      <c r="DT13" s="431"/>
      <c r="DU13" s="486"/>
      <c r="DV13" s="2938" t="s">
        <v>3039</v>
      </c>
      <c r="DW13" s="2939" t="s">
        <v>5468</v>
      </c>
      <c r="DX13" s="2939" t="s">
        <v>5712</v>
      </c>
      <c r="DY13" s="2939" t="s">
        <v>5713</v>
      </c>
      <c r="DZ13" s="2919" t="s">
        <v>5715</v>
      </c>
      <c r="EA13" s="247"/>
      <c r="EB13" s="247"/>
      <c r="EC13" s="247"/>
      <c r="ED13" s="247"/>
      <c r="EE13" s="247"/>
      <c r="EF13" s="247"/>
      <c r="EG13" s="247"/>
      <c r="EH13" s="247"/>
      <c r="EI13" s="247"/>
      <c r="EJ13" s="247"/>
      <c r="EK13" s="247"/>
      <c r="EL13" s="247"/>
      <c r="EM13" s="247"/>
      <c r="EN13" s="247"/>
      <c r="EO13" s="247"/>
      <c r="EP13" s="247"/>
      <c r="EQ13" s="247"/>
      <c r="ER13" s="247"/>
      <c r="ES13" s="247"/>
      <c r="ET13" s="247"/>
      <c r="EU13" s="247"/>
      <c r="EV13" s="247"/>
      <c r="EW13" s="247"/>
      <c r="EX13" s="247"/>
      <c r="EY13" s="247"/>
      <c r="EZ13" s="247"/>
      <c r="FA13" s="247"/>
      <c r="FB13" s="247"/>
      <c r="FC13" s="247"/>
      <c r="FD13" s="247"/>
      <c r="FE13" s="247"/>
      <c r="FF13" s="247"/>
      <c r="FG13" s="247"/>
      <c r="FH13" s="247"/>
      <c r="FI13" s="247"/>
      <c r="FJ13" s="247"/>
      <c r="FK13" s="247"/>
    </row>
    <row r="14" spans="1:167" ht="15.6" customHeight="1">
      <c r="A14" s="1799"/>
      <c r="B14" s="1060"/>
      <c r="C14" s="1061"/>
      <c r="E14" s="2918"/>
      <c r="F14" s="473"/>
      <c r="G14" s="473"/>
      <c r="H14" s="1288"/>
      <c r="I14" s="2943" t="s">
        <v>5719</v>
      </c>
      <c r="J14" s="2944"/>
      <c r="K14" s="2944"/>
      <c r="L14" s="2944"/>
      <c r="M14" s="2944"/>
      <c r="N14" s="2944" t="s">
        <v>5720</v>
      </c>
      <c r="O14" s="2943" t="s">
        <v>5721</v>
      </c>
      <c r="S14" s="2918"/>
      <c r="T14" s="473"/>
      <c r="U14" s="473"/>
      <c r="V14" s="473"/>
      <c r="W14" s="2945" t="s">
        <v>1239</v>
      </c>
      <c r="X14" s="2946" t="s">
        <v>5722</v>
      </c>
      <c r="Y14" s="2926" t="s">
        <v>5386</v>
      </c>
      <c r="Z14" s="2926" t="s">
        <v>570</v>
      </c>
      <c r="AA14" s="2947" t="s">
        <v>5387</v>
      </c>
      <c r="AB14" s="2856" t="s">
        <v>5386</v>
      </c>
      <c r="AC14" s="448" t="s">
        <v>5386</v>
      </c>
      <c r="AD14" s="448" t="s">
        <v>570</v>
      </c>
      <c r="AE14" s="448" t="s">
        <v>570</v>
      </c>
      <c r="AF14" s="2948" t="s">
        <v>5723</v>
      </c>
      <c r="AG14" s="2949" t="s">
        <v>5378</v>
      </c>
      <c r="AH14" s="2949" t="s">
        <v>5724</v>
      </c>
      <c r="AI14" s="2949" t="s">
        <v>5725</v>
      </c>
      <c r="AJ14" s="2926" t="s">
        <v>1187</v>
      </c>
      <c r="AK14" s="2926" t="s">
        <v>5386</v>
      </c>
      <c r="AL14" s="2926" t="s">
        <v>570</v>
      </c>
      <c r="AM14" s="2950" t="s">
        <v>632</v>
      </c>
      <c r="AN14" s="2926" t="s">
        <v>5361</v>
      </c>
      <c r="AO14" s="2951" t="s">
        <v>5392</v>
      </c>
      <c r="AP14" s="2952" t="s">
        <v>5363</v>
      </c>
      <c r="AQ14" s="2952" t="s">
        <v>5364</v>
      </c>
      <c r="AR14" s="2927" t="s">
        <v>5365</v>
      </c>
      <c r="AS14" s="2953"/>
      <c r="AT14" s="2928" t="s">
        <v>5726</v>
      </c>
      <c r="AU14" s="2928" t="s">
        <v>5727</v>
      </c>
      <c r="AV14" s="2954" t="s">
        <v>5728</v>
      </c>
      <c r="AW14" s="2955" t="s">
        <v>38</v>
      </c>
      <c r="AX14" s="247"/>
      <c r="AY14" s="5"/>
      <c r="AZ14" s="2918"/>
      <c r="BA14" s="473"/>
      <c r="BB14" s="473"/>
      <c r="BC14" s="1288"/>
      <c r="BD14" s="2936" t="s">
        <v>5386</v>
      </c>
      <c r="BE14" s="2936" t="s">
        <v>570</v>
      </c>
      <c r="BF14" s="2956" t="s">
        <v>5387</v>
      </c>
      <c r="BG14" s="2957" t="s">
        <v>5386</v>
      </c>
      <c r="BH14" s="2958" t="s">
        <v>5386</v>
      </c>
      <c r="BI14" s="2958" t="s">
        <v>570</v>
      </c>
      <c r="BJ14" s="2958" t="s">
        <v>570</v>
      </c>
      <c r="BK14" s="1110" t="s">
        <v>5723</v>
      </c>
      <c r="BL14" s="2959" t="s">
        <v>5378</v>
      </c>
      <c r="BM14" s="2959" t="s">
        <v>5724</v>
      </c>
      <c r="BN14" s="2959" t="s">
        <v>5725</v>
      </c>
      <c r="BO14" s="2936" t="s">
        <v>1187</v>
      </c>
      <c r="BP14" s="2936" t="s">
        <v>5386</v>
      </c>
      <c r="BQ14" s="2936" t="s">
        <v>570</v>
      </c>
      <c r="BR14" s="2960" t="s">
        <v>632</v>
      </c>
      <c r="BS14" s="2936" t="s">
        <v>5361</v>
      </c>
      <c r="BT14" s="2961" t="s">
        <v>5392</v>
      </c>
      <c r="BU14" s="2962" t="s">
        <v>5363</v>
      </c>
      <c r="BV14" s="2962" t="s">
        <v>5364</v>
      </c>
      <c r="BW14" s="2937" t="s">
        <v>5365</v>
      </c>
      <c r="BX14" s="1593"/>
      <c r="BY14" s="2938" t="s">
        <v>5726</v>
      </c>
      <c r="BZ14" s="2938" t="s">
        <v>5727</v>
      </c>
      <c r="CA14" s="2938" t="s">
        <v>5728</v>
      </c>
      <c r="CB14" s="2963" t="s">
        <v>5721</v>
      </c>
      <c r="CC14" s="2963" t="s">
        <v>5729</v>
      </c>
      <c r="CD14" s="247"/>
      <c r="CE14" s="5"/>
      <c r="CF14" s="2918"/>
      <c r="CG14" s="473"/>
      <c r="CH14" s="473"/>
      <c r="CI14" s="1288"/>
      <c r="CJ14" s="2938" t="s">
        <v>630</v>
      </c>
      <c r="CK14" s="2938" t="s">
        <v>5730</v>
      </c>
      <c r="CL14" s="2964" t="s">
        <v>5731</v>
      </c>
      <c r="CM14" s="2965" t="s">
        <v>1187</v>
      </c>
      <c r="CN14" s="2963" t="s">
        <v>5732</v>
      </c>
      <c r="CO14" s="2966" t="s">
        <v>917</v>
      </c>
      <c r="CP14" s="2938" t="s">
        <v>3039</v>
      </c>
      <c r="CQ14" s="2938" t="s">
        <v>5726</v>
      </c>
      <c r="CR14" s="2938" t="s">
        <v>5727</v>
      </c>
      <c r="CS14" s="2938" t="s">
        <v>5728</v>
      </c>
      <c r="CT14" s="2967" t="s">
        <v>5721</v>
      </c>
      <c r="CU14" s="247"/>
      <c r="CV14" s="5"/>
      <c r="CW14" s="5"/>
      <c r="CX14" s="2918"/>
      <c r="CY14" s="473"/>
      <c r="CZ14" s="473"/>
      <c r="DA14" s="1288"/>
      <c r="DB14" s="2936" t="s">
        <v>5386</v>
      </c>
      <c r="DC14" s="2936" t="s">
        <v>570</v>
      </c>
      <c r="DD14" s="2956" t="s">
        <v>5387</v>
      </c>
      <c r="DE14" s="2957" t="s">
        <v>5386</v>
      </c>
      <c r="DF14" s="2958" t="s">
        <v>5386</v>
      </c>
      <c r="DG14" s="2958" t="s">
        <v>570</v>
      </c>
      <c r="DH14" s="2958" t="s">
        <v>570</v>
      </c>
      <c r="DI14" s="1110" t="s">
        <v>5723</v>
      </c>
      <c r="DJ14" s="2959" t="s">
        <v>5378</v>
      </c>
      <c r="DK14" s="2959" t="s">
        <v>5724</v>
      </c>
      <c r="DL14" s="2959" t="s">
        <v>5725</v>
      </c>
      <c r="DM14" s="2936" t="s">
        <v>1187</v>
      </c>
      <c r="DN14" s="2936" t="s">
        <v>5386</v>
      </c>
      <c r="DO14" s="2936" t="s">
        <v>570</v>
      </c>
      <c r="DP14" s="2960" t="s">
        <v>632</v>
      </c>
      <c r="DQ14" s="2936" t="s">
        <v>5361</v>
      </c>
      <c r="DR14" s="2961" t="s">
        <v>5392</v>
      </c>
      <c r="DS14" s="2962" t="s">
        <v>5363</v>
      </c>
      <c r="DT14" s="2962" t="s">
        <v>5364</v>
      </c>
      <c r="DU14" s="2937" t="s">
        <v>5365</v>
      </c>
      <c r="DV14" s="1593"/>
      <c r="DW14" s="2938" t="s">
        <v>5726</v>
      </c>
      <c r="DX14" s="2938" t="s">
        <v>5727</v>
      </c>
      <c r="DY14" s="2938" t="s">
        <v>5728</v>
      </c>
      <c r="DZ14" s="2963" t="s">
        <v>5721</v>
      </c>
      <c r="EA14" s="247"/>
      <c r="EB14" s="247"/>
      <c r="EC14" s="247"/>
      <c r="ED14" s="247"/>
      <c r="EE14" s="247"/>
      <c r="EF14" s="247"/>
      <c r="EG14" s="247"/>
      <c r="EH14" s="247"/>
      <c r="EI14" s="247"/>
      <c r="EJ14" s="247"/>
      <c r="EK14" s="247"/>
      <c r="EL14" s="247"/>
      <c r="EM14" s="247"/>
      <c r="EN14" s="247"/>
      <c r="EO14" s="247"/>
      <c r="EP14" s="247"/>
      <c r="EQ14" s="247"/>
      <c r="ER14" s="247"/>
      <c r="ES14" s="247"/>
      <c r="ET14" s="247"/>
      <c r="EU14" s="247"/>
      <c r="EV14" s="247"/>
      <c r="EW14" s="247"/>
      <c r="EX14" s="247"/>
      <c r="EY14" s="247"/>
      <c r="EZ14" s="247"/>
      <c r="FA14" s="247"/>
      <c r="FB14" s="247"/>
      <c r="FC14" s="247"/>
      <c r="FD14" s="247"/>
      <c r="FE14" s="247"/>
      <c r="FF14" s="247"/>
      <c r="FG14" s="247"/>
      <c r="FH14" s="247"/>
      <c r="FI14" s="247"/>
      <c r="FJ14" s="247"/>
      <c r="FK14" s="247"/>
    </row>
    <row r="15" spans="1:167" ht="15.6" customHeight="1">
      <c r="A15" s="1799"/>
      <c r="B15" s="1063"/>
      <c r="C15" s="2968"/>
      <c r="E15" s="2918"/>
      <c r="F15" s="473"/>
      <c r="G15" s="473"/>
      <c r="H15" s="1288"/>
      <c r="I15" s="1291"/>
      <c r="J15" s="120"/>
      <c r="K15" s="120"/>
      <c r="L15" s="120"/>
      <c r="M15" s="120"/>
      <c r="N15" s="478"/>
      <c r="O15" s="1288"/>
      <c r="S15" s="2918"/>
      <c r="T15" s="473"/>
      <c r="U15" s="473"/>
      <c r="V15" s="473"/>
      <c r="W15" s="2945" t="s">
        <v>1240</v>
      </c>
      <c r="X15" s="2946" t="s">
        <v>5733</v>
      </c>
      <c r="Y15" s="2767"/>
      <c r="Z15" s="1687"/>
      <c r="AA15" s="2871"/>
      <c r="AB15" s="2969" t="s">
        <v>1187</v>
      </c>
      <c r="AC15" s="451" t="s">
        <v>5734</v>
      </c>
      <c r="AD15" s="451" t="s">
        <v>1187</v>
      </c>
      <c r="AE15" s="451" t="s">
        <v>5734</v>
      </c>
      <c r="AF15" s="2029" t="s">
        <v>5730</v>
      </c>
      <c r="AG15" s="2970"/>
      <c r="AH15" s="2970"/>
      <c r="AI15" s="2970"/>
      <c r="AJ15" s="1687"/>
      <c r="AK15" s="1687"/>
      <c r="AL15" s="1687"/>
      <c r="AM15" s="1687"/>
      <c r="AN15" s="2767"/>
      <c r="AO15" s="2971"/>
      <c r="AP15" s="2487"/>
      <c r="AQ15" s="2487"/>
      <c r="AR15" s="2486"/>
      <c r="AS15" s="2972"/>
      <c r="AT15" s="2972"/>
      <c r="AU15" s="2972"/>
      <c r="AV15" s="2973"/>
      <c r="AW15" s="2974"/>
      <c r="AX15" s="247"/>
      <c r="AY15" s="5"/>
      <c r="AZ15" s="2918"/>
      <c r="BA15" s="473"/>
      <c r="BB15" s="473"/>
      <c r="BC15" s="1288"/>
      <c r="BD15" s="2975"/>
      <c r="BE15" s="2976"/>
      <c r="BF15" s="2977"/>
      <c r="BG15" s="2978" t="s">
        <v>1187</v>
      </c>
      <c r="BH15" s="2979" t="s">
        <v>5734</v>
      </c>
      <c r="BI15" s="2979" t="s">
        <v>1187</v>
      </c>
      <c r="BJ15" s="2979" t="s">
        <v>5734</v>
      </c>
      <c r="BK15" s="1109" t="s">
        <v>5730</v>
      </c>
      <c r="BL15" s="2980"/>
      <c r="BM15" s="2980"/>
      <c r="BN15" s="2980"/>
      <c r="BO15" s="2976"/>
      <c r="BP15" s="2976"/>
      <c r="BQ15" s="2976"/>
      <c r="BR15" s="2976"/>
      <c r="BS15" s="2975"/>
      <c r="BT15" s="1631"/>
      <c r="BU15" s="1629"/>
      <c r="BV15" s="1629"/>
      <c r="BW15" s="2981"/>
      <c r="BX15" s="2982"/>
      <c r="BY15" s="2982"/>
      <c r="BZ15" s="2982"/>
      <c r="CA15" s="2982"/>
      <c r="CB15" s="2983"/>
      <c r="CC15" s="2983"/>
      <c r="CD15" s="247"/>
      <c r="CE15" s="5"/>
      <c r="CF15" s="2918"/>
      <c r="CG15" s="473"/>
      <c r="CH15" s="473"/>
      <c r="CI15" s="1288"/>
      <c r="CJ15" s="2982"/>
      <c r="CK15" s="2982"/>
      <c r="CL15" s="2975"/>
      <c r="CM15" s="2981"/>
      <c r="CN15" s="2983"/>
      <c r="CO15" s="2984"/>
      <c r="CP15" s="2982"/>
      <c r="CQ15" s="2982"/>
      <c r="CR15" s="2982"/>
      <c r="CS15" s="2982"/>
      <c r="CT15" s="2985"/>
      <c r="CU15" s="247"/>
      <c r="CV15" s="5"/>
      <c r="CW15" s="5"/>
      <c r="CX15" s="2918"/>
      <c r="CY15" s="473"/>
      <c r="CZ15" s="473"/>
      <c r="DA15" s="1288"/>
      <c r="DB15" s="2975"/>
      <c r="DC15" s="2976"/>
      <c r="DD15" s="2977"/>
      <c r="DE15" s="2978" t="s">
        <v>1187</v>
      </c>
      <c r="DF15" s="2979" t="s">
        <v>5734</v>
      </c>
      <c r="DG15" s="2979" t="s">
        <v>1187</v>
      </c>
      <c r="DH15" s="2979" t="s">
        <v>5734</v>
      </c>
      <c r="DI15" s="1109" t="s">
        <v>5730</v>
      </c>
      <c r="DJ15" s="2980"/>
      <c r="DK15" s="2980"/>
      <c r="DL15" s="2980"/>
      <c r="DM15" s="2976"/>
      <c r="DN15" s="2976"/>
      <c r="DO15" s="2976"/>
      <c r="DP15" s="2976"/>
      <c r="DQ15" s="2975"/>
      <c r="DR15" s="1631"/>
      <c r="DS15" s="1629"/>
      <c r="DT15" s="1629"/>
      <c r="DU15" s="2981"/>
      <c r="DV15" s="2982"/>
      <c r="DW15" s="2982"/>
      <c r="DX15" s="2982"/>
      <c r="DY15" s="2982"/>
      <c r="DZ15" s="2983"/>
      <c r="EA15" s="247"/>
      <c r="EB15" s="247"/>
      <c r="EC15" s="247"/>
      <c r="ED15" s="247"/>
      <c r="EE15" s="247"/>
      <c r="EF15" s="247"/>
      <c r="EG15" s="247"/>
      <c r="EH15" s="247"/>
      <c r="EI15" s="247"/>
      <c r="EJ15" s="247"/>
      <c r="EK15" s="247"/>
      <c r="EL15" s="247"/>
      <c r="EM15" s="247"/>
      <c r="EN15" s="247"/>
      <c r="EO15" s="247"/>
      <c r="EP15" s="247"/>
      <c r="EQ15" s="247"/>
      <c r="ER15" s="247"/>
      <c r="ES15" s="247"/>
      <c r="ET15" s="247"/>
      <c r="EU15" s="247"/>
      <c r="EV15" s="247"/>
      <c r="EW15" s="247"/>
      <c r="EX15" s="247"/>
      <c r="EY15" s="247"/>
      <c r="EZ15" s="247"/>
      <c r="FA15" s="247"/>
      <c r="FB15" s="247"/>
      <c r="FC15" s="247"/>
      <c r="FD15" s="247"/>
      <c r="FE15" s="247"/>
      <c r="FF15" s="247"/>
      <c r="FG15" s="247"/>
      <c r="FH15" s="247"/>
      <c r="FI15" s="247"/>
      <c r="FJ15" s="247"/>
      <c r="FK15" s="247"/>
    </row>
    <row r="16" spans="1:167" ht="15.6" customHeight="1">
      <c r="A16" s="1799"/>
      <c r="B16" s="171"/>
      <c r="C16" s="171"/>
      <c r="E16" s="2918"/>
      <c r="F16" s="666"/>
      <c r="G16" s="682"/>
      <c r="H16" s="478"/>
      <c r="I16" s="1291"/>
      <c r="J16" s="120"/>
      <c r="K16" s="120"/>
      <c r="L16" s="120"/>
      <c r="M16" s="120"/>
      <c r="N16" s="478"/>
      <c r="O16" s="2935"/>
      <c r="S16" s="2921"/>
      <c r="T16" s="666"/>
      <c r="U16" s="682"/>
      <c r="V16" s="120"/>
      <c r="W16" s="2945" t="s">
        <v>1241</v>
      </c>
      <c r="X16" s="2946" t="s">
        <v>5735</v>
      </c>
      <c r="Y16" s="2751"/>
      <c r="Z16" s="79"/>
      <c r="AA16" s="2948"/>
      <c r="AB16" s="2764"/>
      <c r="AC16" s="485"/>
      <c r="AD16" s="484"/>
      <c r="AE16" s="485"/>
      <c r="AF16" s="485"/>
      <c r="AG16" s="490"/>
      <c r="AH16" s="490"/>
      <c r="AI16" s="490"/>
      <c r="AJ16" s="490"/>
      <c r="AK16" s="2751"/>
      <c r="AL16" s="490"/>
      <c r="AM16" s="472"/>
      <c r="AN16" s="490"/>
      <c r="AO16" s="490"/>
      <c r="AP16" s="490"/>
      <c r="AQ16" s="490"/>
      <c r="AR16" s="490"/>
      <c r="AS16" s="2751"/>
      <c r="AT16" s="2750"/>
      <c r="AU16" s="472"/>
      <c r="AV16" s="472"/>
      <c r="AW16" s="2986"/>
      <c r="AX16" s="247"/>
      <c r="AY16" s="5"/>
      <c r="AZ16" s="2921"/>
      <c r="BA16" s="666"/>
      <c r="BB16" s="682"/>
      <c r="BC16" s="478"/>
      <c r="BD16" s="2918"/>
      <c r="BE16" s="473"/>
      <c r="BF16" s="473"/>
      <c r="BG16" s="2918"/>
      <c r="BH16" s="1288"/>
      <c r="BI16" s="473"/>
      <c r="BJ16" s="1288"/>
      <c r="BK16" s="473"/>
      <c r="BL16" s="2918"/>
      <c r="BM16" s="473"/>
      <c r="BN16" s="473"/>
      <c r="BO16" s="1288"/>
      <c r="BP16" s="473"/>
      <c r="BQ16" s="473"/>
      <c r="BR16" s="473"/>
      <c r="BS16" s="2918"/>
      <c r="BT16" s="473"/>
      <c r="BU16" s="473"/>
      <c r="BV16" s="473"/>
      <c r="BW16" s="1288"/>
      <c r="BX16" s="473"/>
      <c r="BY16" s="1612"/>
      <c r="BZ16" s="473"/>
      <c r="CA16" s="1612"/>
      <c r="CB16" s="1288"/>
      <c r="CC16" s="1288"/>
      <c r="CD16" s="247"/>
      <c r="CE16" s="5"/>
      <c r="CF16" s="2921"/>
      <c r="CG16" s="666"/>
      <c r="CH16" s="682"/>
      <c r="CI16" s="478"/>
      <c r="CJ16" s="1612"/>
      <c r="CK16" s="1612"/>
      <c r="CL16" s="2918"/>
      <c r="CM16" s="1288"/>
      <c r="CN16" s="1612"/>
      <c r="CO16" s="1612"/>
      <c r="CP16" s="1612"/>
      <c r="CQ16" s="1612"/>
      <c r="CR16" s="1612"/>
      <c r="CS16" s="1612"/>
      <c r="CT16" s="1612"/>
      <c r="CU16" s="247"/>
      <c r="CV16" s="5"/>
      <c r="CW16" s="5"/>
      <c r="CX16" s="2921"/>
      <c r="CY16" s="666"/>
      <c r="CZ16" s="682"/>
      <c r="DA16" s="478"/>
      <c r="DB16" s="2918"/>
      <c r="DC16" s="473"/>
      <c r="DD16" s="473"/>
      <c r="DE16" s="2918"/>
      <c r="DF16" s="1288"/>
      <c r="DG16" s="473"/>
      <c r="DH16" s="1288"/>
      <c r="DI16" s="473"/>
      <c r="DJ16" s="2918"/>
      <c r="DK16" s="473"/>
      <c r="DL16" s="473"/>
      <c r="DM16" s="1288"/>
      <c r="DN16" s="473"/>
      <c r="DO16" s="473"/>
      <c r="DP16" s="473"/>
      <c r="DQ16" s="2918"/>
      <c r="DR16" s="473"/>
      <c r="DS16" s="473"/>
      <c r="DT16" s="473"/>
      <c r="DU16" s="1288"/>
      <c r="DV16" s="473"/>
      <c r="DW16" s="1612"/>
      <c r="DX16" s="1612"/>
      <c r="DY16" s="1612"/>
      <c r="DZ16" s="1288"/>
      <c r="EA16" s="247"/>
      <c r="EB16" s="247"/>
      <c r="EC16" s="247"/>
      <c r="ED16" s="247"/>
      <c r="EE16" s="247"/>
      <c r="EF16" s="247"/>
      <c r="EG16" s="247"/>
      <c r="EH16" s="247"/>
      <c r="EI16" s="247"/>
      <c r="EJ16" s="247"/>
      <c r="EK16" s="247"/>
      <c r="EL16" s="247"/>
      <c r="EM16" s="247"/>
      <c r="EN16" s="247"/>
      <c r="EO16" s="247"/>
      <c r="EP16" s="247"/>
      <c r="EQ16" s="247"/>
      <c r="ER16" s="247"/>
      <c r="ES16" s="247"/>
      <c r="ET16" s="247"/>
      <c r="EU16" s="247"/>
      <c r="EV16" s="247"/>
      <c r="EW16" s="247"/>
      <c r="EX16" s="247"/>
      <c r="EY16" s="247"/>
      <c r="EZ16" s="247"/>
      <c r="FA16" s="247"/>
      <c r="FB16" s="247"/>
      <c r="FC16" s="247"/>
      <c r="FD16" s="247"/>
      <c r="FE16" s="247"/>
      <c r="FF16" s="247"/>
      <c r="FG16" s="247"/>
      <c r="FH16" s="247"/>
      <c r="FI16" s="247"/>
      <c r="FJ16" s="247"/>
      <c r="FK16" s="247"/>
    </row>
    <row r="17" spans="1:167" ht="15.6" customHeight="1">
      <c r="A17" s="1799"/>
      <c r="B17" s="171"/>
      <c r="C17" s="171"/>
      <c r="E17" s="2918"/>
      <c r="F17" s="666"/>
      <c r="G17" s="682"/>
      <c r="H17" s="478"/>
      <c r="I17" s="1291"/>
      <c r="J17" s="120"/>
      <c r="K17" s="120"/>
      <c r="L17" s="120"/>
      <c r="M17" s="120"/>
      <c r="N17" s="478"/>
      <c r="O17" s="2987"/>
      <c r="P17" s="408"/>
      <c r="S17" s="2988"/>
      <c r="T17" s="666"/>
      <c r="U17" s="682"/>
      <c r="V17" s="120"/>
      <c r="W17" s="2945" t="s">
        <v>5736</v>
      </c>
      <c r="X17" s="2946" t="s">
        <v>5737</v>
      </c>
      <c r="Y17" s="2751"/>
      <c r="Z17" s="490"/>
      <c r="AA17" s="490"/>
      <c r="AB17" s="2751"/>
      <c r="AC17" s="472"/>
      <c r="AD17" s="490"/>
      <c r="AE17" s="472"/>
      <c r="AF17" s="472"/>
      <c r="AG17" s="490"/>
      <c r="AH17" s="490"/>
      <c r="AI17" s="490"/>
      <c r="AJ17" s="490"/>
      <c r="AK17" s="2751"/>
      <c r="AL17" s="490"/>
      <c r="AM17" s="472"/>
      <c r="AN17" s="490"/>
      <c r="AO17" s="490"/>
      <c r="AP17" s="490"/>
      <c r="AQ17" s="490"/>
      <c r="AR17" s="490"/>
      <c r="AS17" s="2751"/>
      <c r="AT17" s="2750"/>
      <c r="AU17" s="472"/>
      <c r="AV17" s="472"/>
      <c r="AW17" s="2986"/>
      <c r="AX17" s="247"/>
      <c r="AY17" s="5"/>
      <c r="AZ17" s="2988"/>
      <c r="BA17" s="666"/>
      <c r="BB17" s="682"/>
      <c r="BC17" s="478"/>
      <c r="BD17" s="2918"/>
      <c r="BE17" s="473"/>
      <c r="BF17" s="473"/>
      <c r="BG17" s="2918"/>
      <c r="BH17" s="1288"/>
      <c r="BI17" s="473"/>
      <c r="BJ17" s="1288"/>
      <c r="BK17" s="473"/>
      <c r="BL17" s="2918"/>
      <c r="BM17" s="473"/>
      <c r="BN17" s="473"/>
      <c r="BO17" s="1288"/>
      <c r="BP17" s="473"/>
      <c r="BQ17" s="473"/>
      <c r="BR17" s="473"/>
      <c r="BS17" s="2918"/>
      <c r="BT17" s="473"/>
      <c r="BU17" s="473"/>
      <c r="BV17" s="473"/>
      <c r="BW17" s="1288"/>
      <c r="BX17" s="473"/>
      <c r="BY17" s="1612"/>
      <c r="BZ17" s="473"/>
      <c r="CA17" s="1612"/>
      <c r="CB17" s="1288"/>
      <c r="CC17" s="1288"/>
      <c r="CD17" s="247"/>
      <c r="CE17" s="5"/>
      <c r="CF17" s="2988"/>
      <c r="CG17" s="666"/>
      <c r="CH17" s="682"/>
      <c r="CI17" s="478"/>
      <c r="CJ17" s="1612"/>
      <c r="CK17" s="1612"/>
      <c r="CL17" s="2918"/>
      <c r="CM17" s="1288"/>
      <c r="CN17" s="1612"/>
      <c r="CO17" s="1612"/>
      <c r="CP17" s="1612"/>
      <c r="CQ17" s="1612"/>
      <c r="CR17" s="1612"/>
      <c r="CS17" s="1612"/>
      <c r="CT17" s="1612"/>
      <c r="CU17" s="247"/>
      <c r="CV17" s="5"/>
      <c r="CW17" s="5"/>
      <c r="CX17" s="2988"/>
      <c r="CY17" s="666"/>
      <c r="CZ17" s="682"/>
      <c r="DA17" s="478"/>
      <c r="DB17" s="2918"/>
      <c r="DC17" s="473"/>
      <c r="DD17" s="473"/>
      <c r="DE17" s="2918"/>
      <c r="DF17" s="1288"/>
      <c r="DG17" s="473"/>
      <c r="DH17" s="1288"/>
      <c r="DI17" s="473"/>
      <c r="DJ17" s="2918"/>
      <c r="DK17" s="473"/>
      <c r="DL17" s="473"/>
      <c r="DM17" s="1288"/>
      <c r="DN17" s="473"/>
      <c r="DO17" s="473"/>
      <c r="DP17" s="473"/>
      <c r="DQ17" s="2918"/>
      <c r="DR17" s="473"/>
      <c r="DS17" s="473"/>
      <c r="DT17" s="473"/>
      <c r="DU17" s="1288"/>
      <c r="DV17" s="473"/>
      <c r="DW17" s="1612"/>
      <c r="DX17" s="1612"/>
      <c r="DY17" s="1612"/>
      <c r="DZ17" s="1288"/>
      <c r="EA17" s="247"/>
      <c r="EB17" s="247"/>
      <c r="EC17" s="247"/>
      <c r="ED17" s="247"/>
      <c r="EE17" s="247"/>
      <c r="EF17" s="247"/>
      <c r="EG17" s="247"/>
      <c r="EH17" s="247"/>
      <c r="EI17" s="247"/>
      <c r="EJ17" s="247"/>
      <c r="EK17" s="247"/>
      <c r="EL17" s="247"/>
      <c r="EM17" s="247"/>
      <c r="EN17" s="247"/>
      <c r="EO17" s="247"/>
      <c r="EP17" s="247"/>
      <c r="EQ17" s="247"/>
      <c r="ER17" s="247"/>
      <c r="ES17" s="247"/>
      <c r="ET17" s="247"/>
      <c r="EU17" s="247"/>
      <c r="EV17" s="247"/>
      <c r="EW17" s="247"/>
      <c r="EX17" s="247"/>
      <c r="EY17" s="247"/>
      <c r="EZ17" s="247"/>
      <c r="FA17" s="247"/>
      <c r="FB17" s="247"/>
      <c r="FC17" s="247"/>
      <c r="FD17" s="247"/>
      <c r="FE17" s="247"/>
      <c r="FF17" s="247"/>
      <c r="FG17" s="247"/>
      <c r="FH17" s="247"/>
      <c r="FI17" s="247"/>
      <c r="FJ17" s="247"/>
      <c r="FK17" s="247"/>
    </row>
    <row r="18" spans="1:167" ht="15.6" customHeight="1">
      <c r="A18" s="1799"/>
      <c r="B18" s="171"/>
      <c r="C18" s="171"/>
      <c r="E18" s="2918"/>
      <c r="F18" s="666"/>
      <c r="G18" s="682"/>
      <c r="H18" s="478"/>
      <c r="I18" s="1291"/>
      <c r="J18" s="120"/>
      <c r="K18" s="120"/>
      <c r="L18" s="120"/>
      <c r="M18" s="120"/>
      <c r="N18" s="478"/>
      <c r="O18" s="2935"/>
      <c r="S18" s="2921"/>
      <c r="T18" s="666"/>
      <c r="U18" s="682"/>
      <c r="V18" s="120"/>
      <c r="W18" s="2945" t="s">
        <v>5738</v>
      </c>
      <c r="X18" s="2946" t="s">
        <v>5739</v>
      </c>
      <c r="Y18" s="2751"/>
      <c r="Z18" s="490"/>
      <c r="AA18" s="490"/>
      <c r="AB18" s="2751"/>
      <c r="AC18" s="472"/>
      <c r="AD18" s="490"/>
      <c r="AE18" s="472"/>
      <c r="AF18" s="472"/>
      <c r="AG18" s="490"/>
      <c r="AH18" s="490"/>
      <c r="AI18" s="490"/>
      <c r="AJ18" s="490"/>
      <c r="AK18" s="2751"/>
      <c r="AL18" s="490"/>
      <c r="AM18" s="472"/>
      <c r="AN18" s="490"/>
      <c r="AO18" s="490"/>
      <c r="AP18" s="490"/>
      <c r="AQ18" s="490"/>
      <c r="AR18" s="490"/>
      <c r="AS18" s="2751"/>
      <c r="AT18" s="2750"/>
      <c r="AU18" s="472"/>
      <c r="AV18" s="472"/>
      <c r="AW18" s="2989"/>
      <c r="AX18" s="247"/>
      <c r="AY18" s="5"/>
      <c r="AZ18" s="2921"/>
      <c r="BA18" s="666"/>
      <c r="BB18" s="682"/>
      <c r="BC18" s="478"/>
      <c r="BD18" s="2918"/>
      <c r="BE18" s="473"/>
      <c r="BF18" s="473"/>
      <c r="BG18" s="2918"/>
      <c r="BH18" s="1288"/>
      <c r="BI18" s="473"/>
      <c r="BJ18" s="1288"/>
      <c r="BK18" s="473"/>
      <c r="BL18" s="2918"/>
      <c r="BM18" s="473"/>
      <c r="BN18" s="473"/>
      <c r="BO18" s="1288"/>
      <c r="BP18" s="473"/>
      <c r="BQ18" s="473"/>
      <c r="BR18" s="473"/>
      <c r="BS18" s="2918"/>
      <c r="BT18" s="473"/>
      <c r="BU18" s="473"/>
      <c r="BV18" s="473"/>
      <c r="BW18" s="1288"/>
      <c r="BX18" s="473"/>
      <c r="BY18" s="1612"/>
      <c r="BZ18" s="473"/>
      <c r="CA18" s="1612"/>
      <c r="CB18" s="1288"/>
      <c r="CC18" s="1288"/>
      <c r="CD18" s="247"/>
      <c r="CE18" s="5"/>
      <c r="CF18" s="2921"/>
      <c r="CG18" s="666"/>
      <c r="CH18" s="682"/>
      <c r="CI18" s="478"/>
      <c r="CJ18" s="1612"/>
      <c r="CK18" s="1612"/>
      <c r="CL18" s="2918"/>
      <c r="CM18" s="1288"/>
      <c r="CN18" s="1612"/>
      <c r="CO18" s="1612"/>
      <c r="CP18" s="1612"/>
      <c r="CQ18" s="1612"/>
      <c r="CR18" s="1612"/>
      <c r="CS18" s="1612"/>
      <c r="CT18" s="1612"/>
      <c r="CU18" s="247"/>
      <c r="CV18" s="5"/>
      <c r="CW18" s="5"/>
      <c r="CX18" s="2921"/>
      <c r="CY18" s="666"/>
      <c r="CZ18" s="682"/>
      <c r="DA18" s="478"/>
      <c r="DB18" s="2918"/>
      <c r="DC18" s="473"/>
      <c r="DD18" s="473"/>
      <c r="DE18" s="2918"/>
      <c r="DF18" s="1288"/>
      <c r="DG18" s="473"/>
      <c r="DH18" s="1288"/>
      <c r="DI18" s="473"/>
      <c r="DJ18" s="2918"/>
      <c r="DK18" s="473"/>
      <c r="DL18" s="473"/>
      <c r="DM18" s="1288"/>
      <c r="DN18" s="473"/>
      <c r="DO18" s="473"/>
      <c r="DP18" s="473"/>
      <c r="DQ18" s="2918"/>
      <c r="DR18" s="473"/>
      <c r="DS18" s="473"/>
      <c r="DT18" s="473"/>
      <c r="DU18" s="1288"/>
      <c r="DV18" s="473"/>
      <c r="DW18" s="1612"/>
      <c r="DX18" s="1612"/>
      <c r="DY18" s="1612"/>
      <c r="DZ18" s="1288"/>
      <c r="EA18" s="247"/>
      <c r="EB18" s="247"/>
      <c r="EC18" s="247"/>
      <c r="ED18" s="247"/>
      <c r="EE18" s="247"/>
      <c r="EF18" s="247"/>
      <c r="EG18" s="247"/>
      <c r="EH18" s="247"/>
      <c r="EI18" s="247"/>
      <c r="EJ18" s="247"/>
      <c r="EK18" s="247"/>
      <c r="EL18" s="247"/>
      <c r="EM18" s="247"/>
      <c r="EN18" s="247"/>
      <c r="EO18" s="247"/>
      <c r="EP18" s="247"/>
      <c r="EQ18" s="247"/>
      <c r="ER18" s="247"/>
      <c r="ES18" s="247"/>
      <c r="ET18" s="247"/>
      <c r="EU18" s="247"/>
      <c r="EV18" s="247"/>
      <c r="EW18" s="247"/>
      <c r="EX18" s="247"/>
      <c r="EY18" s="247"/>
      <c r="EZ18" s="247"/>
      <c r="FA18" s="247"/>
      <c r="FB18" s="247"/>
      <c r="FC18" s="247"/>
      <c r="FD18" s="247"/>
      <c r="FE18" s="247"/>
      <c r="FF18" s="247"/>
      <c r="FG18" s="247"/>
      <c r="FH18" s="247"/>
      <c r="FI18" s="247"/>
      <c r="FJ18" s="247"/>
      <c r="FK18" s="247"/>
    </row>
    <row r="19" spans="1:167" ht="15.6" customHeight="1">
      <c r="A19" s="1799"/>
      <c r="B19" s="171"/>
      <c r="C19" s="171"/>
      <c r="E19" s="2918"/>
      <c r="F19" s="666"/>
      <c r="G19" s="682"/>
      <c r="H19" s="478"/>
      <c r="I19" s="1291"/>
      <c r="J19" s="120"/>
      <c r="K19" s="120"/>
      <c r="L19" s="120"/>
      <c r="M19" s="120"/>
      <c r="N19" s="478"/>
      <c r="O19" s="2935"/>
      <c r="P19" s="2990"/>
      <c r="S19" s="2918"/>
      <c r="T19" s="666"/>
      <c r="U19" s="682"/>
      <c r="V19" s="120"/>
      <c r="W19" s="2945" t="s">
        <v>1242</v>
      </c>
      <c r="X19" s="2946" t="s">
        <v>632</v>
      </c>
      <c r="Y19" s="2751"/>
      <c r="Z19" s="490"/>
      <c r="AA19" s="490"/>
      <c r="AB19" s="2751"/>
      <c r="AC19" s="472"/>
      <c r="AD19" s="490"/>
      <c r="AE19" s="472"/>
      <c r="AF19" s="472"/>
      <c r="AG19" s="490"/>
      <c r="AH19" s="490"/>
      <c r="AI19" s="490"/>
      <c r="AJ19" s="490"/>
      <c r="AK19" s="2751"/>
      <c r="AL19" s="490"/>
      <c r="AM19" s="472"/>
      <c r="AN19" s="490"/>
      <c r="AO19" s="490"/>
      <c r="AP19" s="490"/>
      <c r="AQ19" s="490"/>
      <c r="AR19" s="490"/>
      <c r="AS19" s="2751"/>
      <c r="AT19" s="2750"/>
      <c r="AU19" s="472"/>
      <c r="AV19" s="472"/>
      <c r="AW19" s="2989"/>
      <c r="AX19" s="247"/>
      <c r="AY19" s="5"/>
      <c r="AZ19" s="2918"/>
      <c r="BA19" s="666"/>
      <c r="BB19" s="682"/>
      <c r="BC19" s="478"/>
      <c r="BD19" s="2918"/>
      <c r="BE19" s="473"/>
      <c r="BF19" s="473"/>
      <c r="BG19" s="2918"/>
      <c r="BH19" s="1288"/>
      <c r="BI19" s="473"/>
      <c r="BJ19" s="1288"/>
      <c r="BK19" s="473"/>
      <c r="BL19" s="2918"/>
      <c r="BM19" s="473"/>
      <c r="BN19" s="473"/>
      <c r="BO19" s="1288"/>
      <c r="BP19" s="473"/>
      <c r="BQ19" s="473"/>
      <c r="BR19" s="473"/>
      <c r="BS19" s="2918"/>
      <c r="BT19" s="473"/>
      <c r="BU19" s="473"/>
      <c r="BV19" s="473"/>
      <c r="BW19" s="1288"/>
      <c r="BX19" s="473"/>
      <c r="BY19" s="1612"/>
      <c r="BZ19" s="473"/>
      <c r="CA19" s="1612"/>
      <c r="CB19" s="1288"/>
      <c r="CC19" s="1288"/>
      <c r="CD19" s="247"/>
      <c r="CE19" s="5"/>
      <c r="CF19" s="2918"/>
      <c r="CG19" s="666"/>
      <c r="CH19" s="682"/>
      <c r="CI19" s="478"/>
      <c r="CJ19" s="1612"/>
      <c r="CK19" s="1612"/>
      <c r="CL19" s="2918"/>
      <c r="CM19" s="1288"/>
      <c r="CN19" s="1612"/>
      <c r="CO19" s="1612"/>
      <c r="CP19" s="1612"/>
      <c r="CQ19" s="1612"/>
      <c r="CR19" s="1612"/>
      <c r="CS19" s="1612"/>
      <c r="CT19" s="1612"/>
      <c r="CU19" s="247"/>
      <c r="CV19" s="5"/>
      <c r="CW19" s="5"/>
      <c r="CX19" s="2918"/>
      <c r="CY19" s="666"/>
      <c r="CZ19" s="682"/>
      <c r="DA19" s="478"/>
      <c r="DB19" s="2918"/>
      <c r="DC19" s="473"/>
      <c r="DD19" s="473"/>
      <c r="DE19" s="2918"/>
      <c r="DF19" s="1288"/>
      <c r="DG19" s="473"/>
      <c r="DH19" s="1288"/>
      <c r="DI19" s="473"/>
      <c r="DJ19" s="2918"/>
      <c r="DK19" s="473"/>
      <c r="DL19" s="473"/>
      <c r="DM19" s="1288"/>
      <c r="DN19" s="473"/>
      <c r="DO19" s="473"/>
      <c r="DP19" s="473"/>
      <c r="DQ19" s="2918"/>
      <c r="DR19" s="473"/>
      <c r="DS19" s="473"/>
      <c r="DT19" s="473"/>
      <c r="DU19" s="1288"/>
      <c r="DV19" s="473"/>
      <c r="DW19" s="1612"/>
      <c r="DX19" s="1612"/>
      <c r="DY19" s="1612"/>
      <c r="DZ19" s="1288"/>
      <c r="EA19" s="247"/>
      <c r="EB19" s="247"/>
      <c r="EC19" s="247"/>
      <c r="ED19" s="247"/>
      <c r="EE19" s="247"/>
      <c r="EF19" s="247"/>
      <c r="EG19" s="247"/>
      <c r="EH19" s="247"/>
      <c r="EI19" s="247"/>
      <c r="EJ19" s="247"/>
      <c r="EK19" s="247"/>
      <c r="EL19" s="247"/>
      <c r="EM19" s="247"/>
      <c r="EN19" s="247"/>
      <c r="EO19" s="247"/>
      <c r="EP19" s="247"/>
      <c r="EQ19" s="247"/>
      <c r="ER19" s="247"/>
      <c r="ES19" s="247"/>
      <c r="ET19" s="247"/>
      <c r="EU19" s="247"/>
      <c r="EV19" s="247"/>
      <c r="EW19" s="247"/>
      <c r="EX19" s="247"/>
      <c r="EY19" s="247"/>
      <c r="EZ19" s="247"/>
      <c r="FA19" s="247"/>
      <c r="FB19" s="247"/>
      <c r="FC19" s="247"/>
      <c r="FD19" s="247"/>
      <c r="FE19" s="247"/>
      <c r="FF19" s="247"/>
      <c r="FG19" s="247"/>
      <c r="FH19" s="247"/>
      <c r="FI19" s="247"/>
      <c r="FJ19" s="247"/>
      <c r="FK19" s="247"/>
    </row>
    <row r="20" spans="1:167" ht="15.6" customHeight="1">
      <c r="A20" s="1799"/>
      <c r="B20" s="171"/>
      <c r="C20" s="171"/>
      <c r="E20" s="2918"/>
      <c r="F20" s="473"/>
      <c r="G20" s="473"/>
      <c r="H20" s="1288"/>
      <c r="I20" s="1291"/>
      <c r="J20" s="120"/>
      <c r="K20" s="120"/>
      <c r="L20" s="120"/>
      <c r="M20" s="120"/>
      <c r="N20" s="478"/>
      <c r="O20" s="1288"/>
      <c r="P20" s="2990"/>
      <c r="S20" s="2918"/>
      <c r="T20" s="473"/>
      <c r="U20" s="473"/>
      <c r="V20" s="473"/>
      <c r="W20" s="2975"/>
      <c r="X20" s="1629"/>
      <c r="Y20" s="2751"/>
      <c r="Z20" s="490"/>
      <c r="AA20" s="490"/>
      <c r="AB20" s="2751"/>
      <c r="AC20" s="472"/>
      <c r="AD20" s="490"/>
      <c r="AE20" s="472"/>
      <c r="AF20" s="472"/>
      <c r="AG20" s="490"/>
      <c r="AH20" s="490"/>
      <c r="AI20" s="490"/>
      <c r="AJ20" s="490"/>
      <c r="AK20" s="2751"/>
      <c r="AL20" s="490"/>
      <c r="AM20" s="472"/>
      <c r="AN20" s="490"/>
      <c r="AO20" s="490"/>
      <c r="AP20" s="490"/>
      <c r="AQ20" s="490"/>
      <c r="AR20" s="490"/>
      <c r="AS20" s="2751"/>
      <c r="AT20" s="2750"/>
      <c r="AU20" s="472"/>
      <c r="AV20" s="472"/>
      <c r="AW20" s="2989"/>
      <c r="AX20" s="247"/>
      <c r="AY20" s="5"/>
      <c r="AZ20" s="2918"/>
      <c r="BA20" s="473"/>
      <c r="BB20" s="473"/>
      <c r="BC20" s="1288"/>
      <c r="BD20" s="2918"/>
      <c r="BE20" s="473"/>
      <c r="BF20" s="473"/>
      <c r="BG20" s="2918"/>
      <c r="BH20" s="1288"/>
      <c r="BI20" s="473"/>
      <c r="BJ20" s="1288"/>
      <c r="BK20" s="473"/>
      <c r="BL20" s="2918"/>
      <c r="BM20" s="473"/>
      <c r="BN20" s="473"/>
      <c r="BO20" s="1288"/>
      <c r="BP20" s="473"/>
      <c r="BQ20" s="473"/>
      <c r="BR20" s="473"/>
      <c r="BS20" s="2918"/>
      <c r="BT20" s="473"/>
      <c r="BU20" s="473"/>
      <c r="BV20" s="473"/>
      <c r="BW20" s="1288"/>
      <c r="BX20" s="473"/>
      <c r="BY20" s="1612"/>
      <c r="BZ20" s="473"/>
      <c r="CA20" s="1612"/>
      <c r="CB20" s="1288"/>
      <c r="CC20" s="1288"/>
      <c r="CD20" s="247"/>
      <c r="CE20" s="5"/>
      <c r="CF20" s="2918"/>
      <c r="CG20" s="473"/>
      <c r="CH20" s="473"/>
      <c r="CI20" s="1288"/>
      <c r="CJ20" s="1612"/>
      <c r="CK20" s="1612"/>
      <c r="CL20" s="2918"/>
      <c r="CM20" s="1288"/>
      <c r="CN20" s="1612"/>
      <c r="CO20" s="1612"/>
      <c r="CP20" s="1612"/>
      <c r="CQ20" s="1612"/>
      <c r="CR20" s="1612"/>
      <c r="CS20" s="1612"/>
      <c r="CT20" s="1612"/>
      <c r="CU20" s="247"/>
      <c r="CV20" s="5"/>
      <c r="CW20" s="5"/>
      <c r="CX20" s="2918"/>
      <c r="CY20" s="473"/>
      <c r="CZ20" s="473"/>
      <c r="DA20" s="1288"/>
      <c r="DB20" s="2918"/>
      <c r="DC20" s="473"/>
      <c r="DD20" s="473"/>
      <c r="DE20" s="2918"/>
      <c r="DF20" s="1288"/>
      <c r="DG20" s="473"/>
      <c r="DH20" s="1288"/>
      <c r="DI20" s="473"/>
      <c r="DJ20" s="2918"/>
      <c r="DK20" s="473"/>
      <c r="DL20" s="473"/>
      <c r="DM20" s="1288"/>
      <c r="DN20" s="473"/>
      <c r="DO20" s="473"/>
      <c r="DP20" s="473"/>
      <c r="DQ20" s="2918"/>
      <c r="DR20" s="473"/>
      <c r="DS20" s="473"/>
      <c r="DT20" s="473"/>
      <c r="DU20" s="1288"/>
      <c r="DV20" s="473"/>
      <c r="DW20" s="1612"/>
      <c r="DX20" s="1612"/>
      <c r="DY20" s="1612"/>
      <c r="DZ20" s="1288"/>
      <c r="EA20" s="247"/>
      <c r="EB20" s="247"/>
      <c r="EC20" s="247"/>
      <c r="ED20" s="247"/>
      <c r="EE20" s="247"/>
      <c r="EF20" s="247"/>
      <c r="EG20" s="247"/>
      <c r="EH20" s="247"/>
      <c r="EI20" s="247"/>
      <c r="EJ20" s="247"/>
      <c r="EK20" s="247"/>
      <c r="EL20" s="247"/>
      <c r="EM20" s="247"/>
      <c r="EN20" s="247"/>
      <c r="EO20" s="247"/>
      <c r="EP20" s="247"/>
      <c r="EQ20" s="247"/>
      <c r="ER20" s="247"/>
      <c r="ES20" s="247"/>
      <c r="ET20" s="247"/>
      <c r="EU20" s="247"/>
      <c r="EV20" s="247"/>
      <c r="EW20" s="247"/>
      <c r="EX20" s="247"/>
      <c r="EY20" s="247"/>
      <c r="EZ20" s="247"/>
      <c r="FA20" s="247"/>
      <c r="FB20" s="247"/>
      <c r="FC20" s="247"/>
      <c r="FD20" s="247"/>
      <c r="FE20" s="247"/>
      <c r="FF20" s="247"/>
      <c r="FG20" s="247"/>
      <c r="FH20" s="247"/>
      <c r="FI20" s="247"/>
      <c r="FJ20" s="247"/>
      <c r="FK20" s="247"/>
    </row>
    <row r="21" spans="1:167" ht="15.6" customHeight="1">
      <c r="A21" s="1799"/>
      <c r="B21" s="171"/>
      <c r="C21" s="171"/>
      <c r="D21" s="5" t="s">
        <v>1813</v>
      </c>
      <c r="E21" s="2991"/>
      <c r="F21" s="2992"/>
      <c r="G21" s="2981"/>
      <c r="H21" s="2993"/>
      <c r="I21" s="1291"/>
      <c r="J21" s="120"/>
      <c r="K21" s="120"/>
      <c r="L21" s="120"/>
      <c r="M21" s="120"/>
      <c r="N21" s="478"/>
      <c r="O21" s="1288"/>
      <c r="P21" s="2990"/>
      <c r="S21" s="2918"/>
      <c r="T21" s="473"/>
      <c r="U21" s="473"/>
      <c r="V21" s="473"/>
      <c r="W21" s="2918"/>
      <c r="X21" s="1288"/>
      <c r="Y21" s="2751"/>
      <c r="Z21" s="490"/>
      <c r="AA21" s="490"/>
      <c r="AB21" s="2751"/>
      <c r="AC21" s="472"/>
      <c r="AD21" s="2994"/>
      <c r="AE21" s="472"/>
      <c r="AF21" s="472"/>
      <c r="AG21" s="490"/>
      <c r="AH21" s="490"/>
      <c r="AI21" s="490"/>
      <c r="AJ21" s="490"/>
      <c r="AK21" s="2751"/>
      <c r="AL21" s="490"/>
      <c r="AM21" s="472"/>
      <c r="AN21" s="490"/>
      <c r="AO21" s="490"/>
      <c r="AP21" s="490"/>
      <c r="AQ21" s="490"/>
      <c r="AR21" s="490"/>
      <c r="AS21" s="2751"/>
      <c r="AT21" s="2750"/>
      <c r="AU21" s="472"/>
      <c r="AV21" s="472"/>
      <c r="AW21" s="2989"/>
      <c r="AX21" s="247"/>
      <c r="AY21" s="5"/>
      <c r="AZ21" s="2918"/>
      <c r="BA21" s="473"/>
      <c r="BB21" s="473"/>
      <c r="BC21" s="1288"/>
      <c r="BD21" s="2918"/>
      <c r="BE21" s="473"/>
      <c r="BF21" s="473"/>
      <c r="BG21" s="2918"/>
      <c r="BH21" s="1288"/>
      <c r="BI21" s="473"/>
      <c r="BJ21" s="1288"/>
      <c r="BK21" s="473"/>
      <c r="BL21" s="2918"/>
      <c r="BM21" s="473"/>
      <c r="BN21" s="473"/>
      <c r="BO21" s="1288"/>
      <c r="BP21" s="473"/>
      <c r="BQ21" s="473"/>
      <c r="BR21" s="473"/>
      <c r="BS21" s="2918"/>
      <c r="BT21" s="473"/>
      <c r="BU21" s="473"/>
      <c r="BV21" s="473"/>
      <c r="BW21" s="1288"/>
      <c r="BX21" s="473"/>
      <c r="BY21" s="1612"/>
      <c r="BZ21" s="473"/>
      <c r="CA21" s="1612"/>
      <c r="CB21" s="1288"/>
      <c r="CC21" s="1288"/>
      <c r="CD21" s="247"/>
      <c r="CE21" s="5"/>
      <c r="CF21" s="2918"/>
      <c r="CG21" s="473"/>
      <c r="CH21" s="473"/>
      <c r="CI21" s="1288"/>
      <c r="CJ21" s="1612"/>
      <c r="CK21" s="1612"/>
      <c r="CL21" s="2918"/>
      <c r="CM21" s="1288"/>
      <c r="CN21" s="1612"/>
      <c r="CO21" s="1612"/>
      <c r="CP21" s="1612"/>
      <c r="CQ21" s="1612"/>
      <c r="CR21" s="1612"/>
      <c r="CS21" s="1612"/>
      <c r="CT21" s="1612"/>
      <c r="CU21" s="247"/>
      <c r="CV21" s="5"/>
      <c r="CW21" s="5"/>
      <c r="CX21" s="2918"/>
      <c r="CY21" s="473"/>
      <c r="CZ21" s="473"/>
      <c r="DA21" s="1288"/>
      <c r="DB21" s="2918"/>
      <c r="DC21" s="473"/>
      <c r="DD21" s="473"/>
      <c r="DE21" s="2918"/>
      <c r="DF21" s="1288"/>
      <c r="DG21" s="473"/>
      <c r="DH21" s="1288"/>
      <c r="DI21" s="473"/>
      <c r="DJ21" s="2918"/>
      <c r="DK21" s="473"/>
      <c r="DL21" s="473"/>
      <c r="DM21" s="1288"/>
      <c r="DN21" s="473"/>
      <c r="DO21" s="473"/>
      <c r="DP21" s="473"/>
      <c r="DQ21" s="2918"/>
      <c r="DR21" s="473"/>
      <c r="DS21" s="473"/>
      <c r="DT21" s="473"/>
      <c r="DU21" s="1288"/>
      <c r="DV21" s="473"/>
      <c r="DW21" s="1612"/>
      <c r="DX21" s="1612"/>
      <c r="DY21" s="1612"/>
      <c r="DZ21" s="1288"/>
      <c r="EA21" s="247"/>
      <c r="EB21" s="247"/>
      <c r="EC21" s="247"/>
      <c r="ED21" s="247"/>
      <c r="EE21" s="247"/>
      <c r="EF21" s="247"/>
      <c r="EG21" s="247"/>
      <c r="EH21" s="247"/>
      <c r="EI21" s="247"/>
      <c r="EJ21" s="247"/>
      <c r="EK21" s="247"/>
      <c r="EL21" s="247"/>
      <c r="EM21" s="247"/>
      <c r="EN21" s="247"/>
      <c r="EO21" s="247"/>
      <c r="EP21" s="247"/>
      <c r="EQ21" s="247"/>
      <c r="ER21" s="247"/>
      <c r="ES21" s="247"/>
      <c r="ET21" s="247"/>
      <c r="EU21" s="247"/>
      <c r="EV21" s="247"/>
      <c r="EW21" s="247"/>
      <c r="EX21" s="247"/>
      <c r="EY21" s="247"/>
      <c r="EZ21" s="247"/>
      <c r="FA21" s="247"/>
      <c r="FB21" s="247"/>
      <c r="FC21" s="247"/>
      <c r="FD21" s="247"/>
      <c r="FE21" s="247"/>
      <c r="FF21" s="247"/>
      <c r="FG21" s="247"/>
      <c r="FH21" s="247"/>
      <c r="FI21" s="247"/>
      <c r="FJ21" s="247"/>
      <c r="FK21" s="247"/>
    </row>
    <row r="22" spans="1:167" ht="15.6" customHeight="1">
      <c r="A22" s="1799" t="s">
        <v>1403</v>
      </c>
      <c r="B22" s="171"/>
      <c r="C22" s="171"/>
      <c r="D22" s="5" t="s">
        <v>5740</v>
      </c>
      <c r="E22" s="2995" t="s">
        <v>5741</v>
      </c>
      <c r="F22" s="486"/>
      <c r="G22" s="486"/>
      <c r="H22" s="431"/>
      <c r="I22" s="2996"/>
      <c r="J22" s="2997"/>
      <c r="K22" s="2997"/>
      <c r="L22" s="2997"/>
      <c r="M22" s="2997"/>
      <c r="N22" s="2998"/>
      <c r="O22" s="1288"/>
      <c r="P22" s="2990"/>
      <c r="S22" s="2999" t="s">
        <v>5741</v>
      </c>
      <c r="T22" s="473"/>
      <c r="U22" s="473"/>
      <c r="V22" s="473"/>
      <c r="W22" s="2999" t="s">
        <v>5742</v>
      </c>
      <c r="X22" s="473"/>
      <c r="Y22" s="2751"/>
      <c r="Z22" s="490"/>
      <c r="AA22" s="661"/>
      <c r="AB22" s="2751"/>
      <c r="AC22" s="472"/>
      <c r="AD22" s="2994"/>
      <c r="AE22" s="472"/>
      <c r="AF22" s="472"/>
      <c r="AG22" s="490"/>
      <c r="AH22" s="490"/>
      <c r="AI22" s="490"/>
      <c r="AJ22" s="490"/>
      <c r="AK22" s="2751"/>
      <c r="AL22" s="490"/>
      <c r="AM22" s="472"/>
      <c r="AN22" s="490"/>
      <c r="AO22" s="490"/>
      <c r="AP22" s="490"/>
      <c r="AQ22" s="490"/>
      <c r="AR22" s="490"/>
      <c r="AS22" s="2751"/>
      <c r="AT22" s="2750"/>
      <c r="AU22" s="472"/>
      <c r="AV22" s="472"/>
      <c r="AW22" s="2989"/>
      <c r="AX22" s="247"/>
      <c r="AY22" s="5"/>
      <c r="AZ22" s="2999" t="s">
        <v>5741</v>
      </c>
      <c r="BA22" s="473"/>
      <c r="BB22" s="473"/>
      <c r="BC22" s="473"/>
      <c r="BD22" s="2918"/>
      <c r="BE22" s="473"/>
      <c r="BF22" s="473"/>
      <c r="BG22" s="2918"/>
      <c r="BH22" s="1288"/>
      <c r="BI22" s="473"/>
      <c r="BJ22" s="1288"/>
      <c r="BK22" s="473"/>
      <c r="BL22" s="2918"/>
      <c r="BM22" s="473"/>
      <c r="BN22" s="473"/>
      <c r="BO22" s="1288"/>
      <c r="BP22" s="473"/>
      <c r="BQ22" s="473"/>
      <c r="BR22" s="473"/>
      <c r="BS22" s="2918"/>
      <c r="BT22" s="473"/>
      <c r="BU22" s="473"/>
      <c r="BV22" s="473"/>
      <c r="BW22" s="1288"/>
      <c r="BX22" s="473"/>
      <c r="BY22" s="1612"/>
      <c r="BZ22" s="473"/>
      <c r="CA22" s="1612"/>
      <c r="CB22" s="1288"/>
      <c r="CC22" s="1288"/>
      <c r="CD22" s="247"/>
      <c r="CE22" s="5"/>
      <c r="CF22" s="2999" t="s">
        <v>5741</v>
      </c>
      <c r="CG22" s="473"/>
      <c r="CH22" s="473"/>
      <c r="CI22" s="1288"/>
      <c r="CJ22" s="1612"/>
      <c r="CK22" s="1612"/>
      <c r="CL22" s="2918"/>
      <c r="CM22" s="1288"/>
      <c r="CN22" s="1612"/>
      <c r="CO22" s="1612"/>
      <c r="CP22" s="1612"/>
      <c r="CQ22" s="1612"/>
      <c r="CR22" s="1612"/>
      <c r="CS22" s="1612"/>
      <c r="CT22" s="1612"/>
      <c r="CU22" s="247"/>
      <c r="CV22" s="5"/>
      <c r="CW22" s="5"/>
      <c r="CX22" s="2999" t="s">
        <v>5741</v>
      </c>
      <c r="CY22" s="473"/>
      <c r="CZ22" s="473"/>
      <c r="DA22" s="473"/>
      <c r="DB22" s="2918"/>
      <c r="DC22" s="473"/>
      <c r="DD22" s="473"/>
      <c r="DE22" s="2918"/>
      <c r="DF22" s="1288"/>
      <c r="DG22" s="473"/>
      <c r="DH22" s="1288"/>
      <c r="DI22" s="473"/>
      <c r="DJ22" s="2918"/>
      <c r="DK22" s="473"/>
      <c r="DL22" s="473"/>
      <c r="DM22" s="1288"/>
      <c r="DN22" s="473"/>
      <c r="DO22" s="473"/>
      <c r="DP22" s="473"/>
      <c r="DQ22" s="2918"/>
      <c r="DR22" s="473"/>
      <c r="DS22" s="473"/>
      <c r="DT22" s="473"/>
      <c r="DU22" s="1288"/>
      <c r="DV22" s="473"/>
      <c r="DW22" s="1612"/>
      <c r="DX22" s="1612"/>
      <c r="DY22" s="1612"/>
      <c r="DZ22" s="1288"/>
      <c r="EA22" s="247"/>
      <c r="EB22" s="247"/>
      <c r="EC22" s="247"/>
      <c r="ED22" s="247"/>
      <c r="EE22" s="247"/>
      <c r="EF22" s="247"/>
      <c r="EG22" s="247"/>
      <c r="EH22" s="247"/>
      <c r="EI22" s="247"/>
      <c r="EJ22" s="247"/>
      <c r="EK22" s="247"/>
      <c r="EL22" s="247"/>
      <c r="EM22" s="247"/>
      <c r="EN22" s="247"/>
      <c r="EO22" s="247"/>
      <c r="EP22" s="247"/>
      <c r="EQ22" s="247"/>
      <c r="ER22" s="247"/>
      <c r="ES22" s="247"/>
      <c r="ET22" s="247"/>
      <c r="EU22" s="247"/>
      <c r="EV22" s="247"/>
      <c r="EW22" s="247"/>
      <c r="EX22" s="247"/>
      <c r="EY22" s="247"/>
      <c r="EZ22" s="247"/>
      <c r="FA22" s="247"/>
      <c r="FB22" s="247"/>
      <c r="FC22" s="247"/>
      <c r="FD22" s="247"/>
      <c r="FE22" s="247"/>
      <c r="FF22" s="247"/>
      <c r="FG22" s="247"/>
      <c r="FH22" s="247"/>
      <c r="FI22" s="247"/>
      <c r="FJ22" s="247"/>
      <c r="FK22" s="247"/>
    </row>
    <row r="23" spans="1:167" ht="15.6" customHeight="1">
      <c r="A23" s="1799" t="s">
        <v>1403</v>
      </c>
      <c r="B23" s="171"/>
      <c r="C23" s="171"/>
      <c r="D23" s="5" t="s">
        <v>5743</v>
      </c>
      <c r="E23" s="1290" t="s">
        <v>616</v>
      </c>
      <c r="F23" s="473"/>
      <c r="G23" s="473"/>
      <c r="H23" s="1288"/>
      <c r="I23" s="2996"/>
      <c r="J23" s="2997"/>
      <c r="K23" s="2997"/>
      <c r="L23" s="2997"/>
      <c r="M23" s="2997"/>
      <c r="N23" s="2998"/>
      <c r="O23" s="1288"/>
      <c r="P23" s="2990"/>
      <c r="S23" s="1290" t="s">
        <v>616</v>
      </c>
      <c r="T23" s="473"/>
      <c r="U23" s="473"/>
      <c r="V23" s="473"/>
      <c r="W23" s="2918"/>
      <c r="X23" s="477"/>
      <c r="Y23" s="2751"/>
      <c r="Z23" s="490"/>
      <c r="AA23" s="490"/>
      <c r="AB23" s="2751"/>
      <c r="AC23" s="472"/>
      <c r="AD23" s="2994"/>
      <c r="AE23" s="472"/>
      <c r="AF23" s="472"/>
      <c r="AG23" s="490"/>
      <c r="AH23" s="490"/>
      <c r="AI23" s="490"/>
      <c r="AJ23" s="490"/>
      <c r="AK23" s="2751"/>
      <c r="AL23" s="490"/>
      <c r="AM23" s="472"/>
      <c r="AN23" s="490"/>
      <c r="AO23" s="490"/>
      <c r="AP23" s="490"/>
      <c r="AQ23" s="490"/>
      <c r="AR23" s="490"/>
      <c r="AS23" s="2751"/>
      <c r="AT23" s="2750"/>
      <c r="AU23" s="472"/>
      <c r="AV23" s="472"/>
      <c r="AW23" s="2989"/>
      <c r="AX23" s="247"/>
      <c r="AY23" s="5"/>
      <c r="AZ23" s="1290" t="s">
        <v>616</v>
      </c>
      <c r="BA23" s="473"/>
      <c r="BB23" s="473"/>
      <c r="BC23" s="473"/>
      <c r="BD23" s="2918"/>
      <c r="BE23" s="473"/>
      <c r="BF23" s="473"/>
      <c r="BG23" s="2918"/>
      <c r="BH23" s="1288"/>
      <c r="BI23" s="473"/>
      <c r="BJ23" s="1288"/>
      <c r="BK23" s="473"/>
      <c r="BL23" s="2918"/>
      <c r="BM23" s="473"/>
      <c r="BN23" s="473"/>
      <c r="BO23" s="1288"/>
      <c r="BP23" s="473"/>
      <c r="BQ23" s="473"/>
      <c r="BR23" s="473"/>
      <c r="BS23" s="2918"/>
      <c r="BT23" s="473"/>
      <c r="BU23" s="473"/>
      <c r="BV23" s="473"/>
      <c r="BW23" s="1288"/>
      <c r="BX23" s="473"/>
      <c r="BY23" s="1612"/>
      <c r="BZ23" s="473"/>
      <c r="CA23" s="1612"/>
      <c r="CB23" s="1288"/>
      <c r="CC23" s="1288"/>
      <c r="CD23" s="247"/>
      <c r="CE23" s="5"/>
      <c r="CF23" s="1290" t="s">
        <v>616</v>
      </c>
      <c r="CG23" s="473"/>
      <c r="CH23" s="473"/>
      <c r="CI23" s="1288"/>
      <c r="CJ23" s="1612"/>
      <c r="CK23" s="1612"/>
      <c r="CL23" s="2918"/>
      <c r="CM23" s="1288"/>
      <c r="CN23" s="1612"/>
      <c r="CO23" s="1612"/>
      <c r="CP23" s="1612"/>
      <c r="CQ23" s="1612"/>
      <c r="CR23" s="1612"/>
      <c r="CS23" s="1612"/>
      <c r="CT23" s="1612"/>
      <c r="CU23" s="247"/>
      <c r="CV23" s="5"/>
      <c r="CW23" s="5"/>
      <c r="CX23" s="1290" t="s">
        <v>616</v>
      </c>
      <c r="CY23" s="473"/>
      <c r="CZ23" s="473"/>
      <c r="DA23" s="473"/>
      <c r="DB23" s="2918"/>
      <c r="DC23" s="473"/>
      <c r="DD23" s="473"/>
      <c r="DE23" s="2918"/>
      <c r="DF23" s="1288"/>
      <c r="DG23" s="473"/>
      <c r="DH23" s="1288"/>
      <c r="DI23" s="473"/>
      <c r="DJ23" s="2918"/>
      <c r="DK23" s="473"/>
      <c r="DL23" s="473"/>
      <c r="DM23" s="1288"/>
      <c r="DN23" s="473"/>
      <c r="DO23" s="473"/>
      <c r="DP23" s="473"/>
      <c r="DQ23" s="2918"/>
      <c r="DR23" s="473"/>
      <c r="DS23" s="473"/>
      <c r="DT23" s="473"/>
      <c r="DU23" s="1288"/>
      <c r="DV23" s="473"/>
      <c r="DW23" s="1612"/>
      <c r="DX23" s="1612"/>
      <c r="DY23" s="1612"/>
      <c r="DZ23" s="1288"/>
      <c r="EA23" s="247"/>
      <c r="EB23" s="247"/>
      <c r="EC23" s="247"/>
      <c r="ED23" s="247"/>
      <c r="EE23" s="247"/>
      <c r="EF23" s="247"/>
      <c r="EG23" s="247"/>
      <c r="EH23" s="247"/>
      <c r="EI23" s="247"/>
      <c r="EJ23" s="247"/>
      <c r="EK23" s="247"/>
      <c r="EL23" s="247"/>
      <c r="EM23" s="247"/>
      <c r="EN23" s="247"/>
      <c r="EO23" s="247"/>
      <c r="EP23" s="247"/>
      <c r="EQ23" s="247"/>
      <c r="ER23" s="247"/>
      <c r="ES23" s="247"/>
      <c r="ET23" s="247"/>
      <c r="EU23" s="247"/>
      <c r="EV23" s="247"/>
      <c r="EW23" s="247"/>
      <c r="EX23" s="247"/>
      <c r="EY23" s="247"/>
      <c r="EZ23" s="247"/>
      <c r="FA23" s="247"/>
      <c r="FB23" s="247"/>
      <c r="FC23" s="247"/>
      <c r="FD23" s="247"/>
      <c r="FE23" s="247"/>
      <c r="FF23" s="247"/>
      <c r="FG23" s="247"/>
      <c r="FH23" s="247"/>
      <c r="FI23" s="247"/>
      <c r="FJ23" s="247"/>
      <c r="FK23" s="247"/>
    </row>
    <row r="24" spans="1:167" ht="15.6" customHeight="1">
      <c r="A24" s="1799" t="s">
        <v>1403</v>
      </c>
      <c r="B24" s="171"/>
      <c r="C24" s="171"/>
      <c r="E24" s="1287" t="s">
        <v>5604</v>
      </c>
      <c r="F24" s="473"/>
      <c r="G24" s="473"/>
      <c r="H24" s="1288"/>
      <c r="I24" s="2918"/>
      <c r="J24" s="473"/>
      <c r="K24" s="473"/>
      <c r="L24" s="473"/>
      <c r="M24" s="473"/>
      <c r="N24" s="1288"/>
      <c r="O24" s="1288"/>
      <c r="P24" s="2990"/>
      <c r="S24" s="1287" t="s">
        <v>5604</v>
      </c>
      <c r="T24" s="473"/>
      <c r="U24" s="473"/>
      <c r="V24" s="473"/>
      <c r="W24" s="2918"/>
      <c r="X24" s="477"/>
      <c r="Y24" s="2751"/>
      <c r="Z24" s="490"/>
      <c r="AA24" s="490"/>
      <c r="AB24" s="2751"/>
      <c r="AC24" s="472"/>
      <c r="AD24" s="2994"/>
      <c r="AE24" s="472"/>
      <c r="AF24" s="472"/>
      <c r="AG24" s="490"/>
      <c r="AH24" s="490"/>
      <c r="AI24" s="490"/>
      <c r="AJ24" s="490"/>
      <c r="AK24" s="2751"/>
      <c r="AL24" s="490"/>
      <c r="AM24" s="472"/>
      <c r="AN24" s="490"/>
      <c r="AO24" s="490"/>
      <c r="AP24" s="490"/>
      <c r="AQ24" s="490"/>
      <c r="AR24" s="490"/>
      <c r="AS24" s="2751"/>
      <c r="AT24" s="2750"/>
      <c r="AU24" s="472"/>
      <c r="AV24" s="472"/>
      <c r="AW24" s="2989"/>
      <c r="AX24" s="247" t="s">
        <v>3008</v>
      </c>
      <c r="AY24" s="5"/>
      <c r="AZ24" s="1287" t="s">
        <v>5604</v>
      </c>
      <c r="BA24" s="473"/>
      <c r="BB24" s="473"/>
      <c r="BC24" s="473"/>
      <c r="BD24" s="2918"/>
      <c r="BE24" s="473"/>
      <c r="BF24" s="473"/>
      <c r="BG24" s="2918"/>
      <c r="BH24" s="1288"/>
      <c r="BI24" s="473"/>
      <c r="BJ24" s="1288"/>
      <c r="BK24" s="473"/>
      <c r="BL24" s="2918"/>
      <c r="BM24" s="473"/>
      <c r="BN24" s="473"/>
      <c r="BO24" s="1288"/>
      <c r="BP24" s="473"/>
      <c r="BQ24" s="473"/>
      <c r="BR24" s="473"/>
      <c r="BS24" s="2918"/>
      <c r="BT24" s="473"/>
      <c r="BU24" s="473"/>
      <c r="BV24" s="473"/>
      <c r="BW24" s="1288"/>
      <c r="BX24" s="473"/>
      <c r="BY24" s="1612"/>
      <c r="BZ24" s="473"/>
      <c r="CA24" s="1612"/>
      <c r="CB24" s="1288"/>
      <c r="CC24" s="1288"/>
      <c r="CD24" s="247" t="s">
        <v>3008</v>
      </c>
      <c r="CE24" s="5"/>
      <c r="CF24" s="1287" t="s">
        <v>5604</v>
      </c>
      <c r="CG24" s="473"/>
      <c r="CH24" s="473"/>
      <c r="CI24" s="1288"/>
      <c r="CJ24" s="1612"/>
      <c r="CK24" s="1612"/>
      <c r="CL24" s="2918"/>
      <c r="CM24" s="1288"/>
      <c r="CN24" s="1612"/>
      <c r="CO24" s="1612"/>
      <c r="CP24" s="1612"/>
      <c r="CQ24" s="1612"/>
      <c r="CR24" s="1612"/>
      <c r="CS24" s="1612"/>
      <c r="CT24" s="1612"/>
      <c r="CU24" s="247" t="s">
        <v>3008</v>
      </c>
      <c r="CV24" s="5"/>
      <c r="CW24" s="5"/>
      <c r="CX24" s="1287" t="s">
        <v>5604</v>
      </c>
      <c r="CY24" s="473"/>
      <c r="CZ24" s="473"/>
      <c r="DA24" s="473"/>
      <c r="DB24" s="2918"/>
      <c r="DC24" s="473"/>
      <c r="DD24" s="473"/>
      <c r="DE24" s="2918"/>
      <c r="DF24" s="1288"/>
      <c r="DG24" s="473"/>
      <c r="DH24" s="1288"/>
      <c r="DI24" s="473"/>
      <c r="DJ24" s="2918"/>
      <c r="DK24" s="473"/>
      <c r="DL24" s="473"/>
      <c r="DM24" s="1288"/>
      <c r="DN24" s="473"/>
      <c r="DO24" s="473"/>
      <c r="DP24" s="473"/>
      <c r="DQ24" s="2918"/>
      <c r="DR24" s="473"/>
      <c r="DS24" s="473"/>
      <c r="DT24" s="473"/>
      <c r="DU24" s="1288"/>
      <c r="DV24" s="473"/>
      <c r="DW24" s="1612"/>
      <c r="DX24" s="1612"/>
      <c r="DY24" s="1612"/>
      <c r="DZ24" s="1288"/>
      <c r="EA24" s="247" t="s">
        <v>3008</v>
      </c>
      <c r="EB24" s="247"/>
      <c r="EC24" s="247"/>
      <c r="ED24" s="247"/>
      <c r="EE24" s="247"/>
      <c r="EF24" s="247"/>
      <c r="EG24" s="247"/>
      <c r="EH24" s="247"/>
      <c r="EI24" s="247"/>
      <c r="EJ24" s="247"/>
      <c r="EK24" s="247"/>
      <c r="EL24" s="247"/>
      <c r="EM24" s="247"/>
      <c r="EN24" s="247"/>
      <c r="EO24" s="247"/>
      <c r="EP24" s="247"/>
      <c r="EQ24" s="247"/>
      <c r="ER24" s="247"/>
      <c r="ES24" s="247"/>
      <c r="ET24" s="247"/>
      <c r="EU24" s="247"/>
      <c r="EV24" s="247"/>
      <c r="EW24" s="247"/>
      <c r="EX24" s="247"/>
      <c r="EY24" s="247"/>
      <c r="EZ24" s="247"/>
      <c r="FA24" s="247"/>
      <c r="FB24" s="247"/>
      <c r="FC24" s="247"/>
      <c r="FD24" s="247"/>
      <c r="FE24" s="247"/>
      <c r="FF24" s="247"/>
      <c r="FG24" s="247"/>
      <c r="FH24" s="247"/>
      <c r="FI24" s="247"/>
      <c r="FJ24" s="247"/>
      <c r="FK24" s="247"/>
    </row>
    <row r="25" spans="1:167" ht="15.6" customHeight="1">
      <c r="A25" s="1799" t="s">
        <v>1403</v>
      </c>
      <c r="B25" s="171"/>
      <c r="C25" s="171"/>
      <c r="D25" s="247">
        <v>3</v>
      </c>
      <c r="E25" s="1287"/>
      <c r="F25" s="473" t="s">
        <v>621</v>
      </c>
      <c r="G25" s="473"/>
      <c r="H25" s="473"/>
      <c r="I25" s="2918">
        <v>3875830.4508000002</v>
      </c>
      <c r="J25" s="473">
        <v>50000</v>
      </c>
      <c r="K25" s="473">
        <v>0</v>
      </c>
      <c r="L25" s="473">
        <v>0</v>
      </c>
      <c r="M25" s="473">
        <v>172000</v>
      </c>
      <c r="N25" s="1288">
        <v>-185600</v>
      </c>
      <c r="O25" s="1288">
        <v>3912230.4508000002</v>
      </c>
      <c r="P25" s="2990"/>
      <c r="S25" s="1287"/>
      <c r="T25" s="473" t="s">
        <v>621</v>
      </c>
      <c r="U25" s="473"/>
      <c r="V25" s="473"/>
      <c r="W25" s="2945" t="s">
        <v>1241</v>
      </c>
      <c r="X25" s="3000" t="s">
        <v>5744</v>
      </c>
      <c r="Y25" s="3001">
        <v>2.0846491817547254E-2</v>
      </c>
      <c r="Z25" s="3002">
        <v>2.9624285715342213E-2</v>
      </c>
      <c r="AA25" s="3003">
        <v>2.532816702756294E-2</v>
      </c>
      <c r="AB25" s="3001">
        <v>1.2961786087403792E-2</v>
      </c>
      <c r="AC25" s="3004">
        <v>0.10529514226779917</v>
      </c>
      <c r="AD25" s="3002">
        <v>0</v>
      </c>
      <c r="AE25" s="3004">
        <v>5.2302118129943865E-3</v>
      </c>
      <c r="AF25" s="3004">
        <v>2.0086092227223799E-2</v>
      </c>
      <c r="AG25" s="3005">
        <v>2.5490578239277684E-2</v>
      </c>
      <c r="AH25" s="3002">
        <v>2.221786365651042E-2</v>
      </c>
      <c r="AI25" s="3002">
        <v>6.0924296606041303E-3</v>
      </c>
      <c r="AJ25" s="3003">
        <v>0</v>
      </c>
      <c r="AK25" s="3001">
        <v>0</v>
      </c>
      <c r="AL25" s="3002">
        <v>0</v>
      </c>
      <c r="AM25" s="3004">
        <v>0</v>
      </c>
      <c r="AN25" s="3006">
        <v>5.6855312973784419E-2</v>
      </c>
      <c r="AO25" s="3003">
        <v>6.0261198766494765E-2</v>
      </c>
      <c r="AP25" s="3003">
        <v>5.9074254027469832E-2</v>
      </c>
      <c r="AQ25" s="3003">
        <v>4.8589138202405506E-2</v>
      </c>
      <c r="AR25" s="3003">
        <v>5.9453581948251018E-2</v>
      </c>
      <c r="AS25" s="3007">
        <v>0.19415067626004137</v>
      </c>
      <c r="AT25" s="3008">
        <v>2.389526978348069E-2</v>
      </c>
      <c r="AU25" s="3009">
        <v>1.9005265646962848E-2</v>
      </c>
      <c r="AV25" s="3009">
        <v>0.20554225387884376</v>
      </c>
      <c r="AW25" s="3010">
        <v>0.99999999999999989</v>
      </c>
      <c r="AX25" s="3011">
        <v>0</v>
      </c>
      <c r="AY25" s="5"/>
      <c r="AZ25" s="2918"/>
      <c r="BA25" s="473" t="s">
        <v>621</v>
      </c>
      <c r="BB25" s="473"/>
      <c r="BC25" s="473"/>
      <c r="BD25" s="2918">
        <v>81556.280080961413</v>
      </c>
      <c r="BE25" s="473">
        <v>115897.03265876127</v>
      </c>
      <c r="BF25" s="473">
        <v>99089.626308180261</v>
      </c>
      <c r="BG25" s="2918">
        <v>50709.49422789691</v>
      </c>
      <c r="BH25" s="1288">
        <v>411938.86190140207</v>
      </c>
      <c r="BI25" s="473">
        <v>0</v>
      </c>
      <c r="BJ25" s="1288">
        <v>20461.793918930514</v>
      </c>
      <c r="BK25" s="3012">
        <v>78581.421648922144</v>
      </c>
      <c r="BL25" s="2918">
        <v>99725.016396202016</v>
      </c>
      <c r="BM25" s="473">
        <v>86921.402748722699</v>
      </c>
      <c r="BN25" s="473">
        <v>23834.98883757259</v>
      </c>
      <c r="BO25" s="1288">
        <v>0</v>
      </c>
      <c r="BP25" s="473">
        <v>0</v>
      </c>
      <c r="BQ25" s="473">
        <v>0</v>
      </c>
      <c r="BR25" s="473">
        <v>0</v>
      </c>
      <c r="BS25" s="2918">
        <v>222431.08670580373</v>
      </c>
      <c r="BT25" s="473">
        <v>235755.69681599224</v>
      </c>
      <c r="BU25" s="473">
        <v>231112.09546456204</v>
      </c>
      <c r="BV25" s="473">
        <v>190091.9060535804</v>
      </c>
      <c r="BW25" s="1288">
        <v>232596.11370708083</v>
      </c>
      <c r="BX25" s="473">
        <v>759562.18770794652</v>
      </c>
      <c r="BY25" s="1612">
        <v>93483.80207701429</v>
      </c>
      <c r="BZ25" s="473">
        <v>74352.978989591225</v>
      </c>
      <c r="CA25" s="1612">
        <v>804128.66455087706</v>
      </c>
      <c r="CB25" s="523">
        <v>3912230.4508000007</v>
      </c>
      <c r="CC25" s="523">
        <v>3108101.7862491235</v>
      </c>
      <c r="CD25" s="3011">
        <v>0</v>
      </c>
      <c r="CE25" s="5"/>
      <c r="CF25" s="2918"/>
      <c r="CG25" s="473" t="s">
        <v>621</v>
      </c>
      <c r="CH25" s="473"/>
      <c r="CI25" s="1288"/>
      <c r="CJ25" s="1612">
        <v>296542.93904790294</v>
      </c>
      <c r="CK25" s="1612">
        <v>561691.57169715164</v>
      </c>
      <c r="CL25" s="2918">
        <v>210481.40798249733</v>
      </c>
      <c r="CM25" s="1288">
        <v>0</v>
      </c>
      <c r="CN25" s="1612">
        <v>0</v>
      </c>
      <c r="CO25" s="1612">
        <v>1111986.8987470195</v>
      </c>
      <c r="CP25" s="1612">
        <v>759562.18770794652</v>
      </c>
      <c r="CQ25" s="1612">
        <v>93483.80207701429</v>
      </c>
      <c r="CR25" s="1612">
        <v>74352.978989591225</v>
      </c>
      <c r="CS25" s="1612">
        <v>804128.66455087706</v>
      </c>
      <c r="CT25" s="1192">
        <v>3912230.4508000007</v>
      </c>
      <c r="CU25" s="3011">
        <v>0</v>
      </c>
      <c r="CV25" s="5"/>
      <c r="CW25" s="5"/>
      <c r="CX25" s="2918"/>
      <c r="CY25" s="473" t="s">
        <v>621</v>
      </c>
      <c r="CZ25" s="473"/>
      <c r="DA25" s="473"/>
      <c r="DB25" s="2918">
        <v>80797.467778802689</v>
      </c>
      <c r="DC25" s="473">
        <v>114818.70865872281</v>
      </c>
      <c r="DD25" s="473">
        <v>98167.681028376974</v>
      </c>
      <c r="DE25" s="2918">
        <v>50237.68521431541</v>
      </c>
      <c r="DF25" s="1288">
        <v>408106.11872285418</v>
      </c>
      <c r="DG25" s="473">
        <v>0</v>
      </c>
      <c r="DH25" s="1288">
        <v>20271.41420893752</v>
      </c>
      <c r="DI25" s="3012">
        <v>77850.2878918512</v>
      </c>
      <c r="DJ25" s="2918">
        <v>98797.159348292305</v>
      </c>
      <c r="DK25" s="473">
        <v>86112.672511625715</v>
      </c>
      <c r="DL25" s="473">
        <v>23613.224397926599</v>
      </c>
      <c r="DM25" s="1288">
        <v>0</v>
      </c>
      <c r="DN25" s="473">
        <v>0</v>
      </c>
      <c r="DO25" s="473">
        <v>0</v>
      </c>
      <c r="DP25" s="473">
        <v>0</v>
      </c>
      <c r="DQ25" s="2918">
        <v>220361.55331355796</v>
      </c>
      <c r="DR25" s="473">
        <v>233562.18918089182</v>
      </c>
      <c r="DS25" s="473">
        <v>228961.79261796211</v>
      </c>
      <c r="DT25" s="473">
        <v>188323.26142301285</v>
      </c>
      <c r="DU25" s="1288">
        <v>230432.00332416449</v>
      </c>
      <c r="DV25" s="473">
        <v>752495.10309208103</v>
      </c>
      <c r="DW25" s="1612">
        <v>92614.014256895593</v>
      </c>
      <c r="DX25" s="1612">
        <v>73661.187320041776</v>
      </c>
      <c r="DY25" s="1612">
        <v>796646.92650968709</v>
      </c>
      <c r="DZ25" s="523">
        <v>3875830.4508000002</v>
      </c>
      <c r="EA25" s="3011">
        <v>0</v>
      </c>
      <c r="EB25" s="247"/>
      <c r="EC25" s="247"/>
      <c r="ED25" s="247"/>
      <c r="EE25" s="247"/>
      <c r="EF25" s="247"/>
      <c r="EG25" s="247"/>
      <c r="EH25" s="247"/>
      <c r="EI25" s="247"/>
      <c r="EJ25" s="247"/>
      <c r="EK25" s="247"/>
      <c r="EL25" s="247"/>
      <c r="EM25" s="247"/>
      <c r="EN25" s="247"/>
      <c r="EO25" s="247"/>
      <c r="EP25" s="247"/>
      <c r="EQ25" s="247"/>
      <c r="ER25" s="247"/>
      <c r="ES25" s="247"/>
      <c r="ET25" s="247"/>
      <c r="EU25" s="247"/>
      <c r="EV25" s="247"/>
      <c r="EW25" s="247"/>
      <c r="EX25" s="247"/>
      <c r="EY25" s="247"/>
      <c r="EZ25" s="247"/>
      <c r="FA25" s="247"/>
      <c r="FB25" s="247"/>
      <c r="FC25" s="247"/>
      <c r="FD25" s="247"/>
      <c r="FE25" s="247"/>
      <c r="FF25" s="247"/>
      <c r="FG25" s="247"/>
      <c r="FH25" s="247"/>
      <c r="FI25" s="247"/>
      <c r="FJ25" s="247"/>
      <c r="FK25" s="247"/>
    </row>
    <row r="26" spans="1:167" ht="15.6" customHeight="1">
      <c r="A26" s="1799" t="s">
        <v>1403</v>
      </c>
      <c r="B26" s="171"/>
      <c r="C26" s="171"/>
      <c r="D26" s="247">
        <v>11</v>
      </c>
      <c r="E26" s="1287"/>
      <c r="F26" s="477" t="s">
        <v>637</v>
      </c>
      <c r="G26" s="473"/>
      <c r="H26" s="473"/>
      <c r="I26" s="2918">
        <v>1972221.2132000001</v>
      </c>
      <c r="J26" s="473">
        <v>220000</v>
      </c>
      <c r="K26" s="473">
        <v>0</v>
      </c>
      <c r="L26" s="473">
        <v>0</v>
      </c>
      <c r="M26" s="473">
        <v>1368460</v>
      </c>
      <c r="N26" s="1288">
        <v>-161200</v>
      </c>
      <c r="O26" s="1288">
        <v>3399481.2132000001</v>
      </c>
      <c r="P26" s="2990"/>
      <c r="S26" s="1287"/>
      <c r="T26" s="473" t="s">
        <v>637</v>
      </c>
      <c r="U26" s="473"/>
      <c r="V26" s="473"/>
      <c r="W26" s="2945" t="s">
        <v>1239</v>
      </c>
      <c r="X26" s="454" t="s">
        <v>5745</v>
      </c>
      <c r="Y26" s="3013"/>
      <c r="Z26" s="3014"/>
      <c r="AA26" s="3015"/>
      <c r="AB26" s="3013"/>
      <c r="AC26" s="3016"/>
      <c r="AD26" s="3014"/>
      <c r="AE26" s="3016"/>
      <c r="AF26" s="3016"/>
      <c r="AG26" s="3017"/>
      <c r="AH26" s="3014"/>
      <c r="AI26" s="3014"/>
      <c r="AJ26" s="3015"/>
      <c r="AK26" s="3013"/>
      <c r="AL26" s="3014"/>
      <c r="AM26" s="3016"/>
      <c r="AN26" s="3018"/>
      <c r="AO26" s="3015"/>
      <c r="AP26" s="3015"/>
      <c r="AQ26" s="3015"/>
      <c r="AR26" s="3015"/>
      <c r="AS26" s="3019"/>
      <c r="AT26" s="3020"/>
      <c r="AU26" s="3021"/>
      <c r="AV26" s="3022">
        <v>1</v>
      </c>
      <c r="AW26" s="3010">
        <v>1</v>
      </c>
      <c r="AX26" s="3011">
        <v>0</v>
      </c>
      <c r="AY26" s="5"/>
      <c r="AZ26" s="2918"/>
      <c r="BA26" s="473" t="s">
        <v>637</v>
      </c>
      <c r="BB26" s="473"/>
      <c r="BC26" s="473"/>
      <c r="BD26" s="2918">
        <v>0</v>
      </c>
      <c r="BE26" s="473">
        <v>0</v>
      </c>
      <c r="BF26" s="473">
        <v>0</v>
      </c>
      <c r="BG26" s="2918">
        <v>0</v>
      </c>
      <c r="BH26" s="1288">
        <v>0</v>
      </c>
      <c r="BI26" s="473">
        <v>0</v>
      </c>
      <c r="BJ26" s="1288">
        <v>0</v>
      </c>
      <c r="BK26" s="3012">
        <v>0</v>
      </c>
      <c r="BL26" s="2918">
        <v>0</v>
      </c>
      <c r="BM26" s="473">
        <v>0</v>
      </c>
      <c r="BN26" s="473">
        <v>0</v>
      </c>
      <c r="BO26" s="1288">
        <v>0</v>
      </c>
      <c r="BP26" s="473">
        <v>0</v>
      </c>
      <c r="BQ26" s="473">
        <v>0</v>
      </c>
      <c r="BR26" s="473">
        <v>0</v>
      </c>
      <c r="BS26" s="2918">
        <v>0</v>
      </c>
      <c r="BT26" s="473">
        <v>0</v>
      </c>
      <c r="BU26" s="473">
        <v>0</v>
      </c>
      <c r="BV26" s="473">
        <v>0</v>
      </c>
      <c r="BW26" s="1288">
        <v>0</v>
      </c>
      <c r="BX26" s="473">
        <v>0</v>
      </c>
      <c r="BY26" s="1612">
        <v>0</v>
      </c>
      <c r="BZ26" s="473">
        <v>0</v>
      </c>
      <c r="CA26" s="1612">
        <v>3399481.2132000001</v>
      </c>
      <c r="CB26" s="523">
        <v>3399481.2132000001</v>
      </c>
      <c r="CC26" s="523">
        <v>0</v>
      </c>
      <c r="CD26" s="3011">
        <v>0</v>
      </c>
      <c r="CE26" s="5"/>
      <c r="CF26" s="2918"/>
      <c r="CG26" s="473" t="s">
        <v>637</v>
      </c>
      <c r="CH26" s="473"/>
      <c r="CI26" s="1288"/>
      <c r="CJ26" s="1612">
        <v>0</v>
      </c>
      <c r="CK26" s="1612">
        <v>0</v>
      </c>
      <c r="CL26" s="2918">
        <v>0</v>
      </c>
      <c r="CM26" s="1288">
        <v>0</v>
      </c>
      <c r="CN26" s="1612">
        <v>0</v>
      </c>
      <c r="CO26" s="1612">
        <v>0</v>
      </c>
      <c r="CP26" s="1612">
        <v>0</v>
      </c>
      <c r="CQ26" s="1612">
        <v>0</v>
      </c>
      <c r="CR26" s="1612">
        <v>0</v>
      </c>
      <c r="CS26" s="1612">
        <v>3399481.2132000001</v>
      </c>
      <c r="CT26" s="1192">
        <v>3399481.2132000001</v>
      </c>
      <c r="CU26" s="3011">
        <v>0</v>
      </c>
      <c r="CV26" s="5"/>
      <c r="CW26" s="5"/>
      <c r="CX26" s="2918"/>
      <c r="CY26" s="473" t="s">
        <v>637</v>
      </c>
      <c r="CZ26" s="473"/>
      <c r="DA26" s="473"/>
      <c r="DB26" s="2918">
        <v>0</v>
      </c>
      <c r="DC26" s="473">
        <v>0</v>
      </c>
      <c r="DD26" s="473">
        <v>0</v>
      </c>
      <c r="DE26" s="2918">
        <v>0</v>
      </c>
      <c r="DF26" s="1288">
        <v>0</v>
      </c>
      <c r="DG26" s="473">
        <v>0</v>
      </c>
      <c r="DH26" s="1288">
        <v>0</v>
      </c>
      <c r="DI26" s="3012">
        <v>0</v>
      </c>
      <c r="DJ26" s="2918">
        <v>0</v>
      </c>
      <c r="DK26" s="473">
        <v>0</v>
      </c>
      <c r="DL26" s="473">
        <v>0</v>
      </c>
      <c r="DM26" s="1288">
        <v>0</v>
      </c>
      <c r="DN26" s="473">
        <v>0</v>
      </c>
      <c r="DO26" s="473">
        <v>0</v>
      </c>
      <c r="DP26" s="473">
        <v>0</v>
      </c>
      <c r="DQ26" s="2918">
        <v>0</v>
      </c>
      <c r="DR26" s="473">
        <v>0</v>
      </c>
      <c r="DS26" s="473">
        <v>0</v>
      </c>
      <c r="DT26" s="473">
        <v>0</v>
      </c>
      <c r="DU26" s="1288">
        <v>0</v>
      </c>
      <c r="DV26" s="473">
        <v>0</v>
      </c>
      <c r="DW26" s="1612">
        <v>0</v>
      </c>
      <c r="DX26" s="1612">
        <v>0</v>
      </c>
      <c r="DY26" s="1612">
        <v>1972221.2132000001</v>
      </c>
      <c r="DZ26" s="523">
        <v>1972221.2132000001</v>
      </c>
      <c r="EA26" s="3011">
        <v>0</v>
      </c>
      <c r="EB26" s="247"/>
      <c r="EC26" s="247"/>
      <c r="ED26" s="247"/>
      <c r="EE26" s="247"/>
      <c r="EF26" s="247"/>
      <c r="EG26" s="247"/>
      <c r="EH26" s="247"/>
      <c r="EI26" s="247"/>
      <c r="EJ26" s="247"/>
      <c r="EK26" s="247"/>
      <c r="EL26" s="247"/>
      <c r="EM26" s="247"/>
      <c r="EN26" s="247"/>
      <c r="EO26" s="247"/>
      <c r="EP26" s="247"/>
      <c r="EQ26" s="247"/>
      <c r="ER26" s="247"/>
      <c r="ES26" s="247"/>
      <c r="ET26" s="247"/>
      <c r="EU26" s="247"/>
      <c r="EV26" s="247"/>
      <c r="EW26" s="247"/>
      <c r="EX26" s="247"/>
      <c r="EY26" s="247"/>
      <c r="EZ26" s="247"/>
      <c r="FA26" s="247"/>
      <c r="FB26" s="247"/>
      <c r="FC26" s="247"/>
      <c r="FD26" s="247"/>
      <c r="FE26" s="247"/>
      <c r="FF26" s="247"/>
      <c r="FG26" s="247"/>
      <c r="FH26" s="247"/>
      <c r="FI26" s="247"/>
      <c r="FJ26" s="247"/>
      <c r="FK26" s="247"/>
    </row>
    <row r="27" spans="1:167" ht="15.6" customHeight="1">
      <c r="A27" s="1799" t="s">
        <v>1403</v>
      </c>
      <c r="B27" s="171"/>
      <c r="C27" s="171"/>
      <c r="D27" s="247">
        <v>28</v>
      </c>
      <c r="E27" s="1287"/>
      <c r="F27" s="477" t="s">
        <v>655</v>
      </c>
      <c r="G27" s="473"/>
      <c r="H27" s="1288"/>
      <c r="I27" s="2918">
        <v>8506390.7570666596</v>
      </c>
      <c r="J27" s="473">
        <v>1509600</v>
      </c>
      <c r="K27" s="473">
        <v>0</v>
      </c>
      <c r="L27" s="473">
        <v>0</v>
      </c>
      <c r="M27" s="473">
        <v>2567520</v>
      </c>
      <c r="N27" s="1288">
        <v>-569800</v>
      </c>
      <c r="O27" s="1288">
        <v>12013710.75706666</v>
      </c>
      <c r="P27" s="2990"/>
      <c r="S27" s="1287"/>
      <c r="T27" s="473" t="s">
        <v>655</v>
      </c>
      <c r="U27" s="473"/>
      <c r="V27" s="473"/>
      <c r="W27" s="2945" t="s">
        <v>1241</v>
      </c>
      <c r="X27" s="3000" t="s">
        <v>5744</v>
      </c>
      <c r="Y27" s="3023">
        <v>2.0697550891878223E-2</v>
      </c>
      <c r="Z27" s="3024">
        <v>2.9412630508540798E-2</v>
      </c>
      <c r="AA27" s="3024">
        <v>2.5147206092955725E-2</v>
      </c>
      <c r="AB27" s="3024">
        <v>1.2869178638866245E-2</v>
      </c>
      <c r="AC27" s="3024">
        <v>0.10454284513813931</v>
      </c>
      <c r="AD27" s="3024">
        <v>0</v>
      </c>
      <c r="AE27" s="3024">
        <v>5.192843770654678E-3</v>
      </c>
      <c r="AF27" s="3024">
        <v>1.9942584091870396E-2</v>
      </c>
      <c r="AG27" s="3024">
        <v>2.530845693311138E-2</v>
      </c>
      <c r="AH27" s="3024">
        <v>2.2059124756538599E-2</v>
      </c>
      <c r="AI27" s="3024">
        <v>6.0489013719517417E-3</v>
      </c>
      <c r="AJ27" s="3024">
        <v>0</v>
      </c>
      <c r="AK27" s="3024">
        <v>0</v>
      </c>
      <c r="AL27" s="3024">
        <v>0</v>
      </c>
      <c r="AM27" s="3024">
        <v>0</v>
      </c>
      <c r="AN27" s="3024">
        <v>5.6449101558567305E-2</v>
      </c>
      <c r="AO27" s="3024">
        <v>5.9830653483155902E-2</v>
      </c>
      <c r="AP27" s="3024">
        <v>5.8652189051018835E-2</v>
      </c>
      <c r="AQ27" s="3024">
        <v>4.8241985727798954E-2</v>
      </c>
      <c r="AR27" s="3024">
        <v>5.9028806805881094E-2</v>
      </c>
      <c r="AS27" s="3024">
        <v>0.19276353727787948</v>
      </c>
      <c r="AT27" s="3024">
        <v>2.3724546400773816E-2</v>
      </c>
      <c r="AU27" s="3024">
        <v>1.8869479641201347E-2</v>
      </c>
      <c r="AV27" s="3024">
        <v>0.21121837785921635</v>
      </c>
      <c r="AW27" s="3010">
        <v>1.0000000000000002</v>
      </c>
      <c r="AX27" s="3011">
        <v>0</v>
      </c>
      <c r="AY27" s="5"/>
      <c r="AZ27" s="2918"/>
      <c r="BA27" s="473" t="s">
        <v>655</v>
      </c>
      <c r="BB27" s="473"/>
      <c r="BC27" s="473"/>
      <c r="BD27" s="2918">
        <v>248654.38979469205</v>
      </c>
      <c r="BE27" s="473">
        <v>353354.8355340836</v>
      </c>
      <c r="BF27" s="473">
        <v>302111.26034911443</v>
      </c>
      <c r="BG27" s="2918">
        <v>154606.58984835987</v>
      </c>
      <c r="BH27" s="1288">
        <v>1255947.5032104182</v>
      </c>
      <c r="BI27" s="473">
        <v>0</v>
      </c>
      <c r="BJ27" s="1288">
        <v>62385.323067280697</v>
      </c>
      <c r="BK27" s="3012">
        <v>239584.43702820982</v>
      </c>
      <c r="BL27" s="2918">
        <v>304048.48130207846</v>
      </c>
      <c r="BM27" s="473">
        <v>265011.9443791032</v>
      </c>
      <c r="BN27" s="473">
        <v>72669.751480651918</v>
      </c>
      <c r="BO27" s="1288">
        <v>0</v>
      </c>
      <c r="BP27" s="473">
        <v>0</v>
      </c>
      <c r="BQ27" s="473">
        <v>0</v>
      </c>
      <c r="BR27" s="473">
        <v>0</v>
      </c>
      <c r="BS27" s="2918">
        <v>678163.17862090841</v>
      </c>
      <c r="BT27" s="473">
        <v>718788.16535291786</v>
      </c>
      <c r="BU27" s="473">
        <v>704630.43452773232</v>
      </c>
      <c r="BV27" s="473">
        <v>579565.26288031461</v>
      </c>
      <c r="BW27" s="1288">
        <v>709155.0113006233</v>
      </c>
      <c r="BX27" s="473">
        <v>2315805.3813654808</v>
      </c>
      <c r="BY27" s="1612">
        <v>285019.83830150351</v>
      </c>
      <c r="BZ27" s="473">
        <v>226692.47054575096</v>
      </c>
      <c r="CA27" s="1612">
        <v>2537516.498177438</v>
      </c>
      <c r="CB27" s="523">
        <v>12013710.75706666</v>
      </c>
      <c r="CC27" s="523">
        <v>9476194.2588892207</v>
      </c>
      <c r="CD27" s="3011">
        <v>0</v>
      </c>
      <c r="CE27" s="5"/>
      <c r="CF27" s="2918"/>
      <c r="CG27" s="473" t="s">
        <v>655</v>
      </c>
      <c r="CH27" s="473"/>
      <c r="CI27" s="1288"/>
      <c r="CJ27" s="1612">
        <v>904120.48567789001</v>
      </c>
      <c r="CK27" s="1612">
        <v>1712523.8531542686</v>
      </c>
      <c r="CL27" s="2918">
        <v>641730.17716183362</v>
      </c>
      <c r="CM27" s="1288">
        <v>0</v>
      </c>
      <c r="CN27" s="1612">
        <v>0</v>
      </c>
      <c r="CO27" s="1612">
        <v>3390302.0526824966</v>
      </c>
      <c r="CP27" s="1612">
        <v>2315805.3813654808</v>
      </c>
      <c r="CQ27" s="1612">
        <v>285019.83830150351</v>
      </c>
      <c r="CR27" s="1612">
        <v>226692.47054575096</v>
      </c>
      <c r="CS27" s="1612">
        <v>2537516.498177438</v>
      </c>
      <c r="CT27" s="1192">
        <v>12013710.75706666</v>
      </c>
      <c r="CU27" s="3011">
        <v>0</v>
      </c>
      <c r="CV27" s="5"/>
      <c r="CW27" s="5"/>
      <c r="CX27" s="2918"/>
      <c r="CY27" s="473" t="s">
        <v>655</v>
      </c>
      <c r="CZ27" s="473"/>
      <c r="DA27" s="473"/>
      <c r="DB27" s="2918">
        <v>176061.45560058972</v>
      </c>
      <c r="DC27" s="473">
        <v>250195.32829886829</v>
      </c>
      <c r="DD27" s="473">
        <v>213911.96147516897</v>
      </c>
      <c r="DE27" s="2918">
        <v>109470.26222469153</v>
      </c>
      <c r="DF27" s="1288">
        <v>889282.29160051944</v>
      </c>
      <c r="DG27" s="473">
        <v>0</v>
      </c>
      <c r="DH27" s="1288">
        <v>44172.358253588136</v>
      </c>
      <c r="DI27" s="3012">
        <v>169639.41299111093</v>
      </c>
      <c r="DJ27" s="2918">
        <v>215283.62413143826</v>
      </c>
      <c r="DK27" s="473">
        <v>187643.53493800026</v>
      </c>
      <c r="DL27" s="473">
        <v>51454.31872077813</v>
      </c>
      <c r="DM27" s="1288">
        <v>0</v>
      </c>
      <c r="DN27" s="473">
        <v>0</v>
      </c>
      <c r="DO27" s="473">
        <v>0</v>
      </c>
      <c r="DP27" s="473">
        <v>0</v>
      </c>
      <c r="DQ27" s="2918">
        <v>480178.11574251408</v>
      </c>
      <c r="DR27" s="473">
        <v>508942.9177783755</v>
      </c>
      <c r="DS27" s="473">
        <v>498918.43882531294</v>
      </c>
      <c r="DT27" s="473">
        <v>410365.18149749073</v>
      </c>
      <c r="DU27" s="1288">
        <v>502122.09661422047</v>
      </c>
      <c r="DV27" s="473">
        <v>1639721.9718000286</v>
      </c>
      <c r="DW27" s="1612">
        <v>201810.26221914147</v>
      </c>
      <c r="DX27" s="1612">
        <v>160511.16721057266</v>
      </c>
      <c r="DY27" s="1612">
        <v>1796706.0571442512</v>
      </c>
      <c r="DZ27" s="523">
        <v>8506390.7570666596</v>
      </c>
      <c r="EA27" s="3011">
        <v>0</v>
      </c>
      <c r="EB27" s="247"/>
      <c r="EC27" s="247"/>
      <c r="ED27" s="247"/>
      <c r="EE27" s="247"/>
      <c r="EF27" s="247"/>
      <c r="EG27" s="247"/>
      <c r="EH27" s="247"/>
      <c r="EI27" s="247"/>
      <c r="EJ27" s="247"/>
      <c r="EK27" s="247"/>
      <c r="EL27" s="247"/>
      <c r="EM27" s="247"/>
      <c r="EN27" s="247"/>
      <c r="EO27" s="247"/>
      <c r="EP27" s="247"/>
      <c r="EQ27" s="247"/>
      <c r="ER27" s="247"/>
      <c r="ES27" s="247"/>
      <c r="ET27" s="247"/>
      <c r="EU27" s="247"/>
      <c r="EV27" s="247"/>
      <c r="EW27" s="247"/>
      <c r="EX27" s="247"/>
      <c r="EY27" s="247"/>
      <c r="EZ27" s="247"/>
      <c r="FA27" s="247"/>
      <c r="FB27" s="247"/>
      <c r="FC27" s="247"/>
      <c r="FD27" s="247"/>
      <c r="FE27" s="247"/>
      <c r="FF27" s="247"/>
      <c r="FG27" s="247"/>
      <c r="FH27" s="247"/>
      <c r="FI27" s="247"/>
      <c r="FJ27" s="247"/>
      <c r="FK27" s="247"/>
    </row>
    <row r="28" spans="1:167" ht="15.6" customHeight="1">
      <c r="A28" s="1799" t="s">
        <v>5746</v>
      </c>
      <c r="B28" s="171"/>
      <c r="C28" s="171"/>
      <c r="E28" s="1287"/>
      <c r="F28" s="473"/>
      <c r="G28" s="473"/>
      <c r="H28" s="1288"/>
      <c r="I28" s="2918"/>
      <c r="J28" s="473"/>
      <c r="K28" s="473"/>
      <c r="L28" s="473"/>
      <c r="M28" s="473"/>
      <c r="N28" s="1288"/>
      <c r="O28" s="1288"/>
      <c r="P28" s="2990"/>
      <c r="S28" s="1287"/>
      <c r="T28" s="473">
        <v>0</v>
      </c>
      <c r="U28" s="473"/>
      <c r="V28" s="473"/>
      <c r="W28" s="2945" t="s">
        <v>1239</v>
      </c>
      <c r="X28" s="454" t="s">
        <v>5745</v>
      </c>
      <c r="Y28" s="3013"/>
      <c r="Z28" s="3014"/>
      <c r="AA28" s="3015"/>
      <c r="AB28" s="3013"/>
      <c r="AC28" s="3016"/>
      <c r="AD28" s="3014"/>
      <c r="AE28" s="3016"/>
      <c r="AF28" s="3016"/>
      <c r="AG28" s="3017"/>
      <c r="AH28" s="3014"/>
      <c r="AI28" s="3014"/>
      <c r="AJ28" s="3015"/>
      <c r="AK28" s="3013"/>
      <c r="AL28" s="3014"/>
      <c r="AM28" s="3016"/>
      <c r="AN28" s="3018"/>
      <c r="AO28" s="3015"/>
      <c r="AP28" s="3015"/>
      <c r="AQ28" s="3015"/>
      <c r="AR28" s="3015"/>
      <c r="AS28" s="3019"/>
      <c r="AT28" s="3020"/>
      <c r="AU28" s="3021"/>
      <c r="AV28" s="3022">
        <v>1</v>
      </c>
      <c r="AW28" s="3010">
        <v>1</v>
      </c>
      <c r="AX28" s="3011">
        <v>0</v>
      </c>
      <c r="AY28" s="5"/>
      <c r="AZ28" s="2918"/>
      <c r="BA28" s="473">
        <v>0</v>
      </c>
      <c r="BB28" s="473"/>
      <c r="BC28" s="473"/>
      <c r="BD28" s="2918">
        <v>0</v>
      </c>
      <c r="BE28" s="473">
        <v>0</v>
      </c>
      <c r="BF28" s="473">
        <v>0</v>
      </c>
      <c r="BG28" s="2918">
        <v>0</v>
      </c>
      <c r="BH28" s="1288">
        <v>0</v>
      </c>
      <c r="BI28" s="473">
        <v>0</v>
      </c>
      <c r="BJ28" s="1288">
        <v>0</v>
      </c>
      <c r="BK28" s="3012">
        <v>0</v>
      </c>
      <c r="BL28" s="2918">
        <v>0</v>
      </c>
      <c r="BM28" s="473">
        <v>0</v>
      </c>
      <c r="BN28" s="473">
        <v>0</v>
      </c>
      <c r="BO28" s="1288">
        <v>0</v>
      </c>
      <c r="BP28" s="473">
        <v>0</v>
      </c>
      <c r="BQ28" s="473">
        <v>0</v>
      </c>
      <c r="BR28" s="473">
        <v>0</v>
      </c>
      <c r="BS28" s="2918">
        <v>0</v>
      </c>
      <c r="BT28" s="473">
        <v>0</v>
      </c>
      <c r="BU28" s="473">
        <v>0</v>
      </c>
      <c r="BV28" s="473">
        <v>0</v>
      </c>
      <c r="BW28" s="1288">
        <v>0</v>
      </c>
      <c r="BX28" s="473">
        <v>0</v>
      </c>
      <c r="BY28" s="1612">
        <v>0</v>
      </c>
      <c r="BZ28" s="473">
        <v>0</v>
      </c>
      <c r="CA28" s="1612">
        <v>0</v>
      </c>
      <c r="CB28" s="523">
        <v>0</v>
      </c>
      <c r="CC28" s="523">
        <v>0</v>
      </c>
      <c r="CD28" s="3011">
        <v>0</v>
      </c>
      <c r="CE28" s="5"/>
      <c r="CF28" s="2918"/>
      <c r="CG28" s="473">
        <v>0</v>
      </c>
      <c r="CH28" s="473"/>
      <c r="CI28" s="1288"/>
      <c r="CJ28" s="1612">
        <v>0</v>
      </c>
      <c r="CK28" s="1612">
        <v>0</v>
      </c>
      <c r="CL28" s="2918">
        <v>0</v>
      </c>
      <c r="CM28" s="1288">
        <v>0</v>
      </c>
      <c r="CN28" s="1612">
        <v>0</v>
      </c>
      <c r="CO28" s="1612">
        <v>0</v>
      </c>
      <c r="CP28" s="1612">
        <v>0</v>
      </c>
      <c r="CQ28" s="1612">
        <v>0</v>
      </c>
      <c r="CR28" s="1612">
        <v>0</v>
      </c>
      <c r="CS28" s="1612">
        <v>0</v>
      </c>
      <c r="CT28" s="1192">
        <v>0</v>
      </c>
      <c r="CU28" s="3011">
        <v>0</v>
      </c>
      <c r="CV28" s="5"/>
      <c r="CW28" s="5"/>
      <c r="CX28" s="2918"/>
      <c r="CY28" s="473">
        <v>0</v>
      </c>
      <c r="CZ28" s="473"/>
      <c r="DA28" s="473"/>
      <c r="DB28" s="2918">
        <v>0</v>
      </c>
      <c r="DC28" s="473">
        <v>0</v>
      </c>
      <c r="DD28" s="473">
        <v>0</v>
      </c>
      <c r="DE28" s="2918">
        <v>0</v>
      </c>
      <c r="DF28" s="1288">
        <v>0</v>
      </c>
      <c r="DG28" s="473">
        <v>0</v>
      </c>
      <c r="DH28" s="1288">
        <v>0</v>
      </c>
      <c r="DI28" s="3012">
        <v>0</v>
      </c>
      <c r="DJ28" s="2918">
        <v>0</v>
      </c>
      <c r="DK28" s="473">
        <v>0</v>
      </c>
      <c r="DL28" s="473">
        <v>0</v>
      </c>
      <c r="DM28" s="1288">
        <v>0</v>
      </c>
      <c r="DN28" s="473">
        <v>0</v>
      </c>
      <c r="DO28" s="473">
        <v>0</v>
      </c>
      <c r="DP28" s="473">
        <v>0</v>
      </c>
      <c r="DQ28" s="2918">
        <v>0</v>
      </c>
      <c r="DR28" s="473">
        <v>0</v>
      </c>
      <c r="DS28" s="473">
        <v>0</v>
      </c>
      <c r="DT28" s="473">
        <v>0</v>
      </c>
      <c r="DU28" s="1288">
        <v>0</v>
      </c>
      <c r="DV28" s="473">
        <v>0</v>
      </c>
      <c r="DW28" s="1612">
        <v>0</v>
      </c>
      <c r="DX28" s="1612">
        <v>0</v>
      </c>
      <c r="DY28" s="1612">
        <v>0</v>
      </c>
      <c r="DZ28" s="523">
        <v>0</v>
      </c>
      <c r="EA28" s="3011">
        <v>0</v>
      </c>
      <c r="EB28" s="247"/>
      <c r="EC28" s="247"/>
      <c r="ED28" s="247"/>
      <c r="EE28" s="247"/>
      <c r="EF28" s="247"/>
      <c r="EG28" s="247"/>
      <c r="EH28" s="247"/>
      <c r="EI28" s="247"/>
      <c r="EJ28" s="247"/>
      <c r="EK28" s="247"/>
      <c r="EL28" s="247"/>
      <c r="EM28" s="247"/>
      <c r="EN28" s="247"/>
      <c r="EO28" s="247"/>
      <c r="EP28" s="247"/>
      <c r="EQ28" s="247"/>
      <c r="ER28" s="247"/>
      <c r="ES28" s="247"/>
      <c r="ET28" s="247"/>
      <c r="EU28" s="247"/>
      <c r="EV28" s="247"/>
      <c r="EW28" s="247"/>
      <c r="EX28" s="247"/>
      <c r="EY28" s="247"/>
      <c r="EZ28" s="247"/>
      <c r="FA28" s="247"/>
      <c r="FB28" s="247"/>
      <c r="FC28" s="247"/>
      <c r="FD28" s="247"/>
      <c r="FE28" s="247"/>
      <c r="FF28" s="247"/>
      <c r="FG28" s="247"/>
      <c r="FH28" s="247"/>
      <c r="FI28" s="247"/>
      <c r="FJ28" s="247"/>
      <c r="FK28" s="247"/>
    </row>
    <row r="29" spans="1:167" ht="15.6" customHeight="1">
      <c r="A29" s="1799" t="s">
        <v>1403</v>
      </c>
      <c r="B29" s="171"/>
      <c r="C29" s="171"/>
      <c r="D29" s="247">
        <v>19</v>
      </c>
      <c r="E29" s="1287"/>
      <c r="F29" s="3025" t="s">
        <v>645</v>
      </c>
      <c r="G29" s="473"/>
      <c r="H29" s="1288"/>
      <c r="I29" s="2918">
        <v>4540035.6380000003</v>
      </c>
      <c r="J29" s="473">
        <v>2311182</v>
      </c>
      <c r="K29" s="473">
        <v>0</v>
      </c>
      <c r="L29" s="473">
        <v>0</v>
      </c>
      <c r="M29" s="473">
        <v>297770.56</v>
      </c>
      <c r="N29" s="1288">
        <v>-323700</v>
      </c>
      <c r="O29" s="1288">
        <v>6825288.1979999999</v>
      </c>
      <c r="P29" s="2990"/>
      <c r="S29" s="1287"/>
      <c r="T29" s="473" t="s">
        <v>645</v>
      </c>
      <c r="U29" s="473"/>
      <c r="V29" s="473"/>
      <c r="W29" s="2945" t="s">
        <v>1239</v>
      </c>
      <c r="X29" s="477" t="s">
        <v>5747</v>
      </c>
      <c r="Y29" s="3026">
        <v>0</v>
      </c>
      <c r="Z29" s="3027">
        <v>0</v>
      </c>
      <c r="AA29" s="3028">
        <v>0</v>
      </c>
      <c r="AB29" s="3026">
        <v>0</v>
      </c>
      <c r="AC29" s="3029">
        <v>0</v>
      </c>
      <c r="AD29" s="3027">
        <v>0</v>
      </c>
      <c r="AE29" s="3029">
        <v>1</v>
      </c>
      <c r="AF29" s="3029">
        <v>0</v>
      </c>
      <c r="AG29" s="3030">
        <v>0</v>
      </c>
      <c r="AH29" s="3027">
        <v>0</v>
      </c>
      <c r="AI29" s="3027">
        <v>0</v>
      </c>
      <c r="AJ29" s="3028">
        <v>0</v>
      </c>
      <c r="AK29" s="3026">
        <v>0</v>
      </c>
      <c r="AL29" s="3027">
        <v>0</v>
      </c>
      <c r="AM29" s="3029">
        <v>0</v>
      </c>
      <c r="AN29" s="3031">
        <v>0</v>
      </c>
      <c r="AO29" s="3031">
        <v>0</v>
      </c>
      <c r="AP29" s="3031">
        <v>0</v>
      </c>
      <c r="AQ29" s="3031">
        <v>0</v>
      </c>
      <c r="AR29" s="3031">
        <v>0</v>
      </c>
      <c r="AS29" s="3032">
        <v>0</v>
      </c>
      <c r="AT29" s="3033">
        <v>0</v>
      </c>
      <c r="AU29" s="3034">
        <v>0</v>
      </c>
      <c r="AV29" s="3034">
        <v>0</v>
      </c>
      <c r="AW29" s="3010">
        <v>1</v>
      </c>
      <c r="AX29" s="3011">
        <v>0</v>
      </c>
      <c r="AY29" s="5"/>
      <c r="AZ29" s="2918"/>
      <c r="BA29" s="473" t="s">
        <v>645</v>
      </c>
      <c r="BB29" s="473"/>
      <c r="BC29" s="473"/>
      <c r="BD29" s="2918">
        <v>0</v>
      </c>
      <c r="BE29" s="473">
        <v>0</v>
      </c>
      <c r="BF29" s="473">
        <v>0</v>
      </c>
      <c r="BG29" s="2918">
        <v>0</v>
      </c>
      <c r="BH29" s="1288">
        <v>0</v>
      </c>
      <c r="BI29" s="473">
        <v>0</v>
      </c>
      <c r="BJ29" s="1288">
        <v>6825288.1979999999</v>
      </c>
      <c r="BK29" s="3012">
        <v>0</v>
      </c>
      <c r="BL29" s="2918">
        <v>0</v>
      </c>
      <c r="BM29" s="473">
        <v>0</v>
      </c>
      <c r="BN29" s="473">
        <v>0</v>
      </c>
      <c r="BO29" s="1288">
        <v>0</v>
      </c>
      <c r="BP29" s="473">
        <v>0</v>
      </c>
      <c r="BQ29" s="473">
        <v>0</v>
      </c>
      <c r="BR29" s="473">
        <v>0</v>
      </c>
      <c r="BS29" s="2918">
        <v>0</v>
      </c>
      <c r="BT29" s="473">
        <v>0</v>
      </c>
      <c r="BU29" s="473">
        <v>0</v>
      </c>
      <c r="BV29" s="473">
        <v>0</v>
      </c>
      <c r="BW29" s="1288">
        <v>0</v>
      </c>
      <c r="BX29" s="473">
        <v>0</v>
      </c>
      <c r="BY29" s="1612">
        <v>0</v>
      </c>
      <c r="BZ29" s="473">
        <v>0</v>
      </c>
      <c r="CA29" s="1612">
        <v>0</v>
      </c>
      <c r="CB29" s="523">
        <v>6825288.1979999999</v>
      </c>
      <c r="CC29" s="523">
        <v>6825288.1979999999</v>
      </c>
      <c r="CD29" s="3011">
        <v>0</v>
      </c>
      <c r="CE29" s="5"/>
      <c r="CF29" s="2918"/>
      <c r="CG29" s="473" t="s">
        <v>645</v>
      </c>
      <c r="CH29" s="473"/>
      <c r="CI29" s="1288"/>
      <c r="CJ29" s="1612">
        <v>0</v>
      </c>
      <c r="CK29" s="1612">
        <v>6825288.1979999999</v>
      </c>
      <c r="CL29" s="2918">
        <v>0</v>
      </c>
      <c r="CM29" s="1288">
        <v>0</v>
      </c>
      <c r="CN29" s="1612">
        <v>0</v>
      </c>
      <c r="CO29" s="1612">
        <v>0</v>
      </c>
      <c r="CP29" s="1612">
        <v>0</v>
      </c>
      <c r="CQ29" s="1612">
        <v>0</v>
      </c>
      <c r="CR29" s="1612">
        <v>0</v>
      </c>
      <c r="CS29" s="1612">
        <v>0</v>
      </c>
      <c r="CT29" s="1192">
        <v>6825288.1979999999</v>
      </c>
      <c r="CU29" s="3011">
        <v>0</v>
      </c>
      <c r="CV29" s="5"/>
      <c r="CW29" s="5"/>
      <c r="CX29" s="2918"/>
      <c r="CY29" s="473" t="s">
        <v>645</v>
      </c>
      <c r="CZ29" s="473"/>
      <c r="DA29" s="473"/>
      <c r="DB29" s="2918">
        <v>0</v>
      </c>
      <c r="DC29" s="473">
        <v>0</v>
      </c>
      <c r="DD29" s="473">
        <v>0</v>
      </c>
      <c r="DE29" s="2918">
        <v>0</v>
      </c>
      <c r="DF29" s="1288">
        <v>0</v>
      </c>
      <c r="DG29" s="473">
        <v>0</v>
      </c>
      <c r="DH29" s="1288">
        <v>4540035.6380000003</v>
      </c>
      <c r="DI29" s="3012">
        <v>0</v>
      </c>
      <c r="DJ29" s="2918">
        <v>0</v>
      </c>
      <c r="DK29" s="473">
        <v>0</v>
      </c>
      <c r="DL29" s="473">
        <v>0</v>
      </c>
      <c r="DM29" s="1288">
        <v>0</v>
      </c>
      <c r="DN29" s="473">
        <v>0</v>
      </c>
      <c r="DO29" s="473">
        <v>0</v>
      </c>
      <c r="DP29" s="473">
        <v>0</v>
      </c>
      <c r="DQ29" s="2918">
        <v>0</v>
      </c>
      <c r="DR29" s="473">
        <v>0</v>
      </c>
      <c r="DS29" s="473">
        <v>0</v>
      </c>
      <c r="DT29" s="473">
        <v>0</v>
      </c>
      <c r="DU29" s="1288">
        <v>0</v>
      </c>
      <c r="DV29" s="473">
        <v>0</v>
      </c>
      <c r="DW29" s="1612">
        <v>0</v>
      </c>
      <c r="DX29" s="1612">
        <v>0</v>
      </c>
      <c r="DY29" s="1612">
        <v>0</v>
      </c>
      <c r="DZ29" s="523">
        <v>4540035.6380000003</v>
      </c>
      <c r="EA29" s="3011">
        <v>0</v>
      </c>
      <c r="EB29" s="247"/>
      <c r="EC29" s="247"/>
      <c r="ED29" s="247"/>
      <c r="EE29" s="247"/>
      <c r="EF29" s="247"/>
      <c r="EG29" s="247"/>
      <c r="EH29" s="247"/>
      <c r="EI29" s="247"/>
      <c r="EJ29" s="247"/>
      <c r="EK29" s="247"/>
      <c r="EL29" s="247"/>
      <c r="EM29" s="247"/>
      <c r="EN29" s="247"/>
      <c r="EO29" s="247"/>
      <c r="EP29" s="247"/>
      <c r="EQ29" s="247"/>
      <c r="ER29" s="247"/>
      <c r="ES29" s="247"/>
      <c r="ET29" s="247"/>
      <c r="EU29" s="247"/>
      <c r="EV29" s="247"/>
      <c r="EW29" s="247"/>
      <c r="EX29" s="247"/>
      <c r="EY29" s="247"/>
      <c r="EZ29" s="247"/>
      <c r="FA29" s="247"/>
      <c r="FB29" s="247"/>
      <c r="FC29" s="247"/>
      <c r="FD29" s="247"/>
      <c r="FE29" s="247"/>
      <c r="FF29" s="247"/>
      <c r="FG29" s="247"/>
      <c r="FH29" s="247"/>
      <c r="FI29" s="247"/>
      <c r="FJ29" s="247"/>
      <c r="FK29" s="247"/>
    </row>
    <row r="30" spans="1:167" ht="15.6" customHeight="1">
      <c r="A30" s="1799" t="s">
        <v>1403</v>
      </c>
      <c r="B30" s="171"/>
      <c r="C30" s="171"/>
      <c r="E30" s="1287"/>
      <c r="F30" s="473"/>
      <c r="G30" s="473"/>
      <c r="H30" s="1288" t="s">
        <v>5748</v>
      </c>
      <c r="I30" s="2889">
        <v>18894478.059066661</v>
      </c>
      <c r="J30" s="486">
        <v>4090782</v>
      </c>
      <c r="K30" s="486">
        <v>0</v>
      </c>
      <c r="L30" s="486">
        <v>0</v>
      </c>
      <c r="M30" s="486">
        <v>4405750.5599999996</v>
      </c>
      <c r="N30" s="431">
        <v>-1240300</v>
      </c>
      <c r="O30" s="2190">
        <v>26150710.619066659</v>
      </c>
      <c r="P30" s="2990"/>
      <c r="S30" s="1287"/>
      <c r="T30" s="473"/>
      <c r="U30" s="473"/>
      <c r="V30" s="473"/>
      <c r="W30" s="2945"/>
      <c r="X30" s="477"/>
      <c r="Y30" s="3035"/>
      <c r="Z30" s="3036"/>
      <c r="AA30" s="3036"/>
      <c r="AB30" s="3035"/>
      <c r="AC30" s="3037"/>
      <c r="AD30" s="3036"/>
      <c r="AE30" s="3037"/>
      <c r="AF30" s="3037"/>
      <c r="AG30" s="3036"/>
      <c r="AH30" s="3036"/>
      <c r="AI30" s="3036"/>
      <c r="AJ30" s="3036"/>
      <c r="AK30" s="3035"/>
      <c r="AL30" s="3036"/>
      <c r="AM30" s="3037"/>
      <c r="AN30" s="3036"/>
      <c r="AO30" s="3036"/>
      <c r="AP30" s="3036"/>
      <c r="AQ30" s="3036"/>
      <c r="AR30" s="3036"/>
      <c r="AS30" s="3035"/>
      <c r="AT30" s="2795"/>
      <c r="AU30" s="3037"/>
      <c r="AV30" s="3037"/>
      <c r="AW30" s="3010">
        <v>0</v>
      </c>
      <c r="AX30" s="3011">
        <v>0</v>
      </c>
      <c r="AY30" s="5"/>
      <c r="AZ30" s="2918"/>
      <c r="BA30" s="473"/>
      <c r="BB30" s="473"/>
      <c r="BC30" s="473" t="s">
        <v>5748</v>
      </c>
      <c r="BD30" s="2889">
        <v>330210.66987565346</v>
      </c>
      <c r="BE30" s="486">
        <v>469251.86819284485</v>
      </c>
      <c r="BF30" s="486">
        <v>401200.8866572947</v>
      </c>
      <c r="BG30" s="2889">
        <v>205316.08407625678</v>
      </c>
      <c r="BH30" s="431">
        <v>1667886.3651118202</v>
      </c>
      <c r="BI30" s="486">
        <v>0</v>
      </c>
      <c r="BJ30" s="431">
        <v>6908135.3149862112</v>
      </c>
      <c r="BK30" s="486">
        <v>318165.85867713194</v>
      </c>
      <c r="BL30" s="2889">
        <v>403773.49769828049</v>
      </c>
      <c r="BM30" s="486">
        <v>351933.34712782589</v>
      </c>
      <c r="BN30" s="486">
        <v>96504.740318224503</v>
      </c>
      <c r="BO30" s="431">
        <v>0</v>
      </c>
      <c r="BP30" s="486">
        <v>0</v>
      </c>
      <c r="BQ30" s="486">
        <v>0</v>
      </c>
      <c r="BR30" s="486">
        <v>0</v>
      </c>
      <c r="BS30" s="2889">
        <v>900594.26532671216</v>
      </c>
      <c r="BT30" s="486">
        <v>954543.8621689101</v>
      </c>
      <c r="BU30" s="486">
        <v>935742.52999229438</v>
      </c>
      <c r="BV30" s="486">
        <v>769657.16893389495</v>
      </c>
      <c r="BW30" s="431">
        <v>941751.12500770413</v>
      </c>
      <c r="BX30" s="486">
        <v>3075367.5690734275</v>
      </c>
      <c r="BY30" s="2190">
        <v>378503.6403785178</v>
      </c>
      <c r="BZ30" s="486">
        <v>301045.44953534217</v>
      </c>
      <c r="CA30" s="2190">
        <v>6741126.3759283153</v>
      </c>
      <c r="CB30" s="512">
        <v>26150710.619066659</v>
      </c>
      <c r="CC30" s="512">
        <v>19409584.243138343</v>
      </c>
      <c r="CD30" s="3011">
        <v>0</v>
      </c>
      <c r="CE30" s="5"/>
      <c r="CF30" s="2918"/>
      <c r="CG30" s="473"/>
      <c r="CH30" s="473"/>
      <c r="CI30" s="1288" t="s">
        <v>5748</v>
      </c>
      <c r="CJ30" s="2190">
        <v>1200663.4247257928</v>
      </c>
      <c r="CK30" s="2190">
        <v>9099503.6228514202</v>
      </c>
      <c r="CL30" s="2889">
        <v>852211.58514433098</v>
      </c>
      <c r="CM30" s="431">
        <v>0</v>
      </c>
      <c r="CN30" s="2190">
        <v>0</v>
      </c>
      <c r="CO30" s="2190">
        <v>4502288.9514295161</v>
      </c>
      <c r="CP30" s="2190">
        <v>3075367.5690734275</v>
      </c>
      <c r="CQ30" s="2190">
        <v>378503.6403785178</v>
      </c>
      <c r="CR30" s="2190">
        <v>301045.44953534217</v>
      </c>
      <c r="CS30" s="2190">
        <v>6741126.3759283153</v>
      </c>
      <c r="CT30" s="3038">
        <v>26150710.619066659</v>
      </c>
      <c r="CU30" s="3011">
        <v>0</v>
      </c>
      <c r="CV30" s="5"/>
      <c r="CW30" s="5"/>
      <c r="CX30" s="2918"/>
      <c r="CY30" s="473"/>
      <c r="CZ30" s="473"/>
      <c r="DA30" s="473" t="s">
        <v>5748</v>
      </c>
      <c r="DB30" s="2889">
        <v>256858.92337939242</v>
      </c>
      <c r="DC30" s="486">
        <v>365014.03695759107</v>
      </c>
      <c r="DD30" s="486">
        <v>312079.64250354597</v>
      </c>
      <c r="DE30" s="2889">
        <v>159707.94743900694</v>
      </c>
      <c r="DF30" s="431">
        <v>1297388.4103233735</v>
      </c>
      <c r="DG30" s="486">
        <v>0</v>
      </c>
      <c r="DH30" s="431">
        <v>4604479.4104625257</v>
      </c>
      <c r="DI30" s="486">
        <v>247489.70088296215</v>
      </c>
      <c r="DJ30" s="2889">
        <v>314080.7834797306</v>
      </c>
      <c r="DK30" s="486">
        <v>273756.20744962594</v>
      </c>
      <c r="DL30" s="486">
        <v>75067.543118704722</v>
      </c>
      <c r="DM30" s="431">
        <v>0</v>
      </c>
      <c r="DN30" s="486">
        <v>0</v>
      </c>
      <c r="DO30" s="486">
        <v>0</v>
      </c>
      <c r="DP30" s="486">
        <v>0</v>
      </c>
      <c r="DQ30" s="2889">
        <v>700539.66905607202</v>
      </c>
      <c r="DR30" s="486">
        <v>742505.10695926729</v>
      </c>
      <c r="DS30" s="486">
        <v>727880.231443275</v>
      </c>
      <c r="DT30" s="486">
        <v>598688.44292050356</v>
      </c>
      <c r="DU30" s="431">
        <v>732554.09993838496</v>
      </c>
      <c r="DV30" s="486">
        <v>2392217.0748921097</v>
      </c>
      <c r="DW30" s="2190">
        <v>294424.27647603705</v>
      </c>
      <c r="DX30" s="2190">
        <v>234172.35453061445</v>
      </c>
      <c r="DY30" s="2190">
        <v>4565574.1968539385</v>
      </c>
      <c r="DZ30" s="512">
        <v>18894478.059066661</v>
      </c>
      <c r="EA30" s="3011">
        <v>0</v>
      </c>
      <c r="EB30" s="247"/>
      <c r="EC30" s="247"/>
      <c r="ED30" s="247"/>
      <c r="EE30" s="247"/>
      <c r="EF30" s="247"/>
      <c r="EG30" s="247"/>
      <c r="EH30" s="247"/>
      <c r="EI30" s="247"/>
      <c r="EJ30" s="247"/>
      <c r="EK30" s="247"/>
      <c r="EL30" s="247"/>
      <c r="EM30" s="247"/>
      <c r="EN30" s="247"/>
      <c r="EO30" s="247"/>
      <c r="EP30" s="247"/>
      <c r="EQ30" s="247"/>
      <c r="ER30" s="247"/>
      <c r="ES30" s="247"/>
      <c r="ET30" s="247"/>
      <c r="EU30" s="247"/>
      <c r="EV30" s="247"/>
      <c r="EW30" s="247"/>
      <c r="EX30" s="247"/>
      <c r="EY30" s="247"/>
      <c r="EZ30" s="247"/>
      <c r="FA30" s="247"/>
      <c r="FB30" s="247"/>
      <c r="FC30" s="247"/>
      <c r="FD30" s="247"/>
      <c r="FE30" s="247"/>
      <c r="FF30" s="247"/>
      <c r="FG30" s="247"/>
      <c r="FH30" s="247"/>
      <c r="FI30" s="247"/>
      <c r="FJ30" s="247"/>
      <c r="FK30" s="247"/>
    </row>
    <row r="31" spans="1:167" ht="15.6" customHeight="1">
      <c r="A31" s="1799" t="s">
        <v>5746</v>
      </c>
      <c r="B31" s="3039"/>
      <c r="C31" s="171"/>
      <c r="E31" s="1287"/>
      <c r="F31" s="473"/>
      <c r="G31" s="473"/>
      <c r="H31" s="1288"/>
      <c r="I31" s="2918"/>
      <c r="J31" s="473"/>
      <c r="K31" s="473"/>
      <c r="L31" s="473"/>
      <c r="M31" s="473"/>
      <c r="N31" s="1288"/>
      <c r="O31" s="1612"/>
      <c r="P31" s="2990"/>
      <c r="S31" s="1287"/>
      <c r="T31" s="473"/>
      <c r="U31" s="473"/>
      <c r="V31" s="473"/>
      <c r="W31" s="2945"/>
      <c r="X31" s="477"/>
      <c r="Y31" s="3035"/>
      <c r="Z31" s="3036"/>
      <c r="AA31" s="3036"/>
      <c r="AB31" s="3035"/>
      <c r="AC31" s="3037"/>
      <c r="AD31" s="3036"/>
      <c r="AE31" s="3037"/>
      <c r="AF31" s="3037"/>
      <c r="AG31" s="3036"/>
      <c r="AH31" s="3036"/>
      <c r="AI31" s="3036"/>
      <c r="AJ31" s="3036"/>
      <c r="AK31" s="3035"/>
      <c r="AL31" s="3036"/>
      <c r="AM31" s="3037"/>
      <c r="AN31" s="3036"/>
      <c r="AO31" s="3036"/>
      <c r="AP31" s="3036"/>
      <c r="AQ31" s="3036"/>
      <c r="AR31" s="3036"/>
      <c r="AS31" s="3035"/>
      <c r="AT31" s="2795"/>
      <c r="AU31" s="3037"/>
      <c r="AV31" s="3037"/>
      <c r="AW31" s="3010">
        <v>0</v>
      </c>
      <c r="AX31" s="3011">
        <v>0</v>
      </c>
      <c r="AY31" s="5"/>
      <c r="AZ31" s="2918"/>
      <c r="BA31" s="473"/>
      <c r="BB31" s="473"/>
      <c r="BC31" s="473"/>
      <c r="BD31" s="2918"/>
      <c r="BE31" s="473"/>
      <c r="BF31" s="473"/>
      <c r="BG31" s="2918"/>
      <c r="BH31" s="1288"/>
      <c r="BI31" s="473"/>
      <c r="BJ31" s="1288"/>
      <c r="BK31" s="473"/>
      <c r="BL31" s="2918"/>
      <c r="BM31" s="473"/>
      <c r="BN31" s="473"/>
      <c r="BO31" s="1288"/>
      <c r="BP31" s="473"/>
      <c r="BQ31" s="473"/>
      <c r="BR31" s="473"/>
      <c r="BS31" s="2918"/>
      <c r="BT31" s="473"/>
      <c r="BU31" s="473"/>
      <c r="BV31" s="473"/>
      <c r="BW31" s="1288"/>
      <c r="BX31" s="473"/>
      <c r="BY31" s="1612"/>
      <c r="BZ31" s="473"/>
      <c r="CA31" s="1612"/>
      <c r="CB31" s="523"/>
      <c r="CC31" s="523">
        <v>0</v>
      </c>
      <c r="CD31" s="3011">
        <v>0</v>
      </c>
      <c r="CE31" s="5"/>
      <c r="CF31" s="2918"/>
      <c r="CG31" s="473"/>
      <c r="CH31" s="473"/>
      <c r="CI31" s="1288"/>
      <c r="CJ31" s="1612"/>
      <c r="CK31" s="1612"/>
      <c r="CL31" s="2918"/>
      <c r="CM31" s="1288"/>
      <c r="CN31" s="1612"/>
      <c r="CO31" s="1612"/>
      <c r="CP31" s="1612"/>
      <c r="CQ31" s="1612"/>
      <c r="CR31" s="1612"/>
      <c r="CS31" s="1612"/>
      <c r="CT31" s="1192"/>
      <c r="CU31" s="3011">
        <v>0</v>
      </c>
      <c r="CV31" s="5"/>
      <c r="CW31" s="5"/>
      <c r="CX31" s="2918"/>
      <c r="CY31" s="473"/>
      <c r="CZ31" s="473"/>
      <c r="DA31" s="473"/>
      <c r="DB31" s="2918"/>
      <c r="DC31" s="473"/>
      <c r="DD31" s="473"/>
      <c r="DE31" s="2918"/>
      <c r="DF31" s="1288"/>
      <c r="DG31" s="473"/>
      <c r="DH31" s="1288"/>
      <c r="DI31" s="473"/>
      <c r="DJ31" s="2918"/>
      <c r="DK31" s="473"/>
      <c r="DL31" s="473"/>
      <c r="DM31" s="1288"/>
      <c r="DN31" s="473"/>
      <c r="DO31" s="473"/>
      <c r="DP31" s="473"/>
      <c r="DQ31" s="2918"/>
      <c r="DR31" s="473"/>
      <c r="DS31" s="473"/>
      <c r="DT31" s="473"/>
      <c r="DU31" s="1288"/>
      <c r="DV31" s="473"/>
      <c r="DW31" s="1612"/>
      <c r="DX31" s="1612"/>
      <c r="DY31" s="1612"/>
      <c r="DZ31" s="523"/>
      <c r="EA31" s="3011">
        <v>0</v>
      </c>
      <c r="EB31" s="247"/>
      <c r="EC31" s="247"/>
      <c r="ED31" s="247"/>
      <c r="EE31" s="247"/>
      <c r="EF31" s="247"/>
      <c r="EG31" s="247"/>
      <c r="EH31" s="247"/>
      <c r="EI31" s="247"/>
      <c r="EJ31" s="247"/>
      <c r="EK31" s="247"/>
      <c r="EL31" s="247"/>
      <c r="EM31" s="247"/>
      <c r="EN31" s="247"/>
      <c r="EO31" s="247"/>
      <c r="EP31" s="247"/>
      <c r="EQ31" s="247"/>
      <c r="ER31" s="247"/>
      <c r="ES31" s="247"/>
      <c r="ET31" s="247"/>
      <c r="EU31" s="247"/>
      <c r="EV31" s="247"/>
      <c r="EW31" s="247"/>
      <c r="EX31" s="247"/>
      <c r="EY31" s="247"/>
      <c r="EZ31" s="247"/>
      <c r="FA31" s="247"/>
      <c r="FB31" s="247"/>
      <c r="FC31" s="247"/>
      <c r="FD31" s="247"/>
      <c r="FE31" s="247"/>
      <c r="FF31" s="247"/>
      <c r="FG31" s="247"/>
      <c r="FH31" s="247"/>
      <c r="FI31" s="247"/>
      <c r="FJ31" s="247"/>
      <c r="FK31" s="247"/>
    </row>
    <row r="32" spans="1:167" ht="15.6" customHeight="1">
      <c r="A32" s="1799" t="s">
        <v>1403</v>
      </c>
      <c r="B32" s="171"/>
      <c r="C32" s="171"/>
      <c r="E32" s="1287"/>
      <c r="F32" s="473"/>
      <c r="G32" s="473"/>
      <c r="H32" s="1288"/>
      <c r="I32" s="1291"/>
      <c r="J32" s="120"/>
      <c r="K32" s="120"/>
      <c r="L32" s="120"/>
      <c r="M32" s="120"/>
      <c r="N32" s="478"/>
      <c r="O32" s="1612"/>
      <c r="P32" s="2990"/>
      <c r="S32" s="1287"/>
      <c r="T32" s="473"/>
      <c r="U32" s="473"/>
      <c r="V32" s="473"/>
      <c r="W32" s="2945"/>
      <c r="X32" s="477"/>
      <c r="Y32" s="3035"/>
      <c r="Z32" s="3036"/>
      <c r="AA32" s="3036"/>
      <c r="AB32" s="3035"/>
      <c r="AC32" s="3037"/>
      <c r="AD32" s="3036"/>
      <c r="AE32" s="3037"/>
      <c r="AF32" s="3037"/>
      <c r="AG32" s="3036"/>
      <c r="AH32" s="3036"/>
      <c r="AI32" s="3036"/>
      <c r="AJ32" s="3036"/>
      <c r="AK32" s="3035"/>
      <c r="AL32" s="3036"/>
      <c r="AM32" s="3037"/>
      <c r="AN32" s="3036"/>
      <c r="AO32" s="3036"/>
      <c r="AP32" s="3036"/>
      <c r="AQ32" s="3036"/>
      <c r="AR32" s="3036"/>
      <c r="AS32" s="3035"/>
      <c r="AT32" s="2795"/>
      <c r="AU32" s="3037"/>
      <c r="AV32" s="3037"/>
      <c r="AW32" s="3010">
        <v>0</v>
      </c>
      <c r="AX32" s="3011">
        <v>0</v>
      </c>
      <c r="AY32" s="5"/>
      <c r="AZ32" s="1290"/>
      <c r="BA32" s="473"/>
      <c r="BB32" s="473"/>
      <c r="BC32" s="473"/>
      <c r="BD32" s="2918"/>
      <c r="BE32" s="473"/>
      <c r="BF32" s="473"/>
      <c r="BG32" s="2918"/>
      <c r="BH32" s="1288"/>
      <c r="BI32" s="473"/>
      <c r="BJ32" s="1288"/>
      <c r="BK32" s="473"/>
      <c r="BL32" s="2918"/>
      <c r="BM32" s="473"/>
      <c r="BN32" s="473"/>
      <c r="BO32" s="1288"/>
      <c r="BP32" s="473"/>
      <c r="BQ32" s="473"/>
      <c r="BR32" s="473"/>
      <c r="BS32" s="2918"/>
      <c r="BT32" s="473"/>
      <c r="BU32" s="473"/>
      <c r="BV32" s="473"/>
      <c r="BW32" s="1288"/>
      <c r="BX32" s="473"/>
      <c r="BY32" s="1612"/>
      <c r="BZ32" s="473"/>
      <c r="CA32" s="1612"/>
      <c r="CB32" s="523"/>
      <c r="CC32" s="523">
        <v>0</v>
      </c>
      <c r="CD32" s="3011">
        <v>0</v>
      </c>
      <c r="CE32" s="5"/>
      <c r="CF32" s="1290"/>
      <c r="CG32" s="473"/>
      <c r="CH32" s="473"/>
      <c r="CI32" s="1288"/>
      <c r="CJ32" s="1612"/>
      <c r="CK32" s="1612"/>
      <c r="CL32" s="2918"/>
      <c r="CM32" s="1288"/>
      <c r="CN32" s="1612"/>
      <c r="CO32" s="1612"/>
      <c r="CP32" s="1612"/>
      <c r="CQ32" s="1612"/>
      <c r="CR32" s="1612"/>
      <c r="CS32" s="1612"/>
      <c r="CT32" s="1192"/>
      <c r="CU32" s="3011">
        <v>0</v>
      </c>
      <c r="CV32" s="5"/>
      <c r="CW32" s="5"/>
      <c r="CX32" s="1290"/>
      <c r="CY32" s="473"/>
      <c r="CZ32" s="473"/>
      <c r="DA32" s="473"/>
      <c r="DB32" s="2918"/>
      <c r="DC32" s="473"/>
      <c r="DD32" s="473"/>
      <c r="DE32" s="2918"/>
      <c r="DF32" s="1288"/>
      <c r="DG32" s="473"/>
      <c r="DH32" s="1288"/>
      <c r="DI32" s="473"/>
      <c r="DJ32" s="2918"/>
      <c r="DK32" s="473"/>
      <c r="DL32" s="473"/>
      <c r="DM32" s="1288"/>
      <c r="DN32" s="473"/>
      <c r="DO32" s="473"/>
      <c r="DP32" s="473"/>
      <c r="DQ32" s="2918"/>
      <c r="DR32" s="473"/>
      <c r="DS32" s="473"/>
      <c r="DT32" s="473"/>
      <c r="DU32" s="1288"/>
      <c r="DV32" s="473"/>
      <c r="DW32" s="1612"/>
      <c r="DX32" s="1612"/>
      <c r="DY32" s="1612"/>
      <c r="DZ32" s="523"/>
      <c r="EA32" s="3011">
        <v>0</v>
      </c>
      <c r="EB32" s="247"/>
      <c r="EC32" s="247"/>
      <c r="ED32" s="247"/>
      <c r="EE32" s="247"/>
      <c r="EF32" s="247"/>
      <c r="EG32" s="247"/>
      <c r="EH32" s="247"/>
      <c r="EI32" s="247"/>
      <c r="EJ32" s="247"/>
      <c r="EK32" s="247"/>
      <c r="EL32" s="247"/>
      <c r="EM32" s="247"/>
      <c r="EN32" s="247"/>
      <c r="EO32" s="247"/>
      <c r="EP32" s="247"/>
      <c r="EQ32" s="247"/>
      <c r="ER32" s="247"/>
      <c r="ES32" s="247"/>
      <c r="ET32" s="247"/>
      <c r="EU32" s="247"/>
      <c r="EV32" s="247"/>
      <c r="EW32" s="247"/>
      <c r="EX32" s="247"/>
      <c r="EY32" s="247"/>
      <c r="EZ32" s="247"/>
      <c r="FA32" s="247"/>
      <c r="FB32" s="247"/>
      <c r="FC32" s="247"/>
      <c r="FD32" s="247"/>
      <c r="FE32" s="247"/>
      <c r="FF32" s="247"/>
      <c r="FG32" s="247"/>
      <c r="FH32" s="247"/>
      <c r="FI32" s="247"/>
      <c r="FJ32" s="247"/>
      <c r="FK32" s="247"/>
    </row>
    <row r="33" spans="1:167" ht="15.6" customHeight="1">
      <c r="A33" s="1799" t="s">
        <v>1403</v>
      </c>
      <c r="B33" s="171"/>
      <c r="C33" s="171"/>
      <c r="E33" s="1287" t="s">
        <v>666</v>
      </c>
      <c r="F33" s="473"/>
      <c r="G33" s="473"/>
      <c r="H33" s="1288"/>
      <c r="I33" s="2918"/>
      <c r="J33" s="473"/>
      <c r="K33" s="473"/>
      <c r="L33" s="473"/>
      <c r="M33" s="473"/>
      <c r="N33" s="1288"/>
      <c r="O33" s="1612"/>
      <c r="P33" s="2990"/>
      <c r="S33" s="1287" t="s">
        <v>666</v>
      </c>
      <c r="T33" s="473"/>
      <c r="U33" s="473"/>
      <c r="V33" s="473"/>
      <c r="W33" s="2945"/>
      <c r="X33" s="477"/>
      <c r="Y33" s="3035"/>
      <c r="Z33" s="3036"/>
      <c r="AA33" s="3036"/>
      <c r="AB33" s="3035"/>
      <c r="AC33" s="3037"/>
      <c r="AD33" s="3036"/>
      <c r="AE33" s="3037"/>
      <c r="AF33" s="3037"/>
      <c r="AG33" s="3036"/>
      <c r="AH33" s="3036"/>
      <c r="AI33" s="3036"/>
      <c r="AJ33" s="3036"/>
      <c r="AK33" s="3035"/>
      <c r="AL33" s="3036"/>
      <c r="AM33" s="3037"/>
      <c r="AN33" s="3036"/>
      <c r="AO33" s="3036"/>
      <c r="AP33" s="3036"/>
      <c r="AQ33" s="3036"/>
      <c r="AR33" s="3036"/>
      <c r="AS33" s="3035"/>
      <c r="AT33" s="2795"/>
      <c r="AU33" s="3037"/>
      <c r="AV33" s="3037"/>
      <c r="AW33" s="3010">
        <v>0</v>
      </c>
      <c r="AX33" s="3011">
        <v>0</v>
      </c>
      <c r="AY33" s="5"/>
      <c r="AZ33" s="1287" t="s">
        <v>666</v>
      </c>
      <c r="BA33" s="473"/>
      <c r="BB33" s="473"/>
      <c r="BC33" s="473"/>
      <c r="BD33" s="2918"/>
      <c r="BE33" s="473"/>
      <c r="BF33" s="473"/>
      <c r="BG33" s="2918"/>
      <c r="BH33" s="1288"/>
      <c r="BI33" s="473"/>
      <c r="BJ33" s="1288"/>
      <c r="BK33" s="473"/>
      <c r="BL33" s="2918"/>
      <c r="BM33" s="473"/>
      <c r="BN33" s="473"/>
      <c r="BO33" s="1288"/>
      <c r="BP33" s="473"/>
      <c r="BQ33" s="473"/>
      <c r="BR33" s="473"/>
      <c r="BS33" s="2918"/>
      <c r="BT33" s="473"/>
      <c r="BU33" s="473"/>
      <c r="BV33" s="473"/>
      <c r="BW33" s="1288"/>
      <c r="BX33" s="473"/>
      <c r="BY33" s="1612"/>
      <c r="BZ33" s="473"/>
      <c r="CA33" s="1612"/>
      <c r="CB33" s="523"/>
      <c r="CC33" s="523">
        <v>0</v>
      </c>
      <c r="CD33" s="3011">
        <v>0</v>
      </c>
      <c r="CE33" s="5"/>
      <c r="CF33" s="1287" t="s">
        <v>666</v>
      </c>
      <c r="CG33" s="473"/>
      <c r="CH33" s="473"/>
      <c r="CI33" s="1288"/>
      <c r="CJ33" s="1612"/>
      <c r="CK33" s="1612"/>
      <c r="CL33" s="2918"/>
      <c r="CM33" s="1288"/>
      <c r="CN33" s="1612"/>
      <c r="CO33" s="1612"/>
      <c r="CP33" s="1612"/>
      <c r="CQ33" s="1612"/>
      <c r="CR33" s="1612"/>
      <c r="CS33" s="1612"/>
      <c r="CT33" s="1192"/>
      <c r="CU33" s="3011">
        <v>0</v>
      </c>
      <c r="CV33" s="5"/>
      <c r="CW33" s="5"/>
      <c r="CX33" s="1287" t="s">
        <v>666</v>
      </c>
      <c r="CY33" s="473"/>
      <c r="CZ33" s="473"/>
      <c r="DA33" s="473"/>
      <c r="DB33" s="2918"/>
      <c r="DC33" s="473"/>
      <c r="DD33" s="473"/>
      <c r="DE33" s="2918"/>
      <c r="DF33" s="1288"/>
      <c r="DG33" s="473"/>
      <c r="DH33" s="1288"/>
      <c r="DI33" s="473"/>
      <c r="DJ33" s="2918"/>
      <c r="DK33" s="473"/>
      <c r="DL33" s="473"/>
      <c r="DM33" s="1288"/>
      <c r="DN33" s="473"/>
      <c r="DO33" s="473"/>
      <c r="DP33" s="473"/>
      <c r="DQ33" s="2918"/>
      <c r="DR33" s="473"/>
      <c r="DS33" s="473"/>
      <c r="DT33" s="473"/>
      <c r="DU33" s="1288"/>
      <c r="DV33" s="473"/>
      <c r="DW33" s="1612"/>
      <c r="DX33" s="1612"/>
      <c r="DY33" s="1612"/>
      <c r="DZ33" s="523"/>
      <c r="EA33" s="3011">
        <v>0</v>
      </c>
      <c r="EB33" s="247"/>
      <c r="EC33" s="247"/>
      <c r="ED33" s="247"/>
      <c r="EE33" s="247"/>
      <c r="EF33" s="247"/>
      <c r="EG33" s="247"/>
      <c r="EH33" s="247"/>
      <c r="EI33" s="247"/>
      <c r="EJ33" s="247"/>
      <c r="EK33" s="247"/>
      <c r="EL33" s="247"/>
      <c r="EM33" s="247"/>
      <c r="EN33" s="247"/>
      <c r="EO33" s="247"/>
      <c r="EP33" s="247"/>
      <c r="EQ33" s="247"/>
      <c r="ER33" s="247"/>
      <c r="ES33" s="247"/>
      <c r="ET33" s="247"/>
      <c r="EU33" s="247"/>
      <c r="EV33" s="247"/>
      <c r="EW33" s="247"/>
      <c r="EX33" s="247"/>
      <c r="EY33" s="247"/>
      <c r="EZ33" s="247"/>
      <c r="FA33" s="247"/>
      <c r="FB33" s="247"/>
      <c r="FC33" s="247"/>
      <c r="FD33" s="247"/>
      <c r="FE33" s="247"/>
      <c r="FF33" s="247"/>
      <c r="FG33" s="247"/>
      <c r="FH33" s="247"/>
      <c r="FI33" s="247"/>
      <c r="FJ33" s="247"/>
      <c r="FK33" s="247"/>
    </row>
    <row r="34" spans="1:167" ht="15.6" customHeight="1">
      <c r="A34" s="1799" t="s">
        <v>1403</v>
      </c>
      <c r="B34" s="171"/>
      <c r="C34" s="171"/>
      <c r="D34" s="247">
        <v>38</v>
      </c>
      <c r="E34" s="1287"/>
      <c r="F34" s="1297" t="s">
        <v>668</v>
      </c>
      <c r="G34" s="473"/>
      <c r="H34" s="1288"/>
      <c r="I34" s="2918">
        <v>3065340.7496239999</v>
      </c>
      <c r="J34" s="473">
        <v>1465300</v>
      </c>
      <c r="K34" s="473">
        <v>6500</v>
      </c>
      <c r="L34" s="473">
        <v>0</v>
      </c>
      <c r="M34" s="473">
        <v>1077093</v>
      </c>
      <c r="N34" s="1288">
        <v>-254200</v>
      </c>
      <c r="O34" s="1612">
        <v>5360033.7496239999</v>
      </c>
      <c r="P34" s="2990"/>
      <c r="S34" s="1287"/>
      <c r="T34" s="473" t="s">
        <v>668</v>
      </c>
      <c r="U34" s="473"/>
      <c r="V34" s="473"/>
      <c r="W34" s="2945" t="s">
        <v>1239</v>
      </c>
      <c r="X34" s="454" t="s">
        <v>5745</v>
      </c>
      <c r="Y34" s="3013"/>
      <c r="Z34" s="3014"/>
      <c r="AA34" s="3015"/>
      <c r="AB34" s="3040"/>
      <c r="AC34" s="3016"/>
      <c r="AD34" s="3014"/>
      <c r="AE34" s="3016"/>
      <c r="AF34" s="3016"/>
      <c r="AG34" s="3017"/>
      <c r="AH34" s="3014"/>
      <c r="AI34" s="3014"/>
      <c r="AJ34" s="3015"/>
      <c r="AK34" s="3013"/>
      <c r="AL34" s="3014"/>
      <c r="AM34" s="3016"/>
      <c r="AN34" s="3018"/>
      <c r="AO34" s="3015"/>
      <c r="AP34" s="3015"/>
      <c r="AQ34" s="3015"/>
      <c r="AR34" s="3015"/>
      <c r="AS34" s="3019"/>
      <c r="AT34" s="3020"/>
      <c r="AU34" s="3021"/>
      <c r="AV34" s="3022">
        <v>1</v>
      </c>
      <c r="AW34" s="3010">
        <v>1</v>
      </c>
      <c r="AX34" s="3011">
        <v>0</v>
      </c>
      <c r="AY34" s="5"/>
      <c r="AZ34" s="2918"/>
      <c r="BA34" s="473" t="s">
        <v>668</v>
      </c>
      <c r="BB34" s="473"/>
      <c r="BC34" s="473"/>
      <c r="BD34" s="2918">
        <v>0</v>
      </c>
      <c r="BE34" s="473">
        <v>0</v>
      </c>
      <c r="BF34" s="473">
        <v>0</v>
      </c>
      <c r="BG34" s="2918">
        <v>0</v>
      </c>
      <c r="BH34" s="1288">
        <v>0</v>
      </c>
      <c r="BI34" s="473">
        <v>0</v>
      </c>
      <c r="BJ34" s="1288">
        <v>0</v>
      </c>
      <c r="BK34" s="3012">
        <v>0</v>
      </c>
      <c r="BL34" s="2918">
        <v>0</v>
      </c>
      <c r="BM34" s="473">
        <v>0</v>
      </c>
      <c r="BN34" s="473">
        <v>0</v>
      </c>
      <c r="BO34" s="1288">
        <v>0</v>
      </c>
      <c r="BP34" s="473">
        <v>0</v>
      </c>
      <c r="BQ34" s="473">
        <v>0</v>
      </c>
      <c r="BR34" s="473">
        <v>0</v>
      </c>
      <c r="BS34" s="2918">
        <v>0</v>
      </c>
      <c r="BT34" s="473">
        <v>0</v>
      </c>
      <c r="BU34" s="473">
        <v>0</v>
      </c>
      <c r="BV34" s="473">
        <v>0</v>
      </c>
      <c r="BW34" s="1288">
        <v>0</v>
      </c>
      <c r="BX34" s="473">
        <v>0</v>
      </c>
      <c r="BY34" s="1612">
        <v>0</v>
      </c>
      <c r="BZ34" s="473">
        <v>0</v>
      </c>
      <c r="CA34" s="1612">
        <v>5360033.7496239999</v>
      </c>
      <c r="CB34" s="523">
        <v>5360033.7496239999</v>
      </c>
      <c r="CC34" s="523">
        <v>0</v>
      </c>
      <c r="CD34" s="3011">
        <v>0</v>
      </c>
      <c r="CE34" s="5"/>
      <c r="CF34" s="2918"/>
      <c r="CG34" s="473" t="s">
        <v>668</v>
      </c>
      <c r="CH34" s="473"/>
      <c r="CI34" s="1288"/>
      <c r="CJ34" s="1612">
        <v>0</v>
      </c>
      <c r="CK34" s="1612">
        <v>0</v>
      </c>
      <c r="CL34" s="2918">
        <v>0</v>
      </c>
      <c r="CM34" s="1288">
        <v>0</v>
      </c>
      <c r="CN34" s="1612">
        <v>0</v>
      </c>
      <c r="CO34" s="1612">
        <v>0</v>
      </c>
      <c r="CP34" s="1612">
        <v>0</v>
      </c>
      <c r="CQ34" s="1612">
        <v>0</v>
      </c>
      <c r="CR34" s="1612">
        <v>0</v>
      </c>
      <c r="CS34" s="1612">
        <v>5360033.7496239999</v>
      </c>
      <c r="CT34" s="1192">
        <v>5360033.7496239999</v>
      </c>
      <c r="CU34" s="3011">
        <v>0</v>
      </c>
      <c r="CV34" s="5"/>
      <c r="CW34" s="5"/>
      <c r="CX34" s="2918"/>
      <c r="CY34" s="473" t="s">
        <v>668</v>
      </c>
      <c r="CZ34" s="473"/>
      <c r="DA34" s="473"/>
      <c r="DB34" s="2918">
        <v>0</v>
      </c>
      <c r="DC34" s="473">
        <v>0</v>
      </c>
      <c r="DD34" s="473">
        <v>0</v>
      </c>
      <c r="DE34" s="2918">
        <v>0</v>
      </c>
      <c r="DF34" s="1288">
        <v>0</v>
      </c>
      <c r="DG34" s="473">
        <v>0</v>
      </c>
      <c r="DH34" s="1288">
        <v>0</v>
      </c>
      <c r="DI34" s="3012">
        <v>0</v>
      </c>
      <c r="DJ34" s="2918">
        <v>0</v>
      </c>
      <c r="DK34" s="473">
        <v>0</v>
      </c>
      <c r="DL34" s="473">
        <v>0</v>
      </c>
      <c r="DM34" s="1288">
        <v>0</v>
      </c>
      <c r="DN34" s="473">
        <v>0</v>
      </c>
      <c r="DO34" s="473">
        <v>0</v>
      </c>
      <c r="DP34" s="473">
        <v>0</v>
      </c>
      <c r="DQ34" s="2918">
        <v>0</v>
      </c>
      <c r="DR34" s="473">
        <v>0</v>
      </c>
      <c r="DS34" s="473">
        <v>0</v>
      </c>
      <c r="DT34" s="473">
        <v>0</v>
      </c>
      <c r="DU34" s="1288">
        <v>0</v>
      </c>
      <c r="DV34" s="473">
        <v>0</v>
      </c>
      <c r="DW34" s="1612">
        <v>0</v>
      </c>
      <c r="DX34" s="1612">
        <v>0</v>
      </c>
      <c r="DY34" s="1612">
        <v>3065340.7496239999</v>
      </c>
      <c r="DZ34" s="523">
        <v>3065340.7496239999</v>
      </c>
      <c r="EA34" s="3011">
        <v>0</v>
      </c>
      <c r="EB34" s="247"/>
      <c r="EC34" s="247"/>
      <c r="ED34" s="247"/>
      <c r="EE34" s="247"/>
      <c r="EF34" s="247"/>
      <c r="EG34" s="247"/>
      <c r="EH34" s="247"/>
      <c r="EI34" s="247"/>
      <c r="EJ34" s="247"/>
      <c r="EK34" s="247"/>
      <c r="EL34" s="247"/>
      <c r="EM34" s="247"/>
      <c r="EN34" s="247"/>
      <c r="EO34" s="247"/>
      <c r="EP34" s="247"/>
      <c r="EQ34" s="247"/>
      <c r="ER34" s="247"/>
      <c r="ES34" s="247"/>
      <c r="ET34" s="247"/>
      <c r="EU34" s="247"/>
      <c r="EV34" s="247"/>
      <c r="EW34" s="247"/>
      <c r="EX34" s="247"/>
      <c r="EY34" s="247"/>
      <c r="EZ34" s="247"/>
      <c r="FA34" s="247"/>
      <c r="FB34" s="247"/>
      <c r="FC34" s="247"/>
      <c r="FD34" s="247"/>
      <c r="FE34" s="247"/>
      <c r="FF34" s="247"/>
      <c r="FG34" s="247"/>
      <c r="FH34" s="247"/>
      <c r="FI34" s="247"/>
      <c r="FJ34" s="247"/>
      <c r="FK34" s="247"/>
    </row>
    <row r="35" spans="1:167" ht="15.6" customHeight="1">
      <c r="A35" s="1799" t="s">
        <v>1403</v>
      </c>
      <c r="B35" s="171"/>
      <c r="C35" s="171"/>
      <c r="D35" s="247">
        <v>46</v>
      </c>
      <c r="E35" s="1287"/>
      <c r="F35" s="1297" t="s">
        <v>680</v>
      </c>
      <c r="G35" s="473"/>
      <c r="H35" s="1288"/>
      <c r="I35" s="2918">
        <v>1678024.63142933</v>
      </c>
      <c r="J35" s="473">
        <v>223400</v>
      </c>
      <c r="K35" s="473">
        <v>0</v>
      </c>
      <c r="L35" s="473">
        <v>0</v>
      </c>
      <c r="M35" s="473">
        <v>413000</v>
      </c>
      <c r="N35" s="1288">
        <v>-104800</v>
      </c>
      <c r="O35" s="1612">
        <v>2209624.63142933</v>
      </c>
      <c r="P35" s="2990"/>
      <c r="S35" s="1287"/>
      <c r="T35" s="473" t="s">
        <v>680</v>
      </c>
      <c r="U35" s="473"/>
      <c r="V35" s="473"/>
      <c r="W35" s="2945" t="s">
        <v>1239</v>
      </c>
      <c r="X35" s="454" t="s">
        <v>5745</v>
      </c>
      <c r="Y35" s="3013"/>
      <c r="Z35" s="3014"/>
      <c r="AA35" s="3015"/>
      <c r="AB35" s="3040"/>
      <c r="AC35" s="3016"/>
      <c r="AD35" s="3014"/>
      <c r="AE35" s="3016"/>
      <c r="AF35" s="3016"/>
      <c r="AG35" s="3017"/>
      <c r="AH35" s="3014"/>
      <c r="AI35" s="3014"/>
      <c r="AJ35" s="3015"/>
      <c r="AK35" s="3013"/>
      <c r="AL35" s="3014"/>
      <c r="AM35" s="3016"/>
      <c r="AN35" s="3018"/>
      <c r="AO35" s="3015"/>
      <c r="AP35" s="3015"/>
      <c r="AQ35" s="3015"/>
      <c r="AR35" s="3015"/>
      <c r="AS35" s="3019"/>
      <c r="AT35" s="3020"/>
      <c r="AU35" s="3021"/>
      <c r="AV35" s="3022">
        <v>1</v>
      </c>
      <c r="AW35" s="3010">
        <v>1</v>
      </c>
      <c r="AX35" s="3011">
        <v>0</v>
      </c>
      <c r="AY35" s="5"/>
      <c r="AZ35" s="2918"/>
      <c r="BA35" s="473" t="s">
        <v>680</v>
      </c>
      <c r="BB35" s="473"/>
      <c r="BC35" s="473"/>
      <c r="BD35" s="2918">
        <v>0</v>
      </c>
      <c r="BE35" s="473">
        <v>0</v>
      </c>
      <c r="BF35" s="473">
        <v>0</v>
      </c>
      <c r="BG35" s="2918">
        <v>0</v>
      </c>
      <c r="BH35" s="1288">
        <v>0</v>
      </c>
      <c r="BI35" s="473">
        <v>0</v>
      </c>
      <c r="BJ35" s="1288">
        <v>0</v>
      </c>
      <c r="BK35" s="3012">
        <v>0</v>
      </c>
      <c r="BL35" s="2918">
        <v>0</v>
      </c>
      <c r="BM35" s="473">
        <v>0</v>
      </c>
      <c r="BN35" s="473">
        <v>0</v>
      </c>
      <c r="BO35" s="1288">
        <v>0</v>
      </c>
      <c r="BP35" s="473">
        <v>0</v>
      </c>
      <c r="BQ35" s="473">
        <v>0</v>
      </c>
      <c r="BR35" s="473">
        <v>0</v>
      </c>
      <c r="BS35" s="2918">
        <v>0</v>
      </c>
      <c r="BT35" s="473">
        <v>0</v>
      </c>
      <c r="BU35" s="473">
        <v>0</v>
      </c>
      <c r="BV35" s="473">
        <v>0</v>
      </c>
      <c r="BW35" s="1288">
        <v>0</v>
      </c>
      <c r="BX35" s="473">
        <v>0</v>
      </c>
      <c r="BY35" s="1612">
        <v>0</v>
      </c>
      <c r="BZ35" s="473">
        <v>0</v>
      </c>
      <c r="CA35" s="1612">
        <v>2209624.63142933</v>
      </c>
      <c r="CB35" s="523">
        <v>2209624.63142933</v>
      </c>
      <c r="CC35" s="523">
        <v>0</v>
      </c>
      <c r="CD35" s="3011">
        <v>0</v>
      </c>
      <c r="CE35" s="5"/>
      <c r="CF35" s="2918"/>
      <c r="CG35" s="473" t="s">
        <v>680</v>
      </c>
      <c r="CH35" s="473"/>
      <c r="CI35" s="1288"/>
      <c r="CJ35" s="1612">
        <v>0</v>
      </c>
      <c r="CK35" s="1612">
        <v>0</v>
      </c>
      <c r="CL35" s="2918">
        <v>0</v>
      </c>
      <c r="CM35" s="1288">
        <v>0</v>
      </c>
      <c r="CN35" s="1612">
        <v>0</v>
      </c>
      <c r="CO35" s="1612">
        <v>0</v>
      </c>
      <c r="CP35" s="1612">
        <v>0</v>
      </c>
      <c r="CQ35" s="1612">
        <v>0</v>
      </c>
      <c r="CR35" s="1612">
        <v>0</v>
      </c>
      <c r="CS35" s="1612">
        <v>2209624.63142933</v>
      </c>
      <c r="CT35" s="1192">
        <v>2209624.63142933</v>
      </c>
      <c r="CU35" s="3011">
        <v>0</v>
      </c>
      <c r="CV35" s="5"/>
      <c r="CW35" s="5"/>
      <c r="CX35" s="2918"/>
      <c r="CY35" s="473" t="s">
        <v>680</v>
      </c>
      <c r="CZ35" s="473"/>
      <c r="DA35" s="473"/>
      <c r="DB35" s="2918">
        <v>0</v>
      </c>
      <c r="DC35" s="473">
        <v>0</v>
      </c>
      <c r="DD35" s="473">
        <v>0</v>
      </c>
      <c r="DE35" s="2918">
        <v>0</v>
      </c>
      <c r="DF35" s="1288">
        <v>0</v>
      </c>
      <c r="DG35" s="473">
        <v>0</v>
      </c>
      <c r="DH35" s="1288">
        <v>0</v>
      </c>
      <c r="DI35" s="3012">
        <v>0</v>
      </c>
      <c r="DJ35" s="2918">
        <v>0</v>
      </c>
      <c r="DK35" s="473">
        <v>0</v>
      </c>
      <c r="DL35" s="473">
        <v>0</v>
      </c>
      <c r="DM35" s="1288">
        <v>0</v>
      </c>
      <c r="DN35" s="473">
        <v>0</v>
      </c>
      <c r="DO35" s="473">
        <v>0</v>
      </c>
      <c r="DP35" s="473">
        <v>0</v>
      </c>
      <c r="DQ35" s="2918">
        <v>0</v>
      </c>
      <c r="DR35" s="473">
        <v>0</v>
      </c>
      <c r="DS35" s="473">
        <v>0</v>
      </c>
      <c r="DT35" s="473">
        <v>0</v>
      </c>
      <c r="DU35" s="1288">
        <v>0</v>
      </c>
      <c r="DV35" s="473">
        <v>0</v>
      </c>
      <c r="DW35" s="1612">
        <v>0</v>
      </c>
      <c r="DX35" s="1612">
        <v>0</v>
      </c>
      <c r="DY35" s="1612">
        <v>1678024.63142933</v>
      </c>
      <c r="DZ35" s="523">
        <v>1678024.63142933</v>
      </c>
      <c r="EA35" s="3011">
        <v>0</v>
      </c>
      <c r="EB35" s="247"/>
      <c r="EC35" s="247"/>
      <c r="ED35" s="247"/>
      <c r="EE35" s="247"/>
      <c r="EF35" s="247"/>
      <c r="EG35" s="247"/>
      <c r="EH35" s="247"/>
      <c r="EI35" s="247"/>
      <c r="EJ35" s="247"/>
      <c r="EK35" s="247"/>
      <c r="EL35" s="247"/>
      <c r="EM35" s="247"/>
      <c r="EN35" s="247"/>
      <c r="EO35" s="247"/>
      <c r="EP35" s="247"/>
      <c r="EQ35" s="247"/>
      <c r="ER35" s="247"/>
      <c r="ES35" s="247"/>
      <c r="ET35" s="247"/>
      <c r="EU35" s="247"/>
      <c r="EV35" s="247"/>
      <c r="EW35" s="247"/>
      <c r="EX35" s="247"/>
      <c r="EY35" s="247"/>
      <c r="EZ35" s="247"/>
      <c r="FA35" s="247"/>
      <c r="FB35" s="247"/>
      <c r="FC35" s="247"/>
      <c r="FD35" s="247"/>
      <c r="FE35" s="247"/>
      <c r="FF35" s="247"/>
      <c r="FG35" s="247"/>
      <c r="FH35" s="247"/>
      <c r="FI35" s="247"/>
      <c r="FJ35" s="247"/>
      <c r="FK35" s="247"/>
    </row>
    <row r="36" spans="1:167" ht="15.6" customHeight="1">
      <c r="A36" s="1799" t="s">
        <v>1403</v>
      </c>
      <c r="B36" s="171"/>
      <c r="C36" s="171"/>
      <c r="D36" s="247">
        <v>54</v>
      </c>
      <c r="E36" s="1287"/>
      <c r="F36" s="1297" t="s">
        <v>697</v>
      </c>
      <c r="G36" s="473"/>
      <c r="H36" s="1288"/>
      <c r="I36" s="2918">
        <v>3180576.3014693297</v>
      </c>
      <c r="J36" s="473">
        <v>565500</v>
      </c>
      <c r="K36" s="473">
        <v>0</v>
      </c>
      <c r="L36" s="473">
        <v>0</v>
      </c>
      <c r="M36" s="473">
        <v>380000</v>
      </c>
      <c r="N36" s="1288">
        <v>-186800</v>
      </c>
      <c r="O36" s="1612">
        <v>3939276.3014693297</v>
      </c>
      <c r="P36" s="2990"/>
      <c r="S36" s="1287"/>
      <c r="T36" s="473" t="s">
        <v>697</v>
      </c>
      <c r="U36" s="473"/>
      <c r="V36" s="473"/>
      <c r="W36" s="2945" t="s">
        <v>1239</v>
      </c>
      <c r="X36" s="454" t="s">
        <v>5745</v>
      </c>
      <c r="Y36" s="3013"/>
      <c r="Z36" s="3014"/>
      <c r="AA36" s="3015"/>
      <c r="AB36" s="3040"/>
      <c r="AC36" s="3016"/>
      <c r="AD36" s="3014"/>
      <c r="AE36" s="3016"/>
      <c r="AF36" s="3016"/>
      <c r="AG36" s="3017"/>
      <c r="AH36" s="3014"/>
      <c r="AI36" s="3014"/>
      <c r="AJ36" s="3015"/>
      <c r="AK36" s="3013"/>
      <c r="AL36" s="3014"/>
      <c r="AM36" s="3016"/>
      <c r="AN36" s="3018"/>
      <c r="AO36" s="3015"/>
      <c r="AP36" s="3015"/>
      <c r="AQ36" s="3015"/>
      <c r="AR36" s="3015"/>
      <c r="AS36" s="3019"/>
      <c r="AT36" s="3020"/>
      <c r="AU36" s="3021"/>
      <c r="AV36" s="3022">
        <v>1</v>
      </c>
      <c r="AW36" s="3010">
        <v>1</v>
      </c>
      <c r="AX36" s="3011">
        <v>0</v>
      </c>
      <c r="AY36" s="5"/>
      <c r="AZ36" s="2918"/>
      <c r="BA36" s="473" t="s">
        <v>697</v>
      </c>
      <c r="BB36" s="473"/>
      <c r="BC36" s="473"/>
      <c r="BD36" s="2918">
        <v>0</v>
      </c>
      <c r="BE36" s="473">
        <v>0</v>
      </c>
      <c r="BF36" s="473">
        <v>0</v>
      </c>
      <c r="BG36" s="2918">
        <v>0</v>
      </c>
      <c r="BH36" s="1288">
        <v>0</v>
      </c>
      <c r="BI36" s="473">
        <v>0</v>
      </c>
      <c r="BJ36" s="1288">
        <v>0</v>
      </c>
      <c r="BK36" s="3012">
        <v>0</v>
      </c>
      <c r="BL36" s="2918">
        <v>0</v>
      </c>
      <c r="BM36" s="473">
        <v>0</v>
      </c>
      <c r="BN36" s="473">
        <v>0</v>
      </c>
      <c r="BO36" s="1288">
        <v>0</v>
      </c>
      <c r="BP36" s="473">
        <v>0</v>
      </c>
      <c r="BQ36" s="473">
        <v>0</v>
      </c>
      <c r="BR36" s="473">
        <v>0</v>
      </c>
      <c r="BS36" s="2918">
        <v>0</v>
      </c>
      <c r="BT36" s="473">
        <v>0</v>
      </c>
      <c r="BU36" s="473">
        <v>0</v>
      </c>
      <c r="BV36" s="473">
        <v>0</v>
      </c>
      <c r="BW36" s="1288">
        <v>0</v>
      </c>
      <c r="BX36" s="473">
        <v>0</v>
      </c>
      <c r="BY36" s="1612">
        <v>0</v>
      </c>
      <c r="BZ36" s="473">
        <v>0</v>
      </c>
      <c r="CA36" s="1612">
        <v>3939276.3014693297</v>
      </c>
      <c r="CB36" s="523">
        <v>3939276.3014693297</v>
      </c>
      <c r="CC36" s="523">
        <v>0</v>
      </c>
      <c r="CD36" s="3011">
        <v>0</v>
      </c>
      <c r="CE36" s="5"/>
      <c r="CF36" s="2918"/>
      <c r="CG36" s="473" t="s">
        <v>697</v>
      </c>
      <c r="CH36" s="473"/>
      <c r="CI36" s="1288"/>
      <c r="CJ36" s="1612">
        <v>0</v>
      </c>
      <c r="CK36" s="1612">
        <v>0</v>
      </c>
      <c r="CL36" s="2918">
        <v>0</v>
      </c>
      <c r="CM36" s="1288">
        <v>0</v>
      </c>
      <c r="CN36" s="1612">
        <v>0</v>
      </c>
      <c r="CO36" s="1612">
        <v>0</v>
      </c>
      <c r="CP36" s="1612">
        <v>0</v>
      </c>
      <c r="CQ36" s="1612">
        <v>0</v>
      </c>
      <c r="CR36" s="1612">
        <v>0</v>
      </c>
      <c r="CS36" s="1612">
        <v>3939276.3014693297</v>
      </c>
      <c r="CT36" s="1192">
        <v>3939276.3014693297</v>
      </c>
      <c r="CU36" s="3011">
        <v>0</v>
      </c>
      <c r="CV36" s="5"/>
      <c r="CW36" s="5"/>
      <c r="CX36" s="2918"/>
      <c r="CY36" s="473" t="s">
        <v>697</v>
      </c>
      <c r="CZ36" s="473"/>
      <c r="DA36" s="473"/>
      <c r="DB36" s="2918">
        <v>0</v>
      </c>
      <c r="DC36" s="473">
        <v>0</v>
      </c>
      <c r="DD36" s="473">
        <v>0</v>
      </c>
      <c r="DE36" s="2918">
        <v>0</v>
      </c>
      <c r="DF36" s="1288">
        <v>0</v>
      </c>
      <c r="DG36" s="473">
        <v>0</v>
      </c>
      <c r="DH36" s="1288">
        <v>0</v>
      </c>
      <c r="DI36" s="3012">
        <v>0</v>
      </c>
      <c r="DJ36" s="2918">
        <v>0</v>
      </c>
      <c r="DK36" s="473">
        <v>0</v>
      </c>
      <c r="DL36" s="473">
        <v>0</v>
      </c>
      <c r="DM36" s="1288">
        <v>0</v>
      </c>
      <c r="DN36" s="473">
        <v>0</v>
      </c>
      <c r="DO36" s="473">
        <v>0</v>
      </c>
      <c r="DP36" s="473">
        <v>0</v>
      </c>
      <c r="DQ36" s="2918">
        <v>0</v>
      </c>
      <c r="DR36" s="473">
        <v>0</v>
      </c>
      <c r="DS36" s="473">
        <v>0</v>
      </c>
      <c r="DT36" s="473">
        <v>0</v>
      </c>
      <c r="DU36" s="1288">
        <v>0</v>
      </c>
      <c r="DV36" s="473">
        <v>0</v>
      </c>
      <c r="DW36" s="1612">
        <v>0</v>
      </c>
      <c r="DX36" s="1612">
        <v>0</v>
      </c>
      <c r="DY36" s="1612">
        <v>3180576.3014693297</v>
      </c>
      <c r="DZ36" s="523">
        <v>3180576.3014693297</v>
      </c>
      <c r="EA36" s="3011">
        <v>0</v>
      </c>
      <c r="EB36" s="247"/>
      <c r="EC36" s="247"/>
      <c r="ED36" s="247"/>
      <c r="EE36" s="247"/>
      <c r="EF36" s="247"/>
      <c r="EG36" s="247"/>
      <c r="EH36" s="247"/>
      <c r="EI36" s="247"/>
      <c r="EJ36" s="247"/>
      <c r="EK36" s="247"/>
      <c r="EL36" s="247"/>
      <c r="EM36" s="247"/>
      <c r="EN36" s="247"/>
      <c r="EO36" s="247"/>
      <c r="EP36" s="247"/>
      <c r="EQ36" s="247"/>
      <c r="ER36" s="247"/>
      <c r="ES36" s="247"/>
      <c r="ET36" s="247"/>
      <c r="EU36" s="247"/>
      <c r="EV36" s="247"/>
      <c r="EW36" s="247"/>
      <c r="EX36" s="247"/>
      <c r="EY36" s="247"/>
      <c r="EZ36" s="247"/>
      <c r="FA36" s="247"/>
      <c r="FB36" s="247"/>
      <c r="FC36" s="247"/>
      <c r="FD36" s="247"/>
      <c r="FE36" s="247"/>
      <c r="FF36" s="247"/>
      <c r="FG36" s="247"/>
      <c r="FH36" s="247"/>
      <c r="FI36" s="247"/>
      <c r="FJ36" s="247"/>
      <c r="FK36" s="247"/>
    </row>
    <row r="37" spans="1:167" ht="15.6" customHeight="1">
      <c r="A37" s="1799" t="s">
        <v>1403</v>
      </c>
      <c r="B37" s="171"/>
      <c r="C37" s="171"/>
      <c r="D37" s="247">
        <v>62</v>
      </c>
      <c r="E37" s="1287"/>
      <c r="F37" s="1297" t="s">
        <v>704</v>
      </c>
      <c r="G37" s="473"/>
      <c r="H37" s="1288"/>
      <c r="I37" s="2918">
        <v>2284017.4651893401</v>
      </c>
      <c r="J37" s="473">
        <v>1053700</v>
      </c>
      <c r="K37" s="473">
        <v>1000</v>
      </c>
      <c r="L37" s="473">
        <v>0</v>
      </c>
      <c r="M37" s="473">
        <v>2814267</v>
      </c>
      <c r="N37" s="1288">
        <v>-278600</v>
      </c>
      <c r="O37" s="1612">
        <v>5874384.4651893396</v>
      </c>
      <c r="P37" s="2990"/>
      <c r="S37" s="1287"/>
      <c r="T37" s="473" t="s">
        <v>704</v>
      </c>
      <c r="U37" s="473"/>
      <c r="V37" s="473"/>
      <c r="W37" s="2945" t="s">
        <v>5736</v>
      </c>
      <c r="X37" s="3041" t="s">
        <v>5737</v>
      </c>
      <c r="Y37" s="3013"/>
      <c r="Z37" s="3014"/>
      <c r="AA37" s="3015"/>
      <c r="AB37" s="3040"/>
      <c r="AC37" s="3016"/>
      <c r="AD37" s="3014"/>
      <c r="AE37" s="3016"/>
      <c r="AF37" s="3016"/>
      <c r="AG37" s="3017"/>
      <c r="AH37" s="3014"/>
      <c r="AI37" s="3014"/>
      <c r="AJ37" s="3015"/>
      <c r="AK37" s="3013"/>
      <c r="AL37" s="3014"/>
      <c r="AM37" s="3016"/>
      <c r="AN37" s="3018"/>
      <c r="AO37" s="3015"/>
      <c r="AP37" s="3015"/>
      <c r="AQ37" s="3015"/>
      <c r="AR37" s="3015"/>
      <c r="AS37" s="3019"/>
      <c r="AT37" s="3020">
        <v>0.5</v>
      </c>
      <c r="AU37" s="3021"/>
      <c r="AV37" s="3042">
        <v>0.5</v>
      </c>
      <c r="AW37" s="3010">
        <v>1</v>
      </c>
      <c r="AX37" s="3011">
        <v>0</v>
      </c>
      <c r="AY37" s="5"/>
      <c r="AZ37" s="2918"/>
      <c r="BA37" s="473" t="s">
        <v>704</v>
      </c>
      <c r="BB37" s="473"/>
      <c r="BC37" s="473"/>
      <c r="BD37" s="2918">
        <v>0</v>
      </c>
      <c r="BE37" s="473">
        <v>0</v>
      </c>
      <c r="BF37" s="473">
        <v>0</v>
      </c>
      <c r="BG37" s="2918">
        <v>0</v>
      </c>
      <c r="BH37" s="1288">
        <v>0</v>
      </c>
      <c r="BI37" s="473">
        <v>0</v>
      </c>
      <c r="BJ37" s="1288">
        <v>0</v>
      </c>
      <c r="BK37" s="3012">
        <v>0</v>
      </c>
      <c r="BL37" s="2918">
        <v>0</v>
      </c>
      <c r="BM37" s="473">
        <v>0</v>
      </c>
      <c r="BN37" s="473">
        <v>0</v>
      </c>
      <c r="BO37" s="1288">
        <v>0</v>
      </c>
      <c r="BP37" s="473">
        <v>0</v>
      </c>
      <c r="BQ37" s="473">
        <v>0</v>
      </c>
      <c r="BR37" s="473">
        <v>0</v>
      </c>
      <c r="BS37" s="2918">
        <v>0</v>
      </c>
      <c r="BT37" s="473">
        <v>0</v>
      </c>
      <c r="BU37" s="473">
        <v>0</v>
      </c>
      <c r="BV37" s="473">
        <v>0</v>
      </c>
      <c r="BW37" s="1288">
        <v>0</v>
      </c>
      <c r="BX37" s="473">
        <v>0</v>
      </c>
      <c r="BY37" s="1612">
        <v>2937192.2325946698</v>
      </c>
      <c r="BZ37" s="473">
        <v>0</v>
      </c>
      <c r="CA37" s="1612">
        <v>2937192.2325946698</v>
      </c>
      <c r="CB37" s="523">
        <v>5874384.4651893396</v>
      </c>
      <c r="CC37" s="523">
        <v>2937192.2325946698</v>
      </c>
      <c r="CD37" s="3011">
        <v>0</v>
      </c>
      <c r="CE37" s="5"/>
      <c r="CF37" s="2918"/>
      <c r="CG37" s="473" t="s">
        <v>704</v>
      </c>
      <c r="CH37" s="473"/>
      <c r="CI37" s="1288"/>
      <c r="CJ37" s="1612">
        <v>0</v>
      </c>
      <c r="CK37" s="1612">
        <v>0</v>
      </c>
      <c r="CL37" s="2918">
        <v>0</v>
      </c>
      <c r="CM37" s="1288">
        <v>0</v>
      </c>
      <c r="CN37" s="1612">
        <v>0</v>
      </c>
      <c r="CO37" s="1612">
        <v>0</v>
      </c>
      <c r="CP37" s="1612">
        <v>0</v>
      </c>
      <c r="CQ37" s="1612">
        <v>2937192.2325946698</v>
      </c>
      <c r="CR37" s="1612">
        <v>0</v>
      </c>
      <c r="CS37" s="1612">
        <v>2937192.2325946698</v>
      </c>
      <c r="CT37" s="1192">
        <v>5874384.4651893396</v>
      </c>
      <c r="CU37" s="3011">
        <v>0</v>
      </c>
      <c r="CV37" s="5"/>
      <c r="CW37" s="5"/>
      <c r="CX37" s="2918"/>
      <c r="CY37" s="473" t="s">
        <v>704</v>
      </c>
      <c r="CZ37" s="473"/>
      <c r="DA37" s="473"/>
      <c r="DB37" s="2918">
        <v>0</v>
      </c>
      <c r="DC37" s="473">
        <v>0</v>
      </c>
      <c r="DD37" s="473">
        <v>0</v>
      </c>
      <c r="DE37" s="2918">
        <v>0</v>
      </c>
      <c r="DF37" s="1288">
        <v>0</v>
      </c>
      <c r="DG37" s="473">
        <v>0</v>
      </c>
      <c r="DH37" s="1288">
        <v>0</v>
      </c>
      <c r="DI37" s="3012">
        <v>0</v>
      </c>
      <c r="DJ37" s="2918">
        <v>0</v>
      </c>
      <c r="DK37" s="473">
        <v>0</v>
      </c>
      <c r="DL37" s="473">
        <v>0</v>
      </c>
      <c r="DM37" s="1288">
        <v>0</v>
      </c>
      <c r="DN37" s="473">
        <v>0</v>
      </c>
      <c r="DO37" s="473">
        <v>0</v>
      </c>
      <c r="DP37" s="473">
        <v>0</v>
      </c>
      <c r="DQ37" s="2918">
        <v>0</v>
      </c>
      <c r="DR37" s="473">
        <v>0</v>
      </c>
      <c r="DS37" s="473">
        <v>0</v>
      </c>
      <c r="DT37" s="473">
        <v>0</v>
      </c>
      <c r="DU37" s="1288">
        <v>0</v>
      </c>
      <c r="DV37" s="473">
        <v>0</v>
      </c>
      <c r="DW37" s="1612">
        <v>1142008.73259467</v>
      </c>
      <c r="DX37" s="1612">
        <v>0</v>
      </c>
      <c r="DY37" s="1612">
        <v>1142008.73259467</v>
      </c>
      <c r="DZ37" s="523">
        <v>2284017.4651893401</v>
      </c>
      <c r="EA37" s="3011">
        <v>0</v>
      </c>
      <c r="EB37" s="247"/>
      <c r="EC37" s="247"/>
      <c r="ED37" s="247"/>
      <c r="EE37" s="247"/>
      <c r="EF37" s="247"/>
      <c r="EG37" s="247"/>
      <c r="EH37" s="247"/>
      <c r="EI37" s="247"/>
      <c r="EJ37" s="247"/>
      <c r="EK37" s="247"/>
      <c r="EL37" s="247"/>
      <c r="EM37" s="247"/>
      <c r="EN37" s="247"/>
      <c r="EO37" s="247"/>
      <c r="EP37" s="247"/>
      <c r="EQ37" s="247"/>
      <c r="ER37" s="247"/>
      <c r="ES37" s="247"/>
      <c r="ET37" s="247"/>
      <c r="EU37" s="247"/>
      <c r="EV37" s="247"/>
      <c r="EW37" s="247"/>
      <c r="EX37" s="247"/>
      <c r="EY37" s="247"/>
      <c r="EZ37" s="247"/>
      <c r="FA37" s="247"/>
      <c r="FB37" s="247"/>
      <c r="FC37" s="247"/>
      <c r="FD37" s="247"/>
      <c r="FE37" s="247"/>
      <c r="FF37" s="247"/>
      <c r="FG37" s="247"/>
      <c r="FH37" s="247"/>
      <c r="FI37" s="247"/>
      <c r="FJ37" s="247"/>
      <c r="FK37" s="247"/>
    </row>
    <row r="38" spans="1:167" ht="15.6" customHeight="1">
      <c r="A38" s="1799" t="s">
        <v>5746</v>
      </c>
      <c r="B38" s="171"/>
      <c r="C38" s="171"/>
      <c r="E38" s="1287"/>
      <c r="F38" s="473"/>
      <c r="G38" s="473"/>
      <c r="H38" s="1288"/>
      <c r="I38" s="2918"/>
      <c r="J38" s="473"/>
      <c r="K38" s="473"/>
      <c r="L38" s="473"/>
      <c r="M38" s="473"/>
      <c r="N38" s="1288"/>
      <c r="O38" s="1612"/>
      <c r="P38" s="2990"/>
      <c r="S38" s="1287"/>
      <c r="T38" s="473">
        <v>0</v>
      </c>
      <c r="U38" s="473"/>
      <c r="V38" s="473"/>
      <c r="W38" s="2945"/>
      <c r="X38" s="477"/>
      <c r="Y38" s="3013"/>
      <c r="Z38" s="3014"/>
      <c r="AA38" s="3015"/>
      <c r="AB38" s="3040"/>
      <c r="AC38" s="3016"/>
      <c r="AD38" s="3014"/>
      <c r="AE38" s="3016"/>
      <c r="AF38" s="3016"/>
      <c r="AG38" s="3017"/>
      <c r="AH38" s="3014"/>
      <c r="AI38" s="3014"/>
      <c r="AJ38" s="3015"/>
      <c r="AK38" s="3013"/>
      <c r="AL38" s="3014"/>
      <c r="AM38" s="3016"/>
      <c r="AN38" s="3018"/>
      <c r="AO38" s="3015"/>
      <c r="AP38" s="3015"/>
      <c r="AQ38" s="3015"/>
      <c r="AR38" s="3015"/>
      <c r="AS38" s="3019"/>
      <c r="AT38" s="3020"/>
      <c r="AU38" s="3021"/>
      <c r="AV38" s="3021"/>
      <c r="AW38" s="3010">
        <v>0</v>
      </c>
      <c r="AX38" s="3011">
        <v>0</v>
      </c>
      <c r="AY38" s="5"/>
      <c r="AZ38" s="2918"/>
      <c r="BA38" s="473">
        <v>0</v>
      </c>
      <c r="BB38" s="473"/>
      <c r="BC38" s="473"/>
      <c r="BD38" s="2918">
        <v>0</v>
      </c>
      <c r="BE38" s="473">
        <v>0</v>
      </c>
      <c r="BF38" s="473">
        <v>0</v>
      </c>
      <c r="BG38" s="2918">
        <v>0</v>
      </c>
      <c r="BH38" s="1288">
        <v>0</v>
      </c>
      <c r="BI38" s="473">
        <v>0</v>
      </c>
      <c r="BJ38" s="1288">
        <v>0</v>
      </c>
      <c r="BK38" s="3012">
        <v>0</v>
      </c>
      <c r="BL38" s="2918">
        <v>0</v>
      </c>
      <c r="BM38" s="473">
        <v>0</v>
      </c>
      <c r="BN38" s="473">
        <v>0</v>
      </c>
      <c r="BO38" s="1288">
        <v>0</v>
      </c>
      <c r="BP38" s="473">
        <v>0</v>
      </c>
      <c r="BQ38" s="473">
        <v>0</v>
      </c>
      <c r="BR38" s="473">
        <v>0</v>
      </c>
      <c r="BS38" s="2918">
        <v>0</v>
      </c>
      <c r="BT38" s="473">
        <v>0</v>
      </c>
      <c r="BU38" s="473">
        <v>0</v>
      </c>
      <c r="BV38" s="473">
        <v>0</v>
      </c>
      <c r="BW38" s="1288">
        <v>0</v>
      </c>
      <c r="BX38" s="473">
        <v>0</v>
      </c>
      <c r="BY38" s="1612">
        <v>0</v>
      </c>
      <c r="BZ38" s="473">
        <v>0</v>
      </c>
      <c r="CA38" s="1612">
        <v>0</v>
      </c>
      <c r="CB38" s="523">
        <v>0</v>
      </c>
      <c r="CC38" s="523">
        <v>0</v>
      </c>
      <c r="CD38" s="3011">
        <v>0</v>
      </c>
      <c r="CE38" s="5"/>
      <c r="CF38" s="2918"/>
      <c r="CG38" s="473">
        <v>0</v>
      </c>
      <c r="CH38" s="473"/>
      <c r="CI38" s="1288"/>
      <c r="CJ38" s="1612">
        <v>0</v>
      </c>
      <c r="CK38" s="1612">
        <v>0</v>
      </c>
      <c r="CL38" s="2918">
        <v>0</v>
      </c>
      <c r="CM38" s="1288">
        <v>0</v>
      </c>
      <c r="CN38" s="1612">
        <v>0</v>
      </c>
      <c r="CO38" s="1612">
        <v>0</v>
      </c>
      <c r="CP38" s="1612">
        <v>0</v>
      </c>
      <c r="CQ38" s="1612">
        <v>0</v>
      </c>
      <c r="CR38" s="1612">
        <v>0</v>
      </c>
      <c r="CS38" s="1612">
        <v>0</v>
      </c>
      <c r="CT38" s="1192">
        <v>0</v>
      </c>
      <c r="CU38" s="3011">
        <v>0</v>
      </c>
      <c r="CV38" s="5"/>
      <c r="CW38" s="5"/>
      <c r="CX38" s="2918"/>
      <c r="CY38" s="473">
        <v>0</v>
      </c>
      <c r="CZ38" s="473"/>
      <c r="DA38" s="473"/>
      <c r="DB38" s="2918">
        <v>0</v>
      </c>
      <c r="DC38" s="473">
        <v>0</v>
      </c>
      <c r="DD38" s="473">
        <v>0</v>
      </c>
      <c r="DE38" s="2918">
        <v>0</v>
      </c>
      <c r="DF38" s="1288">
        <v>0</v>
      </c>
      <c r="DG38" s="473">
        <v>0</v>
      </c>
      <c r="DH38" s="1288">
        <v>0</v>
      </c>
      <c r="DI38" s="3012">
        <v>0</v>
      </c>
      <c r="DJ38" s="2918">
        <v>0</v>
      </c>
      <c r="DK38" s="473">
        <v>0</v>
      </c>
      <c r="DL38" s="473">
        <v>0</v>
      </c>
      <c r="DM38" s="1288">
        <v>0</v>
      </c>
      <c r="DN38" s="473">
        <v>0</v>
      </c>
      <c r="DO38" s="473">
        <v>0</v>
      </c>
      <c r="DP38" s="473">
        <v>0</v>
      </c>
      <c r="DQ38" s="2918">
        <v>0</v>
      </c>
      <c r="DR38" s="473">
        <v>0</v>
      </c>
      <c r="DS38" s="473">
        <v>0</v>
      </c>
      <c r="DT38" s="473">
        <v>0</v>
      </c>
      <c r="DU38" s="1288">
        <v>0</v>
      </c>
      <c r="DV38" s="473">
        <v>0</v>
      </c>
      <c r="DW38" s="1612">
        <v>0</v>
      </c>
      <c r="DX38" s="1612">
        <v>0</v>
      </c>
      <c r="DY38" s="1612">
        <v>0</v>
      </c>
      <c r="DZ38" s="523">
        <v>0</v>
      </c>
      <c r="EA38" s="3011">
        <v>0</v>
      </c>
      <c r="EB38" s="247"/>
      <c r="EC38" s="247"/>
      <c r="ED38" s="247"/>
      <c r="EE38" s="247"/>
      <c r="EF38" s="247"/>
      <c r="EG38" s="247"/>
      <c r="EH38" s="247"/>
      <c r="EI38" s="247"/>
      <c r="EJ38" s="247"/>
      <c r="EK38" s="247"/>
      <c r="EL38" s="247"/>
      <c r="EM38" s="247"/>
      <c r="EN38" s="247"/>
      <c r="EO38" s="247"/>
      <c r="EP38" s="247"/>
      <c r="EQ38" s="247"/>
      <c r="ER38" s="247"/>
      <c r="ES38" s="247"/>
      <c r="ET38" s="247"/>
      <c r="EU38" s="247"/>
      <c r="EV38" s="247"/>
      <c r="EW38" s="247"/>
      <c r="EX38" s="247"/>
      <c r="EY38" s="247"/>
      <c r="EZ38" s="247"/>
      <c r="FA38" s="247"/>
      <c r="FB38" s="247"/>
      <c r="FC38" s="247"/>
      <c r="FD38" s="247"/>
      <c r="FE38" s="247"/>
      <c r="FF38" s="247"/>
      <c r="FG38" s="247"/>
      <c r="FH38" s="247"/>
      <c r="FI38" s="247"/>
      <c r="FJ38" s="247"/>
      <c r="FK38" s="247"/>
    </row>
    <row r="39" spans="1:167" ht="15.6" customHeight="1">
      <c r="A39" s="1799" t="s">
        <v>5746</v>
      </c>
      <c r="B39" s="171"/>
      <c r="C39" s="171"/>
      <c r="E39" s="1287"/>
      <c r="F39" s="473"/>
      <c r="G39" s="473"/>
      <c r="H39" s="1288"/>
      <c r="I39" s="2918"/>
      <c r="J39" s="473"/>
      <c r="K39" s="473"/>
      <c r="L39" s="473"/>
      <c r="M39" s="473"/>
      <c r="N39" s="1288"/>
      <c r="O39" s="1612"/>
      <c r="P39" s="2990"/>
      <c r="S39" s="1287"/>
      <c r="T39" s="473">
        <v>0</v>
      </c>
      <c r="U39" s="473"/>
      <c r="V39" s="473"/>
      <c r="W39" s="2945"/>
      <c r="X39" s="477"/>
      <c r="Y39" s="3013"/>
      <c r="Z39" s="3014"/>
      <c r="AA39" s="3015"/>
      <c r="AB39" s="3040"/>
      <c r="AC39" s="3016"/>
      <c r="AD39" s="3014"/>
      <c r="AE39" s="3016"/>
      <c r="AF39" s="3016"/>
      <c r="AG39" s="3017"/>
      <c r="AH39" s="3014"/>
      <c r="AI39" s="3014"/>
      <c r="AJ39" s="3015"/>
      <c r="AK39" s="3013"/>
      <c r="AL39" s="3014"/>
      <c r="AM39" s="3016"/>
      <c r="AN39" s="3018"/>
      <c r="AO39" s="3015"/>
      <c r="AP39" s="3015"/>
      <c r="AQ39" s="3015"/>
      <c r="AR39" s="3015"/>
      <c r="AS39" s="3019"/>
      <c r="AT39" s="3020"/>
      <c r="AU39" s="3021"/>
      <c r="AV39" s="3021"/>
      <c r="AW39" s="3010">
        <v>0</v>
      </c>
      <c r="AX39" s="3011">
        <v>0</v>
      </c>
      <c r="AY39" s="5"/>
      <c r="AZ39" s="2918"/>
      <c r="BA39" s="473">
        <v>0</v>
      </c>
      <c r="BB39" s="473"/>
      <c r="BC39" s="473"/>
      <c r="BD39" s="2918">
        <v>0</v>
      </c>
      <c r="BE39" s="473">
        <v>0</v>
      </c>
      <c r="BF39" s="473">
        <v>0</v>
      </c>
      <c r="BG39" s="2918">
        <v>0</v>
      </c>
      <c r="BH39" s="1288">
        <v>0</v>
      </c>
      <c r="BI39" s="473">
        <v>0</v>
      </c>
      <c r="BJ39" s="1288">
        <v>0</v>
      </c>
      <c r="BK39" s="3012">
        <v>0</v>
      </c>
      <c r="BL39" s="2918">
        <v>0</v>
      </c>
      <c r="BM39" s="473">
        <v>0</v>
      </c>
      <c r="BN39" s="473">
        <v>0</v>
      </c>
      <c r="BO39" s="1288">
        <v>0</v>
      </c>
      <c r="BP39" s="473">
        <v>0</v>
      </c>
      <c r="BQ39" s="473">
        <v>0</v>
      </c>
      <c r="BR39" s="473">
        <v>0</v>
      </c>
      <c r="BS39" s="2918">
        <v>0</v>
      </c>
      <c r="BT39" s="473">
        <v>0</v>
      </c>
      <c r="BU39" s="473">
        <v>0</v>
      </c>
      <c r="BV39" s="473">
        <v>0</v>
      </c>
      <c r="BW39" s="1288">
        <v>0</v>
      </c>
      <c r="BX39" s="473">
        <v>0</v>
      </c>
      <c r="BY39" s="1612">
        <v>0</v>
      </c>
      <c r="BZ39" s="473">
        <v>0</v>
      </c>
      <c r="CA39" s="1612">
        <v>0</v>
      </c>
      <c r="CB39" s="523">
        <v>0</v>
      </c>
      <c r="CC39" s="523">
        <v>0</v>
      </c>
      <c r="CD39" s="3011">
        <v>0</v>
      </c>
      <c r="CE39" s="5"/>
      <c r="CF39" s="2918"/>
      <c r="CG39" s="473">
        <v>0</v>
      </c>
      <c r="CH39" s="473"/>
      <c r="CI39" s="1288"/>
      <c r="CJ39" s="1612">
        <v>0</v>
      </c>
      <c r="CK39" s="1612">
        <v>0</v>
      </c>
      <c r="CL39" s="2918">
        <v>0</v>
      </c>
      <c r="CM39" s="1288">
        <v>0</v>
      </c>
      <c r="CN39" s="1612">
        <v>0</v>
      </c>
      <c r="CO39" s="1612">
        <v>0</v>
      </c>
      <c r="CP39" s="1612">
        <v>0</v>
      </c>
      <c r="CQ39" s="1612">
        <v>0</v>
      </c>
      <c r="CR39" s="1612">
        <v>0</v>
      </c>
      <c r="CS39" s="1612">
        <v>0</v>
      </c>
      <c r="CT39" s="1192">
        <v>0</v>
      </c>
      <c r="CU39" s="3011">
        <v>0</v>
      </c>
      <c r="CV39" s="5"/>
      <c r="CW39" s="5"/>
      <c r="CX39" s="2918"/>
      <c r="CY39" s="473">
        <v>0</v>
      </c>
      <c r="CZ39" s="473"/>
      <c r="DA39" s="473"/>
      <c r="DB39" s="2918">
        <v>0</v>
      </c>
      <c r="DC39" s="473">
        <v>0</v>
      </c>
      <c r="DD39" s="473">
        <v>0</v>
      </c>
      <c r="DE39" s="2918">
        <v>0</v>
      </c>
      <c r="DF39" s="1288">
        <v>0</v>
      </c>
      <c r="DG39" s="473">
        <v>0</v>
      </c>
      <c r="DH39" s="1288">
        <v>0</v>
      </c>
      <c r="DI39" s="3012">
        <v>0</v>
      </c>
      <c r="DJ39" s="2918">
        <v>0</v>
      </c>
      <c r="DK39" s="473">
        <v>0</v>
      </c>
      <c r="DL39" s="473">
        <v>0</v>
      </c>
      <c r="DM39" s="1288">
        <v>0</v>
      </c>
      <c r="DN39" s="473">
        <v>0</v>
      </c>
      <c r="DO39" s="473">
        <v>0</v>
      </c>
      <c r="DP39" s="473">
        <v>0</v>
      </c>
      <c r="DQ39" s="2918">
        <v>0</v>
      </c>
      <c r="DR39" s="473">
        <v>0</v>
      </c>
      <c r="DS39" s="473">
        <v>0</v>
      </c>
      <c r="DT39" s="473">
        <v>0</v>
      </c>
      <c r="DU39" s="1288">
        <v>0</v>
      </c>
      <c r="DV39" s="473">
        <v>0</v>
      </c>
      <c r="DW39" s="1612">
        <v>0</v>
      </c>
      <c r="DX39" s="1612">
        <v>0</v>
      </c>
      <c r="DY39" s="1612">
        <v>0</v>
      </c>
      <c r="DZ39" s="523">
        <v>0</v>
      </c>
      <c r="EA39" s="3011">
        <v>0</v>
      </c>
      <c r="EB39" s="247"/>
      <c r="EC39" s="247"/>
      <c r="ED39" s="247"/>
      <c r="EE39" s="247"/>
      <c r="EF39" s="247"/>
      <c r="EG39" s="247"/>
      <c r="EH39" s="247"/>
      <c r="EI39" s="247"/>
      <c r="EJ39" s="247"/>
      <c r="EK39" s="247"/>
      <c r="EL39" s="247"/>
      <c r="EM39" s="247"/>
      <c r="EN39" s="247"/>
      <c r="EO39" s="247"/>
      <c r="EP39" s="247"/>
      <c r="EQ39" s="247"/>
      <c r="ER39" s="247"/>
      <c r="ES39" s="247"/>
      <c r="ET39" s="247"/>
      <c r="EU39" s="247"/>
      <c r="EV39" s="247"/>
      <c r="EW39" s="247"/>
      <c r="EX39" s="247"/>
      <c r="EY39" s="247"/>
      <c r="EZ39" s="247"/>
      <c r="FA39" s="247"/>
      <c r="FB39" s="247"/>
      <c r="FC39" s="247"/>
      <c r="FD39" s="247"/>
      <c r="FE39" s="247"/>
      <c r="FF39" s="247"/>
      <c r="FG39" s="247"/>
      <c r="FH39" s="247"/>
      <c r="FI39" s="247"/>
      <c r="FJ39" s="247"/>
      <c r="FK39" s="247"/>
    </row>
    <row r="40" spans="1:167" ht="15.6" customHeight="1">
      <c r="A40" s="1799" t="s">
        <v>5746</v>
      </c>
      <c r="B40" s="171"/>
      <c r="C40" s="171"/>
      <c r="E40" s="1287"/>
      <c r="F40" s="477"/>
      <c r="G40" s="473"/>
      <c r="H40" s="1288"/>
      <c r="I40" s="2918"/>
      <c r="J40" s="473"/>
      <c r="K40" s="473"/>
      <c r="L40" s="473"/>
      <c r="M40" s="473"/>
      <c r="N40" s="1288"/>
      <c r="O40" s="1612"/>
      <c r="P40" s="2990"/>
      <c r="S40" s="1287"/>
      <c r="T40" s="473">
        <v>0</v>
      </c>
      <c r="U40" s="473"/>
      <c r="V40" s="473"/>
      <c r="W40" s="2945"/>
      <c r="X40" s="477"/>
      <c r="Y40" s="3013"/>
      <c r="Z40" s="3014"/>
      <c r="AA40" s="3015"/>
      <c r="AB40" s="3040"/>
      <c r="AC40" s="3016"/>
      <c r="AD40" s="3014"/>
      <c r="AE40" s="3016"/>
      <c r="AF40" s="3016"/>
      <c r="AG40" s="3017"/>
      <c r="AH40" s="3014"/>
      <c r="AI40" s="3014"/>
      <c r="AJ40" s="3015"/>
      <c r="AK40" s="3013"/>
      <c r="AL40" s="3014"/>
      <c r="AM40" s="3016"/>
      <c r="AN40" s="3018"/>
      <c r="AO40" s="3015"/>
      <c r="AP40" s="3015"/>
      <c r="AQ40" s="3015"/>
      <c r="AR40" s="3015"/>
      <c r="AS40" s="3019"/>
      <c r="AT40" s="3020"/>
      <c r="AU40" s="3021"/>
      <c r="AV40" s="3021"/>
      <c r="AW40" s="3010">
        <v>0</v>
      </c>
      <c r="AX40" s="3011">
        <v>0</v>
      </c>
      <c r="AY40" s="5"/>
      <c r="AZ40" s="2918"/>
      <c r="BA40" s="473">
        <v>0</v>
      </c>
      <c r="BB40" s="473"/>
      <c r="BC40" s="473"/>
      <c r="BD40" s="2918">
        <v>0</v>
      </c>
      <c r="BE40" s="473">
        <v>0</v>
      </c>
      <c r="BF40" s="473">
        <v>0</v>
      </c>
      <c r="BG40" s="2918">
        <v>0</v>
      </c>
      <c r="BH40" s="1288">
        <v>0</v>
      </c>
      <c r="BI40" s="473">
        <v>0</v>
      </c>
      <c r="BJ40" s="1288">
        <v>0</v>
      </c>
      <c r="BK40" s="3012">
        <v>0</v>
      </c>
      <c r="BL40" s="2918">
        <v>0</v>
      </c>
      <c r="BM40" s="473">
        <v>0</v>
      </c>
      <c r="BN40" s="473">
        <v>0</v>
      </c>
      <c r="BO40" s="1288">
        <v>0</v>
      </c>
      <c r="BP40" s="473">
        <v>0</v>
      </c>
      <c r="BQ40" s="473">
        <v>0</v>
      </c>
      <c r="BR40" s="473">
        <v>0</v>
      </c>
      <c r="BS40" s="2918">
        <v>0</v>
      </c>
      <c r="BT40" s="473">
        <v>0</v>
      </c>
      <c r="BU40" s="473">
        <v>0</v>
      </c>
      <c r="BV40" s="473">
        <v>0</v>
      </c>
      <c r="BW40" s="1288">
        <v>0</v>
      </c>
      <c r="BX40" s="473">
        <v>0</v>
      </c>
      <c r="BY40" s="1612">
        <v>0</v>
      </c>
      <c r="BZ40" s="473">
        <v>0</v>
      </c>
      <c r="CA40" s="1612">
        <v>0</v>
      </c>
      <c r="CB40" s="523">
        <v>0</v>
      </c>
      <c r="CC40" s="523">
        <v>0</v>
      </c>
      <c r="CD40" s="3011">
        <v>0</v>
      </c>
      <c r="CE40" s="5"/>
      <c r="CF40" s="2918"/>
      <c r="CG40" s="473">
        <v>0</v>
      </c>
      <c r="CH40" s="473"/>
      <c r="CI40" s="1288"/>
      <c r="CJ40" s="1612">
        <v>0</v>
      </c>
      <c r="CK40" s="1612">
        <v>0</v>
      </c>
      <c r="CL40" s="2918">
        <v>0</v>
      </c>
      <c r="CM40" s="1288">
        <v>0</v>
      </c>
      <c r="CN40" s="1612">
        <v>0</v>
      </c>
      <c r="CO40" s="1612">
        <v>0</v>
      </c>
      <c r="CP40" s="1612">
        <v>0</v>
      </c>
      <c r="CQ40" s="1612">
        <v>0</v>
      </c>
      <c r="CR40" s="1612">
        <v>0</v>
      </c>
      <c r="CS40" s="1612">
        <v>0</v>
      </c>
      <c r="CT40" s="1192">
        <v>0</v>
      </c>
      <c r="CU40" s="3011">
        <v>0</v>
      </c>
      <c r="CV40" s="5"/>
      <c r="CW40" s="5"/>
      <c r="CX40" s="2918"/>
      <c r="CY40" s="473">
        <v>0</v>
      </c>
      <c r="CZ40" s="473"/>
      <c r="DA40" s="473"/>
      <c r="DB40" s="2918">
        <v>0</v>
      </c>
      <c r="DC40" s="473">
        <v>0</v>
      </c>
      <c r="DD40" s="473">
        <v>0</v>
      </c>
      <c r="DE40" s="2918">
        <v>0</v>
      </c>
      <c r="DF40" s="1288">
        <v>0</v>
      </c>
      <c r="DG40" s="473">
        <v>0</v>
      </c>
      <c r="DH40" s="1288">
        <v>0</v>
      </c>
      <c r="DI40" s="3012">
        <v>0</v>
      </c>
      <c r="DJ40" s="2918">
        <v>0</v>
      </c>
      <c r="DK40" s="473">
        <v>0</v>
      </c>
      <c r="DL40" s="473">
        <v>0</v>
      </c>
      <c r="DM40" s="1288">
        <v>0</v>
      </c>
      <c r="DN40" s="473">
        <v>0</v>
      </c>
      <c r="DO40" s="473">
        <v>0</v>
      </c>
      <c r="DP40" s="473">
        <v>0</v>
      </c>
      <c r="DQ40" s="2918">
        <v>0</v>
      </c>
      <c r="DR40" s="473">
        <v>0</v>
      </c>
      <c r="DS40" s="473">
        <v>0</v>
      </c>
      <c r="DT40" s="473">
        <v>0</v>
      </c>
      <c r="DU40" s="1288">
        <v>0</v>
      </c>
      <c r="DV40" s="473">
        <v>0</v>
      </c>
      <c r="DW40" s="1612">
        <v>0</v>
      </c>
      <c r="DX40" s="1612">
        <v>0</v>
      </c>
      <c r="DY40" s="1612">
        <v>0</v>
      </c>
      <c r="DZ40" s="523">
        <v>0</v>
      </c>
      <c r="EA40" s="3011">
        <v>0</v>
      </c>
      <c r="EB40" s="247"/>
      <c r="EC40" s="247"/>
      <c r="ED40" s="247"/>
      <c r="EE40" s="247"/>
      <c r="EF40" s="247"/>
      <c r="EG40" s="247"/>
      <c r="EH40" s="247"/>
      <c r="EI40" s="247"/>
      <c r="EJ40" s="247"/>
      <c r="EK40" s="247"/>
      <c r="EL40" s="247"/>
      <c r="EM40" s="247"/>
      <c r="EN40" s="247"/>
      <c r="EO40" s="247"/>
      <c r="EP40" s="247"/>
      <c r="EQ40" s="247"/>
      <c r="ER40" s="247"/>
      <c r="ES40" s="247"/>
      <c r="ET40" s="247"/>
      <c r="EU40" s="247"/>
      <c r="EV40" s="247"/>
      <c r="EW40" s="247"/>
      <c r="EX40" s="247"/>
      <c r="EY40" s="247"/>
      <c r="EZ40" s="247"/>
      <c r="FA40" s="247"/>
      <c r="FB40" s="247"/>
      <c r="FC40" s="247"/>
      <c r="FD40" s="247"/>
      <c r="FE40" s="247"/>
      <c r="FF40" s="247"/>
      <c r="FG40" s="247"/>
      <c r="FH40" s="247"/>
      <c r="FI40" s="247"/>
      <c r="FJ40" s="247"/>
      <c r="FK40" s="247"/>
    </row>
    <row r="41" spans="1:167" ht="15.6" customHeight="1">
      <c r="A41" s="1799" t="s">
        <v>5746</v>
      </c>
      <c r="B41" s="171"/>
      <c r="C41" s="171"/>
      <c r="E41" s="1287"/>
      <c r="F41" s="473"/>
      <c r="G41" s="473"/>
      <c r="H41" s="1288"/>
      <c r="I41" s="2918"/>
      <c r="J41" s="473"/>
      <c r="K41" s="473"/>
      <c r="L41" s="473"/>
      <c r="M41" s="473"/>
      <c r="N41" s="1288"/>
      <c r="O41" s="1612"/>
      <c r="P41" s="2990"/>
      <c r="S41" s="1287"/>
      <c r="T41" s="473">
        <v>0</v>
      </c>
      <c r="U41" s="473"/>
      <c r="V41" s="473"/>
      <c r="W41" s="2945"/>
      <c r="X41" s="477"/>
      <c r="Y41" s="3013"/>
      <c r="Z41" s="3014"/>
      <c r="AA41" s="3015"/>
      <c r="AB41" s="3040"/>
      <c r="AC41" s="3016"/>
      <c r="AD41" s="3014"/>
      <c r="AE41" s="3016"/>
      <c r="AF41" s="3016"/>
      <c r="AG41" s="3017"/>
      <c r="AH41" s="3014"/>
      <c r="AI41" s="3014"/>
      <c r="AJ41" s="3015"/>
      <c r="AK41" s="3013"/>
      <c r="AL41" s="3014"/>
      <c r="AM41" s="3016"/>
      <c r="AN41" s="3018"/>
      <c r="AO41" s="3015"/>
      <c r="AP41" s="3015"/>
      <c r="AQ41" s="3015"/>
      <c r="AR41" s="3015"/>
      <c r="AS41" s="3019"/>
      <c r="AT41" s="3020"/>
      <c r="AU41" s="3021"/>
      <c r="AV41" s="3021"/>
      <c r="AW41" s="3010">
        <v>0</v>
      </c>
      <c r="AX41" s="3011">
        <v>0</v>
      </c>
      <c r="AY41" s="5"/>
      <c r="AZ41" s="2918"/>
      <c r="BA41" s="473">
        <v>0</v>
      </c>
      <c r="BB41" s="473"/>
      <c r="BC41" s="473"/>
      <c r="BD41" s="2918">
        <v>0</v>
      </c>
      <c r="BE41" s="473">
        <v>0</v>
      </c>
      <c r="BF41" s="473">
        <v>0</v>
      </c>
      <c r="BG41" s="2918">
        <v>0</v>
      </c>
      <c r="BH41" s="1288">
        <v>0</v>
      </c>
      <c r="BI41" s="473">
        <v>0</v>
      </c>
      <c r="BJ41" s="1288">
        <v>0</v>
      </c>
      <c r="BK41" s="3012">
        <v>0</v>
      </c>
      <c r="BL41" s="2918">
        <v>0</v>
      </c>
      <c r="BM41" s="473">
        <v>0</v>
      </c>
      <c r="BN41" s="473">
        <v>0</v>
      </c>
      <c r="BO41" s="1288">
        <v>0</v>
      </c>
      <c r="BP41" s="473">
        <v>0</v>
      </c>
      <c r="BQ41" s="473">
        <v>0</v>
      </c>
      <c r="BR41" s="473">
        <v>0</v>
      </c>
      <c r="BS41" s="2918">
        <v>0</v>
      </c>
      <c r="BT41" s="473">
        <v>0</v>
      </c>
      <c r="BU41" s="473">
        <v>0</v>
      </c>
      <c r="BV41" s="473">
        <v>0</v>
      </c>
      <c r="BW41" s="1288">
        <v>0</v>
      </c>
      <c r="BX41" s="473">
        <v>0</v>
      </c>
      <c r="BY41" s="1612">
        <v>0</v>
      </c>
      <c r="BZ41" s="473">
        <v>0</v>
      </c>
      <c r="CA41" s="1612">
        <v>0</v>
      </c>
      <c r="CB41" s="523">
        <v>0</v>
      </c>
      <c r="CC41" s="523">
        <v>0</v>
      </c>
      <c r="CD41" s="3011">
        <v>0</v>
      </c>
      <c r="CE41" s="5"/>
      <c r="CF41" s="2918"/>
      <c r="CG41" s="473">
        <v>0</v>
      </c>
      <c r="CH41" s="473"/>
      <c r="CI41" s="1288"/>
      <c r="CJ41" s="1612">
        <v>0</v>
      </c>
      <c r="CK41" s="1612">
        <v>0</v>
      </c>
      <c r="CL41" s="2918">
        <v>0</v>
      </c>
      <c r="CM41" s="1288">
        <v>0</v>
      </c>
      <c r="CN41" s="1612">
        <v>0</v>
      </c>
      <c r="CO41" s="1612">
        <v>0</v>
      </c>
      <c r="CP41" s="1612">
        <v>0</v>
      </c>
      <c r="CQ41" s="1612">
        <v>0</v>
      </c>
      <c r="CR41" s="1612">
        <v>0</v>
      </c>
      <c r="CS41" s="1612">
        <v>0</v>
      </c>
      <c r="CT41" s="1192">
        <v>0</v>
      </c>
      <c r="CU41" s="3011">
        <v>0</v>
      </c>
      <c r="CV41" s="5"/>
      <c r="CW41" s="5"/>
      <c r="CX41" s="2918"/>
      <c r="CY41" s="473">
        <v>0</v>
      </c>
      <c r="CZ41" s="473"/>
      <c r="DA41" s="473"/>
      <c r="DB41" s="2918">
        <v>0</v>
      </c>
      <c r="DC41" s="473">
        <v>0</v>
      </c>
      <c r="DD41" s="473">
        <v>0</v>
      </c>
      <c r="DE41" s="2918">
        <v>0</v>
      </c>
      <c r="DF41" s="1288">
        <v>0</v>
      </c>
      <c r="DG41" s="473">
        <v>0</v>
      </c>
      <c r="DH41" s="1288">
        <v>0</v>
      </c>
      <c r="DI41" s="3012">
        <v>0</v>
      </c>
      <c r="DJ41" s="2918">
        <v>0</v>
      </c>
      <c r="DK41" s="473">
        <v>0</v>
      </c>
      <c r="DL41" s="473">
        <v>0</v>
      </c>
      <c r="DM41" s="1288">
        <v>0</v>
      </c>
      <c r="DN41" s="473">
        <v>0</v>
      </c>
      <c r="DO41" s="473">
        <v>0</v>
      </c>
      <c r="DP41" s="473">
        <v>0</v>
      </c>
      <c r="DQ41" s="2918">
        <v>0</v>
      </c>
      <c r="DR41" s="473">
        <v>0</v>
      </c>
      <c r="DS41" s="473">
        <v>0</v>
      </c>
      <c r="DT41" s="473">
        <v>0</v>
      </c>
      <c r="DU41" s="1288">
        <v>0</v>
      </c>
      <c r="DV41" s="473">
        <v>0</v>
      </c>
      <c r="DW41" s="1612">
        <v>0</v>
      </c>
      <c r="DX41" s="1612">
        <v>0</v>
      </c>
      <c r="DY41" s="1612">
        <v>0</v>
      </c>
      <c r="DZ41" s="523">
        <v>0</v>
      </c>
      <c r="EA41" s="3011">
        <v>0</v>
      </c>
      <c r="EB41" s="247"/>
      <c r="EC41" s="247"/>
      <c r="ED41" s="247"/>
      <c r="EE41" s="247"/>
      <c r="EF41" s="247"/>
      <c r="EG41" s="247"/>
      <c r="EH41" s="247"/>
      <c r="EI41" s="247"/>
      <c r="EJ41" s="247"/>
      <c r="EK41" s="247"/>
      <c r="EL41" s="247"/>
      <c r="EM41" s="247"/>
      <c r="EN41" s="247"/>
      <c r="EO41" s="247"/>
      <c r="EP41" s="247"/>
      <c r="EQ41" s="247"/>
      <c r="ER41" s="247"/>
      <c r="ES41" s="247"/>
      <c r="ET41" s="247"/>
      <c r="EU41" s="247"/>
      <c r="EV41" s="247"/>
      <c r="EW41" s="247"/>
      <c r="EX41" s="247"/>
      <c r="EY41" s="247"/>
      <c r="EZ41" s="247"/>
      <c r="FA41" s="247"/>
      <c r="FB41" s="247"/>
      <c r="FC41" s="247"/>
      <c r="FD41" s="247"/>
      <c r="FE41" s="247"/>
      <c r="FF41" s="247"/>
      <c r="FG41" s="247"/>
      <c r="FH41" s="247"/>
      <c r="FI41" s="247"/>
      <c r="FJ41" s="247"/>
      <c r="FK41" s="247"/>
    </row>
    <row r="42" spans="1:167" ht="15.6" customHeight="1">
      <c r="A42" s="1799" t="s">
        <v>5746</v>
      </c>
      <c r="B42" s="171"/>
      <c r="C42" s="171"/>
      <c r="E42" s="1287"/>
      <c r="F42" s="473"/>
      <c r="G42" s="473"/>
      <c r="H42" s="1288"/>
      <c r="I42" s="2918"/>
      <c r="J42" s="473"/>
      <c r="K42" s="473"/>
      <c r="L42" s="473"/>
      <c r="M42" s="473"/>
      <c r="N42" s="1288"/>
      <c r="O42" s="1612"/>
      <c r="P42" s="2990"/>
      <c r="S42" s="1287"/>
      <c r="T42" s="473">
        <v>0</v>
      </c>
      <c r="U42" s="473"/>
      <c r="V42" s="473"/>
      <c r="W42" s="2945"/>
      <c r="X42" s="477"/>
      <c r="Y42" s="3013"/>
      <c r="Z42" s="3014"/>
      <c r="AA42" s="3015"/>
      <c r="AB42" s="3040"/>
      <c r="AC42" s="3016"/>
      <c r="AD42" s="3014"/>
      <c r="AE42" s="3016"/>
      <c r="AF42" s="3016"/>
      <c r="AG42" s="3017"/>
      <c r="AH42" s="3014"/>
      <c r="AI42" s="3014"/>
      <c r="AJ42" s="3015"/>
      <c r="AK42" s="3013"/>
      <c r="AL42" s="3014"/>
      <c r="AM42" s="3016"/>
      <c r="AN42" s="3018"/>
      <c r="AO42" s="3015"/>
      <c r="AP42" s="3015"/>
      <c r="AQ42" s="3015"/>
      <c r="AR42" s="3015"/>
      <c r="AS42" s="3019"/>
      <c r="AT42" s="3020"/>
      <c r="AU42" s="3021"/>
      <c r="AV42" s="3021"/>
      <c r="AW42" s="3010">
        <v>0</v>
      </c>
      <c r="AX42" s="3011">
        <v>0</v>
      </c>
      <c r="AY42" s="5"/>
      <c r="AZ42" s="2918"/>
      <c r="BA42" s="473">
        <v>0</v>
      </c>
      <c r="BB42" s="473"/>
      <c r="BC42" s="473"/>
      <c r="BD42" s="2918">
        <v>0</v>
      </c>
      <c r="BE42" s="473">
        <v>0</v>
      </c>
      <c r="BF42" s="473">
        <v>0</v>
      </c>
      <c r="BG42" s="2918">
        <v>0</v>
      </c>
      <c r="BH42" s="1288">
        <v>0</v>
      </c>
      <c r="BI42" s="473">
        <v>0</v>
      </c>
      <c r="BJ42" s="1288">
        <v>0</v>
      </c>
      <c r="BK42" s="3012">
        <v>0</v>
      </c>
      <c r="BL42" s="2918">
        <v>0</v>
      </c>
      <c r="BM42" s="473">
        <v>0</v>
      </c>
      <c r="BN42" s="473">
        <v>0</v>
      </c>
      <c r="BO42" s="1288">
        <v>0</v>
      </c>
      <c r="BP42" s="473">
        <v>0</v>
      </c>
      <c r="BQ42" s="473">
        <v>0</v>
      </c>
      <c r="BR42" s="473">
        <v>0</v>
      </c>
      <c r="BS42" s="2918">
        <v>0</v>
      </c>
      <c r="BT42" s="473">
        <v>0</v>
      </c>
      <c r="BU42" s="473">
        <v>0</v>
      </c>
      <c r="BV42" s="473">
        <v>0</v>
      </c>
      <c r="BW42" s="1288">
        <v>0</v>
      </c>
      <c r="BX42" s="473">
        <v>0</v>
      </c>
      <c r="BY42" s="1612">
        <v>0</v>
      </c>
      <c r="BZ42" s="473">
        <v>0</v>
      </c>
      <c r="CA42" s="1612">
        <v>0</v>
      </c>
      <c r="CB42" s="523">
        <v>0</v>
      </c>
      <c r="CC42" s="523">
        <v>0</v>
      </c>
      <c r="CD42" s="3011">
        <v>0</v>
      </c>
      <c r="CE42" s="5"/>
      <c r="CF42" s="2918"/>
      <c r="CG42" s="473">
        <v>0</v>
      </c>
      <c r="CH42" s="473"/>
      <c r="CI42" s="1288"/>
      <c r="CJ42" s="1612">
        <v>0</v>
      </c>
      <c r="CK42" s="1612">
        <v>0</v>
      </c>
      <c r="CL42" s="2918">
        <v>0</v>
      </c>
      <c r="CM42" s="1288">
        <v>0</v>
      </c>
      <c r="CN42" s="1612">
        <v>0</v>
      </c>
      <c r="CO42" s="1612">
        <v>0</v>
      </c>
      <c r="CP42" s="1612">
        <v>0</v>
      </c>
      <c r="CQ42" s="1612">
        <v>0</v>
      </c>
      <c r="CR42" s="1612">
        <v>0</v>
      </c>
      <c r="CS42" s="1612">
        <v>0</v>
      </c>
      <c r="CT42" s="1192">
        <v>0</v>
      </c>
      <c r="CU42" s="3011">
        <v>0</v>
      </c>
      <c r="CV42" s="5"/>
      <c r="CW42" s="5"/>
      <c r="CX42" s="2918"/>
      <c r="CY42" s="473">
        <v>0</v>
      </c>
      <c r="CZ42" s="473"/>
      <c r="DA42" s="473"/>
      <c r="DB42" s="2918">
        <v>0</v>
      </c>
      <c r="DC42" s="473">
        <v>0</v>
      </c>
      <c r="DD42" s="473">
        <v>0</v>
      </c>
      <c r="DE42" s="2918">
        <v>0</v>
      </c>
      <c r="DF42" s="1288">
        <v>0</v>
      </c>
      <c r="DG42" s="473">
        <v>0</v>
      </c>
      <c r="DH42" s="1288">
        <v>0</v>
      </c>
      <c r="DI42" s="3012">
        <v>0</v>
      </c>
      <c r="DJ42" s="2918">
        <v>0</v>
      </c>
      <c r="DK42" s="473">
        <v>0</v>
      </c>
      <c r="DL42" s="473">
        <v>0</v>
      </c>
      <c r="DM42" s="1288">
        <v>0</v>
      </c>
      <c r="DN42" s="473">
        <v>0</v>
      </c>
      <c r="DO42" s="473">
        <v>0</v>
      </c>
      <c r="DP42" s="473">
        <v>0</v>
      </c>
      <c r="DQ42" s="2918">
        <v>0</v>
      </c>
      <c r="DR42" s="473">
        <v>0</v>
      </c>
      <c r="DS42" s="473">
        <v>0</v>
      </c>
      <c r="DT42" s="473">
        <v>0</v>
      </c>
      <c r="DU42" s="1288">
        <v>0</v>
      </c>
      <c r="DV42" s="473">
        <v>0</v>
      </c>
      <c r="DW42" s="1612">
        <v>0</v>
      </c>
      <c r="DX42" s="1612">
        <v>0</v>
      </c>
      <c r="DY42" s="1612">
        <v>0</v>
      </c>
      <c r="DZ42" s="523">
        <v>0</v>
      </c>
      <c r="EA42" s="3011">
        <v>0</v>
      </c>
      <c r="EB42" s="247"/>
      <c r="EC42" s="247"/>
      <c r="ED42" s="247"/>
      <c r="EE42" s="247"/>
      <c r="EF42" s="247"/>
      <c r="EG42" s="247"/>
      <c r="EH42" s="247"/>
      <c r="EI42" s="247"/>
      <c r="EJ42" s="247"/>
      <c r="EK42" s="247"/>
      <c r="EL42" s="247"/>
      <c r="EM42" s="247"/>
      <c r="EN42" s="247"/>
      <c r="EO42" s="247"/>
      <c r="EP42" s="247"/>
      <c r="EQ42" s="247"/>
      <c r="ER42" s="247"/>
      <c r="ES42" s="247"/>
      <c r="ET42" s="247"/>
      <c r="EU42" s="247"/>
      <c r="EV42" s="247"/>
      <c r="EW42" s="247"/>
      <c r="EX42" s="247"/>
      <c r="EY42" s="247"/>
      <c r="EZ42" s="247"/>
      <c r="FA42" s="247"/>
      <c r="FB42" s="247"/>
      <c r="FC42" s="247"/>
      <c r="FD42" s="247"/>
      <c r="FE42" s="247"/>
      <c r="FF42" s="247"/>
      <c r="FG42" s="247"/>
      <c r="FH42" s="247"/>
      <c r="FI42" s="247"/>
      <c r="FJ42" s="247"/>
      <c r="FK42" s="247"/>
    </row>
    <row r="43" spans="1:167" ht="15.6" customHeight="1">
      <c r="A43" s="1799" t="s">
        <v>5746</v>
      </c>
      <c r="B43" s="171"/>
      <c r="C43" s="171"/>
      <c r="E43" s="1287"/>
      <c r="F43" s="473"/>
      <c r="G43" s="473"/>
      <c r="H43" s="1288"/>
      <c r="I43" s="2918"/>
      <c r="J43" s="473"/>
      <c r="K43" s="473"/>
      <c r="L43" s="473"/>
      <c r="M43" s="473"/>
      <c r="N43" s="1288"/>
      <c r="O43" s="1612"/>
      <c r="P43" s="2990"/>
      <c r="S43" s="1287"/>
      <c r="T43" s="473">
        <v>0</v>
      </c>
      <c r="U43" s="473"/>
      <c r="V43" s="473"/>
      <c r="W43" s="2945"/>
      <c r="X43" s="477"/>
      <c r="Y43" s="3013"/>
      <c r="Z43" s="3014"/>
      <c r="AA43" s="3015"/>
      <c r="AB43" s="3040"/>
      <c r="AC43" s="3016"/>
      <c r="AD43" s="3014"/>
      <c r="AE43" s="3016"/>
      <c r="AF43" s="3016"/>
      <c r="AG43" s="3017"/>
      <c r="AH43" s="3014"/>
      <c r="AI43" s="3014"/>
      <c r="AJ43" s="3015"/>
      <c r="AK43" s="3013"/>
      <c r="AL43" s="3014"/>
      <c r="AM43" s="3016"/>
      <c r="AN43" s="3018"/>
      <c r="AO43" s="3015"/>
      <c r="AP43" s="3015"/>
      <c r="AQ43" s="3015"/>
      <c r="AR43" s="3015"/>
      <c r="AS43" s="3019"/>
      <c r="AT43" s="3020"/>
      <c r="AU43" s="3021"/>
      <c r="AV43" s="3021"/>
      <c r="AW43" s="3010"/>
      <c r="AX43" s="3011">
        <v>0</v>
      </c>
      <c r="AY43" s="5"/>
      <c r="AZ43" s="2918"/>
      <c r="BA43" s="473"/>
      <c r="BB43" s="473"/>
      <c r="BC43" s="473"/>
      <c r="BD43" s="2918">
        <v>0</v>
      </c>
      <c r="BE43" s="473">
        <v>0</v>
      </c>
      <c r="BF43" s="473">
        <v>0</v>
      </c>
      <c r="BG43" s="2918">
        <v>0</v>
      </c>
      <c r="BH43" s="1288">
        <v>0</v>
      </c>
      <c r="BI43" s="473">
        <v>0</v>
      </c>
      <c r="BJ43" s="1288">
        <v>0</v>
      </c>
      <c r="BK43" s="3012">
        <v>0</v>
      </c>
      <c r="BL43" s="2918">
        <v>0</v>
      </c>
      <c r="BM43" s="473">
        <v>0</v>
      </c>
      <c r="BN43" s="473">
        <v>0</v>
      </c>
      <c r="BO43" s="1288">
        <v>0</v>
      </c>
      <c r="BP43" s="473">
        <v>0</v>
      </c>
      <c r="BQ43" s="473">
        <v>0</v>
      </c>
      <c r="BR43" s="473">
        <v>0</v>
      </c>
      <c r="BS43" s="2918">
        <v>0</v>
      </c>
      <c r="BT43" s="473">
        <v>0</v>
      </c>
      <c r="BU43" s="473">
        <v>0</v>
      </c>
      <c r="BV43" s="473">
        <v>0</v>
      </c>
      <c r="BW43" s="1288">
        <v>0</v>
      </c>
      <c r="BX43" s="473">
        <v>0</v>
      </c>
      <c r="BY43" s="1612">
        <v>0</v>
      </c>
      <c r="BZ43" s="473">
        <v>0</v>
      </c>
      <c r="CA43" s="1612">
        <v>0</v>
      </c>
      <c r="CB43" s="523">
        <v>0</v>
      </c>
      <c r="CC43" s="523">
        <v>0</v>
      </c>
      <c r="CD43" s="3011">
        <v>0</v>
      </c>
      <c r="CE43" s="5"/>
      <c r="CF43" s="2918"/>
      <c r="CG43" s="473">
        <v>0</v>
      </c>
      <c r="CH43" s="473"/>
      <c r="CI43" s="1288"/>
      <c r="CJ43" s="1612">
        <v>0</v>
      </c>
      <c r="CK43" s="1612">
        <v>0</v>
      </c>
      <c r="CL43" s="2918">
        <v>0</v>
      </c>
      <c r="CM43" s="1288">
        <v>0</v>
      </c>
      <c r="CN43" s="1612">
        <v>0</v>
      </c>
      <c r="CO43" s="1612">
        <v>0</v>
      </c>
      <c r="CP43" s="1612">
        <v>0</v>
      </c>
      <c r="CQ43" s="1612">
        <v>0</v>
      </c>
      <c r="CR43" s="1612">
        <v>0</v>
      </c>
      <c r="CS43" s="1612">
        <v>0</v>
      </c>
      <c r="CT43" s="1192">
        <v>0</v>
      </c>
      <c r="CU43" s="3011">
        <v>0</v>
      </c>
      <c r="CV43" s="5"/>
      <c r="CW43" s="5"/>
      <c r="CX43" s="2918"/>
      <c r="CY43" s="473">
        <v>0</v>
      </c>
      <c r="CZ43" s="473"/>
      <c r="DA43" s="473"/>
      <c r="DB43" s="2918">
        <v>0</v>
      </c>
      <c r="DC43" s="473">
        <v>0</v>
      </c>
      <c r="DD43" s="473">
        <v>0</v>
      </c>
      <c r="DE43" s="2918">
        <v>0</v>
      </c>
      <c r="DF43" s="1288">
        <v>0</v>
      </c>
      <c r="DG43" s="473">
        <v>0</v>
      </c>
      <c r="DH43" s="1288">
        <v>0</v>
      </c>
      <c r="DI43" s="3012">
        <v>0</v>
      </c>
      <c r="DJ43" s="2918">
        <v>0</v>
      </c>
      <c r="DK43" s="473">
        <v>0</v>
      </c>
      <c r="DL43" s="473">
        <v>0</v>
      </c>
      <c r="DM43" s="1288">
        <v>0</v>
      </c>
      <c r="DN43" s="473">
        <v>0</v>
      </c>
      <c r="DO43" s="473">
        <v>0</v>
      </c>
      <c r="DP43" s="473">
        <v>0</v>
      </c>
      <c r="DQ43" s="2918">
        <v>0</v>
      </c>
      <c r="DR43" s="473">
        <v>0</v>
      </c>
      <c r="DS43" s="473">
        <v>0</v>
      </c>
      <c r="DT43" s="473">
        <v>0</v>
      </c>
      <c r="DU43" s="1288">
        <v>0</v>
      </c>
      <c r="DV43" s="473">
        <v>0</v>
      </c>
      <c r="DW43" s="1612">
        <v>0</v>
      </c>
      <c r="DX43" s="1612">
        <v>0</v>
      </c>
      <c r="DY43" s="1612">
        <v>0</v>
      </c>
      <c r="DZ43" s="523">
        <v>0</v>
      </c>
      <c r="EA43" s="3011">
        <v>0</v>
      </c>
      <c r="EB43" s="247"/>
      <c r="EC43" s="247"/>
      <c r="ED43" s="247"/>
      <c r="EE43" s="247"/>
      <c r="EF43" s="247"/>
      <c r="EG43" s="247"/>
      <c r="EH43" s="247"/>
      <c r="EI43" s="247"/>
      <c r="EJ43" s="247"/>
      <c r="EK43" s="247"/>
      <c r="EL43" s="247"/>
      <c r="EM43" s="247"/>
      <c r="EN43" s="247"/>
      <c r="EO43" s="247"/>
      <c r="EP43" s="247"/>
      <c r="EQ43" s="247"/>
      <c r="ER43" s="247"/>
      <c r="ES43" s="247"/>
      <c r="ET43" s="247"/>
      <c r="EU43" s="247"/>
      <c r="EV43" s="247"/>
      <c r="EW43" s="247"/>
      <c r="EX43" s="247"/>
      <c r="EY43" s="247"/>
      <c r="EZ43" s="247"/>
      <c r="FA43" s="247"/>
      <c r="FB43" s="247"/>
      <c r="FC43" s="247"/>
      <c r="FD43" s="247"/>
      <c r="FE43" s="247"/>
      <c r="FF43" s="247"/>
      <c r="FG43" s="247"/>
      <c r="FH43" s="247"/>
      <c r="FI43" s="247"/>
      <c r="FJ43" s="247"/>
      <c r="FK43" s="247"/>
    </row>
    <row r="44" spans="1:167" ht="15.6" customHeight="1">
      <c r="A44" s="1799" t="s">
        <v>5746</v>
      </c>
      <c r="B44" s="171"/>
      <c r="C44" s="171"/>
      <c r="E44" s="1287"/>
      <c r="F44" s="473"/>
      <c r="G44" s="473"/>
      <c r="H44" s="1288"/>
      <c r="I44" s="2918"/>
      <c r="J44" s="473"/>
      <c r="K44" s="473"/>
      <c r="L44" s="473"/>
      <c r="M44" s="473"/>
      <c r="N44" s="1288"/>
      <c r="O44" s="1612"/>
      <c r="P44" s="2990"/>
      <c r="S44" s="1287"/>
      <c r="T44" s="473">
        <v>0</v>
      </c>
      <c r="U44" s="473"/>
      <c r="V44" s="473"/>
      <c r="W44" s="2945"/>
      <c r="X44" s="477"/>
      <c r="Y44" s="3013"/>
      <c r="Z44" s="3014"/>
      <c r="AA44" s="3015"/>
      <c r="AB44" s="3040"/>
      <c r="AC44" s="3016"/>
      <c r="AD44" s="3014"/>
      <c r="AE44" s="3016"/>
      <c r="AF44" s="3016"/>
      <c r="AG44" s="3017"/>
      <c r="AH44" s="3014"/>
      <c r="AI44" s="3014"/>
      <c r="AJ44" s="3015"/>
      <c r="AK44" s="3013"/>
      <c r="AL44" s="3014"/>
      <c r="AM44" s="3016"/>
      <c r="AN44" s="3018"/>
      <c r="AO44" s="3015"/>
      <c r="AP44" s="3015"/>
      <c r="AQ44" s="3015"/>
      <c r="AR44" s="3015"/>
      <c r="AS44" s="3019"/>
      <c r="AT44" s="3020"/>
      <c r="AU44" s="3021"/>
      <c r="AV44" s="3021"/>
      <c r="AW44" s="3010"/>
      <c r="AX44" s="3011">
        <v>0</v>
      </c>
      <c r="AY44" s="5"/>
      <c r="AZ44" s="2918"/>
      <c r="BA44" s="473"/>
      <c r="BB44" s="473"/>
      <c r="BC44" s="473"/>
      <c r="BD44" s="2918">
        <v>0</v>
      </c>
      <c r="BE44" s="473">
        <v>0</v>
      </c>
      <c r="BF44" s="473">
        <v>0</v>
      </c>
      <c r="BG44" s="2918">
        <v>0</v>
      </c>
      <c r="BH44" s="1288">
        <v>0</v>
      </c>
      <c r="BI44" s="473">
        <v>0</v>
      </c>
      <c r="BJ44" s="1288">
        <v>0</v>
      </c>
      <c r="BK44" s="3012">
        <v>0</v>
      </c>
      <c r="BL44" s="2918">
        <v>0</v>
      </c>
      <c r="BM44" s="473">
        <v>0</v>
      </c>
      <c r="BN44" s="473">
        <v>0</v>
      </c>
      <c r="BO44" s="1288">
        <v>0</v>
      </c>
      <c r="BP44" s="473">
        <v>0</v>
      </c>
      <c r="BQ44" s="473">
        <v>0</v>
      </c>
      <c r="BR44" s="473">
        <v>0</v>
      </c>
      <c r="BS44" s="2918">
        <v>0</v>
      </c>
      <c r="BT44" s="473">
        <v>0</v>
      </c>
      <c r="BU44" s="473">
        <v>0</v>
      </c>
      <c r="BV44" s="473">
        <v>0</v>
      </c>
      <c r="BW44" s="1288">
        <v>0</v>
      </c>
      <c r="BX44" s="473">
        <v>0</v>
      </c>
      <c r="BY44" s="1612">
        <v>0</v>
      </c>
      <c r="BZ44" s="473">
        <v>0</v>
      </c>
      <c r="CA44" s="1612">
        <v>0</v>
      </c>
      <c r="CB44" s="523">
        <v>0</v>
      </c>
      <c r="CC44" s="523">
        <v>0</v>
      </c>
      <c r="CD44" s="3011">
        <v>0</v>
      </c>
      <c r="CE44" s="5"/>
      <c r="CF44" s="2918"/>
      <c r="CG44" s="473">
        <v>0</v>
      </c>
      <c r="CH44" s="473"/>
      <c r="CI44" s="1288"/>
      <c r="CJ44" s="1612">
        <v>0</v>
      </c>
      <c r="CK44" s="1612">
        <v>0</v>
      </c>
      <c r="CL44" s="2918">
        <v>0</v>
      </c>
      <c r="CM44" s="1288">
        <v>0</v>
      </c>
      <c r="CN44" s="1612">
        <v>0</v>
      </c>
      <c r="CO44" s="1612">
        <v>0</v>
      </c>
      <c r="CP44" s="1612">
        <v>0</v>
      </c>
      <c r="CQ44" s="1612">
        <v>0</v>
      </c>
      <c r="CR44" s="1612">
        <v>0</v>
      </c>
      <c r="CS44" s="1612">
        <v>0</v>
      </c>
      <c r="CT44" s="1192">
        <v>0</v>
      </c>
      <c r="CU44" s="3011">
        <v>0</v>
      </c>
      <c r="CV44" s="5"/>
      <c r="CW44" s="5"/>
      <c r="CX44" s="2918"/>
      <c r="CY44" s="473">
        <v>0</v>
      </c>
      <c r="CZ44" s="473"/>
      <c r="DA44" s="473"/>
      <c r="DB44" s="2918">
        <v>0</v>
      </c>
      <c r="DC44" s="473">
        <v>0</v>
      </c>
      <c r="DD44" s="473">
        <v>0</v>
      </c>
      <c r="DE44" s="2918">
        <v>0</v>
      </c>
      <c r="DF44" s="1288">
        <v>0</v>
      </c>
      <c r="DG44" s="473">
        <v>0</v>
      </c>
      <c r="DH44" s="1288">
        <v>0</v>
      </c>
      <c r="DI44" s="3012">
        <v>0</v>
      </c>
      <c r="DJ44" s="2918">
        <v>0</v>
      </c>
      <c r="DK44" s="473">
        <v>0</v>
      </c>
      <c r="DL44" s="473">
        <v>0</v>
      </c>
      <c r="DM44" s="1288">
        <v>0</v>
      </c>
      <c r="DN44" s="473">
        <v>0</v>
      </c>
      <c r="DO44" s="473">
        <v>0</v>
      </c>
      <c r="DP44" s="473">
        <v>0</v>
      </c>
      <c r="DQ44" s="2918">
        <v>0</v>
      </c>
      <c r="DR44" s="473">
        <v>0</v>
      </c>
      <c r="DS44" s="473">
        <v>0</v>
      </c>
      <c r="DT44" s="473">
        <v>0</v>
      </c>
      <c r="DU44" s="1288">
        <v>0</v>
      </c>
      <c r="DV44" s="473">
        <v>0</v>
      </c>
      <c r="DW44" s="1612">
        <v>0</v>
      </c>
      <c r="DX44" s="1612">
        <v>0</v>
      </c>
      <c r="DY44" s="1612">
        <v>0</v>
      </c>
      <c r="DZ44" s="523">
        <v>0</v>
      </c>
      <c r="EA44" s="3011">
        <v>0</v>
      </c>
      <c r="EB44" s="247"/>
      <c r="EC44" s="247"/>
      <c r="ED44" s="247"/>
      <c r="EE44" s="247"/>
      <c r="EF44" s="247"/>
      <c r="EG44" s="247"/>
      <c r="EH44" s="247"/>
      <c r="EI44" s="247"/>
      <c r="EJ44" s="247"/>
      <c r="EK44" s="247"/>
      <c r="EL44" s="247"/>
      <c r="EM44" s="247"/>
      <c r="EN44" s="247"/>
      <c r="EO44" s="247"/>
      <c r="EP44" s="247"/>
      <c r="EQ44" s="247"/>
      <c r="ER44" s="247"/>
      <c r="ES44" s="247"/>
      <c r="ET44" s="247"/>
      <c r="EU44" s="247"/>
      <c r="EV44" s="247"/>
      <c r="EW44" s="247"/>
      <c r="EX44" s="247"/>
      <c r="EY44" s="247"/>
      <c r="EZ44" s="247"/>
      <c r="FA44" s="247"/>
      <c r="FB44" s="247"/>
      <c r="FC44" s="247"/>
      <c r="FD44" s="247"/>
      <c r="FE44" s="247"/>
      <c r="FF44" s="247"/>
      <c r="FG44" s="247"/>
      <c r="FH44" s="247"/>
      <c r="FI44" s="247"/>
      <c r="FJ44" s="247"/>
      <c r="FK44" s="247"/>
    </row>
    <row r="45" spans="1:167" ht="15.6" customHeight="1">
      <c r="A45" s="1799" t="s">
        <v>5746</v>
      </c>
      <c r="B45" s="171"/>
      <c r="C45" s="171"/>
      <c r="E45" s="1287"/>
      <c r="F45" s="473"/>
      <c r="G45" s="473"/>
      <c r="H45" s="1288"/>
      <c r="I45" s="2918"/>
      <c r="J45" s="473"/>
      <c r="K45" s="473"/>
      <c r="L45" s="473"/>
      <c r="M45" s="473"/>
      <c r="N45" s="1288"/>
      <c r="O45" s="1612"/>
      <c r="P45" s="2990"/>
      <c r="S45" s="1287"/>
      <c r="T45" s="473">
        <v>0</v>
      </c>
      <c r="U45" s="473"/>
      <c r="V45" s="473"/>
      <c r="W45" s="2945"/>
      <c r="X45" s="477"/>
      <c r="Y45" s="3013"/>
      <c r="Z45" s="3014"/>
      <c r="AA45" s="3015"/>
      <c r="AB45" s="3040"/>
      <c r="AC45" s="3016"/>
      <c r="AD45" s="3014"/>
      <c r="AE45" s="3016"/>
      <c r="AF45" s="3016"/>
      <c r="AG45" s="3017"/>
      <c r="AH45" s="3014"/>
      <c r="AI45" s="3014"/>
      <c r="AJ45" s="3015"/>
      <c r="AK45" s="3013"/>
      <c r="AL45" s="3014"/>
      <c r="AM45" s="3016"/>
      <c r="AN45" s="3018"/>
      <c r="AO45" s="3015"/>
      <c r="AP45" s="3015"/>
      <c r="AQ45" s="3015"/>
      <c r="AR45" s="3015"/>
      <c r="AS45" s="3019"/>
      <c r="AT45" s="3020"/>
      <c r="AU45" s="3021"/>
      <c r="AV45" s="3021"/>
      <c r="AW45" s="3010"/>
      <c r="AX45" s="3011">
        <v>0</v>
      </c>
      <c r="AY45" s="5"/>
      <c r="AZ45" s="2918"/>
      <c r="BA45" s="473"/>
      <c r="BB45" s="473"/>
      <c r="BC45" s="473"/>
      <c r="BD45" s="2918">
        <v>0</v>
      </c>
      <c r="BE45" s="473">
        <v>0</v>
      </c>
      <c r="BF45" s="473">
        <v>0</v>
      </c>
      <c r="BG45" s="2918">
        <v>0</v>
      </c>
      <c r="BH45" s="1288">
        <v>0</v>
      </c>
      <c r="BI45" s="473">
        <v>0</v>
      </c>
      <c r="BJ45" s="1288">
        <v>0</v>
      </c>
      <c r="BK45" s="3012">
        <v>0</v>
      </c>
      <c r="BL45" s="2918">
        <v>0</v>
      </c>
      <c r="BM45" s="473">
        <v>0</v>
      </c>
      <c r="BN45" s="473">
        <v>0</v>
      </c>
      <c r="BO45" s="1288">
        <v>0</v>
      </c>
      <c r="BP45" s="473">
        <v>0</v>
      </c>
      <c r="BQ45" s="473">
        <v>0</v>
      </c>
      <c r="BR45" s="473">
        <v>0</v>
      </c>
      <c r="BS45" s="2918">
        <v>0</v>
      </c>
      <c r="BT45" s="473">
        <v>0</v>
      </c>
      <c r="BU45" s="473">
        <v>0</v>
      </c>
      <c r="BV45" s="473">
        <v>0</v>
      </c>
      <c r="BW45" s="1288">
        <v>0</v>
      </c>
      <c r="BX45" s="473">
        <v>0</v>
      </c>
      <c r="BY45" s="1612">
        <v>0</v>
      </c>
      <c r="BZ45" s="473">
        <v>0</v>
      </c>
      <c r="CA45" s="1612">
        <v>0</v>
      </c>
      <c r="CB45" s="523">
        <v>0</v>
      </c>
      <c r="CC45" s="523">
        <v>0</v>
      </c>
      <c r="CD45" s="3011">
        <v>0</v>
      </c>
      <c r="CE45" s="5"/>
      <c r="CF45" s="2918"/>
      <c r="CG45" s="473">
        <v>0</v>
      </c>
      <c r="CH45" s="473"/>
      <c r="CI45" s="1288"/>
      <c r="CJ45" s="1612">
        <v>0</v>
      </c>
      <c r="CK45" s="1612">
        <v>0</v>
      </c>
      <c r="CL45" s="2918">
        <v>0</v>
      </c>
      <c r="CM45" s="1288">
        <v>0</v>
      </c>
      <c r="CN45" s="1612">
        <v>0</v>
      </c>
      <c r="CO45" s="1612">
        <v>0</v>
      </c>
      <c r="CP45" s="1612">
        <v>0</v>
      </c>
      <c r="CQ45" s="1612">
        <v>0</v>
      </c>
      <c r="CR45" s="1612">
        <v>0</v>
      </c>
      <c r="CS45" s="1612">
        <v>0</v>
      </c>
      <c r="CT45" s="1192">
        <v>0</v>
      </c>
      <c r="CU45" s="3011">
        <v>0</v>
      </c>
      <c r="CV45" s="5"/>
      <c r="CW45" s="5"/>
      <c r="CX45" s="2918"/>
      <c r="CY45" s="473">
        <v>0</v>
      </c>
      <c r="CZ45" s="473"/>
      <c r="DA45" s="473"/>
      <c r="DB45" s="2918">
        <v>0</v>
      </c>
      <c r="DC45" s="473">
        <v>0</v>
      </c>
      <c r="DD45" s="473">
        <v>0</v>
      </c>
      <c r="DE45" s="2918">
        <v>0</v>
      </c>
      <c r="DF45" s="1288">
        <v>0</v>
      </c>
      <c r="DG45" s="473">
        <v>0</v>
      </c>
      <c r="DH45" s="1288">
        <v>0</v>
      </c>
      <c r="DI45" s="3012">
        <v>0</v>
      </c>
      <c r="DJ45" s="2918">
        <v>0</v>
      </c>
      <c r="DK45" s="473">
        <v>0</v>
      </c>
      <c r="DL45" s="473">
        <v>0</v>
      </c>
      <c r="DM45" s="1288">
        <v>0</v>
      </c>
      <c r="DN45" s="473">
        <v>0</v>
      </c>
      <c r="DO45" s="473">
        <v>0</v>
      </c>
      <c r="DP45" s="473">
        <v>0</v>
      </c>
      <c r="DQ45" s="2918">
        <v>0</v>
      </c>
      <c r="DR45" s="473">
        <v>0</v>
      </c>
      <c r="DS45" s="473">
        <v>0</v>
      </c>
      <c r="DT45" s="473">
        <v>0</v>
      </c>
      <c r="DU45" s="1288">
        <v>0</v>
      </c>
      <c r="DV45" s="473">
        <v>0</v>
      </c>
      <c r="DW45" s="1612">
        <v>0</v>
      </c>
      <c r="DX45" s="1612">
        <v>0</v>
      </c>
      <c r="DY45" s="1612">
        <v>0</v>
      </c>
      <c r="DZ45" s="523">
        <v>0</v>
      </c>
      <c r="EA45" s="3011">
        <v>0</v>
      </c>
      <c r="EB45" s="247"/>
      <c r="EC45" s="247"/>
      <c r="ED45" s="247"/>
      <c r="EE45" s="247"/>
      <c r="EF45" s="247"/>
      <c r="EG45" s="247"/>
      <c r="EH45" s="247"/>
      <c r="EI45" s="247"/>
      <c r="EJ45" s="247"/>
      <c r="EK45" s="247"/>
      <c r="EL45" s="247"/>
      <c r="EM45" s="247"/>
      <c r="EN45" s="247"/>
      <c r="EO45" s="247"/>
      <c r="EP45" s="247"/>
      <c r="EQ45" s="247"/>
      <c r="ER45" s="247"/>
      <c r="ES45" s="247"/>
      <c r="ET45" s="247"/>
      <c r="EU45" s="247"/>
      <c r="EV45" s="247"/>
      <c r="EW45" s="247"/>
      <c r="EX45" s="247"/>
      <c r="EY45" s="247"/>
      <c r="EZ45" s="247"/>
      <c r="FA45" s="247"/>
      <c r="FB45" s="247"/>
      <c r="FC45" s="247"/>
      <c r="FD45" s="247"/>
      <c r="FE45" s="247"/>
      <c r="FF45" s="247"/>
      <c r="FG45" s="247"/>
      <c r="FH45" s="247"/>
      <c r="FI45" s="247"/>
      <c r="FJ45" s="247"/>
      <c r="FK45" s="247"/>
    </row>
    <row r="46" spans="1:167" ht="15.6" customHeight="1">
      <c r="A46" s="1799" t="s">
        <v>5746</v>
      </c>
      <c r="B46" s="171"/>
      <c r="C46" s="171"/>
      <c r="E46" s="1287"/>
      <c r="F46" s="473"/>
      <c r="G46" s="473"/>
      <c r="H46" s="1288"/>
      <c r="I46" s="2918"/>
      <c r="J46" s="473"/>
      <c r="K46" s="473"/>
      <c r="L46" s="473"/>
      <c r="M46" s="473"/>
      <c r="N46" s="1288"/>
      <c r="O46" s="1612"/>
      <c r="P46" s="2990"/>
      <c r="S46" s="1287"/>
      <c r="T46" s="473">
        <v>0</v>
      </c>
      <c r="U46" s="473"/>
      <c r="V46" s="473"/>
      <c r="W46" s="2945"/>
      <c r="X46" s="477"/>
      <c r="Y46" s="3013"/>
      <c r="Z46" s="3014"/>
      <c r="AA46" s="3015"/>
      <c r="AB46" s="3013"/>
      <c r="AC46" s="3016"/>
      <c r="AD46" s="3014"/>
      <c r="AE46" s="3016"/>
      <c r="AF46" s="3016"/>
      <c r="AG46" s="3017"/>
      <c r="AH46" s="3014"/>
      <c r="AI46" s="3014"/>
      <c r="AJ46" s="3015"/>
      <c r="AK46" s="3013"/>
      <c r="AL46" s="3014"/>
      <c r="AM46" s="3016"/>
      <c r="AN46" s="3018"/>
      <c r="AO46" s="3015"/>
      <c r="AP46" s="3015"/>
      <c r="AQ46" s="3015"/>
      <c r="AR46" s="3015"/>
      <c r="AS46" s="3019"/>
      <c r="AT46" s="3020"/>
      <c r="AU46" s="3021"/>
      <c r="AV46" s="3021"/>
      <c r="AW46" s="3010"/>
      <c r="AX46" s="3011">
        <v>0</v>
      </c>
      <c r="AY46" s="5"/>
      <c r="AZ46" s="2918"/>
      <c r="BA46" s="473"/>
      <c r="BB46" s="473"/>
      <c r="BC46" s="473"/>
      <c r="BD46" s="2918">
        <v>0</v>
      </c>
      <c r="BE46" s="473">
        <v>0</v>
      </c>
      <c r="BF46" s="473">
        <v>0</v>
      </c>
      <c r="BG46" s="2918">
        <v>0</v>
      </c>
      <c r="BH46" s="1288">
        <v>0</v>
      </c>
      <c r="BI46" s="473">
        <v>0</v>
      </c>
      <c r="BJ46" s="1288">
        <v>0</v>
      </c>
      <c r="BK46" s="3012">
        <v>0</v>
      </c>
      <c r="BL46" s="2918">
        <v>0</v>
      </c>
      <c r="BM46" s="473">
        <v>0</v>
      </c>
      <c r="BN46" s="473">
        <v>0</v>
      </c>
      <c r="BO46" s="1288">
        <v>0</v>
      </c>
      <c r="BP46" s="473">
        <v>0</v>
      </c>
      <c r="BQ46" s="473">
        <v>0</v>
      </c>
      <c r="BR46" s="473">
        <v>0</v>
      </c>
      <c r="BS46" s="2918">
        <v>0</v>
      </c>
      <c r="BT46" s="473">
        <v>0</v>
      </c>
      <c r="BU46" s="473">
        <v>0</v>
      </c>
      <c r="BV46" s="473">
        <v>0</v>
      </c>
      <c r="BW46" s="1288">
        <v>0</v>
      </c>
      <c r="BX46" s="473">
        <v>0</v>
      </c>
      <c r="BY46" s="1612">
        <v>0</v>
      </c>
      <c r="BZ46" s="473">
        <v>0</v>
      </c>
      <c r="CA46" s="1612">
        <v>0</v>
      </c>
      <c r="CB46" s="523">
        <v>0</v>
      </c>
      <c r="CC46" s="523">
        <v>0</v>
      </c>
      <c r="CD46" s="3011">
        <v>0</v>
      </c>
      <c r="CE46" s="5"/>
      <c r="CF46" s="2918"/>
      <c r="CG46" s="473">
        <v>0</v>
      </c>
      <c r="CH46" s="473"/>
      <c r="CI46" s="1288"/>
      <c r="CJ46" s="1612">
        <v>0</v>
      </c>
      <c r="CK46" s="1612">
        <v>0</v>
      </c>
      <c r="CL46" s="2918">
        <v>0</v>
      </c>
      <c r="CM46" s="1288">
        <v>0</v>
      </c>
      <c r="CN46" s="1612">
        <v>0</v>
      </c>
      <c r="CO46" s="1612">
        <v>0</v>
      </c>
      <c r="CP46" s="1612">
        <v>0</v>
      </c>
      <c r="CQ46" s="1612">
        <v>0</v>
      </c>
      <c r="CR46" s="1612">
        <v>0</v>
      </c>
      <c r="CS46" s="1612">
        <v>0</v>
      </c>
      <c r="CT46" s="1192">
        <v>0</v>
      </c>
      <c r="CU46" s="3011">
        <v>0</v>
      </c>
      <c r="CV46" s="5"/>
      <c r="CW46" s="5"/>
      <c r="CX46" s="2918"/>
      <c r="CY46" s="473">
        <v>0</v>
      </c>
      <c r="CZ46" s="473"/>
      <c r="DA46" s="473"/>
      <c r="DB46" s="2918">
        <v>0</v>
      </c>
      <c r="DC46" s="473">
        <v>0</v>
      </c>
      <c r="DD46" s="473">
        <v>0</v>
      </c>
      <c r="DE46" s="2918">
        <v>0</v>
      </c>
      <c r="DF46" s="1288">
        <v>0</v>
      </c>
      <c r="DG46" s="473">
        <v>0</v>
      </c>
      <c r="DH46" s="1288">
        <v>0</v>
      </c>
      <c r="DI46" s="3012">
        <v>0</v>
      </c>
      <c r="DJ46" s="2918">
        <v>0</v>
      </c>
      <c r="DK46" s="473">
        <v>0</v>
      </c>
      <c r="DL46" s="473">
        <v>0</v>
      </c>
      <c r="DM46" s="1288">
        <v>0</v>
      </c>
      <c r="DN46" s="473">
        <v>0</v>
      </c>
      <c r="DO46" s="473">
        <v>0</v>
      </c>
      <c r="DP46" s="473">
        <v>0</v>
      </c>
      <c r="DQ46" s="2918">
        <v>0</v>
      </c>
      <c r="DR46" s="473">
        <v>0</v>
      </c>
      <c r="DS46" s="473">
        <v>0</v>
      </c>
      <c r="DT46" s="473">
        <v>0</v>
      </c>
      <c r="DU46" s="1288">
        <v>0</v>
      </c>
      <c r="DV46" s="473">
        <v>0</v>
      </c>
      <c r="DW46" s="1612">
        <v>0</v>
      </c>
      <c r="DX46" s="1612">
        <v>0</v>
      </c>
      <c r="DY46" s="1612">
        <v>0</v>
      </c>
      <c r="DZ46" s="523">
        <v>0</v>
      </c>
      <c r="EA46" s="3011">
        <v>0</v>
      </c>
      <c r="EB46" s="247"/>
      <c r="EC46" s="247"/>
      <c r="ED46" s="247"/>
      <c r="EE46" s="247"/>
      <c r="EF46" s="247"/>
      <c r="EG46" s="247"/>
      <c r="EH46" s="247"/>
      <c r="EI46" s="247"/>
      <c r="EJ46" s="247"/>
      <c r="EK46" s="247"/>
      <c r="EL46" s="247"/>
      <c r="EM46" s="247"/>
      <c r="EN46" s="247"/>
      <c r="EO46" s="247"/>
      <c r="EP46" s="247"/>
      <c r="EQ46" s="247"/>
      <c r="ER46" s="247"/>
      <c r="ES46" s="247"/>
      <c r="ET46" s="247"/>
      <c r="EU46" s="247"/>
      <c r="EV46" s="247"/>
      <c r="EW46" s="247"/>
      <c r="EX46" s="247"/>
      <c r="EY46" s="247"/>
      <c r="EZ46" s="247"/>
      <c r="FA46" s="247"/>
      <c r="FB46" s="247"/>
      <c r="FC46" s="247"/>
      <c r="FD46" s="247"/>
      <c r="FE46" s="247"/>
      <c r="FF46" s="247"/>
      <c r="FG46" s="247"/>
      <c r="FH46" s="247"/>
      <c r="FI46" s="247"/>
      <c r="FJ46" s="247"/>
      <c r="FK46" s="247"/>
    </row>
    <row r="47" spans="1:167" ht="15.6" customHeight="1">
      <c r="A47" s="1799" t="s">
        <v>5746</v>
      </c>
      <c r="B47" s="171"/>
      <c r="C47" s="171"/>
      <c r="E47" s="1287"/>
      <c r="F47" s="473"/>
      <c r="G47" s="473"/>
      <c r="H47" s="1288"/>
      <c r="I47" s="2918"/>
      <c r="J47" s="473"/>
      <c r="K47" s="473"/>
      <c r="L47" s="473"/>
      <c r="M47" s="473"/>
      <c r="N47" s="1288"/>
      <c r="O47" s="1612"/>
      <c r="P47" s="2990"/>
      <c r="S47" s="1287"/>
      <c r="T47" s="473">
        <v>0</v>
      </c>
      <c r="U47" s="473"/>
      <c r="V47" s="473"/>
      <c r="W47" s="2945"/>
      <c r="X47" s="477"/>
      <c r="Y47" s="3013"/>
      <c r="Z47" s="3014"/>
      <c r="AA47" s="3015"/>
      <c r="AB47" s="3040"/>
      <c r="AC47" s="3016"/>
      <c r="AD47" s="3014"/>
      <c r="AE47" s="3016"/>
      <c r="AF47" s="3016"/>
      <c r="AG47" s="3017"/>
      <c r="AH47" s="3014"/>
      <c r="AI47" s="3014"/>
      <c r="AJ47" s="3015"/>
      <c r="AK47" s="3013"/>
      <c r="AL47" s="3014"/>
      <c r="AM47" s="3016"/>
      <c r="AN47" s="3018"/>
      <c r="AO47" s="3015"/>
      <c r="AP47" s="3015"/>
      <c r="AQ47" s="3015"/>
      <c r="AR47" s="3015"/>
      <c r="AS47" s="3019"/>
      <c r="AT47" s="3020"/>
      <c r="AU47" s="3021"/>
      <c r="AV47" s="3021"/>
      <c r="AW47" s="3010"/>
      <c r="AX47" s="3011">
        <v>0</v>
      </c>
      <c r="AY47" s="5"/>
      <c r="AZ47" s="2918"/>
      <c r="BA47" s="473"/>
      <c r="BB47" s="473"/>
      <c r="BC47" s="473"/>
      <c r="BD47" s="2918">
        <v>0</v>
      </c>
      <c r="BE47" s="473">
        <v>0</v>
      </c>
      <c r="BF47" s="473">
        <v>0</v>
      </c>
      <c r="BG47" s="2918">
        <v>0</v>
      </c>
      <c r="BH47" s="1288">
        <v>0</v>
      </c>
      <c r="BI47" s="473">
        <v>0</v>
      </c>
      <c r="BJ47" s="1288">
        <v>0</v>
      </c>
      <c r="BK47" s="3012">
        <v>0</v>
      </c>
      <c r="BL47" s="2918">
        <v>0</v>
      </c>
      <c r="BM47" s="473">
        <v>0</v>
      </c>
      <c r="BN47" s="473">
        <v>0</v>
      </c>
      <c r="BO47" s="1288">
        <v>0</v>
      </c>
      <c r="BP47" s="473">
        <v>0</v>
      </c>
      <c r="BQ47" s="473">
        <v>0</v>
      </c>
      <c r="BR47" s="473">
        <v>0</v>
      </c>
      <c r="BS47" s="2918">
        <v>0</v>
      </c>
      <c r="BT47" s="473">
        <v>0</v>
      </c>
      <c r="BU47" s="473">
        <v>0</v>
      </c>
      <c r="BV47" s="473">
        <v>0</v>
      </c>
      <c r="BW47" s="1288">
        <v>0</v>
      </c>
      <c r="BX47" s="473">
        <v>0</v>
      </c>
      <c r="BY47" s="1612">
        <v>0</v>
      </c>
      <c r="BZ47" s="473">
        <v>0</v>
      </c>
      <c r="CA47" s="1612">
        <v>0</v>
      </c>
      <c r="CB47" s="523">
        <v>0</v>
      </c>
      <c r="CC47" s="523">
        <v>0</v>
      </c>
      <c r="CD47" s="3011">
        <v>0</v>
      </c>
      <c r="CE47" s="5"/>
      <c r="CF47" s="2918"/>
      <c r="CG47" s="473">
        <v>0</v>
      </c>
      <c r="CH47" s="473"/>
      <c r="CI47" s="1288"/>
      <c r="CJ47" s="1612">
        <v>0</v>
      </c>
      <c r="CK47" s="1612">
        <v>0</v>
      </c>
      <c r="CL47" s="2918">
        <v>0</v>
      </c>
      <c r="CM47" s="1288">
        <v>0</v>
      </c>
      <c r="CN47" s="1612">
        <v>0</v>
      </c>
      <c r="CO47" s="1612">
        <v>0</v>
      </c>
      <c r="CP47" s="1612">
        <v>0</v>
      </c>
      <c r="CQ47" s="1612">
        <v>0</v>
      </c>
      <c r="CR47" s="1612">
        <v>0</v>
      </c>
      <c r="CS47" s="1612">
        <v>0</v>
      </c>
      <c r="CT47" s="1192">
        <v>0</v>
      </c>
      <c r="CU47" s="3011">
        <v>0</v>
      </c>
      <c r="CV47" s="5"/>
      <c r="CW47" s="5"/>
      <c r="CX47" s="2918"/>
      <c r="CY47" s="473">
        <v>0</v>
      </c>
      <c r="CZ47" s="473"/>
      <c r="DA47" s="473"/>
      <c r="DB47" s="2918">
        <v>0</v>
      </c>
      <c r="DC47" s="473">
        <v>0</v>
      </c>
      <c r="DD47" s="473">
        <v>0</v>
      </c>
      <c r="DE47" s="2918">
        <v>0</v>
      </c>
      <c r="DF47" s="1288">
        <v>0</v>
      </c>
      <c r="DG47" s="473">
        <v>0</v>
      </c>
      <c r="DH47" s="1288">
        <v>0</v>
      </c>
      <c r="DI47" s="3012">
        <v>0</v>
      </c>
      <c r="DJ47" s="2918">
        <v>0</v>
      </c>
      <c r="DK47" s="473">
        <v>0</v>
      </c>
      <c r="DL47" s="473">
        <v>0</v>
      </c>
      <c r="DM47" s="1288">
        <v>0</v>
      </c>
      <c r="DN47" s="473">
        <v>0</v>
      </c>
      <c r="DO47" s="473">
        <v>0</v>
      </c>
      <c r="DP47" s="473">
        <v>0</v>
      </c>
      <c r="DQ47" s="2918">
        <v>0</v>
      </c>
      <c r="DR47" s="473">
        <v>0</v>
      </c>
      <c r="DS47" s="473">
        <v>0</v>
      </c>
      <c r="DT47" s="473">
        <v>0</v>
      </c>
      <c r="DU47" s="1288">
        <v>0</v>
      </c>
      <c r="DV47" s="473">
        <v>0</v>
      </c>
      <c r="DW47" s="1612">
        <v>0</v>
      </c>
      <c r="DX47" s="1612">
        <v>0</v>
      </c>
      <c r="DY47" s="1612">
        <v>0</v>
      </c>
      <c r="DZ47" s="523">
        <v>0</v>
      </c>
      <c r="EA47" s="3011">
        <v>0</v>
      </c>
      <c r="EB47" s="247"/>
      <c r="EC47" s="247"/>
      <c r="ED47" s="247"/>
      <c r="EE47" s="247"/>
      <c r="EF47" s="247"/>
      <c r="EG47" s="247"/>
      <c r="EH47" s="247"/>
      <c r="EI47" s="247"/>
      <c r="EJ47" s="247"/>
      <c r="EK47" s="247"/>
      <c r="EL47" s="247"/>
      <c r="EM47" s="247"/>
      <c r="EN47" s="247"/>
      <c r="EO47" s="247"/>
      <c r="EP47" s="247"/>
      <c r="EQ47" s="247"/>
      <c r="ER47" s="247"/>
      <c r="ES47" s="247"/>
      <c r="ET47" s="247"/>
      <c r="EU47" s="247"/>
      <c r="EV47" s="247"/>
      <c r="EW47" s="247"/>
      <c r="EX47" s="247"/>
      <c r="EY47" s="247"/>
      <c r="EZ47" s="247"/>
      <c r="FA47" s="247"/>
      <c r="FB47" s="247"/>
      <c r="FC47" s="247"/>
      <c r="FD47" s="247"/>
      <c r="FE47" s="247"/>
      <c r="FF47" s="247"/>
      <c r="FG47" s="247"/>
      <c r="FH47" s="247"/>
      <c r="FI47" s="247"/>
      <c r="FJ47" s="247"/>
      <c r="FK47" s="247"/>
    </row>
    <row r="48" spans="1:167" ht="15.6" customHeight="1">
      <c r="A48" s="1799" t="s">
        <v>5746</v>
      </c>
      <c r="B48" s="171"/>
      <c r="C48" s="171"/>
      <c r="E48" s="1287"/>
      <c r="F48" s="477"/>
      <c r="G48" s="477"/>
      <c r="H48" s="523"/>
      <c r="I48" s="2918"/>
      <c r="J48" s="473"/>
      <c r="K48" s="473"/>
      <c r="L48" s="473"/>
      <c r="M48" s="473"/>
      <c r="N48" s="1288"/>
      <c r="O48" s="1612"/>
      <c r="P48" s="2990"/>
      <c r="S48" s="1287"/>
      <c r="T48" s="473">
        <v>0</v>
      </c>
      <c r="U48" s="473"/>
      <c r="V48" s="473"/>
      <c r="W48" s="2945"/>
      <c r="X48" s="477"/>
      <c r="Y48" s="3013"/>
      <c r="Z48" s="3014"/>
      <c r="AA48" s="3015"/>
      <c r="AB48" s="3040"/>
      <c r="AC48" s="3016"/>
      <c r="AD48" s="3014"/>
      <c r="AE48" s="3016"/>
      <c r="AF48" s="3016"/>
      <c r="AG48" s="3017"/>
      <c r="AH48" s="3014"/>
      <c r="AI48" s="3014"/>
      <c r="AJ48" s="3015"/>
      <c r="AK48" s="3013"/>
      <c r="AL48" s="3014"/>
      <c r="AM48" s="3016"/>
      <c r="AN48" s="3018"/>
      <c r="AO48" s="3015"/>
      <c r="AP48" s="3015"/>
      <c r="AQ48" s="3015"/>
      <c r="AR48" s="3015"/>
      <c r="AS48" s="3019"/>
      <c r="AT48" s="3020"/>
      <c r="AU48" s="3021"/>
      <c r="AV48" s="3021"/>
      <c r="AW48" s="3010"/>
      <c r="AX48" s="3011">
        <v>0</v>
      </c>
      <c r="AY48" s="5"/>
      <c r="AZ48" s="2918"/>
      <c r="BA48" s="473"/>
      <c r="BB48" s="473"/>
      <c r="BC48" s="473"/>
      <c r="BD48" s="2918">
        <v>0</v>
      </c>
      <c r="BE48" s="473">
        <v>0</v>
      </c>
      <c r="BF48" s="473">
        <v>0</v>
      </c>
      <c r="BG48" s="2918">
        <v>0</v>
      </c>
      <c r="BH48" s="1288">
        <v>0</v>
      </c>
      <c r="BI48" s="473">
        <v>0</v>
      </c>
      <c r="BJ48" s="1288">
        <v>0</v>
      </c>
      <c r="BK48" s="3012">
        <v>0</v>
      </c>
      <c r="BL48" s="2918">
        <v>0</v>
      </c>
      <c r="BM48" s="473">
        <v>0</v>
      </c>
      <c r="BN48" s="473">
        <v>0</v>
      </c>
      <c r="BO48" s="1288">
        <v>0</v>
      </c>
      <c r="BP48" s="473">
        <v>0</v>
      </c>
      <c r="BQ48" s="473">
        <v>0</v>
      </c>
      <c r="BR48" s="473">
        <v>0</v>
      </c>
      <c r="BS48" s="2918">
        <v>0</v>
      </c>
      <c r="BT48" s="473">
        <v>0</v>
      </c>
      <c r="BU48" s="473">
        <v>0</v>
      </c>
      <c r="BV48" s="473">
        <v>0</v>
      </c>
      <c r="BW48" s="1288">
        <v>0</v>
      </c>
      <c r="BX48" s="473">
        <v>0</v>
      </c>
      <c r="BY48" s="1612">
        <v>0</v>
      </c>
      <c r="BZ48" s="473">
        <v>0</v>
      </c>
      <c r="CA48" s="1612">
        <v>0</v>
      </c>
      <c r="CB48" s="523">
        <v>0</v>
      </c>
      <c r="CC48" s="523">
        <v>0</v>
      </c>
      <c r="CD48" s="3011">
        <v>0</v>
      </c>
      <c r="CE48" s="5"/>
      <c r="CF48" s="2918"/>
      <c r="CG48" s="473">
        <v>0</v>
      </c>
      <c r="CH48" s="473"/>
      <c r="CI48" s="1288"/>
      <c r="CJ48" s="1612">
        <v>0</v>
      </c>
      <c r="CK48" s="1612">
        <v>0</v>
      </c>
      <c r="CL48" s="2918">
        <v>0</v>
      </c>
      <c r="CM48" s="1288">
        <v>0</v>
      </c>
      <c r="CN48" s="1612">
        <v>0</v>
      </c>
      <c r="CO48" s="1612">
        <v>0</v>
      </c>
      <c r="CP48" s="1612">
        <v>0</v>
      </c>
      <c r="CQ48" s="1612">
        <v>0</v>
      </c>
      <c r="CR48" s="1612">
        <v>0</v>
      </c>
      <c r="CS48" s="1612">
        <v>0</v>
      </c>
      <c r="CT48" s="1192">
        <v>0</v>
      </c>
      <c r="CU48" s="3011">
        <v>0</v>
      </c>
      <c r="CV48" s="5"/>
      <c r="CW48" s="5"/>
      <c r="CX48" s="2918"/>
      <c r="CY48" s="473">
        <v>0</v>
      </c>
      <c r="CZ48" s="473"/>
      <c r="DA48" s="473"/>
      <c r="DB48" s="2918">
        <v>0</v>
      </c>
      <c r="DC48" s="473">
        <v>0</v>
      </c>
      <c r="DD48" s="473">
        <v>0</v>
      </c>
      <c r="DE48" s="2918">
        <v>0</v>
      </c>
      <c r="DF48" s="1288">
        <v>0</v>
      </c>
      <c r="DG48" s="473">
        <v>0</v>
      </c>
      <c r="DH48" s="1288">
        <v>0</v>
      </c>
      <c r="DI48" s="3012">
        <v>0</v>
      </c>
      <c r="DJ48" s="2918">
        <v>0</v>
      </c>
      <c r="DK48" s="473">
        <v>0</v>
      </c>
      <c r="DL48" s="473">
        <v>0</v>
      </c>
      <c r="DM48" s="1288">
        <v>0</v>
      </c>
      <c r="DN48" s="473">
        <v>0</v>
      </c>
      <c r="DO48" s="473">
        <v>0</v>
      </c>
      <c r="DP48" s="473">
        <v>0</v>
      </c>
      <c r="DQ48" s="2918">
        <v>0</v>
      </c>
      <c r="DR48" s="473">
        <v>0</v>
      </c>
      <c r="DS48" s="473">
        <v>0</v>
      </c>
      <c r="DT48" s="473">
        <v>0</v>
      </c>
      <c r="DU48" s="1288">
        <v>0</v>
      </c>
      <c r="DV48" s="473">
        <v>0</v>
      </c>
      <c r="DW48" s="1612">
        <v>0</v>
      </c>
      <c r="DX48" s="1612">
        <v>0</v>
      </c>
      <c r="DY48" s="1612">
        <v>0</v>
      </c>
      <c r="DZ48" s="523">
        <v>0</v>
      </c>
      <c r="EA48" s="3011">
        <v>0</v>
      </c>
      <c r="EB48" s="247"/>
      <c r="EC48" s="247"/>
      <c r="ED48" s="247"/>
      <c r="EE48" s="247"/>
      <c r="EF48" s="247"/>
      <c r="EG48" s="247"/>
      <c r="EH48" s="247"/>
      <c r="EI48" s="247"/>
      <c r="EJ48" s="247"/>
      <c r="EK48" s="247"/>
      <c r="EL48" s="247"/>
      <c r="EM48" s="247"/>
      <c r="EN48" s="247"/>
      <c r="EO48" s="247"/>
      <c r="EP48" s="247"/>
      <c r="EQ48" s="247"/>
      <c r="ER48" s="247"/>
      <c r="ES48" s="247"/>
      <c r="ET48" s="247"/>
      <c r="EU48" s="247"/>
      <c r="EV48" s="247"/>
      <c r="EW48" s="247"/>
      <c r="EX48" s="247"/>
      <c r="EY48" s="247"/>
      <c r="EZ48" s="247"/>
      <c r="FA48" s="247"/>
      <c r="FB48" s="247"/>
      <c r="FC48" s="247"/>
      <c r="FD48" s="247"/>
      <c r="FE48" s="247"/>
      <c r="FF48" s="247"/>
      <c r="FG48" s="247"/>
      <c r="FH48" s="247"/>
      <c r="FI48" s="247"/>
      <c r="FJ48" s="247"/>
      <c r="FK48" s="247"/>
    </row>
    <row r="49" spans="1:167" ht="15.6" customHeight="1">
      <c r="A49" s="1799" t="s">
        <v>5746</v>
      </c>
      <c r="B49" s="171"/>
      <c r="C49" s="171"/>
      <c r="E49" s="1287"/>
      <c r="F49" s="473"/>
      <c r="G49" s="473"/>
      <c r="H49" s="1288"/>
      <c r="I49" s="2918"/>
      <c r="J49" s="473"/>
      <c r="K49" s="473"/>
      <c r="L49" s="473"/>
      <c r="M49" s="473"/>
      <c r="N49" s="1288"/>
      <c r="O49" s="1612"/>
      <c r="P49" s="2990"/>
      <c r="S49" s="1287"/>
      <c r="T49" s="473">
        <v>0</v>
      </c>
      <c r="U49" s="473"/>
      <c r="V49" s="473"/>
      <c r="W49" s="2945"/>
      <c r="X49" s="477"/>
      <c r="Y49" s="3013"/>
      <c r="Z49" s="3014"/>
      <c r="AA49" s="3015"/>
      <c r="AB49" s="3040"/>
      <c r="AC49" s="3016"/>
      <c r="AD49" s="3014"/>
      <c r="AE49" s="3016"/>
      <c r="AF49" s="3016"/>
      <c r="AG49" s="3017"/>
      <c r="AH49" s="3014"/>
      <c r="AI49" s="3014"/>
      <c r="AJ49" s="3015"/>
      <c r="AK49" s="3013"/>
      <c r="AL49" s="3014"/>
      <c r="AM49" s="3016"/>
      <c r="AN49" s="3018"/>
      <c r="AO49" s="3015"/>
      <c r="AP49" s="3015"/>
      <c r="AQ49" s="3015"/>
      <c r="AR49" s="3015"/>
      <c r="AS49" s="3019"/>
      <c r="AT49" s="3020"/>
      <c r="AU49" s="3021"/>
      <c r="AV49" s="3021"/>
      <c r="AW49" s="3010">
        <v>0</v>
      </c>
      <c r="AX49" s="3011">
        <v>0</v>
      </c>
      <c r="AY49" s="5"/>
      <c r="AZ49" s="2918"/>
      <c r="BA49" s="473">
        <v>0</v>
      </c>
      <c r="BB49" s="473"/>
      <c r="BC49" s="473"/>
      <c r="BD49" s="2918">
        <v>0</v>
      </c>
      <c r="BE49" s="473">
        <v>0</v>
      </c>
      <c r="BF49" s="473">
        <v>0</v>
      </c>
      <c r="BG49" s="2918">
        <v>0</v>
      </c>
      <c r="BH49" s="1288">
        <v>0</v>
      </c>
      <c r="BI49" s="473">
        <v>0</v>
      </c>
      <c r="BJ49" s="1288">
        <v>0</v>
      </c>
      <c r="BK49" s="3012">
        <v>0</v>
      </c>
      <c r="BL49" s="2918">
        <v>0</v>
      </c>
      <c r="BM49" s="473">
        <v>0</v>
      </c>
      <c r="BN49" s="473">
        <v>0</v>
      </c>
      <c r="BO49" s="1288">
        <v>0</v>
      </c>
      <c r="BP49" s="473">
        <v>0</v>
      </c>
      <c r="BQ49" s="473">
        <v>0</v>
      </c>
      <c r="BR49" s="473">
        <v>0</v>
      </c>
      <c r="BS49" s="2918">
        <v>0</v>
      </c>
      <c r="BT49" s="473">
        <v>0</v>
      </c>
      <c r="BU49" s="473">
        <v>0</v>
      </c>
      <c r="BV49" s="473">
        <v>0</v>
      </c>
      <c r="BW49" s="1288">
        <v>0</v>
      </c>
      <c r="BX49" s="473">
        <v>0</v>
      </c>
      <c r="BY49" s="1612">
        <v>0</v>
      </c>
      <c r="BZ49" s="473">
        <v>0</v>
      </c>
      <c r="CA49" s="1612">
        <v>0</v>
      </c>
      <c r="CB49" s="523">
        <v>0</v>
      </c>
      <c r="CC49" s="523">
        <v>0</v>
      </c>
      <c r="CD49" s="3011">
        <v>0</v>
      </c>
      <c r="CE49" s="5"/>
      <c r="CF49" s="2918"/>
      <c r="CG49" s="473">
        <v>0</v>
      </c>
      <c r="CH49" s="473"/>
      <c r="CI49" s="1288"/>
      <c r="CJ49" s="1612">
        <v>0</v>
      </c>
      <c r="CK49" s="1612">
        <v>0</v>
      </c>
      <c r="CL49" s="2918">
        <v>0</v>
      </c>
      <c r="CM49" s="1288">
        <v>0</v>
      </c>
      <c r="CN49" s="1612">
        <v>0</v>
      </c>
      <c r="CO49" s="1612">
        <v>0</v>
      </c>
      <c r="CP49" s="1612">
        <v>0</v>
      </c>
      <c r="CQ49" s="1612">
        <v>0</v>
      </c>
      <c r="CR49" s="1612">
        <v>0</v>
      </c>
      <c r="CS49" s="1612">
        <v>0</v>
      </c>
      <c r="CT49" s="1192">
        <v>0</v>
      </c>
      <c r="CU49" s="3011">
        <v>0</v>
      </c>
      <c r="CV49" s="5"/>
      <c r="CW49" s="5"/>
      <c r="CX49" s="2918"/>
      <c r="CY49" s="473">
        <v>0</v>
      </c>
      <c r="CZ49" s="473"/>
      <c r="DA49" s="473"/>
      <c r="DB49" s="2918">
        <v>0</v>
      </c>
      <c r="DC49" s="473">
        <v>0</v>
      </c>
      <c r="DD49" s="473">
        <v>0</v>
      </c>
      <c r="DE49" s="2918">
        <v>0</v>
      </c>
      <c r="DF49" s="1288">
        <v>0</v>
      </c>
      <c r="DG49" s="473">
        <v>0</v>
      </c>
      <c r="DH49" s="1288">
        <v>0</v>
      </c>
      <c r="DI49" s="3012">
        <v>0</v>
      </c>
      <c r="DJ49" s="2918">
        <v>0</v>
      </c>
      <c r="DK49" s="473">
        <v>0</v>
      </c>
      <c r="DL49" s="473">
        <v>0</v>
      </c>
      <c r="DM49" s="1288">
        <v>0</v>
      </c>
      <c r="DN49" s="473">
        <v>0</v>
      </c>
      <c r="DO49" s="473">
        <v>0</v>
      </c>
      <c r="DP49" s="473">
        <v>0</v>
      </c>
      <c r="DQ49" s="2918">
        <v>0</v>
      </c>
      <c r="DR49" s="473">
        <v>0</v>
      </c>
      <c r="DS49" s="473">
        <v>0</v>
      </c>
      <c r="DT49" s="473">
        <v>0</v>
      </c>
      <c r="DU49" s="1288">
        <v>0</v>
      </c>
      <c r="DV49" s="473">
        <v>0</v>
      </c>
      <c r="DW49" s="1612">
        <v>0</v>
      </c>
      <c r="DX49" s="1612">
        <v>0</v>
      </c>
      <c r="DY49" s="1612">
        <v>0</v>
      </c>
      <c r="DZ49" s="523">
        <v>0</v>
      </c>
      <c r="EA49" s="3011">
        <v>0</v>
      </c>
      <c r="EB49" s="247"/>
      <c r="EC49" s="247"/>
      <c r="ED49" s="247"/>
      <c r="EE49" s="247"/>
      <c r="EF49" s="247"/>
      <c r="EG49" s="247"/>
      <c r="EH49" s="247"/>
      <c r="EI49" s="247"/>
      <c r="EJ49" s="247"/>
      <c r="EK49" s="247"/>
      <c r="EL49" s="247"/>
      <c r="EM49" s="247"/>
      <c r="EN49" s="247"/>
      <c r="EO49" s="247"/>
      <c r="EP49" s="247"/>
      <c r="EQ49" s="247"/>
      <c r="ER49" s="247"/>
      <c r="ES49" s="247"/>
      <c r="ET49" s="247"/>
      <c r="EU49" s="247"/>
      <c r="EV49" s="247"/>
      <c r="EW49" s="247"/>
      <c r="EX49" s="247"/>
      <c r="EY49" s="247"/>
      <c r="EZ49" s="247"/>
      <c r="FA49" s="247"/>
      <c r="FB49" s="247"/>
      <c r="FC49" s="247"/>
      <c r="FD49" s="247"/>
      <c r="FE49" s="247"/>
      <c r="FF49" s="247"/>
      <c r="FG49" s="247"/>
      <c r="FH49" s="247"/>
      <c r="FI49" s="247"/>
      <c r="FJ49" s="247"/>
      <c r="FK49" s="247"/>
    </row>
    <row r="50" spans="1:167" ht="15.6" customHeight="1">
      <c r="A50" s="1799" t="s">
        <v>5746</v>
      </c>
      <c r="B50" s="171"/>
      <c r="C50" s="171"/>
      <c r="E50" s="1287"/>
      <c r="F50" s="473"/>
      <c r="G50" s="473"/>
      <c r="H50" s="1288"/>
      <c r="I50" s="2918"/>
      <c r="J50" s="473"/>
      <c r="K50" s="473"/>
      <c r="L50" s="473"/>
      <c r="M50" s="473"/>
      <c r="N50" s="1288"/>
      <c r="O50" s="1612"/>
      <c r="P50" s="2990"/>
      <c r="S50" s="1287"/>
      <c r="T50" s="473">
        <v>0</v>
      </c>
      <c r="U50" s="473"/>
      <c r="V50" s="473"/>
      <c r="W50" s="2945"/>
      <c r="X50" s="477"/>
      <c r="Y50" s="3013"/>
      <c r="Z50" s="3014"/>
      <c r="AA50" s="3015"/>
      <c r="AB50" s="3040"/>
      <c r="AC50" s="3016"/>
      <c r="AD50" s="3014"/>
      <c r="AE50" s="3016"/>
      <c r="AF50" s="3016"/>
      <c r="AG50" s="3017"/>
      <c r="AH50" s="3014"/>
      <c r="AI50" s="3014"/>
      <c r="AJ50" s="3015"/>
      <c r="AK50" s="3013"/>
      <c r="AL50" s="3014"/>
      <c r="AM50" s="3016"/>
      <c r="AN50" s="3018"/>
      <c r="AO50" s="3015"/>
      <c r="AP50" s="3015"/>
      <c r="AQ50" s="3015"/>
      <c r="AR50" s="3015"/>
      <c r="AS50" s="3019"/>
      <c r="AT50" s="3020"/>
      <c r="AU50" s="3021"/>
      <c r="AV50" s="3021"/>
      <c r="AW50" s="3010">
        <v>0</v>
      </c>
      <c r="AX50" s="3011">
        <v>0</v>
      </c>
      <c r="AY50" s="5"/>
      <c r="AZ50" s="2918"/>
      <c r="BA50" s="473">
        <v>0</v>
      </c>
      <c r="BB50" s="473"/>
      <c r="BC50" s="473"/>
      <c r="BD50" s="2918">
        <v>0</v>
      </c>
      <c r="BE50" s="473">
        <v>0</v>
      </c>
      <c r="BF50" s="473">
        <v>0</v>
      </c>
      <c r="BG50" s="2918">
        <v>0</v>
      </c>
      <c r="BH50" s="1288">
        <v>0</v>
      </c>
      <c r="BI50" s="473">
        <v>0</v>
      </c>
      <c r="BJ50" s="1288">
        <v>0</v>
      </c>
      <c r="BK50" s="3012">
        <v>0</v>
      </c>
      <c r="BL50" s="2918">
        <v>0</v>
      </c>
      <c r="BM50" s="473">
        <v>0</v>
      </c>
      <c r="BN50" s="473">
        <v>0</v>
      </c>
      <c r="BO50" s="1288">
        <v>0</v>
      </c>
      <c r="BP50" s="473">
        <v>0</v>
      </c>
      <c r="BQ50" s="473">
        <v>0</v>
      </c>
      <c r="BR50" s="473">
        <v>0</v>
      </c>
      <c r="BS50" s="2918">
        <v>0</v>
      </c>
      <c r="BT50" s="473">
        <v>0</v>
      </c>
      <c r="BU50" s="473">
        <v>0</v>
      </c>
      <c r="BV50" s="473">
        <v>0</v>
      </c>
      <c r="BW50" s="1288">
        <v>0</v>
      </c>
      <c r="BX50" s="473">
        <v>0</v>
      </c>
      <c r="BY50" s="1612">
        <v>0</v>
      </c>
      <c r="BZ50" s="473">
        <v>0</v>
      </c>
      <c r="CA50" s="1612">
        <v>0</v>
      </c>
      <c r="CB50" s="523">
        <v>0</v>
      </c>
      <c r="CC50" s="523">
        <v>0</v>
      </c>
      <c r="CD50" s="3011">
        <v>0</v>
      </c>
      <c r="CE50" s="5"/>
      <c r="CF50" s="2918"/>
      <c r="CG50" s="473">
        <v>0</v>
      </c>
      <c r="CH50" s="473"/>
      <c r="CI50" s="1288"/>
      <c r="CJ50" s="1612">
        <v>0</v>
      </c>
      <c r="CK50" s="1612">
        <v>0</v>
      </c>
      <c r="CL50" s="2918">
        <v>0</v>
      </c>
      <c r="CM50" s="1288">
        <v>0</v>
      </c>
      <c r="CN50" s="1612">
        <v>0</v>
      </c>
      <c r="CO50" s="1612">
        <v>0</v>
      </c>
      <c r="CP50" s="1612">
        <v>0</v>
      </c>
      <c r="CQ50" s="1612">
        <v>0</v>
      </c>
      <c r="CR50" s="1612">
        <v>0</v>
      </c>
      <c r="CS50" s="1612">
        <v>0</v>
      </c>
      <c r="CT50" s="1192">
        <v>0</v>
      </c>
      <c r="CU50" s="3011">
        <v>0</v>
      </c>
      <c r="CV50" s="5"/>
      <c r="CW50" s="5"/>
      <c r="CX50" s="2918"/>
      <c r="CY50" s="473">
        <v>0</v>
      </c>
      <c r="CZ50" s="473"/>
      <c r="DA50" s="473"/>
      <c r="DB50" s="2918">
        <v>0</v>
      </c>
      <c r="DC50" s="473">
        <v>0</v>
      </c>
      <c r="DD50" s="473">
        <v>0</v>
      </c>
      <c r="DE50" s="2918">
        <v>0</v>
      </c>
      <c r="DF50" s="1288">
        <v>0</v>
      </c>
      <c r="DG50" s="473">
        <v>0</v>
      </c>
      <c r="DH50" s="1288">
        <v>0</v>
      </c>
      <c r="DI50" s="3012">
        <v>0</v>
      </c>
      <c r="DJ50" s="2918">
        <v>0</v>
      </c>
      <c r="DK50" s="473">
        <v>0</v>
      </c>
      <c r="DL50" s="473">
        <v>0</v>
      </c>
      <c r="DM50" s="1288">
        <v>0</v>
      </c>
      <c r="DN50" s="473">
        <v>0</v>
      </c>
      <c r="DO50" s="473">
        <v>0</v>
      </c>
      <c r="DP50" s="473">
        <v>0</v>
      </c>
      <c r="DQ50" s="2918">
        <v>0</v>
      </c>
      <c r="DR50" s="473">
        <v>0</v>
      </c>
      <c r="DS50" s="473">
        <v>0</v>
      </c>
      <c r="DT50" s="473">
        <v>0</v>
      </c>
      <c r="DU50" s="1288">
        <v>0</v>
      </c>
      <c r="DV50" s="473">
        <v>0</v>
      </c>
      <c r="DW50" s="1612">
        <v>0</v>
      </c>
      <c r="DX50" s="1612">
        <v>0</v>
      </c>
      <c r="DY50" s="1612">
        <v>0</v>
      </c>
      <c r="DZ50" s="523">
        <v>0</v>
      </c>
      <c r="EA50" s="3011">
        <v>0</v>
      </c>
      <c r="EB50" s="247"/>
      <c r="EC50" s="247"/>
      <c r="ED50" s="247"/>
      <c r="EE50" s="247"/>
      <c r="EF50" s="247"/>
      <c r="EG50" s="247"/>
      <c r="EH50" s="247"/>
      <c r="EI50" s="247"/>
      <c r="EJ50" s="247"/>
      <c r="EK50" s="247"/>
      <c r="EL50" s="247"/>
      <c r="EM50" s="247"/>
      <c r="EN50" s="247"/>
      <c r="EO50" s="247"/>
      <c r="EP50" s="247"/>
      <c r="EQ50" s="247"/>
      <c r="ER50" s="247"/>
      <c r="ES50" s="247"/>
      <c r="ET50" s="247"/>
      <c r="EU50" s="247"/>
      <c r="EV50" s="247"/>
      <c r="EW50" s="247"/>
      <c r="EX50" s="247"/>
      <c r="EY50" s="247"/>
      <c r="EZ50" s="247"/>
      <c r="FA50" s="247"/>
      <c r="FB50" s="247"/>
      <c r="FC50" s="247"/>
      <c r="FD50" s="247"/>
      <c r="FE50" s="247"/>
      <c r="FF50" s="247"/>
      <c r="FG50" s="247"/>
      <c r="FH50" s="247"/>
      <c r="FI50" s="247"/>
      <c r="FJ50" s="247"/>
      <c r="FK50" s="247"/>
    </row>
    <row r="51" spans="1:167" ht="15.6" customHeight="1">
      <c r="A51" s="1799" t="s">
        <v>1403</v>
      </c>
      <c r="B51" s="171"/>
      <c r="C51" s="171"/>
      <c r="E51" s="1287"/>
      <c r="F51" s="473"/>
      <c r="G51" s="473"/>
      <c r="H51" s="1288" t="s">
        <v>5749</v>
      </c>
      <c r="I51" s="2889">
        <v>10207959.147712</v>
      </c>
      <c r="J51" s="486">
        <v>3307900</v>
      </c>
      <c r="K51" s="486">
        <v>7500</v>
      </c>
      <c r="L51" s="486">
        <v>0</v>
      </c>
      <c r="M51" s="486">
        <v>4684360</v>
      </c>
      <c r="N51" s="431">
        <v>-824400</v>
      </c>
      <c r="O51" s="2190">
        <v>17383319.147712</v>
      </c>
      <c r="P51" s="2990"/>
      <c r="S51" s="1287"/>
      <c r="T51" s="473"/>
      <c r="U51" s="473"/>
      <c r="V51" s="473"/>
      <c r="W51" s="2945"/>
      <c r="X51" s="477"/>
      <c r="Y51" s="3035"/>
      <c r="Z51" s="3036"/>
      <c r="AA51" s="3036"/>
      <c r="AB51" s="3043"/>
      <c r="AC51" s="3037"/>
      <c r="AD51" s="3036"/>
      <c r="AE51" s="3037"/>
      <c r="AF51" s="3037"/>
      <c r="AG51" s="3036"/>
      <c r="AH51" s="3036"/>
      <c r="AI51" s="3036"/>
      <c r="AJ51" s="3036"/>
      <c r="AK51" s="3035"/>
      <c r="AL51" s="3036"/>
      <c r="AM51" s="3037"/>
      <c r="AN51" s="3036"/>
      <c r="AO51" s="3036"/>
      <c r="AP51" s="3036"/>
      <c r="AQ51" s="3036"/>
      <c r="AR51" s="3036"/>
      <c r="AS51" s="3035"/>
      <c r="AT51" s="2795"/>
      <c r="AU51" s="3037"/>
      <c r="AV51" s="3037"/>
      <c r="AW51" s="3010">
        <v>0</v>
      </c>
      <c r="AX51" s="3011">
        <v>0</v>
      </c>
      <c r="AY51" s="5"/>
      <c r="AZ51" s="2918"/>
      <c r="BA51" s="473"/>
      <c r="BB51" s="473"/>
      <c r="BC51" s="473" t="s">
        <v>5749</v>
      </c>
      <c r="BD51" s="2889">
        <v>0</v>
      </c>
      <c r="BE51" s="486">
        <v>0</v>
      </c>
      <c r="BF51" s="486">
        <v>0</v>
      </c>
      <c r="BG51" s="2889">
        <v>0</v>
      </c>
      <c r="BH51" s="431">
        <v>0</v>
      </c>
      <c r="BI51" s="486">
        <v>0</v>
      </c>
      <c r="BJ51" s="431">
        <v>0</v>
      </c>
      <c r="BK51" s="486">
        <v>0</v>
      </c>
      <c r="BL51" s="2889">
        <v>0</v>
      </c>
      <c r="BM51" s="486">
        <v>0</v>
      </c>
      <c r="BN51" s="486">
        <v>0</v>
      </c>
      <c r="BO51" s="431">
        <v>0</v>
      </c>
      <c r="BP51" s="486">
        <v>0</v>
      </c>
      <c r="BQ51" s="486">
        <v>0</v>
      </c>
      <c r="BR51" s="486">
        <v>0</v>
      </c>
      <c r="BS51" s="2889">
        <v>0</v>
      </c>
      <c r="BT51" s="486">
        <v>0</v>
      </c>
      <c r="BU51" s="486">
        <v>0</v>
      </c>
      <c r="BV51" s="486">
        <v>0</v>
      </c>
      <c r="BW51" s="431">
        <v>0</v>
      </c>
      <c r="BX51" s="486">
        <v>0</v>
      </c>
      <c r="BY51" s="2190">
        <v>2937192.2325946698</v>
      </c>
      <c r="BZ51" s="486">
        <v>0</v>
      </c>
      <c r="CA51" s="2190">
        <v>14446126.915117331</v>
      </c>
      <c r="CB51" s="512">
        <v>17383319.147712</v>
      </c>
      <c r="CC51" s="512">
        <v>2937192.2325946689</v>
      </c>
      <c r="CD51" s="3011">
        <v>0</v>
      </c>
      <c r="CE51" s="5"/>
      <c r="CF51" s="2918"/>
      <c r="CG51" s="473"/>
      <c r="CH51" s="473"/>
      <c r="CI51" s="1288" t="s">
        <v>5749</v>
      </c>
      <c r="CJ51" s="2190">
        <v>0</v>
      </c>
      <c r="CK51" s="2190">
        <v>0</v>
      </c>
      <c r="CL51" s="2889">
        <v>0</v>
      </c>
      <c r="CM51" s="431">
        <v>0</v>
      </c>
      <c r="CN51" s="2190">
        <v>0</v>
      </c>
      <c r="CO51" s="2190">
        <v>0</v>
      </c>
      <c r="CP51" s="2190">
        <v>0</v>
      </c>
      <c r="CQ51" s="2190">
        <v>2937192.2325946698</v>
      </c>
      <c r="CR51" s="2190">
        <v>0</v>
      </c>
      <c r="CS51" s="2190">
        <v>14446126.915117331</v>
      </c>
      <c r="CT51" s="3038">
        <v>17383319.147712</v>
      </c>
      <c r="CU51" s="3011">
        <v>0</v>
      </c>
      <c r="CV51" s="5"/>
      <c r="CW51" s="5"/>
      <c r="CX51" s="2918"/>
      <c r="CY51" s="473"/>
      <c r="CZ51" s="473"/>
      <c r="DA51" s="473" t="s">
        <v>5749</v>
      </c>
      <c r="DB51" s="2889">
        <v>0</v>
      </c>
      <c r="DC51" s="486">
        <v>0</v>
      </c>
      <c r="DD51" s="486">
        <v>0</v>
      </c>
      <c r="DE51" s="2889">
        <v>0</v>
      </c>
      <c r="DF51" s="431">
        <v>0</v>
      </c>
      <c r="DG51" s="486">
        <v>0</v>
      </c>
      <c r="DH51" s="431">
        <v>0</v>
      </c>
      <c r="DI51" s="486">
        <v>0</v>
      </c>
      <c r="DJ51" s="2889">
        <v>0</v>
      </c>
      <c r="DK51" s="486">
        <v>0</v>
      </c>
      <c r="DL51" s="486">
        <v>0</v>
      </c>
      <c r="DM51" s="431">
        <v>0</v>
      </c>
      <c r="DN51" s="486">
        <v>0</v>
      </c>
      <c r="DO51" s="486">
        <v>0</v>
      </c>
      <c r="DP51" s="486">
        <v>0</v>
      </c>
      <c r="DQ51" s="2889">
        <v>0</v>
      </c>
      <c r="DR51" s="486">
        <v>0</v>
      </c>
      <c r="DS51" s="486">
        <v>0</v>
      </c>
      <c r="DT51" s="486">
        <v>0</v>
      </c>
      <c r="DU51" s="431">
        <v>0</v>
      </c>
      <c r="DV51" s="486">
        <v>0</v>
      </c>
      <c r="DW51" s="2190">
        <v>1142008.73259467</v>
      </c>
      <c r="DX51" s="2190">
        <v>0</v>
      </c>
      <c r="DY51" s="2190">
        <v>9065950.4151173308</v>
      </c>
      <c r="DZ51" s="512">
        <v>10207959.147712</v>
      </c>
      <c r="EA51" s="3011">
        <v>0</v>
      </c>
      <c r="EB51" s="247"/>
      <c r="EC51" s="247"/>
      <c r="ED51" s="247"/>
      <c r="EE51" s="247"/>
      <c r="EF51" s="247"/>
      <c r="EG51" s="247"/>
      <c r="EH51" s="247"/>
      <c r="EI51" s="247"/>
      <c r="EJ51" s="247"/>
      <c r="EK51" s="247"/>
      <c r="EL51" s="247"/>
      <c r="EM51" s="247"/>
      <c r="EN51" s="247"/>
      <c r="EO51" s="247"/>
      <c r="EP51" s="247"/>
      <c r="EQ51" s="247"/>
      <c r="ER51" s="247"/>
      <c r="ES51" s="247"/>
      <c r="ET51" s="247"/>
      <c r="EU51" s="247"/>
      <c r="EV51" s="247"/>
      <c r="EW51" s="247"/>
      <c r="EX51" s="247"/>
      <c r="EY51" s="247"/>
      <c r="EZ51" s="247"/>
      <c r="FA51" s="247"/>
      <c r="FB51" s="247"/>
      <c r="FC51" s="247"/>
      <c r="FD51" s="247"/>
      <c r="FE51" s="247"/>
      <c r="FF51" s="247"/>
      <c r="FG51" s="247"/>
      <c r="FH51" s="247"/>
      <c r="FI51" s="247"/>
      <c r="FJ51" s="247"/>
      <c r="FK51" s="247"/>
    </row>
    <row r="52" spans="1:167" ht="15.6" customHeight="1">
      <c r="A52" s="1799" t="s">
        <v>5746</v>
      </c>
      <c r="B52" s="171"/>
      <c r="C52" s="171"/>
      <c r="E52" s="1287"/>
      <c r="F52" s="473"/>
      <c r="G52" s="473"/>
      <c r="H52" s="1288"/>
      <c r="I52" s="2918"/>
      <c r="J52" s="473"/>
      <c r="K52" s="473"/>
      <c r="L52" s="473"/>
      <c r="M52" s="473"/>
      <c r="N52" s="1288"/>
      <c r="O52" s="1612"/>
      <c r="P52" s="2990"/>
      <c r="S52" s="1287"/>
      <c r="T52" s="473"/>
      <c r="U52" s="473"/>
      <c r="V52" s="473"/>
      <c r="W52" s="2945"/>
      <c r="X52" s="477"/>
      <c r="Y52" s="3035"/>
      <c r="Z52" s="3036"/>
      <c r="AA52" s="3036"/>
      <c r="AB52" s="3035"/>
      <c r="AC52" s="3037"/>
      <c r="AD52" s="3036"/>
      <c r="AE52" s="3037"/>
      <c r="AF52" s="3037"/>
      <c r="AG52" s="3036"/>
      <c r="AH52" s="3036"/>
      <c r="AI52" s="3036"/>
      <c r="AJ52" s="3036"/>
      <c r="AK52" s="3035"/>
      <c r="AL52" s="3036"/>
      <c r="AM52" s="3037"/>
      <c r="AN52" s="3036"/>
      <c r="AO52" s="3036"/>
      <c r="AP52" s="3036"/>
      <c r="AQ52" s="3036"/>
      <c r="AR52" s="3036"/>
      <c r="AS52" s="3035"/>
      <c r="AT52" s="2795"/>
      <c r="AU52" s="3037"/>
      <c r="AV52" s="3037"/>
      <c r="AW52" s="3010">
        <v>0</v>
      </c>
      <c r="AX52" s="3011">
        <v>0</v>
      </c>
      <c r="AY52" s="5"/>
      <c r="AZ52" s="2918"/>
      <c r="BA52" s="473"/>
      <c r="BB52" s="473"/>
      <c r="BC52" s="473"/>
      <c r="BD52" s="2918"/>
      <c r="BE52" s="473"/>
      <c r="BF52" s="473"/>
      <c r="BG52" s="2918"/>
      <c r="BH52" s="1288"/>
      <c r="BI52" s="473"/>
      <c r="BJ52" s="1288"/>
      <c r="BK52" s="473"/>
      <c r="BL52" s="2918"/>
      <c r="BM52" s="473"/>
      <c r="BN52" s="473"/>
      <c r="BO52" s="1288"/>
      <c r="BP52" s="473"/>
      <c r="BQ52" s="473"/>
      <c r="BR52" s="473"/>
      <c r="BS52" s="2918"/>
      <c r="BT52" s="473"/>
      <c r="BU52" s="473"/>
      <c r="BV52" s="473"/>
      <c r="BW52" s="1288"/>
      <c r="BX52" s="473"/>
      <c r="BY52" s="1612"/>
      <c r="BZ52" s="473"/>
      <c r="CA52" s="1612"/>
      <c r="CB52" s="523"/>
      <c r="CC52" s="523">
        <v>0</v>
      </c>
      <c r="CD52" s="3011">
        <v>0</v>
      </c>
      <c r="CE52" s="5"/>
      <c r="CF52" s="2918"/>
      <c r="CG52" s="473"/>
      <c r="CH52" s="473"/>
      <c r="CI52" s="1288"/>
      <c r="CJ52" s="1612"/>
      <c r="CK52" s="1612"/>
      <c r="CL52" s="2918"/>
      <c r="CM52" s="1288"/>
      <c r="CN52" s="1612"/>
      <c r="CO52" s="1612"/>
      <c r="CP52" s="1612"/>
      <c r="CQ52" s="1612"/>
      <c r="CR52" s="1612"/>
      <c r="CS52" s="1612"/>
      <c r="CT52" s="1192"/>
      <c r="CU52" s="3011">
        <v>0</v>
      </c>
      <c r="CV52" s="5"/>
      <c r="CW52" s="5"/>
      <c r="CX52" s="2918"/>
      <c r="CY52" s="473"/>
      <c r="CZ52" s="473"/>
      <c r="DA52" s="473"/>
      <c r="DB52" s="2918"/>
      <c r="DC52" s="473"/>
      <c r="DD52" s="473"/>
      <c r="DE52" s="2918"/>
      <c r="DF52" s="1288"/>
      <c r="DG52" s="473"/>
      <c r="DH52" s="1288"/>
      <c r="DI52" s="473"/>
      <c r="DJ52" s="2918"/>
      <c r="DK52" s="473"/>
      <c r="DL52" s="473"/>
      <c r="DM52" s="1288"/>
      <c r="DN52" s="473"/>
      <c r="DO52" s="473"/>
      <c r="DP52" s="473"/>
      <c r="DQ52" s="2918"/>
      <c r="DR52" s="473"/>
      <c r="DS52" s="473"/>
      <c r="DT52" s="473"/>
      <c r="DU52" s="1288"/>
      <c r="DV52" s="473"/>
      <c r="DW52" s="1612"/>
      <c r="DX52" s="1612"/>
      <c r="DY52" s="1612"/>
      <c r="DZ52" s="523"/>
      <c r="EA52" s="3011">
        <v>0</v>
      </c>
      <c r="EB52" s="247"/>
      <c r="EC52" s="247"/>
      <c r="ED52" s="247"/>
      <c r="EE52" s="247"/>
      <c r="EF52" s="247"/>
      <c r="EG52" s="247"/>
      <c r="EH52" s="247"/>
      <c r="EI52" s="247"/>
      <c r="EJ52" s="247"/>
      <c r="EK52" s="247"/>
      <c r="EL52" s="247"/>
      <c r="EM52" s="247"/>
      <c r="EN52" s="247"/>
      <c r="EO52" s="247"/>
      <c r="EP52" s="247"/>
      <c r="EQ52" s="247"/>
      <c r="ER52" s="247"/>
      <c r="ES52" s="247"/>
      <c r="ET52" s="247"/>
      <c r="EU52" s="247"/>
      <c r="EV52" s="247"/>
      <c r="EW52" s="247"/>
      <c r="EX52" s="247"/>
      <c r="EY52" s="247"/>
      <c r="EZ52" s="247"/>
      <c r="FA52" s="247"/>
      <c r="FB52" s="247"/>
      <c r="FC52" s="247"/>
      <c r="FD52" s="247"/>
      <c r="FE52" s="247"/>
      <c r="FF52" s="247"/>
      <c r="FG52" s="247"/>
      <c r="FH52" s="247"/>
      <c r="FI52" s="247"/>
      <c r="FJ52" s="247"/>
      <c r="FK52" s="247"/>
    </row>
    <row r="53" spans="1:167" ht="15.6" customHeight="1">
      <c r="A53" s="1799" t="s">
        <v>1403</v>
      </c>
      <c r="B53" s="171"/>
      <c r="C53" s="171"/>
      <c r="E53" s="1287"/>
      <c r="F53" s="473"/>
      <c r="G53" s="473"/>
      <c r="H53" s="1288"/>
      <c r="I53" s="1291"/>
      <c r="J53" s="120"/>
      <c r="K53" s="120"/>
      <c r="L53" s="120"/>
      <c r="M53" s="120"/>
      <c r="N53" s="478"/>
      <c r="O53" s="1612"/>
      <c r="P53" s="2990"/>
      <c r="S53" s="1287"/>
      <c r="T53" s="473"/>
      <c r="U53" s="473"/>
      <c r="V53" s="473"/>
      <c r="W53" s="2945"/>
      <c r="X53" s="477"/>
      <c r="Y53" s="3035"/>
      <c r="Z53" s="3036"/>
      <c r="AA53" s="3036"/>
      <c r="AB53" s="3035"/>
      <c r="AC53" s="3037"/>
      <c r="AD53" s="3036"/>
      <c r="AE53" s="3037"/>
      <c r="AF53" s="3037"/>
      <c r="AG53" s="3036"/>
      <c r="AH53" s="3036"/>
      <c r="AI53" s="3036"/>
      <c r="AJ53" s="3036"/>
      <c r="AK53" s="3035"/>
      <c r="AL53" s="3036"/>
      <c r="AM53" s="3037"/>
      <c r="AN53" s="3036"/>
      <c r="AO53" s="3036"/>
      <c r="AP53" s="3036"/>
      <c r="AQ53" s="3036"/>
      <c r="AR53" s="3036"/>
      <c r="AS53" s="3035"/>
      <c r="AT53" s="2795"/>
      <c r="AU53" s="3037"/>
      <c r="AV53" s="3037"/>
      <c r="AW53" s="3010">
        <v>0</v>
      </c>
      <c r="AX53" s="3011">
        <v>0</v>
      </c>
      <c r="AY53" s="5"/>
      <c r="AZ53" s="1290"/>
      <c r="BA53" s="473"/>
      <c r="BB53" s="473"/>
      <c r="BC53" s="473"/>
      <c r="BD53" s="2918"/>
      <c r="BE53" s="473"/>
      <c r="BF53" s="473"/>
      <c r="BG53" s="2918"/>
      <c r="BH53" s="1288"/>
      <c r="BI53" s="473"/>
      <c r="BJ53" s="1288"/>
      <c r="BK53" s="473"/>
      <c r="BL53" s="2918"/>
      <c r="BM53" s="473"/>
      <c r="BN53" s="473"/>
      <c r="BO53" s="1288"/>
      <c r="BP53" s="473"/>
      <c r="BQ53" s="473"/>
      <c r="BR53" s="473"/>
      <c r="BS53" s="2918"/>
      <c r="BT53" s="473"/>
      <c r="BU53" s="473"/>
      <c r="BV53" s="473"/>
      <c r="BW53" s="1288"/>
      <c r="BX53" s="473"/>
      <c r="BY53" s="1612"/>
      <c r="BZ53" s="473"/>
      <c r="CA53" s="1612"/>
      <c r="CB53" s="523"/>
      <c r="CC53" s="523">
        <v>0</v>
      </c>
      <c r="CD53" s="3011">
        <v>0</v>
      </c>
      <c r="CE53" s="5"/>
      <c r="CF53" s="1290"/>
      <c r="CG53" s="473"/>
      <c r="CH53" s="473"/>
      <c r="CI53" s="1288"/>
      <c r="CJ53" s="1612"/>
      <c r="CK53" s="1612"/>
      <c r="CL53" s="2918"/>
      <c r="CM53" s="1288"/>
      <c r="CN53" s="1612"/>
      <c r="CO53" s="1612"/>
      <c r="CP53" s="1612"/>
      <c r="CQ53" s="1612"/>
      <c r="CR53" s="1612"/>
      <c r="CS53" s="1612"/>
      <c r="CT53" s="1192"/>
      <c r="CU53" s="3011">
        <v>0</v>
      </c>
      <c r="CV53" s="5"/>
      <c r="CW53" s="5"/>
      <c r="CX53" s="1290"/>
      <c r="CY53" s="473"/>
      <c r="CZ53" s="473"/>
      <c r="DA53" s="473"/>
      <c r="DB53" s="2918"/>
      <c r="DC53" s="473"/>
      <c r="DD53" s="473"/>
      <c r="DE53" s="2918"/>
      <c r="DF53" s="1288"/>
      <c r="DG53" s="473"/>
      <c r="DH53" s="1288"/>
      <c r="DI53" s="473"/>
      <c r="DJ53" s="2918"/>
      <c r="DK53" s="473"/>
      <c r="DL53" s="473"/>
      <c r="DM53" s="1288"/>
      <c r="DN53" s="473"/>
      <c r="DO53" s="473"/>
      <c r="DP53" s="473"/>
      <c r="DQ53" s="2918"/>
      <c r="DR53" s="473"/>
      <c r="DS53" s="473"/>
      <c r="DT53" s="473"/>
      <c r="DU53" s="1288"/>
      <c r="DV53" s="473"/>
      <c r="DW53" s="1612"/>
      <c r="DX53" s="1612"/>
      <c r="DY53" s="1612"/>
      <c r="DZ53" s="523"/>
      <c r="EA53" s="3011">
        <v>0</v>
      </c>
      <c r="EB53" s="247"/>
      <c r="EC53" s="247"/>
      <c r="ED53" s="247"/>
      <c r="EE53" s="247"/>
      <c r="EF53" s="247"/>
      <c r="EG53" s="247"/>
      <c r="EH53" s="247"/>
      <c r="EI53" s="247"/>
      <c r="EJ53" s="247"/>
      <c r="EK53" s="247"/>
      <c r="EL53" s="247"/>
      <c r="EM53" s="247"/>
      <c r="EN53" s="247"/>
      <c r="EO53" s="247"/>
      <c r="EP53" s="247"/>
      <c r="EQ53" s="247"/>
      <c r="ER53" s="247"/>
      <c r="ES53" s="247"/>
      <c r="ET53" s="247"/>
      <c r="EU53" s="247"/>
      <c r="EV53" s="247"/>
      <c r="EW53" s="247"/>
      <c r="EX53" s="247"/>
      <c r="EY53" s="247"/>
      <c r="EZ53" s="247"/>
      <c r="FA53" s="247"/>
      <c r="FB53" s="247"/>
      <c r="FC53" s="247"/>
      <c r="FD53" s="247"/>
      <c r="FE53" s="247"/>
      <c r="FF53" s="247"/>
      <c r="FG53" s="247"/>
      <c r="FH53" s="247"/>
      <c r="FI53" s="247"/>
      <c r="FJ53" s="247"/>
      <c r="FK53" s="247"/>
    </row>
    <row r="54" spans="1:167" ht="15.6" customHeight="1">
      <c r="A54" s="1799" t="s">
        <v>1403</v>
      </c>
      <c r="B54" s="171"/>
      <c r="C54" s="171"/>
      <c r="E54" s="1287" t="s">
        <v>1788</v>
      </c>
      <c r="F54" s="473"/>
      <c r="G54" s="473"/>
      <c r="H54" s="1288"/>
      <c r="I54" s="2918"/>
      <c r="J54" s="473"/>
      <c r="K54" s="473"/>
      <c r="L54" s="473"/>
      <c r="M54" s="473"/>
      <c r="N54" s="1288"/>
      <c r="O54" s="1612"/>
      <c r="P54" s="2990"/>
      <c r="S54" s="1287" t="s">
        <v>1788</v>
      </c>
      <c r="T54" s="473"/>
      <c r="U54" s="473"/>
      <c r="V54" s="473"/>
      <c r="W54" s="2945"/>
      <c r="X54" s="477"/>
      <c r="Y54" s="3035"/>
      <c r="Z54" s="3036"/>
      <c r="AA54" s="3036"/>
      <c r="AB54" s="3035"/>
      <c r="AC54" s="3037"/>
      <c r="AD54" s="3036"/>
      <c r="AE54" s="3037"/>
      <c r="AF54" s="3037"/>
      <c r="AG54" s="3036"/>
      <c r="AH54" s="3036"/>
      <c r="AI54" s="3036"/>
      <c r="AJ54" s="3036"/>
      <c r="AK54" s="3035"/>
      <c r="AL54" s="3036"/>
      <c r="AM54" s="3037"/>
      <c r="AN54" s="3036"/>
      <c r="AO54" s="3036"/>
      <c r="AP54" s="3036"/>
      <c r="AQ54" s="3036"/>
      <c r="AR54" s="3036"/>
      <c r="AS54" s="3035"/>
      <c r="AT54" s="2795"/>
      <c r="AU54" s="3037"/>
      <c r="AV54" s="3037"/>
      <c r="AW54" s="3010">
        <v>0</v>
      </c>
      <c r="AX54" s="3011">
        <v>0</v>
      </c>
      <c r="AY54" s="5"/>
      <c r="AZ54" s="1287" t="s">
        <v>1788</v>
      </c>
      <c r="BA54" s="473"/>
      <c r="BB54" s="473"/>
      <c r="BC54" s="473"/>
      <c r="BD54" s="2918"/>
      <c r="BE54" s="473"/>
      <c r="BF54" s="473"/>
      <c r="BG54" s="2918"/>
      <c r="BH54" s="1288"/>
      <c r="BI54" s="473"/>
      <c r="BJ54" s="1288"/>
      <c r="BK54" s="473"/>
      <c r="BL54" s="2918"/>
      <c r="BM54" s="473"/>
      <c r="BN54" s="473"/>
      <c r="BO54" s="1288"/>
      <c r="BP54" s="473"/>
      <c r="BQ54" s="473"/>
      <c r="BR54" s="473"/>
      <c r="BS54" s="2918"/>
      <c r="BT54" s="473"/>
      <c r="BU54" s="473"/>
      <c r="BV54" s="473"/>
      <c r="BW54" s="1288"/>
      <c r="BX54" s="473"/>
      <c r="BY54" s="1612"/>
      <c r="BZ54" s="473"/>
      <c r="CA54" s="1612"/>
      <c r="CB54" s="523"/>
      <c r="CC54" s="523">
        <v>0</v>
      </c>
      <c r="CD54" s="3011">
        <v>0</v>
      </c>
      <c r="CE54" s="5"/>
      <c r="CF54" s="1287" t="s">
        <v>1788</v>
      </c>
      <c r="CG54" s="473"/>
      <c r="CH54" s="473"/>
      <c r="CI54" s="1288"/>
      <c r="CJ54" s="1612"/>
      <c r="CK54" s="1612"/>
      <c r="CL54" s="2918"/>
      <c r="CM54" s="1288"/>
      <c r="CN54" s="1612"/>
      <c r="CO54" s="1612"/>
      <c r="CP54" s="1612"/>
      <c r="CQ54" s="1612"/>
      <c r="CR54" s="1612"/>
      <c r="CS54" s="1612"/>
      <c r="CT54" s="1192"/>
      <c r="CU54" s="3011">
        <v>0</v>
      </c>
      <c r="CV54" s="5"/>
      <c r="CW54" s="5"/>
      <c r="CX54" s="1287" t="s">
        <v>1788</v>
      </c>
      <c r="CY54" s="473"/>
      <c r="CZ54" s="473"/>
      <c r="DA54" s="473"/>
      <c r="DB54" s="2918"/>
      <c r="DC54" s="473"/>
      <c r="DD54" s="473"/>
      <c r="DE54" s="2918"/>
      <c r="DF54" s="1288"/>
      <c r="DG54" s="473"/>
      <c r="DH54" s="1288"/>
      <c r="DI54" s="473"/>
      <c r="DJ54" s="2918"/>
      <c r="DK54" s="473"/>
      <c r="DL54" s="473"/>
      <c r="DM54" s="1288"/>
      <c r="DN54" s="473"/>
      <c r="DO54" s="473"/>
      <c r="DP54" s="473"/>
      <c r="DQ54" s="2918"/>
      <c r="DR54" s="473"/>
      <c r="DS54" s="473"/>
      <c r="DT54" s="473"/>
      <c r="DU54" s="1288"/>
      <c r="DV54" s="473"/>
      <c r="DW54" s="1612"/>
      <c r="DX54" s="1612"/>
      <c r="DY54" s="1612"/>
      <c r="DZ54" s="523"/>
      <c r="EA54" s="3011">
        <v>0</v>
      </c>
      <c r="EB54" s="247"/>
      <c r="EC54" s="247"/>
      <c r="ED54" s="247"/>
      <c r="EE54" s="247"/>
      <c r="EF54" s="247"/>
      <c r="EG54" s="247"/>
      <c r="EH54" s="247"/>
      <c r="EI54" s="247"/>
      <c r="EJ54" s="247"/>
      <c r="EK54" s="247"/>
      <c r="EL54" s="247"/>
      <c r="EM54" s="247"/>
      <c r="EN54" s="247"/>
      <c r="EO54" s="247"/>
      <c r="EP54" s="247"/>
      <c r="EQ54" s="247"/>
      <c r="ER54" s="247"/>
      <c r="ES54" s="247"/>
      <c r="ET54" s="247"/>
      <c r="EU54" s="247"/>
      <c r="EV54" s="247"/>
      <c r="EW54" s="247"/>
      <c r="EX54" s="247"/>
      <c r="EY54" s="247"/>
      <c r="EZ54" s="247"/>
      <c r="FA54" s="247"/>
      <c r="FB54" s="247"/>
      <c r="FC54" s="247"/>
      <c r="FD54" s="247"/>
      <c r="FE54" s="247"/>
      <c r="FF54" s="247"/>
      <c r="FG54" s="247"/>
      <c r="FH54" s="247"/>
      <c r="FI54" s="247"/>
      <c r="FJ54" s="247"/>
      <c r="FK54" s="247"/>
    </row>
    <row r="55" spans="1:167" ht="15.6" customHeight="1">
      <c r="A55" s="1799" t="s">
        <v>1403</v>
      </c>
      <c r="B55" s="171"/>
      <c r="C55" s="171"/>
      <c r="D55" s="247">
        <v>72</v>
      </c>
      <c r="E55" s="3044"/>
      <c r="F55" s="569" t="s">
        <v>1789</v>
      </c>
      <c r="G55" s="473"/>
      <c r="H55" s="3045"/>
      <c r="I55" s="2918">
        <v>4065536.0453466699</v>
      </c>
      <c r="J55" s="3046"/>
      <c r="K55" s="473">
        <v>0</v>
      </c>
      <c r="L55" s="473">
        <v>0</v>
      </c>
      <c r="M55" s="473">
        <v>818268</v>
      </c>
      <c r="N55" s="1288">
        <v>-569100</v>
      </c>
      <c r="O55" s="1612">
        <v>4314704.0453466699</v>
      </c>
      <c r="P55" s="2990"/>
      <c r="S55" s="1287"/>
      <c r="T55" s="473" t="s">
        <v>1789</v>
      </c>
      <c r="U55" s="473"/>
      <c r="V55" s="473"/>
      <c r="W55" s="2945" t="s">
        <v>1241</v>
      </c>
      <c r="X55" s="3047" t="s">
        <v>5750</v>
      </c>
      <c r="Y55" s="3048">
        <v>2.3139765850689734E-2</v>
      </c>
      <c r="Z55" s="3049">
        <v>2.3139765850689734E-2</v>
      </c>
      <c r="AA55" s="3050">
        <v>2.3139765850689734E-2</v>
      </c>
      <c r="AB55" s="3048">
        <v>1.7994208377473536E-2</v>
      </c>
      <c r="AC55" s="3051">
        <v>0.16965734499573432</v>
      </c>
      <c r="AD55" s="3049">
        <v>0</v>
      </c>
      <c r="AE55" s="3051">
        <v>8.701562064409139E-3</v>
      </c>
      <c r="AF55" s="3051">
        <v>0</v>
      </c>
      <c r="AG55" s="3052">
        <v>2.7312057059289047E-3</v>
      </c>
      <c r="AH55" s="3049">
        <v>2.7053043552878629E-3</v>
      </c>
      <c r="AI55" s="3049">
        <v>2.497320375513526E-3</v>
      </c>
      <c r="AJ55" s="3050">
        <v>0</v>
      </c>
      <c r="AK55" s="3048">
        <v>0</v>
      </c>
      <c r="AL55" s="3049">
        <v>0</v>
      </c>
      <c r="AM55" s="3051">
        <v>0</v>
      </c>
      <c r="AN55" s="3053">
        <v>8.2063036080665966E-2</v>
      </c>
      <c r="AO55" s="3050">
        <v>8.7966162096103084E-2</v>
      </c>
      <c r="AP55" s="3050">
        <v>8.2716862800659013E-2</v>
      </c>
      <c r="AQ55" s="3050">
        <v>7.5273892749973564E-2</v>
      </c>
      <c r="AR55" s="3050">
        <v>8.2381366153225846E-2</v>
      </c>
      <c r="AS55" s="3054">
        <v>0.28472213836775689</v>
      </c>
      <c r="AT55" s="3055">
        <v>3.0540398517049515E-5</v>
      </c>
      <c r="AU55" s="3056">
        <v>2.850251804511035E-2</v>
      </c>
      <c r="AV55" s="3056">
        <v>2.6372398815718047E-3</v>
      </c>
      <c r="AW55" s="3010">
        <v>1</v>
      </c>
      <c r="AX55" s="3011">
        <v>0</v>
      </c>
      <c r="AY55" s="5"/>
      <c r="AZ55" s="2918"/>
      <c r="BA55" s="473" t="s">
        <v>1789</v>
      </c>
      <c r="BB55" s="473"/>
      <c r="BC55" s="473"/>
      <c r="BD55" s="2918">
        <v>99841.241324345712</v>
      </c>
      <c r="BE55" s="473">
        <v>99841.241324345712</v>
      </c>
      <c r="BF55" s="473">
        <v>99841.241324345712</v>
      </c>
      <c r="BG55" s="2918">
        <v>77639.683679096008</v>
      </c>
      <c r="BH55" s="1288">
        <v>732021.23277587048</v>
      </c>
      <c r="BI55" s="473">
        <v>0</v>
      </c>
      <c r="BJ55" s="1288">
        <v>37544.665040141233</v>
      </c>
      <c r="BK55" s="3012">
        <v>0</v>
      </c>
      <c r="BL55" s="2918">
        <v>11784.344308045353</v>
      </c>
      <c r="BM55" s="473">
        <v>11672.587645654507</v>
      </c>
      <c r="BN55" s="473">
        <v>10775.198326754875</v>
      </c>
      <c r="BO55" s="1288">
        <v>0</v>
      </c>
      <c r="BP55" s="473">
        <v>0</v>
      </c>
      <c r="BQ55" s="473">
        <v>0</v>
      </c>
      <c r="BR55" s="473">
        <v>0</v>
      </c>
      <c r="BS55" s="2918">
        <v>354077.71375067916</v>
      </c>
      <c r="BT55" s="473">
        <v>379547.9554496769</v>
      </c>
      <c r="BU55" s="473">
        <v>356898.7825443889</v>
      </c>
      <c r="BV55" s="473">
        <v>324784.56955730228</v>
      </c>
      <c r="BW55" s="1288">
        <v>355451.21380250878</v>
      </c>
      <c r="BX55" s="473">
        <v>1228491.7622151149</v>
      </c>
      <c r="BY55" s="1612">
        <v>131.77278102801299</v>
      </c>
      <c r="BZ55" s="473">
        <v>122979.92991180408</v>
      </c>
      <c r="CA55" s="1612">
        <v>11378.909585567439</v>
      </c>
      <c r="CB55" s="523">
        <v>4314704.0453466699</v>
      </c>
      <c r="CC55" s="523">
        <v>4303325.1357611027</v>
      </c>
      <c r="CD55" s="3011">
        <v>0</v>
      </c>
      <c r="CE55" s="5"/>
      <c r="CF55" s="2918"/>
      <c r="CG55" s="473" t="s">
        <v>1789</v>
      </c>
      <c r="CH55" s="473"/>
      <c r="CI55" s="1288"/>
      <c r="CJ55" s="1612">
        <v>299523.72397303715</v>
      </c>
      <c r="CK55" s="1612">
        <v>847205.58149510773</v>
      </c>
      <c r="CL55" s="2918">
        <v>34232.13028045473</v>
      </c>
      <c r="CM55" s="1288">
        <v>0</v>
      </c>
      <c r="CN55" s="1612">
        <v>0</v>
      </c>
      <c r="CO55" s="1612">
        <v>1770760.235104556</v>
      </c>
      <c r="CP55" s="1612">
        <v>1228491.7622151149</v>
      </c>
      <c r="CQ55" s="1612">
        <v>131.77278102801299</v>
      </c>
      <c r="CR55" s="1612">
        <v>122979.92991180408</v>
      </c>
      <c r="CS55" s="1612">
        <v>11378.909585567439</v>
      </c>
      <c r="CT55" s="1192">
        <v>4314704.0453466699</v>
      </c>
      <c r="CU55" s="3011">
        <v>0</v>
      </c>
      <c r="CV55" s="5"/>
      <c r="CW55" s="5"/>
      <c r="CX55" s="2918"/>
      <c r="CY55" s="473" t="s">
        <v>1789</v>
      </c>
      <c r="CZ55" s="473"/>
      <c r="DA55" s="473"/>
      <c r="DB55" s="2918">
        <v>94075.552146861053</v>
      </c>
      <c r="DC55" s="473">
        <v>94075.552146861053</v>
      </c>
      <c r="DD55" s="473">
        <v>94075.552146861053</v>
      </c>
      <c r="DE55" s="2918">
        <v>73156.102766097683</v>
      </c>
      <c r="DF55" s="1288">
        <v>689748.05143797328</v>
      </c>
      <c r="DG55" s="473">
        <v>0</v>
      </c>
      <c r="DH55" s="1288">
        <v>35376.514223676539</v>
      </c>
      <c r="DI55" s="3012">
        <v>0</v>
      </c>
      <c r="DJ55" s="2918">
        <v>11103.815244710459</v>
      </c>
      <c r="DK55" s="473">
        <v>10998.51237005614</v>
      </c>
      <c r="DL55" s="473">
        <v>10152.94600342892</v>
      </c>
      <c r="DM55" s="1288">
        <v>0</v>
      </c>
      <c r="DN55" s="473">
        <v>0</v>
      </c>
      <c r="DO55" s="473">
        <v>0</v>
      </c>
      <c r="DP55" s="473">
        <v>0</v>
      </c>
      <c r="DQ55" s="2918">
        <v>333630.23117653182</v>
      </c>
      <c r="DR55" s="473">
        <v>357629.60277251503</v>
      </c>
      <c r="DS55" s="473">
        <v>336288.38727407431</v>
      </c>
      <c r="DT55" s="473">
        <v>306028.72424857691</v>
      </c>
      <c r="DU55" s="1288">
        <v>334924.41356084181</v>
      </c>
      <c r="DV55" s="473">
        <v>1157548.1164422976</v>
      </c>
      <c r="DW55" s="1612">
        <v>124.16309101031679</v>
      </c>
      <c r="DX55" s="1612">
        <v>115878.01449554003</v>
      </c>
      <c r="DY55" s="1612">
        <v>10721.793798755954</v>
      </c>
      <c r="DZ55" s="523">
        <v>4065536.0453466699</v>
      </c>
      <c r="EA55" s="3011">
        <v>0</v>
      </c>
      <c r="EB55" s="247"/>
      <c r="EC55" s="247"/>
      <c r="ED55" s="247"/>
      <c r="EE55" s="247"/>
      <c r="EF55" s="247"/>
      <c r="EG55" s="247"/>
      <c r="EH55" s="247"/>
      <c r="EI55" s="247"/>
      <c r="EJ55" s="247"/>
      <c r="EK55" s="247"/>
      <c r="EL55" s="247"/>
      <c r="EM55" s="247"/>
      <c r="EN55" s="247"/>
      <c r="EO55" s="247"/>
      <c r="EP55" s="247"/>
      <c r="EQ55" s="247"/>
      <c r="ER55" s="247"/>
      <c r="ES55" s="247"/>
      <c r="ET55" s="247"/>
      <c r="EU55" s="247"/>
      <c r="EV55" s="247"/>
      <c r="EW55" s="247"/>
      <c r="EX55" s="247"/>
      <c r="EY55" s="247"/>
      <c r="EZ55" s="247"/>
      <c r="FA55" s="247"/>
      <c r="FB55" s="247"/>
      <c r="FC55" s="247"/>
      <c r="FD55" s="247"/>
      <c r="FE55" s="247"/>
      <c r="FF55" s="247"/>
      <c r="FG55" s="247"/>
      <c r="FH55" s="247"/>
      <c r="FI55" s="247"/>
      <c r="FJ55" s="247"/>
      <c r="FK55" s="247"/>
    </row>
    <row r="56" spans="1:167" ht="15.6" customHeight="1">
      <c r="A56" s="1799" t="s">
        <v>1403</v>
      </c>
      <c r="B56" s="171"/>
      <c r="C56" s="171"/>
      <c r="D56" s="247">
        <v>80</v>
      </c>
      <c r="E56" s="3044"/>
      <c r="F56" s="3057" t="s">
        <v>728</v>
      </c>
      <c r="G56" s="473"/>
      <c r="H56" s="3045"/>
      <c r="I56" s="2918">
        <v>2344095.44210666</v>
      </c>
      <c r="J56" s="473">
        <v>85000</v>
      </c>
      <c r="K56" s="473">
        <v>0</v>
      </c>
      <c r="L56" s="473">
        <v>0</v>
      </c>
      <c r="M56" s="473">
        <v>329400</v>
      </c>
      <c r="N56" s="1288">
        <v>-124900</v>
      </c>
      <c r="O56" s="1612">
        <v>2633595.44210666</v>
      </c>
      <c r="P56" s="2990"/>
      <c r="S56" s="1287"/>
      <c r="T56" s="473" t="s">
        <v>728</v>
      </c>
      <c r="U56" s="473"/>
      <c r="V56" s="473"/>
      <c r="W56" s="2945" t="s">
        <v>1241</v>
      </c>
      <c r="X56" s="3047" t="s">
        <v>5751</v>
      </c>
      <c r="Y56" s="3023">
        <v>0</v>
      </c>
      <c r="Z56" s="3023">
        <v>0</v>
      </c>
      <c r="AA56" s="3023">
        <v>0</v>
      </c>
      <c r="AB56" s="3023">
        <v>0</v>
      </c>
      <c r="AC56" s="3023">
        <v>0.50444781427251195</v>
      </c>
      <c r="AD56" s="3023">
        <v>0</v>
      </c>
      <c r="AE56" s="3023">
        <v>2.9352549132830759E-2</v>
      </c>
      <c r="AF56" s="3023">
        <v>0</v>
      </c>
      <c r="AG56" s="3023">
        <v>0</v>
      </c>
      <c r="AH56" s="3023">
        <v>0</v>
      </c>
      <c r="AI56" s="3023">
        <v>0</v>
      </c>
      <c r="AJ56" s="3023">
        <v>0</v>
      </c>
      <c r="AK56" s="3023">
        <v>0</v>
      </c>
      <c r="AL56" s="3023">
        <v>0</v>
      </c>
      <c r="AM56" s="3023">
        <v>0</v>
      </c>
      <c r="AN56" s="3023">
        <v>0</v>
      </c>
      <c r="AO56" s="3023">
        <v>0</v>
      </c>
      <c r="AP56" s="3023">
        <v>0</v>
      </c>
      <c r="AQ56" s="3023">
        <v>0</v>
      </c>
      <c r="AR56" s="3023">
        <v>0</v>
      </c>
      <c r="AS56" s="3023">
        <v>0.43203103788535285</v>
      </c>
      <c r="AT56" s="3023">
        <v>0</v>
      </c>
      <c r="AU56" s="3023">
        <v>3.3917827766492534E-2</v>
      </c>
      <c r="AV56" s="3023">
        <v>2.5077094281172446E-4</v>
      </c>
      <c r="AW56" s="3010">
        <v>0.99999999999999989</v>
      </c>
      <c r="AX56" s="3011">
        <v>0</v>
      </c>
      <c r="AY56" s="5"/>
      <c r="AZ56" s="2918"/>
      <c r="BA56" s="473" t="s">
        <v>728</v>
      </c>
      <c r="BB56" s="473"/>
      <c r="BC56" s="473"/>
      <c r="BD56" s="2918">
        <v>0</v>
      </c>
      <c r="BE56" s="473">
        <v>0</v>
      </c>
      <c r="BF56" s="473">
        <v>0</v>
      </c>
      <c r="BG56" s="2918">
        <v>0</v>
      </c>
      <c r="BH56" s="1288">
        <v>1328511.4644487544</v>
      </c>
      <c r="BI56" s="473">
        <v>0</v>
      </c>
      <c r="BJ56" s="1288">
        <v>77302.739610434888</v>
      </c>
      <c r="BK56" s="3012">
        <v>0</v>
      </c>
      <c r="BL56" s="2918">
        <v>0</v>
      </c>
      <c r="BM56" s="473">
        <v>0</v>
      </c>
      <c r="BN56" s="473">
        <v>0</v>
      </c>
      <c r="BO56" s="1288">
        <v>0</v>
      </c>
      <c r="BP56" s="473">
        <v>0</v>
      </c>
      <c r="BQ56" s="473">
        <v>0</v>
      </c>
      <c r="BR56" s="473">
        <v>0</v>
      </c>
      <c r="BS56" s="2918">
        <v>0</v>
      </c>
      <c r="BT56" s="473">
        <v>0</v>
      </c>
      <c r="BU56" s="473">
        <v>0</v>
      </c>
      <c r="BV56" s="473">
        <v>0</v>
      </c>
      <c r="BW56" s="1288">
        <v>0</v>
      </c>
      <c r="BX56" s="473">
        <v>1137794.9722234751</v>
      </c>
      <c r="BY56" s="1612">
        <v>0</v>
      </c>
      <c r="BZ56" s="473">
        <v>89325.836611993451</v>
      </c>
      <c r="CA56" s="1612">
        <v>660.42921200174737</v>
      </c>
      <c r="CB56" s="523">
        <v>2633595.44210666</v>
      </c>
      <c r="CC56" s="523">
        <v>2632935.0128946584</v>
      </c>
      <c r="CD56" s="3011">
        <v>0</v>
      </c>
      <c r="CE56" s="5"/>
      <c r="CF56" s="2918"/>
      <c r="CG56" s="473" t="s">
        <v>728</v>
      </c>
      <c r="CH56" s="473"/>
      <c r="CI56" s="1288"/>
      <c r="CJ56" s="1612">
        <v>0</v>
      </c>
      <c r="CK56" s="1612">
        <v>1405814.2040591894</v>
      </c>
      <c r="CL56" s="2918">
        <v>0</v>
      </c>
      <c r="CM56" s="1288">
        <v>0</v>
      </c>
      <c r="CN56" s="1612">
        <v>0</v>
      </c>
      <c r="CO56" s="1612">
        <v>0</v>
      </c>
      <c r="CP56" s="1612">
        <v>1137794.9722234751</v>
      </c>
      <c r="CQ56" s="1612">
        <v>0</v>
      </c>
      <c r="CR56" s="1612">
        <v>89325.836611993451</v>
      </c>
      <c r="CS56" s="1612">
        <v>660.42921200174737</v>
      </c>
      <c r="CT56" s="1192">
        <v>2633595.44210666</v>
      </c>
      <c r="CU56" s="3011">
        <v>0</v>
      </c>
      <c r="CV56" s="5"/>
      <c r="CW56" s="5"/>
      <c r="CX56" s="2918"/>
      <c r="CY56" s="473" t="s">
        <v>728</v>
      </c>
      <c r="CZ56" s="473"/>
      <c r="DA56" s="473"/>
      <c r="DB56" s="2918">
        <v>0</v>
      </c>
      <c r="DC56" s="473">
        <v>0</v>
      </c>
      <c r="DD56" s="473">
        <v>0</v>
      </c>
      <c r="DE56" s="2918">
        <v>0</v>
      </c>
      <c r="DF56" s="1288">
        <v>1182473.8222168621</v>
      </c>
      <c r="DG56" s="473">
        <v>0</v>
      </c>
      <c r="DH56" s="1288">
        <v>68805.176636480377</v>
      </c>
      <c r="DI56" s="3012">
        <v>0</v>
      </c>
      <c r="DJ56" s="2918">
        <v>0</v>
      </c>
      <c r="DK56" s="473">
        <v>0</v>
      </c>
      <c r="DL56" s="473">
        <v>0</v>
      </c>
      <c r="DM56" s="1288">
        <v>0</v>
      </c>
      <c r="DN56" s="473">
        <v>0</v>
      </c>
      <c r="DO56" s="473">
        <v>0</v>
      </c>
      <c r="DP56" s="473">
        <v>0</v>
      </c>
      <c r="DQ56" s="2918">
        <v>0</v>
      </c>
      <c r="DR56" s="473">
        <v>0</v>
      </c>
      <c r="DS56" s="473">
        <v>0</v>
      </c>
      <c r="DT56" s="473">
        <v>0</v>
      </c>
      <c r="DU56" s="1288">
        <v>0</v>
      </c>
      <c r="DV56" s="473">
        <v>1012721.9867556654</v>
      </c>
      <c r="DW56" s="1612">
        <v>0</v>
      </c>
      <c r="DX56" s="1612">
        <v>79506.625473593871</v>
      </c>
      <c r="DY56" s="1612">
        <v>587.83102405775321</v>
      </c>
      <c r="DZ56" s="523">
        <v>2344095.4421066595</v>
      </c>
      <c r="EA56" s="3011">
        <v>0</v>
      </c>
      <c r="EB56" s="247"/>
      <c r="EC56" s="247"/>
      <c r="ED56" s="247"/>
      <c r="EE56" s="247"/>
      <c r="EF56" s="247"/>
      <c r="EG56" s="247"/>
      <c r="EH56" s="247"/>
      <c r="EI56" s="247"/>
      <c r="EJ56" s="247"/>
      <c r="EK56" s="247"/>
      <c r="EL56" s="247"/>
      <c r="EM56" s="247"/>
      <c r="EN56" s="247"/>
      <c r="EO56" s="247"/>
      <c r="EP56" s="247"/>
      <c r="EQ56" s="247"/>
      <c r="ER56" s="247"/>
      <c r="ES56" s="247"/>
      <c r="ET56" s="247"/>
      <c r="EU56" s="247"/>
      <c r="EV56" s="247"/>
      <c r="EW56" s="247"/>
      <c r="EX56" s="247"/>
      <c r="EY56" s="247"/>
      <c r="EZ56" s="247"/>
      <c r="FA56" s="247"/>
      <c r="FB56" s="247"/>
      <c r="FC56" s="247"/>
      <c r="FD56" s="247"/>
      <c r="FE56" s="247"/>
      <c r="FF56" s="247"/>
      <c r="FG56" s="247"/>
      <c r="FH56" s="247"/>
      <c r="FI56" s="247"/>
      <c r="FJ56" s="247"/>
      <c r="FK56" s="247"/>
    </row>
    <row r="57" spans="1:167" ht="15.6" customHeight="1">
      <c r="A57" s="1799" t="s">
        <v>1403</v>
      </c>
      <c r="B57" s="171"/>
      <c r="C57" s="171"/>
      <c r="D57" s="247">
        <v>88</v>
      </c>
      <c r="E57" s="3044"/>
      <c r="F57" s="3057" t="s">
        <v>736</v>
      </c>
      <c r="G57" s="3058"/>
      <c r="H57" s="3045"/>
      <c r="I57" s="2918">
        <v>632521.47600000002</v>
      </c>
      <c r="J57" s="473">
        <v>300000</v>
      </c>
      <c r="K57" s="473">
        <v>0</v>
      </c>
      <c r="L57" s="473">
        <v>0</v>
      </c>
      <c r="M57" s="473">
        <v>144400</v>
      </c>
      <c r="N57" s="1288">
        <v>-48800</v>
      </c>
      <c r="O57" s="1612">
        <v>1028121.476</v>
      </c>
      <c r="P57" s="2990"/>
      <c r="S57" s="1287"/>
      <c r="T57" s="473" t="s">
        <v>736</v>
      </c>
      <c r="U57" s="473"/>
      <c r="V57" s="473"/>
      <c r="W57" s="2945" t="s">
        <v>1241</v>
      </c>
      <c r="X57" s="477" t="s">
        <v>5752</v>
      </c>
      <c r="Y57" s="3001">
        <v>0</v>
      </c>
      <c r="Z57" s="3002">
        <v>0</v>
      </c>
      <c r="AA57" s="3003">
        <v>0</v>
      </c>
      <c r="AB57" s="3001">
        <v>0</v>
      </c>
      <c r="AC57" s="3004">
        <v>0</v>
      </c>
      <c r="AD57" s="3002">
        <v>0</v>
      </c>
      <c r="AE57" s="3004">
        <v>0</v>
      </c>
      <c r="AF57" s="3004">
        <v>0</v>
      </c>
      <c r="AG57" s="3005">
        <v>0</v>
      </c>
      <c r="AH57" s="3002">
        <v>0</v>
      </c>
      <c r="AI57" s="3002">
        <v>0</v>
      </c>
      <c r="AJ57" s="3003">
        <v>0</v>
      </c>
      <c r="AK57" s="3001">
        <v>0</v>
      </c>
      <c r="AL57" s="3002">
        <v>0</v>
      </c>
      <c r="AM57" s="3004">
        <v>0</v>
      </c>
      <c r="AN57" s="3006">
        <v>0.24148972018256024</v>
      </c>
      <c r="AO57" s="3003">
        <v>0.192734432396163</v>
      </c>
      <c r="AP57" s="3003">
        <v>0.21284673138120339</v>
      </c>
      <c r="AQ57" s="3003">
        <v>0.14216955513184959</v>
      </c>
      <c r="AR57" s="3003">
        <v>0.21075956090822365</v>
      </c>
      <c r="AS57" s="3007">
        <v>0</v>
      </c>
      <c r="AT57" s="3008">
        <v>0</v>
      </c>
      <c r="AU57" s="3009">
        <v>0</v>
      </c>
      <c r="AV57" s="3009">
        <v>0</v>
      </c>
      <c r="AW57" s="3010">
        <v>0.99999999999999989</v>
      </c>
      <c r="AX57" s="3011">
        <v>0</v>
      </c>
      <c r="AY57" s="5"/>
      <c r="AZ57" s="2918"/>
      <c r="BA57" s="473" t="s">
        <v>736</v>
      </c>
      <c r="BB57" s="3058"/>
      <c r="BC57" s="473"/>
      <c r="BD57" s="2918">
        <v>0</v>
      </c>
      <c r="BE57" s="473">
        <v>0</v>
      </c>
      <c r="BF57" s="473">
        <v>0</v>
      </c>
      <c r="BG57" s="2918">
        <v>0</v>
      </c>
      <c r="BH57" s="1288">
        <v>0</v>
      </c>
      <c r="BI57" s="473">
        <v>0</v>
      </c>
      <c r="BJ57" s="1288">
        <v>0</v>
      </c>
      <c r="BK57" s="3012">
        <v>0</v>
      </c>
      <c r="BL57" s="2918">
        <v>0</v>
      </c>
      <c r="BM57" s="473">
        <v>0</v>
      </c>
      <c r="BN57" s="473">
        <v>0</v>
      </c>
      <c r="BO57" s="1288">
        <v>0</v>
      </c>
      <c r="BP57" s="473">
        <v>0</v>
      </c>
      <c r="BQ57" s="473">
        <v>0</v>
      </c>
      <c r="BR57" s="473">
        <v>0</v>
      </c>
      <c r="BS57" s="2918">
        <v>248280.76755292082</v>
      </c>
      <c r="BT57" s="473">
        <v>198154.40911116533</v>
      </c>
      <c r="BU57" s="473">
        <v>218832.29562941834</v>
      </c>
      <c r="BV57" s="473">
        <v>146167.57286442057</v>
      </c>
      <c r="BW57" s="1288">
        <v>216686.4308420748</v>
      </c>
      <c r="BX57" s="473">
        <v>0</v>
      </c>
      <c r="BY57" s="1612">
        <v>0</v>
      </c>
      <c r="BZ57" s="473">
        <v>0</v>
      </c>
      <c r="CA57" s="1612">
        <v>0</v>
      </c>
      <c r="CB57" s="523">
        <v>1028121.4759999999</v>
      </c>
      <c r="CC57" s="523">
        <v>1028121.4759999999</v>
      </c>
      <c r="CD57" s="3011">
        <v>0</v>
      </c>
      <c r="CE57" s="5"/>
      <c r="CF57" s="2918"/>
      <c r="CG57" s="473" t="s">
        <v>736</v>
      </c>
      <c r="CH57" s="3058"/>
      <c r="CI57" s="1288"/>
      <c r="CJ57" s="1612">
        <v>0</v>
      </c>
      <c r="CK57" s="1612">
        <v>0</v>
      </c>
      <c r="CL57" s="2918">
        <v>0</v>
      </c>
      <c r="CM57" s="1288">
        <v>0</v>
      </c>
      <c r="CN57" s="1612">
        <v>0</v>
      </c>
      <c r="CO57" s="1612">
        <v>1028121.4759999999</v>
      </c>
      <c r="CP57" s="1612">
        <v>0</v>
      </c>
      <c r="CQ57" s="1612">
        <v>0</v>
      </c>
      <c r="CR57" s="1612">
        <v>0</v>
      </c>
      <c r="CS57" s="1612">
        <v>0</v>
      </c>
      <c r="CT57" s="1192">
        <v>1028121.4759999999</v>
      </c>
      <c r="CU57" s="3011">
        <v>0</v>
      </c>
      <c r="CV57" s="5"/>
      <c r="CW57" s="5"/>
      <c r="CX57" s="2918"/>
      <c r="CY57" s="473" t="s">
        <v>736</v>
      </c>
      <c r="CZ57" s="3058"/>
      <c r="DA57" s="473"/>
      <c r="DB57" s="2918">
        <v>0</v>
      </c>
      <c r="DC57" s="473">
        <v>0</v>
      </c>
      <c r="DD57" s="473">
        <v>0</v>
      </c>
      <c r="DE57" s="2918">
        <v>0</v>
      </c>
      <c r="DF57" s="1288">
        <v>0</v>
      </c>
      <c r="DG57" s="473">
        <v>0</v>
      </c>
      <c r="DH57" s="1288">
        <v>0</v>
      </c>
      <c r="DI57" s="3012">
        <v>0</v>
      </c>
      <c r="DJ57" s="2918">
        <v>0</v>
      </c>
      <c r="DK57" s="473">
        <v>0</v>
      </c>
      <c r="DL57" s="473">
        <v>0</v>
      </c>
      <c r="DM57" s="1288">
        <v>0</v>
      </c>
      <c r="DN57" s="473">
        <v>0</v>
      </c>
      <c r="DO57" s="473">
        <v>0</v>
      </c>
      <c r="DP57" s="473">
        <v>0</v>
      </c>
      <c r="DQ57" s="2918">
        <v>152747.43424869998</v>
      </c>
      <c r="DR57" s="473">
        <v>121908.66765524325</v>
      </c>
      <c r="DS57" s="473">
        <v>134630.12869501428</v>
      </c>
      <c r="DT57" s="473">
        <v>89925.296854260887</v>
      </c>
      <c r="DU57" s="1288">
        <v>133309.94854678152</v>
      </c>
      <c r="DV57" s="473">
        <v>0</v>
      </c>
      <c r="DW57" s="1612">
        <v>0</v>
      </c>
      <c r="DX57" s="1612">
        <v>0</v>
      </c>
      <c r="DY57" s="1612">
        <v>0</v>
      </c>
      <c r="DZ57" s="523">
        <v>632521.47599999991</v>
      </c>
      <c r="EA57" s="3011">
        <v>0</v>
      </c>
      <c r="EB57" s="247"/>
      <c r="EC57" s="247"/>
      <c r="ED57" s="247"/>
      <c r="EE57" s="247"/>
      <c r="EF57" s="247"/>
      <c r="EG57" s="247"/>
      <c r="EH57" s="247"/>
      <c r="EI57" s="247"/>
      <c r="EJ57" s="247"/>
      <c r="EK57" s="247"/>
      <c r="EL57" s="247"/>
      <c r="EM57" s="247"/>
      <c r="EN57" s="247"/>
      <c r="EO57" s="247"/>
      <c r="EP57" s="247"/>
      <c r="EQ57" s="247"/>
      <c r="ER57" s="247"/>
      <c r="ES57" s="247"/>
      <c r="ET57" s="247"/>
      <c r="EU57" s="247"/>
      <c r="EV57" s="247"/>
      <c r="EW57" s="247"/>
      <c r="EX57" s="247"/>
      <c r="EY57" s="247"/>
      <c r="EZ57" s="247"/>
      <c r="FA57" s="247"/>
      <c r="FB57" s="247"/>
      <c r="FC57" s="247"/>
      <c r="FD57" s="247"/>
      <c r="FE57" s="247"/>
      <c r="FF57" s="247"/>
      <c r="FG57" s="247"/>
      <c r="FH57" s="247"/>
      <c r="FI57" s="247"/>
      <c r="FJ57" s="247"/>
      <c r="FK57" s="247"/>
    </row>
    <row r="58" spans="1:167" ht="15.6" customHeight="1">
      <c r="A58" s="1799" t="s">
        <v>5746</v>
      </c>
      <c r="B58" s="171"/>
      <c r="C58" s="171"/>
      <c r="E58" s="3059"/>
      <c r="F58" s="3057"/>
      <c r="G58" s="3058"/>
      <c r="H58" s="3045"/>
      <c r="I58" s="2918"/>
      <c r="J58" s="473"/>
      <c r="K58" s="473"/>
      <c r="L58" s="473"/>
      <c r="M58" s="473"/>
      <c r="N58" s="1288"/>
      <c r="O58" s="1612"/>
      <c r="P58" s="2990"/>
      <c r="S58" s="1287"/>
      <c r="T58" s="473">
        <v>0</v>
      </c>
      <c r="U58" s="473"/>
      <c r="V58" s="473"/>
      <c r="W58" s="3060"/>
      <c r="X58" s="477"/>
      <c r="Y58" s="3026"/>
      <c r="Z58" s="3027"/>
      <c r="AA58" s="3028"/>
      <c r="AB58" s="3026"/>
      <c r="AC58" s="3029"/>
      <c r="AD58" s="3027"/>
      <c r="AE58" s="3029"/>
      <c r="AF58" s="3029"/>
      <c r="AG58" s="3030"/>
      <c r="AH58" s="3027"/>
      <c r="AI58" s="3027"/>
      <c r="AJ58" s="3028"/>
      <c r="AK58" s="3026"/>
      <c r="AL58" s="3027"/>
      <c r="AM58" s="3029"/>
      <c r="AN58" s="3031"/>
      <c r="AO58" s="3028"/>
      <c r="AP58" s="3028"/>
      <c r="AQ58" s="3028"/>
      <c r="AR58" s="3028"/>
      <c r="AS58" s="3032"/>
      <c r="AT58" s="3033"/>
      <c r="AU58" s="3034"/>
      <c r="AV58" s="3034"/>
      <c r="AW58" s="3010">
        <v>0</v>
      </c>
      <c r="AX58" s="3011">
        <v>0</v>
      </c>
      <c r="AY58" s="5"/>
      <c r="AZ58" s="2918"/>
      <c r="BA58" s="473">
        <v>0</v>
      </c>
      <c r="BB58" s="3058"/>
      <c r="BC58" s="473"/>
      <c r="BD58" s="2918">
        <v>0</v>
      </c>
      <c r="BE58" s="473">
        <v>0</v>
      </c>
      <c r="BF58" s="473">
        <v>0</v>
      </c>
      <c r="BG58" s="2918">
        <v>0</v>
      </c>
      <c r="BH58" s="1288">
        <v>0</v>
      </c>
      <c r="BI58" s="473">
        <v>0</v>
      </c>
      <c r="BJ58" s="1288">
        <v>0</v>
      </c>
      <c r="BK58" s="3012">
        <v>0</v>
      </c>
      <c r="BL58" s="2918">
        <v>0</v>
      </c>
      <c r="BM58" s="473">
        <v>0</v>
      </c>
      <c r="BN58" s="473">
        <v>0</v>
      </c>
      <c r="BO58" s="1288">
        <v>0</v>
      </c>
      <c r="BP58" s="473">
        <v>0</v>
      </c>
      <c r="BQ58" s="473">
        <v>0</v>
      </c>
      <c r="BR58" s="473">
        <v>0</v>
      </c>
      <c r="BS58" s="2918">
        <v>0</v>
      </c>
      <c r="BT58" s="473">
        <v>0</v>
      </c>
      <c r="BU58" s="473">
        <v>0</v>
      </c>
      <c r="BV58" s="473">
        <v>0</v>
      </c>
      <c r="BW58" s="1288">
        <v>0</v>
      </c>
      <c r="BX58" s="473">
        <v>0</v>
      </c>
      <c r="BY58" s="1612">
        <v>0</v>
      </c>
      <c r="BZ58" s="473">
        <v>0</v>
      </c>
      <c r="CA58" s="1612">
        <v>0</v>
      </c>
      <c r="CB58" s="523">
        <v>0</v>
      </c>
      <c r="CC58" s="523">
        <v>0</v>
      </c>
      <c r="CD58" s="3011">
        <v>0</v>
      </c>
      <c r="CE58" s="5"/>
      <c r="CF58" s="2918"/>
      <c r="CG58" s="473">
        <v>0</v>
      </c>
      <c r="CH58" s="3058"/>
      <c r="CI58" s="1288"/>
      <c r="CJ58" s="1612">
        <v>0</v>
      </c>
      <c r="CK58" s="1612">
        <v>0</v>
      </c>
      <c r="CL58" s="2918">
        <v>0</v>
      </c>
      <c r="CM58" s="1288">
        <v>0</v>
      </c>
      <c r="CN58" s="1612">
        <v>0</v>
      </c>
      <c r="CO58" s="1612">
        <v>0</v>
      </c>
      <c r="CP58" s="1612">
        <v>0</v>
      </c>
      <c r="CQ58" s="1612">
        <v>0</v>
      </c>
      <c r="CR58" s="1612">
        <v>0</v>
      </c>
      <c r="CS58" s="1612">
        <v>0</v>
      </c>
      <c r="CT58" s="1192">
        <v>0</v>
      </c>
      <c r="CU58" s="3011">
        <v>0</v>
      </c>
      <c r="CV58" s="5"/>
      <c r="CW58" s="5"/>
      <c r="CX58" s="2918"/>
      <c r="CY58" s="473">
        <v>0</v>
      </c>
      <c r="CZ58" s="3058"/>
      <c r="DA58" s="473"/>
      <c r="DB58" s="2918">
        <v>0</v>
      </c>
      <c r="DC58" s="473">
        <v>0</v>
      </c>
      <c r="DD58" s="473">
        <v>0</v>
      </c>
      <c r="DE58" s="2918">
        <v>0</v>
      </c>
      <c r="DF58" s="1288">
        <v>0</v>
      </c>
      <c r="DG58" s="473">
        <v>0</v>
      </c>
      <c r="DH58" s="1288">
        <v>0</v>
      </c>
      <c r="DI58" s="3012">
        <v>0</v>
      </c>
      <c r="DJ58" s="2918">
        <v>0</v>
      </c>
      <c r="DK58" s="473">
        <v>0</v>
      </c>
      <c r="DL58" s="473">
        <v>0</v>
      </c>
      <c r="DM58" s="1288">
        <v>0</v>
      </c>
      <c r="DN58" s="473">
        <v>0</v>
      </c>
      <c r="DO58" s="473">
        <v>0</v>
      </c>
      <c r="DP58" s="473">
        <v>0</v>
      </c>
      <c r="DQ58" s="2918">
        <v>0</v>
      </c>
      <c r="DR58" s="473">
        <v>0</v>
      </c>
      <c r="DS58" s="473">
        <v>0</v>
      </c>
      <c r="DT58" s="473">
        <v>0</v>
      </c>
      <c r="DU58" s="1288">
        <v>0</v>
      </c>
      <c r="DV58" s="473">
        <v>0</v>
      </c>
      <c r="DW58" s="1612">
        <v>0</v>
      </c>
      <c r="DX58" s="1612">
        <v>0</v>
      </c>
      <c r="DY58" s="1612">
        <v>0</v>
      </c>
      <c r="DZ58" s="523">
        <v>0</v>
      </c>
      <c r="EA58" s="3011">
        <v>0</v>
      </c>
      <c r="EB58" s="247"/>
      <c r="EC58" s="247"/>
      <c r="ED58" s="247"/>
      <c r="EE58" s="247"/>
      <c r="EF58" s="247"/>
      <c r="EG58" s="247"/>
      <c r="EH58" s="247"/>
      <c r="EI58" s="247"/>
      <c r="EJ58" s="247"/>
      <c r="EK58" s="247"/>
      <c r="EL58" s="247"/>
      <c r="EM58" s="247"/>
      <c r="EN58" s="247"/>
      <c r="EO58" s="247"/>
      <c r="EP58" s="247"/>
      <c r="EQ58" s="247"/>
      <c r="ER58" s="247"/>
      <c r="ES58" s="247"/>
      <c r="ET58" s="247"/>
      <c r="EU58" s="247"/>
      <c r="EV58" s="247"/>
      <c r="EW58" s="247"/>
      <c r="EX58" s="247"/>
      <c r="EY58" s="247"/>
      <c r="EZ58" s="247"/>
      <c r="FA58" s="247"/>
      <c r="FB58" s="247"/>
      <c r="FC58" s="247"/>
      <c r="FD58" s="247"/>
      <c r="FE58" s="247"/>
      <c r="FF58" s="247"/>
      <c r="FG58" s="247"/>
      <c r="FH58" s="247"/>
      <c r="FI58" s="247"/>
      <c r="FJ58" s="247"/>
      <c r="FK58" s="247"/>
    </row>
    <row r="59" spans="1:167" ht="15.6" customHeight="1">
      <c r="A59" s="1799" t="s">
        <v>1403</v>
      </c>
      <c r="B59" s="171"/>
      <c r="C59" s="171"/>
      <c r="D59" s="247">
        <v>96</v>
      </c>
      <c r="E59" s="3061"/>
      <c r="F59" s="3057" t="s">
        <v>742</v>
      </c>
      <c r="G59" s="3062"/>
      <c r="H59" s="3045"/>
      <c r="I59" s="2918">
        <v>1596098.8126400001</v>
      </c>
      <c r="J59" s="473">
        <v>255000</v>
      </c>
      <c r="K59" s="473">
        <v>15000</v>
      </c>
      <c r="L59" s="473">
        <v>0</v>
      </c>
      <c r="M59" s="473">
        <v>104100</v>
      </c>
      <c r="N59" s="1288">
        <v>-89200</v>
      </c>
      <c r="O59" s="1612">
        <v>1880998.8126400001</v>
      </c>
      <c r="P59" s="2990"/>
      <c r="S59" s="1287"/>
      <c r="T59" s="473" t="s">
        <v>742</v>
      </c>
      <c r="U59" s="473"/>
      <c r="V59" s="473"/>
      <c r="W59" s="2945" t="s">
        <v>1241</v>
      </c>
      <c r="X59" s="3047" t="s">
        <v>5750</v>
      </c>
      <c r="Y59" s="3051">
        <v>2.3139765850689734E-2</v>
      </c>
      <c r="Z59" s="3051">
        <v>2.3139765850689734E-2</v>
      </c>
      <c r="AA59" s="3051">
        <v>2.3139765850689734E-2</v>
      </c>
      <c r="AB59" s="3051">
        <v>1.7994208377473536E-2</v>
      </c>
      <c r="AC59" s="3051">
        <v>0.16965734499573432</v>
      </c>
      <c r="AD59" s="3051">
        <v>0</v>
      </c>
      <c r="AE59" s="3051">
        <v>8.701562064409139E-3</v>
      </c>
      <c r="AF59" s="3051">
        <v>0</v>
      </c>
      <c r="AG59" s="3051">
        <v>2.7312057059289047E-3</v>
      </c>
      <c r="AH59" s="3051">
        <v>2.7053043552878629E-3</v>
      </c>
      <c r="AI59" s="3051">
        <v>2.497320375513526E-3</v>
      </c>
      <c r="AJ59" s="3051">
        <v>0</v>
      </c>
      <c r="AK59" s="3051">
        <v>0</v>
      </c>
      <c r="AL59" s="3051">
        <v>0</v>
      </c>
      <c r="AM59" s="3051">
        <v>0</v>
      </c>
      <c r="AN59" s="3051">
        <v>8.2063036080665966E-2</v>
      </c>
      <c r="AO59" s="3051">
        <v>8.7966162096103084E-2</v>
      </c>
      <c r="AP59" s="3051">
        <v>8.2716862800659013E-2</v>
      </c>
      <c r="AQ59" s="3051">
        <v>7.5273892749973564E-2</v>
      </c>
      <c r="AR59" s="3051">
        <v>8.2381366153225846E-2</v>
      </c>
      <c r="AS59" s="3051">
        <v>0.28472213836775689</v>
      </c>
      <c r="AT59" s="3051">
        <v>3.0540398517049515E-5</v>
      </c>
      <c r="AU59" s="3051">
        <v>2.850251804511035E-2</v>
      </c>
      <c r="AV59" s="3051">
        <v>2.6372398815718047E-3</v>
      </c>
      <c r="AW59" s="3010">
        <v>1</v>
      </c>
      <c r="AX59" s="3011">
        <v>0</v>
      </c>
      <c r="AY59" s="5"/>
      <c r="AZ59" s="2918"/>
      <c r="BA59" s="473" t="s">
        <v>742</v>
      </c>
      <c r="BB59" s="3058"/>
      <c r="BC59" s="473"/>
      <c r="BD59" s="2918">
        <v>43525.872089915014</v>
      </c>
      <c r="BE59" s="473">
        <v>43525.872089915014</v>
      </c>
      <c r="BF59" s="473">
        <v>43525.872089915014</v>
      </c>
      <c r="BG59" s="2918">
        <v>33847.084592424464</v>
      </c>
      <c r="BH59" s="1288">
        <v>319125.26449263113</v>
      </c>
      <c r="BI59" s="473">
        <v>0</v>
      </c>
      <c r="BJ59" s="1288">
        <v>16367.627911266858</v>
      </c>
      <c r="BK59" s="3012">
        <v>0</v>
      </c>
      <c r="BL59" s="2918">
        <v>5137.3946899278635</v>
      </c>
      <c r="BM59" s="473">
        <v>5088.6742801262908</v>
      </c>
      <c r="BN59" s="473">
        <v>4697.4566611226219</v>
      </c>
      <c r="BO59" s="1288">
        <v>0</v>
      </c>
      <c r="BP59" s="473">
        <v>0</v>
      </c>
      <c r="BQ59" s="473">
        <v>0</v>
      </c>
      <c r="BR59" s="473">
        <v>0</v>
      </c>
      <c r="BS59" s="2918">
        <v>154360.47342936616</v>
      </c>
      <c r="BT59" s="473">
        <v>165464.24645526768</v>
      </c>
      <c r="BU59" s="473">
        <v>155590.3207133454</v>
      </c>
      <c r="BV59" s="473">
        <v>141590.10288549098</v>
      </c>
      <c r="BW59" s="1288">
        <v>154959.25191787892</v>
      </c>
      <c r="BX59" s="473">
        <v>535562.00420207251</v>
      </c>
      <c r="BY59" s="1612">
        <v>57.44645334812256</v>
      </c>
      <c r="BZ59" s="473">
        <v>53613.202600102748</v>
      </c>
      <c r="CA59" s="1612">
        <v>4960.6450858834196</v>
      </c>
      <c r="CB59" s="523">
        <v>1880998.8126399999</v>
      </c>
      <c r="CC59" s="523">
        <v>1876038.1675541166</v>
      </c>
      <c r="CD59" s="3011">
        <v>0</v>
      </c>
      <c r="CE59" s="5"/>
      <c r="CF59" s="2918"/>
      <c r="CG59" s="473" t="s">
        <v>742</v>
      </c>
      <c r="CH59" s="3058"/>
      <c r="CI59" s="1288"/>
      <c r="CJ59" s="1612">
        <v>130577.61626974505</v>
      </c>
      <c r="CK59" s="1612">
        <v>369339.97699632245</v>
      </c>
      <c r="CL59" s="2918">
        <v>14923.525631176777</v>
      </c>
      <c r="CM59" s="1288">
        <v>0</v>
      </c>
      <c r="CN59" s="1612">
        <v>0</v>
      </c>
      <c r="CO59" s="1612">
        <v>771964.39540134906</v>
      </c>
      <c r="CP59" s="1612">
        <v>535562.00420207251</v>
      </c>
      <c r="CQ59" s="1612">
        <v>57.44645334812256</v>
      </c>
      <c r="CR59" s="1612">
        <v>53613.202600102748</v>
      </c>
      <c r="CS59" s="1612">
        <v>4960.6450858834196</v>
      </c>
      <c r="CT59" s="1192">
        <v>1880998.8126399999</v>
      </c>
      <c r="CU59" s="3011">
        <v>0</v>
      </c>
      <c r="CV59" s="5"/>
      <c r="CW59" s="5"/>
      <c r="CX59" s="2918"/>
      <c r="CY59" s="473" t="s">
        <v>742</v>
      </c>
      <c r="CZ59" s="3058"/>
      <c r="DA59" s="473"/>
      <c r="DB59" s="2918">
        <v>36933.352799053508</v>
      </c>
      <c r="DC59" s="473">
        <v>36933.352799053508</v>
      </c>
      <c r="DD59" s="473">
        <v>36933.352799053508</v>
      </c>
      <c r="DE59" s="2918">
        <v>28720.534625682256</v>
      </c>
      <c r="DF59" s="1288">
        <v>270789.8869033464</v>
      </c>
      <c r="DG59" s="473">
        <v>0</v>
      </c>
      <c r="DH59" s="1288">
        <v>13888.552879116694</v>
      </c>
      <c r="DI59" s="3012">
        <v>0</v>
      </c>
      <c r="DJ59" s="2918">
        <v>4359.2741843087178</v>
      </c>
      <c r="DK59" s="473">
        <v>4317.9330693047787</v>
      </c>
      <c r="DL59" s="473">
        <v>3985.9700861388183</v>
      </c>
      <c r="DM59" s="1288">
        <v>0</v>
      </c>
      <c r="DN59" s="473">
        <v>0</v>
      </c>
      <c r="DO59" s="473">
        <v>0</v>
      </c>
      <c r="DP59" s="473">
        <v>0</v>
      </c>
      <c r="DQ59" s="2918">
        <v>130980.71444998444</v>
      </c>
      <c r="DR59" s="473">
        <v>140402.68687408793</v>
      </c>
      <c r="DS59" s="473">
        <v>132024.28650143766</v>
      </c>
      <c r="DT59" s="473">
        <v>120144.57084102352</v>
      </c>
      <c r="DU59" s="1288">
        <v>131488.80070082488</v>
      </c>
      <c r="DV59" s="473">
        <v>454444.66698109859</v>
      </c>
      <c r="DW59" s="1612">
        <v>48.745493810615152</v>
      </c>
      <c r="DX59" s="1612">
        <v>45492.835209050805</v>
      </c>
      <c r="DY59" s="1612">
        <v>4209.2954436236123</v>
      </c>
      <c r="DZ59" s="523">
        <v>1596098.8126400001</v>
      </c>
      <c r="EA59" s="3011">
        <v>0</v>
      </c>
      <c r="EB59" s="247"/>
      <c r="EC59" s="247"/>
      <c r="ED59" s="247"/>
      <c r="EE59" s="247"/>
      <c r="EF59" s="247"/>
      <c r="EG59" s="247"/>
      <c r="EH59" s="247"/>
      <c r="EI59" s="247"/>
      <c r="EJ59" s="247"/>
      <c r="EK59" s="247"/>
      <c r="EL59" s="247"/>
      <c r="EM59" s="247"/>
      <c r="EN59" s="247"/>
      <c r="EO59" s="247"/>
      <c r="EP59" s="247"/>
      <c r="EQ59" s="247"/>
      <c r="ER59" s="247"/>
      <c r="ES59" s="247"/>
      <c r="ET59" s="247"/>
      <c r="EU59" s="247"/>
      <c r="EV59" s="247"/>
      <c r="EW59" s="247"/>
      <c r="EX59" s="247"/>
      <c r="EY59" s="247"/>
      <c r="EZ59" s="247"/>
      <c r="FA59" s="247"/>
      <c r="FB59" s="247"/>
      <c r="FC59" s="247"/>
      <c r="FD59" s="247"/>
      <c r="FE59" s="247"/>
      <c r="FF59" s="247"/>
      <c r="FG59" s="247"/>
      <c r="FH59" s="247"/>
      <c r="FI59" s="247"/>
      <c r="FJ59" s="247"/>
      <c r="FK59" s="247"/>
    </row>
    <row r="60" spans="1:167" ht="15.6" customHeight="1">
      <c r="A60" s="1799" t="s">
        <v>5746</v>
      </c>
      <c r="B60" s="171"/>
      <c r="C60" s="171"/>
      <c r="E60" s="3063"/>
      <c r="F60" s="3064"/>
      <c r="G60" s="2746"/>
      <c r="H60" s="3065"/>
      <c r="I60" s="2918"/>
      <c r="J60" s="473"/>
      <c r="K60" s="473"/>
      <c r="L60" s="473"/>
      <c r="M60" s="473"/>
      <c r="N60" s="1288"/>
      <c r="O60" s="1612"/>
      <c r="P60" s="2990"/>
      <c r="S60" s="1287"/>
      <c r="T60" s="473">
        <v>0</v>
      </c>
      <c r="U60" s="473"/>
      <c r="V60" s="473"/>
      <c r="W60" s="2945"/>
      <c r="X60" s="477"/>
      <c r="Y60" s="3026"/>
      <c r="Z60" s="3027"/>
      <c r="AA60" s="3028"/>
      <c r="AB60" s="3026"/>
      <c r="AC60" s="3029"/>
      <c r="AD60" s="3027"/>
      <c r="AE60" s="3029"/>
      <c r="AF60" s="3029"/>
      <c r="AG60" s="3030"/>
      <c r="AH60" s="3027"/>
      <c r="AI60" s="3027"/>
      <c r="AJ60" s="3028"/>
      <c r="AK60" s="3026"/>
      <c r="AL60" s="3027"/>
      <c r="AM60" s="3029"/>
      <c r="AN60" s="3031"/>
      <c r="AO60" s="3028"/>
      <c r="AP60" s="3028"/>
      <c r="AQ60" s="3028"/>
      <c r="AR60" s="3028"/>
      <c r="AS60" s="3032"/>
      <c r="AT60" s="3033"/>
      <c r="AU60" s="3034"/>
      <c r="AV60" s="3034"/>
      <c r="AW60" s="3010">
        <v>0</v>
      </c>
      <c r="AX60" s="3011">
        <v>0</v>
      </c>
      <c r="AY60" s="5"/>
      <c r="AZ60" s="2918"/>
      <c r="BA60" s="473">
        <v>0</v>
      </c>
      <c r="BB60" s="3058"/>
      <c r="BC60" s="473"/>
      <c r="BD60" s="2918">
        <v>0</v>
      </c>
      <c r="BE60" s="473">
        <v>0</v>
      </c>
      <c r="BF60" s="473">
        <v>0</v>
      </c>
      <c r="BG60" s="2918">
        <v>0</v>
      </c>
      <c r="BH60" s="1288">
        <v>0</v>
      </c>
      <c r="BI60" s="473">
        <v>0</v>
      </c>
      <c r="BJ60" s="1288">
        <v>0</v>
      </c>
      <c r="BK60" s="3012">
        <v>0</v>
      </c>
      <c r="BL60" s="2918">
        <v>0</v>
      </c>
      <c r="BM60" s="473">
        <v>0</v>
      </c>
      <c r="BN60" s="473">
        <v>0</v>
      </c>
      <c r="BO60" s="1288">
        <v>0</v>
      </c>
      <c r="BP60" s="473">
        <v>0</v>
      </c>
      <c r="BQ60" s="473">
        <v>0</v>
      </c>
      <c r="BR60" s="473">
        <v>0</v>
      </c>
      <c r="BS60" s="2918">
        <v>0</v>
      </c>
      <c r="BT60" s="473">
        <v>0</v>
      </c>
      <c r="BU60" s="473">
        <v>0</v>
      </c>
      <c r="BV60" s="473">
        <v>0</v>
      </c>
      <c r="BW60" s="1288">
        <v>0</v>
      </c>
      <c r="BX60" s="473">
        <v>0</v>
      </c>
      <c r="BY60" s="1612">
        <v>0</v>
      </c>
      <c r="BZ60" s="473">
        <v>0</v>
      </c>
      <c r="CA60" s="1612">
        <v>0</v>
      </c>
      <c r="CB60" s="523">
        <v>0</v>
      </c>
      <c r="CC60" s="523">
        <v>0</v>
      </c>
      <c r="CD60" s="3011">
        <v>0</v>
      </c>
      <c r="CE60" s="5"/>
      <c r="CF60" s="2918"/>
      <c r="CG60" s="473">
        <v>0</v>
      </c>
      <c r="CH60" s="3058"/>
      <c r="CI60" s="1288"/>
      <c r="CJ60" s="1612">
        <v>0</v>
      </c>
      <c r="CK60" s="1612">
        <v>0</v>
      </c>
      <c r="CL60" s="2918">
        <v>0</v>
      </c>
      <c r="CM60" s="1288">
        <v>0</v>
      </c>
      <c r="CN60" s="1612">
        <v>0</v>
      </c>
      <c r="CO60" s="1612">
        <v>0</v>
      </c>
      <c r="CP60" s="1612">
        <v>0</v>
      </c>
      <c r="CQ60" s="1612">
        <v>0</v>
      </c>
      <c r="CR60" s="1612">
        <v>0</v>
      </c>
      <c r="CS60" s="1612">
        <v>0</v>
      </c>
      <c r="CT60" s="1192">
        <v>0</v>
      </c>
      <c r="CU60" s="3011">
        <v>0</v>
      </c>
      <c r="CV60" s="5"/>
      <c r="CW60" s="5"/>
      <c r="CX60" s="2918"/>
      <c r="CY60" s="473">
        <v>0</v>
      </c>
      <c r="CZ60" s="3058"/>
      <c r="DA60" s="473"/>
      <c r="DB60" s="2918">
        <v>0</v>
      </c>
      <c r="DC60" s="473">
        <v>0</v>
      </c>
      <c r="DD60" s="473">
        <v>0</v>
      </c>
      <c r="DE60" s="2918">
        <v>0</v>
      </c>
      <c r="DF60" s="1288">
        <v>0</v>
      </c>
      <c r="DG60" s="473">
        <v>0</v>
      </c>
      <c r="DH60" s="1288">
        <v>0</v>
      </c>
      <c r="DI60" s="3012">
        <v>0</v>
      </c>
      <c r="DJ60" s="2918">
        <v>0</v>
      </c>
      <c r="DK60" s="473">
        <v>0</v>
      </c>
      <c r="DL60" s="473">
        <v>0</v>
      </c>
      <c r="DM60" s="1288">
        <v>0</v>
      </c>
      <c r="DN60" s="473">
        <v>0</v>
      </c>
      <c r="DO60" s="473">
        <v>0</v>
      </c>
      <c r="DP60" s="473">
        <v>0</v>
      </c>
      <c r="DQ60" s="2918">
        <v>0</v>
      </c>
      <c r="DR60" s="473">
        <v>0</v>
      </c>
      <c r="DS60" s="473">
        <v>0</v>
      </c>
      <c r="DT60" s="473">
        <v>0</v>
      </c>
      <c r="DU60" s="1288">
        <v>0</v>
      </c>
      <c r="DV60" s="473">
        <v>0</v>
      </c>
      <c r="DW60" s="1612">
        <v>0</v>
      </c>
      <c r="DX60" s="1612">
        <v>0</v>
      </c>
      <c r="DY60" s="1612">
        <v>0</v>
      </c>
      <c r="DZ60" s="523">
        <v>0</v>
      </c>
      <c r="EA60" s="3011">
        <v>0</v>
      </c>
      <c r="EB60" s="247"/>
      <c r="EC60" s="247"/>
      <c r="ED60" s="247"/>
      <c r="EE60" s="247"/>
      <c r="EF60" s="247"/>
      <c r="EG60" s="247"/>
      <c r="EH60" s="247"/>
      <c r="EI60" s="247"/>
      <c r="EJ60" s="247"/>
      <c r="EK60" s="247"/>
      <c r="EL60" s="247"/>
      <c r="EM60" s="247"/>
      <c r="EN60" s="247"/>
      <c r="EO60" s="247"/>
      <c r="EP60" s="247"/>
      <c r="EQ60" s="247"/>
      <c r="ER60" s="247"/>
      <c r="ES60" s="247"/>
      <c r="ET60" s="247"/>
      <c r="EU60" s="247"/>
      <c r="EV60" s="247"/>
      <c r="EW60" s="247"/>
      <c r="EX60" s="247"/>
      <c r="EY60" s="247"/>
      <c r="EZ60" s="247"/>
      <c r="FA60" s="247"/>
      <c r="FB60" s="247"/>
      <c r="FC60" s="247"/>
      <c r="FD60" s="247"/>
      <c r="FE60" s="247"/>
      <c r="FF60" s="247"/>
      <c r="FG60" s="247"/>
      <c r="FH60" s="247"/>
      <c r="FI60" s="247"/>
      <c r="FJ60" s="247"/>
      <c r="FK60" s="247"/>
    </row>
    <row r="61" spans="1:167" ht="15.6" customHeight="1">
      <c r="A61" s="1799" t="s">
        <v>5746</v>
      </c>
      <c r="B61" s="171"/>
      <c r="C61" s="171"/>
      <c r="E61" s="3059"/>
      <c r="F61" s="3057"/>
      <c r="G61" s="3062"/>
      <c r="H61" s="3045"/>
      <c r="I61" s="2918"/>
      <c r="J61" s="473"/>
      <c r="K61" s="473"/>
      <c r="L61" s="473"/>
      <c r="M61" s="473"/>
      <c r="N61" s="1288"/>
      <c r="O61" s="1612"/>
      <c r="P61" s="2990"/>
      <c r="S61" s="1287"/>
      <c r="T61" s="473">
        <v>0</v>
      </c>
      <c r="U61" s="473"/>
      <c r="V61" s="473"/>
      <c r="W61" s="2945"/>
      <c r="X61" s="477"/>
      <c r="Y61" s="3066"/>
      <c r="Z61" s="3067"/>
      <c r="AA61" s="3067"/>
      <c r="AB61" s="3066"/>
      <c r="AC61" s="2770"/>
      <c r="AD61" s="3067"/>
      <c r="AE61" s="2770"/>
      <c r="AF61" s="2770"/>
      <c r="AG61" s="3067"/>
      <c r="AH61" s="3067"/>
      <c r="AI61" s="3067"/>
      <c r="AJ61" s="3067"/>
      <c r="AK61" s="3066"/>
      <c r="AL61" s="3067"/>
      <c r="AM61" s="2770"/>
      <c r="AN61" s="3067"/>
      <c r="AO61" s="3067"/>
      <c r="AP61" s="3067"/>
      <c r="AQ61" s="3067"/>
      <c r="AR61" s="3067"/>
      <c r="AS61" s="3066"/>
      <c r="AT61" s="2745"/>
      <c r="AU61" s="2770"/>
      <c r="AV61" s="2770"/>
      <c r="AW61" s="3010">
        <v>0</v>
      </c>
      <c r="AX61" s="3011">
        <v>0</v>
      </c>
      <c r="AY61" s="5"/>
      <c r="AZ61" s="2918"/>
      <c r="BA61" s="473">
        <v>0</v>
      </c>
      <c r="BB61" s="473"/>
      <c r="BC61" s="473"/>
      <c r="BD61" s="2918">
        <v>0</v>
      </c>
      <c r="BE61" s="473">
        <v>0</v>
      </c>
      <c r="BF61" s="473">
        <v>0</v>
      </c>
      <c r="BG61" s="2918">
        <v>0</v>
      </c>
      <c r="BH61" s="1288">
        <v>0</v>
      </c>
      <c r="BI61" s="473">
        <v>0</v>
      </c>
      <c r="BJ61" s="1288">
        <v>0</v>
      </c>
      <c r="BK61" s="3012">
        <v>0</v>
      </c>
      <c r="BL61" s="2918">
        <v>0</v>
      </c>
      <c r="BM61" s="473">
        <v>0</v>
      </c>
      <c r="BN61" s="473">
        <v>0</v>
      </c>
      <c r="BO61" s="1288">
        <v>0</v>
      </c>
      <c r="BP61" s="473">
        <v>0</v>
      </c>
      <c r="BQ61" s="473">
        <v>0</v>
      </c>
      <c r="BR61" s="473">
        <v>0</v>
      </c>
      <c r="BS61" s="2918">
        <v>0</v>
      </c>
      <c r="BT61" s="473">
        <v>0</v>
      </c>
      <c r="BU61" s="473">
        <v>0</v>
      </c>
      <c r="BV61" s="473">
        <v>0</v>
      </c>
      <c r="BW61" s="1288">
        <v>0</v>
      </c>
      <c r="BX61" s="473">
        <v>0</v>
      </c>
      <c r="BY61" s="1612">
        <v>0</v>
      </c>
      <c r="BZ61" s="473">
        <v>0</v>
      </c>
      <c r="CA61" s="1612">
        <v>0</v>
      </c>
      <c r="CB61" s="523">
        <v>0</v>
      </c>
      <c r="CC61" s="523">
        <v>0</v>
      </c>
      <c r="CD61" s="3011">
        <v>0</v>
      </c>
      <c r="CE61" s="5"/>
      <c r="CF61" s="2918"/>
      <c r="CG61" s="473">
        <v>0</v>
      </c>
      <c r="CH61" s="473"/>
      <c r="CI61" s="1288"/>
      <c r="CJ61" s="1612">
        <v>0</v>
      </c>
      <c r="CK61" s="1612">
        <v>0</v>
      </c>
      <c r="CL61" s="2918">
        <v>0</v>
      </c>
      <c r="CM61" s="1288">
        <v>0</v>
      </c>
      <c r="CN61" s="1612">
        <v>0</v>
      </c>
      <c r="CO61" s="1612">
        <v>0</v>
      </c>
      <c r="CP61" s="1612">
        <v>0</v>
      </c>
      <c r="CQ61" s="1612">
        <v>0</v>
      </c>
      <c r="CR61" s="1612">
        <v>0</v>
      </c>
      <c r="CS61" s="1612">
        <v>0</v>
      </c>
      <c r="CT61" s="1192">
        <v>0</v>
      </c>
      <c r="CU61" s="3011">
        <v>0</v>
      </c>
      <c r="CV61" s="5"/>
      <c r="CW61" s="5"/>
      <c r="CX61" s="2918"/>
      <c r="CY61" s="473">
        <v>0</v>
      </c>
      <c r="CZ61" s="473"/>
      <c r="DA61" s="473"/>
      <c r="DB61" s="2918">
        <v>0</v>
      </c>
      <c r="DC61" s="473">
        <v>0</v>
      </c>
      <c r="DD61" s="473">
        <v>0</v>
      </c>
      <c r="DE61" s="2918">
        <v>0</v>
      </c>
      <c r="DF61" s="1288">
        <v>0</v>
      </c>
      <c r="DG61" s="473">
        <v>0</v>
      </c>
      <c r="DH61" s="1288">
        <v>0</v>
      </c>
      <c r="DI61" s="3012">
        <v>0</v>
      </c>
      <c r="DJ61" s="2918">
        <v>0</v>
      </c>
      <c r="DK61" s="473">
        <v>0</v>
      </c>
      <c r="DL61" s="473">
        <v>0</v>
      </c>
      <c r="DM61" s="1288">
        <v>0</v>
      </c>
      <c r="DN61" s="473">
        <v>0</v>
      </c>
      <c r="DO61" s="473">
        <v>0</v>
      </c>
      <c r="DP61" s="473">
        <v>0</v>
      </c>
      <c r="DQ61" s="2918">
        <v>0</v>
      </c>
      <c r="DR61" s="473">
        <v>0</v>
      </c>
      <c r="DS61" s="473">
        <v>0</v>
      </c>
      <c r="DT61" s="473">
        <v>0</v>
      </c>
      <c r="DU61" s="1288">
        <v>0</v>
      </c>
      <c r="DV61" s="473">
        <v>0</v>
      </c>
      <c r="DW61" s="1612">
        <v>0</v>
      </c>
      <c r="DX61" s="1612">
        <v>0</v>
      </c>
      <c r="DY61" s="1612">
        <v>0</v>
      </c>
      <c r="DZ61" s="523">
        <v>0</v>
      </c>
      <c r="EA61" s="3011">
        <v>0</v>
      </c>
      <c r="EB61" s="247"/>
      <c r="EC61" s="247"/>
      <c r="ED61" s="247"/>
      <c r="EE61" s="247"/>
      <c r="EF61" s="247"/>
      <c r="EG61" s="247"/>
      <c r="EH61" s="247"/>
      <c r="EI61" s="247"/>
      <c r="EJ61" s="247"/>
      <c r="EK61" s="247"/>
      <c r="EL61" s="247"/>
      <c r="EM61" s="247"/>
      <c r="EN61" s="247"/>
      <c r="EO61" s="247"/>
      <c r="EP61" s="247"/>
      <c r="EQ61" s="247"/>
      <c r="ER61" s="247"/>
      <c r="ES61" s="247"/>
      <c r="ET61" s="247"/>
      <c r="EU61" s="247"/>
      <c r="EV61" s="247"/>
      <c r="EW61" s="247"/>
      <c r="EX61" s="247"/>
      <c r="EY61" s="247"/>
      <c r="EZ61" s="247"/>
      <c r="FA61" s="247"/>
      <c r="FB61" s="247"/>
      <c r="FC61" s="247"/>
      <c r="FD61" s="247"/>
      <c r="FE61" s="247"/>
      <c r="FF61" s="247"/>
      <c r="FG61" s="247"/>
      <c r="FH61" s="247"/>
      <c r="FI61" s="247"/>
      <c r="FJ61" s="247"/>
      <c r="FK61" s="247"/>
    </row>
    <row r="62" spans="1:167" ht="15.6" customHeight="1">
      <c r="A62" s="1799" t="s">
        <v>1403</v>
      </c>
      <c r="B62" s="171"/>
      <c r="C62" s="171"/>
      <c r="D62" s="247">
        <v>104</v>
      </c>
      <c r="E62" s="3044"/>
      <c r="F62" s="3057" t="s">
        <v>749</v>
      </c>
      <c r="G62" s="3062"/>
      <c r="H62" s="3045"/>
      <c r="I62" s="2918">
        <v>5518589.5596066695</v>
      </c>
      <c r="J62" s="473">
        <v>77500</v>
      </c>
      <c r="K62" s="473">
        <v>60700</v>
      </c>
      <c r="L62" s="473">
        <v>0</v>
      </c>
      <c r="M62" s="473">
        <v>631550</v>
      </c>
      <c r="N62" s="1288">
        <v>-284700</v>
      </c>
      <c r="O62" s="1612">
        <v>6003639.5596066695</v>
      </c>
      <c r="P62" s="2990"/>
      <c r="S62" s="1287"/>
      <c r="T62" s="473" t="s">
        <v>749</v>
      </c>
      <c r="U62" s="473"/>
      <c r="V62" s="473"/>
      <c r="W62" s="2945" t="s">
        <v>5738</v>
      </c>
      <c r="X62" s="477" t="s">
        <v>5753</v>
      </c>
      <c r="Y62" s="3068">
        <v>0</v>
      </c>
      <c r="Z62" s="3069">
        <v>0</v>
      </c>
      <c r="AA62" s="3070">
        <v>0</v>
      </c>
      <c r="AB62" s="3068">
        <v>0</v>
      </c>
      <c r="AC62" s="3071">
        <v>5.8000000000000003E-2</v>
      </c>
      <c r="AD62" s="3069">
        <v>0</v>
      </c>
      <c r="AE62" s="3071">
        <v>0</v>
      </c>
      <c r="AF62" s="3071">
        <v>0</v>
      </c>
      <c r="AG62" s="3072">
        <v>0</v>
      </c>
      <c r="AH62" s="3069">
        <v>0</v>
      </c>
      <c r="AI62" s="3069">
        <v>0</v>
      </c>
      <c r="AJ62" s="3070">
        <v>0</v>
      </c>
      <c r="AK62" s="3068">
        <v>0</v>
      </c>
      <c r="AL62" s="3069">
        <v>0</v>
      </c>
      <c r="AM62" s="3071">
        <v>0</v>
      </c>
      <c r="AN62" s="3073">
        <v>5.8000000000000005E-3</v>
      </c>
      <c r="AO62" s="3073">
        <v>5.8000000000000005E-3</v>
      </c>
      <c r="AP62" s="3073">
        <v>5.8000000000000005E-3</v>
      </c>
      <c r="AQ62" s="3073">
        <v>5.8000000000000005E-3</v>
      </c>
      <c r="AR62" s="3073">
        <v>5.8000000000000005E-3</v>
      </c>
      <c r="AS62" s="3074">
        <v>0.878</v>
      </c>
      <c r="AT62" s="3075">
        <v>0</v>
      </c>
      <c r="AU62" s="3076">
        <v>3.3000000000000002E-2</v>
      </c>
      <c r="AV62" s="3076">
        <v>2E-3</v>
      </c>
      <c r="AW62" s="3010">
        <v>1</v>
      </c>
      <c r="AX62" s="3011">
        <v>0</v>
      </c>
      <c r="AY62" s="5"/>
      <c r="AZ62" s="2918"/>
      <c r="BA62" s="473" t="s">
        <v>749</v>
      </c>
      <c r="BB62" s="3058"/>
      <c r="BC62" s="473"/>
      <c r="BD62" s="2918">
        <v>0</v>
      </c>
      <c r="BE62" s="473">
        <v>0</v>
      </c>
      <c r="BF62" s="473">
        <v>0</v>
      </c>
      <c r="BG62" s="2918">
        <v>0</v>
      </c>
      <c r="BH62" s="1288">
        <v>348211.09445718687</v>
      </c>
      <c r="BI62" s="473">
        <v>0</v>
      </c>
      <c r="BJ62" s="1288">
        <v>0</v>
      </c>
      <c r="BK62" s="3012">
        <v>0</v>
      </c>
      <c r="BL62" s="2918">
        <v>0</v>
      </c>
      <c r="BM62" s="473">
        <v>0</v>
      </c>
      <c r="BN62" s="473">
        <v>0</v>
      </c>
      <c r="BO62" s="1288">
        <v>0</v>
      </c>
      <c r="BP62" s="473">
        <v>0</v>
      </c>
      <c r="BQ62" s="473">
        <v>0</v>
      </c>
      <c r="BR62" s="473">
        <v>0</v>
      </c>
      <c r="BS62" s="2918">
        <v>34821.109445718685</v>
      </c>
      <c r="BT62" s="473">
        <v>34821.109445718685</v>
      </c>
      <c r="BU62" s="473">
        <v>34821.109445718685</v>
      </c>
      <c r="BV62" s="473">
        <v>34821.109445718685</v>
      </c>
      <c r="BW62" s="1288">
        <v>34821.109445718685</v>
      </c>
      <c r="BX62" s="473">
        <v>5271195.5333346557</v>
      </c>
      <c r="BY62" s="1612">
        <v>0</v>
      </c>
      <c r="BZ62" s="473">
        <v>198120.1054670201</v>
      </c>
      <c r="CA62" s="1612">
        <v>12007.279119213339</v>
      </c>
      <c r="CB62" s="523">
        <v>6003639.5596066695</v>
      </c>
      <c r="CC62" s="523">
        <v>5991632.2804874564</v>
      </c>
      <c r="CD62" s="3011">
        <v>0</v>
      </c>
      <c r="CE62" s="5"/>
      <c r="CF62" s="2918"/>
      <c r="CG62" s="473" t="s">
        <v>749</v>
      </c>
      <c r="CH62" s="3058"/>
      <c r="CI62" s="1288"/>
      <c r="CJ62" s="1612">
        <v>0</v>
      </c>
      <c r="CK62" s="1612">
        <v>348211.09445718687</v>
      </c>
      <c r="CL62" s="2918">
        <v>0</v>
      </c>
      <c r="CM62" s="1288">
        <v>0</v>
      </c>
      <c r="CN62" s="1612">
        <v>0</v>
      </c>
      <c r="CO62" s="1612">
        <v>174105.54722859344</v>
      </c>
      <c r="CP62" s="1612">
        <v>5271195.5333346557</v>
      </c>
      <c r="CQ62" s="1612">
        <v>0</v>
      </c>
      <c r="CR62" s="1612">
        <v>198120.1054670201</v>
      </c>
      <c r="CS62" s="1612">
        <v>12007.279119213339</v>
      </c>
      <c r="CT62" s="1192">
        <v>6003639.5596066695</v>
      </c>
      <c r="CU62" s="3011">
        <v>0</v>
      </c>
      <c r="CV62" s="5"/>
      <c r="CW62" s="5"/>
      <c r="CX62" s="2918"/>
      <c r="CY62" s="473" t="s">
        <v>749</v>
      </c>
      <c r="CZ62" s="3058"/>
      <c r="DA62" s="473"/>
      <c r="DB62" s="2918">
        <v>0</v>
      </c>
      <c r="DC62" s="473">
        <v>0</v>
      </c>
      <c r="DD62" s="473">
        <v>0</v>
      </c>
      <c r="DE62" s="2918">
        <v>0</v>
      </c>
      <c r="DF62" s="1288">
        <v>320078.19445718685</v>
      </c>
      <c r="DG62" s="473">
        <v>0</v>
      </c>
      <c r="DH62" s="1288">
        <v>0</v>
      </c>
      <c r="DI62" s="3012">
        <v>0</v>
      </c>
      <c r="DJ62" s="2918">
        <v>0</v>
      </c>
      <c r="DK62" s="473">
        <v>0</v>
      </c>
      <c r="DL62" s="473">
        <v>0</v>
      </c>
      <c r="DM62" s="1288">
        <v>0</v>
      </c>
      <c r="DN62" s="473">
        <v>0</v>
      </c>
      <c r="DO62" s="473">
        <v>0</v>
      </c>
      <c r="DP62" s="473">
        <v>0</v>
      </c>
      <c r="DQ62" s="2918">
        <v>32007.819445718684</v>
      </c>
      <c r="DR62" s="473">
        <v>32007.819445718684</v>
      </c>
      <c r="DS62" s="473">
        <v>32007.819445718684</v>
      </c>
      <c r="DT62" s="473">
        <v>32007.819445718684</v>
      </c>
      <c r="DU62" s="1288">
        <v>32007.819445718684</v>
      </c>
      <c r="DV62" s="473">
        <v>4845321.6333346562</v>
      </c>
      <c r="DW62" s="1612">
        <v>0</v>
      </c>
      <c r="DX62" s="1612">
        <v>182113.4554670201</v>
      </c>
      <c r="DY62" s="1612">
        <v>11037.179119213339</v>
      </c>
      <c r="DZ62" s="523">
        <v>5518589.5596066704</v>
      </c>
      <c r="EA62" s="3011">
        <v>0</v>
      </c>
      <c r="EB62" s="247"/>
      <c r="EC62" s="247"/>
      <c r="ED62" s="247"/>
      <c r="EE62" s="247"/>
      <c r="EF62" s="247"/>
      <c r="EG62" s="247"/>
      <c r="EH62" s="247"/>
      <c r="EI62" s="247"/>
      <c r="EJ62" s="247"/>
      <c r="EK62" s="247"/>
      <c r="EL62" s="247"/>
      <c r="EM62" s="247"/>
      <c r="EN62" s="247"/>
      <c r="EO62" s="247"/>
      <c r="EP62" s="247"/>
      <c r="EQ62" s="247"/>
      <c r="ER62" s="247"/>
      <c r="ES62" s="247"/>
      <c r="ET62" s="247"/>
      <c r="EU62" s="247"/>
      <c r="EV62" s="247"/>
      <c r="EW62" s="247"/>
      <c r="EX62" s="247"/>
      <c r="EY62" s="247"/>
      <c r="EZ62" s="247"/>
      <c r="FA62" s="247"/>
      <c r="FB62" s="247"/>
      <c r="FC62" s="247"/>
      <c r="FD62" s="247"/>
      <c r="FE62" s="247"/>
      <c r="FF62" s="247"/>
      <c r="FG62" s="247"/>
      <c r="FH62" s="247"/>
      <c r="FI62" s="247"/>
      <c r="FJ62" s="247"/>
      <c r="FK62" s="247"/>
    </row>
    <row r="63" spans="1:167" ht="15.6" customHeight="1">
      <c r="A63" s="1799" t="s">
        <v>5746</v>
      </c>
      <c r="B63" s="171"/>
      <c r="C63" s="171"/>
      <c r="E63" s="3059"/>
      <c r="F63" s="3057"/>
      <c r="G63" s="3062"/>
      <c r="H63" s="3045"/>
      <c r="I63" s="2918"/>
      <c r="J63" s="473"/>
      <c r="K63" s="473"/>
      <c r="L63" s="473"/>
      <c r="M63" s="473"/>
      <c r="N63" s="1288"/>
      <c r="O63" s="1612"/>
      <c r="P63" s="2990"/>
      <c r="S63" s="1287"/>
      <c r="T63" s="473">
        <v>0</v>
      </c>
      <c r="U63" s="473"/>
      <c r="V63" s="473"/>
      <c r="W63" s="2945"/>
      <c r="X63" s="477"/>
      <c r="Y63" s="3026"/>
      <c r="Z63" s="3027"/>
      <c r="AA63" s="3028"/>
      <c r="AB63" s="3026"/>
      <c r="AC63" s="3029"/>
      <c r="AD63" s="3027"/>
      <c r="AE63" s="3029"/>
      <c r="AF63" s="3029"/>
      <c r="AG63" s="3030"/>
      <c r="AH63" s="3027"/>
      <c r="AI63" s="3027"/>
      <c r="AJ63" s="3028"/>
      <c r="AK63" s="3026"/>
      <c r="AL63" s="3027"/>
      <c r="AM63" s="3029"/>
      <c r="AN63" s="3031"/>
      <c r="AO63" s="3028"/>
      <c r="AP63" s="3028"/>
      <c r="AQ63" s="3028"/>
      <c r="AR63" s="3028"/>
      <c r="AS63" s="3032"/>
      <c r="AT63" s="3033"/>
      <c r="AU63" s="3034"/>
      <c r="AV63" s="3034"/>
      <c r="AW63" s="3010">
        <v>0</v>
      </c>
      <c r="AX63" s="3011">
        <v>0</v>
      </c>
      <c r="AY63" s="5"/>
      <c r="AZ63" s="2918"/>
      <c r="BA63" s="473">
        <v>0</v>
      </c>
      <c r="BB63" s="3058"/>
      <c r="BC63" s="473"/>
      <c r="BD63" s="2918">
        <v>0</v>
      </c>
      <c r="BE63" s="473">
        <v>0</v>
      </c>
      <c r="BF63" s="473">
        <v>0</v>
      </c>
      <c r="BG63" s="2918">
        <v>0</v>
      </c>
      <c r="BH63" s="1288">
        <v>0</v>
      </c>
      <c r="BI63" s="473">
        <v>0</v>
      </c>
      <c r="BJ63" s="1288">
        <v>0</v>
      </c>
      <c r="BK63" s="3012">
        <v>0</v>
      </c>
      <c r="BL63" s="2918">
        <v>0</v>
      </c>
      <c r="BM63" s="473">
        <v>0</v>
      </c>
      <c r="BN63" s="473">
        <v>0</v>
      </c>
      <c r="BO63" s="1288">
        <v>0</v>
      </c>
      <c r="BP63" s="473">
        <v>0</v>
      </c>
      <c r="BQ63" s="473">
        <v>0</v>
      </c>
      <c r="BR63" s="473">
        <v>0</v>
      </c>
      <c r="BS63" s="2918">
        <v>0</v>
      </c>
      <c r="BT63" s="473">
        <v>0</v>
      </c>
      <c r="BU63" s="473">
        <v>0</v>
      </c>
      <c r="BV63" s="473">
        <v>0</v>
      </c>
      <c r="BW63" s="1288">
        <v>0</v>
      </c>
      <c r="BX63" s="473">
        <v>0</v>
      </c>
      <c r="BY63" s="1612">
        <v>0</v>
      </c>
      <c r="BZ63" s="473">
        <v>0</v>
      </c>
      <c r="CA63" s="1612">
        <v>0</v>
      </c>
      <c r="CB63" s="523">
        <v>0</v>
      </c>
      <c r="CC63" s="523">
        <v>0</v>
      </c>
      <c r="CD63" s="3011">
        <v>0</v>
      </c>
      <c r="CE63" s="5"/>
      <c r="CF63" s="2918"/>
      <c r="CG63" s="473">
        <v>0</v>
      </c>
      <c r="CH63" s="3058"/>
      <c r="CI63" s="1288"/>
      <c r="CJ63" s="1612">
        <v>0</v>
      </c>
      <c r="CK63" s="1612">
        <v>0</v>
      </c>
      <c r="CL63" s="2918">
        <v>0</v>
      </c>
      <c r="CM63" s="1288">
        <v>0</v>
      </c>
      <c r="CN63" s="1612">
        <v>0</v>
      </c>
      <c r="CO63" s="1612">
        <v>0</v>
      </c>
      <c r="CP63" s="1612">
        <v>0</v>
      </c>
      <c r="CQ63" s="1612">
        <v>0</v>
      </c>
      <c r="CR63" s="1612">
        <v>0</v>
      </c>
      <c r="CS63" s="1612">
        <v>0</v>
      </c>
      <c r="CT63" s="1192">
        <v>0</v>
      </c>
      <c r="CU63" s="3011">
        <v>0</v>
      </c>
      <c r="CV63" s="5"/>
      <c r="CW63" s="5"/>
      <c r="CX63" s="2918"/>
      <c r="CY63" s="473">
        <v>0</v>
      </c>
      <c r="CZ63" s="3058"/>
      <c r="DA63" s="473"/>
      <c r="DB63" s="2918">
        <v>0</v>
      </c>
      <c r="DC63" s="473">
        <v>0</v>
      </c>
      <c r="DD63" s="473">
        <v>0</v>
      </c>
      <c r="DE63" s="2918">
        <v>0</v>
      </c>
      <c r="DF63" s="1288">
        <v>0</v>
      </c>
      <c r="DG63" s="473">
        <v>0</v>
      </c>
      <c r="DH63" s="1288">
        <v>0</v>
      </c>
      <c r="DI63" s="3012">
        <v>0</v>
      </c>
      <c r="DJ63" s="2918">
        <v>0</v>
      </c>
      <c r="DK63" s="473">
        <v>0</v>
      </c>
      <c r="DL63" s="473">
        <v>0</v>
      </c>
      <c r="DM63" s="1288">
        <v>0</v>
      </c>
      <c r="DN63" s="473">
        <v>0</v>
      </c>
      <c r="DO63" s="473">
        <v>0</v>
      </c>
      <c r="DP63" s="473">
        <v>0</v>
      </c>
      <c r="DQ63" s="2918">
        <v>0</v>
      </c>
      <c r="DR63" s="473">
        <v>0</v>
      </c>
      <c r="DS63" s="473">
        <v>0</v>
      </c>
      <c r="DT63" s="473">
        <v>0</v>
      </c>
      <c r="DU63" s="1288">
        <v>0</v>
      </c>
      <c r="DV63" s="473">
        <v>0</v>
      </c>
      <c r="DW63" s="1612">
        <v>0</v>
      </c>
      <c r="DX63" s="1612">
        <v>0</v>
      </c>
      <c r="DY63" s="1612">
        <v>0</v>
      </c>
      <c r="DZ63" s="523">
        <v>0</v>
      </c>
      <c r="EA63" s="3011">
        <v>0</v>
      </c>
      <c r="EB63" s="247"/>
      <c r="EC63" s="247"/>
      <c r="ED63" s="247"/>
      <c r="EE63" s="247"/>
      <c r="EF63" s="247"/>
      <c r="EG63" s="247"/>
      <c r="EH63" s="247"/>
      <c r="EI63" s="247"/>
      <c r="EJ63" s="247"/>
      <c r="EK63" s="247"/>
      <c r="EL63" s="247"/>
      <c r="EM63" s="247"/>
      <c r="EN63" s="247"/>
      <c r="EO63" s="247"/>
      <c r="EP63" s="247"/>
      <c r="EQ63" s="247"/>
      <c r="ER63" s="247"/>
      <c r="ES63" s="247"/>
      <c r="ET63" s="247"/>
      <c r="EU63" s="247"/>
      <c r="EV63" s="247"/>
      <c r="EW63" s="247"/>
      <c r="EX63" s="247"/>
      <c r="EY63" s="247"/>
      <c r="EZ63" s="247"/>
      <c r="FA63" s="247"/>
      <c r="FB63" s="247"/>
      <c r="FC63" s="247"/>
      <c r="FD63" s="247"/>
      <c r="FE63" s="247"/>
      <c r="FF63" s="247"/>
      <c r="FG63" s="247"/>
      <c r="FH63" s="247"/>
      <c r="FI63" s="247"/>
      <c r="FJ63" s="247"/>
      <c r="FK63" s="247"/>
    </row>
    <row r="64" spans="1:167" ht="15.6" customHeight="1">
      <c r="A64" s="1799" t="s">
        <v>5746</v>
      </c>
      <c r="B64" s="171"/>
      <c r="C64" s="171"/>
      <c r="E64" s="3059"/>
      <c r="F64" s="3057"/>
      <c r="G64" s="3062"/>
      <c r="H64" s="3045"/>
      <c r="I64" s="2918"/>
      <c r="J64" s="473"/>
      <c r="K64" s="473"/>
      <c r="L64" s="473"/>
      <c r="M64" s="473"/>
      <c r="N64" s="1288"/>
      <c r="O64" s="1612"/>
      <c r="P64" s="2990"/>
      <c r="S64" s="1287"/>
      <c r="T64" s="473">
        <v>0</v>
      </c>
      <c r="U64" s="473"/>
      <c r="V64" s="473"/>
      <c r="W64" s="2945"/>
      <c r="X64" s="477"/>
      <c r="Y64" s="3026"/>
      <c r="Z64" s="3027"/>
      <c r="AA64" s="3028"/>
      <c r="AB64" s="3026"/>
      <c r="AC64" s="3029"/>
      <c r="AD64" s="3027"/>
      <c r="AE64" s="3029"/>
      <c r="AF64" s="3029"/>
      <c r="AG64" s="3030"/>
      <c r="AH64" s="3027"/>
      <c r="AI64" s="3027"/>
      <c r="AJ64" s="3028"/>
      <c r="AK64" s="3026"/>
      <c r="AL64" s="3027"/>
      <c r="AM64" s="3029"/>
      <c r="AN64" s="3031"/>
      <c r="AO64" s="3028"/>
      <c r="AP64" s="3028"/>
      <c r="AQ64" s="3028"/>
      <c r="AR64" s="3028"/>
      <c r="AS64" s="3032"/>
      <c r="AT64" s="3033"/>
      <c r="AU64" s="3034"/>
      <c r="AV64" s="3034"/>
      <c r="AW64" s="3010">
        <v>0</v>
      </c>
      <c r="AX64" s="3011">
        <v>0</v>
      </c>
      <c r="AY64" s="5"/>
      <c r="AZ64" s="2918"/>
      <c r="BA64" s="473">
        <v>0</v>
      </c>
      <c r="BB64" s="3058"/>
      <c r="BC64" s="473"/>
      <c r="BD64" s="2918">
        <v>0</v>
      </c>
      <c r="BE64" s="473">
        <v>0</v>
      </c>
      <c r="BF64" s="473">
        <v>0</v>
      </c>
      <c r="BG64" s="2918">
        <v>0</v>
      </c>
      <c r="BH64" s="1288">
        <v>0</v>
      </c>
      <c r="BI64" s="473">
        <v>0</v>
      </c>
      <c r="BJ64" s="1288">
        <v>0</v>
      </c>
      <c r="BK64" s="3012">
        <v>0</v>
      </c>
      <c r="BL64" s="2918">
        <v>0</v>
      </c>
      <c r="BM64" s="473">
        <v>0</v>
      </c>
      <c r="BN64" s="473">
        <v>0</v>
      </c>
      <c r="BO64" s="1288">
        <v>0</v>
      </c>
      <c r="BP64" s="473">
        <v>0</v>
      </c>
      <c r="BQ64" s="473">
        <v>0</v>
      </c>
      <c r="BR64" s="473">
        <v>0</v>
      </c>
      <c r="BS64" s="2918">
        <v>0</v>
      </c>
      <c r="BT64" s="473">
        <v>0</v>
      </c>
      <c r="BU64" s="473">
        <v>0</v>
      </c>
      <c r="BV64" s="473">
        <v>0</v>
      </c>
      <c r="BW64" s="1288">
        <v>0</v>
      </c>
      <c r="BX64" s="473">
        <v>0</v>
      </c>
      <c r="BY64" s="1612">
        <v>0</v>
      </c>
      <c r="BZ64" s="473">
        <v>0</v>
      </c>
      <c r="CA64" s="1612">
        <v>0</v>
      </c>
      <c r="CB64" s="523">
        <v>0</v>
      </c>
      <c r="CC64" s="523">
        <v>0</v>
      </c>
      <c r="CD64" s="3011">
        <v>0</v>
      </c>
      <c r="CE64" s="5"/>
      <c r="CF64" s="2918"/>
      <c r="CG64" s="473">
        <v>0</v>
      </c>
      <c r="CH64" s="3058"/>
      <c r="CI64" s="1288"/>
      <c r="CJ64" s="1612">
        <v>0</v>
      </c>
      <c r="CK64" s="1612">
        <v>0</v>
      </c>
      <c r="CL64" s="2918">
        <v>0</v>
      </c>
      <c r="CM64" s="1288">
        <v>0</v>
      </c>
      <c r="CN64" s="1612">
        <v>0</v>
      </c>
      <c r="CO64" s="1612">
        <v>0</v>
      </c>
      <c r="CP64" s="1612">
        <v>0</v>
      </c>
      <c r="CQ64" s="1612">
        <v>0</v>
      </c>
      <c r="CR64" s="1612">
        <v>0</v>
      </c>
      <c r="CS64" s="1612">
        <v>0</v>
      </c>
      <c r="CT64" s="1192">
        <v>0</v>
      </c>
      <c r="CU64" s="3011">
        <v>0</v>
      </c>
      <c r="CV64" s="5"/>
      <c r="CW64" s="5"/>
      <c r="CX64" s="2918"/>
      <c r="CY64" s="473">
        <v>0</v>
      </c>
      <c r="CZ64" s="3058"/>
      <c r="DA64" s="473"/>
      <c r="DB64" s="2918">
        <v>0</v>
      </c>
      <c r="DC64" s="473">
        <v>0</v>
      </c>
      <c r="DD64" s="473">
        <v>0</v>
      </c>
      <c r="DE64" s="2918">
        <v>0</v>
      </c>
      <c r="DF64" s="1288">
        <v>0</v>
      </c>
      <c r="DG64" s="473">
        <v>0</v>
      </c>
      <c r="DH64" s="1288">
        <v>0</v>
      </c>
      <c r="DI64" s="3012">
        <v>0</v>
      </c>
      <c r="DJ64" s="2918">
        <v>0</v>
      </c>
      <c r="DK64" s="473">
        <v>0</v>
      </c>
      <c r="DL64" s="473">
        <v>0</v>
      </c>
      <c r="DM64" s="1288">
        <v>0</v>
      </c>
      <c r="DN64" s="473">
        <v>0</v>
      </c>
      <c r="DO64" s="473">
        <v>0</v>
      </c>
      <c r="DP64" s="473">
        <v>0</v>
      </c>
      <c r="DQ64" s="2918">
        <v>0</v>
      </c>
      <c r="DR64" s="473">
        <v>0</v>
      </c>
      <c r="DS64" s="473">
        <v>0</v>
      </c>
      <c r="DT64" s="473">
        <v>0</v>
      </c>
      <c r="DU64" s="1288">
        <v>0</v>
      </c>
      <c r="DV64" s="473">
        <v>0</v>
      </c>
      <c r="DW64" s="1612">
        <v>0</v>
      </c>
      <c r="DX64" s="1612">
        <v>0</v>
      </c>
      <c r="DY64" s="1612">
        <v>0</v>
      </c>
      <c r="DZ64" s="523">
        <v>0</v>
      </c>
      <c r="EA64" s="3011">
        <v>0</v>
      </c>
      <c r="EB64" s="247"/>
      <c r="EC64" s="247"/>
      <c r="ED64" s="247"/>
      <c r="EE64" s="247"/>
      <c r="EF64" s="247"/>
      <c r="EG64" s="247"/>
      <c r="EH64" s="247"/>
      <c r="EI64" s="247"/>
      <c r="EJ64" s="247"/>
      <c r="EK64" s="247"/>
      <c r="EL64" s="247"/>
      <c r="EM64" s="247"/>
      <c r="EN64" s="247"/>
      <c r="EO64" s="247"/>
      <c r="EP64" s="247"/>
      <c r="EQ64" s="247"/>
      <c r="ER64" s="247"/>
      <c r="ES64" s="247"/>
      <c r="ET64" s="247"/>
      <c r="EU64" s="247"/>
      <c r="EV64" s="247"/>
      <c r="EW64" s="247"/>
      <c r="EX64" s="247"/>
      <c r="EY64" s="247"/>
      <c r="EZ64" s="247"/>
      <c r="FA64" s="247"/>
      <c r="FB64" s="247"/>
      <c r="FC64" s="247"/>
      <c r="FD64" s="247"/>
      <c r="FE64" s="247"/>
      <c r="FF64" s="247"/>
      <c r="FG64" s="247"/>
      <c r="FH64" s="247"/>
      <c r="FI64" s="247"/>
      <c r="FJ64" s="247"/>
      <c r="FK64" s="247"/>
    </row>
    <row r="65" spans="1:167" ht="15.6" customHeight="1">
      <c r="A65" s="1799" t="s">
        <v>1403</v>
      </c>
      <c r="B65" s="171"/>
      <c r="C65" s="171"/>
      <c r="D65" s="247">
        <v>112</v>
      </c>
      <c r="E65" s="3059"/>
      <c r="F65" s="569" t="s">
        <v>1792</v>
      </c>
      <c r="G65" s="3062"/>
      <c r="H65" s="3045"/>
      <c r="I65" s="2918">
        <v>19628746.794633333</v>
      </c>
      <c r="J65" s="473">
        <v>814900</v>
      </c>
      <c r="K65" s="473">
        <v>142000</v>
      </c>
      <c r="L65" s="473">
        <v>0</v>
      </c>
      <c r="M65" s="473">
        <v>4874334</v>
      </c>
      <c r="N65" s="1288">
        <v>-1153058.2651999965</v>
      </c>
      <c r="O65" s="1612">
        <v>24306922.529433336</v>
      </c>
      <c r="P65" s="2990"/>
      <c r="S65" s="1287"/>
      <c r="T65" s="473" t="s">
        <v>1792</v>
      </c>
      <c r="U65" s="473"/>
      <c r="V65" s="473"/>
      <c r="W65" s="2945" t="s">
        <v>1239</v>
      </c>
      <c r="X65" s="477" t="s">
        <v>5747</v>
      </c>
      <c r="Y65" s="3026"/>
      <c r="Z65" s="3027"/>
      <c r="AA65" s="3028"/>
      <c r="AB65" s="3026"/>
      <c r="AC65" s="3077">
        <v>1</v>
      </c>
      <c r="AD65" s="3030"/>
      <c r="AE65" s="3029"/>
      <c r="AF65" s="3029"/>
      <c r="AG65" s="3030"/>
      <c r="AH65" s="3027"/>
      <c r="AI65" s="3027"/>
      <c r="AJ65" s="3028"/>
      <c r="AK65" s="3026"/>
      <c r="AL65" s="3027"/>
      <c r="AM65" s="3029"/>
      <c r="AN65" s="3031"/>
      <c r="AO65" s="3028"/>
      <c r="AP65" s="3028"/>
      <c r="AQ65" s="3028"/>
      <c r="AR65" s="3028"/>
      <c r="AS65" s="3032"/>
      <c r="AT65" s="3033"/>
      <c r="AU65" s="3034"/>
      <c r="AV65" s="3034"/>
      <c r="AW65" s="3010">
        <v>1</v>
      </c>
      <c r="AX65" s="3011">
        <v>0</v>
      </c>
      <c r="AY65" s="5"/>
      <c r="AZ65" s="2918"/>
      <c r="BA65" s="473" t="s">
        <v>1792</v>
      </c>
      <c r="BB65" s="3058"/>
      <c r="BC65" s="473"/>
      <c r="BD65" s="2918">
        <v>0</v>
      </c>
      <c r="BE65" s="473">
        <v>0</v>
      </c>
      <c r="BF65" s="473">
        <v>0</v>
      </c>
      <c r="BG65" s="2918">
        <v>0</v>
      </c>
      <c r="BH65" s="1288">
        <v>24306922.529433336</v>
      </c>
      <c r="BI65" s="473">
        <v>0</v>
      </c>
      <c r="BJ65" s="1288">
        <v>0</v>
      </c>
      <c r="BK65" s="3012">
        <v>0</v>
      </c>
      <c r="BL65" s="2918">
        <v>0</v>
      </c>
      <c r="BM65" s="473">
        <v>0</v>
      </c>
      <c r="BN65" s="473">
        <v>0</v>
      </c>
      <c r="BO65" s="1288">
        <v>0</v>
      </c>
      <c r="BP65" s="473">
        <v>0</v>
      </c>
      <c r="BQ65" s="473">
        <v>0</v>
      </c>
      <c r="BR65" s="473">
        <v>0</v>
      </c>
      <c r="BS65" s="2918">
        <v>0</v>
      </c>
      <c r="BT65" s="473">
        <v>0</v>
      </c>
      <c r="BU65" s="473">
        <v>0</v>
      </c>
      <c r="BV65" s="473">
        <v>0</v>
      </c>
      <c r="BW65" s="1288">
        <v>0</v>
      </c>
      <c r="BX65" s="473">
        <v>0</v>
      </c>
      <c r="BY65" s="1612">
        <v>0</v>
      </c>
      <c r="BZ65" s="473">
        <v>0</v>
      </c>
      <c r="CA65" s="1612">
        <v>0</v>
      </c>
      <c r="CB65" s="523">
        <v>24306922.529433336</v>
      </c>
      <c r="CC65" s="523">
        <v>24306922.529433336</v>
      </c>
      <c r="CD65" s="3011">
        <v>0</v>
      </c>
      <c r="CE65" s="5"/>
      <c r="CF65" s="2918"/>
      <c r="CG65" s="473" t="s">
        <v>1792</v>
      </c>
      <c r="CH65" s="3058"/>
      <c r="CI65" s="1288"/>
      <c r="CJ65" s="1612">
        <v>0</v>
      </c>
      <c r="CK65" s="1612">
        <v>24306922.529433336</v>
      </c>
      <c r="CL65" s="2918">
        <v>0</v>
      </c>
      <c r="CM65" s="1288">
        <v>0</v>
      </c>
      <c r="CN65" s="1612">
        <v>0</v>
      </c>
      <c r="CO65" s="1612">
        <v>0</v>
      </c>
      <c r="CP65" s="1612">
        <v>0</v>
      </c>
      <c r="CQ65" s="1612">
        <v>0</v>
      </c>
      <c r="CR65" s="1612">
        <v>0</v>
      </c>
      <c r="CS65" s="1612">
        <v>0</v>
      </c>
      <c r="CT65" s="1192">
        <v>24306922.529433336</v>
      </c>
      <c r="CU65" s="3011">
        <v>0</v>
      </c>
      <c r="CV65" s="5"/>
      <c r="CW65" s="5"/>
      <c r="CX65" s="2918"/>
      <c r="CY65" s="473" t="s">
        <v>1792</v>
      </c>
      <c r="CZ65" s="3058"/>
      <c r="DA65" s="473"/>
      <c r="DB65" s="2918">
        <v>0</v>
      </c>
      <c r="DC65" s="473">
        <v>0</v>
      </c>
      <c r="DD65" s="473">
        <v>0</v>
      </c>
      <c r="DE65" s="2918">
        <v>0</v>
      </c>
      <c r="DF65" s="1288">
        <v>19628746.794633333</v>
      </c>
      <c r="DG65" s="473">
        <v>0</v>
      </c>
      <c r="DH65" s="1288">
        <v>0</v>
      </c>
      <c r="DI65" s="3012">
        <v>0</v>
      </c>
      <c r="DJ65" s="2918">
        <v>0</v>
      </c>
      <c r="DK65" s="473">
        <v>0</v>
      </c>
      <c r="DL65" s="473">
        <v>0</v>
      </c>
      <c r="DM65" s="1288">
        <v>0</v>
      </c>
      <c r="DN65" s="473">
        <v>0</v>
      </c>
      <c r="DO65" s="473">
        <v>0</v>
      </c>
      <c r="DP65" s="473">
        <v>0</v>
      </c>
      <c r="DQ65" s="2918">
        <v>0</v>
      </c>
      <c r="DR65" s="473">
        <v>0</v>
      </c>
      <c r="DS65" s="473">
        <v>0</v>
      </c>
      <c r="DT65" s="473">
        <v>0</v>
      </c>
      <c r="DU65" s="1288">
        <v>0</v>
      </c>
      <c r="DV65" s="473">
        <v>0</v>
      </c>
      <c r="DW65" s="1612">
        <v>0</v>
      </c>
      <c r="DX65" s="1612">
        <v>0</v>
      </c>
      <c r="DY65" s="1612">
        <v>0</v>
      </c>
      <c r="DZ65" s="523">
        <v>19628746.794633333</v>
      </c>
      <c r="EA65" s="3011">
        <v>0</v>
      </c>
      <c r="EB65" s="247"/>
      <c r="EC65" s="247"/>
      <c r="ED65" s="247"/>
      <c r="EE65" s="247"/>
      <c r="EF65" s="247"/>
      <c r="EG65" s="247"/>
      <c r="EH65" s="247"/>
      <c r="EI65" s="247"/>
      <c r="EJ65" s="247"/>
      <c r="EK65" s="247"/>
      <c r="EL65" s="247"/>
      <c r="EM65" s="247"/>
      <c r="EN65" s="247"/>
      <c r="EO65" s="247"/>
      <c r="EP65" s="247"/>
      <c r="EQ65" s="247"/>
      <c r="ER65" s="247"/>
      <c r="ES65" s="247"/>
      <c r="ET65" s="247"/>
      <c r="EU65" s="247"/>
      <c r="EV65" s="247"/>
      <c r="EW65" s="247"/>
      <c r="EX65" s="247"/>
      <c r="EY65" s="247"/>
      <c r="EZ65" s="247"/>
      <c r="FA65" s="247"/>
      <c r="FB65" s="247"/>
      <c r="FC65" s="247"/>
      <c r="FD65" s="247"/>
      <c r="FE65" s="247"/>
      <c r="FF65" s="247"/>
      <c r="FG65" s="247"/>
      <c r="FH65" s="247"/>
      <c r="FI65" s="247"/>
      <c r="FJ65" s="247"/>
      <c r="FK65" s="247"/>
    </row>
    <row r="66" spans="1:167" ht="15.6" customHeight="1">
      <c r="A66" s="1799" t="s">
        <v>5746</v>
      </c>
      <c r="B66" s="171"/>
      <c r="C66" s="171"/>
      <c r="E66" s="3059"/>
      <c r="F66" s="3057"/>
      <c r="G66" s="3062"/>
      <c r="H66" s="3045"/>
      <c r="I66" s="2918"/>
      <c r="J66" s="473"/>
      <c r="K66" s="473"/>
      <c r="L66" s="473"/>
      <c r="M66" s="473"/>
      <c r="N66" s="1288"/>
      <c r="O66" s="1612"/>
      <c r="P66" s="2990"/>
      <c r="S66" s="1287"/>
      <c r="T66" s="473">
        <v>0</v>
      </c>
      <c r="U66" s="473"/>
      <c r="V66" s="473"/>
      <c r="W66" s="2945"/>
      <c r="X66" s="477"/>
      <c r="Y66" s="3026"/>
      <c r="Z66" s="3027"/>
      <c r="AA66" s="3028"/>
      <c r="AB66" s="3026"/>
      <c r="AC66" s="3029"/>
      <c r="AD66" s="3027"/>
      <c r="AE66" s="3029"/>
      <c r="AF66" s="3029"/>
      <c r="AG66" s="3030"/>
      <c r="AH66" s="3027"/>
      <c r="AI66" s="3027"/>
      <c r="AJ66" s="3028"/>
      <c r="AK66" s="3026"/>
      <c r="AL66" s="3027"/>
      <c r="AM66" s="3029"/>
      <c r="AN66" s="3031"/>
      <c r="AO66" s="3028"/>
      <c r="AP66" s="3028"/>
      <c r="AQ66" s="3028"/>
      <c r="AR66" s="3028"/>
      <c r="AS66" s="3032"/>
      <c r="AT66" s="3033"/>
      <c r="AU66" s="3034"/>
      <c r="AV66" s="3034"/>
      <c r="AW66" s="3010">
        <v>0</v>
      </c>
      <c r="AX66" s="3011">
        <v>0</v>
      </c>
      <c r="AY66" s="5"/>
      <c r="AZ66" s="2918"/>
      <c r="BA66" s="473">
        <v>0</v>
      </c>
      <c r="BB66" s="3058"/>
      <c r="BC66" s="3058"/>
      <c r="BD66" s="2918">
        <v>0</v>
      </c>
      <c r="BE66" s="473">
        <v>0</v>
      </c>
      <c r="BF66" s="473">
        <v>0</v>
      </c>
      <c r="BG66" s="2918">
        <v>0</v>
      </c>
      <c r="BH66" s="1288">
        <v>0</v>
      </c>
      <c r="BI66" s="473">
        <v>0</v>
      </c>
      <c r="BJ66" s="1288">
        <v>0</v>
      </c>
      <c r="BK66" s="3012">
        <v>0</v>
      </c>
      <c r="BL66" s="2918">
        <v>0</v>
      </c>
      <c r="BM66" s="473">
        <v>0</v>
      </c>
      <c r="BN66" s="473">
        <v>0</v>
      </c>
      <c r="BO66" s="1288">
        <v>0</v>
      </c>
      <c r="BP66" s="473">
        <v>0</v>
      </c>
      <c r="BQ66" s="473">
        <v>0</v>
      </c>
      <c r="BR66" s="473">
        <v>0</v>
      </c>
      <c r="BS66" s="2918">
        <v>0</v>
      </c>
      <c r="BT66" s="473">
        <v>0</v>
      </c>
      <c r="BU66" s="473">
        <v>0</v>
      </c>
      <c r="BV66" s="473">
        <v>0</v>
      </c>
      <c r="BW66" s="1288">
        <v>0</v>
      </c>
      <c r="BX66" s="473">
        <v>0</v>
      </c>
      <c r="BY66" s="1612">
        <v>0</v>
      </c>
      <c r="BZ66" s="473">
        <v>0</v>
      </c>
      <c r="CA66" s="1612">
        <v>0</v>
      </c>
      <c r="CB66" s="523">
        <v>0</v>
      </c>
      <c r="CC66" s="523">
        <v>0</v>
      </c>
      <c r="CD66" s="3011">
        <v>0</v>
      </c>
      <c r="CE66" s="5"/>
      <c r="CF66" s="2918"/>
      <c r="CG66" s="473">
        <v>0</v>
      </c>
      <c r="CH66" s="3058"/>
      <c r="CI66" s="2946"/>
      <c r="CJ66" s="1612">
        <v>0</v>
      </c>
      <c r="CK66" s="1612">
        <v>0</v>
      </c>
      <c r="CL66" s="2918">
        <v>0</v>
      </c>
      <c r="CM66" s="1288">
        <v>0</v>
      </c>
      <c r="CN66" s="1612">
        <v>0</v>
      </c>
      <c r="CO66" s="1612">
        <v>0</v>
      </c>
      <c r="CP66" s="1612">
        <v>0</v>
      </c>
      <c r="CQ66" s="1612">
        <v>0</v>
      </c>
      <c r="CR66" s="1612">
        <v>0</v>
      </c>
      <c r="CS66" s="1612">
        <v>0</v>
      </c>
      <c r="CT66" s="1192">
        <v>0</v>
      </c>
      <c r="CU66" s="3011">
        <v>0</v>
      </c>
      <c r="CV66" s="5"/>
      <c r="CW66" s="5"/>
      <c r="CX66" s="2918"/>
      <c r="CY66" s="473">
        <v>0</v>
      </c>
      <c r="CZ66" s="3058"/>
      <c r="DA66" s="3058"/>
      <c r="DB66" s="2918">
        <v>0</v>
      </c>
      <c r="DC66" s="473">
        <v>0</v>
      </c>
      <c r="DD66" s="473">
        <v>0</v>
      </c>
      <c r="DE66" s="2918">
        <v>0</v>
      </c>
      <c r="DF66" s="1288">
        <v>0</v>
      </c>
      <c r="DG66" s="473">
        <v>0</v>
      </c>
      <c r="DH66" s="1288">
        <v>0</v>
      </c>
      <c r="DI66" s="3012">
        <v>0</v>
      </c>
      <c r="DJ66" s="2918">
        <v>0</v>
      </c>
      <c r="DK66" s="473">
        <v>0</v>
      </c>
      <c r="DL66" s="473">
        <v>0</v>
      </c>
      <c r="DM66" s="1288">
        <v>0</v>
      </c>
      <c r="DN66" s="473">
        <v>0</v>
      </c>
      <c r="DO66" s="473">
        <v>0</v>
      </c>
      <c r="DP66" s="473">
        <v>0</v>
      </c>
      <c r="DQ66" s="2918">
        <v>0</v>
      </c>
      <c r="DR66" s="473">
        <v>0</v>
      </c>
      <c r="DS66" s="473">
        <v>0</v>
      </c>
      <c r="DT66" s="473">
        <v>0</v>
      </c>
      <c r="DU66" s="1288">
        <v>0</v>
      </c>
      <c r="DV66" s="473">
        <v>0</v>
      </c>
      <c r="DW66" s="1612">
        <v>0</v>
      </c>
      <c r="DX66" s="1612">
        <v>0</v>
      </c>
      <c r="DY66" s="1612">
        <v>0</v>
      </c>
      <c r="DZ66" s="523">
        <v>0</v>
      </c>
      <c r="EA66" s="3011">
        <v>0</v>
      </c>
      <c r="EB66" s="247"/>
      <c r="EC66" s="247"/>
      <c r="ED66" s="247"/>
      <c r="EE66" s="247"/>
      <c r="EF66" s="247"/>
      <c r="EG66" s="247"/>
      <c r="EH66" s="247"/>
      <c r="EI66" s="247"/>
      <c r="EJ66" s="247"/>
      <c r="EK66" s="247"/>
      <c r="EL66" s="247"/>
      <c r="EM66" s="247"/>
      <c r="EN66" s="247"/>
      <c r="EO66" s="247"/>
      <c r="EP66" s="247"/>
      <c r="EQ66" s="247"/>
      <c r="ER66" s="247"/>
      <c r="ES66" s="247"/>
      <c r="ET66" s="247"/>
      <c r="EU66" s="247"/>
      <c r="EV66" s="247"/>
      <c r="EW66" s="247"/>
      <c r="EX66" s="247"/>
      <c r="EY66" s="247"/>
      <c r="EZ66" s="247"/>
      <c r="FA66" s="247"/>
      <c r="FB66" s="247"/>
      <c r="FC66" s="247"/>
      <c r="FD66" s="247"/>
      <c r="FE66" s="247"/>
      <c r="FF66" s="247"/>
      <c r="FG66" s="247"/>
      <c r="FH66" s="247"/>
      <c r="FI66" s="247"/>
      <c r="FJ66" s="247"/>
      <c r="FK66" s="247"/>
    </row>
    <row r="67" spans="1:167" ht="15.6" customHeight="1">
      <c r="A67" s="1799" t="s">
        <v>1403</v>
      </c>
      <c r="B67" s="171"/>
      <c r="C67" s="171"/>
      <c r="D67" s="247">
        <v>120</v>
      </c>
      <c r="E67" s="3059"/>
      <c r="F67" s="569" t="s">
        <v>1793</v>
      </c>
      <c r="G67" s="3062"/>
      <c r="H67" s="3045"/>
      <c r="I67" s="2918">
        <v>6739838.9655466704</v>
      </c>
      <c r="J67" s="473">
        <v>98750</v>
      </c>
      <c r="K67" s="473">
        <v>66100</v>
      </c>
      <c r="L67" s="473">
        <v>0</v>
      </c>
      <c r="M67" s="473">
        <v>1041865</v>
      </c>
      <c r="N67" s="1288">
        <v>-359800</v>
      </c>
      <c r="O67" s="1612">
        <v>7586753.9655466704</v>
      </c>
      <c r="P67" s="2990"/>
      <c r="S67" s="1287"/>
      <c r="T67" s="473" t="s">
        <v>1793</v>
      </c>
      <c r="U67" s="473"/>
      <c r="V67" s="473"/>
      <c r="W67" s="2945" t="s">
        <v>1239</v>
      </c>
      <c r="X67" s="477" t="s">
        <v>5754</v>
      </c>
      <c r="Y67" s="3026"/>
      <c r="Z67" s="3027"/>
      <c r="AA67" s="3028"/>
      <c r="AB67" s="3026"/>
      <c r="AC67" s="3029"/>
      <c r="AD67" s="3027"/>
      <c r="AE67" s="3029"/>
      <c r="AF67" s="3029"/>
      <c r="AG67" s="3030"/>
      <c r="AH67" s="3027"/>
      <c r="AI67" s="3027"/>
      <c r="AJ67" s="3028"/>
      <c r="AK67" s="3026"/>
      <c r="AL67" s="3027"/>
      <c r="AM67" s="3029"/>
      <c r="AN67" s="3031"/>
      <c r="AO67" s="3028"/>
      <c r="AP67" s="3028"/>
      <c r="AQ67" s="3028"/>
      <c r="AR67" s="3028"/>
      <c r="AS67" s="3078">
        <v>1</v>
      </c>
      <c r="AT67" s="3033"/>
      <c r="AU67" s="3034"/>
      <c r="AV67" s="3034"/>
      <c r="AW67" s="3010">
        <v>1</v>
      </c>
      <c r="AX67" s="3011">
        <v>0</v>
      </c>
      <c r="AY67" s="5"/>
      <c r="AZ67" s="2918"/>
      <c r="BA67" s="473" t="s">
        <v>1793</v>
      </c>
      <c r="BB67" s="3058"/>
      <c r="BC67" s="473"/>
      <c r="BD67" s="2918">
        <v>0</v>
      </c>
      <c r="BE67" s="473">
        <v>0</v>
      </c>
      <c r="BF67" s="473">
        <v>0</v>
      </c>
      <c r="BG67" s="2918">
        <v>0</v>
      </c>
      <c r="BH67" s="1288">
        <v>0</v>
      </c>
      <c r="BI67" s="473">
        <v>0</v>
      </c>
      <c r="BJ67" s="1288">
        <v>0</v>
      </c>
      <c r="BK67" s="3012">
        <v>0</v>
      </c>
      <c r="BL67" s="2918">
        <v>0</v>
      </c>
      <c r="BM67" s="473">
        <v>0</v>
      </c>
      <c r="BN67" s="473">
        <v>0</v>
      </c>
      <c r="BO67" s="1288">
        <v>0</v>
      </c>
      <c r="BP67" s="473">
        <v>0</v>
      </c>
      <c r="BQ67" s="473">
        <v>0</v>
      </c>
      <c r="BR67" s="473">
        <v>0</v>
      </c>
      <c r="BS67" s="2918">
        <v>0</v>
      </c>
      <c r="BT67" s="473">
        <v>0</v>
      </c>
      <c r="BU67" s="473">
        <v>0</v>
      </c>
      <c r="BV67" s="473">
        <v>0</v>
      </c>
      <c r="BW67" s="1288">
        <v>0</v>
      </c>
      <c r="BX67" s="473">
        <v>7586753.9655466704</v>
      </c>
      <c r="BY67" s="1612">
        <v>0</v>
      </c>
      <c r="BZ67" s="473">
        <v>0</v>
      </c>
      <c r="CA67" s="1612">
        <v>0</v>
      </c>
      <c r="CB67" s="523">
        <v>7586753.9655466704</v>
      </c>
      <c r="CC67" s="523">
        <v>7586753.9655466704</v>
      </c>
      <c r="CD67" s="3011">
        <v>0</v>
      </c>
      <c r="CE67" s="5"/>
      <c r="CF67" s="2918"/>
      <c r="CG67" s="473" t="s">
        <v>1793</v>
      </c>
      <c r="CH67" s="3058"/>
      <c r="CI67" s="1288"/>
      <c r="CJ67" s="1612">
        <v>0</v>
      </c>
      <c r="CK67" s="1612">
        <v>0</v>
      </c>
      <c r="CL67" s="2918">
        <v>0</v>
      </c>
      <c r="CM67" s="1288">
        <v>0</v>
      </c>
      <c r="CN67" s="1612">
        <v>0</v>
      </c>
      <c r="CO67" s="1612">
        <v>0</v>
      </c>
      <c r="CP67" s="1612">
        <v>7586753.9655466704</v>
      </c>
      <c r="CQ67" s="1612">
        <v>0</v>
      </c>
      <c r="CR67" s="1612">
        <v>0</v>
      </c>
      <c r="CS67" s="1612">
        <v>0</v>
      </c>
      <c r="CT67" s="1192">
        <v>7586753.9655466704</v>
      </c>
      <c r="CU67" s="3011">
        <v>0</v>
      </c>
      <c r="CV67" s="5"/>
      <c r="CW67" s="5"/>
      <c r="CX67" s="2918"/>
      <c r="CY67" s="473" t="s">
        <v>1793</v>
      </c>
      <c r="CZ67" s="3058"/>
      <c r="DA67" s="473"/>
      <c r="DB67" s="2918">
        <v>0</v>
      </c>
      <c r="DC67" s="473">
        <v>0</v>
      </c>
      <c r="DD67" s="473">
        <v>0</v>
      </c>
      <c r="DE67" s="2918">
        <v>0</v>
      </c>
      <c r="DF67" s="1288">
        <v>0</v>
      </c>
      <c r="DG67" s="473">
        <v>0</v>
      </c>
      <c r="DH67" s="1288">
        <v>0</v>
      </c>
      <c r="DI67" s="3012">
        <v>0</v>
      </c>
      <c r="DJ67" s="2918">
        <v>0</v>
      </c>
      <c r="DK67" s="473">
        <v>0</v>
      </c>
      <c r="DL67" s="473">
        <v>0</v>
      </c>
      <c r="DM67" s="1288">
        <v>0</v>
      </c>
      <c r="DN67" s="473">
        <v>0</v>
      </c>
      <c r="DO67" s="473">
        <v>0</v>
      </c>
      <c r="DP67" s="473">
        <v>0</v>
      </c>
      <c r="DQ67" s="2918">
        <v>0</v>
      </c>
      <c r="DR67" s="473">
        <v>0</v>
      </c>
      <c r="DS67" s="473">
        <v>0</v>
      </c>
      <c r="DT67" s="473">
        <v>0</v>
      </c>
      <c r="DU67" s="1288">
        <v>0</v>
      </c>
      <c r="DV67" s="473">
        <v>6739838.9655466704</v>
      </c>
      <c r="DW67" s="1612">
        <v>0</v>
      </c>
      <c r="DX67" s="1612">
        <v>0</v>
      </c>
      <c r="DY67" s="1612">
        <v>0</v>
      </c>
      <c r="DZ67" s="523">
        <v>6739838.9655466704</v>
      </c>
      <c r="EA67" s="3011">
        <v>0</v>
      </c>
      <c r="EB67" s="247"/>
      <c r="EC67" s="247"/>
      <c r="ED67" s="247"/>
      <c r="EE67" s="247"/>
      <c r="EF67" s="247"/>
      <c r="EG67" s="247"/>
      <c r="EH67" s="247"/>
      <c r="EI67" s="247"/>
      <c r="EJ67" s="247"/>
      <c r="EK67" s="247"/>
      <c r="EL67" s="247"/>
      <c r="EM67" s="247"/>
      <c r="EN67" s="247"/>
      <c r="EO67" s="247"/>
      <c r="EP67" s="247"/>
      <c r="EQ67" s="247"/>
      <c r="ER67" s="247"/>
      <c r="ES67" s="247"/>
      <c r="ET67" s="247"/>
      <c r="EU67" s="247"/>
      <c r="EV67" s="247"/>
      <c r="EW67" s="247"/>
      <c r="EX67" s="247"/>
      <c r="EY67" s="247"/>
      <c r="EZ67" s="247"/>
      <c r="FA67" s="247"/>
      <c r="FB67" s="247"/>
      <c r="FC67" s="247"/>
      <c r="FD67" s="247"/>
      <c r="FE67" s="247"/>
      <c r="FF67" s="247"/>
      <c r="FG67" s="247"/>
      <c r="FH67" s="247"/>
      <c r="FI67" s="247"/>
      <c r="FJ67" s="247"/>
      <c r="FK67" s="247"/>
    </row>
    <row r="68" spans="1:167" ht="15.6" customHeight="1">
      <c r="A68" s="1799" t="s">
        <v>5746</v>
      </c>
      <c r="B68" s="171"/>
      <c r="C68" s="171"/>
      <c r="D68" s="247">
        <v>128</v>
      </c>
      <c r="E68" s="3079"/>
      <c r="F68" s="517" t="s">
        <v>765</v>
      </c>
      <c r="G68" s="3062"/>
      <c r="H68" s="3045"/>
      <c r="I68" s="2918">
        <v>0</v>
      </c>
      <c r="J68" s="473">
        <v>0</v>
      </c>
      <c r="K68" s="473">
        <v>0</v>
      </c>
      <c r="L68" s="473">
        <v>0</v>
      </c>
      <c r="M68" s="473">
        <v>0</v>
      </c>
      <c r="N68" s="1288">
        <v>0</v>
      </c>
      <c r="O68" s="1612">
        <v>0</v>
      </c>
      <c r="P68" s="2990"/>
      <c r="S68" s="1287"/>
      <c r="T68" s="473" t="s">
        <v>765</v>
      </c>
      <c r="U68" s="473"/>
      <c r="V68" s="473"/>
      <c r="W68" s="2945" t="s">
        <v>1241</v>
      </c>
      <c r="X68" s="3047" t="s">
        <v>5750</v>
      </c>
      <c r="Y68" s="3048">
        <v>2.3139765850689734E-2</v>
      </c>
      <c r="Z68" s="3049">
        <v>2.3139765850689734E-2</v>
      </c>
      <c r="AA68" s="3050">
        <v>2.3139765850689734E-2</v>
      </c>
      <c r="AB68" s="3048">
        <v>1.7994208377473536E-2</v>
      </c>
      <c r="AC68" s="3051">
        <v>0.16965734499573432</v>
      </c>
      <c r="AD68" s="3049">
        <v>0</v>
      </c>
      <c r="AE68" s="3051">
        <v>8.701562064409139E-3</v>
      </c>
      <c r="AF68" s="3051">
        <v>0</v>
      </c>
      <c r="AG68" s="3052">
        <v>2.7312057059289047E-3</v>
      </c>
      <c r="AH68" s="3049">
        <v>2.7053043552878629E-3</v>
      </c>
      <c r="AI68" s="3049">
        <v>2.497320375513526E-3</v>
      </c>
      <c r="AJ68" s="3050">
        <v>0</v>
      </c>
      <c r="AK68" s="3048">
        <v>0</v>
      </c>
      <c r="AL68" s="3049">
        <v>0</v>
      </c>
      <c r="AM68" s="3051">
        <v>0</v>
      </c>
      <c r="AN68" s="3053">
        <v>8.2063036080665966E-2</v>
      </c>
      <c r="AO68" s="3050">
        <v>8.7966162096103084E-2</v>
      </c>
      <c r="AP68" s="3050">
        <v>8.2716862800659013E-2</v>
      </c>
      <c r="AQ68" s="3050">
        <v>7.5273892749973564E-2</v>
      </c>
      <c r="AR68" s="3050">
        <v>8.2381366153225846E-2</v>
      </c>
      <c r="AS68" s="3054">
        <v>0.28472213836775689</v>
      </c>
      <c r="AT68" s="3055">
        <v>3.0540398517049515E-5</v>
      </c>
      <c r="AU68" s="3056">
        <v>2.850251804511035E-2</v>
      </c>
      <c r="AV68" s="3056">
        <v>2.6372398815718047E-3</v>
      </c>
      <c r="AW68" s="3010">
        <v>1</v>
      </c>
      <c r="AX68" s="3011">
        <v>0</v>
      </c>
      <c r="AY68" s="5"/>
      <c r="AZ68" s="2918"/>
      <c r="BA68" s="473" t="s">
        <v>765</v>
      </c>
      <c r="BB68" s="3058"/>
      <c r="BC68" s="473"/>
      <c r="BD68" s="2918">
        <v>0</v>
      </c>
      <c r="BE68" s="473">
        <v>0</v>
      </c>
      <c r="BF68" s="473">
        <v>0</v>
      </c>
      <c r="BG68" s="2918">
        <v>0</v>
      </c>
      <c r="BH68" s="1288">
        <v>0</v>
      </c>
      <c r="BI68" s="473">
        <v>0</v>
      </c>
      <c r="BJ68" s="1288">
        <v>0</v>
      </c>
      <c r="BK68" s="3012">
        <v>0</v>
      </c>
      <c r="BL68" s="2918">
        <v>0</v>
      </c>
      <c r="BM68" s="473">
        <v>0</v>
      </c>
      <c r="BN68" s="473">
        <v>0</v>
      </c>
      <c r="BO68" s="1288">
        <v>0</v>
      </c>
      <c r="BP68" s="473">
        <v>0</v>
      </c>
      <c r="BQ68" s="473">
        <v>0</v>
      </c>
      <c r="BR68" s="473">
        <v>0</v>
      </c>
      <c r="BS68" s="2918">
        <v>0</v>
      </c>
      <c r="BT68" s="473">
        <v>0</v>
      </c>
      <c r="BU68" s="473">
        <v>0</v>
      </c>
      <c r="BV68" s="473">
        <v>0</v>
      </c>
      <c r="BW68" s="1288">
        <v>0</v>
      </c>
      <c r="BX68" s="473">
        <v>0</v>
      </c>
      <c r="BY68" s="1612">
        <v>0</v>
      </c>
      <c r="BZ68" s="473">
        <v>0</v>
      </c>
      <c r="CA68" s="1612">
        <v>0</v>
      </c>
      <c r="CB68" s="523">
        <v>0</v>
      </c>
      <c r="CC68" s="523">
        <v>0</v>
      </c>
      <c r="CD68" s="3011">
        <v>0</v>
      </c>
      <c r="CE68" s="5"/>
      <c r="CF68" s="2918"/>
      <c r="CG68" s="473" t="s">
        <v>765</v>
      </c>
      <c r="CH68" s="3058"/>
      <c r="CI68" s="1288"/>
      <c r="CJ68" s="1612">
        <v>0</v>
      </c>
      <c r="CK68" s="1612">
        <v>0</v>
      </c>
      <c r="CL68" s="2918">
        <v>0</v>
      </c>
      <c r="CM68" s="1288">
        <v>0</v>
      </c>
      <c r="CN68" s="1612">
        <v>0</v>
      </c>
      <c r="CO68" s="1612">
        <v>0</v>
      </c>
      <c r="CP68" s="1612">
        <v>0</v>
      </c>
      <c r="CQ68" s="1612">
        <v>0</v>
      </c>
      <c r="CR68" s="1612">
        <v>0</v>
      </c>
      <c r="CS68" s="1612">
        <v>0</v>
      </c>
      <c r="CT68" s="1192">
        <v>0</v>
      </c>
      <c r="CU68" s="3011">
        <v>0</v>
      </c>
      <c r="CV68" s="5"/>
      <c r="CW68" s="5"/>
      <c r="CX68" s="2918"/>
      <c r="CY68" s="473" t="s">
        <v>765</v>
      </c>
      <c r="CZ68" s="3058"/>
      <c r="DA68" s="473"/>
      <c r="DB68" s="2918">
        <v>0</v>
      </c>
      <c r="DC68" s="473">
        <v>0</v>
      </c>
      <c r="DD68" s="473">
        <v>0</v>
      </c>
      <c r="DE68" s="2918">
        <v>0</v>
      </c>
      <c r="DF68" s="1288">
        <v>0</v>
      </c>
      <c r="DG68" s="473">
        <v>0</v>
      </c>
      <c r="DH68" s="1288">
        <v>0</v>
      </c>
      <c r="DI68" s="3012">
        <v>0</v>
      </c>
      <c r="DJ68" s="2918">
        <v>0</v>
      </c>
      <c r="DK68" s="473">
        <v>0</v>
      </c>
      <c r="DL68" s="473">
        <v>0</v>
      </c>
      <c r="DM68" s="1288">
        <v>0</v>
      </c>
      <c r="DN68" s="473">
        <v>0</v>
      </c>
      <c r="DO68" s="473">
        <v>0</v>
      </c>
      <c r="DP68" s="473">
        <v>0</v>
      </c>
      <c r="DQ68" s="2918">
        <v>0</v>
      </c>
      <c r="DR68" s="473">
        <v>0</v>
      </c>
      <c r="DS68" s="473">
        <v>0</v>
      </c>
      <c r="DT68" s="473">
        <v>0</v>
      </c>
      <c r="DU68" s="1288">
        <v>0</v>
      </c>
      <c r="DV68" s="473">
        <v>0</v>
      </c>
      <c r="DW68" s="1612">
        <v>0</v>
      </c>
      <c r="DX68" s="1612">
        <v>0</v>
      </c>
      <c r="DY68" s="1612">
        <v>0</v>
      </c>
      <c r="DZ68" s="523">
        <v>0</v>
      </c>
      <c r="EA68" s="3011">
        <v>0</v>
      </c>
      <c r="EB68" s="247"/>
      <c r="EC68" s="247"/>
      <c r="ED68" s="247"/>
      <c r="EE68" s="247"/>
      <c r="EF68" s="247"/>
      <c r="EG68" s="247"/>
      <c r="EH68" s="247"/>
      <c r="EI68" s="247"/>
      <c r="EJ68" s="247"/>
      <c r="EK68" s="247"/>
      <c r="EL68" s="247"/>
      <c r="EM68" s="247"/>
      <c r="EN68" s="247"/>
      <c r="EO68" s="247"/>
      <c r="EP68" s="247"/>
      <c r="EQ68" s="247"/>
      <c r="ER68" s="247"/>
      <c r="ES68" s="247"/>
      <c r="ET68" s="247"/>
      <c r="EU68" s="247"/>
      <c r="EV68" s="247"/>
      <c r="EW68" s="247"/>
      <c r="EX68" s="247"/>
      <c r="EY68" s="247"/>
      <c r="EZ68" s="247"/>
      <c r="FA68" s="247"/>
      <c r="FB68" s="247"/>
      <c r="FC68" s="247"/>
      <c r="FD68" s="247"/>
      <c r="FE68" s="247"/>
      <c r="FF68" s="247"/>
      <c r="FG68" s="247"/>
      <c r="FH68" s="247"/>
      <c r="FI68" s="247"/>
      <c r="FJ68" s="247"/>
      <c r="FK68" s="247"/>
    </row>
    <row r="69" spans="1:167" ht="15.6" customHeight="1">
      <c r="A69" s="1799" t="s">
        <v>1403</v>
      </c>
      <c r="B69" s="171"/>
      <c r="C69" s="171"/>
      <c r="D69" s="247">
        <v>136</v>
      </c>
      <c r="E69" s="3059"/>
      <c r="F69" s="517" t="s">
        <v>769</v>
      </c>
      <c r="G69" s="3062"/>
      <c r="H69" s="3045"/>
      <c r="I69" s="2918">
        <v>2469192.1823866698</v>
      </c>
      <c r="J69" s="473">
        <v>120600</v>
      </c>
      <c r="K69" s="473">
        <v>0</v>
      </c>
      <c r="L69" s="473">
        <v>0</v>
      </c>
      <c r="M69" s="473">
        <v>419000</v>
      </c>
      <c r="N69" s="1288">
        <v>-136200</v>
      </c>
      <c r="O69" s="1612">
        <v>2872592.1823866698</v>
      </c>
      <c r="P69" s="2990"/>
      <c r="S69" s="1287"/>
      <c r="T69" s="473" t="s">
        <v>769</v>
      </c>
      <c r="U69" s="473"/>
      <c r="V69" s="473"/>
      <c r="W69" s="2945" t="s">
        <v>5738</v>
      </c>
      <c r="X69" s="477" t="s">
        <v>5753</v>
      </c>
      <c r="Y69" s="3068"/>
      <c r="Z69" s="3069"/>
      <c r="AA69" s="3070"/>
      <c r="AB69" s="3068">
        <v>1</v>
      </c>
      <c r="AC69" s="3071">
        <v>0</v>
      </c>
      <c r="AD69" s="3069"/>
      <c r="AE69" s="3071"/>
      <c r="AF69" s="3071"/>
      <c r="AG69" s="3072"/>
      <c r="AH69" s="3069"/>
      <c r="AI69" s="3069"/>
      <c r="AJ69" s="3070"/>
      <c r="AK69" s="3068"/>
      <c r="AL69" s="3069"/>
      <c r="AM69" s="3071"/>
      <c r="AN69" s="3073"/>
      <c r="AO69" s="3070"/>
      <c r="AP69" s="3070"/>
      <c r="AQ69" s="3070"/>
      <c r="AR69" s="3070"/>
      <c r="AS69" s="3074"/>
      <c r="AT69" s="3075"/>
      <c r="AU69" s="3076"/>
      <c r="AV69" s="3076"/>
      <c r="AW69" s="3010">
        <v>1</v>
      </c>
      <c r="AX69" s="3011">
        <v>0</v>
      </c>
      <c r="AY69" s="5"/>
      <c r="AZ69" s="2918"/>
      <c r="BA69" s="473" t="s">
        <v>769</v>
      </c>
      <c r="BB69" s="473"/>
      <c r="BC69" s="473"/>
      <c r="BD69" s="2918">
        <v>0</v>
      </c>
      <c r="BE69" s="473">
        <v>0</v>
      </c>
      <c r="BF69" s="473">
        <v>0</v>
      </c>
      <c r="BG69" s="2918">
        <v>2872592.1823866698</v>
      </c>
      <c r="BH69" s="1288">
        <v>0</v>
      </c>
      <c r="BI69" s="473">
        <v>0</v>
      </c>
      <c r="BJ69" s="1288">
        <v>0</v>
      </c>
      <c r="BK69" s="3012">
        <v>0</v>
      </c>
      <c r="BL69" s="2918">
        <v>0</v>
      </c>
      <c r="BM69" s="473">
        <v>0</v>
      </c>
      <c r="BN69" s="473">
        <v>0</v>
      </c>
      <c r="BO69" s="1288">
        <v>0</v>
      </c>
      <c r="BP69" s="473">
        <v>0</v>
      </c>
      <c r="BQ69" s="473">
        <v>0</v>
      </c>
      <c r="BR69" s="473">
        <v>0</v>
      </c>
      <c r="BS69" s="2918">
        <v>0</v>
      </c>
      <c r="BT69" s="473">
        <v>0</v>
      </c>
      <c r="BU69" s="473">
        <v>0</v>
      </c>
      <c r="BV69" s="473">
        <v>0</v>
      </c>
      <c r="BW69" s="1288">
        <v>0</v>
      </c>
      <c r="BX69" s="473">
        <v>0</v>
      </c>
      <c r="BY69" s="1612">
        <v>0</v>
      </c>
      <c r="BZ69" s="473">
        <v>0</v>
      </c>
      <c r="CA69" s="1612">
        <v>0</v>
      </c>
      <c r="CB69" s="523">
        <v>2872592.1823866698</v>
      </c>
      <c r="CC69" s="523">
        <v>2872592.1823866698</v>
      </c>
      <c r="CD69" s="3011">
        <v>0</v>
      </c>
      <c r="CE69" s="5"/>
      <c r="CF69" s="2918"/>
      <c r="CG69" s="473" t="s">
        <v>769</v>
      </c>
      <c r="CH69" s="473"/>
      <c r="CI69" s="1288"/>
      <c r="CJ69" s="1612">
        <v>0</v>
      </c>
      <c r="CK69" s="1612">
        <v>2872592.1823866698</v>
      </c>
      <c r="CL69" s="2918">
        <v>0</v>
      </c>
      <c r="CM69" s="1288">
        <v>0</v>
      </c>
      <c r="CN69" s="1612">
        <v>0</v>
      </c>
      <c r="CO69" s="1612">
        <v>0</v>
      </c>
      <c r="CP69" s="1612">
        <v>0</v>
      </c>
      <c r="CQ69" s="1612">
        <v>0</v>
      </c>
      <c r="CR69" s="1612">
        <v>0</v>
      </c>
      <c r="CS69" s="1612">
        <v>0</v>
      </c>
      <c r="CT69" s="1192">
        <v>2872592.1823866698</v>
      </c>
      <c r="CU69" s="3011">
        <v>0</v>
      </c>
      <c r="CV69" s="5"/>
      <c r="CW69" s="5"/>
      <c r="CX69" s="2918"/>
      <c r="CY69" s="473" t="s">
        <v>769</v>
      </c>
      <c r="CZ69" s="473"/>
      <c r="DA69" s="473"/>
      <c r="DB69" s="2918">
        <v>0</v>
      </c>
      <c r="DC69" s="473">
        <v>0</v>
      </c>
      <c r="DD69" s="473">
        <v>0</v>
      </c>
      <c r="DE69" s="2918">
        <v>2469192.1823866698</v>
      </c>
      <c r="DF69" s="1288">
        <v>0</v>
      </c>
      <c r="DG69" s="473">
        <v>0</v>
      </c>
      <c r="DH69" s="1288">
        <v>0</v>
      </c>
      <c r="DI69" s="3012">
        <v>0</v>
      </c>
      <c r="DJ69" s="2918">
        <v>0</v>
      </c>
      <c r="DK69" s="473">
        <v>0</v>
      </c>
      <c r="DL69" s="473">
        <v>0</v>
      </c>
      <c r="DM69" s="1288">
        <v>0</v>
      </c>
      <c r="DN69" s="473">
        <v>0</v>
      </c>
      <c r="DO69" s="473">
        <v>0</v>
      </c>
      <c r="DP69" s="473">
        <v>0</v>
      </c>
      <c r="DQ69" s="2918">
        <v>0</v>
      </c>
      <c r="DR69" s="473">
        <v>0</v>
      </c>
      <c r="DS69" s="473">
        <v>0</v>
      </c>
      <c r="DT69" s="473">
        <v>0</v>
      </c>
      <c r="DU69" s="1288">
        <v>0</v>
      </c>
      <c r="DV69" s="473">
        <v>0</v>
      </c>
      <c r="DW69" s="1612">
        <v>0</v>
      </c>
      <c r="DX69" s="1612">
        <v>0</v>
      </c>
      <c r="DY69" s="1612">
        <v>0</v>
      </c>
      <c r="DZ69" s="523">
        <v>2469192.1823866698</v>
      </c>
      <c r="EA69" s="3011">
        <v>0</v>
      </c>
      <c r="EB69" s="247"/>
      <c r="EC69" s="247"/>
      <c r="ED69" s="247"/>
      <c r="EE69" s="247"/>
      <c r="EF69" s="247"/>
      <c r="EG69" s="247"/>
      <c r="EH69" s="247"/>
      <c r="EI69" s="247"/>
      <c r="EJ69" s="247"/>
      <c r="EK69" s="247"/>
      <c r="EL69" s="247"/>
      <c r="EM69" s="247"/>
      <c r="EN69" s="247"/>
      <c r="EO69" s="247"/>
      <c r="EP69" s="247"/>
      <c r="EQ69" s="247"/>
      <c r="ER69" s="247"/>
      <c r="ES69" s="247"/>
      <c r="ET69" s="247"/>
      <c r="EU69" s="247"/>
      <c r="EV69" s="247"/>
      <c r="EW69" s="247"/>
      <c r="EX69" s="247"/>
      <c r="EY69" s="247"/>
      <c r="EZ69" s="247"/>
      <c r="FA69" s="247"/>
      <c r="FB69" s="247"/>
      <c r="FC69" s="247"/>
      <c r="FD69" s="247"/>
      <c r="FE69" s="247"/>
      <c r="FF69" s="247"/>
      <c r="FG69" s="247"/>
      <c r="FH69" s="247"/>
      <c r="FI69" s="247"/>
      <c r="FJ69" s="247"/>
      <c r="FK69" s="247"/>
    </row>
    <row r="70" spans="1:167" ht="15.6" customHeight="1">
      <c r="A70" s="1799" t="s">
        <v>1403</v>
      </c>
      <c r="B70" s="171"/>
      <c r="C70" s="171"/>
      <c r="D70" s="247">
        <v>144</v>
      </c>
      <c r="E70" s="3059"/>
      <c r="F70" s="517" t="s">
        <v>772</v>
      </c>
      <c r="G70" s="3062"/>
      <c r="H70" s="3045"/>
      <c r="I70" s="2918">
        <v>2363566.7299199998</v>
      </c>
      <c r="J70" s="473">
        <v>0</v>
      </c>
      <c r="K70" s="473">
        <v>0</v>
      </c>
      <c r="L70" s="473">
        <v>0</v>
      </c>
      <c r="M70" s="473">
        <v>125665</v>
      </c>
      <c r="N70" s="1288">
        <v>-112700</v>
      </c>
      <c r="O70" s="1612">
        <v>2376531.7299199998</v>
      </c>
      <c r="P70" s="2990"/>
      <c r="S70" s="1287"/>
      <c r="T70" s="473" t="s">
        <v>772</v>
      </c>
      <c r="U70" s="473"/>
      <c r="V70" s="473"/>
      <c r="W70" s="2945" t="s">
        <v>1239</v>
      </c>
      <c r="X70" s="3047" t="s">
        <v>5755</v>
      </c>
      <c r="Y70" s="3080">
        <v>0.33333333333333331</v>
      </c>
      <c r="Z70" s="3080">
        <v>0.33333333333333331</v>
      </c>
      <c r="AA70" s="3080">
        <v>0.33333333333333331</v>
      </c>
      <c r="AB70" s="3026">
        <v>0</v>
      </c>
      <c r="AC70" s="3026">
        <v>0</v>
      </c>
      <c r="AD70" s="3026">
        <v>0</v>
      </c>
      <c r="AE70" s="3026">
        <v>0</v>
      </c>
      <c r="AF70" s="3026">
        <v>0</v>
      </c>
      <c r="AG70" s="3026">
        <v>0</v>
      </c>
      <c r="AH70" s="3026">
        <v>0</v>
      </c>
      <c r="AI70" s="3026">
        <v>0</v>
      </c>
      <c r="AJ70" s="3026">
        <v>0</v>
      </c>
      <c r="AK70" s="3026">
        <v>0</v>
      </c>
      <c r="AL70" s="3026">
        <v>0</v>
      </c>
      <c r="AM70" s="3026">
        <v>0</v>
      </c>
      <c r="AN70" s="3026">
        <v>0</v>
      </c>
      <c r="AO70" s="3026">
        <v>0</v>
      </c>
      <c r="AP70" s="3026">
        <v>0</v>
      </c>
      <c r="AQ70" s="3026">
        <v>0</v>
      </c>
      <c r="AR70" s="3026">
        <v>0</v>
      </c>
      <c r="AS70" s="3026">
        <v>0</v>
      </c>
      <c r="AT70" s="3026">
        <v>0</v>
      </c>
      <c r="AU70" s="3026">
        <v>0</v>
      </c>
      <c r="AV70" s="3026">
        <v>0</v>
      </c>
      <c r="AW70" s="3010">
        <v>1</v>
      </c>
      <c r="AX70" s="3011">
        <v>0</v>
      </c>
      <c r="AY70" s="5"/>
      <c r="AZ70" s="2918"/>
      <c r="BA70" s="473" t="s">
        <v>772</v>
      </c>
      <c r="BB70" s="3058"/>
      <c r="BC70" s="473"/>
      <c r="BD70" s="2918">
        <v>792177.24330666661</v>
      </c>
      <c r="BE70" s="473">
        <v>792177.24330666661</v>
      </c>
      <c r="BF70" s="473">
        <v>792177.24330666661</v>
      </c>
      <c r="BG70" s="2918">
        <v>0</v>
      </c>
      <c r="BH70" s="1288">
        <v>0</v>
      </c>
      <c r="BI70" s="473">
        <v>0</v>
      </c>
      <c r="BJ70" s="1288">
        <v>0</v>
      </c>
      <c r="BK70" s="3012">
        <v>0</v>
      </c>
      <c r="BL70" s="2918">
        <v>0</v>
      </c>
      <c r="BM70" s="473">
        <v>0</v>
      </c>
      <c r="BN70" s="473">
        <v>0</v>
      </c>
      <c r="BO70" s="1288">
        <v>0</v>
      </c>
      <c r="BP70" s="473">
        <v>0</v>
      </c>
      <c r="BQ70" s="473">
        <v>0</v>
      </c>
      <c r="BR70" s="473">
        <v>0</v>
      </c>
      <c r="BS70" s="2918">
        <v>0</v>
      </c>
      <c r="BT70" s="473">
        <v>0</v>
      </c>
      <c r="BU70" s="473">
        <v>0</v>
      </c>
      <c r="BV70" s="473">
        <v>0</v>
      </c>
      <c r="BW70" s="1288">
        <v>0</v>
      </c>
      <c r="BX70" s="473">
        <v>0</v>
      </c>
      <c r="BY70" s="1612">
        <v>0</v>
      </c>
      <c r="BZ70" s="473">
        <v>0</v>
      </c>
      <c r="CA70" s="1612">
        <v>0</v>
      </c>
      <c r="CB70" s="523">
        <v>2376531.7299199998</v>
      </c>
      <c r="CC70" s="523">
        <v>2376531.7299199998</v>
      </c>
      <c r="CD70" s="3011">
        <v>0</v>
      </c>
      <c r="CE70" s="5"/>
      <c r="CF70" s="2918"/>
      <c r="CG70" s="473" t="s">
        <v>772</v>
      </c>
      <c r="CH70" s="3058"/>
      <c r="CI70" s="1288"/>
      <c r="CJ70" s="1612">
        <v>2376531.7299199998</v>
      </c>
      <c r="CK70" s="1612">
        <v>0</v>
      </c>
      <c r="CL70" s="2918">
        <v>0</v>
      </c>
      <c r="CM70" s="1288">
        <v>0</v>
      </c>
      <c r="CN70" s="1612">
        <v>0</v>
      </c>
      <c r="CO70" s="1612">
        <v>0</v>
      </c>
      <c r="CP70" s="1612">
        <v>0</v>
      </c>
      <c r="CQ70" s="1612">
        <v>0</v>
      </c>
      <c r="CR70" s="1612">
        <v>0</v>
      </c>
      <c r="CS70" s="1612">
        <v>0</v>
      </c>
      <c r="CT70" s="1192">
        <v>2376531.7299199998</v>
      </c>
      <c r="CU70" s="3011">
        <v>0</v>
      </c>
      <c r="CV70" s="5"/>
      <c r="CW70" s="5"/>
      <c r="CX70" s="2918"/>
      <c r="CY70" s="473" t="s">
        <v>772</v>
      </c>
      <c r="CZ70" s="3058"/>
      <c r="DA70" s="473"/>
      <c r="DB70" s="2918">
        <v>787855.57663999987</v>
      </c>
      <c r="DC70" s="473">
        <v>787855.57663999987</v>
      </c>
      <c r="DD70" s="473">
        <v>787855.57663999987</v>
      </c>
      <c r="DE70" s="2918">
        <v>0</v>
      </c>
      <c r="DF70" s="1288">
        <v>0</v>
      </c>
      <c r="DG70" s="473">
        <v>0</v>
      </c>
      <c r="DH70" s="1288">
        <v>0</v>
      </c>
      <c r="DI70" s="3012">
        <v>0</v>
      </c>
      <c r="DJ70" s="2918">
        <v>0</v>
      </c>
      <c r="DK70" s="473">
        <v>0</v>
      </c>
      <c r="DL70" s="473">
        <v>0</v>
      </c>
      <c r="DM70" s="1288">
        <v>0</v>
      </c>
      <c r="DN70" s="473">
        <v>0</v>
      </c>
      <c r="DO70" s="473">
        <v>0</v>
      </c>
      <c r="DP70" s="473">
        <v>0</v>
      </c>
      <c r="DQ70" s="2918">
        <v>0</v>
      </c>
      <c r="DR70" s="473">
        <v>0</v>
      </c>
      <c r="DS70" s="473">
        <v>0</v>
      </c>
      <c r="DT70" s="473">
        <v>0</v>
      </c>
      <c r="DU70" s="1288">
        <v>0</v>
      </c>
      <c r="DV70" s="473">
        <v>0</v>
      </c>
      <c r="DW70" s="1612">
        <v>0</v>
      </c>
      <c r="DX70" s="1612">
        <v>0</v>
      </c>
      <c r="DY70" s="1612">
        <v>0</v>
      </c>
      <c r="DZ70" s="523">
        <v>2363566.7299199998</v>
      </c>
      <c r="EA70" s="3011">
        <v>0</v>
      </c>
      <c r="EB70" s="247"/>
      <c r="EC70" s="247"/>
      <c r="ED70" s="247"/>
      <c r="EE70" s="247"/>
      <c r="EF70" s="247"/>
      <c r="EG70" s="247"/>
      <c r="EH70" s="247"/>
      <c r="EI70" s="247"/>
      <c r="EJ70" s="247"/>
      <c r="EK70" s="247"/>
      <c r="EL70" s="247"/>
      <c r="EM70" s="247"/>
      <c r="EN70" s="247"/>
      <c r="EO70" s="247"/>
      <c r="EP70" s="247"/>
      <c r="EQ70" s="247"/>
      <c r="ER70" s="247"/>
      <c r="ES70" s="247"/>
      <c r="ET70" s="247"/>
      <c r="EU70" s="247"/>
      <c r="EV70" s="247"/>
      <c r="EW70" s="247"/>
      <c r="EX70" s="247"/>
      <c r="EY70" s="247"/>
      <c r="EZ70" s="247"/>
      <c r="FA70" s="247"/>
      <c r="FB70" s="247"/>
      <c r="FC70" s="247"/>
      <c r="FD70" s="247"/>
      <c r="FE70" s="247"/>
      <c r="FF70" s="247"/>
      <c r="FG70" s="247"/>
      <c r="FH70" s="247"/>
      <c r="FI70" s="247"/>
      <c r="FJ70" s="247"/>
      <c r="FK70" s="247"/>
    </row>
    <row r="71" spans="1:167" ht="15.6" customHeight="1">
      <c r="A71" s="1799" t="s">
        <v>5746</v>
      </c>
      <c r="B71" s="171"/>
      <c r="C71" s="171"/>
      <c r="E71" s="3059"/>
      <c r="F71" s="3057"/>
      <c r="G71" s="3062"/>
      <c r="H71" s="3045"/>
      <c r="I71" s="2918"/>
      <c r="J71" s="473"/>
      <c r="K71" s="473"/>
      <c r="L71" s="473"/>
      <c r="M71" s="473"/>
      <c r="N71" s="1288"/>
      <c r="O71" s="1612"/>
      <c r="P71" s="2990"/>
      <c r="S71" s="1287"/>
      <c r="T71" s="473">
        <v>0</v>
      </c>
      <c r="U71" s="473"/>
      <c r="V71" s="473"/>
      <c r="W71" s="2945"/>
      <c r="X71" s="477"/>
      <c r="Y71" s="3026"/>
      <c r="Z71" s="3027"/>
      <c r="AA71" s="3028"/>
      <c r="AB71" s="3026"/>
      <c r="AC71" s="3029"/>
      <c r="AD71" s="3027"/>
      <c r="AE71" s="3029"/>
      <c r="AF71" s="3029"/>
      <c r="AG71" s="3030"/>
      <c r="AH71" s="3027"/>
      <c r="AI71" s="3027"/>
      <c r="AJ71" s="3028"/>
      <c r="AK71" s="3026"/>
      <c r="AL71" s="3027"/>
      <c r="AM71" s="3029"/>
      <c r="AN71" s="3031"/>
      <c r="AO71" s="3028"/>
      <c r="AP71" s="3028"/>
      <c r="AQ71" s="3028"/>
      <c r="AR71" s="3028"/>
      <c r="AS71" s="3032"/>
      <c r="AT71" s="3033"/>
      <c r="AU71" s="3034"/>
      <c r="AV71" s="3034"/>
      <c r="AW71" s="3010">
        <v>0</v>
      </c>
      <c r="AX71" s="3011">
        <v>0</v>
      </c>
      <c r="AY71" s="5"/>
      <c r="AZ71" s="2918"/>
      <c r="BA71" s="473">
        <v>0</v>
      </c>
      <c r="BB71" s="3058"/>
      <c r="BC71" s="473"/>
      <c r="BD71" s="2918">
        <v>0</v>
      </c>
      <c r="BE71" s="473">
        <v>0</v>
      </c>
      <c r="BF71" s="473">
        <v>0</v>
      </c>
      <c r="BG71" s="2918">
        <v>0</v>
      </c>
      <c r="BH71" s="1288">
        <v>0</v>
      </c>
      <c r="BI71" s="473">
        <v>0</v>
      </c>
      <c r="BJ71" s="1288">
        <v>0</v>
      </c>
      <c r="BK71" s="3012">
        <v>0</v>
      </c>
      <c r="BL71" s="2918">
        <v>0</v>
      </c>
      <c r="BM71" s="473">
        <v>0</v>
      </c>
      <c r="BN71" s="473">
        <v>0</v>
      </c>
      <c r="BO71" s="1288">
        <v>0</v>
      </c>
      <c r="BP71" s="473">
        <v>0</v>
      </c>
      <c r="BQ71" s="473">
        <v>0</v>
      </c>
      <c r="BR71" s="473">
        <v>0</v>
      </c>
      <c r="BS71" s="2918">
        <v>0</v>
      </c>
      <c r="BT71" s="473">
        <v>0</v>
      </c>
      <c r="BU71" s="473">
        <v>0</v>
      </c>
      <c r="BV71" s="473">
        <v>0</v>
      </c>
      <c r="BW71" s="1288">
        <v>0</v>
      </c>
      <c r="BX71" s="473">
        <v>0</v>
      </c>
      <c r="BY71" s="1612">
        <v>0</v>
      </c>
      <c r="BZ71" s="473">
        <v>0</v>
      </c>
      <c r="CA71" s="1612">
        <v>0</v>
      </c>
      <c r="CB71" s="523">
        <v>0</v>
      </c>
      <c r="CC71" s="523">
        <v>0</v>
      </c>
      <c r="CD71" s="3011">
        <v>0</v>
      </c>
      <c r="CE71" s="5"/>
      <c r="CF71" s="2918"/>
      <c r="CG71" s="473">
        <v>0</v>
      </c>
      <c r="CH71" s="3058"/>
      <c r="CI71" s="1288"/>
      <c r="CJ71" s="1612">
        <v>0</v>
      </c>
      <c r="CK71" s="1612">
        <v>0</v>
      </c>
      <c r="CL71" s="2918">
        <v>0</v>
      </c>
      <c r="CM71" s="1288">
        <v>0</v>
      </c>
      <c r="CN71" s="1612">
        <v>0</v>
      </c>
      <c r="CO71" s="1612">
        <v>0</v>
      </c>
      <c r="CP71" s="1612">
        <v>0</v>
      </c>
      <c r="CQ71" s="1612">
        <v>0</v>
      </c>
      <c r="CR71" s="1612">
        <v>0</v>
      </c>
      <c r="CS71" s="1612">
        <v>0</v>
      </c>
      <c r="CT71" s="1192">
        <v>0</v>
      </c>
      <c r="CU71" s="3011">
        <v>0</v>
      </c>
      <c r="CV71" s="5"/>
      <c r="CW71" s="5"/>
      <c r="CX71" s="2918"/>
      <c r="CY71" s="473">
        <v>0</v>
      </c>
      <c r="CZ71" s="3058"/>
      <c r="DA71" s="473"/>
      <c r="DB71" s="2918">
        <v>0</v>
      </c>
      <c r="DC71" s="473">
        <v>0</v>
      </c>
      <c r="DD71" s="473">
        <v>0</v>
      </c>
      <c r="DE71" s="2918">
        <v>0</v>
      </c>
      <c r="DF71" s="1288">
        <v>0</v>
      </c>
      <c r="DG71" s="473">
        <v>0</v>
      </c>
      <c r="DH71" s="1288">
        <v>0</v>
      </c>
      <c r="DI71" s="3012">
        <v>0</v>
      </c>
      <c r="DJ71" s="2918">
        <v>0</v>
      </c>
      <c r="DK71" s="473">
        <v>0</v>
      </c>
      <c r="DL71" s="473">
        <v>0</v>
      </c>
      <c r="DM71" s="1288">
        <v>0</v>
      </c>
      <c r="DN71" s="473">
        <v>0</v>
      </c>
      <c r="DO71" s="473">
        <v>0</v>
      </c>
      <c r="DP71" s="473">
        <v>0</v>
      </c>
      <c r="DQ71" s="2918">
        <v>0</v>
      </c>
      <c r="DR71" s="473">
        <v>0</v>
      </c>
      <c r="DS71" s="473">
        <v>0</v>
      </c>
      <c r="DT71" s="473">
        <v>0</v>
      </c>
      <c r="DU71" s="1288">
        <v>0</v>
      </c>
      <c r="DV71" s="473">
        <v>0</v>
      </c>
      <c r="DW71" s="1612">
        <v>0</v>
      </c>
      <c r="DX71" s="1612">
        <v>0</v>
      </c>
      <c r="DY71" s="1612">
        <v>0</v>
      </c>
      <c r="DZ71" s="523">
        <v>0</v>
      </c>
      <c r="EA71" s="3011">
        <v>0</v>
      </c>
      <c r="EB71" s="247"/>
      <c r="EC71" s="247"/>
      <c r="ED71" s="247"/>
      <c r="EE71" s="247"/>
      <c r="EF71" s="247"/>
      <c r="EG71" s="247"/>
      <c r="EH71" s="247"/>
      <c r="EI71" s="247"/>
      <c r="EJ71" s="247"/>
      <c r="EK71" s="247"/>
      <c r="EL71" s="247"/>
      <c r="EM71" s="247"/>
      <c r="EN71" s="247"/>
      <c r="EO71" s="247"/>
      <c r="EP71" s="247"/>
      <c r="EQ71" s="247"/>
      <c r="ER71" s="247"/>
      <c r="ES71" s="247"/>
      <c r="ET71" s="247"/>
      <c r="EU71" s="247"/>
      <c r="EV71" s="247"/>
      <c r="EW71" s="247"/>
      <c r="EX71" s="247"/>
      <c r="EY71" s="247"/>
      <c r="EZ71" s="247"/>
      <c r="FA71" s="247"/>
      <c r="FB71" s="247"/>
      <c r="FC71" s="247"/>
      <c r="FD71" s="247"/>
      <c r="FE71" s="247"/>
      <c r="FF71" s="247"/>
      <c r="FG71" s="247"/>
      <c r="FH71" s="247"/>
      <c r="FI71" s="247"/>
      <c r="FJ71" s="247"/>
      <c r="FK71" s="247"/>
    </row>
    <row r="72" spans="1:167" ht="15.6" customHeight="1">
      <c r="A72" s="1799" t="s">
        <v>5746</v>
      </c>
      <c r="B72" s="171"/>
      <c r="C72" s="171"/>
      <c r="E72" s="3059"/>
      <c r="F72" s="3057"/>
      <c r="G72" s="3062"/>
      <c r="H72" s="3045"/>
      <c r="I72" s="2918"/>
      <c r="J72" s="473"/>
      <c r="K72" s="473"/>
      <c r="L72" s="473"/>
      <c r="M72" s="473"/>
      <c r="N72" s="1288"/>
      <c r="O72" s="1612"/>
      <c r="P72" s="2990"/>
      <c r="S72" s="1287"/>
      <c r="T72" s="473">
        <v>0</v>
      </c>
      <c r="U72" s="473"/>
      <c r="V72" s="473"/>
      <c r="W72" s="2945"/>
      <c r="X72" s="477"/>
      <c r="Y72" s="3026"/>
      <c r="Z72" s="3027"/>
      <c r="AA72" s="3028"/>
      <c r="AB72" s="3026"/>
      <c r="AC72" s="3029"/>
      <c r="AD72" s="3027"/>
      <c r="AE72" s="3029"/>
      <c r="AF72" s="3029"/>
      <c r="AG72" s="3030"/>
      <c r="AH72" s="3027"/>
      <c r="AI72" s="3027"/>
      <c r="AJ72" s="3028"/>
      <c r="AK72" s="3026"/>
      <c r="AL72" s="3027"/>
      <c r="AM72" s="3029"/>
      <c r="AN72" s="3031"/>
      <c r="AO72" s="3028"/>
      <c r="AP72" s="3028"/>
      <c r="AQ72" s="3028"/>
      <c r="AR72" s="3028"/>
      <c r="AS72" s="3032"/>
      <c r="AT72" s="3033"/>
      <c r="AU72" s="3034"/>
      <c r="AV72" s="3034"/>
      <c r="AW72" s="3010">
        <v>0</v>
      </c>
      <c r="AX72" s="3011">
        <v>0</v>
      </c>
      <c r="AY72" s="5"/>
      <c r="AZ72" s="2918"/>
      <c r="BA72" s="473">
        <v>0</v>
      </c>
      <c r="BB72" s="3058"/>
      <c r="BC72" s="473"/>
      <c r="BD72" s="2918">
        <v>0</v>
      </c>
      <c r="BE72" s="473">
        <v>0</v>
      </c>
      <c r="BF72" s="473">
        <v>0</v>
      </c>
      <c r="BG72" s="2918">
        <v>0</v>
      </c>
      <c r="BH72" s="1288">
        <v>0</v>
      </c>
      <c r="BI72" s="473">
        <v>0</v>
      </c>
      <c r="BJ72" s="1288">
        <v>0</v>
      </c>
      <c r="BK72" s="3012">
        <v>0</v>
      </c>
      <c r="BL72" s="2918">
        <v>0</v>
      </c>
      <c r="BM72" s="473">
        <v>0</v>
      </c>
      <c r="BN72" s="473">
        <v>0</v>
      </c>
      <c r="BO72" s="1288">
        <v>0</v>
      </c>
      <c r="BP72" s="473">
        <v>0</v>
      </c>
      <c r="BQ72" s="473">
        <v>0</v>
      </c>
      <c r="BR72" s="473">
        <v>0</v>
      </c>
      <c r="BS72" s="2918">
        <v>0</v>
      </c>
      <c r="BT72" s="473">
        <v>0</v>
      </c>
      <c r="BU72" s="473">
        <v>0</v>
      </c>
      <c r="BV72" s="473">
        <v>0</v>
      </c>
      <c r="BW72" s="1288">
        <v>0</v>
      </c>
      <c r="BX72" s="473">
        <v>0</v>
      </c>
      <c r="BY72" s="1612">
        <v>0</v>
      </c>
      <c r="BZ72" s="473">
        <v>0</v>
      </c>
      <c r="CA72" s="1612">
        <v>0</v>
      </c>
      <c r="CB72" s="523">
        <v>0</v>
      </c>
      <c r="CC72" s="523">
        <v>0</v>
      </c>
      <c r="CD72" s="3011">
        <v>0</v>
      </c>
      <c r="CE72" s="5"/>
      <c r="CF72" s="2918"/>
      <c r="CG72" s="473">
        <v>0</v>
      </c>
      <c r="CH72" s="3058"/>
      <c r="CI72" s="1288"/>
      <c r="CJ72" s="1612">
        <v>0</v>
      </c>
      <c r="CK72" s="1612">
        <v>0</v>
      </c>
      <c r="CL72" s="2918">
        <v>0</v>
      </c>
      <c r="CM72" s="1288">
        <v>0</v>
      </c>
      <c r="CN72" s="1612">
        <v>0</v>
      </c>
      <c r="CO72" s="1612">
        <v>0</v>
      </c>
      <c r="CP72" s="1612">
        <v>0</v>
      </c>
      <c r="CQ72" s="1612">
        <v>0</v>
      </c>
      <c r="CR72" s="1612">
        <v>0</v>
      </c>
      <c r="CS72" s="1612">
        <v>0</v>
      </c>
      <c r="CT72" s="1192">
        <v>0</v>
      </c>
      <c r="CU72" s="3011">
        <v>0</v>
      </c>
      <c r="CV72" s="5"/>
      <c r="CW72" s="5"/>
      <c r="CX72" s="2918"/>
      <c r="CY72" s="473">
        <v>0</v>
      </c>
      <c r="CZ72" s="3058"/>
      <c r="DA72" s="473"/>
      <c r="DB72" s="2918">
        <v>0</v>
      </c>
      <c r="DC72" s="473">
        <v>0</v>
      </c>
      <c r="DD72" s="473">
        <v>0</v>
      </c>
      <c r="DE72" s="2918">
        <v>0</v>
      </c>
      <c r="DF72" s="1288">
        <v>0</v>
      </c>
      <c r="DG72" s="473">
        <v>0</v>
      </c>
      <c r="DH72" s="1288">
        <v>0</v>
      </c>
      <c r="DI72" s="3012">
        <v>0</v>
      </c>
      <c r="DJ72" s="2918">
        <v>0</v>
      </c>
      <c r="DK72" s="473">
        <v>0</v>
      </c>
      <c r="DL72" s="473">
        <v>0</v>
      </c>
      <c r="DM72" s="1288">
        <v>0</v>
      </c>
      <c r="DN72" s="473">
        <v>0</v>
      </c>
      <c r="DO72" s="473">
        <v>0</v>
      </c>
      <c r="DP72" s="473">
        <v>0</v>
      </c>
      <c r="DQ72" s="2918">
        <v>0</v>
      </c>
      <c r="DR72" s="473">
        <v>0</v>
      </c>
      <c r="DS72" s="473">
        <v>0</v>
      </c>
      <c r="DT72" s="473">
        <v>0</v>
      </c>
      <c r="DU72" s="1288">
        <v>0</v>
      </c>
      <c r="DV72" s="473">
        <v>0</v>
      </c>
      <c r="DW72" s="1612">
        <v>0</v>
      </c>
      <c r="DX72" s="1612">
        <v>0</v>
      </c>
      <c r="DY72" s="1612">
        <v>0</v>
      </c>
      <c r="DZ72" s="523">
        <v>0</v>
      </c>
      <c r="EA72" s="3011">
        <v>0</v>
      </c>
      <c r="EB72" s="247"/>
      <c r="EC72" s="247"/>
      <c r="ED72" s="247"/>
      <c r="EE72" s="247"/>
      <c r="EF72" s="247"/>
      <c r="EG72" s="247"/>
      <c r="EH72" s="247"/>
      <c r="EI72" s="247"/>
      <c r="EJ72" s="247"/>
      <c r="EK72" s="247"/>
      <c r="EL72" s="247"/>
      <c r="EM72" s="247"/>
      <c r="EN72" s="247"/>
      <c r="EO72" s="247"/>
      <c r="EP72" s="247"/>
      <c r="EQ72" s="247"/>
      <c r="ER72" s="247"/>
      <c r="ES72" s="247"/>
      <c r="ET72" s="247"/>
      <c r="EU72" s="247"/>
      <c r="EV72" s="247"/>
      <c r="EW72" s="247"/>
      <c r="EX72" s="247"/>
      <c r="EY72" s="247"/>
      <c r="EZ72" s="247"/>
      <c r="FA72" s="247"/>
      <c r="FB72" s="247"/>
      <c r="FC72" s="247"/>
      <c r="FD72" s="247"/>
      <c r="FE72" s="247"/>
      <c r="FF72" s="247"/>
      <c r="FG72" s="247"/>
      <c r="FH72" s="247"/>
      <c r="FI72" s="247"/>
      <c r="FJ72" s="247"/>
      <c r="FK72" s="247"/>
    </row>
    <row r="73" spans="1:167" ht="15.6" customHeight="1">
      <c r="A73" s="1799" t="s">
        <v>1403</v>
      </c>
      <c r="B73" s="171"/>
      <c r="C73" s="171"/>
      <c r="D73" s="247">
        <v>152</v>
      </c>
      <c r="E73" s="3044"/>
      <c r="F73" s="3057" t="s">
        <v>774</v>
      </c>
      <c r="G73" s="3062"/>
      <c r="H73" s="3045"/>
      <c r="I73" s="2918">
        <v>8638229.0710333511</v>
      </c>
      <c r="J73" s="473">
        <v>366900</v>
      </c>
      <c r="K73" s="473">
        <v>2064100</v>
      </c>
      <c r="L73" s="473">
        <v>5994000</v>
      </c>
      <c r="M73" s="473">
        <v>941800</v>
      </c>
      <c r="N73" s="1288">
        <v>-815300</v>
      </c>
      <c r="O73" s="1612">
        <v>17189729.071033351</v>
      </c>
      <c r="P73" s="2990"/>
      <c r="S73" s="1287"/>
      <c r="T73" s="473" t="s">
        <v>774</v>
      </c>
      <c r="U73" s="473"/>
      <c r="V73" s="473"/>
      <c r="W73" s="2945" t="s">
        <v>1239</v>
      </c>
      <c r="X73" s="477" t="s">
        <v>5756</v>
      </c>
      <c r="Y73" s="3026"/>
      <c r="Z73" s="3027"/>
      <c r="AA73" s="3028"/>
      <c r="AB73" s="3026"/>
      <c r="AC73" s="3029"/>
      <c r="AD73" s="3027"/>
      <c r="AE73" s="3029"/>
      <c r="AF73" s="3029"/>
      <c r="AG73" s="3030"/>
      <c r="AH73" s="3027"/>
      <c r="AI73" s="3027"/>
      <c r="AJ73" s="3028"/>
      <c r="AK73" s="3026"/>
      <c r="AL73" s="3027"/>
      <c r="AM73" s="3029"/>
      <c r="AN73" s="3081">
        <v>1</v>
      </c>
      <c r="AO73" s="3028"/>
      <c r="AP73" s="3028"/>
      <c r="AQ73" s="3028"/>
      <c r="AR73" s="3028"/>
      <c r="AS73" s="3032"/>
      <c r="AT73" s="3033"/>
      <c r="AU73" s="3034"/>
      <c r="AV73" s="3034"/>
      <c r="AW73" s="3010">
        <v>1</v>
      </c>
      <c r="AX73" s="3011">
        <v>0</v>
      </c>
      <c r="AY73" s="5"/>
      <c r="AZ73" s="2918"/>
      <c r="BA73" s="473" t="s">
        <v>774</v>
      </c>
      <c r="BB73" s="3058"/>
      <c r="BC73" s="473"/>
      <c r="BD73" s="2918">
        <v>0</v>
      </c>
      <c r="BE73" s="473">
        <v>0</v>
      </c>
      <c r="BF73" s="473">
        <v>0</v>
      </c>
      <c r="BG73" s="2918">
        <v>0</v>
      </c>
      <c r="BH73" s="1288">
        <v>0</v>
      </c>
      <c r="BI73" s="473">
        <v>0</v>
      </c>
      <c r="BJ73" s="1288">
        <v>0</v>
      </c>
      <c r="BK73" s="3012">
        <v>0</v>
      </c>
      <c r="BL73" s="2918">
        <v>0</v>
      </c>
      <c r="BM73" s="473">
        <v>0</v>
      </c>
      <c r="BN73" s="473">
        <v>0</v>
      </c>
      <c r="BO73" s="1288">
        <v>0</v>
      </c>
      <c r="BP73" s="473">
        <v>0</v>
      </c>
      <c r="BQ73" s="473">
        <v>0</v>
      </c>
      <c r="BR73" s="473">
        <v>0</v>
      </c>
      <c r="BS73" s="2918">
        <v>17189729.071033351</v>
      </c>
      <c r="BT73" s="473">
        <v>0</v>
      </c>
      <c r="BU73" s="473">
        <v>0</v>
      </c>
      <c r="BV73" s="473">
        <v>0</v>
      </c>
      <c r="BW73" s="1288">
        <v>0</v>
      </c>
      <c r="BX73" s="473">
        <v>0</v>
      </c>
      <c r="BY73" s="1612">
        <v>0</v>
      </c>
      <c r="BZ73" s="473">
        <v>0</v>
      </c>
      <c r="CA73" s="1612">
        <v>0</v>
      </c>
      <c r="CB73" s="523">
        <v>17189729.071033351</v>
      </c>
      <c r="CC73" s="523">
        <v>17189729.071033351</v>
      </c>
      <c r="CD73" s="3011">
        <v>0</v>
      </c>
      <c r="CE73" s="5"/>
      <c r="CF73" s="2918"/>
      <c r="CG73" s="473" t="s">
        <v>774</v>
      </c>
      <c r="CH73" s="3058"/>
      <c r="CI73" s="1288"/>
      <c r="CJ73" s="1612">
        <v>0</v>
      </c>
      <c r="CK73" s="1612">
        <v>0</v>
      </c>
      <c r="CL73" s="2918">
        <v>0</v>
      </c>
      <c r="CM73" s="1288">
        <v>0</v>
      </c>
      <c r="CN73" s="1612">
        <v>0</v>
      </c>
      <c r="CO73" s="1612">
        <v>17189729.071033351</v>
      </c>
      <c r="CP73" s="1612">
        <v>0</v>
      </c>
      <c r="CQ73" s="1612">
        <v>0</v>
      </c>
      <c r="CR73" s="1612">
        <v>0</v>
      </c>
      <c r="CS73" s="1612">
        <v>0</v>
      </c>
      <c r="CT73" s="1192">
        <v>17189729.071033351</v>
      </c>
      <c r="CU73" s="3011">
        <v>0</v>
      </c>
      <c r="CV73" s="5"/>
      <c r="CW73" s="5"/>
      <c r="CX73" s="2918"/>
      <c r="CY73" s="473" t="s">
        <v>774</v>
      </c>
      <c r="CZ73" s="3058"/>
      <c r="DA73" s="473"/>
      <c r="DB73" s="2918">
        <v>0</v>
      </c>
      <c r="DC73" s="473">
        <v>0</v>
      </c>
      <c r="DD73" s="473">
        <v>0</v>
      </c>
      <c r="DE73" s="2918">
        <v>0</v>
      </c>
      <c r="DF73" s="1288">
        <v>0</v>
      </c>
      <c r="DG73" s="473">
        <v>0</v>
      </c>
      <c r="DH73" s="1288">
        <v>0</v>
      </c>
      <c r="DI73" s="3012">
        <v>0</v>
      </c>
      <c r="DJ73" s="2918">
        <v>0</v>
      </c>
      <c r="DK73" s="473">
        <v>0</v>
      </c>
      <c r="DL73" s="473">
        <v>0</v>
      </c>
      <c r="DM73" s="1288">
        <v>0</v>
      </c>
      <c r="DN73" s="473">
        <v>0</v>
      </c>
      <c r="DO73" s="473">
        <v>0</v>
      </c>
      <c r="DP73" s="473">
        <v>0</v>
      </c>
      <c r="DQ73" s="2918">
        <v>8638229.0710333511</v>
      </c>
      <c r="DR73" s="473">
        <v>0</v>
      </c>
      <c r="DS73" s="473">
        <v>0</v>
      </c>
      <c r="DT73" s="473">
        <v>0</v>
      </c>
      <c r="DU73" s="1288">
        <v>0</v>
      </c>
      <c r="DV73" s="473">
        <v>0</v>
      </c>
      <c r="DW73" s="1612">
        <v>0</v>
      </c>
      <c r="DX73" s="1612">
        <v>0</v>
      </c>
      <c r="DY73" s="1612">
        <v>0</v>
      </c>
      <c r="DZ73" s="523">
        <v>8638229.0710333511</v>
      </c>
      <c r="EA73" s="3011">
        <v>0</v>
      </c>
      <c r="EB73" s="247"/>
      <c r="EC73" s="247"/>
      <c r="ED73" s="247"/>
      <c r="EE73" s="247"/>
      <c r="EF73" s="247"/>
      <c r="EG73" s="247"/>
      <c r="EH73" s="247"/>
      <c r="EI73" s="247"/>
      <c r="EJ73" s="247"/>
      <c r="EK73" s="247"/>
      <c r="EL73" s="247"/>
      <c r="EM73" s="247"/>
      <c r="EN73" s="247"/>
      <c r="EO73" s="247"/>
      <c r="EP73" s="247"/>
      <c r="EQ73" s="247"/>
      <c r="ER73" s="247"/>
      <c r="ES73" s="247"/>
      <c r="ET73" s="247"/>
      <c r="EU73" s="247"/>
      <c r="EV73" s="247"/>
      <c r="EW73" s="247"/>
      <c r="EX73" s="247"/>
      <c r="EY73" s="247"/>
      <c r="EZ73" s="247"/>
      <c r="FA73" s="247"/>
      <c r="FB73" s="247"/>
      <c r="FC73" s="247"/>
      <c r="FD73" s="247"/>
      <c r="FE73" s="247"/>
      <c r="FF73" s="247"/>
      <c r="FG73" s="247"/>
      <c r="FH73" s="247"/>
      <c r="FI73" s="247"/>
      <c r="FJ73" s="247"/>
      <c r="FK73" s="247"/>
    </row>
    <row r="74" spans="1:167" ht="15.6" customHeight="1">
      <c r="A74" s="1799" t="s">
        <v>1403</v>
      </c>
      <c r="B74" s="171"/>
      <c r="C74" s="171"/>
      <c r="D74" s="247">
        <v>160</v>
      </c>
      <c r="E74" s="3044"/>
      <c r="F74" s="3057" t="s">
        <v>778</v>
      </c>
      <c r="G74" s="3062"/>
      <c r="H74" s="3045"/>
      <c r="I74" s="2918">
        <v>8723862.9159533307</v>
      </c>
      <c r="J74" s="473">
        <v>181500</v>
      </c>
      <c r="K74" s="473">
        <v>2205000</v>
      </c>
      <c r="L74" s="473">
        <v>4051000</v>
      </c>
      <c r="M74" s="473">
        <v>708100</v>
      </c>
      <c r="N74" s="1288">
        <v>-718600</v>
      </c>
      <c r="O74" s="1612">
        <v>15150862.915953331</v>
      </c>
      <c r="P74" s="2990"/>
      <c r="S74" s="1287"/>
      <c r="T74" s="473" t="s">
        <v>778</v>
      </c>
      <c r="U74" s="473"/>
      <c r="V74" s="473"/>
      <c r="W74" s="2945" t="s">
        <v>1239</v>
      </c>
      <c r="X74" s="477" t="s">
        <v>5756</v>
      </c>
      <c r="Y74" s="3026"/>
      <c r="Z74" s="3027"/>
      <c r="AA74" s="3028"/>
      <c r="AB74" s="3026"/>
      <c r="AC74" s="3029"/>
      <c r="AD74" s="3027"/>
      <c r="AE74" s="3029"/>
      <c r="AF74" s="3029"/>
      <c r="AG74" s="3030"/>
      <c r="AH74" s="3027"/>
      <c r="AI74" s="3027"/>
      <c r="AJ74" s="3028"/>
      <c r="AK74" s="3026"/>
      <c r="AL74" s="3027"/>
      <c r="AM74" s="3029"/>
      <c r="AN74" s="3031"/>
      <c r="AO74" s="3028"/>
      <c r="AP74" s="3082">
        <v>1</v>
      </c>
      <c r="AQ74" s="3028"/>
      <c r="AR74" s="3028"/>
      <c r="AS74" s="3032"/>
      <c r="AT74" s="3033"/>
      <c r="AU74" s="3034"/>
      <c r="AV74" s="3034"/>
      <c r="AW74" s="3010">
        <v>1</v>
      </c>
      <c r="AX74" s="3011">
        <v>0</v>
      </c>
      <c r="AY74" s="5"/>
      <c r="AZ74" s="2918"/>
      <c r="BA74" s="473" t="s">
        <v>778</v>
      </c>
      <c r="BB74" s="3058"/>
      <c r="BC74" s="473"/>
      <c r="BD74" s="2918">
        <v>0</v>
      </c>
      <c r="BE74" s="473">
        <v>0</v>
      </c>
      <c r="BF74" s="473">
        <v>0</v>
      </c>
      <c r="BG74" s="2918">
        <v>0</v>
      </c>
      <c r="BH74" s="1288">
        <v>0</v>
      </c>
      <c r="BI74" s="473">
        <v>0</v>
      </c>
      <c r="BJ74" s="1288">
        <v>0</v>
      </c>
      <c r="BK74" s="3012">
        <v>0</v>
      </c>
      <c r="BL74" s="2918">
        <v>0</v>
      </c>
      <c r="BM74" s="473">
        <v>0</v>
      </c>
      <c r="BN74" s="473">
        <v>0</v>
      </c>
      <c r="BO74" s="1288">
        <v>0</v>
      </c>
      <c r="BP74" s="473">
        <v>0</v>
      </c>
      <c r="BQ74" s="473">
        <v>0</v>
      </c>
      <c r="BR74" s="473">
        <v>0</v>
      </c>
      <c r="BS74" s="2918">
        <v>0</v>
      </c>
      <c r="BT74" s="473">
        <v>0</v>
      </c>
      <c r="BU74" s="473">
        <v>15150862.915953331</v>
      </c>
      <c r="BV74" s="473">
        <v>0</v>
      </c>
      <c r="BW74" s="1288">
        <v>0</v>
      </c>
      <c r="BX74" s="473">
        <v>0</v>
      </c>
      <c r="BY74" s="1612">
        <v>0</v>
      </c>
      <c r="BZ74" s="473">
        <v>0</v>
      </c>
      <c r="CA74" s="1612">
        <v>0</v>
      </c>
      <c r="CB74" s="523">
        <v>15150862.915953331</v>
      </c>
      <c r="CC74" s="523">
        <v>15150862.915953331</v>
      </c>
      <c r="CD74" s="3011">
        <v>0</v>
      </c>
      <c r="CE74" s="5"/>
      <c r="CF74" s="2918"/>
      <c r="CG74" s="473" t="s">
        <v>778</v>
      </c>
      <c r="CH74" s="3058"/>
      <c r="CI74" s="1288"/>
      <c r="CJ74" s="1612">
        <v>0</v>
      </c>
      <c r="CK74" s="1612">
        <v>0</v>
      </c>
      <c r="CL74" s="2918">
        <v>0</v>
      </c>
      <c r="CM74" s="1288">
        <v>0</v>
      </c>
      <c r="CN74" s="1612">
        <v>0</v>
      </c>
      <c r="CO74" s="1612">
        <v>15150862.915953331</v>
      </c>
      <c r="CP74" s="1612">
        <v>0</v>
      </c>
      <c r="CQ74" s="1612">
        <v>0</v>
      </c>
      <c r="CR74" s="1612">
        <v>0</v>
      </c>
      <c r="CS74" s="1612">
        <v>0</v>
      </c>
      <c r="CT74" s="1192">
        <v>15150862.915953331</v>
      </c>
      <c r="CU74" s="3011">
        <v>0</v>
      </c>
      <c r="CV74" s="5"/>
      <c r="CW74" s="5"/>
      <c r="CX74" s="2918"/>
      <c r="CY74" s="473" t="s">
        <v>778</v>
      </c>
      <c r="CZ74" s="3058"/>
      <c r="DA74" s="473"/>
      <c r="DB74" s="2918">
        <v>0</v>
      </c>
      <c r="DC74" s="473">
        <v>0</v>
      </c>
      <c r="DD74" s="473">
        <v>0</v>
      </c>
      <c r="DE74" s="2918">
        <v>0</v>
      </c>
      <c r="DF74" s="1288">
        <v>0</v>
      </c>
      <c r="DG74" s="473">
        <v>0</v>
      </c>
      <c r="DH74" s="1288">
        <v>0</v>
      </c>
      <c r="DI74" s="3012">
        <v>0</v>
      </c>
      <c r="DJ74" s="2918">
        <v>0</v>
      </c>
      <c r="DK74" s="473">
        <v>0</v>
      </c>
      <c r="DL74" s="473">
        <v>0</v>
      </c>
      <c r="DM74" s="1288">
        <v>0</v>
      </c>
      <c r="DN74" s="473">
        <v>0</v>
      </c>
      <c r="DO74" s="473">
        <v>0</v>
      </c>
      <c r="DP74" s="473">
        <v>0</v>
      </c>
      <c r="DQ74" s="2918">
        <v>0</v>
      </c>
      <c r="DR74" s="473">
        <v>0</v>
      </c>
      <c r="DS74" s="473">
        <v>8723862.9159533307</v>
      </c>
      <c r="DT74" s="473">
        <v>0</v>
      </c>
      <c r="DU74" s="1288">
        <v>0</v>
      </c>
      <c r="DV74" s="473">
        <v>0</v>
      </c>
      <c r="DW74" s="1612">
        <v>0</v>
      </c>
      <c r="DX74" s="1612">
        <v>0</v>
      </c>
      <c r="DY74" s="1612">
        <v>0</v>
      </c>
      <c r="DZ74" s="523">
        <v>8723862.9159533307</v>
      </c>
      <c r="EA74" s="3011">
        <v>0</v>
      </c>
      <c r="EB74" s="247"/>
      <c r="EC74" s="247"/>
      <c r="ED74" s="247"/>
      <c r="EE74" s="247"/>
      <c r="EF74" s="247"/>
      <c r="EG74" s="247"/>
      <c r="EH74" s="247"/>
      <c r="EI74" s="247"/>
      <c r="EJ74" s="247"/>
      <c r="EK74" s="247"/>
      <c r="EL74" s="247"/>
      <c r="EM74" s="247"/>
      <c r="EN74" s="247"/>
      <c r="EO74" s="247"/>
      <c r="EP74" s="247"/>
      <c r="EQ74" s="247"/>
      <c r="ER74" s="247"/>
      <c r="ES74" s="247"/>
      <c r="ET74" s="247"/>
      <c r="EU74" s="247"/>
      <c r="EV74" s="247"/>
      <c r="EW74" s="247"/>
      <c r="EX74" s="247"/>
      <c r="EY74" s="247"/>
      <c r="EZ74" s="247"/>
      <c r="FA74" s="247"/>
      <c r="FB74" s="247"/>
      <c r="FC74" s="247"/>
      <c r="FD74" s="247"/>
      <c r="FE74" s="247"/>
      <c r="FF74" s="247"/>
      <c r="FG74" s="247"/>
      <c r="FH74" s="247"/>
      <c r="FI74" s="247"/>
      <c r="FJ74" s="247"/>
      <c r="FK74" s="247"/>
    </row>
    <row r="75" spans="1:167" ht="15.6" customHeight="1">
      <c r="A75" s="1799" t="s">
        <v>1403</v>
      </c>
      <c r="B75" s="171"/>
      <c r="C75" s="171"/>
      <c r="D75" s="247">
        <v>168</v>
      </c>
      <c r="E75" s="3083"/>
      <c r="F75" s="3057" t="s">
        <v>779</v>
      </c>
      <c r="G75" s="3062"/>
      <c r="H75" s="3045"/>
      <c r="I75" s="2918">
        <v>7638367.8706999999</v>
      </c>
      <c r="J75" s="473">
        <v>144400</v>
      </c>
      <c r="K75" s="473">
        <v>623600</v>
      </c>
      <c r="L75" s="473">
        <v>1429000</v>
      </c>
      <c r="M75" s="473">
        <v>764550</v>
      </c>
      <c r="N75" s="1288">
        <v>-480000</v>
      </c>
      <c r="O75" s="1612">
        <v>10119917.8707</v>
      </c>
      <c r="P75" s="2990"/>
      <c r="S75" s="1287"/>
      <c r="T75" s="473" t="s">
        <v>779</v>
      </c>
      <c r="U75" s="473"/>
      <c r="V75" s="473"/>
      <c r="W75" s="2945" t="s">
        <v>1239</v>
      </c>
      <c r="X75" s="477" t="s">
        <v>5756</v>
      </c>
      <c r="Y75" s="3026"/>
      <c r="Z75" s="3027"/>
      <c r="AA75" s="3028"/>
      <c r="AB75" s="3026"/>
      <c r="AC75" s="3029"/>
      <c r="AD75" s="3027"/>
      <c r="AE75" s="3029"/>
      <c r="AF75" s="3029"/>
      <c r="AG75" s="3030"/>
      <c r="AH75" s="3027"/>
      <c r="AI75" s="3027"/>
      <c r="AJ75" s="3028"/>
      <c r="AK75" s="3026"/>
      <c r="AL75" s="3027"/>
      <c r="AM75" s="3029"/>
      <c r="AN75" s="3031"/>
      <c r="AO75" s="3028"/>
      <c r="AP75" s="3028"/>
      <c r="AQ75" s="3082">
        <v>1</v>
      </c>
      <c r="AR75" s="3028"/>
      <c r="AS75" s="3032"/>
      <c r="AT75" s="3033"/>
      <c r="AU75" s="3034"/>
      <c r="AV75" s="3034"/>
      <c r="AW75" s="3010">
        <v>1</v>
      </c>
      <c r="AX75" s="3011">
        <v>0</v>
      </c>
      <c r="AY75" s="5"/>
      <c r="AZ75" s="2918"/>
      <c r="BA75" s="473" t="s">
        <v>779</v>
      </c>
      <c r="BB75" s="3058"/>
      <c r="BC75" s="473"/>
      <c r="BD75" s="2918">
        <v>0</v>
      </c>
      <c r="BE75" s="473">
        <v>0</v>
      </c>
      <c r="BF75" s="473">
        <v>0</v>
      </c>
      <c r="BG75" s="2918">
        <v>0</v>
      </c>
      <c r="BH75" s="1288">
        <v>0</v>
      </c>
      <c r="BI75" s="473">
        <v>0</v>
      </c>
      <c r="BJ75" s="1288">
        <v>0</v>
      </c>
      <c r="BK75" s="3012">
        <v>0</v>
      </c>
      <c r="BL75" s="2918">
        <v>0</v>
      </c>
      <c r="BM75" s="473">
        <v>0</v>
      </c>
      <c r="BN75" s="473">
        <v>0</v>
      </c>
      <c r="BO75" s="1288">
        <v>0</v>
      </c>
      <c r="BP75" s="473">
        <v>0</v>
      </c>
      <c r="BQ75" s="473">
        <v>0</v>
      </c>
      <c r="BR75" s="473">
        <v>0</v>
      </c>
      <c r="BS75" s="2918">
        <v>0</v>
      </c>
      <c r="BT75" s="473">
        <v>0</v>
      </c>
      <c r="BU75" s="473">
        <v>0</v>
      </c>
      <c r="BV75" s="473">
        <v>10119917.8707</v>
      </c>
      <c r="BW75" s="1288">
        <v>0</v>
      </c>
      <c r="BX75" s="473">
        <v>0</v>
      </c>
      <c r="BY75" s="1612">
        <v>0</v>
      </c>
      <c r="BZ75" s="473">
        <v>0</v>
      </c>
      <c r="CA75" s="1612">
        <v>0</v>
      </c>
      <c r="CB75" s="523">
        <v>10119917.8707</v>
      </c>
      <c r="CC75" s="523">
        <v>10119917.8707</v>
      </c>
      <c r="CD75" s="3011">
        <v>0</v>
      </c>
      <c r="CE75" s="5"/>
      <c r="CF75" s="2918"/>
      <c r="CG75" s="473" t="s">
        <v>779</v>
      </c>
      <c r="CH75" s="3058"/>
      <c r="CI75" s="1288"/>
      <c r="CJ75" s="1612">
        <v>0</v>
      </c>
      <c r="CK75" s="1612">
        <v>0</v>
      </c>
      <c r="CL75" s="2918">
        <v>0</v>
      </c>
      <c r="CM75" s="1288">
        <v>0</v>
      </c>
      <c r="CN75" s="1612">
        <v>0</v>
      </c>
      <c r="CO75" s="1612">
        <v>10119917.8707</v>
      </c>
      <c r="CP75" s="1612">
        <v>0</v>
      </c>
      <c r="CQ75" s="1612">
        <v>0</v>
      </c>
      <c r="CR75" s="1612">
        <v>0</v>
      </c>
      <c r="CS75" s="1612">
        <v>0</v>
      </c>
      <c r="CT75" s="1192">
        <v>10119917.8707</v>
      </c>
      <c r="CU75" s="3011">
        <v>0</v>
      </c>
      <c r="CV75" s="5"/>
      <c r="CW75" s="5"/>
      <c r="CX75" s="2918"/>
      <c r="CY75" s="473" t="s">
        <v>779</v>
      </c>
      <c r="CZ75" s="3058"/>
      <c r="DA75" s="473"/>
      <c r="DB75" s="2918">
        <v>0</v>
      </c>
      <c r="DC75" s="473">
        <v>0</v>
      </c>
      <c r="DD75" s="473">
        <v>0</v>
      </c>
      <c r="DE75" s="2918">
        <v>0</v>
      </c>
      <c r="DF75" s="1288">
        <v>0</v>
      </c>
      <c r="DG75" s="473">
        <v>0</v>
      </c>
      <c r="DH75" s="1288">
        <v>0</v>
      </c>
      <c r="DI75" s="3012">
        <v>0</v>
      </c>
      <c r="DJ75" s="2918">
        <v>0</v>
      </c>
      <c r="DK75" s="473">
        <v>0</v>
      </c>
      <c r="DL75" s="473">
        <v>0</v>
      </c>
      <c r="DM75" s="1288">
        <v>0</v>
      </c>
      <c r="DN75" s="473">
        <v>0</v>
      </c>
      <c r="DO75" s="473">
        <v>0</v>
      </c>
      <c r="DP75" s="473">
        <v>0</v>
      </c>
      <c r="DQ75" s="2918">
        <v>0</v>
      </c>
      <c r="DR75" s="473">
        <v>0</v>
      </c>
      <c r="DS75" s="473">
        <v>0</v>
      </c>
      <c r="DT75" s="473">
        <v>7638367.8706999999</v>
      </c>
      <c r="DU75" s="1288">
        <v>0</v>
      </c>
      <c r="DV75" s="473">
        <v>0</v>
      </c>
      <c r="DW75" s="1612">
        <v>0</v>
      </c>
      <c r="DX75" s="1612">
        <v>0</v>
      </c>
      <c r="DY75" s="1612">
        <v>0</v>
      </c>
      <c r="DZ75" s="523">
        <v>7638367.8706999999</v>
      </c>
      <c r="EA75" s="3011">
        <v>0</v>
      </c>
      <c r="EB75" s="247"/>
      <c r="EC75" s="247"/>
      <c r="ED75" s="247"/>
      <c r="EE75" s="247"/>
      <c r="EF75" s="247"/>
      <c r="EG75" s="247"/>
      <c r="EH75" s="247"/>
      <c r="EI75" s="247"/>
      <c r="EJ75" s="247"/>
      <c r="EK75" s="247"/>
      <c r="EL75" s="247"/>
      <c r="EM75" s="247"/>
      <c r="EN75" s="247"/>
      <c r="EO75" s="247"/>
      <c r="EP75" s="247"/>
      <c r="EQ75" s="247"/>
      <c r="ER75" s="247"/>
      <c r="ES75" s="247"/>
      <c r="ET75" s="247"/>
      <c r="EU75" s="247"/>
      <c r="EV75" s="247"/>
      <c r="EW75" s="247"/>
      <c r="EX75" s="247"/>
      <c r="EY75" s="247"/>
      <c r="EZ75" s="247"/>
      <c r="FA75" s="247"/>
      <c r="FB75" s="247"/>
      <c r="FC75" s="247"/>
      <c r="FD75" s="247"/>
      <c r="FE75" s="247"/>
      <c r="FF75" s="247"/>
      <c r="FG75" s="247"/>
      <c r="FH75" s="247"/>
      <c r="FI75" s="247"/>
      <c r="FJ75" s="247"/>
      <c r="FK75" s="247"/>
    </row>
    <row r="76" spans="1:167" ht="15.6" customHeight="1">
      <c r="A76" s="1799" t="s">
        <v>1403</v>
      </c>
      <c r="B76" s="171"/>
      <c r="C76" s="171"/>
      <c r="D76" s="247">
        <v>176</v>
      </c>
      <c r="E76" s="3044"/>
      <c r="F76" s="3057" t="s">
        <v>780</v>
      </c>
      <c r="G76" s="3062"/>
      <c r="H76" s="3045"/>
      <c r="I76" s="2918">
        <v>8681393.8798533287</v>
      </c>
      <c r="J76" s="473">
        <v>162400</v>
      </c>
      <c r="K76" s="473">
        <v>1643300</v>
      </c>
      <c r="L76" s="473">
        <v>4513000</v>
      </c>
      <c r="M76" s="473">
        <v>713700</v>
      </c>
      <c r="N76" s="1288">
        <v>-711500</v>
      </c>
      <c r="O76" s="1612">
        <v>15002293.879853329</v>
      </c>
      <c r="P76" s="2990"/>
      <c r="S76" s="1287"/>
      <c r="T76" s="473" t="s">
        <v>780</v>
      </c>
      <c r="U76" s="473"/>
      <c r="V76" s="473"/>
      <c r="W76" s="2945" t="s">
        <v>1239</v>
      </c>
      <c r="X76" s="477" t="s">
        <v>5756</v>
      </c>
      <c r="Y76" s="3066"/>
      <c r="Z76" s="3067"/>
      <c r="AA76" s="3067"/>
      <c r="AB76" s="3066"/>
      <c r="AC76" s="2770"/>
      <c r="AD76" s="3067"/>
      <c r="AE76" s="2770"/>
      <c r="AF76" s="2770"/>
      <c r="AG76" s="3067"/>
      <c r="AH76" s="3067"/>
      <c r="AI76" s="3067"/>
      <c r="AJ76" s="3067"/>
      <c r="AK76" s="3066"/>
      <c r="AL76" s="3067"/>
      <c r="AM76" s="2770"/>
      <c r="AN76" s="3067"/>
      <c r="AO76" s="3067"/>
      <c r="AP76" s="3067"/>
      <c r="AQ76" s="3067"/>
      <c r="AR76" s="3084">
        <v>1</v>
      </c>
      <c r="AS76" s="3066"/>
      <c r="AT76" s="2745"/>
      <c r="AU76" s="2770"/>
      <c r="AV76" s="2770"/>
      <c r="AW76" s="3010">
        <v>1</v>
      </c>
      <c r="AX76" s="3011">
        <v>0</v>
      </c>
      <c r="AY76" s="5"/>
      <c r="AZ76" s="2918"/>
      <c r="BA76" s="473" t="s">
        <v>780</v>
      </c>
      <c r="BB76" s="473"/>
      <c r="BC76" s="473"/>
      <c r="BD76" s="2918">
        <v>0</v>
      </c>
      <c r="BE76" s="473">
        <v>0</v>
      </c>
      <c r="BF76" s="473">
        <v>0</v>
      </c>
      <c r="BG76" s="2918">
        <v>0</v>
      </c>
      <c r="BH76" s="1288">
        <v>0</v>
      </c>
      <c r="BI76" s="473">
        <v>0</v>
      </c>
      <c r="BJ76" s="1288">
        <v>0</v>
      </c>
      <c r="BK76" s="3012">
        <v>0</v>
      </c>
      <c r="BL76" s="2918">
        <v>0</v>
      </c>
      <c r="BM76" s="473">
        <v>0</v>
      </c>
      <c r="BN76" s="473">
        <v>0</v>
      </c>
      <c r="BO76" s="1288">
        <v>0</v>
      </c>
      <c r="BP76" s="473">
        <v>0</v>
      </c>
      <c r="BQ76" s="473">
        <v>0</v>
      </c>
      <c r="BR76" s="473">
        <v>0</v>
      </c>
      <c r="BS76" s="2918">
        <v>0</v>
      </c>
      <c r="BT76" s="473">
        <v>0</v>
      </c>
      <c r="BU76" s="473">
        <v>0</v>
      </c>
      <c r="BV76" s="473">
        <v>0</v>
      </c>
      <c r="BW76" s="1288">
        <v>15002293.879853329</v>
      </c>
      <c r="BX76" s="473">
        <v>0</v>
      </c>
      <c r="BY76" s="1612">
        <v>0</v>
      </c>
      <c r="BZ76" s="473">
        <v>0</v>
      </c>
      <c r="CA76" s="1612">
        <v>0</v>
      </c>
      <c r="CB76" s="523">
        <v>15002293.879853329</v>
      </c>
      <c r="CC76" s="523">
        <v>15002293.879853329</v>
      </c>
      <c r="CD76" s="3011">
        <v>0</v>
      </c>
      <c r="CE76" s="5"/>
      <c r="CF76" s="2918"/>
      <c r="CG76" s="473" t="s">
        <v>780</v>
      </c>
      <c r="CH76" s="473"/>
      <c r="CI76" s="1288"/>
      <c r="CJ76" s="1612">
        <v>0</v>
      </c>
      <c r="CK76" s="1612">
        <v>0</v>
      </c>
      <c r="CL76" s="2918">
        <v>0</v>
      </c>
      <c r="CM76" s="1288">
        <v>0</v>
      </c>
      <c r="CN76" s="1612">
        <v>0</v>
      </c>
      <c r="CO76" s="1612">
        <v>15002293.879853329</v>
      </c>
      <c r="CP76" s="1612">
        <v>0</v>
      </c>
      <c r="CQ76" s="1612">
        <v>0</v>
      </c>
      <c r="CR76" s="1612">
        <v>0</v>
      </c>
      <c r="CS76" s="1612">
        <v>0</v>
      </c>
      <c r="CT76" s="1192">
        <v>15002293.879853329</v>
      </c>
      <c r="CU76" s="3011">
        <v>0</v>
      </c>
      <c r="CV76" s="5"/>
      <c r="CW76" s="5"/>
      <c r="CX76" s="2918"/>
      <c r="CY76" s="473" t="s">
        <v>780</v>
      </c>
      <c r="CZ76" s="473"/>
      <c r="DA76" s="473"/>
      <c r="DB76" s="2918">
        <v>0</v>
      </c>
      <c r="DC76" s="473">
        <v>0</v>
      </c>
      <c r="DD76" s="473">
        <v>0</v>
      </c>
      <c r="DE76" s="2918">
        <v>0</v>
      </c>
      <c r="DF76" s="1288">
        <v>0</v>
      </c>
      <c r="DG76" s="473">
        <v>0</v>
      </c>
      <c r="DH76" s="1288">
        <v>0</v>
      </c>
      <c r="DI76" s="3012">
        <v>0</v>
      </c>
      <c r="DJ76" s="2918">
        <v>0</v>
      </c>
      <c r="DK76" s="473">
        <v>0</v>
      </c>
      <c r="DL76" s="473">
        <v>0</v>
      </c>
      <c r="DM76" s="1288">
        <v>0</v>
      </c>
      <c r="DN76" s="473">
        <v>0</v>
      </c>
      <c r="DO76" s="473">
        <v>0</v>
      </c>
      <c r="DP76" s="473">
        <v>0</v>
      </c>
      <c r="DQ76" s="2918">
        <v>0</v>
      </c>
      <c r="DR76" s="473">
        <v>0</v>
      </c>
      <c r="DS76" s="473">
        <v>0</v>
      </c>
      <c r="DT76" s="473">
        <v>0</v>
      </c>
      <c r="DU76" s="1288">
        <v>8681393.8798533287</v>
      </c>
      <c r="DV76" s="473">
        <v>0</v>
      </c>
      <c r="DW76" s="1612">
        <v>0</v>
      </c>
      <c r="DX76" s="1612">
        <v>0</v>
      </c>
      <c r="DY76" s="1612">
        <v>0</v>
      </c>
      <c r="DZ76" s="523">
        <v>8681393.8798533287</v>
      </c>
      <c r="EA76" s="3011">
        <v>0</v>
      </c>
      <c r="EB76" s="247"/>
      <c r="EC76" s="247"/>
      <c r="ED76" s="247"/>
      <c r="EE76" s="247"/>
      <c r="EF76" s="247"/>
      <c r="EG76" s="247"/>
      <c r="EH76" s="247"/>
      <c r="EI76" s="247"/>
      <c r="EJ76" s="247"/>
      <c r="EK76" s="247"/>
      <c r="EL76" s="247"/>
      <c r="EM76" s="247"/>
      <c r="EN76" s="247"/>
      <c r="EO76" s="247"/>
      <c r="EP76" s="247"/>
      <c r="EQ76" s="247"/>
      <c r="ER76" s="247"/>
      <c r="ES76" s="247"/>
      <c r="ET76" s="247"/>
      <c r="EU76" s="247"/>
      <c r="EV76" s="247"/>
      <c r="EW76" s="247"/>
      <c r="EX76" s="247"/>
      <c r="EY76" s="247"/>
      <c r="EZ76" s="247"/>
      <c r="FA76" s="247"/>
      <c r="FB76" s="247"/>
      <c r="FC76" s="247"/>
      <c r="FD76" s="247"/>
      <c r="FE76" s="247"/>
      <c r="FF76" s="247"/>
      <c r="FG76" s="247"/>
      <c r="FH76" s="247"/>
      <c r="FI76" s="247"/>
      <c r="FJ76" s="247"/>
      <c r="FK76" s="247"/>
    </row>
    <row r="77" spans="1:167" ht="15.6" customHeight="1">
      <c r="A77" s="1799" t="s">
        <v>1403</v>
      </c>
      <c r="B77" s="171"/>
      <c r="C77" s="171"/>
      <c r="D77" s="247">
        <v>184</v>
      </c>
      <c r="E77" s="3044"/>
      <c r="F77" s="3057" t="s">
        <v>781</v>
      </c>
      <c r="G77" s="3062"/>
      <c r="H77" s="3045"/>
      <c r="I77" s="2918">
        <v>9464028.5992333312</v>
      </c>
      <c r="J77" s="473">
        <v>56400</v>
      </c>
      <c r="K77" s="473">
        <v>653700</v>
      </c>
      <c r="L77" s="473">
        <v>3389000</v>
      </c>
      <c r="M77" s="473">
        <v>806800</v>
      </c>
      <c r="N77" s="1288">
        <v>-650700</v>
      </c>
      <c r="O77" s="1612">
        <v>13719228.599233331</v>
      </c>
      <c r="P77" s="2990"/>
      <c r="S77" s="1287"/>
      <c r="T77" s="473" t="s">
        <v>781</v>
      </c>
      <c r="U77" s="473"/>
      <c r="V77" s="473"/>
      <c r="W77" s="2945" t="s">
        <v>1239</v>
      </c>
      <c r="X77" s="477" t="s">
        <v>5756</v>
      </c>
      <c r="Y77" s="3026"/>
      <c r="Z77" s="3027"/>
      <c r="AA77" s="3028"/>
      <c r="AB77" s="3026"/>
      <c r="AC77" s="3029"/>
      <c r="AD77" s="3027"/>
      <c r="AE77" s="3029"/>
      <c r="AF77" s="3029"/>
      <c r="AG77" s="3030"/>
      <c r="AH77" s="3027"/>
      <c r="AI77" s="3027"/>
      <c r="AJ77" s="3028"/>
      <c r="AK77" s="3026"/>
      <c r="AL77" s="3027"/>
      <c r="AM77" s="3029"/>
      <c r="AN77" s="3031"/>
      <c r="AO77" s="3082">
        <v>1</v>
      </c>
      <c r="AP77" s="3028"/>
      <c r="AQ77" s="3028"/>
      <c r="AR77" s="3028"/>
      <c r="AS77" s="3032"/>
      <c r="AT77" s="3033"/>
      <c r="AU77" s="3034"/>
      <c r="AV77" s="3034"/>
      <c r="AW77" s="3010">
        <v>1</v>
      </c>
      <c r="AX77" s="3011">
        <v>0</v>
      </c>
      <c r="AY77" s="5"/>
      <c r="AZ77" s="2918"/>
      <c r="BA77" s="473" t="s">
        <v>781</v>
      </c>
      <c r="BB77" s="3058"/>
      <c r="BC77" s="473"/>
      <c r="BD77" s="2918">
        <v>0</v>
      </c>
      <c r="BE77" s="473">
        <v>0</v>
      </c>
      <c r="BF77" s="473">
        <v>0</v>
      </c>
      <c r="BG77" s="2918">
        <v>0</v>
      </c>
      <c r="BH77" s="1288">
        <v>0</v>
      </c>
      <c r="BI77" s="473">
        <v>0</v>
      </c>
      <c r="BJ77" s="1288">
        <v>0</v>
      </c>
      <c r="BK77" s="3012">
        <v>0</v>
      </c>
      <c r="BL77" s="2918">
        <v>0</v>
      </c>
      <c r="BM77" s="473">
        <v>0</v>
      </c>
      <c r="BN77" s="473">
        <v>0</v>
      </c>
      <c r="BO77" s="1288">
        <v>0</v>
      </c>
      <c r="BP77" s="473">
        <v>0</v>
      </c>
      <c r="BQ77" s="473">
        <v>0</v>
      </c>
      <c r="BR77" s="473">
        <v>0</v>
      </c>
      <c r="BS77" s="2918">
        <v>0</v>
      </c>
      <c r="BT77" s="473">
        <v>13719228.599233331</v>
      </c>
      <c r="BU77" s="473">
        <v>0</v>
      </c>
      <c r="BV77" s="473">
        <v>0</v>
      </c>
      <c r="BW77" s="1288">
        <v>0</v>
      </c>
      <c r="BX77" s="473">
        <v>0</v>
      </c>
      <c r="BY77" s="1612">
        <v>0</v>
      </c>
      <c r="BZ77" s="473">
        <v>0</v>
      </c>
      <c r="CA77" s="1612">
        <v>0</v>
      </c>
      <c r="CB77" s="523">
        <v>13719228.599233331</v>
      </c>
      <c r="CC77" s="523">
        <v>13719228.599233331</v>
      </c>
      <c r="CD77" s="3011">
        <v>0</v>
      </c>
      <c r="CE77" s="5"/>
      <c r="CF77" s="2918"/>
      <c r="CG77" s="473" t="s">
        <v>781</v>
      </c>
      <c r="CH77" s="3058"/>
      <c r="CI77" s="1288"/>
      <c r="CJ77" s="1612">
        <v>0</v>
      </c>
      <c r="CK77" s="1612">
        <v>0</v>
      </c>
      <c r="CL77" s="2918">
        <v>0</v>
      </c>
      <c r="CM77" s="1288">
        <v>0</v>
      </c>
      <c r="CN77" s="1612">
        <v>0</v>
      </c>
      <c r="CO77" s="1612">
        <v>13719228.599233331</v>
      </c>
      <c r="CP77" s="1612">
        <v>0</v>
      </c>
      <c r="CQ77" s="1612">
        <v>0</v>
      </c>
      <c r="CR77" s="1612">
        <v>0</v>
      </c>
      <c r="CS77" s="1612">
        <v>0</v>
      </c>
      <c r="CT77" s="1192">
        <v>13719228.599233331</v>
      </c>
      <c r="CU77" s="3011">
        <v>0</v>
      </c>
      <c r="CV77" s="5"/>
      <c r="CW77" s="5"/>
      <c r="CX77" s="2918"/>
      <c r="CY77" s="473" t="s">
        <v>781</v>
      </c>
      <c r="CZ77" s="3058"/>
      <c r="DA77" s="473"/>
      <c r="DB77" s="2918">
        <v>0</v>
      </c>
      <c r="DC77" s="473">
        <v>0</v>
      </c>
      <c r="DD77" s="473">
        <v>0</v>
      </c>
      <c r="DE77" s="2918">
        <v>0</v>
      </c>
      <c r="DF77" s="1288">
        <v>0</v>
      </c>
      <c r="DG77" s="473">
        <v>0</v>
      </c>
      <c r="DH77" s="1288">
        <v>0</v>
      </c>
      <c r="DI77" s="3012">
        <v>0</v>
      </c>
      <c r="DJ77" s="2918">
        <v>0</v>
      </c>
      <c r="DK77" s="473">
        <v>0</v>
      </c>
      <c r="DL77" s="473">
        <v>0</v>
      </c>
      <c r="DM77" s="1288">
        <v>0</v>
      </c>
      <c r="DN77" s="473">
        <v>0</v>
      </c>
      <c r="DO77" s="473">
        <v>0</v>
      </c>
      <c r="DP77" s="473">
        <v>0</v>
      </c>
      <c r="DQ77" s="2918">
        <v>0</v>
      </c>
      <c r="DR77" s="473">
        <v>9464028.5992333312</v>
      </c>
      <c r="DS77" s="473">
        <v>0</v>
      </c>
      <c r="DT77" s="473">
        <v>0</v>
      </c>
      <c r="DU77" s="1288">
        <v>0</v>
      </c>
      <c r="DV77" s="473">
        <v>0</v>
      </c>
      <c r="DW77" s="1612">
        <v>0</v>
      </c>
      <c r="DX77" s="1612">
        <v>0</v>
      </c>
      <c r="DY77" s="1612">
        <v>0</v>
      </c>
      <c r="DZ77" s="523">
        <v>9464028.5992333312</v>
      </c>
      <c r="EA77" s="3011">
        <v>0</v>
      </c>
      <c r="EB77" s="247"/>
      <c r="EC77" s="247"/>
      <c r="ED77" s="247"/>
      <c r="EE77" s="247"/>
      <c r="EF77" s="247"/>
      <c r="EG77" s="247"/>
      <c r="EH77" s="247"/>
      <c r="EI77" s="247"/>
      <c r="EJ77" s="247"/>
      <c r="EK77" s="247"/>
      <c r="EL77" s="247"/>
      <c r="EM77" s="247"/>
      <c r="EN77" s="247"/>
      <c r="EO77" s="247"/>
      <c r="EP77" s="247"/>
      <c r="EQ77" s="247"/>
      <c r="ER77" s="247"/>
      <c r="ES77" s="247"/>
      <c r="ET77" s="247"/>
      <c r="EU77" s="247"/>
      <c r="EV77" s="247"/>
      <c r="EW77" s="247"/>
      <c r="EX77" s="247"/>
      <c r="EY77" s="247"/>
      <c r="EZ77" s="247"/>
      <c r="FA77" s="247"/>
      <c r="FB77" s="247"/>
      <c r="FC77" s="247"/>
      <c r="FD77" s="247"/>
      <c r="FE77" s="247"/>
      <c r="FF77" s="247"/>
      <c r="FG77" s="247"/>
      <c r="FH77" s="247"/>
      <c r="FI77" s="247"/>
      <c r="FJ77" s="247"/>
      <c r="FK77" s="247"/>
    </row>
    <row r="78" spans="1:167" ht="15.6" customHeight="1">
      <c r="A78" s="1799" t="s">
        <v>1403</v>
      </c>
      <c r="B78" s="171"/>
      <c r="C78" s="171"/>
      <c r="D78" s="247">
        <v>192</v>
      </c>
      <c r="E78" s="2918"/>
      <c r="F78" s="473" t="s">
        <v>782</v>
      </c>
      <c r="G78" s="3062"/>
      <c r="H78" s="3045"/>
      <c r="I78" s="2918">
        <v>15208950.113539999</v>
      </c>
      <c r="J78" s="473">
        <v>1187700</v>
      </c>
      <c r="K78" s="473">
        <v>804500</v>
      </c>
      <c r="L78" s="473">
        <v>0</v>
      </c>
      <c r="M78" s="473">
        <v>2039600</v>
      </c>
      <c r="N78" s="1288">
        <v>-871200</v>
      </c>
      <c r="O78" s="1612">
        <v>18369550.113540001</v>
      </c>
      <c r="P78" s="2990"/>
      <c r="S78" s="1287"/>
      <c r="T78" s="473" t="s">
        <v>782</v>
      </c>
      <c r="U78" s="473"/>
      <c r="V78" s="473"/>
      <c r="W78" s="2945" t="s">
        <v>5736</v>
      </c>
      <c r="X78" s="3085" t="s">
        <v>5737</v>
      </c>
      <c r="Y78" s="3068">
        <v>0.16666666666666666</v>
      </c>
      <c r="Z78" s="3068">
        <v>0.16666666666666666</v>
      </c>
      <c r="AA78" s="3068">
        <v>0.16666666666666666</v>
      </c>
      <c r="AB78" s="3068"/>
      <c r="AC78" s="3071"/>
      <c r="AD78" s="3069"/>
      <c r="AE78" s="3071"/>
      <c r="AF78" s="3071"/>
      <c r="AG78" s="3072">
        <v>2.3333333333333334E-2</v>
      </c>
      <c r="AH78" s="3072">
        <v>2.3333333333333334E-2</v>
      </c>
      <c r="AI78" s="3072">
        <v>2.3333333333333334E-2</v>
      </c>
      <c r="AJ78" s="3070"/>
      <c r="AK78" s="3068"/>
      <c r="AL78" s="3069"/>
      <c r="AM78" s="3071"/>
      <c r="AN78" s="3073">
        <v>8.5999999999999993E-2</v>
      </c>
      <c r="AO78" s="3073">
        <v>8.5999999999999993E-2</v>
      </c>
      <c r="AP78" s="3073">
        <v>8.5999999999999993E-2</v>
      </c>
      <c r="AQ78" s="3073">
        <v>8.5999999999999993E-2</v>
      </c>
      <c r="AR78" s="3073">
        <v>8.5999999999999993E-2</v>
      </c>
      <c r="AS78" s="3074"/>
      <c r="AT78" s="3075"/>
      <c r="AU78" s="3076"/>
      <c r="AV78" s="3076"/>
      <c r="AW78" s="3010">
        <v>0.99999999999999978</v>
      </c>
      <c r="AX78" s="3011">
        <v>0</v>
      </c>
      <c r="AY78" s="5"/>
      <c r="AZ78" s="2918"/>
      <c r="BA78" s="473" t="s">
        <v>782</v>
      </c>
      <c r="BB78" s="3058"/>
      <c r="BC78" s="473"/>
      <c r="BD78" s="2918">
        <v>3061591.6855899999</v>
      </c>
      <c r="BE78" s="473">
        <v>3061591.6855899999</v>
      </c>
      <c r="BF78" s="473">
        <v>3061591.6855899999</v>
      </c>
      <c r="BG78" s="2918">
        <v>0</v>
      </c>
      <c r="BH78" s="1288">
        <v>0</v>
      </c>
      <c r="BI78" s="473">
        <v>0</v>
      </c>
      <c r="BJ78" s="1288">
        <v>0</v>
      </c>
      <c r="BK78" s="3012">
        <v>0</v>
      </c>
      <c r="BL78" s="2918">
        <v>428622.83598260005</v>
      </c>
      <c r="BM78" s="473">
        <v>428622.83598260005</v>
      </c>
      <c r="BN78" s="473">
        <v>428622.83598260005</v>
      </c>
      <c r="BO78" s="1288">
        <v>0</v>
      </c>
      <c r="BP78" s="473">
        <v>0</v>
      </c>
      <c r="BQ78" s="473">
        <v>0</v>
      </c>
      <c r="BR78" s="473">
        <v>0</v>
      </c>
      <c r="BS78" s="2918">
        <v>1579781.3097644399</v>
      </c>
      <c r="BT78" s="473">
        <v>1579781.3097644399</v>
      </c>
      <c r="BU78" s="473">
        <v>1579781.3097644399</v>
      </c>
      <c r="BV78" s="473">
        <v>1579781.3097644399</v>
      </c>
      <c r="BW78" s="1288">
        <v>1579781.3097644399</v>
      </c>
      <c r="BX78" s="473">
        <v>0</v>
      </c>
      <c r="BY78" s="1612">
        <v>0</v>
      </c>
      <c r="BZ78" s="473">
        <v>0</v>
      </c>
      <c r="CA78" s="1612">
        <v>0</v>
      </c>
      <c r="CB78" s="523">
        <v>18369550.113540001</v>
      </c>
      <c r="CC78" s="523">
        <v>18369550.113540001</v>
      </c>
      <c r="CD78" s="3011">
        <v>0</v>
      </c>
      <c r="CE78" s="5"/>
      <c r="CF78" s="2918"/>
      <c r="CG78" s="473" t="s">
        <v>782</v>
      </c>
      <c r="CH78" s="3058"/>
      <c r="CI78" s="1288"/>
      <c r="CJ78" s="1612">
        <v>9184775.0567700006</v>
      </c>
      <c r="CK78" s="1612">
        <v>0</v>
      </c>
      <c r="CL78" s="2918">
        <v>1285868.5079478002</v>
      </c>
      <c r="CM78" s="1288">
        <v>0</v>
      </c>
      <c r="CN78" s="1612">
        <v>0</v>
      </c>
      <c r="CO78" s="1612">
        <v>7898906.5488221999</v>
      </c>
      <c r="CP78" s="1612">
        <v>0</v>
      </c>
      <c r="CQ78" s="1612">
        <v>0</v>
      </c>
      <c r="CR78" s="1612">
        <v>0</v>
      </c>
      <c r="CS78" s="1612">
        <v>0</v>
      </c>
      <c r="CT78" s="1192">
        <v>18369550.113540001</v>
      </c>
      <c r="CU78" s="3011">
        <v>0</v>
      </c>
      <c r="CV78" s="5"/>
      <c r="CW78" s="5"/>
      <c r="CX78" s="2918"/>
      <c r="CY78" s="473" t="s">
        <v>782</v>
      </c>
      <c r="CZ78" s="3058"/>
      <c r="DA78" s="473"/>
      <c r="DB78" s="2918">
        <v>2534825.0189233329</v>
      </c>
      <c r="DC78" s="473">
        <v>2534825.0189233329</v>
      </c>
      <c r="DD78" s="473">
        <v>2534825.0189233329</v>
      </c>
      <c r="DE78" s="2918">
        <v>0</v>
      </c>
      <c r="DF78" s="1288">
        <v>0</v>
      </c>
      <c r="DG78" s="473">
        <v>0</v>
      </c>
      <c r="DH78" s="1288">
        <v>0</v>
      </c>
      <c r="DI78" s="3012">
        <v>0</v>
      </c>
      <c r="DJ78" s="2918">
        <v>354875.50264926668</v>
      </c>
      <c r="DK78" s="473">
        <v>354875.50264926668</v>
      </c>
      <c r="DL78" s="473">
        <v>354875.50264926668</v>
      </c>
      <c r="DM78" s="1288">
        <v>0</v>
      </c>
      <c r="DN78" s="473">
        <v>0</v>
      </c>
      <c r="DO78" s="473">
        <v>0</v>
      </c>
      <c r="DP78" s="473">
        <v>0</v>
      </c>
      <c r="DQ78" s="2918">
        <v>1307969.7097644398</v>
      </c>
      <c r="DR78" s="473">
        <v>1307969.7097644398</v>
      </c>
      <c r="DS78" s="473">
        <v>1307969.7097644398</v>
      </c>
      <c r="DT78" s="473">
        <v>1307969.7097644398</v>
      </c>
      <c r="DU78" s="1288">
        <v>1307969.7097644398</v>
      </c>
      <c r="DV78" s="473">
        <v>0</v>
      </c>
      <c r="DW78" s="1612">
        <v>0</v>
      </c>
      <c r="DX78" s="1612">
        <v>0</v>
      </c>
      <c r="DY78" s="1612">
        <v>0</v>
      </c>
      <c r="DZ78" s="523">
        <v>15208950.113539996</v>
      </c>
      <c r="EA78" s="3011">
        <v>0</v>
      </c>
      <c r="EB78" s="247"/>
      <c r="EC78" s="247"/>
      <c r="ED78" s="247"/>
      <c r="EE78" s="247"/>
      <c r="EF78" s="247"/>
      <c r="EG78" s="247"/>
      <c r="EH78" s="247"/>
      <c r="EI78" s="247"/>
      <c r="EJ78" s="247"/>
      <c r="EK78" s="247"/>
      <c r="EL78" s="247"/>
      <c r="EM78" s="247"/>
      <c r="EN78" s="247"/>
      <c r="EO78" s="247"/>
      <c r="EP78" s="247"/>
      <c r="EQ78" s="247"/>
      <c r="ER78" s="247"/>
      <c r="ES78" s="247"/>
      <c r="ET78" s="247"/>
      <c r="EU78" s="247"/>
      <c r="EV78" s="247"/>
      <c r="EW78" s="247"/>
      <c r="EX78" s="247"/>
      <c r="EY78" s="247"/>
      <c r="EZ78" s="247"/>
      <c r="FA78" s="247"/>
      <c r="FB78" s="247"/>
      <c r="FC78" s="247"/>
      <c r="FD78" s="247"/>
      <c r="FE78" s="247"/>
      <c r="FF78" s="247"/>
      <c r="FG78" s="247"/>
      <c r="FH78" s="247"/>
      <c r="FI78" s="247"/>
      <c r="FJ78" s="247"/>
      <c r="FK78" s="247"/>
    </row>
    <row r="79" spans="1:167" ht="15.6" customHeight="1">
      <c r="A79" s="1799" t="s">
        <v>1403</v>
      </c>
      <c r="B79" s="171"/>
      <c r="C79" s="171"/>
      <c r="D79" s="247">
        <v>200</v>
      </c>
      <c r="E79" s="3061"/>
      <c r="F79" s="473" t="s">
        <v>783</v>
      </c>
      <c r="G79" s="3062"/>
      <c r="H79" s="3045"/>
      <c r="I79" s="2918">
        <v>10508008.830399998</v>
      </c>
      <c r="J79" s="473">
        <v>2800800</v>
      </c>
      <c r="K79" s="473">
        <v>2381500</v>
      </c>
      <c r="L79" s="473">
        <v>0</v>
      </c>
      <c r="M79" s="473">
        <v>2110030</v>
      </c>
      <c r="N79" s="1288">
        <v>-806000</v>
      </c>
      <c r="O79" s="1612">
        <v>16994338.830399998</v>
      </c>
      <c r="P79" s="2990"/>
      <c r="S79" s="1287"/>
      <c r="T79" s="473" t="s">
        <v>783</v>
      </c>
      <c r="U79" s="3058"/>
      <c r="V79" s="473"/>
      <c r="W79" s="2945" t="s">
        <v>5738</v>
      </c>
      <c r="X79" s="477" t="s">
        <v>5753</v>
      </c>
      <c r="Y79" s="3068">
        <v>0</v>
      </c>
      <c r="Z79" s="3069">
        <v>0</v>
      </c>
      <c r="AA79" s="3070">
        <v>0</v>
      </c>
      <c r="AB79" s="3068">
        <v>0</v>
      </c>
      <c r="AC79" s="3071">
        <v>6.3E-2</v>
      </c>
      <c r="AD79" s="3069">
        <v>0</v>
      </c>
      <c r="AE79" s="3071">
        <v>9.7000000000000003E-2</v>
      </c>
      <c r="AF79" s="3071">
        <v>0</v>
      </c>
      <c r="AG79" s="3072">
        <v>0</v>
      </c>
      <c r="AH79" s="3069">
        <v>0</v>
      </c>
      <c r="AI79" s="3069">
        <v>0</v>
      </c>
      <c r="AJ79" s="3070">
        <v>0</v>
      </c>
      <c r="AK79" s="3068">
        <v>0</v>
      </c>
      <c r="AL79" s="3069">
        <v>0</v>
      </c>
      <c r="AM79" s="3071">
        <v>0</v>
      </c>
      <c r="AN79" s="3073">
        <v>0</v>
      </c>
      <c r="AO79" s="3073">
        <v>0</v>
      </c>
      <c r="AP79" s="3073">
        <v>0</v>
      </c>
      <c r="AQ79" s="3073">
        <v>0</v>
      </c>
      <c r="AR79" s="3073">
        <v>0</v>
      </c>
      <c r="AS79" s="3074">
        <v>0.78600000000000003</v>
      </c>
      <c r="AT79" s="3075">
        <v>0</v>
      </c>
      <c r="AU79" s="3076">
        <v>5.3999999999999999E-2</v>
      </c>
      <c r="AV79" s="3076">
        <v>0</v>
      </c>
      <c r="AW79" s="3010">
        <v>1</v>
      </c>
      <c r="AX79" s="3011">
        <v>0</v>
      </c>
      <c r="AY79" s="5"/>
      <c r="AZ79" s="2918"/>
      <c r="BA79" s="473" t="s">
        <v>783</v>
      </c>
      <c r="BB79" s="3058"/>
      <c r="BC79" s="473"/>
      <c r="BD79" s="2918">
        <v>0</v>
      </c>
      <c r="BE79" s="473">
        <v>0</v>
      </c>
      <c r="BF79" s="473">
        <v>0</v>
      </c>
      <c r="BG79" s="2918">
        <v>0</v>
      </c>
      <c r="BH79" s="1288">
        <v>1070643.3463151997</v>
      </c>
      <c r="BI79" s="473">
        <v>0</v>
      </c>
      <c r="BJ79" s="1288">
        <v>1648450.8665487999</v>
      </c>
      <c r="BK79" s="3012">
        <v>0</v>
      </c>
      <c r="BL79" s="2918">
        <v>0</v>
      </c>
      <c r="BM79" s="473">
        <v>0</v>
      </c>
      <c r="BN79" s="473">
        <v>0</v>
      </c>
      <c r="BO79" s="1288">
        <v>0</v>
      </c>
      <c r="BP79" s="473">
        <v>0</v>
      </c>
      <c r="BQ79" s="473">
        <v>0</v>
      </c>
      <c r="BR79" s="473">
        <v>0</v>
      </c>
      <c r="BS79" s="2918">
        <v>0</v>
      </c>
      <c r="BT79" s="473">
        <v>0</v>
      </c>
      <c r="BU79" s="473">
        <v>0</v>
      </c>
      <c r="BV79" s="473">
        <v>0</v>
      </c>
      <c r="BW79" s="1288">
        <v>0</v>
      </c>
      <c r="BX79" s="473">
        <v>13357550.320694398</v>
      </c>
      <c r="BY79" s="1612">
        <v>0</v>
      </c>
      <c r="BZ79" s="473">
        <v>917694.29684159986</v>
      </c>
      <c r="CA79" s="1612">
        <v>0</v>
      </c>
      <c r="CB79" s="523">
        <v>16994338.830399998</v>
      </c>
      <c r="CC79" s="523">
        <v>16994338.830399998</v>
      </c>
      <c r="CD79" s="3011">
        <v>0</v>
      </c>
      <c r="CE79" s="5"/>
      <c r="CF79" s="2918"/>
      <c r="CG79" s="473" t="s">
        <v>783</v>
      </c>
      <c r="CH79" s="3058"/>
      <c r="CI79" s="1288"/>
      <c r="CJ79" s="1612">
        <v>0</v>
      </c>
      <c r="CK79" s="1612">
        <v>2719094.2128639994</v>
      </c>
      <c r="CL79" s="2918">
        <v>0</v>
      </c>
      <c r="CM79" s="1288">
        <v>0</v>
      </c>
      <c r="CN79" s="1612">
        <v>0</v>
      </c>
      <c r="CO79" s="1612">
        <v>0</v>
      </c>
      <c r="CP79" s="1612">
        <v>13357550.320694398</v>
      </c>
      <c r="CQ79" s="1612">
        <v>0</v>
      </c>
      <c r="CR79" s="1612">
        <v>917694.29684159986</v>
      </c>
      <c r="CS79" s="1612">
        <v>0</v>
      </c>
      <c r="CT79" s="1192">
        <v>16994338.830399998</v>
      </c>
      <c r="CU79" s="3011">
        <v>0</v>
      </c>
      <c r="CV79" s="5"/>
      <c r="CW79" s="5"/>
      <c r="CX79" s="2918"/>
      <c r="CY79" s="473" t="s">
        <v>783</v>
      </c>
      <c r="CZ79" s="3058"/>
      <c r="DA79" s="473"/>
      <c r="DB79" s="2918">
        <v>0</v>
      </c>
      <c r="DC79" s="473">
        <v>0</v>
      </c>
      <c r="DD79" s="473">
        <v>0</v>
      </c>
      <c r="DE79" s="2918">
        <v>0</v>
      </c>
      <c r="DF79" s="1288">
        <v>662004.55631519982</v>
      </c>
      <c r="DG79" s="473">
        <v>0</v>
      </c>
      <c r="DH79" s="1288">
        <v>1019276.8565487998</v>
      </c>
      <c r="DI79" s="3012">
        <v>0</v>
      </c>
      <c r="DJ79" s="2918">
        <v>0</v>
      </c>
      <c r="DK79" s="473">
        <v>0</v>
      </c>
      <c r="DL79" s="473">
        <v>0</v>
      </c>
      <c r="DM79" s="1288">
        <v>0</v>
      </c>
      <c r="DN79" s="473">
        <v>0</v>
      </c>
      <c r="DO79" s="473">
        <v>0</v>
      </c>
      <c r="DP79" s="473">
        <v>0</v>
      </c>
      <c r="DQ79" s="2918">
        <v>0</v>
      </c>
      <c r="DR79" s="473">
        <v>0</v>
      </c>
      <c r="DS79" s="473">
        <v>0</v>
      </c>
      <c r="DT79" s="473">
        <v>0</v>
      </c>
      <c r="DU79" s="1288">
        <v>0</v>
      </c>
      <c r="DV79" s="473">
        <v>8259294.9406943982</v>
      </c>
      <c r="DW79" s="1612">
        <v>0</v>
      </c>
      <c r="DX79" s="1612">
        <v>567432.47684159991</v>
      </c>
      <c r="DY79" s="1612">
        <v>0</v>
      </c>
      <c r="DZ79" s="523">
        <v>10508008.830399999</v>
      </c>
      <c r="EA79" s="3011">
        <v>0</v>
      </c>
      <c r="EB79" s="247"/>
      <c r="EC79" s="247"/>
      <c r="ED79" s="247"/>
      <c r="EE79" s="247"/>
      <c r="EF79" s="247"/>
      <c r="EG79" s="247"/>
      <c r="EH79" s="247"/>
      <c r="EI79" s="247"/>
      <c r="EJ79" s="247"/>
      <c r="EK79" s="247"/>
      <c r="EL79" s="247"/>
      <c r="EM79" s="247"/>
      <c r="EN79" s="247"/>
      <c r="EO79" s="247"/>
      <c r="EP79" s="247"/>
      <c r="EQ79" s="247"/>
      <c r="ER79" s="247"/>
      <c r="ES79" s="247"/>
      <c r="ET79" s="247"/>
      <c r="EU79" s="247"/>
      <c r="EV79" s="247"/>
      <c r="EW79" s="247"/>
      <c r="EX79" s="247"/>
      <c r="EY79" s="247"/>
      <c r="EZ79" s="247"/>
      <c r="FA79" s="247"/>
      <c r="FB79" s="247"/>
      <c r="FC79" s="247"/>
      <c r="FD79" s="247"/>
      <c r="FE79" s="247"/>
      <c r="FF79" s="247"/>
      <c r="FG79" s="247"/>
      <c r="FH79" s="247"/>
      <c r="FI79" s="247"/>
      <c r="FJ79" s="247"/>
      <c r="FK79" s="247"/>
    </row>
    <row r="80" spans="1:167" ht="15.6" customHeight="1">
      <c r="A80" s="1799" t="s">
        <v>1403</v>
      </c>
      <c r="B80" s="171"/>
      <c r="C80" s="171"/>
      <c r="D80" s="247">
        <v>208</v>
      </c>
      <c r="E80" s="3061"/>
      <c r="F80" s="473" t="s">
        <v>785</v>
      </c>
      <c r="G80" s="3062"/>
      <c r="H80" s="3045"/>
      <c r="I80" s="2918">
        <v>10086932.092219999</v>
      </c>
      <c r="J80" s="473">
        <v>1457600</v>
      </c>
      <c r="K80" s="473">
        <v>635900</v>
      </c>
      <c r="L80" s="473">
        <v>0</v>
      </c>
      <c r="M80" s="473">
        <v>1762230</v>
      </c>
      <c r="N80" s="1288">
        <v>-631300</v>
      </c>
      <c r="O80" s="1612">
        <v>13311362.092219999</v>
      </c>
      <c r="P80" s="2990"/>
      <c r="S80" s="1287"/>
      <c r="T80" s="473" t="s">
        <v>785</v>
      </c>
      <c r="U80" s="3058"/>
      <c r="V80" s="473"/>
      <c r="W80" s="2945" t="s">
        <v>5738</v>
      </c>
      <c r="X80" s="477" t="s">
        <v>5753</v>
      </c>
      <c r="Y80" s="3068"/>
      <c r="Z80" s="3069"/>
      <c r="AA80" s="3070"/>
      <c r="AB80" s="3068"/>
      <c r="AC80" s="3071">
        <v>0</v>
      </c>
      <c r="AD80" s="3069"/>
      <c r="AE80" s="3071">
        <v>1.6E-2</v>
      </c>
      <c r="AF80" s="3071"/>
      <c r="AG80" s="3072"/>
      <c r="AH80" s="3069"/>
      <c r="AI80" s="3069"/>
      <c r="AJ80" s="3070"/>
      <c r="AK80" s="3068"/>
      <c r="AL80" s="3069"/>
      <c r="AM80" s="3071"/>
      <c r="AN80" s="3073">
        <v>0</v>
      </c>
      <c r="AO80" s="3073">
        <v>0</v>
      </c>
      <c r="AP80" s="3073">
        <v>0</v>
      </c>
      <c r="AQ80" s="3073">
        <v>0</v>
      </c>
      <c r="AR80" s="3073">
        <v>0</v>
      </c>
      <c r="AS80" s="3074">
        <v>0.90400000000000003</v>
      </c>
      <c r="AT80" s="3075"/>
      <c r="AU80" s="3076">
        <v>7.9000000000000001E-2</v>
      </c>
      <c r="AV80" s="3076">
        <v>1E-3</v>
      </c>
      <c r="AW80" s="3010">
        <v>1</v>
      </c>
      <c r="AX80" s="3011">
        <v>0</v>
      </c>
      <c r="AY80" s="5"/>
      <c r="AZ80" s="2918"/>
      <c r="BA80" s="473" t="s">
        <v>785</v>
      </c>
      <c r="BB80" s="3058"/>
      <c r="BC80" s="473"/>
      <c r="BD80" s="2918">
        <v>0</v>
      </c>
      <c r="BE80" s="473">
        <v>0</v>
      </c>
      <c r="BF80" s="473">
        <v>0</v>
      </c>
      <c r="BG80" s="2918">
        <v>0</v>
      </c>
      <c r="BH80" s="1288">
        <v>0</v>
      </c>
      <c r="BI80" s="473">
        <v>0</v>
      </c>
      <c r="BJ80" s="1288">
        <v>212981.79347551998</v>
      </c>
      <c r="BK80" s="3012">
        <v>0</v>
      </c>
      <c r="BL80" s="2918">
        <v>0</v>
      </c>
      <c r="BM80" s="473">
        <v>0</v>
      </c>
      <c r="BN80" s="473">
        <v>0</v>
      </c>
      <c r="BO80" s="1288">
        <v>0</v>
      </c>
      <c r="BP80" s="473">
        <v>0</v>
      </c>
      <c r="BQ80" s="473">
        <v>0</v>
      </c>
      <c r="BR80" s="473">
        <v>0</v>
      </c>
      <c r="BS80" s="2918">
        <v>0</v>
      </c>
      <c r="BT80" s="473">
        <v>0</v>
      </c>
      <c r="BU80" s="473">
        <v>0</v>
      </c>
      <c r="BV80" s="473">
        <v>0</v>
      </c>
      <c r="BW80" s="1288">
        <v>0</v>
      </c>
      <c r="BX80" s="473">
        <v>12033471.33136688</v>
      </c>
      <c r="BY80" s="1612">
        <v>0</v>
      </c>
      <c r="BZ80" s="473">
        <v>1051597.60528538</v>
      </c>
      <c r="CA80" s="1612">
        <v>13311.362092219999</v>
      </c>
      <c r="CB80" s="523">
        <v>13311362.092219999</v>
      </c>
      <c r="CC80" s="523">
        <v>13298050.73012778</v>
      </c>
      <c r="CD80" s="3011">
        <v>0</v>
      </c>
      <c r="CE80" s="5"/>
      <c r="CF80" s="2918"/>
      <c r="CG80" s="473" t="s">
        <v>785</v>
      </c>
      <c r="CH80" s="3058"/>
      <c r="CI80" s="1288"/>
      <c r="CJ80" s="1612">
        <v>0</v>
      </c>
      <c r="CK80" s="1612">
        <v>212981.79347551998</v>
      </c>
      <c r="CL80" s="2918">
        <v>0</v>
      </c>
      <c r="CM80" s="1288">
        <v>0</v>
      </c>
      <c r="CN80" s="1612">
        <v>0</v>
      </c>
      <c r="CO80" s="1612">
        <v>0</v>
      </c>
      <c r="CP80" s="1612">
        <v>12033471.33136688</v>
      </c>
      <c r="CQ80" s="1612">
        <v>0</v>
      </c>
      <c r="CR80" s="1612">
        <v>1051597.60528538</v>
      </c>
      <c r="CS80" s="1612">
        <v>13311.362092219999</v>
      </c>
      <c r="CT80" s="1192">
        <v>13311362.092219999</v>
      </c>
      <c r="CU80" s="3011">
        <v>0</v>
      </c>
      <c r="CV80" s="5"/>
      <c r="CW80" s="5"/>
      <c r="CX80" s="2918"/>
      <c r="CY80" s="473" t="s">
        <v>785</v>
      </c>
      <c r="CZ80" s="3058"/>
      <c r="DA80" s="473"/>
      <c r="DB80" s="2918">
        <v>0</v>
      </c>
      <c r="DC80" s="473">
        <v>0</v>
      </c>
      <c r="DD80" s="473">
        <v>0</v>
      </c>
      <c r="DE80" s="2918">
        <v>0</v>
      </c>
      <c r="DF80" s="1288">
        <v>0</v>
      </c>
      <c r="DG80" s="473">
        <v>0</v>
      </c>
      <c r="DH80" s="1288">
        <v>161390.91347551998</v>
      </c>
      <c r="DI80" s="3012">
        <v>0</v>
      </c>
      <c r="DJ80" s="2918">
        <v>0</v>
      </c>
      <c r="DK80" s="473">
        <v>0</v>
      </c>
      <c r="DL80" s="473">
        <v>0</v>
      </c>
      <c r="DM80" s="1288">
        <v>0</v>
      </c>
      <c r="DN80" s="473">
        <v>0</v>
      </c>
      <c r="DO80" s="473">
        <v>0</v>
      </c>
      <c r="DP80" s="473">
        <v>0</v>
      </c>
      <c r="DQ80" s="2918">
        <v>0</v>
      </c>
      <c r="DR80" s="473">
        <v>0</v>
      </c>
      <c r="DS80" s="473">
        <v>0</v>
      </c>
      <c r="DT80" s="473">
        <v>0</v>
      </c>
      <c r="DU80" s="1288">
        <v>0</v>
      </c>
      <c r="DV80" s="473">
        <v>9118586.6113668792</v>
      </c>
      <c r="DW80" s="1612">
        <v>0</v>
      </c>
      <c r="DX80" s="1612">
        <v>796867.63528537995</v>
      </c>
      <c r="DY80" s="1612">
        <v>10086.932092219999</v>
      </c>
      <c r="DZ80" s="523">
        <v>10086932.092219999</v>
      </c>
      <c r="EA80" s="3011">
        <v>0</v>
      </c>
      <c r="EB80" s="247"/>
      <c r="EC80" s="247"/>
      <c r="ED80" s="247"/>
      <c r="EE80" s="247"/>
      <c r="EF80" s="247"/>
      <c r="EG80" s="247"/>
      <c r="EH80" s="247"/>
      <c r="EI80" s="247"/>
      <c r="EJ80" s="247"/>
      <c r="EK80" s="247"/>
      <c r="EL80" s="247"/>
      <c r="EM80" s="247"/>
      <c r="EN80" s="247"/>
      <c r="EO80" s="247"/>
      <c r="EP80" s="247"/>
      <c r="EQ80" s="247"/>
      <c r="ER80" s="247"/>
      <c r="ES80" s="247"/>
      <c r="ET80" s="247"/>
      <c r="EU80" s="247"/>
      <c r="EV80" s="247"/>
      <c r="EW80" s="247"/>
      <c r="EX80" s="247"/>
      <c r="EY80" s="247"/>
      <c r="EZ80" s="247"/>
      <c r="FA80" s="247"/>
      <c r="FB80" s="247"/>
      <c r="FC80" s="247"/>
      <c r="FD80" s="247"/>
      <c r="FE80" s="247"/>
      <c r="FF80" s="247"/>
      <c r="FG80" s="247"/>
      <c r="FH80" s="247"/>
      <c r="FI80" s="247"/>
      <c r="FJ80" s="247"/>
      <c r="FK80" s="247"/>
    </row>
    <row r="81" spans="1:167" ht="15.6" customHeight="1">
      <c r="A81" s="1799" t="s">
        <v>1403</v>
      </c>
      <c r="B81" s="171"/>
      <c r="C81" s="171"/>
      <c r="D81" s="247">
        <v>216</v>
      </c>
      <c r="E81" s="3061"/>
      <c r="F81" s="473" t="s">
        <v>786</v>
      </c>
      <c r="G81" s="3062"/>
      <c r="H81" s="3045"/>
      <c r="I81" s="2918">
        <v>5187995.9266266599</v>
      </c>
      <c r="J81" s="473">
        <v>216700</v>
      </c>
      <c r="K81" s="473">
        <v>554117</v>
      </c>
      <c r="L81" s="473">
        <v>0</v>
      </c>
      <c r="M81" s="473">
        <v>563900</v>
      </c>
      <c r="N81" s="1288">
        <v>-295400</v>
      </c>
      <c r="O81" s="1612">
        <v>6227312.9266266599</v>
      </c>
      <c r="P81" s="2990"/>
      <c r="S81" s="1287"/>
      <c r="T81" s="473" t="s">
        <v>786</v>
      </c>
      <c r="U81" s="3058"/>
      <c r="V81" s="473"/>
      <c r="W81" s="2945" t="s">
        <v>5738</v>
      </c>
      <c r="X81" s="477" t="s">
        <v>5753</v>
      </c>
      <c r="Y81" s="3068">
        <v>0</v>
      </c>
      <c r="Z81" s="3069">
        <v>0</v>
      </c>
      <c r="AA81" s="3070">
        <v>0</v>
      </c>
      <c r="AB81" s="3068">
        <v>0</v>
      </c>
      <c r="AC81" s="3071">
        <v>4.9000000000000002E-2</v>
      </c>
      <c r="AD81" s="3069">
        <v>0</v>
      </c>
      <c r="AE81" s="3071">
        <v>0</v>
      </c>
      <c r="AF81" s="3071">
        <v>0</v>
      </c>
      <c r="AG81" s="3072">
        <v>0</v>
      </c>
      <c r="AH81" s="3069">
        <v>0</v>
      </c>
      <c r="AI81" s="3069">
        <v>0</v>
      </c>
      <c r="AJ81" s="3070">
        <v>0</v>
      </c>
      <c r="AK81" s="3068">
        <v>0</v>
      </c>
      <c r="AL81" s="3069">
        <v>0</v>
      </c>
      <c r="AM81" s="3071">
        <v>0</v>
      </c>
      <c r="AN81" s="3073">
        <v>2.494E-2</v>
      </c>
      <c r="AO81" s="3073">
        <v>2.494E-2</v>
      </c>
      <c r="AP81" s="3073">
        <v>2.494E-2</v>
      </c>
      <c r="AQ81" s="3073">
        <v>2.494E-2</v>
      </c>
      <c r="AR81" s="3073">
        <v>2.494E-2</v>
      </c>
      <c r="AS81" s="3074">
        <v>0.79174999999999995</v>
      </c>
      <c r="AT81" s="3075">
        <v>0</v>
      </c>
      <c r="AU81" s="3076">
        <v>3.1800000000000002E-2</v>
      </c>
      <c r="AV81" s="3076">
        <v>2.7500000000000302E-3</v>
      </c>
      <c r="AW81" s="3010">
        <v>1</v>
      </c>
      <c r="AX81" s="3011">
        <v>0</v>
      </c>
      <c r="AY81" s="5"/>
      <c r="AZ81" s="2918"/>
      <c r="BA81" s="473" t="s">
        <v>786</v>
      </c>
      <c r="BB81" s="473"/>
      <c r="BC81" s="473"/>
      <c r="BD81" s="2918">
        <v>0</v>
      </c>
      <c r="BE81" s="473">
        <v>0</v>
      </c>
      <c r="BF81" s="473">
        <v>0</v>
      </c>
      <c r="BG81" s="2918">
        <v>0</v>
      </c>
      <c r="BH81" s="1288">
        <v>305138.33340470633</v>
      </c>
      <c r="BI81" s="473">
        <v>0</v>
      </c>
      <c r="BJ81" s="1288">
        <v>0</v>
      </c>
      <c r="BK81" s="3012">
        <v>0</v>
      </c>
      <c r="BL81" s="2918">
        <v>0</v>
      </c>
      <c r="BM81" s="473">
        <v>0</v>
      </c>
      <c r="BN81" s="473">
        <v>0</v>
      </c>
      <c r="BO81" s="1288">
        <v>0</v>
      </c>
      <c r="BP81" s="473">
        <v>0</v>
      </c>
      <c r="BQ81" s="473">
        <v>0</v>
      </c>
      <c r="BR81" s="473">
        <v>0</v>
      </c>
      <c r="BS81" s="2918">
        <v>155309.1843900689</v>
      </c>
      <c r="BT81" s="473">
        <v>155309.1843900689</v>
      </c>
      <c r="BU81" s="473">
        <v>155309.1843900689</v>
      </c>
      <c r="BV81" s="473">
        <v>155309.1843900689</v>
      </c>
      <c r="BW81" s="1288">
        <v>155309.1843900689</v>
      </c>
      <c r="BX81" s="473">
        <v>4930475.0096566575</v>
      </c>
      <c r="BY81" s="1612">
        <v>0</v>
      </c>
      <c r="BZ81" s="473">
        <v>198028.55106672778</v>
      </c>
      <c r="CA81" s="1612">
        <v>17125.110548223503</v>
      </c>
      <c r="CB81" s="523">
        <v>6227312.926626659</v>
      </c>
      <c r="CC81" s="523">
        <v>6210187.8160784356</v>
      </c>
      <c r="CD81" s="3011">
        <v>0</v>
      </c>
      <c r="CE81" s="5"/>
      <c r="CF81" s="2918"/>
      <c r="CG81" s="473" t="s">
        <v>786</v>
      </c>
      <c r="CH81" s="473"/>
      <c r="CI81" s="1288"/>
      <c r="CJ81" s="1612">
        <v>0</v>
      </c>
      <c r="CK81" s="1612">
        <v>305138.33340470633</v>
      </c>
      <c r="CL81" s="2918">
        <v>0</v>
      </c>
      <c r="CM81" s="1288">
        <v>0</v>
      </c>
      <c r="CN81" s="1612">
        <v>0</v>
      </c>
      <c r="CO81" s="1612">
        <v>776545.92195034446</v>
      </c>
      <c r="CP81" s="1612">
        <v>4930475.0096566575</v>
      </c>
      <c r="CQ81" s="1612">
        <v>0</v>
      </c>
      <c r="CR81" s="1612">
        <v>198028.55106672778</v>
      </c>
      <c r="CS81" s="1612">
        <v>17125.110548223503</v>
      </c>
      <c r="CT81" s="1192">
        <v>6227312.926626659</v>
      </c>
      <c r="CU81" s="3011">
        <v>0</v>
      </c>
      <c r="CV81" s="5"/>
      <c r="CW81" s="5"/>
      <c r="CX81" s="2918"/>
      <c r="CY81" s="473" t="s">
        <v>786</v>
      </c>
      <c r="CZ81" s="473"/>
      <c r="DA81" s="473"/>
      <c r="DB81" s="2918">
        <v>0</v>
      </c>
      <c r="DC81" s="473">
        <v>0</v>
      </c>
      <c r="DD81" s="473">
        <v>0</v>
      </c>
      <c r="DE81" s="2918">
        <v>0</v>
      </c>
      <c r="DF81" s="1288">
        <v>254211.80040470636</v>
      </c>
      <c r="DG81" s="473">
        <v>0</v>
      </c>
      <c r="DH81" s="1288">
        <v>0</v>
      </c>
      <c r="DI81" s="3012">
        <v>0</v>
      </c>
      <c r="DJ81" s="2918">
        <v>0</v>
      </c>
      <c r="DK81" s="473">
        <v>0</v>
      </c>
      <c r="DL81" s="473">
        <v>0</v>
      </c>
      <c r="DM81" s="1288">
        <v>0</v>
      </c>
      <c r="DN81" s="473">
        <v>0</v>
      </c>
      <c r="DO81" s="473">
        <v>0</v>
      </c>
      <c r="DP81" s="473">
        <v>0</v>
      </c>
      <c r="DQ81" s="2918">
        <v>129388.6184100689</v>
      </c>
      <c r="DR81" s="473">
        <v>129388.6184100689</v>
      </c>
      <c r="DS81" s="473">
        <v>129388.6184100689</v>
      </c>
      <c r="DT81" s="473">
        <v>129388.6184100689</v>
      </c>
      <c r="DU81" s="1288">
        <v>129388.6184100689</v>
      </c>
      <c r="DV81" s="473">
        <v>4107595.7749066576</v>
      </c>
      <c r="DW81" s="1612">
        <v>0</v>
      </c>
      <c r="DX81" s="1612">
        <v>164978.27046672779</v>
      </c>
      <c r="DY81" s="1612">
        <v>14266.988798223472</v>
      </c>
      <c r="DZ81" s="523">
        <v>5187995.9266266599</v>
      </c>
      <c r="EA81" s="3011">
        <v>0</v>
      </c>
      <c r="EB81" s="247"/>
      <c r="EC81" s="247"/>
      <c r="ED81" s="247"/>
      <c r="EE81" s="247"/>
      <c r="EF81" s="247"/>
      <c r="EG81" s="247"/>
      <c r="EH81" s="247"/>
      <c r="EI81" s="247"/>
      <c r="EJ81" s="247"/>
      <c r="EK81" s="247"/>
      <c r="EL81" s="247"/>
      <c r="EM81" s="247"/>
      <c r="EN81" s="247"/>
      <c r="EO81" s="247"/>
      <c r="EP81" s="247"/>
      <c r="EQ81" s="247"/>
      <c r="ER81" s="247"/>
      <c r="ES81" s="247"/>
      <c r="ET81" s="247"/>
      <c r="EU81" s="247"/>
      <c r="EV81" s="247"/>
      <c r="EW81" s="247"/>
      <c r="EX81" s="247"/>
      <c r="EY81" s="247"/>
      <c r="EZ81" s="247"/>
      <c r="FA81" s="247"/>
      <c r="FB81" s="247"/>
      <c r="FC81" s="247"/>
      <c r="FD81" s="247"/>
      <c r="FE81" s="247"/>
      <c r="FF81" s="247"/>
      <c r="FG81" s="247"/>
      <c r="FH81" s="247"/>
      <c r="FI81" s="247"/>
      <c r="FJ81" s="247"/>
      <c r="FK81" s="247"/>
    </row>
    <row r="82" spans="1:167" ht="15.6" customHeight="1">
      <c r="A82" s="1799" t="s">
        <v>1403</v>
      </c>
      <c r="B82" s="171"/>
      <c r="C82" s="171"/>
      <c r="D82" s="247">
        <v>224</v>
      </c>
      <c r="E82" s="3061"/>
      <c r="F82" s="473" t="s">
        <v>5757</v>
      </c>
      <c r="G82" s="3062"/>
      <c r="H82" s="3086"/>
      <c r="I82" s="2918">
        <v>10253692.150313331</v>
      </c>
      <c r="J82" s="473">
        <v>1995000</v>
      </c>
      <c r="K82" s="473">
        <v>1000000</v>
      </c>
      <c r="L82" s="473">
        <v>0</v>
      </c>
      <c r="M82" s="473">
        <v>1399225</v>
      </c>
      <c r="N82" s="1288">
        <v>-663300</v>
      </c>
      <c r="O82" s="1612">
        <v>13984617.150313331</v>
      </c>
      <c r="P82" s="2990"/>
      <c r="S82" s="1287"/>
      <c r="T82" s="473" t="s">
        <v>5757</v>
      </c>
      <c r="U82" s="3058"/>
      <c r="V82" s="473"/>
      <c r="W82" s="2945" t="s">
        <v>5738</v>
      </c>
      <c r="X82" s="477" t="s">
        <v>5753</v>
      </c>
      <c r="Y82" s="3068">
        <v>0</v>
      </c>
      <c r="Z82" s="3069">
        <v>0</v>
      </c>
      <c r="AA82" s="3070">
        <v>0</v>
      </c>
      <c r="AB82" s="3068">
        <v>0</v>
      </c>
      <c r="AC82" s="3071">
        <v>0.14899999999999999</v>
      </c>
      <c r="AD82" s="3069">
        <v>0</v>
      </c>
      <c r="AE82" s="3071">
        <v>0</v>
      </c>
      <c r="AF82" s="3071">
        <v>0</v>
      </c>
      <c r="AG82" s="3072">
        <v>0</v>
      </c>
      <c r="AH82" s="3069">
        <v>0</v>
      </c>
      <c r="AI82" s="3069">
        <v>0</v>
      </c>
      <c r="AJ82" s="3070">
        <v>0</v>
      </c>
      <c r="AK82" s="3068">
        <v>0</v>
      </c>
      <c r="AL82" s="3069">
        <v>0</v>
      </c>
      <c r="AM82" s="3071">
        <v>0</v>
      </c>
      <c r="AN82" s="3073">
        <v>0.10700000000000001</v>
      </c>
      <c r="AO82" s="3073">
        <v>0.10700000000000001</v>
      </c>
      <c r="AP82" s="3073">
        <v>0.10700000000000001</v>
      </c>
      <c r="AQ82" s="3073">
        <v>0.10700000000000001</v>
      </c>
      <c r="AR82" s="3073">
        <v>0.10700000000000001</v>
      </c>
      <c r="AS82" s="3074">
        <v>0.29799999999999999</v>
      </c>
      <c r="AT82" s="3075">
        <v>0</v>
      </c>
      <c r="AU82" s="3076">
        <v>1.2E-2</v>
      </c>
      <c r="AV82" s="3076">
        <v>6.0000000000000001E-3</v>
      </c>
      <c r="AW82" s="3010">
        <v>1</v>
      </c>
      <c r="AX82" s="3011">
        <v>0</v>
      </c>
      <c r="AY82" s="5"/>
      <c r="AZ82" s="2918"/>
      <c r="BA82" s="473" t="s">
        <v>5757</v>
      </c>
      <c r="BB82" s="3058"/>
      <c r="BC82" s="473"/>
      <c r="BD82" s="2918">
        <v>0</v>
      </c>
      <c r="BE82" s="473">
        <v>0</v>
      </c>
      <c r="BF82" s="473">
        <v>0</v>
      </c>
      <c r="BG82" s="2918">
        <v>0</v>
      </c>
      <c r="BH82" s="1288">
        <v>2083707.9553966862</v>
      </c>
      <c r="BI82" s="473">
        <v>0</v>
      </c>
      <c r="BJ82" s="1288">
        <v>0</v>
      </c>
      <c r="BK82" s="3012">
        <v>0</v>
      </c>
      <c r="BL82" s="2918">
        <v>0</v>
      </c>
      <c r="BM82" s="473">
        <v>0</v>
      </c>
      <c r="BN82" s="473">
        <v>0</v>
      </c>
      <c r="BO82" s="1288">
        <v>0</v>
      </c>
      <c r="BP82" s="473">
        <v>0</v>
      </c>
      <c r="BQ82" s="473">
        <v>0</v>
      </c>
      <c r="BR82" s="473">
        <v>0</v>
      </c>
      <c r="BS82" s="2918">
        <v>1496354.0350835265</v>
      </c>
      <c r="BT82" s="473">
        <v>1496354.0350835265</v>
      </c>
      <c r="BU82" s="473">
        <v>1496354.0350835265</v>
      </c>
      <c r="BV82" s="473">
        <v>1496354.0350835265</v>
      </c>
      <c r="BW82" s="1288">
        <v>1496354.0350835265</v>
      </c>
      <c r="BX82" s="473">
        <v>4167415.9107933724</v>
      </c>
      <c r="BY82" s="1612">
        <v>0</v>
      </c>
      <c r="BZ82" s="473">
        <v>167815.40580375996</v>
      </c>
      <c r="CA82" s="1612">
        <v>83907.70290187998</v>
      </c>
      <c r="CB82" s="523">
        <v>13984617.150313333</v>
      </c>
      <c r="CC82" s="523">
        <v>13900709.447411453</v>
      </c>
      <c r="CD82" s="3011">
        <v>0</v>
      </c>
      <c r="CE82" s="5"/>
      <c r="CF82" s="2918"/>
      <c r="CG82" s="473" t="s">
        <v>5757</v>
      </c>
      <c r="CH82" s="3058"/>
      <c r="CI82" s="1288"/>
      <c r="CJ82" s="1612">
        <v>0</v>
      </c>
      <c r="CK82" s="1612">
        <v>2083707.9553966862</v>
      </c>
      <c r="CL82" s="2918">
        <v>0</v>
      </c>
      <c r="CM82" s="1288">
        <v>0</v>
      </c>
      <c r="CN82" s="1612">
        <v>0</v>
      </c>
      <c r="CO82" s="1612">
        <v>7481770.1754176328</v>
      </c>
      <c r="CP82" s="1612">
        <v>4167415.9107933724</v>
      </c>
      <c r="CQ82" s="1612">
        <v>0</v>
      </c>
      <c r="CR82" s="1612">
        <v>167815.40580375996</v>
      </c>
      <c r="CS82" s="1612">
        <v>83907.70290187998</v>
      </c>
      <c r="CT82" s="1192">
        <v>13984617.150313333</v>
      </c>
      <c r="CU82" s="3011">
        <v>0</v>
      </c>
      <c r="CV82" s="5"/>
      <c r="CW82" s="5"/>
      <c r="CX82" s="2918"/>
      <c r="CY82" s="473" t="s">
        <v>5757</v>
      </c>
      <c r="CZ82" s="3058"/>
      <c r="DA82" s="473"/>
      <c r="DB82" s="2918">
        <v>0</v>
      </c>
      <c r="DC82" s="473">
        <v>0</v>
      </c>
      <c r="DD82" s="473">
        <v>0</v>
      </c>
      <c r="DE82" s="2918">
        <v>0</v>
      </c>
      <c r="DF82" s="1288">
        <v>1527800.1303966863</v>
      </c>
      <c r="DG82" s="473">
        <v>0</v>
      </c>
      <c r="DH82" s="1288">
        <v>0</v>
      </c>
      <c r="DI82" s="3012">
        <v>0</v>
      </c>
      <c r="DJ82" s="2918">
        <v>0</v>
      </c>
      <c r="DK82" s="473">
        <v>0</v>
      </c>
      <c r="DL82" s="473">
        <v>0</v>
      </c>
      <c r="DM82" s="1288">
        <v>0</v>
      </c>
      <c r="DN82" s="473">
        <v>0</v>
      </c>
      <c r="DO82" s="473">
        <v>0</v>
      </c>
      <c r="DP82" s="473">
        <v>0</v>
      </c>
      <c r="DQ82" s="2918">
        <v>1097145.0600835264</v>
      </c>
      <c r="DR82" s="473">
        <v>1097145.0600835264</v>
      </c>
      <c r="DS82" s="473">
        <v>1097145.0600835264</v>
      </c>
      <c r="DT82" s="473">
        <v>1097145.0600835264</v>
      </c>
      <c r="DU82" s="1288">
        <v>1097145.0600835264</v>
      </c>
      <c r="DV82" s="473">
        <v>3055600.2607933725</v>
      </c>
      <c r="DW82" s="1612">
        <v>0</v>
      </c>
      <c r="DX82" s="1612">
        <v>123044.30580375997</v>
      </c>
      <c r="DY82" s="1612">
        <v>61522.152901879985</v>
      </c>
      <c r="DZ82" s="523">
        <v>10253692.150313331</v>
      </c>
      <c r="EA82" s="3011">
        <v>0</v>
      </c>
      <c r="EB82" s="247"/>
      <c r="EC82" s="247"/>
      <c r="ED82" s="247"/>
      <c r="EE82" s="247"/>
      <c r="EF82" s="247"/>
      <c r="EG82" s="247"/>
      <c r="EH82" s="247"/>
      <c r="EI82" s="247"/>
      <c r="EJ82" s="247"/>
      <c r="EK82" s="247"/>
      <c r="EL82" s="247"/>
      <c r="EM82" s="247"/>
      <c r="EN82" s="247"/>
      <c r="EO82" s="247"/>
      <c r="EP82" s="247"/>
      <c r="EQ82" s="247"/>
      <c r="ER82" s="247"/>
      <c r="ES82" s="247"/>
      <c r="ET82" s="247"/>
      <c r="EU82" s="247"/>
      <c r="EV82" s="247"/>
      <c r="EW82" s="247"/>
      <c r="EX82" s="247"/>
      <c r="EY82" s="247"/>
      <c r="EZ82" s="247"/>
      <c r="FA82" s="247"/>
      <c r="FB82" s="247"/>
      <c r="FC82" s="247"/>
      <c r="FD82" s="247"/>
      <c r="FE82" s="247"/>
      <c r="FF82" s="247"/>
      <c r="FG82" s="247"/>
      <c r="FH82" s="247"/>
      <c r="FI82" s="247"/>
      <c r="FJ82" s="247"/>
      <c r="FK82" s="247"/>
    </row>
    <row r="83" spans="1:167" ht="15.6" customHeight="1">
      <c r="A83" s="1799" t="s">
        <v>1403</v>
      </c>
      <c r="B83" s="171"/>
      <c r="C83" s="171"/>
      <c r="D83" s="247">
        <v>232</v>
      </c>
      <c r="E83" s="3061"/>
      <c r="F83" s="473" t="s">
        <v>788</v>
      </c>
      <c r="G83" s="3062"/>
      <c r="H83" s="3086"/>
      <c r="I83" s="2918">
        <v>5551076.8990200004</v>
      </c>
      <c r="J83" s="473">
        <v>649900</v>
      </c>
      <c r="K83" s="473">
        <v>50000</v>
      </c>
      <c r="L83" s="473">
        <v>0</v>
      </c>
      <c r="M83" s="473">
        <v>4518600</v>
      </c>
      <c r="N83" s="1288">
        <v>-487700</v>
      </c>
      <c r="O83" s="1612">
        <v>10281876.899020001</v>
      </c>
      <c r="P83" s="2990"/>
      <c r="S83" s="1287"/>
      <c r="T83" s="473" t="s">
        <v>788</v>
      </c>
      <c r="U83" s="3058"/>
      <c r="V83" s="473"/>
      <c r="W83" s="3060" t="s">
        <v>5736</v>
      </c>
      <c r="X83" s="3085" t="s">
        <v>5737</v>
      </c>
      <c r="Y83" s="3069">
        <v>0</v>
      </c>
      <c r="Z83" s="3069">
        <v>0</v>
      </c>
      <c r="AA83" s="3070">
        <v>0</v>
      </c>
      <c r="AB83" s="3068">
        <v>0</v>
      </c>
      <c r="AC83" s="3071">
        <v>0.14161000000000001</v>
      </c>
      <c r="AD83" s="3069">
        <v>0</v>
      </c>
      <c r="AE83" s="3071">
        <v>0</v>
      </c>
      <c r="AF83" s="3071">
        <v>0</v>
      </c>
      <c r="AG83" s="3072">
        <v>6.7200000000000003E-3</v>
      </c>
      <c r="AH83" s="3069">
        <v>6.0499999999999998E-3</v>
      </c>
      <c r="AI83" s="3069">
        <v>6.7000000000000002E-4</v>
      </c>
      <c r="AJ83" s="3070">
        <v>0</v>
      </c>
      <c r="AK83" s="3068">
        <v>0</v>
      </c>
      <c r="AL83" s="3069">
        <v>0</v>
      </c>
      <c r="AM83" s="3071">
        <v>0</v>
      </c>
      <c r="AN83" s="3070">
        <v>4.5569999999999999E-2</v>
      </c>
      <c r="AO83" s="3070">
        <v>5.5059999999999998E-2</v>
      </c>
      <c r="AP83" s="3070">
        <v>5.0319999999999997E-2</v>
      </c>
      <c r="AQ83" s="3070">
        <v>6.139E-2</v>
      </c>
      <c r="AR83" s="3070">
        <v>4.9529999999999998E-2</v>
      </c>
      <c r="AS83" s="3074">
        <v>0.53005999999999998</v>
      </c>
      <c r="AT83" s="3075">
        <v>7.9000000000000001E-4</v>
      </c>
      <c r="AU83" s="3076">
        <v>3.0000000000000001E-3</v>
      </c>
      <c r="AV83" s="3076">
        <v>4.9230000000000003E-2</v>
      </c>
      <c r="AW83" s="3010">
        <v>0.99999999999999989</v>
      </c>
      <c r="AX83" s="3011">
        <v>0</v>
      </c>
      <c r="AY83" s="5"/>
      <c r="AZ83" s="2918"/>
      <c r="BA83" s="473" t="s">
        <v>788</v>
      </c>
      <c r="BB83" s="3058"/>
      <c r="BC83" s="473"/>
      <c r="BD83" s="2918">
        <v>0</v>
      </c>
      <c r="BE83" s="473">
        <v>0</v>
      </c>
      <c r="BF83" s="473">
        <v>0</v>
      </c>
      <c r="BG83" s="2918">
        <v>0</v>
      </c>
      <c r="BH83" s="1288">
        <v>1456016.5876702226</v>
      </c>
      <c r="BI83" s="473">
        <v>0</v>
      </c>
      <c r="BJ83" s="1288">
        <v>0</v>
      </c>
      <c r="BK83" s="3012">
        <v>0</v>
      </c>
      <c r="BL83" s="2918">
        <v>69094.212761414412</v>
      </c>
      <c r="BM83" s="473">
        <v>62205.355239071003</v>
      </c>
      <c r="BN83" s="473">
        <v>6888.8575223434009</v>
      </c>
      <c r="BO83" s="1288">
        <v>0</v>
      </c>
      <c r="BP83" s="473">
        <v>0</v>
      </c>
      <c r="BQ83" s="473">
        <v>0</v>
      </c>
      <c r="BR83" s="473">
        <v>0</v>
      </c>
      <c r="BS83" s="2918">
        <v>468545.13028834143</v>
      </c>
      <c r="BT83" s="473">
        <v>566120.14206004119</v>
      </c>
      <c r="BU83" s="473">
        <v>517384.04555868643</v>
      </c>
      <c r="BV83" s="473">
        <v>631204.4228308379</v>
      </c>
      <c r="BW83" s="1288">
        <v>509261.36280846066</v>
      </c>
      <c r="BX83" s="473">
        <v>5450011.669094542</v>
      </c>
      <c r="BY83" s="1612">
        <v>8122.6827502258011</v>
      </c>
      <c r="BZ83" s="473">
        <v>30845.630697060005</v>
      </c>
      <c r="CA83" s="1612">
        <v>506176.79973875469</v>
      </c>
      <c r="CB83" s="523">
        <v>10281876.899020001</v>
      </c>
      <c r="CC83" s="523">
        <v>9775700.0992812458</v>
      </c>
      <c r="CD83" s="3011">
        <v>0</v>
      </c>
      <c r="CE83" s="5"/>
      <c r="CF83" s="2918"/>
      <c r="CG83" s="473" t="s">
        <v>788</v>
      </c>
      <c r="CH83" s="3058"/>
      <c r="CI83" s="1288"/>
      <c r="CJ83" s="1612">
        <v>0</v>
      </c>
      <c r="CK83" s="1612">
        <v>1456016.5876702226</v>
      </c>
      <c r="CL83" s="2918">
        <v>138188.42552282882</v>
      </c>
      <c r="CM83" s="1288">
        <v>0</v>
      </c>
      <c r="CN83" s="1612">
        <v>0</v>
      </c>
      <c r="CO83" s="1612">
        <v>2692515.103546368</v>
      </c>
      <c r="CP83" s="1612">
        <v>5450011.669094542</v>
      </c>
      <c r="CQ83" s="1612">
        <v>8122.6827502258011</v>
      </c>
      <c r="CR83" s="1612">
        <v>30845.630697060005</v>
      </c>
      <c r="CS83" s="1612">
        <v>506176.79973875469</v>
      </c>
      <c r="CT83" s="1192">
        <v>10281876.899020003</v>
      </c>
      <c r="CU83" s="3011">
        <v>0</v>
      </c>
      <c r="CV83" s="5"/>
      <c r="CW83" s="5"/>
      <c r="CX83" s="2918"/>
      <c r="CY83" s="473" t="s">
        <v>788</v>
      </c>
      <c r="CZ83" s="3058"/>
      <c r="DA83" s="473"/>
      <c r="DB83" s="2918">
        <v>0</v>
      </c>
      <c r="DC83" s="473">
        <v>0</v>
      </c>
      <c r="DD83" s="473">
        <v>0</v>
      </c>
      <c r="DE83" s="2918">
        <v>0</v>
      </c>
      <c r="DF83" s="1288">
        <v>786087.99967022229</v>
      </c>
      <c r="DG83" s="473">
        <v>0</v>
      </c>
      <c r="DH83" s="1288">
        <v>0</v>
      </c>
      <c r="DI83" s="3012">
        <v>0</v>
      </c>
      <c r="DJ83" s="2918">
        <v>37303.236761414402</v>
      </c>
      <c r="DK83" s="473">
        <v>33584.015239070999</v>
      </c>
      <c r="DL83" s="473">
        <v>3719.2215223434005</v>
      </c>
      <c r="DM83" s="1288">
        <v>0</v>
      </c>
      <c r="DN83" s="473">
        <v>0</v>
      </c>
      <c r="DO83" s="473">
        <v>0</v>
      </c>
      <c r="DP83" s="473">
        <v>0</v>
      </c>
      <c r="DQ83" s="2918">
        <v>252962.57428834142</v>
      </c>
      <c r="DR83" s="473">
        <v>305642.2940600412</v>
      </c>
      <c r="DS83" s="473">
        <v>279330.1895586864</v>
      </c>
      <c r="DT83" s="473">
        <v>340780.6108308378</v>
      </c>
      <c r="DU83" s="1288">
        <v>274944.83880846063</v>
      </c>
      <c r="DV83" s="473">
        <v>2942403.8210945413</v>
      </c>
      <c r="DW83" s="1612">
        <v>4385.3507502258008</v>
      </c>
      <c r="DX83" s="1612">
        <v>16653.23069706</v>
      </c>
      <c r="DY83" s="1612">
        <v>273279.51573875465</v>
      </c>
      <c r="DZ83" s="523">
        <v>5551076.8990199994</v>
      </c>
      <c r="EA83" s="3011">
        <v>0</v>
      </c>
      <c r="EB83" s="247"/>
      <c r="EC83" s="247"/>
      <c r="ED83" s="247"/>
      <c r="EE83" s="247"/>
      <c r="EF83" s="247"/>
      <c r="EG83" s="247"/>
      <c r="EH83" s="247"/>
      <c r="EI83" s="247"/>
      <c r="EJ83" s="247"/>
      <c r="EK83" s="247"/>
      <c r="EL83" s="247"/>
      <c r="EM83" s="247"/>
      <c r="EN83" s="247"/>
      <c r="EO83" s="247"/>
      <c r="EP83" s="247"/>
      <c r="EQ83" s="247"/>
      <c r="ER83" s="247"/>
      <c r="ES83" s="247"/>
      <c r="ET83" s="247"/>
      <c r="EU83" s="247"/>
      <c r="EV83" s="247"/>
      <c r="EW83" s="247"/>
      <c r="EX83" s="247"/>
      <c r="EY83" s="247"/>
      <c r="EZ83" s="247"/>
      <c r="FA83" s="247"/>
      <c r="FB83" s="247"/>
      <c r="FC83" s="247"/>
      <c r="FD83" s="247"/>
      <c r="FE83" s="247"/>
      <c r="FF83" s="247"/>
      <c r="FG83" s="247"/>
      <c r="FH83" s="247"/>
      <c r="FI83" s="247"/>
      <c r="FJ83" s="247"/>
      <c r="FK83" s="247"/>
    </row>
    <row r="84" spans="1:167" ht="15.6" customHeight="1">
      <c r="A84" s="1799" t="s">
        <v>1403</v>
      </c>
      <c r="B84" s="171"/>
      <c r="C84" s="171"/>
      <c r="D84" s="247">
        <v>240</v>
      </c>
      <c r="E84" s="3061"/>
      <c r="F84" s="473" t="s">
        <v>789</v>
      </c>
      <c r="G84" s="3062"/>
      <c r="H84" s="3086"/>
      <c r="I84" s="2918">
        <v>3952709.0092866705</v>
      </c>
      <c r="J84" s="473">
        <v>212500</v>
      </c>
      <c r="K84" s="473">
        <v>65000</v>
      </c>
      <c r="L84" s="473">
        <v>0</v>
      </c>
      <c r="M84" s="473">
        <v>578000</v>
      </c>
      <c r="N84" s="1288">
        <v>-217700</v>
      </c>
      <c r="O84" s="1612">
        <v>4590509.00928667</v>
      </c>
      <c r="P84" s="2990"/>
      <c r="S84" s="1287"/>
      <c r="T84" s="473" t="s">
        <v>789</v>
      </c>
      <c r="U84" s="3058"/>
      <c r="V84" s="473"/>
      <c r="W84" s="2945" t="s">
        <v>5738</v>
      </c>
      <c r="X84" s="477" t="s">
        <v>5753</v>
      </c>
      <c r="Y84" s="3068">
        <v>0</v>
      </c>
      <c r="Z84" s="3069">
        <v>0</v>
      </c>
      <c r="AA84" s="3070">
        <v>0</v>
      </c>
      <c r="AB84" s="3068">
        <v>2.9000000000000001E-2</v>
      </c>
      <c r="AC84" s="3071">
        <v>0</v>
      </c>
      <c r="AD84" s="3069">
        <v>0</v>
      </c>
      <c r="AE84" s="3071">
        <v>0</v>
      </c>
      <c r="AF84" s="3071">
        <v>0</v>
      </c>
      <c r="AG84" s="3072">
        <v>0</v>
      </c>
      <c r="AH84" s="3069">
        <v>0</v>
      </c>
      <c r="AI84" s="3069">
        <v>0</v>
      </c>
      <c r="AJ84" s="3070">
        <v>0</v>
      </c>
      <c r="AK84" s="3068">
        <v>0</v>
      </c>
      <c r="AL84" s="3069">
        <v>0</v>
      </c>
      <c r="AM84" s="3071">
        <v>0</v>
      </c>
      <c r="AN84" s="3073">
        <v>4.3799999999999999E-2</v>
      </c>
      <c r="AO84" s="3073">
        <v>4.3799999999999999E-2</v>
      </c>
      <c r="AP84" s="3073">
        <v>4.3799999999999999E-2</v>
      </c>
      <c r="AQ84" s="3073">
        <v>4.3799999999999999E-2</v>
      </c>
      <c r="AR84" s="3073">
        <v>4.3799999999999999E-2</v>
      </c>
      <c r="AS84" s="3074">
        <v>0.20300000000000001</v>
      </c>
      <c r="AT84" s="3075">
        <v>0</v>
      </c>
      <c r="AU84" s="3076">
        <v>0.54700000000000004</v>
      </c>
      <c r="AV84" s="3076">
        <v>2E-3</v>
      </c>
      <c r="AW84" s="3010">
        <v>1</v>
      </c>
      <c r="AX84" s="3011">
        <v>0</v>
      </c>
      <c r="AY84" s="5"/>
      <c r="AZ84" s="2918"/>
      <c r="BA84" s="473" t="s">
        <v>789</v>
      </c>
      <c r="BB84" s="3058"/>
      <c r="BC84" s="473"/>
      <c r="BD84" s="2918">
        <v>0</v>
      </c>
      <c r="BE84" s="473">
        <v>0</v>
      </c>
      <c r="BF84" s="473">
        <v>0</v>
      </c>
      <c r="BG84" s="2918">
        <v>133124.76126931343</v>
      </c>
      <c r="BH84" s="1288">
        <v>0</v>
      </c>
      <c r="BI84" s="473">
        <v>0</v>
      </c>
      <c r="BJ84" s="1288">
        <v>0</v>
      </c>
      <c r="BK84" s="3012">
        <v>0</v>
      </c>
      <c r="BL84" s="2918">
        <v>0</v>
      </c>
      <c r="BM84" s="473">
        <v>0</v>
      </c>
      <c r="BN84" s="473">
        <v>0</v>
      </c>
      <c r="BO84" s="1288">
        <v>0</v>
      </c>
      <c r="BP84" s="473">
        <v>0</v>
      </c>
      <c r="BQ84" s="473">
        <v>0</v>
      </c>
      <c r="BR84" s="473">
        <v>0</v>
      </c>
      <c r="BS84" s="2918">
        <v>201064.29460675613</v>
      </c>
      <c r="BT84" s="473">
        <v>201064.29460675613</v>
      </c>
      <c r="BU84" s="473">
        <v>201064.29460675613</v>
      </c>
      <c r="BV84" s="473">
        <v>201064.29460675613</v>
      </c>
      <c r="BW84" s="1288">
        <v>201064.29460675613</v>
      </c>
      <c r="BX84" s="473">
        <v>931873.32888519403</v>
      </c>
      <c r="BY84" s="1612">
        <v>0</v>
      </c>
      <c r="BZ84" s="473">
        <v>2511008.4280798086</v>
      </c>
      <c r="CA84" s="1612">
        <v>9181.0180185733407</v>
      </c>
      <c r="CB84" s="523">
        <v>4590509.00928667</v>
      </c>
      <c r="CC84" s="523">
        <v>4581327.9912680965</v>
      </c>
      <c r="CD84" s="3011">
        <v>0</v>
      </c>
      <c r="CE84" s="5"/>
      <c r="CF84" s="2918"/>
      <c r="CG84" s="473" t="s">
        <v>789</v>
      </c>
      <c r="CH84" s="3058"/>
      <c r="CI84" s="1288"/>
      <c r="CJ84" s="1612">
        <v>0</v>
      </c>
      <c r="CK84" s="1612">
        <v>133124.76126931343</v>
      </c>
      <c r="CL84" s="2918">
        <v>0</v>
      </c>
      <c r="CM84" s="1288">
        <v>0</v>
      </c>
      <c r="CN84" s="1612">
        <v>0</v>
      </c>
      <c r="CO84" s="1612">
        <v>1005321.4730337807</v>
      </c>
      <c r="CP84" s="1612">
        <v>931873.32888519403</v>
      </c>
      <c r="CQ84" s="1612">
        <v>0</v>
      </c>
      <c r="CR84" s="1612">
        <v>2511008.4280798086</v>
      </c>
      <c r="CS84" s="1612">
        <v>9181.0180185733407</v>
      </c>
      <c r="CT84" s="1192">
        <v>4590509.00928667</v>
      </c>
      <c r="CU84" s="3011">
        <v>0</v>
      </c>
      <c r="CV84" s="5"/>
      <c r="CW84" s="5"/>
      <c r="CX84" s="2918"/>
      <c r="CY84" s="473" t="s">
        <v>789</v>
      </c>
      <c r="CZ84" s="3058"/>
      <c r="DA84" s="473"/>
      <c r="DB84" s="2918">
        <v>0</v>
      </c>
      <c r="DC84" s="473">
        <v>0</v>
      </c>
      <c r="DD84" s="473">
        <v>0</v>
      </c>
      <c r="DE84" s="2918">
        <v>114628.56126931345</v>
      </c>
      <c r="DF84" s="1288">
        <v>0</v>
      </c>
      <c r="DG84" s="473">
        <v>0</v>
      </c>
      <c r="DH84" s="1288">
        <v>0</v>
      </c>
      <c r="DI84" s="3012">
        <v>0</v>
      </c>
      <c r="DJ84" s="2918">
        <v>0</v>
      </c>
      <c r="DK84" s="473">
        <v>0</v>
      </c>
      <c r="DL84" s="473">
        <v>0</v>
      </c>
      <c r="DM84" s="1288">
        <v>0</v>
      </c>
      <c r="DN84" s="473">
        <v>0</v>
      </c>
      <c r="DO84" s="473">
        <v>0</v>
      </c>
      <c r="DP84" s="473">
        <v>0</v>
      </c>
      <c r="DQ84" s="2918">
        <v>173128.65460675617</v>
      </c>
      <c r="DR84" s="473">
        <v>173128.65460675617</v>
      </c>
      <c r="DS84" s="473">
        <v>173128.65460675617</v>
      </c>
      <c r="DT84" s="473">
        <v>173128.65460675617</v>
      </c>
      <c r="DU84" s="1288">
        <v>173128.65460675617</v>
      </c>
      <c r="DV84" s="473">
        <v>802399.92888519412</v>
      </c>
      <c r="DW84" s="1612">
        <v>0</v>
      </c>
      <c r="DX84" s="1612">
        <v>2162131.828079809</v>
      </c>
      <c r="DY84" s="1612">
        <v>7905.4180185733412</v>
      </c>
      <c r="DZ84" s="523">
        <v>3952709.0092866709</v>
      </c>
      <c r="EA84" s="3011">
        <v>0</v>
      </c>
      <c r="EB84" s="247"/>
      <c r="EC84" s="247"/>
      <c r="ED84" s="247"/>
      <c r="EE84" s="247"/>
      <c r="EF84" s="247"/>
      <c r="EG84" s="247"/>
      <c r="EH84" s="247"/>
      <c r="EI84" s="247"/>
      <c r="EJ84" s="247"/>
      <c r="EK84" s="247"/>
      <c r="EL84" s="247"/>
      <c r="EM84" s="247"/>
      <c r="EN84" s="247"/>
      <c r="EO84" s="247"/>
      <c r="EP84" s="247"/>
      <c r="EQ84" s="247"/>
      <c r="ER84" s="247"/>
      <c r="ES84" s="247"/>
      <c r="ET84" s="247"/>
      <c r="EU84" s="247"/>
      <c r="EV84" s="247"/>
      <c r="EW84" s="247"/>
      <c r="EX84" s="247"/>
      <c r="EY84" s="247"/>
      <c r="EZ84" s="247"/>
      <c r="FA84" s="247"/>
      <c r="FB84" s="247"/>
      <c r="FC84" s="247"/>
      <c r="FD84" s="247"/>
      <c r="FE84" s="247"/>
      <c r="FF84" s="247"/>
      <c r="FG84" s="247"/>
      <c r="FH84" s="247"/>
      <c r="FI84" s="247"/>
      <c r="FJ84" s="247"/>
      <c r="FK84" s="247"/>
    </row>
    <row r="85" spans="1:167" ht="15.6" customHeight="1">
      <c r="A85" s="1799" t="s">
        <v>1403</v>
      </c>
      <c r="B85" s="171"/>
      <c r="C85" s="171"/>
      <c r="D85" s="247">
        <v>248</v>
      </c>
      <c r="E85" s="3061"/>
      <c r="F85" s="517" t="s">
        <v>1796</v>
      </c>
      <c r="G85" s="3062"/>
      <c r="H85" s="3086"/>
      <c r="I85" s="2918">
        <v>520956.23441999999</v>
      </c>
      <c r="J85" s="473">
        <v>25000</v>
      </c>
      <c r="K85" s="473">
        <v>0</v>
      </c>
      <c r="L85" s="473">
        <v>0</v>
      </c>
      <c r="M85" s="473">
        <v>4300</v>
      </c>
      <c r="N85" s="1288">
        <v>-24900</v>
      </c>
      <c r="O85" s="1612">
        <v>525356.23441999999</v>
      </c>
      <c r="P85" s="2990"/>
      <c r="S85" s="1287"/>
      <c r="T85" s="473" t="s">
        <v>1796</v>
      </c>
      <c r="U85" s="3058"/>
      <c r="V85" s="473"/>
      <c r="W85" s="2945" t="s">
        <v>1241</v>
      </c>
      <c r="X85" s="3047" t="s">
        <v>5750</v>
      </c>
      <c r="Y85" s="3048">
        <v>2.3139765850689734E-2</v>
      </c>
      <c r="Z85" s="3049">
        <v>2.3139765850689734E-2</v>
      </c>
      <c r="AA85" s="3050">
        <v>2.3139765850689734E-2</v>
      </c>
      <c r="AB85" s="3048">
        <v>1.7994208377473536E-2</v>
      </c>
      <c r="AC85" s="3051">
        <v>0.16965734499573432</v>
      </c>
      <c r="AD85" s="3049">
        <v>0</v>
      </c>
      <c r="AE85" s="3051">
        <v>8.701562064409139E-3</v>
      </c>
      <c r="AF85" s="3051">
        <v>0</v>
      </c>
      <c r="AG85" s="3052">
        <v>2.7312057059289047E-3</v>
      </c>
      <c r="AH85" s="3049">
        <v>2.7053043552878629E-3</v>
      </c>
      <c r="AI85" s="3049">
        <v>2.497320375513526E-3</v>
      </c>
      <c r="AJ85" s="3050">
        <v>0</v>
      </c>
      <c r="AK85" s="3048">
        <v>0</v>
      </c>
      <c r="AL85" s="3049">
        <v>0</v>
      </c>
      <c r="AM85" s="3051">
        <v>0</v>
      </c>
      <c r="AN85" s="3053">
        <v>8.2063036080665966E-2</v>
      </c>
      <c r="AO85" s="3050">
        <v>8.7966162096103084E-2</v>
      </c>
      <c r="AP85" s="3050">
        <v>8.2716862800659013E-2</v>
      </c>
      <c r="AQ85" s="3050">
        <v>7.5273892749973564E-2</v>
      </c>
      <c r="AR85" s="3050">
        <v>8.2381366153225846E-2</v>
      </c>
      <c r="AS85" s="3054">
        <v>0.28472213836775689</v>
      </c>
      <c r="AT85" s="3055">
        <v>3.0540398517049515E-5</v>
      </c>
      <c r="AU85" s="3056">
        <v>2.850251804511035E-2</v>
      </c>
      <c r="AV85" s="3056">
        <v>2.6372398815718047E-3</v>
      </c>
      <c r="AW85" s="3010">
        <v>1</v>
      </c>
      <c r="AX85" s="3011">
        <v>0</v>
      </c>
      <c r="AY85" s="5"/>
      <c r="AZ85" s="2918"/>
      <c r="BA85" s="473" t="s">
        <v>1796</v>
      </c>
      <c r="BB85" s="3058"/>
      <c r="BC85" s="473"/>
      <c r="BD85" s="2918">
        <v>12156.620252678866</v>
      </c>
      <c r="BE85" s="473">
        <v>12156.620252678866</v>
      </c>
      <c r="BF85" s="473">
        <v>12156.620252678866</v>
      </c>
      <c r="BG85" s="2918">
        <v>9453.3695545583141</v>
      </c>
      <c r="BH85" s="1288">
        <v>89130.54390865381</v>
      </c>
      <c r="BI85" s="473">
        <v>0</v>
      </c>
      <c r="BJ85" s="1288">
        <v>4571.4198797299068</v>
      </c>
      <c r="BK85" s="3012">
        <v>0</v>
      </c>
      <c r="BL85" s="2918">
        <v>1434.8559450932273</v>
      </c>
      <c r="BM85" s="473">
        <v>1421.2485090540574</v>
      </c>
      <c r="BN85" s="473">
        <v>1311.9828286201264</v>
      </c>
      <c r="BO85" s="1288">
        <v>0</v>
      </c>
      <c r="BP85" s="473">
        <v>0</v>
      </c>
      <c r="BQ85" s="473">
        <v>0</v>
      </c>
      <c r="BR85" s="473">
        <v>0</v>
      </c>
      <c r="BS85" s="2918">
        <v>43112.32762041127</v>
      </c>
      <c r="BT85" s="473">
        <v>46213.571675188046</v>
      </c>
      <c r="BU85" s="473">
        <v>43455.819563989993</v>
      </c>
      <c r="BV85" s="473">
        <v>39545.608845261049</v>
      </c>
      <c r="BW85" s="1288">
        <v>43279.56430863397</v>
      </c>
      <c r="BX85" s="473">
        <v>149580.55046889497</v>
      </c>
      <c r="BY85" s="1612">
        <v>16.044588762603286</v>
      </c>
      <c r="BZ85" s="473">
        <v>14973.975551667274</v>
      </c>
      <c r="CA85" s="1612">
        <v>1385.49041344481</v>
      </c>
      <c r="CB85" s="523">
        <v>525356.23441999999</v>
      </c>
      <c r="CC85" s="523">
        <v>523970.74400655518</v>
      </c>
      <c r="CD85" s="3011">
        <v>0</v>
      </c>
      <c r="CE85" s="5"/>
      <c r="CF85" s="2918"/>
      <c r="CG85" s="473" t="s">
        <v>1796</v>
      </c>
      <c r="CH85" s="3058"/>
      <c r="CI85" s="1288"/>
      <c r="CJ85" s="1612">
        <v>36469.860758036593</v>
      </c>
      <c r="CK85" s="1612">
        <v>103155.33334294203</v>
      </c>
      <c r="CL85" s="2918">
        <v>4168.0872827674111</v>
      </c>
      <c r="CM85" s="1288">
        <v>0</v>
      </c>
      <c r="CN85" s="1612">
        <v>0</v>
      </c>
      <c r="CO85" s="1612">
        <v>215606.89201348432</v>
      </c>
      <c r="CP85" s="1612">
        <v>149580.55046889497</v>
      </c>
      <c r="CQ85" s="1612">
        <v>16.044588762603286</v>
      </c>
      <c r="CR85" s="1612">
        <v>14973.975551667274</v>
      </c>
      <c r="CS85" s="1612">
        <v>1385.49041344481</v>
      </c>
      <c r="CT85" s="1192">
        <v>525356.23441999999</v>
      </c>
      <c r="CU85" s="3011">
        <v>0</v>
      </c>
      <c r="CV85" s="5"/>
      <c r="CW85" s="5"/>
      <c r="CX85" s="2918"/>
      <c r="CY85" s="473" t="s">
        <v>1796</v>
      </c>
      <c r="CZ85" s="3058"/>
      <c r="DA85" s="473"/>
      <c r="DB85" s="2918">
        <v>12054.805282935831</v>
      </c>
      <c r="DC85" s="473">
        <v>12054.805282935831</v>
      </c>
      <c r="DD85" s="473">
        <v>12054.805282935831</v>
      </c>
      <c r="DE85" s="2918">
        <v>9374.195037697431</v>
      </c>
      <c r="DF85" s="1288">
        <v>88384.051590672578</v>
      </c>
      <c r="DG85" s="473">
        <v>0</v>
      </c>
      <c r="DH85" s="1288">
        <v>4533.1330066465061</v>
      </c>
      <c r="DI85" s="3012">
        <v>0</v>
      </c>
      <c r="DJ85" s="2918">
        <v>1422.8386399871401</v>
      </c>
      <c r="DK85" s="473">
        <v>1409.3451698907909</v>
      </c>
      <c r="DL85" s="473">
        <v>1300.9946189678669</v>
      </c>
      <c r="DM85" s="1288">
        <v>0</v>
      </c>
      <c r="DN85" s="473">
        <v>0</v>
      </c>
      <c r="DO85" s="473">
        <v>0</v>
      </c>
      <c r="DP85" s="473">
        <v>0</v>
      </c>
      <c r="DQ85" s="2918">
        <v>42751.250261656336</v>
      </c>
      <c r="DR85" s="473">
        <v>45826.520561965197</v>
      </c>
      <c r="DS85" s="473">
        <v>43091.865367667095</v>
      </c>
      <c r="DT85" s="473">
        <v>39214.403717161164</v>
      </c>
      <c r="DU85" s="1288">
        <v>42917.086297559777</v>
      </c>
      <c r="DV85" s="473">
        <v>148327.77306007684</v>
      </c>
      <c r="DW85" s="1612">
        <v>15.910211009128268</v>
      </c>
      <c r="DX85" s="1612">
        <v>14848.564472268788</v>
      </c>
      <c r="DY85" s="1612">
        <v>1373.8865579658941</v>
      </c>
      <c r="DZ85" s="523">
        <v>520956.23442000005</v>
      </c>
      <c r="EA85" s="3011">
        <v>0</v>
      </c>
      <c r="EB85" s="247"/>
      <c r="EC85" s="247"/>
      <c r="ED85" s="247"/>
      <c r="EE85" s="247"/>
      <c r="EF85" s="247"/>
      <c r="EG85" s="247"/>
      <c r="EH85" s="247"/>
      <c r="EI85" s="247"/>
      <c r="EJ85" s="247"/>
      <c r="EK85" s="247"/>
      <c r="EL85" s="247"/>
      <c r="EM85" s="247"/>
      <c r="EN85" s="247"/>
      <c r="EO85" s="247"/>
      <c r="EP85" s="247"/>
      <c r="EQ85" s="247"/>
      <c r="ER85" s="247"/>
      <c r="ES85" s="247"/>
      <c r="ET85" s="247"/>
      <c r="EU85" s="247"/>
      <c r="EV85" s="247"/>
      <c r="EW85" s="247"/>
      <c r="EX85" s="247"/>
      <c r="EY85" s="247"/>
      <c r="EZ85" s="247"/>
      <c r="FA85" s="247"/>
      <c r="FB85" s="247"/>
      <c r="FC85" s="247"/>
      <c r="FD85" s="247"/>
      <c r="FE85" s="247"/>
      <c r="FF85" s="247"/>
      <c r="FG85" s="247"/>
      <c r="FH85" s="247"/>
      <c r="FI85" s="247"/>
      <c r="FJ85" s="247"/>
      <c r="FK85" s="247"/>
    </row>
    <row r="86" spans="1:167" ht="15.6" customHeight="1">
      <c r="A86" s="1799" t="s">
        <v>5746</v>
      </c>
      <c r="B86" s="171"/>
      <c r="C86" s="171"/>
      <c r="D86" s="247">
        <v>256</v>
      </c>
      <c r="E86" s="1287"/>
      <c r="F86" s="3057" t="s">
        <v>791</v>
      </c>
      <c r="G86" s="3062"/>
      <c r="H86" s="3086"/>
      <c r="I86" s="2918">
        <v>0</v>
      </c>
      <c r="J86" s="473">
        <v>0</v>
      </c>
      <c r="K86" s="473">
        <v>0</v>
      </c>
      <c r="L86" s="473">
        <v>0</v>
      </c>
      <c r="M86" s="473">
        <v>0</v>
      </c>
      <c r="N86" s="1288">
        <v>0</v>
      </c>
      <c r="O86" s="1612">
        <v>0</v>
      </c>
      <c r="P86" s="2990"/>
      <c r="S86" s="1287"/>
      <c r="T86" s="473" t="s">
        <v>791</v>
      </c>
      <c r="U86" s="3058"/>
      <c r="V86" s="473"/>
      <c r="W86" s="2945" t="s">
        <v>1240</v>
      </c>
      <c r="X86" s="477" t="s">
        <v>5758</v>
      </c>
      <c r="Y86" s="3001">
        <v>0</v>
      </c>
      <c r="Z86" s="3002">
        <v>0</v>
      </c>
      <c r="AA86" s="3003">
        <v>3.7000000000000002E-3</v>
      </c>
      <c r="AB86" s="3001">
        <v>1.8100000000000002E-2</v>
      </c>
      <c r="AC86" s="3004">
        <v>2.8000000000000001E-2</v>
      </c>
      <c r="AD86" s="3002">
        <v>0</v>
      </c>
      <c r="AE86" s="3004">
        <v>0</v>
      </c>
      <c r="AF86" s="3004">
        <v>0.16940558914313153</v>
      </c>
      <c r="AG86" s="3005">
        <v>0.12260815443460592</v>
      </c>
      <c r="AH86" s="3002">
        <v>0.1029907896601439</v>
      </c>
      <c r="AI86" s="3002">
        <v>3.0870222294431666E-2</v>
      </c>
      <c r="AJ86" s="3003">
        <v>0</v>
      </c>
      <c r="AK86" s="3001">
        <v>0</v>
      </c>
      <c r="AL86" s="3002">
        <v>0</v>
      </c>
      <c r="AM86" s="3004">
        <v>0</v>
      </c>
      <c r="AN86" s="3006">
        <v>6.2700000000000006E-2</v>
      </c>
      <c r="AO86" s="3003">
        <v>6.1499999999999999E-2</v>
      </c>
      <c r="AP86" s="3003">
        <v>7.8100000000000003E-2</v>
      </c>
      <c r="AQ86" s="3003">
        <v>2.7400000000000001E-2</v>
      </c>
      <c r="AR86" s="3003">
        <v>8.3000000000000004E-2</v>
      </c>
      <c r="AS86" s="3007">
        <v>0.15812524446768694</v>
      </c>
      <c r="AT86" s="3008">
        <v>0</v>
      </c>
      <c r="AU86" s="3009">
        <v>1.5800000000000002E-2</v>
      </c>
      <c r="AV86" s="3009">
        <v>3.7699999999999997E-2</v>
      </c>
      <c r="AW86" s="3010">
        <v>0.99999999999999989</v>
      </c>
      <c r="AX86" s="3011">
        <v>0</v>
      </c>
      <c r="AY86" s="5"/>
      <c r="AZ86" s="2918"/>
      <c r="BA86" s="473" t="s">
        <v>791</v>
      </c>
      <c r="BB86" s="3058"/>
      <c r="BC86" s="473"/>
      <c r="BD86" s="2918">
        <v>0</v>
      </c>
      <c r="BE86" s="473">
        <v>0</v>
      </c>
      <c r="BF86" s="473">
        <v>0</v>
      </c>
      <c r="BG86" s="2918">
        <v>0</v>
      </c>
      <c r="BH86" s="1288">
        <v>0</v>
      </c>
      <c r="BI86" s="473">
        <v>0</v>
      </c>
      <c r="BJ86" s="1288">
        <v>0</v>
      </c>
      <c r="BK86" s="3012">
        <v>0</v>
      </c>
      <c r="BL86" s="2918">
        <v>0</v>
      </c>
      <c r="BM86" s="473">
        <v>0</v>
      </c>
      <c r="BN86" s="473">
        <v>0</v>
      </c>
      <c r="BO86" s="1288">
        <v>0</v>
      </c>
      <c r="BP86" s="473">
        <v>0</v>
      </c>
      <c r="BQ86" s="473">
        <v>0</v>
      </c>
      <c r="BR86" s="473">
        <v>0</v>
      </c>
      <c r="BS86" s="2918">
        <v>0</v>
      </c>
      <c r="BT86" s="473">
        <v>0</v>
      </c>
      <c r="BU86" s="473">
        <v>0</v>
      </c>
      <c r="BV86" s="473">
        <v>0</v>
      </c>
      <c r="BW86" s="1288">
        <v>0</v>
      </c>
      <c r="BX86" s="473">
        <v>0</v>
      </c>
      <c r="BY86" s="1612">
        <v>0</v>
      </c>
      <c r="BZ86" s="473">
        <v>0</v>
      </c>
      <c r="CA86" s="1612">
        <v>0</v>
      </c>
      <c r="CB86" s="523">
        <v>0</v>
      </c>
      <c r="CC86" s="523">
        <v>0</v>
      </c>
      <c r="CD86" s="3011">
        <v>0</v>
      </c>
      <c r="CE86" s="5"/>
      <c r="CF86" s="2918"/>
      <c r="CG86" s="473" t="s">
        <v>791</v>
      </c>
      <c r="CH86" s="3058"/>
      <c r="CI86" s="1288"/>
      <c r="CJ86" s="1612">
        <v>0</v>
      </c>
      <c r="CK86" s="1612">
        <v>0</v>
      </c>
      <c r="CL86" s="2918">
        <v>0</v>
      </c>
      <c r="CM86" s="1288">
        <v>0</v>
      </c>
      <c r="CN86" s="1612">
        <v>0</v>
      </c>
      <c r="CO86" s="1612">
        <v>0</v>
      </c>
      <c r="CP86" s="1612">
        <v>0</v>
      </c>
      <c r="CQ86" s="1612">
        <v>0</v>
      </c>
      <c r="CR86" s="1612">
        <v>0</v>
      </c>
      <c r="CS86" s="1612">
        <v>0</v>
      </c>
      <c r="CT86" s="1192">
        <v>0</v>
      </c>
      <c r="CU86" s="3011">
        <v>0</v>
      </c>
      <c r="CV86" s="5"/>
      <c r="CW86" s="5"/>
      <c r="CX86" s="2918"/>
      <c r="CY86" s="473" t="s">
        <v>791</v>
      </c>
      <c r="CZ86" s="3058"/>
      <c r="DA86" s="473"/>
      <c r="DB86" s="2918">
        <v>0</v>
      </c>
      <c r="DC86" s="473">
        <v>0</v>
      </c>
      <c r="DD86" s="473">
        <v>0</v>
      </c>
      <c r="DE86" s="2918">
        <v>0</v>
      </c>
      <c r="DF86" s="1288">
        <v>0</v>
      </c>
      <c r="DG86" s="473">
        <v>0</v>
      </c>
      <c r="DH86" s="1288">
        <v>0</v>
      </c>
      <c r="DI86" s="3012">
        <v>0</v>
      </c>
      <c r="DJ86" s="2918">
        <v>0</v>
      </c>
      <c r="DK86" s="473">
        <v>0</v>
      </c>
      <c r="DL86" s="473">
        <v>0</v>
      </c>
      <c r="DM86" s="1288">
        <v>0</v>
      </c>
      <c r="DN86" s="473">
        <v>0</v>
      </c>
      <c r="DO86" s="473">
        <v>0</v>
      </c>
      <c r="DP86" s="473">
        <v>0</v>
      </c>
      <c r="DQ86" s="2918">
        <v>0</v>
      </c>
      <c r="DR86" s="473">
        <v>0</v>
      </c>
      <c r="DS86" s="473">
        <v>0</v>
      </c>
      <c r="DT86" s="473">
        <v>0</v>
      </c>
      <c r="DU86" s="1288">
        <v>0</v>
      </c>
      <c r="DV86" s="473">
        <v>0</v>
      </c>
      <c r="DW86" s="1612">
        <v>0</v>
      </c>
      <c r="DX86" s="1612">
        <v>0</v>
      </c>
      <c r="DY86" s="1612">
        <v>0</v>
      </c>
      <c r="DZ86" s="523">
        <v>0</v>
      </c>
      <c r="EA86" s="3011">
        <v>0</v>
      </c>
      <c r="EB86" s="247"/>
      <c r="EC86" s="247"/>
      <c r="ED86" s="247"/>
      <c r="EE86" s="247"/>
      <c r="EF86" s="247"/>
      <c r="EG86" s="247"/>
      <c r="EH86" s="247"/>
      <c r="EI86" s="247"/>
      <c r="EJ86" s="247"/>
      <c r="EK86" s="247"/>
      <c r="EL86" s="247"/>
      <c r="EM86" s="247"/>
      <c r="EN86" s="247"/>
      <c r="EO86" s="247"/>
      <c r="EP86" s="247"/>
      <c r="EQ86" s="247"/>
      <c r="ER86" s="247"/>
      <c r="ES86" s="247"/>
      <c r="ET86" s="247"/>
      <c r="EU86" s="247"/>
      <c r="EV86" s="247"/>
      <c r="EW86" s="247"/>
      <c r="EX86" s="247"/>
      <c r="EY86" s="247"/>
      <c r="EZ86" s="247"/>
      <c r="FA86" s="247"/>
      <c r="FB86" s="247"/>
      <c r="FC86" s="247"/>
      <c r="FD86" s="247"/>
      <c r="FE86" s="247"/>
      <c r="FF86" s="247"/>
      <c r="FG86" s="247"/>
      <c r="FH86" s="247"/>
      <c r="FI86" s="247"/>
      <c r="FJ86" s="247"/>
      <c r="FK86" s="247"/>
    </row>
    <row r="87" spans="1:167" ht="15.6" customHeight="1">
      <c r="A87" s="1799" t="s">
        <v>1403</v>
      </c>
      <c r="B87" s="171"/>
      <c r="C87" s="171"/>
      <c r="E87" s="1287"/>
      <c r="F87" s="473" t="s">
        <v>5759</v>
      </c>
      <c r="G87" s="3058"/>
      <c r="H87" s="1288"/>
      <c r="I87" s="2918"/>
      <c r="J87" s="3087">
        <v>7684400</v>
      </c>
      <c r="K87" s="473"/>
      <c r="L87" s="473"/>
      <c r="M87" s="473"/>
      <c r="N87" s="1288"/>
      <c r="O87" s="1612">
        <v>7684400</v>
      </c>
      <c r="P87" s="2990"/>
      <c r="S87" s="1287"/>
      <c r="T87" s="473" t="s">
        <v>5759</v>
      </c>
      <c r="U87" s="3058"/>
      <c r="V87" s="473"/>
      <c r="W87" s="2945" t="s">
        <v>1240</v>
      </c>
      <c r="X87" s="3047" t="s">
        <v>5758</v>
      </c>
      <c r="Y87" s="3001">
        <v>0</v>
      </c>
      <c r="Z87" s="3001">
        <v>0</v>
      </c>
      <c r="AA87" s="3001">
        <v>3.7000000000000002E-3</v>
      </c>
      <c r="AB87" s="3001">
        <v>1.8100000000000002E-2</v>
      </c>
      <c r="AC87" s="3001">
        <v>2.8000000000000001E-2</v>
      </c>
      <c r="AD87" s="3001">
        <v>0</v>
      </c>
      <c r="AE87" s="3001">
        <v>0</v>
      </c>
      <c r="AF87" s="3001">
        <v>0.16940558914313153</v>
      </c>
      <c r="AG87" s="3001">
        <v>0.12260815443460592</v>
      </c>
      <c r="AH87" s="3001">
        <v>0.1029907896601439</v>
      </c>
      <c r="AI87" s="3001">
        <v>3.0870222294431666E-2</v>
      </c>
      <c r="AJ87" s="3001">
        <v>0</v>
      </c>
      <c r="AK87" s="3001">
        <v>0</v>
      </c>
      <c r="AL87" s="3001">
        <v>0</v>
      </c>
      <c r="AM87" s="3001">
        <v>0</v>
      </c>
      <c r="AN87" s="3001">
        <v>6.2700000000000006E-2</v>
      </c>
      <c r="AO87" s="3001">
        <v>6.1499999999999999E-2</v>
      </c>
      <c r="AP87" s="3001">
        <v>7.8100000000000003E-2</v>
      </c>
      <c r="AQ87" s="3001">
        <v>2.7400000000000001E-2</v>
      </c>
      <c r="AR87" s="3001">
        <v>8.3000000000000004E-2</v>
      </c>
      <c r="AS87" s="3001">
        <v>0.15812524446768694</v>
      </c>
      <c r="AT87" s="3001">
        <v>0</v>
      </c>
      <c r="AU87" s="3001">
        <v>1.5800000000000002E-2</v>
      </c>
      <c r="AV87" s="3001">
        <v>3.7699999999999997E-2</v>
      </c>
      <c r="AW87" s="3010">
        <v>0.99999999999999989</v>
      </c>
      <c r="AX87" s="3011">
        <v>0</v>
      </c>
      <c r="AY87" s="5"/>
      <c r="AZ87" s="2918"/>
      <c r="BA87" s="473" t="s">
        <v>5759</v>
      </c>
      <c r="BB87" s="3058"/>
      <c r="BC87" s="473"/>
      <c r="BD87" s="2918">
        <v>0</v>
      </c>
      <c r="BE87" s="473">
        <v>0</v>
      </c>
      <c r="BF87" s="473">
        <v>28432.280000000002</v>
      </c>
      <c r="BG87" s="2918">
        <v>139087.64000000001</v>
      </c>
      <c r="BH87" s="1288">
        <v>215163.2</v>
      </c>
      <c r="BI87" s="473">
        <v>0</v>
      </c>
      <c r="BJ87" s="1288">
        <v>0</v>
      </c>
      <c r="BK87" s="3012">
        <v>1301780.30921148</v>
      </c>
      <c r="BL87" s="2918">
        <v>942170.10193728574</v>
      </c>
      <c r="BM87" s="473">
        <v>791422.4240644098</v>
      </c>
      <c r="BN87" s="473">
        <v>237219.13619933068</v>
      </c>
      <c r="BO87" s="1288">
        <v>0</v>
      </c>
      <c r="BP87" s="473">
        <v>0</v>
      </c>
      <c r="BQ87" s="473">
        <v>0</v>
      </c>
      <c r="BR87" s="473">
        <v>0</v>
      </c>
      <c r="BS87" s="2918">
        <v>481811.88000000006</v>
      </c>
      <c r="BT87" s="473">
        <v>472590.6</v>
      </c>
      <c r="BU87" s="473">
        <v>600151.64</v>
      </c>
      <c r="BV87" s="473">
        <v>210552.56</v>
      </c>
      <c r="BW87" s="1288">
        <v>637805.20000000007</v>
      </c>
      <c r="BX87" s="473">
        <v>1215097.6285874934</v>
      </c>
      <c r="BY87" s="1612">
        <v>0</v>
      </c>
      <c r="BZ87" s="473">
        <v>121413.52000000002</v>
      </c>
      <c r="CA87" s="1612">
        <v>289701.88</v>
      </c>
      <c r="CB87" s="523">
        <v>7684399.9999999991</v>
      </c>
      <c r="CC87" s="523">
        <v>7394698.1199999992</v>
      </c>
      <c r="CD87" s="3011">
        <v>0</v>
      </c>
      <c r="CE87" s="5"/>
      <c r="CF87" s="2918"/>
      <c r="CG87" s="473" t="s">
        <v>5759</v>
      </c>
      <c r="CH87" s="3058"/>
      <c r="CI87" s="1288"/>
      <c r="CJ87" s="1612">
        <v>28432.280000000002</v>
      </c>
      <c r="CK87" s="1612">
        <v>1656031.14921148</v>
      </c>
      <c r="CL87" s="2918">
        <v>1970811.6622010262</v>
      </c>
      <c r="CM87" s="1288">
        <v>0</v>
      </c>
      <c r="CN87" s="1612">
        <v>0</v>
      </c>
      <c r="CO87" s="1612">
        <v>2402911.8800000004</v>
      </c>
      <c r="CP87" s="1612">
        <v>1215097.6285874934</v>
      </c>
      <c r="CQ87" s="1612">
        <v>0</v>
      </c>
      <c r="CR87" s="1612">
        <v>121413.52000000002</v>
      </c>
      <c r="CS87" s="1612">
        <v>289701.88</v>
      </c>
      <c r="CT87" s="1192">
        <v>7684399.9999999991</v>
      </c>
      <c r="CU87" s="3011">
        <v>0</v>
      </c>
      <c r="CV87" s="5"/>
      <c r="CW87" s="5"/>
      <c r="CX87" s="2918"/>
      <c r="CY87" s="473" t="s">
        <v>5759</v>
      </c>
      <c r="CZ87" s="3058"/>
      <c r="DA87" s="473"/>
      <c r="DB87" s="2918">
        <v>0</v>
      </c>
      <c r="DC87" s="473">
        <v>0</v>
      </c>
      <c r="DD87" s="473">
        <v>0</v>
      </c>
      <c r="DE87" s="2918">
        <v>0</v>
      </c>
      <c r="DF87" s="1288">
        <v>0</v>
      </c>
      <c r="DG87" s="473">
        <v>0</v>
      </c>
      <c r="DH87" s="1288">
        <v>0</v>
      </c>
      <c r="DI87" s="3012">
        <v>0</v>
      </c>
      <c r="DJ87" s="2918">
        <v>0</v>
      </c>
      <c r="DK87" s="473">
        <v>0</v>
      </c>
      <c r="DL87" s="473">
        <v>0</v>
      </c>
      <c r="DM87" s="1288">
        <v>0</v>
      </c>
      <c r="DN87" s="473">
        <v>0</v>
      </c>
      <c r="DO87" s="473">
        <v>0</v>
      </c>
      <c r="DP87" s="473">
        <v>0</v>
      </c>
      <c r="DQ87" s="2918">
        <v>0</v>
      </c>
      <c r="DR87" s="473">
        <v>0</v>
      </c>
      <c r="DS87" s="473">
        <v>0</v>
      </c>
      <c r="DT87" s="473">
        <v>0</v>
      </c>
      <c r="DU87" s="1288">
        <v>0</v>
      </c>
      <c r="DV87" s="473">
        <v>0</v>
      </c>
      <c r="DW87" s="1612">
        <v>0</v>
      </c>
      <c r="DX87" s="1612">
        <v>0</v>
      </c>
      <c r="DY87" s="1612">
        <v>0</v>
      </c>
      <c r="DZ87" s="523">
        <v>0</v>
      </c>
      <c r="EA87" s="3011">
        <v>0</v>
      </c>
      <c r="EB87" s="247"/>
      <c r="EC87" s="247"/>
      <c r="ED87" s="247"/>
      <c r="EE87" s="247"/>
      <c r="EF87" s="247"/>
      <c r="EG87" s="247"/>
      <c r="EH87" s="247"/>
      <c r="EI87" s="247"/>
      <c r="EJ87" s="247"/>
      <c r="EK87" s="247"/>
      <c r="EL87" s="247"/>
      <c r="EM87" s="247"/>
      <c r="EN87" s="247"/>
      <c r="EO87" s="247"/>
      <c r="EP87" s="247"/>
      <c r="EQ87" s="247"/>
      <c r="ER87" s="247"/>
      <c r="ES87" s="247"/>
      <c r="ET87" s="247"/>
      <c r="EU87" s="247"/>
      <c r="EV87" s="247"/>
      <c r="EW87" s="247"/>
      <c r="EX87" s="247"/>
      <c r="EY87" s="247"/>
      <c r="EZ87" s="247"/>
      <c r="FA87" s="247"/>
      <c r="FB87" s="247"/>
      <c r="FC87" s="247"/>
      <c r="FD87" s="247"/>
      <c r="FE87" s="247"/>
      <c r="FF87" s="247"/>
      <c r="FG87" s="247"/>
      <c r="FH87" s="247"/>
      <c r="FI87" s="247"/>
      <c r="FJ87" s="247"/>
      <c r="FK87" s="247"/>
    </row>
    <row r="88" spans="1:167" ht="15.6" customHeight="1">
      <c r="A88" s="1799" t="s">
        <v>5746</v>
      </c>
      <c r="B88" s="171"/>
      <c r="C88" s="171"/>
      <c r="E88" s="1287"/>
      <c r="F88" s="473"/>
      <c r="G88" s="3058"/>
      <c r="H88" s="1288"/>
      <c r="I88" s="2918"/>
      <c r="J88" s="473"/>
      <c r="K88" s="473"/>
      <c r="L88" s="473"/>
      <c r="M88" s="473"/>
      <c r="N88" s="1288"/>
      <c r="O88" s="1612"/>
      <c r="P88" s="2990"/>
      <c r="S88" s="1287"/>
      <c r="T88" s="473">
        <v>0</v>
      </c>
      <c r="U88" s="3058"/>
      <c r="V88" s="473"/>
      <c r="W88" s="2945"/>
      <c r="X88" s="477"/>
      <c r="Y88" s="3035"/>
      <c r="Z88" s="3036"/>
      <c r="AA88" s="3036"/>
      <c r="AB88" s="3035"/>
      <c r="AC88" s="3037"/>
      <c r="AD88" s="3036"/>
      <c r="AE88" s="3037"/>
      <c r="AF88" s="3037"/>
      <c r="AG88" s="3036"/>
      <c r="AH88" s="3036"/>
      <c r="AI88" s="3036"/>
      <c r="AJ88" s="3036"/>
      <c r="AK88" s="3035"/>
      <c r="AL88" s="3036"/>
      <c r="AM88" s="3037"/>
      <c r="AN88" s="3036"/>
      <c r="AO88" s="3036"/>
      <c r="AP88" s="3036"/>
      <c r="AQ88" s="3036"/>
      <c r="AR88" s="3036"/>
      <c r="AS88" s="3035"/>
      <c r="AT88" s="2795"/>
      <c r="AU88" s="3037"/>
      <c r="AV88" s="3037"/>
      <c r="AW88" s="3010">
        <v>0</v>
      </c>
      <c r="AX88" s="3011">
        <v>0</v>
      </c>
      <c r="AY88" s="5"/>
      <c r="AZ88" s="2918"/>
      <c r="BA88" s="473">
        <v>0</v>
      </c>
      <c r="BB88" s="473"/>
      <c r="BC88" s="473"/>
      <c r="BD88" s="2918">
        <v>0</v>
      </c>
      <c r="BE88" s="473">
        <v>0</v>
      </c>
      <c r="BF88" s="473">
        <v>0</v>
      </c>
      <c r="BG88" s="2918">
        <v>0</v>
      </c>
      <c r="BH88" s="1288">
        <v>0</v>
      </c>
      <c r="BI88" s="473">
        <v>0</v>
      </c>
      <c r="BJ88" s="1288">
        <v>0</v>
      </c>
      <c r="BK88" s="3012">
        <v>0</v>
      </c>
      <c r="BL88" s="2918">
        <v>0</v>
      </c>
      <c r="BM88" s="473">
        <v>0</v>
      </c>
      <c r="BN88" s="473">
        <v>0</v>
      </c>
      <c r="BO88" s="1288">
        <v>0</v>
      </c>
      <c r="BP88" s="473">
        <v>0</v>
      </c>
      <c r="BQ88" s="473">
        <v>0</v>
      </c>
      <c r="BR88" s="473">
        <v>0</v>
      </c>
      <c r="BS88" s="2918">
        <v>0</v>
      </c>
      <c r="BT88" s="473">
        <v>0</v>
      </c>
      <c r="BU88" s="473">
        <v>0</v>
      </c>
      <c r="BV88" s="473">
        <v>0</v>
      </c>
      <c r="BW88" s="1288">
        <v>0</v>
      </c>
      <c r="BX88" s="473">
        <v>0</v>
      </c>
      <c r="BY88" s="1612">
        <v>0</v>
      </c>
      <c r="BZ88" s="473">
        <v>0</v>
      </c>
      <c r="CA88" s="1612">
        <v>0</v>
      </c>
      <c r="CB88" s="523">
        <v>0</v>
      </c>
      <c r="CC88" s="523">
        <v>0</v>
      </c>
      <c r="CD88" s="3011">
        <v>0</v>
      </c>
      <c r="CE88" s="5"/>
      <c r="CF88" s="2918"/>
      <c r="CG88" s="473">
        <v>0</v>
      </c>
      <c r="CH88" s="473"/>
      <c r="CI88" s="1288"/>
      <c r="CJ88" s="1612">
        <v>0</v>
      </c>
      <c r="CK88" s="1612">
        <v>0</v>
      </c>
      <c r="CL88" s="2918">
        <v>0</v>
      </c>
      <c r="CM88" s="1288">
        <v>0</v>
      </c>
      <c r="CN88" s="1612">
        <v>0</v>
      </c>
      <c r="CO88" s="1612">
        <v>0</v>
      </c>
      <c r="CP88" s="1612">
        <v>0</v>
      </c>
      <c r="CQ88" s="1612">
        <v>0</v>
      </c>
      <c r="CR88" s="1612">
        <v>0</v>
      </c>
      <c r="CS88" s="1612">
        <v>0</v>
      </c>
      <c r="CT88" s="1192">
        <v>0</v>
      </c>
      <c r="CU88" s="3011">
        <v>0</v>
      </c>
      <c r="CV88" s="5"/>
      <c r="CW88" s="5"/>
      <c r="CX88" s="2918"/>
      <c r="CY88" s="473">
        <v>0</v>
      </c>
      <c r="CZ88" s="473"/>
      <c r="DA88" s="473"/>
      <c r="DB88" s="2918">
        <v>0</v>
      </c>
      <c r="DC88" s="473">
        <v>0</v>
      </c>
      <c r="DD88" s="473">
        <v>0</v>
      </c>
      <c r="DE88" s="2918">
        <v>0</v>
      </c>
      <c r="DF88" s="1288">
        <v>0</v>
      </c>
      <c r="DG88" s="473">
        <v>0</v>
      </c>
      <c r="DH88" s="1288">
        <v>0</v>
      </c>
      <c r="DI88" s="3012">
        <v>0</v>
      </c>
      <c r="DJ88" s="2918">
        <v>0</v>
      </c>
      <c r="DK88" s="473">
        <v>0</v>
      </c>
      <c r="DL88" s="473">
        <v>0</v>
      </c>
      <c r="DM88" s="1288">
        <v>0</v>
      </c>
      <c r="DN88" s="473">
        <v>0</v>
      </c>
      <c r="DO88" s="473">
        <v>0</v>
      </c>
      <c r="DP88" s="473">
        <v>0</v>
      </c>
      <c r="DQ88" s="2918">
        <v>0</v>
      </c>
      <c r="DR88" s="473">
        <v>0</v>
      </c>
      <c r="DS88" s="473">
        <v>0</v>
      </c>
      <c r="DT88" s="473">
        <v>0</v>
      </c>
      <c r="DU88" s="1288">
        <v>0</v>
      </c>
      <c r="DV88" s="473">
        <v>0</v>
      </c>
      <c r="DW88" s="1612">
        <v>0</v>
      </c>
      <c r="DX88" s="1612">
        <v>0</v>
      </c>
      <c r="DY88" s="1612">
        <v>0</v>
      </c>
      <c r="DZ88" s="523">
        <v>0</v>
      </c>
      <c r="EA88" s="3011">
        <v>0</v>
      </c>
      <c r="EB88" s="247"/>
      <c r="EC88" s="247"/>
      <c r="ED88" s="247"/>
      <c r="EE88" s="247"/>
      <c r="EF88" s="247"/>
      <c r="EG88" s="247"/>
      <c r="EH88" s="247"/>
      <c r="EI88" s="247"/>
      <c r="EJ88" s="247"/>
      <c r="EK88" s="247"/>
      <c r="EL88" s="247"/>
      <c r="EM88" s="247"/>
      <c r="EN88" s="247"/>
      <c r="EO88" s="247"/>
      <c r="EP88" s="247"/>
      <c r="EQ88" s="247"/>
      <c r="ER88" s="247"/>
      <c r="ES88" s="247"/>
      <c r="ET88" s="247"/>
      <c r="EU88" s="247"/>
      <c r="EV88" s="247"/>
      <c r="EW88" s="247"/>
      <c r="EX88" s="247"/>
      <c r="EY88" s="247"/>
      <c r="EZ88" s="247"/>
      <c r="FA88" s="247"/>
      <c r="FB88" s="247"/>
      <c r="FC88" s="247"/>
      <c r="FD88" s="247"/>
      <c r="FE88" s="247"/>
      <c r="FF88" s="247"/>
      <c r="FG88" s="247"/>
      <c r="FH88" s="247"/>
      <c r="FI88" s="247"/>
      <c r="FJ88" s="247"/>
      <c r="FK88" s="247"/>
    </row>
    <row r="89" spans="1:167" ht="15.6" customHeight="1">
      <c r="A89" s="1799" t="s">
        <v>5746</v>
      </c>
      <c r="B89" s="171"/>
      <c r="C89" s="171"/>
      <c r="E89" s="1287"/>
      <c r="F89" s="473"/>
      <c r="G89" s="3058"/>
      <c r="H89" s="1288"/>
      <c r="I89" s="2918"/>
      <c r="J89" s="473"/>
      <c r="K89" s="473"/>
      <c r="L89" s="473"/>
      <c r="M89" s="473"/>
      <c r="N89" s="1288"/>
      <c r="O89" s="1612"/>
      <c r="P89" s="2990"/>
      <c r="S89" s="1287"/>
      <c r="T89" s="473"/>
      <c r="U89" s="3058">
        <v>0</v>
      </c>
      <c r="V89" s="473"/>
      <c r="W89" s="2945"/>
      <c r="X89" s="477"/>
      <c r="Y89" s="3013"/>
      <c r="Z89" s="3014"/>
      <c r="AA89" s="3015"/>
      <c r="AB89" s="3013"/>
      <c r="AC89" s="3016"/>
      <c r="AD89" s="3014"/>
      <c r="AE89" s="3016"/>
      <c r="AF89" s="3016"/>
      <c r="AG89" s="3017"/>
      <c r="AH89" s="3014"/>
      <c r="AI89" s="3014"/>
      <c r="AJ89" s="3015"/>
      <c r="AK89" s="3013"/>
      <c r="AL89" s="3014"/>
      <c r="AM89" s="3016"/>
      <c r="AN89" s="3018"/>
      <c r="AO89" s="3015"/>
      <c r="AP89" s="3015"/>
      <c r="AQ89" s="3015"/>
      <c r="AR89" s="3015"/>
      <c r="AS89" s="3019"/>
      <c r="AT89" s="3020"/>
      <c r="AU89" s="3021"/>
      <c r="AV89" s="3021"/>
      <c r="AW89" s="3010">
        <v>0</v>
      </c>
      <c r="AX89" s="3011">
        <v>0</v>
      </c>
      <c r="AY89" s="5"/>
      <c r="AZ89" s="2918"/>
      <c r="BA89" s="473">
        <v>0</v>
      </c>
      <c r="BB89" s="3058"/>
      <c r="BC89" s="473"/>
      <c r="BD89" s="2918">
        <v>0</v>
      </c>
      <c r="BE89" s="473">
        <v>0</v>
      </c>
      <c r="BF89" s="473">
        <v>0</v>
      </c>
      <c r="BG89" s="2918">
        <v>0</v>
      </c>
      <c r="BH89" s="1288">
        <v>0</v>
      </c>
      <c r="BI89" s="473">
        <v>0</v>
      </c>
      <c r="BJ89" s="1288">
        <v>0</v>
      </c>
      <c r="BK89" s="3012">
        <v>0</v>
      </c>
      <c r="BL89" s="2918">
        <v>0</v>
      </c>
      <c r="BM89" s="473">
        <v>0</v>
      </c>
      <c r="BN89" s="473">
        <v>0</v>
      </c>
      <c r="BO89" s="1288">
        <v>0</v>
      </c>
      <c r="BP89" s="473">
        <v>0</v>
      </c>
      <c r="BQ89" s="473">
        <v>0</v>
      </c>
      <c r="BR89" s="473">
        <v>0</v>
      </c>
      <c r="BS89" s="2918">
        <v>0</v>
      </c>
      <c r="BT89" s="473">
        <v>0</v>
      </c>
      <c r="BU89" s="473">
        <v>0</v>
      </c>
      <c r="BV89" s="473">
        <v>0</v>
      </c>
      <c r="BW89" s="1288">
        <v>0</v>
      </c>
      <c r="BX89" s="473">
        <v>0</v>
      </c>
      <c r="BY89" s="1612">
        <v>0</v>
      </c>
      <c r="BZ89" s="473">
        <v>0</v>
      </c>
      <c r="CA89" s="1612">
        <v>0</v>
      </c>
      <c r="CB89" s="523">
        <v>0</v>
      </c>
      <c r="CC89" s="523">
        <v>0</v>
      </c>
      <c r="CD89" s="3011">
        <v>0</v>
      </c>
      <c r="CE89" s="5"/>
      <c r="CF89" s="2918"/>
      <c r="CG89" s="473">
        <v>0</v>
      </c>
      <c r="CH89" s="3058"/>
      <c r="CI89" s="1288"/>
      <c r="CJ89" s="1612">
        <v>0</v>
      </c>
      <c r="CK89" s="1612">
        <v>0</v>
      </c>
      <c r="CL89" s="2918">
        <v>0</v>
      </c>
      <c r="CM89" s="1288">
        <v>0</v>
      </c>
      <c r="CN89" s="1612">
        <v>0</v>
      </c>
      <c r="CO89" s="1612">
        <v>0</v>
      </c>
      <c r="CP89" s="1612">
        <v>0</v>
      </c>
      <c r="CQ89" s="1612">
        <v>0</v>
      </c>
      <c r="CR89" s="1612">
        <v>0</v>
      </c>
      <c r="CS89" s="1612">
        <v>0</v>
      </c>
      <c r="CT89" s="1192">
        <v>0</v>
      </c>
      <c r="CU89" s="3011">
        <v>0</v>
      </c>
      <c r="CV89" s="5"/>
      <c r="CW89" s="5"/>
      <c r="CX89" s="2918"/>
      <c r="CY89" s="473">
        <v>0</v>
      </c>
      <c r="CZ89" s="3058"/>
      <c r="DA89" s="473"/>
      <c r="DB89" s="2918">
        <v>0</v>
      </c>
      <c r="DC89" s="473">
        <v>0</v>
      </c>
      <c r="DD89" s="473">
        <v>0</v>
      </c>
      <c r="DE89" s="2918">
        <v>0</v>
      </c>
      <c r="DF89" s="1288">
        <v>0</v>
      </c>
      <c r="DG89" s="473">
        <v>0</v>
      </c>
      <c r="DH89" s="1288">
        <v>0</v>
      </c>
      <c r="DI89" s="3012">
        <v>0</v>
      </c>
      <c r="DJ89" s="2918">
        <v>0</v>
      </c>
      <c r="DK89" s="473">
        <v>0</v>
      </c>
      <c r="DL89" s="473">
        <v>0</v>
      </c>
      <c r="DM89" s="1288">
        <v>0</v>
      </c>
      <c r="DN89" s="473">
        <v>0</v>
      </c>
      <c r="DO89" s="473">
        <v>0</v>
      </c>
      <c r="DP89" s="473">
        <v>0</v>
      </c>
      <c r="DQ89" s="2918">
        <v>0</v>
      </c>
      <c r="DR89" s="473">
        <v>0</v>
      </c>
      <c r="DS89" s="473">
        <v>0</v>
      </c>
      <c r="DT89" s="473">
        <v>0</v>
      </c>
      <c r="DU89" s="1288">
        <v>0</v>
      </c>
      <c r="DV89" s="473">
        <v>0</v>
      </c>
      <c r="DW89" s="1612">
        <v>0</v>
      </c>
      <c r="DX89" s="1612">
        <v>0</v>
      </c>
      <c r="DY89" s="1612">
        <v>0</v>
      </c>
      <c r="DZ89" s="523">
        <v>0</v>
      </c>
      <c r="EA89" s="3011">
        <v>0</v>
      </c>
      <c r="EB89" s="247"/>
      <c r="EC89" s="247"/>
      <c r="ED89" s="247"/>
      <c r="EE89" s="247"/>
      <c r="EF89" s="247"/>
      <c r="EG89" s="247"/>
      <c r="EH89" s="247"/>
      <c r="EI89" s="247"/>
      <c r="EJ89" s="247"/>
      <c r="EK89" s="247"/>
      <c r="EL89" s="247"/>
      <c r="EM89" s="247"/>
      <c r="EN89" s="247"/>
      <c r="EO89" s="247"/>
      <c r="EP89" s="247"/>
      <c r="EQ89" s="247"/>
      <c r="ER89" s="247"/>
      <c r="ES89" s="247"/>
      <c r="ET89" s="247"/>
      <c r="EU89" s="247"/>
      <c r="EV89" s="247"/>
      <c r="EW89" s="247"/>
      <c r="EX89" s="247"/>
      <c r="EY89" s="247"/>
      <c r="EZ89" s="247"/>
      <c r="FA89" s="247"/>
      <c r="FB89" s="247"/>
      <c r="FC89" s="247"/>
      <c r="FD89" s="247"/>
      <c r="FE89" s="247"/>
      <c r="FF89" s="247"/>
      <c r="FG89" s="247"/>
      <c r="FH89" s="247"/>
      <c r="FI89" s="247"/>
      <c r="FJ89" s="247"/>
      <c r="FK89" s="247"/>
    </row>
    <row r="90" spans="1:167" ht="15.6" customHeight="1">
      <c r="A90" s="1799" t="s">
        <v>5746</v>
      </c>
      <c r="B90" s="171"/>
      <c r="C90" s="171"/>
      <c r="E90" s="1287"/>
      <c r="F90" s="473"/>
      <c r="G90" s="3058"/>
      <c r="H90" s="1288"/>
      <c r="I90" s="2918"/>
      <c r="J90" s="473"/>
      <c r="K90" s="473"/>
      <c r="L90" s="473"/>
      <c r="M90" s="473"/>
      <c r="N90" s="1288"/>
      <c r="O90" s="1612"/>
      <c r="P90" s="2990"/>
      <c r="S90" s="1287"/>
      <c r="T90" s="473"/>
      <c r="U90" s="3058">
        <v>0</v>
      </c>
      <c r="V90" s="473"/>
      <c r="W90" s="2945"/>
      <c r="X90" s="477"/>
      <c r="Y90" s="3013"/>
      <c r="Z90" s="3014"/>
      <c r="AA90" s="3015"/>
      <c r="AB90" s="3013"/>
      <c r="AC90" s="3016"/>
      <c r="AD90" s="3014"/>
      <c r="AE90" s="3016"/>
      <c r="AF90" s="3016"/>
      <c r="AG90" s="3017"/>
      <c r="AH90" s="3014"/>
      <c r="AI90" s="3014"/>
      <c r="AJ90" s="3015"/>
      <c r="AK90" s="3013"/>
      <c r="AL90" s="3014"/>
      <c r="AM90" s="3016"/>
      <c r="AN90" s="3018"/>
      <c r="AO90" s="3015"/>
      <c r="AP90" s="3015"/>
      <c r="AQ90" s="3015"/>
      <c r="AR90" s="3015"/>
      <c r="AS90" s="3019"/>
      <c r="AT90" s="3020"/>
      <c r="AU90" s="3021"/>
      <c r="AV90" s="3021"/>
      <c r="AW90" s="3010">
        <v>0</v>
      </c>
      <c r="AX90" s="3011">
        <v>0</v>
      </c>
      <c r="AY90" s="5"/>
      <c r="AZ90" s="2918"/>
      <c r="BA90" s="473">
        <v>0</v>
      </c>
      <c r="BB90" s="3058"/>
      <c r="BC90" s="473"/>
      <c r="BD90" s="2918">
        <v>0</v>
      </c>
      <c r="BE90" s="473">
        <v>0</v>
      </c>
      <c r="BF90" s="473">
        <v>0</v>
      </c>
      <c r="BG90" s="2918">
        <v>0</v>
      </c>
      <c r="BH90" s="1288">
        <v>0</v>
      </c>
      <c r="BI90" s="473">
        <v>0</v>
      </c>
      <c r="BJ90" s="1288">
        <v>0</v>
      </c>
      <c r="BK90" s="3012">
        <v>0</v>
      </c>
      <c r="BL90" s="2918">
        <v>0</v>
      </c>
      <c r="BM90" s="473">
        <v>0</v>
      </c>
      <c r="BN90" s="473">
        <v>0</v>
      </c>
      <c r="BO90" s="1288">
        <v>0</v>
      </c>
      <c r="BP90" s="473">
        <v>0</v>
      </c>
      <c r="BQ90" s="473">
        <v>0</v>
      </c>
      <c r="BR90" s="473">
        <v>0</v>
      </c>
      <c r="BS90" s="2918">
        <v>0</v>
      </c>
      <c r="BT90" s="473">
        <v>0</v>
      </c>
      <c r="BU90" s="473">
        <v>0</v>
      </c>
      <c r="BV90" s="473">
        <v>0</v>
      </c>
      <c r="BW90" s="1288">
        <v>0</v>
      </c>
      <c r="BX90" s="473">
        <v>0</v>
      </c>
      <c r="BY90" s="1612">
        <v>0</v>
      </c>
      <c r="BZ90" s="473">
        <v>0</v>
      </c>
      <c r="CA90" s="1612">
        <v>0</v>
      </c>
      <c r="CB90" s="523">
        <v>0</v>
      </c>
      <c r="CC90" s="523">
        <v>0</v>
      </c>
      <c r="CD90" s="3011">
        <v>0</v>
      </c>
      <c r="CE90" s="5"/>
      <c r="CF90" s="2918"/>
      <c r="CG90" s="473">
        <v>0</v>
      </c>
      <c r="CH90" s="3058"/>
      <c r="CI90" s="1288"/>
      <c r="CJ90" s="1612">
        <v>0</v>
      </c>
      <c r="CK90" s="1612">
        <v>0</v>
      </c>
      <c r="CL90" s="2918">
        <v>0</v>
      </c>
      <c r="CM90" s="1288">
        <v>0</v>
      </c>
      <c r="CN90" s="1612">
        <v>0</v>
      </c>
      <c r="CO90" s="1612">
        <v>0</v>
      </c>
      <c r="CP90" s="1612">
        <v>0</v>
      </c>
      <c r="CQ90" s="1612">
        <v>0</v>
      </c>
      <c r="CR90" s="1612">
        <v>0</v>
      </c>
      <c r="CS90" s="1612">
        <v>0</v>
      </c>
      <c r="CT90" s="1192">
        <v>0</v>
      </c>
      <c r="CU90" s="3011">
        <v>0</v>
      </c>
      <c r="CV90" s="5"/>
      <c r="CW90" s="5"/>
      <c r="CX90" s="2918"/>
      <c r="CY90" s="473">
        <v>0</v>
      </c>
      <c r="CZ90" s="3058"/>
      <c r="DA90" s="473"/>
      <c r="DB90" s="2918">
        <v>0</v>
      </c>
      <c r="DC90" s="473">
        <v>0</v>
      </c>
      <c r="DD90" s="473">
        <v>0</v>
      </c>
      <c r="DE90" s="2918">
        <v>0</v>
      </c>
      <c r="DF90" s="1288">
        <v>0</v>
      </c>
      <c r="DG90" s="473">
        <v>0</v>
      </c>
      <c r="DH90" s="1288">
        <v>0</v>
      </c>
      <c r="DI90" s="3012">
        <v>0</v>
      </c>
      <c r="DJ90" s="2918">
        <v>0</v>
      </c>
      <c r="DK90" s="473">
        <v>0</v>
      </c>
      <c r="DL90" s="473">
        <v>0</v>
      </c>
      <c r="DM90" s="1288">
        <v>0</v>
      </c>
      <c r="DN90" s="473">
        <v>0</v>
      </c>
      <c r="DO90" s="473">
        <v>0</v>
      </c>
      <c r="DP90" s="473">
        <v>0</v>
      </c>
      <c r="DQ90" s="2918">
        <v>0</v>
      </c>
      <c r="DR90" s="473">
        <v>0</v>
      </c>
      <c r="DS90" s="473">
        <v>0</v>
      </c>
      <c r="DT90" s="473">
        <v>0</v>
      </c>
      <c r="DU90" s="1288">
        <v>0</v>
      </c>
      <c r="DV90" s="473">
        <v>0</v>
      </c>
      <c r="DW90" s="1612">
        <v>0</v>
      </c>
      <c r="DX90" s="1612">
        <v>0</v>
      </c>
      <c r="DY90" s="1612">
        <v>0</v>
      </c>
      <c r="DZ90" s="523">
        <v>0</v>
      </c>
      <c r="EA90" s="3011">
        <v>0</v>
      </c>
      <c r="EB90" s="247"/>
      <c r="EC90" s="247"/>
      <c r="ED90" s="247"/>
      <c r="EE90" s="247"/>
      <c r="EF90" s="247"/>
      <c r="EG90" s="247"/>
      <c r="EH90" s="247"/>
      <c r="EI90" s="247"/>
      <c r="EJ90" s="247"/>
      <c r="EK90" s="247"/>
      <c r="EL90" s="247"/>
      <c r="EM90" s="247"/>
      <c r="EN90" s="247"/>
      <c r="EO90" s="247"/>
      <c r="EP90" s="247"/>
      <c r="EQ90" s="247"/>
      <c r="ER90" s="247"/>
      <c r="ES90" s="247"/>
      <c r="ET90" s="247"/>
      <c r="EU90" s="247"/>
      <c r="EV90" s="247"/>
      <c r="EW90" s="247"/>
      <c r="EX90" s="247"/>
      <c r="EY90" s="247"/>
      <c r="EZ90" s="247"/>
      <c r="FA90" s="247"/>
      <c r="FB90" s="247"/>
      <c r="FC90" s="247"/>
      <c r="FD90" s="247"/>
      <c r="FE90" s="247"/>
      <c r="FF90" s="247"/>
      <c r="FG90" s="247"/>
      <c r="FH90" s="247"/>
      <c r="FI90" s="247"/>
      <c r="FJ90" s="247"/>
      <c r="FK90" s="247"/>
    </row>
    <row r="91" spans="1:167" ht="15.6" customHeight="1">
      <c r="A91" s="1799" t="s">
        <v>5746</v>
      </c>
      <c r="B91" s="171"/>
      <c r="C91" s="171"/>
      <c r="E91" s="1287"/>
      <c r="F91" s="473"/>
      <c r="G91" s="3058"/>
      <c r="H91" s="2946"/>
      <c r="I91" s="2918"/>
      <c r="J91" s="473"/>
      <c r="K91" s="473"/>
      <c r="L91" s="473"/>
      <c r="M91" s="473"/>
      <c r="N91" s="1288"/>
      <c r="O91" s="1612"/>
      <c r="P91" s="2990"/>
      <c r="S91" s="1287"/>
      <c r="T91" s="473"/>
      <c r="U91" s="3058"/>
      <c r="V91" s="3058">
        <v>0</v>
      </c>
      <c r="W91" s="2945"/>
      <c r="X91" s="477"/>
      <c r="Y91" s="3013"/>
      <c r="Z91" s="3014"/>
      <c r="AA91" s="3015"/>
      <c r="AB91" s="3013"/>
      <c r="AC91" s="3016"/>
      <c r="AD91" s="3014"/>
      <c r="AE91" s="3016"/>
      <c r="AF91" s="3016"/>
      <c r="AG91" s="3017"/>
      <c r="AH91" s="3014"/>
      <c r="AI91" s="3014"/>
      <c r="AJ91" s="3015"/>
      <c r="AK91" s="3013"/>
      <c r="AL91" s="3014"/>
      <c r="AM91" s="3016"/>
      <c r="AN91" s="3018"/>
      <c r="AO91" s="3015"/>
      <c r="AP91" s="3015"/>
      <c r="AQ91" s="3015"/>
      <c r="AR91" s="3015"/>
      <c r="AS91" s="3019"/>
      <c r="AT91" s="3020"/>
      <c r="AU91" s="3021"/>
      <c r="AV91" s="3021"/>
      <c r="AW91" s="3010">
        <v>0</v>
      </c>
      <c r="AX91" s="3011">
        <v>0</v>
      </c>
      <c r="AY91" s="5"/>
      <c r="AZ91" s="2918"/>
      <c r="BA91" s="473">
        <v>0</v>
      </c>
      <c r="BB91" s="3058"/>
      <c r="BC91" s="3058">
        <v>0</v>
      </c>
      <c r="BD91" s="2918">
        <v>0</v>
      </c>
      <c r="BE91" s="473">
        <v>0</v>
      </c>
      <c r="BF91" s="473">
        <v>0</v>
      </c>
      <c r="BG91" s="2918">
        <v>0</v>
      </c>
      <c r="BH91" s="1288">
        <v>0</v>
      </c>
      <c r="BI91" s="473">
        <v>0</v>
      </c>
      <c r="BJ91" s="1288">
        <v>0</v>
      </c>
      <c r="BK91" s="3012">
        <v>0</v>
      </c>
      <c r="BL91" s="2918">
        <v>0</v>
      </c>
      <c r="BM91" s="473">
        <v>0</v>
      </c>
      <c r="BN91" s="473">
        <v>0</v>
      </c>
      <c r="BO91" s="1288">
        <v>0</v>
      </c>
      <c r="BP91" s="473">
        <v>0</v>
      </c>
      <c r="BQ91" s="473">
        <v>0</v>
      </c>
      <c r="BR91" s="473">
        <v>0</v>
      </c>
      <c r="BS91" s="2918">
        <v>0</v>
      </c>
      <c r="BT91" s="473">
        <v>0</v>
      </c>
      <c r="BU91" s="473">
        <v>0</v>
      </c>
      <c r="BV91" s="473">
        <v>0</v>
      </c>
      <c r="BW91" s="1288">
        <v>0</v>
      </c>
      <c r="BX91" s="473">
        <v>0</v>
      </c>
      <c r="BY91" s="1612">
        <v>0</v>
      </c>
      <c r="BZ91" s="473">
        <v>0</v>
      </c>
      <c r="CA91" s="1612">
        <v>0</v>
      </c>
      <c r="CB91" s="523">
        <v>0</v>
      </c>
      <c r="CC91" s="523">
        <v>0</v>
      </c>
      <c r="CD91" s="3011">
        <v>0</v>
      </c>
      <c r="CE91" s="5"/>
      <c r="CF91" s="2918"/>
      <c r="CG91" s="473">
        <v>0</v>
      </c>
      <c r="CH91" s="3058"/>
      <c r="CI91" s="2946">
        <v>0</v>
      </c>
      <c r="CJ91" s="1612">
        <v>0</v>
      </c>
      <c r="CK91" s="1612">
        <v>0</v>
      </c>
      <c r="CL91" s="2918">
        <v>0</v>
      </c>
      <c r="CM91" s="1288">
        <v>0</v>
      </c>
      <c r="CN91" s="1612">
        <v>0</v>
      </c>
      <c r="CO91" s="1612">
        <v>0</v>
      </c>
      <c r="CP91" s="1612">
        <v>0</v>
      </c>
      <c r="CQ91" s="1612">
        <v>0</v>
      </c>
      <c r="CR91" s="1612">
        <v>0</v>
      </c>
      <c r="CS91" s="1612">
        <v>0</v>
      </c>
      <c r="CT91" s="1192">
        <v>0</v>
      </c>
      <c r="CU91" s="3011">
        <v>0</v>
      </c>
      <c r="CV91" s="5"/>
      <c r="CW91" s="5"/>
      <c r="CX91" s="2918"/>
      <c r="CY91" s="473">
        <v>0</v>
      </c>
      <c r="CZ91" s="3058"/>
      <c r="DA91" s="3058">
        <v>0</v>
      </c>
      <c r="DB91" s="2918">
        <v>0</v>
      </c>
      <c r="DC91" s="473">
        <v>0</v>
      </c>
      <c r="DD91" s="473">
        <v>0</v>
      </c>
      <c r="DE91" s="2918">
        <v>0</v>
      </c>
      <c r="DF91" s="1288">
        <v>0</v>
      </c>
      <c r="DG91" s="473">
        <v>0</v>
      </c>
      <c r="DH91" s="1288">
        <v>0</v>
      </c>
      <c r="DI91" s="3012">
        <v>0</v>
      </c>
      <c r="DJ91" s="2918">
        <v>0</v>
      </c>
      <c r="DK91" s="473">
        <v>0</v>
      </c>
      <c r="DL91" s="473">
        <v>0</v>
      </c>
      <c r="DM91" s="1288">
        <v>0</v>
      </c>
      <c r="DN91" s="473">
        <v>0</v>
      </c>
      <c r="DO91" s="473">
        <v>0</v>
      </c>
      <c r="DP91" s="473">
        <v>0</v>
      </c>
      <c r="DQ91" s="2918">
        <v>0</v>
      </c>
      <c r="DR91" s="473">
        <v>0</v>
      </c>
      <c r="DS91" s="473">
        <v>0</v>
      </c>
      <c r="DT91" s="473">
        <v>0</v>
      </c>
      <c r="DU91" s="1288">
        <v>0</v>
      </c>
      <c r="DV91" s="473">
        <v>0</v>
      </c>
      <c r="DW91" s="1612">
        <v>0</v>
      </c>
      <c r="DX91" s="1612">
        <v>0</v>
      </c>
      <c r="DY91" s="1612">
        <v>0</v>
      </c>
      <c r="DZ91" s="523">
        <v>0</v>
      </c>
      <c r="EA91" s="3011">
        <v>0</v>
      </c>
      <c r="EB91" s="247"/>
      <c r="EC91" s="247"/>
      <c r="ED91" s="247"/>
      <c r="EE91" s="247"/>
      <c r="EF91" s="247"/>
      <c r="EG91" s="247"/>
      <c r="EH91" s="247"/>
      <c r="EI91" s="247"/>
      <c r="EJ91" s="247"/>
      <c r="EK91" s="247"/>
      <c r="EL91" s="247"/>
      <c r="EM91" s="247"/>
      <c r="EN91" s="247"/>
      <c r="EO91" s="247"/>
      <c r="EP91" s="247"/>
      <c r="EQ91" s="247"/>
      <c r="ER91" s="247"/>
      <c r="ES91" s="247"/>
      <c r="ET91" s="247"/>
      <c r="EU91" s="247"/>
      <c r="EV91" s="247"/>
      <c r="EW91" s="247"/>
      <c r="EX91" s="247"/>
      <c r="EY91" s="247"/>
      <c r="EZ91" s="247"/>
      <c r="FA91" s="247"/>
      <c r="FB91" s="247"/>
      <c r="FC91" s="247"/>
      <c r="FD91" s="247"/>
      <c r="FE91" s="247"/>
      <c r="FF91" s="247"/>
      <c r="FG91" s="247"/>
      <c r="FH91" s="247"/>
      <c r="FI91" s="247"/>
      <c r="FJ91" s="247"/>
      <c r="FK91" s="247"/>
    </row>
    <row r="92" spans="1:167" ht="15.6" customHeight="1">
      <c r="A92" s="1799" t="s">
        <v>5746</v>
      </c>
      <c r="B92" s="171"/>
      <c r="C92" s="171"/>
      <c r="E92" s="1287"/>
      <c r="F92" s="473"/>
      <c r="G92" s="3058"/>
      <c r="H92" s="1288"/>
      <c r="I92" s="2918"/>
      <c r="J92" s="473"/>
      <c r="K92" s="473"/>
      <c r="L92" s="473"/>
      <c r="M92" s="473"/>
      <c r="N92" s="1288"/>
      <c r="O92" s="1612"/>
      <c r="P92" s="2990"/>
      <c r="S92" s="1287"/>
      <c r="T92" s="473"/>
      <c r="U92" s="3058">
        <v>0</v>
      </c>
      <c r="V92" s="473"/>
      <c r="W92" s="2945"/>
      <c r="X92" s="477"/>
      <c r="Y92" s="3013"/>
      <c r="Z92" s="3014"/>
      <c r="AA92" s="3015"/>
      <c r="AB92" s="3013"/>
      <c r="AC92" s="3016"/>
      <c r="AD92" s="3014"/>
      <c r="AE92" s="3016"/>
      <c r="AF92" s="3016"/>
      <c r="AG92" s="3017"/>
      <c r="AH92" s="3014"/>
      <c r="AI92" s="3014"/>
      <c r="AJ92" s="3015"/>
      <c r="AK92" s="3013"/>
      <c r="AL92" s="3014"/>
      <c r="AM92" s="3016"/>
      <c r="AN92" s="3018"/>
      <c r="AO92" s="3015"/>
      <c r="AP92" s="3015"/>
      <c r="AQ92" s="3015"/>
      <c r="AR92" s="3015"/>
      <c r="AS92" s="3019"/>
      <c r="AT92" s="3020"/>
      <c r="AU92" s="3021"/>
      <c r="AV92" s="3021"/>
      <c r="AW92" s="3010">
        <v>0</v>
      </c>
      <c r="AX92" s="3011">
        <v>0</v>
      </c>
      <c r="AY92" s="5"/>
      <c r="AZ92" s="2918"/>
      <c r="BA92" s="473">
        <v>0</v>
      </c>
      <c r="BB92" s="3058"/>
      <c r="BC92" s="473"/>
      <c r="BD92" s="2918">
        <v>0</v>
      </c>
      <c r="BE92" s="473">
        <v>0</v>
      </c>
      <c r="BF92" s="473">
        <v>0</v>
      </c>
      <c r="BG92" s="2918">
        <v>0</v>
      </c>
      <c r="BH92" s="1288">
        <v>0</v>
      </c>
      <c r="BI92" s="473">
        <v>0</v>
      </c>
      <c r="BJ92" s="1288">
        <v>0</v>
      </c>
      <c r="BK92" s="3012">
        <v>0</v>
      </c>
      <c r="BL92" s="2918">
        <v>0</v>
      </c>
      <c r="BM92" s="473">
        <v>0</v>
      </c>
      <c r="BN92" s="473">
        <v>0</v>
      </c>
      <c r="BO92" s="1288">
        <v>0</v>
      </c>
      <c r="BP92" s="473">
        <v>0</v>
      </c>
      <c r="BQ92" s="473">
        <v>0</v>
      </c>
      <c r="BR92" s="473">
        <v>0</v>
      </c>
      <c r="BS92" s="2918">
        <v>0</v>
      </c>
      <c r="BT92" s="473">
        <v>0</v>
      </c>
      <c r="BU92" s="473">
        <v>0</v>
      </c>
      <c r="BV92" s="473">
        <v>0</v>
      </c>
      <c r="BW92" s="1288">
        <v>0</v>
      </c>
      <c r="BX92" s="473">
        <v>0</v>
      </c>
      <c r="BY92" s="1612">
        <v>0</v>
      </c>
      <c r="BZ92" s="473">
        <v>0</v>
      </c>
      <c r="CA92" s="1612">
        <v>0</v>
      </c>
      <c r="CB92" s="523">
        <v>0</v>
      </c>
      <c r="CC92" s="523">
        <v>0</v>
      </c>
      <c r="CD92" s="3011">
        <v>0</v>
      </c>
      <c r="CE92" s="5"/>
      <c r="CF92" s="2918"/>
      <c r="CG92" s="473">
        <v>0</v>
      </c>
      <c r="CH92" s="3058"/>
      <c r="CI92" s="1288"/>
      <c r="CJ92" s="1612">
        <v>0</v>
      </c>
      <c r="CK92" s="1612">
        <v>0</v>
      </c>
      <c r="CL92" s="2918">
        <v>0</v>
      </c>
      <c r="CM92" s="1288">
        <v>0</v>
      </c>
      <c r="CN92" s="1612">
        <v>0</v>
      </c>
      <c r="CO92" s="1612">
        <v>0</v>
      </c>
      <c r="CP92" s="1612">
        <v>0</v>
      </c>
      <c r="CQ92" s="1612">
        <v>0</v>
      </c>
      <c r="CR92" s="1612">
        <v>0</v>
      </c>
      <c r="CS92" s="1612">
        <v>0</v>
      </c>
      <c r="CT92" s="1192">
        <v>0</v>
      </c>
      <c r="CU92" s="3011">
        <v>0</v>
      </c>
      <c r="CV92" s="5"/>
      <c r="CW92" s="5"/>
      <c r="CX92" s="2918"/>
      <c r="CY92" s="473">
        <v>0</v>
      </c>
      <c r="CZ92" s="3058"/>
      <c r="DA92" s="473"/>
      <c r="DB92" s="2918">
        <v>0</v>
      </c>
      <c r="DC92" s="473">
        <v>0</v>
      </c>
      <c r="DD92" s="473">
        <v>0</v>
      </c>
      <c r="DE92" s="2918">
        <v>0</v>
      </c>
      <c r="DF92" s="1288">
        <v>0</v>
      </c>
      <c r="DG92" s="473">
        <v>0</v>
      </c>
      <c r="DH92" s="1288">
        <v>0</v>
      </c>
      <c r="DI92" s="3012">
        <v>0</v>
      </c>
      <c r="DJ92" s="2918">
        <v>0</v>
      </c>
      <c r="DK92" s="473">
        <v>0</v>
      </c>
      <c r="DL92" s="473">
        <v>0</v>
      </c>
      <c r="DM92" s="1288">
        <v>0</v>
      </c>
      <c r="DN92" s="473">
        <v>0</v>
      </c>
      <c r="DO92" s="473">
        <v>0</v>
      </c>
      <c r="DP92" s="473">
        <v>0</v>
      </c>
      <c r="DQ92" s="2918">
        <v>0</v>
      </c>
      <c r="DR92" s="473">
        <v>0</v>
      </c>
      <c r="DS92" s="473">
        <v>0</v>
      </c>
      <c r="DT92" s="473">
        <v>0</v>
      </c>
      <c r="DU92" s="1288">
        <v>0</v>
      </c>
      <c r="DV92" s="473">
        <v>0</v>
      </c>
      <c r="DW92" s="1612">
        <v>0</v>
      </c>
      <c r="DX92" s="1612">
        <v>0</v>
      </c>
      <c r="DY92" s="1612">
        <v>0</v>
      </c>
      <c r="DZ92" s="523">
        <v>0</v>
      </c>
      <c r="EA92" s="3011">
        <v>0</v>
      </c>
      <c r="EB92" s="247"/>
      <c r="EC92" s="247"/>
      <c r="ED92" s="247"/>
      <c r="EE92" s="247"/>
      <c r="EF92" s="247"/>
      <c r="EG92" s="247"/>
      <c r="EH92" s="247"/>
      <c r="EI92" s="247"/>
      <c r="EJ92" s="247"/>
      <c r="EK92" s="247"/>
      <c r="EL92" s="247"/>
      <c r="EM92" s="247"/>
      <c r="EN92" s="247"/>
      <c r="EO92" s="247"/>
      <c r="EP92" s="247"/>
      <c r="EQ92" s="247"/>
      <c r="ER92" s="247"/>
      <c r="ES92" s="247"/>
      <c r="ET92" s="247"/>
      <c r="EU92" s="247"/>
      <c r="EV92" s="247"/>
      <c r="EW92" s="247"/>
      <c r="EX92" s="247"/>
      <c r="EY92" s="247"/>
      <c r="EZ92" s="247"/>
      <c r="FA92" s="247"/>
      <c r="FB92" s="247"/>
      <c r="FC92" s="247"/>
      <c r="FD92" s="247"/>
      <c r="FE92" s="247"/>
      <c r="FF92" s="247"/>
      <c r="FG92" s="247"/>
      <c r="FH92" s="247"/>
      <c r="FI92" s="247"/>
      <c r="FJ92" s="247"/>
      <c r="FK92" s="247"/>
    </row>
    <row r="93" spans="1:167" ht="15.6" customHeight="1">
      <c r="A93" s="1799" t="s">
        <v>5746</v>
      </c>
      <c r="B93" s="229"/>
      <c r="C93" s="229"/>
      <c r="E93" s="1287"/>
      <c r="F93" s="473"/>
      <c r="G93" s="3058"/>
      <c r="H93" s="1288"/>
      <c r="I93" s="2918"/>
      <c r="J93" s="473"/>
      <c r="K93" s="473"/>
      <c r="L93" s="473"/>
      <c r="M93" s="473"/>
      <c r="N93" s="1288"/>
      <c r="O93" s="1612"/>
      <c r="P93" s="2990"/>
      <c r="S93" s="1287"/>
      <c r="T93" s="473"/>
      <c r="U93" s="3058">
        <v>0</v>
      </c>
      <c r="V93" s="473"/>
      <c r="W93" s="2945"/>
      <c r="X93" s="477"/>
      <c r="Y93" s="3013"/>
      <c r="Z93" s="3014"/>
      <c r="AA93" s="3015"/>
      <c r="AB93" s="3013"/>
      <c r="AC93" s="3016"/>
      <c r="AD93" s="3014"/>
      <c r="AE93" s="3016"/>
      <c r="AF93" s="3016"/>
      <c r="AG93" s="3017"/>
      <c r="AH93" s="3014"/>
      <c r="AI93" s="3014"/>
      <c r="AJ93" s="3015"/>
      <c r="AK93" s="3013"/>
      <c r="AL93" s="3014"/>
      <c r="AM93" s="3016"/>
      <c r="AN93" s="3018"/>
      <c r="AO93" s="3015"/>
      <c r="AP93" s="3015"/>
      <c r="AQ93" s="3015"/>
      <c r="AR93" s="3015"/>
      <c r="AS93" s="3019"/>
      <c r="AT93" s="3020"/>
      <c r="AU93" s="3021"/>
      <c r="AV93" s="3021"/>
      <c r="AW93" s="3010">
        <v>0</v>
      </c>
      <c r="AX93" s="3011">
        <v>0</v>
      </c>
      <c r="AY93" s="5"/>
      <c r="AZ93" s="2918"/>
      <c r="BA93" s="473">
        <v>0</v>
      </c>
      <c r="BB93" s="3058"/>
      <c r="BC93" s="473"/>
      <c r="BD93" s="2918">
        <v>0</v>
      </c>
      <c r="BE93" s="473">
        <v>0</v>
      </c>
      <c r="BF93" s="473">
        <v>0</v>
      </c>
      <c r="BG93" s="2918">
        <v>0</v>
      </c>
      <c r="BH93" s="1288">
        <v>0</v>
      </c>
      <c r="BI93" s="473">
        <v>0</v>
      </c>
      <c r="BJ93" s="1288">
        <v>0</v>
      </c>
      <c r="BK93" s="3012">
        <v>0</v>
      </c>
      <c r="BL93" s="2918">
        <v>0</v>
      </c>
      <c r="BM93" s="473">
        <v>0</v>
      </c>
      <c r="BN93" s="473">
        <v>0</v>
      </c>
      <c r="BO93" s="1288">
        <v>0</v>
      </c>
      <c r="BP93" s="473">
        <v>0</v>
      </c>
      <c r="BQ93" s="473">
        <v>0</v>
      </c>
      <c r="BR93" s="473">
        <v>0</v>
      </c>
      <c r="BS93" s="2918">
        <v>0</v>
      </c>
      <c r="BT93" s="473">
        <v>0</v>
      </c>
      <c r="BU93" s="473">
        <v>0</v>
      </c>
      <c r="BV93" s="473">
        <v>0</v>
      </c>
      <c r="BW93" s="1288">
        <v>0</v>
      </c>
      <c r="BX93" s="473">
        <v>0</v>
      </c>
      <c r="BY93" s="1612">
        <v>0</v>
      </c>
      <c r="BZ93" s="473">
        <v>0</v>
      </c>
      <c r="CA93" s="1612">
        <v>0</v>
      </c>
      <c r="CB93" s="523">
        <v>0</v>
      </c>
      <c r="CC93" s="523">
        <v>0</v>
      </c>
      <c r="CD93" s="3011">
        <v>0</v>
      </c>
      <c r="CE93" s="5"/>
      <c r="CF93" s="2918"/>
      <c r="CG93" s="473">
        <v>0</v>
      </c>
      <c r="CH93" s="3058"/>
      <c r="CI93" s="1288"/>
      <c r="CJ93" s="1612">
        <v>0</v>
      </c>
      <c r="CK93" s="1612">
        <v>0</v>
      </c>
      <c r="CL93" s="2918">
        <v>0</v>
      </c>
      <c r="CM93" s="1288">
        <v>0</v>
      </c>
      <c r="CN93" s="1612">
        <v>0</v>
      </c>
      <c r="CO93" s="1612">
        <v>0</v>
      </c>
      <c r="CP93" s="1612">
        <v>0</v>
      </c>
      <c r="CQ93" s="1612">
        <v>0</v>
      </c>
      <c r="CR93" s="1612">
        <v>0</v>
      </c>
      <c r="CS93" s="1612">
        <v>0</v>
      </c>
      <c r="CT93" s="1192">
        <v>0</v>
      </c>
      <c r="CU93" s="3011">
        <v>0</v>
      </c>
      <c r="CV93" s="5"/>
      <c r="CW93" s="5"/>
      <c r="CX93" s="2918"/>
      <c r="CY93" s="473">
        <v>0</v>
      </c>
      <c r="CZ93" s="3058"/>
      <c r="DA93" s="473"/>
      <c r="DB93" s="2918">
        <v>0</v>
      </c>
      <c r="DC93" s="473">
        <v>0</v>
      </c>
      <c r="DD93" s="473">
        <v>0</v>
      </c>
      <c r="DE93" s="2918">
        <v>0</v>
      </c>
      <c r="DF93" s="1288">
        <v>0</v>
      </c>
      <c r="DG93" s="473">
        <v>0</v>
      </c>
      <c r="DH93" s="1288">
        <v>0</v>
      </c>
      <c r="DI93" s="3012">
        <v>0</v>
      </c>
      <c r="DJ93" s="2918">
        <v>0</v>
      </c>
      <c r="DK93" s="473">
        <v>0</v>
      </c>
      <c r="DL93" s="473">
        <v>0</v>
      </c>
      <c r="DM93" s="1288">
        <v>0</v>
      </c>
      <c r="DN93" s="473">
        <v>0</v>
      </c>
      <c r="DO93" s="473">
        <v>0</v>
      </c>
      <c r="DP93" s="473">
        <v>0</v>
      </c>
      <c r="DQ93" s="2918">
        <v>0</v>
      </c>
      <c r="DR93" s="473">
        <v>0</v>
      </c>
      <c r="DS93" s="473">
        <v>0</v>
      </c>
      <c r="DT93" s="473">
        <v>0</v>
      </c>
      <c r="DU93" s="1288">
        <v>0</v>
      </c>
      <c r="DV93" s="473">
        <v>0</v>
      </c>
      <c r="DW93" s="1612">
        <v>0</v>
      </c>
      <c r="DX93" s="1612">
        <v>0</v>
      </c>
      <c r="DY93" s="1612">
        <v>0</v>
      </c>
      <c r="DZ93" s="523">
        <v>0</v>
      </c>
      <c r="EA93" s="3011">
        <v>0</v>
      </c>
      <c r="EB93" s="247"/>
      <c r="EC93" s="247"/>
      <c r="ED93" s="247"/>
      <c r="EE93" s="247"/>
      <c r="EF93" s="247"/>
      <c r="EG93" s="247"/>
      <c r="EH93" s="247"/>
      <c r="EI93" s="247"/>
      <c r="EJ93" s="247"/>
      <c r="EK93" s="247"/>
      <c r="EL93" s="247"/>
      <c r="EM93" s="247"/>
      <c r="EN93" s="247"/>
      <c r="EO93" s="247"/>
      <c r="EP93" s="247"/>
      <c r="EQ93" s="247"/>
      <c r="ER93" s="247"/>
      <c r="ES93" s="247"/>
      <c r="ET93" s="247"/>
      <c r="EU93" s="247"/>
      <c r="EV93" s="247"/>
      <c r="EW93" s="247"/>
      <c r="EX93" s="247"/>
      <c r="EY93" s="247"/>
      <c r="EZ93" s="247"/>
      <c r="FA93" s="247"/>
      <c r="FB93" s="247"/>
      <c r="FC93" s="247"/>
      <c r="FD93" s="247"/>
      <c r="FE93" s="247"/>
      <c r="FF93" s="247"/>
      <c r="FG93" s="247"/>
      <c r="FH93" s="247"/>
      <c r="FI93" s="247"/>
      <c r="FJ93" s="247"/>
      <c r="FK93" s="247"/>
    </row>
    <row r="94" spans="1:167" ht="15.6" customHeight="1">
      <c r="A94" s="1799" t="s">
        <v>5746</v>
      </c>
      <c r="B94" s="229"/>
      <c r="C94" s="229"/>
      <c r="E94" s="1287"/>
      <c r="F94" s="473"/>
      <c r="G94" s="3058"/>
      <c r="H94" s="2946"/>
      <c r="I94" s="502"/>
      <c r="J94" s="477"/>
      <c r="K94" s="477"/>
      <c r="L94" s="477"/>
      <c r="M94" s="477"/>
      <c r="N94" s="523"/>
      <c r="O94" s="1612"/>
      <c r="P94" s="2990"/>
      <c r="S94" s="1287"/>
      <c r="T94" s="473"/>
      <c r="U94" s="3058"/>
      <c r="V94" s="3058">
        <v>0</v>
      </c>
      <c r="W94" s="2945"/>
      <c r="X94" s="477"/>
      <c r="Y94" s="3013"/>
      <c r="Z94" s="3014"/>
      <c r="AA94" s="3015"/>
      <c r="AB94" s="3013"/>
      <c r="AC94" s="3016"/>
      <c r="AD94" s="3014"/>
      <c r="AE94" s="3016"/>
      <c r="AF94" s="3016"/>
      <c r="AG94" s="3017"/>
      <c r="AH94" s="3014"/>
      <c r="AI94" s="3014"/>
      <c r="AJ94" s="3015"/>
      <c r="AK94" s="3013"/>
      <c r="AL94" s="3014"/>
      <c r="AM94" s="3016"/>
      <c r="AN94" s="3018"/>
      <c r="AO94" s="3015"/>
      <c r="AP94" s="3015"/>
      <c r="AQ94" s="3015"/>
      <c r="AR94" s="3015"/>
      <c r="AS94" s="3019"/>
      <c r="AT94" s="3020"/>
      <c r="AU94" s="3021"/>
      <c r="AV94" s="3021"/>
      <c r="AW94" s="3010">
        <v>0</v>
      </c>
      <c r="AX94" s="3011">
        <v>0</v>
      </c>
      <c r="AY94" s="5"/>
      <c r="AZ94" s="2918"/>
      <c r="BA94" s="473">
        <v>0</v>
      </c>
      <c r="BB94" s="3058"/>
      <c r="BC94" s="3058">
        <v>0</v>
      </c>
      <c r="BD94" s="2918">
        <v>0</v>
      </c>
      <c r="BE94" s="473">
        <v>0</v>
      </c>
      <c r="BF94" s="473">
        <v>0</v>
      </c>
      <c r="BG94" s="2918">
        <v>0</v>
      </c>
      <c r="BH94" s="1288">
        <v>0</v>
      </c>
      <c r="BI94" s="473">
        <v>0</v>
      </c>
      <c r="BJ94" s="1288">
        <v>0</v>
      </c>
      <c r="BK94" s="3012">
        <v>0</v>
      </c>
      <c r="BL94" s="2918">
        <v>0</v>
      </c>
      <c r="BM94" s="473">
        <v>0</v>
      </c>
      <c r="BN94" s="473">
        <v>0</v>
      </c>
      <c r="BO94" s="1288">
        <v>0</v>
      </c>
      <c r="BP94" s="473">
        <v>0</v>
      </c>
      <c r="BQ94" s="473">
        <v>0</v>
      </c>
      <c r="BR94" s="473">
        <v>0</v>
      </c>
      <c r="BS94" s="2918">
        <v>0</v>
      </c>
      <c r="BT94" s="473">
        <v>0</v>
      </c>
      <c r="BU94" s="473">
        <v>0</v>
      </c>
      <c r="BV94" s="473">
        <v>0</v>
      </c>
      <c r="BW94" s="1288">
        <v>0</v>
      </c>
      <c r="BX94" s="473">
        <v>0</v>
      </c>
      <c r="BY94" s="1612">
        <v>0</v>
      </c>
      <c r="BZ94" s="473">
        <v>0</v>
      </c>
      <c r="CA94" s="1612">
        <v>0</v>
      </c>
      <c r="CB94" s="523">
        <v>0</v>
      </c>
      <c r="CC94" s="523">
        <v>0</v>
      </c>
      <c r="CD94" s="3011">
        <v>0</v>
      </c>
      <c r="CE94" s="5"/>
      <c r="CF94" s="2918"/>
      <c r="CG94" s="473">
        <v>0</v>
      </c>
      <c r="CH94" s="3058"/>
      <c r="CI94" s="2946">
        <v>0</v>
      </c>
      <c r="CJ94" s="1612">
        <v>0</v>
      </c>
      <c r="CK94" s="1612">
        <v>0</v>
      </c>
      <c r="CL94" s="2918">
        <v>0</v>
      </c>
      <c r="CM94" s="1288">
        <v>0</v>
      </c>
      <c r="CN94" s="1612">
        <v>0</v>
      </c>
      <c r="CO94" s="1612">
        <v>0</v>
      </c>
      <c r="CP94" s="1612">
        <v>0</v>
      </c>
      <c r="CQ94" s="1612">
        <v>0</v>
      </c>
      <c r="CR94" s="1612">
        <v>0</v>
      </c>
      <c r="CS94" s="1612">
        <v>0</v>
      </c>
      <c r="CT94" s="1192">
        <v>0</v>
      </c>
      <c r="CU94" s="3011">
        <v>0</v>
      </c>
      <c r="CV94" s="5"/>
      <c r="CW94" s="5"/>
      <c r="CX94" s="2918"/>
      <c r="CY94" s="473">
        <v>0</v>
      </c>
      <c r="CZ94" s="3058"/>
      <c r="DA94" s="3058">
        <v>0</v>
      </c>
      <c r="DB94" s="2918">
        <v>0</v>
      </c>
      <c r="DC94" s="473">
        <v>0</v>
      </c>
      <c r="DD94" s="473">
        <v>0</v>
      </c>
      <c r="DE94" s="2918">
        <v>0</v>
      </c>
      <c r="DF94" s="1288">
        <v>0</v>
      </c>
      <c r="DG94" s="473">
        <v>0</v>
      </c>
      <c r="DH94" s="1288">
        <v>0</v>
      </c>
      <c r="DI94" s="3012">
        <v>0</v>
      </c>
      <c r="DJ94" s="2918">
        <v>0</v>
      </c>
      <c r="DK94" s="473">
        <v>0</v>
      </c>
      <c r="DL94" s="473">
        <v>0</v>
      </c>
      <c r="DM94" s="1288">
        <v>0</v>
      </c>
      <c r="DN94" s="473">
        <v>0</v>
      </c>
      <c r="DO94" s="473">
        <v>0</v>
      </c>
      <c r="DP94" s="473">
        <v>0</v>
      </c>
      <c r="DQ94" s="2918">
        <v>0</v>
      </c>
      <c r="DR94" s="473">
        <v>0</v>
      </c>
      <c r="DS94" s="473">
        <v>0</v>
      </c>
      <c r="DT94" s="473">
        <v>0</v>
      </c>
      <c r="DU94" s="1288">
        <v>0</v>
      </c>
      <c r="DV94" s="473">
        <v>0</v>
      </c>
      <c r="DW94" s="1612">
        <v>0</v>
      </c>
      <c r="DX94" s="1612">
        <v>0</v>
      </c>
      <c r="DY94" s="1612">
        <v>0</v>
      </c>
      <c r="DZ94" s="523">
        <v>0</v>
      </c>
      <c r="EA94" s="3011">
        <v>0</v>
      </c>
      <c r="EB94" s="247"/>
      <c r="EC94" s="247"/>
      <c r="ED94" s="247"/>
      <c r="EE94" s="247"/>
      <c r="EF94" s="247"/>
      <c r="EG94" s="247"/>
      <c r="EH94" s="247"/>
      <c r="EI94" s="247"/>
      <c r="EJ94" s="247"/>
      <c r="EK94" s="247"/>
      <c r="EL94" s="247"/>
      <c r="EM94" s="247"/>
      <c r="EN94" s="247"/>
      <c r="EO94" s="247"/>
      <c r="EP94" s="247"/>
      <c r="EQ94" s="247"/>
      <c r="ER94" s="247"/>
      <c r="ES94" s="247"/>
      <c r="ET94" s="247"/>
      <c r="EU94" s="247"/>
      <c r="EV94" s="247"/>
      <c r="EW94" s="247"/>
      <c r="EX94" s="247"/>
      <c r="EY94" s="247"/>
      <c r="EZ94" s="247"/>
      <c r="FA94" s="247"/>
      <c r="FB94" s="247"/>
      <c r="FC94" s="247"/>
      <c r="FD94" s="247"/>
      <c r="FE94" s="247"/>
      <c r="FF94" s="247"/>
      <c r="FG94" s="247"/>
      <c r="FH94" s="247"/>
      <c r="FI94" s="247"/>
      <c r="FJ94" s="247"/>
      <c r="FK94" s="247"/>
    </row>
    <row r="95" spans="1:167" ht="15.6" customHeight="1">
      <c r="A95" s="1799" t="s">
        <v>5746</v>
      </c>
      <c r="B95" s="229"/>
      <c r="C95" s="229"/>
      <c r="E95" s="1287"/>
      <c r="F95" s="473"/>
      <c r="G95" s="3058"/>
      <c r="H95" s="2946"/>
      <c r="I95" s="502"/>
      <c r="J95" s="477"/>
      <c r="K95" s="477"/>
      <c r="L95" s="477"/>
      <c r="M95" s="477"/>
      <c r="N95" s="523"/>
      <c r="O95" s="1612"/>
      <c r="P95" s="2990"/>
      <c r="S95" s="1287"/>
      <c r="T95" s="473"/>
      <c r="U95" s="3058"/>
      <c r="V95" s="3058">
        <v>0</v>
      </c>
      <c r="W95" s="2945"/>
      <c r="X95" s="477"/>
      <c r="Y95" s="3013"/>
      <c r="Z95" s="3014"/>
      <c r="AA95" s="3015"/>
      <c r="AB95" s="3013"/>
      <c r="AC95" s="3016"/>
      <c r="AD95" s="3014"/>
      <c r="AE95" s="3016"/>
      <c r="AF95" s="3016"/>
      <c r="AG95" s="3017"/>
      <c r="AH95" s="3014"/>
      <c r="AI95" s="3014"/>
      <c r="AJ95" s="3015"/>
      <c r="AK95" s="3013"/>
      <c r="AL95" s="3014"/>
      <c r="AM95" s="3016"/>
      <c r="AN95" s="3018"/>
      <c r="AO95" s="3015"/>
      <c r="AP95" s="3015"/>
      <c r="AQ95" s="3015"/>
      <c r="AR95" s="3015"/>
      <c r="AS95" s="3019"/>
      <c r="AT95" s="3020"/>
      <c r="AU95" s="3021"/>
      <c r="AV95" s="3021"/>
      <c r="AW95" s="3010">
        <v>0</v>
      </c>
      <c r="AX95" s="3011">
        <v>0</v>
      </c>
      <c r="AY95" s="5"/>
      <c r="AZ95" s="2918"/>
      <c r="BA95" s="473">
        <v>0</v>
      </c>
      <c r="BB95" s="3058"/>
      <c r="BC95" s="3058">
        <v>0</v>
      </c>
      <c r="BD95" s="2918">
        <v>0</v>
      </c>
      <c r="BE95" s="473">
        <v>0</v>
      </c>
      <c r="BF95" s="473">
        <v>0</v>
      </c>
      <c r="BG95" s="2918">
        <v>0</v>
      </c>
      <c r="BH95" s="1288">
        <v>0</v>
      </c>
      <c r="BI95" s="473">
        <v>0</v>
      </c>
      <c r="BJ95" s="1288">
        <v>0</v>
      </c>
      <c r="BK95" s="3012">
        <v>0</v>
      </c>
      <c r="BL95" s="2918">
        <v>0</v>
      </c>
      <c r="BM95" s="473">
        <v>0</v>
      </c>
      <c r="BN95" s="473">
        <v>0</v>
      </c>
      <c r="BO95" s="1288">
        <v>0</v>
      </c>
      <c r="BP95" s="473">
        <v>0</v>
      </c>
      <c r="BQ95" s="473">
        <v>0</v>
      </c>
      <c r="BR95" s="473">
        <v>0</v>
      </c>
      <c r="BS95" s="2918">
        <v>0</v>
      </c>
      <c r="BT95" s="473">
        <v>0</v>
      </c>
      <c r="BU95" s="473">
        <v>0</v>
      </c>
      <c r="BV95" s="473">
        <v>0</v>
      </c>
      <c r="BW95" s="1288">
        <v>0</v>
      </c>
      <c r="BX95" s="473">
        <v>0</v>
      </c>
      <c r="BY95" s="1612">
        <v>0</v>
      </c>
      <c r="BZ95" s="473">
        <v>0</v>
      </c>
      <c r="CA95" s="1612">
        <v>0</v>
      </c>
      <c r="CB95" s="523">
        <v>0</v>
      </c>
      <c r="CC95" s="523">
        <v>0</v>
      </c>
      <c r="CD95" s="3011">
        <v>0</v>
      </c>
      <c r="CE95" s="5"/>
      <c r="CF95" s="2918"/>
      <c r="CG95" s="473">
        <v>0</v>
      </c>
      <c r="CH95" s="3058"/>
      <c r="CI95" s="2946">
        <v>0</v>
      </c>
      <c r="CJ95" s="1612">
        <v>0</v>
      </c>
      <c r="CK95" s="1612">
        <v>0</v>
      </c>
      <c r="CL95" s="2918">
        <v>0</v>
      </c>
      <c r="CM95" s="1288">
        <v>0</v>
      </c>
      <c r="CN95" s="1612">
        <v>0</v>
      </c>
      <c r="CO95" s="1612">
        <v>0</v>
      </c>
      <c r="CP95" s="1612">
        <v>0</v>
      </c>
      <c r="CQ95" s="1612">
        <v>0</v>
      </c>
      <c r="CR95" s="1612">
        <v>0</v>
      </c>
      <c r="CS95" s="1612">
        <v>0</v>
      </c>
      <c r="CT95" s="1192">
        <v>0</v>
      </c>
      <c r="CU95" s="3011">
        <v>0</v>
      </c>
      <c r="CV95" s="5"/>
      <c r="CW95" s="5"/>
      <c r="CX95" s="2918"/>
      <c r="CY95" s="473">
        <v>0</v>
      </c>
      <c r="CZ95" s="3058"/>
      <c r="DA95" s="3058">
        <v>0</v>
      </c>
      <c r="DB95" s="2918">
        <v>0</v>
      </c>
      <c r="DC95" s="473">
        <v>0</v>
      </c>
      <c r="DD95" s="473">
        <v>0</v>
      </c>
      <c r="DE95" s="2918">
        <v>0</v>
      </c>
      <c r="DF95" s="1288">
        <v>0</v>
      </c>
      <c r="DG95" s="473">
        <v>0</v>
      </c>
      <c r="DH95" s="1288">
        <v>0</v>
      </c>
      <c r="DI95" s="3012">
        <v>0</v>
      </c>
      <c r="DJ95" s="2918">
        <v>0</v>
      </c>
      <c r="DK95" s="473">
        <v>0</v>
      </c>
      <c r="DL95" s="473">
        <v>0</v>
      </c>
      <c r="DM95" s="1288">
        <v>0</v>
      </c>
      <c r="DN95" s="473">
        <v>0</v>
      </c>
      <c r="DO95" s="473">
        <v>0</v>
      </c>
      <c r="DP95" s="473">
        <v>0</v>
      </c>
      <c r="DQ95" s="2918">
        <v>0</v>
      </c>
      <c r="DR95" s="473">
        <v>0</v>
      </c>
      <c r="DS95" s="473">
        <v>0</v>
      </c>
      <c r="DT95" s="473">
        <v>0</v>
      </c>
      <c r="DU95" s="1288">
        <v>0</v>
      </c>
      <c r="DV95" s="473">
        <v>0</v>
      </c>
      <c r="DW95" s="1612">
        <v>0</v>
      </c>
      <c r="DX95" s="1612">
        <v>0</v>
      </c>
      <c r="DY95" s="1612">
        <v>0</v>
      </c>
      <c r="DZ95" s="523">
        <v>0</v>
      </c>
      <c r="EA95" s="3011">
        <v>0</v>
      </c>
      <c r="EB95" s="247"/>
      <c r="EC95" s="247"/>
      <c r="ED95" s="247"/>
      <c r="EE95" s="247"/>
      <c r="EF95" s="247"/>
      <c r="EG95" s="247"/>
      <c r="EH95" s="247"/>
      <c r="EI95" s="247"/>
      <c r="EJ95" s="247"/>
      <c r="EK95" s="247"/>
      <c r="EL95" s="247"/>
      <c r="EM95" s="247"/>
      <c r="EN95" s="247"/>
      <c r="EO95" s="247"/>
      <c r="EP95" s="247"/>
      <c r="EQ95" s="247"/>
      <c r="ER95" s="247"/>
      <c r="ES95" s="247"/>
      <c r="ET95" s="247"/>
      <c r="EU95" s="247"/>
      <c r="EV95" s="247"/>
      <c r="EW95" s="247"/>
      <c r="EX95" s="247"/>
      <c r="EY95" s="247"/>
      <c r="EZ95" s="247"/>
      <c r="FA95" s="247"/>
      <c r="FB95" s="247"/>
      <c r="FC95" s="247"/>
      <c r="FD95" s="247"/>
      <c r="FE95" s="247"/>
      <c r="FF95" s="247"/>
      <c r="FG95" s="247"/>
      <c r="FH95" s="247"/>
      <c r="FI95" s="247"/>
      <c r="FJ95" s="247"/>
      <c r="FK95" s="247"/>
    </row>
    <row r="96" spans="1:167" ht="15.6" customHeight="1">
      <c r="A96" s="1799" t="s">
        <v>5746</v>
      </c>
      <c r="B96" s="229"/>
      <c r="C96" s="229"/>
      <c r="E96" s="3088"/>
      <c r="F96" s="3089"/>
      <c r="G96" s="3090"/>
      <c r="H96" s="3091"/>
      <c r="I96" s="502"/>
      <c r="J96" s="477"/>
      <c r="K96" s="477"/>
      <c r="L96" s="477"/>
      <c r="M96" s="477"/>
      <c r="N96" s="523"/>
      <c r="O96" s="1612"/>
      <c r="P96" s="2990"/>
      <c r="S96" s="1287"/>
      <c r="T96" s="473"/>
      <c r="U96" s="3058"/>
      <c r="V96" s="3058">
        <v>0</v>
      </c>
      <c r="W96" s="2945"/>
      <c r="X96" s="477"/>
      <c r="Y96" s="3013"/>
      <c r="Z96" s="3014"/>
      <c r="AA96" s="3015"/>
      <c r="AB96" s="3013"/>
      <c r="AC96" s="3016"/>
      <c r="AD96" s="3014"/>
      <c r="AE96" s="3016"/>
      <c r="AF96" s="3016"/>
      <c r="AG96" s="3017"/>
      <c r="AH96" s="3014"/>
      <c r="AI96" s="3014"/>
      <c r="AJ96" s="3015"/>
      <c r="AK96" s="3013"/>
      <c r="AL96" s="3014"/>
      <c r="AM96" s="3016"/>
      <c r="AN96" s="3018"/>
      <c r="AO96" s="3015"/>
      <c r="AP96" s="3015"/>
      <c r="AQ96" s="3015"/>
      <c r="AR96" s="3015"/>
      <c r="AS96" s="3019"/>
      <c r="AT96" s="3020"/>
      <c r="AU96" s="3021"/>
      <c r="AV96" s="3021"/>
      <c r="AW96" s="3010">
        <v>0</v>
      </c>
      <c r="AX96" s="3011">
        <v>0</v>
      </c>
      <c r="AY96" s="5"/>
      <c r="AZ96" s="2918"/>
      <c r="BA96" s="473">
        <v>0</v>
      </c>
      <c r="BB96" s="3058"/>
      <c r="BC96" s="3058">
        <v>0</v>
      </c>
      <c r="BD96" s="2918">
        <v>0</v>
      </c>
      <c r="BE96" s="473">
        <v>0</v>
      </c>
      <c r="BF96" s="473">
        <v>0</v>
      </c>
      <c r="BG96" s="2918">
        <v>0</v>
      </c>
      <c r="BH96" s="1288">
        <v>0</v>
      </c>
      <c r="BI96" s="473">
        <v>0</v>
      </c>
      <c r="BJ96" s="1288">
        <v>0</v>
      </c>
      <c r="BK96" s="3012">
        <v>0</v>
      </c>
      <c r="BL96" s="2918">
        <v>0</v>
      </c>
      <c r="BM96" s="473">
        <v>0</v>
      </c>
      <c r="BN96" s="473">
        <v>0</v>
      </c>
      <c r="BO96" s="1288">
        <v>0</v>
      </c>
      <c r="BP96" s="473">
        <v>0</v>
      </c>
      <c r="BQ96" s="473">
        <v>0</v>
      </c>
      <c r="BR96" s="473">
        <v>0</v>
      </c>
      <c r="BS96" s="2918">
        <v>0</v>
      </c>
      <c r="BT96" s="473">
        <v>0</v>
      </c>
      <c r="BU96" s="473">
        <v>0</v>
      </c>
      <c r="BV96" s="473">
        <v>0</v>
      </c>
      <c r="BW96" s="1288">
        <v>0</v>
      </c>
      <c r="BX96" s="473">
        <v>0</v>
      </c>
      <c r="BY96" s="1612">
        <v>0</v>
      </c>
      <c r="BZ96" s="473">
        <v>0</v>
      </c>
      <c r="CA96" s="1612">
        <v>0</v>
      </c>
      <c r="CB96" s="523">
        <v>0</v>
      </c>
      <c r="CC96" s="523">
        <v>0</v>
      </c>
      <c r="CD96" s="3011">
        <v>0</v>
      </c>
      <c r="CE96" s="5"/>
      <c r="CF96" s="2918"/>
      <c r="CG96" s="473">
        <v>0</v>
      </c>
      <c r="CH96" s="3058"/>
      <c r="CI96" s="2946">
        <v>0</v>
      </c>
      <c r="CJ96" s="1612">
        <v>0</v>
      </c>
      <c r="CK96" s="1612">
        <v>0</v>
      </c>
      <c r="CL96" s="2918">
        <v>0</v>
      </c>
      <c r="CM96" s="1288">
        <v>0</v>
      </c>
      <c r="CN96" s="1612">
        <v>0</v>
      </c>
      <c r="CO96" s="1612">
        <v>0</v>
      </c>
      <c r="CP96" s="1612">
        <v>0</v>
      </c>
      <c r="CQ96" s="1612">
        <v>0</v>
      </c>
      <c r="CR96" s="1612">
        <v>0</v>
      </c>
      <c r="CS96" s="1612">
        <v>0</v>
      </c>
      <c r="CT96" s="1192">
        <v>0</v>
      </c>
      <c r="CU96" s="3011">
        <v>0</v>
      </c>
      <c r="CV96" s="5"/>
      <c r="CW96" s="5"/>
      <c r="CX96" s="2918"/>
      <c r="CY96" s="473">
        <v>0</v>
      </c>
      <c r="CZ96" s="3058"/>
      <c r="DA96" s="3058">
        <v>0</v>
      </c>
      <c r="DB96" s="2918">
        <v>0</v>
      </c>
      <c r="DC96" s="473">
        <v>0</v>
      </c>
      <c r="DD96" s="473">
        <v>0</v>
      </c>
      <c r="DE96" s="2918">
        <v>0</v>
      </c>
      <c r="DF96" s="1288">
        <v>0</v>
      </c>
      <c r="DG96" s="473">
        <v>0</v>
      </c>
      <c r="DH96" s="1288">
        <v>0</v>
      </c>
      <c r="DI96" s="3012">
        <v>0</v>
      </c>
      <c r="DJ96" s="2918">
        <v>0</v>
      </c>
      <c r="DK96" s="473">
        <v>0</v>
      </c>
      <c r="DL96" s="473">
        <v>0</v>
      </c>
      <c r="DM96" s="1288">
        <v>0</v>
      </c>
      <c r="DN96" s="473">
        <v>0</v>
      </c>
      <c r="DO96" s="473">
        <v>0</v>
      </c>
      <c r="DP96" s="473">
        <v>0</v>
      </c>
      <c r="DQ96" s="2918">
        <v>0</v>
      </c>
      <c r="DR96" s="473">
        <v>0</v>
      </c>
      <c r="DS96" s="473">
        <v>0</v>
      </c>
      <c r="DT96" s="473">
        <v>0</v>
      </c>
      <c r="DU96" s="1288">
        <v>0</v>
      </c>
      <c r="DV96" s="473">
        <v>0</v>
      </c>
      <c r="DW96" s="1612">
        <v>0</v>
      </c>
      <c r="DX96" s="1612">
        <v>0</v>
      </c>
      <c r="DY96" s="1612">
        <v>0</v>
      </c>
      <c r="DZ96" s="523">
        <v>0</v>
      </c>
      <c r="EA96" s="3011">
        <v>0</v>
      </c>
      <c r="EB96" s="247"/>
      <c r="EC96" s="247"/>
      <c r="ED96" s="247"/>
      <c r="EE96" s="247"/>
      <c r="EF96" s="247"/>
      <c r="EG96" s="247"/>
      <c r="EH96" s="247"/>
      <c r="EI96" s="247"/>
      <c r="EJ96" s="247"/>
      <c r="EK96" s="247"/>
      <c r="EL96" s="247"/>
      <c r="EM96" s="247"/>
      <c r="EN96" s="247"/>
      <c r="EO96" s="247"/>
      <c r="EP96" s="247"/>
      <c r="EQ96" s="247"/>
      <c r="ER96" s="247"/>
      <c r="ES96" s="247"/>
      <c r="ET96" s="247"/>
      <c r="EU96" s="247"/>
      <c r="EV96" s="247"/>
      <c r="EW96" s="247"/>
      <c r="EX96" s="247"/>
      <c r="EY96" s="247"/>
      <c r="EZ96" s="247"/>
      <c r="FA96" s="247"/>
      <c r="FB96" s="247"/>
      <c r="FC96" s="247"/>
      <c r="FD96" s="247"/>
      <c r="FE96" s="247"/>
      <c r="FF96" s="247"/>
      <c r="FG96" s="247"/>
      <c r="FH96" s="247"/>
      <c r="FI96" s="247"/>
      <c r="FJ96" s="247"/>
      <c r="FK96" s="247"/>
    </row>
    <row r="97" spans="1:167" ht="15.6" customHeight="1">
      <c r="A97" s="1799" t="s">
        <v>5746</v>
      </c>
      <c r="B97" s="229"/>
      <c r="C97" s="229"/>
      <c r="E97" s="3088"/>
      <c r="F97" s="3089"/>
      <c r="G97" s="3090"/>
      <c r="H97" s="3091"/>
      <c r="I97" s="502"/>
      <c r="J97" s="477"/>
      <c r="K97" s="477"/>
      <c r="L97" s="477"/>
      <c r="M97" s="477"/>
      <c r="N97" s="523"/>
      <c r="O97" s="1612"/>
      <c r="P97" s="2990"/>
      <c r="S97" s="1287"/>
      <c r="T97" s="473"/>
      <c r="U97" s="3058"/>
      <c r="V97" s="3058">
        <v>0</v>
      </c>
      <c r="W97" s="2945"/>
      <c r="X97" s="477"/>
      <c r="Y97" s="3013"/>
      <c r="Z97" s="3014"/>
      <c r="AA97" s="3015"/>
      <c r="AB97" s="3013"/>
      <c r="AC97" s="3016"/>
      <c r="AD97" s="3014"/>
      <c r="AE97" s="3016"/>
      <c r="AF97" s="3016"/>
      <c r="AG97" s="3017"/>
      <c r="AH97" s="3014"/>
      <c r="AI97" s="3014"/>
      <c r="AJ97" s="3015"/>
      <c r="AK97" s="3013"/>
      <c r="AL97" s="3014"/>
      <c r="AM97" s="3016"/>
      <c r="AN97" s="3018"/>
      <c r="AO97" s="3015"/>
      <c r="AP97" s="3015"/>
      <c r="AQ97" s="3015"/>
      <c r="AR97" s="3015"/>
      <c r="AS97" s="3019"/>
      <c r="AT97" s="3020"/>
      <c r="AU97" s="3021"/>
      <c r="AV97" s="3021"/>
      <c r="AW97" s="3010">
        <v>0</v>
      </c>
      <c r="AX97" s="3011">
        <v>0</v>
      </c>
      <c r="AY97" s="5"/>
      <c r="AZ97" s="2918"/>
      <c r="BA97" s="473">
        <v>0</v>
      </c>
      <c r="BB97" s="3058"/>
      <c r="BC97" s="3058">
        <v>0</v>
      </c>
      <c r="BD97" s="2918">
        <v>0</v>
      </c>
      <c r="BE97" s="473">
        <v>0</v>
      </c>
      <c r="BF97" s="473">
        <v>0</v>
      </c>
      <c r="BG97" s="2918">
        <v>0</v>
      </c>
      <c r="BH97" s="1288">
        <v>0</v>
      </c>
      <c r="BI97" s="473">
        <v>0</v>
      </c>
      <c r="BJ97" s="1288">
        <v>0</v>
      </c>
      <c r="BK97" s="3012">
        <v>0</v>
      </c>
      <c r="BL97" s="2918">
        <v>0</v>
      </c>
      <c r="BM97" s="473">
        <v>0</v>
      </c>
      <c r="BN97" s="473">
        <v>0</v>
      </c>
      <c r="BO97" s="1288">
        <v>0</v>
      </c>
      <c r="BP97" s="473">
        <v>0</v>
      </c>
      <c r="BQ97" s="473">
        <v>0</v>
      </c>
      <c r="BR97" s="473">
        <v>0</v>
      </c>
      <c r="BS97" s="2918">
        <v>0</v>
      </c>
      <c r="BT97" s="473">
        <v>0</v>
      </c>
      <c r="BU97" s="473">
        <v>0</v>
      </c>
      <c r="BV97" s="473">
        <v>0</v>
      </c>
      <c r="BW97" s="1288">
        <v>0</v>
      </c>
      <c r="BX97" s="473">
        <v>0</v>
      </c>
      <c r="BY97" s="1612">
        <v>0</v>
      </c>
      <c r="BZ97" s="473">
        <v>0</v>
      </c>
      <c r="CA97" s="1612">
        <v>0</v>
      </c>
      <c r="CB97" s="523">
        <v>0</v>
      </c>
      <c r="CC97" s="523">
        <v>0</v>
      </c>
      <c r="CD97" s="3011">
        <v>0</v>
      </c>
      <c r="CE97" s="5"/>
      <c r="CF97" s="2918"/>
      <c r="CG97" s="473">
        <v>0</v>
      </c>
      <c r="CH97" s="3058"/>
      <c r="CI97" s="2946">
        <v>0</v>
      </c>
      <c r="CJ97" s="1612">
        <v>0</v>
      </c>
      <c r="CK97" s="1612">
        <v>0</v>
      </c>
      <c r="CL97" s="2918">
        <v>0</v>
      </c>
      <c r="CM97" s="1288">
        <v>0</v>
      </c>
      <c r="CN97" s="1612">
        <v>0</v>
      </c>
      <c r="CO97" s="1612">
        <v>0</v>
      </c>
      <c r="CP97" s="1612">
        <v>0</v>
      </c>
      <c r="CQ97" s="1612">
        <v>0</v>
      </c>
      <c r="CR97" s="1612">
        <v>0</v>
      </c>
      <c r="CS97" s="1612">
        <v>0</v>
      </c>
      <c r="CT97" s="1192">
        <v>0</v>
      </c>
      <c r="CU97" s="3011">
        <v>0</v>
      </c>
      <c r="CV97" s="5"/>
      <c r="CW97" s="5"/>
      <c r="CX97" s="2918"/>
      <c r="CY97" s="473">
        <v>0</v>
      </c>
      <c r="CZ97" s="3058"/>
      <c r="DA97" s="3058">
        <v>0</v>
      </c>
      <c r="DB97" s="2918">
        <v>0</v>
      </c>
      <c r="DC97" s="473">
        <v>0</v>
      </c>
      <c r="DD97" s="473">
        <v>0</v>
      </c>
      <c r="DE97" s="2918">
        <v>0</v>
      </c>
      <c r="DF97" s="1288">
        <v>0</v>
      </c>
      <c r="DG97" s="473">
        <v>0</v>
      </c>
      <c r="DH97" s="1288">
        <v>0</v>
      </c>
      <c r="DI97" s="3012">
        <v>0</v>
      </c>
      <c r="DJ97" s="2918">
        <v>0</v>
      </c>
      <c r="DK97" s="473">
        <v>0</v>
      </c>
      <c r="DL97" s="473">
        <v>0</v>
      </c>
      <c r="DM97" s="1288">
        <v>0</v>
      </c>
      <c r="DN97" s="473">
        <v>0</v>
      </c>
      <c r="DO97" s="473">
        <v>0</v>
      </c>
      <c r="DP97" s="473">
        <v>0</v>
      </c>
      <c r="DQ97" s="2918">
        <v>0</v>
      </c>
      <c r="DR97" s="473">
        <v>0</v>
      </c>
      <c r="DS97" s="473">
        <v>0</v>
      </c>
      <c r="DT97" s="473">
        <v>0</v>
      </c>
      <c r="DU97" s="1288">
        <v>0</v>
      </c>
      <c r="DV97" s="473">
        <v>0</v>
      </c>
      <c r="DW97" s="1612">
        <v>0</v>
      </c>
      <c r="DX97" s="1612">
        <v>0</v>
      </c>
      <c r="DY97" s="1612">
        <v>0</v>
      </c>
      <c r="DZ97" s="523">
        <v>0</v>
      </c>
      <c r="EA97" s="3011">
        <v>0</v>
      </c>
      <c r="EB97" s="247"/>
      <c r="EC97" s="247"/>
      <c r="ED97" s="247"/>
      <c r="EE97" s="247"/>
      <c r="EF97" s="247"/>
      <c r="EG97" s="247"/>
      <c r="EH97" s="247"/>
      <c r="EI97" s="247"/>
      <c r="EJ97" s="247"/>
      <c r="EK97" s="247"/>
      <c r="EL97" s="247"/>
      <c r="EM97" s="247"/>
      <c r="EN97" s="247"/>
      <c r="EO97" s="247"/>
      <c r="EP97" s="247"/>
      <c r="EQ97" s="247"/>
      <c r="ER97" s="247"/>
      <c r="ES97" s="247"/>
      <c r="ET97" s="247"/>
      <c r="EU97" s="247"/>
      <c r="EV97" s="247"/>
      <c r="EW97" s="247"/>
      <c r="EX97" s="247"/>
      <c r="EY97" s="247"/>
      <c r="EZ97" s="247"/>
      <c r="FA97" s="247"/>
      <c r="FB97" s="247"/>
      <c r="FC97" s="247"/>
      <c r="FD97" s="247"/>
      <c r="FE97" s="247"/>
      <c r="FF97" s="247"/>
      <c r="FG97" s="247"/>
      <c r="FH97" s="247"/>
      <c r="FI97" s="247"/>
      <c r="FJ97" s="247"/>
      <c r="FK97" s="247"/>
    </row>
    <row r="98" spans="1:167" ht="15.6" customHeight="1">
      <c r="A98" s="1799" t="s">
        <v>5746</v>
      </c>
      <c r="B98" s="229"/>
      <c r="C98" s="229"/>
      <c r="E98" s="1287"/>
      <c r="F98" s="473"/>
      <c r="G98" s="3058"/>
      <c r="H98" s="1288"/>
      <c r="I98" s="502"/>
      <c r="J98" s="477"/>
      <c r="K98" s="477"/>
      <c r="L98" s="477"/>
      <c r="M98" s="477"/>
      <c r="N98" s="523"/>
      <c r="O98" s="1612"/>
      <c r="P98" s="2990"/>
      <c r="S98" s="1287"/>
      <c r="T98" s="473"/>
      <c r="U98" s="3058">
        <v>0</v>
      </c>
      <c r="V98" s="473"/>
      <c r="W98" s="2945"/>
      <c r="X98" s="477"/>
      <c r="Y98" s="3013"/>
      <c r="Z98" s="3014"/>
      <c r="AA98" s="3015"/>
      <c r="AB98" s="3013"/>
      <c r="AC98" s="3016"/>
      <c r="AD98" s="3014"/>
      <c r="AE98" s="3016"/>
      <c r="AF98" s="3016"/>
      <c r="AG98" s="3017"/>
      <c r="AH98" s="3014"/>
      <c r="AI98" s="3014"/>
      <c r="AJ98" s="3015"/>
      <c r="AK98" s="3013"/>
      <c r="AL98" s="3014"/>
      <c r="AM98" s="3016"/>
      <c r="AN98" s="3018"/>
      <c r="AO98" s="3015"/>
      <c r="AP98" s="3015"/>
      <c r="AQ98" s="3015"/>
      <c r="AR98" s="3015"/>
      <c r="AS98" s="3019"/>
      <c r="AT98" s="3020"/>
      <c r="AU98" s="3021"/>
      <c r="AV98" s="3021"/>
      <c r="AW98" s="3010">
        <v>0</v>
      </c>
      <c r="AX98" s="3011">
        <v>0</v>
      </c>
      <c r="AY98" s="5"/>
      <c r="AZ98" s="2918"/>
      <c r="BA98" s="473">
        <v>0</v>
      </c>
      <c r="BB98" s="3058"/>
      <c r="BC98" s="473"/>
      <c r="BD98" s="2918">
        <v>0</v>
      </c>
      <c r="BE98" s="473">
        <v>0</v>
      </c>
      <c r="BF98" s="473">
        <v>0</v>
      </c>
      <c r="BG98" s="2918">
        <v>0</v>
      </c>
      <c r="BH98" s="1288">
        <v>0</v>
      </c>
      <c r="BI98" s="473">
        <v>0</v>
      </c>
      <c r="BJ98" s="1288">
        <v>0</v>
      </c>
      <c r="BK98" s="3012">
        <v>0</v>
      </c>
      <c r="BL98" s="2918">
        <v>0</v>
      </c>
      <c r="BM98" s="473">
        <v>0</v>
      </c>
      <c r="BN98" s="473">
        <v>0</v>
      </c>
      <c r="BO98" s="1288">
        <v>0</v>
      </c>
      <c r="BP98" s="473">
        <v>0</v>
      </c>
      <c r="BQ98" s="473">
        <v>0</v>
      </c>
      <c r="BR98" s="473">
        <v>0</v>
      </c>
      <c r="BS98" s="2918">
        <v>0</v>
      </c>
      <c r="BT98" s="473">
        <v>0</v>
      </c>
      <c r="BU98" s="473">
        <v>0</v>
      </c>
      <c r="BV98" s="473">
        <v>0</v>
      </c>
      <c r="BW98" s="1288">
        <v>0</v>
      </c>
      <c r="BX98" s="473">
        <v>0</v>
      </c>
      <c r="BY98" s="1612">
        <v>0</v>
      </c>
      <c r="BZ98" s="473">
        <v>0</v>
      </c>
      <c r="CA98" s="1612">
        <v>0</v>
      </c>
      <c r="CB98" s="523">
        <v>0</v>
      </c>
      <c r="CC98" s="523">
        <v>0</v>
      </c>
      <c r="CD98" s="3011">
        <v>0</v>
      </c>
      <c r="CE98" s="5"/>
      <c r="CF98" s="2918"/>
      <c r="CG98" s="473">
        <v>0</v>
      </c>
      <c r="CH98" s="3058"/>
      <c r="CI98" s="1288"/>
      <c r="CJ98" s="1612">
        <v>0</v>
      </c>
      <c r="CK98" s="1612">
        <v>0</v>
      </c>
      <c r="CL98" s="2918">
        <v>0</v>
      </c>
      <c r="CM98" s="1288">
        <v>0</v>
      </c>
      <c r="CN98" s="1612">
        <v>0</v>
      </c>
      <c r="CO98" s="1612">
        <v>0</v>
      </c>
      <c r="CP98" s="1612">
        <v>0</v>
      </c>
      <c r="CQ98" s="1612">
        <v>0</v>
      </c>
      <c r="CR98" s="1612">
        <v>0</v>
      </c>
      <c r="CS98" s="1612">
        <v>0</v>
      </c>
      <c r="CT98" s="1192">
        <v>0</v>
      </c>
      <c r="CU98" s="3011">
        <v>0</v>
      </c>
      <c r="CV98" s="5"/>
      <c r="CW98" s="5"/>
      <c r="CX98" s="2918"/>
      <c r="CY98" s="473">
        <v>0</v>
      </c>
      <c r="CZ98" s="3058"/>
      <c r="DA98" s="473"/>
      <c r="DB98" s="2918">
        <v>0</v>
      </c>
      <c r="DC98" s="473">
        <v>0</v>
      </c>
      <c r="DD98" s="473">
        <v>0</v>
      </c>
      <c r="DE98" s="2918">
        <v>0</v>
      </c>
      <c r="DF98" s="1288">
        <v>0</v>
      </c>
      <c r="DG98" s="473">
        <v>0</v>
      </c>
      <c r="DH98" s="1288">
        <v>0</v>
      </c>
      <c r="DI98" s="3012">
        <v>0</v>
      </c>
      <c r="DJ98" s="2918">
        <v>0</v>
      </c>
      <c r="DK98" s="473">
        <v>0</v>
      </c>
      <c r="DL98" s="473">
        <v>0</v>
      </c>
      <c r="DM98" s="1288">
        <v>0</v>
      </c>
      <c r="DN98" s="473">
        <v>0</v>
      </c>
      <c r="DO98" s="473">
        <v>0</v>
      </c>
      <c r="DP98" s="473">
        <v>0</v>
      </c>
      <c r="DQ98" s="2918">
        <v>0</v>
      </c>
      <c r="DR98" s="473">
        <v>0</v>
      </c>
      <c r="DS98" s="473">
        <v>0</v>
      </c>
      <c r="DT98" s="473">
        <v>0</v>
      </c>
      <c r="DU98" s="1288">
        <v>0</v>
      </c>
      <c r="DV98" s="473">
        <v>0</v>
      </c>
      <c r="DW98" s="1612">
        <v>0</v>
      </c>
      <c r="DX98" s="1612">
        <v>0</v>
      </c>
      <c r="DY98" s="1612">
        <v>0</v>
      </c>
      <c r="DZ98" s="523">
        <v>0</v>
      </c>
      <c r="EA98" s="3011">
        <v>0</v>
      </c>
      <c r="EB98" s="247"/>
      <c r="EC98" s="247"/>
      <c r="ED98" s="247"/>
      <c r="EE98" s="247"/>
      <c r="EF98" s="247"/>
      <c r="EG98" s="247"/>
      <c r="EH98" s="247"/>
      <c r="EI98" s="247"/>
      <c r="EJ98" s="247"/>
      <c r="EK98" s="247"/>
      <c r="EL98" s="247"/>
      <c r="EM98" s="247"/>
      <c r="EN98" s="247"/>
      <c r="EO98" s="247"/>
      <c r="EP98" s="247"/>
      <c r="EQ98" s="247"/>
      <c r="ER98" s="247"/>
      <c r="ES98" s="247"/>
      <c r="ET98" s="247"/>
      <c r="EU98" s="247"/>
      <c r="EV98" s="247"/>
      <c r="EW98" s="247"/>
      <c r="EX98" s="247"/>
      <c r="EY98" s="247"/>
      <c r="EZ98" s="247"/>
      <c r="FA98" s="247"/>
      <c r="FB98" s="247"/>
      <c r="FC98" s="247"/>
      <c r="FD98" s="247"/>
      <c r="FE98" s="247"/>
      <c r="FF98" s="247"/>
      <c r="FG98" s="247"/>
      <c r="FH98" s="247"/>
      <c r="FI98" s="247"/>
      <c r="FJ98" s="247"/>
      <c r="FK98" s="247"/>
    </row>
    <row r="99" spans="1:167" ht="15.6" customHeight="1">
      <c r="A99" s="1799" t="s">
        <v>5746</v>
      </c>
      <c r="B99" s="229"/>
      <c r="C99" s="229"/>
      <c r="E99" s="1287"/>
      <c r="F99" s="473"/>
      <c r="G99" s="3058"/>
      <c r="H99" s="1288"/>
      <c r="I99" s="502"/>
      <c r="J99" s="477"/>
      <c r="K99" s="477"/>
      <c r="L99" s="477"/>
      <c r="M99" s="477"/>
      <c r="N99" s="523"/>
      <c r="O99" s="1612"/>
      <c r="P99" s="2990"/>
      <c r="S99" s="1287"/>
      <c r="T99" s="473">
        <v>0</v>
      </c>
      <c r="U99" s="3058"/>
      <c r="V99" s="473"/>
      <c r="W99" s="2945"/>
      <c r="X99" s="477"/>
      <c r="Y99" s="3035"/>
      <c r="Z99" s="3036"/>
      <c r="AA99" s="3036"/>
      <c r="AB99" s="3035"/>
      <c r="AC99" s="3037"/>
      <c r="AD99" s="3036"/>
      <c r="AE99" s="3037"/>
      <c r="AF99" s="3037"/>
      <c r="AG99" s="3036"/>
      <c r="AH99" s="3036"/>
      <c r="AI99" s="3036"/>
      <c r="AJ99" s="3036"/>
      <c r="AK99" s="3035"/>
      <c r="AL99" s="3036"/>
      <c r="AM99" s="3037"/>
      <c r="AN99" s="3036"/>
      <c r="AO99" s="3036"/>
      <c r="AP99" s="3036"/>
      <c r="AQ99" s="3036"/>
      <c r="AR99" s="3036"/>
      <c r="AS99" s="3035"/>
      <c r="AT99" s="2795"/>
      <c r="AU99" s="3037"/>
      <c r="AV99" s="3037"/>
      <c r="AW99" s="3010">
        <v>0</v>
      </c>
      <c r="AX99" s="3011">
        <v>0</v>
      </c>
      <c r="AY99" s="5"/>
      <c r="AZ99" s="2918"/>
      <c r="BA99" s="473">
        <v>0</v>
      </c>
      <c r="BB99" s="473"/>
      <c r="BC99" s="473"/>
      <c r="BD99" s="2918">
        <v>0</v>
      </c>
      <c r="BE99" s="473">
        <v>0</v>
      </c>
      <c r="BF99" s="473">
        <v>0</v>
      </c>
      <c r="BG99" s="2918">
        <v>0</v>
      </c>
      <c r="BH99" s="1288">
        <v>0</v>
      </c>
      <c r="BI99" s="473">
        <v>0</v>
      </c>
      <c r="BJ99" s="1288">
        <v>0</v>
      </c>
      <c r="BK99" s="3012">
        <v>0</v>
      </c>
      <c r="BL99" s="2918">
        <v>0</v>
      </c>
      <c r="BM99" s="473">
        <v>0</v>
      </c>
      <c r="BN99" s="473">
        <v>0</v>
      </c>
      <c r="BO99" s="1288">
        <v>0</v>
      </c>
      <c r="BP99" s="473">
        <v>0</v>
      </c>
      <c r="BQ99" s="473">
        <v>0</v>
      </c>
      <c r="BR99" s="473">
        <v>0</v>
      </c>
      <c r="BS99" s="2918">
        <v>0</v>
      </c>
      <c r="BT99" s="473">
        <v>0</v>
      </c>
      <c r="BU99" s="473">
        <v>0</v>
      </c>
      <c r="BV99" s="473">
        <v>0</v>
      </c>
      <c r="BW99" s="1288">
        <v>0</v>
      </c>
      <c r="BX99" s="473">
        <v>0</v>
      </c>
      <c r="BY99" s="1612">
        <v>0</v>
      </c>
      <c r="BZ99" s="473">
        <v>0</v>
      </c>
      <c r="CA99" s="1612">
        <v>0</v>
      </c>
      <c r="CB99" s="523">
        <v>0</v>
      </c>
      <c r="CC99" s="523">
        <v>0</v>
      </c>
      <c r="CD99" s="3011">
        <v>0</v>
      </c>
      <c r="CE99" s="5"/>
      <c r="CF99" s="2918"/>
      <c r="CG99" s="473">
        <v>0</v>
      </c>
      <c r="CH99" s="473"/>
      <c r="CI99" s="1288"/>
      <c r="CJ99" s="1612">
        <v>0</v>
      </c>
      <c r="CK99" s="1612">
        <v>0</v>
      </c>
      <c r="CL99" s="2918">
        <v>0</v>
      </c>
      <c r="CM99" s="1288">
        <v>0</v>
      </c>
      <c r="CN99" s="1612">
        <v>0</v>
      </c>
      <c r="CO99" s="1612">
        <v>0</v>
      </c>
      <c r="CP99" s="1612">
        <v>0</v>
      </c>
      <c r="CQ99" s="1612">
        <v>0</v>
      </c>
      <c r="CR99" s="1612">
        <v>0</v>
      </c>
      <c r="CS99" s="1612">
        <v>0</v>
      </c>
      <c r="CT99" s="1192">
        <v>0</v>
      </c>
      <c r="CU99" s="3011">
        <v>0</v>
      </c>
      <c r="CV99" s="5"/>
      <c r="CW99" s="5"/>
      <c r="CX99" s="2918"/>
      <c r="CY99" s="473">
        <v>0</v>
      </c>
      <c r="CZ99" s="473"/>
      <c r="DA99" s="473"/>
      <c r="DB99" s="2918">
        <v>0</v>
      </c>
      <c r="DC99" s="473">
        <v>0</v>
      </c>
      <c r="DD99" s="473">
        <v>0</v>
      </c>
      <c r="DE99" s="2918">
        <v>0</v>
      </c>
      <c r="DF99" s="1288">
        <v>0</v>
      </c>
      <c r="DG99" s="473">
        <v>0</v>
      </c>
      <c r="DH99" s="1288">
        <v>0</v>
      </c>
      <c r="DI99" s="3012">
        <v>0</v>
      </c>
      <c r="DJ99" s="2918">
        <v>0</v>
      </c>
      <c r="DK99" s="473">
        <v>0</v>
      </c>
      <c r="DL99" s="473">
        <v>0</v>
      </c>
      <c r="DM99" s="1288">
        <v>0</v>
      </c>
      <c r="DN99" s="473">
        <v>0</v>
      </c>
      <c r="DO99" s="473">
        <v>0</v>
      </c>
      <c r="DP99" s="473">
        <v>0</v>
      </c>
      <c r="DQ99" s="2918">
        <v>0</v>
      </c>
      <c r="DR99" s="473">
        <v>0</v>
      </c>
      <c r="DS99" s="473">
        <v>0</v>
      </c>
      <c r="DT99" s="473">
        <v>0</v>
      </c>
      <c r="DU99" s="1288">
        <v>0</v>
      </c>
      <c r="DV99" s="473">
        <v>0</v>
      </c>
      <c r="DW99" s="1612">
        <v>0</v>
      </c>
      <c r="DX99" s="1612">
        <v>0</v>
      </c>
      <c r="DY99" s="1612">
        <v>0</v>
      </c>
      <c r="DZ99" s="523">
        <v>0</v>
      </c>
      <c r="EA99" s="3011">
        <v>0</v>
      </c>
      <c r="EB99" s="247"/>
      <c r="EC99" s="247"/>
      <c r="ED99" s="247"/>
      <c r="EE99" s="247"/>
      <c r="EF99" s="247"/>
      <c r="EG99" s="247"/>
      <c r="EH99" s="247"/>
      <c r="EI99" s="247"/>
      <c r="EJ99" s="247"/>
      <c r="EK99" s="247"/>
      <c r="EL99" s="247"/>
      <c r="EM99" s="247"/>
      <c r="EN99" s="247"/>
      <c r="EO99" s="247"/>
      <c r="EP99" s="247"/>
      <c r="EQ99" s="247"/>
      <c r="ER99" s="247"/>
      <c r="ES99" s="247"/>
      <c r="ET99" s="247"/>
      <c r="EU99" s="247"/>
      <c r="EV99" s="247"/>
      <c r="EW99" s="247"/>
      <c r="EX99" s="247"/>
      <c r="EY99" s="247"/>
      <c r="EZ99" s="247"/>
      <c r="FA99" s="247"/>
      <c r="FB99" s="247"/>
      <c r="FC99" s="247"/>
      <c r="FD99" s="247"/>
      <c r="FE99" s="247"/>
      <c r="FF99" s="247"/>
      <c r="FG99" s="247"/>
      <c r="FH99" s="247"/>
      <c r="FI99" s="247"/>
      <c r="FJ99" s="247"/>
      <c r="FK99" s="247"/>
    </row>
    <row r="100" spans="1:167" ht="15.6" customHeight="1">
      <c r="A100" s="1799" t="s">
        <v>5746</v>
      </c>
      <c r="B100" s="229"/>
      <c r="C100" s="229"/>
      <c r="E100" s="1287"/>
      <c r="F100" s="473"/>
      <c r="G100" s="3058"/>
      <c r="H100" s="1288"/>
      <c r="I100" s="502"/>
      <c r="J100" s="477"/>
      <c r="K100" s="477"/>
      <c r="L100" s="477"/>
      <c r="M100" s="477"/>
      <c r="N100" s="523"/>
      <c r="O100" s="1612"/>
      <c r="P100" s="2990"/>
      <c r="S100" s="1287"/>
      <c r="T100" s="473"/>
      <c r="U100" s="3058">
        <v>0</v>
      </c>
      <c r="V100" s="473"/>
      <c r="W100" s="2945"/>
      <c r="X100" s="477"/>
      <c r="Y100" s="3013"/>
      <c r="Z100" s="3014"/>
      <c r="AA100" s="3015"/>
      <c r="AB100" s="3013"/>
      <c r="AC100" s="3016"/>
      <c r="AD100" s="3014"/>
      <c r="AE100" s="3016"/>
      <c r="AF100" s="3016"/>
      <c r="AG100" s="3017"/>
      <c r="AH100" s="3014"/>
      <c r="AI100" s="3014"/>
      <c r="AJ100" s="3015"/>
      <c r="AK100" s="3013"/>
      <c r="AL100" s="3014"/>
      <c r="AM100" s="3016"/>
      <c r="AN100" s="3018"/>
      <c r="AO100" s="3015"/>
      <c r="AP100" s="3015"/>
      <c r="AQ100" s="3015"/>
      <c r="AR100" s="3015"/>
      <c r="AS100" s="3019"/>
      <c r="AT100" s="3020"/>
      <c r="AU100" s="3021"/>
      <c r="AV100" s="3021"/>
      <c r="AW100" s="3010">
        <v>0</v>
      </c>
      <c r="AX100" s="3011">
        <v>0</v>
      </c>
      <c r="AY100" s="5"/>
      <c r="AZ100" s="2918"/>
      <c r="BA100" s="473">
        <v>0</v>
      </c>
      <c r="BB100" s="3058"/>
      <c r="BC100" s="473"/>
      <c r="BD100" s="2918">
        <v>0</v>
      </c>
      <c r="BE100" s="473">
        <v>0</v>
      </c>
      <c r="BF100" s="473">
        <v>0</v>
      </c>
      <c r="BG100" s="2918">
        <v>0</v>
      </c>
      <c r="BH100" s="1288">
        <v>0</v>
      </c>
      <c r="BI100" s="473">
        <v>0</v>
      </c>
      <c r="BJ100" s="1288">
        <v>0</v>
      </c>
      <c r="BK100" s="3012">
        <v>0</v>
      </c>
      <c r="BL100" s="2918">
        <v>0</v>
      </c>
      <c r="BM100" s="473">
        <v>0</v>
      </c>
      <c r="BN100" s="473">
        <v>0</v>
      </c>
      <c r="BO100" s="1288">
        <v>0</v>
      </c>
      <c r="BP100" s="473">
        <v>0</v>
      </c>
      <c r="BQ100" s="473">
        <v>0</v>
      </c>
      <c r="BR100" s="473">
        <v>0</v>
      </c>
      <c r="BS100" s="2918">
        <v>0</v>
      </c>
      <c r="BT100" s="473">
        <v>0</v>
      </c>
      <c r="BU100" s="473">
        <v>0</v>
      </c>
      <c r="BV100" s="473">
        <v>0</v>
      </c>
      <c r="BW100" s="1288">
        <v>0</v>
      </c>
      <c r="BX100" s="473">
        <v>0</v>
      </c>
      <c r="BY100" s="1612">
        <v>0</v>
      </c>
      <c r="BZ100" s="473">
        <v>0</v>
      </c>
      <c r="CA100" s="1612">
        <v>0</v>
      </c>
      <c r="CB100" s="523">
        <v>0</v>
      </c>
      <c r="CC100" s="523">
        <v>0</v>
      </c>
      <c r="CD100" s="3011">
        <v>0</v>
      </c>
      <c r="CE100" s="5"/>
      <c r="CF100" s="2918"/>
      <c r="CG100" s="473">
        <v>0</v>
      </c>
      <c r="CH100" s="3058"/>
      <c r="CI100" s="1288"/>
      <c r="CJ100" s="1612">
        <v>0</v>
      </c>
      <c r="CK100" s="1612">
        <v>0</v>
      </c>
      <c r="CL100" s="2918">
        <v>0</v>
      </c>
      <c r="CM100" s="1288">
        <v>0</v>
      </c>
      <c r="CN100" s="1612">
        <v>0</v>
      </c>
      <c r="CO100" s="1612">
        <v>0</v>
      </c>
      <c r="CP100" s="1612">
        <v>0</v>
      </c>
      <c r="CQ100" s="1612">
        <v>0</v>
      </c>
      <c r="CR100" s="1612">
        <v>0</v>
      </c>
      <c r="CS100" s="1612">
        <v>0</v>
      </c>
      <c r="CT100" s="1192">
        <v>0</v>
      </c>
      <c r="CU100" s="3011">
        <v>0</v>
      </c>
      <c r="CV100" s="5"/>
      <c r="CW100" s="5"/>
      <c r="CX100" s="2918"/>
      <c r="CY100" s="473">
        <v>0</v>
      </c>
      <c r="CZ100" s="3058"/>
      <c r="DA100" s="473"/>
      <c r="DB100" s="2918">
        <v>0</v>
      </c>
      <c r="DC100" s="473">
        <v>0</v>
      </c>
      <c r="DD100" s="473">
        <v>0</v>
      </c>
      <c r="DE100" s="2918">
        <v>0</v>
      </c>
      <c r="DF100" s="1288">
        <v>0</v>
      </c>
      <c r="DG100" s="473">
        <v>0</v>
      </c>
      <c r="DH100" s="1288">
        <v>0</v>
      </c>
      <c r="DI100" s="3012">
        <v>0</v>
      </c>
      <c r="DJ100" s="2918">
        <v>0</v>
      </c>
      <c r="DK100" s="473">
        <v>0</v>
      </c>
      <c r="DL100" s="473">
        <v>0</v>
      </c>
      <c r="DM100" s="1288">
        <v>0</v>
      </c>
      <c r="DN100" s="473">
        <v>0</v>
      </c>
      <c r="DO100" s="473">
        <v>0</v>
      </c>
      <c r="DP100" s="473">
        <v>0</v>
      </c>
      <c r="DQ100" s="2918">
        <v>0</v>
      </c>
      <c r="DR100" s="473">
        <v>0</v>
      </c>
      <c r="DS100" s="473">
        <v>0</v>
      </c>
      <c r="DT100" s="473">
        <v>0</v>
      </c>
      <c r="DU100" s="1288">
        <v>0</v>
      </c>
      <c r="DV100" s="473">
        <v>0</v>
      </c>
      <c r="DW100" s="1612">
        <v>0</v>
      </c>
      <c r="DX100" s="1612">
        <v>0</v>
      </c>
      <c r="DY100" s="1612">
        <v>0</v>
      </c>
      <c r="DZ100" s="523">
        <v>0</v>
      </c>
      <c r="EA100" s="3011">
        <v>0</v>
      </c>
      <c r="EB100" s="247"/>
      <c r="EC100" s="247"/>
      <c r="ED100" s="247"/>
      <c r="EE100" s="247"/>
      <c r="EF100" s="247"/>
      <c r="EG100" s="247"/>
      <c r="EH100" s="247"/>
      <c r="EI100" s="247"/>
      <c r="EJ100" s="247"/>
      <c r="EK100" s="247"/>
      <c r="EL100" s="247"/>
      <c r="EM100" s="247"/>
      <c r="EN100" s="247"/>
      <c r="EO100" s="247"/>
      <c r="EP100" s="247"/>
      <c r="EQ100" s="247"/>
      <c r="ER100" s="247"/>
      <c r="ES100" s="247"/>
      <c r="ET100" s="247"/>
      <c r="EU100" s="247"/>
      <c r="EV100" s="247"/>
      <c r="EW100" s="247"/>
      <c r="EX100" s="247"/>
      <c r="EY100" s="247"/>
      <c r="EZ100" s="247"/>
      <c r="FA100" s="247"/>
      <c r="FB100" s="247"/>
      <c r="FC100" s="247"/>
      <c r="FD100" s="247"/>
      <c r="FE100" s="247"/>
      <c r="FF100" s="247"/>
      <c r="FG100" s="247"/>
      <c r="FH100" s="247"/>
      <c r="FI100" s="247"/>
      <c r="FJ100" s="247"/>
      <c r="FK100" s="247"/>
    </row>
    <row r="101" spans="1:167" ht="15.6" customHeight="1">
      <c r="A101" s="1799" t="s">
        <v>5746</v>
      </c>
      <c r="B101" s="229"/>
      <c r="C101" s="229"/>
      <c r="E101" s="1287"/>
      <c r="F101" s="473"/>
      <c r="G101" s="3058"/>
      <c r="H101" s="1288"/>
      <c r="I101" s="502"/>
      <c r="J101" s="477"/>
      <c r="K101" s="477"/>
      <c r="L101" s="477"/>
      <c r="M101" s="477"/>
      <c r="N101" s="523"/>
      <c r="O101" s="1612"/>
      <c r="P101" s="2990"/>
      <c r="S101" s="1287"/>
      <c r="T101" s="473"/>
      <c r="U101" s="3058">
        <v>0</v>
      </c>
      <c r="V101" s="473"/>
      <c r="W101" s="2945"/>
      <c r="X101" s="477"/>
      <c r="Y101" s="3013"/>
      <c r="Z101" s="3014"/>
      <c r="AA101" s="3015"/>
      <c r="AB101" s="3013"/>
      <c r="AC101" s="3016"/>
      <c r="AD101" s="3014"/>
      <c r="AE101" s="3016"/>
      <c r="AF101" s="3016"/>
      <c r="AG101" s="3017"/>
      <c r="AH101" s="3014"/>
      <c r="AI101" s="3014"/>
      <c r="AJ101" s="3015"/>
      <c r="AK101" s="3013"/>
      <c r="AL101" s="3014"/>
      <c r="AM101" s="3016"/>
      <c r="AN101" s="3018"/>
      <c r="AO101" s="3015"/>
      <c r="AP101" s="3015"/>
      <c r="AQ101" s="3015"/>
      <c r="AR101" s="3015"/>
      <c r="AS101" s="3019"/>
      <c r="AT101" s="3020"/>
      <c r="AU101" s="3021"/>
      <c r="AV101" s="3021"/>
      <c r="AW101" s="3010">
        <v>0</v>
      </c>
      <c r="AX101" s="3011">
        <v>0</v>
      </c>
      <c r="AY101" s="5"/>
      <c r="AZ101" s="2918"/>
      <c r="BA101" s="473">
        <v>0</v>
      </c>
      <c r="BB101" s="3058"/>
      <c r="BC101" s="473"/>
      <c r="BD101" s="2918">
        <v>0</v>
      </c>
      <c r="BE101" s="473">
        <v>0</v>
      </c>
      <c r="BF101" s="473">
        <v>0</v>
      </c>
      <c r="BG101" s="2918">
        <v>0</v>
      </c>
      <c r="BH101" s="1288">
        <v>0</v>
      </c>
      <c r="BI101" s="473">
        <v>0</v>
      </c>
      <c r="BJ101" s="1288">
        <v>0</v>
      </c>
      <c r="BK101" s="3012">
        <v>0</v>
      </c>
      <c r="BL101" s="2918">
        <v>0</v>
      </c>
      <c r="BM101" s="473">
        <v>0</v>
      </c>
      <c r="BN101" s="473">
        <v>0</v>
      </c>
      <c r="BO101" s="1288">
        <v>0</v>
      </c>
      <c r="BP101" s="473">
        <v>0</v>
      </c>
      <c r="BQ101" s="473">
        <v>0</v>
      </c>
      <c r="BR101" s="473">
        <v>0</v>
      </c>
      <c r="BS101" s="2918">
        <v>0</v>
      </c>
      <c r="BT101" s="473">
        <v>0</v>
      </c>
      <c r="BU101" s="473">
        <v>0</v>
      </c>
      <c r="BV101" s="473">
        <v>0</v>
      </c>
      <c r="BW101" s="1288">
        <v>0</v>
      </c>
      <c r="BX101" s="473">
        <v>0</v>
      </c>
      <c r="BY101" s="1612">
        <v>0</v>
      </c>
      <c r="BZ101" s="473">
        <v>0</v>
      </c>
      <c r="CA101" s="1612">
        <v>0</v>
      </c>
      <c r="CB101" s="523">
        <v>0</v>
      </c>
      <c r="CC101" s="523">
        <v>0</v>
      </c>
      <c r="CD101" s="3011">
        <v>0</v>
      </c>
      <c r="CE101" s="5"/>
      <c r="CF101" s="2918"/>
      <c r="CG101" s="473">
        <v>0</v>
      </c>
      <c r="CH101" s="3058"/>
      <c r="CI101" s="1288"/>
      <c r="CJ101" s="1612">
        <v>0</v>
      </c>
      <c r="CK101" s="1612">
        <v>0</v>
      </c>
      <c r="CL101" s="2918">
        <v>0</v>
      </c>
      <c r="CM101" s="1288">
        <v>0</v>
      </c>
      <c r="CN101" s="1612">
        <v>0</v>
      </c>
      <c r="CO101" s="1612">
        <v>0</v>
      </c>
      <c r="CP101" s="1612">
        <v>0</v>
      </c>
      <c r="CQ101" s="1612">
        <v>0</v>
      </c>
      <c r="CR101" s="1612">
        <v>0</v>
      </c>
      <c r="CS101" s="1612">
        <v>0</v>
      </c>
      <c r="CT101" s="1192">
        <v>0</v>
      </c>
      <c r="CU101" s="3011">
        <v>0</v>
      </c>
      <c r="CV101" s="5"/>
      <c r="CW101" s="5"/>
      <c r="CX101" s="2918"/>
      <c r="CY101" s="473">
        <v>0</v>
      </c>
      <c r="CZ101" s="3058"/>
      <c r="DA101" s="473"/>
      <c r="DB101" s="2918">
        <v>0</v>
      </c>
      <c r="DC101" s="473">
        <v>0</v>
      </c>
      <c r="DD101" s="473">
        <v>0</v>
      </c>
      <c r="DE101" s="2918">
        <v>0</v>
      </c>
      <c r="DF101" s="1288">
        <v>0</v>
      </c>
      <c r="DG101" s="473">
        <v>0</v>
      </c>
      <c r="DH101" s="1288">
        <v>0</v>
      </c>
      <c r="DI101" s="3012">
        <v>0</v>
      </c>
      <c r="DJ101" s="2918">
        <v>0</v>
      </c>
      <c r="DK101" s="473">
        <v>0</v>
      </c>
      <c r="DL101" s="473">
        <v>0</v>
      </c>
      <c r="DM101" s="1288">
        <v>0</v>
      </c>
      <c r="DN101" s="473">
        <v>0</v>
      </c>
      <c r="DO101" s="473">
        <v>0</v>
      </c>
      <c r="DP101" s="473">
        <v>0</v>
      </c>
      <c r="DQ101" s="2918">
        <v>0</v>
      </c>
      <c r="DR101" s="473">
        <v>0</v>
      </c>
      <c r="DS101" s="473">
        <v>0</v>
      </c>
      <c r="DT101" s="473">
        <v>0</v>
      </c>
      <c r="DU101" s="1288">
        <v>0</v>
      </c>
      <c r="DV101" s="473">
        <v>0</v>
      </c>
      <c r="DW101" s="1612">
        <v>0</v>
      </c>
      <c r="DX101" s="1612">
        <v>0</v>
      </c>
      <c r="DY101" s="1612">
        <v>0</v>
      </c>
      <c r="DZ101" s="523">
        <v>0</v>
      </c>
      <c r="EA101" s="3011">
        <v>0</v>
      </c>
      <c r="EB101" s="247"/>
      <c r="EC101" s="247"/>
      <c r="ED101" s="247"/>
      <c r="EE101" s="247"/>
      <c r="EF101" s="247"/>
      <c r="EG101" s="247"/>
      <c r="EH101" s="247"/>
      <c r="EI101" s="247"/>
      <c r="EJ101" s="247"/>
      <c r="EK101" s="247"/>
      <c r="EL101" s="247"/>
      <c r="EM101" s="247"/>
      <c r="EN101" s="247"/>
      <c r="EO101" s="247"/>
      <c r="EP101" s="247"/>
      <c r="EQ101" s="247"/>
      <c r="ER101" s="247"/>
      <c r="ES101" s="247"/>
      <c r="ET101" s="247"/>
      <c r="EU101" s="247"/>
      <c r="EV101" s="247"/>
      <c r="EW101" s="247"/>
      <c r="EX101" s="247"/>
      <c r="EY101" s="247"/>
      <c r="EZ101" s="247"/>
      <c r="FA101" s="247"/>
      <c r="FB101" s="247"/>
      <c r="FC101" s="247"/>
      <c r="FD101" s="247"/>
      <c r="FE101" s="247"/>
      <c r="FF101" s="247"/>
      <c r="FG101" s="247"/>
      <c r="FH101" s="247"/>
      <c r="FI101" s="247"/>
      <c r="FJ101" s="247"/>
      <c r="FK101" s="247"/>
    </row>
    <row r="102" spans="1:167" ht="15.6" customHeight="1">
      <c r="A102" s="1799" t="s">
        <v>5746</v>
      </c>
      <c r="B102" s="229"/>
      <c r="C102" s="229"/>
      <c r="E102" s="1287"/>
      <c r="F102" s="473"/>
      <c r="G102" s="3058"/>
      <c r="H102" s="2946"/>
      <c r="I102" s="502"/>
      <c r="J102" s="477"/>
      <c r="K102" s="477"/>
      <c r="L102" s="477"/>
      <c r="M102" s="477"/>
      <c r="N102" s="523"/>
      <c r="O102" s="1612"/>
      <c r="P102" s="2990"/>
      <c r="S102" s="1287"/>
      <c r="T102" s="473"/>
      <c r="U102" s="3058"/>
      <c r="V102" s="3058">
        <v>0</v>
      </c>
      <c r="W102" s="2945"/>
      <c r="X102" s="477"/>
      <c r="Y102" s="3013"/>
      <c r="Z102" s="3014"/>
      <c r="AA102" s="3015"/>
      <c r="AB102" s="3013"/>
      <c r="AC102" s="3016"/>
      <c r="AD102" s="3014"/>
      <c r="AE102" s="3016"/>
      <c r="AF102" s="3016"/>
      <c r="AG102" s="3017"/>
      <c r="AH102" s="3014"/>
      <c r="AI102" s="3014"/>
      <c r="AJ102" s="3015"/>
      <c r="AK102" s="3013"/>
      <c r="AL102" s="3014"/>
      <c r="AM102" s="3016"/>
      <c r="AN102" s="3018"/>
      <c r="AO102" s="3015"/>
      <c r="AP102" s="3015"/>
      <c r="AQ102" s="3015"/>
      <c r="AR102" s="3015"/>
      <c r="AS102" s="3019"/>
      <c r="AT102" s="3020"/>
      <c r="AU102" s="3021"/>
      <c r="AV102" s="3021"/>
      <c r="AW102" s="3010">
        <v>0</v>
      </c>
      <c r="AX102" s="3011">
        <v>0</v>
      </c>
      <c r="AY102" s="5"/>
      <c r="AZ102" s="2918"/>
      <c r="BA102" s="473">
        <v>0</v>
      </c>
      <c r="BB102" s="3058"/>
      <c r="BC102" s="3058">
        <v>0</v>
      </c>
      <c r="BD102" s="2918">
        <v>0</v>
      </c>
      <c r="BE102" s="473">
        <v>0</v>
      </c>
      <c r="BF102" s="473">
        <v>0</v>
      </c>
      <c r="BG102" s="2918">
        <v>0</v>
      </c>
      <c r="BH102" s="1288">
        <v>0</v>
      </c>
      <c r="BI102" s="473">
        <v>0</v>
      </c>
      <c r="BJ102" s="1288">
        <v>0</v>
      </c>
      <c r="BK102" s="3012">
        <v>0</v>
      </c>
      <c r="BL102" s="2918">
        <v>0</v>
      </c>
      <c r="BM102" s="473">
        <v>0</v>
      </c>
      <c r="BN102" s="473">
        <v>0</v>
      </c>
      <c r="BO102" s="1288">
        <v>0</v>
      </c>
      <c r="BP102" s="473">
        <v>0</v>
      </c>
      <c r="BQ102" s="473">
        <v>0</v>
      </c>
      <c r="BR102" s="473">
        <v>0</v>
      </c>
      <c r="BS102" s="2918">
        <v>0</v>
      </c>
      <c r="BT102" s="473">
        <v>0</v>
      </c>
      <c r="BU102" s="473">
        <v>0</v>
      </c>
      <c r="BV102" s="473">
        <v>0</v>
      </c>
      <c r="BW102" s="1288">
        <v>0</v>
      </c>
      <c r="BX102" s="473">
        <v>0</v>
      </c>
      <c r="BY102" s="1612">
        <v>0</v>
      </c>
      <c r="BZ102" s="473">
        <v>0</v>
      </c>
      <c r="CA102" s="1612">
        <v>0</v>
      </c>
      <c r="CB102" s="523">
        <v>0</v>
      </c>
      <c r="CC102" s="523">
        <v>0</v>
      </c>
      <c r="CD102" s="3011">
        <v>0</v>
      </c>
      <c r="CE102" s="5"/>
      <c r="CF102" s="2918"/>
      <c r="CG102" s="473">
        <v>0</v>
      </c>
      <c r="CH102" s="3058"/>
      <c r="CI102" s="2946">
        <v>0</v>
      </c>
      <c r="CJ102" s="1612">
        <v>0</v>
      </c>
      <c r="CK102" s="1612">
        <v>0</v>
      </c>
      <c r="CL102" s="2918">
        <v>0</v>
      </c>
      <c r="CM102" s="1288">
        <v>0</v>
      </c>
      <c r="CN102" s="1612">
        <v>0</v>
      </c>
      <c r="CO102" s="1612">
        <v>0</v>
      </c>
      <c r="CP102" s="1612">
        <v>0</v>
      </c>
      <c r="CQ102" s="1612">
        <v>0</v>
      </c>
      <c r="CR102" s="1612">
        <v>0</v>
      </c>
      <c r="CS102" s="1612">
        <v>0</v>
      </c>
      <c r="CT102" s="1192">
        <v>0</v>
      </c>
      <c r="CU102" s="3011">
        <v>0</v>
      </c>
      <c r="CV102" s="5"/>
      <c r="CW102" s="5"/>
      <c r="CX102" s="2918"/>
      <c r="CY102" s="473">
        <v>0</v>
      </c>
      <c r="CZ102" s="3058"/>
      <c r="DA102" s="3058">
        <v>0</v>
      </c>
      <c r="DB102" s="2918">
        <v>0</v>
      </c>
      <c r="DC102" s="473">
        <v>0</v>
      </c>
      <c r="DD102" s="473">
        <v>0</v>
      </c>
      <c r="DE102" s="2918">
        <v>0</v>
      </c>
      <c r="DF102" s="1288">
        <v>0</v>
      </c>
      <c r="DG102" s="473">
        <v>0</v>
      </c>
      <c r="DH102" s="1288">
        <v>0</v>
      </c>
      <c r="DI102" s="3012">
        <v>0</v>
      </c>
      <c r="DJ102" s="2918">
        <v>0</v>
      </c>
      <c r="DK102" s="473">
        <v>0</v>
      </c>
      <c r="DL102" s="473">
        <v>0</v>
      </c>
      <c r="DM102" s="1288">
        <v>0</v>
      </c>
      <c r="DN102" s="473">
        <v>0</v>
      </c>
      <c r="DO102" s="473">
        <v>0</v>
      </c>
      <c r="DP102" s="473">
        <v>0</v>
      </c>
      <c r="DQ102" s="2918">
        <v>0</v>
      </c>
      <c r="DR102" s="473">
        <v>0</v>
      </c>
      <c r="DS102" s="473">
        <v>0</v>
      </c>
      <c r="DT102" s="473">
        <v>0</v>
      </c>
      <c r="DU102" s="1288">
        <v>0</v>
      </c>
      <c r="DV102" s="473">
        <v>0</v>
      </c>
      <c r="DW102" s="1612">
        <v>0</v>
      </c>
      <c r="DX102" s="1612">
        <v>0</v>
      </c>
      <c r="DY102" s="1612">
        <v>0</v>
      </c>
      <c r="DZ102" s="523">
        <v>0</v>
      </c>
      <c r="EA102" s="3011">
        <v>0</v>
      </c>
      <c r="EB102" s="247"/>
      <c r="EC102" s="247"/>
      <c r="ED102" s="247"/>
      <c r="EE102" s="247"/>
      <c r="EF102" s="247"/>
      <c r="EG102" s="247"/>
      <c r="EH102" s="247"/>
      <c r="EI102" s="247"/>
      <c r="EJ102" s="247"/>
      <c r="EK102" s="247"/>
      <c r="EL102" s="247"/>
      <c r="EM102" s="247"/>
      <c r="EN102" s="247"/>
      <c r="EO102" s="247"/>
      <c r="EP102" s="247"/>
      <c r="EQ102" s="247"/>
      <c r="ER102" s="247"/>
      <c r="ES102" s="247"/>
      <c r="ET102" s="247"/>
      <c r="EU102" s="247"/>
      <c r="EV102" s="247"/>
      <c r="EW102" s="247"/>
      <c r="EX102" s="247"/>
      <c r="EY102" s="247"/>
      <c r="EZ102" s="247"/>
      <c r="FA102" s="247"/>
      <c r="FB102" s="247"/>
      <c r="FC102" s="247"/>
      <c r="FD102" s="247"/>
      <c r="FE102" s="247"/>
      <c r="FF102" s="247"/>
      <c r="FG102" s="247"/>
      <c r="FH102" s="247"/>
      <c r="FI102" s="247"/>
      <c r="FJ102" s="247"/>
      <c r="FK102" s="247"/>
    </row>
    <row r="103" spans="1:167" ht="15.6" customHeight="1">
      <c r="A103" s="1799" t="s">
        <v>5746</v>
      </c>
      <c r="B103" s="229"/>
      <c r="C103" s="229"/>
      <c r="E103" s="1287"/>
      <c r="F103" s="473"/>
      <c r="G103" s="3058"/>
      <c r="H103" s="1288"/>
      <c r="I103" s="502"/>
      <c r="J103" s="477"/>
      <c r="K103" s="477"/>
      <c r="L103" s="477"/>
      <c r="M103" s="477"/>
      <c r="N103" s="523"/>
      <c r="O103" s="1612"/>
      <c r="P103" s="2990"/>
      <c r="S103" s="1287"/>
      <c r="T103" s="473"/>
      <c r="U103" s="3058">
        <v>0</v>
      </c>
      <c r="V103" s="473"/>
      <c r="W103" s="2945"/>
      <c r="X103" s="477"/>
      <c r="Y103" s="3013"/>
      <c r="Z103" s="3014"/>
      <c r="AA103" s="3015"/>
      <c r="AB103" s="3013"/>
      <c r="AC103" s="3016"/>
      <c r="AD103" s="3014"/>
      <c r="AE103" s="3016"/>
      <c r="AF103" s="3016"/>
      <c r="AG103" s="3017"/>
      <c r="AH103" s="3014"/>
      <c r="AI103" s="3014"/>
      <c r="AJ103" s="3015"/>
      <c r="AK103" s="3013"/>
      <c r="AL103" s="3014"/>
      <c r="AM103" s="3016"/>
      <c r="AN103" s="3018"/>
      <c r="AO103" s="3015"/>
      <c r="AP103" s="3015"/>
      <c r="AQ103" s="3015"/>
      <c r="AR103" s="3015"/>
      <c r="AS103" s="3019"/>
      <c r="AT103" s="3020"/>
      <c r="AU103" s="3021"/>
      <c r="AV103" s="3021"/>
      <c r="AW103" s="3010">
        <v>0</v>
      </c>
      <c r="AX103" s="3011">
        <v>0</v>
      </c>
      <c r="AY103" s="5"/>
      <c r="AZ103" s="2918"/>
      <c r="BA103" s="473">
        <v>0</v>
      </c>
      <c r="BB103" s="3058"/>
      <c r="BC103" s="473"/>
      <c r="BD103" s="2918">
        <v>0</v>
      </c>
      <c r="BE103" s="473">
        <v>0</v>
      </c>
      <c r="BF103" s="473">
        <v>0</v>
      </c>
      <c r="BG103" s="2918">
        <v>0</v>
      </c>
      <c r="BH103" s="1288">
        <v>0</v>
      </c>
      <c r="BI103" s="473">
        <v>0</v>
      </c>
      <c r="BJ103" s="1288">
        <v>0</v>
      </c>
      <c r="BK103" s="3012">
        <v>0</v>
      </c>
      <c r="BL103" s="2918">
        <v>0</v>
      </c>
      <c r="BM103" s="473">
        <v>0</v>
      </c>
      <c r="BN103" s="473">
        <v>0</v>
      </c>
      <c r="BO103" s="1288">
        <v>0</v>
      </c>
      <c r="BP103" s="473">
        <v>0</v>
      </c>
      <c r="BQ103" s="473">
        <v>0</v>
      </c>
      <c r="BR103" s="473">
        <v>0</v>
      </c>
      <c r="BS103" s="2918">
        <v>0</v>
      </c>
      <c r="BT103" s="473">
        <v>0</v>
      </c>
      <c r="BU103" s="473">
        <v>0</v>
      </c>
      <c r="BV103" s="473">
        <v>0</v>
      </c>
      <c r="BW103" s="1288">
        <v>0</v>
      </c>
      <c r="BX103" s="473">
        <v>0</v>
      </c>
      <c r="BY103" s="1612">
        <v>0</v>
      </c>
      <c r="BZ103" s="473">
        <v>0</v>
      </c>
      <c r="CA103" s="1612">
        <v>0</v>
      </c>
      <c r="CB103" s="523">
        <v>0</v>
      </c>
      <c r="CC103" s="523">
        <v>0</v>
      </c>
      <c r="CD103" s="3011">
        <v>0</v>
      </c>
      <c r="CE103" s="5"/>
      <c r="CF103" s="2918"/>
      <c r="CG103" s="473">
        <v>0</v>
      </c>
      <c r="CH103" s="3058"/>
      <c r="CI103" s="1288"/>
      <c r="CJ103" s="1612">
        <v>0</v>
      </c>
      <c r="CK103" s="1612">
        <v>0</v>
      </c>
      <c r="CL103" s="2918">
        <v>0</v>
      </c>
      <c r="CM103" s="1288">
        <v>0</v>
      </c>
      <c r="CN103" s="1612">
        <v>0</v>
      </c>
      <c r="CO103" s="1612">
        <v>0</v>
      </c>
      <c r="CP103" s="1612">
        <v>0</v>
      </c>
      <c r="CQ103" s="1612">
        <v>0</v>
      </c>
      <c r="CR103" s="1612">
        <v>0</v>
      </c>
      <c r="CS103" s="1612">
        <v>0</v>
      </c>
      <c r="CT103" s="1192">
        <v>0</v>
      </c>
      <c r="CU103" s="3011">
        <v>0</v>
      </c>
      <c r="CV103" s="5"/>
      <c r="CW103" s="5"/>
      <c r="CX103" s="2918"/>
      <c r="CY103" s="473">
        <v>0</v>
      </c>
      <c r="CZ103" s="3058"/>
      <c r="DA103" s="473"/>
      <c r="DB103" s="2918">
        <v>0</v>
      </c>
      <c r="DC103" s="473">
        <v>0</v>
      </c>
      <c r="DD103" s="473">
        <v>0</v>
      </c>
      <c r="DE103" s="2918">
        <v>0</v>
      </c>
      <c r="DF103" s="1288">
        <v>0</v>
      </c>
      <c r="DG103" s="473">
        <v>0</v>
      </c>
      <c r="DH103" s="1288">
        <v>0</v>
      </c>
      <c r="DI103" s="3012">
        <v>0</v>
      </c>
      <c r="DJ103" s="2918">
        <v>0</v>
      </c>
      <c r="DK103" s="473">
        <v>0</v>
      </c>
      <c r="DL103" s="473">
        <v>0</v>
      </c>
      <c r="DM103" s="1288">
        <v>0</v>
      </c>
      <c r="DN103" s="473">
        <v>0</v>
      </c>
      <c r="DO103" s="473">
        <v>0</v>
      </c>
      <c r="DP103" s="473">
        <v>0</v>
      </c>
      <c r="DQ103" s="2918">
        <v>0</v>
      </c>
      <c r="DR103" s="473">
        <v>0</v>
      </c>
      <c r="DS103" s="473">
        <v>0</v>
      </c>
      <c r="DT103" s="473">
        <v>0</v>
      </c>
      <c r="DU103" s="1288">
        <v>0</v>
      </c>
      <c r="DV103" s="473">
        <v>0</v>
      </c>
      <c r="DW103" s="1612">
        <v>0</v>
      </c>
      <c r="DX103" s="1612">
        <v>0</v>
      </c>
      <c r="DY103" s="1612">
        <v>0</v>
      </c>
      <c r="DZ103" s="523">
        <v>0</v>
      </c>
      <c r="EA103" s="3011">
        <v>0</v>
      </c>
      <c r="EB103" s="247"/>
      <c r="EC103" s="247"/>
      <c r="ED103" s="247"/>
      <c r="EE103" s="247"/>
      <c r="EF103" s="247"/>
      <c r="EG103" s="247"/>
      <c r="EH103" s="247"/>
      <c r="EI103" s="247"/>
      <c r="EJ103" s="247"/>
      <c r="EK103" s="247"/>
      <c r="EL103" s="247"/>
      <c r="EM103" s="247"/>
      <c r="EN103" s="247"/>
      <c r="EO103" s="247"/>
      <c r="EP103" s="247"/>
      <c r="EQ103" s="247"/>
      <c r="ER103" s="247"/>
      <c r="ES103" s="247"/>
      <c r="ET103" s="247"/>
      <c r="EU103" s="247"/>
      <c r="EV103" s="247"/>
      <c r="EW103" s="247"/>
      <c r="EX103" s="247"/>
      <c r="EY103" s="247"/>
      <c r="EZ103" s="247"/>
      <c r="FA103" s="247"/>
      <c r="FB103" s="247"/>
      <c r="FC103" s="247"/>
      <c r="FD103" s="247"/>
      <c r="FE103" s="247"/>
      <c r="FF103" s="247"/>
      <c r="FG103" s="247"/>
      <c r="FH103" s="247"/>
      <c r="FI103" s="247"/>
      <c r="FJ103" s="247"/>
      <c r="FK103" s="247"/>
    </row>
    <row r="104" spans="1:167" ht="15.6" customHeight="1">
      <c r="A104" s="1799" t="s">
        <v>5746</v>
      </c>
      <c r="B104" s="229"/>
      <c r="C104" s="229"/>
      <c r="E104" s="1287"/>
      <c r="F104" s="473"/>
      <c r="G104" s="3058"/>
      <c r="H104" s="1288"/>
      <c r="I104" s="502"/>
      <c r="J104" s="477"/>
      <c r="K104" s="477"/>
      <c r="L104" s="477"/>
      <c r="M104" s="477"/>
      <c r="N104" s="523"/>
      <c r="O104" s="1612"/>
      <c r="P104" s="2990"/>
      <c r="S104" s="1287"/>
      <c r="T104" s="473"/>
      <c r="U104" s="3058">
        <v>0</v>
      </c>
      <c r="V104" s="473"/>
      <c r="W104" s="2945"/>
      <c r="X104" s="477"/>
      <c r="Y104" s="3013"/>
      <c r="Z104" s="3014"/>
      <c r="AA104" s="3015"/>
      <c r="AB104" s="3013"/>
      <c r="AC104" s="3016"/>
      <c r="AD104" s="3014"/>
      <c r="AE104" s="3016"/>
      <c r="AF104" s="3016"/>
      <c r="AG104" s="3017"/>
      <c r="AH104" s="3014"/>
      <c r="AI104" s="3014"/>
      <c r="AJ104" s="3015"/>
      <c r="AK104" s="3013"/>
      <c r="AL104" s="3014"/>
      <c r="AM104" s="3016"/>
      <c r="AN104" s="3018"/>
      <c r="AO104" s="3015"/>
      <c r="AP104" s="3015"/>
      <c r="AQ104" s="3015"/>
      <c r="AR104" s="3015"/>
      <c r="AS104" s="3019"/>
      <c r="AT104" s="3020"/>
      <c r="AU104" s="3021"/>
      <c r="AV104" s="3021"/>
      <c r="AW104" s="3010">
        <v>0</v>
      </c>
      <c r="AX104" s="3011">
        <v>0</v>
      </c>
      <c r="AY104" s="5"/>
      <c r="AZ104" s="2918"/>
      <c r="BA104" s="473">
        <v>0</v>
      </c>
      <c r="BB104" s="3058"/>
      <c r="BC104" s="473"/>
      <c r="BD104" s="2918">
        <v>0</v>
      </c>
      <c r="BE104" s="473">
        <v>0</v>
      </c>
      <c r="BF104" s="473">
        <v>0</v>
      </c>
      <c r="BG104" s="2918">
        <v>0</v>
      </c>
      <c r="BH104" s="1288">
        <v>0</v>
      </c>
      <c r="BI104" s="473">
        <v>0</v>
      </c>
      <c r="BJ104" s="1288">
        <v>0</v>
      </c>
      <c r="BK104" s="3012">
        <v>0</v>
      </c>
      <c r="BL104" s="2918">
        <v>0</v>
      </c>
      <c r="BM104" s="473">
        <v>0</v>
      </c>
      <c r="BN104" s="473">
        <v>0</v>
      </c>
      <c r="BO104" s="1288">
        <v>0</v>
      </c>
      <c r="BP104" s="473">
        <v>0</v>
      </c>
      <c r="BQ104" s="473">
        <v>0</v>
      </c>
      <c r="BR104" s="473">
        <v>0</v>
      </c>
      <c r="BS104" s="2918">
        <v>0</v>
      </c>
      <c r="BT104" s="473">
        <v>0</v>
      </c>
      <c r="BU104" s="473">
        <v>0</v>
      </c>
      <c r="BV104" s="473">
        <v>0</v>
      </c>
      <c r="BW104" s="1288">
        <v>0</v>
      </c>
      <c r="BX104" s="473">
        <v>0</v>
      </c>
      <c r="BY104" s="1612">
        <v>0</v>
      </c>
      <c r="BZ104" s="473">
        <v>0</v>
      </c>
      <c r="CA104" s="1612">
        <v>0</v>
      </c>
      <c r="CB104" s="523">
        <v>0</v>
      </c>
      <c r="CC104" s="523">
        <v>0</v>
      </c>
      <c r="CD104" s="3011">
        <v>0</v>
      </c>
      <c r="CE104" s="5"/>
      <c r="CF104" s="2918"/>
      <c r="CG104" s="473">
        <v>0</v>
      </c>
      <c r="CH104" s="3058"/>
      <c r="CI104" s="1288"/>
      <c r="CJ104" s="1612">
        <v>0</v>
      </c>
      <c r="CK104" s="1612">
        <v>0</v>
      </c>
      <c r="CL104" s="2918">
        <v>0</v>
      </c>
      <c r="CM104" s="1288">
        <v>0</v>
      </c>
      <c r="CN104" s="1612">
        <v>0</v>
      </c>
      <c r="CO104" s="1612">
        <v>0</v>
      </c>
      <c r="CP104" s="1612">
        <v>0</v>
      </c>
      <c r="CQ104" s="1612">
        <v>0</v>
      </c>
      <c r="CR104" s="1612">
        <v>0</v>
      </c>
      <c r="CS104" s="1612">
        <v>0</v>
      </c>
      <c r="CT104" s="1192">
        <v>0</v>
      </c>
      <c r="CU104" s="3011">
        <v>0</v>
      </c>
      <c r="CV104" s="5"/>
      <c r="CW104" s="5"/>
      <c r="CX104" s="2918"/>
      <c r="CY104" s="473">
        <v>0</v>
      </c>
      <c r="CZ104" s="3058"/>
      <c r="DA104" s="473"/>
      <c r="DB104" s="2918">
        <v>0</v>
      </c>
      <c r="DC104" s="473">
        <v>0</v>
      </c>
      <c r="DD104" s="473">
        <v>0</v>
      </c>
      <c r="DE104" s="2918">
        <v>0</v>
      </c>
      <c r="DF104" s="1288">
        <v>0</v>
      </c>
      <c r="DG104" s="473">
        <v>0</v>
      </c>
      <c r="DH104" s="1288">
        <v>0</v>
      </c>
      <c r="DI104" s="3012">
        <v>0</v>
      </c>
      <c r="DJ104" s="2918">
        <v>0</v>
      </c>
      <c r="DK104" s="473">
        <v>0</v>
      </c>
      <c r="DL104" s="473">
        <v>0</v>
      </c>
      <c r="DM104" s="1288">
        <v>0</v>
      </c>
      <c r="DN104" s="473">
        <v>0</v>
      </c>
      <c r="DO104" s="473">
        <v>0</v>
      </c>
      <c r="DP104" s="473">
        <v>0</v>
      </c>
      <c r="DQ104" s="2918">
        <v>0</v>
      </c>
      <c r="DR104" s="473">
        <v>0</v>
      </c>
      <c r="DS104" s="473">
        <v>0</v>
      </c>
      <c r="DT104" s="473">
        <v>0</v>
      </c>
      <c r="DU104" s="1288">
        <v>0</v>
      </c>
      <c r="DV104" s="473">
        <v>0</v>
      </c>
      <c r="DW104" s="1612">
        <v>0</v>
      </c>
      <c r="DX104" s="1612">
        <v>0</v>
      </c>
      <c r="DY104" s="1612">
        <v>0</v>
      </c>
      <c r="DZ104" s="523">
        <v>0</v>
      </c>
      <c r="EA104" s="3011">
        <v>0</v>
      </c>
      <c r="EB104" s="247"/>
      <c r="EC104" s="247"/>
      <c r="ED104" s="247"/>
      <c r="EE104" s="247"/>
      <c r="EF104" s="247"/>
      <c r="EG104" s="247"/>
      <c r="EH104" s="247"/>
      <c r="EI104" s="247"/>
      <c r="EJ104" s="247"/>
      <c r="EK104" s="247"/>
      <c r="EL104" s="247"/>
      <c r="EM104" s="247"/>
      <c r="EN104" s="247"/>
      <c r="EO104" s="247"/>
      <c r="EP104" s="247"/>
      <c r="EQ104" s="247"/>
      <c r="ER104" s="247"/>
      <c r="ES104" s="247"/>
      <c r="ET104" s="247"/>
      <c r="EU104" s="247"/>
      <c r="EV104" s="247"/>
      <c r="EW104" s="247"/>
      <c r="EX104" s="247"/>
      <c r="EY104" s="247"/>
      <c r="EZ104" s="247"/>
      <c r="FA104" s="247"/>
      <c r="FB104" s="247"/>
      <c r="FC104" s="247"/>
      <c r="FD104" s="247"/>
      <c r="FE104" s="247"/>
      <c r="FF104" s="247"/>
      <c r="FG104" s="247"/>
      <c r="FH104" s="247"/>
      <c r="FI104" s="247"/>
      <c r="FJ104" s="247"/>
      <c r="FK104" s="247"/>
    </row>
    <row r="105" spans="1:167" ht="15.6" customHeight="1">
      <c r="A105" s="1799" t="s">
        <v>5746</v>
      </c>
      <c r="B105" s="229"/>
      <c r="C105" s="229"/>
      <c r="E105" s="1287"/>
      <c r="F105" s="473"/>
      <c r="G105" s="3058"/>
      <c r="H105" s="2946"/>
      <c r="I105" s="502"/>
      <c r="J105" s="477"/>
      <c r="K105" s="477"/>
      <c r="L105" s="477"/>
      <c r="M105" s="477"/>
      <c r="N105" s="523"/>
      <c r="O105" s="1612"/>
      <c r="P105" s="2990"/>
      <c r="S105" s="1287"/>
      <c r="T105" s="473"/>
      <c r="U105" s="3058"/>
      <c r="V105" s="3058">
        <v>0</v>
      </c>
      <c r="W105" s="2945"/>
      <c r="X105" s="477"/>
      <c r="Y105" s="3013"/>
      <c r="Z105" s="3014"/>
      <c r="AA105" s="3015"/>
      <c r="AB105" s="3013"/>
      <c r="AC105" s="3016"/>
      <c r="AD105" s="3014"/>
      <c r="AE105" s="3016"/>
      <c r="AF105" s="3016"/>
      <c r="AG105" s="3017"/>
      <c r="AH105" s="3014"/>
      <c r="AI105" s="3014"/>
      <c r="AJ105" s="3015"/>
      <c r="AK105" s="3013"/>
      <c r="AL105" s="3014"/>
      <c r="AM105" s="3016"/>
      <c r="AN105" s="3018"/>
      <c r="AO105" s="3015"/>
      <c r="AP105" s="3015"/>
      <c r="AQ105" s="3015"/>
      <c r="AR105" s="3015"/>
      <c r="AS105" s="3019"/>
      <c r="AT105" s="3020"/>
      <c r="AU105" s="3021"/>
      <c r="AV105" s="3021"/>
      <c r="AW105" s="3010">
        <v>0</v>
      </c>
      <c r="AX105" s="3011">
        <v>0</v>
      </c>
      <c r="AY105" s="5"/>
      <c r="AZ105" s="2918"/>
      <c r="BA105" s="473">
        <v>0</v>
      </c>
      <c r="BB105" s="3058"/>
      <c r="BC105" s="3058">
        <v>0</v>
      </c>
      <c r="BD105" s="2918">
        <v>0</v>
      </c>
      <c r="BE105" s="473">
        <v>0</v>
      </c>
      <c r="BF105" s="473">
        <v>0</v>
      </c>
      <c r="BG105" s="2918">
        <v>0</v>
      </c>
      <c r="BH105" s="1288">
        <v>0</v>
      </c>
      <c r="BI105" s="473">
        <v>0</v>
      </c>
      <c r="BJ105" s="1288">
        <v>0</v>
      </c>
      <c r="BK105" s="3012">
        <v>0</v>
      </c>
      <c r="BL105" s="2918">
        <v>0</v>
      </c>
      <c r="BM105" s="473">
        <v>0</v>
      </c>
      <c r="BN105" s="473">
        <v>0</v>
      </c>
      <c r="BO105" s="1288">
        <v>0</v>
      </c>
      <c r="BP105" s="473">
        <v>0</v>
      </c>
      <c r="BQ105" s="473">
        <v>0</v>
      </c>
      <c r="BR105" s="473">
        <v>0</v>
      </c>
      <c r="BS105" s="2918">
        <v>0</v>
      </c>
      <c r="BT105" s="473">
        <v>0</v>
      </c>
      <c r="BU105" s="473">
        <v>0</v>
      </c>
      <c r="BV105" s="473">
        <v>0</v>
      </c>
      <c r="BW105" s="1288">
        <v>0</v>
      </c>
      <c r="BX105" s="473">
        <v>0</v>
      </c>
      <c r="BY105" s="1612">
        <v>0</v>
      </c>
      <c r="BZ105" s="473">
        <v>0</v>
      </c>
      <c r="CA105" s="1612">
        <v>0</v>
      </c>
      <c r="CB105" s="523">
        <v>0</v>
      </c>
      <c r="CC105" s="523">
        <v>0</v>
      </c>
      <c r="CD105" s="3011">
        <v>0</v>
      </c>
      <c r="CE105" s="5"/>
      <c r="CF105" s="2918"/>
      <c r="CG105" s="473">
        <v>0</v>
      </c>
      <c r="CH105" s="3058"/>
      <c r="CI105" s="2946">
        <v>0</v>
      </c>
      <c r="CJ105" s="1612">
        <v>0</v>
      </c>
      <c r="CK105" s="1612">
        <v>0</v>
      </c>
      <c r="CL105" s="2918">
        <v>0</v>
      </c>
      <c r="CM105" s="1288">
        <v>0</v>
      </c>
      <c r="CN105" s="1612">
        <v>0</v>
      </c>
      <c r="CO105" s="1612">
        <v>0</v>
      </c>
      <c r="CP105" s="1612">
        <v>0</v>
      </c>
      <c r="CQ105" s="1612">
        <v>0</v>
      </c>
      <c r="CR105" s="1612">
        <v>0</v>
      </c>
      <c r="CS105" s="1612">
        <v>0</v>
      </c>
      <c r="CT105" s="1192">
        <v>0</v>
      </c>
      <c r="CU105" s="3011">
        <v>0</v>
      </c>
      <c r="CV105" s="5"/>
      <c r="CW105" s="5"/>
      <c r="CX105" s="2918"/>
      <c r="CY105" s="473">
        <v>0</v>
      </c>
      <c r="CZ105" s="3058"/>
      <c r="DA105" s="3058">
        <v>0</v>
      </c>
      <c r="DB105" s="2918">
        <v>0</v>
      </c>
      <c r="DC105" s="473">
        <v>0</v>
      </c>
      <c r="DD105" s="473">
        <v>0</v>
      </c>
      <c r="DE105" s="2918">
        <v>0</v>
      </c>
      <c r="DF105" s="1288">
        <v>0</v>
      </c>
      <c r="DG105" s="473">
        <v>0</v>
      </c>
      <c r="DH105" s="1288">
        <v>0</v>
      </c>
      <c r="DI105" s="3012">
        <v>0</v>
      </c>
      <c r="DJ105" s="2918">
        <v>0</v>
      </c>
      <c r="DK105" s="473">
        <v>0</v>
      </c>
      <c r="DL105" s="473">
        <v>0</v>
      </c>
      <c r="DM105" s="1288">
        <v>0</v>
      </c>
      <c r="DN105" s="473">
        <v>0</v>
      </c>
      <c r="DO105" s="473">
        <v>0</v>
      </c>
      <c r="DP105" s="473">
        <v>0</v>
      </c>
      <c r="DQ105" s="2918">
        <v>0</v>
      </c>
      <c r="DR105" s="473">
        <v>0</v>
      </c>
      <c r="DS105" s="473">
        <v>0</v>
      </c>
      <c r="DT105" s="473">
        <v>0</v>
      </c>
      <c r="DU105" s="1288">
        <v>0</v>
      </c>
      <c r="DV105" s="473">
        <v>0</v>
      </c>
      <c r="DW105" s="1612">
        <v>0</v>
      </c>
      <c r="DX105" s="1612">
        <v>0</v>
      </c>
      <c r="DY105" s="1612">
        <v>0</v>
      </c>
      <c r="DZ105" s="523">
        <v>0</v>
      </c>
      <c r="EA105" s="3011">
        <v>0</v>
      </c>
      <c r="EB105" s="247"/>
      <c r="EC105" s="247"/>
      <c r="ED105" s="247"/>
      <c r="EE105" s="247"/>
      <c r="EF105" s="247"/>
      <c r="EG105" s="247"/>
      <c r="EH105" s="247"/>
      <c r="EI105" s="247"/>
      <c r="EJ105" s="247"/>
      <c r="EK105" s="247"/>
      <c r="EL105" s="247"/>
      <c r="EM105" s="247"/>
      <c r="EN105" s="247"/>
      <c r="EO105" s="247"/>
      <c r="EP105" s="247"/>
      <c r="EQ105" s="247"/>
      <c r="ER105" s="247"/>
      <c r="ES105" s="247"/>
      <c r="ET105" s="247"/>
      <c r="EU105" s="247"/>
      <c r="EV105" s="247"/>
      <c r="EW105" s="247"/>
      <c r="EX105" s="247"/>
      <c r="EY105" s="247"/>
      <c r="EZ105" s="247"/>
      <c r="FA105" s="247"/>
      <c r="FB105" s="247"/>
      <c r="FC105" s="247"/>
      <c r="FD105" s="247"/>
      <c r="FE105" s="247"/>
      <c r="FF105" s="247"/>
      <c r="FG105" s="247"/>
      <c r="FH105" s="247"/>
      <c r="FI105" s="247"/>
      <c r="FJ105" s="247"/>
      <c r="FK105" s="247"/>
    </row>
    <row r="106" spans="1:167" ht="15.6" customHeight="1">
      <c r="A106" s="1799" t="s">
        <v>5746</v>
      </c>
      <c r="B106" s="229"/>
      <c r="C106" s="229"/>
      <c r="E106" s="1287"/>
      <c r="F106" s="473"/>
      <c r="G106" s="3058"/>
      <c r="H106" s="2946"/>
      <c r="I106" s="502"/>
      <c r="J106" s="477"/>
      <c r="K106" s="477"/>
      <c r="L106" s="477"/>
      <c r="M106" s="477"/>
      <c r="N106" s="523"/>
      <c r="O106" s="1612"/>
      <c r="P106" s="2990"/>
      <c r="S106" s="1287"/>
      <c r="T106" s="473"/>
      <c r="U106" s="3058"/>
      <c r="V106" s="3058">
        <v>0</v>
      </c>
      <c r="W106" s="2945"/>
      <c r="X106" s="477"/>
      <c r="Y106" s="3013"/>
      <c r="Z106" s="3014"/>
      <c r="AA106" s="3015"/>
      <c r="AB106" s="3013"/>
      <c r="AC106" s="3016"/>
      <c r="AD106" s="3014"/>
      <c r="AE106" s="3016"/>
      <c r="AF106" s="3016"/>
      <c r="AG106" s="3017"/>
      <c r="AH106" s="3014"/>
      <c r="AI106" s="3014"/>
      <c r="AJ106" s="3015"/>
      <c r="AK106" s="3013"/>
      <c r="AL106" s="3014"/>
      <c r="AM106" s="3016"/>
      <c r="AN106" s="3018"/>
      <c r="AO106" s="3015"/>
      <c r="AP106" s="3015"/>
      <c r="AQ106" s="3015"/>
      <c r="AR106" s="3015"/>
      <c r="AS106" s="3019"/>
      <c r="AT106" s="3020"/>
      <c r="AU106" s="3021"/>
      <c r="AV106" s="3021"/>
      <c r="AW106" s="3010">
        <v>0</v>
      </c>
      <c r="AX106" s="3011">
        <v>0</v>
      </c>
      <c r="AY106" s="5"/>
      <c r="AZ106" s="2918"/>
      <c r="BA106" s="473">
        <v>0</v>
      </c>
      <c r="BB106" s="3058"/>
      <c r="BC106" s="3058">
        <v>0</v>
      </c>
      <c r="BD106" s="2918">
        <v>0</v>
      </c>
      <c r="BE106" s="473">
        <v>0</v>
      </c>
      <c r="BF106" s="473">
        <v>0</v>
      </c>
      <c r="BG106" s="2918">
        <v>0</v>
      </c>
      <c r="BH106" s="1288">
        <v>0</v>
      </c>
      <c r="BI106" s="473">
        <v>0</v>
      </c>
      <c r="BJ106" s="1288">
        <v>0</v>
      </c>
      <c r="BK106" s="3012">
        <v>0</v>
      </c>
      <c r="BL106" s="2918">
        <v>0</v>
      </c>
      <c r="BM106" s="473">
        <v>0</v>
      </c>
      <c r="BN106" s="473">
        <v>0</v>
      </c>
      <c r="BO106" s="1288">
        <v>0</v>
      </c>
      <c r="BP106" s="473">
        <v>0</v>
      </c>
      <c r="BQ106" s="473">
        <v>0</v>
      </c>
      <c r="BR106" s="473">
        <v>0</v>
      </c>
      <c r="BS106" s="2918">
        <v>0</v>
      </c>
      <c r="BT106" s="473">
        <v>0</v>
      </c>
      <c r="BU106" s="473">
        <v>0</v>
      </c>
      <c r="BV106" s="473">
        <v>0</v>
      </c>
      <c r="BW106" s="1288">
        <v>0</v>
      </c>
      <c r="BX106" s="473">
        <v>0</v>
      </c>
      <c r="BY106" s="1612">
        <v>0</v>
      </c>
      <c r="BZ106" s="473">
        <v>0</v>
      </c>
      <c r="CA106" s="1612">
        <v>0</v>
      </c>
      <c r="CB106" s="523">
        <v>0</v>
      </c>
      <c r="CC106" s="523">
        <v>0</v>
      </c>
      <c r="CD106" s="3011">
        <v>0</v>
      </c>
      <c r="CE106" s="5"/>
      <c r="CF106" s="2918"/>
      <c r="CG106" s="473">
        <v>0</v>
      </c>
      <c r="CH106" s="3058"/>
      <c r="CI106" s="2946">
        <v>0</v>
      </c>
      <c r="CJ106" s="1612">
        <v>0</v>
      </c>
      <c r="CK106" s="1612">
        <v>0</v>
      </c>
      <c r="CL106" s="2918">
        <v>0</v>
      </c>
      <c r="CM106" s="1288">
        <v>0</v>
      </c>
      <c r="CN106" s="1612">
        <v>0</v>
      </c>
      <c r="CO106" s="1612">
        <v>0</v>
      </c>
      <c r="CP106" s="1612">
        <v>0</v>
      </c>
      <c r="CQ106" s="1612">
        <v>0</v>
      </c>
      <c r="CR106" s="1612">
        <v>0</v>
      </c>
      <c r="CS106" s="1612">
        <v>0</v>
      </c>
      <c r="CT106" s="1192">
        <v>0</v>
      </c>
      <c r="CU106" s="3011">
        <v>0</v>
      </c>
      <c r="CV106" s="5"/>
      <c r="CW106" s="5"/>
      <c r="CX106" s="2918"/>
      <c r="CY106" s="473">
        <v>0</v>
      </c>
      <c r="CZ106" s="3058"/>
      <c r="DA106" s="3058">
        <v>0</v>
      </c>
      <c r="DB106" s="2918">
        <v>0</v>
      </c>
      <c r="DC106" s="473">
        <v>0</v>
      </c>
      <c r="DD106" s="473">
        <v>0</v>
      </c>
      <c r="DE106" s="2918">
        <v>0</v>
      </c>
      <c r="DF106" s="1288">
        <v>0</v>
      </c>
      <c r="DG106" s="473">
        <v>0</v>
      </c>
      <c r="DH106" s="1288">
        <v>0</v>
      </c>
      <c r="DI106" s="3012">
        <v>0</v>
      </c>
      <c r="DJ106" s="2918">
        <v>0</v>
      </c>
      <c r="DK106" s="473">
        <v>0</v>
      </c>
      <c r="DL106" s="473">
        <v>0</v>
      </c>
      <c r="DM106" s="1288">
        <v>0</v>
      </c>
      <c r="DN106" s="473">
        <v>0</v>
      </c>
      <c r="DO106" s="473">
        <v>0</v>
      </c>
      <c r="DP106" s="473">
        <v>0</v>
      </c>
      <c r="DQ106" s="2918">
        <v>0</v>
      </c>
      <c r="DR106" s="473">
        <v>0</v>
      </c>
      <c r="DS106" s="473">
        <v>0</v>
      </c>
      <c r="DT106" s="473">
        <v>0</v>
      </c>
      <c r="DU106" s="1288">
        <v>0</v>
      </c>
      <c r="DV106" s="473">
        <v>0</v>
      </c>
      <c r="DW106" s="1612">
        <v>0</v>
      </c>
      <c r="DX106" s="1612">
        <v>0</v>
      </c>
      <c r="DY106" s="1612">
        <v>0</v>
      </c>
      <c r="DZ106" s="523">
        <v>0</v>
      </c>
      <c r="EA106" s="3011">
        <v>0</v>
      </c>
      <c r="EB106" s="247"/>
      <c r="EC106" s="247"/>
      <c r="ED106" s="247"/>
      <c r="EE106" s="247"/>
      <c r="EF106" s="247"/>
      <c r="EG106" s="247"/>
      <c r="EH106" s="247"/>
      <c r="EI106" s="247"/>
      <c r="EJ106" s="247"/>
      <c r="EK106" s="247"/>
      <c r="EL106" s="247"/>
      <c r="EM106" s="247"/>
      <c r="EN106" s="247"/>
      <c r="EO106" s="247"/>
      <c r="EP106" s="247"/>
      <c r="EQ106" s="247"/>
      <c r="ER106" s="247"/>
      <c r="ES106" s="247"/>
      <c r="ET106" s="247"/>
      <c r="EU106" s="247"/>
      <c r="EV106" s="247"/>
      <c r="EW106" s="247"/>
      <c r="EX106" s="247"/>
      <c r="EY106" s="247"/>
      <c r="EZ106" s="247"/>
      <c r="FA106" s="247"/>
      <c r="FB106" s="247"/>
      <c r="FC106" s="247"/>
      <c r="FD106" s="247"/>
      <c r="FE106" s="247"/>
      <c r="FF106" s="247"/>
      <c r="FG106" s="247"/>
      <c r="FH106" s="247"/>
      <c r="FI106" s="247"/>
      <c r="FJ106" s="247"/>
      <c r="FK106" s="247"/>
    </row>
    <row r="107" spans="1:167" ht="15.6" customHeight="1">
      <c r="A107" s="1799" t="s">
        <v>5746</v>
      </c>
      <c r="B107" s="229"/>
      <c r="C107" s="229"/>
      <c r="E107" s="1287"/>
      <c r="F107" s="473"/>
      <c r="G107" s="3058"/>
      <c r="H107" s="2946"/>
      <c r="I107" s="502"/>
      <c r="J107" s="477"/>
      <c r="K107" s="477"/>
      <c r="L107" s="477"/>
      <c r="M107" s="477"/>
      <c r="N107" s="523"/>
      <c r="O107" s="1612"/>
      <c r="P107" s="2990"/>
      <c r="S107" s="1287"/>
      <c r="T107" s="473"/>
      <c r="U107" s="3058"/>
      <c r="V107" s="3058">
        <v>0</v>
      </c>
      <c r="W107" s="2945"/>
      <c r="X107" s="477"/>
      <c r="Y107" s="3013"/>
      <c r="Z107" s="3014"/>
      <c r="AA107" s="3015"/>
      <c r="AB107" s="3013"/>
      <c r="AC107" s="3016"/>
      <c r="AD107" s="3014"/>
      <c r="AE107" s="3016"/>
      <c r="AF107" s="3016"/>
      <c r="AG107" s="3017"/>
      <c r="AH107" s="3014"/>
      <c r="AI107" s="3014"/>
      <c r="AJ107" s="3015"/>
      <c r="AK107" s="3013"/>
      <c r="AL107" s="3014"/>
      <c r="AM107" s="3016"/>
      <c r="AN107" s="3018"/>
      <c r="AO107" s="3015"/>
      <c r="AP107" s="3015"/>
      <c r="AQ107" s="3015"/>
      <c r="AR107" s="3015"/>
      <c r="AS107" s="3019"/>
      <c r="AT107" s="3020"/>
      <c r="AU107" s="3021"/>
      <c r="AV107" s="3021"/>
      <c r="AW107" s="3010">
        <v>0</v>
      </c>
      <c r="AX107" s="3011">
        <v>0</v>
      </c>
      <c r="AY107" s="5"/>
      <c r="AZ107" s="2918"/>
      <c r="BA107" s="473">
        <v>0</v>
      </c>
      <c r="BB107" s="3058"/>
      <c r="BC107" s="3058">
        <v>0</v>
      </c>
      <c r="BD107" s="2918">
        <v>0</v>
      </c>
      <c r="BE107" s="473">
        <v>0</v>
      </c>
      <c r="BF107" s="473">
        <v>0</v>
      </c>
      <c r="BG107" s="2918">
        <v>0</v>
      </c>
      <c r="BH107" s="1288">
        <v>0</v>
      </c>
      <c r="BI107" s="473">
        <v>0</v>
      </c>
      <c r="BJ107" s="1288">
        <v>0</v>
      </c>
      <c r="BK107" s="3012">
        <v>0</v>
      </c>
      <c r="BL107" s="2918">
        <v>0</v>
      </c>
      <c r="BM107" s="473">
        <v>0</v>
      </c>
      <c r="BN107" s="473">
        <v>0</v>
      </c>
      <c r="BO107" s="1288">
        <v>0</v>
      </c>
      <c r="BP107" s="473">
        <v>0</v>
      </c>
      <c r="BQ107" s="473">
        <v>0</v>
      </c>
      <c r="BR107" s="473">
        <v>0</v>
      </c>
      <c r="BS107" s="2918">
        <v>0</v>
      </c>
      <c r="BT107" s="473">
        <v>0</v>
      </c>
      <c r="BU107" s="473">
        <v>0</v>
      </c>
      <c r="BV107" s="473">
        <v>0</v>
      </c>
      <c r="BW107" s="1288">
        <v>0</v>
      </c>
      <c r="BX107" s="473">
        <v>0</v>
      </c>
      <c r="BY107" s="1612">
        <v>0</v>
      </c>
      <c r="BZ107" s="473">
        <v>0</v>
      </c>
      <c r="CA107" s="1612">
        <v>0</v>
      </c>
      <c r="CB107" s="523">
        <v>0</v>
      </c>
      <c r="CC107" s="523">
        <v>0</v>
      </c>
      <c r="CD107" s="3011">
        <v>0</v>
      </c>
      <c r="CE107" s="5"/>
      <c r="CF107" s="2918"/>
      <c r="CG107" s="473">
        <v>0</v>
      </c>
      <c r="CH107" s="3058"/>
      <c r="CI107" s="2946">
        <v>0</v>
      </c>
      <c r="CJ107" s="1612">
        <v>0</v>
      </c>
      <c r="CK107" s="1612">
        <v>0</v>
      </c>
      <c r="CL107" s="2918">
        <v>0</v>
      </c>
      <c r="CM107" s="1288">
        <v>0</v>
      </c>
      <c r="CN107" s="1612">
        <v>0</v>
      </c>
      <c r="CO107" s="1612">
        <v>0</v>
      </c>
      <c r="CP107" s="1612">
        <v>0</v>
      </c>
      <c r="CQ107" s="1612">
        <v>0</v>
      </c>
      <c r="CR107" s="1612">
        <v>0</v>
      </c>
      <c r="CS107" s="1612">
        <v>0</v>
      </c>
      <c r="CT107" s="1192">
        <v>0</v>
      </c>
      <c r="CU107" s="3011">
        <v>0</v>
      </c>
      <c r="CV107" s="5"/>
      <c r="CW107" s="5"/>
      <c r="CX107" s="2918"/>
      <c r="CY107" s="473">
        <v>0</v>
      </c>
      <c r="CZ107" s="3058"/>
      <c r="DA107" s="3058">
        <v>0</v>
      </c>
      <c r="DB107" s="2918">
        <v>0</v>
      </c>
      <c r="DC107" s="473">
        <v>0</v>
      </c>
      <c r="DD107" s="473">
        <v>0</v>
      </c>
      <c r="DE107" s="2918">
        <v>0</v>
      </c>
      <c r="DF107" s="1288">
        <v>0</v>
      </c>
      <c r="DG107" s="473">
        <v>0</v>
      </c>
      <c r="DH107" s="1288">
        <v>0</v>
      </c>
      <c r="DI107" s="3012">
        <v>0</v>
      </c>
      <c r="DJ107" s="2918">
        <v>0</v>
      </c>
      <c r="DK107" s="473">
        <v>0</v>
      </c>
      <c r="DL107" s="473">
        <v>0</v>
      </c>
      <c r="DM107" s="1288">
        <v>0</v>
      </c>
      <c r="DN107" s="473">
        <v>0</v>
      </c>
      <c r="DO107" s="473">
        <v>0</v>
      </c>
      <c r="DP107" s="473">
        <v>0</v>
      </c>
      <c r="DQ107" s="2918">
        <v>0</v>
      </c>
      <c r="DR107" s="473">
        <v>0</v>
      </c>
      <c r="DS107" s="473">
        <v>0</v>
      </c>
      <c r="DT107" s="473">
        <v>0</v>
      </c>
      <c r="DU107" s="1288">
        <v>0</v>
      </c>
      <c r="DV107" s="473">
        <v>0</v>
      </c>
      <c r="DW107" s="1612">
        <v>0</v>
      </c>
      <c r="DX107" s="1612">
        <v>0</v>
      </c>
      <c r="DY107" s="1612">
        <v>0</v>
      </c>
      <c r="DZ107" s="523">
        <v>0</v>
      </c>
      <c r="EA107" s="3011">
        <v>0</v>
      </c>
      <c r="EB107" s="247"/>
      <c r="EC107" s="247"/>
      <c r="ED107" s="247"/>
      <c r="EE107" s="247"/>
      <c r="EF107" s="247"/>
      <c r="EG107" s="247"/>
      <c r="EH107" s="247"/>
      <c r="EI107" s="247"/>
      <c r="EJ107" s="247"/>
      <c r="EK107" s="247"/>
      <c r="EL107" s="247"/>
      <c r="EM107" s="247"/>
      <c r="EN107" s="247"/>
      <c r="EO107" s="247"/>
      <c r="EP107" s="247"/>
      <c r="EQ107" s="247"/>
      <c r="ER107" s="247"/>
      <c r="ES107" s="247"/>
      <c r="ET107" s="247"/>
      <c r="EU107" s="247"/>
      <c r="EV107" s="247"/>
      <c r="EW107" s="247"/>
      <c r="EX107" s="247"/>
      <c r="EY107" s="247"/>
      <c r="EZ107" s="247"/>
      <c r="FA107" s="247"/>
      <c r="FB107" s="247"/>
      <c r="FC107" s="247"/>
      <c r="FD107" s="247"/>
      <c r="FE107" s="247"/>
      <c r="FF107" s="247"/>
      <c r="FG107" s="247"/>
      <c r="FH107" s="247"/>
      <c r="FI107" s="247"/>
      <c r="FJ107" s="247"/>
      <c r="FK107" s="247"/>
    </row>
    <row r="108" spans="1:167" ht="15.6" customHeight="1">
      <c r="A108" s="1799" t="s">
        <v>5746</v>
      </c>
      <c r="B108" s="171"/>
      <c r="C108" s="171"/>
      <c r="E108" s="1287"/>
      <c r="F108" s="473"/>
      <c r="G108" s="3058"/>
      <c r="H108" s="3091"/>
      <c r="I108" s="502"/>
      <c r="J108" s="477"/>
      <c r="K108" s="477"/>
      <c r="L108" s="477"/>
      <c r="M108" s="477"/>
      <c r="N108" s="523"/>
      <c r="O108" s="1612"/>
      <c r="P108" s="2990"/>
      <c r="S108" s="1287"/>
      <c r="T108" s="473"/>
      <c r="U108" s="3058"/>
      <c r="V108" s="3058">
        <v>0</v>
      </c>
      <c r="W108" s="2945"/>
      <c r="X108" s="477"/>
      <c r="Y108" s="3013"/>
      <c r="Z108" s="3014"/>
      <c r="AA108" s="3015"/>
      <c r="AB108" s="3013"/>
      <c r="AC108" s="3016"/>
      <c r="AD108" s="3014"/>
      <c r="AE108" s="3016"/>
      <c r="AF108" s="3016"/>
      <c r="AG108" s="3017"/>
      <c r="AH108" s="3014"/>
      <c r="AI108" s="3014"/>
      <c r="AJ108" s="3015"/>
      <c r="AK108" s="3013"/>
      <c r="AL108" s="3014"/>
      <c r="AM108" s="3016"/>
      <c r="AN108" s="3018"/>
      <c r="AO108" s="3015"/>
      <c r="AP108" s="3015"/>
      <c r="AQ108" s="3015"/>
      <c r="AR108" s="3015"/>
      <c r="AS108" s="3019"/>
      <c r="AT108" s="3020"/>
      <c r="AU108" s="3021"/>
      <c r="AV108" s="3021"/>
      <c r="AW108" s="3010">
        <v>0</v>
      </c>
      <c r="AX108" s="3011">
        <v>0</v>
      </c>
      <c r="AY108" s="5"/>
      <c r="AZ108" s="2918"/>
      <c r="BA108" s="473">
        <v>0</v>
      </c>
      <c r="BB108" s="3058"/>
      <c r="BC108" s="3058">
        <v>0</v>
      </c>
      <c r="BD108" s="2918">
        <v>0</v>
      </c>
      <c r="BE108" s="473">
        <v>0</v>
      </c>
      <c r="BF108" s="473">
        <v>0</v>
      </c>
      <c r="BG108" s="2918">
        <v>0</v>
      </c>
      <c r="BH108" s="1288">
        <v>0</v>
      </c>
      <c r="BI108" s="473">
        <v>0</v>
      </c>
      <c r="BJ108" s="1288">
        <v>0</v>
      </c>
      <c r="BK108" s="3012">
        <v>0</v>
      </c>
      <c r="BL108" s="2918">
        <v>0</v>
      </c>
      <c r="BM108" s="473">
        <v>0</v>
      </c>
      <c r="BN108" s="473">
        <v>0</v>
      </c>
      <c r="BO108" s="1288">
        <v>0</v>
      </c>
      <c r="BP108" s="473">
        <v>0</v>
      </c>
      <c r="BQ108" s="473">
        <v>0</v>
      </c>
      <c r="BR108" s="473">
        <v>0</v>
      </c>
      <c r="BS108" s="2918">
        <v>0</v>
      </c>
      <c r="BT108" s="473">
        <v>0</v>
      </c>
      <c r="BU108" s="473">
        <v>0</v>
      </c>
      <c r="BV108" s="473">
        <v>0</v>
      </c>
      <c r="BW108" s="1288">
        <v>0</v>
      </c>
      <c r="BX108" s="473">
        <v>0</v>
      </c>
      <c r="BY108" s="1612">
        <v>0</v>
      </c>
      <c r="BZ108" s="473">
        <v>0</v>
      </c>
      <c r="CA108" s="1612">
        <v>0</v>
      </c>
      <c r="CB108" s="523">
        <v>0</v>
      </c>
      <c r="CC108" s="523">
        <v>0</v>
      </c>
      <c r="CD108" s="3011">
        <v>0</v>
      </c>
      <c r="CE108" s="5"/>
      <c r="CF108" s="2918"/>
      <c r="CG108" s="473">
        <v>0</v>
      </c>
      <c r="CH108" s="3058"/>
      <c r="CI108" s="2946">
        <v>0</v>
      </c>
      <c r="CJ108" s="1612">
        <v>0</v>
      </c>
      <c r="CK108" s="1612">
        <v>0</v>
      </c>
      <c r="CL108" s="2918">
        <v>0</v>
      </c>
      <c r="CM108" s="1288">
        <v>0</v>
      </c>
      <c r="CN108" s="1612">
        <v>0</v>
      </c>
      <c r="CO108" s="1612">
        <v>0</v>
      </c>
      <c r="CP108" s="1612">
        <v>0</v>
      </c>
      <c r="CQ108" s="1612">
        <v>0</v>
      </c>
      <c r="CR108" s="1612">
        <v>0</v>
      </c>
      <c r="CS108" s="1612">
        <v>0</v>
      </c>
      <c r="CT108" s="1192">
        <v>0</v>
      </c>
      <c r="CU108" s="3011">
        <v>0</v>
      </c>
      <c r="CV108" s="5"/>
      <c r="CW108" s="5"/>
      <c r="CX108" s="2918"/>
      <c r="CY108" s="473">
        <v>0</v>
      </c>
      <c r="CZ108" s="3058"/>
      <c r="DA108" s="3058">
        <v>0</v>
      </c>
      <c r="DB108" s="2918">
        <v>0</v>
      </c>
      <c r="DC108" s="473">
        <v>0</v>
      </c>
      <c r="DD108" s="473">
        <v>0</v>
      </c>
      <c r="DE108" s="2918">
        <v>0</v>
      </c>
      <c r="DF108" s="1288">
        <v>0</v>
      </c>
      <c r="DG108" s="473">
        <v>0</v>
      </c>
      <c r="DH108" s="1288">
        <v>0</v>
      </c>
      <c r="DI108" s="3012">
        <v>0</v>
      </c>
      <c r="DJ108" s="2918">
        <v>0</v>
      </c>
      <c r="DK108" s="473">
        <v>0</v>
      </c>
      <c r="DL108" s="473">
        <v>0</v>
      </c>
      <c r="DM108" s="1288">
        <v>0</v>
      </c>
      <c r="DN108" s="473">
        <v>0</v>
      </c>
      <c r="DO108" s="473">
        <v>0</v>
      </c>
      <c r="DP108" s="473">
        <v>0</v>
      </c>
      <c r="DQ108" s="2918">
        <v>0</v>
      </c>
      <c r="DR108" s="473">
        <v>0</v>
      </c>
      <c r="DS108" s="473">
        <v>0</v>
      </c>
      <c r="DT108" s="473">
        <v>0</v>
      </c>
      <c r="DU108" s="1288">
        <v>0</v>
      </c>
      <c r="DV108" s="473">
        <v>0</v>
      </c>
      <c r="DW108" s="1612">
        <v>0</v>
      </c>
      <c r="DX108" s="1612">
        <v>0</v>
      </c>
      <c r="DY108" s="1612">
        <v>0</v>
      </c>
      <c r="DZ108" s="523">
        <v>0</v>
      </c>
      <c r="EA108" s="3011">
        <v>0</v>
      </c>
      <c r="EB108" s="247"/>
      <c r="EC108" s="247"/>
      <c r="ED108" s="247"/>
      <c r="EE108" s="247"/>
      <c r="EF108" s="247"/>
      <c r="EG108" s="247"/>
      <c r="EH108" s="247"/>
      <c r="EI108" s="247"/>
      <c r="EJ108" s="247"/>
      <c r="EK108" s="247"/>
      <c r="EL108" s="247"/>
      <c r="EM108" s="247"/>
      <c r="EN108" s="247"/>
      <c r="EO108" s="247"/>
      <c r="EP108" s="247"/>
      <c r="EQ108" s="247"/>
      <c r="ER108" s="247"/>
      <c r="ES108" s="247"/>
      <c r="ET108" s="247"/>
      <c r="EU108" s="247"/>
      <c r="EV108" s="247"/>
      <c r="EW108" s="247"/>
      <c r="EX108" s="247"/>
      <c r="EY108" s="247"/>
      <c r="EZ108" s="247"/>
      <c r="FA108" s="247"/>
      <c r="FB108" s="247"/>
      <c r="FC108" s="247"/>
      <c r="FD108" s="247"/>
      <c r="FE108" s="247"/>
      <c r="FF108" s="247"/>
      <c r="FG108" s="247"/>
      <c r="FH108" s="247"/>
      <c r="FI108" s="247"/>
      <c r="FJ108" s="247"/>
      <c r="FK108" s="247"/>
    </row>
    <row r="109" spans="1:167" ht="15.6" customHeight="1">
      <c r="A109" s="1799" t="s">
        <v>5746</v>
      </c>
      <c r="B109" s="171"/>
      <c r="C109" s="171"/>
      <c r="E109" s="1287"/>
      <c r="F109" s="473"/>
      <c r="G109" s="3058"/>
      <c r="H109" s="1288"/>
      <c r="I109" s="502"/>
      <c r="J109" s="477"/>
      <c r="K109" s="477"/>
      <c r="L109" s="477"/>
      <c r="M109" s="477"/>
      <c r="N109" s="523"/>
      <c r="O109" s="1612"/>
      <c r="P109" s="2990"/>
      <c r="S109" s="1287"/>
      <c r="T109" s="473"/>
      <c r="U109" s="3058">
        <v>0</v>
      </c>
      <c r="V109" s="473"/>
      <c r="W109" s="2945"/>
      <c r="X109" s="477"/>
      <c r="Y109" s="3013"/>
      <c r="Z109" s="3014"/>
      <c r="AA109" s="3015"/>
      <c r="AB109" s="3013"/>
      <c r="AC109" s="3016"/>
      <c r="AD109" s="3014"/>
      <c r="AE109" s="3016"/>
      <c r="AF109" s="3016"/>
      <c r="AG109" s="3017"/>
      <c r="AH109" s="3014"/>
      <c r="AI109" s="3014"/>
      <c r="AJ109" s="3015"/>
      <c r="AK109" s="3013"/>
      <c r="AL109" s="3014"/>
      <c r="AM109" s="3016"/>
      <c r="AN109" s="3018"/>
      <c r="AO109" s="3015"/>
      <c r="AP109" s="3015"/>
      <c r="AQ109" s="3015"/>
      <c r="AR109" s="3015"/>
      <c r="AS109" s="3019"/>
      <c r="AT109" s="3020"/>
      <c r="AU109" s="3021"/>
      <c r="AV109" s="3021"/>
      <c r="AW109" s="3010">
        <v>0</v>
      </c>
      <c r="AX109" s="3011">
        <v>0</v>
      </c>
      <c r="AY109" s="5"/>
      <c r="AZ109" s="2918"/>
      <c r="BA109" s="473">
        <v>0</v>
      </c>
      <c r="BB109" s="3058"/>
      <c r="BC109" s="473"/>
      <c r="BD109" s="2918">
        <v>0</v>
      </c>
      <c r="BE109" s="473">
        <v>0</v>
      </c>
      <c r="BF109" s="473">
        <v>0</v>
      </c>
      <c r="BG109" s="2918">
        <v>0</v>
      </c>
      <c r="BH109" s="1288">
        <v>0</v>
      </c>
      <c r="BI109" s="473">
        <v>0</v>
      </c>
      <c r="BJ109" s="1288">
        <v>0</v>
      </c>
      <c r="BK109" s="3012">
        <v>0</v>
      </c>
      <c r="BL109" s="2918">
        <v>0</v>
      </c>
      <c r="BM109" s="473">
        <v>0</v>
      </c>
      <c r="BN109" s="473">
        <v>0</v>
      </c>
      <c r="BO109" s="1288">
        <v>0</v>
      </c>
      <c r="BP109" s="473">
        <v>0</v>
      </c>
      <c r="BQ109" s="473">
        <v>0</v>
      </c>
      <c r="BR109" s="473">
        <v>0</v>
      </c>
      <c r="BS109" s="2918">
        <v>0</v>
      </c>
      <c r="BT109" s="473">
        <v>0</v>
      </c>
      <c r="BU109" s="473">
        <v>0</v>
      </c>
      <c r="BV109" s="473">
        <v>0</v>
      </c>
      <c r="BW109" s="1288">
        <v>0</v>
      </c>
      <c r="BX109" s="473">
        <v>0</v>
      </c>
      <c r="BY109" s="1612">
        <v>0</v>
      </c>
      <c r="BZ109" s="473">
        <v>0</v>
      </c>
      <c r="CA109" s="1612">
        <v>0</v>
      </c>
      <c r="CB109" s="523">
        <v>0</v>
      </c>
      <c r="CC109" s="523">
        <v>0</v>
      </c>
      <c r="CD109" s="3011">
        <v>0</v>
      </c>
      <c r="CE109" s="5"/>
      <c r="CF109" s="2918"/>
      <c r="CG109" s="473">
        <v>0</v>
      </c>
      <c r="CH109" s="3058"/>
      <c r="CI109" s="1288"/>
      <c r="CJ109" s="1612">
        <v>0</v>
      </c>
      <c r="CK109" s="1612">
        <v>0</v>
      </c>
      <c r="CL109" s="2918">
        <v>0</v>
      </c>
      <c r="CM109" s="1288">
        <v>0</v>
      </c>
      <c r="CN109" s="1612">
        <v>0</v>
      </c>
      <c r="CO109" s="1612">
        <v>0</v>
      </c>
      <c r="CP109" s="1612">
        <v>0</v>
      </c>
      <c r="CQ109" s="1612">
        <v>0</v>
      </c>
      <c r="CR109" s="1612">
        <v>0</v>
      </c>
      <c r="CS109" s="1612">
        <v>0</v>
      </c>
      <c r="CT109" s="1192">
        <v>0</v>
      </c>
      <c r="CU109" s="3011">
        <v>0</v>
      </c>
      <c r="CV109" s="5"/>
      <c r="CW109" s="5"/>
      <c r="CX109" s="2918"/>
      <c r="CY109" s="473">
        <v>0</v>
      </c>
      <c r="CZ109" s="3058"/>
      <c r="DA109" s="473"/>
      <c r="DB109" s="2918">
        <v>0</v>
      </c>
      <c r="DC109" s="473">
        <v>0</v>
      </c>
      <c r="DD109" s="473">
        <v>0</v>
      </c>
      <c r="DE109" s="2918">
        <v>0</v>
      </c>
      <c r="DF109" s="1288">
        <v>0</v>
      </c>
      <c r="DG109" s="473">
        <v>0</v>
      </c>
      <c r="DH109" s="1288">
        <v>0</v>
      </c>
      <c r="DI109" s="3012">
        <v>0</v>
      </c>
      <c r="DJ109" s="2918">
        <v>0</v>
      </c>
      <c r="DK109" s="473">
        <v>0</v>
      </c>
      <c r="DL109" s="473">
        <v>0</v>
      </c>
      <c r="DM109" s="1288">
        <v>0</v>
      </c>
      <c r="DN109" s="473">
        <v>0</v>
      </c>
      <c r="DO109" s="473">
        <v>0</v>
      </c>
      <c r="DP109" s="473">
        <v>0</v>
      </c>
      <c r="DQ109" s="2918">
        <v>0</v>
      </c>
      <c r="DR109" s="473">
        <v>0</v>
      </c>
      <c r="DS109" s="473">
        <v>0</v>
      </c>
      <c r="DT109" s="473">
        <v>0</v>
      </c>
      <c r="DU109" s="1288">
        <v>0</v>
      </c>
      <c r="DV109" s="473">
        <v>0</v>
      </c>
      <c r="DW109" s="1612">
        <v>0</v>
      </c>
      <c r="DX109" s="1612">
        <v>0</v>
      </c>
      <c r="DY109" s="1612">
        <v>0</v>
      </c>
      <c r="DZ109" s="523">
        <v>0</v>
      </c>
      <c r="EA109" s="3011">
        <v>0</v>
      </c>
      <c r="EB109" s="247"/>
      <c r="EC109" s="247"/>
      <c r="ED109" s="247"/>
      <c r="EE109" s="247"/>
      <c r="EF109" s="247"/>
      <c r="EG109" s="247"/>
      <c r="EH109" s="247"/>
      <c r="EI109" s="247"/>
      <c r="EJ109" s="247"/>
      <c r="EK109" s="247"/>
      <c r="EL109" s="247"/>
      <c r="EM109" s="247"/>
      <c r="EN109" s="247"/>
      <c r="EO109" s="247"/>
      <c r="EP109" s="247"/>
      <c r="EQ109" s="247"/>
      <c r="ER109" s="247"/>
      <c r="ES109" s="247"/>
      <c r="ET109" s="247"/>
      <c r="EU109" s="247"/>
      <c r="EV109" s="247"/>
      <c r="EW109" s="247"/>
      <c r="EX109" s="247"/>
      <c r="EY109" s="247"/>
      <c r="EZ109" s="247"/>
      <c r="FA109" s="247"/>
      <c r="FB109" s="247"/>
      <c r="FC109" s="247"/>
      <c r="FD109" s="247"/>
      <c r="FE109" s="247"/>
      <c r="FF109" s="247"/>
      <c r="FG109" s="247"/>
      <c r="FH109" s="247"/>
      <c r="FI109" s="247"/>
      <c r="FJ109" s="247"/>
      <c r="FK109" s="247"/>
    </row>
    <row r="110" spans="1:167" ht="15.6" customHeight="1">
      <c r="A110" s="1799" t="s">
        <v>5746</v>
      </c>
      <c r="B110" s="171"/>
      <c r="C110" s="171"/>
      <c r="E110" s="1287"/>
      <c r="F110" s="473"/>
      <c r="G110" s="3058"/>
      <c r="H110" s="1288"/>
      <c r="I110" s="502"/>
      <c r="J110" s="477"/>
      <c r="K110" s="477"/>
      <c r="L110" s="477"/>
      <c r="M110" s="477"/>
      <c r="N110" s="523"/>
      <c r="O110" s="1612"/>
      <c r="P110" s="2990"/>
      <c r="S110" s="1287"/>
      <c r="T110" s="473">
        <v>0</v>
      </c>
      <c r="U110" s="3058"/>
      <c r="V110" s="473"/>
      <c r="W110" s="2945"/>
      <c r="X110" s="477"/>
      <c r="Y110" s="3035"/>
      <c r="Z110" s="3036"/>
      <c r="AA110" s="3036"/>
      <c r="AB110" s="3035"/>
      <c r="AC110" s="3037"/>
      <c r="AD110" s="3036"/>
      <c r="AE110" s="3037"/>
      <c r="AF110" s="3037"/>
      <c r="AG110" s="3036"/>
      <c r="AH110" s="3036"/>
      <c r="AI110" s="3036"/>
      <c r="AJ110" s="3036"/>
      <c r="AK110" s="3035"/>
      <c r="AL110" s="3036"/>
      <c r="AM110" s="3037"/>
      <c r="AN110" s="3036"/>
      <c r="AO110" s="3036"/>
      <c r="AP110" s="3036"/>
      <c r="AQ110" s="3036"/>
      <c r="AR110" s="3036"/>
      <c r="AS110" s="3035"/>
      <c r="AT110" s="2795"/>
      <c r="AU110" s="3037"/>
      <c r="AV110" s="3037"/>
      <c r="AW110" s="3010">
        <v>0</v>
      </c>
      <c r="AX110" s="3011">
        <v>0</v>
      </c>
      <c r="AY110" s="5"/>
      <c r="AZ110" s="2918"/>
      <c r="BA110" s="473">
        <v>0</v>
      </c>
      <c r="BB110" s="473"/>
      <c r="BC110" s="473"/>
      <c r="BD110" s="2918">
        <v>0</v>
      </c>
      <c r="BE110" s="473">
        <v>0</v>
      </c>
      <c r="BF110" s="473">
        <v>0</v>
      </c>
      <c r="BG110" s="2918">
        <v>0</v>
      </c>
      <c r="BH110" s="1288">
        <v>0</v>
      </c>
      <c r="BI110" s="473">
        <v>0</v>
      </c>
      <c r="BJ110" s="1288">
        <v>0</v>
      </c>
      <c r="BK110" s="3012">
        <v>0</v>
      </c>
      <c r="BL110" s="2918">
        <v>0</v>
      </c>
      <c r="BM110" s="473">
        <v>0</v>
      </c>
      <c r="BN110" s="473">
        <v>0</v>
      </c>
      <c r="BO110" s="1288">
        <v>0</v>
      </c>
      <c r="BP110" s="473">
        <v>0</v>
      </c>
      <c r="BQ110" s="473">
        <v>0</v>
      </c>
      <c r="BR110" s="473">
        <v>0</v>
      </c>
      <c r="BS110" s="2918">
        <v>0</v>
      </c>
      <c r="BT110" s="473">
        <v>0</v>
      </c>
      <c r="BU110" s="473">
        <v>0</v>
      </c>
      <c r="BV110" s="473">
        <v>0</v>
      </c>
      <c r="BW110" s="1288">
        <v>0</v>
      </c>
      <c r="BX110" s="473">
        <v>0</v>
      </c>
      <c r="BY110" s="1612">
        <v>0</v>
      </c>
      <c r="BZ110" s="473">
        <v>0</v>
      </c>
      <c r="CA110" s="1612">
        <v>0</v>
      </c>
      <c r="CB110" s="523">
        <v>0</v>
      </c>
      <c r="CC110" s="523">
        <v>0</v>
      </c>
      <c r="CD110" s="3011">
        <v>0</v>
      </c>
      <c r="CE110" s="5"/>
      <c r="CF110" s="2918"/>
      <c r="CG110" s="473">
        <v>0</v>
      </c>
      <c r="CH110" s="473"/>
      <c r="CI110" s="1288"/>
      <c r="CJ110" s="1612">
        <v>0</v>
      </c>
      <c r="CK110" s="1612">
        <v>0</v>
      </c>
      <c r="CL110" s="2918">
        <v>0</v>
      </c>
      <c r="CM110" s="1288">
        <v>0</v>
      </c>
      <c r="CN110" s="1612">
        <v>0</v>
      </c>
      <c r="CO110" s="1612">
        <v>0</v>
      </c>
      <c r="CP110" s="1612">
        <v>0</v>
      </c>
      <c r="CQ110" s="1612">
        <v>0</v>
      </c>
      <c r="CR110" s="1612">
        <v>0</v>
      </c>
      <c r="CS110" s="1612">
        <v>0</v>
      </c>
      <c r="CT110" s="1192">
        <v>0</v>
      </c>
      <c r="CU110" s="3011">
        <v>0</v>
      </c>
      <c r="CV110" s="5"/>
      <c r="CW110" s="5"/>
      <c r="CX110" s="2918"/>
      <c r="CY110" s="473">
        <v>0</v>
      </c>
      <c r="CZ110" s="473"/>
      <c r="DA110" s="473"/>
      <c r="DB110" s="2918">
        <v>0</v>
      </c>
      <c r="DC110" s="473">
        <v>0</v>
      </c>
      <c r="DD110" s="473">
        <v>0</v>
      </c>
      <c r="DE110" s="2918">
        <v>0</v>
      </c>
      <c r="DF110" s="1288">
        <v>0</v>
      </c>
      <c r="DG110" s="473">
        <v>0</v>
      </c>
      <c r="DH110" s="1288">
        <v>0</v>
      </c>
      <c r="DI110" s="3012">
        <v>0</v>
      </c>
      <c r="DJ110" s="2918">
        <v>0</v>
      </c>
      <c r="DK110" s="473">
        <v>0</v>
      </c>
      <c r="DL110" s="473">
        <v>0</v>
      </c>
      <c r="DM110" s="1288">
        <v>0</v>
      </c>
      <c r="DN110" s="473">
        <v>0</v>
      </c>
      <c r="DO110" s="473">
        <v>0</v>
      </c>
      <c r="DP110" s="473">
        <v>0</v>
      </c>
      <c r="DQ110" s="2918">
        <v>0</v>
      </c>
      <c r="DR110" s="473">
        <v>0</v>
      </c>
      <c r="DS110" s="473">
        <v>0</v>
      </c>
      <c r="DT110" s="473">
        <v>0</v>
      </c>
      <c r="DU110" s="1288">
        <v>0</v>
      </c>
      <c r="DV110" s="473">
        <v>0</v>
      </c>
      <c r="DW110" s="1612">
        <v>0</v>
      </c>
      <c r="DX110" s="1612">
        <v>0</v>
      </c>
      <c r="DY110" s="1612">
        <v>0</v>
      </c>
      <c r="DZ110" s="523">
        <v>0</v>
      </c>
      <c r="EA110" s="3011">
        <v>0</v>
      </c>
      <c r="EB110" s="247"/>
      <c r="EC110" s="247"/>
      <c r="ED110" s="247"/>
      <c r="EE110" s="247"/>
      <c r="EF110" s="247"/>
      <c r="EG110" s="247"/>
      <c r="EH110" s="247"/>
      <c r="EI110" s="247"/>
      <c r="EJ110" s="247"/>
      <c r="EK110" s="247"/>
      <c r="EL110" s="247"/>
      <c r="EM110" s="247"/>
      <c r="EN110" s="247"/>
      <c r="EO110" s="247"/>
      <c r="EP110" s="247"/>
      <c r="EQ110" s="247"/>
      <c r="ER110" s="247"/>
      <c r="ES110" s="247"/>
      <c r="ET110" s="247"/>
      <c r="EU110" s="247"/>
      <c r="EV110" s="247"/>
      <c r="EW110" s="247"/>
      <c r="EX110" s="247"/>
      <c r="EY110" s="247"/>
      <c r="EZ110" s="247"/>
      <c r="FA110" s="247"/>
      <c r="FB110" s="247"/>
      <c r="FC110" s="247"/>
      <c r="FD110" s="247"/>
      <c r="FE110" s="247"/>
      <c r="FF110" s="247"/>
      <c r="FG110" s="247"/>
      <c r="FH110" s="247"/>
      <c r="FI110" s="247"/>
      <c r="FJ110" s="247"/>
      <c r="FK110" s="247"/>
    </row>
    <row r="111" spans="1:167" ht="15.6" customHeight="1">
      <c r="A111" s="1799" t="s">
        <v>5746</v>
      </c>
      <c r="B111" s="171"/>
      <c r="C111" s="171"/>
      <c r="E111" s="1287"/>
      <c r="F111" s="473"/>
      <c r="G111" s="3058"/>
      <c r="H111" s="1288"/>
      <c r="I111" s="502"/>
      <c r="J111" s="477"/>
      <c r="K111" s="477"/>
      <c r="L111" s="477"/>
      <c r="M111" s="477"/>
      <c r="N111" s="523"/>
      <c r="O111" s="1612"/>
      <c r="P111" s="2990"/>
      <c r="S111" s="1287"/>
      <c r="T111" s="473"/>
      <c r="U111" s="3058">
        <v>0</v>
      </c>
      <c r="V111" s="473"/>
      <c r="W111" s="2945"/>
      <c r="X111" s="477"/>
      <c r="Y111" s="3013"/>
      <c r="Z111" s="3014"/>
      <c r="AA111" s="3015"/>
      <c r="AB111" s="3013"/>
      <c r="AC111" s="3016"/>
      <c r="AD111" s="3014"/>
      <c r="AE111" s="3016"/>
      <c r="AF111" s="3016"/>
      <c r="AG111" s="3017"/>
      <c r="AH111" s="3014"/>
      <c r="AI111" s="3014"/>
      <c r="AJ111" s="3015"/>
      <c r="AK111" s="3013"/>
      <c r="AL111" s="3014"/>
      <c r="AM111" s="3016"/>
      <c r="AN111" s="3018"/>
      <c r="AO111" s="3015"/>
      <c r="AP111" s="3015"/>
      <c r="AQ111" s="3015"/>
      <c r="AR111" s="3015"/>
      <c r="AS111" s="3019"/>
      <c r="AT111" s="3020"/>
      <c r="AU111" s="3021"/>
      <c r="AV111" s="3021"/>
      <c r="AW111" s="3010">
        <v>0</v>
      </c>
      <c r="AX111" s="3011">
        <v>0</v>
      </c>
      <c r="AY111" s="5"/>
      <c r="AZ111" s="2918"/>
      <c r="BA111" s="473">
        <v>0</v>
      </c>
      <c r="BB111" s="3058"/>
      <c r="BC111" s="473"/>
      <c r="BD111" s="2918">
        <v>0</v>
      </c>
      <c r="BE111" s="473">
        <v>0</v>
      </c>
      <c r="BF111" s="473">
        <v>0</v>
      </c>
      <c r="BG111" s="2918">
        <v>0</v>
      </c>
      <c r="BH111" s="1288">
        <v>0</v>
      </c>
      <c r="BI111" s="473">
        <v>0</v>
      </c>
      <c r="BJ111" s="1288">
        <v>0</v>
      </c>
      <c r="BK111" s="3012">
        <v>0</v>
      </c>
      <c r="BL111" s="2918">
        <v>0</v>
      </c>
      <c r="BM111" s="473">
        <v>0</v>
      </c>
      <c r="BN111" s="473">
        <v>0</v>
      </c>
      <c r="BO111" s="1288">
        <v>0</v>
      </c>
      <c r="BP111" s="473">
        <v>0</v>
      </c>
      <c r="BQ111" s="473">
        <v>0</v>
      </c>
      <c r="BR111" s="473">
        <v>0</v>
      </c>
      <c r="BS111" s="2918">
        <v>0</v>
      </c>
      <c r="BT111" s="473">
        <v>0</v>
      </c>
      <c r="BU111" s="473">
        <v>0</v>
      </c>
      <c r="BV111" s="473">
        <v>0</v>
      </c>
      <c r="BW111" s="1288">
        <v>0</v>
      </c>
      <c r="BX111" s="473">
        <v>0</v>
      </c>
      <c r="BY111" s="1612">
        <v>0</v>
      </c>
      <c r="BZ111" s="473">
        <v>0</v>
      </c>
      <c r="CA111" s="1612">
        <v>0</v>
      </c>
      <c r="CB111" s="523">
        <v>0</v>
      </c>
      <c r="CC111" s="523">
        <v>0</v>
      </c>
      <c r="CD111" s="3011">
        <v>0</v>
      </c>
      <c r="CE111" s="5"/>
      <c r="CF111" s="2918"/>
      <c r="CG111" s="473">
        <v>0</v>
      </c>
      <c r="CH111" s="3058"/>
      <c r="CI111" s="1288"/>
      <c r="CJ111" s="1612">
        <v>0</v>
      </c>
      <c r="CK111" s="1612">
        <v>0</v>
      </c>
      <c r="CL111" s="2918">
        <v>0</v>
      </c>
      <c r="CM111" s="1288">
        <v>0</v>
      </c>
      <c r="CN111" s="1612">
        <v>0</v>
      </c>
      <c r="CO111" s="1612">
        <v>0</v>
      </c>
      <c r="CP111" s="1612">
        <v>0</v>
      </c>
      <c r="CQ111" s="1612">
        <v>0</v>
      </c>
      <c r="CR111" s="1612">
        <v>0</v>
      </c>
      <c r="CS111" s="1612">
        <v>0</v>
      </c>
      <c r="CT111" s="1192">
        <v>0</v>
      </c>
      <c r="CU111" s="3011">
        <v>0</v>
      </c>
      <c r="CV111" s="5"/>
      <c r="CW111" s="5"/>
      <c r="CX111" s="2918"/>
      <c r="CY111" s="473">
        <v>0</v>
      </c>
      <c r="CZ111" s="3058"/>
      <c r="DA111" s="473"/>
      <c r="DB111" s="2918">
        <v>0</v>
      </c>
      <c r="DC111" s="473">
        <v>0</v>
      </c>
      <c r="DD111" s="473">
        <v>0</v>
      </c>
      <c r="DE111" s="2918">
        <v>0</v>
      </c>
      <c r="DF111" s="1288">
        <v>0</v>
      </c>
      <c r="DG111" s="473">
        <v>0</v>
      </c>
      <c r="DH111" s="1288">
        <v>0</v>
      </c>
      <c r="DI111" s="3012">
        <v>0</v>
      </c>
      <c r="DJ111" s="2918">
        <v>0</v>
      </c>
      <c r="DK111" s="473">
        <v>0</v>
      </c>
      <c r="DL111" s="473">
        <v>0</v>
      </c>
      <c r="DM111" s="1288">
        <v>0</v>
      </c>
      <c r="DN111" s="473">
        <v>0</v>
      </c>
      <c r="DO111" s="473">
        <v>0</v>
      </c>
      <c r="DP111" s="473">
        <v>0</v>
      </c>
      <c r="DQ111" s="2918">
        <v>0</v>
      </c>
      <c r="DR111" s="473">
        <v>0</v>
      </c>
      <c r="DS111" s="473">
        <v>0</v>
      </c>
      <c r="DT111" s="473">
        <v>0</v>
      </c>
      <c r="DU111" s="1288">
        <v>0</v>
      </c>
      <c r="DV111" s="473">
        <v>0</v>
      </c>
      <c r="DW111" s="1612">
        <v>0</v>
      </c>
      <c r="DX111" s="1612">
        <v>0</v>
      </c>
      <c r="DY111" s="1612">
        <v>0</v>
      </c>
      <c r="DZ111" s="523">
        <v>0</v>
      </c>
      <c r="EA111" s="3011">
        <v>0</v>
      </c>
      <c r="EB111" s="247"/>
      <c r="EC111" s="247"/>
      <c r="ED111" s="247"/>
      <c r="EE111" s="247"/>
      <c r="EF111" s="247"/>
      <c r="EG111" s="247"/>
      <c r="EH111" s="247"/>
      <c r="EI111" s="247"/>
      <c r="EJ111" s="247"/>
      <c r="EK111" s="247"/>
      <c r="EL111" s="247"/>
      <c r="EM111" s="247"/>
      <c r="EN111" s="247"/>
      <c r="EO111" s="247"/>
      <c r="EP111" s="247"/>
      <c r="EQ111" s="247"/>
      <c r="ER111" s="247"/>
      <c r="ES111" s="247"/>
      <c r="ET111" s="247"/>
      <c r="EU111" s="247"/>
      <c r="EV111" s="247"/>
      <c r="EW111" s="247"/>
      <c r="EX111" s="247"/>
      <c r="EY111" s="247"/>
      <c r="EZ111" s="247"/>
      <c r="FA111" s="247"/>
      <c r="FB111" s="247"/>
      <c r="FC111" s="247"/>
      <c r="FD111" s="247"/>
      <c r="FE111" s="247"/>
      <c r="FF111" s="247"/>
      <c r="FG111" s="247"/>
      <c r="FH111" s="247"/>
      <c r="FI111" s="247"/>
      <c r="FJ111" s="247"/>
      <c r="FK111" s="247"/>
    </row>
    <row r="112" spans="1:167" ht="15.6" customHeight="1">
      <c r="A112" s="1799" t="s">
        <v>5746</v>
      </c>
      <c r="B112" s="171"/>
      <c r="C112" s="171"/>
      <c r="E112" s="1287"/>
      <c r="F112" s="473"/>
      <c r="G112" s="3058"/>
      <c r="H112" s="1288"/>
      <c r="I112" s="502"/>
      <c r="J112" s="477"/>
      <c r="K112" s="477"/>
      <c r="L112" s="477"/>
      <c r="M112" s="477"/>
      <c r="N112" s="523"/>
      <c r="O112" s="1612"/>
      <c r="P112" s="2990"/>
      <c r="S112" s="1287"/>
      <c r="T112" s="473"/>
      <c r="U112" s="3058">
        <v>0</v>
      </c>
      <c r="V112" s="473"/>
      <c r="W112" s="2945"/>
      <c r="X112" s="477"/>
      <c r="Y112" s="3013"/>
      <c r="Z112" s="3014"/>
      <c r="AA112" s="3015"/>
      <c r="AB112" s="3013"/>
      <c r="AC112" s="3016"/>
      <c r="AD112" s="3014"/>
      <c r="AE112" s="3016"/>
      <c r="AF112" s="3016"/>
      <c r="AG112" s="3017"/>
      <c r="AH112" s="3014"/>
      <c r="AI112" s="3014"/>
      <c r="AJ112" s="3015"/>
      <c r="AK112" s="3013"/>
      <c r="AL112" s="3014"/>
      <c r="AM112" s="3016"/>
      <c r="AN112" s="3018"/>
      <c r="AO112" s="3015"/>
      <c r="AP112" s="3015"/>
      <c r="AQ112" s="3015"/>
      <c r="AR112" s="3015"/>
      <c r="AS112" s="3019"/>
      <c r="AT112" s="3020"/>
      <c r="AU112" s="3021"/>
      <c r="AV112" s="3021"/>
      <c r="AW112" s="3010">
        <v>0</v>
      </c>
      <c r="AX112" s="3011">
        <v>0</v>
      </c>
      <c r="AY112" s="5"/>
      <c r="AZ112" s="2918"/>
      <c r="BA112" s="473">
        <v>0</v>
      </c>
      <c r="BB112" s="3058"/>
      <c r="BC112" s="473"/>
      <c r="BD112" s="2918">
        <v>0</v>
      </c>
      <c r="BE112" s="473">
        <v>0</v>
      </c>
      <c r="BF112" s="473">
        <v>0</v>
      </c>
      <c r="BG112" s="2918">
        <v>0</v>
      </c>
      <c r="BH112" s="1288">
        <v>0</v>
      </c>
      <c r="BI112" s="473">
        <v>0</v>
      </c>
      <c r="BJ112" s="1288">
        <v>0</v>
      </c>
      <c r="BK112" s="3012">
        <v>0</v>
      </c>
      <c r="BL112" s="2918">
        <v>0</v>
      </c>
      <c r="BM112" s="473">
        <v>0</v>
      </c>
      <c r="BN112" s="473">
        <v>0</v>
      </c>
      <c r="BO112" s="1288">
        <v>0</v>
      </c>
      <c r="BP112" s="473">
        <v>0</v>
      </c>
      <c r="BQ112" s="473">
        <v>0</v>
      </c>
      <c r="BR112" s="473">
        <v>0</v>
      </c>
      <c r="BS112" s="2918">
        <v>0</v>
      </c>
      <c r="BT112" s="473">
        <v>0</v>
      </c>
      <c r="BU112" s="473">
        <v>0</v>
      </c>
      <c r="BV112" s="473">
        <v>0</v>
      </c>
      <c r="BW112" s="1288">
        <v>0</v>
      </c>
      <c r="BX112" s="473">
        <v>0</v>
      </c>
      <c r="BY112" s="1612">
        <v>0</v>
      </c>
      <c r="BZ112" s="473">
        <v>0</v>
      </c>
      <c r="CA112" s="1612">
        <v>0</v>
      </c>
      <c r="CB112" s="523">
        <v>0</v>
      </c>
      <c r="CC112" s="523">
        <v>0</v>
      </c>
      <c r="CD112" s="3011">
        <v>0</v>
      </c>
      <c r="CE112" s="5"/>
      <c r="CF112" s="2918"/>
      <c r="CG112" s="473">
        <v>0</v>
      </c>
      <c r="CH112" s="3058"/>
      <c r="CI112" s="1288"/>
      <c r="CJ112" s="1612">
        <v>0</v>
      </c>
      <c r="CK112" s="1612">
        <v>0</v>
      </c>
      <c r="CL112" s="2918">
        <v>0</v>
      </c>
      <c r="CM112" s="1288">
        <v>0</v>
      </c>
      <c r="CN112" s="1612">
        <v>0</v>
      </c>
      <c r="CO112" s="1612">
        <v>0</v>
      </c>
      <c r="CP112" s="1612">
        <v>0</v>
      </c>
      <c r="CQ112" s="1612">
        <v>0</v>
      </c>
      <c r="CR112" s="1612">
        <v>0</v>
      </c>
      <c r="CS112" s="1612">
        <v>0</v>
      </c>
      <c r="CT112" s="1192">
        <v>0</v>
      </c>
      <c r="CU112" s="3011">
        <v>0</v>
      </c>
      <c r="CV112" s="5"/>
      <c r="CW112" s="5"/>
      <c r="CX112" s="2918"/>
      <c r="CY112" s="473">
        <v>0</v>
      </c>
      <c r="CZ112" s="3058"/>
      <c r="DA112" s="473"/>
      <c r="DB112" s="2918">
        <v>0</v>
      </c>
      <c r="DC112" s="473">
        <v>0</v>
      </c>
      <c r="DD112" s="473">
        <v>0</v>
      </c>
      <c r="DE112" s="2918">
        <v>0</v>
      </c>
      <c r="DF112" s="1288">
        <v>0</v>
      </c>
      <c r="DG112" s="473">
        <v>0</v>
      </c>
      <c r="DH112" s="1288">
        <v>0</v>
      </c>
      <c r="DI112" s="3012">
        <v>0</v>
      </c>
      <c r="DJ112" s="2918">
        <v>0</v>
      </c>
      <c r="DK112" s="473">
        <v>0</v>
      </c>
      <c r="DL112" s="473">
        <v>0</v>
      </c>
      <c r="DM112" s="1288">
        <v>0</v>
      </c>
      <c r="DN112" s="473">
        <v>0</v>
      </c>
      <c r="DO112" s="473">
        <v>0</v>
      </c>
      <c r="DP112" s="473">
        <v>0</v>
      </c>
      <c r="DQ112" s="2918">
        <v>0</v>
      </c>
      <c r="DR112" s="473">
        <v>0</v>
      </c>
      <c r="DS112" s="473">
        <v>0</v>
      </c>
      <c r="DT112" s="473">
        <v>0</v>
      </c>
      <c r="DU112" s="1288">
        <v>0</v>
      </c>
      <c r="DV112" s="473">
        <v>0</v>
      </c>
      <c r="DW112" s="1612">
        <v>0</v>
      </c>
      <c r="DX112" s="1612">
        <v>0</v>
      </c>
      <c r="DY112" s="1612">
        <v>0</v>
      </c>
      <c r="DZ112" s="523">
        <v>0</v>
      </c>
      <c r="EA112" s="3011">
        <v>0</v>
      </c>
      <c r="EB112" s="247"/>
      <c r="EC112" s="247"/>
      <c r="ED112" s="247"/>
      <c r="EE112" s="247"/>
      <c r="EF112" s="247"/>
      <c r="EG112" s="247"/>
      <c r="EH112" s="247"/>
      <c r="EI112" s="247"/>
      <c r="EJ112" s="247"/>
      <c r="EK112" s="247"/>
      <c r="EL112" s="247"/>
      <c r="EM112" s="247"/>
      <c r="EN112" s="247"/>
      <c r="EO112" s="247"/>
      <c r="EP112" s="247"/>
      <c r="EQ112" s="247"/>
      <c r="ER112" s="247"/>
      <c r="ES112" s="247"/>
      <c r="ET112" s="247"/>
      <c r="EU112" s="247"/>
      <c r="EV112" s="247"/>
      <c r="EW112" s="247"/>
      <c r="EX112" s="247"/>
      <c r="EY112" s="247"/>
      <c r="EZ112" s="247"/>
      <c r="FA112" s="247"/>
      <c r="FB112" s="247"/>
      <c r="FC112" s="247"/>
      <c r="FD112" s="247"/>
      <c r="FE112" s="247"/>
      <c r="FF112" s="247"/>
      <c r="FG112" s="247"/>
      <c r="FH112" s="247"/>
      <c r="FI112" s="247"/>
      <c r="FJ112" s="247"/>
      <c r="FK112" s="247"/>
    </row>
    <row r="113" spans="1:167" ht="15.6" customHeight="1">
      <c r="A113" s="1799" t="s">
        <v>5746</v>
      </c>
      <c r="B113" s="171"/>
      <c r="C113" s="171"/>
      <c r="E113" s="1287"/>
      <c r="F113" s="473"/>
      <c r="G113" s="3058"/>
      <c r="H113" s="1288"/>
      <c r="I113" s="502"/>
      <c r="J113" s="477"/>
      <c r="K113" s="477"/>
      <c r="L113" s="477"/>
      <c r="M113" s="477"/>
      <c r="N113" s="523"/>
      <c r="O113" s="1612"/>
      <c r="P113" s="2990"/>
      <c r="S113" s="1287"/>
      <c r="T113" s="473"/>
      <c r="U113" s="3058">
        <v>0</v>
      </c>
      <c r="V113" s="473"/>
      <c r="W113" s="2945"/>
      <c r="X113" s="477"/>
      <c r="Y113" s="3013"/>
      <c r="Z113" s="3014"/>
      <c r="AA113" s="3015"/>
      <c r="AB113" s="3013"/>
      <c r="AC113" s="3016"/>
      <c r="AD113" s="3014"/>
      <c r="AE113" s="3016"/>
      <c r="AF113" s="3016"/>
      <c r="AG113" s="3017"/>
      <c r="AH113" s="3014"/>
      <c r="AI113" s="3014"/>
      <c r="AJ113" s="3015"/>
      <c r="AK113" s="3013"/>
      <c r="AL113" s="3014"/>
      <c r="AM113" s="3016"/>
      <c r="AN113" s="3018"/>
      <c r="AO113" s="3015"/>
      <c r="AP113" s="3015"/>
      <c r="AQ113" s="3015"/>
      <c r="AR113" s="3015"/>
      <c r="AS113" s="3019"/>
      <c r="AT113" s="3020"/>
      <c r="AU113" s="3021"/>
      <c r="AV113" s="3021"/>
      <c r="AW113" s="3010">
        <v>0</v>
      </c>
      <c r="AX113" s="3011">
        <v>0</v>
      </c>
      <c r="AY113" s="5"/>
      <c r="AZ113" s="2918"/>
      <c r="BA113" s="473">
        <v>0</v>
      </c>
      <c r="BB113" s="3058"/>
      <c r="BC113" s="473"/>
      <c r="BD113" s="2918">
        <v>0</v>
      </c>
      <c r="BE113" s="473">
        <v>0</v>
      </c>
      <c r="BF113" s="473">
        <v>0</v>
      </c>
      <c r="BG113" s="2918">
        <v>0</v>
      </c>
      <c r="BH113" s="1288">
        <v>0</v>
      </c>
      <c r="BI113" s="473">
        <v>0</v>
      </c>
      <c r="BJ113" s="1288">
        <v>0</v>
      </c>
      <c r="BK113" s="3012">
        <v>0</v>
      </c>
      <c r="BL113" s="2918">
        <v>0</v>
      </c>
      <c r="BM113" s="473">
        <v>0</v>
      </c>
      <c r="BN113" s="473">
        <v>0</v>
      </c>
      <c r="BO113" s="1288">
        <v>0</v>
      </c>
      <c r="BP113" s="473">
        <v>0</v>
      </c>
      <c r="BQ113" s="473">
        <v>0</v>
      </c>
      <c r="BR113" s="473">
        <v>0</v>
      </c>
      <c r="BS113" s="2918">
        <v>0</v>
      </c>
      <c r="BT113" s="473">
        <v>0</v>
      </c>
      <c r="BU113" s="473">
        <v>0</v>
      </c>
      <c r="BV113" s="473">
        <v>0</v>
      </c>
      <c r="BW113" s="1288">
        <v>0</v>
      </c>
      <c r="BX113" s="473">
        <v>0</v>
      </c>
      <c r="BY113" s="1612">
        <v>0</v>
      </c>
      <c r="BZ113" s="473">
        <v>0</v>
      </c>
      <c r="CA113" s="1612">
        <v>0</v>
      </c>
      <c r="CB113" s="523">
        <v>0</v>
      </c>
      <c r="CC113" s="523">
        <v>0</v>
      </c>
      <c r="CD113" s="3011">
        <v>0</v>
      </c>
      <c r="CE113" s="5"/>
      <c r="CF113" s="2918"/>
      <c r="CG113" s="473">
        <v>0</v>
      </c>
      <c r="CH113" s="3058"/>
      <c r="CI113" s="1288"/>
      <c r="CJ113" s="1612">
        <v>0</v>
      </c>
      <c r="CK113" s="1612">
        <v>0</v>
      </c>
      <c r="CL113" s="2918">
        <v>0</v>
      </c>
      <c r="CM113" s="1288">
        <v>0</v>
      </c>
      <c r="CN113" s="1612">
        <v>0</v>
      </c>
      <c r="CO113" s="1612">
        <v>0</v>
      </c>
      <c r="CP113" s="1612">
        <v>0</v>
      </c>
      <c r="CQ113" s="1612">
        <v>0</v>
      </c>
      <c r="CR113" s="1612">
        <v>0</v>
      </c>
      <c r="CS113" s="1612">
        <v>0</v>
      </c>
      <c r="CT113" s="1192">
        <v>0</v>
      </c>
      <c r="CU113" s="3011">
        <v>0</v>
      </c>
      <c r="CV113" s="5"/>
      <c r="CW113" s="5"/>
      <c r="CX113" s="2918"/>
      <c r="CY113" s="473">
        <v>0</v>
      </c>
      <c r="CZ113" s="3058"/>
      <c r="DA113" s="473"/>
      <c r="DB113" s="2918">
        <v>0</v>
      </c>
      <c r="DC113" s="473">
        <v>0</v>
      </c>
      <c r="DD113" s="473">
        <v>0</v>
      </c>
      <c r="DE113" s="2918">
        <v>0</v>
      </c>
      <c r="DF113" s="1288">
        <v>0</v>
      </c>
      <c r="DG113" s="473">
        <v>0</v>
      </c>
      <c r="DH113" s="1288">
        <v>0</v>
      </c>
      <c r="DI113" s="3012">
        <v>0</v>
      </c>
      <c r="DJ113" s="2918">
        <v>0</v>
      </c>
      <c r="DK113" s="473">
        <v>0</v>
      </c>
      <c r="DL113" s="473">
        <v>0</v>
      </c>
      <c r="DM113" s="1288">
        <v>0</v>
      </c>
      <c r="DN113" s="473">
        <v>0</v>
      </c>
      <c r="DO113" s="473">
        <v>0</v>
      </c>
      <c r="DP113" s="473">
        <v>0</v>
      </c>
      <c r="DQ113" s="2918">
        <v>0</v>
      </c>
      <c r="DR113" s="473">
        <v>0</v>
      </c>
      <c r="DS113" s="473">
        <v>0</v>
      </c>
      <c r="DT113" s="473">
        <v>0</v>
      </c>
      <c r="DU113" s="1288">
        <v>0</v>
      </c>
      <c r="DV113" s="473">
        <v>0</v>
      </c>
      <c r="DW113" s="1612">
        <v>0</v>
      </c>
      <c r="DX113" s="1612">
        <v>0</v>
      </c>
      <c r="DY113" s="1612">
        <v>0</v>
      </c>
      <c r="DZ113" s="523">
        <v>0</v>
      </c>
      <c r="EA113" s="3011">
        <v>0</v>
      </c>
      <c r="EB113" s="247"/>
      <c r="EC113" s="247"/>
      <c r="ED113" s="247"/>
      <c r="EE113" s="247"/>
      <c r="EF113" s="247"/>
      <c r="EG113" s="247"/>
      <c r="EH113" s="247"/>
      <c r="EI113" s="247"/>
      <c r="EJ113" s="247"/>
      <c r="EK113" s="247"/>
      <c r="EL113" s="247"/>
      <c r="EM113" s="247"/>
      <c r="EN113" s="247"/>
      <c r="EO113" s="247"/>
      <c r="EP113" s="247"/>
      <c r="EQ113" s="247"/>
      <c r="ER113" s="247"/>
      <c r="ES113" s="247"/>
      <c r="ET113" s="247"/>
      <c r="EU113" s="247"/>
      <c r="EV113" s="247"/>
      <c r="EW113" s="247"/>
      <c r="EX113" s="247"/>
      <c r="EY113" s="247"/>
      <c r="EZ113" s="247"/>
      <c r="FA113" s="247"/>
      <c r="FB113" s="247"/>
      <c r="FC113" s="247"/>
      <c r="FD113" s="247"/>
      <c r="FE113" s="247"/>
      <c r="FF113" s="247"/>
      <c r="FG113" s="247"/>
      <c r="FH113" s="247"/>
      <c r="FI113" s="247"/>
      <c r="FJ113" s="247"/>
      <c r="FK113" s="247"/>
    </row>
    <row r="114" spans="1:167" ht="15.6" customHeight="1">
      <c r="A114" s="1799" t="s">
        <v>5746</v>
      </c>
      <c r="B114" s="171"/>
      <c r="C114" s="171"/>
      <c r="E114" s="1287"/>
      <c r="F114" s="473"/>
      <c r="G114" s="3058"/>
      <c r="H114" s="2946"/>
      <c r="I114" s="502"/>
      <c r="J114" s="477"/>
      <c r="K114" s="477"/>
      <c r="L114" s="477"/>
      <c r="M114" s="477"/>
      <c r="N114" s="523"/>
      <c r="O114" s="1612"/>
      <c r="P114" s="2990"/>
      <c r="S114" s="1287"/>
      <c r="T114" s="473"/>
      <c r="U114" s="3058"/>
      <c r="V114" s="3058">
        <v>0</v>
      </c>
      <c r="W114" s="2945"/>
      <c r="X114" s="477"/>
      <c r="Y114" s="3013"/>
      <c r="Z114" s="3014"/>
      <c r="AA114" s="3015"/>
      <c r="AB114" s="3013"/>
      <c r="AC114" s="3016"/>
      <c r="AD114" s="3014"/>
      <c r="AE114" s="3016"/>
      <c r="AF114" s="3016"/>
      <c r="AG114" s="3017"/>
      <c r="AH114" s="3014"/>
      <c r="AI114" s="3014"/>
      <c r="AJ114" s="3015"/>
      <c r="AK114" s="3013"/>
      <c r="AL114" s="3014"/>
      <c r="AM114" s="3016"/>
      <c r="AN114" s="3018"/>
      <c r="AO114" s="3015"/>
      <c r="AP114" s="3015"/>
      <c r="AQ114" s="3015"/>
      <c r="AR114" s="3015"/>
      <c r="AS114" s="3019"/>
      <c r="AT114" s="3020"/>
      <c r="AU114" s="3021"/>
      <c r="AV114" s="3021"/>
      <c r="AW114" s="3010">
        <v>0</v>
      </c>
      <c r="AX114" s="3011">
        <v>0</v>
      </c>
      <c r="AY114" s="5"/>
      <c r="AZ114" s="2918"/>
      <c r="BA114" s="473">
        <v>0</v>
      </c>
      <c r="BB114" s="3058"/>
      <c r="BC114" s="3058">
        <v>0</v>
      </c>
      <c r="BD114" s="2918">
        <v>0</v>
      </c>
      <c r="BE114" s="473">
        <v>0</v>
      </c>
      <c r="BF114" s="473">
        <v>0</v>
      </c>
      <c r="BG114" s="2918">
        <v>0</v>
      </c>
      <c r="BH114" s="1288">
        <v>0</v>
      </c>
      <c r="BI114" s="473">
        <v>0</v>
      </c>
      <c r="BJ114" s="1288">
        <v>0</v>
      </c>
      <c r="BK114" s="3012">
        <v>0</v>
      </c>
      <c r="BL114" s="2918">
        <v>0</v>
      </c>
      <c r="BM114" s="473">
        <v>0</v>
      </c>
      <c r="BN114" s="473">
        <v>0</v>
      </c>
      <c r="BO114" s="1288">
        <v>0</v>
      </c>
      <c r="BP114" s="473">
        <v>0</v>
      </c>
      <c r="BQ114" s="473">
        <v>0</v>
      </c>
      <c r="BR114" s="473">
        <v>0</v>
      </c>
      <c r="BS114" s="2918">
        <v>0</v>
      </c>
      <c r="BT114" s="473">
        <v>0</v>
      </c>
      <c r="BU114" s="473">
        <v>0</v>
      </c>
      <c r="BV114" s="473">
        <v>0</v>
      </c>
      <c r="BW114" s="1288">
        <v>0</v>
      </c>
      <c r="BX114" s="473">
        <v>0</v>
      </c>
      <c r="BY114" s="1612">
        <v>0</v>
      </c>
      <c r="BZ114" s="473">
        <v>0</v>
      </c>
      <c r="CA114" s="1612">
        <v>0</v>
      </c>
      <c r="CB114" s="523">
        <v>0</v>
      </c>
      <c r="CC114" s="523">
        <v>0</v>
      </c>
      <c r="CD114" s="3011">
        <v>0</v>
      </c>
      <c r="CE114" s="5"/>
      <c r="CF114" s="2918"/>
      <c r="CG114" s="473">
        <v>0</v>
      </c>
      <c r="CH114" s="3058"/>
      <c r="CI114" s="2946">
        <v>0</v>
      </c>
      <c r="CJ114" s="1612">
        <v>0</v>
      </c>
      <c r="CK114" s="1612">
        <v>0</v>
      </c>
      <c r="CL114" s="2918">
        <v>0</v>
      </c>
      <c r="CM114" s="1288">
        <v>0</v>
      </c>
      <c r="CN114" s="1612">
        <v>0</v>
      </c>
      <c r="CO114" s="1612">
        <v>0</v>
      </c>
      <c r="CP114" s="1612">
        <v>0</v>
      </c>
      <c r="CQ114" s="1612">
        <v>0</v>
      </c>
      <c r="CR114" s="1612">
        <v>0</v>
      </c>
      <c r="CS114" s="1612">
        <v>0</v>
      </c>
      <c r="CT114" s="1192">
        <v>0</v>
      </c>
      <c r="CU114" s="3011">
        <v>0</v>
      </c>
      <c r="CV114" s="5"/>
      <c r="CW114" s="5"/>
      <c r="CX114" s="2918"/>
      <c r="CY114" s="473">
        <v>0</v>
      </c>
      <c r="CZ114" s="3058"/>
      <c r="DA114" s="3058">
        <v>0</v>
      </c>
      <c r="DB114" s="2918">
        <v>0</v>
      </c>
      <c r="DC114" s="473">
        <v>0</v>
      </c>
      <c r="DD114" s="473">
        <v>0</v>
      </c>
      <c r="DE114" s="2918">
        <v>0</v>
      </c>
      <c r="DF114" s="1288">
        <v>0</v>
      </c>
      <c r="DG114" s="473">
        <v>0</v>
      </c>
      <c r="DH114" s="1288">
        <v>0</v>
      </c>
      <c r="DI114" s="3012">
        <v>0</v>
      </c>
      <c r="DJ114" s="2918">
        <v>0</v>
      </c>
      <c r="DK114" s="473">
        <v>0</v>
      </c>
      <c r="DL114" s="473">
        <v>0</v>
      </c>
      <c r="DM114" s="1288">
        <v>0</v>
      </c>
      <c r="DN114" s="473">
        <v>0</v>
      </c>
      <c r="DO114" s="473">
        <v>0</v>
      </c>
      <c r="DP114" s="473">
        <v>0</v>
      </c>
      <c r="DQ114" s="2918">
        <v>0</v>
      </c>
      <c r="DR114" s="473">
        <v>0</v>
      </c>
      <c r="DS114" s="473">
        <v>0</v>
      </c>
      <c r="DT114" s="473">
        <v>0</v>
      </c>
      <c r="DU114" s="1288">
        <v>0</v>
      </c>
      <c r="DV114" s="473">
        <v>0</v>
      </c>
      <c r="DW114" s="1612">
        <v>0</v>
      </c>
      <c r="DX114" s="1612">
        <v>0</v>
      </c>
      <c r="DY114" s="1612">
        <v>0</v>
      </c>
      <c r="DZ114" s="523">
        <v>0</v>
      </c>
      <c r="EA114" s="3011">
        <v>0</v>
      </c>
      <c r="EB114" s="247"/>
      <c r="EC114" s="247"/>
      <c r="ED114" s="247"/>
      <c r="EE114" s="247"/>
      <c r="EF114" s="247"/>
      <c r="EG114" s="247"/>
      <c r="EH114" s="247"/>
      <c r="EI114" s="247"/>
      <c r="EJ114" s="247"/>
      <c r="EK114" s="247"/>
      <c r="EL114" s="247"/>
      <c r="EM114" s="247"/>
      <c r="EN114" s="247"/>
      <c r="EO114" s="247"/>
      <c r="EP114" s="247"/>
      <c r="EQ114" s="247"/>
      <c r="ER114" s="247"/>
      <c r="ES114" s="247"/>
      <c r="ET114" s="247"/>
      <c r="EU114" s="247"/>
      <c r="EV114" s="247"/>
      <c r="EW114" s="247"/>
      <c r="EX114" s="247"/>
      <c r="EY114" s="247"/>
      <c r="EZ114" s="247"/>
      <c r="FA114" s="247"/>
      <c r="FB114" s="247"/>
      <c r="FC114" s="247"/>
      <c r="FD114" s="247"/>
      <c r="FE114" s="247"/>
      <c r="FF114" s="247"/>
      <c r="FG114" s="247"/>
      <c r="FH114" s="247"/>
      <c r="FI114" s="247"/>
      <c r="FJ114" s="247"/>
      <c r="FK114" s="247"/>
    </row>
    <row r="115" spans="1:167" ht="15.6" customHeight="1">
      <c r="A115" s="1799" t="s">
        <v>5746</v>
      </c>
      <c r="B115" s="171"/>
      <c r="C115" s="171"/>
      <c r="E115" s="1287"/>
      <c r="F115" s="473"/>
      <c r="G115" s="3058"/>
      <c r="H115" s="1288"/>
      <c r="I115" s="502"/>
      <c r="J115" s="477"/>
      <c r="K115" s="477"/>
      <c r="L115" s="477"/>
      <c r="M115" s="477"/>
      <c r="N115" s="523"/>
      <c r="O115" s="1612"/>
      <c r="P115" s="2990"/>
      <c r="S115" s="1287"/>
      <c r="T115" s="473"/>
      <c r="U115" s="3058">
        <v>0</v>
      </c>
      <c r="V115" s="473"/>
      <c r="W115" s="2945"/>
      <c r="X115" s="477"/>
      <c r="Y115" s="3013"/>
      <c r="Z115" s="3014"/>
      <c r="AA115" s="3015"/>
      <c r="AB115" s="3013"/>
      <c r="AC115" s="3016"/>
      <c r="AD115" s="3014"/>
      <c r="AE115" s="3016"/>
      <c r="AF115" s="3016"/>
      <c r="AG115" s="3017"/>
      <c r="AH115" s="3014"/>
      <c r="AI115" s="3014"/>
      <c r="AJ115" s="3015"/>
      <c r="AK115" s="3013"/>
      <c r="AL115" s="3014"/>
      <c r="AM115" s="3016"/>
      <c r="AN115" s="3018"/>
      <c r="AO115" s="3015"/>
      <c r="AP115" s="3015"/>
      <c r="AQ115" s="3015"/>
      <c r="AR115" s="3015"/>
      <c r="AS115" s="3019"/>
      <c r="AT115" s="3020"/>
      <c r="AU115" s="3021"/>
      <c r="AV115" s="3021"/>
      <c r="AW115" s="3010">
        <v>0</v>
      </c>
      <c r="AX115" s="3011">
        <v>0</v>
      </c>
      <c r="AY115" s="5"/>
      <c r="AZ115" s="2918"/>
      <c r="BA115" s="473">
        <v>0</v>
      </c>
      <c r="BB115" s="3058"/>
      <c r="BC115" s="473"/>
      <c r="BD115" s="2918">
        <v>0</v>
      </c>
      <c r="BE115" s="473">
        <v>0</v>
      </c>
      <c r="BF115" s="473">
        <v>0</v>
      </c>
      <c r="BG115" s="2918">
        <v>0</v>
      </c>
      <c r="BH115" s="1288">
        <v>0</v>
      </c>
      <c r="BI115" s="473">
        <v>0</v>
      </c>
      <c r="BJ115" s="1288">
        <v>0</v>
      </c>
      <c r="BK115" s="3012">
        <v>0</v>
      </c>
      <c r="BL115" s="2918">
        <v>0</v>
      </c>
      <c r="BM115" s="473">
        <v>0</v>
      </c>
      <c r="BN115" s="473">
        <v>0</v>
      </c>
      <c r="BO115" s="1288">
        <v>0</v>
      </c>
      <c r="BP115" s="473">
        <v>0</v>
      </c>
      <c r="BQ115" s="473">
        <v>0</v>
      </c>
      <c r="BR115" s="473">
        <v>0</v>
      </c>
      <c r="BS115" s="2918">
        <v>0</v>
      </c>
      <c r="BT115" s="473">
        <v>0</v>
      </c>
      <c r="BU115" s="473">
        <v>0</v>
      </c>
      <c r="BV115" s="473">
        <v>0</v>
      </c>
      <c r="BW115" s="1288">
        <v>0</v>
      </c>
      <c r="BX115" s="473">
        <v>0</v>
      </c>
      <c r="BY115" s="1612">
        <v>0</v>
      </c>
      <c r="BZ115" s="473">
        <v>0</v>
      </c>
      <c r="CA115" s="1612">
        <v>0</v>
      </c>
      <c r="CB115" s="523">
        <v>0</v>
      </c>
      <c r="CC115" s="523">
        <v>0</v>
      </c>
      <c r="CD115" s="3011">
        <v>0</v>
      </c>
      <c r="CE115" s="5"/>
      <c r="CF115" s="2918"/>
      <c r="CG115" s="473">
        <v>0</v>
      </c>
      <c r="CH115" s="3058"/>
      <c r="CI115" s="1288"/>
      <c r="CJ115" s="1612">
        <v>0</v>
      </c>
      <c r="CK115" s="1612">
        <v>0</v>
      </c>
      <c r="CL115" s="2918">
        <v>0</v>
      </c>
      <c r="CM115" s="1288">
        <v>0</v>
      </c>
      <c r="CN115" s="1612">
        <v>0</v>
      </c>
      <c r="CO115" s="1612">
        <v>0</v>
      </c>
      <c r="CP115" s="1612">
        <v>0</v>
      </c>
      <c r="CQ115" s="1612">
        <v>0</v>
      </c>
      <c r="CR115" s="1612">
        <v>0</v>
      </c>
      <c r="CS115" s="1612">
        <v>0</v>
      </c>
      <c r="CT115" s="1192">
        <v>0</v>
      </c>
      <c r="CU115" s="3011">
        <v>0</v>
      </c>
      <c r="CV115" s="5"/>
      <c r="CW115" s="5"/>
      <c r="CX115" s="2918"/>
      <c r="CY115" s="473">
        <v>0</v>
      </c>
      <c r="CZ115" s="3058"/>
      <c r="DA115" s="473"/>
      <c r="DB115" s="2918">
        <v>0</v>
      </c>
      <c r="DC115" s="473">
        <v>0</v>
      </c>
      <c r="DD115" s="473">
        <v>0</v>
      </c>
      <c r="DE115" s="2918">
        <v>0</v>
      </c>
      <c r="DF115" s="1288">
        <v>0</v>
      </c>
      <c r="DG115" s="473">
        <v>0</v>
      </c>
      <c r="DH115" s="1288">
        <v>0</v>
      </c>
      <c r="DI115" s="3012">
        <v>0</v>
      </c>
      <c r="DJ115" s="2918">
        <v>0</v>
      </c>
      <c r="DK115" s="473">
        <v>0</v>
      </c>
      <c r="DL115" s="473">
        <v>0</v>
      </c>
      <c r="DM115" s="1288">
        <v>0</v>
      </c>
      <c r="DN115" s="473">
        <v>0</v>
      </c>
      <c r="DO115" s="473">
        <v>0</v>
      </c>
      <c r="DP115" s="473">
        <v>0</v>
      </c>
      <c r="DQ115" s="2918">
        <v>0</v>
      </c>
      <c r="DR115" s="473">
        <v>0</v>
      </c>
      <c r="DS115" s="473">
        <v>0</v>
      </c>
      <c r="DT115" s="473">
        <v>0</v>
      </c>
      <c r="DU115" s="1288">
        <v>0</v>
      </c>
      <c r="DV115" s="473">
        <v>0</v>
      </c>
      <c r="DW115" s="1612">
        <v>0</v>
      </c>
      <c r="DX115" s="1612">
        <v>0</v>
      </c>
      <c r="DY115" s="1612">
        <v>0</v>
      </c>
      <c r="DZ115" s="523">
        <v>0</v>
      </c>
      <c r="EA115" s="3011">
        <v>0</v>
      </c>
      <c r="EB115" s="247"/>
      <c r="EC115" s="247"/>
      <c r="ED115" s="247"/>
      <c r="EE115" s="247"/>
      <c r="EF115" s="247"/>
      <c r="EG115" s="247"/>
      <c r="EH115" s="247"/>
      <c r="EI115" s="247"/>
      <c r="EJ115" s="247"/>
      <c r="EK115" s="247"/>
      <c r="EL115" s="247"/>
      <c r="EM115" s="247"/>
      <c r="EN115" s="247"/>
      <c r="EO115" s="247"/>
      <c r="EP115" s="247"/>
      <c r="EQ115" s="247"/>
      <c r="ER115" s="247"/>
      <c r="ES115" s="247"/>
      <c r="ET115" s="247"/>
      <c r="EU115" s="247"/>
      <c r="EV115" s="247"/>
      <c r="EW115" s="247"/>
      <c r="EX115" s="247"/>
      <c r="EY115" s="247"/>
      <c r="EZ115" s="247"/>
      <c r="FA115" s="247"/>
      <c r="FB115" s="247"/>
      <c r="FC115" s="247"/>
      <c r="FD115" s="247"/>
      <c r="FE115" s="247"/>
      <c r="FF115" s="247"/>
      <c r="FG115" s="247"/>
      <c r="FH115" s="247"/>
      <c r="FI115" s="247"/>
      <c r="FJ115" s="247"/>
      <c r="FK115" s="247"/>
    </row>
    <row r="116" spans="1:167" ht="15.6" customHeight="1">
      <c r="A116" s="1799" t="s">
        <v>5746</v>
      </c>
      <c r="B116" s="171"/>
      <c r="C116" s="171"/>
      <c r="E116" s="1287"/>
      <c r="F116" s="473"/>
      <c r="G116" s="3058"/>
      <c r="H116" s="1288"/>
      <c r="I116" s="502"/>
      <c r="J116" s="477"/>
      <c r="K116" s="477"/>
      <c r="L116" s="477"/>
      <c r="M116" s="477"/>
      <c r="N116" s="523"/>
      <c r="O116" s="1612"/>
      <c r="P116" s="2990"/>
      <c r="S116" s="1287"/>
      <c r="T116" s="473"/>
      <c r="U116" s="3058">
        <v>0</v>
      </c>
      <c r="V116" s="473"/>
      <c r="W116" s="2945"/>
      <c r="X116" s="477"/>
      <c r="Y116" s="3013"/>
      <c r="Z116" s="3014"/>
      <c r="AA116" s="3015"/>
      <c r="AB116" s="3013"/>
      <c r="AC116" s="3016"/>
      <c r="AD116" s="3014"/>
      <c r="AE116" s="3016"/>
      <c r="AF116" s="3016"/>
      <c r="AG116" s="3017"/>
      <c r="AH116" s="3014"/>
      <c r="AI116" s="3014"/>
      <c r="AJ116" s="3015"/>
      <c r="AK116" s="3013"/>
      <c r="AL116" s="3014"/>
      <c r="AM116" s="3016"/>
      <c r="AN116" s="3018"/>
      <c r="AO116" s="3015"/>
      <c r="AP116" s="3015"/>
      <c r="AQ116" s="3015"/>
      <c r="AR116" s="3015"/>
      <c r="AS116" s="3019"/>
      <c r="AT116" s="3020"/>
      <c r="AU116" s="3021"/>
      <c r="AV116" s="3021"/>
      <c r="AW116" s="3010">
        <v>0</v>
      </c>
      <c r="AX116" s="3011">
        <v>0</v>
      </c>
      <c r="AY116" s="5"/>
      <c r="AZ116" s="2918"/>
      <c r="BA116" s="473">
        <v>0</v>
      </c>
      <c r="BB116" s="3058"/>
      <c r="BC116" s="473"/>
      <c r="BD116" s="2918">
        <v>0</v>
      </c>
      <c r="BE116" s="473">
        <v>0</v>
      </c>
      <c r="BF116" s="473">
        <v>0</v>
      </c>
      <c r="BG116" s="2918">
        <v>0</v>
      </c>
      <c r="BH116" s="1288">
        <v>0</v>
      </c>
      <c r="BI116" s="473">
        <v>0</v>
      </c>
      <c r="BJ116" s="1288">
        <v>0</v>
      </c>
      <c r="BK116" s="3012">
        <v>0</v>
      </c>
      <c r="BL116" s="2918">
        <v>0</v>
      </c>
      <c r="BM116" s="473">
        <v>0</v>
      </c>
      <c r="BN116" s="473">
        <v>0</v>
      </c>
      <c r="BO116" s="1288">
        <v>0</v>
      </c>
      <c r="BP116" s="473">
        <v>0</v>
      </c>
      <c r="BQ116" s="473">
        <v>0</v>
      </c>
      <c r="BR116" s="473">
        <v>0</v>
      </c>
      <c r="BS116" s="2918">
        <v>0</v>
      </c>
      <c r="BT116" s="473">
        <v>0</v>
      </c>
      <c r="BU116" s="473">
        <v>0</v>
      </c>
      <c r="BV116" s="473">
        <v>0</v>
      </c>
      <c r="BW116" s="1288">
        <v>0</v>
      </c>
      <c r="BX116" s="473">
        <v>0</v>
      </c>
      <c r="BY116" s="1612">
        <v>0</v>
      </c>
      <c r="BZ116" s="473">
        <v>0</v>
      </c>
      <c r="CA116" s="1612">
        <v>0</v>
      </c>
      <c r="CB116" s="523">
        <v>0</v>
      </c>
      <c r="CC116" s="523">
        <v>0</v>
      </c>
      <c r="CD116" s="3011">
        <v>0</v>
      </c>
      <c r="CE116" s="5"/>
      <c r="CF116" s="2918"/>
      <c r="CG116" s="473">
        <v>0</v>
      </c>
      <c r="CH116" s="3058"/>
      <c r="CI116" s="1288"/>
      <c r="CJ116" s="1612">
        <v>0</v>
      </c>
      <c r="CK116" s="1612">
        <v>0</v>
      </c>
      <c r="CL116" s="2918">
        <v>0</v>
      </c>
      <c r="CM116" s="1288">
        <v>0</v>
      </c>
      <c r="CN116" s="1612">
        <v>0</v>
      </c>
      <c r="CO116" s="1612">
        <v>0</v>
      </c>
      <c r="CP116" s="1612">
        <v>0</v>
      </c>
      <c r="CQ116" s="1612">
        <v>0</v>
      </c>
      <c r="CR116" s="1612">
        <v>0</v>
      </c>
      <c r="CS116" s="1612">
        <v>0</v>
      </c>
      <c r="CT116" s="1192">
        <v>0</v>
      </c>
      <c r="CU116" s="3011">
        <v>0</v>
      </c>
      <c r="CV116" s="5"/>
      <c r="CW116" s="5"/>
      <c r="CX116" s="2918"/>
      <c r="CY116" s="473">
        <v>0</v>
      </c>
      <c r="CZ116" s="3058"/>
      <c r="DA116" s="473"/>
      <c r="DB116" s="2918">
        <v>0</v>
      </c>
      <c r="DC116" s="473">
        <v>0</v>
      </c>
      <c r="DD116" s="473">
        <v>0</v>
      </c>
      <c r="DE116" s="2918">
        <v>0</v>
      </c>
      <c r="DF116" s="1288">
        <v>0</v>
      </c>
      <c r="DG116" s="473">
        <v>0</v>
      </c>
      <c r="DH116" s="1288">
        <v>0</v>
      </c>
      <c r="DI116" s="3012">
        <v>0</v>
      </c>
      <c r="DJ116" s="2918">
        <v>0</v>
      </c>
      <c r="DK116" s="473">
        <v>0</v>
      </c>
      <c r="DL116" s="473">
        <v>0</v>
      </c>
      <c r="DM116" s="1288">
        <v>0</v>
      </c>
      <c r="DN116" s="473">
        <v>0</v>
      </c>
      <c r="DO116" s="473">
        <v>0</v>
      </c>
      <c r="DP116" s="473">
        <v>0</v>
      </c>
      <c r="DQ116" s="2918">
        <v>0</v>
      </c>
      <c r="DR116" s="473">
        <v>0</v>
      </c>
      <c r="DS116" s="473">
        <v>0</v>
      </c>
      <c r="DT116" s="473">
        <v>0</v>
      </c>
      <c r="DU116" s="1288">
        <v>0</v>
      </c>
      <c r="DV116" s="473">
        <v>0</v>
      </c>
      <c r="DW116" s="1612">
        <v>0</v>
      </c>
      <c r="DX116" s="1612">
        <v>0</v>
      </c>
      <c r="DY116" s="1612">
        <v>0</v>
      </c>
      <c r="DZ116" s="523">
        <v>0</v>
      </c>
      <c r="EA116" s="3011">
        <v>0</v>
      </c>
      <c r="EB116" s="247"/>
      <c r="EC116" s="247"/>
      <c r="ED116" s="247"/>
      <c r="EE116" s="247"/>
      <c r="EF116" s="247"/>
      <c r="EG116" s="247"/>
      <c r="EH116" s="247"/>
      <c r="EI116" s="247"/>
      <c r="EJ116" s="247"/>
      <c r="EK116" s="247"/>
      <c r="EL116" s="247"/>
      <c r="EM116" s="247"/>
      <c r="EN116" s="247"/>
      <c r="EO116" s="247"/>
      <c r="EP116" s="247"/>
      <c r="EQ116" s="247"/>
      <c r="ER116" s="247"/>
      <c r="ES116" s="247"/>
      <c r="ET116" s="247"/>
      <c r="EU116" s="247"/>
      <c r="EV116" s="247"/>
      <c r="EW116" s="247"/>
      <c r="EX116" s="247"/>
      <c r="EY116" s="247"/>
      <c r="EZ116" s="247"/>
      <c r="FA116" s="247"/>
      <c r="FB116" s="247"/>
      <c r="FC116" s="247"/>
      <c r="FD116" s="247"/>
      <c r="FE116" s="247"/>
      <c r="FF116" s="247"/>
      <c r="FG116" s="247"/>
      <c r="FH116" s="247"/>
      <c r="FI116" s="247"/>
      <c r="FJ116" s="247"/>
      <c r="FK116" s="247"/>
    </row>
    <row r="117" spans="1:167" ht="15.6" customHeight="1">
      <c r="A117" s="1799" t="s">
        <v>5746</v>
      </c>
      <c r="B117" s="171"/>
      <c r="C117" s="171"/>
      <c r="E117" s="1287"/>
      <c r="F117" s="473"/>
      <c r="G117" s="3058"/>
      <c r="H117" s="2946"/>
      <c r="I117" s="502"/>
      <c r="J117" s="477"/>
      <c r="K117" s="477"/>
      <c r="L117" s="477"/>
      <c r="M117" s="477"/>
      <c r="N117" s="523"/>
      <c r="O117" s="1612"/>
      <c r="P117" s="2990"/>
      <c r="S117" s="1287"/>
      <c r="T117" s="473"/>
      <c r="U117" s="3058"/>
      <c r="V117" s="3058">
        <v>0</v>
      </c>
      <c r="W117" s="2945"/>
      <c r="X117" s="477"/>
      <c r="Y117" s="3013"/>
      <c r="Z117" s="3014"/>
      <c r="AA117" s="3015"/>
      <c r="AB117" s="3013"/>
      <c r="AC117" s="3016"/>
      <c r="AD117" s="3014"/>
      <c r="AE117" s="3016"/>
      <c r="AF117" s="3016"/>
      <c r="AG117" s="3017"/>
      <c r="AH117" s="3014"/>
      <c r="AI117" s="3014"/>
      <c r="AJ117" s="3015"/>
      <c r="AK117" s="3013"/>
      <c r="AL117" s="3014"/>
      <c r="AM117" s="3016"/>
      <c r="AN117" s="3018"/>
      <c r="AO117" s="3015"/>
      <c r="AP117" s="3015"/>
      <c r="AQ117" s="3015"/>
      <c r="AR117" s="3015"/>
      <c r="AS117" s="3019"/>
      <c r="AT117" s="3020"/>
      <c r="AU117" s="3021"/>
      <c r="AV117" s="3021"/>
      <c r="AW117" s="3010">
        <v>0</v>
      </c>
      <c r="AX117" s="3011">
        <v>0</v>
      </c>
      <c r="AY117" s="5"/>
      <c r="AZ117" s="2918"/>
      <c r="BA117" s="473">
        <v>0</v>
      </c>
      <c r="BB117" s="3058"/>
      <c r="BC117" s="3058">
        <v>0</v>
      </c>
      <c r="BD117" s="2918">
        <v>0</v>
      </c>
      <c r="BE117" s="473">
        <v>0</v>
      </c>
      <c r="BF117" s="473">
        <v>0</v>
      </c>
      <c r="BG117" s="2918">
        <v>0</v>
      </c>
      <c r="BH117" s="1288">
        <v>0</v>
      </c>
      <c r="BI117" s="473">
        <v>0</v>
      </c>
      <c r="BJ117" s="1288">
        <v>0</v>
      </c>
      <c r="BK117" s="3012">
        <v>0</v>
      </c>
      <c r="BL117" s="2918">
        <v>0</v>
      </c>
      <c r="BM117" s="473">
        <v>0</v>
      </c>
      <c r="BN117" s="473">
        <v>0</v>
      </c>
      <c r="BO117" s="1288">
        <v>0</v>
      </c>
      <c r="BP117" s="473">
        <v>0</v>
      </c>
      <c r="BQ117" s="473">
        <v>0</v>
      </c>
      <c r="BR117" s="473">
        <v>0</v>
      </c>
      <c r="BS117" s="2918">
        <v>0</v>
      </c>
      <c r="BT117" s="473">
        <v>0</v>
      </c>
      <c r="BU117" s="473">
        <v>0</v>
      </c>
      <c r="BV117" s="473">
        <v>0</v>
      </c>
      <c r="BW117" s="1288">
        <v>0</v>
      </c>
      <c r="BX117" s="473">
        <v>0</v>
      </c>
      <c r="BY117" s="1612">
        <v>0</v>
      </c>
      <c r="BZ117" s="473">
        <v>0</v>
      </c>
      <c r="CA117" s="1612">
        <v>0</v>
      </c>
      <c r="CB117" s="523">
        <v>0</v>
      </c>
      <c r="CC117" s="523">
        <v>0</v>
      </c>
      <c r="CD117" s="3011">
        <v>0</v>
      </c>
      <c r="CE117" s="5"/>
      <c r="CF117" s="2918"/>
      <c r="CG117" s="473">
        <v>0</v>
      </c>
      <c r="CH117" s="3058"/>
      <c r="CI117" s="2946">
        <v>0</v>
      </c>
      <c r="CJ117" s="1612">
        <v>0</v>
      </c>
      <c r="CK117" s="1612">
        <v>0</v>
      </c>
      <c r="CL117" s="2918">
        <v>0</v>
      </c>
      <c r="CM117" s="1288">
        <v>0</v>
      </c>
      <c r="CN117" s="1612">
        <v>0</v>
      </c>
      <c r="CO117" s="1612">
        <v>0</v>
      </c>
      <c r="CP117" s="1612">
        <v>0</v>
      </c>
      <c r="CQ117" s="1612">
        <v>0</v>
      </c>
      <c r="CR117" s="1612">
        <v>0</v>
      </c>
      <c r="CS117" s="1612">
        <v>0</v>
      </c>
      <c r="CT117" s="1192">
        <v>0</v>
      </c>
      <c r="CU117" s="3011">
        <v>0</v>
      </c>
      <c r="CV117" s="5"/>
      <c r="CW117" s="5"/>
      <c r="CX117" s="2918"/>
      <c r="CY117" s="473">
        <v>0</v>
      </c>
      <c r="CZ117" s="3058"/>
      <c r="DA117" s="3058">
        <v>0</v>
      </c>
      <c r="DB117" s="2918">
        <v>0</v>
      </c>
      <c r="DC117" s="473">
        <v>0</v>
      </c>
      <c r="DD117" s="473">
        <v>0</v>
      </c>
      <c r="DE117" s="2918">
        <v>0</v>
      </c>
      <c r="DF117" s="1288">
        <v>0</v>
      </c>
      <c r="DG117" s="473">
        <v>0</v>
      </c>
      <c r="DH117" s="1288">
        <v>0</v>
      </c>
      <c r="DI117" s="3012">
        <v>0</v>
      </c>
      <c r="DJ117" s="2918">
        <v>0</v>
      </c>
      <c r="DK117" s="473">
        <v>0</v>
      </c>
      <c r="DL117" s="473">
        <v>0</v>
      </c>
      <c r="DM117" s="1288">
        <v>0</v>
      </c>
      <c r="DN117" s="473">
        <v>0</v>
      </c>
      <c r="DO117" s="473">
        <v>0</v>
      </c>
      <c r="DP117" s="473">
        <v>0</v>
      </c>
      <c r="DQ117" s="2918">
        <v>0</v>
      </c>
      <c r="DR117" s="473">
        <v>0</v>
      </c>
      <c r="DS117" s="473">
        <v>0</v>
      </c>
      <c r="DT117" s="473">
        <v>0</v>
      </c>
      <c r="DU117" s="1288">
        <v>0</v>
      </c>
      <c r="DV117" s="473">
        <v>0</v>
      </c>
      <c r="DW117" s="1612">
        <v>0</v>
      </c>
      <c r="DX117" s="1612">
        <v>0</v>
      </c>
      <c r="DY117" s="1612">
        <v>0</v>
      </c>
      <c r="DZ117" s="523">
        <v>0</v>
      </c>
      <c r="EA117" s="3011">
        <v>0</v>
      </c>
      <c r="EB117" s="247"/>
      <c r="EC117" s="247"/>
      <c r="ED117" s="247"/>
      <c r="EE117" s="247"/>
      <c r="EF117" s="247"/>
      <c r="EG117" s="247"/>
      <c r="EH117" s="247"/>
      <c r="EI117" s="247"/>
      <c r="EJ117" s="247"/>
      <c r="EK117" s="247"/>
      <c r="EL117" s="247"/>
      <c r="EM117" s="247"/>
      <c r="EN117" s="247"/>
      <c r="EO117" s="247"/>
      <c r="EP117" s="247"/>
      <c r="EQ117" s="247"/>
      <c r="ER117" s="247"/>
      <c r="ES117" s="247"/>
      <c r="ET117" s="247"/>
      <c r="EU117" s="247"/>
      <c r="EV117" s="247"/>
      <c r="EW117" s="247"/>
      <c r="EX117" s="247"/>
      <c r="EY117" s="247"/>
      <c r="EZ117" s="247"/>
      <c r="FA117" s="247"/>
      <c r="FB117" s="247"/>
      <c r="FC117" s="247"/>
      <c r="FD117" s="247"/>
      <c r="FE117" s="247"/>
      <c r="FF117" s="247"/>
      <c r="FG117" s="247"/>
      <c r="FH117" s="247"/>
      <c r="FI117" s="247"/>
      <c r="FJ117" s="247"/>
      <c r="FK117" s="247"/>
    </row>
    <row r="118" spans="1:167" ht="15.6" customHeight="1">
      <c r="A118" s="1799" t="s">
        <v>5746</v>
      </c>
      <c r="B118" s="171"/>
      <c r="C118" s="171"/>
      <c r="E118" s="1287"/>
      <c r="F118" s="473"/>
      <c r="G118" s="3058"/>
      <c r="H118" s="2946"/>
      <c r="I118" s="502"/>
      <c r="J118" s="477"/>
      <c r="K118" s="477"/>
      <c r="L118" s="477"/>
      <c r="M118" s="477"/>
      <c r="N118" s="523"/>
      <c r="O118" s="1612"/>
      <c r="P118" s="2990"/>
      <c r="S118" s="1287"/>
      <c r="T118" s="473"/>
      <c r="U118" s="3058"/>
      <c r="V118" s="3058">
        <v>0</v>
      </c>
      <c r="W118" s="2945"/>
      <c r="X118" s="477"/>
      <c r="Y118" s="3013"/>
      <c r="Z118" s="3014"/>
      <c r="AA118" s="3015"/>
      <c r="AB118" s="3013"/>
      <c r="AC118" s="3016"/>
      <c r="AD118" s="3014"/>
      <c r="AE118" s="3016"/>
      <c r="AF118" s="3016"/>
      <c r="AG118" s="3017"/>
      <c r="AH118" s="3014"/>
      <c r="AI118" s="3014"/>
      <c r="AJ118" s="3015"/>
      <c r="AK118" s="3013"/>
      <c r="AL118" s="3014"/>
      <c r="AM118" s="3016"/>
      <c r="AN118" s="3018"/>
      <c r="AO118" s="3015"/>
      <c r="AP118" s="3015"/>
      <c r="AQ118" s="3015"/>
      <c r="AR118" s="3015"/>
      <c r="AS118" s="3019"/>
      <c r="AT118" s="3020"/>
      <c r="AU118" s="3021"/>
      <c r="AV118" s="3021"/>
      <c r="AW118" s="3010">
        <v>0</v>
      </c>
      <c r="AX118" s="3011">
        <v>0</v>
      </c>
      <c r="AY118" s="5"/>
      <c r="AZ118" s="2918"/>
      <c r="BA118" s="473">
        <v>0</v>
      </c>
      <c r="BB118" s="3058"/>
      <c r="BC118" s="3058">
        <v>0</v>
      </c>
      <c r="BD118" s="2918">
        <v>0</v>
      </c>
      <c r="BE118" s="473">
        <v>0</v>
      </c>
      <c r="BF118" s="473">
        <v>0</v>
      </c>
      <c r="BG118" s="2918">
        <v>0</v>
      </c>
      <c r="BH118" s="1288">
        <v>0</v>
      </c>
      <c r="BI118" s="473">
        <v>0</v>
      </c>
      <c r="BJ118" s="1288">
        <v>0</v>
      </c>
      <c r="BK118" s="3012">
        <v>0</v>
      </c>
      <c r="BL118" s="2918">
        <v>0</v>
      </c>
      <c r="BM118" s="473">
        <v>0</v>
      </c>
      <c r="BN118" s="473">
        <v>0</v>
      </c>
      <c r="BO118" s="1288">
        <v>0</v>
      </c>
      <c r="BP118" s="473">
        <v>0</v>
      </c>
      <c r="BQ118" s="473">
        <v>0</v>
      </c>
      <c r="BR118" s="473">
        <v>0</v>
      </c>
      <c r="BS118" s="2918">
        <v>0</v>
      </c>
      <c r="BT118" s="473">
        <v>0</v>
      </c>
      <c r="BU118" s="473">
        <v>0</v>
      </c>
      <c r="BV118" s="473">
        <v>0</v>
      </c>
      <c r="BW118" s="1288">
        <v>0</v>
      </c>
      <c r="BX118" s="473">
        <v>0</v>
      </c>
      <c r="BY118" s="1612">
        <v>0</v>
      </c>
      <c r="BZ118" s="473">
        <v>0</v>
      </c>
      <c r="CA118" s="1612">
        <v>0</v>
      </c>
      <c r="CB118" s="523">
        <v>0</v>
      </c>
      <c r="CC118" s="523">
        <v>0</v>
      </c>
      <c r="CD118" s="3011">
        <v>0</v>
      </c>
      <c r="CE118" s="5"/>
      <c r="CF118" s="2918"/>
      <c r="CG118" s="473">
        <v>0</v>
      </c>
      <c r="CH118" s="3058"/>
      <c r="CI118" s="2946">
        <v>0</v>
      </c>
      <c r="CJ118" s="1612">
        <v>0</v>
      </c>
      <c r="CK118" s="1612">
        <v>0</v>
      </c>
      <c r="CL118" s="2918">
        <v>0</v>
      </c>
      <c r="CM118" s="1288">
        <v>0</v>
      </c>
      <c r="CN118" s="1612">
        <v>0</v>
      </c>
      <c r="CO118" s="1612">
        <v>0</v>
      </c>
      <c r="CP118" s="1612">
        <v>0</v>
      </c>
      <c r="CQ118" s="1612">
        <v>0</v>
      </c>
      <c r="CR118" s="1612">
        <v>0</v>
      </c>
      <c r="CS118" s="1612">
        <v>0</v>
      </c>
      <c r="CT118" s="1192">
        <v>0</v>
      </c>
      <c r="CU118" s="3011">
        <v>0</v>
      </c>
      <c r="CV118" s="5"/>
      <c r="CW118" s="5"/>
      <c r="CX118" s="2918"/>
      <c r="CY118" s="473">
        <v>0</v>
      </c>
      <c r="CZ118" s="3058"/>
      <c r="DA118" s="3058">
        <v>0</v>
      </c>
      <c r="DB118" s="2918">
        <v>0</v>
      </c>
      <c r="DC118" s="473">
        <v>0</v>
      </c>
      <c r="DD118" s="473">
        <v>0</v>
      </c>
      <c r="DE118" s="2918">
        <v>0</v>
      </c>
      <c r="DF118" s="1288">
        <v>0</v>
      </c>
      <c r="DG118" s="473">
        <v>0</v>
      </c>
      <c r="DH118" s="1288">
        <v>0</v>
      </c>
      <c r="DI118" s="3012">
        <v>0</v>
      </c>
      <c r="DJ118" s="2918">
        <v>0</v>
      </c>
      <c r="DK118" s="473">
        <v>0</v>
      </c>
      <c r="DL118" s="473">
        <v>0</v>
      </c>
      <c r="DM118" s="1288">
        <v>0</v>
      </c>
      <c r="DN118" s="473">
        <v>0</v>
      </c>
      <c r="DO118" s="473">
        <v>0</v>
      </c>
      <c r="DP118" s="473">
        <v>0</v>
      </c>
      <c r="DQ118" s="2918">
        <v>0</v>
      </c>
      <c r="DR118" s="473">
        <v>0</v>
      </c>
      <c r="DS118" s="473">
        <v>0</v>
      </c>
      <c r="DT118" s="473">
        <v>0</v>
      </c>
      <c r="DU118" s="1288">
        <v>0</v>
      </c>
      <c r="DV118" s="473">
        <v>0</v>
      </c>
      <c r="DW118" s="1612">
        <v>0</v>
      </c>
      <c r="DX118" s="1612">
        <v>0</v>
      </c>
      <c r="DY118" s="1612">
        <v>0</v>
      </c>
      <c r="DZ118" s="523">
        <v>0</v>
      </c>
      <c r="EA118" s="3011">
        <v>0</v>
      </c>
      <c r="EB118" s="247"/>
      <c r="EC118" s="247"/>
      <c r="ED118" s="247"/>
      <c r="EE118" s="247"/>
      <c r="EF118" s="247"/>
      <c r="EG118" s="247"/>
      <c r="EH118" s="247"/>
      <c r="EI118" s="247"/>
      <c r="EJ118" s="247"/>
      <c r="EK118" s="247"/>
      <c r="EL118" s="247"/>
      <c r="EM118" s="247"/>
      <c r="EN118" s="247"/>
      <c r="EO118" s="247"/>
      <c r="EP118" s="247"/>
      <c r="EQ118" s="247"/>
      <c r="ER118" s="247"/>
      <c r="ES118" s="247"/>
      <c r="ET118" s="247"/>
      <c r="EU118" s="247"/>
      <c r="EV118" s="247"/>
      <c r="EW118" s="247"/>
      <c r="EX118" s="247"/>
      <c r="EY118" s="247"/>
      <c r="EZ118" s="247"/>
      <c r="FA118" s="247"/>
      <c r="FB118" s="247"/>
      <c r="FC118" s="247"/>
      <c r="FD118" s="247"/>
      <c r="FE118" s="247"/>
      <c r="FF118" s="247"/>
      <c r="FG118" s="247"/>
      <c r="FH118" s="247"/>
      <c r="FI118" s="247"/>
      <c r="FJ118" s="247"/>
      <c r="FK118" s="247"/>
    </row>
    <row r="119" spans="1:167" ht="15.6" customHeight="1">
      <c r="A119" s="1799" t="s">
        <v>5746</v>
      </c>
      <c r="B119" s="171"/>
      <c r="C119" s="171"/>
      <c r="E119" s="1287"/>
      <c r="F119" s="473"/>
      <c r="G119" s="3058"/>
      <c r="H119" s="2946"/>
      <c r="I119" s="502"/>
      <c r="J119" s="477"/>
      <c r="K119" s="477"/>
      <c r="L119" s="477"/>
      <c r="M119" s="477"/>
      <c r="N119" s="523"/>
      <c r="O119" s="1612"/>
      <c r="P119" s="2990"/>
      <c r="S119" s="1287"/>
      <c r="T119" s="473"/>
      <c r="U119" s="3058"/>
      <c r="V119" s="3058">
        <v>0</v>
      </c>
      <c r="W119" s="2945"/>
      <c r="X119" s="477"/>
      <c r="Y119" s="3013"/>
      <c r="Z119" s="3014"/>
      <c r="AA119" s="3015"/>
      <c r="AB119" s="3013"/>
      <c r="AC119" s="3016"/>
      <c r="AD119" s="3014"/>
      <c r="AE119" s="3016"/>
      <c r="AF119" s="3016"/>
      <c r="AG119" s="3017"/>
      <c r="AH119" s="3014"/>
      <c r="AI119" s="3014"/>
      <c r="AJ119" s="3015"/>
      <c r="AK119" s="3013"/>
      <c r="AL119" s="3014"/>
      <c r="AM119" s="3016"/>
      <c r="AN119" s="3018"/>
      <c r="AO119" s="3015"/>
      <c r="AP119" s="3015"/>
      <c r="AQ119" s="3015"/>
      <c r="AR119" s="3015"/>
      <c r="AS119" s="3019"/>
      <c r="AT119" s="3020"/>
      <c r="AU119" s="3021"/>
      <c r="AV119" s="3021"/>
      <c r="AW119" s="3010">
        <v>0</v>
      </c>
      <c r="AX119" s="3011">
        <v>0</v>
      </c>
      <c r="AY119" s="5"/>
      <c r="AZ119" s="2918"/>
      <c r="BA119" s="473">
        <v>0</v>
      </c>
      <c r="BB119" s="3058"/>
      <c r="BC119" s="3058">
        <v>0</v>
      </c>
      <c r="BD119" s="2918">
        <v>0</v>
      </c>
      <c r="BE119" s="473">
        <v>0</v>
      </c>
      <c r="BF119" s="473">
        <v>0</v>
      </c>
      <c r="BG119" s="2918">
        <v>0</v>
      </c>
      <c r="BH119" s="1288">
        <v>0</v>
      </c>
      <c r="BI119" s="473">
        <v>0</v>
      </c>
      <c r="BJ119" s="1288">
        <v>0</v>
      </c>
      <c r="BK119" s="3012">
        <v>0</v>
      </c>
      <c r="BL119" s="2918">
        <v>0</v>
      </c>
      <c r="BM119" s="473">
        <v>0</v>
      </c>
      <c r="BN119" s="473">
        <v>0</v>
      </c>
      <c r="BO119" s="1288">
        <v>0</v>
      </c>
      <c r="BP119" s="473">
        <v>0</v>
      </c>
      <c r="BQ119" s="473">
        <v>0</v>
      </c>
      <c r="BR119" s="473">
        <v>0</v>
      </c>
      <c r="BS119" s="2918">
        <v>0</v>
      </c>
      <c r="BT119" s="473">
        <v>0</v>
      </c>
      <c r="BU119" s="473">
        <v>0</v>
      </c>
      <c r="BV119" s="473">
        <v>0</v>
      </c>
      <c r="BW119" s="1288">
        <v>0</v>
      </c>
      <c r="BX119" s="473">
        <v>0</v>
      </c>
      <c r="BY119" s="1612">
        <v>0</v>
      </c>
      <c r="BZ119" s="473">
        <v>0</v>
      </c>
      <c r="CA119" s="1612">
        <v>0</v>
      </c>
      <c r="CB119" s="523">
        <v>0</v>
      </c>
      <c r="CC119" s="523">
        <v>0</v>
      </c>
      <c r="CD119" s="3011">
        <v>0</v>
      </c>
      <c r="CE119" s="5"/>
      <c r="CF119" s="2918"/>
      <c r="CG119" s="473">
        <v>0</v>
      </c>
      <c r="CH119" s="3058"/>
      <c r="CI119" s="2946">
        <v>0</v>
      </c>
      <c r="CJ119" s="1612">
        <v>0</v>
      </c>
      <c r="CK119" s="1612">
        <v>0</v>
      </c>
      <c r="CL119" s="2918">
        <v>0</v>
      </c>
      <c r="CM119" s="1288">
        <v>0</v>
      </c>
      <c r="CN119" s="1612">
        <v>0</v>
      </c>
      <c r="CO119" s="1612">
        <v>0</v>
      </c>
      <c r="CP119" s="1612">
        <v>0</v>
      </c>
      <c r="CQ119" s="1612">
        <v>0</v>
      </c>
      <c r="CR119" s="1612">
        <v>0</v>
      </c>
      <c r="CS119" s="1612">
        <v>0</v>
      </c>
      <c r="CT119" s="1192">
        <v>0</v>
      </c>
      <c r="CU119" s="3011">
        <v>0</v>
      </c>
      <c r="CV119" s="5"/>
      <c r="CW119" s="5"/>
      <c r="CX119" s="2918"/>
      <c r="CY119" s="473">
        <v>0</v>
      </c>
      <c r="CZ119" s="3058"/>
      <c r="DA119" s="3058">
        <v>0</v>
      </c>
      <c r="DB119" s="2918">
        <v>0</v>
      </c>
      <c r="DC119" s="473">
        <v>0</v>
      </c>
      <c r="DD119" s="473">
        <v>0</v>
      </c>
      <c r="DE119" s="2918">
        <v>0</v>
      </c>
      <c r="DF119" s="1288">
        <v>0</v>
      </c>
      <c r="DG119" s="473">
        <v>0</v>
      </c>
      <c r="DH119" s="1288">
        <v>0</v>
      </c>
      <c r="DI119" s="3012">
        <v>0</v>
      </c>
      <c r="DJ119" s="2918">
        <v>0</v>
      </c>
      <c r="DK119" s="473">
        <v>0</v>
      </c>
      <c r="DL119" s="473">
        <v>0</v>
      </c>
      <c r="DM119" s="1288">
        <v>0</v>
      </c>
      <c r="DN119" s="473">
        <v>0</v>
      </c>
      <c r="DO119" s="473">
        <v>0</v>
      </c>
      <c r="DP119" s="473">
        <v>0</v>
      </c>
      <c r="DQ119" s="2918">
        <v>0</v>
      </c>
      <c r="DR119" s="473">
        <v>0</v>
      </c>
      <c r="DS119" s="473">
        <v>0</v>
      </c>
      <c r="DT119" s="473">
        <v>0</v>
      </c>
      <c r="DU119" s="1288">
        <v>0</v>
      </c>
      <c r="DV119" s="473">
        <v>0</v>
      </c>
      <c r="DW119" s="1612">
        <v>0</v>
      </c>
      <c r="DX119" s="1612">
        <v>0</v>
      </c>
      <c r="DY119" s="1612">
        <v>0</v>
      </c>
      <c r="DZ119" s="523">
        <v>0</v>
      </c>
      <c r="EA119" s="3011">
        <v>0</v>
      </c>
      <c r="EB119" s="247"/>
      <c r="EC119" s="247"/>
      <c r="ED119" s="247"/>
      <c r="EE119" s="247"/>
      <c r="EF119" s="247"/>
      <c r="EG119" s="247"/>
      <c r="EH119" s="247"/>
      <c r="EI119" s="247"/>
      <c r="EJ119" s="247"/>
      <c r="EK119" s="247"/>
      <c r="EL119" s="247"/>
      <c r="EM119" s="247"/>
      <c r="EN119" s="247"/>
      <c r="EO119" s="247"/>
      <c r="EP119" s="247"/>
      <c r="EQ119" s="247"/>
      <c r="ER119" s="247"/>
      <c r="ES119" s="247"/>
      <c r="ET119" s="247"/>
      <c r="EU119" s="247"/>
      <c r="EV119" s="247"/>
      <c r="EW119" s="247"/>
      <c r="EX119" s="247"/>
      <c r="EY119" s="247"/>
      <c r="EZ119" s="247"/>
      <c r="FA119" s="247"/>
      <c r="FB119" s="247"/>
      <c r="FC119" s="247"/>
      <c r="FD119" s="247"/>
      <c r="FE119" s="247"/>
      <c r="FF119" s="247"/>
      <c r="FG119" s="247"/>
      <c r="FH119" s="247"/>
      <c r="FI119" s="247"/>
      <c r="FJ119" s="247"/>
      <c r="FK119" s="247"/>
    </row>
    <row r="120" spans="1:167" ht="15.6" customHeight="1">
      <c r="A120" s="1799" t="s">
        <v>5746</v>
      </c>
      <c r="B120" s="171"/>
      <c r="C120" s="171"/>
      <c r="E120" s="1287"/>
      <c r="F120" s="473"/>
      <c r="G120" s="3058"/>
      <c r="H120" s="3091"/>
      <c r="I120" s="502"/>
      <c r="J120" s="477"/>
      <c r="K120" s="477"/>
      <c r="L120" s="477"/>
      <c r="M120" s="477"/>
      <c r="N120" s="523"/>
      <c r="O120" s="1612"/>
      <c r="P120" s="2990"/>
      <c r="S120" s="1287"/>
      <c r="T120" s="473"/>
      <c r="U120" s="3058"/>
      <c r="V120" s="3058">
        <v>0</v>
      </c>
      <c r="W120" s="2945"/>
      <c r="X120" s="477"/>
      <c r="Y120" s="3013"/>
      <c r="Z120" s="3014"/>
      <c r="AA120" s="3015"/>
      <c r="AB120" s="3013"/>
      <c r="AC120" s="3016"/>
      <c r="AD120" s="3014"/>
      <c r="AE120" s="3016"/>
      <c r="AF120" s="3016"/>
      <c r="AG120" s="3017"/>
      <c r="AH120" s="3014"/>
      <c r="AI120" s="3014"/>
      <c r="AJ120" s="3015"/>
      <c r="AK120" s="3013"/>
      <c r="AL120" s="3014"/>
      <c r="AM120" s="3016"/>
      <c r="AN120" s="3018"/>
      <c r="AO120" s="3015"/>
      <c r="AP120" s="3015"/>
      <c r="AQ120" s="3015"/>
      <c r="AR120" s="3015"/>
      <c r="AS120" s="3019"/>
      <c r="AT120" s="3020"/>
      <c r="AU120" s="3021"/>
      <c r="AV120" s="3021"/>
      <c r="AW120" s="3010">
        <v>0</v>
      </c>
      <c r="AX120" s="3011">
        <v>0</v>
      </c>
      <c r="AY120" s="5"/>
      <c r="AZ120" s="2918"/>
      <c r="BA120" s="473">
        <v>0</v>
      </c>
      <c r="BB120" s="3058"/>
      <c r="BC120" s="3058">
        <v>0</v>
      </c>
      <c r="BD120" s="2918">
        <v>0</v>
      </c>
      <c r="BE120" s="473">
        <v>0</v>
      </c>
      <c r="BF120" s="473">
        <v>0</v>
      </c>
      <c r="BG120" s="2918">
        <v>0</v>
      </c>
      <c r="BH120" s="1288">
        <v>0</v>
      </c>
      <c r="BI120" s="473">
        <v>0</v>
      </c>
      <c r="BJ120" s="1288">
        <v>0</v>
      </c>
      <c r="BK120" s="3012">
        <v>0</v>
      </c>
      <c r="BL120" s="2918">
        <v>0</v>
      </c>
      <c r="BM120" s="473">
        <v>0</v>
      </c>
      <c r="BN120" s="473">
        <v>0</v>
      </c>
      <c r="BO120" s="1288">
        <v>0</v>
      </c>
      <c r="BP120" s="473">
        <v>0</v>
      </c>
      <c r="BQ120" s="473">
        <v>0</v>
      </c>
      <c r="BR120" s="473">
        <v>0</v>
      </c>
      <c r="BS120" s="2918">
        <v>0</v>
      </c>
      <c r="BT120" s="473">
        <v>0</v>
      </c>
      <c r="BU120" s="473">
        <v>0</v>
      </c>
      <c r="BV120" s="473">
        <v>0</v>
      </c>
      <c r="BW120" s="1288">
        <v>0</v>
      </c>
      <c r="BX120" s="473">
        <v>0</v>
      </c>
      <c r="BY120" s="1612">
        <v>0</v>
      </c>
      <c r="BZ120" s="473">
        <v>0</v>
      </c>
      <c r="CA120" s="1612">
        <v>0</v>
      </c>
      <c r="CB120" s="523">
        <v>0</v>
      </c>
      <c r="CC120" s="523">
        <v>0</v>
      </c>
      <c r="CD120" s="3011">
        <v>0</v>
      </c>
      <c r="CE120" s="5"/>
      <c r="CF120" s="2918"/>
      <c r="CG120" s="473">
        <v>0</v>
      </c>
      <c r="CH120" s="3058"/>
      <c r="CI120" s="2946">
        <v>0</v>
      </c>
      <c r="CJ120" s="1612">
        <v>0</v>
      </c>
      <c r="CK120" s="1612">
        <v>0</v>
      </c>
      <c r="CL120" s="2918">
        <v>0</v>
      </c>
      <c r="CM120" s="1288">
        <v>0</v>
      </c>
      <c r="CN120" s="1612">
        <v>0</v>
      </c>
      <c r="CO120" s="1612">
        <v>0</v>
      </c>
      <c r="CP120" s="1612">
        <v>0</v>
      </c>
      <c r="CQ120" s="1612">
        <v>0</v>
      </c>
      <c r="CR120" s="1612">
        <v>0</v>
      </c>
      <c r="CS120" s="1612">
        <v>0</v>
      </c>
      <c r="CT120" s="1192">
        <v>0</v>
      </c>
      <c r="CU120" s="3011">
        <v>0</v>
      </c>
      <c r="CV120" s="5"/>
      <c r="CW120" s="5"/>
      <c r="CX120" s="2918"/>
      <c r="CY120" s="473">
        <v>0</v>
      </c>
      <c r="CZ120" s="3058"/>
      <c r="DA120" s="3058">
        <v>0</v>
      </c>
      <c r="DB120" s="2918">
        <v>0</v>
      </c>
      <c r="DC120" s="473">
        <v>0</v>
      </c>
      <c r="DD120" s="473">
        <v>0</v>
      </c>
      <c r="DE120" s="2918">
        <v>0</v>
      </c>
      <c r="DF120" s="1288">
        <v>0</v>
      </c>
      <c r="DG120" s="473">
        <v>0</v>
      </c>
      <c r="DH120" s="1288">
        <v>0</v>
      </c>
      <c r="DI120" s="3012">
        <v>0</v>
      </c>
      <c r="DJ120" s="2918">
        <v>0</v>
      </c>
      <c r="DK120" s="473">
        <v>0</v>
      </c>
      <c r="DL120" s="473">
        <v>0</v>
      </c>
      <c r="DM120" s="1288">
        <v>0</v>
      </c>
      <c r="DN120" s="473">
        <v>0</v>
      </c>
      <c r="DO120" s="473">
        <v>0</v>
      </c>
      <c r="DP120" s="473">
        <v>0</v>
      </c>
      <c r="DQ120" s="2918">
        <v>0</v>
      </c>
      <c r="DR120" s="473">
        <v>0</v>
      </c>
      <c r="DS120" s="473">
        <v>0</v>
      </c>
      <c r="DT120" s="473">
        <v>0</v>
      </c>
      <c r="DU120" s="1288">
        <v>0</v>
      </c>
      <c r="DV120" s="473">
        <v>0</v>
      </c>
      <c r="DW120" s="1612">
        <v>0</v>
      </c>
      <c r="DX120" s="1612">
        <v>0</v>
      </c>
      <c r="DY120" s="1612">
        <v>0</v>
      </c>
      <c r="DZ120" s="523">
        <v>0</v>
      </c>
      <c r="EA120" s="3011">
        <v>0</v>
      </c>
      <c r="EB120" s="247"/>
      <c r="EC120" s="247"/>
      <c r="ED120" s="247"/>
      <c r="EE120" s="247"/>
      <c r="EF120" s="247"/>
      <c r="EG120" s="247"/>
      <c r="EH120" s="247"/>
      <c r="EI120" s="247"/>
      <c r="EJ120" s="247"/>
      <c r="EK120" s="247"/>
      <c r="EL120" s="247"/>
      <c r="EM120" s="247"/>
      <c r="EN120" s="247"/>
      <c r="EO120" s="247"/>
      <c r="EP120" s="247"/>
      <c r="EQ120" s="247"/>
      <c r="ER120" s="247"/>
      <c r="ES120" s="247"/>
      <c r="ET120" s="247"/>
      <c r="EU120" s="247"/>
      <c r="EV120" s="247"/>
      <c r="EW120" s="247"/>
      <c r="EX120" s="247"/>
      <c r="EY120" s="247"/>
      <c r="EZ120" s="247"/>
      <c r="FA120" s="247"/>
      <c r="FB120" s="247"/>
      <c r="FC120" s="247"/>
      <c r="FD120" s="247"/>
      <c r="FE120" s="247"/>
      <c r="FF120" s="247"/>
      <c r="FG120" s="247"/>
      <c r="FH120" s="247"/>
      <c r="FI120" s="247"/>
      <c r="FJ120" s="247"/>
      <c r="FK120" s="247"/>
    </row>
    <row r="121" spans="1:167" ht="15.6" customHeight="1">
      <c r="A121" s="1799" t="s">
        <v>5746</v>
      </c>
      <c r="B121" s="171"/>
      <c r="C121" s="171"/>
      <c r="E121" s="1287"/>
      <c r="F121" s="473"/>
      <c r="G121" s="3058"/>
      <c r="H121" s="1288"/>
      <c r="I121" s="502"/>
      <c r="J121" s="477"/>
      <c r="K121" s="477"/>
      <c r="L121" s="477"/>
      <c r="M121" s="477"/>
      <c r="N121" s="523"/>
      <c r="O121" s="1612"/>
      <c r="P121" s="2990"/>
      <c r="S121" s="1287"/>
      <c r="T121" s="473"/>
      <c r="U121" s="3058">
        <v>0</v>
      </c>
      <c r="V121" s="473"/>
      <c r="W121" s="2945"/>
      <c r="X121" s="477"/>
      <c r="Y121" s="3013"/>
      <c r="Z121" s="3014"/>
      <c r="AA121" s="3015"/>
      <c r="AB121" s="3013"/>
      <c r="AC121" s="3016"/>
      <c r="AD121" s="3014"/>
      <c r="AE121" s="3016"/>
      <c r="AF121" s="3016"/>
      <c r="AG121" s="3017"/>
      <c r="AH121" s="3014"/>
      <c r="AI121" s="3014"/>
      <c r="AJ121" s="3015"/>
      <c r="AK121" s="3013"/>
      <c r="AL121" s="3014"/>
      <c r="AM121" s="3016"/>
      <c r="AN121" s="3018"/>
      <c r="AO121" s="3015"/>
      <c r="AP121" s="3015"/>
      <c r="AQ121" s="3015"/>
      <c r="AR121" s="3015"/>
      <c r="AS121" s="3019"/>
      <c r="AT121" s="3020"/>
      <c r="AU121" s="3021"/>
      <c r="AV121" s="3021"/>
      <c r="AW121" s="3010">
        <v>0</v>
      </c>
      <c r="AX121" s="3011">
        <v>0</v>
      </c>
      <c r="AY121" s="5"/>
      <c r="AZ121" s="2918"/>
      <c r="BA121" s="473">
        <v>0</v>
      </c>
      <c r="BB121" s="3058"/>
      <c r="BC121" s="473"/>
      <c r="BD121" s="2918">
        <v>0</v>
      </c>
      <c r="BE121" s="473">
        <v>0</v>
      </c>
      <c r="BF121" s="473">
        <v>0</v>
      </c>
      <c r="BG121" s="2918">
        <v>0</v>
      </c>
      <c r="BH121" s="1288">
        <v>0</v>
      </c>
      <c r="BI121" s="473">
        <v>0</v>
      </c>
      <c r="BJ121" s="1288">
        <v>0</v>
      </c>
      <c r="BK121" s="3012">
        <v>0</v>
      </c>
      <c r="BL121" s="2918">
        <v>0</v>
      </c>
      <c r="BM121" s="473">
        <v>0</v>
      </c>
      <c r="BN121" s="473">
        <v>0</v>
      </c>
      <c r="BO121" s="1288">
        <v>0</v>
      </c>
      <c r="BP121" s="473">
        <v>0</v>
      </c>
      <c r="BQ121" s="473">
        <v>0</v>
      </c>
      <c r="BR121" s="473">
        <v>0</v>
      </c>
      <c r="BS121" s="2918">
        <v>0</v>
      </c>
      <c r="BT121" s="473">
        <v>0</v>
      </c>
      <c r="BU121" s="473">
        <v>0</v>
      </c>
      <c r="BV121" s="473">
        <v>0</v>
      </c>
      <c r="BW121" s="1288">
        <v>0</v>
      </c>
      <c r="BX121" s="473">
        <v>0</v>
      </c>
      <c r="BY121" s="1612">
        <v>0</v>
      </c>
      <c r="BZ121" s="473">
        <v>0</v>
      </c>
      <c r="CA121" s="1612">
        <v>0</v>
      </c>
      <c r="CB121" s="523">
        <v>0</v>
      </c>
      <c r="CC121" s="523">
        <v>0</v>
      </c>
      <c r="CD121" s="3011">
        <v>0</v>
      </c>
      <c r="CE121" s="5"/>
      <c r="CF121" s="2918"/>
      <c r="CG121" s="473">
        <v>0</v>
      </c>
      <c r="CH121" s="3058"/>
      <c r="CI121" s="1288"/>
      <c r="CJ121" s="1612">
        <v>0</v>
      </c>
      <c r="CK121" s="1612">
        <v>0</v>
      </c>
      <c r="CL121" s="2918">
        <v>0</v>
      </c>
      <c r="CM121" s="1288">
        <v>0</v>
      </c>
      <c r="CN121" s="1612">
        <v>0</v>
      </c>
      <c r="CO121" s="1612">
        <v>0</v>
      </c>
      <c r="CP121" s="1612">
        <v>0</v>
      </c>
      <c r="CQ121" s="1612">
        <v>0</v>
      </c>
      <c r="CR121" s="1612">
        <v>0</v>
      </c>
      <c r="CS121" s="1612">
        <v>0</v>
      </c>
      <c r="CT121" s="1192">
        <v>0</v>
      </c>
      <c r="CU121" s="3011">
        <v>0</v>
      </c>
      <c r="CV121" s="5"/>
      <c r="CW121" s="5"/>
      <c r="CX121" s="2918"/>
      <c r="CY121" s="473">
        <v>0</v>
      </c>
      <c r="CZ121" s="3058"/>
      <c r="DA121" s="473"/>
      <c r="DB121" s="2918">
        <v>0</v>
      </c>
      <c r="DC121" s="473">
        <v>0</v>
      </c>
      <c r="DD121" s="473">
        <v>0</v>
      </c>
      <c r="DE121" s="2918">
        <v>0</v>
      </c>
      <c r="DF121" s="1288">
        <v>0</v>
      </c>
      <c r="DG121" s="473">
        <v>0</v>
      </c>
      <c r="DH121" s="1288">
        <v>0</v>
      </c>
      <c r="DI121" s="3012">
        <v>0</v>
      </c>
      <c r="DJ121" s="2918">
        <v>0</v>
      </c>
      <c r="DK121" s="473">
        <v>0</v>
      </c>
      <c r="DL121" s="473">
        <v>0</v>
      </c>
      <c r="DM121" s="1288">
        <v>0</v>
      </c>
      <c r="DN121" s="473">
        <v>0</v>
      </c>
      <c r="DO121" s="473">
        <v>0</v>
      </c>
      <c r="DP121" s="473">
        <v>0</v>
      </c>
      <c r="DQ121" s="2918">
        <v>0</v>
      </c>
      <c r="DR121" s="473">
        <v>0</v>
      </c>
      <c r="DS121" s="473">
        <v>0</v>
      </c>
      <c r="DT121" s="473">
        <v>0</v>
      </c>
      <c r="DU121" s="1288">
        <v>0</v>
      </c>
      <c r="DV121" s="473">
        <v>0</v>
      </c>
      <c r="DW121" s="1612">
        <v>0</v>
      </c>
      <c r="DX121" s="1612">
        <v>0</v>
      </c>
      <c r="DY121" s="1612">
        <v>0</v>
      </c>
      <c r="DZ121" s="523">
        <v>0</v>
      </c>
      <c r="EA121" s="3011">
        <v>0</v>
      </c>
      <c r="EB121" s="247"/>
      <c r="EC121" s="247"/>
      <c r="ED121" s="247"/>
      <c r="EE121" s="247"/>
      <c r="EF121" s="247"/>
      <c r="EG121" s="247"/>
      <c r="EH121" s="247"/>
      <c r="EI121" s="247"/>
      <c r="EJ121" s="247"/>
      <c r="EK121" s="247"/>
      <c r="EL121" s="247"/>
      <c r="EM121" s="247"/>
      <c r="EN121" s="247"/>
      <c r="EO121" s="247"/>
      <c r="EP121" s="247"/>
      <c r="EQ121" s="247"/>
      <c r="ER121" s="247"/>
      <c r="ES121" s="247"/>
      <c r="ET121" s="247"/>
      <c r="EU121" s="247"/>
      <c r="EV121" s="247"/>
      <c r="EW121" s="247"/>
      <c r="EX121" s="247"/>
      <c r="EY121" s="247"/>
      <c r="EZ121" s="247"/>
      <c r="FA121" s="247"/>
      <c r="FB121" s="247"/>
      <c r="FC121" s="247"/>
      <c r="FD121" s="247"/>
      <c r="FE121" s="247"/>
      <c r="FF121" s="247"/>
      <c r="FG121" s="247"/>
      <c r="FH121" s="247"/>
      <c r="FI121" s="247"/>
      <c r="FJ121" s="247"/>
      <c r="FK121" s="247"/>
    </row>
    <row r="122" spans="1:167" ht="15.6" customHeight="1">
      <c r="A122" s="1799" t="s">
        <v>5746</v>
      </c>
      <c r="B122" s="171"/>
      <c r="C122" s="171"/>
      <c r="E122" s="1287"/>
      <c r="F122" s="473"/>
      <c r="G122" s="3058"/>
      <c r="H122" s="1288"/>
      <c r="I122" s="502"/>
      <c r="J122" s="477"/>
      <c r="K122" s="477"/>
      <c r="L122" s="477"/>
      <c r="M122" s="477"/>
      <c r="N122" s="523"/>
      <c r="O122" s="1612"/>
      <c r="P122" s="2990"/>
      <c r="S122" s="1287"/>
      <c r="T122" s="473">
        <v>0</v>
      </c>
      <c r="U122" s="3058"/>
      <c r="V122" s="473"/>
      <c r="W122" s="2945"/>
      <c r="X122" s="477"/>
      <c r="Y122" s="3035"/>
      <c r="Z122" s="3036"/>
      <c r="AA122" s="3036"/>
      <c r="AB122" s="3035"/>
      <c r="AC122" s="3037"/>
      <c r="AD122" s="3036"/>
      <c r="AE122" s="3037"/>
      <c r="AF122" s="3037"/>
      <c r="AG122" s="3036"/>
      <c r="AH122" s="3036"/>
      <c r="AI122" s="3036"/>
      <c r="AJ122" s="3036"/>
      <c r="AK122" s="3035"/>
      <c r="AL122" s="3036"/>
      <c r="AM122" s="3037"/>
      <c r="AN122" s="3036"/>
      <c r="AO122" s="3036"/>
      <c r="AP122" s="3036"/>
      <c r="AQ122" s="3036"/>
      <c r="AR122" s="3036"/>
      <c r="AS122" s="3035"/>
      <c r="AT122" s="2795"/>
      <c r="AU122" s="3037"/>
      <c r="AV122" s="3037"/>
      <c r="AW122" s="3010">
        <v>0</v>
      </c>
      <c r="AX122" s="3011">
        <v>0</v>
      </c>
      <c r="AY122" s="5"/>
      <c r="AZ122" s="2918"/>
      <c r="BA122" s="473">
        <v>0</v>
      </c>
      <c r="BB122" s="473"/>
      <c r="BC122" s="473"/>
      <c r="BD122" s="2918">
        <v>0</v>
      </c>
      <c r="BE122" s="473">
        <v>0</v>
      </c>
      <c r="BF122" s="473">
        <v>0</v>
      </c>
      <c r="BG122" s="2918">
        <v>0</v>
      </c>
      <c r="BH122" s="1288">
        <v>0</v>
      </c>
      <c r="BI122" s="473">
        <v>0</v>
      </c>
      <c r="BJ122" s="1288">
        <v>0</v>
      </c>
      <c r="BK122" s="3012">
        <v>0</v>
      </c>
      <c r="BL122" s="2918">
        <v>0</v>
      </c>
      <c r="BM122" s="473">
        <v>0</v>
      </c>
      <c r="BN122" s="473">
        <v>0</v>
      </c>
      <c r="BO122" s="1288">
        <v>0</v>
      </c>
      <c r="BP122" s="473">
        <v>0</v>
      </c>
      <c r="BQ122" s="473">
        <v>0</v>
      </c>
      <c r="BR122" s="473">
        <v>0</v>
      </c>
      <c r="BS122" s="2918">
        <v>0</v>
      </c>
      <c r="BT122" s="473">
        <v>0</v>
      </c>
      <c r="BU122" s="473">
        <v>0</v>
      </c>
      <c r="BV122" s="473">
        <v>0</v>
      </c>
      <c r="BW122" s="1288">
        <v>0</v>
      </c>
      <c r="BX122" s="473">
        <v>0</v>
      </c>
      <c r="BY122" s="1612">
        <v>0</v>
      </c>
      <c r="BZ122" s="473">
        <v>0</v>
      </c>
      <c r="CA122" s="1612">
        <v>0</v>
      </c>
      <c r="CB122" s="523">
        <v>0</v>
      </c>
      <c r="CC122" s="523">
        <v>0</v>
      </c>
      <c r="CD122" s="3011">
        <v>0</v>
      </c>
      <c r="CE122" s="5"/>
      <c r="CF122" s="2918"/>
      <c r="CG122" s="473">
        <v>0</v>
      </c>
      <c r="CH122" s="473"/>
      <c r="CI122" s="1288"/>
      <c r="CJ122" s="1612">
        <v>0</v>
      </c>
      <c r="CK122" s="1612">
        <v>0</v>
      </c>
      <c r="CL122" s="2918">
        <v>0</v>
      </c>
      <c r="CM122" s="1288">
        <v>0</v>
      </c>
      <c r="CN122" s="1612">
        <v>0</v>
      </c>
      <c r="CO122" s="1612">
        <v>0</v>
      </c>
      <c r="CP122" s="1612">
        <v>0</v>
      </c>
      <c r="CQ122" s="1612">
        <v>0</v>
      </c>
      <c r="CR122" s="1612">
        <v>0</v>
      </c>
      <c r="CS122" s="1612">
        <v>0</v>
      </c>
      <c r="CT122" s="1192">
        <v>0</v>
      </c>
      <c r="CU122" s="3011">
        <v>0</v>
      </c>
      <c r="CV122" s="5"/>
      <c r="CW122" s="5"/>
      <c r="CX122" s="2918"/>
      <c r="CY122" s="473">
        <v>0</v>
      </c>
      <c r="CZ122" s="473"/>
      <c r="DA122" s="473"/>
      <c r="DB122" s="2918">
        <v>0</v>
      </c>
      <c r="DC122" s="473">
        <v>0</v>
      </c>
      <c r="DD122" s="473">
        <v>0</v>
      </c>
      <c r="DE122" s="2918">
        <v>0</v>
      </c>
      <c r="DF122" s="1288">
        <v>0</v>
      </c>
      <c r="DG122" s="473">
        <v>0</v>
      </c>
      <c r="DH122" s="1288">
        <v>0</v>
      </c>
      <c r="DI122" s="3012">
        <v>0</v>
      </c>
      <c r="DJ122" s="2918">
        <v>0</v>
      </c>
      <c r="DK122" s="473">
        <v>0</v>
      </c>
      <c r="DL122" s="473">
        <v>0</v>
      </c>
      <c r="DM122" s="1288">
        <v>0</v>
      </c>
      <c r="DN122" s="473">
        <v>0</v>
      </c>
      <c r="DO122" s="473">
        <v>0</v>
      </c>
      <c r="DP122" s="473">
        <v>0</v>
      </c>
      <c r="DQ122" s="2918">
        <v>0</v>
      </c>
      <c r="DR122" s="473">
        <v>0</v>
      </c>
      <c r="DS122" s="473">
        <v>0</v>
      </c>
      <c r="DT122" s="473">
        <v>0</v>
      </c>
      <c r="DU122" s="1288">
        <v>0</v>
      </c>
      <c r="DV122" s="473">
        <v>0</v>
      </c>
      <c r="DW122" s="1612">
        <v>0</v>
      </c>
      <c r="DX122" s="1612">
        <v>0</v>
      </c>
      <c r="DY122" s="1612">
        <v>0</v>
      </c>
      <c r="DZ122" s="523">
        <v>0</v>
      </c>
      <c r="EA122" s="3011">
        <v>0</v>
      </c>
      <c r="EB122" s="247"/>
      <c r="EC122" s="247"/>
      <c r="ED122" s="247"/>
      <c r="EE122" s="247"/>
      <c r="EF122" s="247"/>
      <c r="EG122" s="247"/>
      <c r="EH122" s="247"/>
      <c r="EI122" s="247"/>
      <c r="EJ122" s="247"/>
      <c r="EK122" s="247"/>
      <c r="EL122" s="247"/>
      <c r="EM122" s="247"/>
      <c r="EN122" s="247"/>
      <c r="EO122" s="247"/>
      <c r="EP122" s="247"/>
      <c r="EQ122" s="247"/>
      <c r="ER122" s="247"/>
      <c r="ES122" s="247"/>
      <c r="ET122" s="247"/>
      <c r="EU122" s="247"/>
      <c r="EV122" s="247"/>
      <c r="EW122" s="247"/>
      <c r="EX122" s="247"/>
      <c r="EY122" s="247"/>
      <c r="EZ122" s="247"/>
      <c r="FA122" s="247"/>
      <c r="FB122" s="247"/>
      <c r="FC122" s="247"/>
      <c r="FD122" s="247"/>
      <c r="FE122" s="247"/>
      <c r="FF122" s="247"/>
      <c r="FG122" s="247"/>
      <c r="FH122" s="247"/>
      <c r="FI122" s="247"/>
      <c r="FJ122" s="247"/>
      <c r="FK122" s="247"/>
    </row>
    <row r="123" spans="1:167" ht="15.6" customHeight="1">
      <c r="A123" s="1799" t="s">
        <v>5746</v>
      </c>
      <c r="B123" s="171"/>
      <c r="C123" s="171"/>
      <c r="E123" s="1287"/>
      <c r="F123" s="473"/>
      <c r="G123" s="3058"/>
      <c r="H123" s="1288"/>
      <c r="I123" s="502"/>
      <c r="J123" s="477"/>
      <c r="K123" s="477"/>
      <c r="L123" s="477"/>
      <c r="M123" s="477"/>
      <c r="N123" s="523"/>
      <c r="O123" s="1612"/>
      <c r="P123" s="2990"/>
      <c r="S123" s="1287"/>
      <c r="T123" s="473"/>
      <c r="U123" s="3058">
        <v>0</v>
      </c>
      <c r="V123" s="473"/>
      <c r="W123" s="2945"/>
      <c r="X123" s="477"/>
      <c r="Y123" s="3013"/>
      <c r="Z123" s="3014"/>
      <c r="AA123" s="3015"/>
      <c r="AB123" s="3013"/>
      <c r="AC123" s="3016"/>
      <c r="AD123" s="3014"/>
      <c r="AE123" s="3016"/>
      <c r="AF123" s="3016"/>
      <c r="AG123" s="3017"/>
      <c r="AH123" s="3014"/>
      <c r="AI123" s="3014"/>
      <c r="AJ123" s="3015"/>
      <c r="AK123" s="3013"/>
      <c r="AL123" s="3014"/>
      <c r="AM123" s="3016"/>
      <c r="AN123" s="3018"/>
      <c r="AO123" s="3015"/>
      <c r="AP123" s="3015"/>
      <c r="AQ123" s="3015"/>
      <c r="AR123" s="3015"/>
      <c r="AS123" s="3019"/>
      <c r="AT123" s="3020"/>
      <c r="AU123" s="3021"/>
      <c r="AV123" s="3021"/>
      <c r="AW123" s="3010">
        <v>0</v>
      </c>
      <c r="AX123" s="3011">
        <v>0</v>
      </c>
      <c r="AY123" s="5"/>
      <c r="AZ123" s="2918"/>
      <c r="BA123" s="473">
        <v>0</v>
      </c>
      <c r="BB123" s="3058"/>
      <c r="BC123" s="473"/>
      <c r="BD123" s="2918">
        <v>0</v>
      </c>
      <c r="BE123" s="473">
        <v>0</v>
      </c>
      <c r="BF123" s="473">
        <v>0</v>
      </c>
      <c r="BG123" s="2918">
        <v>0</v>
      </c>
      <c r="BH123" s="1288">
        <v>0</v>
      </c>
      <c r="BI123" s="473">
        <v>0</v>
      </c>
      <c r="BJ123" s="1288">
        <v>0</v>
      </c>
      <c r="BK123" s="3012">
        <v>0</v>
      </c>
      <c r="BL123" s="2918">
        <v>0</v>
      </c>
      <c r="BM123" s="473">
        <v>0</v>
      </c>
      <c r="BN123" s="473">
        <v>0</v>
      </c>
      <c r="BO123" s="1288">
        <v>0</v>
      </c>
      <c r="BP123" s="473">
        <v>0</v>
      </c>
      <c r="BQ123" s="473">
        <v>0</v>
      </c>
      <c r="BR123" s="473">
        <v>0</v>
      </c>
      <c r="BS123" s="2918">
        <v>0</v>
      </c>
      <c r="BT123" s="473">
        <v>0</v>
      </c>
      <c r="BU123" s="473">
        <v>0</v>
      </c>
      <c r="BV123" s="473">
        <v>0</v>
      </c>
      <c r="BW123" s="1288">
        <v>0</v>
      </c>
      <c r="BX123" s="473">
        <v>0</v>
      </c>
      <c r="BY123" s="1612">
        <v>0</v>
      </c>
      <c r="BZ123" s="473">
        <v>0</v>
      </c>
      <c r="CA123" s="1612">
        <v>0</v>
      </c>
      <c r="CB123" s="523">
        <v>0</v>
      </c>
      <c r="CC123" s="523">
        <v>0</v>
      </c>
      <c r="CD123" s="3011">
        <v>0</v>
      </c>
      <c r="CE123" s="5"/>
      <c r="CF123" s="2918"/>
      <c r="CG123" s="473">
        <v>0</v>
      </c>
      <c r="CH123" s="3058"/>
      <c r="CI123" s="1288"/>
      <c r="CJ123" s="1612">
        <v>0</v>
      </c>
      <c r="CK123" s="1612">
        <v>0</v>
      </c>
      <c r="CL123" s="2918">
        <v>0</v>
      </c>
      <c r="CM123" s="1288">
        <v>0</v>
      </c>
      <c r="CN123" s="1612">
        <v>0</v>
      </c>
      <c r="CO123" s="1612">
        <v>0</v>
      </c>
      <c r="CP123" s="1612">
        <v>0</v>
      </c>
      <c r="CQ123" s="1612">
        <v>0</v>
      </c>
      <c r="CR123" s="1612">
        <v>0</v>
      </c>
      <c r="CS123" s="1612">
        <v>0</v>
      </c>
      <c r="CT123" s="1192">
        <v>0</v>
      </c>
      <c r="CU123" s="3011">
        <v>0</v>
      </c>
      <c r="CV123" s="5"/>
      <c r="CW123" s="5"/>
      <c r="CX123" s="2918"/>
      <c r="CY123" s="473">
        <v>0</v>
      </c>
      <c r="CZ123" s="3058"/>
      <c r="DA123" s="473"/>
      <c r="DB123" s="2918">
        <v>0</v>
      </c>
      <c r="DC123" s="473">
        <v>0</v>
      </c>
      <c r="DD123" s="473">
        <v>0</v>
      </c>
      <c r="DE123" s="2918">
        <v>0</v>
      </c>
      <c r="DF123" s="1288">
        <v>0</v>
      </c>
      <c r="DG123" s="473">
        <v>0</v>
      </c>
      <c r="DH123" s="1288">
        <v>0</v>
      </c>
      <c r="DI123" s="3012">
        <v>0</v>
      </c>
      <c r="DJ123" s="2918">
        <v>0</v>
      </c>
      <c r="DK123" s="473">
        <v>0</v>
      </c>
      <c r="DL123" s="473">
        <v>0</v>
      </c>
      <c r="DM123" s="1288">
        <v>0</v>
      </c>
      <c r="DN123" s="473">
        <v>0</v>
      </c>
      <c r="DO123" s="473">
        <v>0</v>
      </c>
      <c r="DP123" s="473">
        <v>0</v>
      </c>
      <c r="DQ123" s="2918">
        <v>0</v>
      </c>
      <c r="DR123" s="473">
        <v>0</v>
      </c>
      <c r="DS123" s="473">
        <v>0</v>
      </c>
      <c r="DT123" s="473">
        <v>0</v>
      </c>
      <c r="DU123" s="1288">
        <v>0</v>
      </c>
      <c r="DV123" s="473">
        <v>0</v>
      </c>
      <c r="DW123" s="1612">
        <v>0</v>
      </c>
      <c r="DX123" s="1612">
        <v>0</v>
      </c>
      <c r="DY123" s="1612">
        <v>0</v>
      </c>
      <c r="DZ123" s="523">
        <v>0</v>
      </c>
      <c r="EA123" s="3011">
        <v>0</v>
      </c>
      <c r="EB123" s="247"/>
      <c r="EC123" s="247"/>
      <c r="ED123" s="247"/>
      <c r="EE123" s="247"/>
      <c r="EF123" s="247"/>
      <c r="EG123" s="247"/>
      <c r="EH123" s="247"/>
      <c r="EI123" s="247"/>
      <c r="EJ123" s="247"/>
      <c r="EK123" s="247"/>
      <c r="EL123" s="247"/>
      <c r="EM123" s="247"/>
      <c r="EN123" s="247"/>
      <c r="EO123" s="247"/>
      <c r="EP123" s="247"/>
      <c r="EQ123" s="247"/>
      <c r="ER123" s="247"/>
      <c r="ES123" s="247"/>
      <c r="ET123" s="247"/>
      <c r="EU123" s="247"/>
      <c r="EV123" s="247"/>
      <c r="EW123" s="247"/>
      <c r="EX123" s="247"/>
      <c r="EY123" s="247"/>
      <c r="EZ123" s="247"/>
      <c r="FA123" s="247"/>
      <c r="FB123" s="247"/>
      <c r="FC123" s="247"/>
      <c r="FD123" s="247"/>
      <c r="FE123" s="247"/>
      <c r="FF123" s="247"/>
      <c r="FG123" s="247"/>
      <c r="FH123" s="247"/>
      <c r="FI123" s="247"/>
      <c r="FJ123" s="247"/>
      <c r="FK123" s="247"/>
    </row>
    <row r="124" spans="1:167" ht="15.6" customHeight="1">
      <c r="A124" s="1799" t="s">
        <v>5746</v>
      </c>
      <c r="B124" s="171"/>
      <c r="C124" s="171"/>
      <c r="E124" s="1287"/>
      <c r="F124" s="473"/>
      <c r="G124" s="3058"/>
      <c r="H124" s="1288"/>
      <c r="I124" s="502"/>
      <c r="J124" s="477"/>
      <c r="K124" s="477"/>
      <c r="L124" s="477"/>
      <c r="M124" s="477"/>
      <c r="N124" s="523"/>
      <c r="O124" s="1612"/>
      <c r="P124" s="2990"/>
      <c r="S124" s="1287"/>
      <c r="T124" s="473"/>
      <c r="U124" s="3058">
        <v>0</v>
      </c>
      <c r="V124" s="473"/>
      <c r="W124" s="2945"/>
      <c r="X124" s="477"/>
      <c r="Y124" s="3013"/>
      <c r="Z124" s="3014"/>
      <c r="AA124" s="3015"/>
      <c r="AB124" s="3013"/>
      <c r="AC124" s="3016"/>
      <c r="AD124" s="3014"/>
      <c r="AE124" s="3016"/>
      <c r="AF124" s="3016"/>
      <c r="AG124" s="3017"/>
      <c r="AH124" s="3014"/>
      <c r="AI124" s="3014"/>
      <c r="AJ124" s="3015"/>
      <c r="AK124" s="3013"/>
      <c r="AL124" s="3014"/>
      <c r="AM124" s="3016"/>
      <c r="AN124" s="3018"/>
      <c r="AO124" s="3015"/>
      <c r="AP124" s="3015"/>
      <c r="AQ124" s="3015"/>
      <c r="AR124" s="3015"/>
      <c r="AS124" s="3092"/>
      <c r="AT124" s="3020"/>
      <c r="AU124" s="3021"/>
      <c r="AV124" s="3021"/>
      <c r="AW124" s="3010">
        <v>0</v>
      </c>
      <c r="AX124" s="3011">
        <v>0</v>
      </c>
      <c r="AY124" s="5"/>
      <c r="AZ124" s="2918"/>
      <c r="BA124" s="473">
        <v>0</v>
      </c>
      <c r="BB124" s="3058"/>
      <c r="BC124" s="473"/>
      <c r="BD124" s="2918">
        <v>0</v>
      </c>
      <c r="BE124" s="473">
        <v>0</v>
      </c>
      <c r="BF124" s="473">
        <v>0</v>
      </c>
      <c r="BG124" s="2918">
        <v>0</v>
      </c>
      <c r="BH124" s="1288">
        <v>0</v>
      </c>
      <c r="BI124" s="473">
        <v>0</v>
      </c>
      <c r="BJ124" s="1288">
        <v>0</v>
      </c>
      <c r="BK124" s="3012">
        <v>0</v>
      </c>
      <c r="BL124" s="2918">
        <v>0</v>
      </c>
      <c r="BM124" s="473">
        <v>0</v>
      </c>
      <c r="BN124" s="473">
        <v>0</v>
      </c>
      <c r="BO124" s="1288">
        <v>0</v>
      </c>
      <c r="BP124" s="473">
        <v>0</v>
      </c>
      <c r="BQ124" s="473">
        <v>0</v>
      </c>
      <c r="BR124" s="473">
        <v>0</v>
      </c>
      <c r="BS124" s="2918">
        <v>0</v>
      </c>
      <c r="BT124" s="473">
        <v>0</v>
      </c>
      <c r="BU124" s="473">
        <v>0</v>
      </c>
      <c r="BV124" s="473">
        <v>0</v>
      </c>
      <c r="BW124" s="1288">
        <v>0</v>
      </c>
      <c r="BX124" s="473">
        <v>0</v>
      </c>
      <c r="BY124" s="1612">
        <v>0</v>
      </c>
      <c r="BZ124" s="473">
        <v>0</v>
      </c>
      <c r="CA124" s="1612">
        <v>0</v>
      </c>
      <c r="CB124" s="523">
        <v>0</v>
      </c>
      <c r="CC124" s="523">
        <v>0</v>
      </c>
      <c r="CD124" s="3011">
        <v>0</v>
      </c>
      <c r="CE124" s="5"/>
      <c r="CF124" s="2918"/>
      <c r="CG124" s="473">
        <v>0</v>
      </c>
      <c r="CH124" s="3058"/>
      <c r="CI124" s="1288"/>
      <c r="CJ124" s="1612">
        <v>0</v>
      </c>
      <c r="CK124" s="1612">
        <v>0</v>
      </c>
      <c r="CL124" s="2918">
        <v>0</v>
      </c>
      <c r="CM124" s="1288">
        <v>0</v>
      </c>
      <c r="CN124" s="1612">
        <v>0</v>
      </c>
      <c r="CO124" s="1612">
        <v>0</v>
      </c>
      <c r="CP124" s="1612">
        <v>0</v>
      </c>
      <c r="CQ124" s="1612">
        <v>0</v>
      </c>
      <c r="CR124" s="1612">
        <v>0</v>
      </c>
      <c r="CS124" s="1612">
        <v>0</v>
      </c>
      <c r="CT124" s="1192">
        <v>0</v>
      </c>
      <c r="CU124" s="3011">
        <v>0</v>
      </c>
      <c r="CV124" s="5"/>
      <c r="CW124" s="5"/>
      <c r="CX124" s="2918"/>
      <c r="CY124" s="473">
        <v>0</v>
      </c>
      <c r="CZ124" s="3058"/>
      <c r="DA124" s="473"/>
      <c r="DB124" s="2918">
        <v>0</v>
      </c>
      <c r="DC124" s="473">
        <v>0</v>
      </c>
      <c r="DD124" s="473">
        <v>0</v>
      </c>
      <c r="DE124" s="2918">
        <v>0</v>
      </c>
      <c r="DF124" s="1288">
        <v>0</v>
      </c>
      <c r="DG124" s="473">
        <v>0</v>
      </c>
      <c r="DH124" s="1288">
        <v>0</v>
      </c>
      <c r="DI124" s="3012">
        <v>0</v>
      </c>
      <c r="DJ124" s="2918">
        <v>0</v>
      </c>
      <c r="DK124" s="473">
        <v>0</v>
      </c>
      <c r="DL124" s="473">
        <v>0</v>
      </c>
      <c r="DM124" s="1288">
        <v>0</v>
      </c>
      <c r="DN124" s="473">
        <v>0</v>
      </c>
      <c r="DO124" s="473">
        <v>0</v>
      </c>
      <c r="DP124" s="473">
        <v>0</v>
      </c>
      <c r="DQ124" s="2918">
        <v>0</v>
      </c>
      <c r="DR124" s="473">
        <v>0</v>
      </c>
      <c r="DS124" s="473">
        <v>0</v>
      </c>
      <c r="DT124" s="473">
        <v>0</v>
      </c>
      <c r="DU124" s="1288">
        <v>0</v>
      </c>
      <c r="DV124" s="473">
        <v>0</v>
      </c>
      <c r="DW124" s="1612">
        <v>0</v>
      </c>
      <c r="DX124" s="1612">
        <v>0</v>
      </c>
      <c r="DY124" s="1612">
        <v>0</v>
      </c>
      <c r="DZ124" s="523">
        <v>0</v>
      </c>
      <c r="EA124" s="3011">
        <v>0</v>
      </c>
      <c r="EB124" s="247"/>
      <c r="EC124" s="247"/>
      <c r="ED124" s="247"/>
      <c r="EE124" s="247"/>
      <c r="EF124" s="247"/>
      <c r="EG124" s="247"/>
      <c r="EH124" s="247"/>
      <c r="EI124" s="247"/>
      <c r="EJ124" s="247"/>
      <c r="EK124" s="247"/>
      <c r="EL124" s="247"/>
      <c r="EM124" s="247"/>
      <c r="EN124" s="247"/>
      <c r="EO124" s="247"/>
      <c r="EP124" s="247"/>
      <c r="EQ124" s="247"/>
      <c r="ER124" s="247"/>
      <c r="ES124" s="247"/>
      <c r="ET124" s="247"/>
      <c r="EU124" s="247"/>
      <c r="EV124" s="247"/>
      <c r="EW124" s="247"/>
      <c r="EX124" s="247"/>
      <c r="EY124" s="247"/>
      <c r="EZ124" s="247"/>
      <c r="FA124" s="247"/>
      <c r="FB124" s="247"/>
      <c r="FC124" s="247"/>
      <c r="FD124" s="247"/>
      <c r="FE124" s="247"/>
      <c r="FF124" s="247"/>
      <c r="FG124" s="247"/>
      <c r="FH124" s="247"/>
      <c r="FI124" s="247"/>
      <c r="FJ124" s="247"/>
      <c r="FK124" s="247"/>
    </row>
    <row r="125" spans="1:167" ht="15.6" customHeight="1">
      <c r="A125" s="1799" t="s">
        <v>5746</v>
      </c>
      <c r="B125" s="171"/>
      <c r="C125" s="171"/>
      <c r="E125" s="1287"/>
      <c r="F125" s="473"/>
      <c r="G125" s="3058"/>
      <c r="H125" s="1288"/>
      <c r="I125" s="502"/>
      <c r="J125" s="477"/>
      <c r="K125" s="477"/>
      <c r="L125" s="477"/>
      <c r="M125" s="477"/>
      <c r="N125" s="523"/>
      <c r="O125" s="1612"/>
      <c r="P125" s="2990"/>
      <c r="S125" s="1287"/>
      <c r="T125" s="473"/>
      <c r="U125" s="3058">
        <v>0</v>
      </c>
      <c r="V125" s="473"/>
      <c r="W125" s="2945"/>
      <c r="X125" s="477"/>
      <c r="Y125" s="3013"/>
      <c r="Z125" s="3014"/>
      <c r="AA125" s="3015"/>
      <c r="AB125" s="3013"/>
      <c r="AC125" s="3016"/>
      <c r="AD125" s="3014"/>
      <c r="AE125" s="3016"/>
      <c r="AF125" s="3016"/>
      <c r="AG125" s="3017"/>
      <c r="AH125" s="3014"/>
      <c r="AI125" s="3014"/>
      <c r="AJ125" s="3015"/>
      <c r="AK125" s="3013"/>
      <c r="AL125" s="3014"/>
      <c r="AM125" s="3016"/>
      <c r="AN125" s="3018"/>
      <c r="AO125" s="3015"/>
      <c r="AP125" s="3015"/>
      <c r="AQ125" s="3015"/>
      <c r="AR125" s="3015"/>
      <c r="AS125" s="3019"/>
      <c r="AT125" s="3020"/>
      <c r="AU125" s="3021"/>
      <c r="AV125" s="3021"/>
      <c r="AW125" s="3010">
        <v>0</v>
      </c>
      <c r="AX125" s="3011">
        <v>0</v>
      </c>
      <c r="AY125" s="5"/>
      <c r="AZ125" s="2918"/>
      <c r="BA125" s="473">
        <v>0</v>
      </c>
      <c r="BB125" s="3058"/>
      <c r="BC125" s="473"/>
      <c r="BD125" s="2918">
        <v>0</v>
      </c>
      <c r="BE125" s="473">
        <v>0</v>
      </c>
      <c r="BF125" s="473">
        <v>0</v>
      </c>
      <c r="BG125" s="2918">
        <v>0</v>
      </c>
      <c r="BH125" s="1288">
        <v>0</v>
      </c>
      <c r="BI125" s="473">
        <v>0</v>
      </c>
      <c r="BJ125" s="1288">
        <v>0</v>
      </c>
      <c r="BK125" s="3012">
        <v>0</v>
      </c>
      <c r="BL125" s="2918">
        <v>0</v>
      </c>
      <c r="BM125" s="473">
        <v>0</v>
      </c>
      <c r="BN125" s="473">
        <v>0</v>
      </c>
      <c r="BO125" s="1288">
        <v>0</v>
      </c>
      <c r="BP125" s="473">
        <v>0</v>
      </c>
      <c r="BQ125" s="473">
        <v>0</v>
      </c>
      <c r="BR125" s="473">
        <v>0</v>
      </c>
      <c r="BS125" s="2918">
        <v>0</v>
      </c>
      <c r="BT125" s="473">
        <v>0</v>
      </c>
      <c r="BU125" s="473">
        <v>0</v>
      </c>
      <c r="BV125" s="473">
        <v>0</v>
      </c>
      <c r="BW125" s="1288">
        <v>0</v>
      </c>
      <c r="BX125" s="473">
        <v>0</v>
      </c>
      <c r="BY125" s="1612">
        <v>0</v>
      </c>
      <c r="BZ125" s="473">
        <v>0</v>
      </c>
      <c r="CA125" s="1612">
        <v>0</v>
      </c>
      <c r="CB125" s="523">
        <v>0</v>
      </c>
      <c r="CC125" s="523">
        <v>0</v>
      </c>
      <c r="CD125" s="3011">
        <v>0</v>
      </c>
      <c r="CE125" s="5"/>
      <c r="CF125" s="2918"/>
      <c r="CG125" s="473">
        <v>0</v>
      </c>
      <c r="CH125" s="3058"/>
      <c r="CI125" s="1288"/>
      <c r="CJ125" s="1612">
        <v>0</v>
      </c>
      <c r="CK125" s="1612">
        <v>0</v>
      </c>
      <c r="CL125" s="2918">
        <v>0</v>
      </c>
      <c r="CM125" s="1288">
        <v>0</v>
      </c>
      <c r="CN125" s="1612">
        <v>0</v>
      </c>
      <c r="CO125" s="1612">
        <v>0</v>
      </c>
      <c r="CP125" s="1612">
        <v>0</v>
      </c>
      <c r="CQ125" s="1612">
        <v>0</v>
      </c>
      <c r="CR125" s="1612">
        <v>0</v>
      </c>
      <c r="CS125" s="1612">
        <v>0</v>
      </c>
      <c r="CT125" s="1192">
        <v>0</v>
      </c>
      <c r="CU125" s="3011">
        <v>0</v>
      </c>
      <c r="CV125" s="5"/>
      <c r="CW125" s="5"/>
      <c r="CX125" s="2918"/>
      <c r="CY125" s="473">
        <v>0</v>
      </c>
      <c r="CZ125" s="3058"/>
      <c r="DA125" s="473"/>
      <c r="DB125" s="2918">
        <v>0</v>
      </c>
      <c r="DC125" s="473">
        <v>0</v>
      </c>
      <c r="DD125" s="473">
        <v>0</v>
      </c>
      <c r="DE125" s="2918">
        <v>0</v>
      </c>
      <c r="DF125" s="1288">
        <v>0</v>
      </c>
      <c r="DG125" s="473">
        <v>0</v>
      </c>
      <c r="DH125" s="1288">
        <v>0</v>
      </c>
      <c r="DI125" s="3012">
        <v>0</v>
      </c>
      <c r="DJ125" s="2918">
        <v>0</v>
      </c>
      <c r="DK125" s="473">
        <v>0</v>
      </c>
      <c r="DL125" s="473">
        <v>0</v>
      </c>
      <c r="DM125" s="1288">
        <v>0</v>
      </c>
      <c r="DN125" s="473">
        <v>0</v>
      </c>
      <c r="DO125" s="473">
        <v>0</v>
      </c>
      <c r="DP125" s="473">
        <v>0</v>
      </c>
      <c r="DQ125" s="2918">
        <v>0</v>
      </c>
      <c r="DR125" s="473">
        <v>0</v>
      </c>
      <c r="DS125" s="473">
        <v>0</v>
      </c>
      <c r="DT125" s="473">
        <v>0</v>
      </c>
      <c r="DU125" s="1288">
        <v>0</v>
      </c>
      <c r="DV125" s="473">
        <v>0</v>
      </c>
      <c r="DW125" s="1612">
        <v>0</v>
      </c>
      <c r="DX125" s="1612">
        <v>0</v>
      </c>
      <c r="DY125" s="1612">
        <v>0</v>
      </c>
      <c r="DZ125" s="523">
        <v>0</v>
      </c>
      <c r="EA125" s="3011">
        <v>0</v>
      </c>
      <c r="EB125" s="247"/>
      <c r="EC125" s="247"/>
      <c r="ED125" s="247"/>
      <c r="EE125" s="247"/>
      <c r="EF125" s="247"/>
      <c r="EG125" s="247"/>
      <c r="EH125" s="247"/>
      <c r="EI125" s="247"/>
      <c r="EJ125" s="247"/>
      <c r="EK125" s="247"/>
      <c r="EL125" s="247"/>
      <c r="EM125" s="247"/>
      <c r="EN125" s="247"/>
      <c r="EO125" s="247"/>
      <c r="EP125" s="247"/>
      <c r="EQ125" s="247"/>
      <c r="ER125" s="247"/>
      <c r="ES125" s="247"/>
      <c r="ET125" s="247"/>
      <c r="EU125" s="247"/>
      <c r="EV125" s="247"/>
      <c r="EW125" s="247"/>
      <c r="EX125" s="247"/>
      <c r="EY125" s="247"/>
      <c r="EZ125" s="247"/>
      <c r="FA125" s="247"/>
      <c r="FB125" s="247"/>
      <c r="FC125" s="247"/>
      <c r="FD125" s="247"/>
      <c r="FE125" s="247"/>
      <c r="FF125" s="247"/>
      <c r="FG125" s="247"/>
      <c r="FH125" s="247"/>
      <c r="FI125" s="247"/>
      <c r="FJ125" s="247"/>
      <c r="FK125" s="247"/>
    </row>
    <row r="126" spans="1:167" ht="15.6" customHeight="1">
      <c r="A126" s="1799" t="s">
        <v>5746</v>
      </c>
      <c r="B126" s="171"/>
      <c r="C126" s="171"/>
      <c r="E126" s="1287"/>
      <c r="F126" s="473"/>
      <c r="G126" s="3058"/>
      <c r="H126" s="1288"/>
      <c r="I126" s="502"/>
      <c r="J126" s="477"/>
      <c r="K126" s="477"/>
      <c r="L126" s="477"/>
      <c r="M126" s="477"/>
      <c r="N126" s="523"/>
      <c r="O126" s="1612"/>
      <c r="P126" s="2990"/>
      <c r="S126" s="1287"/>
      <c r="T126" s="473"/>
      <c r="U126" s="3058">
        <v>0</v>
      </c>
      <c r="V126" s="473"/>
      <c r="W126" s="2945"/>
      <c r="X126" s="477"/>
      <c r="Y126" s="3013"/>
      <c r="Z126" s="3014"/>
      <c r="AA126" s="3015"/>
      <c r="AB126" s="3013"/>
      <c r="AC126" s="3016"/>
      <c r="AD126" s="3014"/>
      <c r="AE126" s="3016"/>
      <c r="AF126" s="3016"/>
      <c r="AG126" s="3017"/>
      <c r="AH126" s="3014"/>
      <c r="AI126" s="3014"/>
      <c r="AJ126" s="3015"/>
      <c r="AK126" s="3013"/>
      <c r="AL126" s="3014"/>
      <c r="AM126" s="3016"/>
      <c r="AN126" s="3018"/>
      <c r="AO126" s="3015"/>
      <c r="AP126" s="3015"/>
      <c r="AQ126" s="3015"/>
      <c r="AR126" s="3015"/>
      <c r="AS126" s="3019"/>
      <c r="AT126" s="3020"/>
      <c r="AU126" s="3021"/>
      <c r="AV126" s="3021"/>
      <c r="AW126" s="3010">
        <v>0</v>
      </c>
      <c r="AX126" s="3011">
        <v>0</v>
      </c>
      <c r="AY126" s="5"/>
      <c r="AZ126" s="2918"/>
      <c r="BA126" s="473">
        <v>0</v>
      </c>
      <c r="BB126" s="3058"/>
      <c r="BC126" s="473"/>
      <c r="BD126" s="2918">
        <v>0</v>
      </c>
      <c r="BE126" s="473">
        <v>0</v>
      </c>
      <c r="BF126" s="473">
        <v>0</v>
      </c>
      <c r="BG126" s="2918">
        <v>0</v>
      </c>
      <c r="BH126" s="1288">
        <v>0</v>
      </c>
      <c r="BI126" s="473">
        <v>0</v>
      </c>
      <c r="BJ126" s="1288">
        <v>0</v>
      </c>
      <c r="BK126" s="3012">
        <v>0</v>
      </c>
      <c r="BL126" s="2918">
        <v>0</v>
      </c>
      <c r="BM126" s="473">
        <v>0</v>
      </c>
      <c r="BN126" s="473">
        <v>0</v>
      </c>
      <c r="BO126" s="1288">
        <v>0</v>
      </c>
      <c r="BP126" s="473">
        <v>0</v>
      </c>
      <c r="BQ126" s="473">
        <v>0</v>
      </c>
      <c r="BR126" s="473">
        <v>0</v>
      </c>
      <c r="BS126" s="2918">
        <v>0</v>
      </c>
      <c r="BT126" s="473">
        <v>0</v>
      </c>
      <c r="BU126" s="473">
        <v>0</v>
      </c>
      <c r="BV126" s="473">
        <v>0</v>
      </c>
      <c r="BW126" s="1288">
        <v>0</v>
      </c>
      <c r="BX126" s="473">
        <v>0</v>
      </c>
      <c r="BY126" s="1612">
        <v>0</v>
      </c>
      <c r="BZ126" s="473">
        <v>0</v>
      </c>
      <c r="CA126" s="1612">
        <v>0</v>
      </c>
      <c r="CB126" s="523">
        <v>0</v>
      </c>
      <c r="CC126" s="523">
        <v>0</v>
      </c>
      <c r="CD126" s="3011">
        <v>0</v>
      </c>
      <c r="CE126" s="5"/>
      <c r="CF126" s="2918"/>
      <c r="CG126" s="473">
        <v>0</v>
      </c>
      <c r="CH126" s="3058"/>
      <c r="CI126" s="1288"/>
      <c r="CJ126" s="1612">
        <v>0</v>
      </c>
      <c r="CK126" s="1612">
        <v>0</v>
      </c>
      <c r="CL126" s="2918">
        <v>0</v>
      </c>
      <c r="CM126" s="1288">
        <v>0</v>
      </c>
      <c r="CN126" s="1612">
        <v>0</v>
      </c>
      <c r="CO126" s="1612">
        <v>0</v>
      </c>
      <c r="CP126" s="1612">
        <v>0</v>
      </c>
      <c r="CQ126" s="1612">
        <v>0</v>
      </c>
      <c r="CR126" s="1612">
        <v>0</v>
      </c>
      <c r="CS126" s="1612">
        <v>0</v>
      </c>
      <c r="CT126" s="1192">
        <v>0</v>
      </c>
      <c r="CU126" s="3011">
        <v>0</v>
      </c>
      <c r="CV126" s="5"/>
      <c r="CW126" s="5"/>
      <c r="CX126" s="2918"/>
      <c r="CY126" s="473">
        <v>0</v>
      </c>
      <c r="CZ126" s="3058"/>
      <c r="DA126" s="473"/>
      <c r="DB126" s="2918">
        <v>0</v>
      </c>
      <c r="DC126" s="473">
        <v>0</v>
      </c>
      <c r="DD126" s="473">
        <v>0</v>
      </c>
      <c r="DE126" s="2918">
        <v>0</v>
      </c>
      <c r="DF126" s="1288">
        <v>0</v>
      </c>
      <c r="DG126" s="473">
        <v>0</v>
      </c>
      <c r="DH126" s="1288">
        <v>0</v>
      </c>
      <c r="DI126" s="3012">
        <v>0</v>
      </c>
      <c r="DJ126" s="2918">
        <v>0</v>
      </c>
      <c r="DK126" s="473">
        <v>0</v>
      </c>
      <c r="DL126" s="473">
        <v>0</v>
      </c>
      <c r="DM126" s="1288">
        <v>0</v>
      </c>
      <c r="DN126" s="473">
        <v>0</v>
      </c>
      <c r="DO126" s="473">
        <v>0</v>
      </c>
      <c r="DP126" s="473">
        <v>0</v>
      </c>
      <c r="DQ126" s="2918">
        <v>0</v>
      </c>
      <c r="DR126" s="473">
        <v>0</v>
      </c>
      <c r="DS126" s="473">
        <v>0</v>
      </c>
      <c r="DT126" s="473">
        <v>0</v>
      </c>
      <c r="DU126" s="1288">
        <v>0</v>
      </c>
      <c r="DV126" s="473">
        <v>0</v>
      </c>
      <c r="DW126" s="1612">
        <v>0</v>
      </c>
      <c r="DX126" s="1612">
        <v>0</v>
      </c>
      <c r="DY126" s="1612">
        <v>0</v>
      </c>
      <c r="DZ126" s="523">
        <v>0</v>
      </c>
      <c r="EA126" s="3011">
        <v>0</v>
      </c>
      <c r="EB126" s="247"/>
      <c r="EC126" s="247"/>
      <c r="ED126" s="247"/>
      <c r="EE126" s="247"/>
      <c r="EF126" s="247"/>
      <c r="EG126" s="247"/>
      <c r="EH126" s="247"/>
      <c r="EI126" s="247"/>
      <c r="EJ126" s="247"/>
      <c r="EK126" s="247"/>
      <c r="EL126" s="247"/>
      <c r="EM126" s="247"/>
      <c r="EN126" s="247"/>
      <c r="EO126" s="247"/>
      <c r="EP126" s="247"/>
      <c r="EQ126" s="247"/>
      <c r="ER126" s="247"/>
      <c r="ES126" s="247"/>
      <c r="ET126" s="247"/>
      <c r="EU126" s="247"/>
      <c r="EV126" s="247"/>
      <c r="EW126" s="247"/>
      <c r="EX126" s="247"/>
      <c r="EY126" s="247"/>
      <c r="EZ126" s="247"/>
      <c r="FA126" s="247"/>
      <c r="FB126" s="247"/>
      <c r="FC126" s="247"/>
      <c r="FD126" s="247"/>
      <c r="FE126" s="247"/>
      <c r="FF126" s="247"/>
      <c r="FG126" s="247"/>
      <c r="FH126" s="247"/>
      <c r="FI126" s="247"/>
      <c r="FJ126" s="247"/>
      <c r="FK126" s="247"/>
    </row>
    <row r="127" spans="1:167" ht="15.6" customHeight="1">
      <c r="A127" s="1799" t="s">
        <v>5746</v>
      </c>
      <c r="B127" s="171"/>
      <c r="C127" s="171"/>
      <c r="E127" s="1287"/>
      <c r="F127" s="473"/>
      <c r="G127" s="3058"/>
      <c r="H127" s="2946"/>
      <c r="I127" s="502"/>
      <c r="J127" s="477"/>
      <c r="K127" s="477"/>
      <c r="L127" s="477"/>
      <c r="M127" s="477"/>
      <c r="N127" s="523"/>
      <c r="O127" s="1612"/>
      <c r="P127" s="2990"/>
      <c r="S127" s="1287"/>
      <c r="T127" s="473"/>
      <c r="U127" s="3058"/>
      <c r="V127" s="3058">
        <v>0</v>
      </c>
      <c r="W127" s="2945"/>
      <c r="X127" s="477"/>
      <c r="Y127" s="3013"/>
      <c r="Z127" s="3014"/>
      <c r="AA127" s="3015"/>
      <c r="AB127" s="3013"/>
      <c r="AC127" s="3016"/>
      <c r="AD127" s="3014"/>
      <c r="AE127" s="3016"/>
      <c r="AF127" s="3016"/>
      <c r="AG127" s="3017"/>
      <c r="AH127" s="3014"/>
      <c r="AI127" s="3014"/>
      <c r="AJ127" s="3015"/>
      <c r="AK127" s="3013"/>
      <c r="AL127" s="3014"/>
      <c r="AM127" s="3016"/>
      <c r="AN127" s="3018"/>
      <c r="AO127" s="3015"/>
      <c r="AP127" s="3015"/>
      <c r="AQ127" s="3015"/>
      <c r="AR127" s="3015"/>
      <c r="AS127" s="3019"/>
      <c r="AT127" s="3020"/>
      <c r="AU127" s="3021"/>
      <c r="AV127" s="3021"/>
      <c r="AW127" s="3010">
        <v>0</v>
      </c>
      <c r="AX127" s="3011">
        <v>0</v>
      </c>
      <c r="AY127" s="5"/>
      <c r="AZ127" s="2918"/>
      <c r="BA127" s="473">
        <v>0</v>
      </c>
      <c r="BB127" s="3058"/>
      <c r="BC127" s="3058">
        <v>0</v>
      </c>
      <c r="BD127" s="2918">
        <v>0</v>
      </c>
      <c r="BE127" s="473">
        <v>0</v>
      </c>
      <c r="BF127" s="473">
        <v>0</v>
      </c>
      <c r="BG127" s="2918">
        <v>0</v>
      </c>
      <c r="BH127" s="1288">
        <v>0</v>
      </c>
      <c r="BI127" s="473">
        <v>0</v>
      </c>
      <c r="BJ127" s="1288">
        <v>0</v>
      </c>
      <c r="BK127" s="3012">
        <v>0</v>
      </c>
      <c r="BL127" s="2918">
        <v>0</v>
      </c>
      <c r="BM127" s="473">
        <v>0</v>
      </c>
      <c r="BN127" s="473">
        <v>0</v>
      </c>
      <c r="BO127" s="1288">
        <v>0</v>
      </c>
      <c r="BP127" s="473">
        <v>0</v>
      </c>
      <c r="BQ127" s="473">
        <v>0</v>
      </c>
      <c r="BR127" s="473">
        <v>0</v>
      </c>
      <c r="BS127" s="2918">
        <v>0</v>
      </c>
      <c r="BT127" s="473">
        <v>0</v>
      </c>
      <c r="BU127" s="473">
        <v>0</v>
      </c>
      <c r="BV127" s="473">
        <v>0</v>
      </c>
      <c r="BW127" s="1288">
        <v>0</v>
      </c>
      <c r="BX127" s="473">
        <v>0</v>
      </c>
      <c r="BY127" s="1612">
        <v>0</v>
      </c>
      <c r="BZ127" s="473">
        <v>0</v>
      </c>
      <c r="CA127" s="1612">
        <v>0</v>
      </c>
      <c r="CB127" s="523">
        <v>0</v>
      </c>
      <c r="CC127" s="523">
        <v>0</v>
      </c>
      <c r="CD127" s="3011">
        <v>0</v>
      </c>
      <c r="CE127" s="5"/>
      <c r="CF127" s="2918"/>
      <c r="CG127" s="473">
        <v>0</v>
      </c>
      <c r="CH127" s="3058"/>
      <c r="CI127" s="2946">
        <v>0</v>
      </c>
      <c r="CJ127" s="1612">
        <v>0</v>
      </c>
      <c r="CK127" s="1612">
        <v>0</v>
      </c>
      <c r="CL127" s="2918">
        <v>0</v>
      </c>
      <c r="CM127" s="1288">
        <v>0</v>
      </c>
      <c r="CN127" s="1612">
        <v>0</v>
      </c>
      <c r="CO127" s="1612">
        <v>0</v>
      </c>
      <c r="CP127" s="1612">
        <v>0</v>
      </c>
      <c r="CQ127" s="1612">
        <v>0</v>
      </c>
      <c r="CR127" s="1612">
        <v>0</v>
      </c>
      <c r="CS127" s="1612">
        <v>0</v>
      </c>
      <c r="CT127" s="1192">
        <v>0</v>
      </c>
      <c r="CU127" s="3011">
        <v>0</v>
      </c>
      <c r="CV127" s="5"/>
      <c r="CW127" s="5"/>
      <c r="CX127" s="2918"/>
      <c r="CY127" s="473">
        <v>0</v>
      </c>
      <c r="CZ127" s="3058"/>
      <c r="DA127" s="3058">
        <v>0</v>
      </c>
      <c r="DB127" s="2918">
        <v>0</v>
      </c>
      <c r="DC127" s="473">
        <v>0</v>
      </c>
      <c r="DD127" s="473">
        <v>0</v>
      </c>
      <c r="DE127" s="2918">
        <v>0</v>
      </c>
      <c r="DF127" s="1288">
        <v>0</v>
      </c>
      <c r="DG127" s="473">
        <v>0</v>
      </c>
      <c r="DH127" s="1288">
        <v>0</v>
      </c>
      <c r="DI127" s="3012">
        <v>0</v>
      </c>
      <c r="DJ127" s="2918">
        <v>0</v>
      </c>
      <c r="DK127" s="473">
        <v>0</v>
      </c>
      <c r="DL127" s="473">
        <v>0</v>
      </c>
      <c r="DM127" s="1288">
        <v>0</v>
      </c>
      <c r="DN127" s="473">
        <v>0</v>
      </c>
      <c r="DO127" s="473">
        <v>0</v>
      </c>
      <c r="DP127" s="473">
        <v>0</v>
      </c>
      <c r="DQ127" s="2918">
        <v>0</v>
      </c>
      <c r="DR127" s="473">
        <v>0</v>
      </c>
      <c r="DS127" s="473">
        <v>0</v>
      </c>
      <c r="DT127" s="473">
        <v>0</v>
      </c>
      <c r="DU127" s="1288">
        <v>0</v>
      </c>
      <c r="DV127" s="473">
        <v>0</v>
      </c>
      <c r="DW127" s="1612">
        <v>0</v>
      </c>
      <c r="DX127" s="1612">
        <v>0</v>
      </c>
      <c r="DY127" s="1612">
        <v>0</v>
      </c>
      <c r="DZ127" s="523">
        <v>0</v>
      </c>
      <c r="EA127" s="3011">
        <v>0</v>
      </c>
      <c r="EB127" s="247"/>
      <c r="EC127" s="247"/>
      <c r="ED127" s="247"/>
      <c r="EE127" s="247"/>
      <c r="EF127" s="247"/>
      <c r="EG127" s="247"/>
      <c r="EH127" s="247"/>
      <c r="EI127" s="247"/>
      <c r="EJ127" s="247"/>
      <c r="EK127" s="247"/>
      <c r="EL127" s="247"/>
      <c r="EM127" s="247"/>
      <c r="EN127" s="247"/>
      <c r="EO127" s="247"/>
      <c r="EP127" s="247"/>
      <c r="EQ127" s="247"/>
      <c r="ER127" s="247"/>
      <c r="ES127" s="247"/>
      <c r="ET127" s="247"/>
      <c r="EU127" s="247"/>
      <c r="EV127" s="247"/>
      <c r="EW127" s="247"/>
      <c r="EX127" s="247"/>
      <c r="EY127" s="247"/>
      <c r="EZ127" s="247"/>
      <c r="FA127" s="247"/>
      <c r="FB127" s="247"/>
      <c r="FC127" s="247"/>
      <c r="FD127" s="247"/>
      <c r="FE127" s="247"/>
      <c r="FF127" s="247"/>
      <c r="FG127" s="247"/>
      <c r="FH127" s="247"/>
      <c r="FI127" s="247"/>
      <c r="FJ127" s="247"/>
      <c r="FK127" s="247"/>
    </row>
    <row r="128" spans="1:167" ht="15.6" customHeight="1">
      <c r="A128" s="1799" t="s">
        <v>5746</v>
      </c>
      <c r="B128" s="171"/>
      <c r="C128" s="171"/>
      <c r="E128" s="1287"/>
      <c r="F128" s="473"/>
      <c r="G128" s="3058"/>
      <c r="H128" s="2946"/>
      <c r="I128" s="502"/>
      <c r="J128" s="477"/>
      <c r="K128" s="477"/>
      <c r="L128" s="477"/>
      <c r="M128" s="477"/>
      <c r="N128" s="523"/>
      <c r="O128" s="1612"/>
      <c r="P128" s="2990"/>
      <c r="S128" s="1287"/>
      <c r="T128" s="473"/>
      <c r="U128" s="3058"/>
      <c r="V128" s="3058">
        <v>0</v>
      </c>
      <c r="W128" s="2945"/>
      <c r="X128" s="477"/>
      <c r="Y128" s="3013"/>
      <c r="Z128" s="3014"/>
      <c r="AA128" s="3015"/>
      <c r="AB128" s="3013"/>
      <c r="AC128" s="3016"/>
      <c r="AD128" s="3014"/>
      <c r="AE128" s="3016"/>
      <c r="AF128" s="3016"/>
      <c r="AG128" s="3017"/>
      <c r="AH128" s="3014"/>
      <c r="AI128" s="3014"/>
      <c r="AJ128" s="3015"/>
      <c r="AK128" s="3013"/>
      <c r="AL128" s="3014"/>
      <c r="AM128" s="3016"/>
      <c r="AN128" s="3018"/>
      <c r="AO128" s="3015"/>
      <c r="AP128" s="3015"/>
      <c r="AQ128" s="3015"/>
      <c r="AR128" s="3015"/>
      <c r="AS128" s="3019"/>
      <c r="AT128" s="3020"/>
      <c r="AU128" s="3021"/>
      <c r="AV128" s="3021"/>
      <c r="AW128" s="3010">
        <v>0</v>
      </c>
      <c r="AX128" s="3011">
        <v>0</v>
      </c>
      <c r="AY128" s="5"/>
      <c r="AZ128" s="2918"/>
      <c r="BA128" s="473">
        <v>0</v>
      </c>
      <c r="BB128" s="3058"/>
      <c r="BC128" s="3058">
        <v>0</v>
      </c>
      <c r="BD128" s="2918">
        <v>0</v>
      </c>
      <c r="BE128" s="473">
        <v>0</v>
      </c>
      <c r="BF128" s="473">
        <v>0</v>
      </c>
      <c r="BG128" s="2918">
        <v>0</v>
      </c>
      <c r="BH128" s="1288">
        <v>0</v>
      </c>
      <c r="BI128" s="473">
        <v>0</v>
      </c>
      <c r="BJ128" s="1288">
        <v>0</v>
      </c>
      <c r="BK128" s="3012">
        <v>0</v>
      </c>
      <c r="BL128" s="2918">
        <v>0</v>
      </c>
      <c r="BM128" s="473">
        <v>0</v>
      </c>
      <c r="BN128" s="473">
        <v>0</v>
      </c>
      <c r="BO128" s="1288">
        <v>0</v>
      </c>
      <c r="BP128" s="473">
        <v>0</v>
      </c>
      <c r="BQ128" s="473">
        <v>0</v>
      </c>
      <c r="BR128" s="473">
        <v>0</v>
      </c>
      <c r="BS128" s="2918">
        <v>0</v>
      </c>
      <c r="BT128" s="473">
        <v>0</v>
      </c>
      <c r="BU128" s="473">
        <v>0</v>
      </c>
      <c r="BV128" s="473">
        <v>0</v>
      </c>
      <c r="BW128" s="1288">
        <v>0</v>
      </c>
      <c r="BX128" s="473">
        <v>0</v>
      </c>
      <c r="BY128" s="1612">
        <v>0</v>
      </c>
      <c r="BZ128" s="473">
        <v>0</v>
      </c>
      <c r="CA128" s="1612">
        <v>0</v>
      </c>
      <c r="CB128" s="523">
        <v>0</v>
      </c>
      <c r="CC128" s="523">
        <v>0</v>
      </c>
      <c r="CD128" s="3011">
        <v>0</v>
      </c>
      <c r="CE128" s="5"/>
      <c r="CF128" s="2918"/>
      <c r="CG128" s="473">
        <v>0</v>
      </c>
      <c r="CH128" s="3058"/>
      <c r="CI128" s="2946">
        <v>0</v>
      </c>
      <c r="CJ128" s="1612">
        <v>0</v>
      </c>
      <c r="CK128" s="1612">
        <v>0</v>
      </c>
      <c r="CL128" s="2918">
        <v>0</v>
      </c>
      <c r="CM128" s="1288">
        <v>0</v>
      </c>
      <c r="CN128" s="1612">
        <v>0</v>
      </c>
      <c r="CO128" s="1612">
        <v>0</v>
      </c>
      <c r="CP128" s="1612">
        <v>0</v>
      </c>
      <c r="CQ128" s="1612">
        <v>0</v>
      </c>
      <c r="CR128" s="1612">
        <v>0</v>
      </c>
      <c r="CS128" s="1612">
        <v>0</v>
      </c>
      <c r="CT128" s="1192">
        <v>0</v>
      </c>
      <c r="CU128" s="3011">
        <v>0</v>
      </c>
      <c r="CV128" s="5"/>
      <c r="CW128" s="5"/>
      <c r="CX128" s="2918"/>
      <c r="CY128" s="473">
        <v>0</v>
      </c>
      <c r="CZ128" s="3058"/>
      <c r="DA128" s="3058">
        <v>0</v>
      </c>
      <c r="DB128" s="2918">
        <v>0</v>
      </c>
      <c r="DC128" s="473">
        <v>0</v>
      </c>
      <c r="DD128" s="473">
        <v>0</v>
      </c>
      <c r="DE128" s="2918">
        <v>0</v>
      </c>
      <c r="DF128" s="1288">
        <v>0</v>
      </c>
      <c r="DG128" s="473">
        <v>0</v>
      </c>
      <c r="DH128" s="1288">
        <v>0</v>
      </c>
      <c r="DI128" s="3012">
        <v>0</v>
      </c>
      <c r="DJ128" s="2918">
        <v>0</v>
      </c>
      <c r="DK128" s="473">
        <v>0</v>
      </c>
      <c r="DL128" s="473">
        <v>0</v>
      </c>
      <c r="DM128" s="1288">
        <v>0</v>
      </c>
      <c r="DN128" s="473">
        <v>0</v>
      </c>
      <c r="DO128" s="473">
        <v>0</v>
      </c>
      <c r="DP128" s="473">
        <v>0</v>
      </c>
      <c r="DQ128" s="2918">
        <v>0</v>
      </c>
      <c r="DR128" s="473">
        <v>0</v>
      </c>
      <c r="DS128" s="473">
        <v>0</v>
      </c>
      <c r="DT128" s="473">
        <v>0</v>
      </c>
      <c r="DU128" s="1288">
        <v>0</v>
      </c>
      <c r="DV128" s="473">
        <v>0</v>
      </c>
      <c r="DW128" s="1612">
        <v>0</v>
      </c>
      <c r="DX128" s="1612">
        <v>0</v>
      </c>
      <c r="DY128" s="1612">
        <v>0</v>
      </c>
      <c r="DZ128" s="523">
        <v>0</v>
      </c>
      <c r="EA128" s="3011">
        <v>0</v>
      </c>
      <c r="EB128" s="247"/>
      <c r="EC128" s="247"/>
      <c r="ED128" s="247"/>
      <c r="EE128" s="247"/>
      <c r="EF128" s="247"/>
      <c r="EG128" s="247"/>
      <c r="EH128" s="247"/>
      <c r="EI128" s="247"/>
      <c r="EJ128" s="247"/>
      <c r="EK128" s="247"/>
      <c r="EL128" s="247"/>
      <c r="EM128" s="247"/>
      <c r="EN128" s="247"/>
      <c r="EO128" s="247"/>
      <c r="EP128" s="247"/>
      <c r="EQ128" s="247"/>
      <c r="ER128" s="247"/>
      <c r="ES128" s="247"/>
      <c r="ET128" s="247"/>
      <c r="EU128" s="247"/>
      <c r="EV128" s="247"/>
      <c r="EW128" s="247"/>
      <c r="EX128" s="247"/>
      <c r="EY128" s="247"/>
      <c r="EZ128" s="247"/>
      <c r="FA128" s="247"/>
      <c r="FB128" s="247"/>
      <c r="FC128" s="247"/>
      <c r="FD128" s="247"/>
      <c r="FE128" s="247"/>
      <c r="FF128" s="247"/>
      <c r="FG128" s="247"/>
      <c r="FH128" s="247"/>
      <c r="FI128" s="247"/>
      <c r="FJ128" s="247"/>
      <c r="FK128" s="247"/>
    </row>
    <row r="129" spans="1:167" ht="15.6" customHeight="1">
      <c r="A129" s="1799" t="s">
        <v>5746</v>
      </c>
      <c r="B129" s="171"/>
      <c r="C129" s="171"/>
      <c r="E129" s="1287"/>
      <c r="F129" s="473"/>
      <c r="G129" s="3058"/>
      <c r="H129" s="2946"/>
      <c r="I129" s="502"/>
      <c r="J129" s="477"/>
      <c r="K129" s="477"/>
      <c r="L129" s="477"/>
      <c r="M129" s="477"/>
      <c r="N129" s="523"/>
      <c r="O129" s="1612"/>
      <c r="P129" s="2990"/>
      <c r="S129" s="1287"/>
      <c r="T129" s="473"/>
      <c r="U129" s="3058"/>
      <c r="V129" s="3058">
        <v>0</v>
      </c>
      <c r="W129" s="2945"/>
      <c r="X129" s="477"/>
      <c r="Y129" s="3013"/>
      <c r="Z129" s="3014"/>
      <c r="AA129" s="3015"/>
      <c r="AB129" s="3013"/>
      <c r="AC129" s="3016"/>
      <c r="AD129" s="3014"/>
      <c r="AE129" s="3016"/>
      <c r="AF129" s="3016"/>
      <c r="AG129" s="3017"/>
      <c r="AH129" s="3014"/>
      <c r="AI129" s="3014"/>
      <c r="AJ129" s="3015"/>
      <c r="AK129" s="3013"/>
      <c r="AL129" s="3014"/>
      <c r="AM129" s="3016"/>
      <c r="AN129" s="3018"/>
      <c r="AO129" s="3015"/>
      <c r="AP129" s="3015"/>
      <c r="AQ129" s="3015"/>
      <c r="AR129" s="3015"/>
      <c r="AS129" s="3019"/>
      <c r="AT129" s="3020"/>
      <c r="AU129" s="3021"/>
      <c r="AV129" s="3021"/>
      <c r="AW129" s="3010">
        <v>0</v>
      </c>
      <c r="AX129" s="3011">
        <v>0</v>
      </c>
      <c r="AY129" s="5"/>
      <c r="AZ129" s="2918"/>
      <c r="BA129" s="473">
        <v>0</v>
      </c>
      <c r="BB129" s="3058"/>
      <c r="BC129" s="3058">
        <v>0</v>
      </c>
      <c r="BD129" s="2918">
        <v>0</v>
      </c>
      <c r="BE129" s="473">
        <v>0</v>
      </c>
      <c r="BF129" s="473">
        <v>0</v>
      </c>
      <c r="BG129" s="2918">
        <v>0</v>
      </c>
      <c r="BH129" s="1288">
        <v>0</v>
      </c>
      <c r="BI129" s="473">
        <v>0</v>
      </c>
      <c r="BJ129" s="1288">
        <v>0</v>
      </c>
      <c r="BK129" s="3012">
        <v>0</v>
      </c>
      <c r="BL129" s="2918">
        <v>0</v>
      </c>
      <c r="BM129" s="473">
        <v>0</v>
      </c>
      <c r="BN129" s="473">
        <v>0</v>
      </c>
      <c r="BO129" s="1288">
        <v>0</v>
      </c>
      <c r="BP129" s="473">
        <v>0</v>
      </c>
      <c r="BQ129" s="473">
        <v>0</v>
      </c>
      <c r="BR129" s="473">
        <v>0</v>
      </c>
      <c r="BS129" s="2918">
        <v>0</v>
      </c>
      <c r="BT129" s="473">
        <v>0</v>
      </c>
      <c r="BU129" s="473">
        <v>0</v>
      </c>
      <c r="BV129" s="473">
        <v>0</v>
      </c>
      <c r="BW129" s="1288">
        <v>0</v>
      </c>
      <c r="BX129" s="473">
        <v>0</v>
      </c>
      <c r="BY129" s="1612">
        <v>0</v>
      </c>
      <c r="BZ129" s="473">
        <v>0</v>
      </c>
      <c r="CA129" s="1612">
        <v>0</v>
      </c>
      <c r="CB129" s="523">
        <v>0</v>
      </c>
      <c r="CC129" s="523">
        <v>0</v>
      </c>
      <c r="CD129" s="3011">
        <v>0</v>
      </c>
      <c r="CE129" s="5"/>
      <c r="CF129" s="2918"/>
      <c r="CG129" s="473">
        <v>0</v>
      </c>
      <c r="CH129" s="3058"/>
      <c r="CI129" s="2946">
        <v>0</v>
      </c>
      <c r="CJ129" s="1612">
        <v>0</v>
      </c>
      <c r="CK129" s="1612">
        <v>0</v>
      </c>
      <c r="CL129" s="2918">
        <v>0</v>
      </c>
      <c r="CM129" s="1288">
        <v>0</v>
      </c>
      <c r="CN129" s="1612">
        <v>0</v>
      </c>
      <c r="CO129" s="1612">
        <v>0</v>
      </c>
      <c r="CP129" s="1612">
        <v>0</v>
      </c>
      <c r="CQ129" s="1612">
        <v>0</v>
      </c>
      <c r="CR129" s="1612">
        <v>0</v>
      </c>
      <c r="CS129" s="1612">
        <v>0</v>
      </c>
      <c r="CT129" s="1192">
        <v>0</v>
      </c>
      <c r="CU129" s="3011">
        <v>0</v>
      </c>
      <c r="CV129" s="5"/>
      <c r="CW129" s="5"/>
      <c r="CX129" s="2918"/>
      <c r="CY129" s="473">
        <v>0</v>
      </c>
      <c r="CZ129" s="3058"/>
      <c r="DA129" s="3058">
        <v>0</v>
      </c>
      <c r="DB129" s="2918">
        <v>0</v>
      </c>
      <c r="DC129" s="473">
        <v>0</v>
      </c>
      <c r="DD129" s="473">
        <v>0</v>
      </c>
      <c r="DE129" s="2918">
        <v>0</v>
      </c>
      <c r="DF129" s="1288">
        <v>0</v>
      </c>
      <c r="DG129" s="473">
        <v>0</v>
      </c>
      <c r="DH129" s="1288">
        <v>0</v>
      </c>
      <c r="DI129" s="3012">
        <v>0</v>
      </c>
      <c r="DJ129" s="2918">
        <v>0</v>
      </c>
      <c r="DK129" s="473">
        <v>0</v>
      </c>
      <c r="DL129" s="473">
        <v>0</v>
      </c>
      <c r="DM129" s="1288">
        <v>0</v>
      </c>
      <c r="DN129" s="473">
        <v>0</v>
      </c>
      <c r="DO129" s="473">
        <v>0</v>
      </c>
      <c r="DP129" s="473">
        <v>0</v>
      </c>
      <c r="DQ129" s="2918">
        <v>0</v>
      </c>
      <c r="DR129" s="473">
        <v>0</v>
      </c>
      <c r="DS129" s="473">
        <v>0</v>
      </c>
      <c r="DT129" s="473">
        <v>0</v>
      </c>
      <c r="DU129" s="1288">
        <v>0</v>
      </c>
      <c r="DV129" s="473">
        <v>0</v>
      </c>
      <c r="DW129" s="1612">
        <v>0</v>
      </c>
      <c r="DX129" s="1612">
        <v>0</v>
      </c>
      <c r="DY129" s="1612">
        <v>0</v>
      </c>
      <c r="DZ129" s="523">
        <v>0</v>
      </c>
      <c r="EA129" s="3011">
        <v>0</v>
      </c>
      <c r="EB129" s="247"/>
      <c r="EC129" s="247"/>
      <c r="ED129" s="247"/>
      <c r="EE129" s="247"/>
      <c r="EF129" s="247"/>
      <c r="EG129" s="247"/>
      <c r="EH129" s="247"/>
      <c r="EI129" s="247"/>
      <c r="EJ129" s="247"/>
      <c r="EK129" s="247"/>
      <c r="EL129" s="247"/>
      <c r="EM129" s="247"/>
      <c r="EN129" s="247"/>
      <c r="EO129" s="247"/>
      <c r="EP129" s="247"/>
      <c r="EQ129" s="247"/>
      <c r="ER129" s="247"/>
      <c r="ES129" s="247"/>
      <c r="ET129" s="247"/>
      <c r="EU129" s="247"/>
      <c r="EV129" s="247"/>
      <c r="EW129" s="247"/>
      <c r="EX129" s="247"/>
      <c r="EY129" s="247"/>
      <c r="EZ129" s="247"/>
      <c r="FA129" s="247"/>
      <c r="FB129" s="247"/>
      <c r="FC129" s="247"/>
      <c r="FD129" s="247"/>
      <c r="FE129" s="247"/>
      <c r="FF129" s="247"/>
      <c r="FG129" s="247"/>
      <c r="FH129" s="247"/>
      <c r="FI129" s="247"/>
      <c r="FJ129" s="247"/>
      <c r="FK129" s="247"/>
    </row>
    <row r="130" spans="1:167" ht="15.6" customHeight="1">
      <c r="A130" s="1799" t="s">
        <v>5746</v>
      </c>
      <c r="B130" s="171"/>
      <c r="C130" s="171"/>
      <c r="E130" s="1287"/>
      <c r="F130" s="473"/>
      <c r="G130" s="3058"/>
      <c r="H130" s="3091"/>
      <c r="I130" s="502"/>
      <c r="J130" s="477"/>
      <c r="K130" s="477"/>
      <c r="L130" s="477"/>
      <c r="M130" s="477"/>
      <c r="N130" s="523"/>
      <c r="O130" s="1612"/>
      <c r="P130" s="2990"/>
      <c r="S130" s="1287"/>
      <c r="T130" s="473"/>
      <c r="U130" s="3058"/>
      <c r="V130" s="3058">
        <v>0</v>
      </c>
      <c r="W130" s="2945"/>
      <c r="X130" s="477"/>
      <c r="Y130" s="3013"/>
      <c r="Z130" s="3014"/>
      <c r="AA130" s="3015"/>
      <c r="AB130" s="3013"/>
      <c r="AC130" s="3016"/>
      <c r="AD130" s="3014"/>
      <c r="AE130" s="3016"/>
      <c r="AF130" s="3016"/>
      <c r="AG130" s="3017"/>
      <c r="AH130" s="3014"/>
      <c r="AI130" s="3014"/>
      <c r="AJ130" s="3015"/>
      <c r="AK130" s="3013"/>
      <c r="AL130" s="3014"/>
      <c r="AM130" s="3016"/>
      <c r="AN130" s="3018"/>
      <c r="AO130" s="3015"/>
      <c r="AP130" s="3015"/>
      <c r="AQ130" s="3015"/>
      <c r="AR130" s="3015"/>
      <c r="AS130" s="3019"/>
      <c r="AT130" s="3020"/>
      <c r="AU130" s="3021"/>
      <c r="AV130" s="3021"/>
      <c r="AW130" s="3010">
        <v>0</v>
      </c>
      <c r="AX130" s="3011">
        <v>0</v>
      </c>
      <c r="AY130" s="5"/>
      <c r="AZ130" s="2918"/>
      <c r="BA130" s="473">
        <v>0</v>
      </c>
      <c r="BB130" s="3058"/>
      <c r="BC130" s="3058">
        <v>0</v>
      </c>
      <c r="BD130" s="2918">
        <v>0</v>
      </c>
      <c r="BE130" s="473">
        <v>0</v>
      </c>
      <c r="BF130" s="473">
        <v>0</v>
      </c>
      <c r="BG130" s="2918">
        <v>0</v>
      </c>
      <c r="BH130" s="1288">
        <v>0</v>
      </c>
      <c r="BI130" s="473">
        <v>0</v>
      </c>
      <c r="BJ130" s="1288">
        <v>0</v>
      </c>
      <c r="BK130" s="3012">
        <v>0</v>
      </c>
      <c r="BL130" s="2918">
        <v>0</v>
      </c>
      <c r="BM130" s="473">
        <v>0</v>
      </c>
      <c r="BN130" s="473">
        <v>0</v>
      </c>
      <c r="BO130" s="1288">
        <v>0</v>
      </c>
      <c r="BP130" s="473">
        <v>0</v>
      </c>
      <c r="BQ130" s="473">
        <v>0</v>
      </c>
      <c r="BR130" s="473">
        <v>0</v>
      </c>
      <c r="BS130" s="2918">
        <v>0</v>
      </c>
      <c r="BT130" s="473">
        <v>0</v>
      </c>
      <c r="BU130" s="473">
        <v>0</v>
      </c>
      <c r="BV130" s="473">
        <v>0</v>
      </c>
      <c r="BW130" s="1288">
        <v>0</v>
      </c>
      <c r="BX130" s="473">
        <v>0</v>
      </c>
      <c r="BY130" s="1612">
        <v>0</v>
      </c>
      <c r="BZ130" s="473">
        <v>0</v>
      </c>
      <c r="CA130" s="1612">
        <v>0</v>
      </c>
      <c r="CB130" s="523">
        <v>0</v>
      </c>
      <c r="CC130" s="523">
        <v>0</v>
      </c>
      <c r="CD130" s="3011">
        <v>0</v>
      </c>
      <c r="CE130" s="5"/>
      <c r="CF130" s="2918"/>
      <c r="CG130" s="473">
        <v>0</v>
      </c>
      <c r="CH130" s="3058"/>
      <c r="CI130" s="2946">
        <v>0</v>
      </c>
      <c r="CJ130" s="1612">
        <v>0</v>
      </c>
      <c r="CK130" s="1612">
        <v>0</v>
      </c>
      <c r="CL130" s="2918">
        <v>0</v>
      </c>
      <c r="CM130" s="1288">
        <v>0</v>
      </c>
      <c r="CN130" s="1612">
        <v>0</v>
      </c>
      <c r="CO130" s="1612">
        <v>0</v>
      </c>
      <c r="CP130" s="1612">
        <v>0</v>
      </c>
      <c r="CQ130" s="1612">
        <v>0</v>
      </c>
      <c r="CR130" s="1612">
        <v>0</v>
      </c>
      <c r="CS130" s="1612">
        <v>0</v>
      </c>
      <c r="CT130" s="1192">
        <v>0</v>
      </c>
      <c r="CU130" s="3011">
        <v>0</v>
      </c>
      <c r="CV130" s="5"/>
      <c r="CW130" s="5"/>
      <c r="CX130" s="2918"/>
      <c r="CY130" s="473">
        <v>0</v>
      </c>
      <c r="CZ130" s="3058"/>
      <c r="DA130" s="3058">
        <v>0</v>
      </c>
      <c r="DB130" s="2918">
        <v>0</v>
      </c>
      <c r="DC130" s="473">
        <v>0</v>
      </c>
      <c r="DD130" s="473">
        <v>0</v>
      </c>
      <c r="DE130" s="2918">
        <v>0</v>
      </c>
      <c r="DF130" s="1288">
        <v>0</v>
      </c>
      <c r="DG130" s="473">
        <v>0</v>
      </c>
      <c r="DH130" s="1288">
        <v>0</v>
      </c>
      <c r="DI130" s="3012">
        <v>0</v>
      </c>
      <c r="DJ130" s="2918">
        <v>0</v>
      </c>
      <c r="DK130" s="473">
        <v>0</v>
      </c>
      <c r="DL130" s="473">
        <v>0</v>
      </c>
      <c r="DM130" s="1288">
        <v>0</v>
      </c>
      <c r="DN130" s="473">
        <v>0</v>
      </c>
      <c r="DO130" s="473">
        <v>0</v>
      </c>
      <c r="DP130" s="473">
        <v>0</v>
      </c>
      <c r="DQ130" s="2918">
        <v>0</v>
      </c>
      <c r="DR130" s="473">
        <v>0</v>
      </c>
      <c r="DS130" s="473">
        <v>0</v>
      </c>
      <c r="DT130" s="473">
        <v>0</v>
      </c>
      <c r="DU130" s="1288">
        <v>0</v>
      </c>
      <c r="DV130" s="473">
        <v>0</v>
      </c>
      <c r="DW130" s="1612">
        <v>0</v>
      </c>
      <c r="DX130" s="1612">
        <v>0</v>
      </c>
      <c r="DY130" s="1612">
        <v>0</v>
      </c>
      <c r="DZ130" s="523">
        <v>0</v>
      </c>
      <c r="EA130" s="3011">
        <v>0</v>
      </c>
      <c r="EB130" s="247"/>
      <c r="EC130" s="247"/>
      <c r="ED130" s="247"/>
      <c r="EE130" s="247"/>
      <c r="EF130" s="247"/>
      <c r="EG130" s="247"/>
      <c r="EH130" s="247"/>
      <c r="EI130" s="247"/>
      <c r="EJ130" s="247"/>
      <c r="EK130" s="247"/>
      <c r="EL130" s="247"/>
      <c r="EM130" s="247"/>
      <c r="EN130" s="247"/>
      <c r="EO130" s="247"/>
      <c r="EP130" s="247"/>
      <c r="EQ130" s="247"/>
      <c r="ER130" s="247"/>
      <c r="ES130" s="247"/>
      <c r="ET130" s="247"/>
      <c r="EU130" s="247"/>
      <c r="EV130" s="247"/>
      <c r="EW130" s="247"/>
      <c r="EX130" s="247"/>
      <c r="EY130" s="247"/>
      <c r="EZ130" s="247"/>
      <c r="FA130" s="247"/>
      <c r="FB130" s="247"/>
      <c r="FC130" s="247"/>
      <c r="FD130" s="247"/>
      <c r="FE130" s="247"/>
      <c r="FF130" s="247"/>
      <c r="FG130" s="247"/>
      <c r="FH130" s="247"/>
      <c r="FI130" s="247"/>
      <c r="FJ130" s="247"/>
      <c r="FK130" s="247"/>
    </row>
    <row r="131" spans="1:167" ht="15.6" customHeight="1">
      <c r="A131" s="1799" t="s">
        <v>5746</v>
      </c>
      <c r="B131" s="171"/>
      <c r="C131" s="171"/>
      <c r="E131" s="1287"/>
      <c r="F131" s="473"/>
      <c r="G131" s="3058"/>
      <c r="H131" s="1288"/>
      <c r="I131" s="502"/>
      <c r="J131" s="477"/>
      <c r="K131" s="477"/>
      <c r="L131" s="477"/>
      <c r="M131" s="477"/>
      <c r="N131" s="523"/>
      <c r="O131" s="1612"/>
      <c r="P131" s="2990"/>
      <c r="S131" s="1287"/>
      <c r="T131" s="473"/>
      <c r="U131" s="3058">
        <v>0</v>
      </c>
      <c r="V131" s="473"/>
      <c r="W131" s="2945"/>
      <c r="X131" s="477"/>
      <c r="Y131" s="3013"/>
      <c r="Z131" s="3014"/>
      <c r="AA131" s="3015"/>
      <c r="AB131" s="3013"/>
      <c r="AC131" s="3016"/>
      <c r="AD131" s="3014"/>
      <c r="AE131" s="3016"/>
      <c r="AF131" s="3016"/>
      <c r="AG131" s="3017"/>
      <c r="AH131" s="3014"/>
      <c r="AI131" s="3014"/>
      <c r="AJ131" s="3015"/>
      <c r="AK131" s="3013"/>
      <c r="AL131" s="3014"/>
      <c r="AM131" s="3016"/>
      <c r="AN131" s="3018"/>
      <c r="AO131" s="3015"/>
      <c r="AP131" s="3015"/>
      <c r="AQ131" s="3015"/>
      <c r="AR131" s="3015"/>
      <c r="AS131" s="3019"/>
      <c r="AT131" s="3020"/>
      <c r="AU131" s="3021"/>
      <c r="AV131" s="3021"/>
      <c r="AW131" s="3010">
        <v>0</v>
      </c>
      <c r="AX131" s="3011">
        <v>0</v>
      </c>
      <c r="AY131" s="5"/>
      <c r="AZ131" s="2918"/>
      <c r="BA131" s="473">
        <v>0</v>
      </c>
      <c r="BB131" s="3058"/>
      <c r="BC131" s="473"/>
      <c r="BD131" s="2918">
        <v>0</v>
      </c>
      <c r="BE131" s="473">
        <v>0</v>
      </c>
      <c r="BF131" s="473">
        <v>0</v>
      </c>
      <c r="BG131" s="2918">
        <v>0</v>
      </c>
      <c r="BH131" s="1288">
        <v>0</v>
      </c>
      <c r="BI131" s="473">
        <v>0</v>
      </c>
      <c r="BJ131" s="1288">
        <v>0</v>
      </c>
      <c r="BK131" s="3012">
        <v>0</v>
      </c>
      <c r="BL131" s="2918">
        <v>0</v>
      </c>
      <c r="BM131" s="473">
        <v>0</v>
      </c>
      <c r="BN131" s="473">
        <v>0</v>
      </c>
      <c r="BO131" s="1288">
        <v>0</v>
      </c>
      <c r="BP131" s="473">
        <v>0</v>
      </c>
      <c r="BQ131" s="473">
        <v>0</v>
      </c>
      <c r="BR131" s="473">
        <v>0</v>
      </c>
      <c r="BS131" s="2918">
        <v>0</v>
      </c>
      <c r="BT131" s="473">
        <v>0</v>
      </c>
      <c r="BU131" s="473">
        <v>0</v>
      </c>
      <c r="BV131" s="473">
        <v>0</v>
      </c>
      <c r="BW131" s="1288">
        <v>0</v>
      </c>
      <c r="BX131" s="473">
        <v>0</v>
      </c>
      <c r="BY131" s="1612">
        <v>0</v>
      </c>
      <c r="BZ131" s="473">
        <v>0</v>
      </c>
      <c r="CA131" s="1612">
        <v>0</v>
      </c>
      <c r="CB131" s="523">
        <v>0</v>
      </c>
      <c r="CC131" s="523">
        <v>0</v>
      </c>
      <c r="CD131" s="3011">
        <v>0</v>
      </c>
      <c r="CE131" s="5"/>
      <c r="CF131" s="2918"/>
      <c r="CG131" s="473">
        <v>0</v>
      </c>
      <c r="CH131" s="3058"/>
      <c r="CI131" s="1288"/>
      <c r="CJ131" s="1612">
        <v>0</v>
      </c>
      <c r="CK131" s="1612">
        <v>0</v>
      </c>
      <c r="CL131" s="2918">
        <v>0</v>
      </c>
      <c r="CM131" s="1288">
        <v>0</v>
      </c>
      <c r="CN131" s="1612">
        <v>0</v>
      </c>
      <c r="CO131" s="1612">
        <v>0</v>
      </c>
      <c r="CP131" s="1612">
        <v>0</v>
      </c>
      <c r="CQ131" s="1612">
        <v>0</v>
      </c>
      <c r="CR131" s="1612">
        <v>0</v>
      </c>
      <c r="CS131" s="1612">
        <v>0</v>
      </c>
      <c r="CT131" s="1192">
        <v>0</v>
      </c>
      <c r="CU131" s="3011">
        <v>0</v>
      </c>
      <c r="CV131" s="5"/>
      <c r="CW131" s="5"/>
      <c r="CX131" s="2918"/>
      <c r="CY131" s="473">
        <v>0</v>
      </c>
      <c r="CZ131" s="3058"/>
      <c r="DA131" s="473"/>
      <c r="DB131" s="2918">
        <v>0</v>
      </c>
      <c r="DC131" s="473">
        <v>0</v>
      </c>
      <c r="DD131" s="473">
        <v>0</v>
      </c>
      <c r="DE131" s="2918">
        <v>0</v>
      </c>
      <c r="DF131" s="1288">
        <v>0</v>
      </c>
      <c r="DG131" s="473">
        <v>0</v>
      </c>
      <c r="DH131" s="1288">
        <v>0</v>
      </c>
      <c r="DI131" s="3012">
        <v>0</v>
      </c>
      <c r="DJ131" s="2918">
        <v>0</v>
      </c>
      <c r="DK131" s="473">
        <v>0</v>
      </c>
      <c r="DL131" s="473">
        <v>0</v>
      </c>
      <c r="DM131" s="1288">
        <v>0</v>
      </c>
      <c r="DN131" s="473">
        <v>0</v>
      </c>
      <c r="DO131" s="473">
        <v>0</v>
      </c>
      <c r="DP131" s="473">
        <v>0</v>
      </c>
      <c r="DQ131" s="2918">
        <v>0</v>
      </c>
      <c r="DR131" s="473">
        <v>0</v>
      </c>
      <c r="DS131" s="473">
        <v>0</v>
      </c>
      <c r="DT131" s="473">
        <v>0</v>
      </c>
      <c r="DU131" s="1288">
        <v>0</v>
      </c>
      <c r="DV131" s="473">
        <v>0</v>
      </c>
      <c r="DW131" s="1612">
        <v>0</v>
      </c>
      <c r="DX131" s="1612">
        <v>0</v>
      </c>
      <c r="DY131" s="1612">
        <v>0</v>
      </c>
      <c r="DZ131" s="523">
        <v>0</v>
      </c>
      <c r="EA131" s="3011">
        <v>0</v>
      </c>
      <c r="EB131" s="247"/>
      <c r="EC131" s="247"/>
      <c r="ED131" s="247"/>
      <c r="EE131" s="247"/>
      <c r="EF131" s="247"/>
      <c r="EG131" s="247"/>
      <c r="EH131" s="247"/>
      <c r="EI131" s="247"/>
      <c r="EJ131" s="247"/>
      <c r="EK131" s="247"/>
      <c r="EL131" s="247"/>
      <c r="EM131" s="247"/>
      <c r="EN131" s="247"/>
      <c r="EO131" s="247"/>
      <c r="EP131" s="247"/>
      <c r="EQ131" s="247"/>
      <c r="ER131" s="247"/>
      <c r="ES131" s="247"/>
      <c r="ET131" s="247"/>
      <c r="EU131" s="247"/>
      <c r="EV131" s="247"/>
      <c r="EW131" s="247"/>
      <c r="EX131" s="247"/>
      <c r="EY131" s="247"/>
      <c r="EZ131" s="247"/>
      <c r="FA131" s="247"/>
      <c r="FB131" s="247"/>
      <c r="FC131" s="247"/>
      <c r="FD131" s="247"/>
      <c r="FE131" s="247"/>
      <c r="FF131" s="247"/>
      <c r="FG131" s="247"/>
      <c r="FH131" s="247"/>
      <c r="FI131" s="247"/>
      <c r="FJ131" s="247"/>
      <c r="FK131" s="247"/>
    </row>
    <row r="132" spans="1:167" ht="15.6" customHeight="1">
      <c r="A132" s="1799" t="s">
        <v>5746</v>
      </c>
      <c r="B132" s="171"/>
      <c r="C132" s="171"/>
      <c r="E132" s="1287"/>
      <c r="F132" s="473"/>
      <c r="G132" s="3058"/>
      <c r="H132" s="1288"/>
      <c r="I132" s="502"/>
      <c r="J132" s="477"/>
      <c r="K132" s="477"/>
      <c r="L132" s="477"/>
      <c r="M132" s="477"/>
      <c r="N132" s="523"/>
      <c r="O132" s="1612"/>
      <c r="P132" s="2990"/>
      <c r="S132" s="1287"/>
      <c r="T132" s="473">
        <v>0</v>
      </c>
      <c r="U132" s="3058"/>
      <c r="V132" s="3058"/>
      <c r="W132" s="2945"/>
      <c r="X132" s="477"/>
      <c r="Y132" s="3013"/>
      <c r="Z132" s="3014"/>
      <c r="AA132" s="3015"/>
      <c r="AB132" s="3013"/>
      <c r="AC132" s="3016"/>
      <c r="AD132" s="3014"/>
      <c r="AE132" s="3016"/>
      <c r="AF132" s="3016"/>
      <c r="AG132" s="3017"/>
      <c r="AH132" s="3014"/>
      <c r="AI132" s="3014"/>
      <c r="AJ132" s="3015"/>
      <c r="AK132" s="3013"/>
      <c r="AL132" s="3014"/>
      <c r="AM132" s="3016"/>
      <c r="AN132" s="3018"/>
      <c r="AO132" s="3015"/>
      <c r="AP132" s="3015"/>
      <c r="AQ132" s="3015"/>
      <c r="AR132" s="3015"/>
      <c r="AS132" s="3019"/>
      <c r="AT132" s="3020"/>
      <c r="AU132" s="3021"/>
      <c r="AV132" s="3021"/>
      <c r="AW132" s="3010">
        <v>0</v>
      </c>
      <c r="AX132" s="3011">
        <v>0</v>
      </c>
      <c r="AY132" s="5"/>
      <c r="AZ132" s="2918"/>
      <c r="BA132" s="473">
        <v>0</v>
      </c>
      <c r="BB132" s="473"/>
      <c r="BC132" s="473"/>
      <c r="BD132" s="2918">
        <v>0</v>
      </c>
      <c r="BE132" s="473">
        <v>0</v>
      </c>
      <c r="BF132" s="473">
        <v>0</v>
      </c>
      <c r="BG132" s="2918">
        <v>0</v>
      </c>
      <c r="BH132" s="1288">
        <v>0</v>
      </c>
      <c r="BI132" s="473">
        <v>0</v>
      </c>
      <c r="BJ132" s="1288">
        <v>0</v>
      </c>
      <c r="BK132" s="3012">
        <v>0</v>
      </c>
      <c r="BL132" s="2918">
        <v>0</v>
      </c>
      <c r="BM132" s="473">
        <v>0</v>
      </c>
      <c r="BN132" s="473">
        <v>0</v>
      </c>
      <c r="BO132" s="1288">
        <v>0</v>
      </c>
      <c r="BP132" s="473">
        <v>0</v>
      </c>
      <c r="BQ132" s="473">
        <v>0</v>
      </c>
      <c r="BR132" s="473">
        <v>0</v>
      </c>
      <c r="BS132" s="2918">
        <v>0</v>
      </c>
      <c r="BT132" s="473">
        <v>0</v>
      </c>
      <c r="BU132" s="473">
        <v>0</v>
      </c>
      <c r="BV132" s="473">
        <v>0</v>
      </c>
      <c r="BW132" s="1288">
        <v>0</v>
      </c>
      <c r="BX132" s="473">
        <v>0</v>
      </c>
      <c r="BY132" s="1612">
        <v>0</v>
      </c>
      <c r="BZ132" s="473">
        <v>0</v>
      </c>
      <c r="CA132" s="1612">
        <v>0</v>
      </c>
      <c r="CB132" s="523">
        <v>0</v>
      </c>
      <c r="CC132" s="523">
        <v>0</v>
      </c>
      <c r="CD132" s="3011">
        <v>0</v>
      </c>
      <c r="CE132" s="5"/>
      <c r="CF132" s="2918"/>
      <c r="CG132" s="473">
        <v>0</v>
      </c>
      <c r="CH132" s="473"/>
      <c r="CI132" s="1288"/>
      <c r="CJ132" s="1612">
        <v>0</v>
      </c>
      <c r="CK132" s="1612">
        <v>0</v>
      </c>
      <c r="CL132" s="2918">
        <v>0</v>
      </c>
      <c r="CM132" s="1288">
        <v>0</v>
      </c>
      <c r="CN132" s="1612">
        <v>0</v>
      </c>
      <c r="CO132" s="1612">
        <v>0</v>
      </c>
      <c r="CP132" s="1612">
        <v>0</v>
      </c>
      <c r="CQ132" s="1612">
        <v>0</v>
      </c>
      <c r="CR132" s="1612">
        <v>0</v>
      </c>
      <c r="CS132" s="1612">
        <v>0</v>
      </c>
      <c r="CT132" s="1192">
        <v>0</v>
      </c>
      <c r="CU132" s="3011">
        <v>0</v>
      </c>
      <c r="CV132" s="5"/>
      <c r="CW132" s="5"/>
      <c r="CX132" s="2918"/>
      <c r="CY132" s="473">
        <v>0</v>
      </c>
      <c r="CZ132" s="473"/>
      <c r="DA132" s="473"/>
      <c r="DB132" s="2918">
        <v>0</v>
      </c>
      <c r="DC132" s="473">
        <v>0</v>
      </c>
      <c r="DD132" s="473">
        <v>0</v>
      </c>
      <c r="DE132" s="2918">
        <v>0</v>
      </c>
      <c r="DF132" s="1288">
        <v>0</v>
      </c>
      <c r="DG132" s="473">
        <v>0</v>
      </c>
      <c r="DH132" s="1288">
        <v>0</v>
      </c>
      <c r="DI132" s="3012">
        <v>0</v>
      </c>
      <c r="DJ132" s="2918">
        <v>0</v>
      </c>
      <c r="DK132" s="473">
        <v>0</v>
      </c>
      <c r="DL132" s="473">
        <v>0</v>
      </c>
      <c r="DM132" s="1288">
        <v>0</v>
      </c>
      <c r="DN132" s="473">
        <v>0</v>
      </c>
      <c r="DO132" s="473">
        <v>0</v>
      </c>
      <c r="DP132" s="473">
        <v>0</v>
      </c>
      <c r="DQ132" s="2918">
        <v>0</v>
      </c>
      <c r="DR132" s="473">
        <v>0</v>
      </c>
      <c r="DS132" s="473">
        <v>0</v>
      </c>
      <c r="DT132" s="473">
        <v>0</v>
      </c>
      <c r="DU132" s="1288">
        <v>0</v>
      </c>
      <c r="DV132" s="473">
        <v>0</v>
      </c>
      <c r="DW132" s="1612">
        <v>0</v>
      </c>
      <c r="DX132" s="1612">
        <v>0</v>
      </c>
      <c r="DY132" s="1612">
        <v>0</v>
      </c>
      <c r="DZ132" s="523">
        <v>0</v>
      </c>
      <c r="EA132" s="3011">
        <v>0</v>
      </c>
      <c r="EB132" s="247"/>
      <c r="EC132" s="247"/>
      <c r="ED132" s="247"/>
      <c r="EE132" s="247"/>
      <c r="EF132" s="247"/>
      <c r="EG132" s="247"/>
      <c r="EH132" s="247"/>
      <c r="EI132" s="247"/>
      <c r="EJ132" s="247"/>
      <c r="EK132" s="247"/>
      <c r="EL132" s="247"/>
      <c r="EM132" s="247"/>
      <c r="EN132" s="247"/>
      <c r="EO132" s="247"/>
      <c r="EP132" s="247"/>
      <c r="EQ132" s="247"/>
      <c r="ER132" s="247"/>
      <c r="ES132" s="247"/>
      <c r="ET132" s="247"/>
      <c r="EU132" s="247"/>
      <c r="EV132" s="247"/>
      <c r="EW132" s="247"/>
      <c r="EX132" s="247"/>
      <c r="EY132" s="247"/>
      <c r="EZ132" s="247"/>
      <c r="FA132" s="247"/>
      <c r="FB132" s="247"/>
      <c r="FC132" s="247"/>
      <c r="FD132" s="247"/>
      <c r="FE132" s="247"/>
      <c r="FF132" s="247"/>
      <c r="FG132" s="247"/>
      <c r="FH132" s="247"/>
      <c r="FI132" s="247"/>
      <c r="FJ132" s="247"/>
      <c r="FK132" s="247"/>
    </row>
    <row r="133" spans="1:167" ht="15.6" customHeight="1">
      <c r="A133" s="1799" t="s">
        <v>5746</v>
      </c>
      <c r="B133" s="171"/>
      <c r="C133" s="171"/>
      <c r="E133" s="1287"/>
      <c r="F133" s="473"/>
      <c r="G133" s="3058"/>
      <c r="H133" s="1288"/>
      <c r="I133" s="502"/>
      <c r="J133" s="477"/>
      <c r="K133" s="477"/>
      <c r="L133" s="477"/>
      <c r="M133" s="477"/>
      <c r="N133" s="523"/>
      <c r="O133" s="1612"/>
      <c r="P133" s="2990"/>
      <c r="S133" s="1287"/>
      <c r="T133" s="473">
        <v>0</v>
      </c>
      <c r="U133" s="3058"/>
      <c r="V133" s="473"/>
      <c r="W133" s="2945"/>
      <c r="X133" s="477"/>
      <c r="Y133" s="3035"/>
      <c r="Z133" s="3036"/>
      <c r="AA133" s="3036"/>
      <c r="AB133" s="3035"/>
      <c r="AC133" s="3037"/>
      <c r="AD133" s="3036"/>
      <c r="AE133" s="3037"/>
      <c r="AF133" s="3037"/>
      <c r="AG133" s="3036"/>
      <c r="AH133" s="3036"/>
      <c r="AI133" s="3036"/>
      <c r="AJ133" s="3036"/>
      <c r="AK133" s="3035"/>
      <c r="AL133" s="3036"/>
      <c r="AM133" s="3037"/>
      <c r="AN133" s="3036"/>
      <c r="AO133" s="3036"/>
      <c r="AP133" s="3036"/>
      <c r="AQ133" s="3036"/>
      <c r="AR133" s="3036"/>
      <c r="AS133" s="3035"/>
      <c r="AT133" s="2795"/>
      <c r="AU133" s="3037"/>
      <c r="AV133" s="3037"/>
      <c r="AW133" s="3010">
        <v>0</v>
      </c>
      <c r="AX133" s="3011">
        <v>0</v>
      </c>
      <c r="AY133" s="5"/>
      <c r="AZ133" s="2918"/>
      <c r="BA133" s="473">
        <v>0</v>
      </c>
      <c r="BB133" s="473"/>
      <c r="BC133" s="473"/>
      <c r="BD133" s="2918">
        <v>0</v>
      </c>
      <c r="BE133" s="473">
        <v>0</v>
      </c>
      <c r="BF133" s="473">
        <v>0</v>
      </c>
      <c r="BG133" s="2918">
        <v>0</v>
      </c>
      <c r="BH133" s="1288">
        <v>0</v>
      </c>
      <c r="BI133" s="473">
        <v>0</v>
      </c>
      <c r="BJ133" s="1288">
        <v>0</v>
      </c>
      <c r="BK133" s="3012">
        <v>0</v>
      </c>
      <c r="BL133" s="2918">
        <v>0</v>
      </c>
      <c r="BM133" s="473">
        <v>0</v>
      </c>
      <c r="BN133" s="473">
        <v>0</v>
      </c>
      <c r="BO133" s="1288">
        <v>0</v>
      </c>
      <c r="BP133" s="473">
        <v>0</v>
      </c>
      <c r="BQ133" s="473">
        <v>0</v>
      </c>
      <c r="BR133" s="473">
        <v>0</v>
      </c>
      <c r="BS133" s="2918">
        <v>0</v>
      </c>
      <c r="BT133" s="473">
        <v>0</v>
      </c>
      <c r="BU133" s="473">
        <v>0</v>
      </c>
      <c r="BV133" s="473">
        <v>0</v>
      </c>
      <c r="BW133" s="1288">
        <v>0</v>
      </c>
      <c r="BX133" s="473">
        <v>0</v>
      </c>
      <c r="BY133" s="1612">
        <v>0</v>
      </c>
      <c r="BZ133" s="473">
        <v>0</v>
      </c>
      <c r="CA133" s="1612">
        <v>0</v>
      </c>
      <c r="CB133" s="523">
        <v>0</v>
      </c>
      <c r="CC133" s="523">
        <v>0</v>
      </c>
      <c r="CD133" s="3011">
        <v>0</v>
      </c>
      <c r="CE133" s="5"/>
      <c r="CF133" s="2918"/>
      <c r="CG133" s="473">
        <v>0</v>
      </c>
      <c r="CH133" s="473"/>
      <c r="CI133" s="1288"/>
      <c r="CJ133" s="1612">
        <v>0</v>
      </c>
      <c r="CK133" s="1612">
        <v>0</v>
      </c>
      <c r="CL133" s="2918">
        <v>0</v>
      </c>
      <c r="CM133" s="1288">
        <v>0</v>
      </c>
      <c r="CN133" s="1612">
        <v>0</v>
      </c>
      <c r="CO133" s="1612">
        <v>0</v>
      </c>
      <c r="CP133" s="1612">
        <v>0</v>
      </c>
      <c r="CQ133" s="1612">
        <v>0</v>
      </c>
      <c r="CR133" s="1612">
        <v>0</v>
      </c>
      <c r="CS133" s="1612">
        <v>0</v>
      </c>
      <c r="CT133" s="1192">
        <v>0</v>
      </c>
      <c r="CU133" s="3011">
        <v>0</v>
      </c>
      <c r="CV133" s="5"/>
      <c r="CW133" s="5"/>
      <c r="CX133" s="2918"/>
      <c r="CY133" s="473">
        <v>0</v>
      </c>
      <c r="CZ133" s="473"/>
      <c r="DA133" s="473"/>
      <c r="DB133" s="2918">
        <v>0</v>
      </c>
      <c r="DC133" s="473">
        <v>0</v>
      </c>
      <c r="DD133" s="473">
        <v>0</v>
      </c>
      <c r="DE133" s="2918">
        <v>0</v>
      </c>
      <c r="DF133" s="1288">
        <v>0</v>
      </c>
      <c r="DG133" s="473">
        <v>0</v>
      </c>
      <c r="DH133" s="1288">
        <v>0</v>
      </c>
      <c r="DI133" s="3012">
        <v>0</v>
      </c>
      <c r="DJ133" s="2918">
        <v>0</v>
      </c>
      <c r="DK133" s="473">
        <v>0</v>
      </c>
      <c r="DL133" s="473">
        <v>0</v>
      </c>
      <c r="DM133" s="1288">
        <v>0</v>
      </c>
      <c r="DN133" s="473">
        <v>0</v>
      </c>
      <c r="DO133" s="473">
        <v>0</v>
      </c>
      <c r="DP133" s="473">
        <v>0</v>
      </c>
      <c r="DQ133" s="2918">
        <v>0</v>
      </c>
      <c r="DR133" s="473">
        <v>0</v>
      </c>
      <c r="DS133" s="473">
        <v>0</v>
      </c>
      <c r="DT133" s="473">
        <v>0</v>
      </c>
      <c r="DU133" s="1288">
        <v>0</v>
      </c>
      <c r="DV133" s="473">
        <v>0</v>
      </c>
      <c r="DW133" s="1612">
        <v>0</v>
      </c>
      <c r="DX133" s="1612">
        <v>0</v>
      </c>
      <c r="DY133" s="1612">
        <v>0</v>
      </c>
      <c r="DZ133" s="523">
        <v>0</v>
      </c>
      <c r="EA133" s="3011">
        <v>0</v>
      </c>
      <c r="EB133" s="247"/>
      <c r="EC133" s="247"/>
      <c r="ED133" s="247"/>
      <c r="EE133" s="247"/>
      <c r="EF133" s="247"/>
      <c r="EG133" s="247"/>
      <c r="EH133" s="247"/>
      <c r="EI133" s="247"/>
      <c r="EJ133" s="247"/>
      <c r="EK133" s="247"/>
      <c r="EL133" s="247"/>
      <c r="EM133" s="247"/>
      <c r="EN133" s="247"/>
      <c r="EO133" s="247"/>
      <c r="EP133" s="247"/>
      <c r="EQ133" s="247"/>
      <c r="ER133" s="247"/>
      <c r="ES133" s="247"/>
      <c r="ET133" s="247"/>
      <c r="EU133" s="247"/>
      <c r="EV133" s="247"/>
      <c r="EW133" s="247"/>
      <c r="EX133" s="247"/>
      <c r="EY133" s="247"/>
      <c r="EZ133" s="247"/>
      <c r="FA133" s="247"/>
      <c r="FB133" s="247"/>
      <c r="FC133" s="247"/>
      <c r="FD133" s="247"/>
      <c r="FE133" s="247"/>
      <c r="FF133" s="247"/>
      <c r="FG133" s="247"/>
      <c r="FH133" s="247"/>
      <c r="FI133" s="247"/>
      <c r="FJ133" s="247"/>
      <c r="FK133" s="247"/>
    </row>
    <row r="134" spans="1:167" ht="15.6" customHeight="1">
      <c r="A134" s="1799" t="s">
        <v>5746</v>
      </c>
      <c r="B134" s="171"/>
      <c r="C134" s="171"/>
      <c r="E134" s="1287"/>
      <c r="F134" s="473"/>
      <c r="G134" s="3058"/>
      <c r="H134" s="1288"/>
      <c r="I134" s="502"/>
      <c r="J134" s="477"/>
      <c r="K134" s="477"/>
      <c r="L134" s="477"/>
      <c r="M134" s="477"/>
      <c r="N134" s="523"/>
      <c r="O134" s="1612"/>
      <c r="P134" s="2990"/>
      <c r="S134" s="1287"/>
      <c r="T134" s="473"/>
      <c r="U134" s="3058">
        <v>0</v>
      </c>
      <c r="V134" s="473"/>
      <c r="W134" s="2945"/>
      <c r="X134" s="477"/>
      <c r="Y134" s="3013"/>
      <c r="Z134" s="3014"/>
      <c r="AA134" s="3015"/>
      <c r="AB134" s="3013"/>
      <c r="AC134" s="3016"/>
      <c r="AD134" s="3014"/>
      <c r="AE134" s="3016"/>
      <c r="AF134" s="3016"/>
      <c r="AG134" s="3017"/>
      <c r="AH134" s="3014"/>
      <c r="AI134" s="3014"/>
      <c r="AJ134" s="3015"/>
      <c r="AK134" s="3013"/>
      <c r="AL134" s="3014"/>
      <c r="AM134" s="3016"/>
      <c r="AN134" s="3018"/>
      <c r="AO134" s="3015"/>
      <c r="AP134" s="3015"/>
      <c r="AQ134" s="3015"/>
      <c r="AR134" s="3015"/>
      <c r="AS134" s="3019"/>
      <c r="AT134" s="3020"/>
      <c r="AU134" s="3021"/>
      <c r="AV134" s="3021"/>
      <c r="AW134" s="3010">
        <v>0</v>
      </c>
      <c r="AX134" s="3011">
        <v>0</v>
      </c>
      <c r="AY134" s="5"/>
      <c r="AZ134" s="2918"/>
      <c r="BA134" s="473">
        <v>0</v>
      </c>
      <c r="BB134" s="3058"/>
      <c r="BC134" s="473"/>
      <c r="BD134" s="2918">
        <v>0</v>
      </c>
      <c r="BE134" s="473">
        <v>0</v>
      </c>
      <c r="BF134" s="473">
        <v>0</v>
      </c>
      <c r="BG134" s="2918">
        <v>0</v>
      </c>
      <c r="BH134" s="1288">
        <v>0</v>
      </c>
      <c r="BI134" s="473">
        <v>0</v>
      </c>
      <c r="BJ134" s="1288">
        <v>0</v>
      </c>
      <c r="BK134" s="3012">
        <v>0</v>
      </c>
      <c r="BL134" s="2918">
        <v>0</v>
      </c>
      <c r="BM134" s="473">
        <v>0</v>
      </c>
      <c r="BN134" s="473">
        <v>0</v>
      </c>
      <c r="BO134" s="1288">
        <v>0</v>
      </c>
      <c r="BP134" s="473">
        <v>0</v>
      </c>
      <c r="BQ134" s="473">
        <v>0</v>
      </c>
      <c r="BR134" s="473">
        <v>0</v>
      </c>
      <c r="BS134" s="2918">
        <v>0</v>
      </c>
      <c r="BT134" s="473">
        <v>0</v>
      </c>
      <c r="BU134" s="473">
        <v>0</v>
      </c>
      <c r="BV134" s="473">
        <v>0</v>
      </c>
      <c r="BW134" s="1288">
        <v>0</v>
      </c>
      <c r="BX134" s="473">
        <v>0</v>
      </c>
      <c r="BY134" s="1612">
        <v>0</v>
      </c>
      <c r="BZ134" s="473">
        <v>0</v>
      </c>
      <c r="CA134" s="1612">
        <v>0</v>
      </c>
      <c r="CB134" s="523">
        <v>0</v>
      </c>
      <c r="CC134" s="523">
        <v>0</v>
      </c>
      <c r="CD134" s="3011">
        <v>0</v>
      </c>
      <c r="CE134" s="5"/>
      <c r="CF134" s="2918"/>
      <c r="CG134" s="473">
        <v>0</v>
      </c>
      <c r="CH134" s="3058"/>
      <c r="CI134" s="1288"/>
      <c r="CJ134" s="1612">
        <v>0</v>
      </c>
      <c r="CK134" s="1612">
        <v>0</v>
      </c>
      <c r="CL134" s="2918">
        <v>0</v>
      </c>
      <c r="CM134" s="1288">
        <v>0</v>
      </c>
      <c r="CN134" s="1612">
        <v>0</v>
      </c>
      <c r="CO134" s="1612">
        <v>0</v>
      </c>
      <c r="CP134" s="1612">
        <v>0</v>
      </c>
      <c r="CQ134" s="1612">
        <v>0</v>
      </c>
      <c r="CR134" s="1612">
        <v>0</v>
      </c>
      <c r="CS134" s="1612">
        <v>0</v>
      </c>
      <c r="CT134" s="1192">
        <v>0</v>
      </c>
      <c r="CU134" s="3011">
        <v>0</v>
      </c>
      <c r="CV134" s="5"/>
      <c r="CW134" s="5"/>
      <c r="CX134" s="2918"/>
      <c r="CY134" s="473">
        <v>0</v>
      </c>
      <c r="CZ134" s="3058"/>
      <c r="DA134" s="473"/>
      <c r="DB134" s="2918">
        <v>0</v>
      </c>
      <c r="DC134" s="473">
        <v>0</v>
      </c>
      <c r="DD134" s="473">
        <v>0</v>
      </c>
      <c r="DE134" s="2918">
        <v>0</v>
      </c>
      <c r="DF134" s="1288">
        <v>0</v>
      </c>
      <c r="DG134" s="473">
        <v>0</v>
      </c>
      <c r="DH134" s="1288">
        <v>0</v>
      </c>
      <c r="DI134" s="3012">
        <v>0</v>
      </c>
      <c r="DJ134" s="2918">
        <v>0</v>
      </c>
      <c r="DK134" s="473">
        <v>0</v>
      </c>
      <c r="DL134" s="473">
        <v>0</v>
      </c>
      <c r="DM134" s="1288">
        <v>0</v>
      </c>
      <c r="DN134" s="473">
        <v>0</v>
      </c>
      <c r="DO134" s="473">
        <v>0</v>
      </c>
      <c r="DP134" s="473">
        <v>0</v>
      </c>
      <c r="DQ134" s="2918">
        <v>0</v>
      </c>
      <c r="DR134" s="473">
        <v>0</v>
      </c>
      <c r="DS134" s="473">
        <v>0</v>
      </c>
      <c r="DT134" s="473">
        <v>0</v>
      </c>
      <c r="DU134" s="1288">
        <v>0</v>
      </c>
      <c r="DV134" s="473">
        <v>0</v>
      </c>
      <c r="DW134" s="1612">
        <v>0</v>
      </c>
      <c r="DX134" s="1612">
        <v>0</v>
      </c>
      <c r="DY134" s="1612">
        <v>0</v>
      </c>
      <c r="DZ134" s="523">
        <v>0</v>
      </c>
      <c r="EA134" s="3011">
        <v>0</v>
      </c>
      <c r="EB134" s="247"/>
      <c r="EC134" s="247"/>
      <c r="ED134" s="247"/>
      <c r="EE134" s="247"/>
      <c r="EF134" s="247"/>
      <c r="EG134" s="247"/>
      <c r="EH134" s="247"/>
      <c r="EI134" s="247"/>
      <c r="EJ134" s="247"/>
      <c r="EK134" s="247"/>
      <c r="EL134" s="247"/>
      <c r="EM134" s="247"/>
      <c r="EN134" s="247"/>
      <c r="EO134" s="247"/>
      <c r="EP134" s="247"/>
      <c r="EQ134" s="247"/>
      <c r="ER134" s="247"/>
      <c r="ES134" s="247"/>
      <c r="ET134" s="247"/>
      <c r="EU134" s="247"/>
      <c r="EV134" s="247"/>
      <c r="EW134" s="247"/>
      <c r="EX134" s="247"/>
      <c r="EY134" s="247"/>
      <c r="EZ134" s="247"/>
      <c r="FA134" s="247"/>
      <c r="FB134" s="247"/>
      <c r="FC134" s="247"/>
      <c r="FD134" s="247"/>
      <c r="FE134" s="247"/>
      <c r="FF134" s="247"/>
      <c r="FG134" s="247"/>
      <c r="FH134" s="247"/>
      <c r="FI134" s="247"/>
      <c r="FJ134" s="247"/>
      <c r="FK134" s="247"/>
    </row>
    <row r="135" spans="1:167" ht="15.6" customHeight="1">
      <c r="A135" s="1799" t="s">
        <v>5746</v>
      </c>
      <c r="B135" s="171"/>
      <c r="C135" s="171"/>
      <c r="E135" s="1287"/>
      <c r="F135" s="473"/>
      <c r="G135" s="3058"/>
      <c r="H135" s="1288"/>
      <c r="I135" s="502"/>
      <c r="J135" s="477"/>
      <c r="K135" s="477"/>
      <c r="L135" s="477"/>
      <c r="M135" s="477"/>
      <c r="N135" s="523"/>
      <c r="O135" s="1612"/>
      <c r="P135" s="2990"/>
      <c r="S135" s="1287"/>
      <c r="T135" s="473"/>
      <c r="U135" s="3058">
        <v>0</v>
      </c>
      <c r="V135" s="473"/>
      <c r="W135" s="2945"/>
      <c r="X135" s="477"/>
      <c r="Y135" s="3013"/>
      <c r="Z135" s="3014"/>
      <c r="AA135" s="3015"/>
      <c r="AB135" s="3013"/>
      <c r="AC135" s="3016"/>
      <c r="AD135" s="3014"/>
      <c r="AE135" s="3016"/>
      <c r="AF135" s="3016"/>
      <c r="AG135" s="3017"/>
      <c r="AH135" s="3014"/>
      <c r="AI135" s="3014"/>
      <c r="AJ135" s="3015"/>
      <c r="AK135" s="3013"/>
      <c r="AL135" s="3014"/>
      <c r="AM135" s="3016"/>
      <c r="AN135" s="3018"/>
      <c r="AO135" s="3015"/>
      <c r="AP135" s="3015"/>
      <c r="AQ135" s="3015"/>
      <c r="AR135" s="3015"/>
      <c r="AS135" s="3019"/>
      <c r="AT135" s="3020"/>
      <c r="AU135" s="3021"/>
      <c r="AV135" s="3021"/>
      <c r="AW135" s="3010">
        <v>0</v>
      </c>
      <c r="AX135" s="3011">
        <v>0</v>
      </c>
      <c r="AY135" s="5"/>
      <c r="AZ135" s="2918"/>
      <c r="BA135" s="473">
        <v>0</v>
      </c>
      <c r="BB135" s="3058"/>
      <c r="BC135" s="473"/>
      <c r="BD135" s="2918">
        <v>0</v>
      </c>
      <c r="BE135" s="473">
        <v>0</v>
      </c>
      <c r="BF135" s="473">
        <v>0</v>
      </c>
      <c r="BG135" s="2918">
        <v>0</v>
      </c>
      <c r="BH135" s="1288">
        <v>0</v>
      </c>
      <c r="BI135" s="473">
        <v>0</v>
      </c>
      <c r="BJ135" s="1288">
        <v>0</v>
      </c>
      <c r="BK135" s="3012">
        <v>0</v>
      </c>
      <c r="BL135" s="2918">
        <v>0</v>
      </c>
      <c r="BM135" s="473">
        <v>0</v>
      </c>
      <c r="BN135" s="473">
        <v>0</v>
      </c>
      <c r="BO135" s="1288">
        <v>0</v>
      </c>
      <c r="BP135" s="473">
        <v>0</v>
      </c>
      <c r="BQ135" s="473">
        <v>0</v>
      </c>
      <c r="BR135" s="473">
        <v>0</v>
      </c>
      <c r="BS135" s="2918">
        <v>0</v>
      </c>
      <c r="BT135" s="473">
        <v>0</v>
      </c>
      <c r="BU135" s="473">
        <v>0</v>
      </c>
      <c r="BV135" s="473">
        <v>0</v>
      </c>
      <c r="BW135" s="1288">
        <v>0</v>
      </c>
      <c r="BX135" s="473">
        <v>0</v>
      </c>
      <c r="BY135" s="1612">
        <v>0</v>
      </c>
      <c r="BZ135" s="473">
        <v>0</v>
      </c>
      <c r="CA135" s="1612">
        <v>0</v>
      </c>
      <c r="CB135" s="523">
        <v>0</v>
      </c>
      <c r="CC135" s="523">
        <v>0</v>
      </c>
      <c r="CD135" s="3011">
        <v>0</v>
      </c>
      <c r="CE135" s="5"/>
      <c r="CF135" s="2918"/>
      <c r="CG135" s="473">
        <v>0</v>
      </c>
      <c r="CH135" s="3058"/>
      <c r="CI135" s="1288"/>
      <c r="CJ135" s="1612">
        <v>0</v>
      </c>
      <c r="CK135" s="1612">
        <v>0</v>
      </c>
      <c r="CL135" s="2918">
        <v>0</v>
      </c>
      <c r="CM135" s="1288">
        <v>0</v>
      </c>
      <c r="CN135" s="1612">
        <v>0</v>
      </c>
      <c r="CO135" s="1612">
        <v>0</v>
      </c>
      <c r="CP135" s="1612">
        <v>0</v>
      </c>
      <c r="CQ135" s="1612">
        <v>0</v>
      </c>
      <c r="CR135" s="1612">
        <v>0</v>
      </c>
      <c r="CS135" s="1612">
        <v>0</v>
      </c>
      <c r="CT135" s="1192">
        <v>0</v>
      </c>
      <c r="CU135" s="3011">
        <v>0</v>
      </c>
      <c r="CV135" s="5"/>
      <c r="CW135" s="5"/>
      <c r="CX135" s="2918"/>
      <c r="CY135" s="473">
        <v>0</v>
      </c>
      <c r="CZ135" s="3058"/>
      <c r="DA135" s="473"/>
      <c r="DB135" s="2918">
        <v>0</v>
      </c>
      <c r="DC135" s="473">
        <v>0</v>
      </c>
      <c r="DD135" s="473">
        <v>0</v>
      </c>
      <c r="DE135" s="2918">
        <v>0</v>
      </c>
      <c r="DF135" s="1288">
        <v>0</v>
      </c>
      <c r="DG135" s="473">
        <v>0</v>
      </c>
      <c r="DH135" s="1288">
        <v>0</v>
      </c>
      <c r="DI135" s="3012">
        <v>0</v>
      </c>
      <c r="DJ135" s="2918">
        <v>0</v>
      </c>
      <c r="DK135" s="473">
        <v>0</v>
      </c>
      <c r="DL135" s="473">
        <v>0</v>
      </c>
      <c r="DM135" s="1288">
        <v>0</v>
      </c>
      <c r="DN135" s="473">
        <v>0</v>
      </c>
      <c r="DO135" s="473">
        <v>0</v>
      </c>
      <c r="DP135" s="473">
        <v>0</v>
      </c>
      <c r="DQ135" s="2918">
        <v>0</v>
      </c>
      <c r="DR135" s="473">
        <v>0</v>
      </c>
      <c r="DS135" s="473">
        <v>0</v>
      </c>
      <c r="DT135" s="473">
        <v>0</v>
      </c>
      <c r="DU135" s="1288">
        <v>0</v>
      </c>
      <c r="DV135" s="473">
        <v>0</v>
      </c>
      <c r="DW135" s="1612">
        <v>0</v>
      </c>
      <c r="DX135" s="1612">
        <v>0</v>
      </c>
      <c r="DY135" s="1612">
        <v>0</v>
      </c>
      <c r="DZ135" s="523">
        <v>0</v>
      </c>
      <c r="EA135" s="3011">
        <v>0</v>
      </c>
      <c r="EB135" s="247"/>
      <c r="EC135" s="247"/>
      <c r="ED135" s="247"/>
      <c r="EE135" s="247"/>
      <c r="EF135" s="247"/>
      <c r="EG135" s="247"/>
      <c r="EH135" s="247"/>
      <c r="EI135" s="247"/>
      <c r="EJ135" s="247"/>
      <c r="EK135" s="247"/>
      <c r="EL135" s="247"/>
      <c r="EM135" s="247"/>
      <c r="EN135" s="247"/>
      <c r="EO135" s="247"/>
      <c r="EP135" s="247"/>
      <c r="EQ135" s="247"/>
      <c r="ER135" s="247"/>
      <c r="ES135" s="247"/>
      <c r="ET135" s="247"/>
      <c r="EU135" s="247"/>
      <c r="EV135" s="247"/>
      <c r="EW135" s="247"/>
      <c r="EX135" s="247"/>
      <c r="EY135" s="247"/>
      <c r="EZ135" s="247"/>
      <c r="FA135" s="247"/>
      <c r="FB135" s="247"/>
      <c r="FC135" s="247"/>
      <c r="FD135" s="247"/>
      <c r="FE135" s="247"/>
      <c r="FF135" s="247"/>
      <c r="FG135" s="247"/>
      <c r="FH135" s="247"/>
      <c r="FI135" s="247"/>
      <c r="FJ135" s="247"/>
      <c r="FK135" s="247"/>
    </row>
    <row r="136" spans="1:167" ht="15.6" customHeight="1">
      <c r="A136" s="1799" t="s">
        <v>5746</v>
      </c>
      <c r="B136" s="171"/>
      <c r="C136" s="171"/>
      <c r="E136" s="1287"/>
      <c r="F136" s="473"/>
      <c r="G136" s="3058"/>
      <c r="H136" s="1288"/>
      <c r="I136" s="502"/>
      <c r="J136" s="477"/>
      <c r="K136" s="477"/>
      <c r="L136" s="477"/>
      <c r="M136" s="477"/>
      <c r="N136" s="523"/>
      <c r="O136" s="1612"/>
      <c r="P136" s="2990"/>
      <c r="S136" s="1287"/>
      <c r="T136" s="473"/>
      <c r="U136" s="3058">
        <v>0</v>
      </c>
      <c r="V136" s="473"/>
      <c r="W136" s="2945"/>
      <c r="X136" s="477"/>
      <c r="Y136" s="3013"/>
      <c r="Z136" s="3014"/>
      <c r="AA136" s="3015"/>
      <c r="AB136" s="3013"/>
      <c r="AC136" s="3016"/>
      <c r="AD136" s="3014"/>
      <c r="AE136" s="3016"/>
      <c r="AF136" s="3016"/>
      <c r="AG136" s="3017"/>
      <c r="AH136" s="3014"/>
      <c r="AI136" s="3014"/>
      <c r="AJ136" s="3015"/>
      <c r="AK136" s="3013"/>
      <c r="AL136" s="3014"/>
      <c r="AM136" s="3016"/>
      <c r="AN136" s="3018"/>
      <c r="AO136" s="3015"/>
      <c r="AP136" s="3015"/>
      <c r="AQ136" s="3015"/>
      <c r="AR136" s="3015"/>
      <c r="AS136" s="3019"/>
      <c r="AT136" s="3020"/>
      <c r="AU136" s="3021"/>
      <c r="AV136" s="3021"/>
      <c r="AW136" s="3010">
        <v>0</v>
      </c>
      <c r="AX136" s="3011">
        <v>0</v>
      </c>
      <c r="AY136" s="5"/>
      <c r="AZ136" s="2918"/>
      <c r="BA136" s="473">
        <v>0</v>
      </c>
      <c r="BB136" s="3058"/>
      <c r="BC136" s="473"/>
      <c r="BD136" s="2918">
        <v>0</v>
      </c>
      <c r="BE136" s="473">
        <v>0</v>
      </c>
      <c r="BF136" s="473">
        <v>0</v>
      </c>
      <c r="BG136" s="2918">
        <v>0</v>
      </c>
      <c r="BH136" s="1288">
        <v>0</v>
      </c>
      <c r="BI136" s="473">
        <v>0</v>
      </c>
      <c r="BJ136" s="1288">
        <v>0</v>
      </c>
      <c r="BK136" s="3012">
        <v>0</v>
      </c>
      <c r="BL136" s="2918">
        <v>0</v>
      </c>
      <c r="BM136" s="473">
        <v>0</v>
      </c>
      <c r="BN136" s="473">
        <v>0</v>
      </c>
      <c r="BO136" s="1288">
        <v>0</v>
      </c>
      <c r="BP136" s="473">
        <v>0</v>
      </c>
      <c r="BQ136" s="473">
        <v>0</v>
      </c>
      <c r="BR136" s="473">
        <v>0</v>
      </c>
      <c r="BS136" s="2918">
        <v>0</v>
      </c>
      <c r="BT136" s="473">
        <v>0</v>
      </c>
      <c r="BU136" s="473">
        <v>0</v>
      </c>
      <c r="BV136" s="473">
        <v>0</v>
      </c>
      <c r="BW136" s="1288">
        <v>0</v>
      </c>
      <c r="BX136" s="473">
        <v>0</v>
      </c>
      <c r="BY136" s="1612">
        <v>0</v>
      </c>
      <c r="BZ136" s="473">
        <v>0</v>
      </c>
      <c r="CA136" s="1612">
        <v>0</v>
      </c>
      <c r="CB136" s="523">
        <v>0</v>
      </c>
      <c r="CC136" s="523">
        <v>0</v>
      </c>
      <c r="CD136" s="3011">
        <v>0</v>
      </c>
      <c r="CE136" s="5"/>
      <c r="CF136" s="2918"/>
      <c r="CG136" s="473">
        <v>0</v>
      </c>
      <c r="CH136" s="3058"/>
      <c r="CI136" s="1288"/>
      <c r="CJ136" s="1612">
        <v>0</v>
      </c>
      <c r="CK136" s="1612">
        <v>0</v>
      </c>
      <c r="CL136" s="2918">
        <v>0</v>
      </c>
      <c r="CM136" s="1288">
        <v>0</v>
      </c>
      <c r="CN136" s="1612">
        <v>0</v>
      </c>
      <c r="CO136" s="1612">
        <v>0</v>
      </c>
      <c r="CP136" s="1612">
        <v>0</v>
      </c>
      <c r="CQ136" s="1612">
        <v>0</v>
      </c>
      <c r="CR136" s="1612">
        <v>0</v>
      </c>
      <c r="CS136" s="1612">
        <v>0</v>
      </c>
      <c r="CT136" s="1192">
        <v>0</v>
      </c>
      <c r="CU136" s="3011">
        <v>0</v>
      </c>
      <c r="CV136" s="5"/>
      <c r="CW136" s="5"/>
      <c r="CX136" s="2918"/>
      <c r="CY136" s="473">
        <v>0</v>
      </c>
      <c r="CZ136" s="3058"/>
      <c r="DA136" s="473"/>
      <c r="DB136" s="2918">
        <v>0</v>
      </c>
      <c r="DC136" s="473">
        <v>0</v>
      </c>
      <c r="DD136" s="473">
        <v>0</v>
      </c>
      <c r="DE136" s="2918">
        <v>0</v>
      </c>
      <c r="DF136" s="1288">
        <v>0</v>
      </c>
      <c r="DG136" s="473">
        <v>0</v>
      </c>
      <c r="DH136" s="1288">
        <v>0</v>
      </c>
      <c r="DI136" s="3012">
        <v>0</v>
      </c>
      <c r="DJ136" s="2918">
        <v>0</v>
      </c>
      <c r="DK136" s="473">
        <v>0</v>
      </c>
      <c r="DL136" s="473">
        <v>0</v>
      </c>
      <c r="DM136" s="1288">
        <v>0</v>
      </c>
      <c r="DN136" s="473">
        <v>0</v>
      </c>
      <c r="DO136" s="473">
        <v>0</v>
      </c>
      <c r="DP136" s="473">
        <v>0</v>
      </c>
      <c r="DQ136" s="2918">
        <v>0</v>
      </c>
      <c r="DR136" s="473">
        <v>0</v>
      </c>
      <c r="DS136" s="473">
        <v>0</v>
      </c>
      <c r="DT136" s="473">
        <v>0</v>
      </c>
      <c r="DU136" s="1288">
        <v>0</v>
      </c>
      <c r="DV136" s="473">
        <v>0</v>
      </c>
      <c r="DW136" s="1612">
        <v>0</v>
      </c>
      <c r="DX136" s="1612">
        <v>0</v>
      </c>
      <c r="DY136" s="1612">
        <v>0</v>
      </c>
      <c r="DZ136" s="523">
        <v>0</v>
      </c>
      <c r="EA136" s="3011">
        <v>0</v>
      </c>
      <c r="EB136" s="247"/>
      <c r="EC136" s="247"/>
      <c r="ED136" s="247"/>
      <c r="EE136" s="247"/>
      <c r="EF136" s="247"/>
      <c r="EG136" s="247"/>
      <c r="EH136" s="247"/>
      <c r="EI136" s="247"/>
      <c r="EJ136" s="247"/>
      <c r="EK136" s="247"/>
      <c r="EL136" s="247"/>
      <c r="EM136" s="247"/>
      <c r="EN136" s="247"/>
      <c r="EO136" s="247"/>
      <c r="EP136" s="247"/>
      <c r="EQ136" s="247"/>
      <c r="ER136" s="247"/>
      <c r="ES136" s="247"/>
      <c r="ET136" s="247"/>
      <c r="EU136" s="247"/>
      <c r="EV136" s="247"/>
      <c r="EW136" s="247"/>
      <c r="EX136" s="247"/>
      <c r="EY136" s="247"/>
      <c r="EZ136" s="247"/>
      <c r="FA136" s="247"/>
      <c r="FB136" s="247"/>
      <c r="FC136" s="247"/>
      <c r="FD136" s="247"/>
      <c r="FE136" s="247"/>
      <c r="FF136" s="247"/>
      <c r="FG136" s="247"/>
      <c r="FH136" s="247"/>
      <c r="FI136" s="247"/>
      <c r="FJ136" s="247"/>
      <c r="FK136" s="247"/>
    </row>
    <row r="137" spans="1:167" ht="15.6" customHeight="1">
      <c r="A137" s="1799" t="s">
        <v>5746</v>
      </c>
      <c r="B137" s="171"/>
      <c r="C137" s="171"/>
      <c r="E137" s="1287"/>
      <c r="F137" s="473"/>
      <c r="G137" s="3058"/>
      <c r="H137" s="1288"/>
      <c r="I137" s="502"/>
      <c r="J137" s="477"/>
      <c r="K137" s="477"/>
      <c r="L137" s="477"/>
      <c r="M137" s="477"/>
      <c r="N137" s="523"/>
      <c r="O137" s="1612"/>
      <c r="P137" s="2990"/>
      <c r="S137" s="1287"/>
      <c r="T137" s="473"/>
      <c r="U137" s="3058">
        <v>0</v>
      </c>
      <c r="V137" s="473"/>
      <c r="W137" s="2945"/>
      <c r="X137" s="477"/>
      <c r="Y137" s="3013"/>
      <c r="Z137" s="3014"/>
      <c r="AA137" s="3015"/>
      <c r="AB137" s="3013"/>
      <c r="AC137" s="3016"/>
      <c r="AD137" s="3014"/>
      <c r="AE137" s="3016"/>
      <c r="AF137" s="3016"/>
      <c r="AG137" s="3017"/>
      <c r="AH137" s="3014"/>
      <c r="AI137" s="3014"/>
      <c r="AJ137" s="3015"/>
      <c r="AK137" s="3013"/>
      <c r="AL137" s="3014"/>
      <c r="AM137" s="3016"/>
      <c r="AN137" s="3018"/>
      <c r="AO137" s="3015"/>
      <c r="AP137" s="3015"/>
      <c r="AQ137" s="3015"/>
      <c r="AR137" s="3015"/>
      <c r="AS137" s="3019"/>
      <c r="AT137" s="3020"/>
      <c r="AU137" s="3021"/>
      <c r="AV137" s="3021"/>
      <c r="AW137" s="3010">
        <v>0</v>
      </c>
      <c r="AX137" s="3011">
        <v>0</v>
      </c>
      <c r="AY137" s="5"/>
      <c r="AZ137" s="2918"/>
      <c r="BA137" s="473">
        <v>0</v>
      </c>
      <c r="BB137" s="3058"/>
      <c r="BC137" s="473"/>
      <c r="BD137" s="2918">
        <v>0</v>
      </c>
      <c r="BE137" s="473">
        <v>0</v>
      </c>
      <c r="BF137" s="473">
        <v>0</v>
      </c>
      <c r="BG137" s="2918">
        <v>0</v>
      </c>
      <c r="BH137" s="1288">
        <v>0</v>
      </c>
      <c r="BI137" s="473">
        <v>0</v>
      </c>
      <c r="BJ137" s="1288">
        <v>0</v>
      </c>
      <c r="BK137" s="3012">
        <v>0</v>
      </c>
      <c r="BL137" s="2918">
        <v>0</v>
      </c>
      <c r="BM137" s="473">
        <v>0</v>
      </c>
      <c r="BN137" s="473">
        <v>0</v>
      </c>
      <c r="BO137" s="1288">
        <v>0</v>
      </c>
      <c r="BP137" s="473">
        <v>0</v>
      </c>
      <c r="BQ137" s="473">
        <v>0</v>
      </c>
      <c r="BR137" s="473">
        <v>0</v>
      </c>
      <c r="BS137" s="2918">
        <v>0</v>
      </c>
      <c r="BT137" s="473">
        <v>0</v>
      </c>
      <c r="BU137" s="473">
        <v>0</v>
      </c>
      <c r="BV137" s="473">
        <v>0</v>
      </c>
      <c r="BW137" s="1288">
        <v>0</v>
      </c>
      <c r="BX137" s="473">
        <v>0</v>
      </c>
      <c r="BY137" s="1612">
        <v>0</v>
      </c>
      <c r="BZ137" s="473">
        <v>0</v>
      </c>
      <c r="CA137" s="1612">
        <v>0</v>
      </c>
      <c r="CB137" s="523">
        <v>0</v>
      </c>
      <c r="CC137" s="523">
        <v>0</v>
      </c>
      <c r="CD137" s="3011">
        <v>0</v>
      </c>
      <c r="CE137" s="5"/>
      <c r="CF137" s="2918"/>
      <c r="CG137" s="473">
        <v>0</v>
      </c>
      <c r="CH137" s="3058"/>
      <c r="CI137" s="1288"/>
      <c r="CJ137" s="1612">
        <v>0</v>
      </c>
      <c r="CK137" s="1612">
        <v>0</v>
      </c>
      <c r="CL137" s="2918">
        <v>0</v>
      </c>
      <c r="CM137" s="1288">
        <v>0</v>
      </c>
      <c r="CN137" s="1612">
        <v>0</v>
      </c>
      <c r="CO137" s="1612">
        <v>0</v>
      </c>
      <c r="CP137" s="1612">
        <v>0</v>
      </c>
      <c r="CQ137" s="1612">
        <v>0</v>
      </c>
      <c r="CR137" s="1612">
        <v>0</v>
      </c>
      <c r="CS137" s="1612">
        <v>0</v>
      </c>
      <c r="CT137" s="1192">
        <v>0</v>
      </c>
      <c r="CU137" s="3011">
        <v>0</v>
      </c>
      <c r="CV137" s="5"/>
      <c r="CW137" s="5"/>
      <c r="CX137" s="2918"/>
      <c r="CY137" s="473">
        <v>0</v>
      </c>
      <c r="CZ137" s="3058"/>
      <c r="DA137" s="473"/>
      <c r="DB137" s="2918">
        <v>0</v>
      </c>
      <c r="DC137" s="473">
        <v>0</v>
      </c>
      <c r="DD137" s="473">
        <v>0</v>
      </c>
      <c r="DE137" s="2918">
        <v>0</v>
      </c>
      <c r="DF137" s="1288">
        <v>0</v>
      </c>
      <c r="DG137" s="473">
        <v>0</v>
      </c>
      <c r="DH137" s="1288">
        <v>0</v>
      </c>
      <c r="DI137" s="3012">
        <v>0</v>
      </c>
      <c r="DJ137" s="2918">
        <v>0</v>
      </c>
      <c r="DK137" s="473">
        <v>0</v>
      </c>
      <c r="DL137" s="473">
        <v>0</v>
      </c>
      <c r="DM137" s="1288">
        <v>0</v>
      </c>
      <c r="DN137" s="473">
        <v>0</v>
      </c>
      <c r="DO137" s="473">
        <v>0</v>
      </c>
      <c r="DP137" s="473">
        <v>0</v>
      </c>
      <c r="DQ137" s="2918">
        <v>0</v>
      </c>
      <c r="DR137" s="473">
        <v>0</v>
      </c>
      <c r="DS137" s="473">
        <v>0</v>
      </c>
      <c r="DT137" s="473">
        <v>0</v>
      </c>
      <c r="DU137" s="1288">
        <v>0</v>
      </c>
      <c r="DV137" s="473">
        <v>0</v>
      </c>
      <c r="DW137" s="1612">
        <v>0</v>
      </c>
      <c r="DX137" s="1612">
        <v>0</v>
      </c>
      <c r="DY137" s="1612">
        <v>0</v>
      </c>
      <c r="DZ137" s="523">
        <v>0</v>
      </c>
      <c r="EA137" s="3011">
        <v>0</v>
      </c>
      <c r="EB137" s="247"/>
      <c r="EC137" s="247"/>
      <c r="ED137" s="247"/>
      <c r="EE137" s="247"/>
      <c r="EF137" s="247"/>
      <c r="EG137" s="247"/>
      <c r="EH137" s="247"/>
      <c r="EI137" s="247"/>
      <c r="EJ137" s="247"/>
      <c r="EK137" s="247"/>
      <c r="EL137" s="247"/>
      <c r="EM137" s="247"/>
      <c r="EN137" s="247"/>
      <c r="EO137" s="247"/>
      <c r="EP137" s="247"/>
      <c r="EQ137" s="247"/>
      <c r="ER137" s="247"/>
      <c r="ES137" s="247"/>
      <c r="ET137" s="247"/>
      <c r="EU137" s="247"/>
      <c r="EV137" s="247"/>
      <c r="EW137" s="247"/>
      <c r="EX137" s="247"/>
      <c r="EY137" s="247"/>
      <c r="EZ137" s="247"/>
      <c r="FA137" s="247"/>
      <c r="FB137" s="247"/>
      <c r="FC137" s="247"/>
      <c r="FD137" s="247"/>
      <c r="FE137" s="247"/>
      <c r="FF137" s="247"/>
      <c r="FG137" s="247"/>
      <c r="FH137" s="247"/>
      <c r="FI137" s="247"/>
      <c r="FJ137" s="247"/>
      <c r="FK137" s="247"/>
    </row>
    <row r="138" spans="1:167" ht="15.6" customHeight="1">
      <c r="A138" s="1799" t="s">
        <v>5746</v>
      </c>
      <c r="B138" s="171"/>
      <c r="C138" s="171"/>
      <c r="E138" s="1287"/>
      <c r="F138" s="473"/>
      <c r="G138" s="3058"/>
      <c r="H138" s="2946"/>
      <c r="I138" s="502"/>
      <c r="J138" s="477"/>
      <c r="K138" s="477"/>
      <c r="L138" s="477"/>
      <c r="M138" s="477"/>
      <c r="N138" s="523"/>
      <c r="O138" s="1612"/>
      <c r="P138" s="2990"/>
      <c r="S138" s="1287"/>
      <c r="T138" s="473"/>
      <c r="U138" s="3058"/>
      <c r="V138" s="3058">
        <v>0</v>
      </c>
      <c r="W138" s="2945"/>
      <c r="X138" s="477"/>
      <c r="Y138" s="3013"/>
      <c r="Z138" s="3014"/>
      <c r="AA138" s="3015"/>
      <c r="AB138" s="3013"/>
      <c r="AC138" s="3016"/>
      <c r="AD138" s="3014"/>
      <c r="AE138" s="3016"/>
      <c r="AF138" s="3016"/>
      <c r="AG138" s="3017"/>
      <c r="AH138" s="3014"/>
      <c r="AI138" s="3014"/>
      <c r="AJ138" s="3015"/>
      <c r="AK138" s="3013"/>
      <c r="AL138" s="3014"/>
      <c r="AM138" s="3016"/>
      <c r="AN138" s="3018"/>
      <c r="AO138" s="3015"/>
      <c r="AP138" s="3015"/>
      <c r="AQ138" s="3015"/>
      <c r="AR138" s="3015"/>
      <c r="AS138" s="3019"/>
      <c r="AT138" s="3020"/>
      <c r="AU138" s="3021"/>
      <c r="AV138" s="3021"/>
      <c r="AW138" s="3010">
        <v>0</v>
      </c>
      <c r="AX138" s="3011">
        <v>0</v>
      </c>
      <c r="AY138" s="5"/>
      <c r="AZ138" s="2918"/>
      <c r="BA138" s="473">
        <v>0</v>
      </c>
      <c r="BB138" s="3058"/>
      <c r="BC138" s="3058">
        <v>0</v>
      </c>
      <c r="BD138" s="2918">
        <v>0</v>
      </c>
      <c r="BE138" s="473">
        <v>0</v>
      </c>
      <c r="BF138" s="473">
        <v>0</v>
      </c>
      <c r="BG138" s="2918">
        <v>0</v>
      </c>
      <c r="BH138" s="1288">
        <v>0</v>
      </c>
      <c r="BI138" s="473">
        <v>0</v>
      </c>
      <c r="BJ138" s="1288">
        <v>0</v>
      </c>
      <c r="BK138" s="3012">
        <v>0</v>
      </c>
      <c r="BL138" s="2918">
        <v>0</v>
      </c>
      <c r="BM138" s="473">
        <v>0</v>
      </c>
      <c r="BN138" s="473">
        <v>0</v>
      </c>
      <c r="BO138" s="1288">
        <v>0</v>
      </c>
      <c r="BP138" s="473">
        <v>0</v>
      </c>
      <c r="BQ138" s="473">
        <v>0</v>
      </c>
      <c r="BR138" s="473">
        <v>0</v>
      </c>
      <c r="BS138" s="2918">
        <v>0</v>
      </c>
      <c r="BT138" s="473">
        <v>0</v>
      </c>
      <c r="BU138" s="473">
        <v>0</v>
      </c>
      <c r="BV138" s="473">
        <v>0</v>
      </c>
      <c r="BW138" s="1288">
        <v>0</v>
      </c>
      <c r="BX138" s="473">
        <v>0</v>
      </c>
      <c r="BY138" s="1612">
        <v>0</v>
      </c>
      <c r="BZ138" s="473">
        <v>0</v>
      </c>
      <c r="CA138" s="1612">
        <v>0</v>
      </c>
      <c r="CB138" s="523">
        <v>0</v>
      </c>
      <c r="CC138" s="523">
        <v>0</v>
      </c>
      <c r="CD138" s="3011">
        <v>0</v>
      </c>
      <c r="CE138" s="5"/>
      <c r="CF138" s="2918"/>
      <c r="CG138" s="473">
        <v>0</v>
      </c>
      <c r="CH138" s="3058"/>
      <c r="CI138" s="2946">
        <v>0</v>
      </c>
      <c r="CJ138" s="1612">
        <v>0</v>
      </c>
      <c r="CK138" s="1612">
        <v>0</v>
      </c>
      <c r="CL138" s="2918">
        <v>0</v>
      </c>
      <c r="CM138" s="1288">
        <v>0</v>
      </c>
      <c r="CN138" s="1612">
        <v>0</v>
      </c>
      <c r="CO138" s="1612">
        <v>0</v>
      </c>
      <c r="CP138" s="1612">
        <v>0</v>
      </c>
      <c r="CQ138" s="1612">
        <v>0</v>
      </c>
      <c r="CR138" s="1612">
        <v>0</v>
      </c>
      <c r="CS138" s="1612">
        <v>0</v>
      </c>
      <c r="CT138" s="1192">
        <v>0</v>
      </c>
      <c r="CU138" s="3011">
        <v>0</v>
      </c>
      <c r="CV138" s="5"/>
      <c r="CW138" s="5"/>
      <c r="CX138" s="2918"/>
      <c r="CY138" s="473">
        <v>0</v>
      </c>
      <c r="CZ138" s="3058"/>
      <c r="DA138" s="3058">
        <v>0</v>
      </c>
      <c r="DB138" s="2918">
        <v>0</v>
      </c>
      <c r="DC138" s="473">
        <v>0</v>
      </c>
      <c r="DD138" s="473">
        <v>0</v>
      </c>
      <c r="DE138" s="2918">
        <v>0</v>
      </c>
      <c r="DF138" s="1288">
        <v>0</v>
      </c>
      <c r="DG138" s="473">
        <v>0</v>
      </c>
      <c r="DH138" s="1288">
        <v>0</v>
      </c>
      <c r="DI138" s="3012">
        <v>0</v>
      </c>
      <c r="DJ138" s="2918">
        <v>0</v>
      </c>
      <c r="DK138" s="473">
        <v>0</v>
      </c>
      <c r="DL138" s="473">
        <v>0</v>
      </c>
      <c r="DM138" s="1288">
        <v>0</v>
      </c>
      <c r="DN138" s="473">
        <v>0</v>
      </c>
      <c r="DO138" s="473">
        <v>0</v>
      </c>
      <c r="DP138" s="473">
        <v>0</v>
      </c>
      <c r="DQ138" s="2918">
        <v>0</v>
      </c>
      <c r="DR138" s="473">
        <v>0</v>
      </c>
      <c r="DS138" s="473">
        <v>0</v>
      </c>
      <c r="DT138" s="473">
        <v>0</v>
      </c>
      <c r="DU138" s="1288">
        <v>0</v>
      </c>
      <c r="DV138" s="473">
        <v>0</v>
      </c>
      <c r="DW138" s="1612">
        <v>0</v>
      </c>
      <c r="DX138" s="1612">
        <v>0</v>
      </c>
      <c r="DY138" s="1612">
        <v>0</v>
      </c>
      <c r="DZ138" s="523">
        <v>0</v>
      </c>
      <c r="EA138" s="3011">
        <v>0</v>
      </c>
      <c r="EB138" s="247"/>
      <c r="EC138" s="247"/>
      <c r="ED138" s="247"/>
      <c r="EE138" s="247"/>
      <c r="EF138" s="247"/>
      <c r="EG138" s="247"/>
      <c r="EH138" s="247"/>
      <c r="EI138" s="247"/>
      <c r="EJ138" s="247"/>
      <c r="EK138" s="247"/>
      <c r="EL138" s="247"/>
      <c r="EM138" s="247"/>
      <c r="EN138" s="247"/>
      <c r="EO138" s="247"/>
      <c r="EP138" s="247"/>
      <c r="EQ138" s="247"/>
      <c r="ER138" s="247"/>
      <c r="ES138" s="247"/>
      <c r="ET138" s="247"/>
      <c r="EU138" s="247"/>
      <c r="EV138" s="247"/>
      <c r="EW138" s="247"/>
      <c r="EX138" s="247"/>
      <c r="EY138" s="247"/>
      <c r="EZ138" s="247"/>
      <c r="FA138" s="247"/>
      <c r="FB138" s="247"/>
      <c r="FC138" s="247"/>
      <c r="FD138" s="247"/>
      <c r="FE138" s="247"/>
      <c r="FF138" s="247"/>
      <c r="FG138" s="247"/>
      <c r="FH138" s="247"/>
      <c r="FI138" s="247"/>
      <c r="FJ138" s="247"/>
      <c r="FK138" s="247"/>
    </row>
    <row r="139" spans="1:167" ht="15.6" customHeight="1">
      <c r="A139" s="1799" t="s">
        <v>5746</v>
      </c>
      <c r="B139" s="171"/>
      <c r="C139" s="171"/>
      <c r="E139" s="1287"/>
      <c r="F139" s="473"/>
      <c r="G139" s="3058"/>
      <c r="H139" s="2946"/>
      <c r="I139" s="502"/>
      <c r="J139" s="477"/>
      <c r="K139" s="477"/>
      <c r="L139" s="477"/>
      <c r="M139" s="477"/>
      <c r="N139" s="523"/>
      <c r="O139" s="1612"/>
      <c r="P139" s="2990"/>
      <c r="S139" s="1287"/>
      <c r="T139" s="473"/>
      <c r="U139" s="3058"/>
      <c r="V139" s="3058">
        <v>0</v>
      </c>
      <c r="W139" s="2945"/>
      <c r="X139" s="477"/>
      <c r="Y139" s="3013"/>
      <c r="Z139" s="3014"/>
      <c r="AA139" s="3015"/>
      <c r="AB139" s="3013"/>
      <c r="AC139" s="3016"/>
      <c r="AD139" s="3014"/>
      <c r="AE139" s="3016"/>
      <c r="AF139" s="3016"/>
      <c r="AG139" s="3017"/>
      <c r="AH139" s="3014"/>
      <c r="AI139" s="3014"/>
      <c r="AJ139" s="3015"/>
      <c r="AK139" s="3013"/>
      <c r="AL139" s="3014"/>
      <c r="AM139" s="3016"/>
      <c r="AN139" s="3018"/>
      <c r="AO139" s="3015"/>
      <c r="AP139" s="3015"/>
      <c r="AQ139" s="3015"/>
      <c r="AR139" s="3015"/>
      <c r="AS139" s="3019"/>
      <c r="AT139" s="3020"/>
      <c r="AU139" s="3021"/>
      <c r="AV139" s="3021"/>
      <c r="AW139" s="3010">
        <v>0</v>
      </c>
      <c r="AX139" s="3011">
        <v>0</v>
      </c>
      <c r="AY139" s="5"/>
      <c r="AZ139" s="2918"/>
      <c r="BA139" s="473">
        <v>0</v>
      </c>
      <c r="BB139" s="3058"/>
      <c r="BC139" s="3058">
        <v>0</v>
      </c>
      <c r="BD139" s="2918">
        <v>0</v>
      </c>
      <c r="BE139" s="473">
        <v>0</v>
      </c>
      <c r="BF139" s="473">
        <v>0</v>
      </c>
      <c r="BG139" s="2918">
        <v>0</v>
      </c>
      <c r="BH139" s="1288">
        <v>0</v>
      </c>
      <c r="BI139" s="473">
        <v>0</v>
      </c>
      <c r="BJ139" s="1288">
        <v>0</v>
      </c>
      <c r="BK139" s="3012">
        <v>0</v>
      </c>
      <c r="BL139" s="2918">
        <v>0</v>
      </c>
      <c r="BM139" s="473">
        <v>0</v>
      </c>
      <c r="BN139" s="473">
        <v>0</v>
      </c>
      <c r="BO139" s="1288">
        <v>0</v>
      </c>
      <c r="BP139" s="473">
        <v>0</v>
      </c>
      <c r="BQ139" s="473">
        <v>0</v>
      </c>
      <c r="BR139" s="473">
        <v>0</v>
      </c>
      <c r="BS139" s="2918">
        <v>0</v>
      </c>
      <c r="BT139" s="473">
        <v>0</v>
      </c>
      <c r="BU139" s="473">
        <v>0</v>
      </c>
      <c r="BV139" s="473">
        <v>0</v>
      </c>
      <c r="BW139" s="1288">
        <v>0</v>
      </c>
      <c r="BX139" s="473">
        <v>0</v>
      </c>
      <c r="BY139" s="1612">
        <v>0</v>
      </c>
      <c r="BZ139" s="473">
        <v>0</v>
      </c>
      <c r="CA139" s="1612">
        <v>0</v>
      </c>
      <c r="CB139" s="523">
        <v>0</v>
      </c>
      <c r="CC139" s="523">
        <v>0</v>
      </c>
      <c r="CD139" s="3011">
        <v>0</v>
      </c>
      <c r="CE139" s="5"/>
      <c r="CF139" s="2918"/>
      <c r="CG139" s="473">
        <v>0</v>
      </c>
      <c r="CH139" s="3058"/>
      <c r="CI139" s="2946">
        <v>0</v>
      </c>
      <c r="CJ139" s="1612">
        <v>0</v>
      </c>
      <c r="CK139" s="1612">
        <v>0</v>
      </c>
      <c r="CL139" s="2918">
        <v>0</v>
      </c>
      <c r="CM139" s="1288">
        <v>0</v>
      </c>
      <c r="CN139" s="1612">
        <v>0</v>
      </c>
      <c r="CO139" s="1612">
        <v>0</v>
      </c>
      <c r="CP139" s="1612">
        <v>0</v>
      </c>
      <c r="CQ139" s="1612">
        <v>0</v>
      </c>
      <c r="CR139" s="1612">
        <v>0</v>
      </c>
      <c r="CS139" s="1612">
        <v>0</v>
      </c>
      <c r="CT139" s="1192">
        <v>0</v>
      </c>
      <c r="CU139" s="3011">
        <v>0</v>
      </c>
      <c r="CV139" s="5"/>
      <c r="CW139" s="5"/>
      <c r="CX139" s="2918"/>
      <c r="CY139" s="473">
        <v>0</v>
      </c>
      <c r="CZ139" s="3058"/>
      <c r="DA139" s="3058">
        <v>0</v>
      </c>
      <c r="DB139" s="2918">
        <v>0</v>
      </c>
      <c r="DC139" s="473">
        <v>0</v>
      </c>
      <c r="DD139" s="473">
        <v>0</v>
      </c>
      <c r="DE139" s="2918">
        <v>0</v>
      </c>
      <c r="DF139" s="1288">
        <v>0</v>
      </c>
      <c r="DG139" s="473">
        <v>0</v>
      </c>
      <c r="DH139" s="1288">
        <v>0</v>
      </c>
      <c r="DI139" s="3012">
        <v>0</v>
      </c>
      <c r="DJ139" s="2918">
        <v>0</v>
      </c>
      <c r="DK139" s="473">
        <v>0</v>
      </c>
      <c r="DL139" s="473">
        <v>0</v>
      </c>
      <c r="DM139" s="1288">
        <v>0</v>
      </c>
      <c r="DN139" s="473">
        <v>0</v>
      </c>
      <c r="DO139" s="473">
        <v>0</v>
      </c>
      <c r="DP139" s="473">
        <v>0</v>
      </c>
      <c r="DQ139" s="2918">
        <v>0</v>
      </c>
      <c r="DR139" s="473">
        <v>0</v>
      </c>
      <c r="DS139" s="473">
        <v>0</v>
      </c>
      <c r="DT139" s="473">
        <v>0</v>
      </c>
      <c r="DU139" s="1288">
        <v>0</v>
      </c>
      <c r="DV139" s="473">
        <v>0</v>
      </c>
      <c r="DW139" s="1612">
        <v>0</v>
      </c>
      <c r="DX139" s="1612">
        <v>0</v>
      </c>
      <c r="DY139" s="1612">
        <v>0</v>
      </c>
      <c r="DZ139" s="523">
        <v>0</v>
      </c>
      <c r="EA139" s="3011">
        <v>0</v>
      </c>
      <c r="EB139" s="247"/>
      <c r="EC139" s="247"/>
      <c r="ED139" s="247"/>
      <c r="EE139" s="247"/>
      <c r="EF139" s="247"/>
      <c r="EG139" s="247"/>
      <c r="EH139" s="247"/>
      <c r="EI139" s="247"/>
      <c r="EJ139" s="247"/>
      <c r="EK139" s="247"/>
      <c r="EL139" s="247"/>
      <c r="EM139" s="247"/>
      <c r="EN139" s="247"/>
      <c r="EO139" s="247"/>
      <c r="EP139" s="247"/>
      <c r="EQ139" s="247"/>
      <c r="ER139" s="247"/>
      <c r="ES139" s="247"/>
      <c r="ET139" s="247"/>
      <c r="EU139" s="247"/>
      <c r="EV139" s="247"/>
      <c r="EW139" s="247"/>
      <c r="EX139" s="247"/>
      <c r="EY139" s="247"/>
      <c r="EZ139" s="247"/>
      <c r="FA139" s="247"/>
      <c r="FB139" s="247"/>
      <c r="FC139" s="247"/>
      <c r="FD139" s="247"/>
      <c r="FE139" s="247"/>
      <c r="FF139" s="247"/>
      <c r="FG139" s="247"/>
      <c r="FH139" s="247"/>
      <c r="FI139" s="247"/>
      <c r="FJ139" s="247"/>
      <c r="FK139" s="247"/>
    </row>
    <row r="140" spans="1:167" ht="15.6" customHeight="1">
      <c r="A140" s="1799" t="s">
        <v>5746</v>
      </c>
      <c r="B140" s="171"/>
      <c r="C140" s="171"/>
      <c r="E140" s="1287"/>
      <c r="F140" s="473"/>
      <c r="G140" s="3058"/>
      <c r="H140" s="2946"/>
      <c r="I140" s="502"/>
      <c r="J140" s="477"/>
      <c r="K140" s="477"/>
      <c r="L140" s="477"/>
      <c r="M140" s="477"/>
      <c r="N140" s="523"/>
      <c r="O140" s="1612"/>
      <c r="P140" s="2990"/>
      <c r="S140" s="1287"/>
      <c r="T140" s="473"/>
      <c r="U140" s="3058"/>
      <c r="V140" s="3058">
        <v>0</v>
      </c>
      <c r="W140" s="2945"/>
      <c r="X140" s="477"/>
      <c r="Y140" s="3013"/>
      <c r="Z140" s="3014"/>
      <c r="AA140" s="3015"/>
      <c r="AB140" s="3013"/>
      <c r="AC140" s="3016"/>
      <c r="AD140" s="3014"/>
      <c r="AE140" s="3016"/>
      <c r="AF140" s="3016"/>
      <c r="AG140" s="3017"/>
      <c r="AH140" s="3014"/>
      <c r="AI140" s="3014"/>
      <c r="AJ140" s="3015"/>
      <c r="AK140" s="3013"/>
      <c r="AL140" s="3014"/>
      <c r="AM140" s="3016"/>
      <c r="AN140" s="3018"/>
      <c r="AO140" s="3015"/>
      <c r="AP140" s="3015"/>
      <c r="AQ140" s="3015"/>
      <c r="AR140" s="3015"/>
      <c r="AS140" s="3019"/>
      <c r="AT140" s="3020"/>
      <c r="AU140" s="3021"/>
      <c r="AV140" s="3021"/>
      <c r="AW140" s="3010">
        <v>0</v>
      </c>
      <c r="AX140" s="3011">
        <v>0</v>
      </c>
      <c r="AY140" s="5"/>
      <c r="AZ140" s="2918"/>
      <c r="BA140" s="473">
        <v>0</v>
      </c>
      <c r="BB140" s="3058"/>
      <c r="BC140" s="3058">
        <v>0</v>
      </c>
      <c r="BD140" s="2918">
        <v>0</v>
      </c>
      <c r="BE140" s="473">
        <v>0</v>
      </c>
      <c r="BF140" s="473">
        <v>0</v>
      </c>
      <c r="BG140" s="2918">
        <v>0</v>
      </c>
      <c r="BH140" s="1288">
        <v>0</v>
      </c>
      <c r="BI140" s="473">
        <v>0</v>
      </c>
      <c r="BJ140" s="1288">
        <v>0</v>
      </c>
      <c r="BK140" s="3012">
        <v>0</v>
      </c>
      <c r="BL140" s="2918">
        <v>0</v>
      </c>
      <c r="BM140" s="473">
        <v>0</v>
      </c>
      <c r="BN140" s="473">
        <v>0</v>
      </c>
      <c r="BO140" s="1288">
        <v>0</v>
      </c>
      <c r="BP140" s="473">
        <v>0</v>
      </c>
      <c r="BQ140" s="473">
        <v>0</v>
      </c>
      <c r="BR140" s="473">
        <v>0</v>
      </c>
      <c r="BS140" s="2918">
        <v>0</v>
      </c>
      <c r="BT140" s="473">
        <v>0</v>
      </c>
      <c r="BU140" s="473">
        <v>0</v>
      </c>
      <c r="BV140" s="473">
        <v>0</v>
      </c>
      <c r="BW140" s="1288">
        <v>0</v>
      </c>
      <c r="BX140" s="473">
        <v>0</v>
      </c>
      <c r="BY140" s="1612">
        <v>0</v>
      </c>
      <c r="BZ140" s="473">
        <v>0</v>
      </c>
      <c r="CA140" s="1612">
        <v>0</v>
      </c>
      <c r="CB140" s="523">
        <v>0</v>
      </c>
      <c r="CC140" s="523">
        <v>0</v>
      </c>
      <c r="CD140" s="3011">
        <v>0</v>
      </c>
      <c r="CE140" s="5"/>
      <c r="CF140" s="2918"/>
      <c r="CG140" s="473">
        <v>0</v>
      </c>
      <c r="CH140" s="3058"/>
      <c r="CI140" s="2946">
        <v>0</v>
      </c>
      <c r="CJ140" s="1612">
        <v>0</v>
      </c>
      <c r="CK140" s="1612">
        <v>0</v>
      </c>
      <c r="CL140" s="2918">
        <v>0</v>
      </c>
      <c r="CM140" s="1288">
        <v>0</v>
      </c>
      <c r="CN140" s="1612">
        <v>0</v>
      </c>
      <c r="CO140" s="1612">
        <v>0</v>
      </c>
      <c r="CP140" s="1612">
        <v>0</v>
      </c>
      <c r="CQ140" s="1612">
        <v>0</v>
      </c>
      <c r="CR140" s="1612">
        <v>0</v>
      </c>
      <c r="CS140" s="1612">
        <v>0</v>
      </c>
      <c r="CT140" s="1192">
        <v>0</v>
      </c>
      <c r="CU140" s="3011">
        <v>0</v>
      </c>
      <c r="CV140" s="5"/>
      <c r="CW140" s="5"/>
      <c r="CX140" s="2918"/>
      <c r="CY140" s="473">
        <v>0</v>
      </c>
      <c r="CZ140" s="3058"/>
      <c r="DA140" s="3058">
        <v>0</v>
      </c>
      <c r="DB140" s="2918">
        <v>0</v>
      </c>
      <c r="DC140" s="473">
        <v>0</v>
      </c>
      <c r="DD140" s="473">
        <v>0</v>
      </c>
      <c r="DE140" s="2918">
        <v>0</v>
      </c>
      <c r="DF140" s="1288">
        <v>0</v>
      </c>
      <c r="DG140" s="473">
        <v>0</v>
      </c>
      <c r="DH140" s="1288">
        <v>0</v>
      </c>
      <c r="DI140" s="3012">
        <v>0</v>
      </c>
      <c r="DJ140" s="2918">
        <v>0</v>
      </c>
      <c r="DK140" s="473">
        <v>0</v>
      </c>
      <c r="DL140" s="473">
        <v>0</v>
      </c>
      <c r="DM140" s="1288">
        <v>0</v>
      </c>
      <c r="DN140" s="473">
        <v>0</v>
      </c>
      <c r="DO140" s="473">
        <v>0</v>
      </c>
      <c r="DP140" s="473">
        <v>0</v>
      </c>
      <c r="DQ140" s="2918">
        <v>0</v>
      </c>
      <c r="DR140" s="473">
        <v>0</v>
      </c>
      <c r="DS140" s="473">
        <v>0</v>
      </c>
      <c r="DT140" s="473">
        <v>0</v>
      </c>
      <c r="DU140" s="1288">
        <v>0</v>
      </c>
      <c r="DV140" s="473">
        <v>0</v>
      </c>
      <c r="DW140" s="1612">
        <v>0</v>
      </c>
      <c r="DX140" s="1612">
        <v>0</v>
      </c>
      <c r="DY140" s="1612">
        <v>0</v>
      </c>
      <c r="DZ140" s="523">
        <v>0</v>
      </c>
      <c r="EA140" s="3011">
        <v>0</v>
      </c>
      <c r="EB140" s="247"/>
      <c r="EC140" s="247"/>
      <c r="ED140" s="247"/>
      <c r="EE140" s="247"/>
      <c r="EF140" s="247"/>
      <c r="EG140" s="247"/>
      <c r="EH140" s="247"/>
      <c r="EI140" s="247"/>
      <c r="EJ140" s="247"/>
      <c r="EK140" s="247"/>
      <c r="EL140" s="247"/>
      <c r="EM140" s="247"/>
      <c r="EN140" s="247"/>
      <c r="EO140" s="247"/>
      <c r="EP140" s="247"/>
      <c r="EQ140" s="247"/>
      <c r="ER140" s="247"/>
      <c r="ES140" s="247"/>
      <c r="ET140" s="247"/>
      <c r="EU140" s="247"/>
      <c r="EV140" s="247"/>
      <c r="EW140" s="247"/>
      <c r="EX140" s="247"/>
      <c r="EY140" s="247"/>
      <c r="EZ140" s="247"/>
      <c r="FA140" s="247"/>
      <c r="FB140" s="247"/>
      <c r="FC140" s="247"/>
      <c r="FD140" s="247"/>
      <c r="FE140" s="247"/>
      <c r="FF140" s="247"/>
      <c r="FG140" s="247"/>
      <c r="FH140" s="247"/>
      <c r="FI140" s="247"/>
      <c r="FJ140" s="247"/>
      <c r="FK140" s="247"/>
    </row>
    <row r="141" spans="1:167" ht="15.6" customHeight="1">
      <c r="A141" s="1799" t="s">
        <v>5746</v>
      </c>
      <c r="B141" s="171"/>
      <c r="C141" s="171"/>
      <c r="E141" s="1287"/>
      <c r="F141" s="473"/>
      <c r="G141" s="3058"/>
      <c r="H141" s="3091"/>
      <c r="I141" s="502"/>
      <c r="J141" s="477"/>
      <c r="K141" s="477"/>
      <c r="L141" s="477"/>
      <c r="M141" s="477"/>
      <c r="N141" s="523"/>
      <c r="O141" s="1612"/>
      <c r="P141" s="2990"/>
      <c r="S141" s="1287"/>
      <c r="T141" s="473"/>
      <c r="U141" s="3058"/>
      <c r="V141" s="3058">
        <v>0</v>
      </c>
      <c r="W141" s="2945"/>
      <c r="X141" s="477"/>
      <c r="Y141" s="3013"/>
      <c r="Z141" s="3014"/>
      <c r="AA141" s="3015"/>
      <c r="AB141" s="3013"/>
      <c r="AC141" s="3016"/>
      <c r="AD141" s="3014"/>
      <c r="AE141" s="3016"/>
      <c r="AF141" s="3016"/>
      <c r="AG141" s="3017"/>
      <c r="AH141" s="3014"/>
      <c r="AI141" s="3014"/>
      <c r="AJ141" s="3015"/>
      <c r="AK141" s="3013"/>
      <c r="AL141" s="3014"/>
      <c r="AM141" s="3016"/>
      <c r="AN141" s="3018"/>
      <c r="AO141" s="3015"/>
      <c r="AP141" s="3015"/>
      <c r="AQ141" s="3015"/>
      <c r="AR141" s="3015"/>
      <c r="AS141" s="3019"/>
      <c r="AT141" s="3020"/>
      <c r="AU141" s="3021"/>
      <c r="AV141" s="3021"/>
      <c r="AW141" s="3010">
        <v>0</v>
      </c>
      <c r="AX141" s="3011">
        <v>0</v>
      </c>
      <c r="AY141" s="5"/>
      <c r="AZ141" s="2918"/>
      <c r="BA141" s="473">
        <v>0</v>
      </c>
      <c r="BB141" s="3058"/>
      <c r="BC141" s="3058">
        <v>0</v>
      </c>
      <c r="BD141" s="2918">
        <v>0</v>
      </c>
      <c r="BE141" s="473">
        <v>0</v>
      </c>
      <c r="BF141" s="473">
        <v>0</v>
      </c>
      <c r="BG141" s="2918">
        <v>0</v>
      </c>
      <c r="BH141" s="1288">
        <v>0</v>
      </c>
      <c r="BI141" s="473">
        <v>0</v>
      </c>
      <c r="BJ141" s="1288">
        <v>0</v>
      </c>
      <c r="BK141" s="3012">
        <v>0</v>
      </c>
      <c r="BL141" s="2918">
        <v>0</v>
      </c>
      <c r="BM141" s="473">
        <v>0</v>
      </c>
      <c r="BN141" s="473">
        <v>0</v>
      </c>
      <c r="BO141" s="1288">
        <v>0</v>
      </c>
      <c r="BP141" s="473">
        <v>0</v>
      </c>
      <c r="BQ141" s="473">
        <v>0</v>
      </c>
      <c r="BR141" s="473">
        <v>0</v>
      </c>
      <c r="BS141" s="2918">
        <v>0</v>
      </c>
      <c r="BT141" s="473">
        <v>0</v>
      </c>
      <c r="BU141" s="473">
        <v>0</v>
      </c>
      <c r="BV141" s="473">
        <v>0</v>
      </c>
      <c r="BW141" s="1288">
        <v>0</v>
      </c>
      <c r="BX141" s="473">
        <v>0</v>
      </c>
      <c r="BY141" s="1612">
        <v>0</v>
      </c>
      <c r="BZ141" s="473">
        <v>0</v>
      </c>
      <c r="CA141" s="1612">
        <v>0</v>
      </c>
      <c r="CB141" s="523">
        <v>0</v>
      </c>
      <c r="CC141" s="523">
        <v>0</v>
      </c>
      <c r="CD141" s="3011">
        <v>0</v>
      </c>
      <c r="CE141" s="5"/>
      <c r="CF141" s="2918"/>
      <c r="CG141" s="473">
        <v>0</v>
      </c>
      <c r="CH141" s="3058"/>
      <c r="CI141" s="2946">
        <v>0</v>
      </c>
      <c r="CJ141" s="1612">
        <v>0</v>
      </c>
      <c r="CK141" s="1612">
        <v>0</v>
      </c>
      <c r="CL141" s="2918">
        <v>0</v>
      </c>
      <c r="CM141" s="1288">
        <v>0</v>
      </c>
      <c r="CN141" s="1612">
        <v>0</v>
      </c>
      <c r="CO141" s="1612">
        <v>0</v>
      </c>
      <c r="CP141" s="1612">
        <v>0</v>
      </c>
      <c r="CQ141" s="1612">
        <v>0</v>
      </c>
      <c r="CR141" s="1612">
        <v>0</v>
      </c>
      <c r="CS141" s="1612">
        <v>0</v>
      </c>
      <c r="CT141" s="1192">
        <v>0</v>
      </c>
      <c r="CU141" s="3011">
        <v>0</v>
      </c>
      <c r="CV141" s="5"/>
      <c r="CW141" s="5"/>
      <c r="CX141" s="2918"/>
      <c r="CY141" s="473">
        <v>0</v>
      </c>
      <c r="CZ141" s="3058"/>
      <c r="DA141" s="3058">
        <v>0</v>
      </c>
      <c r="DB141" s="2918">
        <v>0</v>
      </c>
      <c r="DC141" s="473">
        <v>0</v>
      </c>
      <c r="DD141" s="473">
        <v>0</v>
      </c>
      <c r="DE141" s="2918">
        <v>0</v>
      </c>
      <c r="DF141" s="1288">
        <v>0</v>
      </c>
      <c r="DG141" s="473">
        <v>0</v>
      </c>
      <c r="DH141" s="1288">
        <v>0</v>
      </c>
      <c r="DI141" s="3012">
        <v>0</v>
      </c>
      <c r="DJ141" s="2918">
        <v>0</v>
      </c>
      <c r="DK141" s="473">
        <v>0</v>
      </c>
      <c r="DL141" s="473">
        <v>0</v>
      </c>
      <c r="DM141" s="1288">
        <v>0</v>
      </c>
      <c r="DN141" s="473">
        <v>0</v>
      </c>
      <c r="DO141" s="473">
        <v>0</v>
      </c>
      <c r="DP141" s="473">
        <v>0</v>
      </c>
      <c r="DQ141" s="2918">
        <v>0</v>
      </c>
      <c r="DR141" s="473">
        <v>0</v>
      </c>
      <c r="DS141" s="473">
        <v>0</v>
      </c>
      <c r="DT141" s="473">
        <v>0</v>
      </c>
      <c r="DU141" s="1288">
        <v>0</v>
      </c>
      <c r="DV141" s="473">
        <v>0</v>
      </c>
      <c r="DW141" s="1612">
        <v>0</v>
      </c>
      <c r="DX141" s="1612">
        <v>0</v>
      </c>
      <c r="DY141" s="1612">
        <v>0</v>
      </c>
      <c r="DZ141" s="523">
        <v>0</v>
      </c>
      <c r="EA141" s="3011">
        <v>0</v>
      </c>
      <c r="EB141" s="247"/>
      <c r="EC141" s="247"/>
      <c r="ED141" s="247"/>
      <c r="EE141" s="247"/>
      <c r="EF141" s="247"/>
      <c r="EG141" s="247"/>
      <c r="EH141" s="247"/>
      <c r="EI141" s="247"/>
      <c r="EJ141" s="247"/>
      <c r="EK141" s="247"/>
      <c r="EL141" s="247"/>
      <c r="EM141" s="247"/>
      <c r="EN141" s="247"/>
      <c r="EO141" s="247"/>
      <c r="EP141" s="247"/>
      <c r="EQ141" s="247"/>
      <c r="ER141" s="247"/>
      <c r="ES141" s="247"/>
      <c r="ET141" s="247"/>
      <c r="EU141" s="247"/>
      <c r="EV141" s="247"/>
      <c r="EW141" s="247"/>
      <c r="EX141" s="247"/>
      <c r="EY141" s="247"/>
      <c r="EZ141" s="247"/>
      <c r="FA141" s="247"/>
      <c r="FB141" s="247"/>
      <c r="FC141" s="247"/>
      <c r="FD141" s="247"/>
      <c r="FE141" s="247"/>
      <c r="FF141" s="247"/>
      <c r="FG141" s="247"/>
      <c r="FH141" s="247"/>
      <c r="FI141" s="247"/>
      <c r="FJ141" s="247"/>
      <c r="FK141" s="247"/>
    </row>
    <row r="142" spans="1:167" ht="15.6" customHeight="1">
      <c r="A142" s="1799" t="s">
        <v>5746</v>
      </c>
      <c r="B142" s="171"/>
      <c r="C142" s="171"/>
      <c r="E142" s="1287"/>
      <c r="F142" s="473"/>
      <c r="G142" s="3058"/>
      <c r="H142" s="1288"/>
      <c r="I142" s="502"/>
      <c r="J142" s="477"/>
      <c r="K142" s="477"/>
      <c r="L142" s="477"/>
      <c r="M142" s="477"/>
      <c r="N142" s="523"/>
      <c r="O142" s="1612"/>
      <c r="P142" s="2990"/>
      <c r="S142" s="1287"/>
      <c r="T142" s="473"/>
      <c r="U142" s="3058">
        <v>0</v>
      </c>
      <c r="V142" s="473"/>
      <c r="W142" s="2945"/>
      <c r="X142" s="477"/>
      <c r="Y142" s="3013"/>
      <c r="Z142" s="3014"/>
      <c r="AA142" s="3015"/>
      <c r="AB142" s="3013"/>
      <c r="AC142" s="3016"/>
      <c r="AD142" s="3014"/>
      <c r="AE142" s="3016"/>
      <c r="AF142" s="3016"/>
      <c r="AG142" s="3017"/>
      <c r="AH142" s="3014"/>
      <c r="AI142" s="3014"/>
      <c r="AJ142" s="3015"/>
      <c r="AK142" s="3013"/>
      <c r="AL142" s="3014"/>
      <c r="AM142" s="3016"/>
      <c r="AN142" s="3018"/>
      <c r="AO142" s="3015"/>
      <c r="AP142" s="3015"/>
      <c r="AQ142" s="3015"/>
      <c r="AR142" s="3015"/>
      <c r="AS142" s="3019"/>
      <c r="AT142" s="3020"/>
      <c r="AU142" s="3021"/>
      <c r="AV142" s="3021"/>
      <c r="AW142" s="3010">
        <v>0</v>
      </c>
      <c r="AX142" s="3011">
        <v>0</v>
      </c>
      <c r="AY142" s="5"/>
      <c r="AZ142" s="2918"/>
      <c r="BA142" s="473">
        <v>0</v>
      </c>
      <c r="BB142" s="3058"/>
      <c r="BC142" s="473"/>
      <c r="BD142" s="2918">
        <v>0</v>
      </c>
      <c r="BE142" s="473">
        <v>0</v>
      </c>
      <c r="BF142" s="473">
        <v>0</v>
      </c>
      <c r="BG142" s="2918">
        <v>0</v>
      </c>
      <c r="BH142" s="1288">
        <v>0</v>
      </c>
      <c r="BI142" s="473">
        <v>0</v>
      </c>
      <c r="BJ142" s="1288">
        <v>0</v>
      </c>
      <c r="BK142" s="3012">
        <v>0</v>
      </c>
      <c r="BL142" s="2918">
        <v>0</v>
      </c>
      <c r="BM142" s="473">
        <v>0</v>
      </c>
      <c r="BN142" s="473">
        <v>0</v>
      </c>
      <c r="BO142" s="1288">
        <v>0</v>
      </c>
      <c r="BP142" s="473">
        <v>0</v>
      </c>
      <c r="BQ142" s="473">
        <v>0</v>
      </c>
      <c r="BR142" s="473">
        <v>0</v>
      </c>
      <c r="BS142" s="2918">
        <v>0</v>
      </c>
      <c r="BT142" s="473">
        <v>0</v>
      </c>
      <c r="BU142" s="473">
        <v>0</v>
      </c>
      <c r="BV142" s="473">
        <v>0</v>
      </c>
      <c r="BW142" s="1288">
        <v>0</v>
      </c>
      <c r="BX142" s="473">
        <v>0</v>
      </c>
      <c r="BY142" s="1612">
        <v>0</v>
      </c>
      <c r="BZ142" s="473">
        <v>0</v>
      </c>
      <c r="CA142" s="1612">
        <v>0</v>
      </c>
      <c r="CB142" s="523">
        <v>0</v>
      </c>
      <c r="CC142" s="523">
        <v>0</v>
      </c>
      <c r="CD142" s="3011">
        <v>0</v>
      </c>
      <c r="CE142" s="5"/>
      <c r="CF142" s="2918"/>
      <c r="CG142" s="473">
        <v>0</v>
      </c>
      <c r="CH142" s="3058"/>
      <c r="CI142" s="1288"/>
      <c r="CJ142" s="1612">
        <v>0</v>
      </c>
      <c r="CK142" s="1612">
        <v>0</v>
      </c>
      <c r="CL142" s="2918">
        <v>0</v>
      </c>
      <c r="CM142" s="1288">
        <v>0</v>
      </c>
      <c r="CN142" s="1612">
        <v>0</v>
      </c>
      <c r="CO142" s="1612">
        <v>0</v>
      </c>
      <c r="CP142" s="1612">
        <v>0</v>
      </c>
      <c r="CQ142" s="1612">
        <v>0</v>
      </c>
      <c r="CR142" s="1612">
        <v>0</v>
      </c>
      <c r="CS142" s="1612">
        <v>0</v>
      </c>
      <c r="CT142" s="1192">
        <v>0</v>
      </c>
      <c r="CU142" s="3011">
        <v>0</v>
      </c>
      <c r="CV142" s="5"/>
      <c r="CW142" s="5"/>
      <c r="CX142" s="2918"/>
      <c r="CY142" s="473">
        <v>0</v>
      </c>
      <c r="CZ142" s="3058"/>
      <c r="DA142" s="473"/>
      <c r="DB142" s="2918">
        <v>0</v>
      </c>
      <c r="DC142" s="473">
        <v>0</v>
      </c>
      <c r="DD142" s="473">
        <v>0</v>
      </c>
      <c r="DE142" s="2918">
        <v>0</v>
      </c>
      <c r="DF142" s="1288">
        <v>0</v>
      </c>
      <c r="DG142" s="473">
        <v>0</v>
      </c>
      <c r="DH142" s="1288">
        <v>0</v>
      </c>
      <c r="DI142" s="3012">
        <v>0</v>
      </c>
      <c r="DJ142" s="2918">
        <v>0</v>
      </c>
      <c r="DK142" s="473">
        <v>0</v>
      </c>
      <c r="DL142" s="473">
        <v>0</v>
      </c>
      <c r="DM142" s="1288">
        <v>0</v>
      </c>
      <c r="DN142" s="473">
        <v>0</v>
      </c>
      <c r="DO142" s="473">
        <v>0</v>
      </c>
      <c r="DP142" s="473">
        <v>0</v>
      </c>
      <c r="DQ142" s="2918">
        <v>0</v>
      </c>
      <c r="DR142" s="473">
        <v>0</v>
      </c>
      <c r="DS142" s="473">
        <v>0</v>
      </c>
      <c r="DT142" s="473">
        <v>0</v>
      </c>
      <c r="DU142" s="1288">
        <v>0</v>
      </c>
      <c r="DV142" s="473">
        <v>0</v>
      </c>
      <c r="DW142" s="1612">
        <v>0</v>
      </c>
      <c r="DX142" s="1612">
        <v>0</v>
      </c>
      <c r="DY142" s="1612">
        <v>0</v>
      </c>
      <c r="DZ142" s="523">
        <v>0</v>
      </c>
      <c r="EA142" s="3011">
        <v>0</v>
      </c>
      <c r="EB142" s="247"/>
      <c r="EC142" s="247"/>
      <c r="ED142" s="247"/>
      <c r="EE142" s="247"/>
      <c r="EF142" s="247"/>
      <c r="EG142" s="247"/>
      <c r="EH142" s="247"/>
      <c r="EI142" s="247"/>
      <c r="EJ142" s="247"/>
      <c r="EK142" s="247"/>
      <c r="EL142" s="247"/>
      <c r="EM142" s="247"/>
      <c r="EN142" s="247"/>
      <c r="EO142" s="247"/>
      <c r="EP142" s="247"/>
      <c r="EQ142" s="247"/>
      <c r="ER142" s="247"/>
      <c r="ES142" s="247"/>
      <c r="ET142" s="247"/>
      <c r="EU142" s="247"/>
      <c r="EV142" s="247"/>
      <c r="EW142" s="247"/>
      <c r="EX142" s="247"/>
      <c r="EY142" s="247"/>
      <c r="EZ142" s="247"/>
      <c r="FA142" s="247"/>
      <c r="FB142" s="247"/>
      <c r="FC142" s="247"/>
      <c r="FD142" s="247"/>
      <c r="FE142" s="247"/>
      <c r="FF142" s="247"/>
      <c r="FG142" s="247"/>
      <c r="FH142" s="247"/>
      <c r="FI142" s="247"/>
      <c r="FJ142" s="247"/>
      <c r="FK142" s="247"/>
    </row>
    <row r="143" spans="1:167" ht="15.6" customHeight="1">
      <c r="A143" s="1799" t="s">
        <v>5746</v>
      </c>
      <c r="B143" s="171"/>
      <c r="C143" s="171"/>
      <c r="E143" s="1287"/>
      <c r="F143" s="473"/>
      <c r="G143" s="473"/>
      <c r="H143" s="1288"/>
      <c r="I143" s="502"/>
      <c r="J143" s="477"/>
      <c r="K143" s="477"/>
      <c r="L143" s="477"/>
      <c r="M143" s="477"/>
      <c r="N143" s="523"/>
      <c r="O143" s="1612"/>
      <c r="P143" s="2990"/>
      <c r="S143" s="1287"/>
      <c r="T143" s="473">
        <v>0</v>
      </c>
      <c r="U143" s="473"/>
      <c r="V143" s="473"/>
      <c r="W143" s="2945"/>
      <c r="X143" s="477"/>
      <c r="Y143" s="3013"/>
      <c r="Z143" s="3014"/>
      <c r="AA143" s="3015"/>
      <c r="AB143" s="3013"/>
      <c r="AC143" s="3016"/>
      <c r="AD143" s="3014"/>
      <c r="AE143" s="3016"/>
      <c r="AF143" s="3016"/>
      <c r="AG143" s="3017"/>
      <c r="AH143" s="3014"/>
      <c r="AI143" s="3014"/>
      <c r="AJ143" s="3015"/>
      <c r="AK143" s="3013"/>
      <c r="AL143" s="3014"/>
      <c r="AM143" s="3016"/>
      <c r="AN143" s="3018"/>
      <c r="AO143" s="3015"/>
      <c r="AP143" s="3015"/>
      <c r="AQ143" s="3015"/>
      <c r="AR143" s="3015"/>
      <c r="AS143" s="3019"/>
      <c r="AT143" s="3020"/>
      <c r="AU143" s="3021"/>
      <c r="AV143" s="3021"/>
      <c r="AW143" s="3010">
        <v>0</v>
      </c>
      <c r="AX143" s="3011">
        <v>0</v>
      </c>
      <c r="AY143" s="5"/>
      <c r="AZ143" s="2918"/>
      <c r="BA143" s="473">
        <v>0</v>
      </c>
      <c r="BB143" s="473"/>
      <c r="BC143" s="473"/>
      <c r="BD143" s="2918">
        <v>0</v>
      </c>
      <c r="BE143" s="473">
        <v>0</v>
      </c>
      <c r="BF143" s="473">
        <v>0</v>
      </c>
      <c r="BG143" s="2918">
        <v>0</v>
      </c>
      <c r="BH143" s="1288">
        <v>0</v>
      </c>
      <c r="BI143" s="473">
        <v>0</v>
      </c>
      <c r="BJ143" s="1288">
        <v>0</v>
      </c>
      <c r="BK143" s="3012">
        <v>0</v>
      </c>
      <c r="BL143" s="2918">
        <v>0</v>
      </c>
      <c r="BM143" s="473">
        <v>0</v>
      </c>
      <c r="BN143" s="473">
        <v>0</v>
      </c>
      <c r="BO143" s="1288">
        <v>0</v>
      </c>
      <c r="BP143" s="473">
        <v>0</v>
      </c>
      <c r="BQ143" s="473">
        <v>0</v>
      </c>
      <c r="BR143" s="473">
        <v>0</v>
      </c>
      <c r="BS143" s="2918">
        <v>0</v>
      </c>
      <c r="BT143" s="473">
        <v>0</v>
      </c>
      <c r="BU143" s="473">
        <v>0</v>
      </c>
      <c r="BV143" s="473">
        <v>0</v>
      </c>
      <c r="BW143" s="1288">
        <v>0</v>
      </c>
      <c r="BX143" s="473">
        <v>0</v>
      </c>
      <c r="BY143" s="1612">
        <v>0</v>
      </c>
      <c r="BZ143" s="473">
        <v>0</v>
      </c>
      <c r="CA143" s="1612">
        <v>0</v>
      </c>
      <c r="CB143" s="523">
        <v>0</v>
      </c>
      <c r="CC143" s="523">
        <v>0</v>
      </c>
      <c r="CD143" s="3011">
        <v>0</v>
      </c>
      <c r="CE143" s="5"/>
      <c r="CF143" s="2918"/>
      <c r="CG143" s="473">
        <v>0</v>
      </c>
      <c r="CH143" s="473"/>
      <c r="CI143" s="1288"/>
      <c r="CJ143" s="1612">
        <v>0</v>
      </c>
      <c r="CK143" s="1612">
        <v>0</v>
      </c>
      <c r="CL143" s="2918">
        <v>0</v>
      </c>
      <c r="CM143" s="1288">
        <v>0</v>
      </c>
      <c r="CN143" s="1612">
        <v>0</v>
      </c>
      <c r="CO143" s="1612">
        <v>0</v>
      </c>
      <c r="CP143" s="1612">
        <v>0</v>
      </c>
      <c r="CQ143" s="1612">
        <v>0</v>
      </c>
      <c r="CR143" s="1612">
        <v>0</v>
      </c>
      <c r="CS143" s="1612">
        <v>0</v>
      </c>
      <c r="CT143" s="1192">
        <v>0</v>
      </c>
      <c r="CU143" s="3011">
        <v>0</v>
      </c>
      <c r="CV143" s="5"/>
      <c r="CW143" s="5"/>
      <c r="CX143" s="2918"/>
      <c r="CY143" s="473">
        <v>0</v>
      </c>
      <c r="CZ143" s="473"/>
      <c r="DA143" s="473"/>
      <c r="DB143" s="2918">
        <v>0</v>
      </c>
      <c r="DC143" s="473">
        <v>0</v>
      </c>
      <c r="DD143" s="473">
        <v>0</v>
      </c>
      <c r="DE143" s="2918">
        <v>0</v>
      </c>
      <c r="DF143" s="1288">
        <v>0</v>
      </c>
      <c r="DG143" s="473">
        <v>0</v>
      </c>
      <c r="DH143" s="1288">
        <v>0</v>
      </c>
      <c r="DI143" s="3012">
        <v>0</v>
      </c>
      <c r="DJ143" s="2918">
        <v>0</v>
      </c>
      <c r="DK143" s="473">
        <v>0</v>
      </c>
      <c r="DL143" s="473">
        <v>0</v>
      </c>
      <c r="DM143" s="1288">
        <v>0</v>
      </c>
      <c r="DN143" s="473">
        <v>0</v>
      </c>
      <c r="DO143" s="473">
        <v>0</v>
      </c>
      <c r="DP143" s="473">
        <v>0</v>
      </c>
      <c r="DQ143" s="2918">
        <v>0</v>
      </c>
      <c r="DR143" s="473">
        <v>0</v>
      </c>
      <c r="DS143" s="473">
        <v>0</v>
      </c>
      <c r="DT143" s="473">
        <v>0</v>
      </c>
      <c r="DU143" s="1288">
        <v>0</v>
      </c>
      <c r="DV143" s="473">
        <v>0</v>
      </c>
      <c r="DW143" s="1612">
        <v>0</v>
      </c>
      <c r="DX143" s="1612">
        <v>0</v>
      </c>
      <c r="DY143" s="1612">
        <v>0</v>
      </c>
      <c r="DZ143" s="523">
        <v>0</v>
      </c>
      <c r="EA143" s="3011">
        <v>0</v>
      </c>
      <c r="EB143" s="247"/>
      <c r="EC143" s="247"/>
      <c r="ED143" s="247"/>
      <c r="EE143" s="247"/>
      <c r="EF143" s="247"/>
      <c r="EG143" s="247"/>
      <c r="EH143" s="247"/>
      <c r="EI143" s="247"/>
      <c r="EJ143" s="247"/>
      <c r="EK143" s="247"/>
      <c r="EL143" s="247"/>
      <c r="EM143" s="247"/>
      <c r="EN143" s="247"/>
      <c r="EO143" s="247"/>
      <c r="EP143" s="247"/>
      <c r="EQ143" s="247"/>
      <c r="ER143" s="247"/>
      <c r="ES143" s="247"/>
      <c r="ET143" s="247"/>
      <c r="EU143" s="247"/>
      <c r="EV143" s="247"/>
      <c r="EW143" s="247"/>
      <c r="EX143" s="247"/>
      <c r="EY143" s="247"/>
      <c r="EZ143" s="247"/>
      <c r="FA143" s="247"/>
      <c r="FB143" s="247"/>
      <c r="FC143" s="247"/>
      <c r="FD143" s="247"/>
      <c r="FE143" s="247"/>
      <c r="FF143" s="247"/>
      <c r="FG143" s="247"/>
      <c r="FH143" s="247"/>
      <c r="FI143" s="247"/>
      <c r="FJ143" s="247"/>
      <c r="FK143" s="247"/>
    </row>
    <row r="144" spans="1:167" ht="15.6" customHeight="1">
      <c r="A144" s="1799" t="s">
        <v>5746</v>
      </c>
      <c r="B144" s="171"/>
      <c r="C144" s="171"/>
      <c r="E144" s="1287"/>
      <c r="F144" s="473"/>
      <c r="G144" s="3058"/>
      <c r="H144" s="1288"/>
      <c r="I144" s="502"/>
      <c r="J144" s="477"/>
      <c r="K144" s="477"/>
      <c r="L144" s="477"/>
      <c r="M144" s="477"/>
      <c r="N144" s="523"/>
      <c r="O144" s="1612"/>
      <c r="P144" s="2990"/>
      <c r="S144" s="1287"/>
      <c r="T144" s="473">
        <v>0</v>
      </c>
      <c r="U144" s="3058"/>
      <c r="V144" s="473"/>
      <c r="W144" s="2945"/>
      <c r="X144" s="477"/>
      <c r="Y144" s="3035"/>
      <c r="Z144" s="3036"/>
      <c r="AA144" s="3036"/>
      <c r="AB144" s="3035"/>
      <c r="AC144" s="3037"/>
      <c r="AD144" s="3036"/>
      <c r="AE144" s="3037"/>
      <c r="AF144" s="3037"/>
      <c r="AG144" s="3036"/>
      <c r="AH144" s="3036"/>
      <c r="AI144" s="3036"/>
      <c r="AJ144" s="3036"/>
      <c r="AK144" s="3035"/>
      <c r="AL144" s="3036"/>
      <c r="AM144" s="3037"/>
      <c r="AN144" s="3036"/>
      <c r="AO144" s="3036"/>
      <c r="AP144" s="3036"/>
      <c r="AQ144" s="3036"/>
      <c r="AR144" s="3036"/>
      <c r="AS144" s="3035"/>
      <c r="AT144" s="2795"/>
      <c r="AU144" s="3037"/>
      <c r="AV144" s="3037"/>
      <c r="AW144" s="3010">
        <v>0</v>
      </c>
      <c r="AX144" s="3011">
        <v>0</v>
      </c>
      <c r="AY144" s="5"/>
      <c r="AZ144" s="2918"/>
      <c r="BA144" s="473">
        <v>0</v>
      </c>
      <c r="BB144" s="473"/>
      <c r="BC144" s="473"/>
      <c r="BD144" s="2918">
        <v>0</v>
      </c>
      <c r="BE144" s="473">
        <v>0</v>
      </c>
      <c r="BF144" s="473">
        <v>0</v>
      </c>
      <c r="BG144" s="2918">
        <v>0</v>
      </c>
      <c r="BH144" s="1288">
        <v>0</v>
      </c>
      <c r="BI144" s="473">
        <v>0</v>
      </c>
      <c r="BJ144" s="1288">
        <v>0</v>
      </c>
      <c r="BK144" s="3012">
        <v>0</v>
      </c>
      <c r="BL144" s="2918">
        <v>0</v>
      </c>
      <c r="BM144" s="473">
        <v>0</v>
      </c>
      <c r="BN144" s="473">
        <v>0</v>
      </c>
      <c r="BO144" s="1288">
        <v>0</v>
      </c>
      <c r="BP144" s="473">
        <v>0</v>
      </c>
      <c r="BQ144" s="473">
        <v>0</v>
      </c>
      <c r="BR144" s="473">
        <v>0</v>
      </c>
      <c r="BS144" s="2918">
        <v>0</v>
      </c>
      <c r="BT144" s="473">
        <v>0</v>
      </c>
      <c r="BU144" s="473">
        <v>0</v>
      </c>
      <c r="BV144" s="473">
        <v>0</v>
      </c>
      <c r="BW144" s="1288">
        <v>0</v>
      </c>
      <c r="BX144" s="473">
        <v>0</v>
      </c>
      <c r="BY144" s="1612">
        <v>0</v>
      </c>
      <c r="BZ144" s="473">
        <v>0</v>
      </c>
      <c r="CA144" s="1612">
        <v>0</v>
      </c>
      <c r="CB144" s="523">
        <v>0</v>
      </c>
      <c r="CC144" s="523">
        <v>0</v>
      </c>
      <c r="CD144" s="3011">
        <v>0</v>
      </c>
      <c r="CE144" s="5"/>
      <c r="CF144" s="2918"/>
      <c r="CG144" s="473">
        <v>0</v>
      </c>
      <c r="CH144" s="473"/>
      <c r="CI144" s="1288"/>
      <c r="CJ144" s="1612">
        <v>0</v>
      </c>
      <c r="CK144" s="1612">
        <v>0</v>
      </c>
      <c r="CL144" s="2918">
        <v>0</v>
      </c>
      <c r="CM144" s="1288">
        <v>0</v>
      </c>
      <c r="CN144" s="1612">
        <v>0</v>
      </c>
      <c r="CO144" s="1612">
        <v>0</v>
      </c>
      <c r="CP144" s="1612">
        <v>0</v>
      </c>
      <c r="CQ144" s="1612">
        <v>0</v>
      </c>
      <c r="CR144" s="1612">
        <v>0</v>
      </c>
      <c r="CS144" s="1612">
        <v>0</v>
      </c>
      <c r="CT144" s="1192">
        <v>0</v>
      </c>
      <c r="CU144" s="3011">
        <v>0</v>
      </c>
      <c r="CV144" s="5"/>
      <c r="CW144" s="5"/>
      <c r="CX144" s="2918"/>
      <c r="CY144" s="473">
        <v>0</v>
      </c>
      <c r="CZ144" s="473"/>
      <c r="DA144" s="473"/>
      <c r="DB144" s="2918">
        <v>0</v>
      </c>
      <c r="DC144" s="473">
        <v>0</v>
      </c>
      <c r="DD144" s="473">
        <v>0</v>
      </c>
      <c r="DE144" s="2918">
        <v>0</v>
      </c>
      <c r="DF144" s="1288">
        <v>0</v>
      </c>
      <c r="DG144" s="473">
        <v>0</v>
      </c>
      <c r="DH144" s="1288">
        <v>0</v>
      </c>
      <c r="DI144" s="3012">
        <v>0</v>
      </c>
      <c r="DJ144" s="2918">
        <v>0</v>
      </c>
      <c r="DK144" s="473">
        <v>0</v>
      </c>
      <c r="DL144" s="473">
        <v>0</v>
      </c>
      <c r="DM144" s="1288">
        <v>0</v>
      </c>
      <c r="DN144" s="473">
        <v>0</v>
      </c>
      <c r="DO144" s="473">
        <v>0</v>
      </c>
      <c r="DP144" s="473">
        <v>0</v>
      </c>
      <c r="DQ144" s="2918">
        <v>0</v>
      </c>
      <c r="DR144" s="473">
        <v>0</v>
      </c>
      <c r="DS144" s="473">
        <v>0</v>
      </c>
      <c r="DT144" s="473">
        <v>0</v>
      </c>
      <c r="DU144" s="1288">
        <v>0</v>
      </c>
      <c r="DV144" s="473">
        <v>0</v>
      </c>
      <c r="DW144" s="1612">
        <v>0</v>
      </c>
      <c r="DX144" s="1612">
        <v>0</v>
      </c>
      <c r="DY144" s="1612">
        <v>0</v>
      </c>
      <c r="DZ144" s="523">
        <v>0</v>
      </c>
      <c r="EA144" s="3011">
        <v>0</v>
      </c>
      <c r="EB144" s="247"/>
      <c r="EC144" s="247"/>
      <c r="ED144" s="247"/>
      <c r="EE144" s="247"/>
      <c r="EF144" s="247"/>
      <c r="EG144" s="247"/>
      <c r="EH144" s="247"/>
      <c r="EI144" s="247"/>
      <c r="EJ144" s="247"/>
      <c r="EK144" s="247"/>
      <c r="EL144" s="247"/>
      <c r="EM144" s="247"/>
      <c r="EN144" s="247"/>
      <c r="EO144" s="247"/>
      <c r="EP144" s="247"/>
      <c r="EQ144" s="247"/>
      <c r="ER144" s="247"/>
      <c r="ES144" s="247"/>
      <c r="ET144" s="247"/>
      <c r="EU144" s="247"/>
      <c r="EV144" s="247"/>
      <c r="EW144" s="247"/>
      <c r="EX144" s="247"/>
      <c r="EY144" s="247"/>
      <c r="EZ144" s="247"/>
      <c r="FA144" s="247"/>
      <c r="FB144" s="247"/>
      <c r="FC144" s="247"/>
      <c r="FD144" s="247"/>
      <c r="FE144" s="247"/>
      <c r="FF144" s="247"/>
      <c r="FG144" s="247"/>
      <c r="FH144" s="247"/>
      <c r="FI144" s="247"/>
      <c r="FJ144" s="247"/>
      <c r="FK144" s="247"/>
    </row>
    <row r="145" spans="1:167" ht="15.6" customHeight="1">
      <c r="A145" s="1799" t="s">
        <v>5746</v>
      </c>
      <c r="B145" s="171"/>
      <c r="C145" s="171"/>
      <c r="E145" s="1287"/>
      <c r="F145" s="473"/>
      <c r="G145" s="3058"/>
      <c r="H145" s="1288"/>
      <c r="I145" s="502"/>
      <c r="J145" s="477"/>
      <c r="K145" s="477"/>
      <c r="L145" s="477"/>
      <c r="M145" s="477"/>
      <c r="N145" s="523"/>
      <c r="O145" s="1612"/>
      <c r="P145" s="2990"/>
      <c r="S145" s="1287"/>
      <c r="T145" s="473"/>
      <c r="U145" s="3058">
        <v>0</v>
      </c>
      <c r="V145" s="473"/>
      <c r="W145" s="2945"/>
      <c r="X145" s="477"/>
      <c r="Y145" s="3013"/>
      <c r="Z145" s="3014"/>
      <c r="AA145" s="3015"/>
      <c r="AB145" s="3013"/>
      <c r="AC145" s="3016"/>
      <c r="AD145" s="3014"/>
      <c r="AE145" s="3016"/>
      <c r="AF145" s="3016"/>
      <c r="AG145" s="3017"/>
      <c r="AH145" s="3014"/>
      <c r="AI145" s="3014"/>
      <c r="AJ145" s="3015"/>
      <c r="AK145" s="3013"/>
      <c r="AL145" s="3014"/>
      <c r="AM145" s="3016"/>
      <c r="AN145" s="3018"/>
      <c r="AO145" s="3015"/>
      <c r="AP145" s="3015"/>
      <c r="AQ145" s="3015"/>
      <c r="AR145" s="3015"/>
      <c r="AS145" s="3019"/>
      <c r="AT145" s="3020"/>
      <c r="AU145" s="3021"/>
      <c r="AV145" s="3021"/>
      <c r="AW145" s="3010">
        <v>0</v>
      </c>
      <c r="AX145" s="3011">
        <v>0</v>
      </c>
      <c r="AY145" s="5"/>
      <c r="AZ145" s="2918"/>
      <c r="BA145" s="473">
        <v>0</v>
      </c>
      <c r="BB145" s="3058"/>
      <c r="BC145" s="473"/>
      <c r="BD145" s="2918">
        <v>0</v>
      </c>
      <c r="BE145" s="473">
        <v>0</v>
      </c>
      <c r="BF145" s="473">
        <v>0</v>
      </c>
      <c r="BG145" s="2918">
        <v>0</v>
      </c>
      <c r="BH145" s="1288">
        <v>0</v>
      </c>
      <c r="BI145" s="473">
        <v>0</v>
      </c>
      <c r="BJ145" s="1288">
        <v>0</v>
      </c>
      <c r="BK145" s="3012">
        <v>0</v>
      </c>
      <c r="BL145" s="2918">
        <v>0</v>
      </c>
      <c r="BM145" s="473">
        <v>0</v>
      </c>
      <c r="BN145" s="473">
        <v>0</v>
      </c>
      <c r="BO145" s="1288">
        <v>0</v>
      </c>
      <c r="BP145" s="473">
        <v>0</v>
      </c>
      <c r="BQ145" s="473">
        <v>0</v>
      </c>
      <c r="BR145" s="473">
        <v>0</v>
      </c>
      <c r="BS145" s="2918">
        <v>0</v>
      </c>
      <c r="BT145" s="473">
        <v>0</v>
      </c>
      <c r="BU145" s="473">
        <v>0</v>
      </c>
      <c r="BV145" s="473">
        <v>0</v>
      </c>
      <c r="BW145" s="1288">
        <v>0</v>
      </c>
      <c r="BX145" s="473">
        <v>0</v>
      </c>
      <c r="BY145" s="1612">
        <v>0</v>
      </c>
      <c r="BZ145" s="473">
        <v>0</v>
      </c>
      <c r="CA145" s="1612">
        <v>0</v>
      </c>
      <c r="CB145" s="523">
        <v>0</v>
      </c>
      <c r="CC145" s="523">
        <v>0</v>
      </c>
      <c r="CD145" s="3011">
        <v>0</v>
      </c>
      <c r="CE145" s="5"/>
      <c r="CF145" s="2918"/>
      <c r="CG145" s="473">
        <v>0</v>
      </c>
      <c r="CH145" s="3058"/>
      <c r="CI145" s="1288"/>
      <c r="CJ145" s="1612">
        <v>0</v>
      </c>
      <c r="CK145" s="1612">
        <v>0</v>
      </c>
      <c r="CL145" s="2918">
        <v>0</v>
      </c>
      <c r="CM145" s="1288">
        <v>0</v>
      </c>
      <c r="CN145" s="1612">
        <v>0</v>
      </c>
      <c r="CO145" s="1612">
        <v>0</v>
      </c>
      <c r="CP145" s="1612">
        <v>0</v>
      </c>
      <c r="CQ145" s="1612">
        <v>0</v>
      </c>
      <c r="CR145" s="1612">
        <v>0</v>
      </c>
      <c r="CS145" s="1612">
        <v>0</v>
      </c>
      <c r="CT145" s="1192">
        <v>0</v>
      </c>
      <c r="CU145" s="3011">
        <v>0</v>
      </c>
      <c r="CV145" s="5"/>
      <c r="CW145" s="5"/>
      <c r="CX145" s="2918"/>
      <c r="CY145" s="473">
        <v>0</v>
      </c>
      <c r="CZ145" s="3058"/>
      <c r="DA145" s="473"/>
      <c r="DB145" s="2918">
        <v>0</v>
      </c>
      <c r="DC145" s="473">
        <v>0</v>
      </c>
      <c r="DD145" s="473">
        <v>0</v>
      </c>
      <c r="DE145" s="2918">
        <v>0</v>
      </c>
      <c r="DF145" s="1288">
        <v>0</v>
      </c>
      <c r="DG145" s="473">
        <v>0</v>
      </c>
      <c r="DH145" s="1288">
        <v>0</v>
      </c>
      <c r="DI145" s="3012">
        <v>0</v>
      </c>
      <c r="DJ145" s="2918">
        <v>0</v>
      </c>
      <c r="DK145" s="473">
        <v>0</v>
      </c>
      <c r="DL145" s="473">
        <v>0</v>
      </c>
      <c r="DM145" s="1288">
        <v>0</v>
      </c>
      <c r="DN145" s="473">
        <v>0</v>
      </c>
      <c r="DO145" s="473">
        <v>0</v>
      </c>
      <c r="DP145" s="473">
        <v>0</v>
      </c>
      <c r="DQ145" s="2918">
        <v>0</v>
      </c>
      <c r="DR145" s="473">
        <v>0</v>
      </c>
      <c r="DS145" s="473">
        <v>0</v>
      </c>
      <c r="DT145" s="473">
        <v>0</v>
      </c>
      <c r="DU145" s="1288">
        <v>0</v>
      </c>
      <c r="DV145" s="473">
        <v>0</v>
      </c>
      <c r="DW145" s="1612">
        <v>0</v>
      </c>
      <c r="DX145" s="1612">
        <v>0</v>
      </c>
      <c r="DY145" s="1612">
        <v>0</v>
      </c>
      <c r="DZ145" s="523">
        <v>0</v>
      </c>
      <c r="EA145" s="3011">
        <v>0</v>
      </c>
      <c r="EB145" s="247"/>
      <c r="EC145" s="247"/>
      <c r="ED145" s="247"/>
      <c r="EE145" s="247"/>
      <c r="EF145" s="247"/>
      <c r="EG145" s="247"/>
      <c r="EH145" s="247"/>
      <c r="EI145" s="247"/>
      <c r="EJ145" s="247"/>
      <c r="EK145" s="247"/>
      <c r="EL145" s="247"/>
      <c r="EM145" s="247"/>
      <c r="EN145" s="247"/>
      <c r="EO145" s="247"/>
      <c r="EP145" s="247"/>
      <c r="EQ145" s="247"/>
      <c r="ER145" s="247"/>
      <c r="ES145" s="247"/>
      <c r="ET145" s="247"/>
      <c r="EU145" s="247"/>
      <c r="EV145" s="247"/>
      <c r="EW145" s="247"/>
      <c r="EX145" s="247"/>
      <c r="EY145" s="247"/>
      <c r="EZ145" s="247"/>
      <c r="FA145" s="247"/>
      <c r="FB145" s="247"/>
      <c r="FC145" s="247"/>
      <c r="FD145" s="247"/>
      <c r="FE145" s="247"/>
      <c r="FF145" s="247"/>
      <c r="FG145" s="247"/>
      <c r="FH145" s="247"/>
      <c r="FI145" s="247"/>
      <c r="FJ145" s="247"/>
      <c r="FK145" s="247"/>
    </row>
    <row r="146" spans="1:167" ht="15.6" customHeight="1">
      <c r="A146" s="1799" t="s">
        <v>5746</v>
      </c>
      <c r="B146" s="171"/>
      <c r="C146" s="171"/>
      <c r="E146" s="1287"/>
      <c r="F146" s="473"/>
      <c r="G146" s="3058"/>
      <c r="H146" s="1288"/>
      <c r="I146" s="502"/>
      <c r="J146" s="477"/>
      <c r="K146" s="477"/>
      <c r="L146" s="477"/>
      <c r="M146" s="477"/>
      <c r="N146" s="523"/>
      <c r="O146" s="1612"/>
      <c r="P146" s="2990"/>
      <c r="S146" s="1287"/>
      <c r="T146" s="473"/>
      <c r="U146" s="3058">
        <v>0</v>
      </c>
      <c r="V146" s="473"/>
      <c r="W146" s="2945"/>
      <c r="X146" s="477"/>
      <c r="Y146" s="3013"/>
      <c r="Z146" s="3014"/>
      <c r="AA146" s="3015"/>
      <c r="AB146" s="3013"/>
      <c r="AC146" s="3016"/>
      <c r="AD146" s="3014"/>
      <c r="AE146" s="3016"/>
      <c r="AF146" s="3016"/>
      <c r="AG146" s="3017"/>
      <c r="AH146" s="3014"/>
      <c r="AI146" s="3014"/>
      <c r="AJ146" s="3015"/>
      <c r="AK146" s="3013"/>
      <c r="AL146" s="3014"/>
      <c r="AM146" s="3016"/>
      <c r="AN146" s="3018"/>
      <c r="AO146" s="3015"/>
      <c r="AP146" s="3015"/>
      <c r="AQ146" s="3015"/>
      <c r="AR146" s="3015"/>
      <c r="AS146" s="3092"/>
      <c r="AT146" s="3020"/>
      <c r="AU146" s="3021"/>
      <c r="AV146" s="3021"/>
      <c r="AW146" s="3010">
        <v>0</v>
      </c>
      <c r="AX146" s="3011">
        <v>0</v>
      </c>
      <c r="AY146" s="5"/>
      <c r="AZ146" s="2918"/>
      <c r="BA146" s="473">
        <v>0</v>
      </c>
      <c r="BB146" s="3058"/>
      <c r="BC146" s="473"/>
      <c r="BD146" s="2918">
        <v>0</v>
      </c>
      <c r="BE146" s="473">
        <v>0</v>
      </c>
      <c r="BF146" s="473">
        <v>0</v>
      </c>
      <c r="BG146" s="2918">
        <v>0</v>
      </c>
      <c r="BH146" s="1288">
        <v>0</v>
      </c>
      <c r="BI146" s="473">
        <v>0</v>
      </c>
      <c r="BJ146" s="1288">
        <v>0</v>
      </c>
      <c r="BK146" s="3012">
        <v>0</v>
      </c>
      <c r="BL146" s="2918">
        <v>0</v>
      </c>
      <c r="BM146" s="473">
        <v>0</v>
      </c>
      <c r="BN146" s="473">
        <v>0</v>
      </c>
      <c r="BO146" s="1288">
        <v>0</v>
      </c>
      <c r="BP146" s="473">
        <v>0</v>
      </c>
      <c r="BQ146" s="473">
        <v>0</v>
      </c>
      <c r="BR146" s="473">
        <v>0</v>
      </c>
      <c r="BS146" s="2918">
        <v>0</v>
      </c>
      <c r="BT146" s="473">
        <v>0</v>
      </c>
      <c r="BU146" s="473">
        <v>0</v>
      </c>
      <c r="BV146" s="473">
        <v>0</v>
      </c>
      <c r="BW146" s="1288">
        <v>0</v>
      </c>
      <c r="BX146" s="473">
        <v>0</v>
      </c>
      <c r="BY146" s="1612">
        <v>0</v>
      </c>
      <c r="BZ146" s="473">
        <v>0</v>
      </c>
      <c r="CA146" s="1612">
        <v>0</v>
      </c>
      <c r="CB146" s="523">
        <v>0</v>
      </c>
      <c r="CC146" s="523">
        <v>0</v>
      </c>
      <c r="CD146" s="3011">
        <v>0</v>
      </c>
      <c r="CE146" s="5"/>
      <c r="CF146" s="2918"/>
      <c r="CG146" s="473">
        <v>0</v>
      </c>
      <c r="CH146" s="3058"/>
      <c r="CI146" s="1288"/>
      <c r="CJ146" s="1612">
        <v>0</v>
      </c>
      <c r="CK146" s="1612">
        <v>0</v>
      </c>
      <c r="CL146" s="2918">
        <v>0</v>
      </c>
      <c r="CM146" s="1288">
        <v>0</v>
      </c>
      <c r="CN146" s="1612">
        <v>0</v>
      </c>
      <c r="CO146" s="1612">
        <v>0</v>
      </c>
      <c r="CP146" s="1612">
        <v>0</v>
      </c>
      <c r="CQ146" s="1612">
        <v>0</v>
      </c>
      <c r="CR146" s="1612">
        <v>0</v>
      </c>
      <c r="CS146" s="1612">
        <v>0</v>
      </c>
      <c r="CT146" s="1192">
        <v>0</v>
      </c>
      <c r="CU146" s="3011">
        <v>0</v>
      </c>
      <c r="CV146" s="5"/>
      <c r="CW146" s="5"/>
      <c r="CX146" s="2918"/>
      <c r="CY146" s="473">
        <v>0</v>
      </c>
      <c r="CZ146" s="3058"/>
      <c r="DA146" s="473"/>
      <c r="DB146" s="2918">
        <v>0</v>
      </c>
      <c r="DC146" s="473">
        <v>0</v>
      </c>
      <c r="DD146" s="473">
        <v>0</v>
      </c>
      <c r="DE146" s="2918">
        <v>0</v>
      </c>
      <c r="DF146" s="1288">
        <v>0</v>
      </c>
      <c r="DG146" s="473">
        <v>0</v>
      </c>
      <c r="DH146" s="1288">
        <v>0</v>
      </c>
      <c r="DI146" s="3012">
        <v>0</v>
      </c>
      <c r="DJ146" s="2918">
        <v>0</v>
      </c>
      <c r="DK146" s="473">
        <v>0</v>
      </c>
      <c r="DL146" s="473">
        <v>0</v>
      </c>
      <c r="DM146" s="1288">
        <v>0</v>
      </c>
      <c r="DN146" s="473">
        <v>0</v>
      </c>
      <c r="DO146" s="473">
        <v>0</v>
      </c>
      <c r="DP146" s="473">
        <v>0</v>
      </c>
      <c r="DQ146" s="2918">
        <v>0</v>
      </c>
      <c r="DR146" s="473">
        <v>0</v>
      </c>
      <c r="DS146" s="473">
        <v>0</v>
      </c>
      <c r="DT146" s="473">
        <v>0</v>
      </c>
      <c r="DU146" s="1288">
        <v>0</v>
      </c>
      <c r="DV146" s="473">
        <v>0</v>
      </c>
      <c r="DW146" s="1612">
        <v>0</v>
      </c>
      <c r="DX146" s="1612">
        <v>0</v>
      </c>
      <c r="DY146" s="1612">
        <v>0</v>
      </c>
      <c r="DZ146" s="523">
        <v>0</v>
      </c>
      <c r="EA146" s="3011">
        <v>0</v>
      </c>
      <c r="EB146" s="247"/>
      <c r="EC146" s="247"/>
      <c r="ED146" s="247"/>
      <c r="EE146" s="247"/>
      <c r="EF146" s="247"/>
      <c r="EG146" s="247"/>
      <c r="EH146" s="247"/>
      <c r="EI146" s="247"/>
      <c r="EJ146" s="247"/>
      <c r="EK146" s="247"/>
      <c r="EL146" s="247"/>
      <c r="EM146" s="247"/>
      <c r="EN146" s="247"/>
      <c r="EO146" s="247"/>
      <c r="EP146" s="247"/>
      <c r="EQ146" s="247"/>
      <c r="ER146" s="247"/>
      <c r="ES146" s="247"/>
      <c r="ET146" s="247"/>
      <c r="EU146" s="247"/>
      <c r="EV146" s="247"/>
      <c r="EW146" s="247"/>
      <c r="EX146" s="247"/>
      <c r="EY146" s="247"/>
      <c r="EZ146" s="247"/>
      <c r="FA146" s="247"/>
      <c r="FB146" s="247"/>
      <c r="FC146" s="247"/>
      <c r="FD146" s="247"/>
      <c r="FE146" s="247"/>
      <c r="FF146" s="247"/>
      <c r="FG146" s="247"/>
      <c r="FH146" s="247"/>
      <c r="FI146" s="247"/>
      <c r="FJ146" s="247"/>
      <c r="FK146" s="247"/>
    </row>
    <row r="147" spans="1:167" ht="15.6" customHeight="1">
      <c r="A147" s="1799" t="s">
        <v>5746</v>
      </c>
      <c r="B147" s="171"/>
      <c r="C147" s="171"/>
      <c r="E147" s="1287"/>
      <c r="F147" s="473"/>
      <c r="G147" s="3058"/>
      <c r="H147" s="1288"/>
      <c r="I147" s="502"/>
      <c r="J147" s="477"/>
      <c r="K147" s="477"/>
      <c r="L147" s="477"/>
      <c r="M147" s="477"/>
      <c r="N147" s="523"/>
      <c r="O147" s="1612"/>
      <c r="P147" s="2990"/>
      <c r="S147" s="1287"/>
      <c r="T147" s="473"/>
      <c r="U147" s="3058">
        <v>0</v>
      </c>
      <c r="V147" s="473"/>
      <c r="W147" s="2945"/>
      <c r="X147" s="477"/>
      <c r="Y147" s="3013"/>
      <c r="Z147" s="3014"/>
      <c r="AA147" s="3015"/>
      <c r="AB147" s="3013"/>
      <c r="AC147" s="3016"/>
      <c r="AD147" s="3014"/>
      <c r="AE147" s="3016"/>
      <c r="AF147" s="3016"/>
      <c r="AG147" s="3017"/>
      <c r="AH147" s="3014"/>
      <c r="AI147" s="3014"/>
      <c r="AJ147" s="3015"/>
      <c r="AK147" s="3013"/>
      <c r="AL147" s="3014"/>
      <c r="AM147" s="3016"/>
      <c r="AN147" s="3018"/>
      <c r="AO147" s="3015"/>
      <c r="AP147" s="3015"/>
      <c r="AQ147" s="3015"/>
      <c r="AR147" s="3015"/>
      <c r="AS147" s="3019"/>
      <c r="AT147" s="3020"/>
      <c r="AU147" s="3021"/>
      <c r="AV147" s="3021"/>
      <c r="AW147" s="3010">
        <v>0</v>
      </c>
      <c r="AX147" s="3011">
        <v>0</v>
      </c>
      <c r="AY147" s="5"/>
      <c r="AZ147" s="2918"/>
      <c r="BA147" s="473">
        <v>0</v>
      </c>
      <c r="BB147" s="3058"/>
      <c r="BC147" s="473"/>
      <c r="BD147" s="2918">
        <v>0</v>
      </c>
      <c r="BE147" s="473">
        <v>0</v>
      </c>
      <c r="BF147" s="473">
        <v>0</v>
      </c>
      <c r="BG147" s="2918">
        <v>0</v>
      </c>
      <c r="BH147" s="1288">
        <v>0</v>
      </c>
      <c r="BI147" s="473">
        <v>0</v>
      </c>
      <c r="BJ147" s="1288">
        <v>0</v>
      </c>
      <c r="BK147" s="3012">
        <v>0</v>
      </c>
      <c r="BL147" s="2918">
        <v>0</v>
      </c>
      <c r="BM147" s="473">
        <v>0</v>
      </c>
      <c r="BN147" s="473">
        <v>0</v>
      </c>
      <c r="BO147" s="1288">
        <v>0</v>
      </c>
      <c r="BP147" s="473">
        <v>0</v>
      </c>
      <c r="BQ147" s="473">
        <v>0</v>
      </c>
      <c r="BR147" s="473">
        <v>0</v>
      </c>
      <c r="BS147" s="2918">
        <v>0</v>
      </c>
      <c r="BT147" s="473">
        <v>0</v>
      </c>
      <c r="BU147" s="473">
        <v>0</v>
      </c>
      <c r="BV147" s="473">
        <v>0</v>
      </c>
      <c r="BW147" s="1288">
        <v>0</v>
      </c>
      <c r="BX147" s="473">
        <v>0</v>
      </c>
      <c r="BY147" s="1612">
        <v>0</v>
      </c>
      <c r="BZ147" s="473">
        <v>0</v>
      </c>
      <c r="CA147" s="1612">
        <v>0</v>
      </c>
      <c r="CB147" s="523">
        <v>0</v>
      </c>
      <c r="CC147" s="523">
        <v>0</v>
      </c>
      <c r="CD147" s="3011">
        <v>0</v>
      </c>
      <c r="CE147" s="5"/>
      <c r="CF147" s="2918"/>
      <c r="CG147" s="473">
        <v>0</v>
      </c>
      <c r="CH147" s="3058"/>
      <c r="CI147" s="1288"/>
      <c r="CJ147" s="1612">
        <v>0</v>
      </c>
      <c r="CK147" s="1612">
        <v>0</v>
      </c>
      <c r="CL147" s="2918">
        <v>0</v>
      </c>
      <c r="CM147" s="1288">
        <v>0</v>
      </c>
      <c r="CN147" s="1612">
        <v>0</v>
      </c>
      <c r="CO147" s="1612">
        <v>0</v>
      </c>
      <c r="CP147" s="1612">
        <v>0</v>
      </c>
      <c r="CQ147" s="1612">
        <v>0</v>
      </c>
      <c r="CR147" s="1612">
        <v>0</v>
      </c>
      <c r="CS147" s="1612">
        <v>0</v>
      </c>
      <c r="CT147" s="1192">
        <v>0</v>
      </c>
      <c r="CU147" s="3011">
        <v>0</v>
      </c>
      <c r="CV147" s="5"/>
      <c r="CW147" s="5"/>
      <c r="CX147" s="2918"/>
      <c r="CY147" s="473">
        <v>0</v>
      </c>
      <c r="CZ147" s="3058"/>
      <c r="DA147" s="473"/>
      <c r="DB147" s="2918">
        <v>0</v>
      </c>
      <c r="DC147" s="473">
        <v>0</v>
      </c>
      <c r="DD147" s="473">
        <v>0</v>
      </c>
      <c r="DE147" s="2918">
        <v>0</v>
      </c>
      <c r="DF147" s="1288">
        <v>0</v>
      </c>
      <c r="DG147" s="473">
        <v>0</v>
      </c>
      <c r="DH147" s="1288">
        <v>0</v>
      </c>
      <c r="DI147" s="3012">
        <v>0</v>
      </c>
      <c r="DJ147" s="2918">
        <v>0</v>
      </c>
      <c r="DK147" s="473">
        <v>0</v>
      </c>
      <c r="DL147" s="473">
        <v>0</v>
      </c>
      <c r="DM147" s="1288">
        <v>0</v>
      </c>
      <c r="DN147" s="473">
        <v>0</v>
      </c>
      <c r="DO147" s="473">
        <v>0</v>
      </c>
      <c r="DP147" s="473">
        <v>0</v>
      </c>
      <c r="DQ147" s="2918">
        <v>0</v>
      </c>
      <c r="DR147" s="473">
        <v>0</v>
      </c>
      <c r="DS147" s="473">
        <v>0</v>
      </c>
      <c r="DT147" s="473">
        <v>0</v>
      </c>
      <c r="DU147" s="1288">
        <v>0</v>
      </c>
      <c r="DV147" s="473">
        <v>0</v>
      </c>
      <c r="DW147" s="1612">
        <v>0</v>
      </c>
      <c r="DX147" s="1612">
        <v>0</v>
      </c>
      <c r="DY147" s="1612">
        <v>0</v>
      </c>
      <c r="DZ147" s="523">
        <v>0</v>
      </c>
      <c r="EA147" s="3011">
        <v>0</v>
      </c>
      <c r="EB147" s="247"/>
      <c r="EC147" s="247"/>
      <c r="ED147" s="247"/>
      <c r="EE147" s="247"/>
      <c r="EF147" s="247"/>
      <c r="EG147" s="247"/>
      <c r="EH147" s="247"/>
      <c r="EI147" s="247"/>
      <c r="EJ147" s="247"/>
      <c r="EK147" s="247"/>
      <c r="EL147" s="247"/>
      <c r="EM147" s="247"/>
      <c r="EN147" s="247"/>
      <c r="EO147" s="247"/>
      <c r="EP147" s="247"/>
      <c r="EQ147" s="247"/>
      <c r="ER147" s="247"/>
      <c r="ES147" s="247"/>
      <c r="ET147" s="247"/>
      <c r="EU147" s="247"/>
      <c r="EV147" s="247"/>
      <c r="EW147" s="247"/>
      <c r="EX147" s="247"/>
      <c r="EY147" s="247"/>
      <c r="EZ147" s="247"/>
      <c r="FA147" s="247"/>
      <c r="FB147" s="247"/>
      <c r="FC147" s="247"/>
      <c r="FD147" s="247"/>
      <c r="FE147" s="247"/>
      <c r="FF147" s="247"/>
      <c r="FG147" s="247"/>
      <c r="FH147" s="247"/>
      <c r="FI147" s="247"/>
      <c r="FJ147" s="247"/>
      <c r="FK147" s="247"/>
    </row>
    <row r="148" spans="1:167" ht="15.6" customHeight="1">
      <c r="A148" s="1799" t="s">
        <v>5746</v>
      </c>
      <c r="B148" s="171"/>
      <c r="C148" s="171"/>
      <c r="E148" s="1287"/>
      <c r="F148" s="473"/>
      <c r="G148" s="3058"/>
      <c r="H148" s="1288"/>
      <c r="I148" s="502"/>
      <c r="J148" s="477"/>
      <c r="K148" s="477"/>
      <c r="L148" s="477"/>
      <c r="M148" s="477"/>
      <c r="N148" s="523"/>
      <c r="O148" s="1612"/>
      <c r="P148" s="2990"/>
      <c r="S148" s="1287"/>
      <c r="T148" s="473"/>
      <c r="U148" s="3058">
        <v>0</v>
      </c>
      <c r="V148" s="473"/>
      <c r="W148" s="2945"/>
      <c r="X148" s="477"/>
      <c r="Y148" s="3013"/>
      <c r="Z148" s="3014"/>
      <c r="AA148" s="3015"/>
      <c r="AB148" s="3013"/>
      <c r="AC148" s="3016"/>
      <c r="AD148" s="3014"/>
      <c r="AE148" s="3016"/>
      <c r="AF148" s="3016"/>
      <c r="AG148" s="3017"/>
      <c r="AH148" s="3014"/>
      <c r="AI148" s="3014"/>
      <c r="AJ148" s="3015"/>
      <c r="AK148" s="3013"/>
      <c r="AL148" s="3014"/>
      <c r="AM148" s="3016"/>
      <c r="AN148" s="3018"/>
      <c r="AO148" s="3015"/>
      <c r="AP148" s="3015"/>
      <c r="AQ148" s="3015"/>
      <c r="AR148" s="3015"/>
      <c r="AS148" s="3019"/>
      <c r="AT148" s="3020"/>
      <c r="AU148" s="3021"/>
      <c r="AV148" s="3021"/>
      <c r="AW148" s="3010">
        <v>0</v>
      </c>
      <c r="AX148" s="3011">
        <v>0</v>
      </c>
      <c r="AY148" s="5"/>
      <c r="AZ148" s="2918"/>
      <c r="BA148" s="473">
        <v>0</v>
      </c>
      <c r="BB148" s="3058"/>
      <c r="BC148" s="473"/>
      <c r="BD148" s="2918">
        <v>0</v>
      </c>
      <c r="BE148" s="473">
        <v>0</v>
      </c>
      <c r="BF148" s="473">
        <v>0</v>
      </c>
      <c r="BG148" s="2918">
        <v>0</v>
      </c>
      <c r="BH148" s="1288">
        <v>0</v>
      </c>
      <c r="BI148" s="473">
        <v>0</v>
      </c>
      <c r="BJ148" s="1288">
        <v>0</v>
      </c>
      <c r="BK148" s="3012">
        <v>0</v>
      </c>
      <c r="BL148" s="2918">
        <v>0</v>
      </c>
      <c r="BM148" s="473">
        <v>0</v>
      </c>
      <c r="BN148" s="473">
        <v>0</v>
      </c>
      <c r="BO148" s="1288">
        <v>0</v>
      </c>
      <c r="BP148" s="473">
        <v>0</v>
      </c>
      <c r="BQ148" s="473">
        <v>0</v>
      </c>
      <c r="BR148" s="473">
        <v>0</v>
      </c>
      <c r="BS148" s="2918">
        <v>0</v>
      </c>
      <c r="BT148" s="473">
        <v>0</v>
      </c>
      <c r="BU148" s="473">
        <v>0</v>
      </c>
      <c r="BV148" s="473">
        <v>0</v>
      </c>
      <c r="BW148" s="1288">
        <v>0</v>
      </c>
      <c r="BX148" s="473">
        <v>0</v>
      </c>
      <c r="BY148" s="1612">
        <v>0</v>
      </c>
      <c r="BZ148" s="473">
        <v>0</v>
      </c>
      <c r="CA148" s="1612">
        <v>0</v>
      </c>
      <c r="CB148" s="523">
        <v>0</v>
      </c>
      <c r="CC148" s="523">
        <v>0</v>
      </c>
      <c r="CD148" s="3011">
        <v>0</v>
      </c>
      <c r="CE148" s="5"/>
      <c r="CF148" s="2918"/>
      <c r="CG148" s="473">
        <v>0</v>
      </c>
      <c r="CH148" s="3058"/>
      <c r="CI148" s="1288"/>
      <c r="CJ148" s="1612">
        <v>0</v>
      </c>
      <c r="CK148" s="1612">
        <v>0</v>
      </c>
      <c r="CL148" s="2918">
        <v>0</v>
      </c>
      <c r="CM148" s="1288">
        <v>0</v>
      </c>
      <c r="CN148" s="1612">
        <v>0</v>
      </c>
      <c r="CO148" s="1612">
        <v>0</v>
      </c>
      <c r="CP148" s="1612">
        <v>0</v>
      </c>
      <c r="CQ148" s="1612">
        <v>0</v>
      </c>
      <c r="CR148" s="1612">
        <v>0</v>
      </c>
      <c r="CS148" s="1612">
        <v>0</v>
      </c>
      <c r="CT148" s="1192">
        <v>0</v>
      </c>
      <c r="CU148" s="3011">
        <v>0</v>
      </c>
      <c r="CV148" s="5"/>
      <c r="CW148" s="5"/>
      <c r="CX148" s="2918"/>
      <c r="CY148" s="473">
        <v>0</v>
      </c>
      <c r="CZ148" s="3058"/>
      <c r="DA148" s="473"/>
      <c r="DB148" s="2918">
        <v>0</v>
      </c>
      <c r="DC148" s="473">
        <v>0</v>
      </c>
      <c r="DD148" s="473">
        <v>0</v>
      </c>
      <c r="DE148" s="2918">
        <v>0</v>
      </c>
      <c r="DF148" s="1288">
        <v>0</v>
      </c>
      <c r="DG148" s="473">
        <v>0</v>
      </c>
      <c r="DH148" s="1288">
        <v>0</v>
      </c>
      <c r="DI148" s="3012">
        <v>0</v>
      </c>
      <c r="DJ148" s="2918">
        <v>0</v>
      </c>
      <c r="DK148" s="473">
        <v>0</v>
      </c>
      <c r="DL148" s="473">
        <v>0</v>
      </c>
      <c r="DM148" s="1288">
        <v>0</v>
      </c>
      <c r="DN148" s="473">
        <v>0</v>
      </c>
      <c r="DO148" s="473">
        <v>0</v>
      </c>
      <c r="DP148" s="473">
        <v>0</v>
      </c>
      <c r="DQ148" s="2918">
        <v>0</v>
      </c>
      <c r="DR148" s="473">
        <v>0</v>
      </c>
      <c r="DS148" s="473">
        <v>0</v>
      </c>
      <c r="DT148" s="473">
        <v>0</v>
      </c>
      <c r="DU148" s="1288">
        <v>0</v>
      </c>
      <c r="DV148" s="473">
        <v>0</v>
      </c>
      <c r="DW148" s="1612">
        <v>0</v>
      </c>
      <c r="DX148" s="1612">
        <v>0</v>
      </c>
      <c r="DY148" s="1612">
        <v>0</v>
      </c>
      <c r="DZ148" s="523">
        <v>0</v>
      </c>
      <c r="EA148" s="3011">
        <v>0</v>
      </c>
      <c r="EB148" s="247"/>
      <c r="EC148" s="247"/>
      <c r="ED148" s="247"/>
      <c r="EE148" s="247"/>
      <c r="EF148" s="247"/>
      <c r="EG148" s="247"/>
      <c r="EH148" s="247"/>
      <c r="EI148" s="247"/>
      <c r="EJ148" s="247"/>
      <c r="EK148" s="247"/>
      <c r="EL148" s="247"/>
      <c r="EM148" s="247"/>
      <c r="EN148" s="247"/>
      <c r="EO148" s="247"/>
      <c r="EP148" s="247"/>
      <c r="EQ148" s="247"/>
      <c r="ER148" s="247"/>
      <c r="ES148" s="247"/>
      <c r="ET148" s="247"/>
      <c r="EU148" s="247"/>
      <c r="EV148" s="247"/>
      <c r="EW148" s="247"/>
      <c r="EX148" s="247"/>
      <c r="EY148" s="247"/>
      <c r="EZ148" s="247"/>
      <c r="FA148" s="247"/>
      <c r="FB148" s="247"/>
      <c r="FC148" s="247"/>
      <c r="FD148" s="247"/>
      <c r="FE148" s="247"/>
      <c r="FF148" s="247"/>
      <c r="FG148" s="247"/>
      <c r="FH148" s="247"/>
      <c r="FI148" s="247"/>
      <c r="FJ148" s="247"/>
      <c r="FK148" s="247"/>
    </row>
    <row r="149" spans="1:167" ht="15.6" customHeight="1">
      <c r="A149" s="1799" t="s">
        <v>5746</v>
      </c>
      <c r="B149" s="171"/>
      <c r="C149" s="171"/>
      <c r="E149" s="1287"/>
      <c r="F149" s="473"/>
      <c r="G149" s="3058"/>
      <c r="H149" s="1288"/>
      <c r="I149" s="502"/>
      <c r="J149" s="477"/>
      <c r="K149" s="477"/>
      <c r="L149" s="477"/>
      <c r="M149" s="477"/>
      <c r="N149" s="523"/>
      <c r="O149" s="1612"/>
      <c r="P149" s="2990"/>
      <c r="S149" s="1287"/>
      <c r="T149" s="473"/>
      <c r="U149" s="3058">
        <v>0</v>
      </c>
      <c r="V149" s="473"/>
      <c r="W149" s="2945"/>
      <c r="X149" s="477"/>
      <c r="Y149" s="3013"/>
      <c r="Z149" s="3014"/>
      <c r="AA149" s="3015"/>
      <c r="AB149" s="3013"/>
      <c r="AC149" s="3016"/>
      <c r="AD149" s="3014"/>
      <c r="AE149" s="3016"/>
      <c r="AF149" s="3016"/>
      <c r="AG149" s="3017"/>
      <c r="AH149" s="3014"/>
      <c r="AI149" s="3014"/>
      <c r="AJ149" s="3015"/>
      <c r="AK149" s="3013"/>
      <c r="AL149" s="3014"/>
      <c r="AM149" s="3016"/>
      <c r="AN149" s="3018"/>
      <c r="AO149" s="3015"/>
      <c r="AP149" s="3015"/>
      <c r="AQ149" s="3015"/>
      <c r="AR149" s="3015"/>
      <c r="AS149" s="3019"/>
      <c r="AT149" s="3020"/>
      <c r="AU149" s="3021"/>
      <c r="AV149" s="3021"/>
      <c r="AW149" s="3010">
        <v>0</v>
      </c>
      <c r="AX149" s="3011">
        <v>0</v>
      </c>
      <c r="AY149" s="5"/>
      <c r="AZ149" s="2918"/>
      <c r="BA149" s="473">
        <v>0</v>
      </c>
      <c r="BB149" s="3058"/>
      <c r="BC149" s="473"/>
      <c r="BD149" s="2918">
        <v>0</v>
      </c>
      <c r="BE149" s="473">
        <v>0</v>
      </c>
      <c r="BF149" s="473">
        <v>0</v>
      </c>
      <c r="BG149" s="2918">
        <v>0</v>
      </c>
      <c r="BH149" s="1288">
        <v>0</v>
      </c>
      <c r="BI149" s="473">
        <v>0</v>
      </c>
      <c r="BJ149" s="1288">
        <v>0</v>
      </c>
      <c r="BK149" s="3012">
        <v>0</v>
      </c>
      <c r="BL149" s="2918">
        <v>0</v>
      </c>
      <c r="BM149" s="473">
        <v>0</v>
      </c>
      <c r="BN149" s="473">
        <v>0</v>
      </c>
      <c r="BO149" s="1288">
        <v>0</v>
      </c>
      <c r="BP149" s="473">
        <v>0</v>
      </c>
      <c r="BQ149" s="473">
        <v>0</v>
      </c>
      <c r="BR149" s="473">
        <v>0</v>
      </c>
      <c r="BS149" s="2918">
        <v>0</v>
      </c>
      <c r="BT149" s="473">
        <v>0</v>
      </c>
      <c r="BU149" s="473">
        <v>0</v>
      </c>
      <c r="BV149" s="473">
        <v>0</v>
      </c>
      <c r="BW149" s="1288">
        <v>0</v>
      </c>
      <c r="BX149" s="473">
        <v>0</v>
      </c>
      <c r="BY149" s="1612">
        <v>0</v>
      </c>
      <c r="BZ149" s="473">
        <v>0</v>
      </c>
      <c r="CA149" s="1612">
        <v>0</v>
      </c>
      <c r="CB149" s="523">
        <v>0</v>
      </c>
      <c r="CC149" s="523">
        <v>0</v>
      </c>
      <c r="CD149" s="3011">
        <v>0</v>
      </c>
      <c r="CE149" s="5"/>
      <c r="CF149" s="2918"/>
      <c r="CG149" s="473">
        <v>0</v>
      </c>
      <c r="CH149" s="3058"/>
      <c r="CI149" s="1288"/>
      <c r="CJ149" s="1612">
        <v>0</v>
      </c>
      <c r="CK149" s="1612">
        <v>0</v>
      </c>
      <c r="CL149" s="2918">
        <v>0</v>
      </c>
      <c r="CM149" s="1288">
        <v>0</v>
      </c>
      <c r="CN149" s="1612">
        <v>0</v>
      </c>
      <c r="CO149" s="1612">
        <v>0</v>
      </c>
      <c r="CP149" s="1612">
        <v>0</v>
      </c>
      <c r="CQ149" s="1612">
        <v>0</v>
      </c>
      <c r="CR149" s="1612">
        <v>0</v>
      </c>
      <c r="CS149" s="1612">
        <v>0</v>
      </c>
      <c r="CT149" s="1192">
        <v>0</v>
      </c>
      <c r="CU149" s="3011">
        <v>0</v>
      </c>
      <c r="CV149" s="5"/>
      <c r="CW149" s="5"/>
      <c r="CX149" s="2918"/>
      <c r="CY149" s="473">
        <v>0</v>
      </c>
      <c r="CZ149" s="3058"/>
      <c r="DA149" s="473"/>
      <c r="DB149" s="2918">
        <v>0</v>
      </c>
      <c r="DC149" s="473">
        <v>0</v>
      </c>
      <c r="DD149" s="473">
        <v>0</v>
      </c>
      <c r="DE149" s="2918">
        <v>0</v>
      </c>
      <c r="DF149" s="1288">
        <v>0</v>
      </c>
      <c r="DG149" s="473">
        <v>0</v>
      </c>
      <c r="DH149" s="1288">
        <v>0</v>
      </c>
      <c r="DI149" s="3012">
        <v>0</v>
      </c>
      <c r="DJ149" s="2918">
        <v>0</v>
      </c>
      <c r="DK149" s="473">
        <v>0</v>
      </c>
      <c r="DL149" s="473">
        <v>0</v>
      </c>
      <c r="DM149" s="1288">
        <v>0</v>
      </c>
      <c r="DN149" s="473">
        <v>0</v>
      </c>
      <c r="DO149" s="473">
        <v>0</v>
      </c>
      <c r="DP149" s="473">
        <v>0</v>
      </c>
      <c r="DQ149" s="2918">
        <v>0</v>
      </c>
      <c r="DR149" s="473">
        <v>0</v>
      </c>
      <c r="DS149" s="473">
        <v>0</v>
      </c>
      <c r="DT149" s="473">
        <v>0</v>
      </c>
      <c r="DU149" s="1288">
        <v>0</v>
      </c>
      <c r="DV149" s="473">
        <v>0</v>
      </c>
      <c r="DW149" s="1612">
        <v>0</v>
      </c>
      <c r="DX149" s="1612">
        <v>0</v>
      </c>
      <c r="DY149" s="1612">
        <v>0</v>
      </c>
      <c r="DZ149" s="523">
        <v>0</v>
      </c>
      <c r="EA149" s="3011">
        <v>0</v>
      </c>
      <c r="EB149" s="247"/>
      <c r="EC149" s="247"/>
      <c r="ED149" s="247"/>
      <c r="EE149" s="247"/>
      <c r="EF149" s="247"/>
      <c r="EG149" s="247"/>
      <c r="EH149" s="247"/>
      <c r="EI149" s="247"/>
      <c r="EJ149" s="247"/>
      <c r="EK149" s="247"/>
      <c r="EL149" s="247"/>
      <c r="EM149" s="247"/>
      <c r="EN149" s="247"/>
      <c r="EO149" s="247"/>
      <c r="EP149" s="247"/>
      <c r="EQ149" s="247"/>
      <c r="ER149" s="247"/>
      <c r="ES149" s="247"/>
      <c r="ET149" s="247"/>
      <c r="EU149" s="247"/>
      <c r="EV149" s="247"/>
      <c r="EW149" s="247"/>
      <c r="EX149" s="247"/>
      <c r="EY149" s="247"/>
      <c r="EZ149" s="247"/>
      <c r="FA149" s="247"/>
      <c r="FB149" s="247"/>
      <c r="FC149" s="247"/>
      <c r="FD149" s="247"/>
      <c r="FE149" s="247"/>
      <c r="FF149" s="247"/>
      <c r="FG149" s="247"/>
      <c r="FH149" s="247"/>
      <c r="FI149" s="247"/>
      <c r="FJ149" s="247"/>
      <c r="FK149" s="247"/>
    </row>
    <row r="150" spans="1:167" ht="15.6" customHeight="1">
      <c r="A150" s="1799" t="s">
        <v>5746</v>
      </c>
      <c r="B150" s="171"/>
      <c r="C150" s="171"/>
      <c r="E150" s="1287"/>
      <c r="F150" s="477"/>
      <c r="G150" s="3090"/>
      <c r="H150" s="523"/>
      <c r="I150" s="502"/>
      <c r="J150" s="477"/>
      <c r="K150" s="477"/>
      <c r="L150" s="477"/>
      <c r="M150" s="477"/>
      <c r="N150" s="523"/>
      <c r="O150" s="1612"/>
      <c r="P150" s="2990"/>
      <c r="S150" s="1287"/>
      <c r="T150" s="473">
        <v>0</v>
      </c>
      <c r="U150" s="3058"/>
      <c r="V150" s="473"/>
      <c r="W150" s="2945"/>
      <c r="X150" s="477"/>
      <c r="Y150" s="3013"/>
      <c r="Z150" s="3014"/>
      <c r="AA150" s="3015"/>
      <c r="AB150" s="3013"/>
      <c r="AC150" s="3016"/>
      <c r="AD150" s="3014"/>
      <c r="AE150" s="3016"/>
      <c r="AF150" s="3016"/>
      <c r="AG150" s="3017"/>
      <c r="AH150" s="3014"/>
      <c r="AI150" s="3014"/>
      <c r="AJ150" s="3015"/>
      <c r="AK150" s="3013"/>
      <c r="AL150" s="3014"/>
      <c r="AM150" s="3016"/>
      <c r="AN150" s="3018"/>
      <c r="AO150" s="3015"/>
      <c r="AP150" s="3015"/>
      <c r="AQ150" s="3015"/>
      <c r="AR150" s="3015"/>
      <c r="AS150" s="3019"/>
      <c r="AT150" s="3020"/>
      <c r="AU150" s="3021"/>
      <c r="AV150" s="3021"/>
      <c r="AW150" s="3010">
        <v>0</v>
      </c>
      <c r="AX150" s="3011">
        <v>0</v>
      </c>
      <c r="AY150" s="5"/>
      <c r="AZ150" s="2918"/>
      <c r="BA150" s="473">
        <v>0</v>
      </c>
      <c r="BB150" s="473"/>
      <c r="BC150" s="473"/>
      <c r="BD150" s="2918">
        <v>0</v>
      </c>
      <c r="BE150" s="473">
        <v>0</v>
      </c>
      <c r="BF150" s="473">
        <v>0</v>
      </c>
      <c r="BG150" s="2918">
        <v>0</v>
      </c>
      <c r="BH150" s="1288">
        <v>0</v>
      </c>
      <c r="BI150" s="473">
        <v>0</v>
      </c>
      <c r="BJ150" s="1288">
        <v>0</v>
      </c>
      <c r="BK150" s="3012">
        <v>0</v>
      </c>
      <c r="BL150" s="2918">
        <v>0</v>
      </c>
      <c r="BM150" s="473">
        <v>0</v>
      </c>
      <c r="BN150" s="473">
        <v>0</v>
      </c>
      <c r="BO150" s="1288">
        <v>0</v>
      </c>
      <c r="BP150" s="473">
        <v>0</v>
      </c>
      <c r="BQ150" s="473">
        <v>0</v>
      </c>
      <c r="BR150" s="473">
        <v>0</v>
      </c>
      <c r="BS150" s="2918">
        <v>0</v>
      </c>
      <c r="BT150" s="473">
        <v>0</v>
      </c>
      <c r="BU150" s="473">
        <v>0</v>
      </c>
      <c r="BV150" s="473">
        <v>0</v>
      </c>
      <c r="BW150" s="1288">
        <v>0</v>
      </c>
      <c r="BX150" s="473">
        <v>0</v>
      </c>
      <c r="BY150" s="1612">
        <v>0</v>
      </c>
      <c r="BZ150" s="473">
        <v>0</v>
      </c>
      <c r="CA150" s="1612">
        <v>0</v>
      </c>
      <c r="CB150" s="523">
        <v>0</v>
      </c>
      <c r="CC150" s="523">
        <v>0</v>
      </c>
      <c r="CD150" s="3011">
        <v>0</v>
      </c>
      <c r="CE150" s="5"/>
      <c r="CF150" s="2918"/>
      <c r="CG150" s="473">
        <v>0</v>
      </c>
      <c r="CH150" s="473"/>
      <c r="CI150" s="1288"/>
      <c r="CJ150" s="1612">
        <v>0</v>
      </c>
      <c r="CK150" s="1612">
        <v>0</v>
      </c>
      <c r="CL150" s="2918">
        <v>0</v>
      </c>
      <c r="CM150" s="1288">
        <v>0</v>
      </c>
      <c r="CN150" s="1612">
        <v>0</v>
      </c>
      <c r="CO150" s="1612">
        <v>0</v>
      </c>
      <c r="CP150" s="1612">
        <v>0</v>
      </c>
      <c r="CQ150" s="1612">
        <v>0</v>
      </c>
      <c r="CR150" s="1612">
        <v>0</v>
      </c>
      <c r="CS150" s="1612">
        <v>0</v>
      </c>
      <c r="CT150" s="1192">
        <v>0</v>
      </c>
      <c r="CU150" s="3011">
        <v>0</v>
      </c>
      <c r="CV150" s="5"/>
      <c r="CW150" s="5"/>
      <c r="CX150" s="2918"/>
      <c r="CY150" s="473">
        <v>0</v>
      </c>
      <c r="CZ150" s="473"/>
      <c r="DA150" s="473"/>
      <c r="DB150" s="2918">
        <v>0</v>
      </c>
      <c r="DC150" s="473">
        <v>0</v>
      </c>
      <c r="DD150" s="473">
        <v>0</v>
      </c>
      <c r="DE150" s="2918">
        <v>0</v>
      </c>
      <c r="DF150" s="1288">
        <v>0</v>
      </c>
      <c r="DG150" s="473">
        <v>0</v>
      </c>
      <c r="DH150" s="1288">
        <v>0</v>
      </c>
      <c r="DI150" s="3012">
        <v>0</v>
      </c>
      <c r="DJ150" s="2918">
        <v>0</v>
      </c>
      <c r="DK150" s="473">
        <v>0</v>
      </c>
      <c r="DL150" s="473">
        <v>0</v>
      </c>
      <c r="DM150" s="1288">
        <v>0</v>
      </c>
      <c r="DN150" s="473">
        <v>0</v>
      </c>
      <c r="DO150" s="473">
        <v>0</v>
      </c>
      <c r="DP150" s="473">
        <v>0</v>
      </c>
      <c r="DQ150" s="2918">
        <v>0</v>
      </c>
      <c r="DR150" s="473">
        <v>0</v>
      </c>
      <c r="DS150" s="473">
        <v>0</v>
      </c>
      <c r="DT150" s="473">
        <v>0</v>
      </c>
      <c r="DU150" s="1288">
        <v>0</v>
      </c>
      <c r="DV150" s="473">
        <v>0</v>
      </c>
      <c r="DW150" s="1612">
        <v>0</v>
      </c>
      <c r="DX150" s="1612">
        <v>0</v>
      </c>
      <c r="DY150" s="1612">
        <v>0</v>
      </c>
      <c r="DZ150" s="523">
        <v>0</v>
      </c>
      <c r="EA150" s="3011">
        <v>0</v>
      </c>
      <c r="EB150" s="247"/>
      <c r="EC150" s="247"/>
      <c r="ED150" s="247"/>
      <c r="EE150" s="247"/>
      <c r="EF150" s="247"/>
      <c r="EG150" s="247"/>
      <c r="EH150" s="247"/>
      <c r="EI150" s="247"/>
      <c r="EJ150" s="247"/>
      <c r="EK150" s="247"/>
      <c r="EL150" s="247"/>
      <c r="EM150" s="247"/>
      <c r="EN150" s="247"/>
      <c r="EO150" s="247"/>
      <c r="EP150" s="247"/>
      <c r="EQ150" s="247"/>
      <c r="ER150" s="247"/>
      <c r="ES150" s="247"/>
      <c r="ET150" s="247"/>
      <c r="EU150" s="247"/>
      <c r="EV150" s="247"/>
      <c r="EW150" s="247"/>
      <c r="EX150" s="247"/>
      <c r="EY150" s="247"/>
      <c r="EZ150" s="247"/>
      <c r="FA150" s="247"/>
      <c r="FB150" s="247"/>
      <c r="FC150" s="247"/>
      <c r="FD150" s="247"/>
      <c r="FE150" s="247"/>
      <c r="FF150" s="247"/>
      <c r="FG150" s="247"/>
      <c r="FH150" s="247"/>
      <c r="FI150" s="247"/>
      <c r="FJ150" s="247"/>
      <c r="FK150" s="247"/>
    </row>
    <row r="151" spans="1:167" ht="15.6" customHeight="1">
      <c r="A151" s="1799" t="s">
        <v>5746</v>
      </c>
      <c r="B151" s="171"/>
      <c r="C151" s="171"/>
      <c r="E151" s="1287"/>
      <c r="F151" s="477"/>
      <c r="G151" s="3090"/>
      <c r="H151" s="1288"/>
      <c r="I151" s="502"/>
      <c r="J151" s="477"/>
      <c r="K151" s="477"/>
      <c r="L151" s="477"/>
      <c r="M151" s="477"/>
      <c r="N151" s="523"/>
      <c r="O151" s="1612"/>
      <c r="P151" s="2990"/>
      <c r="S151" s="1287"/>
      <c r="T151" s="473">
        <v>0</v>
      </c>
      <c r="U151" s="3058"/>
      <c r="V151" s="473"/>
      <c r="W151" s="2945"/>
      <c r="X151" s="477"/>
      <c r="Y151" s="3035"/>
      <c r="Z151" s="3036"/>
      <c r="AA151" s="3036"/>
      <c r="AB151" s="3035"/>
      <c r="AC151" s="3037"/>
      <c r="AD151" s="3036"/>
      <c r="AE151" s="3037"/>
      <c r="AF151" s="3037"/>
      <c r="AG151" s="3036"/>
      <c r="AH151" s="3036"/>
      <c r="AI151" s="3036"/>
      <c r="AJ151" s="3036"/>
      <c r="AK151" s="3035"/>
      <c r="AL151" s="3036"/>
      <c r="AM151" s="3037"/>
      <c r="AN151" s="3036"/>
      <c r="AO151" s="3036"/>
      <c r="AP151" s="3036"/>
      <c r="AQ151" s="3036"/>
      <c r="AR151" s="3036"/>
      <c r="AS151" s="3035"/>
      <c r="AT151" s="2795"/>
      <c r="AU151" s="3037"/>
      <c r="AV151" s="3037"/>
      <c r="AW151" s="3010">
        <v>0</v>
      </c>
      <c r="AX151" s="3011">
        <v>0</v>
      </c>
      <c r="AY151" s="5"/>
      <c r="AZ151" s="2918"/>
      <c r="BA151" s="473">
        <v>0</v>
      </c>
      <c r="BB151" s="473"/>
      <c r="BC151" s="473"/>
      <c r="BD151" s="2918">
        <v>0</v>
      </c>
      <c r="BE151" s="473">
        <v>0</v>
      </c>
      <c r="BF151" s="473">
        <v>0</v>
      </c>
      <c r="BG151" s="2918">
        <v>0</v>
      </c>
      <c r="BH151" s="1288">
        <v>0</v>
      </c>
      <c r="BI151" s="473">
        <v>0</v>
      </c>
      <c r="BJ151" s="1288">
        <v>0</v>
      </c>
      <c r="BK151" s="3012">
        <v>0</v>
      </c>
      <c r="BL151" s="2918">
        <v>0</v>
      </c>
      <c r="BM151" s="473">
        <v>0</v>
      </c>
      <c r="BN151" s="473">
        <v>0</v>
      </c>
      <c r="BO151" s="1288">
        <v>0</v>
      </c>
      <c r="BP151" s="473">
        <v>0</v>
      </c>
      <c r="BQ151" s="473">
        <v>0</v>
      </c>
      <c r="BR151" s="473">
        <v>0</v>
      </c>
      <c r="BS151" s="2918">
        <v>0</v>
      </c>
      <c r="BT151" s="473">
        <v>0</v>
      </c>
      <c r="BU151" s="473">
        <v>0</v>
      </c>
      <c r="BV151" s="473">
        <v>0</v>
      </c>
      <c r="BW151" s="1288">
        <v>0</v>
      </c>
      <c r="BX151" s="473">
        <v>0</v>
      </c>
      <c r="BY151" s="1612">
        <v>0</v>
      </c>
      <c r="BZ151" s="473">
        <v>0</v>
      </c>
      <c r="CA151" s="1612">
        <v>0</v>
      </c>
      <c r="CB151" s="523">
        <v>0</v>
      </c>
      <c r="CC151" s="523">
        <v>0</v>
      </c>
      <c r="CD151" s="3011">
        <v>0</v>
      </c>
      <c r="CE151" s="5"/>
      <c r="CF151" s="2918"/>
      <c r="CG151" s="473">
        <v>0</v>
      </c>
      <c r="CH151" s="473"/>
      <c r="CI151" s="1288"/>
      <c r="CJ151" s="1612">
        <v>0</v>
      </c>
      <c r="CK151" s="1612">
        <v>0</v>
      </c>
      <c r="CL151" s="2918">
        <v>0</v>
      </c>
      <c r="CM151" s="1288">
        <v>0</v>
      </c>
      <c r="CN151" s="1612">
        <v>0</v>
      </c>
      <c r="CO151" s="1612">
        <v>0</v>
      </c>
      <c r="CP151" s="1612">
        <v>0</v>
      </c>
      <c r="CQ151" s="1612">
        <v>0</v>
      </c>
      <c r="CR151" s="1612">
        <v>0</v>
      </c>
      <c r="CS151" s="1612">
        <v>0</v>
      </c>
      <c r="CT151" s="1192">
        <v>0</v>
      </c>
      <c r="CU151" s="3011">
        <v>0</v>
      </c>
      <c r="CV151" s="5"/>
      <c r="CW151" s="5"/>
      <c r="CX151" s="2918"/>
      <c r="CY151" s="473">
        <v>0</v>
      </c>
      <c r="CZ151" s="473"/>
      <c r="DA151" s="473"/>
      <c r="DB151" s="2918">
        <v>0</v>
      </c>
      <c r="DC151" s="473">
        <v>0</v>
      </c>
      <c r="DD151" s="473">
        <v>0</v>
      </c>
      <c r="DE151" s="2918">
        <v>0</v>
      </c>
      <c r="DF151" s="1288">
        <v>0</v>
      </c>
      <c r="DG151" s="473">
        <v>0</v>
      </c>
      <c r="DH151" s="1288">
        <v>0</v>
      </c>
      <c r="DI151" s="3012">
        <v>0</v>
      </c>
      <c r="DJ151" s="2918">
        <v>0</v>
      </c>
      <c r="DK151" s="473">
        <v>0</v>
      </c>
      <c r="DL151" s="473">
        <v>0</v>
      </c>
      <c r="DM151" s="1288">
        <v>0</v>
      </c>
      <c r="DN151" s="473">
        <v>0</v>
      </c>
      <c r="DO151" s="473">
        <v>0</v>
      </c>
      <c r="DP151" s="473">
        <v>0</v>
      </c>
      <c r="DQ151" s="2918">
        <v>0</v>
      </c>
      <c r="DR151" s="473">
        <v>0</v>
      </c>
      <c r="DS151" s="473">
        <v>0</v>
      </c>
      <c r="DT151" s="473">
        <v>0</v>
      </c>
      <c r="DU151" s="1288">
        <v>0</v>
      </c>
      <c r="DV151" s="473">
        <v>0</v>
      </c>
      <c r="DW151" s="1612">
        <v>0</v>
      </c>
      <c r="DX151" s="1612">
        <v>0</v>
      </c>
      <c r="DY151" s="1612">
        <v>0</v>
      </c>
      <c r="DZ151" s="523">
        <v>0</v>
      </c>
      <c r="EA151" s="3011">
        <v>0</v>
      </c>
      <c r="EB151" s="247"/>
      <c r="EC151" s="247"/>
      <c r="ED151" s="247"/>
      <c r="EE151" s="247"/>
      <c r="EF151" s="247"/>
      <c r="EG151" s="247"/>
      <c r="EH151" s="247"/>
      <c r="EI151" s="247"/>
      <c r="EJ151" s="247"/>
      <c r="EK151" s="247"/>
      <c r="EL151" s="247"/>
      <c r="EM151" s="247"/>
      <c r="EN151" s="247"/>
      <c r="EO151" s="247"/>
      <c r="EP151" s="247"/>
      <c r="EQ151" s="247"/>
      <c r="ER151" s="247"/>
      <c r="ES151" s="247"/>
      <c r="ET151" s="247"/>
      <c r="EU151" s="247"/>
      <c r="EV151" s="247"/>
      <c r="EW151" s="247"/>
      <c r="EX151" s="247"/>
      <c r="EY151" s="247"/>
      <c r="EZ151" s="247"/>
      <c r="FA151" s="247"/>
      <c r="FB151" s="247"/>
      <c r="FC151" s="247"/>
      <c r="FD151" s="247"/>
      <c r="FE151" s="247"/>
      <c r="FF151" s="247"/>
      <c r="FG151" s="247"/>
      <c r="FH151" s="247"/>
      <c r="FI151" s="247"/>
      <c r="FJ151" s="247"/>
      <c r="FK151" s="247"/>
    </row>
    <row r="152" spans="1:167" ht="15.6" customHeight="1">
      <c r="A152" s="1799" t="s">
        <v>5746</v>
      </c>
      <c r="B152" s="171"/>
      <c r="C152" s="171"/>
      <c r="E152" s="1287"/>
      <c r="F152" s="473"/>
      <c r="G152" s="3058"/>
      <c r="H152" s="1288"/>
      <c r="I152" s="502"/>
      <c r="J152" s="477"/>
      <c r="K152" s="477"/>
      <c r="L152" s="477"/>
      <c r="M152" s="477"/>
      <c r="N152" s="523"/>
      <c r="O152" s="1612"/>
      <c r="P152" s="2990"/>
      <c r="S152" s="1287"/>
      <c r="T152" s="473"/>
      <c r="U152" s="3058">
        <v>0</v>
      </c>
      <c r="V152" s="473"/>
      <c r="W152" s="2945"/>
      <c r="X152" s="477"/>
      <c r="Y152" s="3013"/>
      <c r="Z152" s="3014"/>
      <c r="AA152" s="3015"/>
      <c r="AB152" s="3013"/>
      <c r="AC152" s="3016"/>
      <c r="AD152" s="3014"/>
      <c r="AE152" s="3016"/>
      <c r="AF152" s="3016"/>
      <c r="AG152" s="3017"/>
      <c r="AH152" s="3014"/>
      <c r="AI152" s="3014"/>
      <c r="AJ152" s="3015"/>
      <c r="AK152" s="3013"/>
      <c r="AL152" s="3014"/>
      <c r="AM152" s="3016"/>
      <c r="AN152" s="3018"/>
      <c r="AO152" s="3015"/>
      <c r="AP152" s="3015"/>
      <c r="AQ152" s="3015"/>
      <c r="AR152" s="3015"/>
      <c r="AS152" s="3019"/>
      <c r="AT152" s="3020"/>
      <c r="AU152" s="3021"/>
      <c r="AV152" s="3021"/>
      <c r="AW152" s="3010">
        <v>0</v>
      </c>
      <c r="AX152" s="3011">
        <v>0</v>
      </c>
      <c r="AY152" s="5"/>
      <c r="AZ152" s="2918"/>
      <c r="BA152" s="473">
        <v>0</v>
      </c>
      <c r="BB152" s="3058"/>
      <c r="BC152" s="473"/>
      <c r="BD152" s="2918">
        <v>0</v>
      </c>
      <c r="BE152" s="473">
        <v>0</v>
      </c>
      <c r="BF152" s="473">
        <v>0</v>
      </c>
      <c r="BG152" s="2918">
        <v>0</v>
      </c>
      <c r="BH152" s="1288">
        <v>0</v>
      </c>
      <c r="BI152" s="473">
        <v>0</v>
      </c>
      <c r="BJ152" s="1288">
        <v>0</v>
      </c>
      <c r="BK152" s="3012">
        <v>0</v>
      </c>
      <c r="BL152" s="2918">
        <v>0</v>
      </c>
      <c r="BM152" s="473">
        <v>0</v>
      </c>
      <c r="BN152" s="473">
        <v>0</v>
      </c>
      <c r="BO152" s="1288">
        <v>0</v>
      </c>
      <c r="BP152" s="473">
        <v>0</v>
      </c>
      <c r="BQ152" s="473">
        <v>0</v>
      </c>
      <c r="BR152" s="473">
        <v>0</v>
      </c>
      <c r="BS152" s="2918">
        <v>0</v>
      </c>
      <c r="BT152" s="473">
        <v>0</v>
      </c>
      <c r="BU152" s="473">
        <v>0</v>
      </c>
      <c r="BV152" s="473">
        <v>0</v>
      </c>
      <c r="BW152" s="1288">
        <v>0</v>
      </c>
      <c r="BX152" s="473">
        <v>0</v>
      </c>
      <c r="BY152" s="1612">
        <v>0</v>
      </c>
      <c r="BZ152" s="473">
        <v>0</v>
      </c>
      <c r="CA152" s="1612">
        <v>0</v>
      </c>
      <c r="CB152" s="523">
        <v>0</v>
      </c>
      <c r="CC152" s="523">
        <v>0</v>
      </c>
      <c r="CD152" s="3011">
        <v>0</v>
      </c>
      <c r="CE152" s="5"/>
      <c r="CF152" s="2918"/>
      <c r="CG152" s="473">
        <v>0</v>
      </c>
      <c r="CH152" s="3058"/>
      <c r="CI152" s="1288"/>
      <c r="CJ152" s="1612">
        <v>0</v>
      </c>
      <c r="CK152" s="1612">
        <v>0</v>
      </c>
      <c r="CL152" s="2918">
        <v>0</v>
      </c>
      <c r="CM152" s="1288">
        <v>0</v>
      </c>
      <c r="CN152" s="1612">
        <v>0</v>
      </c>
      <c r="CO152" s="1612">
        <v>0</v>
      </c>
      <c r="CP152" s="1612">
        <v>0</v>
      </c>
      <c r="CQ152" s="1612">
        <v>0</v>
      </c>
      <c r="CR152" s="1612">
        <v>0</v>
      </c>
      <c r="CS152" s="1612">
        <v>0</v>
      </c>
      <c r="CT152" s="1192">
        <v>0</v>
      </c>
      <c r="CU152" s="3011">
        <v>0</v>
      </c>
      <c r="CV152" s="5"/>
      <c r="CW152" s="5"/>
      <c r="CX152" s="2918"/>
      <c r="CY152" s="473">
        <v>0</v>
      </c>
      <c r="CZ152" s="3058"/>
      <c r="DA152" s="473"/>
      <c r="DB152" s="2918">
        <v>0</v>
      </c>
      <c r="DC152" s="473">
        <v>0</v>
      </c>
      <c r="DD152" s="473">
        <v>0</v>
      </c>
      <c r="DE152" s="2918">
        <v>0</v>
      </c>
      <c r="DF152" s="1288">
        <v>0</v>
      </c>
      <c r="DG152" s="473">
        <v>0</v>
      </c>
      <c r="DH152" s="1288">
        <v>0</v>
      </c>
      <c r="DI152" s="3012">
        <v>0</v>
      </c>
      <c r="DJ152" s="2918">
        <v>0</v>
      </c>
      <c r="DK152" s="473">
        <v>0</v>
      </c>
      <c r="DL152" s="473">
        <v>0</v>
      </c>
      <c r="DM152" s="1288">
        <v>0</v>
      </c>
      <c r="DN152" s="473">
        <v>0</v>
      </c>
      <c r="DO152" s="473">
        <v>0</v>
      </c>
      <c r="DP152" s="473">
        <v>0</v>
      </c>
      <c r="DQ152" s="2918">
        <v>0</v>
      </c>
      <c r="DR152" s="473">
        <v>0</v>
      </c>
      <c r="DS152" s="473">
        <v>0</v>
      </c>
      <c r="DT152" s="473">
        <v>0</v>
      </c>
      <c r="DU152" s="1288">
        <v>0</v>
      </c>
      <c r="DV152" s="473">
        <v>0</v>
      </c>
      <c r="DW152" s="1612">
        <v>0</v>
      </c>
      <c r="DX152" s="1612">
        <v>0</v>
      </c>
      <c r="DY152" s="1612">
        <v>0</v>
      </c>
      <c r="DZ152" s="523">
        <v>0</v>
      </c>
      <c r="EA152" s="3011">
        <v>0</v>
      </c>
      <c r="EB152" s="247"/>
      <c r="EC152" s="247"/>
      <c r="ED152" s="247"/>
      <c r="EE152" s="247"/>
      <c r="EF152" s="247"/>
      <c r="EG152" s="247"/>
      <c r="EH152" s="247"/>
      <c r="EI152" s="247"/>
      <c r="EJ152" s="247"/>
      <c r="EK152" s="247"/>
      <c r="EL152" s="247"/>
      <c r="EM152" s="247"/>
      <c r="EN152" s="247"/>
      <c r="EO152" s="247"/>
      <c r="EP152" s="247"/>
      <c r="EQ152" s="247"/>
      <c r="ER152" s="247"/>
      <c r="ES152" s="247"/>
      <c r="ET152" s="247"/>
      <c r="EU152" s="247"/>
      <c r="EV152" s="247"/>
      <c r="EW152" s="247"/>
      <c r="EX152" s="247"/>
      <c r="EY152" s="247"/>
      <c r="EZ152" s="247"/>
      <c r="FA152" s="247"/>
      <c r="FB152" s="247"/>
      <c r="FC152" s="247"/>
      <c r="FD152" s="247"/>
      <c r="FE152" s="247"/>
      <c r="FF152" s="247"/>
      <c r="FG152" s="247"/>
      <c r="FH152" s="247"/>
      <c r="FI152" s="247"/>
      <c r="FJ152" s="247"/>
      <c r="FK152" s="247"/>
    </row>
    <row r="153" spans="1:167" ht="15.6" customHeight="1">
      <c r="A153" s="1799" t="s">
        <v>5746</v>
      </c>
      <c r="B153" s="171"/>
      <c r="C153" s="171"/>
      <c r="E153" s="1287"/>
      <c r="F153" s="473"/>
      <c r="G153" s="3058"/>
      <c r="H153" s="1288"/>
      <c r="I153" s="502"/>
      <c r="J153" s="477"/>
      <c r="K153" s="477"/>
      <c r="L153" s="477"/>
      <c r="M153" s="477"/>
      <c r="N153" s="523"/>
      <c r="O153" s="1612"/>
      <c r="P153" s="2990"/>
      <c r="S153" s="1287"/>
      <c r="T153" s="473"/>
      <c r="U153" s="3058">
        <v>0</v>
      </c>
      <c r="V153" s="473"/>
      <c r="W153" s="2945"/>
      <c r="X153" s="477"/>
      <c r="Y153" s="3013"/>
      <c r="Z153" s="3014"/>
      <c r="AA153" s="3015"/>
      <c r="AB153" s="3013"/>
      <c r="AC153" s="3016"/>
      <c r="AD153" s="3014"/>
      <c r="AE153" s="3016"/>
      <c r="AF153" s="3016"/>
      <c r="AG153" s="3017"/>
      <c r="AH153" s="3014"/>
      <c r="AI153" s="3014"/>
      <c r="AJ153" s="3015"/>
      <c r="AK153" s="3013"/>
      <c r="AL153" s="3014"/>
      <c r="AM153" s="3016"/>
      <c r="AN153" s="3018"/>
      <c r="AO153" s="3015"/>
      <c r="AP153" s="3015"/>
      <c r="AQ153" s="3015"/>
      <c r="AR153" s="3015"/>
      <c r="AS153" s="3019"/>
      <c r="AT153" s="3020"/>
      <c r="AU153" s="3021"/>
      <c r="AV153" s="3021"/>
      <c r="AW153" s="3010">
        <v>0</v>
      </c>
      <c r="AX153" s="3011">
        <v>0</v>
      </c>
      <c r="AY153" s="5"/>
      <c r="AZ153" s="2918"/>
      <c r="BA153" s="473">
        <v>0</v>
      </c>
      <c r="BB153" s="3058"/>
      <c r="BC153" s="473"/>
      <c r="BD153" s="2918">
        <v>0</v>
      </c>
      <c r="BE153" s="473">
        <v>0</v>
      </c>
      <c r="BF153" s="473">
        <v>0</v>
      </c>
      <c r="BG153" s="2918">
        <v>0</v>
      </c>
      <c r="BH153" s="1288">
        <v>0</v>
      </c>
      <c r="BI153" s="473">
        <v>0</v>
      </c>
      <c r="BJ153" s="1288">
        <v>0</v>
      </c>
      <c r="BK153" s="3012">
        <v>0</v>
      </c>
      <c r="BL153" s="2918">
        <v>0</v>
      </c>
      <c r="BM153" s="473">
        <v>0</v>
      </c>
      <c r="BN153" s="473">
        <v>0</v>
      </c>
      <c r="BO153" s="1288">
        <v>0</v>
      </c>
      <c r="BP153" s="473">
        <v>0</v>
      </c>
      <c r="BQ153" s="473">
        <v>0</v>
      </c>
      <c r="BR153" s="473">
        <v>0</v>
      </c>
      <c r="BS153" s="2918">
        <v>0</v>
      </c>
      <c r="BT153" s="473">
        <v>0</v>
      </c>
      <c r="BU153" s="473">
        <v>0</v>
      </c>
      <c r="BV153" s="473">
        <v>0</v>
      </c>
      <c r="BW153" s="1288">
        <v>0</v>
      </c>
      <c r="BX153" s="473">
        <v>0</v>
      </c>
      <c r="BY153" s="1612">
        <v>0</v>
      </c>
      <c r="BZ153" s="473">
        <v>0</v>
      </c>
      <c r="CA153" s="1612">
        <v>0</v>
      </c>
      <c r="CB153" s="523">
        <v>0</v>
      </c>
      <c r="CC153" s="523">
        <v>0</v>
      </c>
      <c r="CD153" s="3011">
        <v>0</v>
      </c>
      <c r="CE153" s="5"/>
      <c r="CF153" s="2918"/>
      <c r="CG153" s="473">
        <v>0</v>
      </c>
      <c r="CH153" s="3058"/>
      <c r="CI153" s="1288"/>
      <c r="CJ153" s="1612">
        <v>0</v>
      </c>
      <c r="CK153" s="1612">
        <v>0</v>
      </c>
      <c r="CL153" s="2918">
        <v>0</v>
      </c>
      <c r="CM153" s="1288">
        <v>0</v>
      </c>
      <c r="CN153" s="1612">
        <v>0</v>
      </c>
      <c r="CO153" s="1612">
        <v>0</v>
      </c>
      <c r="CP153" s="1612">
        <v>0</v>
      </c>
      <c r="CQ153" s="1612">
        <v>0</v>
      </c>
      <c r="CR153" s="1612">
        <v>0</v>
      </c>
      <c r="CS153" s="1612">
        <v>0</v>
      </c>
      <c r="CT153" s="1192">
        <v>0</v>
      </c>
      <c r="CU153" s="3011">
        <v>0</v>
      </c>
      <c r="CV153" s="5"/>
      <c r="CW153" s="5"/>
      <c r="CX153" s="2918"/>
      <c r="CY153" s="473">
        <v>0</v>
      </c>
      <c r="CZ153" s="3058"/>
      <c r="DA153" s="473"/>
      <c r="DB153" s="2918">
        <v>0</v>
      </c>
      <c r="DC153" s="473">
        <v>0</v>
      </c>
      <c r="DD153" s="473">
        <v>0</v>
      </c>
      <c r="DE153" s="2918">
        <v>0</v>
      </c>
      <c r="DF153" s="1288">
        <v>0</v>
      </c>
      <c r="DG153" s="473">
        <v>0</v>
      </c>
      <c r="DH153" s="1288">
        <v>0</v>
      </c>
      <c r="DI153" s="3012">
        <v>0</v>
      </c>
      <c r="DJ153" s="2918">
        <v>0</v>
      </c>
      <c r="DK153" s="473">
        <v>0</v>
      </c>
      <c r="DL153" s="473">
        <v>0</v>
      </c>
      <c r="DM153" s="1288">
        <v>0</v>
      </c>
      <c r="DN153" s="473">
        <v>0</v>
      </c>
      <c r="DO153" s="473">
        <v>0</v>
      </c>
      <c r="DP153" s="473">
        <v>0</v>
      </c>
      <c r="DQ153" s="2918">
        <v>0</v>
      </c>
      <c r="DR153" s="473">
        <v>0</v>
      </c>
      <c r="DS153" s="473">
        <v>0</v>
      </c>
      <c r="DT153" s="473">
        <v>0</v>
      </c>
      <c r="DU153" s="1288">
        <v>0</v>
      </c>
      <c r="DV153" s="473">
        <v>0</v>
      </c>
      <c r="DW153" s="1612">
        <v>0</v>
      </c>
      <c r="DX153" s="1612">
        <v>0</v>
      </c>
      <c r="DY153" s="1612">
        <v>0</v>
      </c>
      <c r="DZ153" s="523">
        <v>0</v>
      </c>
      <c r="EA153" s="3011">
        <v>0</v>
      </c>
      <c r="EB153" s="247"/>
      <c r="EC153" s="247"/>
      <c r="ED153" s="247"/>
      <c r="EE153" s="247"/>
      <c r="EF153" s="247"/>
      <c r="EG153" s="247"/>
      <c r="EH153" s="247"/>
      <c r="EI153" s="247"/>
      <c r="EJ153" s="247"/>
      <c r="EK153" s="247"/>
      <c r="EL153" s="247"/>
      <c r="EM153" s="247"/>
      <c r="EN153" s="247"/>
      <c r="EO153" s="247"/>
      <c r="EP153" s="247"/>
      <c r="EQ153" s="247"/>
      <c r="ER153" s="247"/>
      <c r="ES153" s="247"/>
      <c r="ET153" s="247"/>
      <c r="EU153" s="247"/>
      <c r="EV153" s="247"/>
      <c r="EW153" s="247"/>
      <c r="EX153" s="247"/>
      <c r="EY153" s="247"/>
      <c r="EZ153" s="247"/>
      <c r="FA153" s="247"/>
      <c r="FB153" s="247"/>
      <c r="FC153" s="247"/>
      <c r="FD153" s="247"/>
      <c r="FE153" s="247"/>
      <c r="FF153" s="247"/>
      <c r="FG153" s="247"/>
      <c r="FH153" s="247"/>
      <c r="FI153" s="247"/>
      <c r="FJ153" s="247"/>
      <c r="FK153" s="247"/>
    </row>
    <row r="154" spans="1:167" ht="15.6" customHeight="1">
      <c r="A154" s="1799" t="s">
        <v>5746</v>
      </c>
      <c r="B154" s="171"/>
      <c r="C154" s="171"/>
      <c r="E154" s="1287"/>
      <c r="F154" s="477"/>
      <c r="G154" s="3090"/>
      <c r="H154" s="1288"/>
      <c r="I154" s="502"/>
      <c r="J154" s="477"/>
      <c r="K154" s="477"/>
      <c r="L154" s="477"/>
      <c r="M154" s="477"/>
      <c r="N154" s="523"/>
      <c r="O154" s="1612"/>
      <c r="P154" s="2990"/>
      <c r="S154" s="1287"/>
      <c r="T154" s="473">
        <v>0</v>
      </c>
      <c r="U154" s="3058"/>
      <c r="V154" s="473"/>
      <c r="W154" s="2945"/>
      <c r="X154" s="477"/>
      <c r="Y154" s="3013"/>
      <c r="Z154" s="3014"/>
      <c r="AA154" s="3015"/>
      <c r="AB154" s="3013"/>
      <c r="AC154" s="3016"/>
      <c r="AD154" s="3014"/>
      <c r="AE154" s="3016"/>
      <c r="AF154" s="3016"/>
      <c r="AG154" s="3017"/>
      <c r="AH154" s="3014"/>
      <c r="AI154" s="3014"/>
      <c r="AJ154" s="3015"/>
      <c r="AK154" s="3013"/>
      <c r="AL154" s="3014"/>
      <c r="AM154" s="3016"/>
      <c r="AN154" s="3018"/>
      <c r="AO154" s="3015"/>
      <c r="AP154" s="3015"/>
      <c r="AQ154" s="3015"/>
      <c r="AR154" s="3015"/>
      <c r="AS154" s="3019"/>
      <c r="AT154" s="3020"/>
      <c r="AU154" s="3021"/>
      <c r="AV154" s="3021"/>
      <c r="AW154" s="3010">
        <v>0</v>
      </c>
      <c r="AX154" s="3011">
        <v>0</v>
      </c>
      <c r="AY154" s="5"/>
      <c r="AZ154" s="2918"/>
      <c r="BA154" s="473">
        <v>0</v>
      </c>
      <c r="BB154" s="3058"/>
      <c r="BC154" s="473"/>
      <c r="BD154" s="2918">
        <v>0</v>
      </c>
      <c r="BE154" s="473">
        <v>0</v>
      </c>
      <c r="BF154" s="473">
        <v>0</v>
      </c>
      <c r="BG154" s="2918">
        <v>0</v>
      </c>
      <c r="BH154" s="1288">
        <v>0</v>
      </c>
      <c r="BI154" s="473">
        <v>0</v>
      </c>
      <c r="BJ154" s="1288">
        <v>0</v>
      </c>
      <c r="BK154" s="3012">
        <v>0</v>
      </c>
      <c r="BL154" s="2918">
        <v>0</v>
      </c>
      <c r="BM154" s="473">
        <v>0</v>
      </c>
      <c r="BN154" s="473">
        <v>0</v>
      </c>
      <c r="BO154" s="1288">
        <v>0</v>
      </c>
      <c r="BP154" s="473">
        <v>0</v>
      </c>
      <c r="BQ154" s="473">
        <v>0</v>
      </c>
      <c r="BR154" s="473">
        <v>0</v>
      </c>
      <c r="BS154" s="2918">
        <v>0</v>
      </c>
      <c r="BT154" s="473">
        <v>0</v>
      </c>
      <c r="BU154" s="473">
        <v>0</v>
      </c>
      <c r="BV154" s="473">
        <v>0</v>
      </c>
      <c r="BW154" s="1288">
        <v>0</v>
      </c>
      <c r="BX154" s="473">
        <v>0</v>
      </c>
      <c r="BY154" s="1612">
        <v>0</v>
      </c>
      <c r="BZ154" s="473">
        <v>0</v>
      </c>
      <c r="CA154" s="1612">
        <v>0</v>
      </c>
      <c r="CB154" s="523">
        <v>0</v>
      </c>
      <c r="CC154" s="523">
        <v>0</v>
      </c>
      <c r="CD154" s="3011">
        <v>0</v>
      </c>
      <c r="CE154" s="5"/>
      <c r="CF154" s="2918"/>
      <c r="CG154" s="473">
        <v>0</v>
      </c>
      <c r="CH154" s="3058"/>
      <c r="CI154" s="1288"/>
      <c r="CJ154" s="1612">
        <v>0</v>
      </c>
      <c r="CK154" s="1612">
        <v>0</v>
      </c>
      <c r="CL154" s="2918">
        <v>0</v>
      </c>
      <c r="CM154" s="1288">
        <v>0</v>
      </c>
      <c r="CN154" s="1612">
        <v>0</v>
      </c>
      <c r="CO154" s="1612">
        <v>0</v>
      </c>
      <c r="CP154" s="1612">
        <v>0</v>
      </c>
      <c r="CQ154" s="1612">
        <v>0</v>
      </c>
      <c r="CR154" s="1612">
        <v>0</v>
      </c>
      <c r="CS154" s="1612">
        <v>0</v>
      </c>
      <c r="CT154" s="1192">
        <v>0</v>
      </c>
      <c r="CU154" s="3011">
        <v>0</v>
      </c>
      <c r="CV154" s="5"/>
      <c r="CW154" s="5"/>
      <c r="CX154" s="2918"/>
      <c r="CY154" s="473">
        <v>0</v>
      </c>
      <c r="CZ154" s="3058"/>
      <c r="DA154" s="473"/>
      <c r="DB154" s="2918">
        <v>0</v>
      </c>
      <c r="DC154" s="473">
        <v>0</v>
      </c>
      <c r="DD154" s="473">
        <v>0</v>
      </c>
      <c r="DE154" s="2918">
        <v>0</v>
      </c>
      <c r="DF154" s="1288">
        <v>0</v>
      </c>
      <c r="DG154" s="473">
        <v>0</v>
      </c>
      <c r="DH154" s="1288">
        <v>0</v>
      </c>
      <c r="DI154" s="3012">
        <v>0</v>
      </c>
      <c r="DJ154" s="2918">
        <v>0</v>
      </c>
      <c r="DK154" s="473">
        <v>0</v>
      </c>
      <c r="DL154" s="473">
        <v>0</v>
      </c>
      <c r="DM154" s="1288">
        <v>0</v>
      </c>
      <c r="DN154" s="473">
        <v>0</v>
      </c>
      <c r="DO154" s="473">
        <v>0</v>
      </c>
      <c r="DP154" s="473">
        <v>0</v>
      </c>
      <c r="DQ154" s="2918">
        <v>0</v>
      </c>
      <c r="DR154" s="473">
        <v>0</v>
      </c>
      <c r="DS154" s="473">
        <v>0</v>
      </c>
      <c r="DT154" s="473">
        <v>0</v>
      </c>
      <c r="DU154" s="1288">
        <v>0</v>
      </c>
      <c r="DV154" s="473">
        <v>0</v>
      </c>
      <c r="DW154" s="1612">
        <v>0</v>
      </c>
      <c r="DX154" s="1612">
        <v>0</v>
      </c>
      <c r="DY154" s="1612">
        <v>0</v>
      </c>
      <c r="DZ154" s="523">
        <v>0</v>
      </c>
      <c r="EA154" s="3011">
        <v>0</v>
      </c>
      <c r="EB154" s="247"/>
      <c r="EC154" s="247"/>
      <c r="ED154" s="247"/>
      <c r="EE154" s="247"/>
      <c r="EF154" s="247"/>
      <c r="EG154" s="247"/>
      <c r="EH154" s="247"/>
      <c r="EI154" s="247"/>
      <c r="EJ154" s="247"/>
      <c r="EK154" s="247"/>
      <c r="EL154" s="247"/>
      <c r="EM154" s="247"/>
      <c r="EN154" s="247"/>
      <c r="EO154" s="247"/>
      <c r="EP154" s="247"/>
      <c r="EQ154" s="247"/>
      <c r="ER154" s="247"/>
      <c r="ES154" s="247"/>
      <c r="ET154" s="247"/>
      <c r="EU154" s="247"/>
      <c r="EV154" s="247"/>
      <c r="EW154" s="247"/>
      <c r="EX154" s="247"/>
      <c r="EY154" s="247"/>
      <c r="EZ154" s="247"/>
      <c r="FA154" s="247"/>
      <c r="FB154" s="247"/>
      <c r="FC154" s="247"/>
      <c r="FD154" s="247"/>
      <c r="FE154" s="247"/>
      <c r="FF154" s="247"/>
      <c r="FG154" s="247"/>
      <c r="FH154" s="247"/>
      <c r="FI154" s="247"/>
      <c r="FJ154" s="247"/>
      <c r="FK154" s="247"/>
    </row>
    <row r="155" spans="1:167" ht="15.6" customHeight="1">
      <c r="A155" s="1799" t="s">
        <v>1403</v>
      </c>
      <c r="B155" s="171"/>
      <c r="C155" s="171"/>
      <c r="E155" s="1287"/>
      <c r="F155" s="473"/>
      <c r="G155" s="473"/>
      <c r="H155" s="1288" t="s">
        <v>5760</v>
      </c>
      <c r="I155" s="2889">
        <v>149774389.60078663</v>
      </c>
      <c r="J155" s="486">
        <v>18892950</v>
      </c>
      <c r="K155" s="486">
        <v>12964517</v>
      </c>
      <c r="L155" s="486">
        <v>19376000</v>
      </c>
      <c r="M155" s="486">
        <v>25399417</v>
      </c>
      <c r="N155" s="431">
        <v>-10252058.265199997</v>
      </c>
      <c r="O155" s="2190">
        <v>216155215.33558664</v>
      </c>
      <c r="P155" s="2990"/>
      <c r="S155" s="1287"/>
      <c r="T155" s="473"/>
      <c r="U155" s="473"/>
      <c r="V155" s="473"/>
      <c r="W155" s="2945"/>
      <c r="X155" s="477"/>
      <c r="Y155" s="3035"/>
      <c r="Z155" s="3036"/>
      <c r="AA155" s="3036"/>
      <c r="AB155" s="3035"/>
      <c r="AC155" s="3037"/>
      <c r="AD155" s="3036"/>
      <c r="AE155" s="3037"/>
      <c r="AF155" s="3037"/>
      <c r="AG155" s="3036"/>
      <c r="AH155" s="3036"/>
      <c r="AI155" s="3036"/>
      <c r="AJ155" s="3036"/>
      <c r="AK155" s="3035"/>
      <c r="AL155" s="3036"/>
      <c r="AM155" s="3037"/>
      <c r="AN155" s="3036"/>
      <c r="AO155" s="3036"/>
      <c r="AP155" s="3036"/>
      <c r="AQ155" s="3036"/>
      <c r="AR155" s="3036"/>
      <c r="AS155" s="3035"/>
      <c r="AT155" s="2795"/>
      <c r="AU155" s="3037"/>
      <c r="AV155" s="3037"/>
      <c r="AW155" s="3010">
        <v>0</v>
      </c>
      <c r="AX155" s="3011">
        <v>0</v>
      </c>
      <c r="AY155" s="5"/>
      <c r="AZ155" s="2918"/>
      <c r="BA155" s="473"/>
      <c r="BB155" s="473"/>
      <c r="BC155" s="473" t="s">
        <v>5760</v>
      </c>
      <c r="BD155" s="2889">
        <v>4009292.6625636057</v>
      </c>
      <c r="BE155" s="486">
        <v>4009292.6625636057</v>
      </c>
      <c r="BF155" s="486">
        <v>4037724.9425636055</v>
      </c>
      <c r="BG155" s="2889">
        <v>3265744.7214820618</v>
      </c>
      <c r="BH155" s="431">
        <v>32254591.552303247</v>
      </c>
      <c r="BI155" s="486">
        <v>0</v>
      </c>
      <c r="BJ155" s="431">
        <v>1997219.1124658929</v>
      </c>
      <c r="BK155" s="486">
        <v>1301780.30921148</v>
      </c>
      <c r="BL155" s="2889">
        <v>1458243.7456243667</v>
      </c>
      <c r="BM155" s="486">
        <v>1300433.1257209159</v>
      </c>
      <c r="BN155" s="486">
        <v>689515.46752077178</v>
      </c>
      <c r="BO155" s="431">
        <v>0</v>
      </c>
      <c r="BP155" s="486">
        <v>0</v>
      </c>
      <c r="BQ155" s="486">
        <v>0</v>
      </c>
      <c r="BR155" s="486">
        <v>0</v>
      </c>
      <c r="BS155" s="2889">
        <v>22407247.296965577</v>
      </c>
      <c r="BT155" s="486">
        <v>19014649.457275182</v>
      </c>
      <c r="BU155" s="486">
        <v>20510505.753253669</v>
      </c>
      <c r="BV155" s="486">
        <v>15081092.640973823</v>
      </c>
      <c r="BW155" s="431">
        <v>20387066.836823393</v>
      </c>
      <c r="BX155" s="486">
        <v>57995273.987069421</v>
      </c>
      <c r="BY155" s="2190">
        <v>8327.9465733645393</v>
      </c>
      <c r="BZ155" s="486">
        <v>5477416.4879169241</v>
      </c>
      <c r="CA155" s="2190">
        <v>949796.62671576219</v>
      </c>
      <c r="CB155" s="512">
        <v>216155215.3355867</v>
      </c>
      <c r="CC155" s="512">
        <v>215205418.70887095</v>
      </c>
      <c r="CD155" s="3011">
        <v>0</v>
      </c>
      <c r="CE155" s="5"/>
      <c r="CF155" s="2918"/>
      <c r="CG155" s="473"/>
      <c r="CH155" s="473"/>
      <c r="CI155" s="1288" t="s">
        <v>5760</v>
      </c>
      <c r="CJ155" s="2190">
        <v>12056310.267690819</v>
      </c>
      <c r="CK155" s="2190">
        <v>38819335.695462681</v>
      </c>
      <c r="CL155" s="2889">
        <v>3448192.3388660541</v>
      </c>
      <c r="CM155" s="431">
        <v>0</v>
      </c>
      <c r="CN155" s="2190">
        <v>0</v>
      </c>
      <c r="CO155" s="2190">
        <v>97400561.985291645</v>
      </c>
      <c r="CP155" s="2190">
        <v>57995273.987069421</v>
      </c>
      <c r="CQ155" s="2190">
        <v>8327.9465733645393</v>
      </c>
      <c r="CR155" s="2190">
        <v>5477416.4879169241</v>
      </c>
      <c r="CS155" s="2190">
        <v>949796.62671576219</v>
      </c>
      <c r="CT155" s="3038">
        <v>216155215.3355867</v>
      </c>
      <c r="CU155" s="3011">
        <v>0</v>
      </c>
      <c r="CV155" s="5"/>
      <c r="CW155" s="5"/>
      <c r="CX155" s="2918"/>
      <c r="CY155" s="473"/>
      <c r="CZ155" s="473"/>
      <c r="DA155" s="473" t="s">
        <v>5760</v>
      </c>
      <c r="DB155" s="2889">
        <v>3465744.3057921831</v>
      </c>
      <c r="DC155" s="486">
        <v>3465744.3057921831</v>
      </c>
      <c r="DD155" s="486">
        <v>3465744.3057921831</v>
      </c>
      <c r="DE155" s="2889">
        <v>2695071.5760854608</v>
      </c>
      <c r="DF155" s="431">
        <v>25410325.288026188</v>
      </c>
      <c r="DG155" s="486">
        <v>0</v>
      </c>
      <c r="DH155" s="431">
        <v>1303271.1467702398</v>
      </c>
      <c r="DI155" s="486">
        <v>0</v>
      </c>
      <c r="DJ155" s="2889">
        <v>409064.66747968743</v>
      </c>
      <c r="DK155" s="486">
        <v>405185.30849758937</v>
      </c>
      <c r="DL155" s="486">
        <v>374034.63488014572</v>
      </c>
      <c r="DM155" s="431">
        <v>0</v>
      </c>
      <c r="DN155" s="486">
        <v>0</v>
      </c>
      <c r="DO155" s="486">
        <v>0</v>
      </c>
      <c r="DP155" s="486">
        <v>0</v>
      </c>
      <c r="DQ155" s="2889">
        <v>12290941.137769077</v>
      </c>
      <c r="DR155" s="486">
        <v>13175078.233467696</v>
      </c>
      <c r="DS155" s="486">
        <v>12388867.635660723</v>
      </c>
      <c r="DT155" s="486">
        <v>11274101.339502372</v>
      </c>
      <c r="DU155" s="431">
        <v>12338618.830078308</v>
      </c>
      <c r="DV155" s="486">
        <v>42644084.479861505</v>
      </c>
      <c r="DW155" s="2190">
        <v>4574.1695460558603</v>
      </c>
      <c r="DX155" s="2190">
        <v>4268947.2422918091</v>
      </c>
      <c r="DY155" s="2190">
        <v>394990.99349326798</v>
      </c>
      <c r="DZ155" s="512">
        <v>149774389.60078663</v>
      </c>
      <c r="EA155" s="3011">
        <v>0</v>
      </c>
      <c r="EB155" s="247"/>
      <c r="EC155" s="247"/>
      <c r="ED155" s="247"/>
      <c r="EE155" s="247"/>
      <c r="EF155" s="247"/>
      <c r="EG155" s="247"/>
      <c r="EH155" s="247"/>
      <c r="EI155" s="247"/>
      <c r="EJ155" s="247"/>
      <c r="EK155" s="247"/>
      <c r="EL155" s="247"/>
      <c r="EM155" s="247"/>
      <c r="EN155" s="247"/>
      <c r="EO155" s="247"/>
      <c r="EP155" s="247"/>
      <c r="EQ155" s="247"/>
      <c r="ER155" s="247"/>
      <c r="ES155" s="247"/>
      <c r="ET155" s="247"/>
      <c r="EU155" s="247"/>
      <c r="EV155" s="247"/>
      <c r="EW155" s="247"/>
      <c r="EX155" s="247"/>
      <c r="EY155" s="247"/>
      <c r="EZ155" s="247"/>
      <c r="FA155" s="247"/>
      <c r="FB155" s="247"/>
      <c r="FC155" s="247"/>
      <c r="FD155" s="247"/>
      <c r="FE155" s="247"/>
      <c r="FF155" s="247"/>
      <c r="FG155" s="247"/>
      <c r="FH155" s="247"/>
      <c r="FI155" s="247"/>
      <c r="FJ155" s="247"/>
      <c r="FK155" s="247"/>
    </row>
    <row r="156" spans="1:167" ht="15.6" customHeight="1">
      <c r="A156" s="1799" t="s">
        <v>5746</v>
      </c>
      <c r="B156" s="171"/>
      <c r="C156" s="171"/>
      <c r="E156" s="1287"/>
      <c r="F156" s="473"/>
      <c r="G156" s="473"/>
      <c r="H156" s="1288"/>
      <c r="I156" s="2918"/>
      <c r="J156" s="473"/>
      <c r="K156" s="473"/>
      <c r="L156" s="473"/>
      <c r="M156" s="473"/>
      <c r="N156" s="1288"/>
      <c r="O156" s="1612"/>
      <c r="P156" s="2990"/>
      <c r="S156" s="1287"/>
      <c r="T156" s="473"/>
      <c r="U156" s="473"/>
      <c r="V156" s="473"/>
      <c r="W156" s="2945"/>
      <c r="X156" s="477"/>
      <c r="Y156" s="3035"/>
      <c r="Z156" s="3036"/>
      <c r="AA156" s="3036"/>
      <c r="AB156" s="3035"/>
      <c r="AC156" s="3037"/>
      <c r="AD156" s="3036"/>
      <c r="AE156" s="3037"/>
      <c r="AF156" s="3037"/>
      <c r="AG156" s="3036"/>
      <c r="AH156" s="3036"/>
      <c r="AI156" s="3036"/>
      <c r="AJ156" s="3036"/>
      <c r="AK156" s="3035"/>
      <c r="AL156" s="3036"/>
      <c r="AM156" s="3037"/>
      <c r="AN156" s="3036"/>
      <c r="AO156" s="3036"/>
      <c r="AP156" s="3036"/>
      <c r="AQ156" s="3036"/>
      <c r="AR156" s="3036"/>
      <c r="AS156" s="3035"/>
      <c r="AT156" s="2795"/>
      <c r="AU156" s="3037"/>
      <c r="AV156" s="3037"/>
      <c r="AW156" s="3010">
        <v>0</v>
      </c>
      <c r="AX156" s="3011">
        <v>0</v>
      </c>
      <c r="AY156" s="5"/>
      <c r="AZ156" s="2918"/>
      <c r="BA156" s="473"/>
      <c r="BB156" s="473"/>
      <c r="BC156" s="473"/>
      <c r="BD156" s="2918"/>
      <c r="BE156" s="473"/>
      <c r="BF156" s="473"/>
      <c r="BG156" s="2918"/>
      <c r="BH156" s="1288"/>
      <c r="BI156" s="473"/>
      <c r="BJ156" s="1288"/>
      <c r="BK156" s="473"/>
      <c r="BL156" s="2918"/>
      <c r="BM156" s="473"/>
      <c r="BN156" s="473"/>
      <c r="BO156" s="1288"/>
      <c r="BP156" s="473"/>
      <c r="BQ156" s="473"/>
      <c r="BR156" s="473"/>
      <c r="BS156" s="2918"/>
      <c r="BT156" s="473"/>
      <c r="BU156" s="473"/>
      <c r="BV156" s="473"/>
      <c r="BW156" s="1288"/>
      <c r="BX156" s="473"/>
      <c r="BY156" s="1612"/>
      <c r="BZ156" s="473"/>
      <c r="CA156" s="1612"/>
      <c r="CB156" s="523"/>
      <c r="CC156" s="523">
        <v>0</v>
      </c>
      <c r="CD156" s="3011">
        <v>0</v>
      </c>
      <c r="CE156" s="5"/>
      <c r="CF156" s="2918"/>
      <c r="CG156" s="473"/>
      <c r="CH156" s="473"/>
      <c r="CI156" s="1288"/>
      <c r="CJ156" s="1612"/>
      <c r="CK156" s="1612"/>
      <c r="CL156" s="2918"/>
      <c r="CM156" s="1288"/>
      <c r="CN156" s="1612"/>
      <c r="CO156" s="1612"/>
      <c r="CP156" s="1612"/>
      <c r="CQ156" s="1612"/>
      <c r="CR156" s="1612"/>
      <c r="CS156" s="1612"/>
      <c r="CT156" s="1192"/>
      <c r="CU156" s="3011">
        <v>0</v>
      </c>
      <c r="CV156" s="5"/>
      <c r="CW156" s="5"/>
      <c r="CX156" s="2918"/>
      <c r="CY156" s="473"/>
      <c r="CZ156" s="473"/>
      <c r="DA156" s="473"/>
      <c r="DB156" s="2918"/>
      <c r="DC156" s="473"/>
      <c r="DD156" s="473"/>
      <c r="DE156" s="2918"/>
      <c r="DF156" s="1288"/>
      <c r="DG156" s="473"/>
      <c r="DH156" s="1288"/>
      <c r="DI156" s="473"/>
      <c r="DJ156" s="2918"/>
      <c r="DK156" s="473"/>
      <c r="DL156" s="473"/>
      <c r="DM156" s="1288"/>
      <c r="DN156" s="473"/>
      <c r="DO156" s="473"/>
      <c r="DP156" s="473"/>
      <c r="DQ156" s="2918"/>
      <c r="DR156" s="473"/>
      <c r="DS156" s="473"/>
      <c r="DT156" s="473"/>
      <c r="DU156" s="1288"/>
      <c r="DV156" s="473"/>
      <c r="DW156" s="1612"/>
      <c r="DX156" s="1612"/>
      <c r="DY156" s="1612"/>
      <c r="DZ156" s="523"/>
      <c r="EA156" s="3011">
        <v>0</v>
      </c>
      <c r="EB156" s="247"/>
      <c r="EC156" s="247"/>
      <c r="ED156" s="247"/>
      <c r="EE156" s="247"/>
      <c r="EF156" s="247"/>
      <c r="EG156" s="247"/>
      <c r="EH156" s="247"/>
      <c r="EI156" s="247"/>
      <c r="EJ156" s="247"/>
      <c r="EK156" s="247"/>
      <c r="EL156" s="247"/>
      <c r="EM156" s="247"/>
      <c r="EN156" s="247"/>
      <c r="EO156" s="247"/>
      <c r="EP156" s="247"/>
      <c r="EQ156" s="247"/>
      <c r="ER156" s="247"/>
      <c r="ES156" s="247"/>
      <c r="ET156" s="247"/>
      <c r="EU156" s="247"/>
      <c r="EV156" s="247"/>
      <c r="EW156" s="247"/>
      <c r="EX156" s="247"/>
      <c r="EY156" s="247"/>
      <c r="EZ156" s="247"/>
      <c r="FA156" s="247"/>
      <c r="FB156" s="247"/>
      <c r="FC156" s="247"/>
      <c r="FD156" s="247"/>
      <c r="FE156" s="247"/>
      <c r="FF156" s="247"/>
      <c r="FG156" s="247"/>
      <c r="FH156" s="247"/>
      <c r="FI156" s="247"/>
      <c r="FJ156" s="247"/>
      <c r="FK156" s="247"/>
    </row>
    <row r="157" spans="1:167" ht="15.6" customHeight="1">
      <c r="A157" s="1799" t="s">
        <v>1403</v>
      </c>
      <c r="B157" s="171"/>
      <c r="C157" s="171"/>
      <c r="E157" s="1287"/>
      <c r="F157" s="473"/>
      <c r="G157" s="473"/>
      <c r="H157" s="1288"/>
      <c r="I157" s="1291"/>
      <c r="J157" s="120"/>
      <c r="K157" s="120"/>
      <c r="L157" s="120"/>
      <c r="M157" s="120"/>
      <c r="N157" s="478"/>
      <c r="O157" s="1612"/>
      <c r="P157" s="2990"/>
      <c r="S157" s="1287"/>
      <c r="T157" s="473"/>
      <c r="U157" s="473"/>
      <c r="V157" s="473"/>
      <c r="W157" s="2945"/>
      <c r="X157" s="477"/>
      <c r="Y157" s="3035"/>
      <c r="Z157" s="3036"/>
      <c r="AA157" s="3036"/>
      <c r="AB157" s="3035"/>
      <c r="AC157" s="3037"/>
      <c r="AD157" s="3036"/>
      <c r="AE157" s="3037"/>
      <c r="AF157" s="3037"/>
      <c r="AG157" s="3036"/>
      <c r="AH157" s="3036"/>
      <c r="AI157" s="3036"/>
      <c r="AJ157" s="3036"/>
      <c r="AK157" s="3035"/>
      <c r="AL157" s="3036"/>
      <c r="AM157" s="3037"/>
      <c r="AN157" s="3036"/>
      <c r="AO157" s="3036"/>
      <c r="AP157" s="3036"/>
      <c r="AQ157" s="3036"/>
      <c r="AR157" s="3036"/>
      <c r="AS157" s="3035"/>
      <c r="AT157" s="2795"/>
      <c r="AU157" s="3037"/>
      <c r="AV157" s="3037"/>
      <c r="AW157" s="3010">
        <v>0</v>
      </c>
      <c r="AX157" s="3011">
        <v>0</v>
      </c>
      <c r="AY157" s="5"/>
      <c r="AZ157" s="2918"/>
      <c r="BA157" s="473"/>
      <c r="BB157" s="473"/>
      <c r="BC157" s="473"/>
      <c r="BD157" s="2918"/>
      <c r="BE157" s="473"/>
      <c r="BF157" s="473"/>
      <c r="BG157" s="2918"/>
      <c r="BH157" s="1288"/>
      <c r="BI157" s="473"/>
      <c r="BJ157" s="1288"/>
      <c r="BK157" s="473"/>
      <c r="BL157" s="2918"/>
      <c r="BM157" s="473"/>
      <c r="BN157" s="473"/>
      <c r="BO157" s="1288"/>
      <c r="BP157" s="473"/>
      <c r="BQ157" s="473"/>
      <c r="BR157" s="473"/>
      <c r="BS157" s="2918"/>
      <c r="BT157" s="473"/>
      <c r="BU157" s="473"/>
      <c r="BV157" s="473"/>
      <c r="BW157" s="1288"/>
      <c r="BX157" s="473"/>
      <c r="BY157" s="1612"/>
      <c r="BZ157" s="473"/>
      <c r="CA157" s="1612"/>
      <c r="CB157" s="523"/>
      <c r="CC157" s="523">
        <v>0</v>
      </c>
      <c r="CD157" s="3011">
        <v>0</v>
      </c>
      <c r="CE157" s="5"/>
      <c r="CF157" s="2918"/>
      <c r="CG157" s="473"/>
      <c r="CH157" s="473"/>
      <c r="CI157" s="1288"/>
      <c r="CJ157" s="1612"/>
      <c r="CK157" s="1612"/>
      <c r="CL157" s="2918"/>
      <c r="CM157" s="1288"/>
      <c r="CN157" s="1612"/>
      <c r="CO157" s="1612"/>
      <c r="CP157" s="1612"/>
      <c r="CQ157" s="1612"/>
      <c r="CR157" s="1612"/>
      <c r="CS157" s="1612"/>
      <c r="CT157" s="1192"/>
      <c r="CU157" s="3011">
        <v>0</v>
      </c>
      <c r="CV157" s="5"/>
      <c r="CW157" s="5"/>
      <c r="CX157" s="2918"/>
      <c r="CY157" s="473"/>
      <c r="CZ157" s="473"/>
      <c r="DA157" s="473"/>
      <c r="DB157" s="2918"/>
      <c r="DC157" s="473"/>
      <c r="DD157" s="473"/>
      <c r="DE157" s="2918"/>
      <c r="DF157" s="1288"/>
      <c r="DG157" s="473"/>
      <c r="DH157" s="1288"/>
      <c r="DI157" s="473"/>
      <c r="DJ157" s="2918"/>
      <c r="DK157" s="473"/>
      <c r="DL157" s="473"/>
      <c r="DM157" s="1288"/>
      <c r="DN157" s="473"/>
      <c r="DO157" s="473"/>
      <c r="DP157" s="473"/>
      <c r="DQ157" s="2918"/>
      <c r="DR157" s="473"/>
      <c r="DS157" s="473"/>
      <c r="DT157" s="473"/>
      <c r="DU157" s="1288"/>
      <c r="DV157" s="473"/>
      <c r="DW157" s="1612"/>
      <c r="DX157" s="1612"/>
      <c r="DY157" s="1612"/>
      <c r="DZ157" s="523"/>
      <c r="EA157" s="3011">
        <v>0</v>
      </c>
      <c r="EB157" s="247"/>
      <c r="EC157" s="247"/>
      <c r="ED157" s="247"/>
      <c r="EE157" s="247"/>
      <c r="EF157" s="247"/>
      <c r="EG157" s="247"/>
      <c r="EH157" s="247"/>
      <c r="EI157" s="247"/>
      <c r="EJ157" s="247"/>
      <c r="EK157" s="247"/>
      <c r="EL157" s="247"/>
      <c r="EM157" s="247"/>
      <c r="EN157" s="247"/>
      <c r="EO157" s="247"/>
      <c r="EP157" s="247"/>
      <c r="EQ157" s="247"/>
      <c r="ER157" s="247"/>
      <c r="ES157" s="247"/>
      <c r="ET157" s="247"/>
      <c r="EU157" s="247"/>
      <c r="EV157" s="247"/>
      <c r="EW157" s="247"/>
      <c r="EX157" s="247"/>
      <c r="EY157" s="247"/>
      <c r="EZ157" s="247"/>
      <c r="FA157" s="247"/>
      <c r="FB157" s="247"/>
      <c r="FC157" s="247"/>
      <c r="FD157" s="247"/>
      <c r="FE157" s="247"/>
      <c r="FF157" s="247"/>
      <c r="FG157" s="247"/>
      <c r="FH157" s="247"/>
      <c r="FI157" s="247"/>
      <c r="FJ157" s="247"/>
      <c r="FK157" s="247"/>
    </row>
    <row r="158" spans="1:167" ht="15.6" customHeight="1">
      <c r="A158" s="1799" t="s">
        <v>1403</v>
      </c>
      <c r="B158" s="171"/>
      <c r="C158" s="171"/>
      <c r="E158" s="1287" t="s">
        <v>792</v>
      </c>
      <c r="F158" s="473"/>
      <c r="G158" s="473"/>
      <c r="H158" s="1288"/>
      <c r="I158" s="2918"/>
      <c r="J158" s="473"/>
      <c r="K158" s="473"/>
      <c r="L158" s="473"/>
      <c r="M158" s="473"/>
      <c r="N158" s="1288"/>
      <c r="O158" s="1612"/>
      <c r="P158" s="2990"/>
      <c r="S158" s="1287" t="s">
        <v>792</v>
      </c>
      <c r="T158" s="473"/>
      <c r="U158" s="473"/>
      <c r="V158" s="473"/>
      <c r="W158" s="2945"/>
      <c r="X158" s="477"/>
      <c r="Y158" s="3035"/>
      <c r="Z158" s="3036"/>
      <c r="AA158" s="3036"/>
      <c r="AB158" s="3035"/>
      <c r="AC158" s="3037"/>
      <c r="AD158" s="3036"/>
      <c r="AE158" s="3037"/>
      <c r="AF158" s="3037"/>
      <c r="AG158" s="3036"/>
      <c r="AH158" s="3036"/>
      <c r="AI158" s="3036"/>
      <c r="AJ158" s="3036"/>
      <c r="AK158" s="3035"/>
      <c r="AL158" s="3036"/>
      <c r="AM158" s="3037"/>
      <c r="AN158" s="3036"/>
      <c r="AO158" s="3036"/>
      <c r="AP158" s="3036"/>
      <c r="AQ158" s="3036"/>
      <c r="AR158" s="3036"/>
      <c r="AS158" s="3035"/>
      <c r="AT158" s="2795"/>
      <c r="AU158" s="3037"/>
      <c r="AV158" s="3037"/>
      <c r="AW158" s="3010">
        <v>0</v>
      </c>
      <c r="AX158" s="3011">
        <v>0</v>
      </c>
      <c r="AY158" s="5"/>
      <c r="AZ158" s="1287" t="s">
        <v>792</v>
      </c>
      <c r="BA158" s="473"/>
      <c r="BB158" s="473"/>
      <c r="BC158" s="473"/>
      <c r="BD158" s="2918"/>
      <c r="BE158" s="473"/>
      <c r="BF158" s="473"/>
      <c r="BG158" s="2918"/>
      <c r="BH158" s="1288"/>
      <c r="BI158" s="473"/>
      <c r="BJ158" s="1288"/>
      <c r="BK158" s="473"/>
      <c r="BL158" s="2918"/>
      <c r="BM158" s="473"/>
      <c r="BN158" s="473"/>
      <c r="BO158" s="1288"/>
      <c r="BP158" s="473"/>
      <c r="BQ158" s="473"/>
      <c r="BR158" s="473"/>
      <c r="BS158" s="2918"/>
      <c r="BT158" s="473"/>
      <c r="BU158" s="473"/>
      <c r="BV158" s="473"/>
      <c r="BW158" s="1288"/>
      <c r="BX158" s="473"/>
      <c r="BY158" s="1612"/>
      <c r="BZ158" s="473"/>
      <c r="CA158" s="1612"/>
      <c r="CB158" s="523"/>
      <c r="CC158" s="523">
        <v>0</v>
      </c>
      <c r="CD158" s="3011">
        <v>0</v>
      </c>
      <c r="CE158" s="5"/>
      <c r="CF158" s="1287" t="s">
        <v>792</v>
      </c>
      <c r="CG158" s="473"/>
      <c r="CH158" s="473"/>
      <c r="CI158" s="1288"/>
      <c r="CJ158" s="1612"/>
      <c r="CK158" s="1612"/>
      <c r="CL158" s="2918"/>
      <c r="CM158" s="1288"/>
      <c r="CN158" s="1612"/>
      <c r="CO158" s="1612"/>
      <c r="CP158" s="1612"/>
      <c r="CQ158" s="1612"/>
      <c r="CR158" s="1612"/>
      <c r="CS158" s="1612"/>
      <c r="CT158" s="1192"/>
      <c r="CU158" s="3011">
        <v>0</v>
      </c>
      <c r="CV158" s="5"/>
      <c r="CW158" s="5"/>
      <c r="CX158" s="1287" t="s">
        <v>792</v>
      </c>
      <c r="CY158" s="473"/>
      <c r="CZ158" s="473"/>
      <c r="DA158" s="473"/>
      <c r="DB158" s="2918"/>
      <c r="DC158" s="473"/>
      <c r="DD158" s="473"/>
      <c r="DE158" s="2918"/>
      <c r="DF158" s="1288"/>
      <c r="DG158" s="473"/>
      <c r="DH158" s="1288"/>
      <c r="DI158" s="473"/>
      <c r="DJ158" s="2918"/>
      <c r="DK158" s="473"/>
      <c r="DL158" s="473"/>
      <c r="DM158" s="1288"/>
      <c r="DN158" s="473"/>
      <c r="DO158" s="473"/>
      <c r="DP158" s="473"/>
      <c r="DQ158" s="2918"/>
      <c r="DR158" s="473"/>
      <c r="DS158" s="473"/>
      <c r="DT158" s="473"/>
      <c r="DU158" s="1288"/>
      <c r="DV158" s="473"/>
      <c r="DW158" s="1612"/>
      <c r="DX158" s="1612"/>
      <c r="DY158" s="1612"/>
      <c r="DZ158" s="523"/>
      <c r="EA158" s="3011">
        <v>0</v>
      </c>
      <c r="EB158" s="247"/>
      <c r="EC158" s="247"/>
      <c r="ED158" s="247"/>
      <c r="EE158" s="247"/>
      <c r="EF158" s="247"/>
      <c r="EG158" s="247"/>
      <c r="EH158" s="247"/>
      <c r="EI158" s="247"/>
      <c r="EJ158" s="247"/>
      <c r="EK158" s="247"/>
      <c r="EL158" s="247"/>
      <c r="EM158" s="247"/>
      <c r="EN158" s="247"/>
      <c r="EO158" s="247"/>
      <c r="EP158" s="247"/>
      <c r="EQ158" s="247"/>
      <c r="ER158" s="247"/>
      <c r="ES158" s="247"/>
      <c r="ET158" s="247"/>
      <c r="EU158" s="247"/>
      <c r="EV158" s="247"/>
      <c r="EW158" s="247"/>
      <c r="EX158" s="247"/>
      <c r="EY158" s="247"/>
      <c r="EZ158" s="247"/>
      <c r="FA158" s="247"/>
      <c r="FB158" s="247"/>
      <c r="FC158" s="247"/>
      <c r="FD158" s="247"/>
      <c r="FE158" s="247"/>
      <c r="FF158" s="247"/>
      <c r="FG158" s="247"/>
      <c r="FH158" s="247"/>
      <c r="FI158" s="247"/>
      <c r="FJ158" s="247"/>
      <c r="FK158" s="247"/>
    </row>
    <row r="159" spans="1:167" ht="15.6" customHeight="1">
      <c r="A159" s="1799" t="s">
        <v>1403</v>
      </c>
      <c r="B159" s="171"/>
      <c r="C159" s="171"/>
      <c r="D159" s="247">
        <v>266</v>
      </c>
      <c r="E159" s="1287"/>
      <c r="F159" s="473" t="s">
        <v>793</v>
      </c>
      <c r="G159" s="473"/>
      <c r="H159" s="1288"/>
      <c r="I159" s="2918">
        <v>8499979.1363066696</v>
      </c>
      <c r="J159" s="473">
        <v>968800</v>
      </c>
      <c r="K159" s="473">
        <v>0</v>
      </c>
      <c r="L159" s="473">
        <v>0</v>
      </c>
      <c r="M159" s="473">
        <v>197750</v>
      </c>
      <c r="N159" s="1288">
        <v>-437700</v>
      </c>
      <c r="O159" s="1612">
        <v>9228829.1363066696</v>
      </c>
      <c r="P159" s="2990"/>
      <c r="S159" s="1287"/>
      <c r="T159" s="473" t="s">
        <v>793</v>
      </c>
      <c r="U159" s="473"/>
      <c r="V159" s="473"/>
      <c r="W159" s="2945" t="s">
        <v>1239</v>
      </c>
      <c r="X159" s="477" t="s">
        <v>5745</v>
      </c>
      <c r="Y159" s="3013"/>
      <c r="Z159" s="3014"/>
      <c r="AA159" s="3015"/>
      <c r="AB159" s="3013"/>
      <c r="AC159" s="3016"/>
      <c r="AD159" s="3014"/>
      <c r="AE159" s="3016"/>
      <c r="AF159" s="3016"/>
      <c r="AG159" s="3017"/>
      <c r="AH159" s="3014"/>
      <c r="AI159" s="3014"/>
      <c r="AJ159" s="3015"/>
      <c r="AK159" s="3013"/>
      <c r="AL159" s="3014"/>
      <c r="AM159" s="3016"/>
      <c r="AN159" s="3018"/>
      <c r="AO159" s="3015"/>
      <c r="AP159" s="3015"/>
      <c r="AQ159" s="3015"/>
      <c r="AR159" s="3015"/>
      <c r="AS159" s="3019"/>
      <c r="AT159" s="3020"/>
      <c r="AU159" s="3021"/>
      <c r="AV159" s="3021">
        <v>1</v>
      </c>
      <c r="AW159" s="3010">
        <v>1</v>
      </c>
      <c r="AX159" s="3011">
        <v>0</v>
      </c>
      <c r="AY159" s="5"/>
      <c r="AZ159" s="2918"/>
      <c r="BA159" s="473" t="s">
        <v>793</v>
      </c>
      <c r="BB159" s="473"/>
      <c r="BC159" s="473"/>
      <c r="BD159" s="2918">
        <v>0</v>
      </c>
      <c r="BE159" s="473">
        <v>0</v>
      </c>
      <c r="BF159" s="473">
        <v>0</v>
      </c>
      <c r="BG159" s="2918">
        <v>0</v>
      </c>
      <c r="BH159" s="1288">
        <v>0</v>
      </c>
      <c r="BI159" s="473">
        <v>0</v>
      </c>
      <c r="BJ159" s="1288">
        <v>0</v>
      </c>
      <c r="BK159" s="3012">
        <v>0</v>
      </c>
      <c r="BL159" s="2918">
        <v>0</v>
      </c>
      <c r="BM159" s="473">
        <v>0</v>
      </c>
      <c r="BN159" s="473">
        <v>0</v>
      </c>
      <c r="BO159" s="1288">
        <v>0</v>
      </c>
      <c r="BP159" s="473">
        <v>0</v>
      </c>
      <c r="BQ159" s="473">
        <v>0</v>
      </c>
      <c r="BR159" s="473">
        <v>0</v>
      </c>
      <c r="BS159" s="2918">
        <v>0</v>
      </c>
      <c r="BT159" s="473">
        <v>0</v>
      </c>
      <c r="BU159" s="473">
        <v>0</v>
      </c>
      <c r="BV159" s="473">
        <v>0</v>
      </c>
      <c r="BW159" s="1288">
        <v>0</v>
      </c>
      <c r="BX159" s="473">
        <v>0</v>
      </c>
      <c r="BY159" s="1612">
        <v>0</v>
      </c>
      <c r="BZ159" s="473">
        <v>0</v>
      </c>
      <c r="CA159" s="1612">
        <v>9228829.1363066696</v>
      </c>
      <c r="CB159" s="523">
        <v>9228829.1363066696</v>
      </c>
      <c r="CC159" s="523">
        <v>0</v>
      </c>
      <c r="CD159" s="3011">
        <v>0</v>
      </c>
      <c r="CE159" s="5"/>
      <c r="CF159" s="2918"/>
      <c r="CG159" s="473" t="s">
        <v>793</v>
      </c>
      <c r="CH159" s="473"/>
      <c r="CI159" s="1288"/>
      <c r="CJ159" s="1612">
        <v>0</v>
      </c>
      <c r="CK159" s="1612">
        <v>0</v>
      </c>
      <c r="CL159" s="2918">
        <v>0</v>
      </c>
      <c r="CM159" s="1288">
        <v>0</v>
      </c>
      <c r="CN159" s="1612">
        <v>0</v>
      </c>
      <c r="CO159" s="1612">
        <v>0</v>
      </c>
      <c r="CP159" s="1612">
        <v>0</v>
      </c>
      <c r="CQ159" s="1612">
        <v>0</v>
      </c>
      <c r="CR159" s="1612">
        <v>0</v>
      </c>
      <c r="CS159" s="1612">
        <v>9228829.1363066696</v>
      </c>
      <c r="CT159" s="1192">
        <v>9228829.1363066696</v>
      </c>
      <c r="CU159" s="3011">
        <v>0</v>
      </c>
      <c r="CV159" s="5"/>
      <c r="CW159" s="5"/>
      <c r="CX159" s="2918"/>
      <c r="CY159" s="473" t="s">
        <v>793</v>
      </c>
      <c r="CZ159" s="473"/>
      <c r="DA159" s="473"/>
      <c r="DB159" s="2918">
        <v>0</v>
      </c>
      <c r="DC159" s="473">
        <v>0</v>
      </c>
      <c r="DD159" s="473">
        <v>0</v>
      </c>
      <c r="DE159" s="2918">
        <v>0</v>
      </c>
      <c r="DF159" s="1288">
        <v>0</v>
      </c>
      <c r="DG159" s="473">
        <v>0</v>
      </c>
      <c r="DH159" s="1288">
        <v>0</v>
      </c>
      <c r="DI159" s="3012">
        <v>0</v>
      </c>
      <c r="DJ159" s="2918">
        <v>0</v>
      </c>
      <c r="DK159" s="473">
        <v>0</v>
      </c>
      <c r="DL159" s="473">
        <v>0</v>
      </c>
      <c r="DM159" s="1288">
        <v>0</v>
      </c>
      <c r="DN159" s="473">
        <v>0</v>
      </c>
      <c r="DO159" s="473">
        <v>0</v>
      </c>
      <c r="DP159" s="473">
        <v>0</v>
      </c>
      <c r="DQ159" s="2918">
        <v>0</v>
      </c>
      <c r="DR159" s="473">
        <v>0</v>
      </c>
      <c r="DS159" s="473">
        <v>0</v>
      </c>
      <c r="DT159" s="473">
        <v>0</v>
      </c>
      <c r="DU159" s="1288">
        <v>0</v>
      </c>
      <c r="DV159" s="473">
        <v>0</v>
      </c>
      <c r="DW159" s="1612">
        <v>0</v>
      </c>
      <c r="DX159" s="1612">
        <v>0</v>
      </c>
      <c r="DY159" s="1612">
        <v>8499979.1363066696</v>
      </c>
      <c r="DZ159" s="523">
        <v>8499979.1363066696</v>
      </c>
      <c r="EA159" s="3011">
        <v>0</v>
      </c>
      <c r="EB159" s="247"/>
      <c r="EC159" s="247"/>
      <c r="ED159" s="247"/>
      <c r="EE159" s="247"/>
      <c r="EF159" s="247"/>
      <c r="EG159" s="247"/>
      <c r="EH159" s="247"/>
      <c r="EI159" s="247"/>
      <c r="EJ159" s="247"/>
      <c r="EK159" s="247"/>
      <c r="EL159" s="247"/>
      <c r="EM159" s="247"/>
      <c r="EN159" s="247"/>
      <c r="EO159" s="247"/>
      <c r="EP159" s="247"/>
      <c r="EQ159" s="247"/>
      <c r="ER159" s="247"/>
      <c r="ES159" s="247"/>
      <c r="ET159" s="247"/>
      <c r="EU159" s="247"/>
      <c r="EV159" s="247"/>
      <c r="EW159" s="247"/>
      <c r="EX159" s="247"/>
      <c r="EY159" s="247"/>
      <c r="EZ159" s="247"/>
      <c r="FA159" s="247"/>
      <c r="FB159" s="247"/>
      <c r="FC159" s="247"/>
      <c r="FD159" s="247"/>
      <c r="FE159" s="247"/>
      <c r="FF159" s="247"/>
      <c r="FG159" s="247"/>
      <c r="FH159" s="247"/>
      <c r="FI159" s="247"/>
      <c r="FJ159" s="247"/>
      <c r="FK159" s="247"/>
    </row>
    <row r="160" spans="1:167" ht="15.6" customHeight="1">
      <c r="A160" s="1799" t="s">
        <v>5746</v>
      </c>
      <c r="B160" s="171"/>
      <c r="C160" s="171"/>
      <c r="E160" s="1287"/>
      <c r="F160" s="473"/>
      <c r="G160" s="473"/>
      <c r="H160" s="1288"/>
      <c r="I160" s="2918"/>
      <c r="J160" s="473"/>
      <c r="K160" s="473"/>
      <c r="L160" s="473"/>
      <c r="M160" s="473"/>
      <c r="N160" s="1288"/>
      <c r="O160" s="1612"/>
      <c r="P160" s="2990"/>
      <c r="S160" s="1287"/>
      <c r="T160" s="473">
        <v>0</v>
      </c>
      <c r="U160" s="473"/>
      <c r="V160" s="473"/>
      <c r="W160" s="2945" t="s">
        <v>1241</v>
      </c>
      <c r="X160" s="477" t="s">
        <v>5761</v>
      </c>
      <c r="Y160" s="3013"/>
      <c r="Z160" s="3014"/>
      <c r="AA160" s="3015"/>
      <c r="AB160" s="3013"/>
      <c r="AC160" s="3016"/>
      <c r="AD160" s="3014"/>
      <c r="AE160" s="3016"/>
      <c r="AF160" s="3016"/>
      <c r="AG160" s="3017"/>
      <c r="AH160" s="3014"/>
      <c r="AI160" s="3014"/>
      <c r="AJ160" s="3015"/>
      <c r="AK160" s="3013"/>
      <c r="AL160" s="3014"/>
      <c r="AM160" s="3016"/>
      <c r="AN160" s="3018"/>
      <c r="AO160" s="3015"/>
      <c r="AP160" s="3015"/>
      <c r="AQ160" s="3015"/>
      <c r="AR160" s="3015"/>
      <c r="AS160" s="3019"/>
      <c r="AT160" s="3020"/>
      <c r="AU160" s="3021"/>
      <c r="AV160" s="3021"/>
      <c r="AW160" s="3010">
        <v>0</v>
      </c>
      <c r="AX160" s="3011">
        <v>0</v>
      </c>
      <c r="AY160" s="5"/>
      <c r="AZ160" s="2918"/>
      <c r="BA160" s="473">
        <v>0</v>
      </c>
      <c r="BB160" s="473"/>
      <c r="BC160" s="473"/>
      <c r="BD160" s="2918">
        <v>0</v>
      </c>
      <c r="BE160" s="473">
        <v>0</v>
      </c>
      <c r="BF160" s="473">
        <v>0</v>
      </c>
      <c r="BG160" s="2918">
        <v>0</v>
      </c>
      <c r="BH160" s="1288">
        <v>0</v>
      </c>
      <c r="BI160" s="473">
        <v>0</v>
      </c>
      <c r="BJ160" s="1288">
        <v>0</v>
      </c>
      <c r="BK160" s="3012">
        <v>0</v>
      </c>
      <c r="BL160" s="2918">
        <v>0</v>
      </c>
      <c r="BM160" s="473">
        <v>0</v>
      </c>
      <c r="BN160" s="473">
        <v>0</v>
      </c>
      <c r="BO160" s="1288">
        <v>0</v>
      </c>
      <c r="BP160" s="473">
        <v>0</v>
      </c>
      <c r="BQ160" s="473">
        <v>0</v>
      </c>
      <c r="BR160" s="473">
        <v>0</v>
      </c>
      <c r="BS160" s="2918">
        <v>0</v>
      </c>
      <c r="BT160" s="473">
        <v>0</v>
      </c>
      <c r="BU160" s="473">
        <v>0</v>
      </c>
      <c r="BV160" s="473">
        <v>0</v>
      </c>
      <c r="BW160" s="1288">
        <v>0</v>
      </c>
      <c r="BX160" s="473">
        <v>0</v>
      </c>
      <c r="BY160" s="1612">
        <v>0</v>
      </c>
      <c r="BZ160" s="473">
        <v>0</v>
      </c>
      <c r="CA160" s="1612">
        <v>0</v>
      </c>
      <c r="CB160" s="523">
        <v>0</v>
      </c>
      <c r="CC160" s="523">
        <v>0</v>
      </c>
      <c r="CD160" s="3011">
        <v>0</v>
      </c>
      <c r="CE160" s="5"/>
      <c r="CF160" s="2918"/>
      <c r="CG160" s="473">
        <v>0</v>
      </c>
      <c r="CH160" s="473"/>
      <c r="CI160" s="1288"/>
      <c r="CJ160" s="1612">
        <v>0</v>
      </c>
      <c r="CK160" s="1612">
        <v>0</v>
      </c>
      <c r="CL160" s="2918">
        <v>0</v>
      </c>
      <c r="CM160" s="1288">
        <v>0</v>
      </c>
      <c r="CN160" s="1612">
        <v>0</v>
      </c>
      <c r="CO160" s="1612">
        <v>0</v>
      </c>
      <c r="CP160" s="1612">
        <v>0</v>
      </c>
      <c r="CQ160" s="1612">
        <v>0</v>
      </c>
      <c r="CR160" s="1612">
        <v>0</v>
      </c>
      <c r="CS160" s="1612">
        <v>0</v>
      </c>
      <c r="CT160" s="1192">
        <v>0</v>
      </c>
      <c r="CU160" s="3011">
        <v>0</v>
      </c>
      <c r="CV160" s="5"/>
      <c r="CW160" s="5"/>
      <c r="CX160" s="2918"/>
      <c r="CY160" s="473">
        <v>0</v>
      </c>
      <c r="CZ160" s="473"/>
      <c r="DA160" s="473"/>
      <c r="DB160" s="2918"/>
      <c r="DC160" s="473"/>
      <c r="DD160" s="473"/>
      <c r="DE160" s="2918"/>
      <c r="DF160" s="1288"/>
      <c r="DG160" s="473"/>
      <c r="DH160" s="1288"/>
      <c r="DI160" s="3012"/>
      <c r="DJ160" s="2918"/>
      <c r="DK160" s="473"/>
      <c r="DL160" s="473"/>
      <c r="DM160" s="1288"/>
      <c r="DN160" s="473"/>
      <c r="DO160" s="473"/>
      <c r="DP160" s="473"/>
      <c r="DQ160" s="2918"/>
      <c r="DR160" s="473"/>
      <c r="DS160" s="473"/>
      <c r="DT160" s="473"/>
      <c r="DU160" s="1288"/>
      <c r="DV160" s="473"/>
      <c r="DW160" s="1612"/>
      <c r="DX160" s="1612"/>
      <c r="DY160" s="1612"/>
      <c r="DZ160" s="523"/>
      <c r="EA160" s="3011">
        <v>0</v>
      </c>
      <c r="EB160" s="247"/>
      <c r="EC160" s="247"/>
      <c r="ED160" s="247"/>
      <c r="EE160" s="247"/>
      <c r="EF160" s="247"/>
      <c r="EG160" s="247"/>
      <c r="EH160" s="247"/>
      <c r="EI160" s="247"/>
      <c r="EJ160" s="247"/>
      <c r="EK160" s="247"/>
      <c r="EL160" s="247"/>
      <c r="EM160" s="247"/>
      <c r="EN160" s="247"/>
      <c r="EO160" s="247"/>
      <c r="EP160" s="247"/>
      <c r="EQ160" s="247"/>
      <c r="ER160" s="247"/>
      <c r="ES160" s="247"/>
      <c r="ET160" s="247"/>
      <c r="EU160" s="247"/>
      <c r="EV160" s="247"/>
      <c r="EW160" s="247"/>
      <c r="EX160" s="247"/>
      <c r="EY160" s="247"/>
      <c r="EZ160" s="247"/>
      <c r="FA160" s="247"/>
      <c r="FB160" s="247"/>
      <c r="FC160" s="247"/>
      <c r="FD160" s="247"/>
      <c r="FE160" s="247"/>
      <c r="FF160" s="247"/>
      <c r="FG160" s="247"/>
      <c r="FH160" s="247"/>
      <c r="FI160" s="247"/>
      <c r="FJ160" s="247"/>
      <c r="FK160" s="247"/>
    </row>
    <row r="161" spans="1:167" ht="15.6" customHeight="1">
      <c r="A161" s="1799" t="s">
        <v>5746</v>
      </c>
      <c r="B161" s="171"/>
      <c r="C161" s="171"/>
      <c r="E161" s="1287"/>
      <c r="F161" s="473"/>
      <c r="G161" s="473"/>
      <c r="H161" s="1288"/>
      <c r="I161" s="2918"/>
      <c r="J161" s="473"/>
      <c r="K161" s="473"/>
      <c r="L161" s="473"/>
      <c r="M161" s="473"/>
      <c r="N161" s="1288"/>
      <c r="O161" s="1612"/>
      <c r="P161" s="2990"/>
      <c r="S161" s="1287"/>
      <c r="T161" s="473">
        <v>0</v>
      </c>
      <c r="U161" s="473"/>
      <c r="V161" s="473"/>
      <c r="W161" s="2945" t="s">
        <v>1241</v>
      </c>
      <c r="X161" s="477" t="s">
        <v>5761</v>
      </c>
      <c r="Y161" s="3013"/>
      <c r="Z161" s="3014"/>
      <c r="AA161" s="3015"/>
      <c r="AB161" s="3013"/>
      <c r="AC161" s="3016"/>
      <c r="AD161" s="3014"/>
      <c r="AE161" s="3016"/>
      <c r="AF161" s="3016"/>
      <c r="AG161" s="3017"/>
      <c r="AH161" s="3014"/>
      <c r="AI161" s="3014"/>
      <c r="AJ161" s="3015"/>
      <c r="AK161" s="3013"/>
      <c r="AL161" s="3014"/>
      <c r="AM161" s="3016"/>
      <c r="AN161" s="3018"/>
      <c r="AO161" s="3015"/>
      <c r="AP161" s="3015"/>
      <c r="AQ161" s="3015"/>
      <c r="AR161" s="3015"/>
      <c r="AS161" s="3019"/>
      <c r="AT161" s="3020"/>
      <c r="AU161" s="3021"/>
      <c r="AV161" s="3021"/>
      <c r="AW161" s="3010">
        <v>0</v>
      </c>
      <c r="AX161" s="3011">
        <v>0</v>
      </c>
      <c r="AY161" s="5"/>
      <c r="AZ161" s="2918"/>
      <c r="BA161" s="473">
        <v>0</v>
      </c>
      <c r="BB161" s="473"/>
      <c r="BC161" s="473"/>
      <c r="BD161" s="2918">
        <v>0</v>
      </c>
      <c r="BE161" s="473">
        <v>0</v>
      </c>
      <c r="BF161" s="473">
        <v>0</v>
      </c>
      <c r="BG161" s="2918">
        <v>0</v>
      </c>
      <c r="BH161" s="1288">
        <v>0</v>
      </c>
      <c r="BI161" s="473">
        <v>0</v>
      </c>
      <c r="BJ161" s="1288">
        <v>0</v>
      </c>
      <c r="BK161" s="3012">
        <v>0</v>
      </c>
      <c r="BL161" s="2918">
        <v>0</v>
      </c>
      <c r="BM161" s="473">
        <v>0</v>
      </c>
      <c r="BN161" s="473">
        <v>0</v>
      </c>
      <c r="BO161" s="1288">
        <v>0</v>
      </c>
      <c r="BP161" s="473">
        <v>0</v>
      </c>
      <c r="BQ161" s="473">
        <v>0</v>
      </c>
      <c r="BR161" s="473">
        <v>0</v>
      </c>
      <c r="BS161" s="2918">
        <v>0</v>
      </c>
      <c r="BT161" s="473">
        <v>0</v>
      </c>
      <c r="BU161" s="473">
        <v>0</v>
      </c>
      <c r="BV161" s="473">
        <v>0</v>
      </c>
      <c r="BW161" s="1288">
        <v>0</v>
      </c>
      <c r="BX161" s="473">
        <v>0</v>
      </c>
      <c r="BY161" s="1612">
        <v>0</v>
      </c>
      <c r="BZ161" s="473">
        <v>0</v>
      </c>
      <c r="CA161" s="1612">
        <v>0</v>
      </c>
      <c r="CB161" s="523">
        <v>0</v>
      </c>
      <c r="CC161" s="523">
        <v>0</v>
      </c>
      <c r="CD161" s="3011">
        <v>0</v>
      </c>
      <c r="CE161" s="5"/>
      <c r="CF161" s="2918"/>
      <c r="CG161" s="473">
        <v>0</v>
      </c>
      <c r="CH161" s="473"/>
      <c r="CI161" s="1288"/>
      <c r="CJ161" s="1612">
        <v>0</v>
      </c>
      <c r="CK161" s="1612">
        <v>0</v>
      </c>
      <c r="CL161" s="2918">
        <v>0</v>
      </c>
      <c r="CM161" s="1288">
        <v>0</v>
      </c>
      <c r="CN161" s="1612">
        <v>0</v>
      </c>
      <c r="CO161" s="1612">
        <v>0</v>
      </c>
      <c r="CP161" s="1612">
        <v>0</v>
      </c>
      <c r="CQ161" s="1612">
        <v>0</v>
      </c>
      <c r="CR161" s="1612">
        <v>0</v>
      </c>
      <c r="CS161" s="1612">
        <v>0</v>
      </c>
      <c r="CT161" s="1192">
        <v>0</v>
      </c>
      <c r="CU161" s="3011">
        <v>0</v>
      </c>
      <c r="CV161" s="5"/>
      <c r="CW161" s="5"/>
      <c r="CX161" s="2918"/>
      <c r="CY161" s="473">
        <v>0</v>
      </c>
      <c r="CZ161" s="473"/>
      <c r="DA161" s="473"/>
      <c r="DB161" s="2918"/>
      <c r="DC161" s="473"/>
      <c r="DD161" s="473"/>
      <c r="DE161" s="2918"/>
      <c r="DF161" s="1288"/>
      <c r="DG161" s="473"/>
      <c r="DH161" s="1288"/>
      <c r="DI161" s="3012"/>
      <c r="DJ161" s="2918"/>
      <c r="DK161" s="473"/>
      <c r="DL161" s="473"/>
      <c r="DM161" s="1288"/>
      <c r="DN161" s="473"/>
      <c r="DO161" s="473"/>
      <c r="DP161" s="473"/>
      <c r="DQ161" s="2918"/>
      <c r="DR161" s="473"/>
      <c r="DS161" s="473"/>
      <c r="DT161" s="473"/>
      <c r="DU161" s="1288"/>
      <c r="DV161" s="473"/>
      <c r="DW161" s="1612"/>
      <c r="DX161" s="1612"/>
      <c r="DY161" s="1612"/>
      <c r="DZ161" s="523"/>
      <c r="EA161" s="3011">
        <v>0</v>
      </c>
      <c r="EB161" s="247"/>
      <c r="EC161" s="247"/>
      <c r="ED161" s="247"/>
      <c r="EE161" s="247"/>
      <c r="EF161" s="247"/>
      <c r="EG161" s="247"/>
      <c r="EH161" s="247"/>
      <c r="EI161" s="247"/>
      <c r="EJ161" s="247"/>
      <c r="EK161" s="247"/>
      <c r="EL161" s="247"/>
      <c r="EM161" s="247"/>
      <c r="EN161" s="247"/>
      <c r="EO161" s="247"/>
      <c r="EP161" s="247"/>
      <c r="EQ161" s="247"/>
      <c r="ER161" s="247"/>
      <c r="ES161" s="247"/>
      <c r="ET161" s="247"/>
      <c r="EU161" s="247"/>
      <c r="EV161" s="247"/>
      <c r="EW161" s="247"/>
      <c r="EX161" s="247"/>
      <c r="EY161" s="247"/>
      <c r="EZ161" s="247"/>
      <c r="FA161" s="247"/>
      <c r="FB161" s="247"/>
      <c r="FC161" s="247"/>
      <c r="FD161" s="247"/>
      <c r="FE161" s="247"/>
      <c r="FF161" s="247"/>
      <c r="FG161" s="247"/>
      <c r="FH161" s="247"/>
      <c r="FI161" s="247"/>
      <c r="FJ161" s="247"/>
      <c r="FK161" s="247"/>
    </row>
    <row r="162" spans="1:167" ht="15.6" customHeight="1">
      <c r="A162" s="1799" t="s">
        <v>5746</v>
      </c>
      <c r="B162" s="171"/>
      <c r="C162" s="171"/>
      <c r="E162" s="1287"/>
      <c r="F162" s="3093"/>
      <c r="G162" s="473"/>
      <c r="H162" s="1288"/>
      <c r="I162" s="2918"/>
      <c r="J162" s="473"/>
      <c r="K162" s="473"/>
      <c r="L162" s="473"/>
      <c r="M162" s="473"/>
      <c r="N162" s="1288"/>
      <c r="O162" s="1612"/>
      <c r="P162" s="2990"/>
      <c r="S162" s="1287"/>
      <c r="T162" s="473">
        <v>0</v>
      </c>
      <c r="U162" s="473"/>
      <c r="V162" s="473"/>
      <c r="W162" s="2945" t="s">
        <v>1241</v>
      </c>
      <c r="X162" s="477" t="s">
        <v>5761</v>
      </c>
      <c r="Y162" s="3013"/>
      <c r="Z162" s="3014"/>
      <c r="AA162" s="3015"/>
      <c r="AB162" s="3013"/>
      <c r="AC162" s="3016"/>
      <c r="AD162" s="3014"/>
      <c r="AE162" s="3016"/>
      <c r="AF162" s="3016"/>
      <c r="AG162" s="3017"/>
      <c r="AH162" s="3014"/>
      <c r="AI162" s="3014"/>
      <c r="AJ162" s="3015"/>
      <c r="AK162" s="3013"/>
      <c r="AL162" s="3014"/>
      <c r="AM162" s="3016"/>
      <c r="AN162" s="3018"/>
      <c r="AO162" s="3015"/>
      <c r="AP162" s="3015"/>
      <c r="AQ162" s="3015"/>
      <c r="AR162" s="3015"/>
      <c r="AS162" s="3019"/>
      <c r="AT162" s="3020"/>
      <c r="AU162" s="3021"/>
      <c r="AV162" s="3021"/>
      <c r="AW162" s="3010">
        <v>0</v>
      </c>
      <c r="AX162" s="3011">
        <v>0</v>
      </c>
      <c r="AY162" s="5"/>
      <c r="AZ162" s="2918"/>
      <c r="BA162" s="473">
        <v>0</v>
      </c>
      <c r="BB162" s="473"/>
      <c r="BC162" s="473"/>
      <c r="BD162" s="2918">
        <v>0</v>
      </c>
      <c r="BE162" s="473">
        <v>0</v>
      </c>
      <c r="BF162" s="473">
        <v>0</v>
      </c>
      <c r="BG162" s="2918">
        <v>0</v>
      </c>
      <c r="BH162" s="1288">
        <v>0</v>
      </c>
      <c r="BI162" s="473">
        <v>0</v>
      </c>
      <c r="BJ162" s="1288">
        <v>0</v>
      </c>
      <c r="BK162" s="3012">
        <v>0</v>
      </c>
      <c r="BL162" s="2918">
        <v>0</v>
      </c>
      <c r="BM162" s="473">
        <v>0</v>
      </c>
      <c r="BN162" s="473">
        <v>0</v>
      </c>
      <c r="BO162" s="1288">
        <v>0</v>
      </c>
      <c r="BP162" s="473">
        <v>0</v>
      </c>
      <c r="BQ162" s="473">
        <v>0</v>
      </c>
      <c r="BR162" s="473">
        <v>0</v>
      </c>
      <c r="BS162" s="2918">
        <v>0</v>
      </c>
      <c r="BT162" s="473">
        <v>0</v>
      </c>
      <c r="BU162" s="473">
        <v>0</v>
      </c>
      <c r="BV162" s="473">
        <v>0</v>
      </c>
      <c r="BW162" s="1288">
        <v>0</v>
      </c>
      <c r="BX162" s="473">
        <v>0</v>
      </c>
      <c r="BY162" s="1612">
        <v>0</v>
      </c>
      <c r="BZ162" s="473">
        <v>0</v>
      </c>
      <c r="CA162" s="1612">
        <v>0</v>
      </c>
      <c r="CB162" s="523">
        <v>0</v>
      </c>
      <c r="CC162" s="523">
        <v>0</v>
      </c>
      <c r="CD162" s="3011">
        <v>0</v>
      </c>
      <c r="CE162" s="5"/>
      <c r="CF162" s="2918"/>
      <c r="CG162" s="473">
        <v>0</v>
      </c>
      <c r="CH162" s="473"/>
      <c r="CI162" s="1288"/>
      <c r="CJ162" s="1612">
        <v>0</v>
      </c>
      <c r="CK162" s="1612">
        <v>0</v>
      </c>
      <c r="CL162" s="2918">
        <v>0</v>
      </c>
      <c r="CM162" s="1288">
        <v>0</v>
      </c>
      <c r="CN162" s="1612">
        <v>0</v>
      </c>
      <c r="CO162" s="1612">
        <v>0</v>
      </c>
      <c r="CP162" s="1612">
        <v>0</v>
      </c>
      <c r="CQ162" s="1612">
        <v>0</v>
      </c>
      <c r="CR162" s="1612">
        <v>0</v>
      </c>
      <c r="CS162" s="1612">
        <v>0</v>
      </c>
      <c r="CT162" s="1192">
        <v>0</v>
      </c>
      <c r="CU162" s="3011">
        <v>0</v>
      </c>
      <c r="CV162" s="5"/>
      <c r="CW162" s="5"/>
      <c r="CX162" s="2918"/>
      <c r="CY162" s="473">
        <v>0</v>
      </c>
      <c r="CZ162" s="473"/>
      <c r="DA162" s="473"/>
      <c r="DB162" s="2918"/>
      <c r="DC162" s="473"/>
      <c r="DD162" s="473"/>
      <c r="DE162" s="2918"/>
      <c r="DF162" s="1288"/>
      <c r="DG162" s="473"/>
      <c r="DH162" s="1288"/>
      <c r="DI162" s="3012"/>
      <c r="DJ162" s="2918"/>
      <c r="DK162" s="473"/>
      <c r="DL162" s="473"/>
      <c r="DM162" s="1288"/>
      <c r="DN162" s="473"/>
      <c r="DO162" s="473"/>
      <c r="DP162" s="473"/>
      <c r="DQ162" s="2918"/>
      <c r="DR162" s="473"/>
      <c r="DS162" s="473"/>
      <c r="DT162" s="473"/>
      <c r="DU162" s="1288"/>
      <c r="DV162" s="473"/>
      <c r="DW162" s="1612"/>
      <c r="DX162" s="1612"/>
      <c r="DY162" s="1612"/>
      <c r="DZ162" s="523"/>
      <c r="EA162" s="3011">
        <v>0</v>
      </c>
      <c r="EB162" s="247"/>
      <c r="EC162" s="247"/>
      <c r="ED162" s="247"/>
      <c r="EE162" s="247"/>
      <c r="EF162" s="247"/>
      <c r="EG162" s="247"/>
      <c r="EH162" s="247"/>
      <c r="EI162" s="247"/>
      <c r="EJ162" s="247"/>
      <c r="EK162" s="247"/>
      <c r="EL162" s="247"/>
      <c r="EM162" s="247"/>
      <c r="EN162" s="247"/>
      <c r="EO162" s="247"/>
      <c r="EP162" s="247"/>
      <c r="EQ162" s="247"/>
      <c r="ER162" s="247"/>
      <c r="ES162" s="247"/>
      <c r="ET162" s="247"/>
      <c r="EU162" s="247"/>
      <c r="EV162" s="247"/>
      <c r="EW162" s="247"/>
      <c r="EX162" s="247"/>
      <c r="EY162" s="247"/>
      <c r="EZ162" s="247"/>
      <c r="FA162" s="247"/>
      <c r="FB162" s="247"/>
      <c r="FC162" s="247"/>
      <c r="FD162" s="247"/>
      <c r="FE162" s="247"/>
      <c r="FF162" s="247"/>
      <c r="FG162" s="247"/>
      <c r="FH162" s="247"/>
      <c r="FI162" s="247"/>
      <c r="FJ162" s="247"/>
      <c r="FK162" s="247"/>
    </row>
    <row r="163" spans="1:167" ht="15.6" customHeight="1">
      <c r="A163" s="1799" t="s">
        <v>5746</v>
      </c>
      <c r="B163" s="171"/>
      <c r="C163" s="171"/>
      <c r="E163" s="1287"/>
      <c r="F163" s="3093"/>
      <c r="G163" s="473"/>
      <c r="H163" s="1288"/>
      <c r="I163" s="2918"/>
      <c r="J163" s="473"/>
      <c r="K163" s="473"/>
      <c r="L163" s="473"/>
      <c r="M163" s="473"/>
      <c r="N163" s="1288"/>
      <c r="O163" s="1612"/>
      <c r="P163" s="2990"/>
      <c r="S163" s="1287"/>
      <c r="T163" s="473">
        <v>0</v>
      </c>
      <c r="U163" s="473"/>
      <c r="V163" s="473"/>
      <c r="W163" s="2945" t="s">
        <v>1241</v>
      </c>
      <c r="X163" s="477" t="s">
        <v>5761</v>
      </c>
      <c r="Y163" s="3013"/>
      <c r="Z163" s="3014"/>
      <c r="AA163" s="3015"/>
      <c r="AB163" s="3013"/>
      <c r="AC163" s="3016"/>
      <c r="AD163" s="3014"/>
      <c r="AE163" s="3016"/>
      <c r="AF163" s="3016"/>
      <c r="AG163" s="3017"/>
      <c r="AH163" s="3014"/>
      <c r="AI163" s="3014"/>
      <c r="AJ163" s="3015"/>
      <c r="AK163" s="3013"/>
      <c r="AL163" s="3014"/>
      <c r="AM163" s="3016"/>
      <c r="AN163" s="3018"/>
      <c r="AO163" s="3015"/>
      <c r="AP163" s="3015"/>
      <c r="AQ163" s="3015"/>
      <c r="AR163" s="3015"/>
      <c r="AS163" s="3019"/>
      <c r="AT163" s="3020"/>
      <c r="AU163" s="3021"/>
      <c r="AV163" s="3021"/>
      <c r="AW163" s="3010">
        <v>0</v>
      </c>
      <c r="AX163" s="3011">
        <v>0</v>
      </c>
      <c r="AY163" s="5"/>
      <c r="AZ163" s="2918"/>
      <c r="BA163" s="473">
        <v>0</v>
      </c>
      <c r="BB163" s="473"/>
      <c r="BC163" s="473"/>
      <c r="BD163" s="2918">
        <v>0</v>
      </c>
      <c r="BE163" s="473">
        <v>0</v>
      </c>
      <c r="BF163" s="473">
        <v>0</v>
      </c>
      <c r="BG163" s="2918">
        <v>0</v>
      </c>
      <c r="BH163" s="1288">
        <v>0</v>
      </c>
      <c r="BI163" s="473">
        <v>0</v>
      </c>
      <c r="BJ163" s="1288">
        <v>0</v>
      </c>
      <c r="BK163" s="3012">
        <v>0</v>
      </c>
      <c r="BL163" s="2918">
        <v>0</v>
      </c>
      <c r="BM163" s="473">
        <v>0</v>
      </c>
      <c r="BN163" s="473">
        <v>0</v>
      </c>
      <c r="BO163" s="1288">
        <v>0</v>
      </c>
      <c r="BP163" s="473">
        <v>0</v>
      </c>
      <c r="BQ163" s="473">
        <v>0</v>
      </c>
      <c r="BR163" s="473">
        <v>0</v>
      </c>
      <c r="BS163" s="2918">
        <v>0</v>
      </c>
      <c r="BT163" s="473">
        <v>0</v>
      </c>
      <c r="BU163" s="473">
        <v>0</v>
      </c>
      <c r="BV163" s="473">
        <v>0</v>
      </c>
      <c r="BW163" s="1288">
        <v>0</v>
      </c>
      <c r="BX163" s="473">
        <v>0</v>
      </c>
      <c r="BY163" s="1612">
        <v>0</v>
      </c>
      <c r="BZ163" s="473">
        <v>0</v>
      </c>
      <c r="CA163" s="1612">
        <v>0</v>
      </c>
      <c r="CB163" s="523">
        <v>0</v>
      </c>
      <c r="CC163" s="523">
        <v>0</v>
      </c>
      <c r="CD163" s="3011">
        <v>0</v>
      </c>
      <c r="CE163" s="5"/>
      <c r="CF163" s="2918"/>
      <c r="CG163" s="473">
        <v>0</v>
      </c>
      <c r="CH163" s="473"/>
      <c r="CI163" s="1288"/>
      <c r="CJ163" s="1612">
        <v>0</v>
      </c>
      <c r="CK163" s="1612">
        <v>0</v>
      </c>
      <c r="CL163" s="2918">
        <v>0</v>
      </c>
      <c r="CM163" s="1288">
        <v>0</v>
      </c>
      <c r="CN163" s="1612">
        <v>0</v>
      </c>
      <c r="CO163" s="1612">
        <v>0</v>
      </c>
      <c r="CP163" s="1612">
        <v>0</v>
      </c>
      <c r="CQ163" s="1612">
        <v>0</v>
      </c>
      <c r="CR163" s="1612">
        <v>0</v>
      </c>
      <c r="CS163" s="1612">
        <v>0</v>
      </c>
      <c r="CT163" s="1192">
        <v>0</v>
      </c>
      <c r="CU163" s="3011">
        <v>0</v>
      </c>
      <c r="CV163" s="5"/>
      <c r="CW163" s="5"/>
      <c r="CX163" s="2918"/>
      <c r="CY163" s="473">
        <v>0</v>
      </c>
      <c r="CZ163" s="473"/>
      <c r="DA163" s="473"/>
      <c r="DB163" s="2918"/>
      <c r="DC163" s="473"/>
      <c r="DD163" s="473"/>
      <c r="DE163" s="2918"/>
      <c r="DF163" s="1288"/>
      <c r="DG163" s="473"/>
      <c r="DH163" s="1288"/>
      <c r="DI163" s="3012"/>
      <c r="DJ163" s="2918"/>
      <c r="DK163" s="473"/>
      <c r="DL163" s="473"/>
      <c r="DM163" s="1288"/>
      <c r="DN163" s="473"/>
      <c r="DO163" s="473"/>
      <c r="DP163" s="473"/>
      <c r="DQ163" s="2918"/>
      <c r="DR163" s="473"/>
      <c r="DS163" s="473"/>
      <c r="DT163" s="473"/>
      <c r="DU163" s="1288"/>
      <c r="DV163" s="473"/>
      <c r="DW163" s="1612"/>
      <c r="DX163" s="1612"/>
      <c r="DY163" s="1612"/>
      <c r="DZ163" s="523"/>
      <c r="EA163" s="3011">
        <v>0</v>
      </c>
      <c r="EB163" s="247"/>
      <c r="EC163" s="247"/>
      <c r="ED163" s="247"/>
      <c r="EE163" s="247"/>
      <c r="EF163" s="247"/>
      <c r="EG163" s="247"/>
      <c r="EH163" s="247"/>
      <c r="EI163" s="247"/>
      <c r="EJ163" s="247"/>
      <c r="EK163" s="247"/>
      <c r="EL163" s="247"/>
      <c r="EM163" s="247"/>
      <c r="EN163" s="247"/>
      <c r="EO163" s="247"/>
      <c r="EP163" s="247"/>
      <c r="EQ163" s="247"/>
      <c r="ER163" s="247"/>
      <c r="ES163" s="247"/>
      <c r="ET163" s="247"/>
      <c r="EU163" s="247"/>
      <c r="EV163" s="247"/>
      <c r="EW163" s="247"/>
      <c r="EX163" s="247"/>
      <c r="EY163" s="247"/>
      <c r="EZ163" s="247"/>
      <c r="FA163" s="247"/>
      <c r="FB163" s="247"/>
      <c r="FC163" s="247"/>
      <c r="FD163" s="247"/>
      <c r="FE163" s="247"/>
      <c r="FF163" s="247"/>
      <c r="FG163" s="247"/>
      <c r="FH163" s="247"/>
      <c r="FI163" s="247"/>
      <c r="FJ163" s="247"/>
      <c r="FK163" s="247"/>
    </row>
    <row r="164" spans="1:167" ht="15.6" customHeight="1">
      <c r="A164" s="1799" t="s">
        <v>1403</v>
      </c>
      <c r="B164" s="171"/>
      <c r="C164" s="171"/>
      <c r="E164" s="1287"/>
      <c r="F164" s="473"/>
      <c r="G164" s="473"/>
      <c r="H164" s="1288" t="s">
        <v>5762</v>
      </c>
      <c r="I164" s="2889">
        <v>8499979.1363066696</v>
      </c>
      <c r="J164" s="486">
        <v>968800</v>
      </c>
      <c r="K164" s="486">
        <v>0</v>
      </c>
      <c r="L164" s="486">
        <v>0</v>
      </c>
      <c r="M164" s="486">
        <v>197750</v>
      </c>
      <c r="N164" s="431">
        <v>-437700</v>
      </c>
      <c r="O164" s="2190">
        <v>9228829.1363066696</v>
      </c>
      <c r="P164" s="2990"/>
      <c r="S164" s="1287"/>
      <c r="T164" s="473"/>
      <c r="U164" s="473"/>
      <c r="V164" s="473"/>
      <c r="W164" s="2945"/>
      <c r="X164" s="477"/>
      <c r="Y164" s="3035"/>
      <c r="Z164" s="3036"/>
      <c r="AA164" s="3036"/>
      <c r="AB164" s="3035"/>
      <c r="AC164" s="3037"/>
      <c r="AD164" s="3036"/>
      <c r="AE164" s="3037"/>
      <c r="AF164" s="3037"/>
      <c r="AG164" s="3036"/>
      <c r="AH164" s="3036"/>
      <c r="AI164" s="3036"/>
      <c r="AJ164" s="3036"/>
      <c r="AK164" s="3035"/>
      <c r="AL164" s="3036"/>
      <c r="AM164" s="3037"/>
      <c r="AN164" s="3036"/>
      <c r="AO164" s="3036"/>
      <c r="AP164" s="3036"/>
      <c r="AQ164" s="3036"/>
      <c r="AR164" s="3036"/>
      <c r="AS164" s="3035"/>
      <c r="AT164" s="2795"/>
      <c r="AU164" s="3037"/>
      <c r="AV164" s="3037"/>
      <c r="AW164" s="3010">
        <v>0</v>
      </c>
      <c r="AX164" s="3011">
        <v>0</v>
      </c>
      <c r="AY164" s="5"/>
      <c r="AZ164" s="2918"/>
      <c r="BA164" s="473"/>
      <c r="BB164" s="473"/>
      <c r="BC164" s="473" t="s">
        <v>5762</v>
      </c>
      <c r="BD164" s="2889">
        <v>0</v>
      </c>
      <c r="BE164" s="486">
        <v>0</v>
      </c>
      <c r="BF164" s="486">
        <v>0</v>
      </c>
      <c r="BG164" s="2889">
        <v>0</v>
      </c>
      <c r="BH164" s="431">
        <v>0</v>
      </c>
      <c r="BI164" s="486">
        <v>0</v>
      </c>
      <c r="BJ164" s="431">
        <v>0</v>
      </c>
      <c r="BK164" s="486">
        <v>0</v>
      </c>
      <c r="BL164" s="2889">
        <v>0</v>
      </c>
      <c r="BM164" s="486">
        <v>0</v>
      </c>
      <c r="BN164" s="486">
        <v>0</v>
      </c>
      <c r="BO164" s="431">
        <v>0</v>
      </c>
      <c r="BP164" s="486">
        <v>0</v>
      </c>
      <c r="BQ164" s="486">
        <v>0</v>
      </c>
      <c r="BR164" s="486">
        <v>0</v>
      </c>
      <c r="BS164" s="2889">
        <v>0</v>
      </c>
      <c r="BT164" s="486">
        <v>0</v>
      </c>
      <c r="BU164" s="486">
        <v>0</v>
      </c>
      <c r="BV164" s="486">
        <v>0</v>
      </c>
      <c r="BW164" s="431">
        <v>0</v>
      </c>
      <c r="BX164" s="486">
        <v>0</v>
      </c>
      <c r="BY164" s="2190">
        <v>0</v>
      </c>
      <c r="BZ164" s="486">
        <v>0</v>
      </c>
      <c r="CA164" s="2190">
        <v>9228829.1363066696</v>
      </c>
      <c r="CB164" s="512">
        <v>9228829.1363066696</v>
      </c>
      <c r="CC164" s="512">
        <v>0</v>
      </c>
      <c r="CD164" s="3011">
        <v>0</v>
      </c>
      <c r="CE164" s="5"/>
      <c r="CF164" s="2918"/>
      <c r="CG164" s="473"/>
      <c r="CH164" s="473"/>
      <c r="CI164" s="1288" t="s">
        <v>5762</v>
      </c>
      <c r="CJ164" s="2190">
        <v>0</v>
      </c>
      <c r="CK164" s="2190">
        <v>0</v>
      </c>
      <c r="CL164" s="2889">
        <v>0</v>
      </c>
      <c r="CM164" s="431">
        <v>0</v>
      </c>
      <c r="CN164" s="2190">
        <v>0</v>
      </c>
      <c r="CO164" s="2190">
        <v>0</v>
      </c>
      <c r="CP164" s="2190">
        <v>0</v>
      </c>
      <c r="CQ164" s="2190">
        <v>0</v>
      </c>
      <c r="CR164" s="2190">
        <v>0</v>
      </c>
      <c r="CS164" s="2190">
        <v>9228829.1363066696</v>
      </c>
      <c r="CT164" s="3038">
        <v>9228829.1363066696</v>
      </c>
      <c r="CU164" s="3011">
        <v>0</v>
      </c>
      <c r="CV164" s="5"/>
      <c r="CW164" s="5"/>
      <c r="CX164" s="2918"/>
      <c r="CY164" s="473"/>
      <c r="CZ164" s="473"/>
      <c r="DA164" s="473" t="s">
        <v>5762</v>
      </c>
      <c r="DB164" s="2889">
        <v>0</v>
      </c>
      <c r="DC164" s="486">
        <v>0</v>
      </c>
      <c r="DD164" s="486">
        <v>0</v>
      </c>
      <c r="DE164" s="2889">
        <v>0</v>
      </c>
      <c r="DF164" s="431">
        <v>0</v>
      </c>
      <c r="DG164" s="486">
        <v>0</v>
      </c>
      <c r="DH164" s="431">
        <v>0</v>
      </c>
      <c r="DI164" s="486">
        <v>0</v>
      </c>
      <c r="DJ164" s="2889">
        <v>0</v>
      </c>
      <c r="DK164" s="486">
        <v>0</v>
      </c>
      <c r="DL164" s="486">
        <v>0</v>
      </c>
      <c r="DM164" s="431">
        <v>0</v>
      </c>
      <c r="DN164" s="486">
        <v>0</v>
      </c>
      <c r="DO164" s="486">
        <v>0</v>
      </c>
      <c r="DP164" s="486">
        <v>0</v>
      </c>
      <c r="DQ164" s="2889">
        <v>0</v>
      </c>
      <c r="DR164" s="486">
        <v>0</v>
      </c>
      <c r="DS164" s="486">
        <v>0</v>
      </c>
      <c r="DT164" s="486">
        <v>0</v>
      </c>
      <c r="DU164" s="431">
        <v>0</v>
      </c>
      <c r="DV164" s="486">
        <v>0</v>
      </c>
      <c r="DW164" s="2190">
        <v>0</v>
      </c>
      <c r="DX164" s="2190">
        <v>0</v>
      </c>
      <c r="DY164" s="2190">
        <v>8499979.1363066696</v>
      </c>
      <c r="DZ164" s="512">
        <v>8499979.1363066696</v>
      </c>
      <c r="EA164" s="3011">
        <v>0</v>
      </c>
      <c r="EB164" s="247"/>
      <c r="EC164" s="247"/>
      <c r="ED164" s="247"/>
      <c r="EE164" s="247"/>
      <c r="EF164" s="247"/>
      <c r="EG164" s="247"/>
      <c r="EH164" s="247"/>
      <c r="EI164" s="247"/>
      <c r="EJ164" s="247"/>
      <c r="EK164" s="247"/>
      <c r="EL164" s="247"/>
      <c r="EM164" s="247"/>
      <c r="EN164" s="247"/>
      <c r="EO164" s="247"/>
      <c r="EP164" s="247"/>
      <c r="EQ164" s="247"/>
      <c r="ER164" s="247"/>
      <c r="ES164" s="247"/>
      <c r="ET164" s="247"/>
      <c r="EU164" s="247"/>
      <c r="EV164" s="247"/>
      <c r="EW164" s="247"/>
      <c r="EX164" s="247"/>
      <c r="EY164" s="247"/>
      <c r="EZ164" s="247"/>
      <c r="FA164" s="247"/>
      <c r="FB164" s="247"/>
      <c r="FC164" s="247"/>
      <c r="FD164" s="247"/>
      <c r="FE164" s="247"/>
      <c r="FF164" s="247"/>
      <c r="FG164" s="247"/>
      <c r="FH164" s="247"/>
      <c r="FI164" s="247"/>
      <c r="FJ164" s="247"/>
      <c r="FK164" s="247"/>
    </row>
    <row r="165" spans="1:167" ht="15.6" customHeight="1">
      <c r="A165" s="1799" t="s">
        <v>5746</v>
      </c>
      <c r="B165" s="171"/>
      <c r="C165" s="171"/>
      <c r="E165" s="1287"/>
      <c r="F165" s="473"/>
      <c r="G165" s="473"/>
      <c r="H165" s="1288"/>
      <c r="I165" s="2918"/>
      <c r="J165" s="473"/>
      <c r="K165" s="473"/>
      <c r="L165" s="473"/>
      <c r="M165" s="473"/>
      <c r="N165" s="1288"/>
      <c r="O165" s="1612"/>
      <c r="P165" s="2990"/>
      <c r="S165" s="1287"/>
      <c r="T165" s="473"/>
      <c r="U165" s="473"/>
      <c r="V165" s="473"/>
      <c r="W165" s="2945"/>
      <c r="X165" s="477"/>
      <c r="Y165" s="3035"/>
      <c r="Z165" s="3036"/>
      <c r="AA165" s="3036"/>
      <c r="AB165" s="3035"/>
      <c r="AC165" s="3037"/>
      <c r="AD165" s="3036"/>
      <c r="AE165" s="3037"/>
      <c r="AF165" s="3037"/>
      <c r="AG165" s="3036"/>
      <c r="AH165" s="3036"/>
      <c r="AI165" s="3036"/>
      <c r="AJ165" s="3036"/>
      <c r="AK165" s="3035"/>
      <c r="AL165" s="3036"/>
      <c r="AM165" s="3037"/>
      <c r="AN165" s="3036"/>
      <c r="AO165" s="3036"/>
      <c r="AP165" s="3036"/>
      <c r="AQ165" s="3036"/>
      <c r="AR165" s="3036"/>
      <c r="AS165" s="3035"/>
      <c r="AT165" s="2795"/>
      <c r="AU165" s="3037"/>
      <c r="AV165" s="3037"/>
      <c r="AW165" s="3010">
        <v>0</v>
      </c>
      <c r="AX165" s="3011">
        <v>0</v>
      </c>
      <c r="AY165" s="5"/>
      <c r="AZ165" s="2918"/>
      <c r="BA165" s="473"/>
      <c r="BB165" s="473"/>
      <c r="BC165" s="473"/>
      <c r="BD165" s="2918"/>
      <c r="BE165" s="473"/>
      <c r="BF165" s="473"/>
      <c r="BG165" s="2918"/>
      <c r="BH165" s="1288"/>
      <c r="BI165" s="473"/>
      <c r="BJ165" s="1288"/>
      <c r="BK165" s="473"/>
      <c r="BL165" s="2918"/>
      <c r="BM165" s="473"/>
      <c r="BN165" s="473"/>
      <c r="BO165" s="1288"/>
      <c r="BP165" s="473"/>
      <c r="BQ165" s="473"/>
      <c r="BR165" s="473"/>
      <c r="BS165" s="2918"/>
      <c r="BT165" s="473"/>
      <c r="BU165" s="473"/>
      <c r="BV165" s="473"/>
      <c r="BW165" s="1288"/>
      <c r="BX165" s="473"/>
      <c r="BY165" s="1612"/>
      <c r="BZ165" s="473"/>
      <c r="CA165" s="1612"/>
      <c r="CB165" s="523"/>
      <c r="CC165" s="523">
        <v>0</v>
      </c>
      <c r="CD165" s="3011">
        <v>0</v>
      </c>
      <c r="CE165" s="5"/>
      <c r="CF165" s="2918"/>
      <c r="CG165" s="473"/>
      <c r="CH165" s="473"/>
      <c r="CI165" s="1288"/>
      <c r="CJ165" s="1612"/>
      <c r="CK165" s="1612"/>
      <c r="CL165" s="2918"/>
      <c r="CM165" s="1288"/>
      <c r="CN165" s="1612"/>
      <c r="CO165" s="1612"/>
      <c r="CP165" s="1612"/>
      <c r="CQ165" s="1612"/>
      <c r="CR165" s="1612"/>
      <c r="CS165" s="1612"/>
      <c r="CT165" s="1192"/>
      <c r="CU165" s="3011">
        <v>0</v>
      </c>
      <c r="CV165" s="5"/>
      <c r="CW165" s="5"/>
      <c r="CX165" s="2918"/>
      <c r="CY165" s="473"/>
      <c r="CZ165" s="473"/>
      <c r="DA165" s="473"/>
      <c r="DB165" s="2918"/>
      <c r="DC165" s="473"/>
      <c r="DD165" s="473"/>
      <c r="DE165" s="2918"/>
      <c r="DF165" s="1288"/>
      <c r="DG165" s="473"/>
      <c r="DH165" s="1288"/>
      <c r="DI165" s="473"/>
      <c r="DJ165" s="2918"/>
      <c r="DK165" s="473"/>
      <c r="DL165" s="473"/>
      <c r="DM165" s="1288"/>
      <c r="DN165" s="473"/>
      <c r="DO165" s="473"/>
      <c r="DP165" s="473"/>
      <c r="DQ165" s="2918"/>
      <c r="DR165" s="473"/>
      <c r="DS165" s="473"/>
      <c r="DT165" s="473"/>
      <c r="DU165" s="1288"/>
      <c r="DV165" s="473"/>
      <c r="DW165" s="1612"/>
      <c r="DX165" s="1612"/>
      <c r="DY165" s="1612"/>
      <c r="DZ165" s="523"/>
      <c r="EA165" s="3011">
        <v>0</v>
      </c>
      <c r="EB165" s="247"/>
      <c r="EC165" s="247"/>
      <c r="ED165" s="247"/>
      <c r="EE165" s="247"/>
      <c r="EF165" s="247"/>
      <c r="EG165" s="247"/>
      <c r="EH165" s="247"/>
      <c r="EI165" s="247"/>
      <c r="EJ165" s="247"/>
      <c r="EK165" s="247"/>
      <c r="EL165" s="247"/>
      <c r="EM165" s="247"/>
      <c r="EN165" s="247"/>
      <c r="EO165" s="247"/>
      <c r="EP165" s="247"/>
      <c r="EQ165" s="247"/>
      <c r="ER165" s="247"/>
      <c r="ES165" s="247"/>
      <c r="ET165" s="247"/>
      <c r="EU165" s="247"/>
      <c r="EV165" s="247"/>
      <c r="EW165" s="247"/>
      <c r="EX165" s="247"/>
      <c r="EY165" s="247"/>
      <c r="EZ165" s="247"/>
      <c r="FA165" s="247"/>
      <c r="FB165" s="247"/>
      <c r="FC165" s="247"/>
      <c r="FD165" s="247"/>
      <c r="FE165" s="247"/>
      <c r="FF165" s="247"/>
      <c r="FG165" s="247"/>
      <c r="FH165" s="247"/>
      <c r="FI165" s="247"/>
      <c r="FJ165" s="247"/>
      <c r="FK165" s="247"/>
    </row>
    <row r="166" spans="1:167" ht="15.6" customHeight="1">
      <c r="A166" s="1799" t="s">
        <v>1403</v>
      </c>
      <c r="B166" s="171"/>
      <c r="C166" s="171"/>
      <c r="E166" s="1287"/>
      <c r="F166" s="473"/>
      <c r="G166" s="473"/>
      <c r="H166" s="1288"/>
      <c r="I166" s="1291"/>
      <c r="J166" s="120"/>
      <c r="K166" s="120"/>
      <c r="L166" s="120"/>
      <c r="M166" s="120"/>
      <c r="N166" s="478"/>
      <c r="O166" s="1612"/>
      <c r="P166" s="2990"/>
      <c r="S166" s="1287"/>
      <c r="T166" s="473"/>
      <c r="U166" s="473"/>
      <c r="V166" s="473"/>
      <c r="W166" s="2945"/>
      <c r="X166" s="477"/>
      <c r="Y166" s="3035"/>
      <c r="Z166" s="3036"/>
      <c r="AA166" s="3036"/>
      <c r="AB166" s="3035"/>
      <c r="AC166" s="3037"/>
      <c r="AD166" s="3036"/>
      <c r="AE166" s="3037"/>
      <c r="AF166" s="3037"/>
      <c r="AG166" s="3036"/>
      <c r="AH166" s="3036"/>
      <c r="AI166" s="3036"/>
      <c r="AJ166" s="3036"/>
      <c r="AK166" s="3035"/>
      <c r="AL166" s="3036"/>
      <c r="AM166" s="3037"/>
      <c r="AN166" s="3036"/>
      <c r="AO166" s="3036"/>
      <c r="AP166" s="3036"/>
      <c r="AQ166" s="3036"/>
      <c r="AR166" s="3036"/>
      <c r="AS166" s="3035"/>
      <c r="AT166" s="2795"/>
      <c r="AU166" s="3037"/>
      <c r="AV166" s="3037"/>
      <c r="AW166" s="3010">
        <v>0</v>
      </c>
      <c r="AX166" s="3011">
        <v>0</v>
      </c>
      <c r="AY166" s="5"/>
      <c r="AZ166" s="2918"/>
      <c r="BA166" s="473"/>
      <c r="BB166" s="473"/>
      <c r="BC166" s="473"/>
      <c r="BD166" s="2918"/>
      <c r="BE166" s="473"/>
      <c r="BF166" s="473"/>
      <c r="BG166" s="2918"/>
      <c r="BH166" s="1288"/>
      <c r="BI166" s="473"/>
      <c r="BJ166" s="1288"/>
      <c r="BK166" s="473"/>
      <c r="BL166" s="2918"/>
      <c r="BM166" s="473"/>
      <c r="BN166" s="473"/>
      <c r="BO166" s="1288"/>
      <c r="BP166" s="473"/>
      <c r="BQ166" s="473"/>
      <c r="BR166" s="473"/>
      <c r="BS166" s="2918"/>
      <c r="BT166" s="473"/>
      <c r="BU166" s="473"/>
      <c r="BV166" s="473"/>
      <c r="BW166" s="1288"/>
      <c r="BX166" s="473"/>
      <c r="BY166" s="1612"/>
      <c r="BZ166" s="473"/>
      <c r="CA166" s="1612"/>
      <c r="CB166" s="523"/>
      <c r="CC166" s="523">
        <v>0</v>
      </c>
      <c r="CD166" s="3011">
        <v>0</v>
      </c>
      <c r="CE166" s="5"/>
      <c r="CF166" s="2918"/>
      <c r="CG166" s="473"/>
      <c r="CH166" s="473"/>
      <c r="CI166" s="1288"/>
      <c r="CJ166" s="1612"/>
      <c r="CK166" s="1612"/>
      <c r="CL166" s="2918"/>
      <c r="CM166" s="1288"/>
      <c r="CN166" s="1612"/>
      <c r="CO166" s="1612"/>
      <c r="CP166" s="1612"/>
      <c r="CQ166" s="1612"/>
      <c r="CR166" s="1612"/>
      <c r="CS166" s="1612"/>
      <c r="CT166" s="1192"/>
      <c r="CU166" s="3011">
        <v>0</v>
      </c>
      <c r="CV166" s="5"/>
      <c r="CW166" s="5"/>
      <c r="CX166" s="2918"/>
      <c r="CY166" s="473"/>
      <c r="CZ166" s="473"/>
      <c r="DA166" s="473"/>
      <c r="DB166" s="2918"/>
      <c r="DC166" s="473"/>
      <c r="DD166" s="473"/>
      <c r="DE166" s="2918"/>
      <c r="DF166" s="1288"/>
      <c r="DG166" s="473"/>
      <c r="DH166" s="1288"/>
      <c r="DI166" s="473"/>
      <c r="DJ166" s="2918"/>
      <c r="DK166" s="473"/>
      <c r="DL166" s="473"/>
      <c r="DM166" s="1288"/>
      <c r="DN166" s="473"/>
      <c r="DO166" s="473"/>
      <c r="DP166" s="473"/>
      <c r="DQ166" s="2918"/>
      <c r="DR166" s="473"/>
      <c r="DS166" s="473"/>
      <c r="DT166" s="473"/>
      <c r="DU166" s="1288"/>
      <c r="DV166" s="473"/>
      <c r="DW166" s="1612"/>
      <c r="DX166" s="1612"/>
      <c r="DY166" s="1612"/>
      <c r="DZ166" s="523"/>
      <c r="EA166" s="3011">
        <v>0</v>
      </c>
      <c r="EB166" s="247"/>
      <c r="EC166" s="247"/>
      <c r="ED166" s="247"/>
      <c r="EE166" s="247"/>
      <c r="EF166" s="247"/>
      <c r="EG166" s="247"/>
      <c r="EH166" s="247"/>
      <c r="EI166" s="247"/>
      <c r="EJ166" s="247"/>
      <c r="EK166" s="247"/>
      <c r="EL166" s="247"/>
      <c r="EM166" s="247"/>
      <c r="EN166" s="247"/>
      <c r="EO166" s="247"/>
      <c r="EP166" s="247"/>
      <c r="EQ166" s="247"/>
      <c r="ER166" s="247"/>
      <c r="ES166" s="247"/>
      <c r="ET166" s="247"/>
      <c r="EU166" s="247"/>
      <c r="EV166" s="247"/>
      <c r="EW166" s="247"/>
      <c r="EX166" s="247"/>
      <c r="EY166" s="247"/>
      <c r="EZ166" s="247"/>
      <c r="FA166" s="247"/>
      <c r="FB166" s="247"/>
      <c r="FC166" s="247"/>
      <c r="FD166" s="247"/>
      <c r="FE166" s="247"/>
      <c r="FF166" s="247"/>
      <c r="FG166" s="247"/>
      <c r="FH166" s="247"/>
      <c r="FI166" s="247"/>
      <c r="FJ166" s="247"/>
      <c r="FK166" s="247"/>
    </row>
    <row r="167" spans="1:167" ht="15.6" customHeight="1">
      <c r="A167" s="1799" t="s">
        <v>1403</v>
      </c>
      <c r="B167" s="171"/>
      <c r="C167" s="171"/>
      <c r="E167" s="1287" t="s">
        <v>5605</v>
      </c>
      <c r="F167" s="473"/>
      <c r="G167" s="473"/>
      <c r="H167" s="1288"/>
      <c r="I167" s="2918"/>
      <c r="J167" s="473"/>
      <c r="K167" s="473"/>
      <c r="L167" s="473"/>
      <c r="M167" s="473"/>
      <c r="N167" s="1288"/>
      <c r="O167" s="1612"/>
      <c r="P167" s="2990"/>
      <c r="S167" s="1287" t="s">
        <v>5605</v>
      </c>
      <c r="T167" s="473"/>
      <c r="U167" s="473"/>
      <c r="V167" s="473"/>
      <c r="W167" s="2945"/>
      <c r="X167" s="477"/>
      <c r="Y167" s="3035"/>
      <c r="Z167" s="3036"/>
      <c r="AA167" s="3036"/>
      <c r="AB167" s="3035"/>
      <c r="AC167" s="3037"/>
      <c r="AD167" s="3036"/>
      <c r="AE167" s="3037"/>
      <c r="AF167" s="3037"/>
      <c r="AG167" s="3036"/>
      <c r="AH167" s="3036"/>
      <c r="AI167" s="3036"/>
      <c r="AJ167" s="3036"/>
      <c r="AK167" s="3035"/>
      <c r="AL167" s="3036"/>
      <c r="AM167" s="3037"/>
      <c r="AN167" s="3036"/>
      <c r="AO167" s="3036"/>
      <c r="AP167" s="3036"/>
      <c r="AQ167" s="3036"/>
      <c r="AR167" s="3036"/>
      <c r="AS167" s="3035"/>
      <c r="AT167" s="2795"/>
      <c r="AU167" s="3037"/>
      <c r="AV167" s="3037"/>
      <c r="AW167" s="3010">
        <v>0</v>
      </c>
      <c r="AX167" s="3011">
        <v>0</v>
      </c>
      <c r="AY167" s="5"/>
      <c r="AZ167" s="1287" t="s">
        <v>5605</v>
      </c>
      <c r="BA167" s="473"/>
      <c r="BB167" s="473"/>
      <c r="BC167" s="473"/>
      <c r="BD167" s="2918"/>
      <c r="BE167" s="473"/>
      <c r="BF167" s="473"/>
      <c r="BG167" s="2918"/>
      <c r="BH167" s="1288"/>
      <c r="BI167" s="473"/>
      <c r="BJ167" s="1288"/>
      <c r="BK167" s="473"/>
      <c r="BL167" s="2918"/>
      <c r="BM167" s="473"/>
      <c r="BN167" s="473"/>
      <c r="BO167" s="1288"/>
      <c r="BP167" s="473"/>
      <c r="BQ167" s="473"/>
      <c r="BR167" s="473"/>
      <c r="BS167" s="2918"/>
      <c r="BT167" s="473"/>
      <c r="BU167" s="473"/>
      <c r="BV167" s="473"/>
      <c r="BW167" s="1288"/>
      <c r="BX167" s="473"/>
      <c r="BY167" s="1612"/>
      <c r="BZ167" s="473"/>
      <c r="CA167" s="1612"/>
      <c r="CB167" s="523"/>
      <c r="CC167" s="523">
        <v>0</v>
      </c>
      <c r="CD167" s="3011">
        <v>0</v>
      </c>
      <c r="CE167" s="5"/>
      <c r="CF167" s="1287" t="s">
        <v>5605</v>
      </c>
      <c r="CG167" s="473"/>
      <c r="CH167" s="473"/>
      <c r="CI167" s="1288"/>
      <c r="CJ167" s="1612"/>
      <c r="CK167" s="1612"/>
      <c r="CL167" s="2918"/>
      <c r="CM167" s="1288"/>
      <c r="CN167" s="1612"/>
      <c r="CO167" s="1612"/>
      <c r="CP167" s="1612"/>
      <c r="CQ167" s="1612"/>
      <c r="CR167" s="1612"/>
      <c r="CS167" s="1612"/>
      <c r="CT167" s="1192"/>
      <c r="CU167" s="3011">
        <v>0</v>
      </c>
      <c r="CV167" s="5"/>
      <c r="CW167" s="5"/>
      <c r="CX167" s="1287" t="s">
        <v>5605</v>
      </c>
      <c r="CY167" s="473"/>
      <c r="CZ167" s="473"/>
      <c r="DA167" s="473"/>
      <c r="DB167" s="2918"/>
      <c r="DC167" s="473"/>
      <c r="DD167" s="473"/>
      <c r="DE167" s="2918"/>
      <c r="DF167" s="1288"/>
      <c r="DG167" s="473"/>
      <c r="DH167" s="1288"/>
      <c r="DI167" s="473"/>
      <c r="DJ167" s="2918"/>
      <c r="DK167" s="473"/>
      <c r="DL167" s="473"/>
      <c r="DM167" s="1288"/>
      <c r="DN167" s="473"/>
      <c r="DO167" s="473"/>
      <c r="DP167" s="473"/>
      <c r="DQ167" s="2918"/>
      <c r="DR167" s="473"/>
      <c r="DS167" s="473"/>
      <c r="DT167" s="473"/>
      <c r="DU167" s="1288"/>
      <c r="DV167" s="473"/>
      <c r="DW167" s="1612"/>
      <c r="DX167" s="1612"/>
      <c r="DY167" s="1612"/>
      <c r="DZ167" s="523"/>
      <c r="EA167" s="3011">
        <v>0</v>
      </c>
      <c r="EB167" s="247"/>
      <c r="EC167" s="247"/>
      <c r="ED167" s="247"/>
      <c r="EE167" s="247"/>
      <c r="EF167" s="247"/>
      <c r="EG167" s="247"/>
      <c r="EH167" s="247"/>
      <c r="EI167" s="247"/>
      <c r="EJ167" s="247"/>
      <c r="EK167" s="247"/>
      <c r="EL167" s="247"/>
      <c r="EM167" s="247"/>
      <c r="EN167" s="247"/>
      <c r="EO167" s="247"/>
      <c r="EP167" s="247"/>
      <c r="EQ167" s="247"/>
      <c r="ER167" s="247"/>
      <c r="ES167" s="247"/>
      <c r="ET167" s="247"/>
      <c r="EU167" s="247"/>
      <c r="EV167" s="247"/>
      <c r="EW167" s="247"/>
      <c r="EX167" s="247"/>
      <c r="EY167" s="247"/>
      <c r="EZ167" s="247"/>
      <c r="FA167" s="247"/>
      <c r="FB167" s="247"/>
      <c r="FC167" s="247"/>
      <c r="FD167" s="247"/>
      <c r="FE167" s="247"/>
      <c r="FF167" s="247"/>
      <c r="FG167" s="247"/>
      <c r="FH167" s="247"/>
      <c r="FI167" s="247"/>
      <c r="FJ167" s="247"/>
      <c r="FK167" s="247"/>
    </row>
    <row r="168" spans="1:167" ht="15.6" customHeight="1">
      <c r="A168" s="1799" t="s">
        <v>1403</v>
      </c>
      <c r="B168" s="171"/>
      <c r="C168" s="171"/>
      <c r="D168" s="247">
        <v>275</v>
      </c>
      <c r="E168" s="1287"/>
      <c r="F168" s="473" t="s">
        <v>795</v>
      </c>
      <c r="G168" s="473"/>
      <c r="H168" s="1288"/>
      <c r="I168" s="2918">
        <v>15626439.353466662</v>
      </c>
      <c r="J168" s="473">
        <v>3316000</v>
      </c>
      <c r="K168" s="473">
        <v>1388600</v>
      </c>
      <c r="L168" s="473">
        <v>0</v>
      </c>
      <c r="M168" s="473">
        <v>1850300</v>
      </c>
      <c r="N168" s="1288">
        <v>-1004400</v>
      </c>
      <c r="O168" s="1612">
        <v>21176939.35346666</v>
      </c>
      <c r="P168" s="2990"/>
      <c r="S168" s="1287"/>
      <c r="T168" s="473" t="s">
        <v>795</v>
      </c>
      <c r="U168" s="473"/>
      <c r="V168" s="473"/>
      <c r="W168" s="2945" t="s">
        <v>1239</v>
      </c>
      <c r="X168" s="477" t="s">
        <v>5745</v>
      </c>
      <c r="Y168" s="3026"/>
      <c r="Z168" s="3027"/>
      <c r="AA168" s="3028"/>
      <c r="AB168" s="3026"/>
      <c r="AC168" s="3029"/>
      <c r="AD168" s="3027"/>
      <c r="AE168" s="3029"/>
      <c r="AF168" s="3029"/>
      <c r="AG168" s="3030"/>
      <c r="AH168" s="3027"/>
      <c r="AI168" s="3027"/>
      <c r="AJ168" s="3028"/>
      <c r="AK168" s="3026"/>
      <c r="AL168" s="3027"/>
      <c r="AM168" s="3029"/>
      <c r="AN168" s="3031"/>
      <c r="AO168" s="3028"/>
      <c r="AP168" s="3028"/>
      <c r="AQ168" s="3028"/>
      <c r="AR168" s="3028"/>
      <c r="AS168" s="3032"/>
      <c r="AT168" s="3033"/>
      <c r="AU168" s="3034"/>
      <c r="AV168" s="3022">
        <v>1</v>
      </c>
      <c r="AW168" s="3010">
        <v>1</v>
      </c>
      <c r="AX168" s="3011">
        <v>0</v>
      </c>
      <c r="AY168" s="5"/>
      <c r="AZ168" s="2918"/>
      <c r="BA168" s="473" t="s">
        <v>795</v>
      </c>
      <c r="BB168" s="473"/>
      <c r="BC168" s="473"/>
      <c r="BD168" s="2918">
        <v>0</v>
      </c>
      <c r="BE168" s="473">
        <v>0</v>
      </c>
      <c r="BF168" s="473">
        <v>0</v>
      </c>
      <c r="BG168" s="2918">
        <v>0</v>
      </c>
      <c r="BH168" s="1288">
        <v>0</v>
      </c>
      <c r="BI168" s="473">
        <v>0</v>
      </c>
      <c r="BJ168" s="1288">
        <v>0</v>
      </c>
      <c r="BK168" s="3012">
        <v>0</v>
      </c>
      <c r="BL168" s="2918">
        <v>0</v>
      </c>
      <c r="BM168" s="473">
        <v>0</v>
      </c>
      <c r="BN168" s="473">
        <v>0</v>
      </c>
      <c r="BO168" s="1288">
        <v>0</v>
      </c>
      <c r="BP168" s="473">
        <v>0</v>
      </c>
      <c r="BQ168" s="473">
        <v>0</v>
      </c>
      <c r="BR168" s="473">
        <v>0</v>
      </c>
      <c r="BS168" s="2918">
        <v>0</v>
      </c>
      <c r="BT168" s="473">
        <v>0</v>
      </c>
      <c r="BU168" s="473">
        <v>0</v>
      </c>
      <c r="BV168" s="473">
        <v>0</v>
      </c>
      <c r="BW168" s="1288">
        <v>0</v>
      </c>
      <c r="BX168" s="473">
        <v>0</v>
      </c>
      <c r="BY168" s="1612">
        <v>0</v>
      </c>
      <c r="BZ168" s="473">
        <v>0</v>
      </c>
      <c r="CA168" s="1612">
        <v>21176939.35346666</v>
      </c>
      <c r="CB168" s="523">
        <v>21176939.35346666</v>
      </c>
      <c r="CC168" s="523">
        <v>0</v>
      </c>
      <c r="CD168" s="3011">
        <v>0</v>
      </c>
      <c r="CE168" s="5"/>
      <c r="CF168" s="2918"/>
      <c r="CG168" s="473" t="s">
        <v>795</v>
      </c>
      <c r="CH168" s="473"/>
      <c r="CI168" s="1288"/>
      <c r="CJ168" s="1612">
        <v>0</v>
      </c>
      <c r="CK168" s="1612">
        <v>0</v>
      </c>
      <c r="CL168" s="2918">
        <v>0</v>
      </c>
      <c r="CM168" s="1288">
        <v>0</v>
      </c>
      <c r="CN168" s="1612">
        <v>0</v>
      </c>
      <c r="CO168" s="1612">
        <v>0</v>
      </c>
      <c r="CP168" s="1612">
        <v>0</v>
      </c>
      <c r="CQ168" s="1612">
        <v>0</v>
      </c>
      <c r="CR168" s="1612">
        <v>0</v>
      </c>
      <c r="CS168" s="1612">
        <v>21176939.35346666</v>
      </c>
      <c r="CT168" s="1192">
        <v>21176939.35346666</v>
      </c>
      <c r="CU168" s="3011">
        <v>0</v>
      </c>
      <c r="CV168" s="5"/>
      <c r="CW168" s="5"/>
      <c r="CX168" s="2918"/>
      <c r="CY168" s="473" t="s">
        <v>795</v>
      </c>
      <c r="CZ168" s="473"/>
      <c r="DA168" s="473"/>
      <c r="DB168" s="2918">
        <v>0</v>
      </c>
      <c r="DC168" s="473">
        <v>0</v>
      </c>
      <c r="DD168" s="473">
        <v>0</v>
      </c>
      <c r="DE168" s="2918">
        <v>0</v>
      </c>
      <c r="DF168" s="1288">
        <v>0</v>
      </c>
      <c r="DG168" s="473">
        <v>0</v>
      </c>
      <c r="DH168" s="1288">
        <v>0</v>
      </c>
      <c r="DI168" s="3012">
        <v>0</v>
      </c>
      <c r="DJ168" s="2918">
        <v>0</v>
      </c>
      <c r="DK168" s="473">
        <v>0</v>
      </c>
      <c r="DL168" s="473">
        <v>0</v>
      </c>
      <c r="DM168" s="1288">
        <v>0</v>
      </c>
      <c r="DN168" s="473">
        <v>0</v>
      </c>
      <c r="DO168" s="473">
        <v>0</v>
      </c>
      <c r="DP168" s="473">
        <v>0</v>
      </c>
      <c r="DQ168" s="2918">
        <v>0</v>
      </c>
      <c r="DR168" s="473">
        <v>0</v>
      </c>
      <c r="DS168" s="473">
        <v>0</v>
      </c>
      <c r="DT168" s="473">
        <v>0</v>
      </c>
      <c r="DU168" s="1288">
        <v>0</v>
      </c>
      <c r="DV168" s="473">
        <v>0</v>
      </c>
      <c r="DW168" s="1612">
        <v>0</v>
      </c>
      <c r="DX168" s="1612">
        <v>0</v>
      </c>
      <c r="DY168" s="1612">
        <v>15626439.353466662</v>
      </c>
      <c r="DZ168" s="523">
        <v>15626439.353466662</v>
      </c>
      <c r="EA168" s="3011">
        <v>0</v>
      </c>
      <c r="EB168" s="247"/>
      <c r="EC168" s="247"/>
      <c r="ED168" s="247"/>
      <c r="EE168" s="247"/>
      <c r="EF168" s="247"/>
      <c r="EG168" s="247"/>
      <c r="EH168" s="247"/>
      <c r="EI168" s="247"/>
      <c r="EJ168" s="247"/>
      <c r="EK168" s="247"/>
      <c r="EL168" s="247"/>
      <c r="EM168" s="247"/>
      <c r="EN168" s="247"/>
      <c r="EO168" s="247"/>
      <c r="EP168" s="247"/>
      <c r="EQ168" s="247"/>
      <c r="ER168" s="247"/>
      <c r="ES168" s="247"/>
      <c r="ET168" s="247"/>
      <c r="EU168" s="247"/>
      <c r="EV168" s="247"/>
      <c r="EW168" s="247"/>
      <c r="EX168" s="247"/>
      <c r="EY168" s="247"/>
      <c r="EZ168" s="247"/>
      <c r="FA168" s="247"/>
      <c r="FB168" s="247"/>
      <c r="FC168" s="247"/>
      <c r="FD168" s="247"/>
      <c r="FE168" s="247"/>
      <c r="FF168" s="247"/>
      <c r="FG168" s="247"/>
      <c r="FH168" s="247"/>
      <c r="FI168" s="247"/>
      <c r="FJ168" s="247"/>
      <c r="FK168" s="247"/>
    </row>
    <row r="169" spans="1:167" ht="15.6" customHeight="1">
      <c r="A169" s="1799" t="s">
        <v>5746</v>
      </c>
      <c r="B169" s="171"/>
      <c r="C169" s="171"/>
      <c r="E169" s="1287"/>
      <c r="F169" s="473"/>
      <c r="G169" s="473"/>
      <c r="H169" s="1288"/>
      <c r="I169" s="2918"/>
      <c r="J169" s="473"/>
      <c r="K169" s="473"/>
      <c r="L169" s="473"/>
      <c r="M169" s="473"/>
      <c r="N169" s="1288"/>
      <c r="O169" s="1612"/>
      <c r="P169" s="2990"/>
      <c r="S169" s="1287"/>
      <c r="T169" s="473">
        <v>0</v>
      </c>
      <c r="U169" s="473"/>
      <c r="V169" s="473"/>
      <c r="W169" s="2945"/>
      <c r="X169" s="477"/>
      <c r="Y169" s="3026"/>
      <c r="Z169" s="3027"/>
      <c r="AA169" s="3028"/>
      <c r="AB169" s="3026"/>
      <c r="AC169" s="3029"/>
      <c r="AD169" s="3027"/>
      <c r="AE169" s="3029"/>
      <c r="AF169" s="3029"/>
      <c r="AG169" s="3030"/>
      <c r="AH169" s="3027"/>
      <c r="AI169" s="3027"/>
      <c r="AJ169" s="3028"/>
      <c r="AK169" s="3026"/>
      <c r="AL169" s="3027"/>
      <c r="AM169" s="3029"/>
      <c r="AN169" s="3031"/>
      <c r="AO169" s="3028"/>
      <c r="AP169" s="3028"/>
      <c r="AQ169" s="3028"/>
      <c r="AR169" s="3028"/>
      <c r="AS169" s="3032"/>
      <c r="AT169" s="3033"/>
      <c r="AU169" s="3034"/>
      <c r="AV169" s="3034"/>
      <c r="AW169" s="3010">
        <v>0</v>
      </c>
      <c r="AX169" s="3011">
        <v>0</v>
      </c>
      <c r="AY169" s="5"/>
      <c r="AZ169" s="2918"/>
      <c r="BA169" s="473">
        <v>0</v>
      </c>
      <c r="BB169" s="473"/>
      <c r="BC169" s="473"/>
      <c r="BD169" s="2918">
        <v>0</v>
      </c>
      <c r="BE169" s="473">
        <v>0</v>
      </c>
      <c r="BF169" s="473">
        <v>0</v>
      </c>
      <c r="BG169" s="2918">
        <v>0</v>
      </c>
      <c r="BH169" s="1288">
        <v>0</v>
      </c>
      <c r="BI169" s="473">
        <v>0</v>
      </c>
      <c r="BJ169" s="1288">
        <v>0</v>
      </c>
      <c r="BK169" s="3012">
        <v>0</v>
      </c>
      <c r="BL169" s="2918">
        <v>0</v>
      </c>
      <c r="BM169" s="473">
        <v>0</v>
      </c>
      <c r="BN169" s="473">
        <v>0</v>
      </c>
      <c r="BO169" s="1288">
        <v>0</v>
      </c>
      <c r="BP169" s="473">
        <v>0</v>
      </c>
      <c r="BQ169" s="473">
        <v>0</v>
      </c>
      <c r="BR169" s="473">
        <v>0</v>
      </c>
      <c r="BS169" s="2918">
        <v>0</v>
      </c>
      <c r="BT169" s="473">
        <v>0</v>
      </c>
      <c r="BU169" s="473">
        <v>0</v>
      </c>
      <c r="BV169" s="473">
        <v>0</v>
      </c>
      <c r="BW169" s="1288">
        <v>0</v>
      </c>
      <c r="BX169" s="473">
        <v>0</v>
      </c>
      <c r="BY169" s="1612">
        <v>0</v>
      </c>
      <c r="BZ169" s="473">
        <v>0</v>
      </c>
      <c r="CA169" s="1612">
        <v>0</v>
      </c>
      <c r="CB169" s="523">
        <v>0</v>
      </c>
      <c r="CC169" s="523">
        <v>0</v>
      </c>
      <c r="CD169" s="3011">
        <v>0</v>
      </c>
      <c r="CE169" s="5"/>
      <c r="CF169" s="2918"/>
      <c r="CG169" s="473">
        <v>0</v>
      </c>
      <c r="CH169" s="473"/>
      <c r="CI169" s="1288"/>
      <c r="CJ169" s="1612">
        <v>0</v>
      </c>
      <c r="CK169" s="1612">
        <v>0</v>
      </c>
      <c r="CL169" s="2918">
        <v>0</v>
      </c>
      <c r="CM169" s="1288">
        <v>0</v>
      </c>
      <c r="CN169" s="1612">
        <v>0</v>
      </c>
      <c r="CO169" s="1612">
        <v>0</v>
      </c>
      <c r="CP169" s="1612">
        <v>0</v>
      </c>
      <c r="CQ169" s="1612">
        <v>0</v>
      </c>
      <c r="CR169" s="1612">
        <v>0</v>
      </c>
      <c r="CS169" s="1612">
        <v>0</v>
      </c>
      <c r="CT169" s="1192">
        <v>0</v>
      </c>
      <c r="CU169" s="3011">
        <v>0</v>
      </c>
      <c r="CV169" s="5"/>
      <c r="CW169" s="5"/>
      <c r="CX169" s="2918"/>
      <c r="CY169" s="473">
        <v>0</v>
      </c>
      <c r="CZ169" s="473"/>
      <c r="DA169" s="473"/>
      <c r="DB169" s="2918">
        <v>0</v>
      </c>
      <c r="DC169" s="473">
        <v>0</v>
      </c>
      <c r="DD169" s="473">
        <v>0</v>
      </c>
      <c r="DE169" s="2918">
        <v>0</v>
      </c>
      <c r="DF169" s="1288">
        <v>0</v>
      </c>
      <c r="DG169" s="473">
        <v>0</v>
      </c>
      <c r="DH169" s="1288">
        <v>0</v>
      </c>
      <c r="DI169" s="3012">
        <v>0</v>
      </c>
      <c r="DJ169" s="2918">
        <v>0</v>
      </c>
      <c r="DK169" s="473">
        <v>0</v>
      </c>
      <c r="DL169" s="473">
        <v>0</v>
      </c>
      <c r="DM169" s="1288">
        <v>0</v>
      </c>
      <c r="DN169" s="473">
        <v>0</v>
      </c>
      <c r="DO169" s="473">
        <v>0</v>
      </c>
      <c r="DP169" s="473">
        <v>0</v>
      </c>
      <c r="DQ169" s="2918">
        <v>0</v>
      </c>
      <c r="DR169" s="473">
        <v>0</v>
      </c>
      <c r="DS169" s="473">
        <v>0</v>
      </c>
      <c r="DT169" s="473">
        <v>0</v>
      </c>
      <c r="DU169" s="1288">
        <v>0</v>
      </c>
      <c r="DV169" s="473">
        <v>0</v>
      </c>
      <c r="DW169" s="1612">
        <v>0</v>
      </c>
      <c r="DX169" s="1612">
        <v>0</v>
      </c>
      <c r="DY169" s="1612">
        <v>0</v>
      </c>
      <c r="DZ169" s="523">
        <v>0</v>
      </c>
      <c r="EA169" s="3011">
        <v>0</v>
      </c>
      <c r="EB169" s="247"/>
      <c r="EC169" s="247"/>
      <c r="ED169" s="247"/>
      <c r="EE169" s="247"/>
      <c r="EF169" s="247"/>
      <c r="EG169" s="247"/>
      <c r="EH169" s="247"/>
      <c r="EI169" s="247"/>
      <c r="EJ169" s="247"/>
      <c r="EK169" s="247"/>
      <c r="EL169" s="247"/>
      <c r="EM169" s="247"/>
      <c r="EN169" s="247"/>
      <c r="EO169" s="247"/>
      <c r="EP169" s="247"/>
      <c r="EQ169" s="247"/>
      <c r="ER169" s="247"/>
      <c r="ES169" s="247"/>
      <c r="ET169" s="247"/>
      <c r="EU169" s="247"/>
      <c r="EV169" s="247"/>
      <c r="EW169" s="247"/>
      <c r="EX169" s="247"/>
      <c r="EY169" s="247"/>
      <c r="EZ169" s="247"/>
      <c r="FA169" s="247"/>
      <c r="FB169" s="247"/>
      <c r="FC169" s="247"/>
      <c r="FD169" s="247"/>
      <c r="FE169" s="247"/>
      <c r="FF169" s="247"/>
      <c r="FG169" s="247"/>
      <c r="FH169" s="247"/>
      <c r="FI169" s="247"/>
      <c r="FJ169" s="247"/>
      <c r="FK169" s="247"/>
    </row>
    <row r="170" spans="1:167" ht="15.6" customHeight="1">
      <c r="A170" s="1799" t="s">
        <v>1403</v>
      </c>
      <c r="B170" s="171"/>
      <c r="C170" s="171"/>
      <c r="D170" s="247">
        <v>316</v>
      </c>
      <c r="E170" s="1287"/>
      <c r="F170" s="473" t="s">
        <v>799</v>
      </c>
      <c r="G170" s="473"/>
      <c r="H170" s="1288"/>
      <c r="I170" s="2918">
        <v>29544947.385413323</v>
      </c>
      <c r="J170" s="473">
        <v>1642300</v>
      </c>
      <c r="K170" s="473">
        <v>240000</v>
      </c>
      <c r="L170" s="473">
        <v>0</v>
      </c>
      <c r="M170" s="473">
        <v>1957900</v>
      </c>
      <c r="N170" s="1288">
        <v>-1511700</v>
      </c>
      <c r="O170" s="1612">
        <v>31873447.385413323</v>
      </c>
      <c r="P170" s="2990"/>
      <c r="S170" s="1287"/>
      <c r="T170" s="473" t="s">
        <v>799</v>
      </c>
      <c r="U170" s="473"/>
      <c r="V170" s="473"/>
      <c r="W170" s="2945" t="s">
        <v>1240</v>
      </c>
      <c r="X170" s="477" t="s">
        <v>5758</v>
      </c>
      <c r="Y170" s="3001">
        <v>0</v>
      </c>
      <c r="Z170" s="3002">
        <v>0</v>
      </c>
      <c r="AA170" s="3003">
        <v>3.7000000000000002E-3</v>
      </c>
      <c r="AB170" s="3001">
        <v>1.8100000000000002E-2</v>
      </c>
      <c r="AC170" s="3004">
        <v>2.8000000000000001E-2</v>
      </c>
      <c r="AD170" s="3002">
        <v>0</v>
      </c>
      <c r="AE170" s="3004">
        <v>0</v>
      </c>
      <c r="AF170" s="3004">
        <v>0.16940558914313153</v>
      </c>
      <c r="AG170" s="3005">
        <v>0.12260815443460592</v>
      </c>
      <c r="AH170" s="3002">
        <v>0.1029907896601439</v>
      </c>
      <c r="AI170" s="3002">
        <v>3.0870222294431666E-2</v>
      </c>
      <c r="AJ170" s="3003">
        <v>0</v>
      </c>
      <c r="AK170" s="3001">
        <v>0</v>
      </c>
      <c r="AL170" s="3002">
        <v>0</v>
      </c>
      <c r="AM170" s="3004">
        <v>0</v>
      </c>
      <c r="AN170" s="3006">
        <v>6.2700000000000006E-2</v>
      </c>
      <c r="AO170" s="3003">
        <v>6.1499999999999999E-2</v>
      </c>
      <c r="AP170" s="3003">
        <v>7.8100000000000003E-2</v>
      </c>
      <c r="AQ170" s="3003">
        <v>2.7400000000000001E-2</v>
      </c>
      <c r="AR170" s="3003">
        <v>8.3000000000000004E-2</v>
      </c>
      <c r="AS170" s="3007">
        <v>0.15812524446768694</v>
      </c>
      <c r="AT170" s="3008">
        <v>0</v>
      </c>
      <c r="AU170" s="3009">
        <v>1.5800000000000002E-2</v>
      </c>
      <c r="AV170" s="3009">
        <v>3.7699999999999997E-2</v>
      </c>
      <c r="AW170" s="3010">
        <v>0.99999999999999989</v>
      </c>
      <c r="AX170" s="3011">
        <v>0</v>
      </c>
      <c r="AY170" s="5"/>
      <c r="AZ170" s="2918"/>
      <c r="BA170" s="473" t="s">
        <v>799</v>
      </c>
      <c r="BB170" s="473"/>
      <c r="BC170" s="473"/>
      <c r="BD170" s="2918">
        <v>0</v>
      </c>
      <c r="BE170" s="473">
        <v>0</v>
      </c>
      <c r="BF170" s="473">
        <v>117931.75532602929</v>
      </c>
      <c r="BG170" s="2918">
        <v>576909.39767598116</v>
      </c>
      <c r="BH170" s="1288">
        <v>892456.52679157304</v>
      </c>
      <c r="BI170" s="473">
        <v>0</v>
      </c>
      <c r="BJ170" s="1288">
        <v>0</v>
      </c>
      <c r="BK170" s="3012">
        <v>5399540.1323485496</v>
      </c>
      <c r="BL170" s="2918">
        <v>3907944.5593940429</v>
      </c>
      <c r="BM170" s="473">
        <v>3282671.515414767</v>
      </c>
      <c r="BN170" s="473">
        <v>983940.40607758099</v>
      </c>
      <c r="BO170" s="1288">
        <v>0</v>
      </c>
      <c r="BP170" s="473">
        <v>0</v>
      </c>
      <c r="BQ170" s="473">
        <v>0</v>
      </c>
      <c r="BR170" s="473">
        <v>0</v>
      </c>
      <c r="BS170" s="2918">
        <v>1998465.1510654155</v>
      </c>
      <c r="BT170" s="473">
        <v>1960217.0142029193</v>
      </c>
      <c r="BU170" s="473">
        <v>2489316.2408007807</v>
      </c>
      <c r="BV170" s="473">
        <v>873332.45836032508</v>
      </c>
      <c r="BW170" s="1288">
        <v>2645496.132989306</v>
      </c>
      <c r="BX170" s="473">
        <v>5039996.659846439</v>
      </c>
      <c r="BY170" s="1612">
        <v>0</v>
      </c>
      <c r="BZ170" s="473">
        <v>503600.46868953056</v>
      </c>
      <c r="CA170" s="1612">
        <v>1201628.9664300822</v>
      </c>
      <c r="CB170" s="523">
        <v>31873447.385413323</v>
      </c>
      <c r="CC170" s="523">
        <v>30671818.41898324</v>
      </c>
      <c r="CD170" s="3011">
        <v>0</v>
      </c>
      <c r="CE170" s="5"/>
      <c r="CF170" s="2918"/>
      <c r="CG170" s="473" t="s">
        <v>799</v>
      </c>
      <c r="CH170" s="473"/>
      <c r="CI170" s="1288"/>
      <c r="CJ170" s="1612">
        <v>117931.75532602929</v>
      </c>
      <c r="CK170" s="1612">
        <v>6868906.0568161039</v>
      </c>
      <c r="CL170" s="2918">
        <v>8174556.4808863904</v>
      </c>
      <c r="CM170" s="1288">
        <v>0</v>
      </c>
      <c r="CN170" s="1612">
        <v>0</v>
      </c>
      <c r="CO170" s="1612">
        <v>9966826.9974187464</v>
      </c>
      <c r="CP170" s="1612">
        <v>5039996.659846439</v>
      </c>
      <c r="CQ170" s="1612">
        <v>0</v>
      </c>
      <c r="CR170" s="1612">
        <v>503600.46868953056</v>
      </c>
      <c r="CS170" s="1612">
        <v>1201628.9664300822</v>
      </c>
      <c r="CT170" s="1192">
        <v>31873447.385413323</v>
      </c>
      <c r="CU170" s="3011">
        <v>0</v>
      </c>
      <c r="CV170" s="5"/>
      <c r="CW170" s="5"/>
      <c r="CX170" s="2918"/>
      <c r="CY170" s="473" t="s">
        <v>799</v>
      </c>
      <c r="CZ170" s="473"/>
      <c r="DA170" s="473"/>
      <c r="DB170" s="2918">
        <v>0</v>
      </c>
      <c r="DC170" s="473">
        <v>0</v>
      </c>
      <c r="DD170" s="473">
        <v>109316.30532602929</v>
      </c>
      <c r="DE170" s="2918">
        <v>534763.54767598119</v>
      </c>
      <c r="DF170" s="1288">
        <v>827258.52679157304</v>
      </c>
      <c r="DG170" s="473">
        <v>0</v>
      </c>
      <c r="DH170" s="1288">
        <v>0</v>
      </c>
      <c r="DI170" s="3012">
        <v>5005079.218028767</v>
      </c>
      <c r="DJ170" s="2918">
        <v>3622451.471793063</v>
      </c>
      <c r="DK170" s="473">
        <v>3042857.461691122</v>
      </c>
      <c r="DL170" s="473">
        <v>912059.0934649969</v>
      </c>
      <c r="DM170" s="1288">
        <v>0</v>
      </c>
      <c r="DN170" s="473">
        <v>0</v>
      </c>
      <c r="DO170" s="473">
        <v>0</v>
      </c>
      <c r="DP170" s="473">
        <v>0</v>
      </c>
      <c r="DQ170" s="2918">
        <v>1852468.2010654155</v>
      </c>
      <c r="DR170" s="473">
        <v>1817014.2642029193</v>
      </c>
      <c r="DS170" s="473">
        <v>2307460.3908007806</v>
      </c>
      <c r="DT170" s="473">
        <v>809531.55836032506</v>
      </c>
      <c r="DU170" s="1288">
        <v>2452230.632989306</v>
      </c>
      <c r="DV170" s="473">
        <v>4671802.0281034298</v>
      </c>
      <c r="DW170" s="1612">
        <v>0</v>
      </c>
      <c r="DX170" s="1612">
        <v>466810.16868953052</v>
      </c>
      <c r="DY170" s="1612">
        <v>1113844.5164300823</v>
      </c>
      <c r="DZ170" s="523">
        <v>29544947.385413323</v>
      </c>
      <c r="EA170" s="3011">
        <v>0</v>
      </c>
      <c r="EB170" s="247"/>
      <c r="EC170" s="247"/>
      <c r="ED170" s="247"/>
      <c r="EE170" s="247"/>
      <c r="EF170" s="247"/>
      <c r="EG170" s="247"/>
      <c r="EH170" s="247"/>
      <c r="EI170" s="247"/>
      <c r="EJ170" s="247"/>
      <c r="EK170" s="247"/>
      <c r="EL170" s="247"/>
      <c r="EM170" s="247"/>
      <c r="EN170" s="247"/>
      <c r="EO170" s="247"/>
      <c r="EP170" s="247"/>
      <c r="EQ170" s="247"/>
      <c r="ER170" s="247"/>
      <c r="ES170" s="247"/>
      <c r="ET170" s="247"/>
      <c r="EU170" s="247"/>
      <c r="EV170" s="247"/>
      <c r="EW170" s="247"/>
      <c r="EX170" s="247"/>
      <c r="EY170" s="247"/>
      <c r="EZ170" s="247"/>
      <c r="FA170" s="247"/>
      <c r="FB170" s="247"/>
      <c r="FC170" s="247"/>
      <c r="FD170" s="247"/>
      <c r="FE170" s="247"/>
      <c r="FF170" s="247"/>
      <c r="FG170" s="247"/>
      <c r="FH170" s="247"/>
      <c r="FI170" s="247"/>
      <c r="FJ170" s="247"/>
      <c r="FK170" s="247"/>
    </row>
    <row r="171" spans="1:167" ht="15.6" customHeight="1">
      <c r="A171" s="1799" t="s">
        <v>1403</v>
      </c>
      <c r="B171" s="171"/>
      <c r="C171" s="171"/>
      <c r="D171" s="247">
        <v>299</v>
      </c>
      <c r="E171" s="1287"/>
      <c r="F171" s="473" t="s">
        <v>798</v>
      </c>
      <c r="G171" s="473"/>
      <c r="H171" s="1288"/>
      <c r="I171" s="2918">
        <v>1540698.5544</v>
      </c>
      <c r="J171" s="473">
        <v>48000</v>
      </c>
      <c r="K171" s="473">
        <v>0</v>
      </c>
      <c r="L171" s="473">
        <v>0</v>
      </c>
      <c r="M171" s="473">
        <v>175650</v>
      </c>
      <c r="N171" s="1288">
        <v>-79900</v>
      </c>
      <c r="O171" s="1288">
        <v>1684448.5544</v>
      </c>
      <c r="P171" s="2990"/>
      <c r="S171" s="1287"/>
      <c r="T171" s="473" t="s">
        <v>798</v>
      </c>
      <c r="U171" s="473"/>
      <c r="V171" s="473"/>
      <c r="W171" s="2945" t="s">
        <v>1239</v>
      </c>
      <c r="X171" s="454" t="s">
        <v>5745</v>
      </c>
      <c r="Y171" s="3013"/>
      <c r="Z171" s="3014"/>
      <c r="AA171" s="3015"/>
      <c r="AB171" s="3013"/>
      <c r="AC171" s="3016"/>
      <c r="AD171" s="3014"/>
      <c r="AE171" s="3016"/>
      <c r="AF171" s="3016"/>
      <c r="AG171" s="3017"/>
      <c r="AH171" s="3014"/>
      <c r="AI171" s="3014"/>
      <c r="AJ171" s="3015"/>
      <c r="AK171" s="3013"/>
      <c r="AL171" s="3014"/>
      <c r="AM171" s="3016"/>
      <c r="AN171" s="3018"/>
      <c r="AO171" s="3015"/>
      <c r="AP171" s="3015"/>
      <c r="AQ171" s="3015"/>
      <c r="AR171" s="3015"/>
      <c r="AS171" s="3019"/>
      <c r="AT171" s="3020"/>
      <c r="AU171" s="3021"/>
      <c r="AV171" s="3022">
        <v>1</v>
      </c>
      <c r="AW171" s="3010">
        <v>1</v>
      </c>
      <c r="AX171" s="3011">
        <v>0</v>
      </c>
      <c r="AY171" s="5"/>
      <c r="AZ171" s="2918"/>
      <c r="BA171" s="473" t="s">
        <v>798</v>
      </c>
      <c r="BB171" s="473"/>
      <c r="BC171" s="473"/>
      <c r="BD171" s="2918">
        <v>0</v>
      </c>
      <c r="BE171" s="473">
        <v>0</v>
      </c>
      <c r="BF171" s="473">
        <v>0</v>
      </c>
      <c r="BG171" s="2918">
        <v>0</v>
      </c>
      <c r="BH171" s="1288">
        <v>0</v>
      </c>
      <c r="BI171" s="473">
        <v>0</v>
      </c>
      <c r="BJ171" s="1288">
        <v>0</v>
      </c>
      <c r="BK171" s="3012">
        <v>0</v>
      </c>
      <c r="BL171" s="2918">
        <v>0</v>
      </c>
      <c r="BM171" s="473">
        <v>0</v>
      </c>
      <c r="BN171" s="473">
        <v>0</v>
      </c>
      <c r="BO171" s="1288">
        <v>0</v>
      </c>
      <c r="BP171" s="473">
        <v>0</v>
      </c>
      <c r="BQ171" s="473">
        <v>0</v>
      </c>
      <c r="BR171" s="473">
        <v>0</v>
      </c>
      <c r="BS171" s="2918">
        <v>0</v>
      </c>
      <c r="BT171" s="473">
        <v>0</v>
      </c>
      <c r="BU171" s="473">
        <v>0</v>
      </c>
      <c r="BV171" s="473">
        <v>0</v>
      </c>
      <c r="BW171" s="1288">
        <v>0</v>
      </c>
      <c r="BX171" s="473">
        <v>0</v>
      </c>
      <c r="BY171" s="1612">
        <v>0</v>
      </c>
      <c r="BZ171" s="473">
        <v>0</v>
      </c>
      <c r="CA171" s="1612">
        <v>1684448.5544</v>
      </c>
      <c r="CB171" s="523">
        <v>1684448.5544</v>
      </c>
      <c r="CC171" s="523">
        <v>0</v>
      </c>
      <c r="CD171" s="3011">
        <v>0</v>
      </c>
      <c r="CE171" s="5"/>
      <c r="CF171" s="2918"/>
      <c r="CG171" s="473" t="s">
        <v>798</v>
      </c>
      <c r="CH171" s="473"/>
      <c r="CI171" s="1288"/>
      <c r="CJ171" s="1612">
        <v>0</v>
      </c>
      <c r="CK171" s="1612">
        <v>0</v>
      </c>
      <c r="CL171" s="2918">
        <v>0</v>
      </c>
      <c r="CM171" s="1288">
        <v>0</v>
      </c>
      <c r="CN171" s="1612">
        <v>0</v>
      </c>
      <c r="CO171" s="1612">
        <v>0</v>
      </c>
      <c r="CP171" s="1612">
        <v>0</v>
      </c>
      <c r="CQ171" s="1612">
        <v>0</v>
      </c>
      <c r="CR171" s="1612">
        <v>0</v>
      </c>
      <c r="CS171" s="1612">
        <v>1684448.5544</v>
      </c>
      <c r="CT171" s="1192">
        <v>1684448.5544</v>
      </c>
      <c r="CU171" s="3011">
        <v>0</v>
      </c>
      <c r="CV171" s="5"/>
      <c r="CW171" s="5"/>
      <c r="CX171" s="2918"/>
      <c r="CY171" s="473" t="s">
        <v>798</v>
      </c>
      <c r="CZ171" s="473"/>
      <c r="DA171" s="473"/>
      <c r="DB171" s="2918">
        <v>0</v>
      </c>
      <c r="DC171" s="473">
        <v>0</v>
      </c>
      <c r="DD171" s="473">
        <v>0</v>
      </c>
      <c r="DE171" s="2918">
        <v>0</v>
      </c>
      <c r="DF171" s="1288">
        <v>0</v>
      </c>
      <c r="DG171" s="473">
        <v>0</v>
      </c>
      <c r="DH171" s="1288">
        <v>0</v>
      </c>
      <c r="DI171" s="3012">
        <v>0</v>
      </c>
      <c r="DJ171" s="2918">
        <v>0</v>
      </c>
      <c r="DK171" s="473">
        <v>0</v>
      </c>
      <c r="DL171" s="473">
        <v>0</v>
      </c>
      <c r="DM171" s="1288">
        <v>0</v>
      </c>
      <c r="DN171" s="473">
        <v>0</v>
      </c>
      <c r="DO171" s="473">
        <v>0</v>
      </c>
      <c r="DP171" s="473">
        <v>0</v>
      </c>
      <c r="DQ171" s="2918">
        <v>0</v>
      </c>
      <c r="DR171" s="473">
        <v>0</v>
      </c>
      <c r="DS171" s="473">
        <v>0</v>
      </c>
      <c r="DT171" s="473">
        <v>0</v>
      </c>
      <c r="DU171" s="1288">
        <v>0</v>
      </c>
      <c r="DV171" s="473">
        <v>0</v>
      </c>
      <c r="DW171" s="1612">
        <v>0</v>
      </c>
      <c r="DX171" s="1612">
        <v>0</v>
      </c>
      <c r="DY171" s="1612">
        <v>1540698.5544</v>
      </c>
      <c r="DZ171" s="523">
        <v>1540698.5544</v>
      </c>
      <c r="EA171" s="3011">
        <v>0</v>
      </c>
      <c r="EB171" s="247"/>
      <c r="EC171" s="247"/>
      <c r="ED171" s="247"/>
      <c r="EE171" s="247"/>
      <c r="EF171" s="247"/>
      <c r="EG171" s="247"/>
      <c r="EH171" s="247"/>
      <c r="EI171" s="247"/>
      <c r="EJ171" s="247"/>
      <c r="EK171" s="247"/>
      <c r="EL171" s="247"/>
      <c r="EM171" s="247"/>
      <c r="EN171" s="247"/>
      <c r="EO171" s="247"/>
      <c r="EP171" s="247"/>
      <c r="EQ171" s="247"/>
      <c r="ER171" s="247"/>
      <c r="ES171" s="247"/>
      <c r="ET171" s="247"/>
      <c r="EU171" s="247"/>
      <c r="EV171" s="247"/>
      <c r="EW171" s="247"/>
      <c r="EX171" s="247"/>
      <c r="EY171" s="247"/>
      <c r="EZ171" s="247"/>
      <c r="FA171" s="247"/>
      <c r="FB171" s="247"/>
      <c r="FC171" s="247"/>
      <c r="FD171" s="247"/>
      <c r="FE171" s="247"/>
      <c r="FF171" s="247"/>
      <c r="FG171" s="247"/>
      <c r="FH171" s="247"/>
      <c r="FI171" s="247"/>
      <c r="FJ171" s="247"/>
      <c r="FK171" s="247"/>
    </row>
    <row r="172" spans="1:167" ht="15.6" customHeight="1">
      <c r="A172" s="1799" t="s">
        <v>1403</v>
      </c>
      <c r="B172" s="171"/>
      <c r="C172" s="171"/>
      <c r="D172" s="247">
        <v>291</v>
      </c>
      <c r="E172" s="1287"/>
      <c r="F172" s="473" t="s">
        <v>797</v>
      </c>
      <c r="G172" s="473"/>
      <c r="H172" s="1288"/>
      <c r="I172" s="2918">
        <v>25067155.913733348</v>
      </c>
      <c r="J172" s="473">
        <v>1510900</v>
      </c>
      <c r="K172" s="473">
        <v>0</v>
      </c>
      <c r="L172" s="473">
        <v>0</v>
      </c>
      <c r="M172" s="473">
        <v>6005250</v>
      </c>
      <c r="N172" s="1288">
        <v>-1475400</v>
      </c>
      <c r="O172" s="1612">
        <v>31107905.913733348</v>
      </c>
      <c r="P172" s="2990"/>
      <c r="S172" s="1287"/>
      <c r="T172" s="473" t="s">
        <v>797</v>
      </c>
      <c r="U172" s="473"/>
      <c r="V172" s="473"/>
      <c r="W172" s="2945" t="s">
        <v>1241</v>
      </c>
      <c r="X172" s="477" t="s">
        <v>5763</v>
      </c>
      <c r="Y172" s="3023">
        <v>2.0697550891878223E-2</v>
      </c>
      <c r="Z172" s="3094">
        <v>2.9412630508540798E-2</v>
      </c>
      <c r="AA172" s="3024">
        <v>2.5147206092955725E-2</v>
      </c>
      <c r="AB172" s="3023">
        <v>1.2869178638866245E-2</v>
      </c>
      <c r="AC172" s="3095">
        <v>0.10454284513813931</v>
      </c>
      <c r="AD172" s="3094">
        <v>0</v>
      </c>
      <c r="AE172" s="3095">
        <v>5.192843770654678E-3</v>
      </c>
      <c r="AF172" s="3095">
        <v>1.9942584091870396E-2</v>
      </c>
      <c r="AG172" s="3096">
        <v>2.530845693311138E-2</v>
      </c>
      <c r="AH172" s="3094">
        <v>2.2059124756538599E-2</v>
      </c>
      <c r="AI172" s="3094">
        <v>6.0489013719517417E-3</v>
      </c>
      <c r="AJ172" s="3024">
        <v>0</v>
      </c>
      <c r="AK172" s="3023">
        <v>0</v>
      </c>
      <c r="AL172" s="3094">
        <v>0</v>
      </c>
      <c r="AM172" s="3095">
        <v>0</v>
      </c>
      <c r="AN172" s="3097">
        <v>5.6449101558567305E-2</v>
      </c>
      <c r="AO172" s="3024">
        <v>5.9830653483155902E-2</v>
      </c>
      <c r="AP172" s="3024">
        <v>5.8652189051018835E-2</v>
      </c>
      <c r="AQ172" s="3024">
        <v>4.8241985727798954E-2</v>
      </c>
      <c r="AR172" s="3024">
        <v>5.9028806805881094E-2</v>
      </c>
      <c r="AS172" s="3098">
        <v>0.19276353727787948</v>
      </c>
      <c r="AT172" s="3099">
        <v>2.3724546400773816E-2</v>
      </c>
      <c r="AU172" s="3100">
        <v>1.8869479641201347E-2</v>
      </c>
      <c r="AV172" s="3100">
        <v>0.21121837785921635</v>
      </c>
      <c r="AW172" s="3010">
        <v>1</v>
      </c>
      <c r="AX172" s="3011">
        <v>0</v>
      </c>
      <c r="AY172" s="5"/>
      <c r="AZ172" s="2918"/>
      <c r="BA172" s="473" t="s">
        <v>797</v>
      </c>
      <c r="BB172" s="473"/>
      <c r="BC172" s="473"/>
      <c r="BD172" s="2918">
        <v>643857.46578925545</v>
      </c>
      <c r="BE172" s="473">
        <v>914965.34253509017</v>
      </c>
      <c r="BF172" s="473">
        <v>782276.92113292869</v>
      </c>
      <c r="BG172" s="2918">
        <v>400333.19828487816</v>
      </c>
      <c r="BH172" s="1288">
        <v>3252108.9905112335</v>
      </c>
      <c r="BI172" s="473">
        <v>0</v>
      </c>
      <c r="BJ172" s="1288">
        <v>161538.49544224204</v>
      </c>
      <c r="BK172" s="3012">
        <v>620372.02960661973</v>
      </c>
      <c r="BL172" s="2918">
        <v>787293.09709700127</v>
      </c>
      <c r="BM172" s="473">
        <v>686213.17746570881</v>
      </c>
      <c r="BN172" s="473">
        <v>188168.65476012736</v>
      </c>
      <c r="BO172" s="1288">
        <v>0</v>
      </c>
      <c r="BP172" s="473">
        <v>0</v>
      </c>
      <c r="BQ172" s="473">
        <v>0</v>
      </c>
      <c r="BR172" s="473">
        <v>0</v>
      </c>
      <c r="BS172" s="2918">
        <v>1756013.3401986903</v>
      </c>
      <c r="BT172" s="473">
        <v>1861206.3393111962</v>
      </c>
      <c r="BU172" s="473">
        <v>1824546.7786335952</v>
      </c>
      <c r="BV172" s="473">
        <v>1500707.1531120369</v>
      </c>
      <c r="BW172" s="1288">
        <v>1836262.5683172918</v>
      </c>
      <c r="BX172" s="473">
        <v>5996469.981238706</v>
      </c>
      <c r="BY172" s="1612">
        <v>738020.95728127297</v>
      </c>
      <c r="BZ172" s="473">
        <v>586989.99731959845</v>
      </c>
      <c r="CA172" s="1612">
        <v>6570561.4256958812</v>
      </c>
      <c r="CB172" s="523">
        <v>31107905.913733356</v>
      </c>
      <c r="CC172" s="523">
        <v>24537344.488037474</v>
      </c>
      <c r="CD172" s="3011">
        <v>0</v>
      </c>
      <c r="CE172" s="5"/>
      <c r="CF172" s="2918"/>
      <c r="CG172" s="473" t="s">
        <v>797</v>
      </c>
      <c r="CH172" s="473"/>
      <c r="CI172" s="1288"/>
      <c r="CJ172" s="1612">
        <v>2341099.7294572741</v>
      </c>
      <c r="CK172" s="1612">
        <v>4434352.7138449727</v>
      </c>
      <c r="CL172" s="2918">
        <v>1661674.9293228374</v>
      </c>
      <c r="CM172" s="1288">
        <v>0</v>
      </c>
      <c r="CN172" s="1612">
        <v>0</v>
      </c>
      <c r="CO172" s="1612">
        <v>8778736.1795728114</v>
      </c>
      <c r="CP172" s="1612">
        <v>5996469.981238706</v>
      </c>
      <c r="CQ172" s="1612">
        <v>738020.95728127297</v>
      </c>
      <c r="CR172" s="1612">
        <v>586989.99731959845</v>
      </c>
      <c r="CS172" s="1612">
        <v>6570561.4256958812</v>
      </c>
      <c r="CT172" s="1192">
        <v>31107905.913733356</v>
      </c>
      <c r="CU172" s="3011">
        <v>0</v>
      </c>
      <c r="CV172" s="5"/>
      <c r="CW172" s="5"/>
      <c r="CX172" s="2918"/>
      <c r="CY172" s="473" t="s">
        <v>797</v>
      </c>
      <c r="CZ172" s="473"/>
      <c r="DA172" s="473"/>
      <c r="DB172" s="2918">
        <v>518828.73523914214</v>
      </c>
      <c r="DC172" s="473">
        <v>737290.99479062238</v>
      </c>
      <c r="DD172" s="473">
        <v>630368.93592690642</v>
      </c>
      <c r="DE172" s="2918">
        <v>322593.70742214686</v>
      </c>
      <c r="DF172" s="1288">
        <v>2620591.7987430184</v>
      </c>
      <c r="DG172" s="473">
        <v>0</v>
      </c>
      <c r="DH172" s="1288">
        <v>130169.82443465979</v>
      </c>
      <c r="DI172" s="3012">
        <v>499903.86475365359</v>
      </c>
      <c r="DJ172" s="2918">
        <v>634411.0358783087</v>
      </c>
      <c r="DK172" s="473">
        <v>552959.51959264826</v>
      </c>
      <c r="DL172" s="473">
        <v>151628.75379750985</v>
      </c>
      <c r="DM172" s="1288">
        <v>0</v>
      </c>
      <c r="DN172" s="473">
        <v>0</v>
      </c>
      <c r="DO172" s="473">
        <v>0</v>
      </c>
      <c r="DP172" s="473">
        <v>0</v>
      </c>
      <c r="DQ172" s="2918">
        <v>1415018.4299587747</v>
      </c>
      <c r="DR172" s="473">
        <v>1499784.3192828223</v>
      </c>
      <c r="DS172" s="473">
        <v>1470243.5676236532</v>
      </c>
      <c r="DT172" s="473">
        <v>1209289.3778268353</v>
      </c>
      <c r="DU172" s="1288">
        <v>1479684.3036046657</v>
      </c>
      <c r="DV172" s="473">
        <v>4832033.6434273552</v>
      </c>
      <c r="DW172" s="1612">
        <v>594706.90361079853</v>
      </c>
      <c r="DX172" s="1612">
        <v>473004.18817701138</v>
      </c>
      <c r="DY172" s="1612">
        <v>5294644.0096428199</v>
      </c>
      <c r="DZ172" s="523">
        <v>25067155.913733356</v>
      </c>
      <c r="EA172" s="3011">
        <v>0</v>
      </c>
      <c r="EB172" s="247"/>
      <c r="EC172" s="247"/>
      <c r="ED172" s="247"/>
      <c r="EE172" s="247"/>
      <c r="EF172" s="247"/>
      <c r="EG172" s="247"/>
      <c r="EH172" s="247"/>
      <c r="EI172" s="247"/>
      <c r="EJ172" s="247"/>
      <c r="EK172" s="247"/>
      <c r="EL172" s="247"/>
      <c r="EM172" s="247"/>
      <c r="EN172" s="247"/>
      <c r="EO172" s="247"/>
      <c r="EP172" s="247"/>
      <c r="EQ172" s="247"/>
      <c r="ER172" s="247"/>
      <c r="ES172" s="247"/>
      <c r="ET172" s="247"/>
      <c r="EU172" s="247"/>
      <c r="EV172" s="247"/>
      <c r="EW172" s="247"/>
      <c r="EX172" s="247"/>
      <c r="EY172" s="247"/>
      <c r="EZ172" s="247"/>
      <c r="FA172" s="247"/>
      <c r="FB172" s="247"/>
      <c r="FC172" s="247"/>
      <c r="FD172" s="247"/>
      <c r="FE172" s="247"/>
      <c r="FF172" s="247"/>
      <c r="FG172" s="247"/>
      <c r="FH172" s="247"/>
      <c r="FI172" s="247"/>
      <c r="FJ172" s="247"/>
      <c r="FK172" s="247"/>
    </row>
    <row r="173" spans="1:167" ht="15.6" customHeight="1">
      <c r="A173" s="1799" t="s">
        <v>1403</v>
      </c>
      <c r="B173" s="171"/>
      <c r="C173" s="171"/>
      <c r="D173" s="247">
        <v>307</v>
      </c>
      <c r="E173" s="1287"/>
      <c r="F173" s="473" t="s">
        <v>697</v>
      </c>
      <c r="G173" s="473"/>
      <c r="H173" s="1288"/>
      <c r="I173" s="2918">
        <v>1638234.4696</v>
      </c>
      <c r="J173" s="473">
        <v>0</v>
      </c>
      <c r="K173" s="473">
        <v>0</v>
      </c>
      <c r="L173" s="473">
        <v>0</v>
      </c>
      <c r="M173" s="473">
        <v>57000</v>
      </c>
      <c r="N173" s="1288">
        <v>-76800</v>
      </c>
      <c r="O173" s="1612">
        <v>1618434.4696</v>
      </c>
      <c r="P173" s="2990"/>
      <c r="S173" s="1287"/>
      <c r="T173" s="473" t="s">
        <v>697</v>
      </c>
      <c r="U173" s="473"/>
      <c r="V173" s="473"/>
      <c r="W173" s="2945" t="s">
        <v>1239</v>
      </c>
      <c r="X173" s="477" t="s">
        <v>5745</v>
      </c>
      <c r="Y173" s="3013"/>
      <c r="Z173" s="3014"/>
      <c r="AA173" s="3015"/>
      <c r="AB173" s="3013"/>
      <c r="AC173" s="3016"/>
      <c r="AD173" s="3014"/>
      <c r="AE173" s="3016"/>
      <c r="AF173" s="3016"/>
      <c r="AG173" s="3017"/>
      <c r="AH173" s="3014"/>
      <c r="AI173" s="3014"/>
      <c r="AJ173" s="3015"/>
      <c r="AK173" s="3013"/>
      <c r="AL173" s="3014"/>
      <c r="AM173" s="3016"/>
      <c r="AN173" s="3018"/>
      <c r="AO173" s="3015"/>
      <c r="AP173" s="3015"/>
      <c r="AQ173" s="3015"/>
      <c r="AR173" s="3015"/>
      <c r="AS173" s="3019"/>
      <c r="AT173" s="3020"/>
      <c r="AU173" s="3021"/>
      <c r="AV173" s="3022">
        <v>1</v>
      </c>
      <c r="AW173" s="3010">
        <v>1</v>
      </c>
      <c r="AX173" s="3011">
        <v>0</v>
      </c>
      <c r="AY173" s="5"/>
      <c r="AZ173" s="2918"/>
      <c r="BA173" s="473" t="s">
        <v>697</v>
      </c>
      <c r="BB173" s="473"/>
      <c r="BC173" s="473"/>
      <c r="BD173" s="2918">
        <v>0</v>
      </c>
      <c r="BE173" s="473">
        <v>0</v>
      </c>
      <c r="BF173" s="473">
        <v>0</v>
      </c>
      <c r="BG173" s="2918">
        <v>0</v>
      </c>
      <c r="BH173" s="1288">
        <v>0</v>
      </c>
      <c r="BI173" s="473">
        <v>0</v>
      </c>
      <c r="BJ173" s="1288">
        <v>0</v>
      </c>
      <c r="BK173" s="3012">
        <v>0</v>
      </c>
      <c r="BL173" s="2918">
        <v>0</v>
      </c>
      <c r="BM173" s="473">
        <v>0</v>
      </c>
      <c r="BN173" s="473">
        <v>0</v>
      </c>
      <c r="BO173" s="1288">
        <v>0</v>
      </c>
      <c r="BP173" s="473">
        <v>0</v>
      </c>
      <c r="BQ173" s="473">
        <v>0</v>
      </c>
      <c r="BR173" s="473">
        <v>0</v>
      </c>
      <c r="BS173" s="2918">
        <v>0</v>
      </c>
      <c r="BT173" s="473">
        <v>0</v>
      </c>
      <c r="BU173" s="473">
        <v>0</v>
      </c>
      <c r="BV173" s="473">
        <v>0</v>
      </c>
      <c r="BW173" s="1288">
        <v>0</v>
      </c>
      <c r="BX173" s="473">
        <v>0</v>
      </c>
      <c r="BY173" s="1612">
        <v>0</v>
      </c>
      <c r="BZ173" s="473">
        <v>0</v>
      </c>
      <c r="CA173" s="1612">
        <v>1618434.4696</v>
      </c>
      <c r="CB173" s="523">
        <v>1618434.4696</v>
      </c>
      <c r="CC173" s="523">
        <v>0</v>
      </c>
      <c r="CD173" s="3011">
        <v>0</v>
      </c>
      <c r="CE173" s="5"/>
      <c r="CF173" s="2918"/>
      <c r="CG173" s="473" t="s">
        <v>697</v>
      </c>
      <c r="CH173" s="473"/>
      <c r="CI173" s="1288"/>
      <c r="CJ173" s="1612">
        <v>0</v>
      </c>
      <c r="CK173" s="1612">
        <v>0</v>
      </c>
      <c r="CL173" s="2918">
        <v>0</v>
      </c>
      <c r="CM173" s="1288">
        <v>0</v>
      </c>
      <c r="CN173" s="1612">
        <v>0</v>
      </c>
      <c r="CO173" s="1612">
        <v>0</v>
      </c>
      <c r="CP173" s="1612">
        <v>0</v>
      </c>
      <c r="CQ173" s="1612">
        <v>0</v>
      </c>
      <c r="CR173" s="1612">
        <v>0</v>
      </c>
      <c r="CS173" s="1612">
        <v>1618434.4696</v>
      </c>
      <c r="CT173" s="1192">
        <v>1618434.4696</v>
      </c>
      <c r="CU173" s="3011">
        <v>0</v>
      </c>
      <c r="CV173" s="5"/>
      <c r="CW173" s="5"/>
      <c r="CX173" s="2918"/>
      <c r="CY173" s="473" t="s">
        <v>697</v>
      </c>
      <c r="CZ173" s="473"/>
      <c r="DA173" s="473"/>
      <c r="DB173" s="2918">
        <v>0</v>
      </c>
      <c r="DC173" s="473">
        <v>0</v>
      </c>
      <c r="DD173" s="473">
        <v>0</v>
      </c>
      <c r="DE173" s="2918">
        <v>0</v>
      </c>
      <c r="DF173" s="1288">
        <v>0</v>
      </c>
      <c r="DG173" s="473">
        <v>0</v>
      </c>
      <c r="DH173" s="1288">
        <v>0</v>
      </c>
      <c r="DI173" s="3012">
        <v>0</v>
      </c>
      <c r="DJ173" s="2918">
        <v>0</v>
      </c>
      <c r="DK173" s="473">
        <v>0</v>
      </c>
      <c r="DL173" s="473">
        <v>0</v>
      </c>
      <c r="DM173" s="1288">
        <v>0</v>
      </c>
      <c r="DN173" s="473">
        <v>0</v>
      </c>
      <c r="DO173" s="473">
        <v>0</v>
      </c>
      <c r="DP173" s="473">
        <v>0</v>
      </c>
      <c r="DQ173" s="2918">
        <v>0</v>
      </c>
      <c r="DR173" s="473">
        <v>0</v>
      </c>
      <c r="DS173" s="473">
        <v>0</v>
      </c>
      <c r="DT173" s="473">
        <v>0</v>
      </c>
      <c r="DU173" s="1288">
        <v>0</v>
      </c>
      <c r="DV173" s="473">
        <v>0</v>
      </c>
      <c r="DW173" s="1612">
        <v>0</v>
      </c>
      <c r="DX173" s="1612">
        <v>0</v>
      </c>
      <c r="DY173" s="1612">
        <v>1638234.4696</v>
      </c>
      <c r="DZ173" s="523">
        <v>1638234.4696</v>
      </c>
      <c r="EA173" s="3011">
        <v>0</v>
      </c>
      <c r="EB173" s="247"/>
      <c r="EC173" s="247"/>
      <c r="ED173" s="247"/>
      <c r="EE173" s="247"/>
      <c r="EF173" s="247"/>
      <c r="EG173" s="247"/>
      <c r="EH173" s="247"/>
      <c r="EI173" s="247"/>
      <c r="EJ173" s="247"/>
      <c r="EK173" s="247"/>
      <c r="EL173" s="247"/>
      <c r="EM173" s="247"/>
      <c r="EN173" s="247"/>
      <c r="EO173" s="247"/>
      <c r="EP173" s="247"/>
      <c r="EQ173" s="247"/>
      <c r="ER173" s="247"/>
      <c r="ES173" s="247"/>
      <c r="ET173" s="247"/>
      <c r="EU173" s="247"/>
      <c r="EV173" s="247"/>
      <c r="EW173" s="247"/>
      <c r="EX173" s="247"/>
      <c r="EY173" s="247"/>
      <c r="EZ173" s="247"/>
      <c r="FA173" s="247"/>
      <c r="FB173" s="247"/>
      <c r="FC173" s="247"/>
      <c r="FD173" s="247"/>
      <c r="FE173" s="247"/>
      <c r="FF173" s="247"/>
      <c r="FG173" s="247"/>
      <c r="FH173" s="247"/>
      <c r="FI173" s="247"/>
      <c r="FJ173" s="247"/>
      <c r="FK173" s="247"/>
    </row>
    <row r="174" spans="1:167" ht="15.6" customHeight="1">
      <c r="A174" s="1799" t="s">
        <v>5746</v>
      </c>
      <c r="B174" s="171"/>
      <c r="C174" s="171"/>
      <c r="E174" s="1287"/>
      <c r="F174" s="473"/>
      <c r="G174" s="473"/>
      <c r="H174" s="1288"/>
      <c r="I174" s="2918"/>
      <c r="J174" s="473"/>
      <c r="K174" s="473"/>
      <c r="L174" s="473"/>
      <c r="M174" s="473"/>
      <c r="N174" s="1288"/>
      <c r="O174" s="1612"/>
      <c r="P174" s="2990"/>
      <c r="S174" s="1287"/>
      <c r="T174" s="473">
        <v>0</v>
      </c>
      <c r="U174" s="473"/>
      <c r="V174" s="473"/>
      <c r="W174" s="2945"/>
      <c r="X174" s="477"/>
      <c r="Y174" s="3013"/>
      <c r="Z174" s="3014"/>
      <c r="AA174" s="3015"/>
      <c r="AB174" s="3013"/>
      <c r="AC174" s="3016"/>
      <c r="AD174" s="3014"/>
      <c r="AE174" s="3016"/>
      <c r="AF174" s="3016"/>
      <c r="AG174" s="3017"/>
      <c r="AH174" s="3014"/>
      <c r="AI174" s="3014"/>
      <c r="AJ174" s="3015"/>
      <c r="AK174" s="3013"/>
      <c r="AL174" s="3014"/>
      <c r="AM174" s="3016"/>
      <c r="AN174" s="3018"/>
      <c r="AO174" s="3015"/>
      <c r="AP174" s="3015"/>
      <c r="AQ174" s="3015"/>
      <c r="AR174" s="3015"/>
      <c r="AS174" s="3019"/>
      <c r="AT174" s="3020"/>
      <c r="AU174" s="3021"/>
      <c r="AV174" s="3021"/>
      <c r="AW174" s="3010">
        <v>0</v>
      </c>
      <c r="AX174" s="3011">
        <v>0</v>
      </c>
      <c r="AY174" s="5"/>
      <c r="AZ174" s="2918"/>
      <c r="BA174" s="473">
        <v>0</v>
      </c>
      <c r="BB174" s="473"/>
      <c r="BC174" s="473"/>
      <c r="BD174" s="2918">
        <v>0</v>
      </c>
      <c r="BE174" s="473">
        <v>0</v>
      </c>
      <c r="BF174" s="473">
        <v>0</v>
      </c>
      <c r="BG174" s="2918">
        <v>0</v>
      </c>
      <c r="BH174" s="1288">
        <v>0</v>
      </c>
      <c r="BI174" s="473">
        <v>0</v>
      </c>
      <c r="BJ174" s="1288">
        <v>0</v>
      </c>
      <c r="BK174" s="3012">
        <v>0</v>
      </c>
      <c r="BL174" s="2918">
        <v>0</v>
      </c>
      <c r="BM174" s="473">
        <v>0</v>
      </c>
      <c r="BN174" s="473">
        <v>0</v>
      </c>
      <c r="BO174" s="1288">
        <v>0</v>
      </c>
      <c r="BP174" s="473">
        <v>0</v>
      </c>
      <c r="BQ174" s="473">
        <v>0</v>
      </c>
      <c r="BR174" s="473">
        <v>0</v>
      </c>
      <c r="BS174" s="2918">
        <v>0</v>
      </c>
      <c r="BT174" s="473">
        <v>0</v>
      </c>
      <c r="BU174" s="473">
        <v>0</v>
      </c>
      <c r="BV174" s="473">
        <v>0</v>
      </c>
      <c r="BW174" s="1288">
        <v>0</v>
      </c>
      <c r="BX174" s="473">
        <v>0</v>
      </c>
      <c r="BY174" s="1612">
        <v>0</v>
      </c>
      <c r="BZ174" s="473">
        <v>0</v>
      </c>
      <c r="CA174" s="1612">
        <v>0</v>
      </c>
      <c r="CB174" s="523">
        <v>0</v>
      </c>
      <c r="CC174" s="523">
        <v>0</v>
      </c>
      <c r="CD174" s="3011">
        <v>0</v>
      </c>
      <c r="CE174" s="5"/>
      <c r="CF174" s="2918"/>
      <c r="CG174" s="473">
        <v>0</v>
      </c>
      <c r="CH174" s="473"/>
      <c r="CI174" s="1288"/>
      <c r="CJ174" s="1612">
        <v>0</v>
      </c>
      <c r="CK174" s="1612">
        <v>0</v>
      </c>
      <c r="CL174" s="2918">
        <v>0</v>
      </c>
      <c r="CM174" s="1288">
        <v>0</v>
      </c>
      <c r="CN174" s="1612">
        <v>0</v>
      </c>
      <c r="CO174" s="1612">
        <v>0</v>
      </c>
      <c r="CP174" s="1612">
        <v>0</v>
      </c>
      <c r="CQ174" s="1612">
        <v>0</v>
      </c>
      <c r="CR174" s="1612">
        <v>0</v>
      </c>
      <c r="CS174" s="1612">
        <v>0</v>
      </c>
      <c r="CT174" s="1192">
        <v>0</v>
      </c>
      <c r="CU174" s="3011">
        <v>0</v>
      </c>
      <c r="CV174" s="5"/>
      <c r="CW174" s="5"/>
      <c r="CX174" s="2918"/>
      <c r="CY174" s="473">
        <v>0</v>
      </c>
      <c r="CZ174" s="473"/>
      <c r="DA174" s="473"/>
      <c r="DB174" s="2918">
        <v>0</v>
      </c>
      <c r="DC174" s="473">
        <v>0</v>
      </c>
      <c r="DD174" s="473">
        <v>0</v>
      </c>
      <c r="DE174" s="2918">
        <v>0</v>
      </c>
      <c r="DF174" s="1288">
        <v>0</v>
      </c>
      <c r="DG174" s="473">
        <v>0</v>
      </c>
      <c r="DH174" s="1288">
        <v>0</v>
      </c>
      <c r="DI174" s="3012">
        <v>0</v>
      </c>
      <c r="DJ174" s="2918">
        <v>0</v>
      </c>
      <c r="DK174" s="473">
        <v>0</v>
      </c>
      <c r="DL174" s="473">
        <v>0</v>
      </c>
      <c r="DM174" s="1288">
        <v>0</v>
      </c>
      <c r="DN174" s="473">
        <v>0</v>
      </c>
      <c r="DO174" s="473">
        <v>0</v>
      </c>
      <c r="DP174" s="473">
        <v>0</v>
      </c>
      <c r="DQ174" s="2918">
        <v>0</v>
      </c>
      <c r="DR174" s="473">
        <v>0</v>
      </c>
      <c r="DS174" s="473">
        <v>0</v>
      </c>
      <c r="DT174" s="473">
        <v>0</v>
      </c>
      <c r="DU174" s="1288">
        <v>0</v>
      </c>
      <c r="DV174" s="473">
        <v>0</v>
      </c>
      <c r="DW174" s="1612">
        <v>0</v>
      </c>
      <c r="DX174" s="1612">
        <v>0</v>
      </c>
      <c r="DY174" s="1612">
        <v>0</v>
      </c>
      <c r="DZ174" s="523">
        <v>0</v>
      </c>
      <c r="EA174" s="3011">
        <v>0</v>
      </c>
      <c r="EB174" s="247"/>
      <c r="EC174" s="247"/>
      <c r="ED174" s="247"/>
      <c r="EE174" s="247"/>
      <c r="EF174" s="247"/>
      <c r="EG174" s="247"/>
      <c r="EH174" s="247"/>
      <c r="EI174" s="247"/>
      <c r="EJ174" s="247"/>
      <c r="EK174" s="247"/>
      <c r="EL174" s="247"/>
      <c r="EM174" s="247"/>
      <c r="EN174" s="247"/>
      <c r="EO174" s="247"/>
      <c r="EP174" s="247"/>
      <c r="EQ174" s="247"/>
      <c r="ER174" s="247"/>
      <c r="ES174" s="247"/>
      <c r="ET174" s="247"/>
      <c r="EU174" s="247"/>
      <c r="EV174" s="247"/>
      <c r="EW174" s="247"/>
      <c r="EX174" s="247"/>
      <c r="EY174" s="247"/>
      <c r="EZ174" s="247"/>
      <c r="FA174" s="247"/>
      <c r="FB174" s="247"/>
      <c r="FC174" s="247"/>
      <c r="FD174" s="247"/>
      <c r="FE174" s="247"/>
      <c r="FF174" s="247"/>
      <c r="FG174" s="247"/>
      <c r="FH174" s="247"/>
      <c r="FI174" s="247"/>
      <c r="FJ174" s="247"/>
      <c r="FK174" s="247"/>
    </row>
    <row r="175" spans="1:167" ht="15.6" customHeight="1">
      <c r="A175" s="1799" t="s">
        <v>5746</v>
      </c>
      <c r="B175" s="171"/>
      <c r="C175" s="171"/>
      <c r="E175" s="1287"/>
      <c r="F175" s="473"/>
      <c r="G175" s="473"/>
      <c r="H175" s="1288"/>
      <c r="I175" s="2918"/>
      <c r="J175" s="473"/>
      <c r="K175" s="473"/>
      <c r="L175" s="473"/>
      <c r="M175" s="473"/>
      <c r="N175" s="1288"/>
      <c r="O175" s="1612"/>
      <c r="P175" s="2990"/>
      <c r="S175" s="1287"/>
      <c r="T175" s="473">
        <v>0</v>
      </c>
      <c r="U175" s="473"/>
      <c r="V175" s="473"/>
      <c r="W175" s="2945"/>
      <c r="X175" s="477"/>
      <c r="Y175" s="3013"/>
      <c r="Z175" s="3014"/>
      <c r="AA175" s="3015"/>
      <c r="AB175" s="3013"/>
      <c r="AC175" s="3016"/>
      <c r="AD175" s="3014"/>
      <c r="AE175" s="3016"/>
      <c r="AF175" s="3016"/>
      <c r="AG175" s="3017"/>
      <c r="AH175" s="3014"/>
      <c r="AI175" s="3014"/>
      <c r="AJ175" s="3015"/>
      <c r="AK175" s="3013"/>
      <c r="AL175" s="3014"/>
      <c r="AM175" s="3016"/>
      <c r="AN175" s="3018"/>
      <c r="AO175" s="3015"/>
      <c r="AP175" s="3015"/>
      <c r="AQ175" s="3015"/>
      <c r="AR175" s="3015"/>
      <c r="AS175" s="3019"/>
      <c r="AT175" s="3020"/>
      <c r="AU175" s="3021"/>
      <c r="AV175" s="3021"/>
      <c r="AW175" s="3010">
        <v>0</v>
      </c>
      <c r="AX175" s="3011">
        <v>0</v>
      </c>
      <c r="AY175" s="5"/>
      <c r="AZ175" s="2918"/>
      <c r="BA175" s="473">
        <v>0</v>
      </c>
      <c r="BB175" s="473"/>
      <c r="BC175" s="473"/>
      <c r="BD175" s="2918">
        <v>0</v>
      </c>
      <c r="BE175" s="473">
        <v>0</v>
      </c>
      <c r="BF175" s="473">
        <v>0</v>
      </c>
      <c r="BG175" s="2918">
        <v>0</v>
      </c>
      <c r="BH175" s="1288">
        <v>0</v>
      </c>
      <c r="BI175" s="473">
        <v>0</v>
      </c>
      <c r="BJ175" s="1288">
        <v>0</v>
      </c>
      <c r="BK175" s="3012">
        <v>0</v>
      </c>
      <c r="BL175" s="2918">
        <v>0</v>
      </c>
      <c r="BM175" s="473">
        <v>0</v>
      </c>
      <c r="BN175" s="473">
        <v>0</v>
      </c>
      <c r="BO175" s="1288">
        <v>0</v>
      </c>
      <c r="BP175" s="473">
        <v>0</v>
      </c>
      <c r="BQ175" s="473">
        <v>0</v>
      </c>
      <c r="BR175" s="473">
        <v>0</v>
      </c>
      <c r="BS175" s="2918">
        <v>0</v>
      </c>
      <c r="BT175" s="473">
        <v>0</v>
      </c>
      <c r="BU175" s="473">
        <v>0</v>
      </c>
      <c r="BV175" s="473">
        <v>0</v>
      </c>
      <c r="BW175" s="1288">
        <v>0</v>
      </c>
      <c r="BX175" s="473">
        <v>0</v>
      </c>
      <c r="BY175" s="1612">
        <v>0</v>
      </c>
      <c r="BZ175" s="473">
        <v>0</v>
      </c>
      <c r="CA175" s="1612">
        <v>0</v>
      </c>
      <c r="CB175" s="523">
        <v>0</v>
      </c>
      <c r="CC175" s="523">
        <v>0</v>
      </c>
      <c r="CD175" s="3011">
        <v>0</v>
      </c>
      <c r="CE175" s="5"/>
      <c r="CF175" s="2918"/>
      <c r="CG175" s="473">
        <v>0</v>
      </c>
      <c r="CH175" s="473"/>
      <c r="CI175" s="1288"/>
      <c r="CJ175" s="1612">
        <v>0</v>
      </c>
      <c r="CK175" s="1612">
        <v>0</v>
      </c>
      <c r="CL175" s="2918">
        <v>0</v>
      </c>
      <c r="CM175" s="1288">
        <v>0</v>
      </c>
      <c r="CN175" s="1612">
        <v>0</v>
      </c>
      <c r="CO175" s="1612">
        <v>0</v>
      </c>
      <c r="CP175" s="1612">
        <v>0</v>
      </c>
      <c r="CQ175" s="1612">
        <v>0</v>
      </c>
      <c r="CR175" s="1612">
        <v>0</v>
      </c>
      <c r="CS175" s="1612">
        <v>0</v>
      </c>
      <c r="CT175" s="1192">
        <v>0</v>
      </c>
      <c r="CU175" s="3011">
        <v>0</v>
      </c>
      <c r="CV175" s="5"/>
      <c r="CW175" s="5"/>
      <c r="CX175" s="2918"/>
      <c r="CY175" s="473">
        <v>0</v>
      </c>
      <c r="CZ175" s="473"/>
      <c r="DA175" s="473"/>
      <c r="DB175" s="2918">
        <v>0</v>
      </c>
      <c r="DC175" s="473">
        <v>0</v>
      </c>
      <c r="DD175" s="473">
        <v>0</v>
      </c>
      <c r="DE175" s="2918">
        <v>0</v>
      </c>
      <c r="DF175" s="1288">
        <v>0</v>
      </c>
      <c r="DG175" s="473">
        <v>0</v>
      </c>
      <c r="DH175" s="1288">
        <v>0</v>
      </c>
      <c r="DI175" s="3012">
        <v>0</v>
      </c>
      <c r="DJ175" s="2918">
        <v>0</v>
      </c>
      <c r="DK175" s="473">
        <v>0</v>
      </c>
      <c r="DL175" s="473">
        <v>0</v>
      </c>
      <c r="DM175" s="1288">
        <v>0</v>
      </c>
      <c r="DN175" s="473">
        <v>0</v>
      </c>
      <c r="DO175" s="473">
        <v>0</v>
      </c>
      <c r="DP175" s="473">
        <v>0</v>
      </c>
      <c r="DQ175" s="2918">
        <v>0</v>
      </c>
      <c r="DR175" s="473">
        <v>0</v>
      </c>
      <c r="DS175" s="473">
        <v>0</v>
      </c>
      <c r="DT175" s="473">
        <v>0</v>
      </c>
      <c r="DU175" s="1288">
        <v>0</v>
      </c>
      <c r="DV175" s="473">
        <v>0</v>
      </c>
      <c r="DW175" s="1612">
        <v>0</v>
      </c>
      <c r="DX175" s="1612">
        <v>0</v>
      </c>
      <c r="DY175" s="1612">
        <v>0</v>
      </c>
      <c r="DZ175" s="523">
        <v>0</v>
      </c>
      <c r="EA175" s="3011">
        <v>0</v>
      </c>
      <c r="EB175" s="247"/>
      <c r="EC175" s="247"/>
      <c r="ED175" s="247"/>
      <c r="EE175" s="247"/>
      <c r="EF175" s="247"/>
      <c r="EG175" s="247"/>
      <c r="EH175" s="247"/>
      <c r="EI175" s="247"/>
      <c r="EJ175" s="247"/>
      <c r="EK175" s="247"/>
      <c r="EL175" s="247"/>
      <c r="EM175" s="247"/>
      <c r="EN175" s="247"/>
      <c r="EO175" s="247"/>
      <c r="EP175" s="247"/>
      <c r="EQ175" s="247"/>
      <c r="ER175" s="247"/>
      <c r="ES175" s="247"/>
      <c r="ET175" s="247"/>
      <c r="EU175" s="247"/>
      <c r="EV175" s="247"/>
      <c r="EW175" s="247"/>
      <c r="EX175" s="247"/>
      <c r="EY175" s="247"/>
      <c r="EZ175" s="247"/>
      <c r="FA175" s="247"/>
      <c r="FB175" s="247"/>
      <c r="FC175" s="247"/>
      <c r="FD175" s="247"/>
      <c r="FE175" s="247"/>
      <c r="FF175" s="247"/>
      <c r="FG175" s="247"/>
      <c r="FH175" s="247"/>
      <c r="FI175" s="247"/>
      <c r="FJ175" s="247"/>
      <c r="FK175" s="247"/>
    </row>
    <row r="176" spans="1:167" ht="15.6" customHeight="1">
      <c r="A176" s="1799" t="s">
        <v>5746</v>
      </c>
      <c r="B176" s="171"/>
      <c r="C176" s="171"/>
      <c r="E176" s="1287"/>
      <c r="F176" s="473"/>
      <c r="G176" s="473"/>
      <c r="H176" s="1288"/>
      <c r="I176" s="2918"/>
      <c r="J176" s="473"/>
      <c r="K176" s="473"/>
      <c r="L176" s="473"/>
      <c r="M176" s="473"/>
      <c r="N176" s="1288"/>
      <c r="O176" s="1612"/>
      <c r="P176" s="2990"/>
      <c r="S176" s="1287"/>
      <c r="T176" s="473">
        <v>0</v>
      </c>
      <c r="U176" s="473"/>
      <c r="V176" s="473"/>
      <c r="W176" s="2945"/>
      <c r="X176" s="477"/>
      <c r="Y176" s="3013"/>
      <c r="Z176" s="3014"/>
      <c r="AA176" s="3015"/>
      <c r="AB176" s="3013"/>
      <c r="AC176" s="3016"/>
      <c r="AD176" s="3014"/>
      <c r="AE176" s="3016"/>
      <c r="AF176" s="3016"/>
      <c r="AG176" s="3017"/>
      <c r="AH176" s="3014"/>
      <c r="AI176" s="3014"/>
      <c r="AJ176" s="3015"/>
      <c r="AK176" s="3013"/>
      <c r="AL176" s="3014"/>
      <c r="AM176" s="3016"/>
      <c r="AN176" s="3018"/>
      <c r="AO176" s="3015"/>
      <c r="AP176" s="3015"/>
      <c r="AQ176" s="3015"/>
      <c r="AR176" s="3015"/>
      <c r="AS176" s="3019"/>
      <c r="AT176" s="3020"/>
      <c r="AU176" s="3021"/>
      <c r="AV176" s="3021"/>
      <c r="AW176" s="3010">
        <v>0</v>
      </c>
      <c r="AX176" s="3011">
        <v>0</v>
      </c>
      <c r="AY176" s="5"/>
      <c r="AZ176" s="2918"/>
      <c r="BA176" s="473">
        <v>0</v>
      </c>
      <c r="BB176" s="473"/>
      <c r="BC176" s="473"/>
      <c r="BD176" s="2918">
        <v>0</v>
      </c>
      <c r="BE176" s="473">
        <v>0</v>
      </c>
      <c r="BF176" s="473">
        <v>0</v>
      </c>
      <c r="BG176" s="2918">
        <v>0</v>
      </c>
      <c r="BH176" s="1288">
        <v>0</v>
      </c>
      <c r="BI176" s="473">
        <v>0</v>
      </c>
      <c r="BJ176" s="1288">
        <v>0</v>
      </c>
      <c r="BK176" s="3012">
        <v>0</v>
      </c>
      <c r="BL176" s="2918">
        <v>0</v>
      </c>
      <c r="BM176" s="473">
        <v>0</v>
      </c>
      <c r="BN176" s="473">
        <v>0</v>
      </c>
      <c r="BO176" s="1288">
        <v>0</v>
      </c>
      <c r="BP176" s="473">
        <v>0</v>
      </c>
      <c r="BQ176" s="473">
        <v>0</v>
      </c>
      <c r="BR176" s="473">
        <v>0</v>
      </c>
      <c r="BS176" s="2918">
        <v>0</v>
      </c>
      <c r="BT176" s="473">
        <v>0</v>
      </c>
      <c r="BU176" s="473">
        <v>0</v>
      </c>
      <c r="BV176" s="473">
        <v>0</v>
      </c>
      <c r="BW176" s="1288">
        <v>0</v>
      </c>
      <c r="BX176" s="473">
        <v>0</v>
      </c>
      <c r="BY176" s="1612">
        <v>0</v>
      </c>
      <c r="BZ176" s="473">
        <v>0</v>
      </c>
      <c r="CA176" s="1612">
        <v>0</v>
      </c>
      <c r="CB176" s="523">
        <v>0</v>
      </c>
      <c r="CC176" s="523">
        <v>0</v>
      </c>
      <c r="CD176" s="3011">
        <v>0</v>
      </c>
      <c r="CE176" s="5"/>
      <c r="CF176" s="2918"/>
      <c r="CG176" s="473">
        <v>0</v>
      </c>
      <c r="CH176" s="473"/>
      <c r="CI176" s="1288"/>
      <c r="CJ176" s="1612">
        <v>0</v>
      </c>
      <c r="CK176" s="1612">
        <v>0</v>
      </c>
      <c r="CL176" s="2918">
        <v>0</v>
      </c>
      <c r="CM176" s="1288">
        <v>0</v>
      </c>
      <c r="CN176" s="1612">
        <v>0</v>
      </c>
      <c r="CO176" s="1612">
        <v>0</v>
      </c>
      <c r="CP176" s="1612">
        <v>0</v>
      </c>
      <c r="CQ176" s="1612">
        <v>0</v>
      </c>
      <c r="CR176" s="1612">
        <v>0</v>
      </c>
      <c r="CS176" s="1612">
        <v>0</v>
      </c>
      <c r="CT176" s="1192">
        <v>0</v>
      </c>
      <c r="CU176" s="3011">
        <v>0</v>
      </c>
      <c r="CV176" s="5"/>
      <c r="CW176" s="5"/>
      <c r="CX176" s="2918"/>
      <c r="CY176" s="473">
        <v>0</v>
      </c>
      <c r="CZ176" s="473"/>
      <c r="DA176" s="473"/>
      <c r="DB176" s="2918">
        <v>0</v>
      </c>
      <c r="DC176" s="473">
        <v>0</v>
      </c>
      <c r="DD176" s="473">
        <v>0</v>
      </c>
      <c r="DE176" s="2918">
        <v>0</v>
      </c>
      <c r="DF176" s="1288">
        <v>0</v>
      </c>
      <c r="DG176" s="473">
        <v>0</v>
      </c>
      <c r="DH176" s="1288">
        <v>0</v>
      </c>
      <c r="DI176" s="3012">
        <v>0</v>
      </c>
      <c r="DJ176" s="2918">
        <v>0</v>
      </c>
      <c r="DK176" s="473">
        <v>0</v>
      </c>
      <c r="DL176" s="473">
        <v>0</v>
      </c>
      <c r="DM176" s="1288">
        <v>0</v>
      </c>
      <c r="DN176" s="473">
        <v>0</v>
      </c>
      <c r="DO176" s="473">
        <v>0</v>
      </c>
      <c r="DP176" s="473">
        <v>0</v>
      </c>
      <c r="DQ176" s="2918">
        <v>0</v>
      </c>
      <c r="DR176" s="473">
        <v>0</v>
      </c>
      <c r="DS176" s="473">
        <v>0</v>
      </c>
      <c r="DT176" s="473">
        <v>0</v>
      </c>
      <c r="DU176" s="1288">
        <v>0</v>
      </c>
      <c r="DV176" s="473">
        <v>0</v>
      </c>
      <c r="DW176" s="1612">
        <v>0</v>
      </c>
      <c r="DX176" s="1612">
        <v>0</v>
      </c>
      <c r="DY176" s="1612">
        <v>0</v>
      </c>
      <c r="DZ176" s="523">
        <v>0</v>
      </c>
      <c r="EA176" s="3011">
        <v>0</v>
      </c>
      <c r="EB176" s="247"/>
      <c r="EC176" s="247"/>
      <c r="ED176" s="247"/>
      <c r="EE176" s="247"/>
      <c r="EF176" s="247"/>
      <c r="EG176" s="247"/>
      <c r="EH176" s="247"/>
      <c r="EI176" s="247"/>
      <c r="EJ176" s="247"/>
      <c r="EK176" s="247"/>
      <c r="EL176" s="247"/>
      <c r="EM176" s="247"/>
      <c r="EN176" s="247"/>
      <c r="EO176" s="247"/>
      <c r="EP176" s="247"/>
      <c r="EQ176" s="247"/>
      <c r="ER176" s="247"/>
      <c r="ES176" s="247"/>
      <c r="ET176" s="247"/>
      <c r="EU176" s="247"/>
      <c r="EV176" s="247"/>
      <c r="EW176" s="247"/>
      <c r="EX176" s="247"/>
      <c r="EY176" s="247"/>
      <c r="EZ176" s="247"/>
      <c r="FA176" s="247"/>
      <c r="FB176" s="247"/>
      <c r="FC176" s="247"/>
      <c r="FD176" s="247"/>
      <c r="FE176" s="247"/>
      <c r="FF176" s="247"/>
      <c r="FG176" s="247"/>
      <c r="FH176" s="247"/>
      <c r="FI176" s="247"/>
      <c r="FJ176" s="247"/>
      <c r="FK176" s="247"/>
    </row>
    <row r="177" spans="1:167" ht="15.6" customHeight="1">
      <c r="A177" s="1799" t="s">
        <v>5746</v>
      </c>
      <c r="B177" s="171"/>
      <c r="C177" s="171"/>
      <c r="E177" s="1287"/>
      <c r="F177" s="473"/>
      <c r="G177" s="473"/>
      <c r="H177" s="1288"/>
      <c r="I177" s="2918"/>
      <c r="J177" s="473"/>
      <c r="K177" s="473"/>
      <c r="L177" s="473"/>
      <c r="M177" s="473"/>
      <c r="N177" s="1288"/>
      <c r="O177" s="1612"/>
      <c r="P177" s="2990"/>
      <c r="S177" s="1287"/>
      <c r="T177" s="473">
        <v>0</v>
      </c>
      <c r="U177" s="473"/>
      <c r="V177" s="473"/>
      <c r="W177" s="2945"/>
      <c r="X177" s="477"/>
      <c r="Y177" s="3013"/>
      <c r="Z177" s="3014"/>
      <c r="AA177" s="3015"/>
      <c r="AB177" s="3013"/>
      <c r="AC177" s="3016"/>
      <c r="AD177" s="3014"/>
      <c r="AE177" s="3016"/>
      <c r="AF177" s="3016"/>
      <c r="AG177" s="3017"/>
      <c r="AH177" s="3014"/>
      <c r="AI177" s="3014"/>
      <c r="AJ177" s="3015"/>
      <c r="AK177" s="3013"/>
      <c r="AL177" s="3014"/>
      <c r="AM177" s="3016"/>
      <c r="AN177" s="3018"/>
      <c r="AO177" s="3015"/>
      <c r="AP177" s="3015"/>
      <c r="AQ177" s="3015"/>
      <c r="AR177" s="3015"/>
      <c r="AS177" s="3019"/>
      <c r="AT177" s="3020"/>
      <c r="AU177" s="3021"/>
      <c r="AV177" s="3021"/>
      <c r="AW177" s="3010">
        <v>0</v>
      </c>
      <c r="AX177" s="3011">
        <v>0</v>
      </c>
      <c r="AY177" s="5"/>
      <c r="AZ177" s="2918"/>
      <c r="BA177" s="473">
        <v>0</v>
      </c>
      <c r="BB177" s="473"/>
      <c r="BC177" s="473"/>
      <c r="BD177" s="2918">
        <v>0</v>
      </c>
      <c r="BE177" s="473">
        <v>0</v>
      </c>
      <c r="BF177" s="473">
        <v>0</v>
      </c>
      <c r="BG177" s="2918">
        <v>0</v>
      </c>
      <c r="BH177" s="1288">
        <v>0</v>
      </c>
      <c r="BI177" s="473">
        <v>0</v>
      </c>
      <c r="BJ177" s="1288">
        <v>0</v>
      </c>
      <c r="BK177" s="3012">
        <v>0</v>
      </c>
      <c r="BL177" s="2918">
        <v>0</v>
      </c>
      <c r="BM177" s="473">
        <v>0</v>
      </c>
      <c r="BN177" s="473">
        <v>0</v>
      </c>
      <c r="BO177" s="1288">
        <v>0</v>
      </c>
      <c r="BP177" s="473">
        <v>0</v>
      </c>
      <c r="BQ177" s="473">
        <v>0</v>
      </c>
      <c r="BR177" s="473">
        <v>0</v>
      </c>
      <c r="BS177" s="2918">
        <v>0</v>
      </c>
      <c r="BT177" s="473">
        <v>0</v>
      </c>
      <c r="BU177" s="473">
        <v>0</v>
      </c>
      <c r="BV177" s="473">
        <v>0</v>
      </c>
      <c r="BW177" s="1288">
        <v>0</v>
      </c>
      <c r="BX177" s="473">
        <v>0</v>
      </c>
      <c r="BY177" s="1612">
        <v>0</v>
      </c>
      <c r="BZ177" s="473">
        <v>0</v>
      </c>
      <c r="CA177" s="1612">
        <v>0</v>
      </c>
      <c r="CB177" s="523">
        <v>0</v>
      </c>
      <c r="CC177" s="523">
        <v>0</v>
      </c>
      <c r="CD177" s="3011">
        <v>0</v>
      </c>
      <c r="CE177" s="5"/>
      <c r="CF177" s="2918"/>
      <c r="CG177" s="473">
        <v>0</v>
      </c>
      <c r="CH177" s="473"/>
      <c r="CI177" s="1288"/>
      <c r="CJ177" s="1612">
        <v>0</v>
      </c>
      <c r="CK177" s="1612">
        <v>0</v>
      </c>
      <c r="CL177" s="2918">
        <v>0</v>
      </c>
      <c r="CM177" s="1288">
        <v>0</v>
      </c>
      <c r="CN177" s="1612">
        <v>0</v>
      </c>
      <c r="CO177" s="1612">
        <v>0</v>
      </c>
      <c r="CP177" s="1612">
        <v>0</v>
      </c>
      <c r="CQ177" s="1612">
        <v>0</v>
      </c>
      <c r="CR177" s="1612">
        <v>0</v>
      </c>
      <c r="CS177" s="1612">
        <v>0</v>
      </c>
      <c r="CT177" s="1192">
        <v>0</v>
      </c>
      <c r="CU177" s="3011">
        <v>0</v>
      </c>
      <c r="CV177" s="5"/>
      <c r="CW177" s="5"/>
      <c r="CX177" s="2918"/>
      <c r="CY177" s="473">
        <v>0</v>
      </c>
      <c r="CZ177" s="473"/>
      <c r="DA177" s="473"/>
      <c r="DB177" s="2918">
        <v>0</v>
      </c>
      <c r="DC177" s="473">
        <v>0</v>
      </c>
      <c r="DD177" s="473">
        <v>0</v>
      </c>
      <c r="DE177" s="2918">
        <v>0</v>
      </c>
      <c r="DF177" s="1288">
        <v>0</v>
      </c>
      <c r="DG177" s="473">
        <v>0</v>
      </c>
      <c r="DH177" s="1288">
        <v>0</v>
      </c>
      <c r="DI177" s="3012">
        <v>0</v>
      </c>
      <c r="DJ177" s="2918">
        <v>0</v>
      </c>
      <c r="DK177" s="473">
        <v>0</v>
      </c>
      <c r="DL177" s="473">
        <v>0</v>
      </c>
      <c r="DM177" s="1288">
        <v>0</v>
      </c>
      <c r="DN177" s="473">
        <v>0</v>
      </c>
      <c r="DO177" s="473">
        <v>0</v>
      </c>
      <c r="DP177" s="473">
        <v>0</v>
      </c>
      <c r="DQ177" s="2918">
        <v>0</v>
      </c>
      <c r="DR177" s="473">
        <v>0</v>
      </c>
      <c r="DS177" s="473">
        <v>0</v>
      </c>
      <c r="DT177" s="473">
        <v>0</v>
      </c>
      <c r="DU177" s="1288">
        <v>0</v>
      </c>
      <c r="DV177" s="473">
        <v>0</v>
      </c>
      <c r="DW177" s="1612">
        <v>0</v>
      </c>
      <c r="DX177" s="1612">
        <v>0</v>
      </c>
      <c r="DY177" s="1612">
        <v>0</v>
      </c>
      <c r="DZ177" s="523">
        <v>0</v>
      </c>
      <c r="EA177" s="3011">
        <v>0</v>
      </c>
      <c r="EB177" s="247"/>
      <c r="EC177" s="247"/>
      <c r="ED177" s="247"/>
      <c r="EE177" s="247"/>
      <c r="EF177" s="247"/>
      <c r="EG177" s="247"/>
      <c r="EH177" s="247"/>
      <c r="EI177" s="247"/>
      <c r="EJ177" s="247"/>
      <c r="EK177" s="247"/>
      <c r="EL177" s="247"/>
      <c r="EM177" s="247"/>
      <c r="EN177" s="247"/>
      <c r="EO177" s="247"/>
      <c r="EP177" s="247"/>
      <c r="EQ177" s="247"/>
      <c r="ER177" s="247"/>
      <c r="ES177" s="247"/>
      <c r="ET177" s="247"/>
      <c r="EU177" s="247"/>
      <c r="EV177" s="247"/>
      <c r="EW177" s="247"/>
      <c r="EX177" s="247"/>
      <c r="EY177" s="247"/>
      <c r="EZ177" s="247"/>
      <c r="FA177" s="247"/>
      <c r="FB177" s="247"/>
      <c r="FC177" s="247"/>
      <c r="FD177" s="247"/>
      <c r="FE177" s="247"/>
      <c r="FF177" s="247"/>
      <c r="FG177" s="247"/>
      <c r="FH177" s="247"/>
      <c r="FI177" s="247"/>
      <c r="FJ177" s="247"/>
      <c r="FK177" s="247"/>
    </row>
    <row r="178" spans="1:167" ht="15.6" customHeight="1">
      <c r="A178" s="1799" t="s">
        <v>5746</v>
      </c>
      <c r="B178" s="171"/>
      <c r="C178" s="171"/>
      <c r="E178" s="1287"/>
      <c r="F178" s="473"/>
      <c r="G178" s="473"/>
      <c r="H178" s="1288"/>
      <c r="I178" s="2918"/>
      <c r="J178" s="473"/>
      <c r="K178" s="473"/>
      <c r="L178" s="473"/>
      <c r="M178" s="473"/>
      <c r="N178" s="1288"/>
      <c r="O178" s="1612"/>
      <c r="P178" s="2990"/>
      <c r="S178" s="1287"/>
      <c r="T178" s="473">
        <v>0</v>
      </c>
      <c r="U178" s="473"/>
      <c r="V178" s="473"/>
      <c r="W178" s="2945"/>
      <c r="X178" s="477"/>
      <c r="Y178" s="3013"/>
      <c r="Z178" s="3014"/>
      <c r="AA178" s="3015"/>
      <c r="AB178" s="3013"/>
      <c r="AC178" s="3016"/>
      <c r="AD178" s="3014"/>
      <c r="AE178" s="3016"/>
      <c r="AF178" s="3016"/>
      <c r="AG178" s="3017"/>
      <c r="AH178" s="3014"/>
      <c r="AI178" s="3014"/>
      <c r="AJ178" s="3015"/>
      <c r="AK178" s="3013"/>
      <c r="AL178" s="3014"/>
      <c r="AM178" s="3016"/>
      <c r="AN178" s="3018"/>
      <c r="AO178" s="3015"/>
      <c r="AP178" s="3015"/>
      <c r="AQ178" s="3015"/>
      <c r="AR178" s="3015"/>
      <c r="AS178" s="3019"/>
      <c r="AT178" s="3020"/>
      <c r="AU178" s="3021"/>
      <c r="AV178" s="3021"/>
      <c r="AW178" s="3010">
        <v>0</v>
      </c>
      <c r="AX178" s="3011">
        <v>0</v>
      </c>
      <c r="AY178" s="5"/>
      <c r="AZ178" s="2918"/>
      <c r="BA178" s="473">
        <v>0</v>
      </c>
      <c r="BB178" s="473"/>
      <c r="BC178" s="473"/>
      <c r="BD178" s="2918">
        <v>0</v>
      </c>
      <c r="BE178" s="473">
        <v>0</v>
      </c>
      <c r="BF178" s="473">
        <v>0</v>
      </c>
      <c r="BG178" s="2918">
        <v>0</v>
      </c>
      <c r="BH178" s="1288">
        <v>0</v>
      </c>
      <c r="BI178" s="473">
        <v>0</v>
      </c>
      <c r="BJ178" s="1288">
        <v>0</v>
      </c>
      <c r="BK178" s="3012">
        <v>0</v>
      </c>
      <c r="BL178" s="2918">
        <v>0</v>
      </c>
      <c r="BM178" s="473">
        <v>0</v>
      </c>
      <c r="BN178" s="473">
        <v>0</v>
      </c>
      <c r="BO178" s="1288">
        <v>0</v>
      </c>
      <c r="BP178" s="473">
        <v>0</v>
      </c>
      <c r="BQ178" s="473">
        <v>0</v>
      </c>
      <c r="BR178" s="473">
        <v>0</v>
      </c>
      <c r="BS178" s="2918">
        <v>0</v>
      </c>
      <c r="BT178" s="473">
        <v>0</v>
      </c>
      <c r="BU178" s="473">
        <v>0</v>
      </c>
      <c r="BV178" s="473">
        <v>0</v>
      </c>
      <c r="BW178" s="1288">
        <v>0</v>
      </c>
      <c r="BX178" s="473">
        <v>0</v>
      </c>
      <c r="BY178" s="1612">
        <v>0</v>
      </c>
      <c r="BZ178" s="473">
        <v>0</v>
      </c>
      <c r="CA178" s="1612">
        <v>0</v>
      </c>
      <c r="CB178" s="523">
        <v>0</v>
      </c>
      <c r="CC178" s="523">
        <v>0</v>
      </c>
      <c r="CD178" s="3011">
        <v>0</v>
      </c>
      <c r="CE178" s="5"/>
      <c r="CF178" s="2918"/>
      <c r="CG178" s="473">
        <v>0</v>
      </c>
      <c r="CH178" s="473"/>
      <c r="CI178" s="1288"/>
      <c r="CJ178" s="1612">
        <v>0</v>
      </c>
      <c r="CK178" s="1612">
        <v>0</v>
      </c>
      <c r="CL178" s="2918">
        <v>0</v>
      </c>
      <c r="CM178" s="1288">
        <v>0</v>
      </c>
      <c r="CN178" s="1612">
        <v>0</v>
      </c>
      <c r="CO178" s="1612">
        <v>0</v>
      </c>
      <c r="CP178" s="1612">
        <v>0</v>
      </c>
      <c r="CQ178" s="1612">
        <v>0</v>
      </c>
      <c r="CR178" s="1612">
        <v>0</v>
      </c>
      <c r="CS178" s="1612">
        <v>0</v>
      </c>
      <c r="CT178" s="1192">
        <v>0</v>
      </c>
      <c r="CU178" s="3011">
        <v>0</v>
      </c>
      <c r="CV178" s="5"/>
      <c r="CW178" s="5"/>
      <c r="CX178" s="2918"/>
      <c r="CY178" s="473">
        <v>0</v>
      </c>
      <c r="CZ178" s="473"/>
      <c r="DA178" s="473"/>
      <c r="DB178" s="2918">
        <v>0</v>
      </c>
      <c r="DC178" s="473">
        <v>0</v>
      </c>
      <c r="DD178" s="473">
        <v>0</v>
      </c>
      <c r="DE178" s="2918">
        <v>0</v>
      </c>
      <c r="DF178" s="1288">
        <v>0</v>
      </c>
      <c r="DG178" s="473">
        <v>0</v>
      </c>
      <c r="DH178" s="1288">
        <v>0</v>
      </c>
      <c r="DI178" s="3012">
        <v>0</v>
      </c>
      <c r="DJ178" s="2918">
        <v>0</v>
      </c>
      <c r="DK178" s="473">
        <v>0</v>
      </c>
      <c r="DL178" s="473">
        <v>0</v>
      </c>
      <c r="DM178" s="1288">
        <v>0</v>
      </c>
      <c r="DN178" s="473">
        <v>0</v>
      </c>
      <c r="DO178" s="473">
        <v>0</v>
      </c>
      <c r="DP178" s="473">
        <v>0</v>
      </c>
      <c r="DQ178" s="2918">
        <v>0</v>
      </c>
      <c r="DR178" s="473">
        <v>0</v>
      </c>
      <c r="DS178" s="473">
        <v>0</v>
      </c>
      <c r="DT178" s="473">
        <v>0</v>
      </c>
      <c r="DU178" s="1288">
        <v>0</v>
      </c>
      <c r="DV178" s="473">
        <v>0</v>
      </c>
      <c r="DW178" s="1612">
        <v>0</v>
      </c>
      <c r="DX178" s="1612">
        <v>0</v>
      </c>
      <c r="DY178" s="1612">
        <v>0</v>
      </c>
      <c r="DZ178" s="523">
        <v>0</v>
      </c>
      <c r="EA178" s="3011">
        <v>0</v>
      </c>
      <c r="EB178" s="247"/>
      <c r="EC178" s="247"/>
      <c r="ED178" s="247"/>
      <c r="EE178" s="247"/>
      <c r="EF178" s="247"/>
      <c r="EG178" s="247"/>
      <c r="EH178" s="247"/>
      <c r="EI178" s="247"/>
      <c r="EJ178" s="247"/>
      <c r="EK178" s="247"/>
      <c r="EL178" s="247"/>
      <c r="EM178" s="247"/>
      <c r="EN178" s="247"/>
      <c r="EO178" s="247"/>
      <c r="EP178" s="247"/>
      <c r="EQ178" s="247"/>
      <c r="ER178" s="247"/>
      <c r="ES178" s="247"/>
      <c r="ET178" s="247"/>
      <c r="EU178" s="247"/>
      <c r="EV178" s="247"/>
      <c r="EW178" s="247"/>
      <c r="EX178" s="247"/>
      <c r="EY178" s="247"/>
      <c r="EZ178" s="247"/>
      <c r="FA178" s="247"/>
      <c r="FB178" s="247"/>
      <c r="FC178" s="247"/>
      <c r="FD178" s="247"/>
      <c r="FE178" s="247"/>
      <c r="FF178" s="247"/>
      <c r="FG178" s="247"/>
      <c r="FH178" s="247"/>
      <c r="FI178" s="247"/>
      <c r="FJ178" s="247"/>
      <c r="FK178" s="247"/>
    </row>
    <row r="179" spans="1:167" ht="15.6" customHeight="1">
      <c r="A179" s="1799" t="s">
        <v>1403</v>
      </c>
      <c r="B179" s="171"/>
      <c r="C179" s="171"/>
      <c r="E179" s="1287"/>
      <c r="F179" s="473"/>
      <c r="G179" s="473"/>
      <c r="H179" s="1288" t="s">
        <v>5764</v>
      </c>
      <c r="I179" s="2889">
        <v>73417475.676613346</v>
      </c>
      <c r="J179" s="486">
        <v>6517200</v>
      </c>
      <c r="K179" s="486">
        <v>1628600</v>
      </c>
      <c r="L179" s="486">
        <v>0</v>
      </c>
      <c r="M179" s="486">
        <v>10046100</v>
      </c>
      <c r="N179" s="431">
        <v>-4148200</v>
      </c>
      <c r="O179" s="2190">
        <v>87461175.676613331</v>
      </c>
      <c r="P179" s="2990"/>
      <c r="S179" s="1287"/>
      <c r="T179" s="473"/>
      <c r="U179" s="473"/>
      <c r="V179" s="473"/>
      <c r="W179" s="2945"/>
      <c r="X179" s="477"/>
      <c r="Y179" s="3035"/>
      <c r="Z179" s="3036"/>
      <c r="AA179" s="3036"/>
      <c r="AB179" s="3035"/>
      <c r="AC179" s="3037"/>
      <c r="AD179" s="3036"/>
      <c r="AE179" s="3037"/>
      <c r="AF179" s="3037"/>
      <c r="AG179" s="3036"/>
      <c r="AH179" s="3036"/>
      <c r="AI179" s="3036"/>
      <c r="AJ179" s="3036"/>
      <c r="AK179" s="3035"/>
      <c r="AL179" s="3036"/>
      <c r="AM179" s="3037"/>
      <c r="AN179" s="3036"/>
      <c r="AO179" s="3036"/>
      <c r="AP179" s="3036"/>
      <c r="AQ179" s="3036"/>
      <c r="AR179" s="3036"/>
      <c r="AS179" s="3035"/>
      <c r="AT179" s="2795"/>
      <c r="AU179" s="3037"/>
      <c r="AV179" s="3037"/>
      <c r="AW179" s="3010">
        <v>0</v>
      </c>
      <c r="AX179" s="3011">
        <v>0</v>
      </c>
      <c r="AY179" s="5"/>
      <c r="AZ179" s="2918"/>
      <c r="BA179" s="473"/>
      <c r="BB179" s="473"/>
      <c r="BC179" s="473" t="s">
        <v>5764</v>
      </c>
      <c r="BD179" s="2889">
        <v>643857.46578925545</v>
      </c>
      <c r="BE179" s="486">
        <v>914965.34253509017</v>
      </c>
      <c r="BF179" s="486">
        <v>900208.67645895795</v>
      </c>
      <c r="BG179" s="2889">
        <v>977242.59596085933</v>
      </c>
      <c r="BH179" s="431">
        <v>4144565.5173028065</v>
      </c>
      <c r="BI179" s="486">
        <v>0</v>
      </c>
      <c r="BJ179" s="431">
        <v>161538.49544224204</v>
      </c>
      <c r="BK179" s="486">
        <v>6019912.1619551694</v>
      </c>
      <c r="BL179" s="2889">
        <v>4695237.656491044</v>
      </c>
      <c r="BM179" s="486">
        <v>3968884.6928804759</v>
      </c>
      <c r="BN179" s="486">
        <v>1172109.0608377084</v>
      </c>
      <c r="BO179" s="431">
        <v>0</v>
      </c>
      <c r="BP179" s="486">
        <v>0</v>
      </c>
      <c r="BQ179" s="486">
        <v>0</v>
      </c>
      <c r="BR179" s="486">
        <v>0</v>
      </c>
      <c r="BS179" s="2889">
        <v>3754478.4912641058</v>
      </c>
      <c r="BT179" s="486">
        <v>3821423.3535141153</v>
      </c>
      <c r="BU179" s="486">
        <v>4313863.0194343757</v>
      </c>
      <c r="BV179" s="486">
        <v>2374039.6114723617</v>
      </c>
      <c r="BW179" s="431">
        <v>4481758.7013065983</v>
      </c>
      <c r="BX179" s="486">
        <v>11036466.641085144</v>
      </c>
      <c r="BY179" s="2190">
        <v>738020.95728127297</v>
      </c>
      <c r="BZ179" s="486">
        <v>1090590.4660091291</v>
      </c>
      <c r="CA179" s="2190">
        <v>32252012.769592624</v>
      </c>
      <c r="CB179" s="512">
        <v>87461175.676613346</v>
      </c>
      <c r="CC179" s="512">
        <v>55209162.907020718</v>
      </c>
      <c r="CD179" s="3011">
        <v>0</v>
      </c>
      <c r="CE179" s="5"/>
      <c r="CF179" s="2918"/>
      <c r="CG179" s="473"/>
      <c r="CH179" s="473"/>
      <c r="CI179" s="1288" t="s">
        <v>5764</v>
      </c>
      <c r="CJ179" s="2190">
        <v>2459031.4847833035</v>
      </c>
      <c r="CK179" s="2190">
        <v>11303258.770661077</v>
      </c>
      <c r="CL179" s="2889">
        <v>9836231.4102092274</v>
      </c>
      <c r="CM179" s="431">
        <v>0</v>
      </c>
      <c r="CN179" s="2190">
        <v>0</v>
      </c>
      <c r="CO179" s="2190">
        <v>18745563.17699156</v>
      </c>
      <c r="CP179" s="2190">
        <v>11036466.641085144</v>
      </c>
      <c r="CQ179" s="2190">
        <v>738020.95728127297</v>
      </c>
      <c r="CR179" s="2190">
        <v>1090590.4660091291</v>
      </c>
      <c r="CS179" s="2190">
        <v>32252012.769592624</v>
      </c>
      <c r="CT179" s="3038">
        <v>87461175.676613346</v>
      </c>
      <c r="CU179" s="3011">
        <v>0</v>
      </c>
      <c r="CV179" s="5"/>
      <c r="CW179" s="5"/>
      <c r="CX179" s="2918"/>
      <c r="CY179" s="473"/>
      <c r="CZ179" s="473"/>
      <c r="DA179" s="473" t="s">
        <v>5764</v>
      </c>
      <c r="DB179" s="2889">
        <v>518828.73523914214</v>
      </c>
      <c r="DC179" s="486">
        <v>737290.99479062238</v>
      </c>
      <c r="DD179" s="486">
        <v>739685.24125293572</v>
      </c>
      <c r="DE179" s="2889">
        <v>857357.25509812799</v>
      </c>
      <c r="DF179" s="431">
        <v>3447850.3255345915</v>
      </c>
      <c r="DG179" s="486">
        <v>0</v>
      </c>
      <c r="DH179" s="431">
        <v>130169.82443465979</v>
      </c>
      <c r="DI179" s="486">
        <v>5504983.0827824203</v>
      </c>
      <c r="DJ179" s="2889">
        <v>4256862.507671372</v>
      </c>
      <c r="DK179" s="486">
        <v>3595816.9812837704</v>
      </c>
      <c r="DL179" s="486">
        <v>1063687.8472625068</v>
      </c>
      <c r="DM179" s="431">
        <v>0</v>
      </c>
      <c r="DN179" s="486">
        <v>0</v>
      </c>
      <c r="DO179" s="486">
        <v>0</v>
      </c>
      <c r="DP179" s="486">
        <v>0</v>
      </c>
      <c r="DQ179" s="2889">
        <v>3267486.6310241902</v>
      </c>
      <c r="DR179" s="486">
        <v>3316798.5834857416</v>
      </c>
      <c r="DS179" s="486">
        <v>3777703.9584244341</v>
      </c>
      <c r="DT179" s="486">
        <v>2018820.9361871602</v>
      </c>
      <c r="DU179" s="431">
        <v>3931914.9365939717</v>
      </c>
      <c r="DV179" s="486">
        <v>9503835.671530785</v>
      </c>
      <c r="DW179" s="2190">
        <v>594706.90361079853</v>
      </c>
      <c r="DX179" s="2190">
        <v>939814.3568665419</v>
      </c>
      <c r="DY179" s="2190">
        <v>25213860.903539564</v>
      </c>
      <c r="DZ179" s="512">
        <v>73417475.676613346</v>
      </c>
      <c r="EA179" s="3011">
        <v>0</v>
      </c>
      <c r="EB179" s="247"/>
      <c r="EC179" s="247"/>
      <c r="ED179" s="247"/>
      <c r="EE179" s="247"/>
      <c r="EF179" s="247"/>
      <c r="EG179" s="247"/>
      <c r="EH179" s="247"/>
      <c r="EI179" s="247"/>
      <c r="EJ179" s="247"/>
      <c r="EK179" s="247"/>
      <c r="EL179" s="247"/>
      <c r="EM179" s="247"/>
      <c r="EN179" s="247"/>
      <c r="EO179" s="247"/>
      <c r="EP179" s="247"/>
      <c r="EQ179" s="247"/>
      <c r="ER179" s="247"/>
      <c r="ES179" s="247"/>
      <c r="ET179" s="247"/>
      <c r="EU179" s="247"/>
      <c r="EV179" s="247"/>
      <c r="EW179" s="247"/>
      <c r="EX179" s="247"/>
      <c r="EY179" s="247"/>
      <c r="EZ179" s="247"/>
      <c r="FA179" s="247"/>
      <c r="FB179" s="247"/>
      <c r="FC179" s="247"/>
      <c r="FD179" s="247"/>
      <c r="FE179" s="247"/>
      <c r="FF179" s="247"/>
      <c r="FG179" s="247"/>
      <c r="FH179" s="247"/>
      <c r="FI179" s="247"/>
      <c r="FJ179" s="247"/>
      <c r="FK179" s="247"/>
    </row>
    <row r="180" spans="1:167" ht="15.6" customHeight="1">
      <c r="A180" s="1799" t="s">
        <v>5746</v>
      </c>
      <c r="B180" s="171"/>
      <c r="C180" s="171"/>
      <c r="E180" s="1287"/>
      <c r="F180" s="473"/>
      <c r="G180" s="473"/>
      <c r="H180" s="1288"/>
      <c r="I180" s="2918"/>
      <c r="J180" s="473"/>
      <c r="K180" s="473"/>
      <c r="L180" s="473"/>
      <c r="M180" s="473"/>
      <c r="N180" s="1288"/>
      <c r="O180" s="1612"/>
      <c r="P180" s="2990"/>
      <c r="S180" s="1287"/>
      <c r="T180" s="473"/>
      <c r="U180" s="473"/>
      <c r="V180" s="473"/>
      <c r="W180" s="2945"/>
      <c r="X180" s="477"/>
      <c r="Y180" s="3035"/>
      <c r="Z180" s="3036"/>
      <c r="AA180" s="3036"/>
      <c r="AB180" s="3035"/>
      <c r="AC180" s="3037"/>
      <c r="AD180" s="3036"/>
      <c r="AE180" s="3037"/>
      <c r="AF180" s="3037"/>
      <c r="AG180" s="3036"/>
      <c r="AH180" s="3036"/>
      <c r="AI180" s="3036"/>
      <c r="AJ180" s="3036"/>
      <c r="AK180" s="3035"/>
      <c r="AL180" s="3036"/>
      <c r="AM180" s="3037"/>
      <c r="AN180" s="3036"/>
      <c r="AO180" s="3036"/>
      <c r="AP180" s="3036"/>
      <c r="AQ180" s="3036"/>
      <c r="AR180" s="3036"/>
      <c r="AS180" s="3035"/>
      <c r="AT180" s="2795"/>
      <c r="AU180" s="3037"/>
      <c r="AV180" s="3037"/>
      <c r="AW180" s="3010">
        <v>0</v>
      </c>
      <c r="AX180" s="3011">
        <v>0</v>
      </c>
      <c r="AY180" s="5"/>
      <c r="AZ180" s="2918"/>
      <c r="BA180" s="473"/>
      <c r="BB180" s="473"/>
      <c r="BC180" s="473"/>
      <c r="BD180" s="2918"/>
      <c r="BE180" s="473"/>
      <c r="BF180" s="473"/>
      <c r="BG180" s="2918"/>
      <c r="BH180" s="1288"/>
      <c r="BI180" s="473"/>
      <c r="BJ180" s="1288"/>
      <c r="BK180" s="473"/>
      <c r="BL180" s="2918"/>
      <c r="BM180" s="473"/>
      <c r="BN180" s="473"/>
      <c r="BO180" s="1288"/>
      <c r="BP180" s="473"/>
      <c r="BQ180" s="473"/>
      <c r="BR180" s="473"/>
      <c r="BS180" s="2918"/>
      <c r="BT180" s="473"/>
      <c r="BU180" s="473"/>
      <c r="BV180" s="473"/>
      <c r="BW180" s="1288"/>
      <c r="BX180" s="473"/>
      <c r="BY180" s="1612"/>
      <c r="BZ180" s="473"/>
      <c r="CA180" s="1612"/>
      <c r="CB180" s="523"/>
      <c r="CC180" s="523">
        <v>0</v>
      </c>
      <c r="CD180" s="3011">
        <v>0</v>
      </c>
      <c r="CE180" s="5"/>
      <c r="CF180" s="2918"/>
      <c r="CG180" s="473"/>
      <c r="CH180" s="473"/>
      <c r="CI180" s="1288"/>
      <c r="CJ180" s="1612"/>
      <c r="CK180" s="1612"/>
      <c r="CL180" s="2918"/>
      <c r="CM180" s="1288"/>
      <c r="CN180" s="1612"/>
      <c r="CO180" s="1612"/>
      <c r="CP180" s="1612"/>
      <c r="CQ180" s="1612"/>
      <c r="CR180" s="1612"/>
      <c r="CS180" s="1612"/>
      <c r="CT180" s="1192"/>
      <c r="CU180" s="3011">
        <v>0</v>
      </c>
      <c r="CV180" s="5"/>
      <c r="CW180" s="5"/>
      <c r="CX180" s="2918"/>
      <c r="CY180" s="473"/>
      <c r="CZ180" s="473"/>
      <c r="DA180" s="473"/>
      <c r="DB180" s="2918"/>
      <c r="DC180" s="473"/>
      <c r="DD180" s="473"/>
      <c r="DE180" s="2918"/>
      <c r="DF180" s="1288"/>
      <c r="DG180" s="473"/>
      <c r="DH180" s="1288"/>
      <c r="DI180" s="473"/>
      <c r="DJ180" s="2918"/>
      <c r="DK180" s="473"/>
      <c r="DL180" s="473"/>
      <c r="DM180" s="1288"/>
      <c r="DN180" s="473"/>
      <c r="DO180" s="473"/>
      <c r="DP180" s="473"/>
      <c r="DQ180" s="2918"/>
      <c r="DR180" s="473"/>
      <c r="DS180" s="473"/>
      <c r="DT180" s="473"/>
      <c r="DU180" s="1288"/>
      <c r="DV180" s="473"/>
      <c r="DW180" s="1612"/>
      <c r="DX180" s="1612"/>
      <c r="DY180" s="1612"/>
      <c r="DZ180" s="523"/>
      <c r="EA180" s="3011">
        <v>0</v>
      </c>
      <c r="EB180" s="247"/>
      <c r="EC180" s="247"/>
      <c r="ED180" s="247"/>
      <c r="EE180" s="247"/>
      <c r="EF180" s="247"/>
      <c r="EG180" s="247"/>
      <c r="EH180" s="247"/>
      <c r="EI180" s="247"/>
      <c r="EJ180" s="247"/>
      <c r="EK180" s="247"/>
      <c r="EL180" s="247"/>
      <c r="EM180" s="247"/>
      <c r="EN180" s="247"/>
      <c r="EO180" s="247"/>
      <c r="EP180" s="247"/>
      <c r="EQ180" s="247"/>
      <c r="ER180" s="247"/>
      <c r="ES180" s="247"/>
      <c r="ET180" s="247"/>
      <c r="EU180" s="247"/>
      <c r="EV180" s="247"/>
      <c r="EW180" s="247"/>
      <c r="EX180" s="247"/>
      <c r="EY180" s="247"/>
      <c r="EZ180" s="247"/>
      <c r="FA180" s="247"/>
      <c r="FB180" s="247"/>
      <c r="FC180" s="247"/>
      <c r="FD180" s="247"/>
      <c r="FE180" s="247"/>
      <c r="FF180" s="247"/>
      <c r="FG180" s="247"/>
      <c r="FH180" s="247"/>
      <c r="FI180" s="247"/>
      <c r="FJ180" s="247"/>
      <c r="FK180" s="247"/>
    </row>
    <row r="181" spans="1:167" ht="15.6" customHeight="1">
      <c r="A181" s="1799" t="s">
        <v>1403</v>
      </c>
      <c r="B181" s="171"/>
      <c r="C181" s="171"/>
      <c r="E181" s="1287"/>
      <c r="F181" s="473"/>
      <c r="G181" s="473"/>
      <c r="H181" s="1288"/>
      <c r="I181" s="1291"/>
      <c r="J181" s="120"/>
      <c r="K181" s="120"/>
      <c r="L181" s="120"/>
      <c r="M181" s="120"/>
      <c r="N181" s="478"/>
      <c r="O181" s="1612"/>
      <c r="P181" s="2990"/>
      <c r="S181" s="1287"/>
      <c r="T181" s="473"/>
      <c r="U181" s="473"/>
      <c r="V181" s="473"/>
      <c r="W181" s="2945"/>
      <c r="X181" s="477"/>
      <c r="Y181" s="3035"/>
      <c r="Z181" s="3036"/>
      <c r="AA181" s="3036"/>
      <c r="AB181" s="3035"/>
      <c r="AC181" s="3037"/>
      <c r="AD181" s="3036"/>
      <c r="AE181" s="3037"/>
      <c r="AF181" s="3037"/>
      <c r="AG181" s="3036"/>
      <c r="AH181" s="3036"/>
      <c r="AI181" s="3036"/>
      <c r="AJ181" s="3036"/>
      <c r="AK181" s="3035"/>
      <c r="AL181" s="3036"/>
      <c r="AM181" s="3037"/>
      <c r="AN181" s="3036"/>
      <c r="AO181" s="3036"/>
      <c r="AP181" s="3036"/>
      <c r="AQ181" s="3036"/>
      <c r="AR181" s="3036"/>
      <c r="AS181" s="3035"/>
      <c r="AT181" s="2795"/>
      <c r="AU181" s="3037"/>
      <c r="AV181" s="3037"/>
      <c r="AW181" s="3010">
        <v>0</v>
      </c>
      <c r="AX181" s="3011">
        <v>0</v>
      </c>
      <c r="AY181" s="5"/>
      <c r="AZ181" s="2918"/>
      <c r="BA181" s="473"/>
      <c r="BB181" s="473"/>
      <c r="BC181" s="473"/>
      <c r="BD181" s="2918"/>
      <c r="BE181" s="473"/>
      <c r="BF181" s="473"/>
      <c r="BG181" s="2918"/>
      <c r="BH181" s="1288"/>
      <c r="BI181" s="473"/>
      <c r="BJ181" s="1288"/>
      <c r="BK181" s="473"/>
      <c r="BL181" s="2918"/>
      <c r="BM181" s="473"/>
      <c r="BN181" s="473"/>
      <c r="BO181" s="1288"/>
      <c r="BP181" s="473"/>
      <c r="BQ181" s="473"/>
      <c r="BR181" s="473"/>
      <c r="BS181" s="2918"/>
      <c r="BT181" s="473"/>
      <c r="BU181" s="473"/>
      <c r="BV181" s="473"/>
      <c r="BW181" s="1288"/>
      <c r="BX181" s="473"/>
      <c r="BY181" s="1612"/>
      <c r="BZ181" s="473"/>
      <c r="CA181" s="1612"/>
      <c r="CB181" s="523"/>
      <c r="CC181" s="523">
        <v>0</v>
      </c>
      <c r="CD181" s="3011">
        <v>0</v>
      </c>
      <c r="CE181" s="5"/>
      <c r="CF181" s="2918"/>
      <c r="CG181" s="473"/>
      <c r="CH181" s="473"/>
      <c r="CI181" s="1288"/>
      <c r="CJ181" s="1612"/>
      <c r="CK181" s="1612"/>
      <c r="CL181" s="2918"/>
      <c r="CM181" s="1288"/>
      <c r="CN181" s="1612"/>
      <c r="CO181" s="1612"/>
      <c r="CP181" s="1612"/>
      <c r="CQ181" s="1612"/>
      <c r="CR181" s="1612"/>
      <c r="CS181" s="1612"/>
      <c r="CT181" s="1192"/>
      <c r="CU181" s="3011">
        <v>0</v>
      </c>
      <c r="CV181" s="5"/>
      <c r="CW181" s="5"/>
      <c r="CX181" s="2918"/>
      <c r="CY181" s="473"/>
      <c r="CZ181" s="473"/>
      <c r="DA181" s="473"/>
      <c r="DB181" s="2918"/>
      <c r="DC181" s="473"/>
      <c r="DD181" s="473"/>
      <c r="DE181" s="2918"/>
      <c r="DF181" s="1288"/>
      <c r="DG181" s="473"/>
      <c r="DH181" s="1288"/>
      <c r="DI181" s="473"/>
      <c r="DJ181" s="2918"/>
      <c r="DK181" s="473"/>
      <c r="DL181" s="473"/>
      <c r="DM181" s="1288"/>
      <c r="DN181" s="473"/>
      <c r="DO181" s="473"/>
      <c r="DP181" s="473"/>
      <c r="DQ181" s="2918"/>
      <c r="DR181" s="473"/>
      <c r="DS181" s="473"/>
      <c r="DT181" s="473"/>
      <c r="DU181" s="1288"/>
      <c r="DV181" s="473"/>
      <c r="DW181" s="1612"/>
      <c r="DX181" s="1612"/>
      <c r="DY181" s="1612"/>
      <c r="DZ181" s="523"/>
      <c r="EA181" s="3011">
        <v>0</v>
      </c>
      <c r="EB181" s="247"/>
      <c r="EC181" s="247"/>
      <c r="ED181" s="247"/>
      <c r="EE181" s="247"/>
      <c r="EF181" s="247"/>
      <c r="EG181" s="247"/>
      <c r="EH181" s="247"/>
      <c r="EI181" s="247"/>
      <c r="EJ181" s="247"/>
      <c r="EK181" s="247"/>
      <c r="EL181" s="247"/>
      <c r="EM181" s="247"/>
      <c r="EN181" s="247"/>
      <c r="EO181" s="247"/>
      <c r="EP181" s="247"/>
      <c r="EQ181" s="247"/>
      <c r="ER181" s="247"/>
      <c r="ES181" s="247"/>
      <c r="ET181" s="247"/>
      <c r="EU181" s="247"/>
      <c r="EV181" s="247"/>
      <c r="EW181" s="247"/>
      <c r="EX181" s="247"/>
      <c r="EY181" s="247"/>
      <c r="EZ181" s="247"/>
      <c r="FA181" s="247"/>
      <c r="FB181" s="247"/>
      <c r="FC181" s="247"/>
      <c r="FD181" s="247"/>
      <c r="FE181" s="247"/>
      <c r="FF181" s="247"/>
      <c r="FG181" s="247"/>
      <c r="FH181" s="247"/>
      <c r="FI181" s="247"/>
      <c r="FJ181" s="247"/>
      <c r="FK181" s="247"/>
    </row>
    <row r="182" spans="1:167" ht="15.6" customHeight="1">
      <c r="A182" s="1799" t="s">
        <v>1403</v>
      </c>
      <c r="B182" s="171"/>
      <c r="C182" s="171"/>
      <c r="E182" s="1287" t="s">
        <v>800</v>
      </c>
      <c r="F182" s="473"/>
      <c r="G182" s="473"/>
      <c r="H182" s="1288"/>
      <c r="I182" s="2918"/>
      <c r="J182" s="473"/>
      <c r="K182" s="473"/>
      <c r="L182" s="473"/>
      <c r="M182" s="473"/>
      <c r="N182" s="1288"/>
      <c r="O182" s="1612"/>
      <c r="P182" s="2990"/>
      <c r="S182" s="1287" t="s">
        <v>800</v>
      </c>
      <c r="T182" s="473"/>
      <c r="U182" s="473"/>
      <c r="V182" s="473"/>
      <c r="W182" s="2945"/>
      <c r="X182" s="477"/>
      <c r="Y182" s="3035"/>
      <c r="Z182" s="3036"/>
      <c r="AA182" s="3036"/>
      <c r="AB182" s="3035"/>
      <c r="AC182" s="3037"/>
      <c r="AD182" s="3036"/>
      <c r="AE182" s="3037"/>
      <c r="AF182" s="3037"/>
      <c r="AG182" s="3036"/>
      <c r="AH182" s="3036"/>
      <c r="AI182" s="3036"/>
      <c r="AJ182" s="3036"/>
      <c r="AK182" s="3035"/>
      <c r="AL182" s="3036"/>
      <c r="AM182" s="3037"/>
      <c r="AN182" s="3036"/>
      <c r="AO182" s="3036"/>
      <c r="AP182" s="3036"/>
      <c r="AQ182" s="3036"/>
      <c r="AR182" s="3036"/>
      <c r="AS182" s="3035"/>
      <c r="AT182" s="2795"/>
      <c r="AU182" s="3037"/>
      <c r="AV182" s="3037"/>
      <c r="AW182" s="3010">
        <v>0</v>
      </c>
      <c r="AX182" s="3011">
        <v>0</v>
      </c>
      <c r="AY182" s="5"/>
      <c r="AZ182" s="1287" t="s">
        <v>800</v>
      </c>
      <c r="BA182" s="473"/>
      <c r="BB182" s="473"/>
      <c r="BC182" s="473"/>
      <c r="BD182" s="2918"/>
      <c r="BE182" s="473"/>
      <c r="BF182" s="473"/>
      <c r="BG182" s="2918"/>
      <c r="BH182" s="1288"/>
      <c r="BI182" s="473"/>
      <c r="BJ182" s="1288"/>
      <c r="BK182" s="473"/>
      <c r="BL182" s="2918"/>
      <c r="BM182" s="473"/>
      <c r="BN182" s="473"/>
      <c r="BO182" s="1288"/>
      <c r="BP182" s="473"/>
      <c r="BQ182" s="473"/>
      <c r="BR182" s="473"/>
      <c r="BS182" s="2918"/>
      <c r="BT182" s="473"/>
      <c r="BU182" s="473"/>
      <c r="BV182" s="473"/>
      <c r="BW182" s="1288"/>
      <c r="BX182" s="473"/>
      <c r="BY182" s="1612"/>
      <c r="BZ182" s="473"/>
      <c r="CA182" s="1612"/>
      <c r="CB182" s="523"/>
      <c r="CC182" s="523">
        <v>0</v>
      </c>
      <c r="CD182" s="3011">
        <v>0</v>
      </c>
      <c r="CE182" s="5"/>
      <c r="CF182" s="1287" t="s">
        <v>800</v>
      </c>
      <c r="CG182" s="473"/>
      <c r="CH182" s="473"/>
      <c r="CI182" s="1288"/>
      <c r="CJ182" s="1612"/>
      <c r="CK182" s="1612"/>
      <c r="CL182" s="2918"/>
      <c r="CM182" s="1288"/>
      <c r="CN182" s="1612"/>
      <c r="CO182" s="1612"/>
      <c r="CP182" s="1612"/>
      <c r="CQ182" s="1612"/>
      <c r="CR182" s="1612"/>
      <c r="CS182" s="1612"/>
      <c r="CT182" s="1192"/>
      <c r="CU182" s="3011">
        <v>0</v>
      </c>
      <c r="CV182" s="5"/>
      <c r="CW182" s="5"/>
      <c r="CX182" s="1287" t="s">
        <v>800</v>
      </c>
      <c r="CY182" s="473"/>
      <c r="CZ182" s="473"/>
      <c r="DA182" s="473"/>
      <c r="DB182" s="2918"/>
      <c r="DC182" s="473"/>
      <c r="DD182" s="473"/>
      <c r="DE182" s="2918"/>
      <c r="DF182" s="1288"/>
      <c r="DG182" s="473"/>
      <c r="DH182" s="1288"/>
      <c r="DI182" s="473"/>
      <c r="DJ182" s="2918"/>
      <c r="DK182" s="473"/>
      <c r="DL182" s="473"/>
      <c r="DM182" s="1288"/>
      <c r="DN182" s="473"/>
      <c r="DO182" s="473"/>
      <c r="DP182" s="473"/>
      <c r="DQ182" s="2918"/>
      <c r="DR182" s="473"/>
      <c r="DS182" s="473"/>
      <c r="DT182" s="473"/>
      <c r="DU182" s="1288"/>
      <c r="DV182" s="473"/>
      <c r="DW182" s="1612"/>
      <c r="DX182" s="1612"/>
      <c r="DY182" s="1612"/>
      <c r="DZ182" s="523"/>
      <c r="EA182" s="3011">
        <v>0</v>
      </c>
      <c r="EB182" s="247"/>
      <c r="EC182" s="247"/>
      <c r="ED182" s="247"/>
      <c r="EE182" s="247"/>
      <c r="EF182" s="247"/>
      <c r="EG182" s="247"/>
      <c r="EH182" s="247"/>
      <c r="EI182" s="247"/>
      <c r="EJ182" s="247"/>
      <c r="EK182" s="247"/>
      <c r="EL182" s="247"/>
      <c r="EM182" s="247"/>
      <c r="EN182" s="247"/>
      <c r="EO182" s="247"/>
      <c r="EP182" s="247"/>
      <c r="EQ182" s="247"/>
      <c r="ER182" s="247"/>
      <c r="ES182" s="247"/>
      <c r="ET182" s="247"/>
      <c r="EU182" s="247"/>
      <c r="EV182" s="247"/>
      <c r="EW182" s="247"/>
      <c r="EX182" s="247"/>
      <c r="EY182" s="247"/>
      <c r="EZ182" s="247"/>
      <c r="FA182" s="247"/>
      <c r="FB182" s="247"/>
      <c r="FC182" s="247"/>
      <c r="FD182" s="247"/>
      <c r="FE182" s="247"/>
      <c r="FF182" s="247"/>
      <c r="FG182" s="247"/>
      <c r="FH182" s="247"/>
      <c r="FI182" s="247"/>
      <c r="FJ182" s="247"/>
      <c r="FK182" s="247"/>
    </row>
    <row r="183" spans="1:167" ht="15.6" customHeight="1">
      <c r="A183" s="1799" t="s">
        <v>1403</v>
      </c>
      <c r="B183" s="171"/>
      <c r="C183" s="171"/>
      <c r="D183" s="247">
        <v>325</v>
      </c>
      <c r="E183" s="1287"/>
      <c r="F183" s="473" t="s">
        <v>801</v>
      </c>
      <c r="G183" s="477"/>
      <c r="H183" s="523"/>
      <c r="I183" s="2918">
        <v>3476962.45733066</v>
      </c>
      <c r="J183" s="473">
        <v>460000</v>
      </c>
      <c r="K183" s="473">
        <v>0</v>
      </c>
      <c r="L183" s="473">
        <v>0</v>
      </c>
      <c r="M183" s="473">
        <v>231100</v>
      </c>
      <c r="N183" s="1288">
        <v>-188700</v>
      </c>
      <c r="O183" s="1612">
        <v>3979362.45733066</v>
      </c>
      <c r="P183" s="2990"/>
      <c r="S183" s="1287"/>
      <c r="T183" s="473" t="s">
        <v>801</v>
      </c>
      <c r="U183" s="473"/>
      <c r="V183" s="473"/>
      <c r="W183" s="2945" t="s">
        <v>5738</v>
      </c>
      <c r="X183" s="477" t="s">
        <v>5753</v>
      </c>
      <c r="Y183" s="3068">
        <v>4.4999999999999998E-2</v>
      </c>
      <c r="Z183" s="3069">
        <v>6.2E-2</v>
      </c>
      <c r="AA183" s="3070">
        <v>0.59599999999999997</v>
      </c>
      <c r="AB183" s="3068">
        <v>0</v>
      </c>
      <c r="AC183" s="3071">
        <v>0</v>
      </c>
      <c r="AD183" s="3069">
        <v>0</v>
      </c>
      <c r="AE183" s="3071">
        <v>0</v>
      </c>
      <c r="AF183" s="3071">
        <v>0</v>
      </c>
      <c r="AG183" s="3072">
        <v>0</v>
      </c>
      <c r="AH183" s="3069">
        <v>0</v>
      </c>
      <c r="AI183" s="3069">
        <v>0</v>
      </c>
      <c r="AJ183" s="3070">
        <v>0</v>
      </c>
      <c r="AK183" s="3068">
        <v>0</v>
      </c>
      <c r="AL183" s="3069">
        <v>0</v>
      </c>
      <c r="AM183" s="3071">
        <v>0</v>
      </c>
      <c r="AN183" s="3073">
        <v>5.1999999999999998E-3</v>
      </c>
      <c r="AO183" s="3073">
        <v>5.1999999999999998E-3</v>
      </c>
      <c r="AP183" s="3073">
        <v>5.1999999999999998E-3</v>
      </c>
      <c r="AQ183" s="3073">
        <v>5.1999999999999998E-3</v>
      </c>
      <c r="AR183" s="3073">
        <v>5.1999999999999998E-3</v>
      </c>
      <c r="AS183" s="3074">
        <v>0.21199999999999999</v>
      </c>
      <c r="AT183" s="3075">
        <v>5.8999999999999997E-2</v>
      </c>
      <c r="AU183" s="3076">
        <v>0</v>
      </c>
      <c r="AV183" s="3076">
        <v>0</v>
      </c>
      <c r="AW183" s="3010">
        <v>0.99999999999999978</v>
      </c>
      <c r="AX183" s="3011">
        <v>0</v>
      </c>
      <c r="AY183" s="5"/>
      <c r="AZ183" s="2918"/>
      <c r="BA183" s="473" t="s">
        <v>801</v>
      </c>
      <c r="BB183" s="473"/>
      <c r="BC183" s="473"/>
      <c r="BD183" s="2918">
        <v>179071.3105798797</v>
      </c>
      <c r="BE183" s="473">
        <v>246720.4723545009</v>
      </c>
      <c r="BF183" s="473">
        <v>2371700.0245690732</v>
      </c>
      <c r="BG183" s="2918">
        <v>0</v>
      </c>
      <c r="BH183" s="1288">
        <v>0</v>
      </c>
      <c r="BI183" s="473">
        <v>0</v>
      </c>
      <c r="BJ183" s="1288">
        <v>0</v>
      </c>
      <c r="BK183" s="3012">
        <v>0</v>
      </c>
      <c r="BL183" s="2918">
        <v>0</v>
      </c>
      <c r="BM183" s="473">
        <v>0</v>
      </c>
      <c r="BN183" s="473">
        <v>0</v>
      </c>
      <c r="BO183" s="1288">
        <v>0</v>
      </c>
      <c r="BP183" s="473">
        <v>0</v>
      </c>
      <c r="BQ183" s="473">
        <v>0</v>
      </c>
      <c r="BR183" s="473">
        <v>0</v>
      </c>
      <c r="BS183" s="2918">
        <v>20692.68477811943</v>
      </c>
      <c r="BT183" s="473">
        <v>20692.68477811943</v>
      </c>
      <c r="BU183" s="473">
        <v>20692.68477811943</v>
      </c>
      <c r="BV183" s="473">
        <v>20692.68477811943</v>
      </c>
      <c r="BW183" s="1288">
        <v>20692.68477811943</v>
      </c>
      <c r="BX183" s="473">
        <v>843624.8409540999</v>
      </c>
      <c r="BY183" s="1612">
        <v>234782.38498250893</v>
      </c>
      <c r="BZ183" s="473">
        <v>0</v>
      </c>
      <c r="CA183" s="1612">
        <v>0</v>
      </c>
      <c r="CB183" s="523">
        <v>3979362.45733066</v>
      </c>
      <c r="CC183" s="523">
        <v>3979362.45733066</v>
      </c>
      <c r="CD183" s="3011">
        <v>0</v>
      </c>
      <c r="CE183" s="5"/>
      <c r="CF183" s="2918"/>
      <c r="CG183" s="473" t="s">
        <v>801</v>
      </c>
      <c r="CH183" s="473"/>
      <c r="CI183" s="1288"/>
      <c r="CJ183" s="1612">
        <v>2797491.8075034539</v>
      </c>
      <c r="CK183" s="1612">
        <v>0</v>
      </c>
      <c r="CL183" s="2918">
        <v>0</v>
      </c>
      <c r="CM183" s="1288">
        <v>0</v>
      </c>
      <c r="CN183" s="1612">
        <v>0</v>
      </c>
      <c r="CO183" s="1612">
        <v>103463.42389059716</v>
      </c>
      <c r="CP183" s="1612">
        <v>843624.8409540999</v>
      </c>
      <c r="CQ183" s="1612">
        <v>234782.38498250893</v>
      </c>
      <c r="CR183" s="1612">
        <v>0</v>
      </c>
      <c r="CS183" s="1612">
        <v>0</v>
      </c>
      <c r="CT183" s="1192">
        <v>3979362.45733066</v>
      </c>
      <c r="CU183" s="3011">
        <v>0</v>
      </c>
      <c r="CV183" s="5"/>
      <c r="CW183" s="5"/>
      <c r="CX183" s="2918"/>
      <c r="CY183" s="473" t="s">
        <v>801</v>
      </c>
      <c r="CZ183" s="473"/>
      <c r="DA183" s="473"/>
      <c r="DB183" s="2918">
        <v>156463.3105798797</v>
      </c>
      <c r="DC183" s="473">
        <v>215571.67235450092</v>
      </c>
      <c r="DD183" s="473">
        <v>2072269.6245690733</v>
      </c>
      <c r="DE183" s="2918">
        <v>0</v>
      </c>
      <c r="DF183" s="1288">
        <v>0</v>
      </c>
      <c r="DG183" s="473">
        <v>0</v>
      </c>
      <c r="DH183" s="1288">
        <v>0</v>
      </c>
      <c r="DI183" s="3012">
        <v>0</v>
      </c>
      <c r="DJ183" s="2918">
        <v>0</v>
      </c>
      <c r="DK183" s="473">
        <v>0</v>
      </c>
      <c r="DL183" s="473">
        <v>0</v>
      </c>
      <c r="DM183" s="1288">
        <v>0</v>
      </c>
      <c r="DN183" s="473">
        <v>0</v>
      </c>
      <c r="DO183" s="473">
        <v>0</v>
      </c>
      <c r="DP183" s="473">
        <v>0</v>
      </c>
      <c r="DQ183" s="2918">
        <v>18080.204778119431</v>
      </c>
      <c r="DR183" s="473">
        <v>18080.204778119431</v>
      </c>
      <c r="DS183" s="473">
        <v>18080.204778119431</v>
      </c>
      <c r="DT183" s="473">
        <v>18080.204778119431</v>
      </c>
      <c r="DU183" s="1288">
        <v>18080.204778119431</v>
      </c>
      <c r="DV183" s="473">
        <v>737116.04095409985</v>
      </c>
      <c r="DW183" s="1612">
        <v>205140.78498250892</v>
      </c>
      <c r="DX183" s="1612">
        <v>0</v>
      </c>
      <c r="DY183" s="1612">
        <v>0</v>
      </c>
      <c r="DZ183" s="523">
        <v>3476962.4573306604</v>
      </c>
      <c r="EA183" s="3011">
        <v>0</v>
      </c>
      <c r="EB183" s="247"/>
      <c r="EC183" s="247"/>
      <c r="ED183" s="247"/>
      <c r="EE183" s="247"/>
      <c r="EF183" s="247"/>
      <c r="EG183" s="247"/>
      <c r="EH183" s="247"/>
      <c r="EI183" s="247"/>
      <c r="EJ183" s="247"/>
      <c r="EK183" s="247"/>
      <c r="EL183" s="247"/>
      <c r="EM183" s="247"/>
      <c r="EN183" s="247"/>
      <c r="EO183" s="247"/>
      <c r="EP183" s="247"/>
      <c r="EQ183" s="247"/>
      <c r="ER183" s="247"/>
      <c r="ES183" s="247"/>
      <c r="ET183" s="247"/>
      <c r="EU183" s="247"/>
      <c r="EV183" s="247"/>
      <c r="EW183" s="247"/>
      <c r="EX183" s="247"/>
      <c r="EY183" s="247"/>
      <c r="EZ183" s="247"/>
      <c r="FA183" s="247"/>
      <c r="FB183" s="247"/>
      <c r="FC183" s="247"/>
      <c r="FD183" s="247"/>
      <c r="FE183" s="247"/>
      <c r="FF183" s="247"/>
      <c r="FG183" s="247"/>
      <c r="FH183" s="247"/>
      <c r="FI183" s="247"/>
      <c r="FJ183" s="247"/>
      <c r="FK183" s="247"/>
    </row>
    <row r="184" spans="1:167" ht="15.6" customHeight="1">
      <c r="A184" s="1799" t="s">
        <v>1403</v>
      </c>
      <c r="B184" s="171"/>
      <c r="C184" s="171"/>
      <c r="D184" s="247">
        <v>333</v>
      </c>
      <c r="E184" s="1287"/>
      <c r="F184" s="477" t="s">
        <v>802</v>
      </c>
      <c r="G184" s="477"/>
      <c r="H184" s="523"/>
      <c r="I184" s="2918">
        <v>7396127.9017839907</v>
      </c>
      <c r="J184" s="473">
        <v>1696300</v>
      </c>
      <c r="K184" s="473">
        <v>0</v>
      </c>
      <c r="L184" s="473">
        <v>0</v>
      </c>
      <c r="M184" s="473">
        <v>459300</v>
      </c>
      <c r="N184" s="1288">
        <v>-432500</v>
      </c>
      <c r="O184" s="1612">
        <v>9119227.9017839916</v>
      </c>
      <c r="P184" s="2990"/>
      <c r="S184" s="1287"/>
      <c r="T184" s="473" t="s">
        <v>802</v>
      </c>
      <c r="U184" s="473"/>
      <c r="V184" s="473"/>
      <c r="W184" s="2945" t="s">
        <v>5738</v>
      </c>
      <c r="X184" s="477" t="s">
        <v>5753</v>
      </c>
      <c r="Y184" s="3068">
        <v>0.153</v>
      </c>
      <c r="Z184" s="3069">
        <v>0.36499999999999999</v>
      </c>
      <c r="AA184" s="3070">
        <v>0</v>
      </c>
      <c r="AB184" s="3068">
        <v>0</v>
      </c>
      <c r="AC184" s="3071">
        <v>0</v>
      </c>
      <c r="AD184" s="3069">
        <v>0</v>
      </c>
      <c r="AE184" s="3071">
        <v>0</v>
      </c>
      <c r="AF184" s="3071">
        <v>0</v>
      </c>
      <c r="AG184" s="3072">
        <v>0</v>
      </c>
      <c r="AH184" s="3069">
        <v>0</v>
      </c>
      <c r="AI184" s="3069">
        <v>0</v>
      </c>
      <c r="AJ184" s="3070">
        <v>0</v>
      </c>
      <c r="AK184" s="3068">
        <v>0</v>
      </c>
      <c r="AL184" s="3069">
        <v>0</v>
      </c>
      <c r="AM184" s="3071">
        <v>0</v>
      </c>
      <c r="AN184" s="3073">
        <v>0</v>
      </c>
      <c r="AO184" s="3070">
        <v>0</v>
      </c>
      <c r="AP184" s="3070">
        <v>0</v>
      </c>
      <c r="AQ184" s="3070">
        <v>0</v>
      </c>
      <c r="AR184" s="3070">
        <v>0</v>
      </c>
      <c r="AS184" s="3074">
        <v>8.9999999999999993E-3</v>
      </c>
      <c r="AT184" s="3075">
        <v>0.45600000000000002</v>
      </c>
      <c r="AU184" s="3076">
        <v>0</v>
      </c>
      <c r="AV184" s="3076">
        <v>1.7000000000000001E-2</v>
      </c>
      <c r="AW184" s="3010">
        <v>1</v>
      </c>
      <c r="AX184" s="3011">
        <v>0</v>
      </c>
      <c r="AY184" s="5"/>
      <c r="AZ184" s="2918"/>
      <c r="BA184" s="473" t="s">
        <v>802</v>
      </c>
      <c r="BB184" s="473"/>
      <c r="BC184" s="473"/>
      <c r="BD184" s="2918">
        <v>1395241.8689729506</v>
      </c>
      <c r="BE184" s="473">
        <v>3328518.1841511568</v>
      </c>
      <c r="BF184" s="473">
        <v>0</v>
      </c>
      <c r="BG184" s="2918">
        <v>0</v>
      </c>
      <c r="BH184" s="1288">
        <v>0</v>
      </c>
      <c r="BI184" s="473">
        <v>0</v>
      </c>
      <c r="BJ184" s="1288">
        <v>0</v>
      </c>
      <c r="BK184" s="3012">
        <v>0</v>
      </c>
      <c r="BL184" s="2918">
        <v>0</v>
      </c>
      <c r="BM184" s="473">
        <v>0</v>
      </c>
      <c r="BN184" s="473">
        <v>0</v>
      </c>
      <c r="BO184" s="1288">
        <v>0</v>
      </c>
      <c r="BP184" s="473">
        <v>0</v>
      </c>
      <c r="BQ184" s="473">
        <v>0</v>
      </c>
      <c r="BR184" s="473">
        <v>0</v>
      </c>
      <c r="BS184" s="2918">
        <v>0</v>
      </c>
      <c r="BT184" s="473">
        <v>0</v>
      </c>
      <c r="BU184" s="473">
        <v>0</v>
      </c>
      <c r="BV184" s="473">
        <v>0</v>
      </c>
      <c r="BW184" s="1288">
        <v>0</v>
      </c>
      <c r="BX184" s="473">
        <v>82073.051116055925</v>
      </c>
      <c r="BY184" s="1612">
        <v>4158367.9232135005</v>
      </c>
      <c r="BZ184" s="473">
        <v>0</v>
      </c>
      <c r="CA184" s="1612">
        <v>155026.87433032788</v>
      </c>
      <c r="CB184" s="523">
        <v>9119227.9017839935</v>
      </c>
      <c r="CC184" s="523">
        <v>8964201.0274536647</v>
      </c>
      <c r="CD184" s="3011">
        <v>0</v>
      </c>
      <c r="CE184" s="5"/>
      <c r="CF184" s="2918"/>
      <c r="CG184" s="473" t="s">
        <v>802</v>
      </c>
      <c r="CH184" s="473"/>
      <c r="CI184" s="1288"/>
      <c r="CJ184" s="1612">
        <v>4723760.0531241074</v>
      </c>
      <c r="CK184" s="1612">
        <v>0</v>
      </c>
      <c r="CL184" s="2918">
        <v>0</v>
      </c>
      <c r="CM184" s="1288">
        <v>0</v>
      </c>
      <c r="CN184" s="1612">
        <v>0</v>
      </c>
      <c r="CO184" s="1612">
        <v>0</v>
      </c>
      <c r="CP184" s="1612">
        <v>82073.051116055925</v>
      </c>
      <c r="CQ184" s="1612">
        <v>4158367.9232135005</v>
      </c>
      <c r="CR184" s="1612">
        <v>0</v>
      </c>
      <c r="CS184" s="1612">
        <v>155026.87433032788</v>
      </c>
      <c r="CT184" s="1192">
        <v>9119227.9017839935</v>
      </c>
      <c r="CU184" s="3011">
        <v>0</v>
      </c>
      <c r="CV184" s="5"/>
      <c r="CW184" s="5"/>
      <c r="CX184" s="2918"/>
      <c r="CY184" s="473" t="s">
        <v>802</v>
      </c>
      <c r="CZ184" s="473"/>
      <c r="DA184" s="473"/>
      <c r="DB184" s="2918">
        <v>1131607.5689729506</v>
      </c>
      <c r="DC184" s="473">
        <v>2699586.6841511563</v>
      </c>
      <c r="DD184" s="473">
        <v>0</v>
      </c>
      <c r="DE184" s="2918">
        <v>0</v>
      </c>
      <c r="DF184" s="1288">
        <v>0</v>
      </c>
      <c r="DG184" s="473">
        <v>0</v>
      </c>
      <c r="DH184" s="1288">
        <v>0</v>
      </c>
      <c r="DI184" s="3012">
        <v>0</v>
      </c>
      <c r="DJ184" s="2918">
        <v>0</v>
      </c>
      <c r="DK184" s="473">
        <v>0</v>
      </c>
      <c r="DL184" s="473">
        <v>0</v>
      </c>
      <c r="DM184" s="1288">
        <v>0</v>
      </c>
      <c r="DN184" s="473">
        <v>0</v>
      </c>
      <c r="DO184" s="473">
        <v>0</v>
      </c>
      <c r="DP184" s="473">
        <v>0</v>
      </c>
      <c r="DQ184" s="2918">
        <v>0</v>
      </c>
      <c r="DR184" s="473">
        <v>0</v>
      </c>
      <c r="DS184" s="473">
        <v>0</v>
      </c>
      <c r="DT184" s="473">
        <v>0</v>
      </c>
      <c r="DU184" s="1288">
        <v>0</v>
      </c>
      <c r="DV184" s="473">
        <v>66565.151116055917</v>
      </c>
      <c r="DW184" s="1612">
        <v>3372634.3232135</v>
      </c>
      <c r="DX184" s="1612">
        <v>0</v>
      </c>
      <c r="DY184" s="1612">
        <v>125734.17433032785</v>
      </c>
      <c r="DZ184" s="523">
        <v>7396127.9017839897</v>
      </c>
      <c r="EA184" s="3011">
        <v>0</v>
      </c>
      <c r="EB184" s="247"/>
      <c r="EC184" s="247"/>
      <c r="ED184" s="247"/>
      <c r="EE184" s="247"/>
      <c r="EF184" s="247"/>
      <c r="EG184" s="247"/>
      <c r="EH184" s="247"/>
      <c r="EI184" s="247"/>
      <c r="EJ184" s="247"/>
      <c r="EK184" s="247"/>
      <c r="EL184" s="247"/>
      <c r="EM184" s="247"/>
      <c r="EN184" s="247"/>
      <c r="EO184" s="247"/>
      <c r="EP184" s="247"/>
      <c r="EQ184" s="247"/>
      <c r="ER184" s="247"/>
      <c r="ES184" s="247"/>
      <c r="ET184" s="247"/>
      <c r="EU184" s="247"/>
      <c r="EV184" s="247"/>
      <c r="EW184" s="247"/>
      <c r="EX184" s="247"/>
      <c r="EY184" s="247"/>
      <c r="EZ184" s="247"/>
      <c r="FA184" s="247"/>
      <c r="FB184" s="247"/>
      <c r="FC184" s="247"/>
      <c r="FD184" s="247"/>
      <c r="FE184" s="247"/>
      <c r="FF184" s="247"/>
      <c r="FG184" s="247"/>
      <c r="FH184" s="247"/>
      <c r="FI184" s="247"/>
      <c r="FJ184" s="247"/>
      <c r="FK184" s="247"/>
    </row>
    <row r="185" spans="1:167" ht="15.6" customHeight="1">
      <c r="A185" s="1799" t="s">
        <v>1403</v>
      </c>
      <c r="B185" s="171"/>
      <c r="C185" s="171"/>
      <c r="D185" s="247">
        <v>341</v>
      </c>
      <c r="E185" s="1287"/>
      <c r="F185" s="477" t="s">
        <v>697</v>
      </c>
      <c r="G185" s="477"/>
      <c r="H185" s="523"/>
      <c r="I185" s="2918">
        <v>3667053.8818906699</v>
      </c>
      <c r="J185" s="473">
        <v>32000</v>
      </c>
      <c r="K185" s="473">
        <v>0</v>
      </c>
      <c r="L185" s="473">
        <v>0</v>
      </c>
      <c r="M185" s="473">
        <v>161900</v>
      </c>
      <c r="N185" s="1288">
        <v>-174800</v>
      </c>
      <c r="O185" s="1612">
        <v>3686153.8818906699</v>
      </c>
      <c r="P185" s="2990"/>
      <c r="S185" s="1287"/>
      <c r="T185" s="473" t="s">
        <v>697</v>
      </c>
      <c r="U185" s="473"/>
      <c r="V185" s="473"/>
      <c r="W185" s="2945" t="s">
        <v>1241</v>
      </c>
      <c r="X185" s="3047" t="s">
        <v>5765</v>
      </c>
      <c r="Y185" s="3048">
        <v>0.12018951172538535</v>
      </c>
      <c r="Z185" s="3048">
        <v>0.2729483523406645</v>
      </c>
      <c r="AA185" s="3048">
        <v>0.1810652871450954</v>
      </c>
      <c r="AB185" s="3048">
        <v>0</v>
      </c>
      <c r="AC185" s="3048">
        <v>0</v>
      </c>
      <c r="AD185" s="3048">
        <v>0</v>
      </c>
      <c r="AE185" s="3048">
        <v>0</v>
      </c>
      <c r="AF185" s="3048">
        <v>0</v>
      </c>
      <c r="AG185" s="3048">
        <v>0</v>
      </c>
      <c r="AH185" s="3048">
        <v>0</v>
      </c>
      <c r="AI185" s="3048">
        <v>0</v>
      </c>
      <c r="AJ185" s="3048">
        <v>0</v>
      </c>
      <c r="AK185" s="3048">
        <v>0</v>
      </c>
      <c r="AL185" s="3048">
        <v>0</v>
      </c>
      <c r="AM185" s="3048">
        <v>0</v>
      </c>
      <c r="AN185" s="3048">
        <v>1.5797642502592215E-3</v>
      </c>
      <c r="AO185" s="3048">
        <v>1.5797642502592215E-3</v>
      </c>
      <c r="AP185" s="3048">
        <v>1.5797642502592215E-3</v>
      </c>
      <c r="AQ185" s="3048">
        <v>1.5797642502592215E-3</v>
      </c>
      <c r="AR185" s="3048">
        <v>1.5797642502592215E-3</v>
      </c>
      <c r="AS185" s="3048">
        <v>7.0671565923581148E-2</v>
      </c>
      <c r="AT185" s="3048">
        <v>0.3353910755090555</v>
      </c>
      <c r="AU185" s="3048">
        <v>0</v>
      </c>
      <c r="AV185" s="3048">
        <v>1.1835386104922296E-2</v>
      </c>
      <c r="AW185" s="3010">
        <v>1</v>
      </c>
      <c r="AX185" s="3011">
        <v>0</v>
      </c>
      <c r="AY185" s="5"/>
      <c r="AZ185" s="2918"/>
      <c r="BA185" s="473" t="s">
        <v>697</v>
      </c>
      <c r="BB185" s="473"/>
      <c r="BC185" s="473"/>
      <c r="BD185" s="2918">
        <v>443037.03520907339</v>
      </c>
      <c r="BE185" s="473">
        <v>1006129.6285362028</v>
      </c>
      <c r="BF185" s="473">
        <v>667434.51108554227</v>
      </c>
      <c r="BG185" s="2918">
        <v>0</v>
      </c>
      <c r="BH185" s="1288">
        <v>0</v>
      </c>
      <c r="BI185" s="473">
        <v>0</v>
      </c>
      <c r="BJ185" s="1288">
        <v>0</v>
      </c>
      <c r="BK185" s="3012">
        <v>0</v>
      </c>
      <c r="BL185" s="2918">
        <v>0</v>
      </c>
      <c r="BM185" s="473">
        <v>0</v>
      </c>
      <c r="BN185" s="473">
        <v>0</v>
      </c>
      <c r="BO185" s="1288">
        <v>0</v>
      </c>
      <c r="BP185" s="473">
        <v>0</v>
      </c>
      <c r="BQ185" s="473">
        <v>0</v>
      </c>
      <c r="BR185" s="473">
        <v>0</v>
      </c>
      <c r="BS185" s="2918">
        <v>5823.2541235651333</v>
      </c>
      <c r="BT185" s="473">
        <v>5823.2541235651333</v>
      </c>
      <c r="BU185" s="473">
        <v>5823.2541235651333</v>
      </c>
      <c r="BV185" s="473">
        <v>5823.2541235651333</v>
      </c>
      <c r="BW185" s="1288">
        <v>5823.2541235651333</v>
      </c>
      <c r="BX185" s="473">
        <v>260506.26706850104</v>
      </c>
      <c r="BY185" s="1612">
        <v>1236303.1149391918</v>
      </c>
      <c r="BZ185" s="473">
        <v>0</v>
      </c>
      <c r="CA185" s="1612">
        <v>43627.054434334219</v>
      </c>
      <c r="CB185" s="523">
        <v>3686153.8818906723</v>
      </c>
      <c r="CC185" s="523">
        <v>3642526.8274563379</v>
      </c>
      <c r="CD185" s="3011">
        <v>0</v>
      </c>
      <c r="CE185" s="5"/>
      <c r="CF185" s="2918"/>
      <c r="CG185" s="473" t="s">
        <v>697</v>
      </c>
      <c r="CH185" s="473"/>
      <c r="CI185" s="1288"/>
      <c r="CJ185" s="1612">
        <v>2116601.1748308185</v>
      </c>
      <c r="CK185" s="1612">
        <v>0</v>
      </c>
      <c r="CL185" s="2918">
        <v>0</v>
      </c>
      <c r="CM185" s="1288">
        <v>0</v>
      </c>
      <c r="CN185" s="1612">
        <v>0</v>
      </c>
      <c r="CO185" s="1612">
        <v>29116.270617825667</v>
      </c>
      <c r="CP185" s="1612">
        <v>260506.26706850104</v>
      </c>
      <c r="CQ185" s="1612">
        <v>1236303.1149391918</v>
      </c>
      <c r="CR185" s="1612">
        <v>0</v>
      </c>
      <c r="CS185" s="1612">
        <v>43627.054434334219</v>
      </c>
      <c r="CT185" s="1192">
        <v>3686153.8818906713</v>
      </c>
      <c r="CU185" s="3011">
        <v>0</v>
      </c>
      <c r="CV185" s="5"/>
      <c r="CW185" s="5"/>
      <c r="CX185" s="2918"/>
      <c r="CY185" s="473" t="s">
        <v>697</v>
      </c>
      <c r="CZ185" s="473"/>
      <c r="DA185" s="473"/>
      <c r="DB185" s="2918">
        <v>440741.41553511855</v>
      </c>
      <c r="DC185" s="473">
        <v>1000916.315006496</v>
      </c>
      <c r="DD185" s="473">
        <v>663976.16410107096</v>
      </c>
      <c r="DE185" s="2918">
        <v>0</v>
      </c>
      <c r="DF185" s="1288">
        <v>0</v>
      </c>
      <c r="DG185" s="473">
        <v>0</v>
      </c>
      <c r="DH185" s="1288">
        <v>0</v>
      </c>
      <c r="DI185" s="3012">
        <v>0</v>
      </c>
      <c r="DJ185" s="2918">
        <v>0</v>
      </c>
      <c r="DK185" s="473">
        <v>0</v>
      </c>
      <c r="DL185" s="473">
        <v>0</v>
      </c>
      <c r="DM185" s="1288">
        <v>0</v>
      </c>
      <c r="DN185" s="473">
        <v>0</v>
      </c>
      <c r="DO185" s="473">
        <v>0</v>
      </c>
      <c r="DP185" s="473">
        <v>0</v>
      </c>
      <c r="DQ185" s="2918">
        <v>5793.0806263851819</v>
      </c>
      <c r="DR185" s="473">
        <v>5793.0806263851819</v>
      </c>
      <c r="DS185" s="473">
        <v>5793.0806263851819</v>
      </c>
      <c r="DT185" s="473">
        <v>5793.0806263851819</v>
      </c>
      <c r="DU185" s="1288">
        <v>5793.0806263851819</v>
      </c>
      <c r="DV185" s="473">
        <v>259156.44015936065</v>
      </c>
      <c r="DW185" s="1612">
        <v>1229897.1453969688</v>
      </c>
      <c r="DX185" s="1612">
        <v>0</v>
      </c>
      <c r="DY185" s="1612">
        <v>43400.9985597302</v>
      </c>
      <c r="DZ185" s="523">
        <v>3667053.8818906718</v>
      </c>
      <c r="EA185" s="3011">
        <v>0</v>
      </c>
      <c r="EB185" s="247"/>
      <c r="EC185" s="247"/>
      <c r="ED185" s="247"/>
      <c r="EE185" s="247"/>
      <c r="EF185" s="247"/>
      <c r="EG185" s="247"/>
      <c r="EH185" s="247"/>
      <c r="EI185" s="247"/>
      <c r="EJ185" s="247"/>
      <c r="EK185" s="247"/>
      <c r="EL185" s="247"/>
      <c r="EM185" s="247"/>
      <c r="EN185" s="247"/>
      <c r="EO185" s="247"/>
      <c r="EP185" s="247"/>
      <c r="EQ185" s="247"/>
      <c r="ER185" s="247"/>
      <c r="ES185" s="247"/>
      <c r="ET185" s="247"/>
      <c r="EU185" s="247"/>
      <c r="EV185" s="247"/>
      <c r="EW185" s="247"/>
      <c r="EX185" s="247"/>
      <c r="EY185" s="247"/>
      <c r="EZ185" s="247"/>
      <c r="FA185" s="247"/>
      <c r="FB185" s="247"/>
      <c r="FC185" s="247"/>
      <c r="FD185" s="247"/>
      <c r="FE185" s="247"/>
      <c r="FF185" s="247"/>
      <c r="FG185" s="247"/>
      <c r="FH185" s="247"/>
      <c r="FI185" s="247"/>
      <c r="FJ185" s="247"/>
      <c r="FK185" s="247"/>
    </row>
    <row r="186" spans="1:167" ht="15.6" customHeight="1">
      <c r="A186" s="1799" t="s">
        <v>5746</v>
      </c>
      <c r="B186" s="171"/>
      <c r="C186" s="171"/>
      <c r="E186" s="1287"/>
      <c r="F186" s="477"/>
      <c r="G186" s="477"/>
      <c r="H186" s="523"/>
      <c r="I186" s="2918"/>
      <c r="J186" s="473"/>
      <c r="K186" s="473"/>
      <c r="L186" s="473"/>
      <c r="M186" s="473"/>
      <c r="N186" s="1288"/>
      <c r="O186" s="1612"/>
      <c r="P186" s="2990"/>
      <c r="S186" s="1287"/>
      <c r="T186" s="473">
        <v>0</v>
      </c>
      <c r="U186" s="473"/>
      <c r="V186" s="473"/>
      <c r="W186" s="2945"/>
      <c r="X186" s="477"/>
      <c r="Y186" s="3013"/>
      <c r="Z186" s="3014"/>
      <c r="AA186" s="3015"/>
      <c r="AB186" s="3013"/>
      <c r="AC186" s="3016"/>
      <c r="AD186" s="3014"/>
      <c r="AE186" s="3016"/>
      <c r="AF186" s="3016"/>
      <c r="AG186" s="3017"/>
      <c r="AH186" s="3014"/>
      <c r="AI186" s="3014"/>
      <c r="AJ186" s="3015"/>
      <c r="AK186" s="3013"/>
      <c r="AL186" s="3014"/>
      <c r="AM186" s="3016"/>
      <c r="AN186" s="3018"/>
      <c r="AO186" s="3015"/>
      <c r="AP186" s="3015"/>
      <c r="AQ186" s="3015"/>
      <c r="AR186" s="3015"/>
      <c r="AS186" s="3019"/>
      <c r="AT186" s="3020"/>
      <c r="AU186" s="3021"/>
      <c r="AV186" s="3034"/>
      <c r="AW186" s="3010">
        <v>0</v>
      </c>
      <c r="AX186" s="3011">
        <v>0</v>
      </c>
      <c r="AY186" s="5"/>
      <c r="AZ186" s="2918"/>
      <c r="BA186" s="473">
        <v>0</v>
      </c>
      <c r="BB186" s="473"/>
      <c r="BC186" s="473"/>
      <c r="BD186" s="2918">
        <v>0</v>
      </c>
      <c r="BE186" s="473">
        <v>0</v>
      </c>
      <c r="BF186" s="473">
        <v>0</v>
      </c>
      <c r="BG186" s="2918">
        <v>0</v>
      </c>
      <c r="BH186" s="1288">
        <v>0</v>
      </c>
      <c r="BI186" s="473">
        <v>0</v>
      </c>
      <c r="BJ186" s="1288">
        <v>0</v>
      </c>
      <c r="BK186" s="3012">
        <v>0</v>
      </c>
      <c r="BL186" s="2918">
        <v>0</v>
      </c>
      <c r="BM186" s="473">
        <v>0</v>
      </c>
      <c r="BN186" s="473">
        <v>0</v>
      </c>
      <c r="BO186" s="1288">
        <v>0</v>
      </c>
      <c r="BP186" s="473">
        <v>0</v>
      </c>
      <c r="BQ186" s="473">
        <v>0</v>
      </c>
      <c r="BR186" s="473">
        <v>0</v>
      </c>
      <c r="BS186" s="2918">
        <v>0</v>
      </c>
      <c r="BT186" s="473">
        <v>0</v>
      </c>
      <c r="BU186" s="473">
        <v>0</v>
      </c>
      <c r="BV186" s="473">
        <v>0</v>
      </c>
      <c r="BW186" s="1288">
        <v>0</v>
      </c>
      <c r="BX186" s="473">
        <v>0</v>
      </c>
      <c r="BY186" s="1612">
        <v>0</v>
      </c>
      <c r="BZ186" s="473">
        <v>0</v>
      </c>
      <c r="CA186" s="1612">
        <v>0</v>
      </c>
      <c r="CB186" s="523">
        <v>0</v>
      </c>
      <c r="CC186" s="523">
        <v>0</v>
      </c>
      <c r="CD186" s="3011">
        <v>0</v>
      </c>
      <c r="CE186" s="5"/>
      <c r="CF186" s="2918"/>
      <c r="CG186" s="473">
        <v>0</v>
      </c>
      <c r="CH186" s="473"/>
      <c r="CI186" s="1288"/>
      <c r="CJ186" s="1612">
        <v>0</v>
      </c>
      <c r="CK186" s="1612">
        <v>0</v>
      </c>
      <c r="CL186" s="2918">
        <v>0</v>
      </c>
      <c r="CM186" s="1288">
        <v>0</v>
      </c>
      <c r="CN186" s="1612">
        <v>0</v>
      </c>
      <c r="CO186" s="1612">
        <v>0</v>
      </c>
      <c r="CP186" s="1612">
        <v>0</v>
      </c>
      <c r="CQ186" s="1612">
        <v>0</v>
      </c>
      <c r="CR186" s="1612">
        <v>0</v>
      </c>
      <c r="CS186" s="1612">
        <v>0</v>
      </c>
      <c r="CT186" s="1192">
        <v>0</v>
      </c>
      <c r="CU186" s="3011">
        <v>0</v>
      </c>
      <c r="CV186" s="5"/>
      <c r="CW186" s="5"/>
      <c r="CX186" s="2918"/>
      <c r="CY186" s="473">
        <v>0</v>
      </c>
      <c r="CZ186" s="473"/>
      <c r="DA186" s="473"/>
      <c r="DB186" s="2918">
        <v>0</v>
      </c>
      <c r="DC186" s="473">
        <v>0</v>
      </c>
      <c r="DD186" s="473">
        <v>0</v>
      </c>
      <c r="DE186" s="2918">
        <v>0</v>
      </c>
      <c r="DF186" s="1288">
        <v>0</v>
      </c>
      <c r="DG186" s="473">
        <v>0</v>
      </c>
      <c r="DH186" s="1288">
        <v>0</v>
      </c>
      <c r="DI186" s="3012">
        <v>0</v>
      </c>
      <c r="DJ186" s="2918">
        <v>0</v>
      </c>
      <c r="DK186" s="473">
        <v>0</v>
      </c>
      <c r="DL186" s="473">
        <v>0</v>
      </c>
      <c r="DM186" s="1288">
        <v>0</v>
      </c>
      <c r="DN186" s="473">
        <v>0</v>
      </c>
      <c r="DO186" s="473">
        <v>0</v>
      </c>
      <c r="DP186" s="473">
        <v>0</v>
      </c>
      <c r="DQ186" s="2918">
        <v>0</v>
      </c>
      <c r="DR186" s="473">
        <v>0</v>
      </c>
      <c r="DS186" s="473">
        <v>0</v>
      </c>
      <c r="DT186" s="473">
        <v>0</v>
      </c>
      <c r="DU186" s="1288">
        <v>0</v>
      </c>
      <c r="DV186" s="473">
        <v>0</v>
      </c>
      <c r="DW186" s="1612">
        <v>0</v>
      </c>
      <c r="DX186" s="1612">
        <v>0</v>
      </c>
      <c r="DY186" s="1612">
        <v>0</v>
      </c>
      <c r="DZ186" s="523">
        <v>0</v>
      </c>
      <c r="EA186" s="3011">
        <v>0</v>
      </c>
      <c r="EB186" s="247"/>
      <c r="EC186" s="247"/>
      <c r="ED186" s="247"/>
      <c r="EE186" s="247"/>
      <c r="EF186" s="247"/>
      <c r="EG186" s="247"/>
      <c r="EH186" s="247"/>
      <c r="EI186" s="247"/>
      <c r="EJ186" s="247"/>
      <c r="EK186" s="247"/>
      <c r="EL186" s="247"/>
      <c r="EM186" s="247"/>
      <c r="EN186" s="247"/>
      <c r="EO186" s="247"/>
      <c r="EP186" s="247"/>
      <c r="EQ186" s="247"/>
      <c r="ER186" s="247"/>
      <c r="ES186" s="247"/>
      <c r="ET186" s="247"/>
      <c r="EU186" s="247"/>
      <c r="EV186" s="247"/>
      <c r="EW186" s="247"/>
      <c r="EX186" s="247"/>
      <c r="EY186" s="247"/>
      <c r="EZ186" s="247"/>
      <c r="FA186" s="247"/>
      <c r="FB186" s="247"/>
      <c r="FC186" s="247"/>
      <c r="FD186" s="247"/>
      <c r="FE186" s="247"/>
      <c r="FF186" s="247"/>
      <c r="FG186" s="247"/>
      <c r="FH186" s="247"/>
      <c r="FI186" s="247"/>
      <c r="FJ186" s="247"/>
      <c r="FK186" s="247"/>
    </row>
    <row r="187" spans="1:167" ht="15.6" customHeight="1">
      <c r="A187" s="1799" t="s">
        <v>5746</v>
      </c>
      <c r="B187" s="171"/>
      <c r="C187" s="171"/>
      <c r="E187" s="1287"/>
      <c r="F187" s="477"/>
      <c r="G187" s="477"/>
      <c r="H187" s="523"/>
      <c r="I187" s="2918"/>
      <c r="J187" s="473"/>
      <c r="K187" s="473"/>
      <c r="L187" s="473"/>
      <c r="M187" s="473"/>
      <c r="N187" s="1288"/>
      <c r="O187" s="1612"/>
      <c r="P187" s="2990"/>
      <c r="S187" s="1287"/>
      <c r="T187" s="473">
        <v>0</v>
      </c>
      <c r="U187" s="473"/>
      <c r="V187" s="473"/>
      <c r="W187" s="2945"/>
      <c r="X187" s="477"/>
      <c r="Y187" s="3013"/>
      <c r="Z187" s="3014"/>
      <c r="AA187" s="3015"/>
      <c r="AB187" s="3013"/>
      <c r="AC187" s="3016"/>
      <c r="AD187" s="3014"/>
      <c r="AE187" s="3016"/>
      <c r="AF187" s="3016"/>
      <c r="AG187" s="3017"/>
      <c r="AH187" s="3014"/>
      <c r="AI187" s="3014"/>
      <c r="AJ187" s="3015"/>
      <c r="AK187" s="3013"/>
      <c r="AL187" s="3014"/>
      <c r="AM187" s="3016"/>
      <c r="AN187" s="3018"/>
      <c r="AO187" s="3015"/>
      <c r="AP187" s="3015"/>
      <c r="AQ187" s="3015"/>
      <c r="AR187" s="3015"/>
      <c r="AS187" s="3019"/>
      <c r="AT187" s="3020"/>
      <c r="AU187" s="3021"/>
      <c r="AV187" s="3021"/>
      <c r="AW187" s="3010">
        <v>0</v>
      </c>
      <c r="AX187" s="3011">
        <v>0</v>
      </c>
      <c r="AY187" s="5"/>
      <c r="AZ187" s="2918"/>
      <c r="BA187" s="473">
        <v>0</v>
      </c>
      <c r="BB187" s="473"/>
      <c r="BC187" s="473"/>
      <c r="BD187" s="2918">
        <v>0</v>
      </c>
      <c r="BE187" s="473">
        <v>0</v>
      </c>
      <c r="BF187" s="473">
        <v>0</v>
      </c>
      <c r="BG187" s="2918">
        <v>0</v>
      </c>
      <c r="BH187" s="1288">
        <v>0</v>
      </c>
      <c r="BI187" s="473">
        <v>0</v>
      </c>
      <c r="BJ187" s="1288">
        <v>0</v>
      </c>
      <c r="BK187" s="3012">
        <v>0</v>
      </c>
      <c r="BL187" s="2918">
        <v>0</v>
      </c>
      <c r="BM187" s="473">
        <v>0</v>
      </c>
      <c r="BN187" s="473">
        <v>0</v>
      </c>
      <c r="BO187" s="1288">
        <v>0</v>
      </c>
      <c r="BP187" s="473">
        <v>0</v>
      </c>
      <c r="BQ187" s="473">
        <v>0</v>
      </c>
      <c r="BR187" s="473">
        <v>0</v>
      </c>
      <c r="BS187" s="2918">
        <v>0</v>
      </c>
      <c r="BT187" s="473">
        <v>0</v>
      </c>
      <c r="BU187" s="473">
        <v>0</v>
      </c>
      <c r="BV187" s="473">
        <v>0</v>
      </c>
      <c r="BW187" s="1288">
        <v>0</v>
      </c>
      <c r="BX187" s="473">
        <v>0</v>
      </c>
      <c r="BY187" s="1612">
        <v>0</v>
      </c>
      <c r="BZ187" s="473">
        <v>0</v>
      </c>
      <c r="CA187" s="1612">
        <v>0</v>
      </c>
      <c r="CB187" s="523">
        <v>0</v>
      </c>
      <c r="CC187" s="523">
        <v>0</v>
      </c>
      <c r="CD187" s="3011">
        <v>0</v>
      </c>
      <c r="CE187" s="5"/>
      <c r="CF187" s="2918"/>
      <c r="CG187" s="473">
        <v>0</v>
      </c>
      <c r="CH187" s="473"/>
      <c r="CI187" s="1288"/>
      <c r="CJ187" s="1612">
        <v>0</v>
      </c>
      <c r="CK187" s="1612">
        <v>0</v>
      </c>
      <c r="CL187" s="2918">
        <v>0</v>
      </c>
      <c r="CM187" s="1288">
        <v>0</v>
      </c>
      <c r="CN187" s="1612">
        <v>0</v>
      </c>
      <c r="CO187" s="1612">
        <v>0</v>
      </c>
      <c r="CP187" s="1612">
        <v>0</v>
      </c>
      <c r="CQ187" s="1612">
        <v>0</v>
      </c>
      <c r="CR187" s="1612">
        <v>0</v>
      </c>
      <c r="CS187" s="1612">
        <v>0</v>
      </c>
      <c r="CT187" s="1192">
        <v>0</v>
      </c>
      <c r="CU187" s="3011">
        <v>0</v>
      </c>
      <c r="CV187" s="5"/>
      <c r="CW187" s="5"/>
      <c r="CX187" s="2918"/>
      <c r="CY187" s="473">
        <v>0</v>
      </c>
      <c r="CZ187" s="473"/>
      <c r="DA187" s="473"/>
      <c r="DB187" s="2918">
        <v>0</v>
      </c>
      <c r="DC187" s="473">
        <v>0</v>
      </c>
      <c r="DD187" s="473">
        <v>0</v>
      </c>
      <c r="DE187" s="2918">
        <v>0</v>
      </c>
      <c r="DF187" s="1288">
        <v>0</v>
      </c>
      <c r="DG187" s="473">
        <v>0</v>
      </c>
      <c r="DH187" s="1288">
        <v>0</v>
      </c>
      <c r="DI187" s="3012">
        <v>0</v>
      </c>
      <c r="DJ187" s="2918">
        <v>0</v>
      </c>
      <c r="DK187" s="473">
        <v>0</v>
      </c>
      <c r="DL187" s="473">
        <v>0</v>
      </c>
      <c r="DM187" s="1288">
        <v>0</v>
      </c>
      <c r="DN187" s="473">
        <v>0</v>
      </c>
      <c r="DO187" s="473">
        <v>0</v>
      </c>
      <c r="DP187" s="473">
        <v>0</v>
      </c>
      <c r="DQ187" s="2918">
        <v>0</v>
      </c>
      <c r="DR187" s="473">
        <v>0</v>
      </c>
      <c r="DS187" s="473">
        <v>0</v>
      </c>
      <c r="DT187" s="473">
        <v>0</v>
      </c>
      <c r="DU187" s="1288">
        <v>0</v>
      </c>
      <c r="DV187" s="473">
        <v>0</v>
      </c>
      <c r="DW187" s="1612">
        <v>0</v>
      </c>
      <c r="DX187" s="1612">
        <v>0</v>
      </c>
      <c r="DY187" s="1612">
        <v>0</v>
      </c>
      <c r="DZ187" s="523">
        <v>0</v>
      </c>
      <c r="EA187" s="3011">
        <v>0</v>
      </c>
      <c r="EB187" s="247"/>
      <c r="EC187" s="247"/>
      <c r="ED187" s="247"/>
      <c r="EE187" s="247"/>
      <c r="EF187" s="247"/>
      <c r="EG187" s="247"/>
      <c r="EH187" s="247"/>
      <c r="EI187" s="247"/>
      <c r="EJ187" s="247"/>
      <c r="EK187" s="247"/>
      <c r="EL187" s="247"/>
      <c r="EM187" s="247"/>
      <c r="EN187" s="247"/>
      <c r="EO187" s="247"/>
      <c r="EP187" s="247"/>
      <c r="EQ187" s="247"/>
      <c r="ER187" s="247"/>
      <c r="ES187" s="247"/>
      <c r="ET187" s="247"/>
      <c r="EU187" s="247"/>
      <c r="EV187" s="247"/>
      <c r="EW187" s="247"/>
      <c r="EX187" s="247"/>
      <c r="EY187" s="247"/>
      <c r="EZ187" s="247"/>
      <c r="FA187" s="247"/>
      <c r="FB187" s="247"/>
      <c r="FC187" s="247"/>
      <c r="FD187" s="247"/>
      <c r="FE187" s="247"/>
      <c r="FF187" s="247"/>
      <c r="FG187" s="247"/>
      <c r="FH187" s="247"/>
      <c r="FI187" s="247"/>
      <c r="FJ187" s="247"/>
      <c r="FK187" s="247"/>
    </row>
    <row r="188" spans="1:167" ht="15.6" customHeight="1">
      <c r="A188" s="1799" t="s">
        <v>5746</v>
      </c>
      <c r="B188" s="171"/>
      <c r="C188" s="171"/>
      <c r="E188" s="1287"/>
      <c r="F188" s="477"/>
      <c r="G188" s="477"/>
      <c r="H188" s="523"/>
      <c r="I188" s="2918"/>
      <c r="J188" s="473"/>
      <c r="K188" s="473"/>
      <c r="L188" s="473"/>
      <c r="M188" s="473"/>
      <c r="N188" s="1288"/>
      <c r="O188" s="1612"/>
      <c r="P188" s="2990"/>
      <c r="S188" s="1287"/>
      <c r="T188" s="473">
        <v>0</v>
      </c>
      <c r="U188" s="473"/>
      <c r="V188" s="473"/>
      <c r="W188" s="2945"/>
      <c r="X188" s="477"/>
      <c r="Y188" s="3013"/>
      <c r="Z188" s="3014"/>
      <c r="AA188" s="3015"/>
      <c r="AB188" s="3013"/>
      <c r="AC188" s="3016"/>
      <c r="AD188" s="3014"/>
      <c r="AE188" s="3016"/>
      <c r="AF188" s="3016"/>
      <c r="AG188" s="3017"/>
      <c r="AH188" s="3014"/>
      <c r="AI188" s="3014"/>
      <c r="AJ188" s="3015"/>
      <c r="AK188" s="3013"/>
      <c r="AL188" s="3014"/>
      <c r="AM188" s="3016"/>
      <c r="AN188" s="3018"/>
      <c r="AO188" s="3015"/>
      <c r="AP188" s="3015"/>
      <c r="AQ188" s="3015"/>
      <c r="AR188" s="3015"/>
      <c r="AS188" s="3019"/>
      <c r="AT188" s="3020"/>
      <c r="AU188" s="3021"/>
      <c r="AV188" s="3021"/>
      <c r="AW188" s="3010">
        <v>0</v>
      </c>
      <c r="AX188" s="3011">
        <v>0</v>
      </c>
      <c r="AY188" s="5"/>
      <c r="AZ188" s="2918"/>
      <c r="BA188" s="473">
        <v>0</v>
      </c>
      <c r="BB188" s="473"/>
      <c r="BC188" s="473"/>
      <c r="BD188" s="2918">
        <v>0</v>
      </c>
      <c r="BE188" s="473">
        <v>0</v>
      </c>
      <c r="BF188" s="473">
        <v>0</v>
      </c>
      <c r="BG188" s="2918">
        <v>0</v>
      </c>
      <c r="BH188" s="1288">
        <v>0</v>
      </c>
      <c r="BI188" s="473">
        <v>0</v>
      </c>
      <c r="BJ188" s="1288">
        <v>0</v>
      </c>
      <c r="BK188" s="3012">
        <v>0</v>
      </c>
      <c r="BL188" s="2918">
        <v>0</v>
      </c>
      <c r="BM188" s="473">
        <v>0</v>
      </c>
      <c r="BN188" s="473">
        <v>0</v>
      </c>
      <c r="BO188" s="1288">
        <v>0</v>
      </c>
      <c r="BP188" s="473">
        <v>0</v>
      </c>
      <c r="BQ188" s="473">
        <v>0</v>
      </c>
      <c r="BR188" s="473">
        <v>0</v>
      </c>
      <c r="BS188" s="2918">
        <v>0</v>
      </c>
      <c r="BT188" s="473">
        <v>0</v>
      </c>
      <c r="BU188" s="473">
        <v>0</v>
      </c>
      <c r="BV188" s="473">
        <v>0</v>
      </c>
      <c r="BW188" s="1288">
        <v>0</v>
      </c>
      <c r="BX188" s="473">
        <v>0</v>
      </c>
      <c r="BY188" s="1612">
        <v>0</v>
      </c>
      <c r="BZ188" s="473">
        <v>0</v>
      </c>
      <c r="CA188" s="1612">
        <v>0</v>
      </c>
      <c r="CB188" s="523">
        <v>0</v>
      </c>
      <c r="CC188" s="523">
        <v>0</v>
      </c>
      <c r="CD188" s="3011">
        <v>0</v>
      </c>
      <c r="CE188" s="5"/>
      <c r="CF188" s="2918"/>
      <c r="CG188" s="473">
        <v>0</v>
      </c>
      <c r="CH188" s="473"/>
      <c r="CI188" s="1288"/>
      <c r="CJ188" s="1612">
        <v>0</v>
      </c>
      <c r="CK188" s="1612">
        <v>0</v>
      </c>
      <c r="CL188" s="2918">
        <v>0</v>
      </c>
      <c r="CM188" s="1288">
        <v>0</v>
      </c>
      <c r="CN188" s="1612">
        <v>0</v>
      </c>
      <c r="CO188" s="1612">
        <v>0</v>
      </c>
      <c r="CP188" s="1612">
        <v>0</v>
      </c>
      <c r="CQ188" s="1612">
        <v>0</v>
      </c>
      <c r="CR188" s="1612">
        <v>0</v>
      </c>
      <c r="CS188" s="1612">
        <v>0</v>
      </c>
      <c r="CT188" s="1192">
        <v>0</v>
      </c>
      <c r="CU188" s="3011">
        <v>0</v>
      </c>
      <c r="CV188" s="5"/>
      <c r="CW188" s="5"/>
      <c r="CX188" s="2918"/>
      <c r="CY188" s="473">
        <v>0</v>
      </c>
      <c r="CZ188" s="473"/>
      <c r="DA188" s="473"/>
      <c r="DB188" s="2918">
        <v>0</v>
      </c>
      <c r="DC188" s="473">
        <v>0</v>
      </c>
      <c r="DD188" s="473">
        <v>0</v>
      </c>
      <c r="DE188" s="2918">
        <v>0</v>
      </c>
      <c r="DF188" s="1288">
        <v>0</v>
      </c>
      <c r="DG188" s="473">
        <v>0</v>
      </c>
      <c r="DH188" s="1288">
        <v>0</v>
      </c>
      <c r="DI188" s="3012">
        <v>0</v>
      </c>
      <c r="DJ188" s="2918">
        <v>0</v>
      </c>
      <c r="DK188" s="473">
        <v>0</v>
      </c>
      <c r="DL188" s="473">
        <v>0</v>
      </c>
      <c r="DM188" s="1288">
        <v>0</v>
      </c>
      <c r="DN188" s="473">
        <v>0</v>
      </c>
      <c r="DO188" s="473">
        <v>0</v>
      </c>
      <c r="DP188" s="473">
        <v>0</v>
      </c>
      <c r="DQ188" s="2918">
        <v>0</v>
      </c>
      <c r="DR188" s="473">
        <v>0</v>
      </c>
      <c r="DS188" s="473">
        <v>0</v>
      </c>
      <c r="DT188" s="473">
        <v>0</v>
      </c>
      <c r="DU188" s="1288">
        <v>0</v>
      </c>
      <c r="DV188" s="473">
        <v>0</v>
      </c>
      <c r="DW188" s="1612">
        <v>0</v>
      </c>
      <c r="DX188" s="1612">
        <v>0</v>
      </c>
      <c r="DY188" s="1612">
        <v>0</v>
      </c>
      <c r="DZ188" s="523">
        <v>0</v>
      </c>
      <c r="EA188" s="3011">
        <v>0</v>
      </c>
      <c r="EB188" s="247"/>
      <c r="EC188" s="247"/>
      <c r="ED188" s="247"/>
      <c r="EE188" s="247"/>
      <c r="EF188" s="247"/>
      <c r="EG188" s="247"/>
      <c r="EH188" s="247"/>
      <c r="EI188" s="247"/>
      <c r="EJ188" s="247"/>
      <c r="EK188" s="247"/>
      <c r="EL188" s="247"/>
      <c r="EM188" s="247"/>
      <c r="EN188" s="247"/>
      <c r="EO188" s="247"/>
      <c r="EP188" s="247"/>
      <c r="EQ188" s="247"/>
      <c r="ER188" s="247"/>
      <c r="ES188" s="247"/>
      <c r="ET188" s="247"/>
      <c r="EU188" s="247"/>
      <c r="EV188" s="247"/>
      <c r="EW188" s="247"/>
      <c r="EX188" s="247"/>
      <c r="EY188" s="247"/>
      <c r="EZ188" s="247"/>
      <c r="FA188" s="247"/>
      <c r="FB188" s="247"/>
      <c r="FC188" s="247"/>
      <c r="FD188" s="247"/>
      <c r="FE188" s="247"/>
      <c r="FF188" s="247"/>
      <c r="FG188" s="247"/>
      <c r="FH188" s="247"/>
      <c r="FI188" s="247"/>
      <c r="FJ188" s="247"/>
      <c r="FK188" s="247"/>
    </row>
    <row r="189" spans="1:167" ht="15.6" customHeight="1">
      <c r="A189" s="1799" t="s">
        <v>5746</v>
      </c>
      <c r="B189" s="171"/>
      <c r="C189" s="171"/>
      <c r="E189" s="1287"/>
      <c r="F189" s="473"/>
      <c r="G189" s="473"/>
      <c r="H189" s="1288"/>
      <c r="I189" s="2918"/>
      <c r="J189" s="473"/>
      <c r="K189" s="473"/>
      <c r="L189" s="473"/>
      <c r="M189" s="473"/>
      <c r="N189" s="1288"/>
      <c r="O189" s="1612"/>
      <c r="P189" s="2990"/>
      <c r="S189" s="1287"/>
      <c r="T189" s="473">
        <v>0</v>
      </c>
      <c r="U189" s="473"/>
      <c r="V189" s="473"/>
      <c r="W189" s="2945"/>
      <c r="X189" s="477"/>
      <c r="Y189" s="3013"/>
      <c r="Z189" s="3014"/>
      <c r="AA189" s="3015"/>
      <c r="AB189" s="3013"/>
      <c r="AC189" s="3016"/>
      <c r="AD189" s="3014"/>
      <c r="AE189" s="3016"/>
      <c r="AF189" s="3016"/>
      <c r="AG189" s="3017"/>
      <c r="AH189" s="3014"/>
      <c r="AI189" s="3014"/>
      <c r="AJ189" s="3015"/>
      <c r="AK189" s="3013"/>
      <c r="AL189" s="3014"/>
      <c r="AM189" s="3016"/>
      <c r="AN189" s="3018"/>
      <c r="AO189" s="3015"/>
      <c r="AP189" s="3015"/>
      <c r="AQ189" s="3015"/>
      <c r="AR189" s="3015"/>
      <c r="AS189" s="3019"/>
      <c r="AT189" s="3020"/>
      <c r="AU189" s="3021"/>
      <c r="AV189" s="3021"/>
      <c r="AW189" s="3010">
        <v>0</v>
      </c>
      <c r="AX189" s="3011">
        <v>0</v>
      </c>
      <c r="AY189" s="5"/>
      <c r="AZ189" s="2918"/>
      <c r="BA189" s="473">
        <v>0</v>
      </c>
      <c r="BB189" s="473"/>
      <c r="BC189" s="473"/>
      <c r="BD189" s="2918">
        <v>0</v>
      </c>
      <c r="BE189" s="473">
        <v>0</v>
      </c>
      <c r="BF189" s="473">
        <v>0</v>
      </c>
      <c r="BG189" s="2918">
        <v>0</v>
      </c>
      <c r="BH189" s="1288">
        <v>0</v>
      </c>
      <c r="BI189" s="473">
        <v>0</v>
      </c>
      <c r="BJ189" s="1288">
        <v>0</v>
      </c>
      <c r="BK189" s="3012">
        <v>0</v>
      </c>
      <c r="BL189" s="2918">
        <v>0</v>
      </c>
      <c r="BM189" s="473">
        <v>0</v>
      </c>
      <c r="BN189" s="473">
        <v>0</v>
      </c>
      <c r="BO189" s="1288">
        <v>0</v>
      </c>
      <c r="BP189" s="473">
        <v>0</v>
      </c>
      <c r="BQ189" s="473">
        <v>0</v>
      </c>
      <c r="BR189" s="473">
        <v>0</v>
      </c>
      <c r="BS189" s="2918">
        <v>0</v>
      </c>
      <c r="BT189" s="473">
        <v>0</v>
      </c>
      <c r="BU189" s="473">
        <v>0</v>
      </c>
      <c r="BV189" s="473">
        <v>0</v>
      </c>
      <c r="BW189" s="1288">
        <v>0</v>
      </c>
      <c r="BX189" s="473">
        <v>0</v>
      </c>
      <c r="BY189" s="1612">
        <v>0</v>
      </c>
      <c r="BZ189" s="473">
        <v>0</v>
      </c>
      <c r="CA189" s="1612">
        <v>0</v>
      </c>
      <c r="CB189" s="523">
        <v>0</v>
      </c>
      <c r="CC189" s="523">
        <v>0</v>
      </c>
      <c r="CD189" s="3011">
        <v>0</v>
      </c>
      <c r="CE189" s="5"/>
      <c r="CF189" s="2918"/>
      <c r="CG189" s="473">
        <v>0</v>
      </c>
      <c r="CH189" s="473"/>
      <c r="CI189" s="1288"/>
      <c r="CJ189" s="1612">
        <v>0</v>
      </c>
      <c r="CK189" s="1612">
        <v>0</v>
      </c>
      <c r="CL189" s="2918">
        <v>0</v>
      </c>
      <c r="CM189" s="1288">
        <v>0</v>
      </c>
      <c r="CN189" s="1612">
        <v>0</v>
      </c>
      <c r="CO189" s="1612">
        <v>0</v>
      </c>
      <c r="CP189" s="1612">
        <v>0</v>
      </c>
      <c r="CQ189" s="1612">
        <v>0</v>
      </c>
      <c r="CR189" s="1612">
        <v>0</v>
      </c>
      <c r="CS189" s="1612">
        <v>0</v>
      </c>
      <c r="CT189" s="1192">
        <v>0</v>
      </c>
      <c r="CU189" s="3011">
        <v>0</v>
      </c>
      <c r="CV189" s="5"/>
      <c r="CW189" s="5"/>
      <c r="CX189" s="2918"/>
      <c r="CY189" s="473">
        <v>0</v>
      </c>
      <c r="CZ189" s="473"/>
      <c r="DA189" s="473"/>
      <c r="DB189" s="2918">
        <v>0</v>
      </c>
      <c r="DC189" s="473">
        <v>0</v>
      </c>
      <c r="DD189" s="473">
        <v>0</v>
      </c>
      <c r="DE189" s="2918">
        <v>0</v>
      </c>
      <c r="DF189" s="1288">
        <v>0</v>
      </c>
      <c r="DG189" s="473">
        <v>0</v>
      </c>
      <c r="DH189" s="1288">
        <v>0</v>
      </c>
      <c r="DI189" s="3012">
        <v>0</v>
      </c>
      <c r="DJ189" s="2918">
        <v>0</v>
      </c>
      <c r="DK189" s="473">
        <v>0</v>
      </c>
      <c r="DL189" s="473">
        <v>0</v>
      </c>
      <c r="DM189" s="1288">
        <v>0</v>
      </c>
      <c r="DN189" s="473">
        <v>0</v>
      </c>
      <c r="DO189" s="473">
        <v>0</v>
      </c>
      <c r="DP189" s="473">
        <v>0</v>
      </c>
      <c r="DQ189" s="2918">
        <v>0</v>
      </c>
      <c r="DR189" s="473">
        <v>0</v>
      </c>
      <c r="DS189" s="473">
        <v>0</v>
      </c>
      <c r="DT189" s="473">
        <v>0</v>
      </c>
      <c r="DU189" s="1288">
        <v>0</v>
      </c>
      <c r="DV189" s="473">
        <v>0</v>
      </c>
      <c r="DW189" s="1612">
        <v>0</v>
      </c>
      <c r="DX189" s="1612">
        <v>0</v>
      </c>
      <c r="DY189" s="1612">
        <v>0</v>
      </c>
      <c r="DZ189" s="523">
        <v>0</v>
      </c>
      <c r="EA189" s="3011">
        <v>0</v>
      </c>
      <c r="EB189" s="247"/>
      <c r="EC189" s="247"/>
      <c r="ED189" s="247"/>
      <c r="EE189" s="247"/>
      <c r="EF189" s="247"/>
      <c r="EG189" s="247"/>
      <c r="EH189" s="247"/>
      <c r="EI189" s="247"/>
      <c r="EJ189" s="247"/>
      <c r="EK189" s="247"/>
      <c r="EL189" s="247"/>
      <c r="EM189" s="247"/>
      <c r="EN189" s="247"/>
      <c r="EO189" s="247"/>
      <c r="EP189" s="247"/>
      <c r="EQ189" s="247"/>
      <c r="ER189" s="247"/>
      <c r="ES189" s="247"/>
      <c r="ET189" s="247"/>
      <c r="EU189" s="247"/>
      <c r="EV189" s="247"/>
      <c r="EW189" s="247"/>
      <c r="EX189" s="247"/>
      <c r="EY189" s="247"/>
      <c r="EZ189" s="247"/>
      <c r="FA189" s="247"/>
      <c r="FB189" s="247"/>
      <c r="FC189" s="247"/>
      <c r="FD189" s="247"/>
      <c r="FE189" s="247"/>
      <c r="FF189" s="247"/>
      <c r="FG189" s="247"/>
      <c r="FH189" s="247"/>
      <c r="FI189" s="247"/>
      <c r="FJ189" s="247"/>
      <c r="FK189" s="247"/>
    </row>
    <row r="190" spans="1:167" ht="15.6" customHeight="1">
      <c r="A190" s="1799" t="s">
        <v>5746</v>
      </c>
      <c r="B190" s="171"/>
      <c r="C190" s="171"/>
      <c r="E190" s="1287"/>
      <c r="F190" s="473"/>
      <c r="G190" s="473"/>
      <c r="H190" s="1288"/>
      <c r="I190" s="2918"/>
      <c r="J190" s="473"/>
      <c r="K190" s="473"/>
      <c r="L190" s="473"/>
      <c r="M190" s="473"/>
      <c r="N190" s="1288"/>
      <c r="O190" s="1612"/>
      <c r="P190" s="2990"/>
      <c r="S190" s="1287"/>
      <c r="T190" s="473">
        <v>0</v>
      </c>
      <c r="U190" s="473"/>
      <c r="V190" s="473"/>
      <c r="W190" s="2945"/>
      <c r="X190" s="477"/>
      <c r="Y190" s="3013"/>
      <c r="Z190" s="3014"/>
      <c r="AA190" s="3015"/>
      <c r="AB190" s="3013"/>
      <c r="AC190" s="3016"/>
      <c r="AD190" s="3014"/>
      <c r="AE190" s="3016"/>
      <c r="AF190" s="3016"/>
      <c r="AG190" s="3017"/>
      <c r="AH190" s="3014"/>
      <c r="AI190" s="3014"/>
      <c r="AJ190" s="3015"/>
      <c r="AK190" s="3013"/>
      <c r="AL190" s="3014"/>
      <c r="AM190" s="3016"/>
      <c r="AN190" s="3018"/>
      <c r="AO190" s="3015"/>
      <c r="AP190" s="3015"/>
      <c r="AQ190" s="3015"/>
      <c r="AR190" s="3015"/>
      <c r="AS190" s="3019"/>
      <c r="AT190" s="3020"/>
      <c r="AU190" s="3021"/>
      <c r="AV190" s="3021"/>
      <c r="AW190" s="3010">
        <v>0</v>
      </c>
      <c r="AX190" s="3011">
        <v>0</v>
      </c>
      <c r="AY190" s="5"/>
      <c r="AZ190" s="2918"/>
      <c r="BA190" s="473">
        <v>0</v>
      </c>
      <c r="BB190" s="473"/>
      <c r="BC190" s="473"/>
      <c r="BD190" s="2918">
        <v>0</v>
      </c>
      <c r="BE190" s="473">
        <v>0</v>
      </c>
      <c r="BF190" s="473">
        <v>0</v>
      </c>
      <c r="BG190" s="2918">
        <v>0</v>
      </c>
      <c r="BH190" s="1288">
        <v>0</v>
      </c>
      <c r="BI190" s="473">
        <v>0</v>
      </c>
      <c r="BJ190" s="1288">
        <v>0</v>
      </c>
      <c r="BK190" s="3012">
        <v>0</v>
      </c>
      <c r="BL190" s="2918">
        <v>0</v>
      </c>
      <c r="BM190" s="473">
        <v>0</v>
      </c>
      <c r="BN190" s="473">
        <v>0</v>
      </c>
      <c r="BO190" s="1288">
        <v>0</v>
      </c>
      <c r="BP190" s="473">
        <v>0</v>
      </c>
      <c r="BQ190" s="473">
        <v>0</v>
      </c>
      <c r="BR190" s="473">
        <v>0</v>
      </c>
      <c r="BS190" s="2918">
        <v>0</v>
      </c>
      <c r="BT190" s="473">
        <v>0</v>
      </c>
      <c r="BU190" s="473">
        <v>0</v>
      </c>
      <c r="BV190" s="473">
        <v>0</v>
      </c>
      <c r="BW190" s="1288">
        <v>0</v>
      </c>
      <c r="BX190" s="473">
        <v>0</v>
      </c>
      <c r="BY190" s="1612">
        <v>0</v>
      </c>
      <c r="BZ190" s="473">
        <v>0</v>
      </c>
      <c r="CA190" s="1612">
        <v>0</v>
      </c>
      <c r="CB190" s="523">
        <v>0</v>
      </c>
      <c r="CC190" s="523">
        <v>0</v>
      </c>
      <c r="CD190" s="3011">
        <v>0</v>
      </c>
      <c r="CE190" s="5"/>
      <c r="CF190" s="2918"/>
      <c r="CG190" s="473">
        <v>0</v>
      </c>
      <c r="CH190" s="473"/>
      <c r="CI190" s="1288"/>
      <c r="CJ190" s="1612">
        <v>0</v>
      </c>
      <c r="CK190" s="1612">
        <v>0</v>
      </c>
      <c r="CL190" s="2918">
        <v>0</v>
      </c>
      <c r="CM190" s="1288">
        <v>0</v>
      </c>
      <c r="CN190" s="1612">
        <v>0</v>
      </c>
      <c r="CO190" s="1612">
        <v>0</v>
      </c>
      <c r="CP190" s="1612">
        <v>0</v>
      </c>
      <c r="CQ190" s="1612">
        <v>0</v>
      </c>
      <c r="CR190" s="1612">
        <v>0</v>
      </c>
      <c r="CS190" s="1612">
        <v>0</v>
      </c>
      <c r="CT190" s="1192">
        <v>0</v>
      </c>
      <c r="CU190" s="3011">
        <v>0</v>
      </c>
      <c r="CV190" s="5"/>
      <c r="CW190" s="5"/>
      <c r="CX190" s="2918"/>
      <c r="CY190" s="473">
        <v>0</v>
      </c>
      <c r="CZ190" s="473"/>
      <c r="DA190" s="473"/>
      <c r="DB190" s="2918">
        <v>0</v>
      </c>
      <c r="DC190" s="473">
        <v>0</v>
      </c>
      <c r="DD190" s="473">
        <v>0</v>
      </c>
      <c r="DE190" s="2918">
        <v>0</v>
      </c>
      <c r="DF190" s="1288">
        <v>0</v>
      </c>
      <c r="DG190" s="473">
        <v>0</v>
      </c>
      <c r="DH190" s="1288">
        <v>0</v>
      </c>
      <c r="DI190" s="3012">
        <v>0</v>
      </c>
      <c r="DJ190" s="2918">
        <v>0</v>
      </c>
      <c r="DK190" s="473">
        <v>0</v>
      </c>
      <c r="DL190" s="473">
        <v>0</v>
      </c>
      <c r="DM190" s="1288">
        <v>0</v>
      </c>
      <c r="DN190" s="473">
        <v>0</v>
      </c>
      <c r="DO190" s="473">
        <v>0</v>
      </c>
      <c r="DP190" s="473">
        <v>0</v>
      </c>
      <c r="DQ190" s="2918">
        <v>0</v>
      </c>
      <c r="DR190" s="473">
        <v>0</v>
      </c>
      <c r="DS190" s="473">
        <v>0</v>
      </c>
      <c r="DT190" s="473">
        <v>0</v>
      </c>
      <c r="DU190" s="1288">
        <v>0</v>
      </c>
      <c r="DV190" s="473">
        <v>0</v>
      </c>
      <c r="DW190" s="1612">
        <v>0</v>
      </c>
      <c r="DX190" s="1612">
        <v>0</v>
      </c>
      <c r="DY190" s="1612">
        <v>0</v>
      </c>
      <c r="DZ190" s="523">
        <v>0</v>
      </c>
      <c r="EA190" s="3011">
        <v>0</v>
      </c>
      <c r="EB190" s="247"/>
      <c r="EC190" s="247"/>
      <c r="ED190" s="247"/>
      <c r="EE190" s="247"/>
      <c r="EF190" s="247"/>
      <c r="EG190" s="247"/>
      <c r="EH190" s="247"/>
      <c r="EI190" s="247"/>
      <c r="EJ190" s="247"/>
      <c r="EK190" s="247"/>
      <c r="EL190" s="247"/>
      <c r="EM190" s="247"/>
      <c r="EN190" s="247"/>
      <c r="EO190" s="247"/>
      <c r="EP190" s="247"/>
      <c r="EQ190" s="247"/>
      <c r="ER190" s="247"/>
      <c r="ES190" s="247"/>
      <c r="ET190" s="247"/>
      <c r="EU190" s="247"/>
      <c r="EV190" s="247"/>
      <c r="EW190" s="247"/>
      <c r="EX190" s="247"/>
      <c r="EY190" s="247"/>
      <c r="EZ190" s="247"/>
      <c r="FA190" s="247"/>
      <c r="FB190" s="247"/>
      <c r="FC190" s="247"/>
      <c r="FD190" s="247"/>
      <c r="FE190" s="247"/>
      <c r="FF190" s="247"/>
      <c r="FG190" s="247"/>
      <c r="FH190" s="247"/>
      <c r="FI190" s="247"/>
      <c r="FJ190" s="247"/>
      <c r="FK190" s="247"/>
    </row>
    <row r="191" spans="1:167" ht="15.6" customHeight="1">
      <c r="A191" s="1799" t="s">
        <v>1403</v>
      </c>
      <c r="B191" s="171"/>
      <c r="C191" s="171"/>
      <c r="E191" s="2918"/>
      <c r="F191" s="473"/>
      <c r="G191" s="473"/>
      <c r="H191" s="1288" t="s">
        <v>5766</v>
      </c>
      <c r="I191" s="2889">
        <v>14540144.24100532</v>
      </c>
      <c r="J191" s="486">
        <v>2188300</v>
      </c>
      <c r="K191" s="486">
        <v>0</v>
      </c>
      <c r="L191" s="486">
        <v>0</v>
      </c>
      <c r="M191" s="486">
        <v>852300</v>
      </c>
      <c r="N191" s="431">
        <v>-796000</v>
      </c>
      <c r="O191" s="2190">
        <v>16784744.24100532</v>
      </c>
      <c r="P191" s="2990"/>
      <c r="S191" s="2918"/>
      <c r="T191" s="473"/>
      <c r="U191" s="473"/>
      <c r="V191" s="473"/>
      <c r="W191" s="2945"/>
      <c r="X191" s="477"/>
      <c r="Y191" s="3035"/>
      <c r="Z191" s="3036"/>
      <c r="AA191" s="3036"/>
      <c r="AB191" s="3043"/>
      <c r="AC191" s="3037"/>
      <c r="AD191" s="3036"/>
      <c r="AE191" s="3037"/>
      <c r="AF191" s="3037"/>
      <c r="AG191" s="3036"/>
      <c r="AH191" s="3036"/>
      <c r="AI191" s="3036"/>
      <c r="AJ191" s="3036"/>
      <c r="AK191" s="3035"/>
      <c r="AL191" s="3036"/>
      <c r="AM191" s="3037"/>
      <c r="AN191" s="3036"/>
      <c r="AO191" s="3036"/>
      <c r="AP191" s="3036"/>
      <c r="AQ191" s="3036"/>
      <c r="AR191" s="3036"/>
      <c r="AS191" s="3035"/>
      <c r="AT191" s="2795"/>
      <c r="AU191" s="3037"/>
      <c r="AV191" s="3037"/>
      <c r="AW191" s="3010">
        <v>0</v>
      </c>
      <c r="AX191" s="3011">
        <v>0</v>
      </c>
      <c r="AY191" s="5"/>
      <c r="AZ191" s="2918"/>
      <c r="BA191" s="473"/>
      <c r="BB191" s="473"/>
      <c r="BC191" s="473" t="s">
        <v>5766</v>
      </c>
      <c r="BD191" s="2889">
        <v>2017350.2147619037</v>
      </c>
      <c r="BE191" s="486">
        <v>4581368.2850418603</v>
      </c>
      <c r="BF191" s="486">
        <v>3039134.5356546156</v>
      </c>
      <c r="BG191" s="2889">
        <v>0</v>
      </c>
      <c r="BH191" s="431">
        <v>0</v>
      </c>
      <c r="BI191" s="486">
        <v>0</v>
      </c>
      <c r="BJ191" s="431">
        <v>0</v>
      </c>
      <c r="BK191" s="486">
        <v>0</v>
      </c>
      <c r="BL191" s="2889">
        <v>0</v>
      </c>
      <c r="BM191" s="486">
        <v>0</v>
      </c>
      <c r="BN191" s="486">
        <v>0</v>
      </c>
      <c r="BO191" s="431">
        <v>0</v>
      </c>
      <c r="BP191" s="486">
        <v>0</v>
      </c>
      <c r="BQ191" s="486">
        <v>0</v>
      </c>
      <c r="BR191" s="486">
        <v>0</v>
      </c>
      <c r="BS191" s="2889">
        <v>26515.938901684563</v>
      </c>
      <c r="BT191" s="486">
        <v>26515.938901684563</v>
      </c>
      <c r="BU191" s="486">
        <v>26515.938901684563</v>
      </c>
      <c r="BV191" s="486">
        <v>26515.938901684563</v>
      </c>
      <c r="BW191" s="431">
        <v>26515.938901684563</v>
      </c>
      <c r="BX191" s="486">
        <v>1186204.1591386569</v>
      </c>
      <c r="BY191" s="2190">
        <v>5629453.4231352005</v>
      </c>
      <c r="BZ191" s="486">
        <v>0</v>
      </c>
      <c r="CA191" s="2190">
        <v>198653.92876466209</v>
      </c>
      <c r="CB191" s="512">
        <v>16784744.241005328</v>
      </c>
      <c r="CC191" s="512">
        <v>16586090.312240666</v>
      </c>
      <c r="CD191" s="3011">
        <v>0</v>
      </c>
      <c r="CE191" s="5"/>
      <c r="CF191" s="2918"/>
      <c r="CG191" s="473"/>
      <c r="CH191" s="473"/>
      <c r="CI191" s="1288" t="s">
        <v>5766</v>
      </c>
      <c r="CJ191" s="2190">
        <v>9637853.0354583804</v>
      </c>
      <c r="CK191" s="2190">
        <v>0</v>
      </c>
      <c r="CL191" s="2889">
        <v>0</v>
      </c>
      <c r="CM191" s="431">
        <v>0</v>
      </c>
      <c r="CN191" s="2190">
        <v>0</v>
      </c>
      <c r="CO191" s="2190">
        <v>132579.69450842284</v>
      </c>
      <c r="CP191" s="2190">
        <v>1186204.1591386569</v>
      </c>
      <c r="CQ191" s="2190">
        <v>5629453.4231352005</v>
      </c>
      <c r="CR191" s="2190">
        <v>0</v>
      </c>
      <c r="CS191" s="2190">
        <v>198653.92876466209</v>
      </c>
      <c r="CT191" s="3038">
        <v>16784744.241005324</v>
      </c>
      <c r="CU191" s="3011">
        <v>0</v>
      </c>
      <c r="CV191" s="5"/>
      <c r="CW191" s="5"/>
      <c r="CX191" s="2918"/>
      <c r="CY191" s="473"/>
      <c r="CZ191" s="473"/>
      <c r="DA191" s="473" t="s">
        <v>5766</v>
      </c>
      <c r="DB191" s="2889">
        <v>1728812.2950879489</v>
      </c>
      <c r="DC191" s="486">
        <v>3916074.671512153</v>
      </c>
      <c r="DD191" s="486">
        <v>2736245.788670144</v>
      </c>
      <c r="DE191" s="2889">
        <v>0</v>
      </c>
      <c r="DF191" s="431">
        <v>0</v>
      </c>
      <c r="DG191" s="486">
        <v>0</v>
      </c>
      <c r="DH191" s="431">
        <v>0</v>
      </c>
      <c r="DI191" s="486">
        <v>0</v>
      </c>
      <c r="DJ191" s="2889">
        <v>0</v>
      </c>
      <c r="DK191" s="486">
        <v>0</v>
      </c>
      <c r="DL191" s="486">
        <v>0</v>
      </c>
      <c r="DM191" s="431">
        <v>0</v>
      </c>
      <c r="DN191" s="486">
        <v>0</v>
      </c>
      <c r="DO191" s="486">
        <v>0</v>
      </c>
      <c r="DP191" s="486">
        <v>0</v>
      </c>
      <c r="DQ191" s="2889">
        <v>23873.285404504612</v>
      </c>
      <c r="DR191" s="486">
        <v>23873.285404504612</v>
      </c>
      <c r="DS191" s="486">
        <v>23873.285404504612</v>
      </c>
      <c r="DT191" s="486">
        <v>23873.285404504612</v>
      </c>
      <c r="DU191" s="431">
        <v>23873.285404504612</v>
      </c>
      <c r="DV191" s="486">
        <v>1062837.6322295163</v>
      </c>
      <c r="DW191" s="2190">
        <v>4807672.2535929773</v>
      </c>
      <c r="DX191" s="2190">
        <v>0</v>
      </c>
      <c r="DY191" s="2190">
        <v>169135.17289005805</v>
      </c>
      <c r="DZ191" s="512">
        <v>14540144.241005322</v>
      </c>
      <c r="EA191" s="3011">
        <v>0</v>
      </c>
      <c r="EB191" s="247"/>
      <c r="EC191" s="247"/>
      <c r="ED191" s="247"/>
      <c r="EE191" s="247"/>
      <c r="EF191" s="247"/>
      <c r="EG191" s="247"/>
      <c r="EH191" s="247"/>
      <c r="EI191" s="247"/>
      <c r="EJ191" s="247"/>
      <c r="EK191" s="247"/>
      <c r="EL191" s="247"/>
      <c r="EM191" s="247"/>
      <c r="EN191" s="247"/>
      <c r="EO191" s="247"/>
      <c r="EP191" s="247"/>
      <c r="EQ191" s="247"/>
      <c r="ER191" s="247"/>
      <c r="ES191" s="247"/>
      <c r="ET191" s="247"/>
      <c r="EU191" s="247"/>
      <c r="EV191" s="247"/>
      <c r="EW191" s="247"/>
      <c r="EX191" s="247"/>
      <c r="EY191" s="247"/>
      <c r="EZ191" s="247"/>
      <c r="FA191" s="247"/>
      <c r="FB191" s="247"/>
      <c r="FC191" s="247"/>
      <c r="FD191" s="247"/>
      <c r="FE191" s="247"/>
      <c r="FF191" s="247"/>
      <c r="FG191" s="247"/>
      <c r="FH191" s="247"/>
      <c r="FI191" s="247"/>
      <c r="FJ191" s="247"/>
      <c r="FK191" s="247"/>
    </row>
    <row r="192" spans="1:167" ht="15.6" customHeight="1">
      <c r="A192" s="1799" t="s">
        <v>5746</v>
      </c>
      <c r="B192" s="171"/>
      <c r="C192" s="171"/>
      <c r="E192" s="1287"/>
      <c r="F192" s="473"/>
      <c r="G192" s="473"/>
      <c r="H192" s="1288"/>
      <c r="I192" s="2918"/>
      <c r="J192" s="473"/>
      <c r="K192" s="473"/>
      <c r="L192" s="473"/>
      <c r="M192" s="473"/>
      <c r="N192" s="1288"/>
      <c r="O192" s="1612"/>
      <c r="P192" s="2990"/>
      <c r="S192" s="1287"/>
      <c r="T192" s="473"/>
      <c r="U192" s="473"/>
      <c r="V192" s="473"/>
      <c r="W192" s="2945"/>
      <c r="X192" s="477"/>
      <c r="Y192" s="3035"/>
      <c r="Z192" s="3036"/>
      <c r="AA192" s="3036"/>
      <c r="AB192" s="3035"/>
      <c r="AC192" s="3037"/>
      <c r="AD192" s="3036"/>
      <c r="AE192" s="3037"/>
      <c r="AF192" s="3037"/>
      <c r="AG192" s="3036"/>
      <c r="AH192" s="3036"/>
      <c r="AI192" s="3036"/>
      <c r="AJ192" s="3036"/>
      <c r="AK192" s="3035"/>
      <c r="AL192" s="3036"/>
      <c r="AM192" s="3037"/>
      <c r="AN192" s="3036"/>
      <c r="AO192" s="3036"/>
      <c r="AP192" s="3036"/>
      <c r="AQ192" s="3036"/>
      <c r="AR192" s="3036"/>
      <c r="AS192" s="3035"/>
      <c r="AT192" s="2795"/>
      <c r="AU192" s="3037"/>
      <c r="AV192" s="3037"/>
      <c r="AW192" s="3010"/>
      <c r="AX192" s="3011">
        <v>0</v>
      </c>
      <c r="AY192" s="5"/>
      <c r="AZ192" s="2918"/>
      <c r="BA192" s="473"/>
      <c r="BB192" s="473"/>
      <c r="BC192" s="473"/>
      <c r="BD192" s="2918"/>
      <c r="BE192" s="473"/>
      <c r="BF192" s="473"/>
      <c r="BG192" s="2918"/>
      <c r="BH192" s="1288"/>
      <c r="BI192" s="473"/>
      <c r="BJ192" s="1288"/>
      <c r="BK192" s="473"/>
      <c r="BL192" s="2918"/>
      <c r="BM192" s="473"/>
      <c r="BN192" s="473"/>
      <c r="BO192" s="1288"/>
      <c r="BP192" s="473"/>
      <c r="BQ192" s="473"/>
      <c r="BR192" s="473"/>
      <c r="BS192" s="2918"/>
      <c r="BT192" s="473"/>
      <c r="BU192" s="473"/>
      <c r="BV192" s="473"/>
      <c r="BW192" s="1288"/>
      <c r="BX192" s="473"/>
      <c r="BY192" s="1612"/>
      <c r="BZ192" s="473"/>
      <c r="CA192" s="1612"/>
      <c r="CB192" s="523"/>
      <c r="CC192" s="523">
        <v>0</v>
      </c>
      <c r="CD192" s="3011">
        <v>0</v>
      </c>
      <c r="CE192" s="5"/>
      <c r="CF192" s="2918"/>
      <c r="CG192" s="473"/>
      <c r="CH192" s="473"/>
      <c r="CI192" s="1288"/>
      <c r="CJ192" s="1612"/>
      <c r="CK192" s="1612"/>
      <c r="CL192" s="2918"/>
      <c r="CM192" s="1288"/>
      <c r="CN192" s="1612"/>
      <c r="CO192" s="1612"/>
      <c r="CP192" s="1612"/>
      <c r="CQ192" s="1612"/>
      <c r="CR192" s="1612"/>
      <c r="CS192" s="1612"/>
      <c r="CT192" s="1192"/>
      <c r="CU192" s="3011">
        <v>0</v>
      </c>
      <c r="CV192" s="5"/>
      <c r="CW192" s="5"/>
      <c r="CX192" s="2918"/>
      <c r="CY192" s="473"/>
      <c r="CZ192" s="473"/>
      <c r="DA192" s="473"/>
      <c r="DB192" s="2918"/>
      <c r="DC192" s="473"/>
      <c r="DD192" s="473"/>
      <c r="DE192" s="2918"/>
      <c r="DF192" s="1288"/>
      <c r="DG192" s="473"/>
      <c r="DH192" s="1288"/>
      <c r="DI192" s="473"/>
      <c r="DJ192" s="2918"/>
      <c r="DK192" s="473"/>
      <c r="DL192" s="473"/>
      <c r="DM192" s="1288"/>
      <c r="DN192" s="473"/>
      <c r="DO192" s="473"/>
      <c r="DP192" s="473"/>
      <c r="DQ192" s="2918"/>
      <c r="DR192" s="473"/>
      <c r="DS192" s="473"/>
      <c r="DT192" s="473"/>
      <c r="DU192" s="1288"/>
      <c r="DV192" s="473"/>
      <c r="DW192" s="1612"/>
      <c r="DX192" s="1612"/>
      <c r="DY192" s="1612"/>
      <c r="DZ192" s="523"/>
      <c r="EA192" s="3011">
        <v>0</v>
      </c>
      <c r="EB192" s="247"/>
      <c r="EC192" s="247"/>
      <c r="ED192" s="247"/>
      <c r="EE192" s="247"/>
      <c r="EF192" s="247"/>
      <c r="EG192" s="247"/>
      <c r="EH192" s="247"/>
      <c r="EI192" s="247"/>
      <c r="EJ192" s="247"/>
      <c r="EK192" s="247"/>
      <c r="EL192" s="247"/>
      <c r="EM192" s="247"/>
      <c r="EN192" s="247"/>
      <c r="EO192" s="247"/>
      <c r="EP192" s="247"/>
      <c r="EQ192" s="247"/>
      <c r="ER192" s="247"/>
      <c r="ES192" s="247"/>
      <c r="ET192" s="247"/>
      <c r="EU192" s="247"/>
      <c r="EV192" s="247"/>
      <c r="EW192" s="247"/>
      <c r="EX192" s="247"/>
      <c r="EY192" s="247"/>
      <c r="EZ192" s="247"/>
      <c r="FA192" s="247"/>
      <c r="FB192" s="247"/>
      <c r="FC192" s="247"/>
      <c r="FD192" s="247"/>
      <c r="FE192" s="247"/>
      <c r="FF192" s="247"/>
      <c r="FG192" s="247"/>
      <c r="FH192" s="247"/>
      <c r="FI192" s="247"/>
      <c r="FJ192" s="247"/>
      <c r="FK192" s="247"/>
    </row>
    <row r="193" spans="1:167" ht="15.6" customHeight="1">
      <c r="A193" s="1799" t="s">
        <v>1403</v>
      </c>
      <c r="B193" s="171"/>
      <c r="C193" s="171"/>
      <c r="E193" s="1287"/>
      <c r="F193" s="473"/>
      <c r="G193" s="473"/>
      <c r="H193" s="1288"/>
      <c r="I193" s="1291"/>
      <c r="J193" s="120"/>
      <c r="K193" s="120"/>
      <c r="L193" s="120"/>
      <c r="M193" s="120"/>
      <c r="N193" s="478"/>
      <c r="O193" s="1612"/>
      <c r="P193" s="2990"/>
      <c r="S193" s="1287"/>
      <c r="T193" s="473"/>
      <c r="U193" s="473"/>
      <c r="V193" s="473"/>
      <c r="W193" s="2945"/>
      <c r="X193" s="477"/>
      <c r="Y193" s="3035"/>
      <c r="Z193" s="3036"/>
      <c r="AA193" s="3036"/>
      <c r="AB193" s="3035"/>
      <c r="AC193" s="3037"/>
      <c r="AD193" s="3036"/>
      <c r="AE193" s="3037"/>
      <c r="AF193" s="3037"/>
      <c r="AG193" s="3036"/>
      <c r="AH193" s="3036"/>
      <c r="AI193" s="3036"/>
      <c r="AJ193" s="3036"/>
      <c r="AK193" s="3035"/>
      <c r="AL193" s="3036"/>
      <c r="AM193" s="3037"/>
      <c r="AN193" s="3036"/>
      <c r="AO193" s="3036"/>
      <c r="AP193" s="3036"/>
      <c r="AQ193" s="3036"/>
      <c r="AR193" s="3036"/>
      <c r="AS193" s="3035"/>
      <c r="AT193" s="2795"/>
      <c r="AU193" s="3037"/>
      <c r="AV193" s="3037"/>
      <c r="AW193" s="3010">
        <v>0</v>
      </c>
      <c r="AX193" s="3011">
        <v>0</v>
      </c>
      <c r="AY193" s="5"/>
      <c r="AZ193" s="2918"/>
      <c r="BA193" s="473"/>
      <c r="BB193" s="473"/>
      <c r="BC193" s="473"/>
      <c r="BD193" s="2918"/>
      <c r="BE193" s="473"/>
      <c r="BF193" s="473"/>
      <c r="BG193" s="2918"/>
      <c r="BH193" s="1288"/>
      <c r="BI193" s="473"/>
      <c r="BJ193" s="1288"/>
      <c r="BK193" s="473"/>
      <c r="BL193" s="2918"/>
      <c r="BM193" s="473"/>
      <c r="BN193" s="473"/>
      <c r="BO193" s="1288"/>
      <c r="BP193" s="473"/>
      <c r="BQ193" s="473"/>
      <c r="BR193" s="473"/>
      <c r="BS193" s="2918"/>
      <c r="BT193" s="473"/>
      <c r="BU193" s="473"/>
      <c r="BV193" s="473"/>
      <c r="BW193" s="1288"/>
      <c r="BX193" s="473"/>
      <c r="BY193" s="1612"/>
      <c r="BZ193" s="473"/>
      <c r="CA193" s="1612"/>
      <c r="CB193" s="523"/>
      <c r="CC193" s="523">
        <v>0</v>
      </c>
      <c r="CD193" s="3011">
        <v>0</v>
      </c>
      <c r="CE193" s="5"/>
      <c r="CF193" s="2918"/>
      <c r="CG193" s="473"/>
      <c r="CH193" s="473"/>
      <c r="CI193" s="1288"/>
      <c r="CJ193" s="1612"/>
      <c r="CK193" s="1612"/>
      <c r="CL193" s="2918"/>
      <c r="CM193" s="1288"/>
      <c r="CN193" s="1612"/>
      <c r="CO193" s="1612"/>
      <c r="CP193" s="1612"/>
      <c r="CQ193" s="1612"/>
      <c r="CR193" s="1612"/>
      <c r="CS193" s="1612"/>
      <c r="CT193" s="1192"/>
      <c r="CU193" s="3011">
        <v>0</v>
      </c>
      <c r="CV193" s="5"/>
      <c r="CW193" s="5"/>
      <c r="CX193" s="2918"/>
      <c r="CY193" s="473"/>
      <c r="CZ193" s="473"/>
      <c r="DA193" s="473"/>
      <c r="DB193" s="2918"/>
      <c r="DC193" s="473"/>
      <c r="DD193" s="473"/>
      <c r="DE193" s="2918"/>
      <c r="DF193" s="1288"/>
      <c r="DG193" s="473"/>
      <c r="DH193" s="1288"/>
      <c r="DI193" s="473"/>
      <c r="DJ193" s="2918"/>
      <c r="DK193" s="473"/>
      <c r="DL193" s="473"/>
      <c r="DM193" s="1288"/>
      <c r="DN193" s="473"/>
      <c r="DO193" s="473"/>
      <c r="DP193" s="473"/>
      <c r="DQ193" s="2918"/>
      <c r="DR193" s="473"/>
      <c r="DS193" s="473"/>
      <c r="DT193" s="473"/>
      <c r="DU193" s="1288"/>
      <c r="DV193" s="473"/>
      <c r="DW193" s="1612"/>
      <c r="DX193" s="1612"/>
      <c r="DY193" s="1612"/>
      <c r="DZ193" s="523"/>
      <c r="EA193" s="3011">
        <v>0</v>
      </c>
      <c r="EB193" s="247"/>
      <c r="EC193" s="247"/>
      <c r="ED193" s="247"/>
      <c r="EE193" s="247"/>
      <c r="EF193" s="247"/>
      <c r="EG193" s="247"/>
      <c r="EH193" s="247"/>
      <c r="EI193" s="247"/>
      <c r="EJ193" s="247"/>
      <c r="EK193" s="247"/>
      <c r="EL193" s="247"/>
      <c r="EM193" s="247"/>
      <c r="EN193" s="247"/>
      <c r="EO193" s="247"/>
      <c r="EP193" s="247"/>
      <c r="EQ193" s="247"/>
      <c r="ER193" s="247"/>
      <c r="ES193" s="247"/>
      <c r="ET193" s="247"/>
      <c r="EU193" s="247"/>
      <c r="EV193" s="247"/>
      <c r="EW193" s="247"/>
      <c r="EX193" s="247"/>
      <c r="EY193" s="247"/>
      <c r="EZ193" s="247"/>
      <c r="FA193" s="247"/>
      <c r="FB193" s="247"/>
      <c r="FC193" s="247"/>
      <c r="FD193" s="247"/>
      <c r="FE193" s="247"/>
      <c r="FF193" s="247"/>
      <c r="FG193" s="247"/>
      <c r="FH193" s="247"/>
      <c r="FI193" s="247"/>
      <c r="FJ193" s="247"/>
      <c r="FK193" s="247"/>
    </row>
    <row r="194" spans="1:167" ht="15.6" customHeight="1">
      <c r="A194" s="1799" t="s">
        <v>1403</v>
      </c>
      <c r="B194" s="171"/>
      <c r="C194" s="171"/>
      <c r="D194" s="247">
        <v>366</v>
      </c>
      <c r="E194" s="1287" t="s">
        <v>805</v>
      </c>
      <c r="F194" s="473"/>
      <c r="G194" s="473"/>
      <c r="H194" s="473"/>
      <c r="I194" s="502">
        <v>934646.46754654008</v>
      </c>
      <c r="J194" s="477">
        <v>100000</v>
      </c>
      <c r="K194" s="477">
        <v>0</v>
      </c>
      <c r="L194" s="477">
        <v>0</v>
      </c>
      <c r="M194" s="477">
        <v>35500</v>
      </c>
      <c r="N194" s="523">
        <v>-48500</v>
      </c>
      <c r="O194" s="1612">
        <v>1021646.4675465401</v>
      </c>
      <c r="P194" s="2990"/>
      <c r="S194" s="1287" t="s">
        <v>805</v>
      </c>
      <c r="T194" s="473"/>
      <c r="U194" s="473"/>
      <c r="V194" s="473"/>
      <c r="W194" s="2945" t="s">
        <v>1239</v>
      </c>
      <c r="X194" s="454" t="s">
        <v>5745</v>
      </c>
      <c r="Y194" s="3035"/>
      <c r="Z194" s="3036"/>
      <c r="AA194" s="3036"/>
      <c r="AB194" s="3035"/>
      <c r="AC194" s="3037"/>
      <c r="AD194" s="3036"/>
      <c r="AE194" s="3037"/>
      <c r="AF194" s="3037"/>
      <c r="AG194" s="3036"/>
      <c r="AH194" s="3036"/>
      <c r="AI194" s="3036"/>
      <c r="AJ194" s="3036"/>
      <c r="AK194" s="3035"/>
      <c r="AL194" s="3036"/>
      <c r="AM194" s="3037"/>
      <c r="AN194" s="3036"/>
      <c r="AO194" s="3036"/>
      <c r="AP194" s="3036"/>
      <c r="AQ194" s="3036"/>
      <c r="AR194" s="3036"/>
      <c r="AS194" s="3035"/>
      <c r="AT194" s="2795"/>
      <c r="AU194" s="3037"/>
      <c r="AV194" s="3101">
        <v>1</v>
      </c>
      <c r="AW194" s="3010">
        <v>1</v>
      </c>
      <c r="AX194" s="3011">
        <v>0</v>
      </c>
      <c r="AY194" s="5"/>
      <c r="AZ194" s="1287" t="s">
        <v>805</v>
      </c>
      <c r="BA194" s="473"/>
      <c r="BB194" s="473"/>
      <c r="BC194" s="473"/>
      <c r="BD194" s="2918">
        <v>0</v>
      </c>
      <c r="BE194" s="473">
        <v>0</v>
      </c>
      <c r="BF194" s="473">
        <v>0</v>
      </c>
      <c r="BG194" s="2918">
        <v>0</v>
      </c>
      <c r="BH194" s="1288">
        <v>0</v>
      </c>
      <c r="BI194" s="473">
        <v>0</v>
      </c>
      <c r="BJ194" s="1288">
        <v>0</v>
      </c>
      <c r="BK194" s="3012">
        <v>0</v>
      </c>
      <c r="BL194" s="2918">
        <v>0</v>
      </c>
      <c r="BM194" s="473">
        <v>0</v>
      </c>
      <c r="BN194" s="473">
        <v>0</v>
      </c>
      <c r="BO194" s="1288">
        <v>0</v>
      </c>
      <c r="BP194" s="473">
        <v>0</v>
      </c>
      <c r="BQ194" s="473">
        <v>0</v>
      </c>
      <c r="BR194" s="473">
        <v>0</v>
      </c>
      <c r="BS194" s="2918">
        <v>0</v>
      </c>
      <c r="BT194" s="473">
        <v>0</v>
      </c>
      <c r="BU194" s="473">
        <v>0</v>
      </c>
      <c r="BV194" s="473">
        <v>0</v>
      </c>
      <c r="BW194" s="1288">
        <v>0</v>
      </c>
      <c r="BX194" s="473">
        <v>0</v>
      </c>
      <c r="BY194" s="1612">
        <v>0</v>
      </c>
      <c r="BZ194" s="473">
        <v>0</v>
      </c>
      <c r="CA194" s="1612">
        <v>1021646.4675465401</v>
      </c>
      <c r="CB194" s="523">
        <v>1021646.4675465401</v>
      </c>
      <c r="CC194" s="523">
        <v>0</v>
      </c>
      <c r="CD194" s="3011">
        <v>0</v>
      </c>
      <c r="CE194" s="5"/>
      <c r="CF194" s="1287" t="s">
        <v>805</v>
      </c>
      <c r="CG194" s="473"/>
      <c r="CH194" s="473"/>
      <c r="CI194" s="1288"/>
      <c r="CJ194" s="1612">
        <v>0</v>
      </c>
      <c r="CK194" s="1612">
        <v>0</v>
      </c>
      <c r="CL194" s="2918">
        <v>0</v>
      </c>
      <c r="CM194" s="1288">
        <v>0</v>
      </c>
      <c r="CN194" s="1612">
        <v>0</v>
      </c>
      <c r="CO194" s="1612">
        <v>0</v>
      </c>
      <c r="CP194" s="1612">
        <v>0</v>
      </c>
      <c r="CQ194" s="1612">
        <v>0</v>
      </c>
      <c r="CR194" s="1612">
        <v>0</v>
      </c>
      <c r="CS194" s="1612">
        <v>1021646.4675465401</v>
      </c>
      <c r="CT194" s="1192">
        <v>1021646.4675465401</v>
      </c>
      <c r="CU194" s="3011">
        <v>0</v>
      </c>
      <c r="CV194" s="5"/>
      <c r="CW194" s="5"/>
      <c r="CX194" s="1287" t="s">
        <v>805</v>
      </c>
      <c r="CY194" s="473"/>
      <c r="CZ194" s="473"/>
      <c r="DA194" s="473"/>
      <c r="DB194" s="2918">
        <v>0</v>
      </c>
      <c r="DC194" s="473">
        <v>0</v>
      </c>
      <c r="DD194" s="473">
        <v>0</v>
      </c>
      <c r="DE194" s="2918">
        <v>0</v>
      </c>
      <c r="DF194" s="1288">
        <v>0</v>
      </c>
      <c r="DG194" s="473">
        <v>0</v>
      </c>
      <c r="DH194" s="1288">
        <v>0</v>
      </c>
      <c r="DI194" s="3012">
        <v>0</v>
      </c>
      <c r="DJ194" s="2918">
        <v>0</v>
      </c>
      <c r="DK194" s="473">
        <v>0</v>
      </c>
      <c r="DL194" s="473">
        <v>0</v>
      </c>
      <c r="DM194" s="1288">
        <v>0</v>
      </c>
      <c r="DN194" s="473">
        <v>0</v>
      </c>
      <c r="DO194" s="473">
        <v>0</v>
      </c>
      <c r="DP194" s="473">
        <v>0</v>
      </c>
      <c r="DQ194" s="2918">
        <v>0</v>
      </c>
      <c r="DR194" s="473">
        <v>0</v>
      </c>
      <c r="DS194" s="473">
        <v>0</v>
      </c>
      <c r="DT194" s="473">
        <v>0</v>
      </c>
      <c r="DU194" s="1288">
        <v>0</v>
      </c>
      <c r="DV194" s="473">
        <v>0</v>
      </c>
      <c r="DW194" s="1612">
        <v>0</v>
      </c>
      <c r="DX194" s="1612">
        <v>0</v>
      </c>
      <c r="DY194" s="1612">
        <v>934646.46754654008</v>
      </c>
      <c r="DZ194" s="523">
        <v>934646.46754654008</v>
      </c>
      <c r="EA194" s="3011">
        <v>0</v>
      </c>
      <c r="EB194" s="247"/>
      <c r="EC194" s="247"/>
      <c r="ED194" s="247"/>
      <c r="EE194" s="247"/>
      <c r="EF194" s="247"/>
      <c r="EG194" s="247"/>
      <c r="EH194" s="247"/>
      <c r="EI194" s="247"/>
      <c r="EJ194" s="247"/>
      <c r="EK194" s="247"/>
      <c r="EL194" s="247"/>
      <c r="EM194" s="247"/>
      <c r="EN194" s="247"/>
      <c r="EO194" s="247"/>
      <c r="EP194" s="247"/>
      <c r="EQ194" s="247"/>
      <c r="ER194" s="247"/>
      <c r="ES194" s="247"/>
      <c r="ET194" s="247"/>
      <c r="EU194" s="247"/>
      <c r="EV194" s="247"/>
      <c r="EW194" s="247"/>
      <c r="EX194" s="247"/>
      <c r="EY194" s="247"/>
      <c r="EZ194" s="247"/>
      <c r="FA194" s="247"/>
      <c r="FB194" s="247"/>
      <c r="FC194" s="247"/>
      <c r="FD194" s="247"/>
      <c r="FE194" s="247"/>
      <c r="FF194" s="247"/>
      <c r="FG194" s="247"/>
      <c r="FH194" s="247"/>
      <c r="FI194" s="247"/>
      <c r="FJ194" s="247"/>
      <c r="FK194" s="247"/>
    </row>
    <row r="195" spans="1:167" ht="15.6" customHeight="1">
      <c r="A195" s="1799" t="s">
        <v>5746</v>
      </c>
      <c r="B195" s="171"/>
      <c r="C195" s="171"/>
      <c r="E195" s="1287"/>
      <c r="F195" s="473" t="s">
        <v>1803</v>
      </c>
      <c r="G195" s="473"/>
      <c r="H195" s="1288"/>
      <c r="I195" s="2918"/>
      <c r="J195" s="473"/>
      <c r="K195" s="473"/>
      <c r="L195" s="473"/>
      <c r="M195" s="473"/>
      <c r="N195" s="1288"/>
      <c r="O195" s="1612"/>
      <c r="P195" s="2990"/>
      <c r="S195" s="1287">
        <v>0</v>
      </c>
      <c r="T195" s="473" t="s">
        <v>1803</v>
      </c>
      <c r="U195" s="473"/>
      <c r="V195" s="473"/>
      <c r="W195" s="2945"/>
      <c r="X195" s="477"/>
      <c r="Y195" s="3013"/>
      <c r="Z195" s="3014"/>
      <c r="AA195" s="3015"/>
      <c r="AB195" s="3013"/>
      <c r="AC195" s="3016"/>
      <c r="AD195" s="3014"/>
      <c r="AE195" s="3016"/>
      <c r="AF195" s="3016"/>
      <c r="AG195" s="3017"/>
      <c r="AH195" s="3014"/>
      <c r="AI195" s="3014"/>
      <c r="AJ195" s="3015"/>
      <c r="AK195" s="3013"/>
      <c r="AL195" s="3014"/>
      <c r="AM195" s="3016"/>
      <c r="AN195" s="3018"/>
      <c r="AO195" s="3015"/>
      <c r="AP195" s="3015"/>
      <c r="AQ195" s="3015"/>
      <c r="AR195" s="3015"/>
      <c r="AS195" s="3019"/>
      <c r="AT195" s="3020"/>
      <c r="AU195" s="3021"/>
      <c r="AV195" s="3021"/>
      <c r="AW195" s="3010">
        <v>0</v>
      </c>
      <c r="AX195" s="3011">
        <v>0</v>
      </c>
      <c r="AY195" s="5"/>
      <c r="AZ195" s="2918"/>
      <c r="BA195" s="473" t="s">
        <v>1803</v>
      </c>
      <c r="BB195" s="473"/>
      <c r="BC195" s="473"/>
      <c r="BD195" s="2918">
        <v>0</v>
      </c>
      <c r="BE195" s="473">
        <v>0</v>
      </c>
      <c r="BF195" s="473">
        <v>0</v>
      </c>
      <c r="BG195" s="2918">
        <v>0</v>
      </c>
      <c r="BH195" s="1288">
        <v>0</v>
      </c>
      <c r="BI195" s="473">
        <v>0</v>
      </c>
      <c r="BJ195" s="1288">
        <v>0</v>
      </c>
      <c r="BK195" s="3012">
        <v>0</v>
      </c>
      <c r="BL195" s="2918">
        <v>0</v>
      </c>
      <c r="BM195" s="473">
        <v>0</v>
      </c>
      <c r="BN195" s="473">
        <v>0</v>
      </c>
      <c r="BO195" s="1288">
        <v>0</v>
      </c>
      <c r="BP195" s="473">
        <v>0</v>
      </c>
      <c r="BQ195" s="473">
        <v>0</v>
      </c>
      <c r="BR195" s="473">
        <v>0</v>
      </c>
      <c r="BS195" s="2918">
        <v>0</v>
      </c>
      <c r="BT195" s="473">
        <v>0</v>
      </c>
      <c r="BU195" s="473">
        <v>0</v>
      </c>
      <c r="BV195" s="473">
        <v>0</v>
      </c>
      <c r="BW195" s="1288">
        <v>0</v>
      </c>
      <c r="BX195" s="473">
        <v>0</v>
      </c>
      <c r="BY195" s="1612">
        <v>0</v>
      </c>
      <c r="BZ195" s="473">
        <v>0</v>
      </c>
      <c r="CA195" s="1612">
        <v>0</v>
      </c>
      <c r="CB195" s="523">
        <v>0</v>
      </c>
      <c r="CC195" s="523">
        <v>0</v>
      </c>
      <c r="CD195" s="3011">
        <v>0</v>
      </c>
      <c r="CE195" s="5"/>
      <c r="CF195" s="2918"/>
      <c r="CG195" s="473" t="s">
        <v>1803</v>
      </c>
      <c r="CH195" s="473"/>
      <c r="CI195" s="1288"/>
      <c r="CJ195" s="1612">
        <v>0</v>
      </c>
      <c r="CK195" s="1612">
        <v>0</v>
      </c>
      <c r="CL195" s="2918">
        <v>0</v>
      </c>
      <c r="CM195" s="1288">
        <v>0</v>
      </c>
      <c r="CN195" s="1612">
        <v>0</v>
      </c>
      <c r="CO195" s="1612">
        <v>0</v>
      </c>
      <c r="CP195" s="1612">
        <v>0</v>
      </c>
      <c r="CQ195" s="1612">
        <v>0</v>
      </c>
      <c r="CR195" s="1612">
        <v>0</v>
      </c>
      <c r="CS195" s="1612">
        <v>0</v>
      </c>
      <c r="CT195" s="1192">
        <v>0</v>
      </c>
      <c r="CU195" s="3011">
        <v>0</v>
      </c>
      <c r="CV195" s="5"/>
      <c r="CW195" s="5"/>
      <c r="CX195" s="2918"/>
      <c r="CY195" s="473" t="s">
        <v>1803</v>
      </c>
      <c r="CZ195" s="473"/>
      <c r="DA195" s="473"/>
      <c r="DB195" s="2918">
        <v>0</v>
      </c>
      <c r="DC195" s="473">
        <v>0</v>
      </c>
      <c r="DD195" s="473">
        <v>0</v>
      </c>
      <c r="DE195" s="2918">
        <v>0</v>
      </c>
      <c r="DF195" s="1288">
        <v>0</v>
      </c>
      <c r="DG195" s="473">
        <v>0</v>
      </c>
      <c r="DH195" s="1288">
        <v>0</v>
      </c>
      <c r="DI195" s="3012">
        <v>0</v>
      </c>
      <c r="DJ195" s="2918">
        <v>0</v>
      </c>
      <c r="DK195" s="473">
        <v>0</v>
      </c>
      <c r="DL195" s="473">
        <v>0</v>
      </c>
      <c r="DM195" s="1288">
        <v>0</v>
      </c>
      <c r="DN195" s="473">
        <v>0</v>
      </c>
      <c r="DO195" s="473">
        <v>0</v>
      </c>
      <c r="DP195" s="473">
        <v>0</v>
      </c>
      <c r="DQ195" s="2918">
        <v>0</v>
      </c>
      <c r="DR195" s="473">
        <v>0</v>
      </c>
      <c r="DS195" s="473">
        <v>0</v>
      </c>
      <c r="DT195" s="473">
        <v>0</v>
      </c>
      <c r="DU195" s="1288">
        <v>0</v>
      </c>
      <c r="DV195" s="473">
        <v>0</v>
      </c>
      <c r="DW195" s="1612">
        <v>0</v>
      </c>
      <c r="DX195" s="1612">
        <v>0</v>
      </c>
      <c r="DY195" s="1612">
        <v>0</v>
      </c>
      <c r="DZ195" s="523">
        <v>0</v>
      </c>
      <c r="EA195" s="3011">
        <v>0</v>
      </c>
      <c r="EB195" s="247"/>
      <c r="EC195" s="247"/>
      <c r="ED195" s="247"/>
      <c r="EE195" s="247"/>
      <c r="EF195" s="247"/>
      <c r="EG195" s="247"/>
      <c r="EH195" s="247"/>
      <c r="EI195" s="247"/>
      <c r="EJ195" s="247"/>
      <c r="EK195" s="247"/>
      <c r="EL195" s="247"/>
      <c r="EM195" s="247"/>
      <c r="EN195" s="247"/>
      <c r="EO195" s="247"/>
      <c r="EP195" s="247"/>
      <c r="EQ195" s="247"/>
      <c r="ER195" s="247"/>
      <c r="ES195" s="247"/>
      <c r="ET195" s="247"/>
      <c r="EU195" s="247"/>
      <c r="EV195" s="247"/>
      <c r="EW195" s="247"/>
      <c r="EX195" s="247"/>
      <c r="EY195" s="247"/>
      <c r="EZ195" s="247"/>
      <c r="FA195" s="247"/>
      <c r="FB195" s="247"/>
      <c r="FC195" s="247"/>
      <c r="FD195" s="247"/>
      <c r="FE195" s="247"/>
      <c r="FF195" s="247"/>
      <c r="FG195" s="247"/>
      <c r="FH195" s="247"/>
      <c r="FI195" s="247"/>
      <c r="FJ195" s="247"/>
      <c r="FK195" s="247"/>
    </row>
    <row r="196" spans="1:167" ht="15.6" customHeight="1">
      <c r="A196" s="1799" t="s">
        <v>5746</v>
      </c>
      <c r="B196" s="171"/>
      <c r="C196" s="171"/>
      <c r="E196" s="1287"/>
      <c r="F196" s="473" t="s">
        <v>1803</v>
      </c>
      <c r="G196" s="473"/>
      <c r="H196" s="1288"/>
      <c r="I196" s="2918"/>
      <c r="J196" s="473"/>
      <c r="K196" s="473"/>
      <c r="L196" s="473"/>
      <c r="M196" s="473"/>
      <c r="N196" s="1288"/>
      <c r="O196" s="1612"/>
      <c r="P196" s="2990"/>
      <c r="S196" s="1287">
        <v>0</v>
      </c>
      <c r="T196" s="473" t="s">
        <v>1803</v>
      </c>
      <c r="U196" s="473"/>
      <c r="V196" s="473"/>
      <c r="W196" s="2945"/>
      <c r="X196" s="477"/>
      <c r="Y196" s="3013"/>
      <c r="Z196" s="3014"/>
      <c r="AA196" s="3015"/>
      <c r="AB196" s="3013"/>
      <c r="AC196" s="3016"/>
      <c r="AD196" s="3014"/>
      <c r="AE196" s="3016"/>
      <c r="AF196" s="3016"/>
      <c r="AG196" s="3017"/>
      <c r="AH196" s="3014"/>
      <c r="AI196" s="3014"/>
      <c r="AJ196" s="3015"/>
      <c r="AK196" s="3013"/>
      <c r="AL196" s="3014"/>
      <c r="AM196" s="3016"/>
      <c r="AN196" s="3018"/>
      <c r="AO196" s="3015"/>
      <c r="AP196" s="3015"/>
      <c r="AQ196" s="3015"/>
      <c r="AR196" s="3015"/>
      <c r="AS196" s="3019"/>
      <c r="AT196" s="3020"/>
      <c r="AU196" s="3021"/>
      <c r="AV196" s="3021"/>
      <c r="AW196" s="3010">
        <v>0</v>
      </c>
      <c r="AX196" s="3011">
        <v>0</v>
      </c>
      <c r="AY196" s="5"/>
      <c r="AZ196" s="2918"/>
      <c r="BA196" s="473" t="s">
        <v>1803</v>
      </c>
      <c r="BB196" s="473"/>
      <c r="BC196" s="473"/>
      <c r="BD196" s="2918">
        <v>0</v>
      </c>
      <c r="BE196" s="473">
        <v>0</v>
      </c>
      <c r="BF196" s="473">
        <v>0</v>
      </c>
      <c r="BG196" s="2918">
        <v>0</v>
      </c>
      <c r="BH196" s="1288">
        <v>0</v>
      </c>
      <c r="BI196" s="473">
        <v>0</v>
      </c>
      <c r="BJ196" s="1288">
        <v>0</v>
      </c>
      <c r="BK196" s="3012">
        <v>0</v>
      </c>
      <c r="BL196" s="2918">
        <v>0</v>
      </c>
      <c r="BM196" s="473">
        <v>0</v>
      </c>
      <c r="BN196" s="473">
        <v>0</v>
      </c>
      <c r="BO196" s="1288">
        <v>0</v>
      </c>
      <c r="BP196" s="473">
        <v>0</v>
      </c>
      <c r="BQ196" s="473">
        <v>0</v>
      </c>
      <c r="BR196" s="473">
        <v>0</v>
      </c>
      <c r="BS196" s="2918">
        <v>0</v>
      </c>
      <c r="BT196" s="473">
        <v>0</v>
      </c>
      <c r="BU196" s="473">
        <v>0</v>
      </c>
      <c r="BV196" s="473">
        <v>0</v>
      </c>
      <c r="BW196" s="1288">
        <v>0</v>
      </c>
      <c r="BX196" s="473">
        <v>0</v>
      </c>
      <c r="BY196" s="1612">
        <v>0</v>
      </c>
      <c r="BZ196" s="473">
        <v>0</v>
      </c>
      <c r="CA196" s="1612">
        <v>0</v>
      </c>
      <c r="CB196" s="523">
        <v>0</v>
      </c>
      <c r="CC196" s="523">
        <v>0</v>
      </c>
      <c r="CD196" s="3011">
        <v>0</v>
      </c>
      <c r="CE196" s="5"/>
      <c r="CF196" s="2918"/>
      <c r="CG196" s="473" t="s">
        <v>1803</v>
      </c>
      <c r="CH196" s="473"/>
      <c r="CI196" s="1288"/>
      <c r="CJ196" s="1612">
        <v>0</v>
      </c>
      <c r="CK196" s="1612">
        <v>0</v>
      </c>
      <c r="CL196" s="2918">
        <v>0</v>
      </c>
      <c r="CM196" s="1288">
        <v>0</v>
      </c>
      <c r="CN196" s="1612">
        <v>0</v>
      </c>
      <c r="CO196" s="1612">
        <v>0</v>
      </c>
      <c r="CP196" s="1612">
        <v>0</v>
      </c>
      <c r="CQ196" s="1612">
        <v>0</v>
      </c>
      <c r="CR196" s="1612">
        <v>0</v>
      </c>
      <c r="CS196" s="1612">
        <v>0</v>
      </c>
      <c r="CT196" s="1192">
        <v>0</v>
      </c>
      <c r="CU196" s="3011">
        <v>0</v>
      </c>
      <c r="CV196" s="5"/>
      <c r="CW196" s="5"/>
      <c r="CX196" s="2918"/>
      <c r="CY196" s="473" t="s">
        <v>1803</v>
      </c>
      <c r="CZ196" s="473"/>
      <c r="DA196" s="473"/>
      <c r="DB196" s="2918">
        <v>0</v>
      </c>
      <c r="DC196" s="473">
        <v>0</v>
      </c>
      <c r="DD196" s="473">
        <v>0</v>
      </c>
      <c r="DE196" s="2918">
        <v>0</v>
      </c>
      <c r="DF196" s="1288">
        <v>0</v>
      </c>
      <c r="DG196" s="473">
        <v>0</v>
      </c>
      <c r="DH196" s="1288">
        <v>0</v>
      </c>
      <c r="DI196" s="3012">
        <v>0</v>
      </c>
      <c r="DJ196" s="2918">
        <v>0</v>
      </c>
      <c r="DK196" s="473">
        <v>0</v>
      </c>
      <c r="DL196" s="473">
        <v>0</v>
      </c>
      <c r="DM196" s="1288">
        <v>0</v>
      </c>
      <c r="DN196" s="473">
        <v>0</v>
      </c>
      <c r="DO196" s="473">
        <v>0</v>
      </c>
      <c r="DP196" s="473">
        <v>0</v>
      </c>
      <c r="DQ196" s="2918">
        <v>0</v>
      </c>
      <c r="DR196" s="473">
        <v>0</v>
      </c>
      <c r="DS196" s="473">
        <v>0</v>
      </c>
      <c r="DT196" s="473">
        <v>0</v>
      </c>
      <c r="DU196" s="1288">
        <v>0</v>
      </c>
      <c r="DV196" s="473">
        <v>0</v>
      </c>
      <c r="DW196" s="1612">
        <v>0</v>
      </c>
      <c r="DX196" s="1612">
        <v>0</v>
      </c>
      <c r="DY196" s="1612">
        <v>0</v>
      </c>
      <c r="DZ196" s="523">
        <v>0</v>
      </c>
      <c r="EA196" s="3011">
        <v>0</v>
      </c>
      <c r="EB196" s="247"/>
      <c r="EC196" s="247"/>
      <c r="ED196" s="247"/>
      <c r="EE196" s="247"/>
      <c r="EF196" s="247"/>
      <c r="EG196" s="247"/>
      <c r="EH196" s="247"/>
      <c r="EI196" s="247"/>
      <c r="EJ196" s="247"/>
      <c r="EK196" s="247"/>
      <c r="EL196" s="247"/>
      <c r="EM196" s="247"/>
      <c r="EN196" s="247"/>
      <c r="EO196" s="247"/>
      <c r="EP196" s="247"/>
      <c r="EQ196" s="247"/>
      <c r="ER196" s="247"/>
      <c r="ES196" s="247"/>
      <c r="ET196" s="247"/>
      <c r="EU196" s="247"/>
      <c r="EV196" s="247"/>
      <c r="EW196" s="247"/>
      <c r="EX196" s="247"/>
      <c r="EY196" s="247"/>
      <c r="EZ196" s="247"/>
      <c r="FA196" s="247"/>
      <c r="FB196" s="247"/>
      <c r="FC196" s="247"/>
      <c r="FD196" s="247"/>
      <c r="FE196" s="247"/>
      <c r="FF196" s="247"/>
      <c r="FG196" s="247"/>
      <c r="FH196" s="247"/>
      <c r="FI196" s="247"/>
      <c r="FJ196" s="247"/>
      <c r="FK196" s="247"/>
    </row>
    <row r="197" spans="1:167" ht="15.6" customHeight="1">
      <c r="A197" s="1799" t="s">
        <v>5746</v>
      </c>
      <c r="B197" s="171"/>
      <c r="C197" s="171"/>
      <c r="E197" s="1287"/>
      <c r="F197" s="473" t="s">
        <v>1803</v>
      </c>
      <c r="G197" s="473"/>
      <c r="H197" s="1288"/>
      <c r="I197" s="2918"/>
      <c r="J197" s="473"/>
      <c r="K197" s="473"/>
      <c r="L197" s="473"/>
      <c r="M197" s="473"/>
      <c r="N197" s="1288"/>
      <c r="O197" s="1612"/>
      <c r="P197" s="2990"/>
      <c r="S197" s="1287">
        <v>0</v>
      </c>
      <c r="T197" s="473" t="s">
        <v>1803</v>
      </c>
      <c r="U197" s="473"/>
      <c r="V197" s="473"/>
      <c r="W197" s="2945"/>
      <c r="X197" s="477"/>
      <c r="Y197" s="3013"/>
      <c r="Z197" s="3014"/>
      <c r="AA197" s="3015"/>
      <c r="AB197" s="3013"/>
      <c r="AC197" s="3016"/>
      <c r="AD197" s="3014"/>
      <c r="AE197" s="3016"/>
      <c r="AF197" s="3016"/>
      <c r="AG197" s="3017"/>
      <c r="AH197" s="3014"/>
      <c r="AI197" s="3014"/>
      <c r="AJ197" s="3015"/>
      <c r="AK197" s="3013"/>
      <c r="AL197" s="3014"/>
      <c r="AM197" s="3016"/>
      <c r="AN197" s="3018"/>
      <c r="AO197" s="3015"/>
      <c r="AP197" s="3015"/>
      <c r="AQ197" s="3015"/>
      <c r="AR197" s="3015"/>
      <c r="AS197" s="3019"/>
      <c r="AT197" s="3020"/>
      <c r="AU197" s="3021"/>
      <c r="AV197" s="3021"/>
      <c r="AW197" s="3010">
        <v>0</v>
      </c>
      <c r="AX197" s="3011">
        <v>0</v>
      </c>
      <c r="AY197" s="5"/>
      <c r="AZ197" s="2918"/>
      <c r="BA197" s="473" t="s">
        <v>1803</v>
      </c>
      <c r="BB197" s="473"/>
      <c r="BC197" s="473"/>
      <c r="BD197" s="2918">
        <v>0</v>
      </c>
      <c r="BE197" s="473">
        <v>0</v>
      </c>
      <c r="BF197" s="473">
        <v>0</v>
      </c>
      <c r="BG197" s="2918">
        <v>0</v>
      </c>
      <c r="BH197" s="1288">
        <v>0</v>
      </c>
      <c r="BI197" s="473">
        <v>0</v>
      </c>
      <c r="BJ197" s="1288">
        <v>0</v>
      </c>
      <c r="BK197" s="3012">
        <v>0</v>
      </c>
      <c r="BL197" s="2918">
        <v>0</v>
      </c>
      <c r="BM197" s="473">
        <v>0</v>
      </c>
      <c r="BN197" s="473">
        <v>0</v>
      </c>
      <c r="BO197" s="1288">
        <v>0</v>
      </c>
      <c r="BP197" s="473">
        <v>0</v>
      </c>
      <c r="BQ197" s="473">
        <v>0</v>
      </c>
      <c r="BR197" s="473">
        <v>0</v>
      </c>
      <c r="BS197" s="2918">
        <v>0</v>
      </c>
      <c r="BT197" s="473">
        <v>0</v>
      </c>
      <c r="BU197" s="473">
        <v>0</v>
      </c>
      <c r="BV197" s="473">
        <v>0</v>
      </c>
      <c r="BW197" s="1288">
        <v>0</v>
      </c>
      <c r="BX197" s="473">
        <v>0</v>
      </c>
      <c r="BY197" s="1612">
        <v>0</v>
      </c>
      <c r="BZ197" s="473">
        <v>0</v>
      </c>
      <c r="CA197" s="1612">
        <v>0</v>
      </c>
      <c r="CB197" s="523">
        <v>0</v>
      </c>
      <c r="CC197" s="523">
        <v>0</v>
      </c>
      <c r="CD197" s="3011">
        <v>0</v>
      </c>
      <c r="CE197" s="5"/>
      <c r="CF197" s="2918"/>
      <c r="CG197" s="473" t="s">
        <v>1803</v>
      </c>
      <c r="CH197" s="473"/>
      <c r="CI197" s="1288"/>
      <c r="CJ197" s="1612">
        <v>0</v>
      </c>
      <c r="CK197" s="1612">
        <v>0</v>
      </c>
      <c r="CL197" s="2918">
        <v>0</v>
      </c>
      <c r="CM197" s="1288">
        <v>0</v>
      </c>
      <c r="CN197" s="1612">
        <v>0</v>
      </c>
      <c r="CO197" s="1612">
        <v>0</v>
      </c>
      <c r="CP197" s="1612">
        <v>0</v>
      </c>
      <c r="CQ197" s="1612">
        <v>0</v>
      </c>
      <c r="CR197" s="1612">
        <v>0</v>
      </c>
      <c r="CS197" s="1612">
        <v>0</v>
      </c>
      <c r="CT197" s="1192">
        <v>0</v>
      </c>
      <c r="CU197" s="3011">
        <v>0</v>
      </c>
      <c r="CV197" s="5"/>
      <c r="CW197" s="5"/>
      <c r="CX197" s="2918"/>
      <c r="CY197" s="473" t="s">
        <v>1803</v>
      </c>
      <c r="CZ197" s="473"/>
      <c r="DA197" s="473"/>
      <c r="DB197" s="2918">
        <v>0</v>
      </c>
      <c r="DC197" s="473">
        <v>0</v>
      </c>
      <c r="DD197" s="473">
        <v>0</v>
      </c>
      <c r="DE197" s="2918">
        <v>0</v>
      </c>
      <c r="DF197" s="1288">
        <v>0</v>
      </c>
      <c r="DG197" s="473">
        <v>0</v>
      </c>
      <c r="DH197" s="1288">
        <v>0</v>
      </c>
      <c r="DI197" s="3012">
        <v>0</v>
      </c>
      <c r="DJ197" s="2918">
        <v>0</v>
      </c>
      <c r="DK197" s="473">
        <v>0</v>
      </c>
      <c r="DL197" s="473">
        <v>0</v>
      </c>
      <c r="DM197" s="1288">
        <v>0</v>
      </c>
      <c r="DN197" s="473">
        <v>0</v>
      </c>
      <c r="DO197" s="473">
        <v>0</v>
      </c>
      <c r="DP197" s="473">
        <v>0</v>
      </c>
      <c r="DQ197" s="2918">
        <v>0</v>
      </c>
      <c r="DR197" s="473">
        <v>0</v>
      </c>
      <c r="DS197" s="473">
        <v>0</v>
      </c>
      <c r="DT197" s="473">
        <v>0</v>
      </c>
      <c r="DU197" s="1288">
        <v>0</v>
      </c>
      <c r="DV197" s="473">
        <v>0</v>
      </c>
      <c r="DW197" s="1612">
        <v>0</v>
      </c>
      <c r="DX197" s="1612">
        <v>0</v>
      </c>
      <c r="DY197" s="1612">
        <v>0</v>
      </c>
      <c r="DZ197" s="523">
        <v>0</v>
      </c>
      <c r="EA197" s="3011">
        <v>0</v>
      </c>
      <c r="EB197" s="247"/>
      <c r="EC197" s="247"/>
      <c r="ED197" s="247"/>
      <c r="EE197" s="247"/>
      <c r="EF197" s="247"/>
      <c r="EG197" s="247"/>
      <c r="EH197" s="247"/>
      <c r="EI197" s="247"/>
      <c r="EJ197" s="247"/>
      <c r="EK197" s="247"/>
      <c r="EL197" s="247"/>
      <c r="EM197" s="247"/>
      <c r="EN197" s="247"/>
      <c r="EO197" s="247"/>
      <c r="EP197" s="247"/>
      <c r="EQ197" s="247"/>
      <c r="ER197" s="247"/>
      <c r="ES197" s="247"/>
      <c r="ET197" s="247"/>
      <c r="EU197" s="247"/>
      <c r="EV197" s="247"/>
      <c r="EW197" s="247"/>
      <c r="EX197" s="247"/>
      <c r="EY197" s="247"/>
      <c r="EZ197" s="247"/>
      <c r="FA197" s="247"/>
      <c r="FB197" s="247"/>
      <c r="FC197" s="247"/>
      <c r="FD197" s="247"/>
      <c r="FE197" s="247"/>
      <c r="FF197" s="247"/>
      <c r="FG197" s="247"/>
      <c r="FH197" s="247"/>
      <c r="FI197" s="247"/>
      <c r="FJ197" s="247"/>
      <c r="FK197" s="247"/>
    </row>
    <row r="198" spans="1:167" ht="15.6" customHeight="1">
      <c r="A198" s="1799" t="s">
        <v>5746</v>
      </c>
      <c r="B198" s="171"/>
      <c r="C198" s="171"/>
      <c r="E198" s="1287"/>
      <c r="F198" s="473" t="s">
        <v>1803</v>
      </c>
      <c r="G198" s="473"/>
      <c r="H198" s="1288"/>
      <c r="I198" s="2918"/>
      <c r="J198" s="473"/>
      <c r="K198" s="473"/>
      <c r="L198" s="473"/>
      <c r="M198" s="473"/>
      <c r="N198" s="1288"/>
      <c r="O198" s="1612"/>
      <c r="P198" s="2990"/>
      <c r="S198" s="1287">
        <v>0</v>
      </c>
      <c r="T198" s="473"/>
      <c r="U198" s="473"/>
      <c r="V198" s="473"/>
      <c r="W198" s="2945"/>
      <c r="X198" s="477"/>
      <c r="Y198" s="3013"/>
      <c r="Z198" s="3014"/>
      <c r="AA198" s="3015"/>
      <c r="AB198" s="3013"/>
      <c r="AC198" s="3016"/>
      <c r="AD198" s="3014"/>
      <c r="AE198" s="3016"/>
      <c r="AF198" s="3016"/>
      <c r="AG198" s="3017"/>
      <c r="AH198" s="3014"/>
      <c r="AI198" s="3014"/>
      <c r="AJ198" s="3015"/>
      <c r="AK198" s="3013"/>
      <c r="AL198" s="3014"/>
      <c r="AM198" s="3016"/>
      <c r="AN198" s="3018"/>
      <c r="AO198" s="3015"/>
      <c r="AP198" s="3015"/>
      <c r="AQ198" s="3015"/>
      <c r="AR198" s="3015"/>
      <c r="AS198" s="3019"/>
      <c r="AT198" s="3020"/>
      <c r="AU198" s="3021"/>
      <c r="AV198" s="3021"/>
      <c r="AW198" s="3010">
        <v>0</v>
      </c>
      <c r="AX198" s="3011">
        <v>0</v>
      </c>
      <c r="AY198" s="5"/>
      <c r="AZ198" s="2918"/>
      <c r="BA198" s="473" t="s">
        <v>1803</v>
      </c>
      <c r="BB198" s="473"/>
      <c r="BC198" s="473"/>
      <c r="BD198" s="2918">
        <v>0</v>
      </c>
      <c r="BE198" s="473">
        <v>0</v>
      </c>
      <c r="BF198" s="473">
        <v>0</v>
      </c>
      <c r="BG198" s="2918">
        <v>0</v>
      </c>
      <c r="BH198" s="1288">
        <v>0</v>
      </c>
      <c r="BI198" s="473">
        <v>0</v>
      </c>
      <c r="BJ198" s="1288">
        <v>0</v>
      </c>
      <c r="BK198" s="3012">
        <v>0</v>
      </c>
      <c r="BL198" s="2918">
        <v>0</v>
      </c>
      <c r="BM198" s="473">
        <v>0</v>
      </c>
      <c r="BN198" s="473">
        <v>0</v>
      </c>
      <c r="BO198" s="1288">
        <v>0</v>
      </c>
      <c r="BP198" s="473">
        <v>0</v>
      </c>
      <c r="BQ198" s="473">
        <v>0</v>
      </c>
      <c r="BR198" s="473">
        <v>0</v>
      </c>
      <c r="BS198" s="2918">
        <v>0</v>
      </c>
      <c r="BT198" s="473">
        <v>0</v>
      </c>
      <c r="BU198" s="473">
        <v>0</v>
      </c>
      <c r="BV198" s="473">
        <v>0</v>
      </c>
      <c r="BW198" s="1288">
        <v>0</v>
      </c>
      <c r="BX198" s="473">
        <v>0</v>
      </c>
      <c r="BY198" s="1612">
        <v>0</v>
      </c>
      <c r="BZ198" s="473">
        <v>0</v>
      </c>
      <c r="CA198" s="1612">
        <v>0</v>
      </c>
      <c r="CB198" s="523">
        <v>0</v>
      </c>
      <c r="CC198" s="523">
        <v>0</v>
      </c>
      <c r="CD198" s="3011">
        <v>0</v>
      </c>
      <c r="CE198" s="5"/>
      <c r="CF198" s="2918"/>
      <c r="CG198" s="473" t="s">
        <v>1803</v>
      </c>
      <c r="CH198" s="473"/>
      <c r="CI198" s="1288"/>
      <c r="CJ198" s="1612">
        <v>0</v>
      </c>
      <c r="CK198" s="1612">
        <v>0</v>
      </c>
      <c r="CL198" s="2918">
        <v>0</v>
      </c>
      <c r="CM198" s="1288">
        <v>0</v>
      </c>
      <c r="CN198" s="1612">
        <v>0</v>
      </c>
      <c r="CO198" s="1612">
        <v>0</v>
      </c>
      <c r="CP198" s="1612">
        <v>0</v>
      </c>
      <c r="CQ198" s="1612">
        <v>0</v>
      </c>
      <c r="CR198" s="1612">
        <v>0</v>
      </c>
      <c r="CS198" s="1612">
        <v>0</v>
      </c>
      <c r="CT198" s="1192">
        <v>0</v>
      </c>
      <c r="CU198" s="3011">
        <v>0</v>
      </c>
      <c r="CV198" s="5"/>
      <c r="CW198" s="5"/>
      <c r="CX198" s="2918"/>
      <c r="CY198" s="473" t="s">
        <v>1803</v>
      </c>
      <c r="CZ198" s="473"/>
      <c r="DA198" s="473"/>
      <c r="DB198" s="2918">
        <v>0</v>
      </c>
      <c r="DC198" s="473">
        <v>0</v>
      </c>
      <c r="DD198" s="473">
        <v>0</v>
      </c>
      <c r="DE198" s="2918">
        <v>0</v>
      </c>
      <c r="DF198" s="1288">
        <v>0</v>
      </c>
      <c r="DG198" s="473">
        <v>0</v>
      </c>
      <c r="DH198" s="1288">
        <v>0</v>
      </c>
      <c r="DI198" s="3012">
        <v>0</v>
      </c>
      <c r="DJ198" s="2918">
        <v>0</v>
      </c>
      <c r="DK198" s="473">
        <v>0</v>
      </c>
      <c r="DL198" s="473">
        <v>0</v>
      </c>
      <c r="DM198" s="1288">
        <v>0</v>
      </c>
      <c r="DN198" s="473">
        <v>0</v>
      </c>
      <c r="DO198" s="473">
        <v>0</v>
      </c>
      <c r="DP198" s="473">
        <v>0</v>
      </c>
      <c r="DQ198" s="2918">
        <v>0</v>
      </c>
      <c r="DR198" s="473">
        <v>0</v>
      </c>
      <c r="DS198" s="473">
        <v>0</v>
      </c>
      <c r="DT198" s="473">
        <v>0</v>
      </c>
      <c r="DU198" s="1288">
        <v>0</v>
      </c>
      <c r="DV198" s="473">
        <v>0</v>
      </c>
      <c r="DW198" s="1612">
        <v>0</v>
      </c>
      <c r="DX198" s="1612">
        <v>0</v>
      </c>
      <c r="DY198" s="1612">
        <v>0</v>
      </c>
      <c r="DZ198" s="523">
        <v>0</v>
      </c>
      <c r="EA198" s="3011">
        <v>0</v>
      </c>
      <c r="EB198" s="247"/>
      <c r="EC198" s="247"/>
      <c r="ED198" s="247"/>
      <c r="EE198" s="247"/>
      <c r="EF198" s="247"/>
      <c r="EG198" s="247"/>
      <c r="EH198" s="247"/>
      <c r="EI198" s="247"/>
      <c r="EJ198" s="247"/>
      <c r="EK198" s="247"/>
      <c r="EL198" s="247"/>
      <c r="EM198" s="247"/>
      <c r="EN198" s="247"/>
      <c r="EO198" s="247"/>
      <c r="EP198" s="247"/>
      <c r="EQ198" s="247"/>
      <c r="ER198" s="247"/>
      <c r="ES198" s="247"/>
      <c r="ET198" s="247"/>
      <c r="EU198" s="247"/>
      <c r="EV198" s="247"/>
      <c r="EW198" s="247"/>
      <c r="EX198" s="247"/>
      <c r="EY198" s="247"/>
      <c r="EZ198" s="247"/>
      <c r="FA198" s="247"/>
      <c r="FB198" s="247"/>
      <c r="FC198" s="247"/>
      <c r="FD198" s="247"/>
      <c r="FE198" s="247"/>
      <c r="FF198" s="247"/>
      <c r="FG198" s="247"/>
      <c r="FH198" s="247"/>
      <c r="FI198" s="247"/>
      <c r="FJ198" s="247"/>
      <c r="FK198" s="247"/>
    </row>
    <row r="199" spans="1:167" ht="15.6" customHeight="1">
      <c r="A199" s="1799" t="s">
        <v>5746</v>
      </c>
      <c r="B199" s="171"/>
      <c r="C199" s="171"/>
      <c r="E199" s="1287"/>
      <c r="F199" s="473"/>
      <c r="G199" s="473"/>
      <c r="H199" s="1288"/>
      <c r="I199" s="2918"/>
      <c r="J199" s="473"/>
      <c r="K199" s="473"/>
      <c r="L199" s="473"/>
      <c r="M199" s="473"/>
      <c r="N199" s="1288"/>
      <c r="O199" s="1612"/>
      <c r="P199" s="2990"/>
      <c r="S199" s="1287">
        <v>0</v>
      </c>
      <c r="T199" s="473"/>
      <c r="U199" s="473"/>
      <c r="V199" s="473"/>
      <c r="W199" s="2945"/>
      <c r="X199" s="477"/>
      <c r="Y199" s="3013"/>
      <c r="Z199" s="3014"/>
      <c r="AA199" s="3015"/>
      <c r="AB199" s="3013"/>
      <c r="AC199" s="3016"/>
      <c r="AD199" s="3014"/>
      <c r="AE199" s="3016"/>
      <c r="AF199" s="3016"/>
      <c r="AG199" s="3017"/>
      <c r="AH199" s="3014"/>
      <c r="AI199" s="3014"/>
      <c r="AJ199" s="3015"/>
      <c r="AK199" s="3013"/>
      <c r="AL199" s="3014"/>
      <c r="AM199" s="3016"/>
      <c r="AN199" s="3018"/>
      <c r="AO199" s="3015"/>
      <c r="AP199" s="3015"/>
      <c r="AQ199" s="3015"/>
      <c r="AR199" s="3015"/>
      <c r="AS199" s="3019"/>
      <c r="AT199" s="3020"/>
      <c r="AU199" s="3021"/>
      <c r="AV199" s="3021"/>
      <c r="AW199" s="3010">
        <v>0</v>
      </c>
      <c r="AX199" s="3011">
        <v>0</v>
      </c>
      <c r="AY199" s="5"/>
      <c r="AZ199" s="2918"/>
      <c r="BA199" s="473">
        <v>0</v>
      </c>
      <c r="BB199" s="473"/>
      <c r="BC199" s="473"/>
      <c r="BD199" s="2918">
        <v>0</v>
      </c>
      <c r="BE199" s="473">
        <v>0</v>
      </c>
      <c r="BF199" s="473">
        <v>0</v>
      </c>
      <c r="BG199" s="2918">
        <v>0</v>
      </c>
      <c r="BH199" s="1288">
        <v>0</v>
      </c>
      <c r="BI199" s="473">
        <v>0</v>
      </c>
      <c r="BJ199" s="1288">
        <v>0</v>
      </c>
      <c r="BK199" s="3012">
        <v>0</v>
      </c>
      <c r="BL199" s="2918">
        <v>0</v>
      </c>
      <c r="BM199" s="473">
        <v>0</v>
      </c>
      <c r="BN199" s="473">
        <v>0</v>
      </c>
      <c r="BO199" s="1288">
        <v>0</v>
      </c>
      <c r="BP199" s="473">
        <v>0</v>
      </c>
      <c r="BQ199" s="473">
        <v>0</v>
      </c>
      <c r="BR199" s="473">
        <v>0</v>
      </c>
      <c r="BS199" s="2918">
        <v>0</v>
      </c>
      <c r="BT199" s="473">
        <v>0</v>
      </c>
      <c r="BU199" s="473">
        <v>0</v>
      </c>
      <c r="BV199" s="473">
        <v>0</v>
      </c>
      <c r="BW199" s="1288">
        <v>0</v>
      </c>
      <c r="BX199" s="473">
        <v>0</v>
      </c>
      <c r="BY199" s="1612">
        <v>0</v>
      </c>
      <c r="BZ199" s="473">
        <v>0</v>
      </c>
      <c r="CA199" s="1612">
        <v>0</v>
      </c>
      <c r="CB199" s="523">
        <v>0</v>
      </c>
      <c r="CC199" s="523">
        <v>0</v>
      </c>
      <c r="CD199" s="3011">
        <v>0</v>
      </c>
      <c r="CE199" s="5"/>
      <c r="CF199" s="2918"/>
      <c r="CG199" s="473">
        <v>0</v>
      </c>
      <c r="CH199" s="473"/>
      <c r="CI199" s="1288"/>
      <c r="CJ199" s="1612">
        <v>0</v>
      </c>
      <c r="CK199" s="1612">
        <v>0</v>
      </c>
      <c r="CL199" s="2918">
        <v>0</v>
      </c>
      <c r="CM199" s="1288">
        <v>0</v>
      </c>
      <c r="CN199" s="1612">
        <v>0</v>
      </c>
      <c r="CO199" s="1612">
        <v>0</v>
      </c>
      <c r="CP199" s="1612">
        <v>0</v>
      </c>
      <c r="CQ199" s="1612">
        <v>0</v>
      </c>
      <c r="CR199" s="1612">
        <v>0</v>
      </c>
      <c r="CS199" s="1612">
        <v>0</v>
      </c>
      <c r="CT199" s="1192">
        <v>0</v>
      </c>
      <c r="CU199" s="3011">
        <v>0</v>
      </c>
      <c r="CV199" s="5"/>
      <c r="CW199" s="5"/>
      <c r="CX199" s="2918"/>
      <c r="CY199" s="473">
        <v>0</v>
      </c>
      <c r="CZ199" s="473"/>
      <c r="DA199" s="473"/>
      <c r="DB199" s="2918">
        <v>0</v>
      </c>
      <c r="DC199" s="473">
        <v>0</v>
      </c>
      <c r="DD199" s="473">
        <v>0</v>
      </c>
      <c r="DE199" s="2918">
        <v>0</v>
      </c>
      <c r="DF199" s="1288">
        <v>0</v>
      </c>
      <c r="DG199" s="473">
        <v>0</v>
      </c>
      <c r="DH199" s="1288">
        <v>0</v>
      </c>
      <c r="DI199" s="3012">
        <v>0</v>
      </c>
      <c r="DJ199" s="2918">
        <v>0</v>
      </c>
      <c r="DK199" s="473">
        <v>0</v>
      </c>
      <c r="DL199" s="473">
        <v>0</v>
      </c>
      <c r="DM199" s="1288">
        <v>0</v>
      </c>
      <c r="DN199" s="473">
        <v>0</v>
      </c>
      <c r="DO199" s="473">
        <v>0</v>
      </c>
      <c r="DP199" s="473">
        <v>0</v>
      </c>
      <c r="DQ199" s="2918">
        <v>0</v>
      </c>
      <c r="DR199" s="473">
        <v>0</v>
      </c>
      <c r="DS199" s="473">
        <v>0</v>
      </c>
      <c r="DT199" s="473">
        <v>0</v>
      </c>
      <c r="DU199" s="1288">
        <v>0</v>
      </c>
      <c r="DV199" s="473">
        <v>0</v>
      </c>
      <c r="DW199" s="1612">
        <v>0</v>
      </c>
      <c r="DX199" s="1612">
        <v>0</v>
      </c>
      <c r="DY199" s="1612">
        <v>0</v>
      </c>
      <c r="DZ199" s="523">
        <v>0</v>
      </c>
      <c r="EA199" s="3011">
        <v>0</v>
      </c>
      <c r="EB199" s="247"/>
      <c r="EC199" s="247"/>
      <c r="ED199" s="247"/>
      <c r="EE199" s="247"/>
      <c r="EF199" s="247"/>
      <c r="EG199" s="247"/>
      <c r="EH199" s="247"/>
      <c r="EI199" s="247"/>
      <c r="EJ199" s="247"/>
      <c r="EK199" s="247"/>
      <c r="EL199" s="247"/>
      <c r="EM199" s="247"/>
      <c r="EN199" s="247"/>
      <c r="EO199" s="247"/>
      <c r="EP199" s="247"/>
      <c r="EQ199" s="247"/>
      <c r="ER199" s="247"/>
      <c r="ES199" s="247"/>
      <c r="ET199" s="247"/>
      <c r="EU199" s="247"/>
      <c r="EV199" s="247"/>
      <c r="EW199" s="247"/>
      <c r="EX199" s="247"/>
      <c r="EY199" s="247"/>
      <c r="EZ199" s="247"/>
      <c r="FA199" s="247"/>
      <c r="FB199" s="247"/>
      <c r="FC199" s="247"/>
      <c r="FD199" s="247"/>
      <c r="FE199" s="247"/>
      <c r="FF199" s="247"/>
      <c r="FG199" s="247"/>
      <c r="FH199" s="247"/>
      <c r="FI199" s="247"/>
      <c r="FJ199" s="247"/>
      <c r="FK199" s="247"/>
    </row>
    <row r="200" spans="1:167" ht="15.6" customHeight="1">
      <c r="A200" s="1799" t="s">
        <v>5746</v>
      </c>
      <c r="B200" s="171"/>
      <c r="C200" s="171"/>
      <c r="E200" s="1287"/>
      <c r="F200" s="473"/>
      <c r="G200" s="473"/>
      <c r="H200" s="1288"/>
      <c r="I200" s="2918"/>
      <c r="J200" s="473"/>
      <c r="K200" s="473"/>
      <c r="L200" s="473"/>
      <c r="M200" s="473"/>
      <c r="N200" s="1288"/>
      <c r="O200" s="1612"/>
      <c r="P200" s="2990"/>
      <c r="S200" s="1287">
        <v>0</v>
      </c>
      <c r="T200" s="473"/>
      <c r="U200" s="473"/>
      <c r="V200" s="473"/>
      <c r="W200" s="2945"/>
      <c r="X200" s="477"/>
      <c r="Y200" s="3013"/>
      <c r="Z200" s="3014"/>
      <c r="AA200" s="3015"/>
      <c r="AB200" s="3013"/>
      <c r="AC200" s="3016"/>
      <c r="AD200" s="3014"/>
      <c r="AE200" s="3016"/>
      <c r="AF200" s="3016"/>
      <c r="AG200" s="3017"/>
      <c r="AH200" s="3014"/>
      <c r="AI200" s="3014"/>
      <c r="AJ200" s="3015"/>
      <c r="AK200" s="3013"/>
      <c r="AL200" s="3014"/>
      <c r="AM200" s="3016"/>
      <c r="AN200" s="3018"/>
      <c r="AO200" s="3015"/>
      <c r="AP200" s="3015"/>
      <c r="AQ200" s="3015"/>
      <c r="AR200" s="3015"/>
      <c r="AS200" s="3019"/>
      <c r="AT200" s="3020"/>
      <c r="AU200" s="3021"/>
      <c r="AV200" s="3021"/>
      <c r="AW200" s="3010">
        <v>0</v>
      </c>
      <c r="AX200" s="3011">
        <v>0</v>
      </c>
      <c r="AY200" s="5"/>
      <c r="AZ200" s="2918"/>
      <c r="BA200" s="473">
        <v>0</v>
      </c>
      <c r="BB200" s="473"/>
      <c r="BC200" s="473"/>
      <c r="BD200" s="2918">
        <v>0</v>
      </c>
      <c r="BE200" s="473">
        <v>0</v>
      </c>
      <c r="BF200" s="473">
        <v>0</v>
      </c>
      <c r="BG200" s="2918">
        <v>0</v>
      </c>
      <c r="BH200" s="1288">
        <v>0</v>
      </c>
      <c r="BI200" s="473">
        <v>0</v>
      </c>
      <c r="BJ200" s="1288">
        <v>0</v>
      </c>
      <c r="BK200" s="3012">
        <v>0</v>
      </c>
      <c r="BL200" s="2918">
        <v>0</v>
      </c>
      <c r="BM200" s="473">
        <v>0</v>
      </c>
      <c r="BN200" s="473">
        <v>0</v>
      </c>
      <c r="BO200" s="1288">
        <v>0</v>
      </c>
      <c r="BP200" s="473">
        <v>0</v>
      </c>
      <c r="BQ200" s="473">
        <v>0</v>
      </c>
      <c r="BR200" s="473">
        <v>0</v>
      </c>
      <c r="BS200" s="2918">
        <v>0</v>
      </c>
      <c r="BT200" s="473">
        <v>0</v>
      </c>
      <c r="BU200" s="473">
        <v>0</v>
      </c>
      <c r="BV200" s="473">
        <v>0</v>
      </c>
      <c r="BW200" s="1288">
        <v>0</v>
      </c>
      <c r="BX200" s="473">
        <v>0</v>
      </c>
      <c r="BY200" s="1612">
        <v>0</v>
      </c>
      <c r="BZ200" s="473">
        <v>0</v>
      </c>
      <c r="CA200" s="1612">
        <v>0</v>
      </c>
      <c r="CB200" s="523">
        <v>0</v>
      </c>
      <c r="CC200" s="523">
        <v>0</v>
      </c>
      <c r="CD200" s="3011">
        <v>0</v>
      </c>
      <c r="CE200" s="5"/>
      <c r="CF200" s="2918"/>
      <c r="CG200" s="473">
        <v>0</v>
      </c>
      <c r="CH200" s="473"/>
      <c r="CI200" s="1288"/>
      <c r="CJ200" s="1612">
        <v>0</v>
      </c>
      <c r="CK200" s="1612">
        <v>0</v>
      </c>
      <c r="CL200" s="2918">
        <v>0</v>
      </c>
      <c r="CM200" s="1288">
        <v>0</v>
      </c>
      <c r="CN200" s="1612">
        <v>0</v>
      </c>
      <c r="CO200" s="1612">
        <v>0</v>
      </c>
      <c r="CP200" s="1612">
        <v>0</v>
      </c>
      <c r="CQ200" s="1612">
        <v>0</v>
      </c>
      <c r="CR200" s="1612">
        <v>0</v>
      </c>
      <c r="CS200" s="1612">
        <v>0</v>
      </c>
      <c r="CT200" s="1192">
        <v>0</v>
      </c>
      <c r="CU200" s="3011">
        <v>0</v>
      </c>
      <c r="CV200" s="5"/>
      <c r="CW200" s="5"/>
      <c r="CX200" s="2918"/>
      <c r="CY200" s="473">
        <v>0</v>
      </c>
      <c r="CZ200" s="473"/>
      <c r="DA200" s="473"/>
      <c r="DB200" s="2918">
        <v>0</v>
      </c>
      <c r="DC200" s="473">
        <v>0</v>
      </c>
      <c r="DD200" s="473">
        <v>0</v>
      </c>
      <c r="DE200" s="2918">
        <v>0</v>
      </c>
      <c r="DF200" s="1288">
        <v>0</v>
      </c>
      <c r="DG200" s="473">
        <v>0</v>
      </c>
      <c r="DH200" s="1288">
        <v>0</v>
      </c>
      <c r="DI200" s="3012">
        <v>0</v>
      </c>
      <c r="DJ200" s="2918">
        <v>0</v>
      </c>
      <c r="DK200" s="473">
        <v>0</v>
      </c>
      <c r="DL200" s="473">
        <v>0</v>
      </c>
      <c r="DM200" s="1288">
        <v>0</v>
      </c>
      <c r="DN200" s="473">
        <v>0</v>
      </c>
      <c r="DO200" s="473">
        <v>0</v>
      </c>
      <c r="DP200" s="473">
        <v>0</v>
      </c>
      <c r="DQ200" s="2918">
        <v>0</v>
      </c>
      <c r="DR200" s="473">
        <v>0</v>
      </c>
      <c r="DS200" s="473">
        <v>0</v>
      </c>
      <c r="DT200" s="473">
        <v>0</v>
      </c>
      <c r="DU200" s="1288">
        <v>0</v>
      </c>
      <c r="DV200" s="473">
        <v>0</v>
      </c>
      <c r="DW200" s="1612">
        <v>0</v>
      </c>
      <c r="DX200" s="1612">
        <v>0</v>
      </c>
      <c r="DY200" s="1612">
        <v>0</v>
      </c>
      <c r="DZ200" s="523">
        <v>0</v>
      </c>
      <c r="EA200" s="3011">
        <v>0</v>
      </c>
      <c r="EB200" s="247"/>
      <c r="EC200" s="247"/>
      <c r="ED200" s="247"/>
      <c r="EE200" s="247"/>
      <c r="EF200" s="247"/>
      <c r="EG200" s="247"/>
      <c r="EH200" s="247"/>
      <c r="EI200" s="247"/>
      <c r="EJ200" s="247"/>
      <c r="EK200" s="247"/>
      <c r="EL200" s="247"/>
      <c r="EM200" s="247"/>
      <c r="EN200" s="247"/>
      <c r="EO200" s="247"/>
      <c r="EP200" s="247"/>
      <c r="EQ200" s="247"/>
      <c r="ER200" s="247"/>
      <c r="ES200" s="247"/>
      <c r="ET200" s="247"/>
      <c r="EU200" s="247"/>
      <c r="EV200" s="247"/>
      <c r="EW200" s="247"/>
      <c r="EX200" s="247"/>
      <c r="EY200" s="247"/>
      <c r="EZ200" s="247"/>
      <c r="FA200" s="247"/>
      <c r="FB200" s="247"/>
      <c r="FC200" s="247"/>
      <c r="FD200" s="247"/>
      <c r="FE200" s="247"/>
      <c r="FF200" s="247"/>
      <c r="FG200" s="247"/>
      <c r="FH200" s="247"/>
      <c r="FI200" s="247"/>
      <c r="FJ200" s="247"/>
      <c r="FK200" s="247"/>
    </row>
    <row r="201" spans="1:167" ht="15.6" customHeight="1">
      <c r="A201" s="1799" t="s">
        <v>1403</v>
      </c>
      <c r="B201" s="171"/>
      <c r="C201" s="171"/>
      <c r="E201" s="1287"/>
      <c r="F201" s="473"/>
      <c r="G201" s="473"/>
      <c r="H201" s="1288"/>
      <c r="I201" s="2889">
        <v>934646.46754654008</v>
      </c>
      <c r="J201" s="2889">
        <v>100000</v>
      </c>
      <c r="K201" s="2889">
        <v>0</v>
      </c>
      <c r="L201" s="2889">
        <v>0</v>
      </c>
      <c r="M201" s="2889">
        <v>35500</v>
      </c>
      <c r="N201" s="2889">
        <v>-48500</v>
      </c>
      <c r="O201" s="2889">
        <v>1021646.4675465401</v>
      </c>
      <c r="P201" s="2990"/>
      <c r="S201" s="1287">
        <v>0</v>
      </c>
      <c r="T201" s="473"/>
      <c r="U201" s="473"/>
      <c r="V201" s="473"/>
      <c r="W201" s="2945"/>
      <c r="X201" s="477"/>
      <c r="Y201" s="3035"/>
      <c r="Z201" s="3036"/>
      <c r="AA201" s="3036"/>
      <c r="AB201" s="3035"/>
      <c r="AC201" s="3037"/>
      <c r="AD201" s="3036"/>
      <c r="AE201" s="3037"/>
      <c r="AF201" s="3037"/>
      <c r="AG201" s="3036"/>
      <c r="AH201" s="3036"/>
      <c r="AI201" s="3036"/>
      <c r="AJ201" s="3036"/>
      <c r="AK201" s="3035"/>
      <c r="AL201" s="3036"/>
      <c r="AM201" s="3037"/>
      <c r="AN201" s="3036"/>
      <c r="AO201" s="3036"/>
      <c r="AP201" s="3036"/>
      <c r="AQ201" s="3036"/>
      <c r="AR201" s="3036"/>
      <c r="AS201" s="3035"/>
      <c r="AT201" s="2795"/>
      <c r="AU201" s="3037"/>
      <c r="AV201" s="3037"/>
      <c r="AW201" s="3010">
        <v>0</v>
      </c>
      <c r="AX201" s="3011">
        <v>0</v>
      </c>
      <c r="AY201" s="5"/>
      <c r="AZ201" s="2918"/>
      <c r="BA201" s="473"/>
      <c r="BB201" s="473"/>
      <c r="BC201" s="473">
        <v>0</v>
      </c>
      <c r="BD201" s="2889">
        <v>0</v>
      </c>
      <c r="BE201" s="486">
        <v>0</v>
      </c>
      <c r="BF201" s="486">
        <v>0</v>
      </c>
      <c r="BG201" s="2889">
        <v>0</v>
      </c>
      <c r="BH201" s="431">
        <v>0</v>
      </c>
      <c r="BI201" s="486">
        <v>0</v>
      </c>
      <c r="BJ201" s="431">
        <v>0</v>
      </c>
      <c r="BK201" s="486">
        <v>0</v>
      </c>
      <c r="BL201" s="2889">
        <v>0</v>
      </c>
      <c r="BM201" s="486">
        <v>0</v>
      </c>
      <c r="BN201" s="486">
        <v>0</v>
      </c>
      <c r="BO201" s="431">
        <v>0</v>
      </c>
      <c r="BP201" s="486">
        <v>0</v>
      </c>
      <c r="BQ201" s="486">
        <v>0</v>
      </c>
      <c r="BR201" s="486">
        <v>0</v>
      </c>
      <c r="BS201" s="2889">
        <v>0</v>
      </c>
      <c r="BT201" s="486">
        <v>0</v>
      </c>
      <c r="BU201" s="486">
        <v>0</v>
      </c>
      <c r="BV201" s="486">
        <v>0</v>
      </c>
      <c r="BW201" s="431">
        <v>0</v>
      </c>
      <c r="BX201" s="486">
        <v>0</v>
      </c>
      <c r="BY201" s="2190">
        <v>0</v>
      </c>
      <c r="BZ201" s="486">
        <v>0</v>
      </c>
      <c r="CA201" s="2190">
        <v>0</v>
      </c>
      <c r="CB201" s="512">
        <v>0</v>
      </c>
      <c r="CC201" s="512">
        <v>0</v>
      </c>
      <c r="CD201" s="3011">
        <v>0</v>
      </c>
      <c r="CE201" s="5"/>
      <c r="CF201" s="2918"/>
      <c r="CG201" s="473"/>
      <c r="CH201" s="473"/>
      <c r="CI201" s="1288">
        <v>0</v>
      </c>
      <c r="CJ201" s="2190">
        <v>0</v>
      </c>
      <c r="CK201" s="2190">
        <v>0</v>
      </c>
      <c r="CL201" s="2889">
        <v>0</v>
      </c>
      <c r="CM201" s="431">
        <v>0</v>
      </c>
      <c r="CN201" s="2190">
        <v>0</v>
      </c>
      <c r="CO201" s="2190">
        <v>0</v>
      </c>
      <c r="CP201" s="2190">
        <v>0</v>
      </c>
      <c r="CQ201" s="2190">
        <v>0</v>
      </c>
      <c r="CR201" s="2190">
        <v>0</v>
      </c>
      <c r="CS201" s="2190">
        <v>0</v>
      </c>
      <c r="CT201" s="3038">
        <v>0</v>
      </c>
      <c r="CU201" s="3011">
        <v>0</v>
      </c>
      <c r="CV201" s="5"/>
      <c r="CW201" s="5"/>
      <c r="CX201" s="2918"/>
      <c r="CY201" s="473"/>
      <c r="CZ201" s="473"/>
      <c r="DA201" s="473">
        <v>0</v>
      </c>
      <c r="DB201" s="2889">
        <v>0</v>
      </c>
      <c r="DC201" s="2889">
        <v>0</v>
      </c>
      <c r="DD201" s="2889">
        <v>0</v>
      </c>
      <c r="DE201" s="2889">
        <v>0</v>
      </c>
      <c r="DF201" s="2889">
        <v>0</v>
      </c>
      <c r="DG201" s="2889">
        <v>0</v>
      </c>
      <c r="DH201" s="2889">
        <v>0</v>
      </c>
      <c r="DI201" s="2889">
        <v>0</v>
      </c>
      <c r="DJ201" s="2889">
        <v>0</v>
      </c>
      <c r="DK201" s="2889">
        <v>0</v>
      </c>
      <c r="DL201" s="2889">
        <v>0</v>
      </c>
      <c r="DM201" s="2889">
        <v>0</v>
      </c>
      <c r="DN201" s="2889">
        <v>0</v>
      </c>
      <c r="DO201" s="2889">
        <v>0</v>
      </c>
      <c r="DP201" s="2889">
        <v>0</v>
      </c>
      <c r="DQ201" s="2889">
        <v>0</v>
      </c>
      <c r="DR201" s="2889">
        <v>0</v>
      </c>
      <c r="DS201" s="2889">
        <v>0</v>
      </c>
      <c r="DT201" s="2889">
        <v>0</v>
      </c>
      <c r="DU201" s="2889">
        <v>0</v>
      </c>
      <c r="DV201" s="2889">
        <v>0</v>
      </c>
      <c r="DW201" s="2889">
        <v>0</v>
      </c>
      <c r="DX201" s="2889">
        <v>0</v>
      </c>
      <c r="DY201" s="2889">
        <v>934646.46754654008</v>
      </c>
      <c r="DZ201" s="2889">
        <v>934646.46754654008</v>
      </c>
      <c r="EA201" s="3011">
        <v>0</v>
      </c>
      <c r="EB201" s="247"/>
      <c r="EC201" s="247"/>
      <c r="ED201" s="247"/>
      <c r="EE201" s="247"/>
      <c r="EF201" s="247"/>
      <c r="EG201" s="247"/>
      <c r="EH201" s="247"/>
      <c r="EI201" s="247"/>
      <c r="EJ201" s="247"/>
      <c r="EK201" s="247"/>
      <c r="EL201" s="247"/>
      <c r="EM201" s="247"/>
      <c r="EN201" s="247"/>
      <c r="EO201" s="247"/>
      <c r="EP201" s="247"/>
      <c r="EQ201" s="247"/>
      <c r="ER201" s="247"/>
      <c r="ES201" s="247"/>
      <c r="ET201" s="247"/>
      <c r="EU201" s="247"/>
      <c r="EV201" s="247"/>
      <c r="EW201" s="247"/>
      <c r="EX201" s="247"/>
      <c r="EY201" s="247"/>
      <c r="EZ201" s="247"/>
      <c r="FA201" s="247"/>
      <c r="FB201" s="247"/>
      <c r="FC201" s="247"/>
      <c r="FD201" s="247"/>
      <c r="FE201" s="247"/>
      <c r="FF201" s="247"/>
      <c r="FG201" s="247"/>
      <c r="FH201" s="247"/>
      <c r="FI201" s="247"/>
      <c r="FJ201" s="247"/>
      <c r="FK201" s="247"/>
    </row>
    <row r="202" spans="1:167" ht="15.6" customHeight="1">
      <c r="A202" s="1799" t="s">
        <v>5746</v>
      </c>
      <c r="B202" s="171"/>
      <c r="C202" s="171"/>
      <c r="E202" s="1287"/>
      <c r="F202" s="473"/>
      <c r="G202" s="473"/>
      <c r="H202" s="1288"/>
      <c r="I202" s="2918"/>
      <c r="J202" s="473"/>
      <c r="K202" s="473"/>
      <c r="L202" s="473"/>
      <c r="M202" s="473"/>
      <c r="N202" s="1288"/>
      <c r="O202" s="1612"/>
      <c r="P202" s="2990"/>
      <c r="S202" s="1287">
        <v>0</v>
      </c>
      <c r="T202" s="473"/>
      <c r="U202" s="473"/>
      <c r="V202" s="473"/>
      <c r="W202" s="2945"/>
      <c r="X202" s="477"/>
      <c r="Y202" s="3035"/>
      <c r="Z202" s="3036"/>
      <c r="AA202" s="3036"/>
      <c r="AB202" s="3035"/>
      <c r="AC202" s="3037"/>
      <c r="AD202" s="3036"/>
      <c r="AE202" s="3037"/>
      <c r="AF202" s="3037"/>
      <c r="AG202" s="3036"/>
      <c r="AH202" s="3036"/>
      <c r="AI202" s="3036"/>
      <c r="AJ202" s="3036"/>
      <c r="AK202" s="3035"/>
      <c r="AL202" s="3036"/>
      <c r="AM202" s="3037"/>
      <c r="AN202" s="3036"/>
      <c r="AO202" s="3036"/>
      <c r="AP202" s="3036"/>
      <c r="AQ202" s="3036"/>
      <c r="AR202" s="3036"/>
      <c r="AS202" s="3035"/>
      <c r="AT202" s="2795"/>
      <c r="AU202" s="3037"/>
      <c r="AV202" s="3037"/>
      <c r="AW202" s="3010">
        <v>0</v>
      </c>
      <c r="AX202" s="3011">
        <v>0</v>
      </c>
      <c r="AY202" s="5"/>
      <c r="AZ202" s="2918"/>
      <c r="BA202" s="473"/>
      <c r="BB202" s="473"/>
      <c r="BC202" s="473"/>
      <c r="BD202" s="2918"/>
      <c r="BE202" s="473"/>
      <c r="BF202" s="473"/>
      <c r="BG202" s="2918"/>
      <c r="BH202" s="1288"/>
      <c r="BI202" s="473"/>
      <c r="BJ202" s="1288"/>
      <c r="BK202" s="473"/>
      <c r="BL202" s="2918"/>
      <c r="BM202" s="473"/>
      <c r="BN202" s="473"/>
      <c r="BO202" s="1288"/>
      <c r="BP202" s="473"/>
      <c r="BQ202" s="473"/>
      <c r="BR202" s="473"/>
      <c r="BS202" s="2918"/>
      <c r="BT202" s="473"/>
      <c r="BU202" s="473"/>
      <c r="BV202" s="473"/>
      <c r="BW202" s="1288"/>
      <c r="BX202" s="473"/>
      <c r="BY202" s="1612"/>
      <c r="BZ202" s="473"/>
      <c r="CA202" s="1612"/>
      <c r="CB202" s="523"/>
      <c r="CC202" s="523">
        <v>0</v>
      </c>
      <c r="CD202" s="3011">
        <v>0</v>
      </c>
      <c r="CE202" s="5"/>
      <c r="CF202" s="2918"/>
      <c r="CG202" s="473"/>
      <c r="CH202" s="473"/>
      <c r="CI202" s="1288"/>
      <c r="CJ202" s="1612"/>
      <c r="CK202" s="1612"/>
      <c r="CL202" s="2918"/>
      <c r="CM202" s="1288"/>
      <c r="CN202" s="1612"/>
      <c r="CO202" s="1612"/>
      <c r="CP202" s="1612"/>
      <c r="CQ202" s="1612"/>
      <c r="CR202" s="1612"/>
      <c r="CS202" s="1612"/>
      <c r="CT202" s="1192"/>
      <c r="CU202" s="3011">
        <v>0</v>
      </c>
      <c r="CV202" s="5"/>
      <c r="CW202" s="5"/>
      <c r="CX202" s="2918"/>
      <c r="CY202" s="473"/>
      <c r="CZ202" s="473"/>
      <c r="DA202" s="473"/>
      <c r="DB202" s="2918"/>
      <c r="DC202" s="473"/>
      <c r="DD202" s="473"/>
      <c r="DE202" s="2918"/>
      <c r="DF202" s="1288"/>
      <c r="DG202" s="473"/>
      <c r="DH202" s="1288"/>
      <c r="DI202" s="473"/>
      <c r="DJ202" s="2918"/>
      <c r="DK202" s="473"/>
      <c r="DL202" s="473"/>
      <c r="DM202" s="1288"/>
      <c r="DN202" s="473"/>
      <c r="DO202" s="473"/>
      <c r="DP202" s="473"/>
      <c r="DQ202" s="2918"/>
      <c r="DR202" s="473"/>
      <c r="DS202" s="473"/>
      <c r="DT202" s="473"/>
      <c r="DU202" s="1288"/>
      <c r="DV202" s="473"/>
      <c r="DW202" s="1612"/>
      <c r="DX202" s="1612"/>
      <c r="DY202" s="1612"/>
      <c r="DZ202" s="523"/>
      <c r="EA202" s="3011">
        <v>0</v>
      </c>
      <c r="EB202" s="247"/>
      <c r="EC202" s="247"/>
      <c r="ED202" s="247"/>
      <c r="EE202" s="247"/>
      <c r="EF202" s="247"/>
      <c r="EG202" s="247"/>
      <c r="EH202" s="247"/>
      <c r="EI202" s="247"/>
      <c r="EJ202" s="247"/>
      <c r="EK202" s="247"/>
      <c r="EL202" s="247"/>
      <c r="EM202" s="247"/>
      <c r="EN202" s="247"/>
      <c r="EO202" s="247"/>
      <c r="EP202" s="247"/>
      <c r="EQ202" s="247"/>
      <c r="ER202" s="247"/>
      <c r="ES202" s="247"/>
      <c r="ET202" s="247"/>
      <c r="EU202" s="247"/>
      <c r="EV202" s="247"/>
      <c r="EW202" s="247"/>
      <c r="EX202" s="247"/>
      <c r="EY202" s="247"/>
      <c r="EZ202" s="247"/>
      <c r="FA202" s="247"/>
      <c r="FB202" s="247"/>
      <c r="FC202" s="247"/>
      <c r="FD202" s="247"/>
      <c r="FE202" s="247"/>
      <c r="FF202" s="247"/>
      <c r="FG202" s="247"/>
      <c r="FH202" s="247"/>
      <c r="FI202" s="247"/>
      <c r="FJ202" s="247"/>
      <c r="FK202" s="247"/>
    </row>
    <row r="203" spans="1:167" ht="15.6" customHeight="1">
      <c r="A203" s="1799" t="s">
        <v>5746</v>
      </c>
      <c r="B203" s="171"/>
      <c r="C203" s="171"/>
      <c r="E203" s="1287"/>
      <c r="F203" s="473"/>
      <c r="G203" s="473"/>
      <c r="H203" s="1288"/>
      <c r="I203" s="1291"/>
      <c r="J203" s="120"/>
      <c r="K203" s="120"/>
      <c r="L203" s="120"/>
      <c r="M203" s="120"/>
      <c r="N203" s="478"/>
      <c r="O203" s="1612"/>
      <c r="P203" s="2990"/>
      <c r="S203" s="1287">
        <v>0</v>
      </c>
      <c r="T203" s="473"/>
      <c r="U203" s="473"/>
      <c r="V203" s="473"/>
      <c r="W203" s="2945"/>
      <c r="X203" s="477"/>
      <c r="Y203" s="3035"/>
      <c r="Z203" s="3036"/>
      <c r="AA203" s="3036"/>
      <c r="AB203" s="3035"/>
      <c r="AC203" s="3037"/>
      <c r="AD203" s="3036"/>
      <c r="AE203" s="3037"/>
      <c r="AF203" s="3037"/>
      <c r="AG203" s="3036"/>
      <c r="AH203" s="3036"/>
      <c r="AI203" s="3036"/>
      <c r="AJ203" s="3036"/>
      <c r="AK203" s="3035"/>
      <c r="AL203" s="3036"/>
      <c r="AM203" s="3037"/>
      <c r="AN203" s="3036"/>
      <c r="AO203" s="3036"/>
      <c r="AP203" s="3036"/>
      <c r="AQ203" s="3036"/>
      <c r="AR203" s="3036"/>
      <c r="AS203" s="3035"/>
      <c r="AT203" s="2795"/>
      <c r="AU203" s="3037"/>
      <c r="AV203" s="3037"/>
      <c r="AW203" s="3010">
        <v>0</v>
      </c>
      <c r="AX203" s="3011">
        <v>0</v>
      </c>
      <c r="AY203" s="5"/>
      <c r="AZ203" s="2918"/>
      <c r="BA203" s="473"/>
      <c r="BB203" s="473"/>
      <c r="BC203" s="473"/>
      <c r="BD203" s="2918"/>
      <c r="BE203" s="473"/>
      <c r="BF203" s="473"/>
      <c r="BG203" s="2918"/>
      <c r="BH203" s="1288"/>
      <c r="BI203" s="473"/>
      <c r="BJ203" s="1288"/>
      <c r="BK203" s="473"/>
      <c r="BL203" s="2918"/>
      <c r="BM203" s="473"/>
      <c r="BN203" s="473"/>
      <c r="BO203" s="1288"/>
      <c r="BP203" s="473"/>
      <c r="BQ203" s="473"/>
      <c r="BR203" s="473"/>
      <c r="BS203" s="2918"/>
      <c r="BT203" s="473"/>
      <c r="BU203" s="473"/>
      <c r="BV203" s="473"/>
      <c r="BW203" s="1288"/>
      <c r="BX203" s="473"/>
      <c r="BY203" s="1612"/>
      <c r="BZ203" s="473"/>
      <c r="CA203" s="1612"/>
      <c r="CB203" s="523"/>
      <c r="CC203" s="523">
        <v>0</v>
      </c>
      <c r="CD203" s="3011">
        <v>0</v>
      </c>
      <c r="CE203" s="5"/>
      <c r="CF203" s="2918"/>
      <c r="CG203" s="473"/>
      <c r="CH203" s="473"/>
      <c r="CI203" s="1288"/>
      <c r="CJ203" s="1612"/>
      <c r="CK203" s="1612"/>
      <c r="CL203" s="2918"/>
      <c r="CM203" s="1288"/>
      <c r="CN203" s="1612"/>
      <c r="CO203" s="1612"/>
      <c r="CP203" s="1612"/>
      <c r="CQ203" s="1612"/>
      <c r="CR203" s="1612"/>
      <c r="CS203" s="1612"/>
      <c r="CT203" s="1192"/>
      <c r="CU203" s="3011">
        <v>0</v>
      </c>
      <c r="CV203" s="5"/>
      <c r="CW203" s="5"/>
      <c r="CX203" s="2918"/>
      <c r="CY203" s="473"/>
      <c r="CZ203" s="473"/>
      <c r="DA203" s="473"/>
      <c r="DB203" s="2918"/>
      <c r="DC203" s="473"/>
      <c r="DD203" s="473"/>
      <c r="DE203" s="2918"/>
      <c r="DF203" s="1288"/>
      <c r="DG203" s="473"/>
      <c r="DH203" s="1288"/>
      <c r="DI203" s="473"/>
      <c r="DJ203" s="2918"/>
      <c r="DK203" s="473"/>
      <c r="DL203" s="473"/>
      <c r="DM203" s="1288"/>
      <c r="DN203" s="473"/>
      <c r="DO203" s="473"/>
      <c r="DP203" s="473"/>
      <c r="DQ203" s="2918"/>
      <c r="DR203" s="473"/>
      <c r="DS203" s="473"/>
      <c r="DT203" s="473"/>
      <c r="DU203" s="1288"/>
      <c r="DV203" s="473"/>
      <c r="DW203" s="1612"/>
      <c r="DX203" s="1612"/>
      <c r="DY203" s="1612"/>
      <c r="DZ203" s="523"/>
      <c r="EA203" s="3011">
        <v>0</v>
      </c>
      <c r="EB203" s="247"/>
      <c r="EC203" s="247"/>
      <c r="ED203" s="247"/>
      <c r="EE203" s="247"/>
      <c r="EF203" s="247"/>
      <c r="EG203" s="247"/>
      <c r="EH203" s="247"/>
      <c r="EI203" s="247"/>
      <c r="EJ203" s="247"/>
      <c r="EK203" s="247"/>
      <c r="EL203" s="247"/>
      <c r="EM203" s="247"/>
      <c r="EN203" s="247"/>
      <c r="EO203" s="247"/>
      <c r="EP203" s="247"/>
      <c r="EQ203" s="247"/>
      <c r="ER203" s="247"/>
      <c r="ES203" s="247"/>
      <c r="ET203" s="247"/>
      <c r="EU203" s="247"/>
      <c r="EV203" s="247"/>
      <c r="EW203" s="247"/>
      <c r="EX203" s="247"/>
      <c r="EY203" s="247"/>
      <c r="EZ203" s="247"/>
      <c r="FA203" s="247"/>
      <c r="FB203" s="247"/>
      <c r="FC203" s="247"/>
      <c r="FD203" s="247"/>
      <c r="FE203" s="247"/>
      <c r="FF203" s="247"/>
      <c r="FG203" s="247"/>
      <c r="FH203" s="247"/>
      <c r="FI203" s="247"/>
      <c r="FJ203" s="247"/>
      <c r="FK203" s="247"/>
    </row>
    <row r="204" spans="1:167" ht="15.6" customHeight="1">
      <c r="A204" s="1799" t="s">
        <v>1403</v>
      </c>
      <c r="B204" s="171"/>
      <c r="C204" s="171"/>
      <c r="E204" s="1287"/>
      <c r="F204" s="473"/>
      <c r="G204" s="473"/>
      <c r="H204" s="1288"/>
      <c r="I204" s="502"/>
      <c r="J204" s="477"/>
      <c r="K204" s="477"/>
      <c r="L204" s="477"/>
      <c r="M204" s="477"/>
      <c r="N204" s="523"/>
      <c r="O204" s="1612"/>
      <c r="P204" s="2990"/>
      <c r="S204" s="1287">
        <v>0</v>
      </c>
      <c r="T204" s="473"/>
      <c r="U204" s="473"/>
      <c r="V204" s="473"/>
      <c r="W204" s="2945"/>
      <c r="X204" s="477"/>
      <c r="Y204" s="3035"/>
      <c r="Z204" s="3036"/>
      <c r="AA204" s="3036"/>
      <c r="AB204" s="3035"/>
      <c r="AC204" s="3037"/>
      <c r="AD204" s="3036"/>
      <c r="AE204" s="3037"/>
      <c r="AF204" s="3037"/>
      <c r="AG204" s="3036"/>
      <c r="AH204" s="3036"/>
      <c r="AI204" s="3036"/>
      <c r="AJ204" s="3036"/>
      <c r="AK204" s="3035"/>
      <c r="AL204" s="3036"/>
      <c r="AM204" s="3037"/>
      <c r="AN204" s="3036"/>
      <c r="AO204" s="3036"/>
      <c r="AP204" s="3036"/>
      <c r="AQ204" s="3036"/>
      <c r="AR204" s="3036"/>
      <c r="AS204" s="3035"/>
      <c r="AT204" s="2795"/>
      <c r="AU204" s="3037"/>
      <c r="AV204" s="3037"/>
      <c r="AW204" s="3010">
        <v>0</v>
      </c>
      <c r="AX204" s="3011">
        <v>0</v>
      </c>
      <c r="AY204" s="5"/>
      <c r="AZ204" s="1287">
        <v>0</v>
      </c>
      <c r="BA204" s="473"/>
      <c r="BB204" s="473"/>
      <c r="BC204" s="473"/>
      <c r="BD204" s="2918"/>
      <c r="BE204" s="473"/>
      <c r="BF204" s="473"/>
      <c r="BG204" s="2918"/>
      <c r="BH204" s="1288"/>
      <c r="BI204" s="473"/>
      <c r="BJ204" s="1288"/>
      <c r="BK204" s="473"/>
      <c r="BL204" s="2918"/>
      <c r="BM204" s="473"/>
      <c r="BN204" s="473"/>
      <c r="BO204" s="1288"/>
      <c r="BP204" s="473"/>
      <c r="BQ204" s="473"/>
      <c r="BR204" s="473"/>
      <c r="BS204" s="2918"/>
      <c r="BT204" s="473"/>
      <c r="BU204" s="473"/>
      <c r="BV204" s="473"/>
      <c r="BW204" s="1288"/>
      <c r="BX204" s="473"/>
      <c r="BY204" s="1612"/>
      <c r="BZ204" s="473"/>
      <c r="CA204" s="1612"/>
      <c r="CB204" s="523"/>
      <c r="CC204" s="523">
        <v>0</v>
      </c>
      <c r="CD204" s="3011">
        <v>0</v>
      </c>
      <c r="CE204" s="5"/>
      <c r="CF204" s="1287">
        <v>0</v>
      </c>
      <c r="CG204" s="473"/>
      <c r="CH204" s="473"/>
      <c r="CI204" s="1288"/>
      <c r="CJ204" s="1612"/>
      <c r="CK204" s="1612"/>
      <c r="CL204" s="2918"/>
      <c r="CM204" s="1288"/>
      <c r="CN204" s="1612"/>
      <c r="CO204" s="1612"/>
      <c r="CP204" s="1612"/>
      <c r="CQ204" s="1612"/>
      <c r="CR204" s="1612"/>
      <c r="CS204" s="1612"/>
      <c r="CT204" s="1192"/>
      <c r="CU204" s="3011">
        <v>0</v>
      </c>
      <c r="CV204" s="5"/>
      <c r="CW204" s="5"/>
      <c r="CX204" s="1287">
        <v>0</v>
      </c>
      <c r="CY204" s="473"/>
      <c r="CZ204" s="473"/>
      <c r="DA204" s="473"/>
      <c r="DB204" s="2918"/>
      <c r="DC204" s="473"/>
      <c r="DD204" s="473"/>
      <c r="DE204" s="2918"/>
      <c r="DF204" s="1288"/>
      <c r="DG204" s="473"/>
      <c r="DH204" s="1288"/>
      <c r="DI204" s="473"/>
      <c r="DJ204" s="2918"/>
      <c r="DK204" s="473"/>
      <c r="DL204" s="473"/>
      <c r="DM204" s="1288"/>
      <c r="DN204" s="473"/>
      <c r="DO204" s="473"/>
      <c r="DP204" s="473"/>
      <c r="DQ204" s="2918"/>
      <c r="DR204" s="473"/>
      <c r="DS204" s="473"/>
      <c r="DT204" s="473"/>
      <c r="DU204" s="1288"/>
      <c r="DV204" s="473"/>
      <c r="DW204" s="1612"/>
      <c r="DX204" s="1612"/>
      <c r="DY204" s="1612"/>
      <c r="DZ204" s="523"/>
      <c r="EA204" s="3011">
        <v>0</v>
      </c>
      <c r="EB204" s="247"/>
      <c r="EC204" s="247"/>
      <c r="ED204" s="247"/>
      <c r="EE204" s="247"/>
      <c r="EF204" s="247"/>
      <c r="EG204" s="247"/>
      <c r="EH204" s="247"/>
      <c r="EI204" s="247"/>
      <c r="EJ204" s="247"/>
      <c r="EK204" s="247"/>
      <c r="EL204" s="247"/>
      <c r="EM204" s="247"/>
      <c r="EN204" s="247"/>
      <c r="EO204" s="247"/>
      <c r="EP204" s="247"/>
      <c r="EQ204" s="247"/>
      <c r="ER204" s="247"/>
      <c r="ES204" s="247"/>
      <c r="ET204" s="247"/>
      <c r="EU204" s="247"/>
      <c r="EV204" s="247"/>
      <c r="EW204" s="247"/>
      <c r="EX204" s="247"/>
      <c r="EY204" s="247"/>
      <c r="EZ204" s="247"/>
      <c r="FA204" s="247"/>
      <c r="FB204" s="247"/>
      <c r="FC204" s="247"/>
      <c r="FD204" s="247"/>
      <c r="FE204" s="247"/>
      <c r="FF204" s="247"/>
      <c r="FG204" s="247"/>
      <c r="FH204" s="247"/>
      <c r="FI204" s="247"/>
      <c r="FJ204" s="247"/>
      <c r="FK204" s="247"/>
    </row>
    <row r="205" spans="1:167" ht="15.6" customHeight="1">
      <c r="A205" s="1799" t="s">
        <v>1403</v>
      </c>
      <c r="B205" s="171"/>
      <c r="C205" s="171"/>
      <c r="D205" s="247">
        <v>374</v>
      </c>
      <c r="E205" s="1287" t="s">
        <v>5346</v>
      </c>
      <c r="F205" s="473"/>
      <c r="G205" s="473"/>
      <c r="H205" s="1288"/>
      <c r="I205" s="502">
        <v>4640520.2051999997</v>
      </c>
      <c r="J205" s="477">
        <v>756500</v>
      </c>
      <c r="K205" s="477">
        <v>21000</v>
      </c>
      <c r="L205" s="477">
        <v>0</v>
      </c>
      <c r="M205" s="477">
        <v>285240</v>
      </c>
      <c r="N205" s="523">
        <v>-258300</v>
      </c>
      <c r="O205" s="1612">
        <v>5444960.2051999997</v>
      </c>
      <c r="P205" s="2990"/>
      <c r="S205" s="1287" t="s">
        <v>5346</v>
      </c>
      <c r="T205" s="473"/>
      <c r="U205" s="473"/>
      <c r="V205" s="473"/>
      <c r="W205" s="2945" t="s">
        <v>1239</v>
      </c>
      <c r="X205" s="477" t="s">
        <v>5767</v>
      </c>
      <c r="Y205" s="3013"/>
      <c r="Z205" s="3014"/>
      <c r="AA205" s="3015"/>
      <c r="AB205" s="3040"/>
      <c r="AC205" s="3016"/>
      <c r="AD205" s="3014"/>
      <c r="AE205" s="3016"/>
      <c r="AF205" s="3016"/>
      <c r="AG205" s="3102">
        <v>0.5</v>
      </c>
      <c r="AH205" s="3102">
        <v>0.45</v>
      </c>
      <c r="AI205" s="3102">
        <v>0.05</v>
      </c>
      <c r="AJ205" s="3015"/>
      <c r="AK205" s="3013"/>
      <c r="AL205" s="3014"/>
      <c r="AM205" s="3016"/>
      <c r="AN205" s="3018"/>
      <c r="AO205" s="3015"/>
      <c r="AP205" s="3015"/>
      <c r="AQ205" s="3015"/>
      <c r="AR205" s="3015"/>
      <c r="AS205" s="3019"/>
      <c r="AT205" s="3020"/>
      <c r="AU205" s="3021"/>
      <c r="AV205" s="3021"/>
      <c r="AW205" s="3010">
        <v>1</v>
      </c>
      <c r="AX205" s="3011">
        <v>0</v>
      </c>
      <c r="AY205" s="5"/>
      <c r="AZ205" s="2918"/>
      <c r="BA205" s="473">
        <v>0</v>
      </c>
      <c r="BB205" s="473"/>
      <c r="BC205" s="473"/>
      <c r="BD205" s="2918">
        <v>0</v>
      </c>
      <c r="BE205" s="473">
        <v>0</v>
      </c>
      <c r="BF205" s="473">
        <v>0</v>
      </c>
      <c r="BG205" s="2918">
        <v>0</v>
      </c>
      <c r="BH205" s="1288">
        <v>0</v>
      </c>
      <c r="BI205" s="473">
        <v>0</v>
      </c>
      <c r="BJ205" s="1288">
        <v>0</v>
      </c>
      <c r="BK205" s="3012">
        <v>0</v>
      </c>
      <c r="BL205" s="2918">
        <v>2722480.1025999999</v>
      </c>
      <c r="BM205" s="473">
        <v>2450232.09234</v>
      </c>
      <c r="BN205" s="473">
        <v>272248.01026000001</v>
      </c>
      <c r="BO205" s="1288">
        <v>0</v>
      </c>
      <c r="BP205" s="473">
        <v>0</v>
      </c>
      <c r="BQ205" s="473">
        <v>0</v>
      </c>
      <c r="BR205" s="473">
        <v>0</v>
      </c>
      <c r="BS205" s="2918">
        <v>0</v>
      </c>
      <c r="BT205" s="473">
        <v>0</v>
      </c>
      <c r="BU205" s="473">
        <v>0</v>
      </c>
      <c r="BV205" s="473">
        <v>0</v>
      </c>
      <c r="BW205" s="1288">
        <v>0</v>
      </c>
      <c r="BX205" s="473">
        <v>0</v>
      </c>
      <c r="BY205" s="1612">
        <v>0</v>
      </c>
      <c r="BZ205" s="473">
        <v>0</v>
      </c>
      <c r="CA205" s="1612">
        <v>0</v>
      </c>
      <c r="CB205" s="523">
        <v>5444960.2051999997</v>
      </c>
      <c r="CC205" s="523">
        <v>5444960.2051999997</v>
      </c>
      <c r="CD205" s="3011">
        <v>0</v>
      </c>
      <c r="CE205" s="5"/>
      <c r="CF205" s="2918"/>
      <c r="CG205" s="473">
        <v>0</v>
      </c>
      <c r="CH205" s="473"/>
      <c r="CI205" s="1288"/>
      <c r="CJ205" s="1612">
        <v>0</v>
      </c>
      <c r="CK205" s="1612">
        <v>0</v>
      </c>
      <c r="CL205" s="2918">
        <v>5444960.2051999997</v>
      </c>
      <c r="CM205" s="1288">
        <v>0</v>
      </c>
      <c r="CN205" s="1612">
        <v>0</v>
      </c>
      <c r="CO205" s="1612">
        <v>0</v>
      </c>
      <c r="CP205" s="1612">
        <v>0</v>
      </c>
      <c r="CQ205" s="1612">
        <v>0</v>
      </c>
      <c r="CR205" s="1612">
        <v>0</v>
      </c>
      <c r="CS205" s="1612">
        <v>0</v>
      </c>
      <c r="CT205" s="1192">
        <v>5444960.2051999997</v>
      </c>
      <c r="CU205" s="3011">
        <v>0</v>
      </c>
      <c r="CV205" s="5"/>
      <c r="CW205" s="5"/>
      <c r="CX205" s="1287" t="s">
        <v>5346</v>
      </c>
      <c r="CY205" s="473"/>
      <c r="CZ205" s="473"/>
      <c r="DA205" s="473"/>
      <c r="DB205" s="2918">
        <v>0</v>
      </c>
      <c r="DC205" s="473">
        <v>0</v>
      </c>
      <c r="DD205" s="473">
        <v>0</v>
      </c>
      <c r="DE205" s="2918">
        <v>0</v>
      </c>
      <c r="DF205" s="1288">
        <v>0</v>
      </c>
      <c r="DG205" s="473">
        <v>0</v>
      </c>
      <c r="DH205" s="1288">
        <v>0</v>
      </c>
      <c r="DI205" s="3012">
        <v>0</v>
      </c>
      <c r="DJ205" s="2918">
        <v>2320260.1025999999</v>
      </c>
      <c r="DK205" s="473">
        <v>2088234.09234</v>
      </c>
      <c r="DL205" s="473">
        <v>232026.01026000001</v>
      </c>
      <c r="DM205" s="1288">
        <v>0</v>
      </c>
      <c r="DN205" s="473">
        <v>0</v>
      </c>
      <c r="DO205" s="473">
        <v>0</v>
      </c>
      <c r="DP205" s="473">
        <v>0</v>
      </c>
      <c r="DQ205" s="2918">
        <v>0</v>
      </c>
      <c r="DR205" s="473">
        <v>0</v>
      </c>
      <c r="DS205" s="473">
        <v>0</v>
      </c>
      <c r="DT205" s="473">
        <v>0</v>
      </c>
      <c r="DU205" s="1288">
        <v>0</v>
      </c>
      <c r="DV205" s="473">
        <v>0</v>
      </c>
      <c r="DW205" s="1612">
        <v>0</v>
      </c>
      <c r="DX205" s="1612">
        <v>0</v>
      </c>
      <c r="DY205" s="1612">
        <v>0</v>
      </c>
      <c r="DZ205" s="523">
        <v>4640520.2051999997</v>
      </c>
      <c r="EA205" s="3011">
        <v>0</v>
      </c>
      <c r="EB205" s="247"/>
      <c r="EC205" s="247"/>
      <c r="ED205" s="247"/>
      <c r="EE205" s="247"/>
      <c r="EF205" s="247"/>
      <c r="EG205" s="247"/>
      <c r="EH205" s="247"/>
      <c r="EI205" s="247"/>
      <c r="EJ205" s="247"/>
      <c r="EK205" s="247"/>
      <c r="EL205" s="247"/>
      <c r="EM205" s="247"/>
      <c r="EN205" s="247"/>
      <c r="EO205" s="247"/>
      <c r="EP205" s="247"/>
      <c r="EQ205" s="247"/>
      <c r="ER205" s="247"/>
      <c r="ES205" s="247"/>
      <c r="ET205" s="247"/>
      <c r="EU205" s="247"/>
      <c r="EV205" s="247"/>
      <c r="EW205" s="247"/>
      <c r="EX205" s="247"/>
      <c r="EY205" s="247"/>
      <c r="EZ205" s="247"/>
      <c r="FA205" s="247"/>
      <c r="FB205" s="247"/>
      <c r="FC205" s="247"/>
      <c r="FD205" s="247"/>
      <c r="FE205" s="247"/>
      <c r="FF205" s="247"/>
      <c r="FG205" s="247"/>
      <c r="FH205" s="247"/>
      <c r="FI205" s="247"/>
      <c r="FJ205" s="247"/>
      <c r="FK205" s="247"/>
    </row>
    <row r="206" spans="1:167" ht="15.6" customHeight="1">
      <c r="A206" s="1799" t="s">
        <v>5746</v>
      </c>
      <c r="B206" s="171"/>
      <c r="C206" s="171"/>
      <c r="E206" s="2918"/>
      <c r="F206" s="473"/>
      <c r="G206" s="473"/>
      <c r="H206" s="1288"/>
      <c r="I206" s="2918"/>
      <c r="J206" s="473"/>
      <c r="K206" s="473"/>
      <c r="L206" s="473"/>
      <c r="M206" s="473"/>
      <c r="N206" s="1288"/>
      <c r="O206" s="1612"/>
      <c r="P206" s="2990"/>
      <c r="S206" s="1287">
        <v>0</v>
      </c>
      <c r="T206" s="473"/>
      <c r="U206" s="473"/>
      <c r="V206" s="473"/>
      <c r="W206" s="2945"/>
      <c r="X206" s="477"/>
      <c r="Y206" s="3013"/>
      <c r="Z206" s="3014"/>
      <c r="AA206" s="3015"/>
      <c r="AB206" s="3040"/>
      <c r="AC206" s="3016"/>
      <c r="AD206" s="3014"/>
      <c r="AE206" s="3016"/>
      <c r="AF206" s="3016"/>
      <c r="AG206" s="3017"/>
      <c r="AH206" s="3014"/>
      <c r="AI206" s="3014"/>
      <c r="AJ206" s="3015"/>
      <c r="AK206" s="3013"/>
      <c r="AL206" s="3014"/>
      <c r="AM206" s="3016"/>
      <c r="AN206" s="3018"/>
      <c r="AO206" s="3015"/>
      <c r="AP206" s="3015"/>
      <c r="AQ206" s="3015"/>
      <c r="AR206" s="3015"/>
      <c r="AS206" s="3019"/>
      <c r="AT206" s="3020"/>
      <c r="AU206" s="3021"/>
      <c r="AV206" s="3021"/>
      <c r="AW206" s="3010">
        <v>0</v>
      </c>
      <c r="AX206" s="3011">
        <v>0</v>
      </c>
      <c r="AY206" s="5"/>
      <c r="AZ206" s="2918"/>
      <c r="BA206" s="473">
        <v>0</v>
      </c>
      <c r="BB206" s="473"/>
      <c r="BC206" s="473"/>
      <c r="BD206" s="2918">
        <v>0</v>
      </c>
      <c r="BE206" s="473">
        <v>0</v>
      </c>
      <c r="BF206" s="473">
        <v>0</v>
      </c>
      <c r="BG206" s="2918">
        <v>0</v>
      </c>
      <c r="BH206" s="1288">
        <v>0</v>
      </c>
      <c r="BI206" s="473">
        <v>0</v>
      </c>
      <c r="BJ206" s="1288">
        <v>0</v>
      </c>
      <c r="BK206" s="3012">
        <v>0</v>
      </c>
      <c r="BL206" s="2918">
        <v>0</v>
      </c>
      <c r="BM206" s="473">
        <v>0</v>
      </c>
      <c r="BN206" s="473">
        <v>0</v>
      </c>
      <c r="BO206" s="1288">
        <v>0</v>
      </c>
      <c r="BP206" s="473">
        <v>0</v>
      </c>
      <c r="BQ206" s="473">
        <v>0</v>
      </c>
      <c r="BR206" s="473">
        <v>0</v>
      </c>
      <c r="BS206" s="2918">
        <v>0</v>
      </c>
      <c r="BT206" s="473">
        <v>0</v>
      </c>
      <c r="BU206" s="473">
        <v>0</v>
      </c>
      <c r="BV206" s="473">
        <v>0</v>
      </c>
      <c r="BW206" s="1288">
        <v>0</v>
      </c>
      <c r="BX206" s="473">
        <v>0</v>
      </c>
      <c r="BY206" s="1612">
        <v>0</v>
      </c>
      <c r="BZ206" s="473">
        <v>0</v>
      </c>
      <c r="CA206" s="1612">
        <v>0</v>
      </c>
      <c r="CB206" s="523">
        <v>0</v>
      </c>
      <c r="CC206" s="523">
        <v>0</v>
      </c>
      <c r="CD206" s="3011">
        <v>0</v>
      </c>
      <c r="CE206" s="5"/>
      <c r="CF206" s="2918"/>
      <c r="CG206" s="473">
        <v>0</v>
      </c>
      <c r="CH206" s="473"/>
      <c r="CI206" s="1288"/>
      <c r="CJ206" s="1612">
        <v>0</v>
      </c>
      <c r="CK206" s="1612">
        <v>0</v>
      </c>
      <c r="CL206" s="2918">
        <v>0</v>
      </c>
      <c r="CM206" s="1288">
        <v>0</v>
      </c>
      <c r="CN206" s="1612">
        <v>0</v>
      </c>
      <c r="CO206" s="1612">
        <v>0</v>
      </c>
      <c r="CP206" s="1612">
        <v>0</v>
      </c>
      <c r="CQ206" s="1612">
        <v>0</v>
      </c>
      <c r="CR206" s="1612">
        <v>0</v>
      </c>
      <c r="CS206" s="1612">
        <v>0</v>
      </c>
      <c r="CT206" s="1192">
        <v>0</v>
      </c>
      <c r="CU206" s="3011">
        <v>0</v>
      </c>
      <c r="CV206" s="5"/>
      <c r="CW206" s="5"/>
      <c r="CX206" s="2918"/>
      <c r="CY206" s="473">
        <v>0</v>
      </c>
      <c r="CZ206" s="473"/>
      <c r="DA206" s="473"/>
      <c r="DB206" s="2918">
        <v>0</v>
      </c>
      <c r="DC206" s="473">
        <v>0</v>
      </c>
      <c r="DD206" s="473">
        <v>0</v>
      </c>
      <c r="DE206" s="2918">
        <v>0</v>
      </c>
      <c r="DF206" s="1288">
        <v>0</v>
      </c>
      <c r="DG206" s="473">
        <v>0</v>
      </c>
      <c r="DH206" s="1288">
        <v>0</v>
      </c>
      <c r="DI206" s="3012">
        <v>0</v>
      </c>
      <c r="DJ206" s="2918">
        <v>0</v>
      </c>
      <c r="DK206" s="473">
        <v>0</v>
      </c>
      <c r="DL206" s="473">
        <v>0</v>
      </c>
      <c r="DM206" s="1288">
        <v>0</v>
      </c>
      <c r="DN206" s="473">
        <v>0</v>
      </c>
      <c r="DO206" s="473">
        <v>0</v>
      </c>
      <c r="DP206" s="473">
        <v>0</v>
      </c>
      <c r="DQ206" s="2918">
        <v>0</v>
      </c>
      <c r="DR206" s="473">
        <v>0</v>
      </c>
      <c r="DS206" s="473">
        <v>0</v>
      </c>
      <c r="DT206" s="473">
        <v>0</v>
      </c>
      <c r="DU206" s="1288">
        <v>0</v>
      </c>
      <c r="DV206" s="473">
        <v>0</v>
      </c>
      <c r="DW206" s="1612">
        <v>0</v>
      </c>
      <c r="DX206" s="1612">
        <v>0</v>
      </c>
      <c r="DY206" s="1612">
        <v>0</v>
      </c>
      <c r="DZ206" s="523">
        <v>0</v>
      </c>
      <c r="EA206" s="3011">
        <v>0</v>
      </c>
      <c r="EB206" s="247"/>
      <c r="EC206" s="247"/>
      <c r="ED206" s="247"/>
      <c r="EE206" s="247"/>
      <c r="EF206" s="247"/>
      <c r="EG206" s="247"/>
      <c r="EH206" s="247"/>
      <c r="EI206" s="247"/>
      <c r="EJ206" s="247"/>
      <c r="EK206" s="247"/>
      <c r="EL206" s="247"/>
      <c r="EM206" s="247"/>
      <c r="EN206" s="247"/>
      <c r="EO206" s="247"/>
      <c r="EP206" s="247"/>
      <c r="EQ206" s="247"/>
      <c r="ER206" s="247"/>
      <c r="ES206" s="247"/>
      <c r="ET206" s="247"/>
      <c r="EU206" s="247"/>
      <c r="EV206" s="247"/>
      <c r="EW206" s="247"/>
      <c r="EX206" s="247"/>
      <c r="EY206" s="247"/>
      <c r="EZ206" s="247"/>
      <c r="FA206" s="247"/>
      <c r="FB206" s="247"/>
      <c r="FC206" s="247"/>
      <c r="FD206" s="247"/>
      <c r="FE206" s="247"/>
      <c r="FF206" s="247"/>
      <c r="FG206" s="247"/>
      <c r="FH206" s="247"/>
      <c r="FI206" s="247"/>
      <c r="FJ206" s="247"/>
      <c r="FK206" s="247"/>
    </row>
    <row r="207" spans="1:167" ht="15.6" customHeight="1">
      <c r="A207" s="1799" t="s">
        <v>5746</v>
      </c>
      <c r="B207" s="171"/>
      <c r="C207" s="171"/>
      <c r="E207" s="2918"/>
      <c r="F207" s="473"/>
      <c r="G207" s="473"/>
      <c r="H207" s="1288"/>
      <c r="I207" s="2918"/>
      <c r="J207" s="473"/>
      <c r="K207" s="473"/>
      <c r="L207" s="473"/>
      <c r="M207" s="473"/>
      <c r="N207" s="1288"/>
      <c r="O207" s="1612"/>
      <c r="P207" s="2990"/>
      <c r="S207" s="1287">
        <v>0</v>
      </c>
      <c r="T207" s="473"/>
      <c r="U207" s="473"/>
      <c r="V207" s="473"/>
      <c r="W207" s="2945"/>
      <c r="X207" s="477"/>
      <c r="Y207" s="3013"/>
      <c r="Z207" s="3014"/>
      <c r="AA207" s="3015"/>
      <c r="AB207" s="3040"/>
      <c r="AC207" s="3016"/>
      <c r="AD207" s="3014"/>
      <c r="AE207" s="3016"/>
      <c r="AF207" s="3016"/>
      <c r="AG207" s="3017"/>
      <c r="AH207" s="3014"/>
      <c r="AI207" s="3014"/>
      <c r="AJ207" s="3015"/>
      <c r="AK207" s="3013"/>
      <c r="AL207" s="3014"/>
      <c r="AM207" s="3016"/>
      <c r="AN207" s="3018"/>
      <c r="AO207" s="3015"/>
      <c r="AP207" s="3015"/>
      <c r="AQ207" s="3015"/>
      <c r="AR207" s="3015"/>
      <c r="AS207" s="3019"/>
      <c r="AT207" s="3020"/>
      <c r="AU207" s="3021"/>
      <c r="AV207" s="3021"/>
      <c r="AW207" s="3010">
        <v>0</v>
      </c>
      <c r="AX207" s="3011">
        <v>0</v>
      </c>
      <c r="AY207" s="5"/>
      <c r="AZ207" s="2918"/>
      <c r="BA207" s="473">
        <v>0</v>
      </c>
      <c r="BB207" s="473"/>
      <c r="BC207" s="473"/>
      <c r="BD207" s="2918">
        <v>0</v>
      </c>
      <c r="BE207" s="473">
        <v>0</v>
      </c>
      <c r="BF207" s="473">
        <v>0</v>
      </c>
      <c r="BG207" s="2918">
        <v>0</v>
      </c>
      <c r="BH207" s="1288">
        <v>0</v>
      </c>
      <c r="BI207" s="473">
        <v>0</v>
      </c>
      <c r="BJ207" s="1288">
        <v>0</v>
      </c>
      <c r="BK207" s="3012">
        <v>0</v>
      </c>
      <c r="BL207" s="2918">
        <v>0</v>
      </c>
      <c r="BM207" s="473">
        <v>0</v>
      </c>
      <c r="BN207" s="473">
        <v>0</v>
      </c>
      <c r="BO207" s="1288">
        <v>0</v>
      </c>
      <c r="BP207" s="473">
        <v>0</v>
      </c>
      <c r="BQ207" s="473">
        <v>0</v>
      </c>
      <c r="BR207" s="473">
        <v>0</v>
      </c>
      <c r="BS207" s="2918">
        <v>0</v>
      </c>
      <c r="BT207" s="473">
        <v>0</v>
      </c>
      <c r="BU207" s="473">
        <v>0</v>
      </c>
      <c r="BV207" s="473">
        <v>0</v>
      </c>
      <c r="BW207" s="1288">
        <v>0</v>
      </c>
      <c r="BX207" s="473">
        <v>0</v>
      </c>
      <c r="BY207" s="1612">
        <v>0</v>
      </c>
      <c r="BZ207" s="473">
        <v>0</v>
      </c>
      <c r="CA207" s="1612">
        <v>0</v>
      </c>
      <c r="CB207" s="523">
        <v>0</v>
      </c>
      <c r="CC207" s="523">
        <v>0</v>
      </c>
      <c r="CD207" s="3011">
        <v>0</v>
      </c>
      <c r="CE207" s="5"/>
      <c r="CF207" s="2918"/>
      <c r="CG207" s="473">
        <v>0</v>
      </c>
      <c r="CH207" s="473"/>
      <c r="CI207" s="1288"/>
      <c r="CJ207" s="1612">
        <v>0</v>
      </c>
      <c r="CK207" s="1612">
        <v>0</v>
      </c>
      <c r="CL207" s="2918">
        <v>0</v>
      </c>
      <c r="CM207" s="1288">
        <v>0</v>
      </c>
      <c r="CN207" s="1612">
        <v>0</v>
      </c>
      <c r="CO207" s="1612">
        <v>0</v>
      </c>
      <c r="CP207" s="1612">
        <v>0</v>
      </c>
      <c r="CQ207" s="1612">
        <v>0</v>
      </c>
      <c r="CR207" s="1612">
        <v>0</v>
      </c>
      <c r="CS207" s="1612">
        <v>0</v>
      </c>
      <c r="CT207" s="1192">
        <v>0</v>
      </c>
      <c r="CU207" s="3011">
        <v>0</v>
      </c>
      <c r="CV207" s="5"/>
      <c r="CW207" s="5"/>
      <c r="CX207" s="2918"/>
      <c r="CY207" s="473">
        <v>0</v>
      </c>
      <c r="CZ207" s="473"/>
      <c r="DA207" s="473"/>
      <c r="DB207" s="2918">
        <v>0</v>
      </c>
      <c r="DC207" s="473">
        <v>0</v>
      </c>
      <c r="DD207" s="473">
        <v>0</v>
      </c>
      <c r="DE207" s="2918">
        <v>0</v>
      </c>
      <c r="DF207" s="1288">
        <v>0</v>
      </c>
      <c r="DG207" s="473">
        <v>0</v>
      </c>
      <c r="DH207" s="1288">
        <v>0</v>
      </c>
      <c r="DI207" s="3012">
        <v>0</v>
      </c>
      <c r="DJ207" s="2918">
        <v>0</v>
      </c>
      <c r="DK207" s="473">
        <v>0</v>
      </c>
      <c r="DL207" s="473">
        <v>0</v>
      </c>
      <c r="DM207" s="1288">
        <v>0</v>
      </c>
      <c r="DN207" s="473">
        <v>0</v>
      </c>
      <c r="DO207" s="473">
        <v>0</v>
      </c>
      <c r="DP207" s="473">
        <v>0</v>
      </c>
      <c r="DQ207" s="2918">
        <v>0</v>
      </c>
      <c r="DR207" s="473">
        <v>0</v>
      </c>
      <c r="DS207" s="473">
        <v>0</v>
      </c>
      <c r="DT207" s="473">
        <v>0</v>
      </c>
      <c r="DU207" s="1288">
        <v>0</v>
      </c>
      <c r="DV207" s="473">
        <v>0</v>
      </c>
      <c r="DW207" s="1612">
        <v>0</v>
      </c>
      <c r="DX207" s="1612">
        <v>0</v>
      </c>
      <c r="DY207" s="1612">
        <v>0</v>
      </c>
      <c r="DZ207" s="523">
        <v>0</v>
      </c>
      <c r="EA207" s="3011">
        <v>0</v>
      </c>
      <c r="EB207" s="247"/>
      <c r="EC207" s="247"/>
      <c r="ED207" s="247"/>
      <c r="EE207" s="247"/>
      <c r="EF207" s="247"/>
      <c r="EG207" s="247"/>
      <c r="EH207" s="247"/>
      <c r="EI207" s="247"/>
      <c r="EJ207" s="247"/>
      <c r="EK207" s="247"/>
      <c r="EL207" s="247"/>
      <c r="EM207" s="247"/>
      <c r="EN207" s="247"/>
      <c r="EO207" s="247"/>
      <c r="EP207" s="247"/>
      <c r="EQ207" s="247"/>
      <c r="ER207" s="247"/>
      <c r="ES207" s="247"/>
      <c r="ET207" s="247"/>
      <c r="EU207" s="247"/>
      <c r="EV207" s="247"/>
      <c r="EW207" s="247"/>
      <c r="EX207" s="247"/>
      <c r="EY207" s="247"/>
      <c r="EZ207" s="247"/>
      <c r="FA207" s="247"/>
      <c r="FB207" s="247"/>
      <c r="FC207" s="247"/>
      <c r="FD207" s="247"/>
      <c r="FE207" s="247"/>
      <c r="FF207" s="247"/>
      <c r="FG207" s="247"/>
      <c r="FH207" s="247"/>
      <c r="FI207" s="247"/>
      <c r="FJ207" s="247"/>
      <c r="FK207" s="247"/>
    </row>
    <row r="208" spans="1:167" ht="15.6" customHeight="1">
      <c r="A208" s="1799" t="s">
        <v>5746</v>
      </c>
      <c r="B208" s="171"/>
      <c r="C208" s="171"/>
      <c r="E208" s="2918"/>
      <c r="F208" s="473"/>
      <c r="G208" s="473"/>
      <c r="H208" s="1288"/>
      <c r="I208" s="2918"/>
      <c r="J208" s="473"/>
      <c r="K208" s="473"/>
      <c r="L208" s="473"/>
      <c r="M208" s="473"/>
      <c r="N208" s="1288"/>
      <c r="O208" s="1612"/>
      <c r="P208" s="2990"/>
      <c r="S208" s="1287">
        <v>0</v>
      </c>
      <c r="T208" s="473"/>
      <c r="U208" s="473"/>
      <c r="V208" s="473"/>
      <c r="W208" s="2945"/>
      <c r="X208" s="477"/>
      <c r="Y208" s="3013"/>
      <c r="Z208" s="3014"/>
      <c r="AA208" s="3015"/>
      <c r="AB208" s="3040"/>
      <c r="AC208" s="3016"/>
      <c r="AD208" s="3014"/>
      <c r="AE208" s="3016"/>
      <c r="AF208" s="3016"/>
      <c r="AG208" s="3017"/>
      <c r="AH208" s="3014"/>
      <c r="AI208" s="3014"/>
      <c r="AJ208" s="3015"/>
      <c r="AK208" s="3013"/>
      <c r="AL208" s="3014"/>
      <c r="AM208" s="3016"/>
      <c r="AN208" s="3018"/>
      <c r="AO208" s="3015"/>
      <c r="AP208" s="3015"/>
      <c r="AQ208" s="3015"/>
      <c r="AR208" s="3015"/>
      <c r="AS208" s="3019"/>
      <c r="AT208" s="3020"/>
      <c r="AU208" s="3021"/>
      <c r="AV208" s="3021"/>
      <c r="AW208" s="3010">
        <v>0</v>
      </c>
      <c r="AX208" s="3011">
        <v>0</v>
      </c>
      <c r="AY208" s="5"/>
      <c r="AZ208" s="2918"/>
      <c r="BA208" s="473">
        <v>0</v>
      </c>
      <c r="BB208" s="473"/>
      <c r="BC208" s="473"/>
      <c r="BD208" s="2918">
        <v>0</v>
      </c>
      <c r="BE208" s="473">
        <v>0</v>
      </c>
      <c r="BF208" s="473">
        <v>0</v>
      </c>
      <c r="BG208" s="2918">
        <v>0</v>
      </c>
      <c r="BH208" s="1288">
        <v>0</v>
      </c>
      <c r="BI208" s="473">
        <v>0</v>
      </c>
      <c r="BJ208" s="1288">
        <v>0</v>
      </c>
      <c r="BK208" s="3012">
        <v>0</v>
      </c>
      <c r="BL208" s="2918">
        <v>0</v>
      </c>
      <c r="BM208" s="473">
        <v>0</v>
      </c>
      <c r="BN208" s="473">
        <v>0</v>
      </c>
      <c r="BO208" s="1288">
        <v>0</v>
      </c>
      <c r="BP208" s="473">
        <v>0</v>
      </c>
      <c r="BQ208" s="473">
        <v>0</v>
      </c>
      <c r="BR208" s="473">
        <v>0</v>
      </c>
      <c r="BS208" s="2918">
        <v>0</v>
      </c>
      <c r="BT208" s="473">
        <v>0</v>
      </c>
      <c r="BU208" s="473">
        <v>0</v>
      </c>
      <c r="BV208" s="473">
        <v>0</v>
      </c>
      <c r="BW208" s="1288">
        <v>0</v>
      </c>
      <c r="BX208" s="473">
        <v>0</v>
      </c>
      <c r="BY208" s="1612">
        <v>0</v>
      </c>
      <c r="BZ208" s="473">
        <v>0</v>
      </c>
      <c r="CA208" s="1612">
        <v>0</v>
      </c>
      <c r="CB208" s="523">
        <v>0</v>
      </c>
      <c r="CC208" s="523">
        <v>0</v>
      </c>
      <c r="CD208" s="3011">
        <v>0</v>
      </c>
      <c r="CE208" s="5"/>
      <c r="CF208" s="2918"/>
      <c r="CG208" s="473">
        <v>0</v>
      </c>
      <c r="CH208" s="473"/>
      <c r="CI208" s="1288"/>
      <c r="CJ208" s="1612">
        <v>0</v>
      </c>
      <c r="CK208" s="1612">
        <v>0</v>
      </c>
      <c r="CL208" s="2918">
        <v>0</v>
      </c>
      <c r="CM208" s="1288">
        <v>0</v>
      </c>
      <c r="CN208" s="1612">
        <v>0</v>
      </c>
      <c r="CO208" s="1612">
        <v>0</v>
      </c>
      <c r="CP208" s="1612">
        <v>0</v>
      </c>
      <c r="CQ208" s="1612">
        <v>0</v>
      </c>
      <c r="CR208" s="1612">
        <v>0</v>
      </c>
      <c r="CS208" s="1612">
        <v>0</v>
      </c>
      <c r="CT208" s="1192">
        <v>0</v>
      </c>
      <c r="CU208" s="3011">
        <v>0</v>
      </c>
      <c r="CV208" s="5"/>
      <c r="CW208" s="5"/>
      <c r="CX208" s="2918"/>
      <c r="CY208" s="473">
        <v>0</v>
      </c>
      <c r="CZ208" s="473"/>
      <c r="DA208" s="473"/>
      <c r="DB208" s="2918">
        <v>0</v>
      </c>
      <c r="DC208" s="473">
        <v>0</v>
      </c>
      <c r="DD208" s="473">
        <v>0</v>
      </c>
      <c r="DE208" s="2918">
        <v>0</v>
      </c>
      <c r="DF208" s="1288">
        <v>0</v>
      </c>
      <c r="DG208" s="473">
        <v>0</v>
      </c>
      <c r="DH208" s="1288">
        <v>0</v>
      </c>
      <c r="DI208" s="3012">
        <v>0</v>
      </c>
      <c r="DJ208" s="2918">
        <v>0</v>
      </c>
      <c r="DK208" s="473">
        <v>0</v>
      </c>
      <c r="DL208" s="473">
        <v>0</v>
      </c>
      <c r="DM208" s="1288">
        <v>0</v>
      </c>
      <c r="DN208" s="473">
        <v>0</v>
      </c>
      <c r="DO208" s="473">
        <v>0</v>
      </c>
      <c r="DP208" s="473">
        <v>0</v>
      </c>
      <c r="DQ208" s="2918">
        <v>0</v>
      </c>
      <c r="DR208" s="473">
        <v>0</v>
      </c>
      <c r="DS208" s="473">
        <v>0</v>
      </c>
      <c r="DT208" s="473">
        <v>0</v>
      </c>
      <c r="DU208" s="1288">
        <v>0</v>
      </c>
      <c r="DV208" s="473">
        <v>0</v>
      </c>
      <c r="DW208" s="1612">
        <v>0</v>
      </c>
      <c r="DX208" s="1612">
        <v>0</v>
      </c>
      <c r="DY208" s="1612">
        <v>0</v>
      </c>
      <c r="DZ208" s="523">
        <v>0</v>
      </c>
      <c r="EA208" s="3011">
        <v>0</v>
      </c>
      <c r="EB208" s="247"/>
      <c r="EC208" s="247"/>
      <c r="ED208" s="247"/>
      <c r="EE208" s="247"/>
      <c r="EF208" s="247"/>
      <c r="EG208" s="247"/>
      <c r="EH208" s="247"/>
      <c r="EI208" s="247"/>
      <c r="EJ208" s="247"/>
      <c r="EK208" s="247"/>
      <c r="EL208" s="247"/>
      <c r="EM208" s="247"/>
      <c r="EN208" s="247"/>
      <c r="EO208" s="247"/>
      <c r="EP208" s="247"/>
      <c r="EQ208" s="247"/>
      <c r="ER208" s="247"/>
      <c r="ES208" s="247"/>
      <c r="ET208" s="247"/>
      <c r="EU208" s="247"/>
      <c r="EV208" s="247"/>
      <c r="EW208" s="247"/>
      <c r="EX208" s="247"/>
      <c r="EY208" s="247"/>
      <c r="EZ208" s="247"/>
      <c r="FA208" s="247"/>
      <c r="FB208" s="247"/>
      <c r="FC208" s="247"/>
      <c r="FD208" s="247"/>
      <c r="FE208" s="247"/>
      <c r="FF208" s="247"/>
      <c r="FG208" s="247"/>
      <c r="FH208" s="247"/>
      <c r="FI208" s="247"/>
      <c r="FJ208" s="247"/>
      <c r="FK208" s="247"/>
    </row>
    <row r="209" spans="1:167" ht="15.6" customHeight="1">
      <c r="A209" s="1799" t="s">
        <v>5746</v>
      </c>
      <c r="B209" s="171"/>
      <c r="C209" s="171"/>
      <c r="E209" s="2918"/>
      <c r="F209" s="473"/>
      <c r="G209" s="473"/>
      <c r="H209" s="1288"/>
      <c r="I209" s="2918"/>
      <c r="J209" s="473"/>
      <c r="K209" s="473"/>
      <c r="L209" s="473"/>
      <c r="M209" s="473"/>
      <c r="N209" s="1288"/>
      <c r="O209" s="1612"/>
      <c r="P209" s="2990"/>
      <c r="S209" s="1287">
        <v>0</v>
      </c>
      <c r="T209" s="473"/>
      <c r="U209" s="473"/>
      <c r="V209" s="473"/>
      <c r="W209" s="2945"/>
      <c r="X209" s="477"/>
      <c r="Y209" s="3013"/>
      <c r="Z209" s="3014"/>
      <c r="AA209" s="3015"/>
      <c r="AB209" s="3040"/>
      <c r="AC209" s="3016"/>
      <c r="AD209" s="3014"/>
      <c r="AE209" s="3016"/>
      <c r="AF209" s="3016"/>
      <c r="AG209" s="3017"/>
      <c r="AH209" s="3014"/>
      <c r="AI209" s="3014"/>
      <c r="AJ209" s="3015"/>
      <c r="AK209" s="3013"/>
      <c r="AL209" s="3014"/>
      <c r="AM209" s="3016"/>
      <c r="AN209" s="3018"/>
      <c r="AO209" s="3015"/>
      <c r="AP209" s="3015"/>
      <c r="AQ209" s="3015"/>
      <c r="AR209" s="3015"/>
      <c r="AS209" s="3019"/>
      <c r="AT209" s="3020"/>
      <c r="AU209" s="3021"/>
      <c r="AV209" s="3021"/>
      <c r="AW209" s="3010">
        <v>0</v>
      </c>
      <c r="AX209" s="3011">
        <v>0</v>
      </c>
      <c r="AY209" s="5"/>
      <c r="AZ209" s="2918"/>
      <c r="BA209" s="473">
        <v>0</v>
      </c>
      <c r="BB209" s="473"/>
      <c r="BC209" s="473"/>
      <c r="BD209" s="2918">
        <v>0</v>
      </c>
      <c r="BE209" s="473">
        <v>0</v>
      </c>
      <c r="BF209" s="473">
        <v>0</v>
      </c>
      <c r="BG209" s="2918">
        <v>0</v>
      </c>
      <c r="BH209" s="1288">
        <v>0</v>
      </c>
      <c r="BI209" s="473">
        <v>0</v>
      </c>
      <c r="BJ209" s="1288">
        <v>0</v>
      </c>
      <c r="BK209" s="3012">
        <v>0</v>
      </c>
      <c r="BL209" s="2918">
        <v>0</v>
      </c>
      <c r="BM209" s="473">
        <v>0</v>
      </c>
      <c r="BN209" s="473">
        <v>0</v>
      </c>
      <c r="BO209" s="1288">
        <v>0</v>
      </c>
      <c r="BP209" s="473">
        <v>0</v>
      </c>
      <c r="BQ209" s="473">
        <v>0</v>
      </c>
      <c r="BR209" s="473">
        <v>0</v>
      </c>
      <c r="BS209" s="2918">
        <v>0</v>
      </c>
      <c r="BT209" s="473">
        <v>0</v>
      </c>
      <c r="BU209" s="473">
        <v>0</v>
      </c>
      <c r="BV209" s="473">
        <v>0</v>
      </c>
      <c r="BW209" s="1288">
        <v>0</v>
      </c>
      <c r="BX209" s="473">
        <v>0</v>
      </c>
      <c r="BY209" s="1612">
        <v>0</v>
      </c>
      <c r="BZ209" s="473">
        <v>0</v>
      </c>
      <c r="CA209" s="1612">
        <v>0</v>
      </c>
      <c r="CB209" s="523">
        <v>0</v>
      </c>
      <c r="CC209" s="523">
        <v>0</v>
      </c>
      <c r="CD209" s="3011">
        <v>0</v>
      </c>
      <c r="CE209" s="5"/>
      <c r="CF209" s="2918"/>
      <c r="CG209" s="473">
        <v>0</v>
      </c>
      <c r="CH209" s="473"/>
      <c r="CI209" s="1288"/>
      <c r="CJ209" s="1612">
        <v>0</v>
      </c>
      <c r="CK209" s="1612">
        <v>0</v>
      </c>
      <c r="CL209" s="2918">
        <v>0</v>
      </c>
      <c r="CM209" s="1288">
        <v>0</v>
      </c>
      <c r="CN209" s="1612">
        <v>0</v>
      </c>
      <c r="CO209" s="1612">
        <v>0</v>
      </c>
      <c r="CP209" s="1612">
        <v>0</v>
      </c>
      <c r="CQ209" s="1612">
        <v>0</v>
      </c>
      <c r="CR209" s="1612">
        <v>0</v>
      </c>
      <c r="CS209" s="1612">
        <v>0</v>
      </c>
      <c r="CT209" s="1192">
        <v>0</v>
      </c>
      <c r="CU209" s="3011">
        <v>0</v>
      </c>
      <c r="CV209" s="5"/>
      <c r="CW209" s="5"/>
      <c r="CX209" s="2918"/>
      <c r="CY209" s="473">
        <v>0</v>
      </c>
      <c r="CZ209" s="473"/>
      <c r="DA209" s="473"/>
      <c r="DB209" s="2918">
        <v>0</v>
      </c>
      <c r="DC209" s="473">
        <v>0</v>
      </c>
      <c r="DD209" s="473">
        <v>0</v>
      </c>
      <c r="DE209" s="2918">
        <v>0</v>
      </c>
      <c r="DF209" s="1288">
        <v>0</v>
      </c>
      <c r="DG209" s="473">
        <v>0</v>
      </c>
      <c r="DH209" s="1288">
        <v>0</v>
      </c>
      <c r="DI209" s="3012">
        <v>0</v>
      </c>
      <c r="DJ209" s="2918">
        <v>0</v>
      </c>
      <c r="DK209" s="473">
        <v>0</v>
      </c>
      <c r="DL209" s="473">
        <v>0</v>
      </c>
      <c r="DM209" s="1288">
        <v>0</v>
      </c>
      <c r="DN209" s="473">
        <v>0</v>
      </c>
      <c r="DO209" s="473">
        <v>0</v>
      </c>
      <c r="DP209" s="473">
        <v>0</v>
      </c>
      <c r="DQ209" s="2918">
        <v>0</v>
      </c>
      <c r="DR209" s="473">
        <v>0</v>
      </c>
      <c r="DS209" s="473">
        <v>0</v>
      </c>
      <c r="DT209" s="473">
        <v>0</v>
      </c>
      <c r="DU209" s="1288">
        <v>0</v>
      </c>
      <c r="DV209" s="473">
        <v>0</v>
      </c>
      <c r="DW209" s="1612">
        <v>0</v>
      </c>
      <c r="DX209" s="1612">
        <v>0</v>
      </c>
      <c r="DY209" s="1612">
        <v>0</v>
      </c>
      <c r="DZ209" s="523">
        <v>0</v>
      </c>
      <c r="EA209" s="3011">
        <v>0</v>
      </c>
      <c r="EB209" s="247"/>
      <c r="EC209" s="247"/>
      <c r="ED209" s="247"/>
      <c r="EE209" s="247"/>
      <c r="EF209" s="247"/>
      <c r="EG209" s="247"/>
      <c r="EH209" s="247"/>
      <c r="EI209" s="247"/>
      <c r="EJ209" s="247"/>
      <c r="EK209" s="247"/>
      <c r="EL209" s="247"/>
      <c r="EM209" s="247"/>
      <c r="EN209" s="247"/>
      <c r="EO209" s="247"/>
      <c r="EP209" s="247"/>
      <c r="EQ209" s="247"/>
      <c r="ER209" s="247"/>
      <c r="ES209" s="247"/>
      <c r="ET209" s="247"/>
      <c r="EU209" s="247"/>
      <c r="EV209" s="247"/>
      <c r="EW209" s="247"/>
      <c r="EX209" s="247"/>
      <c r="EY209" s="247"/>
      <c r="EZ209" s="247"/>
      <c r="FA209" s="247"/>
      <c r="FB209" s="247"/>
      <c r="FC209" s="247"/>
      <c r="FD209" s="247"/>
      <c r="FE209" s="247"/>
      <c r="FF209" s="247"/>
      <c r="FG209" s="247"/>
      <c r="FH209" s="247"/>
      <c r="FI209" s="247"/>
      <c r="FJ209" s="247"/>
      <c r="FK209" s="247"/>
    </row>
    <row r="210" spans="1:167" ht="15.6" customHeight="1">
      <c r="A210" s="1799" t="s">
        <v>5746</v>
      </c>
      <c r="B210" s="171"/>
      <c r="C210" s="171"/>
      <c r="E210" s="2918"/>
      <c r="F210" s="473"/>
      <c r="G210" s="473"/>
      <c r="H210" s="1288"/>
      <c r="I210" s="2918"/>
      <c r="J210" s="473"/>
      <c r="K210" s="473"/>
      <c r="L210" s="473"/>
      <c r="M210" s="473"/>
      <c r="N210" s="1288"/>
      <c r="O210" s="1612"/>
      <c r="P210" s="2990"/>
      <c r="S210" s="1287">
        <v>0</v>
      </c>
      <c r="T210" s="473">
        <v>0</v>
      </c>
      <c r="U210" s="473"/>
      <c r="V210" s="473"/>
      <c r="W210" s="2945"/>
      <c r="X210" s="477"/>
      <c r="Y210" s="3013"/>
      <c r="Z210" s="3014"/>
      <c r="AA210" s="3015"/>
      <c r="AB210" s="3040"/>
      <c r="AC210" s="3016"/>
      <c r="AD210" s="3014"/>
      <c r="AE210" s="3016"/>
      <c r="AF210" s="3016"/>
      <c r="AG210" s="3017"/>
      <c r="AH210" s="3014"/>
      <c r="AI210" s="3014"/>
      <c r="AJ210" s="3015"/>
      <c r="AK210" s="3013"/>
      <c r="AL210" s="3014"/>
      <c r="AM210" s="3016"/>
      <c r="AN210" s="3018"/>
      <c r="AO210" s="3015"/>
      <c r="AP210" s="3015"/>
      <c r="AQ210" s="3015"/>
      <c r="AR210" s="3015"/>
      <c r="AS210" s="3019"/>
      <c r="AT210" s="3020"/>
      <c r="AU210" s="3021"/>
      <c r="AV210" s="3021"/>
      <c r="AW210" s="3010">
        <v>0</v>
      </c>
      <c r="AX210" s="3011">
        <v>0</v>
      </c>
      <c r="AY210" s="5"/>
      <c r="AZ210" s="2918"/>
      <c r="BA210" s="473">
        <v>0</v>
      </c>
      <c r="BB210" s="473"/>
      <c r="BC210" s="473"/>
      <c r="BD210" s="2918">
        <v>0</v>
      </c>
      <c r="BE210" s="473">
        <v>0</v>
      </c>
      <c r="BF210" s="473">
        <v>0</v>
      </c>
      <c r="BG210" s="2918">
        <v>0</v>
      </c>
      <c r="BH210" s="1288">
        <v>0</v>
      </c>
      <c r="BI210" s="473">
        <v>0</v>
      </c>
      <c r="BJ210" s="1288">
        <v>0</v>
      </c>
      <c r="BK210" s="3012">
        <v>0</v>
      </c>
      <c r="BL210" s="2918">
        <v>0</v>
      </c>
      <c r="BM210" s="473">
        <v>0</v>
      </c>
      <c r="BN210" s="473">
        <v>0</v>
      </c>
      <c r="BO210" s="1288">
        <v>0</v>
      </c>
      <c r="BP210" s="473">
        <v>0</v>
      </c>
      <c r="BQ210" s="473">
        <v>0</v>
      </c>
      <c r="BR210" s="473">
        <v>0</v>
      </c>
      <c r="BS210" s="2918">
        <v>0</v>
      </c>
      <c r="BT210" s="473">
        <v>0</v>
      </c>
      <c r="BU210" s="473">
        <v>0</v>
      </c>
      <c r="BV210" s="473">
        <v>0</v>
      </c>
      <c r="BW210" s="1288">
        <v>0</v>
      </c>
      <c r="BX210" s="473">
        <v>0</v>
      </c>
      <c r="BY210" s="1612">
        <v>0</v>
      </c>
      <c r="BZ210" s="473">
        <v>0</v>
      </c>
      <c r="CA210" s="1612">
        <v>0</v>
      </c>
      <c r="CB210" s="523">
        <v>0</v>
      </c>
      <c r="CC210" s="523">
        <v>0</v>
      </c>
      <c r="CD210" s="3011">
        <v>0</v>
      </c>
      <c r="CE210" s="5"/>
      <c r="CF210" s="2918"/>
      <c r="CG210" s="473">
        <v>0</v>
      </c>
      <c r="CH210" s="473"/>
      <c r="CI210" s="1288"/>
      <c r="CJ210" s="1612">
        <v>0</v>
      </c>
      <c r="CK210" s="1612">
        <v>0</v>
      </c>
      <c r="CL210" s="2918">
        <v>0</v>
      </c>
      <c r="CM210" s="1288">
        <v>0</v>
      </c>
      <c r="CN210" s="1612">
        <v>0</v>
      </c>
      <c r="CO210" s="1612">
        <v>0</v>
      </c>
      <c r="CP210" s="1612">
        <v>0</v>
      </c>
      <c r="CQ210" s="1612">
        <v>0</v>
      </c>
      <c r="CR210" s="1612">
        <v>0</v>
      </c>
      <c r="CS210" s="1612">
        <v>0</v>
      </c>
      <c r="CT210" s="1192">
        <v>0</v>
      </c>
      <c r="CU210" s="3011">
        <v>0</v>
      </c>
      <c r="CV210" s="5"/>
      <c r="CW210" s="5"/>
      <c r="CX210" s="2918"/>
      <c r="CY210" s="473">
        <v>0</v>
      </c>
      <c r="CZ210" s="473"/>
      <c r="DA210" s="473"/>
      <c r="DB210" s="2918">
        <v>0</v>
      </c>
      <c r="DC210" s="473">
        <v>0</v>
      </c>
      <c r="DD210" s="473">
        <v>0</v>
      </c>
      <c r="DE210" s="2918">
        <v>0</v>
      </c>
      <c r="DF210" s="1288">
        <v>0</v>
      </c>
      <c r="DG210" s="473">
        <v>0</v>
      </c>
      <c r="DH210" s="1288">
        <v>0</v>
      </c>
      <c r="DI210" s="3012">
        <v>0</v>
      </c>
      <c r="DJ210" s="2918">
        <v>0</v>
      </c>
      <c r="DK210" s="473">
        <v>0</v>
      </c>
      <c r="DL210" s="473">
        <v>0</v>
      </c>
      <c r="DM210" s="1288">
        <v>0</v>
      </c>
      <c r="DN210" s="473">
        <v>0</v>
      </c>
      <c r="DO210" s="473">
        <v>0</v>
      </c>
      <c r="DP210" s="473">
        <v>0</v>
      </c>
      <c r="DQ210" s="2918">
        <v>0</v>
      </c>
      <c r="DR210" s="473">
        <v>0</v>
      </c>
      <c r="DS210" s="473">
        <v>0</v>
      </c>
      <c r="DT210" s="473">
        <v>0</v>
      </c>
      <c r="DU210" s="1288">
        <v>0</v>
      </c>
      <c r="DV210" s="473">
        <v>0</v>
      </c>
      <c r="DW210" s="1612">
        <v>0</v>
      </c>
      <c r="DX210" s="1612">
        <v>0</v>
      </c>
      <c r="DY210" s="1612">
        <v>0</v>
      </c>
      <c r="DZ210" s="523">
        <v>0</v>
      </c>
      <c r="EA210" s="3011">
        <v>0</v>
      </c>
      <c r="EB210" s="247"/>
      <c r="EC210" s="247"/>
      <c r="ED210" s="247"/>
      <c r="EE210" s="247"/>
      <c r="EF210" s="247"/>
      <c r="EG210" s="247"/>
      <c r="EH210" s="247"/>
      <c r="EI210" s="247"/>
      <c r="EJ210" s="247"/>
      <c r="EK210" s="247"/>
      <c r="EL210" s="247"/>
      <c r="EM210" s="247"/>
      <c r="EN210" s="247"/>
      <c r="EO210" s="247"/>
      <c r="EP210" s="247"/>
      <c r="EQ210" s="247"/>
      <c r="ER210" s="247"/>
      <c r="ES210" s="247"/>
      <c r="ET210" s="247"/>
      <c r="EU210" s="247"/>
      <c r="EV210" s="247"/>
      <c r="EW210" s="247"/>
      <c r="EX210" s="247"/>
      <c r="EY210" s="247"/>
      <c r="EZ210" s="247"/>
      <c r="FA210" s="247"/>
      <c r="FB210" s="247"/>
      <c r="FC210" s="247"/>
      <c r="FD210" s="247"/>
      <c r="FE210" s="247"/>
      <c r="FF210" s="247"/>
      <c r="FG210" s="247"/>
      <c r="FH210" s="247"/>
      <c r="FI210" s="247"/>
      <c r="FJ210" s="247"/>
      <c r="FK210" s="247"/>
    </row>
    <row r="211" spans="1:167" ht="15.6" customHeight="1">
      <c r="A211" s="1799" t="s">
        <v>5746</v>
      </c>
      <c r="B211" s="171"/>
      <c r="C211" s="171"/>
      <c r="E211" s="2918"/>
      <c r="F211" s="473"/>
      <c r="G211" s="473"/>
      <c r="H211" s="1288"/>
      <c r="I211" s="2918"/>
      <c r="J211" s="473"/>
      <c r="K211" s="473"/>
      <c r="L211" s="473"/>
      <c r="M211" s="473"/>
      <c r="N211" s="1288"/>
      <c r="O211" s="1612"/>
      <c r="P211" s="2990"/>
      <c r="S211" s="1287">
        <v>0</v>
      </c>
      <c r="T211" s="473">
        <v>0</v>
      </c>
      <c r="U211" s="473"/>
      <c r="V211" s="473"/>
      <c r="W211" s="2945"/>
      <c r="X211" s="477"/>
      <c r="Y211" s="3013"/>
      <c r="Z211" s="3014"/>
      <c r="AA211" s="3015"/>
      <c r="AB211" s="3040"/>
      <c r="AC211" s="3016"/>
      <c r="AD211" s="3014"/>
      <c r="AE211" s="3016"/>
      <c r="AF211" s="3016"/>
      <c r="AG211" s="3017"/>
      <c r="AH211" s="3014"/>
      <c r="AI211" s="3014"/>
      <c r="AJ211" s="3015"/>
      <c r="AK211" s="3013"/>
      <c r="AL211" s="3014"/>
      <c r="AM211" s="3016"/>
      <c r="AN211" s="3018"/>
      <c r="AO211" s="3015"/>
      <c r="AP211" s="3015"/>
      <c r="AQ211" s="3015"/>
      <c r="AR211" s="3015"/>
      <c r="AS211" s="3019"/>
      <c r="AT211" s="3020"/>
      <c r="AU211" s="3021"/>
      <c r="AV211" s="3021"/>
      <c r="AW211" s="3010">
        <v>0</v>
      </c>
      <c r="AX211" s="3011">
        <v>0</v>
      </c>
      <c r="AY211" s="5"/>
      <c r="AZ211" s="2918"/>
      <c r="BA211" s="473">
        <v>0</v>
      </c>
      <c r="BB211" s="473"/>
      <c r="BC211" s="473"/>
      <c r="BD211" s="2918">
        <v>0</v>
      </c>
      <c r="BE211" s="473">
        <v>0</v>
      </c>
      <c r="BF211" s="473">
        <v>0</v>
      </c>
      <c r="BG211" s="2918">
        <v>0</v>
      </c>
      <c r="BH211" s="1288">
        <v>0</v>
      </c>
      <c r="BI211" s="473">
        <v>0</v>
      </c>
      <c r="BJ211" s="1288">
        <v>0</v>
      </c>
      <c r="BK211" s="3012">
        <v>0</v>
      </c>
      <c r="BL211" s="2918">
        <v>0</v>
      </c>
      <c r="BM211" s="473">
        <v>0</v>
      </c>
      <c r="BN211" s="473">
        <v>0</v>
      </c>
      <c r="BO211" s="1288">
        <v>0</v>
      </c>
      <c r="BP211" s="473">
        <v>0</v>
      </c>
      <c r="BQ211" s="473">
        <v>0</v>
      </c>
      <c r="BR211" s="473">
        <v>0</v>
      </c>
      <c r="BS211" s="2918">
        <v>0</v>
      </c>
      <c r="BT211" s="473">
        <v>0</v>
      </c>
      <c r="BU211" s="473">
        <v>0</v>
      </c>
      <c r="BV211" s="473">
        <v>0</v>
      </c>
      <c r="BW211" s="1288">
        <v>0</v>
      </c>
      <c r="BX211" s="473">
        <v>0</v>
      </c>
      <c r="BY211" s="1612">
        <v>0</v>
      </c>
      <c r="BZ211" s="473">
        <v>0</v>
      </c>
      <c r="CA211" s="1612">
        <v>0</v>
      </c>
      <c r="CB211" s="523">
        <v>0</v>
      </c>
      <c r="CC211" s="523">
        <v>0</v>
      </c>
      <c r="CD211" s="3011">
        <v>0</v>
      </c>
      <c r="CE211" s="5"/>
      <c r="CF211" s="2918"/>
      <c r="CG211" s="473">
        <v>0</v>
      </c>
      <c r="CH211" s="473"/>
      <c r="CI211" s="1288"/>
      <c r="CJ211" s="1612">
        <v>0</v>
      </c>
      <c r="CK211" s="1612">
        <v>0</v>
      </c>
      <c r="CL211" s="2918">
        <v>0</v>
      </c>
      <c r="CM211" s="1288">
        <v>0</v>
      </c>
      <c r="CN211" s="1612">
        <v>0</v>
      </c>
      <c r="CO211" s="1612">
        <v>0</v>
      </c>
      <c r="CP211" s="1612">
        <v>0</v>
      </c>
      <c r="CQ211" s="1612">
        <v>0</v>
      </c>
      <c r="CR211" s="1612">
        <v>0</v>
      </c>
      <c r="CS211" s="1612">
        <v>0</v>
      </c>
      <c r="CT211" s="1192">
        <v>0</v>
      </c>
      <c r="CU211" s="3011">
        <v>0</v>
      </c>
      <c r="CV211" s="5"/>
      <c r="CW211" s="5"/>
      <c r="CX211" s="2918"/>
      <c r="CY211" s="473">
        <v>0</v>
      </c>
      <c r="CZ211" s="473"/>
      <c r="DA211" s="473"/>
      <c r="DB211" s="2918">
        <v>0</v>
      </c>
      <c r="DC211" s="473">
        <v>0</v>
      </c>
      <c r="DD211" s="473">
        <v>0</v>
      </c>
      <c r="DE211" s="2918">
        <v>0</v>
      </c>
      <c r="DF211" s="1288">
        <v>0</v>
      </c>
      <c r="DG211" s="473">
        <v>0</v>
      </c>
      <c r="DH211" s="1288">
        <v>0</v>
      </c>
      <c r="DI211" s="3012">
        <v>0</v>
      </c>
      <c r="DJ211" s="2918">
        <v>0</v>
      </c>
      <c r="DK211" s="473">
        <v>0</v>
      </c>
      <c r="DL211" s="473">
        <v>0</v>
      </c>
      <c r="DM211" s="1288">
        <v>0</v>
      </c>
      <c r="DN211" s="473">
        <v>0</v>
      </c>
      <c r="DO211" s="473">
        <v>0</v>
      </c>
      <c r="DP211" s="473">
        <v>0</v>
      </c>
      <c r="DQ211" s="2918">
        <v>0</v>
      </c>
      <c r="DR211" s="473">
        <v>0</v>
      </c>
      <c r="DS211" s="473">
        <v>0</v>
      </c>
      <c r="DT211" s="473">
        <v>0</v>
      </c>
      <c r="DU211" s="1288">
        <v>0</v>
      </c>
      <c r="DV211" s="473">
        <v>0</v>
      </c>
      <c r="DW211" s="1612">
        <v>0</v>
      </c>
      <c r="DX211" s="1612">
        <v>0</v>
      </c>
      <c r="DY211" s="1612">
        <v>0</v>
      </c>
      <c r="DZ211" s="523">
        <v>0</v>
      </c>
      <c r="EA211" s="3011">
        <v>0</v>
      </c>
      <c r="EB211" s="247"/>
      <c r="EC211" s="247"/>
      <c r="ED211" s="247"/>
      <c r="EE211" s="247"/>
      <c r="EF211" s="247"/>
      <c r="EG211" s="247"/>
      <c r="EH211" s="247"/>
      <c r="EI211" s="247"/>
      <c r="EJ211" s="247"/>
      <c r="EK211" s="247"/>
      <c r="EL211" s="247"/>
      <c r="EM211" s="247"/>
      <c r="EN211" s="247"/>
      <c r="EO211" s="247"/>
      <c r="EP211" s="247"/>
      <c r="EQ211" s="247"/>
      <c r="ER211" s="247"/>
      <c r="ES211" s="247"/>
      <c r="ET211" s="247"/>
      <c r="EU211" s="247"/>
      <c r="EV211" s="247"/>
      <c r="EW211" s="247"/>
      <c r="EX211" s="247"/>
      <c r="EY211" s="247"/>
      <c r="EZ211" s="247"/>
      <c r="FA211" s="247"/>
      <c r="FB211" s="247"/>
      <c r="FC211" s="247"/>
      <c r="FD211" s="247"/>
      <c r="FE211" s="247"/>
      <c r="FF211" s="247"/>
      <c r="FG211" s="247"/>
      <c r="FH211" s="247"/>
      <c r="FI211" s="247"/>
      <c r="FJ211" s="247"/>
      <c r="FK211" s="247"/>
    </row>
    <row r="212" spans="1:167" ht="15.6" customHeight="1">
      <c r="A212" s="1799" t="s">
        <v>1403</v>
      </c>
      <c r="B212" s="171"/>
      <c r="C212" s="171"/>
      <c r="E212" s="2918"/>
      <c r="F212" s="473"/>
      <c r="G212" s="473"/>
      <c r="H212" s="1288"/>
      <c r="I212" s="2190">
        <v>4640520.2051999997</v>
      </c>
      <c r="J212" s="2190">
        <v>756500</v>
      </c>
      <c r="K212" s="2190">
        <v>21000</v>
      </c>
      <c r="L212" s="2190">
        <v>0</v>
      </c>
      <c r="M212" s="2190">
        <v>285240</v>
      </c>
      <c r="N212" s="2190">
        <v>-258300</v>
      </c>
      <c r="O212" s="2190">
        <v>5444960.2051999997</v>
      </c>
      <c r="P212" s="2990"/>
      <c r="S212" s="1287">
        <v>0</v>
      </c>
      <c r="T212" s="473"/>
      <c r="U212" s="473"/>
      <c r="V212" s="473"/>
      <c r="W212" s="2945"/>
      <c r="X212" s="477"/>
      <c r="Y212" s="3035"/>
      <c r="Z212" s="3036"/>
      <c r="AA212" s="3036"/>
      <c r="AB212" s="3043"/>
      <c r="AC212" s="3037"/>
      <c r="AD212" s="3036"/>
      <c r="AE212" s="3037"/>
      <c r="AF212" s="3037"/>
      <c r="AG212" s="3036"/>
      <c r="AH212" s="3036"/>
      <c r="AI212" s="3036"/>
      <c r="AJ212" s="3036"/>
      <c r="AK212" s="3035"/>
      <c r="AL212" s="3036"/>
      <c r="AM212" s="3037"/>
      <c r="AN212" s="3036"/>
      <c r="AO212" s="3036"/>
      <c r="AP212" s="3036"/>
      <c r="AQ212" s="3036"/>
      <c r="AR212" s="3036"/>
      <c r="AS212" s="3035"/>
      <c r="AT212" s="2795"/>
      <c r="AU212" s="3037"/>
      <c r="AV212" s="3037"/>
      <c r="AW212" s="3010">
        <v>0</v>
      </c>
      <c r="AX212" s="3011">
        <v>0</v>
      </c>
      <c r="AY212" s="5"/>
      <c r="AZ212" s="2918"/>
      <c r="BA212" s="473"/>
      <c r="BB212" s="473"/>
      <c r="BC212" s="473">
        <v>0</v>
      </c>
      <c r="BD212" s="2889">
        <v>0</v>
      </c>
      <c r="BE212" s="486">
        <v>0</v>
      </c>
      <c r="BF212" s="486">
        <v>0</v>
      </c>
      <c r="BG212" s="2889">
        <v>0</v>
      </c>
      <c r="BH212" s="431">
        <v>0</v>
      </c>
      <c r="BI212" s="486">
        <v>0</v>
      </c>
      <c r="BJ212" s="431">
        <v>0</v>
      </c>
      <c r="BK212" s="486">
        <v>0</v>
      </c>
      <c r="BL212" s="2889">
        <v>2722480.1025999999</v>
      </c>
      <c r="BM212" s="486">
        <v>2450232.09234</v>
      </c>
      <c r="BN212" s="486">
        <v>272248.01026000001</v>
      </c>
      <c r="BO212" s="431">
        <v>0</v>
      </c>
      <c r="BP212" s="486">
        <v>0</v>
      </c>
      <c r="BQ212" s="486">
        <v>0</v>
      </c>
      <c r="BR212" s="486">
        <v>0</v>
      </c>
      <c r="BS212" s="2889">
        <v>0</v>
      </c>
      <c r="BT212" s="486">
        <v>0</v>
      </c>
      <c r="BU212" s="486">
        <v>0</v>
      </c>
      <c r="BV212" s="486">
        <v>0</v>
      </c>
      <c r="BW212" s="431">
        <v>0</v>
      </c>
      <c r="BX212" s="486">
        <v>0</v>
      </c>
      <c r="BY212" s="2190">
        <v>0</v>
      </c>
      <c r="BZ212" s="486">
        <v>0</v>
      </c>
      <c r="CA212" s="2190">
        <v>0</v>
      </c>
      <c r="CB212" s="512">
        <v>5444960.2051999997</v>
      </c>
      <c r="CC212" s="512">
        <v>5444960.2051999997</v>
      </c>
      <c r="CD212" s="3011">
        <v>0</v>
      </c>
      <c r="CE212" s="5"/>
      <c r="CF212" s="2918"/>
      <c r="CG212" s="473"/>
      <c r="CH212" s="473"/>
      <c r="CI212" s="1288">
        <v>0</v>
      </c>
      <c r="CJ212" s="2190">
        <v>0</v>
      </c>
      <c r="CK212" s="2190">
        <v>0</v>
      </c>
      <c r="CL212" s="2889">
        <v>5444960.2051999997</v>
      </c>
      <c r="CM212" s="431">
        <v>0</v>
      </c>
      <c r="CN212" s="2190">
        <v>0</v>
      </c>
      <c r="CO212" s="2190">
        <v>0</v>
      </c>
      <c r="CP212" s="2190">
        <v>0</v>
      </c>
      <c r="CQ212" s="2190">
        <v>0</v>
      </c>
      <c r="CR212" s="2190">
        <v>0</v>
      </c>
      <c r="CS212" s="2190">
        <v>0</v>
      </c>
      <c r="CT212" s="3038">
        <v>5444960.2051999997</v>
      </c>
      <c r="CU212" s="3011">
        <v>0</v>
      </c>
      <c r="CV212" s="5"/>
      <c r="CW212" s="5"/>
      <c r="CX212" s="2918"/>
      <c r="CY212" s="473"/>
      <c r="CZ212" s="473"/>
      <c r="DA212" s="473">
        <v>0</v>
      </c>
      <c r="DB212" s="512">
        <v>0</v>
      </c>
      <c r="DC212" s="512">
        <v>0</v>
      </c>
      <c r="DD212" s="512">
        <v>0</v>
      </c>
      <c r="DE212" s="512">
        <v>0</v>
      </c>
      <c r="DF212" s="512">
        <v>0</v>
      </c>
      <c r="DG212" s="512">
        <v>0</v>
      </c>
      <c r="DH212" s="512">
        <v>0</v>
      </c>
      <c r="DI212" s="512">
        <v>0</v>
      </c>
      <c r="DJ212" s="512">
        <v>2320260.1025999999</v>
      </c>
      <c r="DK212" s="512">
        <v>2088234.09234</v>
      </c>
      <c r="DL212" s="512">
        <v>232026.01026000001</v>
      </c>
      <c r="DM212" s="512">
        <v>0</v>
      </c>
      <c r="DN212" s="512">
        <v>0</v>
      </c>
      <c r="DO212" s="512">
        <v>0</v>
      </c>
      <c r="DP212" s="512">
        <v>0</v>
      </c>
      <c r="DQ212" s="512">
        <v>0</v>
      </c>
      <c r="DR212" s="512">
        <v>0</v>
      </c>
      <c r="DS212" s="512">
        <v>0</v>
      </c>
      <c r="DT212" s="512">
        <v>0</v>
      </c>
      <c r="DU212" s="512">
        <v>0</v>
      </c>
      <c r="DV212" s="512">
        <v>0</v>
      </c>
      <c r="DW212" s="512">
        <v>0</v>
      </c>
      <c r="DX212" s="512">
        <v>0</v>
      </c>
      <c r="DY212" s="512">
        <v>0</v>
      </c>
      <c r="DZ212" s="512">
        <v>4640520.2051999997</v>
      </c>
      <c r="EA212" s="3011">
        <v>0</v>
      </c>
      <c r="EB212" s="247"/>
      <c r="EC212" s="247"/>
      <c r="ED212" s="247"/>
      <c r="EE212" s="247"/>
      <c r="EF212" s="247"/>
      <c r="EG212" s="247"/>
      <c r="EH212" s="247"/>
      <c r="EI212" s="247"/>
      <c r="EJ212" s="247"/>
      <c r="EK212" s="247"/>
      <c r="EL212" s="247"/>
      <c r="EM212" s="247"/>
      <c r="EN212" s="247"/>
      <c r="EO212" s="247"/>
      <c r="EP212" s="247"/>
      <c r="EQ212" s="247"/>
      <c r="ER212" s="247"/>
      <c r="ES212" s="247"/>
      <c r="ET212" s="247"/>
      <c r="EU212" s="247"/>
      <c r="EV212" s="247"/>
      <c r="EW212" s="247"/>
      <c r="EX212" s="247"/>
      <c r="EY212" s="247"/>
      <c r="EZ212" s="247"/>
      <c r="FA212" s="247"/>
      <c r="FB212" s="247"/>
      <c r="FC212" s="247"/>
      <c r="FD212" s="247"/>
      <c r="FE212" s="247"/>
      <c r="FF212" s="247"/>
      <c r="FG212" s="247"/>
      <c r="FH212" s="247"/>
      <c r="FI212" s="247"/>
      <c r="FJ212" s="247"/>
      <c r="FK212" s="247"/>
    </row>
    <row r="213" spans="1:167" ht="15.6" customHeight="1">
      <c r="A213" s="1799" t="s">
        <v>5746</v>
      </c>
      <c r="B213" s="171"/>
      <c r="C213" s="171"/>
      <c r="E213" s="2918"/>
      <c r="F213" s="473"/>
      <c r="G213" s="473"/>
      <c r="H213" s="3103"/>
      <c r="I213" s="2918"/>
      <c r="J213" s="473"/>
      <c r="K213" s="473"/>
      <c r="L213" s="473"/>
      <c r="M213" s="473"/>
      <c r="N213" s="1288"/>
      <c r="O213" s="1612"/>
      <c r="P213" s="2990"/>
      <c r="S213" s="1287">
        <v>0</v>
      </c>
      <c r="T213" s="473"/>
      <c r="U213" s="473"/>
      <c r="V213" s="3104"/>
      <c r="W213" s="2945"/>
      <c r="X213" s="477"/>
      <c r="Y213" s="3035"/>
      <c r="Z213" s="3036"/>
      <c r="AA213" s="3036"/>
      <c r="AB213" s="3035"/>
      <c r="AC213" s="3037"/>
      <c r="AD213" s="3036"/>
      <c r="AE213" s="3037"/>
      <c r="AF213" s="3037"/>
      <c r="AG213" s="3036"/>
      <c r="AH213" s="3036"/>
      <c r="AI213" s="3036"/>
      <c r="AJ213" s="3036"/>
      <c r="AK213" s="3035"/>
      <c r="AL213" s="3036"/>
      <c r="AM213" s="3037"/>
      <c r="AN213" s="3036"/>
      <c r="AO213" s="3036"/>
      <c r="AP213" s="3036"/>
      <c r="AQ213" s="3036"/>
      <c r="AR213" s="3036"/>
      <c r="AS213" s="3035"/>
      <c r="AT213" s="2795"/>
      <c r="AU213" s="3037"/>
      <c r="AV213" s="3037"/>
      <c r="AW213" s="3010">
        <v>0</v>
      </c>
      <c r="AX213" s="3011">
        <v>0</v>
      </c>
      <c r="AY213" s="5"/>
      <c r="AZ213" s="2918"/>
      <c r="BA213" s="473"/>
      <c r="BB213" s="473"/>
      <c r="BC213" s="473"/>
      <c r="BD213" s="2918"/>
      <c r="BE213" s="473"/>
      <c r="BF213" s="473"/>
      <c r="BG213" s="2918"/>
      <c r="BH213" s="1288"/>
      <c r="BI213" s="473"/>
      <c r="BJ213" s="1288"/>
      <c r="BK213" s="473"/>
      <c r="BL213" s="2918"/>
      <c r="BM213" s="473"/>
      <c r="BN213" s="473"/>
      <c r="BO213" s="1288"/>
      <c r="BP213" s="473"/>
      <c r="BQ213" s="473"/>
      <c r="BR213" s="473"/>
      <c r="BS213" s="2918"/>
      <c r="BT213" s="473"/>
      <c r="BU213" s="473"/>
      <c r="BV213" s="473"/>
      <c r="BW213" s="1288"/>
      <c r="BX213" s="473"/>
      <c r="BY213" s="1612"/>
      <c r="BZ213" s="473"/>
      <c r="CA213" s="1612"/>
      <c r="CB213" s="523"/>
      <c r="CC213" s="523">
        <v>0</v>
      </c>
      <c r="CD213" s="3011">
        <v>0</v>
      </c>
      <c r="CE213" s="5"/>
      <c r="CF213" s="2918"/>
      <c r="CG213" s="473"/>
      <c r="CH213" s="473"/>
      <c r="CI213" s="1288"/>
      <c r="CJ213" s="1612"/>
      <c r="CK213" s="1612"/>
      <c r="CL213" s="2918"/>
      <c r="CM213" s="1288"/>
      <c r="CN213" s="1612"/>
      <c r="CO213" s="1612"/>
      <c r="CP213" s="1612"/>
      <c r="CQ213" s="1612"/>
      <c r="CR213" s="1612"/>
      <c r="CS213" s="1612"/>
      <c r="CT213" s="1192"/>
      <c r="CU213" s="3011">
        <v>0</v>
      </c>
      <c r="CV213" s="5"/>
      <c r="CW213" s="5"/>
      <c r="CX213" s="2918"/>
      <c r="CY213" s="473"/>
      <c r="CZ213" s="473"/>
      <c r="DA213" s="473"/>
      <c r="DB213" s="2918"/>
      <c r="DC213" s="473"/>
      <c r="DD213" s="473"/>
      <c r="DE213" s="2918"/>
      <c r="DF213" s="1288"/>
      <c r="DG213" s="473"/>
      <c r="DH213" s="1288"/>
      <c r="DI213" s="473"/>
      <c r="DJ213" s="2918"/>
      <c r="DK213" s="473"/>
      <c r="DL213" s="473"/>
      <c r="DM213" s="1288"/>
      <c r="DN213" s="473"/>
      <c r="DO213" s="473"/>
      <c r="DP213" s="473"/>
      <c r="DQ213" s="2918"/>
      <c r="DR213" s="473"/>
      <c r="DS213" s="473"/>
      <c r="DT213" s="473"/>
      <c r="DU213" s="1288"/>
      <c r="DV213" s="473"/>
      <c r="DW213" s="1612"/>
      <c r="DX213" s="1612"/>
      <c r="DY213" s="1612"/>
      <c r="DZ213" s="523"/>
      <c r="EA213" s="3011">
        <v>0</v>
      </c>
      <c r="EB213" s="247"/>
      <c r="EC213" s="247"/>
      <c r="ED213" s="247"/>
      <c r="EE213" s="247"/>
      <c r="EF213" s="247"/>
      <c r="EG213" s="247"/>
      <c r="EH213" s="247"/>
      <c r="EI213" s="247"/>
      <c r="EJ213" s="247"/>
      <c r="EK213" s="247"/>
      <c r="EL213" s="247"/>
      <c r="EM213" s="247"/>
      <c r="EN213" s="247"/>
      <c r="EO213" s="247"/>
      <c r="EP213" s="247"/>
      <c r="EQ213" s="247"/>
      <c r="ER213" s="247"/>
      <c r="ES213" s="247"/>
      <c r="ET213" s="247"/>
      <c r="EU213" s="247"/>
      <c r="EV213" s="247"/>
      <c r="EW213" s="247"/>
      <c r="EX213" s="247"/>
      <c r="EY213" s="247"/>
      <c r="EZ213" s="247"/>
      <c r="FA213" s="247"/>
      <c r="FB213" s="247"/>
      <c r="FC213" s="247"/>
      <c r="FD213" s="247"/>
      <c r="FE213" s="247"/>
      <c r="FF213" s="247"/>
      <c r="FG213" s="247"/>
      <c r="FH213" s="247"/>
      <c r="FI213" s="247"/>
      <c r="FJ213" s="247"/>
      <c r="FK213" s="247"/>
    </row>
    <row r="214" spans="1:167" ht="15.6" customHeight="1">
      <c r="A214" s="1799" t="s">
        <v>5746</v>
      </c>
      <c r="B214" s="171"/>
      <c r="C214" s="171"/>
      <c r="E214" s="2918"/>
      <c r="F214" s="473"/>
      <c r="G214" s="473"/>
      <c r="H214" s="1288"/>
      <c r="I214" s="1291"/>
      <c r="J214" s="120"/>
      <c r="K214" s="120"/>
      <c r="L214" s="120"/>
      <c r="M214" s="120"/>
      <c r="N214" s="478"/>
      <c r="O214" s="1612"/>
      <c r="P214" s="2990"/>
      <c r="S214" s="1287">
        <v>0</v>
      </c>
      <c r="T214" s="473"/>
      <c r="U214" s="473"/>
      <c r="V214" s="473"/>
      <c r="W214" s="2945"/>
      <c r="X214" s="477"/>
      <c r="Y214" s="3035"/>
      <c r="Z214" s="3036"/>
      <c r="AA214" s="3036"/>
      <c r="AB214" s="3035"/>
      <c r="AC214" s="3037"/>
      <c r="AD214" s="3036"/>
      <c r="AE214" s="3037"/>
      <c r="AF214" s="3037"/>
      <c r="AG214" s="3036"/>
      <c r="AH214" s="3036"/>
      <c r="AI214" s="3036"/>
      <c r="AJ214" s="3036"/>
      <c r="AK214" s="3035"/>
      <c r="AL214" s="3036"/>
      <c r="AM214" s="3037"/>
      <c r="AN214" s="3036"/>
      <c r="AO214" s="3036"/>
      <c r="AP214" s="3036"/>
      <c r="AQ214" s="3036"/>
      <c r="AR214" s="3036"/>
      <c r="AS214" s="3035"/>
      <c r="AT214" s="2795"/>
      <c r="AU214" s="3037"/>
      <c r="AV214" s="3037"/>
      <c r="AW214" s="3010">
        <v>0</v>
      </c>
      <c r="AX214" s="3011">
        <v>0</v>
      </c>
      <c r="AY214" s="5"/>
      <c r="AZ214" s="2918"/>
      <c r="BA214" s="473"/>
      <c r="BB214" s="473"/>
      <c r="BC214" s="473"/>
      <c r="BD214" s="2918"/>
      <c r="BE214" s="473"/>
      <c r="BF214" s="473"/>
      <c r="BG214" s="2918"/>
      <c r="BH214" s="1288"/>
      <c r="BI214" s="473"/>
      <c r="BJ214" s="1288"/>
      <c r="BK214" s="473"/>
      <c r="BL214" s="2918"/>
      <c r="BM214" s="473"/>
      <c r="BN214" s="473"/>
      <c r="BO214" s="1288"/>
      <c r="BP214" s="473"/>
      <c r="BQ214" s="473"/>
      <c r="BR214" s="473"/>
      <c r="BS214" s="2918"/>
      <c r="BT214" s="473"/>
      <c r="BU214" s="473"/>
      <c r="BV214" s="473"/>
      <c r="BW214" s="1288"/>
      <c r="BX214" s="473"/>
      <c r="BY214" s="1612"/>
      <c r="BZ214" s="473"/>
      <c r="CA214" s="1612"/>
      <c r="CB214" s="523"/>
      <c r="CC214" s="523">
        <v>0</v>
      </c>
      <c r="CD214" s="3011">
        <v>0</v>
      </c>
      <c r="CE214" s="5"/>
      <c r="CF214" s="2918"/>
      <c r="CG214" s="473"/>
      <c r="CH214" s="473"/>
      <c r="CI214" s="1288"/>
      <c r="CJ214" s="1612"/>
      <c r="CK214" s="1612"/>
      <c r="CL214" s="2918"/>
      <c r="CM214" s="1288"/>
      <c r="CN214" s="1612"/>
      <c r="CO214" s="1612"/>
      <c r="CP214" s="1612"/>
      <c r="CQ214" s="1612"/>
      <c r="CR214" s="1612"/>
      <c r="CS214" s="1612"/>
      <c r="CT214" s="1192"/>
      <c r="CU214" s="3011">
        <v>0</v>
      </c>
      <c r="CV214" s="5"/>
      <c r="CW214" s="5"/>
      <c r="CX214" s="2918"/>
      <c r="CY214" s="473"/>
      <c r="CZ214" s="473"/>
      <c r="DA214" s="473"/>
      <c r="DB214" s="2918"/>
      <c r="DC214" s="473"/>
      <c r="DD214" s="473"/>
      <c r="DE214" s="2918"/>
      <c r="DF214" s="1288"/>
      <c r="DG214" s="473"/>
      <c r="DH214" s="1288"/>
      <c r="DI214" s="473"/>
      <c r="DJ214" s="2918"/>
      <c r="DK214" s="473"/>
      <c r="DL214" s="473"/>
      <c r="DM214" s="1288"/>
      <c r="DN214" s="473"/>
      <c r="DO214" s="473"/>
      <c r="DP214" s="473"/>
      <c r="DQ214" s="2918"/>
      <c r="DR214" s="473"/>
      <c r="DS214" s="473"/>
      <c r="DT214" s="473"/>
      <c r="DU214" s="1288"/>
      <c r="DV214" s="473"/>
      <c r="DW214" s="1612"/>
      <c r="DX214" s="1612"/>
      <c r="DY214" s="1612"/>
      <c r="DZ214" s="523"/>
      <c r="EA214" s="3011">
        <v>0</v>
      </c>
      <c r="EB214" s="247"/>
      <c r="EC214" s="247"/>
      <c r="ED214" s="247"/>
      <c r="EE214" s="247"/>
      <c r="EF214" s="247"/>
      <c r="EG214" s="247"/>
      <c r="EH214" s="247"/>
      <c r="EI214" s="247"/>
      <c r="EJ214" s="247"/>
      <c r="EK214" s="247"/>
      <c r="EL214" s="247"/>
      <c r="EM214" s="247"/>
      <c r="EN214" s="247"/>
      <c r="EO214" s="247"/>
      <c r="EP214" s="247"/>
      <c r="EQ214" s="247"/>
      <c r="ER214" s="247"/>
      <c r="ES214" s="247"/>
      <c r="ET214" s="247"/>
      <c r="EU214" s="247"/>
      <c r="EV214" s="247"/>
      <c r="EW214" s="247"/>
      <c r="EX214" s="247"/>
      <c r="EY214" s="247"/>
      <c r="EZ214" s="247"/>
      <c r="FA214" s="247"/>
      <c r="FB214" s="247"/>
      <c r="FC214" s="247"/>
      <c r="FD214" s="247"/>
      <c r="FE214" s="247"/>
      <c r="FF214" s="247"/>
      <c r="FG214" s="247"/>
      <c r="FH214" s="247"/>
      <c r="FI214" s="247"/>
      <c r="FJ214" s="247"/>
      <c r="FK214" s="247"/>
    </row>
    <row r="215" spans="1:167" ht="15.6" customHeight="1">
      <c r="A215" s="1799" t="s">
        <v>5746</v>
      </c>
      <c r="B215" s="171"/>
      <c r="C215" s="171"/>
      <c r="E215" s="1287" t="s">
        <v>5768</v>
      </c>
      <c r="F215" s="473"/>
      <c r="G215" s="473"/>
      <c r="H215" s="1288"/>
      <c r="I215" s="2918"/>
      <c r="J215" s="473"/>
      <c r="K215" s="473"/>
      <c r="L215" s="473"/>
      <c r="M215" s="473"/>
      <c r="N215" s="1288"/>
      <c r="O215" s="1612"/>
      <c r="P215" s="2990"/>
      <c r="S215" s="1287" t="s">
        <v>5768</v>
      </c>
      <c r="T215" s="473"/>
      <c r="U215" s="473"/>
      <c r="V215" s="473"/>
      <c r="W215" s="2945"/>
      <c r="X215" s="477"/>
      <c r="Y215" s="3035"/>
      <c r="Z215" s="3036"/>
      <c r="AA215" s="3036"/>
      <c r="AB215" s="3035"/>
      <c r="AC215" s="3037"/>
      <c r="AD215" s="3036"/>
      <c r="AE215" s="3037"/>
      <c r="AF215" s="3037"/>
      <c r="AG215" s="3036"/>
      <c r="AH215" s="3036"/>
      <c r="AI215" s="3036"/>
      <c r="AJ215" s="3036"/>
      <c r="AK215" s="3035"/>
      <c r="AL215" s="3036"/>
      <c r="AM215" s="3037"/>
      <c r="AN215" s="3036"/>
      <c r="AO215" s="3036"/>
      <c r="AP215" s="3036"/>
      <c r="AQ215" s="3036"/>
      <c r="AR215" s="3036"/>
      <c r="AS215" s="3035"/>
      <c r="AT215" s="2795"/>
      <c r="AU215" s="3037"/>
      <c r="AV215" s="3037"/>
      <c r="AW215" s="3010">
        <v>0</v>
      </c>
      <c r="AX215" s="3011">
        <v>0</v>
      </c>
      <c r="AY215" s="5"/>
      <c r="AZ215" s="1287" t="s">
        <v>5768</v>
      </c>
      <c r="BA215" s="473"/>
      <c r="BB215" s="473"/>
      <c r="BC215" s="473"/>
      <c r="BD215" s="2918"/>
      <c r="BE215" s="473"/>
      <c r="BF215" s="473"/>
      <c r="BG215" s="2918"/>
      <c r="BH215" s="1288"/>
      <c r="BI215" s="473"/>
      <c r="BJ215" s="1288"/>
      <c r="BK215" s="473"/>
      <c r="BL215" s="2918"/>
      <c r="BM215" s="473"/>
      <c r="BN215" s="473"/>
      <c r="BO215" s="1288"/>
      <c r="BP215" s="473"/>
      <c r="BQ215" s="473"/>
      <c r="BR215" s="473"/>
      <c r="BS215" s="2918"/>
      <c r="BT215" s="473"/>
      <c r="BU215" s="473"/>
      <c r="BV215" s="473"/>
      <c r="BW215" s="1288"/>
      <c r="BX215" s="473"/>
      <c r="BY215" s="1612"/>
      <c r="BZ215" s="473"/>
      <c r="CA215" s="1612"/>
      <c r="CB215" s="523"/>
      <c r="CC215" s="523">
        <v>0</v>
      </c>
      <c r="CD215" s="3011">
        <v>0</v>
      </c>
      <c r="CE215" s="5"/>
      <c r="CF215" s="1287" t="s">
        <v>5768</v>
      </c>
      <c r="CG215" s="473"/>
      <c r="CH215" s="473"/>
      <c r="CI215" s="1288"/>
      <c r="CJ215" s="1612"/>
      <c r="CK215" s="1612"/>
      <c r="CL215" s="2918"/>
      <c r="CM215" s="1288"/>
      <c r="CN215" s="1612"/>
      <c r="CO215" s="1612"/>
      <c r="CP215" s="1612"/>
      <c r="CQ215" s="1612"/>
      <c r="CR215" s="1612"/>
      <c r="CS215" s="1612"/>
      <c r="CT215" s="1192"/>
      <c r="CU215" s="3011">
        <v>0</v>
      </c>
      <c r="CV215" s="5"/>
      <c r="CW215" s="5"/>
      <c r="CX215" s="1287" t="s">
        <v>5768</v>
      </c>
      <c r="CY215" s="473"/>
      <c r="CZ215" s="473"/>
      <c r="DA215" s="473"/>
      <c r="DB215" s="2918"/>
      <c r="DC215" s="473"/>
      <c r="DD215" s="473"/>
      <c r="DE215" s="2918"/>
      <c r="DF215" s="1288"/>
      <c r="DG215" s="473"/>
      <c r="DH215" s="1288"/>
      <c r="DI215" s="473"/>
      <c r="DJ215" s="2918"/>
      <c r="DK215" s="473"/>
      <c r="DL215" s="473"/>
      <c r="DM215" s="1288"/>
      <c r="DN215" s="473"/>
      <c r="DO215" s="473"/>
      <c r="DP215" s="473"/>
      <c r="DQ215" s="2918"/>
      <c r="DR215" s="473"/>
      <c r="DS215" s="473"/>
      <c r="DT215" s="473"/>
      <c r="DU215" s="1288"/>
      <c r="DV215" s="473"/>
      <c r="DW215" s="1612"/>
      <c r="DX215" s="1612"/>
      <c r="DY215" s="1612"/>
      <c r="DZ215" s="523"/>
      <c r="EA215" s="3011">
        <v>0</v>
      </c>
      <c r="EB215" s="247"/>
      <c r="EC215" s="247"/>
      <c r="ED215" s="247"/>
      <c r="EE215" s="247"/>
      <c r="EF215" s="247"/>
      <c r="EG215" s="247"/>
      <c r="EH215" s="247"/>
      <c r="EI215" s="247"/>
      <c r="EJ215" s="247"/>
      <c r="EK215" s="247"/>
      <c r="EL215" s="247"/>
      <c r="EM215" s="247"/>
      <c r="EN215" s="247"/>
      <c r="EO215" s="247"/>
      <c r="EP215" s="247"/>
      <c r="EQ215" s="247"/>
      <c r="ER215" s="247"/>
      <c r="ES215" s="247"/>
      <c r="ET215" s="247"/>
      <c r="EU215" s="247"/>
      <c r="EV215" s="247"/>
      <c r="EW215" s="247"/>
      <c r="EX215" s="247"/>
      <c r="EY215" s="247"/>
      <c r="EZ215" s="247"/>
      <c r="FA215" s="247"/>
      <c r="FB215" s="247"/>
      <c r="FC215" s="247"/>
      <c r="FD215" s="247"/>
      <c r="FE215" s="247"/>
      <c r="FF215" s="247"/>
      <c r="FG215" s="247"/>
      <c r="FH215" s="247"/>
      <c r="FI215" s="247"/>
      <c r="FJ215" s="247"/>
      <c r="FK215" s="247"/>
    </row>
    <row r="216" spans="1:167" ht="15.6" customHeight="1">
      <c r="A216" s="1799" t="s">
        <v>5746</v>
      </c>
      <c r="B216" s="171"/>
      <c r="C216" s="171"/>
      <c r="E216" s="1287"/>
      <c r="F216" s="473"/>
      <c r="G216" s="473"/>
      <c r="H216" s="1288"/>
      <c r="I216" s="2918"/>
      <c r="J216" s="473"/>
      <c r="K216" s="473"/>
      <c r="L216" s="473"/>
      <c r="M216" s="473"/>
      <c r="N216" s="1288"/>
      <c r="O216" s="1612"/>
      <c r="P216" s="2990"/>
      <c r="S216" s="1287"/>
      <c r="T216" s="473">
        <v>0</v>
      </c>
      <c r="U216" s="473"/>
      <c r="V216" s="473"/>
      <c r="W216" s="2945"/>
      <c r="X216" s="477"/>
      <c r="Y216" s="3013"/>
      <c r="Z216" s="3014"/>
      <c r="AA216" s="3015"/>
      <c r="AB216" s="3013"/>
      <c r="AC216" s="3016"/>
      <c r="AD216" s="3014"/>
      <c r="AE216" s="3016"/>
      <c r="AF216" s="3016"/>
      <c r="AG216" s="3017"/>
      <c r="AH216" s="3014"/>
      <c r="AI216" s="3014"/>
      <c r="AJ216" s="3015"/>
      <c r="AK216" s="3013"/>
      <c r="AL216" s="3014"/>
      <c r="AM216" s="3016"/>
      <c r="AN216" s="3018"/>
      <c r="AO216" s="3015"/>
      <c r="AP216" s="3015"/>
      <c r="AQ216" s="3015"/>
      <c r="AR216" s="3015"/>
      <c r="AS216" s="3019"/>
      <c r="AT216" s="3020"/>
      <c r="AU216" s="3021"/>
      <c r="AV216" s="3021"/>
      <c r="AW216" s="3010">
        <v>0</v>
      </c>
      <c r="AX216" s="3011">
        <v>0</v>
      </c>
      <c r="AY216" s="5"/>
      <c r="AZ216" s="2918"/>
      <c r="BA216" s="473">
        <v>0</v>
      </c>
      <c r="BB216" s="473"/>
      <c r="BC216" s="473"/>
      <c r="BD216" s="2918">
        <v>0</v>
      </c>
      <c r="BE216" s="473">
        <v>0</v>
      </c>
      <c r="BF216" s="473">
        <v>0</v>
      </c>
      <c r="BG216" s="2918">
        <v>0</v>
      </c>
      <c r="BH216" s="1288">
        <v>0</v>
      </c>
      <c r="BI216" s="473">
        <v>0</v>
      </c>
      <c r="BJ216" s="1288">
        <v>0</v>
      </c>
      <c r="BK216" s="3012">
        <v>0</v>
      </c>
      <c r="BL216" s="2918">
        <v>0</v>
      </c>
      <c r="BM216" s="473">
        <v>0</v>
      </c>
      <c r="BN216" s="473">
        <v>0</v>
      </c>
      <c r="BO216" s="1288">
        <v>0</v>
      </c>
      <c r="BP216" s="473">
        <v>0</v>
      </c>
      <c r="BQ216" s="473">
        <v>0</v>
      </c>
      <c r="BR216" s="473">
        <v>0</v>
      </c>
      <c r="BS216" s="2918">
        <v>0</v>
      </c>
      <c r="BT216" s="473">
        <v>0</v>
      </c>
      <c r="BU216" s="473">
        <v>0</v>
      </c>
      <c r="BV216" s="473">
        <v>0</v>
      </c>
      <c r="BW216" s="1288">
        <v>0</v>
      </c>
      <c r="BX216" s="473">
        <v>0</v>
      </c>
      <c r="BY216" s="1612">
        <v>0</v>
      </c>
      <c r="BZ216" s="473">
        <v>0</v>
      </c>
      <c r="CA216" s="1612">
        <v>0</v>
      </c>
      <c r="CB216" s="523">
        <v>0</v>
      </c>
      <c r="CC216" s="523">
        <v>0</v>
      </c>
      <c r="CD216" s="3011">
        <v>0</v>
      </c>
      <c r="CE216" s="5"/>
      <c r="CF216" s="2918"/>
      <c r="CG216" s="473">
        <v>0</v>
      </c>
      <c r="CH216" s="473"/>
      <c r="CI216" s="1288"/>
      <c r="CJ216" s="1612">
        <v>0</v>
      </c>
      <c r="CK216" s="1612">
        <v>0</v>
      </c>
      <c r="CL216" s="2918">
        <v>0</v>
      </c>
      <c r="CM216" s="1288">
        <v>0</v>
      </c>
      <c r="CN216" s="1612">
        <v>0</v>
      </c>
      <c r="CO216" s="1612">
        <v>0</v>
      </c>
      <c r="CP216" s="1612">
        <v>0</v>
      </c>
      <c r="CQ216" s="1612">
        <v>0</v>
      </c>
      <c r="CR216" s="1612">
        <v>0</v>
      </c>
      <c r="CS216" s="1612">
        <v>0</v>
      </c>
      <c r="CT216" s="1192">
        <v>0</v>
      </c>
      <c r="CU216" s="3011">
        <v>0</v>
      </c>
      <c r="CV216" s="5"/>
      <c r="CW216" s="5"/>
      <c r="CX216" s="2918"/>
      <c r="CY216" s="473">
        <v>0</v>
      </c>
      <c r="CZ216" s="473"/>
      <c r="DA216" s="473"/>
      <c r="DB216" s="2918"/>
      <c r="DC216" s="473"/>
      <c r="DD216" s="473"/>
      <c r="DE216" s="2918"/>
      <c r="DF216" s="1288"/>
      <c r="DG216" s="473"/>
      <c r="DH216" s="1288"/>
      <c r="DI216" s="3012"/>
      <c r="DJ216" s="2918"/>
      <c r="DK216" s="473"/>
      <c r="DL216" s="473"/>
      <c r="DM216" s="1288"/>
      <c r="DN216" s="473"/>
      <c r="DO216" s="473"/>
      <c r="DP216" s="473"/>
      <c r="DQ216" s="2918"/>
      <c r="DR216" s="473"/>
      <c r="DS216" s="473"/>
      <c r="DT216" s="473"/>
      <c r="DU216" s="1288"/>
      <c r="DV216" s="473"/>
      <c r="DW216" s="1612"/>
      <c r="DX216" s="1612"/>
      <c r="DY216" s="1612"/>
      <c r="DZ216" s="523"/>
      <c r="EA216" s="3011">
        <v>0</v>
      </c>
      <c r="EB216" s="247"/>
      <c r="EC216" s="247"/>
      <c r="ED216" s="247"/>
      <c r="EE216" s="247"/>
      <c r="EF216" s="247"/>
      <c r="EG216" s="247"/>
      <c r="EH216" s="247"/>
      <c r="EI216" s="247"/>
      <c r="EJ216" s="247"/>
      <c r="EK216" s="247"/>
      <c r="EL216" s="247"/>
      <c r="EM216" s="247"/>
      <c r="EN216" s="247"/>
      <c r="EO216" s="247"/>
      <c r="EP216" s="247"/>
      <c r="EQ216" s="247"/>
      <c r="ER216" s="247"/>
      <c r="ES216" s="247"/>
      <c r="ET216" s="247"/>
      <c r="EU216" s="247"/>
      <c r="EV216" s="247"/>
      <c r="EW216" s="247"/>
      <c r="EX216" s="247"/>
      <c r="EY216" s="247"/>
      <c r="EZ216" s="247"/>
      <c r="FA216" s="247"/>
      <c r="FB216" s="247"/>
      <c r="FC216" s="247"/>
      <c r="FD216" s="247"/>
      <c r="FE216" s="247"/>
      <c r="FF216" s="247"/>
      <c r="FG216" s="247"/>
      <c r="FH216" s="247"/>
      <c r="FI216" s="247"/>
      <c r="FJ216" s="247"/>
      <c r="FK216" s="247"/>
    </row>
    <row r="217" spans="1:167" ht="15.6" customHeight="1">
      <c r="A217" s="1799" t="s">
        <v>5746</v>
      </c>
      <c r="B217" s="171"/>
      <c r="C217" s="171"/>
      <c r="E217" s="1287"/>
      <c r="F217" s="473"/>
      <c r="G217" s="473"/>
      <c r="H217" s="1288"/>
      <c r="I217" s="2918"/>
      <c r="J217" s="473"/>
      <c r="K217" s="473"/>
      <c r="L217" s="473"/>
      <c r="M217" s="473"/>
      <c r="N217" s="1288"/>
      <c r="O217" s="1612"/>
      <c r="P217" s="2990"/>
      <c r="S217" s="1287"/>
      <c r="T217" s="473">
        <v>0</v>
      </c>
      <c r="U217" s="473"/>
      <c r="V217" s="473"/>
      <c r="W217" s="2945"/>
      <c r="X217" s="477"/>
      <c r="Y217" s="3013"/>
      <c r="Z217" s="3014"/>
      <c r="AA217" s="3015"/>
      <c r="AB217" s="3013"/>
      <c r="AC217" s="3016"/>
      <c r="AD217" s="3014"/>
      <c r="AE217" s="3016"/>
      <c r="AF217" s="3016"/>
      <c r="AG217" s="3017"/>
      <c r="AH217" s="3014"/>
      <c r="AI217" s="3014"/>
      <c r="AJ217" s="3015"/>
      <c r="AK217" s="3013"/>
      <c r="AL217" s="3014"/>
      <c r="AM217" s="3016"/>
      <c r="AN217" s="3018"/>
      <c r="AO217" s="3015"/>
      <c r="AP217" s="3015"/>
      <c r="AQ217" s="3015"/>
      <c r="AR217" s="3015"/>
      <c r="AS217" s="3019"/>
      <c r="AT217" s="3020"/>
      <c r="AU217" s="3021"/>
      <c r="AV217" s="3021"/>
      <c r="AW217" s="3010">
        <v>0</v>
      </c>
      <c r="AX217" s="3011">
        <v>0</v>
      </c>
      <c r="AY217" s="5"/>
      <c r="AZ217" s="2918"/>
      <c r="BA217" s="473">
        <v>0</v>
      </c>
      <c r="BB217" s="473"/>
      <c r="BC217" s="473"/>
      <c r="BD217" s="2918">
        <v>0</v>
      </c>
      <c r="BE217" s="473">
        <v>0</v>
      </c>
      <c r="BF217" s="473">
        <v>0</v>
      </c>
      <c r="BG217" s="2918">
        <v>0</v>
      </c>
      <c r="BH217" s="1288">
        <v>0</v>
      </c>
      <c r="BI217" s="473">
        <v>0</v>
      </c>
      <c r="BJ217" s="1288">
        <v>0</v>
      </c>
      <c r="BK217" s="3012">
        <v>0</v>
      </c>
      <c r="BL217" s="2918">
        <v>0</v>
      </c>
      <c r="BM217" s="473">
        <v>0</v>
      </c>
      <c r="BN217" s="473">
        <v>0</v>
      </c>
      <c r="BO217" s="1288">
        <v>0</v>
      </c>
      <c r="BP217" s="473">
        <v>0</v>
      </c>
      <c r="BQ217" s="473">
        <v>0</v>
      </c>
      <c r="BR217" s="473">
        <v>0</v>
      </c>
      <c r="BS217" s="2918">
        <v>0</v>
      </c>
      <c r="BT217" s="473">
        <v>0</v>
      </c>
      <c r="BU217" s="473">
        <v>0</v>
      </c>
      <c r="BV217" s="473">
        <v>0</v>
      </c>
      <c r="BW217" s="1288">
        <v>0</v>
      </c>
      <c r="BX217" s="473">
        <v>0</v>
      </c>
      <c r="BY217" s="1612">
        <v>0</v>
      </c>
      <c r="BZ217" s="473">
        <v>0</v>
      </c>
      <c r="CA217" s="1612">
        <v>0</v>
      </c>
      <c r="CB217" s="523">
        <v>0</v>
      </c>
      <c r="CC217" s="523">
        <v>0</v>
      </c>
      <c r="CD217" s="3011">
        <v>0</v>
      </c>
      <c r="CE217" s="5"/>
      <c r="CF217" s="2918"/>
      <c r="CG217" s="473">
        <v>0</v>
      </c>
      <c r="CH217" s="473"/>
      <c r="CI217" s="1288"/>
      <c r="CJ217" s="1612">
        <v>0</v>
      </c>
      <c r="CK217" s="1612">
        <v>0</v>
      </c>
      <c r="CL217" s="2918">
        <v>0</v>
      </c>
      <c r="CM217" s="1288">
        <v>0</v>
      </c>
      <c r="CN217" s="1612">
        <v>0</v>
      </c>
      <c r="CO217" s="1612">
        <v>0</v>
      </c>
      <c r="CP217" s="1612">
        <v>0</v>
      </c>
      <c r="CQ217" s="1612">
        <v>0</v>
      </c>
      <c r="CR217" s="1612">
        <v>0</v>
      </c>
      <c r="CS217" s="1612">
        <v>0</v>
      </c>
      <c r="CT217" s="1192">
        <v>0</v>
      </c>
      <c r="CU217" s="3011">
        <v>0</v>
      </c>
      <c r="CV217" s="5"/>
      <c r="CW217" s="5"/>
      <c r="CX217" s="2918"/>
      <c r="CY217" s="473">
        <v>0</v>
      </c>
      <c r="CZ217" s="473"/>
      <c r="DA217" s="473"/>
      <c r="DB217" s="2918"/>
      <c r="DC217" s="473"/>
      <c r="DD217" s="473"/>
      <c r="DE217" s="2918"/>
      <c r="DF217" s="1288"/>
      <c r="DG217" s="473"/>
      <c r="DH217" s="1288"/>
      <c r="DI217" s="3012"/>
      <c r="DJ217" s="2918"/>
      <c r="DK217" s="473"/>
      <c r="DL217" s="473"/>
      <c r="DM217" s="1288"/>
      <c r="DN217" s="473"/>
      <c r="DO217" s="473"/>
      <c r="DP217" s="473"/>
      <c r="DQ217" s="2918"/>
      <c r="DR217" s="473"/>
      <c r="DS217" s="473"/>
      <c r="DT217" s="473"/>
      <c r="DU217" s="1288"/>
      <c r="DV217" s="473"/>
      <c r="DW217" s="1612"/>
      <c r="DX217" s="1612"/>
      <c r="DY217" s="1612"/>
      <c r="DZ217" s="523"/>
      <c r="EA217" s="3011">
        <v>0</v>
      </c>
      <c r="EB217" s="247"/>
      <c r="EC217" s="247"/>
      <c r="ED217" s="247"/>
      <c r="EE217" s="247"/>
      <c r="EF217" s="247"/>
      <c r="EG217" s="247"/>
      <c r="EH217" s="247"/>
      <c r="EI217" s="247"/>
      <c r="EJ217" s="247"/>
      <c r="EK217" s="247"/>
      <c r="EL217" s="247"/>
      <c r="EM217" s="247"/>
      <c r="EN217" s="247"/>
      <c r="EO217" s="247"/>
      <c r="EP217" s="247"/>
      <c r="EQ217" s="247"/>
      <c r="ER217" s="247"/>
      <c r="ES217" s="247"/>
      <c r="ET217" s="247"/>
      <c r="EU217" s="247"/>
      <c r="EV217" s="247"/>
      <c r="EW217" s="247"/>
      <c r="EX217" s="247"/>
      <c r="EY217" s="247"/>
      <c r="EZ217" s="247"/>
      <c r="FA217" s="247"/>
      <c r="FB217" s="247"/>
      <c r="FC217" s="247"/>
      <c r="FD217" s="247"/>
      <c r="FE217" s="247"/>
      <c r="FF217" s="247"/>
      <c r="FG217" s="247"/>
      <c r="FH217" s="247"/>
      <c r="FI217" s="247"/>
      <c r="FJ217" s="247"/>
      <c r="FK217" s="247"/>
    </row>
    <row r="218" spans="1:167" ht="15.6" customHeight="1">
      <c r="A218" s="1799" t="s">
        <v>5746</v>
      </c>
      <c r="B218" s="171"/>
      <c r="C218" s="171"/>
      <c r="E218" s="1287"/>
      <c r="F218" s="473"/>
      <c r="G218" s="473"/>
      <c r="H218" s="1288"/>
      <c r="I218" s="2918"/>
      <c r="J218" s="473"/>
      <c r="K218" s="473"/>
      <c r="L218" s="473"/>
      <c r="M218" s="473"/>
      <c r="N218" s="1288"/>
      <c r="O218" s="1612"/>
      <c r="P218" s="2990"/>
      <c r="S218" s="1287"/>
      <c r="T218" s="473">
        <v>0</v>
      </c>
      <c r="U218" s="473"/>
      <c r="V218" s="473"/>
      <c r="W218" s="2945"/>
      <c r="X218" s="477"/>
      <c r="Y218" s="3013"/>
      <c r="Z218" s="3014"/>
      <c r="AA218" s="3015"/>
      <c r="AB218" s="3013"/>
      <c r="AC218" s="3016"/>
      <c r="AD218" s="3014"/>
      <c r="AE218" s="3016"/>
      <c r="AF218" s="3016"/>
      <c r="AG218" s="3017"/>
      <c r="AH218" s="3014"/>
      <c r="AI218" s="3014"/>
      <c r="AJ218" s="3015"/>
      <c r="AK218" s="3013"/>
      <c r="AL218" s="3014"/>
      <c r="AM218" s="3016"/>
      <c r="AN218" s="3018"/>
      <c r="AO218" s="3015"/>
      <c r="AP218" s="3015"/>
      <c r="AQ218" s="3015"/>
      <c r="AR218" s="3015"/>
      <c r="AS218" s="3019"/>
      <c r="AT218" s="3020"/>
      <c r="AU218" s="3021"/>
      <c r="AV218" s="3021"/>
      <c r="AW218" s="3010">
        <v>0</v>
      </c>
      <c r="AX218" s="3011">
        <v>0</v>
      </c>
      <c r="AY218" s="5"/>
      <c r="AZ218" s="2918"/>
      <c r="BA218" s="473">
        <v>0</v>
      </c>
      <c r="BB218" s="473"/>
      <c r="BC218" s="473"/>
      <c r="BD218" s="2918">
        <v>0</v>
      </c>
      <c r="BE218" s="473">
        <v>0</v>
      </c>
      <c r="BF218" s="473">
        <v>0</v>
      </c>
      <c r="BG218" s="2918">
        <v>0</v>
      </c>
      <c r="BH218" s="1288">
        <v>0</v>
      </c>
      <c r="BI218" s="473">
        <v>0</v>
      </c>
      <c r="BJ218" s="1288">
        <v>0</v>
      </c>
      <c r="BK218" s="3012">
        <v>0</v>
      </c>
      <c r="BL218" s="2918">
        <v>0</v>
      </c>
      <c r="BM218" s="473">
        <v>0</v>
      </c>
      <c r="BN218" s="473">
        <v>0</v>
      </c>
      <c r="BO218" s="1288">
        <v>0</v>
      </c>
      <c r="BP218" s="473">
        <v>0</v>
      </c>
      <c r="BQ218" s="473">
        <v>0</v>
      </c>
      <c r="BR218" s="473">
        <v>0</v>
      </c>
      <c r="BS218" s="2918">
        <v>0</v>
      </c>
      <c r="BT218" s="473">
        <v>0</v>
      </c>
      <c r="BU218" s="473">
        <v>0</v>
      </c>
      <c r="BV218" s="473">
        <v>0</v>
      </c>
      <c r="BW218" s="1288">
        <v>0</v>
      </c>
      <c r="BX218" s="473">
        <v>0</v>
      </c>
      <c r="BY218" s="1612">
        <v>0</v>
      </c>
      <c r="BZ218" s="473">
        <v>0</v>
      </c>
      <c r="CA218" s="1612">
        <v>0</v>
      </c>
      <c r="CB218" s="523">
        <v>0</v>
      </c>
      <c r="CC218" s="523">
        <v>0</v>
      </c>
      <c r="CD218" s="3011">
        <v>0</v>
      </c>
      <c r="CE218" s="5"/>
      <c r="CF218" s="2918"/>
      <c r="CG218" s="473">
        <v>0</v>
      </c>
      <c r="CH218" s="473"/>
      <c r="CI218" s="1288"/>
      <c r="CJ218" s="1612">
        <v>0</v>
      </c>
      <c r="CK218" s="1612">
        <v>0</v>
      </c>
      <c r="CL218" s="2918">
        <v>0</v>
      </c>
      <c r="CM218" s="1288">
        <v>0</v>
      </c>
      <c r="CN218" s="1612">
        <v>0</v>
      </c>
      <c r="CO218" s="1612">
        <v>0</v>
      </c>
      <c r="CP218" s="1612">
        <v>0</v>
      </c>
      <c r="CQ218" s="1612">
        <v>0</v>
      </c>
      <c r="CR218" s="1612">
        <v>0</v>
      </c>
      <c r="CS218" s="1612">
        <v>0</v>
      </c>
      <c r="CT218" s="1192">
        <v>0</v>
      </c>
      <c r="CU218" s="3011">
        <v>0</v>
      </c>
      <c r="CV218" s="5"/>
      <c r="CW218" s="5"/>
      <c r="CX218" s="2918"/>
      <c r="CY218" s="473">
        <v>0</v>
      </c>
      <c r="CZ218" s="473"/>
      <c r="DA218" s="473"/>
      <c r="DB218" s="2918"/>
      <c r="DC218" s="473"/>
      <c r="DD218" s="473"/>
      <c r="DE218" s="2918"/>
      <c r="DF218" s="1288"/>
      <c r="DG218" s="473"/>
      <c r="DH218" s="1288"/>
      <c r="DI218" s="3012"/>
      <c r="DJ218" s="2918"/>
      <c r="DK218" s="473"/>
      <c r="DL218" s="473"/>
      <c r="DM218" s="1288"/>
      <c r="DN218" s="473"/>
      <c r="DO218" s="473"/>
      <c r="DP218" s="473"/>
      <c r="DQ218" s="2918"/>
      <c r="DR218" s="473"/>
      <c r="DS218" s="473"/>
      <c r="DT218" s="473"/>
      <c r="DU218" s="1288"/>
      <c r="DV218" s="473"/>
      <c r="DW218" s="1612"/>
      <c r="DX218" s="1612"/>
      <c r="DY218" s="1612"/>
      <c r="DZ218" s="523"/>
      <c r="EA218" s="3011">
        <v>0</v>
      </c>
      <c r="EB218" s="247"/>
      <c r="EC218" s="247"/>
      <c r="ED218" s="247"/>
      <c r="EE218" s="247"/>
      <c r="EF218" s="247"/>
      <c r="EG218" s="247"/>
      <c r="EH218" s="247"/>
      <c r="EI218" s="247"/>
      <c r="EJ218" s="247"/>
      <c r="EK218" s="247"/>
      <c r="EL218" s="247"/>
      <c r="EM218" s="247"/>
      <c r="EN218" s="247"/>
      <c r="EO218" s="247"/>
      <c r="EP218" s="247"/>
      <c r="EQ218" s="247"/>
      <c r="ER218" s="247"/>
      <c r="ES218" s="247"/>
      <c r="ET218" s="247"/>
      <c r="EU218" s="247"/>
      <c r="EV218" s="247"/>
      <c r="EW218" s="247"/>
      <c r="EX218" s="247"/>
      <c r="EY218" s="247"/>
      <c r="EZ218" s="247"/>
      <c r="FA218" s="247"/>
      <c r="FB218" s="247"/>
      <c r="FC218" s="247"/>
      <c r="FD218" s="247"/>
      <c r="FE218" s="247"/>
      <c r="FF218" s="247"/>
      <c r="FG218" s="247"/>
      <c r="FH218" s="247"/>
      <c r="FI218" s="247"/>
      <c r="FJ218" s="247"/>
      <c r="FK218" s="247"/>
    </row>
    <row r="219" spans="1:167" ht="15.6" customHeight="1">
      <c r="A219" s="1799" t="s">
        <v>5746</v>
      </c>
      <c r="B219" s="171"/>
      <c r="C219" s="171"/>
      <c r="E219" s="1287"/>
      <c r="F219" s="473"/>
      <c r="G219" s="473"/>
      <c r="H219" s="1288"/>
      <c r="I219" s="2918"/>
      <c r="J219" s="473"/>
      <c r="K219" s="473"/>
      <c r="L219" s="473"/>
      <c r="M219" s="473"/>
      <c r="N219" s="1288"/>
      <c r="O219" s="1612"/>
      <c r="P219" s="2990"/>
      <c r="S219" s="1287"/>
      <c r="T219" s="473">
        <v>0</v>
      </c>
      <c r="U219" s="473"/>
      <c r="V219" s="473"/>
      <c r="W219" s="2945"/>
      <c r="X219" s="477"/>
      <c r="Y219" s="3013"/>
      <c r="Z219" s="3014"/>
      <c r="AA219" s="3015"/>
      <c r="AB219" s="3013"/>
      <c r="AC219" s="3016"/>
      <c r="AD219" s="3014"/>
      <c r="AE219" s="3016"/>
      <c r="AF219" s="3016"/>
      <c r="AG219" s="3017"/>
      <c r="AH219" s="3014"/>
      <c r="AI219" s="3014"/>
      <c r="AJ219" s="3015"/>
      <c r="AK219" s="3013"/>
      <c r="AL219" s="3014"/>
      <c r="AM219" s="3016"/>
      <c r="AN219" s="3018"/>
      <c r="AO219" s="3015"/>
      <c r="AP219" s="3015"/>
      <c r="AQ219" s="3015"/>
      <c r="AR219" s="3015"/>
      <c r="AS219" s="3019"/>
      <c r="AT219" s="3020"/>
      <c r="AU219" s="3021"/>
      <c r="AV219" s="3021"/>
      <c r="AW219" s="3010">
        <v>0</v>
      </c>
      <c r="AX219" s="3011">
        <v>0</v>
      </c>
      <c r="AY219" s="5"/>
      <c r="AZ219" s="2918"/>
      <c r="BA219" s="473">
        <v>0</v>
      </c>
      <c r="BB219" s="473"/>
      <c r="BC219" s="473"/>
      <c r="BD219" s="2918">
        <v>0</v>
      </c>
      <c r="BE219" s="473">
        <v>0</v>
      </c>
      <c r="BF219" s="473">
        <v>0</v>
      </c>
      <c r="BG219" s="2918">
        <v>0</v>
      </c>
      <c r="BH219" s="1288">
        <v>0</v>
      </c>
      <c r="BI219" s="473">
        <v>0</v>
      </c>
      <c r="BJ219" s="1288">
        <v>0</v>
      </c>
      <c r="BK219" s="3012">
        <v>0</v>
      </c>
      <c r="BL219" s="2918">
        <v>0</v>
      </c>
      <c r="BM219" s="473">
        <v>0</v>
      </c>
      <c r="BN219" s="473">
        <v>0</v>
      </c>
      <c r="BO219" s="1288">
        <v>0</v>
      </c>
      <c r="BP219" s="473">
        <v>0</v>
      </c>
      <c r="BQ219" s="473">
        <v>0</v>
      </c>
      <c r="BR219" s="473">
        <v>0</v>
      </c>
      <c r="BS219" s="2918">
        <v>0</v>
      </c>
      <c r="BT219" s="473">
        <v>0</v>
      </c>
      <c r="BU219" s="473">
        <v>0</v>
      </c>
      <c r="BV219" s="473">
        <v>0</v>
      </c>
      <c r="BW219" s="1288">
        <v>0</v>
      </c>
      <c r="BX219" s="473">
        <v>0</v>
      </c>
      <c r="BY219" s="1612">
        <v>0</v>
      </c>
      <c r="BZ219" s="473">
        <v>0</v>
      </c>
      <c r="CA219" s="1612">
        <v>0</v>
      </c>
      <c r="CB219" s="523">
        <v>0</v>
      </c>
      <c r="CC219" s="523">
        <v>0</v>
      </c>
      <c r="CD219" s="3011">
        <v>0</v>
      </c>
      <c r="CE219" s="5"/>
      <c r="CF219" s="2918"/>
      <c r="CG219" s="473">
        <v>0</v>
      </c>
      <c r="CH219" s="473"/>
      <c r="CI219" s="1288"/>
      <c r="CJ219" s="1612">
        <v>0</v>
      </c>
      <c r="CK219" s="1612">
        <v>0</v>
      </c>
      <c r="CL219" s="2918">
        <v>0</v>
      </c>
      <c r="CM219" s="1288">
        <v>0</v>
      </c>
      <c r="CN219" s="1612">
        <v>0</v>
      </c>
      <c r="CO219" s="1612">
        <v>0</v>
      </c>
      <c r="CP219" s="1612">
        <v>0</v>
      </c>
      <c r="CQ219" s="1612">
        <v>0</v>
      </c>
      <c r="CR219" s="1612">
        <v>0</v>
      </c>
      <c r="CS219" s="1612">
        <v>0</v>
      </c>
      <c r="CT219" s="1192">
        <v>0</v>
      </c>
      <c r="CU219" s="3011">
        <v>0</v>
      </c>
      <c r="CV219" s="5"/>
      <c r="CW219" s="5"/>
      <c r="CX219" s="2918"/>
      <c r="CY219" s="473">
        <v>0</v>
      </c>
      <c r="CZ219" s="473"/>
      <c r="DA219" s="473"/>
      <c r="DB219" s="2918"/>
      <c r="DC219" s="473"/>
      <c r="DD219" s="473"/>
      <c r="DE219" s="2918"/>
      <c r="DF219" s="1288"/>
      <c r="DG219" s="473"/>
      <c r="DH219" s="1288"/>
      <c r="DI219" s="3012"/>
      <c r="DJ219" s="2918"/>
      <c r="DK219" s="473"/>
      <c r="DL219" s="473"/>
      <c r="DM219" s="1288"/>
      <c r="DN219" s="473"/>
      <c r="DO219" s="473"/>
      <c r="DP219" s="473"/>
      <c r="DQ219" s="2918"/>
      <c r="DR219" s="473"/>
      <c r="DS219" s="473"/>
      <c r="DT219" s="473"/>
      <c r="DU219" s="1288"/>
      <c r="DV219" s="473"/>
      <c r="DW219" s="1612"/>
      <c r="DX219" s="1612"/>
      <c r="DY219" s="1612"/>
      <c r="DZ219" s="523"/>
      <c r="EA219" s="3011">
        <v>0</v>
      </c>
      <c r="EB219" s="247"/>
      <c r="EC219" s="247"/>
      <c r="ED219" s="247"/>
      <c r="EE219" s="247"/>
      <c r="EF219" s="247"/>
      <c r="EG219" s="247"/>
      <c r="EH219" s="247"/>
      <c r="EI219" s="247"/>
      <c r="EJ219" s="247"/>
      <c r="EK219" s="247"/>
      <c r="EL219" s="247"/>
      <c r="EM219" s="247"/>
      <c r="EN219" s="247"/>
      <c r="EO219" s="247"/>
      <c r="EP219" s="247"/>
      <c r="EQ219" s="247"/>
      <c r="ER219" s="247"/>
      <c r="ES219" s="247"/>
      <c r="ET219" s="247"/>
      <c r="EU219" s="247"/>
      <c r="EV219" s="247"/>
      <c r="EW219" s="247"/>
      <c r="EX219" s="247"/>
      <c r="EY219" s="247"/>
      <c r="EZ219" s="247"/>
      <c r="FA219" s="247"/>
      <c r="FB219" s="247"/>
      <c r="FC219" s="247"/>
      <c r="FD219" s="247"/>
      <c r="FE219" s="247"/>
      <c r="FF219" s="247"/>
      <c r="FG219" s="247"/>
      <c r="FH219" s="247"/>
      <c r="FI219" s="247"/>
      <c r="FJ219" s="247"/>
      <c r="FK219" s="247"/>
    </row>
    <row r="220" spans="1:167" ht="15.6" customHeight="1">
      <c r="A220" s="1799" t="s">
        <v>5746</v>
      </c>
      <c r="B220" s="171"/>
      <c r="C220" s="171"/>
      <c r="E220" s="1287"/>
      <c r="F220" s="473"/>
      <c r="G220" s="473"/>
      <c r="H220" s="1288"/>
      <c r="I220" s="2918"/>
      <c r="J220" s="473"/>
      <c r="K220" s="473"/>
      <c r="L220" s="473"/>
      <c r="M220" s="473"/>
      <c r="N220" s="1288"/>
      <c r="O220" s="1612"/>
      <c r="P220" s="2990"/>
      <c r="S220" s="1287"/>
      <c r="T220" s="473">
        <v>0</v>
      </c>
      <c r="U220" s="473"/>
      <c r="V220" s="473"/>
      <c r="W220" s="2945"/>
      <c r="X220" s="477"/>
      <c r="Y220" s="3013"/>
      <c r="Z220" s="3014"/>
      <c r="AA220" s="3015"/>
      <c r="AB220" s="3013"/>
      <c r="AC220" s="3016"/>
      <c r="AD220" s="3014"/>
      <c r="AE220" s="3016"/>
      <c r="AF220" s="3016"/>
      <c r="AG220" s="3017"/>
      <c r="AH220" s="3014"/>
      <c r="AI220" s="3014"/>
      <c r="AJ220" s="3015"/>
      <c r="AK220" s="3013"/>
      <c r="AL220" s="3014"/>
      <c r="AM220" s="3016"/>
      <c r="AN220" s="3018"/>
      <c r="AO220" s="3015"/>
      <c r="AP220" s="3015"/>
      <c r="AQ220" s="3015"/>
      <c r="AR220" s="3015"/>
      <c r="AS220" s="3019"/>
      <c r="AT220" s="3020"/>
      <c r="AU220" s="3021"/>
      <c r="AV220" s="3021"/>
      <c r="AW220" s="3010">
        <v>0</v>
      </c>
      <c r="AX220" s="3011">
        <v>0</v>
      </c>
      <c r="AY220" s="5"/>
      <c r="AZ220" s="2918"/>
      <c r="BA220" s="473">
        <v>0</v>
      </c>
      <c r="BB220" s="473"/>
      <c r="BC220" s="473"/>
      <c r="BD220" s="2918">
        <v>0</v>
      </c>
      <c r="BE220" s="473">
        <v>0</v>
      </c>
      <c r="BF220" s="473">
        <v>0</v>
      </c>
      <c r="BG220" s="2918">
        <v>0</v>
      </c>
      <c r="BH220" s="1288">
        <v>0</v>
      </c>
      <c r="BI220" s="473">
        <v>0</v>
      </c>
      <c r="BJ220" s="1288">
        <v>0</v>
      </c>
      <c r="BK220" s="3012">
        <v>0</v>
      </c>
      <c r="BL220" s="2918">
        <v>0</v>
      </c>
      <c r="BM220" s="473">
        <v>0</v>
      </c>
      <c r="BN220" s="473">
        <v>0</v>
      </c>
      <c r="BO220" s="1288">
        <v>0</v>
      </c>
      <c r="BP220" s="473">
        <v>0</v>
      </c>
      <c r="BQ220" s="473">
        <v>0</v>
      </c>
      <c r="BR220" s="473">
        <v>0</v>
      </c>
      <c r="BS220" s="2918">
        <v>0</v>
      </c>
      <c r="BT220" s="473">
        <v>0</v>
      </c>
      <c r="BU220" s="473">
        <v>0</v>
      </c>
      <c r="BV220" s="473">
        <v>0</v>
      </c>
      <c r="BW220" s="1288">
        <v>0</v>
      </c>
      <c r="BX220" s="473">
        <v>0</v>
      </c>
      <c r="BY220" s="1612">
        <v>0</v>
      </c>
      <c r="BZ220" s="473">
        <v>0</v>
      </c>
      <c r="CA220" s="1612">
        <v>0</v>
      </c>
      <c r="CB220" s="523">
        <v>0</v>
      </c>
      <c r="CC220" s="523">
        <v>0</v>
      </c>
      <c r="CD220" s="3011">
        <v>0</v>
      </c>
      <c r="CE220" s="5"/>
      <c r="CF220" s="2918"/>
      <c r="CG220" s="473">
        <v>0</v>
      </c>
      <c r="CH220" s="473"/>
      <c r="CI220" s="1288"/>
      <c r="CJ220" s="1612">
        <v>0</v>
      </c>
      <c r="CK220" s="1612">
        <v>0</v>
      </c>
      <c r="CL220" s="2918">
        <v>0</v>
      </c>
      <c r="CM220" s="1288">
        <v>0</v>
      </c>
      <c r="CN220" s="1612">
        <v>0</v>
      </c>
      <c r="CO220" s="1612">
        <v>0</v>
      </c>
      <c r="CP220" s="1612">
        <v>0</v>
      </c>
      <c r="CQ220" s="1612">
        <v>0</v>
      </c>
      <c r="CR220" s="1612">
        <v>0</v>
      </c>
      <c r="CS220" s="1612">
        <v>0</v>
      </c>
      <c r="CT220" s="1192">
        <v>0</v>
      </c>
      <c r="CU220" s="3011">
        <v>0</v>
      </c>
      <c r="CV220" s="5"/>
      <c r="CW220" s="5"/>
      <c r="CX220" s="2918"/>
      <c r="CY220" s="473">
        <v>0</v>
      </c>
      <c r="CZ220" s="473"/>
      <c r="DA220" s="473"/>
      <c r="DB220" s="2918"/>
      <c r="DC220" s="473"/>
      <c r="DD220" s="473"/>
      <c r="DE220" s="2918"/>
      <c r="DF220" s="1288"/>
      <c r="DG220" s="473"/>
      <c r="DH220" s="1288"/>
      <c r="DI220" s="3012"/>
      <c r="DJ220" s="2918"/>
      <c r="DK220" s="473"/>
      <c r="DL220" s="473"/>
      <c r="DM220" s="1288"/>
      <c r="DN220" s="473"/>
      <c r="DO220" s="473"/>
      <c r="DP220" s="473"/>
      <c r="DQ220" s="2918"/>
      <c r="DR220" s="473"/>
      <c r="DS220" s="473"/>
      <c r="DT220" s="473"/>
      <c r="DU220" s="1288"/>
      <c r="DV220" s="473"/>
      <c r="DW220" s="1612"/>
      <c r="DX220" s="1612"/>
      <c r="DY220" s="1612"/>
      <c r="DZ220" s="523"/>
      <c r="EA220" s="3011">
        <v>0</v>
      </c>
      <c r="EB220" s="247"/>
      <c r="EC220" s="247"/>
      <c r="ED220" s="247"/>
      <c r="EE220" s="247"/>
      <c r="EF220" s="247"/>
      <c r="EG220" s="247"/>
      <c r="EH220" s="247"/>
      <c r="EI220" s="247"/>
      <c r="EJ220" s="247"/>
      <c r="EK220" s="247"/>
      <c r="EL220" s="247"/>
      <c r="EM220" s="247"/>
      <c r="EN220" s="247"/>
      <c r="EO220" s="247"/>
      <c r="EP220" s="247"/>
      <c r="EQ220" s="247"/>
      <c r="ER220" s="247"/>
      <c r="ES220" s="247"/>
      <c r="ET220" s="247"/>
      <c r="EU220" s="247"/>
      <c r="EV220" s="247"/>
      <c r="EW220" s="247"/>
      <c r="EX220" s="247"/>
      <c r="EY220" s="247"/>
      <c r="EZ220" s="247"/>
      <c r="FA220" s="247"/>
      <c r="FB220" s="247"/>
      <c r="FC220" s="247"/>
      <c r="FD220" s="247"/>
      <c r="FE220" s="247"/>
      <c r="FF220" s="247"/>
      <c r="FG220" s="247"/>
      <c r="FH220" s="247"/>
      <c r="FI220" s="247"/>
      <c r="FJ220" s="247"/>
      <c r="FK220" s="247"/>
    </row>
    <row r="221" spans="1:167" ht="15.6" customHeight="1">
      <c r="A221" s="1799" t="s">
        <v>5746</v>
      </c>
      <c r="B221" s="171"/>
      <c r="C221" s="171"/>
      <c r="E221" s="1287"/>
      <c r="F221" s="473"/>
      <c r="G221" s="473"/>
      <c r="H221" s="1288"/>
      <c r="I221" s="2918"/>
      <c r="J221" s="473"/>
      <c r="K221" s="473"/>
      <c r="L221" s="473"/>
      <c r="M221" s="473"/>
      <c r="N221" s="1288"/>
      <c r="O221" s="1612"/>
      <c r="P221" s="2990"/>
      <c r="S221" s="1287"/>
      <c r="T221" s="473">
        <v>0</v>
      </c>
      <c r="U221" s="473"/>
      <c r="V221" s="473"/>
      <c r="W221" s="2945"/>
      <c r="X221" s="477"/>
      <c r="Y221" s="3013"/>
      <c r="Z221" s="3014"/>
      <c r="AA221" s="3015"/>
      <c r="AB221" s="3013"/>
      <c r="AC221" s="3016"/>
      <c r="AD221" s="3014"/>
      <c r="AE221" s="3016"/>
      <c r="AF221" s="3016"/>
      <c r="AG221" s="3017"/>
      <c r="AH221" s="3014"/>
      <c r="AI221" s="3014"/>
      <c r="AJ221" s="3015"/>
      <c r="AK221" s="3013"/>
      <c r="AL221" s="3014"/>
      <c r="AM221" s="3016"/>
      <c r="AN221" s="3018"/>
      <c r="AO221" s="3015"/>
      <c r="AP221" s="3015"/>
      <c r="AQ221" s="3015"/>
      <c r="AR221" s="3015"/>
      <c r="AS221" s="3019"/>
      <c r="AT221" s="3020"/>
      <c r="AU221" s="3021"/>
      <c r="AV221" s="3021"/>
      <c r="AW221" s="3010">
        <v>0</v>
      </c>
      <c r="AX221" s="3011">
        <v>0</v>
      </c>
      <c r="AY221" s="5"/>
      <c r="AZ221" s="2918"/>
      <c r="BA221" s="473">
        <v>0</v>
      </c>
      <c r="BB221" s="473"/>
      <c r="BC221" s="473"/>
      <c r="BD221" s="2918">
        <v>0</v>
      </c>
      <c r="BE221" s="473">
        <v>0</v>
      </c>
      <c r="BF221" s="473">
        <v>0</v>
      </c>
      <c r="BG221" s="2918">
        <v>0</v>
      </c>
      <c r="BH221" s="1288">
        <v>0</v>
      </c>
      <c r="BI221" s="473">
        <v>0</v>
      </c>
      <c r="BJ221" s="1288">
        <v>0</v>
      </c>
      <c r="BK221" s="3012">
        <v>0</v>
      </c>
      <c r="BL221" s="2918">
        <v>0</v>
      </c>
      <c r="BM221" s="473">
        <v>0</v>
      </c>
      <c r="BN221" s="473">
        <v>0</v>
      </c>
      <c r="BO221" s="1288">
        <v>0</v>
      </c>
      <c r="BP221" s="473">
        <v>0</v>
      </c>
      <c r="BQ221" s="473">
        <v>0</v>
      </c>
      <c r="BR221" s="473">
        <v>0</v>
      </c>
      <c r="BS221" s="2918">
        <v>0</v>
      </c>
      <c r="BT221" s="473">
        <v>0</v>
      </c>
      <c r="BU221" s="473">
        <v>0</v>
      </c>
      <c r="BV221" s="473">
        <v>0</v>
      </c>
      <c r="BW221" s="1288">
        <v>0</v>
      </c>
      <c r="BX221" s="473">
        <v>0</v>
      </c>
      <c r="BY221" s="1612">
        <v>0</v>
      </c>
      <c r="BZ221" s="473">
        <v>0</v>
      </c>
      <c r="CA221" s="1612">
        <v>0</v>
      </c>
      <c r="CB221" s="523">
        <v>0</v>
      </c>
      <c r="CC221" s="523">
        <v>0</v>
      </c>
      <c r="CD221" s="3011">
        <v>0</v>
      </c>
      <c r="CE221" s="5"/>
      <c r="CF221" s="2918"/>
      <c r="CG221" s="473">
        <v>0</v>
      </c>
      <c r="CH221" s="473"/>
      <c r="CI221" s="1288"/>
      <c r="CJ221" s="1612">
        <v>0</v>
      </c>
      <c r="CK221" s="1612">
        <v>0</v>
      </c>
      <c r="CL221" s="2918">
        <v>0</v>
      </c>
      <c r="CM221" s="1288">
        <v>0</v>
      </c>
      <c r="CN221" s="1612">
        <v>0</v>
      </c>
      <c r="CO221" s="1612">
        <v>0</v>
      </c>
      <c r="CP221" s="1612">
        <v>0</v>
      </c>
      <c r="CQ221" s="1612">
        <v>0</v>
      </c>
      <c r="CR221" s="1612">
        <v>0</v>
      </c>
      <c r="CS221" s="1612">
        <v>0</v>
      </c>
      <c r="CT221" s="1192">
        <v>0</v>
      </c>
      <c r="CU221" s="3011">
        <v>0</v>
      </c>
      <c r="CV221" s="5"/>
      <c r="CW221" s="5"/>
      <c r="CX221" s="2918"/>
      <c r="CY221" s="473">
        <v>0</v>
      </c>
      <c r="CZ221" s="473"/>
      <c r="DA221" s="473"/>
      <c r="DB221" s="2918"/>
      <c r="DC221" s="473"/>
      <c r="DD221" s="473"/>
      <c r="DE221" s="2918"/>
      <c r="DF221" s="1288"/>
      <c r="DG221" s="473"/>
      <c r="DH221" s="1288"/>
      <c r="DI221" s="3012"/>
      <c r="DJ221" s="2918"/>
      <c r="DK221" s="473"/>
      <c r="DL221" s="473"/>
      <c r="DM221" s="1288"/>
      <c r="DN221" s="473"/>
      <c r="DO221" s="473"/>
      <c r="DP221" s="473"/>
      <c r="DQ221" s="2918"/>
      <c r="DR221" s="473"/>
      <c r="DS221" s="473"/>
      <c r="DT221" s="473"/>
      <c r="DU221" s="1288"/>
      <c r="DV221" s="473"/>
      <c r="DW221" s="1612"/>
      <c r="DX221" s="1612"/>
      <c r="DY221" s="1612"/>
      <c r="DZ221" s="523"/>
      <c r="EA221" s="3011">
        <v>0</v>
      </c>
      <c r="EB221" s="247"/>
      <c r="EC221" s="247"/>
      <c r="ED221" s="247"/>
      <c r="EE221" s="247"/>
      <c r="EF221" s="247"/>
      <c r="EG221" s="247"/>
      <c r="EH221" s="247"/>
      <c r="EI221" s="247"/>
      <c r="EJ221" s="247"/>
      <c r="EK221" s="247"/>
      <c r="EL221" s="247"/>
      <c r="EM221" s="247"/>
      <c r="EN221" s="247"/>
      <c r="EO221" s="247"/>
      <c r="EP221" s="247"/>
      <c r="EQ221" s="247"/>
      <c r="ER221" s="247"/>
      <c r="ES221" s="247"/>
      <c r="ET221" s="247"/>
      <c r="EU221" s="247"/>
      <c r="EV221" s="247"/>
      <c r="EW221" s="247"/>
      <c r="EX221" s="247"/>
      <c r="EY221" s="247"/>
      <c r="EZ221" s="247"/>
      <c r="FA221" s="247"/>
      <c r="FB221" s="247"/>
      <c r="FC221" s="247"/>
      <c r="FD221" s="247"/>
      <c r="FE221" s="247"/>
      <c r="FF221" s="247"/>
      <c r="FG221" s="247"/>
      <c r="FH221" s="247"/>
      <c r="FI221" s="247"/>
      <c r="FJ221" s="247"/>
      <c r="FK221" s="247"/>
    </row>
    <row r="222" spans="1:167" ht="15.6" customHeight="1">
      <c r="A222" s="1799" t="s">
        <v>5746</v>
      </c>
      <c r="B222" s="171"/>
      <c r="C222" s="171"/>
      <c r="E222" s="1287"/>
      <c r="F222" s="473"/>
      <c r="G222" s="473"/>
      <c r="H222" s="1288"/>
      <c r="I222" s="2889"/>
      <c r="J222" s="486"/>
      <c r="K222" s="486"/>
      <c r="L222" s="486"/>
      <c r="M222" s="486"/>
      <c r="N222" s="431"/>
      <c r="O222" s="2190"/>
      <c r="P222" s="2990"/>
      <c r="S222" s="1287"/>
      <c r="T222" s="473"/>
      <c r="U222" s="473"/>
      <c r="V222" s="473"/>
      <c r="W222" s="2945"/>
      <c r="X222" s="477"/>
      <c r="Y222" s="3035"/>
      <c r="Z222" s="3036"/>
      <c r="AA222" s="3036"/>
      <c r="AB222" s="3035"/>
      <c r="AC222" s="3037"/>
      <c r="AD222" s="3036"/>
      <c r="AE222" s="3037"/>
      <c r="AF222" s="3037"/>
      <c r="AG222" s="3036"/>
      <c r="AH222" s="3036"/>
      <c r="AI222" s="3036"/>
      <c r="AJ222" s="3036"/>
      <c r="AK222" s="3035"/>
      <c r="AL222" s="3036"/>
      <c r="AM222" s="3037"/>
      <c r="AN222" s="3036"/>
      <c r="AO222" s="3036"/>
      <c r="AP222" s="3036"/>
      <c r="AQ222" s="3036"/>
      <c r="AR222" s="3036"/>
      <c r="AS222" s="3035"/>
      <c r="AT222" s="2795"/>
      <c r="AU222" s="3037"/>
      <c r="AV222" s="3037"/>
      <c r="AW222" s="3010">
        <v>0</v>
      </c>
      <c r="AX222" s="3011">
        <v>0</v>
      </c>
      <c r="AY222" s="5"/>
      <c r="AZ222" s="2918"/>
      <c r="BA222" s="473"/>
      <c r="BB222" s="473"/>
      <c r="BC222" s="473">
        <v>0</v>
      </c>
      <c r="BD222" s="2889">
        <v>0</v>
      </c>
      <c r="BE222" s="486">
        <v>0</v>
      </c>
      <c r="BF222" s="486">
        <v>0</v>
      </c>
      <c r="BG222" s="2889">
        <v>0</v>
      </c>
      <c r="BH222" s="431">
        <v>0</v>
      </c>
      <c r="BI222" s="486">
        <v>0</v>
      </c>
      <c r="BJ222" s="431">
        <v>0</v>
      </c>
      <c r="BK222" s="486">
        <v>0</v>
      </c>
      <c r="BL222" s="2889">
        <v>0</v>
      </c>
      <c r="BM222" s="486">
        <v>0</v>
      </c>
      <c r="BN222" s="486">
        <v>0</v>
      </c>
      <c r="BO222" s="431">
        <v>0</v>
      </c>
      <c r="BP222" s="486">
        <v>0</v>
      </c>
      <c r="BQ222" s="486">
        <v>0</v>
      </c>
      <c r="BR222" s="486">
        <v>0</v>
      </c>
      <c r="BS222" s="2889">
        <v>0</v>
      </c>
      <c r="BT222" s="486">
        <v>0</v>
      </c>
      <c r="BU222" s="486">
        <v>0</v>
      </c>
      <c r="BV222" s="486">
        <v>0</v>
      </c>
      <c r="BW222" s="431">
        <v>0</v>
      </c>
      <c r="BX222" s="486">
        <v>0</v>
      </c>
      <c r="BY222" s="2190">
        <v>0</v>
      </c>
      <c r="BZ222" s="486">
        <v>0</v>
      </c>
      <c r="CA222" s="2190">
        <v>0</v>
      </c>
      <c r="CB222" s="512">
        <v>0</v>
      </c>
      <c r="CC222" s="512">
        <v>0</v>
      </c>
      <c r="CD222" s="3011">
        <v>0</v>
      </c>
      <c r="CE222" s="5"/>
      <c r="CF222" s="2918"/>
      <c r="CG222" s="473"/>
      <c r="CH222" s="473"/>
      <c r="CI222" s="1288">
        <v>0</v>
      </c>
      <c r="CJ222" s="2190">
        <v>0</v>
      </c>
      <c r="CK222" s="2190">
        <v>0</v>
      </c>
      <c r="CL222" s="2889">
        <v>0</v>
      </c>
      <c r="CM222" s="431">
        <v>0</v>
      </c>
      <c r="CN222" s="2190">
        <v>0</v>
      </c>
      <c r="CO222" s="2190">
        <v>0</v>
      </c>
      <c r="CP222" s="2190">
        <v>0</v>
      </c>
      <c r="CQ222" s="2190">
        <v>0</v>
      </c>
      <c r="CR222" s="2190">
        <v>0</v>
      </c>
      <c r="CS222" s="2190">
        <v>0</v>
      </c>
      <c r="CT222" s="3038">
        <v>0</v>
      </c>
      <c r="CU222" s="3011">
        <v>0</v>
      </c>
      <c r="CV222" s="5"/>
      <c r="CW222" s="5"/>
      <c r="CX222" s="2918"/>
      <c r="CY222" s="473"/>
      <c r="CZ222" s="473"/>
      <c r="DA222" s="473">
        <v>0</v>
      </c>
      <c r="DB222" s="2889"/>
      <c r="DC222" s="486"/>
      <c r="DD222" s="486"/>
      <c r="DE222" s="2889"/>
      <c r="DF222" s="431"/>
      <c r="DG222" s="486"/>
      <c r="DH222" s="431"/>
      <c r="DI222" s="486"/>
      <c r="DJ222" s="2889"/>
      <c r="DK222" s="486"/>
      <c r="DL222" s="486"/>
      <c r="DM222" s="431"/>
      <c r="DN222" s="486"/>
      <c r="DO222" s="486"/>
      <c r="DP222" s="486"/>
      <c r="DQ222" s="2889"/>
      <c r="DR222" s="486"/>
      <c r="DS222" s="486"/>
      <c r="DT222" s="486"/>
      <c r="DU222" s="431"/>
      <c r="DV222" s="486"/>
      <c r="DW222" s="2190"/>
      <c r="DX222" s="2190"/>
      <c r="DY222" s="2190"/>
      <c r="DZ222" s="512"/>
      <c r="EA222" s="3011">
        <v>0</v>
      </c>
      <c r="EB222" s="247"/>
      <c r="EC222" s="247"/>
      <c r="ED222" s="247"/>
      <c r="EE222" s="247"/>
      <c r="EF222" s="247"/>
      <c r="EG222" s="247"/>
      <c r="EH222" s="247"/>
      <c r="EI222" s="247"/>
      <c r="EJ222" s="247"/>
      <c r="EK222" s="247"/>
      <c r="EL222" s="247"/>
      <c r="EM222" s="247"/>
      <c r="EN222" s="247"/>
      <c r="EO222" s="247"/>
      <c r="EP222" s="247"/>
      <c r="EQ222" s="247"/>
      <c r="ER222" s="247"/>
      <c r="ES222" s="247"/>
      <c r="ET222" s="247"/>
      <c r="EU222" s="247"/>
      <c r="EV222" s="247"/>
      <c r="EW222" s="247"/>
      <c r="EX222" s="247"/>
      <c r="EY222" s="247"/>
      <c r="EZ222" s="247"/>
      <c r="FA222" s="247"/>
      <c r="FB222" s="247"/>
      <c r="FC222" s="247"/>
      <c r="FD222" s="247"/>
      <c r="FE222" s="247"/>
      <c r="FF222" s="247"/>
      <c r="FG222" s="247"/>
      <c r="FH222" s="247"/>
      <c r="FI222" s="247"/>
      <c r="FJ222" s="247"/>
      <c r="FK222" s="247"/>
    </row>
    <row r="223" spans="1:167" ht="15.6" customHeight="1">
      <c r="A223" s="1799" t="s">
        <v>5746</v>
      </c>
      <c r="B223" s="171"/>
      <c r="C223" s="171"/>
      <c r="E223" s="1287"/>
      <c r="F223" s="473"/>
      <c r="G223" s="473"/>
      <c r="H223" s="1288"/>
      <c r="I223" s="2918"/>
      <c r="J223" s="473"/>
      <c r="K223" s="473"/>
      <c r="L223" s="473"/>
      <c r="M223" s="473"/>
      <c r="N223" s="1288"/>
      <c r="O223" s="1612"/>
      <c r="P223" s="2990"/>
      <c r="S223" s="1287"/>
      <c r="T223" s="473"/>
      <c r="U223" s="473"/>
      <c r="V223" s="473"/>
      <c r="W223" s="2945"/>
      <c r="X223" s="477"/>
      <c r="Y223" s="3035"/>
      <c r="Z223" s="3036"/>
      <c r="AA223" s="3036"/>
      <c r="AB223" s="3035"/>
      <c r="AC223" s="3037"/>
      <c r="AD223" s="3036"/>
      <c r="AE223" s="3037"/>
      <c r="AF223" s="3037"/>
      <c r="AG223" s="3036"/>
      <c r="AH223" s="3036"/>
      <c r="AI223" s="3036"/>
      <c r="AJ223" s="3036"/>
      <c r="AK223" s="3035"/>
      <c r="AL223" s="3036"/>
      <c r="AM223" s="3037"/>
      <c r="AN223" s="3036"/>
      <c r="AO223" s="3036"/>
      <c r="AP223" s="3036"/>
      <c r="AQ223" s="3036"/>
      <c r="AR223" s="3036"/>
      <c r="AS223" s="3035"/>
      <c r="AT223" s="2795"/>
      <c r="AU223" s="3037"/>
      <c r="AV223" s="3037"/>
      <c r="AW223" s="3010">
        <v>0</v>
      </c>
      <c r="AX223" s="3011">
        <v>0</v>
      </c>
      <c r="AY223" s="5"/>
      <c r="AZ223" s="2918"/>
      <c r="BA223" s="473"/>
      <c r="BB223" s="473"/>
      <c r="BC223" s="473"/>
      <c r="BD223" s="2918"/>
      <c r="BE223" s="473"/>
      <c r="BF223" s="473"/>
      <c r="BG223" s="2918"/>
      <c r="BH223" s="1288"/>
      <c r="BI223" s="473"/>
      <c r="BJ223" s="1288"/>
      <c r="BK223" s="473"/>
      <c r="BL223" s="2918"/>
      <c r="BM223" s="473"/>
      <c r="BN223" s="473"/>
      <c r="BO223" s="1288"/>
      <c r="BP223" s="473"/>
      <c r="BQ223" s="473"/>
      <c r="BR223" s="473"/>
      <c r="BS223" s="2918"/>
      <c r="BT223" s="473"/>
      <c r="BU223" s="473"/>
      <c r="BV223" s="473"/>
      <c r="BW223" s="1288"/>
      <c r="BX223" s="473"/>
      <c r="BY223" s="1612"/>
      <c r="BZ223" s="473"/>
      <c r="CA223" s="1612"/>
      <c r="CB223" s="523"/>
      <c r="CC223" s="523">
        <v>0</v>
      </c>
      <c r="CD223" s="3011">
        <v>0</v>
      </c>
      <c r="CE223" s="5"/>
      <c r="CF223" s="2918"/>
      <c r="CG223" s="473"/>
      <c r="CH223" s="473"/>
      <c r="CI223" s="1288"/>
      <c r="CJ223" s="1612"/>
      <c r="CK223" s="1612"/>
      <c r="CL223" s="2918"/>
      <c r="CM223" s="1288"/>
      <c r="CN223" s="1612"/>
      <c r="CO223" s="1612"/>
      <c r="CP223" s="1612"/>
      <c r="CQ223" s="1612"/>
      <c r="CR223" s="1612"/>
      <c r="CS223" s="1612"/>
      <c r="CT223" s="1192"/>
      <c r="CU223" s="3011">
        <v>0</v>
      </c>
      <c r="CV223" s="5"/>
      <c r="CW223" s="5"/>
      <c r="CX223" s="2918"/>
      <c r="CY223" s="473"/>
      <c r="CZ223" s="473"/>
      <c r="DA223" s="473"/>
      <c r="DB223" s="2918"/>
      <c r="DC223" s="473"/>
      <c r="DD223" s="473"/>
      <c r="DE223" s="2918"/>
      <c r="DF223" s="1288"/>
      <c r="DG223" s="473"/>
      <c r="DH223" s="1288"/>
      <c r="DI223" s="473"/>
      <c r="DJ223" s="2918"/>
      <c r="DK223" s="473"/>
      <c r="DL223" s="473"/>
      <c r="DM223" s="1288"/>
      <c r="DN223" s="473"/>
      <c r="DO223" s="473"/>
      <c r="DP223" s="473"/>
      <c r="DQ223" s="2918"/>
      <c r="DR223" s="473"/>
      <c r="DS223" s="473"/>
      <c r="DT223" s="473"/>
      <c r="DU223" s="1288"/>
      <c r="DV223" s="473"/>
      <c r="DW223" s="1612"/>
      <c r="DX223" s="1612"/>
      <c r="DY223" s="1612"/>
      <c r="DZ223" s="523"/>
      <c r="EA223" s="3011">
        <v>0</v>
      </c>
      <c r="EB223" s="247"/>
      <c r="EC223" s="247"/>
      <c r="ED223" s="247"/>
      <c r="EE223" s="247"/>
      <c r="EF223" s="247"/>
      <c r="EG223" s="247"/>
      <c r="EH223" s="247"/>
      <c r="EI223" s="247"/>
      <c r="EJ223" s="247"/>
      <c r="EK223" s="247"/>
      <c r="EL223" s="247"/>
      <c r="EM223" s="247"/>
      <c r="EN223" s="247"/>
      <c r="EO223" s="247"/>
      <c r="EP223" s="247"/>
      <c r="EQ223" s="247"/>
      <c r="ER223" s="247"/>
      <c r="ES223" s="247"/>
      <c r="ET223" s="247"/>
      <c r="EU223" s="247"/>
      <c r="EV223" s="247"/>
      <c r="EW223" s="247"/>
      <c r="EX223" s="247"/>
      <c r="EY223" s="247"/>
      <c r="EZ223" s="247"/>
      <c r="FA223" s="247"/>
      <c r="FB223" s="247"/>
      <c r="FC223" s="247"/>
      <c r="FD223" s="247"/>
      <c r="FE223" s="247"/>
      <c r="FF223" s="247"/>
      <c r="FG223" s="247"/>
      <c r="FH223" s="247"/>
      <c r="FI223" s="247"/>
      <c r="FJ223" s="247"/>
      <c r="FK223" s="247"/>
    </row>
    <row r="224" spans="1:167" ht="15.6" customHeight="1">
      <c r="A224" s="1799" t="s">
        <v>5746</v>
      </c>
      <c r="B224" s="171"/>
      <c r="C224" s="171"/>
      <c r="E224" s="1287"/>
      <c r="F224" s="473"/>
      <c r="G224" s="473"/>
      <c r="H224" s="1288"/>
      <c r="I224" s="1291"/>
      <c r="J224" s="120"/>
      <c r="K224" s="120"/>
      <c r="L224" s="120"/>
      <c r="M224" s="120"/>
      <c r="N224" s="478"/>
      <c r="O224" s="1612"/>
      <c r="P224" s="2990"/>
      <c r="S224" s="1287"/>
      <c r="T224" s="473"/>
      <c r="U224" s="473"/>
      <c r="V224" s="473"/>
      <c r="W224" s="2945"/>
      <c r="X224" s="477"/>
      <c r="Y224" s="3035"/>
      <c r="Z224" s="3036"/>
      <c r="AA224" s="3036"/>
      <c r="AB224" s="3035"/>
      <c r="AC224" s="3037"/>
      <c r="AD224" s="3036"/>
      <c r="AE224" s="3037"/>
      <c r="AF224" s="3037"/>
      <c r="AG224" s="3036"/>
      <c r="AH224" s="3036"/>
      <c r="AI224" s="3036"/>
      <c r="AJ224" s="3036"/>
      <c r="AK224" s="3035"/>
      <c r="AL224" s="3036"/>
      <c r="AM224" s="3037"/>
      <c r="AN224" s="3036"/>
      <c r="AO224" s="3036"/>
      <c r="AP224" s="3036"/>
      <c r="AQ224" s="3036"/>
      <c r="AR224" s="3036"/>
      <c r="AS224" s="3035"/>
      <c r="AT224" s="2795"/>
      <c r="AU224" s="3037"/>
      <c r="AV224" s="3037"/>
      <c r="AW224" s="3010">
        <v>0</v>
      </c>
      <c r="AX224" s="3011">
        <v>0</v>
      </c>
      <c r="AY224" s="5"/>
      <c r="AZ224" s="2918"/>
      <c r="BA224" s="473"/>
      <c r="BB224" s="473"/>
      <c r="BC224" s="473"/>
      <c r="BD224" s="2918"/>
      <c r="BE224" s="473"/>
      <c r="BF224" s="473"/>
      <c r="BG224" s="2918"/>
      <c r="BH224" s="1288"/>
      <c r="BI224" s="473"/>
      <c r="BJ224" s="1288"/>
      <c r="BK224" s="473"/>
      <c r="BL224" s="2918"/>
      <c r="BM224" s="473"/>
      <c r="BN224" s="473"/>
      <c r="BO224" s="1288"/>
      <c r="BP224" s="473"/>
      <c r="BQ224" s="473"/>
      <c r="BR224" s="473"/>
      <c r="BS224" s="2918"/>
      <c r="BT224" s="473"/>
      <c r="BU224" s="473"/>
      <c r="BV224" s="473"/>
      <c r="BW224" s="1288"/>
      <c r="BX224" s="473"/>
      <c r="BY224" s="1612"/>
      <c r="BZ224" s="473"/>
      <c r="CA224" s="1612"/>
      <c r="CB224" s="523"/>
      <c r="CC224" s="523">
        <v>0</v>
      </c>
      <c r="CD224" s="3011">
        <v>0</v>
      </c>
      <c r="CE224" s="5"/>
      <c r="CF224" s="2918"/>
      <c r="CG224" s="473"/>
      <c r="CH224" s="473"/>
      <c r="CI224" s="1288"/>
      <c r="CJ224" s="1612"/>
      <c r="CK224" s="1612"/>
      <c r="CL224" s="2918"/>
      <c r="CM224" s="1288"/>
      <c r="CN224" s="1612"/>
      <c r="CO224" s="1612"/>
      <c r="CP224" s="1612"/>
      <c r="CQ224" s="1612"/>
      <c r="CR224" s="1612"/>
      <c r="CS224" s="1612"/>
      <c r="CT224" s="1192"/>
      <c r="CU224" s="3011">
        <v>0</v>
      </c>
      <c r="CV224" s="5"/>
      <c r="CW224" s="5"/>
      <c r="CX224" s="2918"/>
      <c r="CY224" s="473"/>
      <c r="CZ224" s="473"/>
      <c r="DA224" s="473"/>
      <c r="DB224" s="2918"/>
      <c r="DC224" s="473"/>
      <c r="DD224" s="473"/>
      <c r="DE224" s="2918"/>
      <c r="DF224" s="1288"/>
      <c r="DG224" s="473"/>
      <c r="DH224" s="1288"/>
      <c r="DI224" s="473"/>
      <c r="DJ224" s="2918"/>
      <c r="DK224" s="473"/>
      <c r="DL224" s="473"/>
      <c r="DM224" s="1288"/>
      <c r="DN224" s="473"/>
      <c r="DO224" s="473"/>
      <c r="DP224" s="473"/>
      <c r="DQ224" s="2918"/>
      <c r="DR224" s="473"/>
      <c r="DS224" s="473"/>
      <c r="DT224" s="473"/>
      <c r="DU224" s="1288"/>
      <c r="DV224" s="473"/>
      <c r="DW224" s="1612"/>
      <c r="DX224" s="1612"/>
      <c r="DY224" s="1612"/>
      <c r="DZ224" s="523"/>
      <c r="EA224" s="3011">
        <v>0</v>
      </c>
      <c r="EB224" s="247"/>
      <c r="EC224" s="247"/>
      <c r="ED224" s="247"/>
      <c r="EE224" s="247"/>
      <c r="EF224" s="247"/>
      <c r="EG224" s="247"/>
      <c r="EH224" s="247"/>
      <c r="EI224" s="247"/>
      <c r="EJ224" s="247"/>
      <c r="EK224" s="247"/>
      <c r="EL224" s="247"/>
      <c r="EM224" s="247"/>
      <c r="EN224" s="247"/>
      <c r="EO224" s="247"/>
      <c r="EP224" s="247"/>
      <c r="EQ224" s="247"/>
      <c r="ER224" s="247"/>
      <c r="ES224" s="247"/>
      <c r="ET224" s="247"/>
      <c r="EU224" s="247"/>
      <c r="EV224" s="247"/>
      <c r="EW224" s="247"/>
      <c r="EX224" s="247"/>
      <c r="EY224" s="247"/>
      <c r="EZ224" s="247"/>
      <c r="FA224" s="247"/>
      <c r="FB224" s="247"/>
      <c r="FC224" s="247"/>
      <c r="FD224" s="247"/>
      <c r="FE224" s="247"/>
      <c r="FF224" s="247"/>
      <c r="FG224" s="247"/>
      <c r="FH224" s="247"/>
      <c r="FI224" s="247"/>
      <c r="FJ224" s="247"/>
      <c r="FK224" s="247"/>
    </row>
    <row r="225" spans="1:167" ht="15.6" customHeight="1">
      <c r="A225" s="1799" t="s">
        <v>5746</v>
      </c>
      <c r="B225" s="171"/>
      <c r="C225" s="171"/>
      <c r="E225" s="1287" t="s">
        <v>5768</v>
      </c>
      <c r="F225" s="473"/>
      <c r="G225" s="473"/>
      <c r="H225" s="1288"/>
      <c r="I225" s="2918"/>
      <c r="J225" s="473"/>
      <c r="K225" s="473"/>
      <c r="L225" s="473"/>
      <c r="M225" s="473"/>
      <c r="N225" s="1288"/>
      <c r="O225" s="1612"/>
      <c r="P225" s="2990"/>
      <c r="S225" s="1287" t="s">
        <v>5768</v>
      </c>
      <c r="T225" s="473"/>
      <c r="U225" s="473"/>
      <c r="V225" s="473"/>
      <c r="W225" s="2945"/>
      <c r="X225" s="477"/>
      <c r="Y225" s="3035"/>
      <c r="Z225" s="3036"/>
      <c r="AA225" s="3036"/>
      <c r="AB225" s="3035"/>
      <c r="AC225" s="3037"/>
      <c r="AD225" s="3036"/>
      <c r="AE225" s="3037"/>
      <c r="AF225" s="3037"/>
      <c r="AG225" s="3036"/>
      <c r="AH225" s="3036"/>
      <c r="AI225" s="3036"/>
      <c r="AJ225" s="3036"/>
      <c r="AK225" s="3035"/>
      <c r="AL225" s="3036"/>
      <c r="AM225" s="3037"/>
      <c r="AN225" s="3036"/>
      <c r="AO225" s="3036"/>
      <c r="AP225" s="3036"/>
      <c r="AQ225" s="3036"/>
      <c r="AR225" s="3036"/>
      <c r="AS225" s="3035"/>
      <c r="AT225" s="2795"/>
      <c r="AU225" s="3037"/>
      <c r="AV225" s="3037"/>
      <c r="AW225" s="3010">
        <v>0</v>
      </c>
      <c r="AX225" s="3011">
        <v>0</v>
      </c>
      <c r="AY225" s="5"/>
      <c r="AZ225" s="1287" t="s">
        <v>5768</v>
      </c>
      <c r="BA225" s="473"/>
      <c r="BB225" s="473"/>
      <c r="BC225" s="473"/>
      <c r="BD225" s="2918"/>
      <c r="BE225" s="473"/>
      <c r="BF225" s="473"/>
      <c r="BG225" s="2918"/>
      <c r="BH225" s="1288"/>
      <c r="BI225" s="473"/>
      <c r="BJ225" s="1288"/>
      <c r="BK225" s="473"/>
      <c r="BL225" s="2918"/>
      <c r="BM225" s="473"/>
      <c r="BN225" s="473"/>
      <c r="BO225" s="1288"/>
      <c r="BP225" s="473"/>
      <c r="BQ225" s="473"/>
      <c r="BR225" s="473"/>
      <c r="BS225" s="2918"/>
      <c r="BT225" s="473"/>
      <c r="BU225" s="473"/>
      <c r="BV225" s="473"/>
      <c r="BW225" s="1288"/>
      <c r="BX225" s="473"/>
      <c r="BY225" s="1612"/>
      <c r="BZ225" s="473"/>
      <c r="CA225" s="1612"/>
      <c r="CB225" s="523"/>
      <c r="CC225" s="523">
        <v>0</v>
      </c>
      <c r="CD225" s="3011">
        <v>0</v>
      </c>
      <c r="CE225" s="5"/>
      <c r="CF225" s="1287" t="s">
        <v>5768</v>
      </c>
      <c r="CG225" s="473"/>
      <c r="CH225" s="473"/>
      <c r="CI225" s="1288"/>
      <c r="CJ225" s="1612"/>
      <c r="CK225" s="1612"/>
      <c r="CL225" s="2918"/>
      <c r="CM225" s="1288"/>
      <c r="CN225" s="1612"/>
      <c r="CO225" s="1612"/>
      <c r="CP225" s="1612"/>
      <c r="CQ225" s="1612"/>
      <c r="CR225" s="1612"/>
      <c r="CS225" s="1612"/>
      <c r="CT225" s="1192"/>
      <c r="CU225" s="3011">
        <v>0</v>
      </c>
      <c r="CV225" s="5"/>
      <c r="CW225" s="5"/>
      <c r="CX225" s="1287" t="s">
        <v>5768</v>
      </c>
      <c r="CY225" s="473"/>
      <c r="CZ225" s="473"/>
      <c r="DA225" s="473"/>
      <c r="DB225" s="2918"/>
      <c r="DC225" s="473"/>
      <c r="DD225" s="473"/>
      <c r="DE225" s="2918"/>
      <c r="DF225" s="1288"/>
      <c r="DG225" s="473"/>
      <c r="DH225" s="1288"/>
      <c r="DI225" s="473"/>
      <c r="DJ225" s="2918"/>
      <c r="DK225" s="473"/>
      <c r="DL225" s="473"/>
      <c r="DM225" s="1288"/>
      <c r="DN225" s="473"/>
      <c r="DO225" s="473"/>
      <c r="DP225" s="473"/>
      <c r="DQ225" s="2918"/>
      <c r="DR225" s="473"/>
      <c r="DS225" s="473"/>
      <c r="DT225" s="473"/>
      <c r="DU225" s="1288"/>
      <c r="DV225" s="473"/>
      <c r="DW225" s="1612"/>
      <c r="DX225" s="1612"/>
      <c r="DY225" s="1612"/>
      <c r="DZ225" s="523"/>
      <c r="EA225" s="3011">
        <v>0</v>
      </c>
      <c r="EB225" s="247"/>
      <c r="EC225" s="247"/>
      <c r="ED225" s="247"/>
      <c r="EE225" s="247"/>
      <c r="EF225" s="247"/>
      <c r="EG225" s="247"/>
      <c r="EH225" s="247"/>
      <c r="EI225" s="247"/>
      <c r="EJ225" s="247"/>
      <c r="EK225" s="247"/>
      <c r="EL225" s="247"/>
      <c r="EM225" s="247"/>
      <c r="EN225" s="247"/>
      <c r="EO225" s="247"/>
      <c r="EP225" s="247"/>
      <c r="EQ225" s="247"/>
      <c r="ER225" s="247"/>
      <c r="ES225" s="247"/>
      <c r="ET225" s="247"/>
      <c r="EU225" s="247"/>
      <c r="EV225" s="247"/>
      <c r="EW225" s="247"/>
      <c r="EX225" s="247"/>
      <c r="EY225" s="247"/>
      <c r="EZ225" s="247"/>
      <c r="FA225" s="247"/>
      <c r="FB225" s="247"/>
      <c r="FC225" s="247"/>
      <c r="FD225" s="247"/>
      <c r="FE225" s="247"/>
      <c r="FF225" s="247"/>
      <c r="FG225" s="247"/>
      <c r="FH225" s="247"/>
      <c r="FI225" s="247"/>
      <c r="FJ225" s="247"/>
      <c r="FK225" s="247"/>
    </row>
    <row r="226" spans="1:167" ht="15.6" customHeight="1">
      <c r="A226" s="1799" t="s">
        <v>5746</v>
      </c>
      <c r="B226" s="171"/>
      <c r="C226" s="171"/>
      <c r="E226" s="1287"/>
      <c r="F226" s="473"/>
      <c r="G226" s="473"/>
      <c r="H226" s="1288"/>
      <c r="I226" s="2918"/>
      <c r="J226" s="473"/>
      <c r="K226" s="473"/>
      <c r="L226" s="473"/>
      <c r="M226" s="473"/>
      <c r="N226" s="1288"/>
      <c r="O226" s="1612"/>
      <c r="P226" s="2990"/>
      <c r="S226" s="1287"/>
      <c r="T226" s="473">
        <v>0</v>
      </c>
      <c r="U226" s="473"/>
      <c r="V226" s="473"/>
      <c r="W226" s="2945"/>
      <c r="X226" s="477"/>
      <c r="Y226" s="3013"/>
      <c r="Z226" s="3014"/>
      <c r="AA226" s="3015"/>
      <c r="AB226" s="3013"/>
      <c r="AC226" s="3016"/>
      <c r="AD226" s="3014"/>
      <c r="AE226" s="3016"/>
      <c r="AF226" s="3016"/>
      <c r="AG226" s="3017"/>
      <c r="AH226" s="3014"/>
      <c r="AI226" s="3014"/>
      <c r="AJ226" s="3015"/>
      <c r="AK226" s="3013"/>
      <c r="AL226" s="3014"/>
      <c r="AM226" s="3016"/>
      <c r="AN226" s="3018"/>
      <c r="AO226" s="3015"/>
      <c r="AP226" s="3015"/>
      <c r="AQ226" s="3015"/>
      <c r="AR226" s="3015"/>
      <c r="AS226" s="3019"/>
      <c r="AT226" s="3020"/>
      <c r="AU226" s="3021"/>
      <c r="AV226" s="3021"/>
      <c r="AW226" s="3010">
        <v>0</v>
      </c>
      <c r="AX226" s="3011">
        <v>0</v>
      </c>
      <c r="AY226" s="5"/>
      <c r="AZ226" s="2918"/>
      <c r="BA226" s="473">
        <v>0</v>
      </c>
      <c r="BB226" s="473"/>
      <c r="BC226" s="473"/>
      <c r="BD226" s="2918">
        <v>0</v>
      </c>
      <c r="BE226" s="473">
        <v>0</v>
      </c>
      <c r="BF226" s="473">
        <v>0</v>
      </c>
      <c r="BG226" s="2918">
        <v>0</v>
      </c>
      <c r="BH226" s="1288">
        <v>0</v>
      </c>
      <c r="BI226" s="473">
        <v>0</v>
      </c>
      <c r="BJ226" s="1288">
        <v>0</v>
      </c>
      <c r="BK226" s="3012">
        <v>0</v>
      </c>
      <c r="BL226" s="2918">
        <v>0</v>
      </c>
      <c r="BM226" s="473">
        <v>0</v>
      </c>
      <c r="BN226" s="473">
        <v>0</v>
      </c>
      <c r="BO226" s="1288">
        <v>0</v>
      </c>
      <c r="BP226" s="473">
        <v>0</v>
      </c>
      <c r="BQ226" s="473">
        <v>0</v>
      </c>
      <c r="BR226" s="473">
        <v>0</v>
      </c>
      <c r="BS226" s="2918">
        <v>0</v>
      </c>
      <c r="BT226" s="473">
        <v>0</v>
      </c>
      <c r="BU226" s="473">
        <v>0</v>
      </c>
      <c r="BV226" s="473">
        <v>0</v>
      </c>
      <c r="BW226" s="1288">
        <v>0</v>
      </c>
      <c r="BX226" s="473">
        <v>0</v>
      </c>
      <c r="BY226" s="1612">
        <v>0</v>
      </c>
      <c r="BZ226" s="473">
        <v>0</v>
      </c>
      <c r="CA226" s="1612">
        <v>0</v>
      </c>
      <c r="CB226" s="523">
        <v>0</v>
      </c>
      <c r="CC226" s="523">
        <v>0</v>
      </c>
      <c r="CD226" s="3011">
        <v>0</v>
      </c>
      <c r="CE226" s="5"/>
      <c r="CF226" s="2918"/>
      <c r="CG226" s="473">
        <v>0</v>
      </c>
      <c r="CH226" s="473"/>
      <c r="CI226" s="1288"/>
      <c r="CJ226" s="1612">
        <v>0</v>
      </c>
      <c r="CK226" s="1612">
        <v>0</v>
      </c>
      <c r="CL226" s="2918">
        <v>0</v>
      </c>
      <c r="CM226" s="1288">
        <v>0</v>
      </c>
      <c r="CN226" s="1612">
        <v>0</v>
      </c>
      <c r="CO226" s="1612">
        <v>0</v>
      </c>
      <c r="CP226" s="1612">
        <v>0</v>
      </c>
      <c r="CQ226" s="1612">
        <v>0</v>
      </c>
      <c r="CR226" s="1612">
        <v>0</v>
      </c>
      <c r="CS226" s="1612">
        <v>0</v>
      </c>
      <c r="CT226" s="1192">
        <v>0</v>
      </c>
      <c r="CU226" s="3011">
        <v>0</v>
      </c>
      <c r="CV226" s="5"/>
      <c r="CW226" s="5"/>
      <c r="CX226" s="2918"/>
      <c r="CY226" s="473">
        <v>0</v>
      </c>
      <c r="CZ226" s="473"/>
      <c r="DA226" s="473"/>
      <c r="DB226" s="2918">
        <v>0</v>
      </c>
      <c r="DC226" s="473">
        <v>0</v>
      </c>
      <c r="DD226" s="473">
        <v>0</v>
      </c>
      <c r="DE226" s="2918">
        <v>0</v>
      </c>
      <c r="DF226" s="1288">
        <v>0</v>
      </c>
      <c r="DG226" s="473">
        <v>0</v>
      </c>
      <c r="DH226" s="1288">
        <v>0</v>
      </c>
      <c r="DI226" s="3012">
        <v>0</v>
      </c>
      <c r="DJ226" s="2918">
        <v>0</v>
      </c>
      <c r="DK226" s="473">
        <v>0</v>
      </c>
      <c r="DL226" s="473">
        <v>0</v>
      </c>
      <c r="DM226" s="1288">
        <v>0</v>
      </c>
      <c r="DN226" s="473">
        <v>0</v>
      </c>
      <c r="DO226" s="473">
        <v>0</v>
      </c>
      <c r="DP226" s="473">
        <v>0</v>
      </c>
      <c r="DQ226" s="2918">
        <v>0</v>
      </c>
      <c r="DR226" s="473">
        <v>0</v>
      </c>
      <c r="DS226" s="473">
        <v>0</v>
      </c>
      <c r="DT226" s="473">
        <v>0</v>
      </c>
      <c r="DU226" s="1288">
        <v>0</v>
      </c>
      <c r="DV226" s="473">
        <v>0</v>
      </c>
      <c r="DW226" s="1612">
        <v>0</v>
      </c>
      <c r="DX226" s="1612">
        <v>0</v>
      </c>
      <c r="DY226" s="1612">
        <v>0</v>
      </c>
      <c r="DZ226" s="523">
        <v>0</v>
      </c>
      <c r="EA226" s="3011">
        <v>0</v>
      </c>
      <c r="EB226" s="247"/>
      <c r="EC226" s="247"/>
      <c r="ED226" s="247"/>
      <c r="EE226" s="247"/>
      <c r="EF226" s="247"/>
      <c r="EG226" s="247"/>
      <c r="EH226" s="247"/>
      <c r="EI226" s="247"/>
      <c r="EJ226" s="247"/>
      <c r="EK226" s="247"/>
      <c r="EL226" s="247"/>
      <c r="EM226" s="247"/>
      <c r="EN226" s="247"/>
      <c r="EO226" s="247"/>
      <c r="EP226" s="247"/>
      <c r="EQ226" s="247"/>
      <c r="ER226" s="247"/>
      <c r="ES226" s="247"/>
      <c r="ET226" s="247"/>
      <c r="EU226" s="247"/>
      <c r="EV226" s="247"/>
      <c r="EW226" s="247"/>
      <c r="EX226" s="247"/>
      <c r="EY226" s="247"/>
      <c r="EZ226" s="247"/>
      <c r="FA226" s="247"/>
      <c r="FB226" s="247"/>
      <c r="FC226" s="247"/>
      <c r="FD226" s="247"/>
      <c r="FE226" s="247"/>
      <c r="FF226" s="247"/>
      <c r="FG226" s="247"/>
      <c r="FH226" s="247"/>
      <c r="FI226" s="247"/>
      <c r="FJ226" s="247"/>
      <c r="FK226" s="247"/>
    </row>
    <row r="227" spans="1:167" ht="15.6" customHeight="1">
      <c r="A227" s="1799" t="s">
        <v>5746</v>
      </c>
      <c r="B227" s="171"/>
      <c r="C227" s="171"/>
      <c r="E227" s="1287"/>
      <c r="F227" s="473"/>
      <c r="G227" s="473"/>
      <c r="H227" s="1288"/>
      <c r="I227" s="2918"/>
      <c r="J227" s="473"/>
      <c r="K227" s="473"/>
      <c r="L227" s="473"/>
      <c r="M227" s="473"/>
      <c r="N227" s="1288"/>
      <c r="O227" s="1612"/>
      <c r="P227" s="2990"/>
      <c r="S227" s="1287"/>
      <c r="T227" s="473">
        <v>0</v>
      </c>
      <c r="U227" s="473"/>
      <c r="V227" s="473"/>
      <c r="W227" s="2945"/>
      <c r="X227" s="477"/>
      <c r="Y227" s="3013"/>
      <c r="Z227" s="3014"/>
      <c r="AA227" s="3015"/>
      <c r="AB227" s="3013"/>
      <c r="AC227" s="3016"/>
      <c r="AD227" s="3014"/>
      <c r="AE227" s="3016"/>
      <c r="AF227" s="3016"/>
      <c r="AG227" s="3017"/>
      <c r="AH227" s="3014"/>
      <c r="AI227" s="3014"/>
      <c r="AJ227" s="3015"/>
      <c r="AK227" s="3013"/>
      <c r="AL227" s="3014"/>
      <c r="AM227" s="3016"/>
      <c r="AN227" s="3018"/>
      <c r="AO227" s="3015"/>
      <c r="AP227" s="3015"/>
      <c r="AQ227" s="3015"/>
      <c r="AR227" s="3015"/>
      <c r="AS227" s="3019"/>
      <c r="AT227" s="3020"/>
      <c r="AU227" s="3021"/>
      <c r="AV227" s="3021"/>
      <c r="AW227" s="3010">
        <v>0</v>
      </c>
      <c r="AX227" s="3011">
        <v>0</v>
      </c>
      <c r="AY227" s="5"/>
      <c r="AZ227" s="2918"/>
      <c r="BA227" s="473">
        <v>0</v>
      </c>
      <c r="BB227" s="473"/>
      <c r="BC227" s="473"/>
      <c r="BD227" s="2918">
        <v>0</v>
      </c>
      <c r="BE227" s="473">
        <v>0</v>
      </c>
      <c r="BF227" s="473">
        <v>0</v>
      </c>
      <c r="BG227" s="2918">
        <v>0</v>
      </c>
      <c r="BH227" s="1288">
        <v>0</v>
      </c>
      <c r="BI227" s="473">
        <v>0</v>
      </c>
      <c r="BJ227" s="1288">
        <v>0</v>
      </c>
      <c r="BK227" s="3012">
        <v>0</v>
      </c>
      <c r="BL227" s="2918">
        <v>0</v>
      </c>
      <c r="BM227" s="473">
        <v>0</v>
      </c>
      <c r="BN227" s="473">
        <v>0</v>
      </c>
      <c r="BO227" s="1288">
        <v>0</v>
      </c>
      <c r="BP227" s="473">
        <v>0</v>
      </c>
      <c r="BQ227" s="473">
        <v>0</v>
      </c>
      <c r="BR227" s="473">
        <v>0</v>
      </c>
      <c r="BS227" s="2918">
        <v>0</v>
      </c>
      <c r="BT227" s="473">
        <v>0</v>
      </c>
      <c r="BU227" s="473">
        <v>0</v>
      </c>
      <c r="BV227" s="473">
        <v>0</v>
      </c>
      <c r="BW227" s="1288">
        <v>0</v>
      </c>
      <c r="BX227" s="473">
        <v>0</v>
      </c>
      <c r="BY227" s="1612">
        <v>0</v>
      </c>
      <c r="BZ227" s="473">
        <v>0</v>
      </c>
      <c r="CA227" s="1612">
        <v>0</v>
      </c>
      <c r="CB227" s="523">
        <v>0</v>
      </c>
      <c r="CC227" s="523">
        <v>0</v>
      </c>
      <c r="CD227" s="3011">
        <v>0</v>
      </c>
      <c r="CE227" s="5"/>
      <c r="CF227" s="2918"/>
      <c r="CG227" s="473">
        <v>0</v>
      </c>
      <c r="CH227" s="473"/>
      <c r="CI227" s="1288"/>
      <c r="CJ227" s="1612">
        <v>0</v>
      </c>
      <c r="CK227" s="1612">
        <v>0</v>
      </c>
      <c r="CL227" s="2918">
        <v>0</v>
      </c>
      <c r="CM227" s="1288">
        <v>0</v>
      </c>
      <c r="CN227" s="1612">
        <v>0</v>
      </c>
      <c r="CO227" s="1612">
        <v>0</v>
      </c>
      <c r="CP227" s="1612">
        <v>0</v>
      </c>
      <c r="CQ227" s="1612">
        <v>0</v>
      </c>
      <c r="CR227" s="1612">
        <v>0</v>
      </c>
      <c r="CS227" s="1612">
        <v>0</v>
      </c>
      <c r="CT227" s="1192">
        <v>0</v>
      </c>
      <c r="CU227" s="3011">
        <v>0</v>
      </c>
      <c r="CV227" s="5"/>
      <c r="CW227" s="5"/>
      <c r="CX227" s="2918"/>
      <c r="CY227" s="473">
        <v>0</v>
      </c>
      <c r="CZ227" s="473"/>
      <c r="DA227" s="473"/>
      <c r="DB227" s="2918">
        <v>0</v>
      </c>
      <c r="DC227" s="473">
        <v>0</v>
      </c>
      <c r="DD227" s="473">
        <v>0</v>
      </c>
      <c r="DE227" s="2918">
        <v>0</v>
      </c>
      <c r="DF227" s="1288">
        <v>0</v>
      </c>
      <c r="DG227" s="473">
        <v>0</v>
      </c>
      <c r="DH227" s="1288">
        <v>0</v>
      </c>
      <c r="DI227" s="3012">
        <v>0</v>
      </c>
      <c r="DJ227" s="2918">
        <v>0</v>
      </c>
      <c r="DK227" s="473">
        <v>0</v>
      </c>
      <c r="DL227" s="473">
        <v>0</v>
      </c>
      <c r="DM227" s="1288">
        <v>0</v>
      </c>
      <c r="DN227" s="473">
        <v>0</v>
      </c>
      <c r="DO227" s="473">
        <v>0</v>
      </c>
      <c r="DP227" s="473">
        <v>0</v>
      </c>
      <c r="DQ227" s="2918">
        <v>0</v>
      </c>
      <c r="DR227" s="473">
        <v>0</v>
      </c>
      <c r="DS227" s="473">
        <v>0</v>
      </c>
      <c r="DT227" s="473">
        <v>0</v>
      </c>
      <c r="DU227" s="1288">
        <v>0</v>
      </c>
      <c r="DV227" s="473">
        <v>0</v>
      </c>
      <c r="DW227" s="1612">
        <v>0</v>
      </c>
      <c r="DX227" s="1612">
        <v>0</v>
      </c>
      <c r="DY227" s="1612">
        <v>0</v>
      </c>
      <c r="DZ227" s="523">
        <v>0</v>
      </c>
      <c r="EA227" s="3011">
        <v>0</v>
      </c>
      <c r="EB227" s="247"/>
      <c r="EC227" s="247"/>
      <c r="ED227" s="247"/>
      <c r="EE227" s="247"/>
      <c r="EF227" s="247"/>
      <c r="EG227" s="247"/>
      <c r="EH227" s="247"/>
      <c r="EI227" s="247"/>
      <c r="EJ227" s="247"/>
      <c r="EK227" s="247"/>
      <c r="EL227" s="247"/>
      <c r="EM227" s="247"/>
      <c r="EN227" s="247"/>
      <c r="EO227" s="247"/>
      <c r="EP227" s="247"/>
      <c r="EQ227" s="247"/>
      <c r="ER227" s="247"/>
      <c r="ES227" s="247"/>
      <c r="ET227" s="247"/>
      <c r="EU227" s="247"/>
      <c r="EV227" s="247"/>
      <c r="EW227" s="247"/>
      <c r="EX227" s="247"/>
      <c r="EY227" s="247"/>
      <c r="EZ227" s="247"/>
      <c r="FA227" s="247"/>
      <c r="FB227" s="247"/>
      <c r="FC227" s="247"/>
      <c r="FD227" s="247"/>
      <c r="FE227" s="247"/>
      <c r="FF227" s="247"/>
      <c r="FG227" s="247"/>
      <c r="FH227" s="247"/>
      <c r="FI227" s="247"/>
      <c r="FJ227" s="247"/>
      <c r="FK227" s="247"/>
    </row>
    <row r="228" spans="1:167" ht="15.6" customHeight="1">
      <c r="A228" s="1799" t="s">
        <v>5746</v>
      </c>
      <c r="B228" s="171"/>
      <c r="C228" s="171"/>
      <c r="E228" s="1287"/>
      <c r="F228" s="473"/>
      <c r="G228" s="473"/>
      <c r="H228" s="1288"/>
      <c r="I228" s="2918"/>
      <c r="J228" s="473"/>
      <c r="K228" s="473"/>
      <c r="L228" s="473"/>
      <c r="M228" s="473"/>
      <c r="N228" s="1288"/>
      <c r="O228" s="1612"/>
      <c r="P228" s="2990"/>
      <c r="S228" s="1287"/>
      <c r="T228" s="473">
        <v>0</v>
      </c>
      <c r="U228" s="473"/>
      <c r="V228" s="473"/>
      <c r="W228" s="2945"/>
      <c r="X228" s="477"/>
      <c r="Y228" s="3013"/>
      <c r="Z228" s="3014"/>
      <c r="AA228" s="3015"/>
      <c r="AB228" s="3013"/>
      <c r="AC228" s="3016"/>
      <c r="AD228" s="3014"/>
      <c r="AE228" s="3016"/>
      <c r="AF228" s="3016"/>
      <c r="AG228" s="3017"/>
      <c r="AH228" s="3014"/>
      <c r="AI228" s="3014"/>
      <c r="AJ228" s="3015"/>
      <c r="AK228" s="3013"/>
      <c r="AL228" s="3014"/>
      <c r="AM228" s="3016"/>
      <c r="AN228" s="3018"/>
      <c r="AO228" s="3015"/>
      <c r="AP228" s="3015"/>
      <c r="AQ228" s="3015"/>
      <c r="AR228" s="3015"/>
      <c r="AS228" s="3019"/>
      <c r="AT228" s="3020"/>
      <c r="AU228" s="3021"/>
      <c r="AV228" s="3021"/>
      <c r="AW228" s="3010">
        <v>0</v>
      </c>
      <c r="AX228" s="3011">
        <v>0</v>
      </c>
      <c r="AY228" s="5"/>
      <c r="AZ228" s="2918"/>
      <c r="BA228" s="473">
        <v>0</v>
      </c>
      <c r="BB228" s="473"/>
      <c r="BC228" s="473"/>
      <c r="BD228" s="2918">
        <v>0</v>
      </c>
      <c r="BE228" s="473">
        <v>0</v>
      </c>
      <c r="BF228" s="473">
        <v>0</v>
      </c>
      <c r="BG228" s="2918">
        <v>0</v>
      </c>
      <c r="BH228" s="1288">
        <v>0</v>
      </c>
      <c r="BI228" s="473">
        <v>0</v>
      </c>
      <c r="BJ228" s="1288">
        <v>0</v>
      </c>
      <c r="BK228" s="3012">
        <v>0</v>
      </c>
      <c r="BL228" s="2918">
        <v>0</v>
      </c>
      <c r="BM228" s="473">
        <v>0</v>
      </c>
      <c r="BN228" s="473">
        <v>0</v>
      </c>
      <c r="BO228" s="1288">
        <v>0</v>
      </c>
      <c r="BP228" s="473">
        <v>0</v>
      </c>
      <c r="BQ228" s="473">
        <v>0</v>
      </c>
      <c r="BR228" s="473">
        <v>0</v>
      </c>
      <c r="BS228" s="2918">
        <v>0</v>
      </c>
      <c r="BT228" s="473">
        <v>0</v>
      </c>
      <c r="BU228" s="473">
        <v>0</v>
      </c>
      <c r="BV228" s="473">
        <v>0</v>
      </c>
      <c r="BW228" s="1288">
        <v>0</v>
      </c>
      <c r="BX228" s="473">
        <v>0</v>
      </c>
      <c r="BY228" s="1612">
        <v>0</v>
      </c>
      <c r="BZ228" s="473">
        <v>0</v>
      </c>
      <c r="CA228" s="1612">
        <v>0</v>
      </c>
      <c r="CB228" s="523">
        <v>0</v>
      </c>
      <c r="CC228" s="523">
        <v>0</v>
      </c>
      <c r="CD228" s="3011">
        <v>0</v>
      </c>
      <c r="CE228" s="5"/>
      <c r="CF228" s="2918"/>
      <c r="CG228" s="473">
        <v>0</v>
      </c>
      <c r="CH228" s="473"/>
      <c r="CI228" s="1288"/>
      <c r="CJ228" s="1612">
        <v>0</v>
      </c>
      <c r="CK228" s="1612">
        <v>0</v>
      </c>
      <c r="CL228" s="2918">
        <v>0</v>
      </c>
      <c r="CM228" s="1288">
        <v>0</v>
      </c>
      <c r="CN228" s="1612">
        <v>0</v>
      </c>
      <c r="CO228" s="1612">
        <v>0</v>
      </c>
      <c r="CP228" s="1612">
        <v>0</v>
      </c>
      <c r="CQ228" s="1612">
        <v>0</v>
      </c>
      <c r="CR228" s="1612">
        <v>0</v>
      </c>
      <c r="CS228" s="1612">
        <v>0</v>
      </c>
      <c r="CT228" s="1192">
        <v>0</v>
      </c>
      <c r="CU228" s="3011">
        <v>0</v>
      </c>
      <c r="CV228" s="5"/>
      <c r="CW228" s="5"/>
      <c r="CX228" s="2918"/>
      <c r="CY228" s="473">
        <v>0</v>
      </c>
      <c r="CZ228" s="473"/>
      <c r="DA228" s="473"/>
      <c r="DB228" s="2918">
        <v>0</v>
      </c>
      <c r="DC228" s="473">
        <v>0</v>
      </c>
      <c r="DD228" s="473">
        <v>0</v>
      </c>
      <c r="DE228" s="2918">
        <v>0</v>
      </c>
      <c r="DF228" s="1288">
        <v>0</v>
      </c>
      <c r="DG228" s="473">
        <v>0</v>
      </c>
      <c r="DH228" s="1288">
        <v>0</v>
      </c>
      <c r="DI228" s="3012">
        <v>0</v>
      </c>
      <c r="DJ228" s="2918">
        <v>0</v>
      </c>
      <c r="DK228" s="473">
        <v>0</v>
      </c>
      <c r="DL228" s="473">
        <v>0</v>
      </c>
      <c r="DM228" s="1288">
        <v>0</v>
      </c>
      <c r="DN228" s="473">
        <v>0</v>
      </c>
      <c r="DO228" s="473">
        <v>0</v>
      </c>
      <c r="DP228" s="473">
        <v>0</v>
      </c>
      <c r="DQ228" s="2918">
        <v>0</v>
      </c>
      <c r="DR228" s="473">
        <v>0</v>
      </c>
      <c r="DS228" s="473">
        <v>0</v>
      </c>
      <c r="DT228" s="473">
        <v>0</v>
      </c>
      <c r="DU228" s="1288">
        <v>0</v>
      </c>
      <c r="DV228" s="473">
        <v>0</v>
      </c>
      <c r="DW228" s="1612">
        <v>0</v>
      </c>
      <c r="DX228" s="1612">
        <v>0</v>
      </c>
      <c r="DY228" s="1612">
        <v>0</v>
      </c>
      <c r="DZ228" s="523">
        <v>0</v>
      </c>
      <c r="EA228" s="3011">
        <v>0</v>
      </c>
      <c r="EB228" s="247"/>
      <c r="EC228" s="247"/>
      <c r="ED228" s="247"/>
      <c r="EE228" s="247"/>
      <c r="EF228" s="247"/>
      <c r="EG228" s="247"/>
      <c r="EH228" s="247"/>
      <c r="EI228" s="247"/>
      <c r="EJ228" s="247"/>
      <c r="EK228" s="247"/>
      <c r="EL228" s="247"/>
      <c r="EM228" s="247"/>
      <c r="EN228" s="247"/>
      <c r="EO228" s="247"/>
      <c r="EP228" s="247"/>
      <c r="EQ228" s="247"/>
      <c r="ER228" s="247"/>
      <c r="ES228" s="247"/>
      <c r="ET228" s="247"/>
      <c r="EU228" s="247"/>
      <c r="EV228" s="247"/>
      <c r="EW228" s="247"/>
      <c r="EX228" s="247"/>
      <c r="EY228" s="247"/>
      <c r="EZ228" s="247"/>
      <c r="FA228" s="247"/>
      <c r="FB228" s="247"/>
      <c r="FC228" s="247"/>
      <c r="FD228" s="247"/>
      <c r="FE228" s="247"/>
      <c r="FF228" s="247"/>
      <c r="FG228" s="247"/>
      <c r="FH228" s="247"/>
      <c r="FI228" s="247"/>
      <c r="FJ228" s="247"/>
      <c r="FK228" s="247"/>
    </row>
    <row r="229" spans="1:167" ht="15.6" customHeight="1">
      <c r="A229" s="1799" t="s">
        <v>5746</v>
      </c>
      <c r="B229" s="171"/>
      <c r="C229" s="171"/>
      <c r="E229" s="1287"/>
      <c r="F229" s="473"/>
      <c r="G229" s="473"/>
      <c r="H229" s="1288"/>
      <c r="I229" s="2918"/>
      <c r="J229" s="473"/>
      <c r="K229" s="473"/>
      <c r="L229" s="473"/>
      <c r="M229" s="473"/>
      <c r="N229" s="1288"/>
      <c r="O229" s="1612"/>
      <c r="P229" s="2990"/>
      <c r="S229" s="1287"/>
      <c r="T229" s="473">
        <v>0</v>
      </c>
      <c r="U229" s="473"/>
      <c r="V229" s="473"/>
      <c r="W229" s="2945"/>
      <c r="X229" s="477"/>
      <c r="Y229" s="3013"/>
      <c r="Z229" s="3014"/>
      <c r="AA229" s="3015"/>
      <c r="AB229" s="3013"/>
      <c r="AC229" s="3016"/>
      <c r="AD229" s="3014"/>
      <c r="AE229" s="3016"/>
      <c r="AF229" s="3016"/>
      <c r="AG229" s="3017"/>
      <c r="AH229" s="3014"/>
      <c r="AI229" s="3014"/>
      <c r="AJ229" s="3015"/>
      <c r="AK229" s="3013"/>
      <c r="AL229" s="3014"/>
      <c r="AM229" s="3016"/>
      <c r="AN229" s="3018"/>
      <c r="AO229" s="3015"/>
      <c r="AP229" s="3015"/>
      <c r="AQ229" s="3015"/>
      <c r="AR229" s="3015"/>
      <c r="AS229" s="3019"/>
      <c r="AT229" s="3020"/>
      <c r="AU229" s="3021"/>
      <c r="AV229" s="3021"/>
      <c r="AW229" s="3010">
        <v>0</v>
      </c>
      <c r="AX229" s="3011">
        <v>0</v>
      </c>
      <c r="AY229" s="5"/>
      <c r="AZ229" s="2918"/>
      <c r="BA229" s="473">
        <v>0</v>
      </c>
      <c r="BB229" s="473"/>
      <c r="BC229" s="473"/>
      <c r="BD229" s="2918">
        <v>0</v>
      </c>
      <c r="BE229" s="473">
        <v>0</v>
      </c>
      <c r="BF229" s="473">
        <v>0</v>
      </c>
      <c r="BG229" s="2918">
        <v>0</v>
      </c>
      <c r="BH229" s="1288">
        <v>0</v>
      </c>
      <c r="BI229" s="473">
        <v>0</v>
      </c>
      <c r="BJ229" s="1288">
        <v>0</v>
      </c>
      <c r="BK229" s="3012">
        <v>0</v>
      </c>
      <c r="BL229" s="2918">
        <v>0</v>
      </c>
      <c r="BM229" s="473">
        <v>0</v>
      </c>
      <c r="BN229" s="473">
        <v>0</v>
      </c>
      <c r="BO229" s="1288">
        <v>0</v>
      </c>
      <c r="BP229" s="473">
        <v>0</v>
      </c>
      <c r="BQ229" s="473">
        <v>0</v>
      </c>
      <c r="BR229" s="473">
        <v>0</v>
      </c>
      <c r="BS229" s="2918">
        <v>0</v>
      </c>
      <c r="BT229" s="473">
        <v>0</v>
      </c>
      <c r="BU229" s="473">
        <v>0</v>
      </c>
      <c r="BV229" s="473">
        <v>0</v>
      </c>
      <c r="BW229" s="1288">
        <v>0</v>
      </c>
      <c r="BX229" s="473">
        <v>0</v>
      </c>
      <c r="BY229" s="1612">
        <v>0</v>
      </c>
      <c r="BZ229" s="473">
        <v>0</v>
      </c>
      <c r="CA229" s="1612">
        <v>0</v>
      </c>
      <c r="CB229" s="523">
        <v>0</v>
      </c>
      <c r="CC229" s="523">
        <v>0</v>
      </c>
      <c r="CD229" s="3011">
        <v>0</v>
      </c>
      <c r="CE229" s="5"/>
      <c r="CF229" s="2918"/>
      <c r="CG229" s="473">
        <v>0</v>
      </c>
      <c r="CH229" s="473"/>
      <c r="CI229" s="1288"/>
      <c r="CJ229" s="1612">
        <v>0</v>
      </c>
      <c r="CK229" s="1612">
        <v>0</v>
      </c>
      <c r="CL229" s="2918">
        <v>0</v>
      </c>
      <c r="CM229" s="1288">
        <v>0</v>
      </c>
      <c r="CN229" s="1612">
        <v>0</v>
      </c>
      <c r="CO229" s="1612">
        <v>0</v>
      </c>
      <c r="CP229" s="1612">
        <v>0</v>
      </c>
      <c r="CQ229" s="1612">
        <v>0</v>
      </c>
      <c r="CR229" s="1612">
        <v>0</v>
      </c>
      <c r="CS229" s="1612">
        <v>0</v>
      </c>
      <c r="CT229" s="1192">
        <v>0</v>
      </c>
      <c r="CU229" s="3011">
        <v>0</v>
      </c>
      <c r="CV229" s="5"/>
      <c r="CW229" s="5"/>
      <c r="CX229" s="2918"/>
      <c r="CY229" s="473">
        <v>0</v>
      </c>
      <c r="CZ229" s="473"/>
      <c r="DA229" s="473"/>
      <c r="DB229" s="2918">
        <v>0</v>
      </c>
      <c r="DC229" s="473">
        <v>0</v>
      </c>
      <c r="DD229" s="473">
        <v>0</v>
      </c>
      <c r="DE229" s="2918">
        <v>0</v>
      </c>
      <c r="DF229" s="1288">
        <v>0</v>
      </c>
      <c r="DG229" s="473">
        <v>0</v>
      </c>
      <c r="DH229" s="1288">
        <v>0</v>
      </c>
      <c r="DI229" s="3012">
        <v>0</v>
      </c>
      <c r="DJ229" s="2918">
        <v>0</v>
      </c>
      <c r="DK229" s="473">
        <v>0</v>
      </c>
      <c r="DL229" s="473">
        <v>0</v>
      </c>
      <c r="DM229" s="1288">
        <v>0</v>
      </c>
      <c r="DN229" s="473">
        <v>0</v>
      </c>
      <c r="DO229" s="473">
        <v>0</v>
      </c>
      <c r="DP229" s="473">
        <v>0</v>
      </c>
      <c r="DQ229" s="2918">
        <v>0</v>
      </c>
      <c r="DR229" s="473">
        <v>0</v>
      </c>
      <c r="DS229" s="473">
        <v>0</v>
      </c>
      <c r="DT229" s="473">
        <v>0</v>
      </c>
      <c r="DU229" s="1288">
        <v>0</v>
      </c>
      <c r="DV229" s="473">
        <v>0</v>
      </c>
      <c r="DW229" s="1612">
        <v>0</v>
      </c>
      <c r="DX229" s="1612">
        <v>0</v>
      </c>
      <c r="DY229" s="1612">
        <v>0</v>
      </c>
      <c r="DZ229" s="523">
        <v>0</v>
      </c>
      <c r="EA229" s="3011">
        <v>0</v>
      </c>
      <c r="EB229" s="247"/>
      <c r="EC229" s="247"/>
      <c r="ED229" s="247"/>
      <c r="EE229" s="247"/>
      <c r="EF229" s="247"/>
      <c r="EG229" s="247"/>
      <c r="EH229" s="247"/>
      <c r="EI229" s="247"/>
      <c r="EJ229" s="247"/>
      <c r="EK229" s="247"/>
      <c r="EL229" s="247"/>
      <c r="EM229" s="247"/>
      <c r="EN229" s="247"/>
      <c r="EO229" s="247"/>
      <c r="EP229" s="247"/>
      <c r="EQ229" s="247"/>
      <c r="ER229" s="247"/>
      <c r="ES229" s="247"/>
      <c r="ET229" s="247"/>
      <c r="EU229" s="247"/>
      <c r="EV229" s="247"/>
      <c r="EW229" s="247"/>
      <c r="EX229" s="247"/>
      <c r="EY229" s="247"/>
      <c r="EZ229" s="247"/>
      <c r="FA229" s="247"/>
      <c r="FB229" s="247"/>
      <c r="FC229" s="247"/>
      <c r="FD229" s="247"/>
      <c r="FE229" s="247"/>
      <c r="FF229" s="247"/>
      <c r="FG229" s="247"/>
      <c r="FH229" s="247"/>
      <c r="FI229" s="247"/>
      <c r="FJ229" s="247"/>
      <c r="FK229" s="247"/>
    </row>
    <row r="230" spans="1:167" ht="15.6" customHeight="1">
      <c r="A230" s="1799" t="s">
        <v>5746</v>
      </c>
      <c r="B230" s="171"/>
      <c r="C230" s="171"/>
      <c r="E230" s="1287"/>
      <c r="F230" s="473"/>
      <c r="G230" s="473"/>
      <c r="H230" s="1288"/>
      <c r="I230" s="2918"/>
      <c r="J230" s="473"/>
      <c r="K230" s="473"/>
      <c r="L230" s="473"/>
      <c r="M230" s="473"/>
      <c r="N230" s="1288"/>
      <c r="O230" s="1612"/>
      <c r="P230" s="2990"/>
      <c r="S230" s="1287"/>
      <c r="T230" s="473">
        <v>0</v>
      </c>
      <c r="U230" s="473"/>
      <c r="V230" s="473"/>
      <c r="W230" s="2945"/>
      <c r="X230" s="477"/>
      <c r="Y230" s="3013"/>
      <c r="Z230" s="3014"/>
      <c r="AA230" s="3015"/>
      <c r="AB230" s="3013"/>
      <c r="AC230" s="3016"/>
      <c r="AD230" s="3014"/>
      <c r="AE230" s="3016"/>
      <c r="AF230" s="3016"/>
      <c r="AG230" s="3017"/>
      <c r="AH230" s="3014"/>
      <c r="AI230" s="3014"/>
      <c r="AJ230" s="3015"/>
      <c r="AK230" s="3013"/>
      <c r="AL230" s="3014"/>
      <c r="AM230" s="3016"/>
      <c r="AN230" s="3018"/>
      <c r="AO230" s="3015"/>
      <c r="AP230" s="3015"/>
      <c r="AQ230" s="3015"/>
      <c r="AR230" s="3015"/>
      <c r="AS230" s="3019"/>
      <c r="AT230" s="3020"/>
      <c r="AU230" s="3021"/>
      <c r="AV230" s="3021"/>
      <c r="AW230" s="3010">
        <v>0</v>
      </c>
      <c r="AX230" s="3011">
        <v>0</v>
      </c>
      <c r="AY230" s="5"/>
      <c r="AZ230" s="2918"/>
      <c r="BA230" s="473">
        <v>0</v>
      </c>
      <c r="BB230" s="473"/>
      <c r="BC230" s="473"/>
      <c r="BD230" s="2918">
        <v>0</v>
      </c>
      <c r="BE230" s="473">
        <v>0</v>
      </c>
      <c r="BF230" s="473">
        <v>0</v>
      </c>
      <c r="BG230" s="2918">
        <v>0</v>
      </c>
      <c r="BH230" s="1288">
        <v>0</v>
      </c>
      <c r="BI230" s="473">
        <v>0</v>
      </c>
      <c r="BJ230" s="1288">
        <v>0</v>
      </c>
      <c r="BK230" s="3012">
        <v>0</v>
      </c>
      <c r="BL230" s="2918">
        <v>0</v>
      </c>
      <c r="BM230" s="473">
        <v>0</v>
      </c>
      <c r="BN230" s="473">
        <v>0</v>
      </c>
      <c r="BO230" s="1288">
        <v>0</v>
      </c>
      <c r="BP230" s="473">
        <v>0</v>
      </c>
      <c r="BQ230" s="473">
        <v>0</v>
      </c>
      <c r="BR230" s="473">
        <v>0</v>
      </c>
      <c r="BS230" s="2918">
        <v>0</v>
      </c>
      <c r="BT230" s="473">
        <v>0</v>
      </c>
      <c r="BU230" s="473">
        <v>0</v>
      </c>
      <c r="BV230" s="473">
        <v>0</v>
      </c>
      <c r="BW230" s="1288">
        <v>0</v>
      </c>
      <c r="BX230" s="473">
        <v>0</v>
      </c>
      <c r="BY230" s="1612">
        <v>0</v>
      </c>
      <c r="BZ230" s="473">
        <v>0</v>
      </c>
      <c r="CA230" s="1612">
        <v>0</v>
      </c>
      <c r="CB230" s="523">
        <v>0</v>
      </c>
      <c r="CC230" s="523">
        <v>0</v>
      </c>
      <c r="CD230" s="3011">
        <v>0</v>
      </c>
      <c r="CE230" s="5"/>
      <c r="CF230" s="2918"/>
      <c r="CG230" s="473">
        <v>0</v>
      </c>
      <c r="CH230" s="473"/>
      <c r="CI230" s="1288"/>
      <c r="CJ230" s="1612">
        <v>0</v>
      </c>
      <c r="CK230" s="1612">
        <v>0</v>
      </c>
      <c r="CL230" s="2918">
        <v>0</v>
      </c>
      <c r="CM230" s="1288">
        <v>0</v>
      </c>
      <c r="CN230" s="1612">
        <v>0</v>
      </c>
      <c r="CO230" s="1612">
        <v>0</v>
      </c>
      <c r="CP230" s="1612">
        <v>0</v>
      </c>
      <c r="CQ230" s="1612">
        <v>0</v>
      </c>
      <c r="CR230" s="1612">
        <v>0</v>
      </c>
      <c r="CS230" s="1612">
        <v>0</v>
      </c>
      <c r="CT230" s="1192">
        <v>0</v>
      </c>
      <c r="CU230" s="3011">
        <v>0</v>
      </c>
      <c r="CV230" s="5"/>
      <c r="CW230" s="5"/>
      <c r="CX230" s="2918"/>
      <c r="CY230" s="473">
        <v>0</v>
      </c>
      <c r="CZ230" s="473"/>
      <c r="DA230" s="473"/>
      <c r="DB230" s="2918">
        <v>0</v>
      </c>
      <c r="DC230" s="473">
        <v>0</v>
      </c>
      <c r="DD230" s="473">
        <v>0</v>
      </c>
      <c r="DE230" s="2918">
        <v>0</v>
      </c>
      <c r="DF230" s="1288">
        <v>0</v>
      </c>
      <c r="DG230" s="473">
        <v>0</v>
      </c>
      <c r="DH230" s="1288">
        <v>0</v>
      </c>
      <c r="DI230" s="3012">
        <v>0</v>
      </c>
      <c r="DJ230" s="2918">
        <v>0</v>
      </c>
      <c r="DK230" s="473">
        <v>0</v>
      </c>
      <c r="DL230" s="473">
        <v>0</v>
      </c>
      <c r="DM230" s="1288">
        <v>0</v>
      </c>
      <c r="DN230" s="473">
        <v>0</v>
      </c>
      <c r="DO230" s="473">
        <v>0</v>
      </c>
      <c r="DP230" s="473">
        <v>0</v>
      </c>
      <c r="DQ230" s="2918">
        <v>0</v>
      </c>
      <c r="DR230" s="473">
        <v>0</v>
      </c>
      <c r="DS230" s="473">
        <v>0</v>
      </c>
      <c r="DT230" s="473">
        <v>0</v>
      </c>
      <c r="DU230" s="1288">
        <v>0</v>
      </c>
      <c r="DV230" s="473">
        <v>0</v>
      </c>
      <c r="DW230" s="1612">
        <v>0</v>
      </c>
      <c r="DX230" s="1612">
        <v>0</v>
      </c>
      <c r="DY230" s="1612">
        <v>0</v>
      </c>
      <c r="DZ230" s="523">
        <v>0</v>
      </c>
      <c r="EA230" s="3011">
        <v>0</v>
      </c>
      <c r="EB230" s="247"/>
      <c r="EC230" s="247"/>
      <c r="ED230" s="247"/>
      <c r="EE230" s="247"/>
      <c r="EF230" s="247"/>
      <c r="EG230" s="247"/>
      <c r="EH230" s="247"/>
      <c r="EI230" s="247"/>
      <c r="EJ230" s="247"/>
      <c r="EK230" s="247"/>
      <c r="EL230" s="247"/>
      <c r="EM230" s="247"/>
      <c r="EN230" s="247"/>
      <c r="EO230" s="247"/>
      <c r="EP230" s="247"/>
      <c r="EQ230" s="247"/>
      <c r="ER230" s="247"/>
      <c r="ES230" s="247"/>
      <c r="ET230" s="247"/>
      <c r="EU230" s="247"/>
      <c r="EV230" s="247"/>
      <c r="EW230" s="247"/>
      <c r="EX230" s="247"/>
      <c r="EY230" s="247"/>
      <c r="EZ230" s="247"/>
      <c r="FA230" s="247"/>
      <c r="FB230" s="247"/>
      <c r="FC230" s="247"/>
      <c r="FD230" s="247"/>
      <c r="FE230" s="247"/>
      <c r="FF230" s="247"/>
      <c r="FG230" s="247"/>
      <c r="FH230" s="247"/>
      <c r="FI230" s="247"/>
      <c r="FJ230" s="247"/>
      <c r="FK230" s="247"/>
    </row>
    <row r="231" spans="1:167" ht="15.6" customHeight="1">
      <c r="A231" s="1799" t="s">
        <v>5746</v>
      </c>
      <c r="B231" s="171"/>
      <c r="C231" s="171"/>
      <c r="E231" s="1287"/>
      <c r="F231" s="473"/>
      <c r="G231" s="473"/>
      <c r="H231" s="1288"/>
      <c r="I231" s="2889"/>
      <c r="J231" s="486"/>
      <c r="K231" s="486"/>
      <c r="L231" s="486"/>
      <c r="M231" s="486"/>
      <c r="N231" s="431"/>
      <c r="O231" s="2190"/>
      <c r="P231" s="2990"/>
      <c r="S231" s="1287"/>
      <c r="T231" s="473"/>
      <c r="U231" s="473"/>
      <c r="V231" s="473"/>
      <c r="W231" s="2945"/>
      <c r="X231" s="477"/>
      <c r="Y231" s="3035"/>
      <c r="Z231" s="3036"/>
      <c r="AA231" s="3036"/>
      <c r="AB231" s="3035"/>
      <c r="AC231" s="3037"/>
      <c r="AD231" s="3036"/>
      <c r="AE231" s="3037"/>
      <c r="AF231" s="3037"/>
      <c r="AG231" s="3036"/>
      <c r="AH231" s="3036"/>
      <c r="AI231" s="3036"/>
      <c r="AJ231" s="3036"/>
      <c r="AK231" s="3035"/>
      <c r="AL231" s="3036"/>
      <c r="AM231" s="3037"/>
      <c r="AN231" s="3036"/>
      <c r="AO231" s="3036"/>
      <c r="AP231" s="3036"/>
      <c r="AQ231" s="3036"/>
      <c r="AR231" s="3036"/>
      <c r="AS231" s="3035"/>
      <c r="AT231" s="2795"/>
      <c r="AU231" s="3037"/>
      <c r="AV231" s="3037"/>
      <c r="AW231" s="3010">
        <v>0</v>
      </c>
      <c r="AX231" s="3011">
        <v>0</v>
      </c>
      <c r="AY231" s="5"/>
      <c r="AZ231" s="2918"/>
      <c r="BA231" s="473"/>
      <c r="BB231" s="473"/>
      <c r="BC231" s="473">
        <v>0</v>
      </c>
      <c r="BD231" s="2889">
        <v>0</v>
      </c>
      <c r="BE231" s="486">
        <v>0</v>
      </c>
      <c r="BF231" s="486">
        <v>0</v>
      </c>
      <c r="BG231" s="2889">
        <v>0</v>
      </c>
      <c r="BH231" s="431">
        <v>0</v>
      </c>
      <c r="BI231" s="486">
        <v>0</v>
      </c>
      <c r="BJ231" s="431">
        <v>0</v>
      </c>
      <c r="BK231" s="486">
        <v>0</v>
      </c>
      <c r="BL231" s="2889">
        <v>0</v>
      </c>
      <c r="BM231" s="486">
        <v>0</v>
      </c>
      <c r="BN231" s="486">
        <v>0</v>
      </c>
      <c r="BO231" s="431">
        <v>0</v>
      </c>
      <c r="BP231" s="486">
        <v>0</v>
      </c>
      <c r="BQ231" s="486">
        <v>0</v>
      </c>
      <c r="BR231" s="486">
        <v>0</v>
      </c>
      <c r="BS231" s="2889">
        <v>0</v>
      </c>
      <c r="BT231" s="486">
        <v>0</v>
      </c>
      <c r="BU231" s="486">
        <v>0</v>
      </c>
      <c r="BV231" s="486">
        <v>0</v>
      </c>
      <c r="BW231" s="431">
        <v>0</v>
      </c>
      <c r="BX231" s="486">
        <v>0</v>
      </c>
      <c r="BY231" s="2190">
        <v>0</v>
      </c>
      <c r="BZ231" s="486">
        <v>0</v>
      </c>
      <c r="CA231" s="2190">
        <v>0</v>
      </c>
      <c r="CB231" s="512">
        <v>0</v>
      </c>
      <c r="CC231" s="512">
        <v>0</v>
      </c>
      <c r="CD231" s="3011">
        <v>0</v>
      </c>
      <c r="CE231" s="5"/>
      <c r="CF231" s="2918"/>
      <c r="CG231" s="473"/>
      <c r="CH231" s="473"/>
      <c r="CI231" s="1288">
        <v>0</v>
      </c>
      <c r="CJ231" s="2190">
        <v>0</v>
      </c>
      <c r="CK231" s="2190">
        <v>0</v>
      </c>
      <c r="CL231" s="2889">
        <v>0</v>
      </c>
      <c r="CM231" s="431">
        <v>0</v>
      </c>
      <c r="CN231" s="2190">
        <v>0</v>
      </c>
      <c r="CO231" s="2190">
        <v>0</v>
      </c>
      <c r="CP231" s="2190">
        <v>0</v>
      </c>
      <c r="CQ231" s="2190">
        <v>0</v>
      </c>
      <c r="CR231" s="2190">
        <v>0</v>
      </c>
      <c r="CS231" s="2190">
        <v>0</v>
      </c>
      <c r="CT231" s="3038">
        <v>0</v>
      </c>
      <c r="CU231" s="3011">
        <v>0</v>
      </c>
      <c r="CV231" s="5"/>
      <c r="CW231" s="5"/>
      <c r="CX231" s="2918"/>
      <c r="CY231" s="473"/>
      <c r="CZ231" s="473"/>
      <c r="DA231" s="473">
        <v>0</v>
      </c>
      <c r="DB231" s="2889"/>
      <c r="DC231" s="486"/>
      <c r="DD231" s="486"/>
      <c r="DE231" s="2889"/>
      <c r="DF231" s="431"/>
      <c r="DG231" s="486"/>
      <c r="DH231" s="431"/>
      <c r="DI231" s="486"/>
      <c r="DJ231" s="2889"/>
      <c r="DK231" s="486"/>
      <c r="DL231" s="486"/>
      <c r="DM231" s="431"/>
      <c r="DN231" s="486"/>
      <c r="DO231" s="486"/>
      <c r="DP231" s="486"/>
      <c r="DQ231" s="2889"/>
      <c r="DR231" s="486"/>
      <c r="DS231" s="486"/>
      <c r="DT231" s="486"/>
      <c r="DU231" s="431"/>
      <c r="DV231" s="486"/>
      <c r="DW231" s="2190"/>
      <c r="DX231" s="2190"/>
      <c r="DY231" s="2190"/>
      <c r="DZ231" s="512"/>
      <c r="EA231" s="3011">
        <v>0</v>
      </c>
      <c r="EB231" s="247"/>
      <c r="EC231" s="247"/>
      <c r="ED231" s="247"/>
      <c r="EE231" s="247"/>
      <c r="EF231" s="247"/>
      <c r="EG231" s="247"/>
      <c r="EH231" s="247"/>
      <c r="EI231" s="247"/>
      <c r="EJ231" s="247"/>
      <c r="EK231" s="247"/>
      <c r="EL231" s="247"/>
      <c r="EM231" s="247"/>
      <c r="EN231" s="247"/>
      <c r="EO231" s="247"/>
      <c r="EP231" s="247"/>
      <c r="EQ231" s="247"/>
      <c r="ER231" s="247"/>
      <c r="ES231" s="247"/>
      <c r="ET231" s="247"/>
      <c r="EU231" s="247"/>
      <c r="EV231" s="247"/>
      <c r="EW231" s="247"/>
      <c r="EX231" s="247"/>
      <c r="EY231" s="247"/>
      <c r="EZ231" s="247"/>
      <c r="FA231" s="247"/>
      <c r="FB231" s="247"/>
      <c r="FC231" s="247"/>
      <c r="FD231" s="247"/>
      <c r="FE231" s="247"/>
      <c r="FF231" s="247"/>
      <c r="FG231" s="247"/>
      <c r="FH231" s="247"/>
      <c r="FI231" s="247"/>
      <c r="FJ231" s="247"/>
      <c r="FK231" s="247"/>
    </row>
    <row r="232" spans="1:167" ht="15.6" customHeight="1">
      <c r="A232" s="1799" t="s">
        <v>5746</v>
      </c>
      <c r="B232" s="171"/>
      <c r="C232" s="171"/>
      <c r="E232" s="1287"/>
      <c r="F232" s="473"/>
      <c r="G232" s="473"/>
      <c r="H232" s="1288"/>
      <c r="I232" s="2918"/>
      <c r="J232" s="473"/>
      <c r="K232" s="473"/>
      <c r="L232" s="473"/>
      <c r="M232" s="473"/>
      <c r="N232" s="1288"/>
      <c r="O232" s="1612"/>
      <c r="P232" s="2990"/>
      <c r="S232" s="1287"/>
      <c r="T232" s="473"/>
      <c r="U232" s="473"/>
      <c r="V232" s="473"/>
      <c r="W232" s="2945"/>
      <c r="X232" s="477"/>
      <c r="Y232" s="3035"/>
      <c r="Z232" s="3036"/>
      <c r="AA232" s="3036"/>
      <c r="AB232" s="3035"/>
      <c r="AC232" s="3037"/>
      <c r="AD232" s="3036"/>
      <c r="AE232" s="3037"/>
      <c r="AF232" s="3037"/>
      <c r="AG232" s="3036"/>
      <c r="AH232" s="3036"/>
      <c r="AI232" s="3036"/>
      <c r="AJ232" s="3036"/>
      <c r="AK232" s="3035"/>
      <c r="AL232" s="3036"/>
      <c r="AM232" s="3037"/>
      <c r="AN232" s="3036"/>
      <c r="AO232" s="3036"/>
      <c r="AP232" s="3036"/>
      <c r="AQ232" s="3036"/>
      <c r="AR232" s="3036"/>
      <c r="AS232" s="3035"/>
      <c r="AT232" s="2795"/>
      <c r="AU232" s="3037"/>
      <c r="AV232" s="3037"/>
      <c r="AW232" s="3010"/>
      <c r="AX232" s="3011">
        <v>0</v>
      </c>
      <c r="AY232" s="5"/>
      <c r="AZ232" s="2918"/>
      <c r="BA232" s="473"/>
      <c r="BB232" s="473"/>
      <c r="BC232" s="473"/>
      <c r="BD232" s="2918"/>
      <c r="BE232" s="473"/>
      <c r="BF232" s="473"/>
      <c r="BG232" s="2918"/>
      <c r="BH232" s="1288"/>
      <c r="BI232" s="473"/>
      <c r="BJ232" s="1288"/>
      <c r="BK232" s="473"/>
      <c r="BL232" s="2918"/>
      <c r="BM232" s="473"/>
      <c r="BN232" s="473"/>
      <c r="BO232" s="1288"/>
      <c r="BP232" s="473"/>
      <c r="BQ232" s="473"/>
      <c r="BR232" s="473"/>
      <c r="BS232" s="2918"/>
      <c r="BT232" s="473"/>
      <c r="BU232" s="473"/>
      <c r="BV232" s="473"/>
      <c r="BW232" s="1288"/>
      <c r="BX232" s="473"/>
      <c r="BY232" s="1612"/>
      <c r="BZ232" s="473"/>
      <c r="CA232" s="1612"/>
      <c r="CB232" s="523"/>
      <c r="CC232" s="523">
        <v>0</v>
      </c>
      <c r="CD232" s="3011">
        <v>0</v>
      </c>
      <c r="CE232" s="5"/>
      <c r="CF232" s="2918"/>
      <c r="CG232" s="473"/>
      <c r="CH232" s="473"/>
      <c r="CI232" s="1288"/>
      <c r="CJ232" s="1612"/>
      <c r="CK232" s="1612"/>
      <c r="CL232" s="2918"/>
      <c r="CM232" s="1288"/>
      <c r="CN232" s="1612"/>
      <c r="CO232" s="1612"/>
      <c r="CP232" s="1612"/>
      <c r="CQ232" s="1612"/>
      <c r="CR232" s="1612"/>
      <c r="CS232" s="1612"/>
      <c r="CT232" s="1192"/>
      <c r="CU232" s="3011">
        <v>0</v>
      </c>
      <c r="CV232" s="5"/>
      <c r="CW232" s="5"/>
      <c r="CX232" s="2918"/>
      <c r="CY232" s="473"/>
      <c r="CZ232" s="473"/>
      <c r="DA232" s="473"/>
      <c r="DB232" s="2918"/>
      <c r="DC232" s="473"/>
      <c r="DD232" s="473"/>
      <c r="DE232" s="2918"/>
      <c r="DF232" s="1288"/>
      <c r="DG232" s="473"/>
      <c r="DH232" s="1288"/>
      <c r="DI232" s="473"/>
      <c r="DJ232" s="2918"/>
      <c r="DK232" s="473"/>
      <c r="DL232" s="473"/>
      <c r="DM232" s="1288"/>
      <c r="DN232" s="473"/>
      <c r="DO232" s="473"/>
      <c r="DP232" s="473"/>
      <c r="DQ232" s="2918"/>
      <c r="DR232" s="473"/>
      <c r="DS232" s="473"/>
      <c r="DT232" s="473"/>
      <c r="DU232" s="1288"/>
      <c r="DV232" s="473"/>
      <c r="DW232" s="1612"/>
      <c r="DX232" s="1612"/>
      <c r="DY232" s="1612"/>
      <c r="DZ232" s="523"/>
      <c r="EA232" s="3011">
        <v>0</v>
      </c>
      <c r="EB232" s="247"/>
      <c r="EC232" s="247"/>
      <c r="ED232" s="247"/>
      <c r="EE232" s="247"/>
      <c r="EF232" s="247"/>
      <c r="EG232" s="247"/>
      <c r="EH232" s="247"/>
      <c r="EI232" s="247"/>
      <c r="EJ232" s="247"/>
      <c r="EK232" s="247"/>
      <c r="EL232" s="247"/>
      <c r="EM232" s="247"/>
      <c r="EN232" s="247"/>
      <c r="EO232" s="247"/>
      <c r="EP232" s="247"/>
      <c r="EQ232" s="247"/>
      <c r="ER232" s="247"/>
      <c r="ES232" s="247"/>
      <c r="ET232" s="247"/>
      <c r="EU232" s="247"/>
      <c r="EV232" s="247"/>
      <c r="EW232" s="247"/>
      <c r="EX232" s="247"/>
      <c r="EY232" s="247"/>
      <c r="EZ232" s="247"/>
      <c r="FA232" s="247"/>
      <c r="FB232" s="247"/>
      <c r="FC232" s="247"/>
      <c r="FD232" s="247"/>
      <c r="FE232" s="247"/>
      <c r="FF232" s="247"/>
      <c r="FG232" s="247"/>
      <c r="FH232" s="247"/>
      <c r="FI232" s="247"/>
      <c r="FJ232" s="247"/>
      <c r="FK232" s="247"/>
    </row>
    <row r="233" spans="1:167" ht="15.6" customHeight="1">
      <c r="A233" s="1799" t="s">
        <v>5746</v>
      </c>
      <c r="B233" s="171"/>
      <c r="C233" s="171"/>
      <c r="E233" s="1287"/>
      <c r="F233" s="473"/>
      <c r="G233" s="473"/>
      <c r="H233" s="1288"/>
      <c r="I233" s="1291"/>
      <c r="J233" s="120"/>
      <c r="K233" s="120"/>
      <c r="L233" s="120"/>
      <c r="M233" s="120"/>
      <c r="N233" s="478"/>
      <c r="O233" s="1612"/>
      <c r="P233" s="2990"/>
      <c r="S233" s="1287"/>
      <c r="T233" s="473"/>
      <c r="U233" s="473"/>
      <c r="V233" s="473"/>
      <c r="W233" s="2945"/>
      <c r="X233" s="477"/>
      <c r="Y233" s="3035"/>
      <c r="Z233" s="3036"/>
      <c r="AA233" s="3036"/>
      <c r="AB233" s="3035"/>
      <c r="AC233" s="3037"/>
      <c r="AD233" s="3036"/>
      <c r="AE233" s="3037"/>
      <c r="AF233" s="3037"/>
      <c r="AG233" s="3036"/>
      <c r="AH233" s="3036"/>
      <c r="AI233" s="3036"/>
      <c r="AJ233" s="3036"/>
      <c r="AK233" s="3035"/>
      <c r="AL233" s="3036"/>
      <c r="AM233" s="3037"/>
      <c r="AN233" s="3036"/>
      <c r="AO233" s="3036"/>
      <c r="AP233" s="3036"/>
      <c r="AQ233" s="3036"/>
      <c r="AR233" s="3036"/>
      <c r="AS233" s="3035"/>
      <c r="AT233" s="2795"/>
      <c r="AU233" s="3037"/>
      <c r="AV233" s="3037"/>
      <c r="AW233" s="3010">
        <v>0</v>
      </c>
      <c r="AX233" s="3011">
        <v>0</v>
      </c>
      <c r="AY233" s="5"/>
      <c r="AZ233" s="2918"/>
      <c r="BA233" s="473"/>
      <c r="BB233" s="473"/>
      <c r="BC233" s="473"/>
      <c r="BD233" s="2918"/>
      <c r="BE233" s="473"/>
      <c r="BF233" s="473"/>
      <c r="BG233" s="2918"/>
      <c r="BH233" s="1288"/>
      <c r="BI233" s="473"/>
      <c r="BJ233" s="1288"/>
      <c r="BK233" s="473"/>
      <c r="BL233" s="2918"/>
      <c r="BM233" s="473"/>
      <c r="BN233" s="473"/>
      <c r="BO233" s="1288"/>
      <c r="BP233" s="473"/>
      <c r="BQ233" s="473"/>
      <c r="BR233" s="473"/>
      <c r="BS233" s="2918"/>
      <c r="BT233" s="473"/>
      <c r="BU233" s="473"/>
      <c r="BV233" s="473"/>
      <c r="BW233" s="1288"/>
      <c r="BX233" s="473"/>
      <c r="BY233" s="1612"/>
      <c r="BZ233" s="473"/>
      <c r="CA233" s="1612"/>
      <c r="CB233" s="523"/>
      <c r="CC233" s="523">
        <v>0</v>
      </c>
      <c r="CD233" s="3011">
        <v>0</v>
      </c>
      <c r="CE233" s="5"/>
      <c r="CF233" s="2918"/>
      <c r="CG233" s="473"/>
      <c r="CH233" s="473"/>
      <c r="CI233" s="1288"/>
      <c r="CJ233" s="1612"/>
      <c r="CK233" s="1612"/>
      <c r="CL233" s="2918"/>
      <c r="CM233" s="1288"/>
      <c r="CN233" s="1612"/>
      <c r="CO233" s="1612"/>
      <c r="CP233" s="1612"/>
      <c r="CQ233" s="1612"/>
      <c r="CR233" s="1612"/>
      <c r="CS233" s="1612"/>
      <c r="CT233" s="1192"/>
      <c r="CU233" s="3011">
        <v>0</v>
      </c>
      <c r="CV233" s="5"/>
      <c r="CW233" s="5"/>
      <c r="CX233" s="2918"/>
      <c r="CY233" s="473"/>
      <c r="CZ233" s="473"/>
      <c r="DA233" s="473"/>
      <c r="DB233" s="2918"/>
      <c r="DC233" s="473"/>
      <c r="DD233" s="473"/>
      <c r="DE233" s="2918"/>
      <c r="DF233" s="1288"/>
      <c r="DG233" s="473"/>
      <c r="DH233" s="1288"/>
      <c r="DI233" s="473"/>
      <c r="DJ233" s="2918"/>
      <c r="DK233" s="473"/>
      <c r="DL233" s="473"/>
      <c r="DM233" s="1288"/>
      <c r="DN233" s="473"/>
      <c r="DO233" s="473"/>
      <c r="DP233" s="473"/>
      <c r="DQ233" s="2918"/>
      <c r="DR233" s="473"/>
      <c r="DS233" s="473"/>
      <c r="DT233" s="473"/>
      <c r="DU233" s="1288"/>
      <c r="DV233" s="473"/>
      <c r="DW233" s="1612"/>
      <c r="DX233" s="1612"/>
      <c r="DY233" s="1612"/>
      <c r="DZ233" s="523"/>
      <c r="EA233" s="3011">
        <v>0</v>
      </c>
      <c r="EB233" s="247"/>
      <c r="EC233" s="247"/>
      <c r="ED233" s="247"/>
      <c r="EE233" s="247"/>
      <c r="EF233" s="247"/>
      <c r="EG233" s="247"/>
      <c r="EH233" s="247"/>
      <c r="EI233" s="247"/>
      <c r="EJ233" s="247"/>
      <c r="EK233" s="247"/>
      <c r="EL233" s="247"/>
      <c r="EM233" s="247"/>
      <c r="EN233" s="247"/>
      <c r="EO233" s="247"/>
      <c r="EP233" s="247"/>
      <c r="EQ233" s="247"/>
      <c r="ER233" s="247"/>
      <c r="ES233" s="247"/>
      <c r="ET233" s="247"/>
      <c r="EU233" s="247"/>
      <c r="EV233" s="247"/>
      <c r="EW233" s="247"/>
      <c r="EX233" s="247"/>
      <c r="EY233" s="247"/>
      <c r="EZ233" s="247"/>
      <c r="FA233" s="247"/>
      <c r="FB233" s="247"/>
      <c r="FC233" s="247"/>
      <c r="FD233" s="247"/>
      <c r="FE233" s="247"/>
      <c r="FF233" s="247"/>
      <c r="FG233" s="247"/>
      <c r="FH233" s="247"/>
      <c r="FI233" s="247"/>
      <c r="FJ233" s="247"/>
      <c r="FK233" s="247"/>
    </row>
    <row r="234" spans="1:167" ht="15.6" customHeight="1">
      <c r="A234" s="1799" t="s">
        <v>5746</v>
      </c>
      <c r="B234" s="171"/>
      <c r="C234" s="171"/>
      <c r="E234" s="1287" t="s">
        <v>5768</v>
      </c>
      <c r="F234" s="473"/>
      <c r="G234" s="473"/>
      <c r="H234" s="1288"/>
      <c r="I234" s="2918"/>
      <c r="J234" s="473"/>
      <c r="K234" s="473"/>
      <c r="L234" s="473"/>
      <c r="M234" s="473"/>
      <c r="N234" s="1288"/>
      <c r="O234" s="1612"/>
      <c r="P234" s="2990"/>
      <c r="S234" s="1287" t="s">
        <v>5768</v>
      </c>
      <c r="T234" s="473"/>
      <c r="U234" s="473"/>
      <c r="V234" s="473"/>
      <c r="W234" s="2945"/>
      <c r="X234" s="477"/>
      <c r="Y234" s="3035"/>
      <c r="Z234" s="3036"/>
      <c r="AA234" s="3036"/>
      <c r="AB234" s="3035"/>
      <c r="AC234" s="3037"/>
      <c r="AD234" s="3036"/>
      <c r="AE234" s="3037"/>
      <c r="AF234" s="3037"/>
      <c r="AG234" s="3036"/>
      <c r="AH234" s="3036"/>
      <c r="AI234" s="3036"/>
      <c r="AJ234" s="3036"/>
      <c r="AK234" s="3035"/>
      <c r="AL234" s="3036"/>
      <c r="AM234" s="3037"/>
      <c r="AN234" s="3036"/>
      <c r="AO234" s="3036"/>
      <c r="AP234" s="3036"/>
      <c r="AQ234" s="3036"/>
      <c r="AR234" s="3036"/>
      <c r="AS234" s="3035"/>
      <c r="AT234" s="2795"/>
      <c r="AU234" s="3037"/>
      <c r="AV234" s="3037"/>
      <c r="AW234" s="3010">
        <v>0</v>
      </c>
      <c r="AX234" s="3011">
        <v>0</v>
      </c>
      <c r="AY234" s="5"/>
      <c r="AZ234" s="1287" t="s">
        <v>5768</v>
      </c>
      <c r="BA234" s="473"/>
      <c r="BB234" s="473"/>
      <c r="BC234" s="473"/>
      <c r="BD234" s="2918"/>
      <c r="BE234" s="473"/>
      <c r="BF234" s="473"/>
      <c r="BG234" s="2918"/>
      <c r="BH234" s="1288"/>
      <c r="BI234" s="473"/>
      <c r="BJ234" s="1288"/>
      <c r="BK234" s="473"/>
      <c r="BL234" s="2918"/>
      <c r="BM234" s="473"/>
      <c r="BN234" s="473"/>
      <c r="BO234" s="1288"/>
      <c r="BP234" s="473"/>
      <c r="BQ234" s="473"/>
      <c r="BR234" s="473"/>
      <c r="BS234" s="2918"/>
      <c r="BT234" s="473"/>
      <c r="BU234" s="473"/>
      <c r="BV234" s="473"/>
      <c r="BW234" s="1288"/>
      <c r="BX234" s="473"/>
      <c r="BY234" s="1612"/>
      <c r="BZ234" s="473"/>
      <c r="CA234" s="1612"/>
      <c r="CB234" s="523"/>
      <c r="CC234" s="523">
        <v>0</v>
      </c>
      <c r="CD234" s="3011">
        <v>0</v>
      </c>
      <c r="CE234" s="5"/>
      <c r="CF234" s="1287" t="s">
        <v>5768</v>
      </c>
      <c r="CG234" s="473"/>
      <c r="CH234" s="473"/>
      <c r="CI234" s="1288"/>
      <c r="CJ234" s="1612"/>
      <c r="CK234" s="1612"/>
      <c r="CL234" s="2918"/>
      <c r="CM234" s="1288"/>
      <c r="CN234" s="1612"/>
      <c r="CO234" s="1612"/>
      <c r="CP234" s="1612"/>
      <c r="CQ234" s="1612"/>
      <c r="CR234" s="1612"/>
      <c r="CS234" s="1612"/>
      <c r="CT234" s="1192"/>
      <c r="CU234" s="3011">
        <v>0</v>
      </c>
      <c r="CV234" s="5"/>
      <c r="CW234" s="5"/>
      <c r="CX234" s="1287" t="s">
        <v>5768</v>
      </c>
      <c r="CY234" s="473"/>
      <c r="CZ234" s="473"/>
      <c r="DA234" s="473"/>
      <c r="DB234" s="2918"/>
      <c r="DC234" s="473"/>
      <c r="DD234" s="473"/>
      <c r="DE234" s="2918"/>
      <c r="DF234" s="1288"/>
      <c r="DG234" s="473"/>
      <c r="DH234" s="1288"/>
      <c r="DI234" s="473"/>
      <c r="DJ234" s="2918"/>
      <c r="DK234" s="473"/>
      <c r="DL234" s="473"/>
      <c r="DM234" s="1288"/>
      <c r="DN234" s="473"/>
      <c r="DO234" s="473"/>
      <c r="DP234" s="473"/>
      <c r="DQ234" s="2918"/>
      <c r="DR234" s="473"/>
      <c r="DS234" s="473"/>
      <c r="DT234" s="473"/>
      <c r="DU234" s="1288"/>
      <c r="DV234" s="473"/>
      <c r="DW234" s="1612"/>
      <c r="DX234" s="1612"/>
      <c r="DY234" s="1612"/>
      <c r="DZ234" s="523"/>
      <c r="EA234" s="3011">
        <v>0</v>
      </c>
      <c r="EB234" s="247"/>
      <c r="EC234" s="247"/>
      <c r="ED234" s="247"/>
      <c r="EE234" s="247"/>
      <c r="EF234" s="247"/>
      <c r="EG234" s="247"/>
      <c r="EH234" s="247"/>
      <c r="EI234" s="247"/>
      <c r="EJ234" s="247"/>
      <c r="EK234" s="247"/>
      <c r="EL234" s="247"/>
      <c r="EM234" s="247"/>
      <c r="EN234" s="247"/>
      <c r="EO234" s="247"/>
      <c r="EP234" s="247"/>
      <c r="EQ234" s="247"/>
      <c r="ER234" s="247"/>
      <c r="ES234" s="247"/>
      <c r="ET234" s="247"/>
      <c r="EU234" s="247"/>
      <c r="EV234" s="247"/>
      <c r="EW234" s="247"/>
      <c r="EX234" s="247"/>
      <c r="EY234" s="247"/>
      <c r="EZ234" s="247"/>
      <c r="FA234" s="247"/>
      <c r="FB234" s="247"/>
      <c r="FC234" s="247"/>
      <c r="FD234" s="247"/>
      <c r="FE234" s="247"/>
      <c r="FF234" s="247"/>
      <c r="FG234" s="247"/>
      <c r="FH234" s="247"/>
      <c r="FI234" s="247"/>
      <c r="FJ234" s="247"/>
      <c r="FK234" s="247"/>
    </row>
    <row r="235" spans="1:167" ht="15.6" customHeight="1">
      <c r="A235" s="1799" t="s">
        <v>5746</v>
      </c>
      <c r="B235" s="171"/>
      <c r="C235" s="171"/>
      <c r="E235" s="1287"/>
      <c r="F235" s="473"/>
      <c r="G235" s="473"/>
      <c r="H235" s="1288"/>
      <c r="I235" s="2918"/>
      <c r="J235" s="473"/>
      <c r="K235" s="473"/>
      <c r="L235" s="473"/>
      <c r="M235" s="473"/>
      <c r="N235" s="1288"/>
      <c r="O235" s="1612"/>
      <c r="P235" s="2990"/>
      <c r="S235" s="1287"/>
      <c r="T235" s="473">
        <v>0</v>
      </c>
      <c r="U235" s="473"/>
      <c r="V235" s="473"/>
      <c r="W235" s="2945"/>
      <c r="X235" s="477"/>
      <c r="Y235" s="3013"/>
      <c r="Z235" s="3014"/>
      <c r="AA235" s="3015"/>
      <c r="AB235" s="3013"/>
      <c r="AC235" s="3016"/>
      <c r="AD235" s="3014"/>
      <c r="AE235" s="3016"/>
      <c r="AF235" s="3016"/>
      <c r="AG235" s="3017"/>
      <c r="AH235" s="3014"/>
      <c r="AI235" s="3014"/>
      <c r="AJ235" s="3015"/>
      <c r="AK235" s="3013"/>
      <c r="AL235" s="3014"/>
      <c r="AM235" s="3016"/>
      <c r="AN235" s="3018"/>
      <c r="AO235" s="3015"/>
      <c r="AP235" s="3015"/>
      <c r="AQ235" s="3015"/>
      <c r="AR235" s="3015"/>
      <c r="AS235" s="3019"/>
      <c r="AT235" s="3020"/>
      <c r="AU235" s="3021"/>
      <c r="AV235" s="3021"/>
      <c r="AW235" s="3010">
        <v>0</v>
      </c>
      <c r="AX235" s="3011">
        <v>0</v>
      </c>
      <c r="AY235" s="5"/>
      <c r="AZ235" s="2918"/>
      <c r="BA235" s="473">
        <v>0</v>
      </c>
      <c r="BB235" s="473"/>
      <c r="BC235" s="473"/>
      <c r="BD235" s="2918">
        <v>0</v>
      </c>
      <c r="BE235" s="473">
        <v>0</v>
      </c>
      <c r="BF235" s="473">
        <v>0</v>
      </c>
      <c r="BG235" s="2918">
        <v>0</v>
      </c>
      <c r="BH235" s="1288">
        <v>0</v>
      </c>
      <c r="BI235" s="473">
        <v>0</v>
      </c>
      <c r="BJ235" s="1288">
        <v>0</v>
      </c>
      <c r="BK235" s="3012">
        <v>0</v>
      </c>
      <c r="BL235" s="2918">
        <v>0</v>
      </c>
      <c r="BM235" s="473">
        <v>0</v>
      </c>
      <c r="BN235" s="473">
        <v>0</v>
      </c>
      <c r="BO235" s="1288">
        <v>0</v>
      </c>
      <c r="BP235" s="473">
        <v>0</v>
      </c>
      <c r="BQ235" s="473">
        <v>0</v>
      </c>
      <c r="BR235" s="473">
        <v>0</v>
      </c>
      <c r="BS235" s="2918">
        <v>0</v>
      </c>
      <c r="BT235" s="473">
        <v>0</v>
      </c>
      <c r="BU235" s="473">
        <v>0</v>
      </c>
      <c r="BV235" s="473">
        <v>0</v>
      </c>
      <c r="BW235" s="1288">
        <v>0</v>
      </c>
      <c r="BX235" s="473">
        <v>0</v>
      </c>
      <c r="BY235" s="1612">
        <v>0</v>
      </c>
      <c r="BZ235" s="473">
        <v>0</v>
      </c>
      <c r="CA235" s="1612">
        <v>0</v>
      </c>
      <c r="CB235" s="523">
        <v>0</v>
      </c>
      <c r="CC235" s="523">
        <v>0</v>
      </c>
      <c r="CD235" s="3011">
        <v>0</v>
      </c>
      <c r="CE235" s="5"/>
      <c r="CF235" s="2918"/>
      <c r="CG235" s="473">
        <v>0</v>
      </c>
      <c r="CH235" s="473"/>
      <c r="CI235" s="1288"/>
      <c r="CJ235" s="1612">
        <v>0</v>
      </c>
      <c r="CK235" s="1612">
        <v>0</v>
      </c>
      <c r="CL235" s="2918">
        <v>0</v>
      </c>
      <c r="CM235" s="1288">
        <v>0</v>
      </c>
      <c r="CN235" s="1612">
        <v>0</v>
      </c>
      <c r="CO235" s="1612">
        <v>0</v>
      </c>
      <c r="CP235" s="1612">
        <v>0</v>
      </c>
      <c r="CQ235" s="1612">
        <v>0</v>
      </c>
      <c r="CR235" s="1612">
        <v>0</v>
      </c>
      <c r="CS235" s="1612">
        <v>0</v>
      </c>
      <c r="CT235" s="1192">
        <v>0</v>
      </c>
      <c r="CU235" s="3011">
        <v>0</v>
      </c>
      <c r="CV235" s="5"/>
      <c r="CW235" s="5"/>
      <c r="CX235" s="2918"/>
      <c r="CY235" s="473">
        <v>0</v>
      </c>
      <c r="CZ235" s="473"/>
      <c r="DA235" s="473"/>
      <c r="DB235" s="2918">
        <v>0</v>
      </c>
      <c r="DC235" s="473">
        <v>0</v>
      </c>
      <c r="DD235" s="473">
        <v>0</v>
      </c>
      <c r="DE235" s="2918">
        <v>0</v>
      </c>
      <c r="DF235" s="1288">
        <v>0</v>
      </c>
      <c r="DG235" s="473">
        <v>0</v>
      </c>
      <c r="DH235" s="1288">
        <v>0</v>
      </c>
      <c r="DI235" s="3012">
        <v>0</v>
      </c>
      <c r="DJ235" s="2918">
        <v>0</v>
      </c>
      <c r="DK235" s="473">
        <v>0</v>
      </c>
      <c r="DL235" s="473">
        <v>0</v>
      </c>
      <c r="DM235" s="1288">
        <v>0</v>
      </c>
      <c r="DN235" s="473">
        <v>0</v>
      </c>
      <c r="DO235" s="473">
        <v>0</v>
      </c>
      <c r="DP235" s="473">
        <v>0</v>
      </c>
      <c r="DQ235" s="2918">
        <v>0</v>
      </c>
      <c r="DR235" s="473">
        <v>0</v>
      </c>
      <c r="DS235" s="473">
        <v>0</v>
      </c>
      <c r="DT235" s="473">
        <v>0</v>
      </c>
      <c r="DU235" s="1288">
        <v>0</v>
      </c>
      <c r="DV235" s="473">
        <v>0</v>
      </c>
      <c r="DW235" s="1612">
        <v>0</v>
      </c>
      <c r="DX235" s="1612">
        <v>0</v>
      </c>
      <c r="DY235" s="1612">
        <v>0</v>
      </c>
      <c r="DZ235" s="523">
        <v>0</v>
      </c>
      <c r="EA235" s="3011">
        <v>0</v>
      </c>
      <c r="EB235" s="247"/>
      <c r="EC235" s="247"/>
      <c r="ED235" s="247"/>
      <c r="EE235" s="247"/>
      <c r="EF235" s="247"/>
      <c r="EG235" s="247"/>
      <c r="EH235" s="247"/>
      <c r="EI235" s="247"/>
      <c r="EJ235" s="247"/>
      <c r="EK235" s="247"/>
      <c r="EL235" s="247"/>
      <c r="EM235" s="247"/>
      <c r="EN235" s="247"/>
      <c r="EO235" s="247"/>
      <c r="EP235" s="247"/>
      <c r="EQ235" s="247"/>
      <c r="ER235" s="247"/>
      <c r="ES235" s="247"/>
      <c r="ET235" s="247"/>
      <c r="EU235" s="247"/>
      <c r="EV235" s="247"/>
      <c r="EW235" s="247"/>
      <c r="EX235" s="247"/>
      <c r="EY235" s="247"/>
      <c r="EZ235" s="247"/>
      <c r="FA235" s="247"/>
      <c r="FB235" s="247"/>
      <c r="FC235" s="247"/>
      <c r="FD235" s="247"/>
      <c r="FE235" s="247"/>
      <c r="FF235" s="247"/>
      <c r="FG235" s="247"/>
      <c r="FH235" s="247"/>
      <c r="FI235" s="247"/>
      <c r="FJ235" s="247"/>
      <c r="FK235" s="247"/>
    </row>
    <row r="236" spans="1:167" ht="15.6" customHeight="1">
      <c r="A236" s="1799" t="s">
        <v>5746</v>
      </c>
      <c r="B236" s="171"/>
      <c r="C236" s="171"/>
      <c r="E236" s="1287"/>
      <c r="F236" s="473"/>
      <c r="G236" s="473"/>
      <c r="H236" s="1288"/>
      <c r="I236" s="2918"/>
      <c r="J236" s="473"/>
      <c r="K236" s="473"/>
      <c r="L236" s="473"/>
      <c r="M236" s="473"/>
      <c r="N236" s="1288"/>
      <c r="O236" s="1612"/>
      <c r="P236" s="2990"/>
      <c r="S236" s="1287"/>
      <c r="T236" s="473">
        <v>0</v>
      </c>
      <c r="U236" s="473"/>
      <c r="V236" s="473"/>
      <c r="W236" s="2945"/>
      <c r="X236" s="477"/>
      <c r="Y236" s="3013"/>
      <c r="Z236" s="3014"/>
      <c r="AA236" s="3015"/>
      <c r="AB236" s="3013"/>
      <c r="AC236" s="3016"/>
      <c r="AD236" s="3014"/>
      <c r="AE236" s="3016"/>
      <c r="AF236" s="3016"/>
      <c r="AG236" s="3017"/>
      <c r="AH236" s="3014"/>
      <c r="AI236" s="3014"/>
      <c r="AJ236" s="3015"/>
      <c r="AK236" s="3013"/>
      <c r="AL236" s="3014"/>
      <c r="AM236" s="3016"/>
      <c r="AN236" s="3018"/>
      <c r="AO236" s="3015"/>
      <c r="AP236" s="3015"/>
      <c r="AQ236" s="3015"/>
      <c r="AR236" s="3015"/>
      <c r="AS236" s="3019"/>
      <c r="AT236" s="3020"/>
      <c r="AU236" s="3021"/>
      <c r="AV236" s="3021"/>
      <c r="AW236" s="3010">
        <v>0</v>
      </c>
      <c r="AX236" s="3011">
        <v>0</v>
      </c>
      <c r="AY236" s="5"/>
      <c r="AZ236" s="2918"/>
      <c r="BA236" s="473">
        <v>0</v>
      </c>
      <c r="BB236" s="473"/>
      <c r="BC236" s="473"/>
      <c r="BD236" s="2918">
        <v>0</v>
      </c>
      <c r="BE236" s="473">
        <v>0</v>
      </c>
      <c r="BF236" s="473">
        <v>0</v>
      </c>
      <c r="BG236" s="2918">
        <v>0</v>
      </c>
      <c r="BH236" s="1288">
        <v>0</v>
      </c>
      <c r="BI236" s="473">
        <v>0</v>
      </c>
      <c r="BJ236" s="1288">
        <v>0</v>
      </c>
      <c r="BK236" s="3012">
        <v>0</v>
      </c>
      <c r="BL236" s="2918">
        <v>0</v>
      </c>
      <c r="BM236" s="473">
        <v>0</v>
      </c>
      <c r="BN236" s="473">
        <v>0</v>
      </c>
      <c r="BO236" s="1288">
        <v>0</v>
      </c>
      <c r="BP236" s="473">
        <v>0</v>
      </c>
      <c r="BQ236" s="473">
        <v>0</v>
      </c>
      <c r="BR236" s="473">
        <v>0</v>
      </c>
      <c r="BS236" s="2918">
        <v>0</v>
      </c>
      <c r="BT236" s="473">
        <v>0</v>
      </c>
      <c r="BU236" s="473">
        <v>0</v>
      </c>
      <c r="BV236" s="473">
        <v>0</v>
      </c>
      <c r="BW236" s="1288">
        <v>0</v>
      </c>
      <c r="BX236" s="473">
        <v>0</v>
      </c>
      <c r="BY236" s="1612">
        <v>0</v>
      </c>
      <c r="BZ236" s="473">
        <v>0</v>
      </c>
      <c r="CA236" s="1612">
        <v>0</v>
      </c>
      <c r="CB236" s="523">
        <v>0</v>
      </c>
      <c r="CC236" s="523">
        <v>0</v>
      </c>
      <c r="CD236" s="3011">
        <v>0</v>
      </c>
      <c r="CE236" s="5"/>
      <c r="CF236" s="2918"/>
      <c r="CG236" s="473">
        <v>0</v>
      </c>
      <c r="CH236" s="473"/>
      <c r="CI236" s="1288"/>
      <c r="CJ236" s="1612">
        <v>0</v>
      </c>
      <c r="CK236" s="1612">
        <v>0</v>
      </c>
      <c r="CL236" s="2918">
        <v>0</v>
      </c>
      <c r="CM236" s="1288">
        <v>0</v>
      </c>
      <c r="CN236" s="1612">
        <v>0</v>
      </c>
      <c r="CO236" s="1612">
        <v>0</v>
      </c>
      <c r="CP236" s="1612">
        <v>0</v>
      </c>
      <c r="CQ236" s="1612">
        <v>0</v>
      </c>
      <c r="CR236" s="1612">
        <v>0</v>
      </c>
      <c r="CS236" s="1612">
        <v>0</v>
      </c>
      <c r="CT236" s="1192">
        <v>0</v>
      </c>
      <c r="CU236" s="3011">
        <v>0</v>
      </c>
      <c r="CV236" s="5"/>
      <c r="CW236" s="5"/>
      <c r="CX236" s="2918"/>
      <c r="CY236" s="473">
        <v>0</v>
      </c>
      <c r="CZ236" s="473"/>
      <c r="DA236" s="473"/>
      <c r="DB236" s="2918">
        <v>0</v>
      </c>
      <c r="DC236" s="473">
        <v>0</v>
      </c>
      <c r="DD236" s="473">
        <v>0</v>
      </c>
      <c r="DE236" s="2918">
        <v>0</v>
      </c>
      <c r="DF236" s="1288">
        <v>0</v>
      </c>
      <c r="DG236" s="473">
        <v>0</v>
      </c>
      <c r="DH236" s="1288">
        <v>0</v>
      </c>
      <c r="DI236" s="3012">
        <v>0</v>
      </c>
      <c r="DJ236" s="2918">
        <v>0</v>
      </c>
      <c r="DK236" s="473">
        <v>0</v>
      </c>
      <c r="DL236" s="473">
        <v>0</v>
      </c>
      <c r="DM236" s="1288">
        <v>0</v>
      </c>
      <c r="DN236" s="473">
        <v>0</v>
      </c>
      <c r="DO236" s="473">
        <v>0</v>
      </c>
      <c r="DP236" s="473">
        <v>0</v>
      </c>
      <c r="DQ236" s="2918">
        <v>0</v>
      </c>
      <c r="DR236" s="473">
        <v>0</v>
      </c>
      <c r="DS236" s="473">
        <v>0</v>
      </c>
      <c r="DT236" s="473">
        <v>0</v>
      </c>
      <c r="DU236" s="1288">
        <v>0</v>
      </c>
      <c r="DV236" s="473">
        <v>0</v>
      </c>
      <c r="DW236" s="1612">
        <v>0</v>
      </c>
      <c r="DX236" s="1612">
        <v>0</v>
      </c>
      <c r="DY236" s="1612">
        <v>0</v>
      </c>
      <c r="DZ236" s="523">
        <v>0</v>
      </c>
      <c r="EA236" s="3011">
        <v>0</v>
      </c>
      <c r="EB236" s="247"/>
      <c r="EC236" s="247"/>
      <c r="ED236" s="247"/>
      <c r="EE236" s="247"/>
      <c r="EF236" s="247"/>
      <c r="EG236" s="247"/>
      <c r="EH236" s="247"/>
      <c r="EI236" s="247"/>
      <c r="EJ236" s="247"/>
      <c r="EK236" s="247"/>
      <c r="EL236" s="247"/>
      <c r="EM236" s="247"/>
      <c r="EN236" s="247"/>
      <c r="EO236" s="247"/>
      <c r="EP236" s="247"/>
      <c r="EQ236" s="247"/>
      <c r="ER236" s="247"/>
      <c r="ES236" s="247"/>
      <c r="ET236" s="247"/>
      <c r="EU236" s="247"/>
      <c r="EV236" s="247"/>
      <c r="EW236" s="247"/>
      <c r="EX236" s="247"/>
      <c r="EY236" s="247"/>
      <c r="EZ236" s="247"/>
      <c r="FA236" s="247"/>
      <c r="FB236" s="247"/>
      <c r="FC236" s="247"/>
      <c r="FD236" s="247"/>
      <c r="FE236" s="247"/>
      <c r="FF236" s="247"/>
      <c r="FG236" s="247"/>
      <c r="FH236" s="247"/>
      <c r="FI236" s="247"/>
      <c r="FJ236" s="247"/>
      <c r="FK236" s="247"/>
    </row>
    <row r="237" spans="1:167" ht="15.6" customHeight="1">
      <c r="A237" s="1799" t="s">
        <v>5746</v>
      </c>
      <c r="B237" s="171"/>
      <c r="C237" s="171"/>
      <c r="E237" s="1287"/>
      <c r="F237" s="473"/>
      <c r="G237" s="473"/>
      <c r="H237" s="1288"/>
      <c r="I237" s="2918"/>
      <c r="J237" s="473"/>
      <c r="K237" s="473"/>
      <c r="L237" s="473"/>
      <c r="M237" s="473"/>
      <c r="N237" s="1288"/>
      <c r="O237" s="1612"/>
      <c r="P237" s="2990"/>
      <c r="S237" s="1287"/>
      <c r="T237" s="473">
        <v>0</v>
      </c>
      <c r="U237" s="473"/>
      <c r="V237" s="473"/>
      <c r="W237" s="2945"/>
      <c r="X237" s="477"/>
      <c r="Y237" s="3013"/>
      <c r="Z237" s="3014"/>
      <c r="AA237" s="3015"/>
      <c r="AB237" s="3013"/>
      <c r="AC237" s="3016"/>
      <c r="AD237" s="3014"/>
      <c r="AE237" s="3016"/>
      <c r="AF237" s="3016"/>
      <c r="AG237" s="3017"/>
      <c r="AH237" s="3014"/>
      <c r="AI237" s="3014"/>
      <c r="AJ237" s="3015"/>
      <c r="AK237" s="3013"/>
      <c r="AL237" s="3014"/>
      <c r="AM237" s="3016"/>
      <c r="AN237" s="3018"/>
      <c r="AO237" s="3015"/>
      <c r="AP237" s="3015"/>
      <c r="AQ237" s="3015"/>
      <c r="AR237" s="3015"/>
      <c r="AS237" s="3019"/>
      <c r="AT237" s="3020"/>
      <c r="AU237" s="3021"/>
      <c r="AV237" s="3021"/>
      <c r="AW237" s="3010">
        <v>0</v>
      </c>
      <c r="AX237" s="3011">
        <v>0</v>
      </c>
      <c r="AY237" s="5"/>
      <c r="AZ237" s="2918"/>
      <c r="BA237" s="473">
        <v>0</v>
      </c>
      <c r="BB237" s="473"/>
      <c r="BC237" s="473"/>
      <c r="BD237" s="2918">
        <v>0</v>
      </c>
      <c r="BE237" s="473">
        <v>0</v>
      </c>
      <c r="BF237" s="473">
        <v>0</v>
      </c>
      <c r="BG237" s="2918">
        <v>0</v>
      </c>
      <c r="BH237" s="1288">
        <v>0</v>
      </c>
      <c r="BI237" s="473">
        <v>0</v>
      </c>
      <c r="BJ237" s="1288">
        <v>0</v>
      </c>
      <c r="BK237" s="3012">
        <v>0</v>
      </c>
      <c r="BL237" s="2918">
        <v>0</v>
      </c>
      <c r="BM237" s="473">
        <v>0</v>
      </c>
      <c r="BN237" s="473">
        <v>0</v>
      </c>
      <c r="BO237" s="1288">
        <v>0</v>
      </c>
      <c r="BP237" s="473">
        <v>0</v>
      </c>
      <c r="BQ237" s="473">
        <v>0</v>
      </c>
      <c r="BR237" s="473">
        <v>0</v>
      </c>
      <c r="BS237" s="2918">
        <v>0</v>
      </c>
      <c r="BT237" s="473">
        <v>0</v>
      </c>
      <c r="BU237" s="473">
        <v>0</v>
      </c>
      <c r="BV237" s="473">
        <v>0</v>
      </c>
      <c r="BW237" s="1288">
        <v>0</v>
      </c>
      <c r="BX237" s="473">
        <v>0</v>
      </c>
      <c r="BY237" s="1612">
        <v>0</v>
      </c>
      <c r="BZ237" s="473">
        <v>0</v>
      </c>
      <c r="CA237" s="1612">
        <v>0</v>
      </c>
      <c r="CB237" s="523">
        <v>0</v>
      </c>
      <c r="CC237" s="523">
        <v>0</v>
      </c>
      <c r="CD237" s="3011">
        <v>0</v>
      </c>
      <c r="CE237" s="5"/>
      <c r="CF237" s="2918"/>
      <c r="CG237" s="473">
        <v>0</v>
      </c>
      <c r="CH237" s="473"/>
      <c r="CI237" s="1288"/>
      <c r="CJ237" s="1612">
        <v>0</v>
      </c>
      <c r="CK237" s="1612">
        <v>0</v>
      </c>
      <c r="CL237" s="2918">
        <v>0</v>
      </c>
      <c r="CM237" s="1288">
        <v>0</v>
      </c>
      <c r="CN237" s="1612">
        <v>0</v>
      </c>
      <c r="CO237" s="1612">
        <v>0</v>
      </c>
      <c r="CP237" s="1612">
        <v>0</v>
      </c>
      <c r="CQ237" s="1612">
        <v>0</v>
      </c>
      <c r="CR237" s="1612">
        <v>0</v>
      </c>
      <c r="CS237" s="1612">
        <v>0</v>
      </c>
      <c r="CT237" s="1192">
        <v>0</v>
      </c>
      <c r="CU237" s="3011">
        <v>0</v>
      </c>
      <c r="CV237" s="5"/>
      <c r="CW237" s="5"/>
      <c r="CX237" s="2918"/>
      <c r="CY237" s="473">
        <v>0</v>
      </c>
      <c r="CZ237" s="473"/>
      <c r="DA237" s="473"/>
      <c r="DB237" s="2918">
        <v>0</v>
      </c>
      <c r="DC237" s="473">
        <v>0</v>
      </c>
      <c r="DD237" s="473">
        <v>0</v>
      </c>
      <c r="DE237" s="2918">
        <v>0</v>
      </c>
      <c r="DF237" s="1288">
        <v>0</v>
      </c>
      <c r="DG237" s="473">
        <v>0</v>
      </c>
      <c r="DH237" s="1288">
        <v>0</v>
      </c>
      <c r="DI237" s="3012">
        <v>0</v>
      </c>
      <c r="DJ237" s="2918">
        <v>0</v>
      </c>
      <c r="DK237" s="473">
        <v>0</v>
      </c>
      <c r="DL237" s="473">
        <v>0</v>
      </c>
      <c r="DM237" s="1288">
        <v>0</v>
      </c>
      <c r="DN237" s="473">
        <v>0</v>
      </c>
      <c r="DO237" s="473">
        <v>0</v>
      </c>
      <c r="DP237" s="473">
        <v>0</v>
      </c>
      <c r="DQ237" s="2918">
        <v>0</v>
      </c>
      <c r="DR237" s="473">
        <v>0</v>
      </c>
      <c r="DS237" s="473">
        <v>0</v>
      </c>
      <c r="DT237" s="473">
        <v>0</v>
      </c>
      <c r="DU237" s="1288">
        <v>0</v>
      </c>
      <c r="DV237" s="473">
        <v>0</v>
      </c>
      <c r="DW237" s="1612">
        <v>0</v>
      </c>
      <c r="DX237" s="1612">
        <v>0</v>
      </c>
      <c r="DY237" s="1612">
        <v>0</v>
      </c>
      <c r="DZ237" s="523">
        <v>0</v>
      </c>
      <c r="EA237" s="3011">
        <v>0</v>
      </c>
      <c r="EB237" s="247"/>
      <c r="EC237" s="247"/>
      <c r="ED237" s="247"/>
      <c r="EE237" s="247"/>
      <c r="EF237" s="247"/>
      <c r="EG237" s="247"/>
      <c r="EH237" s="247"/>
      <c r="EI237" s="247"/>
      <c r="EJ237" s="247"/>
      <c r="EK237" s="247"/>
      <c r="EL237" s="247"/>
      <c r="EM237" s="247"/>
      <c r="EN237" s="247"/>
      <c r="EO237" s="247"/>
      <c r="EP237" s="247"/>
      <c r="EQ237" s="247"/>
      <c r="ER237" s="247"/>
      <c r="ES237" s="247"/>
      <c r="ET237" s="247"/>
      <c r="EU237" s="247"/>
      <c r="EV237" s="247"/>
      <c r="EW237" s="247"/>
      <c r="EX237" s="247"/>
      <c r="EY237" s="247"/>
      <c r="EZ237" s="247"/>
      <c r="FA237" s="247"/>
      <c r="FB237" s="247"/>
      <c r="FC237" s="247"/>
      <c r="FD237" s="247"/>
      <c r="FE237" s="247"/>
      <c r="FF237" s="247"/>
      <c r="FG237" s="247"/>
      <c r="FH237" s="247"/>
      <c r="FI237" s="247"/>
      <c r="FJ237" s="247"/>
      <c r="FK237" s="247"/>
    </row>
    <row r="238" spans="1:167" ht="15.6" customHeight="1">
      <c r="A238" s="1799" t="s">
        <v>5746</v>
      </c>
      <c r="B238" s="171"/>
      <c r="C238" s="171"/>
      <c r="E238" s="1287"/>
      <c r="F238" s="473"/>
      <c r="G238" s="473"/>
      <c r="H238" s="1288"/>
      <c r="I238" s="2918"/>
      <c r="J238" s="473"/>
      <c r="K238" s="473"/>
      <c r="L238" s="473"/>
      <c r="M238" s="473"/>
      <c r="N238" s="1288"/>
      <c r="O238" s="1612"/>
      <c r="P238" s="2990"/>
      <c r="S238" s="1287"/>
      <c r="T238" s="473">
        <v>0</v>
      </c>
      <c r="U238" s="473"/>
      <c r="V238" s="473"/>
      <c r="W238" s="2945"/>
      <c r="X238" s="477"/>
      <c r="Y238" s="3013"/>
      <c r="Z238" s="3014"/>
      <c r="AA238" s="3015"/>
      <c r="AB238" s="3013"/>
      <c r="AC238" s="3016"/>
      <c r="AD238" s="3014"/>
      <c r="AE238" s="3016"/>
      <c r="AF238" s="3016"/>
      <c r="AG238" s="3017"/>
      <c r="AH238" s="3014"/>
      <c r="AI238" s="3014"/>
      <c r="AJ238" s="3015"/>
      <c r="AK238" s="3013"/>
      <c r="AL238" s="3014"/>
      <c r="AM238" s="3016"/>
      <c r="AN238" s="3018"/>
      <c r="AO238" s="3015"/>
      <c r="AP238" s="3015"/>
      <c r="AQ238" s="3015"/>
      <c r="AR238" s="3015"/>
      <c r="AS238" s="3019"/>
      <c r="AT238" s="3020"/>
      <c r="AU238" s="3021"/>
      <c r="AV238" s="3021"/>
      <c r="AW238" s="3010">
        <v>0</v>
      </c>
      <c r="AX238" s="3011">
        <v>0</v>
      </c>
      <c r="AY238" s="5"/>
      <c r="AZ238" s="2918"/>
      <c r="BA238" s="473">
        <v>0</v>
      </c>
      <c r="BB238" s="473"/>
      <c r="BC238" s="473"/>
      <c r="BD238" s="2918">
        <v>0</v>
      </c>
      <c r="BE238" s="473">
        <v>0</v>
      </c>
      <c r="BF238" s="473">
        <v>0</v>
      </c>
      <c r="BG238" s="2918">
        <v>0</v>
      </c>
      <c r="BH238" s="1288">
        <v>0</v>
      </c>
      <c r="BI238" s="473">
        <v>0</v>
      </c>
      <c r="BJ238" s="1288">
        <v>0</v>
      </c>
      <c r="BK238" s="3012">
        <v>0</v>
      </c>
      <c r="BL238" s="2918">
        <v>0</v>
      </c>
      <c r="BM238" s="473">
        <v>0</v>
      </c>
      <c r="BN238" s="473">
        <v>0</v>
      </c>
      <c r="BO238" s="1288">
        <v>0</v>
      </c>
      <c r="BP238" s="473">
        <v>0</v>
      </c>
      <c r="BQ238" s="473">
        <v>0</v>
      </c>
      <c r="BR238" s="473">
        <v>0</v>
      </c>
      <c r="BS238" s="2918">
        <v>0</v>
      </c>
      <c r="BT238" s="473">
        <v>0</v>
      </c>
      <c r="BU238" s="473">
        <v>0</v>
      </c>
      <c r="BV238" s="473">
        <v>0</v>
      </c>
      <c r="BW238" s="1288">
        <v>0</v>
      </c>
      <c r="BX238" s="473">
        <v>0</v>
      </c>
      <c r="BY238" s="1612">
        <v>0</v>
      </c>
      <c r="BZ238" s="473">
        <v>0</v>
      </c>
      <c r="CA238" s="1612">
        <v>0</v>
      </c>
      <c r="CB238" s="523">
        <v>0</v>
      </c>
      <c r="CC238" s="523">
        <v>0</v>
      </c>
      <c r="CD238" s="3011">
        <v>0</v>
      </c>
      <c r="CE238" s="5"/>
      <c r="CF238" s="2918"/>
      <c r="CG238" s="473">
        <v>0</v>
      </c>
      <c r="CH238" s="473"/>
      <c r="CI238" s="1288"/>
      <c r="CJ238" s="1612">
        <v>0</v>
      </c>
      <c r="CK238" s="1612">
        <v>0</v>
      </c>
      <c r="CL238" s="2918">
        <v>0</v>
      </c>
      <c r="CM238" s="1288">
        <v>0</v>
      </c>
      <c r="CN238" s="1612">
        <v>0</v>
      </c>
      <c r="CO238" s="1612">
        <v>0</v>
      </c>
      <c r="CP238" s="1612">
        <v>0</v>
      </c>
      <c r="CQ238" s="1612">
        <v>0</v>
      </c>
      <c r="CR238" s="1612">
        <v>0</v>
      </c>
      <c r="CS238" s="1612">
        <v>0</v>
      </c>
      <c r="CT238" s="1192">
        <v>0</v>
      </c>
      <c r="CU238" s="3011">
        <v>0</v>
      </c>
      <c r="CV238" s="5"/>
      <c r="CW238" s="5"/>
      <c r="CX238" s="2918"/>
      <c r="CY238" s="473">
        <v>0</v>
      </c>
      <c r="CZ238" s="473"/>
      <c r="DA238" s="473"/>
      <c r="DB238" s="2918">
        <v>0</v>
      </c>
      <c r="DC238" s="473">
        <v>0</v>
      </c>
      <c r="DD238" s="473">
        <v>0</v>
      </c>
      <c r="DE238" s="2918">
        <v>0</v>
      </c>
      <c r="DF238" s="1288">
        <v>0</v>
      </c>
      <c r="DG238" s="473">
        <v>0</v>
      </c>
      <c r="DH238" s="1288">
        <v>0</v>
      </c>
      <c r="DI238" s="3012">
        <v>0</v>
      </c>
      <c r="DJ238" s="2918">
        <v>0</v>
      </c>
      <c r="DK238" s="473">
        <v>0</v>
      </c>
      <c r="DL238" s="473">
        <v>0</v>
      </c>
      <c r="DM238" s="1288">
        <v>0</v>
      </c>
      <c r="DN238" s="473">
        <v>0</v>
      </c>
      <c r="DO238" s="473">
        <v>0</v>
      </c>
      <c r="DP238" s="473">
        <v>0</v>
      </c>
      <c r="DQ238" s="2918">
        <v>0</v>
      </c>
      <c r="DR238" s="473">
        <v>0</v>
      </c>
      <c r="DS238" s="473">
        <v>0</v>
      </c>
      <c r="DT238" s="473">
        <v>0</v>
      </c>
      <c r="DU238" s="1288">
        <v>0</v>
      </c>
      <c r="DV238" s="473">
        <v>0</v>
      </c>
      <c r="DW238" s="1612">
        <v>0</v>
      </c>
      <c r="DX238" s="1612">
        <v>0</v>
      </c>
      <c r="DY238" s="1612">
        <v>0</v>
      </c>
      <c r="DZ238" s="523">
        <v>0</v>
      </c>
      <c r="EA238" s="3011">
        <v>0</v>
      </c>
      <c r="EB238" s="247"/>
      <c r="EC238" s="247"/>
      <c r="ED238" s="247"/>
      <c r="EE238" s="247"/>
      <c r="EF238" s="247"/>
      <c r="EG238" s="247"/>
      <c r="EH238" s="247"/>
      <c r="EI238" s="247"/>
      <c r="EJ238" s="247"/>
      <c r="EK238" s="247"/>
      <c r="EL238" s="247"/>
      <c r="EM238" s="247"/>
      <c r="EN238" s="247"/>
      <c r="EO238" s="247"/>
      <c r="EP238" s="247"/>
      <c r="EQ238" s="247"/>
      <c r="ER238" s="247"/>
      <c r="ES238" s="247"/>
      <c r="ET238" s="247"/>
      <c r="EU238" s="247"/>
      <c r="EV238" s="247"/>
      <c r="EW238" s="247"/>
      <c r="EX238" s="247"/>
      <c r="EY238" s="247"/>
      <c r="EZ238" s="247"/>
      <c r="FA238" s="247"/>
      <c r="FB238" s="247"/>
      <c r="FC238" s="247"/>
      <c r="FD238" s="247"/>
      <c r="FE238" s="247"/>
      <c r="FF238" s="247"/>
      <c r="FG238" s="247"/>
      <c r="FH238" s="247"/>
      <c r="FI238" s="247"/>
      <c r="FJ238" s="247"/>
      <c r="FK238" s="247"/>
    </row>
    <row r="239" spans="1:167" ht="15.6" customHeight="1">
      <c r="A239" s="1799" t="s">
        <v>5746</v>
      </c>
      <c r="B239" s="171"/>
      <c r="C239" s="171"/>
      <c r="E239" s="1287"/>
      <c r="F239" s="473"/>
      <c r="G239" s="473"/>
      <c r="H239" s="1288"/>
      <c r="I239" s="2918"/>
      <c r="J239" s="473"/>
      <c r="K239" s="473"/>
      <c r="L239" s="473"/>
      <c r="M239" s="473"/>
      <c r="N239" s="1288"/>
      <c r="O239" s="1612"/>
      <c r="P239" s="2990"/>
      <c r="S239" s="1287"/>
      <c r="T239" s="473">
        <v>0</v>
      </c>
      <c r="U239" s="473"/>
      <c r="V239" s="473"/>
      <c r="W239" s="2945"/>
      <c r="X239" s="477"/>
      <c r="Y239" s="3013"/>
      <c r="Z239" s="3014"/>
      <c r="AA239" s="3015"/>
      <c r="AB239" s="3013"/>
      <c r="AC239" s="3016"/>
      <c r="AD239" s="3014"/>
      <c r="AE239" s="3016"/>
      <c r="AF239" s="3016"/>
      <c r="AG239" s="3017"/>
      <c r="AH239" s="3014"/>
      <c r="AI239" s="3014"/>
      <c r="AJ239" s="3015"/>
      <c r="AK239" s="3013"/>
      <c r="AL239" s="3014"/>
      <c r="AM239" s="3016"/>
      <c r="AN239" s="3018"/>
      <c r="AO239" s="3015"/>
      <c r="AP239" s="3015"/>
      <c r="AQ239" s="3015"/>
      <c r="AR239" s="3015"/>
      <c r="AS239" s="3019"/>
      <c r="AT239" s="3020"/>
      <c r="AU239" s="3021"/>
      <c r="AV239" s="3021"/>
      <c r="AW239" s="3010">
        <v>0</v>
      </c>
      <c r="AX239" s="3011">
        <v>0</v>
      </c>
      <c r="AY239" s="5"/>
      <c r="AZ239" s="2918"/>
      <c r="BA239" s="473">
        <v>0</v>
      </c>
      <c r="BB239" s="473"/>
      <c r="BC239" s="473"/>
      <c r="BD239" s="2918">
        <v>0</v>
      </c>
      <c r="BE239" s="473">
        <v>0</v>
      </c>
      <c r="BF239" s="473">
        <v>0</v>
      </c>
      <c r="BG239" s="2918">
        <v>0</v>
      </c>
      <c r="BH239" s="1288">
        <v>0</v>
      </c>
      <c r="BI239" s="473">
        <v>0</v>
      </c>
      <c r="BJ239" s="1288">
        <v>0</v>
      </c>
      <c r="BK239" s="3012">
        <v>0</v>
      </c>
      <c r="BL239" s="2918">
        <v>0</v>
      </c>
      <c r="BM239" s="473">
        <v>0</v>
      </c>
      <c r="BN239" s="473">
        <v>0</v>
      </c>
      <c r="BO239" s="1288">
        <v>0</v>
      </c>
      <c r="BP239" s="473">
        <v>0</v>
      </c>
      <c r="BQ239" s="473">
        <v>0</v>
      </c>
      <c r="BR239" s="473">
        <v>0</v>
      </c>
      <c r="BS239" s="2918">
        <v>0</v>
      </c>
      <c r="BT239" s="473">
        <v>0</v>
      </c>
      <c r="BU239" s="473">
        <v>0</v>
      </c>
      <c r="BV239" s="473">
        <v>0</v>
      </c>
      <c r="BW239" s="1288">
        <v>0</v>
      </c>
      <c r="BX239" s="473">
        <v>0</v>
      </c>
      <c r="BY239" s="1612">
        <v>0</v>
      </c>
      <c r="BZ239" s="473">
        <v>0</v>
      </c>
      <c r="CA239" s="1612">
        <v>0</v>
      </c>
      <c r="CB239" s="523">
        <v>0</v>
      </c>
      <c r="CC239" s="523">
        <v>0</v>
      </c>
      <c r="CD239" s="3011">
        <v>0</v>
      </c>
      <c r="CE239" s="5"/>
      <c r="CF239" s="2918"/>
      <c r="CG239" s="473">
        <v>0</v>
      </c>
      <c r="CH239" s="473"/>
      <c r="CI239" s="1288"/>
      <c r="CJ239" s="1612">
        <v>0</v>
      </c>
      <c r="CK239" s="1612">
        <v>0</v>
      </c>
      <c r="CL239" s="2918">
        <v>0</v>
      </c>
      <c r="CM239" s="1288">
        <v>0</v>
      </c>
      <c r="CN239" s="1612">
        <v>0</v>
      </c>
      <c r="CO239" s="1612">
        <v>0</v>
      </c>
      <c r="CP239" s="1612">
        <v>0</v>
      </c>
      <c r="CQ239" s="1612">
        <v>0</v>
      </c>
      <c r="CR239" s="1612">
        <v>0</v>
      </c>
      <c r="CS239" s="1612">
        <v>0</v>
      </c>
      <c r="CT239" s="1192">
        <v>0</v>
      </c>
      <c r="CU239" s="3011">
        <v>0</v>
      </c>
      <c r="CV239" s="5"/>
      <c r="CW239" s="5"/>
      <c r="CX239" s="2918"/>
      <c r="CY239" s="473">
        <v>0</v>
      </c>
      <c r="CZ239" s="473"/>
      <c r="DA239" s="473"/>
      <c r="DB239" s="2918">
        <v>0</v>
      </c>
      <c r="DC239" s="473">
        <v>0</v>
      </c>
      <c r="DD239" s="473">
        <v>0</v>
      </c>
      <c r="DE239" s="2918">
        <v>0</v>
      </c>
      <c r="DF239" s="1288">
        <v>0</v>
      </c>
      <c r="DG239" s="473">
        <v>0</v>
      </c>
      <c r="DH239" s="1288">
        <v>0</v>
      </c>
      <c r="DI239" s="3012">
        <v>0</v>
      </c>
      <c r="DJ239" s="2918">
        <v>0</v>
      </c>
      <c r="DK239" s="473">
        <v>0</v>
      </c>
      <c r="DL239" s="473">
        <v>0</v>
      </c>
      <c r="DM239" s="1288">
        <v>0</v>
      </c>
      <c r="DN239" s="473">
        <v>0</v>
      </c>
      <c r="DO239" s="473">
        <v>0</v>
      </c>
      <c r="DP239" s="473">
        <v>0</v>
      </c>
      <c r="DQ239" s="2918">
        <v>0</v>
      </c>
      <c r="DR239" s="473">
        <v>0</v>
      </c>
      <c r="DS239" s="473">
        <v>0</v>
      </c>
      <c r="DT239" s="473">
        <v>0</v>
      </c>
      <c r="DU239" s="1288">
        <v>0</v>
      </c>
      <c r="DV239" s="473">
        <v>0</v>
      </c>
      <c r="DW239" s="1612">
        <v>0</v>
      </c>
      <c r="DX239" s="1612">
        <v>0</v>
      </c>
      <c r="DY239" s="1612">
        <v>0</v>
      </c>
      <c r="DZ239" s="523">
        <v>0</v>
      </c>
      <c r="EA239" s="3011">
        <v>0</v>
      </c>
      <c r="EB239" s="247"/>
      <c r="EC239" s="247"/>
      <c r="ED239" s="247"/>
      <c r="EE239" s="247"/>
      <c r="EF239" s="247"/>
      <c r="EG239" s="247"/>
      <c r="EH239" s="247"/>
      <c r="EI239" s="247"/>
      <c r="EJ239" s="247"/>
      <c r="EK239" s="247"/>
      <c r="EL239" s="247"/>
      <c r="EM239" s="247"/>
      <c r="EN239" s="247"/>
      <c r="EO239" s="247"/>
      <c r="EP239" s="247"/>
      <c r="EQ239" s="247"/>
      <c r="ER239" s="247"/>
      <c r="ES239" s="247"/>
      <c r="ET239" s="247"/>
      <c r="EU239" s="247"/>
      <c r="EV239" s="247"/>
      <c r="EW239" s="247"/>
      <c r="EX239" s="247"/>
      <c r="EY239" s="247"/>
      <c r="EZ239" s="247"/>
      <c r="FA239" s="247"/>
      <c r="FB239" s="247"/>
      <c r="FC239" s="247"/>
      <c r="FD239" s="247"/>
      <c r="FE239" s="247"/>
      <c r="FF239" s="247"/>
      <c r="FG239" s="247"/>
      <c r="FH239" s="247"/>
      <c r="FI239" s="247"/>
      <c r="FJ239" s="247"/>
      <c r="FK239" s="247"/>
    </row>
    <row r="240" spans="1:167" ht="15.6" customHeight="1">
      <c r="A240" s="1799" t="s">
        <v>5746</v>
      </c>
      <c r="B240" s="171"/>
      <c r="C240" s="171"/>
      <c r="E240" s="1287"/>
      <c r="F240" s="473"/>
      <c r="G240" s="473"/>
      <c r="H240" s="1288"/>
      <c r="I240" s="2918"/>
      <c r="J240" s="473"/>
      <c r="K240" s="473"/>
      <c r="L240" s="473"/>
      <c r="M240" s="473"/>
      <c r="N240" s="1288"/>
      <c r="O240" s="1612"/>
      <c r="P240" s="2990"/>
      <c r="S240" s="1287"/>
      <c r="T240" s="473">
        <v>0</v>
      </c>
      <c r="U240" s="473"/>
      <c r="V240" s="473"/>
      <c r="W240" s="2945"/>
      <c r="X240" s="477"/>
      <c r="Y240" s="3013"/>
      <c r="Z240" s="3014"/>
      <c r="AA240" s="3015"/>
      <c r="AB240" s="3013"/>
      <c r="AC240" s="3016"/>
      <c r="AD240" s="3014"/>
      <c r="AE240" s="3016"/>
      <c r="AF240" s="3016"/>
      <c r="AG240" s="3017"/>
      <c r="AH240" s="3014"/>
      <c r="AI240" s="3014"/>
      <c r="AJ240" s="3015"/>
      <c r="AK240" s="3013"/>
      <c r="AL240" s="3014"/>
      <c r="AM240" s="3016"/>
      <c r="AN240" s="3018"/>
      <c r="AO240" s="3015"/>
      <c r="AP240" s="3015"/>
      <c r="AQ240" s="3015"/>
      <c r="AR240" s="3015"/>
      <c r="AS240" s="3019"/>
      <c r="AT240" s="3020"/>
      <c r="AU240" s="3021"/>
      <c r="AV240" s="3021"/>
      <c r="AW240" s="3010">
        <v>0</v>
      </c>
      <c r="AX240" s="3011">
        <v>0</v>
      </c>
      <c r="AY240" s="5"/>
      <c r="AZ240" s="2918"/>
      <c r="BA240" s="473">
        <v>0</v>
      </c>
      <c r="BB240" s="473"/>
      <c r="BC240" s="473"/>
      <c r="BD240" s="2918">
        <v>0</v>
      </c>
      <c r="BE240" s="473">
        <v>0</v>
      </c>
      <c r="BF240" s="473">
        <v>0</v>
      </c>
      <c r="BG240" s="2918">
        <v>0</v>
      </c>
      <c r="BH240" s="1288">
        <v>0</v>
      </c>
      <c r="BI240" s="473">
        <v>0</v>
      </c>
      <c r="BJ240" s="1288">
        <v>0</v>
      </c>
      <c r="BK240" s="3012">
        <v>0</v>
      </c>
      <c r="BL240" s="2918">
        <v>0</v>
      </c>
      <c r="BM240" s="473">
        <v>0</v>
      </c>
      <c r="BN240" s="473">
        <v>0</v>
      </c>
      <c r="BO240" s="1288">
        <v>0</v>
      </c>
      <c r="BP240" s="473">
        <v>0</v>
      </c>
      <c r="BQ240" s="473">
        <v>0</v>
      </c>
      <c r="BR240" s="473">
        <v>0</v>
      </c>
      <c r="BS240" s="2918">
        <v>0</v>
      </c>
      <c r="BT240" s="473">
        <v>0</v>
      </c>
      <c r="BU240" s="473">
        <v>0</v>
      </c>
      <c r="BV240" s="473">
        <v>0</v>
      </c>
      <c r="BW240" s="1288">
        <v>0</v>
      </c>
      <c r="BX240" s="473">
        <v>0</v>
      </c>
      <c r="BY240" s="1612">
        <v>0</v>
      </c>
      <c r="BZ240" s="473">
        <v>0</v>
      </c>
      <c r="CA240" s="1612">
        <v>0</v>
      </c>
      <c r="CB240" s="523">
        <v>0</v>
      </c>
      <c r="CC240" s="523">
        <v>0</v>
      </c>
      <c r="CD240" s="3011">
        <v>0</v>
      </c>
      <c r="CE240" s="5"/>
      <c r="CF240" s="2918"/>
      <c r="CG240" s="473">
        <v>0</v>
      </c>
      <c r="CH240" s="473"/>
      <c r="CI240" s="1288"/>
      <c r="CJ240" s="1612">
        <v>0</v>
      </c>
      <c r="CK240" s="1612">
        <v>0</v>
      </c>
      <c r="CL240" s="2918">
        <v>0</v>
      </c>
      <c r="CM240" s="1288">
        <v>0</v>
      </c>
      <c r="CN240" s="1612">
        <v>0</v>
      </c>
      <c r="CO240" s="1612">
        <v>0</v>
      </c>
      <c r="CP240" s="1612">
        <v>0</v>
      </c>
      <c r="CQ240" s="1612">
        <v>0</v>
      </c>
      <c r="CR240" s="1612">
        <v>0</v>
      </c>
      <c r="CS240" s="1612">
        <v>0</v>
      </c>
      <c r="CT240" s="1192">
        <v>0</v>
      </c>
      <c r="CU240" s="3011">
        <v>0</v>
      </c>
      <c r="CV240" s="5"/>
      <c r="CW240" s="5"/>
      <c r="CX240" s="2918"/>
      <c r="CY240" s="473">
        <v>0</v>
      </c>
      <c r="CZ240" s="473"/>
      <c r="DA240" s="473"/>
      <c r="DB240" s="2918">
        <v>0</v>
      </c>
      <c r="DC240" s="473">
        <v>0</v>
      </c>
      <c r="DD240" s="473">
        <v>0</v>
      </c>
      <c r="DE240" s="2918">
        <v>0</v>
      </c>
      <c r="DF240" s="1288">
        <v>0</v>
      </c>
      <c r="DG240" s="473">
        <v>0</v>
      </c>
      <c r="DH240" s="1288">
        <v>0</v>
      </c>
      <c r="DI240" s="3012">
        <v>0</v>
      </c>
      <c r="DJ240" s="2918">
        <v>0</v>
      </c>
      <c r="DK240" s="473">
        <v>0</v>
      </c>
      <c r="DL240" s="473">
        <v>0</v>
      </c>
      <c r="DM240" s="1288">
        <v>0</v>
      </c>
      <c r="DN240" s="473">
        <v>0</v>
      </c>
      <c r="DO240" s="473">
        <v>0</v>
      </c>
      <c r="DP240" s="473">
        <v>0</v>
      </c>
      <c r="DQ240" s="2918">
        <v>0</v>
      </c>
      <c r="DR240" s="473">
        <v>0</v>
      </c>
      <c r="DS240" s="473">
        <v>0</v>
      </c>
      <c r="DT240" s="473">
        <v>0</v>
      </c>
      <c r="DU240" s="1288">
        <v>0</v>
      </c>
      <c r="DV240" s="473">
        <v>0</v>
      </c>
      <c r="DW240" s="1612">
        <v>0</v>
      </c>
      <c r="DX240" s="1612">
        <v>0</v>
      </c>
      <c r="DY240" s="1612">
        <v>0</v>
      </c>
      <c r="DZ240" s="523">
        <v>0</v>
      </c>
      <c r="EA240" s="3011">
        <v>0</v>
      </c>
      <c r="EB240" s="247"/>
      <c r="EC240" s="247"/>
      <c r="ED240" s="247"/>
      <c r="EE240" s="247"/>
      <c r="EF240" s="247"/>
      <c r="EG240" s="247"/>
      <c r="EH240" s="247"/>
      <c r="EI240" s="247"/>
      <c r="EJ240" s="247"/>
      <c r="EK240" s="247"/>
      <c r="EL240" s="247"/>
      <c r="EM240" s="247"/>
      <c r="EN240" s="247"/>
      <c r="EO240" s="247"/>
      <c r="EP240" s="247"/>
      <c r="EQ240" s="247"/>
      <c r="ER240" s="247"/>
      <c r="ES240" s="247"/>
      <c r="ET240" s="247"/>
      <c r="EU240" s="247"/>
      <c r="EV240" s="247"/>
      <c r="EW240" s="247"/>
      <c r="EX240" s="247"/>
      <c r="EY240" s="247"/>
      <c r="EZ240" s="247"/>
      <c r="FA240" s="247"/>
      <c r="FB240" s="247"/>
      <c r="FC240" s="247"/>
      <c r="FD240" s="247"/>
      <c r="FE240" s="247"/>
      <c r="FF240" s="247"/>
      <c r="FG240" s="247"/>
      <c r="FH240" s="247"/>
      <c r="FI240" s="247"/>
      <c r="FJ240" s="247"/>
      <c r="FK240" s="247"/>
    </row>
    <row r="241" spans="1:167" ht="15.6" customHeight="1">
      <c r="A241" s="1799" t="s">
        <v>5746</v>
      </c>
      <c r="B241" s="171"/>
      <c r="C241" s="171"/>
      <c r="E241" s="1287"/>
      <c r="F241" s="473"/>
      <c r="G241" s="473"/>
      <c r="H241" s="1288"/>
      <c r="I241" s="2918"/>
      <c r="J241" s="473"/>
      <c r="K241" s="473"/>
      <c r="L241" s="473"/>
      <c r="M241" s="473"/>
      <c r="N241" s="1288"/>
      <c r="O241" s="1612"/>
      <c r="P241" s="2990"/>
      <c r="S241" s="1287"/>
      <c r="T241" s="473">
        <v>0</v>
      </c>
      <c r="U241" s="473"/>
      <c r="V241" s="473"/>
      <c r="W241" s="2945"/>
      <c r="X241" s="477"/>
      <c r="Y241" s="3013"/>
      <c r="Z241" s="3014"/>
      <c r="AA241" s="3015"/>
      <c r="AB241" s="3013"/>
      <c r="AC241" s="3016"/>
      <c r="AD241" s="3014"/>
      <c r="AE241" s="3016"/>
      <c r="AF241" s="3016"/>
      <c r="AG241" s="3017"/>
      <c r="AH241" s="3014"/>
      <c r="AI241" s="3014"/>
      <c r="AJ241" s="3015"/>
      <c r="AK241" s="3013"/>
      <c r="AL241" s="3014"/>
      <c r="AM241" s="3016"/>
      <c r="AN241" s="3018"/>
      <c r="AO241" s="3015"/>
      <c r="AP241" s="3015"/>
      <c r="AQ241" s="3015"/>
      <c r="AR241" s="3015"/>
      <c r="AS241" s="3019"/>
      <c r="AT241" s="3020"/>
      <c r="AU241" s="3021"/>
      <c r="AV241" s="3021"/>
      <c r="AW241" s="3010">
        <v>0</v>
      </c>
      <c r="AX241" s="3011">
        <v>0</v>
      </c>
      <c r="AY241" s="5"/>
      <c r="AZ241" s="2918"/>
      <c r="BA241" s="473">
        <v>0</v>
      </c>
      <c r="BB241" s="473"/>
      <c r="BC241" s="473"/>
      <c r="BD241" s="2918">
        <v>0</v>
      </c>
      <c r="BE241" s="473">
        <v>0</v>
      </c>
      <c r="BF241" s="473">
        <v>0</v>
      </c>
      <c r="BG241" s="2918">
        <v>0</v>
      </c>
      <c r="BH241" s="1288">
        <v>0</v>
      </c>
      <c r="BI241" s="473">
        <v>0</v>
      </c>
      <c r="BJ241" s="1288">
        <v>0</v>
      </c>
      <c r="BK241" s="3012">
        <v>0</v>
      </c>
      <c r="BL241" s="2918">
        <v>0</v>
      </c>
      <c r="BM241" s="473">
        <v>0</v>
      </c>
      <c r="BN241" s="473">
        <v>0</v>
      </c>
      <c r="BO241" s="1288">
        <v>0</v>
      </c>
      <c r="BP241" s="473">
        <v>0</v>
      </c>
      <c r="BQ241" s="473">
        <v>0</v>
      </c>
      <c r="BR241" s="473">
        <v>0</v>
      </c>
      <c r="BS241" s="2918">
        <v>0</v>
      </c>
      <c r="BT241" s="473">
        <v>0</v>
      </c>
      <c r="BU241" s="473">
        <v>0</v>
      </c>
      <c r="BV241" s="473">
        <v>0</v>
      </c>
      <c r="BW241" s="1288">
        <v>0</v>
      </c>
      <c r="BX241" s="473">
        <v>0</v>
      </c>
      <c r="BY241" s="1612">
        <v>0</v>
      </c>
      <c r="BZ241" s="473">
        <v>0</v>
      </c>
      <c r="CA241" s="1612">
        <v>0</v>
      </c>
      <c r="CB241" s="523">
        <v>0</v>
      </c>
      <c r="CC241" s="523">
        <v>0</v>
      </c>
      <c r="CD241" s="3011">
        <v>0</v>
      </c>
      <c r="CE241" s="5"/>
      <c r="CF241" s="2918"/>
      <c r="CG241" s="473">
        <v>0</v>
      </c>
      <c r="CH241" s="473"/>
      <c r="CI241" s="1288"/>
      <c r="CJ241" s="1612">
        <v>0</v>
      </c>
      <c r="CK241" s="1612">
        <v>0</v>
      </c>
      <c r="CL241" s="2918">
        <v>0</v>
      </c>
      <c r="CM241" s="1288">
        <v>0</v>
      </c>
      <c r="CN241" s="1612">
        <v>0</v>
      </c>
      <c r="CO241" s="1612">
        <v>0</v>
      </c>
      <c r="CP241" s="1612">
        <v>0</v>
      </c>
      <c r="CQ241" s="1612">
        <v>0</v>
      </c>
      <c r="CR241" s="1612">
        <v>0</v>
      </c>
      <c r="CS241" s="1612">
        <v>0</v>
      </c>
      <c r="CT241" s="1192">
        <v>0</v>
      </c>
      <c r="CU241" s="3011">
        <v>0</v>
      </c>
      <c r="CV241" s="5"/>
      <c r="CW241" s="5"/>
      <c r="CX241" s="2918"/>
      <c r="CY241" s="473">
        <v>0</v>
      </c>
      <c r="CZ241" s="473"/>
      <c r="DA241" s="473"/>
      <c r="DB241" s="2918">
        <v>0</v>
      </c>
      <c r="DC241" s="473">
        <v>0</v>
      </c>
      <c r="DD241" s="473">
        <v>0</v>
      </c>
      <c r="DE241" s="2918">
        <v>0</v>
      </c>
      <c r="DF241" s="1288">
        <v>0</v>
      </c>
      <c r="DG241" s="473">
        <v>0</v>
      </c>
      <c r="DH241" s="1288">
        <v>0</v>
      </c>
      <c r="DI241" s="3012">
        <v>0</v>
      </c>
      <c r="DJ241" s="2918">
        <v>0</v>
      </c>
      <c r="DK241" s="473">
        <v>0</v>
      </c>
      <c r="DL241" s="473">
        <v>0</v>
      </c>
      <c r="DM241" s="1288">
        <v>0</v>
      </c>
      <c r="DN241" s="473">
        <v>0</v>
      </c>
      <c r="DO241" s="473">
        <v>0</v>
      </c>
      <c r="DP241" s="473">
        <v>0</v>
      </c>
      <c r="DQ241" s="2918">
        <v>0</v>
      </c>
      <c r="DR241" s="473">
        <v>0</v>
      </c>
      <c r="DS241" s="473">
        <v>0</v>
      </c>
      <c r="DT241" s="473">
        <v>0</v>
      </c>
      <c r="DU241" s="1288">
        <v>0</v>
      </c>
      <c r="DV241" s="473">
        <v>0</v>
      </c>
      <c r="DW241" s="1612">
        <v>0</v>
      </c>
      <c r="DX241" s="1612">
        <v>0</v>
      </c>
      <c r="DY241" s="1612">
        <v>0</v>
      </c>
      <c r="DZ241" s="523">
        <v>0</v>
      </c>
      <c r="EA241" s="3011">
        <v>0</v>
      </c>
      <c r="EB241" s="247"/>
      <c r="EC241" s="247"/>
      <c r="ED241" s="247"/>
      <c r="EE241" s="247"/>
      <c r="EF241" s="247"/>
      <c r="EG241" s="247"/>
      <c r="EH241" s="247"/>
      <c r="EI241" s="247"/>
      <c r="EJ241" s="247"/>
      <c r="EK241" s="247"/>
      <c r="EL241" s="247"/>
      <c r="EM241" s="247"/>
      <c r="EN241" s="247"/>
      <c r="EO241" s="247"/>
      <c r="EP241" s="247"/>
      <c r="EQ241" s="247"/>
      <c r="ER241" s="247"/>
      <c r="ES241" s="247"/>
      <c r="ET241" s="247"/>
      <c r="EU241" s="247"/>
      <c r="EV241" s="247"/>
      <c r="EW241" s="247"/>
      <c r="EX241" s="247"/>
      <c r="EY241" s="247"/>
      <c r="EZ241" s="247"/>
      <c r="FA241" s="247"/>
      <c r="FB241" s="247"/>
      <c r="FC241" s="247"/>
      <c r="FD241" s="247"/>
      <c r="FE241" s="247"/>
      <c r="FF241" s="247"/>
      <c r="FG241" s="247"/>
      <c r="FH241" s="247"/>
      <c r="FI241" s="247"/>
      <c r="FJ241" s="247"/>
      <c r="FK241" s="247"/>
    </row>
    <row r="242" spans="1:167" ht="15.6" customHeight="1">
      <c r="A242" s="1799" t="s">
        <v>5746</v>
      </c>
      <c r="B242" s="171"/>
      <c r="C242" s="171"/>
      <c r="E242" s="1287"/>
      <c r="F242" s="473"/>
      <c r="G242" s="473"/>
      <c r="H242" s="1288"/>
      <c r="I242" s="2918"/>
      <c r="J242" s="473"/>
      <c r="K242" s="473"/>
      <c r="L242" s="473"/>
      <c r="M242" s="473"/>
      <c r="N242" s="1288"/>
      <c r="O242" s="1612"/>
      <c r="P242" s="2990"/>
      <c r="S242" s="1287"/>
      <c r="T242" s="473">
        <v>0</v>
      </c>
      <c r="U242" s="473"/>
      <c r="V242" s="473"/>
      <c r="W242" s="2945"/>
      <c r="X242" s="477"/>
      <c r="Y242" s="3013"/>
      <c r="Z242" s="3014"/>
      <c r="AA242" s="3015"/>
      <c r="AB242" s="3013"/>
      <c r="AC242" s="3016"/>
      <c r="AD242" s="3014"/>
      <c r="AE242" s="3016"/>
      <c r="AF242" s="3016"/>
      <c r="AG242" s="3017"/>
      <c r="AH242" s="3014"/>
      <c r="AI242" s="3014"/>
      <c r="AJ242" s="3015"/>
      <c r="AK242" s="3013"/>
      <c r="AL242" s="3014"/>
      <c r="AM242" s="3016"/>
      <c r="AN242" s="3018"/>
      <c r="AO242" s="3015"/>
      <c r="AP242" s="3015"/>
      <c r="AQ242" s="3015"/>
      <c r="AR242" s="3015"/>
      <c r="AS242" s="3019"/>
      <c r="AT242" s="3020"/>
      <c r="AU242" s="3021"/>
      <c r="AV242" s="3021"/>
      <c r="AW242" s="3010">
        <v>0</v>
      </c>
      <c r="AX242" s="3011">
        <v>0</v>
      </c>
      <c r="AY242" s="5"/>
      <c r="AZ242" s="2918"/>
      <c r="BA242" s="473">
        <v>0</v>
      </c>
      <c r="BB242" s="473"/>
      <c r="BC242" s="473"/>
      <c r="BD242" s="2918">
        <v>0</v>
      </c>
      <c r="BE242" s="473">
        <v>0</v>
      </c>
      <c r="BF242" s="473">
        <v>0</v>
      </c>
      <c r="BG242" s="2918">
        <v>0</v>
      </c>
      <c r="BH242" s="1288">
        <v>0</v>
      </c>
      <c r="BI242" s="473">
        <v>0</v>
      </c>
      <c r="BJ242" s="1288">
        <v>0</v>
      </c>
      <c r="BK242" s="3012">
        <v>0</v>
      </c>
      <c r="BL242" s="2918">
        <v>0</v>
      </c>
      <c r="BM242" s="473">
        <v>0</v>
      </c>
      <c r="BN242" s="473">
        <v>0</v>
      </c>
      <c r="BO242" s="1288">
        <v>0</v>
      </c>
      <c r="BP242" s="473">
        <v>0</v>
      </c>
      <c r="BQ242" s="473">
        <v>0</v>
      </c>
      <c r="BR242" s="473">
        <v>0</v>
      </c>
      <c r="BS242" s="2918">
        <v>0</v>
      </c>
      <c r="BT242" s="473">
        <v>0</v>
      </c>
      <c r="BU242" s="473">
        <v>0</v>
      </c>
      <c r="BV242" s="473">
        <v>0</v>
      </c>
      <c r="BW242" s="1288">
        <v>0</v>
      </c>
      <c r="BX242" s="473">
        <v>0</v>
      </c>
      <c r="BY242" s="1612">
        <v>0</v>
      </c>
      <c r="BZ242" s="473">
        <v>0</v>
      </c>
      <c r="CA242" s="1612">
        <v>0</v>
      </c>
      <c r="CB242" s="523">
        <v>0</v>
      </c>
      <c r="CC242" s="523">
        <v>0</v>
      </c>
      <c r="CD242" s="3011">
        <v>0</v>
      </c>
      <c r="CE242" s="5"/>
      <c r="CF242" s="2918"/>
      <c r="CG242" s="473">
        <v>0</v>
      </c>
      <c r="CH242" s="473"/>
      <c r="CI242" s="1288"/>
      <c r="CJ242" s="1612">
        <v>0</v>
      </c>
      <c r="CK242" s="1612">
        <v>0</v>
      </c>
      <c r="CL242" s="2918">
        <v>0</v>
      </c>
      <c r="CM242" s="1288">
        <v>0</v>
      </c>
      <c r="CN242" s="1612">
        <v>0</v>
      </c>
      <c r="CO242" s="1612">
        <v>0</v>
      </c>
      <c r="CP242" s="1612">
        <v>0</v>
      </c>
      <c r="CQ242" s="1612">
        <v>0</v>
      </c>
      <c r="CR242" s="1612">
        <v>0</v>
      </c>
      <c r="CS242" s="1612">
        <v>0</v>
      </c>
      <c r="CT242" s="1192">
        <v>0</v>
      </c>
      <c r="CU242" s="3011">
        <v>0</v>
      </c>
      <c r="CV242" s="5"/>
      <c r="CW242" s="5"/>
      <c r="CX242" s="2918"/>
      <c r="CY242" s="473">
        <v>0</v>
      </c>
      <c r="CZ242" s="473"/>
      <c r="DA242" s="473"/>
      <c r="DB242" s="2918">
        <v>0</v>
      </c>
      <c r="DC242" s="473">
        <v>0</v>
      </c>
      <c r="DD242" s="473">
        <v>0</v>
      </c>
      <c r="DE242" s="2918">
        <v>0</v>
      </c>
      <c r="DF242" s="1288">
        <v>0</v>
      </c>
      <c r="DG242" s="473">
        <v>0</v>
      </c>
      <c r="DH242" s="1288">
        <v>0</v>
      </c>
      <c r="DI242" s="3012">
        <v>0</v>
      </c>
      <c r="DJ242" s="2918">
        <v>0</v>
      </c>
      <c r="DK242" s="473">
        <v>0</v>
      </c>
      <c r="DL242" s="473">
        <v>0</v>
      </c>
      <c r="DM242" s="1288">
        <v>0</v>
      </c>
      <c r="DN242" s="473">
        <v>0</v>
      </c>
      <c r="DO242" s="473">
        <v>0</v>
      </c>
      <c r="DP242" s="473">
        <v>0</v>
      </c>
      <c r="DQ242" s="2918">
        <v>0</v>
      </c>
      <c r="DR242" s="473">
        <v>0</v>
      </c>
      <c r="DS242" s="473">
        <v>0</v>
      </c>
      <c r="DT242" s="473">
        <v>0</v>
      </c>
      <c r="DU242" s="1288">
        <v>0</v>
      </c>
      <c r="DV242" s="473">
        <v>0</v>
      </c>
      <c r="DW242" s="1612">
        <v>0</v>
      </c>
      <c r="DX242" s="1612">
        <v>0</v>
      </c>
      <c r="DY242" s="1612">
        <v>0</v>
      </c>
      <c r="DZ242" s="523">
        <v>0</v>
      </c>
      <c r="EA242" s="3011">
        <v>0</v>
      </c>
      <c r="EB242" s="247"/>
      <c r="EC242" s="247"/>
      <c r="ED242" s="247"/>
      <c r="EE242" s="247"/>
      <c r="EF242" s="247"/>
      <c r="EG242" s="247"/>
      <c r="EH242" s="247"/>
      <c r="EI242" s="247"/>
      <c r="EJ242" s="247"/>
      <c r="EK242" s="247"/>
      <c r="EL242" s="247"/>
      <c r="EM242" s="247"/>
      <c r="EN242" s="247"/>
      <c r="EO242" s="247"/>
      <c r="EP242" s="247"/>
      <c r="EQ242" s="247"/>
      <c r="ER242" s="247"/>
      <c r="ES242" s="247"/>
      <c r="ET242" s="247"/>
      <c r="EU242" s="247"/>
      <c r="EV242" s="247"/>
      <c r="EW242" s="247"/>
      <c r="EX242" s="247"/>
      <c r="EY242" s="247"/>
      <c r="EZ242" s="247"/>
      <c r="FA242" s="247"/>
      <c r="FB242" s="247"/>
      <c r="FC242" s="247"/>
      <c r="FD242" s="247"/>
      <c r="FE242" s="247"/>
      <c r="FF242" s="247"/>
      <c r="FG242" s="247"/>
      <c r="FH242" s="247"/>
      <c r="FI242" s="247"/>
      <c r="FJ242" s="247"/>
      <c r="FK242" s="247"/>
    </row>
    <row r="243" spans="1:167" ht="15.6" customHeight="1">
      <c r="A243" s="1799" t="s">
        <v>5746</v>
      </c>
      <c r="B243" s="171"/>
      <c r="C243" s="171"/>
      <c r="E243" s="1287"/>
      <c r="F243" s="473"/>
      <c r="G243" s="473"/>
      <c r="H243" s="1288"/>
      <c r="I243" s="2918"/>
      <c r="J243" s="473"/>
      <c r="K243" s="473"/>
      <c r="L243" s="473"/>
      <c r="M243" s="473"/>
      <c r="N243" s="1288"/>
      <c r="O243" s="1612"/>
      <c r="P243" s="2990"/>
      <c r="S243" s="1287"/>
      <c r="T243" s="473">
        <v>0</v>
      </c>
      <c r="U243" s="473"/>
      <c r="V243" s="473"/>
      <c r="W243" s="2945"/>
      <c r="X243" s="477"/>
      <c r="Y243" s="3013"/>
      <c r="Z243" s="3014"/>
      <c r="AA243" s="3015"/>
      <c r="AB243" s="3013"/>
      <c r="AC243" s="3016"/>
      <c r="AD243" s="3014"/>
      <c r="AE243" s="3016"/>
      <c r="AF243" s="3016"/>
      <c r="AG243" s="3017"/>
      <c r="AH243" s="3014"/>
      <c r="AI243" s="3014"/>
      <c r="AJ243" s="3015"/>
      <c r="AK243" s="3013"/>
      <c r="AL243" s="3014"/>
      <c r="AM243" s="3016"/>
      <c r="AN243" s="3018"/>
      <c r="AO243" s="3015"/>
      <c r="AP243" s="3015"/>
      <c r="AQ243" s="3015"/>
      <c r="AR243" s="3015"/>
      <c r="AS243" s="3019"/>
      <c r="AT243" s="3020"/>
      <c r="AU243" s="3021"/>
      <c r="AV243" s="3021"/>
      <c r="AW243" s="3010">
        <v>0</v>
      </c>
      <c r="AX243" s="3011">
        <v>0</v>
      </c>
      <c r="AY243" s="5"/>
      <c r="AZ243" s="2918"/>
      <c r="BA243" s="473">
        <v>0</v>
      </c>
      <c r="BB243" s="473"/>
      <c r="BC243" s="473"/>
      <c r="BD243" s="2918">
        <v>0</v>
      </c>
      <c r="BE243" s="473">
        <v>0</v>
      </c>
      <c r="BF243" s="473">
        <v>0</v>
      </c>
      <c r="BG243" s="2918">
        <v>0</v>
      </c>
      <c r="BH243" s="1288">
        <v>0</v>
      </c>
      <c r="BI243" s="473">
        <v>0</v>
      </c>
      <c r="BJ243" s="1288">
        <v>0</v>
      </c>
      <c r="BK243" s="3012">
        <v>0</v>
      </c>
      <c r="BL243" s="2918">
        <v>0</v>
      </c>
      <c r="BM243" s="473">
        <v>0</v>
      </c>
      <c r="BN243" s="473">
        <v>0</v>
      </c>
      <c r="BO243" s="1288">
        <v>0</v>
      </c>
      <c r="BP243" s="473">
        <v>0</v>
      </c>
      <c r="BQ243" s="473">
        <v>0</v>
      </c>
      <c r="BR243" s="473">
        <v>0</v>
      </c>
      <c r="BS243" s="2918">
        <v>0</v>
      </c>
      <c r="BT243" s="473">
        <v>0</v>
      </c>
      <c r="BU243" s="473">
        <v>0</v>
      </c>
      <c r="BV243" s="473">
        <v>0</v>
      </c>
      <c r="BW243" s="1288">
        <v>0</v>
      </c>
      <c r="BX243" s="473">
        <v>0</v>
      </c>
      <c r="BY243" s="1612">
        <v>0</v>
      </c>
      <c r="BZ243" s="473">
        <v>0</v>
      </c>
      <c r="CA243" s="1612">
        <v>0</v>
      </c>
      <c r="CB243" s="523">
        <v>0</v>
      </c>
      <c r="CC243" s="523">
        <v>0</v>
      </c>
      <c r="CD243" s="3011">
        <v>0</v>
      </c>
      <c r="CE243" s="5"/>
      <c r="CF243" s="2918"/>
      <c r="CG243" s="473">
        <v>0</v>
      </c>
      <c r="CH243" s="473"/>
      <c r="CI243" s="1288"/>
      <c r="CJ243" s="1612">
        <v>0</v>
      </c>
      <c r="CK243" s="1612">
        <v>0</v>
      </c>
      <c r="CL243" s="2918">
        <v>0</v>
      </c>
      <c r="CM243" s="1288">
        <v>0</v>
      </c>
      <c r="CN243" s="1612">
        <v>0</v>
      </c>
      <c r="CO243" s="1612">
        <v>0</v>
      </c>
      <c r="CP243" s="1612">
        <v>0</v>
      </c>
      <c r="CQ243" s="1612">
        <v>0</v>
      </c>
      <c r="CR243" s="1612">
        <v>0</v>
      </c>
      <c r="CS243" s="1612">
        <v>0</v>
      </c>
      <c r="CT243" s="1192">
        <v>0</v>
      </c>
      <c r="CU243" s="3011">
        <v>0</v>
      </c>
      <c r="CV243" s="5"/>
      <c r="CW243" s="5"/>
      <c r="CX243" s="2918"/>
      <c r="CY243" s="473">
        <v>0</v>
      </c>
      <c r="CZ243" s="473"/>
      <c r="DA243" s="473"/>
      <c r="DB243" s="2918">
        <v>0</v>
      </c>
      <c r="DC243" s="473">
        <v>0</v>
      </c>
      <c r="DD243" s="473">
        <v>0</v>
      </c>
      <c r="DE243" s="2918">
        <v>0</v>
      </c>
      <c r="DF243" s="1288">
        <v>0</v>
      </c>
      <c r="DG243" s="473">
        <v>0</v>
      </c>
      <c r="DH243" s="1288">
        <v>0</v>
      </c>
      <c r="DI243" s="3012">
        <v>0</v>
      </c>
      <c r="DJ243" s="2918">
        <v>0</v>
      </c>
      <c r="DK243" s="473">
        <v>0</v>
      </c>
      <c r="DL243" s="473">
        <v>0</v>
      </c>
      <c r="DM243" s="1288">
        <v>0</v>
      </c>
      <c r="DN243" s="473">
        <v>0</v>
      </c>
      <c r="DO243" s="473">
        <v>0</v>
      </c>
      <c r="DP243" s="473">
        <v>0</v>
      </c>
      <c r="DQ243" s="2918">
        <v>0</v>
      </c>
      <c r="DR243" s="473">
        <v>0</v>
      </c>
      <c r="DS243" s="473">
        <v>0</v>
      </c>
      <c r="DT243" s="473">
        <v>0</v>
      </c>
      <c r="DU243" s="1288">
        <v>0</v>
      </c>
      <c r="DV243" s="473">
        <v>0</v>
      </c>
      <c r="DW243" s="1612">
        <v>0</v>
      </c>
      <c r="DX243" s="1612">
        <v>0</v>
      </c>
      <c r="DY243" s="1612">
        <v>0</v>
      </c>
      <c r="DZ243" s="523">
        <v>0</v>
      </c>
      <c r="EA243" s="3011">
        <v>0</v>
      </c>
      <c r="EB243" s="247"/>
      <c r="EC243" s="247"/>
      <c r="ED243" s="247"/>
      <c r="EE243" s="247"/>
      <c r="EF243" s="247"/>
      <c r="EG243" s="247"/>
      <c r="EH243" s="247"/>
      <c r="EI243" s="247"/>
      <c r="EJ243" s="247"/>
      <c r="EK243" s="247"/>
      <c r="EL243" s="247"/>
      <c r="EM243" s="247"/>
      <c r="EN243" s="247"/>
      <c r="EO243" s="247"/>
      <c r="EP243" s="247"/>
      <c r="EQ243" s="247"/>
      <c r="ER243" s="247"/>
      <c r="ES243" s="247"/>
      <c r="ET243" s="247"/>
      <c r="EU243" s="247"/>
      <c r="EV243" s="247"/>
      <c r="EW243" s="247"/>
      <c r="EX243" s="247"/>
      <c r="EY243" s="247"/>
      <c r="EZ243" s="247"/>
      <c r="FA243" s="247"/>
      <c r="FB243" s="247"/>
      <c r="FC243" s="247"/>
      <c r="FD243" s="247"/>
      <c r="FE243" s="247"/>
      <c r="FF243" s="247"/>
      <c r="FG243" s="247"/>
      <c r="FH243" s="247"/>
      <c r="FI243" s="247"/>
      <c r="FJ243" s="247"/>
      <c r="FK243" s="247"/>
    </row>
    <row r="244" spans="1:167" ht="15.6" customHeight="1">
      <c r="A244" s="1799" t="s">
        <v>5746</v>
      </c>
      <c r="B244" s="171"/>
      <c r="C244" s="171"/>
      <c r="E244" s="1287"/>
      <c r="F244" s="473"/>
      <c r="G244" s="473"/>
      <c r="H244" s="1288"/>
      <c r="I244" s="2918"/>
      <c r="J244" s="473"/>
      <c r="K244" s="473"/>
      <c r="L244" s="473"/>
      <c r="M244" s="473"/>
      <c r="N244" s="1288"/>
      <c r="O244" s="1612"/>
      <c r="P244" s="2990"/>
      <c r="S244" s="1287"/>
      <c r="T244" s="473">
        <v>0</v>
      </c>
      <c r="U244" s="473"/>
      <c r="V244" s="473"/>
      <c r="W244" s="2945"/>
      <c r="X244" s="477"/>
      <c r="Y244" s="3013"/>
      <c r="Z244" s="3014"/>
      <c r="AA244" s="3015"/>
      <c r="AB244" s="3013"/>
      <c r="AC244" s="3016"/>
      <c r="AD244" s="3014"/>
      <c r="AE244" s="3016"/>
      <c r="AF244" s="3016"/>
      <c r="AG244" s="3017"/>
      <c r="AH244" s="3014"/>
      <c r="AI244" s="3014"/>
      <c r="AJ244" s="3015"/>
      <c r="AK244" s="3013"/>
      <c r="AL244" s="3014"/>
      <c r="AM244" s="3016"/>
      <c r="AN244" s="3018"/>
      <c r="AO244" s="3015"/>
      <c r="AP244" s="3015"/>
      <c r="AQ244" s="3015"/>
      <c r="AR244" s="3015"/>
      <c r="AS244" s="3019"/>
      <c r="AT244" s="3020"/>
      <c r="AU244" s="3021"/>
      <c r="AV244" s="3021"/>
      <c r="AW244" s="3010">
        <v>0</v>
      </c>
      <c r="AX244" s="3011">
        <v>0</v>
      </c>
      <c r="AY244" s="5"/>
      <c r="AZ244" s="2918"/>
      <c r="BA244" s="473">
        <v>0</v>
      </c>
      <c r="BB244" s="473"/>
      <c r="BC244" s="473"/>
      <c r="BD244" s="2918">
        <v>0</v>
      </c>
      <c r="BE244" s="473">
        <v>0</v>
      </c>
      <c r="BF244" s="473">
        <v>0</v>
      </c>
      <c r="BG244" s="2918">
        <v>0</v>
      </c>
      <c r="BH244" s="1288">
        <v>0</v>
      </c>
      <c r="BI244" s="473">
        <v>0</v>
      </c>
      <c r="BJ244" s="1288">
        <v>0</v>
      </c>
      <c r="BK244" s="3012">
        <v>0</v>
      </c>
      <c r="BL244" s="2918">
        <v>0</v>
      </c>
      <c r="BM244" s="473">
        <v>0</v>
      </c>
      <c r="BN244" s="473">
        <v>0</v>
      </c>
      <c r="BO244" s="1288">
        <v>0</v>
      </c>
      <c r="BP244" s="473">
        <v>0</v>
      </c>
      <c r="BQ244" s="473">
        <v>0</v>
      </c>
      <c r="BR244" s="473">
        <v>0</v>
      </c>
      <c r="BS244" s="2918">
        <v>0</v>
      </c>
      <c r="BT244" s="473">
        <v>0</v>
      </c>
      <c r="BU244" s="473">
        <v>0</v>
      </c>
      <c r="BV244" s="473">
        <v>0</v>
      </c>
      <c r="BW244" s="1288">
        <v>0</v>
      </c>
      <c r="BX244" s="473">
        <v>0</v>
      </c>
      <c r="BY244" s="1612">
        <v>0</v>
      </c>
      <c r="BZ244" s="473">
        <v>0</v>
      </c>
      <c r="CA244" s="1612">
        <v>0</v>
      </c>
      <c r="CB244" s="523">
        <v>0</v>
      </c>
      <c r="CC244" s="523">
        <v>0</v>
      </c>
      <c r="CD244" s="3011">
        <v>0</v>
      </c>
      <c r="CE244" s="5"/>
      <c r="CF244" s="2918"/>
      <c r="CG244" s="473">
        <v>0</v>
      </c>
      <c r="CH244" s="473"/>
      <c r="CI244" s="1288"/>
      <c r="CJ244" s="1612">
        <v>0</v>
      </c>
      <c r="CK244" s="1612">
        <v>0</v>
      </c>
      <c r="CL244" s="2918">
        <v>0</v>
      </c>
      <c r="CM244" s="1288">
        <v>0</v>
      </c>
      <c r="CN244" s="1612">
        <v>0</v>
      </c>
      <c r="CO244" s="1612">
        <v>0</v>
      </c>
      <c r="CP244" s="1612">
        <v>0</v>
      </c>
      <c r="CQ244" s="1612">
        <v>0</v>
      </c>
      <c r="CR244" s="1612">
        <v>0</v>
      </c>
      <c r="CS244" s="1612">
        <v>0</v>
      </c>
      <c r="CT244" s="1192">
        <v>0</v>
      </c>
      <c r="CU244" s="3011">
        <v>0</v>
      </c>
      <c r="CV244" s="5"/>
      <c r="CW244" s="5"/>
      <c r="CX244" s="2918"/>
      <c r="CY244" s="473">
        <v>0</v>
      </c>
      <c r="CZ244" s="473"/>
      <c r="DA244" s="473"/>
      <c r="DB244" s="2918">
        <v>0</v>
      </c>
      <c r="DC244" s="473">
        <v>0</v>
      </c>
      <c r="DD244" s="473">
        <v>0</v>
      </c>
      <c r="DE244" s="2918">
        <v>0</v>
      </c>
      <c r="DF244" s="1288">
        <v>0</v>
      </c>
      <c r="DG244" s="473">
        <v>0</v>
      </c>
      <c r="DH244" s="1288">
        <v>0</v>
      </c>
      <c r="DI244" s="3012">
        <v>0</v>
      </c>
      <c r="DJ244" s="2918">
        <v>0</v>
      </c>
      <c r="DK244" s="473">
        <v>0</v>
      </c>
      <c r="DL244" s="473">
        <v>0</v>
      </c>
      <c r="DM244" s="1288">
        <v>0</v>
      </c>
      <c r="DN244" s="473">
        <v>0</v>
      </c>
      <c r="DO244" s="473">
        <v>0</v>
      </c>
      <c r="DP244" s="473">
        <v>0</v>
      </c>
      <c r="DQ244" s="2918">
        <v>0</v>
      </c>
      <c r="DR244" s="473">
        <v>0</v>
      </c>
      <c r="DS244" s="473">
        <v>0</v>
      </c>
      <c r="DT244" s="473">
        <v>0</v>
      </c>
      <c r="DU244" s="1288">
        <v>0</v>
      </c>
      <c r="DV244" s="473">
        <v>0</v>
      </c>
      <c r="DW244" s="1612">
        <v>0</v>
      </c>
      <c r="DX244" s="1612">
        <v>0</v>
      </c>
      <c r="DY244" s="1612">
        <v>0</v>
      </c>
      <c r="DZ244" s="523">
        <v>0</v>
      </c>
      <c r="EA244" s="3011">
        <v>0</v>
      </c>
      <c r="EB244" s="247"/>
      <c r="EC244" s="247"/>
      <c r="ED244" s="247"/>
      <c r="EE244" s="247"/>
      <c r="EF244" s="247"/>
      <c r="EG244" s="247"/>
      <c r="EH244" s="247"/>
      <c r="EI244" s="247"/>
      <c r="EJ244" s="247"/>
      <c r="EK244" s="247"/>
      <c r="EL244" s="247"/>
      <c r="EM244" s="247"/>
      <c r="EN244" s="247"/>
      <c r="EO244" s="247"/>
      <c r="EP244" s="247"/>
      <c r="EQ244" s="247"/>
      <c r="ER244" s="247"/>
      <c r="ES244" s="247"/>
      <c r="ET244" s="247"/>
      <c r="EU244" s="247"/>
      <c r="EV244" s="247"/>
      <c r="EW244" s="247"/>
      <c r="EX244" s="247"/>
      <c r="EY244" s="247"/>
      <c r="EZ244" s="247"/>
      <c r="FA244" s="247"/>
      <c r="FB244" s="247"/>
      <c r="FC244" s="247"/>
      <c r="FD244" s="247"/>
      <c r="FE244" s="247"/>
      <c r="FF244" s="247"/>
      <c r="FG244" s="247"/>
      <c r="FH244" s="247"/>
      <c r="FI244" s="247"/>
      <c r="FJ244" s="247"/>
      <c r="FK244" s="247"/>
    </row>
    <row r="245" spans="1:167" ht="15.6" customHeight="1">
      <c r="A245" s="1799" t="s">
        <v>5746</v>
      </c>
      <c r="B245" s="171"/>
      <c r="C245" s="171"/>
      <c r="E245" s="1287"/>
      <c r="F245" s="473"/>
      <c r="G245" s="473"/>
      <c r="H245" s="1288"/>
      <c r="I245" s="2918"/>
      <c r="J245" s="473"/>
      <c r="K245" s="473"/>
      <c r="L245" s="473"/>
      <c r="M245" s="473"/>
      <c r="N245" s="1288"/>
      <c r="O245" s="1612"/>
      <c r="P245" s="2990"/>
      <c r="S245" s="1287"/>
      <c r="T245" s="473">
        <v>0</v>
      </c>
      <c r="U245" s="473"/>
      <c r="V245" s="473"/>
      <c r="W245" s="2945"/>
      <c r="X245" s="477"/>
      <c r="Y245" s="3013"/>
      <c r="Z245" s="3014"/>
      <c r="AA245" s="3015"/>
      <c r="AB245" s="3013"/>
      <c r="AC245" s="3016"/>
      <c r="AD245" s="3014"/>
      <c r="AE245" s="3016"/>
      <c r="AF245" s="3016"/>
      <c r="AG245" s="3017"/>
      <c r="AH245" s="3014"/>
      <c r="AI245" s="3014"/>
      <c r="AJ245" s="3015"/>
      <c r="AK245" s="3013"/>
      <c r="AL245" s="3014"/>
      <c r="AM245" s="3016"/>
      <c r="AN245" s="3018"/>
      <c r="AO245" s="3015"/>
      <c r="AP245" s="3015"/>
      <c r="AQ245" s="3015"/>
      <c r="AR245" s="3015"/>
      <c r="AS245" s="3019"/>
      <c r="AT245" s="3020"/>
      <c r="AU245" s="3021"/>
      <c r="AV245" s="3021"/>
      <c r="AW245" s="3010">
        <v>0</v>
      </c>
      <c r="AX245" s="3011">
        <v>0</v>
      </c>
      <c r="AY245" s="5"/>
      <c r="AZ245" s="2918"/>
      <c r="BA245" s="473">
        <v>0</v>
      </c>
      <c r="BB245" s="473"/>
      <c r="BC245" s="473"/>
      <c r="BD245" s="2918">
        <v>0</v>
      </c>
      <c r="BE245" s="473">
        <v>0</v>
      </c>
      <c r="BF245" s="473">
        <v>0</v>
      </c>
      <c r="BG245" s="2918">
        <v>0</v>
      </c>
      <c r="BH245" s="1288">
        <v>0</v>
      </c>
      <c r="BI245" s="473">
        <v>0</v>
      </c>
      <c r="BJ245" s="1288">
        <v>0</v>
      </c>
      <c r="BK245" s="3012">
        <v>0</v>
      </c>
      <c r="BL245" s="2918">
        <v>0</v>
      </c>
      <c r="BM245" s="473">
        <v>0</v>
      </c>
      <c r="BN245" s="473">
        <v>0</v>
      </c>
      <c r="BO245" s="1288">
        <v>0</v>
      </c>
      <c r="BP245" s="473">
        <v>0</v>
      </c>
      <c r="BQ245" s="473">
        <v>0</v>
      </c>
      <c r="BR245" s="473">
        <v>0</v>
      </c>
      <c r="BS245" s="2918">
        <v>0</v>
      </c>
      <c r="BT245" s="473">
        <v>0</v>
      </c>
      <c r="BU245" s="473">
        <v>0</v>
      </c>
      <c r="BV245" s="473">
        <v>0</v>
      </c>
      <c r="BW245" s="1288">
        <v>0</v>
      </c>
      <c r="BX245" s="473">
        <v>0</v>
      </c>
      <c r="BY245" s="1612">
        <v>0</v>
      </c>
      <c r="BZ245" s="473">
        <v>0</v>
      </c>
      <c r="CA245" s="1612">
        <v>0</v>
      </c>
      <c r="CB245" s="523">
        <v>0</v>
      </c>
      <c r="CC245" s="523">
        <v>0</v>
      </c>
      <c r="CD245" s="3011">
        <v>0</v>
      </c>
      <c r="CE245" s="5"/>
      <c r="CF245" s="2918"/>
      <c r="CG245" s="473">
        <v>0</v>
      </c>
      <c r="CH245" s="473"/>
      <c r="CI245" s="1288"/>
      <c r="CJ245" s="1612">
        <v>0</v>
      </c>
      <c r="CK245" s="1612">
        <v>0</v>
      </c>
      <c r="CL245" s="2918">
        <v>0</v>
      </c>
      <c r="CM245" s="1288">
        <v>0</v>
      </c>
      <c r="CN245" s="1612">
        <v>0</v>
      </c>
      <c r="CO245" s="1612">
        <v>0</v>
      </c>
      <c r="CP245" s="1612">
        <v>0</v>
      </c>
      <c r="CQ245" s="1612">
        <v>0</v>
      </c>
      <c r="CR245" s="1612">
        <v>0</v>
      </c>
      <c r="CS245" s="1612">
        <v>0</v>
      </c>
      <c r="CT245" s="1192">
        <v>0</v>
      </c>
      <c r="CU245" s="3011">
        <v>0</v>
      </c>
      <c r="CV245" s="5"/>
      <c r="CW245" s="5"/>
      <c r="CX245" s="2918"/>
      <c r="CY245" s="473">
        <v>0</v>
      </c>
      <c r="CZ245" s="473"/>
      <c r="DA245" s="473"/>
      <c r="DB245" s="2918">
        <v>0</v>
      </c>
      <c r="DC245" s="473">
        <v>0</v>
      </c>
      <c r="DD245" s="473">
        <v>0</v>
      </c>
      <c r="DE245" s="2918">
        <v>0</v>
      </c>
      <c r="DF245" s="1288">
        <v>0</v>
      </c>
      <c r="DG245" s="473">
        <v>0</v>
      </c>
      <c r="DH245" s="1288">
        <v>0</v>
      </c>
      <c r="DI245" s="3012">
        <v>0</v>
      </c>
      <c r="DJ245" s="2918">
        <v>0</v>
      </c>
      <c r="DK245" s="473">
        <v>0</v>
      </c>
      <c r="DL245" s="473">
        <v>0</v>
      </c>
      <c r="DM245" s="1288">
        <v>0</v>
      </c>
      <c r="DN245" s="473">
        <v>0</v>
      </c>
      <c r="DO245" s="473">
        <v>0</v>
      </c>
      <c r="DP245" s="473">
        <v>0</v>
      </c>
      <c r="DQ245" s="2918">
        <v>0</v>
      </c>
      <c r="DR245" s="473">
        <v>0</v>
      </c>
      <c r="DS245" s="473">
        <v>0</v>
      </c>
      <c r="DT245" s="473">
        <v>0</v>
      </c>
      <c r="DU245" s="1288">
        <v>0</v>
      </c>
      <c r="DV245" s="473">
        <v>0</v>
      </c>
      <c r="DW245" s="1612">
        <v>0</v>
      </c>
      <c r="DX245" s="1612">
        <v>0</v>
      </c>
      <c r="DY245" s="1612">
        <v>0</v>
      </c>
      <c r="DZ245" s="523">
        <v>0</v>
      </c>
      <c r="EA245" s="3011">
        <v>0</v>
      </c>
      <c r="EB245" s="247"/>
      <c r="EC245" s="247"/>
      <c r="ED245" s="247"/>
      <c r="EE245" s="247"/>
      <c r="EF245" s="247"/>
      <c r="EG245" s="247"/>
      <c r="EH245" s="247"/>
      <c r="EI245" s="247"/>
      <c r="EJ245" s="247"/>
      <c r="EK245" s="247"/>
      <c r="EL245" s="247"/>
      <c r="EM245" s="247"/>
      <c r="EN245" s="247"/>
      <c r="EO245" s="247"/>
      <c r="EP245" s="247"/>
      <c r="EQ245" s="247"/>
      <c r="ER245" s="247"/>
      <c r="ES245" s="247"/>
      <c r="ET245" s="247"/>
      <c r="EU245" s="247"/>
      <c r="EV245" s="247"/>
      <c r="EW245" s="247"/>
      <c r="EX245" s="247"/>
      <c r="EY245" s="247"/>
      <c r="EZ245" s="247"/>
      <c r="FA245" s="247"/>
      <c r="FB245" s="247"/>
      <c r="FC245" s="247"/>
      <c r="FD245" s="247"/>
      <c r="FE245" s="247"/>
      <c r="FF245" s="247"/>
      <c r="FG245" s="247"/>
      <c r="FH245" s="247"/>
      <c r="FI245" s="247"/>
      <c r="FJ245" s="247"/>
      <c r="FK245" s="247"/>
    </row>
    <row r="246" spans="1:167" ht="15.6" customHeight="1">
      <c r="A246" s="1799" t="s">
        <v>5746</v>
      </c>
      <c r="B246" s="171"/>
      <c r="C246" s="171"/>
      <c r="E246" s="1287"/>
      <c r="F246" s="473"/>
      <c r="G246" s="473"/>
      <c r="H246" s="1288"/>
      <c r="I246" s="2918"/>
      <c r="J246" s="473"/>
      <c r="K246" s="473"/>
      <c r="L246" s="473"/>
      <c r="M246" s="473"/>
      <c r="N246" s="1288"/>
      <c r="O246" s="1612"/>
      <c r="P246" s="2990"/>
      <c r="S246" s="1287"/>
      <c r="T246" s="473">
        <v>0</v>
      </c>
      <c r="U246" s="473"/>
      <c r="V246" s="473"/>
      <c r="W246" s="2945"/>
      <c r="X246" s="477"/>
      <c r="Y246" s="3013"/>
      <c r="Z246" s="3014"/>
      <c r="AA246" s="3015"/>
      <c r="AB246" s="3013"/>
      <c r="AC246" s="3016"/>
      <c r="AD246" s="3014"/>
      <c r="AE246" s="3016"/>
      <c r="AF246" s="3016"/>
      <c r="AG246" s="3017"/>
      <c r="AH246" s="3014"/>
      <c r="AI246" s="3014"/>
      <c r="AJ246" s="3015"/>
      <c r="AK246" s="3013"/>
      <c r="AL246" s="3014"/>
      <c r="AM246" s="3016"/>
      <c r="AN246" s="3018"/>
      <c r="AO246" s="3015"/>
      <c r="AP246" s="3015"/>
      <c r="AQ246" s="3015"/>
      <c r="AR246" s="3015"/>
      <c r="AS246" s="3019"/>
      <c r="AT246" s="3020"/>
      <c r="AU246" s="3021"/>
      <c r="AV246" s="3021"/>
      <c r="AW246" s="3010">
        <v>0</v>
      </c>
      <c r="AX246" s="3011">
        <v>0</v>
      </c>
      <c r="AY246" s="5"/>
      <c r="AZ246" s="2918"/>
      <c r="BA246" s="473">
        <v>0</v>
      </c>
      <c r="BB246" s="473"/>
      <c r="BC246" s="473"/>
      <c r="BD246" s="2918">
        <v>0</v>
      </c>
      <c r="BE246" s="473">
        <v>0</v>
      </c>
      <c r="BF246" s="473">
        <v>0</v>
      </c>
      <c r="BG246" s="2918">
        <v>0</v>
      </c>
      <c r="BH246" s="1288">
        <v>0</v>
      </c>
      <c r="BI246" s="473">
        <v>0</v>
      </c>
      <c r="BJ246" s="1288">
        <v>0</v>
      </c>
      <c r="BK246" s="3012">
        <v>0</v>
      </c>
      <c r="BL246" s="2918">
        <v>0</v>
      </c>
      <c r="BM246" s="473">
        <v>0</v>
      </c>
      <c r="BN246" s="473">
        <v>0</v>
      </c>
      <c r="BO246" s="1288">
        <v>0</v>
      </c>
      <c r="BP246" s="473">
        <v>0</v>
      </c>
      <c r="BQ246" s="473">
        <v>0</v>
      </c>
      <c r="BR246" s="473">
        <v>0</v>
      </c>
      <c r="BS246" s="2918">
        <v>0</v>
      </c>
      <c r="BT246" s="473">
        <v>0</v>
      </c>
      <c r="BU246" s="473">
        <v>0</v>
      </c>
      <c r="BV246" s="473">
        <v>0</v>
      </c>
      <c r="BW246" s="1288">
        <v>0</v>
      </c>
      <c r="BX246" s="473">
        <v>0</v>
      </c>
      <c r="BY246" s="1612">
        <v>0</v>
      </c>
      <c r="BZ246" s="473">
        <v>0</v>
      </c>
      <c r="CA246" s="1612">
        <v>0</v>
      </c>
      <c r="CB246" s="523">
        <v>0</v>
      </c>
      <c r="CC246" s="523">
        <v>0</v>
      </c>
      <c r="CD246" s="3011">
        <v>0</v>
      </c>
      <c r="CE246" s="5"/>
      <c r="CF246" s="2918"/>
      <c r="CG246" s="473">
        <v>0</v>
      </c>
      <c r="CH246" s="473"/>
      <c r="CI246" s="1288"/>
      <c r="CJ246" s="1612">
        <v>0</v>
      </c>
      <c r="CK246" s="1612">
        <v>0</v>
      </c>
      <c r="CL246" s="2918">
        <v>0</v>
      </c>
      <c r="CM246" s="1288">
        <v>0</v>
      </c>
      <c r="CN246" s="1612">
        <v>0</v>
      </c>
      <c r="CO246" s="1612">
        <v>0</v>
      </c>
      <c r="CP246" s="1612">
        <v>0</v>
      </c>
      <c r="CQ246" s="1612">
        <v>0</v>
      </c>
      <c r="CR246" s="1612">
        <v>0</v>
      </c>
      <c r="CS246" s="1612">
        <v>0</v>
      </c>
      <c r="CT246" s="1192">
        <v>0</v>
      </c>
      <c r="CU246" s="3011">
        <v>0</v>
      </c>
      <c r="CV246" s="5"/>
      <c r="CW246" s="5"/>
      <c r="CX246" s="2918"/>
      <c r="CY246" s="473">
        <v>0</v>
      </c>
      <c r="CZ246" s="473"/>
      <c r="DA246" s="473"/>
      <c r="DB246" s="2918">
        <v>0</v>
      </c>
      <c r="DC246" s="473">
        <v>0</v>
      </c>
      <c r="DD246" s="473">
        <v>0</v>
      </c>
      <c r="DE246" s="2918">
        <v>0</v>
      </c>
      <c r="DF246" s="1288">
        <v>0</v>
      </c>
      <c r="DG246" s="473">
        <v>0</v>
      </c>
      <c r="DH246" s="1288">
        <v>0</v>
      </c>
      <c r="DI246" s="3012">
        <v>0</v>
      </c>
      <c r="DJ246" s="2918">
        <v>0</v>
      </c>
      <c r="DK246" s="473">
        <v>0</v>
      </c>
      <c r="DL246" s="473">
        <v>0</v>
      </c>
      <c r="DM246" s="1288">
        <v>0</v>
      </c>
      <c r="DN246" s="473">
        <v>0</v>
      </c>
      <c r="DO246" s="473">
        <v>0</v>
      </c>
      <c r="DP246" s="473">
        <v>0</v>
      </c>
      <c r="DQ246" s="2918">
        <v>0</v>
      </c>
      <c r="DR246" s="473">
        <v>0</v>
      </c>
      <c r="DS246" s="473">
        <v>0</v>
      </c>
      <c r="DT246" s="473">
        <v>0</v>
      </c>
      <c r="DU246" s="1288">
        <v>0</v>
      </c>
      <c r="DV246" s="473">
        <v>0</v>
      </c>
      <c r="DW246" s="1612">
        <v>0</v>
      </c>
      <c r="DX246" s="1612">
        <v>0</v>
      </c>
      <c r="DY246" s="1612">
        <v>0</v>
      </c>
      <c r="DZ246" s="523">
        <v>0</v>
      </c>
      <c r="EA246" s="3011">
        <v>0</v>
      </c>
      <c r="EB246" s="247"/>
      <c r="EC246" s="247"/>
      <c r="ED246" s="247"/>
      <c r="EE246" s="247"/>
      <c r="EF246" s="247"/>
      <c r="EG246" s="247"/>
      <c r="EH246" s="247"/>
      <c r="EI246" s="247"/>
      <c r="EJ246" s="247"/>
      <c r="EK246" s="247"/>
      <c r="EL246" s="247"/>
      <c r="EM246" s="247"/>
      <c r="EN246" s="247"/>
      <c r="EO246" s="247"/>
      <c r="EP246" s="247"/>
      <c r="EQ246" s="247"/>
      <c r="ER246" s="247"/>
      <c r="ES246" s="247"/>
      <c r="ET246" s="247"/>
      <c r="EU246" s="247"/>
      <c r="EV246" s="247"/>
      <c r="EW246" s="247"/>
      <c r="EX246" s="247"/>
      <c r="EY246" s="247"/>
      <c r="EZ246" s="247"/>
      <c r="FA246" s="247"/>
      <c r="FB246" s="247"/>
      <c r="FC246" s="247"/>
      <c r="FD246" s="247"/>
      <c r="FE246" s="247"/>
      <c r="FF246" s="247"/>
      <c r="FG246" s="247"/>
      <c r="FH246" s="247"/>
      <c r="FI246" s="247"/>
      <c r="FJ246" s="247"/>
      <c r="FK246" s="247"/>
    </row>
    <row r="247" spans="1:167" ht="15.6" customHeight="1">
      <c r="A247" s="1799" t="s">
        <v>5746</v>
      </c>
      <c r="B247" s="171"/>
      <c r="C247" s="171"/>
      <c r="E247" s="1287"/>
      <c r="F247" s="473"/>
      <c r="G247" s="473"/>
      <c r="H247" s="1288"/>
      <c r="I247" s="2918"/>
      <c r="J247" s="473"/>
      <c r="K247" s="473"/>
      <c r="L247" s="473"/>
      <c r="M247" s="473"/>
      <c r="N247" s="1288"/>
      <c r="O247" s="1612"/>
      <c r="P247" s="2990"/>
      <c r="S247" s="1287"/>
      <c r="T247" s="473">
        <v>0</v>
      </c>
      <c r="U247" s="473"/>
      <c r="V247" s="473"/>
      <c r="W247" s="2945"/>
      <c r="X247" s="477"/>
      <c r="Y247" s="3013"/>
      <c r="Z247" s="3014"/>
      <c r="AA247" s="3015"/>
      <c r="AB247" s="3013"/>
      <c r="AC247" s="3016"/>
      <c r="AD247" s="3014"/>
      <c r="AE247" s="3016"/>
      <c r="AF247" s="3016"/>
      <c r="AG247" s="3017"/>
      <c r="AH247" s="3014"/>
      <c r="AI247" s="3014"/>
      <c r="AJ247" s="3015"/>
      <c r="AK247" s="3013"/>
      <c r="AL247" s="3014"/>
      <c r="AM247" s="3016"/>
      <c r="AN247" s="3018"/>
      <c r="AO247" s="3015"/>
      <c r="AP247" s="3015"/>
      <c r="AQ247" s="3015"/>
      <c r="AR247" s="3015"/>
      <c r="AS247" s="3019"/>
      <c r="AT247" s="3020"/>
      <c r="AU247" s="3021"/>
      <c r="AV247" s="3021"/>
      <c r="AW247" s="3010">
        <v>0</v>
      </c>
      <c r="AX247" s="3011">
        <v>0</v>
      </c>
      <c r="AY247" s="5"/>
      <c r="AZ247" s="2918"/>
      <c r="BA247" s="473">
        <v>0</v>
      </c>
      <c r="BB247" s="473"/>
      <c r="BC247" s="473"/>
      <c r="BD247" s="2918">
        <v>0</v>
      </c>
      <c r="BE247" s="473">
        <v>0</v>
      </c>
      <c r="BF247" s="473">
        <v>0</v>
      </c>
      <c r="BG247" s="2918">
        <v>0</v>
      </c>
      <c r="BH247" s="1288">
        <v>0</v>
      </c>
      <c r="BI247" s="473">
        <v>0</v>
      </c>
      <c r="BJ247" s="1288">
        <v>0</v>
      </c>
      <c r="BK247" s="3012">
        <v>0</v>
      </c>
      <c r="BL247" s="2918">
        <v>0</v>
      </c>
      <c r="BM247" s="473">
        <v>0</v>
      </c>
      <c r="BN247" s="473">
        <v>0</v>
      </c>
      <c r="BO247" s="1288">
        <v>0</v>
      </c>
      <c r="BP247" s="473">
        <v>0</v>
      </c>
      <c r="BQ247" s="473">
        <v>0</v>
      </c>
      <c r="BR247" s="473">
        <v>0</v>
      </c>
      <c r="BS247" s="2918">
        <v>0</v>
      </c>
      <c r="BT247" s="473">
        <v>0</v>
      </c>
      <c r="BU247" s="473">
        <v>0</v>
      </c>
      <c r="BV247" s="473">
        <v>0</v>
      </c>
      <c r="BW247" s="1288">
        <v>0</v>
      </c>
      <c r="BX247" s="473">
        <v>0</v>
      </c>
      <c r="BY247" s="1612">
        <v>0</v>
      </c>
      <c r="BZ247" s="473">
        <v>0</v>
      </c>
      <c r="CA247" s="1612">
        <v>0</v>
      </c>
      <c r="CB247" s="523">
        <v>0</v>
      </c>
      <c r="CC247" s="523">
        <v>0</v>
      </c>
      <c r="CD247" s="3011">
        <v>0</v>
      </c>
      <c r="CE247" s="5"/>
      <c r="CF247" s="2918"/>
      <c r="CG247" s="473">
        <v>0</v>
      </c>
      <c r="CH247" s="473"/>
      <c r="CI247" s="1288"/>
      <c r="CJ247" s="1612">
        <v>0</v>
      </c>
      <c r="CK247" s="1612">
        <v>0</v>
      </c>
      <c r="CL247" s="2918">
        <v>0</v>
      </c>
      <c r="CM247" s="1288">
        <v>0</v>
      </c>
      <c r="CN247" s="1612">
        <v>0</v>
      </c>
      <c r="CO247" s="1612">
        <v>0</v>
      </c>
      <c r="CP247" s="1612">
        <v>0</v>
      </c>
      <c r="CQ247" s="1612">
        <v>0</v>
      </c>
      <c r="CR247" s="1612">
        <v>0</v>
      </c>
      <c r="CS247" s="1612">
        <v>0</v>
      </c>
      <c r="CT247" s="1192">
        <v>0</v>
      </c>
      <c r="CU247" s="3011">
        <v>0</v>
      </c>
      <c r="CV247" s="5"/>
      <c r="CW247" s="5"/>
      <c r="CX247" s="2918"/>
      <c r="CY247" s="473">
        <v>0</v>
      </c>
      <c r="CZ247" s="473"/>
      <c r="DA247" s="473"/>
      <c r="DB247" s="2918">
        <v>0</v>
      </c>
      <c r="DC247" s="473">
        <v>0</v>
      </c>
      <c r="DD247" s="473">
        <v>0</v>
      </c>
      <c r="DE247" s="2918">
        <v>0</v>
      </c>
      <c r="DF247" s="1288">
        <v>0</v>
      </c>
      <c r="DG247" s="473">
        <v>0</v>
      </c>
      <c r="DH247" s="1288">
        <v>0</v>
      </c>
      <c r="DI247" s="3012">
        <v>0</v>
      </c>
      <c r="DJ247" s="2918">
        <v>0</v>
      </c>
      <c r="DK247" s="473">
        <v>0</v>
      </c>
      <c r="DL247" s="473">
        <v>0</v>
      </c>
      <c r="DM247" s="1288">
        <v>0</v>
      </c>
      <c r="DN247" s="473">
        <v>0</v>
      </c>
      <c r="DO247" s="473">
        <v>0</v>
      </c>
      <c r="DP247" s="473">
        <v>0</v>
      </c>
      <c r="DQ247" s="2918">
        <v>0</v>
      </c>
      <c r="DR247" s="473">
        <v>0</v>
      </c>
      <c r="DS247" s="473">
        <v>0</v>
      </c>
      <c r="DT247" s="473">
        <v>0</v>
      </c>
      <c r="DU247" s="1288">
        <v>0</v>
      </c>
      <c r="DV247" s="473">
        <v>0</v>
      </c>
      <c r="DW247" s="1612">
        <v>0</v>
      </c>
      <c r="DX247" s="1612">
        <v>0</v>
      </c>
      <c r="DY247" s="1612">
        <v>0</v>
      </c>
      <c r="DZ247" s="523">
        <v>0</v>
      </c>
      <c r="EA247" s="3011">
        <v>0</v>
      </c>
      <c r="EB247" s="247"/>
      <c r="EC247" s="247"/>
      <c r="ED247" s="247"/>
      <c r="EE247" s="247"/>
      <c r="EF247" s="247"/>
      <c r="EG247" s="247"/>
      <c r="EH247" s="247"/>
      <c r="EI247" s="247"/>
      <c r="EJ247" s="247"/>
      <c r="EK247" s="247"/>
      <c r="EL247" s="247"/>
      <c r="EM247" s="247"/>
      <c r="EN247" s="247"/>
      <c r="EO247" s="247"/>
      <c r="EP247" s="247"/>
      <c r="EQ247" s="247"/>
      <c r="ER247" s="247"/>
      <c r="ES247" s="247"/>
      <c r="ET247" s="247"/>
      <c r="EU247" s="247"/>
      <c r="EV247" s="247"/>
      <c r="EW247" s="247"/>
      <c r="EX247" s="247"/>
      <c r="EY247" s="247"/>
      <c r="EZ247" s="247"/>
      <c r="FA247" s="247"/>
      <c r="FB247" s="247"/>
      <c r="FC247" s="247"/>
      <c r="FD247" s="247"/>
      <c r="FE247" s="247"/>
      <c r="FF247" s="247"/>
      <c r="FG247" s="247"/>
      <c r="FH247" s="247"/>
      <c r="FI247" s="247"/>
      <c r="FJ247" s="247"/>
      <c r="FK247" s="247"/>
    </row>
    <row r="248" spans="1:167" ht="15.6" customHeight="1">
      <c r="A248" s="1799" t="s">
        <v>5746</v>
      </c>
      <c r="B248" s="171"/>
      <c r="C248" s="171"/>
      <c r="E248" s="1287"/>
      <c r="F248" s="473"/>
      <c r="G248" s="473"/>
      <c r="H248" s="1288"/>
      <c r="I248" s="2918"/>
      <c r="J248" s="473"/>
      <c r="K248" s="473"/>
      <c r="L248" s="473"/>
      <c r="M248" s="473"/>
      <c r="N248" s="1288"/>
      <c r="O248" s="1612"/>
      <c r="P248" s="2990"/>
      <c r="S248" s="1287"/>
      <c r="T248" s="473">
        <v>0</v>
      </c>
      <c r="U248" s="473"/>
      <c r="V248" s="473"/>
      <c r="W248" s="2945"/>
      <c r="X248" s="477"/>
      <c r="Y248" s="3013"/>
      <c r="Z248" s="3014"/>
      <c r="AA248" s="3015"/>
      <c r="AB248" s="3013"/>
      <c r="AC248" s="3016"/>
      <c r="AD248" s="3014"/>
      <c r="AE248" s="3016"/>
      <c r="AF248" s="3016"/>
      <c r="AG248" s="3017"/>
      <c r="AH248" s="3014"/>
      <c r="AI248" s="3014"/>
      <c r="AJ248" s="3015"/>
      <c r="AK248" s="3013"/>
      <c r="AL248" s="3014"/>
      <c r="AM248" s="3016"/>
      <c r="AN248" s="3018"/>
      <c r="AO248" s="3015"/>
      <c r="AP248" s="3015"/>
      <c r="AQ248" s="3015"/>
      <c r="AR248" s="3015"/>
      <c r="AS248" s="3019"/>
      <c r="AT248" s="3020"/>
      <c r="AU248" s="3021"/>
      <c r="AV248" s="3021"/>
      <c r="AW248" s="3010">
        <v>0</v>
      </c>
      <c r="AX248" s="3011">
        <v>0</v>
      </c>
      <c r="AY248" s="5"/>
      <c r="AZ248" s="2918"/>
      <c r="BA248" s="473">
        <v>0</v>
      </c>
      <c r="BB248" s="473"/>
      <c r="BC248" s="473"/>
      <c r="BD248" s="2918">
        <v>0</v>
      </c>
      <c r="BE248" s="473">
        <v>0</v>
      </c>
      <c r="BF248" s="473">
        <v>0</v>
      </c>
      <c r="BG248" s="2918">
        <v>0</v>
      </c>
      <c r="BH248" s="1288">
        <v>0</v>
      </c>
      <c r="BI248" s="473">
        <v>0</v>
      </c>
      <c r="BJ248" s="1288">
        <v>0</v>
      </c>
      <c r="BK248" s="3012">
        <v>0</v>
      </c>
      <c r="BL248" s="2918">
        <v>0</v>
      </c>
      <c r="BM248" s="473">
        <v>0</v>
      </c>
      <c r="BN248" s="473">
        <v>0</v>
      </c>
      <c r="BO248" s="1288">
        <v>0</v>
      </c>
      <c r="BP248" s="473">
        <v>0</v>
      </c>
      <c r="BQ248" s="473">
        <v>0</v>
      </c>
      <c r="BR248" s="473">
        <v>0</v>
      </c>
      <c r="BS248" s="2918">
        <v>0</v>
      </c>
      <c r="BT248" s="473">
        <v>0</v>
      </c>
      <c r="BU248" s="473">
        <v>0</v>
      </c>
      <c r="BV248" s="473">
        <v>0</v>
      </c>
      <c r="BW248" s="1288">
        <v>0</v>
      </c>
      <c r="BX248" s="473">
        <v>0</v>
      </c>
      <c r="BY248" s="1612">
        <v>0</v>
      </c>
      <c r="BZ248" s="473">
        <v>0</v>
      </c>
      <c r="CA248" s="1612">
        <v>0</v>
      </c>
      <c r="CB248" s="523">
        <v>0</v>
      </c>
      <c r="CC248" s="523">
        <v>0</v>
      </c>
      <c r="CD248" s="3011">
        <v>0</v>
      </c>
      <c r="CE248" s="5"/>
      <c r="CF248" s="2918"/>
      <c r="CG248" s="473">
        <v>0</v>
      </c>
      <c r="CH248" s="473"/>
      <c r="CI248" s="1288"/>
      <c r="CJ248" s="1612">
        <v>0</v>
      </c>
      <c r="CK248" s="1612">
        <v>0</v>
      </c>
      <c r="CL248" s="2918">
        <v>0</v>
      </c>
      <c r="CM248" s="1288">
        <v>0</v>
      </c>
      <c r="CN248" s="1612">
        <v>0</v>
      </c>
      <c r="CO248" s="1612">
        <v>0</v>
      </c>
      <c r="CP248" s="1612">
        <v>0</v>
      </c>
      <c r="CQ248" s="1612">
        <v>0</v>
      </c>
      <c r="CR248" s="1612">
        <v>0</v>
      </c>
      <c r="CS248" s="1612">
        <v>0</v>
      </c>
      <c r="CT248" s="1192">
        <v>0</v>
      </c>
      <c r="CU248" s="3011">
        <v>0</v>
      </c>
      <c r="CV248" s="5"/>
      <c r="CW248" s="5"/>
      <c r="CX248" s="2918"/>
      <c r="CY248" s="473">
        <v>0</v>
      </c>
      <c r="CZ248" s="473"/>
      <c r="DA248" s="473"/>
      <c r="DB248" s="2918">
        <v>0</v>
      </c>
      <c r="DC248" s="473">
        <v>0</v>
      </c>
      <c r="DD248" s="473">
        <v>0</v>
      </c>
      <c r="DE248" s="2918">
        <v>0</v>
      </c>
      <c r="DF248" s="1288">
        <v>0</v>
      </c>
      <c r="DG248" s="473">
        <v>0</v>
      </c>
      <c r="DH248" s="1288">
        <v>0</v>
      </c>
      <c r="DI248" s="3012">
        <v>0</v>
      </c>
      <c r="DJ248" s="2918">
        <v>0</v>
      </c>
      <c r="DK248" s="473">
        <v>0</v>
      </c>
      <c r="DL248" s="473">
        <v>0</v>
      </c>
      <c r="DM248" s="1288">
        <v>0</v>
      </c>
      <c r="DN248" s="473">
        <v>0</v>
      </c>
      <c r="DO248" s="473">
        <v>0</v>
      </c>
      <c r="DP248" s="473">
        <v>0</v>
      </c>
      <c r="DQ248" s="2918">
        <v>0</v>
      </c>
      <c r="DR248" s="473">
        <v>0</v>
      </c>
      <c r="DS248" s="473">
        <v>0</v>
      </c>
      <c r="DT248" s="473">
        <v>0</v>
      </c>
      <c r="DU248" s="1288">
        <v>0</v>
      </c>
      <c r="DV248" s="473">
        <v>0</v>
      </c>
      <c r="DW248" s="1612">
        <v>0</v>
      </c>
      <c r="DX248" s="1612">
        <v>0</v>
      </c>
      <c r="DY248" s="1612">
        <v>0</v>
      </c>
      <c r="DZ248" s="523">
        <v>0</v>
      </c>
      <c r="EA248" s="3011">
        <v>0</v>
      </c>
      <c r="EB248" s="247"/>
      <c r="EC248" s="247"/>
      <c r="ED248" s="247"/>
      <c r="EE248" s="247"/>
      <c r="EF248" s="247"/>
      <c r="EG248" s="247"/>
      <c r="EH248" s="247"/>
      <c r="EI248" s="247"/>
      <c r="EJ248" s="247"/>
      <c r="EK248" s="247"/>
      <c r="EL248" s="247"/>
      <c r="EM248" s="247"/>
      <c r="EN248" s="247"/>
      <c r="EO248" s="247"/>
      <c r="EP248" s="247"/>
      <c r="EQ248" s="247"/>
      <c r="ER248" s="247"/>
      <c r="ES248" s="247"/>
      <c r="ET248" s="247"/>
      <c r="EU248" s="247"/>
      <c r="EV248" s="247"/>
      <c r="EW248" s="247"/>
      <c r="EX248" s="247"/>
      <c r="EY248" s="247"/>
      <c r="EZ248" s="247"/>
      <c r="FA248" s="247"/>
      <c r="FB248" s="247"/>
      <c r="FC248" s="247"/>
      <c r="FD248" s="247"/>
      <c r="FE248" s="247"/>
      <c r="FF248" s="247"/>
      <c r="FG248" s="247"/>
      <c r="FH248" s="247"/>
      <c r="FI248" s="247"/>
      <c r="FJ248" s="247"/>
      <c r="FK248" s="247"/>
    </row>
    <row r="249" spans="1:167" ht="15.6" customHeight="1">
      <c r="A249" s="1799" t="s">
        <v>5746</v>
      </c>
      <c r="B249" s="171"/>
      <c r="C249" s="171"/>
      <c r="E249" s="1287"/>
      <c r="F249" s="473"/>
      <c r="G249" s="473"/>
      <c r="H249" s="1288"/>
      <c r="I249" s="2918"/>
      <c r="J249" s="473"/>
      <c r="K249" s="473"/>
      <c r="L249" s="473"/>
      <c r="M249" s="473"/>
      <c r="N249" s="1288"/>
      <c r="O249" s="1612"/>
      <c r="P249" s="2990"/>
      <c r="S249" s="1287"/>
      <c r="T249" s="473">
        <v>0</v>
      </c>
      <c r="U249" s="473"/>
      <c r="V249" s="473"/>
      <c r="W249" s="2945"/>
      <c r="X249" s="477"/>
      <c r="Y249" s="3013"/>
      <c r="Z249" s="3014"/>
      <c r="AA249" s="3015"/>
      <c r="AB249" s="3013"/>
      <c r="AC249" s="3016"/>
      <c r="AD249" s="3014"/>
      <c r="AE249" s="3016"/>
      <c r="AF249" s="3016"/>
      <c r="AG249" s="3017"/>
      <c r="AH249" s="3014"/>
      <c r="AI249" s="3014"/>
      <c r="AJ249" s="3015"/>
      <c r="AK249" s="3013"/>
      <c r="AL249" s="3014"/>
      <c r="AM249" s="3016"/>
      <c r="AN249" s="3018"/>
      <c r="AO249" s="3015"/>
      <c r="AP249" s="3015"/>
      <c r="AQ249" s="3015"/>
      <c r="AR249" s="3015"/>
      <c r="AS249" s="3019"/>
      <c r="AT249" s="3020"/>
      <c r="AU249" s="3021"/>
      <c r="AV249" s="3021"/>
      <c r="AW249" s="3010">
        <v>0</v>
      </c>
      <c r="AX249" s="3011">
        <v>0</v>
      </c>
      <c r="AY249" s="5"/>
      <c r="AZ249" s="2918"/>
      <c r="BA249" s="473">
        <v>0</v>
      </c>
      <c r="BB249" s="473"/>
      <c r="BC249" s="473"/>
      <c r="BD249" s="2918">
        <v>0</v>
      </c>
      <c r="BE249" s="473">
        <v>0</v>
      </c>
      <c r="BF249" s="473">
        <v>0</v>
      </c>
      <c r="BG249" s="2918">
        <v>0</v>
      </c>
      <c r="BH249" s="1288">
        <v>0</v>
      </c>
      <c r="BI249" s="473">
        <v>0</v>
      </c>
      <c r="BJ249" s="1288">
        <v>0</v>
      </c>
      <c r="BK249" s="3012">
        <v>0</v>
      </c>
      <c r="BL249" s="2918">
        <v>0</v>
      </c>
      <c r="BM249" s="473">
        <v>0</v>
      </c>
      <c r="BN249" s="473">
        <v>0</v>
      </c>
      <c r="BO249" s="1288">
        <v>0</v>
      </c>
      <c r="BP249" s="473">
        <v>0</v>
      </c>
      <c r="BQ249" s="473">
        <v>0</v>
      </c>
      <c r="BR249" s="473">
        <v>0</v>
      </c>
      <c r="BS249" s="2918">
        <v>0</v>
      </c>
      <c r="BT249" s="473">
        <v>0</v>
      </c>
      <c r="BU249" s="473">
        <v>0</v>
      </c>
      <c r="BV249" s="473">
        <v>0</v>
      </c>
      <c r="BW249" s="1288">
        <v>0</v>
      </c>
      <c r="BX249" s="473">
        <v>0</v>
      </c>
      <c r="BY249" s="1612">
        <v>0</v>
      </c>
      <c r="BZ249" s="473">
        <v>0</v>
      </c>
      <c r="CA249" s="1612">
        <v>0</v>
      </c>
      <c r="CB249" s="523">
        <v>0</v>
      </c>
      <c r="CC249" s="523">
        <v>0</v>
      </c>
      <c r="CD249" s="3011">
        <v>0</v>
      </c>
      <c r="CE249" s="5"/>
      <c r="CF249" s="2918"/>
      <c r="CG249" s="473">
        <v>0</v>
      </c>
      <c r="CH249" s="473"/>
      <c r="CI249" s="1288"/>
      <c r="CJ249" s="1612">
        <v>0</v>
      </c>
      <c r="CK249" s="1612">
        <v>0</v>
      </c>
      <c r="CL249" s="2918">
        <v>0</v>
      </c>
      <c r="CM249" s="1288">
        <v>0</v>
      </c>
      <c r="CN249" s="1612">
        <v>0</v>
      </c>
      <c r="CO249" s="1612">
        <v>0</v>
      </c>
      <c r="CP249" s="1612">
        <v>0</v>
      </c>
      <c r="CQ249" s="1612">
        <v>0</v>
      </c>
      <c r="CR249" s="1612">
        <v>0</v>
      </c>
      <c r="CS249" s="1612">
        <v>0</v>
      </c>
      <c r="CT249" s="1192">
        <v>0</v>
      </c>
      <c r="CU249" s="3011">
        <v>0</v>
      </c>
      <c r="CV249" s="5"/>
      <c r="CW249" s="5"/>
      <c r="CX249" s="2918"/>
      <c r="CY249" s="473">
        <v>0</v>
      </c>
      <c r="CZ249" s="473"/>
      <c r="DA249" s="473"/>
      <c r="DB249" s="2918">
        <v>0</v>
      </c>
      <c r="DC249" s="473">
        <v>0</v>
      </c>
      <c r="DD249" s="473">
        <v>0</v>
      </c>
      <c r="DE249" s="2918">
        <v>0</v>
      </c>
      <c r="DF249" s="1288">
        <v>0</v>
      </c>
      <c r="DG249" s="473">
        <v>0</v>
      </c>
      <c r="DH249" s="1288">
        <v>0</v>
      </c>
      <c r="DI249" s="3012">
        <v>0</v>
      </c>
      <c r="DJ249" s="2918">
        <v>0</v>
      </c>
      <c r="DK249" s="473">
        <v>0</v>
      </c>
      <c r="DL249" s="473">
        <v>0</v>
      </c>
      <c r="DM249" s="1288">
        <v>0</v>
      </c>
      <c r="DN249" s="473">
        <v>0</v>
      </c>
      <c r="DO249" s="473">
        <v>0</v>
      </c>
      <c r="DP249" s="473">
        <v>0</v>
      </c>
      <c r="DQ249" s="2918">
        <v>0</v>
      </c>
      <c r="DR249" s="473">
        <v>0</v>
      </c>
      <c r="DS249" s="473">
        <v>0</v>
      </c>
      <c r="DT249" s="473">
        <v>0</v>
      </c>
      <c r="DU249" s="1288">
        <v>0</v>
      </c>
      <c r="DV249" s="473">
        <v>0</v>
      </c>
      <c r="DW249" s="1612">
        <v>0</v>
      </c>
      <c r="DX249" s="1612">
        <v>0</v>
      </c>
      <c r="DY249" s="1612">
        <v>0</v>
      </c>
      <c r="DZ249" s="523">
        <v>0</v>
      </c>
      <c r="EA249" s="3011">
        <v>0</v>
      </c>
      <c r="EB249" s="247"/>
      <c r="EC249" s="247"/>
      <c r="ED249" s="247"/>
      <c r="EE249" s="247"/>
      <c r="EF249" s="247"/>
      <c r="EG249" s="247"/>
      <c r="EH249" s="247"/>
      <c r="EI249" s="247"/>
      <c r="EJ249" s="247"/>
      <c r="EK249" s="247"/>
      <c r="EL249" s="247"/>
      <c r="EM249" s="247"/>
      <c r="EN249" s="247"/>
      <c r="EO249" s="247"/>
      <c r="EP249" s="247"/>
      <c r="EQ249" s="247"/>
      <c r="ER249" s="247"/>
      <c r="ES249" s="247"/>
      <c r="ET249" s="247"/>
      <c r="EU249" s="247"/>
      <c r="EV249" s="247"/>
      <c r="EW249" s="247"/>
      <c r="EX249" s="247"/>
      <c r="EY249" s="247"/>
      <c r="EZ249" s="247"/>
      <c r="FA249" s="247"/>
      <c r="FB249" s="247"/>
      <c r="FC249" s="247"/>
      <c r="FD249" s="247"/>
      <c r="FE249" s="247"/>
      <c r="FF249" s="247"/>
      <c r="FG249" s="247"/>
      <c r="FH249" s="247"/>
      <c r="FI249" s="247"/>
      <c r="FJ249" s="247"/>
      <c r="FK249" s="247"/>
    </row>
    <row r="250" spans="1:167" ht="15.6" customHeight="1">
      <c r="A250" s="1799" t="s">
        <v>5746</v>
      </c>
      <c r="B250" s="171"/>
      <c r="C250" s="171"/>
      <c r="E250" s="1287"/>
      <c r="F250" s="473"/>
      <c r="G250" s="473"/>
      <c r="H250" s="1288"/>
      <c r="I250" s="2918"/>
      <c r="J250" s="473"/>
      <c r="K250" s="473"/>
      <c r="L250" s="473"/>
      <c r="M250" s="473"/>
      <c r="N250" s="1288"/>
      <c r="O250" s="1612"/>
      <c r="P250" s="2990"/>
      <c r="S250" s="1287"/>
      <c r="T250" s="473">
        <v>0</v>
      </c>
      <c r="U250" s="473"/>
      <c r="V250" s="473"/>
      <c r="W250" s="2945"/>
      <c r="X250" s="477"/>
      <c r="Y250" s="3013"/>
      <c r="Z250" s="3014"/>
      <c r="AA250" s="3015"/>
      <c r="AB250" s="3013"/>
      <c r="AC250" s="3016"/>
      <c r="AD250" s="3014"/>
      <c r="AE250" s="3016"/>
      <c r="AF250" s="3016"/>
      <c r="AG250" s="3017"/>
      <c r="AH250" s="3014"/>
      <c r="AI250" s="3014"/>
      <c r="AJ250" s="3015"/>
      <c r="AK250" s="3013"/>
      <c r="AL250" s="3014"/>
      <c r="AM250" s="3016"/>
      <c r="AN250" s="3018"/>
      <c r="AO250" s="3015"/>
      <c r="AP250" s="3015"/>
      <c r="AQ250" s="3015"/>
      <c r="AR250" s="3015"/>
      <c r="AS250" s="3019"/>
      <c r="AT250" s="3020"/>
      <c r="AU250" s="3021"/>
      <c r="AV250" s="3021"/>
      <c r="AW250" s="3010">
        <v>0</v>
      </c>
      <c r="AX250" s="3011">
        <v>0</v>
      </c>
      <c r="AY250" s="5"/>
      <c r="AZ250" s="2918"/>
      <c r="BA250" s="473">
        <v>0</v>
      </c>
      <c r="BB250" s="473"/>
      <c r="BC250" s="473"/>
      <c r="BD250" s="2918">
        <v>0</v>
      </c>
      <c r="BE250" s="473">
        <v>0</v>
      </c>
      <c r="BF250" s="473">
        <v>0</v>
      </c>
      <c r="BG250" s="2918">
        <v>0</v>
      </c>
      <c r="BH250" s="1288">
        <v>0</v>
      </c>
      <c r="BI250" s="473">
        <v>0</v>
      </c>
      <c r="BJ250" s="1288">
        <v>0</v>
      </c>
      <c r="BK250" s="3012">
        <v>0</v>
      </c>
      <c r="BL250" s="2918">
        <v>0</v>
      </c>
      <c r="BM250" s="473">
        <v>0</v>
      </c>
      <c r="BN250" s="473">
        <v>0</v>
      </c>
      <c r="BO250" s="1288">
        <v>0</v>
      </c>
      <c r="BP250" s="473">
        <v>0</v>
      </c>
      <c r="BQ250" s="473">
        <v>0</v>
      </c>
      <c r="BR250" s="473">
        <v>0</v>
      </c>
      <c r="BS250" s="2918">
        <v>0</v>
      </c>
      <c r="BT250" s="473">
        <v>0</v>
      </c>
      <c r="BU250" s="473">
        <v>0</v>
      </c>
      <c r="BV250" s="473">
        <v>0</v>
      </c>
      <c r="BW250" s="1288">
        <v>0</v>
      </c>
      <c r="BX250" s="473">
        <v>0</v>
      </c>
      <c r="BY250" s="1612">
        <v>0</v>
      </c>
      <c r="BZ250" s="473">
        <v>0</v>
      </c>
      <c r="CA250" s="1612">
        <v>0</v>
      </c>
      <c r="CB250" s="523">
        <v>0</v>
      </c>
      <c r="CC250" s="523">
        <v>0</v>
      </c>
      <c r="CD250" s="3011">
        <v>0</v>
      </c>
      <c r="CE250" s="5"/>
      <c r="CF250" s="2918"/>
      <c r="CG250" s="473">
        <v>0</v>
      </c>
      <c r="CH250" s="473"/>
      <c r="CI250" s="1288"/>
      <c r="CJ250" s="1612">
        <v>0</v>
      </c>
      <c r="CK250" s="1612">
        <v>0</v>
      </c>
      <c r="CL250" s="2918">
        <v>0</v>
      </c>
      <c r="CM250" s="1288">
        <v>0</v>
      </c>
      <c r="CN250" s="1612">
        <v>0</v>
      </c>
      <c r="CO250" s="1612">
        <v>0</v>
      </c>
      <c r="CP250" s="1612">
        <v>0</v>
      </c>
      <c r="CQ250" s="1612">
        <v>0</v>
      </c>
      <c r="CR250" s="1612">
        <v>0</v>
      </c>
      <c r="CS250" s="1612">
        <v>0</v>
      </c>
      <c r="CT250" s="1192">
        <v>0</v>
      </c>
      <c r="CU250" s="3011">
        <v>0</v>
      </c>
      <c r="CV250" s="5"/>
      <c r="CW250" s="5"/>
      <c r="CX250" s="2918"/>
      <c r="CY250" s="473">
        <v>0</v>
      </c>
      <c r="CZ250" s="473"/>
      <c r="DA250" s="473"/>
      <c r="DB250" s="2918">
        <v>0</v>
      </c>
      <c r="DC250" s="473">
        <v>0</v>
      </c>
      <c r="DD250" s="473">
        <v>0</v>
      </c>
      <c r="DE250" s="2918">
        <v>0</v>
      </c>
      <c r="DF250" s="1288">
        <v>0</v>
      </c>
      <c r="DG250" s="473">
        <v>0</v>
      </c>
      <c r="DH250" s="1288">
        <v>0</v>
      </c>
      <c r="DI250" s="3012">
        <v>0</v>
      </c>
      <c r="DJ250" s="2918">
        <v>0</v>
      </c>
      <c r="DK250" s="473">
        <v>0</v>
      </c>
      <c r="DL250" s="473">
        <v>0</v>
      </c>
      <c r="DM250" s="1288">
        <v>0</v>
      </c>
      <c r="DN250" s="473">
        <v>0</v>
      </c>
      <c r="DO250" s="473">
        <v>0</v>
      </c>
      <c r="DP250" s="473">
        <v>0</v>
      </c>
      <c r="DQ250" s="2918">
        <v>0</v>
      </c>
      <c r="DR250" s="473">
        <v>0</v>
      </c>
      <c r="DS250" s="473">
        <v>0</v>
      </c>
      <c r="DT250" s="473">
        <v>0</v>
      </c>
      <c r="DU250" s="1288">
        <v>0</v>
      </c>
      <c r="DV250" s="473">
        <v>0</v>
      </c>
      <c r="DW250" s="1612">
        <v>0</v>
      </c>
      <c r="DX250" s="1612">
        <v>0</v>
      </c>
      <c r="DY250" s="1612">
        <v>0</v>
      </c>
      <c r="DZ250" s="523">
        <v>0</v>
      </c>
      <c r="EA250" s="3011">
        <v>0</v>
      </c>
      <c r="EB250" s="247"/>
      <c r="EC250" s="247"/>
      <c r="ED250" s="247"/>
      <c r="EE250" s="247"/>
      <c r="EF250" s="247"/>
      <c r="EG250" s="247"/>
      <c r="EH250" s="247"/>
      <c r="EI250" s="247"/>
      <c r="EJ250" s="247"/>
      <c r="EK250" s="247"/>
      <c r="EL250" s="247"/>
      <c r="EM250" s="247"/>
      <c r="EN250" s="247"/>
      <c r="EO250" s="247"/>
      <c r="EP250" s="247"/>
      <c r="EQ250" s="247"/>
      <c r="ER250" s="247"/>
      <c r="ES250" s="247"/>
      <c r="ET250" s="247"/>
      <c r="EU250" s="247"/>
      <c r="EV250" s="247"/>
      <c r="EW250" s="247"/>
      <c r="EX250" s="247"/>
      <c r="EY250" s="247"/>
      <c r="EZ250" s="247"/>
      <c r="FA250" s="247"/>
      <c r="FB250" s="247"/>
      <c r="FC250" s="247"/>
      <c r="FD250" s="247"/>
      <c r="FE250" s="247"/>
      <c r="FF250" s="247"/>
      <c r="FG250" s="247"/>
      <c r="FH250" s="247"/>
      <c r="FI250" s="247"/>
      <c r="FJ250" s="247"/>
      <c r="FK250" s="247"/>
    </row>
    <row r="251" spans="1:167" ht="15.6" customHeight="1">
      <c r="A251" s="1799" t="s">
        <v>5746</v>
      </c>
      <c r="B251" s="171"/>
      <c r="C251" s="171"/>
      <c r="E251" s="1287"/>
      <c r="F251" s="473"/>
      <c r="G251" s="473"/>
      <c r="H251" s="1288"/>
      <c r="I251" s="2918"/>
      <c r="J251" s="473"/>
      <c r="K251" s="473"/>
      <c r="L251" s="473"/>
      <c r="M251" s="473"/>
      <c r="N251" s="1288"/>
      <c r="O251" s="1612"/>
      <c r="P251" s="2990"/>
      <c r="S251" s="1287"/>
      <c r="T251" s="473">
        <v>0</v>
      </c>
      <c r="U251" s="473"/>
      <c r="V251" s="473"/>
      <c r="W251" s="2945"/>
      <c r="X251" s="477"/>
      <c r="Y251" s="3013"/>
      <c r="Z251" s="3014"/>
      <c r="AA251" s="3015"/>
      <c r="AB251" s="3013"/>
      <c r="AC251" s="3016"/>
      <c r="AD251" s="3014"/>
      <c r="AE251" s="3016"/>
      <c r="AF251" s="3016"/>
      <c r="AG251" s="3017"/>
      <c r="AH251" s="3014"/>
      <c r="AI251" s="3014"/>
      <c r="AJ251" s="3015"/>
      <c r="AK251" s="3013"/>
      <c r="AL251" s="3014"/>
      <c r="AM251" s="3016"/>
      <c r="AN251" s="3018"/>
      <c r="AO251" s="3015"/>
      <c r="AP251" s="3015"/>
      <c r="AQ251" s="3015"/>
      <c r="AR251" s="3015"/>
      <c r="AS251" s="3019"/>
      <c r="AT251" s="3020"/>
      <c r="AU251" s="3021"/>
      <c r="AV251" s="3021"/>
      <c r="AW251" s="3010">
        <v>0</v>
      </c>
      <c r="AX251" s="3011">
        <v>0</v>
      </c>
      <c r="AY251" s="5"/>
      <c r="AZ251" s="2918"/>
      <c r="BA251" s="473">
        <v>0</v>
      </c>
      <c r="BB251" s="473"/>
      <c r="BC251" s="473"/>
      <c r="BD251" s="2918">
        <v>0</v>
      </c>
      <c r="BE251" s="473">
        <v>0</v>
      </c>
      <c r="BF251" s="473">
        <v>0</v>
      </c>
      <c r="BG251" s="2918">
        <v>0</v>
      </c>
      <c r="BH251" s="1288">
        <v>0</v>
      </c>
      <c r="BI251" s="473">
        <v>0</v>
      </c>
      <c r="BJ251" s="1288">
        <v>0</v>
      </c>
      <c r="BK251" s="3012">
        <v>0</v>
      </c>
      <c r="BL251" s="2918">
        <v>0</v>
      </c>
      <c r="BM251" s="473">
        <v>0</v>
      </c>
      <c r="BN251" s="473">
        <v>0</v>
      </c>
      <c r="BO251" s="1288">
        <v>0</v>
      </c>
      <c r="BP251" s="473">
        <v>0</v>
      </c>
      <c r="BQ251" s="473">
        <v>0</v>
      </c>
      <c r="BR251" s="473">
        <v>0</v>
      </c>
      <c r="BS251" s="2918">
        <v>0</v>
      </c>
      <c r="BT251" s="473">
        <v>0</v>
      </c>
      <c r="BU251" s="473">
        <v>0</v>
      </c>
      <c r="BV251" s="473">
        <v>0</v>
      </c>
      <c r="BW251" s="1288">
        <v>0</v>
      </c>
      <c r="BX251" s="473">
        <v>0</v>
      </c>
      <c r="BY251" s="1612">
        <v>0</v>
      </c>
      <c r="BZ251" s="473">
        <v>0</v>
      </c>
      <c r="CA251" s="1612">
        <v>0</v>
      </c>
      <c r="CB251" s="523">
        <v>0</v>
      </c>
      <c r="CC251" s="523">
        <v>0</v>
      </c>
      <c r="CD251" s="3011">
        <v>0</v>
      </c>
      <c r="CE251" s="5"/>
      <c r="CF251" s="2918"/>
      <c r="CG251" s="473">
        <v>0</v>
      </c>
      <c r="CH251" s="473"/>
      <c r="CI251" s="1288"/>
      <c r="CJ251" s="1612">
        <v>0</v>
      </c>
      <c r="CK251" s="1612">
        <v>0</v>
      </c>
      <c r="CL251" s="2918">
        <v>0</v>
      </c>
      <c r="CM251" s="1288">
        <v>0</v>
      </c>
      <c r="CN251" s="1612">
        <v>0</v>
      </c>
      <c r="CO251" s="1612">
        <v>0</v>
      </c>
      <c r="CP251" s="1612">
        <v>0</v>
      </c>
      <c r="CQ251" s="1612">
        <v>0</v>
      </c>
      <c r="CR251" s="1612">
        <v>0</v>
      </c>
      <c r="CS251" s="1612">
        <v>0</v>
      </c>
      <c r="CT251" s="1192">
        <v>0</v>
      </c>
      <c r="CU251" s="3011">
        <v>0</v>
      </c>
      <c r="CV251" s="5"/>
      <c r="CW251" s="5"/>
      <c r="CX251" s="2918"/>
      <c r="CY251" s="473">
        <v>0</v>
      </c>
      <c r="CZ251" s="473"/>
      <c r="DA251" s="473"/>
      <c r="DB251" s="2918">
        <v>0</v>
      </c>
      <c r="DC251" s="473">
        <v>0</v>
      </c>
      <c r="DD251" s="473">
        <v>0</v>
      </c>
      <c r="DE251" s="2918">
        <v>0</v>
      </c>
      <c r="DF251" s="1288">
        <v>0</v>
      </c>
      <c r="DG251" s="473">
        <v>0</v>
      </c>
      <c r="DH251" s="1288">
        <v>0</v>
      </c>
      <c r="DI251" s="3012">
        <v>0</v>
      </c>
      <c r="DJ251" s="2918">
        <v>0</v>
      </c>
      <c r="DK251" s="473">
        <v>0</v>
      </c>
      <c r="DL251" s="473">
        <v>0</v>
      </c>
      <c r="DM251" s="1288">
        <v>0</v>
      </c>
      <c r="DN251" s="473">
        <v>0</v>
      </c>
      <c r="DO251" s="473">
        <v>0</v>
      </c>
      <c r="DP251" s="473">
        <v>0</v>
      </c>
      <c r="DQ251" s="2918">
        <v>0</v>
      </c>
      <c r="DR251" s="473">
        <v>0</v>
      </c>
      <c r="DS251" s="473">
        <v>0</v>
      </c>
      <c r="DT251" s="473">
        <v>0</v>
      </c>
      <c r="DU251" s="1288">
        <v>0</v>
      </c>
      <c r="DV251" s="473">
        <v>0</v>
      </c>
      <c r="DW251" s="1612">
        <v>0</v>
      </c>
      <c r="DX251" s="1612">
        <v>0</v>
      </c>
      <c r="DY251" s="1612">
        <v>0</v>
      </c>
      <c r="DZ251" s="523">
        <v>0</v>
      </c>
      <c r="EA251" s="3011">
        <v>0</v>
      </c>
      <c r="EB251" s="247"/>
      <c r="EC251" s="247"/>
      <c r="ED251" s="247"/>
      <c r="EE251" s="247"/>
      <c r="EF251" s="247"/>
      <c r="EG251" s="247"/>
      <c r="EH251" s="247"/>
      <c r="EI251" s="247"/>
      <c r="EJ251" s="247"/>
      <c r="EK251" s="247"/>
      <c r="EL251" s="247"/>
      <c r="EM251" s="247"/>
      <c r="EN251" s="247"/>
      <c r="EO251" s="247"/>
      <c r="EP251" s="247"/>
      <c r="EQ251" s="247"/>
      <c r="ER251" s="247"/>
      <c r="ES251" s="247"/>
      <c r="ET251" s="247"/>
      <c r="EU251" s="247"/>
      <c r="EV251" s="247"/>
      <c r="EW251" s="247"/>
      <c r="EX251" s="247"/>
      <c r="EY251" s="247"/>
      <c r="EZ251" s="247"/>
      <c r="FA251" s="247"/>
      <c r="FB251" s="247"/>
      <c r="FC251" s="247"/>
      <c r="FD251" s="247"/>
      <c r="FE251" s="247"/>
      <c r="FF251" s="247"/>
      <c r="FG251" s="247"/>
      <c r="FH251" s="247"/>
      <c r="FI251" s="247"/>
      <c r="FJ251" s="247"/>
      <c r="FK251" s="247"/>
    </row>
    <row r="252" spans="1:167" ht="15.6" customHeight="1">
      <c r="A252" s="1799" t="s">
        <v>5746</v>
      </c>
      <c r="B252" s="171"/>
      <c r="C252" s="171"/>
      <c r="E252" s="1287"/>
      <c r="F252" s="473"/>
      <c r="G252" s="473"/>
      <c r="H252" s="1288"/>
      <c r="I252" s="2889"/>
      <c r="J252" s="486"/>
      <c r="K252" s="486"/>
      <c r="L252" s="486"/>
      <c r="M252" s="486"/>
      <c r="N252" s="431"/>
      <c r="O252" s="2190"/>
      <c r="P252" s="2990"/>
      <c r="S252" s="1287"/>
      <c r="T252" s="473"/>
      <c r="U252" s="473"/>
      <c r="V252" s="473"/>
      <c r="W252" s="2945"/>
      <c r="X252" s="477"/>
      <c r="Y252" s="3035"/>
      <c r="Z252" s="3036"/>
      <c r="AA252" s="3036"/>
      <c r="AB252" s="3035"/>
      <c r="AC252" s="3037"/>
      <c r="AD252" s="3036"/>
      <c r="AE252" s="3037"/>
      <c r="AF252" s="3037"/>
      <c r="AG252" s="3036"/>
      <c r="AH252" s="3036"/>
      <c r="AI252" s="3036"/>
      <c r="AJ252" s="3036"/>
      <c r="AK252" s="3035"/>
      <c r="AL252" s="3036"/>
      <c r="AM252" s="3037"/>
      <c r="AN252" s="3036"/>
      <c r="AO252" s="3036"/>
      <c r="AP252" s="3036"/>
      <c r="AQ252" s="3036"/>
      <c r="AR252" s="3036"/>
      <c r="AS252" s="3035"/>
      <c r="AT252" s="2795"/>
      <c r="AU252" s="3037"/>
      <c r="AV252" s="3037"/>
      <c r="AW252" s="3010">
        <v>0</v>
      </c>
      <c r="AX252" s="3011">
        <v>0</v>
      </c>
      <c r="AY252" s="5"/>
      <c r="AZ252" s="2918"/>
      <c r="BA252" s="473"/>
      <c r="BB252" s="473"/>
      <c r="BC252" s="473">
        <v>0</v>
      </c>
      <c r="BD252" s="2889">
        <v>0</v>
      </c>
      <c r="BE252" s="486">
        <v>0</v>
      </c>
      <c r="BF252" s="486">
        <v>0</v>
      </c>
      <c r="BG252" s="2889">
        <v>0</v>
      </c>
      <c r="BH252" s="431">
        <v>0</v>
      </c>
      <c r="BI252" s="486">
        <v>0</v>
      </c>
      <c r="BJ252" s="431">
        <v>0</v>
      </c>
      <c r="BK252" s="486">
        <v>0</v>
      </c>
      <c r="BL252" s="2889">
        <v>0</v>
      </c>
      <c r="BM252" s="486">
        <v>0</v>
      </c>
      <c r="BN252" s="486">
        <v>0</v>
      </c>
      <c r="BO252" s="431">
        <v>0</v>
      </c>
      <c r="BP252" s="486">
        <v>0</v>
      </c>
      <c r="BQ252" s="486">
        <v>0</v>
      </c>
      <c r="BR252" s="486">
        <v>0</v>
      </c>
      <c r="BS252" s="2889">
        <v>0</v>
      </c>
      <c r="BT252" s="486">
        <v>0</v>
      </c>
      <c r="BU252" s="486">
        <v>0</v>
      </c>
      <c r="BV252" s="486">
        <v>0</v>
      </c>
      <c r="BW252" s="431">
        <v>0</v>
      </c>
      <c r="BX252" s="486">
        <v>0</v>
      </c>
      <c r="BY252" s="2190">
        <v>0</v>
      </c>
      <c r="BZ252" s="486">
        <v>0</v>
      </c>
      <c r="CA252" s="2190">
        <v>0</v>
      </c>
      <c r="CB252" s="512">
        <v>0</v>
      </c>
      <c r="CC252" s="512">
        <v>0</v>
      </c>
      <c r="CD252" s="3011">
        <v>0</v>
      </c>
      <c r="CE252" s="5"/>
      <c r="CF252" s="2918"/>
      <c r="CG252" s="473"/>
      <c r="CH252" s="473"/>
      <c r="CI252" s="1288">
        <v>0</v>
      </c>
      <c r="CJ252" s="2190">
        <v>0</v>
      </c>
      <c r="CK252" s="2190">
        <v>0</v>
      </c>
      <c r="CL252" s="2889">
        <v>0</v>
      </c>
      <c r="CM252" s="431">
        <v>0</v>
      </c>
      <c r="CN252" s="2190">
        <v>0</v>
      </c>
      <c r="CO252" s="2190">
        <v>0</v>
      </c>
      <c r="CP252" s="2190">
        <v>0</v>
      </c>
      <c r="CQ252" s="2190">
        <v>0</v>
      </c>
      <c r="CR252" s="2190">
        <v>0</v>
      </c>
      <c r="CS252" s="2190">
        <v>0</v>
      </c>
      <c r="CT252" s="3038">
        <v>0</v>
      </c>
      <c r="CU252" s="3011">
        <v>0</v>
      </c>
      <c r="CV252" s="5"/>
      <c r="CW252" s="5"/>
      <c r="CX252" s="2918"/>
      <c r="CY252" s="473"/>
      <c r="CZ252" s="473"/>
      <c r="DA252" s="473">
        <v>0</v>
      </c>
      <c r="DB252" s="2889">
        <v>0</v>
      </c>
      <c r="DC252" s="486">
        <v>0</v>
      </c>
      <c r="DD252" s="486">
        <v>0</v>
      </c>
      <c r="DE252" s="2889">
        <v>0</v>
      </c>
      <c r="DF252" s="431">
        <v>0</v>
      </c>
      <c r="DG252" s="486">
        <v>0</v>
      </c>
      <c r="DH252" s="431">
        <v>0</v>
      </c>
      <c r="DI252" s="486">
        <v>0</v>
      </c>
      <c r="DJ252" s="2889">
        <v>0</v>
      </c>
      <c r="DK252" s="486">
        <v>0</v>
      </c>
      <c r="DL252" s="486">
        <v>0</v>
      </c>
      <c r="DM252" s="431">
        <v>0</v>
      </c>
      <c r="DN252" s="486">
        <v>0</v>
      </c>
      <c r="DO252" s="486">
        <v>0</v>
      </c>
      <c r="DP252" s="486">
        <v>0</v>
      </c>
      <c r="DQ252" s="2889">
        <v>0</v>
      </c>
      <c r="DR252" s="486">
        <v>0</v>
      </c>
      <c r="DS252" s="486">
        <v>0</v>
      </c>
      <c r="DT252" s="486">
        <v>0</v>
      </c>
      <c r="DU252" s="431">
        <v>0</v>
      </c>
      <c r="DV252" s="486">
        <v>0</v>
      </c>
      <c r="DW252" s="2190">
        <v>0</v>
      </c>
      <c r="DX252" s="2190">
        <v>0</v>
      </c>
      <c r="DY252" s="2190">
        <v>0</v>
      </c>
      <c r="DZ252" s="512">
        <v>0</v>
      </c>
      <c r="EA252" s="3011">
        <v>0</v>
      </c>
      <c r="EB252" s="247"/>
      <c r="EC252" s="247"/>
      <c r="ED252" s="247"/>
      <c r="EE252" s="247"/>
      <c r="EF252" s="247"/>
      <c r="EG252" s="247"/>
      <c r="EH252" s="247"/>
      <c r="EI252" s="247"/>
      <c r="EJ252" s="247"/>
      <c r="EK252" s="247"/>
      <c r="EL252" s="247"/>
      <c r="EM252" s="247"/>
      <c r="EN252" s="247"/>
      <c r="EO252" s="247"/>
      <c r="EP252" s="247"/>
      <c r="EQ252" s="247"/>
      <c r="ER252" s="247"/>
      <c r="ES252" s="247"/>
      <c r="ET252" s="247"/>
      <c r="EU252" s="247"/>
      <c r="EV252" s="247"/>
      <c r="EW252" s="247"/>
      <c r="EX252" s="247"/>
      <c r="EY252" s="247"/>
      <c r="EZ252" s="247"/>
      <c r="FA252" s="247"/>
      <c r="FB252" s="247"/>
      <c r="FC252" s="247"/>
      <c r="FD252" s="247"/>
      <c r="FE252" s="247"/>
      <c r="FF252" s="247"/>
      <c r="FG252" s="247"/>
      <c r="FH252" s="247"/>
      <c r="FI252" s="247"/>
      <c r="FJ252" s="247"/>
      <c r="FK252" s="247"/>
    </row>
    <row r="253" spans="1:167" ht="15.6" customHeight="1">
      <c r="A253" s="1799" t="s">
        <v>5746</v>
      </c>
      <c r="B253" s="171"/>
      <c r="C253" s="171"/>
      <c r="E253" s="1287"/>
      <c r="F253" s="473"/>
      <c r="G253" s="473"/>
      <c r="H253" s="1288"/>
      <c r="I253" s="2918"/>
      <c r="J253" s="473"/>
      <c r="K253" s="473"/>
      <c r="L253" s="473"/>
      <c r="M253" s="473"/>
      <c r="N253" s="1288"/>
      <c r="O253" s="1612"/>
      <c r="P253" s="2990"/>
      <c r="S253" s="1287"/>
      <c r="T253" s="473"/>
      <c r="U253" s="473"/>
      <c r="V253" s="473"/>
      <c r="W253" s="2945"/>
      <c r="X253" s="477"/>
      <c r="Y253" s="3035"/>
      <c r="Z253" s="3036"/>
      <c r="AA253" s="3036"/>
      <c r="AB253" s="3035"/>
      <c r="AC253" s="3037"/>
      <c r="AD253" s="3036"/>
      <c r="AE253" s="3037"/>
      <c r="AF253" s="3037"/>
      <c r="AG253" s="3036"/>
      <c r="AH253" s="3036"/>
      <c r="AI253" s="3036"/>
      <c r="AJ253" s="3036"/>
      <c r="AK253" s="3035"/>
      <c r="AL253" s="3036"/>
      <c r="AM253" s="3037"/>
      <c r="AN253" s="3036"/>
      <c r="AO253" s="3036"/>
      <c r="AP253" s="3036"/>
      <c r="AQ253" s="3036"/>
      <c r="AR253" s="3036"/>
      <c r="AS253" s="3035"/>
      <c r="AT253" s="2795"/>
      <c r="AU253" s="3037"/>
      <c r="AV253" s="3037"/>
      <c r="AW253" s="3010">
        <v>0</v>
      </c>
      <c r="AX253" s="3011">
        <v>0</v>
      </c>
      <c r="AY253" s="5"/>
      <c r="AZ253" s="2918"/>
      <c r="BA253" s="473"/>
      <c r="BB253" s="473"/>
      <c r="BC253" s="473"/>
      <c r="BD253" s="2918"/>
      <c r="BE253" s="473"/>
      <c r="BF253" s="473"/>
      <c r="BG253" s="2918"/>
      <c r="BH253" s="1288"/>
      <c r="BI253" s="473"/>
      <c r="BJ253" s="1288"/>
      <c r="BK253" s="473"/>
      <c r="BL253" s="2918"/>
      <c r="BM253" s="473"/>
      <c r="BN253" s="473"/>
      <c r="BO253" s="1288"/>
      <c r="BP253" s="473"/>
      <c r="BQ253" s="473"/>
      <c r="BR253" s="473"/>
      <c r="BS253" s="2918"/>
      <c r="BT253" s="473"/>
      <c r="BU253" s="473"/>
      <c r="BV253" s="473"/>
      <c r="BW253" s="1288"/>
      <c r="BX253" s="473"/>
      <c r="BY253" s="1612"/>
      <c r="BZ253" s="473"/>
      <c r="CA253" s="1612"/>
      <c r="CB253" s="523"/>
      <c r="CC253" s="523">
        <v>0</v>
      </c>
      <c r="CD253" s="3011">
        <v>0</v>
      </c>
      <c r="CE253" s="5"/>
      <c r="CF253" s="2918"/>
      <c r="CG253" s="473"/>
      <c r="CH253" s="473"/>
      <c r="CI253" s="1288"/>
      <c r="CJ253" s="1612"/>
      <c r="CK253" s="1612"/>
      <c r="CL253" s="2918"/>
      <c r="CM253" s="1288"/>
      <c r="CN253" s="1612"/>
      <c r="CO253" s="1612"/>
      <c r="CP253" s="1612"/>
      <c r="CQ253" s="1612"/>
      <c r="CR253" s="1612"/>
      <c r="CS253" s="1612"/>
      <c r="CT253" s="1192"/>
      <c r="CU253" s="3011">
        <v>0</v>
      </c>
      <c r="CV253" s="5"/>
      <c r="CW253" s="5"/>
      <c r="CX253" s="2918"/>
      <c r="CY253" s="473"/>
      <c r="CZ253" s="473"/>
      <c r="DA253" s="473"/>
      <c r="DB253" s="2918"/>
      <c r="DC253" s="473"/>
      <c r="DD253" s="473"/>
      <c r="DE253" s="2918"/>
      <c r="DF253" s="1288"/>
      <c r="DG253" s="473"/>
      <c r="DH253" s="1288"/>
      <c r="DI253" s="473"/>
      <c r="DJ253" s="2918"/>
      <c r="DK253" s="473"/>
      <c r="DL253" s="473"/>
      <c r="DM253" s="1288"/>
      <c r="DN253" s="473"/>
      <c r="DO253" s="473"/>
      <c r="DP253" s="473"/>
      <c r="DQ253" s="2918"/>
      <c r="DR253" s="473"/>
      <c r="DS253" s="473"/>
      <c r="DT253" s="473"/>
      <c r="DU253" s="1288"/>
      <c r="DV253" s="473"/>
      <c r="DW253" s="1612"/>
      <c r="DX253" s="1612"/>
      <c r="DY253" s="1612"/>
      <c r="DZ253" s="523"/>
      <c r="EA253" s="3011">
        <v>0</v>
      </c>
      <c r="EB253" s="247"/>
      <c r="EC253" s="247"/>
      <c r="ED253" s="247"/>
      <c r="EE253" s="247"/>
      <c r="EF253" s="247"/>
      <c r="EG253" s="247"/>
      <c r="EH253" s="247"/>
      <c r="EI253" s="247"/>
      <c r="EJ253" s="247"/>
      <c r="EK253" s="247"/>
      <c r="EL253" s="247"/>
      <c r="EM253" s="247"/>
      <c r="EN253" s="247"/>
      <c r="EO253" s="247"/>
      <c r="EP253" s="247"/>
      <c r="EQ253" s="247"/>
      <c r="ER253" s="247"/>
      <c r="ES253" s="247"/>
      <c r="ET253" s="247"/>
      <c r="EU253" s="247"/>
      <c r="EV253" s="247"/>
      <c r="EW253" s="247"/>
      <c r="EX253" s="247"/>
      <c r="EY253" s="247"/>
      <c r="EZ253" s="247"/>
      <c r="FA253" s="247"/>
      <c r="FB253" s="247"/>
      <c r="FC253" s="247"/>
      <c r="FD253" s="247"/>
      <c r="FE253" s="247"/>
      <c r="FF253" s="247"/>
      <c r="FG253" s="247"/>
      <c r="FH253" s="247"/>
      <c r="FI253" s="247"/>
      <c r="FJ253" s="247"/>
      <c r="FK253" s="247"/>
    </row>
    <row r="254" spans="1:167" ht="15.6" customHeight="1">
      <c r="A254" s="1799" t="s">
        <v>1403</v>
      </c>
      <c r="B254" s="171"/>
      <c r="C254" s="171"/>
      <c r="E254" s="1287"/>
      <c r="F254" s="473"/>
      <c r="G254" s="473"/>
      <c r="H254" s="1288"/>
      <c r="I254" s="2918"/>
      <c r="J254" s="473"/>
      <c r="K254" s="473"/>
      <c r="L254" s="473"/>
      <c r="M254" s="473"/>
      <c r="N254" s="1288"/>
      <c r="O254" s="1612"/>
      <c r="P254" s="2990"/>
      <c r="S254" s="1287"/>
      <c r="T254" s="473"/>
      <c r="U254" s="473"/>
      <c r="V254" s="473"/>
      <c r="W254" s="2945"/>
      <c r="X254" s="477"/>
      <c r="Y254" s="3035"/>
      <c r="Z254" s="3036"/>
      <c r="AA254" s="3036"/>
      <c r="AB254" s="3035"/>
      <c r="AC254" s="3037"/>
      <c r="AD254" s="3036"/>
      <c r="AE254" s="3037"/>
      <c r="AF254" s="3037"/>
      <c r="AG254" s="3036"/>
      <c r="AH254" s="3036"/>
      <c r="AI254" s="3036"/>
      <c r="AJ254" s="3036"/>
      <c r="AK254" s="3035"/>
      <c r="AL254" s="3036"/>
      <c r="AM254" s="3037"/>
      <c r="AN254" s="3036"/>
      <c r="AO254" s="3036"/>
      <c r="AP254" s="3036"/>
      <c r="AQ254" s="3036"/>
      <c r="AR254" s="3036"/>
      <c r="AS254" s="3035"/>
      <c r="AT254" s="2795"/>
      <c r="AU254" s="3037"/>
      <c r="AV254" s="3037"/>
      <c r="AW254" s="3010">
        <v>0</v>
      </c>
      <c r="AX254" s="3011">
        <v>0</v>
      </c>
      <c r="AY254" s="5"/>
      <c r="AZ254" s="2918"/>
      <c r="BA254" s="473"/>
      <c r="BB254" s="473"/>
      <c r="BC254" s="473"/>
      <c r="BD254" s="2918"/>
      <c r="BE254" s="473"/>
      <c r="BF254" s="473"/>
      <c r="BG254" s="2918"/>
      <c r="BH254" s="1288"/>
      <c r="BI254" s="473"/>
      <c r="BJ254" s="1288"/>
      <c r="BK254" s="473"/>
      <c r="BL254" s="2918"/>
      <c r="BM254" s="473"/>
      <c r="BN254" s="473"/>
      <c r="BO254" s="1288"/>
      <c r="BP254" s="473"/>
      <c r="BQ254" s="473"/>
      <c r="BR254" s="473"/>
      <c r="BS254" s="2918"/>
      <c r="BT254" s="473"/>
      <c r="BU254" s="473"/>
      <c r="BV254" s="473"/>
      <c r="BW254" s="1288"/>
      <c r="BX254" s="473"/>
      <c r="BY254" s="1612"/>
      <c r="BZ254" s="473"/>
      <c r="CA254" s="1612"/>
      <c r="CB254" s="523"/>
      <c r="CC254" s="523">
        <v>0</v>
      </c>
      <c r="CD254" s="3011">
        <v>0</v>
      </c>
      <c r="CE254" s="5"/>
      <c r="CF254" s="2918"/>
      <c r="CG254" s="473"/>
      <c r="CH254" s="473"/>
      <c r="CI254" s="1288"/>
      <c r="CJ254" s="1612"/>
      <c r="CK254" s="1612"/>
      <c r="CL254" s="2918"/>
      <c r="CM254" s="1288"/>
      <c r="CN254" s="1612"/>
      <c r="CO254" s="1612"/>
      <c r="CP254" s="1612"/>
      <c r="CQ254" s="1612"/>
      <c r="CR254" s="1612"/>
      <c r="CS254" s="1612"/>
      <c r="CT254" s="1192"/>
      <c r="CU254" s="3011">
        <v>0</v>
      </c>
      <c r="CV254" s="5"/>
      <c r="CW254" s="5"/>
      <c r="CX254" s="2918"/>
      <c r="CY254" s="473"/>
      <c r="CZ254" s="473"/>
      <c r="DA254" s="473"/>
      <c r="DB254" s="2918"/>
      <c r="DC254" s="473"/>
      <c r="DD254" s="473"/>
      <c r="DE254" s="2918"/>
      <c r="DF254" s="1288"/>
      <c r="DG254" s="473"/>
      <c r="DH254" s="1288"/>
      <c r="DI254" s="473"/>
      <c r="DJ254" s="2918"/>
      <c r="DK254" s="473"/>
      <c r="DL254" s="473"/>
      <c r="DM254" s="1288"/>
      <c r="DN254" s="473"/>
      <c r="DO254" s="473"/>
      <c r="DP254" s="473"/>
      <c r="DQ254" s="2918"/>
      <c r="DR254" s="473"/>
      <c r="DS254" s="473"/>
      <c r="DT254" s="473"/>
      <c r="DU254" s="1288"/>
      <c r="DV254" s="473"/>
      <c r="DW254" s="1612"/>
      <c r="DX254" s="1612"/>
      <c r="DY254" s="1612"/>
      <c r="DZ254" s="523"/>
      <c r="EA254" s="3011">
        <v>0</v>
      </c>
      <c r="EB254" s="247"/>
      <c r="EC254" s="247"/>
      <c r="ED254" s="247"/>
      <c r="EE254" s="247"/>
      <c r="EF254" s="247"/>
      <c r="EG254" s="247"/>
      <c r="EH254" s="247"/>
      <c r="EI254" s="247"/>
      <c r="EJ254" s="247"/>
      <c r="EK254" s="247"/>
      <c r="EL254" s="247"/>
      <c r="EM254" s="247"/>
      <c r="EN254" s="247"/>
      <c r="EO254" s="247"/>
      <c r="EP254" s="247"/>
      <c r="EQ254" s="247"/>
      <c r="ER254" s="247"/>
      <c r="ES254" s="247"/>
      <c r="ET254" s="247"/>
      <c r="EU254" s="247"/>
      <c r="EV254" s="247"/>
      <c r="EW254" s="247"/>
      <c r="EX254" s="247"/>
      <c r="EY254" s="247"/>
      <c r="EZ254" s="247"/>
      <c r="FA254" s="247"/>
      <c r="FB254" s="247"/>
      <c r="FC254" s="247"/>
      <c r="FD254" s="247"/>
      <c r="FE254" s="247"/>
      <c r="FF254" s="247"/>
      <c r="FG254" s="247"/>
      <c r="FH254" s="247"/>
      <c r="FI254" s="247"/>
      <c r="FJ254" s="247"/>
      <c r="FK254" s="247"/>
    </row>
    <row r="255" spans="1:167" ht="15.6" customHeight="1">
      <c r="A255" s="1799" t="s">
        <v>1403</v>
      </c>
      <c r="B255" s="171"/>
      <c r="C255" s="171"/>
      <c r="D255" s="247">
        <v>350</v>
      </c>
      <c r="E255" s="1287" t="s">
        <v>803</v>
      </c>
      <c r="F255" s="473"/>
      <c r="G255" s="473"/>
      <c r="H255" s="1288"/>
      <c r="I255" s="502">
        <v>9371832.0477333292</v>
      </c>
      <c r="J255" s="477">
        <v>3457500</v>
      </c>
      <c r="K255" s="477">
        <v>0</v>
      </c>
      <c r="L255" s="477">
        <v>0</v>
      </c>
      <c r="M255" s="477">
        <v>383000</v>
      </c>
      <c r="N255" s="523">
        <v>-598300</v>
      </c>
      <c r="O255" s="1612">
        <v>12614032.047733329</v>
      </c>
      <c r="P255" s="2990"/>
      <c r="S255" s="1287" t="s">
        <v>803</v>
      </c>
      <c r="T255" s="473"/>
      <c r="U255" s="473"/>
      <c r="V255" s="473"/>
      <c r="W255" s="2945" t="s">
        <v>1239</v>
      </c>
      <c r="X255" s="477" t="s">
        <v>5745</v>
      </c>
      <c r="Y255" s="3013"/>
      <c r="Z255" s="3014"/>
      <c r="AA255" s="3015"/>
      <c r="AB255" s="3013"/>
      <c r="AC255" s="3016"/>
      <c r="AD255" s="3014"/>
      <c r="AE255" s="3016"/>
      <c r="AF255" s="3016"/>
      <c r="AG255" s="3017"/>
      <c r="AH255" s="3014"/>
      <c r="AI255" s="3014"/>
      <c r="AJ255" s="3015"/>
      <c r="AK255" s="3013"/>
      <c r="AL255" s="3014"/>
      <c r="AM255" s="3016"/>
      <c r="AN255" s="3018"/>
      <c r="AO255" s="3015"/>
      <c r="AP255" s="3015"/>
      <c r="AQ255" s="3015"/>
      <c r="AR255" s="3015"/>
      <c r="AS255" s="3019"/>
      <c r="AT255" s="3020"/>
      <c r="AU255" s="3021"/>
      <c r="AV255" s="3022">
        <v>1</v>
      </c>
      <c r="AW255" s="3010">
        <v>1</v>
      </c>
      <c r="AX255" s="3011">
        <v>0</v>
      </c>
      <c r="AY255" s="5"/>
      <c r="AZ255" s="1287" t="s">
        <v>803</v>
      </c>
      <c r="BA255" s="473"/>
      <c r="BB255" s="473"/>
      <c r="BC255" s="473"/>
      <c r="BD255" s="2918">
        <v>0</v>
      </c>
      <c r="BE255" s="473">
        <v>0</v>
      </c>
      <c r="BF255" s="473">
        <v>0</v>
      </c>
      <c r="BG255" s="2918">
        <v>0</v>
      </c>
      <c r="BH255" s="1288">
        <v>0</v>
      </c>
      <c r="BI255" s="473">
        <v>0</v>
      </c>
      <c r="BJ255" s="1288">
        <v>0</v>
      </c>
      <c r="BK255" s="3012">
        <v>0</v>
      </c>
      <c r="BL255" s="2918">
        <v>0</v>
      </c>
      <c r="BM255" s="473">
        <v>0</v>
      </c>
      <c r="BN255" s="473">
        <v>0</v>
      </c>
      <c r="BO255" s="1288">
        <v>0</v>
      </c>
      <c r="BP255" s="473">
        <v>0</v>
      </c>
      <c r="BQ255" s="473">
        <v>0</v>
      </c>
      <c r="BR255" s="473">
        <v>0</v>
      </c>
      <c r="BS255" s="2918">
        <v>0</v>
      </c>
      <c r="BT255" s="473">
        <v>0</v>
      </c>
      <c r="BU255" s="473">
        <v>0</v>
      </c>
      <c r="BV255" s="473">
        <v>0</v>
      </c>
      <c r="BW255" s="1288">
        <v>0</v>
      </c>
      <c r="BX255" s="473">
        <v>0</v>
      </c>
      <c r="BY255" s="1612">
        <v>0</v>
      </c>
      <c r="BZ255" s="473">
        <v>0</v>
      </c>
      <c r="CA255" s="1612">
        <v>12614032.047733329</v>
      </c>
      <c r="CB255" s="523">
        <v>12614032.047733329</v>
      </c>
      <c r="CC255" s="523">
        <v>0</v>
      </c>
      <c r="CD255" s="3011">
        <v>0</v>
      </c>
      <c r="CE255" s="5"/>
      <c r="CF255" s="1287" t="s">
        <v>803</v>
      </c>
      <c r="CG255" s="473"/>
      <c r="CH255" s="473"/>
      <c r="CI255" s="1288"/>
      <c r="CJ255" s="1612">
        <v>0</v>
      </c>
      <c r="CK255" s="1612">
        <v>0</v>
      </c>
      <c r="CL255" s="2918">
        <v>0</v>
      </c>
      <c r="CM255" s="1288">
        <v>0</v>
      </c>
      <c r="CN255" s="1612">
        <v>0</v>
      </c>
      <c r="CO255" s="1612">
        <v>0</v>
      </c>
      <c r="CP255" s="1612">
        <v>0</v>
      </c>
      <c r="CQ255" s="1612">
        <v>0</v>
      </c>
      <c r="CR255" s="1612">
        <v>0</v>
      </c>
      <c r="CS255" s="1612">
        <v>12614032.047733329</v>
      </c>
      <c r="CT255" s="1192">
        <v>12614032.047733329</v>
      </c>
      <c r="CU255" s="3011">
        <v>0</v>
      </c>
      <c r="CV255" s="5"/>
      <c r="CW255" s="5"/>
      <c r="CX255" s="1287"/>
      <c r="CY255" s="473"/>
      <c r="CZ255" s="473"/>
      <c r="DA255" s="473"/>
      <c r="DB255" s="2918">
        <v>0</v>
      </c>
      <c r="DC255" s="473">
        <v>0</v>
      </c>
      <c r="DD255" s="473">
        <v>0</v>
      </c>
      <c r="DE255" s="2918">
        <v>0</v>
      </c>
      <c r="DF255" s="1288">
        <v>0</v>
      </c>
      <c r="DG255" s="473">
        <v>0</v>
      </c>
      <c r="DH255" s="1288">
        <v>0</v>
      </c>
      <c r="DI255" s="3012">
        <v>0</v>
      </c>
      <c r="DJ255" s="2918">
        <v>0</v>
      </c>
      <c r="DK255" s="473">
        <v>0</v>
      </c>
      <c r="DL255" s="473">
        <v>0</v>
      </c>
      <c r="DM255" s="1288">
        <v>0</v>
      </c>
      <c r="DN255" s="473">
        <v>0</v>
      </c>
      <c r="DO255" s="473">
        <v>0</v>
      </c>
      <c r="DP255" s="473">
        <v>0</v>
      </c>
      <c r="DQ255" s="2918">
        <v>0</v>
      </c>
      <c r="DR255" s="473">
        <v>0</v>
      </c>
      <c r="DS255" s="473">
        <v>0</v>
      </c>
      <c r="DT255" s="473">
        <v>0</v>
      </c>
      <c r="DU255" s="1288">
        <v>0</v>
      </c>
      <c r="DV255" s="473">
        <v>0</v>
      </c>
      <c r="DW255" s="1612">
        <v>0</v>
      </c>
      <c r="DX255" s="1612">
        <v>0</v>
      </c>
      <c r="DY255" s="1612">
        <v>9371832.0477333292</v>
      </c>
      <c r="DZ255" s="523">
        <v>9371832.0477333292</v>
      </c>
      <c r="EA255" s="3011">
        <v>0</v>
      </c>
      <c r="EB255" s="247"/>
      <c r="EC255" s="247"/>
      <c r="ED255" s="247"/>
      <c r="EE255" s="247"/>
      <c r="EF255" s="247"/>
      <c r="EG255" s="247"/>
      <c r="EH255" s="247"/>
      <c r="EI255" s="247"/>
      <c r="EJ255" s="247"/>
      <c r="EK255" s="247"/>
      <c r="EL255" s="247"/>
      <c r="EM255" s="247"/>
      <c r="EN255" s="247"/>
      <c r="EO255" s="247"/>
      <c r="EP255" s="247"/>
      <c r="EQ255" s="247"/>
      <c r="ER255" s="247"/>
      <c r="ES255" s="247"/>
      <c r="ET255" s="247"/>
      <c r="EU255" s="247"/>
      <c r="EV255" s="247"/>
      <c r="EW255" s="247"/>
      <c r="EX255" s="247"/>
      <c r="EY255" s="247"/>
      <c r="EZ255" s="247"/>
      <c r="FA255" s="247"/>
      <c r="FB255" s="247"/>
      <c r="FC255" s="247"/>
      <c r="FD255" s="247"/>
      <c r="FE255" s="247"/>
      <c r="FF255" s="247"/>
      <c r="FG255" s="247"/>
      <c r="FH255" s="247"/>
      <c r="FI255" s="247"/>
      <c r="FJ255" s="247"/>
      <c r="FK255" s="247"/>
    </row>
    <row r="256" spans="1:167" ht="15.6" customHeight="1">
      <c r="A256" s="1799" t="s">
        <v>5746</v>
      </c>
      <c r="B256" s="171"/>
      <c r="C256" s="171"/>
      <c r="E256" s="1287"/>
      <c r="F256" s="473"/>
      <c r="G256" s="473"/>
      <c r="H256" s="1288"/>
      <c r="I256" s="502"/>
      <c r="J256" s="477"/>
      <c r="K256" s="477"/>
      <c r="L256" s="477"/>
      <c r="M256" s="477"/>
      <c r="N256" s="523"/>
      <c r="O256" s="1612"/>
      <c r="P256" s="2990"/>
      <c r="S256" s="1287"/>
      <c r="T256" s="473"/>
      <c r="U256" s="473"/>
      <c r="V256" s="473"/>
      <c r="W256" s="2945"/>
      <c r="X256" s="477"/>
      <c r="Y256" s="3035"/>
      <c r="Z256" s="3036"/>
      <c r="AA256" s="3036"/>
      <c r="AB256" s="3035"/>
      <c r="AC256" s="3037"/>
      <c r="AD256" s="3036"/>
      <c r="AE256" s="3037"/>
      <c r="AF256" s="3037"/>
      <c r="AG256" s="3036"/>
      <c r="AH256" s="3036"/>
      <c r="AI256" s="3036"/>
      <c r="AJ256" s="3036"/>
      <c r="AK256" s="3035"/>
      <c r="AL256" s="3036"/>
      <c r="AM256" s="3037"/>
      <c r="AN256" s="3036"/>
      <c r="AO256" s="3036"/>
      <c r="AP256" s="3036"/>
      <c r="AQ256" s="3036"/>
      <c r="AR256" s="3036"/>
      <c r="AS256" s="3035"/>
      <c r="AT256" s="2795"/>
      <c r="AU256" s="3037"/>
      <c r="AV256" s="3037"/>
      <c r="AW256" s="3010">
        <v>0</v>
      </c>
      <c r="AX256" s="3011">
        <v>0</v>
      </c>
      <c r="AY256" s="5"/>
      <c r="AZ256" s="2918"/>
      <c r="BA256" s="473"/>
      <c r="BB256" s="473"/>
      <c r="BC256" s="473"/>
      <c r="BD256" s="2918"/>
      <c r="BE256" s="473"/>
      <c r="BF256" s="473"/>
      <c r="BG256" s="2918"/>
      <c r="BH256" s="1288"/>
      <c r="BI256" s="473"/>
      <c r="BJ256" s="1288"/>
      <c r="BK256" s="473"/>
      <c r="BL256" s="2918"/>
      <c r="BM256" s="473"/>
      <c r="BN256" s="473"/>
      <c r="BO256" s="1288"/>
      <c r="BP256" s="473"/>
      <c r="BQ256" s="473"/>
      <c r="BR256" s="473"/>
      <c r="BS256" s="2918"/>
      <c r="BT256" s="473"/>
      <c r="BU256" s="473"/>
      <c r="BV256" s="473"/>
      <c r="BW256" s="1288"/>
      <c r="BX256" s="473"/>
      <c r="BY256" s="1612"/>
      <c r="BZ256" s="473"/>
      <c r="CA256" s="1612"/>
      <c r="CB256" s="523"/>
      <c r="CC256" s="523">
        <v>0</v>
      </c>
      <c r="CD256" s="3011">
        <v>0</v>
      </c>
      <c r="CE256" s="5"/>
      <c r="CF256" s="2918"/>
      <c r="CG256" s="473"/>
      <c r="CH256" s="473"/>
      <c r="CI256" s="1288"/>
      <c r="CJ256" s="1612"/>
      <c r="CK256" s="1612"/>
      <c r="CL256" s="2918"/>
      <c r="CM256" s="1288"/>
      <c r="CN256" s="1612"/>
      <c r="CO256" s="1612"/>
      <c r="CP256" s="1612"/>
      <c r="CQ256" s="1612"/>
      <c r="CR256" s="1612"/>
      <c r="CS256" s="1612"/>
      <c r="CT256" s="1192"/>
      <c r="CU256" s="3011">
        <v>0</v>
      </c>
      <c r="CV256" s="5"/>
      <c r="CW256" s="5"/>
      <c r="CX256" s="2918"/>
      <c r="CY256" s="473"/>
      <c r="CZ256" s="473"/>
      <c r="DA256" s="473"/>
      <c r="DB256" s="2918"/>
      <c r="DC256" s="473"/>
      <c r="DD256" s="473"/>
      <c r="DE256" s="2918"/>
      <c r="DF256" s="1288"/>
      <c r="DG256" s="473"/>
      <c r="DH256" s="1288"/>
      <c r="DI256" s="473"/>
      <c r="DJ256" s="2918"/>
      <c r="DK256" s="473"/>
      <c r="DL256" s="473"/>
      <c r="DM256" s="1288"/>
      <c r="DN256" s="473"/>
      <c r="DO256" s="473"/>
      <c r="DP256" s="473"/>
      <c r="DQ256" s="2918"/>
      <c r="DR256" s="473"/>
      <c r="DS256" s="473"/>
      <c r="DT256" s="473"/>
      <c r="DU256" s="1288"/>
      <c r="DV256" s="473"/>
      <c r="DW256" s="1612"/>
      <c r="DX256" s="1612"/>
      <c r="DY256" s="1612"/>
      <c r="DZ256" s="523"/>
      <c r="EA256" s="3011">
        <v>0</v>
      </c>
      <c r="EB256" s="247"/>
      <c r="EC256" s="247"/>
      <c r="ED256" s="247"/>
      <c r="EE256" s="247"/>
      <c r="EF256" s="247"/>
      <c r="EG256" s="247"/>
      <c r="EH256" s="247"/>
      <c r="EI256" s="247"/>
      <c r="EJ256" s="247"/>
      <c r="EK256" s="247"/>
      <c r="EL256" s="247"/>
      <c r="EM256" s="247"/>
      <c r="EN256" s="247"/>
      <c r="EO256" s="247"/>
      <c r="EP256" s="247"/>
      <c r="EQ256" s="247"/>
      <c r="ER256" s="247"/>
      <c r="ES256" s="247"/>
      <c r="ET256" s="247"/>
      <c r="EU256" s="247"/>
      <c r="EV256" s="247"/>
      <c r="EW256" s="247"/>
      <c r="EX256" s="247"/>
      <c r="EY256" s="247"/>
      <c r="EZ256" s="247"/>
      <c r="FA256" s="247"/>
      <c r="FB256" s="247"/>
      <c r="FC256" s="247"/>
      <c r="FD256" s="247"/>
      <c r="FE256" s="247"/>
      <c r="FF256" s="247"/>
      <c r="FG256" s="247"/>
      <c r="FH256" s="247"/>
      <c r="FI256" s="247"/>
      <c r="FJ256" s="247"/>
      <c r="FK256" s="247"/>
    </row>
    <row r="257" spans="1:167" ht="15.6" customHeight="1">
      <c r="A257" s="1799" t="s">
        <v>1403</v>
      </c>
      <c r="B257" s="171"/>
      <c r="C257" s="171"/>
      <c r="E257" s="1287"/>
      <c r="F257" s="473"/>
      <c r="G257" s="473"/>
      <c r="H257" s="1288"/>
      <c r="I257" s="494"/>
      <c r="J257" s="454"/>
      <c r="K257" s="454"/>
      <c r="L257" s="454"/>
      <c r="M257" s="454"/>
      <c r="N257" s="550"/>
      <c r="O257" s="1612"/>
      <c r="P257" s="2990"/>
      <c r="S257" s="1287"/>
      <c r="T257" s="473"/>
      <c r="U257" s="473"/>
      <c r="V257" s="473"/>
      <c r="W257" s="2945"/>
      <c r="X257" s="477"/>
      <c r="Y257" s="3035"/>
      <c r="Z257" s="3036"/>
      <c r="AA257" s="3036"/>
      <c r="AB257" s="3035"/>
      <c r="AC257" s="3037"/>
      <c r="AD257" s="3036"/>
      <c r="AE257" s="3037"/>
      <c r="AF257" s="3037"/>
      <c r="AG257" s="3036"/>
      <c r="AH257" s="3036"/>
      <c r="AI257" s="3036"/>
      <c r="AJ257" s="3036"/>
      <c r="AK257" s="3035"/>
      <c r="AL257" s="3036"/>
      <c r="AM257" s="3037"/>
      <c r="AN257" s="3036"/>
      <c r="AO257" s="3036"/>
      <c r="AP257" s="3036"/>
      <c r="AQ257" s="3036"/>
      <c r="AR257" s="3036"/>
      <c r="AS257" s="3035"/>
      <c r="AT257" s="2795"/>
      <c r="AU257" s="3037"/>
      <c r="AV257" s="3037"/>
      <c r="AW257" s="3010">
        <v>0</v>
      </c>
      <c r="AX257" s="3011">
        <v>0</v>
      </c>
      <c r="AY257" s="5"/>
      <c r="AZ257" s="2918"/>
      <c r="BA257" s="473"/>
      <c r="BB257" s="473"/>
      <c r="BC257" s="473"/>
      <c r="BD257" s="2918"/>
      <c r="BE257" s="473"/>
      <c r="BF257" s="473"/>
      <c r="BG257" s="2918"/>
      <c r="BH257" s="1288"/>
      <c r="BI257" s="473"/>
      <c r="BJ257" s="1288"/>
      <c r="BK257" s="473"/>
      <c r="BL257" s="2918"/>
      <c r="BM257" s="473"/>
      <c r="BN257" s="473"/>
      <c r="BO257" s="1288"/>
      <c r="BP257" s="473"/>
      <c r="BQ257" s="473"/>
      <c r="BR257" s="473"/>
      <c r="BS257" s="2918"/>
      <c r="BT257" s="473"/>
      <c r="BU257" s="473"/>
      <c r="BV257" s="473"/>
      <c r="BW257" s="1288"/>
      <c r="BX257" s="473"/>
      <c r="BY257" s="1612"/>
      <c r="BZ257" s="473"/>
      <c r="CA257" s="1612"/>
      <c r="CB257" s="523"/>
      <c r="CC257" s="523">
        <v>0</v>
      </c>
      <c r="CD257" s="3011">
        <v>0</v>
      </c>
      <c r="CE257" s="5"/>
      <c r="CF257" s="2918"/>
      <c r="CG257" s="473"/>
      <c r="CH257" s="473"/>
      <c r="CI257" s="1288"/>
      <c r="CJ257" s="1612"/>
      <c r="CK257" s="1612"/>
      <c r="CL257" s="2918"/>
      <c r="CM257" s="1288"/>
      <c r="CN257" s="1612"/>
      <c r="CO257" s="1612"/>
      <c r="CP257" s="1612"/>
      <c r="CQ257" s="1612"/>
      <c r="CR257" s="1612"/>
      <c r="CS257" s="1612"/>
      <c r="CT257" s="1192"/>
      <c r="CU257" s="3011">
        <v>0</v>
      </c>
      <c r="CV257" s="5"/>
      <c r="CW257" s="5"/>
      <c r="CX257" s="2918"/>
      <c r="CY257" s="473"/>
      <c r="CZ257" s="473"/>
      <c r="DA257" s="473"/>
      <c r="DB257" s="2918"/>
      <c r="DC257" s="473"/>
      <c r="DD257" s="473"/>
      <c r="DE257" s="2918"/>
      <c r="DF257" s="1288"/>
      <c r="DG257" s="473"/>
      <c r="DH257" s="1288"/>
      <c r="DI257" s="473"/>
      <c r="DJ257" s="2918"/>
      <c r="DK257" s="473"/>
      <c r="DL257" s="473"/>
      <c r="DM257" s="1288"/>
      <c r="DN257" s="473"/>
      <c r="DO257" s="473"/>
      <c r="DP257" s="473"/>
      <c r="DQ257" s="2918"/>
      <c r="DR257" s="473"/>
      <c r="DS257" s="473"/>
      <c r="DT257" s="473"/>
      <c r="DU257" s="1288"/>
      <c r="DV257" s="473"/>
      <c r="DW257" s="1612"/>
      <c r="DX257" s="1612"/>
      <c r="DY257" s="1612"/>
      <c r="DZ257" s="523"/>
      <c r="EA257" s="3011">
        <v>0</v>
      </c>
      <c r="EB257" s="247"/>
      <c r="EC257" s="247"/>
      <c r="ED257" s="247"/>
      <c r="EE257" s="247"/>
      <c r="EF257" s="247"/>
      <c r="EG257" s="247"/>
      <c r="EH257" s="247"/>
      <c r="EI257" s="247"/>
      <c r="EJ257" s="247"/>
      <c r="EK257" s="247"/>
      <c r="EL257" s="247"/>
      <c r="EM257" s="247"/>
      <c r="EN257" s="247"/>
      <c r="EO257" s="247"/>
      <c r="EP257" s="247"/>
      <c r="EQ257" s="247"/>
      <c r="ER257" s="247"/>
      <c r="ES257" s="247"/>
      <c r="ET257" s="247"/>
      <c r="EU257" s="247"/>
      <c r="EV257" s="247"/>
      <c r="EW257" s="247"/>
      <c r="EX257" s="247"/>
      <c r="EY257" s="247"/>
      <c r="EZ257" s="247"/>
      <c r="FA257" s="247"/>
      <c r="FB257" s="247"/>
      <c r="FC257" s="247"/>
      <c r="FD257" s="247"/>
      <c r="FE257" s="247"/>
      <c r="FF257" s="247"/>
      <c r="FG257" s="247"/>
      <c r="FH257" s="247"/>
      <c r="FI257" s="247"/>
      <c r="FJ257" s="247"/>
      <c r="FK257" s="247"/>
    </row>
    <row r="258" spans="1:167" ht="15.6" customHeight="1">
      <c r="A258" s="1799" t="s">
        <v>1403</v>
      </c>
      <c r="B258" s="171"/>
      <c r="C258" s="171"/>
      <c r="D258" s="247">
        <v>358</v>
      </c>
      <c r="E258" s="1287" t="s">
        <v>804</v>
      </c>
      <c r="F258" s="473"/>
      <c r="G258" s="473"/>
      <c r="H258" s="1288"/>
      <c r="I258" s="502">
        <v>2682445.398</v>
      </c>
      <c r="J258" s="477">
        <v>350000</v>
      </c>
      <c r="K258" s="477">
        <v>0</v>
      </c>
      <c r="L258" s="477">
        <v>0</v>
      </c>
      <c r="M258" s="477">
        <v>69500</v>
      </c>
      <c r="N258" s="523">
        <v>-140500</v>
      </c>
      <c r="O258" s="1612">
        <v>2961445.398</v>
      </c>
      <c r="P258" s="2990"/>
      <c r="S258" s="1287" t="s">
        <v>804</v>
      </c>
      <c r="T258" s="473"/>
      <c r="U258" s="473"/>
      <c r="V258" s="473"/>
      <c r="W258" s="2945" t="s">
        <v>1239</v>
      </c>
      <c r="X258" s="477" t="s">
        <v>5745</v>
      </c>
      <c r="Y258" s="3013"/>
      <c r="Z258" s="3014"/>
      <c r="AA258" s="3015"/>
      <c r="AB258" s="3013"/>
      <c r="AC258" s="3016"/>
      <c r="AD258" s="3014"/>
      <c r="AE258" s="3016"/>
      <c r="AF258" s="3016"/>
      <c r="AG258" s="3017"/>
      <c r="AH258" s="3014"/>
      <c r="AI258" s="3014"/>
      <c r="AJ258" s="3015"/>
      <c r="AK258" s="3013"/>
      <c r="AL258" s="3014"/>
      <c r="AM258" s="3016"/>
      <c r="AN258" s="3018"/>
      <c r="AO258" s="3015"/>
      <c r="AP258" s="3015"/>
      <c r="AQ258" s="3015"/>
      <c r="AR258" s="3015"/>
      <c r="AS258" s="3019"/>
      <c r="AT258" s="3020"/>
      <c r="AU258" s="3021"/>
      <c r="AV258" s="3022">
        <v>1</v>
      </c>
      <c r="AW258" s="3010">
        <v>1</v>
      </c>
      <c r="AX258" s="3011">
        <v>0</v>
      </c>
      <c r="AY258" s="5"/>
      <c r="AZ258" s="1287" t="s">
        <v>804</v>
      </c>
      <c r="BA258" s="473"/>
      <c r="BB258" s="473"/>
      <c r="BC258" s="473"/>
      <c r="BD258" s="2918">
        <v>0</v>
      </c>
      <c r="BE258" s="473">
        <v>0</v>
      </c>
      <c r="BF258" s="473">
        <v>0</v>
      </c>
      <c r="BG258" s="2918">
        <v>0</v>
      </c>
      <c r="BH258" s="1288">
        <v>0</v>
      </c>
      <c r="BI258" s="473">
        <v>0</v>
      </c>
      <c r="BJ258" s="1288">
        <v>0</v>
      </c>
      <c r="BK258" s="3012">
        <v>0</v>
      </c>
      <c r="BL258" s="2918">
        <v>0</v>
      </c>
      <c r="BM258" s="473">
        <v>0</v>
      </c>
      <c r="BN258" s="473">
        <v>0</v>
      </c>
      <c r="BO258" s="1288">
        <v>0</v>
      </c>
      <c r="BP258" s="473">
        <v>0</v>
      </c>
      <c r="BQ258" s="473">
        <v>0</v>
      </c>
      <c r="BR258" s="473">
        <v>0</v>
      </c>
      <c r="BS258" s="2918">
        <v>0</v>
      </c>
      <c r="BT258" s="473">
        <v>0</v>
      </c>
      <c r="BU258" s="473">
        <v>0</v>
      </c>
      <c r="BV258" s="473">
        <v>0</v>
      </c>
      <c r="BW258" s="1288">
        <v>0</v>
      </c>
      <c r="BX258" s="473">
        <v>0</v>
      </c>
      <c r="BY258" s="1612">
        <v>0</v>
      </c>
      <c r="BZ258" s="473">
        <v>0</v>
      </c>
      <c r="CA258" s="1612">
        <v>2961445.398</v>
      </c>
      <c r="CB258" s="523">
        <v>2961445.398</v>
      </c>
      <c r="CC258" s="523">
        <v>0</v>
      </c>
      <c r="CD258" s="3011">
        <v>0</v>
      </c>
      <c r="CE258" s="5"/>
      <c r="CF258" s="1287" t="s">
        <v>804</v>
      </c>
      <c r="CG258" s="473"/>
      <c r="CH258" s="473"/>
      <c r="CI258" s="1288"/>
      <c r="CJ258" s="1612">
        <v>0</v>
      </c>
      <c r="CK258" s="1612">
        <v>0</v>
      </c>
      <c r="CL258" s="2918">
        <v>0</v>
      </c>
      <c r="CM258" s="1288">
        <v>0</v>
      </c>
      <c r="CN258" s="1612">
        <v>0</v>
      </c>
      <c r="CO258" s="1612">
        <v>0</v>
      </c>
      <c r="CP258" s="1612">
        <v>0</v>
      </c>
      <c r="CQ258" s="1612">
        <v>0</v>
      </c>
      <c r="CR258" s="1612">
        <v>0</v>
      </c>
      <c r="CS258" s="1612">
        <v>2961445.398</v>
      </c>
      <c r="CT258" s="1192">
        <v>2961445.398</v>
      </c>
      <c r="CU258" s="3011">
        <v>0</v>
      </c>
      <c r="CV258" s="5"/>
      <c r="CW258" s="5"/>
      <c r="CX258" s="3105"/>
      <c r="CY258" s="2981"/>
      <c r="CZ258" s="2981"/>
      <c r="DA258" s="2981"/>
      <c r="DB258" s="2975">
        <v>0</v>
      </c>
      <c r="DC258" s="2981">
        <v>0</v>
      </c>
      <c r="DD258" s="2981">
        <v>0</v>
      </c>
      <c r="DE258" s="2975">
        <v>0</v>
      </c>
      <c r="DF258" s="1629">
        <v>0</v>
      </c>
      <c r="DG258" s="2981">
        <v>0</v>
      </c>
      <c r="DH258" s="1629">
        <v>0</v>
      </c>
      <c r="DI258" s="3106">
        <v>0</v>
      </c>
      <c r="DJ258" s="2975">
        <v>0</v>
      </c>
      <c r="DK258" s="2981">
        <v>0</v>
      </c>
      <c r="DL258" s="2981">
        <v>0</v>
      </c>
      <c r="DM258" s="1629">
        <v>0</v>
      </c>
      <c r="DN258" s="2981">
        <v>0</v>
      </c>
      <c r="DO258" s="2981">
        <v>0</v>
      </c>
      <c r="DP258" s="2981">
        <v>0</v>
      </c>
      <c r="DQ258" s="2975">
        <v>0</v>
      </c>
      <c r="DR258" s="2981">
        <v>0</v>
      </c>
      <c r="DS258" s="2981">
        <v>0</v>
      </c>
      <c r="DT258" s="2981">
        <v>0</v>
      </c>
      <c r="DU258" s="1629">
        <v>0</v>
      </c>
      <c r="DV258" s="2981">
        <v>0</v>
      </c>
      <c r="DW258" s="1631">
        <v>0</v>
      </c>
      <c r="DX258" s="1631">
        <v>0</v>
      </c>
      <c r="DY258" s="1631">
        <v>2682445.398</v>
      </c>
      <c r="DZ258" s="3107">
        <v>2682445.398</v>
      </c>
      <c r="EA258" s="3011">
        <v>0</v>
      </c>
      <c r="EB258" s="247"/>
      <c r="EC258" s="247"/>
      <c r="ED258" s="247"/>
      <c r="EE258" s="247"/>
      <c r="EF258" s="247"/>
      <c r="EG258" s="247"/>
      <c r="EH258" s="247"/>
      <c r="EI258" s="247"/>
      <c r="EJ258" s="247"/>
      <c r="EK258" s="247"/>
      <c r="EL258" s="247"/>
      <c r="EM258" s="247"/>
      <c r="EN258" s="247"/>
      <c r="EO258" s="247"/>
      <c r="EP258" s="247"/>
      <c r="EQ258" s="247"/>
      <c r="ER258" s="247"/>
      <c r="ES258" s="247"/>
      <c r="ET258" s="247"/>
      <c r="EU258" s="247"/>
      <c r="EV258" s="247"/>
      <c r="EW258" s="247"/>
      <c r="EX258" s="247"/>
      <c r="EY258" s="247"/>
      <c r="EZ258" s="247"/>
      <c r="FA258" s="247"/>
      <c r="FB258" s="247"/>
      <c r="FC258" s="247"/>
      <c r="FD258" s="247"/>
      <c r="FE258" s="247"/>
      <c r="FF258" s="247"/>
      <c r="FG258" s="247"/>
      <c r="FH258" s="247"/>
      <c r="FI258" s="247"/>
      <c r="FJ258" s="247"/>
      <c r="FK258" s="247"/>
    </row>
    <row r="259" spans="1:167" ht="15.6" customHeight="1">
      <c r="A259" s="1799" t="s">
        <v>5746</v>
      </c>
      <c r="B259" s="171"/>
      <c r="C259" s="171"/>
      <c r="E259" s="1287"/>
      <c r="F259" s="473"/>
      <c r="G259" s="473"/>
      <c r="H259" s="1288"/>
      <c r="I259" s="2918"/>
      <c r="J259" s="473"/>
      <c r="K259" s="473"/>
      <c r="L259" s="473"/>
      <c r="M259" s="473"/>
      <c r="N259" s="1288"/>
      <c r="O259" s="1612"/>
      <c r="P259" s="2990"/>
      <c r="S259" s="1287"/>
      <c r="T259" s="473"/>
      <c r="U259" s="473"/>
      <c r="V259" s="473"/>
      <c r="W259" s="2945"/>
      <c r="X259" s="477"/>
      <c r="Y259" s="3035"/>
      <c r="Z259" s="3036"/>
      <c r="AA259" s="3036"/>
      <c r="AB259" s="3035"/>
      <c r="AC259" s="3037"/>
      <c r="AD259" s="3036"/>
      <c r="AE259" s="3037"/>
      <c r="AF259" s="3037"/>
      <c r="AG259" s="3036"/>
      <c r="AH259" s="3036"/>
      <c r="AI259" s="3036"/>
      <c r="AJ259" s="3036"/>
      <c r="AK259" s="3035"/>
      <c r="AL259" s="3036"/>
      <c r="AM259" s="3037"/>
      <c r="AN259" s="3036"/>
      <c r="AO259" s="3036"/>
      <c r="AP259" s="3036"/>
      <c r="AQ259" s="3036"/>
      <c r="AR259" s="3036"/>
      <c r="AS259" s="3035"/>
      <c r="AT259" s="2795"/>
      <c r="AU259" s="3037"/>
      <c r="AV259" s="3037"/>
      <c r="AW259" s="3010">
        <v>0</v>
      </c>
      <c r="AX259" s="3011">
        <v>0</v>
      </c>
      <c r="AY259" s="5"/>
      <c r="AZ259" s="2918"/>
      <c r="BA259" s="473"/>
      <c r="BB259" s="473"/>
      <c r="BC259" s="473"/>
      <c r="BD259" s="2918"/>
      <c r="BE259" s="473"/>
      <c r="BF259" s="473"/>
      <c r="BG259" s="2918"/>
      <c r="BH259" s="1288"/>
      <c r="BI259" s="473"/>
      <c r="BJ259" s="1288"/>
      <c r="BK259" s="473"/>
      <c r="BL259" s="2918"/>
      <c r="BM259" s="473"/>
      <c r="BN259" s="473"/>
      <c r="BO259" s="1288"/>
      <c r="BP259" s="473"/>
      <c r="BQ259" s="473"/>
      <c r="BR259" s="473"/>
      <c r="BS259" s="2918"/>
      <c r="BT259" s="473"/>
      <c r="BU259" s="473"/>
      <c r="BV259" s="473"/>
      <c r="BW259" s="1288"/>
      <c r="BX259" s="473"/>
      <c r="BY259" s="1612"/>
      <c r="BZ259" s="473"/>
      <c r="CA259" s="1612"/>
      <c r="CB259" s="523"/>
      <c r="CC259" s="523">
        <v>0</v>
      </c>
      <c r="CD259" s="3011">
        <v>0</v>
      </c>
      <c r="CE259" s="5"/>
      <c r="CF259" s="2918"/>
      <c r="CG259" s="473"/>
      <c r="CH259" s="473"/>
      <c r="CI259" s="1288"/>
      <c r="CJ259" s="1612"/>
      <c r="CK259" s="1612"/>
      <c r="CL259" s="2918"/>
      <c r="CM259" s="1288"/>
      <c r="CN259" s="1612"/>
      <c r="CO259" s="1612"/>
      <c r="CP259" s="1612"/>
      <c r="CQ259" s="1612"/>
      <c r="CR259" s="1612"/>
      <c r="CS259" s="1612"/>
      <c r="CT259" s="1192"/>
      <c r="CU259" s="3011">
        <v>0</v>
      </c>
      <c r="CV259" s="5"/>
      <c r="CW259" s="5"/>
      <c r="CX259" s="2889"/>
      <c r="CY259" s="486"/>
      <c r="CZ259" s="486"/>
      <c r="DA259" s="486"/>
      <c r="DB259" s="486"/>
      <c r="DC259" s="486"/>
      <c r="DD259" s="486"/>
      <c r="DE259" s="486"/>
      <c r="DF259" s="486"/>
      <c r="DG259" s="486"/>
      <c r="DH259" s="486"/>
      <c r="DI259" s="486"/>
      <c r="DJ259" s="486"/>
      <c r="DK259" s="486"/>
      <c r="DL259" s="486"/>
      <c r="DM259" s="486"/>
      <c r="DN259" s="486"/>
      <c r="DO259" s="486"/>
      <c r="DP259" s="486"/>
      <c r="DQ259" s="486"/>
      <c r="DR259" s="486"/>
      <c r="DS259" s="486"/>
      <c r="DT259" s="486"/>
      <c r="DU259" s="486"/>
      <c r="DV259" s="486"/>
      <c r="DW259" s="486"/>
      <c r="DX259" s="486"/>
      <c r="DY259" s="486"/>
      <c r="DZ259" s="512"/>
      <c r="EA259" s="5"/>
      <c r="EB259" s="247"/>
      <c r="EC259" s="247"/>
      <c r="ED259" s="247"/>
      <c r="EE259" s="247"/>
      <c r="EF259" s="247"/>
      <c r="EG259" s="247"/>
      <c r="EH259" s="247"/>
      <c r="EI259" s="247"/>
      <c r="EJ259" s="247"/>
      <c r="EK259" s="247"/>
      <c r="EL259" s="247"/>
      <c r="EM259" s="247"/>
      <c r="EN259" s="247"/>
      <c r="EO259" s="247"/>
      <c r="EP259" s="247"/>
      <c r="EQ259" s="247"/>
      <c r="ER259" s="247"/>
      <c r="ES259" s="247"/>
      <c r="ET259" s="247"/>
      <c r="EU259" s="247"/>
      <c r="EV259" s="247"/>
      <c r="EW259" s="247"/>
      <c r="EX259" s="247"/>
      <c r="EY259" s="247"/>
      <c r="EZ259" s="247"/>
      <c r="FA259" s="247"/>
      <c r="FB259" s="247"/>
      <c r="FC259" s="247"/>
      <c r="FD259" s="247"/>
      <c r="FE259" s="247"/>
      <c r="FF259" s="247"/>
      <c r="FG259" s="247"/>
      <c r="FH259" s="247"/>
      <c r="FI259" s="247"/>
      <c r="FJ259" s="247"/>
      <c r="FK259" s="247"/>
    </row>
    <row r="260" spans="1:167" ht="15.6" customHeight="1">
      <c r="A260" s="1799" t="s">
        <v>5746</v>
      </c>
      <c r="B260" s="171"/>
      <c r="C260" s="171"/>
      <c r="E260" s="1287"/>
      <c r="F260" s="473"/>
      <c r="G260" s="473"/>
      <c r="H260" s="1288"/>
      <c r="I260" s="2918"/>
      <c r="J260" s="473"/>
      <c r="K260" s="473"/>
      <c r="L260" s="473"/>
      <c r="M260" s="473"/>
      <c r="N260" s="1288"/>
      <c r="O260" s="1612"/>
      <c r="P260" s="2990"/>
      <c r="S260" s="1287"/>
      <c r="T260" s="473"/>
      <c r="U260" s="473"/>
      <c r="V260" s="473"/>
      <c r="W260" s="2945"/>
      <c r="X260" s="477"/>
      <c r="Y260" s="3108"/>
      <c r="Z260" s="2994"/>
      <c r="AA260" s="2994"/>
      <c r="AB260" s="3108"/>
      <c r="AC260" s="3109"/>
      <c r="AD260" s="2994"/>
      <c r="AE260" s="3109"/>
      <c r="AF260" s="3109"/>
      <c r="AG260" s="2994"/>
      <c r="AH260" s="2994"/>
      <c r="AI260" s="2994"/>
      <c r="AJ260" s="2994"/>
      <c r="AK260" s="3108"/>
      <c r="AL260" s="2994"/>
      <c r="AM260" s="3109"/>
      <c r="AN260" s="2994"/>
      <c r="AO260" s="2994"/>
      <c r="AP260" s="2994"/>
      <c r="AQ260" s="2994"/>
      <c r="AR260" s="2994"/>
      <c r="AS260" s="3108"/>
      <c r="AT260" s="3110"/>
      <c r="AU260" s="3109"/>
      <c r="AV260" s="3109"/>
      <c r="AW260" s="3010">
        <v>0</v>
      </c>
      <c r="AX260" s="3011">
        <v>0</v>
      </c>
      <c r="AY260" s="5"/>
      <c r="AZ260" s="2918"/>
      <c r="BA260" s="473"/>
      <c r="BB260" s="473"/>
      <c r="BC260" s="473"/>
      <c r="BD260" s="2918"/>
      <c r="BE260" s="473"/>
      <c r="BF260" s="473"/>
      <c r="BG260" s="2918"/>
      <c r="BH260" s="1288"/>
      <c r="BI260" s="473"/>
      <c r="BJ260" s="1288"/>
      <c r="BK260" s="473"/>
      <c r="BL260" s="2918"/>
      <c r="BM260" s="473"/>
      <c r="BN260" s="473"/>
      <c r="BO260" s="1288"/>
      <c r="BP260" s="473"/>
      <c r="BQ260" s="473"/>
      <c r="BR260" s="473"/>
      <c r="BS260" s="2918"/>
      <c r="BT260" s="473"/>
      <c r="BU260" s="473"/>
      <c r="BV260" s="473"/>
      <c r="BW260" s="1288"/>
      <c r="BX260" s="473"/>
      <c r="BY260" s="1612"/>
      <c r="BZ260" s="473"/>
      <c r="CA260" s="1612"/>
      <c r="CB260" s="523"/>
      <c r="CC260" s="523">
        <v>0</v>
      </c>
      <c r="CD260" s="3011">
        <v>0</v>
      </c>
      <c r="CE260" s="5"/>
      <c r="CF260" s="2918"/>
      <c r="CG260" s="473"/>
      <c r="CH260" s="473"/>
      <c r="CI260" s="1288"/>
      <c r="CJ260" s="1612"/>
      <c r="CK260" s="1612"/>
      <c r="CL260" s="2918"/>
      <c r="CM260" s="1288"/>
      <c r="CN260" s="1612"/>
      <c r="CO260" s="1612"/>
      <c r="CP260" s="1612"/>
      <c r="CQ260" s="1612"/>
      <c r="CR260" s="1612"/>
      <c r="CS260" s="1612"/>
      <c r="CT260" s="1192"/>
      <c r="CU260" s="3011">
        <v>0</v>
      </c>
      <c r="CV260" s="5"/>
      <c r="CW260" s="5"/>
      <c r="CX260" s="2918"/>
      <c r="CY260" s="473"/>
      <c r="CZ260" s="473"/>
      <c r="DA260" s="473"/>
      <c r="DB260" s="473"/>
      <c r="DC260" s="473"/>
      <c r="DD260" s="473"/>
      <c r="DE260" s="473"/>
      <c r="DF260" s="473"/>
      <c r="DG260" s="473"/>
      <c r="DH260" s="473"/>
      <c r="DI260" s="473"/>
      <c r="DJ260" s="473"/>
      <c r="DK260" s="473"/>
      <c r="DL260" s="473"/>
      <c r="DM260" s="473"/>
      <c r="DN260" s="473"/>
      <c r="DO260" s="473"/>
      <c r="DP260" s="473"/>
      <c r="DQ260" s="473"/>
      <c r="DR260" s="473"/>
      <c r="DS260" s="473"/>
      <c r="DT260" s="473"/>
      <c r="DU260" s="473"/>
      <c r="DV260" s="473"/>
      <c r="DW260" s="473"/>
      <c r="DX260" s="473"/>
      <c r="DY260" s="473"/>
      <c r="DZ260" s="523"/>
      <c r="EA260" s="5"/>
      <c r="EB260" s="247"/>
      <c r="EC260" s="247"/>
      <c r="ED260" s="247"/>
      <c r="EE260" s="247"/>
      <c r="EF260" s="247"/>
      <c r="EG260" s="247"/>
      <c r="EH260" s="247"/>
      <c r="EI260" s="247"/>
      <c r="EJ260" s="247"/>
      <c r="EK260" s="247"/>
      <c r="EL260" s="247"/>
      <c r="EM260" s="247"/>
      <c r="EN260" s="247"/>
      <c r="EO260" s="247"/>
      <c r="EP260" s="247"/>
      <c r="EQ260" s="247"/>
      <c r="ER260" s="247"/>
      <c r="ES260" s="247"/>
      <c r="ET260" s="247"/>
      <c r="EU260" s="247"/>
      <c r="EV260" s="247"/>
      <c r="EW260" s="247"/>
      <c r="EX260" s="247"/>
      <c r="EY260" s="247"/>
      <c r="EZ260" s="247"/>
      <c r="FA260" s="247"/>
      <c r="FB260" s="247"/>
      <c r="FC260" s="247"/>
      <c r="FD260" s="247"/>
      <c r="FE260" s="247"/>
      <c r="FF260" s="247"/>
      <c r="FG260" s="247"/>
      <c r="FH260" s="247"/>
      <c r="FI260" s="247"/>
      <c r="FJ260" s="247"/>
      <c r="FK260" s="247"/>
    </row>
    <row r="261" spans="1:167" ht="15.6" customHeight="1">
      <c r="A261" s="1799" t="s">
        <v>1403</v>
      </c>
      <c r="B261" s="171"/>
      <c r="C261" s="171"/>
      <c r="E261" s="1287"/>
      <c r="F261" s="473"/>
      <c r="G261" s="473"/>
      <c r="H261" s="3111" t="s">
        <v>5769</v>
      </c>
      <c r="I261" s="3112">
        <v>292963869.97997046</v>
      </c>
      <c r="J261" s="3112">
        <v>40629932</v>
      </c>
      <c r="K261" s="3112">
        <v>14621617</v>
      </c>
      <c r="L261" s="3112">
        <v>19376000</v>
      </c>
      <c r="M261" s="3112">
        <v>46358917.560000002</v>
      </c>
      <c r="N261" s="3112">
        <v>-18744258.265199997</v>
      </c>
      <c r="O261" s="3113">
        <v>395206078.27477044</v>
      </c>
      <c r="P261" s="2990"/>
      <c r="S261" s="1287"/>
      <c r="T261" s="473"/>
      <c r="U261" s="473"/>
      <c r="V261" s="666"/>
      <c r="W261" s="2945"/>
      <c r="X261" s="477"/>
      <c r="Y261" s="3108"/>
      <c r="Z261" s="2994"/>
      <c r="AA261" s="2994"/>
      <c r="AB261" s="3108"/>
      <c r="AC261" s="3109"/>
      <c r="AD261" s="2994"/>
      <c r="AE261" s="3109"/>
      <c r="AF261" s="3109"/>
      <c r="AG261" s="2994"/>
      <c r="AH261" s="2994"/>
      <c r="AI261" s="2994"/>
      <c r="AJ261" s="2994"/>
      <c r="AK261" s="3108"/>
      <c r="AL261" s="2994"/>
      <c r="AM261" s="3109"/>
      <c r="AN261" s="2994"/>
      <c r="AO261" s="2994"/>
      <c r="AP261" s="2994"/>
      <c r="AQ261" s="2994"/>
      <c r="AR261" s="2994"/>
      <c r="AS261" s="3108"/>
      <c r="AT261" s="3110"/>
      <c r="AU261" s="3109"/>
      <c r="AV261" s="3109"/>
      <c r="AW261" s="3010">
        <v>0</v>
      </c>
      <c r="AX261" s="3011">
        <v>0</v>
      </c>
      <c r="AY261" s="5"/>
      <c r="AZ261" s="2918"/>
      <c r="BA261" s="473"/>
      <c r="BB261" s="473"/>
      <c r="BC261" s="666" t="s">
        <v>5769</v>
      </c>
      <c r="BD261" s="1296">
        <v>7000711.0129904179</v>
      </c>
      <c r="BE261" s="3114">
        <v>9974878.1583334021</v>
      </c>
      <c r="BF261" s="3114">
        <v>8378269.0413344735</v>
      </c>
      <c r="BG261" s="1296">
        <v>4448303.4015191784</v>
      </c>
      <c r="BH261" s="3115">
        <v>38067043.434717871</v>
      </c>
      <c r="BI261" s="3114">
        <v>0</v>
      </c>
      <c r="BJ261" s="3115">
        <v>9066892.9228943456</v>
      </c>
      <c r="BK261" s="3114">
        <v>7639858.3298437819</v>
      </c>
      <c r="BL261" s="1296">
        <v>9279735.0024136901</v>
      </c>
      <c r="BM261" s="3114">
        <v>8071483.2580692172</v>
      </c>
      <c r="BN261" s="3114">
        <v>2230377.2789367046</v>
      </c>
      <c r="BO261" s="3115">
        <v>0</v>
      </c>
      <c r="BP261" s="3114">
        <v>0</v>
      </c>
      <c r="BQ261" s="3114">
        <v>0</v>
      </c>
      <c r="BR261" s="3114">
        <v>0</v>
      </c>
      <c r="BS261" s="1296">
        <v>27088835.992458079</v>
      </c>
      <c r="BT261" s="3114">
        <v>23817132.611859895</v>
      </c>
      <c r="BU261" s="3114">
        <v>25786627.241582021</v>
      </c>
      <c r="BV261" s="3114">
        <v>18251305.360281765</v>
      </c>
      <c r="BW261" s="3115">
        <v>25837092.602039382</v>
      </c>
      <c r="BX261" s="3114">
        <v>73293312.356366649</v>
      </c>
      <c r="BY261" s="3116">
        <v>9691498.1999630257</v>
      </c>
      <c r="BZ261" s="3114">
        <v>6869052.4034613948</v>
      </c>
      <c r="CA261" s="3116">
        <v>80413669.665705234</v>
      </c>
      <c r="CB261" s="514">
        <v>395206078.2747705</v>
      </c>
      <c r="CC261" s="514">
        <v>314792408.60906535</v>
      </c>
      <c r="CD261" s="3011">
        <v>0</v>
      </c>
      <c r="CE261" s="5"/>
      <c r="CF261" s="2918"/>
      <c r="CG261" s="473"/>
      <c r="CH261" s="473"/>
      <c r="CI261" s="3111" t="s">
        <v>5769</v>
      </c>
      <c r="CJ261" s="3116">
        <v>25353858.212658294</v>
      </c>
      <c r="CK261" s="1296">
        <v>59222098.088975176</v>
      </c>
      <c r="CL261" s="1296">
        <v>19581595.53941961</v>
      </c>
      <c r="CM261" s="3115">
        <v>0</v>
      </c>
      <c r="CN261" s="3115">
        <v>0</v>
      </c>
      <c r="CO261" s="3116">
        <v>120780993.80822115</v>
      </c>
      <c r="CP261" s="3116">
        <v>73293312.356366649</v>
      </c>
      <c r="CQ261" s="3116">
        <v>9691498.1999630257</v>
      </c>
      <c r="CR261" s="3116">
        <v>6869052.4034613948</v>
      </c>
      <c r="CS261" s="3116">
        <v>80413669.665705219</v>
      </c>
      <c r="CT261" s="3116">
        <v>395206078.2747705</v>
      </c>
      <c r="CU261" s="3011">
        <v>0</v>
      </c>
      <c r="CV261" s="5"/>
      <c r="CW261" s="5"/>
      <c r="CX261" s="3117" t="s">
        <v>5770</v>
      </c>
      <c r="CY261" s="2981"/>
      <c r="CZ261" s="2981"/>
      <c r="DA261" s="2981"/>
      <c r="DB261" s="1629">
        <v>5970244.259498667</v>
      </c>
      <c r="DC261" s="1629">
        <v>8484124.0090525486</v>
      </c>
      <c r="DD261" s="1629">
        <v>7253754.9782188088</v>
      </c>
      <c r="DE261" s="1629">
        <v>3712136.7786225956</v>
      </c>
      <c r="DF261" s="1629">
        <v>30155564.023884155</v>
      </c>
      <c r="DG261" s="1629">
        <v>0</v>
      </c>
      <c r="DH261" s="1629">
        <v>6037920.3816674249</v>
      </c>
      <c r="DI261" s="1629">
        <v>5752472.7836653823</v>
      </c>
      <c r="DJ261" s="1629">
        <v>7300268.0612307899</v>
      </c>
      <c r="DK261" s="1629">
        <v>6362992.5895709861</v>
      </c>
      <c r="DL261" s="1629">
        <v>1744816.0355213573</v>
      </c>
      <c r="DM261" s="1629">
        <v>0</v>
      </c>
      <c r="DN261" s="1629">
        <v>0</v>
      </c>
      <c r="DO261" s="1629">
        <v>0</v>
      </c>
      <c r="DP261" s="1629">
        <v>0</v>
      </c>
      <c r="DQ261" s="1629">
        <v>16282840.723253844</v>
      </c>
      <c r="DR261" s="1629">
        <v>17258255.209317207</v>
      </c>
      <c r="DS261" s="1629">
        <v>16918325.110932935</v>
      </c>
      <c r="DT261" s="1629">
        <v>13915484.004014542</v>
      </c>
      <c r="DU261" s="1629">
        <v>17026961.152015168</v>
      </c>
      <c r="DV261" s="1629">
        <v>55602974.858513914</v>
      </c>
      <c r="DW261" s="1629">
        <v>6843386.3358205389</v>
      </c>
      <c r="DX261" s="1629">
        <v>5442933.9536889661</v>
      </c>
      <c r="DY261" s="1629">
        <v>60898414.731480703</v>
      </c>
      <c r="DZ261" s="1629">
        <v>292963869.97997046</v>
      </c>
      <c r="EA261" s="5"/>
      <c r="EB261" s="247"/>
      <c r="EC261" s="247"/>
      <c r="ED261" s="247"/>
      <c r="EE261" s="247"/>
      <c r="EF261" s="247"/>
      <c r="EG261" s="247"/>
      <c r="EH261" s="247"/>
      <c r="EI261" s="247"/>
      <c r="EJ261" s="247"/>
      <c r="EK261" s="247"/>
      <c r="EL261" s="247"/>
      <c r="EM261" s="247"/>
      <c r="EN261" s="247"/>
      <c r="EO261" s="247"/>
      <c r="EP261" s="247"/>
      <c r="EQ261" s="247"/>
      <c r="ER261" s="247"/>
      <c r="ES261" s="247"/>
      <c r="ET261" s="247"/>
      <c r="EU261" s="247"/>
      <c r="EV261" s="247"/>
      <c r="EW261" s="247"/>
      <c r="EX261" s="247"/>
      <c r="EY261" s="247"/>
      <c r="EZ261" s="247"/>
      <c r="FA261" s="247"/>
      <c r="FB261" s="247"/>
      <c r="FC261" s="247"/>
      <c r="FD261" s="247"/>
      <c r="FE261" s="247"/>
      <c r="FF261" s="247"/>
      <c r="FG261" s="247"/>
      <c r="FH261" s="247"/>
      <c r="FI261" s="247"/>
      <c r="FJ261" s="247"/>
      <c r="FK261" s="247"/>
    </row>
    <row r="262" spans="1:167" ht="15.6" customHeight="1">
      <c r="A262" s="1799" t="s">
        <v>5746</v>
      </c>
      <c r="B262" s="171"/>
      <c r="C262" s="171"/>
      <c r="E262" s="1287"/>
      <c r="F262" s="473"/>
      <c r="G262" s="473"/>
      <c r="H262" s="1288"/>
      <c r="I262" s="2918"/>
      <c r="J262" s="473"/>
      <c r="K262" s="473"/>
      <c r="L262" s="473"/>
      <c r="M262" s="3118"/>
      <c r="N262" s="3119"/>
      <c r="O262" s="3120"/>
      <c r="P262" s="2990"/>
      <c r="S262" s="1287"/>
      <c r="T262" s="473"/>
      <c r="U262" s="473"/>
      <c r="V262" s="473"/>
      <c r="W262" s="2945"/>
      <c r="X262" s="477"/>
      <c r="Y262" s="3108"/>
      <c r="Z262" s="2994"/>
      <c r="AA262" s="2994"/>
      <c r="AB262" s="3108"/>
      <c r="AC262" s="3109"/>
      <c r="AD262" s="2994"/>
      <c r="AE262" s="3109"/>
      <c r="AF262" s="3109"/>
      <c r="AG262" s="2994"/>
      <c r="AH262" s="2994"/>
      <c r="AI262" s="2994"/>
      <c r="AJ262" s="2994"/>
      <c r="AK262" s="3108"/>
      <c r="AL262" s="2994"/>
      <c r="AM262" s="3109"/>
      <c r="AN262" s="2994"/>
      <c r="AO262" s="2994"/>
      <c r="AP262" s="2994"/>
      <c r="AQ262" s="2994"/>
      <c r="AR262" s="2994"/>
      <c r="AS262" s="3108"/>
      <c r="AT262" s="3110"/>
      <c r="AU262" s="3109"/>
      <c r="AV262" s="3109"/>
      <c r="AW262" s="3010">
        <v>0</v>
      </c>
      <c r="AX262" s="3011">
        <v>0</v>
      </c>
      <c r="AY262" s="5"/>
      <c r="AZ262" s="2918"/>
      <c r="BA262" s="473"/>
      <c r="BB262" s="473"/>
      <c r="BC262" s="473"/>
      <c r="BD262" s="2918"/>
      <c r="BE262" s="473"/>
      <c r="BF262" s="473"/>
      <c r="BG262" s="2918"/>
      <c r="BH262" s="1288"/>
      <c r="BI262" s="473"/>
      <c r="BJ262" s="1288"/>
      <c r="BK262" s="473"/>
      <c r="BL262" s="2918"/>
      <c r="BM262" s="473"/>
      <c r="BN262" s="473"/>
      <c r="BO262" s="1288"/>
      <c r="BP262" s="473"/>
      <c r="BQ262" s="473"/>
      <c r="BR262" s="473"/>
      <c r="BS262" s="2918"/>
      <c r="BT262" s="473"/>
      <c r="BU262" s="473"/>
      <c r="BV262" s="473"/>
      <c r="BW262" s="1288"/>
      <c r="BX262" s="473"/>
      <c r="BY262" s="1612"/>
      <c r="BZ262" s="473"/>
      <c r="CA262" s="1612"/>
      <c r="CB262" s="523"/>
      <c r="CC262" s="523">
        <v>0</v>
      </c>
      <c r="CD262" s="3011">
        <v>0</v>
      </c>
      <c r="CE262" s="5"/>
      <c r="CF262" s="2918"/>
      <c r="CG262" s="473"/>
      <c r="CH262" s="473"/>
      <c r="CI262" s="1288"/>
      <c r="CJ262" s="1612"/>
      <c r="CK262" s="1612"/>
      <c r="CL262" s="2918"/>
      <c r="CM262" s="1288"/>
      <c r="CN262" s="1612"/>
      <c r="CO262" s="1612"/>
      <c r="CP262" s="1612"/>
      <c r="CQ262" s="1612"/>
      <c r="CR262" s="1612"/>
      <c r="CS262" s="1612"/>
      <c r="CT262" s="1192"/>
      <c r="CU262" s="3011">
        <v>0</v>
      </c>
      <c r="CV262" s="5"/>
      <c r="CW262" s="5"/>
      <c r="CX262" s="247"/>
      <c r="CY262" s="247"/>
      <c r="CZ262" s="247"/>
      <c r="DA262" s="247"/>
      <c r="DB262" s="473"/>
      <c r="DC262" s="473"/>
      <c r="DD262" s="473"/>
      <c r="DE262" s="473"/>
      <c r="DF262" s="473"/>
      <c r="DG262" s="473"/>
      <c r="DH262" s="473"/>
      <c r="DI262" s="473"/>
      <c r="DJ262" s="473"/>
      <c r="DK262" s="473"/>
      <c r="DL262" s="473"/>
      <c r="DM262" s="473"/>
      <c r="DN262" s="473"/>
      <c r="DO262" s="473"/>
      <c r="DP262" s="473"/>
      <c r="DQ262" s="473"/>
      <c r="DR262" s="473"/>
      <c r="DS262" s="473"/>
      <c r="DT262" s="473"/>
      <c r="DU262" s="473"/>
      <c r="DV262" s="473"/>
      <c r="DW262" s="473"/>
      <c r="DX262" s="473"/>
      <c r="DY262" s="473"/>
      <c r="DZ262" s="477"/>
      <c r="EA262" s="5"/>
      <c r="EB262" s="247"/>
      <c r="EC262" s="247"/>
      <c r="ED262" s="247"/>
      <c r="EE262" s="247"/>
      <c r="EF262" s="247"/>
      <c r="EG262" s="247"/>
      <c r="EH262" s="247"/>
      <c r="EI262" s="247"/>
      <c r="EJ262" s="247"/>
      <c r="EK262" s="247"/>
      <c r="EL262" s="247"/>
      <c r="EM262" s="247"/>
      <c r="EN262" s="247"/>
      <c r="EO262" s="247"/>
      <c r="EP262" s="247"/>
      <c r="EQ262" s="247"/>
      <c r="ER262" s="247"/>
      <c r="ES262" s="247"/>
      <c r="ET262" s="247"/>
      <c r="EU262" s="247"/>
      <c r="EV262" s="247"/>
      <c r="EW262" s="247"/>
      <c r="EX262" s="247"/>
      <c r="EY262" s="247"/>
      <c r="EZ262" s="247"/>
      <c r="FA262" s="247"/>
      <c r="FB262" s="247"/>
      <c r="FC262" s="247"/>
      <c r="FD262" s="247"/>
      <c r="FE262" s="247"/>
      <c r="FF262" s="247"/>
      <c r="FG262" s="247"/>
      <c r="FH262" s="247"/>
      <c r="FI262" s="247"/>
      <c r="FJ262" s="247"/>
      <c r="FK262" s="247"/>
    </row>
    <row r="263" spans="1:167" ht="15.6" customHeight="1">
      <c r="A263" s="1799" t="s">
        <v>1403</v>
      </c>
      <c r="B263" s="171"/>
      <c r="C263" s="171"/>
      <c r="E263" s="2918"/>
      <c r="F263" s="473"/>
      <c r="G263" s="473"/>
      <c r="H263" s="1288"/>
      <c r="I263" s="2918"/>
      <c r="J263" s="473"/>
      <c r="K263" s="473"/>
      <c r="L263" s="473"/>
      <c r="M263" s="3118"/>
      <c r="N263" s="3119"/>
      <c r="O263" s="3120"/>
      <c r="P263" s="2990"/>
      <c r="S263" s="2918"/>
      <c r="T263" s="473"/>
      <c r="U263" s="473"/>
      <c r="V263" s="473"/>
      <c r="W263" s="2945"/>
      <c r="X263" s="477"/>
      <c r="Y263" s="3108"/>
      <c r="Z263" s="2994"/>
      <c r="AA263" s="2994"/>
      <c r="AB263" s="3108"/>
      <c r="AC263" s="3109"/>
      <c r="AD263" s="2994"/>
      <c r="AE263" s="3109"/>
      <c r="AF263" s="3109"/>
      <c r="AG263" s="2994"/>
      <c r="AH263" s="2994"/>
      <c r="AI263" s="2994"/>
      <c r="AJ263" s="2994"/>
      <c r="AK263" s="3108"/>
      <c r="AL263" s="2994"/>
      <c r="AM263" s="3109"/>
      <c r="AN263" s="2994"/>
      <c r="AO263" s="2994"/>
      <c r="AP263" s="2994"/>
      <c r="AQ263" s="2994"/>
      <c r="AR263" s="2994"/>
      <c r="AS263" s="3108"/>
      <c r="AT263" s="3110"/>
      <c r="AU263" s="3109"/>
      <c r="AV263" s="3109"/>
      <c r="AW263" s="3010">
        <v>0</v>
      </c>
      <c r="AX263" s="3011">
        <v>0</v>
      </c>
      <c r="AY263" s="5"/>
      <c r="AZ263" s="2918"/>
      <c r="BA263" s="473"/>
      <c r="BB263" s="473"/>
      <c r="BC263" s="473"/>
      <c r="BD263" s="2918"/>
      <c r="BE263" s="473"/>
      <c r="BF263" s="473"/>
      <c r="BG263" s="2918"/>
      <c r="BH263" s="1288"/>
      <c r="BI263" s="473"/>
      <c r="BJ263" s="1288"/>
      <c r="BK263" s="473"/>
      <c r="BL263" s="2918"/>
      <c r="BM263" s="473"/>
      <c r="BN263" s="473"/>
      <c r="BO263" s="1288"/>
      <c r="BP263" s="473"/>
      <c r="BQ263" s="473"/>
      <c r="BR263" s="473"/>
      <c r="BS263" s="2918"/>
      <c r="BT263" s="473"/>
      <c r="BU263" s="473"/>
      <c r="BV263" s="473"/>
      <c r="BW263" s="1288"/>
      <c r="BX263" s="473"/>
      <c r="BY263" s="1612"/>
      <c r="BZ263" s="473"/>
      <c r="CA263" s="1612"/>
      <c r="CB263" s="523"/>
      <c r="CC263" s="523">
        <v>0</v>
      </c>
      <c r="CD263" s="3011">
        <v>0</v>
      </c>
      <c r="CE263" s="5"/>
      <c r="CF263" s="2918"/>
      <c r="CG263" s="473"/>
      <c r="CH263" s="473"/>
      <c r="CI263" s="1288"/>
      <c r="CJ263" s="1612"/>
      <c r="CK263" s="1612"/>
      <c r="CL263" s="2918"/>
      <c r="CM263" s="1288"/>
      <c r="CN263" s="1612"/>
      <c r="CO263" s="1612"/>
      <c r="CP263" s="1612"/>
      <c r="CQ263" s="1612"/>
      <c r="CR263" s="1612"/>
      <c r="CS263" s="1612"/>
      <c r="CT263" s="1192"/>
      <c r="CU263" s="3121">
        <v>0</v>
      </c>
      <c r="CV263" s="5"/>
      <c r="CW263" s="5"/>
      <c r="CX263" s="247"/>
      <c r="CY263" s="247" t="s">
        <v>5771</v>
      </c>
      <c r="CZ263" s="247"/>
      <c r="DA263" s="247"/>
      <c r="DB263" s="3122">
        <v>5194556.6008801321</v>
      </c>
      <c r="DC263" s="3122">
        <v>7381818.9773043357</v>
      </c>
      <c r="DD263" s="3122">
        <v>6311306.3997883564</v>
      </c>
      <c r="DE263" s="3122">
        <v>3229835.123761442</v>
      </c>
      <c r="DF263" s="3122">
        <v>26237583.81481776</v>
      </c>
      <c r="DG263" s="3122">
        <v>0</v>
      </c>
      <c r="DH263" s="3122">
        <v>1303271.1467702398</v>
      </c>
      <c r="DI263" s="3122">
        <v>5005079.218028767</v>
      </c>
      <c r="DJ263" s="3122">
        <v>6351776.2418727502</v>
      </c>
      <c r="DK263" s="3122">
        <v>5536276.8625287116</v>
      </c>
      <c r="DL263" s="3122">
        <v>1518119.7386051426</v>
      </c>
      <c r="DM263" s="3122">
        <v>0</v>
      </c>
      <c r="DN263" s="3122">
        <v>0</v>
      </c>
      <c r="DO263" s="3122">
        <v>0</v>
      </c>
      <c r="DP263" s="3122">
        <v>0</v>
      </c>
      <c r="DQ263" s="3122">
        <v>14167282.624238998</v>
      </c>
      <c r="DR263" s="3122">
        <v>15015965.78307512</v>
      </c>
      <c r="DS263" s="3122">
        <v>14720201.311866008</v>
      </c>
      <c r="DT263" s="3122">
        <v>12107506.183267202</v>
      </c>
      <c r="DU263" s="3122">
        <v>14814722.748472119</v>
      </c>
      <c r="DV263" s="3122">
        <v>48378724.140194453</v>
      </c>
      <c r="DW263" s="3122">
        <v>5954255.1557337027</v>
      </c>
      <c r="DX263" s="3122">
        <v>4735757.4109813394</v>
      </c>
      <c r="DY263" s="3122">
        <v>53010417.738183938</v>
      </c>
      <c r="DZ263" s="3122">
        <v>250974457.22037047</v>
      </c>
      <c r="EA263" s="5"/>
      <c r="EB263" s="247"/>
      <c r="EC263" s="247"/>
      <c r="ED263" s="247"/>
      <c r="EE263" s="247"/>
      <c r="EF263" s="247"/>
      <c r="EG263" s="247"/>
      <c r="EH263" s="247"/>
      <c r="EI263" s="247"/>
      <c r="EJ263" s="247"/>
      <c r="EK263" s="247"/>
      <c r="EL263" s="247"/>
      <c r="EM263" s="247"/>
      <c r="EN263" s="247"/>
      <c r="EO263" s="247"/>
      <c r="EP263" s="247"/>
      <c r="EQ263" s="247"/>
      <c r="ER263" s="247"/>
      <c r="ES263" s="247"/>
      <c r="ET263" s="247"/>
      <c r="EU263" s="247"/>
      <c r="EV263" s="247"/>
      <c r="EW263" s="247"/>
      <c r="EX263" s="247"/>
      <c r="EY263" s="247"/>
      <c r="EZ263" s="247"/>
      <c r="FA263" s="247"/>
      <c r="FB263" s="247"/>
      <c r="FC263" s="247"/>
      <c r="FD263" s="247"/>
      <c r="FE263" s="247"/>
      <c r="FF263" s="247"/>
      <c r="FG263" s="247"/>
      <c r="FH263" s="247"/>
      <c r="FI263" s="247"/>
      <c r="FJ263" s="247"/>
      <c r="FK263" s="247"/>
    </row>
    <row r="264" spans="1:167" ht="15.6" customHeight="1">
      <c r="A264" s="1799" t="s">
        <v>1403</v>
      </c>
      <c r="B264" s="171"/>
      <c r="C264" s="171"/>
      <c r="E264" s="2999" t="s">
        <v>5772</v>
      </c>
      <c r="F264" s="473"/>
      <c r="G264" s="473"/>
      <c r="H264" s="1288"/>
      <c r="I264" s="2918"/>
      <c r="J264" s="473"/>
      <c r="K264" s="473"/>
      <c r="L264" s="473"/>
      <c r="M264" s="473"/>
      <c r="N264" s="1288"/>
      <c r="O264" s="3120"/>
      <c r="P264" s="2990"/>
      <c r="S264" s="2999" t="s">
        <v>5772</v>
      </c>
      <c r="T264" s="473"/>
      <c r="U264" s="473"/>
      <c r="V264" s="473"/>
      <c r="W264" s="2945"/>
      <c r="X264" s="3123" t="s">
        <v>5773</v>
      </c>
      <c r="Y264" s="3108"/>
      <c r="Z264" s="2994"/>
      <c r="AA264" s="2994"/>
      <c r="AB264" s="3108"/>
      <c r="AC264" s="3109"/>
      <c r="AD264" s="2994"/>
      <c r="AE264" s="3109"/>
      <c r="AF264" s="3109"/>
      <c r="AG264" s="2994"/>
      <c r="AH264" s="2994"/>
      <c r="AI264" s="2994"/>
      <c r="AJ264" s="2994"/>
      <c r="AK264" s="3108"/>
      <c r="AL264" s="2994"/>
      <c r="AM264" s="3109"/>
      <c r="AN264" s="2994"/>
      <c r="AO264" s="2994"/>
      <c r="AP264" s="2994"/>
      <c r="AQ264" s="2994"/>
      <c r="AR264" s="2994"/>
      <c r="AS264" s="3108"/>
      <c r="AT264" s="3110"/>
      <c r="AU264" s="3109"/>
      <c r="AV264" s="3109"/>
      <c r="AW264" s="3010">
        <v>0</v>
      </c>
      <c r="AX264" s="3011">
        <v>0</v>
      </c>
      <c r="AY264" s="5"/>
      <c r="AZ264" s="2999" t="s">
        <v>5772</v>
      </c>
      <c r="BA264" s="473"/>
      <c r="BB264" s="473"/>
      <c r="BC264" s="473"/>
      <c r="BD264" s="2918"/>
      <c r="BE264" s="473"/>
      <c r="BF264" s="473"/>
      <c r="BG264" s="2918"/>
      <c r="BH264" s="1288"/>
      <c r="BI264" s="473"/>
      <c r="BJ264" s="1288"/>
      <c r="BK264" s="473"/>
      <c r="BL264" s="2918"/>
      <c r="BM264" s="473"/>
      <c r="BN264" s="473"/>
      <c r="BO264" s="1288"/>
      <c r="BP264" s="473"/>
      <c r="BQ264" s="473"/>
      <c r="BR264" s="473"/>
      <c r="BS264" s="2918"/>
      <c r="BT264" s="473"/>
      <c r="BU264" s="473"/>
      <c r="BV264" s="473"/>
      <c r="BW264" s="1288"/>
      <c r="BX264" s="473"/>
      <c r="BY264" s="1612"/>
      <c r="BZ264" s="473"/>
      <c r="CA264" s="1612"/>
      <c r="CB264" s="523"/>
      <c r="CC264" s="523">
        <v>0</v>
      </c>
      <c r="CD264" s="3011">
        <v>0</v>
      </c>
      <c r="CE264" s="5"/>
      <c r="CF264" s="2999" t="s">
        <v>5772</v>
      </c>
      <c r="CG264" s="473"/>
      <c r="CH264" s="473"/>
      <c r="CI264" s="1288"/>
      <c r="CJ264" s="1612"/>
      <c r="CK264" s="1612"/>
      <c r="CL264" s="2918"/>
      <c r="CM264" s="1288"/>
      <c r="CN264" s="1612"/>
      <c r="CO264" s="1612"/>
      <c r="CP264" s="1612"/>
      <c r="CQ264" s="1612"/>
      <c r="CR264" s="1612"/>
      <c r="CS264" s="1612"/>
      <c r="CT264" s="1192"/>
      <c r="CU264" s="3121">
        <v>0</v>
      </c>
      <c r="CV264" s="5"/>
      <c r="CW264" s="5"/>
      <c r="CX264" s="247"/>
      <c r="CY264" s="247" t="s">
        <v>5774</v>
      </c>
      <c r="CZ264" s="477"/>
      <c r="DA264" s="477"/>
      <c r="DB264" s="3124">
        <v>2.0697550891878223E-2</v>
      </c>
      <c r="DC264" s="3125">
        <v>2.9412630508540798E-2</v>
      </c>
      <c r="DD264" s="3125">
        <v>2.5147206092955725E-2</v>
      </c>
      <c r="DE264" s="3125">
        <v>1.2869178638866245E-2</v>
      </c>
      <c r="DF264" s="3125">
        <v>0.10454284513813931</v>
      </c>
      <c r="DG264" s="3125">
        <v>0</v>
      </c>
      <c r="DH264" s="3125">
        <v>5.192843770654678E-3</v>
      </c>
      <c r="DI264" s="3125">
        <v>1.9942584091870396E-2</v>
      </c>
      <c r="DJ264" s="3125">
        <v>2.530845693311138E-2</v>
      </c>
      <c r="DK264" s="3125">
        <v>2.2059124756538599E-2</v>
      </c>
      <c r="DL264" s="3125">
        <v>6.0489013719517417E-3</v>
      </c>
      <c r="DM264" s="3125">
        <v>0</v>
      </c>
      <c r="DN264" s="3125">
        <v>0</v>
      </c>
      <c r="DO264" s="3125">
        <v>0</v>
      </c>
      <c r="DP264" s="3125">
        <v>0</v>
      </c>
      <c r="DQ264" s="3125">
        <v>5.6449101558567305E-2</v>
      </c>
      <c r="DR264" s="3125">
        <v>5.9830653483155902E-2</v>
      </c>
      <c r="DS264" s="3125">
        <v>5.8652189051018835E-2</v>
      </c>
      <c r="DT264" s="3125">
        <v>4.8241985727798954E-2</v>
      </c>
      <c r="DU264" s="3125">
        <v>5.9028806805881094E-2</v>
      </c>
      <c r="DV264" s="3125">
        <v>0.19276353727787948</v>
      </c>
      <c r="DW264" s="3125">
        <v>2.3724546400773816E-2</v>
      </c>
      <c r="DX264" s="3125">
        <v>1.8869479641201347E-2</v>
      </c>
      <c r="DY264" s="3125">
        <v>0.21121837785921635</v>
      </c>
      <c r="DZ264" s="3126">
        <v>1.0000000000000002</v>
      </c>
      <c r="EA264" s="5"/>
      <c r="EB264" s="247"/>
      <c r="EC264" s="247"/>
      <c r="ED264" s="247"/>
      <c r="EE264" s="247"/>
      <c r="EF264" s="247"/>
      <c r="EG264" s="247"/>
      <c r="EH264" s="247"/>
      <c r="EI264" s="247"/>
      <c r="EJ264" s="247"/>
      <c r="EK264" s="247"/>
      <c r="EL264" s="247"/>
      <c r="EM264" s="247"/>
      <c r="EN264" s="247"/>
      <c r="EO264" s="247"/>
      <c r="EP264" s="247"/>
      <c r="EQ264" s="247"/>
      <c r="ER264" s="247"/>
      <c r="ES264" s="247"/>
      <c r="ET264" s="247"/>
      <c r="EU264" s="247"/>
      <c r="EV264" s="247"/>
      <c r="EW264" s="247"/>
      <c r="EX264" s="247"/>
      <c r="EY264" s="247"/>
      <c r="EZ264" s="247"/>
      <c r="FA264" s="247"/>
      <c r="FB264" s="247"/>
      <c r="FC264" s="247"/>
      <c r="FD264" s="247"/>
      <c r="FE264" s="247"/>
      <c r="FF264" s="247"/>
      <c r="FG264" s="247"/>
      <c r="FH264" s="247"/>
      <c r="FI264" s="247"/>
      <c r="FJ264" s="247"/>
      <c r="FK264" s="247"/>
    </row>
    <row r="265" spans="1:167" ht="15.6" customHeight="1">
      <c r="A265" s="1799" t="s">
        <v>1403</v>
      </c>
      <c r="B265" s="171"/>
      <c r="C265" s="171"/>
      <c r="E265" s="1290" t="s">
        <v>5775</v>
      </c>
      <c r="F265" s="473"/>
      <c r="G265" s="473"/>
      <c r="H265" s="1288"/>
      <c r="I265" s="2918"/>
      <c r="J265" s="473"/>
      <c r="K265" s="473"/>
      <c r="L265" s="473"/>
      <c r="M265" s="473"/>
      <c r="N265" s="1288"/>
      <c r="O265" s="1612"/>
      <c r="P265" s="2990"/>
      <c r="S265" s="2918"/>
      <c r="T265" s="473"/>
      <c r="U265" s="473"/>
      <c r="V265" s="473"/>
      <c r="W265" s="2945"/>
      <c r="X265" s="477"/>
      <c r="Y265" s="3108"/>
      <c r="Z265" s="2994"/>
      <c r="AA265" s="2994"/>
      <c r="AB265" s="3108"/>
      <c r="AC265" s="3109"/>
      <c r="AD265" s="2994"/>
      <c r="AE265" s="3109"/>
      <c r="AF265" s="3109"/>
      <c r="AG265" s="2994"/>
      <c r="AH265" s="2994"/>
      <c r="AI265" s="2994"/>
      <c r="AJ265" s="2994"/>
      <c r="AK265" s="3108"/>
      <c r="AL265" s="2994"/>
      <c r="AM265" s="3109"/>
      <c r="AN265" s="2994"/>
      <c r="AO265" s="2994"/>
      <c r="AP265" s="2994"/>
      <c r="AQ265" s="2994"/>
      <c r="AR265" s="2994"/>
      <c r="AS265" s="3108"/>
      <c r="AT265" s="3110"/>
      <c r="AU265" s="3109"/>
      <c r="AV265" s="3109"/>
      <c r="AW265" s="3010">
        <v>0</v>
      </c>
      <c r="AX265" s="3011">
        <v>0</v>
      </c>
      <c r="AY265" s="5"/>
      <c r="AZ265" s="2918"/>
      <c r="BA265" s="473"/>
      <c r="BB265" s="473"/>
      <c r="BC265" s="473"/>
      <c r="BD265" s="2918"/>
      <c r="BE265" s="473"/>
      <c r="BF265" s="473"/>
      <c r="BG265" s="2918"/>
      <c r="BH265" s="1288"/>
      <c r="BI265" s="473"/>
      <c r="BJ265" s="1288"/>
      <c r="BK265" s="473"/>
      <c r="BL265" s="2918"/>
      <c r="BM265" s="473"/>
      <c r="BN265" s="473"/>
      <c r="BO265" s="1288"/>
      <c r="BP265" s="473"/>
      <c r="BQ265" s="473"/>
      <c r="BR265" s="473"/>
      <c r="BS265" s="2918"/>
      <c r="BT265" s="473"/>
      <c r="BU265" s="473"/>
      <c r="BV265" s="473"/>
      <c r="BW265" s="1288"/>
      <c r="BX265" s="473"/>
      <c r="BY265" s="1612"/>
      <c r="BZ265" s="473"/>
      <c r="CA265" s="1612"/>
      <c r="CB265" s="523"/>
      <c r="CC265" s="523">
        <v>0</v>
      </c>
      <c r="CD265" s="3011">
        <v>0</v>
      </c>
      <c r="CE265" s="5"/>
      <c r="CF265" s="2918"/>
      <c r="CG265" s="473"/>
      <c r="CH265" s="473"/>
      <c r="CI265" s="1288"/>
      <c r="CJ265" s="1612"/>
      <c r="CK265" s="1612"/>
      <c r="CL265" s="2918"/>
      <c r="CM265" s="1288"/>
      <c r="CN265" s="1612"/>
      <c r="CO265" s="1612"/>
      <c r="CP265" s="1612"/>
      <c r="CQ265" s="1612"/>
      <c r="CR265" s="1612"/>
      <c r="CS265" s="1612"/>
      <c r="CT265" s="1192"/>
      <c r="CU265" s="3121">
        <v>0</v>
      </c>
      <c r="CV265" s="5"/>
      <c r="CW265" s="5"/>
      <c r="CX265" s="247"/>
      <c r="CY265" s="247"/>
      <c r="CZ265" s="247"/>
      <c r="DA265" s="247"/>
      <c r="DB265" s="473"/>
      <c r="DC265" s="473"/>
      <c r="DD265" s="473"/>
      <c r="DE265" s="473"/>
      <c r="DF265" s="473"/>
      <c r="DG265" s="473"/>
      <c r="DH265" s="473"/>
      <c r="DI265" s="473"/>
      <c r="DJ265" s="473"/>
      <c r="DK265" s="473"/>
      <c r="DL265" s="473"/>
      <c r="DM265" s="473"/>
      <c r="DN265" s="473"/>
      <c r="DO265" s="473"/>
      <c r="DP265" s="473"/>
      <c r="DQ265" s="473"/>
      <c r="DR265" s="473"/>
      <c r="DS265" s="473"/>
      <c r="DT265" s="473"/>
      <c r="DU265" s="473"/>
      <c r="DV265" s="473"/>
      <c r="DW265" s="473"/>
      <c r="DX265" s="473"/>
      <c r="DY265" s="473"/>
      <c r="DZ265" s="477"/>
      <c r="EA265" s="3127"/>
      <c r="EB265" s="247"/>
      <c r="EC265" s="247"/>
      <c r="ED265" s="247"/>
      <c r="EE265" s="247"/>
      <c r="EF265" s="247"/>
      <c r="EG265" s="247"/>
      <c r="EH265" s="247"/>
      <c r="EI265" s="247"/>
      <c r="EJ265" s="247"/>
      <c r="EK265" s="247"/>
      <c r="EL265" s="247"/>
      <c r="EM265" s="247"/>
      <c r="EN265" s="247"/>
      <c r="EO265" s="247"/>
      <c r="EP265" s="247"/>
      <c r="EQ265" s="247"/>
      <c r="ER265" s="247"/>
      <c r="ES265" s="247"/>
      <c r="ET265" s="247"/>
      <c r="EU265" s="247"/>
      <c r="EV265" s="247"/>
      <c r="EW265" s="247"/>
      <c r="EX265" s="247"/>
      <c r="EY265" s="247"/>
      <c r="EZ265" s="247"/>
      <c r="FA265" s="247"/>
      <c r="FB265" s="247"/>
      <c r="FC265" s="247"/>
      <c r="FD265" s="247"/>
      <c r="FE265" s="247"/>
      <c r="FF265" s="247"/>
      <c r="FG265" s="247"/>
      <c r="FH265" s="247"/>
      <c r="FI265" s="247"/>
      <c r="FJ265" s="247"/>
      <c r="FK265" s="247"/>
    </row>
    <row r="266" spans="1:167" ht="15.6" customHeight="1">
      <c r="A266" s="1799" t="s">
        <v>5746</v>
      </c>
      <c r="B266" s="171"/>
      <c r="C266" s="171"/>
      <c r="E266" s="1287"/>
      <c r="G266" s="473"/>
      <c r="H266" s="1288"/>
      <c r="I266" s="2918"/>
      <c r="J266" s="473"/>
      <c r="K266" s="473"/>
      <c r="L266" s="473"/>
      <c r="M266" s="473"/>
      <c r="N266" s="1288"/>
      <c r="O266" s="1612"/>
      <c r="P266" s="2990"/>
      <c r="S266" s="1287" t="s">
        <v>1478</v>
      </c>
      <c r="T266" s="473"/>
      <c r="U266" s="473"/>
      <c r="V266" s="473"/>
      <c r="W266" s="2945"/>
      <c r="X266" s="477"/>
      <c r="Y266" s="3108"/>
      <c r="Z266" s="2994"/>
      <c r="AA266" s="2994"/>
      <c r="AB266" s="3108"/>
      <c r="AC266" s="3109"/>
      <c r="AD266" s="2994"/>
      <c r="AE266" s="3109"/>
      <c r="AF266" s="3109"/>
      <c r="AG266" s="2994"/>
      <c r="AH266" s="2994"/>
      <c r="AI266" s="2994"/>
      <c r="AJ266" s="2994"/>
      <c r="AK266" s="3108"/>
      <c r="AL266" s="2994"/>
      <c r="AM266" s="3109"/>
      <c r="AN266" s="2994"/>
      <c r="AO266" s="2994"/>
      <c r="AP266" s="2994"/>
      <c r="AQ266" s="2994"/>
      <c r="AR266" s="2994"/>
      <c r="AS266" s="3108"/>
      <c r="AT266" s="3110"/>
      <c r="AU266" s="3109"/>
      <c r="AV266" s="3109"/>
      <c r="AW266" s="3010">
        <v>0</v>
      </c>
      <c r="AX266" s="3011">
        <v>0</v>
      </c>
      <c r="AY266" s="5"/>
      <c r="AZ266" s="1287" t="s">
        <v>1478</v>
      </c>
      <c r="BA266" s="473">
        <v>0</v>
      </c>
      <c r="BB266" s="473"/>
      <c r="BC266" s="473"/>
      <c r="BD266" s="2918"/>
      <c r="BE266" s="473"/>
      <c r="BF266" s="473"/>
      <c r="BG266" s="2918"/>
      <c r="BH266" s="1288"/>
      <c r="BI266" s="473"/>
      <c r="BJ266" s="1288"/>
      <c r="BK266" s="473"/>
      <c r="BL266" s="2918"/>
      <c r="BM266" s="473"/>
      <c r="BN266" s="473"/>
      <c r="BO266" s="1288"/>
      <c r="BP266" s="473"/>
      <c r="BQ266" s="473"/>
      <c r="BR266" s="473"/>
      <c r="BS266" s="2918"/>
      <c r="BT266" s="473"/>
      <c r="BU266" s="473"/>
      <c r="BV266" s="473"/>
      <c r="BW266" s="1288"/>
      <c r="BX266" s="473"/>
      <c r="BY266" s="1612"/>
      <c r="BZ266" s="473"/>
      <c r="CA266" s="1612"/>
      <c r="CB266" s="523"/>
      <c r="CC266" s="523">
        <v>0</v>
      </c>
      <c r="CD266" s="3011">
        <v>0</v>
      </c>
      <c r="CE266" s="5"/>
      <c r="CF266" s="1287" t="s">
        <v>1478</v>
      </c>
      <c r="CG266" s="473"/>
      <c r="CH266" s="473"/>
      <c r="CI266" s="1288"/>
      <c r="CJ266" s="1612"/>
      <c r="CK266" s="1612"/>
      <c r="CL266" s="2918"/>
      <c r="CM266" s="1288"/>
      <c r="CN266" s="1612"/>
      <c r="CO266" s="1612"/>
      <c r="CP266" s="1612"/>
      <c r="CQ266" s="1612"/>
      <c r="CR266" s="1612"/>
      <c r="CS266" s="1612"/>
      <c r="CT266" s="1192"/>
      <c r="CU266" s="3121">
        <v>0</v>
      </c>
      <c r="CV266" s="5"/>
      <c r="CW266" s="5"/>
      <c r="CX266" s="3128"/>
      <c r="CY266" s="247"/>
      <c r="CZ266" s="247"/>
      <c r="DA266" s="247"/>
      <c r="DB266" s="247"/>
      <c r="DC266" s="247"/>
      <c r="DD266" s="247"/>
      <c r="DE266" s="247"/>
      <c r="DF266" s="247"/>
      <c r="DG266" s="247"/>
      <c r="DH266" s="247"/>
      <c r="DI266" s="247"/>
      <c r="DJ266" s="247"/>
      <c r="DK266" s="247"/>
      <c r="DL266" s="247"/>
      <c r="DM266" s="247"/>
      <c r="DN266" s="247"/>
      <c r="DO266" s="247"/>
      <c r="DP266" s="247"/>
      <c r="DQ266" s="247"/>
      <c r="DR266" s="247"/>
      <c r="DS266" s="247"/>
      <c r="DT266" s="247"/>
      <c r="DU266" s="247"/>
      <c r="DV266" s="247"/>
      <c r="DW266" s="247"/>
      <c r="DX266" s="247"/>
      <c r="DY266" s="247"/>
      <c r="DZ266" s="247"/>
      <c r="EA266" s="3127"/>
      <c r="EB266" s="477"/>
      <c r="EC266" s="247"/>
      <c r="ED266" s="247"/>
      <c r="EE266" s="247"/>
      <c r="EF266" s="247"/>
      <c r="EG266" s="247"/>
      <c r="EH266" s="247"/>
      <c r="EI266" s="247"/>
      <c r="EJ266" s="247"/>
      <c r="EK266" s="247"/>
      <c r="EL266" s="247"/>
      <c r="EM266" s="247"/>
      <c r="EN266" s="247"/>
      <c r="EO266" s="247"/>
      <c r="EP266" s="247"/>
      <c r="EQ266" s="247"/>
      <c r="ER266" s="247"/>
      <c r="ES266" s="247"/>
      <c r="ET266" s="247"/>
      <c r="EU266" s="247"/>
      <c r="EV266" s="247"/>
      <c r="EW266" s="247"/>
      <c r="EX266" s="247"/>
      <c r="EY266" s="247"/>
      <c r="EZ266" s="247"/>
      <c r="FA266" s="247"/>
      <c r="FB266" s="247"/>
      <c r="FC266" s="247"/>
      <c r="FD266" s="247"/>
      <c r="FE266" s="247"/>
      <c r="FF266" s="247"/>
      <c r="FG266" s="247"/>
      <c r="FH266" s="247"/>
      <c r="FI266" s="247"/>
      <c r="FJ266" s="247"/>
      <c r="FK266" s="247"/>
    </row>
    <row r="267" spans="1:167" ht="15.6" customHeight="1">
      <c r="A267" s="1799" t="s">
        <v>1403</v>
      </c>
      <c r="B267" s="171"/>
      <c r="C267" s="171"/>
      <c r="E267" s="1287" t="s">
        <v>1478</v>
      </c>
      <c r="F267" s="473"/>
      <c r="G267" s="473"/>
      <c r="H267" s="1288"/>
      <c r="I267" s="2918"/>
      <c r="J267" s="473"/>
      <c r="K267" s="473"/>
      <c r="L267" s="473"/>
      <c r="M267" s="473"/>
      <c r="N267" s="1288"/>
      <c r="O267" s="1612"/>
      <c r="P267" s="2990"/>
      <c r="S267" s="1287"/>
      <c r="T267" s="473"/>
      <c r="U267" s="473"/>
      <c r="V267" s="473"/>
      <c r="W267" s="2945"/>
      <c r="X267" s="477"/>
      <c r="Y267" s="3108"/>
      <c r="Z267" s="2994"/>
      <c r="AA267" s="2994"/>
      <c r="AB267" s="3108"/>
      <c r="AC267" s="3109"/>
      <c r="AD267" s="2994"/>
      <c r="AE267" s="3109"/>
      <c r="AF267" s="3109"/>
      <c r="AG267" s="2994"/>
      <c r="AH267" s="2994"/>
      <c r="AI267" s="2994"/>
      <c r="AJ267" s="2994"/>
      <c r="AK267" s="3108"/>
      <c r="AL267" s="2994"/>
      <c r="AM267" s="3109"/>
      <c r="AN267" s="2994"/>
      <c r="AO267" s="2994"/>
      <c r="AP267" s="2994"/>
      <c r="AQ267" s="2994"/>
      <c r="AR267" s="2994"/>
      <c r="AS267" s="3108"/>
      <c r="AT267" s="3110"/>
      <c r="AU267" s="3109"/>
      <c r="AV267" s="3109"/>
      <c r="AW267" s="3010">
        <v>0</v>
      </c>
      <c r="AX267" s="3011">
        <v>0</v>
      </c>
      <c r="AY267" s="5"/>
      <c r="AZ267" s="2918"/>
      <c r="BA267" s="473" t="s">
        <v>5776</v>
      </c>
      <c r="BB267" s="473"/>
      <c r="BC267" s="473"/>
      <c r="BD267" s="2918"/>
      <c r="BE267" s="473"/>
      <c r="BF267" s="473"/>
      <c r="BG267" s="2918"/>
      <c r="BH267" s="1288"/>
      <c r="BI267" s="473"/>
      <c r="BJ267" s="1288"/>
      <c r="BK267" s="473"/>
      <c r="BL267" s="2918"/>
      <c r="BM267" s="473"/>
      <c r="BN267" s="473"/>
      <c r="BO267" s="1288"/>
      <c r="BP267" s="473"/>
      <c r="BQ267" s="473"/>
      <c r="BR267" s="473"/>
      <c r="BS267" s="2918"/>
      <c r="BT267" s="473"/>
      <c r="BU267" s="473"/>
      <c r="BV267" s="473"/>
      <c r="BW267" s="1288"/>
      <c r="BX267" s="473"/>
      <c r="BY267" s="1612"/>
      <c r="BZ267" s="473"/>
      <c r="CA267" s="1612"/>
      <c r="CB267" s="523"/>
      <c r="CC267" s="523">
        <v>0</v>
      </c>
      <c r="CD267" s="3011">
        <v>0</v>
      </c>
      <c r="CE267" s="5"/>
      <c r="CF267" s="2918"/>
      <c r="CG267" s="473" t="s">
        <v>5776</v>
      </c>
      <c r="CH267" s="473"/>
      <c r="CI267" s="1288"/>
      <c r="CJ267" s="1612"/>
      <c r="CK267" s="1612"/>
      <c r="CL267" s="2918"/>
      <c r="CM267" s="1288"/>
      <c r="CN267" s="1612"/>
      <c r="CO267" s="1612"/>
      <c r="CP267" s="1612"/>
      <c r="CQ267" s="1612"/>
      <c r="CR267" s="1612"/>
      <c r="CS267" s="1612"/>
      <c r="CT267" s="1192"/>
      <c r="CU267" s="3121">
        <v>0</v>
      </c>
      <c r="CV267" s="5"/>
      <c r="CW267" s="5"/>
      <c r="CX267" s="247"/>
      <c r="CY267" s="247"/>
      <c r="CZ267" s="477"/>
      <c r="DA267" s="477"/>
      <c r="DB267" s="477"/>
      <c r="DC267" s="477"/>
      <c r="DD267" s="477"/>
      <c r="DE267" s="477"/>
      <c r="DF267" s="477"/>
      <c r="DG267" s="477"/>
      <c r="DH267" s="477"/>
      <c r="DI267" s="477"/>
      <c r="DJ267" s="477"/>
      <c r="DK267" s="477"/>
      <c r="DL267" s="477"/>
      <c r="DM267" s="477"/>
      <c r="DN267" s="477"/>
      <c r="DO267" s="477"/>
      <c r="DP267" s="477"/>
      <c r="DQ267" s="477"/>
      <c r="DR267" s="477"/>
      <c r="DS267" s="477"/>
      <c r="DT267" s="477"/>
      <c r="DU267" s="477"/>
      <c r="DV267" s="477"/>
      <c r="DW267" s="477"/>
      <c r="DX267" s="477"/>
      <c r="DY267" s="477"/>
      <c r="DZ267" s="477"/>
      <c r="EA267" s="3127"/>
      <c r="EB267" s="477"/>
      <c r="EC267" s="247"/>
      <c r="ED267" s="247"/>
      <c r="EE267" s="247"/>
      <c r="EF267" s="247"/>
      <c r="EG267" s="247"/>
      <c r="EH267" s="247"/>
      <c r="EI267" s="247"/>
      <c r="EJ267" s="247"/>
      <c r="EK267" s="247"/>
      <c r="EL267" s="247"/>
      <c r="EM267" s="247"/>
      <c r="EN267" s="247"/>
      <c r="EO267" s="247"/>
      <c r="EP267" s="247"/>
      <c r="EQ267" s="247"/>
      <c r="ER267" s="247"/>
      <c r="ES267" s="247"/>
      <c r="ET267" s="247"/>
      <c r="EU267" s="247"/>
      <c r="EV267" s="247"/>
      <c r="EW267" s="247"/>
      <c r="EX267" s="247"/>
      <c r="EY267" s="247"/>
      <c r="EZ267" s="247"/>
      <c r="FA267" s="247"/>
      <c r="FB267" s="247"/>
      <c r="FC267" s="247"/>
      <c r="FD267" s="247"/>
      <c r="FE267" s="247"/>
      <c r="FF267" s="247"/>
      <c r="FG267" s="247"/>
      <c r="FH267" s="247"/>
      <c r="FI267" s="247"/>
      <c r="FJ267" s="247"/>
      <c r="FK267" s="247"/>
    </row>
    <row r="268" spans="1:167" ht="15.6" customHeight="1">
      <c r="A268" s="1799" t="s">
        <v>1403</v>
      </c>
      <c r="B268" s="171"/>
      <c r="C268" s="171"/>
      <c r="E268" s="1287"/>
      <c r="F268" s="473" t="s">
        <v>5776</v>
      </c>
      <c r="G268" s="3058"/>
      <c r="H268" s="1288"/>
      <c r="I268" s="2918"/>
      <c r="J268" s="473"/>
      <c r="K268" s="473"/>
      <c r="L268" s="473"/>
      <c r="M268" s="473"/>
      <c r="N268" s="1288"/>
      <c r="O268" s="3129">
        <v>56467665.892135002</v>
      </c>
      <c r="P268" s="2990"/>
      <c r="S268" s="1287"/>
      <c r="T268" s="473" t="s">
        <v>5776</v>
      </c>
      <c r="U268" s="3058"/>
      <c r="V268" s="473"/>
      <c r="W268" s="2945" t="s">
        <v>1239</v>
      </c>
      <c r="X268" s="477" t="s">
        <v>5777</v>
      </c>
      <c r="Y268" s="3013"/>
      <c r="Z268" s="3130">
        <v>1</v>
      </c>
      <c r="AA268" s="3015"/>
      <c r="AB268" s="3013"/>
      <c r="AC268" s="3016"/>
      <c r="AE268" s="3109"/>
      <c r="AF268" s="3016"/>
      <c r="AG268" s="3017"/>
      <c r="AH268" s="3014"/>
      <c r="AI268" s="3014"/>
      <c r="AJ268" s="3015"/>
      <c r="AK268" s="3013"/>
      <c r="AL268" s="3014"/>
      <c r="AM268" s="3016"/>
      <c r="AN268" s="3018"/>
      <c r="AO268" s="3015"/>
      <c r="AP268" s="3015"/>
      <c r="AQ268" s="3015"/>
      <c r="AR268" s="3015"/>
      <c r="AS268" s="3019"/>
      <c r="AT268" s="3020"/>
      <c r="AU268" s="3021"/>
      <c r="AV268" s="3021"/>
      <c r="AW268" s="3010">
        <v>1</v>
      </c>
      <c r="AX268" s="3011">
        <v>0</v>
      </c>
      <c r="AY268" s="5"/>
      <c r="AZ268" s="2918"/>
      <c r="BA268" s="473" t="s">
        <v>5778</v>
      </c>
      <c r="BB268" s="3058"/>
      <c r="BC268" s="473"/>
      <c r="BD268" s="2918">
        <v>0</v>
      </c>
      <c r="BE268" s="473">
        <v>56467665.892135002</v>
      </c>
      <c r="BF268" s="473">
        <v>0</v>
      </c>
      <c r="BG268" s="2918">
        <v>0</v>
      </c>
      <c r="BH268" s="1288">
        <v>0</v>
      </c>
      <c r="BI268" s="473">
        <v>0</v>
      </c>
      <c r="BJ268" s="1288">
        <v>0</v>
      </c>
      <c r="BK268" s="3012">
        <v>0</v>
      </c>
      <c r="BL268" s="2918">
        <v>0</v>
      </c>
      <c r="BM268" s="473">
        <v>0</v>
      </c>
      <c r="BN268" s="473">
        <v>0</v>
      </c>
      <c r="BO268" s="1288">
        <v>0</v>
      </c>
      <c r="BP268" s="473">
        <v>0</v>
      </c>
      <c r="BQ268" s="473">
        <v>0</v>
      </c>
      <c r="BR268" s="473">
        <v>0</v>
      </c>
      <c r="BS268" s="2918">
        <v>0</v>
      </c>
      <c r="BT268" s="473">
        <v>0</v>
      </c>
      <c r="BU268" s="473">
        <v>0</v>
      </c>
      <c r="BV268" s="473">
        <v>0</v>
      </c>
      <c r="BW268" s="1288">
        <v>0</v>
      </c>
      <c r="BX268" s="473">
        <v>0</v>
      </c>
      <c r="BY268" s="1612">
        <v>0</v>
      </c>
      <c r="BZ268" s="473">
        <v>0</v>
      </c>
      <c r="CA268" s="1612">
        <v>0</v>
      </c>
      <c r="CB268" s="523">
        <v>56467665.892135002</v>
      </c>
      <c r="CC268" s="523">
        <v>56467665.892135002</v>
      </c>
      <c r="CD268" s="3011">
        <v>0</v>
      </c>
      <c r="CE268" s="5"/>
      <c r="CF268" s="2918"/>
      <c r="CG268" s="473" t="s">
        <v>5778</v>
      </c>
      <c r="CH268" s="3058"/>
      <c r="CI268" s="1288"/>
      <c r="CJ268" s="1612">
        <v>56467665.892135002</v>
      </c>
      <c r="CK268" s="1612">
        <v>0</v>
      </c>
      <c r="CL268" s="2918">
        <v>0</v>
      </c>
      <c r="CM268" s="1288">
        <v>0</v>
      </c>
      <c r="CN268" s="1612">
        <v>0</v>
      </c>
      <c r="CO268" s="1612">
        <v>0</v>
      </c>
      <c r="CP268" s="1612">
        <v>0</v>
      </c>
      <c r="CQ268" s="1612">
        <v>0</v>
      </c>
      <c r="CR268" s="1612">
        <v>0</v>
      </c>
      <c r="CS268" s="1612">
        <v>0</v>
      </c>
      <c r="CT268" s="1192">
        <v>56467665.892135002</v>
      </c>
      <c r="CU268" s="3121">
        <v>0</v>
      </c>
      <c r="CV268" s="5"/>
      <c r="CW268" s="5"/>
      <c r="CX268" s="241"/>
      <c r="CY268" s="247" t="s">
        <v>5779</v>
      </c>
      <c r="CZ268" s="247"/>
      <c r="DA268" s="247"/>
      <c r="DB268" s="3122">
        <v>3465744.3057921831</v>
      </c>
      <c r="DC268" s="3131">
        <v>3465744.3057921831</v>
      </c>
      <c r="DD268" s="3131">
        <v>3465744.3057921831</v>
      </c>
      <c r="DE268" s="3131">
        <v>2695071.5760854608</v>
      </c>
      <c r="DF268" s="3131">
        <v>25410325.288026188</v>
      </c>
      <c r="DG268" s="3131">
        <v>0</v>
      </c>
      <c r="DH268" s="3131">
        <v>1303271.1467702398</v>
      </c>
      <c r="DI268" s="3131">
        <v>0</v>
      </c>
      <c r="DJ268" s="3131">
        <v>409064.66747968743</v>
      </c>
      <c r="DK268" s="3131">
        <v>405185.30849758937</v>
      </c>
      <c r="DL268" s="3131">
        <v>374034.63488014572</v>
      </c>
      <c r="DM268" s="3131">
        <v>0</v>
      </c>
      <c r="DN268" s="3131">
        <v>0</v>
      </c>
      <c r="DO268" s="3131">
        <v>0</v>
      </c>
      <c r="DP268" s="3131">
        <v>0</v>
      </c>
      <c r="DQ268" s="3131">
        <v>12290941.137769077</v>
      </c>
      <c r="DR268" s="3131">
        <v>13175078.233467696</v>
      </c>
      <c r="DS268" s="3131">
        <v>12388867.635660723</v>
      </c>
      <c r="DT268" s="3131">
        <v>11274101.339502372</v>
      </c>
      <c r="DU268" s="3131">
        <v>12338618.830078308</v>
      </c>
      <c r="DV268" s="3131">
        <v>42644084.479861505</v>
      </c>
      <c r="DW268" s="3131">
        <v>4574.1695460558603</v>
      </c>
      <c r="DX268" s="3131">
        <v>4268947.2422918091</v>
      </c>
      <c r="DY268" s="3131">
        <v>394990.99349326798</v>
      </c>
      <c r="DZ268" s="529">
        <v>149774389.60078663</v>
      </c>
      <c r="EA268" s="3127"/>
      <c r="EB268" s="477"/>
      <c r="EC268" s="247"/>
      <c r="ED268" s="247"/>
      <c r="EE268" s="247"/>
      <c r="EF268" s="247"/>
      <c r="EG268" s="247"/>
      <c r="EH268" s="247"/>
      <c r="EI268" s="247"/>
      <c r="EJ268" s="247"/>
      <c r="EK268" s="247"/>
      <c r="EL268" s="247"/>
      <c r="EM268" s="247"/>
      <c r="EN268" s="247"/>
      <c r="EO268" s="247"/>
      <c r="EP268" s="247"/>
      <c r="EQ268" s="247"/>
      <c r="ER268" s="247"/>
      <c r="ES268" s="247"/>
      <c r="ET268" s="247"/>
      <c r="EU268" s="247"/>
      <c r="EV268" s="247"/>
      <c r="EW268" s="247"/>
      <c r="EX268" s="247"/>
      <c r="EY268" s="247"/>
      <c r="EZ268" s="247"/>
      <c r="FA268" s="247"/>
      <c r="FB268" s="247"/>
      <c r="FC268" s="247"/>
      <c r="FD268" s="247"/>
      <c r="FE268" s="247"/>
      <c r="FF268" s="247"/>
      <c r="FG268" s="247"/>
      <c r="FH268" s="247"/>
      <c r="FI268" s="247"/>
      <c r="FJ268" s="247"/>
      <c r="FK268" s="247"/>
    </row>
    <row r="269" spans="1:167" ht="15.6" customHeight="1">
      <c r="A269" s="1799" t="s">
        <v>1403</v>
      </c>
      <c r="B269" s="171"/>
      <c r="C269" s="171"/>
      <c r="E269" s="1287"/>
      <c r="F269" s="473" t="s">
        <v>5778</v>
      </c>
      <c r="G269" s="3058"/>
      <c r="H269" s="1288"/>
      <c r="I269" s="2918"/>
      <c r="J269" s="473"/>
      <c r="K269" s="473"/>
      <c r="L269" s="473"/>
      <c r="M269" s="473"/>
      <c r="N269" s="1288"/>
      <c r="O269" s="1192">
        <v>22071998.9259075</v>
      </c>
      <c r="P269" s="2990"/>
      <c r="S269" s="1287"/>
      <c r="T269" s="473" t="s">
        <v>5778</v>
      </c>
      <c r="U269" s="3058"/>
      <c r="V269" s="473"/>
      <c r="W269" s="2945" t="s">
        <v>1239</v>
      </c>
      <c r="X269" s="477" t="s">
        <v>5777</v>
      </c>
      <c r="Y269" s="3013"/>
      <c r="Z269" s="3130">
        <v>1</v>
      </c>
      <c r="AA269" s="3015"/>
      <c r="AB269" s="3013"/>
      <c r="AC269" s="3016"/>
      <c r="AD269" s="3014"/>
      <c r="AE269" s="3016"/>
      <c r="AF269" s="3016"/>
      <c r="AG269" s="3017"/>
      <c r="AH269" s="3014"/>
      <c r="AI269" s="3014"/>
      <c r="AJ269" s="3015"/>
      <c r="AK269" s="3013"/>
      <c r="AL269" s="3014"/>
      <c r="AM269" s="3016"/>
      <c r="AN269" s="3018"/>
      <c r="AO269" s="3015"/>
      <c r="AP269" s="3015"/>
      <c r="AQ269" s="3015"/>
      <c r="AR269" s="3015"/>
      <c r="AS269" s="3019"/>
      <c r="AT269" s="3020"/>
      <c r="AU269" s="3021"/>
      <c r="AV269" s="3021"/>
      <c r="AW269" s="3010">
        <v>1</v>
      </c>
      <c r="AX269" s="3011">
        <v>0</v>
      </c>
      <c r="AY269" s="5"/>
      <c r="AZ269" s="2918"/>
      <c r="BA269" s="473" t="s">
        <v>5780</v>
      </c>
      <c r="BB269" s="3058"/>
      <c r="BC269" s="473"/>
      <c r="BD269" s="2918">
        <v>0</v>
      </c>
      <c r="BE269" s="473">
        <v>22071998.9259075</v>
      </c>
      <c r="BF269" s="473">
        <v>0</v>
      </c>
      <c r="BG269" s="2918">
        <v>0</v>
      </c>
      <c r="BH269" s="1288">
        <v>0</v>
      </c>
      <c r="BI269" s="473">
        <v>0</v>
      </c>
      <c r="BJ269" s="1288">
        <v>0</v>
      </c>
      <c r="BK269" s="3012">
        <v>0</v>
      </c>
      <c r="BL269" s="2918">
        <v>0</v>
      </c>
      <c r="BM269" s="473">
        <v>0</v>
      </c>
      <c r="BN269" s="473">
        <v>0</v>
      </c>
      <c r="BO269" s="1288">
        <v>0</v>
      </c>
      <c r="BP269" s="473">
        <v>0</v>
      </c>
      <c r="BQ269" s="473">
        <v>0</v>
      </c>
      <c r="BR269" s="473">
        <v>0</v>
      </c>
      <c r="BS269" s="2918">
        <v>0</v>
      </c>
      <c r="BT269" s="473">
        <v>0</v>
      </c>
      <c r="BU269" s="473">
        <v>0</v>
      </c>
      <c r="BV269" s="473">
        <v>0</v>
      </c>
      <c r="BW269" s="1288">
        <v>0</v>
      </c>
      <c r="BX269" s="473">
        <v>0</v>
      </c>
      <c r="BY269" s="1612">
        <v>0</v>
      </c>
      <c r="BZ269" s="473">
        <v>0</v>
      </c>
      <c r="CA269" s="1612">
        <v>0</v>
      </c>
      <c r="CB269" s="523">
        <v>22071998.9259075</v>
      </c>
      <c r="CC269" s="523">
        <v>22071998.9259075</v>
      </c>
      <c r="CD269" s="3011">
        <v>0</v>
      </c>
      <c r="CE269" s="5"/>
      <c r="CF269" s="2918"/>
      <c r="CG269" s="473" t="s">
        <v>5780</v>
      </c>
      <c r="CH269" s="3058"/>
      <c r="CI269" s="1288"/>
      <c r="CJ269" s="1612">
        <v>22071998.9259075</v>
      </c>
      <c r="CK269" s="1612">
        <v>0</v>
      </c>
      <c r="CL269" s="2918">
        <v>0</v>
      </c>
      <c r="CM269" s="1288">
        <v>0</v>
      </c>
      <c r="CN269" s="1612">
        <v>0</v>
      </c>
      <c r="CO269" s="1612">
        <v>0</v>
      </c>
      <c r="CP269" s="1612">
        <v>0</v>
      </c>
      <c r="CQ269" s="1612">
        <v>0</v>
      </c>
      <c r="CR269" s="1612">
        <v>0</v>
      </c>
      <c r="CS269" s="1612">
        <v>0</v>
      </c>
      <c r="CT269" s="1192">
        <v>22071998.9259075</v>
      </c>
      <c r="CU269" s="3121">
        <v>0</v>
      </c>
      <c r="CV269" s="5"/>
      <c r="CW269" s="5"/>
      <c r="CX269" s="247"/>
      <c r="CY269" s="247" t="s">
        <v>5781</v>
      </c>
      <c r="CZ269" s="477"/>
      <c r="DA269" s="477"/>
      <c r="DB269" s="3132">
        <v>2.3139765850689741E-2</v>
      </c>
      <c r="DC269" s="3133">
        <v>2.3139765850689741E-2</v>
      </c>
      <c r="DD269" s="3133">
        <v>2.3139765850689741E-2</v>
      </c>
      <c r="DE269" s="3133">
        <v>1.7994208377473543E-2</v>
      </c>
      <c r="DF269" s="3133">
        <v>0.16965734499573437</v>
      </c>
      <c r="DG269" s="3133">
        <v>0</v>
      </c>
      <c r="DH269" s="3133">
        <v>8.7015620644091407E-3</v>
      </c>
      <c r="DI269" s="3133">
        <v>0</v>
      </c>
      <c r="DJ269" s="3133">
        <v>2.731205705928906E-3</v>
      </c>
      <c r="DK269" s="3133">
        <v>2.7053043552878638E-3</v>
      </c>
      <c r="DL269" s="3133">
        <v>2.4973203755135269E-3</v>
      </c>
      <c r="DM269" s="3133">
        <v>0</v>
      </c>
      <c r="DN269" s="3133">
        <v>0</v>
      </c>
      <c r="DO269" s="3133">
        <v>0</v>
      </c>
      <c r="DP269" s="3133">
        <v>0</v>
      </c>
      <c r="DQ269" s="3133">
        <v>8.206303608066598E-2</v>
      </c>
      <c r="DR269" s="3133">
        <v>8.7966162096103112E-2</v>
      </c>
      <c r="DS269" s="3133">
        <v>8.2716862800659055E-2</v>
      </c>
      <c r="DT269" s="3133">
        <v>7.5273892749973592E-2</v>
      </c>
      <c r="DU269" s="3133">
        <v>8.238136615322586E-2</v>
      </c>
      <c r="DV269" s="3133">
        <v>0.28472213836775695</v>
      </c>
      <c r="DW269" s="3133">
        <v>3.0540398517049515E-5</v>
      </c>
      <c r="DX269" s="3133">
        <v>2.850251804511035E-2</v>
      </c>
      <c r="DY269" s="3133">
        <v>2.6372398815718056E-3</v>
      </c>
      <c r="DZ269" s="3134">
        <v>1.0000000000000004</v>
      </c>
      <c r="EA269" s="3127"/>
      <c r="EB269" s="477"/>
      <c r="EC269" s="247"/>
      <c r="ED269" s="247"/>
      <c r="EE269" s="247"/>
      <c r="EF269" s="247"/>
      <c r="EG269" s="247"/>
      <c r="EH269" s="247"/>
      <c r="EI269" s="247"/>
      <c r="EJ269" s="247"/>
      <c r="EK269" s="247"/>
      <c r="EL269" s="247"/>
      <c r="EM269" s="247"/>
      <c r="EN269" s="247"/>
      <c r="EO269" s="247"/>
      <c r="EP269" s="247"/>
      <c r="EQ269" s="247"/>
      <c r="ER269" s="247"/>
      <c r="ES269" s="247"/>
      <c r="ET269" s="247"/>
      <c r="EU269" s="247"/>
      <c r="EV269" s="247"/>
      <c r="EW269" s="247"/>
      <c r="EX269" s="247"/>
      <c r="EY269" s="247"/>
      <c r="EZ269" s="247"/>
      <c r="FA269" s="247"/>
      <c r="FB269" s="247"/>
      <c r="FC269" s="247"/>
      <c r="FD269" s="247"/>
      <c r="FE269" s="247"/>
      <c r="FF269" s="247"/>
      <c r="FG269" s="247"/>
      <c r="FH269" s="247"/>
      <c r="FI269" s="247"/>
      <c r="FJ269" s="247"/>
      <c r="FK269" s="247"/>
    </row>
    <row r="270" spans="1:167" ht="15.6" customHeight="1">
      <c r="A270" s="1799" t="s">
        <v>1403</v>
      </c>
      <c r="B270" s="171"/>
      <c r="C270" s="171"/>
      <c r="E270" s="1287"/>
      <c r="F270" s="473" t="s">
        <v>5780</v>
      </c>
      <c r="G270" s="473"/>
      <c r="H270" s="1288"/>
      <c r="I270" s="2918"/>
      <c r="J270" s="473"/>
      <c r="K270" s="473"/>
      <c r="L270" s="473"/>
      <c r="M270" s="473"/>
      <c r="N270" s="1288"/>
      <c r="O270" s="1192">
        <v>181251716.4705359</v>
      </c>
      <c r="P270" s="2990"/>
      <c r="S270" s="1287"/>
      <c r="T270" s="473" t="s">
        <v>5780</v>
      </c>
      <c r="U270" s="473"/>
      <c r="V270" s="473"/>
      <c r="W270" s="2945" t="s">
        <v>1239</v>
      </c>
      <c r="X270" s="477" t="s">
        <v>5782</v>
      </c>
      <c r="Y270" s="3013"/>
      <c r="Z270" s="3014"/>
      <c r="AA270" s="3015"/>
      <c r="AB270" s="3013"/>
      <c r="AC270" s="3016"/>
      <c r="AD270" s="3130">
        <v>1</v>
      </c>
      <c r="AE270" s="3016"/>
      <c r="AF270" s="3016"/>
      <c r="AG270" s="3017"/>
      <c r="AH270" s="3014"/>
      <c r="AI270" s="3014"/>
      <c r="AJ270" s="3015"/>
      <c r="AK270" s="3013"/>
      <c r="AL270" s="3014"/>
      <c r="AM270" s="3016"/>
      <c r="AN270" s="3018"/>
      <c r="AO270" s="3015"/>
      <c r="AP270" s="3015"/>
      <c r="AQ270" s="3015"/>
      <c r="AR270" s="3015"/>
      <c r="AS270" s="3019"/>
      <c r="AT270" s="3020"/>
      <c r="AU270" s="3021"/>
      <c r="AV270" s="3021"/>
      <c r="AW270" s="3010">
        <v>1</v>
      </c>
      <c r="AX270" s="3011">
        <v>0</v>
      </c>
      <c r="AY270" s="5"/>
      <c r="AZ270" s="2918"/>
      <c r="BA270" s="473" t="s">
        <v>5783</v>
      </c>
      <c r="BB270" s="3058"/>
      <c r="BC270" s="473"/>
      <c r="BD270" s="2918">
        <v>0</v>
      </c>
      <c r="BE270" s="473">
        <v>0</v>
      </c>
      <c r="BF270" s="473">
        <v>0</v>
      </c>
      <c r="BG270" s="2918">
        <v>0</v>
      </c>
      <c r="BH270" s="1288">
        <v>0</v>
      </c>
      <c r="BI270" s="473">
        <v>181251716.4705359</v>
      </c>
      <c r="BJ270" s="1288">
        <v>0</v>
      </c>
      <c r="BK270" s="3012">
        <v>0</v>
      </c>
      <c r="BL270" s="2918">
        <v>0</v>
      </c>
      <c r="BM270" s="473">
        <v>0</v>
      </c>
      <c r="BN270" s="473">
        <v>0</v>
      </c>
      <c r="BO270" s="1288">
        <v>0</v>
      </c>
      <c r="BP270" s="473">
        <v>0</v>
      </c>
      <c r="BQ270" s="473">
        <v>0</v>
      </c>
      <c r="BR270" s="473">
        <v>0</v>
      </c>
      <c r="BS270" s="2918">
        <v>0</v>
      </c>
      <c r="BT270" s="473">
        <v>0</v>
      </c>
      <c r="BU270" s="473">
        <v>0</v>
      </c>
      <c r="BV270" s="473">
        <v>0</v>
      </c>
      <c r="BW270" s="1288">
        <v>0</v>
      </c>
      <c r="BX270" s="473">
        <v>0</v>
      </c>
      <c r="BY270" s="1612">
        <v>0</v>
      </c>
      <c r="BZ270" s="473">
        <v>0</v>
      </c>
      <c r="CA270" s="1612">
        <v>0</v>
      </c>
      <c r="CB270" s="523">
        <v>181251716.4705359</v>
      </c>
      <c r="CC270" s="523">
        <v>181251716.4705359</v>
      </c>
      <c r="CD270" s="3011">
        <v>0</v>
      </c>
      <c r="CE270" s="5"/>
      <c r="CF270" s="2918"/>
      <c r="CG270" s="473" t="s">
        <v>5783</v>
      </c>
      <c r="CH270" s="473"/>
      <c r="CI270" s="1288"/>
      <c r="CJ270" s="1612">
        <v>0</v>
      </c>
      <c r="CK270" s="1612">
        <v>181251716.4705359</v>
      </c>
      <c r="CL270" s="2918">
        <v>0</v>
      </c>
      <c r="CM270" s="1288">
        <v>0</v>
      </c>
      <c r="CN270" s="1612">
        <v>0</v>
      </c>
      <c r="CO270" s="1612">
        <v>0</v>
      </c>
      <c r="CP270" s="1612">
        <v>0</v>
      </c>
      <c r="CQ270" s="1612">
        <v>0</v>
      </c>
      <c r="CR270" s="1612">
        <v>0</v>
      </c>
      <c r="CS270" s="1612">
        <v>0</v>
      </c>
      <c r="CT270" s="1192">
        <v>181251716.4705359</v>
      </c>
      <c r="CU270" s="3121">
        <v>0</v>
      </c>
      <c r="CV270" s="5"/>
      <c r="CW270" s="5"/>
      <c r="CX270" s="247"/>
      <c r="CY270" s="247"/>
      <c r="CZ270" s="477" t="s">
        <v>5784</v>
      </c>
      <c r="DA270" s="477"/>
      <c r="DB270" s="477"/>
      <c r="DC270" s="477"/>
      <c r="DD270" s="477"/>
      <c r="DE270" s="477"/>
      <c r="DF270" s="477"/>
      <c r="DG270" s="477"/>
      <c r="DH270" s="477"/>
      <c r="DI270" s="477"/>
      <c r="DJ270" s="477"/>
      <c r="DK270" s="477"/>
      <c r="DL270" s="477"/>
      <c r="DM270" s="477"/>
      <c r="DN270" s="477"/>
      <c r="DO270" s="477"/>
      <c r="DP270" s="477"/>
      <c r="DQ270" s="477"/>
      <c r="DR270" s="477"/>
      <c r="DS270" s="477"/>
      <c r="DT270" s="477"/>
      <c r="DU270" s="477"/>
      <c r="DV270" s="477"/>
      <c r="DW270" s="477"/>
      <c r="DX270" s="477"/>
      <c r="DY270" s="477"/>
      <c r="DZ270" s="247"/>
      <c r="EA270" s="3127"/>
      <c r="EB270" s="477"/>
      <c r="EC270" s="247"/>
      <c r="ED270" s="247"/>
      <c r="EE270" s="247"/>
      <c r="EF270" s="247"/>
      <c r="EG270" s="247"/>
      <c r="EH270" s="247"/>
      <c r="EI270" s="247"/>
      <c r="EJ270" s="247"/>
      <c r="EK270" s="247"/>
      <c r="EL270" s="247"/>
      <c r="EM270" s="247"/>
      <c r="EN270" s="247"/>
      <c r="EO270" s="247"/>
      <c r="EP270" s="247"/>
      <c r="EQ270" s="247"/>
      <c r="ER270" s="247"/>
      <c r="ES270" s="247"/>
      <c r="ET270" s="247"/>
      <c r="EU270" s="247"/>
      <c r="EV270" s="247"/>
      <c r="EW270" s="247"/>
      <c r="EX270" s="247"/>
      <c r="EY270" s="247"/>
      <c r="EZ270" s="247"/>
      <c r="FA270" s="247"/>
      <c r="FB270" s="247"/>
      <c r="FC270" s="247"/>
      <c r="FD270" s="247"/>
      <c r="FE270" s="247"/>
      <c r="FF270" s="247"/>
      <c r="FG270" s="247"/>
      <c r="FH270" s="247"/>
      <c r="FI270" s="247"/>
      <c r="FJ270" s="247"/>
      <c r="FK270" s="247"/>
    </row>
    <row r="271" spans="1:167" ht="15.6" customHeight="1">
      <c r="A271" s="1799" t="s">
        <v>1403</v>
      </c>
      <c r="B271" s="171"/>
      <c r="C271" s="171"/>
      <c r="E271" s="1287"/>
      <c r="F271" s="473" t="s">
        <v>5783</v>
      </c>
      <c r="G271" s="473"/>
      <c r="H271" s="1288"/>
      <c r="I271" s="2918"/>
      <c r="J271" s="473"/>
      <c r="K271" s="473"/>
      <c r="L271" s="473"/>
      <c r="M271" s="473"/>
      <c r="N271" s="1288"/>
      <c r="O271" s="1192">
        <v>747889.76584122889</v>
      </c>
      <c r="P271" s="2990"/>
      <c r="S271" s="1287"/>
      <c r="T271" s="473" t="s">
        <v>5783</v>
      </c>
      <c r="U271" s="473"/>
      <c r="V271" s="473"/>
      <c r="W271" s="2945" t="s">
        <v>1239</v>
      </c>
      <c r="X271" s="477" t="s">
        <v>5782</v>
      </c>
      <c r="Y271" s="3035"/>
      <c r="Z271" s="3036"/>
      <c r="AA271" s="3036"/>
      <c r="AB271" s="3035"/>
      <c r="AC271" s="3037"/>
      <c r="AD271" s="3130">
        <v>1</v>
      </c>
      <c r="AE271" s="3016"/>
      <c r="AF271" s="3037"/>
      <c r="AG271" s="3036"/>
      <c r="AH271" s="3036"/>
      <c r="AI271" s="3036"/>
      <c r="AJ271" s="3036"/>
      <c r="AK271" s="3035"/>
      <c r="AL271" s="3036"/>
      <c r="AM271" s="3037"/>
      <c r="AN271" s="3036"/>
      <c r="AO271" s="3036"/>
      <c r="AP271" s="3036"/>
      <c r="AQ271" s="3036"/>
      <c r="AR271" s="3036"/>
      <c r="AS271" s="3035"/>
      <c r="AT271" s="2795"/>
      <c r="AU271" s="3037"/>
      <c r="AV271" s="3037"/>
      <c r="AW271" s="3010">
        <v>1</v>
      </c>
      <c r="AX271" s="3011">
        <v>0</v>
      </c>
      <c r="AY271" s="5"/>
      <c r="AZ271" s="2918"/>
      <c r="BA271" s="473" t="s">
        <v>5785</v>
      </c>
      <c r="BB271" s="3058"/>
      <c r="BC271" s="473"/>
      <c r="BD271" s="2918">
        <v>0</v>
      </c>
      <c r="BE271" s="473">
        <v>0</v>
      </c>
      <c r="BF271" s="473">
        <v>0</v>
      </c>
      <c r="BG271" s="2918">
        <v>0</v>
      </c>
      <c r="BH271" s="1288">
        <v>0</v>
      </c>
      <c r="BI271" s="473">
        <v>747889.76584122889</v>
      </c>
      <c r="BJ271" s="1288">
        <v>0</v>
      </c>
      <c r="BK271" s="3012">
        <v>0</v>
      </c>
      <c r="BL271" s="2918">
        <v>0</v>
      </c>
      <c r="BM271" s="473">
        <v>0</v>
      </c>
      <c r="BN271" s="473">
        <v>0</v>
      </c>
      <c r="BO271" s="1288">
        <v>0</v>
      </c>
      <c r="BP271" s="473">
        <v>0</v>
      </c>
      <c r="BQ271" s="473">
        <v>0</v>
      </c>
      <c r="BR271" s="473">
        <v>0</v>
      </c>
      <c r="BS271" s="2918">
        <v>0</v>
      </c>
      <c r="BT271" s="473">
        <v>0</v>
      </c>
      <c r="BU271" s="473">
        <v>0</v>
      </c>
      <c r="BV271" s="473">
        <v>0</v>
      </c>
      <c r="BW271" s="1288">
        <v>0</v>
      </c>
      <c r="BX271" s="473">
        <v>0</v>
      </c>
      <c r="BY271" s="1612">
        <v>0</v>
      </c>
      <c r="BZ271" s="473">
        <v>0</v>
      </c>
      <c r="CA271" s="1612">
        <v>0</v>
      </c>
      <c r="CB271" s="523">
        <v>747889.76584122889</v>
      </c>
      <c r="CC271" s="523">
        <v>747889.76584122889</v>
      </c>
      <c r="CD271" s="3011">
        <v>0</v>
      </c>
      <c r="CE271" s="5"/>
      <c r="CF271" s="2918"/>
      <c r="CG271" s="473" t="s">
        <v>5785</v>
      </c>
      <c r="CH271" s="473"/>
      <c r="CI271" s="1288"/>
      <c r="CJ271" s="1612">
        <v>0</v>
      </c>
      <c r="CK271" s="1612">
        <v>747889.76584122889</v>
      </c>
      <c r="CL271" s="2918">
        <v>0</v>
      </c>
      <c r="CM271" s="1288">
        <v>0</v>
      </c>
      <c r="CN271" s="1612">
        <v>0</v>
      </c>
      <c r="CO271" s="1612">
        <v>0</v>
      </c>
      <c r="CP271" s="1612">
        <v>0</v>
      </c>
      <c r="CQ271" s="1612">
        <v>0</v>
      </c>
      <c r="CR271" s="1612">
        <v>0</v>
      </c>
      <c r="CS271" s="1612">
        <v>0</v>
      </c>
      <c r="CT271" s="1192">
        <v>747889.76584122889</v>
      </c>
      <c r="CU271" s="3121">
        <v>0</v>
      </c>
      <c r="CV271" s="5"/>
      <c r="CW271" s="5"/>
      <c r="CX271" s="247"/>
      <c r="CY271" s="247"/>
      <c r="CZ271" s="247"/>
      <c r="DA271" s="247"/>
      <c r="DB271" s="247"/>
      <c r="DC271" s="247"/>
      <c r="DD271" s="247"/>
      <c r="DE271" s="247"/>
      <c r="DF271" s="247"/>
      <c r="DG271" s="247"/>
      <c r="DH271" s="247"/>
      <c r="DI271" s="247"/>
      <c r="DJ271" s="247"/>
      <c r="DK271" s="247"/>
      <c r="DL271" s="247"/>
      <c r="DM271" s="247"/>
      <c r="DN271" s="247"/>
      <c r="DO271" s="247"/>
      <c r="DP271" s="247"/>
      <c r="DQ271" s="247"/>
      <c r="DR271" s="247"/>
      <c r="DS271" s="247"/>
      <c r="DT271" s="247"/>
      <c r="DU271" s="247"/>
      <c r="DV271" s="247"/>
      <c r="DW271" s="247"/>
      <c r="DX271" s="247"/>
      <c r="DY271" s="247"/>
      <c r="DZ271" s="247"/>
      <c r="EA271" s="3127"/>
      <c r="EB271" s="477"/>
      <c r="EC271" s="247"/>
      <c r="ED271" s="247"/>
      <c r="EE271" s="247"/>
      <c r="EF271" s="247"/>
      <c r="EG271" s="247"/>
      <c r="EH271" s="247"/>
      <c r="EI271" s="247"/>
      <c r="EJ271" s="247"/>
      <c r="EK271" s="247"/>
      <c r="EL271" s="247"/>
      <c r="EM271" s="247"/>
      <c r="EN271" s="247"/>
      <c r="EO271" s="247"/>
      <c r="EP271" s="247"/>
      <c r="EQ271" s="247"/>
      <c r="ER271" s="247"/>
      <c r="ES271" s="247"/>
      <c r="ET271" s="247"/>
      <c r="EU271" s="247"/>
      <c r="EV271" s="247"/>
      <c r="EW271" s="247"/>
      <c r="EX271" s="247"/>
      <c r="EY271" s="247"/>
      <c r="EZ271" s="247"/>
      <c r="FA271" s="247"/>
      <c r="FB271" s="247"/>
      <c r="FC271" s="247"/>
      <c r="FD271" s="247"/>
      <c r="FE271" s="247"/>
      <c r="FF271" s="247"/>
      <c r="FG271" s="247"/>
      <c r="FH271" s="247"/>
      <c r="FI271" s="247"/>
      <c r="FJ271" s="247"/>
      <c r="FK271" s="247"/>
    </row>
    <row r="272" spans="1:167" ht="15.6" customHeight="1">
      <c r="A272" s="1799" t="s">
        <v>1403</v>
      </c>
      <c r="B272" s="171"/>
      <c r="C272" s="171"/>
      <c r="E272" s="1287"/>
      <c r="F272" s="473" t="s">
        <v>5785</v>
      </c>
      <c r="G272" s="3058"/>
      <c r="H272" s="1288"/>
      <c r="I272" s="2918"/>
      <c r="J272" s="473"/>
      <c r="K272" s="473"/>
      <c r="L272" s="473"/>
      <c r="M272" s="473"/>
      <c r="N272" s="1288"/>
      <c r="O272" s="1192">
        <v>106846514.78</v>
      </c>
      <c r="P272" s="2990"/>
      <c r="S272" s="1287"/>
      <c r="T272" s="473" t="s">
        <v>5785</v>
      </c>
      <c r="U272" s="473"/>
      <c r="V272" s="473"/>
      <c r="W272" s="2945" t="s">
        <v>1239</v>
      </c>
      <c r="X272" s="477" t="s">
        <v>5786</v>
      </c>
      <c r="Y272" s="3026"/>
      <c r="Z272" s="3027"/>
      <c r="AA272" s="3028"/>
      <c r="AB272" s="3026"/>
      <c r="AC272" s="3029"/>
      <c r="AD272" s="3014"/>
      <c r="AE272" s="3077">
        <v>1</v>
      </c>
      <c r="AF272" s="3029"/>
      <c r="AG272" s="3017"/>
      <c r="AH272" s="3014"/>
      <c r="AI272" s="3014"/>
      <c r="AJ272" s="3015"/>
      <c r="AK272" s="3013"/>
      <c r="AL272" s="3014"/>
      <c r="AM272" s="3016"/>
      <c r="AN272" s="3018"/>
      <c r="AO272" s="3015"/>
      <c r="AP272" s="3015"/>
      <c r="AQ272" s="3015"/>
      <c r="AR272" s="3015"/>
      <c r="AS272" s="3019"/>
      <c r="AT272" s="3020"/>
      <c r="AU272" s="3021"/>
      <c r="AV272" s="3021"/>
      <c r="AW272" s="3010">
        <v>1</v>
      </c>
      <c r="AX272" s="3011">
        <v>0</v>
      </c>
      <c r="AY272" s="5"/>
      <c r="AZ272" s="2918"/>
      <c r="BA272" s="473" t="s">
        <v>5787</v>
      </c>
      <c r="BB272" s="3058"/>
      <c r="BC272" s="473"/>
      <c r="BD272" s="2918">
        <v>0</v>
      </c>
      <c r="BE272" s="473">
        <v>0</v>
      </c>
      <c r="BF272" s="473">
        <v>0</v>
      </c>
      <c r="BG272" s="2918">
        <v>0</v>
      </c>
      <c r="BH272" s="1288">
        <v>0</v>
      </c>
      <c r="BI272" s="473">
        <v>0</v>
      </c>
      <c r="BJ272" s="1288">
        <v>106846514.78</v>
      </c>
      <c r="BK272" s="3012">
        <v>0</v>
      </c>
      <c r="BL272" s="2918">
        <v>0</v>
      </c>
      <c r="BM272" s="473">
        <v>0</v>
      </c>
      <c r="BN272" s="473">
        <v>0</v>
      </c>
      <c r="BO272" s="1288">
        <v>0</v>
      </c>
      <c r="BP272" s="473">
        <v>0</v>
      </c>
      <c r="BQ272" s="473">
        <v>0</v>
      </c>
      <c r="BR272" s="473">
        <v>0</v>
      </c>
      <c r="BS272" s="2918">
        <v>0</v>
      </c>
      <c r="BT272" s="473">
        <v>0</v>
      </c>
      <c r="BU272" s="473">
        <v>0</v>
      </c>
      <c r="BV272" s="473">
        <v>0</v>
      </c>
      <c r="BW272" s="1288">
        <v>0</v>
      </c>
      <c r="BX272" s="473">
        <v>0</v>
      </c>
      <c r="BY272" s="1612">
        <v>0</v>
      </c>
      <c r="BZ272" s="473">
        <v>0</v>
      </c>
      <c r="CA272" s="1612">
        <v>0</v>
      </c>
      <c r="CB272" s="523">
        <v>106846514.78</v>
      </c>
      <c r="CC272" s="523">
        <v>106846514.78</v>
      </c>
      <c r="CD272" s="3011">
        <v>0</v>
      </c>
      <c r="CE272" s="5"/>
      <c r="CF272" s="2918"/>
      <c r="CG272" s="473" t="s">
        <v>5787</v>
      </c>
      <c r="CH272" s="3058">
        <v>0</v>
      </c>
      <c r="CI272" s="1288"/>
      <c r="CJ272" s="1612">
        <v>0</v>
      </c>
      <c r="CK272" s="1612">
        <v>106846514.78</v>
      </c>
      <c r="CL272" s="2918">
        <v>0</v>
      </c>
      <c r="CM272" s="1288">
        <v>0</v>
      </c>
      <c r="CN272" s="1612">
        <v>0</v>
      </c>
      <c r="CO272" s="1612">
        <v>0</v>
      </c>
      <c r="CP272" s="1612">
        <v>0</v>
      </c>
      <c r="CQ272" s="1612">
        <v>0</v>
      </c>
      <c r="CR272" s="1612">
        <v>0</v>
      </c>
      <c r="CS272" s="1612">
        <v>0</v>
      </c>
      <c r="CT272" s="1192">
        <v>106846514.78</v>
      </c>
      <c r="CU272" s="3121">
        <v>0</v>
      </c>
      <c r="CV272" s="5"/>
      <c r="CW272" s="5"/>
      <c r="CX272" s="247"/>
      <c r="CY272" s="247"/>
      <c r="CZ272" s="477"/>
      <c r="DA272" s="477"/>
      <c r="DB272" s="477"/>
      <c r="DC272" s="477"/>
      <c r="DD272" s="477"/>
      <c r="DE272" s="477"/>
      <c r="DF272" s="477"/>
      <c r="DG272" s="477"/>
      <c r="DH272" s="477"/>
      <c r="DI272" s="477"/>
      <c r="DJ272" s="477"/>
      <c r="DK272" s="477"/>
      <c r="DL272" s="477"/>
      <c r="DM272" s="477"/>
      <c r="DN272" s="477"/>
      <c r="DO272" s="477"/>
      <c r="DP272" s="477"/>
      <c r="DQ272" s="477"/>
      <c r="DR272" s="477"/>
      <c r="DS272" s="477"/>
      <c r="DT272" s="477"/>
      <c r="DU272" s="477"/>
      <c r="DV272" s="477"/>
      <c r="DW272" s="477"/>
      <c r="DX272" s="477"/>
      <c r="DY272" s="477"/>
      <c r="DZ272" s="477"/>
      <c r="EA272" s="3127"/>
      <c r="EB272" s="477"/>
      <c r="EC272" s="247"/>
      <c r="ED272" s="247"/>
      <c r="EE272" s="247"/>
      <c r="EF272" s="247"/>
      <c r="EG272" s="247"/>
      <c r="EH272" s="247"/>
      <c r="EI272" s="247"/>
      <c r="EJ272" s="247"/>
      <c r="EK272" s="247"/>
      <c r="EL272" s="247"/>
      <c r="EM272" s="247"/>
      <c r="EN272" s="247"/>
      <c r="EO272" s="247"/>
      <c r="EP272" s="247"/>
      <c r="EQ272" s="247"/>
      <c r="ER272" s="247"/>
      <c r="ES272" s="247"/>
      <c r="ET272" s="247"/>
      <c r="EU272" s="247"/>
      <c r="EV272" s="247"/>
      <c r="EW272" s="247"/>
      <c r="EX272" s="247"/>
      <c r="EY272" s="247"/>
      <c r="EZ272" s="247"/>
      <c r="FA272" s="247"/>
      <c r="FB272" s="247"/>
      <c r="FC272" s="247"/>
      <c r="FD272" s="247"/>
      <c r="FE272" s="247"/>
      <c r="FF272" s="247"/>
      <c r="FG272" s="247"/>
      <c r="FH272" s="247"/>
      <c r="FI272" s="247"/>
      <c r="FJ272" s="247"/>
      <c r="FK272" s="247"/>
    </row>
    <row r="273" spans="1:167" ht="15.6" customHeight="1">
      <c r="A273" s="1799" t="s">
        <v>1403</v>
      </c>
      <c r="B273" s="171"/>
      <c r="C273" s="171"/>
      <c r="E273" s="1287"/>
      <c r="F273" s="473" t="s">
        <v>5787</v>
      </c>
      <c r="G273" s="3058"/>
      <c r="H273" s="1288"/>
      <c r="I273" s="2918"/>
      <c r="J273" s="473"/>
      <c r="K273" s="473"/>
      <c r="L273" s="473"/>
      <c r="M273" s="473"/>
      <c r="N273" s="1288"/>
      <c r="O273" s="1192">
        <v>123917394.19250001</v>
      </c>
      <c r="P273" s="2990"/>
      <c r="S273" s="1287"/>
      <c r="T273" s="473" t="s">
        <v>5787</v>
      </c>
      <c r="U273" s="473"/>
      <c r="V273" s="473"/>
      <c r="W273" s="2945" t="s">
        <v>1239</v>
      </c>
      <c r="X273" s="477" t="s">
        <v>5786</v>
      </c>
      <c r="Y273" s="3026"/>
      <c r="Z273" s="3027"/>
      <c r="AA273" s="3028"/>
      <c r="AB273" s="3026"/>
      <c r="AC273" s="3029"/>
      <c r="AD273" s="3036"/>
      <c r="AE273" s="3077">
        <v>1</v>
      </c>
      <c r="AF273" s="3029"/>
      <c r="AG273" s="3017"/>
      <c r="AH273" s="3014"/>
      <c r="AI273" s="3014"/>
      <c r="AJ273" s="3015"/>
      <c r="AK273" s="3013"/>
      <c r="AL273" s="3014"/>
      <c r="AM273" s="3016"/>
      <c r="AN273" s="3018"/>
      <c r="AO273" s="3015"/>
      <c r="AP273" s="3015"/>
      <c r="AQ273" s="3015"/>
      <c r="AR273" s="3015"/>
      <c r="AS273" s="3019"/>
      <c r="AT273" s="3020"/>
      <c r="AU273" s="3021"/>
      <c r="AV273" s="3021"/>
      <c r="AW273" s="3010">
        <v>1</v>
      </c>
      <c r="AX273" s="3011">
        <v>0</v>
      </c>
      <c r="AY273" s="5"/>
      <c r="AZ273" s="2918"/>
      <c r="BA273" s="473"/>
      <c r="BB273" s="3058">
        <v>0</v>
      </c>
      <c r="BC273" s="473"/>
      <c r="BD273" s="2918">
        <v>0</v>
      </c>
      <c r="BE273" s="473">
        <v>0</v>
      </c>
      <c r="BF273" s="473">
        <v>0</v>
      </c>
      <c r="BG273" s="2918">
        <v>0</v>
      </c>
      <c r="BH273" s="1288">
        <v>0</v>
      </c>
      <c r="BI273" s="473">
        <v>0</v>
      </c>
      <c r="BJ273" s="1288">
        <v>123917394.19250001</v>
      </c>
      <c r="BK273" s="3012">
        <v>0</v>
      </c>
      <c r="BL273" s="2918">
        <v>0</v>
      </c>
      <c r="BM273" s="473">
        <v>0</v>
      </c>
      <c r="BN273" s="473">
        <v>0</v>
      </c>
      <c r="BO273" s="1288">
        <v>0</v>
      </c>
      <c r="BP273" s="473">
        <v>0</v>
      </c>
      <c r="BQ273" s="473">
        <v>0</v>
      </c>
      <c r="BR273" s="473">
        <v>0</v>
      </c>
      <c r="BS273" s="2918">
        <v>0</v>
      </c>
      <c r="BT273" s="473">
        <v>0</v>
      </c>
      <c r="BU273" s="473">
        <v>0</v>
      </c>
      <c r="BV273" s="473">
        <v>0</v>
      </c>
      <c r="BW273" s="1288">
        <v>0</v>
      </c>
      <c r="BX273" s="473">
        <v>0</v>
      </c>
      <c r="BY273" s="1612">
        <v>0</v>
      </c>
      <c r="BZ273" s="473">
        <v>0</v>
      </c>
      <c r="CA273" s="1612">
        <v>0</v>
      </c>
      <c r="CB273" s="523">
        <v>123917394.19250001</v>
      </c>
      <c r="CC273" s="523">
        <v>123917394.19250001</v>
      </c>
      <c r="CD273" s="3011">
        <v>0</v>
      </c>
      <c r="CE273" s="5"/>
      <c r="CF273" s="2918"/>
      <c r="CG273" s="473">
        <v>0</v>
      </c>
      <c r="CH273" s="3058">
        <v>0</v>
      </c>
      <c r="CI273" s="1288"/>
      <c r="CJ273" s="1612">
        <v>0</v>
      </c>
      <c r="CK273" s="1612">
        <v>123917394.19250001</v>
      </c>
      <c r="CL273" s="2918">
        <v>0</v>
      </c>
      <c r="CM273" s="1288">
        <v>0</v>
      </c>
      <c r="CN273" s="1612">
        <v>0</v>
      </c>
      <c r="CO273" s="1612">
        <v>0</v>
      </c>
      <c r="CP273" s="1612">
        <v>0</v>
      </c>
      <c r="CQ273" s="1612">
        <v>0</v>
      </c>
      <c r="CR273" s="1612">
        <v>0</v>
      </c>
      <c r="CS273" s="1612">
        <v>0</v>
      </c>
      <c r="CT273" s="1192">
        <v>123917394.19250001</v>
      </c>
      <c r="CU273" s="3121">
        <v>0</v>
      </c>
      <c r="CV273" s="5"/>
      <c r="CW273" s="5"/>
      <c r="CX273" s="247"/>
      <c r="CY273" s="477" t="s">
        <v>5788</v>
      </c>
      <c r="CZ273" s="477"/>
      <c r="DA273" s="477"/>
      <c r="DB273" s="3122">
        <v>5713385.3361192737</v>
      </c>
      <c r="DC273" s="3122">
        <v>8119109.9720949586</v>
      </c>
      <c r="DD273" s="3122">
        <v>6941675.3357152622</v>
      </c>
      <c r="DE273" s="3122">
        <v>3552428.8311835891</v>
      </c>
      <c r="DF273" s="3122">
        <v>28858175.613560781</v>
      </c>
      <c r="DG273" s="3122">
        <v>0</v>
      </c>
      <c r="DH273" s="3122">
        <v>1433440.9712048997</v>
      </c>
      <c r="DI273" s="3122">
        <v>5504983.0827824203</v>
      </c>
      <c r="DJ273" s="3122">
        <v>6986187.2777510593</v>
      </c>
      <c r="DK273" s="3122">
        <v>6089236.3821213599</v>
      </c>
      <c r="DL273" s="3122">
        <v>1669748.4924026527</v>
      </c>
      <c r="DM273" s="3122">
        <v>0</v>
      </c>
      <c r="DN273" s="3122">
        <v>0</v>
      </c>
      <c r="DO273" s="3122">
        <v>0</v>
      </c>
      <c r="DP273" s="3122">
        <v>0</v>
      </c>
      <c r="DQ273" s="3122">
        <v>15582301.054197771</v>
      </c>
      <c r="DR273" s="3122">
        <v>16515750.102357943</v>
      </c>
      <c r="DS273" s="3122">
        <v>16190444.879489662</v>
      </c>
      <c r="DT273" s="3122">
        <v>13316795.561094036</v>
      </c>
      <c r="DU273" s="3122">
        <v>16294407.052076783</v>
      </c>
      <c r="DV273" s="3122">
        <v>53210757.783621803</v>
      </c>
      <c r="DW273" s="3122">
        <v>6548962.0593445012</v>
      </c>
      <c r="DX273" s="3122">
        <v>5208761.5991583513</v>
      </c>
      <c r="DY273" s="3122">
        <v>56332840.534626752</v>
      </c>
      <c r="DZ273" s="3122">
        <v>274069391.92090386</v>
      </c>
      <c r="EA273" s="3127"/>
      <c r="EB273" s="477"/>
      <c r="EC273" s="247"/>
      <c r="ED273" s="247"/>
      <c r="EE273" s="247"/>
      <c r="EF273" s="247"/>
      <c r="EG273" s="247"/>
      <c r="EH273" s="247"/>
      <c r="EI273" s="247"/>
      <c r="EJ273" s="247"/>
      <c r="EK273" s="247"/>
      <c r="EL273" s="247"/>
      <c r="EM273" s="247"/>
      <c r="EN273" s="247"/>
      <c r="EO273" s="247"/>
      <c r="EP273" s="247"/>
      <c r="EQ273" s="247"/>
      <c r="ER273" s="247"/>
      <c r="ES273" s="247"/>
      <c r="ET273" s="247"/>
      <c r="EU273" s="247"/>
      <c r="EV273" s="247"/>
      <c r="EW273" s="247"/>
      <c r="EX273" s="247"/>
      <c r="EY273" s="247"/>
      <c r="EZ273" s="247"/>
      <c r="FA273" s="247"/>
      <c r="FB273" s="247"/>
      <c r="FC273" s="247"/>
      <c r="FD273" s="247"/>
      <c r="FE273" s="247"/>
      <c r="FF273" s="247"/>
      <c r="FG273" s="247"/>
      <c r="FH273" s="247"/>
      <c r="FI273" s="247"/>
      <c r="FJ273" s="247"/>
      <c r="FK273" s="247"/>
    </row>
    <row r="274" spans="1:167" ht="15.6" customHeight="1">
      <c r="A274" s="1799" t="s">
        <v>5746</v>
      </c>
      <c r="B274" s="171"/>
      <c r="C274" s="171"/>
      <c r="E274" s="1287"/>
      <c r="F274" s="473"/>
      <c r="G274" s="473"/>
      <c r="H274" s="1288"/>
      <c r="I274" s="2918"/>
      <c r="J274" s="473"/>
      <c r="K274" s="473"/>
      <c r="L274" s="473"/>
      <c r="M274" s="473"/>
      <c r="N274" s="1288"/>
      <c r="O274" s="1192"/>
      <c r="P274" s="2990"/>
      <c r="S274" s="1287"/>
      <c r="T274" s="473">
        <v>0</v>
      </c>
      <c r="U274" s="3058"/>
      <c r="V274" s="473"/>
      <c r="W274" s="3060"/>
      <c r="X274" s="477"/>
      <c r="Y274" s="3026"/>
      <c r="Z274" s="3027"/>
      <c r="AA274" s="3028"/>
      <c r="AB274" s="3026"/>
      <c r="AC274" s="3029"/>
      <c r="AD274" s="3027"/>
      <c r="AE274" s="3029"/>
      <c r="AF274" s="3029"/>
      <c r="AG274" s="3017"/>
      <c r="AH274" s="3014"/>
      <c r="AI274" s="3014"/>
      <c r="AJ274" s="3015"/>
      <c r="AK274" s="3013"/>
      <c r="AL274" s="3014"/>
      <c r="AM274" s="3016"/>
      <c r="AN274" s="3018"/>
      <c r="AO274" s="3015"/>
      <c r="AP274" s="3015"/>
      <c r="AQ274" s="3015"/>
      <c r="AR274" s="3015"/>
      <c r="AS274" s="3019"/>
      <c r="AT274" s="3020"/>
      <c r="AU274" s="3021"/>
      <c r="AV274" s="3021"/>
      <c r="AW274" s="3010">
        <v>0</v>
      </c>
      <c r="AX274" s="3011">
        <v>0</v>
      </c>
      <c r="AY274" s="5"/>
      <c r="AZ274" s="2918"/>
      <c r="BA274" s="473">
        <v>0</v>
      </c>
      <c r="BB274" s="3058"/>
      <c r="BC274" s="473"/>
      <c r="BD274" s="2918">
        <v>0</v>
      </c>
      <c r="BE274" s="473">
        <v>0</v>
      </c>
      <c r="BF274" s="473">
        <v>0</v>
      </c>
      <c r="BG274" s="2918">
        <v>0</v>
      </c>
      <c r="BH274" s="1288">
        <v>0</v>
      </c>
      <c r="BI274" s="473">
        <v>0</v>
      </c>
      <c r="BJ274" s="1288">
        <v>0</v>
      </c>
      <c r="BK274" s="3012">
        <v>0</v>
      </c>
      <c r="BL274" s="2918">
        <v>0</v>
      </c>
      <c r="BM274" s="473">
        <v>0</v>
      </c>
      <c r="BN274" s="473">
        <v>0</v>
      </c>
      <c r="BO274" s="1288">
        <v>0</v>
      </c>
      <c r="BP274" s="473">
        <v>0</v>
      </c>
      <c r="BQ274" s="473">
        <v>0</v>
      </c>
      <c r="BR274" s="473">
        <v>0</v>
      </c>
      <c r="BS274" s="2918">
        <v>0</v>
      </c>
      <c r="BT274" s="473">
        <v>0</v>
      </c>
      <c r="BU274" s="473">
        <v>0</v>
      </c>
      <c r="BV274" s="473">
        <v>0</v>
      </c>
      <c r="BW274" s="1288">
        <v>0</v>
      </c>
      <c r="BX274" s="473">
        <v>0</v>
      </c>
      <c r="BY274" s="1612">
        <v>0</v>
      </c>
      <c r="BZ274" s="473">
        <v>0</v>
      </c>
      <c r="CA274" s="1612">
        <v>0</v>
      </c>
      <c r="CB274" s="523">
        <v>0</v>
      </c>
      <c r="CC274" s="523">
        <v>0</v>
      </c>
      <c r="CD274" s="3011">
        <v>0</v>
      </c>
      <c r="CE274" s="5"/>
      <c r="CF274" s="2918"/>
      <c r="CG274" s="473">
        <v>0</v>
      </c>
      <c r="CH274" s="473"/>
      <c r="CI274" s="1288"/>
      <c r="CJ274" s="1612">
        <v>0</v>
      </c>
      <c r="CK274" s="1612">
        <v>0</v>
      </c>
      <c r="CL274" s="2918">
        <v>0</v>
      </c>
      <c r="CM274" s="1288">
        <v>0</v>
      </c>
      <c r="CN274" s="1612">
        <v>0</v>
      </c>
      <c r="CO274" s="1612">
        <v>0</v>
      </c>
      <c r="CP274" s="1612">
        <v>0</v>
      </c>
      <c r="CQ274" s="1612">
        <v>0</v>
      </c>
      <c r="CR274" s="1612">
        <v>0</v>
      </c>
      <c r="CS274" s="1612">
        <v>0</v>
      </c>
      <c r="CT274" s="1192">
        <v>0</v>
      </c>
      <c r="CU274" s="3121">
        <v>0</v>
      </c>
      <c r="CV274" s="5"/>
      <c r="CW274" s="5"/>
      <c r="CX274" s="247"/>
      <c r="CY274" s="247" t="s">
        <v>5781</v>
      </c>
      <c r="CZ274" s="477"/>
      <c r="DA274" s="477"/>
      <c r="DB274" s="3124">
        <v>2.0846491817547254E-2</v>
      </c>
      <c r="DC274" s="3125">
        <v>2.9624285715342213E-2</v>
      </c>
      <c r="DD274" s="3125">
        <v>2.532816702756294E-2</v>
      </c>
      <c r="DE274" s="3125">
        <v>1.2961786087403792E-2</v>
      </c>
      <c r="DF274" s="3125">
        <v>0.10529514226779917</v>
      </c>
      <c r="DG274" s="3125">
        <v>0</v>
      </c>
      <c r="DH274" s="3125">
        <v>5.2302118129943865E-3</v>
      </c>
      <c r="DI274" s="3125">
        <v>2.0086092227223799E-2</v>
      </c>
      <c r="DJ274" s="3125">
        <v>2.5490578239277684E-2</v>
      </c>
      <c r="DK274" s="3125">
        <v>2.221786365651042E-2</v>
      </c>
      <c r="DL274" s="3125">
        <v>6.0924296606041303E-3</v>
      </c>
      <c r="DM274" s="3125">
        <v>0</v>
      </c>
      <c r="DN274" s="3125">
        <v>0</v>
      </c>
      <c r="DO274" s="3125">
        <v>0</v>
      </c>
      <c r="DP274" s="3125">
        <v>0</v>
      </c>
      <c r="DQ274" s="3125">
        <v>5.6855312973784419E-2</v>
      </c>
      <c r="DR274" s="3125">
        <v>6.0261198766494765E-2</v>
      </c>
      <c r="DS274" s="3125">
        <v>5.9074254027469832E-2</v>
      </c>
      <c r="DT274" s="3125">
        <v>4.8589138202405506E-2</v>
      </c>
      <c r="DU274" s="3125">
        <v>5.9453581948251018E-2</v>
      </c>
      <c r="DV274" s="3125">
        <v>0.19415067626004137</v>
      </c>
      <c r="DW274" s="3125">
        <v>2.389526978348069E-2</v>
      </c>
      <c r="DX274" s="3125">
        <v>1.9005265646962848E-2</v>
      </c>
      <c r="DY274" s="3125">
        <v>0.20554225387884376</v>
      </c>
      <c r="DZ274" s="3126">
        <v>1</v>
      </c>
      <c r="EA274" s="3127"/>
      <c r="EB274" s="477"/>
      <c r="EC274" s="247"/>
      <c r="ED274" s="247"/>
      <c r="EE274" s="247"/>
      <c r="EF274" s="247"/>
      <c r="EG274" s="247"/>
      <c r="EH274" s="247"/>
      <c r="EI274" s="247"/>
      <c r="EJ274" s="247"/>
      <c r="EK274" s="247"/>
      <c r="EL274" s="247"/>
      <c r="EM274" s="247"/>
      <c r="EN274" s="247"/>
      <c r="EO274" s="247"/>
      <c r="EP274" s="247"/>
      <c r="EQ274" s="247"/>
      <c r="ER274" s="247"/>
      <c r="ES274" s="247"/>
      <c r="ET274" s="247"/>
      <c r="EU274" s="247"/>
      <c r="EV274" s="247"/>
      <c r="EW274" s="247"/>
      <c r="EX274" s="247"/>
      <c r="EY274" s="247"/>
      <c r="EZ274" s="247"/>
      <c r="FA274" s="247"/>
      <c r="FB274" s="247"/>
      <c r="FC274" s="247"/>
      <c r="FD274" s="247"/>
      <c r="FE274" s="247"/>
      <c r="FF274" s="247"/>
      <c r="FG274" s="247"/>
      <c r="FH274" s="247"/>
      <c r="FI274" s="247"/>
      <c r="FJ274" s="247"/>
      <c r="FK274" s="247"/>
    </row>
    <row r="275" spans="1:167" ht="15.6" customHeight="1">
      <c r="A275" s="1799" t="s">
        <v>5746</v>
      </c>
      <c r="B275" s="171"/>
      <c r="C275" s="171"/>
      <c r="E275" s="1287"/>
      <c r="F275" s="473"/>
      <c r="G275" s="473"/>
      <c r="H275" s="1288"/>
      <c r="I275" s="2918"/>
      <c r="J275" s="473"/>
      <c r="K275" s="473"/>
      <c r="L275" s="473"/>
      <c r="M275" s="473"/>
      <c r="N275" s="1288"/>
      <c r="O275" s="1192"/>
      <c r="P275" s="2990"/>
      <c r="S275" s="1287"/>
      <c r="T275" s="473">
        <v>0</v>
      </c>
      <c r="U275" s="3058"/>
      <c r="V275" s="473"/>
      <c r="W275" s="3060"/>
      <c r="X275" s="477"/>
      <c r="Y275" s="3026"/>
      <c r="Z275" s="3027"/>
      <c r="AA275" s="3028"/>
      <c r="AB275" s="3026"/>
      <c r="AC275" s="3029"/>
      <c r="AD275" s="3027"/>
      <c r="AE275" s="3029"/>
      <c r="AF275" s="3029"/>
      <c r="AG275" s="3017"/>
      <c r="AH275" s="3014"/>
      <c r="AI275" s="3014"/>
      <c r="AJ275" s="3015"/>
      <c r="AK275" s="3013"/>
      <c r="AL275" s="3014"/>
      <c r="AM275" s="3016"/>
      <c r="AN275" s="3018"/>
      <c r="AO275" s="3015"/>
      <c r="AP275" s="3015"/>
      <c r="AQ275" s="3015"/>
      <c r="AR275" s="3015"/>
      <c r="AS275" s="3019"/>
      <c r="AT275" s="3020"/>
      <c r="AU275" s="3021"/>
      <c r="AV275" s="3021"/>
      <c r="AW275" s="3010">
        <v>0</v>
      </c>
      <c r="AX275" s="3011">
        <v>0</v>
      </c>
      <c r="AY275" s="5"/>
      <c r="AZ275" s="2918"/>
      <c r="BA275" s="473">
        <v>0</v>
      </c>
      <c r="BB275" s="3058"/>
      <c r="BC275" s="473"/>
      <c r="BD275" s="2918">
        <v>0</v>
      </c>
      <c r="BE275" s="473">
        <v>0</v>
      </c>
      <c r="BF275" s="473">
        <v>0</v>
      </c>
      <c r="BG275" s="2918">
        <v>0</v>
      </c>
      <c r="BH275" s="1288">
        <v>0</v>
      </c>
      <c r="BI275" s="473">
        <v>0</v>
      </c>
      <c r="BJ275" s="1288">
        <v>0</v>
      </c>
      <c r="BK275" s="3012">
        <v>0</v>
      </c>
      <c r="BL275" s="2918">
        <v>0</v>
      </c>
      <c r="BM275" s="473">
        <v>0</v>
      </c>
      <c r="BN275" s="473">
        <v>0</v>
      </c>
      <c r="BO275" s="1288">
        <v>0</v>
      </c>
      <c r="BP275" s="473">
        <v>0</v>
      </c>
      <c r="BQ275" s="473">
        <v>0</v>
      </c>
      <c r="BR275" s="473">
        <v>0</v>
      </c>
      <c r="BS275" s="2918">
        <v>0</v>
      </c>
      <c r="BT275" s="473">
        <v>0</v>
      </c>
      <c r="BU275" s="473">
        <v>0</v>
      </c>
      <c r="BV275" s="473">
        <v>0</v>
      </c>
      <c r="BW275" s="1288">
        <v>0</v>
      </c>
      <c r="BX275" s="473">
        <v>0</v>
      </c>
      <c r="BY275" s="1612">
        <v>0</v>
      </c>
      <c r="BZ275" s="473">
        <v>0</v>
      </c>
      <c r="CA275" s="1612">
        <v>0</v>
      </c>
      <c r="CB275" s="523">
        <v>0</v>
      </c>
      <c r="CC275" s="523">
        <v>0</v>
      </c>
      <c r="CD275" s="3011">
        <v>0</v>
      </c>
      <c r="CE275" s="5"/>
      <c r="CF275" s="2918"/>
      <c r="CG275" s="473">
        <v>0</v>
      </c>
      <c r="CH275" s="473"/>
      <c r="CI275" s="1288"/>
      <c r="CJ275" s="1612">
        <v>0</v>
      </c>
      <c r="CK275" s="1612">
        <v>0</v>
      </c>
      <c r="CL275" s="2918">
        <v>0</v>
      </c>
      <c r="CM275" s="1288">
        <v>0</v>
      </c>
      <c r="CN275" s="1612">
        <v>0</v>
      </c>
      <c r="CO275" s="1612">
        <v>0</v>
      </c>
      <c r="CP275" s="1612">
        <v>0</v>
      </c>
      <c r="CQ275" s="1612">
        <v>0</v>
      </c>
      <c r="CR275" s="1612">
        <v>0</v>
      </c>
      <c r="CS275" s="1612">
        <v>0</v>
      </c>
      <c r="CT275" s="1192">
        <v>0</v>
      </c>
      <c r="CU275" s="3121">
        <v>0</v>
      </c>
      <c r="CV275" s="5"/>
      <c r="CW275" s="5"/>
      <c r="CX275" s="247"/>
      <c r="CY275" s="247"/>
      <c r="CZ275" s="477" t="s">
        <v>5789</v>
      </c>
      <c r="DA275" s="477"/>
      <c r="DB275" s="477"/>
      <c r="DC275" s="477"/>
      <c r="DD275" s="477"/>
      <c r="DE275" s="477"/>
      <c r="DF275" s="477"/>
      <c r="DG275" s="477"/>
      <c r="DH275" s="477"/>
      <c r="DI275" s="477"/>
      <c r="DJ275" s="477"/>
      <c r="DK275" s="477"/>
      <c r="DL275" s="477"/>
      <c r="DM275" s="477"/>
      <c r="DN275" s="477"/>
      <c r="DO275" s="477"/>
      <c r="DP275" s="477"/>
      <c r="DQ275" s="477"/>
      <c r="DR275" s="477"/>
      <c r="DS275" s="477"/>
      <c r="DT275" s="477"/>
      <c r="DU275" s="477"/>
      <c r="DV275" s="477"/>
      <c r="DW275" s="477"/>
      <c r="DX275" s="477"/>
      <c r="DY275" s="477"/>
      <c r="DZ275" s="477"/>
      <c r="EA275" s="3127"/>
      <c r="EB275" s="477"/>
      <c r="EC275" s="247"/>
      <c r="ED275" s="247"/>
      <c r="EE275" s="247"/>
      <c r="EF275" s="247"/>
      <c r="EG275" s="247"/>
      <c r="EH275" s="247"/>
      <c r="EI275" s="247"/>
      <c r="EJ275" s="247"/>
      <c r="EK275" s="247"/>
      <c r="EL275" s="247"/>
      <c r="EM275" s="247"/>
      <c r="EN275" s="247"/>
      <c r="EO275" s="247"/>
      <c r="EP275" s="247"/>
      <c r="EQ275" s="247"/>
      <c r="ER275" s="247"/>
      <c r="ES275" s="247"/>
      <c r="ET275" s="247"/>
      <c r="EU275" s="247"/>
      <c r="EV275" s="247"/>
      <c r="EW275" s="247"/>
      <c r="EX275" s="247"/>
      <c r="EY275" s="247"/>
      <c r="EZ275" s="247"/>
      <c r="FA275" s="247"/>
      <c r="FB275" s="247"/>
      <c r="FC275" s="247"/>
      <c r="FD275" s="247"/>
      <c r="FE275" s="247"/>
      <c r="FF275" s="247"/>
      <c r="FG275" s="247"/>
      <c r="FH275" s="247"/>
      <c r="FI275" s="247"/>
      <c r="FJ275" s="247"/>
      <c r="FK275" s="247"/>
    </row>
    <row r="276" spans="1:167" ht="15.6" customHeight="1">
      <c r="A276" s="1799" t="s">
        <v>5746</v>
      </c>
      <c r="B276" s="171"/>
      <c r="C276" s="171"/>
      <c r="E276" s="1287"/>
      <c r="F276" s="473"/>
      <c r="G276" s="473"/>
      <c r="H276" s="1288"/>
      <c r="I276" s="2918"/>
      <c r="J276" s="473"/>
      <c r="K276" s="473"/>
      <c r="L276" s="473"/>
      <c r="M276" s="473"/>
      <c r="N276" s="1288"/>
      <c r="O276" s="1192"/>
      <c r="P276" s="2990"/>
      <c r="S276" s="1287"/>
      <c r="T276" s="473">
        <v>0</v>
      </c>
      <c r="U276" s="3058"/>
      <c r="V276" s="473"/>
      <c r="W276" s="3060"/>
      <c r="X276" s="477"/>
      <c r="Y276" s="3026"/>
      <c r="Z276" s="3027"/>
      <c r="AA276" s="3028"/>
      <c r="AB276" s="3026"/>
      <c r="AC276" s="3029"/>
      <c r="AD276" s="3027"/>
      <c r="AE276" s="3029"/>
      <c r="AF276" s="3029"/>
      <c r="AG276" s="3017"/>
      <c r="AH276" s="3014"/>
      <c r="AI276" s="3014"/>
      <c r="AJ276" s="3015"/>
      <c r="AK276" s="3013"/>
      <c r="AL276" s="3014"/>
      <c r="AM276" s="3016"/>
      <c r="AN276" s="3018"/>
      <c r="AO276" s="3015"/>
      <c r="AP276" s="3015"/>
      <c r="AQ276" s="3015"/>
      <c r="AR276" s="3015"/>
      <c r="AS276" s="3019"/>
      <c r="AT276" s="3020"/>
      <c r="AU276" s="3021"/>
      <c r="AV276" s="3021"/>
      <c r="AW276" s="3010">
        <v>0</v>
      </c>
      <c r="AX276" s="3011">
        <v>0</v>
      </c>
      <c r="AY276" s="5"/>
      <c r="AZ276" s="2918"/>
      <c r="BA276" s="473">
        <v>0</v>
      </c>
      <c r="BB276" s="3058"/>
      <c r="BC276" s="473"/>
      <c r="BD276" s="2918">
        <v>0</v>
      </c>
      <c r="BE276" s="473">
        <v>0</v>
      </c>
      <c r="BF276" s="473">
        <v>0</v>
      </c>
      <c r="BG276" s="2918">
        <v>0</v>
      </c>
      <c r="BH276" s="1288">
        <v>0</v>
      </c>
      <c r="BI276" s="473">
        <v>0</v>
      </c>
      <c r="BJ276" s="1288">
        <v>0</v>
      </c>
      <c r="BK276" s="3012">
        <v>0</v>
      </c>
      <c r="BL276" s="2918">
        <v>0</v>
      </c>
      <c r="BM276" s="473">
        <v>0</v>
      </c>
      <c r="BN276" s="473">
        <v>0</v>
      </c>
      <c r="BO276" s="1288">
        <v>0</v>
      </c>
      <c r="BP276" s="473">
        <v>0</v>
      </c>
      <c r="BQ276" s="473">
        <v>0</v>
      </c>
      <c r="BR276" s="473">
        <v>0</v>
      </c>
      <c r="BS276" s="2918">
        <v>0</v>
      </c>
      <c r="BT276" s="473">
        <v>0</v>
      </c>
      <c r="BU276" s="473">
        <v>0</v>
      </c>
      <c r="BV276" s="473">
        <v>0</v>
      </c>
      <c r="BW276" s="1288">
        <v>0</v>
      </c>
      <c r="BX276" s="473">
        <v>0</v>
      </c>
      <c r="BY276" s="1612">
        <v>0</v>
      </c>
      <c r="BZ276" s="473">
        <v>0</v>
      </c>
      <c r="CA276" s="1612">
        <v>0</v>
      </c>
      <c r="CB276" s="523">
        <v>0</v>
      </c>
      <c r="CC276" s="523">
        <v>0</v>
      </c>
      <c r="CD276" s="3011">
        <v>0</v>
      </c>
      <c r="CE276" s="5"/>
      <c r="CF276" s="2918"/>
      <c r="CG276" s="473">
        <v>0</v>
      </c>
      <c r="CH276" s="473"/>
      <c r="CI276" s="1288"/>
      <c r="CJ276" s="1612">
        <v>0</v>
      </c>
      <c r="CK276" s="1612">
        <v>0</v>
      </c>
      <c r="CL276" s="2918">
        <v>0</v>
      </c>
      <c r="CM276" s="1288">
        <v>0</v>
      </c>
      <c r="CN276" s="1612">
        <v>0</v>
      </c>
      <c r="CO276" s="1612">
        <v>0</v>
      </c>
      <c r="CP276" s="1612">
        <v>0</v>
      </c>
      <c r="CQ276" s="1612">
        <v>0</v>
      </c>
      <c r="CR276" s="1612">
        <v>0</v>
      </c>
      <c r="CS276" s="1612">
        <v>0</v>
      </c>
      <c r="CT276" s="1192">
        <v>0</v>
      </c>
      <c r="CU276" s="3121">
        <v>0</v>
      </c>
      <c r="CV276" s="5"/>
      <c r="CW276" s="5"/>
      <c r="CX276" s="247"/>
      <c r="CY276" s="247"/>
      <c r="CZ276" s="247"/>
      <c r="DA276" s="247"/>
      <c r="DB276" s="247"/>
      <c r="DC276" s="247"/>
      <c r="DD276" s="247"/>
      <c r="DE276" s="247"/>
      <c r="DF276" s="247"/>
      <c r="DG276" s="247"/>
      <c r="DH276" s="247"/>
      <c r="DI276" s="247"/>
      <c r="DJ276" s="247"/>
      <c r="DK276" s="247"/>
      <c r="DL276" s="247"/>
      <c r="DM276" s="247"/>
      <c r="DN276" s="247"/>
      <c r="DO276" s="247"/>
      <c r="DP276" s="247"/>
      <c r="DQ276" s="247"/>
      <c r="DR276" s="247"/>
      <c r="DS276" s="247"/>
      <c r="DT276" s="247"/>
      <c r="DU276" s="247"/>
      <c r="DV276" s="247"/>
      <c r="DW276" s="247"/>
      <c r="DX276" s="247"/>
      <c r="DY276" s="247"/>
      <c r="DZ276" s="247"/>
      <c r="EA276" s="3127"/>
      <c r="EB276" s="477"/>
      <c r="EC276" s="247"/>
      <c r="ED276" s="247"/>
      <c r="EE276" s="247"/>
      <c r="EF276" s="247"/>
      <c r="EG276" s="247"/>
      <c r="EH276" s="247"/>
      <c r="EI276" s="247"/>
      <c r="EJ276" s="247"/>
      <c r="EK276" s="247"/>
      <c r="EL276" s="247"/>
      <c r="EM276" s="247"/>
      <c r="EN276" s="247"/>
      <c r="EO276" s="247"/>
      <c r="EP276" s="247"/>
      <c r="EQ276" s="247"/>
      <c r="ER276" s="247"/>
      <c r="ES276" s="247"/>
      <c r="ET276" s="247"/>
      <c r="EU276" s="247"/>
      <c r="EV276" s="247"/>
      <c r="EW276" s="247"/>
      <c r="EX276" s="247"/>
      <c r="EY276" s="247"/>
      <c r="EZ276" s="247"/>
      <c r="FA276" s="247"/>
      <c r="FB276" s="247"/>
      <c r="FC276" s="247"/>
      <c r="FD276" s="247"/>
      <c r="FE276" s="247"/>
      <c r="FF276" s="247"/>
      <c r="FG276" s="247"/>
      <c r="FH276" s="247"/>
      <c r="FI276" s="247"/>
      <c r="FJ276" s="247"/>
      <c r="FK276" s="247"/>
    </row>
    <row r="277" spans="1:167" ht="15.6" customHeight="1">
      <c r="A277" s="1799" t="s">
        <v>5746</v>
      </c>
      <c r="B277" s="171"/>
      <c r="C277" s="171"/>
      <c r="E277" s="1287"/>
      <c r="F277" s="473"/>
      <c r="G277" s="473"/>
      <c r="H277" s="1288"/>
      <c r="I277" s="2918"/>
      <c r="J277" s="473"/>
      <c r="K277" s="473"/>
      <c r="L277" s="473"/>
      <c r="M277" s="473"/>
      <c r="N277" s="1288"/>
      <c r="O277" s="1192"/>
      <c r="P277" s="2990"/>
      <c r="S277" s="1287"/>
      <c r="T277" s="473">
        <v>0</v>
      </c>
      <c r="U277" s="3058"/>
      <c r="V277" s="473"/>
      <c r="W277" s="3060"/>
      <c r="X277" s="477"/>
      <c r="Y277" s="3066"/>
      <c r="Z277" s="3067"/>
      <c r="AA277" s="3067"/>
      <c r="AB277" s="3066"/>
      <c r="AC277" s="2770"/>
      <c r="AD277" s="3067"/>
      <c r="AE277" s="2770"/>
      <c r="AF277" s="2770"/>
      <c r="AG277" s="3036"/>
      <c r="AH277" s="3036"/>
      <c r="AI277" s="3036"/>
      <c r="AJ277" s="3036"/>
      <c r="AK277" s="3035"/>
      <c r="AL277" s="3036"/>
      <c r="AM277" s="3037"/>
      <c r="AN277" s="3036"/>
      <c r="AO277" s="3036"/>
      <c r="AP277" s="3036"/>
      <c r="AQ277" s="3036"/>
      <c r="AR277" s="3036"/>
      <c r="AS277" s="3035"/>
      <c r="AT277" s="2795"/>
      <c r="AU277" s="3037"/>
      <c r="AV277" s="3037"/>
      <c r="AW277" s="3010">
        <v>0</v>
      </c>
      <c r="AX277" s="3011">
        <v>0</v>
      </c>
      <c r="AY277" s="5"/>
      <c r="AZ277" s="2918"/>
      <c r="BA277" s="473">
        <v>0</v>
      </c>
      <c r="BB277" s="3058"/>
      <c r="BC277" s="473"/>
      <c r="BD277" s="2918">
        <v>0</v>
      </c>
      <c r="BE277" s="473">
        <v>0</v>
      </c>
      <c r="BF277" s="473">
        <v>0</v>
      </c>
      <c r="BG277" s="2918">
        <v>0</v>
      </c>
      <c r="BH277" s="1288">
        <v>0</v>
      </c>
      <c r="BI277" s="473">
        <v>0</v>
      </c>
      <c r="BJ277" s="1288">
        <v>0</v>
      </c>
      <c r="BK277" s="3012">
        <v>0</v>
      </c>
      <c r="BL277" s="2918">
        <v>0</v>
      </c>
      <c r="BM277" s="473">
        <v>0</v>
      </c>
      <c r="BN277" s="473">
        <v>0</v>
      </c>
      <c r="BO277" s="1288">
        <v>0</v>
      </c>
      <c r="BP277" s="473">
        <v>0</v>
      </c>
      <c r="BQ277" s="473">
        <v>0</v>
      </c>
      <c r="BR277" s="473">
        <v>0</v>
      </c>
      <c r="BS277" s="2918">
        <v>0</v>
      </c>
      <c r="BT277" s="473">
        <v>0</v>
      </c>
      <c r="BU277" s="473">
        <v>0</v>
      </c>
      <c r="BV277" s="473">
        <v>0</v>
      </c>
      <c r="BW277" s="1288">
        <v>0</v>
      </c>
      <c r="BX277" s="473">
        <v>0</v>
      </c>
      <c r="BY277" s="1612">
        <v>0</v>
      </c>
      <c r="BZ277" s="473">
        <v>0</v>
      </c>
      <c r="CA277" s="1612">
        <v>0</v>
      </c>
      <c r="CB277" s="523"/>
      <c r="CC277" s="523">
        <v>0</v>
      </c>
      <c r="CD277" s="3011">
        <v>0</v>
      </c>
      <c r="CE277" s="5"/>
      <c r="CF277" s="2918"/>
      <c r="CG277" s="473">
        <v>0</v>
      </c>
      <c r="CH277" s="473"/>
      <c r="CI277" s="1288"/>
      <c r="CJ277" s="1612"/>
      <c r="CK277" s="1612"/>
      <c r="CL277" s="2918"/>
      <c r="CM277" s="1288"/>
      <c r="CN277" s="1612"/>
      <c r="CO277" s="1612"/>
      <c r="CP277" s="1612"/>
      <c r="CQ277" s="1612"/>
      <c r="CR277" s="1612"/>
      <c r="CS277" s="1612"/>
      <c r="CT277" s="1192"/>
      <c r="CU277" s="3121">
        <v>0</v>
      </c>
      <c r="CV277" s="5"/>
      <c r="CW277" s="5"/>
      <c r="CX277" s="247"/>
      <c r="CY277" s="247"/>
      <c r="CZ277" s="477"/>
      <c r="DA277" s="477"/>
      <c r="DB277" s="477">
        <v>-775687.65861853398</v>
      </c>
      <c r="DC277" s="780">
        <v>-1102305.031748214</v>
      </c>
      <c r="DD277" s="477">
        <v>-942448.5784304518</v>
      </c>
      <c r="DE277" s="477">
        <v>-482301.65486115398</v>
      </c>
      <c r="DF277" s="477">
        <v>-3917980.2090663943</v>
      </c>
      <c r="DG277" s="477">
        <v>0</v>
      </c>
      <c r="DH277" s="477">
        <v>-4734649.2348971851</v>
      </c>
      <c r="DI277" s="477">
        <v>-747393.5656366155</v>
      </c>
      <c r="DJ277" s="477">
        <v>-948491.81935803965</v>
      </c>
      <c r="DK277" s="477">
        <v>-826715.72704227432</v>
      </c>
      <c r="DL277" s="477">
        <v>-226696.29691621489</v>
      </c>
      <c r="DM277" s="477">
        <v>0</v>
      </c>
      <c r="DN277" s="477">
        <v>0</v>
      </c>
      <c r="DO277" s="477">
        <v>0</v>
      </c>
      <c r="DP277" s="477">
        <v>0</v>
      </c>
      <c r="DQ277" s="477">
        <v>-2115558.0990148457</v>
      </c>
      <c r="DR277" s="477">
        <v>-2242289.4262420898</v>
      </c>
      <c r="DS277" s="477">
        <v>-2198123.7990669291</v>
      </c>
      <c r="DT277" s="477">
        <v>-1807977.8207473378</v>
      </c>
      <c r="DU277" s="477">
        <v>-2212238.4035430495</v>
      </c>
      <c r="DV277" s="477">
        <v>-7224250.7183194589</v>
      </c>
      <c r="DW277" s="477">
        <v>-889131.18008683552</v>
      </c>
      <c r="DX277" s="477">
        <v>-707176.54270762636</v>
      </c>
      <c r="DY277" s="477">
        <v>-7887996.9932967527</v>
      </c>
      <c r="DZ277" s="477">
        <v>-41989412.759600051</v>
      </c>
      <c r="EA277" s="3127"/>
      <c r="EB277" s="477"/>
      <c r="EC277" s="247"/>
      <c r="ED277" s="247"/>
      <c r="EE277" s="247"/>
      <c r="EF277" s="247"/>
      <c r="EG277" s="247"/>
      <c r="EH277" s="247"/>
      <c r="EI277" s="247"/>
      <c r="EJ277" s="247"/>
      <c r="EK277" s="247"/>
      <c r="EL277" s="247"/>
      <c r="EM277" s="247"/>
      <c r="EN277" s="247"/>
      <c r="EO277" s="247"/>
      <c r="EP277" s="247"/>
      <c r="EQ277" s="247"/>
      <c r="ER277" s="247"/>
      <c r="ES277" s="247"/>
      <c r="ET277" s="247"/>
      <c r="EU277" s="247"/>
      <c r="EV277" s="247"/>
      <c r="EW277" s="247"/>
      <c r="EX277" s="247"/>
      <c r="EY277" s="247"/>
      <c r="EZ277" s="247"/>
      <c r="FA277" s="247"/>
      <c r="FB277" s="247"/>
      <c r="FC277" s="247"/>
      <c r="FD277" s="247"/>
      <c r="FE277" s="247"/>
      <c r="FF277" s="247"/>
      <c r="FG277" s="247"/>
      <c r="FH277" s="247"/>
      <c r="FI277" s="247"/>
      <c r="FJ277" s="247"/>
      <c r="FK277" s="247"/>
    </row>
    <row r="278" spans="1:167" ht="15.6" customHeight="1">
      <c r="A278" s="1799" t="s">
        <v>5746</v>
      </c>
      <c r="B278" s="171"/>
      <c r="C278" s="171"/>
      <c r="E278" s="1287"/>
      <c r="F278" s="473"/>
      <c r="G278" s="3058"/>
      <c r="H278" s="1288"/>
      <c r="I278" s="2918"/>
      <c r="J278" s="473"/>
      <c r="K278" s="473"/>
      <c r="L278" s="473"/>
      <c r="M278" s="473"/>
      <c r="N278" s="1288"/>
      <c r="O278" s="1192"/>
      <c r="P278" s="2990"/>
      <c r="S278" s="1287"/>
      <c r="T278" s="473"/>
      <c r="U278" s="3058">
        <v>0</v>
      </c>
      <c r="V278" s="473"/>
      <c r="W278" s="3060"/>
      <c r="X278" s="477"/>
      <c r="Y278" s="3026"/>
      <c r="Z278" s="3027"/>
      <c r="AA278" s="3028"/>
      <c r="AB278" s="3026"/>
      <c r="AC278" s="3029"/>
      <c r="AD278" s="3027"/>
      <c r="AE278" s="3029"/>
      <c r="AF278" s="3029"/>
      <c r="AG278" s="3017"/>
      <c r="AH278" s="3014"/>
      <c r="AI278" s="3014"/>
      <c r="AJ278" s="3015"/>
      <c r="AK278" s="3013"/>
      <c r="AL278" s="3014"/>
      <c r="AM278" s="3016"/>
      <c r="AN278" s="3018"/>
      <c r="AO278" s="3015"/>
      <c r="AP278" s="3015"/>
      <c r="AQ278" s="3015"/>
      <c r="AR278" s="3015"/>
      <c r="AS278" s="3019"/>
      <c r="AT278" s="3020"/>
      <c r="AU278" s="3021"/>
      <c r="AV278" s="3021"/>
      <c r="AW278" s="3010">
        <v>0</v>
      </c>
      <c r="AX278" s="3011">
        <v>0</v>
      </c>
      <c r="AY278" s="5"/>
      <c r="AZ278" s="2918"/>
      <c r="BA278" s="473"/>
      <c r="BB278" s="3058">
        <v>0</v>
      </c>
      <c r="BC278" s="473"/>
      <c r="BD278" s="2918">
        <v>0</v>
      </c>
      <c r="BE278" s="473">
        <v>0</v>
      </c>
      <c r="BF278" s="473">
        <v>0</v>
      </c>
      <c r="BG278" s="2918">
        <v>0</v>
      </c>
      <c r="BH278" s="1288">
        <v>0</v>
      </c>
      <c r="BI278" s="473">
        <v>0</v>
      </c>
      <c r="BJ278" s="1288">
        <v>0</v>
      </c>
      <c r="BK278" s="3012">
        <v>0</v>
      </c>
      <c r="BL278" s="2918">
        <v>0</v>
      </c>
      <c r="BM278" s="473">
        <v>0</v>
      </c>
      <c r="BN278" s="473">
        <v>0</v>
      </c>
      <c r="BO278" s="1288">
        <v>0</v>
      </c>
      <c r="BP278" s="473">
        <v>0</v>
      </c>
      <c r="BQ278" s="473">
        <v>0</v>
      </c>
      <c r="BR278" s="473">
        <v>0</v>
      </c>
      <c r="BS278" s="2918">
        <v>0</v>
      </c>
      <c r="BT278" s="473">
        <v>0</v>
      </c>
      <c r="BU278" s="473">
        <v>0</v>
      </c>
      <c r="BV278" s="473">
        <v>0</v>
      </c>
      <c r="BW278" s="1288">
        <v>0</v>
      </c>
      <c r="BX278" s="473">
        <v>0</v>
      </c>
      <c r="BY278" s="1612">
        <v>0</v>
      </c>
      <c r="BZ278" s="473">
        <v>0</v>
      </c>
      <c r="CA278" s="1612">
        <v>0</v>
      </c>
      <c r="CB278" s="523">
        <v>0</v>
      </c>
      <c r="CC278" s="523">
        <v>0</v>
      </c>
      <c r="CD278" s="3011">
        <v>0</v>
      </c>
      <c r="CE278" s="5"/>
      <c r="CF278" s="2918"/>
      <c r="CG278" s="473">
        <v>0</v>
      </c>
      <c r="CH278" s="3058">
        <v>0</v>
      </c>
      <c r="CI278" s="1288"/>
      <c r="CJ278" s="1612">
        <v>0</v>
      </c>
      <c r="CK278" s="1612">
        <v>0</v>
      </c>
      <c r="CL278" s="2918">
        <v>0</v>
      </c>
      <c r="CM278" s="1288">
        <v>0</v>
      </c>
      <c r="CN278" s="1612">
        <v>0</v>
      </c>
      <c r="CO278" s="1612">
        <v>0</v>
      </c>
      <c r="CP278" s="1612">
        <v>0</v>
      </c>
      <c r="CQ278" s="1612">
        <v>0</v>
      </c>
      <c r="CR278" s="1612">
        <v>0</v>
      </c>
      <c r="CS278" s="1612">
        <v>0</v>
      </c>
      <c r="CT278" s="1192">
        <v>0</v>
      </c>
      <c r="CU278" s="3121">
        <v>0</v>
      </c>
      <c r="CV278" s="5"/>
      <c r="CW278" s="5"/>
      <c r="CX278" s="247"/>
      <c r="CY278" s="247"/>
      <c r="CZ278" s="477"/>
      <c r="DA278" s="477"/>
      <c r="DB278" s="477"/>
      <c r="DC278" s="477"/>
      <c r="DD278" s="477"/>
      <c r="DE278" s="477"/>
      <c r="DF278" s="477"/>
      <c r="DG278" s="477"/>
      <c r="DH278" s="477"/>
      <c r="DI278" s="477"/>
      <c r="DJ278" s="477"/>
      <c r="DK278" s="477"/>
      <c r="DL278" s="477"/>
      <c r="DM278" s="477"/>
      <c r="DN278" s="477"/>
      <c r="DO278" s="477"/>
      <c r="DP278" s="477"/>
      <c r="DQ278" s="477"/>
      <c r="DR278" s="477"/>
      <c r="DS278" s="477"/>
      <c r="DT278" s="477"/>
      <c r="DU278" s="477"/>
      <c r="DV278" s="477"/>
      <c r="DW278" s="477"/>
      <c r="DX278" s="477"/>
      <c r="DY278" s="477"/>
      <c r="DZ278" s="477"/>
      <c r="EA278" s="3127"/>
      <c r="EB278" s="477"/>
      <c r="EC278" s="247"/>
      <c r="ED278" s="247"/>
      <c r="EE278" s="247"/>
      <c r="EF278" s="247"/>
      <c r="EG278" s="247"/>
      <c r="EH278" s="247"/>
      <c r="EI278" s="247"/>
      <c r="EJ278" s="247"/>
      <c r="EK278" s="247"/>
      <c r="EL278" s="247"/>
      <c r="EM278" s="247"/>
      <c r="EN278" s="247"/>
      <c r="EO278" s="247"/>
      <c r="EP278" s="247"/>
      <c r="EQ278" s="247"/>
      <c r="ER278" s="247"/>
      <c r="ES278" s="247"/>
      <c r="ET278" s="247"/>
      <c r="EU278" s="247"/>
      <c r="EV278" s="247"/>
      <c r="EW278" s="247"/>
      <c r="EX278" s="247"/>
      <c r="EY278" s="247"/>
      <c r="EZ278" s="247"/>
      <c r="FA278" s="247"/>
      <c r="FB278" s="247"/>
      <c r="FC278" s="247"/>
      <c r="FD278" s="247"/>
      <c r="FE278" s="247"/>
      <c r="FF278" s="247"/>
      <c r="FG278" s="247"/>
      <c r="FH278" s="247"/>
      <c r="FI278" s="247"/>
      <c r="FJ278" s="247"/>
      <c r="FK278" s="247"/>
    </row>
    <row r="279" spans="1:167" ht="15.6" customHeight="1">
      <c r="A279" s="1799" t="s">
        <v>5746</v>
      </c>
      <c r="B279" s="171"/>
      <c r="C279" s="171"/>
      <c r="E279" s="1287"/>
      <c r="F279" s="473"/>
      <c r="G279" s="3090"/>
      <c r="H279" s="523"/>
      <c r="I279" s="2918"/>
      <c r="J279" s="473"/>
      <c r="K279" s="473"/>
      <c r="L279" s="473"/>
      <c r="M279" s="473"/>
      <c r="N279" s="1288"/>
      <c r="O279" s="1192"/>
      <c r="P279" s="2990"/>
      <c r="S279" s="1287"/>
      <c r="T279" s="473">
        <v>0</v>
      </c>
      <c r="U279" s="3058">
        <v>0</v>
      </c>
      <c r="V279" s="473"/>
      <c r="W279" s="3060"/>
      <c r="X279" s="477"/>
      <c r="Y279" s="3026"/>
      <c r="Z279" s="3027"/>
      <c r="AA279" s="3028"/>
      <c r="AB279" s="3026"/>
      <c r="AC279" s="3029"/>
      <c r="AD279" s="3027"/>
      <c r="AE279" s="3029"/>
      <c r="AF279" s="3029"/>
      <c r="AG279" s="3017"/>
      <c r="AH279" s="3014"/>
      <c r="AI279" s="3014"/>
      <c r="AJ279" s="3015"/>
      <c r="AK279" s="3013"/>
      <c r="AL279" s="3014"/>
      <c r="AM279" s="3016"/>
      <c r="AN279" s="3018"/>
      <c r="AO279" s="3015"/>
      <c r="AP279" s="3015"/>
      <c r="AQ279" s="3015"/>
      <c r="AR279" s="3015"/>
      <c r="AS279" s="3019"/>
      <c r="AT279" s="3020"/>
      <c r="AU279" s="3021"/>
      <c r="AV279" s="3021"/>
      <c r="AW279" s="3010">
        <v>0</v>
      </c>
      <c r="AX279" s="3011">
        <v>0</v>
      </c>
      <c r="AY279" s="5"/>
      <c r="AZ279" s="2918"/>
      <c r="BA279" s="473">
        <v>0</v>
      </c>
      <c r="BB279" s="3058">
        <v>0</v>
      </c>
      <c r="BC279" s="473"/>
      <c r="BD279" s="2918">
        <v>0</v>
      </c>
      <c r="BE279" s="473">
        <v>0</v>
      </c>
      <c r="BF279" s="473">
        <v>0</v>
      </c>
      <c r="BG279" s="2918">
        <v>0</v>
      </c>
      <c r="BH279" s="1288">
        <v>0</v>
      </c>
      <c r="BI279" s="473">
        <v>0</v>
      </c>
      <c r="BJ279" s="1288">
        <v>0</v>
      </c>
      <c r="BK279" s="3012">
        <v>0</v>
      </c>
      <c r="BL279" s="2918">
        <v>0</v>
      </c>
      <c r="BM279" s="473">
        <v>0</v>
      </c>
      <c r="BN279" s="473">
        <v>0</v>
      </c>
      <c r="BO279" s="1288">
        <v>0</v>
      </c>
      <c r="BP279" s="473">
        <v>0</v>
      </c>
      <c r="BQ279" s="473">
        <v>0</v>
      </c>
      <c r="BR279" s="473">
        <v>0</v>
      </c>
      <c r="BS279" s="2918">
        <v>0</v>
      </c>
      <c r="BT279" s="473">
        <v>0</v>
      </c>
      <c r="BU279" s="473">
        <v>0</v>
      </c>
      <c r="BV279" s="473">
        <v>0</v>
      </c>
      <c r="BW279" s="1288">
        <v>0</v>
      </c>
      <c r="BX279" s="473">
        <v>0</v>
      </c>
      <c r="BY279" s="1612">
        <v>0</v>
      </c>
      <c r="BZ279" s="473">
        <v>0</v>
      </c>
      <c r="CA279" s="1612">
        <v>0</v>
      </c>
      <c r="CB279" s="523">
        <v>0</v>
      </c>
      <c r="CC279" s="523">
        <v>0</v>
      </c>
      <c r="CD279" s="3011">
        <v>0</v>
      </c>
      <c r="CE279" s="5"/>
      <c r="CF279" s="2918"/>
      <c r="CG279" s="473">
        <v>0</v>
      </c>
      <c r="CH279" s="3058">
        <v>0</v>
      </c>
      <c r="CI279" s="1288"/>
      <c r="CJ279" s="1612">
        <v>0</v>
      </c>
      <c r="CK279" s="1612">
        <v>0</v>
      </c>
      <c r="CL279" s="2918">
        <v>0</v>
      </c>
      <c r="CM279" s="1288">
        <v>0</v>
      </c>
      <c r="CN279" s="1612">
        <v>0</v>
      </c>
      <c r="CO279" s="1612">
        <v>0</v>
      </c>
      <c r="CP279" s="1612">
        <v>0</v>
      </c>
      <c r="CQ279" s="1612">
        <v>0</v>
      </c>
      <c r="CR279" s="1612">
        <v>0</v>
      </c>
      <c r="CS279" s="1612">
        <v>0</v>
      </c>
      <c r="CT279" s="1192">
        <v>0</v>
      </c>
      <c r="CU279" s="3121">
        <v>0</v>
      </c>
      <c r="CV279" s="5"/>
      <c r="CW279" s="5"/>
      <c r="CX279" s="247"/>
      <c r="CY279" s="247"/>
      <c r="CZ279" s="3090"/>
      <c r="DA279" s="477"/>
      <c r="DB279" s="477"/>
      <c r="DC279" s="477"/>
      <c r="DD279" s="477"/>
      <c r="DE279" s="477"/>
      <c r="DF279" s="477"/>
      <c r="DG279" s="477"/>
      <c r="DH279" s="477"/>
      <c r="DI279" s="477"/>
      <c r="DJ279" s="477"/>
      <c r="DK279" s="477"/>
      <c r="DL279" s="477"/>
      <c r="DM279" s="477"/>
      <c r="DN279" s="477"/>
      <c r="DO279" s="477"/>
      <c r="DP279" s="477"/>
      <c r="DQ279" s="477"/>
      <c r="DR279" s="477"/>
      <c r="DS279" s="477"/>
      <c r="DT279" s="477"/>
      <c r="DU279" s="477"/>
      <c r="DV279" s="477"/>
      <c r="DW279" s="477"/>
      <c r="DX279" s="477"/>
      <c r="DY279" s="477"/>
      <c r="DZ279" s="477"/>
      <c r="EA279" s="3127"/>
      <c r="EB279" s="477"/>
      <c r="EC279" s="247"/>
      <c r="ED279" s="247"/>
      <c r="EE279" s="247"/>
      <c r="EF279" s="247"/>
      <c r="EG279" s="247"/>
      <c r="EH279" s="247"/>
      <c r="EI279" s="247"/>
      <c r="EJ279" s="247"/>
      <c r="EK279" s="247"/>
      <c r="EL279" s="247"/>
      <c r="EM279" s="247"/>
      <c r="EN279" s="247"/>
      <c r="EO279" s="247"/>
      <c r="EP279" s="247"/>
      <c r="EQ279" s="247"/>
      <c r="ER279" s="247"/>
      <c r="ES279" s="247"/>
      <c r="ET279" s="247"/>
      <c r="EU279" s="247"/>
      <c r="EV279" s="247"/>
      <c r="EW279" s="247"/>
      <c r="EX279" s="247"/>
      <c r="EY279" s="247"/>
      <c r="EZ279" s="247"/>
      <c r="FA279" s="247"/>
      <c r="FB279" s="247"/>
      <c r="FC279" s="247"/>
      <c r="FD279" s="247"/>
      <c r="FE279" s="247"/>
      <c r="FF279" s="247"/>
      <c r="FG279" s="247"/>
      <c r="FH279" s="247"/>
      <c r="FI279" s="247"/>
      <c r="FJ279" s="247"/>
      <c r="FK279" s="247"/>
    </row>
    <row r="280" spans="1:167" ht="15.6" customHeight="1">
      <c r="A280" s="1799" t="s">
        <v>5746</v>
      </c>
      <c r="B280" s="171"/>
      <c r="C280" s="171"/>
      <c r="E280" s="1287"/>
      <c r="F280" s="477"/>
      <c r="G280" s="3090"/>
      <c r="H280" s="523"/>
      <c r="I280" s="2918"/>
      <c r="J280" s="473"/>
      <c r="K280" s="473"/>
      <c r="L280" s="473"/>
      <c r="M280" s="473"/>
      <c r="N280" s="1288"/>
      <c r="O280" s="1192"/>
      <c r="P280" s="2990"/>
      <c r="S280" s="1287"/>
      <c r="T280" s="473"/>
      <c r="U280" s="3058">
        <v>0</v>
      </c>
      <c r="V280" s="473"/>
      <c r="W280" s="3060"/>
      <c r="X280" s="477"/>
      <c r="Y280" s="3026"/>
      <c r="Z280" s="3027"/>
      <c r="AA280" s="3028"/>
      <c r="AB280" s="3026"/>
      <c r="AC280" s="3029"/>
      <c r="AD280" s="3027"/>
      <c r="AE280" s="3029"/>
      <c r="AF280" s="3029"/>
      <c r="AG280" s="3017"/>
      <c r="AH280" s="3014"/>
      <c r="AI280" s="3014"/>
      <c r="AJ280" s="3015"/>
      <c r="AK280" s="3013"/>
      <c r="AL280" s="3014"/>
      <c r="AM280" s="3016"/>
      <c r="AN280" s="3018"/>
      <c r="AO280" s="3015"/>
      <c r="AP280" s="3015"/>
      <c r="AQ280" s="3015"/>
      <c r="AR280" s="3015"/>
      <c r="AS280" s="3019"/>
      <c r="AT280" s="3020"/>
      <c r="AU280" s="3021"/>
      <c r="AV280" s="3021"/>
      <c r="AW280" s="3010">
        <v>0</v>
      </c>
      <c r="AX280" s="3011">
        <v>0</v>
      </c>
      <c r="AY280" s="5"/>
      <c r="AZ280" s="2918"/>
      <c r="BA280" s="473"/>
      <c r="BB280" s="3058">
        <v>0</v>
      </c>
      <c r="BC280" s="473"/>
      <c r="BD280" s="2918">
        <v>0</v>
      </c>
      <c r="BE280" s="473">
        <v>0</v>
      </c>
      <c r="BF280" s="473">
        <v>0</v>
      </c>
      <c r="BG280" s="2918">
        <v>0</v>
      </c>
      <c r="BH280" s="1288">
        <v>0</v>
      </c>
      <c r="BI280" s="473">
        <v>0</v>
      </c>
      <c r="BJ280" s="1288">
        <v>0</v>
      </c>
      <c r="BK280" s="3012">
        <v>0</v>
      </c>
      <c r="BL280" s="2918">
        <v>0</v>
      </c>
      <c r="BM280" s="473">
        <v>0</v>
      </c>
      <c r="BN280" s="473">
        <v>0</v>
      </c>
      <c r="BO280" s="1288">
        <v>0</v>
      </c>
      <c r="BP280" s="473">
        <v>0</v>
      </c>
      <c r="BQ280" s="473">
        <v>0</v>
      </c>
      <c r="BR280" s="473">
        <v>0</v>
      </c>
      <c r="BS280" s="2918">
        <v>0</v>
      </c>
      <c r="BT280" s="473">
        <v>0</v>
      </c>
      <c r="BU280" s="473">
        <v>0</v>
      </c>
      <c r="BV280" s="473">
        <v>0</v>
      </c>
      <c r="BW280" s="1288">
        <v>0</v>
      </c>
      <c r="BX280" s="473">
        <v>0</v>
      </c>
      <c r="BY280" s="1612">
        <v>0</v>
      </c>
      <c r="BZ280" s="473">
        <v>0</v>
      </c>
      <c r="CA280" s="1612">
        <v>0</v>
      </c>
      <c r="CB280" s="523">
        <v>0</v>
      </c>
      <c r="CC280" s="523">
        <v>0</v>
      </c>
      <c r="CD280" s="3011">
        <v>0</v>
      </c>
      <c r="CE280" s="5"/>
      <c r="CF280" s="2918"/>
      <c r="CG280" s="473">
        <v>0</v>
      </c>
      <c r="CH280" s="3058">
        <v>0</v>
      </c>
      <c r="CI280" s="1288"/>
      <c r="CJ280" s="1612">
        <v>0</v>
      </c>
      <c r="CK280" s="1612">
        <v>0</v>
      </c>
      <c r="CL280" s="2918">
        <v>0</v>
      </c>
      <c r="CM280" s="1288">
        <v>0</v>
      </c>
      <c r="CN280" s="1612">
        <v>0</v>
      </c>
      <c r="CO280" s="1612">
        <v>0</v>
      </c>
      <c r="CP280" s="1612">
        <v>0</v>
      </c>
      <c r="CQ280" s="1612">
        <v>0</v>
      </c>
      <c r="CR280" s="1612">
        <v>0</v>
      </c>
      <c r="CS280" s="1612">
        <v>0</v>
      </c>
      <c r="CT280" s="1192">
        <v>0</v>
      </c>
      <c r="CU280" s="3121">
        <v>0</v>
      </c>
      <c r="CV280" s="5"/>
      <c r="CW280" s="5"/>
      <c r="CX280" s="247"/>
      <c r="CY280" s="247"/>
      <c r="CZ280" s="3090"/>
      <c r="DA280" s="477"/>
      <c r="DB280" s="477"/>
      <c r="DC280" s="477"/>
      <c r="DD280" s="477"/>
      <c r="DE280" s="477"/>
      <c r="DF280" s="477"/>
      <c r="DG280" s="477"/>
      <c r="DH280" s="477"/>
      <c r="DI280" s="477"/>
      <c r="DJ280" s="477"/>
      <c r="DK280" s="477"/>
      <c r="DL280" s="477"/>
      <c r="DM280" s="477"/>
      <c r="DN280" s="477"/>
      <c r="DO280" s="477"/>
      <c r="DP280" s="477"/>
      <c r="DQ280" s="477"/>
      <c r="DR280" s="477"/>
      <c r="DS280" s="477"/>
      <c r="DT280" s="477"/>
      <c r="DU280" s="477"/>
      <c r="DV280" s="477"/>
      <c r="DW280" s="477"/>
      <c r="DX280" s="477"/>
      <c r="DY280" s="477"/>
      <c r="DZ280" s="477"/>
      <c r="EA280" s="3127"/>
      <c r="EB280" s="477"/>
      <c r="EC280" s="247"/>
      <c r="ED280" s="247"/>
      <c r="EE280" s="247"/>
      <c r="EF280" s="247"/>
      <c r="EG280" s="247"/>
      <c r="EH280" s="247"/>
      <c r="EI280" s="247"/>
      <c r="EJ280" s="247"/>
      <c r="EK280" s="247"/>
      <c r="EL280" s="247"/>
      <c r="EM280" s="247"/>
      <c r="EN280" s="247"/>
      <c r="EO280" s="247"/>
      <c r="EP280" s="247"/>
      <c r="EQ280" s="247"/>
      <c r="ER280" s="247"/>
      <c r="ES280" s="247"/>
      <c r="ET280" s="247"/>
      <c r="EU280" s="247"/>
      <c r="EV280" s="247"/>
      <c r="EW280" s="247"/>
      <c r="EX280" s="247"/>
      <c r="EY280" s="247"/>
      <c r="EZ280" s="247"/>
      <c r="FA280" s="247"/>
      <c r="FB280" s="247"/>
      <c r="FC280" s="247"/>
      <c r="FD280" s="247"/>
      <c r="FE280" s="247"/>
      <c r="FF280" s="247"/>
      <c r="FG280" s="247"/>
      <c r="FH280" s="247"/>
      <c r="FI280" s="247"/>
      <c r="FJ280" s="247"/>
      <c r="FK280" s="247"/>
    </row>
    <row r="281" spans="1:167" ht="15.6" customHeight="1">
      <c r="A281" s="1799" t="s">
        <v>5746</v>
      </c>
      <c r="B281" s="171"/>
      <c r="C281" s="171"/>
      <c r="E281" s="1287"/>
      <c r="F281" s="477"/>
      <c r="G281" s="3090"/>
      <c r="H281" s="523"/>
      <c r="I281" s="2918"/>
      <c r="J281" s="473"/>
      <c r="K281" s="473"/>
      <c r="L281" s="473"/>
      <c r="M281" s="473"/>
      <c r="N281" s="1288"/>
      <c r="O281" s="1192"/>
      <c r="P281" s="2990"/>
      <c r="S281" s="1287"/>
      <c r="T281" s="473"/>
      <c r="U281" s="3058">
        <v>0</v>
      </c>
      <c r="V281" s="473"/>
      <c r="W281" s="3060"/>
      <c r="X281" s="477"/>
      <c r="Y281" s="3026"/>
      <c r="Z281" s="3067"/>
      <c r="AA281" s="3067"/>
      <c r="AB281" s="3066"/>
      <c r="AC281" s="2770"/>
      <c r="AD281" s="3027"/>
      <c r="AE281" s="2770"/>
      <c r="AF281" s="2770"/>
      <c r="AG281" s="3036"/>
      <c r="AH281" s="3036"/>
      <c r="AI281" s="3036"/>
      <c r="AJ281" s="3036"/>
      <c r="AK281" s="3035"/>
      <c r="AL281" s="3036"/>
      <c r="AM281" s="3037"/>
      <c r="AN281" s="3036"/>
      <c r="AO281" s="3036"/>
      <c r="AP281" s="3036"/>
      <c r="AQ281" s="3036"/>
      <c r="AR281" s="3036"/>
      <c r="AS281" s="3035"/>
      <c r="AT281" s="2795"/>
      <c r="AU281" s="3037"/>
      <c r="AV281" s="3037"/>
      <c r="AW281" s="3010">
        <v>0</v>
      </c>
      <c r="AX281" s="3011">
        <v>0</v>
      </c>
      <c r="AY281" s="5"/>
      <c r="AZ281" s="2918"/>
      <c r="BA281" s="473"/>
      <c r="BB281" s="3058">
        <v>0</v>
      </c>
      <c r="BC281" s="473"/>
      <c r="BD281" s="2918">
        <v>0</v>
      </c>
      <c r="BE281" s="473">
        <v>0</v>
      </c>
      <c r="BF281" s="473">
        <v>0</v>
      </c>
      <c r="BG281" s="2918">
        <v>0</v>
      </c>
      <c r="BH281" s="1288">
        <v>0</v>
      </c>
      <c r="BI281" s="473">
        <v>0</v>
      </c>
      <c r="BJ281" s="1288">
        <v>0</v>
      </c>
      <c r="BK281" s="3012">
        <v>0</v>
      </c>
      <c r="BL281" s="2918">
        <v>0</v>
      </c>
      <c r="BM281" s="473">
        <v>0</v>
      </c>
      <c r="BN281" s="473">
        <v>0</v>
      </c>
      <c r="BO281" s="1288">
        <v>0</v>
      </c>
      <c r="BP281" s="473">
        <v>0</v>
      </c>
      <c r="BQ281" s="473">
        <v>0</v>
      </c>
      <c r="BR281" s="473">
        <v>0</v>
      </c>
      <c r="BS281" s="2918">
        <v>0</v>
      </c>
      <c r="BT281" s="473">
        <v>0</v>
      </c>
      <c r="BU281" s="473">
        <v>0</v>
      </c>
      <c r="BV281" s="473">
        <v>0</v>
      </c>
      <c r="BW281" s="1288">
        <v>0</v>
      </c>
      <c r="BX281" s="473">
        <v>0</v>
      </c>
      <c r="BY281" s="1612">
        <v>0</v>
      </c>
      <c r="BZ281" s="473">
        <v>0</v>
      </c>
      <c r="CA281" s="1612">
        <v>0</v>
      </c>
      <c r="CB281" s="523">
        <v>0</v>
      </c>
      <c r="CC281" s="523">
        <v>0</v>
      </c>
      <c r="CD281" s="3011">
        <v>0</v>
      </c>
      <c r="CE281" s="5"/>
      <c r="CF281" s="2918"/>
      <c r="CG281" s="473">
        <v>0</v>
      </c>
      <c r="CH281" s="3058">
        <v>0</v>
      </c>
      <c r="CI281" s="1288"/>
      <c r="CJ281" s="1612">
        <v>0</v>
      </c>
      <c r="CK281" s="1612">
        <v>0</v>
      </c>
      <c r="CL281" s="2918">
        <v>0</v>
      </c>
      <c r="CM281" s="1288">
        <v>0</v>
      </c>
      <c r="CN281" s="1612">
        <v>0</v>
      </c>
      <c r="CO281" s="1612">
        <v>0</v>
      </c>
      <c r="CP281" s="1612">
        <v>0</v>
      </c>
      <c r="CQ281" s="1612">
        <v>0</v>
      </c>
      <c r="CR281" s="1612">
        <v>0</v>
      </c>
      <c r="CS281" s="1612">
        <v>0</v>
      </c>
      <c r="CT281" s="1192">
        <v>0</v>
      </c>
      <c r="CU281" s="3121">
        <v>0</v>
      </c>
      <c r="CV281" s="5"/>
      <c r="CW281" s="5"/>
      <c r="CX281" s="247"/>
      <c r="CY281" s="247"/>
      <c r="CZ281" s="3090"/>
      <c r="DA281" s="477"/>
      <c r="DB281" s="477"/>
      <c r="DC281" s="477"/>
      <c r="DD281" s="477"/>
      <c r="DE281" s="477"/>
      <c r="DF281" s="477"/>
      <c r="DG281" s="477"/>
      <c r="DH281" s="477"/>
      <c r="DI281" s="477"/>
      <c r="DJ281" s="477"/>
      <c r="DK281" s="477"/>
      <c r="DL281" s="477"/>
      <c r="DM281" s="477"/>
      <c r="DN281" s="477"/>
      <c r="DO281" s="477"/>
      <c r="DP281" s="477"/>
      <c r="DQ281" s="477"/>
      <c r="DR281" s="477"/>
      <c r="DS281" s="477"/>
      <c r="DT281" s="477"/>
      <c r="DU281" s="477"/>
      <c r="DV281" s="477"/>
      <c r="DW281" s="477"/>
      <c r="DX281" s="477"/>
      <c r="DY281" s="477"/>
      <c r="DZ281" s="477"/>
      <c r="EA281" s="3127"/>
      <c r="EB281" s="477"/>
      <c r="EC281" s="247"/>
      <c r="ED281" s="247"/>
      <c r="EE281" s="247"/>
      <c r="EF281" s="247"/>
      <c r="EG281" s="247"/>
      <c r="EH281" s="247"/>
      <c r="EI281" s="247"/>
      <c r="EJ281" s="247"/>
      <c r="EK281" s="247"/>
      <c r="EL281" s="247"/>
      <c r="EM281" s="247"/>
      <c r="EN281" s="247"/>
      <c r="EO281" s="247"/>
      <c r="EP281" s="247"/>
      <c r="EQ281" s="247"/>
      <c r="ER281" s="247"/>
      <c r="ES281" s="247"/>
      <c r="ET281" s="247"/>
      <c r="EU281" s="247"/>
      <c r="EV281" s="247"/>
      <c r="EW281" s="247"/>
      <c r="EX281" s="247"/>
      <c r="EY281" s="247"/>
      <c r="EZ281" s="247"/>
      <c r="FA281" s="247"/>
      <c r="FB281" s="247"/>
      <c r="FC281" s="247"/>
      <c r="FD281" s="247"/>
      <c r="FE281" s="247"/>
      <c r="FF281" s="247"/>
      <c r="FG281" s="247"/>
      <c r="FH281" s="247"/>
      <c r="FI281" s="247"/>
      <c r="FJ281" s="247"/>
      <c r="FK281" s="247"/>
    </row>
    <row r="282" spans="1:167" ht="15.6" customHeight="1">
      <c r="A282" s="1799" t="s">
        <v>1403</v>
      </c>
      <c r="B282" s="171"/>
      <c r="C282" s="171"/>
      <c r="E282" s="1287"/>
      <c r="F282" s="473"/>
      <c r="G282" s="473" t="s">
        <v>5790</v>
      </c>
      <c r="H282" s="1288"/>
      <c r="I282" s="2918"/>
      <c r="J282" s="473"/>
      <c r="K282" s="473"/>
      <c r="L282" s="473"/>
      <c r="M282" s="473"/>
      <c r="N282" s="1288"/>
      <c r="O282" s="2190">
        <v>491303180.0269196</v>
      </c>
      <c r="P282" s="2990"/>
      <c r="S282" s="1287"/>
      <c r="T282" s="473">
        <v>0</v>
      </c>
      <c r="U282" s="473"/>
      <c r="V282" s="473">
        <v>0</v>
      </c>
      <c r="W282" s="3060"/>
      <c r="X282" s="477"/>
      <c r="Y282" s="3066"/>
      <c r="Z282" s="3027"/>
      <c r="AA282" s="3067"/>
      <c r="AB282" s="3066"/>
      <c r="AC282" s="2770"/>
      <c r="AD282" s="3067"/>
      <c r="AE282" s="2770"/>
      <c r="AF282" s="2770"/>
      <c r="AG282" s="3036"/>
      <c r="AH282" s="3036"/>
      <c r="AI282" s="3036"/>
      <c r="AJ282" s="3036"/>
      <c r="AK282" s="3035"/>
      <c r="AL282" s="3036"/>
      <c r="AM282" s="3037"/>
      <c r="AN282" s="3036"/>
      <c r="AO282" s="3036"/>
      <c r="AP282" s="3036"/>
      <c r="AQ282" s="3036"/>
      <c r="AR282" s="3036"/>
      <c r="AS282" s="3035"/>
      <c r="AT282" s="2795"/>
      <c r="AU282" s="3037"/>
      <c r="AV282" s="3037"/>
      <c r="AW282" s="3010">
        <v>0</v>
      </c>
      <c r="AX282" s="3011">
        <v>0</v>
      </c>
      <c r="AY282" s="5"/>
      <c r="AZ282" s="2918"/>
      <c r="BA282" s="473">
        <v>0</v>
      </c>
      <c r="BB282" s="473" t="s">
        <v>5790</v>
      </c>
      <c r="BC282" s="473">
        <v>0</v>
      </c>
      <c r="BD282" s="2889">
        <v>0</v>
      </c>
      <c r="BE282" s="486">
        <v>78539664.818042502</v>
      </c>
      <c r="BF282" s="486">
        <v>0</v>
      </c>
      <c r="BG282" s="2889">
        <v>0</v>
      </c>
      <c r="BH282" s="431">
        <v>0</v>
      </c>
      <c r="BI282" s="486">
        <v>181999606.23637712</v>
      </c>
      <c r="BJ282" s="431">
        <v>230763908.97250003</v>
      </c>
      <c r="BK282" s="486">
        <v>0</v>
      </c>
      <c r="BL282" s="2889">
        <v>0</v>
      </c>
      <c r="BM282" s="486">
        <v>0</v>
      </c>
      <c r="BN282" s="486">
        <v>0</v>
      </c>
      <c r="BO282" s="431">
        <v>0</v>
      </c>
      <c r="BP282" s="486">
        <v>0</v>
      </c>
      <c r="BQ282" s="486">
        <v>0</v>
      </c>
      <c r="BR282" s="486">
        <v>0</v>
      </c>
      <c r="BS282" s="2889">
        <v>0</v>
      </c>
      <c r="BT282" s="486">
        <v>0</v>
      </c>
      <c r="BU282" s="486">
        <v>0</v>
      </c>
      <c r="BV282" s="486">
        <v>0</v>
      </c>
      <c r="BW282" s="431">
        <v>0</v>
      </c>
      <c r="BX282" s="486">
        <v>0</v>
      </c>
      <c r="BY282" s="2190">
        <v>0</v>
      </c>
      <c r="BZ282" s="486">
        <v>0</v>
      </c>
      <c r="CA282" s="2190">
        <v>0</v>
      </c>
      <c r="CB282" s="512">
        <v>491303180.0269196</v>
      </c>
      <c r="CC282" s="512">
        <v>491303180.0269196</v>
      </c>
      <c r="CD282" s="3011">
        <v>0</v>
      </c>
      <c r="CE282" s="5"/>
      <c r="CF282" s="2918"/>
      <c r="CG282" s="473">
        <v>0</v>
      </c>
      <c r="CH282" s="473" t="s">
        <v>5790</v>
      </c>
      <c r="CI282" s="1288"/>
      <c r="CJ282" s="2190">
        <v>78539664.818042502</v>
      </c>
      <c r="CK282" s="2190">
        <v>412763515.20887709</v>
      </c>
      <c r="CL282" s="2889">
        <v>0</v>
      </c>
      <c r="CM282" s="431">
        <v>0</v>
      </c>
      <c r="CN282" s="2190">
        <v>0</v>
      </c>
      <c r="CO282" s="2190">
        <v>0</v>
      </c>
      <c r="CP282" s="2190">
        <v>0</v>
      </c>
      <c r="CQ282" s="2190">
        <v>0</v>
      </c>
      <c r="CR282" s="2190">
        <v>0</v>
      </c>
      <c r="CS282" s="2190">
        <v>0</v>
      </c>
      <c r="CT282" s="3038">
        <v>491303180.0269196</v>
      </c>
      <c r="CU282" s="3121">
        <v>0</v>
      </c>
      <c r="CV282" s="5"/>
      <c r="CW282" s="5"/>
      <c r="CX282" s="247"/>
      <c r="CY282" s="247"/>
      <c r="CZ282" s="477"/>
      <c r="DA282" s="477"/>
      <c r="DB282" s="477"/>
      <c r="DC282" s="477"/>
      <c r="DD282" s="477"/>
      <c r="DE282" s="477"/>
      <c r="DF282" s="477"/>
      <c r="DG282" s="477"/>
      <c r="DH282" s="477"/>
      <c r="DI282" s="477"/>
      <c r="DJ282" s="477"/>
      <c r="DK282" s="477"/>
      <c r="DL282" s="477"/>
      <c r="DM282" s="477"/>
      <c r="DN282" s="477"/>
      <c r="DO282" s="477"/>
      <c r="DP282" s="477"/>
      <c r="DQ282" s="477"/>
      <c r="DR282" s="477"/>
      <c r="DS282" s="477"/>
      <c r="DT282" s="477"/>
      <c r="DU282" s="477"/>
      <c r="DV282" s="477"/>
      <c r="DW282" s="477"/>
      <c r="DX282" s="477"/>
      <c r="DY282" s="477"/>
      <c r="DZ282" s="477"/>
      <c r="EA282" s="3127"/>
      <c r="EB282" s="477"/>
      <c r="EC282" s="247"/>
      <c r="ED282" s="247"/>
      <c r="EE282" s="247"/>
      <c r="EF282" s="247"/>
      <c r="EG282" s="247"/>
      <c r="EH282" s="247"/>
      <c r="EI282" s="247"/>
      <c r="EJ282" s="247"/>
      <c r="EK282" s="247"/>
      <c r="EL282" s="247"/>
      <c r="EM282" s="247"/>
      <c r="EN282" s="247"/>
      <c r="EO282" s="247"/>
      <c r="EP282" s="247"/>
      <c r="EQ282" s="247"/>
      <c r="ER282" s="247"/>
      <c r="ES282" s="247"/>
      <c r="ET282" s="247"/>
      <c r="EU282" s="247"/>
      <c r="EV282" s="247"/>
      <c r="EW282" s="247"/>
      <c r="EX282" s="247"/>
      <c r="EY282" s="247"/>
      <c r="EZ282" s="247"/>
      <c r="FA282" s="247"/>
      <c r="FB282" s="247"/>
      <c r="FC282" s="247"/>
      <c r="FD282" s="247"/>
      <c r="FE282" s="247"/>
      <c r="FF282" s="247"/>
      <c r="FG282" s="247"/>
      <c r="FH282" s="247"/>
      <c r="FI282" s="247"/>
      <c r="FJ282" s="247"/>
      <c r="FK282" s="247"/>
    </row>
    <row r="283" spans="1:167" ht="15.6" customHeight="1">
      <c r="A283" s="1799" t="s">
        <v>1403</v>
      </c>
      <c r="B283" s="171"/>
      <c r="C283" s="171"/>
      <c r="E283" s="1287"/>
      <c r="F283" s="473"/>
      <c r="G283" s="473"/>
      <c r="H283" s="1288"/>
      <c r="I283" s="2918"/>
      <c r="J283" s="473"/>
      <c r="K283" s="473"/>
      <c r="L283" s="473"/>
      <c r="M283" s="473"/>
      <c r="N283" s="1288"/>
      <c r="O283" s="1612"/>
      <c r="P283" s="2990"/>
      <c r="S283" s="1287"/>
      <c r="T283" s="473"/>
      <c r="U283" s="473"/>
      <c r="V283" s="473"/>
      <c r="W283" s="2945"/>
      <c r="X283" s="477"/>
      <c r="Y283" s="3035"/>
      <c r="Z283" s="3036"/>
      <c r="AA283" s="3036"/>
      <c r="AB283" s="3035"/>
      <c r="AC283" s="3037"/>
      <c r="AD283" s="3036"/>
      <c r="AE283" s="3037"/>
      <c r="AF283" s="3037"/>
      <c r="AG283" s="3036"/>
      <c r="AH283" s="3036"/>
      <c r="AI283" s="3036"/>
      <c r="AJ283" s="3036"/>
      <c r="AK283" s="3035"/>
      <c r="AL283" s="3036"/>
      <c r="AM283" s="3037"/>
      <c r="AN283" s="3036"/>
      <c r="AO283" s="3036"/>
      <c r="AP283" s="3036"/>
      <c r="AQ283" s="3036"/>
      <c r="AR283" s="3036"/>
      <c r="AS283" s="3035"/>
      <c r="AT283" s="2795"/>
      <c r="AU283" s="3037"/>
      <c r="AV283" s="3037"/>
      <c r="AW283" s="3010">
        <v>0</v>
      </c>
      <c r="AX283" s="3011">
        <v>0</v>
      </c>
      <c r="AY283" s="5"/>
      <c r="AZ283" s="2918"/>
      <c r="BA283" s="473"/>
      <c r="BB283" s="473"/>
      <c r="BC283" s="473"/>
      <c r="BD283" s="2918"/>
      <c r="BE283" s="473"/>
      <c r="BF283" s="473"/>
      <c r="BG283" s="2918"/>
      <c r="BH283" s="1288"/>
      <c r="BI283" s="473"/>
      <c r="BJ283" s="1288"/>
      <c r="BK283" s="473"/>
      <c r="BL283" s="2918"/>
      <c r="BM283" s="473"/>
      <c r="BN283" s="473"/>
      <c r="BO283" s="1288"/>
      <c r="BP283" s="473"/>
      <c r="BQ283" s="473"/>
      <c r="BR283" s="473"/>
      <c r="BS283" s="2918"/>
      <c r="BT283" s="473"/>
      <c r="BU283" s="473"/>
      <c r="BV283" s="473"/>
      <c r="BW283" s="1288"/>
      <c r="BX283" s="473"/>
      <c r="BY283" s="1612"/>
      <c r="BZ283" s="473"/>
      <c r="CA283" s="1612"/>
      <c r="CB283" s="523"/>
      <c r="CC283" s="523">
        <v>0</v>
      </c>
      <c r="CD283" s="3011">
        <v>0</v>
      </c>
      <c r="CE283" s="5"/>
      <c r="CF283" s="2918"/>
      <c r="CG283" s="473"/>
      <c r="CH283" s="473"/>
      <c r="CI283" s="1288"/>
      <c r="CJ283" s="1612"/>
      <c r="CK283" s="1612"/>
      <c r="CL283" s="2918"/>
      <c r="CM283" s="1288"/>
      <c r="CN283" s="1612"/>
      <c r="CO283" s="1612"/>
      <c r="CP283" s="1612"/>
      <c r="CQ283" s="1612"/>
      <c r="CR283" s="1612"/>
      <c r="CS283" s="1612"/>
      <c r="CT283" s="1192"/>
      <c r="CU283" s="3121">
        <v>0</v>
      </c>
      <c r="CV283" s="5"/>
      <c r="CW283" s="5"/>
      <c r="CX283" s="247"/>
      <c r="CY283" s="247"/>
      <c r="CZ283" s="477"/>
      <c r="DA283" s="477"/>
      <c r="DB283" s="477"/>
      <c r="DC283" s="477"/>
      <c r="DD283" s="477"/>
      <c r="DE283" s="477"/>
      <c r="DF283" s="477"/>
      <c r="DG283" s="477"/>
      <c r="DH283" s="477"/>
      <c r="DI283" s="477"/>
      <c r="DJ283" s="477"/>
      <c r="DK283" s="477"/>
      <c r="DL283" s="477"/>
      <c r="DM283" s="477"/>
      <c r="DN283" s="477"/>
      <c r="DO283" s="477"/>
      <c r="DP283" s="477"/>
      <c r="DQ283" s="477"/>
      <c r="DR283" s="477"/>
      <c r="DS283" s="477"/>
      <c r="DT283" s="477"/>
      <c r="DU283" s="477"/>
      <c r="DV283" s="477"/>
      <c r="DW283" s="477"/>
      <c r="DX283" s="477"/>
      <c r="DY283" s="477"/>
      <c r="DZ283" s="477"/>
      <c r="EA283" s="3127"/>
      <c r="EB283" s="477"/>
      <c r="EC283" s="247"/>
      <c r="ED283" s="247"/>
      <c r="EE283" s="247"/>
      <c r="EF283" s="247"/>
      <c r="EG283" s="247"/>
      <c r="EH283" s="247"/>
      <c r="EI283" s="247"/>
      <c r="EJ283" s="247"/>
      <c r="EK283" s="247"/>
      <c r="EL283" s="247"/>
      <c r="EM283" s="247"/>
      <c r="EN283" s="247"/>
      <c r="EO283" s="247"/>
      <c r="EP283" s="247"/>
      <c r="EQ283" s="247"/>
      <c r="ER283" s="247"/>
      <c r="ES283" s="247"/>
      <c r="ET283" s="247"/>
      <c r="EU283" s="247"/>
      <c r="EV283" s="247"/>
      <c r="EW283" s="247"/>
      <c r="EX283" s="247"/>
      <c r="EY283" s="247"/>
      <c r="EZ283" s="247"/>
      <c r="FA283" s="247"/>
      <c r="FB283" s="247"/>
      <c r="FC283" s="247"/>
      <c r="FD283" s="247"/>
      <c r="FE283" s="247"/>
      <c r="FF283" s="247"/>
      <c r="FG283" s="247"/>
      <c r="FH283" s="247"/>
      <c r="FI283" s="247"/>
      <c r="FJ283" s="247"/>
      <c r="FK283" s="247"/>
    </row>
    <row r="284" spans="1:167" ht="15.6" customHeight="1">
      <c r="A284" s="1799" t="s">
        <v>1403</v>
      </c>
      <c r="B284" s="171"/>
      <c r="C284" s="171"/>
      <c r="E284" s="1287" t="s">
        <v>659</v>
      </c>
      <c r="F284" s="473"/>
      <c r="G284" s="473"/>
      <c r="H284" s="1288"/>
      <c r="I284" s="2918"/>
      <c r="J284" s="473"/>
      <c r="K284" s="473"/>
      <c r="L284" s="473"/>
      <c r="M284" s="473"/>
      <c r="N284" s="1288"/>
      <c r="O284" s="1192"/>
      <c r="P284" s="2990"/>
      <c r="S284" s="1287" t="s">
        <v>659</v>
      </c>
      <c r="T284" s="473"/>
      <c r="U284" s="473"/>
      <c r="V284" s="473"/>
      <c r="W284" s="2945"/>
      <c r="X284" s="477"/>
      <c r="Y284" s="3035"/>
      <c r="Z284" s="3036"/>
      <c r="AA284" s="3036"/>
      <c r="AB284" s="3035"/>
      <c r="AC284" s="3037"/>
      <c r="AD284" s="3036"/>
      <c r="AE284" s="3037"/>
      <c r="AF284" s="3037"/>
      <c r="AG284" s="3036"/>
      <c r="AH284" s="3036"/>
      <c r="AI284" s="3036"/>
      <c r="AJ284" s="3036"/>
      <c r="AK284" s="3035"/>
      <c r="AL284" s="3036"/>
      <c r="AM284" s="3037"/>
      <c r="AN284" s="3036"/>
      <c r="AO284" s="3036"/>
      <c r="AP284" s="3036"/>
      <c r="AQ284" s="3036"/>
      <c r="AR284" s="3036"/>
      <c r="AS284" s="3035"/>
      <c r="AT284" s="2795"/>
      <c r="AU284" s="3037"/>
      <c r="AV284" s="3037"/>
      <c r="AW284" s="3010">
        <v>0</v>
      </c>
      <c r="AX284" s="3011">
        <v>0</v>
      </c>
      <c r="AY284" s="5"/>
      <c r="AZ284" s="1287" t="s">
        <v>659</v>
      </c>
      <c r="BA284" s="473"/>
      <c r="BB284" s="473"/>
      <c r="BC284" s="473"/>
      <c r="BD284" s="2918"/>
      <c r="BE284" s="473"/>
      <c r="BF284" s="473"/>
      <c r="BG284" s="2918"/>
      <c r="BH284" s="1288"/>
      <c r="BI284" s="473"/>
      <c r="BJ284" s="1288"/>
      <c r="BK284" s="473"/>
      <c r="BL284" s="2918"/>
      <c r="BM284" s="473"/>
      <c r="BN284" s="473"/>
      <c r="BO284" s="1288"/>
      <c r="BP284" s="473"/>
      <c r="BQ284" s="473"/>
      <c r="BR284" s="473"/>
      <c r="BS284" s="2918"/>
      <c r="BT284" s="473"/>
      <c r="BU284" s="473"/>
      <c r="BV284" s="473"/>
      <c r="BW284" s="1288"/>
      <c r="BX284" s="473"/>
      <c r="BY284" s="1612"/>
      <c r="BZ284" s="473"/>
      <c r="CA284" s="1612"/>
      <c r="CB284" s="523"/>
      <c r="CC284" s="523">
        <v>0</v>
      </c>
      <c r="CD284" s="3011">
        <v>0</v>
      </c>
      <c r="CE284" s="5"/>
      <c r="CF284" s="1287" t="s">
        <v>659</v>
      </c>
      <c r="CG284" s="473"/>
      <c r="CH284" s="473"/>
      <c r="CI284" s="1288"/>
      <c r="CJ284" s="1612"/>
      <c r="CK284" s="1612"/>
      <c r="CL284" s="2918"/>
      <c r="CM284" s="1288"/>
      <c r="CN284" s="1612"/>
      <c r="CO284" s="1612"/>
      <c r="CP284" s="1612"/>
      <c r="CQ284" s="1612"/>
      <c r="CR284" s="1612"/>
      <c r="CS284" s="1612"/>
      <c r="CT284" s="1192"/>
      <c r="CU284" s="3121">
        <v>0</v>
      </c>
      <c r="CV284" s="5"/>
      <c r="CW284" s="5"/>
      <c r="CX284" s="247"/>
      <c r="CY284" s="247"/>
      <c r="CZ284" s="477"/>
      <c r="DA284" s="477"/>
      <c r="DB284" s="477"/>
      <c r="DC284" s="477"/>
      <c r="DD284" s="477"/>
      <c r="DE284" s="477"/>
      <c r="DF284" s="477"/>
      <c r="DG284" s="477"/>
      <c r="DH284" s="477"/>
      <c r="DI284" s="477"/>
      <c r="DJ284" s="477"/>
      <c r="DK284" s="477"/>
      <c r="DL284" s="477"/>
      <c r="DM284" s="477"/>
      <c r="DN284" s="477"/>
      <c r="DO284" s="477"/>
      <c r="DP284" s="477"/>
      <c r="DQ284" s="477"/>
      <c r="DR284" s="477"/>
      <c r="DS284" s="477"/>
      <c r="DT284" s="477"/>
      <c r="DU284" s="477"/>
      <c r="DV284" s="477"/>
      <c r="DW284" s="477"/>
      <c r="DX284" s="477"/>
      <c r="DY284" s="477"/>
      <c r="DZ284" s="477"/>
      <c r="EA284" s="3127"/>
      <c r="EB284" s="477"/>
      <c r="EC284" s="247"/>
      <c r="ED284" s="247"/>
      <c r="EE284" s="247"/>
      <c r="EF284" s="247"/>
      <c r="EG284" s="247"/>
      <c r="EH284" s="247"/>
      <c r="EI284" s="247"/>
      <c r="EJ284" s="247"/>
      <c r="EK284" s="247"/>
      <c r="EL284" s="247"/>
      <c r="EM284" s="247"/>
      <c r="EN284" s="247"/>
      <c r="EO284" s="247"/>
      <c r="EP284" s="247"/>
      <c r="EQ284" s="247"/>
      <c r="ER284" s="247"/>
      <c r="ES284" s="247"/>
      <c r="ET284" s="247"/>
      <c r="EU284" s="247"/>
      <c r="EV284" s="247"/>
      <c r="EW284" s="247"/>
      <c r="EX284" s="247"/>
      <c r="EY284" s="247"/>
      <c r="EZ284" s="247"/>
      <c r="FA284" s="247"/>
      <c r="FB284" s="247"/>
      <c r="FC284" s="247"/>
      <c r="FD284" s="247"/>
      <c r="FE284" s="247"/>
      <c r="FF284" s="247"/>
      <c r="FG284" s="247"/>
      <c r="FH284" s="247"/>
      <c r="FI284" s="247"/>
      <c r="FJ284" s="247"/>
      <c r="FK284" s="247"/>
    </row>
    <row r="285" spans="1:167" ht="15.6" customHeight="1">
      <c r="A285" s="1799" t="s">
        <v>1403</v>
      </c>
      <c r="B285" s="171"/>
      <c r="C285" s="171"/>
      <c r="E285" s="1287"/>
      <c r="F285" s="473" t="s">
        <v>662</v>
      </c>
      <c r="G285" s="473"/>
      <c r="H285" s="1288"/>
      <c r="I285" s="2918"/>
      <c r="J285" s="473"/>
      <c r="K285" s="473"/>
      <c r="L285" s="473"/>
      <c r="M285" s="473"/>
      <c r="N285" s="1288"/>
      <c r="O285" s="1192">
        <v>26800113.002058778</v>
      </c>
      <c r="P285" s="2990"/>
      <c r="S285" s="1287"/>
      <c r="T285" s="473" t="s">
        <v>662</v>
      </c>
      <c r="U285" s="473"/>
      <c r="V285" s="473"/>
      <c r="W285" s="2945" t="s">
        <v>1239</v>
      </c>
      <c r="X285" s="477" t="s">
        <v>5791</v>
      </c>
      <c r="Y285" s="3135"/>
      <c r="Z285" s="3136"/>
      <c r="AA285" s="3137"/>
      <c r="AB285" s="3080">
        <v>1</v>
      </c>
      <c r="AC285" s="3138"/>
      <c r="AD285" s="3136"/>
      <c r="AE285" s="3138"/>
      <c r="AF285" s="3138"/>
      <c r="AG285" s="3139"/>
      <c r="AH285" s="3136"/>
      <c r="AI285" s="3136"/>
      <c r="AJ285" s="3136"/>
      <c r="AK285" s="3135"/>
      <c r="AL285" s="3136"/>
      <c r="AM285" s="3138"/>
      <c r="AN285" s="3140"/>
      <c r="AO285" s="3137"/>
      <c r="AP285" s="3137"/>
      <c r="AQ285" s="3137"/>
      <c r="AR285" s="3137"/>
      <c r="AS285" s="3141"/>
      <c r="AT285" s="3142"/>
      <c r="AU285" s="3143"/>
      <c r="AV285" s="3143"/>
      <c r="AW285" s="3010">
        <v>1</v>
      </c>
      <c r="AX285" s="3011">
        <v>0</v>
      </c>
      <c r="AY285" s="5"/>
      <c r="AZ285" s="2918"/>
      <c r="BA285" s="473" t="s">
        <v>662</v>
      </c>
      <c r="BB285" s="473"/>
      <c r="BC285" s="473"/>
      <c r="BD285" s="2918">
        <v>0</v>
      </c>
      <c r="BE285" s="473">
        <v>0</v>
      </c>
      <c r="BF285" s="473">
        <v>0</v>
      </c>
      <c r="BG285" s="2918">
        <v>26800113.002058778</v>
      </c>
      <c r="BH285" s="1288">
        <v>0</v>
      </c>
      <c r="BI285" s="473">
        <v>0</v>
      </c>
      <c r="BJ285" s="1288">
        <v>0</v>
      </c>
      <c r="BK285" s="3012">
        <v>0</v>
      </c>
      <c r="BL285" s="2918">
        <v>0</v>
      </c>
      <c r="BM285" s="473">
        <v>0</v>
      </c>
      <c r="BN285" s="473">
        <v>0</v>
      </c>
      <c r="BO285" s="1288">
        <v>0</v>
      </c>
      <c r="BP285" s="473">
        <v>0</v>
      </c>
      <c r="BQ285" s="473">
        <v>0</v>
      </c>
      <c r="BR285" s="473">
        <v>0</v>
      </c>
      <c r="BS285" s="2918">
        <v>0</v>
      </c>
      <c r="BT285" s="473">
        <v>0</v>
      </c>
      <c r="BU285" s="473">
        <v>0</v>
      </c>
      <c r="BV285" s="473">
        <v>0</v>
      </c>
      <c r="BW285" s="1288">
        <v>0</v>
      </c>
      <c r="BX285" s="473">
        <v>0</v>
      </c>
      <c r="BY285" s="1612">
        <v>0</v>
      </c>
      <c r="BZ285" s="473">
        <v>0</v>
      </c>
      <c r="CA285" s="1612">
        <v>0</v>
      </c>
      <c r="CB285" s="523">
        <v>26800113.002058778</v>
      </c>
      <c r="CC285" s="523">
        <v>26800113.002058778</v>
      </c>
      <c r="CD285" s="3011">
        <v>0</v>
      </c>
      <c r="CE285" s="5"/>
      <c r="CF285" s="2918"/>
      <c r="CG285" s="473" t="s">
        <v>662</v>
      </c>
      <c r="CH285" s="473"/>
      <c r="CI285" s="1288"/>
      <c r="CJ285" s="1612">
        <v>0</v>
      </c>
      <c r="CK285" s="1612">
        <v>26800113.002058778</v>
      </c>
      <c r="CL285" s="2918">
        <v>0</v>
      </c>
      <c r="CM285" s="1288">
        <v>0</v>
      </c>
      <c r="CN285" s="1612">
        <v>0</v>
      </c>
      <c r="CO285" s="1612">
        <v>0</v>
      </c>
      <c r="CP285" s="1612">
        <v>0</v>
      </c>
      <c r="CQ285" s="1612">
        <v>0</v>
      </c>
      <c r="CR285" s="1612">
        <v>0</v>
      </c>
      <c r="CS285" s="1612">
        <v>0</v>
      </c>
      <c r="CT285" s="1192">
        <v>26800113.002058778</v>
      </c>
      <c r="CU285" s="3121">
        <v>0</v>
      </c>
      <c r="CV285" s="5"/>
      <c r="CW285" s="5"/>
      <c r="CX285" s="241"/>
      <c r="CY285" s="247"/>
      <c r="CZ285" s="477"/>
      <c r="DA285" s="477"/>
      <c r="DB285" s="477"/>
      <c r="DC285" s="477"/>
      <c r="DD285" s="477"/>
      <c r="DE285" s="477"/>
      <c r="DF285" s="477"/>
      <c r="DG285" s="477"/>
      <c r="DH285" s="477"/>
      <c r="DI285" s="477"/>
      <c r="DJ285" s="477"/>
      <c r="DK285" s="477"/>
      <c r="DL285" s="477"/>
      <c r="DM285" s="477"/>
      <c r="DN285" s="477"/>
      <c r="DO285" s="477"/>
      <c r="DP285" s="477"/>
      <c r="DQ285" s="477"/>
      <c r="DR285" s="477"/>
      <c r="DS285" s="477"/>
      <c r="DT285" s="477"/>
      <c r="DU285" s="477"/>
      <c r="DV285" s="477"/>
      <c r="DW285" s="477"/>
      <c r="DX285" s="477"/>
      <c r="DY285" s="477"/>
      <c r="DZ285" s="477"/>
      <c r="EA285" s="3127"/>
      <c r="EB285" s="477"/>
      <c r="EC285" s="247"/>
      <c r="ED285" s="247"/>
      <c r="EE285" s="247"/>
      <c r="EF285" s="247"/>
      <c r="EG285" s="247"/>
      <c r="EH285" s="247"/>
      <c r="EI285" s="247"/>
      <c r="EJ285" s="247"/>
      <c r="EK285" s="247"/>
      <c r="EL285" s="247"/>
      <c r="EM285" s="247"/>
      <c r="EN285" s="247"/>
      <c r="EO285" s="247"/>
      <c r="EP285" s="247"/>
      <c r="EQ285" s="247"/>
      <c r="ER285" s="247"/>
      <c r="ES285" s="247"/>
      <c r="ET285" s="247"/>
      <c r="EU285" s="247"/>
      <c r="EV285" s="247"/>
      <c r="EW285" s="247"/>
      <c r="EX285" s="247"/>
      <c r="EY285" s="247"/>
      <c r="EZ285" s="247"/>
      <c r="FA285" s="247"/>
      <c r="FB285" s="247"/>
      <c r="FC285" s="247"/>
      <c r="FD285" s="247"/>
      <c r="FE285" s="247"/>
      <c r="FF285" s="247"/>
      <c r="FG285" s="247"/>
      <c r="FH285" s="247"/>
      <c r="FI285" s="247"/>
      <c r="FJ285" s="247"/>
      <c r="FK285" s="247"/>
    </row>
    <row r="286" spans="1:167" ht="15.6" customHeight="1">
      <c r="A286" s="1799" t="s">
        <v>5746</v>
      </c>
      <c r="B286" s="171"/>
      <c r="C286" s="171"/>
      <c r="E286" s="1287"/>
      <c r="F286" s="473"/>
      <c r="G286" s="473"/>
      <c r="H286" s="1288"/>
      <c r="I286" s="2918"/>
      <c r="J286" s="473"/>
      <c r="K286" s="473"/>
      <c r="L286" s="473"/>
      <c r="M286" s="473"/>
      <c r="N286" s="1288"/>
      <c r="O286" s="1192"/>
      <c r="P286" s="2990"/>
      <c r="S286" s="1287"/>
      <c r="T286" s="473">
        <v>0</v>
      </c>
      <c r="U286" s="473"/>
      <c r="V286" s="473"/>
      <c r="W286" s="2945"/>
      <c r="X286" s="477"/>
      <c r="Y286" s="1681"/>
      <c r="Z286" s="79"/>
      <c r="AA286" s="79"/>
      <c r="AB286" s="1681"/>
      <c r="AC286" s="3144"/>
      <c r="AD286" s="79"/>
      <c r="AE286" s="3144"/>
      <c r="AF286" s="3144"/>
      <c r="AG286" s="79"/>
      <c r="AH286" s="79"/>
      <c r="AI286" s="79"/>
      <c r="AJ286" s="79"/>
      <c r="AK286" s="1681"/>
      <c r="AL286" s="79"/>
      <c r="AM286" s="3144"/>
      <c r="AN286" s="79"/>
      <c r="AO286" s="79"/>
      <c r="AP286" s="79"/>
      <c r="AQ286" s="79"/>
      <c r="AR286" s="79"/>
      <c r="AS286" s="1681"/>
      <c r="AT286" s="3145"/>
      <c r="AU286" s="3144"/>
      <c r="AV286" s="3144"/>
      <c r="AW286" s="3010">
        <v>0</v>
      </c>
      <c r="AX286" s="3011">
        <v>0</v>
      </c>
      <c r="AY286" s="5"/>
      <c r="AZ286" s="2918"/>
      <c r="BA286" s="473">
        <v>0</v>
      </c>
      <c r="BB286" s="473"/>
      <c r="BC286" s="473"/>
      <c r="BD286" s="2918"/>
      <c r="BE286" s="473"/>
      <c r="BF286" s="473"/>
      <c r="BG286" s="2918"/>
      <c r="BH286" s="1288"/>
      <c r="BI286" s="473"/>
      <c r="BJ286" s="1288"/>
      <c r="BK286" s="3012"/>
      <c r="BL286" s="2918"/>
      <c r="BM286" s="473"/>
      <c r="BN286" s="473"/>
      <c r="BO286" s="1288"/>
      <c r="BP286" s="473"/>
      <c r="BQ286" s="473"/>
      <c r="BR286" s="473"/>
      <c r="BS286" s="2918"/>
      <c r="BT286" s="473"/>
      <c r="BU286" s="473"/>
      <c r="BV286" s="473"/>
      <c r="BW286" s="1288"/>
      <c r="BX286" s="473"/>
      <c r="BY286" s="1612"/>
      <c r="BZ286" s="473"/>
      <c r="CA286" s="1612"/>
      <c r="CB286" s="523"/>
      <c r="CC286" s="523">
        <v>0</v>
      </c>
      <c r="CD286" s="3011">
        <v>0</v>
      </c>
      <c r="CE286" s="5"/>
      <c r="CF286" s="2918"/>
      <c r="CG286" s="473">
        <v>0</v>
      </c>
      <c r="CH286" s="473"/>
      <c r="CI286" s="1288"/>
      <c r="CJ286" s="1612"/>
      <c r="CK286" s="1612"/>
      <c r="CL286" s="2918"/>
      <c r="CM286" s="1288"/>
      <c r="CN286" s="1612"/>
      <c r="CO286" s="1612"/>
      <c r="CP286" s="1612"/>
      <c r="CQ286" s="1612"/>
      <c r="CR286" s="1612"/>
      <c r="CS286" s="1612"/>
      <c r="CT286" s="1192">
        <v>0</v>
      </c>
      <c r="CU286" s="3121">
        <v>0</v>
      </c>
      <c r="CV286" s="5"/>
      <c r="CW286" s="5"/>
      <c r="CX286" s="247"/>
      <c r="CY286" s="247"/>
      <c r="CZ286" s="477"/>
      <c r="DA286" s="477"/>
      <c r="DB286" s="477"/>
      <c r="DC286" s="477"/>
      <c r="DD286" s="477"/>
      <c r="DE286" s="477"/>
      <c r="DF286" s="477"/>
      <c r="DG286" s="477"/>
      <c r="DH286" s="477"/>
      <c r="DI286" s="477"/>
      <c r="DJ286" s="477"/>
      <c r="DK286" s="477"/>
      <c r="DL286" s="477"/>
      <c r="DM286" s="477"/>
      <c r="DN286" s="477"/>
      <c r="DO286" s="477"/>
      <c r="DP286" s="477"/>
      <c r="DQ286" s="477"/>
      <c r="DR286" s="477"/>
      <c r="DS286" s="477"/>
      <c r="DT286" s="477"/>
      <c r="DU286" s="477"/>
      <c r="DV286" s="477"/>
      <c r="DW286" s="477"/>
      <c r="DX286" s="477"/>
      <c r="DY286" s="477"/>
      <c r="DZ286" s="477"/>
      <c r="EA286" s="3127"/>
      <c r="EB286" s="477"/>
      <c r="EC286" s="247"/>
      <c r="ED286" s="247"/>
      <c r="EE286" s="247"/>
      <c r="EF286" s="247"/>
      <c r="EG286" s="247"/>
      <c r="EH286" s="247"/>
      <c r="EI286" s="247"/>
      <c r="EJ286" s="247"/>
      <c r="EK286" s="247"/>
      <c r="EL286" s="247"/>
      <c r="EM286" s="247"/>
      <c r="EN286" s="247"/>
      <c r="EO286" s="247"/>
      <c r="EP286" s="247"/>
      <c r="EQ286" s="247"/>
      <c r="ER286" s="247"/>
      <c r="ES286" s="247"/>
      <c r="ET286" s="247"/>
      <c r="EU286" s="247"/>
      <c r="EV286" s="247"/>
      <c r="EW286" s="247"/>
      <c r="EX286" s="247"/>
      <c r="EY286" s="247"/>
      <c r="EZ286" s="247"/>
      <c r="FA286" s="247"/>
      <c r="FB286" s="247"/>
      <c r="FC286" s="247"/>
      <c r="FD286" s="247"/>
      <c r="FE286" s="247"/>
      <c r="FF286" s="247"/>
      <c r="FG286" s="247"/>
      <c r="FH286" s="247"/>
      <c r="FI286" s="247"/>
      <c r="FJ286" s="247"/>
      <c r="FK286" s="247"/>
    </row>
    <row r="287" spans="1:167" ht="15.6" customHeight="1">
      <c r="A287" s="1799" t="s">
        <v>5746</v>
      </c>
      <c r="B287" s="171"/>
      <c r="C287" s="171"/>
      <c r="E287" s="1287"/>
      <c r="F287" s="473"/>
      <c r="G287" s="473"/>
      <c r="H287" s="1288"/>
      <c r="I287" s="2918"/>
      <c r="J287" s="473"/>
      <c r="K287" s="473"/>
      <c r="L287" s="473"/>
      <c r="M287" s="473"/>
      <c r="N287" s="1288"/>
      <c r="O287" s="1192"/>
      <c r="P287" s="2990"/>
      <c r="S287" s="1287"/>
      <c r="T287" s="473">
        <v>0</v>
      </c>
      <c r="U287" s="473"/>
      <c r="V287" s="473"/>
      <c r="W287" s="2945"/>
      <c r="X287" s="477"/>
      <c r="Y287" s="3026"/>
      <c r="Z287" s="3014"/>
      <c r="AA287" s="3015"/>
      <c r="AB287" s="3013"/>
      <c r="AC287" s="3016"/>
      <c r="AD287" s="3014"/>
      <c r="AE287" s="3016"/>
      <c r="AF287" s="3016"/>
      <c r="AG287" s="3017"/>
      <c r="AH287" s="3014"/>
      <c r="AI287" s="3014"/>
      <c r="AJ287" s="3015"/>
      <c r="AK287" s="3013"/>
      <c r="AL287" s="3014"/>
      <c r="AM287" s="3016"/>
      <c r="AN287" s="3018"/>
      <c r="AO287" s="3015"/>
      <c r="AP287" s="3015"/>
      <c r="AQ287" s="3015"/>
      <c r="AR287" s="3015"/>
      <c r="AS287" s="3019"/>
      <c r="AT287" s="3020"/>
      <c r="AU287" s="3021"/>
      <c r="AV287" s="3021"/>
      <c r="AW287" s="3010">
        <v>0</v>
      </c>
      <c r="AX287" s="3011">
        <v>0</v>
      </c>
      <c r="AY287" s="5"/>
      <c r="AZ287" s="2918"/>
      <c r="BA287" s="473">
        <v>0</v>
      </c>
      <c r="BB287" s="473"/>
      <c r="BC287" s="473"/>
      <c r="BD287" s="2918">
        <v>0</v>
      </c>
      <c r="BE287" s="473">
        <v>0</v>
      </c>
      <c r="BF287" s="473">
        <v>0</v>
      </c>
      <c r="BG287" s="2918">
        <v>0</v>
      </c>
      <c r="BH287" s="1288">
        <v>0</v>
      </c>
      <c r="BI287" s="473">
        <v>0</v>
      </c>
      <c r="BJ287" s="1288">
        <v>0</v>
      </c>
      <c r="BK287" s="3012">
        <v>0</v>
      </c>
      <c r="BL287" s="2918">
        <v>0</v>
      </c>
      <c r="BM287" s="473">
        <v>0</v>
      </c>
      <c r="BN287" s="473">
        <v>0</v>
      </c>
      <c r="BO287" s="1288">
        <v>0</v>
      </c>
      <c r="BP287" s="473">
        <v>0</v>
      </c>
      <c r="BQ287" s="473">
        <v>0</v>
      </c>
      <c r="BR287" s="473">
        <v>0</v>
      </c>
      <c r="BS287" s="2918">
        <v>0</v>
      </c>
      <c r="BT287" s="473">
        <v>0</v>
      </c>
      <c r="BU287" s="473">
        <v>0</v>
      </c>
      <c r="BV287" s="473">
        <v>0</v>
      </c>
      <c r="BW287" s="1288">
        <v>0</v>
      </c>
      <c r="BX287" s="473">
        <v>0</v>
      </c>
      <c r="BY287" s="1612">
        <v>0</v>
      </c>
      <c r="BZ287" s="473">
        <v>0</v>
      </c>
      <c r="CA287" s="1612">
        <v>0</v>
      </c>
      <c r="CB287" s="523">
        <v>0</v>
      </c>
      <c r="CC287" s="523">
        <v>0</v>
      </c>
      <c r="CD287" s="3011">
        <v>0</v>
      </c>
      <c r="CE287" s="5"/>
      <c r="CF287" s="2918"/>
      <c r="CG287" s="473">
        <v>0</v>
      </c>
      <c r="CH287" s="473"/>
      <c r="CI287" s="1288"/>
      <c r="CJ287" s="1612">
        <v>0</v>
      </c>
      <c r="CK287" s="1612">
        <v>0</v>
      </c>
      <c r="CL287" s="2918">
        <v>0</v>
      </c>
      <c r="CM287" s="1288">
        <v>0</v>
      </c>
      <c r="CN287" s="1612">
        <v>0</v>
      </c>
      <c r="CO287" s="1612">
        <v>0</v>
      </c>
      <c r="CP287" s="1612">
        <v>0</v>
      </c>
      <c r="CQ287" s="1612">
        <v>0</v>
      </c>
      <c r="CR287" s="1612">
        <v>0</v>
      </c>
      <c r="CS287" s="1612">
        <v>0</v>
      </c>
      <c r="CT287" s="1192">
        <v>0</v>
      </c>
      <c r="CU287" s="3121">
        <v>0</v>
      </c>
      <c r="CV287" s="5"/>
      <c r="CW287" s="5"/>
      <c r="CX287" s="247"/>
      <c r="CY287" s="247"/>
      <c r="CZ287" s="477"/>
      <c r="DA287" s="477"/>
      <c r="DB287" s="477"/>
      <c r="DC287" s="477"/>
      <c r="DD287" s="477"/>
      <c r="DE287" s="477"/>
      <c r="DF287" s="477"/>
      <c r="DG287" s="477"/>
      <c r="DH287" s="477"/>
      <c r="DI287" s="477"/>
      <c r="DJ287" s="477"/>
      <c r="DK287" s="477"/>
      <c r="DL287" s="477"/>
      <c r="DM287" s="477"/>
      <c r="DN287" s="477"/>
      <c r="DO287" s="477"/>
      <c r="DP287" s="477"/>
      <c r="DQ287" s="477"/>
      <c r="DR287" s="477"/>
      <c r="DS287" s="477"/>
      <c r="DT287" s="477"/>
      <c r="DU287" s="477"/>
      <c r="DV287" s="477"/>
      <c r="DW287" s="477"/>
      <c r="DX287" s="477"/>
      <c r="DY287" s="477"/>
      <c r="DZ287" s="477"/>
      <c r="EA287" s="3127"/>
      <c r="EB287" s="477"/>
      <c r="EC287" s="247"/>
      <c r="ED287" s="247"/>
      <c r="EE287" s="247"/>
      <c r="EF287" s="247"/>
      <c r="EG287" s="247"/>
      <c r="EH287" s="247"/>
      <c r="EI287" s="247"/>
      <c r="EJ287" s="247"/>
      <c r="EK287" s="247"/>
      <c r="EL287" s="247"/>
      <c r="EM287" s="247"/>
      <c r="EN287" s="247"/>
      <c r="EO287" s="247"/>
      <c r="EP287" s="247"/>
      <c r="EQ287" s="247"/>
      <c r="ER287" s="247"/>
      <c r="ES287" s="247"/>
      <c r="ET287" s="247"/>
      <c r="EU287" s="247"/>
      <c r="EV287" s="247"/>
      <c r="EW287" s="247"/>
      <c r="EX287" s="247"/>
      <c r="EY287" s="247"/>
      <c r="EZ287" s="247"/>
      <c r="FA287" s="247"/>
      <c r="FB287" s="247"/>
      <c r="FC287" s="247"/>
      <c r="FD287" s="247"/>
      <c r="FE287" s="247"/>
      <c r="FF287" s="247"/>
      <c r="FG287" s="247"/>
      <c r="FH287" s="247"/>
      <c r="FI287" s="247"/>
      <c r="FJ287" s="247"/>
      <c r="FK287" s="247"/>
    </row>
    <row r="288" spans="1:167" ht="15.6" customHeight="1">
      <c r="A288" s="1799" t="s">
        <v>5746</v>
      </c>
      <c r="B288" s="171"/>
      <c r="C288" s="171"/>
      <c r="E288" s="1287"/>
      <c r="F288" s="473"/>
      <c r="G288" s="473"/>
      <c r="H288" s="1288"/>
      <c r="I288" s="2918"/>
      <c r="J288" s="473"/>
      <c r="K288" s="473"/>
      <c r="L288" s="473"/>
      <c r="M288" s="473"/>
      <c r="N288" s="1288"/>
      <c r="O288" s="1192"/>
      <c r="P288" s="2990"/>
      <c r="S288" s="1287"/>
      <c r="T288" s="473">
        <v>0</v>
      </c>
      <c r="U288" s="473"/>
      <c r="V288" s="473"/>
      <c r="W288" s="2945"/>
      <c r="X288" s="477"/>
      <c r="Y288" s="3026"/>
      <c r="Z288" s="3014"/>
      <c r="AA288" s="3015"/>
      <c r="AB288" s="3013"/>
      <c r="AC288" s="3016"/>
      <c r="AD288" s="3014"/>
      <c r="AE288" s="3016"/>
      <c r="AF288" s="3016"/>
      <c r="AG288" s="3017"/>
      <c r="AH288" s="3014"/>
      <c r="AI288" s="3014"/>
      <c r="AJ288" s="3015"/>
      <c r="AK288" s="3013"/>
      <c r="AL288" s="3014"/>
      <c r="AM288" s="3016"/>
      <c r="AN288" s="3018"/>
      <c r="AO288" s="3015"/>
      <c r="AP288" s="3015"/>
      <c r="AQ288" s="3015"/>
      <c r="AR288" s="3015"/>
      <c r="AS288" s="3019"/>
      <c r="AT288" s="3020"/>
      <c r="AU288" s="3021"/>
      <c r="AV288" s="3021"/>
      <c r="AW288" s="3010">
        <v>0</v>
      </c>
      <c r="AX288" s="3011">
        <v>0</v>
      </c>
      <c r="AY288" s="5"/>
      <c r="AZ288" s="2918"/>
      <c r="BA288" s="473">
        <v>0</v>
      </c>
      <c r="BB288" s="473"/>
      <c r="BC288" s="473"/>
      <c r="BD288" s="2918">
        <v>0</v>
      </c>
      <c r="BE288" s="473">
        <v>0</v>
      </c>
      <c r="BF288" s="473">
        <v>0</v>
      </c>
      <c r="BG288" s="2918">
        <v>0</v>
      </c>
      <c r="BH288" s="1288">
        <v>0</v>
      </c>
      <c r="BI288" s="473">
        <v>0</v>
      </c>
      <c r="BJ288" s="1288">
        <v>0</v>
      </c>
      <c r="BK288" s="3012">
        <v>0</v>
      </c>
      <c r="BL288" s="2918">
        <v>0</v>
      </c>
      <c r="BM288" s="473">
        <v>0</v>
      </c>
      <c r="BN288" s="473">
        <v>0</v>
      </c>
      <c r="BO288" s="1288">
        <v>0</v>
      </c>
      <c r="BP288" s="473">
        <v>0</v>
      </c>
      <c r="BQ288" s="473">
        <v>0</v>
      </c>
      <c r="BR288" s="473">
        <v>0</v>
      </c>
      <c r="BS288" s="2918">
        <v>0</v>
      </c>
      <c r="BT288" s="473">
        <v>0</v>
      </c>
      <c r="BU288" s="473">
        <v>0</v>
      </c>
      <c r="BV288" s="473">
        <v>0</v>
      </c>
      <c r="BW288" s="1288">
        <v>0</v>
      </c>
      <c r="BX288" s="473">
        <v>0</v>
      </c>
      <c r="BY288" s="1612">
        <v>0</v>
      </c>
      <c r="BZ288" s="473">
        <v>0</v>
      </c>
      <c r="CA288" s="1612">
        <v>0</v>
      </c>
      <c r="CB288" s="523">
        <v>0</v>
      </c>
      <c r="CC288" s="523">
        <v>0</v>
      </c>
      <c r="CD288" s="3011">
        <v>0</v>
      </c>
      <c r="CE288" s="5"/>
      <c r="CF288" s="2918"/>
      <c r="CG288" s="473">
        <v>0</v>
      </c>
      <c r="CH288" s="473"/>
      <c r="CI288" s="1288"/>
      <c r="CJ288" s="1612">
        <v>0</v>
      </c>
      <c r="CK288" s="1612">
        <v>0</v>
      </c>
      <c r="CL288" s="2918">
        <v>0</v>
      </c>
      <c r="CM288" s="1288">
        <v>0</v>
      </c>
      <c r="CN288" s="1612">
        <v>0</v>
      </c>
      <c r="CO288" s="1612">
        <v>0</v>
      </c>
      <c r="CP288" s="1612">
        <v>0</v>
      </c>
      <c r="CQ288" s="1612">
        <v>0</v>
      </c>
      <c r="CR288" s="1612">
        <v>0</v>
      </c>
      <c r="CS288" s="1612">
        <v>0</v>
      </c>
      <c r="CT288" s="1192">
        <v>0</v>
      </c>
      <c r="CU288" s="3121">
        <v>0</v>
      </c>
      <c r="CV288" s="5"/>
      <c r="CW288" s="5"/>
      <c r="CX288" s="247"/>
      <c r="CY288" s="247"/>
      <c r="CZ288" s="477"/>
      <c r="DA288" s="477"/>
      <c r="DB288" s="477"/>
      <c r="DC288" s="477"/>
      <c r="DD288" s="477"/>
      <c r="DE288" s="477"/>
      <c r="DF288" s="477"/>
      <c r="DG288" s="477"/>
      <c r="DH288" s="477"/>
      <c r="DI288" s="477"/>
      <c r="DJ288" s="477"/>
      <c r="DK288" s="477"/>
      <c r="DL288" s="477"/>
      <c r="DM288" s="477"/>
      <c r="DN288" s="477"/>
      <c r="DO288" s="477"/>
      <c r="DP288" s="477"/>
      <c r="DQ288" s="477"/>
      <c r="DR288" s="477"/>
      <c r="DS288" s="477"/>
      <c r="DT288" s="477"/>
      <c r="DU288" s="477"/>
      <c r="DV288" s="477"/>
      <c r="DW288" s="477"/>
      <c r="DX288" s="477"/>
      <c r="DY288" s="477"/>
      <c r="DZ288" s="477"/>
      <c r="EA288" s="3127"/>
      <c r="EB288" s="477"/>
      <c r="EC288" s="247"/>
      <c r="ED288" s="247"/>
      <c r="EE288" s="247"/>
      <c r="EF288" s="247"/>
      <c r="EG288" s="247"/>
      <c r="EH288" s="247"/>
      <c r="EI288" s="247"/>
      <c r="EJ288" s="247"/>
      <c r="EK288" s="247"/>
      <c r="EL288" s="247"/>
      <c r="EM288" s="247"/>
      <c r="EN288" s="247"/>
      <c r="EO288" s="247"/>
      <c r="EP288" s="247"/>
      <c r="EQ288" s="247"/>
      <c r="ER288" s="247"/>
      <c r="ES288" s="247"/>
      <c r="ET288" s="247"/>
      <c r="EU288" s="247"/>
      <c r="EV288" s="247"/>
      <c r="EW288" s="247"/>
      <c r="EX288" s="247"/>
      <c r="EY288" s="247"/>
      <c r="EZ288" s="247"/>
      <c r="FA288" s="247"/>
      <c r="FB288" s="247"/>
      <c r="FC288" s="247"/>
      <c r="FD288" s="247"/>
      <c r="FE288" s="247"/>
      <c r="FF288" s="247"/>
      <c r="FG288" s="247"/>
      <c r="FH288" s="247"/>
      <c r="FI288" s="247"/>
      <c r="FJ288" s="247"/>
      <c r="FK288" s="247"/>
    </row>
    <row r="289" spans="1:256" ht="15.6" customHeight="1">
      <c r="A289" s="1799" t="s">
        <v>5746</v>
      </c>
      <c r="B289" s="171"/>
      <c r="C289" s="171"/>
      <c r="E289" s="1287"/>
      <c r="F289" s="473"/>
      <c r="G289" s="473"/>
      <c r="H289" s="1288"/>
      <c r="I289" s="2918"/>
      <c r="J289" s="473"/>
      <c r="K289" s="473"/>
      <c r="L289" s="473"/>
      <c r="M289" s="473"/>
      <c r="N289" s="1288"/>
      <c r="O289" s="1192"/>
      <c r="P289" s="2990"/>
      <c r="S289" s="1287"/>
      <c r="T289" s="473">
        <v>0</v>
      </c>
      <c r="U289" s="473"/>
      <c r="V289" s="473"/>
      <c r="W289" s="2945"/>
      <c r="X289" s="477"/>
      <c r="Y289" s="3026"/>
      <c r="Z289" s="3014"/>
      <c r="AA289" s="3015"/>
      <c r="AB289" s="3013"/>
      <c r="AC289" s="3016"/>
      <c r="AD289" s="3014"/>
      <c r="AE289" s="3016"/>
      <c r="AF289" s="3016"/>
      <c r="AG289" s="3017"/>
      <c r="AH289" s="3014"/>
      <c r="AI289" s="3014"/>
      <c r="AJ289" s="3015"/>
      <c r="AK289" s="3013"/>
      <c r="AL289" s="3014"/>
      <c r="AM289" s="3016"/>
      <c r="AN289" s="3018"/>
      <c r="AO289" s="3015"/>
      <c r="AP289" s="3015"/>
      <c r="AQ289" s="3015"/>
      <c r="AR289" s="3015"/>
      <c r="AS289" s="3019"/>
      <c r="AT289" s="3020"/>
      <c r="AU289" s="3021"/>
      <c r="AV289" s="3021"/>
      <c r="AW289" s="3010">
        <v>0</v>
      </c>
      <c r="AX289" s="3011">
        <v>0</v>
      </c>
      <c r="AY289" s="5"/>
      <c r="AZ289" s="2918"/>
      <c r="BA289" s="473">
        <v>0</v>
      </c>
      <c r="BB289" s="473"/>
      <c r="BC289" s="473"/>
      <c r="BD289" s="2918">
        <v>0</v>
      </c>
      <c r="BE289" s="473">
        <v>0</v>
      </c>
      <c r="BF289" s="473">
        <v>0</v>
      </c>
      <c r="BG289" s="2918">
        <v>0</v>
      </c>
      <c r="BH289" s="1288">
        <v>0</v>
      </c>
      <c r="BI289" s="473">
        <v>0</v>
      </c>
      <c r="BJ289" s="1288">
        <v>0</v>
      </c>
      <c r="BK289" s="3012">
        <v>0</v>
      </c>
      <c r="BL289" s="2918">
        <v>0</v>
      </c>
      <c r="BM289" s="473">
        <v>0</v>
      </c>
      <c r="BN289" s="473">
        <v>0</v>
      </c>
      <c r="BO289" s="1288">
        <v>0</v>
      </c>
      <c r="BP289" s="473">
        <v>0</v>
      </c>
      <c r="BQ289" s="473">
        <v>0</v>
      </c>
      <c r="BR289" s="473">
        <v>0</v>
      </c>
      <c r="BS289" s="2918">
        <v>0</v>
      </c>
      <c r="BT289" s="473">
        <v>0</v>
      </c>
      <c r="BU289" s="473">
        <v>0</v>
      </c>
      <c r="BV289" s="473">
        <v>0</v>
      </c>
      <c r="BW289" s="1288">
        <v>0</v>
      </c>
      <c r="BX289" s="473">
        <v>0</v>
      </c>
      <c r="BY289" s="1612">
        <v>0</v>
      </c>
      <c r="BZ289" s="473">
        <v>0</v>
      </c>
      <c r="CA289" s="1612">
        <v>0</v>
      </c>
      <c r="CB289" s="523">
        <v>0</v>
      </c>
      <c r="CC289" s="523">
        <v>0</v>
      </c>
      <c r="CD289" s="3011">
        <v>0</v>
      </c>
      <c r="CE289" s="5"/>
      <c r="CF289" s="2918"/>
      <c r="CG289" s="473">
        <v>0</v>
      </c>
      <c r="CH289" s="473"/>
      <c r="CI289" s="1288"/>
      <c r="CJ289" s="1612">
        <v>0</v>
      </c>
      <c r="CK289" s="1612">
        <v>0</v>
      </c>
      <c r="CL289" s="2918">
        <v>0</v>
      </c>
      <c r="CM289" s="1288">
        <v>0</v>
      </c>
      <c r="CN289" s="1612">
        <v>0</v>
      </c>
      <c r="CO289" s="1612">
        <v>0</v>
      </c>
      <c r="CP289" s="1612">
        <v>0</v>
      </c>
      <c r="CQ289" s="1612">
        <v>0</v>
      </c>
      <c r="CR289" s="1612">
        <v>0</v>
      </c>
      <c r="CS289" s="1612">
        <v>0</v>
      </c>
      <c r="CT289" s="1192">
        <v>0</v>
      </c>
      <c r="CU289" s="3121">
        <v>0</v>
      </c>
      <c r="CV289" s="5"/>
      <c r="CW289" s="5"/>
      <c r="CX289" s="247"/>
      <c r="CY289" s="247"/>
      <c r="CZ289" s="477"/>
      <c r="DA289" s="477"/>
      <c r="DB289" s="477"/>
      <c r="DC289" s="477"/>
      <c r="DD289" s="477"/>
      <c r="DE289" s="477"/>
      <c r="DF289" s="477"/>
      <c r="DG289" s="477"/>
      <c r="DH289" s="477"/>
      <c r="DI289" s="477"/>
      <c r="DJ289" s="477"/>
      <c r="DK289" s="477"/>
      <c r="DL289" s="477"/>
      <c r="DM289" s="477"/>
      <c r="DN289" s="477"/>
      <c r="DO289" s="477"/>
      <c r="DP289" s="477"/>
      <c r="DQ289" s="477"/>
      <c r="DR289" s="477"/>
      <c r="DS289" s="477"/>
      <c r="DT289" s="477"/>
      <c r="DU289" s="477"/>
      <c r="DV289" s="477"/>
      <c r="DW289" s="477"/>
      <c r="DX289" s="477"/>
      <c r="DY289" s="477"/>
      <c r="DZ289" s="477"/>
      <c r="EA289" s="3127"/>
      <c r="EB289" s="477"/>
      <c r="EC289" s="247"/>
      <c r="ED289" s="247"/>
      <c r="EE289" s="247"/>
      <c r="EF289" s="247"/>
      <c r="EG289" s="247"/>
      <c r="EH289" s="247"/>
      <c r="EI289" s="247"/>
      <c r="EJ289" s="247"/>
      <c r="EK289" s="247"/>
      <c r="EL289" s="247"/>
      <c r="EM289" s="247"/>
      <c r="EN289" s="247"/>
      <c r="EO289" s="247"/>
      <c r="EP289" s="247"/>
      <c r="EQ289" s="247"/>
      <c r="ER289" s="247"/>
      <c r="ES289" s="247"/>
      <c r="ET289" s="247"/>
      <c r="EU289" s="247"/>
      <c r="EV289" s="247"/>
      <c r="EW289" s="247"/>
      <c r="EX289" s="247"/>
      <c r="EY289" s="247"/>
      <c r="EZ289" s="247"/>
      <c r="FA289" s="247"/>
      <c r="FB289" s="247"/>
      <c r="FC289" s="247"/>
      <c r="FD289" s="247"/>
      <c r="FE289" s="247"/>
      <c r="FF289" s="247"/>
      <c r="FG289" s="247"/>
      <c r="FH289" s="247"/>
      <c r="FI289" s="247"/>
      <c r="FJ289" s="247"/>
      <c r="FK289" s="247"/>
    </row>
    <row r="290" spans="1:256" ht="15.6" customHeight="1">
      <c r="A290" s="1799" t="s">
        <v>5746</v>
      </c>
      <c r="B290" s="171"/>
      <c r="C290" s="171"/>
      <c r="E290" s="1287"/>
      <c r="F290" s="477"/>
      <c r="G290" s="477"/>
      <c r="H290" s="523"/>
      <c r="I290" s="2918"/>
      <c r="J290" s="473"/>
      <c r="K290" s="473"/>
      <c r="L290" s="473"/>
      <c r="M290" s="473"/>
      <c r="N290" s="1288"/>
      <c r="O290" s="1192"/>
      <c r="P290" s="2990"/>
      <c r="S290" s="1287"/>
      <c r="T290" s="473">
        <v>0</v>
      </c>
      <c r="U290" s="473"/>
      <c r="V290" s="473"/>
      <c r="W290" s="2945"/>
      <c r="X290" s="477"/>
      <c r="Y290" s="3026"/>
      <c r="Z290" s="3014"/>
      <c r="AA290" s="3015"/>
      <c r="AB290" s="3013"/>
      <c r="AC290" s="3016"/>
      <c r="AD290" s="3014"/>
      <c r="AE290" s="3016"/>
      <c r="AF290" s="3016"/>
      <c r="AG290" s="3017"/>
      <c r="AH290" s="3014"/>
      <c r="AI290" s="3014"/>
      <c r="AJ290" s="3015"/>
      <c r="AK290" s="3013"/>
      <c r="AL290" s="3014"/>
      <c r="AM290" s="3016"/>
      <c r="AN290" s="3018"/>
      <c r="AO290" s="3015"/>
      <c r="AP290" s="3015"/>
      <c r="AQ290" s="3015"/>
      <c r="AR290" s="3015"/>
      <c r="AS290" s="3019"/>
      <c r="AT290" s="3020"/>
      <c r="AU290" s="3021"/>
      <c r="AV290" s="3021"/>
      <c r="AW290" s="3010">
        <v>0</v>
      </c>
      <c r="AX290" s="3011">
        <v>0</v>
      </c>
      <c r="AY290" s="5"/>
      <c r="AZ290" s="2918"/>
      <c r="BA290" s="473">
        <v>0</v>
      </c>
      <c r="BB290" s="473"/>
      <c r="BC290" s="473"/>
      <c r="BD290" s="2918">
        <v>0</v>
      </c>
      <c r="BE290" s="473">
        <v>0</v>
      </c>
      <c r="BF290" s="473">
        <v>0</v>
      </c>
      <c r="BG290" s="2918">
        <v>0</v>
      </c>
      <c r="BH290" s="1288">
        <v>0</v>
      </c>
      <c r="BI290" s="473">
        <v>0</v>
      </c>
      <c r="BJ290" s="1288">
        <v>0</v>
      </c>
      <c r="BK290" s="3012">
        <v>0</v>
      </c>
      <c r="BL290" s="2918">
        <v>0</v>
      </c>
      <c r="BM290" s="473">
        <v>0</v>
      </c>
      <c r="BN290" s="473">
        <v>0</v>
      </c>
      <c r="BO290" s="1288">
        <v>0</v>
      </c>
      <c r="BP290" s="473">
        <v>0</v>
      </c>
      <c r="BQ290" s="473">
        <v>0</v>
      </c>
      <c r="BR290" s="473">
        <v>0</v>
      </c>
      <c r="BS290" s="2918">
        <v>0</v>
      </c>
      <c r="BT290" s="473">
        <v>0</v>
      </c>
      <c r="BU290" s="473">
        <v>0</v>
      </c>
      <c r="BV290" s="473">
        <v>0</v>
      </c>
      <c r="BW290" s="1288">
        <v>0</v>
      </c>
      <c r="BX290" s="473">
        <v>0</v>
      </c>
      <c r="BY290" s="1612">
        <v>0</v>
      </c>
      <c r="BZ290" s="473">
        <v>0</v>
      </c>
      <c r="CA290" s="1612">
        <v>0</v>
      </c>
      <c r="CB290" s="523">
        <v>0</v>
      </c>
      <c r="CC290" s="523">
        <v>0</v>
      </c>
      <c r="CD290" s="3011">
        <v>0</v>
      </c>
      <c r="CE290" s="5"/>
      <c r="CF290" s="2918"/>
      <c r="CG290" s="473">
        <v>0</v>
      </c>
      <c r="CH290" s="473"/>
      <c r="CI290" s="1288"/>
      <c r="CJ290" s="1612">
        <v>0</v>
      </c>
      <c r="CK290" s="1612">
        <v>0</v>
      </c>
      <c r="CL290" s="2918">
        <v>0</v>
      </c>
      <c r="CM290" s="1288">
        <v>0</v>
      </c>
      <c r="CN290" s="1612">
        <v>0</v>
      </c>
      <c r="CO290" s="1612">
        <v>0</v>
      </c>
      <c r="CP290" s="1612">
        <v>0</v>
      </c>
      <c r="CQ290" s="1612">
        <v>0</v>
      </c>
      <c r="CR290" s="1612">
        <v>0</v>
      </c>
      <c r="CS290" s="1612">
        <v>0</v>
      </c>
      <c r="CT290" s="1192">
        <v>0</v>
      </c>
      <c r="CU290" s="3121">
        <v>0</v>
      </c>
      <c r="CV290" s="5"/>
      <c r="CW290" s="5"/>
      <c r="CX290" s="247"/>
      <c r="CY290" s="247"/>
      <c r="CZ290" s="477"/>
      <c r="DA290" s="477"/>
      <c r="DB290" s="477"/>
      <c r="DC290" s="477"/>
      <c r="DD290" s="477"/>
      <c r="DE290" s="477"/>
      <c r="DF290" s="477"/>
      <c r="DG290" s="477"/>
      <c r="DH290" s="477"/>
      <c r="DI290" s="477"/>
      <c r="DJ290" s="477"/>
      <c r="DK290" s="477"/>
      <c r="DL290" s="477"/>
      <c r="DM290" s="477"/>
      <c r="DN290" s="477"/>
      <c r="DO290" s="477"/>
      <c r="DP290" s="477"/>
      <c r="DQ290" s="477"/>
      <c r="DR290" s="477"/>
      <c r="DS290" s="477"/>
      <c r="DT290" s="477"/>
      <c r="DU290" s="477"/>
      <c r="DV290" s="477"/>
      <c r="DW290" s="477"/>
      <c r="DX290" s="477"/>
      <c r="DY290" s="477"/>
      <c r="DZ290" s="477"/>
      <c r="EA290" s="3127"/>
      <c r="EB290" s="477"/>
      <c r="EC290" s="247"/>
      <c r="ED290" s="247"/>
      <c r="EE290" s="247"/>
      <c r="EF290" s="247"/>
      <c r="EG290" s="247"/>
      <c r="EH290" s="247"/>
      <c r="EI290" s="247"/>
      <c r="EJ290" s="247"/>
      <c r="EK290" s="247"/>
      <c r="EL290" s="247"/>
      <c r="EM290" s="247"/>
      <c r="EN290" s="247"/>
      <c r="EO290" s="247"/>
      <c r="EP290" s="247"/>
      <c r="EQ290" s="247"/>
      <c r="ER290" s="247"/>
      <c r="ES290" s="247"/>
      <c r="ET290" s="247"/>
      <c r="EU290" s="247"/>
      <c r="EV290" s="247"/>
      <c r="EW290" s="247"/>
      <c r="EX290" s="247"/>
      <c r="EY290" s="247"/>
      <c r="EZ290" s="247"/>
      <c r="FA290" s="247"/>
      <c r="FB290" s="247"/>
      <c r="FC290" s="247"/>
      <c r="FD290" s="247"/>
      <c r="FE290" s="247"/>
      <c r="FF290" s="247"/>
      <c r="FG290" s="247"/>
      <c r="FH290" s="247"/>
      <c r="FI290" s="247"/>
      <c r="FJ290" s="247"/>
      <c r="FK290" s="247"/>
    </row>
    <row r="291" spans="1:256" ht="15.6" customHeight="1">
      <c r="A291" s="1799" t="s">
        <v>5746</v>
      </c>
      <c r="B291" s="171"/>
      <c r="C291" s="171"/>
      <c r="E291" s="1287"/>
      <c r="F291" s="473"/>
      <c r="G291" s="473"/>
      <c r="H291" s="1288"/>
      <c r="I291" s="2918"/>
      <c r="J291" s="473"/>
      <c r="K291" s="473"/>
      <c r="L291" s="473"/>
      <c r="M291" s="473"/>
      <c r="N291" s="1288"/>
      <c r="O291" s="1192"/>
      <c r="P291" s="2990"/>
      <c r="S291" s="1287"/>
      <c r="T291" s="473">
        <v>0</v>
      </c>
      <c r="U291" s="473"/>
      <c r="V291" s="473"/>
      <c r="W291" s="2945"/>
      <c r="X291" s="477"/>
      <c r="Y291" s="3026"/>
      <c r="Z291" s="3014"/>
      <c r="AA291" s="3015"/>
      <c r="AB291" s="3013"/>
      <c r="AC291" s="3016"/>
      <c r="AD291" s="3014"/>
      <c r="AE291" s="3016"/>
      <c r="AF291" s="3016"/>
      <c r="AG291" s="3017"/>
      <c r="AH291" s="3014"/>
      <c r="AI291" s="3014"/>
      <c r="AJ291" s="3015"/>
      <c r="AK291" s="3013"/>
      <c r="AL291" s="3014"/>
      <c r="AM291" s="3016"/>
      <c r="AN291" s="3018"/>
      <c r="AO291" s="3015"/>
      <c r="AP291" s="3015"/>
      <c r="AQ291" s="3015"/>
      <c r="AR291" s="3015"/>
      <c r="AS291" s="3019"/>
      <c r="AT291" s="3020"/>
      <c r="AU291" s="3021"/>
      <c r="AV291" s="3021"/>
      <c r="AW291" s="3010">
        <v>0</v>
      </c>
      <c r="AX291" s="3011">
        <v>0</v>
      </c>
      <c r="AY291" s="5"/>
      <c r="AZ291" s="2918"/>
      <c r="BA291" s="473">
        <v>0</v>
      </c>
      <c r="BB291" s="473"/>
      <c r="BC291" s="473"/>
      <c r="BD291" s="2918">
        <v>0</v>
      </c>
      <c r="BE291" s="473">
        <v>0</v>
      </c>
      <c r="BF291" s="473">
        <v>0</v>
      </c>
      <c r="BG291" s="2918">
        <v>0</v>
      </c>
      <c r="BH291" s="1288">
        <v>0</v>
      </c>
      <c r="BI291" s="473">
        <v>0</v>
      </c>
      <c r="BJ291" s="1288">
        <v>0</v>
      </c>
      <c r="BK291" s="3012">
        <v>0</v>
      </c>
      <c r="BL291" s="2918">
        <v>0</v>
      </c>
      <c r="BM291" s="473">
        <v>0</v>
      </c>
      <c r="BN291" s="473">
        <v>0</v>
      </c>
      <c r="BO291" s="1288">
        <v>0</v>
      </c>
      <c r="BP291" s="473">
        <v>0</v>
      </c>
      <c r="BQ291" s="473">
        <v>0</v>
      </c>
      <c r="BR291" s="473">
        <v>0</v>
      </c>
      <c r="BS291" s="2918">
        <v>0</v>
      </c>
      <c r="BT291" s="473">
        <v>0</v>
      </c>
      <c r="BU291" s="473">
        <v>0</v>
      </c>
      <c r="BV291" s="473">
        <v>0</v>
      </c>
      <c r="BW291" s="1288">
        <v>0</v>
      </c>
      <c r="BX291" s="473">
        <v>0</v>
      </c>
      <c r="BY291" s="1612">
        <v>0</v>
      </c>
      <c r="BZ291" s="473">
        <v>0</v>
      </c>
      <c r="CA291" s="1612">
        <v>0</v>
      </c>
      <c r="CB291" s="523">
        <v>0</v>
      </c>
      <c r="CC291" s="523">
        <v>0</v>
      </c>
      <c r="CD291" s="3011">
        <v>0</v>
      </c>
      <c r="CE291" s="5"/>
      <c r="CF291" s="2918"/>
      <c r="CG291" s="473">
        <v>0</v>
      </c>
      <c r="CH291" s="473"/>
      <c r="CI291" s="1288"/>
      <c r="CJ291" s="1612">
        <v>0</v>
      </c>
      <c r="CK291" s="1612">
        <v>0</v>
      </c>
      <c r="CL291" s="2918">
        <v>0</v>
      </c>
      <c r="CM291" s="1288">
        <v>0</v>
      </c>
      <c r="CN291" s="1612">
        <v>0</v>
      </c>
      <c r="CO291" s="1612">
        <v>0</v>
      </c>
      <c r="CP291" s="1612">
        <v>0</v>
      </c>
      <c r="CQ291" s="1612">
        <v>0</v>
      </c>
      <c r="CR291" s="1612">
        <v>0</v>
      </c>
      <c r="CS291" s="1612">
        <v>0</v>
      </c>
      <c r="CT291" s="1192">
        <v>0</v>
      </c>
      <c r="CU291" s="3121">
        <v>0</v>
      </c>
      <c r="CV291" s="5"/>
      <c r="CW291" s="5"/>
      <c r="CX291" s="247"/>
      <c r="CY291" s="247"/>
      <c r="CZ291" s="477"/>
      <c r="DA291" s="477"/>
      <c r="DB291" s="477"/>
      <c r="DC291" s="477"/>
      <c r="DD291" s="477"/>
      <c r="DE291" s="477"/>
      <c r="DF291" s="477"/>
      <c r="DG291" s="477"/>
      <c r="DH291" s="477"/>
      <c r="DI291" s="477"/>
      <c r="DJ291" s="477"/>
      <c r="DK291" s="477"/>
      <c r="DL291" s="477"/>
      <c r="DM291" s="477"/>
      <c r="DN291" s="477"/>
      <c r="DO291" s="477"/>
      <c r="DP291" s="477"/>
      <c r="DQ291" s="477"/>
      <c r="DR291" s="477"/>
      <c r="DS291" s="477"/>
      <c r="DT291" s="477"/>
      <c r="DU291" s="477"/>
      <c r="DV291" s="477"/>
      <c r="DW291" s="477"/>
      <c r="DX291" s="477"/>
      <c r="DY291" s="477"/>
      <c r="DZ291" s="477"/>
      <c r="EA291" s="3127"/>
      <c r="EB291" s="477"/>
      <c r="EC291" s="247"/>
      <c r="ED291" s="247"/>
      <c r="EE291" s="247"/>
      <c r="EF291" s="247"/>
      <c r="EG291" s="247"/>
      <c r="EH291" s="247"/>
      <c r="EI291" s="247"/>
      <c r="EJ291" s="247"/>
      <c r="EK291" s="247"/>
      <c r="EL291" s="247"/>
      <c r="EM291" s="247"/>
      <c r="EN291" s="247"/>
      <c r="EO291" s="247"/>
      <c r="EP291" s="247"/>
      <c r="EQ291" s="247"/>
      <c r="ER291" s="247"/>
      <c r="ES291" s="247"/>
      <c r="ET291" s="247"/>
      <c r="EU291" s="247"/>
      <c r="EV291" s="247"/>
      <c r="EW291" s="247"/>
      <c r="EX291" s="247"/>
      <c r="EY291" s="247"/>
      <c r="EZ291" s="247"/>
      <c r="FA291" s="247"/>
      <c r="FB291" s="247"/>
      <c r="FC291" s="247"/>
      <c r="FD291" s="247"/>
      <c r="FE291" s="247"/>
      <c r="FF291" s="247"/>
      <c r="FG291" s="247"/>
      <c r="FH291" s="247"/>
      <c r="FI291" s="247"/>
      <c r="FJ291" s="247"/>
      <c r="FK291" s="247"/>
    </row>
    <row r="292" spans="1:256" ht="15.6" customHeight="1">
      <c r="A292" s="1799" t="s">
        <v>1403</v>
      </c>
      <c r="B292" s="171"/>
      <c r="C292" s="171"/>
      <c r="E292" s="1287"/>
      <c r="F292" s="473"/>
      <c r="G292" s="473"/>
      <c r="H292" s="1288"/>
      <c r="I292" s="2918"/>
      <c r="J292" s="473"/>
      <c r="K292" s="473"/>
      <c r="L292" s="473"/>
      <c r="M292" s="473"/>
      <c r="N292" s="1288"/>
      <c r="O292" s="3038">
        <v>26800113.002058778</v>
      </c>
      <c r="P292" s="2990"/>
      <c r="S292" s="1287"/>
      <c r="T292" s="473"/>
      <c r="U292" s="473"/>
      <c r="V292" s="473"/>
      <c r="W292" s="2945"/>
      <c r="X292" s="477"/>
      <c r="Y292" s="3035"/>
      <c r="Z292" s="3036"/>
      <c r="AA292" s="3036"/>
      <c r="AB292" s="3035"/>
      <c r="AC292" s="3037"/>
      <c r="AD292" s="3036"/>
      <c r="AE292" s="3037"/>
      <c r="AF292" s="3037"/>
      <c r="AG292" s="3036"/>
      <c r="AH292" s="3036"/>
      <c r="AI292" s="3036"/>
      <c r="AJ292" s="3036"/>
      <c r="AK292" s="3035"/>
      <c r="AL292" s="3036"/>
      <c r="AM292" s="3037"/>
      <c r="AN292" s="3036"/>
      <c r="AO292" s="3036"/>
      <c r="AP292" s="3036"/>
      <c r="AQ292" s="3036"/>
      <c r="AR292" s="3036"/>
      <c r="AS292" s="3035"/>
      <c r="AT292" s="2795"/>
      <c r="AU292" s="3037"/>
      <c r="AV292" s="3037"/>
      <c r="AW292" s="3010">
        <v>0</v>
      </c>
      <c r="AX292" s="3011">
        <v>0</v>
      </c>
      <c r="AY292" s="5"/>
      <c r="AZ292" s="2918"/>
      <c r="BA292" s="473">
        <v>0</v>
      </c>
      <c r="BB292" s="473"/>
      <c r="BC292" s="473">
        <v>0</v>
      </c>
      <c r="BD292" s="2889">
        <v>0</v>
      </c>
      <c r="BE292" s="486">
        <v>0</v>
      </c>
      <c r="BF292" s="486">
        <v>0</v>
      </c>
      <c r="BG292" s="2889">
        <v>26800113.002058778</v>
      </c>
      <c r="BH292" s="431">
        <v>0</v>
      </c>
      <c r="BI292" s="486">
        <v>0</v>
      </c>
      <c r="BJ292" s="431">
        <v>0</v>
      </c>
      <c r="BK292" s="486">
        <v>0</v>
      </c>
      <c r="BL292" s="2889">
        <v>0</v>
      </c>
      <c r="BM292" s="486">
        <v>0</v>
      </c>
      <c r="BN292" s="486">
        <v>0</v>
      </c>
      <c r="BO292" s="431">
        <v>0</v>
      </c>
      <c r="BP292" s="486">
        <v>0</v>
      </c>
      <c r="BQ292" s="486">
        <v>0</v>
      </c>
      <c r="BR292" s="486">
        <v>0</v>
      </c>
      <c r="BS292" s="2889">
        <v>0</v>
      </c>
      <c r="BT292" s="486">
        <v>0</v>
      </c>
      <c r="BU292" s="486">
        <v>0</v>
      </c>
      <c r="BV292" s="486">
        <v>0</v>
      </c>
      <c r="BW292" s="431">
        <v>0</v>
      </c>
      <c r="BX292" s="486">
        <v>0</v>
      </c>
      <c r="BY292" s="2190">
        <v>0</v>
      </c>
      <c r="BZ292" s="486">
        <v>0</v>
      </c>
      <c r="CA292" s="2190">
        <v>0</v>
      </c>
      <c r="CB292" s="512">
        <v>26800113.002058778</v>
      </c>
      <c r="CC292" s="512">
        <v>26800113.002058778</v>
      </c>
      <c r="CD292" s="3011">
        <v>0</v>
      </c>
      <c r="CE292" s="5"/>
      <c r="CF292" s="2918"/>
      <c r="CG292" s="473">
        <v>0</v>
      </c>
      <c r="CH292" s="473"/>
      <c r="CI292" s="1288">
        <v>0</v>
      </c>
      <c r="CJ292" s="2190">
        <v>0</v>
      </c>
      <c r="CK292" s="2190">
        <v>26800113.002058778</v>
      </c>
      <c r="CL292" s="2889">
        <v>0</v>
      </c>
      <c r="CM292" s="431">
        <v>0</v>
      </c>
      <c r="CN292" s="2190">
        <v>0</v>
      </c>
      <c r="CO292" s="2190">
        <v>0</v>
      </c>
      <c r="CP292" s="2190">
        <v>0</v>
      </c>
      <c r="CQ292" s="2190">
        <v>0</v>
      </c>
      <c r="CR292" s="2190">
        <v>0</v>
      </c>
      <c r="CS292" s="2190">
        <v>0</v>
      </c>
      <c r="CT292" s="3038">
        <v>26800113.002058778</v>
      </c>
      <c r="CU292" s="3121">
        <v>0</v>
      </c>
      <c r="CV292" s="5"/>
      <c r="CW292" s="5"/>
      <c r="CX292" s="247"/>
      <c r="CY292" s="247"/>
      <c r="CZ292" s="477"/>
      <c r="DA292" s="477"/>
      <c r="DB292" s="477"/>
      <c r="DC292" s="477"/>
      <c r="DD292" s="477"/>
      <c r="DE292" s="477"/>
      <c r="DF292" s="477"/>
      <c r="DG292" s="477"/>
      <c r="DH292" s="477"/>
      <c r="DI292" s="477"/>
      <c r="DJ292" s="477"/>
      <c r="DK292" s="477"/>
      <c r="DL292" s="477"/>
      <c r="DM292" s="477"/>
      <c r="DN292" s="477"/>
      <c r="DO292" s="477"/>
      <c r="DP292" s="477"/>
      <c r="DQ292" s="477"/>
      <c r="DR292" s="477"/>
      <c r="DS292" s="477"/>
      <c r="DT292" s="477"/>
      <c r="DU292" s="477"/>
      <c r="DV292" s="477"/>
      <c r="DW292" s="477"/>
      <c r="DX292" s="477"/>
      <c r="DY292" s="477"/>
      <c r="DZ292" s="477"/>
      <c r="EA292" s="3127"/>
      <c r="EB292" s="477"/>
      <c r="EC292" s="247"/>
      <c r="ED292" s="247"/>
      <c r="EE292" s="247"/>
      <c r="EF292" s="247"/>
      <c r="EG292" s="247"/>
      <c r="EH292" s="247"/>
      <c r="EI292" s="247"/>
      <c r="EJ292" s="247"/>
      <c r="EK292" s="247"/>
      <c r="EL292" s="247"/>
      <c r="EM292" s="247"/>
      <c r="EN292" s="247"/>
      <c r="EO292" s="247"/>
      <c r="EP292" s="247"/>
      <c r="EQ292" s="247"/>
      <c r="ER292" s="247"/>
      <c r="ES292" s="247"/>
      <c r="ET292" s="247"/>
      <c r="EU292" s="247"/>
      <c r="EV292" s="247"/>
      <c r="EW292" s="247"/>
      <c r="EX292" s="247"/>
      <c r="EY292" s="247"/>
      <c r="EZ292" s="247"/>
      <c r="FA292" s="247"/>
      <c r="FB292" s="247"/>
      <c r="FC292" s="247"/>
      <c r="FD292" s="247"/>
      <c r="FE292" s="247"/>
      <c r="FF292" s="247"/>
      <c r="FG292" s="247"/>
      <c r="FH292" s="247"/>
      <c r="FI292" s="247"/>
      <c r="FJ292" s="247"/>
      <c r="FK292" s="247"/>
    </row>
    <row r="293" spans="1:256" ht="15.6" customHeight="1">
      <c r="A293" s="1799" t="s">
        <v>1403</v>
      </c>
      <c r="B293" s="171"/>
      <c r="C293" s="171"/>
      <c r="E293" s="1287"/>
      <c r="F293" s="473"/>
      <c r="G293" s="473"/>
      <c r="H293" s="1288"/>
      <c r="I293" s="2918"/>
      <c r="J293" s="473"/>
      <c r="K293" s="473"/>
      <c r="L293" s="473"/>
      <c r="M293" s="473"/>
      <c r="N293" s="1288"/>
      <c r="O293" s="1192"/>
      <c r="P293" s="2990"/>
      <c r="S293" s="1287"/>
      <c r="T293" s="473"/>
      <c r="U293" s="473"/>
      <c r="V293" s="473"/>
      <c r="W293" s="2945"/>
      <c r="X293" s="477"/>
      <c r="Y293" s="3035"/>
      <c r="Z293" s="3036"/>
      <c r="AA293" s="3036"/>
      <c r="AB293" s="3035"/>
      <c r="AC293" s="3037"/>
      <c r="AD293" s="3036"/>
      <c r="AE293" s="3037"/>
      <c r="AF293" s="3037"/>
      <c r="AG293" s="3036"/>
      <c r="AH293" s="3036"/>
      <c r="AI293" s="3036"/>
      <c r="AJ293" s="3036"/>
      <c r="AK293" s="3035"/>
      <c r="AL293" s="3036"/>
      <c r="AM293" s="3037"/>
      <c r="AN293" s="3036"/>
      <c r="AO293" s="3036"/>
      <c r="AP293" s="3036"/>
      <c r="AQ293" s="3036"/>
      <c r="AR293" s="3036"/>
      <c r="AS293" s="3035"/>
      <c r="AT293" s="2795"/>
      <c r="AU293" s="3037"/>
      <c r="AV293" s="3037"/>
      <c r="AW293" s="3010">
        <v>0</v>
      </c>
      <c r="AX293" s="3011">
        <v>0</v>
      </c>
      <c r="AY293" s="5"/>
      <c r="AZ293" s="2918"/>
      <c r="BA293" s="473"/>
      <c r="BB293" s="473"/>
      <c r="BC293" s="473"/>
      <c r="BD293" s="2918"/>
      <c r="BE293" s="473"/>
      <c r="BF293" s="473"/>
      <c r="BG293" s="2918"/>
      <c r="BH293" s="1288"/>
      <c r="BI293" s="473"/>
      <c r="BJ293" s="1288"/>
      <c r="BK293" s="473"/>
      <c r="BL293" s="2918"/>
      <c r="BM293" s="473"/>
      <c r="BN293" s="473"/>
      <c r="BO293" s="1288"/>
      <c r="BP293" s="473"/>
      <c r="BQ293" s="473"/>
      <c r="BR293" s="473"/>
      <c r="BS293" s="2918"/>
      <c r="BT293" s="473"/>
      <c r="BU293" s="473"/>
      <c r="BV293" s="473"/>
      <c r="BW293" s="1288"/>
      <c r="BX293" s="473"/>
      <c r="BY293" s="1612"/>
      <c r="BZ293" s="473"/>
      <c r="CA293" s="1612"/>
      <c r="CB293" s="523"/>
      <c r="CC293" s="523">
        <v>0</v>
      </c>
      <c r="CD293" s="3011">
        <v>0</v>
      </c>
      <c r="CE293" s="5"/>
      <c r="CF293" s="2918"/>
      <c r="CG293" s="473"/>
      <c r="CH293" s="473"/>
      <c r="CI293" s="1288"/>
      <c r="CJ293" s="1612"/>
      <c r="CK293" s="1612"/>
      <c r="CL293" s="2918"/>
      <c r="CM293" s="1288"/>
      <c r="CN293" s="1612"/>
      <c r="CO293" s="1612"/>
      <c r="CP293" s="1612"/>
      <c r="CQ293" s="1612"/>
      <c r="CR293" s="1612"/>
      <c r="CS293" s="1612"/>
      <c r="CT293" s="1192"/>
      <c r="CU293" s="3121">
        <v>0</v>
      </c>
      <c r="CV293" s="5"/>
      <c r="CW293" s="5"/>
      <c r="CX293" s="247"/>
      <c r="CY293" s="247"/>
      <c r="CZ293" s="477"/>
      <c r="DA293" s="477"/>
      <c r="DB293" s="477"/>
      <c r="DC293" s="477"/>
      <c r="DD293" s="477"/>
      <c r="DE293" s="477"/>
      <c r="DF293" s="477"/>
      <c r="DG293" s="477"/>
      <c r="DH293" s="477"/>
      <c r="DI293" s="477"/>
      <c r="DJ293" s="477"/>
      <c r="DK293" s="477"/>
      <c r="DL293" s="477"/>
      <c r="DM293" s="477"/>
      <c r="DN293" s="477"/>
      <c r="DO293" s="477"/>
      <c r="DP293" s="477"/>
      <c r="DQ293" s="477"/>
      <c r="DR293" s="477"/>
      <c r="DS293" s="477"/>
      <c r="DT293" s="477"/>
      <c r="DU293" s="477"/>
      <c r="DV293" s="477"/>
      <c r="DW293" s="477"/>
      <c r="DX293" s="477"/>
      <c r="DY293" s="477"/>
      <c r="DZ293" s="477"/>
      <c r="EA293" s="3127"/>
      <c r="EB293" s="477"/>
      <c r="EC293" s="247"/>
      <c r="ED293" s="247"/>
      <c r="EE293" s="247"/>
      <c r="EF293" s="247"/>
      <c r="EG293" s="247"/>
      <c r="EH293" s="247"/>
      <c r="EI293" s="247"/>
      <c r="EJ293" s="247"/>
      <c r="EK293" s="247"/>
      <c r="EL293" s="247"/>
      <c r="EM293" s="247"/>
      <c r="EN293" s="247"/>
      <c r="EO293" s="247"/>
      <c r="EP293" s="247"/>
      <c r="EQ293" s="247"/>
      <c r="ER293" s="247"/>
      <c r="ES293" s="247"/>
      <c r="ET293" s="247"/>
      <c r="EU293" s="247"/>
      <c r="EV293" s="247"/>
      <c r="EW293" s="247"/>
      <c r="EX293" s="247"/>
      <c r="EY293" s="247"/>
      <c r="EZ293" s="247"/>
      <c r="FA293" s="247"/>
      <c r="FB293" s="247"/>
      <c r="FC293" s="247"/>
      <c r="FD293" s="247"/>
      <c r="FE293" s="247"/>
      <c r="FF293" s="247"/>
      <c r="FG293" s="247"/>
      <c r="FH293" s="247"/>
      <c r="FI293" s="247"/>
      <c r="FJ293" s="247"/>
      <c r="FK293" s="247"/>
    </row>
    <row r="294" spans="1:256" ht="15.6" customHeight="1">
      <c r="A294" s="1799" t="s">
        <v>1403</v>
      </c>
      <c r="B294" s="171"/>
      <c r="C294" s="171"/>
      <c r="E294" s="521" t="s">
        <v>32</v>
      </c>
      <c r="F294" s="477"/>
      <c r="G294" s="477"/>
      <c r="H294" s="523"/>
      <c r="I294" s="2918"/>
      <c r="J294" s="473"/>
      <c r="K294" s="473"/>
      <c r="L294" s="473"/>
      <c r="M294" s="473"/>
      <c r="N294" s="1288"/>
      <c r="O294" s="1192">
        <v>69269619.860991254</v>
      </c>
      <c r="P294" s="2990"/>
      <c r="S294" s="1287" t="s">
        <v>32</v>
      </c>
      <c r="T294" s="473"/>
      <c r="U294" s="473"/>
      <c r="V294" s="473"/>
      <c r="W294" s="2945" t="s">
        <v>1242</v>
      </c>
      <c r="X294" s="477" t="s">
        <v>5792</v>
      </c>
      <c r="Y294" s="3146">
        <v>0.58346129143046366</v>
      </c>
      <c r="Z294" s="3147">
        <v>0.39753646772222873</v>
      </c>
      <c r="AA294" s="3148">
        <v>1.9002240847307617E-2</v>
      </c>
      <c r="AB294" s="3013"/>
      <c r="AC294" s="3016"/>
      <c r="AD294" s="3014"/>
      <c r="AE294" s="3016"/>
      <c r="AF294" s="3016"/>
      <c r="AG294" s="3017"/>
      <c r="AH294" s="3014"/>
      <c r="AI294" s="3014"/>
      <c r="AJ294" s="3015"/>
      <c r="AK294" s="3013"/>
      <c r="AL294" s="3014"/>
      <c r="AM294" s="3016"/>
      <c r="AN294" s="3018"/>
      <c r="AO294" s="3015"/>
      <c r="AP294" s="3015"/>
      <c r="AQ294" s="3015"/>
      <c r="AR294" s="3015"/>
      <c r="AS294" s="3019"/>
      <c r="AT294" s="3020"/>
      <c r="AU294" s="3021"/>
      <c r="AV294" s="3021"/>
      <c r="AW294" s="3010">
        <v>1</v>
      </c>
      <c r="AX294" s="3011">
        <v>0</v>
      </c>
      <c r="AY294" s="5"/>
      <c r="AZ294" s="1287" t="s">
        <v>32</v>
      </c>
      <c r="BA294" s="473"/>
      <c r="BB294" s="473"/>
      <c r="BC294" s="473"/>
      <c r="BD294" s="2918">
        <v>40416141.860991254</v>
      </c>
      <c r="BE294" s="473">
        <v>27537200.000000004</v>
      </c>
      <c r="BF294" s="473">
        <v>1316277.9999999991</v>
      </c>
      <c r="BG294" s="2918">
        <v>0</v>
      </c>
      <c r="BH294" s="1288">
        <v>0</v>
      </c>
      <c r="BI294" s="473">
        <v>0</v>
      </c>
      <c r="BJ294" s="1288">
        <v>0</v>
      </c>
      <c r="BK294" s="3012">
        <v>0</v>
      </c>
      <c r="BL294" s="2918">
        <v>0</v>
      </c>
      <c r="BM294" s="473">
        <v>0</v>
      </c>
      <c r="BN294" s="473">
        <v>0</v>
      </c>
      <c r="BO294" s="1288">
        <v>0</v>
      </c>
      <c r="BP294" s="473">
        <v>0</v>
      </c>
      <c r="BQ294" s="473">
        <v>0</v>
      </c>
      <c r="BR294" s="473">
        <v>0</v>
      </c>
      <c r="BS294" s="2918">
        <v>0</v>
      </c>
      <c r="BT294" s="473">
        <v>0</v>
      </c>
      <c r="BU294" s="473">
        <v>0</v>
      </c>
      <c r="BV294" s="473">
        <v>0</v>
      </c>
      <c r="BW294" s="1288">
        <v>0</v>
      </c>
      <c r="BX294" s="473">
        <v>0</v>
      </c>
      <c r="BY294" s="1612">
        <v>0</v>
      </c>
      <c r="BZ294" s="473">
        <v>0</v>
      </c>
      <c r="CA294" s="1612">
        <v>0</v>
      </c>
      <c r="CB294" s="523">
        <v>69269619.860991254</v>
      </c>
      <c r="CC294" s="523">
        <v>69269619.860991254</v>
      </c>
      <c r="CD294" s="3011">
        <v>0</v>
      </c>
      <c r="CE294" s="5"/>
      <c r="CF294" s="1287" t="s">
        <v>32</v>
      </c>
      <c r="CG294" s="473"/>
      <c r="CH294" s="473"/>
      <c r="CI294" s="1288"/>
      <c r="CJ294" s="1612">
        <v>69269619.860991254</v>
      </c>
      <c r="CK294" s="1612">
        <v>0</v>
      </c>
      <c r="CL294" s="2918">
        <v>0</v>
      </c>
      <c r="CM294" s="1288">
        <v>0</v>
      </c>
      <c r="CN294" s="1612">
        <v>0</v>
      </c>
      <c r="CO294" s="1612">
        <v>0</v>
      </c>
      <c r="CP294" s="1612">
        <v>0</v>
      </c>
      <c r="CQ294" s="1612">
        <v>0</v>
      </c>
      <c r="CR294" s="1612">
        <v>0</v>
      </c>
      <c r="CS294" s="1612">
        <v>0</v>
      </c>
      <c r="CT294" s="1192">
        <v>69269619.860991254</v>
      </c>
      <c r="CU294" s="3121">
        <v>0</v>
      </c>
      <c r="CV294" s="5"/>
      <c r="CW294" s="5"/>
      <c r="CX294" s="247"/>
      <c r="CY294" s="247"/>
      <c r="CZ294" s="477"/>
      <c r="DA294" s="477"/>
      <c r="DB294" s="477"/>
      <c r="DC294" s="477"/>
      <c r="DD294" s="477"/>
      <c r="DE294" s="477"/>
      <c r="DF294" s="477"/>
      <c r="DG294" s="477"/>
      <c r="DH294" s="477"/>
      <c r="DI294" s="477"/>
      <c r="DJ294" s="477"/>
      <c r="DK294" s="477"/>
      <c r="DL294" s="477"/>
      <c r="DM294" s="477"/>
      <c r="DN294" s="477"/>
      <c r="DO294" s="477"/>
      <c r="DP294" s="477"/>
      <c r="DQ294" s="477"/>
      <c r="DR294" s="477"/>
      <c r="DS294" s="477"/>
      <c r="DT294" s="477"/>
      <c r="DU294" s="477"/>
      <c r="DV294" s="477"/>
      <c r="DW294" s="477"/>
      <c r="DX294" s="477"/>
      <c r="DY294" s="477"/>
      <c r="DZ294" s="477"/>
      <c r="EA294" s="3127"/>
      <c r="EB294" s="477"/>
      <c r="EC294" s="247"/>
      <c r="ED294" s="247"/>
      <c r="EE294" s="247"/>
      <c r="EF294" s="247"/>
      <c r="EG294" s="247"/>
      <c r="EH294" s="247"/>
      <c r="EI294" s="247"/>
      <c r="EJ294" s="247"/>
      <c r="EK294" s="247"/>
      <c r="EL294" s="247"/>
      <c r="EM294" s="247"/>
      <c r="EN294" s="247"/>
      <c r="EO294" s="247"/>
      <c r="EP294" s="247"/>
      <c r="EQ294" s="247"/>
      <c r="ER294" s="247"/>
      <c r="ES294" s="247"/>
      <c r="ET294" s="247"/>
      <c r="EU294" s="247"/>
      <c r="EV294" s="247"/>
      <c r="EW294" s="247"/>
      <c r="EX294" s="247"/>
      <c r="EY294" s="247"/>
      <c r="EZ294" s="247"/>
      <c r="FA294" s="247"/>
      <c r="FB294" s="247"/>
      <c r="FC294" s="247"/>
      <c r="FD294" s="247"/>
      <c r="FE294" s="247"/>
      <c r="FF294" s="247"/>
      <c r="FG294" s="247"/>
      <c r="FH294" s="247"/>
      <c r="FI294" s="247"/>
      <c r="FJ294" s="247"/>
      <c r="FK294" s="247"/>
    </row>
    <row r="295" spans="1:256" ht="15.6" customHeight="1">
      <c r="A295" s="1799" t="s">
        <v>1403</v>
      </c>
      <c r="B295" s="171"/>
      <c r="C295" s="171"/>
      <c r="E295" s="1287"/>
      <c r="F295" s="473"/>
      <c r="G295" s="473"/>
      <c r="H295" s="1288"/>
      <c r="I295" s="2918"/>
      <c r="J295" s="473"/>
      <c r="K295" s="473"/>
      <c r="L295" s="473"/>
      <c r="M295" s="473"/>
      <c r="N295" s="1288"/>
      <c r="O295" s="1192"/>
      <c r="P295" s="2990"/>
      <c r="S295" s="1287"/>
      <c r="T295" s="473"/>
      <c r="U295" s="473"/>
      <c r="V295" s="473"/>
      <c r="W295" s="2945"/>
      <c r="X295" s="477"/>
      <c r="Y295" s="3035"/>
      <c r="Z295" s="3036"/>
      <c r="AA295" s="3036"/>
      <c r="AB295" s="3035"/>
      <c r="AC295" s="3037"/>
      <c r="AD295" s="3036"/>
      <c r="AE295" s="3037"/>
      <c r="AF295" s="3037"/>
      <c r="AG295" s="3036"/>
      <c r="AH295" s="3036"/>
      <c r="AI295" s="3036"/>
      <c r="AJ295" s="3036"/>
      <c r="AK295" s="3035"/>
      <c r="AL295" s="3036"/>
      <c r="AM295" s="3037"/>
      <c r="AN295" s="3036"/>
      <c r="AO295" s="3036"/>
      <c r="AP295" s="3036"/>
      <c r="AQ295" s="3036"/>
      <c r="AR295" s="3036"/>
      <c r="AS295" s="3035"/>
      <c r="AT295" s="2795"/>
      <c r="AU295" s="3037"/>
      <c r="AV295" s="3037"/>
      <c r="AW295" s="3010">
        <v>0</v>
      </c>
      <c r="AX295" s="3011">
        <v>0</v>
      </c>
      <c r="AY295" s="5"/>
      <c r="AZ295" s="2918"/>
      <c r="BA295" s="473"/>
      <c r="BB295" s="473"/>
      <c r="BC295" s="473"/>
      <c r="BD295" s="2918"/>
      <c r="BE295" s="473"/>
      <c r="BF295" s="473"/>
      <c r="BG295" s="2918"/>
      <c r="BH295" s="1288"/>
      <c r="BI295" s="473"/>
      <c r="BJ295" s="1288"/>
      <c r="BK295" s="473"/>
      <c r="BL295" s="2918"/>
      <c r="BM295" s="473"/>
      <c r="BN295" s="473"/>
      <c r="BO295" s="1288"/>
      <c r="BP295" s="473"/>
      <c r="BQ295" s="473"/>
      <c r="BR295" s="473"/>
      <c r="BS295" s="2918"/>
      <c r="BT295" s="473"/>
      <c r="BU295" s="473"/>
      <c r="BV295" s="473"/>
      <c r="BW295" s="1288"/>
      <c r="BX295" s="473"/>
      <c r="BY295" s="1612"/>
      <c r="BZ295" s="473"/>
      <c r="CA295" s="1612"/>
      <c r="CB295" s="523"/>
      <c r="CC295" s="523">
        <v>0</v>
      </c>
      <c r="CD295" s="3011">
        <v>0</v>
      </c>
      <c r="CE295" s="5"/>
      <c r="CF295" s="2918"/>
      <c r="CG295" s="473"/>
      <c r="CH295" s="473"/>
      <c r="CI295" s="1288"/>
      <c r="CJ295" s="1612"/>
      <c r="CK295" s="1612"/>
      <c r="CL295" s="2918"/>
      <c r="CM295" s="1288"/>
      <c r="CN295" s="1612"/>
      <c r="CO295" s="1612"/>
      <c r="CP295" s="1612"/>
      <c r="CQ295" s="1612"/>
      <c r="CR295" s="1612"/>
      <c r="CS295" s="1612"/>
      <c r="CT295" s="1192"/>
      <c r="CU295" s="3121">
        <v>0</v>
      </c>
      <c r="CV295" s="5"/>
      <c r="CW295" s="5"/>
      <c r="CX295" s="241"/>
      <c r="CY295" s="247"/>
      <c r="CZ295" s="477"/>
      <c r="DA295" s="477"/>
      <c r="DB295" s="477"/>
      <c r="DC295" s="477"/>
      <c r="DD295" s="477"/>
      <c r="DE295" s="477"/>
      <c r="DF295" s="477"/>
      <c r="DG295" s="477"/>
      <c r="DH295" s="477"/>
      <c r="DI295" s="477"/>
      <c r="DJ295" s="477"/>
      <c r="DK295" s="477"/>
      <c r="DL295" s="477"/>
      <c r="DM295" s="477"/>
      <c r="DN295" s="477"/>
      <c r="DO295" s="477"/>
      <c r="DP295" s="477"/>
      <c r="DQ295" s="477"/>
      <c r="DR295" s="477"/>
      <c r="DS295" s="477"/>
      <c r="DT295" s="477"/>
      <c r="DU295" s="477"/>
      <c r="DV295" s="477"/>
      <c r="DW295" s="477"/>
      <c r="DX295" s="477"/>
      <c r="DY295" s="477"/>
      <c r="DZ295" s="477"/>
      <c r="EA295" s="3127"/>
      <c r="EB295" s="477"/>
      <c r="EC295" s="247"/>
      <c r="ED295" s="247"/>
      <c r="EE295" s="247"/>
      <c r="EF295" s="247"/>
      <c r="EG295" s="247"/>
      <c r="EH295" s="247"/>
      <c r="EI295" s="247"/>
      <c r="EJ295" s="247"/>
      <c r="EK295" s="247"/>
      <c r="EL295" s="247"/>
      <c r="EM295" s="247"/>
      <c r="EN295" s="247"/>
      <c r="EO295" s="247"/>
      <c r="EP295" s="247"/>
      <c r="EQ295" s="247"/>
      <c r="ER295" s="247"/>
      <c r="ES295" s="247"/>
      <c r="ET295" s="247"/>
      <c r="EU295" s="247"/>
      <c r="EV295" s="247"/>
      <c r="EW295" s="247"/>
      <c r="EX295" s="247"/>
      <c r="EY295" s="247"/>
      <c r="EZ295" s="247"/>
      <c r="FA295" s="247"/>
      <c r="FB295" s="247"/>
      <c r="FC295" s="247"/>
      <c r="FD295" s="247"/>
      <c r="FE295" s="247"/>
      <c r="FF295" s="247"/>
      <c r="FG295" s="247"/>
      <c r="FH295" s="247"/>
      <c r="FI295" s="247"/>
      <c r="FJ295" s="247"/>
      <c r="FK295" s="247"/>
    </row>
    <row r="296" spans="1:256" ht="15.6" customHeight="1">
      <c r="A296" s="1799" t="s">
        <v>1403</v>
      </c>
      <c r="B296" s="171"/>
      <c r="C296" s="171"/>
      <c r="E296" s="1287" t="s">
        <v>1329</v>
      </c>
      <c r="F296" s="473"/>
      <c r="G296" s="473"/>
      <c r="H296" s="1288"/>
      <c r="I296" s="2918"/>
      <c r="J296" s="473"/>
      <c r="K296" s="473"/>
      <c r="L296" s="473"/>
      <c r="M296" s="473"/>
      <c r="N296" s="1288"/>
      <c r="O296" s="1192"/>
      <c r="P296" s="2990"/>
      <c r="S296" s="1287" t="s">
        <v>1329</v>
      </c>
      <c r="T296" s="473"/>
      <c r="U296" s="473"/>
      <c r="V296" s="473"/>
      <c r="W296" s="2945"/>
      <c r="X296" s="477"/>
      <c r="Y296" s="3035"/>
      <c r="Z296" s="3036"/>
      <c r="AA296" s="3036"/>
      <c r="AB296" s="3035"/>
      <c r="AC296" s="3037"/>
      <c r="AD296" s="3036"/>
      <c r="AE296" s="3037"/>
      <c r="AF296" s="3037"/>
      <c r="AG296" s="3036"/>
      <c r="AH296" s="3036"/>
      <c r="AI296" s="3036"/>
      <c r="AJ296" s="3036"/>
      <c r="AK296" s="3035"/>
      <c r="AL296" s="3036"/>
      <c r="AM296" s="3037"/>
      <c r="AN296" s="3036"/>
      <c r="AO296" s="3036"/>
      <c r="AP296" s="3036"/>
      <c r="AQ296" s="3036"/>
      <c r="AR296" s="3036"/>
      <c r="AS296" s="3035"/>
      <c r="AT296" s="2795"/>
      <c r="AU296" s="3037"/>
      <c r="AV296" s="3037"/>
      <c r="AW296" s="3010">
        <v>0</v>
      </c>
      <c r="AX296" s="3011">
        <v>0</v>
      </c>
      <c r="AY296" s="5"/>
      <c r="AZ296" s="1287" t="s">
        <v>1329</v>
      </c>
      <c r="BA296" s="473"/>
      <c r="BB296" s="473"/>
      <c r="BC296" s="473"/>
      <c r="BD296" s="2918"/>
      <c r="BE296" s="473"/>
      <c r="BF296" s="473"/>
      <c r="BG296" s="2918"/>
      <c r="BH296" s="1288"/>
      <c r="BI296" s="473"/>
      <c r="BJ296" s="1288"/>
      <c r="BK296" s="473"/>
      <c r="BL296" s="2918"/>
      <c r="BM296" s="473"/>
      <c r="BN296" s="473"/>
      <c r="BO296" s="1288"/>
      <c r="BP296" s="473"/>
      <c r="BQ296" s="473"/>
      <c r="BR296" s="473"/>
      <c r="BS296" s="2918"/>
      <c r="BT296" s="473"/>
      <c r="BU296" s="473"/>
      <c r="BV296" s="473"/>
      <c r="BW296" s="1288"/>
      <c r="BX296" s="473"/>
      <c r="BY296" s="1612"/>
      <c r="BZ296" s="473"/>
      <c r="CA296" s="1612"/>
      <c r="CB296" s="523"/>
      <c r="CC296" s="523">
        <v>0</v>
      </c>
      <c r="CD296" s="3011">
        <v>0</v>
      </c>
      <c r="CE296" s="5"/>
      <c r="CF296" s="1287" t="s">
        <v>1329</v>
      </c>
      <c r="CG296" s="473"/>
      <c r="CH296" s="473"/>
      <c r="CI296" s="1288"/>
      <c r="CJ296" s="1612"/>
      <c r="CK296" s="1612"/>
      <c r="CL296" s="2918"/>
      <c r="CM296" s="1288"/>
      <c r="CN296" s="1612"/>
      <c r="CO296" s="1612"/>
      <c r="CP296" s="1612"/>
      <c r="CQ296" s="1612"/>
      <c r="CR296" s="1612"/>
      <c r="CS296" s="1612"/>
      <c r="CT296" s="1192"/>
      <c r="CU296" s="3121">
        <v>0</v>
      </c>
      <c r="CV296" s="5"/>
      <c r="CW296" s="5"/>
      <c r="CX296" s="247"/>
      <c r="CY296" s="247"/>
      <c r="CZ296" s="477"/>
      <c r="DA296" s="477"/>
      <c r="DB296" s="477"/>
      <c r="DC296" s="477"/>
      <c r="DD296" s="477"/>
      <c r="DE296" s="477"/>
      <c r="DF296" s="477"/>
      <c r="DG296" s="477"/>
      <c r="DH296" s="477"/>
      <c r="DI296" s="477"/>
      <c r="DJ296" s="477"/>
      <c r="DK296" s="477"/>
      <c r="DL296" s="477"/>
      <c r="DM296" s="477"/>
      <c r="DN296" s="477"/>
      <c r="DO296" s="477"/>
      <c r="DP296" s="477"/>
      <c r="DQ296" s="477"/>
      <c r="DR296" s="477"/>
      <c r="DS296" s="477"/>
      <c r="DT296" s="477"/>
      <c r="DU296" s="477"/>
      <c r="DV296" s="477"/>
      <c r="DW296" s="477"/>
      <c r="DX296" s="477"/>
      <c r="DY296" s="477"/>
      <c r="DZ296" s="477"/>
      <c r="EA296" s="3127"/>
      <c r="EB296" s="477"/>
      <c r="EC296" s="247"/>
      <c r="ED296" s="247"/>
      <c r="EE296" s="247"/>
      <c r="EF296" s="247"/>
      <c r="EG296" s="247"/>
      <c r="EH296" s="247"/>
      <c r="EI296" s="247"/>
      <c r="EJ296" s="247"/>
      <c r="EK296" s="247"/>
      <c r="EL296" s="247"/>
      <c r="EM296" s="247"/>
      <c r="EN296" s="247"/>
      <c r="EO296" s="247"/>
      <c r="EP296" s="247"/>
      <c r="EQ296" s="247"/>
      <c r="ER296" s="247"/>
      <c r="ES296" s="247"/>
      <c r="ET296" s="247"/>
      <c r="EU296" s="247"/>
      <c r="EV296" s="247"/>
      <c r="EW296" s="247"/>
      <c r="EX296" s="247"/>
      <c r="EY296" s="247"/>
      <c r="EZ296" s="247"/>
      <c r="FA296" s="247"/>
      <c r="FB296" s="247"/>
      <c r="FC296" s="247"/>
      <c r="FD296" s="247"/>
      <c r="FE296" s="247"/>
      <c r="FF296" s="247"/>
      <c r="FG296" s="247"/>
      <c r="FH296" s="247"/>
      <c r="FI296" s="247"/>
      <c r="FJ296" s="247"/>
      <c r="FK296" s="247"/>
    </row>
    <row r="297" spans="1:256" ht="15.6" customHeight="1">
      <c r="A297" s="1799" t="s">
        <v>1403</v>
      </c>
      <c r="B297" s="171"/>
      <c r="C297" s="171"/>
      <c r="E297" s="1287"/>
      <c r="F297" s="473" t="s">
        <v>486</v>
      </c>
      <c r="G297" s="473"/>
      <c r="H297" s="1288"/>
      <c r="I297" s="2918"/>
      <c r="J297" s="473"/>
      <c r="K297" s="473"/>
      <c r="L297" s="473"/>
      <c r="M297" s="473"/>
      <c r="N297" s="1288"/>
      <c r="O297" s="1192">
        <v>42160117.654461436</v>
      </c>
      <c r="P297" s="2990"/>
      <c r="S297" s="1287"/>
      <c r="T297" s="473" t="s">
        <v>486</v>
      </c>
      <c r="U297" s="473"/>
      <c r="V297" s="473"/>
      <c r="W297" s="2945" t="s">
        <v>1239</v>
      </c>
      <c r="X297" s="477" t="s">
        <v>5793</v>
      </c>
      <c r="Y297" s="3013"/>
      <c r="Z297" s="3014"/>
      <c r="AA297" s="3015"/>
      <c r="AB297" s="3013"/>
      <c r="AC297" s="3016"/>
      <c r="AD297" s="3014"/>
      <c r="AE297" s="3016"/>
      <c r="AF297" s="3016"/>
      <c r="AG297" s="3017"/>
      <c r="AH297" s="3014"/>
      <c r="AI297" s="3014"/>
      <c r="AJ297" s="3015"/>
      <c r="AK297" s="3013"/>
      <c r="AL297" s="3014"/>
      <c r="AM297" s="3016"/>
      <c r="AN297" s="3018"/>
      <c r="AO297" s="3015"/>
      <c r="AP297" s="3015"/>
      <c r="AQ297" s="3015"/>
      <c r="AR297" s="3015"/>
      <c r="AS297" s="3019"/>
      <c r="AT297" s="3149">
        <v>1</v>
      </c>
      <c r="AU297" s="3021"/>
      <c r="AV297" s="3021"/>
      <c r="AW297" s="3010">
        <v>1</v>
      </c>
      <c r="AX297" s="3011">
        <v>0</v>
      </c>
      <c r="AY297" s="5"/>
      <c r="AZ297" s="2918"/>
      <c r="BA297" s="473" t="s">
        <v>486</v>
      </c>
      <c r="BB297" s="473"/>
      <c r="BC297" s="473"/>
      <c r="BD297" s="2918">
        <v>0</v>
      </c>
      <c r="BE297" s="473">
        <v>0</v>
      </c>
      <c r="BF297" s="473">
        <v>0</v>
      </c>
      <c r="BG297" s="2918">
        <v>0</v>
      </c>
      <c r="BH297" s="1288">
        <v>0</v>
      </c>
      <c r="BI297" s="473">
        <v>0</v>
      </c>
      <c r="BJ297" s="1288">
        <v>0</v>
      </c>
      <c r="BK297" s="3012">
        <v>0</v>
      </c>
      <c r="BL297" s="2918">
        <v>0</v>
      </c>
      <c r="BM297" s="473">
        <v>0</v>
      </c>
      <c r="BN297" s="473">
        <v>0</v>
      </c>
      <c r="BO297" s="1288">
        <v>0</v>
      </c>
      <c r="BP297" s="473">
        <v>0</v>
      </c>
      <c r="BQ297" s="473">
        <v>0</v>
      </c>
      <c r="BR297" s="473">
        <v>0</v>
      </c>
      <c r="BS297" s="2918">
        <v>0</v>
      </c>
      <c r="BT297" s="473">
        <v>0</v>
      </c>
      <c r="BU297" s="473">
        <v>0</v>
      </c>
      <c r="BV297" s="473">
        <v>0</v>
      </c>
      <c r="BW297" s="1288">
        <v>0</v>
      </c>
      <c r="BX297" s="473">
        <v>0</v>
      </c>
      <c r="BY297" s="1612">
        <v>42160117.654461436</v>
      </c>
      <c r="BZ297" s="473">
        <v>0</v>
      </c>
      <c r="CA297" s="1612">
        <v>0</v>
      </c>
      <c r="CB297" s="523">
        <v>42160117.654461436</v>
      </c>
      <c r="CC297" s="523">
        <v>42160117.654461436</v>
      </c>
      <c r="CD297" s="3011">
        <v>0</v>
      </c>
      <c r="CE297" s="5"/>
      <c r="CF297" s="2918"/>
      <c r="CG297" s="473" t="s">
        <v>486</v>
      </c>
      <c r="CH297" s="473"/>
      <c r="CI297" s="1288"/>
      <c r="CJ297" s="1612">
        <v>0</v>
      </c>
      <c r="CK297" s="1612">
        <v>0</v>
      </c>
      <c r="CL297" s="2918">
        <v>0</v>
      </c>
      <c r="CM297" s="1288">
        <v>0</v>
      </c>
      <c r="CN297" s="1612">
        <v>0</v>
      </c>
      <c r="CO297" s="1612">
        <v>0</v>
      </c>
      <c r="CP297" s="1612">
        <v>0</v>
      </c>
      <c r="CQ297" s="1612">
        <v>42160117.654461436</v>
      </c>
      <c r="CR297" s="1612">
        <v>0</v>
      </c>
      <c r="CS297" s="1612">
        <v>0</v>
      </c>
      <c r="CT297" s="1192">
        <v>42160117.654461436</v>
      </c>
      <c r="CU297" s="3121">
        <v>0</v>
      </c>
      <c r="CV297" s="5"/>
      <c r="CW297" s="5"/>
      <c r="CX297" s="241"/>
      <c r="CY297" s="247"/>
      <c r="CZ297" s="477"/>
      <c r="DA297" s="477"/>
      <c r="DB297" s="477"/>
      <c r="DC297" s="477"/>
      <c r="DD297" s="477"/>
      <c r="DE297" s="477"/>
      <c r="DF297" s="477"/>
      <c r="DG297" s="477"/>
      <c r="DH297" s="477"/>
      <c r="DI297" s="477"/>
      <c r="DJ297" s="477"/>
      <c r="DK297" s="477"/>
      <c r="DL297" s="477"/>
      <c r="DM297" s="477"/>
      <c r="DN297" s="477"/>
      <c r="DO297" s="477"/>
      <c r="DP297" s="477"/>
      <c r="DQ297" s="477"/>
      <c r="DR297" s="477"/>
      <c r="DS297" s="477"/>
      <c r="DT297" s="477"/>
      <c r="DU297" s="477"/>
      <c r="DV297" s="477"/>
      <c r="DW297" s="477"/>
      <c r="DX297" s="477"/>
      <c r="DY297" s="477"/>
      <c r="DZ297" s="477"/>
      <c r="EA297" s="3127"/>
      <c r="EB297" s="477"/>
      <c r="EC297" s="247"/>
      <c r="ED297" s="247"/>
      <c r="EE297" s="247"/>
      <c r="EF297" s="247"/>
      <c r="EG297" s="247"/>
      <c r="EH297" s="247"/>
      <c r="EI297" s="247"/>
      <c r="EJ297" s="247"/>
      <c r="EK297" s="247"/>
      <c r="EL297" s="247"/>
      <c r="EM297" s="247"/>
      <c r="EN297" s="247"/>
      <c r="EO297" s="247"/>
      <c r="EP297" s="247"/>
      <c r="EQ297" s="247"/>
      <c r="ER297" s="247"/>
      <c r="ES297" s="247"/>
      <c r="ET297" s="247"/>
      <c r="EU297" s="247"/>
      <c r="EV297" s="247"/>
      <c r="EW297" s="247"/>
      <c r="EX297" s="247"/>
      <c r="EY297" s="247"/>
      <c r="EZ297" s="247"/>
      <c r="FA297" s="247"/>
      <c r="FB297" s="247"/>
      <c r="FC297" s="247"/>
      <c r="FD297" s="247"/>
      <c r="FE297" s="247"/>
      <c r="FF297" s="247"/>
      <c r="FG297" s="247"/>
      <c r="FH297" s="247"/>
      <c r="FI297" s="247"/>
      <c r="FJ297" s="247"/>
      <c r="FK297" s="247"/>
    </row>
    <row r="298" spans="1:256" ht="15.6" customHeight="1">
      <c r="A298" s="1799" t="s">
        <v>1403</v>
      </c>
      <c r="B298" s="171"/>
      <c r="C298" s="171"/>
      <c r="E298" s="1287"/>
      <c r="F298" s="473" t="s">
        <v>485</v>
      </c>
      <c r="G298" s="473"/>
      <c r="H298" s="1288"/>
      <c r="I298" s="2918"/>
      <c r="J298" s="473"/>
      <c r="K298" s="473"/>
      <c r="L298" s="473"/>
      <c r="M298" s="473"/>
      <c r="N298" s="1288"/>
      <c r="O298" s="1192">
        <v>20000000</v>
      </c>
      <c r="P298" s="2990"/>
      <c r="S298" s="1287"/>
      <c r="T298" s="473" t="s">
        <v>485</v>
      </c>
      <c r="U298" s="473"/>
      <c r="V298" s="473"/>
      <c r="W298" s="2945" t="s">
        <v>1239</v>
      </c>
      <c r="X298" s="477" t="s">
        <v>5793</v>
      </c>
      <c r="Y298" s="3013"/>
      <c r="Z298" s="3014"/>
      <c r="AA298" s="3015"/>
      <c r="AB298" s="3013"/>
      <c r="AC298" s="3016"/>
      <c r="AD298" s="3014"/>
      <c r="AE298" s="3016"/>
      <c r="AF298" s="3016"/>
      <c r="AG298" s="3017"/>
      <c r="AH298" s="3014"/>
      <c r="AI298" s="3014"/>
      <c r="AJ298" s="3015"/>
      <c r="AK298" s="3013"/>
      <c r="AL298" s="3014"/>
      <c r="AM298" s="3016"/>
      <c r="AN298" s="3018"/>
      <c r="AO298" s="3015"/>
      <c r="AP298" s="3015"/>
      <c r="AQ298" s="3015"/>
      <c r="AR298" s="3015"/>
      <c r="AS298" s="3019"/>
      <c r="AT298" s="3149">
        <v>1</v>
      </c>
      <c r="AU298" s="3021"/>
      <c r="AV298" s="3021"/>
      <c r="AW298" s="3010">
        <v>1</v>
      </c>
      <c r="AX298" s="3011">
        <v>0</v>
      </c>
      <c r="AY298" s="5"/>
      <c r="AZ298" s="2918"/>
      <c r="BA298" s="473" t="s">
        <v>485</v>
      </c>
      <c r="BB298" s="473"/>
      <c r="BC298" s="473"/>
      <c r="BD298" s="2918">
        <v>0</v>
      </c>
      <c r="BE298" s="473">
        <v>0</v>
      </c>
      <c r="BF298" s="473">
        <v>0</v>
      </c>
      <c r="BG298" s="2918">
        <v>0</v>
      </c>
      <c r="BH298" s="1288">
        <v>0</v>
      </c>
      <c r="BI298" s="473">
        <v>0</v>
      </c>
      <c r="BJ298" s="1288">
        <v>0</v>
      </c>
      <c r="BK298" s="3012">
        <v>0</v>
      </c>
      <c r="BL298" s="2918">
        <v>0</v>
      </c>
      <c r="BM298" s="473">
        <v>0</v>
      </c>
      <c r="BN298" s="473">
        <v>0</v>
      </c>
      <c r="BO298" s="1288">
        <v>0</v>
      </c>
      <c r="BP298" s="473">
        <v>0</v>
      </c>
      <c r="BQ298" s="473">
        <v>0</v>
      </c>
      <c r="BR298" s="473">
        <v>0</v>
      </c>
      <c r="BS298" s="2918">
        <v>0</v>
      </c>
      <c r="BT298" s="473">
        <v>0</v>
      </c>
      <c r="BU298" s="473">
        <v>0</v>
      </c>
      <c r="BV298" s="473">
        <v>0</v>
      </c>
      <c r="BW298" s="1288">
        <v>0</v>
      </c>
      <c r="BX298" s="473">
        <v>0</v>
      </c>
      <c r="BY298" s="1612">
        <v>20000000</v>
      </c>
      <c r="BZ298" s="473">
        <v>0</v>
      </c>
      <c r="CA298" s="1612">
        <v>0</v>
      </c>
      <c r="CB298" s="523">
        <v>20000000</v>
      </c>
      <c r="CC298" s="523">
        <v>20000000</v>
      </c>
      <c r="CD298" s="3011">
        <v>0</v>
      </c>
      <c r="CE298" s="5"/>
      <c r="CF298" s="2918"/>
      <c r="CG298" s="473" t="s">
        <v>485</v>
      </c>
      <c r="CH298" s="473"/>
      <c r="CI298" s="1288"/>
      <c r="CJ298" s="1612">
        <v>0</v>
      </c>
      <c r="CK298" s="1612">
        <v>0</v>
      </c>
      <c r="CL298" s="2918">
        <v>0</v>
      </c>
      <c r="CM298" s="1288">
        <v>0</v>
      </c>
      <c r="CN298" s="1612">
        <v>0</v>
      </c>
      <c r="CO298" s="1612">
        <v>0</v>
      </c>
      <c r="CP298" s="1612">
        <v>0</v>
      </c>
      <c r="CQ298" s="1612">
        <v>20000000</v>
      </c>
      <c r="CR298" s="1612">
        <v>0</v>
      </c>
      <c r="CS298" s="1612">
        <v>0</v>
      </c>
      <c r="CT298" s="1192">
        <v>20000000</v>
      </c>
      <c r="CU298" s="3121">
        <v>0</v>
      </c>
      <c r="CV298" s="5"/>
      <c r="CW298" s="5"/>
      <c r="CX298" s="247"/>
      <c r="CY298" s="247"/>
      <c r="CZ298" s="477"/>
      <c r="DA298" s="477"/>
      <c r="DB298" s="477"/>
      <c r="DC298" s="477"/>
      <c r="DD298" s="477"/>
      <c r="DE298" s="477"/>
      <c r="DF298" s="477"/>
      <c r="DG298" s="477"/>
      <c r="DH298" s="477"/>
      <c r="DI298" s="477"/>
      <c r="DJ298" s="477"/>
      <c r="DK298" s="477"/>
      <c r="DL298" s="477"/>
      <c r="DM298" s="477"/>
      <c r="DN298" s="477"/>
      <c r="DO298" s="477"/>
      <c r="DP298" s="477"/>
      <c r="DQ298" s="477"/>
      <c r="DR298" s="477"/>
      <c r="DS298" s="477"/>
      <c r="DT298" s="477"/>
      <c r="DU298" s="477"/>
      <c r="DV298" s="477"/>
      <c r="DW298" s="477"/>
      <c r="DX298" s="477"/>
      <c r="DY298" s="477"/>
      <c r="DZ298" s="477"/>
      <c r="EA298" s="3127"/>
      <c r="EB298" s="477"/>
      <c r="EC298" s="247"/>
      <c r="ED298" s="247"/>
      <c r="EE298" s="247"/>
      <c r="EF298" s="247"/>
      <c r="EG298" s="247"/>
      <c r="EH298" s="247"/>
      <c r="EI298" s="247"/>
      <c r="EJ298" s="247"/>
      <c r="EK298" s="247"/>
      <c r="EL298" s="247"/>
      <c r="EM298" s="247"/>
      <c r="EN298" s="247"/>
      <c r="EO298" s="247"/>
      <c r="EP298" s="247"/>
      <c r="EQ298" s="247"/>
      <c r="ER298" s="247"/>
      <c r="ES298" s="247"/>
      <c r="ET298" s="247"/>
      <c r="EU298" s="247"/>
      <c r="EV298" s="247"/>
      <c r="EW298" s="247"/>
      <c r="EX298" s="247"/>
      <c r="EY298" s="247"/>
      <c r="EZ298" s="247"/>
      <c r="FA298" s="247"/>
      <c r="FB298" s="247"/>
      <c r="FC298" s="247"/>
      <c r="FD298" s="247"/>
      <c r="FE298" s="247"/>
      <c r="FF298" s="247"/>
      <c r="FG298" s="247"/>
      <c r="FH298" s="247"/>
      <c r="FI298" s="247"/>
      <c r="FJ298" s="247"/>
      <c r="FK298" s="247"/>
    </row>
    <row r="299" spans="1:256" ht="15.6" customHeight="1">
      <c r="A299" s="1799" t="s">
        <v>1403</v>
      </c>
      <c r="B299" s="171"/>
      <c r="C299" s="171"/>
      <c r="E299" s="1287"/>
      <c r="F299" s="473"/>
      <c r="G299" s="473" t="s">
        <v>5794</v>
      </c>
      <c r="H299" s="1288"/>
      <c r="I299" s="2918"/>
      <c r="J299" s="473"/>
      <c r="K299" s="473"/>
      <c r="L299" s="473"/>
      <c r="M299" s="473"/>
      <c r="N299" s="1288"/>
      <c r="O299" s="3038">
        <v>62160117.654461436</v>
      </c>
      <c r="P299" s="2990"/>
      <c r="S299" s="1287"/>
      <c r="T299" s="473"/>
      <c r="U299" s="473"/>
      <c r="V299" s="473"/>
      <c r="W299" s="2945"/>
      <c r="X299" s="477"/>
      <c r="Y299" s="3035"/>
      <c r="Z299" s="3036"/>
      <c r="AA299" s="3036"/>
      <c r="AB299" s="3035"/>
      <c r="AC299" s="3037"/>
      <c r="AD299" s="3036"/>
      <c r="AE299" s="3037"/>
      <c r="AF299" s="3037"/>
      <c r="AG299" s="3036"/>
      <c r="AH299" s="3036"/>
      <c r="AI299" s="3036"/>
      <c r="AJ299" s="3036"/>
      <c r="AK299" s="3035"/>
      <c r="AL299" s="3036"/>
      <c r="AM299" s="3037"/>
      <c r="AN299" s="3036"/>
      <c r="AO299" s="3036"/>
      <c r="AP299" s="3036"/>
      <c r="AQ299" s="3036"/>
      <c r="AR299" s="3036"/>
      <c r="AS299" s="3035"/>
      <c r="AT299" s="2795"/>
      <c r="AU299" s="3037"/>
      <c r="AV299" s="3037"/>
      <c r="AW299" s="3010">
        <v>0</v>
      </c>
      <c r="AX299" s="3011">
        <v>0</v>
      </c>
      <c r="AY299" s="5"/>
      <c r="AZ299" s="2918"/>
      <c r="BA299" s="473">
        <v>0</v>
      </c>
      <c r="BB299" s="473" t="s">
        <v>5794</v>
      </c>
      <c r="BC299" s="473"/>
      <c r="BD299" s="2889">
        <v>0</v>
      </c>
      <c r="BE299" s="486">
        <v>0</v>
      </c>
      <c r="BF299" s="486">
        <v>0</v>
      </c>
      <c r="BG299" s="2889">
        <v>0</v>
      </c>
      <c r="BH299" s="431">
        <v>0</v>
      </c>
      <c r="BI299" s="486">
        <v>0</v>
      </c>
      <c r="BJ299" s="431">
        <v>0</v>
      </c>
      <c r="BK299" s="486">
        <v>0</v>
      </c>
      <c r="BL299" s="2889">
        <v>0</v>
      </c>
      <c r="BM299" s="486">
        <v>0</v>
      </c>
      <c r="BN299" s="486">
        <v>0</v>
      </c>
      <c r="BO299" s="431">
        <v>0</v>
      </c>
      <c r="BP299" s="486">
        <v>0</v>
      </c>
      <c r="BQ299" s="486">
        <v>0</v>
      </c>
      <c r="BR299" s="486">
        <v>0</v>
      </c>
      <c r="BS299" s="2889">
        <v>0</v>
      </c>
      <c r="BT299" s="486">
        <v>0</v>
      </c>
      <c r="BU299" s="486">
        <v>0</v>
      </c>
      <c r="BV299" s="486">
        <v>0</v>
      </c>
      <c r="BW299" s="431">
        <v>0</v>
      </c>
      <c r="BX299" s="486">
        <v>0</v>
      </c>
      <c r="BY299" s="2190">
        <v>62160117.654461436</v>
      </c>
      <c r="BZ299" s="486">
        <v>0</v>
      </c>
      <c r="CA299" s="2190">
        <v>0</v>
      </c>
      <c r="CB299" s="512">
        <v>62160117.654461436</v>
      </c>
      <c r="CC299" s="512">
        <v>62160117.654461436</v>
      </c>
      <c r="CD299" s="3011">
        <v>0</v>
      </c>
      <c r="CE299" s="5"/>
      <c r="CF299" s="2918"/>
      <c r="CG299" s="473">
        <v>0</v>
      </c>
      <c r="CH299" s="473" t="s">
        <v>5794</v>
      </c>
      <c r="CI299" s="1288"/>
      <c r="CJ299" s="2190">
        <v>0</v>
      </c>
      <c r="CK299" s="2190">
        <v>0</v>
      </c>
      <c r="CL299" s="2889">
        <v>0</v>
      </c>
      <c r="CM299" s="431">
        <v>0</v>
      </c>
      <c r="CN299" s="2190">
        <v>0</v>
      </c>
      <c r="CO299" s="2190">
        <v>0</v>
      </c>
      <c r="CP299" s="2190">
        <v>0</v>
      </c>
      <c r="CQ299" s="2190">
        <v>62160117.654461436</v>
      </c>
      <c r="CR299" s="2190">
        <v>0</v>
      </c>
      <c r="CS299" s="2190">
        <v>0</v>
      </c>
      <c r="CT299" s="3038">
        <v>62160117.654461436</v>
      </c>
      <c r="CU299" s="3121">
        <v>0</v>
      </c>
      <c r="CV299" s="5"/>
      <c r="CW299" s="5"/>
      <c r="CX299" s="247"/>
      <c r="CY299" s="247"/>
      <c r="CZ299" s="477"/>
      <c r="DA299" s="477"/>
      <c r="DB299" s="477"/>
      <c r="DC299" s="477"/>
      <c r="DD299" s="477"/>
      <c r="DE299" s="477"/>
      <c r="DF299" s="477"/>
      <c r="DG299" s="477"/>
      <c r="DH299" s="477"/>
      <c r="DI299" s="477"/>
      <c r="DJ299" s="477"/>
      <c r="DK299" s="477"/>
      <c r="DL299" s="477"/>
      <c r="DM299" s="477"/>
      <c r="DN299" s="477"/>
      <c r="DO299" s="477"/>
      <c r="DP299" s="477"/>
      <c r="DQ299" s="477"/>
      <c r="DR299" s="477"/>
      <c r="DS299" s="477"/>
      <c r="DT299" s="477"/>
      <c r="DU299" s="477"/>
      <c r="DV299" s="477"/>
      <c r="DW299" s="477"/>
      <c r="DX299" s="477"/>
      <c r="DY299" s="477"/>
      <c r="DZ299" s="477"/>
      <c r="EA299" s="3127"/>
      <c r="EB299" s="477"/>
      <c r="EC299" s="247"/>
      <c r="ED299" s="247"/>
      <c r="EE299" s="247"/>
      <c r="EF299" s="247"/>
      <c r="EG299" s="247"/>
      <c r="EH299" s="247"/>
      <c r="EI299" s="247"/>
      <c r="EJ299" s="247"/>
      <c r="EK299" s="247"/>
      <c r="EL299" s="247"/>
      <c r="EM299" s="247"/>
      <c r="EN299" s="247"/>
      <c r="EO299" s="247"/>
      <c r="EP299" s="247"/>
      <c r="EQ299" s="247"/>
      <c r="ER299" s="247"/>
      <c r="ES299" s="247"/>
      <c r="ET299" s="247"/>
      <c r="EU299" s="247"/>
      <c r="EV299" s="247"/>
      <c r="EW299" s="247"/>
      <c r="EX299" s="247"/>
      <c r="EY299" s="247"/>
      <c r="EZ299" s="247"/>
      <c r="FA299" s="247"/>
      <c r="FB299" s="247"/>
      <c r="FC299" s="247"/>
      <c r="FD299" s="247"/>
      <c r="FE299" s="247"/>
      <c r="FF299" s="247"/>
      <c r="FG299" s="247"/>
      <c r="FH299" s="247"/>
      <c r="FI299" s="247"/>
      <c r="FJ299" s="247"/>
      <c r="FK299" s="247"/>
    </row>
    <row r="300" spans="1:256" ht="15.6" customHeight="1">
      <c r="A300" s="1799" t="s">
        <v>1403</v>
      </c>
      <c r="B300" s="171"/>
      <c r="C300" s="171"/>
      <c r="E300" s="1287"/>
      <c r="F300" s="473"/>
      <c r="G300" s="473"/>
      <c r="H300" s="1288"/>
      <c r="I300" s="2918"/>
      <c r="J300" s="473"/>
      <c r="K300" s="473"/>
      <c r="L300" s="473"/>
      <c r="M300" s="473"/>
      <c r="N300" s="1288"/>
      <c r="O300" s="1192"/>
      <c r="P300" s="2990"/>
      <c r="S300" s="1287"/>
      <c r="T300" s="473"/>
      <c r="U300" s="473"/>
      <c r="V300" s="473"/>
      <c r="W300" s="2945"/>
      <c r="X300" s="477"/>
      <c r="Y300" s="3035"/>
      <c r="Z300" s="3036"/>
      <c r="AA300" s="3036"/>
      <c r="AB300" s="3035"/>
      <c r="AC300" s="3037"/>
      <c r="AD300" s="3036"/>
      <c r="AE300" s="3037"/>
      <c r="AF300" s="3037"/>
      <c r="AG300" s="3036"/>
      <c r="AH300" s="3036"/>
      <c r="AI300" s="3036"/>
      <c r="AJ300" s="3036"/>
      <c r="AK300" s="3035"/>
      <c r="AL300" s="3036"/>
      <c r="AM300" s="3037"/>
      <c r="AN300" s="3036"/>
      <c r="AO300" s="3036"/>
      <c r="AP300" s="3036"/>
      <c r="AQ300" s="3036"/>
      <c r="AR300" s="3036"/>
      <c r="AS300" s="3035"/>
      <c r="AT300" s="2795"/>
      <c r="AU300" s="3037"/>
      <c r="AV300" s="3037"/>
      <c r="AW300" s="3010">
        <v>0</v>
      </c>
      <c r="AX300" s="3011">
        <v>0</v>
      </c>
      <c r="AY300" s="5"/>
      <c r="AZ300" s="2918"/>
      <c r="BA300" s="473"/>
      <c r="BB300" s="473"/>
      <c r="BC300" s="473"/>
      <c r="BD300" s="2918"/>
      <c r="BE300" s="473"/>
      <c r="BF300" s="473"/>
      <c r="BG300" s="2918"/>
      <c r="BH300" s="1288"/>
      <c r="BI300" s="473"/>
      <c r="BJ300" s="1288"/>
      <c r="BK300" s="473"/>
      <c r="BL300" s="2918"/>
      <c r="BM300" s="473"/>
      <c r="BN300" s="473"/>
      <c r="BO300" s="1288"/>
      <c r="BP300" s="473"/>
      <c r="BQ300" s="473"/>
      <c r="BR300" s="473"/>
      <c r="BS300" s="2918"/>
      <c r="BT300" s="473"/>
      <c r="BU300" s="473"/>
      <c r="BV300" s="473"/>
      <c r="BW300" s="1288"/>
      <c r="BX300" s="473"/>
      <c r="BY300" s="1612"/>
      <c r="BZ300" s="473"/>
      <c r="CA300" s="1612"/>
      <c r="CB300" s="523"/>
      <c r="CC300" s="523">
        <v>0</v>
      </c>
      <c r="CD300" s="3011">
        <v>0</v>
      </c>
      <c r="CE300" s="5"/>
      <c r="CF300" s="2918"/>
      <c r="CG300" s="473"/>
      <c r="CH300" s="473"/>
      <c r="CI300" s="1288"/>
      <c r="CJ300" s="1612"/>
      <c r="CK300" s="1612"/>
      <c r="CL300" s="2918"/>
      <c r="CM300" s="1288"/>
      <c r="CN300" s="1612"/>
      <c r="CO300" s="1612"/>
      <c r="CP300" s="1612"/>
      <c r="CQ300" s="1612"/>
      <c r="CR300" s="1612"/>
      <c r="CS300" s="1612"/>
      <c r="CT300" s="1192"/>
      <c r="CU300" s="3121">
        <v>0</v>
      </c>
      <c r="CV300" s="5"/>
      <c r="CW300" s="5"/>
      <c r="CX300" s="247"/>
      <c r="CY300" s="247"/>
      <c r="CZ300" s="477"/>
      <c r="DA300" s="477"/>
      <c r="DB300" s="477"/>
      <c r="DC300" s="477"/>
      <c r="DD300" s="477"/>
      <c r="DE300" s="477"/>
      <c r="DF300" s="477"/>
      <c r="DG300" s="477"/>
      <c r="DH300" s="477"/>
      <c r="DI300" s="477"/>
      <c r="DJ300" s="477"/>
      <c r="DK300" s="477"/>
      <c r="DL300" s="477"/>
      <c r="DM300" s="477"/>
      <c r="DN300" s="477"/>
      <c r="DO300" s="477"/>
      <c r="DP300" s="477"/>
      <c r="DQ300" s="477"/>
      <c r="DR300" s="477"/>
      <c r="DS300" s="477"/>
      <c r="DT300" s="477"/>
      <c r="DU300" s="477"/>
      <c r="DV300" s="477"/>
      <c r="DW300" s="477"/>
      <c r="DX300" s="477"/>
      <c r="DY300" s="477"/>
      <c r="DZ300" s="477"/>
      <c r="EA300" s="3127"/>
      <c r="EB300" s="477"/>
      <c r="EC300" s="247"/>
      <c r="ED300" s="247"/>
      <c r="EE300" s="247"/>
      <c r="EF300" s="247"/>
      <c r="EG300" s="247"/>
      <c r="EH300" s="247"/>
      <c r="EI300" s="247"/>
      <c r="EJ300" s="247"/>
      <c r="EK300" s="247"/>
      <c r="EL300" s="247"/>
      <c r="EM300" s="247"/>
      <c r="EN300" s="247"/>
      <c r="EO300" s="247"/>
      <c r="EP300" s="247"/>
      <c r="EQ300" s="247"/>
      <c r="ER300" s="247"/>
      <c r="ES300" s="247"/>
      <c r="ET300" s="247"/>
      <c r="EU300" s="247"/>
      <c r="EV300" s="247"/>
      <c r="EW300" s="247"/>
      <c r="EX300" s="247"/>
      <c r="EY300" s="247"/>
      <c r="EZ300" s="247"/>
      <c r="FA300" s="247"/>
      <c r="FB300" s="247"/>
      <c r="FC300" s="247"/>
      <c r="FD300" s="247"/>
      <c r="FE300" s="247"/>
      <c r="FF300" s="247"/>
      <c r="FG300" s="247"/>
      <c r="FH300" s="247"/>
      <c r="FI300" s="247"/>
      <c r="FJ300" s="247"/>
      <c r="FK300" s="247"/>
    </row>
    <row r="301" spans="1:256" s="3160" customFormat="1" ht="15.6" customHeight="1">
      <c r="A301" s="1799" t="s">
        <v>1403</v>
      </c>
      <c r="B301" s="171"/>
      <c r="C301" s="171"/>
      <c r="D301" s="3150"/>
      <c r="E301" s="1287" t="s">
        <v>5607</v>
      </c>
      <c r="F301" s="3058"/>
      <c r="G301" s="3058"/>
      <c r="H301" s="2946"/>
      <c r="I301" s="1290"/>
      <c r="J301" s="3058"/>
      <c r="K301" s="3058"/>
      <c r="L301" s="3058"/>
      <c r="M301" s="3058"/>
      <c r="N301" s="1288"/>
      <c r="O301" s="3151"/>
      <c r="P301" s="2990"/>
      <c r="Q301" s="5"/>
      <c r="R301" s="5"/>
      <c r="S301" s="3152" t="s">
        <v>5607</v>
      </c>
      <c r="T301" s="3058"/>
      <c r="U301" s="3058"/>
      <c r="V301" s="3058"/>
      <c r="W301" s="3153"/>
      <c r="X301" s="3090"/>
      <c r="Y301" s="3154"/>
      <c r="Z301" s="3155"/>
      <c r="AA301" s="3155"/>
      <c r="AB301" s="3154"/>
      <c r="AC301" s="3156"/>
      <c r="AD301" s="3155"/>
      <c r="AE301" s="3156"/>
      <c r="AF301" s="3156"/>
      <c r="AG301" s="3155"/>
      <c r="AH301" s="3155"/>
      <c r="AI301" s="3155"/>
      <c r="AJ301" s="3155"/>
      <c r="AK301" s="3154"/>
      <c r="AL301" s="3155"/>
      <c r="AM301" s="3156"/>
      <c r="AN301" s="3155"/>
      <c r="AO301" s="3155"/>
      <c r="AP301" s="3155"/>
      <c r="AQ301" s="3155"/>
      <c r="AR301" s="3155"/>
      <c r="AS301" s="3154"/>
      <c r="AT301" s="3157"/>
      <c r="AU301" s="3156"/>
      <c r="AV301" s="3156"/>
      <c r="AW301" s="3158">
        <v>0</v>
      </c>
      <c r="AX301" s="3011">
        <v>0</v>
      </c>
      <c r="AY301" s="5"/>
      <c r="AZ301" s="3152" t="s">
        <v>5607</v>
      </c>
      <c r="BA301" s="3058"/>
      <c r="BB301" s="3058"/>
      <c r="BC301" s="3058"/>
      <c r="BD301" s="1290"/>
      <c r="BE301" s="3058"/>
      <c r="BF301" s="3058"/>
      <c r="BG301" s="1290"/>
      <c r="BH301" s="2946"/>
      <c r="BI301" s="3058"/>
      <c r="BJ301" s="2946"/>
      <c r="BK301" s="3058"/>
      <c r="BL301" s="1290"/>
      <c r="BM301" s="3058"/>
      <c r="BN301" s="3058"/>
      <c r="BO301" s="2946"/>
      <c r="BP301" s="3058"/>
      <c r="BQ301" s="3058"/>
      <c r="BR301" s="3058"/>
      <c r="BS301" s="1290"/>
      <c r="BT301" s="3058"/>
      <c r="BU301" s="3058"/>
      <c r="BV301" s="3058"/>
      <c r="BW301" s="2946"/>
      <c r="BX301" s="3058"/>
      <c r="BY301" s="3159"/>
      <c r="BZ301" s="3058"/>
      <c r="CA301" s="3159"/>
      <c r="CB301" s="3091"/>
      <c r="CC301" s="3091">
        <v>0</v>
      </c>
      <c r="CD301" s="3011">
        <v>0</v>
      </c>
      <c r="CE301" s="5"/>
      <c r="CF301" s="3152" t="s">
        <v>5607</v>
      </c>
      <c r="CG301" s="3058"/>
      <c r="CH301" s="3058"/>
      <c r="CI301" s="2946"/>
      <c r="CJ301" s="3159"/>
      <c r="CK301" s="3159"/>
      <c r="CL301" s="1290"/>
      <c r="CM301" s="2946"/>
      <c r="CN301" s="3159"/>
      <c r="CO301" s="3159"/>
      <c r="CP301" s="3159"/>
      <c r="CQ301" s="3159"/>
      <c r="CR301" s="3159"/>
      <c r="CS301" s="3159"/>
      <c r="CT301" s="3151"/>
      <c r="CU301" s="3121">
        <v>0</v>
      </c>
      <c r="CV301" s="5"/>
      <c r="CW301" s="5"/>
      <c r="CX301" s="247"/>
      <c r="CY301" s="247"/>
      <c r="CZ301" s="477"/>
      <c r="DA301" s="477"/>
      <c r="DB301" s="477"/>
      <c r="DC301" s="477"/>
      <c r="DD301" s="477"/>
      <c r="DE301" s="477"/>
      <c r="DF301" s="477"/>
      <c r="DG301" s="477"/>
      <c r="DH301" s="477"/>
      <c r="DI301" s="477"/>
      <c r="DJ301" s="477"/>
      <c r="DK301" s="477"/>
      <c r="DL301" s="477"/>
      <c r="DM301" s="477"/>
      <c r="DN301" s="477"/>
      <c r="DO301" s="477"/>
      <c r="DP301" s="477"/>
      <c r="DQ301" s="477"/>
      <c r="DR301" s="477"/>
      <c r="DS301" s="477"/>
      <c r="DT301" s="477"/>
      <c r="DU301" s="477"/>
      <c r="DV301" s="477"/>
      <c r="DW301" s="477"/>
      <c r="DX301" s="477"/>
      <c r="DY301" s="477"/>
      <c r="DZ301" s="477"/>
      <c r="EA301" s="3127"/>
      <c r="EB301" s="477"/>
      <c r="EC301" s="247"/>
      <c r="ED301" s="247"/>
      <c r="EE301" s="247"/>
      <c r="EF301" s="247"/>
      <c r="EG301" s="247"/>
      <c r="EH301" s="247"/>
      <c r="EI301" s="247"/>
      <c r="EJ301" s="247"/>
      <c r="EK301" s="247"/>
      <c r="EL301" s="247"/>
      <c r="EM301" s="247"/>
      <c r="EN301" s="247"/>
      <c r="EO301" s="247"/>
      <c r="EP301" s="247"/>
      <c r="EQ301" s="247"/>
      <c r="ER301" s="247"/>
      <c r="ES301" s="247"/>
      <c r="ET301" s="247"/>
      <c r="EU301" s="247"/>
      <c r="EV301" s="247"/>
      <c r="EW301" s="247"/>
      <c r="EX301" s="247"/>
      <c r="EY301" s="247"/>
      <c r="EZ301" s="247"/>
      <c r="FA301" s="247"/>
      <c r="FB301" s="247"/>
      <c r="FC301" s="247"/>
      <c r="FD301" s="247"/>
      <c r="FE301" s="247"/>
      <c r="FF301" s="247"/>
      <c r="FG301" s="247"/>
      <c r="FH301" s="247"/>
      <c r="FI301" s="247"/>
      <c r="FJ301" s="247"/>
      <c r="FK301" s="247"/>
      <c r="FL301" s="420"/>
      <c r="FM301" s="420"/>
      <c r="FN301" s="420"/>
      <c r="FO301" s="420"/>
      <c r="FP301" s="420"/>
      <c r="FQ301" s="420"/>
      <c r="FR301" s="420"/>
      <c r="FS301" s="420"/>
      <c r="FT301" s="420"/>
      <c r="FU301" s="420"/>
      <c r="FV301" s="420"/>
      <c r="FW301" s="420"/>
      <c r="FX301" s="420"/>
      <c r="FY301" s="420"/>
      <c r="FZ301" s="420"/>
      <c r="GA301" s="420"/>
      <c r="GB301" s="420"/>
      <c r="GC301" s="420"/>
      <c r="GD301" s="420"/>
      <c r="GE301" s="420"/>
      <c r="GF301" s="420"/>
      <c r="GG301" s="420"/>
      <c r="GH301" s="420"/>
      <c r="GI301" s="420"/>
      <c r="GJ301" s="420"/>
      <c r="GK301" s="420"/>
      <c r="GL301" s="420"/>
      <c r="GM301" s="420"/>
      <c r="GN301" s="420"/>
      <c r="GO301" s="420"/>
      <c r="GP301" s="420"/>
      <c r="GQ301" s="420"/>
      <c r="GR301" s="420"/>
      <c r="GS301" s="420"/>
      <c r="GT301" s="420"/>
      <c r="GU301" s="420"/>
      <c r="GV301" s="420"/>
      <c r="GW301" s="420"/>
      <c r="GX301" s="420"/>
      <c r="GY301" s="420"/>
      <c r="GZ301" s="420"/>
      <c r="HA301" s="420"/>
      <c r="HB301" s="420"/>
      <c r="HC301" s="420"/>
      <c r="HD301" s="420"/>
      <c r="HE301" s="420"/>
      <c r="HF301" s="420"/>
      <c r="HG301" s="420"/>
      <c r="HH301" s="420"/>
      <c r="HI301" s="420"/>
      <c r="HJ301" s="420"/>
      <c r="HK301" s="420"/>
      <c r="HL301" s="420"/>
      <c r="HM301" s="420"/>
      <c r="HN301" s="420"/>
      <c r="HO301" s="420"/>
      <c r="HP301" s="420"/>
      <c r="HQ301" s="420"/>
      <c r="HR301" s="420"/>
      <c r="HS301" s="420"/>
      <c r="HT301" s="420"/>
      <c r="HU301" s="420"/>
      <c r="HV301" s="420"/>
      <c r="HW301" s="420"/>
      <c r="HX301" s="420"/>
      <c r="HY301" s="420"/>
      <c r="HZ301" s="420"/>
      <c r="IA301" s="420"/>
      <c r="IB301" s="420"/>
      <c r="IC301" s="420"/>
      <c r="ID301" s="420"/>
      <c r="IE301" s="420"/>
      <c r="IF301" s="420"/>
      <c r="IG301" s="420"/>
      <c r="IH301" s="420"/>
      <c r="II301" s="420"/>
      <c r="IJ301" s="420"/>
      <c r="IK301" s="420"/>
      <c r="IL301" s="420"/>
      <c r="IM301" s="420"/>
      <c r="IN301" s="420"/>
      <c r="IO301" s="420"/>
      <c r="IP301" s="420"/>
      <c r="IQ301" s="420"/>
      <c r="IR301" s="420"/>
      <c r="IS301" s="420"/>
      <c r="IT301" s="420"/>
      <c r="IU301" s="420"/>
      <c r="IV301" s="420"/>
    </row>
    <row r="302" spans="1:256" ht="14.25" customHeight="1">
      <c r="A302" s="1799" t="s">
        <v>1403</v>
      </c>
      <c r="B302" s="171"/>
      <c r="C302" s="171"/>
      <c r="E302" s="1287"/>
      <c r="F302" s="3025" t="s">
        <v>5795</v>
      </c>
      <c r="G302" s="473"/>
      <c r="H302" s="1288"/>
      <c r="I302" s="2918"/>
      <c r="J302" s="473"/>
      <c r="K302" s="473"/>
      <c r="L302" s="473"/>
      <c r="M302" s="473"/>
      <c r="N302" s="1288"/>
      <c r="O302" s="1192">
        <v>297609483.56869358</v>
      </c>
      <c r="P302" s="2990"/>
      <c r="S302" s="1287"/>
      <c r="T302" s="473" t="s">
        <v>5796</v>
      </c>
      <c r="U302" s="473"/>
      <c r="V302" s="473"/>
      <c r="W302" s="2945" t="s">
        <v>1240</v>
      </c>
      <c r="X302" s="477" t="s">
        <v>5797</v>
      </c>
      <c r="Y302" s="3001">
        <v>0</v>
      </c>
      <c r="Z302" s="3002">
        <v>0</v>
      </c>
      <c r="AA302" s="3003">
        <v>3.7000000000000002E-3</v>
      </c>
      <c r="AB302" s="3001">
        <v>1.8100000000000002E-2</v>
      </c>
      <c r="AC302" s="3004">
        <v>2.8000000000000001E-2</v>
      </c>
      <c r="AD302" s="3002">
        <v>0</v>
      </c>
      <c r="AE302" s="3004">
        <v>0</v>
      </c>
      <c r="AF302" s="3004">
        <v>0.16940558914313153</v>
      </c>
      <c r="AG302" s="3005">
        <v>0.12260815443460592</v>
      </c>
      <c r="AH302" s="3002">
        <v>0.1029907896601439</v>
      </c>
      <c r="AI302" s="3002">
        <v>3.0870222294431666E-2</v>
      </c>
      <c r="AJ302" s="3003">
        <v>0</v>
      </c>
      <c r="AK302" s="3001">
        <v>0</v>
      </c>
      <c r="AL302" s="3002">
        <v>0</v>
      </c>
      <c r="AM302" s="3004">
        <v>0</v>
      </c>
      <c r="AN302" s="3006">
        <v>6.2700000000000006E-2</v>
      </c>
      <c r="AO302" s="3003">
        <v>6.1499999999999999E-2</v>
      </c>
      <c r="AP302" s="3003">
        <v>7.8100000000000003E-2</v>
      </c>
      <c r="AQ302" s="3003">
        <v>2.7400000000000001E-2</v>
      </c>
      <c r="AR302" s="3003">
        <v>8.3000000000000004E-2</v>
      </c>
      <c r="AS302" s="3007">
        <v>0.15812524446768694</v>
      </c>
      <c r="AT302" s="3157"/>
      <c r="AU302" s="3009">
        <v>1.5800000000000002E-2</v>
      </c>
      <c r="AV302" s="3009">
        <v>3.7699999999999997E-2</v>
      </c>
      <c r="AW302" s="3010">
        <v>0.99999999999999989</v>
      </c>
      <c r="AX302" s="3011">
        <v>0</v>
      </c>
      <c r="AY302" s="5"/>
      <c r="AZ302" s="2918"/>
      <c r="BA302" s="473" t="s">
        <v>5796</v>
      </c>
      <c r="BB302" s="473"/>
      <c r="BC302" s="473"/>
      <c r="BD302" s="2918">
        <v>0</v>
      </c>
      <c r="BE302" s="473">
        <v>0</v>
      </c>
      <c r="BF302" s="473">
        <v>1101155.0892041663</v>
      </c>
      <c r="BG302" s="2918">
        <v>5386731.6525933538</v>
      </c>
      <c r="BH302" s="1288">
        <v>8333065.5399234202</v>
      </c>
      <c r="BI302" s="473">
        <v>0</v>
      </c>
      <c r="BJ302" s="1288">
        <v>0</v>
      </c>
      <c r="BK302" s="3012">
        <v>50416709.898537658</v>
      </c>
      <c r="BL302" s="2918">
        <v>36489349.522593692</v>
      </c>
      <c r="BM302" s="473">
        <v>30651035.72308737</v>
      </c>
      <c r="BN302" s="473">
        <v>9187270.9146965798</v>
      </c>
      <c r="BO302" s="1288">
        <v>0</v>
      </c>
      <c r="BP302" s="473">
        <v>0</v>
      </c>
      <c r="BQ302" s="473">
        <v>0</v>
      </c>
      <c r="BR302" s="473">
        <v>0</v>
      </c>
      <c r="BS302" s="2918">
        <v>18660114.61975709</v>
      </c>
      <c r="BT302" s="473">
        <v>18302983.239474654</v>
      </c>
      <c r="BU302" s="473">
        <v>23243300.66671497</v>
      </c>
      <c r="BV302" s="473">
        <v>8154499.8497822043</v>
      </c>
      <c r="BW302" s="1288">
        <v>24701587.136201568</v>
      </c>
      <c r="BX302" s="473">
        <v>47059572.345201731</v>
      </c>
      <c r="BY302" s="1612">
        <v>0</v>
      </c>
      <c r="BZ302" s="473">
        <v>4702229.8403853588</v>
      </c>
      <c r="CA302" s="1612">
        <v>11219877.530539747</v>
      </c>
      <c r="CB302" s="523">
        <v>297609483.56869358</v>
      </c>
      <c r="CC302" s="523">
        <v>286389606.03815383</v>
      </c>
      <c r="CD302" s="3011">
        <v>0</v>
      </c>
      <c r="CE302" s="5"/>
      <c r="CF302" s="2918"/>
      <c r="CG302" s="473" t="s">
        <v>5796</v>
      </c>
      <c r="CH302" s="473"/>
      <c r="CI302" s="1288"/>
      <c r="CJ302" s="1612">
        <v>1101155.0892041663</v>
      </c>
      <c r="CK302" s="1612">
        <v>64136507.091054432</v>
      </c>
      <c r="CL302" s="2918">
        <v>76327656.160377637</v>
      </c>
      <c r="CM302" s="1288">
        <v>0</v>
      </c>
      <c r="CN302" s="1612">
        <v>0</v>
      </c>
      <c r="CO302" s="1612">
        <v>93062485.511930466</v>
      </c>
      <c r="CP302" s="1612">
        <v>47059572.345201731</v>
      </c>
      <c r="CQ302" s="1612">
        <v>0</v>
      </c>
      <c r="CR302" s="1612">
        <v>4702229.8403853588</v>
      </c>
      <c r="CS302" s="1612">
        <v>11219877.530539747</v>
      </c>
      <c r="CT302" s="1192">
        <v>297609483.56869358</v>
      </c>
      <c r="CU302" s="3121">
        <v>0</v>
      </c>
      <c r="CV302" s="5"/>
      <c r="CW302" s="5"/>
      <c r="CX302" s="3161"/>
      <c r="CY302" s="3150"/>
      <c r="CZ302" s="3090"/>
      <c r="DA302" s="3090"/>
      <c r="DB302" s="3090"/>
      <c r="DC302" s="3090"/>
      <c r="DD302" s="3090"/>
      <c r="DE302" s="3090"/>
      <c r="DF302" s="3090"/>
      <c r="DG302" s="3090"/>
      <c r="DH302" s="3090"/>
      <c r="DI302" s="3090"/>
      <c r="DJ302" s="3090"/>
      <c r="DK302" s="3090"/>
      <c r="DL302" s="3090"/>
      <c r="DM302" s="3090"/>
      <c r="DN302" s="3090"/>
      <c r="DO302" s="3090"/>
      <c r="DP302" s="3090"/>
      <c r="DQ302" s="3090"/>
      <c r="DR302" s="3090"/>
      <c r="DS302" s="3090"/>
      <c r="DT302" s="3090"/>
      <c r="DU302" s="3090"/>
      <c r="DV302" s="3090"/>
      <c r="DW302" s="3090"/>
      <c r="DX302" s="3090"/>
      <c r="DY302" s="3090"/>
      <c r="DZ302" s="3090"/>
      <c r="EA302" s="3162"/>
      <c r="EB302" s="3090"/>
      <c r="EC302" s="247"/>
      <c r="ED302" s="247"/>
      <c r="EE302" s="247"/>
      <c r="EF302" s="247"/>
      <c r="EG302" s="247"/>
      <c r="EH302" s="247"/>
      <c r="EI302" s="247"/>
      <c r="EJ302" s="247"/>
      <c r="EK302" s="247"/>
      <c r="EL302" s="247"/>
      <c r="EM302" s="247"/>
      <c r="EN302" s="247"/>
      <c r="EO302" s="247"/>
      <c r="EP302" s="247"/>
      <c r="EQ302" s="247"/>
      <c r="ER302" s="247"/>
      <c r="ES302" s="247"/>
      <c r="ET302" s="247"/>
      <c r="EU302" s="247"/>
      <c r="EV302" s="247"/>
      <c r="EW302" s="247"/>
      <c r="EX302" s="247"/>
      <c r="EY302" s="247"/>
      <c r="EZ302" s="247"/>
      <c r="FA302" s="247"/>
      <c r="FB302" s="247"/>
      <c r="FC302" s="247"/>
      <c r="FD302" s="247"/>
      <c r="FE302" s="247"/>
      <c r="FF302" s="247"/>
      <c r="FG302" s="247"/>
      <c r="FH302" s="247"/>
      <c r="FI302" s="247"/>
      <c r="FJ302" s="247"/>
      <c r="FK302" s="247"/>
    </row>
    <row r="303" spans="1:256" ht="14.25" customHeight="1">
      <c r="A303" s="1799" t="s">
        <v>1403</v>
      </c>
      <c r="B303" s="171"/>
      <c r="C303" s="171"/>
      <c r="E303" s="1287"/>
      <c r="F303" s="473" t="s">
        <v>686</v>
      </c>
      <c r="G303" s="473"/>
      <c r="H303" s="1288"/>
      <c r="I303" s="2918"/>
      <c r="J303" s="473"/>
      <c r="K303" s="473"/>
      <c r="L303" s="473"/>
      <c r="M303" s="473"/>
      <c r="N303" s="1288"/>
      <c r="O303" s="1192">
        <v>23162001.259999998</v>
      </c>
      <c r="P303" s="2990"/>
      <c r="S303" s="1287"/>
      <c r="T303" s="473" t="s">
        <v>686</v>
      </c>
      <c r="U303" s="473"/>
      <c r="V303" s="473"/>
      <c r="W303" s="2945" t="s">
        <v>1240</v>
      </c>
      <c r="X303" s="477" t="s">
        <v>5798</v>
      </c>
      <c r="Y303" s="3026"/>
      <c r="Z303" s="3027"/>
      <c r="AA303" s="3028"/>
      <c r="AB303" s="3026"/>
      <c r="AC303" s="3029"/>
      <c r="AD303" s="3027"/>
      <c r="AE303" s="3029"/>
      <c r="AF303" s="3029"/>
      <c r="AG303" s="3030"/>
      <c r="AH303" s="3027"/>
      <c r="AI303" s="3027"/>
      <c r="AJ303" s="3028"/>
      <c r="AK303" s="3026"/>
      <c r="AL303" s="3027"/>
      <c r="AM303" s="3029"/>
      <c r="AN303" s="3006">
        <v>6.2700000000000006E-2</v>
      </c>
      <c r="AO303" s="3003">
        <v>6.1499999999999999E-2</v>
      </c>
      <c r="AP303" s="3003">
        <v>7.8100000000000003E-2</v>
      </c>
      <c r="AQ303" s="3003">
        <v>2.7400000000000001E-2</v>
      </c>
      <c r="AR303" s="3003">
        <v>8.3000000000000004E-2</v>
      </c>
      <c r="AS303" s="3054">
        <v>0.68730000000000002</v>
      </c>
      <c r="AT303" s="3157"/>
      <c r="AU303" s="3034"/>
      <c r="AV303" s="3034"/>
      <c r="AW303" s="3010">
        <v>1</v>
      </c>
      <c r="AX303" s="3011">
        <v>0</v>
      </c>
      <c r="AY303" s="5"/>
      <c r="AZ303" s="2918"/>
      <c r="BA303" s="473" t="s">
        <v>686</v>
      </c>
      <c r="BB303" s="473"/>
      <c r="BC303" s="473"/>
      <c r="BD303" s="2918">
        <v>0</v>
      </c>
      <c r="BE303" s="473">
        <v>0</v>
      </c>
      <c r="BF303" s="473">
        <v>0</v>
      </c>
      <c r="BG303" s="2918">
        <v>0</v>
      </c>
      <c r="BH303" s="1288">
        <v>0</v>
      </c>
      <c r="BI303" s="473">
        <v>0</v>
      </c>
      <c r="BJ303" s="1288">
        <v>0</v>
      </c>
      <c r="BK303" s="3012">
        <v>0</v>
      </c>
      <c r="BL303" s="2918">
        <v>0</v>
      </c>
      <c r="BM303" s="473">
        <v>0</v>
      </c>
      <c r="BN303" s="473">
        <v>0</v>
      </c>
      <c r="BO303" s="1288">
        <v>0</v>
      </c>
      <c r="BP303" s="473">
        <v>0</v>
      </c>
      <c r="BQ303" s="473">
        <v>0</v>
      </c>
      <c r="BR303" s="473">
        <v>0</v>
      </c>
      <c r="BS303" s="2918">
        <v>1452257.4790020001</v>
      </c>
      <c r="BT303" s="473">
        <v>1424463.0774899998</v>
      </c>
      <c r="BU303" s="473">
        <v>1808952.298406</v>
      </c>
      <c r="BV303" s="473">
        <v>634638.83452399995</v>
      </c>
      <c r="BW303" s="1288">
        <v>1922446.10458</v>
      </c>
      <c r="BX303" s="473">
        <v>15919243.465998</v>
      </c>
      <c r="BY303" s="1612">
        <v>0</v>
      </c>
      <c r="BZ303" s="473">
        <v>0</v>
      </c>
      <c r="CA303" s="1612">
        <v>0</v>
      </c>
      <c r="CB303" s="523">
        <v>23162001.259999998</v>
      </c>
      <c r="CC303" s="523">
        <v>23162001.259999998</v>
      </c>
      <c r="CD303" s="3011">
        <v>0</v>
      </c>
      <c r="CE303" s="5"/>
      <c r="CF303" s="2918"/>
      <c r="CG303" s="473" t="s">
        <v>686</v>
      </c>
      <c r="CH303" s="473"/>
      <c r="CI303" s="1288"/>
      <c r="CJ303" s="1612">
        <v>0</v>
      </c>
      <c r="CK303" s="1612">
        <v>0</v>
      </c>
      <c r="CL303" s="2918">
        <v>0</v>
      </c>
      <c r="CM303" s="1288">
        <v>0</v>
      </c>
      <c r="CN303" s="1612">
        <v>0</v>
      </c>
      <c r="CO303" s="1612">
        <v>7242757.7940020002</v>
      </c>
      <c r="CP303" s="1612">
        <v>15919243.465998</v>
      </c>
      <c r="CQ303" s="1612">
        <v>0</v>
      </c>
      <c r="CR303" s="1612">
        <v>0</v>
      </c>
      <c r="CS303" s="1612">
        <v>0</v>
      </c>
      <c r="CT303" s="1192">
        <v>23162001.259999998</v>
      </c>
      <c r="CU303" s="3121">
        <v>0</v>
      </c>
      <c r="CV303" s="5"/>
      <c r="CW303" s="5"/>
      <c r="CX303" s="247"/>
      <c r="CY303" s="247"/>
      <c r="CZ303" s="477"/>
      <c r="DA303" s="477"/>
      <c r="DB303" s="477"/>
      <c r="DC303" s="477"/>
      <c r="DD303" s="477"/>
      <c r="DE303" s="477"/>
      <c r="DF303" s="477"/>
      <c r="DG303" s="477"/>
      <c r="DH303" s="477"/>
      <c r="DI303" s="477"/>
      <c r="DJ303" s="477"/>
      <c r="DK303" s="477"/>
      <c r="DL303" s="477"/>
      <c r="DM303" s="477"/>
      <c r="DN303" s="477"/>
      <c r="DO303" s="477"/>
      <c r="DP303" s="477"/>
      <c r="DQ303" s="477"/>
      <c r="DR303" s="477"/>
      <c r="DS303" s="477"/>
      <c r="DT303" s="477"/>
      <c r="DU303" s="477"/>
      <c r="DV303" s="477"/>
      <c r="DW303" s="477"/>
      <c r="DX303" s="477"/>
      <c r="DY303" s="477"/>
      <c r="DZ303" s="477"/>
      <c r="EA303" s="3127"/>
      <c r="EB303" s="477"/>
      <c r="EC303" s="3150"/>
      <c r="ED303" s="3150"/>
      <c r="EE303" s="3150"/>
      <c r="EF303" s="3150"/>
      <c r="EG303" s="3150"/>
      <c r="EH303" s="3150"/>
      <c r="EI303" s="3150"/>
      <c r="EJ303" s="3150"/>
      <c r="EK303" s="3150"/>
      <c r="EL303" s="3150"/>
      <c r="EM303" s="3150"/>
      <c r="EN303" s="3150"/>
      <c r="EO303" s="3150"/>
      <c r="EP303" s="3150"/>
      <c r="EQ303" s="3150"/>
      <c r="ER303" s="3150"/>
      <c r="ES303" s="3150"/>
      <c r="ET303" s="3150"/>
      <c r="EU303" s="3150"/>
      <c r="EV303" s="3150"/>
      <c r="EW303" s="3150"/>
      <c r="EX303" s="3150"/>
      <c r="EY303" s="3150"/>
      <c r="EZ303" s="3150"/>
      <c r="FA303" s="3150"/>
      <c r="FB303" s="3150"/>
      <c r="FC303" s="3150"/>
      <c r="FD303" s="3150"/>
      <c r="FE303" s="3150"/>
      <c r="FF303" s="3150"/>
      <c r="FG303" s="3150"/>
      <c r="FH303" s="3150"/>
      <c r="FI303" s="3150"/>
      <c r="FJ303" s="3150"/>
      <c r="FK303" s="3150"/>
      <c r="FL303" s="3160"/>
      <c r="FM303" s="3160"/>
      <c r="FN303" s="3160"/>
      <c r="FO303" s="3160"/>
      <c r="FP303" s="3160"/>
      <c r="FQ303" s="3160"/>
      <c r="FR303" s="3160"/>
      <c r="FS303" s="3160"/>
      <c r="FT303" s="3160"/>
      <c r="FU303" s="3160"/>
      <c r="FV303" s="3160"/>
      <c r="FW303" s="3160"/>
      <c r="FX303" s="3160"/>
      <c r="FY303" s="3160"/>
      <c r="FZ303" s="3160"/>
      <c r="GA303" s="3160"/>
      <c r="GB303" s="3160"/>
      <c r="GC303" s="3160"/>
      <c r="GD303" s="3160"/>
      <c r="GE303" s="3160"/>
      <c r="GF303" s="3160"/>
      <c r="GG303" s="3160"/>
      <c r="GH303" s="3160"/>
      <c r="GI303" s="3160"/>
      <c r="GJ303" s="3160"/>
      <c r="GK303" s="3160"/>
      <c r="GL303" s="3160"/>
      <c r="GM303" s="3160"/>
      <c r="GN303" s="3160"/>
      <c r="GO303" s="3160"/>
      <c r="GP303" s="3160"/>
      <c r="GQ303" s="3160"/>
      <c r="GR303" s="3160"/>
      <c r="GS303" s="3160"/>
      <c r="GT303" s="3160"/>
      <c r="GU303" s="3160"/>
      <c r="GV303" s="3160"/>
      <c r="GW303" s="3160"/>
      <c r="GX303" s="3160"/>
      <c r="GY303" s="3160"/>
      <c r="GZ303" s="3160"/>
      <c r="HA303" s="3160"/>
      <c r="HB303" s="3160"/>
      <c r="HC303" s="3160"/>
      <c r="HD303" s="3160"/>
      <c r="HE303" s="3160"/>
      <c r="HF303" s="3160"/>
      <c r="HG303" s="3160"/>
      <c r="HH303" s="3160"/>
      <c r="HI303" s="3160"/>
      <c r="HJ303" s="3160"/>
      <c r="HK303" s="3160"/>
      <c r="HL303" s="3160"/>
      <c r="HM303" s="3160"/>
      <c r="HN303" s="3160"/>
      <c r="HO303" s="3160"/>
      <c r="HP303" s="3160"/>
      <c r="HQ303" s="3160"/>
      <c r="HR303" s="3160"/>
      <c r="HS303" s="3160"/>
      <c r="HT303" s="3160"/>
      <c r="HU303" s="3160"/>
      <c r="HV303" s="3160"/>
      <c r="HW303" s="3160"/>
      <c r="HX303" s="3160"/>
      <c r="HY303" s="3160"/>
      <c r="HZ303" s="3160"/>
      <c r="IA303" s="3160"/>
      <c r="IB303" s="3160"/>
      <c r="IC303" s="3160"/>
      <c r="ID303" s="3160"/>
      <c r="IE303" s="3160"/>
      <c r="IF303" s="3160"/>
      <c r="IG303" s="3160"/>
      <c r="IH303" s="3160"/>
      <c r="II303" s="3160"/>
      <c r="IJ303" s="3160"/>
      <c r="IK303" s="3160"/>
      <c r="IL303" s="3160"/>
      <c r="IM303" s="3160"/>
      <c r="IN303" s="3160"/>
      <c r="IO303" s="3160"/>
      <c r="IP303" s="3160"/>
      <c r="IQ303" s="3160"/>
      <c r="IR303" s="3160"/>
      <c r="IS303" s="3160"/>
      <c r="IT303" s="3160"/>
      <c r="IU303" s="3160"/>
      <c r="IV303" s="3160"/>
    </row>
    <row r="304" spans="1:256" ht="15.6" customHeight="1">
      <c r="A304" s="1799" t="s">
        <v>1403</v>
      </c>
      <c r="B304" s="171"/>
      <c r="C304" s="171"/>
      <c r="E304" s="1287"/>
      <c r="F304" s="473" t="s">
        <v>5799</v>
      </c>
      <c r="G304" s="473"/>
      <c r="H304" s="1288"/>
      <c r="I304" s="2918"/>
      <c r="J304" s="473"/>
      <c r="K304" s="473"/>
      <c r="L304" s="473"/>
      <c r="M304" s="473"/>
      <c r="N304" s="1288"/>
      <c r="O304" s="1192">
        <v>5222006.6494246572</v>
      </c>
      <c r="P304" s="2990"/>
      <c r="S304" s="1287"/>
      <c r="T304" s="473" t="s">
        <v>5799</v>
      </c>
      <c r="U304" s="473"/>
      <c r="V304" s="473"/>
      <c r="W304" s="2945" t="s">
        <v>1240</v>
      </c>
      <c r="X304" s="477" t="s">
        <v>5797</v>
      </c>
      <c r="Y304" s="3001">
        <v>0</v>
      </c>
      <c r="Z304" s="3002">
        <v>0</v>
      </c>
      <c r="AA304" s="3003">
        <v>3.7000000000000002E-3</v>
      </c>
      <c r="AB304" s="3001">
        <v>1.8100000000000002E-2</v>
      </c>
      <c r="AC304" s="3004">
        <v>2.8000000000000001E-2</v>
      </c>
      <c r="AD304" s="3002">
        <v>0</v>
      </c>
      <c r="AE304" s="3004">
        <v>0</v>
      </c>
      <c r="AF304" s="3004">
        <v>0.16940558914313153</v>
      </c>
      <c r="AG304" s="3005">
        <v>0.12260815443460592</v>
      </c>
      <c r="AH304" s="3002">
        <v>0.1029907896601439</v>
      </c>
      <c r="AI304" s="3002">
        <v>3.0870222294431666E-2</v>
      </c>
      <c r="AJ304" s="3003">
        <v>0</v>
      </c>
      <c r="AK304" s="3001">
        <v>0</v>
      </c>
      <c r="AL304" s="3002">
        <v>0</v>
      </c>
      <c r="AM304" s="3004">
        <v>0</v>
      </c>
      <c r="AN304" s="3006">
        <v>6.2700000000000006E-2</v>
      </c>
      <c r="AO304" s="3003">
        <v>6.1499999999999999E-2</v>
      </c>
      <c r="AP304" s="3003">
        <v>7.8100000000000003E-2</v>
      </c>
      <c r="AQ304" s="3003">
        <v>2.7400000000000001E-2</v>
      </c>
      <c r="AR304" s="3003">
        <v>8.3000000000000004E-2</v>
      </c>
      <c r="AS304" s="3007">
        <v>0.15812524446768694</v>
      </c>
      <c r="AT304" s="3157"/>
      <c r="AU304" s="3009">
        <v>1.5800000000000002E-2</v>
      </c>
      <c r="AV304" s="3009">
        <v>3.7699999999999997E-2</v>
      </c>
      <c r="AW304" s="3010">
        <v>0.99999999999999989</v>
      </c>
      <c r="AX304" s="3011">
        <v>0</v>
      </c>
      <c r="AY304" s="5"/>
      <c r="AZ304" s="2918"/>
      <c r="BA304" s="473" t="s">
        <v>5799</v>
      </c>
      <c r="BB304" s="473"/>
      <c r="BC304" s="473"/>
      <c r="BD304" s="2918">
        <v>0</v>
      </c>
      <c r="BE304" s="473">
        <v>0</v>
      </c>
      <c r="BF304" s="473">
        <v>19321.424602871233</v>
      </c>
      <c r="BG304" s="2918">
        <v>94518.320354586307</v>
      </c>
      <c r="BH304" s="1288">
        <v>146216.18618389042</v>
      </c>
      <c r="BI304" s="473">
        <v>0</v>
      </c>
      <c r="BJ304" s="1288">
        <v>0</v>
      </c>
      <c r="BK304" s="3012">
        <v>884637.11295513436</v>
      </c>
      <c r="BL304" s="2918">
        <v>640260.59773119737</v>
      </c>
      <c r="BM304" s="473">
        <v>537818.58843476768</v>
      </c>
      <c r="BN304" s="473">
        <v>161204.50609073945</v>
      </c>
      <c r="BO304" s="1288">
        <v>0</v>
      </c>
      <c r="BP304" s="473">
        <v>0</v>
      </c>
      <c r="BQ304" s="473">
        <v>0</v>
      </c>
      <c r="BR304" s="473">
        <v>0</v>
      </c>
      <c r="BS304" s="2918">
        <v>327419.81691892602</v>
      </c>
      <c r="BT304" s="473">
        <v>321153.40893961641</v>
      </c>
      <c r="BU304" s="473">
        <v>407838.71932006575</v>
      </c>
      <c r="BV304" s="473">
        <v>143082.98219423561</v>
      </c>
      <c r="BW304" s="1288">
        <v>433426.55190224655</v>
      </c>
      <c r="BX304" s="473">
        <v>825731.07805216068</v>
      </c>
      <c r="BY304" s="1612">
        <v>0</v>
      </c>
      <c r="BZ304" s="473">
        <v>82507.70506090959</v>
      </c>
      <c r="CA304" s="1612">
        <v>196869.65068330956</v>
      </c>
      <c r="CB304" s="523">
        <v>5222006.6494246563</v>
      </c>
      <c r="CC304" s="523">
        <v>5025136.9987413464</v>
      </c>
      <c r="CD304" s="3011">
        <v>0</v>
      </c>
      <c r="CE304" s="5"/>
      <c r="CF304" s="2918"/>
      <c r="CG304" s="473" t="s">
        <v>5799</v>
      </c>
      <c r="CH304" s="473"/>
      <c r="CI304" s="1288"/>
      <c r="CJ304" s="1612">
        <v>19321.424602871233</v>
      </c>
      <c r="CK304" s="1612">
        <v>1125371.6194936112</v>
      </c>
      <c r="CL304" s="2918">
        <v>1339283.6922567047</v>
      </c>
      <c r="CM304" s="1288">
        <v>0</v>
      </c>
      <c r="CN304" s="1612">
        <v>0</v>
      </c>
      <c r="CO304" s="1612">
        <v>1632921.4792750902</v>
      </c>
      <c r="CP304" s="1612">
        <v>825731.07805216068</v>
      </c>
      <c r="CQ304" s="1612">
        <v>0</v>
      </c>
      <c r="CR304" s="1612">
        <v>82507.70506090959</v>
      </c>
      <c r="CS304" s="1612">
        <v>196869.65068330956</v>
      </c>
      <c r="CT304" s="1192">
        <v>5222006.6494246572</v>
      </c>
      <c r="CU304" s="3121">
        <v>0</v>
      </c>
      <c r="CV304" s="5"/>
      <c r="CW304" s="5"/>
      <c r="CX304" s="247"/>
      <c r="CY304" s="247"/>
      <c r="CZ304" s="477"/>
      <c r="DA304" s="477"/>
      <c r="DB304" s="477"/>
      <c r="DC304" s="477"/>
      <c r="DD304" s="477"/>
      <c r="DE304" s="477"/>
      <c r="DF304" s="477"/>
      <c r="DG304" s="477"/>
      <c r="DH304" s="477"/>
      <c r="DI304" s="477"/>
      <c r="DJ304" s="477"/>
      <c r="DK304" s="477"/>
      <c r="DL304" s="477"/>
      <c r="DM304" s="477"/>
      <c r="DN304" s="477"/>
      <c r="DO304" s="477"/>
      <c r="DP304" s="477"/>
      <c r="DQ304" s="477"/>
      <c r="DR304" s="477"/>
      <c r="DS304" s="477"/>
      <c r="DT304" s="477"/>
      <c r="DU304" s="477"/>
      <c r="DV304" s="477"/>
      <c r="DW304" s="477"/>
      <c r="DX304" s="477"/>
      <c r="DY304" s="477"/>
      <c r="DZ304" s="477"/>
      <c r="EA304" s="3127"/>
      <c r="EB304" s="477"/>
      <c r="EC304" s="247"/>
      <c r="ED304" s="247"/>
      <c r="EE304" s="247"/>
      <c r="EF304" s="247"/>
      <c r="EG304" s="247"/>
      <c r="EH304" s="247"/>
      <c r="EI304" s="247"/>
      <c r="EJ304" s="247"/>
      <c r="EK304" s="247"/>
      <c r="EL304" s="247"/>
      <c r="EM304" s="247"/>
      <c r="EN304" s="247"/>
      <c r="EO304" s="247"/>
      <c r="EP304" s="247"/>
      <c r="EQ304" s="247"/>
      <c r="ER304" s="247"/>
      <c r="ES304" s="247"/>
      <c r="ET304" s="247"/>
      <c r="EU304" s="247"/>
      <c r="EV304" s="247"/>
      <c r="EW304" s="247"/>
      <c r="EX304" s="247"/>
      <c r="EY304" s="247"/>
      <c r="EZ304" s="247"/>
      <c r="FA304" s="247"/>
      <c r="FB304" s="247"/>
      <c r="FC304" s="247"/>
      <c r="FD304" s="247"/>
      <c r="FE304" s="247"/>
      <c r="FF304" s="247"/>
      <c r="FG304" s="247"/>
      <c r="FH304" s="247"/>
      <c r="FI304" s="247"/>
      <c r="FJ304" s="247"/>
      <c r="FK304" s="247"/>
    </row>
    <row r="305" spans="1:167" ht="14.25" customHeight="1">
      <c r="A305" s="1799" t="s">
        <v>5746</v>
      </c>
      <c r="B305" s="171"/>
      <c r="C305" s="171"/>
      <c r="E305" s="1287"/>
      <c r="F305" s="473" t="s">
        <v>1480</v>
      </c>
      <c r="G305" s="473"/>
      <c r="H305" s="1288"/>
      <c r="I305" s="2918"/>
      <c r="J305" s="473"/>
      <c r="K305" s="473"/>
      <c r="L305" s="473"/>
      <c r="M305" s="473"/>
      <c r="N305" s="1288"/>
      <c r="O305" s="1192">
        <v>0</v>
      </c>
      <c r="P305" s="2990"/>
      <c r="S305" s="1287"/>
      <c r="T305" s="473" t="s">
        <v>1480</v>
      </c>
      <c r="U305" s="473"/>
      <c r="V305" s="473"/>
      <c r="W305" s="2945" t="s">
        <v>1240</v>
      </c>
      <c r="X305" s="477" t="s">
        <v>5797</v>
      </c>
      <c r="Y305" s="3001">
        <v>0</v>
      </c>
      <c r="Z305" s="3002">
        <v>0</v>
      </c>
      <c r="AA305" s="3003">
        <v>3.7000000000000002E-3</v>
      </c>
      <c r="AB305" s="3001">
        <v>1.8100000000000002E-2</v>
      </c>
      <c r="AC305" s="3004">
        <v>2.8000000000000001E-2</v>
      </c>
      <c r="AD305" s="3002">
        <v>0</v>
      </c>
      <c r="AE305" s="3004">
        <v>0</v>
      </c>
      <c r="AF305" s="3004">
        <v>0.16940558914313153</v>
      </c>
      <c r="AG305" s="3005">
        <v>0.12260815443460592</v>
      </c>
      <c r="AH305" s="3002">
        <v>0.1029907896601439</v>
      </c>
      <c r="AI305" s="3002">
        <v>3.0870222294431666E-2</v>
      </c>
      <c r="AJ305" s="3003">
        <v>0</v>
      </c>
      <c r="AK305" s="3001">
        <v>0</v>
      </c>
      <c r="AL305" s="3002">
        <v>0</v>
      </c>
      <c r="AM305" s="3004">
        <v>0</v>
      </c>
      <c r="AN305" s="3006">
        <v>6.2700000000000006E-2</v>
      </c>
      <c r="AO305" s="3003">
        <v>6.1499999999999999E-2</v>
      </c>
      <c r="AP305" s="3003">
        <v>7.8100000000000003E-2</v>
      </c>
      <c r="AQ305" s="3003">
        <v>2.7400000000000001E-2</v>
      </c>
      <c r="AR305" s="3003">
        <v>8.3000000000000004E-2</v>
      </c>
      <c r="AS305" s="3007">
        <v>0.15812524446768694</v>
      </c>
      <c r="AT305" s="3157"/>
      <c r="AU305" s="3009">
        <v>1.5800000000000002E-2</v>
      </c>
      <c r="AV305" s="3009">
        <v>3.7699999999999997E-2</v>
      </c>
      <c r="AW305" s="3010">
        <v>0.99999999999999989</v>
      </c>
      <c r="AX305" s="3011">
        <v>0</v>
      </c>
      <c r="AY305" s="5"/>
      <c r="AZ305" s="2918"/>
      <c r="BA305" s="473" t="s">
        <v>1480</v>
      </c>
      <c r="BB305" s="473"/>
      <c r="BC305" s="473"/>
      <c r="BD305" s="2918">
        <v>0</v>
      </c>
      <c r="BE305" s="473">
        <v>0</v>
      </c>
      <c r="BF305" s="473">
        <v>0</v>
      </c>
      <c r="BG305" s="2918">
        <v>0</v>
      </c>
      <c r="BH305" s="1288">
        <v>0</v>
      </c>
      <c r="BI305" s="473">
        <v>0</v>
      </c>
      <c r="BJ305" s="1288">
        <v>0</v>
      </c>
      <c r="BK305" s="3012">
        <v>0</v>
      </c>
      <c r="BL305" s="2918">
        <v>0</v>
      </c>
      <c r="BM305" s="473">
        <v>0</v>
      </c>
      <c r="BN305" s="473">
        <v>0</v>
      </c>
      <c r="BO305" s="1288">
        <v>0</v>
      </c>
      <c r="BP305" s="473">
        <v>0</v>
      </c>
      <c r="BQ305" s="473">
        <v>0</v>
      </c>
      <c r="BR305" s="473">
        <v>0</v>
      </c>
      <c r="BS305" s="2918">
        <v>0</v>
      </c>
      <c r="BT305" s="473">
        <v>0</v>
      </c>
      <c r="BU305" s="473">
        <v>0</v>
      </c>
      <c r="BV305" s="473">
        <v>0</v>
      </c>
      <c r="BW305" s="1288">
        <v>0</v>
      </c>
      <c r="BX305" s="473">
        <v>0</v>
      </c>
      <c r="BY305" s="1612">
        <v>0</v>
      </c>
      <c r="BZ305" s="473">
        <v>0</v>
      </c>
      <c r="CA305" s="1612">
        <v>0</v>
      </c>
      <c r="CB305" s="523">
        <v>0</v>
      </c>
      <c r="CC305" s="523">
        <v>0</v>
      </c>
      <c r="CD305" s="3011">
        <v>0</v>
      </c>
      <c r="CE305" s="5"/>
      <c r="CF305" s="2918"/>
      <c r="CG305" s="473" t="s">
        <v>1480</v>
      </c>
      <c r="CH305" s="473"/>
      <c r="CI305" s="1288"/>
      <c r="CJ305" s="1612">
        <v>0</v>
      </c>
      <c r="CK305" s="1612">
        <v>0</v>
      </c>
      <c r="CL305" s="2918">
        <v>0</v>
      </c>
      <c r="CM305" s="1288">
        <v>0</v>
      </c>
      <c r="CN305" s="1612">
        <v>0</v>
      </c>
      <c r="CO305" s="1612">
        <v>0</v>
      </c>
      <c r="CP305" s="1612">
        <v>0</v>
      </c>
      <c r="CQ305" s="1612">
        <v>0</v>
      </c>
      <c r="CR305" s="1612">
        <v>0</v>
      </c>
      <c r="CS305" s="1612">
        <v>0</v>
      </c>
      <c r="CT305" s="1192">
        <v>0</v>
      </c>
      <c r="CU305" s="3121">
        <v>0</v>
      </c>
      <c r="CV305" s="5"/>
      <c r="CW305" s="5"/>
      <c r="CX305" s="247"/>
      <c r="CY305" s="247"/>
      <c r="CZ305" s="477"/>
      <c r="DA305" s="477"/>
      <c r="DB305" s="477"/>
      <c r="DC305" s="477"/>
      <c r="DD305" s="477"/>
      <c r="DE305" s="477"/>
      <c r="DF305" s="477"/>
      <c r="DG305" s="477"/>
      <c r="DH305" s="477"/>
      <c r="DI305" s="477"/>
      <c r="DJ305" s="477"/>
      <c r="DK305" s="477"/>
      <c r="DL305" s="477"/>
      <c r="DM305" s="477"/>
      <c r="DN305" s="477"/>
      <c r="DO305" s="477"/>
      <c r="DP305" s="477"/>
      <c r="DQ305" s="477"/>
      <c r="DR305" s="477"/>
      <c r="DS305" s="477"/>
      <c r="DT305" s="477"/>
      <c r="DU305" s="477"/>
      <c r="DV305" s="477"/>
      <c r="DW305" s="477"/>
      <c r="DX305" s="477"/>
      <c r="DY305" s="477"/>
      <c r="DZ305" s="477"/>
      <c r="EA305" s="3127"/>
      <c r="EB305" s="477"/>
      <c r="EC305" s="247"/>
      <c r="ED305" s="247"/>
      <c r="EE305" s="247"/>
      <c r="EF305" s="247"/>
      <c r="EG305" s="247"/>
      <c r="EH305" s="247"/>
      <c r="EI305" s="247"/>
      <c r="EJ305" s="247"/>
      <c r="EK305" s="247"/>
      <c r="EL305" s="247"/>
      <c r="EM305" s="247"/>
      <c r="EN305" s="247"/>
      <c r="EO305" s="247"/>
      <c r="EP305" s="247"/>
      <c r="EQ305" s="247"/>
      <c r="ER305" s="247"/>
      <c r="ES305" s="247"/>
      <c r="ET305" s="247"/>
      <c r="EU305" s="247"/>
      <c r="EV305" s="247"/>
      <c r="EW305" s="247"/>
      <c r="EX305" s="247"/>
      <c r="EY305" s="247"/>
      <c r="EZ305" s="247"/>
      <c r="FA305" s="247"/>
      <c r="FB305" s="247"/>
      <c r="FC305" s="247"/>
      <c r="FD305" s="247"/>
      <c r="FE305" s="247"/>
      <c r="FF305" s="247"/>
      <c r="FG305" s="247"/>
      <c r="FH305" s="247"/>
      <c r="FI305" s="247"/>
      <c r="FJ305" s="247"/>
      <c r="FK305" s="247"/>
    </row>
    <row r="306" spans="1:167" ht="14.25" customHeight="1">
      <c r="A306" s="1799" t="s">
        <v>1403</v>
      </c>
      <c r="B306" s="171"/>
      <c r="C306" s="171"/>
      <c r="E306" s="1287"/>
      <c r="F306" s="473" t="s">
        <v>5800</v>
      </c>
      <c r="G306" s="473"/>
      <c r="H306" s="1288"/>
      <c r="I306" s="2918"/>
      <c r="J306" s="473"/>
      <c r="K306" s="473"/>
      <c r="L306" s="473"/>
      <c r="M306" s="473"/>
      <c r="N306" s="1288"/>
      <c r="O306" s="1192">
        <v>225000000.00000009</v>
      </c>
      <c r="P306" s="2990"/>
      <c r="S306" s="1287"/>
      <c r="T306" s="473" t="s">
        <v>5800</v>
      </c>
      <c r="U306" s="473"/>
      <c r="V306" s="473"/>
      <c r="W306" s="2945" t="s">
        <v>1240</v>
      </c>
      <c r="X306" s="477" t="s">
        <v>5797</v>
      </c>
      <c r="Y306" s="3001">
        <v>0</v>
      </c>
      <c r="Z306" s="3002">
        <v>0</v>
      </c>
      <c r="AA306" s="3003">
        <v>3.7000000000000002E-3</v>
      </c>
      <c r="AB306" s="3001">
        <v>1.8100000000000002E-2</v>
      </c>
      <c r="AC306" s="3004">
        <v>2.8000000000000001E-2</v>
      </c>
      <c r="AD306" s="3002">
        <v>0</v>
      </c>
      <c r="AE306" s="3004">
        <v>0</v>
      </c>
      <c r="AF306" s="3004">
        <v>0.16940558914313153</v>
      </c>
      <c r="AG306" s="3005">
        <v>0.12260815443460592</v>
      </c>
      <c r="AH306" s="3002">
        <v>0.1029907896601439</v>
      </c>
      <c r="AI306" s="3002">
        <v>3.0870222294431666E-2</v>
      </c>
      <c r="AJ306" s="3003">
        <v>0</v>
      </c>
      <c r="AK306" s="3001">
        <v>0</v>
      </c>
      <c r="AL306" s="3002">
        <v>0</v>
      </c>
      <c r="AM306" s="3004">
        <v>0</v>
      </c>
      <c r="AN306" s="3006">
        <v>6.2700000000000006E-2</v>
      </c>
      <c r="AO306" s="3003">
        <v>6.1499999999999999E-2</v>
      </c>
      <c r="AP306" s="3003">
        <v>7.8100000000000003E-2</v>
      </c>
      <c r="AQ306" s="3003">
        <v>2.7400000000000001E-2</v>
      </c>
      <c r="AR306" s="3003">
        <v>8.3000000000000004E-2</v>
      </c>
      <c r="AS306" s="3007">
        <v>0.15812524446768694</v>
      </c>
      <c r="AT306" s="3157"/>
      <c r="AU306" s="3009">
        <v>1.5800000000000002E-2</v>
      </c>
      <c r="AV306" s="3009">
        <v>3.7699999999999997E-2</v>
      </c>
      <c r="AW306" s="3010">
        <v>0.99999999999999989</v>
      </c>
      <c r="AX306" s="3011">
        <v>0</v>
      </c>
      <c r="AY306" s="5"/>
      <c r="AZ306" s="2918"/>
      <c r="BA306" s="473" t="s">
        <v>5800</v>
      </c>
      <c r="BB306" s="473"/>
      <c r="BC306" s="473"/>
      <c r="BD306" s="2918">
        <v>0</v>
      </c>
      <c r="BE306" s="473">
        <v>0</v>
      </c>
      <c r="BF306" s="473">
        <v>832500.00000000035</v>
      </c>
      <c r="BG306" s="2918">
        <v>4072500.0000000019</v>
      </c>
      <c r="BH306" s="1288">
        <v>6300000.0000000028</v>
      </c>
      <c r="BI306" s="473">
        <v>0</v>
      </c>
      <c r="BJ306" s="1288">
        <v>0</v>
      </c>
      <c r="BK306" s="3012">
        <v>38116257.557204612</v>
      </c>
      <c r="BL306" s="2918">
        <v>27586834.747786343</v>
      </c>
      <c r="BM306" s="473">
        <v>23172927.673532385</v>
      </c>
      <c r="BN306" s="473">
        <v>6945800.0162471272</v>
      </c>
      <c r="BO306" s="1288">
        <v>0</v>
      </c>
      <c r="BP306" s="473">
        <v>0</v>
      </c>
      <c r="BQ306" s="473">
        <v>0</v>
      </c>
      <c r="BR306" s="473">
        <v>0</v>
      </c>
      <c r="BS306" s="2918">
        <v>14107500.000000007</v>
      </c>
      <c r="BT306" s="473">
        <v>13837500.000000006</v>
      </c>
      <c r="BU306" s="473">
        <v>17572500.000000007</v>
      </c>
      <c r="BV306" s="473">
        <v>6165000.0000000028</v>
      </c>
      <c r="BW306" s="1288">
        <v>18675000.000000007</v>
      </c>
      <c r="BX306" s="473">
        <v>35578180.005229577</v>
      </c>
      <c r="BY306" s="1612">
        <v>0</v>
      </c>
      <c r="BZ306" s="473">
        <v>3555000.0000000019</v>
      </c>
      <c r="CA306" s="1612">
        <v>8482500.0000000019</v>
      </c>
      <c r="CB306" s="523">
        <v>225000000.00000006</v>
      </c>
      <c r="CC306" s="523">
        <v>216517500.00000006</v>
      </c>
      <c r="CD306" s="3011">
        <v>0</v>
      </c>
      <c r="CE306" s="5"/>
      <c r="CF306" s="2918"/>
      <c r="CG306" s="473" t="s">
        <v>5800</v>
      </c>
      <c r="CH306" s="473"/>
      <c r="CI306" s="1288"/>
      <c r="CJ306" s="1612">
        <v>832500.00000000035</v>
      </c>
      <c r="CK306" s="1612">
        <v>48488757.557204619</v>
      </c>
      <c r="CL306" s="2918">
        <v>57705562.437565848</v>
      </c>
      <c r="CM306" s="1288">
        <v>0</v>
      </c>
      <c r="CN306" s="1612">
        <v>0</v>
      </c>
      <c r="CO306" s="1612">
        <v>70357500.00000003</v>
      </c>
      <c r="CP306" s="1612">
        <v>35578180.005229577</v>
      </c>
      <c r="CQ306" s="1612">
        <v>0</v>
      </c>
      <c r="CR306" s="1612">
        <v>3555000.0000000019</v>
      </c>
      <c r="CS306" s="1612">
        <v>8482500.0000000019</v>
      </c>
      <c r="CT306" s="1192">
        <v>225000000.00000006</v>
      </c>
      <c r="CU306" s="3121">
        <v>0</v>
      </c>
      <c r="CV306" s="5"/>
      <c r="CW306" s="5"/>
      <c r="CX306" s="247"/>
      <c r="CY306" s="247"/>
      <c r="CZ306" s="477"/>
      <c r="DA306" s="477"/>
      <c r="DB306" s="477"/>
      <c r="DC306" s="477"/>
      <c r="DD306" s="477"/>
      <c r="DE306" s="477"/>
      <c r="DF306" s="477"/>
      <c r="DG306" s="477"/>
      <c r="DH306" s="477"/>
      <c r="DI306" s="477"/>
      <c r="DJ306" s="477"/>
      <c r="DK306" s="477"/>
      <c r="DL306" s="477"/>
      <c r="DM306" s="477"/>
      <c r="DN306" s="477"/>
      <c r="DO306" s="477"/>
      <c r="DP306" s="477"/>
      <c r="DQ306" s="477"/>
      <c r="DR306" s="477"/>
      <c r="DS306" s="477"/>
      <c r="DT306" s="477"/>
      <c r="DU306" s="477"/>
      <c r="DV306" s="477"/>
      <c r="DW306" s="477"/>
      <c r="DX306" s="477"/>
      <c r="DY306" s="477"/>
      <c r="DZ306" s="477"/>
      <c r="EA306" s="3127"/>
      <c r="EB306" s="477"/>
      <c r="EC306" s="247"/>
      <c r="ED306" s="247"/>
      <c r="EE306" s="247"/>
      <c r="EF306" s="247"/>
      <c r="EG306" s="247"/>
      <c r="EH306" s="247"/>
      <c r="EI306" s="247"/>
      <c r="EJ306" s="247"/>
      <c r="EK306" s="247"/>
      <c r="EL306" s="247"/>
      <c r="EM306" s="247"/>
      <c r="EN306" s="247"/>
      <c r="EO306" s="247"/>
      <c r="EP306" s="247"/>
      <c r="EQ306" s="247"/>
      <c r="ER306" s="247"/>
      <c r="ES306" s="247"/>
      <c r="ET306" s="247"/>
      <c r="EU306" s="247"/>
      <c r="EV306" s="247"/>
      <c r="EW306" s="247"/>
      <c r="EX306" s="247"/>
      <c r="EY306" s="247"/>
      <c r="EZ306" s="247"/>
      <c r="FA306" s="247"/>
      <c r="FB306" s="247"/>
      <c r="FC306" s="247"/>
      <c r="FD306" s="247"/>
      <c r="FE306" s="247"/>
      <c r="FF306" s="247"/>
      <c r="FG306" s="247"/>
      <c r="FH306" s="247"/>
      <c r="FI306" s="247"/>
      <c r="FJ306" s="247"/>
      <c r="FK306" s="247"/>
    </row>
    <row r="307" spans="1:167" ht="15.6" customHeight="1">
      <c r="A307" s="1799" t="s">
        <v>1403</v>
      </c>
      <c r="B307" s="171"/>
      <c r="C307" s="171"/>
      <c r="E307" s="1287"/>
      <c r="F307" s="473"/>
      <c r="G307" s="473" t="s">
        <v>5801</v>
      </c>
      <c r="H307" s="1288"/>
      <c r="I307" s="2918"/>
      <c r="J307" s="473"/>
      <c r="K307" s="473"/>
      <c r="L307" s="473"/>
      <c r="M307" s="473"/>
      <c r="N307" s="1288"/>
      <c r="O307" s="3038">
        <v>550993491.4781183</v>
      </c>
      <c r="P307" s="2990"/>
      <c r="S307" s="1287"/>
      <c r="T307" s="473"/>
      <c r="U307" s="473"/>
      <c r="V307" s="473"/>
      <c r="W307" s="2945"/>
      <c r="X307" s="477"/>
      <c r="Y307" s="3035"/>
      <c r="Z307" s="3036"/>
      <c r="AA307" s="3036"/>
      <c r="AB307" s="3035"/>
      <c r="AC307" s="3037"/>
      <c r="AD307" s="3036"/>
      <c r="AE307" s="3037"/>
      <c r="AF307" s="3037"/>
      <c r="AG307" s="3036"/>
      <c r="AH307" s="3036"/>
      <c r="AI307" s="3036"/>
      <c r="AJ307" s="3036"/>
      <c r="AK307" s="3035"/>
      <c r="AL307" s="3036"/>
      <c r="AM307" s="3037"/>
      <c r="AN307" s="3036"/>
      <c r="AO307" s="3036"/>
      <c r="AP307" s="3036"/>
      <c r="AQ307" s="3036"/>
      <c r="AR307" s="3036"/>
      <c r="AS307" s="3035"/>
      <c r="AT307" s="3157"/>
      <c r="AU307" s="3037"/>
      <c r="AV307" s="3037"/>
      <c r="AW307" s="3010">
        <v>0</v>
      </c>
      <c r="AX307" s="3011">
        <v>0</v>
      </c>
      <c r="AY307" s="5"/>
      <c r="AZ307" s="2918"/>
      <c r="BA307" s="473">
        <v>0</v>
      </c>
      <c r="BB307" s="473" t="s">
        <v>5801</v>
      </c>
      <c r="BC307" s="473"/>
      <c r="BD307" s="2889">
        <v>0</v>
      </c>
      <c r="BE307" s="486">
        <v>0</v>
      </c>
      <c r="BF307" s="486">
        <v>1952976.5138070378</v>
      </c>
      <c r="BG307" s="2889">
        <v>9553749.9729479421</v>
      </c>
      <c r="BH307" s="431">
        <v>14779281.726107314</v>
      </c>
      <c r="BI307" s="486">
        <v>0</v>
      </c>
      <c r="BJ307" s="431">
        <v>0</v>
      </c>
      <c r="BK307" s="486">
        <v>89417604.568697393</v>
      </c>
      <c r="BL307" s="2889">
        <v>64716444.86811123</v>
      </c>
      <c r="BM307" s="486">
        <v>54361781.985054523</v>
      </c>
      <c r="BN307" s="486">
        <v>16294275.437034447</v>
      </c>
      <c r="BO307" s="431">
        <v>0</v>
      </c>
      <c r="BP307" s="486">
        <v>0</v>
      </c>
      <c r="BQ307" s="486">
        <v>0</v>
      </c>
      <c r="BR307" s="486">
        <v>0</v>
      </c>
      <c r="BS307" s="2889">
        <v>34547291.915678024</v>
      </c>
      <c r="BT307" s="486">
        <v>33886099.725904271</v>
      </c>
      <c r="BU307" s="486">
        <v>43032591.684441045</v>
      </c>
      <c r="BV307" s="486">
        <v>15097221.666500442</v>
      </c>
      <c r="BW307" s="431">
        <v>45732459.792683825</v>
      </c>
      <c r="BX307" s="486">
        <v>99382726.89448148</v>
      </c>
      <c r="BY307" s="2190">
        <v>0</v>
      </c>
      <c r="BZ307" s="486">
        <v>8339737.5454462701</v>
      </c>
      <c r="CA307" s="2190">
        <v>19899247.181223057</v>
      </c>
      <c r="CB307" s="512">
        <v>550993491.4781183</v>
      </c>
      <c r="CC307" s="512">
        <v>531094244.29689527</v>
      </c>
      <c r="CD307" s="3011">
        <v>0</v>
      </c>
      <c r="CE307" s="5"/>
      <c r="CF307" s="2918"/>
      <c r="CG307" s="473">
        <v>0</v>
      </c>
      <c r="CH307" s="473" t="s">
        <v>5801</v>
      </c>
      <c r="CI307" s="1288"/>
      <c r="CJ307" s="2190">
        <v>1952976.5138070378</v>
      </c>
      <c r="CK307" s="2190">
        <v>113750636.26775266</v>
      </c>
      <c r="CL307" s="2889">
        <v>135372502.29020017</v>
      </c>
      <c r="CM307" s="431">
        <v>0</v>
      </c>
      <c r="CN307" s="2190">
        <v>0</v>
      </c>
      <c r="CO307" s="2190">
        <v>172295664.78520757</v>
      </c>
      <c r="CP307" s="2190">
        <v>99382726.89448148</v>
      </c>
      <c r="CQ307" s="2190">
        <v>0</v>
      </c>
      <c r="CR307" s="2190">
        <v>8339737.5454462701</v>
      </c>
      <c r="CS307" s="2190">
        <v>19899247.181223057</v>
      </c>
      <c r="CT307" s="3038">
        <v>550993491.4781183</v>
      </c>
      <c r="CU307" s="3121">
        <v>0</v>
      </c>
      <c r="CV307" s="5"/>
      <c r="CW307" s="5"/>
      <c r="CX307" s="247"/>
      <c r="CY307" s="247"/>
      <c r="CZ307" s="477"/>
      <c r="DA307" s="477"/>
      <c r="DB307" s="477"/>
      <c r="DC307" s="477"/>
      <c r="DD307" s="477"/>
      <c r="DE307" s="477"/>
      <c r="DF307" s="477"/>
      <c r="DG307" s="477"/>
      <c r="DH307" s="477"/>
      <c r="DI307" s="477"/>
      <c r="DJ307" s="477"/>
      <c r="DK307" s="477"/>
      <c r="DL307" s="477"/>
      <c r="DM307" s="477"/>
      <c r="DN307" s="477"/>
      <c r="DO307" s="477"/>
      <c r="DP307" s="477"/>
      <c r="DQ307" s="477"/>
      <c r="DR307" s="477"/>
      <c r="DS307" s="477"/>
      <c r="DT307" s="477"/>
      <c r="DU307" s="477"/>
      <c r="DV307" s="477"/>
      <c r="DW307" s="477"/>
      <c r="DX307" s="477"/>
      <c r="DY307" s="477"/>
      <c r="DZ307" s="477"/>
      <c r="EA307" s="3127"/>
      <c r="EB307" s="477"/>
      <c r="EC307" s="247"/>
      <c r="ED307" s="247"/>
      <c r="EE307" s="247"/>
      <c r="EF307" s="247"/>
      <c r="EG307" s="247"/>
      <c r="EH307" s="247"/>
      <c r="EI307" s="247"/>
      <c r="EJ307" s="247"/>
      <c r="EK307" s="247"/>
      <c r="EL307" s="247"/>
      <c r="EM307" s="247"/>
      <c r="EN307" s="247"/>
      <c r="EO307" s="247"/>
      <c r="EP307" s="247"/>
      <c r="EQ307" s="247"/>
      <c r="ER307" s="247"/>
      <c r="ES307" s="247"/>
      <c r="ET307" s="247"/>
      <c r="EU307" s="247"/>
      <c r="EV307" s="247"/>
      <c r="EW307" s="247"/>
      <c r="EX307" s="247"/>
      <c r="EY307" s="247"/>
      <c r="EZ307" s="247"/>
      <c r="FA307" s="247"/>
      <c r="FB307" s="247"/>
      <c r="FC307" s="247"/>
      <c r="FD307" s="247"/>
      <c r="FE307" s="247"/>
      <c r="FF307" s="247"/>
      <c r="FG307" s="247"/>
      <c r="FH307" s="247"/>
      <c r="FI307" s="247"/>
      <c r="FJ307" s="247"/>
      <c r="FK307" s="247"/>
    </row>
    <row r="308" spans="1:167" ht="15.6" customHeight="1">
      <c r="A308" s="1799" t="s">
        <v>1403</v>
      </c>
      <c r="B308" s="171"/>
      <c r="C308" s="171"/>
      <c r="E308" s="1287"/>
      <c r="F308" s="473"/>
      <c r="G308" s="473"/>
      <c r="H308" s="1288"/>
      <c r="I308" s="2918"/>
      <c r="J308" s="473"/>
      <c r="K308" s="473"/>
      <c r="L308" s="473"/>
      <c r="M308" s="473"/>
      <c r="N308" s="1288"/>
      <c r="O308" s="1192"/>
      <c r="P308" s="2990"/>
      <c r="S308" s="1287"/>
      <c r="T308" s="473"/>
      <c r="U308" s="473"/>
      <c r="V308" s="473"/>
      <c r="W308" s="2945"/>
      <c r="X308" s="477"/>
      <c r="Y308" s="3035"/>
      <c r="Z308" s="3036"/>
      <c r="AA308" s="3036"/>
      <c r="AB308" s="3035"/>
      <c r="AC308" s="3037"/>
      <c r="AD308" s="3036"/>
      <c r="AE308" s="3037"/>
      <c r="AF308" s="3037"/>
      <c r="AG308" s="3036"/>
      <c r="AH308" s="3036"/>
      <c r="AI308" s="3036"/>
      <c r="AJ308" s="3036"/>
      <c r="AK308" s="3035"/>
      <c r="AL308" s="3036"/>
      <c r="AM308" s="3037"/>
      <c r="AN308" s="3036"/>
      <c r="AO308" s="3036"/>
      <c r="AP308" s="3036"/>
      <c r="AQ308" s="3036"/>
      <c r="AR308" s="3036"/>
      <c r="AS308" s="3035"/>
      <c r="AT308" s="2795"/>
      <c r="AU308" s="3037"/>
      <c r="AV308" s="3037"/>
      <c r="AW308" s="3010">
        <v>0</v>
      </c>
      <c r="AX308" s="3011">
        <v>0</v>
      </c>
      <c r="AY308" s="5"/>
      <c r="AZ308" s="2918"/>
      <c r="BA308" s="473"/>
      <c r="BB308" s="473"/>
      <c r="BC308" s="473"/>
      <c r="BD308" s="2918"/>
      <c r="BE308" s="473"/>
      <c r="BF308" s="473"/>
      <c r="BG308" s="2918"/>
      <c r="BH308" s="1288"/>
      <c r="BI308" s="473"/>
      <c r="BJ308" s="1288"/>
      <c r="BK308" s="473"/>
      <c r="BL308" s="2918"/>
      <c r="BM308" s="473"/>
      <c r="BN308" s="473"/>
      <c r="BO308" s="1288"/>
      <c r="BP308" s="473"/>
      <c r="BQ308" s="473"/>
      <c r="BR308" s="473"/>
      <c r="BS308" s="2918"/>
      <c r="BT308" s="473"/>
      <c r="BU308" s="473"/>
      <c r="BV308" s="473"/>
      <c r="BW308" s="1288"/>
      <c r="BX308" s="473"/>
      <c r="BY308" s="1612"/>
      <c r="BZ308" s="473"/>
      <c r="CA308" s="1612"/>
      <c r="CB308" s="523"/>
      <c r="CC308" s="523">
        <v>0</v>
      </c>
      <c r="CD308" s="3011">
        <v>0</v>
      </c>
      <c r="CE308" s="5"/>
      <c r="CF308" s="2918"/>
      <c r="CG308" s="473"/>
      <c r="CH308" s="473"/>
      <c r="CI308" s="1288"/>
      <c r="CJ308" s="1612"/>
      <c r="CK308" s="1612"/>
      <c r="CL308" s="2918"/>
      <c r="CM308" s="1288"/>
      <c r="CN308" s="1612"/>
      <c r="CO308" s="1612"/>
      <c r="CP308" s="1612"/>
      <c r="CQ308" s="1612"/>
      <c r="CR308" s="1612"/>
      <c r="CS308" s="1612"/>
      <c r="CT308" s="1192"/>
      <c r="CU308" s="3121">
        <v>0</v>
      </c>
      <c r="CV308" s="5"/>
      <c r="CW308" s="5"/>
      <c r="CX308" s="247"/>
      <c r="CY308" s="247"/>
      <c r="CZ308" s="477"/>
      <c r="DA308" s="477"/>
      <c r="DB308" s="477"/>
      <c r="DC308" s="477"/>
      <c r="DD308" s="477"/>
      <c r="DE308" s="477"/>
      <c r="DF308" s="477"/>
      <c r="DG308" s="477"/>
      <c r="DH308" s="477"/>
      <c r="DI308" s="477"/>
      <c r="DJ308" s="477"/>
      <c r="DK308" s="477"/>
      <c r="DL308" s="477"/>
      <c r="DM308" s="477"/>
      <c r="DN308" s="477"/>
      <c r="DO308" s="477"/>
      <c r="DP308" s="477"/>
      <c r="DQ308" s="477"/>
      <c r="DR308" s="477"/>
      <c r="DS308" s="477"/>
      <c r="DT308" s="477"/>
      <c r="DU308" s="477"/>
      <c r="DV308" s="477"/>
      <c r="DW308" s="477"/>
      <c r="DX308" s="477"/>
      <c r="DY308" s="477"/>
      <c r="DZ308" s="477"/>
      <c r="EA308" s="3127"/>
      <c r="EB308" s="477"/>
      <c r="EC308" s="247"/>
      <c r="ED308" s="247"/>
      <c r="EE308" s="247"/>
      <c r="EF308" s="247"/>
      <c r="EG308" s="247"/>
      <c r="EH308" s="247"/>
      <c r="EI308" s="247"/>
      <c r="EJ308" s="247"/>
      <c r="EK308" s="247"/>
      <c r="EL308" s="247"/>
      <c r="EM308" s="247"/>
      <c r="EN308" s="247"/>
      <c r="EO308" s="247"/>
      <c r="EP308" s="247"/>
      <c r="EQ308" s="247"/>
      <c r="ER308" s="247"/>
      <c r="ES308" s="247"/>
      <c r="ET308" s="247"/>
      <c r="EU308" s="247"/>
      <c r="EV308" s="247"/>
      <c r="EW308" s="247"/>
      <c r="EX308" s="247"/>
      <c r="EY308" s="247"/>
      <c r="EZ308" s="247"/>
      <c r="FA308" s="247"/>
      <c r="FB308" s="247"/>
      <c r="FC308" s="247"/>
      <c r="FD308" s="247"/>
      <c r="FE308" s="247"/>
      <c r="FF308" s="247"/>
      <c r="FG308" s="247"/>
      <c r="FH308" s="247"/>
      <c r="FI308" s="247"/>
      <c r="FJ308" s="247"/>
      <c r="FK308" s="247"/>
    </row>
    <row r="309" spans="1:167" ht="15.6" customHeight="1">
      <c r="A309" s="1799" t="s">
        <v>1403</v>
      </c>
      <c r="B309" s="171"/>
      <c r="C309" s="171"/>
      <c r="E309" s="1287" t="s">
        <v>487</v>
      </c>
      <c r="F309" s="473"/>
      <c r="G309" s="473"/>
      <c r="H309" s="1288"/>
      <c r="I309" s="2918"/>
      <c r="J309" s="473"/>
      <c r="K309" s="473"/>
      <c r="L309" s="473"/>
      <c r="M309" s="473"/>
      <c r="N309" s="1288"/>
      <c r="O309" s="1192">
        <v>0</v>
      </c>
      <c r="P309" s="2990"/>
      <c r="S309" s="1287" t="s">
        <v>487</v>
      </c>
      <c r="T309" s="473"/>
      <c r="U309" s="473"/>
      <c r="V309" s="473"/>
      <c r="W309" s="2945" t="s">
        <v>1239</v>
      </c>
      <c r="X309" s="477" t="s">
        <v>5729</v>
      </c>
      <c r="Y309" s="3013"/>
      <c r="Z309" s="3014"/>
      <c r="AA309" s="3036"/>
      <c r="AB309" s="3013"/>
      <c r="AC309" s="3016"/>
      <c r="AD309" s="3014"/>
      <c r="AE309" s="3016"/>
      <c r="AF309" s="3016"/>
      <c r="AG309" s="3017"/>
      <c r="AH309" s="3014"/>
      <c r="AI309" s="3014"/>
      <c r="AJ309" s="3015"/>
      <c r="AK309" s="3013"/>
      <c r="AL309" s="3014"/>
      <c r="AM309" s="3016"/>
      <c r="AN309" s="3018"/>
      <c r="AO309" s="3015"/>
      <c r="AP309" s="3015"/>
      <c r="AQ309" s="3015"/>
      <c r="AR309" s="3015"/>
      <c r="AS309" s="3019"/>
      <c r="AT309" s="2795"/>
      <c r="AU309" s="3021"/>
      <c r="AV309" s="3022">
        <v>1</v>
      </c>
      <c r="AW309" s="3010">
        <v>1</v>
      </c>
      <c r="AX309" s="3011">
        <v>0</v>
      </c>
      <c r="AY309" s="5"/>
      <c r="AZ309" s="1287" t="s">
        <v>487</v>
      </c>
      <c r="BA309" s="473"/>
      <c r="BB309" s="473"/>
      <c r="BC309" s="473"/>
      <c r="BD309" s="2918">
        <v>0</v>
      </c>
      <c r="BE309" s="473">
        <v>0</v>
      </c>
      <c r="BF309" s="473">
        <v>0</v>
      </c>
      <c r="BG309" s="2918">
        <v>0</v>
      </c>
      <c r="BH309" s="1288">
        <v>0</v>
      </c>
      <c r="BI309" s="473">
        <v>0</v>
      </c>
      <c r="BJ309" s="1288">
        <v>0</v>
      </c>
      <c r="BK309" s="3012">
        <v>0</v>
      </c>
      <c r="BL309" s="2918">
        <v>0</v>
      </c>
      <c r="BM309" s="473">
        <v>0</v>
      </c>
      <c r="BN309" s="473">
        <v>0</v>
      </c>
      <c r="BO309" s="1288">
        <v>0</v>
      </c>
      <c r="BP309" s="473">
        <v>0</v>
      </c>
      <c r="BQ309" s="473">
        <v>0</v>
      </c>
      <c r="BR309" s="473">
        <v>0</v>
      </c>
      <c r="BS309" s="2918">
        <v>0</v>
      </c>
      <c r="BT309" s="473">
        <v>0</v>
      </c>
      <c r="BU309" s="473">
        <v>0</v>
      </c>
      <c r="BV309" s="473">
        <v>0</v>
      </c>
      <c r="BW309" s="1288">
        <v>0</v>
      </c>
      <c r="BX309" s="473">
        <v>0</v>
      </c>
      <c r="BY309" s="1612">
        <v>0</v>
      </c>
      <c r="BZ309" s="473">
        <v>0</v>
      </c>
      <c r="CA309" s="1612">
        <v>0</v>
      </c>
      <c r="CB309" s="523">
        <v>0</v>
      </c>
      <c r="CC309" s="523">
        <v>0</v>
      </c>
      <c r="CD309" s="3011">
        <v>0</v>
      </c>
      <c r="CE309" s="5"/>
      <c r="CF309" s="1287" t="s">
        <v>487</v>
      </c>
      <c r="CG309" s="473"/>
      <c r="CH309" s="473"/>
      <c r="CI309" s="1288"/>
      <c r="CJ309" s="1612">
        <v>0</v>
      </c>
      <c r="CK309" s="1612">
        <v>0</v>
      </c>
      <c r="CL309" s="2918">
        <v>0</v>
      </c>
      <c r="CM309" s="1288">
        <v>0</v>
      </c>
      <c r="CN309" s="1612">
        <v>0</v>
      </c>
      <c r="CO309" s="1612">
        <v>0</v>
      </c>
      <c r="CP309" s="1612">
        <v>0</v>
      </c>
      <c r="CQ309" s="1612">
        <v>0</v>
      </c>
      <c r="CR309" s="1612">
        <v>0</v>
      </c>
      <c r="CS309" s="1612">
        <v>0</v>
      </c>
      <c r="CT309" s="1192">
        <v>0</v>
      </c>
      <c r="CU309" s="3121">
        <v>0</v>
      </c>
      <c r="CV309" s="5"/>
      <c r="CW309" s="5"/>
      <c r="CX309" s="247"/>
      <c r="CY309" s="247"/>
      <c r="CZ309" s="477"/>
      <c r="DA309" s="477"/>
      <c r="DB309" s="477"/>
      <c r="DC309" s="477"/>
      <c r="DD309" s="477"/>
      <c r="DE309" s="477"/>
      <c r="DF309" s="477"/>
      <c r="DG309" s="477"/>
      <c r="DH309" s="477"/>
      <c r="DI309" s="477"/>
      <c r="DJ309" s="477"/>
      <c r="DK309" s="477"/>
      <c r="DL309" s="477"/>
      <c r="DM309" s="477"/>
      <c r="DN309" s="477"/>
      <c r="DO309" s="477"/>
      <c r="DP309" s="477"/>
      <c r="DQ309" s="477"/>
      <c r="DR309" s="477"/>
      <c r="DS309" s="477"/>
      <c r="DT309" s="477"/>
      <c r="DU309" s="477"/>
      <c r="DV309" s="477"/>
      <c r="DW309" s="477"/>
      <c r="DX309" s="477"/>
      <c r="DY309" s="477"/>
      <c r="DZ309" s="477"/>
      <c r="EA309" s="3127"/>
      <c r="EB309" s="477"/>
      <c r="EC309" s="247"/>
      <c r="ED309" s="247"/>
      <c r="EE309" s="247"/>
      <c r="EF309" s="247"/>
      <c r="EG309" s="247"/>
      <c r="EH309" s="247"/>
      <c r="EI309" s="247"/>
      <c r="EJ309" s="247"/>
      <c r="EK309" s="247"/>
      <c r="EL309" s="247"/>
      <c r="EM309" s="247"/>
      <c r="EN309" s="247"/>
      <c r="EO309" s="247"/>
      <c r="EP309" s="247"/>
      <c r="EQ309" s="247"/>
      <c r="ER309" s="247"/>
      <c r="ES309" s="247"/>
      <c r="ET309" s="247"/>
      <c r="EU309" s="247"/>
      <c r="EV309" s="247"/>
      <c r="EW309" s="247"/>
      <c r="EX309" s="247"/>
      <c r="EY309" s="247"/>
      <c r="EZ309" s="247"/>
      <c r="FA309" s="247"/>
      <c r="FB309" s="247"/>
      <c r="FC309" s="247"/>
      <c r="FD309" s="247"/>
      <c r="FE309" s="247"/>
      <c r="FF309" s="247"/>
      <c r="FG309" s="247"/>
      <c r="FH309" s="247"/>
      <c r="FI309" s="247"/>
      <c r="FJ309" s="247"/>
      <c r="FK309" s="247"/>
    </row>
    <row r="310" spans="1:167" ht="15.6" customHeight="1">
      <c r="A310" s="1799" t="s">
        <v>1403</v>
      </c>
      <c r="B310" s="171"/>
      <c r="C310" s="171"/>
      <c r="E310" s="1287"/>
      <c r="F310" s="473"/>
      <c r="G310" s="473"/>
      <c r="H310" s="1288"/>
      <c r="I310" s="2918"/>
      <c r="J310" s="473"/>
      <c r="K310" s="473"/>
      <c r="L310" s="473"/>
      <c r="M310" s="473"/>
      <c r="N310" s="1288"/>
      <c r="O310" s="1192"/>
      <c r="P310" s="2990"/>
      <c r="S310" s="1287"/>
      <c r="T310" s="473"/>
      <c r="U310" s="473"/>
      <c r="V310" s="473"/>
      <c r="W310" s="2945"/>
      <c r="X310" s="477"/>
      <c r="Y310" s="3035"/>
      <c r="Z310" s="3036"/>
      <c r="AA310" s="3036"/>
      <c r="AB310" s="3035"/>
      <c r="AC310" s="3037"/>
      <c r="AD310" s="3036"/>
      <c r="AE310" s="3037"/>
      <c r="AF310" s="3037"/>
      <c r="AG310" s="3036"/>
      <c r="AH310" s="3036"/>
      <c r="AI310" s="3036"/>
      <c r="AJ310" s="3036"/>
      <c r="AK310" s="3035"/>
      <c r="AL310" s="3036"/>
      <c r="AM310" s="3037"/>
      <c r="AN310" s="3036"/>
      <c r="AO310" s="3036"/>
      <c r="AP310" s="3036"/>
      <c r="AQ310" s="3036"/>
      <c r="AR310" s="3036"/>
      <c r="AS310" s="3035"/>
      <c r="AT310" s="2795"/>
      <c r="AU310" s="3037"/>
      <c r="AV310" s="3037"/>
      <c r="AW310" s="3010">
        <v>0</v>
      </c>
      <c r="AX310" s="3011">
        <v>0</v>
      </c>
      <c r="AY310" s="5"/>
      <c r="AZ310" s="2918"/>
      <c r="BA310" s="473"/>
      <c r="BB310" s="473"/>
      <c r="BC310" s="473"/>
      <c r="BD310" s="2918"/>
      <c r="BE310" s="473"/>
      <c r="BF310" s="473"/>
      <c r="BG310" s="2918"/>
      <c r="BH310" s="1288"/>
      <c r="BI310" s="473"/>
      <c r="BJ310" s="1288"/>
      <c r="BK310" s="473"/>
      <c r="BL310" s="2918"/>
      <c r="BM310" s="473"/>
      <c r="BN310" s="473"/>
      <c r="BO310" s="1288"/>
      <c r="BP310" s="473"/>
      <c r="BQ310" s="473"/>
      <c r="BR310" s="473"/>
      <c r="BS310" s="2918"/>
      <c r="BT310" s="473"/>
      <c r="BU310" s="473"/>
      <c r="BV310" s="473"/>
      <c r="BW310" s="1288"/>
      <c r="BX310" s="473"/>
      <c r="BY310" s="1612"/>
      <c r="BZ310" s="473"/>
      <c r="CA310" s="1612"/>
      <c r="CB310" s="523"/>
      <c r="CC310" s="523">
        <v>0</v>
      </c>
      <c r="CD310" s="3011">
        <v>0</v>
      </c>
      <c r="CE310" s="5"/>
      <c r="CF310" s="2918"/>
      <c r="CG310" s="473"/>
      <c r="CH310" s="473"/>
      <c r="CI310" s="1288"/>
      <c r="CJ310" s="1612"/>
      <c r="CK310" s="1612"/>
      <c r="CL310" s="2918"/>
      <c r="CM310" s="1288"/>
      <c r="CN310" s="1612"/>
      <c r="CO310" s="1612"/>
      <c r="CP310" s="1612"/>
      <c r="CQ310" s="1612"/>
      <c r="CR310" s="1612"/>
      <c r="CS310" s="1612"/>
      <c r="CT310" s="1192"/>
      <c r="CU310" s="3121">
        <v>0</v>
      </c>
      <c r="CV310" s="5"/>
      <c r="CW310" s="5"/>
      <c r="CX310" s="241"/>
      <c r="CY310" s="247"/>
      <c r="CZ310" s="477"/>
      <c r="DA310" s="477"/>
      <c r="DB310" s="477"/>
      <c r="DC310" s="477"/>
      <c r="DD310" s="477"/>
      <c r="DE310" s="477"/>
      <c r="DF310" s="477"/>
      <c r="DG310" s="477"/>
      <c r="DH310" s="477"/>
      <c r="DI310" s="477"/>
      <c r="DJ310" s="477"/>
      <c r="DK310" s="477"/>
      <c r="DL310" s="477"/>
      <c r="DM310" s="477"/>
      <c r="DN310" s="477"/>
      <c r="DO310" s="477"/>
      <c r="DP310" s="477"/>
      <c r="DQ310" s="477"/>
      <c r="DR310" s="477"/>
      <c r="DS310" s="477"/>
      <c r="DT310" s="477"/>
      <c r="DU310" s="477"/>
      <c r="DV310" s="477"/>
      <c r="DW310" s="477"/>
      <c r="DX310" s="477"/>
      <c r="DY310" s="477"/>
      <c r="DZ310" s="477"/>
      <c r="EA310" s="3127"/>
      <c r="EB310" s="477"/>
      <c r="EC310" s="247"/>
      <c r="ED310" s="247"/>
      <c r="EE310" s="247"/>
      <c r="EF310" s="247"/>
      <c r="EG310" s="247"/>
      <c r="EH310" s="247"/>
      <c r="EI310" s="247"/>
      <c r="EJ310" s="247"/>
      <c r="EK310" s="247"/>
      <c r="EL310" s="247"/>
      <c r="EM310" s="247"/>
      <c r="EN310" s="247"/>
      <c r="EO310" s="247"/>
      <c r="EP310" s="247"/>
      <c r="EQ310" s="247"/>
      <c r="ER310" s="247"/>
      <c r="ES310" s="247"/>
      <c r="ET310" s="247"/>
      <c r="EU310" s="247"/>
      <c r="EV310" s="247"/>
      <c r="EW310" s="247"/>
      <c r="EX310" s="247"/>
      <c r="EY310" s="247"/>
      <c r="EZ310" s="247"/>
      <c r="FA310" s="247"/>
      <c r="FB310" s="247"/>
      <c r="FC310" s="247"/>
      <c r="FD310" s="247"/>
      <c r="FE310" s="247"/>
      <c r="FF310" s="247"/>
      <c r="FG310" s="247"/>
      <c r="FH310" s="247"/>
      <c r="FI310" s="247"/>
      <c r="FJ310" s="247"/>
      <c r="FK310" s="247"/>
    </row>
    <row r="311" spans="1:167" ht="15.6" customHeight="1">
      <c r="A311" s="1799" t="s">
        <v>1403</v>
      </c>
      <c r="B311" s="171"/>
      <c r="C311" s="171"/>
      <c r="E311" s="1287" t="s">
        <v>698</v>
      </c>
      <c r="F311" s="473"/>
      <c r="G311" s="473"/>
      <c r="H311" s="1288"/>
      <c r="I311" s="2918"/>
      <c r="J311" s="473"/>
      <c r="K311" s="473"/>
      <c r="L311" s="473"/>
      <c r="M311" s="473"/>
      <c r="N311" s="1288"/>
      <c r="O311" s="1192"/>
      <c r="P311" s="2990"/>
      <c r="S311" s="1287" t="s">
        <v>698</v>
      </c>
      <c r="T311" s="473"/>
      <c r="U311" s="473"/>
      <c r="V311" s="473"/>
      <c r="W311" s="2945"/>
      <c r="X311" s="477"/>
      <c r="Y311" s="3035"/>
      <c r="Z311" s="3036"/>
      <c r="AA311" s="3036"/>
      <c r="AB311" s="3035"/>
      <c r="AC311" s="3037"/>
      <c r="AD311" s="3036"/>
      <c r="AE311" s="3037"/>
      <c r="AF311" s="3037"/>
      <c r="AG311" s="3036"/>
      <c r="AH311" s="3036"/>
      <c r="AI311" s="3036"/>
      <c r="AJ311" s="3036"/>
      <c r="AK311" s="3035"/>
      <c r="AL311" s="3036"/>
      <c r="AM311" s="3037"/>
      <c r="AN311" s="3036"/>
      <c r="AO311" s="3036"/>
      <c r="AP311" s="3036"/>
      <c r="AQ311" s="3036"/>
      <c r="AR311" s="3036"/>
      <c r="AS311" s="3035"/>
      <c r="AT311" s="2795"/>
      <c r="AU311" s="3037"/>
      <c r="AV311" s="3037"/>
      <c r="AW311" s="3010">
        <v>0</v>
      </c>
      <c r="AX311" s="3011">
        <v>0</v>
      </c>
      <c r="AY311" s="5"/>
      <c r="AZ311" s="1287" t="s">
        <v>698</v>
      </c>
      <c r="BA311" s="473"/>
      <c r="BB311" s="473"/>
      <c r="BC311" s="473"/>
      <c r="BD311" s="2918"/>
      <c r="BE311" s="473"/>
      <c r="BF311" s="473"/>
      <c r="BG311" s="2918"/>
      <c r="BH311" s="1288"/>
      <c r="BI311" s="473"/>
      <c r="BJ311" s="1288"/>
      <c r="BK311" s="473"/>
      <c r="BL311" s="2918"/>
      <c r="BM311" s="473"/>
      <c r="BN311" s="473"/>
      <c r="BO311" s="1288"/>
      <c r="BP311" s="473"/>
      <c r="BQ311" s="473"/>
      <c r="BR311" s="473"/>
      <c r="BS311" s="2918"/>
      <c r="BT311" s="473"/>
      <c r="BU311" s="473"/>
      <c r="BV311" s="473"/>
      <c r="BW311" s="1288"/>
      <c r="BX311" s="473"/>
      <c r="BY311" s="1612"/>
      <c r="BZ311" s="473"/>
      <c r="CA311" s="1612"/>
      <c r="CB311" s="523"/>
      <c r="CC311" s="523">
        <v>0</v>
      </c>
      <c r="CD311" s="3011">
        <v>0</v>
      </c>
      <c r="CE311" s="5"/>
      <c r="CF311" s="1287" t="s">
        <v>698</v>
      </c>
      <c r="CG311" s="473"/>
      <c r="CH311" s="473"/>
      <c r="CI311" s="1288"/>
      <c r="CJ311" s="1612"/>
      <c r="CK311" s="1612"/>
      <c r="CL311" s="2918"/>
      <c r="CM311" s="1288"/>
      <c r="CN311" s="1612"/>
      <c r="CO311" s="1612"/>
      <c r="CP311" s="1612"/>
      <c r="CQ311" s="1612"/>
      <c r="CR311" s="1612"/>
      <c r="CS311" s="1612"/>
      <c r="CT311" s="1192"/>
      <c r="CU311" s="3121">
        <v>0</v>
      </c>
      <c r="CV311" s="5"/>
      <c r="CW311" s="5"/>
      <c r="CX311" s="247"/>
      <c r="CY311" s="247"/>
      <c r="CZ311" s="477"/>
      <c r="DA311" s="477"/>
      <c r="DB311" s="477"/>
      <c r="DC311" s="477"/>
      <c r="DD311" s="477"/>
      <c r="DE311" s="477"/>
      <c r="DF311" s="477"/>
      <c r="DG311" s="477"/>
      <c r="DH311" s="477"/>
      <c r="DI311" s="477"/>
      <c r="DJ311" s="477"/>
      <c r="DK311" s="477"/>
      <c r="DL311" s="477"/>
      <c r="DM311" s="477"/>
      <c r="DN311" s="477"/>
      <c r="DO311" s="477"/>
      <c r="DP311" s="477"/>
      <c r="DQ311" s="477"/>
      <c r="DR311" s="477"/>
      <c r="DS311" s="477"/>
      <c r="DT311" s="477"/>
      <c r="DU311" s="477"/>
      <c r="DV311" s="477"/>
      <c r="DW311" s="477"/>
      <c r="DX311" s="477"/>
      <c r="DY311" s="477"/>
      <c r="DZ311" s="477"/>
      <c r="EA311" s="3127"/>
      <c r="EB311" s="477"/>
      <c r="EC311" s="247"/>
      <c r="ED311" s="247"/>
      <c r="EE311" s="247"/>
      <c r="EF311" s="247"/>
      <c r="EG311" s="247"/>
      <c r="EH311" s="247"/>
      <c r="EI311" s="247"/>
      <c r="EJ311" s="247"/>
      <c r="EK311" s="247"/>
      <c r="EL311" s="247"/>
      <c r="EM311" s="247"/>
      <c r="EN311" s="247"/>
      <c r="EO311" s="247"/>
      <c r="EP311" s="247"/>
      <c r="EQ311" s="247"/>
      <c r="ER311" s="247"/>
      <c r="ES311" s="247"/>
      <c r="ET311" s="247"/>
      <c r="EU311" s="247"/>
      <c r="EV311" s="247"/>
      <c r="EW311" s="247"/>
      <c r="EX311" s="247"/>
      <c r="EY311" s="247"/>
      <c r="EZ311" s="247"/>
      <c r="FA311" s="247"/>
      <c r="FB311" s="247"/>
      <c r="FC311" s="247"/>
      <c r="FD311" s="247"/>
      <c r="FE311" s="247"/>
      <c r="FF311" s="247"/>
      <c r="FG311" s="247"/>
      <c r="FH311" s="247"/>
      <c r="FI311" s="247"/>
      <c r="FJ311" s="247"/>
      <c r="FK311" s="247"/>
    </row>
    <row r="312" spans="1:167" ht="15.6" customHeight="1">
      <c r="A312" s="1799" t="s">
        <v>1403</v>
      </c>
      <c r="B312" s="171"/>
      <c r="C312" s="171"/>
      <c r="E312" s="1287"/>
      <c r="F312" s="473" t="s">
        <v>475</v>
      </c>
      <c r="G312" s="473"/>
      <c r="H312" s="1288"/>
      <c r="I312" s="2918"/>
      <c r="J312" s="473"/>
      <c r="K312" s="473"/>
      <c r="L312" s="473"/>
      <c r="M312" s="473"/>
      <c r="N312" s="1288"/>
      <c r="O312" s="1192">
        <v>7640898.3699999992</v>
      </c>
      <c r="P312" s="2990"/>
      <c r="S312" s="1287"/>
      <c r="T312" s="473" t="s">
        <v>475</v>
      </c>
      <c r="U312" s="473"/>
      <c r="V312" s="473"/>
      <c r="W312" s="2945" t="s">
        <v>1240</v>
      </c>
      <c r="X312" s="477" t="s">
        <v>5802</v>
      </c>
      <c r="Y312" s="3001">
        <v>2.0697550891878223E-2</v>
      </c>
      <c r="Z312" s="3002">
        <v>2.9412630508540798E-2</v>
      </c>
      <c r="AA312" s="3003">
        <v>2.5147206092955725E-2</v>
      </c>
      <c r="AB312" s="3001">
        <v>1.2869178638866245E-2</v>
      </c>
      <c r="AC312" s="3004">
        <v>0.10454284513813931</v>
      </c>
      <c r="AD312" s="3002">
        <v>0</v>
      </c>
      <c r="AE312" s="3004">
        <v>5.192843770654678E-3</v>
      </c>
      <c r="AF312" s="3004">
        <v>1.9942584091870396E-2</v>
      </c>
      <c r="AG312" s="3005">
        <v>2.530845693311138E-2</v>
      </c>
      <c r="AH312" s="3002">
        <v>2.2059124756538599E-2</v>
      </c>
      <c r="AI312" s="3002">
        <v>6.0489013719517417E-3</v>
      </c>
      <c r="AJ312" s="3003">
        <v>0</v>
      </c>
      <c r="AK312" s="3013"/>
      <c r="AL312" s="3014"/>
      <c r="AM312" s="3016"/>
      <c r="AN312" s="3006">
        <v>5.6449101558567305E-2</v>
      </c>
      <c r="AO312" s="3003">
        <v>5.9830653483155902E-2</v>
      </c>
      <c r="AP312" s="3003">
        <v>5.8652189051018835E-2</v>
      </c>
      <c r="AQ312" s="3003">
        <v>4.8241985727798954E-2</v>
      </c>
      <c r="AR312" s="3003">
        <v>5.9028806805881094E-2</v>
      </c>
      <c r="AS312" s="3007">
        <v>0.19276353727787948</v>
      </c>
      <c r="AT312" s="3008">
        <v>2.3724546400773816E-2</v>
      </c>
      <c r="AU312" s="3008">
        <v>1.8869479641201347E-2</v>
      </c>
      <c r="AV312" s="3008">
        <v>0.21121837785921635</v>
      </c>
      <c r="AW312" s="3010">
        <v>1.0000000000000002</v>
      </c>
      <c r="AX312" s="3011">
        <v>0</v>
      </c>
      <c r="AY312" s="5"/>
      <c r="AZ312" s="2918"/>
      <c r="BA312" s="473" t="s">
        <v>475</v>
      </c>
      <c r="BB312" s="473"/>
      <c r="BC312" s="473"/>
      <c r="BD312" s="2918">
        <v>158147.88287274435</v>
      </c>
      <c r="BE312" s="473">
        <v>224738.92051012162</v>
      </c>
      <c r="BF312" s="473">
        <v>192147.24604571945</v>
      </c>
      <c r="BG312" s="2918">
        <v>98332.086084951894</v>
      </c>
      <c r="BH312" s="1288">
        <v>798801.25501117099</v>
      </c>
      <c r="BI312" s="473">
        <v>0</v>
      </c>
      <c r="BJ312" s="1288">
        <v>39677.991502859979</v>
      </c>
      <c r="BK312" s="3012">
        <v>152379.25828116044</v>
      </c>
      <c r="BL312" s="2918">
        <v>193379.34732742593</v>
      </c>
      <c r="BM312" s="473">
        <v>168551.53039586241</v>
      </c>
      <c r="BN312" s="473">
        <v>46219.040633236822</v>
      </c>
      <c r="BO312" s="1288">
        <v>0</v>
      </c>
      <c r="BP312" s="473">
        <v>0</v>
      </c>
      <c r="BQ312" s="473">
        <v>0</v>
      </c>
      <c r="BR312" s="473">
        <v>0</v>
      </c>
      <c r="BS312" s="2918">
        <v>431321.84808682132</v>
      </c>
      <c r="BT312" s="473">
        <v>457159.94267548068</v>
      </c>
      <c r="BU312" s="473">
        <v>448155.41571686161</v>
      </c>
      <c r="BV312" s="473">
        <v>368612.11011310224</v>
      </c>
      <c r="BW312" s="1288">
        <v>451033.11370610172</v>
      </c>
      <c r="BX312" s="473">
        <v>1472886.5977819834</v>
      </c>
      <c r="BY312" s="1612">
        <v>181276.84792266201</v>
      </c>
      <c r="BZ312" s="473">
        <v>144179.77623320353</v>
      </c>
      <c r="CA312" s="1612">
        <v>1613898.1590985302</v>
      </c>
      <c r="CB312" s="523">
        <v>7640898.3700000001</v>
      </c>
      <c r="CC312" s="523">
        <v>6027000.2109014699</v>
      </c>
      <c r="CD312" s="3011">
        <v>0</v>
      </c>
      <c r="CE312" s="5"/>
      <c r="CF312" s="2918"/>
      <c r="CG312" s="473" t="s">
        <v>475</v>
      </c>
      <c r="CH312" s="473"/>
      <c r="CI312" s="1288"/>
      <c r="CJ312" s="1612">
        <v>575034.04942858545</v>
      </c>
      <c r="CK312" s="1612">
        <v>1089190.5908801432</v>
      </c>
      <c r="CL312" s="2918">
        <v>408149.91835652519</v>
      </c>
      <c r="CM312" s="1288">
        <v>0</v>
      </c>
      <c r="CN312" s="1612">
        <v>0</v>
      </c>
      <c r="CO312" s="1612">
        <v>2156282.4302983675</v>
      </c>
      <c r="CP312" s="1612">
        <v>1472886.5977819834</v>
      </c>
      <c r="CQ312" s="1612">
        <v>181276.84792266201</v>
      </c>
      <c r="CR312" s="1612">
        <v>144179.77623320353</v>
      </c>
      <c r="CS312" s="1612">
        <v>1613898.1590985302</v>
      </c>
      <c r="CT312" s="1192">
        <v>7640898.370000001</v>
      </c>
      <c r="CU312" s="3121">
        <v>0</v>
      </c>
      <c r="CV312" s="5"/>
      <c r="CW312" s="5"/>
      <c r="CX312" s="241"/>
      <c r="CY312" s="247"/>
      <c r="CZ312" s="477"/>
      <c r="DA312" s="477"/>
      <c r="DB312" s="477"/>
      <c r="DC312" s="477"/>
      <c r="DD312" s="477"/>
      <c r="DE312" s="477"/>
      <c r="DF312" s="477"/>
      <c r="DG312" s="477"/>
      <c r="DH312" s="477"/>
      <c r="DI312" s="477"/>
      <c r="DJ312" s="477"/>
      <c r="DK312" s="477"/>
      <c r="DL312" s="477"/>
      <c r="DM312" s="477"/>
      <c r="DN312" s="477"/>
      <c r="DO312" s="477"/>
      <c r="DP312" s="477"/>
      <c r="DQ312" s="477"/>
      <c r="DR312" s="477"/>
      <c r="DS312" s="477"/>
      <c r="DT312" s="477"/>
      <c r="DU312" s="477"/>
      <c r="DV312" s="477"/>
      <c r="DW312" s="477"/>
      <c r="DX312" s="477"/>
      <c r="DY312" s="477"/>
      <c r="DZ312" s="477"/>
      <c r="EA312" s="3127"/>
      <c r="EB312" s="477"/>
      <c r="EC312" s="247"/>
      <c r="ED312" s="247"/>
      <c r="EE312" s="247"/>
      <c r="EF312" s="247"/>
      <c r="EG312" s="247"/>
      <c r="EH312" s="247"/>
      <c r="EI312" s="247"/>
      <c r="EJ312" s="247"/>
      <c r="EK312" s="247"/>
      <c r="EL312" s="247"/>
      <c r="EM312" s="247"/>
      <c r="EN312" s="247"/>
      <c r="EO312" s="247"/>
      <c r="EP312" s="247"/>
      <c r="EQ312" s="247"/>
      <c r="ER312" s="247"/>
      <c r="ES312" s="247"/>
      <c r="ET312" s="247"/>
      <c r="EU312" s="247"/>
      <c r="EV312" s="247"/>
      <c r="EW312" s="247"/>
      <c r="EX312" s="247"/>
      <c r="EY312" s="247"/>
      <c r="EZ312" s="247"/>
      <c r="FA312" s="247"/>
      <c r="FB312" s="247"/>
      <c r="FC312" s="247"/>
      <c r="FD312" s="247"/>
      <c r="FE312" s="247"/>
      <c r="FF312" s="247"/>
      <c r="FG312" s="247"/>
      <c r="FH312" s="247"/>
      <c r="FI312" s="247"/>
      <c r="FJ312" s="247"/>
      <c r="FK312" s="247"/>
    </row>
    <row r="313" spans="1:167" ht="15.6" customHeight="1">
      <c r="A313" s="1799" t="s">
        <v>5746</v>
      </c>
      <c r="B313" s="171"/>
      <c r="C313" s="171"/>
      <c r="E313" s="1287"/>
      <c r="F313" s="473" t="s">
        <v>700</v>
      </c>
      <c r="G313" s="473"/>
      <c r="H313" s="1288"/>
      <c r="I313" s="2918"/>
      <c r="J313" s="473"/>
      <c r="K313" s="473"/>
      <c r="L313" s="473"/>
      <c r="M313" s="473"/>
      <c r="N313" s="1288"/>
      <c r="O313" s="1192">
        <v>0</v>
      </c>
      <c r="P313" s="2990"/>
      <c r="S313" s="1287"/>
      <c r="T313" s="473" t="s">
        <v>700</v>
      </c>
      <c r="U313" s="473"/>
      <c r="V313" s="473"/>
      <c r="W313" s="2945" t="s">
        <v>1239</v>
      </c>
      <c r="X313" s="477" t="s">
        <v>5729</v>
      </c>
      <c r="Y313" s="3026"/>
      <c r="Z313" s="3027"/>
      <c r="AA313" s="3028"/>
      <c r="AB313" s="3026"/>
      <c r="AC313" s="3029"/>
      <c r="AD313" s="3027"/>
      <c r="AE313" s="3029"/>
      <c r="AF313" s="3029"/>
      <c r="AG313" s="3030"/>
      <c r="AH313" s="3027"/>
      <c r="AI313" s="3027"/>
      <c r="AJ313" s="3028"/>
      <c r="AK313" s="3026"/>
      <c r="AL313" s="3027"/>
      <c r="AM313" s="3029"/>
      <c r="AN313" s="3031"/>
      <c r="AO313" s="3028"/>
      <c r="AP313" s="3028"/>
      <c r="AQ313" s="3028"/>
      <c r="AR313" s="3028"/>
      <c r="AS313" s="3032"/>
      <c r="AT313" s="3033"/>
      <c r="AU313" s="3034"/>
      <c r="AV313" s="3022">
        <v>1</v>
      </c>
      <c r="AW313" s="3010">
        <v>1</v>
      </c>
      <c r="AX313" s="3011">
        <v>0</v>
      </c>
      <c r="AY313" s="5"/>
      <c r="AZ313" s="2918"/>
      <c r="BA313" s="473" t="s">
        <v>700</v>
      </c>
      <c r="BB313" s="473"/>
      <c r="BC313" s="473"/>
      <c r="BD313" s="2918">
        <v>0</v>
      </c>
      <c r="BE313" s="473">
        <v>0</v>
      </c>
      <c r="BF313" s="473">
        <v>0</v>
      </c>
      <c r="BG313" s="2918">
        <v>0</v>
      </c>
      <c r="BH313" s="1288">
        <v>0</v>
      </c>
      <c r="BI313" s="473">
        <v>0</v>
      </c>
      <c r="BJ313" s="1288">
        <v>0</v>
      </c>
      <c r="BK313" s="3012">
        <v>0</v>
      </c>
      <c r="BL313" s="2918">
        <v>0</v>
      </c>
      <c r="BM313" s="473">
        <v>0</v>
      </c>
      <c r="BN313" s="473">
        <v>0</v>
      </c>
      <c r="BO313" s="1288">
        <v>0</v>
      </c>
      <c r="BP313" s="473">
        <v>0</v>
      </c>
      <c r="BQ313" s="473">
        <v>0</v>
      </c>
      <c r="BR313" s="473">
        <v>0</v>
      </c>
      <c r="BS313" s="2918">
        <v>0</v>
      </c>
      <c r="BT313" s="473">
        <v>0</v>
      </c>
      <c r="BU313" s="473">
        <v>0</v>
      </c>
      <c r="BV313" s="473">
        <v>0</v>
      </c>
      <c r="BW313" s="1288">
        <v>0</v>
      </c>
      <c r="BX313" s="473">
        <v>0</v>
      </c>
      <c r="BY313" s="1612">
        <v>0</v>
      </c>
      <c r="BZ313" s="473">
        <v>0</v>
      </c>
      <c r="CA313" s="1612">
        <v>0</v>
      </c>
      <c r="CB313" s="523">
        <v>0</v>
      </c>
      <c r="CC313" s="523">
        <v>0</v>
      </c>
      <c r="CD313" s="3011">
        <v>0</v>
      </c>
      <c r="CE313" s="5"/>
      <c r="CF313" s="2918"/>
      <c r="CG313" s="473" t="s">
        <v>700</v>
      </c>
      <c r="CH313" s="473"/>
      <c r="CI313" s="1288"/>
      <c r="CJ313" s="1612">
        <v>0</v>
      </c>
      <c r="CK313" s="1612">
        <v>0</v>
      </c>
      <c r="CL313" s="2918">
        <v>0</v>
      </c>
      <c r="CM313" s="1288">
        <v>0</v>
      </c>
      <c r="CN313" s="1612">
        <v>0</v>
      </c>
      <c r="CO313" s="1612">
        <v>0</v>
      </c>
      <c r="CP313" s="1612">
        <v>0</v>
      </c>
      <c r="CQ313" s="1612">
        <v>0</v>
      </c>
      <c r="CR313" s="1612">
        <v>0</v>
      </c>
      <c r="CS313" s="1612">
        <v>0</v>
      </c>
      <c r="CT313" s="1192">
        <v>0</v>
      </c>
      <c r="CU313" s="3121">
        <v>0</v>
      </c>
      <c r="CV313" s="5"/>
      <c r="CW313" s="5"/>
      <c r="CX313" s="247"/>
      <c r="CY313" s="247"/>
      <c r="CZ313" s="477"/>
      <c r="DA313" s="477"/>
      <c r="DB313" s="477"/>
      <c r="DC313" s="477"/>
      <c r="DD313" s="477"/>
      <c r="DE313" s="477"/>
      <c r="DF313" s="477"/>
      <c r="DG313" s="477"/>
      <c r="DH313" s="477"/>
      <c r="DI313" s="477"/>
      <c r="DJ313" s="477"/>
      <c r="DK313" s="477"/>
      <c r="DL313" s="477"/>
      <c r="DM313" s="477"/>
      <c r="DN313" s="477"/>
      <c r="DO313" s="477"/>
      <c r="DP313" s="477"/>
      <c r="DQ313" s="477"/>
      <c r="DR313" s="477"/>
      <c r="DS313" s="477"/>
      <c r="DT313" s="477"/>
      <c r="DU313" s="477"/>
      <c r="DV313" s="477"/>
      <c r="DW313" s="477"/>
      <c r="DX313" s="477"/>
      <c r="DY313" s="477"/>
      <c r="DZ313" s="477"/>
      <c r="EA313" s="3127"/>
      <c r="EB313" s="477"/>
      <c r="EC313" s="247"/>
      <c r="ED313" s="247"/>
      <c r="EE313" s="247"/>
      <c r="EF313" s="247"/>
      <c r="EG313" s="247"/>
      <c r="EH313" s="247"/>
      <c r="EI313" s="247"/>
      <c r="EJ313" s="247"/>
      <c r="EK313" s="247"/>
      <c r="EL313" s="247"/>
      <c r="EM313" s="247"/>
      <c r="EN313" s="247"/>
      <c r="EO313" s="247"/>
      <c r="EP313" s="247"/>
      <c r="EQ313" s="247"/>
      <c r="ER313" s="247"/>
      <c r="ES313" s="247"/>
      <c r="ET313" s="247"/>
      <c r="EU313" s="247"/>
      <c r="EV313" s="247"/>
      <c r="EW313" s="247"/>
      <c r="EX313" s="247"/>
      <c r="EY313" s="247"/>
      <c r="EZ313" s="247"/>
      <c r="FA313" s="247"/>
      <c r="FB313" s="247"/>
      <c r="FC313" s="247"/>
      <c r="FD313" s="247"/>
      <c r="FE313" s="247"/>
      <c r="FF313" s="247"/>
      <c r="FG313" s="247"/>
      <c r="FH313" s="247"/>
      <c r="FI313" s="247"/>
      <c r="FJ313" s="247"/>
      <c r="FK313" s="247"/>
    </row>
    <row r="314" spans="1:167" ht="15.6" customHeight="1">
      <c r="A314" s="1799" t="s">
        <v>5746</v>
      </c>
      <c r="B314" s="171"/>
      <c r="C314" s="171"/>
      <c r="E314" s="1287"/>
      <c r="F314" s="473" t="s">
        <v>701</v>
      </c>
      <c r="G314" s="473"/>
      <c r="H314" s="1288"/>
      <c r="I314" s="2918"/>
      <c r="J314" s="473"/>
      <c r="K314" s="473"/>
      <c r="L314" s="473"/>
      <c r="M314" s="473"/>
      <c r="N314" s="1288"/>
      <c r="O314" s="1192">
        <v>0</v>
      </c>
      <c r="P314" s="2990"/>
      <c r="S314" s="1287"/>
      <c r="T314" s="473" t="s">
        <v>701</v>
      </c>
      <c r="U314" s="473"/>
      <c r="V314" s="473"/>
      <c r="W314" s="2945" t="s">
        <v>1239</v>
      </c>
      <c r="X314" s="477" t="s">
        <v>5729</v>
      </c>
      <c r="Y314" s="3026"/>
      <c r="Z314" s="3027"/>
      <c r="AA314" s="3028"/>
      <c r="AB314" s="3026"/>
      <c r="AC314" s="3029"/>
      <c r="AD314" s="3027"/>
      <c r="AE314" s="3029"/>
      <c r="AF314" s="3029"/>
      <c r="AG314" s="3030"/>
      <c r="AH314" s="3027"/>
      <c r="AI314" s="3027"/>
      <c r="AJ314" s="3028"/>
      <c r="AK314" s="3026"/>
      <c r="AL314" s="3027"/>
      <c r="AM314" s="3029"/>
      <c r="AN314" s="3031"/>
      <c r="AO314" s="3028"/>
      <c r="AP314" s="3028"/>
      <c r="AQ314" s="3028"/>
      <c r="AR314" s="3028"/>
      <c r="AS314" s="3032"/>
      <c r="AT314" s="3033"/>
      <c r="AU314" s="3034"/>
      <c r="AV314" s="3022">
        <v>1</v>
      </c>
      <c r="AW314" s="3010">
        <v>1</v>
      </c>
      <c r="AX314" s="3011">
        <v>0</v>
      </c>
      <c r="AY314" s="5"/>
      <c r="AZ314" s="2918"/>
      <c r="BA314" s="473" t="s">
        <v>701</v>
      </c>
      <c r="BB314" s="473"/>
      <c r="BC314" s="473"/>
      <c r="BD314" s="2918">
        <v>0</v>
      </c>
      <c r="BE314" s="473">
        <v>0</v>
      </c>
      <c r="BF314" s="473">
        <v>0</v>
      </c>
      <c r="BG314" s="2918">
        <v>0</v>
      </c>
      <c r="BH314" s="1288">
        <v>0</v>
      </c>
      <c r="BI314" s="473">
        <v>0</v>
      </c>
      <c r="BJ314" s="1288">
        <v>0</v>
      </c>
      <c r="BK314" s="3012">
        <v>0</v>
      </c>
      <c r="BL314" s="2918">
        <v>0</v>
      </c>
      <c r="BM314" s="473">
        <v>0</v>
      </c>
      <c r="BN314" s="473">
        <v>0</v>
      </c>
      <c r="BO314" s="1288">
        <v>0</v>
      </c>
      <c r="BP314" s="473">
        <v>0</v>
      </c>
      <c r="BQ314" s="473">
        <v>0</v>
      </c>
      <c r="BR314" s="473">
        <v>0</v>
      </c>
      <c r="BS314" s="2918">
        <v>0</v>
      </c>
      <c r="BT314" s="473">
        <v>0</v>
      </c>
      <c r="BU314" s="473">
        <v>0</v>
      </c>
      <c r="BV314" s="473">
        <v>0</v>
      </c>
      <c r="BW314" s="1288">
        <v>0</v>
      </c>
      <c r="BX314" s="473">
        <v>0</v>
      </c>
      <c r="BY314" s="1612">
        <v>0</v>
      </c>
      <c r="BZ314" s="473">
        <v>0</v>
      </c>
      <c r="CA314" s="1612">
        <v>0</v>
      </c>
      <c r="CB314" s="523">
        <v>0</v>
      </c>
      <c r="CC314" s="523">
        <v>0</v>
      </c>
      <c r="CD314" s="3011">
        <v>0</v>
      </c>
      <c r="CE314" s="5"/>
      <c r="CF314" s="2918"/>
      <c r="CG314" s="473" t="s">
        <v>701</v>
      </c>
      <c r="CH314" s="473"/>
      <c r="CI314" s="1288"/>
      <c r="CJ314" s="1612">
        <v>0</v>
      </c>
      <c r="CK314" s="1612">
        <v>0</v>
      </c>
      <c r="CL314" s="2918">
        <v>0</v>
      </c>
      <c r="CM314" s="1288">
        <v>0</v>
      </c>
      <c r="CN314" s="1612">
        <v>0</v>
      </c>
      <c r="CO314" s="1612">
        <v>0</v>
      </c>
      <c r="CP314" s="1612">
        <v>0</v>
      </c>
      <c r="CQ314" s="1612">
        <v>0</v>
      </c>
      <c r="CR314" s="1612">
        <v>0</v>
      </c>
      <c r="CS314" s="1612">
        <v>0</v>
      </c>
      <c r="CT314" s="1192">
        <v>0</v>
      </c>
      <c r="CU314" s="3121">
        <v>0</v>
      </c>
      <c r="CV314" s="5"/>
      <c r="CW314" s="5"/>
      <c r="CX314" s="247"/>
      <c r="CY314" s="247"/>
      <c r="CZ314" s="477"/>
      <c r="DA314" s="477"/>
      <c r="DB314" s="477"/>
      <c r="DC314" s="477"/>
      <c r="DD314" s="477"/>
      <c r="DE314" s="477"/>
      <c r="DF314" s="477"/>
      <c r="DG314" s="477"/>
      <c r="DH314" s="477"/>
      <c r="DI314" s="477"/>
      <c r="DJ314" s="477"/>
      <c r="DK314" s="477"/>
      <c r="DL314" s="477"/>
      <c r="DM314" s="477"/>
      <c r="DN314" s="477"/>
      <c r="DO314" s="477"/>
      <c r="DP314" s="477"/>
      <c r="DQ314" s="477"/>
      <c r="DR314" s="477"/>
      <c r="DS314" s="477"/>
      <c r="DT314" s="477"/>
      <c r="DU314" s="477"/>
      <c r="DV314" s="477"/>
      <c r="DW314" s="477"/>
      <c r="DX314" s="477"/>
      <c r="DY314" s="477"/>
      <c r="DZ314" s="477"/>
      <c r="EA314" s="3127"/>
      <c r="EB314" s="477"/>
      <c r="EC314" s="247"/>
      <c r="ED314" s="247"/>
      <c r="EE314" s="247"/>
      <c r="EF314" s="247"/>
      <c r="EG314" s="247"/>
      <c r="EH314" s="247"/>
      <c r="EI314" s="247"/>
      <c r="EJ314" s="247"/>
      <c r="EK314" s="247"/>
      <c r="EL314" s="247"/>
      <c r="EM314" s="247"/>
      <c r="EN314" s="247"/>
      <c r="EO314" s="247"/>
      <c r="EP314" s="247"/>
      <c r="EQ314" s="247"/>
      <c r="ER314" s="247"/>
      <c r="ES314" s="247"/>
      <c r="ET314" s="247"/>
      <c r="EU314" s="247"/>
      <c r="EV314" s="247"/>
      <c r="EW314" s="247"/>
      <c r="EX314" s="247"/>
      <c r="EY314" s="247"/>
      <c r="EZ314" s="247"/>
      <c r="FA314" s="247"/>
      <c r="FB314" s="247"/>
      <c r="FC314" s="247"/>
      <c r="FD314" s="247"/>
      <c r="FE314" s="247"/>
      <c r="FF314" s="247"/>
      <c r="FG314" s="247"/>
      <c r="FH314" s="247"/>
      <c r="FI314" s="247"/>
      <c r="FJ314" s="247"/>
      <c r="FK314" s="247"/>
    </row>
    <row r="315" spans="1:167" ht="15.6" customHeight="1">
      <c r="A315" s="1799" t="s">
        <v>5746</v>
      </c>
      <c r="B315" s="171"/>
      <c r="C315" s="171"/>
      <c r="E315" s="1287"/>
      <c r="F315" s="473" t="s">
        <v>674</v>
      </c>
      <c r="G315" s="473"/>
      <c r="H315" s="1288"/>
      <c r="I315" s="2918"/>
      <c r="J315" s="473"/>
      <c r="K315" s="473"/>
      <c r="L315" s="473"/>
      <c r="M315" s="473"/>
      <c r="N315" s="1288"/>
      <c r="O315" s="1192">
        <v>0</v>
      </c>
      <c r="P315" s="2990"/>
      <c r="S315" s="1287"/>
      <c r="T315" s="473" t="s">
        <v>674</v>
      </c>
      <c r="U315" s="473"/>
      <c r="V315" s="473"/>
      <c r="W315" s="2945" t="s">
        <v>1239</v>
      </c>
      <c r="X315" s="477" t="s">
        <v>5803</v>
      </c>
      <c r="Y315" s="3026"/>
      <c r="Z315" s="3027"/>
      <c r="AA315" s="3028"/>
      <c r="AB315" s="3026"/>
      <c r="AC315" s="3022">
        <v>1</v>
      </c>
      <c r="AD315" s="3027"/>
      <c r="AE315" s="3029"/>
      <c r="AF315" s="3029"/>
      <c r="AG315" s="3030"/>
      <c r="AH315" s="3027"/>
      <c r="AI315" s="3027"/>
      <c r="AJ315" s="3028"/>
      <c r="AK315" s="3026"/>
      <c r="AL315" s="3027"/>
      <c r="AM315" s="3029"/>
      <c r="AN315" s="3031"/>
      <c r="AO315" s="3028"/>
      <c r="AP315" s="3028"/>
      <c r="AQ315" s="3028"/>
      <c r="AR315" s="3028"/>
      <c r="AS315" s="3032"/>
      <c r="AT315" s="3033"/>
      <c r="AU315" s="3034"/>
      <c r="AV315" s="3037"/>
      <c r="AW315" s="3010">
        <v>1</v>
      </c>
      <c r="AX315" s="3011">
        <v>0</v>
      </c>
      <c r="AY315" s="5"/>
      <c r="AZ315" s="2918"/>
      <c r="BA315" s="473" t="s">
        <v>674</v>
      </c>
      <c r="BB315" s="473"/>
      <c r="BC315" s="473"/>
      <c r="BD315" s="2918">
        <v>0</v>
      </c>
      <c r="BE315" s="473">
        <v>0</v>
      </c>
      <c r="BF315" s="473">
        <v>0</v>
      </c>
      <c r="BG315" s="2918">
        <v>0</v>
      </c>
      <c r="BH315" s="1288">
        <v>0</v>
      </c>
      <c r="BI315" s="473">
        <v>0</v>
      </c>
      <c r="BJ315" s="1288">
        <v>0</v>
      </c>
      <c r="BK315" s="3012">
        <v>0</v>
      </c>
      <c r="BL315" s="2918">
        <v>0</v>
      </c>
      <c r="BM315" s="473">
        <v>0</v>
      </c>
      <c r="BN315" s="473">
        <v>0</v>
      </c>
      <c r="BO315" s="1288">
        <v>0</v>
      </c>
      <c r="BP315" s="473">
        <v>0</v>
      </c>
      <c r="BQ315" s="473">
        <v>0</v>
      </c>
      <c r="BR315" s="473">
        <v>0</v>
      </c>
      <c r="BS315" s="2918">
        <v>0</v>
      </c>
      <c r="BT315" s="473">
        <v>0</v>
      </c>
      <c r="BU315" s="473">
        <v>0</v>
      </c>
      <c r="BV315" s="473">
        <v>0</v>
      </c>
      <c r="BW315" s="1288">
        <v>0</v>
      </c>
      <c r="BX315" s="473">
        <v>0</v>
      </c>
      <c r="BY315" s="1612">
        <v>0</v>
      </c>
      <c r="BZ315" s="473">
        <v>0</v>
      </c>
      <c r="CA315" s="1612">
        <v>0</v>
      </c>
      <c r="CB315" s="523">
        <v>0</v>
      </c>
      <c r="CC315" s="523">
        <v>0</v>
      </c>
      <c r="CD315" s="3011">
        <v>0</v>
      </c>
      <c r="CE315" s="5"/>
      <c r="CF315" s="2918"/>
      <c r="CG315" s="473" t="s">
        <v>674</v>
      </c>
      <c r="CH315" s="473"/>
      <c r="CI315" s="1288"/>
      <c r="CJ315" s="1612">
        <v>0</v>
      </c>
      <c r="CK315" s="1612">
        <v>0</v>
      </c>
      <c r="CL315" s="2918">
        <v>0</v>
      </c>
      <c r="CM315" s="1288">
        <v>0</v>
      </c>
      <c r="CN315" s="1612">
        <v>0</v>
      </c>
      <c r="CO315" s="1612">
        <v>0</v>
      </c>
      <c r="CP315" s="1612">
        <v>0</v>
      </c>
      <c r="CQ315" s="1612">
        <v>0</v>
      </c>
      <c r="CR315" s="1612">
        <v>0</v>
      </c>
      <c r="CS315" s="1612">
        <v>0</v>
      </c>
      <c r="CT315" s="1192">
        <v>0</v>
      </c>
      <c r="CU315" s="3121">
        <v>0</v>
      </c>
      <c r="CV315" s="5"/>
      <c r="CW315" s="5"/>
      <c r="CX315" s="247"/>
      <c r="CY315" s="247"/>
      <c r="CZ315" s="477"/>
      <c r="DA315" s="477"/>
      <c r="DB315" s="477"/>
      <c r="DC315" s="477"/>
      <c r="DD315" s="477"/>
      <c r="DE315" s="477"/>
      <c r="DF315" s="477"/>
      <c r="DG315" s="477"/>
      <c r="DH315" s="477"/>
      <c r="DI315" s="477"/>
      <c r="DJ315" s="477"/>
      <c r="DK315" s="477"/>
      <c r="DL315" s="477"/>
      <c r="DM315" s="477"/>
      <c r="DN315" s="477"/>
      <c r="DO315" s="477"/>
      <c r="DP315" s="477"/>
      <c r="DQ315" s="477"/>
      <c r="DR315" s="477"/>
      <c r="DS315" s="477"/>
      <c r="DT315" s="477"/>
      <c r="DU315" s="477"/>
      <c r="DV315" s="477"/>
      <c r="DW315" s="477"/>
      <c r="DX315" s="477"/>
      <c r="DY315" s="477"/>
      <c r="DZ315" s="477"/>
      <c r="EA315" s="3127"/>
      <c r="EB315" s="477"/>
      <c r="EC315" s="247"/>
      <c r="ED315" s="247"/>
      <c r="EE315" s="247"/>
      <c r="EF315" s="247"/>
      <c r="EG315" s="247"/>
      <c r="EH315" s="247"/>
      <c r="EI315" s="247"/>
      <c r="EJ315" s="247"/>
      <c r="EK315" s="247"/>
      <c r="EL315" s="247"/>
      <c r="EM315" s="247"/>
      <c r="EN315" s="247"/>
      <c r="EO315" s="247"/>
      <c r="EP315" s="247"/>
      <c r="EQ315" s="247"/>
      <c r="ER315" s="247"/>
      <c r="ES315" s="247"/>
      <c r="ET315" s="247"/>
      <c r="EU315" s="247"/>
      <c r="EV315" s="247"/>
      <c r="EW315" s="247"/>
      <c r="EX315" s="247"/>
      <c r="EY315" s="247"/>
      <c r="EZ315" s="247"/>
      <c r="FA315" s="247"/>
      <c r="FB315" s="247"/>
      <c r="FC315" s="247"/>
      <c r="FD315" s="247"/>
      <c r="FE315" s="247"/>
      <c r="FF315" s="247"/>
      <c r="FG315" s="247"/>
      <c r="FH315" s="247"/>
      <c r="FI315" s="247"/>
      <c r="FJ315" s="247"/>
      <c r="FK315" s="247"/>
    </row>
    <row r="316" spans="1:167" ht="15.6" customHeight="1">
      <c r="A316" s="1799" t="s">
        <v>1403</v>
      </c>
      <c r="B316" s="171"/>
      <c r="C316" s="171"/>
      <c r="E316" s="1287"/>
      <c r="F316" s="473" t="s">
        <v>702</v>
      </c>
      <c r="G316" s="473"/>
      <c r="H316" s="1288"/>
      <c r="I316" s="2918"/>
      <c r="J316" s="473"/>
      <c r="K316" s="473"/>
      <c r="L316" s="473"/>
      <c r="M316" s="473"/>
      <c r="N316" s="1288"/>
      <c r="O316" s="1192">
        <v>673000</v>
      </c>
      <c r="P316" s="2990"/>
      <c r="S316" s="1287"/>
      <c r="T316" s="473" t="s">
        <v>702</v>
      </c>
      <c r="U316" s="473"/>
      <c r="V316" s="473"/>
      <c r="W316" s="2945" t="s">
        <v>1239</v>
      </c>
      <c r="X316" s="477" t="s">
        <v>5729</v>
      </c>
      <c r="Y316" s="3026"/>
      <c r="Z316" s="3027"/>
      <c r="AA316" s="3028"/>
      <c r="AB316" s="3026"/>
      <c r="AC316" s="3029"/>
      <c r="AD316" s="3027"/>
      <c r="AE316" s="3029"/>
      <c r="AF316" s="3029"/>
      <c r="AG316" s="3030"/>
      <c r="AH316" s="3027"/>
      <c r="AI316" s="3027"/>
      <c r="AJ316" s="3028"/>
      <c r="AK316" s="3026"/>
      <c r="AL316" s="3027"/>
      <c r="AM316" s="3029"/>
      <c r="AN316" s="3031"/>
      <c r="AO316" s="3028"/>
      <c r="AP316" s="3028"/>
      <c r="AQ316" s="3028"/>
      <c r="AR316" s="3028"/>
      <c r="AS316" s="3032"/>
      <c r="AT316" s="3033"/>
      <c r="AU316" s="3034"/>
      <c r="AV316" s="3022">
        <v>1</v>
      </c>
      <c r="AW316" s="3010">
        <v>1</v>
      </c>
      <c r="AX316" s="3011">
        <v>0</v>
      </c>
      <c r="AY316" s="5"/>
      <c r="AZ316" s="2918"/>
      <c r="BA316" s="473" t="s">
        <v>702</v>
      </c>
      <c r="BB316" s="473"/>
      <c r="BC316" s="473"/>
      <c r="BD316" s="2918">
        <v>0</v>
      </c>
      <c r="BE316" s="473">
        <v>0</v>
      </c>
      <c r="BF316" s="473">
        <v>0</v>
      </c>
      <c r="BG316" s="2918">
        <v>0</v>
      </c>
      <c r="BH316" s="1288">
        <v>0</v>
      </c>
      <c r="BI316" s="473">
        <v>0</v>
      </c>
      <c r="BJ316" s="1288">
        <v>0</v>
      </c>
      <c r="BK316" s="3012">
        <v>0</v>
      </c>
      <c r="BL316" s="2918">
        <v>0</v>
      </c>
      <c r="BM316" s="473">
        <v>0</v>
      </c>
      <c r="BN316" s="473">
        <v>0</v>
      </c>
      <c r="BO316" s="1288">
        <v>0</v>
      </c>
      <c r="BP316" s="473">
        <v>0</v>
      </c>
      <c r="BQ316" s="473">
        <v>0</v>
      </c>
      <c r="BR316" s="473">
        <v>0</v>
      </c>
      <c r="BS316" s="2918">
        <v>0</v>
      </c>
      <c r="BT316" s="473">
        <v>0</v>
      </c>
      <c r="BU316" s="473">
        <v>0</v>
      </c>
      <c r="BV316" s="473">
        <v>0</v>
      </c>
      <c r="BW316" s="1288">
        <v>0</v>
      </c>
      <c r="BX316" s="473">
        <v>0</v>
      </c>
      <c r="BY316" s="1612">
        <v>0</v>
      </c>
      <c r="BZ316" s="473">
        <v>0</v>
      </c>
      <c r="CA316" s="1612">
        <v>673000</v>
      </c>
      <c r="CB316" s="523">
        <v>673000</v>
      </c>
      <c r="CC316" s="523">
        <v>0</v>
      </c>
      <c r="CD316" s="3011">
        <v>0</v>
      </c>
      <c r="CE316" s="5"/>
      <c r="CF316" s="2918"/>
      <c r="CG316" s="473" t="s">
        <v>702</v>
      </c>
      <c r="CH316" s="473"/>
      <c r="CI316" s="1288"/>
      <c r="CJ316" s="1612">
        <v>0</v>
      </c>
      <c r="CK316" s="1612">
        <v>0</v>
      </c>
      <c r="CL316" s="2918">
        <v>0</v>
      </c>
      <c r="CM316" s="1288">
        <v>0</v>
      </c>
      <c r="CN316" s="1612">
        <v>0</v>
      </c>
      <c r="CO316" s="1612">
        <v>0</v>
      </c>
      <c r="CP316" s="1612">
        <v>0</v>
      </c>
      <c r="CQ316" s="1612">
        <v>0</v>
      </c>
      <c r="CR316" s="1612">
        <v>0</v>
      </c>
      <c r="CS316" s="1612">
        <v>673000</v>
      </c>
      <c r="CT316" s="1192">
        <v>673000</v>
      </c>
      <c r="CU316" s="3121">
        <v>0</v>
      </c>
      <c r="CV316" s="5"/>
      <c r="CW316" s="5"/>
      <c r="CX316" s="247"/>
      <c r="CY316" s="247"/>
      <c r="CZ316" s="477"/>
      <c r="DA316" s="477"/>
      <c r="DB316" s="477"/>
      <c r="DC316" s="477"/>
      <c r="DD316" s="477"/>
      <c r="DE316" s="477"/>
      <c r="DF316" s="477"/>
      <c r="DG316" s="477"/>
      <c r="DH316" s="477"/>
      <c r="DI316" s="477"/>
      <c r="DJ316" s="477"/>
      <c r="DK316" s="477"/>
      <c r="DL316" s="477"/>
      <c r="DM316" s="477"/>
      <c r="DN316" s="477"/>
      <c r="DO316" s="477"/>
      <c r="DP316" s="477"/>
      <c r="DQ316" s="477"/>
      <c r="DR316" s="477"/>
      <c r="DS316" s="477"/>
      <c r="DT316" s="477"/>
      <c r="DU316" s="477"/>
      <c r="DV316" s="477"/>
      <c r="DW316" s="477"/>
      <c r="DX316" s="477"/>
      <c r="DY316" s="477"/>
      <c r="DZ316" s="477"/>
      <c r="EA316" s="3127"/>
      <c r="EB316" s="477"/>
      <c r="EC316" s="247"/>
      <c r="ED316" s="247"/>
      <c r="EE316" s="247"/>
      <c r="EF316" s="247"/>
      <c r="EG316" s="247"/>
      <c r="EH316" s="247"/>
      <c r="EI316" s="247"/>
      <c r="EJ316" s="247"/>
      <c r="EK316" s="247"/>
      <c r="EL316" s="247"/>
      <c r="EM316" s="247"/>
      <c r="EN316" s="247"/>
      <c r="EO316" s="247"/>
      <c r="EP316" s="247"/>
      <c r="EQ316" s="247"/>
      <c r="ER316" s="247"/>
      <c r="ES316" s="247"/>
      <c r="ET316" s="247"/>
      <c r="EU316" s="247"/>
      <c r="EV316" s="247"/>
      <c r="EW316" s="247"/>
      <c r="EX316" s="247"/>
      <c r="EY316" s="247"/>
      <c r="EZ316" s="247"/>
      <c r="FA316" s="247"/>
      <c r="FB316" s="247"/>
      <c r="FC316" s="247"/>
      <c r="FD316" s="247"/>
      <c r="FE316" s="247"/>
      <c r="FF316" s="247"/>
      <c r="FG316" s="247"/>
      <c r="FH316" s="247"/>
      <c r="FI316" s="247"/>
      <c r="FJ316" s="247"/>
      <c r="FK316" s="247"/>
    </row>
    <row r="317" spans="1:167" ht="15.6" customHeight="1">
      <c r="A317" s="1799" t="s">
        <v>1403</v>
      </c>
      <c r="B317" s="171"/>
      <c r="C317" s="171"/>
      <c r="E317" s="1287"/>
      <c r="F317" s="473" t="s">
        <v>705</v>
      </c>
      <c r="G317" s="473"/>
      <c r="H317" s="1288"/>
      <c r="I317" s="2918"/>
      <c r="J317" s="473"/>
      <c r="K317" s="473"/>
      <c r="L317" s="473"/>
      <c r="M317" s="473"/>
      <c r="N317" s="1288"/>
      <c r="O317" s="1192">
        <v>11344000</v>
      </c>
      <c r="P317" s="2990"/>
      <c r="S317" s="1287"/>
      <c r="T317" s="473" t="s">
        <v>705</v>
      </c>
      <c r="U317" s="473"/>
      <c r="V317" s="473"/>
      <c r="W317" s="2945" t="s">
        <v>1239</v>
      </c>
      <c r="X317" s="477" t="s">
        <v>5729</v>
      </c>
      <c r="Y317" s="3026"/>
      <c r="Z317" s="3027"/>
      <c r="AA317" s="3028"/>
      <c r="AB317" s="3026"/>
      <c r="AC317" s="3029"/>
      <c r="AD317" s="3027"/>
      <c r="AE317" s="3029"/>
      <c r="AF317" s="3029"/>
      <c r="AG317" s="3030"/>
      <c r="AH317" s="3027"/>
      <c r="AI317" s="3027"/>
      <c r="AJ317" s="3028"/>
      <c r="AK317" s="3026"/>
      <c r="AL317" s="3027"/>
      <c r="AM317" s="3029"/>
      <c r="AN317" s="3031"/>
      <c r="AO317" s="3028"/>
      <c r="AP317" s="3028"/>
      <c r="AQ317" s="3028"/>
      <c r="AR317" s="3028"/>
      <c r="AS317" s="3032"/>
      <c r="AT317" s="3033"/>
      <c r="AU317" s="3034"/>
      <c r="AV317" s="3022">
        <v>1</v>
      </c>
      <c r="AW317" s="3010">
        <v>1</v>
      </c>
      <c r="AX317" s="3011">
        <v>0</v>
      </c>
      <c r="AY317" s="5"/>
      <c r="AZ317" s="2918"/>
      <c r="BA317" s="473" t="s">
        <v>705</v>
      </c>
      <c r="BB317" s="473"/>
      <c r="BC317" s="473"/>
      <c r="BD317" s="2918">
        <v>0</v>
      </c>
      <c r="BE317" s="473">
        <v>0</v>
      </c>
      <c r="BF317" s="473">
        <v>0</v>
      </c>
      <c r="BG317" s="2918">
        <v>0</v>
      </c>
      <c r="BH317" s="1288">
        <v>0</v>
      </c>
      <c r="BI317" s="473">
        <v>0</v>
      </c>
      <c r="BJ317" s="1288">
        <v>0</v>
      </c>
      <c r="BK317" s="3012">
        <v>0</v>
      </c>
      <c r="BL317" s="2918">
        <v>0</v>
      </c>
      <c r="BM317" s="473">
        <v>0</v>
      </c>
      <c r="BN317" s="473">
        <v>0</v>
      </c>
      <c r="BO317" s="1288">
        <v>0</v>
      </c>
      <c r="BP317" s="473">
        <v>0</v>
      </c>
      <c r="BQ317" s="473">
        <v>0</v>
      </c>
      <c r="BR317" s="473">
        <v>0</v>
      </c>
      <c r="BS317" s="2918">
        <v>0</v>
      </c>
      <c r="BT317" s="473">
        <v>0</v>
      </c>
      <c r="BU317" s="473">
        <v>0</v>
      </c>
      <c r="BV317" s="473">
        <v>0</v>
      </c>
      <c r="BW317" s="1288">
        <v>0</v>
      </c>
      <c r="BX317" s="473">
        <v>0</v>
      </c>
      <c r="BY317" s="1612">
        <v>0</v>
      </c>
      <c r="BZ317" s="473">
        <v>0</v>
      </c>
      <c r="CA317" s="1612">
        <v>11344000</v>
      </c>
      <c r="CB317" s="523">
        <v>11344000</v>
      </c>
      <c r="CC317" s="523">
        <v>0</v>
      </c>
      <c r="CD317" s="3011">
        <v>0</v>
      </c>
      <c r="CE317" s="5"/>
      <c r="CF317" s="2918"/>
      <c r="CG317" s="473" t="s">
        <v>705</v>
      </c>
      <c r="CH317" s="473"/>
      <c r="CI317" s="1288"/>
      <c r="CJ317" s="1612">
        <v>0</v>
      </c>
      <c r="CK317" s="1612">
        <v>0</v>
      </c>
      <c r="CL317" s="2918">
        <v>0</v>
      </c>
      <c r="CM317" s="1288">
        <v>0</v>
      </c>
      <c r="CN317" s="1612">
        <v>0</v>
      </c>
      <c r="CO317" s="1612">
        <v>0</v>
      </c>
      <c r="CP317" s="1612">
        <v>0</v>
      </c>
      <c r="CQ317" s="1612">
        <v>0</v>
      </c>
      <c r="CR317" s="1612">
        <v>0</v>
      </c>
      <c r="CS317" s="1612">
        <v>11344000</v>
      </c>
      <c r="CT317" s="1192">
        <v>11344000</v>
      </c>
      <c r="CU317" s="3121">
        <v>0</v>
      </c>
      <c r="CV317" s="5"/>
      <c r="CW317" s="5"/>
      <c r="CX317" s="247"/>
      <c r="CY317" s="247"/>
      <c r="CZ317" s="477"/>
      <c r="DA317" s="477"/>
      <c r="DB317" s="477"/>
      <c r="DC317" s="477"/>
      <c r="DD317" s="477"/>
      <c r="DE317" s="477"/>
      <c r="DF317" s="477"/>
      <c r="DG317" s="477"/>
      <c r="DH317" s="477"/>
      <c r="DI317" s="477"/>
      <c r="DJ317" s="477"/>
      <c r="DK317" s="477"/>
      <c r="DL317" s="477"/>
      <c r="DM317" s="477"/>
      <c r="DN317" s="477"/>
      <c r="DO317" s="477"/>
      <c r="DP317" s="477"/>
      <c r="DQ317" s="477"/>
      <c r="DR317" s="477"/>
      <c r="DS317" s="477"/>
      <c r="DT317" s="477"/>
      <c r="DU317" s="477"/>
      <c r="DV317" s="477"/>
      <c r="DW317" s="477"/>
      <c r="DX317" s="477"/>
      <c r="DY317" s="477"/>
      <c r="DZ317" s="477"/>
      <c r="EA317" s="3127"/>
      <c r="EB317" s="477"/>
      <c r="EC317" s="247"/>
      <c r="ED317" s="247"/>
      <c r="EE317" s="247"/>
      <c r="EF317" s="247"/>
      <c r="EG317" s="247"/>
      <c r="EH317" s="247"/>
      <c r="EI317" s="247"/>
      <c r="EJ317" s="247"/>
      <c r="EK317" s="247"/>
      <c r="EL317" s="247"/>
      <c r="EM317" s="247"/>
      <c r="EN317" s="247"/>
      <c r="EO317" s="247"/>
      <c r="EP317" s="247"/>
      <c r="EQ317" s="247"/>
      <c r="ER317" s="247"/>
      <c r="ES317" s="247"/>
      <c r="ET317" s="247"/>
      <c r="EU317" s="247"/>
      <c r="EV317" s="247"/>
      <c r="EW317" s="247"/>
      <c r="EX317" s="247"/>
      <c r="EY317" s="247"/>
      <c r="EZ317" s="247"/>
      <c r="FA317" s="247"/>
      <c r="FB317" s="247"/>
      <c r="FC317" s="247"/>
      <c r="FD317" s="247"/>
      <c r="FE317" s="247"/>
      <c r="FF317" s="247"/>
      <c r="FG317" s="247"/>
      <c r="FH317" s="247"/>
      <c r="FI317" s="247"/>
      <c r="FJ317" s="247"/>
      <c r="FK317" s="247"/>
    </row>
    <row r="318" spans="1:167" ht="15.6" customHeight="1">
      <c r="A318" s="1799" t="s">
        <v>5746</v>
      </c>
      <c r="B318" s="171"/>
      <c r="C318" s="171"/>
      <c r="E318" s="1287"/>
      <c r="F318" s="473" t="s">
        <v>632</v>
      </c>
      <c r="G318" s="473"/>
      <c r="H318" s="1288"/>
      <c r="I318" s="2918"/>
      <c r="J318" s="473"/>
      <c r="K318" s="473"/>
      <c r="L318" s="473"/>
      <c r="M318" s="473"/>
      <c r="N318" s="1288"/>
      <c r="O318" s="1192">
        <v>0</v>
      </c>
      <c r="P318" s="2990"/>
      <c r="S318" s="1287"/>
      <c r="T318" s="473" t="s">
        <v>632</v>
      </c>
      <c r="U318" s="473"/>
      <c r="V318" s="473"/>
      <c r="W318" s="2945" t="s">
        <v>1239</v>
      </c>
      <c r="X318" s="477" t="s">
        <v>5729</v>
      </c>
      <c r="Y318" s="3013"/>
      <c r="Z318" s="3014"/>
      <c r="AA318" s="3015"/>
      <c r="AB318" s="3013"/>
      <c r="AC318" s="3016"/>
      <c r="AD318" s="3014"/>
      <c r="AE318" s="3016"/>
      <c r="AF318" s="3016"/>
      <c r="AG318" s="3017"/>
      <c r="AH318" s="3014"/>
      <c r="AI318" s="3014"/>
      <c r="AJ318" s="3015"/>
      <c r="AK318" s="3013"/>
      <c r="AL318" s="3014"/>
      <c r="AM318" s="3016"/>
      <c r="AN318" s="3018"/>
      <c r="AO318" s="3015"/>
      <c r="AP318" s="3015"/>
      <c r="AQ318" s="3015"/>
      <c r="AR318" s="3015"/>
      <c r="AS318" s="3019"/>
      <c r="AT318" s="3020"/>
      <c r="AU318" s="3021"/>
      <c r="AV318" s="3022">
        <v>1</v>
      </c>
      <c r="AW318" s="3010">
        <v>1</v>
      </c>
      <c r="AX318" s="3011">
        <v>0</v>
      </c>
      <c r="AY318" s="5"/>
      <c r="AZ318" s="2918"/>
      <c r="BA318" s="473" t="s">
        <v>632</v>
      </c>
      <c r="BB318" s="473"/>
      <c r="BC318" s="473"/>
      <c r="BD318" s="2918">
        <v>0</v>
      </c>
      <c r="BE318" s="473">
        <v>0</v>
      </c>
      <c r="BF318" s="473">
        <v>0</v>
      </c>
      <c r="BG318" s="2918">
        <v>0</v>
      </c>
      <c r="BH318" s="1288">
        <v>0</v>
      </c>
      <c r="BI318" s="473">
        <v>0</v>
      </c>
      <c r="BJ318" s="1288">
        <v>0</v>
      </c>
      <c r="BK318" s="3012">
        <v>0</v>
      </c>
      <c r="BL318" s="2918">
        <v>0</v>
      </c>
      <c r="BM318" s="473">
        <v>0</v>
      </c>
      <c r="BN318" s="473">
        <v>0</v>
      </c>
      <c r="BO318" s="1288">
        <v>0</v>
      </c>
      <c r="BP318" s="473">
        <v>0</v>
      </c>
      <c r="BQ318" s="473">
        <v>0</v>
      </c>
      <c r="BR318" s="473">
        <v>0</v>
      </c>
      <c r="BS318" s="2918">
        <v>0</v>
      </c>
      <c r="BT318" s="473">
        <v>0</v>
      </c>
      <c r="BU318" s="473">
        <v>0</v>
      </c>
      <c r="BV318" s="473">
        <v>0</v>
      </c>
      <c r="BW318" s="1288">
        <v>0</v>
      </c>
      <c r="BX318" s="473">
        <v>0</v>
      </c>
      <c r="BY318" s="1612">
        <v>0</v>
      </c>
      <c r="BZ318" s="473">
        <v>0</v>
      </c>
      <c r="CA318" s="1612">
        <v>0</v>
      </c>
      <c r="CB318" s="523">
        <v>0</v>
      </c>
      <c r="CC318" s="523">
        <v>0</v>
      </c>
      <c r="CD318" s="3011">
        <v>0</v>
      </c>
      <c r="CE318" s="5"/>
      <c r="CF318" s="2918"/>
      <c r="CG318" s="473" t="s">
        <v>632</v>
      </c>
      <c r="CH318" s="473"/>
      <c r="CI318" s="1288"/>
      <c r="CJ318" s="1612">
        <v>0</v>
      </c>
      <c r="CK318" s="1612">
        <v>0</v>
      </c>
      <c r="CL318" s="2918">
        <v>0</v>
      </c>
      <c r="CM318" s="1288">
        <v>0</v>
      </c>
      <c r="CN318" s="1612">
        <v>0</v>
      </c>
      <c r="CO318" s="1612">
        <v>0</v>
      </c>
      <c r="CP318" s="1612">
        <v>0</v>
      </c>
      <c r="CQ318" s="1612">
        <v>0</v>
      </c>
      <c r="CR318" s="1612">
        <v>0</v>
      </c>
      <c r="CS318" s="1612">
        <v>0</v>
      </c>
      <c r="CT318" s="1192">
        <v>0</v>
      </c>
      <c r="CU318" s="3121">
        <v>0</v>
      </c>
      <c r="CV318" s="5"/>
      <c r="CW318" s="5"/>
      <c r="CX318" s="247"/>
      <c r="CY318" s="247"/>
      <c r="CZ318" s="477"/>
      <c r="DA318" s="477"/>
      <c r="DB318" s="477"/>
      <c r="DC318" s="477"/>
      <c r="DD318" s="477"/>
      <c r="DE318" s="477"/>
      <c r="DF318" s="477"/>
      <c r="DG318" s="477"/>
      <c r="DH318" s="477"/>
      <c r="DI318" s="477"/>
      <c r="DJ318" s="477"/>
      <c r="DK318" s="477"/>
      <c r="DL318" s="477"/>
      <c r="DM318" s="477"/>
      <c r="DN318" s="477"/>
      <c r="DO318" s="477"/>
      <c r="DP318" s="477"/>
      <c r="DQ318" s="477"/>
      <c r="DR318" s="477"/>
      <c r="DS318" s="477"/>
      <c r="DT318" s="477"/>
      <c r="DU318" s="477"/>
      <c r="DV318" s="477"/>
      <c r="DW318" s="477"/>
      <c r="DX318" s="477"/>
      <c r="DY318" s="477"/>
      <c r="DZ318" s="477"/>
      <c r="EA318" s="3127"/>
      <c r="EB318" s="477"/>
      <c r="EC318" s="247"/>
      <c r="ED318" s="247"/>
      <c r="EE318" s="247"/>
      <c r="EF318" s="247"/>
      <c r="EG318" s="247"/>
      <c r="EH318" s="247"/>
      <c r="EI318" s="247"/>
      <c r="EJ318" s="247"/>
      <c r="EK318" s="247"/>
      <c r="EL318" s="247"/>
      <c r="EM318" s="247"/>
      <c r="EN318" s="247"/>
      <c r="EO318" s="247"/>
      <c r="EP318" s="247"/>
      <c r="EQ318" s="247"/>
      <c r="ER318" s="247"/>
      <c r="ES318" s="247"/>
      <c r="ET318" s="247"/>
      <c r="EU318" s="247"/>
      <c r="EV318" s="247"/>
      <c r="EW318" s="247"/>
      <c r="EX318" s="247"/>
      <c r="EY318" s="247"/>
      <c r="EZ318" s="247"/>
      <c r="FA318" s="247"/>
      <c r="FB318" s="247"/>
      <c r="FC318" s="247"/>
      <c r="FD318" s="247"/>
      <c r="FE318" s="247"/>
      <c r="FF318" s="247"/>
      <c r="FG318" s="247"/>
      <c r="FH318" s="247"/>
      <c r="FI318" s="247"/>
      <c r="FJ318" s="247"/>
      <c r="FK318" s="247"/>
    </row>
    <row r="319" spans="1:167" ht="15.6" customHeight="1">
      <c r="A319" s="1799" t="s">
        <v>1403</v>
      </c>
      <c r="B319" s="171"/>
      <c r="C319" s="171"/>
      <c r="E319" s="1287"/>
      <c r="F319" s="473" t="s">
        <v>709</v>
      </c>
      <c r="G319" s="473"/>
      <c r="H319" s="1288"/>
      <c r="I319" s="2918"/>
      <c r="J319" s="473"/>
      <c r="K319" s="473"/>
      <c r="L319" s="473"/>
      <c r="M319" s="473"/>
      <c r="N319" s="1288"/>
      <c r="O319" s="1192">
        <v>565000</v>
      </c>
      <c r="P319" s="2990"/>
      <c r="S319" s="1287"/>
      <c r="T319" s="473" t="s">
        <v>709</v>
      </c>
      <c r="U319" s="473"/>
      <c r="V319" s="473"/>
      <c r="W319" s="2945" t="s">
        <v>1239</v>
      </c>
      <c r="X319" s="477" t="s">
        <v>5729</v>
      </c>
      <c r="Y319" s="3013"/>
      <c r="Z319" s="3014"/>
      <c r="AA319" s="3015"/>
      <c r="AB319" s="3013"/>
      <c r="AC319" s="3016"/>
      <c r="AD319" s="3014"/>
      <c r="AE319" s="3016"/>
      <c r="AF319" s="3016"/>
      <c r="AG319" s="3017"/>
      <c r="AH319" s="3014"/>
      <c r="AI319" s="3014"/>
      <c r="AJ319" s="3015"/>
      <c r="AK319" s="3013"/>
      <c r="AL319" s="3014"/>
      <c r="AM319" s="3016"/>
      <c r="AN319" s="3018"/>
      <c r="AO319" s="3015"/>
      <c r="AP319" s="3015"/>
      <c r="AQ319" s="3015"/>
      <c r="AR319" s="3015"/>
      <c r="AS319" s="3019"/>
      <c r="AT319" s="3020"/>
      <c r="AU319" s="3021"/>
      <c r="AV319" s="3022">
        <v>1</v>
      </c>
      <c r="AW319" s="3010">
        <v>1</v>
      </c>
      <c r="AX319" s="3011">
        <v>0</v>
      </c>
      <c r="AY319" s="5"/>
      <c r="AZ319" s="2918"/>
      <c r="BA319" s="473" t="s">
        <v>709</v>
      </c>
      <c r="BB319" s="473"/>
      <c r="BC319" s="473"/>
      <c r="BD319" s="2918">
        <v>0</v>
      </c>
      <c r="BE319" s="473">
        <v>0</v>
      </c>
      <c r="BF319" s="473">
        <v>0</v>
      </c>
      <c r="BG319" s="2918">
        <v>0</v>
      </c>
      <c r="BH319" s="1288">
        <v>0</v>
      </c>
      <c r="BI319" s="473">
        <v>0</v>
      </c>
      <c r="BJ319" s="1288">
        <v>0</v>
      </c>
      <c r="BK319" s="3012">
        <v>0</v>
      </c>
      <c r="BL319" s="2918">
        <v>0</v>
      </c>
      <c r="BM319" s="473">
        <v>0</v>
      </c>
      <c r="BN319" s="473">
        <v>0</v>
      </c>
      <c r="BO319" s="1288">
        <v>0</v>
      </c>
      <c r="BP319" s="473">
        <v>0</v>
      </c>
      <c r="BQ319" s="473">
        <v>0</v>
      </c>
      <c r="BR319" s="473">
        <v>0</v>
      </c>
      <c r="BS319" s="2918">
        <v>0</v>
      </c>
      <c r="BT319" s="473">
        <v>0</v>
      </c>
      <c r="BU319" s="473">
        <v>0</v>
      </c>
      <c r="BV319" s="473">
        <v>0</v>
      </c>
      <c r="BW319" s="1288">
        <v>0</v>
      </c>
      <c r="BX319" s="473">
        <v>0</v>
      </c>
      <c r="BY319" s="1612">
        <v>0</v>
      </c>
      <c r="BZ319" s="473">
        <v>0</v>
      </c>
      <c r="CA319" s="1612">
        <v>565000</v>
      </c>
      <c r="CB319" s="523">
        <v>565000</v>
      </c>
      <c r="CC319" s="523">
        <v>0</v>
      </c>
      <c r="CD319" s="3011">
        <v>0</v>
      </c>
      <c r="CE319" s="5"/>
      <c r="CF319" s="2918"/>
      <c r="CG319" s="473" t="s">
        <v>709</v>
      </c>
      <c r="CH319" s="473"/>
      <c r="CI319" s="1288"/>
      <c r="CJ319" s="1612">
        <v>0</v>
      </c>
      <c r="CK319" s="1612">
        <v>0</v>
      </c>
      <c r="CL319" s="2918">
        <v>0</v>
      </c>
      <c r="CM319" s="1288">
        <v>0</v>
      </c>
      <c r="CN319" s="1612">
        <v>0</v>
      </c>
      <c r="CO319" s="1612">
        <v>0</v>
      </c>
      <c r="CP319" s="1612">
        <v>0</v>
      </c>
      <c r="CQ319" s="1612">
        <v>0</v>
      </c>
      <c r="CR319" s="1612">
        <v>0</v>
      </c>
      <c r="CS319" s="1612">
        <v>565000</v>
      </c>
      <c r="CT319" s="1192">
        <v>565000</v>
      </c>
      <c r="CU319" s="3121">
        <v>0</v>
      </c>
      <c r="CV319" s="5"/>
      <c r="CW319" s="5"/>
      <c r="CX319" s="247"/>
      <c r="CY319" s="247"/>
      <c r="CZ319" s="477"/>
      <c r="DA319" s="477"/>
      <c r="DB319" s="477"/>
      <c r="DC319" s="477"/>
      <c r="DD319" s="477"/>
      <c r="DE319" s="477"/>
      <c r="DF319" s="477"/>
      <c r="DG319" s="477"/>
      <c r="DH319" s="477"/>
      <c r="DI319" s="477"/>
      <c r="DJ319" s="477"/>
      <c r="DK319" s="477"/>
      <c r="DL319" s="477"/>
      <c r="DM319" s="477"/>
      <c r="DN319" s="477"/>
      <c r="DO319" s="477"/>
      <c r="DP319" s="477"/>
      <c r="DQ319" s="477"/>
      <c r="DR319" s="477"/>
      <c r="DS319" s="477"/>
      <c r="DT319" s="477"/>
      <c r="DU319" s="477"/>
      <c r="DV319" s="477"/>
      <c r="DW319" s="477"/>
      <c r="DX319" s="477"/>
      <c r="DY319" s="477"/>
      <c r="DZ319" s="477"/>
      <c r="EA319" s="3127"/>
      <c r="EB319" s="477"/>
      <c r="EC319" s="247"/>
      <c r="ED319" s="247"/>
      <c r="EE319" s="247"/>
      <c r="EF319" s="247"/>
      <c r="EG319" s="247"/>
      <c r="EH319" s="247"/>
      <c r="EI319" s="247"/>
      <c r="EJ319" s="247"/>
      <c r="EK319" s="247"/>
      <c r="EL319" s="247"/>
      <c r="EM319" s="247"/>
      <c r="EN319" s="247"/>
      <c r="EO319" s="247"/>
      <c r="EP319" s="247"/>
      <c r="EQ319" s="247"/>
      <c r="ER319" s="247"/>
      <c r="ES319" s="247"/>
      <c r="ET319" s="247"/>
      <c r="EU319" s="247"/>
      <c r="EV319" s="247"/>
      <c r="EW319" s="247"/>
      <c r="EX319" s="247"/>
      <c r="EY319" s="247"/>
      <c r="EZ319" s="247"/>
      <c r="FA319" s="247"/>
      <c r="FB319" s="247"/>
      <c r="FC319" s="247"/>
      <c r="FD319" s="247"/>
      <c r="FE319" s="247"/>
      <c r="FF319" s="247"/>
      <c r="FG319" s="247"/>
      <c r="FH319" s="247"/>
      <c r="FI319" s="247"/>
      <c r="FJ319" s="247"/>
      <c r="FK319" s="247"/>
    </row>
    <row r="320" spans="1:167" ht="15.6" customHeight="1">
      <c r="A320" s="1799" t="s">
        <v>5746</v>
      </c>
      <c r="B320" s="171"/>
      <c r="C320" s="171"/>
      <c r="E320" s="1287"/>
      <c r="F320" s="473" t="s">
        <v>711</v>
      </c>
      <c r="G320" s="473"/>
      <c r="H320" s="1288"/>
      <c r="I320" s="2918"/>
      <c r="J320" s="473"/>
      <c r="K320" s="473"/>
      <c r="L320" s="473"/>
      <c r="M320" s="473"/>
      <c r="N320" s="1288"/>
      <c r="O320" s="1192">
        <v>0</v>
      </c>
      <c r="P320" s="2990"/>
      <c r="S320" s="1287"/>
      <c r="T320" s="473" t="s">
        <v>711</v>
      </c>
      <c r="U320" s="473"/>
      <c r="V320" s="473"/>
      <c r="W320" s="2945" t="s">
        <v>1239</v>
      </c>
      <c r="X320" s="477" t="s">
        <v>5729</v>
      </c>
      <c r="Y320" s="3013"/>
      <c r="Z320" s="3014"/>
      <c r="AA320" s="3015"/>
      <c r="AB320" s="3013"/>
      <c r="AC320" s="3016"/>
      <c r="AD320" s="3014"/>
      <c r="AE320" s="3016"/>
      <c r="AF320" s="3016"/>
      <c r="AG320" s="3017"/>
      <c r="AH320" s="3014"/>
      <c r="AI320" s="3014"/>
      <c r="AJ320" s="3015"/>
      <c r="AK320" s="3013"/>
      <c r="AL320" s="3014"/>
      <c r="AM320" s="3016"/>
      <c r="AN320" s="3018"/>
      <c r="AO320" s="3015"/>
      <c r="AP320" s="3015"/>
      <c r="AQ320" s="3015"/>
      <c r="AR320" s="3015"/>
      <c r="AS320" s="3019"/>
      <c r="AT320" s="3020"/>
      <c r="AU320" s="3021"/>
      <c r="AV320" s="3022">
        <v>1</v>
      </c>
      <c r="AW320" s="3010">
        <v>1</v>
      </c>
      <c r="AX320" s="3011">
        <v>0</v>
      </c>
      <c r="AY320" s="5"/>
      <c r="AZ320" s="2918"/>
      <c r="BA320" s="473" t="s">
        <v>711</v>
      </c>
      <c r="BB320" s="473"/>
      <c r="BC320" s="473"/>
      <c r="BD320" s="2918">
        <v>0</v>
      </c>
      <c r="BE320" s="473">
        <v>0</v>
      </c>
      <c r="BF320" s="473">
        <v>0</v>
      </c>
      <c r="BG320" s="2918">
        <v>0</v>
      </c>
      <c r="BH320" s="1288">
        <v>0</v>
      </c>
      <c r="BI320" s="473">
        <v>0</v>
      </c>
      <c r="BJ320" s="1288">
        <v>0</v>
      </c>
      <c r="BK320" s="3012">
        <v>0</v>
      </c>
      <c r="BL320" s="2918">
        <v>0</v>
      </c>
      <c r="BM320" s="473">
        <v>0</v>
      </c>
      <c r="BN320" s="473">
        <v>0</v>
      </c>
      <c r="BO320" s="1288">
        <v>0</v>
      </c>
      <c r="BP320" s="473">
        <v>0</v>
      </c>
      <c r="BQ320" s="473">
        <v>0</v>
      </c>
      <c r="BR320" s="473">
        <v>0</v>
      </c>
      <c r="BS320" s="2918">
        <v>0</v>
      </c>
      <c r="BT320" s="473">
        <v>0</v>
      </c>
      <c r="BU320" s="473">
        <v>0</v>
      </c>
      <c r="BV320" s="473">
        <v>0</v>
      </c>
      <c r="BW320" s="1288">
        <v>0</v>
      </c>
      <c r="BX320" s="473">
        <v>0</v>
      </c>
      <c r="BY320" s="1612">
        <v>0</v>
      </c>
      <c r="BZ320" s="473">
        <v>0</v>
      </c>
      <c r="CA320" s="1612">
        <v>0</v>
      </c>
      <c r="CB320" s="523">
        <v>0</v>
      </c>
      <c r="CC320" s="523">
        <v>0</v>
      </c>
      <c r="CD320" s="3011">
        <v>0</v>
      </c>
      <c r="CE320" s="5"/>
      <c r="CF320" s="2918"/>
      <c r="CG320" s="473" t="s">
        <v>711</v>
      </c>
      <c r="CH320" s="473"/>
      <c r="CI320" s="1288"/>
      <c r="CJ320" s="1612">
        <v>0</v>
      </c>
      <c r="CK320" s="1612">
        <v>0</v>
      </c>
      <c r="CL320" s="2918">
        <v>0</v>
      </c>
      <c r="CM320" s="1288">
        <v>0</v>
      </c>
      <c r="CN320" s="1612">
        <v>0</v>
      </c>
      <c r="CO320" s="1612">
        <v>0</v>
      </c>
      <c r="CP320" s="1612">
        <v>0</v>
      </c>
      <c r="CQ320" s="1612">
        <v>0</v>
      </c>
      <c r="CR320" s="1612">
        <v>0</v>
      </c>
      <c r="CS320" s="1612">
        <v>0</v>
      </c>
      <c r="CT320" s="1192">
        <v>0</v>
      </c>
      <c r="CU320" s="3121">
        <v>0</v>
      </c>
      <c r="CV320" s="5"/>
      <c r="CW320" s="5"/>
      <c r="CX320" s="247"/>
      <c r="CY320" s="247"/>
      <c r="CZ320" s="477"/>
      <c r="DA320" s="477"/>
      <c r="DB320" s="477"/>
      <c r="DC320" s="477"/>
      <c r="DD320" s="477"/>
      <c r="DE320" s="477"/>
      <c r="DF320" s="477"/>
      <c r="DG320" s="477"/>
      <c r="DH320" s="477"/>
      <c r="DI320" s="477"/>
      <c r="DJ320" s="477"/>
      <c r="DK320" s="477"/>
      <c r="DL320" s="477"/>
      <c r="DM320" s="477"/>
      <c r="DN320" s="477"/>
      <c r="DO320" s="477"/>
      <c r="DP320" s="477"/>
      <c r="DQ320" s="477"/>
      <c r="DR320" s="477"/>
      <c r="DS320" s="477"/>
      <c r="DT320" s="477"/>
      <c r="DU320" s="477"/>
      <c r="DV320" s="477"/>
      <c r="DW320" s="477"/>
      <c r="DX320" s="477"/>
      <c r="DY320" s="477"/>
      <c r="DZ320" s="477"/>
      <c r="EA320" s="3127"/>
      <c r="EB320" s="477"/>
      <c r="EC320" s="247"/>
      <c r="ED320" s="247"/>
      <c r="EE320" s="247"/>
      <c r="EF320" s="247"/>
      <c r="EG320" s="247"/>
      <c r="EH320" s="247"/>
      <c r="EI320" s="247"/>
      <c r="EJ320" s="247"/>
      <c r="EK320" s="247"/>
      <c r="EL320" s="247"/>
      <c r="EM320" s="247"/>
      <c r="EN320" s="247"/>
      <c r="EO320" s="247"/>
      <c r="EP320" s="247"/>
      <c r="EQ320" s="247"/>
      <c r="ER320" s="247"/>
      <c r="ES320" s="247"/>
      <c r="ET320" s="247"/>
      <c r="EU320" s="247"/>
      <c r="EV320" s="247"/>
      <c r="EW320" s="247"/>
      <c r="EX320" s="247"/>
      <c r="EY320" s="247"/>
      <c r="EZ320" s="247"/>
      <c r="FA320" s="247"/>
      <c r="FB320" s="247"/>
      <c r="FC320" s="247"/>
      <c r="FD320" s="247"/>
      <c r="FE320" s="247"/>
      <c r="FF320" s="247"/>
      <c r="FG320" s="247"/>
      <c r="FH320" s="247"/>
      <c r="FI320" s="247"/>
      <c r="FJ320" s="247"/>
      <c r="FK320" s="247"/>
    </row>
    <row r="321" spans="1:167" ht="15.6" customHeight="1">
      <c r="A321" s="1799" t="s">
        <v>1403</v>
      </c>
      <c r="B321" s="171"/>
      <c r="C321" s="171"/>
      <c r="E321" s="1287"/>
      <c r="F321" s="473" t="s">
        <v>713</v>
      </c>
      <c r="G321" s="473"/>
      <c r="H321" s="1288"/>
      <c r="I321" s="2918"/>
      <c r="J321" s="473"/>
      <c r="K321" s="473"/>
      <c r="L321" s="473"/>
      <c r="M321" s="473"/>
      <c r="N321" s="1288"/>
      <c r="O321" s="1192">
        <v>5065900</v>
      </c>
      <c r="P321" s="2990"/>
      <c r="S321" s="1287"/>
      <c r="T321" s="473" t="s">
        <v>713</v>
      </c>
      <c r="U321" s="473"/>
      <c r="V321" s="473"/>
      <c r="W321" s="2945" t="s">
        <v>1239</v>
      </c>
      <c r="X321" s="477" t="s">
        <v>5729</v>
      </c>
      <c r="Y321" s="3013"/>
      <c r="Z321" s="3014"/>
      <c r="AA321" s="3015"/>
      <c r="AB321" s="3013"/>
      <c r="AC321" s="3016"/>
      <c r="AD321" s="3014"/>
      <c r="AE321" s="3016"/>
      <c r="AF321" s="3016"/>
      <c r="AG321" s="3017"/>
      <c r="AH321" s="3014"/>
      <c r="AI321" s="3014"/>
      <c r="AJ321" s="3015"/>
      <c r="AK321" s="3013"/>
      <c r="AL321" s="3014"/>
      <c r="AM321" s="3016"/>
      <c r="AN321" s="3018"/>
      <c r="AO321" s="3015"/>
      <c r="AP321" s="3015"/>
      <c r="AQ321" s="3015"/>
      <c r="AR321" s="3015"/>
      <c r="AS321" s="3019"/>
      <c r="AT321" s="3020"/>
      <c r="AU321" s="3021"/>
      <c r="AV321" s="3022">
        <v>1</v>
      </c>
      <c r="AW321" s="3010">
        <v>1</v>
      </c>
      <c r="AX321" s="3011">
        <v>0</v>
      </c>
      <c r="AY321" s="5"/>
      <c r="AZ321" s="2918"/>
      <c r="BA321" s="473" t="s">
        <v>713</v>
      </c>
      <c r="BB321" s="473"/>
      <c r="BC321" s="473"/>
      <c r="BD321" s="2918">
        <v>0</v>
      </c>
      <c r="BE321" s="473">
        <v>0</v>
      </c>
      <c r="BF321" s="473">
        <v>0</v>
      </c>
      <c r="BG321" s="2918">
        <v>0</v>
      </c>
      <c r="BH321" s="1288">
        <v>0</v>
      </c>
      <c r="BI321" s="473">
        <v>0</v>
      </c>
      <c r="BJ321" s="1288">
        <v>0</v>
      </c>
      <c r="BK321" s="3012">
        <v>0</v>
      </c>
      <c r="BL321" s="2918">
        <v>0</v>
      </c>
      <c r="BM321" s="473">
        <v>0</v>
      </c>
      <c r="BN321" s="473">
        <v>0</v>
      </c>
      <c r="BO321" s="1288">
        <v>0</v>
      </c>
      <c r="BP321" s="473">
        <v>0</v>
      </c>
      <c r="BQ321" s="473">
        <v>0</v>
      </c>
      <c r="BR321" s="473">
        <v>0</v>
      </c>
      <c r="BS321" s="2918">
        <v>0</v>
      </c>
      <c r="BT321" s="473">
        <v>0</v>
      </c>
      <c r="BU321" s="473">
        <v>0</v>
      </c>
      <c r="BV321" s="473">
        <v>0</v>
      </c>
      <c r="BW321" s="1288">
        <v>0</v>
      </c>
      <c r="BX321" s="473">
        <v>0</v>
      </c>
      <c r="BY321" s="1612">
        <v>0</v>
      </c>
      <c r="BZ321" s="473">
        <v>0</v>
      </c>
      <c r="CA321" s="1612">
        <v>5065900</v>
      </c>
      <c r="CB321" s="523">
        <v>5065900</v>
      </c>
      <c r="CC321" s="523">
        <v>0</v>
      </c>
      <c r="CD321" s="3011">
        <v>0</v>
      </c>
      <c r="CE321" s="5"/>
      <c r="CF321" s="2918"/>
      <c r="CG321" s="473" t="s">
        <v>713</v>
      </c>
      <c r="CH321" s="473"/>
      <c r="CI321" s="1288"/>
      <c r="CJ321" s="1612">
        <v>0</v>
      </c>
      <c r="CK321" s="1612">
        <v>0</v>
      </c>
      <c r="CL321" s="2918">
        <v>0</v>
      </c>
      <c r="CM321" s="1288">
        <v>0</v>
      </c>
      <c r="CN321" s="1612">
        <v>0</v>
      </c>
      <c r="CO321" s="1612">
        <v>0</v>
      </c>
      <c r="CP321" s="1612">
        <v>0</v>
      </c>
      <c r="CQ321" s="1612">
        <v>0</v>
      </c>
      <c r="CR321" s="1612">
        <v>0</v>
      </c>
      <c r="CS321" s="1612">
        <v>5065900</v>
      </c>
      <c r="CT321" s="1192">
        <v>5065900</v>
      </c>
      <c r="CU321" s="3121">
        <v>0</v>
      </c>
      <c r="CV321" s="5"/>
      <c r="CW321" s="5"/>
      <c r="CX321" s="247"/>
      <c r="CY321" s="247"/>
      <c r="CZ321" s="477"/>
      <c r="DA321" s="477"/>
      <c r="DB321" s="477"/>
      <c r="DC321" s="477"/>
      <c r="DD321" s="477"/>
      <c r="DE321" s="477"/>
      <c r="DF321" s="477"/>
      <c r="DG321" s="477"/>
      <c r="DH321" s="477"/>
      <c r="DI321" s="477"/>
      <c r="DJ321" s="477"/>
      <c r="DK321" s="477"/>
      <c r="DL321" s="477"/>
      <c r="DM321" s="477"/>
      <c r="DN321" s="477"/>
      <c r="DO321" s="477"/>
      <c r="DP321" s="477"/>
      <c r="DQ321" s="477"/>
      <c r="DR321" s="477"/>
      <c r="DS321" s="477"/>
      <c r="DT321" s="477"/>
      <c r="DU321" s="477"/>
      <c r="DV321" s="477"/>
      <c r="DW321" s="477"/>
      <c r="DX321" s="477"/>
      <c r="DY321" s="477"/>
      <c r="DZ321" s="477"/>
      <c r="EA321" s="3127"/>
      <c r="EB321" s="477"/>
      <c r="EC321" s="247"/>
      <c r="ED321" s="247"/>
      <c r="EE321" s="247"/>
      <c r="EF321" s="247"/>
      <c r="EG321" s="247"/>
      <c r="EH321" s="247"/>
      <c r="EI321" s="247"/>
      <c r="EJ321" s="247"/>
      <c r="EK321" s="247"/>
      <c r="EL321" s="247"/>
      <c r="EM321" s="247"/>
      <c r="EN321" s="247"/>
      <c r="EO321" s="247"/>
      <c r="EP321" s="247"/>
      <c r="EQ321" s="247"/>
      <c r="ER321" s="247"/>
      <c r="ES321" s="247"/>
      <c r="ET321" s="247"/>
      <c r="EU321" s="247"/>
      <c r="EV321" s="247"/>
      <c r="EW321" s="247"/>
      <c r="EX321" s="247"/>
      <c r="EY321" s="247"/>
      <c r="EZ321" s="247"/>
      <c r="FA321" s="247"/>
      <c r="FB321" s="247"/>
      <c r="FC321" s="247"/>
      <c r="FD321" s="247"/>
      <c r="FE321" s="247"/>
      <c r="FF321" s="247"/>
      <c r="FG321" s="247"/>
      <c r="FH321" s="247"/>
      <c r="FI321" s="247"/>
      <c r="FJ321" s="247"/>
      <c r="FK321" s="247"/>
    </row>
    <row r="322" spans="1:167" ht="15.6" customHeight="1">
      <c r="A322" s="1799" t="s">
        <v>1403</v>
      </c>
      <c r="B322" s="171"/>
      <c r="C322" s="171"/>
      <c r="E322" s="1287"/>
      <c r="F322" s="473" t="s">
        <v>716</v>
      </c>
      <c r="G322" s="473"/>
      <c r="H322" s="1288"/>
      <c r="I322" s="2918"/>
      <c r="J322" s="473"/>
      <c r="K322" s="473"/>
      <c r="L322" s="473"/>
      <c r="M322" s="473"/>
      <c r="N322" s="1288"/>
      <c r="O322" s="1192">
        <v>1550000</v>
      </c>
      <c r="P322" s="2990"/>
      <c r="S322" s="1287"/>
      <c r="T322" s="473" t="s">
        <v>716</v>
      </c>
      <c r="U322" s="473"/>
      <c r="V322" s="473"/>
      <c r="W322" s="2945" t="s">
        <v>1239</v>
      </c>
      <c r="X322" s="477" t="s">
        <v>5793</v>
      </c>
      <c r="Y322" s="3013"/>
      <c r="Z322" s="3014"/>
      <c r="AA322" s="3015"/>
      <c r="AB322" s="3013"/>
      <c r="AC322" s="3016"/>
      <c r="AD322" s="3014"/>
      <c r="AE322" s="3016"/>
      <c r="AF322" s="3016"/>
      <c r="AG322" s="3017"/>
      <c r="AH322" s="3014"/>
      <c r="AI322" s="3014"/>
      <c r="AJ322" s="3015"/>
      <c r="AK322" s="3013"/>
      <c r="AL322" s="3014"/>
      <c r="AM322" s="3016"/>
      <c r="AN322" s="3018"/>
      <c r="AO322" s="3015"/>
      <c r="AP322" s="3015"/>
      <c r="AQ322" s="3015"/>
      <c r="AR322" s="3015"/>
      <c r="AS322" s="3019"/>
      <c r="AT322" s="3149">
        <v>1</v>
      </c>
      <c r="AU322" s="3021"/>
      <c r="AV322" s="3021"/>
      <c r="AW322" s="3010">
        <v>1</v>
      </c>
      <c r="AX322" s="3011">
        <v>0</v>
      </c>
      <c r="AY322" s="5"/>
      <c r="AZ322" s="2918"/>
      <c r="BA322" s="473" t="s">
        <v>716</v>
      </c>
      <c r="BB322" s="473"/>
      <c r="BC322" s="473"/>
      <c r="BD322" s="2918">
        <v>0</v>
      </c>
      <c r="BE322" s="473">
        <v>0</v>
      </c>
      <c r="BF322" s="473">
        <v>0</v>
      </c>
      <c r="BG322" s="2918">
        <v>0</v>
      </c>
      <c r="BH322" s="1288">
        <v>0</v>
      </c>
      <c r="BI322" s="473">
        <v>0</v>
      </c>
      <c r="BJ322" s="1288">
        <v>0</v>
      </c>
      <c r="BK322" s="3012">
        <v>0</v>
      </c>
      <c r="BL322" s="2918">
        <v>0</v>
      </c>
      <c r="BM322" s="473">
        <v>0</v>
      </c>
      <c r="BN322" s="473">
        <v>0</v>
      </c>
      <c r="BO322" s="1288">
        <v>0</v>
      </c>
      <c r="BP322" s="473">
        <v>0</v>
      </c>
      <c r="BQ322" s="473">
        <v>0</v>
      </c>
      <c r="BR322" s="473">
        <v>0</v>
      </c>
      <c r="BS322" s="2918">
        <v>0</v>
      </c>
      <c r="BT322" s="473">
        <v>0</v>
      </c>
      <c r="BU322" s="473">
        <v>0</v>
      </c>
      <c r="BV322" s="473">
        <v>0</v>
      </c>
      <c r="BW322" s="1288">
        <v>0</v>
      </c>
      <c r="BX322" s="473">
        <v>0</v>
      </c>
      <c r="BY322" s="1612">
        <v>1550000</v>
      </c>
      <c r="BZ322" s="473">
        <v>0</v>
      </c>
      <c r="CA322" s="1612">
        <v>0</v>
      </c>
      <c r="CB322" s="523">
        <v>1550000</v>
      </c>
      <c r="CC322" s="523">
        <v>1550000</v>
      </c>
      <c r="CD322" s="3011">
        <v>0</v>
      </c>
      <c r="CE322" s="5"/>
      <c r="CF322" s="2918"/>
      <c r="CG322" s="473" t="s">
        <v>716</v>
      </c>
      <c r="CH322" s="473"/>
      <c r="CI322" s="1288"/>
      <c r="CJ322" s="1612">
        <v>0</v>
      </c>
      <c r="CK322" s="1612">
        <v>0</v>
      </c>
      <c r="CL322" s="2918">
        <v>0</v>
      </c>
      <c r="CM322" s="1288">
        <v>0</v>
      </c>
      <c r="CN322" s="1612">
        <v>0</v>
      </c>
      <c r="CO322" s="1612">
        <v>0</v>
      </c>
      <c r="CP322" s="1612">
        <v>0</v>
      </c>
      <c r="CQ322" s="1612">
        <v>1550000</v>
      </c>
      <c r="CR322" s="1612">
        <v>0</v>
      </c>
      <c r="CS322" s="1612">
        <v>0</v>
      </c>
      <c r="CT322" s="1192">
        <v>1550000</v>
      </c>
      <c r="CU322" s="3121">
        <v>0</v>
      </c>
      <c r="CV322" s="5"/>
      <c r="CW322" s="5"/>
      <c r="CX322" s="247"/>
      <c r="CY322" s="247"/>
      <c r="CZ322" s="477"/>
      <c r="DA322" s="477"/>
      <c r="DB322" s="477"/>
      <c r="DC322" s="477"/>
      <c r="DD322" s="477"/>
      <c r="DE322" s="477"/>
      <c r="DF322" s="477"/>
      <c r="DG322" s="477"/>
      <c r="DH322" s="477"/>
      <c r="DI322" s="477"/>
      <c r="DJ322" s="477"/>
      <c r="DK322" s="477"/>
      <c r="DL322" s="477"/>
      <c r="DM322" s="477"/>
      <c r="DN322" s="477"/>
      <c r="DO322" s="477"/>
      <c r="DP322" s="477"/>
      <c r="DQ322" s="477"/>
      <c r="DR322" s="477"/>
      <c r="DS322" s="477"/>
      <c r="DT322" s="477"/>
      <c r="DU322" s="477"/>
      <c r="DV322" s="477"/>
      <c r="DW322" s="477"/>
      <c r="DX322" s="477"/>
      <c r="DY322" s="477"/>
      <c r="DZ322" s="477"/>
      <c r="EA322" s="3127"/>
      <c r="EB322" s="477"/>
      <c r="EC322" s="247"/>
      <c r="ED322" s="247"/>
      <c r="EE322" s="247"/>
      <c r="EF322" s="247"/>
      <c r="EG322" s="247"/>
      <c r="EH322" s="247"/>
      <c r="EI322" s="247"/>
      <c r="EJ322" s="247"/>
      <c r="EK322" s="247"/>
      <c r="EL322" s="247"/>
      <c r="EM322" s="247"/>
      <c r="EN322" s="247"/>
      <c r="EO322" s="247"/>
      <c r="EP322" s="247"/>
      <c r="EQ322" s="247"/>
      <c r="ER322" s="247"/>
      <c r="ES322" s="247"/>
      <c r="ET322" s="247"/>
      <c r="EU322" s="247"/>
      <c r="EV322" s="247"/>
      <c r="EW322" s="247"/>
      <c r="EX322" s="247"/>
      <c r="EY322" s="247"/>
      <c r="EZ322" s="247"/>
      <c r="FA322" s="247"/>
      <c r="FB322" s="247"/>
      <c r="FC322" s="247"/>
      <c r="FD322" s="247"/>
      <c r="FE322" s="247"/>
      <c r="FF322" s="247"/>
      <c r="FG322" s="247"/>
      <c r="FH322" s="247"/>
      <c r="FI322" s="247"/>
      <c r="FJ322" s="247"/>
      <c r="FK322" s="247"/>
    </row>
    <row r="323" spans="1:167" ht="15.6" customHeight="1">
      <c r="A323" s="1799" t="s">
        <v>5746</v>
      </c>
      <c r="B323" s="171"/>
      <c r="C323" s="171"/>
      <c r="E323" s="1287"/>
      <c r="F323" s="473" t="s">
        <v>632</v>
      </c>
      <c r="G323" s="473"/>
      <c r="H323" s="1288"/>
      <c r="I323" s="2918"/>
      <c r="J323" s="473"/>
      <c r="K323" s="473"/>
      <c r="L323" s="473"/>
      <c r="M323" s="473"/>
      <c r="N323" s="1288"/>
      <c r="O323" s="1192">
        <v>0</v>
      </c>
      <c r="P323" s="2990"/>
      <c r="S323" s="1287"/>
      <c r="T323" s="473" t="s">
        <v>632</v>
      </c>
      <c r="U323" s="473"/>
      <c r="V323" s="473"/>
      <c r="W323" s="2945" t="s">
        <v>1240</v>
      </c>
      <c r="X323" s="477" t="s">
        <v>5797</v>
      </c>
      <c r="Y323" s="3001">
        <v>0</v>
      </c>
      <c r="Z323" s="3002">
        <v>0</v>
      </c>
      <c r="AA323" s="3003">
        <v>3.7000000000000002E-3</v>
      </c>
      <c r="AB323" s="3001">
        <v>1.8100000000000002E-2</v>
      </c>
      <c r="AC323" s="3004">
        <v>2.8000000000000001E-2</v>
      </c>
      <c r="AD323" s="3002">
        <v>0</v>
      </c>
      <c r="AE323" s="3004">
        <v>0</v>
      </c>
      <c r="AF323" s="3004">
        <v>0.16940558914313153</v>
      </c>
      <c r="AG323" s="3005">
        <v>0.12260815443460592</v>
      </c>
      <c r="AH323" s="3002">
        <v>0.1029907896601439</v>
      </c>
      <c r="AI323" s="3002">
        <v>3.0870222294431666E-2</v>
      </c>
      <c r="AJ323" s="3003">
        <v>0</v>
      </c>
      <c r="AK323" s="3001">
        <v>0</v>
      </c>
      <c r="AL323" s="3002">
        <v>0</v>
      </c>
      <c r="AM323" s="3004">
        <v>0</v>
      </c>
      <c r="AN323" s="3006">
        <v>6.2700000000000006E-2</v>
      </c>
      <c r="AO323" s="3003">
        <v>6.1499999999999999E-2</v>
      </c>
      <c r="AP323" s="3003">
        <v>7.8100000000000003E-2</v>
      </c>
      <c r="AQ323" s="3003">
        <v>2.7400000000000001E-2</v>
      </c>
      <c r="AR323" s="3003">
        <v>8.3000000000000004E-2</v>
      </c>
      <c r="AS323" s="3007">
        <v>0.15812524446768694</v>
      </c>
      <c r="AT323" s="3008">
        <v>0</v>
      </c>
      <c r="AU323" s="3009">
        <v>1.5800000000000002E-2</v>
      </c>
      <c r="AV323" s="3009">
        <v>3.7699999999999997E-2</v>
      </c>
      <c r="AW323" s="3010">
        <v>0.99999999999999989</v>
      </c>
      <c r="AX323" s="3011">
        <v>0</v>
      </c>
      <c r="AY323" s="5"/>
      <c r="AZ323" s="2918"/>
      <c r="BA323" s="473" t="s">
        <v>632</v>
      </c>
      <c r="BB323" s="473"/>
      <c r="BC323" s="473"/>
      <c r="BD323" s="2918">
        <v>0</v>
      </c>
      <c r="BE323" s="473">
        <v>0</v>
      </c>
      <c r="BF323" s="473">
        <v>0</v>
      </c>
      <c r="BG323" s="2918">
        <v>0</v>
      </c>
      <c r="BH323" s="1288">
        <v>0</v>
      </c>
      <c r="BI323" s="473">
        <v>0</v>
      </c>
      <c r="BJ323" s="1288">
        <v>0</v>
      </c>
      <c r="BK323" s="3012">
        <v>0</v>
      </c>
      <c r="BL323" s="2918">
        <v>0</v>
      </c>
      <c r="BM323" s="473">
        <v>0</v>
      </c>
      <c r="BN323" s="473">
        <v>0</v>
      </c>
      <c r="BO323" s="1288">
        <v>0</v>
      </c>
      <c r="BP323" s="473">
        <v>0</v>
      </c>
      <c r="BQ323" s="473">
        <v>0</v>
      </c>
      <c r="BR323" s="473">
        <v>0</v>
      </c>
      <c r="BS323" s="2918">
        <v>0</v>
      </c>
      <c r="BT323" s="473">
        <v>0</v>
      </c>
      <c r="BU323" s="473">
        <v>0</v>
      </c>
      <c r="BV323" s="473">
        <v>0</v>
      </c>
      <c r="BW323" s="1288">
        <v>0</v>
      </c>
      <c r="BX323" s="473">
        <v>0</v>
      </c>
      <c r="BY323" s="1612">
        <v>0</v>
      </c>
      <c r="BZ323" s="473">
        <v>0</v>
      </c>
      <c r="CA323" s="1612">
        <v>0</v>
      </c>
      <c r="CB323" s="523">
        <v>0</v>
      </c>
      <c r="CC323" s="523">
        <v>0</v>
      </c>
      <c r="CD323" s="3011">
        <v>0</v>
      </c>
      <c r="CE323" s="5"/>
      <c r="CF323" s="2918"/>
      <c r="CG323" s="473" t="s">
        <v>632</v>
      </c>
      <c r="CH323" s="473"/>
      <c r="CI323" s="1288"/>
      <c r="CJ323" s="1612">
        <v>0</v>
      </c>
      <c r="CK323" s="1612">
        <v>0</v>
      </c>
      <c r="CL323" s="2918">
        <v>0</v>
      </c>
      <c r="CM323" s="1288">
        <v>0</v>
      </c>
      <c r="CN323" s="1612">
        <v>0</v>
      </c>
      <c r="CO323" s="1612">
        <v>0</v>
      </c>
      <c r="CP323" s="1612">
        <v>0</v>
      </c>
      <c r="CQ323" s="1612">
        <v>0</v>
      </c>
      <c r="CR323" s="1612">
        <v>0</v>
      </c>
      <c r="CS323" s="1612">
        <v>0</v>
      </c>
      <c r="CT323" s="1192">
        <v>0</v>
      </c>
      <c r="CU323" s="3121">
        <v>0</v>
      </c>
      <c r="CV323" s="5"/>
      <c r="CW323" s="5"/>
      <c r="CX323" s="247"/>
      <c r="CY323" s="247"/>
      <c r="CZ323" s="477"/>
      <c r="DA323" s="477"/>
      <c r="DB323" s="477"/>
      <c r="DC323" s="477"/>
      <c r="DD323" s="477"/>
      <c r="DE323" s="477"/>
      <c r="DF323" s="477"/>
      <c r="DG323" s="477"/>
      <c r="DH323" s="477"/>
      <c r="DI323" s="477"/>
      <c r="DJ323" s="477"/>
      <c r="DK323" s="477"/>
      <c r="DL323" s="477"/>
      <c r="DM323" s="477"/>
      <c r="DN323" s="477"/>
      <c r="DO323" s="477"/>
      <c r="DP323" s="477"/>
      <c r="DQ323" s="477"/>
      <c r="DR323" s="477"/>
      <c r="DS323" s="477"/>
      <c r="DT323" s="477"/>
      <c r="DU323" s="477"/>
      <c r="DV323" s="477"/>
      <c r="DW323" s="477"/>
      <c r="DX323" s="477"/>
      <c r="DY323" s="477"/>
      <c r="DZ323" s="477"/>
      <c r="EA323" s="3127"/>
      <c r="EB323" s="477"/>
      <c r="EC323" s="247"/>
      <c r="ED323" s="247"/>
      <c r="EE323" s="247"/>
      <c r="EF323" s="247"/>
      <c r="EG323" s="247"/>
      <c r="EH323" s="247"/>
      <c r="EI323" s="247"/>
      <c r="EJ323" s="247"/>
      <c r="EK323" s="247"/>
      <c r="EL323" s="247"/>
      <c r="EM323" s="247"/>
      <c r="EN323" s="247"/>
      <c r="EO323" s="247"/>
      <c r="EP323" s="247"/>
      <c r="EQ323" s="247"/>
      <c r="ER323" s="247"/>
      <c r="ES323" s="247"/>
      <c r="ET323" s="247"/>
      <c r="EU323" s="247"/>
      <c r="EV323" s="247"/>
      <c r="EW323" s="247"/>
      <c r="EX323" s="247"/>
      <c r="EY323" s="247"/>
      <c r="EZ323" s="247"/>
      <c r="FA323" s="247"/>
      <c r="FB323" s="247"/>
      <c r="FC323" s="247"/>
      <c r="FD323" s="247"/>
      <c r="FE323" s="247"/>
      <c r="FF323" s="247"/>
      <c r="FG323" s="247"/>
      <c r="FH323" s="247"/>
      <c r="FI323" s="247"/>
      <c r="FJ323" s="247"/>
      <c r="FK323" s="247"/>
    </row>
    <row r="324" spans="1:167" ht="15.6" customHeight="1">
      <c r="A324" s="1799" t="s">
        <v>1403</v>
      </c>
      <c r="B324" s="171"/>
      <c r="C324" s="171"/>
      <c r="E324" s="1287"/>
      <c r="F324" s="473" t="s">
        <v>719</v>
      </c>
      <c r="G324" s="473"/>
      <c r="H324" s="1288"/>
      <c r="I324" s="2918"/>
      <c r="J324" s="473"/>
      <c r="K324" s="473"/>
      <c r="L324" s="473"/>
      <c r="M324" s="473"/>
      <c r="N324" s="1288"/>
      <c r="O324" s="1192">
        <v>624200</v>
      </c>
      <c r="P324" s="2990"/>
      <c r="S324" s="1287"/>
      <c r="T324" s="473" t="s">
        <v>719</v>
      </c>
      <c r="U324" s="473"/>
      <c r="V324" s="473"/>
      <c r="W324" s="2945" t="s">
        <v>1239</v>
      </c>
      <c r="X324" s="477" t="s">
        <v>5729</v>
      </c>
      <c r="Y324" s="3013"/>
      <c r="Z324" s="3014"/>
      <c r="AA324" s="3015"/>
      <c r="AB324" s="3013"/>
      <c r="AC324" s="3016"/>
      <c r="AD324" s="3014"/>
      <c r="AE324" s="3016"/>
      <c r="AF324" s="3016"/>
      <c r="AG324" s="3017"/>
      <c r="AH324" s="3014"/>
      <c r="AI324" s="3014"/>
      <c r="AJ324" s="3015"/>
      <c r="AK324" s="3013"/>
      <c r="AL324" s="3014"/>
      <c r="AM324" s="3016"/>
      <c r="AN324" s="3018"/>
      <c r="AO324" s="3015"/>
      <c r="AP324" s="3015"/>
      <c r="AQ324" s="3015"/>
      <c r="AR324" s="3015"/>
      <c r="AS324" s="3019"/>
      <c r="AT324" s="3020"/>
      <c r="AU324" s="3021"/>
      <c r="AV324" s="3022">
        <v>1</v>
      </c>
      <c r="AW324" s="3010">
        <v>1</v>
      </c>
      <c r="AX324" s="3011">
        <v>0</v>
      </c>
      <c r="AY324" s="5"/>
      <c r="AZ324" s="2918"/>
      <c r="BA324" s="473" t="s">
        <v>719</v>
      </c>
      <c r="BB324" s="473"/>
      <c r="BC324" s="473"/>
      <c r="BD324" s="2918">
        <v>0</v>
      </c>
      <c r="BE324" s="473">
        <v>0</v>
      </c>
      <c r="BF324" s="473">
        <v>0</v>
      </c>
      <c r="BG324" s="2918">
        <v>0</v>
      </c>
      <c r="BH324" s="1288">
        <v>0</v>
      </c>
      <c r="BI324" s="473">
        <v>0</v>
      </c>
      <c r="BJ324" s="1288">
        <v>0</v>
      </c>
      <c r="BK324" s="3012">
        <v>0</v>
      </c>
      <c r="BL324" s="2918">
        <v>0</v>
      </c>
      <c r="BM324" s="473">
        <v>0</v>
      </c>
      <c r="BN324" s="473">
        <v>0</v>
      </c>
      <c r="BO324" s="1288">
        <v>0</v>
      </c>
      <c r="BP324" s="473">
        <v>0</v>
      </c>
      <c r="BQ324" s="473">
        <v>0</v>
      </c>
      <c r="BR324" s="473">
        <v>0</v>
      </c>
      <c r="BS324" s="2918">
        <v>0</v>
      </c>
      <c r="BT324" s="473">
        <v>0</v>
      </c>
      <c r="BU324" s="473">
        <v>0</v>
      </c>
      <c r="BV324" s="473">
        <v>0</v>
      </c>
      <c r="BW324" s="1288">
        <v>0</v>
      </c>
      <c r="BX324" s="473">
        <v>0</v>
      </c>
      <c r="BY324" s="1612">
        <v>0</v>
      </c>
      <c r="BZ324" s="473">
        <v>0</v>
      </c>
      <c r="CA324" s="1612">
        <v>624200</v>
      </c>
      <c r="CB324" s="523">
        <v>624200</v>
      </c>
      <c r="CC324" s="523">
        <v>0</v>
      </c>
      <c r="CD324" s="3011">
        <v>0</v>
      </c>
      <c r="CE324" s="5"/>
      <c r="CF324" s="2918"/>
      <c r="CG324" s="473" t="s">
        <v>719</v>
      </c>
      <c r="CH324" s="473"/>
      <c r="CI324" s="1288"/>
      <c r="CJ324" s="1612">
        <v>0</v>
      </c>
      <c r="CK324" s="1612">
        <v>0</v>
      </c>
      <c r="CL324" s="2918">
        <v>0</v>
      </c>
      <c r="CM324" s="1288">
        <v>0</v>
      </c>
      <c r="CN324" s="1612">
        <v>0</v>
      </c>
      <c r="CO324" s="1612">
        <v>0</v>
      </c>
      <c r="CP324" s="1612">
        <v>0</v>
      </c>
      <c r="CQ324" s="1612">
        <v>0</v>
      </c>
      <c r="CR324" s="1612">
        <v>0</v>
      </c>
      <c r="CS324" s="1612">
        <v>624200</v>
      </c>
      <c r="CT324" s="1192">
        <v>624200</v>
      </c>
      <c r="CU324" s="3121">
        <v>0</v>
      </c>
      <c r="CV324" s="5"/>
      <c r="CW324" s="5"/>
      <c r="CX324" s="247"/>
      <c r="CY324" s="247"/>
      <c r="CZ324" s="477"/>
      <c r="DA324" s="477"/>
      <c r="DB324" s="477"/>
      <c r="DC324" s="477"/>
      <c r="DD324" s="477"/>
      <c r="DE324" s="477"/>
      <c r="DF324" s="477"/>
      <c r="DG324" s="477"/>
      <c r="DH324" s="477"/>
      <c r="DI324" s="477"/>
      <c r="DJ324" s="477"/>
      <c r="DK324" s="477"/>
      <c r="DL324" s="477"/>
      <c r="DM324" s="477"/>
      <c r="DN324" s="477"/>
      <c r="DO324" s="477"/>
      <c r="DP324" s="477"/>
      <c r="DQ324" s="477"/>
      <c r="DR324" s="477"/>
      <c r="DS324" s="477"/>
      <c r="DT324" s="477"/>
      <c r="DU324" s="477"/>
      <c r="DV324" s="477"/>
      <c r="DW324" s="477"/>
      <c r="DX324" s="477"/>
      <c r="DY324" s="477"/>
      <c r="DZ324" s="477"/>
      <c r="EA324" s="3127"/>
      <c r="EB324" s="477"/>
      <c r="EC324" s="247"/>
      <c r="ED324" s="247"/>
      <c r="EE324" s="247"/>
      <c r="EF324" s="247"/>
      <c r="EG324" s="247"/>
      <c r="EH324" s="247"/>
      <c r="EI324" s="247"/>
      <c r="EJ324" s="247"/>
      <c r="EK324" s="247"/>
      <c r="EL324" s="247"/>
      <c r="EM324" s="247"/>
      <c r="EN324" s="247"/>
      <c r="EO324" s="247"/>
      <c r="EP324" s="247"/>
      <c r="EQ324" s="247"/>
      <c r="ER324" s="247"/>
      <c r="ES324" s="247"/>
      <c r="ET324" s="247"/>
      <c r="EU324" s="247"/>
      <c r="EV324" s="247"/>
      <c r="EW324" s="247"/>
      <c r="EX324" s="247"/>
      <c r="EY324" s="247"/>
      <c r="EZ324" s="247"/>
      <c r="FA324" s="247"/>
      <c r="FB324" s="247"/>
      <c r="FC324" s="247"/>
      <c r="FD324" s="247"/>
      <c r="FE324" s="247"/>
      <c r="FF324" s="247"/>
      <c r="FG324" s="247"/>
      <c r="FH324" s="247"/>
      <c r="FI324" s="247"/>
      <c r="FJ324" s="247"/>
      <c r="FK324" s="247"/>
    </row>
    <row r="325" spans="1:167" ht="15.6" customHeight="1">
      <c r="A325" s="1799" t="s">
        <v>5746</v>
      </c>
      <c r="B325" s="171"/>
      <c r="C325" s="171"/>
      <c r="E325" s="1287"/>
      <c r="F325" s="473" t="s">
        <v>720</v>
      </c>
      <c r="G325" s="473"/>
      <c r="H325" s="1288"/>
      <c r="I325" s="2918"/>
      <c r="J325" s="473"/>
      <c r="K325" s="473"/>
      <c r="L325" s="473"/>
      <c r="M325" s="473"/>
      <c r="N325" s="1288"/>
      <c r="O325" s="1192">
        <v>0</v>
      </c>
      <c r="P325" s="2990"/>
      <c r="S325" s="1287"/>
      <c r="T325" s="473" t="s">
        <v>720</v>
      </c>
      <c r="U325" s="473"/>
      <c r="V325" s="473"/>
      <c r="W325" s="2945" t="s">
        <v>1239</v>
      </c>
      <c r="X325" s="477" t="s">
        <v>5745</v>
      </c>
      <c r="Y325" s="3013"/>
      <c r="Z325" s="3014"/>
      <c r="AA325" s="3015"/>
      <c r="AB325" s="3013"/>
      <c r="AC325" s="3016"/>
      <c r="AD325" s="3014"/>
      <c r="AE325" s="3016"/>
      <c r="AF325" s="3016"/>
      <c r="AG325" s="3017"/>
      <c r="AH325" s="3014"/>
      <c r="AI325" s="3014"/>
      <c r="AJ325" s="3015"/>
      <c r="AK325" s="3026"/>
      <c r="AL325" s="3027"/>
      <c r="AM325" s="3029"/>
      <c r="AN325" s="3018"/>
      <c r="AO325" s="3015"/>
      <c r="AP325" s="3015"/>
      <c r="AQ325" s="3015"/>
      <c r="AR325" s="3015"/>
      <c r="AS325" s="3019"/>
      <c r="AT325" s="3020"/>
      <c r="AU325" s="3021"/>
      <c r="AV325" s="3022">
        <v>1</v>
      </c>
      <c r="AW325" s="3010">
        <v>1</v>
      </c>
      <c r="AX325" s="3011">
        <v>0</v>
      </c>
      <c r="AY325" s="5"/>
      <c r="AZ325" s="2918"/>
      <c r="BA325" s="473" t="s">
        <v>720</v>
      </c>
      <c r="BB325" s="473"/>
      <c r="BC325" s="473"/>
      <c r="BD325" s="2918">
        <v>0</v>
      </c>
      <c r="BE325" s="473">
        <v>0</v>
      </c>
      <c r="BF325" s="473">
        <v>0</v>
      </c>
      <c r="BG325" s="2918">
        <v>0</v>
      </c>
      <c r="BH325" s="1288">
        <v>0</v>
      </c>
      <c r="BI325" s="473">
        <v>0</v>
      </c>
      <c r="BJ325" s="1288">
        <v>0</v>
      </c>
      <c r="BK325" s="3012">
        <v>0</v>
      </c>
      <c r="BL325" s="2918">
        <v>0</v>
      </c>
      <c r="BM325" s="473">
        <v>0</v>
      </c>
      <c r="BN325" s="473">
        <v>0</v>
      </c>
      <c r="BO325" s="1288">
        <v>0</v>
      </c>
      <c r="BP325" s="473">
        <v>0</v>
      </c>
      <c r="BQ325" s="473">
        <v>0</v>
      </c>
      <c r="BR325" s="473">
        <v>0</v>
      </c>
      <c r="BS325" s="2918">
        <v>0</v>
      </c>
      <c r="BT325" s="473">
        <v>0</v>
      </c>
      <c r="BU325" s="473">
        <v>0</v>
      </c>
      <c r="BV325" s="473">
        <v>0</v>
      </c>
      <c r="BW325" s="1288">
        <v>0</v>
      </c>
      <c r="BX325" s="473">
        <v>0</v>
      </c>
      <c r="BY325" s="1612">
        <v>0</v>
      </c>
      <c r="BZ325" s="473">
        <v>0</v>
      </c>
      <c r="CA325" s="1612">
        <v>0</v>
      </c>
      <c r="CB325" s="523">
        <v>0</v>
      </c>
      <c r="CC325" s="523">
        <v>0</v>
      </c>
      <c r="CD325" s="3011">
        <v>0</v>
      </c>
      <c r="CE325" s="5"/>
      <c r="CF325" s="2918"/>
      <c r="CG325" s="473" t="s">
        <v>720</v>
      </c>
      <c r="CH325" s="473"/>
      <c r="CI325" s="1288"/>
      <c r="CJ325" s="1612">
        <v>0</v>
      </c>
      <c r="CK325" s="1612">
        <v>0</v>
      </c>
      <c r="CL325" s="2918">
        <v>0</v>
      </c>
      <c r="CM325" s="1288">
        <v>0</v>
      </c>
      <c r="CN325" s="1612">
        <v>0</v>
      </c>
      <c r="CO325" s="1612">
        <v>0</v>
      </c>
      <c r="CP325" s="1612">
        <v>0</v>
      </c>
      <c r="CQ325" s="1612">
        <v>0</v>
      </c>
      <c r="CR325" s="1612">
        <v>0</v>
      </c>
      <c r="CS325" s="1612">
        <v>0</v>
      </c>
      <c r="CT325" s="1192">
        <v>0</v>
      </c>
      <c r="CU325" s="3121">
        <v>0</v>
      </c>
      <c r="CV325" s="5"/>
      <c r="CW325" s="5"/>
      <c r="CX325" s="247"/>
      <c r="CY325" s="247"/>
      <c r="CZ325" s="477"/>
      <c r="DA325" s="477"/>
      <c r="DB325" s="477"/>
      <c r="DC325" s="477"/>
      <c r="DD325" s="477"/>
      <c r="DE325" s="477"/>
      <c r="DF325" s="477"/>
      <c r="DG325" s="477"/>
      <c r="DH325" s="477"/>
      <c r="DI325" s="477"/>
      <c r="DJ325" s="477"/>
      <c r="DK325" s="477"/>
      <c r="DL325" s="477"/>
      <c r="DM325" s="477"/>
      <c r="DN325" s="477"/>
      <c r="DO325" s="477"/>
      <c r="DP325" s="477"/>
      <c r="DQ325" s="477"/>
      <c r="DR325" s="477"/>
      <c r="DS325" s="477"/>
      <c r="DT325" s="477"/>
      <c r="DU325" s="477"/>
      <c r="DV325" s="477"/>
      <c r="DW325" s="477"/>
      <c r="DX325" s="477"/>
      <c r="DY325" s="477"/>
      <c r="DZ325" s="477"/>
      <c r="EA325" s="3127"/>
      <c r="EB325" s="477"/>
      <c r="EC325" s="247"/>
      <c r="ED325" s="247"/>
      <c r="EE325" s="247"/>
      <c r="EF325" s="247"/>
      <c r="EG325" s="247"/>
      <c r="EH325" s="247"/>
      <c r="EI325" s="247"/>
      <c r="EJ325" s="247"/>
      <c r="EK325" s="247"/>
      <c r="EL325" s="247"/>
      <c r="EM325" s="247"/>
      <c r="EN325" s="247"/>
      <c r="EO325" s="247"/>
      <c r="EP325" s="247"/>
      <c r="EQ325" s="247"/>
      <c r="ER325" s="247"/>
      <c r="ES325" s="247"/>
      <c r="ET325" s="247"/>
      <c r="EU325" s="247"/>
      <c r="EV325" s="247"/>
      <c r="EW325" s="247"/>
      <c r="EX325" s="247"/>
      <c r="EY325" s="247"/>
      <c r="EZ325" s="247"/>
      <c r="FA325" s="247"/>
      <c r="FB325" s="247"/>
      <c r="FC325" s="247"/>
      <c r="FD325" s="247"/>
      <c r="FE325" s="247"/>
      <c r="FF325" s="247"/>
      <c r="FG325" s="247"/>
      <c r="FH325" s="247"/>
      <c r="FI325" s="247"/>
      <c r="FJ325" s="247"/>
      <c r="FK325" s="247"/>
    </row>
    <row r="326" spans="1:167" ht="15.6" customHeight="1">
      <c r="A326" s="1799" t="s">
        <v>5746</v>
      </c>
      <c r="B326" s="171"/>
      <c r="C326" s="171"/>
      <c r="E326" s="1287"/>
      <c r="F326" s="473" t="s">
        <v>171</v>
      </c>
      <c r="G326" s="473"/>
      <c r="H326" s="1288"/>
      <c r="I326" s="2918"/>
      <c r="J326" s="473"/>
      <c r="K326" s="473"/>
      <c r="L326" s="473"/>
      <c r="M326" s="473"/>
      <c r="N326" s="1288"/>
      <c r="O326" s="1192">
        <v>0</v>
      </c>
      <c r="P326" s="2990"/>
      <c r="S326" s="1287"/>
      <c r="T326" s="473" t="s">
        <v>171</v>
      </c>
      <c r="U326" s="473"/>
      <c r="V326" s="473"/>
      <c r="W326" s="2945" t="s">
        <v>1239</v>
      </c>
      <c r="X326" s="477" t="s">
        <v>5745</v>
      </c>
      <c r="Y326" s="3013"/>
      <c r="Z326" s="3014"/>
      <c r="AA326" s="3015"/>
      <c r="AB326" s="3013"/>
      <c r="AC326" s="3016"/>
      <c r="AD326" s="3014"/>
      <c r="AE326" s="3016"/>
      <c r="AF326" s="3016"/>
      <c r="AG326" s="3017"/>
      <c r="AH326" s="3014"/>
      <c r="AI326" s="3014"/>
      <c r="AJ326" s="3015"/>
      <c r="AK326" s="3026"/>
      <c r="AL326" s="3027"/>
      <c r="AM326" s="3029"/>
      <c r="AN326" s="3018"/>
      <c r="AO326" s="3015"/>
      <c r="AP326" s="3015"/>
      <c r="AQ326" s="3015"/>
      <c r="AR326" s="3015"/>
      <c r="AS326" s="3019"/>
      <c r="AT326" s="3020"/>
      <c r="AU326" s="3021"/>
      <c r="AV326" s="3022">
        <v>1</v>
      </c>
      <c r="AW326" s="3010">
        <v>1</v>
      </c>
      <c r="AX326" s="3011">
        <v>0</v>
      </c>
      <c r="AY326" s="5"/>
      <c r="AZ326" s="2918"/>
      <c r="BA326" s="473" t="s">
        <v>171</v>
      </c>
      <c r="BB326" s="473"/>
      <c r="BC326" s="473"/>
      <c r="BD326" s="2918">
        <v>0</v>
      </c>
      <c r="BE326" s="473">
        <v>0</v>
      </c>
      <c r="BF326" s="473">
        <v>0</v>
      </c>
      <c r="BG326" s="2918">
        <v>0</v>
      </c>
      <c r="BH326" s="1288">
        <v>0</v>
      </c>
      <c r="BI326" s="473">
        <v>0</v>
      </c>
      <c r="BJ326" s="1288">
        <v>0</v>
      </c>
      <c r="BK326" s="3012">
        <v>0</v>
      </c>
      <c r="BL326" s="2918">
        <v>0</v>
      </c>
      <c r="BM326" s="473">
        <v>0</v>
      </c>
      <c r="BN326" s="473">
        <v>0</v>
      </c>
      <c r="BO326" s="1288">
        <v>0</v>
      </c>
      <c r="BP326" s="473">
        <v>0</v>
      </c>
      <c r="BQ326" s="473">
        <v>0</v>
      </c>
      <c r="BR326" s="473">
        <v>0</v>
      </c>
      <c r="BS326" s="2918">
        <v>0</v>
      </c>
      <c r="BT326" s="473">
        <v>0</v>
      </c>
      <c r="BU326" s="473">
        <v>0</v>
      </c>
      <c r="BV326" s="473">
        <v>0</v>
      </c>
      <c r="BW326" s="1288">
        <v>0</v>
      </c>
      <c r="BX326" s="473">
        <v>0</v>
      </c>
      <c r="BY326" s="1612">
        <v>0</v>
      </c>
      <c r="BZ326" s="473">
        <v>0</v>
      </c>
      <c r="CA326" s="1612">
        <v>0</v>
      </c>
      <c r="CB326" s="523">
        <v>0</v>
      </c>
      <c r="CC326" s="523">
        <v>0</v>
      </c>
      <c r="CD326" s="3011">
        <v>0</v>
      </c>
      <c r="CE326" s="5"/>
      <c r="CF326" s="2918"/>
      <c r="CG326" s="473" t="s">
        <v>171</v>
      </c>
      <c r="CH326" s="473"/>
      <c r="CI326" s="1288"/>
      <c r="CJ326" s="1612">
        <v>0</v>
      </c>
      <c r="CK326" s="1612">
        <v>0</v>
      </c>
      <c r="CL326" s="2918">
        <v>0</v>
      </c>
      <c r="CM326" s="1288">
        <v>0</v>
      </c>
      <c r="CN326" s="1612">
        <v>0</v>
      </c>
      <c r="CO326" s="1612">
        <v>0</v>
      </c>
      <c r="CP326" s="1612">
        <v>0</v>
      </c>
      <c r="CQ326" s="1612">
        <v>0</v>
      </c>
      <c r="CR326" s="1612">
        <v>0</v>
      </c>
      <c r="CS326" s="1612">
        <v>0</v>
      </c>
      <c r="CT326" s="1192">
        <v>0</v>
      </c>
      <c r="CU326" s="3121">
        <v>0</v>
      </c>
      <c r="CV326" s="5"/>
      <c r="CW326" s="5"/>
      <c r="CX326" s="247"/>
      <c r="CY326" s="247"/>
      <c r="CZ326" s="477"/>
      <c r="DA326" s="477"/>
      <c r="DB326" s="477"/>
      <c r="DC326" s="477"/>
      <c r="DD326" s="477"/>
      <c r="DE326" s="477"/>
      <c r="DF326" s="477"/>
      <c r="DG326" s="477"/>
      <c r="DH326" s="477"/>
      <c r="DI326" s="477"/>
      <c r="DJ326" s="477"/>
      <c r="DK326" s="477"/>
      <c r="DL326" s="477"/>
      <c r="DM326" s="477"/>
      <c r="DN326" s="477"/>
      <c r="DO326" s="477"/>
      <c r="DP326" s="477"/>
      <c r="DQ326" s="477"/>
      <c r="DR326" s="477"/>
      <c r="DS326" s="477"/>
      <c r="DT326" s="477"/>
      <c r="DU326" s="477"/>
      <c r="DV326" s="477"/>
      <c r="DW326" s="477"/>
      <c r="DX326" s="477"/>
      <c r="DY326" s="477"/>
      <c r="DZ326" s="477"/>
      <c r="EA326" s="3127"/>
      <c r="EB326" s="477"/>
      <c r="EC326" s="247"/>
      <c r="ED326" s="247"/>
      <c r="EE326" s="247"/>
      <c r="EF326" s="247"/>
      <c r="EG326" s="247"/>
      <c r="EH326" s="247"/>
      <c r="EI326" s="247"/>
      <c r="EJ326" s="247"/>
      <c r="EK326" s="247"/>
      <c r="EL326" s="247"/>
      <c r="EM326" s="247"/>
      <c r="EN326" s="247"/>
      <c r="EO326" s="247"/>
      <c r="EP326" s="247"/>
      <c r="EQ326" s="247"/>
      <c r="ER326" s="247"/>
      <c r="ES326" s="247"/>
      <c r="ET326" s="247"/>
      <c r="EU326" s="247"/>
      <c r="EV326" s="247"/>
      <c r="EW326" s="247"/>
      <c r="EX326" s="247"/>
      <c r="EY326" s="247"/>
      <c r="EZ326" s="247"/>
      <c r="FA326" s="247"/>
      <c r="FB326" s="247"/>
      <c r="FC326" s="247"/>
      <c r="FD326" s="247"/>
      <c r="FE326" s="247"/>
      <c r="FF326" s="247"/>
      <c r="FG326" s="247"/>
      <c r="FH326" s="247"/>
      <c r="FI326" s="247"/>
      <c r="FJ326" s="247"/>
      <c r="FK326" s="247"/>
    </row>
    <row r="327" spans="1:167" ht="15.6" customHeight="1">
      <c r="A327" s="1799" t="s">
        <v>5746</v>
      </c>
      <c r="B327" s="171"/>
      <c r="C327" s="171"/>
      <c r="E327" s="521"/>
      <c r="F327" s="473"/>
      <c r="G327" s="477"/>
      <c r="H327" s="523"/>
      <c r="I327" s="2918"/>
      <c r="J327" s="473"/>
      <c r="K327" s="473"/>
      <c r="L327" s="473"/>
      <c r="M327" s="473"/>
      <c r="N327" s="1288"/>
      <c r="O327" s="1192"/>
      <c r="P327" s="2990"/>
      <c r="S327" s="1287"/>
      <c r="T327" s="473">
        <v>0</v>
      </c>
      <c r="U327" s="473"/>
      <c r="V327" s="473"/>
      <c r="W327" s="2945" t="s">
        <v>1239</v>
      </c>
      <c r="X327" s="477" t="s">
        <v>5804</v>
      </c>
      <c r="Y327" s="3013"/>
      <c r="Z327" s="3014"/>
      <c r="AA327" s="3015"/>
      <c r="AB327" s="3013"/>
      <c r="AC327" s="3016"/>
      <c r="AD327" s="3014"/>
      <c r="AE327" s="3016"/>
      <c r="AF327" s="3016"/>
      <c r="AG327" s="3017"/>
      <c r="AH327" s="3014"/>
      <c r="AI327" s="3014"/>
      <c r="AJ327" s="3082">
        <v>1</v>
      </c>
      <c r="AK327" s="3026"/>
      <c r="AL327" s="3027"/>
      <c r="AM327" s="3029"/>
      <c r="AN327" s="3018"/>
      <c r="AO327" s="3015"/>
      <c r="AP327" s="3015"/>
      <c r="AQ327" s="3015"/>
      <c r="AR327" s="3015"/>
      <c r="AS327" s="3019"/>
      <c r="AT327" s="3020"/>
      <c r="AU327" s="3021"/>
      <c r="AV327" s="3021"/>
      <c r="AW327" s="3010">
        <v>1</v>
      </c>
      <c r="AX327" s="3011">
        <v>0</v>
      </c>
      <c r="AY327" s="5"/>
      <c r="AZ327" s="2918"/>
      <c r="BA327" s="473">
        <v>0</v>
      </c>
      <c r="BB327" s="473"/>
      <c r="BC327" s="473"/>
      <c r="BD327" s="2918">
        <v>0</v>
      </c>
      <c r="BE327" s="473">
        <v>0</v>
      </c>
      <c r="BF327" s="473">
        <v>0</v>
      </c>
      <c r="BG327" s="2918">
        <v>0</v>
      </c>
      <c r="BH327" s="1288">
        <v>0</v>
      </c>
      <c r="BI327" s="473">
        <v>0</v>
      </c>
      <c r="BJ327" s="1288">
        <v>0</v>
      </c>
      <c r="BK327" s="3012">
        <v>0</v>
      </c>
      <c r="BL327" s="2918">
        <v>0</v>
      </c>
      <c r="BM327" s="473">
        <v>0</v>
      </c>
      <c r="BN327" s="473">
        <v>0</v>
      </c>
      <c r="BO327" s="1288">
        <v>0</v>
      </c>
      <c r="BP327" s="473">
        <v>0</v>
      </c>
      <c r="BQ327" s="473">
        <v>0</v>
      </c>
      <c r="BR327" s="473">
        <v>0</v>
      </c>
      <c r="BS327" s="2918">
        <v>0</v>
      </c>
      <c r="BT327" s="473">
        <v>0</v>
      </c>
      <c r="BU327" s="473">
        <v>0</v>
      </c>
      <c r="BV327" s="473">
        <v>0</v>
      </c>
      <c r="BW327" s="1288">
        <v>0</v>
      </c>
      <c r="BX327" s="473">
        <v>0</v>
      </c>
      <c r="BY327" s="1612">
        <v>0</v>
      </c>
      <c r="BZ327" s="473">
        <v>0</v>
      </c>
      <c r="CA327" s="1612">
        <v>0</v>
      </c>
      <c r="CB327" s="523">
        <v>0</v>
      </c>
      <c r="CC327" s="523">
        <v>0</v>
      </c>
      <c r="CD327" s="3011">
        <v>0</v>
      </c>
      <c r="CE327" s="5"/>
      <c r="CF327" s="2918"/>
      <c r="CG327" s="473">
        <v>0</v>
      </c>
      <c r="CH327" s="473"/>
      <c r="CI327" s="1288"/>
      <c r="CJ327" s="1612">
        <v>0</v>
      </c>
      <c r="CK327" s="1612">
        <v>0</v>
      </c>
      <c r="CL327" s="2918">
        <v>0</v>
      </c>
      <c r="CM327" s="1288">
        <v>0</v>
      </c>
      <c r="CN327" s="1612">
        <v>0</v>
      </c>
      <c r="CO327" s="1612">
        <v>0</v>
      </c>
      <c r="CP327" s="1612">
        <v>0</v>
      </c>
      <c r="CQ327" s="1612">
        <v>0</v>
      </c>
      <c r="CR327" s="1612">
        <v>0</v>
      </c>
      <c r="CS327" s="1612">
        <v>0</v>
      </c>
      <c r="CT327" s="1192">
        <v>0</v>
      </c>
      <c r="CU327" s="3121">
        <v>0</v>
      </c>
      <c r="CV327" s="5"/>
      <c r="CW327" s="5"/>
      <c r="CX327" s="247"/>
      <c r="CY327" s="247"/>
      <c r="CZ327" s="477"/>
      <c r="DA327" s="477"/>
      <c r="DB327" s="477"/>
      <c r="DC327" s="477"/>
      <c r="DD327" s="477"/>
      <c r="DE327" s="477"/>
      <c r="DF327" s="477"/>
      <c r="DG327" s="477"/>
      <c r="DH327" s="477"/>
      <c r="DI327" s="477"/>
      <c r="DJ327" s="477"/>
      <c r="DK327" s="477"/>
      <c r="DL327" s="477"/>
      <c r="DM327" s="477"/>
      <c r="DN327" s="477"/>
      <c r="DO327" s="477"/>
      <c r="DP327" s="477"/>
      <c r="DQ327" s="477"/>
      <c r="DR327" s="477"/>
      <c r="DS327" s="477"/>
      <c r="DT327" s="477"/>
      <c r="DU327" s="477"/>
      <c r="DV327" s="477"/>
      <c r="DW327" s="477"/>
      <c r="DX327" s="477"/>
      <c r="DY327" s="477"/>
      <c r="DZ327" s="477"/>
      <c r="EA327" s="3127"/>
      <c r="EB327" s="477"/>
      <c r="EC327" s="247"/>
      <c r="ED327" s="247"/>
      <c r="EE327" s="247"/>
      <c r="EF327" s="247"/>
      <c r="EG327" s="247"/>
      <c r="EH327" s="247"/>
      <c r="EI327" s="247"/>
      <c r="EJ327" s="247"/>
      <c r="EK327" s="247"/>
      <c r="EL327" s="247"/>
      <c r="EM327" s="247"/>
      <c r="EN327" s="247"/>
      <c r="EO327" s="247"/>
      <c r="EP327" s="247"/>
      <c r="EQ327" s="247"/>
      <c r="ER327" s="247"/>
      <c r="ES327" s="247"/>
      <c r="ET327" s="247"/>
      <c r="EU327" s="247"/>
      <c r="EV327" s="247"/>
      <c r="EW327" s="247"/>
      <c r="EX327" s="247"/>
      <c r="EY327" s="247"/>
      <c r="EZ327" s="247"/>
      <c r="FA327" s="247"/>
      <c r="FB327" s="247"/>
      <c r="FC327" s="247"/>
      <c r="FD327" s="247"/>
      <c r="FE327" s="247"/>
      <c r="FF327" s="247"/>
      <c r="FG327" s="247"/>
      <c r="FH327" s="247"/>
      <c r="FI327" s="247"/>
      <c r="FJ327" s="247"/>
      <c r="FK327" s="247"/>
    </row>
    <row r="328" spans="1:167" ht="15.6" customHeight="1">
      <c r="A328" s="1799" t="s">
        <v>1403</v>
      </c>
      <c r="B328" s="171"/>
      <c r="C328" s="171"/>
      <c r="E328" s="1287"/>
      <c r="F328" s="473"/>
      <c r="G328" s="473" t="s">
        <v>5805</v>
      </c>
      <c r="H328" s="1288"/>
      <c r="I328" s="2918"/>
      <c r="J328" s="473"/>
      <c r="K328" s="473"/>
      <c r="L328" s="473"/>
      <c r="M328" s="473"/>
      <c r="N328" s="1288"/>
      <c r="O328" s="3038">
        <v>27462998.369999997</v>
      </c>
      <c r="P328" s="2990"/>
      <c r="S328" s="1287"/>
      <c r="T328" s="473"/>
      <c r="U328" s="473"/>
      <c r="V328" s="473"/>
      <c r="W328" s="2945"/>
      <c r="X328" s="477"/>
      <c r="Y328" s="3035"/>
      <c r="Z328" s="3036"/>
      <c r="AA328" s="3036"/>
      <c r="AB328" s="3035"/>
      <c r="AC328" s="3037"/>
      <c r="AD328" s="3036"/>
      <c r="AE328" s="3037"/>
      <c r="AF328" s="3037"/>
      <c r="AG328" s="3036"/>
      <c r="AH328" s="3036"/>
      <c r="AI328" s="3036"/>
      <c r="AJ328" s="3036"/>
      <c r="AK328" s="3066"/>
      <c r="AL328" s="3067"/>
      <c r="AM328" s="2770"/>
      <c r="AN328" s="3036"/>
      <c r="AO328" s="3036"/>
      <c r="AP328" s="3036"/>
      <c r="AQ328" s="3036"/>
      <c r="AR328" s="3036"/>
      <c r="AS328" s="3035"/>
      <c r="AT328" s="2795"/>
      <c r="AU328" s="3037"/>
      <c r="AV328" s="3037"/>
      <c r="AW328" s="3010">
        <v>0</v>
      </c>
      <c r="AX328" s="3011">
        <v>0</v>
      </c>
      <c r="AY328" s="5"/>
      <c r="AZ328" s="2918"/>
      <c r="BA328" s="473">
        <v>0</v>
      </c>
      <c r="BB328" s="473" t="s">
        <v>5805</v>
      </c>
      <c r="BC328" s="473"/>
      <c r="BD328" s="2889">
        <v>158147.88287274435</v>
      </c>
      <c r="BE328" s="486">
        <v>224738.92051012162</v>
      </c>
      <c r="BF328" s="486">
        <v>192147.24604571945</v>
      </c>
      <c r="BG328" s="2889">
        <v>98332.086084951894</v>
      </c>
      <c r="BH328" s="431">
        <v>798801.25501117099</v>
      </c>
      <c r="BI328" s="486">
        <v>0</v>
      </c>
      <c r="BJ328" s="431">
        <v>39677.991502859979</v>
      </c>
      <c r="BK328" s="486">
        <v>152379.25828116044</v>
      </c>
      <c r="BL328" s="2889">
        <v>193379.34732742593</v>
      </c>
      <c r="BM328" s="486">
        <v>168551.53039586241</v>
      </c>
      <c r="BN328" s="486">
        <v>46219.040633236822</v>
      </c>
      <c r="BO328" s="431">
        <v>0</v>
      </c>
      <c r="BP328" s="486">
        <v>0</v>
      </c>
      <c r="BQ328" s="486">
        <v>0</v>
      </c>
      <c r="BR328" s="486">
        <v>0</v>
      </c>
      <c r="BS328" s="2889">
        <v>431321.84808682132</v>
      </c>
      <c r="BT328" s="486">
        <v>457159.94267548068</v>
      </c>
      <c r="BU328" s="486">
        <v>448155.41571686161</v>
      </c>
      <c r="BV328" s="486">
        <v>368612.11011310224</v>
      </c>
      <c r="BW328" s="431">
        <v>451033.11370610172</v>
      </c>
      <c r="BX328" s="486">
        <v>1472886.5977819834</v>
      </c>
      <c r="BY328" s="2190">
        <v>1731276.847922662</v>
      </c>
      <c r="BZ328" s="486">
        <v>144179.77623320353</v>
      </c>
      <c r="CA328" s="2190">
        <v>19885998.159098528</v>
      </c>
      <c r="CB328" s="512">
        <v>27462998.370000001</v>
      </c>
      <c r="CC328" s="512">
        <v>7577000.2109014727</v>
      </c>
      <c r="CD328" s="3011">
        <v>0</v>
      </c>
      <c r="CE328" s="5"/>
      <c r="CF328" s="2918"/>
      <c r="CG328" s="473">
        <v>0</v>
      </c>
      <c r="CH328" s="473" t="s">
        <v>5805</v>
      </c>
      <c r="CI328" s="1288"/>
      <c r="CJ328" s="2190">
        <v>575034.04942858545</v>
      </c>
      <c r="CK328" s="2190">
        <v>1089190.5908801432</v>
      </c>
      <c r="CL328" s="2889">
        <v>408149.91835652519</v>
      </c>
      <c r="CM328" s="431">
        <v>0</v>
      </c>
      <c r="CN328" s="2190">
        <v>0</v>
      </c>
      <c r="CO328" s="2190">
        <v>2156282.4302983675</v>
      </c>
      <c r="CP328" s="2190">
        <v>1472886.5977819834</v>
      </c>
      <c r="CQ328" s="2190">
        <v>1731276.847922662</v>
      </c>
      <c r="CR328" s="2190">
        <v>144179.77623320353</v>
      </c>
      <c r="CS328" s="2190">
        <v>19885998.159098528</v>
      </c>
      <c r="CT328" s="3038">
        <v>27462998.370000001</v>
      </c>
      <c r="CU328" s="3121">
        <v>0</v>
      </c>
      <c r="CV328" s="5"/>
      <c r="CW328" s="5"/>
      <c r="CX328" s="247"/>
      <c r="CY328" s="247"/>
      <c r="CZ328" s="477"/>
      <c r="DA328" s="477"/>
      <c r="DB328" s="477"/>
      <c r="DC328" s="477"/>
      <c r="DD328" s="477"/>
      <c r="DE328" s="477"/>
      <c r="DF328" s="477"/>
      <c r="DG328" s="477"/>
      <c r="DH328" s="477"/>
      <c r="DI328" s="477"/>
      <c r="DJ328" s="477"/>
      <c r="DK328" s="477"/>
      <c r="DL328" s="477"/>
      <c r="DM328" s="477"/>
      <c r="DN328" s="477"/>
      <c r="DO328" s="477"/>
      <c r="DP328" s="477"/>
      <c r="DQ328" s="477"/>
      <c r="DR328" s="477"/>
      <c r="DS328" s="477"/>
      <c r="DT328" s="477"/>
      <c r="DU328" s="477"/>
      <c r="DV328" s="477"/>
      <c r="DW328" s="477"/>
      <c r="DX328" s="477"/>
      <c r="DY328" s="477"/>
      <c r="DZ328" s="477"/>
      <c r="EA328" s="3127"/>
      <c r="EB328" s="477"/>
      <c r="EC328" s="247"/>
      <c r="ED328" s="247"/>
      <c r="EE328" s="247"/>
      <c r="EF328" s="247"/>
      <c r="EG328" s="247"/>
      <c r="EH328" s="247"/>
      <c r="EI328" s="247"/>
      <c r="EJ328" s="247"/>
      <c r="EK328" s="247"/>
      <c r="EL328" s="247"/>
      <c r="EM328" s="247"/>
      <c r="EN328" s="247"/>
      <c r="EO328" s="247"/>
      <c r="EP328" s="247"/>
      <c r="EQ328" s="247"/>
      <c r="ER328" s="247"/>
      <c r="ES328" s="247"/>
      <c r="ET328" s="247"/>
      <c r="EU328" s="247"/>
      <c r="EV328" s="247"/>
      <c r="EW328" s="247"/>
      <c r="EX328" s="247"/>
      <c r="EY328" s="247"/>
      <c r="EZ328" s="247"/>
      <c r="FA328" s="247"/>
      <c r="FB328" s="247"/>
      <c r="FC328" s="247"/>
      <c r="FD328" s="247"/>
      <c r="FE328" s="247"/>
      <c r="FF328" s="247"/>
      <c r="FG328" s="247"/>
      <c r="FH328" s="247"/>
      <c r="FI328" s="247"/>
      <c r="FJ328" s="247"/>
      <c r="FK328" s="247"/>
    </row>
    <row r="329" spans="1:167" ht="15.6" customHeight="1">
      <c r="A329" s="1799" t="s">
        <v>1403</v>
      </c>
      <c r="B329" s="171"/>
      <c r="C329" s="171"/>
      <c r="E329" s="1287"/>
      <c r="F329" s="473"/>
      <c r="G329" s="473"/>
      <c r="H329" s="1288"/>
      <c r="I329" s="2918"/>
      <c r="J329" s="473"/>
      <c r="K329" s="473"/>
      <c r="L329" s="473"/>
      <c r="M329" s="473"/>
      <c r="N329" s="1288"/>
      <c r="O329" s="1192"/>
      <c r="P329" s="2990"/>
      <c r="S329" s="1287"/>
      <c r="T329" s="473"/>
      <c r="U329" s="473"/>
      <c r="V329" s="473"/>
      <c r="W329" s="2945"/>
      <c r="X329" s="477"/>
      <c r="Y329" s="3035"/>
      <c r="Z329" s="3036"/>
      <c r="AA329" s="3036"/>
      <c r="AB329" s="3035"/>
      <c r="AC329" s="3037"/>
      <c r="AD329" s="3036"/>
      <c r="AE329" s="3037"/>
      <c r="AF329" s="3037"/>
      <c r="AG329" s="3036"/>
      <c r="AH329" s="3036"/>
      <c r="AI329" s="3036"/>
      <c r="AJ329" s="3036"/>
      <c r="AK329" s="3066"/>
      <c r="AL329" s="3067"/>
      <c r="AM329" s="2770"/>
      <c r="AN329" s="3036"/>
      <c r="AO329" s="3036"/>
      <c r="AP329" s="3036"/>
      <c r="AQ329" s="3036"/>
      <c r="AR329" s="3036"/>
      <c r="AS329" s="3035"/>
      <c r="AT329" s="2795"/>
      <c r="AU329" s="3037"/>
      <c r="AV329" s="3037"/>
      <c r="AW329" s="3010">
        <v>0</v>
      </c>
      <c r="AX329" s="3011">
        <v>0</v>
      </c>
      <c r="AY329" s="5"/>
      <c r="AZ329" s="2918"/>
      <c r="BA329" s="473"/>
      <c r="BB329" s="473"/>
      <c r="BC329" s="473"/>
      <c r="BD329" s="2918"/>
      <c r="BE329" s="473"/>
      <c r="BF329" s="473"/>
      <c r="BG329" s="2918"/>
      <c r="BH329" s="1288"/>
      <c r="BI329" s="473"/>
      <c r="BJ329" s="1288"/>
      <c r="BK329" s="473"/>
      <c r="BL329" s="2918"/>
      <c r="BM329" s="473"/>
      <c r="BN329" s="473"/>
      <c r="BO329" s="1288"/>
      <c r="BP329" s="473"/>
      <c r="BQ329" s="473"/>
      <c r="BR329" s="473"/>
      <c r="BS329" s="2918"/>
      <c r="BT329" s="473"/>
      <c r="BU329" s="473"/>
      <c r="BV329" s="473"/>
      <c r="BW329" s="1288"/>
      <c r="BX329" s="473"/>
      <c r="BY329" s="1612"/>
      <c r="BZ329" s="473"/>
      <c r="CA329" s="1612"/>
      <c r="CB329" s="523"/>
      <c r="CC329" s="523">
        <v>0</v>
      </c>
      <c r="CD329" s="3011">
        <v>0</v>
      </c>
      <c r="CE329" s="5"/>
      <c r="CF329" s="2918"/>
      <c r="CG329" s="473"/>
      <c r="CH329" s="473"/>
      <c r="CI329" s="1288"/>
      <c r="CJ329" s="1612"/>
      <c r="CK329" s="1612"/>
      <c r="CL329" s="2918"/>
      <c r="CM329" s="1288"/>
      <c r="CN329" s="1612"/>
      <c r="CO329" s="1612"/>
      <c r="CP329" s="1612"/>
      <c r="CQ329" s="1612"/>
      <c r="CR329" s="1612"/>
      <c r="CS329" s="1612"/>
      <c r="CT329" s="1192"/>
      <c r="CU329" s="3121">
        <v>0</v>
      </c>
      <c r="CV329" s="5"/>
      <c r="CW329" s="5"/>
      <c r="CX329" s="247"/>
      <c r="CY329" s="247"/>
      <c r="CZ329" s="477"/>
      <c r="DA329" s="477"/>
      <c r="DB329" s="477"/>
      <c r="DC329" s="477"/>
      <c r="DD329" s="477"/>
      <c r="DE329" s="477"/>
      <c r="DF329" s="477"/>
      <c r="DG329" s="477"/>
      <c r="DH329" s="477"/>
      <c r="DI329" s="477"/>
      <c r="DJ329" s="477"/>
      <c r="DK329" s="477"/>
      <c r="DL329" s="477"/>
      <c r="DM329" s="477"/>
      <c r="DN329" s="477"/>
      <c r="DO329" s="477"/>
      <c r="DP329" s="477"/>
      <c r="DQ329" s="477"/>
      <c r="DR329" s="477"/>
      <c r="DS329" s="477"/>
      <c r="DT329" s="477"/>
      <c r="DU329" s="477"/>
      <c r="DV329" s="477"/>
      <c r="DW329" s="477"/>
      <c r="DX329" s="477"/>
      <c r="DY329" s="477"/>
      <c r="DZ329" s="477"/>
      <c r="EA329" s="3127"/>
      <c r="EB329" s="477"/>
      <c r="EC329" s="247"/>
      <c r="ED329" s="247"/>
      <c r="EE329" s="247"/>
      <c r="EF329" s="247"/>
      <c r="EG329" s="247"/>
      <c r="EH329" s="247"/>
      <c r="EI329" s="247"/>
      <c r="EJ329" s="247"/>
      <c r="EK329" s="247"/>
      <c r="EL329" s="247"/>
      <c r="EM329" s="247"/>
      <c r="EN329" s="247"/>
      <c r="EO329" s="247"/>
      <c r="EP329" s="247"/>
      <c r="EQ329" s="247"/>
      <c r="ER329" s="247"/>
      <c r="ES329" s="247"/>
      <c r="ET329" s="247"/>
      <c r="EU329" s="247"/>
      <c r="EV329" s="247"/>
      <c r="EW329" s="247"/>
      <c r="EX329" s="247"/>
      <c r="EY329" s="247"/>
      <c r="EZ329" s="247"/>
      <c r="FA329" s="247"/>
      <c r="FB329" s="247"/>
      <c r="FC329" s="247"/>
      <c r="FD329" s="247"/>
      <c r="FE329" s="247"/>
      <c r="FF329" s="247"/>
      <c r="FG329" s="247"/>
      <c r="FH329" s="247"/>
      <c r="FI329" s="247"/>
      <c r="FJ329" s="247"/>
      <c r="FK329" s="247"/>
    </row>
    <row r="330" spans="1:167" ht="15.6" customHeight="1">
      <c r="A330" s="1799" t="s">
        <v>1403</v>
      </c>
      <c r="B330" s="171"/>
      <c r="C330" s="171"/>
      <c r="E330" s="1287" t="s">
        <v>724</v>
      </c>
      <c r="F330" s="473"/>
      <c r="G330" s="473"/>
      <c r="H330" s="1288"/>
      <c r="I330" s="2918"/>
      <c r="J330" s="473"/>
      <c r="K330" s="473"/>
      <c r="L330" s="473"/>
      <c r="M330" s="473"/>
      <c r="N330" s="1288"/>
      <c r="O330" s="1192">
        <v>6600000</v>
      </c>
      <c r="P330" s="2990"/>
      <c r="S330" s="1287" t="s">
        <v>724</v>
      </c>
      <c r="T330" s="473"/>
      <c r="U330" s="473"/>
      <c r="V330" s="473"/>
      <c r="W330" s="2945" t="s">
        <v>1239</v>
      </c>
      <c r="X330" s="477" t="s">
        <v>5745</v>
      </c>
      <c r="Y330" s="3013"/>
      <c r="Z330" s="3014"/>
      <c r="AA330" s="3015"/>
      <c r="AB330" s="3013"/>
      <c r="AC330" s="3016"/>
      <c r="AD330" s="3014"/>
      <c r="AE330" s="3016"/>
      <c r="AF330" s="3016"/>
      <c r="AG330" s="3017"/>
      <c r="AH330" s="3014"/>
      <c r="AI330" s="3014"/>
      <c r="AJ330" s="3015"/>
      <c r="AK330" s="3026"/>
      <c r="AL330" s="3027"/>
      <c r="AM330" s="3029"/>
      <c r="AN330" s="3018"/>
      <c r="AO330" s="3015"/>
      <c r="AP330" s="3015"/>
      <c r="AQ330" s="3015"/>
      <c r="AR330" s="3015"/>
      <c r="AS330" s="3019"/>
      <c r="AT330" s="3020"/>
      <c r="AU330" s="3021"/>
      <c r="AV330" s="3022">
        <v>1</v>
      </c>
      <c r="AW330" s="3010">
        <v>1</v>
      </c>
      <c r="AX330" s="3011">
        <v>0</v>
      </c>
      <c r="AY330" s="5"/>
      <c r="AZ330" s="1287" t="s">
        <v>724</v>
      </c>
      <c r="BA330" s="473"/>
      <c r="BB330" s="473"/>
      <c r="BC330" s="473"/>
      <c r="BD330" s="2918">
        <v>0</v>
      </c>
      <c r="BE330" s="473">
        <v>0</v>
      </c>
      <c r="BF330" s="473">
        <v>0</v>
      </c>
      <c r="BG330" s="2918">
        <v>0</v>
      </c>
      <c r="BH330" s="1288">
        <v>0</v>
      </c>
      <c r="BI330" s="473">
        <v>0</v>
      </c>
      <c r="BJ330" s="1288">
        <v>0</v>
      </c>
      <c r="BK330" s="3012">
        <v>0</v>
      </c>
      <c r="BL330" s="2918">
        <v>0</v>
      </c>
      <c r="BM330" s="473">
        <v>0</v>
      </c>
      <c r="BN330" s="473">
        <v>0</v>
      </c>
      <c r="BO330" s="1288">
        <v>0</v>
      </c>
      <c r="BP330" s="473">
        <v>0</v>
      </c>
      <c r="BQ330" s="473">
        <v>0</v>
      </c>
      <c r="BR330" s="473">
        <v>0</v>
      </c>
      <c r="BS330" s="2918">
        <v>0</v>
      </c>
      <c r="BT330" s="473">
        <v>0</v>
      </c>
      <c r="BU330" s="473">
        <v>0</v>
      </c>
      <c r="BV330" s="473">
        <v>0</v>
      </c>
      <c r="BW330" s="1288">
        <v>0</v>
      </c>
      <c r="BX330" s="473">
        <v>0</v>
      </c>
      <c r="BY330" s="1612">
        <v>0</v>
      </c>
      <c r="BZ330" s="473">
        <v>0</v>
      </c>
      <c r="CA330" s="1612">
        <v>6600000</v>
      </c>
      <c r="CB330" s="523">
        <v>6600000</v>
      </c>
      <c r="CC330" s="523">
        <v>0</v>
      </c>
      <c r="CD330" s="3011">
        <v>0</v>
      </c>
      <c r="CE330" s="5"/>
      <c r="CF330" s="1287" t="s">
        <v>724</v>
      </c>
      <c r="CG330" s="473"/>
      <c r="CH330" s="473"/>
      <c r="CI330" s="1288"/>
      <c r="CJ330" s="1612">
        <v>0</v>
      </c>
      <c r="CK330" s="1612">
        <v>0</v>
      </c>
      <c r="CL330" s="2918">
        <v>0</v>
      </c>
      <c r="CM330" s="1288">
        <v>0</v>
      </c>
      <c r="CN330" s="1612">
        <v>0</v>
      </c>
      <c r="CO330" s="1612">
        <v>0</v>
      </c>
      <c r="CP330" s="1612">
        <v>0</v>
      </c>
      <c r="CQ330" s="1612">
        <v>0</v>
      </c>
      <c r="CR330" s="1612">
        <v>0</v>
      </c>
      <c r="CS330" s="1612">
        <v>6600000</v>
      </c>
      <c r="CT330" s="1192">
        <v>6600000</v>
      </c>
      <c r="CU330" s="3121">
        <v>0</v>
      </c>
      <c r="CV330" s="5"/>
      <c r="CW330" s="5"/>
      <c r="CX330" s="247"/>
      <c r="CY330" s="247"/>
      <c r="CZ330" s="477"/>
      <c r="DA330" s="477"/>
      <c r="DB330" s="477"/>
      <c r="DC330" s="477"/>
      <c r="DD330" s="477"/>
      <c r="DE330" s="477"/>
      <c r="DF330" s="477"/>
      <c r="DG330" s="477"/>
      <c r="DH330" s="477"/>
      <c r="DI330" s="477"/>
      <c r="DJ330" s="477"/>
      <c r="DK330" s="477"/>
      <c r="DL330" s="477"/>
      <c r="DM330" s="477"/>
      <c r="DN330" s="477"/>
      <c r="DO330" s="477"/>
      <c r="DP330" s="477"/>
      <c r="DQ330" s="477"/>
      <c r="DR330" s="477"/>
      <c r="DS330" s="477"/>
      <c r="DT330" s="477"/>
      <c r="DU330" s="477"/>
      <c r="DV330" s="477"/>
      <c r="DW330" s="477"/>
      <c r="DX330" s="477"/>
      <c r="DY330" s="477"/>
      <c r="DZ330" s="477"/>
      <c r="EA330" s="3127"/>
      <c r="EB330" s="477"/>
      <c r="EC330" s="247"/>
      <c r="ED330" s="247"/>
      <c r="EE330" s="247"/>
      <c r="EF330" s="247"/>
      <c r="EG330" s="247"/>
      <c r="EH330" s="247"/>
      <c r="EI330" s="247"/>
      <c r="EJ330" s="247"/>
      <c r="EK330" s="247"/>
      <c r="EL330" s="247"/>
      <c r="EM330" s="247"/>
      <c r="EN330" s="247"/>
      <c r="EO330" s="247"/>
      <c r="EP330" s="247"/>
      <c r="EQ330" s="247"/>
      <c r="ER330" s="247"/>
      <c r="ES330" s="247"/>
      <c r="ET330" s="247"/>
      <c r="EU330" s="247"/>
      <c r="EV330" s="247"/>
      <c r="EW330" s="247"/>
      <c r="EX330" s="247"/>
      <c r="EY330" s="247"/>
      <c r="EZ330" s="247"/>
      <c r="FA330" s="247"/>
      <c r="FB330" s="247"/>
      <c r="FC330" s="247"/>
      <c r="FD330" s="247"/>
      <c r="FE330" s="247"/>
      <c r="FF330" s="247"/>
      <c r="FG330" s="247"/>
      <c r="FH330" s="247"/>
      <c r="FI330" s="247"/>
      <c r="FJ330" s="247"/>
      <c r="FK330" s="247"/>
    </row>
    <row r="331" spans="1:167" ht="15.6" customHeight="1">
      <c r="A331" s="1799" t="s">
        <v>5746</v>
      </c>
      <c r="B331" s="171"/>
      <c r="C331" s="171"/>
      <c r="E331" s="1287"/>
      <c r="F331" s="473"/>
      <c r="G331" s="473"/>
      <c r="H331" s="1288"/>
      <c r="I331" s="2918"/>
      <c r="J331" s="473"/>
      <c r="K331" s="473"/>
      <c r="L331" s="473"/>
      <c r="M331" s="473"/>
      <c r="N331" s="1288"/>
      <c r="O331" s="1192"/>
      <c r="P331" s="2990"/>
      <c r="S331" s="1287"/>
      <c r="T331" s="473"/>
      <c r="U331" s="473"/>
      <c r="V331" s="473"/>
      <c r="W331" s="2945"/>
      <c r="X331" s="477"/>
      <c r="Y331" s="3035"/>
      <c r="Z331" s="3036"/>
      <c r="AA331" s="3036"/>
      <c r="AB331" s="3035"/>
      <c r="AC331" s="3037"/>
      <c r="AD331" s="3036"/>
      <c r="AE331" s="3037"/>
      <c r="AF331" s="3037"/>
      <c r="AG331" s="3036"/>
      <c r="AH331" s="3036"/>
      <c r="AI331" s="3036"/>
      <c r="AJ331" s="3036"/>
      <c r="AK331" s="3035"/>
      <c r="AL331" s="3036"/>
      <c r="AM331" s="3037"/>
      <c r="AN331" s="3036"/>
      <c r="AO331" s="3036"/>
      <c r="AP331" s="3036"/>
      <c r="AQ331" s="3036"/>
      <c r="AR331" s="3036"/>
      <c r="AS331" s="3035"/>
      <c r="AT331" s="2795"/>
      <c r="AU331" s="3037"/>
      <c r="AV331" s="3037"/>
      <c r="AW331" s="3010">
        <v>0</v>
      </c>
      <c r="AX331" s="3011">
        <v>0</v>
      </c>
      <c r="AY331" s="5"/>
      <c r="AZ331" s="2918"/>
      <c r="BA331" s="473"/>
      <c r="BB331" s="473"/>
      <c r="BC331" s="473"/>
      <c r="BD331" s="2918"/>
      <c r="BE331" s="473"/>
      <c r="BF331" s="473"/>
      <c r="BG331" s="2918"/>
      <c r="BH331" s="1288"/>
      <c r="BI331" s="473"/>
      <c r="BJ331" s="1288"/>
      <c r="BK331" s="473"/>
      <c r="BL331" s="2918"/>
      <c r="BM331" s="473"/>
      <c r="BN331" s="473"/>
      <c r="BO331" s="1288"/>
      <c r="BP331" s="473"/>
      <c r="BQ331" s="473"/>
      <c r="BR331" s="473"/>
      <c r="BS331" s="2918"/>
      <c r="BT331" s="473"/>
      <c r="BU331" s="473"/>
      <c r="BV331" s="473"/>
      <c r="BW331" s="1288"/>
      <c r="BX331" s="473"/>
      <c r="BY331" s="1612"/>
      <c r="BZ331" s="473"/>
      <c r="CA331" s="1612"/>
      <c r="CB331" s="523"/>
      <c r="CC331" s="523">
        <v>0</v>
      </c>
      <c r="CD331" s="3011">
        <v>0</v>
      </c>
      <c r="CE331" s="5"/>
      <c r="CF331" s="2918"/>
      <c r="CG331" s="473"/>
      <c r="CH331" s="473"/>
      <c r="CI331" s="1288"/>
      <c r="CJ331" s="1612"/>
      <c r="CK331" s="1612"/>
      <c r="CL331" s="2918"/>
      <c r="CM331" s="1288"/>
      <c r="CN331" s="1612"/>
      <c r="CO331" s="1612"/>
      <c r="CP331" s="1612"/>
      <c r="CQ331" s="1612"/>
      <c r="CR331" s="1612"/>
      <c r="CS331" s="1612"/>
      <c r="CT331" s="1192"/>
      <c r="CU331" s="3121">
        <v>0</v>
      </c>
      <c r="CV331" s="5"/>
      <c r="CW331" s="5"/>
      <c r="CX331" s="241"/>
      <c r="CY331" s="247"/>
      <c r="CZ331" s="477"/>
      <c r="DA331" s="477"/>
      <c r="DB331" s="477"/>
      <c r="DC331" s="477"/>
      <c r="DD331" s="477"/>
      <c r="DE331" s="477"/>
      <c r="DF331" s="477"/>
      <c r="DG331" s="477"/>
      <c r="DH331" s="477"/>
      <c r="DI331" s="477"/>
      <c r="DJ331" s="477"/>
      <c r="DK331" s="477"/>
      <c r="DL331" s="477"/>
      <c r="DM331" s="477"/>
      <c r="DN331" s="477"/>
      <c r="DO331" s="477"/>
      <c r="DP331" s="477"/>
      <c r="DQ331" s="477"/>
      <c r="DR331" s="477"/>
      <c r="DS331" s="477"/>
      <c r="DT331" s="477"/>
      <c r="DU331" s="477"/>
      <c r="DV331" s="477"/>
      <c r="DW331" s="477"/>
      <c r="DX331" s="477"/>
      <c r="DY331" s="477"/>
      <c r="DZ331" s="477"/>
      <c r="EA331" s="3127"/>
      <c r="EB331" s="477"/>
      <c r="EC331" s="247"/>
      <c r="ED331" s="247"/>
      <c r="EE331" s="247"/>
      <c r="EF331" s="247"/>
      <c r="EG331" s="247"/>
      <c r="EH331" s="247"/>
      <c r="EI331" s="247"/>
      <c r="EJ331" s="247"/>
      <c r="EK331" s="247"/>
      <c r="EL331" s="247"/>
      <c r="EM331" s="247"/>
      <c r="EN331" s="247"/>
      <c r="EO331" s="247"/>
      <c r="EP331" s="247"/>
      <c r="EQ331" s="247"/>
      <c r="ER331" s="247"/>
      <c r="ES331" s="247"/>
      <c r="ET331" s="247"/>
      <c r="EU331" s="247"/>
      <c r="EV331" s="247"/>
      <c r="EW331" s="247"/>
      <c r="EX331" s="247"/>
      <c r="EY331" s="247"/>
      <c r="EZ331" s="247"/>
      <c r="FA331" s="247"/>
      <c r="FB331" s="247"/>
      <c r="FC331" s="247"/>
      <c r="FD331" s="247"/>
      <c r="FE331" s="247"/>
      <c r="FF331" s="247"/>
      <c r="FG331" s="247"/>
      <c r="FH331" s="247"/>
      <c r="FI331" s="247"/>
      <c r="FJ331" s="247"/>
      <c r="FK331" s="247"/>
    </row>
    <row r="332" spans="1:167" ht="15.6" customHeight="1">
      <c r="A332" s="1799" t="s">
        <v>1403</v>
      </c>
      <c r="B332" s="171"/>
      <c r="C332" s="171"/>
      <c r="E332" s="1287"/>
      <c r="F332" s="473"/>
      <c r="G332" s="473"/>
      <c r="H332" s="3111" t="s">
        <v>725</v>
      </c>
      <c r="I332" s="2918"/>
      <c r="J332" s="473"/>
      <c r="K332" s="473"/>
      <c r="L332" s="473"/>
      <c r="M332" s="473"/>
      <c r="N332" s="1288"/>
      <c r="O332" s="3163">
        <v>1234589520.3925493</v>
      </c>
      <c r="P332" s="2990"/>
      <c r="S332" s="1287"/>
      <c r="T332" s="473"/>
      <c r="U332" s="473"/>
      <c r="V332" s="666"/>
      <c r="W332" s="2945"/>
      <c r="X332" s="477"/>
      <c r="Y332" s="3035"/>
      <c r="Z332" s="3036"/>
      <c r="AA332" s="3036"/>
      <c r="AB332" s="3035"/>
      <c r="AC332" s="3037"/>
      <c r="AD332" s="3036"/>
      <c r="AE332" s="3037"/>
      <c r="AF332" s="3037"/>
      <c r="AG332" s="3036"/>
      <c r="AH332" s="3036"/>
      <c r="AI332" s="3036"/>
      <c r="AJ332" s="3036"/>
      <c r="AK332" s="3035"/>
      <c r="AL332" s="3036"/>
      <c r="AM332" s="3037"/>
      <c r="AN332" s="3036"/>
      <c r="AO332" s="3036"/>
      <c r="AP332" s="3036"/>
      <c r="AQ332" s="3036"/>
      <c r="AR332" s="3036"/>
      <c r="AS332" s="3035"/>
      <c r="AT332" s="2795"/>
      <c r="AU332" s="3037"/>
      <c r="AV332" s="3037"/>
      <c r="AW332" s="3010">
        <v>0</v>
      </c>
      <c r="AX332" s="3011">
        <v>0</v>
      </c>
      <c r="AY332" s="5"/>
      <c r="AZ332" s="2918"/>
      <c r="BA332" s="473"/>
      <c r="BB332" s="473"/>
      <c r="BC332" s="666" t="s">
        <v>725</v>
      </c>
      <c r="BD332" s="2889">
        <v>40574289.743864</v>
      </c>
      <c r="BE332" s="486">
        <v>106301603.73855263</v>
      </c>
      <c r="BF332" s="486">
        <v>3461401.7598527563</v>
      </c>
      <c r="BG332" s="2889">
        <v>36452195.061091676</v>
      </c>
      <c r="BH332" s="431">
        <v>15578082.981118485</v>
      </c>
      <c r="BI332" s="486">
        <v>181999606.23637712</v>
      </c>
      <c r="BJ332" s="431">
        <v>230803586.96400288</v>
      </c>
      <c r="BK332" s="486">
        <v>89569983.826978549</v>
      </c>
      <c r="BL332" s="2889">
        <v>64909824.215438657</v>
      </c>
      <c r="BM332" s="486">
        <v>54530333.515450388</v>
      </c>
      <c r="BN332" s="486">
        <v>16340494.477667684</v>
      </c>
      <c r="BO332" s="431">
        <v>0</v>
      </c>
      <c r="BP332" s="486">
        <v>0</v>
      </c>
      <c r="BQ332" s="486">
        <v>0</v>
      </c>
      <c r="BR332" s="486">
        <v>0</v>
      </c>
      <c r="BS332" s="2889">
        <v>34978613.763764843</v>
      </c>
      <c r="BT332" s="486">
        <v>34343259.66857975</v>
      </c>
      <c r="BU332" s="486">
        <v>43480747.100157909</v>
      </c>
      <c r="BV332" s="486">
        <v>15465833.776613545</v>
      </c>
      <c r="BW332" s="431">
        <v>46183492.906389929</v>
      </c>
      <c r="BX332" s="486">
        <v>100855613.49226347</v>
      </c>
      <c r="BY332" s="2190">
        <v>63891394.502384096</v>
      </c>
      <c r="BZ332" s="486">
        <v>8483917.3216794729</v>
      </c>
      <c r="CA332" s="2190">
        <v>46385245.340321586</v>
      </c>
      <c r="CB332" s="512">
        <v>1234589520.3925493</v>
      </c>
      <c r="CC332" s="512">
        <v>1188204275.0522277</v>
      </c>
      <c r="CD332" s="3011">
        <v>0</v>
      </c>
      <c r="CE332" s="5"/>
      <c r="CF332" s="2918"/>
      <c r="CG332" s="473"/>
      <c r="CH332" s="473"/>
      <c r="CI332" s="3111" t="s">
        <v>725</v>
      </c>
      <c r="CJ332" s="2190">
        <v>150337295.2422694</v>
      </c>
      <c r="CK332" s="2190">
        <v>554403455.06956863</v>
      </c>
      <c r="CL332" s="2889">
        <v>135780652.20855671</v>
      </c>
      <c r="CM332" s="431">
        <v>0</v>
      </c>
      <c r="CN332" s="2190">
        <v>0</v>
      </c>
      <c r="CO332" s="2190">
        <v>174451947.21550593</v>
      </c>
      <c r="CP332" s="2190">
        <v>100855613.49226347</v>
      </c>
      <c r="CQ332" s="2190">
        <v>63891394.502384096</v>
      </c>
      <c r="CR332" s="2190">
        <v>8483917.3216794729</v>
      </c>
      <c r="CS332" s="2190">
        <v>46385245.340321586</v>
      </c>
      <c r="CT332" s="3038">
        <v>1234589520.3925495</v>
      </c>
      <c r="CU332" s="3121">
        <v>0</v>
      </c>
      <c r="CV332" s="5"/>
      <c r="CW332" s="5"/>
      <c r="CX332" s="247"/>
      <c r="CY332" s="247"/>
      <c r="CZ332" s="477"/>
      <c r="DA332" s="477"/>
      <c r="DB332" s="477"/>
      <c r="DC332" s="477"/>
      <c r="DD332" s="477"/>
      <c r="DE332" s="477"/>
      <c r="DF332" s="477"/>
      <c r="DG332" s="477"/>
      <c r="DH332" s="477"/>
      <c r="DI332" s="477"/>
      <c r="DJ332" s="477"/>
      <c r="DK332" s="477"/>
      <c r="DL332" s="477"/>
      <c r="DM332" s="477"/>
      <c r="DN332" s="477"/>
      <c r="DO332" s="477"/>
      <c r="DP332" s="477"/>
      <c r="DQ332" s="477"/>
      <c r="DR332" s="477"/>
      <c r="DS332" s="477"/>
      <c r="DT332" s="477"/>
      <c r="DU332" s="477"/>
      <c r="DV332" s="477"/>
      <c r="DW332" s="477"/>
      <c r="DX332" s="477"/>
      <c r="DY332" s="477"/>
      <c r="DZ332" s="477"/>
      <c r="EA332" s="3127"/>
      <c r="EB332" s="477"/>
      <c r="EC332" s="247"/>
      <c r="ED332" s="247"/>
      <c r="EE332" s="247"/>
      <c r="EF332" s="247"/>
      <c r="EG332" s="247"/>
      <c r="EH332" s="247"/>
      <c r="EI332" s="247"/>
      <c r="EJ332" s="247"/>
      <c r="EK332" s="247"/>
      <c r="EL332" s="247"/>
      <c r="EM332" s="247"/>
      <c r="EN332" s="247"/>
      <c r="EO332" s="247"/>
      <c r="EP332" s="247"/>
      <c r="EQ332" s="247"/>
      <c r="ER332" s="247"/>
      <c r="ES332" s="247"/>
      <c r="ET332" s="247"/>
      <c r="EU332" s="247"/>
      <c r="EV332" s="247"/>
      <c r="EW332" s="247"/>
      <c r="EX332" s="247"/>
      <c r="EY332" s="247"/>
      <c r="EZ332" s="247"/>
      <c r="FA332" s="247"/>
      <c r="FB332" s="247"/>
      <c r="FC332" s="247"/>
      <c r="FD332" s="247"/>
      <c r="FE332" s="247"/>
      <c r="FF332" s="247"/>
      <c r="FG332" s="247"/>
      <c r="FH332" s="247"/>
      <c r="FI332" s="247"/>
      <c r="FJ332" s="247"/>
      <c r="FK332" s="247"/>
    </row>
    <row r="333" spans="1:167" ht="15.6" customHeight="1">
      <c r="A333" s="1799" t="s">
        <v>1403</v>
      </c>
      <c r="B333" s="171"/>
      <c r="C333" s="171"/>
      <c r="E333" s="1287"/>
      <c r="F333" s="473"/>
      <c r="G333" s="473"/>
      <c r="H333" s="1288"/>
      <c r="I333" s="2918"/>
      <c r="J333" s="473"/>
      <c r="K333" s="473"/>
      <c r="L333" s="473"/>
      <c r="M333" s="473"/>
      <c r="N333" s="1288"/>
      <c r="O333" s="1192"/>
      <c r="P333" s="2990"/>
      <c r="S333" s="1287"/>
      <c r="T333" s="473"/>
      <c r="U333" s="473"/>
      <c r="V333" s="473"/>
      <c r="W333" s="2945"/>
      <c r="X333" s="477"/>
      <c r="Y333" s="3035"/>
      <c r="Z333" s="3036"/>
      <c r="AA333" s="3036"/>
      <c r="AB333" s="3035"/>
      <c r="AC333" s="3037"/>
      <c r="AD333" s="3036"/>
      <c r="AE333" s="3037"/>
      <c r="AF333" s="3037"/>
      <c r="AG333" s="3036"/>
      <c r="AH333" s="3036"/>
      <c r="AI333" s="3036"/>
      <c r="AJ333" s="3036"/>
      <c r="AK333" s="3035"/>
      <c r="AL333" s="3036"/>
      <c r="AM333" s="3037"/>
      <c r="AN333" s="3036"/>
      <c r="AO333" s="3036"/>
      <c r="AP333" s="3036"/>
      <c r="AQ333" s="3036"/>
      <c r="AR333" s="3036"/>
      <c r="AS333" s="3035"/>
      <c r="AT333" s="2795"/>
      <c r="AU333" s="3037"/>
      <c r="AV333" s="3037"/>
      <c r="AW333" s="3010">
        <v>0</v>
      </c>
      <c r="AX333" s="3011">
        <v>0</v>
      </c>
      <c r="AY333" s="5"/>
      <c r="AZ333" s="2918"/>
      <c r="BA333" s="473"/>
      <c r="BB333" s="473"/>
      <c r="BC333" s="473"/>
      <c r="BD333" s="2918"/>
      <c r="BE333" s="473"/>
      <c r="BF333" s="473"/>
      <c r="BG333" s="2918"/>
      <c r="BH333" s="1288"/>
      <c r="BI333" s="473"/>
      <c r="BJ333" s="1288"/>
      <c r="BK333" s="473"/>
      <c r="BL333" s="2918"/>
      <c r="BM333" s="473"/>
      <c r="BN333" s="473"/>
      <c r="BO333" s="1288"/>
      <c r="BP333" s="473"/>
      <c r="BQ333" s="473"/>
      <c r="BR333" s="473"/>
      <c r="BS333" s="2918"/>
      <c r="BT333" s="473"/>
      <c r="BU333" s="473"/>
      <c r="BV333" s="473"/>
      <c r="BW333" s="1288"/>
      <c r="BX333" s="473"/>
      <c r="BY333" s="1612"/>
      <c r="BZ333" s="473"/>
      <c r="CA333" s="1612"/>
      <c r="CB333" s="523"/>
      <c r="CC333" s="523">
        <v>0</v>
      </c>
      <c r="CD333" s="3011">
        <v>0</v>
      </c>
      <c r="CE333" s="5"/>
      <c r="CF333" s="2918"/>
      <c r="CG333" s="473"/>
      <c r="CH333" s="473"/>
      <c r="CI333" s="1288"/>
      <c r="CJ333" s="1612"/>
      <c r="CK333" s="1612"/>
      <c r="CL333" s="2918"/>
      <c r="CM333" s="1288"/>
      <c r="CN333" s="1612"/>
      <c r="CO333" s="1612"/>
      <c r="CP333" s="1612"/>
      <c r="CQ333" s="1612"/>
      <c r="CR333" s="1612"/>
      <c r="CS333" s="1612"/>
      <c r="CT333" s="1192"/>
      <c r="CU333" s="3121">
        <v>0</v>
      </c>
      <c r="CV333" s="5"/>
      <c r="CW333" s="5"/>
      <c r="CX333" s="247"/>
      <c r="CY333" s="247"/>
      <c r="CZ333" s="477"/>
      <c r="DA333" s="519"/>
      <c r="DB333" s="477"/>
      <c r="DC333" s="477"/>
      <c r="DD333" s="477"/>
      <c r="DE333" s="477"/>
      <c r="DF333" s="477"/>
      <c r="DG333" s="477"/>
      <c r="DH333" s="477"/>
      <c r="DI333" s="477"/>
      <c r="DJ333" s="477"/>
      <c r="DK333" s="477"/>
      <c r="DL333" s="477"/>
      <c r="DM333" s="477"/>
      <c r="DN333" s="477"/>
      <c r="DO333" s="477"/>
      <c r="DP333" s="477"/>
      <c r="DQ333" s="477"/>
      <c r="DR333" s="477"/>
      <c r="DS333" s="477"/>
      <c r="DT333" s="477"/>
      <c r="DU333" s="477"/>
      <c r="DV333" s="477"/>
      <c r="DW333" s="477"/>
      <c r="DX333" s="477"/>
      <c r="DY333" s="477"/>
      <c r="DZ333" s="477"/>
      <c r="EA333" s="3127"/>
      <c r="EB333" s="477"/>
      <c r="EC333" s="247"/>
      <c r="ED333" s="247"/>
      <c r="EE333" s="247"/>
      <c r="EF333" s="247"/>
      <c r="EG333" s="247"/>
      <c r="EH333" s="247"/>
      <c r="EI333" s="247"/>
      <c r="EJ333" s="247"/>
      <c r="EK333" s="247"/>
      <c r="EL333" s="247"/>
      <c r="EM333" s="247"/>
      <c r="EN333" s="247"/>
      <c r="EO333" s="247"/>
      <c r="EP333" s="247"/>
      <c r="EQ333" s="247"/>
      <c r="ER333" s="247"/>
      <c r="ES333" s="247"/>
      <c r="ET333" s="247"/>
      <c r="EU333" s="247"/>
      <c r="EV333" s="247"/>
      <c r="EW333" s="247"/>
      <c r="EX333" s="247"/>
      <c r="EY333" s="247"/>
      <c r="EZ333" s="247"/>
      <c r="FA333" s="247"/>
      <c r="FB333" s="247"/>
      <c r="FC333" s="247"/>
      <c r="FD333" s="247"/>
      <c r="FE333" s="247"/>
      <c r="FF333" s="247"/>
      <c r="FG333" s="247"/>
      <c r="FH333" s="247"/>
      <c r="FI333" s="247"/>
      <c r="FJ333" s="247"/>
      <c r="FK333" s="247"/>
    </row>
    <row r="334" spans="1:167" ht="15.6" customHeight="1">
      <c r="A334" s="1799" t="s">
        <v>1403</v>
      </c>
      <c r="B334" s="171"/>
      <c r="C334" s="171"/>
      <c r="E334" s="1287" t="s">
        <v>5806</v>
      </c>
      <c r="F334" s="473"/>
      <c r="G334" s="473"/>
      <c r="H334" s="1288"/>
      <c r="I334" s="2918"/>
      <c r="J334" s="473"/>
      <c r="K334" s="473"/>
      <c r="L334" s="473"/>
      <c r="M334" s="473"/>
      <c r="N334" s="1288"/>
      <c r="O334" s="3163">
        <v>1629795598.6673198</v>
      </c>
      <c r="P334" s="2990"/>
      <c r="S334" s="1287"/>
      <c r="T334" s="473"/>
      <c r="U334" s="473"/>
      <c r="V334" s="473"/>
      <c r="W334" s="2945"/>
      <c r="X334" s="477"/>
      <c r="Y334" s="3035"/>
      <c r="Z334" s="3036"/>
      <c r="AA334" s="3036"/>
      <c r="AB334" s="3035"/>
      <c r="AC334" s="3037"/>
      <c r="AD334" s="3036"/>
      <c r="AE334" s="3037"/>
      <c r="AF334" s="3037"/>
      <c r="AG334" s="3036"/>
      <c r="AH334" s="3036"/>
      <c r="AI334" s="3036"/>
      <c r="AJ334" s="3036"/>
      <c r="AK334" s="3035"/>
      <c r="AL334" s="3036"/>
      <c r="AM334" s="3037"/>
      <c r="AN334" s="3036"/>
      <c r="AO334" s="3036"/>
      <c r="AP334" s="3036"/>
      <c r="AQ334" s="3036"/>
      <c r="AR334" s="3036"/>
      <c r="AS334" s="3035"/>
      <c r="AT334" s="2795"/>
      <c r="AU334" s="3037"/>
      <c r="AV334" s="3037"/>
      <c r="AW334" s="3010">
        <v>0</v>
      </c>
      <c r="AX334" s="3011">
        <v>0</v>
      </c>
      <c r="AY334" s="5"/>
      <c r="AZ334" s="1287" t="s">
        <v>5806</v>
      </c>
      <c r="BA334" s="473"/>
      <c r="BB334" s="473"/>
      <c r="BC334" s="473"/>
      <c r="BD334" s="1296">
        <v>47575000.756854415</v>
      </c>
      <c r="BE334" s="3114">
        <v>116276481.89688604</v>
      </c>
      <c r="BF334" s="3114">
        <v>11839670.80118723</v>
      </c>
      <c r="BG334" s="1296">
        <v>40900498.462610856</v>
      </c>
      <c r="BH334" s="3115">
        <v>53645126.415836357</v>
      </c>
      <c r="BI334" s="3114">
        <v>181999606.23637712</v>
      </c>
      <c r="BJ334" s="3115">
        <v>239870479.88689724</v>
      </c>
      <c r="BK334" s="3114">
        <v>97209842.156822324</v>
      </c>
      <c r="BL334" s="1296">
        <v>74189559.217852354</v>
      </c>
      <c r="BM334" s="3114">
        <v>62601816.773519605</v>
      </c>
      <c r="BN334" s="3114">
        <v>18570871.756604388</v>
      </c>
      <c r="BO334" s="3115">
        <v>0</v>
      </c>
      <c r="BP334" s="3114">
        <v>0</v>
      </c>
      <c r="BQ334" s="3114">
        <v>0</v>
      </c>
      <c r="BR334" s="3114">
        <v>0</v>
      </c>
      <c r="BS334" s="1296">
        <v>62067449.756222919</v>
      </c>
      <c r="BT334" s="3114">
        <v>58160392.280439645</v>
      </c>
      <c r="BU334" s="3114">
        <v>69267374.341739923</v>
      </c>
      <c r="BV334" s="3114">
        <v>33717139.136895314</v>
      </c>
      <c r="BW334" s="3115">
        <v>72020585.508429319</v>
      </c>
      <c r="BX334" s="3114">
        <v>174148925.84863013</v>
      </c>
      <c r="BY334" s="3116">
        <v>73582892.70234713</v>
      </c>
      <c r="BZ334" s="3114">
        <v>15352969.725140868</v>
      </c>
      <c r="CA334" s="3116">
        <v>126798915.00602682</v>
      </c>
      <c r="CB334" s="514">
        <v>1629795598.66732</v>
      </c>
      <c r="CC334" s="514">
        <v>1502996683.6612933</v>
      </c>
      <c r="CD334" s="3011">
        <v>0</v>
      </c>
      <c r="CE334" s="5"/>
      <c r="CF334" s="1287" t="s">
        <v>5806</v>
      </c>
      <c r="CG334" s="473"/>
      <c r="CH334" s="473"/>
      <c r="CI334" s="1288"/>
      <c r="CJ334" s="3116">
        <v>175691153.45492768</v>
      </c>
      <c r="CK334" s="3116">
        <v>613625553.15854383</v>
      </c>
      <c r="CL334" s="1296">
        <v>155362247.74797633</v>
      </c>
      <c r="CM334" s="3115">
        <v>0</v>
      </c>
      <c r="CN334" s="3116">
        <v>0</v>
      </c>
      <c r="CO334" s="3116">
        <v>295232941.02372706</v>
      </c>
      <c r="CP334" s="3116">
        <v>174148925.84863013</v>
      </c>
      <c r="CQ334" s="3116">
        <v>73582892.70234713</v>
      </c>
      <c r="CR334" s="3116">
        <v>15352969.725140868</v>
      </c>
      <c r="CS334" s="3116">
        <v>126798915.0060268</v>
      </c>
      <c r="CT334" s="3163">
        <v>1629795598.6673195</v>
      </c>
      <c r="CU334" s="3121">
        <v>0</v>
      </c>
      <c r="CV334" s="5"/>
      <c r="CW334" s="5"/>
      <c r="CX334" s="247"/>
      <c r="CY334" s="247"/>
      <c r="CZ334" s="477"/>
      <c r="DA334" s="477"/>
      <c r="DB334" s="477"/>
      <c r="DC334" s="477"/>
      <c r="DD334" s="477"/>
      <c r="DE334" s="477"/>
      <c r="DF334" s="477"/>
      <c r="DG334" s="477"/>
      <c r="DH334" s="477"/>
      <c r="DI334" s="477"/>
      <c r="DJ334" s="477"/>
      <c r="DK334" s="477"/>
      <c r="DL334" s="477"/>
      <c r="DM334" s="477"/>
      <c r="DN334" s="477"/>
      <c r="DO334" s="477"/>
      <c r="DP334" s="477"/>
      <c r="DQ334" s="477"/>
      <c r="DR334" s="477"/>
      <c r="DS334" s="477"/>
      <c r="DT334" s="477"/>
      <c r="DU334" s="477"/>
      <c r="DV334" s="477"/>
      <c r="DW334" s="477"/>
      <c r="DX334" s="477"/>
      <c r="DY334" s="477"/>
      <c r="DZ334" s="477"/>
      <c r="EA334" s="3127"/>
      <c r="EB334" s="477"/>
      <c r="EC334" s="247"/>
      <c r="ED334" s="247"/>
      <c r="EE334" s="247"/>
      <c r="EF334" s="247"/>
      <c r="EG334" s="247"/>
      <c r="EH334" s="247"/>
      <c r="EI334" s="247"/>
      <c r="EJ334" s="247"/>
      <c r="EK334" s="247"/>
      <c r="EL334" s="247"/>
      <c r="EM334" s="247"/>
      <c r="EN334" s="247"/>
      <c r="EO334" s="247"/>
      <c r="EP334" s="247"/>
      <c r="EQ334" s="247"/>
      <c r="ER334" s="247"/>
      <c r="ES334" s="247"/>
      <c r="ET334" s="247"/>
      <c r="EU334" s="247"/>
      <c r="EV334" s="247"/>
      <c r="EW334" s="247"/>
      <c r="EX334" s="247"/>
      <c r="EY334" s="247"/>
      <c r="EZ334" s="247"/>
      <c r="FA334" s="247"/>
      <c r="FB334" s="247"/>
      <c r="FC334" s="247"/>
      <c r="FD334" s="247"/>
      <c r="FE334" s="247"/>
      <c r="FF334" s="247"/>
      <c r="FG334" s="247"/>
      <c r="FH334" s="247"/>
      <c r="FI334" s="247"/>
      <c r="FJ334" s="247"/>
      <c r="FK334" s="247"/>
    </row>
    <row r="335" spans="1:167" ht="15.6" customHeight="1">
      <c r="A335" s="1799" t="s">
        <v>1403</v>
      </c>
      <c r="B335" s="171"/>
      <c r="C335" s="171"/>
      <c r="E335" s="1287"/>
      <c r="F335" s="473"/>
      <c r="G335" s="473"/>
      <c r="H335" s="1288"/>
      <c r="I335" s="2918"/>
      <c r="J335" s="473"/>
      <c r="K335" s="473"/>
      <c r="L335" s="473"/>
      <c r="M335" s="473"/>
      <c r="N335" s="1288"/>
      <c r="O335" s="1192"/>
      <c r="P335" s="2990"/>
      <c r="S335" s="1287"/>
      <c r="T335" s="473"/>
      <c r="U335" s="473"/>
      <c r="V335" s="473"/>
      <c r="W335" s="2945"/>
      <c r="X335" s="477"/>
      <c r="Y335" s="3035"/>
      <c r="Z335" s="3036"/>
      <c r="AA335" s="3036"/>
      <c r="AB335" s="3035"/>
      <c r="AC335" s="3037"/>
      <c r="AD335" s="3036"/>
      <c r="AE335" s="3037"/>
      <c r="AF335" s="3037"/>
      <c r="AG335" s="3036"/>
      <c r="AH335" s="3036"/>
      <c r="AI335" s="3036"/>
      <c r="AJ335" s="3036"/>
      <c r="AK335" s="3035"/>
      <c r="AL335" s="3036"/>
      <c r="AM335" s="3037"/>
      <c r="AN335" s="3036"/>
      <c r="AO335" s="3036"/>
      <c r="AP335" s="3036"/>
      <c r="AQ335" s="3036"/>
      <c r="AR335" s="3036"/>
      <c r="AS335" s="3035"/>
      <c r="AT335" s="2795"/>
      <c r="AU335" s="3037"/>
      <c r="AV335" s="3037"/>
      <c r="AW335" s="3010">
        <v>0</v>
      </c>
      <c r="AX335" s="3011">
        <v>0</v>
      </c>
      <c r="AY335" s="5"/>
      <c r="AZ335" s="2918"/>
      <c r="BA335" s="473"/>
      <c r="BB335" s="473"/>
      <c r="BC335" s="473"/>
      <c r="BD335" s="2918"/>
      <c r="BE335" s="473"/>
      <c r="BF335" s="473"/>
      <c r="BG335" s="2918"/>
      <c r="BH335" s="1288"/>
      <c r="BI335" s="473"/>
      <c r="BJ335" s="1288"/>
      <c r="BK335" s="473"/>
      <c r="BL335" s="2918"/>
      <c r="BM335" s="473"/>
      <c r="BN335" s="473"/>
      <c r="BO335" s="1288"/>
      <c r="BP335" s="473"/>
      <c r="BQ335" s="473"/>
      <c r="BR335" s="473"/>
      <c r="BS335" s="2918"/>
      <c r="BT335" s="473"/>
      <c r="BU335" s="473"/>
      <c r="BV335" s="473"/>
      <c r="BW335" s="1288"/>
      <c r="BX335" s="473"/>
      <c r="BY335" s="1612"/>
      <c r="BZ335" s="473"/>
      <c r="CA335" s="1612"/>
      <c r="CB335" s="514"/>
      <c r="CC335" s="514">
        <v>0</v>
      </c>
      <c r="CD335" s="3011">
        <v>0</v>
      </c>
      <c r="CE335" s="5"/>
      <c r="CF335" s="2918"/>
      <c r="CG335" s="473"/>
      <c r="CH335" s="473"/>
      <c r="CI335" s="1288"/>
      <c r="CJ335" s="1612"/>
      <c r="CK335" s="1612"/>
      <c r="CL335" s="2918"/>
      <c r="CM335" s="1288"/>
      <c r="CN335" s="1612"/>
      <c r="CO335" s="1612"/>
      <c r="CP335" s="1612"/>
      <c r="CQ335" s="1612"/>
      <c r="CR335" s="1612"/>
      <c r="CS335" s="1612"/>
      <c r="CT335" s="1192"/>
      <c r="CU335" s="3121">
        <v>0</v>
      </c>
      <c r="CV335" s="5"/>
      <c r="CW335" s="5"/>
      <c r="CX335" s="241"/>
      <c r="CY335" s="247"/>
      <c r="CZ335" s="477"/>
      <c r="DA335" s="477"/>
      <c r="DB335" s="519"/>
      <c r="DC335" s="519"/>
      <c r="DD335" s="519"/>
      <c r="DE335" s="519"/>
      <c r="DF335" s="519"/>
      <c r="DG335" s="519"/>
      <c r="DH335" s="519"/>
      <c r="DI335" s="519"/>
      <c r="DJ335" s="519"/>
      <c r="DK335" s="519"/>
      <c r="DL335" s="519"/>
      <c r="DM335" s="519"/>
      <c r="DN335" s="519"/>
      <c r="DO335" s="519"/>
      <c r="DP335" s="519"/>
      <c r="DQ335" s="519"/>
      <c r="DR335" s="519"/>
      <c r="DS335" s="519"/>
      <c r="DT335" s="519"/>
      <c r="DU335" s="519"/>
      <c r="DV335" s="519"/>
      <c r="DW335" s="519"/>
      <c r="DX335" s="519"/>
      <c r="DY335" s="519"/>
      <c r="DZ335" s="519"/>
      <c r="EA335" s="3127"/>
      <c r="EB335" s="477"/>
      <c r="EC335" s="247"/>
      <c r="ED335" s="247"/>
      <c r="EE335" s="247"/>
      <c r="EF335" s="247"/>
      <c r="EG335" s="247"/>
      <c r="EH335" s="247"/>
      <c r="EI335" s="247"/>
      <c r="EJ335" s="247"/>
      <c r="EK335" s="247"/>
      <c r="EL335" s="247"/>
      <c r="EM335" s="247"/>
      <c r="EN335" s="247"/>
      <c r="EO335" s="247"/>
      <c r="EP335" s="247"/>
      <c r="EQ335" s="247"/>
      <c r="ER335" s="247"/>
      <c r="ES335" s="247"/>
      <c r="ET335" s="247"/>
      <c r="EU335" s="247"/>
      <c r="EV335" s="247"/>
      <c r="EW335" s="247"/>
      <c r="EX335" s="247"/>
      <c r="EY335" s="247"/>
      <c r="EZ335" s="247"/>
      <c r="FA335" s="247"/>
      <c r="FB335" s="247"/>
      <c r="FC335" s="247"/>
      <c r="FD335" s="247"/>
      <c r="FE335" s="247"/>
      <c r="FF335" s="247"/>
      <c r="FG335" s="247"/>
      <c r="FH335" s="247"/>
      <c r="FI335" s="247"/>
      <c r="FJ335" s="247"/>
      <c r="FK335" s="247"/>
    </row>
    <row r="336" spans="1:167" ht="15.6" customHeight="1">
      <c r="A336" s="1799" t="s">
        <v>1403</v>
      </c>
      <c r="B336" s="171"/>
      <c r="C336" s="171"/>
      <c r="E336" s="1287" t="s">
        <v>986</v>
      </c>
      <c r="F336" s="473"/>
      <c r="G336" s="473"/>
      <c r="H336" s="1288"/>
      <c r="I336" s="2918"/>
      <c r="J336" s="473"/>
      <c r="K336" s="473"/>
      <c r="L336" s="473"/>
      <c r="M336" s="473"/>
      <c r="N336" s="1288"/>
      <c r="O336" s="1192"/>
      <c r="P336" s="2990"/>
      <c r="S336" s="1287" t="s">
        <v>986</v>
      </c>
      <c r="T336" s="473"/>
      <c r="U336" s="473"/>
      <c r="V336" s="473"/>
      <c r="W336" s="3164" t="s">
        <v>541</v>
      </c>
      <c r="X336" s="3123" t="s">
        <v>5773</v>
      </c>
      <c r="Y336" s="3035"/>
      <c r="Z336" s="3036"/>
      <c r="AA336" s="3036"/>
      <c r="AB336" s="3035"/>
      <c r="AC336" s="3037"/>
      <c r="AD336" s="3036"/>
      <c r="AE336" s="3037"/>
      <c r="AF336" s="3037"/>
      <c r="AG336" s="3036"/>
      <c r="AH336" s="3036"/>
      <c r="AI336" s="3036"/>
      <c r="AJ336" s="3036"/>
      <c r="AK336" s="3035"/>
      <c r="AL336" s="3036"/>
      <c r="AM336" s="3037"/>
      <c r="AN336" s="3036"/>
      <c r="AO336" s="3036"/>
      <c r="AP336" s="3036"/>
      <c r="AQ336" s="3036"/>
      <c r="AR336" s="3036"/>
      <c r="AS336" s="3035"/>
      <c r="AT336" s="2795"/>
      <c r="AU336" s="3037"/>
      <c r="AV336" s="3037"/>
      <c r="AW336" s="3010">
        <v>0</v>
      </c>
      <c r="AX336" s="3011">
        <v>0</v>
      </c>
      <c r="AY336" s="5"/>
      <c r="AZ336" s="1287" t="s">
        <v>986</v>
      </c>
      <c r="BA336" s="473"/>
      <c r="BB336" s="473"/>
      <c r="BC336" s="473"/>
      <c r="BD336" s="2918"/>
      <c r="BE336" s="473"/>
      <c r="BF336" s="473"/>
      <c r="BG336" s="2918"/>
      <c r="BH336" s="1288"/>
      <c r="BI336" s="473"/>
      <c r="BJ336" s="1288"/>
      <c r="BK336" s="473"/>
      <c r="BL336" s="2918"/>
      <c r="BM336" s="473"/>
      <c r="BN336" s="473"/>
      <c r="BO336" s="1288"/>
      <c r="BP336" s="473"/>
      <c r="BQ336" s="473"/>
      <c r="BR336" s="473"/>
      <c r="BS336" s="2918"/>
      <c r="BT336" s="473"/>
      <c r="BU336" s="473"/>
      <c r="BV336" s="473"/>
      <c r="BW336" s="1288"/>
      <c r="BX336" s="473"/>
      <c r="BY336" s="1612"/>
      <c r="BZ336" s="473"/>
      <c r="CA336" s="1612"/>
      <c r="CB336" s="523"/>
      <c r="CC336" s="523">
        <v>0</v>
      </c>
      <c r="CD336" s="3011">
        <v>0</v>
      </c>
      <c r="CE336" s="5"/>
      <c r="CF336" s="1287" t="s">
        <v>986</v>
      </c>
      <c r="CG336" s="473"/>
      <c r="CH336" s="473"/>
      <c r="CI336" s="1288"/>
      <c r="CJ336" s="1612"/>
      <c r="CK336" s="1612"/>
      <c r="CL336" s="2918"/>
      <c r="CM336" s="1288"/>
      <c r="CN336" s="1612"/>
      <c r="CO336" s="1612"/>
      <c r="CP336" s="1612"/>
      <c r="CQ336" s="1612"/>
      <c r="CR336" s="1612"/>
      <c r="CS336" s="1612"/>
      <c r="CT336" s="1192"/>
      <c r="CU336" s="3121">
        <v>0</v>
      </c>
      <c r="CV336" s="5"/>
      <c r="CW336" s="5"/>
      <c r="CX336" s="247"/>
      <c r="CY336" s="247"/>
      <c r="CZ336" s="477"/>
      <c r="DA336" s="477"/>
      <c r="DB336" s="477"/>
      <c r="DC336" s="477"/>
      <c r="DD336" s="477"/>
      <c r="DE336" s="477"/>
      <c r="DF336" s="477"/>
      <c r="DG336" s="477"/>
      <c r="DH336" s="477"/>
      <c r="DI336" s="477"/>
      <c r="DJ336" s="477"/>
      <c r="DK336" s="477"/>
      <c r="DL336" s="477"/>
      <c r="DM336" s="477"/>
      <c r="DN336" s="477"/>
      <c r="DO336" s="477"/>
      <c r="DP336" s="477"/>
      <c r="DQ336" s="477"/>
      <c r="DR336" s="477"/>
      <c r="DS336" s="477"/>
      <c r="DT336" s="477"/>
      <c r="DU336" s="477"/>
      <c r="DV336" s="477"/>
      <c r="DW336" s="477"/>
      <c r="DX336" s="477"/>
      <c r="DY336" s="477"/>
      <c r="DZ336" s="477"/>
      <c r="EA336" s="3127"/>
      <c r="EB336" s="477"/>
      <c r="EC336" s="247"/>
      <c r="ED336" s="247"/>
      <c r="EE336" s="247"/>
      <c r="EF336" s="247"/>
      <c r="EG336" s="247"/>
      <c r="EH336" s="247"/>
      <c r="EI336" s="247"/>
      <c r="EJ336" s="247"/>
      <c r="EK336" s="247"/>
      <c r="EL336" s="247"/>
      <c r="EM336" s="247"/>
      <c r="EN336" s="247"/>
      <c r="EO336" s="247"/>
      <c r="EP336" s="247"/>
      <c r="EQ336" s="247"/>
      <c r="ER336" s="247"/>
      <c r="ES336" s="247"/>
      <c r="ET336" s="247"/>
      <c r="EU336" s="247"/>
      <c r="EV336" s="247"/>
      <c r="EW336" s="247"/>
      <c r="EX336" s="247"/>
      <c r="EY336" s="247"/>
      <c r="EZ336" s="247"/>
      <c r="FA336" s="247"/>
      <c r="FB336" s="247"/>
      <c r="FC336" s="247"/>
      <c r="FD336" s="247"/>
      <c r="FE336" s="247"/>
      <c r="FF336" s="247"/>
      <c r="FG336" s="247"/>
      <c r="FH336" s="247"/>
      <c r="FI336" s="247"/>
      <c r="FJ336" s="247"/>
      <c r="FK336" s="247"/>
    </row>
    <row r="337" spans="1:167" ht="15.6" customHeight="1">
      <c r="A337" s="1799" t="s">
        <v>1403</v>
      </c>
      <c r="B337" s="171"/>
      <c r="C337" s="171"/>
      <c r="E337" s="1287"/>
      <c r="F337" s="473" t="s">
        <v>678</v>
      </c>
      <c r="G337" s="473"/>
      <c r="H337" s="1288"/>
      <c r="I337" s="2918"/>
      <c r="J337" s="473"/>
      <c r="K337" s="473"/>
      <c r="L337" s="473"/>
      <c r="M337" s="473"/>
      <c r="N337" s="1288"/>
      <c r="O337" s="1192">
        <v>36505276</v>
      </c>
      <c r="P337" s="2990"/>
      <c r="S337" s="1287"/>
      <c r="T337" s="473" t="s">
        <v>678</v>
      </c>
      <c r="U337" s="473"/>
      <c r="V337" s="473"/>
      <c r="W337" s="2945" t="s">
        <v>1239</v>
      </c>
      <c r="X337" s="477" t="s">
        <v>5807</v>
      </c>
      <c r="Y337" s="3035"/>
      <c r="Z337" s="3036"/>
      <c r="AA337" s="3036"/>
      <c r="AB337" s="3035"/>
      <c r="AC337" s="3037"/>
      <c r="AD337" s="3036"/>
      <c r="AE337" s="3077">
        <v>1</v>
      </c>
      <c r="AF337" s="3037"/>
      <c r="AG337" s="3036"/>
      <c r="AH337" s="3036"/>
      <c r="AI337" s="3036"/>
      <c r="AJ337" s="3036"/>
      <c r="AK337" s="3035"/>
      <c r="AL337" s="3036"/>
      <c r="AM337" s="3037"/>
      <c r="AN337" s="3036"/>
      <c r="AO337" s="3036"/>
      <c r="AP337" s="3036"/>
      <c r="AQ337" s="3036"/>
      <c r="AR337" s="3036"/>
      <c r="AS337" s="3035"/>
      <c r="AT337" s="2795"/>
      <c r="AU337" s="3037"/>
      <c r="AV337" s="3037"/>
      <c r="AW337" s="3010">
        <v>1</v>
      </c>
      <c r="AX337" s="3011">
        <v>0</v>
      </c>
      <c r="AY337" s="5"/>
      <c r="AZ337" s="2918"/>
      <c r="BA337" s="473" t="s">
        <v>678</v>
      </c>
      <c r="BB337" s="473"/>
      <c r="BC337" s="473"/>
      <c r="BD337" s="2918">
        <v>0</v>
      </c>
      <c r="BE337" s="473">
        <v>0</v>
      </c>
      <c r="BF337" s="473">
        <v>0</v>
      </c>
      <c r="BG337" s="2918">
        <v>0</v>
      </c>
      <c r="BH337" s="1288">
        <v>0</v>
      </c>
      <c r="BI337" s="473">
        <v>0</v>
      </c>
      <c r="BJ337" s="1288">
        <v>36505276</v>
      </c>
      <c r="BK337" s="3012">
        <v>0</v>
      </c>
      <c r="BL337" s="2918">
        <v>0</v>
      </c>
      <c r="BM337" s="473">
        <v>0</v>
      </c>
      <c r="BN337" s="473">
        <v>0</v>
      </c>
      <c r="BO337" s="1288">
        <v>0</v>
      </c>
      <c r="BP337" s="473">
        <v>0</v>
      </c>
      <c r="BQ337" s="473">
        <v>0</v>
      </c>
      <c r="BR337" s="473">
        <v>0</v>
      </c>
      <c r="BS337" s="2918">
        <v>0</v>
      </c>
      <c r="BT337" s="473">
        <v>0</v>
      </c>
      <c r="BU337" s="473">
        <v>0</v>
      </c>
      <c r="BV337" s="473">
        <v>0</v>
      </c>
      <c r="BW337" s="1288">
        <v>0</v>
      </c>
      <c r="BX337" s="473">
        <v>0</v>
      </c>
      <c r="BY337" s="1612">
        <v>0</v>
      </c>
      <c r="BZ337" s="473">
        <v>0</v>
      </c>
      <c r="CA337" s="1612">
        <v>0</v>
      </c>
      <c r="CB337" s="523">
        <v>36505276</v>
      </c>
      <c r="CC337" s="1415">
        <v>36505276</v>
      </c>
      <c r="CD337" s="3011">
        <v>0</v>
      </c>
      <c r="CF337" s="3165"/>
      <c r="CG337" s="3166" t="s">
        <v>678</v>
      </c>
      <c r="CH337" s="3166"/>
      <c r="CI337" s="3167"/>
      <c r="CJ337" s="3168">
        <v>0</v>
      </c>
      <c r="CK337" s="3168">
        <v>36505276</v>
      </c>
      <c r="CL337" s="3169">
        <v>0</v>
      </c>
      <c r="CM337" s="3170">
        <v>0</v>
      </c>
      <c r="CN337" s="3168">
        <v>0</v>
      </c>
      <c r="CO337" s="3168">
        <v>0</v>
      </c>
      <c r="CP337" s="3168">
        <v>0</v>
      </c>
      <c r="CQ337" s="3168">
        <v>0</v>
      </c>
      <c r="CR337" s="3168">
        <v>0</v>
      </c>
      <c r="CS337" s="3168">
        <v>0</v>
      </c>
      <c r="CT337" s="3171">
        <v>36505276</v>
      </c>
      <c r="CU337" s="3172">
        <v>0</v>
      </c>
      <c r="CX337" s="241"/>
      <c r="CY337" s="247"/>
      <c r="CZ337" s="477"/>
      <c r="DA337" s="477"/>
      <c r="DB337" s="477"/>
      <c r="DC337" s="477"/>
      <c r="DD337" s="477"/>
      <c r="DE337" s="477"/>
      <c r="DF337" s="477"/>
      <c r="DG337" s="477"/>
      <c r="DH337" s="477"/>
      <c r="DI337" s="477"/>
      <c r="DJ337" s="477"/>
      <c r="DK337" s="477"/>
      <c r="DL337" s="477"/>
      <c r="DM337" s="477"/>
      <c r="DN337" s="477"/>
      <c r="DO337" s="477"/>
      <c r="DP337" s="477"/>
      <c r="DQ337" s="477"/>
      <c r="DR337" s="477"/>
      <c r="DS337" s="477"/>
      <c r="DT337" s="477"/>
      <c r="DU337" s="477"/>
      <c r="DV337" s="477"/>
      <c r="DW337" s="477"/>
      <c r="DX337" s="477"/>
      <c r="DY337" s="477"/>
      <c r="DZ337" s="477"/>
      <c r="EA337" s="3127"/>
      <c r="EB337" s="477"/>
      <c r="EC337" s="247"/>
      <c r="ED337" s="247"/>
      <c r="EE337" s="247"/>
      <c r="EF337" s="247"/>
      <c r="EG337" s="247"/>
      <c r="EH337" s="247"/>
      <c r="EI337" s="247"/>
      <c r="EJ337" s="247"/>
      <c r="EK337" s="247"/>
      <c r="EL337" s="247"/>
      <c r="EM337" s="247"/>
      <c r="EN337" s="247"/>
      <c r="EO337" s="247"/>
      <c r="EP337" s="247"/>
      <c r="EQ337" s="247"/>
      <c r="ER337" s="247"/>
      <c r="ES337" s="247"/>
      <c r="ET337" s="247"/>
      <c r="EU337" s="247"/>
      <c r="EV337" s="247"/>
      <c r="EW337" s="247"/>
      <c r="EX337" s="247"/>
      <c r="EY337" s="247"/>
      <c r="EZ337" s="247"/>
      <c r="FA337" s="247"/>
      <c r="FB337" s="247"/>
      <c r="FC337" s="247"/>
      <c r="FD337" s="247"/>
      <c r="FE337" s="247"/>
      <c r="FF337" s="247"/>
      <c r="FG337" s="247"/>
      <c r="FH337" s="247"/>
      <c r="FI337" s="247"/>
      <c r="FJ337" s="247"/>
      <c r="FK337" s="247"/>
    </row>
    <row r="338" spans="1:167" ht="15.6" customHeight="1">
      <c r="A338" s="1799" t="s">
        <v>1403</v>
      </c>
      <c r="B338" s="171"/>
      <c r="C338" s="171"/>
      <c r="E338" s="1287"/>
      <c r="F338" s="473" t="s">
        <v>679</v>
      </c>
      <c r="G338" s="473"/>
      <c r="H338" s="1288"/>
      <c r="I338" s="2918"/>
      <c r="J338" s="473"/>
      <c r="K338" s="473"/>
      <c r="L338" s="473"/>
      <c r="M338" s="473"/>
      <c r="N338" s="1288"/>
      <c r="O338" s="1192">
        <v>23162001.259999998</v>
      </c>
      <c r="P338" s="2990"/>
      <c r="S338" s="1287"/>
      <c r="T338" s="473" t="s">
        <v>679</v>
      </c>
      <c r="U338" s="473"/>
      <c r="V338" s="473"/>
      <c r="W338" s="2945" t="s">
        <v>1239</v>
      </c>
      <c r="X338" s="477" t="s">
        <v>5807</v>
      </c>
      <c r="Y338" s="3026"/>
      <c r="Z338" s="3027"/>
      <c r="AA338" s="3028"/>
      <c r="AB338" s="3026"/>
      <c r="AC338" s="3029"/>
      <c r="AD338" s="3027"/>
      <c r="AE338" s="3029"/>
      <c r="AF338" s="3029"/>
      <c r="AG338" s="3030"/>
      <c r="AH338" s="3027"/>
      <c r="AI338" s="3027"/>
      <c r="AJ338" s="3028"/>
      <c r="AK338" s="3026"/>
      <c r="AL338" s="3027"/>
      <c r="AM338" s="3029"/>
      <c r="AN338" s="3006">
        <v>6.2700000000000006E-2</v>
      </c>
      <c r="AO338" s="3003">
        <v>6.1499999999999999E-2</v>
      </c>
      <c r="AP338" s="3003">
        <v>7.8100000000000003E-2</v>
      </c>
      <c r="AQ338" s="3003">
        <v>2.7400000000000001E-2</v>
      </c>
      <c r="AR338" s="3003">
        <v>8.3000000000000004E-2</v>
      </c>
      <c r="AS338" s="3054">
        <v>0.68730000000000002</v>
      </c>
      <c r="AT338" s="3033"/>
      <c r="AU338" s="3034"/>
      <c r="AV338" s="3034"/>
      <c r="AW338" s="3010">
        <v>1</v>
      </c>
      <c r="AX338" s="3011">
        <v>0</v>
      </c>
      <c r="AY338" s="5"/>
      <c r="AZ338" s="2918"/>
      <c r="BA338" s="473" t="s">
        <v>679</v>
      </c>
      <c r="BB338" s="473"/>
      <c r="BC338" s="473"/>
      <c r="BD338" s="3169">
        <v>0</v>
      </c>
      <c r="BE338" s="704">
        <v>0</v>
      </c>
      <c r="BF338" s="704">
        <v>0</v>
      </c>
      <c r="BG338" s="3169">
        <v>0</v>
      </c>
      <c r="BH338" s="3170">
        <v>0</v>
      </c>
      <c r="BI338" s="704">
        <v>0</v>
      </c>
      <c r="BJ338" s="3170">
        <v>0</v>
      </c>
      <c r="BK338" s="3173">
        <v>0</v>
      </c>
      <c r="BL338" s="3169">
        <v>0</v>
      </c>
      <c r="BM338" s="704">
        <v>0</v>
      </c>
      <c r="BN338" s="704">
        <v>0</v>
      </c>
      <c r="BO338" s="3170">
        <v>0</v>
      </c>
      <c r="BP338" s="704">
        <v>0</v>
      </c>
      <c r="BQ338" s="704">
        <v>0</v>
      </c>
      <c r="BR338" s="704">
        <v>0</v>
      </c>
      <c r="BS338" s="3169">
        <v>1452257.4790020001</v>
      </c>
      <c r="BT338" s="704">
        <v>1424463.0774899998</v>
      </c>
      <c r="BU338" s="704">
        <v>1808952.298406</v>
      </c>
      <c r="BV338" s="704">
        <v>634638.83452399995</v>
      </c>
      <c r="BW338" s="3170">
        <v>1922446.10458</v>
      </c>
      <c r="BX338" s="704">
        <v>15919243.465998</v>
      </c>
      <c r="BY338" s="3168">
        <v>0</v>
      </c>
      <c r="BZ338" s="704">
        <v>0</v>
      </c>
      <c r="CA338" s="3168">
        <v>0</v>
      </c>
      <c r="CB338" s="1415">
        <v>23162001.259999998</v>
      </c>
      <c r="CC338" s="1415">
        <v>23162001.259999998</v>
      </c>
      <c r="CD338" s="3011">
        <v>0</v>
      </c>
      <c r="CF338" s="3165"/>
      <c r="CG338" s="3166" t="s">
        <v>679</v>
      </c>
      <c r="CH338" s="3166"/>
      <c r="CI338" s="3167"/>
      <c r="CJ338" s="3168">
        <v>0</v>
      </c>
      <c r="CK338" s="3168">
        <v>0</v>
      </c>
      <c r="CL338" s="3169">
        <v>0</v>
      </c>
      <c r="CM338" s="3170">
        <v>0</v>
      </c>
      <c r="CN338" s="3168">
        <v>0</v>
      </c>
      <c r="CO338" s="3168">
        <v>7242757.7940020002</v>
      </c>
      <c r="CP338" s="3168">
        <v>15919243.465998</v>
      </c>
      <c r="CQ338" s="3168">
        <v>0</v>
      </c>
      <c r="CR338" s="3168">
        <v>0</v>
      </c>
      <c r="CS338" s="3168">
        <v>0</v>
      </c>
      <c r="CT338" s="3171">
        <v>23162001.259999998</v>
      </c>
      <c r="CU338" s="3172">
        <v>0</v>
      </c>
      <c r="CX338" s="241"/>
      <c r="CY338" s="247"/>
      <c r="CZ338" s="477"/>
      <c r="DA338" s="477"/>
      <c r="DB338" s="477"/>
      <c r="DC338" s="477"/>
      <c r="DD338" s="477"/>
      <c r="DE338" s="477"/>
      <c r="DF338" s="477"/>
      <c r="DG338" s="477"/>
      <c r="DH338" s="477"/>
      <c r="DI338" s="477"/>
      <c r="DJ338" s="477"/>
      <c r="DK338" s="477"/>
      <c r="DL338" s="477"/>
      <c r="DM338" s="477"/>
      <c r="DN338" s="477"/>
      <c r="DO338" s="477"/>
      <c r="DP338" s="477"/>
      <c r="DQ338" s="477"/>
      <c r="DR338" s="477"/>
      <c r="DS338" s="477"/>
      <c r="DT338" s="477"/>
      <c r="DU338" s="477"/>
      <c r="DV338" s="477"/>
      <c r="DW338" s="477"/>
      <c r="DX338" s="477"/>
      <c r="DY338" s="477"/>
      <c r="DZ338" s="477"/>
      <c r="EA338" s="3127"/>
      <c r="EB338" s="477"/>
      <c r="EC338" s="247"/>
      <c r="ED338" s="247"/>
      <c r="EE338" s="247"/>
      <c r="EF338" s="247"/>
      <c r="EG338" s="247"/>
      <c r="EH338" s="247"/>
      <c r="EI338" s="247"/>
      <c r="EJ338" s="247"/>
      <c r="EK338" s="247"/>
      <c r="EL338" s="247"/>
      <c r="EM338" s="247"/>
      <c r="EN338" s="247"/>
      <c r="EO338" s="247"/>
      <c r="EP338" s="247"/>
      <c r="EQ338" s="247"/>
      <c r="ER338" s="247"/>
      <c r="ES338" s="247"/>
      <c r="ET338" s="247"/>
      <c r="EU338" s="247"/>
      <c r="EV338" s="247"/>
      <c r="EW338" s="247"/>
      <c r="EX338" s="247"/>
      <c r="EY338" s="247"/>
      <c r="EZ338" s="247"/>
      <c r="FA338" s="247"/>
      <c r="FB338" s="247"/>
      <c r="FC338" s="247"/>
      <c r="FD338" s="247"/>
      <c r="FE338" s="247"/>
      <c r="FF338" s="247"/>
      <c r="FG338" s="247"/>
      <c r="FH338" s="247"/>
      <c r="FI338" s="247"/>
      <c r="FJ338" s="247"/>
      <c r="FK338" s="247"/>
    </row>
    <row r="339" spans="1:167" ht="15.6" customHeight="1">
      <c r="A339" s="1799" t="s">
        <v>1403</v>
      </c>
      <c r="B339" s="171"/>
      <c r="C339" s="171"/>
      <c r="E339" s="1287"/>
      <c r="F339" s="473" t="s">
        <v>683</v>
      </c>
      <c r="G339" s="473"/>
      <c r="H339" s="1288"/>
      <c r="I339" s="2918"/>
      <c r="J339" s="473"/>
      <c r="K339" s="473"/>
      <c r="L339" s="473"/>
      <c r="M339" s="473"/>
      <c r="N339" s="1288"/>
      <c r="O339" s="1192">
        <v>13403888.810297132</v>
      </c>
      <c r="S339" s="1287"/>
      <c r="T339" s="473" t="s">
        <v>683</v>
      </c>
      <c r="U339" s="473"/>
      <c r="V339" s="473"/>
      <c r="W339" s="2945" t="s">
        <v>1241</v>
      </c>
      <c r="X339" s="477" t="s">
        <v>5808</v>
      </c>
      <c r="Y339" s="3048">
        <v>2.9190777540297929E-2</v>
      </c>
      <c r="Z339" s="3049">
        <v>7.1344211502328919E-2</v>
      </c>
      <c r="AA339" s="3050">
        <v>7.2645126854364453E-3</v>
      </c>
      <c r="AB339" s="3048">
        <v>2.5095477307740369E-2</v>
      </c>
      <c r="AC339" s="3051">
        <v>3.291524805914426E-2</v>
      </c>
      <c r="AD339" s="3049">
        <v>0.11167020354282328</v>
      </c>
      <c r="AE339" s="3051">
        <v>0.14717825970510584</v>
      </c>
      <c r="AF339" s="3051">
        <v>5.9645419484695254E-2</v>
      </c>
      <c r="AG339" s="3052">
        <v>4.5520775291402797E-2</v>
      </c>
      <c r="AH339" s="3049">
        <v>3.8410839263959828E-2</v>
      </c>
      <c r="AI339" s="3049">
        <v>1.1394601735205168E-2</v>
      </c>
      <c r="AJ339" s="3003">
        <v>0</v>
      </c>
      <c r="AK339" s="3048">
        <v>0</v>
      </c>
      <c r="AL339" s="3049">
        <v>0</v>
      </c>
      <c r="AM339" s="3051">
        <v>0</v>
      </c>
      <c r="AN339" s="3053">
        <v>3.8082965622790572E-2</v>
      </c>
      <c r="AO339" s="3050">
        <v>3.5685697229761372E-2</v>
      </c>
      <c r="AP339" s="3050">
        <v>4.2500651246315614E-2</v>
      </c>
      <c r="AQ339" s="3050">
        <v>2.0687955694852621E-2</v>
      </c>
      <c r="AR339" s="3050">
        <v>4.4189949688979643E-2</v>
      </c>
      <c r="AS339" s="3054">
        <v>0.10685323116041749</v>
      </c>
      <c r="AT339" s="3055">
        <v>4.5148540566998525E-2</v>
      </c>
      <c r="AU339" s="3056">
        <v>9.4201811182303818E-3</v>
      </c>
      <c r="AV339" s="3056">
        <v>7.7800501553513826E-2</v>
      </c>
      <c r="AW339" s="3010">
        <v>1</v>
      </c>
      <c r="AX339" s="3011">
        <v>0</v>
      </c>
      <c r="AY339" s="5"/>
      <c r="AZ339" s="3165"/>
      <c r="BA339" s="3166" t="s">
        <v>683</v>
      </c>
      <c r="BB339" s="3166"/>
      <c r="BC339" s="3166"/>
      <c r="BD339" s="3169">
        <v>391269.93643627223</v>
      </c>
      <c r="BE339" s="704">
        <v>956289.87823553849</v>
      </c>
      <c r="BF339" s="704">
        <v>97372.720296583138</v>
      </c>
      <c r="BG339" s="3169">
        <v>336376.9874742867</v>
      </c>
      <c r="BH339" s="3170">
        <v>441192.32514811814</v>
      </c>
      <c r="BI339" s="704">
        <v>1496814.9917112521</v>
      </c>
      <c r="BJ339" s="3170">
        <v>1972761.0283802734</v>
      </c>
      <c r="BK339" s="3173">
        <v>799480.57081638521</v>
      </c>
      <c r="BL339" s="3169">
        <v>610155.41056448407</v>
      </c>
      <c r="BM339" s="704">
        <v>514854.61860431283</v>
      </c>
      <c r="BN339" s="704">
        <v>152731.97469630884</v>
      </c>
      <c r="BO339" s="3170">
        <v>0</v>
      </c>
      <c r="BP339" s="704">
        <v>0</v>
      </c>
      <c r="BQ339" s="704">
        <v>0</v>
      </c>
      <c r="BR339" s="704">
        <v>0</v>
      </c>
      <c r="BS339" s="3169">
        <v>510459.83677425288</v>
      </c>
      <c r="BT339" s="704">
        <v>478327.11778564978</v>
      </c>
      <c r="BU339" s="704">
        <v>569674.00367083075</v>
      </c>
      <c r="BV339" s="704">
        <v>277299.05784615787</v>
      </c>
      <c r="BW339" s="3170">
        <v>592317.17216370744</v>
      </c>
      <c r="BX339" s="704">
        <v>1432248.8294952128</v>
      </c>
      <c r="BY339" s="3168">
        <v>605166.01770723762</v>
      </c>
      <c r="BZ339" s="704">
        <v>126267.06028162054</v>
      </c>
      <c r="CA339" s="3168">
        <v>1042829.2722086486</v>
      </c>
      <c r="CB339" s="1415">
        <v>13403888.810297135</v>
      </c>
      <c r="CC339" s="1415">
        <v>12361059.538088487</v>
      </c>
      <c r="CD339" s="3011">
        <v>0</v>
      </c>
      <c r="CF339" s="3165"/>
      <c r="CG339" s="3166" t="s">
        <v>683</v>
      </c>
      <c r="CH339" s="3166"/>
      <c r="CI339" s="3167"/>
      <c r="CJ339" s="3168">
        <v>1444932.5349683939</v>
      </c>
      <c r="CK339" s="3168">
        <v>5046625.9035303155</v>
      </c>
      <c r="CL339" s="3169">
        <v>1277742.0038651058</v>
      </c>
      <c r="CM339" s="3170">
        <v>0</v>
      </c>
      <c r="CN339" s="3168">
        <v>0</v>
      </c>
      <c r="CO339" s="3168">
        <v>2428077.1882405989</v>
      </c>
      <c r="CP339" s="3168">
        <v>1432248.8294952128</v>
      </c>
      <c r="CQ339" s="3168">
        <v>605166.01770723762</v>
      </c>
      <c r="CR339" s="3168">
        <v>126267.06028162054</v>
      </c>
      <c r="CS339" s="3168">
        <v>1042829.2722086486</v>
      </c>
      <c r="CT339" s="3171">
        <v>13403888.810297133</v>
      </c>
      <c r="CU339" s="3172">
        <v>0</v>
      </c>
      <c r="CX339" s="247"/>
      <c r="CY339" s="247"/>
      <c r="CZ339" s="477"/>
      <c r="DA339" s="477"/>
      <c r="DB339" s="477"/>
      <c r="DC339" s="477"/>
      <c r="DD339" s="477"/>
      <c r="DE339" s="477"/>
      <c r="DF339" s="477"/>
      <c r="DG339" s="477"/>
      <c r="DH339" s="477"/>
      <c r="DI339" s="477"/>
      <c r="DJ339" s="477"/>
      <c r="DK339" s="477"/>
      <c r="DL339" s="477"/>
      <c r="DM339" s="477"/>
      <c r="DN339" s="477"/>
      <c r="DO339" s="477"/>
      <c r="DP339" s="477"/>
      <c r="DQ339" s="477"/>
      <c r="DR339" s="477"/>
      <c r="DS339" s="477"/>
      <c r="DT339" s="477"/>
      <c r="DU339" s="477"/>
      <c r="DV339" s="477"/>
      <c r="DW339" s="477"/>
      <c r="DX339" s="477"/>
      <c r="DY339" s="477"/>
      <c r="DZ339" s="477"/>
      <c r="EA339" s="3127"/>
      <c r="EB339" s="477"/>
      <c r="EC339" s="247"/>
      <c r="ED339" s="247"/>
      <c r="EE339" s="247"/>
      <c r="EF339" s="247"/>
      <c r="EG339" s="247"/>
      <c r="EH339" s="247"/>
      <c r="EI339" s="247"/>
      <c r="EJ339" s="247"/>
      <c r="EK339" s="247"/>
      <c r="EL339" s="247"/>
      <c r="EM339" s="247"/>
      <c r="EN339" s="247"/>
      <c r="EO339" s="247"/>
      <c r="EP339" s="247"/>
      <c r="EQ339" s="247"/>
      <c r="ER339" s="247"/>
      <c r="ES339" s="247"/>
      <c r="ET339" s="247"/>
      <c r="EU339" s="247"/>
      <c r="EV339" s="247"/>
      <c r="EW339" s="247"/>
      <c r="EX339" s="247"/>
      <c r="EY339" s="247"/>
      <c r="EZ339" s="247"/>
      <c r="FA339" s="247"/>
      <c r="FB339" s="247"/>
      <c r="FC339" s="247"/>
      <c r="FD339" s="247"/>
      <c r="FE339" s="247"/>
      <c r="FF339" s="247"/>
      <c r="FG339" s="247"/>
      <c r="FH339" s="247"/>
      <c r="FI339" s="247"/>
      <c r="FJ339" s="247"/>
      <c r="FK339" s="247"/>
    </row>
    <row r="340" spans="1:167" ht="15.6" customHeight="1">
      <c r="A340" s="1799" t="s">
        <v>1403</v>
      </c>
      <c r="B340" s="171"/>
      <c r="C340" s="171"/>
      <c r="E340" s="1287"/>
      <c r="F340" s="473" t="s">
        <v>685</v>
      </c>
      <c r="G340" s="473"/>
      <c r="H340" s="1288"/>
      <c r="I340" s="2918"/>
      <c r="J340" s="473"/>
      <c r="K340" s="473"/>
      <c r="L340" s="473"/>
      <c r="M340" s="473"/>
      <c r="N340" s="1288"/>
      <c r="O340" s="1192">
        <v>17868970.102012791</v>
      </c>
      <c r="S340" s="1287"/>
      <c r="T340" s="473" t="s">
        <v>685</v>
      </c>
      <c r="U340" s="473"/>
      <c r="V340" s="473"/>
      <c r="W340" s="2945" t="s">
        <v>1239</v>
      </c>
      <c r="X340" s="477" t="s">
        <v>5809</v>
      </c>
      <c r="Y340" s="3013"/>
      <c r="Z340" s="3014"/>
      <c r="AA340" s="3015"/>
      <c r="AB340" s="3035"/>
      <c r="AC340" s="3016"/>
      <c r="AD340" s="3014"/>
      <c r="AE340" s="3016"/>
      <c r="AF340" s="3016"/>
      <c r="AG340" s="3017"/>
      <c r="AH340" s="3014"/>
      <c r="AI340" s="3014"/>
      <c r="AJ340" s="3015"/>
      <c r="AK340" s="3013"/>
      <c r="AL340" s="3014"/>
      <c r="AM340" s="3016"/>
      <c r="AN340" s="3018"/>
      <c r="AO340" s="3015"/>
      <c r="AP340" s="3015"/>
      <c r="AQ340" s="3015"/>
      <c r="AR340" s="3015"/>
      <c r="AS340" s="3019"/>
      <c r="AT340" s="3020"/>
      <c r="AU340" s="3022">
        <v>1</v>
      </c>
      <c r="AV340" s="3021"/>
      <c r="AW340" s="3010">
        <v>1</v>
      </c>
      <c r="AX340" s="3011">
        <v>0</v>
      </c>
      <c r="AY340" s="5"/>
      <c r="AZ340" s="3165"/>
      <c r="BA340" s="3166" t="s">
        <v>685</v>
      </c>
      <c r="BB340" s="3166"/>
      <c r="BC340" s="3166"/>
      <c r="BD340" s="3169">
        <v>0</v>
      </c>
      <c r="BE340" s="704">
        <v>0</v>
      </c>
      <c r="BF340" s="704">
        <v>0</v>
      </c>
      <c r="BG340" s="3169">
        <v>0</v>
      </c>
      <c r="BH340" s="3170">
        <v>0</v>
      </c>
      <c r="BI340" s="704">
        <v>0</v>
      </c>
      <c r="BJ340" s="3170">
        <v>0</v>
      </c>
      <c r="BK340" s="3173">
        <v>0</v>
      </c>
      <c r="BL340" s="3169">
        <v>0</v>
      </c>
      <c r="BM340" s="704">
        <v>0</v>
      </c>
      <c r="BN340" s="704">
        <v>0</v>
      </c>
      <c r="BO340" s="3170">
        <v>0</v>
      </c>
      <c r="BP340" s="704">
        <v>0</v>
      </c>
      <c r="BQ340" s="704">
        <v>0</v>
      </c>
      <c r="BR340" s="704">
        <v>0</v>
      </c>
      <c r="BS340" s="3169">
        <v>0</v>
      </c>
      <c r="BT340" s="704">
        <v>0</v>
      </c>
      <c r="BU340" s="704">
        <v>0</v>
      </c>
      <c r="BV340" s="704">
        <v>0</v>
      </c>
      <c r="BW340" s="3170">
        <v>0</v>
      </c>
      <c r="BX340" s="704">
        <v>0</v>
      </c>
      <c r="BY340" s="3168">
        <v>0</v>
      </c>
      <c r="BZ340" s="704">
        <v>17868970.102012791</v>
      </c>
      <c r="CA340" s="3168">
        <v>0</v>
      </c>
      <c r="CB340" s="1415">
        <v>17868970.102012791</v>
      </c>
      <c r="CC340" s="1415">
        <v>17868970.102012791</v>
      </c>
      <c r="CD340" s="3011">
        <v>0</v>
      </c>
      <c r="CF340" s="3165"/>
      <c r="CG340" s="3166" t="s">
        <v>685</v>
      </c>
      <c r="CH340" s="3166"/>
      <c r="CI340" s="3167"/>
      <c r="CJ340" s="3168">
        <v>0</v>
      </c>
      <c r="CK340" s="3168">
        <v>0</v>
      </c>
      <c r="CL340" s="3169">
        <v>0</v>
      </c>
      <c r="CM340" s="3170">
        <v>0</v>
      </c>
      <c r="CN340" s="3168">
        <v>0</v>
      </c>
      <c r="CO340" s="3168">
        <v>0</v>
      </c>
      <c r="CP340" s="3168">
        <v>0</v>
      </c>
      <c r="CQ340" s="3168">
        <v>0</v>
      </c>
      <c r="CR340" s="3168">
        <v>17868970.102012791</v>
      </c>
      <c r="CS340" s="3168">
        <v>0</v>
      </c>
      <c r="CT340" s="3171">
        <v>17868970.102012791</v>
      </c>
      <c r="CU340" s="3172">
        <v>0</v>
      </c>
      <c r="CX340" s="3174"/>
      <c r="CY340" s="3174"/>
      <c r="CZ340" s="3175"/>
      <c r="DA340" s="3175"/>
      <c r="DB340" s="3176"/>
      <c r="DC340" s="3176"/>
      <c r="DD340" s="3176"/>
      <c r="DE340" s="3176"/>
      <c r="DF340" s="3176"/>
      <c r="DG340" s="3176"/>
      <c r="DH340" s="3176"/>
      <c r="DI340" s="3176"/>
      <c r="DJ340" s="3176"/>
      <c r="DK340" s="3176"/>
      <c r="DL340" s="3176"/>
      <c r="DM340" s="3176"/>
      <c r="DN340" s="3176"/>
      <c r="DO340" s="3176"/>
      <c r="DP340" s="3176"/>
      <c r="DQ340" s="3176"/>
      <c r="DR340" s="3176"/>
      <c r="DS340" s="3176"/>
      <c r="DT340" s="3176"/>
      <c r="DU340" s="3176"/>
      <c r="DV340" s="3176"/>
      <c r="DW340" s="3176"/>
      <c r="DX340" s="3176"/>
      <c r="DY340" s="3176"/>
      <c r="DZ340" s="3176"/>
      <c r="EA340" s="3177"/>
      <c r="EB340" s="661"/>
    </row>
    <row r="341" spans="1:167" ht="15.6" customHeight="1">
      <c r="A341" s="1799" t="s">
        <v>1403</v>
      </c>
      <c r="B341" s="171"/>
      <c r="C341" s="171"/>
      <c r="E341" s="1287"/>
      <c r="F341" s="473" t="s">
        <v>687</v>
      </c>
      <c r="G341" s="473"/>
      <c r="H341" s="1288"/>
      <c r="I341" s="2918"/>
      <c r="J341" s="473"/>
      <c r="K341" s="473"/>
      <c r="L341" s="473"/>
      <c r="M341" s="473"/>
      <c r="N341" s="1288"/>
      <c r="O341" s="1192">
        <v>5.5886244611022776E-2</v>
      </c>
      <c r="S341" s="1287"/>
      <c r="T341" s="473" t="s">
        <v>687</v>
      </c>
      <c r="U341" s="473"/>
      <c r="V341" s="473"/>
      <c r="W341" s="2945" t="s">
        <v>1239</v>
      </c>
      <c r="X341" s="477" t="s">
        <v>5791</v>
      </c>
      <c r="Y341" s="3035"/>
      <c r="Z341" s="3036"/>
      <c r="AA341" s="3036"/>
      <c r="AB341" s="3078">
        <v>1</v>
      </c>
      <c r="AC341" s="3037"/>
      <c r="AD341" s="3036"/>
      <c r="AE341" s="3037"/>
      <c r="AF341" s="3037"/>
      <c r="AG341" s="3036"/>
      <c r="AH341" s="3036"/>
      <c r="AI341" s="3036"/>
      <c r="AJ341" s="3036"/>
      <c r="AK341" s="3035"/>
      <c r="AL341" s="3036"/>
      <c r="AM341" s="3037"/>
      <c r="AN341" s="3036"/>
      <c r="AO341" s="3036"/>
      <c r="AP341" s="3036"/>
      <c r="AQ341" s="3036"/>
      <c r="AR341" s="3036"/>
      <c r="AS341" s="3035"/>
      <c r="AT341" s="2795"/>
      <c r="AU341" s="3037"/>
      <c r="AV341" s="3037"/>
      <c r="AW341" s="3010">
        <v>1</v>
      </c>
      <c r="AX341" s="3011">
        <v>0</v>
      </c>
      <c r="AY341" s="5"/>
      <c r="AZ341" s="3165"/>
      <c r="BA341" s="3166" t="s">
        <v>687</v>
      </c>
      <c r="BB341" s="3166"/>
      <c r="BC341" s="3166"/>
      <c r="BD341" s="3169">
        <v>0</v>
      </c>
      <c r="BE341" s="704">
        <v>0</v>
      </c>
      <c r="BF341" s="704">
        <v>0</v>
      </c>
      <c r="BG341" s="3169">
        <v>5.5886244611022776E-2</v>
      </c>
      <c r="BH341" s="3170">
        <v>0</v>
      </c>
      <c r="BI341" s="704">
        <v>0</v>
      </c>
      <c r="BJ341" s="3170">
        <v>0</v>
      </c>
      <c r="BK341" s="3173">
        <v>0</v>
      </c>
      <c r="BL341" s="3169">
        <v>0</v>
      </c>
      <c r="BM341" s="704">
        <v>0</v>
      </c>
      <c r="BN341" s="704">
        <v>0</v>
      </c>
      <c r="BO341" s="3170">
        <v>0</v>
      </c>
      <c r="BP341" s="704">
        <v>0</v>
      </c>
      <c r="BQ341" s="704">
        <v>0</v>
      </c>
      <c r="BR341" s="704">
        <v>0</v>
      </c>
      <c r="BS341" s="3169">
        <v>0</v>
      </c>
      <c r="BT341" s="704">
        <v>0</v>
      </c>
      <c r="BU341" s="704">
        <v>0</v>
      </c>
      <c r="BV341" s="704">
        <v>0</v>
      </c>
      <c r="BW341" s="3170">
        <v>0</v>
      </c>
      <c r="BX341" s="704">
        <v>0</v>
      </c>
      <c r="BY341" s="3168">
        <v>0</v>
      </c>
      <c r="BZ341" s="704">
        <v>0</v>
      </c>
      <c r="CA341" s="3168">
        <v>0</v>
      </c>
      <c r="CB341" s="1415">
        <v>5.5886244611022776E-2</v>
      </c>
      <c r="CC341" s="1415">
        <v>5.5886244611022776E-2</v>
      </c>
      <c r="CD341" s="3011">
        <v>0</v>
      </c>
      <c r="CF341" s="3165"/>
      <c r="CG341" s="3166" t="s">
        <v>687</v>
      </c>
      <c r="CH341" s="3166"/>
      <c r="CI341" s="3167"/>
      <c r="CJ341" s="3168">
        <v>0</v>
      </c>
      <c r="CK341" s="3168">
        <v>5.5886244611022776E-2</v>
      </c>
      <c r="CL341" s="3169">
        <v>0</v>
      </c>
      <c r="CM341" s="3170">
        <v>0</v>
      </c>
      <c r="CN341" s="3168">
        <v>0</v>
      </c>
      <c r="CO341" s="3168">
        <v>0</v>
      </c>
      <c r="CP341" s="3168">
        <v>0</v>
      </c>
      <c r="CQ341" s="3168">
        <v>0</v>
      </c>
      <c r="CR341" s="3168">
        <v>0</v>
      </c>
      <c r="CS341" s="3168">
        <v>0</v>
      </c>
      <c r="CT341" s="3171">
        <v>5.5886244611022776E-2</v>
      </c>
      <c r="CU341" s="3172">
        <v>0</v>
      </c>
      <c r="CX341" s="3174"/>
      <c r="CY341" s="3174"/>
      <c r="CZ341" s="3175"/>
      <c r="DA341" s="3175"/>
      <c r="DB341" s="3176"/>
      <c r="DC341" s="3176"/>
      <c r="DD341" s="3176"/>
      <c r="DE341" s="3176"/>
      <c r="DF341" s="3176"/>
      <c r="DG341" s="3176"/>
      <c r="DH341" s="3176"/>
      <c r="DI341" s="3176"/>
      <c r="DJ341" s="3176"/>
      <c r="DK341" s="3176"/>
      <c r="DL341" s="3176"/>
      <c r="DM341" s="3176"/>
      <c r="DN341" s="3176"/>
      <c r="DO341" s="3176"/>
      <c r="DP341" s="3176"/>
      <c r="DQ341" s="3176"/>
      <c r="DR341" s="3176"/>
      <c r="DS341" s="3176"/>
      <c r="DT341" s="3176"/>
      <c r="DU341" s="3176"/>
      <c r="DV341" s="3176"/>
      <c r="DW341" s="3176"/>
      <c r="DX341" s="3176"/>
      <c r="DY341" s="3176"/>
      <c r="DZ341" s="3176"/>
      <c r="EA341" s="3177"/>
      <c r="EB341" s="661"/>
    </row>
    <row r="342" spans="1:167" ht="15.6" customHeight="1">
      <c r="A342" s="1799" t="s">
        <v>1403</v>
      </c>
      <c r="B342" s="171"/>
      <c r="C342" s="171"/>
      <c r="E342" s="1287"/>
      <c r="F342" s="473" t="s">
        <v>689</v>
      </c>
      <c r="G342" s="473"/>
      <c r="H342" s="1288"/>
      <c r="I342" s="2918"/>
      <c r="J342" s="473"/>
      <c r="K342" s="473"/>
      <c r="L342" s="473"/>
      <c r="M342" s="473"/>
      <c r="N342" s="1288"/>
      <c r="O342" s="1192">
        <v>1404418.6599299998</v>
      </c>
      <c r="S342" s="1287"/>
      <c r="T342" s="473" t="s">
        <v>689</v>
      </c>
      <c r="U342" s="3058"/>
      <c r="V342" s="473"/>
      <c r="W342" s="2945" t="s">
        <v>1239</v>
      </c>
      <c r="X342" s="477" t="s">
        <v>5804</v>
      </c>
      <c r="Y342" s="3013"/>
      <c r="Z342" s="3014"/>
      <c r="AA342" s="3015"/>
      <c r="AB342" s="3013"/>
      <c r="AC342" s="3016"/>
      <c r="AD342" s="3014"/>
      <c r="AE342" s="3016"/>
      <c r="AF342" s="3016"/>
      <c r="AG342" s="3017"/>
      <c r="AH342" s="3014"/>
      <c r="AI342" s="3014"/>
      <c r="AJ342" s="3082">
        <v>1</v>
      </c>
      <c r="AK342" s="3013"/>
      <c r="AL342" s="3014"/>
      <c r="AM342" s="3016"/>
      <c r="AN342" s="3018"/>
      <c r="AO342" s="3015"/>
      <c r="AP342" s="3015"/>
      <c r="AQ342" s="3015"/>
      <c r="AR342" s="3015"/>
      <c r="AS342" s="3019"/>
      <c r="AT342" s="3020"/>
      <c r="AU342" s="3021"/>
      <c r="AV342" s="3037"/>
      <c r="AW342" s="3010">
        <v>1</v>
      </c>
      <c r="AX342" s="3011">
        <v>0</v>
      </c>
      <c r="AY342" s="5"/>
      <c r="AZ342" s="3165"/>
      <c r="BA342" s="3166" t="s">
        <v>689</v>
      </c>
      <c r="BB342" s="3178"/>
      <c r="BC342" s="3166"/>
      <c r="BD342" s="3169">
        <v>0</v>
      </c>
      <c r="BE342" s="704">
        <v>0</v>
      </c>
      <c r="BF342" s="704">
        <v>0</v>
      </c>
      <c r="BG342" s="3169">
        <v>0</v>
      </c>
      <c r="BH342" s="3170">
        <v>0</v>
      </c>
      <c r="BI342" s="704">
        <v>0</v>
      </c>
      <c r="BJ342" s="3170">
        <v>0</v>
      </c>
      <c r="BK342" s="3173">
        <v>0</v>
      </c>
      <c r="BL342" s="3169">
        <v>0</v>
      </c>
      <c r="BM342" s="704">
        <v>0</v>
      </c>
      <c r="BN342" s="704">
        <v>0</v>
      </c>
      <c r="BO342" s="3170">
        <v>1404418.6599299998</v>
      </c>
      <c r="BP342" s="704">
        <v>0</v>
      </c>
      <c r="BQ342" s="704">
        <v>0</v>
      </c>
      <c r="BR342" s="704">
        <v>0</v>
      </c>
      <c r="BS342" s="3169">
        <v>0</v>
      </c>
      <c r="BT342" s="704">
        <v>0</v>
      </c>
      <c r="BU342" s="704">
        <v>0</v>
      </c>
      <c r="BV342" s="704">
        <v>0</v>
      </c>
      <c r="BW342" s="3170">
        <v>0</v>
      </c>
      <c r="BX342" s="704">
        <v>0</v>
      </c>
      <c r="BY342" s="3168">
        <v>0</v>
      </c>
      <c r="BZ342" s="704">
        <v>0</v>
      </c>
      <c r="CA342" s="3168">
        <v>0</v>
      </c>
      <c r="CB342" s="1415">
        <v>1404418.6599299998</v>
      </c>
      <c r="CC342" s="1415">
        <v>1404418.6599299998</v>
      </c>
      <c r="CD342" s="3011">
        <v>0</v>
      </c>
      <c r="CF342" s="3165"/>
      <c r="CG342" s="3166" t="s">
        <v>689</v>
      </c>
      <c r="CH342" s="3178"/>
      <c r="CI342" s="3167"/>
      <c r="CJ342" s="3168">
        <v>0</v>
      </c>
      <c r="CK342" s="3168">
        <v>0</v>
      </c>
      <c r="CL342" s="3169">
        <v>0</v>
      </c>
      <c r="CM342" s="3170">
        <v>1404418.6599299998</v>
      </c>
      <c r="CN342" s="3168">
        <v>0</v>
      </c>
      <c r="CO342" s="3168">
        <v>0</v>
      </c>
      <c r="CP342" s="3168">
        <v>0</v>
      </c>
      <c r="CQ342" s="3168">
        <v>0</v>
      </c>
      <c r="CR342" s="3168">
        <v>0</v>
      </c>
      <c r="CS342" s="3168">
        <v>0</v>
      </c>
      <c r="CT342" s="3171">
        <v>1404418.6599299998</v>
      </c>
      <c r="CU342" s="3172">
        <v>0</v>
      </c>
      <c r="CX342" s="3174"/>
      <c r="CY342" s="3174"/>
      <c r="CZ342" s="3175"/>
      <c r="DA342" s="3175"/>
      <c r="DB342" s="3176"/>
      <c r="DC342" s="3176"/>
      <c r="DD342" s="3176"/>
      <c r="DE342" s="3176"/>
      <c r="DF342" s="3176"/>
      <c r="DG342" s="3176"/>
      <c r="DH342" s="3176"/>
      <c r="DI342" s="3176"/>
      <c r="DJ342" s="3176"/>
      <c r="DK342" s="3176"/>
      <c r="DL342" s="3176"/>
      <c r="DM342" s="3176"/>
      <c r="DN342" s="3176"/>
      <c r="DO342" s="3176"/>
      <c r="DP342" s="3176"/>
      <c r="DQ342" s="3176"/>
      <c r="DR342" s="3176"/>
      <c r="DS342" s="3176"/>
      <c r="DT342" s="3176"/>
      <c r="DU342" s="3176"/>
      <c r="DV342" s="3176"/>
      <c r="DW342" s="3176"/>
      <c r="DX342" s="3176"/>
      <c r="DY342" s="3176"/>
      <c r="DZ342" s="3176"/>
      <c r="EA342" s="3177"/>
      <c r="EB342" s="661"/>
    </row>
    <row r="343" spans="1:167" ht="15.6" customHeight="1">
      <c r="A343" s="1799" t="s">
        <v>1403</v>
      </c>
      <c r="B343" s="171"/>
      <c r="C343" s="171"/>
      <c r="E343" s="1287"/>
      <c r="F343" s="473" t="s">
        <v>691</v>
      </c>
      <c r="G343" s="473"/>
      <c r="H343" s="1288"/>
      <c r="I343" s="2918"/>
      <c r="J343" s="473"/>
      <c r="K343" s="473"/>
      <c r="L343" s="473"/>
      <c r="M343" s="473"/>
      <c r="N343" s="1288"/>
      <c r="O343" s="1192">
        <v>5100000</v>
      </c>
      <c r="S343" s="1287"/>
      <c r="T343" s="473" t="s">
        <v>691</v>
      </c>
      <c r="U343" s="3058"/>
      <c r="V343" s="473"/>
      <c r="W343" s="2945" t="s">
        <v>1239</v>
      </c>
      <c r="X343" s="477" t="s">
        <v>5745</v>
      </c>
      <c r="Y343" s="3013"/>
      <c r="Z343" s="3014"/>
      <c r="AA343" s="3015"/>
      <c r="AB343" s="3013"/>
      <c r="AC343" s="3016"/>
      <c r="AD343" s="3014"/>
      <c r="AE343" s="3016"/>
      <c r="AF343" s="3016"/>
      <c r="AG343" s="3017"/>
      <c r="AH343" s="3014"/>
      <c r="AI343" s="3014"/>
      <c r="AJ343" s="3015"/>
      <c r="AK343" s="3013"/>
      <c r="AL343" s="3014"/>
      <c r="AM343" s="3016"/>
      <c r="AN343" s="3018"/>
      <c r="AO343" s="3015"/>
      <c r="AP343" s="3015"/>
      <c r="AQ343" s="3015"/>
      <c r="AR343" s="3015"/>
      <c r="AS343" s="3019"/>
      <c r="AT343" s="3020"/>
      <c r="AU343" s="3021"/>
      <c r="AV343" s="3022">
        <v>1</v>
      </c>
      <c r="AW343" s="3010">
        <v>1</v>
      </c>
      <c r="AX343" s="3011">
        <v>0</v>
      </c>
      <c r="AY343" s="5"/>
      <c r="AZ343" s="3165"/>
      <c r="BA343" s="3166" t="s">
        <v>691</v>
      </c>
      <c r="BB343" s="3178"/>
      <c r="BC343" s="3166"/>
      <c r="BD343" s="3169">
        <v>0</v>
      </c>
      <c r="BE343" s="704">
        <v>0</v>
      </c>
      <c r="BF343" s="704">
        <v>0</v>
      </c>
      <c r="BG343" s="3169">
        <v>0</v>
      </c>
      <c r="BH343" s="3170">
        <v>0</v>
      </c>
      <c r="BI343" s="704">
        <v>0</v>
      </c>
      <c r="BJ343" s="3170">
        <v>0</v>
      </c>
      <c r="BK343" s="3173">
        <v>0</v>
      </c>
      <c r="BL343" s="3169">
        <v>0</v>
      </c>
      <c r="BM343" s="704">
        <v>0</v>
      </c>
      <c r="BN343" s="704">
        <v>0</v>
      </c>
      <c r="BO343" s="3170">
        <v>0</v>
      </c>
      <c r="BP343" s="704">
        <v>0</v>
      </c>
      <c r="BQ343" s="704">
        <v>0</v>
      </c>
      <c r="BR343" s="704">
        <v>0</v>
      </c>
      <c r="BS343" s="3169">
        <v>0</v>
      </c>
      <c r="BT343" s="704">
        <v>0</v>
      </c>
      <c r="BU343" s="704">
        <v>0</v>
      </c>
      <c r="BV343" s="704">
        <v>0</v>
      </c>
      <c r="BW343" s="3170">
        <v>0</v>
      </c>
      <c r="BX343" s="704">
        <v>0</v>
      </c>
      <c r="BY343" s="3168">
        <v>0</v>
      </c>
      <c r="BZ343" s="704">
        <v>0</v>
      </c>
      <c r="CA343" s="3168">
        <v>5100000</v>
      </c>
      <c r="CB343" s="1415">
        <v>5100000</v>
      </c>
      <c r="CC343" s="1415">
        <v>0</v>
      </c>
      <c r="CD343" s="3011">
        <v>0</v>
      </c>
      <c r="CF343" s="3165"/>
      <c r="CG343" s="3166" t="s">
        <v>691</v>
      </c>
      <c r="CH343" s="3178"/>
      <c r="CI343" s="3167"/>
      <c r="CJ343" s="3168">
        <v>0</v>
      </c>
      <c r="CK343" s="3168">
        <v>0</v>
      </c>
      <c r="CL343" s="3169">
        <v>0</v>
      </c>
      <c r="CM343" s="3170">
        <v>0</v>
      </c>
      <c r="CN343" s="3168">
        <v>0</v>
      </c>
      <c r="CO343" s="3168">
        <v>0</v>
      </c>
      <c r="CP343" s="3168">
        <v>0</v>
      </c>
      <c r="CQ343" s="3168">
        <v>0</v>
      </c>
      <c r="CR343" s="3168">
        <v>0</v>
      </c>
      <c r="CS343" s="3168">
        <v>5100000</v>
      </c>
      <c r="CT343" s="3171">
        <v>5100000</v>
      </c>
      <c r="CU343" s="3172">
        <v>0</v>
      </c>
      <c r="CX343" s="3174"/>
      <c r="CY343" s="3174"/>
      <c r="CZ343" s="3179"/>
      <c r="DA343" s="3175"/>
      <c r="DB343" s="3176"/>
      <c r="DC343" s="3176"/>
      <c r="DD343" s="3176"/>
      <c r="DE343" s="3176"/>
      <c r="DF343" s="3176"/>
      <c r="DG343" s="3176"/>
      <c r="DH343" s="3176"/>
      <c r="DI343" s="3176"/>
      <c r="DJ343" s="3176"/>
      <c r="DK343" s="3176"/>
      <c r="DL343" s="3176"/>
      <c r="DM343" s="3176"/>
      <c r="DN343" s="3176"/>
      <c r="DO343" s="3176"/>
      <c r="DP343" s="3176"/>
      <c r="DQ343" s="3176"/>
      <c r="DR343" s="3176"/>
      <c r="DS343" s="3176"/>
      <c r="DT343" s="3176"/>
      <c r="DU343" s="3176"/>
      <c r="DV343" s="3176"/>
      <c r="DW343" s="3176"/>
      <c r="DX343" s="3176"/>
      <c r="DY343" s="3176"/>
      <c r="DZ343" s="3176"/>
      <c r="EA343" s="3177"/>
      <c r="EB343" s="661"/>
    </row>
    <row r="344" spans="1:167" ht="15.6" customHeight="1">
      <c r="A344" s="1799" t="s">
        <v>1403</v>
      </c>
      <c r="B344" s="171"/>
      <c r="C344" s="171"/>
      <c r="E344" s="1287"/>
      <c r="F344" s="473" t="s">
        <v>693</v>
      </c>
      <c r="G344" s="473"/>
      <c r="H344" s="1288"/>
      <c r="I344" s="2918"/>
      <c r="J344" s="473"/>
      <c r="K344" s="473"/>
      <c r="L344" s="473"/>
      <c r="M344" s="473"/>
      <c r="N344" s="1288"/>
      <c r="O344" s="1192">
        <v>5113238.7310638828</v>
      </c>
      <c r="S344" s="1287"/>
      <c r="T344" s="473" t="s">
        <v>693</v>
      </c>
      <c r="U344" s="473"/>
      <c r="V344" s="473"/>
      <c r="W344" s="2945" t="s">
        <v>1239</v>
      </c>
      <c r="X344" s="477" t="s">
        <v>5810</v>
      </c>
      <c r="Y344" s="3019"/>
      <c r="Z344" s="3180">
        <v>1</v>
      </c>
      <c r="AA344" s="3015"/>
      <c r="AB344" s="3013"/>
      <c r="AC344" s="3016"/>
      <c r="AD344" s="3014"/>
      <c r="AE344" s="3016"/>
      <c r="AF344" s="3016"/>
      <c r="AG344" s="3017"/>
      <c r="AH344" s="3014"/>
      <c r="AI344" s="3014"/>
      <c r="AJ344" s="3015"/>
      <c r="AK344" s="3013"/>
      <c r="AL344" s="3014"/>
      <c r="AM344" s="3016"/>
      <c r="AN344" s="3018"/>
      <c r="AO344" s="3015"/>
      <c r="AP344" s="3015"/>
      <c r="AQ344" s="3015"/>
      <c r="AR344" s="3015"/>
      <c r="AS344" s="3019"/>
      <c r="AT344" s="3020"/>
      <c r="AU344" s="3021"/>
      <c r="AV344" s="3021"/>
      <c r="AW344" s="3010">
        <v>1</v>
      </c>
      <c r="AX344" s="3011">
        <v>0</v>
      </c>
      <c r="AY344" s="5"/>
      <c r="AZ344" s="3165"/>
      <c r="BA344" s="3166" t="s">
        <v>693</v>
      </c>
      <c r="BB344" s="3166"/>
      <c r="BC344" s="3166"/>
      <c r="BD344" s="3169">
        <v>0</v>
      </c>
      <c r="BE344" s="704">
        <v>5113238.7310638828</v>
      </c>
      <c r="BF344" s="704">
        <v>0</v>
      </c>
      <c r="BG344" s="3169">
        <v>0</v>
      </c>
      <c r="BH344" s="3170">
        <v>0</v>
      </c>
      <c r="BI344" s="704">
        <v>0</v>
      </c>
      <c r="BJ344" s="3170">
        <v>0</v>
      </c>
      <c r="BK344" s="3173">
        <v>0</v>
      </c>
      <c r="BL344" s="3169">
        <v>0</v>
      </c>
      <c r="BM344" s="704">
        <v>0</v>
      </c>
      <c r="BN344" s="704">
        <v>0</v>
      </c>
      <c r="BO344" s="3170">
        <v>0</v>
      </c>
      <c r="BP344" s="704">
        <v>0</v>
      </c>
      <c r="BQ344" s="704">
        <v>0</v>
      </c>
      <c r="BR344" s="704">
        <v>0</v>
      </c>
      <c r="BS344" s="3169">
        <v>0</v>
      </c>
      <c r="BT344" s="704">
        <v>0</v>
      </c>
      <c r="BU344" s="704">
        <v>0</v>
      </c>
      <c r="BV344" s="704">
        <v>0</v>
      </c>
      <c r="BW344" s="3170">
        <v>0</v>
      </c>
      <c r="BX344" s="704">
        <v>0</v>
      </c>
      <c r="BY344" s="3168">
        <v>0</v>
      </c>
      <c r="BZ344" s="704">
        <v>0</v>
      </c>
      <c r="CA344" s="3168">
        <v>0</v>
      </c>
      <c r="CB344" s="1415">
        <v>5113238.7310638828</v>
      </c>
      <c r="CC344" s="1415">
        <v>5113238.7310638828</v>
      </c>
      <c r="CD344" s="3011">
        <v>0</v>
      </c>
      <c r="CF344" s="3165"/>
      <c r="CG344" s="3166" t="s">
        <v>693</v>
      </c>
      <c r="CH344" s="3166"/>
      <c r="CI344" s="3167"/>
      <c r="CJ344" s="3168">
        <v>5113238.7310638828</v>
      </c>
      <c r="CK344" s="3168">
        <v>0</v>
      </c>
      <c r="CL344" s="3169">
        <v>0</v>
      </c>
      <c r="CM344" s="3170">
        <v>0</v>
      </c>
      <c r="CN344" s="3168">
        <v>0</v>
      </c>
      <c r="CO344" s="3168">
        <v>0</v>
      </c>
      <c r="CP344" s="3168">
        <v>0</v>
      </c>
      <c r="CQ344" s="3168">
        <v>0</v>
      </c>
      <c r="CR344" s="3168">
        <v>0</v>
      </c>
      <c r="CS344" s="3168">
        <v>0</v>
      </c>
      <c r="CT344" s="3171">
        <v>5113238.7310638828</v>
      </c>
      <c r="CU344" s="3172">
        <v>0</v>
      </c>
      <c r="CX344" s="3174"/>
      <c r="CY344" s="3174"/>
      <c r="CZ344" s="3179"/>
      <c r="DA344" s="3175"/>
      <c r="DB344" s="3176"/>
      <c r="DC344" s="3176"/>
      <c r="DD344" s="3176"/>
      <c r="DE344" s="3176"/>
      <c r="DF344" s="3176"/>
      <c r="DG344" s="3176"/>
      <c r="DH344" s="3176"/>
      <c r="DI344" s="3176"/>
      <c r="DJ344" s="3176"/>
      <c r="DK344" s="3176"/>
      <c r="DL344" s="3176"/>
      <c r="DM344" s="3176"/>
      <c r="DN344" s="3176"/>
      <c r="DO344" s="3176"/>
      <c r="DP344" s="3176"/>
      <c r="DQ344" s="3176"/>
      <c r="DR344" s="3176"/>
      <c r="DS344" s="3176"/>
      <c r="DT344" s="3176"/>
      <c r="DU344" s="3176"/>
      <c r="DV344" s="3176"/>
      <c r="DW344" s="3176"/>
      <c r="DX344" s="3176"/>
      <c r="DY344" s="3176"/>
      <c r="DZ344" s="3176"/>
      <c r="EA344" s="3177"/>
      <c r="EB344" s="661"/>
    </row>
    <row r="345" spans="1:167" ht="15.6" customHeight="1">
      <c r="A345" s="1799" t="s">
        <v>1403</v>
      </c>
      <c r="B345" s="171"/>
      <c r="C345" s="171"/>
      <c r="E345" s="502"/>
      <c r="F345" s="473" t="s">
        <v>695</v>
      </c>
      <c r="G345" s="477"/>
      <c r="H345" s="520"/>
      <c r="I345" s="2918"/>
      <c r="J345" s="473"/>
      <c r="K345" s="473"/>
      <c r="L345" s="473"/>
      <c r="M345" s="473"/>
      <c r="N345" s="1288"/>
      <c r="O345" s="1192">
        <v>30532367.557299949</v>
      </c>
      <c r="S345" s="1287"/>
      <c r="T345" s="473" t="s">
        <v>695</v>
      </c>
      <c r="U345" s="473"/>
      <c r="V345" s="473"/>
      <c r="W345" s="2945" t="s">
        <v>1239</v>
      </c>
      <c r="X345" s="477" t="s">
        <v>5811</v>
      </c>
      <c r="Y345" s="3013"/>
      <c r="Z345" s="3181">
        <v>0.17022141692020068</v>
      </c>
      <c r="AA345" s="3015"/>
      <c r="AB345" s="3013"/>
      <c r="AC345" s="3016"/>
      <c r="AD345" s="3181">
        <v>5.7677991046013429E-3</v>
      </c>
      <c r="AE345" s="3182">
        <v>0.82401078397519789</v>
      </c>
      <c r="AF345" s="3016"/>
      <c r="AG345" s="3017"/>
      <c r="AH345" s="3014"/>
      <c r="AI345" s="3014"/>
      <c r="AJ345" s="3015"/>
      <c r="AK345" s="3013"/>
      <c r="AL345" s="3014"/>
      <c r="AM345" s="3016"/>
      <c r="AN345" s="3018"/>
      <c r="AO345" s="3015"/>
      <c r="AP345" s="3015"/>
      <c r="AQ345" s="3015"/>
      <c r="AR345" s="3015"/>
      <c r="AS345" s="3019"/>
      <c r="AT345" s="3020"/>
      <c r="AU345" s="3021"/>
      <c r="AV345" s="3021"/>
      <c r="AW345" s="3010">
        <v>0.99999999999999989</v>
      </c>
      <c r="AX345" s="3011">
        <v>0</v>
      </c>
      <c r="AZ345" s="3183">
        <v>0</v>
      </c>
      <c r="BA345" s="3166" t="s">
        <v>695</v>
      </c>
      <c r="BB345" s="3166"/>
      <c r="BC345" s="3166"/>
      <c r="BD345" s="3169">
        <v>0</v>
      </c>
      <c r="BE345" s="704">
        <v>5197262.8675319636</v>
      </c>
      <c r="BF345" s="704">
        <v>0</v>
      </c>
      <c r="BG345" s="3169">
        <v>0</v>
      </c>
      <c r="BH345" s="3170">
        <v>0</v>
      </c>
      <c r="BI345" s="704">
        <v>176104.56225835375</v>
      </c>
      <c r="BJ345" s="3170">
        <v>25159000.127509627</v>
      </c>
      <c r="BK345" s="3173">
        <v>0</v>
      </c>
      <c r="BL345" s="3169">
        <v>0</v>
      </c>
      <c r="BM345" s="704">
        <v>0</v>
      </c>
      <c r="BN345" s="704">
        <v>0</v>
      </c>
      <c r="BO345" s="3170">
        <v>0</v>
      </c>
      <c r="BP345" s="704">
        <v>0</v>
      </c>
      <c r="BQ345" s="704">
        <v>0</v>
      </c>
      <c r="BR345" s="704">
        <v>0</v>
      </c>
      <c r="BS345" s="3169">
        <v>0</v>
      </c>
      <c r="BT345" s="704">
        <v>0</v>
      </c>
      <c r="BU345" s="704">
        <v>0</v>
      </c>
      <c r="BV345" s="704">
        <v>0</v>
      </c>
      <c r="BW345" s="3170">
        <v>0</v>
      </c>
      <c r="BX345" s="704">
        <v>0</v>
      </c>
      <c r="BY345" s="3168">
        <v>0</v>
      </c>
      <c r="BZ345" s="704">
        <v>0</v>
      </c>
      <c r="CA345" s="3168">
        <v>0</v>
      </c>
      <c r="CB345" s="1415">
        <v>30532367.557299946</v>
      </c>
      <c r="CC345" s="1415">
        <v>30532367.557299946</v>
      </c>
      <c r="CD345" s="3011">
        <v>0</v>
      </c>
      <c r="CF345" s="3183">
        <v>0</v>
      </c>
      <c r="CG345" s="3166" t="s">
        <v>695</v>
      </c>
      <c r="CH345" s="3166"/>
      <c r="CI345" s="3167"/>
      <c r="CJ345" s="3168">
        <v>5197262.8675319636</v>
      </c>
      <c r="CK345" s="3168">
        <v>25335104.689767983</v>
      </c>
      <c r="CL345" s="3169">
        <v>0</v>
      </c>
      <c r="CM345" s="3170">
        <v>0</v>
      </c>
      <c r="CN345" s="3168">
        <v>0</v>
      </c>
      <c r="CO345" s="3168">
        <v>0</v>
      </c>
      <c r="CP345" s="3168">
        <v>0</v>
      </c>
      <c r="CQ345" s="3168">
        <v>0</v>
      </c>
      <c r="CR345" s="3168">
        <v>0</v>
      </c>
      <c r="CS345" s="3168">
        <v>0</v>
      </c>
      <c r="CT345" s="3171">
        <v>30532367.557299946</v>
      </c>
      <c r="CU345" s="3172">
        <v>0</v>
      </c>
      <c r="CX345" s="3174"/>
      <c r="CY345" s="3174"/>
      <c r="CZ345" s="3175"/>
      <c r="DA345" s="3175"/>
      <c r="DB345" s="3176"/>
      <c r="DC345" s="3176"/>
      <c r="DD345" s="3176"/>
      <c r="DE345" s="3176"/>
      <c r="DF345" s="3176"/>
      <c r="DG345" s="3176"/>
      <c r="DH345" s="3176"/>
      <c r="DI345" s="3176"/>
      <c r="DJ345" s="3176"/>
      <c r="DK345" s="3176"/>
      <c r="DL345" s="3176"/>
      <c r="DM345" s="3176"/>
      <c r="DN345" s="3176"/>
      <c r="DO345" s="3176"/>
      <c r="DP345" s="3176"/>
      <c r="DQ345" s="3176"/>
      <c r="DR345" s="3176"/>
      <c r="DS345" s="3176"/>
      <c r="DT345" s="3176"/>
      <c r="DU345" s="3176"/>
      <c r="DV345" s="3176"/>
      <c r="DW345" s="3176"/>
      <c r="DX345" s="3176"/>
      <c r="DY345" s="3176"/>
      <c r="DZ345" s="3176"/>
      <c r="EA345" s="3177"/>
      <c r="EB345" s="661"/>
    </row>
    <row r="346" spans="1:167" ht="15.6" customHeight="1">
      <c r="A346" s="1799" t="s">
        <v>5746</v>
      </c>
      <c r="B346" s="171"/>
      <c r="C346" s="171"/>
      <c r="E346" s="1287"/>
      <c r="F346" s="473" t="s">
        <v>478</v>
      </c>
      <c r="G346" s="473"/>
      <c r="H346" s="1288"/>
      <c r="I346" s="2918"/>
      <c r="J346" s="473"/>
      <c r="K346" s="473"/>
      <c r="L346" s="473"/>
      <c r="M346" s="473"/>
      <c r="N346" s="1288"/>
      <c r="O346" s="1192">
        <v>0</v>
      </c>
      <c r="S346" s="1287"/>
      <c r="T346" s="473" t="s">
        <v>478</v>
      </c>
      <c r="U346" s="473"/>
      <c r="V346" s="473"/>
      <c r="W346" s="2945" t="s">
        <v>1240</v>
      </c>
      <c r="X346" s="477"/>
      <c r="Y346" s="3184">
        <v>0</v>
      </c>
      <c r="Z346" s="3185">
        <v>0</v>
      </c>
      <c r="AA346" s="3186">
        <v>3.7000000000000002E-3</v>
      </c>
      <c r="AB346" s="3184">
        <v>1.8100000000000002E-2</v>
      </c>
      <c r="AC346" s="3187">
        <v>2.8000000000000001E-2</v>
      </c>
      <c r="AD346" s="3185">
        <v>0</v>
      </c>
      <c r="AE346" s="3187">
        <v>0</v>
      </c>
      <c r="AF346" s="3187">
        <v>0.16940558914313153</v>
      </c>
      <c r="AG346" s="3188">
        <v>0.12260815443460592</v>
      </c>
      <c r="AH346" s="3185">
        <v>0.1029907896601439</v>
      </c>
      <c r="AI346" s="3185">
        <v>3.0870222294431666E-2</v>
      </c>
      <c r="AJ346" s="3186">
        <v>0</v>
      </c>
      <c r="AK346" s="3184">
        <v>0</v>
      </c>
      <c r="AL346" s="3185">
        <v>0</v>
      </c>
      <c r="AM346" s="3187">
        <v>0</v>
      </c>
      <c r="AN346" s="3189">
        <v>6.2700000000000006E-2</v>
      </c>
      <c r="AO346" s="3186">
        <v>6.1499999999999999E-2</v>
      </c>
      <c r="AP346" s="3186">
        <v>7.8100000000000003E-2</v>
      </c>
      <c r="AQ346" s="3186">
        <v>2.7400000000000001E-2</v>
      </c>
      <c r="AR346" s="3186">
        <v>8.3000000000000004E-2</v>
      </c>
      <c r="AS346" s="3190">
        <v>0.15812524446768694</v>
      </c>
      <c r="AT346" s="3191">
        <v>0</v>
      </c>
      <c r="AU346" s="3192">
        <v>1.5800000000000002E-2</v>
      </c>
      <c r="AV346" s="3192">
        <v>3.7699999999999997E-2</v>
      </c>
      <c r="AW346" s="3010">
        <v>0.99999999999999989</v>
      </c>
      <c r="AX346" s="3011">
        <v>0</v>
      </c>
      <c r="AZ346" s="3165"/>
      <c r="BA346" s="3166" t="s">
        <v>478</v>
      </c>
      <c r="BB346" s="3166"/>
      <c r="BC346" s="3166"/>
      <c r="BD346" s="3169">
        <v>0</v>
      </c>
      <c r="BE346" s="704">
        <v>0</v>
      </c>
      <c r="BF346" s="704">
        <v>0</v>
      </c>
      <c r="BG346" s="3169">
        <v>0</v>
      </c>
      <c r="BH346" s="3170">
        <v>0</v>
      </c>
      <c r="BI346" s="704">
        <v>0</v>
      </c>
      <c r="BJ346" s="3170">
        <v>0</v>
      </c>
      <c r="BK346" s="3173">
        <v>0</v>
      </c>
      <c r="BL346" s="3169">
        <v>0</v>
      </c>
      <c r="BM346" s="704">
        <v>0</v>
      </c>
      <c r="BN346" s="704">
        <v>0</v>
      </c>
      <c r="BO346" s="3170">
        <v>0</v>
      </c>
      <c r="BP346" s="704">
        <v>0</v>
      </c>
      <c r="BQ346" s="704">
        <v>0</v>
      </c>
      <c r="BR346" s="704">
        <v>0</v>
      </c>
      <c r="BS346" s="3169">
        <v>0</v>
      </c>
      <c r="BT346" s="704">
        <v>0</v>
      </c>
      <c r="BU346" s="704">
        <v>0</v>
      </c>
      <c r="BV346" s="704">
        <v>0</v>
      </c>
      <c r="BW346" s="3170">
        <v>0</v>
      </c>
      <c r="BX346" s="704">
        <v>0</v>
      </c>
      <c r="BY346" s="3168">
        <v>0</v>
      </c>
      <c r="BZ346" s="704">
        <v>0</v>
      </c>
      <c r="CA346" s="3168">
        <v>0</v>
      </c>
      <c r="CB346" s="1415">
        <v>0</v>
      </c>
      <c r="CC346" s="1415">
        <v>0</v>
      </c>
      <c r="CD346" s="3011">
        <v>0</v>
      </c>
      <c r="CF346" s="3165"/>
      <c r="CG346" s="3166" t="s">
        <v>478</v>
      </c>
      <c r="CH346" s="3166"/>
      <c r="CI346" s="3167"/>
      <c r="CJ346" s="3168">
        <v>0</v>
      </c>
      <c r="CK346" s="3168">
        <v>0</v>
      </c>
      <c r="CL346" s="3169">
        <v>0</v>
      </c>
      <c r="CM346" s="3170">
        <v>0</v>
      </c>
      <c r="CN346" s="3168">
        <v>0</v>
      </c>
      <c r="CO346" s="3168">
        <v>0</v>
      </c>
      <c r="CP346" s="3168">
        <v>0</v>
      </c>
      <c r="CQ346" s="3168">
        <v>0</v>
      </c>
      <c r="CR346" s="3168">
        <v>0</v>
      </c>
      <c r="CS346" s="3168">
        <v>0</v>
      </c>
      <c r="CT346" s="3171">
        <v>0</v>
      </c>
      <c r="CU346" s="3172">
        <v>0</v>
      </c>
      <c r="CX346" s="3193"/>
      <c r="CY346" s="3174"/>
      <c r="CZ346" s="3175"/>
      <c r="DA346" s="3175"/>
      <c r="DB346" s="3176"/>
      <c r="DC346" s="3176"/>
      <c r="DD346" s="3176"/>
      <c r="DE346" s="3176"/>
      <c r="DF346" s="3176"/>
      <c r="DG346" s="3176"/>
      <c r="DH346" s="3176"/>
      <c r="DI346" s="3176"/>
      <c r="DJ346" s="3176"/>
      <c r="DK346" s="3176"/>
      <c r="DL346" s="3176"/>
      <c r="DM346" s="3176"/>
      <c r="DN346" s="3176"/>
      <c r="DO346" s="3176"/>
      <c r="DP346" s="3176"/>
      <c r="DQ346" s="3176"/>
      <c r="DR346" s="3176"/>
      <c r="DS346" s="3176"/>
      <c r="DT346" s="3176"/>
      <c r="DU346" s="3176"/>
      <c r="DV346" s="3176"/>
      <c r="DW346" s="3176"/>
      <c r="DX346" s="3176"/>
      <c r="DY346" s="3176"/>
      <c r="DZ346" s="3176"/>
      <c r="EA346" s="3177"/>
      <c r="EB346" s="661"/>
    </row>
    <row r="347" spans="1:167" ht="15.6" customHeight="1">
      <c r="A347" s="1799" t="s">
        <v>5746</v>
      </c>
      <c r="B347" s="171"/>
      <c r="C347" s="171"/>
      <c r="E347" s="1287"/>
      <c r="F347" s="473" t="s">
        <v>632</v>
      </c>
      <c r="G347" s="473"/>
      <c r="H347" s="1288"/>
      <c r="I347" s="2918"/>
      <c r="J347" s="473"/>
      <c r="K347" s="473"/>
      <c r="L347" s="473"/>
      <c r="M347" s="473"/>
      <c r="N347" s="1288"/>
      <c r="O347" s="1192"/>
      <c r="S347" s="1287"/>
      <c r="T347" s="473" t="s">
        <v>632</v>
      </c>
      <c r="U347" s="473"/>
      <c r="V347" s="473"/>
      <c r="W347" s="2945"/>
      <c r="X347" s="477"/>
      <c r="Y347" s="3013"/>
      <c r="Z347" s="3014"/>
      <c r="AA347" s="3015"/>
      <c r="AB347" s="3013"/>
      <c r="AC347" s="3016"/>
      <c r="AD347" s="3014"/>
      <c r="AE347" s="3016"/>
      <c r="AF347" s="3016"/>
      <c r="AG347" s="3017"/>
      <c r="AH347" s="3014"/>
      <c r="AI347" s="3014"/>
      <c r="AJ347" s="3015"/>
      <c r="AK347" s="3013"/>
      <c r="AL347" s="3014"/>
      <c r="AM347" s="3016"/>
      <c r="AN347" s="3018"/>
      <c r="AO347" s="3015"/>
      <c r="AP347" s="3015"/>
      <c r="AQ347" s="3015"/>
      <c r="AR347" s="3015"/>
      <c r="AS347" s="3019"/>
      <c r="AT347" s="3020"/>
      <c r="AU347" s="3021"/>
      <c r="AV347" s="3021"/>
      <c r="AW347" s="3010">
        <v>0</v>
      </c>
      <c r="AX347" s="3011">
        <v>0</v>
      </c>
      <c r="AZ347" s="3165"/>
      <c r="BA347" s="3166" t="s">
        <v>632</v>
      </c>
      <c r="BB347" s="3166"/>
      <c r="BC347" s="3166"/>
      <c r="BD347" s="3169">
        <v>0</v>
      </c>
      <c r="BE347" s="704">
        <v>0</v>
      </c>
      <c r="BF347" s="704">
        <v>0</v>
      </c>
      <c r="BG347" s="3169">
        <v>0</v>
      </c>
      <c r="BH347" s="3170">
        <v>0</v>
      </c>
      <c r="BI347" s="704">
        <v>0</v>
      </c>
      <c r="BJ347" s="3170">
        <v>0</v>
      </c>
      <c r="BK347" s="3173">
        <v>0</v>
      </c>
      <c r="BL347" s="3169">
        <v>0</v>
      </c>
      <c r="BM347" s="704">
        <v>0</v>
      </c>
      <c r="BN347" s="704">
        <v>0</v>
      </c>
      <c r="BO347" s="3170">
        <v>0</v>
      </c>
      <c r="BP347" s="704">
        <v>0</v>
      </c>
      <c r="BQ347" s="704">
        <v>0</v>
      </c>
      <c r="BR347" s="704">
        <v>0</v>
      </c>
      <c r="BS347" s="3169">
        <v>0</v>
      </c>
      <c r="BT347" s="704">
        <v>0</v>
      </c>
      <c r="BU347" s="704">
        <v>0</v>
      </c>
      <c r="BV347" s="704">
        <v>0</v>
      </c>
      <c r="BW347" s="3170">
        <v>0</v>
      </c>
      <c r="BX347" s="704">
        <v>0</v>
      </c>
      <c r="BY347" s="3168">
        <v>0</v>
      </c>
      <c r="BZ347" s="704">
        <v>0</v>
      </c>
      <c r="CA347" s="3168">
        <v>0</v>
      </c>
      <c r="CB347" s="1415">
        <v>0</v>
      </c>
      <c r="CC347" s="1415">
        <v>0</v>
      </c>
      <c r="CD347" s="3011">
        <v>0</v>
      </c>
      <c r="CF347" s="3165"/>
      <c r="CG347" s="3166" t="s">
        <v>632</v>
      </c>
      <c r="CH347" s="3166"/>
      <c r="CI347" s="3167"/>
      <c r="CJ347" s="3168">
        <v>0</v>
      </c>
      <c r="CK347" s="3168">
        <v>0</v>
      </c>
      <c r="CL347" s="3169">
        <v>0</v>
      </c>
      <c r="CM347" s="3170">
        <v>0</v>
      </c>
      <c r="CN347" s="3168">
        <v>0</v>
      </c>
      <c r="CO347" s="3168">
        <v>0</v>
      </c>
      <c r="CP347" s="3168">
        <v>0</v>
      </c>
      <c r="CQ347" s="3168">
        <v>0</v>
      </c>
      <c r="CR347" s="3168">
        <v>0</v>
      </c>
      <c r="CS347" s="3168">
        <v>0</v>
      </c>
      <c r="CT347" s="3171">
        <v>0</v>
      </c>
      <c r="CU347" s="3172">
        <v>0</v>
      </c>
      <c r="CX347" s="3174"/>
      <c r="CY347" s="3174"/>
      <c r="CZ347" s="3175"/>
      <c r="DA347" s="3175"/>
      <c r="DB347" s="3176"/>
      <c r="DC347" s="3176"/>
      <c r="DD347" s="3176"/>
      <c r="DE347" s="3176"/>
      <c r="DF347" s="3176"/>
      <c r="DG347" s="3176"/>
      <c r="DH347" s="3176"/>
      <c r="DI347" s="3176"/>
      <c r="DJ347" s="3176"/>
      <c r="DK347" s="3176"/>
      <c r="DL347" s="3176"/>
      <c r="DM347" s="3176"/>
      <c r="DN347" s="3176"/>
      <c r="DO347" s="3176"/>
      <c r="DP347" s="3176"/>
      <c r="DQ347" s="3176"/>
      <c r="DR347" s="3176"/>
      <c r="DS347" s="3176"/>
      <c r="DT347" s="3176"/>
      <c r="DU347" s="3176"/>
      <c r="DV347" s="3176"/>
      <c r="DW347" s="3176"/>
      <c r="DX347" s="3176"/>
      <c r="DY347" s="3176"/>
      <c r="DZ347" s="3176"/>
      <c r="EA347" s="3177"/>
      <c r="EB347" s="661"/>
    </row>
    <row r="348" spans="1:167" ht="15.6" customHeight="1">
      <c r="A348" s="1799" t="s">
        <v>5746</v>
      </c>
      <c r="B348" s="171"/>
      <c r="C348" s="171"/>
      <c r="E348" s="1287"/>
      <c r="F348" s="473" t="s">
        <v>632</v>
      </c>
      <c r="G348" s="473"/>
      <c r="H348" s="1288"/>
      <c r="I348" s="2918"/>
      <c r="J348" s="473"/>
      <c r="K348" s="473"/>
      <c r="L348" s="473"/>
      <c r="M348" s="473"/>
      <c r="N348" s="1288"/>
      <c r="O348" s="1192">
        <v>0</v>
      </c>
      <c r="S348" s="1287"/>
      <c r="T348" s="473" t="s">
        <v>632</v>
      </c>
      <c r="U348" s="473"/>
      <c r="V348" s="473"/>
      <c r="W348" s="2945"/>
      <c r="X348" s="477"/>
      <c r="Y348" s="3013"/>
      <c r="Z348" s="3014"/>
      <c r="AA348" s="3015"/>
      <c r="AB348" s="3013"/>
      <c r="AC348" s="3016"/>
      <c r="AD348" s="3014"/>
      <c r="AE348" s="3016"/>
      <c r="AF348" s="3016"/>
      <c r="AG348" s="3017"/>
      <c r="AH348" s="3014"/>
      <c r="AI348" s="3014"/>
      <c r="AJ348" s="3015"/>
      <c r="AK348" s="3013"/>
      <c r="AL348" s="3014"/>
      <c r="AM348" s="3016"/>
      <c r="AN348" s="3018"/>
      <c r="AO348" s="3015"/>
      <c r="AP348" s="3015"/>
      <c r="AQ348" s="3015"/>
      <c r="AR348" s="3015"/>
      <c r="AS348" s="3019"/>
      <c r="AT348" s="3020"/>
      <c r="AU348" s="3021"/>
      <c r="AV348" s="3021"/>
      <c r="AW348" s="3010">
        <v>0</v>
      </c>
      <c r="AX348" s="3011">
        <v>0</v>
      </c>
      <c r="AZ348" s="3165"/>
      <c r="BA348" s="3166" t="s">
        <v>632</v>
      </c>
      <c r="BB348" s="3166"/>
      <c r="BC348" s="3166"/>
      <c r="BD348" s="3169">
        <v>0</v>
      </c>
      <c r="BE348" s="704">
        <v>0</v>
      </c>
      <c r="BF348" s="704">
        <v>0</v>
      </c>
      <c r="BG348" s="3169">
        <v>0</v>
      </c>
      <c r="BH348" s="3170">
        <v>0</v>
      </c>
      <c r="BI348" s="704">
        <v>0</v>
      </c>
      <c r="BJ348" s="3170">
        <v>0</v>
      </c>
      <c r="BK348" s="3173">
        <v>0</v>
      </c>
      <c r="BL348" s="3169">
        <v>0</v>
      </c>
      <c r="BM348" s="704">
        <v>0</v>
      </c>
      <c r="BN348" s="704">
        <v>0</v>
      </c>
      <c r="BO348" s="3170">
        <v>0</v>
      </c>
      <c r="BP348" s="704">
        <v>0</v>
      </c>
      <c r="BQ348" s="704">
        <v>0</v>
      </c>
      <c r="BR348" s="704">
        <v>0</v>
      </c>
      <c r="BS348" s="3169">
        <v>0</v>
      </c>
      <c r="BT348" s="704">
        <v>0</v>
      </c>
      <c r="BU348" s="704">
        <v>0</v>
      </c>
      <c r="BV348" s="704">
        <v>0</v>
      </c>
      <c r="BW348" s="3170">
        <v>0</v>
      </c>
      <c r="BX348" s="704">
        <v>0</v>
      </c>
      <c r="BY348" s="3168">
        <v>0</v>
      </c>
      <c r="BZ348" s="704">
        <v>0</v>
      </c>
      <c r="CA348" s="3168">
        <v>0</v>
      </c>
      <c r="CB348" s="1415">
        <v>0</v>
      </c>
      <c r="CC348" s="1415">
        <v>0</v>
      </c>
      <c r="CD348" s="3011">
        <v>0</v>
      </c>
      <c r="CF348" s="3165"/>
      <c r="CG348" s="3166" t="s">
        <v>632</v>
      </c>
      <c r="CH348" s="3166"/>
      <c r="CI348" s="3167"/>
      <c r="CJ348" s="3168">
        <v>0</v>
      </c>
      <c r="CK348" s="3168">
        <v>0</v>
      </c>
      <c r="CL348" s="3169">
        <v>0</v>
      </c>
      <c r="CM348" s="3170">
        <v>0</v>
      </c>
      <c r="CN348" s="3168">
        <v>0</v>
      </c>
      <c r="CO348" s="3168">
        <v>0</v>
      </c>
      <c r="CP348" s="3168">
        <v>0</v>
      </c>
      <c r="CQ348" s="3168">
        <v>0</v>
      </c>
      <c r="CR348" s="3168">
        <v>0</v>
      </c>
      <c r="CS348" s="3168">
        <v>0</v>
      </c>
      <c r="CT348" s="3171">
        <v>0</v>
      </c>
      <c r="CU348" s="3172">
        <v>0</v>
      </c>
      <c r="CX348" s="3174"/>
      <c r="CY348" s="3174"/>
      <c r="CZ348" s="3175"/>
      <c r="DA348" s="3175"/>
      <c r="DB348" s="3176"/>
      <c r="DC348" s="3176"/>
      <c r="DD348" s="3176"/>
      <c r="DE348" s="3176"/>
      <c r="DF348" s="3176"/>
      <c r="DG348" s="3176"/>
      <c r="DH348" s="3176"/>
      <c r="DI348" s="3176"/>
      <c r="DJ348" s="3176"/>
      <c r="DK348" s="3176"/>
      <c r="DL348" s="3176"/>
      <c r="DM348" s="3176"/>
      <c r="DN348" s="3176"/>
      <c r="DO348" s="3176"/>
      <c r="DP348" s="3176"/>
      <c r="DQ348" s="3176"/>
      <c r="DR348" s="3176"/>
      <c r="DS348" s="3176"/>
      <c r="DT348" s="3176"/>
      <c r="DU348" s="3176"/>
      <c r="DV348" s="3176"/>
      <c r="DW348" s="3176"/>
      <c r="DX348" s="3176"/>
      <c r="DY348" s="3176"/>
      <c r="DZ348" s="3176"/>
      <c r="EA348" s="3177"/>
      <c r="EB348" s="661"/>
    </row>
    <row r="349" spans="1:167" ht="15.6" customHeight="1">
      <c r="A349" s="1799" t="s">
        <v>5746</v>
      </c>
      <c r="B349" s="171"/>
      <c r="C349" s="171"/>
      <c r="E349" s="1287"/>
      <c r="F349" s="473" t="s">
        <v>632</v>
      </c>
      <c r="G349" s="473"/>
      <c r="H349" s="1288"/>
      <c r="I349" s="2918"/>
      <c r="J349" s="473"/>
      <c r="K349" s="473"/>
      <c r="L349" s="473"/>
      <c r="M349" s="473"/>
      <c r="N349" s="1288"/>
      <c r="O349" s="1192">
        <v>0</v>
      </c>
      <c r="S349" s="1287"/>
      <c r="T349" s="473" t="s">
        <v>632</v>
      </c>
      <c r="U349" s="473"/>
      <c r="V349" s="473"/>
      <c r="W349" s="2945"/>
      <c r="X349" s="477"/>
      <c r="Y349" s="3013"/>
      <c r="Z349" s="3014"/>
      <c r="AA349" s="3015"/>
      <c r="AB349" s="3013"/>
      <c r="AC349" s="3016"/>
      <c r="AD349" s="3014"/>
      <c r="AE349" s="3016"/>
      <c r="AF349" s="3016"/>
      <c r="AG349" s="3017"/>
      <c r="AH349" s="3014"/>
      <c r="AI349" s="3014"/>
      <c r="AJ349" s="3015"/>
      <c r="AK349" s="3013"/>
      <c r="AL349" s="3014"/>
      <c r="AM349" s="3016"/>
      <c r="AN349" s="3018"/>
      <c r="AO349" s="3015"/>
      <c r="AP349" s="3015"/>
      <c r="AQ349" s="3015"/>
      <c r="AR349" s="3015"/>
      <c r="AS349" s="3019"/>
      <c r="AT349" s="3020"/>
      <c r="AU349" s="3021"/>
      <c r="AV349" s="3021"/>
      <c r="AW349" s="3010">
        <v>0</v>
      </c>
      <c r="AX349" s="3011">
        <v>0</v>
      </c>
      <c r="AZ349" s="3165"/>
      <c r="BA349" s="3166" t="s">
        <v>632</v>
      </c>
      <c r="BB349" s="3166"/>
      <c r="BC349" s="3166"/>
      <c r="BD349" s="3169">
        <v>0</v>
      </c>
      <c r="BE349" s="704">
        <v>0</v>
      </c>
      <c r="BF349" s="704">
        <v>0</v>
      </c>
      <c r="BG349" s="3169">
        <v>0</v>
      </c>
      <c r="BH349" s="3170">
        <v>0</v>
      </c>
      <c r="BI349" s="704">
        <v>0</v>
      </c>
      <c r="BJ349" s="3170">
        <v>0</v>
      </c>
      <c r="BK349" s="3173">
        <v>0</v>
      </c>
      <c r="BL349" s="3169">
        <v>0</v>
      </c>
      <c r="BM349" s="704">
        <v>0</v>
      </c>
      <c r="BN349" s="704">
        <v>0</v>
      </c>
      <c r="BO349" s="3170">
        <v>0</v>
      </c>
      <c r="BP349" s="704">
        <v>0</v>
      </c>
      <c r="BQ349" s="704">
        <v>0</v>
      </c>
      <c r="BR349" s="704">
        <v>0</v>
      </c>
      <c r="BS349" s="3169">
        <v>0</v>
      </c>
      <c r="BT349" s="704">
        <v>0</v>
      </c>
      <c r="BU349" s="704">
        <v>0</v>
      </c>
      <c r="BV349" s="704">
        <v>0</v>
      </c>
      <c r="BW349" s="3170">
        <v>0</v>
      </c>
      <c r="BX349" s="704">
        <v>0</v>
      </c>
      <c r="BY349" s="3168">
        <v>0</v>
      </c>
      <c r="BZ349" s="704">
        <v>0</v>
      </c>
      <c r="CA349" s="3168">
        <v>0</v>
      </c>
      <c r="CB349" s="1415">
        <v>0</v>
      </c>
      <c r="CC349" s="1415">
        <v>0</v>
      </c>
      <c r="CD349" s="3011">
        <v>0</v>
      </c>
      <c r="CF349" s="3165"/>
      <c r="CG349" s="3166" t="s">
        <v>632</v>
      </c>
      <c r="CH349" s="3166"/>
      <c r="CI349" s="3167"/>
      <c r="CJ349" s="3168">
        <v>0</v>
      </c>
      <c r="CK349" s="3168">
        <v>0</v>
      </c>
      <c r="CL349" s="3169">
        <v>0</v>
      </c>
      <c r="CM349" s="3170">
        <v>0</v>
      </c>
      <c r="CN349" s="3168">
        <v>0</v>
      </c>
      <c r="CO349" s="3168">
        <v>0</v>
      </c>
      <c r="CP349" s="3168">
        <v>0</v>
      </c>
      <c r="CQ349" s="3168">
        <v>0</v>
      </c>
      <c r="CR349" s="3168">
        <v>0</v>
      </c>
      <c r="CS349" s="3168">
        <v>0</v>
      </c>
      <c r="CT349" s="3171">
        <v>0</v>
      </c>
      <c r="CU349" s="3172">
        <v>0</v>
      </c>
      <c r="CX349" s="3174"/>
      <c r="CY349" s="3174"/>
      <c r="CZ349" s="3175"/>
      <c r="DA349" s="3175"/>
      <c r="DB349" s="3176"/>
      <c r="DC349" s="3176"/>
      <c r="DD349" s="3176"/>
      <c r="DE349" s="3176"/>
      <c r="DF349" s="3176"/>
      <c r="DG349" s="3176"/>
      <c r="DH349" s="3176"/>
      <c r="DI349" s="3176"/>
      <c r="DJ349" s="3176"/>
      <c r="DK349" s="3176"/>
      <c r="DL349" s="3176"/>
      <c r="DM349" s="3176"/>
      <c r="DN349" s="3176"/>
      <c r="DO349" s="3176"/>
      <c r="DP349" s="3176"/>
      <c r="DQ349" s="3176"/>
      <c r="DR349" s="3176"/>
      <c r="DS349" s="3176"/>
      <c r="DT349" s="3176"/>
      <c r="DU349" s="3176"/>
      <c r="DV349" s="3176"/>
      <c r="DW349" s="3176"/>
      <c r="DX349" s="3176"/>
      <c r="DY349" s="3176"/>
      <c r="DZ349" s="3176"/>
      <c r="EA349" s="3177"/>
      <c r="EB349" s="661"/>
    </row>
    <row r="350" spans="1:167" ht="15.6" customHeight="1">
      <c r="A350" s="1799" t="s">
        <v>5746</v>
      </c>
      <c r="B350" s="171"/>
      <c r="C350" s="171"/>
      <c r="E350" s="1287"/>
      <c r="F350" s="473" t="s">
        <v>699</v>
      </c>
      <c r="G350" s="473"/>
      <c r="H350" s="1288"/>
      <c r="I350" s="2918"/>
      <c r="J350" s="473"/>
      <c r="K350" s="473"/>
      <c r="L350" s="473"/>
      <c r="M350" s="473"/>
      <c r="N350" s="1288"/>
      <c r="O350" s="1192">
        <v>0</v>
      </c>
      <c r="S350" s="1287"/>
      <c r="T350" s="473" t="s">
        <v>699</v>
      </c>
      <c r="U350" s="473"/>
      <c r="V350" s="473"/>
      <c r="W350" s="2945" t="s">
        <v>1239</v>
      </c>
      <c r="X350" s="477" t="s">
        <v>5812</v>
      </c>
      <c r="Y350" s="3080">
        <v>0</v>
      </c>
      <c r="Z350" s="3180">
        <v>0</v>
      </c>
      <c r="AA350" s="3081">
        <v>0</v>
      </c>
      <c r="AB350" s="3001">
        <v>1.7400810527742117E-2</v>
      </c>
      <c r="AC350" s="3004">
        <v>2.6918380926893883E-2</v>
      </c>
      <c r="AD350" s="3002">
        <v>0</v>
      </c>
      <c r="AE350" s="3004">
        <v>0</v>
      </c>
      <c r="AF350" s="3004">
        <v>0.16286157784641758</v>
      </c>
      <c r="AG350" s="3005">
        <v>0.11787189306479125</v>
      </c>
      <c r="AH350" s="3002">
        <v>9.9012332429762748E-2</v>
      </c>
      <c r="AI350" s="3002">
        <v>2.9677728679264416E-2</v>
      </c>
      <c r="AJ350" s="3003">
        <v>0</v>
      </c>
      <c r="AK350" s="3001">
        <v>0</v>
      </c>
      <c r="AL350" s="3002">
        <v>0</v>
      </c>
      <c r="AM350" s="3004">
        <v>0</v>
      </c>
      <c r="AN350" s="3006">
        <v>6.292302839968679E-2</v>
      </c>
      <c r="AO350" s="3003">
        <v>6.1718759913568365E-2</v>
      </c>
      <c r="AP350" s="3003">
        <v>7.837780730487301E-2</v>
      </c>
      <c r="AQ350" s="3003">
        <v>2.74974637663703E-2</v>
      </c>
      <c r="AR350" s="3003">
        <v>8.3295236956523175E-2</v>
      </c>
      <c r="AS350" s="3007">
        <v>0.18101164519879109</v>
      </c>
      <c r="AT350" s="3008">
        <v>0</v>
      </c>
      <c r="AU350" s="3009">
        <v>1.5189657808747262E-2</v>
      </c>
      <c r="AV350" s="3009">
        <v>3.6243677176567825E-2</v>
      </c>
      <c r="AW350" s="3010">
        <v>0.99999999999999989</v>
      </c>
      <c r="AX350" s="3011">
        <v>0</v>
      </c>
      <c r="AZ350" s="3165"/>
      <c r="BA350" s="3166" t="s">
        <v>699</v>
      </c>
      <c r="BB350" s="3166"/>
      <c r="BC350" s="3166"/>
      <c r="BD350" s="3169">
        <v>0</v>
      </c>
      <c r="BE350" s="704">
        <v>0</v>
      </c>
      <c r="BF350" s="704">
        <v>0</v>
      </c>
      <c r="BG350" s="3169">
        <v>0</v>
      </c>
      <c r="BH350" s="3170">
        <v>0</v>
      </c>
      <c r="BI350" s="704">
        <v>0</v>
      </c>
      <c r="BJ350" s="3170">
        <v>0</v>
      </c>
      <c r="BK350" s="3173">
        <v>0</v>
      </c>
      <c r="BL350" s="3169">
        <v>0</v>
      </c>
      <c r="BM350" s="704">
        <v>0</v>
      </c>
      <c r="BN350" s="704">
        <v>0</v>
      </c>
      <c r="BO350" s="3170">
        <v>0</v>
      </c>
      <c r="BP350" s="704">
        <v>0</v>
      </c>
      <c r="BQ350" s="704">
        <v>0</v>
      </c>
      <c r="BR350" s="704">
        <v>0</v>
      </c>
      <c r="BS350" s="3169">
        <v>0</v>
      </c>
      <c r="BT350" s="704">
        <v>0</v>
      </c>
      <c r="BU350" s="704">
        <v>0</v>
      </c>
      <c r="BV350" s="704">
        <v>0</v>
      </c>
      <c r="BW350" s="3170">
        <v>0</v>
      </c>
      <c r="BX350" s="704">
        <v>0</v>
      </c>
      <c r="BY350" s="3168">
        <v>0</v>
      </c>
      <c r="BZ350" s="704">
        <v>0</v>
      </c>
      <c r="CA350" s="3168">
        <v>0</v>
      </c>
      <c r="CB350" s="1415">
        <v>0</v>
      </c>
      <c r="CC350" s="1415">
        <v>0</v>
      </c>
      <c r="CD350" s="3011">
        <v>0</v>
      </c>
      <c r="CF350" s="3165"/>
      <c r="CG350" s="3166" t="s">
        <v>699</v>
      </c>
      <c r="CH350" s="3166"/>
      <c r="CI350" s="3167"/>
      <c r="CJ350" s="3168">
        <v>0</v>
      </c>
      <c r="CK350" s="3168">
        <v>0</v>
      </c>
      <c r="CL350" s="3169">
        <v>0</v>
      </c>
      <c r="CM350" s="3170">
        <v>0</v>
      </c>
      <c r="CN350" s="3168">
        <v>0</v>
      </c>
      <c r="CO350" s="3168">
        <v>0</v>
      </c>
      <c r="CP350" s="3168">
        <v>0</v>
      </c>
      <c r="CQ350" s="3168">
        <v>0</v>
      </c>
      <c r="CR350" s="3168">
        <v>0</v>
      </c>
      <c r="CS350" s="3168">
        <v>0</v>
      </c>
      <c r="CT350" s="3171">
        <v>0</v>
      </c>
      <c r="CU350" s="3172">
        <v>0</v>
      </c>
      <c r="CX350" s="3174"/>
      <c r="CY350" s="3174"/>
      <c r="CZ350" s="3175"/>
      <c r="DA350" s="3175"/>
      <c r="DB350" s="3176"/>
      <c r="DC350" s="3176"/>
      <c r="DD350" s="3176"/>
      <c r="DE350" s="3176"/>
      <c r="DF350" s="3176"/>
      <c r="DG350" s="3176"/>
      <c r="DH350" s="3176"/>
      <c r="DI350" s="3176"/>
      <c r="DJ350" s="3176"/>
      <c r="DK350" s="3176"/>
      <c r="DL350" s="3176"/>
      <c r="DM350" s="3176"/>
      <c r="DN350" s="3176"/>
      <c r="DO350" s="3176"/>
      <c r="DP350" s="3176"/>
      <c r="DQ350" s="3176"/>
      <c r="DR350" s="3176"/>
      <c r="DS350" s="3176"/>
      <c r="DT350" s="3176"/>
      <c r="DU350" s="3176"/>
      <c r="DV350" s="3176"/>
      <c r="DW350" s="3176"/>
      <c r="DX350" s="3176"/>
      <c r="DY350" s="3176"/>
      <c r="DZ350" s="3176"/>
      <c r="EA350" s="3177"/>
      <c r="EB350" s="661"/>
    </row>
    <row r="351" spans="1:167" ht="15.6" customHeight="1">
      <c r="A351" s="1799" t="s">
        <v>1403</v>
      </c>
      <c r="B351" s="171"/>
      <c r="C351" s="171"/>
      <c r="E351" s="521"/>
      <c r="F351" s="477"/>
      <c r="G351" s="477" t="s">
        <v>5813</v>
      </c>
      <c r="H351" s="523"/>
      <c r="I351" s="2918"/>
      <c r="J351" s="473"/>
      <c r="K351" s="473"/>
      <c r="L351" s="473"/>
      <c r="M351" s="473"/>
      <c r="N351" s="1288"/>
      <c r="O351" s="2190">
        <v>133090161.17648998</v>
      </c>
      <c r="S351" s="1287"/>
      <c r="T351" s="473"/>
      <c r="U351" s="473"/>
      <c r="V351" s="473"/>
      <c r="W351" s="2918"/>
      <c r="X351" s="473"/>
      <c r="Y351" s="3035"/>
      <c r="Z351" s="3036"/>
      <c r="AA351" s="3036"/>
      <c r="AB351" s="3035"/>
      <c r="AC351" s="3037"/>
      <c r="AD351" s="3036"/>
      <c r="AE351" s="3037"/>
      <c r="AF351" s="3037"/>
      <c r="AG351" s="3036"/>
      <c r="AH351" s="3036"/>
      <c r="AI351" s="3036"/>
      <c r="AJ351" s="3036"/>
      <c r="AK351" s="3035"/>
      <c r="AL351" s="3036"/>
      <c r="AM351" s="3037"/>
      <c r="AN351" s="3036"/>
      <c r="AO351" s="3036"/>
      <c r="AP351" s="3036"/>
      <c r="AQ351" s="3036"/>
      <c r="AR351" s="3036"/>
      <c r="AS351" s="3035"/>
      <c r="AT351" s="2795"/>
      <c r="AU351" s="3037"/>
      <c r="AV351" s="3037"/>
      <c r="AW351" s="3010">
        <v>0</v>
      </c>
      <c r="AX351" s="3011">
        <v>0</v>
      </c>
      <c r="AZ351" s="3165"/>
      <c r="BA351" s="3166"/>
      <c r="BB351" s="3166" t="s">
        <v>5813</v>
      </c>
      <c r="BC351" s="3166"/>
      <c r="BD351" s="3194">
        <v>391269.93643627223</v>
      </c>
      <c r="BE351" s="3195">
        <v>11266791.476831384</v>
      </c>
      <c r="BF351" s="3195">
        <v>97372.720296583138</v>
      </c>
      <c r="BG351" s="3194">
        <v>336377.04336053133</v>
      </c>
      <c r="BH351" s="3196">
        <v>441192.32514811814</v>
      </c>
      <c r="BI351" s="3195">
        <v>1672919.5539696058</v>
      </c>
      <c r="BJ351" s="3196">
        <v>63637037.155889899</v>
      </c>
      <c r="BK351" s="3195">
        <v>799480.57081638521</v>
      </c>
      <c r="BL351" s="3194">
        <v>610155.41056448407</v>
      </c>
      <c r="BM351" s="3195">
        <v>514854.61860431283</v>
      </c>
      <c r="BN351" s="3195">
        <v>152731.97469630884</v>
      </c>
      <c r="BO351" s="3196">
        <v>1404418.6599299998</v>
      </c>
      <c r="BP351" s="3195">
        <v>0</v>
      </c>
      <c r="BQ351" s="3195">
        <v>0</v>
      </c>
      <c r="BR351" s="3195">
        <v>0</v>
      </c>
      <c r="BS351" s="3194">
        <v>1962717.3157762529</v>
      </c>
      <c r="BT351" s="3195">
        <v>1902790.1952756497</v>
      </c>
      <c r="BU351" s="3195">
        <v>2378626.3020768305</v>
      </c>
      <c r="BV351" s="3195">
        <v>911937.89237015788</v>
      </c>
      <c r="BW351" s="3196">
        <v>2514763.2767437072</v>
      </c>
      <c r="BX351" s="3195">
        <v>17351492.295493212</v>
      </c>
      <c r="BY351" s="3197">
        <v>605166.01770723762</v>
      </c>
      <c r="BZ351" s="3195">
        <v>17995237.16229441</v>
      </c>
      <c r="CA351" s="3197">
        <v>6142829.2722086487</v>
      </c>
      <c r="CB351" s="1431">
        <v>133090161.17649001</v>
      </c>
      <c r="CC351" s="1431">
        <v>126947331.90428136</v>
      </c>
      <c r="CD351" s="3011">
        <v>0</v>
      </c>
      <c r="CF351" s="3165"/>
      <c r="CG351" s="3166"/>
      <c r="CH351" s="3166" t="s">
        <v>5813</v>
      </c>
      <c r="CI351" s="3167"/>
      <c r="CJ351" s="3197">
        <v>11755434.133564241</v>
      </c>
      <c r="CK351" s="3197">
        <v>66887006.64918454</v>
      </c>
      <c r="CL351" s="3194">
        <v>1277742.0038651058</v>
      </c>
      <c r="CM351" s="3196">
        <v>1404418.6599299998</v>
      </c>
      <c r="CN351" s="3197">
        <v>0</v>
      </c>
      <c r="CO351" s="3197">
        <v>9670834.9822425991</v>
      </c>
      <c r="CP351" s="3197">
        <v>17351492.295493212</v>
      </c>
      <c r="CQ351" s="3197">
        <v>605166.01770723762</v>
      </c>
      <c r="CR351" s="3197">
        <v>17995237.16229441</v>
      </c>
      <c r="CS351" s="3197">
        <v>6142829.2722086487</v>
      </c>
      <c r="CT351" s="3198">
        <v>133090161.17649001</v>
      </c>
      <c r="CU351" s="3172">
        <v>0</v>
      </c>
      <c r="CX351" s="3174"/>
      <c r="CY351" s="3174"/>
      <c r="CZ351" s="3175"/>
      <c r="DA351" s="3175"/>
      <c r="DB351" s="3176"/>
      <c r="DC351" s="3176"/>
      <c r="DD351" s="3176"/>
      <c r="DE351" s="3176"/>
      <c r="DF351" s="3176"/>
      <c r="DG351" s="3176"/>
      <c r="DH351" s="3176"/>
      <c r="DI351" s="3176"/>
      <c r="DJ351" s="3176"/>
      <c r="DK351" s="3176"/>
      <c r="DL351" s="3176"/>
      <c r="DM351" s="3176"/>
      <c r="DN351" s="3176"/>
      <c r="DO351" s="3176"/>
      <c r="DP351" s="3176"/>
      <c r="DQ351" s="3176"/>
      <c r="DR351" s="3176"/>
      <c r="DS351" s="3176"/>
      <c r="DT351" s="3176"/>
      <c r="DU351" s="3176"/>
      <c r="DV351" s="3176"/>
      <c r="DW351" s="3176"/>
      <c r="DX351" s="3176"/>
      <c r="DY351" s="3176"/>
      <c r="DZ351" s="3176"/>
      <c r="EA351" s="3177"/>
      <c r="EB351" s="661"/>
    </row>
    <row r="352" spans="1:167" ht="15.6" customHeight="1">
      <c r="A352" s="1799" t="s">
        <v>1403</v>
      </c>
      <c r="B352" s="171"/>
      <c r="C352" s="171"/>
      <c r="E352" s="1287"/>
      <c r="F352" s="473"/>
      <c r="G352" s="473"/>
      <c r="H352" s="1288"/>
      <c r="I352" s="2918"/>
      <c r="J352" s="473"/>
      <c r="K352" s="473"/>
      <c r="L352" s="473"/>
      <c r="M352" s="473"/>
      <c r="N352" s="1288"/>
      <c r="O352" s="1612"/>
      <c r="S352" s="1287"/>
      <c r="T352" s="473"/>
      <c r="U352" s="473"/>
      <c r="V352" s="473"/>
      <c r="W352" s="2918"/>
      <c r="X352" s="473"/>
      <c r="Y352" s="1681"/>
      <c r="Z352" s="79"/>
      <c r="AA352" s="79"/>
      <c r="AB352" s="1681"/>
      <c r="AC352" s="3144"/>
      <c r="AD352" s="79"/>
      <c r="AE352" s="3144"/>
      <c r="AF352" s="3144"/>
      <c r="AG352" s="79"/>
      <c r="AH352" s="79"/>
      <c r="AI352" s="79"/>
      <c r="AJ352" s="79"/>
      <c r="AK352" s="1681"/>
      <c r="AL352" s="79"/>
      <c r="AM352" s="3144"/>
      <c r="AN352" s="79"/>
      <c r="AO352" s="79"/>
      <c r="AP352" s="79"/>
      <c r="AQ352" s="79"/>
      <c r="AR352" s="79"/>
      <c r="AS352" s="1681"/>
      <c r="AT352" s="3145"/>
      <c r="AU352" s="3144"/>
      <c r="AV352" s="3144"/>
      <c r="AW352" s="3010">
        <v>0</v>
      </c>
      <c r="AX352" s="3199"/>
      <c r="AZ352" s="3165"/>
      <c r="BA352" s="3166"/>
      <c r="BB352" s="3166"/>
      <c r="BC352" s="3166"/>
      <c r="BD352" s="3169"/>
      <c r="BE352" s="704"/>
      <c r="BF352" s="704"/>
      <c r="BG352" s="3169"/>
      <c r="BH352" s="3170"/>
      <c r="BI352" s="704"/>
      <c r="BJ352" s="3170"/>
      <c r="BK352" s="704"/>
      <c r="BL352" s="3169"/>
      <c r="BM352" s="704"/>
      <c r="BN352" s="704"/>
      <c r="BO352" s="3170"/>
      <c r="BP352" s="704"/>
      <c r="BQ352" s="704"/>
      <c r="BR352" s="704"/>
      <c r="BS352" s="3169"/>
      <c r="BT352" s="704"/>
      <c r="BU352" s="704"/>
      <c r="BV352" s="704"/>
      <c r="BW352" s="3170"/>
      <c r="BX352" s="704"/>
      <c r="BY352" s="3168"/>
      <c r="BZ352" s="704"/>
      <c r="CA352" s="3168"/>
      <c r="CB352" s="1415"/>
      <c r="CC352" s="1415">
        <v>0</v>
      </c>
      <c r="CD352" s="3011">
        <v>0</v>
      </c>
      <c r="CF352" s="3165"/>
      <c r="CG352" s="3166"/>
      <c r="CH352" s="3166"/>
      <c r="CI352" s="3167"/>
      <c r="CJ352" s="3168"/>
      <c r="CK352" s="3168"/>
      <c r="CL352" s="3169"/>
      <c r="CM352" s="3170"/>
      <c r="CN352" s="3168"/>
      <c r="CO352" s="3168"/>
      <c r="CP352" s="3168"/>
      <c r="CQ352" s="3168"/>
      <c r="CR352" s="3168"/>
      <c r="CS352" s="3168"/>
      <c r="CT352" s="3171"/>
      <c r="CU352" s="3172">
        <v>0</v>
      </c>
      <c r="CX352" s="3174"/>
      <c r="CY352" s="3174"/>
      <c r="CZ352" s="3175"/>
      <c r="DA352" s="3175"/>
      <c r="DB352" s="3176"/>
      <c r="DC352" s="3176"/>
      <c r="DD352" s="3176"/>
      <c r="DE352" s="3176"/>
      <c r="DF352" s="3176"/>
      <c r="DG352" s="3176"/>
      <c r="DH352" s="3176"/>
      <c r="DI352" s="3176"/>
      <c r="DJ352" s="3176"/>
      <c r="DK352" s="3176"/>
      <c r="DL352" s="3176"/>
      <c r="DM352" s="3176"/>
      <c r="DN352" s="3176"/>
      <c r="DO352" s="3176"/>
      <c r="DP352" s="3176"/>
      <c r="DQ352" s="3176"/>
      <c r="DR352" s="3176"/>
      <c r="DS352" s="3176"/>
      <c r="DT352" s="3176"/>
      <c r="DU352" s="3176"/>
      <c r="DV352" s="3176"/>
      <c r="DW352" s="3176"/>
      <c r="DX352" s="3176"/>
      <c r="DY352" s="3176"/>
      <c r="DZ352" s="3176"/>
      <c r="EA352" s="3177"/>
      <c r="EB352" s="661"/>
    </row>
    <row r="353" spans="1:256" ht="15.6" customHeight="1">
      <c r="A353" s="1799" t="s">
        <v>1403</v>
      </c>
      <c r="B353" s="171"/>
      <c r="C353" s="171"/>
      <c r="E353" s="3105" t="s">
        <v>744</v>
      </c>
      <c r="F353" s="2981"/>
      <c r="G353" s="2981"/>
      <c r="H353" s="1629"/>
      <c r="I353" s="2975"/>
      <c r="J353" s="2981"/>
      <c r="K353" s="2981"/>
      <c r="L353" s="2981"/>
      <c r="M353" s="2981"/>
      <c r="N353" s="1629"/>
      <c r="O353" s="3113">
        <v>1496705437.4908297</v>
      </c>
      <c r="S353" s="3105"/>
      <c r="T353" s="2981"/>
      <c r="U353" s="2981"/>
      <c r="V353" s="2981"/>
      <c r="W353" s="2975"/>
      <c r="X353" s="2981"/>
      <c r="Y353" s="1687"/>
      <c r="Z353" s="92"/>
      <c r="AA353" s="92"/>
      <c r="AB353" s="1687"/>
      <c r="AC353" s="2969"/>
      <c r="AD353" s="92"/>
      <c r="AE353" s="2969"/>
      <c r="AF353" s="2969"/>
      <c r="AG353" s="92"/>
      <c r="AH353" s="92"/>
      <c r="AI353" s="92"/>
      <c r="AJ353" s="92"/>
      <c r="AK353" s="1687"/>
      <c r="AL353" s="92"/>
      <c r="AM353" s="2969"/>
      <c r="AN353" s="92"/>
      <c r="AO353" s="92"/>
      <c r="AP353" s="92"/>
      <c r="AQ353" s="92"/>
      <c r="AR353" s="92"/>
      <c r="AS353" s="1687"/>
      <c r="AT353" s="451"/>
      <c r="AU353" s="2969"/>
      <c r="AV353" s="2969"/>
      <c r="AW353" s="3200"/>
      <c r="AZ353" s="3201" t="s">
        <v>744</v>
      </c>
      <c r="BA353" s="3202"/>
      <c r="BB353" s="3202"/>
      <c r="BC353" s="3202"/>
      <c r="BD353" s="3203">
        <v>47183730.820418142</v>
      </c>
      <c r="BE353" s="3204">
        <v>105009690.42005464</v>
      </c>
      <c r="BF353" s="3204">
        <v>11742298.080890648</v>
      </c>
      <c r="BG353" s="3203">
        <v>40564121.419250324</v>
      </c>
      <c r="BH353" s="3205">
        <v>53203934.090688236</v>
      </c>
      <c r="BI353" s="3204">
        <v>180326686.68240753</v>
      </c>
      <c r="BJ353" s="3205">
        <v>176233442.73100734</v>
      </c>
      <c r="BK353" s="3204">
        <v>96410361.586005941</v>
      </c>
      <c r="BL353" s="3203">
        <v>73579403.807287872</v>
      </c>
      <c r="BM353" s="3204">
        <v>62086962.154915296</v>
      </c>
      <c r="BN353" s="3204">
        <v>18418139.78190808</v>
      </c>
      <c r="BO353" s="3205">
        <v>-1404418.6599299998</v>
      </c>
      <c r="BP353" s="3204">
        <v>0</v>
      </c>
      <c r="BQ353" s="3204">
        <v>0</v>
      </c>
      <c r="BR353" s="3204">
        <v>0</v>
      </c>
      <c r="BS353" s="3203">
        <v>60104732.440446667</v>
      </c>
      <c r="BT353" s="3204">
        <v>56257602.085163996</v>
      </c>
      <c r="BU353" s="3204">
        <v>66888748.039663091</v>
      </c>
      <c r="BV353" s="3204">
        <v>32805201.244525157</v>
      </c>
      <c r="BW353" s="3205">
        <v>69505822.231685609</v>
      </c>
      <c r="BX353" s="3204">
        <v>156797433.55313691</v>
      </c>
      <c r="BY353" s="3206">
        <v>72977726.684639886</v>
      </c>
      <c r="BZ353" s="3204">
        <v>-2642267.4371535424</v>
      </c>
      <c r="CA353" s="3206">
        <v>120656085.73381817</v>
      </c>
      <c r="CB353" s="3207">
        <v>1496705437.4908299</v>
      </c>
      <c r="CC353" s="3207">
        <v>1376049351.7570119</v>
      </c>
      <c r="CD353" s="3011">
        <v>0</v>
      </c>
      <c r="CF353" s="3201" t="s">
        <v>744</v>
      </c>
      <c r="CG353" s="3202"/>
      <c r="CH353" s="3202"/>
      <c r="CI353" s="3208"/>
      <c r="CJ353" s="3206">
        <v>163935719.32136345</v>
      </c>
      <c r="CK353" s="3206">
        <v>546738546.50935924</v>
      </c>
      <c r="CL353" s="3203">
        <v>154084505.74411124</v>
      </c>
      <c r="CM353" s="3205">
        <v>-1404418.6599299998</v>
      </c>
      <c r="CN353" s="3206">
        <v>0</v>
      </c>
      <c r="CO353" s="3206">
        <v>285562106.04148448</v>
      </c>
      <c r="CP353" s="3206">
        <v>156797433.55313691</v>
      </c>
      <c r="CQ353" s="3206">
        <v>72977726.684639886</v>
      </c>
      <c r="CR353" s="3206">
        <v>-2642267.4371535424</v>
      </c>
      <c r="CS353" s="3206">
        <v>120656085.73381816</v>
      </c>
      <c r="CT353" s="3209">
        <v>1496705437.4908295</v>
      </c>
      <c r="CU353" s="3172">
        <v>0</v>
      </c>
      <c r="CX353" s="3174"/>
      <c r="CY353" s="3174"/>
      <c r="CZ353" s="3175"/>
      <c r="DA353" s="3175"/>
      <c r="DB353" s="3176"/>
      <c r="DC353" s="3176"/>
      <c r="DD353" s="3176"/>
      <c r="DE353" s="3176"/>
      <c r="DF353" s="3176"/>
      <c r="DG353" s="3176"/>
      <c r="DH353" s="3176"/>
      <c r="DI353" s="3176"/>
      <c r="DJ353" s="3176"/>
      <c r="DK353" s="3176"/>
      <c r="DL353" s="3176"/>
      <c r="DM353" s="3176"/>
      <c r="DN353" s="3176"/>
      <c r="DO353" s="3176"/>
      <c r="DP353" s="3176"/>
      <c r="DQ353" s="3176"/>
      <c r="DR353" s="3176"/>
      <c r="DS353" s="3176"/>
      <c r="DT353" s="3176"/>
      <c r="DU353" s="3176"/>
      <c r="DV353" s="3176"/>
      <c r="DW353" s="3176"/>
      <c r="DX353" s="3176"/>
      <c r="DY353" s="3176"/>
      <c r="DZ353" s="3176"/>
      <c r="EA353" s="3177"/>
      <c r="EB353" s="661"/>
    </row>
    <row r="354" spans="1:256" s="490" customFormat="1" ht="15.6" customHeight="1">
      <c r="A354" s="1799"/>
      <c r="B354" s="171"/>
      <c r="C354" s="171"/>
      <c r="D354" s="473"/>
      <c r="E354" s="666"/>
      <c r="F354" s="473"/>
      <c r="G354" s="473"/>
      <c r="H354" s="473"/>
      <c r="I354" s="473"/>
      <c r="J354" s="473"/>
      <c r="K354" s="473"/>
      <c r="L354" s="473"/>
      <c r="M354" s="473"/>
      <c r="N354" s="473"/>
      <c r="O354" s="473"/>
      <c r="P354" s="473"/>
      <c r="Q354" s="5"/>
      <c r="R354" s="5"/>
      <c r="S354" s="666"/>
      <c r="T354" s="473"/>
      <c r="U354" s="473"/>
      <c r="V354" s="473"/>
      <c r="W354" s="247"/>
      <c r="X354" s="247"/>
      <c r="Y354" s="73"/>
      <c r="Z354" s="73"/>
      <c r="AA354" s="73"/>
      <c r="AB354" s="73"/>
      <c r="AC354" s="73"/>
      <c r="AD354" s="73"/>
      <c r="AE354" s="73"/>
      <c r="AF354" s="73"/>
      <c r="AG354" s="73"/>
      <c r="AH354" s="73"/>
      <c r="AI354" s="73"/>
      <c r="AJ354" s="73"/>
      <c r="AK354" s="73"/>
      <c r="AL354" s="73"/>
      <c r="AM354" s="73"/>
      <c r="AN354" s="79"/>
      <c r="AO354" s="79"/>
      <c r="AP354" s="79"/>
      <c r="AQ354" s="79"/>
      <c r="AR354" s="73"/>
      <c r="AS354" s="73"/>
      <c r="AT354" s="73"/>
      <c r="AU354" s="73"/>
      <c r="AV354" s="73"/>
      <c r="AW354" s="3210"/>
      <c r="AX354" s="700"/>
      <c r="AY354" s="28"/>
      <c r="AZ354" s="3166"/>
      <c r="BA354" s="3166"/>
      <c r="BB354" s="3166"/>
      <c r="BC354" s="3166"/>
      <c r="BD354" s="420"/>
      <c r="BE354" s="420"/>
      <c r="BF354" s="420"/>
      <c r="BG354" s="420"/>
      <c r="BH354" s="420"/>
      <c r="BI354" s="420"/>
      <c r="BJ354" s="420"/>
      <c r="BM354" s="420"/>
      <c r="BN354" s="420"/>
      <c r="BO354" s="420"/>
      <c r="BP354" s="420"/>
      <c r="BQ354" s="420"/>
      <c r="BR354" s="420"/>
      <c r="BW354" s="420"/>
      <c r="BX354" s="420"/>
      <c r="BY354" s="420"/>
      <c r="BZ354" s="420"/>
      <c r="CA354" s="420"/>
      <c r="CD354" s="704"/>
      <c r="CE354" s="28"/>
      <c r="CF354" s="3166"/>
      <c r="CG354" s="3166"/>
      <c r="CH354" s="3166"/>
      <c r="CI354" s="3166"/>
      <c r="CJ354" s="420"/>
      <c r="CK354" s="420"/>
      <c r="CN354" s="420"/>
      <c r="CO354" s="420"/>
      <c r="CP354" s="420"/>
      <c r="CQ354" s="420"/>
      <c r="CR354" s="420"/>
      <c r="CS354" s="420"/>
      <c r="CT354" s="420"/>
      <c r="CV354" s="28"/>
      <c r="CW354" s="28"/>
      <c r="CX354" s="3193"/>
      <c r="CY354" s="3174"/>
      <c r="CZ354" s="3175"/>
      <c r="DA354" s="3175"/>
      <c r="DB354" s="3211"/>
      <c r="DC354" s="3211"/>
      <c r="DD354" s="3211"/>
      <c r="DE354" s="3211"/>
      <c r="DF354" s="3211"/>
      <c r="DG354" s="3211"/>
      <c r="DH354" s="3211"/>
      <c r="DI354" s="3211"/>
      <c r="DJ354" s="3211"/>
      <c r="DK354" s="3211"/>
      <c r="DL354" s="3211"/>
      <c r="DM354" s="3211"/>
      <c r="DN354" s="3211"/>
      <c r="DO354" s="3211"/>
      <c r="DP354" s="3211"/>
      <c r="DQ354" s="3211"/>
      <c r="DR354" s="3211"/>
      <c r="DS354" s="3211"/>
      <c r="DT354" s="3211"/>
      <c r="DU354" s="3211"/>
      <c r="DV354" s="3211"/>
      <c r="DW354" s="3211"/>
      <c r="DX354" s="3211"/>
      <c r="DY354" s="3211"/>
      <c r="DZ354" s="3211"/>
      <c r="EA354" s="3177"/>
      <c r="EB354" s="661"/>
      <c r="EC354" s="420"/>
      <c r="ED354" s="420"/>
      <c r="EE354" s="420"/>
      <c r="EF354" s="420"/>
      <c r="EG354" s="420"/>
      <c r="EH354" s="420"/>
      <c r="EI354" s="420"/>
      <c r="EJ354" s="420"/>
      <c r="EK354" s="420"/>
      <c r="EL354" s="420"/>
      <c r="EM354" s="420"/>
      <c r="EN354" s="420"/>
      <c r="EO354" s="420"/>
      <c r="EP354" s="420"/>
      <c r="EQ354" s="420"/>
      <c r="ER354" s="420"/>
      <c r="ES354" s="420"/>
      <c r="ET354" s="420"/>
      <c r="EU354" s="420"/>
      <c r="EV354" s="420"/>
      <c r="EW354" s="420"/>
      <c r="EX354" s="420"/>
      <c r="EY354" s="420"/>
      <c r="EZ354" s="420"/>
      <c r="FA354" s="420"/>
      <c r="FB354" s="420"/>
      <c r="FC354" s="420"/>
      <c r="FD354" s="420"/>
      <c r="FE354" s="420"/>
      <c r="FF354" s="420"/>
      <c r="FG354" s="420"/>
      <c r="FH354" s="420"/>
      <c r="FI354" s="420"/>
      <c r="FJ354" s="420"/>
      <c r="FK354" s="420"/>
      <c r="FL354" s="420"/>
      <c r="FM354" s="420"/>
      <c r="FN354" s="420"/>
      <c r="FO354" s="420"/>
      <c r="FP354" s="420"/>
      <c r="FQ354" s="420"/>
      <c r="FR354" s="420"/>
      <c r="FS354" s="420"/>
      <c r="FT354" s="420"/>
      <c r="FU354" s="420"/>
      <c r="FV354" s="420"/>
      <c r="FW354" s="420"/>
      <c r="FX354" s="420"/>
      <c r="FY354" s="420"/>
      <c r="FZ354" s="420"/>
      <c r="GA354" s="420"/>
      <c r="GB354" s="420"/>
      <c r="GC354" s="420"/>
      <c r="GD354" s="420"/>
      <c r="GE354" s="420"/>
      <c r="GF354" s="420"/>
      <c r="GG354" s="420"/>
      <c r="GH354" s="420"/>
      <c r="GI354" s="420"/>
      <c r="GJ354" s="420"/>
      <c r="GK354" s="420"/>
      <c r="GL354" s="420"/>
      <c r="GM354" s="420"/>
      <c r="GN354" s="420"/>
      <c r="GO354" s="420"/>
      <c r="GP354" s="420"/>
      <c r="GQ354" s="420"/>
      <c r="GR354" s="420"/>
      <c r="GS354" s="420"/>
      <c r="GT354" s="420"/>
      <c r="GU354" s="420"/>
      <c r="GV354" s="420"/>
      <c r="GW354" s="420"/>
      <c r="GX354" s="420"/>
      <c r="GY354" s="420"/>
      <c r="GZ354" s="420"/>
      <c r="HA354" s="420"/>
      <c r="HB354" s="420"/>
      <c r="HC354" s="420"/>
      <c r="HD354" s="420"/>
      <c r="HE354" s="420"/>
      <c r="HF354" s="420"/>
      <c r="HG354" s="420"/>
      <c r="HH354" s="420"/>
      <c r="HI354" s="420"/>
      <c r="HJ354" s="420"/>
      <c r="HK354" s="420"/>
      <c r="HL354" s="420"/>
      <c r="HM354" s="420"/>
      <c r="HN354" s="420"/>
      <c r="HO354" s="420"/>
      <c r="HP354" s="420"/>
      <c r="HQ354" s="420"/>
      <c r="HR354" s="420"/>
      <c r="HS354" s="420"/>
      <c r="HT354" s="420"/>
      <c r="HU354" s="420"/>
      <c r="HV354" s="420"/>
      <c r="HW354" s="420"/>
      <c r="HX354" s="420"/>
      <c r="HY354" s="420"/>
      <c r="HZ354" s="420"/>
      <c r="IA354" s="420"/>
      <c r="IB354" s="420"/>
      <c r="IC354" s="420"/>
      <c r="ID354" s="420"/>
      <c r="IE354" s="420"/>
      <c r="IF354" s="420"/>
      <c r="IG354" s="420"/>
      <c r="IH354" s="420"/>
      <c r="II354" s="420"/>
      <c r="IJ354" s="420"/>
      <c r="IK354" s="420"/>
      <c r="IL354" s="420"/>
      <c r="IM354" s="420"/>
      <c r="IN354" s="420"/>
      <c r="IO354" s="420"/>
      <c r="IP354" s="420"/>
      <c r="IQ354" s="420"/>
      <c r="IR354" s="420"/>
      <c r="IS354" s="420"/>
      <c r="IT354" s="420"/>
      <c r="IU354" s="420"/>
      <c r="IV354" s="420"/>
    </row>
    <row r="355" spans="1:256" s="490" customFormat="1" ht="15.6" customHeight="1">
      <c r="A355" s="1799"/>
      <c r="B355" s="171"/>
      <c r="C355" s="171"/>
      <c r="D355" s="473"/>
      <c r="E355" s="473"/>
      <c r="F355" s="473"/>
      <c r="G355" s="473"/>
      <c r="H355" s="473"/>
      <c r="I355" s="5"/>
      <c r="J355" s="5"/>
      <c r="K355" s="5"/>
      <c r="L355" s="5"/>
      <c r="M355" s="5"/>
      <c r="N355" s="5"/>
      <c r="O355" s="473"/>
      <c r="P355" s="473"/>
      <c r="Q355" s="5"/>
      <c r="R355" s="5"/>
      <c r="S355" s="473"/>
      <c r="T355" s="473"/>
      <c r="U355" s="473"/>
      <c r="V355" s="473"/>
      <c r="W355" s="247" t="s">
        <v>5814</v>
      </c>
      <c r="X355" s="473"/>
      <c r="Y355" s="420"/>
      <c r="Z355" s="420"/>
      <c r="AA355" s="420"/>
      <c r="AB355" s="420"/>
      <c r="AC355" s="420"/>
      <c r="AD355" s="420"/>
      <c r="AE355" s="420"/>
      <c r="AF355" s="420"/>
      <c r="AG355" s="420"/>
      <c r="AH355" s="420"/>
      <c r="AI355" s="420"/>
      <c r="AJ355" s="420"/>
      <c r="AK355" s="420"/>
      <c r="AL355" s="420"/>
      <c r="AM355" s="420"/>
      <c r="AR355" s="420"/>
      <c r="AS355" s="420"/>
      <c r="AT355" s="420"/>
      <c r="AU355" s="420"/>
      <c r="AV355" s="420"/>
      <c r="AW355" s="3210"/>
      <c r="AX355" s="700"/>
      <c r="AY355" s="28"/>
      <c r="AZ355" s="3166"/>
      <c r="BA355" s="3166"/>
      <c r="BB355" s="3166"/>
      <c r="BC355" s="3166"/>
      <c r="BD355" s="420"/>
      <c r="BE355" s="420"/>
      <c r="BF355" s="420"/>
      <c r="BG355" s="420"/>
      <c r="BH355" s="420"/>
      <c r="BI355" s="420"/>
      <c r="BJ355" s="420"/>
      <c r="CD355" s="704"/>
      <c r="CE355" s="28"/>
      <c r="CF355" s="3166"/>
      <c r="CG355" s="3166"/>
      <c r="CH355" s="3166"/>
      <c r="CI355" s="3166"/>
      <c r="CJ355" s="420"/>
      <c r="CK355" s="420"/>
      <c r="CN355" s="420"/>
      <c r="CO355" s="420"/>
      <c r="CP355" s="420"/>
      <c r="CQ355" s="420"/>
      <c r="CR355" s="420"/>
      <c r="CS355" s="420"/>
      <c r="CT355" s="420"/>
      <c r="CV355" s="28"/>
      <c r="CW355" s="28"/>
      <c r="CX355" s="3166"/>
      <c r="CY355" s="3166"/>
      <c r="CZ355" s="3166"/>
      <c r="DA355" s="3166"/>
      <c r="DB355" s="661"/>
      <c r="DC355" s="661"/>
      <c r="DD355" s="661"/>
      <c r="DE355" s="661"/>
      <c r="DF355" s="661"/>
      <c r="DG355" s="661"/>
      <c r="DH355" s="661"/>
      <c r="DI355" s="661"/>
      <c r="DJ355" s="661"/>
      <c r="DK355" s="661"/>
      <c r="DL355" s="661"/>
      <c r="DM355" s="661"/>
      <c r="DN355" s="661"/>
      <c r="DO355" s="661"/>
      <c r="DP355" s="661"/>
      <c r="DQ355" s="661"/>
      <c r="DR355" s="661"/>
      <c r="DS355" s="661"/>
      <c r="DT355" s="661"/>
      <c r="DU355" s="661"/>
      <c r="DV355" s="420"/>
      <c r="DW355" s="420"/>
      <c r="DX355" s="420"/>
      <c r="DY355" s="420"/>
      <c r="DZ355" s="420"/>
      <c r="EA355" s="700"/>
      <c r="EC355" s="420"/>
      <c r="ED355" s="420"/>
      <c r="EE355" s="420"/>
      <c r="EF355" s="420"/>
      <c r="EG355" s="420"/>
      <c r="EH355" s="420"/>
      <c r="EI355" s="420"/>
      <c r="EJ355" s="420"/>
      <c r="EK355" s="420"/>
      <c r="EL355" s="420"/>
      <c r="EM355" s="420"/>
      <c r="EN355" s="420"/>
      <c r="EO355" s="420"/>
      <c r="EP355" s="420"/>
      <c r="EQ355" s="420"/>
      <c r="ER355" s="420"/>
      <c r="ES355" s="420"/>
      <c r="ET355" s="420"/>
      <c r="EU355" s="420"/>
      <c r="EV355" s="420"/>
      <c r="EW355" s="420"/>
      <c r="EX355" s="420"/>
      <c r="EY355" s="420"/>
      <c r="EZ355" s="420"/>
      <c r="FA355" s="420"/>
      <c r="FB355" s="420"/>
      <c r="FC355" s="420"/>
      <c r="FD355" s="420"/>
      <c r="FE355" s="420"/>
      <c r="FF355" s="420"/>
      <c r="FG355" s="420"/>
      <c r="FH355" s="420"/>
      <c r="FI355" s="420"/>
      <c r="FJ355" s="420"/>
      <c r="FK355" s="420"/>
      <c r="FL355" s="420"/>
      <c r="FM355" s="420"/>
      <c r="FN355" s="420"/>
      <c r="FO355" s="420"/>
      <c r="FP355" s="420"/>
      <c r="FQ355" s="420"/>
      <c r="FR355" s="420"/>
      <c r="FS355" s="420"/>
      <c r="FT355" s="420"/>
      <c r="FU355" s="420"/>
      <c r="FV355" s="420"/>
      <c r="FW355" s="420"/>
      <c r="FX355" s="420"/>
      <c r="FY355" s="420"/>
      <c r="FZ355" s="420"/>
      <c r="GA355" s="420"/>
      <c r="GB355" s="420"/>
      <c r="GC355" s="420"/>
      <c r="GD355" s="420"/>
      <c r="GE355" s="420"/>
      <c r="GF355" s="420"/>
      <c r="GG355" s="420"/>
      <c r="GH355" s="420"/>
      <c r="GI355" s="420"/>
      <c r="GJ355" s="420"/>
      <c r="GK355" s="420"/>
      <c r="GL355" s="420"/>
      <c r="GM355" s="420"/>
      <c r="GN355" s="420"/>
      <c r="GO355" s="420"/>
      <c r="GP355" s="420"/>
      <c r="GQ355" s="420"/>
      <c r="GR355" s="420"/>
      <c r="GS355" s="420"/>
      <c r="GT355" s="420"/>
      <c r="GU355" s="420"/>
      <c r="GV355" s="420"/>
      <c r="GW355" s="420"/>
      <c r="GX355" s="420"/>
      <c r="GY355" s="420"/>
      <c r="GZ355" s="420"/>
      <c r="HA355" s="420"/>
      <c r="HB355" s="420"/>
      <c r="HC355" s="420"/>
      <c r="HD355" s="420"/>
      <c r="HE355" s="420"/>
      <c r="HF355" s="420"/>
      <c r="HG355" s="420"/>
      <c r="HH355" s="420"/>
      <c r="HI355" s="420"/>
      <c r="HJ355" s="420"/>
      <c r="HK355" s="420"/>
      <c r="HL355" s="420"/>
      <c r="HM355" s="420"/>
      <c r="HN355" s="420"/>
      <c r="HO355" s="420"/>
      <c r="HP355" s="420"/>
      <c r="HQ355" s="420"/>
      <c r="HR355" s="420"/>
      <c r="HS355" s="420"/>
      <c r="HT355" s="420"/>
      <c r="HU355" s="420"/>
      <c r="HV355" s="420"/>
      <c r="HW355" s="420"/>
      <c r="HX355" s="420"/>
      <c r="HY355" s="420"/>
      <c r="HZ355" s="420"/>
      <c r="IA355" s="420"/>
      <c r="IB355" s="420"/>
      <c r="IC355" s="420"/>
      <c r="ID355" s="420"/>
      <c r="IE355" s="420"/>
      <c r="IF355" s="420"/>
      <c r="IG355" s="420"/>
      <c r="IH355" s="420"/>
      <c r="II355" s="420"/>
      <c r="IJ355" s="420"/>
      <c r="IK355" s="420"/>
      <c r="IL355" s="420"/>
      <c r="IM355" s="420"/>
      <c r="IN355" s="420"/>
      <c r="IO355" s="420"/>
      <c r="IP355" s="420"/>
      <c r="IQ355" s="420"/>
      <c r="IR355" s="420"/>
      <c r="IS355" s="420"/>
      <c r="IT355" s="420"/>
      <c r="IU355" s="420"/>
      <c r="IV355" s="420"/>
    </row>
    <row r="356" spans="1:256" ht="15.6" customHeight="1">
      <c r="A356" s="1799"/>
      <c r="B356" s="171"/>
      <c r="C356" s="171"/>
      <c r="E356" s="473" t="s">
        <v>5815</v>
      </c>
      <c r="W356" s="247" t="s">
        <v>5816</v>
      </c>
      <c r="AN356" s="490"/>
      <c r="AO356" s="490"/>
      <c r="AP356" s="490"/>
      <c r="AQ356" s="490"/>
      <c r="AW356" s="3210"/>
      <c r="AZ356" s="3166"/>
      <c r="BA356" s="3166"/>
      <c r="BB356" s="3166"/>
      <c r="BC356" s="3166"/>
      <c r="BK356" s="490"/>
      <c r="BL356" s="490"/>
      <c r="BM356" s="490"/>
      <c r="BN356" s="490"/>
      <c r="BO356" s="490"/>
      <c r="BP356" s="490"/>
      <c r="BQ356" s="490"/>
      <c r="BR356" s="490"/>
      <c r="BS356" s="490"/>
      <c r="BT356" s="490"/>
      <c r="BU356" s="490"/>
      <c r="BV356" s="490"/>
      <c r="BW356" s="490"/>
      <c r="BX356" s="490"/>
      <c r="BY356" s="490"/>
      <c r="BZ356" s="490"/>
      <c r="CA356" s="490"/>
      <c r="CB356" s="490"/>
      <c r="CC356" s="490"/>
      <c r="CD356" s="704"/>
      <c r="CF356" s="3174"/>
      <c r="CG356" s="3174"/>
      <c r="CH356" s="3174"/>
      <c r="CI356" s="3174"/>
      <c r="CL356" s="490"/>
      <c r="CM356" s="490"/>
      <c r="CX356" s="3166"/>
      <c r="CY356" s="3166"/>
      <c r="CZ356" s="3166"/>
      <c r="DA356" s="3166"/>
      <c r="DB356" s="661"/>
      <c r="DC356" s="661"/>
      <c r="DD356" s="661"/>
      <c r="DE356" s="661"/>
      <c r="DF356" s="661"/>
      <c r="DG356" s="661"/>
      <c r="DH356" s="661"/>
      <c r="DI356" s="661"/>
      <c r="DJ356" s="661"/>
      <c r="DK356" s="661"/>
      <c r="DL356" s="661"/>
      <c r="DM356" s="661"/>
      <c r="DN356" s="661"/>
      <c r="DO356" s="661"/>
      <c r="DP356" s="661"/>
      <c r="DQ356" s="661"/>
      <c r="DR356" s="661"/>
      <c r="DS356" s="661"/>
      <c r="DT356" s="661"/>
      <c r="DU356" s="661"/>
      <c r="EB356" s="490"/>
      <c r="EC356" s="490"/>
      <c r="ED356" s="490"/>
      <c r="EE356" s="490"/>
      <c r="EF356" s="490"/>
      <c r="EG356" s="490"/>
      <c r="EH356" s="490"/>
      <c r="EI356" s="490"/>
      <c r="EJ356" s="490"/>
      <c r="EK356" s="490"/>
      <c r="EL356" s="490"/>
      <c r="EM356" s="490"/>
      <c r="EN356" s="490"/>
      <c r="EO356" s="490"/>
      <c r="EP356" s="490"/>
      <c r="EQ356" s="490"/>
      <c r="ER356" s="490"/>
      <c r="ES356" s="490"/>
      <c r="ET356" s="490"/>
      <c r="EU356" s="490"/>
      <c r="EV356" s="490"/>
      <c r="EW356" s="490"/>
      <c r="EX356" s="490"/>
      <c r="EY356" s="490"/>
      <c r="EZ356" s="490"/>
      <c r="FA356" s="490"/>
      <c r="FB356" s="490"/>
      <c r="FC356" s="490"/>
      <c r="FD356" s="490"/>
      <c r="FE356" s="490"/>
      <c r="FF356" s="490"/>
      <c r="FG356" s="490"/>
      <c r="FH356" s="490"/>
      <c r="FI356" s="490"/>
      <c r="FJ356" s="490"/>
      <c r="FK356" s="490"/>
      <c r="FL356" s="490"/>
      <c r="FM356" s="490"/>
      <c r="FN356" s="490"/>
      <c r="FO356" s="490"/>
      <c r="FP356" s="490"/>
      <c r="FQ356" s="490"/>
      <c r="FR356" s="490"/>
      <c r="FS356" s="490"/>
      <c r="FT356" s="490"/>
      <c r="FU356" s="490"/>
      <c r="FV356" s="490"/>
      <c r="FW356" s="490"/>
      <c r="FX356" s="490"/>
      <c r="FY356" s="490"/>
      <c r="FZ356" s="490"/>
      <c r="GA356" s="490"/>
      <c r="GB356" s="490"/>
      <c r="GC356" s="490"/>
      <c r="GD356" s="490"/>
      <c r="GE356" s="490"/>
      <c r="GF356" s="490"/>
      <c r="GG356" s="490"/>
      <c r="GH356" s="490"/>
      <c r="GI356" s="490"/>
      <c r="GJ356" s="490"/>
      <c r="GK356" s="490"/>
      <c r="GL356" s="490"/>
      <c r="GM356" s="490"/>
      <c r="GN356" s="490"/>
      <c r="GO356" s="490"/>
      <c r="GP356" s="490"/>
      <c r="GQ356" s="490"/>
      <c r="GR356" s="490"/>
      <c r="GS356" s="490"/>
      <c r="GT356" s="490"/>
      <c r="GU356" s="490"/>
      <c r="GV356" s="490"/>
      <c r="GW356" s="490"/>
      <c r="GX356" s="490"/>
      <c r="GY356" s="490"/>
      <c r="GZ356" s="490"/>
      <c r="HA356" s="490"/>
      <c r="HB356" s="490"/>
      <c r="HC356" s="490"/>
      <c r="HD356" s="490"/>
      <c r="HE356" s="490"/>
      <c r="HF356" s="490"/>
      <c r="HG356" s="490"/>
      <c r="HH356" s="490"/>
      <c r="HI356" s="490"/>
      <c r="HJ356" s="490"/>
      <c r="HK356" s="490"/>
      <c r="HL356" s="490"/>
      <c r="HM356" s="490"/>
      <c r="HN356" s="490"/>
      <c r="HO356" s="490"/>
      <c r="HP356" s="490"/>
      <c r="HQ356" s="490"/>
      <c r="HR356" s="490"/>
      <c r="HS356" s="490"/>
      <c r="HT356" s="490"/>
      <c r="HU356" s="490"/>
      <c r="HV356" s="490"/>
      <c r="HW356" s="490"/>
      <c r="HX356" s="490"/>
      <c r="HY356" s="490"/>
      <c r="HZ356" s="490"/>
      <c r="IA356" s="490"/>
      <c r="IB356" s="490"/>
      <c r="IC356" s="490"/>
      <c r="ID356" s="490"/>
      <c r="IE356" s="490"/>
      <c r="IF356" s="490"/>
      <c r="IG356" s="490"/>
      <c r="IH356" s="490"/>
      <c r="II356" s="490"/>
      <c r="IJ356" s="490"/>
      <c r="IK356" s="490"/>
      <c r="IL356" s="490"/>
      <c r="IM356" s="490"/>
      <c r="IN356" s="490"/>
      <c r="IO356" s="490"/>
      <c r="IP356" s="490"/>
      <c r="IQ356" s="490"/>
      <c r="IR356" s="490"/>
      <c r="IS356" s="490"/>
      <c r="IT356" s="490"/>
      <c r="IU356" s="490"/>
      <c r="IV356" s="490"/>
    </row>
    <row r="357" spans="1:256" ht="15.6" customHeight="1">
      <c r="A357" s="1799"/>
      <c r="B357" s="171"/>
      <c r="C357" s="171"/>
      <c r="F357" s="247" t="s">
        <v>5817</v>
      </c>
      <c r="W357" s="473" t="s">
        <v>5818</v>
      </c>
      <c r="AN357" s="490"/>
      <c r="AO357" s="490"/>
      <c r="AP357" s="490"/>
      <c r="AQ357" s="490"/>
      <c r="AW357" s="3210"/>
      <c r="AZ357" s="3166"/>
      <c r="BA357" s="3166"/>
      <c r="BB357" s="3166"/>
      <c r="BC357" s="3166"/>
      <c r="BK357" s="490"/>
      <c r="BL357" s="490"/>
      <c r="BM357" s="490"/>
      <c r="BN357" s="490"/>
      <c r="BO357" s="490"/>
      <c r="BP357" s="490"/>
      <c r="BQ357" s="490"/>
      <c r="BR357" s="490"/>
      <c r="BS357" s="490"/>
      <c r="BT357" s="490"/>
      <c r="BU357" s="490"/>
      <c r="BV357" s="490"/>
      <c r="BW357" s="490"/>
      <c r="BX357" s="490"/>
      <c r="BY357" s="490"/>
      <c r="BZ357" s="490"/>
      <c r="CA357" s="490"/>
      <c r="CB357" s="490"/>
      <c r="CC357" s="490"/>
      <c r="CD357" s="704"/>
      <c r="CF357" s="3174"/>
      <c r="CG357" s="3174"/>
      <c r="CH357" s="3174"/>
      <c r="CI357" s="3174"/>
      <c r="CL357" s="490"/>
      <c r="CM357" s="490"/>
      <c r="CN357" s="490"/>
      <c r="CX357" s="3174"/>
      <c r="CY357" s="3174"/>
      <c r="CZ357" s="3174"/>
      <c r="DA357" s="3174"/>
      <c r="DB357" s="661"/>
      <c r="DC357" s="661"/>
      <c r="DD357" s="661"/>
      <c r="DE357" s="661"/>
      <c r="DF357" s="661"/>
      <c r="DG357" s="661"/>
      <c r="DH357" s="661"/>
      <c r="DI357" s="661"/>
      <c r="DJ357" s="661"/>
      <c r="DK357" s="661"/>
      <c r="DL357" s="661"/>
      <c r="DM357" s="661"/>
      <c r="DN357" s="661"/>
      <c r="DO357" s="661"/>
      <c r="DP357" s="661"/>
      <c r="DQ357" s="661"/>
      <c r="DR357" s="661"/>
      <c r="DS357" s="661"/>
      <c r="DT357" s="661"/>
      <c r="DU357" s="661"/>
      <c r="EC357" s="490"/>
      <c r="ED357" s="490"/>
      <c r="EE357" s="490"/>
      <c r="EF357" s="490"/>
      <c r="EG357" s="490"/>
      <c r="EH357" s="490"/>
      <c r="EI357" s="490"/>
      <c r="EJ357" s="490"/>
      <c r="EK357" s="490"/>
      <c r="EL357" s="490"/>
      <c r="EM357" s="490"/>
      <c r="EN357" s="490"/>
      <c r="EO357" s="490"/>
      <c r="EP357" s="490"/>
      <c r="EQ357" s="490"/>
      <c r="ER357" s="490"/>
      <c r="ES357" s="490"/>
      <c r="ET357" s="490"/>
      <c r="EU357" s="490"/>
      <c r="EV357" s="490"/>
      <c r="EW357" s="490"/>
      <c r="EX357" s="490"/>
      <c r="EY357" s="490"/>
      <c r="EZ357" s="490"/>
      <c r="FA357" s="490"/>
      <c r="FB357" s="490"/>
      <c r="FC357" s="490"/>
      <c r="FD357" s="490"/>
      <c r="FE357" s="490"/>
      <c r="FF357" s="490"/>
      <c r="FG357" s="490"/>
      <c r="FH357" s="490"/>
      <c r="FI357" s="490"/>
      <c r="FJ357" s="490"/>
      <c r="FK357" s="490"/>
      <c r="FL357" s="490"/>
      <c r="FM357" s="490"/>
      <c r="FN357" s="490"/>
      <c r="FO357" s="490"/>
      <c r="FP357" s="490"/>
      <c r="FQ357" s="490"/>
      <c r="FR357" s="490"/>
      <c r="FS357" s="490"/>
      <c r="FT357" s="490"/>
      <c r="FU357" s="490"/>
      <c r="FV357" s="490"/>
      <c r="FW357" s="490"/>
      <c r="FX357" s="490"/>
      <c r="FY357" s="490"/>
      <c r="FZ357" s="490"/>
      <c r="GA357" s="490"/>
      <c r="GB357" s="490"/>
      <c r="GC357" s="490"/>
      <c r="GD357" s="490"/>
      <c r="GE357" s="490"/>
      <c r="GF357" s="490"/>
      <c r="GG357" s="490"/>
      <c r="GH357" s="490"/>
      <c r="GI357" s="490"/>
      <c r="GJ357" s="490"/>
      <c r="GK357" s="490"/>
      <c r="GL357" s="490"/>
      <c r="GM357" s="490"/>
      <c r="GN357" s="490"/>
      <c r="GO357" s="490"/>
      <c r="GP357" s="490"/>
      <c r="GQ357" s="490"/>
      <c r="GR357" s="490"/>
      <c r="GS357" s="490"/>
      <c r="GT357" s="490"/>
      <c r="GU357" s="490"/>
      <c r="GV357" s="490"/>
      <c r="GW357" s="490"/>
      <c r="GX357" s="490"/>
      <c r="GY357" s="490"/>
      <c r="GZ357" s="490"/>
      <c r="HA357" s="490"/>
      <c r="HB357" s="490"/>
      <c r="HC357" s="490"/>
      <c r="HD357" s="490"/>
      <c r="HE357" s="490"/>
      <c r="HF357" s="490"/>
      <c r="HG357" s="490"/>
      <c r="HH357" s="490"/>
      <c r="HI357" s="490"/>
      <c r="HJ357" s="490"/>
      <c r="HK357" s="490"/>
      <c r="HL357" s="490"/>
      <c r="HM357" s="490"/>
      <c r="HN357" s="490"/>
      <c r="HO357" s="490"/>
      <c r="HP357" s="490"/>
      <c r="HQ357" s="490"/>
      <c r="HR357" s="490"/>
      <c r="HS357" s="490"/>
      <c r="HT357" s="490"/>
      <c r="HU357" s="490"/>
      <c r="HV357" s="490"/>
      <c r="HW357" s="490"/>
      <c r="HX357" s="490"/>
      <c r="HY357" s="490"/>
      <c r="HZ357" s="490"/>
      <c r="IA357" s="490"/>
      <c r="IB357" s="490"/>
      <c r="IC357" s="490"/>
      <c r="ID357" s="490"/>
      <c r="IE357" s="490"/>
      <c r="IF357" s="490"/>
      <c r="IG357" s="490"/>
      <c r="IH357" s="490"/>
      <c r="II357" s="490"/>
      <c r="IJ357" s="490"/>
      <c r="IK357" s="490"/>
      <c r="IL357" s="490"/>
      <c r="IM357" s="490"/>
      <c r="IN357" s="490"/>
      <c r="IO357" s="490"/>
      <c r="IP357" s="490"/>
      <c r="IQ357" s="490"/>
      <c r="IR357" s="490"/>
      <c r="IS357" s="490"/>
      <c r="IT357" s="490"/>
      <c r="IU357" s="490"/>
      <c r="IV357" s="490"/>
    </row>
    <row r="358" spans="1:256" ht="15.6" customHeight="1">
      <c r="A358" s="1799"/>
      <c r="B358" s="171"/>
      <c r="C358" s="171"/>
      <c r="E358" s="5"/>
      <c r="F358" s="5"/>
      <c r="G358" s="5"/>
      <c r="H358" s="5"/>
      <c r="I358" s="5"/>
      <c r="J358" s="5"/>
      <c r="K358" s="5"/>
      <c r="L358" s="5"/>
      <c r="M358" s="5"/>
      <c r="N358" s="5"/>
      <c r="O358" s="5"/>
      <c r="P358" s="5"/>
      <c r="AN358" s="490"/>
      <c r="AO358" s="490"/>
      <c r="AP358" s="490"/>
      <c r="AQ358" s="490"/>
      <c r="AW358" s="3210"/>
      <c r="AZ358" s="3166"/>
      <c r="BA358" s="3166"/>
      <c r="BB358" s="3166"/>
      <c r="BC358" s="3166"/>
      <c r="BK358" s="490"/>
      <c r="BL358" s="490"/>
      <c r="BM358" s="490"/>
      <c r="BN358" s="490"/>
      <c r="BO358" s="490"/>
      <c r="BP358" s="490"/>
      <c r="BQ358" s="490"/>
      <c r="BR358" s="490"/>
      <c r="BS358" s="490"/>
      <c r="BT358" s="490"/>
      <c r="BU358" s="490"/>
      <c r="BV358" s="490"/>
      <c r="BW358" s="490"/>
      <c r="BX358" s="490"/>
      <c r="BY358" s="490"/>
      <c r="BZ358" s="490"/>
      <c r="CA358" s="490"/>
      <c r="CB358" s="490"/>
      <c r="CC358" s="490"/>
      <c r="CD358" s="704"/>
      <c r="CF358" s="3174"/>
      <c r="CG358" s="3174"/>
      <c r="CH358" s="3174"/>
      <c r="CI358" s="3174"/>
      <c r="CL358" s="490"/>
      <c r="CM358" s="490"/>
      <c r="CN358" s="490"/>
      <c r="CX358" s="3174"/>
      <c r="CY358" s="3174"/>
      <c r="CZ358" s="3174"/>
      <c r="DA358" s="3174"/>
      <c r="DB358" s="661"/>
      <c r="DC358" s="661"/>
      <c r="DD358" s="661"/>
      <c r="DE358" s="661"/>
      <c r="DF358" s="661"/>
      <c r="DG358" s="661"/>
      <c r="DH358" s="661"/>
      <c r="DI358" s="661"/>
      <c r="DJ358" s="661"/>
      <c r="DK358" s="661"/>
      <c r="DL358" s="661"/>
      <c r="DM358" s="661"/>
      <c r="DN358" s="661"/>
      <c r="DO358" s="661"/>
      <c r="DP358" s="661"/>
      <c r="DQ358" s="661"/>
      <c r="DR358" s="661"/>
      <c r="DS358" s="661"/>
      <c r="DT358" s="661"/>
      <c r="DU358" s="661"/>
    </row>
    <row r="359" spans="1:256" ht="15.6" customHeight="1">
      <c r="A359" s="1799"/>
      <c r="B359" s="171"/>
      <c r="C359" s="171"/>
      <c r="E359" s="5"/>
      <c r="F359" s="5"/>
      <c r="G359" s="5"/>
      <c r="H359" s="5"/>
      <c r="I359" s="5"/>
      <c r="J359" s="5"/>
      <c r="K359" s="5"/>
      <c r="L359" s="5"/>
      <c r="M359" s="5"/>
      <c r="N359" s="5"/>
      <c r="O359" s="5"/>
      <c r="P359" s="5"/>
      <c r="W359" s="247" t="s">
        <v>5819</v>
      </c>
      <c r="AN359" s="490"/>
      <c r="AO359" s="490"/>
      <c r="AP359" s="490"/>
      <c r="AQ359" s="490"/>
      <c r="AW359" s="3210"/>
      <c r="AZ359" s="28"/>
      <c r="BA359" s="28"/>
      <c r="BB359" s="28"/>
      <c r="BC359" s="28"/>
      <c r="BD359" s="28"/>
      <c r="BE359" s="28"/>
      <c r="BF359" s="28"/>
      <c r="BG359" s="28"/>
      <c r="BH359" s="28"/>
      <c r="BI359" s="28"/>
      <c r="BJ359" s="28"/>
      <c r="BK359" s="28"/>
      <c r="BL359" s="28"/>
      <c r="BM359" s="28"/>
      <c r="BN359" s="28"/>
      <c r="BO359" s="28"/>
      <c r="BP359" s="28"/>
      <c r="BQ359" s="28"/>
      <c r="BR359" s="28"/>
      <c r="BS359" s="28"/>
      <c r="BT359" s="28"/>
      <c r="BU359" s="28"/>
      <c r="BV359" s="28"/>
      <c r="BW359" s="28"/>
      <c r="BX359" s="28"/>
      <c r="BY359" s="28"/>
      <c r="BZ359" s="28"/>
      <c r="CA359" s="28"/>
      <c r="CB359" s="28"/>
      <c r="CC359" s="28"/>
      <c r="CD359" s="28"/>
      <c r="CF359" s="28"/>
      <c r="CG359" s="28"/>
      <c r="CH359" s="28"/>
      <c r="CI359" s="28"/>
      <c r="CJ359" s="28"/>
      <c r="CK359" s="28"/>
      <c r="CL359" s="28"/>
      <c r="CM359" s="28"/>
      <c r="CN359" s="28"/>
      <c r="CO359" s="28"/>
      <c r="CP359" s="28"/>
      <c r="CQ359" s="28"/>
      <c r="CR359" s="28"/>
      <c r="CS359" s="28"/>
      <c r="CT359" s="28"/>
      <c r="CU359" s="28"/>
      <c r="CX359" s="3174"/>
      <c r="CY359" s="3174"/>
      <c r="CZ359" s="3174"/>
      <c r="DA359" s="3174"/>
      <c r="DB359" s="661"/>
      <c r="DC359" s="661"/>
      <c r="DD359" s="661"/>
      <c r="DE359" s="661"/>
      <c r="DF359" s="661"/>
      <c r="DG359" s="661"/>
      <c r="DH359" s="661"/>
      <c r="DI359" s="661"/>
      <c r="DJ359" s="661"/>
      <c r="DK359" s="661"/>
      <c r="DL359" s="661"/>
      <c r="DM359" s="661"/>
      <c r="DN359" s="661"/>
      <c r="DO359" s="661"/>
      <c r="DP359" s="661"/>
      <c r="DQ359" s="661"/>
      <c r="DR359" s="661"/>
      <c r="DS359" s="661"/>
      <c r="DT359" s="661"/>
      <c r="DU359" s="661"/>
    </row>
    <row r="360" spans="1:256" ht="15.6" customHeight="1">
      <c r="A360" s="1799"/>
      <c r="B360" s="171"/>
      <c r="C360" s="171"/>
      <c r="E360" s="5"/>
      <c r="F360" s="5"/>
      <c r="G360" s="5"/>
      <c r="H360" s="5"/>
      <c r="I360" s="5"/>
      <c r="J360" s="5"/>
      <c r="K360" s="5"/>
      <c r="L360" s="5"/>
      <c r="M360" s="5"/>
      <c r="N360" s="5"/>
      <c r="O360" s="5"/>
      <c r="P360" s="5"/>
      <c r="W360" s="247" t="s">
        <v>5820</v>
      </c>
      <c r="AN360" s="490"/>
      <c r="AO360" s="490"/>
      <c r="AP360" s="490"/>
      <c r="AQ360" s="490"/>
      <c r="AW360" s="3210"/>
      <c r="AZ360" s="28"/>
      <c r="BA360" s="28"/>
      <c r="BB360" s="28"/>
      <c r="BC360" s="28"/>
      <c r="BD360" s="28"/>
      <c r="BE360" s="28"/>
      <c r="BF360" s="28"/>
      <c r="BG360" s="28"/>
      <c r="BH360" s="28"/>
      <c r="BI360" s="28"/>
      <c r="BJ360" s="28"/>
      <c r="BK360" s="28"/>
      <c r="BL360" s="28"/>
      <c r="BM360" s="28"/>
      <c r="BN360" s="28"/>
      <c r="BO360" s="28"/>
      <c r="BP360" s="28"/>
      <c r="BQ360" s="28"/>
      <c r="BR360" s="28"/>
      <c r="BS360" s="28"/>
      <c r="BT360" s="28"/>
      <c r="BU360" s="28"/>
      <c r="BV360" s="28"/>
      <c r="BW360" s="28"/>
      <c r="BX360" s="28"/>
      <c r="BY360" s="28"/>
      <c r="BZ360" s="28"/>
      <c r="CA360" s="28"/>
      <c r="CB360" s="28"/>
      <c r="CC360" s="28"/>
      <c r="CD360" s="28"/>
      <c r="CF360" s="28"/>
      <c r="CG360" s="28"/>
      <c r="CH360" s="28"/>
      <c r="CI360" s="28"/>
      <c r="CJ360" s="28"/>
      <c r="CK360" s="28"/>
      <c r="CL360" s="28"/>
      <c r="CM360" s="28"/>
      <c r="CN360" s="28"/>
      <c r="CO360" s="28"/>
      <c r="CP360" s="28"/>
      <c r="CQ360" s="28"/>
      <c r="CR360" s="28"/>
      <c r="CS360" s="28"/>
      <c r="CT360" s="28"/>
      <c r="CU360" s="28"/>
      <c r="CX360" s="28"/>
      <c r="CY360" s="28"/>
      <c r="CZ360" s="28"/>
      <c r="DA360" s="28"/>
      <c r="DB360" s="661"/>
      <c r="DC360" s="661"/>
      <c r="DD360" s="661"/>
      <c r="DE360" s="661"/>
      <c r="DF360" s="661"/>
      <c r="DG360" s="661"/>
      <c r="DH360" s="661"/>
      <c r="DI360" s="661"/>
      <c r="DJ360" s="661"/>
      <c r="DK360" s="661"/>
      <c r="DL360" s="661"/>
      <c r="DM360" s="661"/>
      <c r="DN360" s="661"/>
      <c r="DO360" s="661"/>
      <c r="DP360" s="661"/>
      <c r="DQ360" s="661"/>
      <c r="DR360" s="661"/>
      <c r="DS360" s="661"/>
      <c r="DT360" s="661"/>
      <c r="DU360" s="661"/>
    </row>
    <row r="361" spans="1:256" ht="15.6" customHeight="1">
      <c r="A361" s="1799"/>
      <c r="B361" s="171"/>
      <c r="C361" s="171"/>
      <c r="E361" s="5"/>
      <c r="F361" s="5"/>
      <c r="G361" s="5"/>
      <c r="H361" s="5"/>
      <c r="I361" s="5"/>
      <c r="J361" s="5"/>
      <c r="K361" s="5"/>
      <c r="L361" s="5"/>
      <c r="M361" s="5"/>
      <c r="N361" s="5"/>
      <c r="O361" s="5"/>
      <c r="P361" s="5"/>
      <c r="AN361" s="490"/>
      <c r="AO361" s="490"/>
      <c r="AP361" s="490"/>
      <c r="AQ361" s="490"/>
      <c r="AW361" s="3210"/>
      <c r="AZ361" s="28"/>
      <c r="BA361" s="28"/>
      <c r="BB361" s="28"/>
      <c r="BC361" s="28"/>
      <c r="BD361" s="28"/>
      <c r="BE361" s="28"/>
      <c r="BF361" s="28"/>
      <c r="BG361" s="28"/>
      <c r="BH361" s="28"/>
      <c r="BI361" s="28"/>
      <c r="BJ361" s="28"/>
      <c r="BK361" s="28"/>
      <c r="BL361" s="28"/>
      <c r="BM361" s="28"/>
      <c r="BN361" s="28"/>
      <c r="BO361" s="28"/>
      <c r="BP361" s="28"/>
      <c r="BQ361" s="28"/>
      <c r="BR361" s="28"/>
      <c r="BS361" s="28"/>
      <c r="BT361" s="28"/>
      <c r="BU361" s="28"/>
      <c r="BV361" s="28"/>
      <c r="BW361" s="28"/>
      <c r="BX361" s="28"/>
      <c r="BY361" s="28"/>
      <c r="BZ361" s="28"/>
      <c r="CA361" s="28"/>
      <c r="CB361" s="28"/>
      <c r="CC361" s="28"/>
      <c r="CD361" s="28"/>
      <c r="CF361" s="28"/>
      <c r="CG361" s="28"/>
      <c r="CH361" s="28"/>
      <c r="CI361" s="28"/>
      <c r="CJ361" s="28"/>
      <c r="CK361" s="28"/>
      <c r="CL361" s="28"/>
      <c r="CM361" s="28"/>
      <c r="CN361" s="28"/>
      <c r="CO361" s="28"/>
      <c r="CP361" s="28"/>
      <c r="CQ361" s="28"/>
      <c r="CR361" s="28"/>
      <c r="CS361" s="28"/>
      <c r="CT361" s="28"/>
      <c r="CU361" s="28"/>
      <c r="CX361" s="28"/>
      <c r="CY361" s="28"/>
      <c r="CZ361" s="28"/>
      <c r="DA361" s="28"/>
      <c r="DB361" s="661"/>
      <c r="DC361" s="661"/>
      <c r="DD361" s="661"/>
      <c r="DE361" s="661"/>
      <c r="DF361" s="661"/>
      <c r="DG361" s="661"/>
      <c r="DH361" s="661"/>
      <c r="DI361" s="661"/>
      <c r="DJ361" s="661"/>
      <c r="DK361" s="661"/>
      <c r="DL361" s="661"/>
      <c r="DM361" s="661"/>
      <c r="DN361" s="661"/>
      <c r="DO361" s="661"/>
      <c r="DP361" s="661"/>
      <c r="DQ361" s="661"/>
      <c r="DR361" s="661"/>
      <c r="DS361" s="661"/>
      <c r="DT361" s="661"/>
      <c r="DU361" s="661"/>
    </row>
    <row r="362" spans="1:256" ht="15.6" customHeight="1">
      <c r="A362" s="1799"/>
      <c r="B362" s="171"/>
      <c r="C362" s="171"/>
      <c r="E362" s="5"/>
      <c r="F362" s="5"/>
      <c r="G362" s="5"/>
      <c r="H362" s="5"/>
      <c r="I362" s="5"/>
      <c r="J362" s="5"/>
      <c r="K362" s="5"/>
      <c r="L362" s="5"/>
      <c r="M362" s="5"/>
      <c r="N362" s="5"/>
      <c r="O362" s="5"/>
      <c r="P362" s="5"/>
      <c r="AN362" s="490"/>
      <c r="AO362" s="490"/>
      <c r="AP362" s="490"/>
      <c r="AQ362" s="490"/>
      <c r="AW362" s="3210"/>
      <c r="AZ362" s="28"/>
      <c r="BA362" s="28"/>
      <c r="BB362" s="28"/>
      <c r="BC362" s="28"/>
      <c r="BD362" s="28"/>
      <c r="BE362" s="28"/>
      <c r="BF362" s="28"/>
      <c r="BG362" s="28"/>
      <c r="BH362" s="28"/>
      <c r="BI362" s="28"/>
      <c r="BJ362" s="28"/>
      <c r="BK362" s="28"/>
      <c r="BL362" s="28"/>
      <c r="BM362" s="28"/>
      <c r="BN362" s="28"/>
      <c r="BO362" s="28"/>
      <c r="BP362" s="28"/>
      <c r="BQ362" s="28"/>
      <c r="BR362" s="28"/>
      <c r="BS362" s="28"/>
      <c r="BT362" s="28"/>
      <c r="BU362" s="28"/>
      <c r="BV362" s="28"/>
      <c r="BW362" s="28"/>
      <c r="BX362" s="28"/>
      <c r="BY362" s="28"/>
      <c r="BZ362" s="28"/>
      <c r="CA362" s="28"/>
      <c r="CB362" s="28"/>
      <c r="CC362" s="28"/>
      <c r="CD362" s="28"/>
      <c r="CF362" s="28"/>
      <c r="CG362" s="28"/>
      <c r="CH362" s="28"/>
      <c r="CI362" s="28"/>
      <c r="CJ362" s="28"/>
      <c r="CK362" s="28"/>
      <c r="CL362" s="28"/>
      <c r="CM362" s="28"/>
      <c r="CN362" s="28"/>
      <c r="CO362" s="28"/>
      <c r="CP362" s="28"/>
      <c r="CQ362" s="28"/>
      <c r="CR362" s="28"/>
      <c r="CS362" s="28"/>
      <c r="CT362" s="28"/>
      <c r="CU362" s="28"/>
      <c r="CX362" s="28"/>
      <c r="CY362" s="28"/>
      <c r="CZ362" s="28"/>
      <c r="DA362" s="28"/>
      <c r="DB362" s="661"/>
      <c r="DC362" s="661"/>
      <c r="DD362" s="661"/>
      <c r="DE362" s="661"/>
      <c r="DF362" s="661"/>
      <c r="DG362" s="661"/>
      <c r="DH362" s="661"/>
      <c r="DI362" s="661"/>
      <c r="DJ362" s="661"/>
      <c r="DK362" s="661"/>
      <c r="DL362" s="661"/>
      <c r="DM362" s="661"/>
      <c r="DN362" s="661"/>
      <c r="DO362" s="661"/>
      <c r="DP362" s="661"/>
      <c r="DQ362" s="661"/>
      <c r="DR362" s="661"/>
      <c r="DS362" s="661"/>
      <c r="DT362" s="661"/>
      <c r="DU362" s="661"/>
    </row>
    <row r="363" spans="1:256" ht="15.6" customHeight="1">
      <c r="A363" s="1799"/>
      <c r="B363" s="171"/>
      <c r="C363" s="171"/>
      <c r="E363" s="5"/>
      <c r="F363" s="5"/>
      <c r="G363" s="5"/>
      <c r="H363" s="5"/>
      <c r="I363" s="5"/>
      <c r="J363" s="5"/>
      <c r="K363" s="5"/>
      <c r="L363" s="5"/>
      <c r="M363" s="5"/>
      <c r="N363" s="5"/>
      <c r="O363" s="5"/>
      <c r="P363" s="5"/>
      <c r="AN363" s="490"/>
      <c r="AO363" s="490"/>
      <c r="AP363" s="490"/>
      <c r="AQ363" s="490"/>
      <c r="AW363" s="3210"/>
      <c r="AZ363" s="28"/>
      <c r="BA363" s="28"/>
      <c r="BB363" s="28"/>
      <c r="BC363" s="28"/>
      <c r="BD363" s="28"/>
      <c r="BE363" s="28"/>
      <c r="BF363" s="28"/>
      <c r="BG363" s="28"/>
      <c r="BH363" s="28"/>
      <c r="BI363" s="28"/>
      <c r="BJ363" s="28"/>
      <c r="BK363" s="28"/>
      <c r="BL363" s="28"/>
      <c r="BM363" s="28"/>
      <c r="BN363" s="28"/>
      <c r="BO363" s="28"/>
      <c r="BP363" s="28"/>
      <c r="BQ363" s="28"/>
      <c r="BR363" s="28"/>
      <c r="BS363" s="28"/>
      <c r="BT363" s="28"/>
      <c r="BU363" s="28"/>
      <c r="BV363" s="28"/>
      <c r="BW363" s="28"/>
      <c r="BX363" s="28"/>
      <c r="BY363" s="28"/>
      <c r="BZ363" s="28"/>
      <c r="CA363" s="28"/>
      <c r="CB363" s="28"/>
      <c r="CC363" s="28"/>
      <c r="CD363" s="28"/>
      <c r="CF363" s="28"/>
      <c r="CG363" s="28"/>
      <c r="CH363" s="28"/>
      <c r="CI363" s="28"/>
      <c r="CJ363" s="28"/>
      <c r="CK363" s="28"/>
      <c r="CL363" s="28"/>
      <c r="CM363" s="28"/>
      <c r="CN363" s="28"/>
      <c r="CO363" s="28"/>
      <c r="CP363" s="28"/>
      <c r="CQ363" s="28"/>
      <c r="CR363" s="28"/>
      <c r="CS363" s="28"/>
      <c r="CT363" s="28"/>
      <c r="CU363" s="28"/>
      <c r="CX363" s="28"/>
      <c r="CY363" s="28"/>
      <c r="CZ363" s="28"/>
      <c r="DA363" s="28"/>
      <c r="DB363" s="661"/>
      <c r="DC363" s="661"/>
      <c r="DD363" s="661"/>
      <c r="DE363" s="661"/>
      <c r="DF363" s="661"/>
      <c r="DG363" s="661"/>
      <c r="DH363" s="661"/>
      <c r="DI363" s="661"/>
      <c r="DJ363" s="661"/>
      <c r="DK363" s="661"/>
      <c r="DL363" s="661"/>
      <c r="DM363" s="661"/>
      <c r="DN363" s="661"/>
      <c r="DO363" s="661"/>
      <c r="DP363" s="661"/>
      <c r="DQ363" s="661"/>
      <c r="DR363" s="661"/>
      <c r="DS363" s="661"/>
      <c r="DT363" s="661"/>
      <c r="DU363" s="661"/>
    </row>
    <row r="364" spans="1:256" ht="15.6" customHeight="1">
      <c r="A364" s="1799"/>
      <c r="B364" s="171"/>
      <c r="C364" s="171"/>
      <c r="E364" s="5"/>
      <c r="F364" s="5"/>
      <c r="G364" s="5"/>
      <c r="H364" s="5"/>
      <c r="I364" s="5"/>
      <c r="J364" s="5"/>
      <c r="K364" s="5"/>
      <c r="L364" s="5"/>
      <c r="M364" s="5"/>
      <c r="N364" s="5"/>
      <c r="O364" s="5"/>
      <c r="P364" s="5"/>
      <c r="AN364" s="490"/>
      <c r="AO364" s="490"/>
      <c r="AP364" s="490"/>
      <c r="AQ364" s="490"/>
      <c r="AW364" s="3210"/>
      <c r="AZ364" s="28"/>
      <c r="BA364" s="28"/>
      <c r="BB364" s="28"/>
      <c r="BC364" s="28"/>
      <c r="BD364" s="28"/>
      <c r="BE364" s="28"/>
      <c r="BF364" s="28"/>
      <c r="BG364" s="28"/>
      <c r="BH364" s="28"/>
      <c r="BI364" s="28"/>
      <c r="BJ364" s="28"/>
      <c r="BK364" s="28"/>
      <c r="BL364" s="28"/>
      <c r="BM364" s="28"/>
      <c r="BN364" s="28"/>
      <c r="BO364" s="28"/>
      <c r="BP364" s="28"/>
      <c r="BQ364" s="28"/>
      <c r="BR364" s="28"/>
      <c r="BS364" s="28"/>
      <c r="BT364" s="28"/>
      <c r="BU364" s="28"/>
      <c r="BV364" s="28"/>
      <c r="BW364" s="28"/>
      <c r="BX364" s="28"/>
      <c r="BY364" s="28"/>
      <c r="BZ364" s="28"/>
      <c r="CA364" s="28"/>
      <c r="CB364" s="28"/>
      <c r="CC364" s="28"/>
      <c r="CD364" s="28"/>
      <c r="CF364" s="28"/>
      <c r="CG364" s="28"/>
      <c r="CH364" s="28"/>
      <c r="CI364" s="28"/>
      <c r="CJ364" s="28"/>
      <c r="CK364" s="28"/>
      <c r="CL364" s="28"/>
      <c r="CM364" s="28"/>
      <c r="CN364" s="28"/>
      <c r="CO364" s="28"/>
      <c r="CP364" s="28"/>
      <c r="CQ364" s="28"/>
      <c r="CR364" s="28"/>
      <c r="CS364" s="28"/>
      <c r="CT364" s="28"/>
      <c r="CU364" s="28"/>
      <c r="CX364" s="28"/>
      <c r="CY364" s="28"/>
      <c r="CZ364" s="28"/>
      <c r="DA364" s="28"/>
      <c r="DB364" s="661"/>
      <c r="DC364" s="661"/>
      <c r="DD364" s="661"/>
      <c r="DE364" s="661"/>
      <c r="DF364" s="661"/>
      <c r="DG364" s="661"/>
      <c r="DH364" s="661"/>
      <c r="DI364" s="661"/>
      <c r="DJ364" s="661"/>
      <c r="DK364" s="661"/>
      <c r="DL364" s="661"/>
      <c r="DM364" s="661"/>
      <c r="DN364" s="661"/>
      <c r="DO364" s="661"/>
      <c r="DP364" s="661"/>
      <c r="DQ364" s="661"/>
      <c r="DR364" s="661"/>
      <c r="DS364" s="661"/>
      <c r="DT364" s="661"/>
      <c r="DU364" s="661"/>
    </row>
    <row r="365" spans="1:256" ht="15.6" customHeight="1">
      <c r="A365" s="1799"/>
      <c r="B365" s="171"/>
      <c r="C365" s="171"/>
      <c r="E365" s="5"/>
      <c r="F365" s="5"/>
      <c r="G365" s="5"/>
      <c r="H365" s="5"/>
      <c r="I365" s="5"/>
      <c r="J365" s="5"/>
      <c r="K365" s="5"/>
      <c r="L365" s="5"/>
      <c r="M365" s="5"/>
      <c r="N365" s="5"/>
      <c r="O365" s="5"/>
      <c r="P365" s="5"/>
      <c r="AN365" s="490"/>
      <c r="AO365" s="490"/>
      <c r="AP365" s="490"/>
      <c r="AQ365" s="490"/>
      <c r="AW365" s="3210"/>
      <c r="AZ365" s="28"/>
      <c r="BA365" s="28"/>
      <c r="BB365" s="28"/>
      <c r="BC365" s="28"/>
      <c r="BD365" s="28"/>
      <c r="BE365" s="28"/>
      <c r="BF365" s="28"/>
      <c r="BG365" s="28"/>
      <c r="BH365" s="28"/>
      <c r="BI365" s="28"/>
      <c r="BJ365" s="28"/>
      <c r="BK365" s="28"/>
      <c r="BL365" s="28"/>
      <c r="BM365" s="28"/>
      <c r="BN365" s="28"/>
      <c r="BO365" s="28"/>
      <c r="BP365" s="28"/>
      <c r="BQ365" s="28"/>
      <c r="BR365" s="28"/>
      <c r="BS365" s="28"/>
      <c r="BT365" s="28"/>
      <c r="BU365" s="28"/>
      <c r="BV365" s="28"/>
      <c r="BW365" s="28"/>
      <c r="BX365" s="28"/>
      <c r="BY365" s="28"/>
      <c r="BZ365" s="28"/>
      <c r="CA365" s="28"/>
      <c r="CB365" s="28"/>
      <c r="CC365" s="28"/>
      <c r="CD365" s="28"/>
      <c r="CF365" s="28"/>
      <c r="CG365" s="28"/>
      <c r="CH365" s="28"/>
      <c r="CI365" s="28"/>
      <c r="CJ365" s="28"/>
      <c r="CK365" s="28"/>
      <c r="CL365" s="28"/>
      <c r="CM365" s="28"/>
      <c r="CN365" s="28"/>
      <c r="CO365" s="28"/>
      <c r="CP365" s="28"/>
      <c r="CQ365" s="28"/>
      <c r="CR365" s="28"/>
      <c r="CS365" s="28"/>
      <c r="CT365" s="28"/>
      <c r="CU365" s="28"/>
      <c r="CX365" s="28"/>
      <c r="CY365" s="28"/>
      <c r="CZ365" s="28"/>
      <c r="DA365" s="28"/>
      <c r="DB365" s="661"/>
      <c r="DC365" s="661"/>
      <c r="DD365" s="661"/>
      <c r="DE365" s="661"/>
      <c r="DF365" s="661"/>
      <c r="DG365" s="661"/>
      <c r="DH365" s="661"/>
      <c r="DI365" s="661"/>
      <c r="DJ365" s="661"/>
      <c r="DK365" s="661"/>
      <c r="DL365" s="661"/>
      <c r="DM365" s="661"/>
      <c r="DN365" s="661"/>
      <c r="DO365" s="661"/>
      <c r="DP365" s="661"/>
      <c r="DQ365" s="661"/>
      <c r="DR365" s="661"/>
      <c r="DS365" s="661"/>
      <c r="DT365" s="661"/>
      <c r="DU365" s="661"/>
    </row>
    <row r="366" spans="1:256" ht="15.6" customHeight="1">
      <c r="A366" s="1799"/>
      <c r="B366" s="171"/>
      <c r="C366" s="171"/>
      <c r="E366" s="5"/>
      <c r="F366" s="5"/>
      <c r="G366" s="5"/>
      <c r="H366" s="5"/>
      <c r="I366" s="5"/>
      <c r="J366" s="5"/>
      <c r="K366" s="5"/>
      <c r="L366" s="5"/>
      <c r="M366" s="5"/>
      <c r="N366" s="5"/>
      <c r="O366" s="5"/>
      <c r="P366" s="5"/>
      <c r="AN366" s="490"/>
      <c r="AO366" s="490"/>
      <c r="AP366" s="490"/>
      <c r="AQ366" s="490"/>
      <c r="AW366" s="3210"/>
      <c r="AZ366" s="28"/>
      <c r="BA366" s="28"/>
      <c r="BB366" s="28"/>
      <c r="BC366" s="28"/>
      <c r="BD366" s="28"/>
      <c r="BE366" s="28"/>
      <c r="BF366" s="28"/>
      <c r="BG366" s="28"/>
      <c r="BH366" s="28"/>
      <c r="BI366" s="28"/>
      <c r="BJ366" s="28"/>
      <c r="BK366" s="28"/>
      <c r="BL366" s="28"/>
      <c r="BM366" s="28"/>
      <c r="BN366" s="28"/>
      <c r="BO366" s="28"/>
      <c r="BP366" s="28"/>
      <c r="BQ366" s="28"/>
      <c r="BR366" s="28"/>
      <c r="BS366" s="28"/>
      <c r="BT366" s="28"/>
      <c r="BU366" s="28"/>
      <c r="BV366" s="28"/>
      <c r="BW366" s="28"/>
      <c r="BX366" s="28"/>
      <c r="BY366" s="28"/>
      <c r="BZ366" s="28"/>
      <c r="CA366" s="28"/>
      <c r="CB366" s="28"/>
      <c r="CC366" s="28"/>
      <c r="CD366" s="28"/>
      <c r="CF366" s="28"/>
      <c r="CG366" s="28"/>
      <c r="CH366" s="28"/>
      <c r="CI366" s="28"/>
      <c r="CJ366" s="28"/>
      <c r="CK366" s="28"/>
      <c r="CL366" s="28"/>
      <c r="CM366" s="28"/>
      <c r="CN366" s="28"/>
      <c r="CO366" s="28"/>
      <c r="CP366" s="28"/>
      <c r="CQ366" s="28"/>
      <c r="CR366" s="28"/>
      <c r="CS366" s="28"/>
      <c r="CT366" s="28"/>
      <c r="CU366" s="28"/>
      <c r="CX366" s="28"/>
      <c r="CY366" s="28"/>
      <c r="CZ366" s="28"/>
      <c r="DA366" s="28"/>
      <c r="DB366" s="661"/>
      <c r="DC366" s="661"/>
      <c r="DD366" s="661"/>
      <c r="DE366" s="661"/>
      <c r="DF366" s="661"/>
      <c r="DG366" s="661"/>
      <c r="DH366" s="661"/>
      <c r="DI366" s="661"/>
      <c r="DJ366" s="661"/>
      <c r="DK366" s="661"/>
      <c r="DL366" s="661"/>
      <c r="DM366" s="661"/>
      <c r="DN366" s="661"/>
      <c r="DO366" s="661"/>
      <c r="DP366" s="661"/>
      <c r="DQ366" s="661"/>
      <c r="DR366" s="661"/>
      <c r="DS366" s="661"/>
      <c r="DT366" s="661"/>
      <c r="DU366" s="661"/>
    </row>
    <row r="367" spans="1:256" ht="15.6" customHeight="1">
      <c r="A367" s="1799"/>
      <c r="B367" s="171"/>
      <c r="C367" s="171"/>
      <c r="E367" s="5"/>
      <c r="F367" s="5"/>
      <c r="G367" s="5"/>
      <c r="H367" s="5"/>
      <c r="I367" s="5"/>
      <c r="J367" s="5"/>
      <c r="K367" s="5"/>
      <c r="L367" s="5"/>
      <c r="M367" s="5"/>
      <c r="N367" s="5"/>
      <c r="O367" s="5"/>
      <c r="P367" s="5"/>
      <c r="AN367" s="490"/>
      <c r="AO367" s="490"/>
      <c r="AP367" s="490"/>
      <c r="AQ367" s="490"/>
      <c r="AW367" s="3210"/>
      <c r="AZ367" s="28"/>
      <c r="BA367" s="28"/>
      <c r="BB367" s="28"/>
      <c r="BC367" s="28"/>
      <c r="BD367" s="28"/>
      <c r="BE367" s="28"/>
      <c r="BF367" s="28"/>
      <c r="BG367" s="28"/>
      <c r="BH367" s="28"/>
      <c r="BI367" s="28"/>
      <c r="BJ367" s="28"/>
      <c r="BK367" s="28"/>
      <c r="BL367" s="28"/>
      <c r="BM367" s="28"/>
      <c r="BN367" s="28"/>
      <c r="BO367" s="28"/>
      <c r="BP367" s="28"/>
      <c r="BQ367" s="28"/>
      <c r="BR367" s="28"/>
      <c r="BS367" s="28"/>
      <c r="BT367" s="28"/>
      <c r="BU367" s="28"/>
      <c r="BV367" s="28"/>
      <c r="BW367" s="28"/>
      <c r="BX367" s="28"/>
      <c r="BY367" s="28"/>
      <c r="BZ367" s="28"/>
      <c r="CA367" s="28"/>
      <c r="CB367" s="28"/>
      <c r="CC367" s="28"/>
      <c r="CD367" s="28"/>
      <c r="CF367" s="28"/>
      <c r="CG367" s="28"/>
      <c r="CH367" s="28"/>
      <c r="CI367" s="28"/>
      <c r="CJ367" s="28"/>
      <c r="CK367" s="28"/>
      <c r="CL367" s="28"/>
      <c r="CM367" s="28"/>
      <c r="CN367" s="28"/>
      <c r="CO367" s="28"/>
      <c r="CP367" s="28"/>
      <c r="CQ367" s="28"/>
      <c r="CR367" s="28"/>
      <c r="CS367" s="28"/>
      <c r="CT367" s="28"/>
      <c r="CU367" s="28"/>
      <c r="CX367" s="28"/>
      <c r="CY367" s="28"/>
      <c r="CZ367" s="28"/>
      <c r="DA367" s="28"/>
      <c r="DB367" s="661"/>
      <c r="DC367" s="661"/>
      <c r="DD367" s="661"/>
      <c r="DE367" s="661"/>
      <c r="DF367" s="661"/>
      <c r="DG367" s="661"/>
      <c r="DH367" s="661"/>
      <c r="DI367" s="661"/>
      <c r="DJ367" s="661"/>
      <c r="DK367" s="661"/>
      <c r="DL367" s="661"/>
      <c r="DM367" s="661"/>
      <c r="DN367" s="661"/>
      <c r="DO367" s="661"/>
      <c r="DP367" s="661"/>
      <c r="DQ367" s="661"/>
      <c r="DR367" s="661"/>
      <c r="DS367" s="661"/>
      <c r="DT367" s="661"/>
      <c r="DU367" s="661"/>
    </row>
    <row r="368" spans="1:256" ht="15.6" customHeight="1">
      <c r="A368" s="1799"/>
      <c r="B368" s="171"/>
      <c r="C368" s="171"/>
      <c r="E368" s="5"/>
      <c r="F368" s="5"/>
      <c r="G368" s="5"/>
      <c r="H368" s="5"/>
      <c r="I368" s="5"/>
      <c r="J368" s="5"/>
      <c r="K368" s="5"/>
      <c r="L368" s="5"/>
      <c r="M368" s="5"/>
      <c r="N368" s="5"/>
      <c r="O368" s="5"/>
      <c r="P368" s="5"/>
      <c r="AN368" s="490"/>
      <c r="AO368" s="490"/>
      <c r="AP368" s="490"/>
      <c r="AQ368" s="490"/>
      <c r="AW368" s="3210"/>
      <c r="AZ368" s="28"/>
      <c r="BA368" s="28"/>
      <c r="BB368" s="28"/>
      <c r="BC368" s="28"/>
      <c r="BD368" s="28"/>
      <c r="BE368" s="28"/>
      <c r="BF368" s="28"/>
      <c r="BG368" s="28"/>
      <c r="BH368" s="28"/>
      <c r="BI368" s="28"/>
      <c r="BJ368" s="28"/>
      <c r="BK368" s="28"/>
      <c r="BL368" s="28"/>
      <c r="BM368" s="28"/>
      <c r="BN368" s="28"/>
      <c r="BO368" s="28"/>
      <c r="BP368" s="28"/>
      <c r="BQ368" s="28"/>
      <c r="BR368" s="28"/>
      <c r="BS368" s="28"/>
      <c r="BT368" s="28"/>
      <c r="BU368" s="28"/>
      <c r="BV368" s="28"/>
      <c r="BW368" s="28"/>
      <c r="BX368" s="28"/>
      <c r="BY368" s="28"/>
      <c r="BZ368" s="28"/>
      <c r="CA368" s="28"/>
      <c r="CB368" s="28"/>
      <c r="CC368" s="28"/>
      <c r="CD368" s="28"/>
      <c r="CF368" s="28"/>
      <c r="CG368" s="28"/>
      <c r="CH368" s="28"/>
      <c r="CI368" s="28"/>
      <c r="CJ368" s="28"/>
      <c r="CK368" s="28"/>
      <c r="CL368" s="28"/>
      <c r="CM368" s="28"/>
      <c r="CN368" s="28"/>
      <c r="CO368" s="28"/>
      <c r="CP368" s="28"/>
      <c r="CQ368" s="28"/>
      <c r="CR368" s="28"/>
      <c r="CS368" s="28"/>
      <c r="CT368" s="28"/>
      <c r="CU368" s="28"/>
      <c r="CX368" s="28"/>
      <c r="CY368" s="28"/>
      <c r="CZ368" s="28"/>
      <c r="DA368" s="28"/>
      <c r="DB368" s="661"/>
      <c r="DC368" s="661"/>
      <c r="DD368" s="661"/>
      <c r="DE368" s="661"/>
      <c r="DF368" s="661"/>
      <c r="DG368" s="661"/>
      <c r="DH368" s="661"/>
      <c r="DI368" s="661"/>
      <c r="DJ368" s="661"/>
      <c r="DK368" s="661"/>
      <c r="DL368" s="661"/>
      <c r="DM368" s="661"/>
      <c r="DN368" s="661"/>
      <c r="DO368" s="661"/>
      <c r="DP368" s="661"/>
      <c r="DQ368" s="661"/>
      <c r="DR368" s="661"/>
      <c r="DS368" s="661"/>
      <c r="DT368" s="661"/>
      <c r="DU368" s="661"/>
    </row>
    <row r="369" spans="1:125" ht="15.6" customHeight="1">
      <c r="A369" s="1799"/>
      <c r="B369" s="171"/>
      <c r="C369" s="171"/>
      <c r="I369" s="5"/>
      <c r="J369" s="5"/>
      <c r="K369" s="5"/>
      <c r="L369" s="5"/>
      <c r="M369" s="5"/>
      <c r="N369" s="5"/>
      <c r="O369" s="5"/>
      <c r="AN369" s="490"/>
      <c r="AO369" s="490"/>
      <c r="AP369" s="490"/>
      <c r="AQ369" s="490"/>
      <c r="AW369" s="3210"/>
      <c r="AZ369" s="3174"/>
      <c r="BA369" s="3174"/>
      <c r="BB369" s="3174"/>
      <c r="BC369" s="3174"/>
      <c r="BS369" s="490"/>
      <c r="BT369" s="490"/>
      <c r="BU369" s="490"/>
      <c r="BV369" s="490"/>
      <c r="CF369" s="3174"/>
      <c r="CG369" s="3174"/>
      <c r="CH369" s="3174"/>
      <c r="CI369" s="3174"/>
      <c r="CL369" s="490"/>
      <c r="CM369" s="490"/>
      <c r="CN369" s="490"/>
      <c r="CX369" s="28"/>
      <c r="CY369" s="28"/>
      <c r="CZ369" s="28"/>
      <c r="DA369" s="28"/>
      <c r="DB369" s="661"/>
      <c r="DC369" s="661"/>
      <c r="DD369" s="661"/>
      <c r="DE369" s="661"/>
      <c r="DF369" s="661"/>
      <c r="DG369" s="661"/>
      <c r="DH369" s="661"/>
      <c r="DI369" s="661"/>
      <c r="DJ369" s="661"/>
      <c r="DK369" s="661"/>
      <c r="DL369" s="661"/>
      <c r="DM369" s="661"/>
      <c r="DN369" s="661"/>
      <c r="DO369" s="661"/>
      <c r="DP369" s="661"/>
      <c r="DQ369" s="661"/>
      <c r="DR369" s="661"/>
      <c r="DS369" s="661"/>
      <c r="DT369" s="661"/>
      <c r="DU369" s="661"/>
    </row>
    <row r="370" spans="1:125" ht="15.6" customHeight="1">
      <c r="A370" s="1799"/>
      <c r="B370" s="171"/>
      <c r="C370" s="171"/>
      <c r="I370" s="5"/>
      <c r="J370" s="5"/>
      <c r="K370" s="5"/>
      <c r="L370" s="5"/>
      <c r="M370" s="5"/>
      <c r="N370" s="5"/>
      <c r="O370" s="5"/>
      <c r="AN370" s="490"/>
      <c r="AO370" s="490"/>
      <c r="AP370" s="490"/>
      <c r="AQ370" s="490"/>
      <c r="AW370" s="3210"/>
      <c r="AZ370" s="3174"/>
      <c r="BA370" s="3174"/>
      <c r="BB370" s="3174"/>
      <c r="BC370" s="3174"/>
      <c r="BS370" s="490"/>
      <c r="BT370" s="490"/>
      <c r="BU370" s="490"/>
      <c r="BV370" s="490"/>
      <c r="CF370" s="3174"/>
      <c r="CG370" s="3174"/>
      <c r="CH370" s="3174"/>
      <c r="CI370" s="3174"/>
      <c r="CL370" s="490"/>
      <c r="CM370" s="490"/>
      <c r="CN370" s="490"/>
      <c r="CX370" s="3174"/>
      <c r="CY370" s="3174"/>
      <c r="CZ370" s="3174"/>
      <c r="DA370" s="3174"/>
      <c r="DB370" s="661"/>
      <c r="DC370" s="661"/>
      <c r="DD370" s="661"/>
      <c r="DE370" s="661"/>
      <c r="DF370" s="661"/>
      <c r="DG370" s="661"/>
      <c r="DH370" s="661"/>
      <c r="DI370" s="661"/>
      <c r="DJ370" s="661"/>
      <c r="DK370" s="661"/>
      <c r="DL370" s="661"/>
      <c r="DM370" s="661"/>
      <c r="DN370" s="661"/>
      <c r="DO370" s="661"/>
      <c r="DP370" s="661"/>
      <c r="DQ370" s="661"/>
      <c r="DR370" s="661"/>
      <c r="DS370" s="661"/>
      <c r="DT370" s="661"/>
      <c r="DU370" s="661"/>
    </row>
    <row r="371" spans="1:125" ht="15.6" customHeight="1">
      <c r="A371" s="1799"/>
      <c r="B371" s="171"/>
      <c r="C371" s="171"/>
      <c r="I371" s="5"/>
      <c r="J371" s="5"/>
      <c r="K371" s="5"/>
      <c r="L371" s="5"/>
      <c r="M371" s="5"/>
      <c r="N371" s="5"/>
      <c r="O371" s="5"/>
      <c r="AN371" s="490"/>
      <c r="AO371" s="490"/>
      <c r="AP371" s="490"/>
      <c r="AQ371" s="490"/>
      <c r="AW371" s="3210"/>
      <c r="AZ371" s="3174"/>
      <c r="BA371" s="3174"/>
      <c r="BB371" s="3174"/>
      <c r="BC371" s="3174"/>
      <c r="BS371" s="490"/>
      <c r="BT371" s="490"/>
      <c r="BU371" s="490"/>
      <c r="BV371" s="490"/>
      <c r="CF371" s="3174"/>
      <c r="CG371" s="3174"/>
      <c r="CH371" s="3174"/>
      <c r="CI371" s="3174"/>
      <c r="CL371" s="490"/>
      <c r="CM371" s="490"/>
      <c r="CN371" s="490"/>
      <c r="CX371" s="3174"/>
      <c r="CY371" s="3174"/>
      <c r="CZ371" s="3174"/>
      <c r="DA371" s="3174"/>
      <c r="DB371" s="661"/>
      <c r="DC371" s="661"/>
      <c r="DD371" s="661"/>
      <c r="DE371" s="661"/>
      <c r="DF371" s="661"/>
      <c r="DG371" s="661"/>
      <c r="DH371" s="661"/>
      <c r="DI371" s="661"/>
      <c r="DJ371" s="661"/>
      <c r="DK371" s="661"/>
      <c r="DL371" s="661"/>
      <c r="DM371" s="661"/>
      <c r="DN371" s="661"/>
      <c r="DO371" s="661"/>
      <c r="DP371" s="661"/>
      <c r="DQ371" s="661"/>
      <c r="DR371" s="661"/>
      <c r="DS371" s="661"/>
      <c r="DT371" s="661"/>
      <c r="DU371" s="661"/>
    </row>
    <row r="372" spans="1:125" ht="15.6" customHeight="1">
      <c r="A372" s="1799"/>
      <c r="B372" s="171"/>
      <c r="C372" s="171"/>
      <c r="I372" s="5"/>
      <c r="J372" s="5"/>
      <c r="K372" s="5"/>
      <c r="L372" s="5"/>
      <c r="M372" s="5"/>
      <c r="N372" s="5"/>
      <c r="O372" s="5"/>
      <c r="AN372" s="490"/>
      <c r="AO372" s="490"/>
      <c r="AP372" s="490"/>
      <c r="AQ372" s="490"/>
      <c r="AW372" s="3210"/>
      <c r="AZ372" s="3174"/>
      <c r="BA372" s="3174"/>
      <c r="BB372" s="3174"/>
      <c r="BC372" s="3174"/>
      <c r="BS372" s="490"/>
      <c r="BT372" s="490"/>
      <c r="BU372" s="490"/>
      <c r="BV372" s="490"/>
      <c r="CF372" s="3174"/>
      <c r="CG372" s="3174"/>
      <c r="CH372" s="3174"/>
      <c r="CI372" s="3174"/>
      <c r="CL372" s="490"/>
      <c r="CM372" s="490"/>
      <c r="CN372" s="490"/>
      <c r="CX372" s="3174"/>
      <c r="CY372" s="3174"/>
      <c r="CZ372" s="3174"/>
      <c r="DA372" s="3174"/>
      <c r="DB372" s="661"/>
      <c r="DC372" s="661"/>
      <c r="DD372" s="661"/>
      <c r="DE372" s="661"/>
      <c r="DF372" s="661"/>
      <c r="DG372" s="661"/>
      <c r="DH372" s="661"/>
      <c r="DI372" s="661"/>
      <c r="DJ372" s="661"/>
      <c r="DK372" s="661"/>
      <c r="DL372" s="661"/>
      <c r="DM372" s="661"/>
      <c r="DN372" s="661"/>
      <c r="DO372" s="661"/>
      <c r="DP372" s="661"/>
      <c r="DQ372" s="661"/>
      <c r="DR372" s="661"/>
      <c r="DS372" s="661"/>
      <c r="DT372" s="661"/>
      <c r="DU372" s="661"/>
    </row>
    <row r="373" spans="1:125" ht="15.6" customHeight="1">
      <c r="A373" s="1799"/>
      <c r="B373" s="171"/>
      <c r="C373" s="171"/>
      <c r="I373" s="5"/>
      <c r="J373" s="5"/>
      <c r="K373" s="5"/>
      <c r="L373" s="5"/>
      <c r="M373" s="5"/>
      <c r="N373" s="5"/>
      <c r="O373" s="5"/>
      <c r="AN373" s="490"/>
      <c r="AO373" s="490"/>
      <c r="AP373" s="490"/>
      <c r="AQ373" s="490"/>
      <c r="AW373" s="3210"/>
      <c r="AZ373" s="3174"/>
      <c r="BA373" s="3174"/>
      <c r="BB373" s="3174"/>
      <c r="BC373" s="3174"/>
      <c r="BS373" s="490"/>
      <c r="BT373" s="490"/>
      <c r="BU373" s="490"/>
      <c r="BV373" s="490"/>
      <c r="CB373" s="2758"/>
      <c r="CC373" s="2758"/>
      <c r="CF373" s="3174"/>
      <c r="CG373" s="3174"/>
      <c r="CH373" s="3174"/>
      <c r="CI373" s="3174"/>
      <c r="CL373" s="490"/>
      <c r="CM373" s="490"/>
      <c r="CN373" s="490"/>
      <c r="CX373" s="3174"/>
      <c r="CY373" s="3174"/>
      <c r="CZ373" s="3174"/>
      <c r="DA373" s="3174"/>
      <c r="DB373" s="661"/>
      <c r="DC373" s="661"/>
      <c r="DD373" s="661"/>
      <c r="DE373" s="661"/>
      <c r="DF373" s="661"/>
      <c r="DG373" s="661"/>
      <c r="DH373" s="661"/>
      <c r="DI373" s="661"/>
      <c r="DJ373" s="661"/>
      <c r="DK373" s="661"/>
      <c r="DL373" s="661"/>
      <c r="DM373" s="661"/>
      <c r="DN373" s="661"/>
      <c r="DO373" s="661"/>
      <c r="DP373" s="661"/>
      <c r="DQ373" s="661"/>
      <c r="DR373" s="661"/>
      <c r="DS373" s="661"/>
      <c r="DT373" s="661"/>
      <c r="DU373" s="661"/>
    </row>
    <row r="374" spans="1:125" ht="15.6" customHeight="1">
      <c r="A374" s="1799"/>
      <c r="B374" s="171"/>
      <c r="C374" s="171"/>
      <c r="I374" s="5"/>
      <c r="J374" s="5"/>
      <c r="K374" s="5"/>
      <c r="L374" s="5"/>
      <c r="M374" s="5"/>
      <c r="N374" s="5"/>
      <c r="O374" s="5"/>
      <c r="AW374" s="3210"/>
      <c r="AZ374" s="3174"/>
      <c r="BA374" s="3174"/>
      <c r="BB374" s="3174"/>
      <c r="BC374" s="3174"/>
      <c r="BS374" s="490"/>
      <c r="BT374" s="490"/>
      <c r="BU374" s="490"/>
      <c r="BV374" s="490"/>
      <c r="CF374" s="3174"/>
      <c r="CG374" s="3174"/>
      <c r="CH374" s="3174"/>
      <c r="CI374" s="3174"/>
      <c r="CL374" s="490"/>
      <c r="CM374" s="490"/>
      <c r="CN374" s="490"/>
      <c r="CX374" s="3174"/>
      <c r="CY374" s="3174"/>
      <c r="CZ374" s="3174"/>
      <c r="DA374" s="3174"/>
      <c r="DB374" s="661"/>
      <c r="DC374" s="661"/>
      <c r="DD374" s="661"/>
      <c r="DE374" s="661"/>
      <c r="DF374" s="661"/>
      <c r="DG374" s="661"/>
      <c r="DH374" s="661"/>
      <c r="DI374" s="661"/>
      <c r="DJ374" s="661"/>
      <c r="DK374" s="661"/>
      <c r="DL374" s="661"/>
      <c r="DM374" s="661"/>
      <c r="DN374" s="661"/>
      <c r="DO374" s="661"/>
      <c r="DP374" s="661"/>
      <c r="DQ374" s="661"/>
      <c r="DR374" s="661"/>
      <c r="DS374" s="661"/>
      <c r="DT374" s="661"/>
      <c r="DU374" s="661"/>
    </row>
    <row r="375" spans="1:125" ht="15.6" customHeight="1">
      <c r="A375" s="1799"/>
      <c r="B375" s="171"/>
      <c r="C375" s="171"/>
      <c r="I375" s="5"/>
      <c r="J375" s="5"/>
      <c r="K375" s="5"/>
      <c r="L375" s="5"/>
      <c r="M375" s="5"/>
      <c r="N375" s="5"/>
      <c r="O375" s="5"/>
      <c r="AW375" s="3210"/>
      <c r="AZ375" s="3174"/>
      <c r="BA375" s="3174"/>
      <c r="BB375" s="3174"/>
      <c r="BC375" s="3174"/>
      <c r="BS375" s="490"/>
      <c r="BT375" s="490"/>
      <c r="BU375" s="490"/>
      <c r="BV375" s="490"/>
      <c r="CF375" s="3174"/>
      <c r="CG375" s="3174"/>
      <c r="CH375" s="3174"/>
      <c r="CI375" s="3174"/>
      <c r="CL375" s="490"/>
      <c r="CM375" s="490"/>
      <c r="CN375" s="490"/>
      <c r="CX375" s="3174"/>
      <c r="CY375" s="3174"/>
      <c r="CZ375" s="3174"/>
      <c r="DA375" s="3174"/>
      <c r="DB375" s="661"/>
      <c r="DC375" s="661"/>
      <c r="DD375" s="661"/>
      <c r="DE375" s="661"/>
      <c r="DF375" s="661"/>
      <c r="DG375" s="661"/>
      <c r="DH375" s="661"/>
      <c r="DI375" s="661"/>
      <c r="DJ375" s="661"/>
      <c r="DK375" s="661"/>
      <c r="DL375" s="661"/>
      <c r="DM375" s="661"/>
      <c r="DN375" s="661"/>
      <c r="DO375" s="661"/>
      <c r="DP375" s="661"/>
      <c r="DQ375" s="661"/>
      <c r="DR375" s="661"/>
      <c r="DS375" s="661"/>
      <c r="DT375" s="661"/>
      <c r="DU375" s="661"/>
    </row>
    <row r="376" spans="1:125" ht="15.6" customHeight="1">
      <c r="A376" s="1799"/>
      <c r="B376" s="171"/>
      <c r="C376" s="171"/>
      <c r="I376" s="5"/>
      <c r="J376" s="5"/>
      <c r="K376" s="5"/>
      <c r="L376" s="5"/>
      <c r="M376" s="5"/>
      <c r="N376" s="5"/>
      <c r="O376" s="5"/>
      <c r="AW376" s="3210"/>
      <c r="AZ376" s="3174"/>
      <c r="BA376" s="3174"/>
      <c r="BB376" s="3174"/>
      <c r="BC376" s="3174"/>
      <c r="BS376" s="490"/>
      <c r="BT376" s="490"/>
      <c r="BU376" s="490"/>
      <c r="BV376" s="490"/>
      <c r="CF376" s="3174"/>
      <c r="CG376" s="3174"/>
      <c r="CH376" s="3174"/>
      <c r="CI376" s="3174"/>
      <c r="CL376" s="490"/>
      <c r="CM376" s="490"/>
      <c r="CN376" s="490"/>
      <c r="CX376" s="3174"/>
      <c r="CY376" s="3174"/>
      <c r="CZ376" s="3174"/>
      <c r="DA376" s="3174"/>
      <c r="DB376" s="661"/>
      <c r="DC376" s="661"/>
      <c r="DD376" s="661"/>
      <c r="DE376" s="661"/>
      <c r="DF376" s="661"/>
      <c r="DG376" s="661"/>
      <c r="DH376" s="661"/>
      <c r="DI376" s="661"/>
      <c r="DJ376" s="661"/>
      <c r="DK376" s="661"/>
      <c r="DL376" s="661"/>
      <c r="DM376" s="661"/>
      <c r="DN376" s="661"/>
      <c r="DO376" s="661"/>
      <c r="DP376" s="661"/>
      <c r="DQ376" s="661"/>
      <c r="DR376" s="661"/>
      <c r="DS376" s="661"/>
      <c r="DT376" s="661"/>
      <c r="DU376" s="661"/>
    </row>
    <row r="377" spans="1:125" ht="15.6" customHeight="1">
      <c r="A377" s="1799"/>
      <c r="B377" s="171"/>
      <c r="C377" s="171"/>
      <c r="I377" s="5"/>
      <c r="J377" s="5"/>
      <c r="K377" s="5"/>
      <c r="L377" s="5"/>
      <c r="M377" s="5"/>
      <c r="N377" s="5"/>
      <c r="O377" s="5"/>
      <c r="AW377" s="3210"/>
      <c r="AZ377" s="3174"/>
      <c r="BA377" s="3174"/>
      <c r="BB377" s="3174"/>
      <c r="BC377" s="3174"/>
      <c r="BS377" s="490"/>
      <c r="BT377" s="490"/>
      <c r="BU377" s="490"/>
      <c r="BV377" s="490"/>
      <c r="CF377" s="3174"/>
      <c r="CG377" s="3174"/>
      <c r="CH377" s="3174"/>
      <c r="CI377" s="3174"/>
      <c r="CL377" s="490"/>
      <c r="CM377" s="490"/>
      <c r="CN377" s="490"/>
      <c r="CX377" s="3174"/>
      <c r="CY377" s="3174"/>
      <c r="CZ377" s="3174"/>
      <c r="DA377" s="3174"/>
      <c r="DB377" s="661"/>
      <c r="DC377" s="661"/>
      <c r="DD377" s="661"/>
      <c r="DE377" s="661"/>
      <c r="DF377" s="661"/>
      <c r="DG377" s="661"/>
      <c r="DH377" s="661"/>
      <c r="DI377" s="661"/>
      <c r="DJ377" s="661"/>
      <c r="DK377" s="661"/>
      <c r="DL377" s="661"/>
      <c r="DM377" s="661"/>
      <c r="DN377" s="661"/>
      <c r="DO377" s="661"/>
      <c r="DP377" s="661"/>
      <c r="DQ377" s="661"/>
      <c r="DR377" s="661"/>
      <c r="DS377" s="661"/>
      <c r="DT377" s="661"/>
      <c r="DU377" s="661"/>
    </row>
    <row r="378" spans="1:125" ht="15.6" customHeight="1">
      <c r="A378" s="1799"/>
      <c r="B378" s="171"/>
      <c r="C378" s="171"/>
      <c r="I378" s="5"/>
      <c r="J378" s="5"/>
      <c r="K378" s="5"/>
      <c r="L378" s="5"/>
      <c r="M378" s="5"/>
      <c r="N378" s="5"/>
      <c r="O378" s="5"/>
      <c r="AW378" s="3210"/>
      <c r="AZ378" s="3174"/>
      <c r="BA378" s="3174"/>
      <c r="BB378" s="3174"/>
      <c r="BC378" s="3174"/>
      <c r="BS378" s="490"/>
      <c r="BT378" s="490"/>
      <c r="BU378" s="490"/>
      <c r="BV378" s="490"/>
      <c r="CF378" s="3174"/>
      <c r="CG378" s="3174"/>
      <c r="CH378" s="3174"/>
      <c r="CI378" s="3174"/>
      <c r="CL378" s="490"/>
      <c r="CM378" s="490"/>
      <c r="CN378" s="490"/>
      <c r="CX378" s="3174"/>
      <c r="CY378" s="3174"/>
      <c r="CZ378" s="3174"/>
      <c r="DA378" s="3174"/>
      <c r="DB378" s="661"/>
      <c r="DC378" s="661"/>
      <c r="DD378" s="661"/>
      <c r="DE378" s="661"/>
      <c r="DF378" s="661"/>
      <c r="DG378" s="661"/>
      <c r="DH378" s="661"/>
      <c r="DI378" s="661"/>
      <c r="DJ378" s="661"/>
      <c r="DK378" s="661"/>
      <c r="DL378" s="661"/>
      <c r="DM378" s="661"/>
      <c r="DN378" s="661"/>
      <c r="DO378" s="661"/>
      <c r="DP378" s="661"/>
      <c r="DQ378" s="661"/>
      <c r="DR378" s="661"/>
      <c r="DS378" s="661"/>
      <c r="DT378" s="661"/>
      <c r="DU378" s="661"/>
    </row>
    <row r="379" spans="1:125" ht="15.6" customHeight="1">
      <c r="A379" s="1799"/>
      <c r="B379" s="171"/>
      <c r="C379" s="171"/>
      <c r="I379" s="5"/>
      <c r="J379" s="5"/>
      <c r="K379" s="5"/>
      <c r="L379" s="5"/>
      <c r="M379" s="5"/>
      <c r="N379" s="5"/>
      <c r="O379" s="5"/>
      <c r="AW379" s="3210"/>
      <c r="AZ379" s="3174"/>
      <c r="BA379" s="3174"/>
      <c r="BB379" s="3174"/>
      <c r="BC379" s="3174"/>
      <c r="BS379" s="490"/>
      <c r="BT379" s="490"/>
      <c r="BU379" s="490"/>
      <c r="BV379" s="490"/>
      <c r="CF379" s="3174"/>
      <c r="CG379" s="3174"/>
      <c r="CH379" s="3174"/>
      <c r="CI379" s="3174"/>
      <c r="CL379" s="490"/>
      <c r="CM379" s="490"/>
      <c r="CN379" s="490"/>
      <c r="CX379" s="3174"/>
      <c r="CY379" s="3174"/>
      <c r="CZ379" s="3174"/>
      <c r="DA379" s="3174"/>
      <c r="DB379" s="661"/>
      <c r="DC379" s="661"/>
      <c r="DD379" s="661"/>
      <c r="DE379" s="661"/>
      <c r="DF379" s="661"/>
      <c r="DG379" s="661"/>
      <c r="DH379" s="661"/>
      <c r="DI379" s="661"/>
      <c r="DJ379" s="661"/>
      <c r="DK379" s="661"/>
      <c r="DL379" s="661"/>
      <c r="DM379" s="661"/>
      <c r="DN379" s="661"/>
      <c r="DO379" s="661"/>
      <c r="DP379" s="661"/>
      <c r="DQ379" s="661"/>
      <c r="DR379" s="661"/>
      <c r="DS379" s="661"/>
      <c r="DT379" s="661"/>
      <c r="DU379" s="661"/>
    </row>
    <row r="380" spans="1:125" ht="15.6" customHeight="1">
      <c r="A380" s="1799"/>
      <c r="B380" s="171"/>
      <c r="C380" s="171"/>
      <c r="I380" s="5"/>
      <c r="J380" s="5"/>
      <c r="K380" s="5"/>
      <c r="L380" s="5"/>
      <c r="M380" s="5"/>
      <c r="AW380" s="3210"/>
      <c r="AZ380" s="3174"/>
      <c r="BA380" s="3174"/>
      <c r="BB380" s="3174"/>
      <c r="BC380" s="3174"/>
      <c r="BS380" s="490"/>
      <c r="BT380" s="490"/>
      <c r="BU380" s="490"/>
      <c r="BV380" s="490"/>
      <c r="CF380" s="3174"/>
      <c r="CG380" s="3174"/>
      <c r="CH380" s="3174"/>
      <c r="CI380" s="3174"/>
      <c r="CL380" s="490"/>
      <c r="CM380" s="490"/>
      <c r="CN380" s="490"/>
      <c r="CX380" s="3174"/>
      <c r="CY380" s="3174"/>
      <c r="CZ380" s="3174"/>
      <c r="DA380" s="3174"/>
      <c r="DB380" s="661"/>
      <c r="DC380" s="661"/>
      <c r="DD380" s="661"/>
      <c r="DE380" s="661"/>
      <c r="DF380" s="661"/>
      <c r="DG380" s="661"/>
      <c r="DH380" s="661"/>
      <c r="DI380" s="661"/>
      <c r="DJ380" s="661"/>
      <c r="DK380" s="661"/>
      <c r="DL380" s="661"/>
      <c r="DM380" s="661"/>
      <c r="DN380" s="661"/>
      <c r="DO380" s="661"/>
      <c r="DP380" s="661"/>
      <c r="DQ380" s="661"/>
      <c r="DR380" s="661"/>
      <c r="DS380" s="661"/>
      <c r="DT380" s="661"/>
      <c r="DU380" s="661"/>
    </row>
    <row r="381" spans="1:125" ht="15.6" customHeight="1">
      <c r="A381" s="1799"/>
      <c r="B381" s="171"/>
      <c r="C381" s="171"/>
      <c r="I381" s="5"/>
      <c r="J381" s="5"/>
      <c r="K381" s="5"/>
      <c r="L381" s="5"/>
      <c r="M381" s="5"/>
      <c r="AW381" s="3210"/>
      <c r="AZ381" s="3174"/>
      <c r="BA381" s="3174"/>
      <c r="BB381" s="3174"/>
      <c r="BC381" s="3174"/>
      <c r="BS381" s="490"/>
      <c r="BT381" s="490"/>
      <c r="BU381" s="490"/>
      <c r="BV381" s="490"/>
      <c r="CF381" s="3174"/>
      <c r="CG381" s="3174"/>
      <c r="CH381" s="3174"/>
      <c r="CI381" s="3174"/>
      <c r="CL381" s="490"/>
      <c r="CM381" s="490"/>
      <c r="CN381" s="490"/>
      <c r="CX381" s="3174"/>
      <c r="CY381" s="3174"/>
      <c r="CZ381" s="3174"/>
      <c r="DA381" s="3174"/>
      <c r="DB381" s="661"/>
      <c r="DC381" s="661"/>
      <c r="DD381" s="661"/>
      <c r="DE381" s="661"/>
      <c r="DF381" s="661"/>
      <c r="DG381" s="661"/>
      <c r="DH381" s="661"/>
      <c r="DI381" s="661"/>
      <c r="DJ381" s="661"/>
      <c r="DK381" s="661"/>
      <c r="DL381" s="661"/>
      <c r="DM381" s="661"/>
      <c r="DN381" s="661"/>
      <c r="DO381" s="661"/>
      <c r="DP381" s="661"/>
      <c r="DQ381" s="661"/>
      <c r="DR381" s="661"/>
      <c r="DS381" s="661"/>
      <c r="DT381" s="661"/>
      <c r="DU381" s="661"/>
    </row>
    <row r="382" spans="1:125" ht="15.6" customHeight="1">
      <c r="A382" s="1799"/>
      <c r="B382" s="171"/>
      <c r="C382" s="171"/>
      <c r="I382" s="5"/>
      <c r="J382" s="5"/>
      <c r="K382" s="5"/>
      <c r="L382" s="5"/>
      <c r="M382" s="5"/>
      <c r="AW382" s="3210"/>
      <c r="AZ382" s="3174"/>
      <c r="BA382" s="3174"/>
      <c r="BB382" s="3174"/>
      <c r="BC382" s="3174"/>
      <c r="BS382" s="490"/>
      <c r="BT382" s="490"/>
      <c r="BU382" s="490"/>
      <c r="BV382" s="490"/>
      <c r="CF382" s="3174"/>
      <c r="CG382" s="3174"/>
      <c r="CH382" s="3174"/>
      <c r="CI382" s="3174"/>
      <c r="CL382" s="490"/>
      <c r="CM382" s="490"/>
      <c r="CN382" s="490"/>
      <c r="CX382" s="3174"/>
      <c r="CY382" s="3174"/>
      <c r="CZ382" s="3174"/>
      <c r="DA382" s="3174"/>
      <c r="DQ382" s="490"/>
      <c r="DR382" s="490"/>
      <c r="DS382" s="490"/>
      <c r="DT382" s="490"/>
    </row>
    <row r="383" spans="1:125" ht="15.6" customHeight="1">
      <c r="A383" s="1799"/>
      <c r="B383" s="171"/>
      <c r="C383" s="171"/>
      <c r="AW383" s="3210"/>
      <c r="AZ383" s="3174"/>
      <c r="BA383" s="3174"/>
      <c r="BB383" s="3174"/>
      <c r="BC383" s="3174"/>
      <c r="BS383" s="490"/>
      <c r="BT383" s="490"/>
      <c r="BU383" s="490"/>
      <c r="BV383" s="490"/>
      <c r="CF383" s="3174"/>
      <c r="CG383" s="3174"/>
      <c r="CH383" s="3174"/>
      <c r="CI383" s="3174"/>
      <c r="CL383" s="490"/>
      <c r="CM383" s="490"/>
      <c r="CN383" s="490"/>
      <c r="CX383" s="3174"/>
      <c r="CY383" s="3174"/>
      <c r="CZ383" s="3174"/>
      <c r="DA383" s="3174"/>
      <c r="DQ383" s="490"/>
      <c r="DR383" s="490"/>
      <c r="DS383" s="490"/>
      <c r="DT383" s="490"/>
    </row>
    <row r="384" spans="1:125" ht="15.6" customHeight="1">
      <c r="A384" s="1799"/>
      <c r="B384" s="171"/>
      <c r="C384" s="171"/>
      <c r="AW384" s="3210"/>
      <c r="AZ384" s="3174"/>
      <c r="BA384" s="3174"/>
      <c r="BB384" s="3174"/>
      <c r="BC384" s="3174"/>
      <c r="BS384" s="490"/>
      <c r="BT384" s="490"/>
      <c r="BU384" s="490"/>
      <c r="BV384" s="490"/>
      <c r="CF384" s="3174"/>
      <c r="CG384" s="3174"/>
      <c r="CH384" s="3174"/>
      <c r="CI384" s="3174"/>
      <c r="CL384" s="490"/>
      <c r="CM384" s="490"/>
      <c r="CN384" s="490"/>
      <c r="CX384" s="3174"/>
      <c r="CY384" s="3174"/>
      <c r="CZ384" s="3174"/>
      <c r="DA384" s="3174"/>
      <c r="DQ384" s="490"/>
      <c r="DR384" s="490"/>
      <c r="DS384" s="490"/>
      <c r="DT384" s="490"/>
    </row>
    <row r="385" spans="1:124" ht="15.6" customHeight="1">
      <c r="A385" s="1799"/>
      <c r="B385" s="171"/>
      <c r="C385" s="171"/>
      <c r="AW385" s="3210"/>
      <c r="AZ385" s="3174"/>
      <c r="BA385" s="3174"/>
      <c r="BB385" s="3174"/>
      <c r="BC385" s="3174"/>
      <c r="BS385" s="490"/>
      <c r="BT385" s="490"/>
      <c r="BU385" s="490"/>
      <c r="BV385" s="490"/>
      <c r="CF385" s="3174"/>
      <c r="CG385" s="3174"/>
      <c r="CH385" s="3174"/>
      <c r="CI385" s="3174"/>
      <c r="CL385" s="490"/>
      <c r="CM385" s="490"/>
      <c r="CN385" s="490"/>
      <c r="CX385" s="3174"/>
      <c r="CY385" s="3174"/>
      <c r="CZ385" s="3174"/>
      <c r="DA385" s="3174"/>
      <c r="DQ385" s="490"/>
      <c r="DR385" s="490"/>
      <c r="DS385" s="490"/>
      <c r="DT385" s="490"/>
    </row>
    <row r="386" spans="1:124" ht="15.6" customHeight="1">
      <c r="A386" s="1799"/>
      <c r="B386" s="171"/>
      <c r="C386" s="171"/>
      <c r="AW386" s="3210"/>
      <c r="AZ386" s="3174"/>
      <c r="BA386" s="3174"/>
      <c r="BB386" s="3174"/>
      <c r="BC386" s="3174"/>
      <c r="BS386" s="490"/>
      <c r="BT386" s="490"/>
      <c r="BU386" s="490"/>
      <c r="BV386" s="490"/>
      <c r="CF386" s="3174"/>
      <c r="CG386" s="3174"/>
      <c r="CH386" s="3174"/>
      <c r="CI386" s="3174"/>
      <c r="CL386" s="490"/>
      <c r="CM386" s="490"/>
      <c r="CN386" s="490"/>
      <c r="CX386" s="3174"/>
      <c r="CY386" s="3174"/>
      <c r="CZ386" s="3174"/>
      <c r="DA386" s="3174"/>
      <c r="DQ386" s="490"/>
      <c r="DR386" s="490"/>
      <c r="DS386" s="490"/>
      <c r="DT386" s="490"/>
    </row>
    <row r="387" spans="1:124" ht="15.6" customHeight="1">
      <c r="A387" s="1799"/>
      <c r="B387" s="171"/>
      <c r="C387" s="171"/>
      <c r="AW387" s="3210"/>
      <c r="AZ387" s="3174"/>
      <c r="BA387" s="3174"/>
      <c r="BB387" s="3174"/>
      <c r="BC387" s="3174"/>
      <c r="BS387" s="490"/>
      <c r="BT387" s="490"/>
      <c r="BU387" s="490"/>
      <c r="BV387" s="490"/>
      <c r="CF387" s="3174"/>
      <c r="CG387" s="3174"/>
      <c r="CH387" s="3174"/>
      <c r="CI387" s="3174"/>
      <c r="CL387" s="490"/>
      <c r="CM387" s="490"/>
      <c r="CN387" s="490"/>
      <c r="CX387" s="3174"/>
      <c r="CY387" s="3174"/>
      <c r="CZ387" s="3174"/>
      <c r="DA387" s="3174"/>
      <c r="DQ387" s="490"/>
      <c r="DR387" s="490"/>
      <c r="DS387" s="490"/>
      <c r="DT387" s="490"/>
    </row>
    <row r="388" spans="1:124" ht="15.6" customHeight="1">
      <c r="A388" s="1799"/>
      <c r="B388" s="171"/>
      <c r="C388" s="171"/>
      <c r="AW388" s="3210"/>
      <c r="AZ388" s="3174"/>
      <c r="BA388" s="3174"/>
      <c r="BB388" s="3174"/>
      <c r="BC388" s="3174"/>
      <c r="BS388" s="490"/>
      <c r="BT388" s="490"/>
      <c r="BU388" s="490"/>
      <c r="BV388" s="490"/>
      <c r="CF388" s="3174"/>
      <c r="CG388" s="3174"/>
      <c r="CH388" s="3174"/>
      <c r="CI388" s="3174"/>
      <c r="CL388" s="490"/>
      <c r="CM388" s="490"/>
      <c r="CN388" s="490"/>
      <c r="CX388" s="3174"/>
      <c r="CY388" s="3174"/>
      <c r="CZ388" s="3174"/>
      <c r="DA388" s="3174"/>
      <c r="DQ388" s="490"/>
      <c r="DR388" s="490"/>
      <c r="DS388" s="490"/>
      <c r="DT388" s="490"/>
    </row>
    <row r="389" spans="1:124" ht="15.6" customHeight="1">
      <c r="A389" s="1799"/>
      <c r="B389" s="171"/>
      <c r="C389" s="171"/>
      <c r="AW389" s="3210"/>
      <c r="AZ389" s="3174"/>
      <c r="BA389" s="3174"/>
      <c r="BB389" s="3174"/>
      <c r="BC389" s="3174"/>
      <c r="BS389" s="490"/>
      <c r="BT389" s="490"/>
      <c r="BU389" s="490"/>
      <c r="BV389" s="490"/>
      <c r="CF389" s="3174"/>
      <c r="CG389" s="3174"/>
      <c r="CH389" s="3174"/>
      <c r="CI389" s="3174"/>
      <c r="CL389" s="490"/>
      <c r="CM389" s="490"/>
      <c r="CN389" s="490"/>
      <c r="CX389" s="3174"/>
      <c r="CY389" s="3174"/>
      <c r="CZ389" s="3174"/>
      <c r="DA389" s="3174"/>
      <c r="DQ389" s="490"/>
    </row>
    <row r="390" spans="1:124" ht="15.6" customHeight="1">
      <c r="A390" s="1799"/>
      <c r="B390" s="171"/>
      <c r="C390" s="171"/>
      <c r="AW390" s="3210"/>
      <c r="AZ390" s="3174"/>
      <c r="BA390" s="3174"/>
      <c r="BB390" s="3174"/>
      <c r="BC390" s="3174"/>
      <c r="BS390" s="490"/>
      <c r="BT390" s="490"/>
      <c r="BU390" s="490"/>
      <c r="BV390" s="490"/>
      <c r="CF390" s="3174"/>
      <c r="CG390" s="3174"/>
      <c r="CH390" s="3174"/>
      <c r="CI390" s="3174"/>
      <c r="CL390" s="490"/>
      <c r="CM390" s="490"/>
      <c r="CN390" s="490"/>
      <c r="CX390" s="3174"/>
      <c r="CY390" s="3174"/>
      <c r="CZ390" s="3174"/>
      <c r="DA390" s="3174"/>
      <c r="DQ390" s="490"/>
    </row>
    <row r="391" spans="1:124" ht="15.6" customHeight="1">
      <c r="A391" s="1799"/>
      <c r="B391" s="171"/>
      <c r="C391" s="171"/>
      <c r="AW391" s="3210"/>
      <c r="AZ391" s="3174"/>
      <c r="BA391" s="3174"/>
      <c r="BB391" s="3174"/>
      <c r="BC391" s="3174"/>
      <c r="BS391" s="490"/>
      <c r="BT391" s="490"/>
      <c r="BU391" s="490"/>
      <c r="BV391" s="490"/>
      <c r="CF391" s="3174"/>
      <c r="CG391" s="3174"/>
      <c r="CH391" s="3174"/>
      <c r="CI391" s="3174"/>
      <c r="CL391" s="490"/>
      <c r="CM391" s="490"/>
      <c r="CN391" s="490"/>
      <c r="CX391" s="3174"/>
      <c r="CY391" s="3174"/>
      <c r="CZ391" s="3174"/>
      <c r="DA391" s="3174"/>
      <c r="DQ391" s="490"/>
    </row>
    <row r="392" spans="1:124" ht="15.6" customHeight="1">
      <c r="A392" s="1799"/>
      <c r="B392" s="171"/>
      <c r="C392" s="171"/>
      <c r="AW392" s="3210"/>
      <c r="AZ392" s="3174"/>
      <c r="BA392" s="3174"/>
      <c r="BB392" s="3174"/>
      <c r="BC392" s="3174"/>
      <c r="BS392" s="490"/>
      <c r="CF392" s="3174"/>
      <c r="CG392" s="3174"/>
      <c r="CH392" s="3174"/>
      <c r="CI392" s="3174"/>
      <c r="CL392" s="490"/>
      <c r="CM392" s="490"/>
      <c r="CN392" s="490"/>
      <c r="CX392" s="3174"/>
      <c r="CY392" s="3174"/>
      <c r="CZ392" s="3174"/>
      <c r="DA392" s="3174"/>
      <c r="DQ392" s="490"/>
    </row>
    <row r="393" spans="1:124" ht="15.6" customHeight="1">
      <c r="A393" s="1799"/>
      <c r="B393" s="171"/>
      <c r="C393" s="171"/>
      <c r="AW393" s="3210"/>
      <c r="AZ393" s="3174"/>
      <c r="BA393" s="3174"/>
      <c r="BB393" s="3174"/>
      <c r="BC393" s="3174"/>
      <c r="BS393" s="490"/>
      <c r="CF393" s="3174"/>
      <c r="CG393" s="3174"/>
      <c r="CH393" s="3174"/>
      <c r="CI393" s="3174"/>
      <c r="CL393" s="490"/>
      <c r="CM393" s="490"/>
      <c r="CN393" s="490"/>
      <c r="CX393" s="3174"/>
      <c r="CY393" s="3174"/>
      <c r="CZ393" s="3174"/>
      <c r="DA393" s="3174"/>
      <c r="DQ393" s="490"/>
    </row>
    <row r="394" spans="1:124" ht="15.6" customHeight="1">
      <c r="A394" s="1799"/>
      <c r="B394" s="171"/>
      <c r="C394" s="171"/>
      <c r="AW394" s="3210"/>
      <c r="AZ394" s="3174"/>
      <c r="BA394" s="3174"/>
      <c r="BB394" s="3174"/>
      <c r="BC394" s="3174"/>
      <c r="BS394" s="490"/>
      <c r="CF394" s="3174"/>
      <c r="CG394" s="3174"/>
      <c r="CH394" s="3174"/>
      <c r="CI394" s="3174"/>
      <c r="CL394" s="490"/>
      <c r="CM394" s="490"/>
      <c r="CN394" s="490"/>
      <c r="CX394" s="3174"/>
      <c r="CY394" s="3174"/>
      <c r="CZ394" s="3174"/>
      <c r="DA394" s="3174"/>
      <c r="DQ394" s="490"/>
    </row>
    <row r="395" spans="1:124" ht="15.6" customHeight="1">
      <c r="A395" s="1799"/>
      <c r="B395" s="171"/>
      <c r="C395" s="171"/>
      <c r="AW395" s="3210"/>
      <c r="AZ395" s="3174"/>
      <c r="BA395" s="3174"/>
      <c r="BB395" s="3174"/>
      <c r="BC395" s="3174"/>
      <c r="BS395" s="490"/>
      <c r="CF395" s="3174"/>
      <c r="CG395" s="3174"/>
      <c r="CH395" s="3174"/>
      <c r="CI395" s="3174"/>
      <c r="CL395" s="490"/>
      <c r="CM395" s="490"/>
      <c r="CN395" s="490"/>
      <c r="CX395" s="3174"/>
      <c r="CY395" s="3174"/>
      <c r="CZ395" s="3174"/>
      <c r="DA395" s="3174"/>
      <c r="DQ395" s="490"/>
    </row>
    <row r="396" spans="1:124" ht="15.6" customHeight="1">
      <c r="A396" s="1799"/>
      <c r="B396" s="171"/>
      <c r="C396" s="171"/>
      <c r="AW396" s="3210"/>
      <c r="AZ396" s="3174"/>
      <c r="BA396" s="3174"/>
      <c r="BB396" s="3174"/>
      <c r="BC396" s="3174"/>
      <c r="BS396" s="490"/>
      <c r="CF396" s="3174"/>
      <c r="CG396" s="3174"/>
      <c r="CH396" s="3174"/>
      <c r="CI396" s="3174"/>
      <c r="CL396" s="490"/>
      <c r="CM396" s="490"/>
      <c r="CN396" s="490"/>
      <c r="CX396" s="3174"/>
      <c r="CY396" s="3174"/>
      <c r="CZ396" s="3174"/>
      <c r="DA396" s="3174"/>
      <c r="DQ396" s="490"/>
    </row>
    <row r="397" spans="1:124" ht="15.6" customHeight="1">
      <c r="A397" s="1799"/>
      <c r="B397" s="171"/>
      <c r="C397" s="171"/>
      <c r="AW397" s="3210"/>
      <c r="AZ397" s="3174"/>
      <c r="BA397" s="3174"/>
      <c r="BB397" s="3174"/>
      <c r="BC397" s="3174"/>
      <c r="BS397" s="490"/>
      <c r="CF397" s="3174"/>
      <c r="CG397" s="3174"/>
      <c r="CH397" s="3174"/>
      <c r="CI397" s="3174"/>
      <c r="CL397" s="490"/>
      <c r="CM397" s="490"/>
      <c r="CN397" s="490"/>
      <c r="CX397" s="3174"/>
      <c r="CY397" s="3174"/>
      <c r="CZ397" s="3174"/>
      <c r="DA397" s="3174"/>
      <c r="DQ397" s="490"/>
    </row>
    <row r="398" spans="1:124" ht="15.6" customHeight="1">
      <c r="A398" s="1799"/>
      <c r="B398" s="171"/>
      <c r="C398" s="171"/>
      <c r="AW398" s="3210"/>
      <c r="AZ398" s="3174"/>
      <c r="BA398" s="3174"/>
      <c r="BB398" s="3174"/>
      <c r="BC398" s="3174"/>
      <c r="BS398" s="490"/>
      <c r="CF398" s="3174"/>
      <c r="CG398" s="3174"/>
      <c r="CH398" s="3174"/>
      <c r="CI398" s="3174"/>
      <c r="CL398" s="490"/>
      <c r="CM398" s="490"/>
      <c r="CN398" s="490"/>
      <c r="CX398" s="3174"/>
      <c r="CY398" s="3174"/>
      <c r="CZ398" s="3174"/>
      <c r="DA398" s="3174"/>
      <c r="DQ398" s="490"/>
    </row>
    <row r="399" spans="1:124" ht="15.6" customHeight="1">
      <c r="A399" s="1799"/>
      <c r="B399" s="171"/>
      <c r="C399" s="171"/>
      <c r="AW399" s="3210"/>
      <c r="AZ399" s="3174"/>
      <c r="BA399" s="3174"/>
      <c r="BB399" s="3174"/>
      <c r="BC399" s="3174"/>
      <c r="BS399" s="490"/>
      <c r="CF399" s="3174"/>
      <c r="CG399" s="3174"/>
      <c r="CH399" s="3174"/>
      <c r="CI399" s="3174"/>
      <c r="CL399" s="490"/>
      <c r="CM399" s="490"/>
      <c r="CN399" s="490"/>
      <c r="CX399" s="3174"/>
      <c r="CY399" s="3174"/>
      <c r="CZ399" s="3174"/>
      <c r="DA399" s="3174"/>
      <c r="DQ399" s="490"/>
    </row>
    <row r="400" spans="1:124" ht="15.6" customHeight="1">
      <c r="A400" s="1799"/>
      <c r="B400" s="171"/>
      <c r="C400" s="171"/>
      <c r="AW400" s="3210"/>
      <c r="AZ400" s="3174"/>
      <c r="BA400" s="3174"/>
      <c r="BB400" s="3174"/>
      <c r="BC400" s="3174"/>
      <c r="BS400" s="490"/>
      <c r="CF400" s="3174"/>
      <c r="CG400" s="3174"/>
      <c r="CH400" s="3174"/>
      <c r="CI400" s="3174"/>
      <c r="CL400" s="490"/>
      <c r="CM400" s="490"/>
      <c r="CN400" s="490"/>
      <c r="CX400" s="3174"/>
      <c r="CY400" s="3174"/>
      <c r="CZ400" s="3174"/>
      <c r="DA400" s="3174"/>
      <c r="DQ400" s="490"/>
    </row>
    <row r="401" spans="1:121" ht="15.6" customHeight="1">
      <c r="A401" s="1799"/>
      <c r="B401" s="171"/>
      <c r="C401" s="171"/>
      <c r="AW401" s="3210"/>
      <c r="AZ401" s="3174"/>
      <c r="BA401" s="3174"/>
      <c r="BB401" s="3174"/>
      <c r="BC401" s="3174"/>
      <c r="BS401" s="490"/>
      <c r="CF401" s="3174"/>
      <c r="CG401" s="3174"/>
      <c r="CH401" s="3174"/>
      <c r="CI401" s="3174"/>
      <c r="CL401" s="490"/>
      <c r="CM401" s="490"/>
      <c r="CN401" s="490"/>
      <c r="CX401" s="3174"/>
      <c r="CY401" s="3174"/>
      <c r="CZ401" s="3174"/>
      <c r="DA401" s="3174"/>
      <c r="DQ401" s="490"/>
    </row>
    <row r="402" spans="1:121" ht="15.6" customHeight="1">
      <c r="A402" s="1799"/>
      <c r="B402" s="171"/>
      <c r="C402" s="171"/>
      <c r="AW402" s="3210"/>
      <c r="AZ402" s="3174"/>
      <c r="BA402" s="3174"/>
      <c r="BB402" s="3174"/>
      <c r="BC402" s="3174"/>
      <c r="BS402" s="490"/>
      <c r="CF402" s="3174"/>
      <c r="CG402" s="3174"/>
      <c r="CH402" s="3174"/>
      <c r="CI402" s="3174"/>
      <c r="CL402" s="490"/>
      <c r="CM402" s="490"/>
      <c r="CN402" s="490"/>
      <c r="CX402" s="3174"/>
      <c r="CY402" s="3174"/>
      <c r="CZ402" s="3174"/>
      <c r="DA402" s="3174"/>
      <c r="DQ402" s="490"/>
    </row>
    <row r="403" spans="1:121" ht="15.6" customHeight="1">
      <c r="A403" s="1799"/>
      <c r="B403" s="171"/>
      <c r="C403" s="171"/>
      <c r="AW403" s="3210"/>
      <c r="AZ403" s="3174"/>
      <c r="BA403" s="3174"/>
      <c r="BB403" s="3174"/>
      <c r="BC403" s="3174"/>
      <c r="BS403" s="490"/>
      <c r="CF403" s="3174"/>
      <c r="CG403" s="3174"/>
      <c r="CH403" s="3174"/>
      <c r="CI403" s="3174"/>
      <c r="CL403" s="490"/>
      <c r="CM403" s="490"/>
      <c r="CN403" s="490"/>
      <c r="CX403" s="3174"/>
      <c r="CY403" s="3174"/>
      <c r="CZ403" s="3174"/>
      <c r="DA403" s="3174"/>
      <c r="DQ403" s="490"/>
    </row>
    <row r="404" spans="1:121" ht="15.6" customHeight="1">
      <c r="A404" s="1799"/>
      <c r="B404" s="171"/>
      <c r="C404" s="171"/>
      <c r="AW404" s="3210"/>
      <c r="AZ404" s="3174"/>
      <c r="BA404" s="3174"/>
      <c r="BB404" s="3174"/>
      <c r="BC404" s="3174"/>
      <c r="BS404" s="490"/>
      <c r="CF404" s="3174"/>
      <c r="CG404" s="3174"/>
      <c r="CH404" s="3174"/>
      <c r="CI404" s="3174"/>
      <c r="CL404" s="490"/>
      <c r="CM404" s="490"/>
      <c r="CN404" s="490"/>
      <c r="CX404" s="3174"/>
      <c r="CY404" s="3174"/>
      <c r="CZ404" s="3174"/>
      <c r="DA404" s="3174"/>
      <c r="DQ404" s="490"/>
    </row>
    <row r="405" spans="1:121" ht="15.6" customHeight="1">
      <c r="A405" s="1799"/>
      <c r="B405" s="171"/>
      <c r="C405" s="171"/>
      <c r="AW405" s="3210"/>
      <c r="AZ405" s="3174"/>
      <c r="BA405" s="3174"/>
      <c r="BB405" s="3174"/>
      <c r="BC405" s="3174"/>
      <c r="BS405" s="490"/>
      <c r="CF405" s="3174"/>
      <c r="CG405" s="3174"/>
      <c r="CH405" s="3174"/>
      <c r="CI405" s="3174"/>
      <c r="CL405" s="490"/>
      <c r="CM405" s="490"/>
      <c r="CN405" s="490"/>
      <c r="CX405" s="3174"/>
      <c r="CY405" s="3174"/>
      <c r="CZ405" s="3174"/>
      <c r="DA405" s="3174"/>
      <c r="DQ405" s="490"/>
    </row>
    <row r="406" spans="1:121" ht="15.6" customHeight="1">
      <c r="A406" s="1799"/>
      <c r="B406" s="171"/>
      <c r="C406" s="171"/>
      <c r="AW406" s="3210"/>
      <c r="AZ406" s="3174"/>
      <c r="BA406" s="3174"/>
      <c r="BB406" s="3174"/>
      <c r="BC406" s="3174"/>
      <c r="BS406" s="490"/>
      <c r="CF406" s="3174"/>
      <c r="CG406" s="3174"/>
      <c r="CH406" s="3174"/>
      <c r="CI406" s="3174"/>
      <c r="CL406" s="490"/>
      <c r="CM406" s="490"/>
      <c r="CN406" s="490"/>
      <c r="CX406" s="3174"/>
      <c r="CY406" s="3174"/>
      <c r="CZ406" s="3174"/>
      <c r="DA406" s="3174"/>
      <c r="DQ406" s="490"/>
    </row>
    <row r="407" spans="1:121" ht="15.6" customHeight="1">
      <c r="A407" s="1799"/>
      <c r="B407" s="171"/>
      <c r="C407" s="171"/>
      <c r="AN407" s="490"/>
      <c r="AO407" s="490"/>
      <c r="AP407" s="490"/>
      <c r="AQ407" s="490"/>
      <c r="AW407" s="3210"/>
      <c r="AZ407" s="3174"/>
      <c r="BA407" s="3174"/>
      <c r="BB407" s="3174"/>
      <c r="BC407" s="3174"/>
      <c r="BS407" s="490"/>
      <c r="CF407" s="3174"/>
      <c r="CG407" s="3174"/>
      <c r="CH407" s="3174"/>
      <c r="CI407" s="3174"/>
      <c r="CL407" s="490"/>
      <c r="CM407" s="490"/>
      <c r="CN407" s="490"/>
      <c r="CX407" s="3174"/>
      <c r="CY407" s="3174"/>
      <c r="CZ407" s="3174"/>
      <c r="DA407" s="3174"/>
      <c r="DQ407" s="490"/>
    </row>
    <row r="408" spans="1:121" ht="15.6" customHeight="1">
      <c r="A408" s="1799"/>
      <c r="B408" s="171"/>
      <c r="C408" s="171"/>
      <c r="AN408" s="490"/>
      <c r="AO408" s="490"/>
      <c r="AP408" s="490"/>
      <c r="AQ408" s="490"/>
      <c r="AW408" s="3210"/>
      <c r="AZ408" s="3174"/>
      <c r="BA408" s="3174"/>
      <c r="BB408" s="3174"/>
      <c r="BC408" s="3174"/>
      <c r="BS408" s="490"/>
      <c r="CF408" s="3174"/>
      <c r="CG408" s="3174"/>
      <c r="CH408" s="3174"/>
      <c r="CI408" s="3174"/>
      <c r="CL408" s="490"/>
      <c r="CM408" s="490"/>
      <c r="CN408" s="490"/>
      <c r="CX408" s="3174"/>
      <c r="CY408" s="3174"/>
      <c r="CZ408" s="3174"/>
      <c r="DA408" s="3174"/>
      <c r="DQ408" s="490"/>
    </row>
    <row r="409" spans="1:121" ht="15.6" customHeight="1">
      <c r="A409" s="1799"/>
      <c r="B409" s="171"/>
      <c r="C409" s="171"/>
      <c r="AN409" s="490"/>
      <c r="AO409" s="490"/>
      <c r="AP409" s="490"/>
      <c r="AQ409" s="490"/>
      <c r="AW409" s="3210"/>
      <c r="AZ409" s="3174"/>
      <c r="BA409" s="3174"/>
      <c r="BB409" s="3174"/>
      <c r="BC409" s="3174"/>
      <c r="BS409" s="490"/>
      <c r="CF409" s="3174"/>
      <c r="CG409" s="3174"/>
      <c r="CH409" s="3174"/>
      <c r="CI409" s="3174"/>
      <c r="CL409" s="490"/>
      <c r="CM409" s="490"/>
      <c r="CN409" s="490"/>
      <c r="CX409" s="3174"/>
      <c r="CY409" s="3174"/>
      <c r="CZ409" s="3174"/>
      <c r="DA409" s="3174"/>
      <c r="DQ409" s="490"/>
    </row>
    <row r="410" spans="1:121" ht="15.6" customHeight="1">
      <c r="A410" s="1799"/>
      <c r="B410" s="171"/>
      <c r="C410" s="171"/>
      <c r="AN410" s="490"/>
      <c r="AO410" s="490"/>
      <c r="AP410" s="490"/>
      <c r="AQ410" s="490"/>
      <c r="AW410" s="3210"/>
      <c r="AZ410" s="3174"/>
      <c r="BA410" s="3174"/>
      <c r="BB410" s="3174"/>
      <c r="BC410" s="3174"/>
      <c r="BS410" s="490"/>
      <c r="CF410" s="3174"/>
      <c r="CG410" s="3174"/>
      <c r="CH410" s="3174"/>
      <c r="CI410" s="3174"/>
      <c r="CL410" s="490"/>
      <c r="CM410" s="490"/>
      <c r="CN410" s="490"/>
      <c r="CX410" s="3174"/>
      <c r="CY410" s="3174"/>
      <c r="CZ410" s="3174"/>
      <c r="DA410" s="3174"/>
      <c r="DQ410" s="490"/>
    </row>
    <row r="411" spans="1:121" ht="15.6" customHeight="1">
      <c r="A411" s="1799"/>
      <c r="B411" s="171"/>
      <c r="C411" s="171"/>
      <c r="AN411" s="490"/>
      <c r="AO411" s="490"/>
      <c r="AP411" s="490"/>
      <c r="AQ411" s="490"/>
      <c r="AW411" s="3210"/>
      <c r="AZ411" s="3174"/>
      <c r="BA411" s="3174"/>
      <c r="BB411" s="3174"/>
      <c r="BC411" s="3174"/>
      <c r="BS411" s="490"/>
      <c r="CL411" s="490"/>
      <c r="CM411" s="490"/>
      <c r="CN411" s="490"/>
      <c r="CX411" s="3174"/>
      <c r="CY411" s="3174"/>
      <c r="CZ411" s="3174"/>
      <c r="DA411" s="3174"/>
      <c r="DQ411" s="490"/>
    </row>
    <row r="412" spans="1:121" ht="15.6" customHeight="1">
      <c r="A412" s="1799"/>
      <c r="B412" s="171"/>
      <c r="C412" s="171"/>
      <c r="AN412" s="490"/>
      <c r="AO412" s="490"/>
      <c r="AP412" s="490"/>
      <c r="AQ412" s="490"/>
      <c r="AW412" s="3210"/>
      <c r="AZ412" s="3174"/>
      <c r="BA412" s="3174"/>
      <c r="BB412" s="3174"/>
      <c r="BC412" s="3174"/>
      <c r="BS412" s="490"/>
      <c r="CL412" s="490"/>
      <c r="CM412" s="490"/>
      <c r="CN412" s="490"/>
      <c r="DQ412" s="490"/>
    </row>
    <row r="413" spans="1:121" ht="15.6" customHeight="1">
      <c r="A413" s="1799"/>
      <c r="B413" s="171"/>
      <c r="C413" s="171"/>
      <c r="AN413" s="490"/>
      <c r="AO413" s="490"/>
      <c r="AP413" s="490"/>
      <c r="AQ413" s="490"/>
      <c r="AZ413" s="3174"/>
      <c r="BA413" s="3174"/>
      <c r="BB413" s="3174"/>
      <c r="BC413" s="3174"/>
      <c r="BS413" s="490"/>
      <c r="CL413" s="490"/>
      <c r="CM413" s="490"/>
      <c r="CN413" s="490"/>
      <c r="DQ413" s="490"/>
    </row>
    <row r="414" spans="1:121" ht="15.6" customHeight="1">
      <c r="A414" s="1799"/>
      <c r="B414" s="171"/>
      <c r="C414" s="171"/>
      <c r="AN414" s="490"/>
      <c r="AO414" s="490"/>
      <c r="AP414" s="490"/>
      <c r="AQ414" s="490"/>
      <c r="AZ414" s="3174"/>
      <c r="BA414" s="3174"/>
      <c r="BB414" s="3174"/>
      <c r="BC414" s="3174"/>
      <c r="BS414" s="490"/>
      <c r="CL414" s="490"/>
      <c r="CM414" s="490"/>
      <c r="CN414" s="490"/>
      <c r="DQ414" s="490"/>
    </row>
    <row r="415" spans="1:121" ht="15.6" customHeight="1">
      <c r="A415" s="1799"/>
      <c r="B415" s="171"/>
      <c r="C415" s="171"/>
      <c r="AN415" s="490"/>
      <c r="AO415" s="490"/>
      <c r="AP415" s="490"/>
      <c r="AQ415" s="490"/>
      <c r="BS415" s="490"/>
      <c r="CL415" s="490"/>
      <c r="CM415" s="490"/>
      <c r="CN415" s="490"/>
      <c r="DQ415" s="490"/>
    </row>
    <row r="416" spans="1:121" ht="15.6" customHeight="1">
      <c r="A416" s="1799"/>
      <c r="B416" s="171"/>
      <c r="C416" s="171"/>
      <c r="AN416" s="490"/>
      <c r="AO416" s="490"/>
      <c r="AP416" s="490"/>
      <c r="AQ416" s="490"/>
      <c r="BS416" s="490"/>
      <c r="CL416" s="490"/>
      <c r="CM416" s="490"/>
      <c r="CN416" s="490"/>
      <c r="DQ416" s="490"/>
    </row>
    <row r="417" spans="1:121" ht="15.6" customHeight="1">
      <c r="A417" s="1799"/>
      <c r="B417" s="171"/>
      <c r="C417" s="171"/>
      <c r="BS417" s="490"/>
      <c r="CL417" s="490"/>
      <c r="CM417" s="490"/>
      <c r="CN417" s="490"/>
      <c r="DQ417" s="490"/>
    </row>
    <row r="418" spans="1:121" ht="15.6" customHeight="1">
      <c r="DQ418" s="490"/>
    </row>
  </sheetData>
  <autoFilter ref="A22:A353"/>
  <conditionalFormatting sqref="C7:C14">
    <cfRule type="cellIs" dxfId="81" priority="2" stopIfTrue="1" operator="notEqual">
      <formula>0</formula>
    </cfRule>
  </conditionalFormatting>
  <conditionalFormatting sqref="B16:C90">
    <cfRule type="cellIs" dxfId="80" priority="3" stopIfTrue="1" operator="greaterThan">
      <formula>0</formula>
    </cfRule>
  </conditionalFormatting>
  <conditionalFormatting sqref="B171:C171">
    <cfRule type="cellIs" dxfId="79" priority="1" stopIfTrue="1" operator="greaterThan">
      <formula>0</formula>
    </cfRule>
  </conditionalFormatting>
  <printOptions horizontalCentered="1" gridLines="1"/>
  <pageMargins left="0.2" right="0.2" top="0.3" bottom="0.36" header="0.32" footer="0.17"/>
  <pageSetup paperSize="17" scale="21" orientation="portrait" r:id="rId1"/>
  <headerFooter alignWithMargins="0">
    <oddFooter>&amp;F</oddFooter>
  </headerFooter>
  <rowBreaks count="2" manualBreakCount="2">
    <brk id="179" max="16383" man="1"/>
    <brk id="300" max="16383" man="1"/>
  </rowBreaks>
  <colBreaks count="2" manualBreakCount="2">
    <brk id="39" max="1048575" man="1"/>
    <brk id="121" max="1048575" man="1"/>
  </colBreaks>
  <drawing r:id="rId2"/>
  <legacyDrawing r:id="rId3"/>
</worksheet>
</file>

<file path=xl/worksheets/sheet88.xml><?xml version="1.0" encoding="utf-8"?>
<worksheet xmlns="http://schemas.openxmlformats.org/spreadsheetml/2006/main" xmlns:r="http://schemas.openxmlformats.org/officeDocument/2006/relationships">
  <sheetPr codeName="Sheet12">
    <pageSetUpPr fitToPage="1"/>
  </sheetPr>
  <dimension ref="A1:AU425"/>
  <sheetViews>
    <sheetView workbookViewId="0"/>
  </sheetViews>
  <sheetFormatPr defaultColWidth="9" defaultRowHeight="15"/>
  <cols>
    <col min="1" max="1" width="15.33203125" style="3212" customWidth="1"/>
    <col min="2" max="3" width="16" style="9" customWidth="1"/>
    <col min="4" max="4" width="8.88671875" style="28" customWidth="1"/>
    <col min="5" max="7" width="2.77734375" style="28" customWidth="1"/>
    <col min="8" max="8" width="48.88671875" style="28" customWidth="1"/>
    <col min="9" max="9" width="21.1093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8" width="8.6640625" style="122" customWidth="1"/>
    <col min="19" max="19" width="4" style="122" customWidth="1"/>
    <col min="20" max="22" width="2.88671875" style="28" customWidth="1"/>
    <col min="23" max="23" width="48.88671875" style="28" customWidth="1"/>
    <col min="24" max="24" width="21.33203125" style="28" customWidth="1"/>
    <col min="25" max="25" width="10.88671875" style="28" customWidth="1"/>
    <col min="26" max="26" width="17.33203125" style="28" customWidth="1"/>
    <col min="27" max="27" width="11.109375" style="28" customWidth="1"/>
    <col min="28" max="28" width="14.33203125" style="28" customWidth="1"/>
    <col min="29" max="29" width="12.33203125" style="28" customWidth="1"/>
    <col min="30" max="30" width="16.6640625" style="28" customWidth="1"/>
    <col min="31" max="31" width="17.33203125" style="28" customWidth="1"/>
    <col min="32" max="32" width="7" style="28" customWidth="1"/>
    <col min="33" max="34" width="9" style="28" customWidth="1"/>
    <col min="35" max="37" width="2.88671875" style="28" customWidth="1"/>
    <col min="38" max="38" width="48.88671875" style="28" customWidth="1"/>
    <col min="39" max="39" width="21.33203125" style="28" customWidth="1"/>
    <col min="40" max="40" width="10.88671875" style="28" customWidth="1"/>
    <col min="41" max="41" width="17.33203125" style="28" customWidth="1"/>
    <col min="42" max="42" width="11.109375" style="28" customWidth="1"/>
    <col min="43" max="43" width="14.33203125" style="28" customWidth="1"/>
    <col min="44" max="44" width="12.33203125" style="28" customWidth="1"/>
    <col min="45" max="45" width="16.6640625" style="28" customWidth="1"/>
    <col min="46" max="46" width="17.33203125" style="28" customWidth="1"/>
    <col min="47" max="16384" width="9" style="28"/>
  </cols>
  <sheetData>
    <row r="1" spans="1:47" ht="16.5" thickBot="1">
      <c r="B1" s="3" t="s">
        <v>14</v>
      </c>
      <c r="C1" s="4" t="s">
        <v>15</v>
      </c>
    </row>
    <row r="3" spans="1:47" ht="18">
      <c r="B3" s="9" t="s">
        <v>18</v>
      </c>
      <c r="E3" s="2886"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2886"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2886"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2886" t="s">
        <v>5522</v>
      </c>
      <c r="F6" s="453"/>
      <c r="G6" s="453"/>
      <c r="H6" s="453"/>
      <c r="I6" s="453"/>
      <c r="J6" s="453"/>
      <c r="K6" s="453"/>
      <c r="L6" s="453"/>
      <c r="M6" s="453"/>
      <c r="N6" s="453"/>
      <c r="O6" s="453"/>
      <c r="P6" s="453"/>
      <c r="Q6" s="2732"/>
      <c r="R6" s="453"/>
      <c r="S6" s="453"/>
      <c r="T6" s="453" t="s">
        <v>5524</v>
      </c>
      <c r="U6" s="453"/>
      <c r="V6" s="453"/>
      <c r="W6" s="453"/>
      <c r="X6" s="453"/>
      <c r="Y6" s="453"/>
      <c r="Z6" s="453"/>
      <c r="AA6" s="453"/>
      <c r="AB6" s="453"/>
      <c r="AC6" s="453"/>
      <c r="AD6" s="453"/>
      <c r="AE6" s="453"/>
      <c r="AF6" s="2732"/>
      <c r="AG6" s="2732"/>
      <c r="AH6" s="2732"/>
      <c r="AI6" s="453" t="s">
        <v>5524</v>
      </c>
      <c r="AJ6" s="453"/>
      <c r="AK6" s="453"/>
      <c r="AL6" s="453"/>
      <c r="AM6" s="453"/>
      <c r="AN6" s="453"/>
      <c r="AO6" s="453"/>
      <c r="AP6" s="453"/>
      <c r="AQ6" s="453"/>
      <c r="AR6" s="453"/>
      <c r="AS6" s="453"/>
      <c r="AT6" s="453"/>
    </row>
    <row r="7" spans="1:47" ht="18">
      <c r="B7" s="432" t="s">
        <v>5822</v>
      </c>
      <c r="C7" s="438">
        <v>0</v>
      </c>
      <c r="E7" s="2886"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15.75">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3489</v>
      </c>
      <c r="J11" s="3218" t="s">
        <v>5468</v>
      </c>
      <c r="K11" s="3218" t="s">
        <v>5467</v>
      </c>
      <c r="L11" s="3218" t="s">
        <v>1463</v>
      </c>
      <c r="M11" s="3222" t="s">
        <v>5467</v>
      </c>
      <c r="N11" s="2947"/>
      <c r="O11" s="2950" t="s">
        <v>3041</v>
      </c>
      <c r="P11" s="3219"/>
      <c r="Q11" s="2948"/>
      <c r="T11" s="131"/>
      <c r="U11" s="20"/>
      <c r="V11" s="20"/>
      <c r="W11" s="115"/>
      <c r="X11" s="3223" t="s">
        <v>3489</v>
      </c>
      <c r="Y11" s="3218" t="s">
        <v>5468</v>
      </c>
      <c r="Z11" s="3218" t="s">
        <v>5467</v>
      </c>
      <c r="AA11" s="3218" t="s">
        <v>1463</v>
      </c>
      <c r="AB11" s="3222" t="s">
        <v>5467</v>
      </c>
      <c r="AC11" s="2947"/>
      <c r="AD11" s="2950" t="s">
        <v>3041</v>
      </c>
      <c r="AE11" s="3219"/>
      <c r="AF11" s="2948"/>
      <c r="AI11" s="131"/>
      <c r="AJ11" s="20"/>
      <c r="AK11" s="20"/>
      <c r="AL11" s="115"/>
      <c r="AM11" s="3223" t="s">
        <v>3489</v>
      </c>
      <c r="AN11" s="3218" t="s">
        <v>5468</v>
      </c>
      <c r="AO11" s="3218" t="s">
        <v>5467</v>
      </c>
      <c r="AP11" s="3218" t="s">
        <v>1463</v>
      </c>
      <c r="AQ11" s="3222" t="s">
        <v>5467</v>
      </c>
      <c r="AR11" s="2947"/>
      <c r="AS11" s="2950" t="s">
        <v>3041</v>
      </c>
      <c r="AT11" s="3219"/>
    </row>
    <row r="12" spans="1:47" ht="15.75">
      <c r="B12" s="444"/>
      <c r="C12" s="446"/>
      <c r="E12" s="132"/>
      <c r="F12" s="94"/>
      <c r="G12" s="94"/>
      <c r="H12" s="162"/>
      <c r="I12" s="3224">
        <v>0</v>
      </c>
      <c r="J12" s="3225"/>
      <c r="K12" s="132"/>
      <c r="L12" s="132"/>
      <c r="M12" s="132"/>
      <c r="N12" s="132"/>
      <c r="O12" s="132"/>
      <c r="P12" s="95"/>
      <c r="Q12" s="20"/>
      <c r="T12" s="132"/>
      <c r="U12" s="94"/>
      <c r="V12" s="94"/>
      <c r="W12" s="162"/>
      <c r="X12" s="3226">
        <v>0</v>
      </c>
      <c r="Y12" s="3225"/>
      <c r="Z12" s="132"/>
      <c r="AA12" s="132"/>
      <c r="AB12" s="132"/>
      <c r="AC12" s="132"/>
      <c r="AD12" s="132"/>
      <c r="AE12" s="95"/>
      <c r="AF12" s="20"/>
      <c r="AI12" s="132"/>
      <c r="AJ12" s="94"/>
      <c r="AK12" s="94"/>
      <c r="AL12" s="162"/>
      <c r="AM12" s="3226">
        <v>0</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81556.280080961413</v>
      </c>
      <c r="J16" s="3013"/>
      <c r="K16" s="20"/>
      <c r="L16" s="3014"/>
      <c r="M16" s="3014"/>
      <c r="N16" s="3014"/>
      <c r="O16" s="3021"/>
      <c r="P16" s="3037">
        <v>0</v>
      </c>
      <c r="Q16" s="3036"/>
      <c r="R16" s="564"/>
      <c r="T16" s="487"/>
      <c r="U16" s="3231" t="s">
        <v>621</v>
      </c>
      <c r="V16" s="3233"/>
      <c r="W16" s="115"/>
      <c r="X16" s="3230">
        <v>81556.280080961413</v>
      </c>
      <c r="Y16" s="3234">
        <v>0</v>
      </c>
      <c r="Z16" s="3235">
        <v>81556.280080961413</v>
      </c>
      <c r="AA16" s="3235">
        <v>0</v>
      </c>
      <c r="AB16" s="3235">
        <v>0</v>
      </c>
      <c r="AC16" s="3235">
        <v>0</v>
      </c>
      <c r="AD16" s="3236">
        <v>0</v>
      </c>
      <c r="AE16" s="3236">
        <v>81556.280080961413</v>
      </c>
      <c r="AF16" s="3237"/>
      <c r="AI16" s="487"/>
      <c r="AJ16" s="3231" t="s">
        <v>621</v>
      </c>
      <c r="AK16" s="3233"/>
      <c r="AL16" s="115"/>
      <c r="AM16" s="3230">
        <v>80797.467778802689</v>
      </c>
      <c r="AN16" s="3234">
        <v>0</v>
      </c>
      <c r="AO16" s="3235">
        <v>80797.467778802689</v>
      </c>
      <c r="AP16" s="3235">
        <v>0</v>
      </c>
      <c r="AQ16" s="3235">
        <v>0</v>
      </c>
      <c r="AR16" s="3235">
        <v>0</v>
      </c>
      <c r="AS16" s="3236">
        <v>0</v>
      </c>
      <c r="AT16" s="3236">
        <v>80797.467778802689</v>
      </c>
      <c r="AU16" s="5">
        <v>0</v>
      </c>
    </row>
    <row r="17" spans="1:47" ht="15.75">
      <c r="A17" s="3212" t="s">
        <v>5746</v>
      </c>
      <c r="B17" s="171">
        <v>0</v>
      </c>
      <c r="C17" s="171">
        <v>0</v>
      </c>
      <c r="E17" s="487"/>
      <c r="F17" s="3231" t="s">
        <v>637</v>
      </c>
      <c r="G17" s="20"/>
      <c r="H17" s="115"/>
      <c r="I17" s="1601">
        <v>0</v>
      </c>
      <c r="J17" s="3013"/>
      <c r="K17" s="20"/>
      <c r="L17" s="3014"/>
      <c r="M17" s="3014"/>
      <c r="N17" s="3014"/>
      <c r="O17" s="3021"/>
      <c r="P17" s="3037">
        <v>0</v>
      </c>
      <c r="Q17" s="3036"/>
      <c r="R17" s="564"/>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248654.38979469205</v>
      </c>
      <c r="J18" s="3013"/>
      <c r="K18" s="20"/>
      <c r="L18" s="3014"/>
      <c r="M18" s="3014"/>
      <c r="N18" s="3014"/>
      <c r="O18" s="3021"/>
      <c r="P18" s="3037">
        <v>0</v>
      </c>
      <c r="Q18" s="3036"/>
      <c r="R18" s="564"/>
      <c r="T18" s="487"/>
      <c r="U18" s="3231" t="s">
        <v>655</v>
      </c>
      <c r="V18" s="3233"/>
      <c r="W18" s="115"/>
      <c r="X18" s="492">
        <v>248654.38979469205</v>
      </c>
      <c r="Y18" s="480">
        <v>0</v>
      </c>
      <c r="Z18" s="560">
        <v>248654.38979469205</v>
      </c>
      <c r="AA18" s="560">
        <v>0</v>
      </c>
      <c r="AB18" s="560">
        <v>0</v>
      </c>
      <c r="AC18" s="560">
        <v>0</v>
      </c>
      <c r="AD18" s="1415">
        <v>0</v>
      </c>
      <c r="AE18" s="1415">
        <v>248654.38979469205</v>
      </c>
      <c r="AF18" s="3176"/>
      <c r="AI18" s="487"/>
      <c r="AJ18" s="3231" t="s">
        <v>655</v>
      </c>
      <c r="AK18" s="3233"/>
      <c r="AL18" s="115"/>
      <c r="AM18" s="492">
        <v>176061.45560058972</v>
      </c>
      <c r="AN18" s="480">
        <v>0</v>
      </c>
      <c r="AO18" s="560">
        <v>176061.45560058972</v>
      </c>
      <c r="AP18" s="560">
        <v>0</v>
      </c>
      <c r="AQ18" s="560">
        <v>0</v>
      </c>
      <c r="AR18" s="560">
        <v>0</v>
      </c>
      <c r="AS18" s="1415">
        <v>0</v>
      </c>
      <c r="AT18" s="1415">
        <v>176061.45560058972</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R19" s="564"/>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R20" s="564"/>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330210.66987565346</v>
      </c>
      <c r="J21" s="3238"/>
      <c r="K21" s="3239">
        <v>1</v>
      </c>
      <c r="L21" s="3240"/>
      <c r="M21" s="3240"/>
      <c r="N21" s="3240"/>
      <c r="O21" s="3241"/>
      <c r="P21" s="3242">
        <v>1</v>
      </c>
      <c r="Q21" s="3036"/>
      <c r="R21" s="564"/>
      <c r="T21" s="487"/>
      <c r="U21" s="3231"/>
      <c r="V21" s="3233"/>
      <c r="W21" s="115" t="s">
        <v>5748</v>
      </c>
      <c r="X21" s="2812">
        <v>330210.66987565346</v>
      </c>
      <c r="Y21" s="1430">
        <v>0</v>
      </c>
      <c r="Z21" s="1430">
        <v>330210.66987565346</v>
      </c>
      <c r="AA21" s="1430">
        <v>0</v>
      </c>
      <c r="AB21" s="1430">
        <v>0</v>
      </c>
      <c r="AC21" s="1430">
        <v>0</v>
      </c>
      <c r="AD21" s="1431">
        <v>0</v>
      </c>
      <c r="AE21" s="1431">
        <v>330210.66987565346</v>
      </c>
      <c r="AF21" s="3176"/>
      <c r="AI21" s="487"/>
      <c r="AJ21" s="3231"/>
      <c r="AK21" s="3233"/>
      <c r="AL21" s="115" t="s">
        <v>5748</v>
      </c>
      <c r="AM21" s="2812">
        <v>256858.92337939242</v>
      </c>
      <c r="AN21" s="1430">
        <v>0</v>
      </c>
      <c r="AO21" s="1430">
        <v>256858.92337939242</v>
      </c>
      <c r="AP21" s="1430">
        <v>0</v>
      </c>
      <c r="AQ21" s="1430">
        <v>0</v>
      </c>
      <c r="AR21" s="1430">
        <v>0</v>
      </c>
      <c r="AS21" s="1431">
        <v>0</v>
      </c>
      <c r="AT21" s="1431">
        <v>256858.92337939242</v>
      </c>
      <c r="AU21" s="5">
        <v>0</v>
      </c>
    </row>
    <row r="22" spans="1:47" ht="15.75">
      <c r="A22" s="3212" t="s">
        <v>5746</v>
      </c>
      <c r="B22" s="171">
        <v>0</v>
      </c>
      <c r="C22" s="171">
        <v>0</v>
      </c>
      <c r="E22" s="487"/>
      <c r="F22" s="3231"/>
      <c r="G22" s="20"/>
      <c r="H22" s="115"/>
      <c r="I22" s="1601"/>
      <c r="J22" s="1681"/>
      <c r="K22" s="79"/>
      <c r="L22" s="79"/>
      <c r="M22" s="79"/>
      <c r="N22" s="79"/>
      <c r="O22" s="3144"/>
      <c r="P22" s="3037"/>
      <c r="Q22" s="3036"/>
      <c r="R22" s="564"/>
      <c r="T22" s="487"/>
      <c r="U22" s="3231"/>
      <c r="V22" s="3233"/>
      <c r="W22" s="115"/>
      <c r="X22" s="492">
        <v>0</v>
      </c>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R23" s="564"/>
      <c r="T23" s="487"/>
      <c r="U23" s="3231"/>
      <c r="V23" s="3233"/>
      <c r="W23" s="115"/>
      <c r="X23" s="492">
        <v>0</v>
      </c>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R24" s="564"/>
      <c r="T24" s="487" t="s">
        <v>666</v>
      </c>
      <c r="U24" s="3231"/>
      <c r="V24" s="3233"/>
      <c r="W24" s="115"/>
      <c r="X24" s="492">
        <v>0</v>
      </c>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R25" s="564"/>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R26" s="564"/>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R27" s="564"/>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R28" s="564"/>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R29" s="564"/>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R30" s="564"/>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R31" s="564"/>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R32" s="564"/>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v>0</v>
      </c>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v>0</v>
      </c>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v>0</v>
      </c>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1403</v>
      </c>
      <c r="B46" s="171">
        <v>0</v>
      </c>
      <c r="C46" s="171">
        <v>0</v>
      </c>
      <c r="E46" s="487"/>
      <c r="F46" s="3231" t="s">
        <v>1789</v>
      </c>
      <c r="G46" s="3231"/>
      <c r="H46" s="3244"/>
      <c r="I46" s="1601">
        <v>99841.241324345712</v>
      </c>
      <c r="J46" s="3013"/>
      <c r="K46" s="3130">
        <v>1</v>
      </c>
      <c r="L46" s="3014"/>
      <c r="M46" s="3014"/>
      <c r="N46" s="3014"/>
      <c r="O46" s="3021"/>
      <c r="P46" s="3037">
        <v>1</v>
      </c>
      <c r="Q46" s="3036"/>
      <c r="T46" s="487"/>
      <c r="U46" s="3231" t="s">
        <v>1789</v>
      </c>
      <c r="V46" s="3233"/>
      <c r="W46" s="115"/>
      <c r="X46" s="492">
        <v>99841.241324345712</v>
      </c>
      <c r="Y46" s="480">
        <v>0</v>
      </c>
      <c r="Z46" s="560">
        <v>99841.241324345712</v>
      </c>
      <c r="AA46" s="560">
        <v>0</v>
      </c>
      <c r="AB46" s="560">
        <v>0</v>
      </c>
      <c r="AC46" s="560">
        <v>0</v>
      </c>
      <c r="AD46" s="1415">
        <v>0</v>
      </c>
      <c r="AE46" s="1415">
        <v>99841.241324345712</v>
      </c>
      <c r="AF46" s="3176"/>
      <c r="AI46" s="487"/>
      <c r="AJ46" s="3231" t="s">
        <v>1789</v>
      </c>
      <c r="AK46" s="3233"/>
      <c r="AL46" s="115"/>
      <c r="AM46" s="492">
        <v>94075.552146861053</v>
      </c>
      <c r="AN46" s="480">
        <v>0</v>
      </c>
      <c r="AO46" s="560">
        <v>94075.552146861053</v>
      </c>
      <c r="AP46" s="560">
        <v>0</v>
      </c>
      <c r="AQ46" s="560">
        <v>0</v>
      </c>
      <c r="AR46" s="560">
        <v>0</v>
      </c>
      <c r="AS46" s="1415">
        <v>0</v>
      </c>
      <c r="AT46" s="1415">
        <v>94075.552146861053</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1403</v>
      </c>
      <c r="B50" s="171">
        <v>0</v>
      </c>
      <c r="C50" s="171">
        <v>0</v>
      </c>
      <c r="E50" s="487"/>
      <c r="F50" s="3231" t="s">
        <v>742</v>
      </c>
      <c r="G50" s="3245"/>
      <c r="H50" s="3244"/>
      <c r="I50" s="1601">
        <v>43525.872089915014</v>
      </c>
      <c r="J50" s="3013"/>
      <c r="K50" s="3130">
        <v>1</v>
      </c>
      <c r="L50" s="3014"/>
      <c r="M50" s="3014"/>
      <c r="N50" s="3014"/>
      <c r="O50" s="3021"/>
      <c r="P50" s="3037">
        <v>1</v>
      </c>
      <c r="Q50" s="3036"/>
      <c r="T50" s="487"/>
      <c r="U50" s="3231" t="s">
        <v>742</v>
      </c>
      <c r="V50" s="3233"/>
      <c r="W50" s="115"/>
      <c r="X50" s="492">
        <v>43525.872089915014</v>
      </c>
      <c r="Y50" s="480">
        <v>0</v>
      </c>
      <c r="Z50" s="560">
        <v>43525.872089915014</v>
      </c>
      <c r="AA50" s="560">
        <v>0</v>
      </c>
      <c r="AB50" s="560">
        <v>0</v>
      </c>
      <c r="AC50" s="560">
        <v>0</v>
      </c>
      <c r="AD50" s="1415">
        <v>0</v>
      </c>
      <c r="AE50" s="1415">
        <v>43525.872089915014</v>
      </c>
      <c r="AF50" s="3176"/>
      <c r="AI50" s="487"/>
      <c r="AJ50" s="3231" t="s">
        <v>742</v>
      </c>
      <c r="AK50" s="3233"/>
      <c r="AL50" s="115"/>
      <c r="AM50" s="492">
        <v>36933.352799053508</v>
      </c>
      <c r="AN50" s="480">
        <v>0</v>
      </c>
      <c r="AO50" s="560">
        <v>36933.352799053508</v>
      </c>
      <c r="AP50" s="560">
        <v>0</v>
      </c>
      <c r="AQ50" s="560">
        <v>0</v>
      </c>
      <c r="AR50" s="560">
        <v>0</v>
      </c>
      <c r="AS50" s="1415">
        <v>0</v>
      </c>
      <c r="AT50" s="1415">
        <v>36933.352799053508</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323">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1403</v>
      </c>
      <c r="B61" s="171">
        <v>0</v>
      </c>
      <c r="C61" s="171">
        <v>0</v>
      </c>
      <c r="E61" s="487"/>
      <c r="F61" s="3231" t="s">
        <v>772</v>
      </c>
      <c r="G61" s="3245"/>
      <c r="H61" s="3244"/>
      <c r="I61" s="1601">
        <v>792177.24330666661</v>
      </c>
      <c r="J61" s="3013"/>
      <c r="K61" s="3130">
        <v>1</v>
      </c>
      <c r="L61" s="3014"/>
      <c r="M61" s="3014"/>
      <c r="N61" s="3014"/>
      <c r="O61" s="3021"/>
      <c r="P61" s="3037">
        <v>1</v>
      </c>
      <c r="Q61" s="3036"/>
      <c r="T61" s="487"/>
      <c r="U61" s="3231" t="s">
        <v>772</v>
      </c>
      <c r="V61" s="3233"/>
      <c r="W61" s="115"/>
      <c r="X61" s="492">
        <v>792177.24330666661</v>
      </c>
      <c r="Y61" s="480">
        <v>0</v>
      </c>
      <c r="Z61" s="560">
        <v>792177.24330666661</v>
      </c>
      <c r="AA61" s="560">
        <v>0</v>
      </c>
      <c r="AB61" s="560">
        <v>0</v>
      </c>
      <c r="AC61" s="560">
        <v>0</v>
      </c>
      <c r="AD61" s="1415">
        <v>0</v>
      </c>
      <c r="AE61" s="1415">
        <v>792177.24330666661</v>
      </c>
      <c r="AF61" s="3176"/>
      <c r="AI61" s="487"/>
      <c r="AJ61" s="3231" t="s">
        <v>772</v>
      </c>
      <c r="AK61" s="3233"/>
      <c r="AL61" s="115"/>
      <c r="AM61" s="492">
        <v>787855.57663999987</v>
      </c>
      <c r="AN61" s="480">
        <v>0</v>
      </c>
      <c r="AO61" s="560">
        <v>787855.57663999987</v>
      </c>
      <c r="AP61" s="560">
        <v>0</v>
      </c>
      <c r="AQ61" s="560">
        <v>0</v>
      </c>
      <c r="AR61" s="560">
        <v>0</v>
      </c>
      <c r="AS61" s="1415">
        <v>0</v>
      </c>
      <c r="AT61" s="1415">
        <v>787855.57663999987</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14"/>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14"/>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14"/>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14"/>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14"/>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1403</v>
      </c>
      <c r="B69" s="171">
        <v>0</v>
      </c>
      <c r="C69" s="171">
        <v>0</v>
      </c>
      <c r="E69" s="487"/>
      <c r="F69" s="3231" t="s">
        <v>782</v>
      </c>
      <c r="G69" s="3245"/>
      <c r="H69" s="3244"/>
      <c r="I69" s="1601">
        <v>3061591.6855899999</v>
      </c>
      <c r="J69" s="3013"/>
      <c r="K69" s="3130">
        <v>1</v>
      </c>
      <c r="L69" s="3014"/>
      <c r="M69" s="3014"/>
      <c r="N69" s="3014"/>
      <c r="O69" s="3021"/>
      <c r="P69" s="3037">
        <v>1</v>
      </c>
      <c r="Q69" s="3036"/>
      <c r="T69" s="487"/>
      <c r="U69" s="3231" t="s">
        <v>782</v>
      </c>
      <c r="V69" s="3233"/>
      <c r="W69" s="115"/>
      <c r="X69" s="492">
        <v>3061591.6855899999</v>
      </c>
      <c r="Y69" s="480">
        <v>0</v>
      </c>
      <c r="Z69" s="560">
        <v>3061591.6855899999</v>
      </c>
      <c r="AA69" s="560">
        <v>0</v>
      </c>
      <c r="AB69" s="560">
        <v>0</v>
      </c>
      <c r="AC69" s="560">
        <v>0</v>
      </c>
      <c r="AD69" s="1415">
        <v>0</v>
      </c>
      <c r="AE69" s="1415">
        <v>3061591.6855899999</v>
      </c>
      <c r="AF69" s="3176"/>
      <c r="AI69" s="487"/>
      <c r="AJ69" s="3231" t="s">
        <v>782</v>
      </c>
      <c r="AK69" s="3233"/>
      <c r="AL69" s="115"/>
      <c r="AM69" s="492">
        <v>2534825.0189233329</v>
      </c>
      <c r="AN69" s="480">
        <v>0</v>
      </c>
      <c r="AO69" s="560">
        <v>2534825.0189233329</v>
      </c>
      <c r="AP69" s="560">
        <v>0</v>
      </c>
      <c r="AQ69" s="560">
        <v>0</v>
      </c>
      <c r="AR69" s="560">
        <v>0</v>
      </c>
      <c r="AS69" s="1415">
        <v>0</v>
      </c>
      <c r="AT69" s="1415">
        <v>2534825.0189233329</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1403</v>
      </c>
      <c r="B76" s="171">
        <v>0</v>
      </c>
      <c r="C76" s="171">
        <v>0</v>
      </c>
      <c r="E76" s="487"/>
      <c r="F76" s="3231" t="s">
        <v>1796</v>
      </c>
      <c r="G76" s="3245"/>
      <c r="H76" s="3244"/>
      <c r="I76" s="1601">
        <v>12156.620252678866</v>
      </c>
      <c r="J76" s="3013"/>
      <c r="K76" s="3130">
        <v>1</v>
      </c>
      <c r="L76" s="3014"/>
      <c r="M76" s="3014"/>
      <c r="N76" s="3014"/>
      <c r="O76" s="3021"/>
      <c r="P76" s="3037">
        <v>1</v>
      </c>
      <c r="Q76" s="3036"/>
      <c r="T76" s="487"/>
      <c r="U76" s="3231" t="s">
        <v>1796</v>
      </c>
      <c r="V76" s="3233"/>
      <c r="W76" s="115"/>
      <c r="X76" s="492">
        <v>12156.620252678866</v>
      </c>
      <c r="Y76" s="480">
        <v>0</v>
      </c>
      <c r="Z76" s="560">
        <v>12156.620252678866</v>
      </c>
      <c r="AA76" s="560">
        <v>0</v>
      </c>
      <c r="AB76" s="560">
        <v>0</v>
      </c>
      <c r="AC76" s="560">
        <v>0</v>
      </c>
      <c r="AD76" s="1415">
        <v>0</v>
      </c>
      <c r="AE76" s="1415">
        <v>12156.620252678866</v>
      </c>
      <c r="AF76" s="3176"/>
      <c r="AI76" s="487"/>
      <c r="AJ76" s="3231" t="s">
        <v>1796</v>
      </c>
      <c r="AK76" s="3233"/>
      <c r="AL76" s="115"/>
      <c r="AM76" s="492">
        <v>12054.805282935831</v>
      </c>
      <c r="AN76" s="480">
        <v>0</v>
      </c>
      <c r="AO76" s="560">
        <v>12054.805282935831</v>
      </c>
      <c r="AP76" s="560">
        <v>0</v>
      </c>
      <c r="AQ76" s="560">
        <v>0</v>
      </c>
      <c r="AR76" s="560">
        <v>0</v>
      </c>
      <c r="AS76" s="1415">
        <v>0</v>
      </c>
      <c r="AT76" s="1415">
        <v>12054.805282935831</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5746</v>
      </c>
      <c r="B78" s="171">
        <v>0</v>
      </c>
      <c r="C78" s="171">
        <v>0</v>
      </c>
      <c r="E78" s="487"/>
      <c r="F78" s="3231" t="s">
        <v>5759</v>
      </c>
      <c r="G78" s="3245"/>
      <c r="H78" s="3244"/>
      <c r="I78" s="1601">
        <v>0</v>
      </c>
      <c r="J78" s="3013"/>
      <c r="K78" s="3014"/>
      <c r="L78" s="3014"/>
      <c r="M78" s="3014"/>
      <c r="N78" s="3014"/>
      <c r="O78" s="3021"/>
      <c r="P78" s="3037">
        <v>0</v>
      </c>
      <c r="Q78" s="3036"/>
      <c r="T78" s="487"/>
      <c r="U78" s="3231" t="s">
        <v>5759</v>
      </c>
      <c r="V78" s="3233"/>
      <c r="W78" s="115"/>
      <c r="X78" s="492">
        <v>0</v>
      </c>
      <c r="Y78" s="480">
        <v>0</v>
      </c>
      <c r="Z78" s="560">
        <v>0</v>
      </c>
      <c r="AA78" s="560">
        <v>0</v>
      </c>
      <c r="AB78" s="560">
        <v>0</v>
      </c>
      <c r="AC78" s="560">
        <v>0</v>
      </c>
      <c r="AD78" s="1415">
        <v>0</v>
      </c>
      <c r="AE78" s="1415">
        <v>0</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4009292.6625636057</v>
      </c>
      <c r="J146" s="3238"/>
      <c r="K146" s="3240"/>
      <c r="L146" s="3240"/>
      <c r="M146" s="3240"/>
      <c r="N146" s="3240"/>
      <c r="O146" s="3241"/>
      <c r="P146" s="3242">
        <v>0</v>
      </c>
      <c r="Q146" s="3036"/>
      <c r="T146" s="487"/>
      <c r="U146" s="3231"/>
      <c r="V146" s="3233"/>
      <c r="W146" s="115" t="s">
        <v>5760</v>
      </c>
      <c r="X146" s="2812">
        <v>4009292.6625636057</v>
      </c>
      <c r="Y146" s="3243">
        <v>0</v>
      </c>
      <c r="Z146" s="1430">
        <v>4009292.6625636057</v>
      </c>
      <c r="AA146" s="1430">
        <v>0</v>
      </c>
      <c r="AB146" s="1430">
        <v>0</v>
      </c>
      <c r="AC146" s="1430">
        <v>0</v>
      </c>
      <c r="AD146" s="1431">
        <v>0</v>
      </c>
      <c r="AE146" s="1431">
        <v>4009292.6625636057</v>
      </c>
      <c r="AF146" s="3176"/>
      <c r="AI146" s="487"/>
      <c r="AJ146" s="3231"/>
      <c r="AK146" s="3233"/>
      <c r="AL146" s="115" t="s">
        <v>5760</v>
      </c>
      <c r="AM146" s="2812">
        <v>3465744.3057921831</v>
      </c>
      <c r="AN146" s="3243">
        <v>0</v>
      </c>
      <c r="AO146" s="1430">
        <v>3465744.3057921831</v>
      </c>
      <c r="AP146" s="1430">
        <v>0</v>
      </c>
      <c r="AQ146" s="1430">
        <v>0</v>
      </c>
      <c r="AR146" s="1430">
        <v>0</v>
      </c>
      <c r="AS146" s="1431">
        <v>0</v>
      </c>
      <c r="AT146" s="1431">
        <v>3465744.3057921831</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v>0</v>
      </c>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v>0</v>
      </c>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v>0</v>
      </c>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v>0</v>
      </c>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v>0</v>
      </c>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v>0</v>
      </c>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5746</v>
      </c>
      <c r="B161" s="171">
        <v>0</v>
      </c>
      <c r="C161" s="171">
        <v>0</v>
      </c>
      <c r="E161" s="487"/>
      <c r="F161" s="3231" t="s">
        <v>799</v>
      </c>
      <c r="G161" s="20"/>
      <c r="H161" s="115"/>
      <c r="I161" s="1601">
        <v>0</v>
      </c>
      <c r="J161" s="3013"/>
      <c r="K161" s="3014"/>
      <c r="L161" s="3014"/>
      <c r="M161" s="3014"/>
      <c r="N161" s="3014"/>
      <c r="O161" s="3021"/>
      <c r="P161" s="3037">
        <v>0</v>
      </c>
      <c r="Q161" s="3036"/>
      <c r="T161" s="487"/>
      <c r="U161" s="3231" t="s">
        <v>799</v>
      </c>
      <c r="V161" s="3233"/>
      <c r="W161" s="115"/>
      <c r="X161" s="492">
        <v>0</v>
      </c>
      <c r="Y161" s="480">
        <v>0</v>
      </c>
      <c r="Z161" s="560">
        <v>0</v>
      </c>
      <c r="AA161" s="560">
        <v>0</v>
      </c>
      <c r="AB161" s="560">
        <v>0</v>
      </c>
      <c r="AC161" s="560">
        <v>0</v>
      </c>
      <c r="AD161" s="1415">
        <v>0</v>
      </c>
      <c r="AE161" s="1415">
        <v>0</v>
      </c>
      <c r="AF161" s="3176"/>
      <c r="AI161" s="487"/>
      <c r="AJ161" s="3231" t="s">
        <v>799</v>
      </c>
      <c r="AK161" s="3233"/>
      <c r="AL161" s="115"/>
      <c r="AM161" s="492">
        <v>0</v>
      </c>
      <c r="AN161" s="480">
        <v>0</v>
      </c>
      <c r="AO161" s="560">
        <v>0</v>
      </c>
      <c r="AP161" s="560">
        <v>0</v>
      </c>
      <c r="AQ161" s="560">
        <v>0</v>
      </c>
      <c r="AR161" s="560">
        <v>0</v>
      </c>
      <c r="AS161" s="1415">
        <v>0</v>
      </c>
      <c r="AT161" s="1415">
        <v>0</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643857.46578925545</v>
      </c>
      <c r="J163" s="3013"/>
      <c r="K163" s="3014"/>
      <c r="L163" s="3014"/>
      <c r="M163" s="3014"/>
      <c r="N163" s="3014"/>
      <c r="O163" s="3021"/>
      <c r="P163" s="3037">
        <v>0</v>
      </c>
      <c r="Q163" s="3036"/>
      <c r="T163" s="487"/>
      <c r="U163" s="3231" t="s">
        <v>797</v>
      </c>
      <c r="V163" s="3233"/>
      <c r="W163" s="115"/>
      <c r="X163" s="492">
        <v>643857.46578925545</v>
      </c>
      <c r="Y163" s="480">
        <v>0</v>
      </c>
      <c r="Z163" s="560">
        <v>643857.46578925545</v>
      </c>
      <c r="AA163" s="560">
        <v>0</v>
      </c>
      <c r="AB163" s="560">
        <v>0</v>
      </c>
      <c r="AC163" s="560">
        <v>0</v>
      </c>
      <c r="AD163" s="1415">
        <v>0</v>
      </c>
      <c r="AE163" s="1415">
        <v>643857.46578925545</v>
      </c>
      <c r="AF163" s="3176"/>
      <c r="AI163" s="487"/>
      <c r="AJ163" s="3231" t="s">
        <v>797</v>
      </c>
      <c r="AK163" s="3233"/>
      <c r="AL163" s="115"/>
      <c r="AM163" s="492">
        <v>518828.73523914214</v>
      </c>
      <c r="AN163" s="480">
        <v>0</v>
      </c>
      <c r="AO163" s="560">
        <v>518828.73523914214</v>
      </c>
      <c r="AP163" s="560">
        <v>0</v>
      </c>
      <c r="AQ163" s="560">
        <v>0</v>
      </c>
      <c r="AR163" s="560">
        <v>0</v>
      </c>
      <c r="AS163" s="1415">
        <v>0</v>
      </c>
      <c r="AT163" s="1415">
        <v>518828.73523914214</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643857.46578925545</v>
      </c>
      <c r="J170" s="3238"/>
      <c r="K170" s="3239">
        <v>1</v>
      </c>
      <c r="L170" s="3240"/>
      <c r="M170" s="3240"/>
      <c r="N170" s="3240"/>
      <c r="O170" s="3241"/>
      <c r="P170" s="3242">
        <v>1</v>
      </c>
      <c r="Q170" s="3036"/>
      <c r="T170" s="487"/>
      <c r="U170" s="3231"/>
      <c r="V170" s="3233"/>
      <c r="W170" s="115" t="s">
        <v>5764</v>
      </c>
      <c r="X170" s="2812">
        <v>643857.46578925545</v>
      </c>
      <c r="Y170" s="3243">
        <v>0</v>
      </c>
      <c r="Z170" s="1430">
        <v>643857.46578925545</v>
      </c>
      <c r="AA170" s="1430">
        <v>0</v>
      </c>
      <c r="AB170" s="1430">
        <v>0</v>
      </c>
      <c r="AC170" s="1430">
        <v>0</v>
      </c>
      <c r="AD170" s="1431">
        <v>0</v>
      </c>
      <c r="AE170" s="1431">
        <v>643857.46578925545</v>
      </c>
      <c r="AF170" s="3176"/>
      <c r="AI170" s="487"/>
      <c r="AJ170" s="3231"/>
      <c r="AK170" s="3233"/>
      <c r="AL170" s="115" t="s">
        <v>5764</v>
      </c>
      <c r="AM170" s="2812">
        <v>518828.73523914214</v>
      </c>
      <c r="AN170" s="3243">
        <v>0</v>
      </c>
      <c r="AO170" s="1430">
        <v>518828.73523914214</v>
      </c>
      <c r="AP170" s="1430">
        <v>0</v>
      </c>
      <c r="AQ170" s="1430">
        <v>0</v>
      </c>
      <c r="AR170" s="1430">
        <v>0</v>
      </c>
      <c r="AS170" s="1431">
        <v>0</v>
      </c>
      <c r="AT170" s="1431">
        <v>518828.73523914214</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v>0</v>
      </c>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v>0</v>
      </c>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v>0</v>
      </c>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179071.3105798797</v>
      </c>
      <c r="J174" s="3013"/>
      <c r="K174" s="3014"/>
      <c r="L174" s="3014"/>
      <c r="M174" s="3014"/>
      <c r="N174" s="3014"/>
      <c r="O174" s="3021"/>
      <c r="P174" s="3037">
        <v>0</v>
      </c>
      <c r="Q174" s="3036"/>
      <c r="T174" s="487"/>
      <c r="U174" s="3231" t="s">
        <v>801</v>
      </c>
      <c r="V174" s="3233"/>
      <c r="W174" s="115"/>
      <c r="X174" s="492">
        <v>179071.3105798797</v>
      </c>
      <c r="Y174" s="480">
        <v>0</v>
      </c>
      <c r="Z174" s="560">
        <v>179071.3105798797</v>
      </c>
      <c r="AA174" s="560">
        <v>0</v>
      </c>
      <c r="AB174" s="560">
        <v>0</v>
      </c>
      <c r="AC174" s="560">
        <v>0</v>
      </c>
      <c r="AD174" s="1415">
        <v>0</v>
      </c>
      <c r="AE174" s="1415">
        <v>179071.3105798797</v>
      </c>
      <c r="AF174" s="3176"/>
      <c r="AI174" s="487"/>
      <c r="AJ174" s="3231" t="s">
        <v>801</v>
      </c>
      <c r="AK174" s="3233"/>
      <c r="AL174" s="115"/>
      <c r="AM174" s="492">
        <v>156463.3105798797</v>
      </c>
      <c r="AN174" s="480">
        <v>0</v>
      </c>
      <c r="AO174" s="560">
        <v>156463.3105798797</v>
      </c>
      <c r="AP174" s="560">
        <v>0</v>
      </c>
      <c r="AQ174" s="560">
        <v>0</v>
      </c>
      <c r="AR174" s="560">
        <v>0</v>
      </c>
      <c r="AS174" s="1415">
        <v>0</v>
      </c>
      <c r="AT174" s="1415">
        <v>156463.3105798797</v>
      </c>
      <c r="AU174" s="5">
        <v>0</v>
      </c>
    </row>
    <row r="175" spans="1:47" ht="15.75">
      <c r="A175" s="3212" t="s">
        <v>1403</v>
      </c>
      <c r="B175" s="171">
        <v>0</v>
      </c>
      <c r="C175" s="171">
        <v>0</v>
      </c>
      <c r="E175" s="487"/>
      <c r="F175" s="3231" t="s">
        <v>802</v>
      </c>
      <c r="G175" s="20"/>
      <c r="H175" s="115"/>
      <c r="I175" s="1601">
        <v>1395241.8689729506</v>
      </c>
      <c r="J175" s="3013"/>
      <c r="K175" s="3014"/>
      <c r="L175" s="3014"/>
      <c r="M175" s="3014"/>
      <c r="N175" s="3014"/>
      <c r="O175" s="3021"/>
      <c r="P175" s="3037">
        <v>0</v>
      </c>
      <c r="Q175" s="3036"/>
      <c r="T175" s="487"/>
      <c r="U175" s="3231" t="s">
        <v>802</v>
      </c>
      <c r="V175" s="3233"/>
      <c r="W175" s="115"/>
      <c r="X175" s="492">
        <v>1395241.8689729506</v>
      </c>
      <c r="Y175" s="480">
        <v>0</v>
      </c>
      <c r="Z175" s="560">
        <v>1395241.8689729506</v>
      </c>
      <c r="AA175" s="560">
        <v>0</v>
      </c>
      <c r="AB175" s="560">
        <v>0</v>
      </c>
      <c r="AC175" s="560">
        <v>0</v>
      </c>
      <c r="AD175" s="1415">
        <v>0</v>
      </c>
      <c r="AE175" s="1415">
        <v>1395241.8689729506</v>
      </c>
      <c r="AF175" s="3176"/>
      <c r="AI175" s="487"/>
      <c r="AJ175" s="3231" t="s">
        <v>802</v>
      </c>
      <c r="AK175" s="3233"/>
      <c r="AL175" s="115"/>
      <c r="AM175" s="492">
        <v>1131607.5689729506</v>
      </c>
      <c r="AN175" s="480">
        <v>0</v>
      </c>
      <c r="AO175" s="560">
        <v>1131607.5689729506</v>
      </c>
      <c r="AP175" s="560">
        <v>0</v>
      </c>
      <c r="AQ175" s="560">
        <v>0</v>
      </c>
      <c r="AR175" s="560">
        <v>0</v>
      </c>
      <c r="AS175" s="1415">
        <v>0</v>
      </c>
      <c r="AT175" s="1415">
        <v>1131607.5689729506</v>
      </c>
      <c r="AU175" s="5">
        <v>0</v>
      </c>
    </row>
    <row r="176" spans="1:47" ht="15.75">
      <c r="A176" s="3212" t="s">
        <v>1403</v>
      </c>
      <c r="B176" s="171">
        <v>0</v>
      </c>
      <c r="C176" s="171">
        <v>0</v>
      </c>
      <c r="E176" s="487"/>
      <c r="F176" s="3231" t="s">
        <v>697</v>
      </c>
      <c r="G176" s="20"/>
      <c r="H176" s="115"/>
      <c r="I176" s="1601">
        <v>443037.03520907339</v>
      </c>
      <c r="J176" s="3013"/>
      <c r="K176" s="3014"/>
      <c r="L176" s="3014"/>
      <c r="M176" s="3014"/>
      <c r="N176" s="3014"/>
      <c r="O176" s="3021"/>
      <c r="P176" s="3037">
        <v>0</v>
      </c>
      <c r="Q176" s="3036"/>
      <c r="T176" s="487"/>
      <c r="U176" s="3231" t="s">
        <v>697</v>
      </c>
      <c r="V176" s="3233"/>
      <c r="W176" s="115"/>
      <c r="X176" s="492">
        <v>443037.03520907339</v>
      </c>
      <c r="Y176" s="480">
        <v>0</v>
      </c>
      <c r="Z176" s="560">
        <v>443037.03520907339</v>
      </c>
      <c r="AA176" s="560">
        <v>0</v>
      </c>
      <c r="AB176" s="560">
        <v>0</v>
      </c>
      <c r="AC176" s="560">
        <v>0</v>
      </c>
      <c r="AD176" s="1415">
        <v>0</v>
      </c>
      <c r="AE176" s="1415">
        <v>443037.03520907339</v>
      </c>
      <c r="AF176" s="3176"/>
      <c r="AI176" s="487"/>
      <c r="AJ176" s="3231" t="s">
        <v>697</v>
      </c>
      <c r="AK176" s="3233"/>
      <c r="AL176" s="115"/>
      <c r="AM176" s="492">
        <v>440741.41553511855</v>
      </c>
      <c r="AN176" s="480">
        <v>0</v>
      </c>
      <c r="AO176" s="560">
        <v>440741.41553511855</v>
      </c>
      <c r="AP176" s="560">
        <v>0</v>
      </c>
      <c r="AQ176" s="560">
        <v>0</v>
      </c>
      <c r="AR176" s="560">
        <v>0</v>
      </c>
      <c r="AS176" s="1415">
        <v>0</v>
      </c>
      <c r="AT176" s="1415">
        <v>440741.41553511855</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2017350.2147619037</v>
      </c>
      <c r="J182" s="3238"/>
      <c r="K182" s="3239">
        <v>1</v>
      </c>
      <c r="L182" s="3240"/>
      <c r="M182" s="3240"/>
      <c r="N182" s="3240"/>
      <c r="O182" s="3241"/>
      <c r="P182" s="3242">
        <v>1</v>
      </c>
      <c r="Q182" s="3036"/>
      <c r="T182" s="131"/>
      <c r="U182" s="3231"/>
      <c r="V182" s="3233"/>
      <c r="W182" s="115" t="s">
        <v>5766</v>
      </c>
      <c r="X182" s="2812">
        <v>2017350.2147619037</v>
      </c>
      <c r="Y182" s="3243">
        <v>0</v>
      </c>
      <c r="Z182" s="1430">
        <v>2017350.2147619037</v>
      </c>
      <c r="AA182" s="1430">
        <v>0</v>
      </c>
      <c r="AB182" s="1430">
        <v>0</v>
      </c>
      <c r="AC182" s="1430">
        <v>0</v>
      </c>
      <c r="AD182" s="1431">
        <v>0</v>
      </c>
      <c r="AE182" s="1431">
        <v>2017350.2147619037</v>
      </c>
      <c r="AF182" s="3176"/>
      <c r="AI182" s="131"/>
      <c r="AJ182" s="3231"/>
      <c r="AK182" s="3233"/>
      <c r="AL182" s="115" t="s">
        <v>5766</v>
      </c>
      <c r="AM182" s="2812">
        <v>1728812.2950879489</v>
      </c>
      <c r="AN182" s="3243">
        <v>0</v>
      </c>
      <c r="AO182" s="1430">
        <v>1728812.2950879489</v>
      </c>
      <c r="AP182" s="1430">
        <v>0</v>
      </c>
      <c r="AQ182" s="1430">
        <v>0</v>
      </c>
      <c r="AR182" s="1430">
        <v>0</v>
      </c>
      <c r="AS182" s="1431">
        <v>0</v>
      </c>
      <c r="AT182" s="1431">
        <v>1728812.2950879489</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v>0</v>
      </c>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v>0</v>
      </c>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v>0</v>
      </c>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v>0</v>
      </c>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v>0</v>
      </c>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v>0</v>
      </c>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v>0</v>
      </c>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v>0</v>
      </c>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v>0</v>
      </c>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v>0</v>
      </c>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v>0</v>
      </c>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v>0</v>
      </c>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v>0</v>
      </c>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v>0</v>
      </c>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v>0</v>
      </c>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v>0</v>
      </c>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v>0</v>
      </c>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v>0</v>
      </c>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v>0</v>
      </c>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v>0</v>
      </c>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v>0</v>
      </c>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7000711.0129904179</v>
      </c>
      <c r="J252" s="3238"/>
      <c r="K252" s="3240"/>
      <c r="L252" s="3240"/>
      <c r="M252" s="3240"/>
      <c r="N252" s="3240"/>
      <c r="O252" s="3241"/>
      <c r="P252" s="3037">
        <v>0</v>
      </c>
      <c r="Q252" s="3036"/>
      <c r="T252" s="487"/>
      <c r="U252" s="82"/>
      <c r="V252" s="20"/>
      <c r="W252" s="536" t="s">
        <v>5769</v>
      </c>
      <c r="X252" s="2815">
        <v>7000711.0129904179</v>
      </c>
      <c r="Y252" s="496">
        <v>0</v>
      </c>
      <c r="Z252" s="1402">
        <v>7000711.012990417</v>
      </c>
      <c r="AA252" s="1402">
        <v>0</v>
      </c>
      <c r="AB252" s="1402">
        <v>0</v>
      </c>
      <c r="AC252" s="1402">
        <v>0</v>
      </c>
      <c r="AD252" s="1427">
        <v>0</v>
      </c>
      <c r="AE252" s="1427">
        <v>7000711.012990417</v>
      </c>
      <c r="AF252" s="3251"/>
      <c r="AI252" s="505"/>
      <c r="AJ252" s="506"/>
      <c r="AK252" s="94"/>
      <c r="AL252" s="507" t="s">
        <v>5769</v>
      </c>
      <c r="AM252" s="2817">
        <v>5970244.259498667</v>
      </c>
      <c r="AN252" s="558">
        <v>0</v>
      </c>
      <c r="AO252" s="1409">
        <v>5970244.259498667</v>
      </c>
      <c r="AP252" s="1409">
        <v>0</v>
      </c>
      <c r="AQ252" s="1409">
        <v>0</v>
      </c>
      <c r="AR252" s="1409">
        <v>0</v>
      </c>
      <c r="AS252" s="559">
        <v>0</v>
      </c>
      <c r="AT252" s="559">
        <v>5970244.259498667</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v>0</v>
      </c>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v>0</v>
      </c>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v>0</v>
      </c>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v>0</v>
      </c>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v>0</v>
      </c>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v>0</v>
      </c>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v>0</v>
      </c>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v>0</v>
      </c>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v>0</v>
      </c>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v>0</v>
      </c>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v>0</v>
      </c>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40416141.860991254</v>
      </c>
      <c r="J285" s="3013"/>
      <c r="K285" s="3130">
        <v>1</v>
      </c>
      <c r="L285" s="3014"/>
      <c r="M285" s="3014"/>
      <c r="N285" s="3014"/>
      <c r="O285" s="3021"/>
      <c r="P285" s="3037">
        <v>1</v>
      </c>
      <c r="Q285" s="3036"/>
      <c r="T285" s="487" t="s">
        <v>32</v>
      </c>
      <c r="U285" s="20"/>
      <c r="V285" s="20"/>
      <c r="W285" s="115"/>
      <c r="X285" s="492">
        <v>40416141.860991254</v>
      </c>
      <c r="Y285" s="480">
        <v>0</v>
      </c>
      <c r="Z285" s="560">
        <v>40416141.860991254</v>
      </c>
      <c r="AA285" s="560">
        <v>0</v>
      </c>
      <c r="AB285" s="560">
        <v>0</v>
      </c>
      <c r="AC285" s="560">
        <v>0</v>
      </c>
      <c r="AD285" s="1415">
        <v>0</v>
      </c>
      <c r="AE285" s="1415">
        <v>40416141.860991254</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v>0</v>
      </c>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v>0</v>
      </c>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v>0</v>
      </c>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v>0</v>
      </c>
      <c r="Y292" s="480"/>
      <c r="Z292" s="560"/>
      <c r="AA292" s="560"/>
      <c r="AB292" s="560"/>
      <c r="AC292" s="560"/>
      <c r="AD292" s="1415"/>
      <c r="AE292" s="1415"/>
      <c r="AF292" s="3176"/>
    </row>
    <row r="293" spans="1:32" ht="15.75">
      <c r="A293" s="3212" t="s">
        <v>5746</v>
      </c>
      <c r="B293" s="171">
        <v>0</v>
      </c>
      <c r="C293" s="171">
        <v>0</v>
      </c>
      <c r="E293" s="487"/>
      <c r="F293" s="20" t="s">
        <v>5796</v>
      </c>
      <c r="G293" s="20"/>
      <c r="H293" s="115"/>
      <c r="I293" s="1601">
        <v>0</v>
      </c>
      <c r="J293" s="3013"/>
      <c r="K293" s="3014"/>
      <c r="L293" s="3014"/>
      <c r="M293" s="3014"/>
      <c r="N293" s="3014"/>
      <c r="O293" s="3021"/>
      <c r="P293" s="3037">
        <v>0</v>
      </c>
      <c r="Q293" s="3036"/>
      <c r="T293" s="487"/>
      <c r="U293" s="20" t="s">
        <v>5796</v>
      </c>
      <c r="V293" s="20"/>
      <c r="W293" s="115"/>
      <c r="X293" s="492">
        <v>0</v>
      </c>
      <c r="Y293" s="480">
        <v>0</v>
      </c>
      <c r="Z293" s="560">
        <v>0</v>
      </c>
      <c r="AA293" s="560">
        <v>0</v>
      </c>
      <c r="AB293" s="560">
        <v>0</v>
      </c>
      <c r="AC293" s="560">
        <v>0</v>
      </c>
      <c r="AD293" s="1415">
        <v>0</v>
      </c>
      <c r="AE293" s="1415">
        <v>0</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5746</v>
      </c>
      <c r="B295" s="171">
        <v>0</v>
      </c>
      <c r="C295" s="171">
        <v>0</v>
      </c>
      <c r="E295" s="487"/>
      <c r="F295" s="20" t="s">
        <v>5799</v>
      </c>
      <c r="G295" s="20"/>
      <c r="H295" s="115"/>
      <c r="I295" s="1601">
        <v>0</v>
      </c>
      <c r="J295" s="3013"/>
      <c r="K295" s="3014"/>
      <c r="L295" s="3014"/>
      <c r="M295" s="3014"/>
      <c r="N295" s="3014"/>
      <c r="O295" s="3021"/>
      <c r="P295" s="3037">
        <v>0</v>
      </c>
      <c r="Q295" s="3036"/>
      <c r="T295" s="487"/>
      <c r="U295" s="20" t="s">
        <v>5799</v>
      </c>
      <c r="V295" s="20"/>
      <c r="W295" s="115"/>
      <c r="X295" s="492">
        <v>0</v>
      </c>
      <c r="Y295" s="480">
        <v>0</v>
      </c>
      <c r="Z295" s="560">
        <v>0</v>
      </c>
      <c r="AA295" s="560">
        <v>0</v>
      </c>
      <c r="AB295" s="560">
        <v>0</v>
      </c>
      <c r="AC295" s="560">
        <v>0</v>
      </c>
      <c r="AD295" s="1415">
        <v>0</v>
      </c>
      <c r="AE295" s="1415">
        <v>0</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5746</v>
      </c>
      <c r="B297" s="171">
        <v>0</v>
      </c>
      <c r="C297" s="171">
        <v>0</v>
      </c>
      <c r="E297" s="487"/>
      <c r="F297" s="20" t="s">
        <v>5800</v>
      </c>
      <c r="G297" s="20"/>
      <c r="H297" s="115"/>
      <c r="I297" s="1601">
        <v>0</v>
      </c>
      <c r="J297" s="3013"/>
      <c r="K297" s="3014"/>
      <c r="L297" s="3014"/>
      <c r="M297" s="3014"/>
      <c r="N297" s="3014"/>
      <c r="O297" s="3021"/>
      <c r="P297" s="3037">
        <v>0</v>
      </c>
      <c r="Q297" s="3036"/>
      <c r="T297" s="487"/>
      <c r="U297" s="20" t="s">
        <v>5800</v>
      </c>
      <c r="V297" s="20"/>
      <c r="W297" s="115"/>
      <c r="X297" s="492">
        <v>0</v>
      </c>
      <c r="Y297" s="480">
        <v>0</v>
      </c>
      <c r="Z297" s="560">
        <v>0</v>
      </c>
      <c r="AA297" s="560">
        <v>0</v>
      </c>
      <c r="AB297" s="560">
        <v>0</v>
      </c>
      <c r="AC297" s="560">
        <v>0</v>
      </c>
      <c r="AD297" s="1415">
        <v>0</v>
      </c>
      <c r="AE297" s="1415">
        <v>0</v>
      </c>
      <c r="AF297" s="3176"/>
    </row>
    <row r="298" spans="1:32" ht="15.75">
      <c r="A298" s="3212" t="s">
        <v>5746</v>
      </c>
      <c r="B298" s="171">
        <v>0</v>
      </c>
      <c r="C298" s="171">
        <v>0</v>
      </c>
      <c r="E298" s="487"/>
      <c r="F298" s="20"/>
      <c r="G298" s="20" t="s">
        <v>5801</v>
      </c>
      <c r="H298" s="115"/>
      <c r="I298" s="2828">
        <v>0</v>
      </c>
      <c r="J298" s="3238"/>
      <c r="K298" s="3240"/>
      <c r="L298" s="3240"/>
      <c r="M298" s="3240"/>
      <c r="N298" s="3240"/>
      <c r="O298" s="3241"/>
      <c r="P298" s="3242">
        <v>0</v>
      </c>
      <c r="Q298" s="3036"/>
      <c r="T298" s="487"/>
      <c r="U298" s="20"/>
      <c r="V298" s="20" t="s">
        <v>5801</v>
      </c>
      <c r="W298" s="115"/>
      <c r="X298" s="2812">
        <v>0</v>
      </c>
      <c r="Y298" s="3243">
        <v>0</v>
      </c>
      <c r="Z298" s="1430">
        <v>0</v>
      </c>
      <c r="AA298" s="1430">
        <v>0</v>
      </c>
      <c r="AB298" s="1430">
        <v>0</v>
      </c>
      <c r="AC298" s="1430">
        <v>0</v>
      </c>
      <c r="AD298" s="1431">
        <v>0</v>
      </c>
      <c r="AE298" s="1431">
        <v>0</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v>0</v>
      </c>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v>0</v>
      </c>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v>0</v>
      </c>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158147.88287274435</v>
      </c>
      <c r="J303" s="3013"/>
      <c r="K303" s="3130">
        <v>1</v>
      </c>
      <c r="L303" s="3014"/>
      <c r="M303" s="3014"/>
      <c r="N303" s="3014"/>
      <c r="O303" s="3021"/>
      <c r="P303" s="3037">
        <v>1</v>
      </c>
      <c r="Q303" s="3036"/>
      <c r="T303" s="487"/>
      <c r="U303" s="20" t="s">
        <v>475</v>
      </c>
      <c r="V303" s="20"/>
      <c r="W303" s="115"/>
      <c r="X303" s="492">
        <v>158147.88287274435</v>
      </c>
      <c r="Y303" s="480">
        <v>0</v>
      </c>
      <c r="Z303" s="560">
        <v>158147.88287274435</v>
      </c>
      <c r="AA303" s="560">
        <v>0</v>
      </c>
      <c r="AB303" s="560">
        <v>0</v>
      </c>
      <c r="AC303" s="560">
        <v>0</v>
      </c>
      <c r="AD303" s="1415">
        <v>0</v>
      </c>
      <c r="AE303" s="1415">
        <v>158147.88287274435</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158147.88287274435</v>
      </c>
      <c r="J319" s="3238"/>
      <c r="K319" s="3240"/>
      <c r="L319" s="3240"/>
      <c r="M319" s="3240"/>
      <c r="N319" s="3240"/>
      <c r="O319" s="3241"/>
      <c r="P319" s="3242">
        <v>0</v>
      </c>
      <c r="Q319" s="3036"/>
      <c r="T319" s="487"/>
      <c r="U319" s="20"/>
      <c r="V319" s="20" t="s">
        <v>5805</v>
      </c>
      <c r="W319" s="115"/>
      <c r="X319" s="2812">
        <v>158147.88287274435</v>
      </c>
      <c r="Y319" s="3243">
        <v>0</v>
      </c>
      <c r="Z319" s="1430">
        <v>158147.88287274435</v>
      </c>
      <c r="AA319" s="1430">
        <v>0</v>
      </c>
      <c r="AB319" s="1430">
        <v>0</v>
      </c>
      <c r="AC319" s="1430">
        <v>0</v>
      </c>
      <c r="AD319" s="1431">
        <v>0</v>
      </c>
      <c r="AE319" s="1431">
        <v>158147.88287274435</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v>0</v>
      </c>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01">
        <v>0</v>
      </c>
      <c r="K321" s="3002">
        <v>1</v>
      </c>
      <c r="L321" s="3002">
        <v>0</v>
      </c>
      <c r="M321" s="3002">
        <v>0</v>
      </c>
      <c r="N321" s="3002">
        <v>0</v>
      </c>
      <c r="O321" s="3009">
        <v>0</v>
      </c>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v>0</v>
      </c>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40574289.743864</v>
      </c>
      <c r="J323" s="1681"/>
      <c r="K323" s="79"/>
      <c r="L323" s="79"/>
      <c r="M323" s="79"/>
      <c r="N323" s="79"/>
      <c r="O323" s="3144"/>
      <c r="P323" s="3037"/>
      <c r="Q323" s="3036"/>
      <c r="T323" s="487"/>
      <c r="U323" s="20"/>
      <c r="V323" s="20"/>
      <c r="W323" s="536" t="s">
        <v>725</v>
      </c>
      <c r="X323" s="2812">
        <v>40574289.743864</v>
      </c>
      <c r="Y323" s="3243">
        <v>0</v>
      </c>
      <c r="Z323" s="1430">
        <v>40574289.743864</v>
      </c>
      <c r="AA323" s="1430">
        <v>0</v>
      </c>
      <c r="AB323" s="1430">
        <v>0</v>
      </c>
      <c r="AC323" s="1430">
        <v>0</v>
      </c>
      <c r="AD323" s="1431">
        <v>0</v>
      </c>
      <c r="AE323" s="1431">
        <v>40574289.743864</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v>0</v>
      </c>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47575000.756854415</v>
      </c>
      <c r="J325" s="1681"/>
      <c r="K325" s="79"/>
      <c r="L325" s="79"/>
      <c r="M325" s="79"/>
      <c r="N325" s="79"/>
      <c r="O325" s="3144"/>
      <c r="P325" s="3037"/>
      <c r="Q325" s="3036"/>
      <c r="T325" s="487" t="s">
        <v>5806</v>
      </c>
      <c r="U325" s="20"/>
      <c r="V325" s="20"/>
      <c r="W325" s="115"/>
      <c r="X325" s="2815">
        <v>47575000.756854415</v>
      </c>
      <c r="Y325" s="496">
        <v>0</v>
      </c>
      <c r="Z325" s="1402">
        <v>47575000.756854415</v>
      </c>
      <c r="AA325" s="1402">
        <v>0</v>
      </c>
      <c r="AB325" s="1402">
        <v>0</v>
      </c>
      <c r="AC325" s="1402">
        <v>0</v>
      </c>
      <c r="AD325" s="1427">
        <v>0</v>
      </c>
      <c r="AE325" s="1427">
        <v>47575000.756854415</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v>0</v>
      </c>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v>0</v>
      </c>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13"/>
      <c r="K328" s="3014"/>
      <c r="L328" s="3014"/>
      <c r="M328" s="3014"/>
      <c r="N328" s="3014"/>
      <c r="O328" s="3021"/>
      <c r="P328" s="3037">
        <v>0</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13"/>
      <c r="K329" s="3014"/>
      <c r="L329" s="3014"/>
      <c r="M329" s="3014"/>
      <c r="N329" s="3014"/>
      <c r="O329" s="3021"/>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391269.93643627223</v>
      </c>
      <c r="J330" s="3001">
        <v>0</v>
      </c>
      <c r="K330" s="3002">
        <v>1</v>
      </c>
      <c r="L330" s="3002">
        <v>0</v>
      </c>
      <c r="M330" s="3014"/>
      <c r="N330" s="3014"/>
      <c r="O330" s="3021"/>
      <c r="P330" s="3037">
        <v>1</v>
      </c>
      <c r="Q330" s="3036"/>
      <c r="T330" s="487"/>
      <c r="U330" s="20" t="s">
        <v>683</v>
      </c>
      <c r="V330" s="20"/>
      <c r="W330" s="115"/>
      <c r="X330" s="492">
        <v>391269.93643627223</v>
      </c>
      <c r="Y330" s="480">
        <v>0</v>
      </c>
      <c r="Z330" s="560">
        <v>391269.93643627223</v>
      </c>
      <c r="AA330" s="560">
        <v>0</v>
      </c>
      <c r="AB330" s="560">
        <v>0</v>
      </c>
      <c r="AC330" s="560">
        <v>0</v>
      </c>
      <c r="AD330" s="1415">
        <v>0</v>
      </c>
      <c r="AE330" s="1415">
        <v>391269.93643627223</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v>0</v>
      </c>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38"/>
      <c r="K336" s="3240"/>
      <c r="L336" s="3240"/>
      <c r="M336" s="3014"/>
      <c r="N336" s="3014"/>
      <c r="O336" s="3021"/>
      <c r="P336" s="3037">
        <v>0</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13"/>
      <c r="K337" s="3014"/>
      <c r="L337" s="3014"/>
      <c r="M337" s="3014"/>
      <c r="N337" s="3014"/>
      <c r="O337" s="3021"/>
      <c r="P337" s="3037">
        <v>0</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130">
        <v>1</v>
      </c>
      <c r="L339" s="3014"/>
      <c r="M339" s="3014"/>
      <c r="N339" s="3014"/>
      <c r="O339" s="3021"/>
      <c r="P339" s="3037">
        <v>1</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1"/>
      <c r="P341" s="2807">
        <v>0</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391269.93643627223</v>
      </c>
      <c r="J342" s="3253"/>
      <c r="K342" s="3254"/>
      <c r="L342" s="3254"/>
      <c r="M342" s="3254"/>
      <c r="N342" s="3254"/>
      <c r="O342" s="3255"/>
      <c r="P342" s="3255">
        <v>0</v>
      </c>
      <c r="Q342" s="3036"/>
      <c r="T342" s="487"/>
      <c r="U342" s="20"/>
      <c r="V342" s="20" t="s">
        <v>5813</v>
      </c>
      <c r="W342" s="115"/>
      <c r="X342" s="2812">
        <v>391269.93643627223</v>
      </c>
      <c r="Y342" s="3243">
        <v>0</v>
      </c>
      <c r="Z342" s="1430">
        <v>391269.93643627223</v>
      </c>
      <c r="AA342" s="1430">
        <v>0</v>
      </c>
      <c r="AB342" s="1430">
        <v>0</v>
      </c>
      <c r="AC342" s="1430">
        <v>0</v>
      </c>
      <c r="AD342" s="1431">
        <v>0</v>
      </c>
      <c r="AE342" s="1431">
        <v>391269.93643627223</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v>0</v>
      </c>
      <c r="Y343" s="480"/>
      <c r="Z343" s="560"/>
      <c r="AA343" s="560"/>
      <c r="AB343" s="560"/>
      <c r="AC343" s="560"/>
      <c r="AD343" s="1415"/>
      <c r="AE343" s="1415"/>
      <c r="AF343" s="3176"/>
    </row>
    <row r="344" spans="1:46" ht="16.5" thickBot="1">
      <c r="A344" s="3212" t="s">
        <v>1403</v>
      </c>
      <c r="E344" s="505" t="s">
        <v>744</v>
      </c>
      <c r="F344" s="94"/>
      <c r="G344" s="94"/>
      <c r="H344" s="162"/>
      <c r="I344" s="3259">
        <v>47183730.820418142</v>
      </c>
      <c r="J344" s="1687"/>
      <c r="K344" s="92"/>
      <c r="L344" s="92"/>
      <c r="M344" s="92"/>
      <c r="N344" s="92"/>
      <c r="O344" s="92"/>
      <c r="P344" s="2807"/>
      <c r="Q344" s="3258"/>
      <c r="T344" s="505" t="s">
        <v>744</v>
      </c>
      <c r="U344" s="94"/>
      <c r="V344" s="94"/>
      <c r="W344" s="162"/>
      <c r="X344" s="3260">
        <v>47183730.820418142</v>
      </c>
      <c r="Y344" s="3261">
        <v>0</v>
      </c>
      <c r="Z344" s="3262">
        <v>47183730.820418142</v>
      </c>
      <c r="AA344" s="3262">
        <v>0</v>
      </c>
      <c r="AB344" s="3262">
        <v>0</v>
      </c>
      <c r="AC344" s="3262">
        <v>0</v>
      </c>
      <c r="AD344" s="3263">
        <v>0</v>
      </c>
      <c r="AE344" s="3263">
        <v>47183730.820418142</v>
      </c>
      <c r="AF344" s="3211"/>
    </row>
    <row r="345" spans="1:46" ht="15.75">
      <c r="A345" s="678"/>
      <c r="B345" s="21"/>
      <c r="C345" s="21"/>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78" priority="1" stopIfTrue="1" operator="notEqual">
      <formula>0</formula>
    </cfRule>
  </conditionalFormatting>
  <conditionalFormatting sqref="B16:C342">
    <cfRule type="cellIs" dxfId="77"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89.xml><?xml version="1.0" encoding="utf-8"?>
<worksheet xmlns="http://schemas.openxmlformats.org/spreadsheetml/2006/main" xmlns:r="http://schemas.openxmlformats.org/officeDocument/2006/relationships">
  <sheetPr codeName="Sheet13">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21.1093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21.33203125" style="28" customWidth="1"/>
    <col min="25" max="25" width="10.88671875" style="28" customWidth="1"/>
    <col min="26" max="26" width="19.33203125" style="28" customWidth="1"/>
    <col min="27" max="27" width="11.109375" style="28" customWidth="1"/>
    <col min="28" max="28" width="14.33203125" style="28" customWidth="1"/>
    <col min="29" max="29" width="12.33203125" style="28" customWidth="1"/>
    <col min="30" max="30" width="16.6640625" style="28" customWidth="1"/>
    <col min="31" max="31" width="19.33203125" style="28" customWidth="1"/>
    <col min="32" max="32" width="7" style="28" customWidth="1"/>
    <col min="33" max="34" width="9" style="28" customWidth="1"/>
    <col min="35" max="37" width="2.88671875" style="28" customWidth="1"/>
    <col min="38" max="38" width="48.88671875" style="28" customWidth="1"/>
    <col min="39" max="39" width="21.33203125" style="28" customWidth="1"/>
    <col min="40" max="40" width="10.88671875" style="28" customWidth="1"/>
    <col min="41" max="41" width="19.33203125" style="28" customWidth="1"/>
    <col min="42" max="42" width="11.109375" style="28" customWidth="1"/>
    <col min="43" max="43" width="14.33203125" style="28" customWidth="1"/>
    <col min="44" max="44" width="12.33203125" style="28" customWidth="1"/>
    <col min="45" max="45" width="16.6640625" style="28" customWidth="1"/>
    <col min="46" max="46" width="19.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5525</v>
      </c>
      <c r="F6" s="453"/>
      <c r="G6" s="453"/>
      <c r="H6" s="453"/>
      <c r="I6" s="453"/>
      <c r="J6" s="453"/>
      <c r="K6" s="453"/>
      <c r="L6" s="453"/>
      <c r="M6" s="453"/>
      <c r="N6" s="453"/>
      <c r="O6" s="453"/>
      <c r="P6" s="453"/>
      <c r="Q6" s="2732"/>
      <c r="R6" s="453"/>
      <c r="S6" s="453"/>
      <c r="T6" s="453" t="s">
        <v>5526</v>
      </c>
      <c r="U6" s="453"/>
      <c r="V6" s="453"/>
      <c r="W6" s="453"/>
      <c r="X6" s="453"/>
      <c r="Y6" s="453"/>
      <c r="Z6" s="453"/>
      <c r="AA6" s="453"/>
      <c r="AB6" s="453"/>
      <c r="AC6" s="453"/>
      <c r="AD6" s="453"/>
      <c r="AE6" s="453"/>
      <c r="AF6" s="2732"/>
      <c r="AG6" s="2732"/>
      <c r="AH6" s="2732"/>
      <c r="AI6" s="453" t="s">
        <v>5526</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3489</v>
      </c>
      <c r="J11" s="3218" t="s">
        <v>5468</v>
      </c>
      <c r="K11" s="3218" t="s">
        <v>5467</v>
      </c>
      <c r="L11" s="3218" t="s">
        <v>1463</v>
      </c>
      <c r="M11" s="3222" t="s">
        <v>5467</v>
      </c>
      <c r="N11" s="2947"/>
      <c r="O11" s="2950" t="s">
        <v>3041</v>
      </c>
      <c r="P11" s="3219"/>
      <c r="Q11" s="2948"/>
      <c r="T11" s="131"/>
      <c r="U11" s="20"/>
      <c r="V11" s="20"/>
      <c r="W11" s="115"/>
      <c r="X11" s="3223" t="s">
        <v>3489</v>
      </c>
      <c r="Y11" s="3218" t="s">
        <v>5468</v>
      </c>
      <c r="Z11" s="3218" t="s">
        <v>5467</v>
      </c>
      <c r="AA11" s="3218" t="s">
        <v>1463</v>
      </c>
      <c r="AB11" s="3222" t="s">
        <v>5467</v>
      </c>
      <c r="AC11" s="2947"/>
      <c r="AD11" s="2950" t="s">
        <v>3041</v>
      </c>
      <c r="AE11" s="3219"/>
      <c r="AF11" s="2948"/>
      <c r="AI11" s="131"/>
      <c r="AJ11" s="20"/>
      <c r="AK11" s="20"/>
      <c r="AL11" s="115"/>
      <c r="AM11" s="3223" t="s">
        <v>3489</v>
      </c>
      <c r="AN11" s="3218" t="s">
        <v>5468</v>
      </c>
      <c r="AO11" s="3218" t="s">
        <v>5467</v>
      </c>
      <c r="AP11" s="3218" t="s">
        <v>1463</v>
      </c>
      <c r="AQ11" s="3222" t="s">
        <v>5467</v>
      </c>
      <c r="AR11" s="2947"/>
      <c r="AS11" s="2950" t="s">
        <v>3041</v>
      </c>
      <c r="AT11" s="3219"/>
    </row>
    <row r="12" spans="1:47" ht="15.75">
      <c r="B12" s="444"/>
      <c r="C12" s="446"/>
      <c r="E12" s="132"/>
      <c r="F12" s="94"/>
      <c r="G12" s="94"/>
      <c r="H12" s="162"/>
      <c r="I12" s="3224">
        <v>0</v>
      </c>
      <c r="J12" s="3225"/>
      <c r="K12" s="132"/>
      <c r="L12" s="132"/>
      <c r="M12" s="132"/>
      <c r="N12" s="132"/>
      <c r="O12" s="132"/>
      <c r="P12" s="95"/>
      <c r="Q12" s="20"/>
      <c r="T12" s="132"/>
      <c r="U12" s="94"/>
      <c r="V12" s="94"/>
      <c r="W12" s="162"/>
      <c r="X12" s="3226">
        <v>0</v>
      </c>
      <c r="Y12" s="3225"/>
      <c r="Z12" s="132"/>
      <c r="AA12" s="132"/>
      <c r="AB12" s="132"/>
      <c r="AC12" s="132"/>
      <c r="AD12" s="132"/>
      <c r="AE12" s="95"/>
      <c r="AF12" s="20"/>
      <c r="AI12" s="132"/>
      <c r="AJ12" s="94"/>
      <c r="AK12" s="94"/>
      <c r="AL12" s="162"/>
      <c r="AM12" s="3226">
        <v>0</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115897.03265876127</v>
      </c>
      <c r="J16" s="3013"/>
      <c r="K16" s="3014"/>
      <c r="L16" s="3014"/>
      <c r="M16" s="3014"/>
      <c r="N16" s="3014"/>
      <c r="O16" s="3021"/>
      <c r="P16" s="3037">
        <v>0</v>
      </c>
      <c r="Q16" s="3036"/>
      <c r="T16" s="487"/>
      <c r="U16" s="3231" t="s">
        <v>621</v>
      </c>
      <c r="V16" s="3233"/>
      <c r="W16" s="115"/>
      <c r="X16" s="3230">
        <v>115897.03265876127</v>
      </c>
      <c r="Y16" s="3234">
        <v>0</v>
      </c>
      <c r="Z16" s="3235">
        <v>115897.03265876127</v>
      </c>
      <c r="AA16" s="3235">
        <v>0</v>
      </c>
      <c r="AB16" s="3235">
        <v>0</v>
      </c>
      <c r="AC16" s="3235">
        <v>0</v>
      </c>
      <c r="AD16" s="3236">
        <v>0</v>
      </c>
      <c r="AE16" s="3236">
        <v>115897.03265876127</v>
      </c>
      <c r="AF16" s="3237"/>
      <c r="AI16" s="487"/>
      <c r="AJ16" s="3231" t="s">
        <v>621</v>
      </c>
      <c r="AK16" s="3233"/>
      <c r="AL16" s="115"/>
      <c r="AM16" s="3230">
        <v>114818.70865872281</v>
      </c>
      <c r="AN16" s="3234">
        <v>0</v>
      </c>
      <c r="AO16" s="3235">
        <v>114818.70865872281</v>
      </c>
      <c r="AP16" s="3235">
        <v>0</v>
      </c>
      <c r="AQ16" s="3235">
        <v>0</v>
      </c>
      <c r="AR16" s="3235">
        <v>0</v>
      </c>
      <c r="AS16" s="3236">
        <v>0</v>
      </c>
      <c r="AT16" s="3236">
        <v>114818.70865872281</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353354.8355340836</v>
      </c>
      <c r="J18" s="3013"/>
      <c r="K18" s="3014"/>
      <c r="L18" s="3014"/>
      <c r="M18" s="3014"/>
      <c r="N18" s="3014"/>
      <c r="O18" s="3021"/>
      <c r="P18" s="3037">
        <v>0</v>
      </c>
      <c r="Q18" s="3036"/>
      <c r="T18" s="487"/>
      <c r="U18" s="3231" t="s">
        <v>655</v>
      </c>
      <c r="V18" s="3233"/>
      <c r="W18" s="115"/>
      <c r="X18" s="492">
        <v>353354.8355340836</v>
      </c>
      <c r="Y18" s="480">
        <v>0</v>
      </c>
      <c r="Z18" s="560">
        <v>353354.8355340836</v>
      </c>
      <c r="AA18" s="560">
        <v>0</v>
      </c>
      <c r="AB18" s="560">
        <v>0</v>
      </c>
      <c r="AC18" s="560">
        <v>0</v>
      </c>
      <c r="AD18" s="1415">
        <v>0</v>
      </c>
      <c r="AE18" s="1415">
        <v>353354.8355340836</v>
      </c>
      <c r="AF18" s="3176"/>
      <c r="AI18" s="487"/>
      <c r="AJ18" s="3231" t="s">
        <v>655</v>
      </c>
      <c r="AK18" s="3233"/>
      <c r="AL18" s="115"/>
      <c r="AM18" s="492">
        <v>250195.32829886829</v>
      </c>
      <c r="AN18" s="480">
        <v>0</v>
      </c>
      <c r="AO18" s="560">
        <v>250195.32829886829</v>
      </c>
      <c r="AP18" s="560">
        <v>0</v>
      </c>
      <c r="AQ18" s="560">
        <v>0</v>
      </c>
      <c r="AR18" s="560">
        <v>0</v>
      </c>
      <c r="AS18" s="1415">
        <v>0</v>
      </c>
      <c r="AT18" s="1415">
        <v>250195.32829886829</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469251.86819284485</v>
      </c>
      <c r="J21" s="3238"/>
      <c r="K21" s="3239">
        <v>1</v>
      </c>
      <c r="L21" s="3240"/>
      <c r="M21" s="3240"/>
      <c r="N21" s="3240"/>
      <c r="O21" s="3241"/>
      <c r="P21" s="3242">
        <v>1</v>
      </c>
      <c r="Q21" s="3036"/>
      <c r="T21" s="487"/>
      <c r="U21" s="3231"/>
      <c r="V21" s="3233"/>
      <c r="W21" s="115" t="s">
        <v>5748</v>
      </c>
      <c r="X21" s="2812">
        <v>469251.86819284485</v>
      </c>
      <c r="Y21" s="1430">
        <v>0</v>
      </c>
      <c r="Z21" s="1430">
        <v>469251.86819284485</v>
      </c>
      <c r="AA21" s="1430">
        <v>0</v>
      </c>
      <c r="AB21" s="1430">
        <v>0</v>
      </c>
      <c r="AC21" s="1430">
        <v>0</v>
      </c>
      <c r="AD21" s="1431">
        <v>0</v>
      </c>
      <c r="AE21" s="1431">
        <v>469251.86819284485</v>
      </c>
      <c r="AF21" s="3176"/>
      <c r="AI21" s="487"/>
      <c r="AJ21" s="3231"/>
      <c r="AK21" s="3233"/>
      <c r="AL21" s="115" t="s">
        <v>5748</v>
      </c>
      <c r="AM21" s="2812">
        <v>365014.03695759107</v>
      </c>
      <c r="AN21" s="1430">
        <v>0</v>
      </c>
      <c r="AO21" s="1430">
        <v>365014.03695759107</v>
      </c>
      <c r="AP21" s="1430">
        <v>0</v>
      </c>
      <c r="AQ21" s="1430">
        <v>0</v>
      </c>
      <c r="AR21" s="1430">
        <v>0</v>
      </c>
      <c r="AS21" s="1431">
        <v>0</v>
      </c>
      <c r="AT21" s="1431">
        <v>365014.03695759107</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1403</v>
      </c>
      <c r="B46" s="171">
        <v>0</v>
      </c>
      <c r="C46" s="171">
        <v>0</v>
      </c>
      <c r="E46" s="487"/>
      <c r="F46" s="3231" t="s">
        <v>1789</v>
      </c>
      <c r="G46" s="3231"/>
      <c r="H46" s="3244"/>
      <c r="I46" s="1601">
        <v>99841.241324345712</v>
      </c>
      <c r="J46" s="3013"/>
      <c r="K46" s="3130">
        <v>1</v>
      </c>
      <c r="L46" s="3014"/>
      <c r="M46" s="3014"/>
      <c r="N46" s="3014"/>
      <c r="O46" s="3021"/>
      <c r="P46" s="3037">
        <v>1</v>
      </c>
      <c r="Q46" s="3036"/>
      <c r="T46" s="487"/>
      <c r="U46" s="3231" t="s">
        <v>1789</v>
      </c>
      <c r="V46" s="3233"/>
      <c r="W46" s="115"/>
      <c r="X46" s="492">
        <v>99841.241324345712</v>
      </c>
      <c r="Y46" s="480">
        <v>0</v>
      </c>
      <c r="Z46" s="560">
        <v>99841.241324345712</v>
      </c>
      <c r="AA46" s="560">
        <v>0</v>
      </c>
      <c r="AB46" s="560">
        <v>0</v>
      </c>
      <c r="AC46" s="560">
        <v>0</v>
      </c>
      <c r="AD46" s="1415">
        <v>0</v>
      </c>
      <c r="AE46" s="1415">
        <v>99841.241324345712</v>
      </c>
      <c r="AF46" s="3176"/>
      <c r="AI46" s="487"/>
      <c r="AJ46" s="3231" t="s">
        <v>1789</v>
      </c>
      <c r="AK46" s="3233"/>
      <c r="AL46" s="115"/>
      <c r="AM46" s="492">
        <v>94075.552146861053</v>
      </c>
      <c r="AN46" s="480">
        <v>0</v>
      </c>
      <c r="AO46" s="560">
        <v>94075.552146861053</v>
      </c>
      <c r="AP46" s="560">
        <v>0</v>
      </c>
      <c r="AQ46" s="560">
        <v>0</v>
      </c>
      <c r="AR46" s="560">
        <v>0</v>
      </c>
      <c r="AS46" s="1415">
        <v>0</v>
      </c>
      <c r="AT46" s="1415">
        <v>94075.552146861053</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1403</v>
      </c>
      <c r="B50" s="171">
        <v>0</v>
      </c>
      <c r="C50" s="171">
        <v>0</v>
      </c>
      <c r="E50" s="487"/>
      <c r="F50" s="3231" t="s">
        <v>742</v>
      </c>
      <c r="G50" s="3245"/>
      <c r="H50" s="3244"/>
      <c r="I50" s="1601">
        <v>43525.872089915014</v>
      </c>
      <c r="J50" s="3013"/>
      <c r="K50" s="3130">
        <v>1</v>
      </c>
      <c r="L50" s="3014"/>
      <c r="M50" s="3014"/>
      <c r="N50" s="3014"/>
      <c r="O50" s="3021"/>
      <c r="P50" s="3037">
        <v>1</v>
      </c>
      <c r="Q50" s="3036"/>
      <c r="T50" s="487"/>
      <c r="U50" s="3231" t="s">
        <v>742</v>
      </c>
      <c r="V50" s="3233"/>
      <c r="W50" s="115"/>
      <c r="X50" s="492">
        <v>43525.872089915014</v>
      </c>
      <c r="Y50" s="480">
        <v>0</v>
      </c>
      <c r="Z50" s="560">
        <v>43525.872089915014</v>
      </c>
      <c r="AA50" s="560">
        <v>0</v>
      </c>
      <c r="AB50" s="560">
        <v>0</v>
      </c>
      <c r="AC50" s="560">
        <v>0</v>
      </c>
      <c r="AD50" s="1415">
        <v>0</v>
      </c>
      <c r="AE50" s="1415">
        <v>43525.872089915014</v>
      </c>
      <c r="AF50" s="3176"/>
      <c r="AI50" s="487"/>
      <c r="AJ50" s="3231" t="s">
        <v>742</v>
      </c>
      <c r="AK50" s="3233"/>
      <c r="AL50" s="115"/>
      <c r="AM50" s="492">
        <v>36933.352799053508</v>
      </c>
      <c r="AN50" s="480">
        <v>0</v>
      </c>
      <c r="AO50" s="560">
        <v>36933.352799053508</v>
      </c>
      <c r="AP50" s="560">
        <v>0</v>
      </c>
      <c r="AQ50" s="560">
        <v>0</v>
      </c>
      <c r="AR50" s="560">
        <v>0</v>
      </c>
      <c r="AS50" s="1415">
        <v>0</v>
      </c>
      <c r="AT50" s="1415">
        <v>36933.352799053508</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1403</v>
      </c>
      <c r="B61" s="171">
        <v>0</v>
      </c>
      <c r="C61" s="171">
        <v>0</v>
      </c>
      <c r="E61" s="487"/>
      <c r="F61" s="3231" t="s">
        <v>772</v>
      </c>
      <c r="G61" s="3245"/>
      <c r="H61" s="3244"/>
      <c r="I61" s="1601">
        <v>792177.24330666661</v>
      </c>
      <c r="J61" s="3013"/>
      <c r="K61" s="3130">
        <v>1</v>
      </c>
      <c r="L61" s="3014"/>
      <c r="M61" s="3014"/>
      <c r="N61" s="3014"/>
      <c r="O61" s="3021"/>
      <c r="P61" s="3037">
        <v>1</v>
      </c>
      <c r="Q61" s="3036"/>
      <c r="T61" s="487"/>
      <c r="U61" s="3231" t="s">
        <v>772</v>
      </c>
      <c r="V61" s="3233"/>
      <c r="W61" s="115"/>
      <c r="X61" s="492">
        <v>792177.24330666661</v>
      </c>
      <c r="Y61" s="480">
        <v>0</v>
      </c>
      <c r="Z61" s="560">
        <v>792177.24330666661</v>
      </c>
      <c r="AA61" s="560">
        <v>0</v>
      </c>
      <c r="AB61" s="560">
        <v>0</v>
      </c>
      <c r="AC61" s="560">
        <v>0</v>
      </c>
      <c r="AD61" s="1415">
        <v>0</v>
      </c>
      <c r="AE61" s="1415">
        <v>792177.24330666661</v>
      </c>
      <c r="AF61" s="3176"/>
      <c r="AI61" s="487"/>
      <c r="AJ61" s="3231" t="s">
        <v>772</v>
      </c>
      <c r="AK61" s="3233"/>
      <c r="AL61" s="115"/>
      <c r="AM61" s="492">
        <v>787855.57663999987</v>
      </c>
      <c r="AN61" s="480">
        <v>0</v>
      </c>
      <c r="AO61" s="560">
        <v>787855.57663999987</v>
      </c>
      <c r="AP61" s="560">
        <v>0</v>
      </c>
      <c r="AQ61" s="560">
        <v>0</v>
      </c>
      <c r="AR61" s="560">
        <v>0</v>
      </c>
      <c r="AS61" s="1415">
        <v>0</v>
      </c>
      <c r="AT61" s="1415">
        <v>787855.57663999987</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1403</v>
      </c>
      <c r="B69" s="171">
        <v>0</v>
      </c>
      <c r="C69" s="171">
        <v>0</v>
      </c>
      <c r="E69" s="487"/>
      <c r="F69" s="3231" t="s">
        <v>782</v>
      </c>
      <c r="G69" s="3245"/>
      <c r="H69" s="3244"/>
      <c r="I69" s="1601">
        <v>3061591.6855899999</v>
      </c>
      <c r="J69" s="3013"/>
      <c r="K69" s="3130">
        <v>1</v>
      </c>
      <c r="L69" s="3014"/>
      <c r="M69" s="3014"/>
      <c r="N69" s="3014"/>
      <c r="O69" s="3021"/>
      <c r="P69" s="3037">
        <v>1</v>
      </c>
      <c r="Q69" s="3036"/>
      <c r="T69" s="487"/>
      <c r="U69" s="3231" t="s">
        <v>782</v>
      </c>
      <c r="V69" s="3233"/>
      <c r="W69" s="115"/>
      <c r="X69" s="492">
        <v>3061591.6855899999</v>
      </c>
      <c r="Y69" s="480">
        <v>0</v>
      </c>
      <c r="Z69" s="560">
        <v>3061591.6855899999</v>
      </c>
      <c r="AA69" s="560">
        <v>0</v>
      </c>
      <c r="AB69" s="560">
        <v>0</v>
      </c>
      <c r="AC69" s="560">
        <v>0</v>
      </c>
      <c r="AD69" s="1415">
        <v>0</v>
      </c>
      <c r="AE69" s="1415">
        <v>3061591.6855899999</v>
      </c>
      <c r="AF69" s="3176"/>
      <c r="AI69" s="487"/>
      <c r="AJ69" s="3231" t="s">
        <v>782</v>
      </c>
      <c r="AK69" s="3233"/>
      <c r="AL69" s="115"/>
      <c r="AM69" s="492">
        <v>2534825.0189233329</v>
      </c>
      <c r="AN69" s="480">
        <v>0</v>
      </c>
      <c r="AO69" s="560">
        <v>2534825.0189233329</v>
      </c>
      <c r="AP69" s="560">
        <v>0</v>
      </c>
      <c r="AQ69" s="560">
        <v>0</v>
      </c>
      <c r="AR69" s="560">
        <v>0</v>
      </c>
      <c r="AS69" s="1415">
        <v>0</v>
      </c>
      <c r="AT69" s="1415">
        <v>2534825.0189233329</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1403</v>
      </c>
      <c r="B76" s="171">
        <v>0</v>
      </c>
      <c r="C76" s="171">
        <v>0</v>
      </c>
      <c r="E76" s="487"/>
      <c r="F76" s="3231" t="s">
        <v>1796</v>
      </c>
      <c r="G76" s="3245"/>
      <c r="H76" s="3244"/>
      <c r="I76" s="1601">
        <v>12156.620252678866</v>
      </c>
      <c r="J76" s="3013"/>
      <c r="K76" s="3130">
        <v>1</v>
      </c>
      <c r="L76" s="3014"/>
      <c r="M76" s="3014"/>
      <c r="N76" s="3014"/>
      <c r="O76" s="3021"/>
      <c r="P76" s="3037">
        <v>1</v>
      </c>
      <c r="Q76" s="3036"/>
      <c r="T76" s="487"/>
      <c r="U76" s="3231" t="s">
        <v>1796</v>
      </c>
      <c r="V76" s="3233"/>
      <c r="W76" s="115"/>
      <c r="X76" s="492">
        <v>12156.620252678866</v>
      </c>
      <c r="Y76" s="480">
        <v>0</v>
      </c>
      <c r="Z76" s="560">
        <v>12156.620252678866</v>
      </c>
      <c r="AA76" s="560">
        <v>0</v>
      </c>
      <c r="AB76" s="560">
        <v>0</v>
      </c>
      <c r="AC76" s="560">
        <v>0</v>
      </c>
      <c r="AD76" s="1415">
        <v>0</v>
      </c>
      <c r="AE76" s="1415">
        <v>12156.620252678866</v>
      </c>
      <c r="AF76" s="3176"/>
      <c r="AI76" s="487"/>
      <c r="AJ76" s="3231" t="s">
        <v>1796</v>
      </c>
      <c r="AK76" s="3233"/>
      <c r="AL76" s="115"/>
      <c r="AM76" s="492">
        <v>12054.805282935831</v>
      </c>
      <c r="AN76" s="480">
        <v>0</v>
      </c>
      <c r="AO76" s="560">
        <v>12054.805282935831</v>
      </c>
      <c r="AP76" s="560">
        <v>0</v>
      </c>
      <c r="AQ76" s="560">
        <v>0</v>
      </c>
      <c r="AR76" s="560">
        <v>0</v>
      </c>
      <c r="AS76" s="1415">
        <v>0</v>
      </c>
      <c r="AT76" s="1415">
        <v>12054.805282935831</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5746</v>
      </c>
      <c r="B78" s="171">
        <v>0</v>
      </c>
      <c r="C78" s="171">
        <v>0</v>
      </c>
      <c r="E78" s="487"/>
      <c r="F78" s="3231" t="s">
        <v>5759</v>
      </c>
      <c r="G78" s="3245"/>
      <c r="H78" s="3244"/>
      <c r="I78" s="1601">
        <v>0</v>
      </c>
      <c r="J78" s="3013"/>
      <c r="K78" s="3014"/>
      <c r="L78" s="3014"/>
      <c r="M78" s="3014"/>
      <c r="N78" s="3014"/>
      <c r="O78" s="3021"/>
      <c r="P78" s="3037">
        <v>0</v>
      </c>
      <c r="Q78" s="3036"/>
      <c r="T78" s="487"/>
      <c r="U78" s="3231" t="s">
        <v>5759</v>
      </c>
      <c r="V78" s="3233"/>
      <c r="W78" s="115"/>
      <c r="X78" s="492">
        <v>0</v>
      </c>
      <c r="Y78" s="480">
        <v>0</v>
      </c>
      <c r="Z78" s="560">
        <v>0</v>
      </c>
      <c r="AA78" s="560">
        <v>0</v>
      </c>
      <c r="AB78" s="560">
        <v>0</v>
      </c>
      <c r="AC78" s="560">
        <v>0</v>
      </c>
      <c r="AD78" s="1415">
        <v>0</v>
      </c>
      <c r="AE78" s="1415">
        <v>0</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4009292.6625636057</v>
      </c>
      <c r="J146" s="3238"/>
      <c r="K146" s="3240"/>
      <c r="L146" s="3240"/>
      <c r="M146" s="3240"/>
      <c r="N146" s="3240"/>
      <c r="O146" s="3241"/>
      <c r="P146" s="3242">
        <v>0</v>
      </c>
      <c r="Q146" s="3036"/>
      <c r="T146" s="487"/>
      <c r="U146" s="3231"/>
      <c r="V146" s="3233"/>
      <c r="W146" s="115" t="s">
        <v>5760</v>
      </c>
      <c r="X146" s="2812">
        <v>4009292.6625636057</v>
      </c>
      <c r="Y146" s="3243">
        <v>0</v>
      </c>
      <c r="Z146" s="1430">
        <v>4009292.6625636057</v>
      </c>
      <c r="AA146" s="1430">
        <v>0</v>
      </c>
      <c r="AB146" s="1430">
        <v>0</v>
      </c>
      <c r="AC146" s="1430">
        <v>0</v>
      </c>
      <c r="AD146" s="1431">
        <v>0</v>
      </c>
      <c r="AE146" s="1431">
        <v>4009292.6625636057</v>
      </c>
      <c r="AF146" s="3176"/>
      <c r="AI146" s="487"/>
      <c r="AJ146" s="3231"/>
      <c r="AK146" s="3233"/>
      <c r="AL146" s="115" t="s">
        <v>5760</v>
      </c>
      <c r="AM146" s="2812">
        <v>3465744.3057921831</v>
      </c>
      <c r="AN146" s="3243">
        <v>0</v>
      </c>
      <c r="AO146" s="1430">
        <v>3465744.3057921831</v>
      </c>
      <c r="AP146" s="1430">
        <v>0</v>
      </c>
      <c r="AQ146" s="1430">
        <v>0</v>
      </c>
      <c r="AR146" s="1430">
        <v>0</v>
      </c>
      <c r="AS146" s="1431">
        <v>0</v>
      </c>
      <c r="AT146" s="1431">
        <v>3465744.3057921831</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5746</v>
      </c>
      <c r="B161" s="171">
        <v>0</v>
      </c>
      <c r="C161" s="171">
        <v>0</v>
      </c>
      <c r="E161" s="487"/>
      <c r="F161" s="3231" t="s">
        <v>799</v>
      </c>
      <c r="G161" s="20"/>
      <c r="H161" s="115"/>
      <c r="I161" s="1601">
        <v>0</v>
      </c>
      <c r="J161" s="3013"/>
      <c r="K161" s="3014"/>
      <c r="L161" s="3014"/>
      <c r="M161" s="3014"/>
      <c r="N161" s="3014"/>
      <c r="O161" s="3021"/>
      <c r="P161" s="3037">
        <v>0</v>
      </c>
      <c r="Q161" s="3036"/>
      <c r="T161" s="487"/>
      <c r="U161" s="3231" t="s">
        <v>799</v>
      </c>
      <c r="V161" s="3233"/>
      <c r="W161" s="115"/>
      <c r="X161" s="492">
        <v>0</v>
      </c>
      <c r="Y161" s="480">
        <v>0</v>
      </c>
      <c r="Z161" s="560">
        <v>0</v>
      </c>
      <c r="AA161" s="560">
        <v>0</v>
      </c>
      <c r="AB161" s="560">
        <v>0</v>
      </c>
      <c r="AC161" s="560">
        <v>0</v>
      </c>
      <c r="AD161" s="1415">
        <v>0</v>
      </c>
      <c r="AE161" s="1415">
        <v>0</v>
      </c>
      <c r="AF161" s="3176"/>
      <c r="AI161" s="487"/>
      <c r="AJ161" s="3231" t="s">
        <v>799</v>
      </c>
      <c r="AK161" s="3233"/>
      <c r="AL161" s="115"/>
      <c r="AM161" s="492">
        <v>0</v>
      </c>
      <c r="AN161" s="480">
        <v>0</v>
      </c>
      <c r="AO161" s="560">
        <v>0</v>
      </c>
      <c r="AP161" s="560">
        <v>0</v>
      </c>
      <c r="AQ161" s="560">
        <v>0</v>
      </c>
      <c r="AR161" s="560">
        <v>0</v>
      </c>
      <c r="AS161" s="1415">
        <v>0</v>
      </c>
      <c r="AT161" s="1415">
        <v>0</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914965.34253509017</v>
      </c>
      <c r="J163" s="3013"/>
      <c r="K163" s="3014"/>
      <c r="L163" s="3014"/>
      <c r="M163" s="3014"/>
      <c r="N163" s="3014"/>
      <c r="O163" s="3021"/>
      <c r="P163" s="3037">
        <v>0</v>
      </c>
      <c r="Q163" s="3036"/>
      <c r="T163" s="487"/>
      <c r="U163" s="3231" t="s">
        <v>797</v>
      </c>
      <c r="V163" s="3233"/>
      <c r="W163" s="115"/>
      <c r="X163" s="492">
        <v>914965.34253509017</v>
      </c>
      <c r="Y163" s="480">
        <v>0</v>
      </c>
      <c r="Z163" s="560">
        <v>914965.34253509017</v>
      </c>
      <c r="AA163" s="560">
        <v>0</v>
      </c>
      <c r="AB163" s="560">
        <v>0</v>
      </c>
      <c r="AC163" s="560">
        <v>0</v>
      </c>
      <c r="AD163" s="1415">
        <v>0</v>
      </c>
      <c r="AE163" s="1415">
        <v>914965.34253509017</v>
      </c>
      <c r="AF163" s="3176"/>
      <c r="AI163" s="487"/>
      <c r="AJ163" s="3231" t="s">
        <v>797</v>
      </c>
      <c r="AK163" s="3233"/>
      <c r="AL163" s="115"/>
      <c r="AM163" s="492">
        <v>737290.99479062238</v>
      </c>
      <c r="AN163" s="480">
        <v>0</v>
      </c>
      <c r="AO163" s="560">
        <v>737290.99479062238</v>
      </c>
      <c r="AP163" s="560">
        <v>0</v>
      </c>
      <c r="AQ163" s="560">
        <v>0</v>
      </c>
      <c r="AR163" s="560">
        <v>0</v>
      </c>
      <c r="AS163" s="1415">
        <v>0</v>
      </c>
      <c r="AT163" s="1415">
        <v>737290.99479062238</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914965.34253509017</v>
      </c>
      <c r="J170" s="3238"/>
      <c r="K170" s="3239">
        <v>1</v>
      </c>
      <c r="L170" s="3240"/>
      <c r="M170" s="3240"/>
      <c r="N170" s="3240"/>
      <c r="O170" s="3241"/>
      <c r="P170" s="3242">
        <v>1</v>
      </c>
      <c r="Q170" s="3036"/>
      <c r="T170" s="487"/>
      <c r="U170" s="3231"/>
      <c r="V170" s="3233"/>
      <c r="W170" s="115" t="s">
        <v>5764</v>
      </c>
      <c r="X170" s="2812">
        <v>914965.34253509017</v>
      </c>
      <c r="Y170" s="3243">
        <v>0</v>
      </c>
      <c r="Z170" s="1430">
        <v>914965.34253509017</v>
      </c>
      <c r="AA170" s="1430">
        <v>0</v>
      </c>
      <c r="AB170" s="1430">
        <v>0</v>
      </c>
      <c r="AC170" s="1430">
        <v>0</v>
      </c>
      <c r="AD170" s="1431">
        <v>0</v>
      </c>
      <c r="AE170" s="1431">
        <v>914965.34253509017</v>
      </c>
      <c r="AF170" s="3176"/>
      <c r="AI170" s="487"/>
      <c r="AJ170" s="3231"/>
      <c r="AK170" s="3233"/>
      <c r="AL170" s="115" t="s">
        <v>5764</v>
      </c>
      <c r="AM170" s="2812">
        <v>737290.99479062238</v>
      </c>
      <c r="AN170" s="3243">
        <v>0</v>
      </c>
      <c r="AO170" s="1430">
        <v>737290.99479062238</v>
      </c>
      <c r="AP170" s="1430">
        <v>0</v>
      </c>
      <c r="AQ170" s="1430">
        <v>0</v>
      </c>
      <c r="AR170" s="1430">
        <v>0</v>
      </c>
      <c r="AS170" s="1431">
        <v>0</v>
      </c>
      <c r="AT170" s="1431">
        <v>737290.99479062238</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246720.4723545009</v>
      </c>
      <c r="J174" s="3013"/>
      <c r="K174" s="3014"/>
      <c r="L174" s="3014"/>
      <c r="M174" s="3014"/>
      <c r="N174" s="3014"/>
      <c r="O174" s="3021"/>
      <c r="P174" s="3037">
        <v>0</v>
      </c>
      <c r="Q174" s="3036"/>
      <c r="T174" s="487"/>
      <c r="U174" s="3231" t="s">
        <v>801</v>
      </c>
      <c r="V174" s="3233"/>
      <c r="W174" s="115"/>
      <c r="X174" s="492">
        <v>246720.4723545009</v>
      </c>
      <c r="Y174" s="480">
        <v>0</v>
      </c>
      <c r="Z174" s="560">
        <v>246720.4723545009</v>
      </c>
      <c r="AA174" s="560">
        <v>0</v>
      </c>
      <c r="AB174" s="560">
        <v>0</v>
      </c>
      <c r="AC174" s="560">
        <v>0</v>
      </c>
      <c r="AD174" s="1415">
        <v>0</v>
      </c>
      <c r="AE174" s="1415">
        <v>246720.4723545009</v>
      </c>
      <c r="AF174" s="3176"/>
      <c r="AI174" s="487"/>
      <c r="AJ174" s="3231" t="s">
        <v>801</v>
      </c>
      <c r="AK174" s="3233"/>
      <c r="AL174" s="115"/>
      <c r="AM174" s="492">
        <v>215571.67235450092</v>
      </c>
      <c r="AN174" s="480">
        <v>0</v>
      </c>
      <c r="AO174" s="560">
        <v>215571.67235450092</v>
      </c>
      <c r="AP174" s="560">
        <v>0</v>
      </c>
      <c r="AQ174" s="560">
        <v>0</v>
      </c>
      <c r="AR174" s="560">
        <v>0</v>
      </c>
      <c r="AS174" s="1415">
        <v>0</v>
      </c>
      <c r="AT174" s="1415">
        <v>215571.67235450092</v>
      </c>
      <c r="AU174" s="5">
        <v>0</v>
      </c>
    </row>
    <row r="175" spans="1:47" ht="15.75">
      <c r="A175" s="3212" t="s">
        <v>1403</v>
      </c>
      <c r="B175" s="171">
        <v>0</v>
      </c>
      <c r="C175" s="171">
        <v>0</v>
      </c>
      <c r="E175" s="487"/>
      <c r="F175" s="3231" t="s">
        <v>802</v>
      </c>
      <c r="G175" s="20"/>
      <c r="H175" s="115"/>
      <c r="I175" s="1601">
        <v>3328518.1841511568</v>
      </c>
      <c r="J175" s="3013"/>
      <c r="K175" s="3014"/>
      <c r="L175" s="3014"/>
      <c r="M175" s="3014"/>
      <c r="N175" s="3014"/>
      <c r="O175" s="3021"/>
      <c r="P175" s="3037">
        <v>0</v>
      </c>
      <c r="Q175" s="3036"/>
      <c r="T175" s="487"/>
      <c r="U175" s="3231" t="s">
        <v>802</v>
      </c>
      <c r="V175" s="3233"/>
      <c r="W175" s="115"/>
      <c r="X175" s="492">
        <v>3328518.1841511568</v>
      </c>
      <c r="Y175" s="480">
        <v>0</v>
      </c>
      <c r="Z175" s="560">
        <v>3328518.1841511568</v>
      </c>
      <c r="AA175" s="560">
        <v>0</v>
      </c>
      <c r="AB175" s="560">
        <v>0</v>
      </c>
      <c r="AC175" s="560">
        <v>0</v>
      </c>
      <c r="AD175" s="1415">
        <v>0</v>
      </c>
      <c r="AE175" s="1415">
        <v>3328518.1841511568</v>
      </c>
      <c r="AF175" s="3176"/>
      <c r="AI175" s="487"/>
      <c r="AJ175" s="3231" t="s">
        <v>802</v>
      </c>
      <c r="AK175" s="3233"/>
      <c r="AL175" s="115"/>
      <c r="AM175" s="492">
        <v>2699586.6841511563</v>
      </c>
      <c r="AN175" s="480">
        <v>0</v>
      </c>
      <c r="AO175" s="560">
        <v>2699586.6841511563</v>
      </c>
      <c r="AP175" s="560">
        <v>0</v>
      </c>
      <c r="AQ175" s="560">
        <v>0</v>
      </c>
      <c r="AR175" s="560">
        <v>0</v>
      </c>
      <c r="AS175" s="1415">
        <v>0</v>
      </c>
      <c r="AT175" s="1415">
        <v>2699586.6841511563</v>
      </c>
      <c r="AU175" s="5">
        <v>0</v>
      </c>
    </row>
    <row r="176" spans="1:47" ht="15.75">
      <c r="A176" s="3212" t="s">
        <v>1403</v>
      </c>
      <c r="B176" s="171">
        <v>0</v>
      </c>
      <c r="C176" s="171">
        <v>0</v>
      </c>
      <c r="E176" s="487"/>
      <c r="F176" s="3231" t="s">
        <v>697</v>
      </c>
      <c r="G176" s="20"/>
      <c r="H176" s="115"/>
      <c r="I176" s="1601">
        <v>1006129.6285362028</v>
      </c>
      <c r="J176" s="3013"/>
      <c r="K176" s="3014"/>
      <c r="L176" s="3014"/>
      <c r="M176" s="3014"/>
      <c r="N176" s="3014"/>
      <c r="O176" s="3021"/>
      <c r="P176" s="3037">
        <v>0</v>
      </c>
      <c r="Q176" s="3036"/>
      <c r="T176" s="487"/>
      <c r="U176" s="3231" t="s">
        <v>697</v>
      </c>
      <c r="V176" s="3233"/>
      <c r="W176" s="115"/>
      <c r="X176" s="492">
        <v>1006129.6285362028</v>
      </c>
      <c r="Y176" s="480">
        <v>0</v>
      </c>
      <c r="Z176" s="560">
        <v>1006129.6285362028</v>
      </c>
      <c r="AA176" s="560">
        <v>0</v>
      </c>
      <c r="AB176" s="560">
        <v>0</v>
      </c>
      <c r="AC176" s="560">
        <v>0</v>
      </c>
      <c r="AD176" s="1415">
        <v>0</v>
      </c>
      <c r="AE176" s="1415">
        <v>1006129.6285362028</v>
      </c>
      <c r="AF176" s="3176"/>
      <c r="AI176" s="487"/>
      <c r="AJ176" s="3231" t="s">
        <v>697</v>
      </c>
      <c r="AK176" s="3233"/>
      <c r="AL176" s="115"/>
      <c r="AM176" s="492">
        <v>1000916.315006496</v>
      </c>
      <c r="AN176" s="480">
        <v>0</v>
      </c>
      <c r="AO176" s="560">
        <v>1000916.315006496</v>
      </c>
      <c r="AP176" s="560">
        <v>0</v>
      </c>
      <c r="AQ176" s="560">
        <v>0</v>
      </c>
      <c r="AR176" s="560">
        <v>0</v>
      </c>
      <c r="AS176" s="1415">
        <v>0</v>
      </c>
      <c r="AT176" s="1415">
        <v>1000916.315006496</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4581368.2850418603</v>
      </c>
      <c r="J182" s="3238"/>
      <c r="K182" s="3239">
        <v>1</v>
      </c>
      <c r="L182" s="3240"/>
      <c r="M182" s="3240"/>
      <c r="N182" s="3240"/>
      <c r="O182" s="3241"/>
      <c r="P182" s="3242">
        <v>1</v>
      </c>
      <c r="Q182" s="3036"/>
      <c r="T182" s="131"/>
      <c r="U182" s="3231"/>
      <c r="V182" s="3233"/>
      <c r="W182" s="115" t="s">
        <v>5766</v>
      </c>
      <c r="X182" s="2812">
        <v>4581368.2850418603</v>
      </c>
      <c r="Y182" s="3243">
        <v>0</v>
      </c>
      <c r="Z182" s="1430">
        <v>4581368.2850418603</v>
      </c>
      <c r="AA182" s="1430">
        <v>0</v>
      </c>
      <c r="AB182" s="1430">
        <v>0</v>
      </c>
      <c r="AC182" s="1430">
        <v>0</v>
      </c>
      <c r="AD182" s="1431">
        <v>0</v>
      </c>
      <c r="AE182" s="1431">
        <v>4581368.2850418603</v>
      </c>
      <c r="AF182" s="3176"/>
      <c r="AI182" s="131"/>
      <c r="AJ182" s="3231"/>
      <c r="AK182" s="3233"/>
      <c r="AL182" s="115" t="s">
        <v>5766</v>
      </c>
      <c r="AM182" s="2812">
        <v>3916074.671512153</v>
      </c>
      <c r="AN182" s="3243">
        <v>0</v>
      </c>
      <c r="AO182" s="1430">
        <v>3916074.671512153</v>
      </c>
      <c r="AP182" s="1430">
        <v>0</v>
      </c>
      <c r="AQ182" s="1430">
        <v>0</v>
      </c>
      <c r="AR182" s="1430">
        <v>0</v>
      </c>
      <c r="AS182" s="1431">
        <v>0</v>
      </c>
      <c r="AT182" s="1431">
        <v>3916074.671512153</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9974878.1583334021</v>
      </c>
      <c r="J252" s="3238"/>
      <c r="K252" s="3240"/>
      <c r="L252" s="3240"/>
      <c r="M252" s="3240"/>
      <c r="N252" s="3240"/>
      <c r="O252" s="3241"/>
      <c r="P252" s="3037">
        <v>0</v>
      </c>
      <c r="Q252" s="3036"/>
      <c r="T252" s="487"/>
      <c r="U252" s="20"/>
      <c r="V252" s="20"/>
      <c r="W252" s="536" t="s">
        <v>5769</v>
      </c>
      <c r="X252" s="2815">
        <v>9974878.1583334021</v>
      </c>
      <c r="Y252" s="496">
        <v>0</v>
      </c>
      <c r="Z252" s="1402">
        <v>9974878.1583334021</v>
      </c>
      <c r="AA252" s="1402">
        <v>0</v>
      </c>
      <c r="AB252" s="1402">
        <v>0</v>
      </c>
      <c r="AC252" s="1402">
        <v>0</v>
      </c>
      <c r="AD252" s="1427">
        <v>0</v>
      </c>
      <c r="AE252" s="1427">
        <v>9974878.1583334021</v>
      </c>
      <c r="AF252" s="3251"/>
      <c r="AI252" s="505"/>
      <c r="AJ252" s="94"/>
      <c r="AK252" s="94"/>
      <c r="AL252" s="507" t="s">
        <v>5769</v>
      </c>
      <c r="AM252" s="3266">
        <v>8484124.0090525486</v>
      </c>
      <c r="AN252" s="558">
        <v>0</v>
      </c>
      <c r="AO252" s="1409">
        <v>8484124.0090525504</v>
      </c>
      <c r="AP252" s="1409">
        <v>0</v>
      </c>
      <c r="AQ252" s="1409">
        <v>0</v>
      </c>
      <c r="AR252" s="1409">
        <v>0</v>
      </c>
      <c r="AS252" s="559">
        <v>0</v>
      </c>
      <c r="AT252" s="559">
        <v>8484124.0090525504</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1403</v>
      </c>
      <c r="B259" s="171">
        <v>0</v>
      </c>
      <c r="C259" s="171">
        <v>0</v>
      </c>
      <c r="E259" s="487"/>
      <c r="F259" s="20" t="s">
        <v>5776</v>
      </c>
      <c r="G259" s="584"/>
      <c r="H259" s="115"/>
      <c r="I259" s="1601">
        <v>56467665.892135002</v>
      </c>
      <c r="J259" s="3013"/>
      <c r="K259" s="3014"/>
      <c r="L259" s="3014"/>
      <c r="M259" s="3014"/>
      <c r="N259" s="3014"/>
      <c r="O259" s="3021"/>
      <c r="P259" s="3037">
        <v>0</v>
      </c>
      <c r="Q259" s="3036"/>
      <c r="T259" s="487"/>
      <c r="U259" s="20" t="s">
        <v>5776</v>
      </c>
      <c r="V259" s="584"/>
      <c r="W259" s="115"/>
      <c r="X259" s="492">
        <v>56467665.892135002</v>
      </c>
      <c r="Y259" s="480">
        <v>0</v>
      </c>
      <c r="Z259" s="560">
        <v>56467665.892135002</v>
      </c>
      <c r="AA259" s="560">
        <v>0</v>
      </c>
      <c r="AB259" s="560">
        <v>0</v>
      </c>
      <c r="AC259" s="560">
        <v>0</v>
      </c>
      <c r="AD259" s="1415">
        <v>0</v>
      </c>
      <c r="AE259" s="1415">
        <v>56467665.892135002</v>
      </c>
      <c r="AF259" s="3176"/>
    </row>
    <row r="260" spans="1:32" ht="15.75">
      <c r="A260" s="3212" t="s">
        <v>1403</v>
      </c>
      <c r="B260" s="171">
        <v>0</v>
      </c>
      <c r="C260" s="171">
        <v>0</v>
      </c>
      <c r="E260" s="487"/>
      <c r="F260" s="20" t="s">
        <v>5778</v>
      </c>
      <c r="G260" s="584"/>
      <c r="H260" s="115"/>
      <c r="I260" s="1601">
        <v>22071998.9259075</v>
      </c>
      <c r="J260" s="3013"/>
      <c r="K260" s="3014"/>
      <c r="L260" s="3014"/>
      <c r="M260" s="3014"/>
      <c r="N260" s="3014"/>
      <c r="O260" s="3021"/>
      <c r="P260" s="3037">
        <v>0</v>
      </c>
      <c r="Q260" s="3036"/>
      <c r="T260" s="487"/>
      <c r="U260" s="20" t="s">
        <v>5778</v>
      </c>
      <c r="V260" s="584"/>
      <c r="W260" s="115"/>
      <c r="X260" s="492">
        <v>22071998.9259075</v>
      </c>
      <c r="Y260" s="480">
        <v>0</v>
      </c>
      <c r="Z260" s="560">
        <v>22071998.9259075</v>
      </c>
      <c r="AA260" s="560">
        <v>0</v>
      </c>
      <c r="AB260" s="560">
        <v>0</v>
      </c>
      <c r="AC260" s="560">
        <v>0</v>
      </c>
      <c r="AD260" s="1415">
        <v>0</v>
      </c>
      <c r="AE260" s="1415">
        <v>22071998.9259075</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1403</v>
      </c>
      <c r="B273" s="171">
        <v>0</v>
      </c>
      <c r="C273" s="171">
        <v>0</v>
      </c>
      <c r="E273" s="487"/>
      <c r="F273" s="20">
        <v>0</v>
      </c>
      <c r="G273" s="20"/>
      <c r="H273" s="115">
        <v>0</v>
      </c>
      <c r="I273" s="2828">
        <v>78539664.818042502</v>
      </c>
      <c r="J273" s="3267">
        <v>0</v>
      </c>
      <c r="K273" s="3268">
        <v>1</v>
      </c>
      <c r="L273" s="3268">
        <v>0</v>
      </c>
      <c r="M273" s="79"/>
      <c r="N273" s="3240"/>
      <c r="O273" s="3241"/>
      <c r="P273" s="3242">
        <v>1</v>
      </c>
      <c r="Q273" s="3036"/>
      <c r="T273" s="487"/>
      <c r="U273" s="20">
        <v>0</v>
      </c>
      <c r="V273" s="20"/>
      <c r="W273" s="115"/>
      <c r="X273" s="2812">
        <v>78539664.818042502</v>
      </c>
      <c r="Y273" s="3243">
        <v>0</v>
      </c>
      <c r="Z273" s="1430">
        <v>78539664.818042502</v>
      </c>
      <c r="AA273" s="1430">
        <v>0</v>
      </c>
      <c r="AB273" s="1430">
        <v>0</v>
      </c>
      <c r="AC273" s="1430">
        <v>0</v>
      </c>
      <c r="AD273" s="1431">
        <v>0</v>
      </c>
      <c r="AE273" s="1431">
        <v>78539664.818042502</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27537200.000000004</v>
      </c>
      <c r="J285" s="3013"/>
      <c r="K285" s="3130">
        <v>1</v>
      </c>
      <c r="L285" s="3014"/>
      <c r="M285" s="3014"/>
      <c r="N285" s="3014"/>
      <c r="O285" s="3021"/>
      <c r="P285" s="3037">
        <v>1</v>
      </c>
      <c r="Q285" s="3036"/>
      <c r="T285" s="487" t="s">
        <v>32</v>
      </c>
      <c r="U285" s="20"/>
      <c r="V285" s="20"/>
      <c r="W285" s="115"/>
      <c r="X285" s="492">
        <v>27537200.000000004</v>
      </c>
      <c r="Y285" s="480">
        <v>0</v>
      </c>
      <c r="Z285" s="560">
        <v>27537200.000000004</v>
      </c>
      <c r="AA285" s="560">
        <v>0</v>
      </c>
      <c r="AB285" s="560">
        <v>0</v>
      </c>
      <c r="AC285" s="560">
        <v>0</v>
      </c>
      <c r="AD285" s="1415">
        <v>0</v>
      </c>
      <c r="AE285" s="1415">
        <v>27537200.000000004</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5746</v>
      </c>
      <c r="B293" s="171">
        <v>0</v>
      </c>
      <c r="C293" s="171">
        <v>0</v>
      </c>
      <c r="E293" s="487"/>
      <c r="F293" s="20" t="s">
        <v>5796</v>
      </c>
      <c r="G293" s="20"/>
      <c r="H293" s="115"/>
      <c r="I293" s="1601">
        <v>0</v>
      </c>
      <c r="J293" s="3013"/>
      <c r="K293" s="3014"/>
      <c r="L293" s="3014"/>
      <c r="M293" s="3014"/>
      <c r="N293" s="3014"/>
      <c r="O293" s="3021"/>
      <c r="P293" s="3037">
        <v>0</v>
      </c>
      <c r="Q293" s="3036"/>
      <c r="T293" s="487"/>
      <c r="U293" s="20" t="s">
        <v>5796</v>
      </c>
      <c r="V293" s="20"/>
      <c r="W293" s="115"/>
      <c r="X293" s="492">
        <v>0</v>
      </c>
      <c r="Y293" s="480">
        <v>0</v>
      </c>
      <c r="Z293" s="560">
        <v>0</v>
      </c>
      <c r="AA293" s="560">
        <v>0</v>
      </c>
      <c r="AB293" s="560">
        <v>0</v>
      </c>
      <c r="AC293" s="560">
        <v>0</v>
      </c>
      <c r="AD293" s="1415">
        <v>0</v>
      </c>
      <c r="AE293" s="1415">
        <v>0</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5746</v>
      </c>
      <c r="B295" s="171">
        <v>0</v>
      </c>
      <c r="C295" s="171">
        <v>0</v>
      </c>
      <c r="E295" s="487"/>
      <c r="F295" s="20" t="s">
        <v>5799</v>
      </c>
      <c r="G295" s="20"/>
      <c r="H295" s="115"/>
      <c r="I295" s="1601">
        <v>0</v>
      </c>
      <c r="J295" s="3013"/>
      <c r="K295" s="3014"/>
      <c r="L295" s="3014"/>
      <c r="M295" s="3014"/>
      <c r="N295" s="3014"/>
      <c r="O295" s="3021"/>
      <c r="P295" s="3037">
        <v>0</v>
      </c>
      <c r="Q295" s="3036"/>
      <c r="T295" s="487"/>
      <c r="U295" s="20" t="s">
        <v>5799</v>
      </c>
      <c r="V295" s="20"/>
      <c r="W295" s="115"/>
      <c r="X295" s="492">
        <v>0</v>
      </c>
      <c r="Y295" s="480">
        <v>0</v>
      </c>
      <c r="Z295" s="560">
        <v>0</v>
      </c>
      <c r="AA295" s="560">
        <v>0</v>
      </c>
      <c r="AB295" s="560">
        <v>0</v>
      </c>
      <c r="AC295" s="560">
        <v>0</v>
      </c>
      <c r="AD295" s="1415">
        <v>0</v>
      </c>
      <c r="AE295" s="1415">
        <v>0</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5746</v>
      </c>
      <c r="B297" s="171">
        <v>0</v>
      </c>
      <c r="C297" s="171">
        <v>0</v>
      </c>
      <c r="E297" s="487"/>
      <c r="F297" s="20" t="s">
        <v>5800</v>
      </c>
      <c r="G297" s="20"/>
      <c r="H297" s="115"/>
      <c r="I297" s="1601">
        <v>0</v>
      </c>
      <c r="J297" s="3013"/>
      <c r="K297" s="3014"/>
      <c r="L297" s="3014"/>
      <c r="M297" s="3014"/>
      <c r="N297" s="3014"/>
      <c r="O297" s="3021"/>
      <c r="P297" s="3037">
        <v>0</v>
      </c>
      <c r="Q297" s="3036"/>
      <c r="T297" s="487"/>
      <c r="U297" s="20" t="s">
        <v>5800</v>
      </c>
      <c r="V297" s="20"/>
      <c r="W297" s="115"/>
      <c r="X297" s="492">
        <v>0</v>
      </c>
      <c r="Y297" s="480">
        <v>0</v>
      </c>
      <c r="Z297" s="560">
        <v>0</v>
      </c>
      <c r="AA297" s="560">
        <v>0</v>
      </c>
      <c r="AB297" s="560">
        <v>0</v>
      </c>
      <c r="AC297" s="560">
        <v>0</v>
      </c>
      <c r="AD297" s="1415">
        <v>0</v>
      </c>
      <c r="AE297" s="1415">
        <v>0</v>
      </c>
      <c r="AF297" s="3176"/>
    </row>
    <row r="298" spans="1:32" ht="15.75">
      <c r="A298" s="3212" t="s">
        <v>5746</v>
      </c>
      <c r="B298" s="171">
        <v>0</v>
      </c>
      <c r="C298" s="171">
        <v>0</v>
      </c>
      <c r="E298" s="487"/>
      <c r="F298" s="20"/>
      <c r="G298" s="20" t="s">
        <v>5801</v>
      </c>
      <c r="H298" s="115"/>
      <c r="I298" s="2828">
        <v>0</v>
      </c>
      <c r="J298" s="3238"/>
      <c r="K298" s="3240"/>
      <c r="L298" s="3240"/>
      <c r="M298" s="3240"/>
      <c r="N298" s="3240"/>
      <c r="O298" s="3241"/>
      <c r="P298" s="3242">
        <v>0</v>
      </c>
      <c r="Q298" s="3036"/>
      <c r="T298" s="487"/>
      <c r="U298" s="20"/>
      <c r="V298" s="20" t="s">
        <v>5801</v>
      </c>
      <c r="W298" s="115"/>
      <c r="X298" s="2812">
        <v>0</v>
      </c>
      <c r="Y298" s="3243">
        <v>0</v>
      </c>
      <c r="Z298" s="1430">
        <v>0</v>
      </c>
      <c r="AA298" s="1430">
        <v>0</v>
      </c>
      <c r="AB298" s="1430">
        <v>0</v>
      </c>
      <c r="AC298" s="1430">
        <v>0</v>
      </c>
      <c r="AD298" s="1431">
        <v>0</v>
      </c>
      <c r="AE298" s="1431">
        <v>0</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224738.92051012162</v>
      </c>
      <c r="J303" s="3013"/>
      <c r="K303" s="3130">
        <v>1</v>
      </c>
      <c r="L303" s="3014"/>
      <c r="M303" s="3014"/>
      <c r="N303" s="3014"/>
      <c r="O303" s="3021"/>
      <c r="P303" s="3037">
        <v>1</v>
      </c>
      <c r="Q303" s="3036"/>
      <c r="T303" s="487"/>
      <c r="U303" s="20" t="s">
        <v>475</v>
      </c>
      <c r="V303" s="20"/>
      <c r="W303" s="115"/>
      <c r="X303" s="492">
        <v>224738.92051012162</v>
      </c>
      <c r="Y303" s="480">
        <v>0</v>
      </c>
      <c r="Z303" s="560">
        <v>224738.92051012162</v>
      </c>
      <c r="AA303" s="560">
        <v>0</v>
      </c>
      <c r="AB303" s="560">
        <v>0</v>
      </c>
      <c r="AC303" s="560">
        <v>0</v>
      </c>
      <c r="AD303" s="1415">
        <v>0</v>
      </c>
      <c r="AE303" s="1415">
        <v>224738.92051012162</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130">
        <v>1</v>
      </c>
      <c r="L318" s="3014"/>
      <c r="M318" s="3014"/>
      <c r="N318" s="3014"/>
      <c r="O318" s="3021"/>
      <c r="P318" s="3037">
        <v>1</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224738.92051012162</v>
      </c>
      <c r="J319" s="3238"/>
      <c r="K319" s="3240"/>
      <c r="L319" s="3240"/>
      <c r="M319" s="3240"/>
      <c r="N319" s="3240"/>
      <c r="O319" s="3241"/>
      <c r="P319" s="3242">
        <v>0</v>
      </c>
      <c r="Q319" s="3036"/>
      <c r="T319" s="487"/>
      <c r="U319" s="20"/>
      <c r="V319" s="20" t="s">
        <v>5805</v>
      </c>
      <c r="W319" s="115"/>
      <c r="X319" s="2812">
        <v>224738.92051012162</v>
      </c>
      <c r="Y319" s="3243">
        <v>0</v>
      </c>
      <c r="Z319" s="1430">
        <v>224738.92051012162</v>
      </c>
      <c r="AA319" s="1430">
        <v>0</v>
      </c>
      <c r="AB319" s="1430">
        <v>0</v>
      </c>
      <c r="AC319" s="1430">
        <v>0</v>
      </c>
      <c r="AD319" s="1431">
        <v>0</v>
      </c>
      <c r="AE319" s="1431">
        <v>224738.92051012162</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01">
        <v>0</v>
      </c>
      <c r="K321" s="3002">
        <v>1</v>
      </c>
      <c r="L321" s="3002">
        <v>0</v>
      </c>
      <c r="M321" s="3002">
        <v>0</v>
      </c>
      <c r="N321" s="3002">
        <v>0</v>
      </c>
      <c r="O321" s="3009">
        <v>0</v>
      </c>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106301603.73855263</v>
      </c>
      <c r="J323" s="1681"/>
      <c r="K323" s="79"/>
      <c r="L323" s="79"/>
      <c r="M323" s="79"/>
      <c r="N323" s="79"/>
      <c r="O323" s="3144"/>
      <c r="P323" s="3037"/>
      <c r="Q323" s="3036"/>
      <c r="T323" s="487"/>
      <c r="U323" s="20"/>
      <c r="V323" s="20"/>
      <c r="W323" s="536" t="s">
        <v>725</v>
      </c>
      <c r="X323" s="2812">
        <v>106301603.73855263</v>
      </c>
      <c r="Y323" s="3243">
        <v>0</v>
      </c>
      <c r="Z323" s="1430">
        <v>106301603.73855263</v>
      </c>
      <c r="AA323" s="1430">
        <v>0</v>
      </c>
      <c r="AB323" s="1430">
        <v>0</v>
      </c>
      <c r="AC323" s="1430">
        <v>0</v>
      </c>
      <c r="AD323" s="1431">
        <v>0</v>
      </c>
      <c r="AE323" s="1431">
        <v>106301603.73855263</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116276481.89688604</v>
      </c>
      <c r="J325" s="1681"/>
      <c r="K325" s="79"/>
      <c r="L325" s="79"/>
      <c r="M325" s="79"/>
      <c r="N325" s="79"/>
      <c r="O325" s="3144"/>
      <c r="P325" s="3037"/>
      <c r="Q325" s="3036"/>
      <c r="T325" s="487" t="s">
        <v>5806</v>
      </c>
      <c r="U325" s="20"/>
      <c r="V325" s="20"/>
      <c r="W325" s="115"/>
      <c r="X325" s="2815">
        <v>116276481.89688604</v>
      </c>
      <c r="Y325" s="496">
        <v>0</v>
      </c>
      <c r="Z325" s="1402">
        <v>116276481.89688604</v>
      </c>
      <c r="AA325" s="1402">
        <v>0</v>
      </c>
      <c r="AB325" s="1402">
        <v>0</v>
      </c>
      <c r="AC325" s="1402">
        <v>0</v>
      </c>
      <c r="AD325" s="1427">
        <v>0</v>
      </c>
      <c r="AE325" s="1427">
        <v>116276481.89688604</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13"/>
      <c r="K328" s="3014"/>
      <c r="L328" s="3014"/>
      <c r="M328" s="3014"/>
      <c r="N328" s="3014"/>
      <c r="O328" s="3021"/>
      <c r="P328" s="3037">
        <v>0</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13"/>
      <c r="K329" s="3014"/>
      <c r="L329" s="3014"/>
      <c r="M329" s="3014"/>
      <c r="N329" s="3014"/>
      <c r="O329" s="3021"/>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956289.87823553849</v>
      </c>
      <c r="J330" s="3001">
        <v>0</v>
      </c>
      <c r="K330" s="3001">
        <v>1</v>
      </c>
      <c r="L330" s="3001">
        <v>0</v>
      </c>
      <c r="M330" s="3014"/>
      <c r="N330" s="3014"/>
      <c r="O330" s="3021"/>
      <c r="P330" s="3037">
        <v>1</v>
      </c>
      <c r="Q330" s="3036"/>
      <c r="T330" s="487"/>
      <c r="U330" s="20" t="s">
        <v>683</v>
      </c>
      <c r="V330" s="20"/>
      <c r="W330" s="115"/>
      <c r="X330" s="492">
        <v>956289.87823553849</v>
      </c>
      <c r="Y330" s="480">
        <v>0</v>
      </c>
      <c r="Z330" s="560">
        <v>956289.87823553849</v>
      </c>
      <c r="AA330" s="560">
        <v>0</v>
      </c>
      <c r="AB330" s="560">
        <v>0</v>
      </c>
      <c r="AC330" s="560">
        <v>0</v>
      </c>
      <c r="AD330" s="1415">
        <v>0</v>
      </c>
      <c r="AE330" s="1415">
        <v>956289.87823553849</v>
      </c>
      <c r="AF330" s="3176"/>
    </row>
    <row r="331" spans="1:32" ht="15.75">
      <c r="A331" s="3212" t="s">
        <v>5746</v>
      </c>
      <c r="B331" s="171">
        <v>0</v>
      </c>
      <c r="C331" s="171">
        <v>0</v>
      </c>
      <c r="E331" s="487"/>
      <c r="F331" s="20" t="s">
        <v>685</v>
      </c>
      <c r="G331" s="20"/>
      <c r="H331" s="115"/>
      <c r="I331" s="1601">
        <v>0</v>
      </c>
      <c r="J331" s="3013"/>
      <c r="K331" s="3014"/>
      <c r="L331" s="3014"/>
      <c r="M331" s="3014"/>
      <c r="N331" s="3014"/>
      <c r="O331" s="3022">
        <v>1</v>
      </c>
      <c r="P331" s="3037">
        <v>1</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v>0</v>
      </c>
      <c r="Z332" s="560">
        <v>0</v>
      </c>
      <c r="AA332" s="560">
        <v>0</v>
      </c>
      <c r="AB332" s="560">
        <v>0</v>
      </c>
      <c r="AC332" s="560">
        <v>0</v>
      </c>
      <c r="AD332" s="1415">
        <v>0</v>
      </c>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t="s">
        <v>689</v>
      </c>
      <c r="V333" s="584"/>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t="s">
        <v>691</v>
      </c>
      <c r="V334" s="584"/>
      <c r="W334" s="115"/>
      <c r="X334" s="492">
        <v>0</v>
      </c>
      <c r="Y334" s="480">
        <v>0</v>
      </c>
      <c r="Z334" s="560">
        <v>0</v>
      </c>
      <c r="AA334" s="560">
        <v>0</v>
      </c>
      <c r="AB334" s="560">
        <v>0</v>
      </c>
      <c r="AC334" s="560">
        <v>0</v>
      </c>
      <c r="AD334" s="1415">
        <v>0</v>
      </c>
      <c r="AE334" s="1415">
        <v>0</v>
      </c>
      <c r="AF334" s="3176"/>
    </row>
    <row r="335" spans="1:32" ht="15.75">
      <c r="A335" s="3212" t="s">
        <v>1403</v>
      </c>
      <c r="B335" s="171">
        <v>0</v>
      </c>
      <c r="C335" s="171">
        <v>0</v>
      </c>
      <c r="E335" s="487"/>
      <c r="F335" s="20" t="s">
        <v>693</v>
      </c>
      <c r="G335" s="20"/>
      <c r="H335" s="115"/>
      <c r="I335" s="1601">
        <v>5113238.7310638828</v>
      </c>
      <c r="J335" s="3013"/>
      <c r="K335" s="3130">
        <v>1</v>
      </c>
      <c r="L335" s="3014"/>
      <c r="M335" s="3014"/>
      <c r="N335" s="3014"/>
      <c r="O335" s="3021"/>
      <c r="P335" s="3037">
        <v>1</v>
      </c>
      <c r="Q335" s="3036"/>
      <c r="T335" s="487"/>
      <c r="U335" s="20" t="s">
        <v>693</v>
      </c>
      <c r="V335" s="20"/>
      <c r="W335" s="115"/>
      <c r="X335" s="492">
        <v>5113238.7310638828</v>
      </c>
      <c r="Y335" s="480">
        <v>0</v>
      </c>
      <c r="Z335" s="560">
        <v>5113238.7310638828</v>
      </c>
      <c r="AA335" s="560">
        <v>0</v>
      </c>
      <c r="AB335" s="560">
        <v>0</v>
      </c>
      <c r="AC335" s="560">
        <v>0</v>
      </c>
      <c r="AD335" s="1415">
        <v>0</v>
      </c>
      <c r="AE335" s="1415">
        <v>5113238.7310638828</v>
      </c>
      <c r="AF335" s="3176"/>
    </row>
    <row r="336" spans="1:32" ht="15.75">
      <c r="A336" s="3212" t="s">
        <v>1403</v>
      </c>
      <c r="B336" s="171">
        <v>0</v>
      </c>
      <c r="C336" s="171">
        <v>0</v>
      </c>
      <c r="E336" s="487"/>
      <c r="F336" s="20" t="s">
        <v>695</v>
      </c>
      <c r="G336" s="20"/>
      <c r="H336" s="115"/>
      <c r="I336" s="1601">
        <v>5197262.8675319636</v>
      </c>
      <c r="J336" s="3001">
        <v>0</v>
      </c>
      <c r="K336" s="3001">
        <v>1</v>
      </c>
      <c r="L336" s="3001">
        <v>0</v>
      </c>
      <c r="M336" s="3014"/>
      <c r="N336" s="3014"/>
      <c r="O336" s="3021"/>
      <c r="P336" s="3037">
        <v>1</v>
      </c>
      <c r="Q336" s="3036"/>
      <c r="T336" s="487"/>
      <c r="U336" s="20" t="s">
        <v>695</v>
      </c>
      <c r="V336" s="20"/>
      <c r="W336" s="115"/>
      <c r="X336" s="492">
        <v>5197262.8675319636</v>
      </c>
      <c r="Y336" s="480">
        <v>0</v>
      </c>
      <c r="Z336" s="560">
        <v>5197262.8675319636</v>
      </c>
      <c r="AA336" s="560">
        <v>0</v>
      </c>
      <c r="AB336" s="560">
        <v>0</v>
      </c>
      <c r="AC336" s="560">
        <v>0</v>
      </c>
      <c r="AD336" s="1415">
        <v>0</v>
      </c>
      <c r="AE336" s="1415">
        <v>5197262.8675319636</v>
      </c>
      <c r="AF336" s="3176"/>
    </row>
    <row r="337" spans="1:46" ht="15.75">
      <c r="A337" s="3212" t="s">
        <v>5746</v>
      </c>
      <c r="B337" s="171">
        <v>0</v>
      </c>
      <c r="C337" s="171">
        <v>0</v>
      </c>
      <c r="E337" s="487"/>
      <c r="F337" s="20" t="s">
        <v>478</v>
      </c>
      <c r="G337" s="20"/>
      <c r="H337" s="115"/>
      <c r="I337" s="1601">
        <v>0</v>
      </c>
      <c r="J337" s="3013"/>
      <c r="K337" s="3014"/>
      <c r="L337" s="3014"/>
      <c r="M337" s="3014"/>
      <c r="N337" s="3014"/>
      <c r="O337" s="3021"/>
      <c r="P337" s="3037">
        <v>0</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130">
        <v>1</v>
      </c>
      <c r="L339" s="3014"/>
      <c r="M339" s="3014"/>
      <c r="N339" s="3014"/>
      <c r="O339" s="3021"/>
      <c r="P339" s="3037">
        <v>1</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1"/>
      <c r="P341" s="2807">
        <v>0</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11266791.476831384</v>
      </c>
      <c r="J342" s="3253"/>
      <c r="K342" s="3254"/>
      <c r="L342" s="3254"/>
      <c r="M342" s="3254"/>
      <c r="N342" s="3254"/>
      <c r="O342" s="3255"/>
      <c r="P342" s="3255">
        <v>0</v>
      </c>
      <c r="Q342" s="3036"/>
      <c r="T342" s="487"/>
      <c r="U342" s="20"/>
      <c r="V342" s="20" t="s">
        <v>5813</v>
      </c>
      <c r="W342" s="115"/>
      <c r="X342" s="2812">
        <v>11266791.476831384</v>
      </c>
      <c r="Y342" s="3243">
        <v>0</v>
      </c>
      <c r="Z342" s="1430">
        <v>11266791.476831384</v>
      </c>
      <c r="AA342" s="1430">
        <v>0</v>
      </c>
      <c r="AB342" s="1430">
        <v>0</v>
      </c>
      <c r="AC342" s="1430">
        <v>0</v>
      </c>
      <c r="AD342" s="1431">
        <v>0</v>
      </c>
      <c r="AE342" s="1431">
        <v>11266791.476831384</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105009690.42005464</v>
      </c>
      <c r="J344" s="1687"/>
      <c r="K344" s="92"/>
      <c r="L344" s="92"/>
      <c r="M344" s="92"/>
      <c r="N344" s="92"/>
      <c r="O344" s="92"/>
      <c r="P344" s="2807"/>
      <c r="Q344" s="3258"/>
      <c r="T344" s="505" t="s">
        <v>744</v>
      </c>
      <c r="U344" s="94"/>
      <c r="V344" s="94"/>
      <c r="W344" s="162"/>
      <c r="X344" s="3260">
        <v>105009690.42005464</v>
      </c>
      <c r="Y344" s="3261">
        <v>0</v>
      </c>
      <c r="Z344" s="3262">
        <v>105009690.42005464</v>
      </c>
      <c r="AA344" s="3262">
        <v>0</v>
      </c>
      <c r="AB344" s="3262">
        <v>0</v>
      </c>
      <c r="AC344" s="3262">
        <v>0</v>
      </c>
      <c r="AD344" s="3263">
        <v>0</v>
      </c>
      <c r="AE344" s="3263">
        <v>105009690.42005464</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76" priority="1" stopIfTrue="1" operator="notEqual">
      <formula>0</formula>
    </cfRule>
  </conditionalFormatting>
  <conditionalFormatting sqref="B16:C342">
    <cfRule type="cellIs" dxfId="75"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9.xml><?xml version="1.0" encoding="utf-8"?>
<worksheet xmlns="http://schemas.openxmlformats.org/spreadsheetml/2006/main" xmlns:r="http://schemas.openxmlformats.org/officeDocument/2006/relationships">
  <sheetPr codeName="Sheet42">
    <pageSetUpPr fitToPage="1"/>
  </sheetPr>
  <dimension ref="B1:P100"/>
  <sheetViews>
    <sheetView workbookViewId="0"/>
  </sheetViews>
  <sheetFormatPr defaultColWidth="21.33203125" defaultRowHeight="17.100000000000001" customHeight="1"/>
  <cols>
    <col min="1" max="1" width="1.6640625" style="28" customWidth="1"/>
    <col min="2" max="2" width="22.44140625" style="28" customWidth="1"/>
    <col min="3" max="3" width="5.33203125" style="28" customWidth="1"/>
    <col min="4" max="4" width="13.77734375" style="28" customWidth="1"/>
    <col min="5" max="5" width="5.33203125" style="28" customWidth="1"/>
    <col min="6" max="6" width="19" style="28" customWidth="1"/>
    <col min="7" max="7" width="6.33203125" style="28" customWidth="1"/>
    <col min="8" max="8" width="15.109375" style="28" customWidth="1"/>
    <col min="9" max="9" width="6.33203125" style="28" customWidth="1"/>
    <col min="10" max="10" width="2.77734375" style="28" customWidth="1"/>
    <col min="11" max="11" width="27.88671875" style="28" customWidth="1"/>
    <col min="12" max="12" width="5.109375" style="28" customWidth="1"/>
    <col min="13" max="13" width="10" style="28" customWidth="1"/>
    <col min="14" max="14" width="3.33203125" style="28" customWidth="1"/>
    <col min="15" max="15" width="20.77734375" style="28" customWidth="1"/>
    <col min="16" max="16" width="4.77734375" style="28" customWidth="1"/>
    <col min="17" max="17" width="19.21875" style="28" customWidth="1"/>
    <col min="18" max="18" width="5.88671875" style="28" customWidth="1"/>
    <col min="19" max="19" width="4.109375" style="28" customWidth="1"/>
    <col min="20" max="20" width="23.109375" style="28" customWidth="1"/>
    <col min="21" max="21" width="4" style="28" customWidth="1"/>
    <col min="22" max="22" width="20.77734375" style="28" customWidth="1"/>
    <col min="23" max="23" width="1.6640625" style="28" customWidth="1"/>
    <col min="24" max="16384" width="21.33203125" style="28"/>
  </cols>
  <sheetData>
    <row r="1" spans="2:16" ht="35.1" customHeight="1">
      <c r="B1" s="71" t="s">
        <v>216</v>
      </c>
    </row>
    <row r="2" spans="2:16" ht="15.75" customHeight="1">
      <c r="B2" s="28" t="s">
        <v>217</v>
      </c>
      <c r="F2" s="19" t="s">
        <v>218</v>
      </c>
      <c r="G2" s="96"/>
      <c r="H2" s="97" t="s">
        <v>219</v>
      </c>
    </row>
    <row r="3" spans="2:16" ht="15.75" customHeight="1">
      <c r="B3" s="28" t="s">
        <v>220</v>
      </c>
      <c r="F3" s="28" t="s">
        <v>221</v>
      </c>
      <c r="G3" s="98"/>
      <c r="H3" s="97" t="s">
        <v>222</v>
      </c>
    </row>
    <row r="4" spans="2:16" ht="15.75" customHeight="1">
      <c r="B4" s="28" t="s">
        <v>223</v>
      </c>
      <c r="F4" s="28" t="s">
        <v>224</v>
      </c>
      <c r="G4" s="99"/>
      <c r="H4" s="97" t="s">
        <v>225</v>
      </c>
    </row>
    <row r="5" spans="2:16" ht="15.75" customHeight="1">
      <c r="B5" s="71"/>
      <c r="G5" s="100"/>
      <c r="H5" s="97" t="s">
        <v>226</v>
      </c>
    </row>
    <row r="6" spans="2:16" ht="15.75" customHeight="1">
      <c r="B6" s="71"/>
      <c r="G6" s="101"/>
      <c r="H6" s="97" t="s">
        <v>227</v>
      </c>
    </row>
    <row r="7" spans="2:16" ht="15.75" customHeight="1">
      <c r="B7" s="71"/>
      <c r="H7" s="97"/>
    </row>
    <row r="8" spans="2:16" ht="15.75" customHeight="1">
      <c r="B8" s="71"/>
    </row>
    <row r="9" spans="2:16" ht="15.75" customHeight="1">
      <c r="L9" s="20"/>
      <c r="M9" s="20"/>
      <c r="N9" s="20"/>
      <c r="O9" s="20"/>
      <c r="P9" s="20"/>
    </row>
    <row r="10" spans="2:16" ht="15.75" customHeight="1">
      <c r="L10" s="20"/>
      <c r="M10" s="20"/>
      <c r="N10" s="20"/>
      <c r="O10" s="20"/>
      <c r="P10" s="20"/>
    </row>
    <row r="11" spans="2:16" ht="15.75" customHeight="1">
      <c r="B11" s="102"/>
    </row>
    <row r="12" spans="2:16" ht="15.75" customHeight="1"/>
    <row r="13" spans="2:16" ht="15.75" customHeight="1"/>
    <row r="14" spans="2:16" ht="15.75" customHeight="1"/>
    <row r="15" spans="2:16" ht="15.75" customHeight="1">
      <c r="B15" s="102"/>
    </row>
    <row r="16" spans="2:16" ht="15.75" customHeight="1">
      <c r="K16" s="103" t="s">
        <v>228</v>
      </c>
    </row>
    <row r="23" spans="11:11" ht="16.5" customHeight="1"/>
    <row r="28" spans="11:11" ht="17.100000000000001" customHeight="1">
      <c r="K28" s="103" t="s">
        <v>229</v>
      </c>
    </row>
    <row r="36" spans="2:6" ht="17.100000000000001" customHeight="1">
      <c r="F36" s="104"/>
    </row>
    <row r="37" spans="2:6" ht="17.100000000000001" customHeight="1">
      <c r="B37" s="105"/>
    </row>
    <row r="38" spans="2:6" ht="17.100000000000001" customHeight="1">
      <c r="B38" s="102"/>
    </row>
    <row r="41" spans="2:6" ht="17.100000000000001" customHeight="1">
      <c r="B41" s="102"/>
    </row>
    <row r="69" spans="2:2" ht="17.100000000000001" customHeight="1">
      <c r="B69" s="105"/>
    </row>
    <row r="70" spans="2:2" ht="17.100000000000001" customHeight="1">
      <c r="B70" s="105"/>
    </row>
    <row r="71" spans="2:2" ht="17.100000000000001" customHeight="1">
      <c r="B71" s="105"/>
    </row>
    <row r="72" spans="2:2" ht="17.100000000000001" customHeight="1">
      <c r="B72" s="105"/>
    </row>
    <row r="73" spans="2:2" ht="17.100000000000001" customHeight="1">
      <c r="B73" s="105"/>
    </row>
    <row r="78" spans="2:2" ht="17.100000000000001" customHeight="1">
      <c r="B78" s="105"/>
    </row>
    <row r="79" spans="2:2" ht="17.100000000000001" customHeight="1">
      <c r="B79" s="105"/>
    </row>
    <row r="80" spans="2:2" ht="17.100000000000001" customHeight="1">
      <c r="B80" s="105"/>
    </row>
    <row r="81" spans="2:2" ht="17.100000000000001" customHeight="1">
      <c r="B81" s="105"/>
    </row>
    <row r="82" spans="2:2" ht="17.100000000000001" customHeight="1">
      <c r="B82" s="105"/>
    </row>
    <row r="83" spans="2:2" ht="17.100000000000001" customHeight="1">
      <c r="B83" s="105"/>
    </row>
    <row r="84" spans="2:2" ht="17.100000000000001" customHeight="1">
      <c r="B84" s="105"/>
    </row>
    <row r="85" spans="2:2" ht="17.100000000000001" customHeight="1">
      <c r="B85" s="105"/>
    </row>
    <row r="86" spans="2:2" ht="17.100000000000001" customHeight="1">
      <c r="B86" s="105"/>
    </row>
    <row r="87" spans="2:2" ht="17.100000000000001" customHeight="1">
      <c r="B87" s="105"/>
    </row>
    <row r="88" spans="2:2" ht="17.100000000000001" customHeight="1">
      <c r="B88" s="105"/>
    </row>
    <row r="89" spans="2:2" ht="17.100000000000001" customHeight="1">
      <c r="B89" s="105"/>
    </row>
    <row r="90" spans="2:2" ht="17.100000000000001" customHeight="1">
      <c r="B90" s="105"/>
    </row>
    <row r="91" spans="2:2" ht="17.100000000000001" customHeight="1">
      <c r="B91" s="105"/>
    </row>
    <row r="92" spans="2:2" ht="17.100000000000001" customHeight="1">
      <c r="B92" s="105"/>
    </row>
    <row r="93" spans="2:2" ht="17.100000000000001" customHeight="1">
      <c r="B93" s="105"/>
    </row>
    <row r="94" spans="2:2" ht="17.100000000000001" customHeight="1">
      <c r="B94" s="105"/>
    </row>
    <row r="95" spans="2:2" ht="17.100000000000001" customHeight="1">
      <c r="B95" s="105"/>
    </row>
    <row r="96" spans="2:2" ht="17.100000000000001" customHeight="1">
      <c r="B96" s="105"/>
    </row>
    <row r="97" spans="2:2" ht="17.100000000000001" customHeight="1">
      <c r="B97" s="105"/>
    </row>
    <row r="98" spans="2:2" ht="17.100000000000001" customHeight="1">
      <c r="B98" s="105"/>
    </row>
    <row r="99" spans="2:2" ht="17.100000000000001" customHeight="1">
      <c r="B99" s="105"/>
    </row>
    <row r="100" spans="2:2" ht="17.100000000000001" customHeight="1">
      <c r="B100" s="105"/>
    </row>
  </sheetData>
  <printOptions horizontalCentered="1"/>
  <pageMargins left="0.25" right="0.25" top="0.94" bottom="0.25" header="0.25" footer="0.25"/>
  <pageSetup paperSize="17" scale="70" orientation="landscape" r:id="rId1"/>
  <headerFooter alignWithMargins="0">
    <oddFooter>&amp;F</oddFooter>
  </headerFooter>
  <drawing r:id="rId2"/>
</worksheet>
</file>

<file path=xl/worksheets/sheet90.xml><?xml version="1.0" encoding="utf-8"?>
<worksheet xmlns="http://schemas.openxmlformats.org/spreadsheetml/2006/main" xmlns:r="http://schemas.openxmlformats.org/officeDocument/2006/relationships">
  <sheetPr codeName="Sheet14">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3320312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9.33203125" style="28" customWidth="1"/>
    <col min="25" max="25" width="10.88671875" style="28" customWidth="1"/>
    <col min="26" max="26" width="19.33203125" style="28" customWidth="1"/>
    <col min="27" max="27" width="11.109375" style="28" customWidth="1"/>
    <col min="28" max="28" width="14.33203125" style="28" customWidth="1"/>
    <col min="29" max="29" width="12.33203125" style="28" customWidth="1"/>
    <col min="30" max="30" width="16.6640625" style="28" customWidth="1"/>
    <col min="31" max="31" width="19.33203125" style="28" customWidth="1"/>
    <col min="32" max="32" width="7" style="28" customWidth="1"/>
    <col min="33" max="34" width="9" style="28" customWidth="1"/>
    <col min="35" max="37" width="2.88671875" style="28" customWidth="1"/>
    <col min="38" max="38" width="48.88671875" style="28" customWidth="1"/>
    <col min="39" max="39" width="19.33203125" style="28" customWidth="1"/>
    <col min="40" max="40" width="10.88671875" style="28" customWidth="1"/>
    <col min="41" max="41" width="19.33203125" style="28" customWidth="1"/>
    <col min="42" max="42" width="11.109375" style="28" customWidth="1"/>
    <col min="43" max="43" width="14.33203125" style="28" customWidth="1"/>
    <col min="44" max="44" width="12.33203125" style="28" customWidth="1"/>
    <col min="45" max="45" width="16.6640625" style="28" customWidth="1"/>
    <col min="46" max="46" width="19.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3269"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5527</v>
      </c>
      <c r="F6" s="453"/>
      <c r="G6" s="453"/>
      <c r="H6" s="453"/>
      <c r="I6" s="453"/>
      <c r="J6" s="453"/>
      <c r="K6" s="453"/>
      <c r="L6" s="453"/>
      <c r="M6" s="453"/>
      <c r="N6" s="453"/>
      <c r="O6" s="453"/>
      <c r="P6" s="453"/>
      <c r="Q6" s="2732"/>
      <c r="R6" s="453"/>
      <c r="S6" s="453"/>
      <c r="T6" s="453" t="s">
        <v>5528</v>
      </c>
      <c r="U6" s="453"/>
      <c r="V6" s="453"/>
      <c r="W6" s="453"/>
      <c r="X6" s="453"/>
      <c r="Y6" s="453"/>
      <c r="Z6" s="453"/>
      <c r="AA6" s="453"/>
      <c r="AB6" s="453"/>
      <c r="AC6" s="453"/>
      <c r="AD6" s="453"/>
      <c r="AE6" s="453"/>
      <c r="AF6" s="2732"/>
      <c r="AG6" s="2732"/>
      <c r="AH6" s="2732"/>
      <c r="AI6" s="453" t="s">
        <v>5528</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4">
        <v>0</v>
      </c>
      <c r="J11" s="3218" t="s">
        <v>5468</v>
      </c>
      <c r="K11" s="3218" t="s">
        <v>5467</v>
      </c>
      <c r="L11" s="3218" t="s">
        <v>1463</v>
      </c>
      <c r="M11" s="3222" t="s">
        <v>5467</v>
      </c>
      <c r="N11" s="2947"/>
      <c r="O11" s="2950" t="s">
        <v>3041</v>
      </c>
      <c r="P11" s="3219"/>
      <c r="Q11" s="2948"/>
      <c r="T11" s="131"/>
      <c r="U11" s="20"/>
      <c r="V11" s="20"/>
      <c r="W11" s="115"/>
      <c r="X11" s="3226">
        <v>0</v>
      </c>
      <c r="Y11" s="3218" t="s">
        <v>5468</v>
      </c>
      <c r="Z11" s="3218" t="s">
        <v>5467</v>
      </c>
      <c r="AA11" s="3218" t="s">
        <v>1463</v>
      </c>
      <c r="AB11" s="3222" t="s">
        <v>5467</v>
      </c>
      <c r="AC11" s="2947"/>
      <c r="AD11" s="2950" t="s">
        <v>3041</v>
      </c>
      <c r="AE11" s="3219"/>
      <c r="AF11" s="2948"/>
      <c r="AI11" s="131"/>
      <c r="AJ11" s="20"/>
      <c r="AK11" s="20"/>
      <c r="AL11" s="115"/>
      <c r="AM11" s="3226">
        <v>0</v>
      </c>
      <c r="AN11" s="3218" t="s">
        <v>5468</v>
      </c>
      <c r="AO11" s="3218" t="s">
        <v>5467</v>
      </c>
      <c r="AP11" s="3218" t="s">
        <v>1463</v>
      </c>
      <c r="AQ11" s="3222" t="s">
        <v>5467</v>
      </c>
      <c r="AR11" s="2947"/>
      <c r="AS11" s="2950" t="s">
        <v>3041</v>
      </c>
      <c r="AT11" s="3219"/>
    </row>
    <row r="12" spans="1:47">
      <c r="B12" s="444"/>
      <c r="C12" s="446"/>
      <c r="E12" s="132"/>
      <c r="F12" s="94"/>
      <c r="G12" s="94"/>
      <c r="H12" s="162"/>
      <c r="I12" s="131"/>
      <c r="J12" s="3225"/>
      <c r="K12" s="132"/>
      <c r="L12" s="132"/>
      <c r="M12" s="132"/>
      <c r="N12" s="132"/>
      <c r="O12" s="132"/>
      <c r="P12" s="95"/>
      <c r="Q12" s="20"/>
      <c r="T12" s="132"/>
      <c r="U12" s="94"/>
      <c r="V12" s="94"/>
      <c r="W12" s="162"/>
      <c r="X12" s="83"/>
      <c r="Y12" s="3225"/>
      <c r="Z12" s="132"/>
      <c r="AA12" s="132"/>
      <c r="AB12" s="132"/>
      <c r="AC12" s="132"/>
      <c r="AD12" s="132"/>
      <c r="AE12" s="95"/>
      <c r="AF12" s="20"/>
      <c r="AI12" s="132"/>
      <c r="AJ12" s="94"/>
      <c r="AK12" s="94"/>
      <c r="AL12" s="162"/>
      <c r="AM12" s="83"/>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99089.626308180261</v>
      </c>
      <c r="J16" s="3013"/>
      <c r="K16" s="3014"/>
      <c r="L16" s="3014"/>
      <c r="M16" s="3014"/>
      <c r="N16" s="3014"/>
      <c r="O16" s="3021"/>
      <c r="P16" s="3037">
        <v>0</v>
      </c>
      <c r="Q16" s="3036"/>
      <c r="T16" s="487"/>
      <c r="U16" s="3231" t="s">
        <v>621</v>
      </c>
      <c r="V16" s="3233"/>
      <c r="W16" s="115"/>
      <c r="X16" s="3230">
        <v>99089.626308180261</v>
      </c>
      <c r="Y16" s="3234">
        <v>0</v>
      </c>
      <c r="Z16" s="3235">
        <v>99089.626308180261</v>
      </c>
      <c r="AA16" s="3235">
        <v>0</v>
      </c>
      <c r="AB16" s="3235">
        <v>0</v>
      </c>
      <c r="AC16" s="3235">
        <v>0</v>
      </c>
      <c r="AD16" s="3236">
        <v>0</v>
      </c>
      <c r="AE16" s="3236">
        <v>99089.626308180261</v>
      </c>
      <c r="AF16" s="3237"/>
      <c r="AI16" s="487"/>
      <c r="AJ16" s="3231" t="s">
        <v>621</v>
      </c>
      <c r="AK16" s="3233"/>
      <c r="AL16" s="115"/>
      <c r="AM16" s="3230">
        <v>98167.681028376974</v>
      </c>
      <c r="AN16" s="3234">
        <v>0</v>
      </c>
      <c r="AO16" s="3235">
        <v>98167.681028376974</v>
      </c>
      <c r="AP16" s="3235">
        <v>0</v>
      </c>
      <c r="AQ16" s="3235">
        <v>0</v>
      </c>
      <c r="AR16" s="3235">
        <v>0</v>
      </c>
      <c r="AS16" s="3236">
        <v>0</v>
      </c>
      <c r="AT16" s="3236">
        <v>98167.681028376974</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302111.26034911443</v>
      </c>
      <c r="J18" s="3013"/>
      <c r="K18" s="3014"/>
      <c r="L18" s="3014"/>
      <c r="M18" s="3014"/>
      <c r="N18" s="3014"/>
      <c r="O18" s="3021"/>
      <c r="P18" s="3037">
        <v>0</v>
      </c>
      <c r="Q18" s="3036"/>
      <c r="T18" s="487"/>
      <c r="U18" s="3231" t="s">
        <v>655</v>
      </c>
      <c r="V18" s="3233"/>
      <c r="W18" s="115"/>
      <c r="X18" s="492">
        <v>302111.26034911443</v>
      </c>
      <c r="Y18" s="480">
        <v>0</v>
      </c>
      <c r="Z18" s="560">
        <v>302111.26034911443</v>
      </c>
      <c r="AA18" s="560">
        <v>0</v>
      </c>
      <c r="AB18" s="560">
        <v>0</v>
      </c>
      <c r="AC18" s="560">
        <v>0</v>
      </c>
      <c r="AD18" s="1415">
        <v>0</v>
      </c>
      <c r="AE18" s="1415">
        <v>302111.26034911443</v>
      </c>
      <c r="AF18" s="3176"/>
      <c r="AI18" s="487"/>
      <c r="AJ18" s="3231" t="s">
        <v>655</v>
      </c>
      <c r="AK18" s="3233"/>
      <c r="AL18" s="115"/>
      <c r="AM18" s="492">
        <v>213911.96147516897</v>
      </c>
      <c r="AN18" s="480">
        <v>0</v>
      </c>
      <c r="AO18" s="560">
        <v>213911.96147516897</v>
      </c>
      <c r="AP18" s="560">
        <v>0</v>
      </c>
      <c r="AQ18" s="560">
        <v>0</v>
      </c>
      <c r="AR18" s="560">
        <v>0</v>
      </c>
      <c r="AS18" s="1415">
        <v>0</v>
      </c>
      <c r="AT18" s="1415">
        <v>213911.96147516897</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401200.8866572947</v>
      </c>
      <c r="J21" s="3238"/>
      <c r="K21" s="3239">
        <v>1</v>
      </c>
      <c r="L21" s="3240"/>
      <c r="M21" s="3240"/>
      <c r="N21" s="3240"/>
      <c r="O21" s="3241"/>
      <c r="P21" s="3242">
        <v>1</v>
      </c>
      <c r="Q21" s="3036"/>
      <c r="T21" s="487"/>
      <c r="U21" s="3231"/>
      <c r="V21" s="3233"/>
      <c r="W21" s="115" t="s">
        <v>5748</v>
      </c>
      <c r="X21" s="2812">
        <v>401200.8866572947</v>
      </c>
      <c r="Y21" s="1430">
        <v>0</v>
      </c>
      <c r="Z21" s="1430">
        <v>401200.8866572947</v>
      </c>
      <c r="AA21" s="1430">
        <v>0</v>
      </c>
      <c r="AB21" s="1430">
        <v>0</v>
      </c>
      <c r="AC21" s="1430">
        <v>0</v>
      </c>
      <c r="AD21" s="1431">
        <v>0</v>
      </c>
      <c r="AE21" s="1431">
        <v>401200.8866572947</v>
      </c>
      <c r="AF21" s="3176"/>
      <c r="AI21" s="487"/>
      <c r="AJ21" s="3231"/>
      <c r="AK21" s="3233"/>
      <c r="AL21" s="115" t="s">
        <v>5748</v>
      </c>
      <c r="AM21" s="2812">
        <v>312079.64250354597</v>
      </c>
      <c r="AN21" s="1430">
        <v>0</v>
      </c>
      <c r="AO21" s="1430">
        <v>312079.64250354597</v>
      </c>
      <c r="AP21" s="1430">
        <v>0</v>
      </c>
      <c r="AQ21" s="1430">
        <v>0</v>
      </c>
      <c r="AR21" s="1430">
        <v>0</v>
      </c>
      <c r="AS21" s="1431">
        <v>0</v>
      </c>
      <c r="AT21" s="1431">
        <v>312079.64250354597</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1403</v>
      </c>
      <c r="B46" s="171">
        <v>0</v>
      </c>
      <c r="C46" s="171">
        <v>0</v>
      </c>
      <c r="E46" s="487"/>
      <c r="F46" s="3231" t="s">
        <v>1789</v>
      </c>
      <c r="G46" s="3231"/>
      <c r="H46" s="3244"/>
      <c r="I46" s="1601">
        <v>99841.241324345712</v>
      </c>
      <c r="J46" s="3013"/>
      <c r="K46" s="3130">
        <v>1</v>
      </c>
      <c r="L46" s="3014"/>
      <c r="M46" s="3014"/>
      <c r="N46" s="3014"/>
      <c r="O46" s="3021"/>
      <c r="P46" s="3037">
        <v>1</v>
      </c>
      <c r="Q46" s="3036"/>
      <c r="T46" s="487"/>
      <c r="U46" s="3231" t="s">
        <v>1789</v>
      </c>
      <c r="V46" s="3233"/>
      <c r="W46" s="115"/>
      <c r="X46" s="492">
        <v>99841.241324345712</v>
      </c>
      <c r="Y46" s="480">
        <v>0</v>
      </c>
      <c r="Z46" s="560">
        <v>99841.241324345712</v>
      </c>
      <c r="AA46" s="560">
        <v>0</v>
      </c>
      <c r="AB46" s="560">
        <v>0</v>
      </c>
      <c r="AC46" s="560">
        <v>0</v>
      </c>
      <c r="AD46" s="1415">
        <v>0</v>
      </c>
      <c r="AE46" s="1415">
        <v>99841.241324345712</v>
      </c>
      <c r="AF46" s="3176"/>
      <c r="AI46" s="487"/>
      <c r="AJ46" s="3231" t="s">
        <v>1789</v>
      </c>
      <c r="AK46" s="3233"/>
      <c r="AL46" s="115"/>
      <c r="AM46" s="492">
        <v>94075.552146861053</v>
      </c>
      <c r="AN46" s="480">
        <v>0</v>
      </c>
      <c r="AO46" s="560">
        <v>94075.552146861053</v>
      </c>
      <c r="AP46" s="560">
        <v>0</v>
      </c>
      <c r="AQ46" s="560">
        <v>0</v>
      </c>
      <c r="AR46" s="560">
        <v>0</v>
      </c>
      <c r="AS46" s="1415">
        <v>0</v>
      </c>
      <c r="AT46" s="1415">
        <v>94075.552146861053</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1403</v>
      </c>
      <c r="B50" s="171">
        <v>0</v>
      </c>
      <c r="C50" s="171">
        <v>0</v>
      </c>
      <c r="E50" s="487"/>
      <c r="F50" s="3231" t="s">
        <v>742</v>
      </c>
      <c r="G50" s="3245"/>
      <c r="H50" s="3244"/>
      <c r="I50" s="1601">
        <v>43525.872089915014</v>
      </c>
      <c r="J50" s="3013"/>
      <c r="K50" s="3130">
        <v>1</v>
      </c>
      <c r="L50" s="3014"/>
      <c r="M50" s="3014"/>
      <c r="N50" s="3014"/>
      <c r="O50" s="3021"/>
      <c r="P50" s="3037">
        <v>1</v>
      </c>
      <c r="Q50" s="3036"/>
      <c r="T50" s="487"/>
      <c r="U50" s="3231" t="s">
        <v>742</v>
      </c>
      <c r="V50" s="3233"/>
      <c r="W50" s="115"/>
      <c r="X50" s="492">
        <v>43525.872089915014</v>
      </c>
      <c r="Y50" s="480">
        <v>0</v>
      </c>
      <c r="Z50" s="560">
        <v>43525.872089915014</v>
      </c>
      <c r="AA50" s="560">
        <v>0</v>
      </c>
      <c r="AB50" s="560">
        <v>0</v>
      </c>
      <c r="AC50" s="560">
        <v>0</v>
      </c>
      <c r="AD50" s="1415">
        <v>0</v>
      </c>
      <c r="AE50" s="1415">
        <v>43525.872089915014</v>
      </c>
      <c r="AF50" s="3176"/>
      <c r="AI50" s="487"/>
      <c r="AJ50" s="3231" t="s">
        <v>742</v>
      </c>
      <c r="AK50" s="3233"/>
      <c r="AL50" s="115"/>
      <c r="AM50" s="492">
        <v>36933.352799053508</v>
      </c>
      <c r="AN50" s="480">
        <v>0</v>
      </c>
      <c r="AO50" s="560">
        <v>36933.352799053508</v>
      </c>
      <c r="AP50" s="560">
        <v>0</v>
      </c>
      <c r="AQ50" s="560">
        <v>0</v>
      </c>
      <c r="AR50" s="560">
        <v>0</v>
      </c>
      <c r="AS50" s="1415">
        <v>0</v>
      </c>
      <c r="AT50" s="1415">
        <v>36933.352799053508</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1403</v>
      </c>
      <c r="B61" s="171">
        <v>0</v>
      </c>
      <c r="C61" s="171">
        <v>0</v>
      </c>
      <c r="E61" s="487"/>
      <c r="F61" s="3231" t="s">
        <v>772</v>
      </c>
      <c r="G61" s="3245"/>
      <c r="H61" s="3244"/>
      <c r="I61" s="1601">
        <v>792177.24330666661</v>
      </c>
      <c r="J61" s="3013"/>
      <c r="K61" s="3130">
        <v>1</v>
      </c>
      <c r="L61" s="3014"/>
      <c r="M61" s="3014"/>
      <c r="N61" s="3014"/>
      <c r="O61" s="3021"/>
      <c r="P61" s="3037">
        <v>1</v>
      </c>
      <c r="Q61" s="3036"/>
      <c r="T61" s="487"/>
      <c r="U61" s="3231" t="s">
        <v>772</v>
      </c>
      <c r="V61" s="3233"/>
      <c r="W61" s="115"/>
      <c r="X61" s="492">
        <v>792177.24330666661</v>
      </c>
      <c r="Y61" s="480">
        <v>0</v>
      </c>
      <c r="Z61" s="560">
        <v>792177.24330666661</v>
      </c>
      <c r="AA61" s="560">
        <v>0</v>
      </c>
      <c r="AB61" s="560">
        <v>0</v>
      </c>
      <c r="AC61" s="560">
        <v>0</v>
      </c>
      <c r="AD61" s="1415">
        <v>0</v>
      </c>
      <c r="AE61" s="1415">
        <v>792177.24330666661</v>
      </c>
      <c r="AF61" s="3176"/>
      <c r="AI61" s="487"/>
      <c r="AJ61" s="3231" t="s">
        <v>772</v>
      </c>
      <c r="AK61" s="3233"/>
      <c r="AL61" s="115"/>
      <c r="AM61" s="492">
        <v>787855.57663999987</v>
      </c>
      <c r="AN61" s="480">
        <v>0</v>
      </c>
      <c r="AO61" s="560">
        <v>787855.57663999987</v>
      </c>
      <c r="AP61" s="560">
        <v>0</v>
      </c>
      <c r="AQ61" s="560">
        <v>0</v>
      </c>
      <c r="AR61" s="560">
        <v>0</v>
      </c>
      <c r="AS61" s="1415">
        <v>0</v>
      </c>
      <c r="AT61" s="1415">
        <v>787855.57663999987</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1403</v>
      </c>
      <c r="B69" s="171">
        <v>0</v>
      </c>
      <c r="C69" s="171">
        <v>0</v>
      </c>
      <c r="E69" s="487"/>
      <c r="F69" s="3231" t="s">
        <v>782</v>
      </c>
      <c r="G69" s="3245"/>
      <c r="H69" s="3244"/>
      <c r="I69" s="1601">
        <v>3061591.6855899999</v>
      </c>
      <c r="J69" s="3013"/>
      <c r="K69" s="3130">
        <v>1</v>
      </c>
      <c r="L69" s="3014"/>
      <c r="M69" s="3014"/>
      <c r="N69" s="3014"/>
      <c r="O69" s="3021"/>
      <c r="P69" s="3037">
        <v>1</v>
      </c>
      <c r="Q69" s="3036"/>
      <c r="T69" s="487"/>
      <c r="U69" s="3231" t="s">
        <v>782</v>
      </c>
      <c r="V69" s="3233"/>
      <c r="W69" s="115"/>
      <c r="X69" s="492">
        <v>3061591.6855899999</v>
      </c>
      <c r="Y69" s="480">
        <v>0</v>
      </c>
      <c r="Z69" s="560">
        <v>3061591.6855899999</v>
      </c>
      <c r="AA69" s="560">
        <v>0</v>
      </c>
      <c r="AB69" s="560">
        <v>0</v>
      </c>
      <c r="AC69" s="560">
        <v>0</v>
      </c>
      <c r="AD69" s="1415">
        <v>0</v>
      </c>
      <c r="AE69" s="1415">
        <v>3061591.6855899999</v>
      </c>
      <c r="AF69" s="3176"/>
      <c r="AI69" s="487"/>
      <c r="AJ69" s="3231" t="s">
        <v>782</v>
      </c>
      <c r="AK69" s="3233"/>
      <c r="AL69" s="115"/>
      <c r="AM69" s="492">
        <v>2534825.0189233329</v>
      </c>
      <c r="AN69" s="480">
        <v>0</v>
      </c>
      <c r="AO69" s="560">
        <v>2534825.0189233329</v>
      </c>
      <c r="AP69" s="560">
        <v>0</v>
      </c>
      <c r="AQ69" s="560">
        <v>0</v>
      </c>
      <c r="AR69" s="560">
        <v>0</v>
      </c>
      <c r="AS69" s="1415">
        <v>0</v>
      </c>
      <c r="AT69" s="1415">
        <v>2534825.0189233329</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1403</v>
      </c>
      <c r="B76" s="171">
        <v>0</v>
      </c>
      <c r="C76" s="171">
        <v>0</v>
      </c>
      <c r="E76" s="487"/>
      <c r="F76" s="3231" t="s">
        <v>1796</v>
      </c>
      <c r="G76" s="3245"/>
      <c r="H76" s="3244"/>
      <c r="I76" s="1601">
        <v>12156.620252678866</v>
      </c>
      <c r="J76" s="3013"/>
      <c r="K76" s="3130">
        <v>1</v>
      </c>
      <c r="L76" s="3014"/>
      <c r="M76" s="3014"/>
      <c r="N76" s="3014"/>
      <c r="O76" s="3021"/>
      <c r="P76" s="3037">
        <v>1</v>
      </c>
      <c r="Q76" s="3036"/>
      <c r="T76" s="487"/>
      <c r="U76" s="3231" t="s">
        <v>1796</v>
      </c>
      <c r="V76" s="3233"/>
      <c r="W76" s="115"/>
      <c r="X76" s="492">
        <v>12156.620252678866</v>
      </c>
      <c r="Y76" s="480">
        <v>0</v>
      </c>
      <c r="Z76" s="560">
        <v>12156.620252678866</v>
      </c>
      <c r="AA76" s="560">
        <v>0</v>
      </c>
      <c r="AB76" s="560">
        <v>0</v>
      </c>
      <c r="AC76" s="560">
        <v>0</v>
      </c>
      <c r="AD76" s="1415">
        <v>0</v>
      </c>
      <c r="AE76" s="1415">
        <v>12156.620252678866</v>
      </c>
      <c r="AF76" s="3176"/>
      <c r="AI76" s="487"/>
      <c r="AJ76" s="3231" t="s">
        <v>1796</v>
      </c>
      <c r="AK76" s="3233"/>
      <c r="AL76" s="115"/>
      <c r="AM76" s="492">
        <v>12054.805282935831</v>
      </c>
      <c r="AN76" s="480">
        <v>0</v>
      </c>
      <c r="AO76" s="560">
        <v>12054.805282935831</v>
      </c>
      <c r="AP76" s="560">
        <v>0</v>
      </c>
      <c r="AQ76" s="560">
        <v>0</v>
      </c>
      <c r="AR76" s="560">
        <v>0</v>
      </c>
      <c r="AS76" s="1415">
        <v>0</v>
      </c>
      <c r="AT76" s="1415">
        <v>12054.805282935831</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1403</v>
      </c>
      <c r="B78" s="171">
        <v>0</v>
      </c>
      <c r="C78" s="171">
        <v>0</v>
      </c>
      <c r="E78" s="487"/>
      <c r="F78" s="3231" t="s">
        <v>5759</v>
      </c>
      <c r="G78" s="3245"/>
      <c r="H78" s="3244"/>
      <c r="I78" s="1601">
        <v>28432.280000000002</v>
      </c>
      <c r="J78" s="3013"/>
      <c r="K78" s="3130">
        <v>1</v>
      </c>
      <c r="L78" s="3014"/>
      <c r="M78" s="3014"/>
      <c r="N78" s="3014"/>
      <c r="O78" s="3021"/>
      <c r="P78" s="3037">
        <v>1</v>
      </c>
      <c r="Q78" s="3036"/>
      <c r="T78" s="487"/>
      <c r="U78" s="3231" t="s">
        <v>5759</v>
      </c>
      <c r="V78" s="3233"/>
      <c r="W78" s="115"/>
      <c r="X78" s="492">
        <v>28432.280000000002</v>
      </c>
      <c r="Y78" s="480">
        <v>0</v>
      </c>
      <c r="Z78" s="560">
        <v>28432.280000000002</v>
      </c>
      <c r="AA78" s="560">
        <v>0</v>
      </c>
      <c r="AB78" s="560">
        <v>0</v>
      </c>
      <c r="AC78" s="560">
        <v>0</v>
      </c>
      <c r="AD78" s="1415">
        <v>0</v>
      </c>
      <c r="AE78" s="1415">
        <v>28432.280000000002</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4037724.9425636055</v>
      </c>
      <c r="J146" s="3238"/>
      <c r="K146" s="3240"/>
      <c r="L146" s="3240"/>
      <c r="M146" s="3240"/>
      <c r="N146" s="3240"/>
      <c r="O146" s="3241"/>
      <c r="P146" s="3242">
        <v>0</v>
      </c>
      <c r="Q146" s="3036"/>
      <c r="T146" s="487"/>
      <c r="U146" s="3231"/>
      <c r="V146" s="3233"/>
      <c r="W146" s="115" t="s">
        <v>5760</v>
      </c>
      <c r="X146" s="2812">
        <v>4037724.9425636055</v>
      </c>
      <c r="Y146" s="3243">
        <v>0</v>
      </c>
      <c r="Z146" s="1430">
        <v>4037724.9425636055</v>
      </c>
      <c r="AA146" s="1430">
        <v>0</v>
      </c>
      <c r="AB146" s="1430">
        <v>0</v>
      </c>
      <c r="AC146" s="1430">
        <v>0</v>
      </c>
      <c r="AD146" s="1431">
        <v>0</v>
      </c>
      <c r="AE146" s="1431">
        <v>4037724.9425636055</v>
      </c>
      <c r="AF146" s="3176"/>
      <c r="AI146" s="487"/>
      <c r="AJ146" s="3231"/>
      <c r="AK146" s="3233"/>
      <c r="AL146" s="115" t="s">
        <v>5760</v>
      </c>
      <c r="AM146" s="2812">
        <v>3465744.3057921831</v>
      </c>
      <c r="AN146" s="3243">
        <v>0</v>
      </c>
      <c r="AO146" s="1430">
        <v>3465744.3057921831</v>
      </c>
      <c r="AP146" s="1430">
        <v>0</v>
      </c>
      <c r="AQ146" s="1430">
        <v>0</v>
      </c>
      <c r="AR146" s="1430">
        <v>0</v>
      </c>
      <c r="AS146" s="1431">
        <v>0</v>
      </c>
      <c r="AT146" s="1431">
        <v>3465744.3057921831</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117931.75532602929</v>
      </c>
      <c r="J161" s="3013"/>
      <c r="K161" s="3014"/>
      <c r="L161" s="3014"/>
      <c r="M161" s="3014"/>
      <c r="N161" s="3014"/>
      <c r="O161" s="3021"/>
      <c r="P161" s="3037">
        <v>0</v>
      </c>
      <c r="Q161" s="3036"/>
      <c r="T161" s="487"/>
      <c r="U161" s="3231" t="s">
        <v>799</v>
      </c>
      <c r="V161" s="3233"/>
      <c r="W161" s="115"/>
      <c r="X161" s="492">
        <v>117931.75532602929</v>
      </c>
      <c r="Y161" s="480">
        <v>0</v>
      </c>
      <c r="Z161" s="560">
        <v>117931.75532602929</v>
      </c>
      <c r="AA161" s="560">
        <v>0</v>
      </c>
      <c r="AB161" s="560">
        <v>0</v>
      </c>
      <c r="AC161" s="560">
        <v>0</v>
      </c>
      <c r="AD161" s="1415">
        <v>0</v>
      </c>
      <c r="AE161" s="1415">
        <v>117931.75532602929</v>
      </c>
      <c r="AF161" s="3176"/>
      <c r="AI161" s="487"/>
      <c r="AJ161" s="3231" t="s">
        <v>799</v>
      </c>
      <c r="AK161" s="3233"/>
      <c r="AL161" s="115"/>
      <c r="AM161" s="492">
        <v>109316.30532602929</v>
      </c>
      <c r="AN161" s="480">
        <v>0</v>
      </c>
      <c r="AO161" s="560">
        <v>109316.30532602929</v>
      </c>
      <c r="AP161" s="560">
        <v>0</v>
      </c>
      <c r="AQ161" s="560">
        <v>0</v>
      </c>
      <c r="AR161" s="560">
        <v>0</v>
      </c>
      <c r="AS161" s="1415">
        <v>0</v>
      </c>
      <c r="AT161" s="1415">
        <v>109316.30532602929</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782276.92113292869</v>
      </c>
      <c r="J163" s="3013"/>
      <c r="K163" s="3014"/>
      <c r="L163" s="3014"/>
      <c r="M163" s="3014"/>
      <c r="N163" s="3014"/>
      <c r="O163" s="3021"/>
      <c r="P163" s="3037">
        <v>0</v>
      </c>
      <c r="Q163" s="3036"/>
      <c r="T163" s="487"/>
      <c r="U163" s="3231" t="s">
        <v>797</v>
      </c>
      <c r="V163" s="3233"/>
      <c r="W163" s="115"/>
      <c r="X163" s="492">
        <v>782276.92113292869</v>
      </c>
      <c r="Y163" s="480">
        <v>0</v>
      </c>
      <c r="Z163" s="560">
        <v>782276.92113292869</v>
      </c>
      <c r="AA163" s="560">
        <v>0</v>
      </c>
      <c r="AB163" s="560">
        <v>0</v>
      </c>
      <c r="AC163" s="560">
        <v>0</v>
      </c>
      <c r="AD163" s="1415">
        <v>0</v>
      </c>
      <c r="AE163" s="1415">
        <v>782276.92113292869</v>
      </c>
      <c r="AF163" s="3176"/>
      <c r="AI163" s="487"/>
      <c r="AJ163" s="3231" t="s">
        <v>797</v>
      </c>
      <c r="AK163" s="3233"/>
      <c r="AL163" s="115"/>
      <c r="AM163" s="492">
        <v>630368.93592690642</v>
      </c>
      <c r="AN163" s="480">
        <v>0</v>
      </c>
      <c r="AO163" s="560">
        <v>630368.93592690642</v>
      </c>
      <c r="AP163" s="560">
        <v>0</v>
      </c>
      <c r="AQ163" s="560">
        <v>0</v>
      </c>
      <c r="AR163" s="560">
        <v>0</v>
      </c>
      <c r="AS163" s="1415">
        <v>0</v>
      </c>
      <c r="AT163" s="1415">
        <v>630368.93592690642</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900208.67645895795</v>
      </c>
      <c r="J170" s="3238"/>
      <c r="K170" s="3239">
        <v>1</v>
      </c>
      <c r="L170" s="3240"/>
      <c r="M170" s="3240"/>
      <c r="N170" s="3240"/>
      <c r="O170" s="3241"/>
      <c r="P170" s="3242">
        <v>1</v>
      </c>
      <c r="Q170" s="3036"/>
      <c r="T170" s="487"/>
      <c r="U170" s="3231"/>
      <c r="V170" s="3233"/>
      <c r="W170" s="115" t="s">
        <v>5764</v>
      </c>
      <c r="X170" s="2812">
        <v>900208.67645895795</v>
      </c>
      <c r="Y170" s="3243">
        <v>0</v>
      </c>
      <c r="Z170" s="1430">
        <v>900208.67645895795</v>
      </c>
      <c r="AA170" s="1430">
        <v>0</v>
      </c>
      <c r="AB170" s="1430">
        <v>0</v>
      </c>
      <c r="AC170" s="1430">
        <v>0</v>
      </c>
      <c r="AD170" s="1431">
        <v>0</v>
      </c>
      <c r="AE170" s="1431">
        <v>900208.67645895795</v>
      </c>
      <c r="AF170" s="3176"/>
      <c r="AI170" s="487"/>
      <c r="AJ170" s="3231"/>
      <c r="AK170" s="3233"/>
      <c r="AL170" s="115" t="s">
        <v>5764</v>
      </c>
      <c r="AM170" s="2812">
        <v>739685.24125293572</v>
      </c>
      <c r="AN170" s="3243">
        <v>0</v>
      </c>
      <c r="AO170" s="1430">
        <v>739685.24125293572</v>
      </c>
      <c r="AP170" s="1430">
        <v>0</v>
      </c>
      <c r="AQ170" s="1430">
        <v>0</v>
      </c>
      <c r="AR170" s="1430">
        <v>0</v>
      </c>
      <c r="AS170" s="1431">
        <v>0</v>
      </c>
      <c r="AT170" s="1431">
        <v>739685.24125293572</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1403</v>
      </c>
      <c r="B174" s="171">
        <v>0</v>
      </c>
      <c r="C174" s="171">
        <v>0</v>
      </c>
      <c r="E174" s="487"/>
      <c r="F174" s="3231" t="s">
        <v>801</v>
      </c>
      <c r="G174" s="20"/>
      <c r="H174" s="115"/>
      <c r="I174" s="1601">
        <v>2371700.0245690732</v>
      </c>
      <c r="J174" s="3013"/>
      <c r="K174" s="3014"/>
      <c r="L174" s="3014"/>
      <c r="M174" s="3014"/>
      <c r="N174" s="3014"/>
      <c r="O174" s="3021"/>
      <c r="P174" s="3037">
        <v>0</v>
      </c>
      <c r="Q174" s="3036"/>
      <c r="T174" s="487"/>
      <c r="U174" s="3231" t="s">
        <v>801</v>
      </c>
      <c r="V174" s="3233"/>
      <c r="W174" s="115"/>
      <c r="X174" s="492">
        <v>2371700.0245690732</v>
      </c>
      <c r="Y174" s="480">
        <v>0</v>
      </c>
      <c r="Z174" s="560">
        <v>2371700.0245690732</v>
      </c>
      <c r="AA174" s="560">
        <v>0</v>
      </c>
      <c r="AB174" s="560">
        <v>0</v>
      </c>
      <c r="AC174" s="560">
        <v>0</v>
      </c>
      <c r="AD174" s="1415">
        <v>0</v>
      </c>
      <c r="AE174" s="1415">
        <v>2371700.0245690732</v>
      </c>
      <c r="AF174" s="3176"/>
      <c r="AI174" s="487"/>
      <c r="AJ174" s="3231" t="s">
        <v>801</v>
      </c>
      <c r="AK174" s="3233"/>
      <c r="AL174" s="115"/>
      <c r="AM174" s="492">
        <v>2072269.6245690733</v>
      </c>
      <c r="AN174" s="480">
        <v>0</v>
      </c>
      <c r="AO174" s="560">
        <v>2072269.6245690733</v>
      </c>
      <c r="AP174" s="560">
        <v>0</v>
      </c>
      <c r="AQ174" s="560">
        <v>0</v>
      </c>
      <c r="AR174" s="560">
        <v>0</v>
      </c>
      <c r="AS174" s="1415">
        <v>0</v>
      </c>
      <c r="AT174" s="1415">
        <v>2072269.6245690733</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1403</v>
      </c>
      <c r="B176" s="171">
        <v>0</v>
      </c>
      <c r="C176" s="171">
        <v>0</v>
      </c>
      <c r="E176" s="487"/>
      <c r="F176" s="3231" t="s">
        <v>697</v>
      </c>
      <c r="G176" s="20"/>
      <c r="H176" s="115"/>
      <c r="I176" s="1601">
        <v>667434.51108554227</v>
      </c>
      <c r="J176" s="3013"/>
      <c r="K176" s="3014"/>
      <c r="L176" s="3014"/>
      <c r="M176" s="3014"/>
      <c r="N176" s="3014"/>
      <c r="O176" s="3021"/>
      <c r="P176" s="3037">
        <v>0</v>
      </c>
      <c r="Q176" s="3036"/>
      <c r="T176" s="487"/>
      <c r="U176" s="3231" t="s">
        <v>697</v>
      </c>
      <c r="V176" s="3233"/>
      <c r="W176" s="115"/>
      <c r="X176" s="492">
        <v>667434.51108554227</v>
      </c>
      <c r="Y176" s="480">
        <v>0</v>
      </c>
      <c r="Z176" s="560">
        <v>667434.51108554227</v>
      </c>
      <c r="AA176" s="560">
        <v>0</v>
      </c>
      <c r="AB176" s="560">
        <v>0</v>
      </c>
      <c r="AC176" s="560">
        <v>0</v>
      </c>
      <c r="AD176" s="1415">
        <v>0</v>
      </c>
      <c r="AE176" s="1415">
        <v>667434.51108554227</v>
      </c>
      <c r="AF176" s="3176"/>
      <c r="AI176" s="487"/>
      <c r="AJ176" s="3231" t="s">
        <v>697</v>
      </c>
      <c r="AK176" s="3233"/>
      <c r="AL176" s="115"/>
      <c r="AM176" s="492">
        <v>663976.16410107096</v>
      </c>
      <c r="AN176" s="480">
        <v>0</v>
      </c>
      <c r="AO176" s="560">
        <v>663976.16410107096</v>
      </c>
      <c r="AP176" s="560">
        <v>0</v>
      </c>
      <c r="AQ176" s="560">
        <v>0</v>
      </c>
      <c r="AR176" s="560">
        <v>0</v>
      </c>
      <c r="AS176" s="1415">
        <v>0</v>
      </c>
      <c r="AT176" s="1415">
        <v>663976.16410107096</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1403</v>
      </c>
      <c r="B182" s="171">
        <v>0</v>
      </c>
      <c r="C182" s="171">
        <v>0</v>
      </c>
      <c r="E182" s="131"/>
      <c r="F182" s="3231"/>
      <c r="G182" s="20"/>
      <c r="H182" s="115" t="s">
        <v>5766</v>
      </c>
      <c r="I182" s="2828">
        <v>3039134.5356546156</v>
      </c>
      <c r="J182" s="3238"/>
      <c r="K182" s="3239">
        <v>1</v>
      </c>
      <c r="L182" s="3240"/>
      <c r="M182" s="3240"/>
      <c r="N182" s="3240"/>
      <c r="O182" s="3241"/>
      <c r="P182" s="3242">
        <v>1</v>
      </c>
      <c r="Q182" s="3036"/>
      <c r="T182" s="131"/>
      <c r="U182" s="3231"/>
      <c r="V182" s="3233"/>
      <c r="W182" s="115" t="s">
        <v>5766</v>
      </c>
      <c r="X182" s="2812">
        <v>3039134.5356546156</v>
      </c>
      <c r="Y182" s="3243">
        <v>0</v>
      </c>
      <c r="Z182" s="1430">
        <v>3039134.5356546156</v>
      </c>
      <c r="AA182" s="1430">
        <v>0</v>
      </c>
      <c r="AB182" s="1430">
        <v>0</v>
      </c>
      <c r="AC182" s="1430">
        <v>0</v>
      </c>
      <c r="AD182" s="1431">
        <v>0</v>
      </c>
      <c r="AE182" s="1431">
        <v>3039134.5356546156</v>
      </c>
      <c r="AF182" s="3176"/>
      <c r="AI182" s="131"/>
      <c r="AJ182" s="3231"/>
      <c r="AK182" s="3233"/>
      <c r="AL182" s="115" t="s">
        <v>5766</v>
      </c>
      <c r="AM182" s="2812">
        <v>2736245.788670144</v>
      </c>
      <c r="AN182" s="3243">
        <v>0</v>
      </c>
      <c r="AO182" s="1430">
        <v>2736245.788670144</v>
      </c>
      <c r="AP182" s="1430">
        <v>0</v>
      </c>
      <c r="AQ182" s="1430">
        <v>0</v>
      </c>
      <c r="AR182" s="1430">
        <v>0</v>
      </c>
      <c r="AS182" s="1431">
        <v>0</v>
      </c>
      <c r="AT182" s="1431">
        <v>2736245.788670144</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8378269.0413344735</v>
      </c>
      <c r="J252" s="3238"/>
      <c r="K252" s="3240"/>
      <c r="L252" s="3240"/>
      <c r="M252" s="3240"/>
      <c r="N252" s="3240"/>
      <c r="O252" s="3241"/>
      <c r="P252" s="3037">
        <v>0</v>
      </c>
      <c r="Q252" s="3036"/>
      <c r="T252" s="487"/>
      <c r="U252" s="20"/>
      <c r="V252" s="20"/>
      <c r="W252" s="536" t="s">
        <v>5769</v>
      </c>
      <c r="X252" s="2815">
        <v>8378269.0413344735</v>
      </c>
      <c r="Y252" s="496">
        <v>0</v>
      </c>
      <c r="Z252" s="1402">
        <v>8378269.0413344745</v>
      </c>
      <c r="AA252" s="1402">
        <v>0</v>
      </c>
      <c r="AB252" s="1402">
        <v>0</v>
      </c>
      <c r="AC252" s="1402">
        <v>0</v>
      </c>
      <c r="AD252" s="1427">
        <v>0</v>
      </c>
      <c r="AE252" s="1427">
        <v>8378269.0413344745</v>
      </c>
      <c r="AF252" s="3251"/>
      <c r="AI252" s="505"/>
      <c r="AJ252" s="94"/>
      <c r="AK252" s="94"/>
      <c r="AL252" s="507" t="s">
        <v>5769</v>
      </c>
      <c r="AM252" s="3266">
        <v>7253754.9782188088</v>
      </c>
      <c r="AN252" s="558">
        <v>0</v>
      </c>
      <c r="AO252" s="1409">
        <v>7253754.9782188106</v>
      </c>
      <c r="AP252" s="1409">
        <v>0</v>
      </c>
      <c r="AQ252" s="1409">
        <v>0</v>
      </c>
      <c r="AR252" s="1409">
        <v>0</v>
      </c>
      <c r="AS252" s="559">
        <v>0</v>
      </c>
      <c r="AT252" s="559">
        <v>7253754.9782188106</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157"/>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1316277.9999999991</v>
      </c>
      <c r="J285" s="3013"/>
      <c r="K285" s="3130">
        <v>1</v>
      </c>
      <c r="L285" s="3014"/>
      <c r="M285" s="3014"/>
      <c r="N285" s="3014"/>
      <c r="O285" s="3021"/>
      <c r="P285" s="3037">
        <v>1</v>
      </c>
      <c r="Q285" s="3036"/>
      <c r="T285" s="487" t="s">
        <v>32</v>
      </c>
      <c r="U285" s="20"/>
      <c r="V285" s="20"/>
      <c r="W285" s="115"/>
      <c r="X285" s="492">
        <v>1316277.9999999991</v>
      </c>
      <c r="Y285" s="480">
        <v>0</v>
      </c>
      <c r="Z285" s="560">
        <v>1316277.9999999991</v>
      </c>
      <c r="AA285" s="560">
        <v>0</v>
      </c>
      <c r="AB285" s="560">
        <v>0</v>
      </c>
      <c r="AC285" s="560">
        <v>0</v>
      </c>
      <c r="AD285" s="1415">
        <v>0</v>
      </c>
      <c r="AE285" s="1415">
        <v>1316277.9999999991</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39">
        <v>1</v>
      </c>
      <c r="L290" s="3240"/>
      <c r="M290" s="3240"/>
      <c r="N290" s="3240"/>
      <c r="O290" s="3241"/>
      <c r="P290" s="3242">
        <v>1</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1403</v>
      </c>
      <c r="B293" s="171">
        <v>0</v>
      </c>
      <c r="C293" s="171">
        <v>0</v>
      </c>
      <c r="E293" s="487"/>
      <c r="F293" s="20" t="s">
        <v>5796</v>
      </c>
      <c r="G293" s="20"/>
      <c r="H293" s="115"/>
      <c r="I293" s="1601">
        <v>1101155.0892041663</v>
      </c>
      <c r="J293" s="3013"/>
      <c r="K293" s="3014"/>
      <c r="L293" s="3014"/>
      <c r="M293" s="3014"/>
      <c r="N293" s="3014"/>
      <c r="O293" s="3021"/>
      <c r="P293" s="3037">
        <v>0</v>
      </c>
      <c r="Q293" s="3036"/>
      <c r="T293" s="487"/>
      <c r="U293" s="20" t="s">
        <v>5796</v>
      </c>
      <c r="V293" s="20"/>
      <c r="W293" s="115"/>
      <c r="X293" s="492">
        <v>1101155.0892041663</v>
      </c>
      <c r="Y293" s="480">
        <v>0</v>
      </c>
      <c r="Z293" s="560">
        <v>1101155.0892041663</v>
      </c>
      <c r="AA293" s="560">
        <v>0</v>
      </c>
      <c r="AB293" s="560">
        <v>0</v>
      </c>
      <c r="AC293" s="560">
        <v>0</v>
      </c>
      <c r="AD293" s="1415">
        <v>0</v>
      </c>
      <c r="AE293" s="1415">
        <v>1101155.0892041663</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1403</v>
      </c>
      <c r="B295" s="171">
        <v>0</v>
      </c>
      <c r="C295" s="171">
        <v>0</v>
      </c>
      <c r="E295" s="487"/>
      <c r="F295" s="20" t="s">
        <v>5799</v>
      </c>
      <c r="G295" s="20"/>
      <c r="H295" s="115"/>
      <c r="I295" s="1601">
        <v>19321.424602871233</v>
      </c>
      <c r="J295" s="3013"/>
      <c r="K295" s="3014"/>
      <c r="L295" s="3014"/>
      <c r="M295" s="3014"/>
      <c r="N295" s="3014"/>
      <c r="O295" s="3021"/>
      <c r="P295" s="3037">
        <v>0</v>
      </c>
      <c r="Q295" s="3036"/>
      <c r="T295" s="487"/>
      <c r="U295" s="20" t="s">
        <v>5799</v>
      </c>
      <c r="V295" s="20"/>
      <c r="W295" s="115"/>
      <c r="X295" s="492">
        <v>19321.424602871233</v>
      </c>
      <c r="Y295" s="480">
        <v>0</v>
      </c>
      <c r="Z295" s="560">
        <v>19321.424602871233</v>
      </c>
      <c r="AA295" s="560">
        <v>0</v>
      </c>
      <c r="AB295" s="560">
        <v>0</v>
      </c>
      <c r="AC295" s="560">
        <v>0</v>
      </c>
      <c r="AD295" s="1415">
        <v>0</v>
      </c>
      <c r="AE295" s="1415">
        <v>19321.424602871233</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832500.00000000035</v>
      </c>
      <c r="J297" s="3013"/>
      <c r="K297" s="3014"/>
      <c r="L297" s="3014"/>
      <c r="M297" s="3014"/>
      <c r="N297" s="3014"/>
      <c r="O297" s="3021"/>
      <c r="P297" s="3037">
        <v>0</v>
      </c>
      <c r="Q297" s="3036"/>
      <c r="T297" s="487"/>
      <c r="U297" s="20" t="s">
        <v>5800</v>
      </c>
      <c r="V297" s="20"/>
      <c r="W297" s="115"/>
      <c r="X297" s="492">
        <v>832500.00000000035</v>
      </c>
      <c r="Y297" s="480">
        <v>0</v>
      </c>
      <c r="Z297" s="560">
        <v>832500.00000000035</v>
      </c>
      <c r="AA297" s="560">
        <v>0</v>
      </c>
      <c r="AB297" s="560">
        <v>0</v>
      </c>
      <c r="AC297" s="560">
        <v>0</v>
      </c>
      <c r="AD297" s="1415">
        <v>0</v>
      </c>
      <c r="AE297" s="1415">
        <v>832500.00000000035</v>
      </c>
      <c r="AF297" s="3176"/>
    </row>
    <row r="298" spans="1:32" ht="15.75">
      <c r="A298" s="3212" t="s">
        <v>1403</v>
      </c>
      <c r="B298" s="171">
        <v>0</v>
      </c>
      <c r="C298" s="171">
        <v>0</v>
      </c>
      <c r="E298" s="487"/>
      <c r="F298" s="20"/>
      <c r="G298" s="20" t="s">
        <v>5801</v>
      </c>
      <c r="H298" s="115"/>
      <c r="I298" s="2828">
        <v>1952976.5138070378</v>
      </c>
      <c r="J298" s="3238"/>
      <c r="K298" s="3239">
        <v>1</v>
      </c>
      <c r="L298" s="3240"/>
      <c r="M298" s="3240"/>
      <c r="N298" s="3240"/>
      <c r="O298" s="3241"/>
      <c r="P298" s="3242">
        <v>1</v>
      </c>
      <c r="Q298" s="3036"/>
      <c r="T298" s="487"/>
      <c r="U298" s="20"/>
      <c r="V298" s="20" t="s">
        <v>5801</v>
      </c>
      <c r="W298" s="115"/>
      <c r="X298" s="2812">
        <v>1952976.5138070378</v>
      </c>
      <c r="Y298" s="3243">
        <v>0</v>
      </c>
      <c r="Z298" s="1430">
        <v>1952976.5138070378</v>
      </c>
      <c r="AA298" s="1430">
        <v>0</v>
      </c>
      <c r="AB298" s="1430">
        <v>0</v>
      </c>
      <c r="AC298" s="1430">
        <v>0</v>
      </c>
      <c r="AD298" s="1431">
        <v>0</v>
      </c>
      <c r="AE298" s="1431">
        <v>1952976.5138070378</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130">
        <v>1</v>
      </c>
      <c r="L300" s="3014"/>
      <c r="M300" s="3014"/>
      <c r="N300" s="3014"/>
      <c r="O300" s="3021"/>
      <c r="P300" s="3037">
        <v>1</v>
      </c>
      <c r="Q300" s="3036"/>
      <c r="T300" s="487" t="s">
        <v>487</v>
      </c>
      <c r="U300" s="20"/>
      <c r="V300" s="20"/>
      <c r="W300" s="115"/>
      <c r="X300" s="3270">
        <v>0</v>
      </c>
      <c r="Y300" s="3271">
        <v>0</v>
      </c>
      <c r="Z300" s="3272">
        <v>0</v>
      </c>
      <c r="AA300" s="3272">
        <v>0</v>
      </c>
      <c r="AB300" s="3272">
        <v>0</v>
      </c>
      <c r="AC300" s="3272">
        <v>0</v>
      </c>
      <c r="AD300" s="3273">
        <v>0</v>
      </c>
      <c r="AE300" s="3273">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192147.24604571945</v>
      </c>
      <c r="J303" s="3013"/>
      <c r="K303" s="3130">
        <v>1</v>
      </c>
      <c r="L303" s="3014"/>
      <c r="M303" s="3014"/>
      <c r="N303" s="3014"/>
      <c r="O303" s="3021"/>
      <c r="P303" s="3037">
        <v>1</v>
      </c>
      <c r="Q303" s="3036"/>
      <c r="T303" s="487"/>
      <c r="U303" s="20" t="s">
        <v>475</v>
      </c>
      <c r="V303" s="20"/>
      <c r="W303" s="115"/>
      <c r="X303" s="492">
        <v>192147.24604571945</v>
      </c>
      <c r="Y303" s="480">
        <v>0</v>
      </c>
      <c r="Z303" s="560">
        <v>192147.24604571945</v>
      </c>
      <c r="AA303" s="560">
        <v>0</v>
      </c>
      <c r="AB303" s="560">
        <v>0</v>
      </c>
      <c r="AC303" s="560">
        <v>0</v>
      </c>
      <c r="AD303" s="1415">
        <v>0</v>
      </c>
      <c r="AE303" s="1415">
        <v>192147.24604571945</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192147.24604571945</v>
      </c>
      <c r="J319" s="3238"/>
      <c r="K319" s="3240"/>
      <c r="L319" s="3240"/>
      <c r="M319" s="3240"/>
      <c r="N319" s="3240"/>
      <c r="O319" s="3241"/>
      <c r="P319" s="3242">
        <v>0</v>
      </c>
      <c r="Q319" s="3036"/>
      <c r="T319" s="487"/>
      <c r="U319" s="20"/>
      <c r="V319" s="20" t="s">
        <v>5805</v>
      </c>
      <c r="W319" s="115"/>
      <c r="X319" s="2812">
        <v>192147.24604571945</v>
      </c>
      <c r="Y319" s="3243">
        <v>0</v>
      </c>
      <c r="Z319" s="1430">
        <v>192147.24604571945</v>
      </c>
      <c r="AA319" s="1430">
        <v>0</v>
      </c>
      <c r="AB319" s="1430">
        <v>0</v>
      </c>
      <c r="AC319" s="1430">
        <v>0</v>
      </c>
      <c r="AD319" s="1431">
        <v>0</v>
      </c>
      <c r="AE319" s="1431">
        <v>192147.24604571945</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01">
        <v>0</v>
      </c>
      <c r="K321" s="3002">
        <v>1</v>
      </c>
      <c r="L321" s="3002">
        <v>0</v>
      </c>
      <c r="M321" s="3002">
        <v>0</v>
      </c>
      <c r="N321" s="3002">
        <v>0</v>
      </c>
      <c r="O321" s="3009">
        <v>0</v>
      </c>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3274"/>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3461401.7598527563</v>
      </c>
      <c r="J323" s="1681"/>
      <c r="K323" s="79"/>
      <c r="L323" s="79"/>
      <c r="M323" s="79"/>
      <c r="N323" s="79"/>
      <c r="O323" s="3144"/>
      <c r="P323" s="3037"/>
      <c r="Q323" s="3036"/>
      <c r="T323" s="487"/>
      <c r="U323" s="20"/>
      <c r="V323" s="20"/>
      <c r="W323" s="536" t="s">
        <v>725</v>
      </c>
      <c r="X323" s="2812">
        <v>3461401.7598527563</v>
      </c>
      <c r="Y323" s="3243">
        <v>0</v>
      </c>
      <c r="Z323" s="1430">
        <v>3461401.7598527563</v>
      </c>
      <c r="AA323" s="1430">
        <v>0</v>
      </c>
      <c r="AB323" s="1430">
        <v>0</v>
      </c>
      <c r="AC323" s="1430">
        <v>0</v>
      </c>
      <c r="AD323" s="1431">
        <v>0</v>
      </c>
      <c r="AE323" s="1431">
        <v>3461401.7598527563</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11839670.80118723</v>
      </c>
      <c r="J325" s="1681"/>
      <c r="K325" s="79"/>
      <c r="L325" s="79"/>
      <c r="M325" s="79"/>
      <c r="N325" s="79"/>
      <c r="O325" s="3144"/>
      <c r="P325" s="3037"/>
      <c r="Q325" s="3036"/>
      <c r="T325" s="487" t="s">
        <v>5806</v>
      </c>
      <c r="U325" s="20"/>
      <c r="V325" s="20"/>
      <c r="W325" s="115"/>
      <c r="X325" s="2815">
        <v>11839670.80118723</v>
      </c>
      <c r="Y325" s="496">
        <v>0</v>
      </c>
      <c r="Z325" s="1402">
        <v>11839670.80118723</v>
      </c>
      <c r="AA325" s="1402">
        <v>0</v>
      </c>
      <c r="AB325" s="1402">
        <v>0</v>
      </c>
      <c r="AC325" s="1402">
        <v>0</v>
      </c>
      <c r="AD325" s="1427">
        <v>0</v>
      </c>
      <c r="AE325" s="1427">
        <v>11839670.80118723</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3035"/>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80">
        <v>1</v>
      </c>
      <c r="K328" s="3014"/>
      <c r="L328" s="3014"/>
      <c r="M328" s="3014"/>
      <c r="N328" s="3014"/>
      <c r="O328" s="3021"/>
      <c r="P328" s="3037">
        <v>1</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80">
        <v>1</v>
      </c>
      <c r="K329" s="3014"/>
      <c r="L329" s="3014"/>
      <c r="M329" s="3014"/>
      <c r="N329" s="3014"/>
      <c r="O329" s="3021"/>
      <c r="P329" s="3037">
        <v>1</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97372.720296583138</v>
      </c>
      <c r="J330" s="3001">
        <v>0</v>
      </c>
      <c r="K330" s="3002">
        <v>1</v>
      </c>
      <c r="L330" s="3002">
        <v>0</v>
      </c>
      <c r="M330" s="3002">
        <v>0</v>
      </c>
      <c r="N330" s="3002">
        <v>0</v>
      </c>
      <c r="O330" s="3009">
        <v>0</v>
      </c>
      <c r="P330" s="3037">
        <v>1</v>
      </c>
      <c r="Q330" s="3036"/>
      <c r="T330" s="487"/>
      <c r="U330" s="20" t="s">
        <v>683</v>
      </c>
      <c r="V330" s="20"/>
      <c r="W330" s="115"/>
      <c r="X330" s="492">
        <v>97372.720296583138</v>
      </c>
      <c r="Y330" s="480">
        <v>0</v>
      </c>
      <c r="Z330" s="560">
        <v>97372.720296583138</v>
      </c>
      <c r="AA330" s="560">
        <v>0</v>
      </c>
      <c r="AB330" s="560">
        <v>0</v>
      </c>
      <c r="AC330" s="560">
        <v>0</v>
      </c>
      <c r="AD330" s="1415">
        <v>0</v>
      </c>
      <c r="AE330" s="1415">
        <v>97372.720296583138</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38"/>
      <c r="K336" s="3239">
        <v>1</v>
      </c>
      <c r="L336" s="3240"/>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13"/>
      <c r="K337" s="3130">
        <v>1</v>
      </c>
      <c r="L337" s="3014"/>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130">
        <v>1</v>
      </c>
      <c r="L339" s="3014"/>
      <c r="M339" s="3014"/>
      <c r="N339" s="3014"/>
      <c r="O339" s="3021"/>
      <c r="P339" s="3037">
        <v>1</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1"/>
      <c r="P341" s="2807">
        <v>0</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97372.720296583138</v>
      </c>
      <c r="J342" s="3253"/>
      <c r="K342" s="3254"/>
      <c r="L342" s="3254"/>
      <c r="M342" s="3254"/>
      <c r="N342" s="3254"/>
      <c r="O342" s="3255"/>
      <c r="P342" s="3255">
        <v>0</v>
      </c>
      <c r="Q342" s="3036"/>
      <c r="T342" s="487"/>
      <c r="U342" s="20"/>
      <c r="V342" s="20" t="s">
        <v>5813</v>
      </c>
      <c r="W342" s="115"/>
      <c r="X342" s="2812">
        <v>97372.720296583138</v>
      </c>
      <c r="Y342" s="3243">
        <v>0</v>
      </c>
      <c r="Z342" s="1430">
        <v>97372.720296583138</v>
      </c>
      <c r="AA342" s="1430">
        <v>0</v>
      </c>
      <c r="AB342" s="1430">
        <v>0</v>
      </c>
      <c r="AC342" s="1430">
        <v>0</v>
      </c>
      <c r="AD342" s="1431">
        <v>0</v>
      </c>
      <c r="AE342" s="1431">
        <v>97372.720296583138</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11742298.080890648</v>
      </c>
      <c r="J344" s="1687"/>
      <c r="K344" s="92"/>
      <c r="L344" s="92"/>
      <c r="M344" s="92"/>
      <c r="N344" s="92"/>
      <c r="O344" s="92"/>
      <c r="P344" s="2807"/>
      <c r="Q344" s="3258"/>
      <c r="T344" s="505" t="s">
        <v>744</v>
      </c>
      <c r="U344" s="94"/>
      <c r="V344" s="94"/>
      <c r="W344" s="162"/>
      <c r="X344" s="3260">
        <v>11742298.080890648</v>
      </c>
      <c r="Y344" s="3261">
        <v>0</v>
      </c>
      <c r="Z344" s="3262">
        <v>11742298.080890648</v>
      </c>
      <c r="AA344" s="3262">
        <v>0</v>
      </c>
      <c r="AB344" s="3262">
        <v>0</v>
      </c>
      <c r="AC344" s="3262">
        <v>0</v>
      </c>
      <c r="AD344" s="3263">
        <v>0</v>
      </c>
      <c r="AE344" s="3263">
        <v>11742298.080890648</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74" priority="1" stopIfTrue="1" operator="notEqual">
      <formula>0</formula>
    </cfRule>
  </conditionalFormatting>
  <conditionalFormatting sqref="B16:C342">
    <cfRule type="cellIs" dxfId="73"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91.xml><?xml version="1.0" encoding="utf-8"?>
<worksheet xmlns="http://schemas.openxmlformats.org/spreadsheetml/2006/main" xmlns:r="http://schemas.openxmlformats.org/officeDocument/2006/relationships">
  <sheetPr codeName="Sheet15">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777343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9.77734375" style="28" customWidth="1"/>
    <col min="25" max="25" width="10.88671875" style="28" customWidth="1"/>
    <col min="26" max="26" width="18" style="28" customWidth="1"/>
    <col min="27" max="27" width="11.109375" style="28" customWidth="1"/>
    <col min="28" max="28" width="19.77734375" style="28" customWidth="1"/>
    <col min="29" max="29" width="12.33203125" style="28" customWidth="1"/>
    <col min="30" max="30" width="16.6640625" style="28" customWidth="1"/>
    <col min="31" max="31" width="19.77734375" style="28" customWidth="1"/>
    <col min="32" max="32" width="7" style="28" customWidth="1"/>
    <col min="33" max="34" width="9" style="28" customWidth="1"/>
    <col min="35" max="37" width="2.88671875" style="28" customWidth="1"/>
    <col min="38" max="38" width="48.88671875" style="28" customWidth="1"/>
    <col min="39" max="39" width="19.77734375" style="28" customWidth="1"/>
    <col min="40" max="40" width="10.88671875" style="28" customWidth="1"/>
    <col min="41" max="41" width="18" style="28" customWidth="1"/>
    <col min="42" max="42" width="11.109375" style="28" customWidth="1"/>
    <col min="43" max="43" width="19.77734375" style="28" customWidth="1"/>
    <col min="44" max="44" width="12.33203125" style="28" customWidth="1"/>
    <col min="45" max="45" width="16.6640625" style="28" customWidth="1"/>
    <col min="46" max="46" width="19.7773437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5529</v>
      </c>
      <c r="F6" s="453"/>
      <c r="G6" s="453"/>
      <c r="H6" s="453"/>
      <c r="I6" s="453"/>
      <c r="J6" s="453"/>
      <c r="K6" s="453"/>
      <c r="L6" s="453"/>
      <c r="M6" s="453"/>
      <c r="N6" s="453"/>
      <c r="O6" s="453"/>
      <c r="P6" s="453"/>
      <c r="Q6" s="2732"/>
      <c r="R6" s="453"/>
      <c r="S6" s="453"/>
      <c r="T6" s="453" t="s">
        <v>5530</v>
      </c>
      <c r="U6" s="453"/>
      <c r="V6" s="453"/>
      <c r="W6" s="453"/>
      <c r="X6" s="453"/>
      <c r="Y6" s="453"/>
      <c r="Z6" s="453"/>
      <c r="AA6" s="453"/>
      <c r="AB6" s="453"/>
      <c r="AC6" s="453"/>
      <c r="AD6" s="453"/>
      <c r="AE6" s="453"/>
      <c r="AF6" s="2732"/>
      <c r="AG6" s="2732"/>
      <c r="AH6" s="2732"/>
      <c r="AI6" s="453" t="s">
        <v>5530</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75" t="s">
        <v>5829</v>
      </c>
      <c r="J11" s="3218" t="s">
        <v>5468</v>
      </c>
      <c r="K11" s="3218" t="s">
        <v>5467</v>
      </c>
      <c r="L11" s="3218" t="s">
        <v>1463</v>
      </c>
      <c r="M11" s="3222" t="s">
        <v>5467</v>
      </c>
      <c r="N11" s="2947"/>
      <c r="O11" s="2950" t="s">
        <v>3041</v>
      </c>
      <c r="P11" s="3219"/>
      <c r="Q11" s="2948"/>
      <c r="T11" s="131"/>
      <c r="U11" s="20"/>
      <c r="V11" s="20"/>
      <c r="W11" s="115"/>
      <c r="X11" s="3276" t="s">
        <v>5829</v>
      </c>
      <c r="Y11" s="3218" t="s">
        <v>5468</v>
      </c>
      <c r="Z11" s="3218" t="s">
        <v>5467</v>
      </c>
      <c r="AA11" s="3218" t="s">
        <v>1463</v>
      </c>
      <c r="AB11" s="3222" t="s">
        <v>5467</v>
      </c>
      <c r="AC11" s="2947"/>
      <c r="AD11" s="2950" t="s">
        <v>3041</v>
      </c>
      <c r="AE11" s="3219"/>
      <c r="AF11" s="2948"/>
      <c r="AI11" s="131"/>
      <c r="AJ11" s="20"/>
      <c r="AK11" s="20"/>
      <c r="AL11" s="115"/>
      <c r="AM11" s="3276" t="s">
        <v>5829</v>
      </c>
      <c r="AN11" s="3218" t="s">
        <v>5468</v>
      </c>
      <c r="AO11" s="3218" t="s">
        <v>5467</v>
      </c>
      <c r="AP11" s="3218" t="s">
        <v>1463</v>
      </c>
      <c r="AQ11" s="3222" t="s">
        <v>5467</v>
      </c>
      <c r="AR11" s="2947"/>
      <c r="AS11" s="2950" t="s">
        <v>3041</v>
      </c>
      <c r="AT11" s="3219"/>
    </row>
    <row r="12" spans="1:47" ht="15.75">
      <c r="B12" s="444"/>
      <c r="C12" s="446"/>
      <c r="E12" s="132"/>
      <c r="F12" s="94"/>
      <c r="G12" s="94"/>
      <c r="H12" s="162"/>
      <c r="I12" s="3277" t="s">
        <v>5386</v>
      </c>
      <c r="J12" s="3225"/>
      <c r="K12" s="132"/>
      <c r="L12" s="132"/>
      <c r="M12" s="132"/>
      <c r="N12" s="132"/>
      <c r="O12" s="132"/>
      <c r="P12" s="95"/>
      <c r="Q12" s="20"/>
      <c r="T12" s="132"/>
      <c r="U12" s="94"/>
      <c r="V12" s="94"/>
      <c r="W12" s="162"/>
      <c r="X12" s="3278" t="s">
        <v>5386</v>
      </c>
      <c r="Y12" s="3225"/>
      <c r="Z12" s="132"/>
      <c r="AA12" s="132"/>
      <c r="AB12" s="132"/>
      <c r="AC12" s="132"/>
      <c r="AD12" s="132"/>
      <c r="AE12" s="95"/>
      <c r="AF12" s="20"/>
      <c r="AI12" s="132"/>
      <c r="AJ12" s="94"/>
      <c r="AK12" s="94"/>
      <c r="AL12" s="162"/>
      <c r="AM12" s="3278" t="s">
        <v>5386</v>
      </c>
      <c r="AN12" s="3225"/>
      <c r="AO12" s="132"/>
      <c r="AP12" s="132"/>
      <c r="AQ12" s="132"/>
      <c r="AR12" s="132"/>
      <c r="AS12" s="132"/>
      <c r="AT12" s="95"/>
      <c r="AU12" s="28" t="s">
        <v>42</v>
      </c>
    </row>
    <row r="13" spans="1:47" ht="15.75">
      <c r="A13" s="3212" t="s">
        <v>1403</v>
      </c>
      <c r="B13" s="444"/>
      <c r="C13" s="446"/>
      <c r="E13" s="3227" t="s">
        <v>5741</v>
      </c>
      <c r="F13" s="20"/>
      <c r="G13" s="20"/>
      <c r="H13" s="115"/>
      <c r="I13" s="3226" t="s">
        <v>1187</v>
      </c>
      <c r="J13" s="131"/>
      <c r="K13" s="20"/>
      <c r="L13" s="20"/>
      <c r="M13" s="20"/>
      <c r="N13" s="20"/>
      <c r="O13" s="115"/>
      <c r="P13" s="115"/>
      <c r="Q13" s="20"/>
      <c r="T13" s="3228" t="s">
        <v>5741</v>
      </c>
      <c r="U13" s="130"/>
      <c r="V13" s="130"/>
      <c r="W13" s="470"/>
      <c r="X13" s="3279" t="s">
        <v>1187</v>
      </c>
      <c r="Y13" s="131"/>
      <c r="Z13" s="20"/>
      <c r="AD13" s="115"/>
      <c r="AE13" s="115"/>
      <c r="AF13" s="20"/>
      <c r="AI13" s="3228" t="s">
        <v>5741</v>
      </c>
      <c r="AJ13" s="130"/>
      <c r="AK13" s="130"/>
      <c r="AL13" s="470"/>
      <c r="AM13" s="3279" t="s">
        <v>1187</v>
      </c>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50709.49422789691</v>
      </c>
      <c r="J16" s="3013"/>
      <c r="K16" s="3014"/>
      <c r="L16" s="3014"/>
      <c r="M16" s="3014"/>
      <c r="N16" s="3014"/>
      <c r="O16" s="3021"/>
      <c r="P16" s="3037">
        <v>0</v>
      </c>
      <c r="Q16" s="3036"/>
      <c r="T16" s="487"/>
      <c r="U16" s="3231" t="s">
        <v>621</v>
      </c>
      <c r="V16" s="3233"/>
      <c r="W16" s="115"/>
      <c r="X16" s="3230">
        <v>50709.49422789691</v>
      </c>
      <c r="Y16" s="3234">
        <v>0</v>
      </c>
      <c r="Z16" s="3235">
        <v>50709.49422789691</v>
      </c>
      <c r="AA16" s="3235">
        <v>0</v>
      </c>
      <c r="AB16" s="3235">
        <v>0</v>
      </c>
      <c r="AC16" s="3235">
        <v>0</v>
      </c>
      <c r="AD16" s="3236">
        <v>0</v>
      </c>
      <c r="AE16" s="3236">
        <v>50709.49422789691</v>
      </c>
      <c r="AF16" s="3237"/>
      <c r="AI16" s="487"/>
      <c r="AJ16" s="3231" t="s">
        <v>621</v>
      </c>
      <c r="AK16" s="3233"/>
      <c r="AL16" s="115"/>
      <c r="AM16" s="3230">
        <v>50237.68521431541</v>
      </c>
      <c r="AN16" s="3234">
        <v>0</v>
      </c>
      <c r="AO16" s="3235">
        <v>50237.68521431541</v>
      </c>
      <c r="AP16" s="3235">
        <v>0</v>
      </c>
      <c r="AQ16" s="3235">
        <v>0</v>
      </c>
      <c r="AR16" s="3235">
        <v>0</v>
      </c>
      <c r="AS16" s="3236">
        <v>0</v>
      </c>
      <c r="AT16" s="3236">
        <v>50237.68521431541</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154606.58984835987</v>
      </c>
      <c r="J18" s="3013"/>
      <c r="K18" s="3014"/>
      <c r="L18" s="3014"/>
      <c r="M18" s="3014"/>
      <c r="N18" s="3014"/>
      <c r="O18" s="3021"/>
      <c r="P18" s="3037">
        <v>0</v>
      </c>
      <c r="Q18" s="3036"/>
      <c r="T18" s="487"/>
      <c r="U18" s="3231" t="s">
        <v>655</v>
      </c>
      <c r="V18" s="3233"/>
      <c r="W18" s="115"/>
      <c r="X18" s="492">
        <v>154606.58984835987</v>
      </c>
      <c r="Y18" s="480">
        <v>0</v>
      </c>
      <c r="Z18" s="560">
        <v>154606.58984835987</v>
      </c>
      <c r="AA18" s="560">
        <v>0</v>
      </c>
      <c r="AB18" s="560">
        <v>0</v>
      </c>
      <c r="AC18" s="560">
        <v>0</v>
      </c>
      <c r="AD18" s="1415">
        <v>0</v>
      </c>
      <c r="AE18" s="1415">
        <v>154606.58984835987</v>
      </c>
      <c r="AF18" s="3176"/>
      <c r="AI18" s="487"/>
      <c r="AJ18" s="3231" t="s">
        <v>655</v>
      </c>
      <c r="AK18" s="3233"/>
      <c r="AL18" s="115"/>
      <c r="AM18" s="492">
        <v>109470.26222469153</v>
      </c>
      <c r="AN18" s="480">
        <v>0</v>
      </c>
      <c r="AO18" s="560">
        <v>109470.26222469153</v>
      </c>
      <c r="AP18" s="560">
        <v>0</v>
      </c>
      <c r="AQ18" s="560">
        <v>0</v>
      </c>
      <c r="AR18" s="560">
        <v>0</v>
      </c>
      <c r="AS18" s="1415">
        <v>0</v>
      </c>
      <c r="AT18" s="1415">
        <v>109470.26222469153</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205316.08407625678</v>
      </c>
      <c r="J21" s="3238"/>
      <c r="K21" s="3239">
        <v>1</v>
      </c>
      <c r="L21" s="3240"/>
      <c r="M21" s="3240"/>
      <c r="N21" s="3240"/>
      <c r="O21" s="3241"/>
      <c r="P21" s="3242">
        <v>1</v>
      </c>
      <c r="Q21" s="3036"/>
      <c r="T21" s="487"/>
      <c r="U21" s="3231"/>
      <c r="V21" s="3233"/>
      <c r="W21" s="115" t="s">
        <v>5748</v>
      </c>
      <c r="X21" s="2812">
        <v>205316.08407625678</v>
      </c>
      <c r="Y21" s="1430">
        <v>0</v>
      </c>
      <c r="Z21" s="1430">
        <v>205316.08407625678</v>
      </c>
      <c r="AA21" s="1430">
        <v>0</v>
      </c>
      <c r="AB21" s="1430">
        <v>0</v>
      </c>
      <c r="AC21" s="1430">
        <v>0</v>
      </c>
      <c r="AD21" s="1431">
        <v>0</v>
      </c>
      <c r="AE21" s="1431">
        <v>205316.08407625678</v>
      </c>
      <c r="AF21" s="3176"/>
      <c r="AI21" s="487"/>
      <c r="AJ21" s="3231"/>
      <c r="AK21" s="3233"/>
      <c r="AL21" s="115" t="s">
        <v>5748</v>
      </c>
      <c r="AM21" s="2812">
        <v>159707.94743900694</v>
      </c>
      <c r="AN21" s="1430">
        <v>0</v>
      </c>
      <c r="AO21" s="1430">
        <v>159707.94743900694</v>
      </c>
      <c r="AP21" s="1430">
        <v>0</v>
      </c>
      <c r="AQ21" s="1430">
        <v>0</v>
      </c>
      <c r="AR21" s="1430">
        <v>0</v>
      </c>
      <c r="AS21" s="1431">
        <v>0</v>
      </c>
      <c r="AT21" s="1431">
        <v>159707.94743900694</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1403</v>
      </c>
      <c r="B46" s="171">
        <v>0</v>
      </c>
      <c r="C46" s="171">
        <v>0</v>
      </c>
      <c r="E46" s="487"/>
      <c r="F46" s="3231" t="s">
        <v>1789</v>
      </c>
      <c r="G46" s="3231"/>
      <c r="H46" s="3244"/>
      <c r="I46" s="1601">
        <v>77639.683679096008</v>
      </c>
      <c r="J46" s="3013"/>
      <c r="K46" s="3130">
        <v>1</v>
      </c>
      <c r="L46" s="3014"/>
      <c r="M46" s="3014"/>
      <c r="N46" s="3014"/>
      <c r="O46" s="3021"/>
      <c r="P46" s="3037">
        <v>1</v>
      </c>
      <c r="Q46" s="3036"/>
      <c r="T46" s="487"/>
      <c r="U46" s="3231" t="s">
        <v>1789</v>
      </c>
      <c r="V46" s="3233"/>
      <c r="W46" s="115"/>
      <c r="X46" s="492">
        <v>77639.683679096008</v>
      </c>
      <c r="Y46" s="480">
        <v>0</v>
      </c>
      <c r="Z46" s="560">
        <v>77639.683679096008</v>
      </c>
      <c r="AA46" s="560">
        <v>0</v>
      </c>
      <c r="AB46" s="560">
        <v>0</v>
      </c>
      <c r="AC46" s="560">
        <v>0</v>
      </c>
      <c r="AD46" s="1415">
        <v>0</v>
      </c>
      <c r="AE46" s="1415">
        <v>77639.683679096008</v>
      </c>
      <c r="AF46" s="3176"/>
      <c r="AI46" s="487"/>
      <c r="AJ46" s="3231" t="s">
        <v>1789</v>
      </c>
      <c r="AK46" s="3233"/>
      <c r="AL46" s="115"/>
      <c r="AM46" s="492">
        <v>73156.102766097683</v>
      </c>
      <c r="AN46" s="480">
        <v>0</v>
      </c>
      <c r="AO46" s="560">
        <v>73156.102766097683</v>
      </c>
      <c r="AP46" s="560">
        <v>0</v>
      </c>
      <c r="AQ46" s="560">
        <v>0</v>
      </c>
      <c r="AR46" s="560">
        <v>0</v>
      </c>
      <c r="AS46" s="1415">
        <v>0</v>
      </c>
      <c r="AT46" s="1415">
        <v>73156.102766097683</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1403</v>
      </c>
      <c r="B50" s="171">
        <v>0</v>
      </c>
      <c r="C50" s="171">
        <v>0</v>
      </c>
      <c r="E50" s="487"/>
      <c r="F50" s="3231" t="s">
        <v>742</v>
      </c>
      <c r="G50" s="3245"/>
      <c r="H50" s="3244"/>
      <c r="I50" s="1601">
        <v>33847.084592424464</v>
      </c>
      <c r="J50" s="3013"/>
      <c r="K50" s="3130">
        <v>1</v>
      </c>
      <c r="L50" s="3014"/>
      <c r="M50" s="3014"/>
      <c r="N50" s="3014"/>
      <c r="O50" s="3021"/>
      <c r="P50" s="3037">
        <v>1</v>
      </c>
      <c r="Q50" s="3036"/>
      <c r="T50" s="487"/>
      <c r="U50" s="3231" t="s">
        <v>742</v>
      </c>
      <c r="V50" s="3233"/>
      <c r="W50" s="115"/>
      <c r="X50" s="492">
        <v>33847.084592424464</v>
      </c>
      <c r="Y50" s="480">
        <v>0</v>
      </c>
      <c r="Z50" s="560">
        <v>33847.084592424464</v>
      </c>
      <c r="AA50" s="560">
        <v>0</v>
      </c>
      <c r="AB50" s="560">
        <v>0</v>
      </c>
      <c r="AC50" s="560">
        <v>0</v>
      </c>
      <c r="AD50" s="1415">
        <v>0</v>
      </c>
      <c r="AE50" s="1415">
        <v>33847.084592424464</v>
      </c>
      <c r="AF50" s="3176"/>
      <c r="AI50" s="487"/>
      <c r="AJ50" s="3231" t="s">
        <v>742</v>
      </c>
      <c r="AK50" s="3233"/>
      <c r="AL50" s="115"/>
      <c r="AM50" s="492">
        <v>28720.534625682256</v>
      </c>
      <c r="AN50" s="480">
        <v>0</v>
      </c>
      <c r="AO50" s="560">
        <v>28720.534625682256</v>
      </c>
      <c r="AP50" s="560">
        <v>0</v>
      </c>
      <c r="AQ50" s="560">
        <v>0</v>
      </c>
      <c r="AR50" s="560">
        <v>0</v>
      </c>
      <c r="AS50" s="1415">
        <v>0</v>
      </c>
      <c r="AT50" s="1415">
        <v>28720.534625682256</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1403</v>
      </c>
      <c r="B60" s="171">
        <v>0</v>
      </c>
      <c r="C60" s="171">
        <v>0</v>
      </c>
      <c r="E60" s="487"/>
      <c r="F60" s="3231" t="s">
        <v>769</v>
      </c>
      <c r="G60" s="3245"/>
      <c r="H60" s="3244"/>
      <c r="I60" s="1601">
        <v>2872592.1823866698</v>
      </c>
      <c r="J60" s="3013"/>
      <c r="K60" s="3130">
        <v>1</v>
      </c>
      <c r="L60" s="3014"/>
      <c r="M60" s="3014"/>
      <c r="N60" s="3014"/>
      <c r="O60" s="3021"/>
      <c r="P60" s="3037">
        <v>1</v>
      </c>
      <c r="Q60" s="3036"/>
      <c r="T60" s="487"/>
      <c r="U60" s="3231" t="s">
        <v>769</v>
      </c>
      <c r="V60" s="3233"/>
      <c r="W60" s="115"/>
      <c r="X60" s="492">
        <v>2872592.1823866698</v>
      </c>
      <c r="Y60" s="480">
        <v>0</v>
      </c>
      <c r="Z60" s="560">
        <v>2872592.1823866698</v>
      </c>
      <c r="AA60" s="560">
        <v>0</v>
      </c>
      <c r="AB60" s="560">
        <v>0</v>
      </c>
      <c r="AC60" s="560">
        <v>0</v>
      </c>
      <c r="AD60" s="1415">
        <v>0</v>
      </c>
      <c r="AE60" s="1415">
        <v>2872592.1823866698</v>
      </c>
      <c r="AF60" s="3176"/>
      <c r="AI60" s="487"/>
      <c r="AJ60" s="3231" t="s">
        <v>769</v>
      </c>
      <c r="AK60" s="3233"/>
      <c r="AL60" s="115"/>
      <c r="AM60" s="492">
        <v>2469192.1823866698</v>
      </c>
      <c r="AN60" s="480">
        <v>0</v>
      </c>
      <c r="AO60" s="560">
        <v>2469192.1823866698</v>
      </c>
      <c r="AP60" s="560">
        <v>0</v>
      </c>
      <c r="AQ60" s="560">
        <v>0</v>
      </c>
      <c r="AR60" s="560">
        <v>0</v>
      </c>
      <c r="AS60" s="1415">
        <v>0</v>
      </c>
      <c r="AT60" s="1415">
        <v>2469192.1823866698</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1415">
        <v>0</v>
      </c>
      <c r="AF69" s="3176"/>
      <c r="AI69" s="487"/>
      <c r="AJ69" s="3231" t="s">
        <v>782</v>
      </c>
      <c r="AK69" s="3233"/>
      <c r="AL69" s="115"/>
      <c r="AM69" s="492">
        <v>0</v>
      </c>
      <c r="AN69" s="480">
        <v>0</v>
      </c>
      <c r="AO69" s="560">
        <v>0</v>
      </c>
      <c r="AP69" s="560">
        <v>0</v>
      </c>
      <c r="AQ69" s="560">
        <v>0</v>
      </c>
      <c r="AR69" s="560">
        <v>0</v>
      </c>
      <c r="AS69" s="1415">
        <v>0</v>
      </c>
      <c r="AT69" s="1415">
        <v>0</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1403</v>
      </c>
      <c r="B75" s="171">
        <v>0</v>
      </c>
      <c r="C75" s="171">
        <v>0</v>
      </c>
      <c r="E75" s="487"/>
      <c r="F75" s="3231" t="s">
        <v>789</v>
      </c>
      <c r="G75" s="3245"/>
      <c r="H75" s="3244"/>
      <c r="I75" s="1601">
        <v>133124.76126931343</v>
      </c>
      <c r="J75" s="3013"/>
      <c r="K75" s="3130">
        <v>1</v>
      </c>
      <c r="L75" s="3014"/>
      <c r="M75" s="3014"/>
      <c r="N75" s="3014"/>
      <c r="O75" s="3021"/>
      <c r="P75" s="3037">
        <v>1</v>
      </c>
      <c r="Q75" s="3036"/>
      <c r="T75" s="487"/>
      <c r="U75" s="3231" t="s">
        <v>789</v>
      </c>
      <c r="V75" s="3233"/>
      <c r="W75" s="115"/>
      <c r="X75" s="492">
        <v>133124.76126931343</v>
      </c>
      <c r="Y75" s="480">
        <v>0</v>
      </c>
      <c r="Z75" s="560">
        <v>133124.76126931343</v>
      </c>
      <c r="AA75" s="560">
        <v>0</v>
      </c>
      <c r="AB75" s="560">
        <v>0</v>
      </c>
      <c r="AC75" s="560">
        <v>0</v>
      </c>
      <c r="AD75" s="1415">
        <v>0</v>
      </c>
      <c r="AE75" s="1415">
        <v>133124.76126931343</v>
      </c>
      <c r="AF75" s="3176"/>
      <c r="AI75" s="487"/>
      <c r="AJ75" s="3231" t="s">
        <v>789</v>
      </c>
      <c r="AK75" s="3233"/>
      <c r="AL75" s="115"/>
      <c r="AM75" s="492">
        <v>114628.56126931345</v>
      </c>
      <c r="AN75" s="480">
        <v>0</v>
      </c>
      <c r="AO75" s="560">
        <v>114628.56126931345</v>
      </c>
      <c r="AP75" s="560">
        <v>0</v>
      </c>
      <c r="AQ75" s="560">
        <v>0</v>
      </c>
      <c r="AR75" s="560">
        <v>0</v>
      </c>
      <c r="AS75" s="1415">
        <v>0</v>
      </c>
      <c r="AT75" s="1415">
        <v>114628.56126931345</v>
      </c>
      <c r="AU75" s="5">
        <v>0</v>
      </c>
    </row>
    <row r="76" spans="1:47" ht="15.75">
      <c r="A76" s="3212" t="s">
        <v>1403</v>
      </c>
      <c r="B76" s="171">
        <v>0</v>
      </c>
      <c r="C76" s="171">
        <v>0</v>
      </c>
      <c r="E76" s="487"/>
      <c r="F76" s="3231" t="s">
        <v>1796</v>
      </c>
      <c r="G76" s="3245"/>
      <c r="H76" s="3244"/>
      <c r="I76" s="1601">
        <v>9453.3695545583141</v>
      </c>
      <c r="J76" s="3013"/>
      <c r="K76" s="3130">
        <v>1</v>
      </c>
      <c r="L76" s="3014"/>
      <c r="M76" s="3014"/>
      <c r="N76" s="3014"/>
      <c r="O76" s="3021"/>
      <c r="P76" s="3037">
        <v>1</v>
      </c>
      <c r="Q76" s="3036"/>
      <c r="T76" s="487"/>
      <c r="U76" s="3231" t="s">
        <v>1796</v>
      </c>
      <c r="V76" s="3233"/>
      <c r="W76" s="115"/>
      <c r="X76" s="492">
        <v>9453.3695545583141</v>
      </c>
      <c r="Y76" s="480">
        <v>0</v>
      </c>
      <c r="Z76" s="560">
        <v>9453.3695545583141</v>
      </c>
      <c r="AA76" s="560">
        <v>0</v>
      </c>
      <c r="AB76" s="560">
        <v>0</v>
      </c>
      <c r="AC76" s="560">
        <v>0</v>
      </c>
      <c r="AD76" s="1415">
        <v>0</v>
      </c>
      <c r="AE76" s="1415">
        <v>9453.3695545583141</v>
      </c>
      <c r="AF76" s="3176"/>
      <c r="AI76" s="487"/>
      <c r="AJ76" s="3231" t="s">
        <v>1796</v>
      </c>
      <c r="AK76" s="3233"/>
      <c r="AL76" s="115"/>
      <c r="AM76" s="492">
        <v>9374.195037697431</v>
      </c>
      <c r="AN76" s="480">
        <v>0</v>
      </c>
      <c r="AO76" s="560">
        <v>9374.195037697431</v>
      </c>
      <c r="AP76" s="560">
        <v>0</v>
      </c>
      <c r="AQ76" s="560">
        <v>0</v>
      </c>
      <c r="AR76" s="560">
        <v>0</v>
      </c>
      <c r="AS76" s="1415">
        <v>0</v>
      </c>
      <c r="AT76" s="1415">
        <v>9374.195037697431</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1403</v>
      </c>
      <c r="B78" s="171">
        <v>0</v>
      </c>
      <c r="C78" s="171">
        <v>0</v>
      </c>
      <c r="E78" s="487"/>
      <c r="F78" s="3231" t="s">
        <v>5759</v>
      </c>
      <c r="G78" s="3245"/>
      <c r="H78" s="3244"/>
      <c r="I78" s="1601">
        <v>139087.64000000001</v>
      </c>
      <c r="J78" s="3013"/>
      <c r="K78" s="3130">
        <v>1</v>
      </c>
      <c r="L78" s="3014"/>
      <c r="M78" s="3014"/>
      <c r="N78" s="3014"/>
      <c r="O78" s="3021"/>
      <c r="P78" s="3037">
        <v>1</v>
      </c>
      <c r="Q78" s="3036"/>
      <c r="T78" s="487"/>
      <c r="U78" s="3231" t="s">
        <v>5759</v>
      </c>
      <c r="V78" s="3233"/>
      <c r="W78" s="115"/>
      <c r="X78" s="492">
        <v>139087.64000000001</v>
      </c>
      <c r="Y78" s="480">
        <v>0</v>
      </c>
      <c r="Z78" s="560">
        <v>139087.64000000001</v>
      </c>
      <c r="AA78" s="560">
        <v>0</v>
      </c>
      <c r="AB78" s="560">
        <v>0</v>
      </c>
      <c r="AC78" s="560">
        <v>0</v>
      </c>
      <c r="AD78" s="1415">
        <v>0</v>
      </c>
      <c r="AE78" s="1415">
        <v>139087.64000000001</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3265744.7214820618</v>
      </c>
      <c r="J146" s="3238"/>
      <c r="K146" s="3240"/>
      <c r="L146" s="3240"/>
      <c r="M146" s="3240"/>
      <c r="N146" s="3240"/>
      <c r="O146" s="3241"/>
      <c r="P146" s="3242">
        <v>0</v>
      </c>
      <c r="Q146" s="3036"/>
      <c r="T146" s="487"/>
      <c r="U146" s="3231"/>
      <c r="V146" s="3233"/>
      <c r="W146" s="115" t="s">
        <v>5760</v>
      </c>
      <c r="X146" s="2812">
        <v>3265744.7214820618</v>
      </c>
      <c r="Y146" s="3243">
        <v>0</v>
      </c>
      <c r="Z146" s="1430">
        <v>3265744.7214820618</v>
      </c>
      <c r="AA146" s="1430">
        <v>0</v>
      </c>
      <c r="AB146" s="1430">
        <v>0</v>
      </c>
      <c r="AC146" s="1430">
        <v>0</v>
      </c>
      <c r="AD146" s="1431">
        <v>0</v>
      </c>
      <c r="AE146" s="1431">
        <v>3265744.7214820618</v>
      </c>
      <c r="AF146" s="3176"/>
      <c r="AI146" s="487"/>
      <c r="AJ146" s="3231"/>
      <c r="AK146" s="3233"/>
      <c r="AL146" s="115" t="s">
        <v>5760</v>
      </c>
      <c r="AM146" s="2812">
        <v>2695071.5760854608</v>
      </c>
      <c r="AN146" s="3243">
        <v>0</v>
      </c>
      <c r="AO146" s="1430">
        <v>2695071.5760854608</v>
      </c>
      <c r="AP146" s="1430">
        <v>0</v>
      </c>
      <c r="AQ146" s="1430">
        <v>0</v>
      </c>
      <c r="AR146" s="1430">
        <v>0</v>
      </c>
      <c r="AS146" s="1431">
        <v>0</v>
      </c>
      <c r="AT146" s="1431">
        <v>2695071.5760854608</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576909.39767598116</v>
      </c>
      <c r="J161" s="3013"/>
      <c r="K161" s="3014"/>
      <c r="L161" s="3014"/>
      <c r="M161" s="3014"/>
      <c r="N161" s="3014"/>
      <c r="O161" s="3021"/>
      <c r="P161" s="3037">
        <v>0</v>
      </c>
      <c r="Q161" s="3036"/>
      <c r="T161" s="487"/>
      <c r="U161" s="3231" t="s">
        <v>799</v>
      </c>
      <c r="V161" s="3233"/>
      <c r="W161" s="115"/>
      <c r="X161" s="492">
        <v>576909.39767598116</v>
      </c>
      <c r="Y161" s="480">
        <v>0</v>
      </c>
      <c r="Z161" s="560">
        <v>576909.39767598116</v>
      </c>
      <c r="AA161" s="560">
        <v>0</v>
      </c>
      <c r="AB161" s="560">
        <v>0</v>
      </c>
      <c r="AC161" s="560">
        <v>0</v>
      </c>
      <c r="AD161" s="1415">
        <v>0</v>
      </c>
      <c r="AE161" s="1415">
        <v>576909.39767598116</v>
      </c>
      <c r="AF161" s="3176"/>
      <c r="AI161" s="487"/>
      <c r="AJ161" s="3231" t="s">
        <v>799</v>
      </c>
      <c r="AK161" s="3233"/>
      <c r="AL161" s="115"/>
      <c r="AM161" s="492">
        <v>534763.54767598119</v>
      </c>
      <c r="AN161" s="480">
        <v>0</v>
      </c>
      <c r="AO161" s="560">
        <v>534763.54767598119</v>
      </c>
      <c r="AP161" s="560">
        <v>0</v>
      </c>
      <c r="AQ161" s="560">
        <v>0</v>
      </c>
      <c r="AR161" s="560">
        <v>0</v>
      </c>
      <c r="AS161" s="1415">
        <v>0</v>
      </c>
      <c r="AT161" s="1415">
        <v>534763.54767598119</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400333.19828487816</v>
      </c>
      <c r="J163" s="3013"/>
      <c r="K163" s="3014"/>
      <c r="L163" s="3014"/>
      <c r="M163" s="3014"/>
      <c r="N163" s="3014"/>
      <c r="O163" s="3021"/>
      <c r="P163" s="3037">
        <v>0</v>
      </c>
      <c r="Q163" s="3036"/>
      <c r="T163" s="487"/>
      <c r="U163" s="3231" t="s">
        <v>797</v>
      </c>
      <c r="V163" s="3233"/>
      <c r="W163" s="115"/>
      <c r="X163" s="492">
        <v>400333.19828487816</v>
      </c>
      <c r="Y163" s="480">
        <v>0</v>
      </c>
      <c r="Z163" s="560">
        <v>400333.19828487816</v>
      </c>
      <c r="AA163" s="560">
        <v>0</v>
      </c>
      <c r="AB163" s="560">
        <v>0</v>
      </c>
      <c r="AC163" s="560">
        <v>0</v>
      </c>
      <c r="AD163" s="1415">
        <v>0</v>
      </c>
      <c r="AE163" s="1415">
        <v>400333.19828487816</v>
      </c>
      <c r="AF163" s="3176"/>
      <c r="AI163" s="487"/>
      <c r="AJ163" s="3231" t="s">
        <v>797</v>
      </c>
      <c r="AK163" s="3233"/>
      <c r="AL163" s="115"/>
      <c r="AM163" s="492">
        <v>322593.70742214686</v>
      </c>
      <c r="AN163" s="480">
        <v>0</v>
      </c>
      <c r="AO163" s="560">
        <v>322593.70742214686</v>
      </c>
      <c r="AP163" s="560">
        <v>0</v>
      </c>
      <c r="AQ163" s="560">
        <v>0</v>
      </c>
      <c r="AR163" s="560">
        <v>0</v>
      </c>
      <c r="AS163" s="1415">
        <v>0</v>
      </c>
      <c r="AT163" s="1415">
        <v>322593.70742214686</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977242.59596085933</v>
      </c>
      <c r="J170" s="3238"/>
      <c r="K170" s="3239">
        <v>1</v>
      </c>
      <c r="L170" s="3240"/>
      <c r="M170" s="3240"/>
      <c r="N170" s="3240"/>
      <c r="O170" s="3241"/>
      <c r="P170" s="3242">
        <v>1</v>
      </c>
      <c r="Q170" s="3036"/>
      <c r="T170" s="487"/>
      <c r="U170" s="3231"/>
      <c r="V170" s="3233"/>
      <c r="W170" s="115" t="s">
        <v>5764</v>
      </c>
      <c r="X170" s="2812">
        <v>977242.59596085933</v>
      </c>
      <c r="Y170" s="3243">
        <v>0</v>
      </c>
      <c r="Z170" s="1430">
        <v>977242.59596085933</v>
      </c>
      <c r="AA170" s="1430">
        <v>0</v>
      </c>
      <c r="AB170" s="1430">
        <v>0</v>
      </c>
      <c r="AC170" s="1430">
        <v>0</v>
      </c>
      <c r="AD170" s="1431">
        <v>0</v>
      </c>
      <c r="AE170" s="1431">
        <v>977242.59596085933</v>
      </c>
      <c r="AF170" s="3176"/>
      <c r="AI170" s="487"/>
      <c r="AJ170" s="3231"/>
      <c r="AK170" s="3233"/>
      <c r="AL170" s="115" t="s">
        <v>5764</v>
      </c>
      <c r="AM170" s="2812">
        <v>857357.25509812799</v>
      </c>
      <c r="AN170" s="3243">
        <v>0</v>
      </c>
      <c r="AO170" s="1430">
        <v>857357.25509812799</v>
      </c>
      <c r="AP170" s="1430">
        <v>0</v>
      </c>
      <c r="AQ170" s="1430">
        <v>0</v>
      </c>
      <c r="AR170" s="1430">
        <v>0</v>
      </c>
      <c r="AS170" s="1431">
        <v>0</v>
      </c>
      <c r="AT170" s="1431">
        <v>857357.25509812799</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4448303.4015191784</v>
      </c>
      <c r="J252" s="3238"/>
      <c r="K252" s="3240"/>
      <c r="L252" s="3240"/>
      <c r="M252" s="3240"/>
      <c r="N252" s="3240"/>
      <c r="O252" s="3241"/>
      <c r="P252" s="3037">
        <v>0</v>
      </c>
      <c r="Q252" s="3036"/>
      <c r="T252" s="487"/>
      <c r="U252" s="20"/>
      <c r="V252" s="20"/>
      <c r="W252" s="536" t="s">
        <v>5769</v>
      </c>
      <c r="X252" s="2815">
        <v>4448303.4015191784</v>
      </c>
      <c r="Y252" s="496">
        <v>0</v>
      </c>
      <c r="Z252" s="1402">
        <v>4448303.4015191784</v>
      </c>
      <c r="AA252" s="1402">
        <v>0</v>
      </c>
      <c r="AB252" s="1402">
        <v>0</v>
      </c>
      <c r="AC252" s="1402">
        <v>0</v>
      </c>
      <c r="AD252" s="1427">
        <v>0</v>
      </c>
      <c r="AE252" s="1427">
        <v>4448303.4015191784</v>
      </c>
      <c r="AF252" s="3251"/>
      <c r="AI252" s="505"/>
      <c r="AJ252" s="94"/>
      <c r="AK252" s="94"/>
      <c r="AL252" s="507" t="s">
        <v>5769</v>
      </c>
      <c r="AM252" s="3266">
        <v>3712136.7786225956</v>
      </c>
      <c r="AN252" s="558">
        <v>0</v>
      </c>
      <c r="AO252" s="1409">
        <v>3712136.7786225956</v>
      </c>
      <c r="AP252" s="1409">
        <v>0</v>
      </c>
      <c r="AQ252" s="1409">
        <v>0</v>
      </c>
      <c r="AR252" s="1409">
        <v>0</v>
      </c>
      <c r="AS252" s="559">
        <v>0</v>
      </c>
      <c r="AT252" s="559">
        <v>3712136.7786225956</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1403</v>
      </c>
      <c r="B276" s="171">
        <v>0</v>
      </c>
      <c r="C276" s="171">
        <v>0</v>
      </c>
      <c r="E276" s="487"/>
      <c r="F276" s="20" t="s">
        <v>662</v>
      </c>
      <c r="G276" s="20"/>
      <c r="H276" s="115"/>
      <c r="I276" s="1601">
        <v>26800113.002058778</v>
      </c>
      <c r="J276" s="3013"/>
      <c r="K276" s="3014"/>
      <c r="L276" s="3014"/>
      <c r="M276" s="3130">
        <v>1</v>
      </c>
      <c r="N276" s="3014"/>
      <c r="O276" s="3021"/>
      <c r="P276" s="3037">
        <v>1</v>
      </c>
      <c r="Q276" s="3036"/>
      <c r="T276" s="487"/>
      <c r="U276" s="20" t="s">
        <v>662</v>
      </c>
      <c r="V276" s="20"/>
      <c r="W276" s="115"/>
      <c r="X276" s="492">
        <v>26800113.002058778</v>
      </c>
      <c r="Y276" s="480">
        <v>0</v>
      </c>
      <c r="Z276" s="560">
        <v>0</v>
      </c>
      <c r="AA276" s="560">
        <v>0</v>
      </c>
      <c r="AB276" s="560">
        <v>26800113.002058778</v>
      </c>
      <c r="AC276" s="560">
        <v>0</v>
      </c>
      <c r="AD276" s="1415">
        <v>0</v>
      </c>
      <c r="AE276" s="1415">
        <v>26800113.002058778</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1403</v>
      </c>
      <c r="B283" s="171">
        <v>0</v>
      </c>
      <c r="C283" s="171">
        <v>0</v>
      </c>
      <c r="E283" s="487"/>
      <c r="F283" s="20"/>
      <c r="G283" s="20"/>
      <c r="H283" s="115">
        <v>0</v>
      </c>
      <c r="I283" s="2828">
        <v>26800113.002058778</v>
      </c>
      <c r="J283" s="3238"/>
      <c r="K283" s="3240"/>
      <c r="L283" s="3240"/>
      <c r="M283" s="3240"/>
      <c r="N283" s="3240"/>
      <c r="O283" s="3241"/>
      <c r="P283" s="3242">
        <v>0</v>
      </c>
      <c r="Q283" s="3036"/>
      <c r="T283" s="487"/>
      <c r="U283" s="20"/>
      <c r="V283" s="20"/>
      <c r="W283" s="115">
        <v>0</v>
      </c>
      <c r="X283" s="2812">
        <v>26800113.002058778</v>
      </c>
      <c r="Y283" s="3243">
        <v>0</v>
      </c>
      <c r="Z283" s="1430">
        <v>0</v>
      </c>
      <c r="AA283" s="1430">
        <v>0</v>
      </c>
      <c r="AB283" s="1430">
        <v>26800113.002058778</v>
      </c>
      <c r="AC283" s="1430">
        <v>0</v>
      </c>
      <c r="AD283" s="1431">
        <v>0</v>
      </c>
      <c r="AE283" s="1431">
        <v>26800113.002058778</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1403</v>
      </c>
      <c r="B293" s="171">
        <v>0</v>
      </c>
      <c r="C293" s="171">
        <v>0</v>
      </c>
      <c r="E293" s="487"/>
      <c r="F293" s="20" t="s">
        <v>5796</v>
      </c>
      <c r="G293" s="20"/>
      <c r="H293" s="115"/>
      <c r="I293" s="1601">
        <v>5386731.6525933538</v>
      </c>
      <c r="J293" s="3013"/>
      <c r="K293" s="3014"/>
      <c r="L293" s="3014"/>
      <c r="M293" s="3014"/>
      <c r="N293" s="3014"/>
      <c r="O293" s="3021"/>
      <c r="P293" s="3037">
        <v>0</v>
      </c>
      <c r="Q293" s="3036"/>
      <c r="T293" s="487"/>
      <c r="U293" s="20" t="s">
        <v>5796</v>
      </c>
      <c r="V293" s="20"/>
      <c r="W293" s="115"/>
      <c r="X293" s="492">
        <v>5386731.6525933538</v>
      </c>
      <c r="Y293" s="480">
        <v>0</v>
      </c>
      <c r="Z293" s="560">
        <v>5386731.6525933538</v>
      </c>
      <c r="AA293" s="560">
        <v>0</v>
      </c>
      <c r="AB293" s="560">
        <v>0</v>
      </c>
      <c r="AC293" s="560">
        <v>0</v>
      </c>
      <c r="AD293" s="1415">
        <v>0</v>
      </c>
      <c r="AE293" s="1415">
        <v>5386731.6525933538</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1403</v>
      </c>
      <c r="B295" s="171">
        <v>0</v>
      </c>
      <c r="C295" s="171">
        <v>0</v>
      </c>
      <c r="E295" s="487"/>
      <c r="F295" s="20" t="s">
        <v>5799</v>
      </c>
      <c r="G295" s="20"/>
      <c r="H295" s="115"/>
      <c r="I295" s="1601">
        <v>94518.320354586307</v>
      </c>
      <c r="J295" s="3013"/>
      <c r="K295" s="3014"/>
      <c r="L295" s="3014"/>
      <c r="M295" s="3014"/>
      <c r="N295" s="3014"/>
      <c r="O295" s="3021"/>
      <c r="P295" s="3037">
        <v>0</v>
      </c>
      <c r="Q295" s="3036"/>
      <c r="T295" s="487"/>
      <c r="U295" s="20" t="s">
        <v>5799</v>
      </c>
      <c r="V295" s="20"/>
      <c r="W295" s="115"/>
      <c r="X295" s="492">
        <v>94518.320354586307</v>
      </c>
      <c r="Y295" s="480">
        <v>0</v>
      </c>
      <c r="Z295" s="560">
        <v>94518.320354586307</v>
      </c>
      <c r="AA295" s="560">
        <v>0</v>
      </c>
      <c r="AB295" s="560">
        <v>0</v>
      </c>
      <c r="AC295" s="560">
        <v>0</v>
      </c>
      <c r="AD295" s="1415">
        <v>0</v>
      </c>
      <c r="AE295" s="1415">
        <v>94518.320354586307</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4072500.0000000019</v>
      </c>
      <c r="J297" s="3013"/>
      <c r="K297" s="3014"/>
      <c r="L297" s="3014"/>
      <c r="M297" s="3014"/>
      <c r="N297" s="3014"/>
      <c r="O297" s="3021"/>
      <c r="P297" s="3037">
        <v>0</v>
      </c>
      <c r="Q297" s="3036"/>
      <c r="T297" s="487"/>
      <c r="U297" s="20" t="s">
        <v>5800</v>
      </c>
      <c r="V297" s="20"/>
      <c r="W297" s="115"/>
      <c r="X297" s="492">
        <v>4072500.0000000019</v>
      </c>
      <c r="Y297" s="480">
        <v>0</v>
      </c>
      <c r="Z297" s="560">
        <v>4072500.0000000019</v>
      </c>
      <c r="AA297" s="560">
        <v>0</v>
      </c>
      <c r="AB297" s="560">
        <v>0</v>
      </c>
      <c r="AC297" s="560">
        <v>0</v>
      </c>
      <c r="AD297" s="1415">
        <v>0</v>
      </c>
      <c r="AE297" s="1415">
        <v>4072500.0000000019</v>
      </c>
      <c r="AF297" s="3176"/>
    </row>
    <row r="298" spans="1:32" ht="15.75">
      <c r="A298" s="3212" t="s">
        <v>1403</v>
      </c>
      <c r="B298" s="171">
        <v>0</v>
      </c>
      <c r="C298" s="171">
        <v>0</v>
      </c>
      <c r="E298" s="487"/>
      <c r="F298" s="20"/>
      <c r="G298" s="20" t="s">
        <v>5801</v>
      </c>
      <c r="H298" s="115"/>
      <c r="I298" s="2828">
        <v>9553749.9729479421</v>
      </c>
      <c r="J298" s="3238"/>
      <c r="K298" s="3239">
        <v>1</v>
      </c>
      <c r="L298" s="3240"/>
      <c r="M298" s="3240"/>
      <c r="N298" s="3240"/>
      <c r="O298" s="3241"/>
      <c r="P298" s="3242">
        <v>1</v>
      </c>
      <c r="Q298" s="3036"/>
      <c r="T298" s="487"/>
      <c r="U298" s="20"/>
      <c r="V298" s="20" t="s">
        <v>5801</v>
      </c>
      <c r="W298" s="115"/>
      <c r="X298" s="2812">
        <v>9553749.9729479421</v>
      </c>
      <c r="Y298" s="3243">
        <v>0</v>
      </c>
      <c r="Z298" s="1430">
        <v>9553749.9729479421</v>
      </c>
      <c r="AA298" s="1430">
        <v>0</v>
      </c>
      <c r="AB298" s="1430">
        <v>0</v>
      </c>
      <c r="AC298" s="1430">
        <v>0</v>
      </c>
      <c r="AD298" s="1431">
        <v>0</v>
      </c>
      <c r="AE298" s="1431">
        <v>9553749.9729479421</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98332.086084951894</v>
      </c>
      <c r="J303" s="3013"/>
      <c r="K303" s="3130">
        <v>1</v>
      </c>
      <c r="L303" s="3014"/>
      <c r="M303" s="3014"/>
      <c r="N303" s="3014"/>
      <c r="O303" s="3021"/>
      <c r="P303" s="3037">
        <v>1</v>
      </c>
      <c r="Q303" s="3036"/>
      <c r="T303" s="487"/>
      <c r="U303" s="20" t="s">
        <v>475</v>
      </c>
      <c r="V303" s="20"/>
      <c r="W303" s="115"/>
      <c r="X303" s="492">
        <v>98332.086084951894</v>
      </c>
      <c r="Y303" s="480">
        <v>0</v>
      </c>
      <c r="Z303" s="560">
        <v>98332.086084951894</v>
      </c>
      <c r="AA303" s="560">
        <v>0</v>
      </c>
      <c r="AB303" s="560">
        <v>0</v>
      </c>
      <c r="AC303" s="560">
        <v>0</v>
      </c>
      <c r="AD303" s="1415">
        <v>0</v>
      </c>
      <c r="AE303" s="1415">
        <v>98332.086084951894</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98332.086084951894</v>
      </c>
      <c r="J319" s="3238"/>
      <c r="K319" s="3240"/>
      <c r="L319" s="3240"/>
      <c r="M319" s="3240"/>
      <c r="N319" s="3240"/>
      <c r="O319" s="3241"/>
      <c r="P319" s="3242">
        <v>0</v>
      </c>
      <c r="Q319" s="3036"/>
      <c r="T319" s="487"/>
      <c r="U319" s="20"/>
      <c r="V319" s="20" t="s">
        <v>5805</v>
      </c>
      <c r="W319" s="115"/>
      <c r="X319" s="2812">
        <v>98332.086084951894</v>
      </c>
      <c r="Y319" s="3243">
        <v>0</v>
      </c>
      <c r="Z319" s="1430">
        <v>98332.086084951894</v>
      </c>
      <c r="AA319" s="1430">
        <v>0</v>
      </c>
      <c r="AB319" s="1430">
        <v>0</v>
      </c>
      <c r="AC319" s="1430">
        <v>0</v>
      </c>
      <c r="AD319" s="1431">
        <v>0</v>
      </c>
      <c r="AE319" s="1431">
        <v>98332.086084951894</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02">
        <v>0</v>
      </c>
      <c r="K321" s="3002">
        <v>0.34474849917640799</v>
      </c>
      <c r="L321" s="3002">
        <v>0</v>
      </c>
      <c r="M321" s="3002">
        <v>0.65525150082359196</v>
      </c>
      <c r="N321" s="3002">
        <v>0</v>
      </c>
      <c r="O321" s="3004">
        <v>0</v>
      </c>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36452195.061091676</v>
      </c>
      <c r="J323" s="1681"/>
      <c r="K323" s="79"/>
      <c r="L323" s="79"/>
      <c r="M323" s="79"/>
      <c r="N323" s="79"/>
      <c r="O323" s="3144"/>
      <c r="P323" s="3037"/>
      <c r="Q323" s="3036"/>
      <c r="T323" s="487"/>
      <c r="U323" s="20"/>
      <c r="V323" s="20"/>
      <c r="W323" s="536" t="s">
        <v>725</v>
      </c>
      <c r="X323" s="2812">
        <v>36452195.061091676</v>
      </c>
      <c r="Y323" s="3243">
        <v>0</v>
      </c>
      <c r="Z323" s="1430">
        <v>9652082.0590328947</v>
      </c>
      <c r="AA323" s="1430">
        <v>0</v>
      </c>
      <c r="AB323" s="1430">
        <v>26800113.002058778</v>
      </c>
      <c r="AC323" s="1430">
        <v>0</v>
      </c>
      <c r="AD323" s="1431">
        <v>0</v>
      </c>
      <c r="AE323" s="1431">
        <v>36452195.061091676</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40900498.462610856</v>
      </c>
      <c r="J325" s="1681"/>
      <c r="K325" s="79"/>
      <c r="L325" s="79"/>
      <c r="M325" s="79"/>
      <c r="N325" s="79"/>
      <c r="O325" s="3144"/>
      <c r="P325" s="3037"/>
      <c r="Q325" s="3036"/>
      <c r="T325" s="487" t="s">
        <v>5806</v>
      </c>
      <c r="U325" s="20"/>
      <c r="V325" s="20"/>
      <c r="W325" s="115"/>
      <c r="X325" s="2815">
        <v>40900498.462610856</v>
      </c>
      <c r="Y325" s="496">
        <v>0</v>
      </c>
      <c r="Z325" s="1402">
        <v>14100385.460552074</v>
      </c>
      <c r="AA325" s="1402">
        <v>0</v>
      </c>
      <c r="AB325" s="1402">
        <v>26800113.002058778</v>
      </c>
      <c r="AC325" s="1402">
        <v>0</v>
      </c>
      <c r="AD325" s="1427">
        <v>0</v>
      </c>
      <c r="AE325" s="1427">
        <v>40900498.462610856</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80">
        <v>1</v>
      </c>
      <c r="K328" s="3014"/>
      <c r="L328" s="3014"/>
      <c r="M328" s="3014"/>
      <c r="N328" s="3014"/>
      <c r="O328" s="3021"/>
      <c r="P328" s="3037">
        <v>1</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80">
        <v>1</v>
      </c>
      <c r="K329" s="3014"/>
      <c r="L329" s="3014"/>
      <c r="M329" s="3014"/>
      <c r="N329" s="3014"/>
      <c r="O329" s="3021"/>
      <c r="P329" s="3037">
        <v>1</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336376.9874742867</v>
      </c>
      <c r="J330" s="3013"/>
      <c r="K330" s="3014"/>
      <c r="L330" s="3014"/>
      <c r="M330" s="3130">
        <v>1</v>
      </c>
      <c r="N330" s="3014"/>
      <c r="O330" s="3021"/>
      <c r="P330" s="3037">
        <v>1</v>
      </c>
      <c r="Q330" s="3036"/>
      <c r="T330" s="487"/>
      <c r="U330" s="20" t="s">
        <v>683</v>
      </c>
      <c r="V330" s="20"/>
      <c r="W330" s="115"/>
      <c r="X330" s="492">
        <v>336376.9874742867</v>
      </c>
      <c r="Y330" s="480">
        <v>0</v>
      </c>
      <c r="Z330" s="560">
        <v>0</v>
      </c>
      <c r="AA330" s="560">
        <v>0</v>
      </c>
      <c r="AB330" s="560">
        <v>336376.9874742867</v>
      </c>
      <c r="AC330" s="560">
        <v>0</v>
      </c>
      <c r="AD330" s="1415">
        <v>0</v>
      </c>
      <c r="AE330" s="1415">
        <v>336376.9874742867</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1403</v>
      </c>
      <c r="B332" s="171">
        <v>0</v>
      </c>
      <c r="C332" s="171">
        <v>0</v>
      </c>
      <c r="E332" s="487"/>
      <c r="F332" s="20" t="s">
        <v>687</v>
      </c>
      <c r="G332" s="20"/>
      <c r="H332" s="115"/>
      <c r="I332" s="1601">
        <v>5.5886244611022776E-2</v>
      </c>
      <c r="J332" s="1681"/>
      <c r="K332" s="79"/>
      <c r="L332" s="79"/>
      <c r="M332" s="3130">
        <v>1</v>
      </c>
      <c r="N332" s="79"/>
      <c r="O332" s="3144"/>
      <c r="P332" s="3037">
        <v>1</v>
      </c>
      <c r="Q332" s="3036"/>
      <c r="T332" s="487"/>
      <c r="U332" s="20" t="s">
        <v>687</v>
      </c>
      <c r="V332" s="20"/>
      <c r="W332" s="115"/>
      <c r="X332" s="492">
        <v>5.5886244611022776E-2</v>
      </c>
      <c r="Y332" s="480">
        <v>0</v>
      </c>
      <c r="Z332" s="560">
        <v>0</v>
      </c>
      <c r="AA332" s="560">
        <v>0</v>
      </c>
      <c r="AB332" s="560">
        <v>5.5886244611022776E-2</v>
      </c>
      <c r="AC332" s="560">
        <v>0</v>
      </c>
      <c r="AD332" s="1415">
        <v>0</v>
      </c>
      <c r="AE332" s="1415">
        <v>5.5886244611022776E-2</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014"/>
      <c r="N335" s="3014"/>
      <c r="O335" s="3021"/>
      <c r="P335" s="3037">
        <v>0</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38"/>
      <c r="K336" s="3239">
        <v>1</v>
      </c>
      <c r="L336" s="3240"/>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13"/>
      <c r="K337" s="3130">
        <v>1</v>
      </c>
      <c r="L337" s="3014"/>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130">
        <v>1</v>
      </c>
      <c r="L339" s="3014"/>
      <c r="M339" s="3014"/>
      <c r="N339" s="3014"/>
      <c r="O339" s="3021"/>
      <c r="P339" s="3037">
        <v>1</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130">
        <v>1</v>
      </c>
      <c r="L341" s="3014"/>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336377.04336053133</v>
      </c>
      <c r="J342" s="3253"/>
      <c r="K342" s="3254"/>
      <c r="L342" s="3254"/>
      <c r="M342" s="3254"/>
      <c r="N342" s="3254"/>
      <c r="O342" s="3255"/>
      <c r="P342" s="3255">
        <v>0</v>
      </c>
      <c r="Q342" s="3036"/>
      <c r="T342" s="487"/>
      <c r="U342" s="20"/>
      <c r="V342" s="20" t="s">
        <v>5813</v>
      </c>
      <c r="W342" s="115"/>
      <c r="X342" s="2812">
        <v>336377.04336053133</v>
      </c>
      <c r="Y342" s="3243">
        <v>0</v>
      </c>
      <c r="Z342" s="1430">
        <v>0</v>
      </c>
      <c r="AA342" s="1430">
        <v>0</v>
      </c>
      <c r="AB342" s="1430">
        <v>336377.04336053133</v>
      </c>
      <c r="AC342" s="1430">
        <v>0</v>
      </c>
      <c r="AD342" s="1431">
        <v>0</v>
      </c>
      <c r="AE342" s="1431">
        <v>336377.04336053133</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40564121.419250324</v>
      </c>
      <c r="J344" s="1687"/>
      <c r="K344" s="92"/>
      <c r="L344" s="92"/>
      <c r="M344" s="92"/>
      <c r="N344" s="92"/>
      <c r="O344" s="92"/>
      <c r="P344" s="2807"/>
      <c r="Q344" s="3258"/>
      <c r="T344" s="505" t="s">
        <v>744</v>
      </c>
      <c r="U344" s="94"/>
      <c r="V344" s="94"/>
      <c r="W344" s="162"/>
      <c r="X344" s="3260">
        <v>40564121.419250324</v>
      </c>
      <c r="Y344" s="3261">
        <v>0</v>
      </c>
      <c r="Z344" s="3262">
        <v>14100385.460552074</v>
      </c>
      <c r="AA344" s="3262">
        <v>0</v>
      </c>
      <c r="AB344" s="3262">
        <v>26463735.958698247</v>
      </c>
      <c r="AC344" s="3262">
        <v>0</v>
      </c>
      <c r="AD344" s="3263">
        <v>0</v>
      </c>
      <c r="AE344" s="3263">
        <v>40564121.419250324</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M346" s="572"/>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3280"/>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72" priority="1" stopIfTrue="1" operator="notEqual">
      <formula>0</formula>
    </cfRule>
  </conditionalFormatting>
  <conditionalFormatting sqref="B16:C342">
    <cfRule type="cellIs" dxfId="71"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92.xml><?xml version="1.0" encoding="utf-8"?>
<worksheet xmlns="http://schemas.openxmlformats.org/spreadsheetml/2006/main" xmlns:r="http://schemas.openxmlformats.org/officeDocument/2006/relationships">
  <sheetPr codeName="Sheet16">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3320312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9.33203125" style="28" customWidth="1"/>
    <col min="25" max="25" width="17.77734375" style="28" customWidth="1"/>
    <col min="26" max="26" width="18.88671875" style="28" customWidth="1"/>
    <col min="27" max="27" width="17.33203125" style="28" customWidth="1"/>
    <col min="28" max="28" width="14.33203125" style="28" customWidth="1"/>
    <col min="29" max="29" width="12.33203125" style="28" customWidth="1"/>
    <col min="30" max="30" width="16.6640625" style="28" customWidth="1"/>
    <col min="31" max="31" width="19.33203125" style="28" customWidth="1"/>
    <col min="32" max="32" width="7" style="28" customWidth="1"/>
    <col min="33" max="34" width="9" style="28" customWidth="1"/>
    <col min="35" max="37" width="2.88671875" style="28" customWidth="1"/>
    <col min="38" max="38" width="48.88671875" style="28" customWidth="1"/>
    <col min="39" max="39" width="19.33203125" style="28" customWidth="1"/>
    <col min="40" max="40" width="17.77734375" style="28" customWidth="1"/>
    <col min="41" max="41" width="18.88671875" style="28" customWidth="1"/>
    <col min="42" max="42" width="17.33203125" style="28" customWidth="1"/>
    <col min="43" max="43" width="14.33203125" style="28" customWidth="1"/>
    <col min="44" max="44" width="12.33203125" style="28" customWidth="1"/>
    <col min="45" max="45" width="16.6640625" style="28" customWidth="1"/>
    <col min="46" max="46" width="19.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5531</v>
      </c>
      <c r="F6" s="453"/>
      <c r="G6" s="453"/>
      <c r="H6" s="453"/>
      <c r="I6" s="453"/>
      <c r="J6" s="453"/>
      <c r="K6" s="453"/>
      <c r="L6" s="453"/>
      <c r="M6" s="453"/>
      <c r="N6" s="453"/>
      <c r="O6" s="453"/>
      <c r="P6" s="453"/>
      <c r="Q6" s="2732"/>
      <c r="R6" s="453"/>
      <c r="S6" s="453"/>
      <c r="T6" s="453" t="s">
        <v>5532</v>
      </c>
      <c r="U6" s="453"/>
      <c r="V6" s="453"/>
      <c r="W6" s="453"/>
      <c r="X6" s="453"/>
      <c r="Y6" s="453"/>
      <c r="Z6" s="453"/>
      <c r="AA6" s="453"/>
      <c r="AB6" s="453"/>
      <c r="AC6" s="453"/>
      <c r="AD6" s="453"/>
      <c r="AE6" s="453"/>
      <c r="AF6" s="2732"/>
      <c r="AG6" s="2732"/>
      <c r="AH6" s="2732"/>
      <c r="AI6" s="453" t="s">
        <v>5532</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44"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t="s">
        <v>5823</v>
      </c>
      <c r="C10" s="445">
        <v>0</v>
      </c>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75" t="s">
        <v>5829</v>
      </c>
      <c r="J11" s="3218" t="s">
        <v>5468</v>
      </c>
      <c r="K11" s="3218" t="s">
        <v>5467</v>
      </c>
      <c r="L11" s="3218" t="s">
        <v>1463</v>
      </c>
      <c r="M11" s="3222" t="s">
        <v>5467</v>
      </c>
      <c r="N11" s="2947"/>
      <c r="O11" s="2950" t="s">
        <v>3041</v>
      </c>
      <c r="P11" s="3219"/>
      <c r="Q11" s="2948"/>
      <c r="T11" s="131"/>
      <c r="U11" s="20"/>
      <c r="V11" s="20"/>
      <c r="W11" s="115"/>
      <c r="X11" s="3276" t="s">
        <v>5829</v>
      </c>
      <c r="Y11" s="3218" t="s">
        <v>5468</v>
      </c>
      <c r="Z11" s="3218" t="s">
        <v>5467</v>
      </c>
      <c r="AA11" s="3218" t="s">
        <v>1463</v>
      </c>
      <c r="AB11" s="3222" t="s">
        <v>5467</v>
      </c>
      <c r="AC11" s="2947"/>
      <c r="AD11" s="2950" t="s">
        <v>3041</v>
      </c>
      <c r="AE11" s="3219"/>
      <c r="AF11" s="2948"/>
      <c r="AI11" s="131"/>
      <c r="AJ11" s="20"/>
      <c r="AK11" s="20"/>
      <c r="AL11" s="115"/>
      <c r="AM11" s="3276" t="s">
        <v>5829</v>
      </c>
      <c r="AN11" s="3218" t="s">
        <v>5468</v>
      </c>
      <c r="AO11" s="3218" t="s">
        <v>5467</v>
      </c>
      <c r="AP11" s="3218" t="s">
        <v>1463</v>
      </c>
      <c r="AQ11" s="3222" t="s">
        <v>5467</v>
      </c>
      <c r="AR11" s="2947"/>
      <c r="AS11" s="2950" t="s">
        <v>3041</v>
      </c>
      <c r="AT11" s="3219"/>
    </row>
    <row r="12" spans="1:47" ht="15.75">
      <c r="B12" s="444"/>
      <c r="C12" s="446"/>
      <c r="E12" s="132"/>
      <c r="F12" s="94"/>
      <c r="G12" s="94"/>
      <c r="H12" s="162"/>
      <c r="I12" s="3277" t="s">
        <v>5386</v>
      </c>
      <c r="J12" s="3225"/>
      <c r="K12" s="132"/>
      <c r="L12" s="132"/>
      <c r="M12" s="132"/>
      <c r="N12" s="132"/>
      <c r="O12" s="132"/>
      <c r="P12" s="95"/>
      <c r="Q12" s="20"/>
      <c r="T12" s="132"/>
      <c r="U12" s="94"/>
      <c r="V12" s="94"/>
      <c r="W12" s="162"/>
      <c r="X12" s="3278" t="s">
        <v>5386</v>
      </c>
      <c r="Y12" s="3225"/>
      <c r="Z12" s="132"/>
      <c r="AA12" s="132"/>
      <c r="AB12" s="132"/>
      <c r="AC12" s="132"/>
      <c r="AD12" s="132"/>
      <c r="AE12" s="95"/>
      <c r="AF12" s="20"/>
      <c r="AI12" s="132"/>
      <c r="AJ12" s="94"/>
      <c r="AK12" s="94"/>
      <c r="AL12" s="162"/>
      <c r="AM12" s="3278" t="s">
        <v>5386</v>
      </c>
      <c r="AN12" s="3225"/>
      <c r="AO12" s="132"/>
      <c r="AP12" s="132"/>
      <c r="AQ12" s="132"/>
      <c r="AR12" s="132"/>
      <c r="AS12" s="132"/>
      <c r="AT12" s="95"/>
      <c r="AU12" s="28" t="s">
        <v>42</v>
      </c>
    </row>
    <row r="13" spans="1:47" ht="15.75">
      <c r="A13" s="3212" t="s">
        <v>1403</v>
      </c>
      <c r="B13" s="444"/>
      <c r="C13" s="446"/>
      <c r="E13" s="3227" t="s">
        <v>5741</v>
      </c>
      <c r="F13" s="20"/>
      <c r="G13" s="20"/>
      <c r="H13" s="115"/>
      <c r="I13" s="3226" t="s">
        <v>5734</v>
      </c>
      <c r="J13" s="131"/>
      <c r="K13" s="20"/>
      <c r="L13" s="20"/>
      <c r="M13" s="20"/>
      <c r="N13" s="20"/>
      <c r="O13" s="115"/>
      <c r="P13" s="115"/>
      <c r="Q13" s="20"/>
      <c r="T13" s="3228" t="s">
        <v>5741</v>
      </c>
      <c r="U13" s="130"/>
      <c r="V13" s="130"/>
      <c r="W13" s="470"/>
      <c r="X13" s="3279" t="s">
        <v>5734</v>
      </c>
      <c r="Y13" s="131"/>
      <c r="Z13" s="20"/>
      <c r="AD13" s="115"/>
      <c r="AE13" s="115"/>
      <c r="AF13" s="20"/>
      <c r="AI13" s="3228" t="s">
        <v>5741</v>
      </c>
      <c r="AJ13" s="130"/>
      <c r="AK13" s="130"/>
      <c r="AL13" s="470"/>
      <c r="AM13" s="3279" t="s">
        <v>5734</v>
      </c>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411938.86190140207</v>
      </c>
      <c r="J16" s="3013"/>
      <c r="K16" s="3014"/>
      <c r="L16" s="3014"/>
      <c r="M16" s="3014"/>
      <c r="N16" s="3014"/>
      <c r="O16" s="3021"/>
      <c r="P16" s="3037">
        <v>0</v>
      </c>
      <c r="Q16" s="3036"/>
      <c r="T16" s="487"/>
      <c r="U16" s="3231" t="s">
        <v>621</v>
      </c>
      <c r="V16" s="3233"/>
      <c r="W16" s="115"/>
      <c r="X16" s="3230">
        <v>411938.86190140207</v>
      </c>
      <c r="Y16" s="3234">
        <v>0</v>
      </c>
      <c r="Z16" s="3235">
        <v>411938.86190140207</v>
      </c>
      <c r="AA16" s="3235">
        <v>0</v>
      </c>
      <c r="AB16" s="3235">
        <v>0</v>
      </c>
      <c r="AC16" s="3235">
        <v>0</v>
      </c>
      <c r="AD16" s="3236">
        <v>0</v>
      </c>
      <c r="AE16" s="3236">
        <v>411938.86190140207</v>
      </c>
      <c r="AF16" s="3237"/>
      <c r="AI16" s="487"/>
      <c r="AJ16" s="3231" t="s">
        <v>621</v>
      </c>
      <c r="AK16" s="3233"/>
      <c r="AL16" s="115"/>
      <c r="AM16" s="3230">
        <v>408106.11872285418</v>
      </c>
      <c r="AN16" s="3234">
        <v>0</v>
      </c>
      <c r="AO16" s="3235">
        <v>408106.11872285418</v>
      </c>
      <c r="AP16" s="3235">
        <v>0</v>
      </c>
      <c r="AQ16" s="3235">
        <v>0</v>
      </c>
      <c r="AR16" s="3235">
        <v>0</v>
      </c>
      <c r="AS16" s="3236">
        <v>0</v>
      </c>
      <c r="AT16" s="3236">
        <v>408106.11872285418</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1255947.5032104182</v>
      </c>
      <c r="J18" s="3013"/>
      <c r="K18" s="3014"/>
      <c r="L18" s="3014"/>
      <c r="M18" s="3014"/>
      <c r="N18" s="3014"/>
      <c r="O18" s="3021"/>
      <c r="P18" s="3037">
        <v>0</v>
      </c>
      <c r="Q18" s="3036"/>
      <c r="T18" s="487"/>
      <c r="U18" s="3231" t="s">
        <v>655</v>
      </c>
      <c r="V18" s="3233"/>
      <c r="W18" s="115"/>
      <c r="X18" s="492">
        <v>1255947.5032104182</v>
      </c>
      <c r="Y18" s="480">
        <v>0</v>
      </c>
      <c r="Z18" s="560">
        <v>1255947.5032104182</v>
      </c>
      <c r="AA18" s="560">
        <v>0</v>
      </c>
      <c r="AB18" s="560">
        <v>0</v>
      </c>
      <c r="AC18" s="560">
        <v>0</v>
      </c>
      <c r="AD18" s="1415">
        <v>0</v>
      </c>
      <c r="AE18" s="1415">
        <v>1255947.5032104182</v>
      </c>
      <c r="AF18" s="3176"/>
      <c r="AI18" s="487"/>
      <c r="AJ18" s="3231" t="s">
        <v>655</v>
      </c>
      <c r="AK18" s="3233"/>
      <c r="AL18" s="115"/>
      <c r="AM18" s="492">
        <v>889282.29160051944</v>
      </c>
      <c r="AN18" s="480">
        <v>0</v>
      </c>
      <c r="AO18" s="560">
        <v>889282.29160051944</v>
      </c>
      <c r="AP18" s="560">
        <v>0</v>
      </c>
      <c r="AQ18" s="560">
        <v>0</v>
      </c>
      <c r="AR18" s="560">
        <v>0</v>
      </c>
      <c r="AS18" s="1415">
        <v>0</v>
      </c>
      <c r="AT18" s="1415">
        <v>889282.29160051944</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1667886.3651118202</v>
      </c>
      <c r="J21" s="3238"/>
      <c r="K21" s="3239">
        <v>1</v>
      </c>
      <c r="L21" s="3240"/>
      <c r="M21" s="3240"/>
      <c r="N21" s="3240"/>
      <c r="O21" s="3241"/>
      <c r="P21" s="3242">
        <v>1</v>
      </c>
      <c r="Q21" s="3036"/>
      <c r="T21" s="487"/>
      <c r="U21" s="3231"/>
      <c r="V21" s="3233"/>
      <c r="W21" s="115" t="s">
        <v>5748</v>
      </c>
      <c r="X21" s="2812">
        <v>1667886.3651118202</v>
      </c>
      <c r="Y21" s="1430">
        <v>0</v>
      </c>
      <c r="Z21" s="1430">
        <v>1667886.3651118202</v>
      </c>
      <c r="AA21" s="1430">
        <v>0</v>
      </c>
      <c r="AB21" s="1430">
        <v>0</v>
      </c>
      <c r="AC21" s="1430">
        <v>0</v>
      </c>
      <c r="AD21" s="1431">
        <v>0</v>
      </c>
      <c r="AE21" s="1431">
        <v>1667886.3651118202</v>
      </c>
      <c r="AF21" s="3176"/>
      <c r="AI21" s="487"/>
      <c r="AJ21" s="3231"/>
      <c r="AK21" s="3233"/>
      <c r="AL21" s="115" t="s">
        <v>5748</v>
      </c>
      <c r="AM21" s="2812">
        <v>1297388.4103233735</v>
      </c>
      <c r="AN21" s="1430">
        <v>0</v>
      </c>
      <c r="AO21" s="1430">
        <v>1297388.4103233735</v>
      </c>
      <c r="AP21" s="1430">
        <v>0</v>
      </c>
      <c r="AQ21" s="1430">
        <v>0</v>
      </c>
      <c r="AR21" s="1430">
        <v>0</v>
      </c>
      <c r="AS21" s="1431">
        <v>0</v>
      </c>
      <c r="AT21" s="1431">
        <v>1297388.4103233735</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1403</v>
      </c>
      <c r="B46" s="171">
        <v>0</v>
      </c>
      <c r="C46" s="171">
        <v>0</v>
      </c>
      <c r="E46" s="487"/>
      <c r="F46" s="3231" t="s">
        <v>1789</v>
      </c>
      <c r="G46" s="3231"/>
      <c r="H46" s="3244"/>
      <c r="I46" s="1601">
        <v>732021.23277587048</v>
      </c>
      <c r="J46" s="3013"/>
      <c r="K46" s="3130">
        <v>1</v>
      </c>
      <c r="L46" s="3014"/>
      <c r="M46" s="3014"/>
      <c r="N46" s="3014"/>
      <c r="O46" s="3021"/>
      <c r="P46" s="3037">
        <v>1</v>
      </c>
      <c r="Q46" s="3036"/>
      <c r="T46" s="487"/>
      <c r="U46" s="3231" t="s">
        <v>1789</v>
      </c>
      <c r="V46" s="3233"/>
      <c r="W46" s="115"/>
      <c r="X46" s="492">
        <v>732021.23277587048</v>
      </c>
      <c r="Y46" s="480">
        <v>0</v>
      </c>
      <c r="Z46" s="560">
        <v>732021.23277587048</v>
      </c>
      <c r="AA46" s="560">
        <v>0</v>
      </c>
      <c r="AB46" s="560">
        <v>0</v>
      </c>
      <c r="AC46" s="560">
        <v>0</v>
      </c>
      <c r="AD46" s="1415">
        <v>0</v>
      </c>
      <c r="AE46" s="1415">
        <v>732021.23277587048</v>
      </c>
      <c r="AF46" s="3176"/>
      <c r="AI46" s="487"/>
      <c r="AJ46" s="3231" t="s">
        <v>1789</v>
      </c>
      <c r="AK46" s="3233"/>
      <c r="AL46" s="115"/>
      <c r="AM46" s="492">
        <v>689748.05143797328</v>
      </c>
      <c r="AN46" s="480">
        <v>0</v>
      </c>
      <c r="AO46" s="560">
        <v>689748.05143797328</v>
      </c>
      <c r="AP46" s="560">
        <v>0</v>
      </c>
      <c r="AQ46" s="560">
        <v>0</v>
      </c>
      <c r="AR46" s="560">
        <v>0</v>
      </c>
      <c r="AS46" s="1415">
        <v>0</v>
      </c>
      <c r="AT46" s="1415">
        <v>689748.05143797328</v>
      </c>
      <c r="AU46" s="5">
        <v>0</v>
      </c>
    </row>
    <row r="47" spans="1:47" ht="15.75">
      <c r="A47" s="3212" t="s">
        <v>1403</v>
      </c>
      <c r="B47" s="171">
        <v>0</v>
      </c>
      <c r="C47" s="171">
        <v>0</v>
      </c>
      <c r="E47" s="487"/>
      <c r="F47" s="3231" t="s">
        <v>728</v>
      </c>
      <c r="G47" s="3231"/>
      <c r="H47" s="3244"/>
      <c r="I47" s="1601">
        <v>1328511.4644487544</v>
      </c>
      <c r="J47" s="3013"/>
      <c r="K47" s="3130">
        <v>1</v>
      </c>
      <c r="L47" s="3014"/>
      <c r="M47" s="3014"/>
      <c r="N47" s="3014"/>
      <c r="O47" s="3021"/>
      <c r="P47" s="3037">
        <v>1</v>
      </c>
      <c r="Q47" s="3036"/>
      <c r="T47" s="487"/>
      <c r="U47" s="3231" t="s">
        <v>728</v>
      </c>
      <c r="V47" s="3233"/>
      <c r="W47" s="115"/>
      <c r="X47" s="492">
        <v>1328511.4644487544</v>
      </c>
      <c r="Y47" s="480">
        <v>0</v>
      </c>
      <c r="Z47" s="560">
        <v>1328511.4644487544</v>
      </c>
      <c r="AA47" s="560">
        <v>0</v>
      </c>
      <c r="AB47" s="560">
        <v>0</v>
      </c>
      <c r="AC47" s="560">
        <v>0</v>
      </c>
      <c r="AD47" s="1415">
        <v>0</v>
      </c>
      <c r="AE47" s="1415">
        <v>1328511.4644487544</v>
      </c>
      <c r="AF47" s="3176"/>
      <c r="AI47" s="487"/>
      <c r="AJ47" s="3231" t="s">
        <v>728</v>
      </c>
      <c r="AK47" s="3233"/>
      <c r="AL47" s="115"/>
      <c r="AM47" s="492">
        <v>1182473.8222168621</v>
      </c>
      <c r="AN47" s="480">
        <v>0</v>
      </c>
      <c r="AO47" s="560">
        <v>1182473.8222168621</v>
      </c>
      <c r="AP47" s="560">
        <v>0</v>
      </c>
      <c r="AQ47" s="560">
        <v>0</v>
      </c>
      <c r="AR47" s="560">
        <v>0</v>
      </c>
      <c r="AS47" s="1415">
        <v>0</v>
      </c>
      <c r="AT47" s="1415">
        <v>1182473.8222168621</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1403</v>
      </c>
      <c r="B50" s="171">
        <v>0</v>
      </c>
      <c r="C50" s="171">
        <v>0</v>
      </c>
      <c r="E50" s="487"/>
      <c r="F50" s="3231" t="s">
        <v>742</v>
      </c>
      <c r="G50" s="3245"/>
      <c r="H50" s="3244"/>
      <c r="I50" s="1601">
        <v>319125.26449263113</v>
      </c>
      <c r="J50" s="3013"/>
      <c r="K50" s="3130">
        <v>1</v>
      </c>
      <c r="L50" s="3014"/>
      <c r="M50" s="3014"/>
      <c r="N50" s="3014"/>
      <c r="O50" s="3021"/>
      <c r="P50" s="3037">
        <v>1</v>
      </c>
      <c r="Q50" s="3036"/>
      <c r="T50" s="487"/>
      <c r="U50" s="3231" t="s">
        <v>742</v>
      </c>
      <c r="V50" s="3233"/>
      <c r="W50" s="115"/>
      <c r="X50" s="492">
        <v>319125.26449263113</v>
      </c>
      <c r="Y50" s="480">
        <v>0</v>
      </c>
      <c r="Z50" s="560">
        <v>319125.26449263113</v>
      </c>
      <c r="AA50" s="560">
        <v>0</v>
      </c>
      <c r="AB50" s="560">
        <v>0</v>
      </c>
      <c r="AC50" s="560">
        <v>0</v>
      </c>
      <c r="AD50" s="1415">
        <v>0</v>
      </c>
      <c r="AE50" s="1415">
        <v>319125.26449263113</v>
      </c>
      <c r="AF50" s="3176"/>
      <c r="AI50" s="487"/>
      <c r="AJ50" s="3231" t="s">
        <v>742</v>
      </c>
      <c r="AK50" s="3233"/>
      <c r="AL50" s="115"/>
      <c r="AM50" s="492">
        <v>270789.8869033464</v>
      </c>
      <c r="AN50" s="480">
        <v>0</v>
      </c>
      <c r="AO50" s="560">
        <v>270789.8869033464</v>
      </c>
      <c r="AP50" s="560">
        <v>0</v>
      </c>
      <c r="AQ50" s="560">
        <v>0</v>
      </c>
      <c r="AR50" s="560">
        <v>0</v>
      </c>
      <c r="AS50" s="1415">
        <v>0</v>
      </c>
      <c r="AT50" s="1415">
        <v>270789.8869033464</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1403</v>
      </c>
      <c r="B53" s="171">
        <v>0</v>
      </c>
      <c r="C53" s="171">
        <v>0</v>
      </c>
      <c r="E53" s="487"/>
      <c r="F53" s="3231" t="s">
        <v>749</v>
      </c>
      <c r="G53" s="3245"/>
      <c r="H53" s="3244"/>
      <c r="I53" s="1601">
        <v>348211.09445718687</v>
      </c>
      <c r="J53" s="3013"/>
      <c r="K53" s="3130">
        <v>1</v>
      </c>
      <c r="L53" s="3014"/>
      <c r="M53" s="3014"/>
      <c r="N53" s="3014"/>
      <c r="O53" s="3021"/>
      <c r="P53" s="3037">
        <v>1</v>
      </c>
      <c r="Q53" s="3036"/>
      <c r="T53" s="487"/>
      <c r="U53" s="3231" t="s">
        <v>749</v>
      </c>
      <c r="V53" s="3233"/>
      <c r="W53" s="115"/>
      <c r="X53" s="492">
        <v>348211.09445718687</v>
      </c>
      <c r="Y53" s="480">
        <v>0</v>
      </c>
      <c r="Z53" s="560">
        <v>348211.09445718687</v>
      </c>
      <c r="AA53" s="560">
        <v>0</v>
      </c>
      <c r="AB53" s="560">
        <v>0</v>
      </c>
      <c r="AC53" s="560">
        <v>0</v>
      </c>
      <c r="AD53" s="1415">
        <v>0</v>
      </c>
      <c r="AE53" s="1415">
        <v>348211.09445718687</v>
      </c>
      <c r="AF53" s="3176"/>
      <c r="AI53" s="487"/>
      <c r="AJ53" s="3231" t="s">
        <v>749</v>
      </c>
      <c r="AK53" s="3233"/>
      <c r="AL53" s="115"/>
      <c r="AM53" s="492">
        <v>320078.19445718685</v>
      </c>
      <c r="AN53" s="480">
        <v>0</v>
      </c>
      <c r="AO53" s="560">
        <v>320078.19445718685</v>
      </c>
      <c r="AP53" s="560">
        <v>0</v>
      </c>
      <c r="AQ53" s="560">
        <v>0</v>
      </c>
      <c r="AR53" s="560">
        <v>0</v>
      </c>
      <c r="AS53" s="1415">
        <v>0</v>
      </c>
      <c r="AT53" s="1415">
        <v>320078.19445718685</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1403</v>
      </c>
      <c r="B56" s="171">
        <v>0</v>
      </c>
      <c r="C56" s="171">
        <v>0</v>
      </c>
      <c r="E56" s="487"/>
      <c r="F56" s="3231" t="s">
        <v>1792</v>
      </c>
      <c r="G56" s="3245"/>
      <c r="H56" s="3244"/>
      <c r="I56" s="1601">
        <v>24306922.529433336</v>
      </c>
      <c r="J56" s="3013"/>
      <c r="K56" s="3130">
        <v>1</v>
      </c>
      <c r="L56" s="3014"/>
      <c r="M56" s="3014"/>
      <c r="N56" s="3014"/>
      <c r="O56" s="3021"/>
      <c r="P56" s="3037">
        <v>1</v>
      </c>
      <c r="Q56" s="3036"/>
      <c r="T56" s="487"/>
      <c r="U56" s="3231" t="s">
        <v>1792</v>
      </c>
      <c r="V56" s="3233"/>
      <c r="W56" s="115"/>
      <c r="X56" s="492">
        <v>24306922.529433336</v>
      </c>
      <c r="Y56" s="480">
        <v>0</v>
      </c>
      <c r="Z56" s="560">
        <v>24306922.529433336</v>
      </c>
      <c r="AA56" s="560">
        <v>0</v>
      </c>
      <c r="AB56" s="560">
        <v>0</v>
      </c>
      <c r="AC56" s="560">
        <v>0</v>
      </c>
      <c r="AD56" s="1415">
        <v>0</v>
      </c>
      <c r="AE56" s="1415">
        <v>24306922.529433336</v>
      </c>
      <c r="AF56" s="3176"/>
      <c r="AI56" s="487"/>
      <c r="AJ56" s="3231" t="s">
        <v>1792</v>
      </c>
      <c r="AK56" s="3233"/>
      <c r="AL56" s="115"/>
      <c r="AM56" s="492">
        <v>19628746.794633333</v>
      </c>
      <c r="AN56" s="480">
        <v>0</v>
      </c>
      <c r="AO56" s="560">
        <v>19628746.794633333</v>
      </c>
      <c r="AP56" s="560">
        <v>0</v>
      </c>
      <c r="AQ56" s="560">
        <v>0</v>
      </c>
      <c r="AR56" s="560">
        <v>0</v>
      </c>
      <c r="AS56" s="1415">
        <v>0</v>
      </c>
      <c r="AT56" s="1415">
        <v>19628746.794633333</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1415">
        <v>0</v>
      </c>
      <c r="AF69" s="3176"/>
      <c r="AI69" s="487"/>
      <c r="AJ69" s="3231" t="s">
        <v>782</v>
      </c>
      <c r="AK69" s="3233"/>
      <c r="AL69" s="115"/>
      <c r="AM69" s="492">
        <v>0</v>
      </c>
      <c r="AN69" s="480">
        <v>0</v>
      </c>
      <c r="AO69" s="560">
        <v>0</v>
      </c>
      <c r="AP69" s="560">
        <v>0</v>
      </c>
      <c r="AQ69" s="560">
        <v>0</v>
      </c>
      <c r="AR69" s="560">
        <v>0</v>
      </c>
      <c r="AS69" s="1415">
        <v>0</v>
      </c>
      <c r="AT69" s="1415">
        <v>0</v>
      </c>
      <c r="AU69" s="5">
        <v>0</v>
      </c>
    </row>
    <row r="70" spans="1:47" ht="15.75">
      <c r="A70" s="3212" t="s">
        <v>1403</v>
      </c>
      <c r="B70" s="171">
        <v>0</v>
      </c>
      <c r="C70" s="171">
        <v>0</v>
      </c>
      <c r="E70" s="487"/>
      <c r="F70" s="3231" t="s">
        <v>783</v>
      </c>
      <c r="G70" s="3245"/>
      <c r="H70" s="3244"/>
      <c r="I70" s="1601">
        <v>1070643.3463151997</v>
      </c>
      <c r="J70" s="3013"/>
      <c r="K70" s="3130">
        <v>1</v>
      </c>
      <c r="L70" s="3014"/>
      <c r="M70" s="3014"/>
      <c r="N70" s="3014"/>
      <c r="O70" s="3021"/>
      <c r="P70" s="3037">
        <v>1</v>
      </c>
      <c r="Q70" s="3036"/>
      <c r="T70" s="487"/>
      <c r="U70" s="3231" t="s">
        <v>783</v>
      </c>
      <c r="V70" s="3233"/>
      <c r="W70" s="115"/>
      <c r="X70" s="492">
        <v>1070643.3463151997</v>
      </c>
      <c r="Y70" s="480">
        <v>0</v>
      </c>
      <c r="Z70" s="560">
        <v>1070643.3463151997</v>
      </c>
      <c r="AA70" s="560">
        <v>0</v>
      </c>
      <c r="AB70" s="560">
        <v>0</v>
      </c>
      <c r="AC70" s="560">
        <v>0</v>
      </c>
      <c r="AD70" s="1415">
        <v>0</v>
      </c>
      <c r="AE70" s="1415">
        <v>1070643.3463151997</v>
      </c>
      <c r="AF70" s="3176"/>
      <c r="AI70" s="487"/>
      <c r="AJ70" s="3231" t="s">
        <v>783</v>
      </c>
      <c r="AK70" s="3233"/>
      <c r="AL70" s="115"/>
      <c r="AM70" s="492">
        <v>662004.55631519982</v>
      </c>
      <c r="AN70" s="480">
        <v>0</v>
      </c>
      <c r="AO70" s="560">
        <v>662004.55631519982</v>
      </c>
      <c r="AP70" s="560">
        <v>0</v>
      </c>
      <c r="AQ70" s="560">
        <v>0</v>
      </c>
      <c r="AR70" s="560">
        <v>0</v>
      </c>
      <c r="AS70" s="1415">
        <v>0</v>
      </c>
      <c r="AT70" s="1415">
        <v>662004.55631519982</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1403</v>
      </c>
      <c r="B72" s="171">
        <v>0</v>
      </c>
      <c r="C72" s="171">
        <v>0</v>
      </c>
      <c r="E72" s="487"/>
      <c r="F72" s="3231" t="s">
        <v>786</v>
      </c>
      <c r="G72" s="3245"/>
      <c r="H72" s="3244"/>
      <c r="I72" s="1601">
        <v>305138.33340470633</v>
      </c>
      <c r="J72" s="3013"/>
      <c r="K72" s="3130">
        <v>1</v>
      </c>
      <c r="L72" s="3014"/>
      <c r="M72" s="3014"/>
      <c r="N72" s="3014"/>
      <c r="O72" s="3021"/>
      <c r="P72" s="3037">
        <v>1</v>
      </c>
      <c r="Q72" s="3036"/>
      <c r="T72" s="487"/>
      <c r="U72" s="3231" t="s">
        <v>786</v>
      </c>
      <c r="V72" s="3233"/>
      <c r="W72" s="115"/>
      <c r="X72" s="492">
        <v>305138.33340470633</v>
      </c>
      <c r="Y72" s="480">
        <v>0</v>
      </c>
      <c r="Z72" s="560">
        <v>305138.33340470633</v>
      </c>
      <c r="AA72" s="560">
        <v>0</v>
      </c>
      <c r="AB72" s="560">
        <v>0</v>
      </c>
      <c r="AC72" s="560">
        <v>0</v>
      </c>
      <c r="AD72" s="1415">
        <v>0</v>
      </c>
      <c r="AE72" s="1415">
        <v>305138.33340470633</v>
      </c>
      <c r="AF72" s="3176"/>
      <c r="AI72" s="487"/>
      <c r="AJ72" s="3231" t="s">
        <v>786</v>
      </c>
      <c r="AK72" s="3233"/>
      <c r="AL72" s="115"/>
      <c r="AM72" s="492">
        <v>254211.80040470636</v>
      </c>
      <c r="AN72" s="480">
        <v>0</v>
      </c>
      <c r="AO72" s="560">
        <v>254211.80040470636</v>
      </c>
      <c r="AP72" s="560">
        <v>0</v>
      </c>
      <c r="AQ72" s="560">
        <v>0</v>
      </c>
      <c r="AR72" s="560">
        <v>0</v>
      </c>
      <c r="AS72" s="1415">
        <v>0</v>
      </c>
      <c r="AT72" s="1415">
        <v>254211.80040470636</v>
      </c>
      <c r="AU72" s="5">
        <v>0</v>
      </c>
    </row>
    <row r="73" spans="1:47" ht="15.75">
      <c r="A73" s="3212" t="s">
        <v>1403</v>
      </c>
      <c r="B73" s="171">
        <v>0</v>
      </c>
      <c r="C73" s="171">
        <v>0</v>
      </c>
      <c r="E73" s="487"/>
      <c r="F73" s="3231" t="s">
        <v>5757</v>
      </c>
      <c r="G73" s="3245"/>
      <c r="H73" s="3244"/>
      <c r="I73" s="1601">
        <v>2083707.9553966862</v>
      </c>
      <c r="J73" s="3013"/>
      <c r="K73" s="3130">
        <v>1</v>
      </c>
      <c r="L73" s="3014"/>
      <c r="M73" s="3014"/>
      <c r="N73" s="3014"/>
      <c r="O73" s="3021"/>
      <c r="P73" s="3037">
        <v>1</v>
      </c>
      <c r="Q73" s="3036"/>
      <c r="T73" s="487"/>
      <c r="U73" s="3231" t="s">
        <v>5757</v>
      </c>
      <c r="V73" s="3233"/>
      <c r="W73" s="115"/>
      <c r="X73" s="492">
        <v>2083707.9553966862</v>
      </c>
      <c r="Y73" s="480">
        <v>0</v>
      </c>
      <c r="Z73" s="560">
        <v>2083707.9553966862</v>
      </c>
      <c r="AA73" s="560">
        <v>0</v>
      </c>
      <c r="AB73" s="560">
        <v>0</v>
      </c>
      <c r="AC73" s="560">
        <v>0</v>
      </c>
      <c r="AD73" s="1415">
        <v>0</v>
      </c>
      <c r="AE73" s="1415">
        <v>2083707.9553966862</v>
      </c>
      <c r="AF73" s="3176"/>
      <c r="AI73" s="487"/>
      <c r="AJ73" s="3231" t="s">
        <v>5757</v>
      </c>
      <c r="AK73" s="3233"/>
      <c r="AL73" s="115"/>
      <c r="AM73" s="492">
        <v>1527800.1303966863</v>
      </c>
      <c r="AN73" s="480">
        <v>0</v>
      </c>
      <c r="AO73" s="560">
        <v>1527800.1303966863</v>
      </c>
      <c r="AP73" s="560">
        <v>0</v>
      </c>
      <c r="AQ73" s="560">
        <v>0</v>
      </c>
      <c r="AR73" s="560">
        <v>0</v>
      </c>
      <c r="AS73" s="1415">
        <v>0</v>
      </c>
      <c r="AT73" s="1415">
        <v>1527800.1303966863</v>
      </c>
      <c r="AU73" s="5">
        <v>0</v>
      </c>
    </row>
    <row r="74" spans="1:47" ht="15.75">
      <c r="A74" s="3212" t="s">
        <v>1403</v>
      </c>
      <c r="B74" s="171">
        <v>0</v>
      </c>
      <c r="C74" s="171">
        <v>0</v>
      </c>
      <c r="E74" s="487"/>
      <c r="F74" s="3231" t="s">
        <v>788</v>
      </c>
      <c r="G74" s="3245"/>
      <c r="H74" s="3244"/>
      <c r="I74" s="1601">
        <v>1456016.5876702226</v>
      </c>
      <c r="J74" s="3013"/>
      <c r="K74" s="3130">
        <v>1</v>
      </c>
      <c r="L74" s="3014"/>
      <c r="M74" s="3014"/>
      <c r="N74" s="3014"/>
      <c r="O74" s="3021"/>
      <c r="P74" s="3037">
        <v>1</v>
      </c>
      <c r="Q74" s="3036"/>
      <c r="T74" s="487"/>
      <c r="U74" s="3231" t="s">
        <v>788</v>
      </c>
      <c r="V74" s="3233"/>
      <c r="W74" s="115"/>
      <c r="X74" s="492">
        <v>1456016.5876702226</v>
      </c>
      <c r="Y74" s="480">
        <v>0</v>
      </c>
      <c r="Z74" s="560">
        <v>1456016.5876702226</v>
      </c>
      <c r="AA74" s="560">
        <v>0</v>
      </c>
      <c r="AB74" s="560">
        <v>0</v>
      </c>
      <c r="AC74" s="560">
        <v>0</v>
      </c>
      <c r="AD74" s="1415">
        <v>0</v>
      </c>
      <c r="AE74" s="1415">
        <v>1456016.5876702226</v>
      </c>
      <c r="AF74" s="3176"/>
      <c r="AI74" s="487"/>
      <c r="AJ74" s="3231" t="s">
        <v>788</v>
      </c>
      <c r="AK74" s="3233"/>
      <c r="AL74" s="115"/>
      <c r="AM74" s="492">
        <v>786087.99967022229</v>
      </c>
      <c r="AN74" s="480">
        <v>0</v>
      </c>
      <c r="AO74" s="560">
        <v>786087.99967022229</v>
      </c>
      <c r="AP74" s="560">
        <v>0</v>
      </c>
      <c r="AQ74" s="560">
        <v>0</v>
      </c>
      <c r="AR74" s="560">
        <v>0</v>
      </c>
      <c r="AS74" s="1415">
        <v>0</v>
      </c>
      <c r="AT74" s="1415">
        <v>786087.99967022229</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1403</v>
      </c>
      <c r="B76" s="171">
        <v>0</v>
      </c>
      <c r="C76" s="171">
        <v>0</v>
      </c>
      <c r="E76" s="487"/>
      <c r="F76" s="3231" t="s">
        <v>1796</v>
      </c>
      <c r="G76" s="3245"/>
      <c r="H76" s="3244"/>
      <c r="I76" s="1601">
        <v>89130.54390865381</v>
      </c>
      <c r="J76" s="3013"/>
      <c r="K76" s="3130">
        <v>1</v>
      </c>
      <c r="L76" s="3014"/>
      <c r="M76" s="3014"/>
      <c r="N76" s="3014"/>
      <c r="O76" s="3021"/>
      <c r="P76" s="3037">
        <v>1</v>
      </c>
      <c r="Q76" s="3036"/>
      <c r="T76" s="487"/>
      <c r="U76" s="3231" t="s">
        <v>1796</v>
      </c>
      <c r="V76" s="3233"/>
      <c r="W76" s="115"/>
      <c r="X76" s="492">
        <v>89130.54390865381</v>
      </c>
      <c r="Y76" s="480">
        <v>0</v>
      </c>
      <c r="Z76" s="560">
        <v>89130.54390865381</v>
      </c>
      <c r="AA76" s="560">
        <v>0</v>
      </c>
      <c r="AB76" s="560">
        <v>0</v>
      </c>
      <c r="AC76" s="560">
        <v>0</v>
      </c>
      <c r="AD76" s="1415">
        <v>0</v>
      </c>
      <c r="AE76" s="1415">
        <v>89130.54390865381</v>
      </c>
      <c r="AF76" s="3176"/>
      <c r="AI76" s="487"/>
      <c r="AJ76" s="3231" t="s">
        <v>1796</v>
      </c>
      <c r="AK76" s="3233"/>
      <c r="AL76" s="115"/>
      <c r="AM76" s="492">
        <v>88384.051590672578</v>
      </c>
      <c r="AN76" s="480">
        <v>0</v>
      </c>
      <c r="AO76" s="560">
        <v>88384.051590672578</v>
      </c>
      <c r="AP76" s="560">
        <v>0</v>
      </c>
      <c r="AQ76" s="560">
        <v>0</v>
      </c>
      <c r="AR76" s="560">
        <v>0</v>
      </c>
      <c r="AS76" s="1415">
        <v>0</v>
      </c>
      <c r="AT76" s="1415">
        <v>88384.051590672578</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1403</v>
      </c>
      <c r="B78" s="171">
        <v>0</v>
      </c>
      <c r="C78" s="171">
        <v>0</v>
      </c>
      <c r="E78" s="487"/>
      <c r="F78" s="3231" t="s">
        <v>5759</v>
      </c>
      <c r="G78" s="3245"/>
      <c r="H78" s="3244"/>
      <c r="I78" s="1601">
        <v>215163.2</v>
      </c>
      <c r="J78" s="3013"/>
      <c r="K78" s="3130">
        <v>1</v>
      </c>
      <c r="L78" s="3014"/>
      <c r="M78" s="3014"/>
      <c r="N78" s="3014"/>
      <c r="O78" s="3021"/>
      <c r="P78" s="3037">
        <v>1</v>
      </c>
      <c r="Q78" s="3036"/>
      <c r="T78" s="487"/>
      <c r="U78" s="3231" t="s">
        <v>5759</v>
      </c>
      <c r="V78" s="3233"/>
      <c r="W78" s="115"/>
      <c r="X78" s="492">
        <v>215163.2</v>
      </c>
      <c r="Y78" s="480">
        <v>0</v>
      </c>
      <c r="Z78" s="560">
        <v>215163.2</v>
      </c>
      <c r="AA78" s="560">
        <v>0</v>
      </c>
      <c r="AB78" s="560">
        <v>0</v>
      </c>
      <c r="AC78" s="560">
        <v>0</v>
      </c>
      <c r="AD78" s="1415">
        <v>0</v>
      </c>
      <c r="AE78" s="1415">
        <v>215163.2</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32254591.552303247</v>
      </c>
      <c r="J146" s="3238"/>
      <c r="K146" s="3240"/>
      <c r="L146" s="3240"/>
      <c r="M146" s="3240"/>
      <c r="N146" s="3240"/>
      <c r="O146" s="3241"/>
      <c r="P146" s="3242">
        <v>0</v>
      </c>
      <c r="Q146" s="3036"/>
      <c r="T146" s="487"/>
      <c r="U146" s="3231"/>
      <c r="V146" s="3233"/>
      <c r="W146" s="115" t="s">
        <v>5760</v>
      </c>
      <c r="X146" s="2812">
        <v>32254591.552303247</v>
      </c>
      <c r="Y146" s="3243">
        <v>0</v>
      </c>
      <c r="Z146" s="1430">
        <v>32254591.552303247</v>
      </c>
      <c r="AA146" s="1430">
        <v>0</v>
      </c>
      <c r="AB146" s="1430">
        <v>0</v>
      </c>
      <c r="AC146" s="1430">
        <v>0</v>
      </c>
      <c r="AD146" s="1431">
        <v>0</v>
      </c>
      <c r="AE146" s="1431">
        <v>32254591.552303247</v>
      </c>
      <c r="AF146" s="3176"/>
      <c r="AI146" s="487"/>
      <c r="AJ146" s="3231"/>
      <c r="AK146" s="3233"/>
      <c r="AL146" s="115" t="s">
        <v>5760</v>
      </c>
      <c r="AM146" s="2812">
        <v>25410325.288026188</v>
      </c>
      <c r="AN146" s="3243">
        <v>0</v>
      </c>
      <c r="AO146" s="1430">
        <v>25410325.288026188</v>
      </c>
      <c r="AP146" s="1430">
        <v>0</v>
      </c>
      <c r="AQ146" s="1430">
        <v>0</v>
      </c>
      <c r="AR146" s="1430">
        <v>0</v>
      </c>
      <c r="AS146" s="1431">
        <v>0</v>
      </c>
      <c r="AT146" s="1431">
        <v>25410325.288026188</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892456.52679157304</v>
      </c>
      <c r="J161" s="3013"/>
      <c r="K161" s="3014"/>
      <c r="L161" s="3014"/>
      <c r="M161" s="3014"/>
      <c r="N161" s="3014"/>
      <c r="O161" s="3021"/>
      <c r="P161" s="3037">
        <v>0</v>
      </c>
      <c r="Q161" s="3036"/>
      <c r="T161" s="487"/>
      <c r="U161" s="3231" t="s">
        <v>799</v>
      </c>
      <c r="V161" s="3233"/>
      <c r="W161" s="115"/>
      <c r="X161" s="492">
        <v>892456.52679157304</v>
      </c>
      <c r="Y161" s="480">
        <v>0</v>
      </c>
      <c r="Z161" s="560">
        <v>892456.52679157304</v>
      </c>
      <c r="AA161" s="560">
        <v>0</v>
      </c>
      <c r="AB161" s="560">
        <v>0</v>
      </c>
      <c r="AC161" s="560">
        <v>0</v>
      </c>
      <c r="AD161" s="1415">
        <v>0</v>
      </c>
      <c r="AE161" s="1415">
        <v>892456.52679157304</v>
      </c>
      <c r="AF161" s="3176"/>
      <c r="AI161" s="487"/>
      <c r="AJ161" s="3231" t="s">
        <v>799</v>
      </c>
      <c r="AK161" s="3233"/>
      <c r="AL161" s="115"/>
      <c r="AM161" s="492">
        <v>827258.52679157304</v>
      </c>
      <c r="AN161" s="480">
        <v>0</v>
      </c>
      <c r="AO161" s="560">
        <v>827258.52679157304</v>
      </c>
      <c r="AP161" s="560">
        <v>0</v>
      </c>
      <c r="AQ161" s="560">
        <v>0</v>
      </c>
      <c r="AR161" s="560">
        <v>0</v>
      </c>
      <c r="AS161" s="1415">
        <v>0</v>
      </c>
      <c r="AT161" s="1415">
        <v>827258.52679157304</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3252108.9905112335</v>
      </c>
      <c r="J163" s="3013"/>
      <c r="K163" s="3014"/>
      <c r="L163" s="3014"/>
      <c r="M163" s="3014"/>
      <c r="N163" s="3014"/>
      <c r="O163" s="3021"/>
      <c r="P163" s="3037">
        <v>0</v>
      </c>
      <c r="Q163" s="3036"/>
      <c r="T163" s="487"/>
      <c r="U163" s="3231" t="s">
        <v>797</v>
      </c>
      <c r="V163" s="3233"/>
      <c r="W163" s="115"/>
      <c r="X163" s="492">
        <v>3252108.9905112335</v>
      </c>
      <c r="Y163" s="480">
        <v>0</v>
      </c>
      <c r="Z163" s="560">
        <v>3252108.9905112335</v>
      </c>
      <c r="AA163" s="560">
        <v>0</v>
      </c>
      <c r="AB163" s="560">
        <v>0</v>
      </c>
      <c r="AC163" s="560">
        <v>0</v>
      </c>
      <c r="AD163" s="1415">
        <v>0</v>
      </c>
      <c r="AE163" s="1415">
        <v>3252108.9905112335</v>
      </c>
      <c r="AF163" s="3176"/>
      <c r="AI163" s="487"/>
      <c r="AJ163" s="3231" t="s">
        <v>797</v>
      </c>
      <c r="AK163" s="3233"/>
      <c r="AL163" s="115"/>
      <c r="AM163" s="492">
        <v>2620591.7987430184</v>
      </c>
      <c r="AN163" s="480">
        <v>0</v>
      </c>
      <c r="AO163" s="560">
        <v>2620591.7987430184</v>
      </c>
      <c r="AP163" s="560">
        <v>0</v>
      </c>
      <c r="AQ163" s="560">
        <v>0</v>
      </c>
      <c r="AR163" s="560">
        <v>0</v>
      </c>
      <c r="AS163" s="1415">
        <v>0</v>
      </c>
      <c r="AT163" s="1415">
        <v>2620591.7987430184</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4144565.5173028065</v>
      </c>
      <c r="J170" s="3238"/>
      <c r="K170" s="3239">
        <v>1</v>
      </c>
      <c r="L170" s="3240"/>
      <c r="M170" s="3240"/>
      <c r="N170" s="3240"/>
      <c r="O170" s="3241"/>
      <c r="P170" s="3242">
        <v>1</v>
      </c>
      <c r="Q170" s="3036"/>
      <c r="T170" s="487"/>
      <c r="U170" s="3231"/>
      <c r="V170" s="3233"/>
      <c r="W170" s="115" t="s">
        <v>5764</v>
      </c>
      <c r="X170" s="2812">
        <v>4144565.5173028065</v>
      </c>
      <c r="Y170" s="3243">
        <v>0</v>
      </c>
      <c r="Z170" s="1430">
        <v>4144565.5173028065</v>
      </c>
      <c r="AA170" s="1430">
        <v>0</v>
      </c>
      <c r="AB170" s="1430">
        <v>0</v>
      </c>
      <c r="AC170" s="1430">
        <v>0</v>
      </c>
      <c r="AD170" s="1431">
        <v>0</v>
      </c>
      <c r="AE170" s="1431">
        <v>4144565.5173028065</v>
      </c>
      <c r="AF170" s="3176"/>
      <c r="AI170" s="487"/>
      <c r="AJ170" s="3231"/>
      <c r="AK170" s="3233"/>
      <c r="AL170" s="115" t="s">
        <v>5764</v>
      </c>
      <c r="AM170" s="2812">
        <v>3447850.3255345915</v>
      </c>
      <c r="AN170" s="3243">
        <v>0</v>
      </c>
      <c r="AO170" s="1430">
        <v>3447850.3255345915</v>
      </c>
      <c r="AP170" s="1430">
        <v>0</v>
      </c>
      <c r="AQ170" s="1430">
        <v>0</v>
      </c>
      <c r="AR170" s="1430">
        <v>0</v>
      </c>
      <c r="AS170" s="1431">
        <v>0</v>
      </c>
      <c r="AT170" s="1431">
        <v>3447850.3255345915</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38067043.434717871</v>
      </c>
      <c r="J252" s="3238"/>
      <c r="K252" s="3240"/>
      <c r="L252" s="3240"/>
      <c r="M252" s="3240"/>
      <c r="N252" s="3240"/>
      <c r="O252" s="3241"/>
      <c r="P252" s="3037">
        <v>0</v>
      </c>
      <c r="Q252" s="3036"/>
      <c r="T252" s="487"/>
      <c r="U252" s="20"/>
      <c r="V252" s="20"/>
      <c r="W252" s="536" t="s">
        <v>5769</v>
      </c>
      <c r="X252" s="2815">
        <v>38067043.434717871</v>
      </c>
      <c r="Y252" s="496">
        <v>0</v>
      </c>
      <c r="Z252" s="1402">
        <v>38067043.434717879</v>
      </c>
      <c r="AA252" s="1402">
        <v>0</v>
      </c>
      <c r="AB252" s="1402">
        <v>0</v>
      </c>
      <c r="AC252" s="1402">
        <v>0</v>
      </c>
      <c r="AD252" s="1427">
        <v>0</v>
      </c>
      <c r="AE252" s="1427">
        <v>38067043.434717879</v>
      </c>
      <c r="AF252" s="3251"/>
      <c r="AI252" s="505"/>
      <c r="AJ252" s="94"/>
      <c r="AK252" s="94"/>
      <c r="AL252" s="507" t="s">
        <v>5769</v>
      </c>
      <c r="AM252" s="3266">
        <v>30155564.023884155</v>
      </c>
      <c r="AN252" s="558">
        <v>0</v>
      </c>
      <c r="AO252" s="1409">
        <v>30155564.023884147</v>
      </c>
      <c r="AP252" s="1409">
        <v>0</v>
      </c>
      <c r="AQ252" s="1409">
        <v>0</v>
      </c>
      <c r="AR252" s="1409">
        <v>0</v>
      </c>
      <c r="AS252" s="559">
        <v>0</v>
      </c>
      <c r="AT252" s="559">
        <v>30155564.023884147</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1403</v>
      </c>
      <c r="B293" s="171">
        <v>0</v>
      </c>
      <c r="C293" s="171">
        <v>0</v>
      </c>
      <c r="E293" s="487"/>
      <c r="F293" s="20" t="s">
        <v>5796</v>
      </c>
      <c r="G293" s="20"/>
      <c r="H293" s="115"/>
      <c r="I293" s="1601">
        <v>8333065.5399234202</v>
      </c>
      <c r="J293" s="3013"/>
      <c r="K293" s="3014"/>
      <c r="L293" s="3014"/>
      <c r="M293" s="3014"/>
      <c r="N293" s="3014"/>
      <c r="O293" s="3021"/>
      <c r="P293" s="3037">
        <v>0</v>
      </c>
      <c r="Q293" s="3036"/>
      <c r="T293" s="487"/>
      <c r="U293" s="20" t="s">
        <v>5796</v>
      </c>
      <c r="V293" s="20"/>
      <c r="W293" s="115"/>
      <c r="X293" s="492">
        <v>8333065.5399234202</v>
      </c>
      <c r="Y293" s="480">
        <v>1977798.3609559063</v>
      </c>
      <c r="Z293" s="560">
        <v>4680628.1481102752</v>
      </c>
      <c r="AA293" s="560">
        <v>1674639.0308572385</v>
      </c>
      <c r="AB293" s="560">
        <v>0</v>
      </c>
      <c r="AC293" s="560">
        <v>0</v>
      </c>
      <c r="AD293" s="1415">
        <v>0</v>
      </c>
      <c r="AE293" s="1415">
        <v>8333065.5399234202</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1403</v>
      </c>
      <c r="B295" s="171">
        <v>0</v>
      </c>
      <c r="C295" s="171">
        <v>0</v>
      </c>
      <c r="E295" s="487"/>
      <c r="F295" s="20" t="s">
        <v>5799</v>
      </c>
      <c r="G295" s="20"/>
      <c r="H295" s="115"/>
      <c r="I295" s="1601">
        <v>146216.18618389042</v>
      </c>
      <c r="J295" s="3013"/>
      <c r="K295" s="3014"/>
      <c r="L295" s="3014"/>
      <c r="M295" s="3014"/>
      <c r="N295" s="3014"/>
      <c r="O295" s="3021"/>
      <c r="P295" s="3037">
        <v>0</v>
      </c>
      <c r="Q295" s="3036"/>
      <c r="T295" s="487"/>
      <c r="U295" s="20" t="s">
        <v>5799</v>
      </c>
      <c r="V295" s="20"/>
      <c r="W295" s="115"/>
      <c r="X295" s="492">
        <v>146216.18618389042</v>
      </c>
      <c r="Y295" s="480">
        <v>34703.451208230828</v>
      </c>
      <c r="Z295" s="560">
        <v>82128.670833415716</v>
      </c>
      <c r="AA295" s="560">
        <v>29384.064142243864</v>
      </c>
      <c r="AB295" s="560">
        <v>0</v>
      </c>
      <c r="AC295" s="560">
        <v>0</v>
      </c>
      <c r="AD295" s="1415">
        <v>0</v>
      </c>
      <c r="AE295" s="1415">
        <v>146216.18618389039</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6300000.0000000028</v>
      </c>
      <c r="J297" s="3013"/>
      <c r="K297" s="3014"/>
      <c r="L297" s="3014"/>
      <c r="M297" s="3014"/>
      <c r="N297" s="3014"/>
      <c r="O297" s="3021"/>
      <c r="P297" s="3037">
        <v>0</v>
      </c>
      <c r="Q297" s="3036"/>
      <c r="T297" s="487"/>
      <c r="U297" s="20" t="s">
        <v>5800</v>
      </c>
      <c r="V297" s="20"/>
      <c r="W297" s="115"/>
      <c r="X297" s="492">
        <v>6300000.0000000028</v>
      </c>
      <c r="Y297" s="480">
        <v>1495263.6114916147</v>
      </c>
      <c r="Z297" s="560">
        <v>3538668.5958269495</v>
      </c>
      <c r="AA297" s="560">
        <v>1266067.7926814388</v>
      </c>
      <c r="AB297" s="560">
        <v>0</v>
      </c>
      <c r="AC297" s="560">
        <v>0</v>
      </c>
      <c r="AD297" s="1415">
        <v>0</v>
      </c>
      <c r="AE297" s="1415">
        <v>6300000.0000000028</v>
      </c>
      <c r="AF297" s="3176"/>
    </row>
    <row r="298" spans="1:32" ht="15.75">
      <c r="A298" s="3212" t="s">
        <v>1403</v>
      </c>
      <c r="B298" s="171">
        <v>0</v>
      </c>
      <c r="C298" s="171">
        <v>0</v>
      </c>
      <c r="E298" s="487"/>
      <c r="F298" s="20"/>
      <c r="G298" s="20" t="s">
        <v>5801</v>
      </c>
      <c r="H298" s="115"/>
      <c r="I298" s="2828">
        <v>14779281.726107314</v>
      </c>
      <c r="J298" s="3281">
        <v>0.2373434303954943</v>
      </c>
      <c r="K298" s="3282">
        <v>0.56169342790903931</v>
      </c>
      <c r="L298" s="3283">
        <v>0.20096314169546639</v>
      </c>
      <c r="M298" s="3240"/>
      <c r="N298" s="3240"/>
      <c r="O298" s="3241"/>
      <c r="P298" s="3242">
        <v>1</v>
      </c>
      <c r="Q298" s="3036"/>
      <c r="T298" s="487"/>
      <c r="U298" s="20"/>
      <c r="V298" s="20" t="s">
        <v>5801</v>
      </c>
      <c r="W298" s="115"/>
      <c r="X298" s="2812">
        <v>14779281.726107314</v>
      </c>
      <c r="Y298" s="3243">
        <v>3507765.4236557521</v>
      </c>
      <c r="Z298" s="1430">
        <v>8301425.4147706404</v>
      </c>
      <c r="AA298" s="1430">
        <v>2970090.8876809212</v>
      </c>
      <c r="AB298" s="1430">
        <v>0</v>
      </c>
      <c r="AC298" s="1430">
        <v>0</v>
      </c>
      <c r="AD298" s="1431">
        <v>0</v>
      </c>
      <c r="AE298" s="1431">
        <v>14779281.726107314</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798801.25501117099</v>
      </c>
      <c r="J303" s="3013"/>
      <c r="K303" s="3130">
        <v>1</v>
      </c>
      <c r="L303" s="3014"/>
      <c r="M303" s="3014"/>
      <c r="N303" s="3014"/>
      <c r="O303" s="3021"/>
      <c r="P303" s="3037">
        <v>1</v>
      </c>
      <c r="Q303" s="3036"/>
      <c r="T303" s="487"/>
      <c r="U303" s="20" t="s">
        <v>475</v>
      </c>
      <c r="V303" s="20"/>
      <c r="W303" s="115"/>
      <c r="X303" s="492">
        <v>798801.25501117099</v>
      </c>
      <c r="Y303" s="480">
        <v>0</v>
      </c>
      <c r="Z303" s="560">
        <v>798801.25501117099</v>
      </c>
      <c r="AA303" s="560">
        <v>0</v>
      </c>
      <c r="AB303" s="560">
        <v>0</v>
      </c>
      <c r="AC303" s="560">
        <v>0</v>
      </c>
      <c r="AD303" s="1415">
        <v>0</v>
      </c>
      <c r="AE303" s="1415">
        <v>798801.25501117099</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798801.25501117099</v>
      </c>
      <c r="J319" s="3238"/>
      <c r="K319" s="3240"/>
      <c r="L319" s="3240"/>
      <c r="M319" s="3240"/>
      <c r="N319" s="3240"/>
      <c r="O319" s="3241"/>
      <c r="P319" s="3242">
        <v>0</v>
      </c>
      <c r="Q319" s="3036"/>
      <c r="T319" s="487"/>
      <c r="U319" s="20"/>
      <c r="V319" s="20" t="s">
        <v>5805</v>
      </c>
      <c r="W319" s="115"/>
      <c r="X319" s="2812">
        <v>798801.25501117099</v>
      </c>
      <c r="Y319" s="3243">
        <v>0</v>
      </c>
      <c r="Z319" s="1430">
        <v>798801.25501117099</v>
      </c>
      <c r="AA319" s="1430">
        <v>0</v>
      </c>
      <c r="AB319" s="1430">
        <v>0</v>
      </c>
      <c r="AC319" s="1430">
        <v>0</v>
      </c>
      <c r="AD319" s="1431">
        <v>0</v>
      </c>
      <c r="AE319" s="1431">
        <v>798801.25501117099</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01">
        <v>6.538833362913353E-2</v>
      </c>
      <c r="K321" s="3002">
        <v>0.8792461357789928</v>
      </c>
      <c r="L321" s="3002">
        <v>5.536553059187372E-2</v>
      </c>
      <c r="M321" s="3002">
        <v>0</v>
      </c>
      <c r="N321" s="3002">
        <v>0</v>
      </c>
      <c r="O321" s="3009">
        <v>0</v>
      </c>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15578082.981118485</v>
      </c>
      <c r="J323" s="1681"/>
      <c r="K323" s="79"/>
      <c r="L323" s="79"/>
      <c r="M323" s="79"/>
      <c r="N323" s="79"/>
      <c r="O323" s="3144"/>
      <c r="P323" s="3037"/>
      <c r="Q323" s="3036"/>
      <c r="T323" s="487"/>
      <c r="U323" s="20"/>
      <c r="V323" s="20"/>
      <c r="W323" s="536" t="s">
        <v>725</v>
      </c>
      <c r="X323" s="2812">
        <v>15578082.981118485</v>
      </c>
      <c r="Y323" s="3243">
        <v>3507765.4236557521</v>
      </c>
      <c r="Z323" s="1430">
        <v>9100226.6697818115</v>
      </c>
      <c r="AA323" s="1430">
        <v>2970090.8876809212</v>
      </c>
      <c r="AB323" s="1430">
        <v>0</v>
      </c>
      <c r="AC323" s="1430">
        <v>0</v>
      </c>
      <c r="AD323" s="1431">
        <v>0</v>
      </c>
      <c r="AE323" s="1431">
        <v>15578082.981118485</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53645126.415836357</v>
      </c>
      <c r="J325" s="1681"/>
      <c r="K325" s="79"/>
      <c r="L325" s="79"/>
      <c r="M325" s="79"/>
      <c r="N325" s="79"/>
      <c r="O325" s="3144"/>
      <c r="P325" s="3037"/>
      <c r="Q325" s="3036"/>
      <c r="T325" s="487" t="s">
        <v>5806</v>
      </c>
      <c r="U325" s="20"/>
      <c r="V325" s="20"/>
      <c r="W325" s="115"/>
      <c r="X325" s="2815">
        <v>53645126.415836357</v>
      </c>
      <c r="Y325" s="496">
        <v>3507765.4236557521</v>
      </c>
      <c r="Z325" s="1402">
        <v>47167270.10449969</v>
      </c>
      <c r="AA325" s="1402">
        <v>2970090.8876809212</v>
      </c>
      <c r="AB325" s="1402">
        <v>0</v>
      </c>
      <c r="AC325" s="1402">
        <v>0</v>
      </c>
      <c r="AD325" s="1427">
        <v>0</v>
      </c>
      <c r="AE325" s="1427">
        <v>53645126.415836364</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1681"/>
      <c r="K328" s="79"/>
      <c r="L328" s="79"/>
      <c r="M328" s="79"/>
      <c r="N328" s="79"/>
      <c r="O328" s="3144"/>
      <c r="P328" s="3037">
        <v>0</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1681"/>
      <c r="K329" s="79"/>
      <c r="L329" s="79"/>
      <c r="M329" s="79"/>
      <c r="N329" s="79"/>
      <c r="O329" s="3144"/>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441192.32514811814</v>
      </c>
      <c r="J330" s="3048">
        <v>0.2373434303954943</v>
      </c>
      <c r="K330" s="3049">
        <v>0.56169342790903931</v>
      </c>
      <c r="L330" s="3049">
        <v>0.20096314169546639</v>
      </c>
      <c r="M330" s="3014"/>
      <c r="N330" s="3014"/>
      <c r="O330" s="3021"/>
      <c r="P330" s="3037">
        <v>1</v>
      </c>
      <c r="Q330" s="3036"/>
      <c r="T330" s="487"/>
      <c r="U330" s="20" t="s">
        <v>683</v>
      </c>
      <c r="V330" s="20"/>
      <c r="W330" s="115"/>
      <c r="X330" s="492">
        <v>441192.32514811814</v>
      </c>
      <c r="Y330" s="480">
        <v>104714.09991481867</v>
      </c>
      <c r="Z330" s="560">
        <v>247814.82947960592</v>
      </c>
      <c r="AA330" s="560">
        <v>88663.395753693549</v>
      </c>
      <c r="AB330" s="560">
        <v>0</v>
      </c>
      <c r="AC330" s="560">
        <v>0</v>
      </c>
      <c r="AD330" s="1415">
        <v>0</v>
      </c>
      <c r="AE330" s="1415">
        <v>441192.32514811814</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492"/>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01">
        <v>6.538833362913353E-2</v>
      </c>
      <c r="K335" s="3002">
        <v>0.8792461357789928</v>
      </c>
      <c r="L335" s="3002">
        <v>5.536553059187372E-2</v>
      </c>
      <c r="M335" s="3002">
        <v>0</v>
      </c>
      <c r="N335" s="3002">
        <v>0</v>
      </c>
      <c r="O335" s="3009">
        <v>0</v>
      </c>
      <c r="P335" s="3037">
        <v>1</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81">
        <v>0.2373434303954943</v>
      </c>
      <c r="K336" s="3282">
        <v>0.56169342790903931</v>
      </c>
      <c r="L336" s="3283">
        <v>0.20096314169546639</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80">
        <v>0.5</v>
      </c>
      <c r="K337" s="3130">
        <v>0.5</v>
      </c>
      <c r="L337" s="3014"/>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01">
        <v>0.2373434303954943</v>
      </c>
      <c r="K339" s="3002">
        <v>0.56169342790903931</v>
      </c>
      <c r="L339" s="3002">
        <v>0.20096314169546639</v>
      </c>
      <c r="M339" s="3014"/>
      <c r="N339" s="3014"/>
      <c r="O339" s="3021"/>
      <c r="P339" s="3037">
        <v>1</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01">
        <v>0.2373434303954943</v>
      </c>
      <c r="K340" s="3002">
        <v>0.56169342790903931</v>
      </c>
      <c r="L340" s="3002">
        <v>0.20096314169546639</v>
      </c>
      <c r="M340" s="3014"/>
      <c r="N340" s="3014"/>
      <c r="O340" s="3021"/>
      <c r="P340" s="3037">
        <v>1</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0.2373434303954943</v>
      </c>
      <c r="K341" s="3002">
        <v>0.56169342790903931</v>
      </c>
      <c r="L341" s="3002">
        <v>0.20096314169546639</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441192.32514811814</v>
      </c>
      <c r="J342" s="3253"/>
      <c r="K342" s="3254"/>
      <c r="L342" s="3254"/>
      <c r="M342" s="3254"/>
      <c r="N342" s="3254"/>
      <c r="O342" s="3255"/>
      <c r="P342" s="3255">
        <v>0</v>
      </c>
      <c r="Q342" s="3036"/>
      <c r="T342" s="487"/>
      <c r="U342" s="20"/>
      <c r="V342" s="20" t="s">
        <v>5813</v>
      </c>
      <c r="W342" s="115"/>
      <c r="X342" s="2812">
        <v>441192.32514811814</v>
      </c>
      <c r="Y342" s="3243">
        <v>104714.09991481867</v>
      </c>
      <c r="Z342" s="1430">
        <v>247814.82947960592</v>
      </c>
      <c r="AA342" s="1430">
        <v>88663.395753693549</v>
      </c>
      <c r="AB342" s="1430">
        <v>0</v>
      </c>
      <c r="AC342" s="1430">
        <v>0</v>
      </c>
      <c r="AD342" s="1431">
        <v>0</v>
      </c>
      <c r="AE342" s="1431">
        <v>441192.32514811814</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53203934.090688236</v>
      </c>
      <c r="J344" s="1687"/>
      <c r="K344" s="92"/>
      <c r="L344" s="92"/>
      <c r="M344" s="92"/>
      <c r="N344" s="92"/>
      <c r="O344" s="92"/>
      <c r="P344" s="2807"/>
      <c r="Q344" s="3258"/>
      <c r="T344" s="505" t="s">
        <v>744</v>
      </c>
      <c r="U344" s="94"/>
      <c r="V344" s="94"/>
      <c r="W344" s="162"/>
      <c r="X344" s="3260">
        <v>53203934.090688236</v>
      </c>
      <c r="Y344" s="3261">
        <v>3403051.3237409336</v>
      </c>
      <c r="Z344" s="3262">
        <v>46919455.275020085</v>
      </c>
      <c r="AA344" s="3262">
        <v>2881427.4919272275</v>
      </c>
      <c r="AB344" s="3262">
        <v>0</v>
      </c>
      <c r="AC344" s="3262">
        <v>0</v>
      </c>
      <c r="AD344" s="3263">
        <v>0</v>
      </c>
      <c r="AE344" s="3263">
        <v>53203934.090688251</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70" priority="1" stopIfTrue="1" operator="notEqual">
      <formula>0</formula>
    </cfRule>
  </conditionalFormatting>
  <conditionalFormatting sqref="B16:C342">
    <cfRule type="cellIs" dxfId="69"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93.xml><?xml version="1.0" encoding="utf-8"?>
<worksheet xmlns="http://schemas.openxmlformats.org/spreadsheetml/2006/main" xmlns:r="http://schemas.openxmlformats.org/officeDocument/2006/relationships">
  <sheetPr codeName="Sheet17">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886718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9.88671875" style="28" customWidth="1"/>
    <col min="25" max="25" width="10.88671875" style="28" customWidth="1"/>
    <col min="26" max="26" width="17.77734375" style="28" customWidth="1"/>
    <col min="27" max="27" width="11.109375" style="28" customWidth="1"/>
    <col min="28" max="28" width="20.33203125" style="28" customWidth="1"/>
    <col min="29" max="29" width="12.33203125" style="28" customWidth="1"/>
    <col min="30" max="30" width="16.6640625" style="28" customWidth="1"/>
    <col min="31" max="31" width="19.88671875" style="28" customWidth="1"/>
    <col min="32" max="32" width="7" style="28" customWidth="1"/>
    <col min="33" max="34" width="9" style="28" customWidth="1"/>
    <col min="35" max="37" width="2.88671875" style="28" customWidth="1"/>
    <col min="38" max="38" width="48.88671875" style="28" customWidth="1"/>
    <col min="39" max="39" width="19.88671875" style="28" customWidth="1"/>
    <col min="40" max="40" width="10.88671875" style="28" customWidth="1"/>
    <col min="41" max="41" width="17.77734375" style="28" customWidth="1"/>
    <col min="42" max="42" width="11.109375" style="28" customWidth="1"/>
    <col min="43" max="43" width="20.33203125" style="28" customWidth="1"/>
    <col min="44" max="44" width="12.33203125" style="28" customWidth="1"/>
    <col min="45" max="45" width="16.6640625" style="28" customWidth="1"/>
    <col min="46" max="46" width="19.8867187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5533</v>
      </c>
      <c r="F6" s="453"/>
      <c r="G6" s="453"/>
      <c r="H6" s="453"/>
      <c r="I6" s="453"/>
      <c r="J6" s="453"/>
      <c r="K6" s="453"/>
      <c r="L6" s="453"/>
      <c r="M6" s="453"/>
      <c r="N6" s="453"/>
      <c r="O6" s="453"/>
      <c r="P6" s="453"/>
      <c r="Q6" s="2732"/>
      <c r="R6" s="453"/>
      <c r="S6" s="453"/>
      <c r="T6" s="453" t="s">
        <v>5534</v>
      </c>
      <c r="U6" s="453"/>
      <c r="V6" s="453"/>
      <c r="W6" s="453"/>
      <c r="X6" s="453"/>
      <c r="Y6" s="453"/>
      <c r="Z6" s="453"/>
      <c r="AA6" s="453"/>
      <c r="AB6" s="453"/>
      <c r="AC6" s="453"/>
      <c r="AD6" s="453"/>
      <c r="AE6" s="453"/>
      <c r="AF6" s="2732"/>
      <c r="AG6" s="2732"/>
      <c r="AH6" s="2732"/>
      <c r="AI6" s="453" t="s">
        <v>5534</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5829</v>
      </c>
      <c r="J11" s="3218" t="s">
        <v>5468</v>
      </c>
      <c r="K11" s="3218" t="s">
        <v>5467</v>
      </c>
      <c r="L11" s="3218" t="s">
        <v>1463</v>
      </c>
      <c r="M11" s="3222" t="s">
        <v>5467</v>
      </c>
      <c r="N11" s="2947"/>
      <c r="O11" s="2950" t="s">
        <v>3041</v>
      </c>
      <c r="P11" s="3219"/>
      <c r="Q11" s="2948"/>
      <c r="T11" s="131"/>
      <c r="U11" s="20"/>
      <c r="V11" s="20"/>
      <c r="W11" s="115"/>
      <c r="X11" s="3223" t="s">
        <v>5829</v>
      </c>
      <c r="Y11" s="3218" t="s">
        <v>5468</v>
      </c>
      <c r="Z11" s="3218" t="s">
        <v>5467</v>
      </c>
      <c r="AA11" s="3218" t="s">
        <v>1463</v>
      </c>
      <c r="AB11" s="3222" t="s">
        <v>5467</v>
      </c>
      <c r="AC11" s="2947"/>
      <c r="AD11" s="2950" t="s">
        <v>3041</v>
      </c>
      <c r="AE11" s="3219"/>
      <c r="AF11" s="2948"/>
      <c r="AI11" s="131"/>
      <c r="AJ11" s="20"/>
      <c r="AK11" s="20"/>
      <c r="AL11" s="115"/>
      <c r="AM11" s="3223" t="s">
        <v>5829</v>
      </c>
      <c r="AN11" s="3218" t="s">
        <v>5468</v>
      </c>
      <c r="AO11" s="3218" t="s">
        <v>5467</v>
      </c>
      <c r="AP11" s="3218" t="s">
        <v>1463</v>
      </c>
      <c r="AQ11" s="3222" t="s">
        <v>5467</v>
      </c>
      <c r="AR11" s="2947"/>
      <c r="AS11" s="2950" t="s">
        <v>3041</v>
      </c>
      <c r="AT11" s="3219"/>
    </row>
    <row r="12" spans="1:47" ht="21.4" customHeight="1">
      <c r="B12" s="444"/>
      <c r="C12" s="446"/>
      <c r="E12" s="132"/>
      <c r="F12" s="94"/>
      <c r="G12" s="94"/>
      <c r="H12" s="162"/>
      <c r="I12" s="3277" t="s">
        <v>570</v>
      </c>
      <c r="J12" s="3225"/>
      <c r="K12" s="132"/>
      <c r="L12" s="132"/>
      <c r="M12" s="132"/>
      <c r="N12" s="132"/>
      <c r="O12" s="132"/>
      <c r="P12" s="95"/>
      <c r="Q12" s="20"/>
      <c r="T12" s="132"/>
      <c r="U12" s="94"/>
      <c r="V12" s="94"/>
      <c r="W12" s="162"/>
      <c r="X12" s="3278" t="s">
        <v>570</v>
      </c>
      <c r="Y12" s="3225"/>
      <c r="Z12" s="132"/>
      <c r="AA12" s="132"/>
      <c r="AB12" s="132"/>
      <c r="AC12" s="132"/>
      <c r="AD12" s="132"/>
      <c r="AE12" s="95"/>
      <c r="AF12" s="20"/>
      <c r="AI12" s="132"/>
      <c r="AJ12" s="94"/>
      <c r="AK12" s="94"/>
      <c r="AL12" s="162"/>
      <c r="AM12" s="3278" t="s">
        <v>570</v>
      </c>
      <c r="AN12" s="3225"/>
      <c r="AO12" s="132"/>
      <c r="AP12" s="132"/>
      <c r="AQ12" s="132"/>
      <c r="AR12" s="132"/>
      <c r="AS12" s="132"/>
      <c r="AT12" s="95"/>
      <c r="AU12" s="28" t="s">
        <v>42</v>
      </c>
    </row>
    <row r="13" spans="1:47" ht="15.75">
      <c r="A13" s="3212" t="s">
        <v>1403</v>
      </c>
      <c r="B13" s="444"/>
      <c r="C13" s="446"/>
      <c r="E13" s="3227" t="s">
        <v>5741</v>
      </c>
      <c r="F13" s="20"/>
      <c r="G13" s="20"/>
      <c r="H13" s="115"/>
      <c r="I13" s="3226" t="s">
        <v>1187</v>
      </c>
      <c r="J13" s="131"/>
      <c r="K13" s="20"/>
      <c r="L13" s="20"/>
      <c r="M13" s="20"/>
      <c r="N13" s="20"/>
      <c r="O13" s="115"/>
      <c r="P13" s="115"/>
      <c r="Q13" s="20"/>
      <c r="T13" s="3228" t="s">
        <v>5741</v>
      </c>
      <c r="U13" s="130"/>
      <c r="V13" s="130"/>
      <c r="W13" s="470"/>
      <c r="X13" s="3279" t="s">
        <v>1187</v>
      </c>
      <c r="Y13" s="131"/>
      <c r="Z13" s="20"/>
      <c r="AD13" s="115"/>
      <c r="AE13" s="115"/>
      <c r="AF13" s="20"/>
      <c r="AI13" s="3228" t="s">
        <v>5741</v>
      </c>
      <c r="AJ13" s="130"/>
      <c r="AK13" s="130"/>
      <c r="AL13" s="470"/>
      <c r="AM13" s="3279" t="s">
        <v>1187</v>
      </c>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5746</v>
      </c>
      <c r="B16" s="171">
        <v>0</v>
      </c>
      <c r="C16" s="171">
        <v>0</v>
      </c>
      <c r="E16" s="487"/>
      <c r="F16" s="3231" t="s">
        <v>621</v>
      </c>
      <c r="G16" s="20"/>
      <c r="H16" s="115"/>
      <c r="I16" s="3232">
        <v>0</v>
      </c>
      <c r="J16" s="3013"/>
      <c r="K16" s="3014"/>
      <c r="L16" s="3014"/>
      <c r="M16" s="3014"/>
      <c r="N16" s="3014"/>
      <c r="O16" s="3021"/>
      <c r="P16" s="3037">
        <v>0</v>
      </c>
      <c r="Q16" s="3036"/>
      <c r="T16" s="487"/>
      <c r="U16" s="3231" t="s">
        <v>621</v>
      </c>
      <c r="V16" s="3233"/>
      <c r="W16" s="115"/>
      <c r="X16" s="3230">
        <v>0</v>
      </c>
      <c r="Y16" s="3234">
        <v>0</v>
      </c>
      <c r="Z16" s="3235">
        <v>0</v>
      </c>
      <c r="AA16" s="3235">
        <v>0</v>
      </c>
      <c r="AB16" s="3235">
        <v>0</v>
      </c>
      <c r="AC16" s="3235">
        <v>0</v>
      </c>
      <c r="AD16" s="3236">
        <v>0</v>
      </c>
      <c r="AE16" s="3236">
        <v>0</v>
      </c>
      <c r="AF16" s="3237"/>
      <c r="AI16" s="487"/>
      <c r="AJ16" s="3231" t="s">
        <v>621</v>
      </c>
      <c r="AK16" s="3233"/>
      <c r="AL16" s="115"/>
      <c r="AM16" s="3230">
        <v>0</v>
      </c>
      <c r="AN16" s="3234">
        <v>0</v>
      </c>
      <c r="AO16" s="3235">
        <v>0</v>
      </c>
      <c r="AP16" s="3235">
        <v>0</v>
      </c>
      <c r="AQ16" s="3235">
        <v>0</v>
      </c>
      <c r="AR16" s="3235">
        <v>0</v>
      </c>
      <c r="AS16" s="3236">
        <v>0</v>
      </c>
      <c r="AT16" s="3236">
        <v>0</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5746</v>
      </c>
      <c r="B18" s="171">
        <v>0</v>
      </c>
      <c r="C18" s="171">
        <v>0</v>
      </c>
      <c r="E18" s="487"/>
      <c r="F18" s="3231" t="s">
        <v>655</v>
      </c>
      <c r="G18" s="20"/>
      <c r="H18" s="115"/>
      <c r="I18" s="1601">
        <v>0</v>
      </c>
      <c r="J18" s="3013"/>
      <c r="K18" s="3014"/>
      <c r="L18" s="3014"/>
      <c r="M18" s="3014"/>
      <c r="N18" s="3014"/>
      <c r="O18" s="3021"/>
      <c r="P18" s="3037">
        <v>0</v>
      </c>
      <c r="Q18" s="3036"/>
      <c r="T18" s="487"/>
      <c r="U18" s="3231" t="s">
        <v>655</v>
      </c>
      <c r="V18" s="3233"/>
      <c r="W18" s="115"/>
      <c r="X18" s="492">
        <v>0</v>
      </c>
      <c r="Y18" s="480">
        <v>0</v>
      </c>
      <c r="Z18" s="560">
        <v>0</v>
      </c>
      <c r="AA18" s="560">
        <v>0</v>
      </c>
      <c r="AB18" s="560">
        <v>0</v>
      </c>
      <c r="AC18" s="560">
        <v>0</v>
      </c>
      <c r="AD18" s="1415">
        <v>0</v>
      </c>
      <c r="AE18" s="1415">
        <v>0</v>
      </c>
      <c r="AF18" s="3176"/>
      <c r="AI18" s="487"/>
      <c r="AJ18" s="3231" t="s">
        <v>655</v>
      </c>
      <c r="AK18" s="3233"/>
      <c r="AL18" s="115"/>
      <c r="AM18" s="492">
        <v>0</v>
      </c>
      <c r="AN18" s="480">
        <v>0</v>
      </c>
      <c r="AO18" s="560">
        <v>0</v>
      </c>
      <c r="AP18" s="560">
        <v>0</v>
      </c>
      <c r="AQ18" s="560">
        <v>0</v>
      </c>
      <c r="AR18" s="560">
        <v>0</v>
      </c>
      <c r="AS18" s="1415">
        <v>0</v>
      </c>
      <c r="AT18" s="1415">
        <v>0</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5746</v>
      </c>
      <c r="B21" s="171">
        <v>0</v>
      </c>
      <c r="C21" s="171">
        <v>0</v>
      </c>
      <c r="E21" s="487"/>
      <c r="F21" s="3231"/>
      <c r="G21" s="20"/>
      <c r="H21" s="115" t="s">
        <v>5748</v>
      </c>
      <c r="I21" s="2828">
        <v>0</v>
      </c>
      <c r="J21" s="3238"/>
      <c r="K21" s="3239">
        <v>1</v>
      </c>
      <c r="L21" s="3240"/>
      <c r="M21" s="3240"/>
      <c r="N21" s="3240"/>
      <c r="O21" s="3241"/>
      <c r="P21" s="3242">
        <v>1</v>
      </c>
      <c r="Q21" s="3036"/>
      <c r="T21" s="487"/>
      <c r="U21" s="3231"/>
      <c r="V21" s="3233"/>
      <c r="W21" s="115" t="s">
        <v>5748</v>
      </c>
      <c r="X21" s="2812">
        <v>0</v>
      </c>
      <c r="Y21" s="1430">
        <v>0</v>
      </c>
      <c r="Z21" s="1430">
        <v>0</v>
      </c>
      <c r="AA21" s="1430">
        <v>0</v>
      </c>
      <c r="AB21" s="1430">
        <v>0</v>
      </c>
      <c r="AC21" s="1430">
        <v>0</v>
      </c>
      <c r="AD21" s="1431">
        <v>0</v>
      </c>
      <c r="AE21" s="1431">
        <v>0</v>
      </c>
      <c r="AF21" s="3176"/>
      <c r="AI21" s="487"/>
      <c r="AJ21" s="3231"/>
      <c r="AK21" s="3233"/>
      <c r="AL21" s="115" t="s">
        <v>5748</v>
      </c>
      <c r="AM21" s="2812">
        <v>0</v>
      </c>
      <c r="AN21" s="1430">
        <v>0</v>
      </c>
      <c r="AO21" s="1430">
        <v>0</v>
      </c>
      <c r="AP21" s="1430">
        <v>0</v>
      </c>
      <c r="AQ21" s="1430">
        <v>0</v>
      </c>
      <c r="AR21" s="1430">
        <v>0</v>
      </c>
      <c r="AS21" s="1431">
        <v>0</v>
      </c>
      <c r="AT21" s="1431">
        <v>0</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5746</v>
      </c>
      <c r="B46" s="171">
        <v>0</v>
      </c>
      <c r="C46" s="171">
        <v>0</v>
      </c>
      <c r="E46" s="487"/>
      <c r="F46" s="3231" t="s">
        <v>1789</v>
      </c>
      <c r="G46" s="3231"/>
      <c r="H46" s="3244"/>
      <c r="I46" s="1601">
        <v>0</v>
      </c>
      <c r="J46" s="3013"/>
      <c r="K46" s="3130">
        <v>1</v>
      </c>
      <c r="L46" s="3014"/>
      <c r="M46" s="3014"/>
      <c r="N46" s="3014"/>
      <c r="O46" s="3021"/>
      <c r="P46" s="3037">
        <v>1</v>
      </c>
      <c r="Q46" s="3036"/>
      <c r="T46" s="487"/>
      <c r="U46" s="3231" t="s">
        <v>1789</v>
      </c>
      <c r="V46" s="3233"/>
      <c r="W46" s="115"/>
      <c r="X46" s="492">
        <v>0</v>
      </c>
      <c r="Y46" s="480">
        <v>0</v>
      </c>
      <c r="Z46" s="560">
        <v>0</v>
      </c>
      <c r="AA46" s="560">
        <v>0</v>
      </c>
      <c r="AB46" s="560">
        <v>0</v>
      </c>
      <c r="AC46" s="560">
        <v>0</v>
      </c>
      <c r="AD46" s="1415">
        <v>0</v>
      </c>
      <c r="AE46" s="1415">
        <v>0</v>
      </c>
      <c r="AF46" s="3176"/>
      <c r="AI46" s="487"/>
      <c r="AJ46" s="3231" t="s">
        <v>1789</v>
      </c>
      <c r="AK46" s="3233"/>
      <c r="AL46" s="115"/>
      <c r="AM46" s="492">
        <v>0</v>
      </c>
      <c r="AN46" s="480">
        <v>0</v>
      </c>
      <c r="AO46" s="560">
        <v>0</v>
      </c>
      <c r="AP46" s="560">
        <v>0</v>
      </c>
      <c r="AQ46" s="560">
        <v>0</v>
      </c>
      <c r="AR46" s="560">
        <v>0</v>
      </c>
      <c r="AS46" s="1415">
        <v>0</v>
      </c>
      <c r="AT46" s="1415">
        <v>0</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5746</v>
      </c>
      <c r="B50" s="171">
        <v>0</v>
      </c>
      <c r="C50" s="171">
        <v>0</v>
      </c>
      <c r="E50" s="487"/>
      <c r="F50" s="3231" t="s">
        <v>742</v>
      </c>
      <c r="G50" s="3245"/>
      <c r="H50" s="3244"/>
      <c r="I50" s="1601">
        <v>0</v>
      </c>
      <c r="J50" s="3013"/>
      <c r="K50" s="3130">
        <v>1</v>
      </c>
      <c r="L50" s="3014"/>
      <c r="M50" s="3014"/>
      <c r="N50" s="3014"/>
      <c r="O50" s="3021"/>
      <c r="P50" s="3037">
        <v>1</v>
      </c>
      <c r="Q50" s="3036"/>
      <c r="T50" s="487"/>
      <c r="U50" s="3231" t="s">
        <v>742</v>
      </c>
      <c r="V50" s="3233"/>
      <c r="W50" s="115"/>
      <c r="X50" s="492">
        <v>0</v>
      </c>
      <c r="Y50" s="480">
        <v>0</v>
      </c>
      <c r="Z50" s="560">
        <v>0</v>
      </c>
      <c r="AA50" s="560">
        <v>0</v>
      </c>
      <c r="AB50" s="560">
        <v>0</v>
      </c>
      <c r="AC50" s="560">
        <v>0</v>
      </c>
      <c r="AD50" s="1415">
        <v>0</v>
      </c>
      <c r="AE50" s="1415">
        <v>0</v>
      </c>
      <c r="AF50" s="3176"/>
      <c r="AI50" s="487"/>
      <c r="AJ50" s="3231" t="s">
        <v>742</v>
      </c>
      <c r="AK50" s="3233"/>
      <c r="AL50" s="115"/>
      <c r="AM50" s="492">
        <v>0</v>
      </c>
      <c r="AN50" s="480">
        <v>0</v>
      </c>
      <c r="AO50" s="560">
        <v>0</v>
      </c>
      <c r="AP50" s="560">
        <v>0</v>
      </c>
      <c r="AQ50" s="560">
        <v>0</v>
      </c>
      <c r="AR50" s="560">
        <v>0</v>
      </c>
      <c r="AS50" s="1415">
        <v>0</v>
      </c>
      <c r="AT50" s="1415">
        <v>0</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1415">
        <v>0</v>
      </c>
      <c r="AF69" s="3176"/>
      <c r="AI69" s="487"/>
      <c r="AJ69" s="3231" t="s">
        <v>782</v>
      </c>
      <c r="AK69" s="3233"/>
      <c r="AL69" s="115"/>
      <c r="AM69" s="492">
        <v>0</v>
      </c>
      <c r="AN69" s="480">
        <v>0</v>
      </c>
      <c r="AO69" s="560">
        <v>0</v>
      </c>
      <c r="AP69" s="560">
        <v>0</v>
      </c>
      <c r="AQ69" s="560">
        <v>0</v>
      </c>
      <c r="AR69" s="560">
        <v>0</v>
      </c>
      <c r="AS69" s="1415">
        <v>0</v>
      </c>
      <c r="AT69" s="1415">
        <v>0</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5746</v>
      </c>
      <c r="B76" s="171">
        <v>0</v>
      </c>
      <c r="C76" s="171">
        <v>0</v>
      </c>
      <c r="E76" s="487"/>
      <c r="F76" s="3231" t="s">
        <v>1796</v>
      </c>
      <c r="G76" s="3245"/>
      <c r="H76" s="3244"/>
      <c r="I76" s="1601">
        <v>0</v>
      </c>
      <c r="J76" s="3013"/>
      <c r="K76" s="3130">
        <v>1</v>
      </c>
      <c r="L76" s="3014"/>
      <c r="M76" s="3014"/>
      <c r="N76" s="3014"/>
      <c r="O76" s="3021"/>
      <c r="P76" s="3037">
        <v>1</v>
      </c>
      <c r="Q76" s="3036"/>
      <c r="T76" s="487"/>
      <c r="U76" s="3231" t="s">
        <v>1796</v>
      </c>
      <c r="V76" s="3233"/>
      <c r="W76" s="115"/>
      <c r="X76" s="492">
        <v>0</v>
      </c>
      <c r="Y76" s="480">
        <v>0</v>
      </c>
      <c r="Z76" s="560">
        <v>0</v>
      </c>
      <c r="AA76" s="560">
        <v>0</v>
      </c>
      <c r="AB76" s="560">
        <v>0</v>
      </c>
      <c r="AC76" s="560">
        <v>0</v>
      </c>
      <c r="AD76" s="1415">
        <v>0</v>
      </c>
      <c r="AE76" s="1415">
        <v>0</v>
      </c>
      <c r="AF76" s="3176"/>
      <c r="AI76" s="487"/>
      <c r="AJ76" s="3231" t="s">
        <v>1796</v>
      </c>
      <c r="AK76" s="3233"/>
      <c r="AL76" s="115"/>
      <c r="AM76" s="492">
        <v>0</v>
      </c>
      <c r="AN76" s="480">
        <v>0</v>
      </c>
      <c r="AO76" s="560">
        <v>0</v>
      </c>
      <c r="AP76" s="560">
        <v>0</v>
      </c>
      <c r="AQ76" s="560">
        <v>0</v>
      </c>
      <c r="AR76" s="560">
        <v>0</v>
      </c>
      <c r="AS76" s="1415">
        <v>0</v>
      </c>
      <c r="AT76" s="1415">
        <v>0</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5746</v>
      </c>
      <c r="B78" s="171">
        <v>0</v>
      </c>
      <c r="C78" s="171">
        <v>0</v>
      </c>
      <c r="E78" s="487"/>
      <c r="F78" s="3231" t="s">
        <v>5759</v>
      </c>
      <c r="G78" s="3245"/>
      <c r="H78" s="3244"/>
      <c r="I78" s="1601">
        <v>0</v>
      </c>
      <c r="J78" s="3013"/>
      <c r="K78" s="3014"/>
      <c r="L78" s="3014"/>
      <c r="M78" s="3014"/>
      <c r="N78" s="3014"/>
      <c r="O78" s="3021"/>
      <c r="P78" s="3037">
        <v>0</v>
      </c>
      <c r="Q78" s="3036"/>
      <c r="T78" s="487"/>
      <c r="U78" s="3231" t="s">
        <v>5759</v>
      </c>
      <c r="V78" s="3233"/>
      <c r="W78" s="115"/>
      <c r="X78" s="492">
        <v>0</v>
      </c>
      <c r="Y78" s="480">
        <v>0</v>
      </c>
      <c r="Z78" s="560">
        <v>0</v>
      </c>
      <c r="AA78" s="560">
        <v>0</v>
      </c>
      <c r="AB78" s="560">
        <v>0</v>
      </c>
      <c r="AC78" s="560">
        <v>0</v>
      </c>
      <c r="AD78" s="1415">
        <v>0</v>
      </c>
      <c r="AE78" s="1415">
        <v>0</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5746</v>
      </c>
      <c r="B146" s="171">
        <v>0</v>
      </c>
      <c r="C146" s="171">
        <v>0</v>
      </c>
      <c r="E146" s="487"/>
      <c r="F146" s="3231"/>
      <c r="G146" s="20"/>
      <c r="H146" s="115" t="s">
        <v>5760</v>
      </c>
      <c r="I146" s="2828">
        <v>0</v>
      </c>
      <c r="J146" s="3238"/>
      <c r="K146" s="3240"/>
      <c r="L146" s="3240"/>
      <c r="M146" s="3240"/>
      <c r="N146" s="3240"/>
      <c r="O146" s="3241"/>
      <c r="P146" s="3242">
        <v>0</v>
      </c>
      <c r="Q146" s="3036"/>
      <c r="T146" s="487"/>
      <c r="U146" s="3231"/>
      <c r="V146" s="3233"/>
      <c r="W146" s="115" t="s">
        <v>5760</v>
      </c>
      <c r="X146" s="2812">
        <v>0</v>
      </c>
      <c r="Y146" s="3243">
        <v>0</v>
      </c>
      <c r="Z146" s="1430">
        <v>0</v>
      </c>
      <c r="AA146" s="1430">
        <v>0</v>
      </c>
      <c r="AB146" s="1430">
        <v>0</v>
      </c>
      <c r="AC146" s="1430">
        <v>0</v>
      </c>
      <c r="AD146" s="1431">
        <v>0</v>
      </c>
      <c r="AE146" s="1431">
        <v>0</v>
      </c>
      <c r="AF146" s="3176"/>
      <c r="AI146" s="487"/>
      <c r="AJ146" s="3231"/>
      <c r="AK146" s="3233"/>
      <c r="AL146" s="115" t="s">
        <v>5760</v>
      </c>
      <c r="AM146" s="2812">
        <v>0</v>
      </c>
      <c r="AN146" s="3243">
        <v>0</v>
      </c>
      <c r="AO146" s="1430">
        <v>0</v>
      </c>
      <c r="AP146" s="1430">
        <v>0</v>
      </c>
      <c r="AQ146" s="1430">
        <v>0</v>
      </c>
      <c r="AR146" s="1430">
        <v>0</v>
      </c>
      <c r="AS146" s="1431">
        <v>0</v>
      </c>
      <c r="AT146" s="1431">
        <v>0</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5746</v>
      </c>
      <c r="B161" s="171">
        <v>0</v>
      </c>
      <c r="C161" s="171">
        <v>0</v>
      </c>
      <c r="E161" s="487"/>
      <c r="F161" s="3231" t="s">
        <v>799</v>
      </c>
      <c r="G161" s="20"/>
      <c r="H161" s="115"/>
      <c r="I161" s="1601">
        <v>0</v>
      </c>
      <c r="J161" s="3013"/>
      <c r="K161" s="3014"/>
      <c r="L161" s="3014"/>
      <c r="M161" s="3014"/>
      <c r="N161" s="3014"/>
      <c r="O161" s="3021"/>
      <c r="P161" s="3037">
        <v>0</v>
      </c>
      <c r="Q161" s="3036"/>
      <c r="T161" s="487"/>
      <c r="U161" s="3231" t="s">
        <v>799</v>
      </c>
      <c r="V161" s="3233"/>
      <c r="W161" s="115"/>
      <c r="X161" s="492">
        <v>0</v>
      </c>
      <c r="Y161" s="480">
        <v>0</v>
      </c>
      <c r="Z161" s="560">
        <v>0</v>
      </c>
      <c r="AA161" s="560">
        <v>0</v>
      </c>
      <c r="AB161" s="560">
        <v>0</v>
      </c>
      <c r="AC161" s="560">
        <v>0</v>
      </c>
      <c r="AD161" s="1415">
        <v>0</v>
      </c>
      <c r="AE161" s="1415">
        <v>0</v>
      </c>
      <c r="AF161" s="3176"/>
      <c r="AI161" s="487"/>
      <c r="AJ161" s="3231" t="s">
        <v>799</v>
      </c>
      <c r="AK161" s="3233"/>
      <c r="AL161" s="115"/>
      <c r="AM161" s="492">
        <v>0</v>
      </c>
      <c r="AN161" s="480">
        <v>0</v>
      </c>
      <c r="AO161" s="560">
        <v>0</v>
      </c>
      <c r="AP161" s="560">
        <v>0</v>
      </c>
      <c r="AQ161" s="560">
        <v>0</v>
      </c>
      <c r="AR161" s="560">
        <v>0</v>
      </c>
      <c r="AS161" s="1415">
        <v>0</v>
      </c>
      <c r="AT161" s="1415">
        <v>0</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5746</v>
      </c>
      <c r="B163" s="171">
        <v>0</v>
      </c>
      <c r="C163" s="171">
        <v>0</v>
      </c>
      <c r="E163" s="487"/>
      <c r="F163" s="3231" t="s">
        <v>797</v>
      </c>
      <c r="G163" s="20"/>
      <c r="H163" s="115"/>
      <c r="I163" s="1601">
        <v>0</v>
      </c>
      <c r="J163" s="3013"/>
      <c r="K163" s="3014"/>
      <c r="L163" s="3014"/>
      <c r="M163" s="3014"/>
      <c r="N163" s="3014"/>
      <c r="O163" s="3021"/>
      <c r="P163" s="3037">
        <v>0</v>
      </c>
      <c r="Q163" s="3036"/>
      <c r="T163" s="487"/>
      <c r="U163" s="3231" t="s">
        <v>797</v>
      </c>
      <c r="V163" s="3233"/>
      <c r="W163" s="115"/>
      <c r="X163" s="492">
        <v>0</v>
      </c>
      <c r="Y163" s="480">
        <v>0</v>
      </c>
      <c r="Z163" s="560">
        <v>0</v>
      </c>
      <c r="AA163" s="560">
        <v>0</v>
      </c>
      <c r="AB163" s="560">
        <v>0</v>
      </c>
      <c r="AC163" s="560">
        <v>0</v>
      </c>
      <c r="AD163" s="1415">
        <v>0</v>
      </c>
      <c r="AE163" s="1415">
        <v>0</v>
      </c>
      <c r="AF163" s="3176"/>
      <c r="AI163" s="487"/>
      <c r="AJ163" s="3231" t="s">
        <v>797</v>
      </c>
      <c r="AK163" s="3233"/>
      <c r="AL163" s="115"/>
      <c r="AM163" s="492">
        <v>0</v>
      </c>
      <c r="AN163" s="480">
        <v>0</v>
      </c>
      <c r="AO163" s="560">
        <v>0</v>
      </c>
      <c r="AP163" s="560">
        <v>0</v>
      </c>
      <c r="AQ163" s="560">
        <v>0</v>
      </c>
      <c r="AR163" s="560">
        <v>0</v>
      </c>
      <c r="AS163" s="1415">
        <v>0</v>
      </c>
      <c r="AT163" s="1415">
        <v>0</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5746</v>
      </c>
      <c r="B170" s="171">
        <v>0</v>
      </c>
      <c r="C170" s="171">
        <v>0</v>
      </c>
      <c r="E170" s="487"/>
      <c r="F170" s="3231"/>
      <c r="G170" s="20"/>
      <c r="H170" s="115" t="s">
        <v>5764</v>
      </c>
      <c r="I170" s="2828">
        <v>0</v>
      </c>
      <c r="J170" s="3238"/>
      <c r="K170" s="3239">
        <v>1</v>
      </c>
      <c r="L170" s="3240"/>
      <c r="M170" s="3240"/>
      <c r="N170" s="3240"/>
      <c r="O170" s="3241"/>
      <c r="P170" s="3242">
        <v>1</v>
      </c>
      <c r="Q170" s="3036"/>
      <c r="T170" s="487"/>
      <c r="U170" s="3231"/>
      <c r="V170" s="3233"/>
      <c r="W170" s="115" t="s">
        <v>5764</v>
      </c>
      <c r="X170" s="2812">
        <v>0</v>
      </c>
      <c r="Y170" s="3243">
        <v>0</v>
      </c>
      <c r="Z170" s="1430">
        <v>0</v>
      </c>
      <c r="AA170" s="1430">
        <v>0</v>
      </c>
      <c r="AB170" s="1430">
        <v>0</v>
      </c>
      <c r="AC170" s="1430">
        <v>0</v>
      </c>
      <c r="AD170" s="1431">
        <v>0</v>
      </c>
      <c r="AE170" s="1431">
        <v>0</v>
      </c>
      <c r="AF170" s="3176"/>
      <c r="AI170" s="487"/>
      <c r="AJ170" s="3231"/>
      <c r="AK170" s="3233"/>
      <c r="AL170" s="115" t="s">
        <v>5764</v>
      </c>
      <c r="AM170" s="2812">
        <v>0</v>
      </c>
      <c r="AN170" s="3243">
        <v>0</v>
      </c>
      <c r="AO170" s="1430">
        <v>0</v>
      </c>
      <c r="AP170" s="1430">
        <v>0</v>
      </c>
      <c r="AQ170" s="1430">
        <v>0</v>
      </c>
      <c r="AR170" s="1430">
        <v>0</v>
      </c>
      <c r="AS170" s="1431">
        <v>0</v>
      </c>
      <c r="AT170" s="1431">
        <v>0</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5746</v>
      </c>
      <c r="B252" s="171">
        <v>0</v>
      </c>
      <c r="C252" s="171">
        <v>0</v>
      </c>
      <c r="E252" s="487"/>
      <c r="F252" s="82"/>
      <c r="G252" s="82"/>
      <c r="H252" s="536" t="s">
        <v>5769</v>
      </c>
      <c r="I252" s="2830">
        <v>0</v>
      </c>
      <c r="J252" s="3238"/>
      <c r="K252" s="3240"/>
      <c r="L252" s="3240"/>
      <c r="M252" s="3240"/>
      <c r="N252" s="3240"/>
      <c r="O252" s="3241"/>
      <c r="P252" s="3037">
        <v>0</v>
      </c>
      <c r="Q252" s="3036"/>
      <c r="T252" s="487"/>
      <c r="U252" s="20"/>
      <c r="V252" s="20"/>
      <c r="W252" s="536" t="s">
        <v>5769</v>
      </c>
      <c r="X252" s="2815">
        <v>0</v>
      </c>
      <c r="Y252" s="496">
        <v>0</v>
      </c>
      <c r="Z252" s="1402">
        <v>0</v>
      </c>
      <c r="AA252" s="1402">
        <v>0</v>
      </c>
      <c r="AB252" s="1402">
        <v>0</v>
      </c>
      <c r="AC252" s="1402">
        <v>0</v>
      </c>
      <c r="AD252" s="1427">
        <v>0</v>
      </c>
      <c r="AE252" s="1427">
        <v>0</v>
      </c>
      <c r="AF252" s="3251"/>
      <c r="AI252" s="505"/>
      <c r="AJ252" s="94"/>
      <c r="AK252" s="94"/>
      <c r="AL252" s="507" t="s">
        <v>5769</v>
      </c>
      <c r="AM252" s="3266">
        <v>0</v>
      </c>
      <c r="AN252" s="558">
        <v>0</v>
      </c>
      <c r="AO252" s="1409">
        <v>0</v>
      </c>
      <c r="AP252" s="1409">
        <v>0</v>
      </c>
      <c r="AQ252" s="1409">
        <v>0</v>
      </c>
      <c r="AR252" s="1409">
        <v>0</v>
      </c>
      <c r="AS252" s="559">
        <v>0</v>
      </c>
      <c r="AT252" s="559">
        <v>0</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130">
        <v>1</v>
      </c>
      <c r="N259" s="3014"/>
      <c r="O259" s="3021"/>
      <c r="P259" s="3037">
        <v>1</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130">
        <v>1</v>
      </c>
      <c r="N260" s="3014"/>
      <c r="O260" s="3021"/>
      <c r="P260" s="3037">
        <v>1</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1403</v>
      </c>
      <c r="B261" s="171">
        <v>0</v>
      </c>
      <c r="C261" s="171">
        <v>0</v>
      </c>
      <c r="E261" s="487"/>
      <c r="F261" s="20" t="s">
        <v>5780</v>
      </c>
      <c r="G261" s="20"/>
      <c r="H261" s="115"/>
      <c r="I261" s="1601">
        <v>181251716.4705359</v>
      </c>
      <c r="J261" s="3013"/>
      <c r="K261" s="3014"/>
      <c r="L261" s="3014"/>
      <c r="M261" s="3130">
        <v>1</v>
      </c>
      <c r="N261" s="3014"/>
      <c r="O261" s="3021"/>
      <c r="P261" s="3037">
        <v>1</v>
      </c>
      <c r="Q261" s="3036"/>
      <c r="T261" s="487"/>
      <c r="U261" s="20" t="s">
        <v>5780</v>
      </c>
      <c r="V261" s="20"/>
      <c r="W261" s="115"/>
      <c r="X261" s="492">
        <v>181251716.4705359</v>
      </c>
      <c r="Y261" s="480">
        <v>0</v>
      </c>
      <c r="Z261" s="560">
        <v>0</v>
      </c>
      <c r="AA261" s="560">
        <v>0</v>
      </c>
      <c r="AB261" s="560">
        <v>181251716.4705359</v>
      </c>
      <c r="AC261" s="560">
        <v>0</v>
      </c>
      <c r="AD261" s="1415">
        <v>0</v>
      </c>
      <c r="AE261" s="1415">
        <v>181251716.4705359</v>
      </c>
      <c r="AF261" s="3176"/>
    </row>
    <row r="262" spans="1:32" ht="15.75">
      <c r="A262" s="3212" t="s">
        <v>1403</v>
      </c>
      <c r="B262" s="171">
        <v>0</v>
      </c>
      <c r="C262" s="171">
        <v>0</v>
      </c>
      <c r="E262" s="487"/>
      <c r="F262" s="20" t="s">
        <v>5783</v>
      </c>
      <c r="G262" s="20"/>
      <c r="H262" s="115"/>
      <c r="I262" s="1601">
        <v>747889.76584122889</v>
      </c>
      <c r="J262" s="1681"/>
      <c r="K262" s="79"/>
      <c r="L262" s="79"/>
      <c r="M262" s="3130">
        <v>1</v>
      </c>
      <c r="N262" s="79"/>
      <c r="O262" s="3144"/>
      <c r="P262" s="3037">
        <v>1</v>
      </c>
      <c r="Q262" s="3036"/>
      <c r="T262" s="487"/>
      <c r="U262" s="20" t="s">
        <v>5783</v>
      </c>
      <c r="V262" s="20"/>
      <c r="W262" s="115"/>
      <c r="X262" s="492">
        <v>747889.76584122889</v>
      </c>
      <c r="Y262" s="480">
        <v>0</v>
      </c>
      <c r="Z262" s="560">
        <v>0</v>
      </c>
      <c r="AA262" s="560">
        <v>0</v>
      </c>
      <c r="AB262" s="560">
        <v>747889.76584122889</v>
      </c>
      <c r="AC262" s="560">
        <v>0</v>
      </c>
      <c r="AD262" s="1415">
        <v>0</v>
      </c>
      <c r="AE262" s="1415">
        <v>747889.76584122889</v>
      </c>
      <c r="AF262" s="3176"/>
    </row>
    <row r="263" spans="1:32" ht="15.75">
      <c r="A263" s="3212" t="s">
        <v>5746</v>
      </c>
      <c r="B263" s="171">
        <v>0</v>
      </c>
      <c r="C263" s="171">
        <v>0</v>
      </c>
      <c r="E263" s="487"/>
      <c r="F263" s="20" t="s">
        <v>5785</v>
      </c>
      <c r="G263" s="584"/>
      <c r="H263" s="115"/>
      <c r="I263" s="1601">
        <v>0</v>
      </c>
      <c r="J263" s="3013"/>
      <c r="K263" s="3014"/>
      <c r="L263" s="3014"/>
      <c r="M263" s="3130">
        <v>1</v>
      </c>
      <c r="N263" s="3014"/>
      <c r="O263" s="3021"/>
      <c r="P263" s="3037">
        <v>1</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3014"/>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1403</v>
      </c>
      <c r="B273" s="171">
        <v>0</v>
      </c>
      <c r="C273" s="171">
        <v>0</v>
      </c>
      <c r="E273" s="487"/>
      <c r="F273" s="20">
        <v>0</v>
      </c>
      <c r="G273" s="20"/>
      <c r="H273" s="115">
        <v>0</v>
      </c>
      <c r="I273" s="2828">
        <v>181999606.23637712</v>
      </c>
      <c r="J273" s="3238"/>
      <c r="K273" s="3240"/>
      <c r="L273" s="3240"/>
      <c r="M273" s="3240"/>
      <c r="N273" s="3240"/>
      <c r="O273" s="3241"/>
      <c r="P273" s="3242">
        <v>0</v>
      </c>
      <c r="Q273" s="3036"/>
      <c r="T273" s="487"/>
      <c r="U273" s="20">
        <v>0</v>
      </c>
      <c r="V273" s="20"/>
      <c r="W273" s="115"/>
      <c r="X273" s="2812">
        <v>181999606.23637712</v>
      </c>
      <c r="Y273" s="3243">
        <v>0</v>
      </c>
      <c r="Z273" s="1430">
        <v>0</v>
      </c>
      <c r="AA273" s="1430">
        <v>0</v>
      </c>
      <c r="AB273" s="1430">
        <v>181999606.23637712</v>
      </c>
      <c r="AC273" s="1430">
        <v>0</v>
      </c>
      <c r="AD273" s="1431">
        <v>0</v>
      </c>
      <c r="AE273" s="1431">
        <v>181999606.23637712</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5746</v>
      </c>
      <c r="B293" s="171">
        <v>0</v>
      </c>
      <c r="C293" s="171">
        <v>0</v>
      </c>
      <c r="E293" s="487"/>
      <c r="F293" s="20" t="s">
        <v>5796</v>
      </c>
      <c r="G293" s="20"/>
      <c r="H293" s="115"/>
      <c r="I293" s="1601">
        <v>0</v>
      </c>
      <c r="J293" s="3013"/>
      <c r="K293" s="3014"/>
      <c r="L293" s="3014"/>
      <c r="M293" s="3014"/>
      <c r="N293" s="3014"/>
      <c r="O293" s="3021"/>
      <c r="P293" s="3037">
        <v>0</v>
      </c>
      <c r="Q293" s="3036"/>
      <c r="T293" s="487"/>
      <c r="U293" s="20" t="s">
        <v>5796</v>
      </c>
      <c r="V293" s="20"/>
      <c r="W293" s="115"/>
      <c r="X293" s="492">
        <v>0</v>
      </c>
      <c r="Y293" s="480">
        <v>0</v>
      </c>
      <c r="Z293" s="560">
        <v>0</v>
      </c>
      <c r="AA293" s="560">
        <v>0</v>
      </c>
      <c r="AB293" s="560">
        <v>0</v>
      </c>
      <c r="AC293" s="560">
        <v>0</v>
      </c>
      <c r="AD293" s="1415">
        <v>0</v>
      </c>
      <c r="AE293" s="1415">
        <v>0</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5746</v>
      </c>
      <c r="B295" s="171">
        <v>0</v>
      </c>
      <c r="C295" s="171">
        <v>0</v>
      </c>
      <c r="E295" s="487"/>
      <c r="F295" s="20" t="s">
        <v>5799</v>
      </c>
      <c r="G295" s="20"/>
      <c r="H295" s="115"/>
      <c r="I295" s="1601">
        <v>0</v>
      </c>
      <c r="J295" s="3013"/>
      <c r="K295" s="3014"/>
      <c r="L295" s="3014"/>
      <c r="M295" s="3014"/>
      <c r="N295" s="3014"/>
      <c r="O295" s="3021"/>
      <c r="P295" s="3037">
        <v>0</v>
      </c>
      <c r="Q295" s="3036"/>
      <c r="T295" s="487"/>
      <c r="U295" s="20" t="s">
        <v>5799</v>
      </c>
      <c r="V295" s="20"/>
      <c r="W295" s="115"/>
      <c r="X295" s="492">
        <v>0</v>
      </c>
      <c r="Y295" s="480">
        <v>0</v>
      </c>
      <c r="Z295" s="560">
        <v>0</v>
      </c>
      <c r="AA295" s="560">
        <v>0</v>
      </c>
      <c r="AB295" s="560">
        <v>0</v>
      </c>
      <c r="AC295" s="560">
        <v>0</v>
      </c>
      <c r="AD295" s="1415">
        <v>0</v>
      </c>
      <c r="AE295" s="1415">
        <v>0</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5746</v>
      </c>
      <c r="B297" s="171">
        <v>0</v>
      </c>
      <c r="C297" s="171">
        <v>0</v>
      </c>
      <c r="E297" s="487"/>
      <c r="F297" s="20" t="s">
        <v>5800</v>
      </c>
      <c r="G297" s="20"/>
      <c r="H297" s="115"/>
      <c r="I297" s="1601">
        <v>0</v>
      </c>
      <c r="J297" s="3013"/>
      <c r="K297" s="3014"/>
      <c r="L297" s="3014"/>
      <c r="M297" s="3014"/>
      <c r="N297" s="3014"/>
      <c r="O297" s="3021"/>
      <c r="P297" s="3037">
        <v>0</v>
      </c>
      <c r="Q297" s="3036"/>
      <c r="T297" s="487"/>
      <c r="U297" s="20" t="s">
        <v>5800</v>
      </c>
      <c r="V297" s="20"/>
      <c r="W297" s="115"/>
      <c r="X297" s="492">
        <v>0</v>
      </c>
      <c r="Y297" s="480">
        <v>0</v>
      </c>
      <c r="Z297" s="560">
        <v>0</v>
      </c>
      <c r="AA297" s="560">
        <v>0</v>
      </c>
      <c r="AB297" s="560">
        <v>0</v>
      </c>
      <c r="AC297" s="560">
        <v>0</v>
      </c>
      <c r="AD297" s="1415">
        <v>0</v>
      </c>
      <c r="AE297" s="1415">
        <v>0</v>
      </c>
      <c r="AF297" s="3176"/>
    </row>
    <row r="298" spans="1:32" ht="15.75">
      <c r="A298" s="3212" t="s">
        <v>5746</v>
      </c>
      <c r="B298" s="171">
        <v>0</v>
      </c>
      <c r="C298" s="171">
        <v>0</v>
      </c>
      <c r="E298" s="487"/>
      <c r="F298" s="20"/>
      <c r="G298" s="20" t="s">
        <v>5801</v>
      </c>
      <c r="H298" s="115"/>
      <c r="I298" s="2828">
        <v>0</v>
      </c>
      <c r="J298" s="3238"/>
      <c r="K298" s="3240"/>
      <c r="L298" s="3240"/>
      <c r="M298" s="3240"/>
      <c r="N298" s="3240"/>
      <c r="O298" s="3241"/>
      <c r="P298" s="3242">
        <v>0</v>
      </c>
      <c r="Q298" s="3036"/>
      <c r="T298" s="487"/>
      <c r="U298" s="20"/>
      <c r="V298" s="20" t="s">
        <v>5801</v>
      </c>
      <c r="W298" s="115"/>
      <c r="X298" s="2812">
        <v>0</v>
      </c>
      <c r="Y298" s="3243">
        <v>0</v>
      </c>
      <c r="Z298" s="1430">
        <v>0</v>
      </c>
      <c r="AA298" s="1430">
        <v>0</v>
      </c>
      <c r="AB298" s="1430">
        <v>0</v>
      </c>
      <c r="AC298" s="1430">
        <v>0</v>
      </c>
      <c r="AD298" s="1431">
        <v>0</v>
      </c>
      <c r="AE298" s="1431">
        <v>0</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5746</v>
      </c>
      <c r="B303" s="171">
        <v>0</v>
      </c>
      <c r="C303" s="171">
        <v>0</v>
      </c>
      <c r="E303" s="487"/>
      <c r="F303" s="20" t="s">
        <v>475</v>
      </c>
      <c r="G303" s="20"/>
      <c r="H303" s="115"/>
      <c r="I303" s="1601">
        <v>0</v>
      </c>
      <c r="J303" s="3013"/>
      <c r="K303" s="3130">
        <v>1</v>
      </c>
      <c r="L303" s="3014"/>
      <c r="M303" s="3014"/>
      <c r="N303" s="3014"/>
      <c r="O303" s="3021"/>
      <c r="P303" s="3037">
        <v>1</v>
      </c>
      <c r="Q303" s="3036"/>
      <c r="T303" s="487"/>
      <c r="U303" s="20" t="s">
        <v>475</v>
      </c>
      <c r="V303" s="20"/>
      <c r="W303" s="115"/>
      <c r="X303" s="492">
        <v>0</v>
      </c>
      <c r="Y303" s="480">
        <v>0</v>
      </c>
      <c r="Z303" s="560">
        <v>0</v>
      </c>
      <c r="AA303" s="560">
        <v>0</v>
      </c>
      <c r="AB303" s="560">
        <v>0</v>
      </c>
      <c r="AC303" s="560">
        <v>0</v>
      </c>
      <c r="AD303" s="1415">
        <v>0</v>
      </c>
      <c r="AE303" s="1415">
        <v>0</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5746</v>
      </c>
      <c r="B319" s="171">
        <v>0</v>
      </c>
      <c r="C319" s="171">
        <v>0</v>
      </c>
      <c r="E319" s="487"/>
      <c r="F319" s="20"/>
      <c r="G319" s="20" t="s">
        <v>5805</v>
      </c>
      <c r="H319" s="115"/>
      <c r="I319" s="2828">
        <v>0</v>
      </c>
      <c r="J319" s="3238"/>
      <c r="K319" s="3240"/>
      <c r="L319" s="3240"/>
      <c r="M319" s="3240"/>
      <c r="N319" s="3240"/>
      <c r="O319" s="3241"/>
      <c r="P319" s="3242">
        <v>0</v>
      </c>
      <c r="Q319" s="3036"/>
      <c r="T319" s="487"/>
      <c r="U319" s="20"/>
      <c r="V319" s="20" t="s">
        <v>5805</v>
      </c>
      <c r="W319" s="115"/>
      <c r="X319" s="2812">
        <v>0</v>
      </c>
      <c r="Y319" s="3243">
        <v>0</v>
      </c>
      <c r="Z319" s="1430">
        <v>0</v>
      </c>
      <c r="AA319" s="1430">
        <v>0</v>
      </c>
      <c r="AB319" s="1430">
        <v>0</v>
      </c>
      <c r="AC319" s="1430">
        <v>0</v>
      </c>
      <c r="AD319" s="1431">
        <v>0</v>
      </c>
      <c r="AE319" s="1431">
        <v>0</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01">
        <v>0</v>
      </c>
      <c r="K321" s="3002">
        <v>0</v>
      </c>
      <c r="L321" s="3002">
        <v>0</v>
      </c>
      <c r="M321" s="3002">
        <v>1</v>
      </c>
      <c r="N321" s="3002">
        <v>0</v>
      </c>
      <c r="O321" s="3009">
        <v>0</v>
      </c>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181999606.23637712</v>
      </c>
      <c r="J323" s="1681"/>
      <c r="K323" s="79"/>
      <c r="L323" s="79"/>
      <c r="M323" s="79"/>
      <c r="N323" s="79"/>
      <c r="O323" s="3144"/>
      <c r="P323" s="3037"/>
      <c r="Q323" s="3036"/>
      <c r="T323" s="487"/>
      <c r="U323" s="20"/>
      <c r="V323" s="20"/>
      <c r="W323" s="536" t="s">
        <v>725</v>
      </c>
      <c r="X323" s="2812">
        <v>181999606.23637712</v>
      </c>
      <c r="Y323" s="3243">
        <v>0</v>
      </c>
      <c r="Z323" s="1430">
        <v>0</v>
      </c>
      <c r="AA323" s="1430">
        <v>0</v>
      </c>
      <c r="AB323" s="1430">
        <v>181999606.23637712</v>
      </c>
      <c r="AC323" s="1430">
        <v>0</v>
      </c>
      <c r="AD323" s="1431">
        <v>0</v>
      </c>
      <c r="AE323" s="1431">
        <v>181999606.23637712</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181999606.23637712</v>
      </c>
      <c r="J325" s="1681"/>
      <c r="K325" s="79"/>
      <c r="L325" s="79"/>
      <c r="M325" s="79"/>
      <c r="N325" s="79"/>
      <c r="O325" s="3144"/>
      <c r="P325" s="3037"/>
      <c r="Q325" s="3036"/>
      <c r="T325" s="487" t="s">
        <v>5806</v>
      </c>
      <c r="U325" s="20"/>
      <c r="V325" s="20"/>
      <c r="W325" s="115"/>
      <c r="X325" s="2815">
        <v>181999606.23637712</v>
      </c>
      <c r="Y325" s="496">
        <v>0</v>
      </c>
      <c r="Z325" s="1402">
        <v>0</v>
      </c>
      <c r="AA325" s="1402">
        <v>0</v>
      </c>
      <c r="AB325" s="1402">
        <v>181999606.23637712</v>
      </c>
      <c r="AC325" s="1402">
        <v>0</v>
      </c>
      <c r="AD325" s="1427">
        <v>0</v>
      </c>
      <c r="AE325" s="1427">
        <v>181999606.23637712</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13"/>
      <c r="K328" s="3014"/>
      <c r="L328" s="3014"/>
      <c r="M328" s="3014"/>
      <c r="N328" s="3014"/>
      <c r="O328" s="3021"/>
      <c r="P328" s="3037">
        <v>0</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13"/>
      <c r="K329" s="3014"/>
      <c r="L329" s="3014"/>
      <c r="M329" s="3014"/>
      <c r="N329" s="3014"/>
      <c r="O329" s="3021"/>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1496814.9917112521</v>
      </c>
      <c r="J330" s="3013"/>
      <c r="K330" s="3014"/>
      <c r="L330" s="3014"/>
      <c r="M330" s="3130">
        <v>1</v>
      </c>
      <c r="N330" s="3014"/>
      <c r="O330" s="3021"/>
      <c r="P330" s="3037">
        <v>1</v>
      </c>
      <c r="Q330" s="3036"/>
      <c r="T330" s="487"/>
      <c r="U330" s="20" t="s">
        <v>683</v>
      </c>
      <c r="V330" s="20"/>
      <c r="W330" s="115"/>
      <c r="X330" s="492">
        <v>1496814.9917112521</v>
      </c>
      <c r="Y330" s="480">
        <v>0</v>
      </c>
      <c r="Z330" s="560">
        <v>0</v>
      </c>
      <c r="AA330" s="560">
        <v>0</v>
      </c>
      <c r="AB330" s="560">
        <v>1496814.9917112521</v>
      </c>
      <c r="AC330" s="560">
        <v>0</v>
      </c>
      <c r="AD330" s="1415">
        <v>0</v>
      </c>
      <c r="AE330" s="1415">
        <v>1496814.9917112521</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014"/>
      <c r="M335" s="3130">
        <v>1</v>
      </c>
      <c r="N335" s="3014"/>
      <c r="O335" s="3021"/>
      <c r="P335" s="3037">
        <v>1</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1403</v>
      </c>
      <c r="B336" s="171">
        <v>0</v>
      </c>
      <c r="C336" s="171">
        <v>0</v>
      </c>
      <c r="E336" s="487"/>
      <c r="F336" s="20" t="s">
        <v>695</v>
      </c>
      <c r="G336" s="20"/>
      <c r="H336" s="115"/>
      <c r="I336" s="1601">
        <v>176104.56225835375</v>
      </c>
      <c r="J336" s="3238"/>
      <c r="K336" s="3240"/>
      <c r="L336" s="3240"/>
      <c r="M336" s="3130">
        <v>1</v>
      </c>
      <c r="N336" s="3014"/>
      <c r="O336" s="3021"/>
      <c r="P336" s="3037">
        <v>1</v>
      </c>
      <c r="Q336" s="3036"/>
      <c r="T336" s="487"/>
      <c r="U336" s="20" t="s">
        <v>695</v>
      </c>
      <c r="V336" s="20"/>
      <c r="W336" s="115"/>
      <c r="X336" s="492">
        <v>176104.56225835375</v>
      </c>
      <c r="Y336" s="480">
        <v>0</v>
      </c>
      <c r="Z336" s="560">
        <v>0</v>
      </c>
      <c r="AA336" s="560">
        <v>0</v>
      </c>
      <c r="AB336" s="560">
        <v>176104.56225835375</v>
      </c>
      <c r="AC336" s="560">
        <v>0</v>
      </c>
      <c r="AD336" s="1415">
        <v>0</v>
      </c>
      <c r="AE336" s="1415">
        <v>176104.56225835375</v>
      </c>
      <c r="AF336" s="3176"/>
    </row>
    <row r="337" spans="1:46" ht="15.75">
      <c r="A337" s="3212" t="s">
        <v>5746</v>
      </c>
      <c r="B337" s="171">
        <v>0</v>
      </c>
      <c r="C337" s="171">
        <v>0</v>
      </c>
      <c r="E337" s="487"/>
      <c r="F337" s="20" t="s">
        <v>478</v>
      </c>
      <c r="G337" s="20"/>
      <c r="H337" s="115"/>
      <c r="I337" s="1601">
        <v>0</v>
      </c>
      <c r="J337" s="3013"/>
      <c r="K337" s="3014"/>
      <c r="L337" s="3014"/>
      <c r="M337" s="3014"/>
      <c r="N337" s="3014"/>
      <c r="O337" s="3021"/>
      <c r="P337" s="3037">
        <v>0</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1"/>
      <c r="P341" s="2807">
        <v>0</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1672919.5539696058</v>
      </c>
      <c r="J342" s="3253"/>
      <c r="K342" s="3254"/>
      <c r="L342" s="3254"/>
      <c r="M342" s="3254"/>
      <c r="N342" s="3254"/>
      <c r="O342" s="3255"/>
      <c r="P342" s="3255">
        <v>0</v>
      </c>
      <c r="Q342" s="3036"/>
      <c r="T342" s="487"/>
      <c r="U342" s="20"/>
      <c r="V342" s="20" t="s">
        <v>5813</v>
      </c>
      <c r="W342" s="115"/>
      <c r="X342" s="2812">
        <v>1672919.5539696058</v>
      </c>
      <c r="Y342" s="3243">
        <v>0</v>
      </c>
      <c r="Z342" s="1430">
        <v>0</v>
      </c>
      <c r="AA342" s="1430">
        <v>0</v>
      </c>
      <c r="AB342" s="1430">
        <v>1672919.5539696058</v>
      </c>
      <c r="AC342" s="1430">
        <v>0</v>
      </c>
      <c r="AD342" s="1431">
        <v>0</v>
      </c>
      <c r="AE342" s="1431">
        <v>1672919.5539696058</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180326686.68240753</v>
      </c>
      <c r="J344" s="1687"/>
      <c r="K344" s="92"/>
      <c r="L344" s="92"/>
      <c r="M344" s="92"/>
      <c r="N344" s="92"/>
      <c r="O344" s="92"/>
      <c r="P344" s="2807"/>
      <c r="Q344" s="3258"/>
      <c r="T344" s="505" t="s">
        <v>744</v>
      </c>
      <c r="U344" s="94"/>
      <c r="V344" s="94"/>
      <c r="W344" s="162"/>
      <c r="X344" s="3260">
        <v>180326686.68240753</v>
      </c>
      <c r="Y344" s="3261">
        <v>0</v>
      </c>
      <c r="Z344" s="3262">
        <v>0</v>
      </c>
      <c r="AA344" s="3262">
        <v>0</v>
      </c>
      <c r="AB344" s="3262">
        <v>180326686.68240753</v>
      </c>
      <c r="AC344" s="3262">
        <v>0</v>
      </c>
      <c r="AD344" s="3263">
        <v>0</v>
      </c>
      <c r="AE344" s="3263">
        <v>180326686.68240753</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68" priority="1" stopIfTrue="1" operator="notEqual">
      <formula>0</formula>
    </cfRule>
  </conditionalFormatting>
  <conditionalFormatting sqref="B16:C342">
    <cfRule type="cellIs" dxfId="67"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94.xml><?xml version="1.0" encoding="utf-8"?>
<worksheet xmlns="http://schemas.openxmlformats.org/spreadsheetml/2006/main" xmlns:r="http://schemas.openxmlformats.org/officeDocument/2006/relationships">
  <sheetPr codeName="Sheet18"/>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20.664062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20.6640625" style="28" customWidth="1"/>
    <col min="25" max="25" width="18.33203125" style="28" customWidth="1"/>
    <col min="26" max="26" width="20.6640625" style="28" customWidth="1"/>
    <col min="27" max="27" width="18.109375" style="28" customWidth="1"/>
    <col min="28" max="28" width="14.33203125" style="28" customWidth="1"/>
    <col min="29" max="29" width="12.33203125" style="28" customWidth="1"/>
    <col min="30" max="30" width="16.6640625" style="28" customWidth="1"/>
    <col min="31" max="31" width="20.6640625" style="28" customWidth="1"/>
    <col min="32" max="32" width="7" style="28" customWidth="1"/>
    <col min="33" max="34" width="9" style="28" customWidth="1"/>
    <col min="35" max="37" width="2.88671875" style="28" customWidth="1"/>
    <col min="38" max="38" width="48.88671875" style="28" customWidth="1"/>
    <col min="39" max="39" width="20.6640625" style="28" customWidth="1"/>
    <col min="40" max="40" width="18.33203125" style="28" customWidth="1"/>
    <col min="41" max="41" width="20.6640625" style="28" customWidth="1"/>
    <col min="42" max="42" width="18.109375" style="28" customWidth="1"/>
    <col min="43" max="43" width="14.33203125" style="28" customWidth="1"/>
    <col min="44" max="44" width="12.33203125" style="28" customWidth="1"/>
    <col min="45" max="45" width="16.6640625" style="28" customWidth="1"/>
    <col min="46" max="46" width="20.66406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185">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5535</v>
      </c>
      <c r="F6" s="453"/>
      <c r="G6" s="453"/>
      <c r="H6" s="453"/>
      <c r="I6" s="453"/>
      <c r="J6" s="453"/>
      <c r="K6" s="453"/>
      <c r="L6" s="453"/>
      <c r="M6" s="453"/>
      <c r="N6" s="453"/>
      <c r="O6" s="453"/>
      <c r="P6" s="453"/>
      <c r="Q6" s="2732"/>
      <c r="R6" s="453"/>
      <c r="S6" s="453"/>
      <c r="T6" s="453" t="s">
        <v>5536</v>
      </c>
      <c r="U6" s="453"/>
      <c r="V6" s="453"/>
      <c r="W6" s="453"/>
      <c r="X6" s="453"/>
      <c r="Y6" s="453"/>
      <c r="Z6" s="453"/>
      <c r="AA6" s="453"/>
      <c r="AB6" s="453"/>
      <c r="AC6" s="453"/>
      <c r="AD6" s="453"/>
      <c r="AE6" s="453"/>
      <c r="AF6" s="2732"/>
      <c r="AG6" s="2732"/>
      <c r="AH6" s="2732"/>
      <c r="AI6" s="453" t="s">
        <v>5536</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c r="C8" s="441"/>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5829</v>
      </c>
      <c r="J11" s="3218" t="s">
        <v>5468</v>
      </c>
      <c r="K11" s="3218" t="s">
        <v>5467</v>
      </c>
      <c r="L11" s="3218" t="s">
        <v>1463</v>
      </c>
      <c r="M11" s="3222" t="s">
        <v>5467</v>
      </c>
      <c r="N11" s="2947"/>
      <c r="O11" s="2950" t="s">
        <v>3041</v>
      </c>
      <c r="P11" s="3219"/>
      <c r="Q11" s="2948"/>
      <c r="T11" s="131"/>
      <c r="U11" s="20"/>
      <c r="V11" s="20"/>
      <c r="W11" s="115"/>
      <c r="X11" s="3223" t="s">
        <v>5829</v>
      </c>
      <c r="Y11" s="3218" t="s">
        <v>5468</v>
      </c>
      <c r="Z11" s="3218" t="s">
        <v>5467</v>
      </c>
      <c r="AA11" s="3218" t="s">
        <v>1463</v>
      </c>
      <c r="AB11" s="3222" t="s">
        <v>5467</v>
      </c>
      <c r="AC11" s="2947"/>
      <c r="AD11" s="2950" t="s">
        <v>3041</v>
      </c>
      <c r="AE11" s="3219"/>
      <c r="AF11" s="2948"/>
      <c r="AI11" s="131"/>
      <c r="AJ11" s="20"/>
      <c r="AK11" s="20"/>
      <c r="AL11" s="115"/>
      <c r="AM11" s="3223" t="s">
        <v>5829</v>
      </c>
      <c r="AN11" s="3218" t="s">
        <v>5468</v>
      </c>
      <c r="AO11" s="3218" t="s">
        <v>5467</v>
      </c>
      <c r="AP11" s="3218" t="s">
        <v>1463</v>
      </c>
      <c r="AQ11" s="3222" t="s">
        <v>5467</v>
      </c>
      <c r="AR11" s="2947"/>
      <c r="AS11" s="2950" t="s">
        <v>3041</v>
      </c>
      <c r="AT11" s="3219"/>
    </row>
    <row r="12" spans="1:47" ht="15.75">
      <c r="B12" s="444"/>
      <c r="C12" s="446"/>
      <c r="E12" s="132"/>
      <c r="F12" s="94"/>
      <c r="G12" s="94"/>
      <c r="H12" s="162"/>
      <c r="I12" s="3277" t="s">
        <v>570</v>
      </c>
      <c r="J12" s="3225"/>
      <c r="K12" s="132"/>
      <c r="L12" s="132"/>
      <c r="M12" s="132"/>
      <c r="N12" s="132"/>
      <c r="O12" s="132"/>
      <c r="P12" s="95"/>
      <c r="Q12" s="20"/>
      <c r="T12" s="132"/>
      <c r="U12" s="94"/>
      <c r="V12" s="94"/>
      <c r="W12" s="162"/>
      <c r="X12" s="3278" t="s">
        <v>570</v>
      </c>
      <c r="Y12" s="3225"/>
      <c r="Z12" s="132"/>
      <c r="AA12" s="132"/>
      <c r="AB12" s="132"/>
      <c r="AC12" s="132"/>
      <c r="AD12" s="132"/>
      <c r="AE12" s="95"/>
      <c r="AF12" s="20"/>
      <c r="AI12" s="132"/>
      <c r="AJ12" s="94"/>
      <c r="AK12" s="94"/>
      <c r="AL12" s="162"/>
      <c r="AM12" s="3278" t="s">
        <v>570</v>
      </c>
      <c r="AN12" s="3225"/>
      <c r="AO12" s="132"/>
      <c r="AP12" s="132"/>
      <c r="AQ12" s="132"/>
      <c r="AR12" s="132"/>
      <c r="AS12" s="132"/>
      <c r="AT12" s="95"/>
      <c r="AU12" s="28" t="s">
        <v>42</v>
      </c>
    </row>
    <row r="13" spans="1:47" ht="15.75">
      <c r="A13" s="3212" t="s">
        <v>1403</v>
      </c>
      <c r="B13" s="444"/>
      <c r="C13" s="446"/>
      <c r="E13" s="3227" t="s">
        <v>5741</v>
      </c>
      <c r="F13" s="20"/>
      <c r="G13" s="20"/>
      <c r="H13" s="115"/>
      <c r="I13" s="3226" t="s">
        <v>5734</v>
      </c>
      <c r="J13" s="131"/>
      <c r="K13" s="20"/>
      <c r="L13" s="20"/>
      <c r="M13" s="20"/>
      <c r="N13" s="20"/>
      <c r="O13" s="115"/>
      <c r="P13" s="115"/>
      <c r="Q13" s="20"/>
      <c r="T13" s="3228" t="s">
        <v>5741</v>
      </c>
      <c r="U13" s="130"/>
      <c r="V13" s="130"/>
      <c r="W13" s="470"/>
      <c r="X13" s="3279" t="s">
        <v>5734</v>
      </c>
      <c r="Y13" s="131"/>
      <c r="Z13" s="20"/>
      <c r="AD13" s="115"/>
      <c r="AE13" s="115"/>
      <c r="AF13" s="20"/>
      <c r="AI13" s="3228" t="s">
        <v>5741</v>
      </c>
      <c r="AJ13" s="130"/>
      <c r="AK13" s="130"/>
      <c r="AL13" s="470"/>
      <c r="AM13" s="3279" t="s">
        <v>5734</v>
      </c>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20461.793918930514</v>
      </c>
      <c r="J16" s="3013"/>
      <c r="K16" s="3014"/>
      <c r="L16" s="3014"/>
      <c r="M16" s="3014"/>
      <c r="N16" s="3014"/>
      <c r="O16" s="3021"/>
      <c r="P16" s="3037">
        <v>0</v>
      </c>
      <c r="Q16" s="3036"/>
      <c r="T16" s="487"/>
      <c r="U16" s="3231" t="s">
        <v>621</v>
      </c>
      <c r="V16" s="3233"/>
      <c r="W16" s="115"/>
      <c r="X16" s="3230">
        <v>20461.793918930514</v>
      </c>
      <c r="Y16" s="3234">
        <v>0</v>
      </c>
      <c r="Z16" s="3235">
        <v>20461.793918930514</v>
      </c>
      <c r="AA16" s="3235">
        <v>0</v>
      </c>
      <c r="AB16" s="3235">
        <v>0</v>
      </c>
      <c r="AC16" s="3235">
        <v>0</v>
      </c>
      <c r="AD16" s="3236">
        <v>0</v>
      </c>
      <c r="AE16" s="3236">
        <v>20461.793918930514</v>
      </c>
      <c r="AF16" s="3237"/>
      <c r="AI16" s="487"/>
      <c r="AJ16" s="3231" t="s">
        <v>621</v>
      </c>
      <c r="AK16" s="3233"/>
      <c r="AL16" s="115"/>
      <c r="AM16" s="3230">
        <v>20271.41420893752</v>
      </c>
      <c r="AN16" s="3234">
        <v>0</v>
      </c>
      <c r="AO16" s="3235">
        <v>20271.41420893752</v>
      </c>
      <c r="AP16" s="3235">
        <v>0</v>
      </c>
      <c r="AQ16" s="3235">
        <v>0</v>
      </c>
      <c r="AR16" s="3235">
        <v>0</v>
      </c>
      <c r="AS16" s="3236">
        <v>0</v>
      </c>
      <c r="AT16" s="3236">
        <v>20271.41420893752</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62385.323067280697</v>
      </c>
      <c r="J18" s="3013"/>
      <c r="K18" s="3014"/>
      <c r="L18" s="3014"/>
      <c r="M18" s="3014"/>
      <c r="N18" s="3014"/>
      <c r="O18" s="3021"/>
      <c r="P18" s="3037">
        <v>0</v>
      </c>
      <c r="Q18" s="3036"/>
      <c r="T18" s="487"/>
      <c r="U18" s="3231" t="s">
        <v>655</v>
      </c>
      <c r="V18" s="3233"/>
      <c r="W18" s="115"/>
      <c r="X18" s="492">
        <v>62385.323067280697</v>
      </c>
      <c r="Y18" s="480">
        <v>0</v>
      </c>
      <c r="Z18" s="560">
        <v>62385.323067280697</v>
      </c>
      <c r="AA18" s="560">
        <v>0</v>
      </c>
      <c r="AB18" s="560">
        <v>0</v>
      </c>
      <c r="AC18" s="560">
        <v>0</v>
      </c>
      <c r="AD18" s="1415">
        <v>0</v>
      </c>
      <c r="AE18" s="1415">
        <v>62385.323067280697</v>
      </c>
      <c r="AF18" s="3176"/>
      <c r="AI18" s="487"/>
      <c r="AJ18" s="3231" t="s">
        <v>655</v>
      </c>
      <c r="AK18" s="3233"/>
      <c r="AL18" s="115"/>
      <c r="AM18" s="492">
        <v>44172.358253588136</v>
      </c>
      <c r="AN18" s="480">
        <v>0</v>
      </c>
      <c r="AO18" s="560">
        <v>44172.358253588136</v>
      </c>
      <c r="AP18" s="560">
        <v>0</v>
      </c>
      <c r="AQ18" s="560">
        <v>0</v>
      </c>
      <c r="AR18" s="560">
        <v>0</v>
      </c>
      <c r="AS18" s="1415">
        <v>0</v>
      </c>
      <c r="AT18" s="1415">
        <v>44172.358253588136</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1403</v>
      </c>
      <c r="B20" s="171">
        <v>0</v>
      </c>
      <c r="C20" s="171">
        <v>0</v>
      </c>
      <c r="E20" s="487"/>
      <c r="F20" s="3231" t="s">
        <v>645</v>
      </c>
      <c r="G20" s="20"/>
      <c r="H20" s="115"/>
      <c r="I20" s="1601">
        <v>6825288.1979999999</v>
      </c>
      <c r="J20" s="3013"/>
      <c r="K20" s="3014"/>
      <c r="L20" s="3014"/>
      <c r="M20" s="3014"/>
      <c r="N20" s="3014"/>
      <c r="O20" s="3021"/>
      <c r="P20" s="3037">
        <v>0</v>
      </c>
      <c r="Q20" s="3036"/>
      <c r="T20" s="487"/>
      <c r="U20" s="3231" t="s">
        <v>645</v>
      </c>
      <c r="V20" s="3233"/>
      <c r="W20" s="115"/>
      <c r="X20" s="492">
        <v>6825288.1979999999</v>
      </c>
      <c r="Y20" s="540">
        <v>0</v>
      </c>
      <c r="Z20" s="1403">
        <v>6825288.1979999999</v>
      </c>
      <c r="AA20" s="1403">
        <v>0</v>
      </c>
      <c r="AB20" s="1403">
        <v>0</v>
      </c>
      <c r="AC20" s="1403">
        <v>0</v>
      </c>
      <c r="AD20" s="1767">
        <v>0</v>
      </c>
      <c r="AE20" s="1415">
        <v>6825288.1979999999</v>
      </c>
      <c r="AF20" s="3176"/>
      <c r="AI20" s="487"/>
      <c r="AJ20" s="3231" t="s">
        <v>645</v>
      </c>
      <c r="AK20" s="3233"/>
      <c r="AL20" s="115"/>
      <c r="AM20" s="492">
        <v>4540035.6380000003</v>
      </c>
      <c r="AN20" s="540">
        <v>0</v>
      </c>
      <c r="AO20" s="1403">
        <v>4540035.6380000003</v>
      </c>
      <c r="AP20" s="1403">
        <v>0</v>
      </c>
      <c r="AQ20" s="1403">
        <v>0</v>
      </c>
      <c r="AR20" s="1403">
        <v>0</v>
      </c>
      <c r="AS20" s="1767">
        <v>0</v>
      </c>
      <c r="AT20" s="1415">
        <v>4540035.6380000003</v>
      </c>
      <c r="AU20" s="5">
        <v>0</v>
      </c>
    </row>
    <row r="21" spans="1:47" ht="15.75">
      <c r="A21" s="3212" t="s">
        <v>1403</v>
      </c>
      <c r="B21" s="171">
        <v>0</v>
      </c>
      <c r="C21" s="171">
        <v>0</v>
      </c>
      <c r="E21" s="487"/>
      <c r="F21" s="3231"/>
      <c r="G21" s="20"/>
      <c r="H21" s="115" t="s">
        <v>5748</v>
      </c>
      <c r="I21" s="2828">
        <v>6908135.3149862112</v>
      </c>
      <c r="J21" s="3238"/>
      <c r="K21" s="3239">
        <v>1</v>
      </c>
      <c r="L21" s="3240"/>
      <c r="M21" s="3240"/>
      <c r="N21" s="3240"/>
      <c r="O21" s="3241"/>
      <c r="P21" s="3242">
        <v>1</v>
      </c>
      <c r="Q21" s="3036"/>
      <c r="T21" s="487"/>
      <c r="U21" s="3231"/>
      <c r="V21" s="3233"/>
      <c r="W21" s="115" t="s">
        <v>5748</v>
      </c>
      <c r="X21" s="2812">
        <v>6908135.3149862112</v>
      </c>
      <c r="Y21" s="1430">
        <v>0</v>
      </c>
      <c r="Z21" s="1430">
        <v>6908135.3149862112</v>
      </c>
      <c r="AA21" s="1430">
        <v>0</v>
      </c>
      <c r="AB21" s="1430">
        <v>0</v>
      </c>
      <c r="AC21" s="1430">
        <v>0</v>
      </c>
      <c r="AD21" s="1431">
        <v>0</v>
      </c>
      <c r="AE21" s="1431">
        <v>6908135.3149862112</v>
      </c>
      <c r="AF21" s="3176"/>
      <c r="AI21" s="487"/>
      <c r="AJ21" s="3231"/>
      <c r="AK21" s="3233"/>
      <c r="AL21" s="115" t="s">
        <v>5748</v>
      </c>
      <c r="AM21" s="2812">
        <v>4604479.4104625257</v>
      </c>
      <c r="AN21" s="1430">
        <v>0</v>
      </c>
      <c r="AO21" s="1430">
        <v>4604479.4104625257</v>
      </c>
      <c r="AP21" s="1430">
        <v>0</v>
      </c>
      <c r="AQ21" s="1430">
        <v>0</v>
      </c>
      <c r="AR21" s="1430">
        <v>0</v>
      </c>
      <c r="AS21" s="1431">
        <v>0</v>
      </c>
      <c r="AT21" s="1431">
        <v>4604479.4104625257</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1403</v>
      </c>
      <c r="B46" s="171">
        <v>0</v>
      </c>
      <c r="C46" s="171">
        <v>0</v>
      </c>
      <c r="E46" s="487"/>
      <c r="F46" s="3231" t="s">
        <v>1789</v>
      </c>
      <c r="G46" s="3231"/>
      <c r="H46" s="3244"/>
      <c r="I46" s="1601">
        <v>37544.665040141233</v>
      </c>
      <c r="J46" s="3013"/>
      <c r="K46" s="3130">
        <v>1</v>
      </c>
      <c r="L46" s="3014"/>
      <c r="M46" s="3014"/>
      <c r="N46" s="3014"/>
      <c r="O46" s="3021"/>
      <c r="P46" s="3037">
        <v>1</v>
      </c>
      <c r="Q46" s="3036"/>
      <c r="T46" s="487"/>
      <c r="U46" s="3231" t="s">
        <v>1789</v>
      </c>
      <c r="V46" s="3233"/>
      <c r="W46" s="115"/>
      <c r="X46" s="492">
        <v>37544.665040141233</v>
      </c>
      <c r="Y46" s="480">
        <v>0</v>
      </c>
      <c r="Z46" s="560">
        <v>37544.665040141233</v>
      </c>
      <c r="AA46" s="560">
        <v>0</v>
      </c>
      <c r="AB46" s="560">
        <v>0</v>
      </c>
      <c r="AC46" s="560">
        <v>0</v>
      </c>
      <c r="AD46" s="1415">
        <v>0</v>
      </c>
      <c r="AE46" s="1415">
        <v>37544.665040141233</v>
      </c>
      <c r="AF46" s="3176"/>
      <c r="AI46" s="487"/>
      <c r="AJ46" s="3231" t="s">
        <v>1789</v>
      </c>
      <c r="AK46" s="3233"/>
      <c r="AL46" s="115"/>
      <c r="AM46" s="492">
        <v>35376.514223676539</v>
      </c>
      <c r="AN46" s="480">
        <v>0</v>
      </c>
      <c r="AO46" s="560">
        <v>35376.514223676539</v>
      </c>
      <c r="AP46" s="560">
        <v>0</v>
      </c>
      <c r="AQ46" s="560">
        <v>0</v>
      </c>
      <c r="AR46" s="560">
        <v>0</v>
      </c>
      <c r="AS46" s="1415">
        <v>0</v>
      </c>
      <c r="AT46" s="1415">
        <v>35376.514223676539</v>
      </c>
      <c r="AU46" s="5">
        <v>0</v>
      </c>
    </row>
    <row r="47" spans="1:47" ht="15.75">
      <c r="A47" s="3212" t="s">
        <v>1403</v>
      </c>
      <c r="B47" s="171">
        <v>0</v>
      </c>
      <c r="C47" s="171">
        <v>0</v>
      </c>
      <c r="E47" s="487"/>
      <c r="F47" s="3231" t="s">
        <v>728</v>
      </c>
      <c r="G47" s="3231"/>
      <c r="H47" s="3244"/>
      <c r="I47" s="1601">
        <v>77302.739610434888</v>
      </c>
      <c r="J47" s="3013"/>
      <c r="K47" s="3130">
        <v>1</v>
      </c>
      <c r="L47" s="3014"/>
      <c r="M47" s="3014"/>
      <c r="N47" s="3014"/>
      <c r="O47" s="3021"/>
      <c r="P47" s="3037">
        <v>1</v>
      </c>
      <c r="Q47" s="3036"/>
      <c r="T47" s="487"/>
      <c r="U47" s="3231" t="s">
        <v>728</v>
      </c>
      <c r="V47" s="3233"/>
      <c r="W47" s="115"/>
      <c r="X47" s="492">
        <v>77302.739610434888</v>
      </c>
      <c r="Y47" s="480">
        <v>0</v>
      </c>
      <c r="Z47" s="560">
        <v>77302.739610434888</v>
      </c>
      <c r="AA47" s="560">
        <v>0</v>
      </c>
      <c r="AB47" s="560">
        <v>0</v>
      </c>
      <c r="AC47" s="560">
        <v>0</v>
      </c>
      <c r="AD47" s="1415">
        <v>0</v>
      </c>
      <c r="AE47" s="1415">
        <v>77302.739610434888</v>
      </c>
      <c r="AF47" s="3176"/>
      <c r="AI47" s="487"/>
      <c r="AJ47" s="3231" t="s">
        <v>728</v>
      </c>
      <c r="AK47" s="3233"/>
      <c r="AL47" s="115"/>
      <c r="AM47" s="492">
        <v>68805.176636480377</v>
      </c>
      <c r="AN47" s="480">
        <v>0</v>
      </c>
      <c r="AO47" s="560">
        <v>68805.176636480377</v>
      </c>
      <c r="AP47" s="560">
        <v>0</v>
      </c>
      <c r="AQ47" s="560">
        <v>0</v>
      </c>
      <c r="AR47" s="560">
        <v>0</v>
      </c>
      <c r="AS47" s="1415">
        <v>0</v>
      </c>
      <c r="AT47" s="1415">
        <v>68805.176636480377</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1403</v>
      </c>
      <c r="B50" s="171">
        <v>0</v>
      </c>
      <c r="C50" s="171">
        <v>0</v>
      </c>
      <c r="E50" s="487"/>
      <c r="F50" s="3231" t="s">
        <v>742</v>
      </c>
      <c r="G50" s="3245"/>
      <c r="H50" s="3244"/>
      <c r="I50" s="1601">
        <v>16367.627911266858</v>
      </c>
      <c r="J50" s="3013"/>
      <c r="K50" s="3130">
        <v>1</v>
      </c>
      <c r="L50" s="3014"/>
      <c r="M50" s="3014"/>
      <c r="N50" s="3014"/>
      <c r="O50" s="3021"/>
      <c r="P50" s="3037">
        <v>1</v>
      </c>
      <c r="Q50" s="3036"/>
      <c r="T50" s="487"/>
      <c r="U50" s="3231" t="s">
        <v>742</v>
      </c>
      <c r="V50" s="3233"/>
      <c r="W50" s="115"/>
      <c r="X50" s="492">
        <v>16367.627911266858</v>
      </c>
      <c r="Y50" s="480">
        <v>0</v>
      </c>
      <c r="Z50" s="560">
        <v>16367.627911266858</v>
      </c>
      <c r="AA50" s="560">
        <v>0</v>
      </c>
      <c r="AB50" s="560">
        <v>0</v>
      </c>
      <c r="AC50" s="560">
        <v>0</v>
      </c>
      <c r="AD50" s="1415">
        <v>0</v>
      </c>
      <c r="AE50" s="1415">
        <v>16367.627911266858</v>
      </c>
      <c r="AF50" s="3176"/>
      <c r="AI50" s="487"/>
      <c r="AJ50" s="3231" t="s">
        <v>742</v>
      </c>
      <c r="AK50" s="3233"/>
      <c r="AL50" s="115"/>
      <c r="AM50" s="492">
        <v>13888.552879116694</v>
      </c>
      <c r="AN50" s="480">
        <v>0</v>
      </c>
      <c r="AO50" s="560">
        <v>13888.552879116694</v>
      </c>
      <c r="AP50" s="560">
        <v>0</v>
      </c>
      <c r="AQ50" s="560">
        <v>0</v>
      </c>
      <c r="AR50" s="560">
        <v>0</v>
      </c>
      <c r="AS50" s="1415">
        <v>0</v>
      </c>
      <c r="AT50" s="1415">
        <v>13888.552879116694</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1415">
        <v>0</v>
      </c>
      <c r="AF69" s="3176"/>
      <c r="AI69" s="487"/>
      <c r="AJ69" s="3231" t="s">
        <v>782</v>
      </c>
      <c r="AK69" s="3233"/>
      <c r="AL69" s="115"/>
      <c r="AM69" s="492">
        <v>0</v>
      </c>
      <c r="AN69" s="480">
        <v>0</v>
      </c>
      <c r="AO69" s="560">
        <v>0</v>
      </c>
      <c r="AP69" s="560">
        <v>0</v>
      </c>
      <c r="AQ69" s="560">
        <v>0</v>
      </c>
      <c r="AR69" s="560">
        <v>0</v>
      </c>
      <c r="AS69" s="1415">
        <v>0</v>
      </c>
      <c r="AT69" s="1415">
        <v>0</v>
      </c>
      <c r="AU69" s="5">
        <v>0</v>
      </c>
    </row>
    <row r="70" spans="1:47" ht="15.75">
      <c r="A70" s="3212" t="s">
        <v>1403</v>
      </c>
      <c r="B70" s="171">
        <v>0</v>
      </c>
      <c r="C70" s="171">
        <v>0</v>
      </c>
      <c r="E70" s="487"/>
      <c r="F70" s="3231" t="s">
        <v>783</v>
      </c>
      <c r="G70" s="3245"/>
      <c r="H70" s="3244"/>
      <c r="I70" s="1601">
        <v>1648450.8665487999</v>
      </c>
      <c r="J70" s="3013"/>
      <c r="K70" s="3130">
        <v>1</v>
      </c>
      <c r="L70" s="3014"/>
      <c r="M70" s="3014"/>
      <c r="N70" s="3014"/>
      <c r="O70" s="3021"/>
      <c r="P70" s="3037">
        <v>1</v>
      </c>
      <c r="Q70" s="3036"/>
      <c r="T70" s="487"/>
      <c r="U70" s="3231" t="s">
        <v>783</v>
      </c>
      <c r="V70" s="3233"/>
      <c r="W70" s="115"/>
      <c r="X70" s="492">
        <v>1648450.8665487999</v>
      </c>
      <c r="Y70" s="480">
        <v>0</v>
      </c>
      <c r="Z70" s="560">
        <v>1648450.8665487999</v>
      </c>
      <c r="AA70" s="560">
        <v>0</v>
      </c>
      <c r="AB70" s="560">
        <v>0</v>
      </c>
      <c r="AC70" s="560">
        <v>0</v>
      </c>
      <c r="AD70" s="1415">
        <v>0</v>
      </c>
      <c r="AE70" s="1415">
        <v>1648450.8665487999</v>
      </c>
      <c r="AF70" s="3176"/>
      <c r="AI70" s="487"/>
      <c r="AJ70" s="3231" t="s">
        <v>783</v>
      </c>
      <c r="AK70" s="3233"/>
      <c r="AL70" s="115"/>
      <c r="AM70" s="492">
        <v>1019276.8565487998</v>
      </c>
      <c r="AN70" s="480">
        <v>0</v>
      </c>
      <c r="AO70" s="560">
        <v>1019276.8565487998</v>
      </c>
      <c r="AP70" s="560">
        <v>0</v>
      </c>
      <c r="AQ70" s="560">
        <v>0</v>
      </c>
      <c r="AR70" s="560">
        <v>0</v>
      </c>
      <c r="AS70" s="1415">
        <v>0</v>
      </c>
      <c r="AT70" s="1415">
        <v>1019276.8565487998</v>
      </c>
      <c r="AU70" s="5">
        <v>0</v>
      </c>
    </row>
    <row r="71" spans="1:47" ht="15.75">
      <c r="A71" s="3212" t="s">
        <v>1403</v>
      </c>
      <c r="B71" s="171">
        <v>0</v>
      </c>
      <c r="C71" s="171">
        <v>0</v>
      </c>
      <c r="E71" s="487"/>
      <c r="F71" s="3231" t="s">
        <v>785</v>
      </c>
      <c r="G71" s="3245"/>
      <c r="H71" s="3244"/>
      <c r="I71" s="1601">
        <v>212981.79347551998</v>
      </c>
      <c r="J71" s="3013"/>
      <c r="K71" s="3130">
        <v>1</v>
      </c>
      <c r="L71" s="3014"/>
      <c r="M71" s="3014"/>
      <c r="N71" s="3014"/>
      <c r="O71" s="3021"/>
      <c r="P71" s="3037">
        <v>1</v>
      </c>
      <c r="Q71" s="3036"/>
      <c r="T71" s="487"/>
      <c r="U71" s="3231" t="s">
        <v>785</v>
      </c>
      <c r="V71" s="3233"/>
      <c r="W71" s="115"/>
      <c r="X71" s="492">
        <v>212981.79347551998</v>
      </c>
      <c r="Y71" s="480">
        <v>0</v>
      </c>
      <c r="Z71" s="560">
        <v>212981.79347551998</v>
      </c>
      <c r="AA71" s="560">
        <v>0</v>
      </c>
      <c r="AB71" s="560">
        <v>0</v>
      </c>
      <c r="AC71" s="560">
        <v>0</v>
      </c>
      <c r="AD71" s="1415">
        <v>0</v>
      </c>
      <c r="AE71" s="1415">
        <v>212981.79347551998</v>
      </c>
      <c r="AF71" s="3176"/>
      <c r="AI71" s="487"/>
      <c r="AJ71" s="3231" t="s">
        <v>785</v>
      </c>
      <c r="AK71" s="3233"/>
      <c r="AL71" s="115"/>
      <c r="AM71" s="492">
        <v>161390.91347551998</v>
      </c>
      <c r="AN71" s="480">
        <v>0</v>
      </c>
      <c r="AO71" s="560">
        <v>161390.91347551998</v>
      </c>
      <c r="AP71" s="560">
        <v>0</v>
      </c>
      <c r="AQ71" s="560">
        <v>0</v>
      </c>
      <c r="AR71" s="560">
        <v>0</v>
      </c>
      <c r="AS71" s="1415">
        <v>0</v>
      </c>
      <c r="AT71" s="1415">
        <v>161390.91347551998</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1403</v>
      </c>
      <c r="B76" s="171">
        <v>0</v>
      </c>
      <c r="C76" s="171">
        <v>0</v>
      </c>
      <c r="E76" s="487"/>
      <c r="F76" s="3231" t="s">
        <v>1796</v>
      </c>
      <c r="G76" s="3245"/>
      <c r="H76" s="3244"/>
      <c r="I76" s="1601">
        <v>4571.4198797299068</v>
      </c>
      <c r="J76" s="3013"/>
      <c r="K76" s="3130">
        <v>1</v>
      </c>
      <c r="L76" s="3014"/>
      <c r="M76" s="3014"/>
      <c r="N76" s="3014"/>
      <c r="O76" s="3021"/>
      <c r="P76" s="3037">
        <v>1</v>
      </c>
      <c r="Q76" s="3036"/>
      <c r="T76" s="487"/>
      <c r="U76" s="3231" t="s">
        <v>1796</v>
      </c>
      <c r="V76" s="3233"/>
      <c r="W76" s="115"/>
      <c r="X76" s="492">
        <v>4571.4198797299068</v>
      </c>
      <c r="Y76" s="480">
        <v>0</v>
      </c>
      <c r="Z76" s="560">
        <v>4571.4198797299068</v>
      </c>
      <c r="AA76" s="560">
        <v>0</v>
      </c>
      <c r="AB76" s="560">
        <v>0</v>
      </c>
      <c r="AC76" s="560">
        <v>0</v>
      </c>
      <c r="AD76" s="1415">
        <v>0</v>
      </c>
      <c r="AE76" s="1415">
        <v>4571.4198797299068</v>
      </c>
      <c r="AF76" s="3176"/>
      <c r="AI76" s="487"/>
      <c r="AJ76" s="3231" t="s">
        <v>1796</v>
      </c>
      <c r="AK76" s="3233"/>
      <c r="AL76" s="115"/>
      <c r="AM76" s="492">
        <v>4533.1330066465061</v>
      </c>
      <c r="AN76" s="480">
        <v>0</v>
      </c>
      <c r="AO76" s="560">
        <v>4533.1330066465061</v>
      </c>
      <c r="AP76" s="560">
        <v>0</v>
      </c>
      <c r="AQ76" s="560">
        <v>0</v>
      </c>
      <c r="AR76" s="560">
        <v>0</v>
      </c>
      <c r="AS76" s="1415">
        <v>0</v>
      </c>
      <c r="AT76" s="1415">
        <v>4533.1330066465061</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5746</v>
      </c>
      <c r="B78" s="171">
        <v>0</v>
      </c>
      <c r="C78" s="171">
        <v>0</v>
      </c>
      <c r="E78" s="487"/>
      <c r="F78" s="3231" t="s">
        <v>5759</v>
      </c>
      <c r="G78" s="3245"/>
      <c r="H78" s="3244"/>
      <c r="I78" s="1601">
        <v>0</v>
      </c>
      <c r="J78" s="3013"/>
      <c r="K78" s="3130">
        <v>1</v>
      </c>
      <c r="L78" s="3014"/>
      <c r="M78" s="3014"/>
      <c r="N78" s="3014"/>
      <c r="O78" s="3021"/>
      <c r="P78" s="3037">
        <v>1</v>
      </c>
      <c r="Q78" s="3036"/>
      <c r="T78" s="487"/>
      <c r="U78" s="3231" t="s">
        <v>5759</v>
      </c>
      <c r="V78" s="3233"/>
      <c r="W78" s="115"/>
      <c r="X78" s="492">
        <v>0</v>
      </c>
      <c r="Y78" s="480">
        <v>0</v>
      </c>
      <c r="Z78" s="560">
        <v>0</v>
      </c>
      <c r="AA78" s="560">
        <v>0</v>
      </c>
      <c r="AB78" s="560">
        <v>0</v>
      </c>
      <c r="AC78" s="560">
        <v>0</v>
      </c>
      <c r="AD78" s="1415">
        <v>0</v>
      </c>
      <c r="AE78" s="1415">
        <v>0</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1997219.1124658929</v>
      </c>
      <c r="J146" s="3238"/>
      <c r="K146" s="3240"/>
      <c r="L146" s="3240"/>
      <c r="M146" s="3240"/>
      <c r="N146" s="3240"/>
      <c r="O146" s="3241"/>
      <c r="P146" s="3242">
        <v>0</v>
      </c>
      <c r="Q146" s="3036"/>
      <c r="T146" s="487"/>
      <c r="U146" s="3231"/>
      <c r="V146" s="3233"/>
      <c r="W146" s="115" t="s">
        <v>5760</v>
      </c>
      <c r="X146" s="2812">
        <v>1997219.1124658929</v>
      </c>
      <c r="Y146" s="3243">
        <v>0</v>
      </c>
      <c r="Z146" s="1430">
        <v>1997219.1124658929</v>
      </c>
      <c r="AA146" s="1430">
        <v>0</v>
      </c>
      <c r="AB146" s="1430">
        <v>0</v>
      </c>
      <c r="AC146" s="1430">
        <v>0</v>
      </c>
      <c r="AD146" s="1431">
        <v>0</v>
      </c>
      <c r="AE146" s="1431">
        <v>1997219.1124658929</v>
      </c>
      <c r="AF146" s="3176"/>
      <c r="AI146" s="487"/>
      <c r="AJ146" s="3231"/>
      <c r="AK146" s="3233"/>
      <c r="AL146" s="115" t="s">
        <v>5760</v>
      </c>
      <c r="AM146" s="2812">
        <v>1303271.1467702398</v>
      </c>
      <c r="AN146" s="3243">
        <v>0</v>
      </c>
      <c r="AO146" s="1430">
        <v>1303271.1467702398</v>
      </c>
      <c r="AP146" s="1430">
        <v>0</v>
      </c>
      <c r="AQ146" s="1430">
        <v>0</v>
      </c>
      <c r="AR146" s="1430">
        <v>0</v>
      </c>
      <c r="AS146" s="1431">
        <v>0</v>
      </c>
      <c r="AT146" s="1431">
        <v>1303271.1467702398</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5746</v>
      </c>
      <c r="B161" s="171">
        <v>0</v>
      </c>
      <c r="C161" s="171">
        <v>0</v>
      </c>
      <c r="E161" s="487"/>
      <c r="F161" s="3231" t="s">
        <v>799</v>
      </c>
      <c r="G161" s="20"/>
      <c r="H161" s="115"/>
      <c r="I161" s="1601">
        <v>0</v>
      </c>
      <c r="J161" s="3013"/>
      <c r="K161" s="3014"/>
      <c r="L161" s="3014"/>
      <c r="M161" s="3014"/>
      <c r="N161" s="3014"/>
      <c r="O161" s="3021"/>
      <c r="P161" s="3037">
        <v>0</v>
      </c>
      <c r="Q161" s="3036"/>
      <c r="T161" s="487"/>
      <c r="U161" s="3231" t="s">
        <v>799</v>
      </c>
      <c r="V161" s="3233"/>
      <c r="W161" s="115"/>
      <c r="X161" s="492">
        <v>0</v>
      </c>
      <c r="Y161" s="480">
        <v>0</v>
      </c>
      <c r="Z161" s="560">
        <v>0</v>
      </c>
      <c r="AA161" s="560">
        <v>0</v>
      </c>
      <c r="AB161" s="560">
        <v>0</v>
      </c>
      <c r="AC161" s="560">
        <v>0</v>
      </c>
      <c r="AD161" s="1415">
        <v>0</v>
      </c>
      <c r="AE161" s="1415">
        <v>0</v>
      </c>
      <c r="AF161" s="3176"/>
      <c r="AI161" s="487"/>
      <c r="AJ161" s="3231" t="s">
        <v>799</v>
      </c>
      <c r="AK161" s="3233"/>
      <c r="AL161" s="115"/>
      <c r="AM161" s="492">
        <v>0</v>
      </c>
      <c r="AN161" s="480">
        <v>0</v>
      </c>
      <c r="AO161" s="560">
        <v>0</v>
      </c>
      <c r="AP161" s="560">
        <v>0</v>
      </c>
      <c r="AQ161" s="560">
        <v>0</v>
      </c>
      <c r="AR161" s="560">
        <v>0</v>
      </c>
      <c r="AS161" s="1415">
        <v>0</v>
      </c>
      <c r="AT161" s="1415">
        <v>0</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161538.49544224204</v>
      </c>
      <c r="J163" s="3013"/>
      <c r="K163" s="3014"/>
      <c r="L163" s="3014"/>
      <c r="M163" s="3014"/>
      <c r="N163" s="3014"/>
      <c r="O163" s="3021"/>
      <c r="P163" s="3037">
        <v>0</v>
      </c>
      <c r="Q163" s="3036"/>
      <c r="T163" s="487"/>
      <c r="U163" s="3231" t="s">
        <v>797</v>
      </c>
      <c r="V163" s="3233"/>
      <c r="W163" s="115"/>
      <c r="X163" s="492">
        <v>161538.49544224204</v>
      </c>
      <c r="Y163" s="480">
        <v>0</v>
      </c>
      <c r="Z163" s="560">
        <v>161538.49544224204</v>
      </c>
      <c r="AA163" s="560">
        <v>0</v>
      </c>
      <c r="AB163" s="560">
        <v>0</v>
      </c>
      <c r="AC163" s="560">
        <v>0</v>
      </c>
      <c r="AD163" s="1415">
        <v>0</v>
      </c>
      <c r="AE163" s="1415">
        <v>161538.49544224204</v>
      </c>
      <c r="AF163" s="3176"/>
      <c r="AI163" s="487"/>
      <c r="AJ163" s="3231" t="s">
        <v>797</v>
      </c>
      <c r="AK163" s="3233"/>
      <c r="AL163" s="115"/>
      <c r="AM163" s="492">
        <v>130169.82443465979</v>
      </c>
      <c r="AN163" s="480">
        <v>0</v>
      </c>
      <c r="AO163" s="560">
        <v>130169.82443465979</v>
      </c>
      <c r="AP163" s="560">
        <v>0</v>
      </c>
      <c r="AQ163" s="560">
        <v>0</v>
      </c>
      <c r="AR163" s="560">
        <v>0</v>
      </c>
      <c r="AS163" s="1415">
        <v>0</v>
      </c>
      <c r="AT163" s="1415">
        <v>130169.82443465979</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161538.49544224204</v>
      </c>
      <c r="J170" s="3238"/>
      <c r="K170" s="3239">
        <v>1</v>
      </c>
      <c r="L170" s="3240"/>
      <c r="M170" s="3240"/>
      <c r="N170" s="3240"/>
      <c r="O170" s="3241"/>
      <c r="P170" s="3242">
        <v>1</v>
      </c>
      <c r="Q170" s="3036"/>
      <c r="T170" s="487"/>
      <c r="U170" s="3231"/>
      <c r="V170" s="3233"/>
      <c r="W170" s="115" t="s">
        <v>5764</v>
      </c>
      <c r="X170" s="2812">
        <v>161538.49544224204</v>
      </c>
      <c r="Y170" s="3243">
        <v>0</v>
      </c>
      <c r="Z170" s="1430">
        <v>161538.49544224204</v>
      </c>
      <c r="AA170" s="1430">
        <v>0</v>
      </c>
      <c r="AB170" s="1430">
        <v>0</v>
      </c>
      <c r="AC170" s="1430">
        <v>0</v>
      </c>
      <c r="AD170" s="1431">
        <v>0</v>
      </c>
      <c r="AE170" s="1431">
        <v>161538.49544224204</v>
      </c>
      <c r="AF170" s="3176"/>
      <c r="AI170" s="487"/>
      <c r="AJ170" s="3231"/>
      <c r="AK170" s="3233"/>
      <c r="AL170" s="115" t="s">
        <v>5764</v>
      </c>
      <c r="AM170" s="2812">
        <v>130169.82443465979</v>
      </c>
      <c r="AN170" s="3243">
        <v>0</v>
      </c>
      <c r="AO170" s="1430">
        <v>130169.82443465979</v>
      </c>
      <c r="AP170" s="1430">
        <v>0</v>
      </c>
      <c r="AQ170" s="1430">
        <v>0</v>
      </c>
      <c r="AR170" s="1430">
        <v>0</v>
      </c>
      <c r="AS170" s="1431">
        <v>0</v>
      </c>
      <c r="AT170" s="1431">
        <v>130169.82443465979</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9066892.9228943456</v>
      </c>
      <c r="J252" s="3238"/>
      <c r="K252" s="3240"/>
      <c r="L252" s="3240"/>
      <c r="M252" s="3240"/>
      <c r="N252" s="3240"/>
      <c r="O252" s="3241"/>
      <c r="P252" s="3037">
        <v>0</v>
      </c>
      <c r="Q252" s="3036"/>
      <c r="T252" s="487"/>
      <c r="U252" s="20"/>
      <c r="V252" s="20"/>
      <c r="W252" s="536" t="s">
        <v>5769</v>
      </c>
      <c r="X252" s="2815">
        <v>9066892.9228943456</v>
      </c>
      <c r="Y252" s="496">
        <v>0</v>
      </c>
      <c r="Z252" s="1402">
        <v>9066892.9228943456</v>
      </c>
      <c r="AA252" s="1402">
        <v>0</v>
      </c>
      <c r="AB252" s="1402">
        <v>0</v>
      </c>
      <c r="AC252" s="1402">
        <v>0</v>
      </c>
      <c r="AD252" s="1427">
        <v>0</v>
      </c>
      <c r="AE252" s="1427">
        <v>9066892.9228943456</v>
      </c>
      <c r="AF252" s="3251"/>
      <c r="AI252" s="505"/>
      <c r="AJ252" s="94"/>
      <c r="AK252" s="94"/>
      <c r="AL252" s="507" t="s">
        <v>5769</v>
      </c>
      <c r="AM252" s="3266">
        <v>6037920.3816674249</v>
      </c>
      <c r="AN252" s="558">
        <v>0</v>
      </c>
      <c r="AO252" s="1409">
        <v>6037920.3816674259</v>
      </c>
      <c r="AP252" s="1409">
        <v>0</v>
      </c>
      <c r="AQ252" s="1409">
        <v>0</v>
      </c>
      <c r="AR252" s="1409">
        <v>0</v>
      </c>
      <c r="AS252" s="559">
        <v>0</v>
      </c>
      <c r="AT252" s="559">
        <v>6037920.3816674259</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1681"/>
      <c r="K259" s="79"/>
      <c r="L259" s="79"/>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323">
        <v>0</v>
      </c>
      <c r="J260" s="1681"/>
      <c r="K260" s="79"/>
      <c r="L260" s="79"/>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323">
        <v>0</v>
      </c>
      <c r="J261" s="1681"/>
      <c r="K261" s="79"/>
      <c r="L261" s="79"/>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323">
        <v>0</v>
      </c>
      <c r="J262" s="1681"/>
      <c r="K262" s="79"/>
      <c r="L262" s="79"/>
      <c r="M262" s="79"/>
      <c r="N262" s="79"/>
      <c r="O262" s="3144"/>
      <c r="P262" s="3037">
        <v>0</v>
      </c>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1403</v>
      </c>
      <c r="B263" s="171">
        <v>0</v>
      </c>
      <c r="C263" s="171">
        <v>0</v>
      </c>
      <c r="E263" s="487"/>
      <c r="F263" s="20" t="s">
        <v>5785</v>
      </c>
      <c r="G263" s="584"/>
      <c r="H263" s="115"/>
      <c r="I263" s="1601">
        <v>106846514.78</v>
      </c>
      <c r="J263" s="3001">
        <v>0.2373434303954943</v>
      </c>
      <c r="K263" s="3002">
        <v>0.56169342790903931</v>
      </c>
      <c r="L263" s="3002">
        <v>0.20096314169546639</v>
      </c>
      <c r="M263" s="3014"/>
      <c r="N263" s="3014"/>
      <c r="O263" s="3021"/>
      <c r="P263" s="3037">
        <v>1</v>
      </c>
      <c r="Q263" s="3036"/>
      <c r="T263" s="487"/>
      <c r="U263" s="20" t="s">
        <v>5785</v>
      </c>
      <c r="V263" s="584"/>
      <c r="W263" s="115"/>
      <c r="X263" s="492">
        <v>106846514.78</v>
      </c>
      <c r="Y263" s="480">
        <v>25359318.343688082</v>
      </c>
      <c r="Z263" s="560">
        <v>60014985.146912031</v>
      </c>
      <c r="AA263" s="560">
        <v>21472211.289399885</v>
      </c>
      <c r="AB263" s="560">
        <v>0</v>
      </c>
      <c r="AC263" s="560">
        <v>0</v>
      </c>
      <c r="AD263" s="1415">
        <v>0</v>
      </c>
      <c r="AE263" s="1415">
        <v>106846514.78</v>
      </c>
      <c r="AF263" s="3176"/>
    </row>
    <row r="264" spans="1:32" ht="15.75">
      <c r="A264" s="3212" t="s">
        <v>1403</v>
      </c>
      <c r="B264" s="171">
        <v>0</v>
      </c>
      <c r="C264" s="171">
        <v>0</v>
      </c>
      <c r="E264" s="487"/>
      <c r="F264" s="20" t="s">
        <v>5787</v>
      </c>
      <c r="G264" s="584"/>
      <c r="H264" s="115"/>
      <c r="I264" s="1601">
        <v>123917394.19250001</v>
      </c>
      <c r="J264" s="3013"/>
      <c r="K264" s="3284">
        <v>1</v>
      </c>
      <c r="L264" s="3014"/>
      <c r="M264" s="3014"/>
      <c r="N264" s="3014"/>
      <c r="O264" s="3021"/>
      <c r="P264" s="3037">
        <v>1</v>
      </c>
      <c r="Q264" s="3036"/>
      <c r="T264" s="487"/>
      <c r="U264" s="20" t="s">
        <v>5787</v>
      </c>
      <c r="V264" s="584"/>
      <c r="W264" s="115"/>
      <c r="X264" s="492">
        <v>123917394.19250001</v>
      </c>
      <c r="Y264" s="480">
        <v>0</v>
      </c>
      <c r="Z264" s="560">
        <v>123917394.19250001</v>
      </c>
      <c r="AA264" s="560">
        <v>0</v>
      </c>
      <c r="AB264" s="560">
        <v>0</v>
      </c>
      <c r="AC264" s="560">
        <v>0</v>
      </c>
      <c r="AD264" s="1415">
        <v>0</v>
      </c>
      <c r="AE264" s="1415">
        <v>123917394.19250001</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3013"/>
      <c r="K268" s="3014"/>
      <c r="L268" s="3014"/>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285"/>
      <c r="K272" s="3286"/>
      <c r="L272" s="3286"/>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1403</v>
      </c>
      <c r="B273" s="171">
        <v>0</v>
      </c>
      <c r="C273" s="171">
        <v>0</v>
      </c>
      <c r="E273" s="487"/>
      <c r="F273" s="20">
        <v>0</v>
      </c>
      <c r="G273" s="20"/>
      <c r="H273" s="115">
        <v>0</v>
      </c>
      <c r="I273" s="2828">
        <v>230763908.97250003</v>
      </c>
      <c r="J273" s="3238"/>
      <c r="K273" s="3240"/>
      <c r="L273" s="3240"/>
      <c r="M273" s="3240"/>
      <c r="N273" s="3240"/>
      <c r="O273" s="3241"/>
      <c r="P273" s="3242">
        <v>0</v>
      </c>
      <c r="Q273" s="3036"/>
      <c r="T273" s="487"/>
      <c r="U273" s="20">
        <v>0</v>
      </c>
      <c r="V273" s="20"/>
      <c r="W273" s="115"/>
      <c r="X273" s="2812">
        <v>230763908.97250003</v>
      </c>
      <c r="Y273" s="3243">
        <v>25359318.343688082</v>
      </c>
      <c r="Z273" s="1430">
        <v>183932379.33941203</v>
      </c>
      <c r="AA273" s="1430">
        <v>21472211.289399885</v>
      </c>
      <c r="AB273" s="1430">
        <v>0</v>
      </c>
      <c r="AC273" s="1430">
        <v>0</v>
      </c>
      <c r="AD273" s="1431">
        <v>0</v>
      </c>
      <c r="AE273" s="1431">
        <v>230763908.97250003</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5746</v>
      </c>
      <c r="B293" s="171">
        <v>0</v>
      </c>
      <c r="C293" s="171">
        <v>0</v>
      </c>
      <c r="E293" s="487"/>
      <c r="F293" s="20" t="s">
        <v>5796</v>
      </c>
      <c r="G293" s="20"/>
      <c r="H293" s="115"/>
      <c r="I293" s="1601">
        <v>0</v>
      </c>
      <c r="J293" s="3013"/>
      <c r="K293" s="3130">
        <v>1</v>
      </c>
      <c r="L293" s="3014"/>
      <c r="M293" s="3014"/>
      <c r="N293" s="3014"/>
      <c r="O293" s="3021"/>
      <c r="P293" s="3037">
        <v>1</v>
      </c>
      <c r="Q293" s="3036"/>
      <c r="T293" s="487"/>
      <c r="U293" s="20" t="s">
        <v>5796</v>
      </c>
      <c r="V293" s="20"/>
      <c r="W293" s="115"/>
      <c r="X293" s="492">
        <v>0</v>
      </c>
      <c r="Y293" s="480">
        <v>0</v>
      </c>
      <c r="Z293" s="560">
        <v>0</v>
      </c>
      <c r="AA293" s="560">
        <v>0</v>
      </c>
      <c r="AB293" s="560">
        <v>0</v>
      </c>
      <c r="AC293" s="560">
        <v>0</v>
      </c>
      <c r="AD293" s="1415">
        <v>0</v>
      </c>
      <c r="AE293" s="1415">
        <v>0</v>
      </c>
      <c r="AF293" s="3176"/>
    </row>
    <row r="294" spans="1:32" ht="15.75">
      <c r="A294" s="3212" t="s">
        <v>5746</v>
      </c>
      <c r="B294" s="171">
        <v>0</v>
      </c>
      <c r="C294" s="171">
        <v>0</v>
      </c>
      <c r="E294" s="487"/>
      <c r="F294" s="20" t="s">
        <v>686</v>
      </c>
      <c r="G294" s="20"/>
      <c r="H294" s="115"/>
      <c r="I294" s="1601">
        <v>0</v>
      </c>
      <c r="J294" s="3013"/>
      <c r="K294" s="3130">
        <v>1</v>
      </c>
      <c r="L294" s="3014"/>
      <c r="M294" s="3014"/>
      <c r="N294" s="3014"/>
      <c r="O294" s="3021"/>
      <c r="P294" s="3037">
        <v>1</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5746</v>
      </c>
      <c r="B295" s="171">
        <v>0</v>
      </c>
      <c r="C295" s="171">
        <v>0</v>
      </c>
      <c r="E295" s="487"/>
      <c r="F295" s="20" t="s">
        <v>5799</v>
      </c>
      <c r="G295" s="20"/>
      <c r="H295" s="115"/>
      <c r="I295" s="1601">
        <v>0</v>
      </c>
      <c r="J295" s="3013"/>
      <c r="K295" s="3130">
        <v>1</v>
      </c>
      <c r="L295" s="3014"/>
      <c r="M295" s="3014"/>
      <c r="N295" s="3014"/>
      <c r="O295" s="3021"/>
      <c r="P295" s="3037">
        <v>1</v>
      </c>
      <c r="Q295" s="3036"/>
      <c r="T295" s="487"/>
      <c r="U295" s="20" t="s">
        <v>5799</v>
      </c>
      <c r="V295" s="20"/>
      <c r="W295" s="115"/>
      <c r="X295" s="492">
        <v>0</v>
      </c>
      <c r="Y295" s="480">
        <v>0</v>
      </c>
      <c r="Z295" s="560">
        <v>0</v>
      </c>
      <c r="AA295" s="560">
        <v>0</v>
      </c>
      <c r="AB295" s="560">
        <v>0</v>
      </c>
      <c r="AC295" s="560">
        <v>0</v>
      </c>
      <c r="AD295" s="1415">
        <v>0</v>
      </c>
      <c r="AE295" s="1415">
        <v>0</v>
      </c>
      <c r="AF295" s="3176"/>
    </row>
    <row r="296" spans="1:32" ht="15.75">
      <c r="A296" s="3212" t="s">
        <v>5746</v>
      </c>
      <c r="B296" s="171">
        <v>0</v>
      </c>
      <c r="C296" s="171">
        <v>0</v>
      </c>
      <c r="E296" s="487"/>
      <c r="F296" s="20" t="s">
        <v>1480</v>
      </c>
      <c r="G296" s="20"/>
      <c r="H296" s="115"/>
      <c r="I296" s="1601">
        <v>0</v>
      </c>
      <c r="J296" s="3013"/>
      <c r="K296" s="3130">
        <v>1</v>
      </c>
      <c r="L296" s="3014"/>
      <c r="M296" s="3014"/>
      <c r="N296" s="3014"/>
      <c r="O296" s="3021"/>
      <c r="P296" s="3037">
        <v>1</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5746</v>
      </c>
      <c r="B297" s="171">
        <v>0</v>
      </c>
      <c r="C297" s="171">
        <v>0</v>
      </c>
      <c r="E297" s="487"/>
      <c r="F297" s="20" t="s">
        <v>5800</v>
      </c>
      <c r="G297" s="20"/>
      <c r="H297" s="115"/>
      <c r="I297" s="1601">
        <v>0</v>
      </c>
      <c r="J297" s="3013"/>
      <c r="K297" s="3130">
        <v>1</v>
      </c>
      <c r="L297" s="3014"/>
      <c r="M297" s="3014"/>
      <c r="N297" s="3014"/>
      <c r="O297" s="3021"/>
      <c r="P297" s="3037">
        <v>1</v>
      </c>
      <c r="Q297" s="3036"/>
      <c r="T297" s="487"/>
      <c r="U297" s="20" t="s">
        <v>5800</v>
      </c>
      <c r="V297" s="20"/>
      <c r="W297" s="115"/>
      <c r="X297" s="492">
        <v>0</v>
      </c>
      <c r="Y297" s="480">
        <v>0</v>
      </c>
      <c r="Z297" s="560">
        <v>0</v>
      </c>
      <c r="AA297" s="560">
        <v>0</v>
      </c>
      <c r="AB297" s="560">
        <v>0</v>
      </c>
      <c r="AC297" s="560">
        <v>0</v>
      </c>
      <c r="AD297" s="1415">
        <v>0</v>
      </c>
      <c r="AE297" s="1415">
        <v>0</v>
      </c>
      <c r="AF297" s="3176"/>
    </row>
    <row r="298" spans="1:32" ht="15.75">
      <c r="A298" s="3212" t="s">
        <v>5746</v>
      </c>
      <c r="B298" s="171">
        <v>0</v>
      </c>
      <c r="C298" s="171">
        <v>0</v>
      </c>
      <c r="E298" s="487"/>
      <c r="F298" s="20"/>
      <c r="G298" s="20" t="s">
        <v>5801</v>
      </c>
      <c r="H298" s="115"/>
      <c r="I298" s="2828">
        <v>0</v>
      </c>
      <c r="J298" s="3238"/>
      <c r="K298" s="3240"/>
      <c r="L298" s="3240"/>
      <c r="M298" s="3240"/>
      <c r="N298" s="3240"/>
      <c r="O298" s="3241"/>
      <c r="P298" s="3242">
        <v>0</v>
      </c>
      <c r="Q298" s="3036"/>
      <c r="T298" s="487"/>
      <c r="U298" s="20"/>
      <c r="V298" s="20" t="s">
        <v>5801</v>
      </c>
      <c r="W298" s="115"/>
      <c r="X298" s="2812">
        <v>0</v>
      </c>
      <c r="Y298" s="3243">
        <v>0</v>
      </c>
      <c r="Z298" s="1430">
        <v>0</v>
      </c>
      <c r="AA298" s="1430">
        <v>0</v>
      </c>
      <c r="AB298" s="1430">
        <v>0</v>
      </c>
      <c r="AC298" s="1430">
        <v>0</v>
      </c>
      <c r="AD298" s="1431">
        <v>0</v>
      </c>
      <c r="AE298" s="1431">
        <v>0</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39677.991502859979</v>
      </c>
      <c r="J303" s="3013"/>
      <c r="K303" s="3130">
        <v>1</v>
      </c>
      <c r="L303" s="3014"/>
      <c r="M303" s="3014"/>
      <c r="N303" s="3014"/>
      <c r="O303" s="3021"/>
      <c r="P303" s="3037">
        <v>1</v>
      </c>
      <c r="Q303" s="3036"/>
      <c r="T303" s="487"/>
      <c r="U303" s="20" t="s">
        <v>475</v>
      </c>
      <c r="V303" s="20"/>
      <c r="W303" s="115"/>
      <c r="X303" s="492">
        <v>39677.991502859979</v>
      </c>
      <c r="Y303" s="480">
        <v>0</v>
      </c>
      <c r="Z303" s="560">
        <v>39677.991502859979</v>
      </c>
      <c r="AA303" s="560">
        <v>0</v>
      </c>
      <c r="AB303" s="560">
        <v>0</v>
      </c>
      <c r="AC303" s="560">
        <v>0</v>
      </c>
      <c r="AD303" s="1415">
        <v>0</v>
      </c>
      <c r="AE303" s="1415">
        <v>39677.991502859979</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39677.991502859979</v>
      </c>
      <c r="J319" s="3238"/>
      <c r="K319" s="3240"/>
      <c r="L319" s="3240"/>
      <c r="M319" s="3240"/>
      <c r="N319" s="3240"/>
      <c r="O319" s="3241"/>
      <c r="P319" s="3242">
        <v>0</v>
      </c>
      <c r="Q319" s="3036"/>
      <c r="T319" s="487"/>
      <c r="U319" s="20"/>
      <c r="V319" s="20" t="s">
        <v>5805</v>
      </c>
      <c r="W319" s="115"/>
      <c r="X319" s="2812">
        <v>39677.991502859979</v>
      </c>
      <c r="Y319" s="3243">
        <v>0</v>
      </c>
      <c r="Z319" s="1430">
        <v>39677.991502859979</v>
      </c>
      <c r="AA319" s="1430">
        <v>0</v>
      </c>
      <c r="AB319" s="1430">
        <v>0</v>
      </c>
      <c r="AC319" s="1430">
        <v>0</v>
      </c>
      <c r="AD319" s="1431">
        <v>0</v>
      </c>
      <c r="AE319" s="1431">
        <v>39677.991502859979</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01">
        <v>0.10572088051704155</v>
      </c>
      <c r="K321" s="3002">
        <v>0.8047632636780907</v>
      </c>
      <c r="L321" s="3002">
        <v>8.9515855804867595E-2</v>
      </c>
      <c r="M321" s="3002">
        <v>0</v>
      </c>
      <c r="N321" s="3002">
        <v>0</v>
      </c>
      <c r="O321" s="3009">
        <v>0</v>
      </c>
      <c r="P321" s="3037">
        <v>0.99999999999999978</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230803586.96400288</v>
      </c>
      <c r="J323" s="1681"/>
      <c r="K323" s="79"/>
      <c r="L323" s="79"/>
      <c r="M323" s="79"/>
      <c r="N323" s="79"/>
      <c r="O323" s="3144"/>
      <c r="P323" s="3037"/>
      <c r="Q323" s="3036"/>
      <c r="T323" s="487"/>
      <c r="U323" s="20"/>
      <c r="V323" s="20"/>
      <c r="W323" s="536" t="s">
        <v>725</v>
      </c>
      <c r="X323" s="2812">
        <v>230803586.96400288</v>
      </c>
      <c r="Y323" s="3243">
        <v>25359318.343688082</v>
      </c>
      <c r="Z323" s="1430">
        <v>183972057.33091488</v>
      </c>
      <c r="AA323" s="1430">
        <v>21472211.289399885</v>
      </c>
      <c r="AB323" s="1430">
        <v>0</v>
      </c>
      <c r="AC323" s="1430">
        <v>0</v>
      </c>
      <c r="AD323" s="1431">
        <v>0</v>
      </c>
      <c r="AE323" s="1431">
        <v>230803586.96400285</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239870479.88689724</v>
      </c>
      <c r="J325" s="1681"/>
      <c r="K325" s="79"/>
      <c r="L325" s="79"/>
      <c r="M325" s="79"/>
      <c r="N325" s="79"/>
      <c r="O325" s="3144"/>
      <c r="P325" s="3037"/>
      <c r="Q325" s="3036"/>
      <c r="T325" s="487" t="s">
        <v>5806</v>
      </c>
      <c r="U325" s="20"/>
      <c r="V325" s="20"/>
      <c r="W325" s="115"/>
      <c r="X325" s="2815">
        <v>239870479.88689724</v>
      </c>
      <c r="Y325" s="496">
        <v>25359318.343688082</v>
      </c>
      <c r="Z325" s="1402">
        <v>193038950.25380924</v>
      </c>
      <c r="AA325" s="1402">
        <v>21472211.289399885</v>
      </c>
      <c r="AB325" s="1402">
        <v>0</v>
      </c>
      <c r="AC325" s="1402">
        <v>0</v>
      </c>
      <c r="AD325" s="1427">
        <v>0</v>
      </c>
      <c r="AE325" s="1427">
        <v>239870479.88689721</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1403</v>
      </c>
      <c r="B328" s="171">
        <v>0</v>
      </c>
      <c r="C328" s="171">
        <v>0</v>
      </c>
      <c r="E328" s="487"/>
      <c r="F328" s="20" t="s">
        <v>678</v>
      </c>
      <c r="G328" s="20"/>
      <c r="H328" s="115"/>
      <c r="I328" s="1601">
        <v>36505276</v>
      </c>
      <c r="J328" s="3146">
        <v>0.2373434303954943</v>
      </c>
      <c r="K328" s="3147">
        <v>0.56169342790903931</v>
      </c>
      <c r="L328" s="3147">
        <v>0.20096314169546639</v>
      </c>
      <c r="M328" s="3147">
        <v>0</v>
      </c>
      <c r="N328" s="3147">
        <v>0</v>
      </c>
      <c r="O328" s="3042">
        <v>0</v>
      </c>
      <c r="P328" s="3037">
        <v>1</v>
      </c>
      <c r="Q328" s="3036"/>
      <c r="T328" s="487"/>
      <c r="U328" s="20" t="s">
        <v>678</v>
      </c>
      <c r="V328" s="20"/>
      <c r="W328" s="115"/>
      <c r="X328" s="492">
        <v>36505276</v>
      </c>
      <c r="Y328" s="480">
        <v>8664287.433374308</v>
      </c>
      <c r="Z328" s="560">
        <v>20504773.613205582</v>
      </c>
      <c r="AA328" s="560">
        <v>7336214.9534201082</v>
      </c>
      <c r="AB328" s="560">
        <v>0</v>
      </c>
      <c r="AC328" s="560">
        <v>0</v>
      </c>
      <c r="AD328" s="1415">
        <v>0</v>
      </c>
      <c r="AE328" s="1415">
        <v>36505276</v>
      </c>
      <c r="AF328" s="3176"/>
    </row>
    <row r="329" spans="1:32" ht="15.75">
      <c r="A329" s="3212" t="s">
        <v>5746</v>
      </c>
      <c r="B329" s="171">
        <v>0</v>
      </c>
      <c r="C329" s="171">
        <v>0</v>
      </c>
      <c r="E329" s="487"/>
      <c r="F329" s="20" t="s">
        <v>679</v>
      </c>
      <c r="G329" s="20"/>
      <c r="H329" s="115"/>
      <c r="I329" s="1601">
        <v>0</v>
      </c>
      <c r="J329" s="3013"/>
      <c r="K329" s="3014"/>
      <c r="L329" s="3014"/>
      <c r="M329" s="3014"/>
      <c r="N329" s="3014"/>
      <c r="O329" s="3021"/>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1972761.0283802734</v>
      </c>
      <c r="J330" s="3184">
        <v>0.2373434303954943</v>
      </c>
      <c r="K330" s="3185">
        <v>0.56169342790903931</v>
      </c>
      <c r="L330" s="3185">
        <v>0.20096314169546639</v>
      </c>
      <c r="M330" s="3014"/>
      <c r="N330" s="3014"/>
      <c r="O330" s="3021"/>
      <c r="P330" s="3037">
        <v>1</v>
      </c>
      <c r="Q330" s="3036"/>
      <c r="T330" s="487"/>
      <c r="U330" s="20" t="s">
        <v>683</v>
      </c>
      <c r="V330" s="20"/>
      <c r="W330" s="115"/>
      <c r="X330" s="492">
        <v>1972761.0283802734</v>
      </c>
      <c r="Y330" s="480">
        <v>468221.86982631718</v>
      </c>
      <c r="Z330" s="560">
        <v>1108086.9044762773</v>
      </c>
      <c r="AA330" s="560">
        <v>396452.2540776789</v>
      </c>
      <c r="AB330" s="560">
        <v>0</v>
      </c>
      <c r="AC330" s="560">
        <v>0</v>
      </c>
      <c r="AD330" s="1415">
        <v>0</v>
      </c>
      <c r="AE330" s="1415">
        <v>1972761.0283802734</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01">
        <v>0.10572088051704157</v>
      </c>
      <c r="K335" s="3002">
        <v>0.80476326367809081</v>
      </c>
      <c r="L335" s="3002">
        <v>8.9515855804867608E-2</v>
      </c>
      <c r="M335" s="3002">
        <v>0</v>
      </c>
      <c r="N335" s="3002">
        <v>0</v>
      </c>
      <c r="O335" s="3009">
        <v>0</v>
      </c>
      <c r="P335" s="3037">
        <v>1</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1403</v>
      </c>
      <c r="B336" s="171">
        <v>0</v>
      </c>
      <c r="C336" s="171">
        <v>0</v>
      </c>
      <c r="E336" s="487"/>
      <c r="F336" s="20" t="s">
        <v>695</v>
      </c>
      <c r="G336" s="20"/>
      <c r="H336" s="115"/>
      <c r="I336" s="1601">
        <v>25159000.127509627</v>
      </c>
      <c r="J336" s="3184">
        <v>0.2373434303954943</v>
      </c>
      <c r="K336" s="3185">
        <v>0.56169342790903931</v>
      </c>
      <c r="L336" s="3185">
        <v>0.20096314169546639</v>
      </c>
      <c r="M336" s="3014"/>
      <c r="N336" s="3014"/>
      <c r="O336" s="3021"/>
      <c r="P336" s="3037">
        <v>1</v>
      </c>
      <c r="Q336" s="3036"/>
      <c r="T336" s="487"/>
      <c r="U336" s="20" t="s">
        <v>695</v>
      </c>
      <c r="V336" s="20"/>
      <c r="W336" s="115"/>
      <c r="X336" s="492">
        <v>25159000.127509627</v>
      </c>
      <c r="Y336" s="480">
        <v>5971323.3955838131</v>
      </c>
      <c r="Z336" s="560">
        <v>14131645.024384839</v>
      </c>
      <c r="AA336" s="560">
        <v>5056031.707540974</v>
      </c>
      <c r="AB336" s="560">
        <v>0</v>
      </c>
      <c r="AC336" s="560">
        <v>0</v>
      </c>
      <c r="AD336" s="1415">
        <v>0</v>
      </c>
      <c r="AE336" s="1415">
        <v>25159000.127509627</v>
      </c>
      <c r="AF336" s="3176"/>
    </row>
    <row r="337" spans="1:46" ht="15.75">
      <c r="A337" s="3212" t="s">
        <v>5746</v>
      </c>
      <c r="B337" s="171">
        <v>0</v>
      </c>
      <c r="C337" s="171">
        <v>0</v>
      </c>
      <c r="E337" s="487"/>
      <c r="F337" s="20" t="s">
        <v>478</v>
      </c>
      <c r="G337" s="20"/>
      <c r="H337" s="115"/>
      <c r="I337" s="1601">
        <v>0</v>
      </c>
      <c r="J337" s="3013"/>
      <c r="K337" s="3014"/>
      <c r="L337" s="3014"/>
      <c r="M337" s="3014"/>
      <c r="N337" s="3014"/>
      <c r="O337" s="3021"/>
      <c r="P337" s="3037">
        <v>0</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184">
        <v>0.2373434303954943</v>
      </c>
      <c r="K341" s="3185">
        <v>0.56169342790903931</v>
      </c>
      <c r="L341" s="3185">
        <v>0.20096314169546639</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63637037.155889899</v>
      </c>
      <c r="J342" s="3253"/>
      <c r="K342" s="3254"/>
      <c r="L342" s="3254"/>
      <c r="M342" s="3254"/>
      <c r="N342" s="3254"/>
      <c r="O342" s="3255"/>
      <c r="P342" s="3255">
        <v>0</v>
      </c>
      <c r="Q342" s="3036"/>
      <c r="T342" s="487"/>
      <c r="U342" s="20"/>
      <c r="V342" s="20" t="s">
        <v>5813</v>
      </c>
      <c r="W342" s="115"/>
      <c r="X342" s="2812">
        <v>63637037.155889899</v>
      </c>
      <c r="Y342" s="3243">
        <v>15103832.698784437</v>
      </c>
      <c r="Z342" s="1430">
        <v>35744505.542066701</v>
      </c>
      <c r="AA342" s="1430">
        <v>12788698.915038761</v>
      </c>
      <c r="AB342" s="1430">
        <v>0</v>
      </c>
      <c r="AC342" s="1430">
        <v>0</v>
      </c>
      <c r="AD342" s="1431">
        <v>0</v>
      </c>
      <c r="AE342" s="1431">
        <v>63637037.155889899</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176233442.73100734</v>
      </c>
      <c r="J344" s="1687"/>
      <c r="K344" s="92"/>
      <c r="L344" s="92"/>
      <c r="M344" s="92"/>
      <c r="N344" s="92"/>
      <c r="O344" s="92"/>
      <c r="P344" s="2807"/>
      <c r="Q344" s="3258"/>
      <c r="T344" s="505" t="s">
        <v>744</v>
      </c>
      <c r="U344" s="94"/>
      <c r="V344" s="94"/>
      <c r="W344" s="162"/>
      <c r="X344" s="3260">
        <v>176233442.73100734</v>
      </c>
      <c r="Y344" s="3261">
        <v>10255485.644903645</v>
      </c>
      <c r="Z344" s="3262">
        <v>157294444.71174255</v>
      </c>
      <c r="AA344" s="3262">
        <v>8683512.3743611239</v>
      </c>
      <c r="AB344" s="3262">
        <v>0</v>
      </c>
      <c r="AC344" s="3262">
        <v>0</v>
      </c>
      <c r="AD344" s="3263">
        <v>0</v>
      </c>
      <c r="AE344" s="3263">
        <v>176233442.73100731</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66" priority="1" stopIfTrue="1" operator="notEqual">
      <formula>0</formula>
    </cfRule>
  </conditionalFormatting>
  <conditionalFormatting sqref="B16:C342">
    <cfRule type="cellIs" dxfId="65" priority="2" stopIfTrue="1" operator="greaterThan">
      <formula>0</formula>
    </cfRule>
  </conditionalFormatting>
  <pageMargins left="0.5" right="0.5" top="1" bottom="0.5" header="1" footer="0.25"/>
  <pageSetup paperSize="3" scale="60" orientation="landscape" verticalDpi="300" r:id="rId1"/>
  <headerFooter alignWithMargins="0">
    <oddHeader>&amp;A</oddHeader>
    <oddFooter>&amp;C&amp;F&amp;R&amp;D&amp;T</oddFooter>
  </headerFooter>
</worksheet>
</file>

<file path=xl/worksheets/sheet95.xml><?xml version="1.0" encoding="utf-8"?>
<worksheet xmlns="http://schemas.openxmlformats.org/spreadsheetml/2006/main" xmlns:r="http://schemas.openxmlformats.org/officeDocument/2006/relationships">
  <sheetPr codeName="Sheet19">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777343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9.77734375" style="28" customWidth="1"/>
    <col min="25" max="25" width="18.33203125" style="28" customWidth="1"/>
    <col min="26" max="26" width="19.77734375" style="28" customWidth="1"/>
    <col min="27" max="27" width="18.33203125" style="28" customWidth="1"/>
    <col min="28" max="28" width="14.33203125" style="28" customWidth="1"/>
    <col min="29" max="29" width="12.33203125" style="28" customWidth="1"/>
    <col min="30" max="30" width="16.6640625" style="28" customWidth="1"/>
    <col min="31" max="31" width="19.77734375" style="28" customWidth="1"/>
    <col min="32" max="32" width="7" style="28" customWidth="1"/>
    <col min="33" max="34" width="9" style="28" customWidth="1"/>
    <col min="35" max="37" width="2.88671875" style="28" customWidth="1"/>
    <col min="38" max="38" width="48.88671875" style="28" customWidth="1"/>
    <col min="39" max="39" width="19.77734375" style="28" customWidth="1"/>
    <col min="40" max="40" width="18.33203125" style="28" customWidth="1"/>
    <col min="41" max="41" width="19.77734375" style="28" customWidth="1"/>
    <col min="42" max="42" width="18.33203125" style="28" customWidth="1"/>
    <col min="43" max="43" width="14.33203125" style="28" customWidth="1"/>
    <col min="44" max="44" width="12.33203125" style="28" customWidth="1"/>
    <col min="45" max="45" width="16.6640625" style="28" customWidth="1"/>
    <col min="46" max="46" width="19.7773437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5537</v>
      </c>
      <c r="F6" s="453"/>
      <c r="G6" s="453"/>
      <c r="H6" s="453"/>
      <c r="I6" s="453"/>
      <c r="J6" s="453"/>
      <c r="K6" s="453"/>
      <c r="L6" s="453"/>
      <c r="M6" s="453"/>
      <c r="N6" s="453"/>
      <c r="O6" s="453"/>
      <c r="P6" s="453"/>
      <c r="Q6" s="2732"/>
      <c r="R6" s="453"/>
      <c r="S6" s="453"/>
      <c r="T6" s="453" t="s">
        <v>5538</v>
      </c>
      <c r="U6" s="453"/>
      <c r="V6" s="453"/>
      <c r="W6" s="453"/>
      <c r="X6" s="453"/>
      <c r="Y6" s="453"/>
      <c r="Z6" s="453"/>
      <c r="AA6" s="453"/>
      <c r="AB6" s="453"/>
      <c r="AC6" s="453"/>
      <c r="AD6" s="453"/>
      <c r="AE6" s="453"/>
      <c r="AF6" s="2732"/>
      <c r="AG6" s="2732"/>
      <c r="AH6" s="2732"/>
      <c r="AI6" s="453" t="s">
        <v>5538</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632</v>
      </c>
      <c r="J11" s="3218" t="s">
        <v>5468</v>
      </c>
      <c r="K11" s="3218" t="s">
        <v>5467</v>
      </c>
      <c r="L11" s="3218" t="s">
        <v>1463</v>
      </c>
      <c r="M11" s="3222" t="s">
        <v>5467</v>
      </c>
      <c r="N11" s="2947"/>
      <c r="O11" s="2950" t="s">
        <v>3041</v>
      </c>
      <c r="P11" s="3219"/>
      <c r="Q11" s="2948"/>
      <c r="T11" s="131"/>
      <c r="U11" s="20"/>
      <c r="V11" s="20"/>
      <c r="W11" s="115"/>
      <c r="X11" s="3223" t="s">
        <v>632</v>
      </c>
      <c r="Y11" s="3218" t="s">
        <v>5468</v>
      </c>
      <c r="Z11" s="3218" t="s">
        <v>5467</v>
      </c>
      <c r="AA11" s="3218" t="s">
        <v>1463</v>
      </c>
      <c r="AB11" s="3222" t="s">
        <v>5467</v>
      </c>
      <c r="AC11" s="2947"/>
      <c r="AD11" s="2950" t="s">
        <v>3041</v>
      </c>
      <c r="AE11" s="3219"/>
      <c r="AF11" s="2948"/>
      <c r="AI11" s="131"/>
      <c r="AJ11" s="20"/>
      <c r="AK11" s="20"/>
      <c r="AL11" s="115"/>
      <c r="AM11" s="3223" t="s">
        <v>632</v>
      </c>
      <c r="AN11" s="3218" t="s">
        <v>5468</v>
      </c>
      <c r="AO11" s="3218" t="s">
        <v>5467</v>
      </c>
      <c r="AP11" s="3218" t="s">
        <v>1463</v>
      </c>
      <c r="AQ11" s="3222" t="s">
        <v>5467</v>
      </c>
      <c r="AR11" s="2947"/>
      <c r="AS11" s="2950" t="s">
        <v>3041</v>
      </c>
      <c r="AT11" s="3219"/>
    </row>
    <row r="12" spans="1:47" ht="15.75">
      <c r="B12" s="444"/>
      <c r="C12" s="446"/>
      <c r="E12" s="132"/>
      <c r="F12" s="94"/>
      <c r="G12" s="94"/>
      <c r="H12" s="162"/>
      <c r="I12" s="3277" t="s">
        <v>5723</v>
      </c>
      <c r="J12" s="3225"/>
      <c r="K12" s="132"/>
      <c r="L12" s="132"/>
      <c r="M12" s="132"/>
      <c r="N12" s="132"/>
      <c r="O12" s="132"/>
      <c r="P12" s="95"/>
      <c r="Q12" s="20"/>
      <c r="T12" s="132"/>
      <c r="U12" s="94"/>
      <c r="V12" s="94"/>
      <c r="W12" s="162"/>
      <c r="X12" s="3278" t="s">
        <v>5723</v>
      </c>
      <c r="Y12" s="3225"/>
      <c r="Z12" s="132"/>
      <c r="AA12" s="132"/>
      <c r="AB12" s="132"/>
      <c r="AC12" s="132"/>
      <c r="AD12" s="132"/>
      <c r="AE12" s="95"/>
      <c r="AF12" s="20"/>
      <c r="AI12" s="132"/>
      <c r="AJ12" s="94"/>
      <c r="AK12" s="94"/>
      <c r="AL12" s="162"/>
      <c r="AM12" s="3278" t="s">
        <v>5723</v>
      </c>
      <c r="AN12" s="3225"/>
      <c r="AO12" s="132"/>
      <c r="AP12" s="132"/>
      <c r="AQ12" s="132"/>
      <c r="AR12" s="132"/>
      <c r="AS12" s="132"/>
      <c r="AT12" s="95"/>
      <c r="AU12" s="28" t="s">
        <v>42</v>
      </c>
    </row>
    <row r="13" spans="1:47" ht="15.75">
      <c r="A13" s="3212" t="s">
        <v>1403</v>
      </c>
      <c r="B13" s="444"/>
      <c r="C13" s="446"/>
      <c r="E13" s="3227" t="s">
        <v>5741</v>
      </c>
      <c r="F13" s="20"/>
      <c r="G13" s="20"/>
      <c r="H13" s="115"/>
      <c r="I13" s="3226" t="s">
        <v>5730</v>
      </c>
      <c r="J13" s="131"/>
      <c r="K13" s="20"/>
      <c r="L13" s="20"/>
      <c r="M13" s="20"/>
      <c r="N13" s="20"/>
      <c r="O13" s="115"/>
      <c r="P13" s="115"/>
      <c r="Q13" s="20"/>
      <c r="T13" s="3228" t="s">
        <v>5741</v>
      </c>
      <c r="U13" s="130"/>
      <c r="V13" s="130"/>
      <c r="W13" s="470"/>
      <c r="X13" s="3279" t="s">
        <v>5730</v>
      </c>
      <c r="Y13" s="131"/>
      <c r="Z13" s="20"/>
      <c r="AD13" s="115"/>
      <c r="AE13" s="115"/>
      <c r="AF13" s="20"/>
      <c r="AI13" s="3228" t="s">
        <v>5741</v>
      </c>
      <c r="AJ13" s="130"/>
      <c r="AK13" s="130"/>
      <c r="AL13" s="470"/>
      <c r="AM13" s="3279" t="s">
        <v>5730</v>
      </c>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78581.421648922144</v>
      </c>
      <c r="J16" s="3013"/>
      <c r="K16" s="3014"/>
      <c r="L16" s="3014"/>
      <c r="M16" s="3014"/>
      <c r="N16" s="3014"/>
      <c r="O16" s="3021"/>
      <c r="P16" s="3037">
        <v>0</v>
      </c>
      <c r="Q16" s="3036"/>
      <c r="T16" s="487"/>
      <c r="U16" s="3231" t="s">
        <v>621</v>
      </c>
      <c r="V16" s="3233"/>
      <c r="W16" s="115"/>
      <c r="X16" s="3230">
        <v>78581.421648922144</v>
      </c>
      <c r="Y16" s="3234">
        <v>0</v>
      </c>
      <c r="Z16" s="3235">
        <v>78581.421648922144</v>
      </c>
      <c r="AA16" s="3235">
        <v>0</v>
      </c>
      <c r="AB16" s="3235">
        <v>0</v>
      </c>
      <c r="AC16" s="3235">
        <v>0</v>
      </c>
      <c r="AD16" s="3236">
        <v>0</v>
      </c>
      <c r="AE16" s="3236">
        <v>78581.421648922144</v>
      </c>
      <c r="AF16" s="3237"/>
      <c r="AI16" s="487"/>
      <c r="AJ16" s="3231" t="s">
        <v>621</v>
      </c>
      <c r="AK16" s="3233"/>
      <c r="AL16" s="115"/>
      <c r="AM16" s="3230">
        <v>77850.2878918512</v>
      </c>
      <c r="AN16" s="3234">
        <v>0</v>
      </c>
      <c r="AO16" s="3235">
        <v>77850.2878918512</v>
      </c>
      <c r="AP16" s="3235">
        <v>0</v>
      </c>
      <c r="AQ16" s="3235">
        <v>0</v>
      </c>
      <c r="AR16" s="3235">
        <v>0</v>
      </c>
      <c r="AS16" s="3236">
        <v>0</v>
      </c>
      <c r="AT16" s="3236">
        <v>77850.2878918512</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239584.43702820982</v>
      </c>
      <c r="J18" s="3013"/>
      <c r="K18" s="3014"/>
      <c r="L18" s="3014"/>
      <c r="M18" s="3014"/>
      <c r="N18" s="3014"/>
      <c r="O18" s="3021"/>
      <c r="P18" s="3037">
        <v>0</v>
      </c>
      <c r="Q18" s="3036"/>
      <c r="T18" s="487"/>
      <c r="U18" s="3231" t="s">
        <v>655</v>
      </c>
      <c r="V18" s="3233"/>
      <c r="W18" s="115"/>
      <c r="X18" s="492">
        <v>239584.43702820982</v>
      </c>
      <c r="Y18" s="480">
        <v>0</v>
      </c>
      <c r="Z18" s="560">
        <v>239584.43702820982</v>
      </c>
      <c r="AA18" s="560">
        <v>0</v>
      </c>
      <c r="AB18" s="560">
        <v>0</v>
      </c>
      <c r="AC18" s="560">
        <v>0</v>
      </c>
      <c r="AD18" s="1415">
        <v>0</v>
      </c>
      <c r="AE18" s="1415">
        <v>239584.43702820982</v>
      </c>
      <c r="AF18" s="3176"/>
      <c r="AI18" s="487"/>
      <c r="AJ18" s="3231" t="s">
        <v>655</v>
      </c>
      <c r="AK18" s="3233"/>
      <c r="AL18" s="115"/>
      <c r="AM18" s="492">
        <v>169639.41299111093</v>
      </c>
      <c r="AN18" s="480">
        <v>0</v>
      </c>
      <c r="AO18" s="560">
        <v>169639.41299111093</v>
      </c>
      <c r="AP18" s="560">
        <v>0</v>
      </c>
      <c r="AQ18" s="560">
        <v>0</v>
      </c>
      <c r="AR18" s="560">
        <v>0</v>
      </c>
      <c r="AS18" s="1415">
        <v>0</v>
      </c>
      <c r="AT18" s="1415">
        <v>169639.41299111093</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318165.85867713194</v>
      </c>
      <c r="J21" s="3238"/>
      <c r="K21" s="3239">
        <v>1</v>
      </c>
      <c r="L21" s="3240"/>
      <c r="M21" s="3240"/>
      <c r="N21" s="3240"/>
      <c r="O21" s="3241"/>
      <c r="P21" s="3242">
        <v>1</v>
      </c>
      <c r="Q21" s="3036"/>
      <c r="T21" s="487"/>
      <c r="U21" s="3231"/>
      <c r="V21" s="3233"/>
      <c r="W21" s="115" t="s">
        <v>5748</v>
      </c>
      <c r="X21" s="2812">
        <v>318165.85867713194</v>
      </c>
      <c r="Y21" s="1430">
        <v>0</v>
      </c>
      <c r="Z21" s="1430">
        <v>318165.85867713194</v>
      </c>
      <c r="AA21" s="1430">
        <v>0</v>
      </c>
      <c r="AB21" s="1430">
        <v>0</v>
      </c>
      <c r="AC21" s="1430">
        <v>0</v>
      </c>
      <c r="AD21" s="1431">
        <v>0</v>
      </c>
      <c r="AE21" s="1431">
        <v>318165.85867713194</v>
      </c>
      <c r="AF21" s="3176"/>
      <c r="AI21" s="487"/>
      <c r="AJ21" s="3231"/>
      <c r="AK21" s="3233"/>
      <c r="AL21" s="115" t="s">
        <v>5748</v>
      </c>
      <c r="AM21" s="2812">
        <v>247489.70088296215</v>
      </c>
      <c r="AN21" s="1430">
        <v>0</v>
      </c>
      <c r="AO21" s="1430">
        <v>247489.70088296215</v>
      </c>
      <c r="AP21" s="1430">
        <v>0</v>
      </c>
      <c r="AQ21" s="1430">
        <v>0</v>
      </c>
      <c r="AR21" s="1430">
        <v>0</v>
      </c>
      <c r="AS21" s="1431">
        <v>0</v>
      </c>
      <c r="AT21" s="1431">
        <v>247489.70088296215</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5746</v>
      </c>
      <c r="B46" s="171">
        <v>0</v>
      </c>
      <c r="C46" s="171">
        <v>0</v>
      </c>
      <c r="E46" s="487"/>
      <c r="F46" s="3231" t="s">
        <v>1789</v>
      </c>
      <c r="G46" s="3231"/>
      <c r="H46" s="3244"/>
      <c r="I46" s="1601">
        <v>0</v>
      </c>
      <c r="J46" s="3013"/>
      <c r="K46" s="3130">
        <v>1</v>
      </c>
      <c r="L46" s="3014"/>
      <c r="M46" s="3014"/>
      <c r="N46" s="3014"/>
      <c r="O46" s="3021"/>
      <c r="P46" s="3037">
        <v>1</v>
      </c>
      <c r="Q46" s="3036"/>
      <c r="T46" s="487"/>
      <c r="U46" s="3231" t="s">
        <v>1789</v>
      </c>
      <c r="V46" s="3233"/>
      <c r="W46" s="115"/>
      <c r="X46" s="492">
        <v>0</v>
      </c>
      <c r="Y46" s="480">
        <v>0</v>
      </c>
      <c r="Z46" s="560">
        <v>0</v>
      </c>
      <c r="AA46" s="560">
        <v>0</v>
      </c>
      <c r="AB46" s="560">
        <v>0</v>
      </c>
      <c r="AC46" s="560">
        <v>0</v>
      </c>
      <c r="AD46" s="1415">
        <v>0</v>
      </c>
      <c r="AE46" s="1415">
        <v>0</v>
      </c>
      <c r="AF46" s="3176"/>
      <c r="AI46" s="487"/>
      <c r="AJ46" s="3231" t="s">
        <v>1789</v>
      </c>
      <c r="AK46" s="3233"/>
      <c r="AL46" s="115"/>
      <c r="AM46" s="492">
        <v>0</v>
      </c>
      <c r="AN46" s="480">
        <v>0</v>
      </c>
      <c r="AO46" s="560">
        <v>0</v>
      </c>
      <c r="AP46" s="560">
        <v>0</v>
      </c>
      <c r="AQ46" s="560">
        <v>0</v>
      </c>
      <c r="AR46" s="560">
        <v>0</v>
      </c>
      <c r="AS46" s="1415">
        <v>0</v>
      </c>
      <c r="AT46" s="1415">
        <v>0</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5746</v>
      </c>
      <c r="B50" s="171">
        <v>0</v>
      </c>
      <c r="C50" s="171">
        <v>0</v>
      </c>
      <c r="E50" s="487"/>
      <c r="F50" s="3231" t="s">
        <v>742</v>
      </c>
      <c r="G50" s="3245"/>
      <c r="H50" s="3244"/>
      <c r="I50" s="1601">
        <v>0</v>
      </c>
      <c r="J50" s="3013"/>
      <c r="K50" s="3130">
        <v>1</v>
      </c>
      <c r="L50" s="3014"/>
      <c r="M50" s="3014"/>
      <c r="N50" s="3014"/>
      <c r="O50" s="3021"/>
      <c r="P50" s="3037">
        <v>1</v>
      </c>
      <c r="Q50" s="3036"/>
      <c r="T50" s="487"/>
      <c r="U50" s="3231" t="s">
        <v>742</v>
      </c>
      <c r="V50" s="3233"/>
      <c r="W50" s="115"/>
      <c r="X50" s="492">
        <v>0</v>
      </c>
      <c r="Y50" s="480">
        <v>0</v>
      </c>
      <c r="Z50" s="560">
        <v>0</v>
      </c>
      <c r="AA50" s="560">
        <v>0</v>
      </c>
      <c r="AB50" s="560">
        <v>0</v>
      </c>
      <c r="AC50" s="560">
        <v>0</v>
      </c>
      <c r="AD50" s="1415">
        <v>0</v>
      </c>
      <c r="AE50" s="1415">
        <v>0</v>
      </c>
      <c r="AF50" s="3176"/>
      <c r="AI50" s="487"/>
      <c r="AJ50" s="3231" t="s">
        <v>742</v>
      </c>
      <c r="AK50" s="3233"/>
      <c r="AL50" s="115"/>
      <c r="AM50" s="492">
        <v>0</v>
      </c>
      <c r="AN50" s="480">
        <v>0</v>
      </c>
      <c r="AO50" s="560">
        <v>0</v>
      </c>
      <c r="AP50" s="560">
        <v>0</v>
      </c>
      <c r="AQ50" s="560">
        <v>0</v>
      </c>
      <c r="AR50" s="560">
        <v>0</v>
      </c>
      <c r="AS50" s="1415">
        <v>0</v>
      </c>
      <c r="AT50" s="1415">
        <v>0</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1415">
        <v>0</v>
      </c>
      <c r="AF69" s="3176"/>
      <c r="AI69" s="487"/>
      <c r="AJ69" s="3231" t="s">
        <v>782</v>
      </c>
      <c r="AK69" s="3233"/>
      <c r="AL69" s="115"/>
      <c r="AM69" s="492">
        <v>0</v>
      </c>
      <c r="AN69" s="480">
        <v>0</v>
      </c>
      <c r="AO69" s="560">
        <v>0</v>
      </c>
      <c r="AP69" s="560">
        <v>0</v>
      </c>
      <c r="AQ69" s="560">
        <v>0</v>
      </c>
      <c r="AR69" s="560">
        <v>0</v>
      </c>
      <c r="AS69" s="1415">
        <v>0</v>
      </c>
      <c r="AT69" s="1415">
        <v>0</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5746</v>
      </c>
      <c r="B76" s="171">
        <v>0</v>
      </c>
      <c r="C76" s="171">
        <v>0</v>
      </c>
      <c r="E76" s="487"/>
      <c r="F76" s="3231" t="s">
        <v>1796</v>
      </c>
      <c r="G76" s="3245"/>
      <c r="H76" s="3244"/>
      <c r="I76" s="1601">
        <v>0</v>
      </c>
      <c r="J76" s="3013"/>
      <c r="K76" s="3130">
        <v>1</v>
      </c>
      <c r="L76" s="3014"/>
      <c r="M76" s="3014"/>
      <c r="N76" s="3014"/>
      <c r="O76" s="3021"/>
      <c r="P76" s="3037">
        <v>1</v>
      </c>
      <c r="Q76" s="3036"/>
      <c r="T76" s="487"/>
      <c r="U76" s="3231" t="s">
        <v>1796</v>
      </c>
      <c r="V76" s="3233"/>
      <c r="W76" s="115"/>
      <c r="X76" s="492">
        <v>0</v>
      </c>
      <c r="Y76" s="480">
        <v>0</v>
      </c>
      <c r="Z76" s="560">
        <v>0</v>
      </c>
      <c r="AA76" s="560">
        <v>0</v>
      </c>
      <c r="AB76" s="560">
        <v>0</v>
      </c>
      <c r="AC76" s="560">
        <v>0</v>
      </c>
      <c r="AD76" s="1415">
        <v>0</v>
      </c>
      <c r="AE76" s="1415">
        <v>0</v>
      </c>
      <c r="AF76" s="3176"/>
      <c r="AI76" s="487"/>
      <c r="AJ76" s="3231" t="s">
        <v>1796</v>
      </c>
      <c r="AK76" s="3233"/>
      <c r="AL76" s="115"/>
      <c r="AM76" s="492">
        <v>0</v>
      </c>
      <c r="AN76" s="480">
        <v>0</v>
      </c>
      <c r="AO76" s="560">
        <v>0</v>
      </c>
      <c r="AP76" s="560">
        <v>0</v>
      </c>
      <c r="AQ76" s="560">
        <v>0</v>
      </c>
      <c r="AR76" s="560">
        <v>0</v>
      </c>
      <c r="AS76" s="1415">
        <v>0</v>
      </c>
      <c r="AT76" s="1415">
        <v>0</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1403</v>
      </c>
      <c r="B78" s="171">
        <v>0</v>
      </c>
      <c r="C78" s="171">
        <v>0</v>
      </c>
      <c r="E78" s="487"/>
      <c r="F78" s="3231" t="s">
        <v>5759</v>
      </c>
      <c r="G78" s="3245"/>
      <c r="H78" s="3244"/>
      <c r="I78" s="1601">
        <v>1301780.30921148</v>
      </c>
      <c r="J78" s="3013"/>
      <c r="K78" s="3130">
        <v>1</v>
      </c>
      <c r="L78" s="3014"/>
      <c r="M78" s="3014"/>
      <c r="N78" s="3014"/>
      <c r="O78" s="3021"/>
      <c r="P78" s="3037">
        <v>1</v>
      </c>
      <c r="Q78" s="3036"/>
      <c r="T78" s="487"/>
      <c r="U78" s="3231" t="s">
        <v>5759</v>
      </c>
      <c r="V78" s="3233"/>
      <c r="W78" s="115"/>
      <c r="X78" s="492">
        <v>1301780.30921148</v>
      </c>
      <c r="Y78" s="480">
        <v>0</v>
      </c>
      <c r="Z78" s="560">
        <v>1301780.30921148</v>
      </c>
      <c r="AA78" s="560">
        <v>0</v>
      </c>
      <c r="AB78" s="560">
        <v>0</v>
      </c>
      <c r="AC78" s="560">
        <v>0</v>
      </c>
      <c r="AD78" s="1415">
        <v>0</v>
      </c>
      <c r="AE78" s="1415">
        <v>1301780.30921148</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1301780.30921148</v>
      </c>
      <c r="J146" s="3238"/>
      <c r="K146" s="3240"/>
      <c r="L146" s="3240"/>
      <c r="M146" s="3240"/>
      <c r="N146" s="3240"/>
      <c r="O146" s="3241"/>
      <c r="P146" s="3242">
        <v>0</v>
      </c>
      <c r="Q146" s="3036"/>
      <c r="T146" s="487"/>
      <c r="U146" s="3231"/>
      <c r="V146" s="3233"/>
      <c r="W146" s="115" t="s">
        <v>5760</v>
      </c>
      <c r="X146" s="2812">
        <v>1301780.30921148</v>
      </c>
      <c r="Y146" s="3243">
        <v>0</v>
      </c>
      <c r="Z146" s="1430">
        <v>1301780.30921148</v>
      </c>
      <c r="AA146" s="1430">
        <v>0</v>
      </c>
      <c r="AB146" s="1430">
        <v>0</v>
      </c>
      <c r="AC146" s="1430">
        <v>0</v>
      </c>
      <c r="AD146" s="1431">
        <v>0</v>
      </c>
      <c r="AE146" s="1431">
        <v>1301780.30921148</v>
      </c>
      <c r="AF146" s="3176"/>
      <c r="AI146" s="487"/>
      <c r="AJ146" s="3231"/>
      <c r="AK146" s="3233"/>
      <c r="AL146" s="115" t="s">
        <v>5760</v>
      </c>
      <c r="AM146" s="2812">
        <v>0</v>
      </c>
      <c r="AN146" s="3243">
        <v>0</v>
      </c>
      <c r="AO146" s="1430">
        <v>0</v>
      </c>
      <c r="AP146" s="1430">
        <v>0</v>
      </c>
      <c r="AQ146" s="1430">
        <v>0</v>
      </c>
      <c r="AR146" s="1430">
        <v>0</v>
      </c>
      <c r="AS146" s="1431">
        <v>0</v>
      </c>
      <c r="AT146" s="1431">
        <v>0</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5399540.1323485496</v>
      </c>
      <c r="J161" s="3013"/>
      <c r="K161" s="3014"/>
      <c r="L161" s="3014"/>
      <c r="M161" s="3014"/>
      <c r="N161" s="3014"/>
      <c r="O161" s="3021"/>
      <c r="P161" s="3037">
        <v>0</v>
      </c>
      <c r="Q161" s="3036"/>
      <c r="T161" s="487"/>
      <c r="U161" s="3231" t="s">
        <v>799</v>
      </c>
      <c r="V161" s="3233"/>
      <c r="W161" s="115"/>
      <c r="X161" s="492">
        <v>5399540.1323485496</v>
      </c>
      <c r="Y161" s="480">
        <v>0</v>
      </c>
      <c r="Z161" s="560">
        <v>5399540.1323485496</v>
      </c>
      <c r="AA161" s="560">
        <v>0</v>
      </c>
      <c r="AB161" s="560">
        <v>0</v>
      </c>
      <c r="AC161" s="560">
        <v>0</v>
      </c>
      <c r="AD161" s="1415">
        <v>0</v>
      </c>
      <c r="AE161" s="1415">
        <v>5399540.1323485496</v>
      </c>
      <c r="AF161" s="3176"/>
      <c r="AI161" s="487"/>
      <c r="AJ161" s="3231" t="s">
        <v>799</v>
      </c>
      <c r="AK161" s="3233"/>
      <c r="AL161" s="115"/>
      <c r="AM161" s="492">
        <v>5005079.218028767</v>
      </c>
      <c r="AN161" s="480">
        <v>0</v>
      </c>
      <c r="AO161" s="560">
        <v>5005079.218028767</v>
      </c>
      <c r="AP161" s="560">
        <v>0</v>
      </c>
      <c r="AQ161" s="560">
        <v>0</v>
      </c>
      <c r="AR161" s="560">
        <v>0</v>
      </c>
      <c r="AS161" s="1415">
        <v>0</v>
      </c>
      <c r="AT161" s="1415">
        <v>5005079.218028767</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620372.02960661973</v>
      </c>
      <c r="J163" s="3013"/>
      <c r="K163" s="3014"/>
      <c r="L163" s="3014"/>
      <c r="M163" s="3014"/>
      <c r="N163" s="3014"/>
      <c r="O163" s="3021"/>
      <c r="P163" s="3037">
        <v>0</v>
      </c>
      <c r="Q163" s="3036"/>
      <c r="T163" s="487"/>
      <c r="U163" s="3231" t="s">
        <v>797</v>
      </c>
      <c r="V163" s="3233"/>
      <c r="W163" s="115"/>
      <c r="X163" s="492">
        <v>620372.02960661973</v>
      </c>
      <c r="Y163" s="480">
        <v>0</v>
      </c>
      <c r="Z163" s="560">
        <v>620372.02960661973</v>
      </c>
      <c r="AA163" s="560">
        <v>0</v>
      </c>
      <c r="AB163" s="560">
        <v>0</v>
      </c>
      <c r="AC163" s="560">
        <v>0</v>
      </c>
      <c r="AD163" s="1415">
        <v>0</v>
      </c>
      <c r="AE163" s="1415">
        <v>620372.02960661973</v>
      </c>
      <c r="AF163" s="3176"/>
      <c r="AI163" s="487"/>
      <c r="AJ163" s="3231" t="s">
        <v>797</v>
      </c>
      <c r="AK163" s="3233"/>
      <c r="AL163" s="115"/>
      <c r="AM163" s="492">
        <v>499903.86475365359</v>
      </c>
      <c r="AN163" s="480">
        <v>0</v>
      </c>
      <c r="AO163" s="560">
        <v>499903.86475365359</v>
      </c>
      <c r="AP163" s="560">
        <v>0</v>
      </c>
      <c r="AQ163" s="560">
        <v>0</v>
      </c>
      <c r="AR163" s="560">
        <v>0</v>
      </c>
      <c r="AS163" s="1415">
        <v>0</v>
      </c>
      <c r="AT163" s="1415">
        <v>499903.86475365359</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6019912.1619551694</v>
      </c>
      <c r="J170" s="3238"/>
      <c r="K170" s="3239">
        <v>1</v>
      </c>
      <c r="L170" s="3240"/>
      <c r="M170" s="3240"/>
      <c r="N170" s="3240"/>
      <c r="O170" s="3241"/>
      <c r="P170" s="3242">
        <v>1</v>
      </c>
      <c r="Q170" s="3036"/>
      <c r="T170" s="487"/>
      <c r="U170" s="3231"/>
      <c r="V170" s="3233"/>
      <c r="W170" s="115" t="s">
        <v>5764</v>
      </c>
      <c r="X170" s="2812">
        <v>6019912.1619551694</v>
      </c>
      <c r="Y170" s="3243">
        <v>0</v>
      </c>
      <c r="Z170" s="1430">
        <v>6019912.1619551694</v>
      </c>
      <c r="AA170" s="1430">
        <v>0</v>
      </c>
      <c r="AB170" s="1430">
        <v>0</v>
      </c>
      <c r="AC170" s="1430">
        <v>0</v>
      </c>
      <c r="AD170" s="1431">
        <v>0</v>
      </c>
      <c r="AE170" s="1431">
        <v>6019912.1619551694</v>
      </c>
      <c r="AF170" s="3176"/>
      <c r="AI170" s="487"/>
      <c r="AJ170" s="3231"/>
      <c r="AK170" s="3233"/>
      <c r="AL170" s="115" t="s">
        <v>5764</v>
      </c>
      <c r="AM170" s="2812">
        <v>5504983.0827824203</v>
      </c>
      <c r="AN170" s="3243">
        <v>0</v>
      </c>
      <c r="AO170" s="1430">
        <v>5504983.0827824203</v>
      </c>
      <c r="AP170" s="1430">
        <v>0</v>
      </c>
      <c r="AQ170" s="1430">
        <v>0</v>
      </c>
      <c r="AR170" s="1430">
        <v>0</v>
      </c>
      <c r="AS170" s="1431">
        <v>0</v>
      </c>
      <c r="AT170" s="1431">
        <v>5504983.0827824203</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7639858.3298437819</v>
      </c>
      <c r="J252" s="3238"/>
      <c r="K252" s="3240"/>
      <c r="L252" s="3240"/>
      <c r="M252" s="3240"/>
      <c r="N252" s="3240"/>
      <c r="O252" s="3241"/>
      <c r="P252" s="3037">
        <v>0</v>
      </c>
      <c r="Q252" s="3036"/>
      <c r="T252" s="487"/>
      <c r="U252" s="20"/>
      <c r="V252" s="20"/>
      <c r="W252" s="536" t="s">
        <v>5769</v>
      </c>
      <c r="X252" s="2815">
        <v>7639858.3298437819</v>
      </c>
      <c r="Y252" s="496">
        <v>0</v>
      </c>
      <c r="Z252" s="1402">
        <v>7639858.3298437819</v>
      </c>
      <c r="AA252" s="1402">
        <v>0</v>
      </c>
      <c r="AB252" s="1402">
        <v>0</v>
      </c>
      <c r="AC252" s="1402">
        <v>0</v>
      </c>
      <c r="AD252" s="1427">
        <v>0</v>
      </c>
      <c r="AE252" s="1427">
        <v>7639858.3298437819</v>
      </c>
      <c r="AF252" s="3251"/>
      <c r="AI252" s="505"/>
      <c r="AJ252" s="94"/>
      <c r="AK252" s="94"/>
      <c r="AL252" s="507" t="s">
        <v>5769</v>
      </c>
      <c r="AM252" s="3266">
        <v>5752472.7836653823</v>
      </c>
      <c r="AN252" s="558">
        <v>0</v>
      </c>
      <c r="AO252" s="1409">
        <v>5752472.7836653823</v>
      </c>
      <c r="AP252" s="1409">
        <v>0</v>
      </c>
      <c r="AQ252" s="1409">
        <v>0</v>
      </c>
      <c r="AR252" s="1409">
        <v>0</v>
      </c>
      <c r="AS252" s="559">
        <v>0</v>
      </c>
      <c r="AT252" s="559">
        <v>5752472.7836653823</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1403</v>
      </c>
      <c r="B293" s="171">
        <v>0</v>
      </c>
      <c r="C293" s="171">
        <v>0</v>
      </c>
      <c r="E293" s="487"/>
      <c r="F293" s="20" t="s">
        <v>5796</v>
      </c>
      <c r="G293" s="20"/>
      <c r="H293" s="115"/>
      <c r="I293" s="1601">
        <v>50416709.898537658</v>
      </c>
      <c r="J293" s="3013"/>
      <c r="K293" s="3014"/>
      <c r="L293" s="3014"/>
      <c r="M293" s="3014"/>
      <c r="N293" s="3014"/>
      <c r="O293" s="3021"/>
      <c r="P293" s="3037">
        <v>0</v>
      </c>
      <c r="Q293" s="3036"/>
      <c r="T293" s="487"/>
      <c r="U293" s="20" t="s">
        <v>5796</v>
      </c>
      <c r="V293" s="20"/>
      <c r="W293" s="115"/>
      <c r="X293" s="492">
        <v>50416709.898537658</v>
      </c>
      <c r="Y293" s="480">
        <v>11966074.876573401</v>
      </c>
      <c r="Z293" s="560">
        <v>28318734.606805209</v>
      </c>
      <c r="AA293" s="560">
        <v>10131900.415159047</v>
      </c>
      <c r="AB293" s="560">
        <v>0</v>
      </c>
      <c r="AC293" s="560">
        <v>0</v>
      </c>
      <c r="AD293" s="1415">
        <v>0</v>
      </c>
      <c r="AE293" s="1415">
        <v>50416709.898537658</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1403</v>
      </c>
      <c r="B295" s="171">
        <v>0</v>
      </c>
      <c r="C295" s="171">
        <v>0</v>
      </c>
      <c r="E295" s="487"/>
      <c r="F295" s="20" t="s">
        <v>5799</v>
      </c>
      <c r="G295" s="20"/>
      <c r="H295" s="115"/>
      <c r="I295" s="1601">
        <v>884637.11295513436</v>
      </c>
      <c r="J295" s="3013"/>
      <c r="K295" s="3014"/>
      <c r="L295" s="3014"/>
      <c r="M295" s="3014"/>
      <c r="N295" s="3014"/>
      <c r="O295" s="3021"/>
      <c r="P295" s="3037">
        <v>0</v>
      </c>
      <c r="Q295" s="3036"/>
      <c r="T295" s="487"/>
      <c r="U295" s="20" t="s">
        <v>5799</v>
      </c>
      <c r="V295" s="20"/>
      <c r="W295" s="115"/>
      <c r="X295" s="492">
        <v>884637.11295513436</v>
      </c>
      <c r="Y295" s="480">
        <v>209962.80704393797</v>
      </c>
      <c r="Z295" s="560">
        <v>496894.85243132542</v>
      </c>
      <c r="AA295" s="560">
        <v>177779.45347987098</v>
      </c>
      <c r="AB295" s="560">
        <v>0</v>
      </c>
      <c r="AC295" s="560">
        <v>0</v>
      </c>
      <c r="AD295" s="1415">
        <v>0</v>
      </c>
      <c r="AE295" s="1415">
        <v>884637.11295513436</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38116257.557204612</v>
      </c>
      <c r="J297" s="3013"/>
      <c r="K297" s="3014"/>
      <c r="L297" s="3014"/>
      <c r="M297" s="3014"/>
      <c r="N297" s="3014"/>
      <c r="O297" s="3021"/>
      <c r="P297" s="3037">
        <v>0</v>
      </c>
      <c r="Q297" s="3036"/>
      <c r="T297" s="487"/>
      <c r="U297" s="20" t="s">
        <v>5800</v>
      </c>
      <c r="V297" s="20"/>
      <c r="W297" s="115"/>
      <c r="X297" s="492">
        <v>38116257.557204612</v>
      </c>
      <c r="Y297" s="480">
        <v>9046643.3224651255</v>
      </c>
      <c r="Z297" s="560">
        <v>21409651.366370082</v>
      </c>
      <c r="AA297" s="560">
        <v>7659962.8683694024</v>
      </c>
      <c r="AB297" s="560">
        <v>0</v>
      </c>
      <c r="AC297" s="560">
        <v>0</v>
      </c>
      <c r="AD297" s="1415">
        <v>0</v>
      </c>
      <c r="AE297" s="1415">
        <v>38116257.557204612</v>
      </c>
      <c r="AF297" s="3176"/>
    </row>
    <row r="298" spans="1:32" ht="15.75">
      <c r="A298" s="3212" t="s">
        <v>1403</v>
      </c>
      <c r="B298" s="171">
        <v>0</v>
      </c>
      <c r="C298" s="171">
        <v>0</v>
      </c>
      <c r="E298" s="487"/>
      <c r="F298" s="20"/>
      <c r="G298" s="20" t="s">
        <v>5801</v>
      </c>
      <c r="H298" s="115"/>
      <c r="I298" s="2828">
        <v>89417604.568697393</v>
      </c>
      <c r="J298" s="3267">
        <v>0.2373434303954943</v>
      </c>
      <c r="K298" s="3267">
        <v>0.56169342790903931</v>
      </c>
      <c r="L298" s="3267">
        <v>0.20096314169546639</v>
      </c>
      <c r="M298" s="3240"/>
      <c r="N298" s="3240"/>
      <c r="O298" s="3241"/>
      <c r="P298" s="3242">
        <v>1</v>
      </c>
      <c r="Q298" s="3036"/>
      <c r="T298" s="487"/>
      <c r="U298" s="20"/>
      <c r="V298" s="20" t="s">
        <v>5801</v>
      </c>
      <c r="W298" s="115"/>
      <c r="X298" s="2812">
        <v>89417604.568697393</v>
      </c>
      <c r="Y298" s="3243">
        <v>21222681.006082464</v>
      </c>
      <c r="Z298" s="1430">
        <v>50225280.825606614</v>
      </c>
      <c r="AA298" s="1430">
        <v>17969642.737008318</v>
      </c>
      <c r="AB298" s="1430">
        <v>0</v>
      </c>
      <c r="AC298" s="1430">
        <v>0</v>
      </c>
      <c r="AD298" s="1431">
        <v>0</v>
      </c>
      <c r="AE298" s="1431">
        <v>89417604.568697393</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152379.25828116044</v>
      </c>
      <c r="J303" s="3013"/>
      <c r="K303" s="3130">
        <v>1</v>
      </c>
      <c r="L303" s="3014"/>
      <c r="M303" s="3014"/>
      <c r="N303" s="3014"/>
      <c r="O303" s="3021"/>
      <c r="P303" s="3037">
        <v>1</v>
      </c>
      <c r="Q303" s="3036"/>
      <c r="T303" s="487"/>
      <c r="U303" s="20" t="s">
        <v>475</v>
      </c>
      <c r="V303" s="20"/>
      <c r="W303" s="115"/>
      <c r="X303" s="492">
        <v>152379.25828116044</v>
      </c>
      <c r="Y303" s="480">
        <v>0</v>
      </c>
      <c r="Z303" s="560">
        <v>152379.25828116044</v>
      </c>
      <c r="AA303" s="560">
        <v>0</v>
      </c>
      <c r="AB303" s="560">
        <v>0</v>
      </c>
      <c r="AC303" s="560">
        <v>0</v>
      </c>
      <c r="AD303" s="1415">
        <v>0</v>
      </c>
      <c r="AE303" s="1415">
        <v>152379.25828116044</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152379.25828116044</v>
      </c>
      <c r="J319" s="3238"/>
      <c r="K319" s="3240"/>
      <c r="L319" s="3240"/>
      <c r="M319" s="3240"/>
      <c r="N319" s="3240"/>
      <c r="O319" s="3241"/>
      <c r="P319" s="3242">
        <v>0</v>
      </c>
      <c r="Q319" s="3036"/>
      <c r="T319" s="487"/>
      <c r="U319" s="20"/>
      <c r="V319" s="20" t="s">
        <v>5805</v>
      </c>
      <c r="W319" s="115"/>
      <c r="X319" s="2812">
        <v>152379.25828116044</v>
      </c>
      <c r="Y319" s="3243">
        <v>0</v>
      </c>
      <c r="Z319" s="1430">
        <v>152379.25828116044</v>
      </c>
      <c r="AA319" s="1430">
        <v>0</v>
      </c>
      <c r="AB319" s="1430">
        <v>0</v>
      </c>
      <c r="AC319" s="1430">
        <v>0</v>
      </c>
      <c r="AD319" s="1431">
        <v>0</v>
      </c>
      <c r="AE319" s="1431">
        <v>152379.25828116044</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13"/>
      <c r="K321" s="3130">
        <v>1</v>
      </c>
      <c r="L321" s="3014"/>
      <c r="M321" s="3014"/>
      <c r="N321" s="3014"/>
      <c r="O321" s="3021"/>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89569983.826978549</v>
      </c>
      <c r="J323" s="1681"/>
      <c r="K323" s="79"/>
      <c r="L323" s="79"/>
      <c r="M323" s="79"/>
      <c r="N323" s="79"/>
      <c r="O323" s="3144"/>
      <c r="P323" s="3037"/>
      <c r="Q323" s="3036"/>
      <c r="T323" s="487"/>
      <c r="U323" s="20"/>
      <c r="V323" s="20"/>
      <c r="W323" s="536" t="s">
        <v>725</v>
      </c>
      <c r="X323" s="2812">
        <v>89569983.826978549</v>
      </c>
      <c r="Y323" s="3243">
        <v>21222681.006082464</v>
      </c>
      <c r="Z323" s="1430">
        <v>50377660.083887778</v>
      </c>
      <c r="AA323" s="1430">
        <v>17969642.737008318</v>
      </c>
      <c r="AB323" s="1430">
        <v>0</v>
      </c>
      <c r="AC323" s="1430">
        <v>0</v>
      </c>
      <c r="AD323" s="1431">
        <v>0</v>
      </c>
      <c r="AE323" s="1431">
        <v>89569983.826978564</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97209842.156822324</v>
      </c>
      <c r="J325" s="1681"/>
      <c r="K325" s="79"/>
      <c r="L325" s="79"/>
      <c r="M325" s="79"/>
      <c r="N325" s="79"/>
      <c r="O325" s="3144"/>
      <c r="P325" s="3037"/>
      <c r="Q325" s="3036"/>
      <c r="T325" s="487" t="s">
        <v>5806</v>
      </c>
      <c r="U325" s="20"/>
      <c r="V325" s="20"/>
      <c r="W325" s="115"/>
      <c r="X325" s="2815">
        <v>97209842.156822324</v>
      </c>
      <c r="Y325" s="496">
        <v>21222681.006082464</v>
      </c>
      <c r="Z325" s="1402">
        <v>58017518.41373156</v>
      </c>
      <c r="AA325" s="1402">
        <v>17969642.737008318</v>
      </c>
      <c r="AB325" s="1402">
        <v>0</v>
      </c>
      <c r="AC325" s="1402">
        <v>0</v>
      </c>
      <c r="AD325" s="1427">
        <v>0</v>
      </c>
      <c r="AE325" s="1427">
        <v>97209842.156822339</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1681"/>
      <c r="K328" s="79"/>
      <c r="L328" s="79"/>
      <c r="M328" s="79"/>
      <c r="N328" s="79"/>
      <c r="O328" s="3144"/>
      <c r="P328" s="3037">
        <v>0</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1681"/>
      <c r="K329" s="79"/>
      <c r="L329" s="79"/>
      <c r="M329" s="79"/>
      <c r="N329" s="79"/>
      <c r="O329" s="3144"/>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799480.57081638521</v>
      </c>
      <c r="J330" s="3080">
        <v>1</v>
      </c>
      <c r="K330" s="3014"/>
      <c r="L330" s="3014"/>
      <c r="M330" s="3014"/>
      <c r="N330" s="3014"/>
      <c r="O330" s="3021"/>
      <c r="P330" s="3037">
        <v>1</v>
      </c>
      <c r="Q330" s="3036"/>
      <c r="T330" s="487"/>
      <c r="U330" s="20" t="s">
        <v>683</v>
      </c>
      <c r="V330" s="20"/>
      <c r="W330" s="115"/>
      <c r="X330" s="492">
        <v>799480.57081638521</v>
      </c>
      <c r="Y330" s="480">
        <v>799480.57081638521</v>
      </c>
      <c r="Z330" s="560">
        <v>0</v>
      </c>
      <c r="AA330" s="560">
        <v>0</v>
      </c>
      <c r="AB330" s="560">
        <v>0</v>
      </c>
      <c r="AC330" s="560">
        <v>0</v>
      </c>
      <c r="AD330" s="1415">
        <v>0</v>
      </c>
      <c r="AE330" s="1415">
        <v>799480.57081638521</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01">
        <v>0.2373434303954943</v>
      </c>
      <c r="K335" s="3002">
        <v>0.56169342790903931</v>
      </c>
      <c r="L335" s="3002">
        <v>0.20096314169546639</v>
      </c>
      <c r="M335" s="3014"/>
      <c r="N335" s="3014"/>
      <c r="O335" s="3021"/>
      <c r="P335" s="3037">
        <v>1</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67">
        <v>0.2373434303954943</v>
      </c>
      <c r="K336" s="3267">
        <v>0.56169342790903931</v>
      </c>
      <c r="L336" s="3267">
        <v>0.20096314169546639</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01">
        <v>0.2373434303954943</v>
      </c>
      <c r="K337" s="3002">
        <v>0.56169342790903931</v>
      </c>
      <c r="L337" s="3002">
        <v>0.20096314169546639</v>
      </c>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01">
        <v>0.2373434303954943</v>
      </c>
      <c r="K339" s="3002">
        <v>0.56169342790903931</v>
      </c>
      <c r="L339" s="3002">
        <v>0.20096314169546639</v>
      </c>
      <c r="M339" s="3014"/>
      <c r="N339" s="3014"/>
      <c r="O339" s="3021"/>
      <c r="P339" s="3037">
        <v>1</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01">
        <v>0.2373434303954943</v>
      </c>
      <c r="K340" s="3002">
        <v>0.56169342790903931</v>
      </c>
      <c r="L340" s="3002">
        <v>0.20096314169546639</v>
      </c>
      <c r="M340" s="3014"/>
      <c r="N340" s="3014"/>
      <c r="O340" s="3021"/>
      <c r="P340" s="3037">
        <v>1</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0.2373434303954943</v>
      </c>
      <c r="K341" s="3002">
        <v>0.56169342790903931</v>
      </c>
      <c r="L341" s="3002">
        <v>0.20096314169546639</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799480.57081638521</v>
      </c>
      <c r="J342" s="3253"/>
      <c r="K342" s="3254"/>
      <c r="L342" s="3254"/>
      <c r="M342" s="3254"/>
      <c r="N342" s="3254"/>
      <c r="O342" s="3255"/>
      <c r="P342" s="3255">
        <v>0</v>
      </c>
      <c r="Q342" s="3036"/>
      <c r="T342" s="487"/>
      <c r="U342" s="20"/>
      <c r="V342" s="20" t="s">
        <v>5813</v>
      </c>
      <c r="W342" s="115"/>
      <c r="X342" s="2812">
        <v>799480.57081638521</v>
      </c>
      <c r="Y342" s="3243">
        <v>799480.57081638521</v>
      </c>
      <c r="Z342" s="1430">
        <v>0</v>
      </c>
      <c r="AA342" s="1430">
        <v>0</v>
      </c>
      <c r="AB342" s="1430">
        <v>0</v>
      </c>
      <c r="AC342" s="1430">
        <v>0</v>
      </c>
      <c r="AD342" s="1431">
        <v>0</v>
      </c>
      <c r="AE342" s="1431">
        <v>799480.57081638521</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96410361.586005941</v>
      </c>
      <c r="J344" s="1687"/>
      <c r="K344" s="92"/>
      <c r="L344" s="92"/>
      <c r="M344" s="92"/>
      <c r="N344" s="92"/>
      <c r="O344" s="92"/>
      <c r="P344" s="2807"/>
      <c r="Q344" s="3258"/>
      <c r="T344" s="505" t="s">
        <v>744</v>
      </c>
      <c r="U344" s="94"/>
      <c r="V344" s="94"/>
      <c r="W344" s="162"/>
      <c r="X344" s="3260">
        <v>96410361.586005941</v>
      </c>
      <c r="Y344" s="3261">
        <v>20423200.435266078</v>
      </c>
      <c r="Z344" s="3262">
        <v>58017518.41373156</v>
      </c>
      <c r="AA344" s="3262">
        <v>17969642.737008318</v>
      </c>
      <c r="AB344" s="3262">
        <v>0</v>
      </c>
      <c r="AC344" s="3262">
        <v>0</v>
      </c>
      <c r="AD344" s="3263">
        <v>0</v>
      </c>
      <c r="AE344" s="3263">
        <v>96410361.586005956</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3287"/>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64" priority="1" stopIfTrue="1" operator="notEqual">
      <formula>0</formula>
    </cfRule>
  </conditionalFormatting>
  <conditionalFormatting sqref="B16:C342">
    <cfRule type="cellIs" dxfId="63"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96.xml><?xml version="1.0" encoding="utf-8"?>
<worksheet xmlns="http://schemas.openxmlformats.org/spreadsheetml/2006/main" xmlns:r="http://schemas.openxmlformats.org/officeDocument/2006/relationships">
  <sheetPr codeName="Sheet20">
    <pageSetUpPr fitToPage="1"/>
  </sheetPr>
  <dimension ref="A1:AU425"/>
  <sheetViews>
    <sheetView topLeftCell="C1" zoomScale="50" zoomScaleNormal="50" workbookViewId="0">
      <pane ySplit="1320" topLeftCell="A158" activePane="bottomLeft"/>
      <selection pane="bottomLeft" activeCell="L246" sqref="L246:L249"/>
    </sheetView>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9.3320312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9.33203125" style="28" customWidth="1"/>
    <col min="25" max="25" width="10.88671875" style="28" customWidth="1"/>
    <col min="26" max="26" width="14.33203125" style="28" customWidth="1"/>
    <col min="27" max="27" width="19.33203125" style="28" customWidth="1"/>
    <col min="28" max="28" width="14.33203125" style="28" customWidth="1"/>
    <col min="29" max="29" width="12.33203125" style="28" customWidth="1"/>
    <col min="30" max="30" width="16.6640625" style="28" customWidth="1"/>
    <col min="31" max="31" width="19.33203125" style="28" customWidth="1"/>
    <col min="32" max="32" width="7" style="28" customWidth="1"/>
    <col min="33" max="34" width="9" style="28" customWidth="1"/>
    <col min="35" max="37" width="2.88671875" style="28" customWidth="1"/>
    <col min="38" max="38" width="48.88671875" style="28" customWidth="1"/>
    <col min="39" max="39" width="19.33203125" style="28" customWidth="1"/>
    <col min="40" max="40" width="10.88671875" style="28" customWidth="1"/>
    <col min="41" max="41" width="14.33203125" style="28" customWidth="1"/>
    <col min="42" max="42" width="19.33203125" style="28" customWidth="1"/>
    <col min="43" max="43" width="14.33203125" style="28" customWidth="1"/>
    <col min="44" max="44" width="12.33203125" style="28" customWidth="1"/>
    <col min="45" max="45" width="16.6640625" style="28" customWidth="1"/>
    <col min="46" max="46" width="19.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5539</v>
      </c>
      <c r="F6" s="453"/>
      <c r="G6" s="453"/>
      <c r="H6" s="453"/>
      <c r="I6" s="453"/>
      <c r="J6" s="453"/>
      <c r="K6" s="453"/>
      <c r="L6" s="453"/>
      <c r="M6" s="453"/>
      <c r="N6" s="453"/>
      <c r="O6" s="453"/>
      <c r="P6" s="453"/>
      <c r="Q6" s="2732"/>
      <c r="R6" s="453"/>
      <c r="S6" s="453"/>
      <c r="T6" s="453" t="s">
        <v>5540</v>
      </c>
      <c r="U6" s="453"/>
      <c r="V6" s="453"/>
      <c r="W6" s="453"/>
      <c r="X6" s="453"/>
      <c r="Y6" s="453"/>
      <c r="Z6" s="453"/>
      <c r="AA6" s="453"/>
      <c r="AB6" s="453"/>
      <c r="AC6" s="453"/>
      <c r="AD6" s="453"/>
      <c r="AE6" s="453"/>
      <c r="AF6" s="2732"/>
      <c r="AG6" s="2732"/>
      <c r="AH6" s="2732"/>
      <c r="AI6" s="453" t="s">
        <v>5540</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3038</v>
      </c>
      <c r="J11" s="3218" t="s">
        <v>5468</v>
      </c>
      <c r="K11" s="3218" t="s">
        <v>5467</v>
      </c>
      <c r="L11" s="3218" t="s">
        <v>1463</v>
      </c>
      <c r="M11" s="3222" t="s">
        <v>5467</v>
      </c>
      <c r="N11" s="2947"/>
      <c r="O11" s="2950" t="s">
        <v>3041</v>
      </c>
      <c r="P11" s="3219"/>
      <c r="Q11" s="2948"/>
      <c r="T11" s="131"/>
      <c r="U11" s="20"/>
      <c r="V11" s="20"/>
      <c r="W11" s="115"/>
      <c r="X11" s="3223" t="s">
        <v>3038</v>
      </c>
      <c r="Y11" s="3218" t="s">
        <v>5468</v>
      </c>
      <c r="Z11" s="3218" t="s">
        <v>5467</v>
      </c>
      <c r="AA11" s="3218" t="s">
        <v>1463</v>
      </c>
      <c r="AB11" s="3222" t="s">
        <v>5467</v>
      </c>
      <c r="AC11" s="2947"/>
      <c r="AD11" s="2950" t="s">
        <v>3041</v>
      </c>
      <c r="AE11" s="3219"/>
      <c r="AF11" s="2948"/>
      <c r="AI11" s="131"/>
      <c r="AJ11" s="20"/>
      <c r="AK11" s="20"/>
      <c r="AL11" s="115"/>
      <c r="AM11" s="3223" t="s">
        <v>3038</v>
      </c>
      <c r="AN11" s="3218" t="s">
        <v>5468</v>
      </c>
      <c r="AO11" s="3218" t="s">
        <v>5467</v>
      </c>
      <c r="AP11" s="3218" t="s">
        <v>1463</v>
      </c>
      <c r="AQ11" s="3222" t="s">
        <v>5467</v>
      </c>
      <c r="AR11" s="2947"/>
      <c r="AS11" s="2950" t="s">
        <v>3041</v>
      </c>
      <c r="AT11" s="3219"/>
    </row>
    <row r="12" spans="1:47" ht="15.75">
      <c r="B12" s="444"/>
      <c r="C12" s="446"/>
      <c r="E12" s="132"/>
      <c r="F12" s="94"/>
      <c r="G12" s="94"/>
      <c r="H12" s="162"/>
      <c r="I12" s="3224" t="s">
        <v>5378</v>
      </c>
      <c r="J12" s="3225"/>
      <c r="K12" s="132"/>
      <c r="L12" s="132"/>
      <c r="M12" s="132"/>
      <c r="N12" s="132"/>
      <c r="O12" s="132"/>
      <c r="P12" s="95"/>
      <c r="Q12" s="20"/>
      <c r="T12" s="132"/>
      <c r="U12" s="94"/>
      <c r="V12" s="94"/>
      <c r="W12" s="162"/>
      <c r="X12" s="3226" t="s">
        <v>5378</v>
      </c>
      <c r="Y12" s="3225"/>
      <c r="Z12" s="132"/>
      <c r="AA12" s="132"/>
      <c r="AB12" s="132"/>
      <c r="AC12" s="132"/>
      <c r="AD12" s="132"/>
      <c r="AE12" s="95"/>
      <c r="AF12" s="20"/>
      <c r="AI12" s="132"/>
      <c r="AJ12" s="94"/>
      <c r="AK12" s="94"/>
      <c r="AL12" s="162"/>
      <c r="AM12" s="3226" t="s">
        <v>5378</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99725.016396202016</v>
      </c>
      <c r="J16" s="3013"/>
      <c r="K16" s="3014"/>
      <c r="L16" s="3014"/>
      <c r="M16" s="3014"/>
      <c r="N16" s="3014"/>
      <c r="O16" s="3021"/>
      <c r="P16" s="3037">
        <v>0</v>
      </c>
      <c r="Q16" s="3036"/>
      <c r="T16" s="487"/>
      <c r="U16" s="3231" t="s">
        <v>621</v>
      </c>
      <c r="V16" s="3233"/>
      <c r="W16" s="115"/>
      <c r="X16" s="3230">
        <v>99725.016396202016</v>
      </c>
      <c r="Y16" s="3234">
        <v>0</v>
      </c>
      <c r="Z16" s="3235">
        <v>99725.016396202016</v>
      </c>
      <c r="AA16" s="3235">
        <v>0</v>
      </c>
      <c r="AB16" s="3235">
        <v>0</v>
      </c>
      <c r="AC16" s="3235">
        <v>0</v>
      </c>
      <c r="AD16" s="3236">
        <v>0</v>
      </c>
      <c r="AE16" s="3236">
        <v>99725.016396202016</v>
      </c>
      <c r="AF16" s="3237"/>
      <c r="AI16" s="487"/>
      <c r="AJ16" s="3231" t="s">
        <v>621</v>
      </c>
      <c r="AK16" s="3233"/>
      <c r="AL16" s="115"/>
      <c r="AM16" s="3230">
        <v>98797.159348292305</v>
      </c>
      <c r="AN16" s="3234">
        <v>0</v>
      </c>
      <c r="AO16" s="3235">
        <v>98797.159348292305</v>
      </c>
      <c r="AP16" s="3235">
        <v>0</v>
      </c>
      <c r="AQ16" s="3235">
        <v>0</v>
      </c>
      <c r="AR16" s="3235">
        <v>0</v>
      </c>
      <c r="AS16" s="3236">
        <v>0</v>
      </c>
      <c r="AT16" s="3236">
        <v>98797.159348292305</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304048.48130207846</v>
      </c>
      <c r="J18" s="3013"/>
      <c r="K18" s="3014"/>
      <c r="L18" s="3014"/>
      <c r="M18" s="3014"/>
      <c r="N18" s="3014"/>
      <c r="O18" s="3021"/>
      <c r="P18" s="3037">
        <v>0</v>
      </c>
      <c r="Q18" s="3036"/>
      <c r="T18" s="487"/>
      <c r="U18" s="3231" t="s">
        <v>655</v>
      </c>
      <c r="V18" s="3233"/>
      <c r="W18" s="115"/>
      <c r="X18" s="492">
        <v>304048.48130207846</v>
      </c>
      <c r="Y18" s="480">
        <v>0</v>
      </c>
      <c r="Z18" s="560">
        <v>304048.48130207846</v>
      </c>
      <c r="AA18" s="560">
        <v>0</v>
      </c>
      <c r="AB18" s="560">
        <v>0</v>
      </c>
      <c r="AC18" s="560">
        <v>0</v>
      </c>
      <c r="AD18" s="1415">
        <v>0</v>
      </c>
      <c r="AE18" s="1415">
        <v>304048.48130207846</v>
      </c>
      <c r="AF18" s="3176"/>
      <c r="AI18" s="487"/>
      <c r="AJ18" s="3231" t="s">
        <v>655</v>
      </c>
      <c r="AK18" s="3233"/>
      <c r="AL18" s="115"/>
      <c r="AM18" s="492">
        <v>215283.62413143826</v>
      </c>
      <c r="AN18" s="480">
        <v>0</v>
      </c>
      <c r="AO18" s="560">
        <v>215283.62413143826</v>
      </c>
      <c r="AP18" s="560">
        <v>0</v>
      </c>
      <c r="AQ18" s="560">
        <v>0</v>
      </c>
      <c r="AR18" s="560">
        <v>0</v>
      </c>
      <c r="AS18" s="1415">
        <v>0</v>
      </c>
      <c r="AT18" s="1415">
        <v>215283.62413143826</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403773.49769828049</v>
      </c>
      <c r="J21" s="3238"/>
      <c r="K21" s="3239">
        <v>1</v>
      </c>
      <c r="L21" s="3239"/>
      <c r="M21" s="3240"/>
      <c r="N21" s="3240"/>
      <c r="O21" s="3241"/>
      <c r="P21" s="3242">
        <v>1</v>
      </c>
      <c r="Q21" s="3036"/>
      <c r="T21" s="487"/>
      <c r="U21" s="3231"/>
      <c r="V21" s="3233"/>
      <c r="W21" s="115" t="s">
        <v>5748</v>
      </c>
      <c r="X21" s="2812">
        <v>403773.49769828049</v>
      </c>
      <c r="Y21" s="1430">
        <v>0</v>
      </c>
      <c r="Z21" s="1430">
        <v>403773.49769828049</v>
      </c>
      <c r="AA21" s="1430">
        <v>0</v>
      </c>
      <c r="AB21" s="1430">
        <v>0</v>
      </c>
      <c r="AC21" s="1430">
        <v>0</v>
      </c>
      <c r="AD21" s="1431">
        <v>0</v>
      </c>
      <c r="AE21" s="1431">
        <v>403773.49769828049</v>
      </c>
      <c r="AF21" s="3176"/>
      <c r="AI21" s="487"/>
      <c r="AJ21" s="3231"/>
      <c r="AK21" s="3233"/>
      <c r="AL21" s="115" t="s">
        <v>5748</v>
      </c>
      <c r="AM21" s="2812">
        <v>314080.7834797306</v>
      </c>
      <c r="AN21" s="1430">
        <v>0</v>
      </c>
      <c r="AO21" s="1430">
        <v>314080.7834797306</v>
      </c>
      <c r="AP21" s="1430">
        <v>0</v>
      </c>
      <c r="AQ21" s="1430">
        <v>0</v>
      </c>
      <c r="AR21" s="1430">
        <v>0</v>
      </c>
      <c r="AS21" s="1431">
        <v>0</v>
      </c>
      <c r="AT21" s="1431">
        <v>314080.7834797306</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39"/>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1403</v>
      </c>
      <c r="B46" s="171">
        <v>0</v>
      </c>
      <c r="C46" s="171">
        <v>0</v>
      </c>
      <c r="E46" s="487"/>
      <c r="F46" s="3231" t="s">
        <v>1789</v>
      </c>
      <c r="G46" s="3231"/>
      <c r="H46" s="3244"/>
      <c r="I46" s="1601">
        <v>11784.344308045353</v>
      </c>
      <c r="J46" s="3013"/>
      <c r="K46" s="3014"/>
      <c r="L46" s="3014"/>
      <c r="M46" s="3014"/>
      <c r="N46" s="3014"/>
      <c r="O46" s="3021"/>
      <c r="P46" s="3037">
        <v>0</v>
      </c>
      <c r="Q46" s="3036"/>
      <c r="T46" s="487"/>
      <c r="U46" s="3231" t="s">
        <v>1789</v>
      </c>
      <c r="V46" s="3233"/>
      <c r="W46" s="115"/>
      <c r="X46" s="492">
        <v>11784.344308045353</v>
      </c>
      <c r="Y46" s="480">
        <v>0</v>
      </c>
      <c r="Z46" s="560">
        <v>11784.344308045353</v>
      </c>
      <c r="AA46" s="560">
        <v>0</v>
      </c>
      <c r="AB46" s="560">
        <v>0</v>
      </c>
      <c r="AC46" s="560">
        <v>0</v>
      </c>
      <c r="AD46" s="1415">
        <v>0</v>
      </c>
      <c r="AE46" s="1415">
        <v>11784.344308045353</v>
      </c>
      <c r="AF46" s="3176"/>
      <c r="AI46" s="487"/>
      <c r="AJ46" s="3231" t="s">
        <v>1789</v>
      </c>
      <c r="AK46" s="3233"/>
      <c r="AL46" s="115"/>
      <c r="AM46" s="492">
        <v>11103.815244710459</v>
      </c>
      <c r="AN46" s="480">
        <v>0</v>
      </c>
      <c r="AO46" s="560">
        <v>11103.815244710459</v>
      </c>
      <c r="AP46" s="560">
        <v>0</v>
      </c>
      <c r="AQ46" s="560">
        <v>0</v>
      </c>
      <c r="AR46" s="560">
        <v>0</v>
      </c>
      <c r="AS46" s="1415">
        <v>0</v>
      </c>
      <c r="AT46" s="1415">
        <v>11103.815244710459</v>
      </c>
      <c r="AU46" s="5">
        <v>0</v>
      </c>
    </row>
    <row r="47" spans="1:47" ht="15.75">
      <c r="A47" s="3212" t="s">
        <v>5746</v>
      </c>
      <c r="B47" s="171">
        <v>0</v>
      </c>
      <c r="C47" s="171">
        <v>0</v>
      </c>
      <c r="E47" s="487"/>
      <c r="F47" s="3231" t="s">
        <v>728</v>
      </c>
      <c r="G47" s="3231"/>
      <c r="H47" s="3244"/>
      <c r="I47" s="1601">
        <v>0</v>
      </c>
      <c r="J47" s="3013"/>
      <c r="K47" s="3014"/>
      <c r="L47" s="3014"/>
      <c r="M47" s="3014"/>
      <c r="N47" s="3014"/>
      <c r="O47" s="3021"/>
      <c r="P47" s="3037">
        <v>0</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014"/>
      <c r="L48" s="3014"/>
      <c r="M48" s="3014"/>
      <c r="N48" s="3014"/>
      <c r="O48" s="3021"/>
      <c r="P48" s="3037">
        <v>0</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014"/>
      <c r="L49" s="3014"/>
      <c r="M49" s="3014"/>
      <c r="N49" s="3014"/>
      <c r="O49" s="3021"/>
      <c r="P49" s="3037">
        <v>0</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1403</v>
      </c>
      <c r="B50" s="171">
        <v>0</v>
      </c>
      <c r="C50" s="171">
        <v>0</v>
      </c>
      <c r="E50" s="487"/>
      <c r="F50" s="3231" t="s">
        <v>742</v>
      </c>
      <c r="G50" s="3245"/>
      <c r="H50" s="3244"/>
      <c r="I50" s="1601">
        <v>5137.3946899278635</v>
      </c>
      <c r="J50" s="3013"/>
      <c r="K50" s="3014"/>
      <c r="L50" s="3014"/>
      <c r="M50" s="3014"/>
      <c r="N50" s="3014"/>
      <c r="O50" s="3021"/>
      <c r="P50" s="3037">
        <v>0</v>
      </c>
      <c r="Q50" s="3036"/>
      <c r="T50" s="487"/>
      <c r="U50" s="3231" t="s">
        <v>742</v>
      </c>
      <c r="V50" s="3233"/>
      <c r="W50" s="115"/>
      <c r="X50" s="492">
        <v>5137.3946899278635</v>
      </c>
      <c r="Y50" s="480">
        <v>0</v>
      </c>
      <c r="Z50" s="560">
        <v>5137.3946899278635</v>
      </c>
      <c r="AA50" s="560">
        <v>0</v>
      </c>
      <c r="AB50" s="560">
        <v>0</v>
      </c>
      <c r="AC50" s="560">
        <v>0</v>
      </c>
      <c r="AD50" s="1415">
        <v>0</v>
      </c>
      <c r="AE50" s="1415">
        <v>5137.3946899278635</v>
      </c>
      <c r="AF50" s="3176"/>
      <c r="AI50" s="487"/>
      <c r="AJ50" s="3231" t="s">
        <v>742</v>
      </c>
      <c r="AK50" s="3233"/>
      <c r="AL50" s="115"/>
      <c r="AM50" s="492">
        <v>4359.2741843087178</v>
      </c>
      <c r="AN50" s="480">
        <v>0</v>
      </c>
      <c r="AO50" s="560">
        <v>4359.2741843087178</v>
      </c>
      <c r="AP50" s="560">
        <v>0</v>
      </c>
      <c r="AQ50" s="560">
        <v>0</v>
      </c>
      <c r="AR50" s="560">
        <v>0</v>
      </c>
      <c r="AS50" s="1415">
        <v>0</v>
      </c>
      <c r="AT50" s="1415">
        <v>4359.2741843087178</v>
      </c>
      <c r="AU50" s="5">
        <v>0</v>
      </c>
    </row>
    <row r="51" spans="1:47" ht="15.75">
      <c r="A51" s="3212" t="s">
        <v>5746</v>
      </c>
      <c r="B51" s="171">
        <v>0</v>
      </c>
      <c r="C51" s="171">
        <v>0</v>
      </c>
      <c r="E51" s="487"/>
      <c r="F51" s="3231">
        <v>0</v>
      </c>
      <c r="G51" s="3245"/>
      <c r="H51" s="3244"/>
      <c r="I51" s="1601">
        <v>0</v>
      </c>
      <c r="J51" s="3013"/>
      <c r="K51" s="3014"/>
      <c r="L51" s="3014"/>
      <c r="M51" s="3014"/>
      <c r="N51" s="3014"/>
      <c r="O51" s="3021"/>
      <c r="P51" s="3037">
        <v>0</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014"/>
      <c r="L52" s="3014"/>
      <c r="M52" s="3014"/>
      <c r="N52" s="3014"/>
      <c r="O52" s="3021"/>
      <c r="P52" s="3037">
        <v>0</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014"/>
      <c r="L53" s="3014"/>
      <c r="M53" s="3014"/>
      <c r="N53" s="3014"/>
      <c r="O53" s="3021"/>
      <c r="P53" s="3037">
        <v>0</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014"/>
      <c r="L54" s="3014"/>
      <c r="M54" s="3014"/>
      <c r="N54" s="3014"/>
      <c r="O54" s="3021"/>
      <c r="P54" s="3037">
        <v>0</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014"/>
      <c r="L55" s="3014"/>
      <c r="M55" s="3014"/>
      <c r="N55" s="3014"/>
      <c r="O55" s="3021"/>
      <c r="P55" s="3037">
        <v>0</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014"/>
      <c r="L56" s="3014"/>
      <c r="M56" s="3014"/>
      <c r="N56" s="3014"/>
      <c r="O56" s="3021"/>
      <c r="P56" s="3037">
        <v>0</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014"/>
      <c r="L57" s="3014"/>
      <c r="M57" s="3014"/>
      <c r="N57" s="3014"/>
      <c r="O57" s="3021"/>
      <c r="P57" s="3037">
        <v>0</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014"/>
      <c r="L58" s="3014"/>
      <c r="M58" s="3014"/>
      <c r="N58" s="3014"/>
      <c r="O58" s="3021"/>
      <c r="P58" s="3037">
        <v>0</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014"/>
      <c r="L59" s="3014"/>
      <c r="M59" s="3014"/>
      <c r="N59" s="3014"/>
      <c r="O59" s="3021"/>
      <c r="P59" s="3037">
        <v>0</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014"/>
      <c r="L60" s="3014"/>
      <c r="M60" s="3014"/>
      <c r="N60" s="3014"/>
      <c r="O60" s="3021"/>
      <c r="P60" s="3037">
        <v>0</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014"/>
      <c r="L61" s="3014"/>
      <c r="M61" s="3014"/>
      <c r="N61" s="3014"/>
      <c r="O61" s="3021"/>
      <c r="P61" s="3037">
        <v>0</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014"/>
      <c r="L62" s="3014"/>
      <c r="M62" s="3014"/>
      <c r="N62" s="3014"/>
      <c r="O62" s="3021"/>
      <c r="P62" s="3037">
        <v>0</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014"/>
      <c r="L63" s="3014"/>
      <c r="M63" s="3014"/>
      <c r="N63" s="3014"/>
      <c r="O63" s="3021"/>
      <c r="P63" s="3037">
        <v>0</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1403</v>
      </c>
      <c r="B69" s="171">
        <v>0</v>
      </c>
      <c r="C69" s="171">
        <v>0</v>
      </c>
      <c r="E69" s="487"/>
      <c r="F69" s="3231" t="s">
        <v>782</v>
      </c>
      <c r="G69" s="3245"/>
      <c r="H69" s="3244"/>
      <c r="I69" s="1601">
        <v>428622.83598260005</v>
      </c>
      <c r="J69" s="3013"/>
      <c r="K69" s="3014"/>
      <c r="L69" s="3014"/>
      <c r="M69" s="3014"/>
      <c r="N69" s="3014"/>
      <c r="O69" s="3021"/>
      <c r="P69" s="3037">
        <v>0</v>
      </c>
      <c r="Q69" s="3036"/>
      <c r="T69" s="487"/>
      <c r="U69" s="3231" t="s">
        <v>782</v>
      </c>
      <c r="V69" s="3233"/>
      <c r="W69" s="115"/>
      <c r="X69" s="492">
        <v>428622.83598260005</v>
      </c>
      <c r="Y69" s="480">
        <v>0</v>
      </c>
      <c r="Z69" s="560">
        <v>428622.83598260005</v>
      </c>
      <c r="AA69" s="560">
        <v>0</v>
      </c>
      <c r="AB69" s="560">
        <v>0</v>
      </c>
      <c r="AC69" s="560">
        <v>0</v>
      </c>
      <c r="AD69" s="1415">
        <v>0</v>
      </c>
      <c r="AE69" s="1415">
        <v>428622.83598260005</v>
      </c>
      <c r="AF69" s="3176"/>
      <c r="AI69" s="487"/>
      <c r="AJ69" s="3231" t="s">
        <v>782</v>
      </c>
      <c r="AK69" s="3233"/>
      <c r="AL69" s="115"/>
      <c r="AM69" s="492">
        <v>354875.50264926668</v>
      </c>
      <c r="AN69" s="480">
        <v>0</v>
      </c>
      <c r="AO69" s="560">
        <v>354875.50264926668</v>
      </c>
      <c r="AP69" s="560">
        <v>0</v>
      </c>
      <c r="AQ69" s="560">
        <v>0</v>
      </c>
      <c r="AR69" s="560">
        <v>0</v>
      </c>
      <c r="AS69" s="1415">
        <v>0</v>
      </c>
      <c r="AT69" s="1415">
        <v>354875.50264926668</v>
      </c>
      <c r="AU69" s="5">
        <v>0</v>
      </c>
    </row>
    <row r="70" spans="1:47" ht="15.75">
      <c r="A70" s="3212" t="s">
        <v>5746</v>
      </c>
      <c r="B70" s="171">
        <v>0</v>
      </c>
      <c r="C70" s="171">
        <v>0</v>
      </c>
      <c r="E70" s="487"/>
      <c r="F70" s="3231" t="s">
        <v>783</v>
      </c>
      <c r="G70" s="3245"/>
      <c r="H70" s="3244"/>
      <c r="I70" s="1601">
        <v>0</v>
      </c>
      <c r="J70" s="3013"/>
      <c r="K70" s="3014"/>
      <c r="L70" s="3014"/>
      <c r="M70" s="3014"/>
      <c r="N70" s="3014"/>
      <c r="O70" s="3021"/>
      <c r="P70" s="3037">
        <v>0</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014"/>
      <c r="L71" s="3014"/>
      <c r="M71" s="3014"/>
      <c r="N71" s="3014"/>
      <c r="O71" s="3021"/>
      <c r="P71" s="3037">
        <v>0</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014"/>
      <c r="L72" s="3014"/>
      <c r="M72" s="3014"/>
      <c r="N72" s="3014"/>
      <c r="O72" s="3021"/>
      <c r="P72" s="3037">
        <v>0</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014"/>
      <c r="L73" s="3014"/>
      <c r="M73" s="3014"/>
      <c r="N73" s="3014"/>
      <c r="O73" s="3021"/>
      <c r="P73" s="3037">
        <v>0</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1403</v>
      </c>
      <c r="B74" s="171">
        <v>0</v>
      </c>
      <c r="C74" s="171">
        <v>0</v>
      </c>
      <c r="E74" s="487"/>
      <c r="F74" s="3231" t="s">
        <v>788</v>
      </c>
      <c r="G74" s="3245"/>
      <c r="H74" s="3244"/>
      <c r="I74" s="1601">
        <v>69094.212761414412</v>
      </c>
      <c r="J74" s="3013"/>
      <c r="K74" s="3014"/>
      <c r="L74" s="3014"/>
      <c r="M74" s="3014"/>
      <c r="N74" s="3014"/>
      <c r="O74" s="3021"/>
      <c r="P74" s="3037">
        <v>0</v>
      </c>
      <c r="Q74" s="3036"/>
      <c r="T74" s="487"/>
      <c r="U74" s="3231" t="s">
        <v>788</v>
      </c>
      <c r="V74" s="3233"/>
      <c r="W74" s="115"/>
      <c r="X74" s="492">
        <v>69094.212761414412</v>
      </c>
      <c r="Y74" s="480">
        <v>0</v>
      </c>
      <c r="Z74" s="560">
        <v>69094.212761414412</v>
      </c>
      <c r="AA74" s="560">
        <v>0</v>
      </c>
      <c r="AB74" s="560">
        <v>0</v>
      </c>
      <c r="AC74" s="560">
        <v>0</v>
      </c>
      <c r="AD74" s="1415">
        <v>0</v>
      </c>
      <c r="AE74" s="1415">
        <v>69094.212761414412</v>
      </c>
      <c r="AF74" s="3176"/>
      <c r="AI74" s="487"/>
      <c r="AJ74" s="3231" t="s">
        <v>788</v>
      </c>
      <c r="AK74" s="3233"/>
      <c r="AL74" s="115"/>
      <c r="AM74" s="492">
        <v>37303.236761414402</v>
      </c>
      <c r="AN74" s="480">
        <v>0</v>
      </c>
      <c r="AO74" s="560">
        <v>37303.236761414402</v>
      </c>
      <c r="AP74" s="560">
        <v>0</v>
      </c>
      <c r="AQ74" s="560">
        <v>0</v>
      </c>
      <c r="AR74" s="560">
        <v>0</v>
      </c>
      <c r="AS74" s="1415">
        <v>0</v>
      </c>
      <c r="AT74" s="1415">
        <v>37303.236761414402</v>
      </c>
      <c r="AU74" s="5">
        <v>0</v>
      </c>
    </row>
    <row r="75" spans="1:47" ht="15.75">
      <c r="A75" s="3212" t="s">
        <v>5746</v>
      </c>
      <c r="B75" s="171">
        <v>0</v>
      </c>
      <c r="C75" s="171">
        <v>0</v>
      </c>
      <c r="E75" s="487"/>
      <c r="F75" s="3231" t="s">
        <v>789</v>
      </c>
      <c r="G75" s="3245"/>
      <c r="H75" s="3244"/>
      <c r="I75" s="1601">
        <v>0</v>
      </c>
      <c r="J75" s="3013"/>
      <c r="K75" s="3014"/>
      <c r="L75" s="3014"/>
      <c r="M75" s="3014"/>
      <c r="N75" s="3014"/>
      <c r="O75" s="3021"/>
      <c r="P75" s="3037">
        <v>0</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1403</v>
      </c>
      <c r="B76" s="171">
        <v>0</v>
      </c>
      <c r="C76" s="171">
        <v>0</v>
      </c>
      <c r="E76" s="487"/>
      <c r="F76" s="3231" t="s">
        <v>1796</v>
      </c>
      <c r="G76" s="3245"/>
      <c r="H76" s="3244"/>
      <c r="I76" s="1601">
        <v>1434.8559450932273</v>
      </c>
      <c r="J76" s="3013"/>
      <c r="K76" s="3014"/>
      <c r="L76" s="3014"/>
      <c r="M76" s="3014"/>
      <c r="N76" s="3014"/>
      <c r="O76" s="3021"/>
      <c r="P76" s="3037">
        <v>0</v>
      </c>
      <c r="Q76" s="3036"/>
      <c r="T76" s="487"/>
      <c r="U76" s="3231" t="s">
        <v>1796</v>
      </c>
      <c r="V76" s="3233"/>
      <c r="W76" s="115"/>
      <c r="X76" s="492">
        <v>1434.8559450932273</v>
      </c>
      <c r="Y76" s="480">
        <v>0</v>
      </c>
      <c r="Z76" s="560">
        <v>1434.8559450932273</v>
      </c>
      <c r="AA76" s="560">
        <v>0</v>
      </c>
      <c r="AB76" s="560">
        <v>0</v>
      </c>
      <c r="AC76" s="560">
        <v>0</v>
      </c>
      <c r="AD76" s="1415">
        <v>0</v>
      </c>
      <c r="AE76" s="1415">
        <v>1434.8559450932273</v>
      </c>
      <c r="AF76" s="3176"/>
      <c r="AI76" s="487"/>
      <c r="AJ76" s="3231" t="s">
        <v>1796</v>
      </c>
      <c r="AK76" s="3233"/>
      <c r="AL76" s="115"/>
      <c r="AM76" s="492">
        <v>1422.8386399871401</v>
      </c>
      <c r="AN76" s="480">
        <v>0</v>
      </c>
      <c r="AO76" s="560">
        <v>1422.8386399871401</v>
      </c>
      <c r="AP76" s="560">
        <v>0</v>
      </c>
      <c r="AQ76" s="560">
        <v>0</v>
      </c>
      <c r="AR76" s="560">
        <v>0</v>
      </c>
      <c r="AS76" s="1415">
        <v>0</v>
      </c>
      <c r="AT76" s="1415">
        <v>1422.8386399871401</v>
      </c>
      <c r="AU76" s="5">
        <v>0</v>
      </c>
    </row>
    <row r="77" spans="1:47" ht="15.75">
      <c r="A77" s="3212" t="s">
        <v>5746</v>
      </c>
      <c r="B77" s="171">
        <v>0</v>
      </c>
      <c r="C77" s="171">
        <v>0</v>
      </c>
      <c r="E77" s="487"/>
      <c r="F77" s="3231" t="s">
        <v>791</v>
      </c>
      <c r="G77" s="3245"/>
      <c r="H77" s="3244"/>
      <c r="I77" s="1601">
        <v>0</v>
      </c>
      <c r="J77" s="3013"/>
      <c r="K77" s="3014"/>
      <c r="L77" s="3014"/>
      <c r="M77" s="3014"/>
      <c r="N77" s="3014"/>
      <c r="O77" s="3021"/>
      <c r="P77" s="3037">
        <v>0</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1403</v>
      </c>
      <c r="B78" s="171">
        <v>0</v>
      </c>
      <c r="C78" s="171">
        <v>0</v>
      </c>
      <c r="E78" s="487"/>
      <c r="F78" s="3231" t="s">
        <v>5759</v>
      </c>
      <c r="G78" s="3245"/>
      <c r="H78" s="3244"/>
      <c r="I78" s="1601">
        <v>942170.10193728574</v>
      </c>
      <c r="J78" s="3013"/>
      <c r="K78" s="3014"/>
      <c r="L78" s="3014"/>
      <c r="M78" s="3014"/>
      <c r="N78" s="3014"/>
      <c r="O78" s="3021"/>
      <c r="P78" s="3037">
        <v>0</v>
      </c>
      <c r="Q78" s="3036"/>
      <c r="T78" s="487"/>
      <c r="U78" s="3231" t="s">
        <v>5759</v>
      </c>
      <c r="V78" s="3233"/>
      <c r="W78" s="115"/>
      <c r="X78" s="492">
        <v>942170.10193728574</v>
      </c>
      <c r="Y78" s="480">
        <v>0</v>
      </c>
      <c r="Z78" s="560">
        <v>942170.10193728574</v>
      </c>
      <c r="AA78" s="560">
        <v>0</v>
      </c>
      <c r="AB78" s="560">
        <v>0</v>
      </c>
      <c r="AC78" s="560">
        <v>0</v>
      </c>
      <c r="AD78" s="1415">
        <v>0</v>
      </c>
      <c r="AE78" s="1415">
        <v>942170.10193728574</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1458243.7456243667</v>
      </c>
      <c r="J146" s="3238"/>
      <c r="K146" s="3239">
        <v>1</v>
      </c>
      <c r="L146" s="3239"/>
      <c r="M146" s="3240"/>
      <c r="N146" s="3240"/>
      <c r="O146" s="3241"/>
      <c r="P146" s="3242">
        <v>1</v>
      </c>
      <c r="Q146" s="3036"/>
      <c r="T146" s="487"/>
      <c r="U146" s="3231"/>
      <c r="V146" s="3233"/>
      <c r="W146" s="115" t="s">
        <v>5760</v>
      </c>
      <c r="X146" s="2812">
        <v>1458243.7456243667</v>
      </c>
      <c r="Y146" s="3243">
        <v>0</v>
      </c>
      <c r="Z146" s="1430">
        <v>1458243.7456243667</v>
      </c>
      <c r="AA146" s="1430">
        <v>0</v>
      </c>
      <c r="AB146" s="1430">
        <v>0</v>
      </c>
      <c r="AC146" s="1430">
        <v>0</v>
      </c>
      <c r="AD146" s="1431">
        <v>0</v>
      </c>
      <c r="AE146" s="1431">
        <v>1458243.7456243667</v>
      </c>
      <c r="AF146" s="3176"/>
      <c r="AI146" s="487"/>
      <c r="AJ146" s="3231"/>
      <c r="AK146" s="3233"/>
      <c r="AL146" s="115" t="s">
        <v>5760</v>
      </c>
      <c r="AM146" s="2812">
        <v>409064.66747968743</v>
      </c>
      <c r="AN146" s="3243">
        <v>0</v>
      </c>
      <c r="AO146" s="1430">
        <v>409064.66747968743</v>
      </c>
      <c r="AP146" s="1430">
        <v>0</v>
      </c>
      <c r="AQ146" s="1430">
        <v>0</v>
      </c>
      <c r="AR146" s="1430">
        <v>0</v>
      </c>
      <c r="AS146" s="1431">
        <v>0</v>
      </c>
      <c r="AT146" s="1431">
        <v>409064.66747968743</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39"/>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3907944.5593940429</v>
      </c>
      <c r="J161" s="3013"/>
      <c r="K161" s="3014"/>
      <c r="L161" s="3014"/>
      <c r="M161" s="3014"/>
      <c r="N161" s="3014"/>
      <c r="O161" s="3021"/>
      <c r="P161" s="3037">
        <v>0</v>
      </c>
      <c r="Q161" s="3036"/>
      <c r="T161" s="487"/>
      <c r="U161" s="3231" t="s">
        <v>799</v>
      </c>
      <c r="V161" s="3233"/>
      <c r="W161" s="115"/>
      <c r="X161" s="492">
        <v>3907944.5593940429</v>
      </c>
      <c r="Y161" s="480">
        <v>0</v>
      </c>
      <c r="Z161" s="560">
        <v>3907944.5593940429</v>
      </c>
      <c r="AA161" s="560">
        <v>0</v>
      </c>
      <c r="AB161" s="560">
        <v>0</v>
      </c>
      <c r="AC161" s="560">
        <v>0</v>
      </c>
      <c r="AD161" s="1415">
        <v>0</v>
      </c>
      <c r="AE161" s="1415">
        <v>3907944.5593940429</v>
      </c>
      <c r="AF161" s="3176"/>
      <c r="AI161" s="487"/>
      <c r="AJ161" s="3231" t="s">
        <v>799</v>
      </c>
      <c r="AK161" s="3233"/>
      <c r="AL161" s="115"/>
      <c r="AM161" s="492">
        <v>3622451.471793063</v>
      </c>
      <c r="AN161" s="480">
        <v>0</v>
      </c>
      <c r="AO161" s="560">
        <v>3622451.471793063</v>
      </c>
      <c r="AP161" s="560">
        <v>0</v>
      </c>
      <c r="AQ161" s="560">
        <v>0</v>
      </c>
      <c r="AR161" s="560">
        <v>0</v>
      </c>
      <c r="AS161" s="1415">
        <v>0</v>
      </c>
      <c r="AT161" s="1415">
        <v>3622451.471793063</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787293.09709700127</v>
      </c>
      <c r="J163" s="3013"/>
      <c r="K163" s="3014"/>
      <c r="L163" s="3014"/>
      <c r="M163" s="3014"/>
      <c r="N163" s="3014"/>
      <c r="O163" s="3021"/>
      <c r="P163" s="3037">
        <v>0</v>
      </c>
      <c r="Q163" s="3036"/>
      <c r="T163" s="487"/>
      <c r="U163" s="3231" t="s">
        <v>797</v>
      </c>
      <c r="V163" s="3233"/>
      <c r="W163" s="115"/>
      <c r="X163" s="492">
        <v>787293.09709700127</v>
      </c>
      <c r="Y163" s="480">
        <v>0</v>
      </c>
      <c r="Z163" s="560">
        <v>787293.09709700127</v>
      </c>
      <c r="AA163" s="560">
        <v>0</v>
      </c>
      <c r="AB163" s="560">
        <v>0</v>
      </c>
      <c r="AC163" s="560">
        <v>0</v>
      </c>
      <c r="AD163" s="1415">
        <v>0</v>
      </c>
      <c r="AE163" s="1415">
        <v>787293.09709700127</v>
      </c>
      <c r="AF163" s="3176"/>
      <c r="AI163" s="487"/>
      <c r="AJ163" s="3231" t="s">
        <v>797</v>
      </c>
      <c r="AK163" s="3233"/>
      <c r="AL163" s="115"/>
      <c r="AM163" s="492">
        <v>634411.0358783087</v>
      </c>
      <c r="AN163" s="480">
        <v>0</v>
      </c>
      <c r="AO163" s="560">
        <v>634411.0358783087</v>
      </c>
      <c r="AP163" s="560">
        <v>0</v>
      </c>
      <c r="AQ163" s="560">
        <v>0</v>
      </c>
      <c r="AR163" s="560">
        <v>0</v>
      </c>
      <c r="AS163" s="1415">
        <v>0</v>
      </c>
      <c r="AT163" s="1415">
        <v>634411.0358783087</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286"/>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4695237.656491044</v>
      </c>
      <c r="J170" s="3238"/>
      <c r="K170" s="3239">
        <v>1</v>
      </c>
      <c r="L170" s="3239"/>
      <c r="M170" s="3240"/>
      <c r="N170" s="3240"/>
      <c r="O170" s="3241"/>
      <c r="P170" s="3242">
        <v>1</v>
      </c>
      <c r="Q170" s="3036"/>
      <c r="T170" s="487"/>
      <c r="U170" s="3231"/>
      <c r="V170" s="3233"/>
      <c r="W170" s="115" t="s">
        <v>5764</v>
      </c>
      <c r="X170" s="2812">
        <v>4695237.656491044</v>
      </c>
      <c r="Y170" s="3243">
        <v>0</v>
      </c>
      <c r="Z170" s="1430">
        <v>4695237.656491044</v>
      </c>
      <c r="AA170" s="1430">
        <v>0</v>
      </c>
      <c r="AB170" s="1430">
        <v>0</v>
      </c>
      <c r="AC170" s="1430">
        <v>0</v>
      </c>
      <c r="AD170" s="1431">
        <v>0</v>
      </c>
      <c r="AE170" s="1431">
        <v>4695237.656491044</v>
      </c>
      <c r="AF170" s="3176"/>
      <c r="AI170" s="487"/>
      <c r="AJ170" s="3231"/>
      <c r="AK170" s="3233"/>
      <c r="AL170" s="115" t="s">
        <v>5764</v>
      </c>
      <c r="AM170" s="2812">
        <v>4256862.507671372</v>
      </c>
      <c r="AN170" s="3243">
        <v>0</v>
      </c>
      <c r="AO170" s="1430">
        <v>4256862.507671372</v>
      </c>
      <c r="AP170" s="1430">
        <v>0</v>
      </c>
      <c r="AQ170" s="1430">
        <v>0</v>
      </c>
      <c r="AR170" s="1430">
        <v>0</v>
      </c>
      <c r="AS170" s="1431">
        <v>0</v>
      </c>
      <c r="AT170" s="1431">
        <v>4256862.507671372</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39"/>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1403</v>
      </c>
      <c r="B196" s="171">
        <v>0</v>
      </c>
      <c r="C196" s="171">
        <v>0</v>
      </c>
      <c r="E196" s="487" t="s">
        <v>5346</v>
      </c>
      <c r="F196" s="3231"/>
      <c r="G196" s="20"/>
      <c r="H196" s="115"/>
      <c r="I196" s="1601">
        <v>2722480.1025999999</v>
      </c>
      <c r="J196" s="3013"/>
      <c r="K196" s="3014"/>
      <c r="L196" s="79"/>
      <c r="M196" s="3014"/>
      <c r="N196" s="3014"/>
      <c r="O196" s="3021"/>
      <c r="P196" s="3037">
        <v>0</v>
      </c>
      <c r="Q196" s="3036"/>
      <c r="T196" s="487"/>
      <c r="U196" s="3231">
        <v>0</v>
      </c>
      <c r="V196" s="3233"/>
      <c r="W196" s="115"/>
      <c r="X196" s="492">
        <v>2722480.1025999999</v>
      </c>
      <c r="Y196" s="480">
        <v>0</v>
      </c>
      <c r="Z196" s="560">
        <v>2722480.1025999999</v>
      </c>
      <c r="AA196" s="560">
        <v>0</v>
      </c>
      <c r="AB196" s="560">
        <v>0</v>
      </c>
      <c r="AC196" s="560">
        <v>0</v>
      </c>
      <c r="AD196" s="1415">
        <v>0</v>
      </c>
      <c r="AE196" s="1415">
        <v>2722480.1025999999</v>
      </c>
      <c r="AF196" s="3176"/>
      <c r="AI196" s="487"/>
      <c r="AJ196" s="3231">
        <v>0</v>
      </c>
      <c r="AK196" s="3233"/>
      <c r="AL196" s="115"/>
      <c r="AM196" s="492">
        <v>2320260.1025999999</v>
      </c>
      <c r="AN196" s="480">
        <v>0</v>
      </c>
      <c r="AO196" s="560">
        <v>2320260.1025999999</v>
      </c>
      <c r="AP196" s="560">
        <v>0</v>
      </c>
      <c r="AQ196" s="560">
        <v>0</v>
      </c>
      <c r="AR196" s="560">
        <v>0</v>
      </c>
      <c r="AS196" s="1415">
        <v>0</v>
      </c>
      <c r="AT196" s="1415">
        <v>2320260.1025999999</v>
      </c>
      <c r="AU196" s="5">
        <v>0</v>
      </c>
    </row>
    <row r="197" spans="1:47">
      <c r="A197" s="3212" t="s">
        <v>5746</v>
      </c>
      <c r="B197" s="171">
        <v>0</v>
      </c>
      <c r="C197" s="171">
        <v>0</v>
      </c>
      <c r="E197" s="131"/>
      <c r="F197" s="3231">
        <v>0</v>
      </c>
      <c r="G197" s="20"/>
      <c r="H197" s="115"/>
      <c r="I197" s="1601">
        <v>0</v>
      </c>
      <c r="J197" s="3013"/>
      <c r="K197" s="3014"/>
      <c r="L197" s="79"/>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1403</v>
      </c>
      <c r="B203" s="171">
        <v>0</v>
      </c>
      <c r="C203" s="171">
        <v>0</v>
      </c>
      <c r="E203" s="131"/>
      <c r="F203" s="3231"/>
      <c r="G203" s="20"/>
      <c r="H203" s="115">
        <v>0</v>
      </c>
      <c r="I203" s="2828">
        <v>2722480.1025999999</v>
      </c>
      <c r="J203" s="3238"/>
      <c r="K203" s="3239">
        <v>1</v>
      </c>
      <c r="L203" s="3239"/>
      <c r="M203" s="3240"/>
      <c r="N203" s="3240"/>
      <c r="O203" s="3241"/>
      <c r="P203" s="3242">
        <v>1</v>
      </c>
      <c r="Q203" s="3036"/>
      <c r="T203" s="131"/>
      <c r="U203" s="3231"/>
      <c r="V203" s="3233"/>
      <c r="W203" s="115">
        <v>0</v>
      </c>
      <c r="X203" s="2812">
        <v>2722480.1025999999</v>
      </c>
      <c r="Y203" s="3243">
        <v>0</v>
      </c>
      <c r="Z203" s="1430">
        <v>2722480.1025999999</v>
      </c>
      <c r="AA203" s="1430">
        <v>0</v>
      </c>
      <c r="AB203" s="1430">
        <v>0</v>
      </c>
      <c r="AC203" s="1430">
        <v>0</v>
      </c>
      <c r="AD203" s="1431">
        <v>0</v>
      </c>
      <c r="AE203" s="1431">
        <v>2722480.1025999999</v>
      </c>
      <c r="AF203" s="3176"/>
      <c r="AI203" s="131"/>
      <c r="AJ203" s="3231"/>
      <c r="AK203" s="3233"/>
      <c r="AL203" s="115">
        <v>0</v>
      </c>
      <c r="AM203" s="2812">
        <v>2320260.1025999999</v>
      </c>
      <c r="AN203" s="3243">
        <v>0</v>
      </c>
      <c r="AO203" s="1430">
        <v>2320260.1025999999</v>
      </c>
      <c r="AP203" s="1430">
        <v>0</v>
      </c>
      <c r="AQ203" s="1430">
        <v>0</v>
      </c>
      <c r="AR203" s="1430">
        <v>0</v>
      </c>
      <c r="AS203" s="1431">
        <v>0</v>
      </c>
      <c r="AT203" s="1431">
        <v>2320260.1025999999</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130"/>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130"/>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9279735.0024136901</v>
      </c>
      <c r="J252" s="3238"/>
      <c r="K252" s="3240"/>
      <c r="L252" s="3240"/>
      <c r="M252" s="3240"/>
      <c r="N252" s="3240"/>
      <c r="O252" s="3241"/>
      <c r="P252" s="3037">
        <v>0</v>
      </c>
      <c r="Q252" s="3036"/>
      <c r="T252" s="487"/>
      <c r="U252" s="20"/>
      <c r="V252" s="20"/>
      <c r="W252" s="536" t="s">
        <v>5769</v>
      </c>
      <c r="X252" s="2815">
        <v>9279735.0024136901</v>
      </c>
      <c r="Y252" s="496">
        <v>0</v>
      </c>
      <c r="Z252" s="1402">
        <v>9279735.002413692</v>
      </c>
      <c r="AA252" s="1402">
        <v>0</v>
      </c>
      <c r="AB252" s="1402">
        <v>0</v>
      </c>
      <c r="AC252" s="1402">
        <v>0</v>
      </c>
      <c r="AD252" s="1427">
        <v>0</v>
      </c>
      <c r="AE252" s="1427">
        <v>9279735.002413692</v>
      </c>
      <c r="AF252" s="3251"/>
      <c r="AI252" s="505"/>
      <c r="AJ252" s="94"/>
      <c r="AK252" s="94"/>
      <c r="AL252" s="507" t="s">
        <v>5769</v>
      </c>
      <c r="AM252" s="3266">
        <v>7300268.0612307899</v>
      </c>
      <c r="AN252" s="558">
        <v>0</v>
      </c>
      <c r="AO252" s="1409">
        <v>7300268.0612307899</v>
      </c>
      <c r="AP252" s="1409">
        <v>0</v>
      </c>
      <c r="AQ252" s="1409">
        <v>0</v>
      </c>
      <c r="AR252" s="1409">
        <v>0</v>
      </c>
      <c r="AS252" s="559">
        <v>0</v>
      </c>
      <c r="AT252" s="559">
        <v>7300268.0612307899</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1403</v>
      </c>
      <c r="B293" s="171">
        <v>0</v>
      </c>
      <c r="C293" s="171">
        <v>0</v>
      </c>
      <c r="E293" s="487"/>
      <c r="F293" s="20" t="s">
        <v>5796</v>
      </c>
      <c r="G293" s="20"/>
      <c r="H293" s="115"/>
      <c r="I293" s="1601">
        <v>36489349.522593692</v>
      </c>
      <c r="J293" s="3013"/>
      <c r="K293" s="3014"/>
      <c r="L293" s="3014"/>
      <c r="M293" s="3014"/>
      <c r="N293" s="3014"/>
      <c r="O293" s="3021"/>
      <c r="P293" s="3037">
        <v>0</v>
      </c>
      <c r="Q293" s="3036"/>
      <c r="T293" s="487"/>
      <c r="U293" s="20" t="s">
        <v>5796</v>
      </c>
      <c r="V293" s="20"/>
      <c r="W293" s="115"/>
      <c r="X293" s="492">
        <v>36489349.522593692</v>
      </c>
      <c r="Y293" s="480">
        <v>0</v>
      </c>
      <c r="Z293" s="560">
        <v>0</v>
      </c>
      <c r="AA293" s="560">
        <v>36489349.522593692</v>
      </c>
      <c r="AB293" s="560">
        <v>0</v>
      </c>
      <c r="AC293" s="560">
        <v>0</v>
      </c>
      <c r="AD293" s="1415">
        <v>0</v>
      </c>
      <c r="AE293" s="1415">
        <v>36489349.522593692</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1403</v>
      </c>
      <c r="B295" s="171">
        <v>0</v>
      </c>
      <c r="C295" s="171">
        <v>0</v>
      </c>
      <c r="E295" s="487"/>
      <c r="F295" s="20" t="s">
        <v>5799</v>
      </c>
      <c r="G295" s="20"/>
      <c r="H295" s="115"/>
      <c r="I295" s="1601">
        <v>640260.59773119737</v>
      </c>
      <c r="J295" s="3013"/>
      <c r="K295" s="3014"/>
      <c r="L295" s="3014"/>
      <c r="M295" s="3014"/>
      <c r="N295" s="3014"/>
      <c r="O295" s="3021"/>
      <c r="P295" s="3037">
        <v>0</v>
      </c>
      <c r="Q295" s="3036"/>
      <c r="T295" s="487"/>
      <c r="U295" s="20" t="s">
        <v>5799</v>
      </c>
      <c r="V295" s="20"/>
      <c r="W295" s="115"/>
      <c r="X295" s="492">
        <v>640260.59773119737</v>
      </c>
      <c r="Y295" s="480">
        <v>0</v>
      </c>
      <c r="Z295" s="560">
        <v>0</v>
      </c>
      <c r="AA295" s="560">
        <v>640260.59773119737</v>
      </c>
      <c r="AB295" s="560">
        <v>0</v>
      </c>
      <c r="AC295" s="560">
        <v>0</v>
      </c>
      <c r="AD295" s="1415">
        <v>0</v>
      </c>
      <c r="AE295" s="1415">
        <v>640260.59773119737</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27586834.747786343</v>
      </c>
      <c r="J297" s="3013"/>
      <c r="K297" s="3014"/>
      <c r="L297" s="3014"/>
      <c r="M297" s="3014"/>
      <c r="N297" s="3014"/>
      <c r="O297" s="3021"/>
      <c r="P297" s="3037">
        <v>0</v>
      </c>
      <c r="Q297" s="3036"/>
      <c r="T297" s="487"/>
      <c r="U297" s="20" t="s">
        <v>5800</v>
      </c>
      <c r="V297" s="20"/>
      <c r="W297" s="115"/>
      <c r="X297" s="492">
        <v>27586834.747786343</v>
      </c>
      <c r="Y297" s="480">
        <v>0</v>
      </c>
      <c r="Z297" s="560">
        <v>0</v>
      </c>
      <c r="AA297" s="560">
        <v>27586834.747786343</v>
      </c>
      <c r="AB297" s="560">
        <v>0</v>
      </c>
      <c r="AC297" s="560">
        <v>0</v>
      </c>
      <c r="AD297" s="1415">
        <v>0</v>
      </c>
      <c r="AE297" s="1415">
        <v>27586834.747786343</v>
      </c>
      <c r="AF297" s="3176"/>
    </row>
    <row r="298" spans="1:32" ht="15.75">
      <c r="A298" s="3212" t="s">
        <v>1403</v>
      </c>
      <c r="B298" s="171">
        <v>0</v>
      </c>
      <c r="C298" s="171">
        <v>0</v>
      </c>
      <c r="E298" s="487"/>
      <c r="F298" s="20"/>
      <c r="G298" s="20" t="s">
        <v>5801</v>
      </c>
      <c r="H298" s="115"/>
      <c r="I298" s="2828">
        <v>64716444.86811123</v>
      </c>
      <c r="J298" s="3267">
        <v>0</v>
      </c>
      <c r="K298" s="3267">
        <v>0</v>
      </c>
      <c r="L298" s="3268">
        <v>1</v>
      </c>
      <c r="M298" s="3240"/>
      <c r="N298" s="3240"/>
      <c r="O298" s="3241"/>
      <c r="P298" s="3242">
        <v>1</v>
      </c>
      <c r="Q298" s="3036"/>
      <c r="T298" s="487"/>
      <c r="U298" s="20"/>
      <c r="V298" s="20" t="s">
        <v>5801</v>
      </c>
      <c r="W298" s="115"/>
      <c r="X298" s="2812">
        <v>64716444.86811123</v>
      </c>
      <c r="Y298" s="3243">
        <v>0</v>
      </c>
      <c r="Z298" s="1430">
        <v>0</v>
      </c>
      <c r="AA298" s="1430">
        <v>64716444.86811123</v>
      </c>
      <c r="AB298" s="1430">
        <v>0</v>
      </c>
      <c r="AC298" s="1430">
        <v>0</v>
      </c>
      <c r="AD298" s="1431">
        <v>0</v>
      </c>
      <c r="AE298" s="1431">
        <v>64716444.86811123</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193379.34732742593</v>
      </c>
      <c r="J303" s="3013"/>
      <c r="K303" s="3014"/>
      <c r="L303" s="3130">
        <v>1</v>
      </c>
      <c r="M303" s="3014"/>
      <c r="N303" s="3014"/>
      <c r="O303" s="3021"/>
      <c r="P303" s="3037">
        <v>1</v>
      </c>
      <c r="Q303" s="3036"/>
      <c r="T303" s="487"/>
      <c r="U303" s="20" t="s">
        <v>475</v>
      </c>
      <c r="V303" s="20"/>
      <c r="W303" s="115"/>
      <c r="X303" s="492">
        <v>193379.34732742593</v>
      </c>
      <c r="Y303" s="480">
        <v>0</v>
      </c>
      <c r="Z303" s="560">
        <v>0</v>
      </c>
      <c r="AA303" s="560">
        <v>193379.34732742593</v>
      </c>
      <c r="AB303" s="560">
        <v>0</v>
      </c>
      <c r="AC303" s="560">
        <v>0</v>
      </c>
      <c r="AD303" s="1415">
        <v>0</v>
      </c>
      <c r="AE303" s="1415">
        <v>193379.34732742593</v>
      </c>
      <c r="AF303" s="3176"/>
    </row>
    <row r="304" spans="1:32" ht="15.75">
      <c r="A304" s="3212" t="s">
        <v>5746</v>
      </c>
      <c r="B304" s="171">
        <v>0</v>
      </c>
      <c r="C304" s="171">
        <v>0</v>
      </c>
      <c r="E304" s="487"/>
      <c r="F304" s="20" t="s">
        <v>700</v>
      </c>
      <c r="G304" s="20"/>
      <c r="H304" s="115"/>
      <c r="I304" s="1601">
        <v>0</v>
      </c>
      <c r="J304" s="3014"/>
      <c r="K304" s="3027"/>
      <c r="L304" s="3130">
        <v>1</v>
      </c>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014"/>
      <c r="L305" s="3130">
        <v>1</v>
      </c>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014"/>
      <c r="L306" s="3130">
        <v>1</v>
      </c>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014"/>
      <c r="L307" s="3130">
        <v>1</v>
      </c>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014"/>
      <c r="L308" s="3130">
        <v>1</v>
      </c>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014"/>
      <c r="L309" s="3130">
        <v>1</v>
      </c>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014"/>
      <c r="L310" s="3130">
        <v>1</v>
      </c>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014"/>
      <c r="L311" s="3130">
        <v>1</v>
      </c>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014"/>
      <c r="L312" s="3130">
        <v>1</v>
      </c>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014"/>
      <c r="L313" s="3130">
        <v>1</v>
      </c>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014"/>
      <c r="L314" s="3130">
        <v>1</v>
      </c>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014"/>
      <c r="L315" s="3130">
        <v>1</v>
      </c>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014"/>
      <c r="L316" s="3130">
        <v>1</v>
      </c>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014"/>
      <c r="L317" s="3130">
        <v>1</v>
      </c>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193379.34732742593</v>
      </c>
      <c r="J319" s="3238"/>
      <c r="K319" s="3240"/>
      <c r="L319" s="3240"/>
      <c r="M319" s="3240"/>
      <c r="N319" s="3240"/>
      <c r="O319" s="3241"/>
      <c r="P319" s="3242">
        <v>0</v>
      </c>
      <c r="Q319" s="3036"/>
      <c r="T319" s="487"/>
      <c r="U319" s="20"/>
      <c r="V319" s="20" t="s">
        <v>5805</v>
      </c>
      <c r="W319" s="115"/>
      <c r="X319" s="2812">
        <v>193379.34732742593</v>
      </c>
      <c r="Y319" s="3243">
        <v>0</v>
      </c>
      <c r="Z319" s="1430">
        <v>0</v>
      </c>
      <c r="AA319" s="1430">
        <v>193379.34732742593</v>
      </c>
      <c r="AB319" s="1430">
        <v>0</v>
      </c>
      <c r="AC319" s="1430">
        <v>0</v>
      </c>
      <c r="AD319" s="1431">
        <v>0</v>
      </c>
      <c r="AE319" s="1431">
        <v>193379.34732742593</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13"/>
      <c r="K321" s="3014"/>
      <c r="L321" s="3130">
        <v>1</v>
      </c>
      <c r="M321" s="3014"/>
      <c r="N321" s="3014"/>
      <c r="O321" s="3021"/>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64909824.215438657</v>
      </c>
      <c r="J323" s="1681"/>
      <c r="K323" s="79"/>
      <c r="L323" s="79"/>
      <c r="M323" s="79"/>
      <c r="N323" s="79"/>
      <c r="O323" s="3144"/>
      <c r="P323" s="3037"/>
      <c r="Q323" s="3036"/>
      <c r="T323" s="487"/>
      <c r="U323" s="20"/>
      <c r="V323" s="20"/>
      <c r="W323" s="536" t="s">
        <v>725</v>
      </c>
      <c r="X323" s="2812">
        <v>64909824.215438657</v>
      </c>
      <c r="Y323" s="3243">
        <v>0</v>
      </c>
      <c r="Z323" s="1430">
        <v>0</v>
      </c>
      <c r="AA323" s="1430">
        <v>64909824.215438657</v>
      </c>
      <c r="AB323" s="1430">
        <v>0</v>
      </c>
      <c r="AC323" s="1430">
        <v>0</v>
      </c>
      <c r="AD323" s="1431">
        <v>0</v>
      </c>
      <c r="AE323" s="1431">
        <v>64909824.215438657</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74189559.217852354</v>
      </c>
      <c r="J325" s="1681"/>
      <c r="K325" s="79"/>
      <c r="L325" s="79"/>
      <c r="M325" s="79"/>
      <c r="N325" s="79"/>
      <c r="O325" s="3144"/>
      <c r="P325" s="3037"/>
      <c r="Q325" s="3036"/>
      <c r="T325" s="487" t="s">
        <v>5806</v>
      </c>
      <c r="U325" s="20"/>
      <c r="V325" s="20"/>
      <c r="W325" s="115"/>
      <c r="X325" s="2815">
        <v>74189559.217852354</v>
      </c>
      <c r="Y325" s="496">
        <v>0</v>
      </c>
      <c r="Z325" s="1402">
        <v>9279735.002413692</v>
      </c>
      <c r="AA325" s="1402">
        <v>64909824.215438657</v>
      </c>
      <c r="AB325" s="1402">
        <v>0</v>
      </c>
      <c r="AC325" s="1402">
        <v>0</v>
      </c>
      <c r="AD325" s="1427">
        <v>0</v>
      </c>
      <c r="AE325" s="1427">
        <v>74189559.217852354</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13"/>
      <c r="K328" s="3014"/>
      <c r="L328" s="3130">
        <v>1</v>
      </c>
      <c r="M328" s="3014"/>
      <c r="N328" s="3014"/>
      <c r="O328" s="3021"/>
      <c r="P328" s="3037">
        <v>1</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13"/>
      <c r="K329" s="3014"/>
      <c r="L329" s="3130">
        <v>1</v>
      </c>
      <c r="M329" s="3014"/>
      <c r="N329" s="3014"/>
      <c r="O329" s="3021"/>
      <c r="P329" s="3037">
        <v>1</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610155.41056448407</v>
      </c>
      <c r="J330" s="3013"/>
      <c r="K330" s="3014"/>
      <c r="L330" s="3130">
        <v>1</v>
      </c>
      <c r="M330" s="3014"/>
      <c r="N330" s="3014"/>
      <c r="O330" s="3021"/>
      <c r="P330" s="3037">
        <v>1</v>
      </c>
      <c r="Q330" s="3036"/>
      <c r="T330" s="487"/>
      <c r="U330" s="20" t="s">
        <v>683</v>
      </c>
      <c r="V330" s="20"/>
      <c r="W330" s="115"/>
      <c r="X330" s="492">
        <v>610155.41056448407</v>
      </c>
      <c r="Y330" s="480">
        <v>0</v>
      </c>
      <c r="Z330" s="560">
        <v>0</v>
      </c>
      <c r="AA330" s="560">
        <v>610155.41056448407</v>
      </c>
      <c r="AB330" s="560">
        <v>0</v>
      </c>
      <c r="AC330" s="560">
        <v>0</v>
      </c>
      <c r="AD330" s="1415">
        <v>0</v>
      </c>
      <c r="AE330" s="1415">
        <v>610155.41056448407</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13"/>
      <c r="K335" s="3014"/>
      <c r="L335" s="3130">
        <v>1</v>
      </c>
      <c r="M335" s="3014"/>
      <c r="N335" s="3014"/>
      <c r="O335" s="3021"/>
      <c r="P335" s="3037">
        <v>1</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67">
        <v>0</v>
      </c>
      <c r="K336" s="3267">
        <v>0</v>
      </c>
      <c r="L336" s="3268">
        <v>1</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13"/>
      <c r="K337" s="3014"/>
      <c r="L337" s="3130">
        <v>1</v>
      </c>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v>
      </c>
      <c r="K341" s="3002">
        <v>0</v>
      </c>
      <c r="L341" s="3002">
        <v>1</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610155.41056448407</v>
      </c>
      <c r="J342" s="3253"/>
      <c r="K342" s="3254"/>
      <c r="L342" s="3254"/>
      <c r="M342" s="3254"/>
      <c r="N342" s="3254"/>
      <c r="O342" s="3255"/>
      <c r="P342" s="3255">
        <v>0</v>
      </c>
      <c r="Q342" s="3036"/>
      <c r="T342" s="487"/>
      <c r="U342" s="20"/>
      <c r="V342" s="20" t="s">
        <v>5813</v>
      </c>
      <c r="W342" s="115"/>
      <c r="X342" s="2812">
        <v>610155.41056448407</v>
      </c>
      <c r="Y342" s="3243">
        <v>0</v>
      </c>
      <c r="Z342" s="1430">
        <v>0</v>
      </c>
      <c r="AA342" s="1430">
        <v>610155.41056448407</v>
      </c>
      <c r="AB342" s="1430">
        <v>0</v>
      </c>
      <c r="AC342" s="1430">
        <v>0</v>
      </c>
      <c r="AD342" s="1431">
        <v>0</v>
      </c>
      <c r="AE342" s="1431">
        <v>610155.41056448407</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73579403.807287872</v>
      </c>
      <c r="J344" s="1687"/>
      <c r="K344" s="92"/>
      <c r="L344" s="92"/>
      <c r="M344" s="92"/>
      <c r="N344" s="92"/>
      <c r="O344" s="92"/>
      <c r="P344" s="2807"/>
      <c r="Q344" s="3258"/>
      <c r="T344" s="505" t="s">
        <v>744</v>
      </c>
      <c r="U344" s="94"/>
      <c r="V344" s="94"/>
      <c r="W344" s="162"/>
      <c r="X344" s="3260">
        <v>73579403.807287872</v>
      </c>
      <c r="Y344" s="3261">
        <v>0</v>
      </c>
      <c r="Z344" s="3262">
        <v>9279735.002413692</v>
      </c>
      <c r="AA344" s="3262">
        <v>64299668.804874174</v>
      </c>
      <c r="AB344" s="3262">
        <v>0</v>
      </c>
      <c r="AC344" s="3262">
        <v>0</v>
      </c>
      <c r="AD344" s="3263">
        <v>0</v>
      </c>
      <c r="AE344" s="3263">
        <v>73579403.807287872</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62" priority="1" stopIfTrue="1" operator="notEqual">
      <formula>0</formula>
    </cfRule>
  </conditionalFormatting>
  <conditionalFormatting sqref="B16:C342">
    <cfRule type="cellIs" dxfId="61"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97.xml><?xml version="1.0" encoding="utf-8"?>
<worksheet xmlns="http://schemas.openxmlformats.org/spreadsheetml/2006/main" xmlns:r="http://schemas.openxmlformats.org/officeDocument/2006/relationships">
  <sheetPr codeName="Sheet21">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8.886718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8.88671875" style="28" customWidth="1"/>
    <col min="25" max="25" width="10.88671875" style="28" customWidth="1"/>
    <col min="26" max="26" width="18.88671875" style="28" customWidth="1"/>
    <col min="27" max="27" width="11.109375" style="28" customWidth="1"/>
    <col min="28" max="28" width="14.33203125" style="28" customWidth="1"/>
    <col min="29" max="29" width="12.33203125" style="28" customWidth="1"/>
    <col min="30" max="30" width="16.6640625" style="28" customWidth="1"/>
    <col min="31" max="31" width="18.88671875" style="28" customWidth="1"/>
    <col min="32" max="32" width="7" style="28" customWidth="1"/>
    <col min="33" max="34" width="9" style="28" customWidth="1"/>
    <col min="35" max="37" width="2.88671875" style="28" customWidth="1"/>
    <col min="38" max="38" width="48.88671875" style="28" customWidth="1"/>
    <col min="39" max="39" width="18.88671875" style="28" customWidth="1"/>
    <col min="40" max="40" width="10.88671875" style="28" customWidth="1"/>
    <col min="41" max="41" width="18.88671875" style="28" customWidth="1"/>
    <col min="42" max="42" width="11.109375" style="28" customWidth="1"/>
    <col min="43" max="43" width="14.33203125" style="28" customWidth="1"/>
    <col min="44" max="44" width="12.33203125" style="28" customWidth="1"/>
    <col min="45" max="45" width="16.6640625" style="28" customWidth="1"/>
    <col min="46" max="46" width="18.8867187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5541</v>
      </c>
      <c r="F6" s="453"/>
      <c r="G6" s="453"/>
      <c r="H6" s="453"/>
      <c r="I6" s="453"/>
      <c r="J6" s="453"/>
      <c r="K6" s="453"/>
      <c r="L6" s="453"/>
      <c r="M6" s="453"/>
      <c r="N6" s="453"/>
      <c r="O6" s="453"/>
      <c r="P6" s="453"/>
      <c r="Q6" s="2732"/>
      <c r="R6" s="453"/>
      <c r="S6" s="453"/>
      <c r="T6" s="453" t="s">
        <v>5542</v>
      </c>
      <c r="U6" s="453"/>
      <c r="V6" s="453"/>
      <c r="W6" s="453"/>
      <c r="X6" s="453"/>
      <c r="Y6" s="453"/>
      <c r="Z6" s="453"/>
      <c r="AA6" s="453"/>
      <c r="AB6" s="453"/>
      <c r="AC6" s="453"/>
      <c r="AD6" s="453"/>
      <c r="AE6" s="453"/>
      <c r="AF6" s="2732"/>
      <c r="AG6" s="2732"/>
      <c r="AH6" s="2732"/>
      <c r="AI6" s="453" t="s">
        <v>5542</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3038</v>
      </c>
      <c r="J11" s="3218" t="s">
        <v>5468</v>
      </c>
      <c r="K11" s="3218" t="s">
        <v>5467</v>
      </c>
      <c r="L11" s="3218" t="s">
        <v>1463</v>
      </c>
      <c r="M11" s="3222" t="s">
        <v>5467</v>
      </c>
      <c r="N11" s="2947"/>
      <c r="O11" s="2950" t="s">
        <v>3041</v>
      </c>
      <c r="P11" s="3219"/>
      <c r="Q11" s="2948"/>
      <c r="T11" s="131"/>
      <c r="U11" s="20"/>
      <c r="V11" s="20"/>
      <c r="W11" s="115"/>
      <c r="X11" s="3223" t="s">
        <v>3038</v>
      </c>
      <c r="Y11" s="3218" t="s">
        <v>5468</v>
      </c>
      <c r="Z11" s="3218" t="s">
        <v>5467</v>
      </c>
      <c r="AA11" s="3218" t="s">
        <v>1463</v>
      </c>
      <c r="AB11" s="3222" t="s">
        <v>5467</v>
      </c>
      <c r="AC11" s="2947"/>
      <c r="AD11" s="2950" t="s">
        <v>3041</v>
      </c>
      <c r="AE11" s="3219"/>
      <c r="AF11" s="2948"/>
      <c r="AI11" s="131"/>
      <c r="AJ11" s="20"/>
      <c r="AK11" s="20"/>
      <c r="AL11" s="115"/>
      <c r="AM11" s="3223" t="s">
        <v>3038</v>
      </c>
      <c r="AN11" s="3218" t="s">
        <v>5468</v>
      </c>
      <c r="AO11" s="3218" t="s">
        <v>5467</v>
      </c>
      <c r="AP11" s="3218" t="s">
        <v>1463</v>
      </c>
      <c r="AQ11" s="3222" t="s">
        <v>5467</v>
      </c>
      <c r="AR11" s="2947"/>
      <c r="AS11" s="2950" t="s">
        <v>3041</v>
      </c>
      <c r="AT11" s="3219"/>
    </row>
    <row r="12" spans="1:47" ht="15.75">
      <c r="B12" s="444"/>
      <c r="C12" s="446"/>
      <c r="E12" s="132"/>
      <c r="F12" s="94"/>
      <c r="G12" s="94"/>
      <c r="H12" s="162"/>
      <c r="I12" s="3224" t="s">
        <v>5724</v>
      </c>
      <c r="J12" s="3225"/>
      <c r="K12" s="132"/>
      <c r="L12" s="132"/>
      <c r="M12" s="132"/>
      <c r="N12" s="132"/>
      <c r="O12" s="132"/>
      <c r="P12" s="95"/>
      <c r="Q12" s="20"/>
      <c r="T12" s="132"/>
      <c r="U12" s="94"/>
      <c r="V12" s="94"/>
      <c r="W12" s="162"/>
      <c r="X12" s="3226" t="s">
        <v>5724</v>
      </c>
      <c r="Y12" s="3225"/>
      <c r="Z12" s="132"/>
      <c r="AA12" s="132"/>
      <c r="AB12" s="132"/>
      <c r="AC12" s="132"/>
      <c r="AD12" s="132"/>
      <c r="AE12" s="95"/>
      <c r="AF12" s="20"/>
      <c r="AI12" s="132"/>
      <c r="AJ12" s="94"/>
      <c r="AK12" s="94"/>
      <c r="AL12" s="162"/>
      <c r="AM12" s="3226" t="s">
        <v>5724</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86921.402748722699</v>
      </c>
      <c r="J16" s="3013"/>
      <c r="K16" s="3014"/>
      <c r="L16" s="3014"/>
      <c r="M16" s="3014"/>
      <c r="N16" s="3014"/>
      <c r="O16" s="3021"/>
      <c r="P16" s="3037">
        <v>0</v>
      </c>
      <c r="Q16" s="3036"/>
      <c r="T16" s="487"/>
      <c r="U16" s="3231" t="s">
        <v>621</v>
      </c>
      <c r="V16" s="3233"/>
      <c r="W16" s="115"/>
      <c r="X16" s="3230">
        <v>86921.402748722699</v>
      </c>
      <c r="Y16" s="3234">
        <v>0</v>
      </c>
      <c r="Z16" s="3235">
        <v>86921.402748722699</v>
      </c>
      <c r="AA16" s="3235">
        <v>0</v>
      </c>
      <c r="AB16" s="3235">
        <v>0</v>
      </c>
      <c r="AC16" s="3235">
        <v>0</v>
      </c>
      <c r="AD16" s="3236">
        <v>0</v>
      </c>
      <c r="AE16" s="3236">
        <v>86921.402748722699</v>
      </c>
      <c r="AF16" s="3237"/>
      <c r="AI16" s="487"/>
      <c r="AJ16" s="3231" t="s">
        <v>621</v>
      </c>
      <c r="AK16" s="3233"/>
      <c r="AL16" s="115"/>
      <c r="AM16" s="3230">
        <v>86112.672511625715</v>
      </c>
      <c r="AN16" s="3234">
        <v>0</v>
      </c>
      <c r="AO16" s="3235">
        <v>86112.672511625715</v>
      </c>
      <c r="AP16" s="3235">
        <v>0</v>
      </c>
      <c r="AQ16" s="3235">
        <v>0</v>
      </c>
      <c r="AR16" s="3235">
        <v>0</v>
      </c>
      <c r="AS16" s="3236">
        <v>0</v>
      </c>
      <c r="AT16" s="3236">
        <v>86112.672511625715</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265011.9443791032</v>
      </c>
      <c r="J18" s="3013"/>
      <c r="K18" s="3014"/>
      <c r="L18" s="3014"/>
      <c r="M18" s="3014"/>
      <c r="N18" s="3014"/>
      <c r="O18" s="3021"/>
      <c r="P18" s="3037">
        <v>0</v>
      </c>
      <c r="Q18" s="3036"/>
      <c r="T18" s="487"/>
      <c r="U18" s="3231" t="s">
        <v>655</v>
      </c>
      <c r="V18" s="3233"/>
      <c r="W18" s="115"/>
      <c r="X18" s="492">
        <v>265011.9443791032</v>
      </c>
      <c r="Y18" s="480">
        <v>0</v>
      </c>
      <c r="Z18" s="560">
        <v>265011.9443791032</v>
      </c>
      <c r="AA18" s="560">
        <v>0</v>
      </c>
      <c r="AB18" s="560">
        <v>0</v>
      </c>
      <c r="AC18" s="560">
        <v>0</v>
      </c>
      <c r="AD18" s="1415">
        <v>0</v>
      </c>
      <c r="AE18" s="1415">
        <v>265011.9443791032</v>
      </c>
      <c r="AF18" s="3176"/>
      <c r="AI18" s="487"/>
      <c r="AJ18" s="3231" t="s">
        <v>655</v>
      </c>
      <c r="AK18" s="3233"/>
      <c r="AL18" s="115"/>
      <c r="AM18" s="492">
        <v>187643.53493800026</v>
      </c>
      <c r="AN18" s="480">
        <v>0</v>
      </c>
      <c r="AO18" s="560">
        <v>187643.53493800026</v>
      </c>
      <c r="AP18" s="560">
        <v>0</v>
      </c>
      <c r="AQ18" s="560">
        <v>0</v>
      </c>
      <c r="AR18" s="560">
        <v>0</v>
      </c>
      <c r="AS18" s="1415">
        <v>0</v>
      </c>
      <c r="AT18" s="1415">
        <v>187643.53493800026</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351933.34712782589</v>
      </c>
      <c r="J21" s="3238"/>
      <c r="K21" s="3239">
        <v>1</v>
      </c>
      <c r="L21" s="3240"/>
      <c r="M21" s="3240"/>
      <c r="N21" s="3240"/>
      <c r="O21" s="3241"/>
      <c r="P21" s="3242">
        <v>1</v>
      </c>
      <c r="Q21" s="3036"/>
      <c r="T21" s="487"/>
      <c r="U21" s="3231"/>
      <c r="V21" s="3233"/>
      <c r="W21" s="115" t="s">
        <v>5748</v>
      </c>
      <c r="X21" s="2812">
        <v>351933.34712782589</v>
      </c>
      <c r="Y21" s="1430">
        <v>0</v>
      </c>
      <c r="Z21" s="1430">
        <v>351933.34712782589</v>
      </c>
      <c r="AA21" s="1430">
        <v>0</v>
      </c>
      <c r="AB21" s="1430">
        <v>0</v>
      </c>
      <c r="AC21" s="1430">
        <v>0</v>
      </c>
      <c r="AD21" s="1431">
        <v>0</v>
      </c>
      <c r="AE21" s="1431">
        <v>351933.34712782589</v>
      </c>
      <c r="AF21" s="3176"/>
      <c r="AI21" s="487"/>
      <c r="AJ21" s="3231"/>
      <c r="AK21" s="3233"/>
      <c r="AL21" s="115" t="s">
        <v>5748</v>
      </c>
      <c r="AM21" s="2812">
        <v>273756.20744962594</v>
      </c>
      <c r="AN21" s="1430">
        <v>0</v>
      </c>
      <c r="AO21" s="1430">
        <v>273756.20744962594</v>
      </c>
      <c r="AP21" s="1430">
        <v>0</v>
      </c>
      <c r="AQ21" s="1430">
        <v>0</v>
      </c>
      <c r="AR21" s="1430">
        <v>0</v>
      </c>
      <c r="AS21" s="1431">
        <v>0</v>
      </c>
      <c r="AT21" s="1431">
        <v>273756.20744962594</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1403</v>
      </c>
      <c r="B46" s="171">
        <v>0</v>
      </c>
      <c r="C46" s="171">
        <v>0</v>
      </c>
      <c r="E46" s="487"/>
      <c r="F46" s="3231" t="s">
        <v>1789</v>
      </c>
      <c r="G46" s="3231"/>
      <c r="H46" s="3244"/>
      <c r="I46" s="1601">
        <v>11672.587645654507</v>
      </c>
      <c r="J46" s="3013"/>
      <c r="K46" s="3130">
        <v>1</v>
      </c>
      <c r="L46" s="3014"/>
      <c r="M46" s="3014"/>
      <c r="N46" s="3014"/>
      <c r="O46" s="3021"/>
      <c r="P46" s="3037">
        <v>1</v>
      </c>
      <c r="Q46" s="3036"/>
      <c r="T46" s="487"/>
      <c r="U46" s="3231" t="s">
        <v>1789</v>
      </c>
      <c r="V46" s="3233"/>
      <c r="W46" s="115"/>
      <c r="X46" s="492">
        <v>11672.587645654507</v>
      </c>
      <c r="Y46" s="480">
        <v>0</v>
      </c>
      <c r="Z46" s="560">
        <v>11672.587645654507</v>
      </c>
      <c r="AA46" s="560">
        <v>0</v>
      </c>
      <c r="AB46" s="560">
        <v>0</v>
      </c>
      <c r="AC46" s="560">
        <v>0</v>
      </c>
      <c r="AD46" s="1415">
        <v>0</v>
      </c>
      <c r="AE46" s="1415">
        <v>11672.587645654507</v>
      </c>
      <c r="AF46" s="3176"/>
      <c r="AI46" s="487"/>
      <c r="AJ46" s="3231" t="s">
        <v>1789</v>
      </c>
      <c r="AK46" s="3233"/>
      <c r="AL46" s="115"/>
      <c r="AM46" s="492">
        <v>10998.51237005614</v>
      </c>
      <c r="AN46" s="480">
        <v>0</v>
      </c>
      <c r="AO46" s="560">
        <v>10998.51237005614</v>
      </c>
      <c r="AP46" s="560">
        <v>0</v>
      </c>
      <c r="AQ46" s="560">
        <v>0</v>
      </c>
      <c r="AR46" s="560">
        <v>0</v>
      </c>
      <c r="AS46" s="1415">
        <v>0</v>
      </c>
      <c r="AT46" s="1415">
        <v>10998.51237005614</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1403</v>
      </c>
      <c r="B50" s="171">
        <v>0</v>
      </c>
      <c r="C50" s="171">
        <v>0</v>
      </c>
      <c r="E50" s="487"/>
      <c r="F50" s="3231" t="s">
        <v>742</v>
      </c>
      <c r="G50" s="3245"/>
      <c r="H50" s="3244"/>
      <c r="I50" s="1601">
        <v>5088.6742801262908</v>
      </c>
      <c r="J50" s="3013"/>
      <c r="K50" s="3130">
        <v>1</v>
      </c>
      <c r="L50" s="3014"/>
      <c r="M50" s="3014"/>
      <c r="N50" s="3014"/>
      <c r="O50" s="3021"/>
      <c r="P50" s="3037">
        <v>1</v>
      </c>
      <c r="Q50" s="3036"/>
      <c r="T50" s="487"/>
      <c r="U50" s="3231" t="s">
        <v>742</v>
      </c>
      <c r="V50" s="3233"/>
      <c r="W50" s="115"/>
      <c r="X50" s="492">
        <v>5088.6742801262908</v>
      </c>
      <c r="Y50" s="480">
        <v>0</v>
      </c>
      <c r="Z50" s="560">
        <v>5088.6742801262908</v>
      </c>
      <c r="AA50" s="560">
        <v>0</v>
      </c>
      <c r="AB50" s="560">
        <v>0</v>
      </c>
      <c r="AC50" s="560">
        <v>0</v>
      </c>
      <c r="AD50" s="1415">
        <v>0</v>
      </c>
      <c r="AE50" s="1415">
        <v>5088.6742801262908</v>
      </c>
      <c r="AF50" s="3176"/>
      <c r="AI50" s="487"/>
      <c r="AJ50" s="3231" t="s">
        <v>742</v>
      </c>
      <c r="AK50" s="3233"/>
      <c r="AL50" s="115"/>
      <c r="AM50" s="492">
        <v>4317.9330693047787</v>
      </c>
      <c r="AN50" s="480">
        <v>0</v>
      </c>
      <c r="AO50" s="560">
        <v>4317.9330693047787</v>
      </c>
      <c r="AP50" s="560">
        <v>0</v>
      </c>
      <c r="AQ50" s="560">
        <v>0</v>
      </c>
      <c r="AR50" s="560">
        <v>0</v>
      </c>
      <c r="AS50" s="1415">
        <v>0</v>
      </c>
      <c r="AT50" s="1415">
        <v>4317.9330693047787</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1403</v>
      </c>
      <c r="B69" s="171">
        <v>0</v>
      </c>
      <c r="C69" s="171">
        <v>0</v>
      </c>
      <c r="E69" s="487"/>
      <c r="F69" s="3231" t="s">
        <v>782</v>
      </c>
      <c r="G69" s="3245"/>
      <c r="H69" s="3244"/>
      <c r="I69" s="1601">
        <v>428622.83598260005</v>
      </c>
      <c r="J69" s="3013"/>
      <c r="K69" s="3130">
        <v>1</v>
      </c>
      <c r="L69" s="3014"/>
      <c r="M69" s="3014"/>
      <c r="N69" s="3014"/>
      <c r="O69" s="3021"/>
      <c r="P69" s="3037">
        <v>1</v>
      </c>
      <c r="Q69" s="3036"/>
      <c r="T69" s="487"/>
      <c r="U69" s="3231" t="s">
        <v>782</v>
      </c>
      <c r="V69" s="3233"/>
      <c r="W69" s="115"/>
      <c r="X69" s="492">
        <v>428622.83598260005</v>
      </c>
      <c r="Y69" s="480">
        <v>0</v>
      </c>
      <c r="Z69" s="560">
        <v>428622.83598260005</v>
      </c>
      <c r="AA69" s="560">
        <v>0</v>
      </c>
      <c r="AB69" s="560">
        <v>0</v>
      </c>
      <c r="AC69" s="560">
        <v>0</v>
      </c>
      <c r="AD69" s="1415">
        <v>0</v>
      </c>
      <c r="AE69" s="1415">
        <v>428622.83598260005</v>
      </c>
      <c r="AF69" s="3176"/>
      <c r="AI69" s="487"/>
      <c r="AJ69" s="3231" t="s">
        <v>782</v>
      </c>
      <c r="AK69" s="3233"/>
      <c r="AL69" s="115"/>
      <c r="AM69" s="492">
        <v>354875.50264926668</v>
      </c>
      <c r="AN69" s="480">
        <v>0</v>
      </c>
      <c r="AO69" s="560">
        <v>354875.50264926668</v>
      </c>
      <c r="AP69" s="560">
        <v>0</v>
      </c>
      <c r="AQ69" s="560">
        <v>0</v>
      </c>
      <c r="AR69" s="560">
        <v>0</v>
      </c>
      <c r="AS69" s="1415">
        <v>0</v>
      </c>
      <c r="AT69" s="1415">
        <v>354875.50264926668</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1403</v>
      </c>
      <c r="B74" s="171">
        <v>0</v>
      </c>
      <c r="C74" s="171">
        <v>0</v>
      </c>
      <c r="E74" s="487"/>
      <c r="F74" s="3231" t="s">
        <v>788</v>
      </c>
      <c r="G74" s="3245"/>
      <c r="H74" s="3244"/>
      <c r="I74" s="1601">
        <v>62205.355239071003</v>
      </c>
      <c r="J74" s="3013"/>
      <c r="K74" s="3130">
        <v>1</v>
      </c>
      <c r="L74" s="3014"/>
      <c r="M74" s="3014"/>
      <c r="N74" s="3014"/>
      <c r="O74" s="3021"/>
      <c r="P74" s="3037">
        <v>1</v>
      </c>
      <c r="Q74" s="3036"/>
      <c r="T74" s="487"/>
      <c r="U74" s="3231" t="s">
        <v>788</v>
      </c>
      <c r="V74" s="3233"/>
      <c r="W74" s="115"/>
      <c r="X74" s="492">
        <v>62205.355239071003</v>
      </c>
      <c r="Y74" s="480">
        <v>0</v>
      </c>
      <c r="Z74" s="560">
        <v>62205.355239071003</v>
      </c>
      <c r="AA74" s="560">
        <v>0</v>
      </c>
      <c r="AB74" s="560">
        <v>0</v>
      </c>
      <c r="AC74" s="560">
        <v>0</v>
      </c>
      <c r="AD74" s="1415">
        <v>0</v>
      </c>
      <c r="AE74" s="1415">
        <v>62205.355239071003</v>
      </c>
      <c r="AF74" s="3176"/>
      <c r="AI74" s="487"/>
      <c r="AJ74" s="3231" t="s">
        <v>788</v>
      </c>
      <c r="AK74" s="3233"/>
      <c r="AL74" s="115"/>
      <c r="AM74" s="492">
        <v>33584.015239070999</v>
      </c>
      <c r="AN74" s="480">
        <v>0</v>
      </c>
      <c r="AO74" s="560">
        <v>33584.015239070999</v>
      </c>
      <c r="AP74" s="560">
        <v>0</v>
      </c>
      <c r="AQ74" s="560">
        <v>0</v>
      </c>
      <c r="AR74" s="560">
        <v>0</v>
      </c>
      <c r="AS74" s="1415">
        <v>0</v>
      </c>
      <c r="AT74" s="1415">
        <v>33584.015239070999</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1403</v>
      </c>
      <c r="B76" s="171">
        <v>0</v>
      </c>
      <c r="C76" s="171">
        <v>0</v>
      </c>
      <c r="E76" s="487"/>
      <c r="F76" s="3231" t="s">
        <v>1796</v>
      </c>
      <c r="G76" s="3245"/>
      <c r="H76" s="3244"/>
      <c r="I76" s="1601">
        <v>1421.2485090540574</v>
      </c>
      <c r="J76" s="3013"/>
      <c r="K76" s="3130">
        <v>1</v>
      </c>
      <c r="L76" s="3014"/>
      <c r="M76" s="3014"/>
      <c r="N76" s="3014"/>
      <c r="O76" s="3021"/>
      <c r="P76" s="3037">
        <v>1</v>
      </c>
      <c r="Q76" s="3036"/>
      <c r="T76" s="487"/>
      <c r="U76" s="3231" t="s">
        <v>1796</v>
      </c>
      <c r="V76" s="3233"/>
      <c r="W76" s="115"/>
      <c r="X76" s="492">
        <v>1421.2485090540574</v>
      </c>
      <c r="Y76" s="480">
        <v>0</v>
      </c>
      <c r="Z76" s="560">
        <v>1421.2485090540574</v>
      </c>
      <c r="AA76" s="560">
        <v>0</v>
      </c>
      <c r="AB76" s="560">
        <v>0</v>
      </c>
      <c r="AC76" s="560">
        <v>0</v>
      </c>
      <c r="AD76" s="1415">
        <v>0</v>
      </c>
      <c r="AE76" s="1415">
        <v>1421.2485090540574</v>
      </c>
      <c r="AF76" s="3176"/>
      <c r="AI76" s="487"/>
      <c r="AJ76" s="3231" t="s">
        <v>1796</v>
      </c>
      <c r="AK76" s="3233"/>
      <c r="AL76" s="115"/>
      <c r="AM76" s="492">
        <v>1409.3451698907909</v>
      </c>
      <c r="AN76" s="480">
        <v>0</v>
      </c>
      <c r="AO76" s="560">
        <v>1409.3451698907909</v>
      </c>
      <c r="AP76" s="560">
        <v>0</v>
      </c>
      <c r="AQ76" s="560">
        <v>0</v>
      </c>
      <c r="AR76" s="560">
        <v>0</v>
      </c>
      <c r="AS76" s="1415">
        <v>0</v>
      </c>
      <c r="AT76" s="1415">
        <v>1409.3451698907909</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1403</v>
      </c>
      <c r="B78" s="171">
        <v>0</v>
      </c>
      <c r="C78" s="171">
        <v>0</v>
      </c>
      <c r="E78" s="487"/>
      <c r="F78" s="3231" t="s">
        <v>5759</v>
      </c>
      <c r="G78" s="3245"/>
      <c r="H78" s="3244"/>
      <c r="I78" s="1601">
        <v>791422.4240644098</v>
      </c>
      <c r="J78" s="3013"/>
      <c r="K78" s="3130">
        <v>1</v>
      </c>
      <c r="L78" s="3014"/>
      <c r="M78" s="3014"/>
      <c r="N78" s="3014"/>
      <c r="O78" s="3021"/>
      <c r="P78" s="3037">
        <v>1</v>
      </c>
      <c r="Q78" s="3036"/>
      <c r="T78" s="487"/>
      <c r="U78" s="3231" t="s">
        <v>5759</v>
      </c>
      <c r="V78" s="3233"/>
      <c r="W78" s="115"/>
      <c r="X78" s="492">
        <v>791422.4240644098</v>
      </c>
      <c r="Y78" s="480">
        <v>0</v>
      </c>
      <c r="Z78" s="560">
        <v>791422.4240644098</v>
      </c>
      <c r="AA78" s="560">
        <v>0</v>
      </c>
      <c r="AB78" s="560">
        <v>0</v>
      </c>
      <c r="AC78" s="560">
        <v>0</v>
      </c>
      <c r="AD78" s="1415">
        <v>0</v>
      </c>
      <c r="AE78" s="1415">
        <v>791422.4240644098</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1300433.1257209159</v>
      </c>
      <c r="J146" s="3238"/>
      <c r="K146" s="3240"/>
      <c r="L146" s="3240"/>
      <c r="M146" s="3240"/>
      <c r="N146" s="3240"/>
      <c r="O146" s="3241"/>
      <c r="P146" s="3242">
        <v>0</v>
      </c>
      <c r="Q146" s="3036"/>
      <c r="T146" s="487"/>
      <c r="U146" s="3231"/>
      <c r="V146" s="3233"/>
      <c r="W146" s="115" t="s">
        <v>5760</v>
      </c>
      <c r="X146" s="2812">
        <v>1300433.1257209159</v>
      </c>
      <c r="Y146" s="3243">
        <v>0</v>
      </c>
      <c r="Z146" s="1430">
        <v>1300433.1257209159</v>
      </c>
      <c r="AA146" s="1430">
        <v>0</v>
      </c>
      <c r="AB146" s="1430">
        <v>0</v>
      </c>
      <c r="AC146" s="1430">
        <v>0</v>
      </c>
      <c r="AD146" s="1431">
        <v>0</v>
      </c>
      <c r="AE146" s="1431">
        <v>1300433.1257209159</v>
      </c>
      <c r="AF146" s="3176"/>
      <c r="AI146" s="487"/>
      <c r="AJ146" s="3231"/>
      <c r="AK146" s="3233"/>
      <c r="AL146" s="115" t="s">
        <v>5760</v>
      </c>
      <c r="AM146" s="2812">
        <v>405185.30849758937</v>
      </c>
      <c r="AN146" s="3243">
        <v>0</v>
      </c>
      <c r="AO146" s="1430">
        <v>405185.30849758937</v>
      </c>
      <c r="AP146" s="1430">
        <v>0</v>
      </c>
      <c r="AQ146" s="1430">
        <v>0</v>
      </c>
      <c r="AR146" s="1430">
        <v>0</v>
      </c>
      <c r="AS146" s="1431">
        <v>0</v>
      </c>
      <c r="AT146" s="1431">
        <v>405185.30849758937</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3282671.515414767</v>
      </c>
      <c r="J161" s="3013"/>
      <c r="K161" s="3014"/>
      <c r="L161" s="3014"/>
      <c r="M161" s="3014"/>
      <c r="N161" s="3014"/>
      <c r="O161" s="3021"/>
      <c r="P161" s="3037">
        <v>0</v>
      </c>
      <c r="Q161" s="3036"/>
      <c r="T161" s="487"/>
      <c r="U161" s="3231" t="s">
        <v>799</v>
      </c>
      <c r="V161" s="3233"/>
      <c r="W161" s="115"/>
      <c r="X161" s="492">
        <v>3282671.515414767</v>
      </c>
      <c r="Y161" s="480">
        <v>0</v>
      </c>
      <c r="Z161" s="560">
        <v>3282671.515414767</v>
      </c>
      <c r="AA161" s="560">
        <v>0</v>
      </c>
      <c r="AB161" s="560">
        <v>0</v>
      </c>
      <c r="AC161" s="560">
        <v>0</v>
      </c>
      <c r="AD161" s="1415">
        <v>0</v>
      </c>
      <c r="AE161" s="1415">
        <v>3282671.515414767</v>
      </c>
      <c r="AF161" s="3176"/>
      <c r="AI161" s="487"/>
      <c r="AJ161" s="3231" t="s">
        <v>799</v>
      </c>
      <c r="AK161" s="3233"/>
      <c r="AL161" s="115"/>
      <c r="AM161" s="492">
        <v>3042857.461691122</v>
      </c>
      <c r="AN161" s="480">
        <v>0</v>
      </c>
      <c r="AO161" s="560">
        <v>3042857.461691122</v>
      </c>
      <c r="AP161" s="560">
        <v>0</v>
      </c>
      <c r="AQ161" s="560">
        <v>0</v>
      </c>
      <c r="AR161" s="560">
        <v>0</v>
      </c>
      <c r="AS161" s="1415">
        <v>0</v>
      </c>
      <c r="AT161" s="1415">
        <v>3042857.461691122</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686213.17746570881</v>
      </c>
      <c r="J163" s="3013"/>
      <c r="K163" s="3014"/>
      <c r="L163" s="3014"/>
      <c r="M163" s="3014"/>
      <c r="N163" s="3014"/>
      <c r="O163" s="3021"/>
      <c r="P163" s="3037">
        <v>0</v>
      </c>
      <c r="Q163" s="3036"/>
      <c r="T163" s="487"/>
      <c r="U163" s="3231" t="s">
        <v>797</v>
      </c>
      <c r="V163" s="3233"/>
      <c r="W163" s="115"/>
      <c r="X163" s="492">
        <v>686213.17746570881</v>
      </c>
      <c r="Y163" s="480">
        <v>0</v>
      </c>
      <c r="Z163" s="560">
        <v>686213.17746570881</v>
      </c>
      <c r="AA163" s="560">
        <v>0</v>
      </c>
      <c r="AB163" s="560">
        <v>0</v>
      </c>
      <c r="AC163" s="560">
        <v>0</v>
      </c>
      <c r="AD163" s="1415">
        <v>0</v>
      </c>
      <c r="AE163" s="1415">
        <v>686213.17746570881</v>
      </c>
      <c r="AF163" s="3176"/>
      <c r="AI163" s="487"/>
      <c r="AJ163" s="3231" t="s">
        <v>797</v>
      </c>
      <c r="AK163" s="3233"/>
      <c r="AL163" s="115"/>
      <c r="AM163" s="492">
        <v>552959.51959264826</v>
      </c>
      <c r="AN163" s="480">
        <v>0</v>
      </c>
      <c r="AO163" s="560">
        <v>552959.51959264826</v>
      </c>
      <c r="AP163" s="560">
        <v>0</v>
      </c>
      <c r="AQ163" s="560">
        <v>0</v>
      </c>
      <c r="AR163" s="560">
        <v>0</v>
      </c>
      <c r="AS163" s="1415">
        <v>0</v>
      </c>
      <c r="AT163" s="1415">
        <v>552959.51959264826</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3968884.6928804759</v>
      </c>
      <c r="J170" s="3238"/>
      <c r="K170" s="3239">
        <v>1</v>
      </c>
      <c r="L170" s="3240"/>
      <c r="M170" s="3240"/>
      <c r="N170" s="3240"/>
      <c r="O170" s="3241"/>
      <c r="P170" s="3242">
        <v>1</v>
      </c>
      <c r="Q170" s="3036"/>
      <c r="T170" s="487"/>
      <c r="U170" s="3231"/>
      <c r="V170" s="3233"/>
      <c r="W170" s="115" t="s">
        <v>5764</v>
      </c>
      <c r="X170" s="2812">
        <v>3968884.6928804759</v>
      </c>
      <c r="Y170" s="3243">
        <v>0</v>
      </c>
      <c r="Z170" s="1430">
        <v>3968884.6928804759</v>
      </c>
      <c r="AA170" s="1430">
        <v>0</v>
      </c>
      <c r="AB170" s="1430">
        <v>0</v>
      </c>
      <c r="AC170" s="1430">
        <v>0</v>
      </c>
      <c r="AD170" s="1431">
        <v>0</v>
      </c>
      <c r="AE170" s="1431">
        <v>3968884.6928804759</v>
      </c>
      <c r="AF170" s="3176"/>
      <c r="AI170" s="487"/>
      <c r="AJ170" s="3231"/>
      <c r="AK170" s="3233"/>
      <c r="AL170" s="115" t="s">
        <v>5764</v>
      </c>
      <c r="AM170" s="2812">
        <v>3595816.9812837704</v>
      </c>
      <c r="AN170" s="3243">
        <v>0</v>
      </c>
      <c r="AO170" s="1430">
        <v>3595816.9812837704</v>
      </c>
      <c r="AP170" s="1430">
        <v>0</v>
      </c>
      <c r="AQ170" s="1430">
        <v>0</v>
      </c>
      <c r="AR170" s="1430">
        <v>0</v>
      </c>
      <c r="AS170" s="1431">
        <v>0</v>
      </c>
      <c r="AT170" s="1431">
        <v>3595816.9812837704</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1403</v>
      </c>
      <c r="B196" s="171">
        <v>0</v>
      </c>
      <c r="C196" s="171">
        <v>0</v>
      </c>
      <c r="E196" s="487" t="s">
        <v>5346</v>
      </c>
      <c r="F196" s="3231"/>
      <c r="G196" s="20"/>
      <c r="H196" s="115"/>
      <c r="I196" s="1601">
        <v>2450232.09234</v>
      </c>
      <c r="J196" s="3013"/>
      <c r="K196" s="3014"/>
      <c r="L196" s="3014"/>
      <c r="M196" s="3014"/>
      <c r="N196" s="3014"/>
      <c r="O196" s="3021"/>
      <c r="P196" s="3037">
        <v>0</v>
      </c>
      <c r="Q196" s="3036"/>
      <c r="T196" s="487"/>
      <c r="U196" s="3231">
        <v>0</v>
      </c>
      <c r="V196" s="3233"/>
      <c r="W196" s="115"/>
      <c r="X196" s="492">
        <v>2450232.09234</v>
      </c>
      <c r="Y196" s="480">
        <v>0</v>
      </c>
      <c r="Z196" s="560">
        <v>2450232.09234</v>
      </c>
      <c r="AA196" s="560">
        <v>0</v>
      </c>
      <c r="AB196" s="560">
        <v>0</v>
      </c>
      <c r="AC196" s="560">
        <v>0</v>
      </c>
      <c r="AD196" s="1415">
        <v>0</v>
      </c>
      <c r="AE196" s="1415">
        <v>2450232.09234</v>
      </c>
      <c r="AF196" s="3176"/>
      <c r="AI196" s="487"/>
      <c r="AJ196" s="3231">
        <v>0</v>
      </c>
      <c r="AK196" s="3233"/>
      <c r="AL196" s="115"/>
      <c r="AM196" s="492">
        <v>2088234.09234</v>
      </c>
      <c r="AN196" s="480">
        <v>0</v>
      </c>
      <c r="AO196" s="560">
        <v>2088234.09234</v>
      </c>
      <c r="AP196" s="560">
        <v>0</v>
      </c>
      <c r="AQ196" s="560">
        <v>0</v>
      </c>
      <c r="AR196" s="560">
        <v>0</v>
      </c>
      <c r="AS196" s="1415">
        <v>0</v>
      </c>
      <c r="AT196" s="1415">
        <v>2088234.09234</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1403</v>
      </c>
      <c r="B203" s="171">
        <v>0</v>
      </c>
      <c r="C203" s="171">
        <v>0</v>
      </c>
      <c r="E203" s="131"/>
      <c r="F203" s="3231"/>
      <c r="G203" s="20"/>
      <c r="H203" s="115">
        <v>0</v>
      </c>
      <c r="I203" s="2828">
        <v>2450232.09234</v>
      </c>
      <c r="J203" s="3238"/>
      <c r="K203" s="3239">
        <v>1</v>
      </c>
      <c r="L203" s="3240"/>
      <c r="M203" s="3240"/>
      <c r="N203" s="3240"/>
      <c r="O203" s="3241"/>
      <c r="P203" s="3242">
        <v>1</v>
      </c>
      <c r="Q203" s="3036"/>
      <c r="T203" s="131"/>
      <c r="U203" s="3231"/>
      <c r="V203" s="3233"/>
      <c r="W203" s="115">
        <v>0</v>
      </c>
      <c r="X203" s="2812">
        <v>2450232.09234</v>
      </c>
      <c r="Y203" s="3243">
        <v>0</v>
      </c>
      <c r="Z203" s="1430">
        <v>2450232.09234</v>
      </c>
      <c r="AA203" s="1430">
        <v>0</v>
      </c>
      <c r="AB203" s="1430">
        <v>0</v>
      </c>
      <c r="AC203" s="1430">
        <v>0</v>
      </c>
      <c r="AD203" s="1431">
        <v>0</v>
      </c>
      <c r="AE203" s="1431">
        <v>2450232.09234</v>
      </c>
      <c r="AF203" s="3176"/>
      <c r="AI203" s="131"/>
      <c r="AJ203" s="3231"/>
      <c r="AK203" s="3233"/>
      <c r="AL203" s="115">
        <v>0</v>
      </c>
      <c r="AM203" s="2812">
        <v>2088234.09234</v>
      </c>
      <c r="AN203" s="3243">
        <v>0</v>
      </c>
      <c r="AO203" s="1430">
        <v>2088234.09234</v>
      </c>
      <c r="AP203" s="1430">
        <v>0</v>
      </c>
      <c r="AQ203" s="1430">
        <v>0</v>
      </c>
      <c r="AR203" s="1430">
        <v>0</v>
      </c>
      <c r="AS203" s="1431">
        <v>0</v>
      </c>
      <c r="AT203" s="1431">
        <v>2088234.09234</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8071483.2580692172</v>
      </c>
      <c r="J252" s="3238"/>
      <c r="K252" s="3240"/>
      <c r="L252" s="3240"/>
      <c r="M252" s="3240"/>
      <c r="N252" s="3240"/>
      <c r="O252" s="3241"/>
      <c r="P252" s="3037">
        <v>0</v>
      </c>
      <c r="Q252" s="3036"/>
      <c r="T252" s="487"/>
      <c r="U252" s="20"/>
      <c r="V252" s="20"/>
      <c r="W252" s="536" t="s">
        <v>5769</v>
      </c>
      <c r="X252" s="2815">
        <v>8071483.2580692172</v>
      </c>
      <c r="Y252" s="496">
        <v>0</v>
      </c>
      <c r="Z252" s="1402">
        <v>8071483.2580692172</v>
      </c>
      <c r="AA252" s="1402">
        <v>0</v>
      </c>
      <c r="AB252" s="1402">
        <v>0</v>
      </c>
      <c r="AC252" s="1402">
        <v>0</v>
      </c>
      <c r="AD252" s="1427">
        <v>0</v>
      </c>
      <c r="AE252" s="1427">
        <v>8071483.2580692172</v>
      </c>
      <c r="AF252" s="3251"/>
      <c r="AI252" s="505"/>
      <c r="AJ252" s="94"/>
      <c r="AK252" s="94"/>
      <c r="AL252" s="507" t="s">
        <v>5769</v>
      </c>
      <c r="AM252" s="3266">
        <v>6362992.5895709861</v>
      </c>
      <c r="AN252" s="558">
        <v>0</v>
      </c>
      <c r="AO252" s="1409">
        <v>6362992.5895709861</v>
      </c>
      <c r="AP252" s="1409">
        <v>0</v>
      </c>
      <c r="AQ252" s="1409">
        <v>0</v>
      </c>
      <c r="AR252" s="1409">
        <v>0</v>
      </c>
      <c r="AS252" s="559">
        <v>0</v>
      </c>
      <c r="AT252" s="559">
        <v>6362992.5895709861</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1403</v>
      </c>
      <c r="B293" s="171">
        <v>0</v>
      </c>
      <c r="C293" s="171">
        <v>0</v>
      </c>
      <c r="E293" s="487"/>
      <c r="F293" s="20" t="s">
        <v>5796</v>
      </c>
      <c r="G293" s="20"/>
      <c r="H293" s="115"/>
      <c r="I293" s="1601">
        <v>30651035.72308737</v>
      </c>
      <c r="J293" s="3013"/>
      <c r="K293" s="3014"/>
      <c r="L293" s="3014"/>
      <c r="M293" s="3014"/>
      <c r="N293" s="3014"/>
      <c r="O293" s="3021"/>
      <c r="P293" s="3037">
        <v>0</v>
      </c>
      <c r="Q293" s="3036"/>
      <c r="T293" s="487"/>
      <c r="U293" s="20" t="s">
        <v>5796</v>
      </c>
      <c r="V293" s="20"/>
      <c r="W293" s="115"/>
      <c r="X293" s="492">
        <v>30651035.72308737</v>
      </c>
      <c r="Y293" s="480">
        <v>0</v>
      </c>
      <c r="Z293" s="560">
        <v>30651035.72308737</v>
      </c>
      <c r="AA293" s="560">
        <v>0</v>
      </c>
      <c r="AB293" s="560">
        <v>0</v>
      </c>
      <c r="AC293" s="560">
        <v>0</v>
      </c>
      <c r="AD293" s="1415">
        <v>0</v>
      </c>
      <c r="AE293" s="1415">
        <v>30651035.72308737</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1403</v>
      </c>
      <c r="B295" s="171">
        <v>0</v>
      </c>
      <c r="C295" s="171">
        <v>0</v>
      </c>
      <c r="E295" s="487"/>
      <c r="F295" s="20" t="s">
        <v>5799</v>
      </c>
      <c r="G295" s="20"/>
      <c r="H295" s="115"/>
      <c r="I295" s="1601">
        <v>537818.58843476768</v>
      </c>
      <c r="J295" s="3013"/>
      <c r="K295" s="3014"/>
      <c r="L295" s="3014"/>
      <c r="M295" s="3014"/>
      <c r="N295" s="3014"/>
      <c r="O295" s="3021"/>
      <c r="P295" s="3037">
        <v>0</v>
      </c>
      <c r="Q295" s="3036"/>
      <c r="T295" s="487"/>
      <c r="U295" s="20" t="s">
        <v>5799</v>
      </c>
      <c r="V295" s="20"/>
      <c r="W295" s="115"/>
      <c r="X295" s="492">
        <v>537818.58843476768</v>
      </c>
      <c r="Y295" s="480">
        <v>0</v>
      </c>
      <c r="Z295" s="560">
        <v>537818.58843476768</v>
      </c>
      <c r="AA295" s="560">
        <v>0</v>
      </c>
      <c r="AB295" s="560">
        <v>0</v>
      </c>
      <c r="AC295" s="560">
        <v>0</v>
      </c>
      <c r="AD295" s="1415">
        <v>0</v>
      </c>
      <c r="AE295" s="1415">
        <v>537818.58843476768</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23172927.673532385</v>
      </c>
      <c r="J297" s="3013"/>
      <c r="K297" s="3014"/>
      <c r="L297" s="3014"/>
      <c r="M297" s="3014"/>
      <c r="N297" s="3014"/>
      <c r="O297" s="3021"/>
      <c r="P297" s="3037">
        <v>0</v>
      </c>
      <c r="Q297" s="3036"/>
      <c r="T297" s="487"/>
      <c r="U297" s="20" t="s">
        <v>5800</v>
      </c>
      <c r="V297" s="20"/>
      <c r="W297" s="115"/>
      <c r="X297" s="492">
        <v>23172927.673532385</v>
      </c>
      <c r="Y297" s="480">
        <v>0</v>
      </c>
      <c r="Z297" s="560">
        <v>23172927.673532385</v>
      </c>
      <c r="AA297" s="560">
        <v>0</v>
      </c>
      <c r="AB297" s="560">
        <v>0</v>
      </c>
      <c r="AC297" s="560">
        <v>0</v>
      </c>
      <c r="AD297" s="1415">
        <v>0</v>
      </c>
      <c r="AE297" s="1415">
        <v>23172927.673532385</v>
      </c>
      <c r="AF297" s="3176"/>
    </row>
    <row r="298" spans="1:32" ht="15.75">
      <c r="A298" s="3212" t="s">
        <v>1403</v>
      </c>
      <c r="B298" s="171">
        <v>0</v>
      </c>
      <c r="C298" s="171">
        <v>0</v>
      </c>
      <c r="E298" s="487"/>
      <c r="F298" s="20"/>
      <c r="G298" s="20" t="s">
        <v>5801</v>
      </c>
      <c r="H298" s="115"/>
      <c r="I298" s="2828">
        <v>54361781.985054523</v>
      </c>
      <c r="J298" s="3267">
        <v>0</v>
      </c>
      <c r="K298" s="3267">
        <v>1</v>
      </c>
      <c r="L298" s="3240"/>
      <c r="M298" s="3240"/>
      <c r="N298" s="3240"/>
      <c r="O298" s="3241"/>
      <c r="P298" s="3242">
        <v>1</v>
      </c>
      <c r="Q298" s="3036"/>
      <c r="T298" s="487"/>
      <c r="U298" s="20"/>
      <c r="V298" s="20" t="s">
        <v>5801</v>
      </c>
      <c r="W298" s="115"/>
      <c r="X298" s="2812">
        <v>54361781.985054523</v>
      </c>
      <c r="Y298" s="3243">
        <v>0</v>
      </c>
      <c r="Z298" s="1430">
        <v>54361781.985054523</v>
      </c>
      <c r="AA298" s="1430">
        <v>0</v>
      </c>
      <c r="AB298" s="1430">
        <v>0</v>
      </c>
      <c r="AC298" s="1430">
        <v>0</v>
      </c>
      <c r="AD298" s="1431">
        <v>0</v>
      </c>
      <c r="AE298" s="1431">
        <v>54361781.985054523</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168551.53039586241</v>
      </c>
      <c r="J303" s="1681"/>
      <c r="K303" s="3130">
        <v>1</v>
      </c>
      <c r="L303" s="3014"/>
      <c r="M303" s="3014"/>
      <c r="N303" s="3014"/>
      <c r="O303" s="3021"/>
      <c r="P303" s="3037">
        <v>1</v>
      </c>
      <c r="Q303" s="3036"/>
      <c r="T303" s="487"/>
      <c r="U303" s="20" t="s">
        <v>475</v>
      </c>
      <c r="V303" s="20"/>
      <c r="W303" s="115"/>
      <c r="X303" s="492">
        <v>168551.53039586241</v>
      </c>
      <c r="Y303" s="480">
        <v>0</v>
      </c>
      <c r="Z303" s="560">
        <v>168551.53039586241</v>
      </c>
      <c r="AA303" s="560">
        <v>0</v>
      </c>
      <c r="AB303" s="560">
        <v>0</v>
      </c>
      <c r="AC303" s="560">
        <v>0</v>
      </c>
      <c r="AD303" s="1415">
        <v>0</v>
      </c>
      <c r="AE303" s="1415">
        <v>168551.53039586241</v>
      </c>
      <c r="AF303" s="3176"/>
    </row>
    <row r="304" spans="1:32" ht="15.75">
      <c r="A304" s="3212" t="s">
        <v>5746</v>
      </c>
      <c r="B304" s="171">
        <v>0</v>
      </c>
      <c r="C304" s="171">
        <v>0</v>
      </c>
      <c r="E304" s="487"/>
      <c r="F304" s="20" t="s">
        <v>700</v>
      </c>
      <c r="G304" s="20"/>
      <c r="H304" s="115"/>
      <c r="I304" s="1601">
        <v>0</v>
      </c>
      <c r="J304" s="1681"/>
      <c r="K304" s="3130">
        <v>1</v>
      </c>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1681"/>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1681"/>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168551.53039586241</v>
      </c>
      <c r="J319" s="3238"/>
      <c r="K319" s="3240"/>
      <c r="L319" s="3240"/>
      <c r="M319" s="3240"/>
      <c r="N319" s="3240"/>
      <c r="O319" s="3241"/>
      <c r="P319" s="3242">
        <v>0</v>
      </c>
      <c r="Q319" s="3036"/>
      <c r="T319" s="487"/>
      <c r="U319" s="20"/>
      <c r="V319" s="20" t="s">
        <v>5805</v>
      </c>
      <c r="W319" s="115"/>
      <c r="X319" s="2812">
        <v>168551.53039586241</v>
      </c>
      <c r="Y319" s="3243">
        <v>0</v>
      </c>
      <c r="Z319" s="1430">
        <v>168551.53039586241</v>
      </c>
      <c r="AA319" s="1430">
        <v>0</v>
      </c>
      <c r="AB319" s="1430">
        <v>0</v>
      </c>
      <c r="AC319" s="1430">
        <v>0</v>
      </c>
      <c r="AD319" s="1431">
        <v>0</v>
      </c>
      <c r="AE319" s="1431">
        <v>168551.53039586241</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01">
        <v>0</v>
      </c>
      <c r="K321" s="3002">
        <v>1</v>
      </c>
      <c r="L321" s="3002">
        <v>0</v>
      </c>
      <c r="M321" s="3002">
        <v>0</v>
      </c>
      <c r="N321" s="3002">
        <v>0</v>
      </c>
      <c r="O321" s="3009">
        <v>0</v>
      </c>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54530333.515450388</v>
      </c>
      <c r="J323" s="1681"/>
      <c r="K323" s="79"/>
      <c r="L323" s="79"/>
      <c r="M323" s="79"/>
      <c r="N323" s="79"/>
      <c r="O323" s="3144"/>
      <c r="P323" s="3037"/>
      <c r="Q323" s="3036"/>
      <c r="T323" s="487"/>
      <c r="U323" s="20"/>
      <c r="V323" s="20"/>
      <c r="W323" s="536" t="s">
        <v>725</v>
      </c>
      <c r="X323" s="2812">
        <v>54530333.515450388</v>
      </c>
      <c r="Y323" s="3243">
        <v>0</v>
      </c>
      <c r="Z323" s="1430">
        <v>54530333.515450388</v>
      </c>
      <c r="AA323" s="1430">
        <v>0</v>
      </c>
      <c r="AB323" s="1430">
        <v>0</v>
      </c>
      <c r="AC323" s="1430">
        <v>0</v>
      </c>
      <c r="AD323" s="1431">
        <v>0</v>
      </c>
      <c r="AE323" s="1431">
        <v>54530333.515450388</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62601816.773519605</v>
      </c>
      <c r="J325" s="1681"/>
      <c r="K325" s="79"/>
      <c r="L325" s="79"/>
      <c r="M325" s="79"/>
      <c r="N325" s="79"/>
      <c r="O325" s="3144"/>
      <c r="P325" s="3037"/>
      <c r="Q325" s="3036"/>
      <c r="T325" s="487" t="s">
        <v>5806</v>
      </c>
      <c r="U325" s="20"/>
      <c r="V325" s="20"/>
      <c r="W325" s="115"/>
      <c r="X325" s="2815">
        <v>62601816.773519605</v>
      </c>
      <c r="Y325" s="496">
        <v>0</v>
      </c>
      <c r="Z325" s="1402">
        <v>62601816.773519605</v>
      </c>
      <c r="AA325" s="1402">
        <v>0</v>
      </c>
      <c r="AB325" s="1402">
        <v>0</v>
      </c>
      <c r="AC325" s="1402">
        <v>0</v>
      </c>
      <c r="AD325" s="1427">
        <v>0</v>
      </c>
      <c r="AE325" s="1427">
        <v>62601816.773519605</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1681"/>
      <c r="K328" s="79"/>
      <c r="L328" s="79"/>
      <c r="M328" s="79"/>
      <c r="N328" s="79"/>
      <c r="O328" s="3144"/>
      <c r="P328" s="3037">
        <v>0</v>
      </c>
      <c r="Q328" s="3036"/>
      <c r="T328" s="487"/>
      <c r="U328" s="20" t="s">
        <v>678</v>
      </c>
      <c r="V328" s="20"/>
      <c r="W328" s="115"/>
      <c r="X328" s="492">
        <v>0</v>
      </c>
      <c r="Y328" s="56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1681"/>
      <c r="K329" s="79"/>
      <c r="L329" s="79"/>
      <c r="M329" s="79"/>
      <c r="N329" s="79"/>
      <c r="O329" s="3144"/>
      <c r="P329" s="3037">
        <v>0</v>
      </c>
      <c r="Q329" s="3036"/>
      <c r="T329" s="487"/>
      <c r="U329" s="20" t="s">
        <v>679</v>
      </c>
      <c r="V329" s="20"/>
      <c r="W329" s="115"/>
      <c r="X329" s="492">
        <v>0</v>
      </c>
      <c r="Y329" s="56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514854.61860431283</v>
      </c>
      <c r="J330" s="3013"/>
      <c r="K330" s="3130">
        <v>1</v>
      </c>
      <c r="L330" s="3014"/>
      <c r="M330" s="3014"/>
      <c r="N330" s="3014"/>
      <c r="O330" s="3021"/>
      <c r="P330" s="3037">
        <v>1</v>
      </c>
      <c r="Q330" s="3036"/>
      <c r="T330" s="487"/>
      <c r="U330" s="20" t="s">
        <v>683</v>
      </c>
      <c r="V330" s="20"/>
      <c r="W330" s="115"/>
      <c r="X330" s="492">
        <v>514854.61860431283</v>
      </c>
      <c r="Y330" s="480">
        <v>0</v>
      </c>
      <c r="Z330" s="560">
        <v>514854.61860431283</v>
      </c>
      <c r="AA330" s="560">
        <v>0</v>
      </c>
      <c r="AB330" s="560">
        <v>0</v>
      </c>
      <c r="AC330" s="560">
        <v>0</v>
      </c>
      <c r="AD330" s="1415">
        <v>0</v>
      </c>
      <c r="AE330" s="1415">
        <v>514854.61860431283</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01">
        <v>0</v>
      </c>
      <c r="K335" s="3002">
        <v>1</v>
      </c>
      <c r="L335" s="3002">
        <v>0</v>
      </c>
      <c r="M335" s="3002">
        <v>0</v>
      </c>
      <c r="N335" s="3002">
        <v>0</v>
      </c>
      <c r="O335" s="3009">
        <v>0</v>
      </c>
      <c r="P335" s="3037">
        <v>1</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67">
        <v>0</v>
      </c>
      <c r="K336" s="3267">
        <v>1</v>
      </c>
      <c r="L336" s="3240"/>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13"/>
      <c r="K337" s="3130">
        <v>1</v>
      </c>
      <c r="L337" s="3014"/>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130">
        <v>1</v>
      </c>
      <c r="L339" s="3014"/>
      <c r="M339" s="3014"/>
      <c r="N339" s="3014"/>
      <c r="O339" s="3021"/>
      <c r="P339" s="3037">
        <v>1</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v>
      </c>
      <c r="K341" s="3002">
        <v>1</v>
      </c>
      <c r="L341" s="3014"/>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514854.61860431283</v>
      </c>
      <c r="J342" s="3253"/>
      <c r="K342" s="3254"/>
      <c r="L342" s="3254"/>
      <c r="M342" s="3254"/>
      <c r="N342" s="3254"/>
      <c r="O342" s="3255"/>
      <c r="P342" s="3255">
        <v>0</v>
      </c>
      <c r="Q342" s="3036"/>
      <c r="T342" s="487"/>
      <c r="U342" s="20"/>
      <c r="V342" s="20" t="s">
        <v>5813</v>
      </c>
      <c r="W342" s="115"/>
      <c r="X342" s="2812">
        <v>514854.61860431283</v>
      </c>
      <c r="Y342" s="3243">
        <v>0</v>
      </c>
      <c r="Z342" s="1430">
        <v>514854.61860431283</v>
      </c>
      <c r="AA342" s="1430">
        <v>0</v>
      </c>
      <c r="AB342" s="1430">
        <v>0</v>
      </c>
      <c r="AC342" s="1430">
        <v>0</v>
      </c>
      <c r="AD342" s="1431">
        <v>0</v>
      </c>
      <c r="AE342" s="1431">
        <v>514854.61860431283</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62086962.154915296</v>
      </c>
      <c r="J344" s="1687"/>
      <c r="K344" s="92"/>
      <c r="L344" s="92"/>
      <c r="M344" s="92"/>
      <c r="N344" s="92"/>
      <c r="O344" s="92"/>
      <c r="P344" s="2807"/>
      <c r="Q344" s="3258"/>
      <c r="T344" s="505" t="s">
        <v>744</v>
      </c>
      <c r="U344" s="94"/>
      <c r="V344" s="94"/>
      <c r="W344" s="162"/>
      <c r="X344" s="3260">
        <v>62086962.154915296</v>
      </c>
      <c r="Y344" s="3261">
        <v>0</v>
      </c>
      <c r="Z344" s="3262">
        <v>62086962.154915296</v>
      </c>
      <c r="AA344" s="3262">
        <v>0</v>
      </c>
      <c r="AB344" s="3262">
        <v>0</v>
      </c>
      <c r="AC344" s="3262">
        <v>0</v>
      </c>
      <c r="AD344" s="3263">
        <v>0</v>
      </c>
      <c r="AE344" s="3263">
        <v>62086962.154915296</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60" priority="1" stopIfTrue="1" operator="notEqual">
      <formula>0</formula>
    </cfRule>
  </conditionalFormatting>
  <conditionalFormatting sqref="B16:C342">
    <cfRule type="cellIs" dxfId="59"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98.xml><?xml version="1.0" encoding="utf-8"?>
<worksheet xmlns="http://schemas.openxmlformats.org/spreadsheetml/2006/main" xmlns:r="http://schemas.openxmlformats.org/officeDocument/2006/relationships">
  <sheetPr codeName="Sheet22">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8.8867187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8.88671875" style="28" customWidth="1"/>
    <col min="25" max="25" width="18" style="28" customWidth="1"/>
    <col min="26" max="26" width="18.33203125" style="28" customWidth="1"/>
    <col min="27" max="27" width="11.109375" style="28" customWidth="1"/>
    <col min="28" max="28" width="14.33203125" style="28" customWidth="1"/>
    <col min="29" max="29" width="12.33203125" style="28" customWidth="1"/>
    <col min="30" max="30" width="16.6640625" style="28" customWidth="1"/>
    <col min="31" max="31" width="18.88671875" style="28" customWidth="1"/>
    <col min="32" max="32" width="7" style="28" customWidth="1"/>
    <col min="33" max="34" width="9" style="28" customWidth="1"/>
    <col min="35" max="37" width="2.88671875" style="28" customWidth="1"/>
    <col min="38" max="38" width="48.88671875" style="28" customWidth="1"/>
    <col min="39" max="39" width="18.88671875" style="28" customWidth="1"/>
    <col min="40" max="40" width="18" style="28" customWidth="1"/>
    <col min="41" max="41" width="18.33203125" style="28" customWidth="1"/>
    <col min="42" max="42" width="11.109375" style="28" customWidth="1"/>
    <col min="43" max="43" width="14.33203125" style="28" customWidth="1"/>
    <col min="44" max="44" width="12.33203125" style="28" customWidth="1"/>
    <col min="45" max="45" width="16.6640625" style="28" customWidth="1"/>
    <col min="46" max="46" width="18.8867187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5543</v>
      </c>
      <c r="F6" s="453"/>
      <c r="G6" s="453"/>
      <c r="H6" s="453"/>
      <c r="I6" s="453"/>
      <c r="J6" s="453"/>
      <c r="K6" s="453"/>
      <c r="L6" s="453"/>
      <c r="M6" s="453"/>
      <c r="N6" s="453"/>
      <c r="O6" s="453"/>
      <c r="P6" s="453"/>
      <c r="Q6" s="2732"/>
      <c r="R6" s="453"/>
      <c r="S6" s="453"/>
      <c r="T6" s="453" t="s">
        <v>5544</v>
      </c>
      <c r="U6" s="453"/>
      <c r="V6" s="453"/>
      <c r="W6" s="453"/>
      <c r="X6" s="453"/>
      <c r="Y6" s="453"/>
      <c r="Z6" s="453"/>
      <c r="AA6" s="453"/>
      <c r="AB6" s="453"/>
      <c r="AC6" s="453"/>
      <c r="AD6" s="453"/>
      <c r="AE6" s="453"/>
      <c r="AF6" s="2732"/>
      <c r="AG6" s="2732"/>
      <c r="AH6" s="2732"/>
      <c r="AI6" s="453" t="s">
        <v>5544</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3038</v>
      </c>
      <c r="J11" s="3218" t="s">
        <v>5468</v>
      </c>
      <c r="K11" s="3218" t="s">
        <v>5467</v>
      </c>
      <c r="L11" s="3218" t="s">
        <v>1463</v>
      </c>
      <c r="M11" s="3222" t="s">
        <v>5467</v>
      </c>
      <c r="N11" s="2947"/>
      <c r="O11" s="2950" t="s">
        <v>3041</v>
      </c>
      <c r="P11" s="3219"/>
      <c r="Q11" s="2948"/>
      <c r="T11" s="131"/>
      <c r="U11" s="20"/>
      <c r="V11" s="20"/>
      <c r="W11" s="115"/>
      <c r="X11" s="3223" t="s">
        <v>3038</v>
      </c>
      <c r="Y11" s="3218" t="s">
        <v>5468</v>
      </c>
      <c r="Z11" s="3218" t="s">
        <v>5467</v>
      </c>
      <c r="AA11" s="3218" t="s">
        <v>1463</v>
      </c>
      <c r="AB11" s="3222" t="s">
        <v>5467</v>
      </c>
      <c r="AC11" s="2947"/>
      <c r="AD11" s="2950" t="s">
        <v>3041</v>
      </c>
      <c r="AE11" s="3219"/>
      <c r="AF11" s="2948"/>
      <c r="AI11" s="131"/>
      <c r="AJ11" s="20"/>
      <c r="AK11" s="20"/>
      <c r="AL11" s="115"/>
      <c r="AM11" s="3223" t="s">
        <v>3038</v>
      </c>
      <c r="AN11" s="3218" t="s">
        <v>5468</v>
      </c>
      <c r="AO11" s="3218" t="s">
        <v>5467</v>
      </c>
      <c r="AP11" s="3218" t="s">
        <v>1463</v>
      </c>
      <c r="AQ11" s="3222" t="s">
        <v>5467</v>
      </c>
      <c r="AR11" s="2947"/>
      <c r="AS11" s="2950" t="s">
        <v>3041</v>
      </c>
      <c r="AT11" s="3219"/>
    </row>
    <row r="12" spans="1:47" ht="15.75">
      <c r="B12" s="444"/>
      <c r="C12" s="446"/>
      <c r="E12" s="132"/>
      <c r="F12" s="94"/>
      <c r="G12" s="94"/>
      <c r="H12" s="162"/>
      <c r="I12" s="3224" t="s">
        <v>5725</v>
      </c>
      <c r="J12" s="3225"/>
      <c r="K12" s="132"/>
      <c r="L12" s="132"/>
      <c r="M12" s="132"/>
      <c r="N12" s="132"/>
      <c r="O12" s="132"/>
      <c r="P12" s="95"/>
      <c r="Q12" s="20"/>
      <c r="T12" s="132"/>
      <c r="U12" s="94"/>
      <c r="V12" s="94"/>
      <c r="W12" s="162"/>
      <c r="X12" s="3226" t="s">
        <v>5725</v>
      </c>
      <c r="Y12" s="3225"/>
      <c r="Z12" s="132"/>
      <c r="AA12" s="132"/>
      <c r="AB12" s="132"/>
      <c r="AC12" s="132"/>
      <c r="AD12" s="132"/>
      <c r="AE12" s="95"/>
      <c r="AF12" s="20"/>
      <c r="AI12" s="132"/>
      <c r="AJ12" s="94"/>
      <c r="AK12" s="94"/>
      <c r="AL12" s="162"/>
      <c r="AM12" s="3226" t="s">
        <v>5725</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1403</v>
      </c>
      <c r="B16" s="171">
        <v>0</v>
      </c>
      <c r="C16" s="171">
        <v>0</v>
      </c>
      <c r="E16" s="487"/>
      <c r="F16" s="3231" t="s">
        <v>621</v>
      </c>
      <c r="G16" s="20"/>
      <c r="H16" s="115"/>
      <c r="I16" s="3232">
        <v>23834.98883757259</v>
      </c>
      <c r="J16" s="3013"/>
      <c r="K16" s="3014"/>
      <c r="L16" s="3014"/>
      <c r="M16" s="3014"/>
      <c r="N16" s="3014"/>
      <c r="O16" s="3021"/>
      <c r="P16" s="3037">
        <v>0</v>
      </c>
      <c r="Q16" s="3036"/>
      <c r="T16" s="487"/>
      <c r="U16" s="3231" t="s">
        <v>621</v>
      </c>
      <c r="V16" s="3233"/>
      <c r="W16" s="115"/>
      <c r="X16" s="3230">
        <v>23834.98883757259</v>
      </c>
      <c r="Y16" s="3234">
        <v>0</v>
      </c>
      <c r="Z16" s="3235">
        <v>23834.98883757259</v>
      </c>
      <c r="AA16" s="3235">
        <v>0</v>
      </c>
      <c r="AB16" s="3235">
        <v>0</v>
      </c>
      <c r="AC16" s="3235">
        <v>0</v>
      </c>
      <c r="AD16" s="3236">
        <v>0</v>
      </c>
      <c r="AE16" s="3236">
        <v>23834.98883757259</v>
      </c>
      <c r="AF16" s="3237"/>
      <c r="AI16" s="487"/>
      <c r="AJ16" s="3231" t="s">
        <v>621</v>
      </c>
      <c r="AK16" s="3233"/>
      <c r="AL16" s="115"/>
      <c r="AM16" s="3230">
        <v>23613.224397926599</v>
      </c>
      <c r="AN16" s="3234">
        <v>0</v>
      </c>
      <c r="AO16" s="3235">
        <v>23613.224397926599</v>
      </c>
      <c r="AP16" s="3235">
        <v>0</v>
      </c>
      <c r="AQ16" s="3235">
        <v>0</v>
      </c>
      <c r="AR16" s="3235">
        <v>0</v>
      </c>
      <c r="AS16" s="3236">
        <v>0</v>
      </c>
      <c r="AT16" s="3236">
        <v>23613.224397926599</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1403</v>
      </c>
      <c r="B18" s="171">
        <v>0</v>
      </c>
      <c r="C18" s="171">
        <v>0</v>
      </c>
      <c r="E18" s="487"/>
      <c r="F18" s="3231" t="s">
        <v>655</v>
      </c>
      <c r="G18" s="20"/>
      <c r="H18" s="115"/>
      <c r="I18" s="1601">
        <v>72669.751480651918</v>
      </c>
      <c r="J18" s="3013"/>
      <c r="K18" s="3014"/>
      <c r="L18" s="3014"/>
      <c r="M18" s="3014"/>
      <c r="N18" s="3014"/>
      <c r="O18" s="3021"/>
      <c r="P18" s="3037">
        <v>0</v>
      </c>
      <c r="Q18" s="3036"/>
      <c r="T18" s="487"/>
      <c r="U18" s="3231" t="s">
        <v>655</v>
      </c>
      <c r="V18" s="3233"/>
      <c r="W18" s="115"/>
      <c r="X18" s="492">
        <v>72669.751480651918</v>
      </c>
      <c r="Y18" s="480">
        <v>0</v>
      </c>
      <c r="Z18" s="560">
        <v>72669.751480651918</v>
      </c>
      <c r="AA18" s="560">
        <v>0</v>
      </c>
      <c r="AB18" s="560">
        <v>0</v>
      </c>
      <c r="AC18" s="560">
        <v>0</v>
      </c>
      <c r="AD18" s="1415">
        <v>0</v>
      </c>
      <c r="AE18" s="1415">
        <v>72669.751480651918</v>
      </c>
      <c r="AF18" s="3176"/>
      <c r="AI18" s="487"/>
      <c r="AJ18" s="3231" t="s">
        <v>655</v>
      </c>
      <c r="AK18" s="3233"/>
      <c r="AL18" s="115"/>
      <c r="AM18" s="492">
        <v>51454.31872077813</v>
      </c>
      <c r="AN18" s="480">
        <v>0</v>
      </c>
      <c r="AO18" s="560">
        <v>51454.31872077813</v>
      </c>
      <c r="AP18" s="560">
        <v>0</v>
      </c>
      <c r="AQ18" s="560">
        <v>0</v>
      </c>
      <c r="AR18" s="560">
        <v>0</v>
      </c>
      <c r="AS18" s="1415">
        <v>0</v>
      </c>
      <c r="AT18" s="1415">
        <v>51454.31872077813</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1403</v>
      </c>
      <c r="B21" s="171">
        <v>0</v>
      </c>
      <c r="C21" s="171">
        <v>0</v>
      </c>
      <c r="E21" s="487"/>
      <c r="F21" s="3231"/>
      <c r="G21" s="20"/>
      <c r="H21" s="115" t="s">
        <v>5748</v>
      </c>
      <c r="I21" s="2828">
        <v>96504.740318224503</v>
      </c>
      <c r="J21" s="3238"/>
      <c r="K21" s="3239">
        <v>1</v>
      </c>
      <c r="L21" s="3240"/>
      <c r="M21" s="3240"/>
      <c r="N21" s="3240"/>
      <c r="O21" s="3241"/>
      <c r="P21" s="3242">
        <v>1</v>
      </c>
      <c r="Q21" s="3036"/>
      <c r="T21" s="487"/>
      <c r="U21" s="3231"/>
      <c r="V21" s="3233"/>
      <c r="W21" s="115" t="s">
        <v>5748</v>
      </c>
      <c r="X21" s="2812">
        <v>96504.740318224503</v>
      </c>
      <c r="Y21" s="1430">
        <v>0</v>
      </c>
      <c r="Z21" s="1430">
        <v>96504.740318224503</v>
      </c>
      <c r="AA21" s="1430">
        <v>0</v>
      </c>
      <c r="AB21" s="1430">
        <v>0</v>
      </c>
      <c r="AC21" s="1430">
        <v>0</v>
      </c>
      <c r="AD21" s="1431">
        <v>0</v>
      </c>
      <c r="AE21" s="1431">
        <v>96504.740318224503</v>
      </c>
      <c r="AF21" s="3176"/>
      <c r="AI21" s="487"/>
      <c r="AJ21" s="3231"/>
      <c r="AK21" s="3233"/>
      <c r="AL21" s="115" t="s">
        <v>5748</v>
      </c>
      <c r="AM21" s="2812">
        <v>75067.543118704722</v>
      </c>
      <c r="AN21" s="1430">
        <v>0</v>
      </c>
      <c r="AO21" s="1430">
        <v>75067.543118704722</v>
      </c>
      <c r="AP21" s="1430">
        <v>0</v>
      </c>
      <c r="AQ21" s="1430">
        <v>0</v>
      </c>
      <c r="AR21" s="1430">
        <v>0</v>
      </c>
      <c r="AS21" s="1431">
        <v>0</v>
      </c>
      <c r="AT21" s="1431">
        <v>75067.543118704722</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1403</v>
      </c>
      <c r="B46" s="171">
        <v>0</v>
      </c>
      <c r="C46" s="171">
        <v>0</v>
      </c>
      <c r="E46" s="487"/>
      <c r="F46" s="3231" t="s">
        <v>1789</v>
      </c>
      <c r="G46" s="3231"/>
      <c r="H46" s="3244"/>
      <c r="I46" s="1601">
        <v>10775.198326754875</v>
      </c>
      <c r="J46" s="3013"/>
      <c r="K46" s="3130">
        <v>1</v>
      </c>
      <c r="L46" s="3014"/>
      <c r="M46" s="3014"/>
      <c r="N46" s="3014"/>
      <c r="O46" s="3021"/>
      <c r="P46" s="3037">
        <v>1</v>
      </c>
      <c r="Q46" s="3036"/>
      <c r="T46" s="487"/>
      <c r="U46" s="3231" t="s">
        <v>1789</v>
      </c>
      <c r="V46" s="3233"/>
      <c r="W46" s="115"/>
      <c r="X46" s="492">
        <v>10775.198326754875</v>
      </c>
      <c r="Y46" s="480">
        <v>0</v>
      </c>
      <c r="Z46" s="560">
        <v>10775.198326754875</v>
      </c>
      <c r="AA46" s="560">
        <v>0</v>
      </c>
      <c r="AB46" s="560">
        <v>0</v>
      </c>
      <c r="AC46" s="560">
        <v>0</v>
      </c>
      <c r="AD46" s="1415">
        <v>0</v>
      </c>
      <c r="AE46" s="1415">
        <v>10775.198326754875</v>
      </c>
      <c r="AF46" s="3176"/>
      <c r="AI46" s="487"/>
      <c r="AJ46" s="3231" t="s">
        <v>1789</v>
      </c>
      <c r="AK46" s="3233"/>
      <c r="AL46" s="115"/>
      <c r="AM46" s="492">
        <v>10152.94600342892</v>
      </c>
      <c r="AN46" s="480">
        <v>0</v>
      </c>
      <c r="AO46" s="560">
        <v>10152.94600342892</v>
      </c>
      <c r="AP46" s="560">
        <v>0</v>
      </c>
      <c r="AQ46" s="560">
        <v>0</v>
      </c>
      <c r="AR46" s="560">
        <v>0</v>
      </c>
      <c r="AS46" s="1415">
        <v>0</v>
      </c>
      <c r="AT46" s="1415">
        <v>10152.94600342892</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1403</v>
      </c>
      <c r="B50" s="171">
        <v>0</v>
      </c>
      <c r="C50" s="171">
        <v>0</v>
      </c>
      <c r="E50" s="487"/>
      <c r="F50" s="3231" t="s">
        <v>742</v>
      </c>
      <c r="G50" s="3245"/>
      <c r="H50" s="3244"/>
      <c r="I50" s="1601">
        <v>4697.4566611226219</v>
      </c>
      <c r="J50" s="3013"/>
      <c r="K50" s="3130">
        <v>1</v>
      </c>
      <c r="L50" s="3014"/>
      <c r="M50" s="3014"/>
      <c r="N50" s="3014"/>
      <c r="O50" s="3021"/>
      <c r="P50" s="3037">
        <v>1</v>
      </c>
      <c r="Q50" s="3036"/>
      <c r="T50" s="487"/>
      <c r="U50" s="3231" t="s">
        <v>742</v>
      </c>
      <c r="V50" s="3233"/>
      <c r="W50" s="115"/>
      <c r="X50" s="492">
        <v>4697.4566611226219</v>
      </c>
      <c r="Y50" s="480">
        <v>0</v>
      </c>
      <c r="Z50" s="560">
        <v>4697.4566611226219</v>
      </c>
      <c r="AA50" s="560">
        <v>0</v>
      </c>
      <c r="AB50" s="560">
        <v>0</v>
      </c>
      <c r="AC50" s="560">
        <v>0</v>
      </c>
      <c r="AD50" s="1415">
        <v>0</v>
      </c>
      <c r="AE50" s="1415">
        <v>4697.4566611226219</v>
      </c>
      <c r="AF50" s="3176"/>
      <c r="AI50" s="487"/>
      <c r="AJ50" s="3231" t="s">
        <v>742</v>
      </c>
      <c r="AK50" s="3233"/>
      <c r="AL50" s="115"/>
      <c r="AM50" s="492">
        <v>3985.9700861388183</v>
      </c>
      <c r="AN50" s="480">
        <v>0</v>
      </c>
      <c r="AO50" s="560">
        <v>3985.9700861388183</v>
      </c>
      <c r="AP50" s="560">
        <v>0</v>
      </c>
      <c r="AQ50" s="560">
        <v>0</v>
      </c>
      <c r="AR50" s="560">
        <v>0</v>
      </c>
      <c r="AS50" s="1415">
        <v>0</v>
      </c>
      <c r="AT50" s="1415">
        <v>3985.9700861388183</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1403</v>
      </c>
      <c r="B69" s="171">
        <v>0</v>
      </c>
      <c r="C69" s="171">
        <v>0</v>
      </c>
      <c r="E69" s="487"/>
      <c r="F69" s="3231" t="s">
        <v>782</v>
      </c>
      <c r="G69" s="3245"/>
      <c r="H69" s="3244"/>
      <c r="I69" s="1601">
        <v>428622.83598260005</v>
      </c>
      <c r="J69" s="3013"/>
      <c r="K69" s="3130">
        <v>1</v>
      </c>
      <c r="L69" s="3014"/>
      <c r="M69" s="3014"/>
      <c r="N69" s="3014"/>
      <c r="O69" s="3021"/>
      <c r="P69" s="3037">
        <v>1</v>
      </c>
      <c r="Q69" s="3036"/>
      <c r="T69" s="487"/>
      <c r="U69" s="3231" t="s">
        <v>782</v>
      </c>
      <c r="V69" s="3233"/>
      <c r="W69" s="115"/>
      <c r="X69" s="492">
        <v>428622.83598260005</v>
      </c>
      <c r="Y69" s="480">
        <v>0</v>
      </c>
      <c r="Z69" s="560">
        <v>428622.83598260005</v>
      </c>
      <c r="AA69" s="560">
        <v>0</v>
      </c>
      <c r="AB69" s="560">
        <v>0</v>
      </c>
      <c r="AC69" s="560">
        <v>0</v>
      </c>
      <c r="AD69" s="1415">
        <v>0</v>
      </c>
      <c r="AE69" s="1415">
        <v>428622.83598260005</v>
      </c>
      <c r="AF69" s="3176"/>
      <c r="AI69" s="487"/>
      <c r="AJ69" s="3231" t="s">
        <v>782</v>
      </c>
      <c r="AK69" s="3233"/>
      <c r="AL69" s="115"/>
      <c r="AM69" s="492">
        <v>354875.50264926668</v>
      </c>
      <c r="AN69" s="480">
        <v>0</v>
      </c>
      <c r="AO69" s="560">
        <v>354875.50264926668</v>
      </c>
      <c r="AP69" s="560">
        <v>0</v>
      </c>
      <c r="AQ69" s="560">
        <v>0</v>
      </c>
      <c r="AR69" s="560">
        <v>0</v>
      </c>
      <c r="AS69" s="1415">
        <v>0</v>
      </c>
      <c r="AT69" s="1415">
        <v>354875.50264926668</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1403</v>
      </c>
      <c r="B74" s="171">
        <v>0</v>
      </c>
      <c r="C74" s="171">
        <v>0</v>
      </c>
      <c r="E74" s="487"/>
      <c r="F74" s="3231" t="s">
        <v>788</v>
      </c>
      <c r="G74" s="3245"/>
      <c r="H74" s="3244"/>
      <c r="I74" s="1601">
        <v>6888.8575223434009</v>
      </c>
      <c r="J74" s="3013"/>
      <c r="K74" s="3130">
        <v>1</v>
      </c>
      <c r="L74" s="3014"/>
      <c r="M74" s="3014"/>
      <c r="N74" s="3014"/>
      <c r="O74" s="3021"/>
      <c r="P74" s="3037">
        <v>1</v>
      </c>
      <c r="Q74" s="3036"/>
      <c r="T74" s="487"/>
      <c r="U74" s="3231" t="s">
        <v>788</v>
      </c>
      <c r="V74" s="3233"/>
      <c r="W74" s="115"/>
      <c r="X74" s="492">
        <v>6888.8575223434009</v>
      </c>
      <c r="Y74" s="480">
        <v>0</v>
      </c>
      <c r="Z74" s="560">
        <v>6888.8575223434009</v>
      </c>
      <c r="AA74" s="560">
        <v>0</v>
      </c>
      <c r="AB74" s="560">
        <v>0</v>
      </c>
      <c r="AC74" s="560">
        <v>0</v>
      </c>
      <c r="AD74" s="1415">
        <v>0</v>
      </c>
      <c r="AE74" s="1415">
        <v>6888.8575223434009</v>
      </c>
      <c r="AF74" s="3176"/>
      <c r="AI74" s="487"/>
      <c r="AJ74" s="3231" t="s">
        <v>788</v>
      </c>
      <c r="AK74" s="3233"/>
      <c r="AL74" s="115"/>
      <c r="AM74" s="492">
        <v>3719.2215223434005</v>
      </c>
      <c r="AN74" s="480">
        <v>0</v>
      </c>
      <c r="AO74" s="560">
        <v>3719.2215223434005</v>
      </c>
      <c r="AP74" s="560">
        <v>0</v>
      </c>
      <c r="AQ74" s="560">
        <v>0</v>
      </c>
      <c r="AR74" s="560">
        <v>0</v>
      </c>
      <c r="AS74" s="1415">
        <v>0</v>
      </c>
      <c r="AT74" s="1415">
        <v>3719.2215223434005</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1403</v>
      </c>
      <c r="B76" s="171">
        <v>0</v>
      </c>
      <c r="C76" s="171">
        <v>0</v>
      </c>
      <c r="E76" s="487"/>
      <c r="F76" s="3231" t="s">
        <v>1796</v>
      </c>
      <c r="G76" s="3245"/>
      <c r="H76" s="3244"/>
      <c r="I76" s="1601">
        <v>1311.9828286201264</v>
      </c>
      <c r="J76" s="3013"/>
      <c r="K76" s="3130">
        <v>1</v>
      </c>
      <c r="L76" s="3014"/>
      <c r="M76" s="3014"/>
      <c r="N76" s="3014"/>
      <c r="O76" s="3021"/>
      <c r="P76" s="3037">
        <v>1</v>
      </c>
      <c r="Q76" s="3036"/>
      <c r="T76" s="487"/>
      <c r="U76" s="3231" t="s">
        <v>1796</v>
      </c>
      <c r="V76" s="3233"/>
      <c r="W76" s="115"/>
      <c r="X76" s="492">
        <v>1311.9828286201264</v>
      </c>
      <c r="Y76" s="480">
        <v>0</v>
      </c>
      <c r="Z76" s="560">
        <v>1311.9828286201264</v>
      </c>
      <c r="AA76" s="560">
        <v>0</v>
      </c>
      <c r="AB76" s="560">
        <v>0</v>
      </c>
      <c r="AC76" s="560">
        <v>0</v>
      </c>
      <c r="AD76" s="1415">
        <v>0</v>
      </c>
      <c r="AE76" s="1415">
        <v>1311.9828286201264</v>
      </c>
      <c r="AF76" s="3176"/>
      <c r="AI76" s="487"/>
      <c r="AJ76" s="3231" t="s">
        <v>1796</v>
      </c>
      <c r="AK76" s="3233"/>
      <c r="AL76" s="115"/>
      <c r="AM76" s="492">
        <v>1300.9946189678669</v>
      </c>
      <c r="AN76" s="480">
        <v>0</v>
      </c>
      <c r="AO76" s="560">
        <v>1300.9946189678669</v>
      </c>
      <c r="AP76" s="560">
        <v>0</v>
      </c>
      <c r="AQ76" s="560">
        <v>0</v>
      </c>
      <c r="AR76" s="560">
        <v>0</v>
      </c>
      <c r="AS76" s="1415">
        <v>0</v>
      </c>
      <c r="AT76" s="1415">
        <v>1300.9946189678669</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1403</v>
      </c>
      <c r="B78" s="171">
        <v>0</v>
      </c>
      <c r="C78" s="171">
        <v>0</v>
      </c>
      <c r="E78" s="487"/>
      <c r="F78" s="3231" t="s">
        <v>5759</v>
      </c>
      <c r="G78" s="3245"/>
      <c r="H78" s="3244"/>
      <c r="I78" s="1601">
        <v>237219.13619933068</v>
      </c>
      <c r="J78" s="3013"/>
      <c r="K78" s="3130">
        <v>1</v>
      </c>
      <c r="L78" s="3014"/>
      <c r="M78" s="3014"/>
      <c r="N78" s="3014"/>
      <c r="O78" s="3021"/>
      <c r="P78" s="3037">
        <v>1</v>
      </c>
      <c r="Q78" s="3036"/>
      <c r="T78" s="487"/>
      <c r="U78" s="3231" t="s">
        <v>5759</v>
      </c>
      <c r="V78" s="3233"/>
      <c r="W78" s="115"/>
      <c r="X78" s="492">
        <v>237219.13619933068</v>
      </c>
      <c r="Y78" s="480">
        <v>0</v>
      </c>
      <c r="Z78" s="560">
        <v>237219.13619933068</v>
      </c>
      <c r="AA78" s="560">
        <v>0</v>
      </c>
      <c r="AB78" s="560">
        <v>0</v>
      </c>
      <c r="AC78" s="560">
        <v>0</v>
      </c>
      <c r="AD78" s="1415">
        <v>0</v>
      </c>
      <c r="AE78" s="1415">
        <v>237219.13619933068</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1403</v>
      </c>
      <c r="B146" s="171">
        <v>0</v>
      </c>
      <c r="C146" s="171">
        <v>0</v>
      </c>
      <c r="E146" s="487"/>
      <c r="F146" s="3231"/>
      <c r="G146" s="20"/>
      <c r="H146" s="115" t="s">
        <v>5760</v>
      </c>
      <c r="I146" s="2828">
        <v>689515.46752077178</v>
      </c>
      <c r="J146" s="3238"/>
      <c r="K146" s="3240"/>
      <c r="L146" s="3240"/>
      <c r="M146" s="3240"/>
      <c r="N146" s="3240"/>
      <c r="O146" s="3241"/>
      <c r="P146" s="3242">
        <v>0</v>
      </c>
      <c r="Q146" s="3036"/>
      <c r="T146" s="487"/>
      <c r="U146" s="3231"/>
      <c r="V146" s="3233"/>
      <c r="W146" s="115" t="s">
        <v>5760</v>
      </c>
      <c r="X146" s="2812">
        <v>689515.46752077178</v>
      </c>
      <c r="Y146" s="3243">
        <v>0</v>
      </c>
      <c r="Z146" s="1430">
        <v>689515.46752077178</v>
      </c>
      <c r="AA146" s="1430">
        <v>0</v>
      </c>
      <c r="AB146" s="1430">
        <v>0</v>
      </c>
      <c r="AC146" s="1430">
        <v>0</v>
      </c>
      <c r="AD146" s="1431">
        <v>0</v>
      </c>
      <c r="AE146" s="1431">
        <v>689515.46752077178</v>
      </c>
      <c r="AF146" s="3176"/>
      <c r="AI146" s="487"/>
      <c r="AJ146" s="3231"/>
      <c r="AK146" s="3233"/>
      <c r="AL146" s="115" t="s">
        <v>5760</v>
      </c>
      <c r="AM146" s="2812">
        <v>374034.63488014572</v>
      </c>
      <c r="AN146" s="3243">
        <v>0</v>
      </c>
      <c r="AO146" s="1430">
        <v>374034.63488014572</v>
      </c>
      <c r="AP146" s="1430">
        <v>0</v>
      </c>
      <c r="AQ146" s="1430">
        <v>0</v>
      </c>
      <c r="AR146" s="1430">
        <v>0</v>
      </c>
      <c r="AS146" s="1431">
        <v>0</v>
      </c>
      <c r="AT146" s="1431">
        <v>374034.63488014572</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1403</v>
      </c>
      <c r="B161" s="171">
        <v>0</v>
      </c>
      <c r="C161" s="171">
        <v>0</v>
      </c>
      <c r="E161" s="487"/>
      <c r="F161" s="3231" t="s">
        <v>799</v>
      </c>
      <c r="G161" s="20"/>
      <c r="H161" s="115"/>
      <c r="I161" s="1601">
        <v>983940.40607758099</v>
      </c>
      <c r="J161" s="3013"/>
      <c r="K161" s="3014"/>
      <c r="L161" s="3014"/>
      <c r="M161" s="3014"/>
      <c r="N161" s="3014"/>
      <c r="O161" s="3021"/>
      <c r="P161" s="3037">
        <v>0</v>
      </c>
      <c r="Q161" s="3036"/>
      <c r="T161" s="487"/>
      <c r="U161" s="3231" t="s">
        <v>799</v>
      </c>
      <c r="V161" s="3233"/>
      <c r="W161" s="115"/>
      <c r="X161" s="492">
        <v>983940.40607758099</v>
      </c>
      <c r="Y161" s="480">
        <v>0</v>
      </c>
      <c r="Z161" s="560">
        <v>983940.40607758099</v>
      </c>
      <c r="AA161" s="560">
        <v>0</v>
      </c>
      <c r="AB161" s="560">
        <v>0</v>
      </c>
      <c r="AC161" s="560">
        <v>0</v>
      </c>
      <c r="AD161" s="1415">
        <v>0</v>
      </c>
      <c r="AE161" s="1415">
        <v>983940.40607758099</v>
      </c>
      <c r="AF161" s="3176"/>
      <c r="AI161" s="487"/>
      <c r="AJ161" s="3231" t="s">
        <v>799</v>
      </c>
      <c r="AK161" s="3233"/>
      <c r="AL161" s="115"/>
      <c r="AM161" s="492">
        <v>912059.0934649969</v>
      </c>
      <c r="AN161" s="480">
        <v>0</v>
      </c>
      <c r="AO161" s="560">
        <v>912059.0934649969</v>
      </c>
      <c r="AP161" s="560">
        <v>0</v>
      </c>
      <c r="AQ161" s="560">
        <v>0</v>
      </c>
      <c r="AR161" s="560">
        <v>0</v>
      </c>
      <c r="AS161" s="1415">
        <v>0</v>
      </c>
      <c r="AT161" s="1415">
        <v>912059.0934649969</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1403</v>
      </c>
      <c r="B163" s="171">
        <v>0</v>
      </c>
      <c r="C163" s="171">
        <v>0</v>
      </c>
      <c r="E163" s="487"/>
      <c r="F163" s="3231" t="s">
        <v>797</v>
      </c>
      <c r="G163" s="20"/>
      <c r="H163" s="115"/>
      <c r="I163" s="1601">
        <v>188168.65476012736</v>
      </c>
      <c r="J163" s="3013"/>
      <c r="K163" s="3014"/>
      <c r="L163" s="3014"/>
      <c r="M163" s="3014"/>
      <c r="N163" s="3014"/>
      <c r="O163" s="3021"/>
      <c r="P163" s="3037">
        <v>0</v>
      </c>
      <c r="Q163" s="3036"/>
      <c r="T163" s="487"/>
      <c r="U163" s="3231" t="s">
        <v>797</v>
      </c>
      <c r="V163" s="3233"/>
      <c r="W163" s="115"/>
      <c r="X163" s="492">
        <v>188168.65476012736</v>
      </c>
      <c r="Y163" s="480">
        <v>0</v>
      </c>
      <c r="Z163" s="560">
        <v>188168.65476012736</v>
      </c>
      <c r="AA163" s="560">
        <v>0</v>
      </c>
      <c r="AB163" s="560">
        <v>0</v>
      </c>
      <c r="AC163" s="560">
        <v>0</v>
      </c>
      <c r="AD163" s="1415">
        <v>0</v>
      </c>
      <c r="AE163" s="1415">
        <v>188168.65476012736</v>
      </c>
      <c r="AF163" s="3176"/>
      <c r="AI163" s="487"/>
      <c r="AJ163" s="3231" t="s">
        <v>797</v>
      </c>
      <c r="AK163" s="3233"/>
      <c r="AL163" s="115"/>
      <c r="AM163" s="492">
        <v>151628.75379750985</v>
      </c>
      <c r="AN163" s="480">
        <v>0</v>
      </c>
      <c r="AO163" s="560">
        <v>151628.75379750985</v>
      </c>
      <c r="AP163" s="560">
        <v>0</v>
      </c>
      <c r="AQ163" s="560">
        <v>0</v>
      </c>
      <c r="AR163" s="560">
        <v>0</v>
      </c>
      <c r="AS163" s="1415">
        <v>0</v>
      </c>
      <c r="AT163" s="1415">
        <v>151628.75379750985</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1403</v>
      </c>
      <c r="B170" s="171">
        <v>0</v>
      </c>
      <c r="C170" s="171">
        <v>0</v>
      </c>
      <c r="E170" s="487"/>
      <c r="F170" s="3231"/>
      <c r="G170" s="20"/>
      <c r="H170" s="115" t="s">
        <v>5764</v>
      </c>
      <c r="I170" s="2828">
        <v>1172109.0608377084</v>
      </c>
      <c r="J170" s="3238"/>
      <c r="K170" s="3239">
        <v>1</v>
      </c>
      <c r="L170" s="3240"/>
      <c r="M170" s="3240"/>
      <c r="N170" s="3240"/>
      <c r="O170" s="3241"/>
      <c r="P170" s="3242">
        <v>1</v>
      </c>
      <c r="Q170" s="3036"/>
      <c r="T170" s="487"/>
      <c r="U170" s="3231"/>
      <c r="V170" s="3233"/>
      <c r="W170" s="115" t="s">
        <v>5764</v>
      </c>
      <c r="X170" s="2812">
        <v>1172109.0608377084</v>
      </c>
      <c r="Y170" s="3243">
        <v>0</v>
      </c>
      <c r="Z170" s="1430">
        <v>1172109.0608377084</v>
      </c>
      <c r="AA170" s="1430">
        <v>0</v>
      </c>
      <c r="AB170" s="1430">
        <v>0</v>
      </c>
      <c r="AC170" s="1430">
        <v>0</v>
      </c>
      <c r="AD170" s="1431">
        <v>0</v>
      </c>
      <c r="AE170" s="1431">
        <v>1172109.0608377084</v>
      </c>
      <c r="AF170" s="3176"/>
      <c r="AI170" s="487"/>
      <c r="AJ170" s="3231"/>
      <c r="AK170" s="3233"/>
      <c r="AL170" s="115" t="s">
        <v>5764</v>
      </c>
      <c r="AM170" s="2812">
        <v>1063687.8472625068</v>
      </c>
      <c r="AN170" s="3243">
        <v>0</v>
      </c>
      <c r="AO170" s="1430">
        <v>1063687.8472625068</v>
      </c>
      <c r="AP170" s="1430">
        <v>0</v>
      </c>
      <c r="AQ170" s="1430">
        <v>0</v>
      </c>
      <c r="AR170" s="1430">
        <v>0</v>
      </c>
      <c r="AS170" s="1431">
        <v>0</v>
      </c>
      <c r="AT170" s="1431">
        <v>1063687.8472625068</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1403</v>
      </c>
      <c r="B196" s="171">
        <v>0</v>
      </c>
      <c r="C196" s="171">
        <v>0</v>
      </c>
      <c r="E196" s="487" t="s">
        <v>5346</v>
      </c>
      <c r="F196" s="3231"/>
      <c r="G196" s="20"/>
      <c r="H196" s="115"/>
      <c r="I196" s="1601">
        <v>272248.01026000001</v>
      </c>
      <c r="J196" s="3013"/>
      <c r="K196" s="3014"/>
      <c r="L196" s="3014"/>
      <c r="M196" s="3014"/>
      <c r="N196" s="3014"/>
      <c r="O196" s="3021"/>
      <c r="P196" s="3037">
        <v>0</v>
      </c>
      <c r="Q196" s="3036"/>
      <c r="T196" s="487"/>
      <c r="U196" s="3231">
        <v>0</v>
      </c>
      <c r="V196" s="3233"/>
      <c r="W196" s="115"/>
      <c r="X196" s="492">
        <v>272248.01026000001</v>
      </c>
      <c r="Y196" s="480">
        <v>0</v>
      </c>
      <c r="Z196" s="560">
        <v>272248.01026000001</v>
      </c>
      <c r="AA196" s="560">
        <v>0</v>
      </c>
      <c r="AB196" s="560">
        <v>0</v>
      </c>
      <c r="AC196" s="560">
        <v>0</v>
      </c>
      <c r="AD196" s="1415">
        <v>0</v>
      </c>
      <c r="AE196" s="1415">
        <v>272248.01026000001</v>
      </c>
      <c r="AF196" s="3176"/>
      <c r="AI196" s="487"/>
      <c r="AJ196" s="3231">
        <v>0</v>
      </c>
      <c r="AK196" s="3233"/>
      <c r="AL196" s="115"/>
      <c r="AM196" s="492">
        <v>232026.01026000001</v>
      </c>
      <c r="AN196" s="480">
        <v>0</v>
      </c>
      <c r="AO196" s="560">
        <v>232026.01026000001</v>
      </c>
      <c r="AP196" s="560">
        <v>0</v>
      </c>
      <c r="AQ196" s="560">
        <v>0</v>
      </c>
      <c r="AR196" s="560">
        <v>0</v>
      </c>
      <c r="AS196" s="1415">
        <v>0</v>
      </c>
      <c r="AT196" s="1415">
        <v>232026.01026000001</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1403</v>
      </c>
      <c r="B203" s="171">
        <v>0</v>
      </c>
      <c r="C203" s="171">
        <v>0</v>
      </c>
      <c r="E203" s="131"/>
      <c r="F203" s="3231"/>
      <c r="G203" s="20"/>
      <c r="H203" s="115">
        <v>0</v>
      </c>
      <c r="I203" s="2828">
        <v>272248.01026000001</v>
      </c>
      <c r="J203" s="3238"/>
      <c r="K203" s="3239">
        <v>1</v>
      </c>
      <c r="L203" s="3240"/>
      <c r="M203" s="3240"/>
      <c r="N203" s="3240"/>
      <c r="O203" s="3241"/>
      <c r="P203" s="3242">
        <v>1</v>
      </c>
      <c r="Q203" s="3036"/>
      <c r="T203" s="131"/>
      <c r="U203" s="3231"/>
      <c r="V203" s="3233"/>
      <c r="W203" s="115">
        <v>0</v>
      </c>
      <c r="X203" s="2812">
        <v>272248.01026000001</v>
      </c>
      <c r="Y203" s="3243">
        <v>0</v>
      </c>
      <c r="Z203" s="1430">
        <v>272248.01026000001</v>
      </c>
      <c r="AA203" s="1430">
        <v>0</v>
      </c>
      <c r="AB203" s="1430">
        <v>0</v>
      </c>
      <c r="AC203" s="1430">
        <v>0</v>
      </c>
      <c r="AD203" s="1431">
        <v>0</v>
      </c>
      <c r="AE203" s="1431">
        <v>272248.01026000001</v>
      </c>
      <c r="AF203" s="3176"/>
      <c r="AI203" s="131"/>
      <c r="AJ203" s="3231"/>
      <c r="AK203" s="3233"/>
      <c r="AL203" s="115">
        <v>0</v>
      </c>
      <c r="AM203" s="2812">
        <v>232026.01026000001</v>
      </c>
      <c r="AN203" s="3243">
        <v>0</v>
      </c>
      <c r="AO203" s="1430">
        <v>232026.01026000001</v>
      </c>
      <c r="AP203" s="1430">
        <v>0</v>
      </c>
      <c r="AQ203" s="1430">
        <v>0</v>
      </c>
      <c r="AR203" s="1430">
        <v>0</v>
      </c>
      <c r="AS203" s="1431">
        <v>0</v>
      </c>
      <c r="AT203" s="1431">
        <v>232026.01026000001</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1403</v>
      </c>
      <c r="B252" s="171">
        <v>0</v>
      </c>
      <c r="C252" s="171">
        <v>0</v>
      </c>
      <c r="E252" s="487"/>
      <c r="F252" s="82"/>
      <c r="G252" s="82"/>
      <c r="H252" s="536" t="s">
        <v>5769</v>
      </c>
      <c r="I252" s="2830">
        <v>2230377.2789367046</v>
      </c>
      <c r="J252" s="3238"/>
      <c r="K252" s="3240"/>
      <c r="L252" s="3240"/>
      <c r="M252" s="3240"/>
      <c r="N252" s="3240"/>
      <c r="O252" s="3241"/>
      <c r="P252" s="3037">
        <v>0</v>
      </c>
      <c r="Q252" s="3036"/>
      <c r="T252" s="487"/>
      <c r="U252" s="20"/>
      <c r="V252" s="20"/>
      <c r="W252" s="536" t="s">
        <v>5769</v>
      </c>
      <c r="X252" s="2815">
        <v>2230377.2789367046</v>
      </c>
      <c r="Y252" s="496">
        <v>0</v>
      </c>
      <c r="Z252" s="1402">
        <v>2230377.2789367046</v>
      </c>
      <c r="AA252" s="1402">
        <v>0</v>
      </c>
      <c r="AB252" s="1402">
        <v>0</v>
      </c>
      <c r="AC252" s="1402">
        <v>0</v>
      </c>
      <c r="AD252" s="1427">
        <v>0</v>
      </c>
      <c r="AE252" s="1427">
        <v>2230377.2789367046</v>
      </c>
      <c r="AF252" s="3251"/>
      <c r="AI252" s="505"/>
      <c r="AJ252" s="94"/>
      <c r="AK252" s="94"/>
      <c r="AL252" s="507" t="s">
        <v>5769</v>
      </c>
      <c r="AM252" s="3266">
        <v>1744816.0355213573</v>
      </c>
      <c r="AN252" s="558">
        <v>0</v>
      </c>
      <c r="AO252" s="1409">
        <v>1744816.0355213573</v>
      </c>
      <c r="AP252" s="1409">
        <v>0</v>
      </c>
      <c r="AQ252" s="1409">
        <v>0</v>
      </c>
      <c r="AR252" s="1409">
        <v>0</v>
      </c>
      <c r="AS252" s="559">
        <v>0</v>
      </c>
      <c r="AT252" s="559">
        <v>1744816.0355213573</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014"/>
      <c r="L266" s="3014"/>
      <c r="M266" s="3014"/>
      <c r="N266" s="3014"/>
      <c r="O266" s="3021"/>
      <c r="P266" s="3037">
        <v>0</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014"/>
      <c r="L267" s="3014"/>
      <c r="M267" s="3014"/>
      <c r="N267" s="3014"/>
      <c r="O267" s="3021"/>
      <c r="P267" s="3037">
        <v>0</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014"/>
      <c r="L276" s="3014"/>
      <c r="M276" s="3014"/>
      <c r="N276" s="3014"/>
      <c r="O276" s="3021"/>
      <c r="P276" s="3037">
        <v>0</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1403</v>
      </c>
      <c r="B293" s="171">
        <v>0</v>
      </c>
      <c r="C293" s="171">
        <v>0</v>
      </c>
      <c r="E293" s="487"/>
      <c r="F293" s="20" t="s">
        <v>5796</v>
      </c>
      <c r="G293" s="20"/>
      <c r="H293" s="115"/>
      <c r="I293" s="1601">
        <v>9187270.9146965798</v>
      </c>
      <c r="J293" s="3013"/>
      <c r="K293" s="3014"/>
      <c r="L293" s="3014"/>
      <c r="M293" s="3014"/>
      <c r="N293" s="3014"/>
      <c r="O293" s="3021"/>
      <c r="P293" s="3037">
        <v>0</v>
      </c>
      <c r="Q293" s="3036"/>
      <c r="T293" s="487"/>
      <c r="U293" s="20" t="s">
        <v>5796</v>
      </c>
      <c r="V293" s="20"/>
      <c r="W293" s="115"/>
      <c r="X293" s="492">
        <v>9187270.9146965798</v>
      </c>
      <c r="Y293" s="480">
        <v>3431404.3792789807</v>
      </c>
      <c r="Z293" s="560">
        <v>4196712.4238205664</v>
      </c>
      <c r="AA293" s="560">
        <v>1559154.1115970328</v>
      </c>
      <c r="AB293" s="560">
        <v>0</v>
      </c>
      <c r="AC293" s="560">
        <v>0</v>
      </c>
      <c r="AD293" s="1415">
        <v>0</v>
      </c>
      <c r="AE293" s="1415">
        <v>9187270.9146965798</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1403</v>
      </c>
      <c r="B295" s="171">
        <v>0</v>
      </c>
      <c r="C295" s="171">
        <v>0</v>
      </c>
      <c r="E295" s="487"/>
      <c r="F295" s="20" t="s">
        <v>5799</v>
      </c>
      <c r="G295" s="20"/>
      <c r="H295" s="115"/>
      <c r="I295" s="1601">
        <v>161204.50609073945</v>
      </c>
      <c r="J295" s="3013"/>
      <c r="K295" s="3014"/>
      <c r="L295" s="3014"/>
      <c r="M295" s="3014"/>
      <c r="N295" s="3014"/>
      <c r="O295" s="3021"/>
      <c r="P295" s="3037">
        <v>0</v>
      </c>
      <c r="Q295" s="3036"/>
      <c r="T295" s="487"/>
      <c r="U295" s="20" t="s">
        <v>5799</v>
      </c>
      <c r="V295" s="20"/>
      <c r="W295" s="115"/>
      <c r="X295" s="492">
        <v>161204.50609073945</v>
      </c>
      <c r="Y295" s="480">
        <v>60209.158225039362</v>
      </c>
      <c r="Z295" s="560">
        <v>73637.64057557538</v>
      </c>
      <c r="AA295" s="560">
        <v>27357.707290124708</v>
      </c>
      <c r="AB295" s="560">
        <v>0</v>
      </c>
      <c r="AC295" s="560">
        <v>0</v>
      </c>
      <c r="AD295" s="1415">
        <v>0</v>
      </c>
      <c r="AE295" s="1415">
        <v>161204.50609073945</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1403</v>
      </c>
      <c r="B297" s="171">
        <v>0</v>
      </c>
      <c r="C297" s="171">
        <v>0</v>
      </c>
      <c r="E297" s="487"/>
      <c r="F297" s="20" t="s">
        <v>5800</v>
      </c>
      <c r="G297" s="20"/>
      <c r="H297" s="115"/>
      <c r="I297" s="1601">
        <v>6945800.0162471272</v>
      </c>
      <c r="J297" s="3013"/>
      <c r="K297" s="3014"/>
      <c r="L297" s="3014"/>
      <c r="M297" s="3014"/>
      <c r="N297" s="3014"/>
      <c r="O297" s="3021"/>
      <c r="P297" s="3037">
        <v>0</v>
      </c>
      <c r="Q297" s="3036"/>
      <c r="T297" s="487"/>
      <c r="U297" s="20" t="s">
        <v>5800</v>
      </c>
      <c r="V297" s="20"/>
      <c r="W297" s="115"/>
      <c r="X297" s="492">
        <v>6945800.0162471272</v>
      </c>
      <c r="Y297" s="480">
        <v>2594225.0767004346</v>
      </c>
      <c r="Z297" s="560">
        <v>3172816.5515319528</v>
      </c>
      <c r="AA297" s="560">
        <v>1178758.3880147398</v>
      </c>
      <c r="AB297" s="560">
        <v>0</v>
      </c>
      <c r="AC297" s="560">
        <v>0</v>
      </c>
      <c r="AD297" s="1415">
        <v>0</v>
      </c>
      <c r="AE297" s="1415">
        <v>6945800.0162471272</v>
      </c>
      <c r="AF297" s="3176"/>
    </row>
    <row r="298" spans="1:32" ht="15.75">
      <c r="A298" s="3212" t="s">
        <v>1403</v>
      </c>
      <c r="B298" s="171">
        <v>0</v>
      </c>
      <c r="C298" s="171">
        <v>0</v>
      </c>
      <c r="E298" s="487"/>
      <c r="F298" s="20"/>
      <c r="G298" s="20" t="s">
        <v>5801</v>
      </c>
      <c r="H298" s="115"/>
      <c r="I298" s="2828">
        <v>16294275.437034447</v>
      </c>
      <c r="J298" s="3281">
        <v>0.37349550384868635</v>
      </c>
      <c r="K298" s="3282">
        <v>0.45679641569154356</v>
      </c>
      <c r="L298" s="3283">
        <v>0.16970808045977009</v>
      </c>
      <c r="M298" s="3240"/>
      <c r="N298" s="3240"/>
      <c r="O298" s="3241"/>
      <c r="P298" s="3242">
        <v>1</v>
      </c>
      <c r="Q298" s="3036"/>
      <c r="T298" s="487"/>
      <c r="U298" s="20"/>
      <c r="V298" s="20" t="s">
        <v>5801</v>
      </c>
      <c r="W298" s="115"/>
      <c r="X298" s="2812">
        <v>16294275.437034447</v>
      </c>
      <c r="Y298" s="3243">
        <v>6085838.6142044552</v>
      </c>
      <c r="Z298" s="1430">
        <v>7443166.6159280948</v>
      </c>
      <c r="AA298" s="1430">
        <v>2765270.2069018972</v>
      </c>
      <c r="AB298" s="1430">
        <v>0</v>
      </c>
      <c r="AC298" s="1430">
        <v>0</v>
      </c>
      <c r="AD298" s="1431">
        <v>0</v>
      </c>
      <c r="AE298" s="1431">
        <v>16294275.437034447</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1403</v>
      </c>
      <c r="B303" s="171">
        <v>0</v>
      </c>
      <c r="C303" s="171">
        <v>0</v>
      </c>
      <c r="E303" s="487"/>
      <c r="F303" s="20" t="s">
        <v>475</v>
      </c>
      <c r="G303" s="20"/>
      <c r="H303" s="115"/>
      <c r="I303" s="1601">
        <v>46219.040633236822</v>
      </c>
      <c r="J303" s="1681"/>
      <c r="K303" s="3130">
        <v>1</v>
      </c>
      <c r="L303" s="3014"/>
      <c r="M303" s="3014"/>
      <c r="N303" s="3014"/>
      <c r="O303" s="3021"/>
      <c r="P303" s="3037">
        <v>1</v>
      </c>
      <c r="Q303" s="3036"/>
      <c r="T303" s="487"/>
      <c r="U303" s="20" t="s">
        <v>475</v>
      </c>
      <c r="V303" s="20"/>
      <c r="W303" s="115"/>
      <c r="X303" s="492">
        <v>46219.040633236822</v>
      </c>
      <c r="Y303" s="480">
        <v>0</v>
      </c>
      <c r="Z303" s="560">
        <v>46219.040633236822</v>
      </c>
      <c r="AA303" s="560">
        <v>0</v>
      </c>
      <c r="AB303" s="560">
        <v>0</v>
      </c>
      <c r="AC303" s="560">
        <v>0</v>
      </c>
      <c r="AD303" s="1415">
        <v>0</v>
      </c>
      <c r="AE303" s="1415">
        <v>46219.040633236822</v>
      </c>
      <c r="AF303" s="3176"/>
    </row>
    <row r="304" spans="1:32" ht="15.75">
      <c r="A304" s="3212" t="s">
        <v>5746</v>
      </c>
      <c r="B304" s="171">
        <v>0</v>
      </c>
      <c r="C304" s="171">
        <v>0</v>
      </c>
      <c r="E304" s="487"/>
      <c r="F304" s="20" t="s">
        <v>700</v>
      </c>
      <c r="G304" s="20"/>
      <c r="H304" s="115"/>
      <c r="I304" s="1601">
        <v>0</v>
      </c>
      <c r="J304" s="1681"/>
      <c r="K304" s="3130">
        <v>1</v>
      </c>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1681"/>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1681"/>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14"/>
      <c r="L318" s="3014"/>
      <c r="M318" s="3014"/>
      <c r="N318" s="3014"/>
      <c r="O318" s="3021"/>
      <c r="P318" s="3037">
        <v>0</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1403</v>
      </c>
      <c r="B319" s="171">
        <v>0</v>
      </c>
      <c r="C319" s="171">
        <v>0</v>
      </c>
      <c r="E319" s="487"/>
      <c r="F319" s="20"/>
      <c r="G319" s="20" t="s">
        <v>5805</v>
      </c>
      <c r="H319" s="115"/>
      <c r="I319" s="2828">
        <v>46219.040633236822</v>
      </c>
      <c r="J319" s="3238"/>
      <c r="K319" s="3240"/>
      <c r="L319" s="3240"/>
      <c r="M319" s="3240"/>
      <c r="N319" s="3240"/>
      <c r="O319" s="3241"/>
      <c r="P319" s="3242">
        <v>0</v>
      </c>
      <c r="Q319" s="3036"/>
      <c r="T319" s="487"/>
      <c r="U319" s="20"/>
      <c r="V319" s="20" t="s">
        <v>5805</v>
      </c>
      <c r="W319" s="115"/>
      <c r="X319" s="2812">
        <v>46219.040633236822</v>
      </c>
      <c r="Y319" s="3243">
        <v>0</v>
      </c>
      <c r="Z319" s="1430">
        <v>46219.040633236822</v>
      </c>
      <c r="AA319" s="1430">
        <v>0</v>
      </c>
      <c r="AB319" s="1430">
        <v>0</v>
      </c>
      <c r="AC319" s="1430">
        <v>0</v>
      </c>
      <c r="AD319" s="1431">
        <v>0</v>
      </c>
      <c r="AE319" s="1431">
        <v>46219.040633236822</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1601">
        <v>0</v>
      </c>
      <c r="J321" s="3001">
        <v>0.32770882777972654</v>
      </c>
      <c r="K321" s="3002">
        <v>0.52338754275449573</v>
      </c>
      <c r="L321" s="3002">
        <v>0.14890362946577776</v>
      </c>
      <c r="M321" s="3002">
        <v>0</v>
      </c>
      <c r="N321" s="3002">
        <v>0</v>
      </c>
      <c r="O321" s="3009">
        <v>0</v>
      </c>
      <c r="P321" s="3037">
        <v>1</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1403</v>
      </c>
      <c r="B323" s="171">
        <v>0</v>
      </c>
      <c r="C323" s="171">
        <v>0</v>
      </c>
      <c r="E323" s="487"/>
      <c r="F323" s="20"/>
      <c r="G323" s="20"/>
      <c r="H323" s="536" t="s">
        <v>725</v>
      </c>
      <c r="I323" s="2828">
        <v>16340494.477667684</v>
      </c>
      <c r="J323" s="1681"/>
      <c r="K323" s="79"/>
      <c r="L323" s="79"/>
      <c r="M323" s="79"/>
      <c r="N323" s="79"/>
      <c r="O323" s="3144"/>
      <c r="P323" s="3037"/>
      <c r="Q323" s="3036"/>
      <c r="T323" s="487"/>
      <c r="U323" s="20"/>
      <c r="V323" s="20"/>
      <c r="W323" s="536" t="s">
        <v>725</v>
      </c>
      <c r="X323" s="2812">
        <v>16340494.477667684</v>
      </c>
      <c r="Y323" s="3243">
        <v>6085838.6142044552</v>
      </c>
      <c r="Z323" s="1430">
        <v>7489385.6565613318</v>
      </c>
      <c r="AA323" s="1430">
        <v>2765270.2069018972</v>
      </c>
      <c r="AB323" s="1430">
        <v>0</v>
      </c>
      <c r="AC323" s="1430">
        <v>0</v>
      </c>
      <c r="AD323" s="1431">
        <v>0</v>
      </c>
      <c r="AE323" s="1431">
        <v>16340494.477667684</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18570871.756604388</v>
      </c>
      <c r="J325" s="1681"/>
      <c r="K325" s="79"/>
      <c r="L325" s="79"/>
      <c r="M325" s="79"/>
      <c r="N325" s="79"/>
      <c r="O325" s="3144"/>
      <c r="P325" s="3037"/>
      <c r="Q325" s="3036"/>
      <c r="T325" s="487" t="s">
        <v>5806</v>
      </c>
      <c r="U325" s="20"/>
      <c r="V325" s="20"/>
      <c r="W325" s="115"/>
      <c r="X325" s="2815">
        <v>18570871.756604388</v>
      </c>
      <c r="Y325" s="496">
        <v>6085838.6142044552</v>
      </c>
      <c r="Z325" s="1402">
        <v>9719762.9354980364</v>
      </c>
      <c r="AA325" s="1402">
        <v>2765270.2069018972</v>
      </c>
      <c r="AB325" s="1402">
        <v>0</v>
      </c>
      <c r="AC325" s="1402">
        <v>0</v>
      </c>
      <c r="AD325" s="1427">
        <v>0</v>
      </c>
      <c r="AE325" s="1427">
        <v>18570871.756604388</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080">
        <v>1</v>
      </c>
      <c r="K328" s="3014"/>
      <c r="L328" s="3014"/>
      <c r="M328" s="3014"/>
      <c r="N328" s="3014"/>
      <c r="O328" s="3021"/>
      <c r="P328" s="3037">
        <v>1</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080">
        <v>1</v>
      </c>
      <c r="K329" s="3014"/>
      <c r="L329" s="3014"/>
      <c r="M329" s="3014"/>
      <c r="N329" s="3014"/>
      <c r="O329" s="3021"/>
      <c r="P329" s="3037">
        <v>1</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1403</v>
      </c>
      <c r="B330" s="171">
        <v>0</v>
      </c>
      <c r="C330" s="171">
        <v>0</v>
      </c>
      <c r="E330" s="487"/>
      <c r="F330" s="20" t="s">
        <v>683</v>
      </c>
      <c r="G330" s="20"/>
      <c r="H330" s="115"/>
      <c r="I330" s="1601">
        <v>152731.97469630884</v>
      </c>
      <c r="J330" s="3013"/>
      <c r="K330" s="3130">
        <v>1</v>
      </c>
      <c r="L330" s="3014"/>
      <c r="M330" s="3014"/>
      <c r="N330" s="3014"/>
      <c r="O330" s="3021"/>
      <c r="P330" s="3037">
        <v>1</v>
      </c>
      <c r="Q330" s="3036"/>
      <c r="T330" s="487"/>
      <c r="U330" s="20" t="s">
        <v>683</v>
      </c>
      <c r="V330" s="20"/>
      <c r="W330" s="115"/>
      <c r="X330" s="492">
        <v>152731.97469630884</v>
      </c>
      <c r="Y330" s="480">
        <v>0</v>
      </c>
      <c r="Z330" s="560">
        <v>152731.97469630884</v>
      </c>
      <c r="AA330" s="560">
        <v>0</v>
      </c>
      <c r="AB330" s="560">
        <v>0</v>
      </c>
      <c r="AC330" s="560">
        <v>0</v>
      </c>
      <c r="AD330" s="1415">
        <v>0</v>
      </c>
      <c r="AE330" s="1415">
        <v>152731.97469630884</v>
      </c>
      <c r="AF330" s="3176"/>
    </row>
    <row r="331" spans="1:32" ht="15.75">
      <c r="A331" s="3212" t="s">
        <v>5746</v>
      </c>
      <c r="B331" s="171">
        <v>0</v>
      </c>
      <c r="C331" s="171">
        <v>0</v>
      </c>
      <c r="E331" s="487"/>
      <c r="F331" s="20" t="s">
        <v>685</v>
      </c>
      <c r="G331" s="20"/>
      <c r="H331" s="115"/>
      <c r="I331" s="1601">
        <v>0</v>
      </c>
      <c r="J331" s="3013"/>
      <c r="K331" s="3014"/>
      <c r="L331" s="3014"/>
      <c r="M331" s="3014"/>
      <c r="N331" s="3014"/>
      <c r="O331" s="3021"/>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5746</v>
      </c>
      <c r="B333" s="171">
        <v>0</v>
      </c>
      <c r="C333" s="171">
        <v>0</v>
      </c>
      <c r="E333" s="487"/>
      <c r="F333" s="20" t="s">
        <v>689</v>
      </c>
      <c r="G333" s="584"/>
      <c r="H333" s="115"/>
      <c r="I333" s="1601">
        <v>0</v>
      </c>
      <c r="J333" s="3013"/>
      <c r="K333" s="3014"/>
      <c r="L333" s="3014"/>
      <c r="M333" s="3014"/>
      <c r="N333" s="3014"/>
      <c r="O333" s="3021"/>
      <c r="P333" s="3037">
        <v>0</v>
      </c>
      <c r="Q333" s="3036"/>
      <c r="T333" s="487"/>
      <c r="U333" s="20"/>
      <c r="V333" s="584">
        <v>0</v>
      </c>
      <c r="W333" s="115"/>
      <c r="X333" s="492">
        <v>0</v>
      </c>
      <c r="Y333" s="480">
        <v>0</v>
      </c>
      <c r="Z333" s="560">
        <v>0</v>
      </c>
      <c r="AA333" s="560">
        <v>0</v>
      </c>
      <c r="AB333" s="560">
        <v>0</v>
      </c>
      <c r="AC333" s="560">
        <v>0</v>
      </c>
      <c r="AD333" s="1415">
        <v>0</v>
      </c>
      <c r="AE333" s="1415">
        <v>0</v>
      </c>
      <c r="AF333" s="3176"/>
    </row>
    <row r="334" spans="1:32" ht="15.75">
      <c r="A334" s="3212" t="s">
        <v>5746</v>
      </c>
      <c r="B334" s="171">
        <v>0</v>
      </c>
      <c r="C334" s="171">
        <v>0</v>
      </c>
      <c r="E334" s="487"/>
      <c r="F334" s="20" t="s">
        <v>691</v>
      </c>
      <c r="G334" s="584"/>
      <c r="H334" s="115"/>
      <c r="I334" s="1601">
        <v>0</v>
      </c>
      <c r="J334" s="3013"/>
      <c r="K334" s="3014"/>
      <c r="L334" s="3014"/>
      <c r="M334" s="3014"/>
      <c r="N334" s="3014"/>
      <c r="O334" s="3021"/>
      <c r="P334" s="3037">
        <v>0</v>
      </c>
      <c r="Q334" s="3036"/>
      <c r="T334" s="487"/>
      <c r="U334" s="20"/>
      <c r="V334" s="584">
        <v>0</v>
      </c>
      <c r="W334" s="115"/>
      <c r="X334" s="492">
        <v>0</v>
      </c>
      <c r="Y334" s="480">
        <v>0</v>
      </c>
      <c r="Z334" s="560">
        <v>0</v>
      </c>
      <c r="AA334" s="560">
        <v>0</v>
      </c>
      <c r="AB334" s="560">
        <v>0</v>
      </c>
      <c r="AC334" s="560">
        <v>0</v>
      </c>
      <c r="AD334" s="1415">
        <v>0</v>
      </c>
      <c r="AE334" s="1415">
        <v>0</v>
      </c>
      <c r="AF334" s="3176"/>
    </row>
    <row r="335" spans="1:32" ht="15.75">
      <c r="A335" s="3212" t="s">
        <v>5746</v>
      </c>
      <c r="B335" s="171">
        <v>0</v>
      </c>
      <c r="C335" s="171">
        <v>0</v>
      </c>
      <c r="E335" s="487"/>
      <c r="F335" s="20" t="s">
        <v>693</v>
      </c>
      <c r="G335" s="20"/>
      <c r="H335" s="115"/>
      <c r="I335" s="1601">
        <v>0</v>
      </c>
      <c r="J335" s="3001">
        <v>0.32770882777972654</v>
      </c>
      <c r="K335" s="3002">
        <v>0.52338754275449573</v>
      </c>
      <c r="L335" s="3002">
        <v>0.14890362946577776</v>
      </c>
      <c r="M335" s="3002">
        <v>0</v>
      </c>
      <c r="N335" s="3002">
        <v>0</v>
      </c>
      <c r="O335" s="3009">
        <v>0</v>
      </c>
      <c r="P335" s="3037">
        <v>1</v>
      </c>
      <c r="Q335" s="3036"/>
      <c r="T335" s="487"/>
      <c r="U335" s="20" t="s">
        <v>693</v>
      </c>
      <c r="V335" s="20"/>
      <c r="W335" s="115"/>
      <c r="X335" s="492">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81">
        <v>0.37349550384868635</v>
      </c>
      <c r="K336" s="3282">
        <v>0.45679641569154356</v>
      </c>
      <c r="L336" s="3283">
        <v>0.16970808045977009</v>
      </c>
      <c r="M336" s="3014"/>
      <c r="N336" s="3014"/>
      <c r="O336" s="3021"/>
      <c r="P336" s="3037">
        <v>1</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01">
        <v>0.37349550384868635</v>
      </c>
      <c r="K337" s="3002">
        <v>0.45679641569154356</v>
      </c>
      <c r="L337" s="3002">
        <v>0.16970808045977009</v>
      </c>
      <c r="M337" s="3014"/>
      <c r="N337" s="3014"/>
      <c r="O337" s="3021"/>
      <c r="P337" s="3037">
        <v>1</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130">
        <v>1</v>
      </c>
      <c r="L339" s="3014"/>
      <c r="M339" s="3014"/>
      <c r="N339" s="3014"/>
      <c r="O339" s="3021"/>
      <c r="P339" s="3037">
        <v>1</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01">
        <v>0.37349550384868635</v>
      </c>
      <c r="K340" s="3002">
        <v>0.45679641569154356</v>
      </c>
      <c r="L340" s="3002">
        <v>0.16970808045977009</v>
      </c>
      <c r="M340" s="3014"/>
      <c r="N340" s="3014"/>
      <c r="O340" s="3021"/>
      <c r="P340" s="3037">
        <v>1</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01">
        <v>0.37349550384868635</v>
      </c>
      <c r="K341" s="3002">
        <v>0.45679641569154356</v>
      </c>
      <c r="L341" s="3002">
        <v>0.16970808045977009</v>
      </c>
      <c r="M341" s="3014"/>
      <c r="N341" s="3014"/>
      <c r="O341" s="3021"/>
      <c r="P341" s="2807">
        <v>1</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152731.97469630884</v>
      </c>
      <c r="J342" s="3253"/>
      <c r="K342" s="3254"/>
      <c r="L342" s="3254"/>
      <c r="M342" s="3254"/>
      <c r="N342" s="3254"/>
      <c r="O342" s="3255"/>
      <c r="P342" s="3255">
        <v>0</v>
      </c>
      <c r="Q342" s="3036"/>
      <c r="T342" s="487"/>
      <c r="U342" s="20"/>
      <c r="V342" s="20" t="s">
        <v>5813</v>
      </c>
      <c r="W342" s="115"/>
      <c r="X342" s="2812">
        <v>152731.97469630884</v>
      </c>
      <c r="Y342" s="3243">
        <v>0</v>
      </c>
      <c r="Z342" s="1430">
        <v>152731.97469630884</v>
      </c>
      <c r="AA342" s="1430">
        <v>0</v>
      </c>
      <c r="AB342" s="1430">
        <v>0</v>
      </c>
      <c r="AC342" s="1430">
        <v>0</v>
      </c>
      <c r="AD342" s="1431">
        <v>0</v>
      </c>
      <c r="AE342" s="1431">
        <v>152731.97469630884</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18418139.78190808</v>
      </c>
      <c r="J344" s="1687"/>
      <c r="K344" s="92"/>
      <c r="L344" s="92"/>
      <c r="M344" s="92"/>
      <c r="N344" s="92"/>
      <c r="O344" s="92"/>
      <c r="P344" s="2807"/>
      <c r="Q344" s="3258"/>
      <c r="T344" s="505" t="s">
        <v>744</v>
      </c>
      <c r="U344" s="94"/>
      <c r="V344" s="94"/>
      <c r="W344" s="162"/>
      <c r="X344" s="3260">
        <v>18418139.78190808</v>
      </c>
      <c r="Y344" s="3261">
        <v>6085838.6142044552</v>
      </c>
      <c r="Z344" s="3262">
        <v>9567030.9608017281</v>
      </c>
      <c r="AA344" s="3262">
        <v>2765270.2069018972</v>
      </c>
      <c r="AB344" s="3262">
        <v>0</v>
      </c>
      <c r="AC344" s="3262">
        <v>0</v>
      </c>
      <c r="AD344" s="3263">
        <v>0</v>
      </c>
      <c r="AE344" s="3263">
        <v>18418139.78190808</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58" priority="1" stopIfTrue="1" operator="notEqual">
      <formula>0</formula>
    </cfRule>
  </conditionalFormatting>
  <conditionalFormatting sqref="B16:C342">
    <cfRule type="cellIs" dxfId="57"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xl/worksheets/sheet99.xml><?xml version="1.0" encoding="utf-8"?>
<worksheet xmlns="http://schemas.openxmlformats.org/spreadsheetml/2006/main" xmlns:r="http://schemas.openxmlformats.org/officeDocument/2006/relationships">
  <sheetPr codeName="Sheet23">
    <pageSetUpPr fitToPage="1"/>
  </sheetPr>
  <dimension ref="A1:AU425"/>
  <sheetViews>
    <sheetView workbookViewId="0"/>
  </sheetViews>
  <sheetFormatPr defaultColWidth="9" defaultRowHeight="15"/>
  <cols>
    <col min="1" max="1" width="15.33203125" style="3212" customWidth="1"/>
    <col min="2" max="2" width="28.109375" style="9" customWidth="1"/>
    <col min="3" max="3" width="26" style="9" customWidth="1"/>
    <col min="4" max="4" width="8.88671875" style="28" customWidth="1"/>
    <col min="5" max="7" width="2.77734375" style="28" customWidth="1"/>
    <col min="8" max="8" width="48.88671875" style="28" customWidth="1"/>
    <col min="9" max="9" width="18.33203125" style="28" customWidth="1"/>
    <col min="10" max="10" width="10.77734375" style="28" customWidth="1"/>
    <col min="11" max="11" width="14" style="28" customWidth="1"/>
    <col min="12" max="12" width="10.88671875" style="28" customWidth="1"/>
    <col min="13" max="13" width="14" style="28" customWidth="1"/>
    <col min="14" max="14" width="7.88671875" style="28" customWidth="1"/>
    <col min="15" max="15" width="16.33203125" style="28" customWidth="1"/>
    <col min="16" max="16" width="7.77734375" style="28" customWidth="1"/>
    <col min="17" max="17" width="4" style="28" customWidth="1"/>
    <col min="18" max="19" width="4" style="122" customWidth="1"/>
    <col min="20" max="22" width="2.88671875" style="28" customWidth="1"/>
    <col min="23" max="23" width="48.88671875" style="28" customWidth="1"/>
    <col min="24" max="24" width="18.33203125" style="28" customWidth="1"/>
    <col min="25" max="25" width="10.88671875" style="28" customWidth="1"/>
    <col min="26" max="26" width="18.33203125" style="28" customWidth="1"/>
    <col min="27" max="27" width="11.109375" style="28" customWidth="1"/>
    <col min="28" max="28" width="14.33203125" style="28" customWidth="1"/>
    <col min="29" max="29" width="12.33203125" style="28" customWidth="1"/>
    <col min="30" max="30" width="16.6640625" style="28" customWidth="1"/>
    <col min="31" max="31" width="18.33203125" style="28" customWidth="1"/>
    <col min="32" max="32" width="7" style="28" customWidth="1"/>
    <col min="33" max="34" width="9" style="28" customWidth="1"/>
    <col min="35" max="37" width="2.88671875" style="28" customWidth="1"/>
    <col min="38" max="38" width="48.88671875" style="28" customWidth="1"/>
    <col min="39" max="39" width="18.33203125" style="28" customWidth="1"/>
    <col min="40" max="40" width="10.88671875" style="28" customWidth="1"/>
    <col min="41" max="41" width="18.33203125" style="28" customWidth="1"/>
    <col min="42" max="42" width="11.109375" style="28" customWidth="1"/>
    <col min="43" max="43" width="14.33203125" style="28" customWidth="1"/>
    <col min="44" max="44" width="12.33203125" style="28" customWidth="1"/>
    <col min="45" max="45" width="16.6640625" style="28" customWidth="1"/>
    <col min="46" max="46" width="18.33203125" style="28" customWidth="1"/>
    <col min="47" max="16384" width="9" style="28"/>
  </cols>
  <sheetData>
    <row r="1" spans="1:47" ht="16.5" thickBot="1">
      <c r="B1" s="3" t="s">
        <v>14</v>
      </c>
      <c r="C1" s="4" t="s">
        <v>15</v>
      </c>
    </row>
    <row r="3" spans="1:47" ht="18">
      <c r="B3" s="9" t="s">
        <v>18</v>
      </c>
      <c r="E3" s="453" t="s">
        <v>1807</v>
      </c>
      <c r="F3" s="453"/>
      <c r="G3" s="453"/>
      <c r="H3" s="453"/>
      <c r="I3" s="453"/>
      <c r="J3" s="453"/>
      <c r="K3" s="453"/>
      <c r="L3" s="453"/>
      <c r="M3" s="453"/>
      <c r="N3" s="453"/>
      <c r="O3" s="453"/>
      <c r="P3" s="453"/>
      <c r="Q3" s="2732"/>
      <c r="R3" s="453"/>
      <c r="S3" s="453"/>
      <c r="T3" s="453" t="s">
        <v>1807</v>
      </c>
      <c r="U3" s="453"/>
      <c r="V3" s="453"/>
      <c r="W3" s="453"/>
      <c r="X3" s="453"/>
      <c r="Y3" s="453"/>
      <c r="Z3" s="453"/>
      <c r="AA3" s="453"/>
      <c r="AB3" s="453"/>
      <c r="AC3" s="453"/>
      <c r="AD3" s="453"/>
      <c r="AE3" s="453"/>
      <c r="AF3" s="2732"/>
      <c r="AG3" s="2732"/>
      <c r="AH3" s="2732"/>
      <c r="AI3" s="453" t="s">
        <v>1807</v>
      </c>
      <c r="AJ3" s="453"/>
      <c r="AK3" s="453"/>
      <c r="AL3" s="453"/>
      <c r="AM3" s="453"/>
      <c r="AN3" s="453"/>
      <c r="AO3" s="453"/>
      <c r="AP3" s="453"/>
      <c r="AQ3" s="453"/>
      <c r="AR3" s="453"/>
      <c r="AS3" s="453"/>
      <c r="AT3" s="453"/>
    </row>
    <row r="4" spans="1:47" ht="18">
      <c r="A4" s="837" t="s">
        <v>5669</v>
      </c>
      <c r="B4" s="2552">
        <v>0</v>
      </c>
      <c r="C4" s="421" t="s">
        <v>20</v>
      </c>
      <c r="E4" s="453" t="s">
        <v>1808</v>
      </c>
      <c r="F4" s="453"/>
      <c r="G4" s="453"/>
      <c r="H4" s="453"/>
      <c r="I4" s="453"/>
      <c r="J4" s="453"/>
      <c r="K4" s="453"/>
      <c r="L4" s="453"/>
      <c r="M4" s="453"/>
      <c r="N4" s="453"/>
      <c r="O4" s="453"/>
      <c r="P4" s="453"/>
      <c r="Q4" s="2732"/>
      <c r="R4" s="453"/>
      <c r="S4" s="453"/>
      <c r="T4" s="453" t="s">
        <v>1808</v>
      </c>
      <c r="U4" s="453"/>
      <c r="V4" s="453"/>
      <c r="W4" s="453"/>
      <c r="X4" s="453"/>
      <c r="Y4" s="453"/>
      <c r="Z4" s="453"/>
      <c r="AA4" s="453"/>
      <c r="AB4" s="453"/>
      <c r="AC4" s="453"/>
      <c r="AD4" s="453"/>
      <c r="AE4" s="453"/>
      <c r="AF4" s="2732"/>
      <c r="AG4" s="2732"/>
      <c r="AH4" s="2732"/>
      <c r="AI4" s="453" t="s">
        <v>1808</v>
      </c>
      <c r="AJ4" s="453"/>
      <c r="AK4" s="453"/>
      <c r="AL4" s="453"/>
      <c r="AM4" s="453"/>
      <c r="AN4" s="453"/>
      <c r="AO4" s="453"/>
      <c r="AP4" s="453"/>
      <c r="AQ4" s="453"/>
      <c r="AR4" s="453"/>
      <c r="AS4" s="453"/>
      <c r="AT4" s="453"/>
    </row>
    <row r="5" spans="1:47" ht="18">
      <c r="A5" s="837" t="s">
        <v>5670</v>
      </c>
      <c r="B5" s="425"/>
      <c r="C5" s="425"/>
      <c r="E5" s="453" t="s">
        <v>5521</v>
      </c>
      <c r="F5" s="453"/>
      <c r="G5" s="453"/>
      <c r="H5" s="453"/>
      <c r="I5" s="453"/>
      <c r="J5" s="453"/>
      <c r="K5" s="453"/>
      <c r="L5" s="453"/>
      <c r="M5" s="453"/>
      <c r="N5" s="453"/>
      <c r="O5" s="453"/>
      <c r="P5" s="453"/>
      <c r="Q5" s="2732"/>
      <c r="R5" s="453"/>
      <c r="S5" s="453"/>
      <c r="T5" s="453" t="s">
        <v>5523</v>
      </c>
      <c r="U5" s="453"/>
      <c r="V5" s="453"/>
      <c r="W5" s="453"/>
      <c r="X5" s="453"/>
      <c r="Y5" s="453"/>
      <c r="Z5" s="453"/>
      <c r="AA5" s="453"/>
      <c r="AB5" s="453"/>
      <c r="AC5" s="453"/>
      <c r="AD5" s="453"/>
      <c r="AE5" s="453"/>
      <c r="AF5" s="2732"/>
      <c r="AG5" s="2732"/>
      <c r="AH5" s="2732"/>
      <c r="AI5" s="3213" t="s">
        <v>5821</v>
      </c>
      <c r="AJ5" s="453"/>
      <c r="AK5" s="453"/>
      <c r="AL5" s="453"/>
      <c r="AM5" s="453"/>
      <c r="AN5" s="453"/>
      <c r="AO5" s="453"/>
      <c r="AP5" s="453"/>
      <c r="AQ5" s="453"/>
      <c r="AR5" s="453"/>
      <c r="AS5" s="453"/>
      <c r="AT5" s="453"/>
    </row>
    <row r="6" spans="1:47" ht="18">
      <c r="B6" s="428" t="s">
        <v>596</v>
      </c>
      <c r="C6" s="429"/>
      <c r="E6" s="453" t="s">
        <v>5545</v>
      </c>
      <c r="F6" s="453"/>
      <c r="G6" s="453"/>
      <c r="H6" s="453"/>
      <c r="I6" s="453"/>
      <c r="J6" s="453"/>
      <c r="K6" s="453"/>
      <c r="L6" s="453"/>
      <c r="M6" s="453"/>
      <c r="N6" s="453"/>
      <c r="O6" s="453"/>
      <c r="P6" s="453"/>
      <c r="Q6" s="2732"/>
      <c r="R6" s="453"/>
      <c r="S6" s="453"/>
      <c r="T6" s="453" t="s">
        <v>5546</v>
      </c>
      <c r="U6" s="453"/>
      <c r="V6" s="453"/>
      <c r="W6" s="453"/>
      <c r="X6" s="453"/>
      <c r="Y6" s="453"/>
      <c r="Z6" s="453"/>
      <c r="AA6" s="453"/>
      <c r="AB6" s="453"/>
      <c r="AC6" s="453"/>
      <c r="AD6" s="453"/>
      <c r="AE6" s="453"/>
      <c r="AF6" s="2732"/>
      <c r="AG6" s="2732"/>
      <c r="AH6" s="2732"/>
      <c r="AI6" s="453" t="s">
        <v>5546</v>
      </c>
      <c r="AJ6" s="453"/>
      <c r="AK6" s="453"/>
      <c r="AL6" s="453"/>
      <c r="AM6" s="453"/>
      <c r="AN6" s="453"/>
      <c r="AO6" s="453"/>
      <c r="AP6" s="453"/>
      <c r="AQ6" s="453"/>
      <c r="AR6" s="453"/>
      <c r="AS6" s="453"/>
      <c r="AT6" s="453"/>
    </row>
    <row r="7" spans="1:47" ht="18">
      <c r="B7" s="432" t="s">
        <v>5822</v>
      </c>
      <c r="C7" s="438">
        <v>0</v>
      </c>
      <c r="E7" s="453" t="s">
        <v>1428</v>
      </c>
      <c r="F7" s="453"/>
      <c r="G7" s="453"/>
      <c r="H7" s="453"/>
      <c r="I7" s="453"/>
      <c r="J7" s="453"/>
      <c r="K7" s="453"/>
      <c r="L7" s="453"/>
      <c r="M7" s="453"/>
      <c r="N7" s="453"/>
      <c r="O7" s="453"/>
      <c r="P7" s="453"/>
      <c r="Q7" s="2732"/>
      <c r="R7" s="453"/>
      <c r="S7" s="453"/>
      <c r="T7" s="453" t="s">
        <v>1428</v>
      </c>
      <c r="U7" s="453"/>
      <c r="V7" s="453"/>
      <c r="W7" s="453"/>
      <c r="X7" s="453"/>
      <c r="Y7" s="453"/>
      <c r="Z7" s="453"/>
      <c r="AA7" s="453"/>
      <c r="AB7" s="453"/>
      <c r="AC7" s="453"/>
      <c r="AD7" s="453"/>
      <c r="AE7" s="453"/>
      <c r="AF7" s="2732"/>
      <c r="AG7" s="2732"/>
      <c r="AH7" s="2732"/>
      <c r="AI7" s="453" t="s">
        <v>1428</v>
      </c>
      <c r="AJ7" s="453"/>
      <c r="AK7" s="453"/>
      <c r="AL7" s="453"/>
      <c r="AM7" s="453"/>
      <c r="AN7" s="453"/>
      <c r="AO7" s="453"/>
      <c r="AP7" s="453"/>
      <c r="AQ7" s="453"/>
      <c r="AR7" s="453"/>
      <c r="AS7" s="453"/>
      <c r="AT7" s="453"/>
    </row>
    <row r="8" spans="1:47" ht="15.75">
      <c r="A8" s="1719"/>
      <c r="B8" s="444" t="s">
        <v>5823</v>
      </c>
      <c r="C8" s="441">
        <v>0</v>
      </c>
      <c r="I8" s="3214"/>
      <c r="S8" s="157"/>
      <c r="X8" s="2948"/>
      <c r="AM8" s="2948"/>
    </row>
    <row r="9" spans="1:47" ht="15.75">
      <c r="A9" s="1719"/>
      <c r="B9" s="437" t="s">
        <v>5821</v>
      </c>
      <c r="C9" s="441">
        <v>0</v>
      </c>
      <c r="E9" s="129"/>
      <c r="F9" s="130"/>
      <c r="G9" s="130"/>
      <c r="H9" s="470"/>
      <c r="I9" s="2869" t="s">
        <v>5824</v>
      </c>
      <c r="J9" s="2867" t="s">
        <v>5652</v>
      </c>
      <c r="K9" s="2868"/>
      <c r="L9" s="3215"/>
      <c r="M9" s="3216"/>
      <c r="N9" s="3216"/>
      <c r="O9" s="3216"/>
      <c r="P9" s="2869" t="s">
        <v>1855</v>
      </c>
      <c r="Q9" s="2948"/>
      <c r="S9" s="157"/>
      <c r="T9" s="129"/>
      <c r="U9" s="130"/>
      <c r="V9" s="130"/>
      <c r="W9" s="470"/>
      <c r="X9" s="2869" t="s">
        <v>5824</v>
      </c>
      <c r="Y9" s="2867" t="s">
        <v>5617</v>
      </c>
      <c r="Z9" s="2868"/>
      <c r="AA9" s="3215"/>
      <c r="AB9" s="3216"/>
      <c r="AC9" s="3216"/>
      <c r="AD9" s="3216"/>
      <c r="AE9" s="2869"/>
      <c r="AF9" s="2948"/>
      <c r="AI9" s="129"/>
      <c r="AJ9" s="130"/>
      <c r="AK9" s="130"/>
      <c r="AL9" s="470"/>
      <c r="AM9" s="2869" t="s">
        <v>5824</v>
      </c>
      <c r="AN9" s="2867" t="s">
        <v>5617</v>
      </c>
      <c r="AO9" s="2868"/>
      <c r="AP9" s="3215"/>
      <c r="AQ9" s="3216"/>
      <c r="AR9" s="3216"/>
      <c r="AS9" s="3216"/>
      <c r="AT9" s="2869"/>
    </row>
    <row r="10" spans="1:47" ht="26.65" customHeight="1">
      <c r="A10" s="1719"/>
      <c r="B10" s="444"/>
      <c r="C10" s="445"/>
      <c r="E10" s="131"/>
      <c r="F10" s="20"/>
      <c r="G10" s="20"/>
      <c r="H10" s="115"/>
      <c r="I10" s="3217" t="s">
        <v>5825</v>
      </c>
      <c r="J10" s="3218" t="s">
        <v>5654</v>
      </c>
      <c r="K10" s="3216"/>
      <c r="L10" s="3216"/>
      <c r="M10" s="3218" t="s">
        <v>5826</v>
      </c>
      <c r="N10" s="2046" t="s">
        <v>632</v>
      </c>
      <c r="O10" s="2612"/>
      <c r="P10" s="3219" t="s">
        <v>38</v>
      </c>
      <c r="Q10" s="2948"/>
      <c r="S10" s="157"/>
      <c r="T10" s="131"/>
      <c r="U10" s="20"/>
      <c r="V10" s="20"/>
      <c r="W10" s="115"/>
      <c r="X10" s="3217" t="s">
        <v>5825</v>
      </c>
      <c r="Y10" s="3218" t="s">
        <v>5654</v>
      </c>
      <c r="Z10" s="3216"/>
      <c r="AA10" s="3216"/>
      <c r="AB10" s="3218" t="s">
        <v>5826</v>
      </c>
      <c r="AC10" s="2046" t="s">
        <v>632</v>
      </c>
      <c r="AD10" s="2612"/>
      <c r="AE10" s="3219" t="s">
        <v>38</v>
      </c>
      <c r="AF10" s="2948"/>
      <c r="AI10" s="131"/>
      <c r="AJ10" s="20"/>
      <c r="AK10" s="20"/>
      <c r="AL10" s="115"/>
      <c r="AM10" s="3217" t="s">
        <v>5825</v>
      </c>
      <c r="AN10" s="3218" t="s">
        <v>5654</v>
      </c>
      <c r="AO10" s="3216"/>
      <c r="AP10" s="3216"/>
      <c r="AQ10" s="3218" t="s">
        <v>5826</v>
      </c>
      <c r="AR10" s="2046" t="s">
        <v>632</v>
      </c>
      <c r="AS10" s="2612"/>
      <c r="AT10" s="3219" t="s">
        <v>38</v>
      </c>
    </row>
    <row r="11" spans="1:47" ht="27" customHeight="1">
      <c r="B11" s="444"/>
      <c r="C11" s="446"/>
      <c r="E11" s="131"/>
      <c r="F11" s="3220"/>
      <c r="G11" s="20"/>
      <c r="H11" s="115"/>
      <c r="I11" s="3221" t="s">
        <v>3038</v>
      </c>
      <c r="J11" s="3218" t="s">
        <v>5468</v>
      </c>
      <c r="K11" s="3218" t="s">
        <v>5467</v>
      </c>
      <c r="L11" s="3218" t="s">
        <v>1463</v>
      </c>
      <c r="M11" s="3222" t="s">
        <v>5467</v>
      </c>
      <c r="N11" s="2947"/>
      <c r="O11" s="2950" t="s">
        <v>3041</v>
      </c>
      <c r="P11" s="3219"/>
      <c r="Q11" s="2948"/>
      <c r="T11" s="131"/>
      <c r="U11" s="20"/>
      <c r="V11" s="20"/>
      <c r="W11" s="115"/>
      <c r="X11" s="3223" t="s">
        <v>3038</v>
      </c>
      <c r="Y11" s="3218" t="s">
        <v>5468</v>
      </c>
      <c r="Z11" s="3218" t="s">
        <v>5467</v>
      </c>
      <c r="AA11" s="3218" t="s">
        <v>1463</v>
      </c>
      <c r="AB11" s="3222" t="s">
        <v>5467</v>
      </c>
      <c r="AC11" s="2947"/>
      <c r="AD11" s="2950" t="s">
        <v>3041</v>
      </c>
      <c r="AE11" s="3219"/>
      <c r="AF11" s="2948"/>
      <c r="AI11" s="131"/>
      <c r="AJ11" s="20"/>
      <c r="AK11" s="20"/>
      <c r="AL11" s="115"/>
      <c r="AM11" s="3223" t="s">
        <v>3038</v>
      </c>
      <c r="AN11" s="3218" t="s">
        <v>5468</v>
      </c>
      <c r="AO11" s="3218" t="s">
        <v>5467</v>
      </c>
      <c r="AP11" s="3218" t="s">
        <v>1463</v>
      </c>
      <c r="AQ11" s="3222" t="s">
        <v>5467</v>
      </c>
      <c r="AR11" s="2947"/>
      <c r="AS11" s="2950" t="s">
        <v>3041</v>
      </c>
      <c r="AT11" s="3219"/>
    </row>
    <row r="12" spans="1:47" ht="15.75">
      <c r="B12" s="444"/>
      <c r="C12" s="446"/>
      <c r="E12" s="132"/>
      <c r="F12" s="94"/>
      <c r="G12" s="94"/>
      <c r="H12" s="162"/>
      <c r="I12" s="3224">
        <v>0</v>
      </c>
      <c r="J12" s="3225"/>
      <c r="K12" s="132"/>
      <c r="L12" s="132"/>
      <c r="M12" s="132"/>
      <c r="N12" s="132"/>
      <c r="O12" s="132"/>
      <c r="P12" s="95"/>
      <c r="Q12" s="20"/>
      <c r="T12" s="132"/>
      <c r="U12" s="94"/>
      <c r="V12" s="94"/>
      <c r="W12" s="162"/>
      <c r="X12" s="3226">
        <v>0</v>
      </c>
      <c r="Y12" s="3225"/>
      <c r="Z12" s="132"/>
      <c r="AA12" s="132"/>
      <c r="AB12" s="132"/>
      <c r="AC12" s="132"/>
      <c r="AD12" s="132"/>
      <c r="AE12" s="95"/>
      <c r="AF12" s="20"/>
      <c r="AI12" s="132"/>
      <c r="AJ12" s="94"/>
      <c r="AK12" s="94"/>
      <c r="AL12" s="162"/>
      <c r="AM12" s="3226">
        <v>0</v>
      </c>
      <c r="AN12" s="3225"/>
      <c r="AO12" s="132"/>
      <c r="AP12" s="132"/>
      <c r="AQ12" s="132"/>
      <c r="AR12" s="132"/>
      <c r="AS12" s="132"/>
      <c r="AT12" s="95"/>
      <c r="AU12" s="28" t="s">
        <v>42</v>
      </c>
    </row>
    <row r="13" spans="1:47" ht="15.75">
      <c r="A13" s="3212" t="s">
        <v>1403</v>
      </c>
      <c r="B13" s="444"/>
      <c r="C13" s="446"/>
      <c r="E13" s="3227" t="s">
        <v>5741</v>
      </c>
      <c r="F13" s="20"/>
      <c r="G13" s="20"/>
      <c r="H13" s="115"/>
      <c r="I13" s="83"/>
      <c r="J13" s="131"/>
      <c r="K13" s="20"/>
      <c r="L13" s="20"/>
      <c r="M13" s="20"/>
      <c r="N13" s="20"/>
      <c r="O13" s="115"/>
      <c r="P13" s="115"/>
      <c r="Q13" s="20"/>
      <c r="T13" s="3228" t="s">
        <v>5741</v>
      </c>
      <c r="U13" s="130"/>
      <c r="V13" s="130"/>
      <c r="W13" s="470"/>
      <c r="X13" s="115"/>
      <c r="Y13" s="131"/>
      <c r="Z13" s="20"/>
      <c r="AD13" s="115"/>
      <c r="AE13" s="115"/>
      <c r="AF13" s="20"/>
      <c r="AI13" s="3228" t="s">
        <v>5741</v>
      </c>
      <c r="AJ13" s="130"/>
      <c r="AK13" s="130"/>
      <c r="AL13" s="470"/>
      <c r="AM13" s="115"/>
      <c r="AN13" s="131"/>
      <c r="AO13" s="20"/>
      <c r="AS13" s="115"/>
      <c r="AT13" s="115"/>
    </row>
    <row r="14" spans="1:47">
      <c r="A14" s="3212" t="s">
        <v>1403</v>
      </c>
      <c r="B14" s="465"/>
      <c r="C14" s="466"/>
      <c r="E14" s="3229" t="s">
        <v>616</v>
      </c>
      <c r="F14" s="20"/>
      <c r="G14" s="20"/>
      <c r="H14" s="115"/>
      <c r="I14" s="83"/>
      <c r="J14" s="131"/>
      <c r="K14" s="20"/>
      <c r="L14" s="20"/>
      <c r="M14" s="20"/>
      <c r="N14" s="20"/>
      <c r="O14" s="115"/>
      <c r="P14" s="115"/>
      <c r="Q14" s="20"/>
      <c r="T14" s="3229" t="s">
        <v>616</v>
      </c>
      <c r="U14" s="20"/>
      <c r="V14" s="20"/>
      <c r="W14" s="115"/>
      <c r="X14" s="115"/>
      <c r="Y14" s="131"/>
      <c r="AD14" s="115"/>
      <c r="AE14" s="115"/>
      <c r="AF14" s="20"/>
      <c r="AI14" s="3229" t="s">
        <v>616</v>
      </c>
      <c r="AJ14" s="20"/>
      <c r="AK14" s="20"/>
      <c r="AL14" s="115"/>
      <c r="AM14" s="115"/>
      <c r="AN14" s="131"/>
      <c r="AS14" s="115"/>
      <c r="AT14" s="115"/>
    </row>
    <row r="15" spans="1:47" ht="15.75">
      <c r="A15" s="3212" t="s">
        <v>1403</v>
      </c>
      <c r="B15" s="474" t="s">
        <v>5827</v>
      </c>
      <c r="C15" s="475" t="s">
        <v>5828</v>
      </c>
      <c r="E15" s="487" t="s">
        <v>5604</v>
      </c>
      <c r="F15" s="20"/>
      <c r="G15" s="20"/>
      <c r="H15" s="115"/>
      <c r="I15" s="83"/>
      <c r="J15" s="131"/>
      <c r="K15" s="20"/>
      <c r="L15" s="20"/>
      <c r="M15" s="20"/>
      <c r="N15" s="20"/>
      <c r="O15" s="115"/>
      <c r="P15" s="115"/>
      <c r="Q15" s="20"/>
      <c r="T15" s="487" t="s">
        <v>5604</v>
      </c>
      <c r="U15" s="20"/>
      <c r="V15" s="20"/>
      <c r="W15" s="115"/>
      <c r="X15" s="115"/>
      <c r="Y15" s="131"/>
      <c r="AD15" s="115"/>
      <c r="AE15" s="115"/>
      <c r="AF15" s="20"/>
      <c r="AI15" s="487" t="s">
        <v>5604</v>
      </c>
      <c r="AJ15" s="20"/>
      <c r="AK15" s="20"/>
      <c r="AL15" s="115"/>
      <c r="AM15" s="3230"/>
      <c r="AN15" s="131"/>
      <c r="AS15" s="115"/>
      <c r="AT15" s="115"/>
    </row>
    <row r="16" spans="1:47" ht="15.75">
      <c r="A16" s="3212" t="s">
        <v>5746</v>
      </c>
      <c r="B16" s="171">
        <v>0</v>
      </c>
      <c r="C16" s="171">
        <v>0</v>
      </c>
      <c r="E16" s="487"/>
      <c r="F16" s="3231" t="s">
        <v>621</v>
      </c>
      <c r="G16" s="20"/>
      <c r="H16" s="115"/>
      <c r="I16" s="3232">
        <v>0</v>
      </c>
      <c r="J16" s="3013"/>
      <c r="K16" s="3014"/>
      <c r="L16" s="3014"/>
      <c r="M16" s="3014"/>
      <c r="N16" s="3014"/>
      <c r="O16" s="3021"/>
      <c r="P16" s="3037">
        <v>0</v>
      </c>
      <c r="Q16" s="3036"/>
      <c r="T16" s="487"/>
      <c r="U16" s="3231" t="s">
        <v>621</v>
      </c>
      <c r="V16" s="3233"/>
      <c r="W16" s="115"/>
      <c r="X16" s="3230">
        <v>0</v>
      </c>
      <c r="Y16" s="3234">
        <v>0</v>
      </c>
      <c r="Z16" s="3235">
        <v>0</v>
      </c>
      <c r="AA16" s="3235">
        <v>0</v>
      </c>
      <c r="AB16" s="3235">
        <v>0</v>
      </c>
      <c r="AC16" s="3235">
        <v>0</v>
      </c>
      <c r="AD16" s="3236">
        <v>0</v>
      </c>
      <c r="AE16" s="3236">
        <v>0</v>
      </c>
      <c r="AF16" s="3237"/>
      <c r="AI16" s="487"/>
      <c r="AJ16" s="3231" t="s">
        <v>621</v>
      </c>
      <c r="AK16" s="3233"/>
      <c r="AL16" s="115"/>
      <c r="AM16" s="3230">
        <v>0</v>
      </c>
      <c r="AN16" s="3234">
        <v>0</v>
      </c>
      <c r="AO16" s="3235">
        <v>0</v>
      </c>
      <c r="AP16" s="3235">
        <v>0</v>
      </c>
      <c r="AQ16" s="3235">
        <v>0</v>
      </c>
      <c r="AR16" s="3235">
        <v>0</v>
      </c>
      <c r="AS16" s="3236">
        <v>0</v>
      </c>
      <c r="AT16" s="3236">
        <v>0</v>
      </c>
      <c r="AU16" s="5">
        <v>0</v>
      </c>
    </row>
    <row r="17" spans="1:47" ht="15.75">
      <c r="A17" s="3212" t="s">
        <v>5746</v>
      </c>
      <c r="B17" s="171">
        <v>0</v>
      </c>
      <c r="C17" s="171">
        <v>0</v>
      </c>
      <c r="E17" s="487"/>
      <c r="F17" s="3231" t="s">
        <v>637</v>
      </c>
      <c r="G17" s="20"/>
      <c r="H17" s="115"/>
      <c r="I17" s="1601">
        <v>0</v>
      </c>
      <c r="J17" s="3013"/>
      <c r="K17" s="3014"/>
      <c r="L17" s="3014"/>
      <c r="M17" s="3014"/>
      <c r="N17" s="3014"/>
      <c r="O17" s="3021"/>
      <c r="P17" s="3037">
        <v>0</v>
      </c>
      <c r="Q17" s="3036"/>
      <c r="T17" s="487"/>
      <c r="U17" s="3231" t="s">
        <v>637</v>
      </c>
      <c r="V17" s="3233"/>
      <c r="W17" s="115"/>
      <c r="X17" s="492">
        <v>0</v>
      </c>
      <c r="Y17" s="480">
        <v>0</v>
      </c>
      <c r="Z17" s="560">
        <v>0</v>
      </c>
      <c r="AA17" s="560">
        <v>0</v>
      </c>
      <c r="AB17" s="560">
        <v>0</v>
      </c>
      <c r="AC17" s="560">
        <v>0</v>
      </c>
      <c r="AD17" s="1415">
        <v>0</v>
      </c>
      <c r="AE17" s="1415">
        <v>0</v>
      </c>
      <c r="AF17" s="3237"/>
      <c r="AI17" s="487"/>
      <c r="AJ17" s="3231" t="s">
        <v>637</v>
      </c>
      <c r="AK17" s="3233"/>
      <c r="AL17" s="115"/>
      <c r="AM17" s="492">
        <v>0</v>
      </c>
      <c r="AN17" s="480">
        <v>0</v>
      </c>
      <c r="AO17" s="560">
        <v>0</v>
      </c>
      <c r="AP17" s="560">
        <v>0</v>
      </c>
      <c r="AQ17" s="560">
        <v>0</v>
      </c>
      <c r="AR17" s="560">
        <v>0</v>
      </c>
      <c r="AS17" s="1415">
        <v>0</v>
      </c>
      <c r="AT17" s="1415">
        <v>0</v>
      </c>
      <c r="AU17" s="5">
        <v>0</v>
      </c>
    </row>
    <row r="18" spans="1:47" ht="15.75">
      <c r="A18" s="3212" t="s">
        <v>5746</v>
      </c>
      <c r="B18" s="171">
        <v>0</v>
      </c>
      <c r="C18" s="171">
        <v>0</v>
      </c>
      <c r="E18" s="487"/>
      <c r="F18" s="3231" t="s">
        <v>655</v>
      </c>
      <c r="G18" s="20"/>
      <c r="H18" s="115"/>
      <c r="I18" s="1601">
        <v>0</v>
      </c>
      <c r="J18" s="3013"/>
      <c r="K18" s="3014"/>
      <c r="L18" s="3014"/>
      <c r="M18" s="3014"/>
      <c r="N18" s="3014"/>
      <c r="O18" s="3021"/>
      <c r="P18" s="3037">
        <v>0</v>
      </c>
      <c r="Q18" s="3036"/>
      <c r="T18" s="487"/>
      <c r="U18" s="3231" t="s">
        <v>655</v>
      </c>
      <c r="V18" s="3233"/>
      <c r="W18" s="115"/>
      <c r="X18" s="492">
        <v>0</v>
      </c>
      <c r="Y18" s="480">
        <v>0</v>
      </c>
      <c r="Z18" s="560">
        <v>0</v>
      </c>
      <c r="AA18" s="560">
        <v>0</v>
      </c>
      <c r="AB18" s="560">
        <v>0</v>
      </c>
      <c r="AC18" s="560">
        <v>0</v>
      </c>
      <c r="AD18" s="1415">
        <v>0</v>
      </c>
      <c r="AE18" s="1415">
        <v>0</v>
      </c>
      <c r="AF18" s="3176"/>
      <c r="AI18" s="487"/>
      <c r="AJ18" s="3231" t="s">
        <v>655</v>
      </c>
      <c r="AK18" s="3233"/>
      <c r="AL18" s="115"/>
      <c r="AM18" s="492">
        <v>0</v>
      </c>
      <c r="AN18" s="480">
        <v>0</v>
      </c>
      <c r="AO18" s="560">
        <v>0</v>
      </c>
      <c r="AP18" s="560">
        <v>0</v>
      </c>
      <c r="AQ18" s="560">
        <v>0</v>
      </c>
      <c r="AR18" s="560">
        <v>0</v>
      </c>
      <c r="AS18" s="1415">
        <v>0</v>
      </c>
      <c r="AT18" s="1415">
        <v>0</v>
      </c>
      <c r="AU18" s="5">
        <v>0</v>
      </c>
    </row>
    <row r="19" spans="1:47" ht="15.75">
      <c r="A19" s="3212" t="s">
        <v>5746</v>
      </c>
      <c r="B19" s="171">
        <v>0</v>
      </c>
      <c r="C19" s="171">
        <v>0</v>
      </c>
      <c r="E19" s="487"/>
      <c r="F19" s="3231">
        <v>0</v>
      </c>
      <c r="G19" s="20"/>
      <c r="H19" s="115"/>
      <c r="I19" s="1601">
        <v>0</v>
      </c>
      <c r="J19" s="3013"/>
      <c r="K19" s="3014"/>
      <c r="L19" s="3014"/>
      <c r="M19" s="3014"/>
      <c r="N19" s="3014"/>
      <c r="O19" s="3021"/>
      <c r="P19" s="3037">
        <v>0</v>
      </c>
      <c r="Q19" s="3036"/>
      <c r="T19" s="487"/>
      <c r="U19" s="3231">
        <v>0</v>
      </c>
      <c r="V19" s="3233"/>
      <c r="W19" s="115"/>
      <c r="X19" s="492">
        <v>0</v>
      </c>
      <c r="Y19" s="480">
        <v>0</v>
      </c>
      <c r="Z19" s="560">
        <v>0</v>
      </c>
      <c r="AA19" s="560">
        <v>0</v>
      </c>
      <c r="AB19" s="560">
        <v>0</v>
      </c>
      <c r="AC19" s="560">
        <v>0</v>
      </c>
      <c r="AD19" s="1415">
        <v>0</v>
      </c>
      <c r="AE19" s="1415">
        <v>0</v>
      </c>
      <c r="AF19" s="3176"/>
      <c r="AI19" s="487"/>
      <c r="AJ19" s="3231">
        <v>0</v>
      </c>
      <c r="AK19" s="3233"/>
      <c r="AL19" s="115"/>
      <c r="AM19" s="492">
        <v>0</v>
      </c>
      <c r="AN19" s="480">
        <v>0</v>
      </c>
      <c r="AO19" s="560">
        <v>0</v>
      </c>
      <c r="AP19" s="560">
        <v>0</v>
      </c>
      <c r="AQ19" s="560">
        <v>0</v>
      </c>
      <c r="AR19" s="560">
        <v>0</v>
      </c>
      <c r="AS19" s="1415">
        <v>0</v>
      </c>
      <c r="AT19" s="1415">
        <v>0</v>
      </c>
      <c r="AU19" s="5">
        <v>0</v>
      </c>
    </row>
    <row r="20" spans="1:47" ht="15.75">
      <c r="A20" s="3212" t="s">
        <v>5746</v>
      </c>
      <c r="B20" s="171">
        <v>0</v>
      </c>
      <c r="C20" s="171">
        <v>0</v>
      </c>
      <c r="E20" s="487"/>
      <c r="F20" s="3231" t="s">
        <v>645</v>
      </c>
      <c r="G20" s="20"/>
      <c r="H20" s="115"/>
      <c r="I20" s="1601">
        <v>0</v>
      </c>
      <c r="J20" s="3013"/>
      <c r="K20" s="3014"/>
      <c r="L20" s="3014"/>
      <c r="M20" s="3014"/>
      <c r="N20" s="3014"/>
      <c r="O20" s="3021"/>
      <c r="P20" s="3037">
        <v>0</v>
      </c>
      <c r="Q20" s="3036"/>
      <c r="T20" s="487"/>
      <c r="U20" s="3231" t="s">
        <v>645</v>
      </c>
      <c r="V20" s="3233"/>
      <c r="W20" s="115"/>
      <c r="X20" s="492">
        <v>0</v>
      </c>
      <c r="Y20" s="540">
        <v>0</v>
      </c>
      <c r="Z20" s="1403">
        <v>0</v>
      </c>
      <c r="AA20" s="1403">
        <v>0</v>
      </c>
      <c r="AB20" s="1403">
        <v>0</v>
      </c>
      <c r="AC20" s="1403">
        <v>0</v>
      </c>
      <c r="AD20" s="1767">
        <v>0</v>
      </c>
      <c r="AE20" s="1415">
        <v>0</v>
      </c>
      <c r="AF20" s="3176"/>
      <c r="AI20" s="487"/>
      <c r="AJ20" s="3231" t="s">
        <v>645</v>
      </c>
      <c r="AK20" s="3233"/>
      <c r="AL20" s="115"/>
      <c r="AM20" s="492">
        <v>0</v>
      </c>
      <c r="AN20" s="540">
        <v>0</v>
      </c>
      <c r="AO20" s="1403">
        <v>0</v>
      </c>
      <c r="AP20" s="1403">
        <v>0</v>
      </c>
      <c r="AQ20" s="1403">
        <v>0</v>
      </c>
      <c r="AR20" s="1403">
        <v>0</v>
      </c>
      <c r="AS20" s="1767">
        <v>0</v>
      </c>
      <c r="AT20" s="1415">
        <v>0</v>
      </c>
      <c r="AU20" s="5">
        <v>0</v>
      </c>
    </row>
    <row r="21" spans="1:47" ht="15.75">
      <c r="A21" s="3212" t="s">
        <v>5746</v>
      </c>
      <c r="B21" s="171">
        <v>0</v>
      </c>
      <c r="C21" s="171">
        <v>0</v>
      </c>
      <c r="E21" s="487"/>
      <c r="F21" s="3231"/>
      <c r="G21" s="20"/>
      <c r="H21" s="115" t="s">
        <v>5748</v>
      </c>
      <c r="I21" s="2828">
        <v>0</v>
      </c>
      <c r="J21" s="3238"/>
      <c r="K21" s="3240">
        <v>1</v>
      </c>
      <c r="L21" s="3240"/>
      <c r="M21" s="3240"/>
      <c r="N21" s="3240"/>
      <c r="O21" s="3241"/>
      <c r="P21" s="3242">
        <v>1</v>
      </c>
      <c r="Q21" s="3036"/>
      <c r="T21" s="487"/>
      <c r="U21" s="3231"/>
      <c r="V21" s="3233"/>
      <c r="W21" s="115" t="s">
        <v>5748</v>
      </c>
      <c r="X21" s="2812">
        <v>0</v>
      </c>
      <c r="Y21" s="1430">
        <v>0</v>
      </c>
      <c r="Z21" s="1430">
        <v>0</v>
      </c>
      <c r="AA21" s="1430">
        <v>0</v>
      </c>
      <c r="AB21" s="1430">
        <v>0</v>
      </c>
      <c r="AC21" s="1430">
        <v>0</v>
      </c>
      <c r="AD21" s="1431">
        <v>0</v>
      </c>
      <c r="AE21" s="1431">
        <v>0</v>
      </c>
      <c r="AF21" s="3176"/>
      <c r="AI21" s="487"/>
      <c r="AJ21" s="3231"/>
      <c r="AK21" s="3233"/>
      <c r="AL21" s="115" t="s">
        <v>5748</v>
      </c>
      <c r="AM21" s="2812">
        <v>0</v>
      </c>
      <c r="AN21" s="1430">
        <v>0</v>
      </c>
      <c r="AO21" s="1430">
        <v>0</v>
      </c>
      <c r="AP21" s="1430">
        <v>0</v>
      </c>
      <c r="AQ21" s="1430">
        <v>0</v>
      </c>
      <c r="AR21" s="1430">
        <v>0</v>
      </c>
      <c r="AS21" s="1431">
        <v>0</v>
      </c>
      <c r="AT21" s="1431">
        <v>0</v>
      </c>
      <c r="AU21" s="5">
        <v>0</v>
      </c>
    </row>
    <row r="22" spans="1:47" ht="15.75">
      <c r="A22" s="3212" t="s">
        <v>5746</v>
      </c>
      <c r="B22" s="171">
        <v>0</v>
      </c>
      <c r="C22" s="171">
        <v>0</v>
      </c>
      <c r="E22" s="487"/>
      <c r="F22" s="3231"/>
      <c r="G22" s="20"/>
      <c r="H22" s="115"/>
      <c r="I22" s="1601"/>
      <c r="J22" s="1681"/>
      <c r="K22" s="79"/>
      <c r="L22" s="79"/>
      <c r="M22" s="79"/>
      <c r="N22" s="79"/>
      <c r="O22" s="3144"/>
      <c r="P22" s="3037"/>
      <c r="Q22" s="3036"/>
      <c r="T22" s="487"/>
      <c r="U22" s="3231"/>
      <c r="V22" s="3233"/>
      <c r="W22" s="115"/>
      <c r="X22" s="492"/>
      <c r="Y22" s="480"/>
      <c r="Z22" s="560"/>
      <c r="AA22" s="560"/>
      <c r="AB22" s="560"/>
      <c r="AC22" s="560"/>
      <c r="AD22" s="1415"/>
      <c r="AE22" s="1415"/>
      <c r="AF22" s="3176"/>
      <c r="AI22" s="487"/>
      <c r="AJ22" s="3231"/>
      <c r="AK22" s="3233"/>
      <c r="AL22" s="115"/>
      <c r="AM22" s="492">
        <v>0</v>
      </c>
      <c r="AN22" s="480"/>
      <c r="AO22" s="560"/>
      <c r="AP22" s="560"/>
      <c r="AQ22" s="560"/>
      <c r="AR22" s="560"/>
      <c r="AS22" s="1415"/>
      <c r="AT22" s="1415"/>
      <c r="AU22" s="5">
        <v>0</v>
      </c>
    </row>
    <row r="23" spans="1:47" ht="15.75">
      <c r="A23" s="3212" t="s">
        <v>1403</v>
      </c>
      <c r="B23" s="171">
        <v>0</v>
      </c>
      <c r="C23" s="171">
        <v>0</v>
      </c>
      <c r="E23" s="487"/>
      <c r="F23" s="3231"/>
      <c r="G23" s="20"/>
      <c r="H23" s="115"/>
      <c r="I23" s="1601"/>
      <c r="J23" s="1681"/>
      <c r="K23" s="79"/>
      <c r="L23" s="79"/>
      <c r="M23" s="79"/>
      <c r="N23" s="79"/>
      <c r="O23" s="3144"/>
      <c r="P23" s="3037"/>
      <c r="Q23" s="3036"/>
      <c r="T23" s="487"/>
      <c r="U23" s="3231"/>
      <c r="V23" s="3233"/>
      <c r="W23" s="115"/>
      <c r="X23" s="492"/>
      <c r="Y23" s="480"/>
      <c r="Z23" s="560"/>
      <c r="AA23" s="560"/>
      <c r="AB23" s="560"/>
      <c r="AC23" s="560"/>
      <c r="AD23" s="1415"/>
      <c r="AE23" s="1415"/>
      <c r="AF23" s="3176"/>
      <c r="AI23" s="487"/>
      <c r="AJ23" s="3231"/>
      <c r="AK23" s="3233"/>
      <c r="AL23" s="115"/>
      <c r="AM23" s="492">
        <v>0</v>
      </c>
      <c r="AN23" s="480"/>
      <c r="AO23" s="560"/>
      <c r="AP23" s="560"/>
      <c r="AQ23" s="560"/>
      <c r="AR23" s="560"/>
      <c r="AS23" s="1415"/>
      <c r="AT23" s="1415"/>
      <c r="AU23" s="5">
        <v>0</v>
      </c>
    </row>
    <row r="24" spans="1:47" ht="15.75">
      <c r="A24" s="3212" t="s">
        <v>1403</v>
      </c>
      <c r="B24" s="171">
        <v>0</v>
      </c>
      <c r="C24" s="171">
        <v>0</v>
      </c>
      <c r="E24" s="487" t="s">
        <v>666</v>
      </c>
      <c r="F24" s="3231"/>
      <c r="G24" s="20"/>
      <c r="H24" s="115"/>
      <c r="I24" s="1601"/>
      <c r="J24" s="1681"/>
      <c r="K24" s="79"/>
      <c r="L24" s="79"/>
      <c r="M24" s="79"/>
      <c r="N24" s="79"/>
      <c r="O24" s="3144"/>
      <c r="P24" s="3037"/>
      <c r="Q24" s="3036"/>
      <c r="T24" s="487" t="s">
        <v>666</v>
      </c>
      <c r="U24" s="3231"/>
      <c r="V24" s="3233"/>
      <c r="W24" s="115"/>
      <c r="X24" s="492"/>
      <c r="Y24" s="480"/>
      <c r="Z24" s="560"/>
      <c r="AA24" s="560"/>
      <c r="AB24" s="560"/>
      <c r="AC24" s="560"/>
      <c r="AD24" s="1415"/>
      <c r="AE24" s="1415"/>
      <c r="AF24" s="3176"/>
      <c r="AI24" s="487" t="s">
        <v>666</v>
      </c>
      <c r="AJ24" s="3231"/>
      <c r="AK24" s="3233"/>
      <c r="AL24" s="115"/>
      <c r="AM24" s="492">
        <v>0</v>
      </c>
      <c r="AN24" s="480"/>
      <c r="AO24" s="560"/>
      <c r="AP24" s="560"/>
      <c r="AQ24" s="560"/>
      <c r="AR24" s="560"/>
      <c r="AS24" s="1415"/>
      <c r="AT24" s="1415"/>
      <c r="AU24" s="5">
        <v>0</v>
      </c>
    </row>
    <row r="25" spans="1:47" ht="15.75">
      <c r="A25" s="3212" t="s">
        <v>5746</v>
      </c>
      <c r="B25" s="171">
        <v>0</v>
      </c>
      <c r="C25" s="171">
        <v>0</v>
      </c>
      <c r="E25" s="487"/>
      <c r="F25" s="3231" t="s">
        <v>668</v>
      </c>
      <c r="G25" s="20"/>
      <c r="H25" s="115"/>
      <c r="I25" s="1601">
        <v>0</v>
      </c>
      <c r="J25" s="3013"/>
      <c r="K25" s="3014"/>
      <c r="L25" s="3014"/>
      <c r="M25" s="3014"/>
      <c r="N25" s="3014"/>
      <c r="O25" s="3021"/>
      <c r="P25" s="3037">
        <v>0</v>
      </c>
      <c r="Q25" s="3036"/>
      <c r="T25" s="487"/>
      <c r="U25" s="3231" t="s">
        <v>668</v>
      </c>
      <c r="V25" s="3233"/>
      <c r="W25" s="115"/>
      <c r="X25" s="492">
        <v>0</v>
      </c>
      <c r="Y25" s="480">
        <v>0</v>
      </c>
      <c r="Z25" s="560">
        <v>0</v>
      </c>
      <c r="AA25" s="560">
        <v>0</v>
      </c>
      <c r="AB25" s="560">
        <v>0</v>
      </c>
      <c r="AC25" s="560">
        <v>0</v>
      </c>
      <c r="AD25" s="1415">
        <v>0</v>
      </c>
      <c r="AE25" s="1415">
        <v>0</v>
      </c>
      <c r="AF25" s="3176"/>
      <c r="AI25" s="487"/>
      <c r="AJ25" s="3231" t="s">
        <v>668</v>
      </c>
      <c r="AK25" s="3233"/>
      <c r="AL25" s="115"/>
      <c r="AM25" s="492">
        <v>0</v>
      </c>
      <c r="AN25" s="480">
        <v>0</v>
      </c>
      <c r="AO25" s="560">
        <v>0</v>
      </c>
      <c r="AP25" s="560">
        <v>0</v>
      </c>
      <c r="AQ25" s="560">
        <v>0</v>
      </c>
      <c r="AR25" s="560">
        <v>0</v>
      </c>
      <c r="AS25" s="1415">
        <v>0</v>
      </c>
      <c r="AT25" s="1415">
        <v>0</v>
      </c>
      <c r="AU25" s="5">
        <v>0</v>
      </c>
    </row>
    <row r="26" spans="1:47" ht="15.75">
      <c r="A26" s="3212" t="s">
        <v>5746</v>
      </c>
      <c r="B26" s="171">
        <v>0</v>
      </c>
      <c r="C26" s="171">
        <v>0</v>
      </c>
      <c r="E26" s="487"/>
      <c r="F26" s="3231" t="s">
        <v>680</v>
      </c>
      <c r="G26" s="20"/>
      <c r="H26" s="115"/>
      <c r="I26" s="1601">
        <v>0</v>
      </c>
      <c r="J26" s="3013"/>
      <c r="K26" s="3014"/>
      <c r="L26" s="3014"/>
      <c r="M26" s="3014"/>
      <c r="N26" s="3014"/>
      <c r="O26" s="3021"/>
      <c r="P26" s="3037">
        <v>0</v>
      </c>
      <c r="Q26" s="3036"/>
      <c r="T26" s="487"/>
      <c r="U26" s="3231" t="s">
        <v>680</v>
      </c>
      <c r="V26" s="3233"/>
      <c r="W26" s="115"/>
      <c r="X26" s="492">
        <v>0</v>
      </c>
      <c r="Y26" s="480">
        <v>0</v>
      </c>
      <c r="Z26" s="560">
        <v>0</v>
      </c>
      <c r="AA26" s="560">
        <v>0</v>
      </c>
      <c r="AB26" s="560">
        <v>0</v>
      </c>
      <c r="AC26" s="560">
        <v>0</v>
      </c>
      <c r="AD26" s="1415">
        <v>0</v>
      </c>
      <c r="AE26" s="1415">
        <v>0</v>
      </c>
      <c r="AF26" s="3176"/>
      <c r="AI26" s="487"/>
      <c r="AJ26" s="3231" t="s">
        <v>680</v>
      </c>
      <c r="AK26" s="3233"/>
      <c r="AL26" s="115"/>
      <c r="AM26" s="492">
        <v>0</v>
      </c>
      <c r="AN26" s="480">
        <v>0</v>
      </c>
      <c r="AO26" s="560">
        <v>0</v>
      </c>
      <c r="AP26" s="560">
        <v>0</v>
      </c>
      <c r="AQ26" s="560">
        <v>0</v>
      </c>
      <c r="AR26" s="560">
        <v>0</v>
      </c>
      <c r="AS26" s="1415">
        <v>0</v>
      </c>
      <c r="AT26" s="1415">
        <v>0</v>
      </c>
      <c r="AU26" s="5">
        <v>0</v>
      </c>
    </row>
    <row r="27" spans="1:47" ht="15.75">
      <c r="A27" s="3212" t="s">
        <v>5746</v>
      </c>
      <c r="B27" s="171">
        <v>0</v>
      </c>
      <c r="C27" s="171">
        <v>0</v>
      </c>
      <c r="E27" s="487"/>
      <c r="F27" s="3231" t="s">
        <v>697</v>
      </c>
      <c r="G27" s="20"/>
      <c r="H27" s="115"/>
      <c r="I27" s="1601">
        <v>0</v>
      </c>
      <c r="J27" s="3013"/>
      <c r="K27" s="3014"/>
      <c r="L27" s="3014"/>
      <c r="M27" s="3014"/>
      <c r="N27" s="3014"/>
      <c r="O27" s="3021"/>
      <c r="P27" s="3037">
        <v>0</v>
      </c>
      <c r="Q27" s="3036"/>
      <c r="T27" s="487"/>
      <c r="U27" s="3231" t="s">
        <v>697</v>
      </c>
      <c r="V27" s="3233"/>
      <c r="W27" s="115"/>
      <c r="X27" s="492">
        <v>0</v>
      </c>
      <c r="Y27" s="480">
        <v>0</v>
      </c>
      <c r="Z27" s="560">
        <v>0</v>
      </c>
      <c r="AA27" s="560">
        <v>0</v>
      </c>
      <c r="AB27" s="560">
        <v>0</v>
      </c>
      <c r="AC27" s="560">
        <v>0</v>
      </c>
      <c r="AD27" s="1415">
        <v>0</v>
      </c>
      <c r="AE27" s="1415">
        <v>0</v>
      </c>
      <c r="AF27" s="3176"/>
      <c r="AI27" s="487"/>
      <c r="AJ27" s="3231" t="s">
        <v>697</v>
      </c>
      <c r="AK27" s="3233"/>
      <c r="AL27" s="115"/>
      <c r="AM27" s="492">
        <v>0</v>
      </c>
      <c r="AN27" s="480">
        <v>0</v>
      </c>
      <c r="AO27" s="560">
        <v>0</v>
      </c>
      <c r="AP27" s="560">
        <v>0</v>
      </c>
      <c r="AQ27" s="560">
        <v>0</v>
      </c>
      <c r="AR27" s="560">
        <v>0</v>
      </c>
      <c r="AS27" s="1415">
        <v>0</v>
      </c>
      <c r="AT27" s="1415">
        <v>0</v>
      </c>
      <c r="AU27" s="5">
        <v>0</v>
      </c>
    </row>
    <row r="28" spans="1:47" ht="15.75">
      <c r="A28" s="3212" t="s">
        <v>5746</v>
      </c>
      <c r="B28" s="171">
        <v>0</v>
      </c>
      <c r="C28" s="171">
        <v>0</v>
      </c>
      <c r="E28" s="487"/>
      <c r="F28" s="3231" t="s">
        <v>704</v>
      </c>
      <c r="G28" s="20"/>
      <c r="H28" s="115"/>
      <c r="I28" s="1601">
        <v>0</v>
      </c>
      <c r="J28" s="3013"/>
      <c r="K28" s="3014"/>
      <c r="L28" s="3014"/>
      <c r="M28" s="3014"/>
      <c r="N28" s="3014"/>
      <c r="O28" s="3021"/>
      <c r="P28" s="3037">
        <v>0</v>
      </c>
      <c r="Q28" s="3036"/>
      <c r="T28" s="487"/>
      <c r="U28" s="3231" t="s">
        <v>704</v>
      </c>
      <c r="V28" s="3233"/>
      <c r="W28" s="115"/>
      <c r="X28" s="492">
        <v>0</v>
      </c>
      <c r="Y28" s="480">
        <v>0</v>
      </c>
      <c r="Z28" s="560">
        <v>0</v>
      </c>
      <c r="AA28" s="560">
        <v>0</v>
      </c>
      <c r="AB28" s="560">
        <v>0</v>
      </c>
      <c r="AC28" s="560">
        <v>0</v>
      </c>
      <c r="AD28" s="1415">
        <v>0</v>
      </c>
      <c r="AE28" s="1415">
        <v>0</v>
      </c>
      <c r="AF28" s="3176"/>
      <c r="AI28" s="487"/>
      <c r="AJ28" s="3231" t="s">
        <v>704</v>
      </c>
      <c r="AK28" s="3233"/>
      <c r="AL28" s="115"/>
      <c r="AM28" s="492">
        <v>0</v>
      </c>
      <c r="AN28" s="480">
        <v>0</v>
      </c>
      <c r="AO28" s="560">
        <v>0</v>
      </c>
      <c r="AP28" s="560">
        <v>0</v>
      </c>
      <c r="AQ28" s="560">
        <v>0</v>
      </c>
      <c r="AR28" s="560">
        <v>0</v>
      </c>
      <c r="AS28" s="1415">
        <v>0</v>
      </c>
      <c r="AT28" s="1415">
        <v>0</v>
      </c>
      <c r="AU28" s="5">
        <v>0</v>
      </c>
    </row>
    <row r="29" spans="1:47" ht="15.75">
      <c r="A29" s="3212" t="s">
        <v>5746</v>
      </c>
      <c r="B29" s="171">
        <v>0</v>
      </c>
      <c r="C29" s="171">
        <v>0</v>
      </c>
      <c r="E29" s="487"/>
      <c r="F29" s="3231">
        <v>0</v>
      </c>
      <c r="G29" s="20"/>
      <c r="H29" s="115"/>
      <c r="I29" s="1601">
        <v>0</v>
      </c>
      <c r="J29" s="3013"/>
      <c r="K29" s="3014"/>
      <c r="L29" s="3014"/>
      <c r="M29" s="3014"/>
      <c r="N29" s="3014"/>
      <c r="O29" s="3021"/>
      <c r="P29" s="3037">
        <v>0</v>
      </c>
      <c r="Q29" s="3036"/>
      <c r="T29" s="487"/>
      <c r="U29" s="3231">
        <v>0</v>
      </c>
      <c r="V29" s="3233"/>
      <c r="W29" s="115"/>
      <c r="X29" s="492">
        <v>0</v>
      </c>
      <c r="Y29" s="480">
        <v>0</v>
      </c>
      <c r="Z29" s="560">
        <v>0</v>
      </c>
      <c r="AA29" s="560">
        <v>0</v>
      </c>
      <c r="AB29" s="560">
        <v>0</v>
      </c>
      <c r="AC29" s="560">
        <v>0</v>
      </c>
      <c r="AD29" s="1415">
        <v>0</v>
      </c>
      <c r="AE29" s="1415">
        <v>0</v>
      </c>
      <c r="AF29" s="3176"/>
      <c r="AI29" s="487"/>
      <c r="AJ29" s="3231">
        <v>0</v>
      </c>
      <c r="AK29" s="3233"/>
      <c r="AL29" s="115"/>
      <c r="AM29" s="492">
        <v>0</v>
      </c>
      <c r="AN29" s="480">
        <v>0</v>
      </c>
      <c r="AO29" s="560">
        <v>0</v>
      </c>
      <c r="AP29" s="560">
        <v>0</v>
      </c>
      <c r="AQ29" s="560">
        <v>0</v>
      </c>
      <c r="AR29" s="560">
        <v>0</v>
      </c>
      <c r="AS29" s="1415">
        <v>0</v>
      </c>
      <c r="AT29" s="1415">
        <v>0</v>
      </c>
      <c r="AU29" s="5">
        <v>0</v>
      </c>
    </row>
    <row r="30" spans="1:47" ht="15.75">
      <c r="A30" s="3212" t="s">
        <v>5746</v>
      </c>
      <c r="B30" s="171">
        <v>0</v>
      </c>
      <c r="C30" s="171">
        <v>0</v>
      </c>
      <c r="E30" s="487"/>
      <c r="F30" s="3231">
        <v>0</v>
      </c>
      <c r="G30" s="20"/>
      <c r="H30" s="115"/>
      <c r="I30" s="1601">
        <v>0</v>
      </c>
      <c r="J30" s="3013"/>
      <c r="K30" s="3014"/>
      <c r="L30" s="3014"/>
      <c r="M30" s="3014"/>
      <c r="N30" s="3014"/>
      <c r="O30" s="3021"/>
      <c r="P30" s="3037">
        <v>0</v>
      </c>
      <c r="Q30" s="3036"/>
      <c r="T30" s="487"/>
      <c r="U30" s="3231">
        <v>0</v>
      </c>
      <c r="V30" s="3233"/>
      <c r="W30" s="115"/>
      <c r="X30" s="492">
        <v>0</v>
      </c>
      <c r="Y30" s="480">
        <v>0</v>
      </c>
      <c r="Z30" s="560">
        <v>0</v>
      </c>
      <c r="AA30" s="560">
        <v>0</v>
      </c>
      <c r="AB30" s="560">
        <v>0</v>
      </c>
      <c r="AC30" s="560">
        <v>0</v>
      </c>
      <c r="AD30" s="1415">
        <v>0</v>
      </c>
      <c r="AE30" s="1415">
        <v>0</v>
      </c>
      <c r="AF30" s="3176"/>
      <c r="AI30" s="487"/>
      <c r="AJ30" s="3231">
        <v>0</v>
      </c>
      <c r="AK30" s="3233"/>
      <c r="AL30" s="115"/>
      <c r="AM30" s="492">
        <v>0</v>
      </c>
      <c r="AN30" s="480">
        <v>0</v>
      </c>
      <c r="AO30" s="560">
        <v>0</v>
      </c>
      <c r="AP30" s="560">
        <v>0</v>
      </c>
      <c r="AQ30" s="560">
        <v>0</v>
      </c>
      <c r="AR30" s="560">
        <v>0</v>
      </c>
      <c r="AS30" s="1415">
        <v>0</v>
      </c>
      <c r="AT30" s="1415">
        <v>0</v>
      </c>
      <c r="AU30" s="5">
        <v>0</v>
      </c>
    </row>
    <row r="31" spans="1:47" ht="15.75">
      <c r="A31" s="3212" t="s">
        <v>5746</v>
      </c>
      <c r="B31" s="171">
        <v>0</v>
      </c>
      <c r="C31" s="171">
        <v>0</v>
      </c>
      <c r="E31" s="487"/>
      <c r="F31" s="3231">
        <v>0</v>
      </c>
      <c r="G31" s="20"/>
      <c r="H31" s="115"/>
      <c r="I31" s="1601">
        <v>0</v>
      </c>
      <c r="J31" s="3013"/>
      <c r="K31" s="3014"/>
      <c r="L31" s="3014"/>
      <c r="M31" s="3014"/>
      <c r="N31" s="3014"/>
      <c r="O31" s="3021"/>
      <c r="P31" s="3037">
        <v>0</v>
      </c>
      <c r="Q31" s="3036"/>
      <c r="T31" s="487"/>
      <c r="U31" s="3231">
        <v>0</v>
      </c>
      <c r="V31" s="3233"/>
      <c r="W31" s="115"/>
      <c r="X31" s="492">
        <v>0</v>
      </c>
      <c r="Y31" s="480">
        <v>0</v>
      </c>
      <c r="Z31" s="560">
        <v>0</v>
      </c>
      <c r="AA31" s="560">
        <v>0</v>
      </c>
      <c r="AB31" s="560">
        <v>0</v>
      </c>
      <c r="AC31" s="560">
        <v>0</v>
      </c>
      <c r="AD31" s="1415">
        <v>0</v>
      </c>
      <c r="AE31" s="1415">
        <v>0</v>
      </c>
      <c r="AF31" s="3176"/>
      <c r="AI31" s="487"/>
      <c r="AJ31" s="3231">
        <v>0</v>
      </c>
      <c r="AK31" s="3233"/>
      <c r="AL31" s="115"/>
      <c r="AM31" s="492">
        <v>0</v>
      </c>
      <c r="AN31" s="480">
        <v>0</v>
      </c>
      <c r="AO31" s="560">
        <v>0</v>
      </c>
      <c r="AP31" s="560">
        <v>0</v>
      </c>
      <c r="AQ31" s="560">
        <v>0</v>
      </c>
      <c r="AR31" s="560">
        <v>0</v>
      </c>
      <c r="AS31" s="1415">
        <v>0</v>
      </c>
      <c r="AT31" s="1415">
        <v>0</v>
      </c>
      <c r="AU31" s="5">
        <v>0</v>
      </c>
    </row>
    <row r="32" spans="1:47" ht="15.75">
      <c r="A32" s="3212" t="s">
        <v>5746</v>
      </c>
      <c r="B32" s="171">
        <v>0</v>
      </c>
      <c r="C32" s="171">
        <v>0</v>
      </c>
      <c r="E32" s="487"/>
      <c r="F32" s="3231">
        <v>0</v>
      </c>
      <c r="G32" s="20"/>
      <c r="H32" s="115"/>
      <c r="I32" s="1601">
        <v>0</v>
      </c>
      <c r="J32" s="3013"/>
      <c r="K32" s="3014"/>
      <c r="L32" s="3014"/>
      <c r="M32" s="3014"/>
      <c r="N32" s="3014"/>
      <c r="O32" s="3021"/>
      <c r="P32" s="3037">
        <v>0</v>
      </c>
      <c r="Q32" s="3036"/>
      <c r="T32" s="487"/>
      <c r="U32" s="3231">
        <v>0</v>
      </c>
      <c r="V32" s="3233"/>
      <c r="W32" s="115"/>
      <c r="X32" s="492">
        <v>0</v>
      </c>
      <c r="Y32" s="480">
        <v>0</v>
      </c>
      <c r="Z32" s="560">
        <v>0</v>
      </c>
      <c r="AA32" s="560">
        <v>0</v>
      </c>
      <c r="AB32" s="560">
        <v>0</v>
      </c>
      <c r="AC32" s="560">
        <v>0</v>
      </c>
      <c r="AD32" s="1415">
        <v>0</v>
      </c>
      <c r="AE32" s="1415">
        <v>0</v>
      </c>
      <c r="AF32" s="3176"/>
      <c r="AI32" s="487"/>
      <c r="AJ32" s="3231">
        <v>0</v>
      </c>
      <c r="AK32" s="3233"/>
      <c r="AL32" s="115"/>
      <c r="AM32" s="492">
        <v>0</v>
      </c>
      <c r="AN32" s="480">
        <v>0</v>
      </c>
      <c r="AO32" s="560">
        <v>0</v>
      </c>
      <c r="AP32" s="560">
        <v>0</v>
      </c>
      <c r="AQ32" s="560">
        <v>0</v>
      </c>
      <c r="AR32" s="560">
        <v>0</v>
      </c>
      <c r="AS32" s="1415">
        <v>0</v>
      </c>
      <c r="AT32" s="1415">
        <v>0</v>
      </c>
      <c r="AU32" s="5">
        <v>0</v>
      </c>
    </row>
    <row r="33" spans="1:47" ht="15.75">
      <c r="A33" s="3212" t="s">
        <v>5746</v>
      </c>
      <c r="B33" s="171">
        <v>0</v>
      </c>
      <c r="C33" s="171">
        <v>0</v>
      </c>
      <c r="E33" s="487"/>
      <c r="F33" s="3231">
        <v>0</v>
      </c>
      <c r="G33" s="20"/>
      <c r="H33" s="115"/>
      <c r="I33" s="1601">
        <v>0</v>
      </c>
      <c r="J33" s="3013"/>
      <c r="K33" s="3014"/>
      <c r="L33" s="3014"/>
      <c r="M33" s="3014"/>
      <c r="N33" s="3014"/>
      <c r="O33" s="3021"/>
      <c r="P33" s="3037">
        <v>0</v>
      </c>
      <c r="Q33" s="3036"/>
      <c r="T33" s="487"/>
      <c r="U33" s="3231">
        <v>0</v>
      </c>
      <c r="V33" s="3233"/>
      <c r="W33" s="115"/>
      <c r="X33" s="492">
        <v>0</v>
      </c>
      <c r="Y33" s="480">
        <v>0</v>
      </c>
      <c r="Z33" s="560">
        <v>0</v>
      </c>
      <c r="AA33" s="560">
        <v>0</v>
      </c>
      <c r="AB33" s="560">
        <v>0</v>
      </c>
      <c r="AC33" s="560">
        <v>0</v>
      </c>
      <c r="AD33" s="1415">
        <v>0</v>
      </c>
      <c r="AE33" s="1415">
        <v>0</v>
      </c>
      <c r="AF33" s="3176"/>
      <c r="AI33" s="487"/>
      <c r="AJ33" s="3231">
        <v>0</v>
      </c>
      <c r="AK33" s="3233"/>
      <c r="AL33" s="115"/>
      <c r="AM33" s="492">
        <v>0</v>
      </c>
      <c r="AN33" s="480">
        <v>0</v>
      </c>
      <c r="AO33" s="560">
        <v>0</v>
      </c>
      <c r="AP33" s="560">
        <v>0</v>
      </c>
      <c r="AQ33" s="560">
        <v>0</v>
      </c>
      <c r="AR33" s="560">
        <v>0</v>
      </c>
      <c r="AS33" s="1415">
        <v>0</v>
      </c>
      <c r="AT33" s="1415">
        <v>0</v>
      </c>
      <c r="AU33" s="5">
        <v>0</v>
      </c>
    </row>
    <row r="34" spans="1:47" ht="15.75">
      <c r="A34" s="3212" t="s">
        <v>5746</v>
      </c>
      <c r="B34" s="171">
        <v>0</v>
      </c>
      <c r="C34" s="171">
        <v>0</v>
      </c>
      <c r="E34" s="487"/>
      <c r="F34" s="3231">
        <v>0</v>
      </c>
      <c r="G34" s="20"/>
      <c r="H34" s="115"/>
      <c r="I34" s="1601">
        <v>0</v>
      </c>
      <c r="J34" s="3013"/>
      <c r="K34" s="3014"/>
      <c r="L34" s="3014"/>
      <c r="M34" s="3014"/>
      <c r="N34" s="3014"/>
      <c r="O34" s="3021"/>
      <c r="P34" s="3037">
        <v>0</v>
      </c>
      <c r="Q34" s="3036"/>
      <c r="T34" s="487"/>
      <c r="U34" s="3231">
        <v>0</v>
      </c>
      <c r="V34" s="3233"/>
      <c r="W34" s="115"/>
      <c r="X34" s="492">
        <v>0</v>
      </c>
      <c r="Y34" s="480">
        <v>0</v>
      </c>
      <c r="Z34" s="560">
        <v>0</v>
      </c>
      <c r="AA34" s="560">
        <v>0</v>
      </c>
      <c r="AB34" s="560">
        <v>0</v>
      </c>
      <c r="AC34" s="560">
        <v>0</v>
      </c>
      <c r="AD34" s="1415">
        <v>0</v>
      </c>
      <c r="AE34" s="1415">
        <v>0</v>
      </c>
      <c r="AF34" s="3176"/>
      <c r="AI34" s="487"/>
      <c r="AJ34" s="3231">
        <v>0</v>
      </c>
      <c r="AK34" s="3233"/>
      <c r="AL34" s="115"/>
      <c r="AM34" s="492">
        <v>0</v>
      </c>
      <c r="AN34" s="480">
        <v>0</v>
      </c>
      <c r="AO34" s="560">
        <v>0</v>
      </c>
      <c r="AP34" s="560">
        <v>0</v>
      </c>
      <c r="AQ34" s="560">
        <v>0</v>
      </c>
      <c r="AR34" s="560">
        <v>0</v>
      </c>
      <c r="AS34" s="1415">
        <v>0</v>
      </c>
      <c r="AT34" s="1415">
        <v>0</v>
      </c>
      <c r="AU34" s="5">
        <v>0</v>
      </c>
    </row>
    <row r="35" spans="1:47" ht="15.75">
      <c r="A35" s="3212" t="s">
        <v>5746</v>
      </c>
      <c r="B35" s="171">
        <v>0</v>
      </c>
      <c r="C35" s="171">
        <v>0</v>
      </c>
      <c r="E35" s="487"/>
      <c r="F35" s="3231">
        <v>0</v>
      </c>
      <c r="G35" s="20"/>
      <c r="H35" s="115"/>
      <c r="I35" s="1601">
        <v>0</v>
      </c>
      <c r="J35" s="3013"/>
      <c r="K35" s="3014"/>
      <c r="L35" s="3014"/>
      <c r="M35" s="3014"/>
      <c r="N35" s="3014"/>
      <c r="O35" s="3021"/>
      <c r="P35" s="3037">
        <v>0</v>
      </c>
      <c r="Q35" s="3036"/>
      <c r="T35" s="487"/>
      <c r="U35" s="3231">
        <v>0</v>
      </c>
      <c r="V35" s="3233"/>
      <c r="W35" s="115"/>
      <c r="X35" s="492">
        <v>0</v>
      </c>
      <c r="Y35" s="480">
        <v>0</v>
      </c>
      <c r="Z35" s="560">
        <v>0</v>
      </c>
      <c r="AA35" s="560">
        <v>0</v>
      </c>
      <c r="AB35" s="560">
        <v>0</v>
      </c>
      <c r="AC35" s="560">
        <v>0</v>
      </c>
      <c r="AD35" s="1415">
        <v>0</v>
      </c>
      <c r="AE35" s="1415">
        <v>0</v>
      </c>
      <c r="AF35" s="3176"/>
      <c r="AI35" s="487"/>
      <c r="AJ35" s="3231">
        <v>0</v>
      </c>
      <c r="AK35" s="3233"/>
      <c r="AL35" s="115"/>
      <c r="AM35" s="492">
        <v>0</v>
      </c>
      <c r="AN35" s="480">
        <v>0</v>
      </c>
      <c r="AO35" s="560">
        <v>0</v>
      </c>
      <c r="AP35" s="560">
        <v>0</v>
      </c>
      <c r="AQ35" s="560">
        <v>0</v>
      </c>
      <c r="AR35" s="560">
        <v>0</v>
      </c>
      <c r="AS35" s="1415">
        <v>0</v>
      </c>
      <c r="AT35" s="1415">
        <v>0</v>
      </c>
      <c r="AU35" s="5">
        <v>0</v>
      </c>
    </row>
    <row r="36" spans="1:47" ht="15.75">
      <c r="A36" s="3212" t="s">
        <v>5746</v>
      </c>
      <c r="B36" s="171">
        <v>0</v>
      </c>
      <c r="C36" s="171">
        <v>0</v>
      </c>
      <c r="E36" s="487"/>
      <c r="F36" s="3231">
        <v>0</v>
      </c>
      <c r="G36" s="20"/>
      <c r="H36" s="115"/>
      <c r="I36" s="1601">
        <v>0</v>
      </c>
      <c r="J36" s="3013"/>
      <c r="K36" s="3014"/>
      <c r="L36" s="3014"/>
      <c r="M36" s="3014"/>
      <c r="N36" s="3014"/>
      <c r="O36" s="3021"/>
      <c r="P36" s="3037">
        <v>0</v>
      </c>
      <c r="Q36" s="3036"/>
      <c r="T36" s="487"/>
      <c r="U36" s="3231">
        <v>0</v>
      </c>
      <c r="V36" s="3233"/>
      <c r="W36" s="115"/>
      <c r="X36" s="492">
        <v>0</v>
      </c>
      <c r="Y36" s="480">
        <v>0</v>
      </c>
      <c r="Z36" s="560">
        <v>0</v>
      </c>
      <c r="AA36" s="560">
        <v>0</v>
      </c>
      <c r="AB36" s="560">
        <v>0</v>
      </c>
      <c r="AC36" s="560">
        <v>0</v>
      </c>
      <c r="AD36" s="1415">
        <v>0</v>
      </c>
      <c r="AE36" s="1415">
        <v>0</v>
      </c>
      <c r="AF36" s="3176"/>
      <c r="AI36" s="487"/>
      <c r="AJ36" s="3231">
        <v>0</v>
      </c>
      <c r="AK36" s="3233"/>
      <c r="AL36" s="115"/>
      <c r="AM36" s="492">
        <v>0</v>
      </c>
      <c r="AN36" s="480">
        <v>0</v>
      </c>
      <c r="AO36" s="560">
        <v>0</v>
      </c>
      <c r="AP36" s="560">
        <v>0</v>
      </c>
      <c r="AQ36" s="560">
        <v>0</v>
      </c>
      <c r="AR36" s="560">
        <v>0</v>
      </c>
      <c r="AS36" s="1415">
        <v>0</v>
      </c>
      <c r="AT36" s="1415">
        <v>0</v>
      </c>
      <c r="AU36" s="5">
        <v>0</v>
      </c>
    </row>
    <row r="37" spans="1:47" ht="15.75">
      <c r="A37" s="3212" t="s">
        <v>5746</v>
      </c>
      <c r="B37" s="171">
        <v>0</v>
      </c>
      <c r="C37" s="171">
        <v>0</v>
      </c>
      <c r="E37" s="487"/>
      <c r="F37" s="3231">
        <v>0</v>
      </c>
      <c r="G37" s="20"/>
      <c r="H37" s="115"/>
      <c r="I37" s="1601">
        <v>0</v>
      </c>
      <c r="J37" s="3013"/>
      <c r="K37" s="3014"/>
      <c r="L37" s="3014"/>
      <c r="M37" s="3014"/>
      <c r="N37" s="3014"/>
      <c r="O37" s="3021"/>
      <c r="P37" s="3037">
        <v>0</v>
      </c>
      <c r="Q37" s="3036"/>
      <c r="T37" s="487"/>
      <c r="U37" s="3231">
        <v>0</v>
      </c>
      <c r="V37" s="3233"/>
      <c r="W37" s="115"/>
      <c r="X37" s="492">
        <v>0</v>
      </c>
      <c r="Y37" s="480">
        <v>0</v>
      </c>
      <c r="Z37" s="560">
        <v>0</v>
      </c>
      <c r="AA37" s="560">
        <v>0</v>
      </c>
      <c r="AB37" s="560">
        <v>0</v>
      </c>
      <c r="AC37" s="560">
        <v>0</v>
      </c>
      <c r="AD37" s="1415">
        <v>0</v>
      </c>
      <c r="AE37" s="1415">
        <v>0</v>
      </c>
      <c r="AF37" s="3176"/>
      <c r="AI37" s="487"/>
      <c r="AJ37" s="3231">
        <v>0</v>
      </c>
      <c r="AK37" s="3233"/>
      <c r="AL37" s="115"/>
      <c r="AM37" s="492">
        <v>0</v>
      </c>
      <c r="AN37" s="480">
        <v>0</v>
      </c>
      <c r="AO37" s="560">
        <v>0</v>
      </c>
      <c r="AP37" s="560">
        <v>0</v>
      </c>
      <c r="AQ37" s="560">
        <v>0</v>
      </c>
      <c r="AR37" s="560">
        <v>0</v>
      </c>
      <c r="AS37" s="1415">
        <v>0</v>
      </c>
      <c r="AT37" s="1415">
        <v>0</v>
      </c>
      <c r="AU37" s="5">
        <v>0</v>
      </c>
    </row>
    <row r="38" spans="1:47" ht="15.75">
      <c r="A38" s="3212" t="s">
        <v>5746</v>
      </c>
      <c r="B38" s="171">
        <v>0</v>
      </c>
      <c r="C38" s="171">
        <v>0</v>
      </c>
      <c r="E38" s="487"/>
      <c r="F38" s="3231">
        <v>0</v>
      </c>
      <c r="G38" s="20"/>
      <c r="H38" s="115"/>
      <c r="I38" s="1601">
        <v>0</v>
      </c>
      <c r="J38" s="3013"/>
      <c r="K38" s="3014"/>
      <c r="L38" s="3014"/>
      <c r="M38" s="3014"/>
      <c r="N38" s="3014"/>
      <c r="O38" s="3021"/>
      <c r="P38" s="3037">
        <v>0</v>
      </c>
      <c r="Q38" s="3036"/>
      <c r="T38" s="487"/>
      <c r="U38" s="3231">
        <v>0</v>
      </c>
      <c r="V38" s="3233"/>
      <c r="W38" s="115"/>
      <c r="X38" s="492">
        <v>0</v>
      </c>
      <c r="Y38" s="480">
        <v>0</v>
      </c>
      <c r="Z38" s="560">
        <v>0</v>
      </c>
      <c r="AA38" s="560">
        <v>0</v>
      </c>
      <c r="AB38" s="560">
        <v>0</v>
      </c>
      <c r="AC38" s="560">
        <v>0</v>
      </c>
      <c r="AD38" s="1415">
        <v>0</v>
      </c>
      <c r="AE38" s="1415">
        <v>0</v>
      </c>
      <c r="AF38" s="3176"/>
      <c r="AI38" s="487"/>
      <c r="AJ38" s="3231">
        <v>0</v>
      </c>
      <c r="AK38" s="3233"/>
      <c r="AL38" s="115"/>
      <c r="AM38" s="492">
        <v>0</v>
      </c>
      <c r="AN38" s="480">
        <v>0</v>
      </c>
      <c r="AO38" s="560">
        <v>0</v>
      </c>
      <c r="AP38" s="560">
        <v>0</v>
      </c>
      <c r="AQ38" s="560">
        <v>0</v>
      </c>
      <c r="AR38" s="560">
        <v>0</v>
      </c>
      <c r="AS38" s="1415">
        <v>0</v>
      </c>
      <c r="AT38" s="1415">
        <v>0</v>
      </c>
      <c r="AU38" s="5">
        <v>0</v>
      </c>
    </row>
    <row r="39" spans="1:47" ht="15.75">
      <c r="A39" s="3212" t="s">
        <v>5746</v>
      </c>
      <c r="B39" s="171">
        <v>0</v>
      </c>
      <c r="C39" s="171">
        <v>0</v>
      </c>
      <c r="E39" s="487"/>
      <c r="F39" s="3231">
        <v>0</v>
      </c>
      <c r="G39" s="20"/>
      <c r="H39" s="115"/>
      <c r="I39" s="1601">
        <v>0</v>
      </c>
      <c r="J39" s="3013"/>
      <c r="K39" s="3014"/>
      <c r="L39" s="3014"/>
      <c r="M39" s="3014"/>
      <c r="N39" s="3014"/>
      <c r="O39" s="3021"/>
      <c r="P39" s="3037">
        <v>0</v>
      </c>
      <c r="Q39" s="3036"/>
      <c r="T39" s="487"/>
      <c r="U39" s="3231">
        <v>0</v>
      </c>
      <c r="V39" s="3233"/>
      <c r="W39" s="115"/>
      <c r="X39" s="492">
        <v>0</v>
      </c>
      <c r="Y39" s="480">
        <v>0</v>
      </c>
      <c r="Z39" s="560">
        <v>0</v>
      </c>
      <c r="AA39" s="560">
        <v>0</v>
      </c>
      <c r="AB39" s="560">
        <v>0</v>
      </c>
      <c r="AC39" s="560">
        <v>0</v>
      </c>
      <c r="AD39" s="1415">
        <v>0</v>
      </c>
      <c r="AE39" s="1415">
        <v>0</v>
      </c>
      <c r="AF39" s="3176"/>
      <c r="AI39" s="487"/>
      <c r="AJ39" s="3231">
        <v>0</v>
      </c>
      <c r="AK39" s="3233"/>
      <c r="AL39" s="115"/>
      <c r="AM39" s="492">
        <v>0</v>
      </c>
      <c r="AN39" s="480">
        <v>0</v>
      </c>
      <c r="AO39" s="560">
        <v>0</v>
      </c>
      <c r="AP39" s="560">
        <v>0</v>
      </c>
      <c r="AQ39" s="560">
        <v>0</v>
      </c>
      <c r="AR39" s="560">
        <v>0</v>
      </c>
      <c r="AS39" s="1415">
        <v>0</v>
      </c>
      <c r="AT39" s="1415">
        <v>0</v>
      </c>
      <c r="AU39" s="5">
        <v>0</v>
      </c>
    </row>
    <row r="40" spans="1:47" ht="15.75">
      <c r="A40" s="3212" t="s">
        <v>5746</v>
      </c>
      <c r="B40" s="171">
        <v>0</v>
      </c>
      <c r="C40" s="171">
        <v>0</v>
      </c>
      <c r="E40" s="487"/>
      <c r="F40" s="3231">
        <v>0</v>
      </c>
      <c r="G40" s="20"/>
      <c r="H40" s="115"/>
      <c r="I40" s="1601">
        <v>0</v>
      </c>
      <c r="J40" s="3013"/>
      <c r="K40" s="3014"/>
      <c r="L40" s="3014"/>
      <c r="M40" s="3014"/>
      <c r="N40" s="3014"/>
      <c r="O40" s="3021"/>
      <c r="P40" s="3037">
        <v>0</v>
      </c>
      <c r="Q40" s="3036"/>
      <c r="T40" s="487"/>
      <c r="U40" s="3231">
        <v>0</v>
      </c>
      <c r="V40" s="3233"/>
      <c r="W40" s="115"/>
      <c r="X40" s="492">
        <v>0</v>
      </c>
      <c r="Y40" s="480">
        <v>0</v>
      </c>
      <c r="Z40" s="560">
        <v>0</v>
      </c>
      <c r="AA40" s="560">
        <v>0</v>
      </c>
      <c r="AB40" s="560">
        <v>0</v>
      </c>
      <c r="AC40" s="560">
        <v>0</v>
      </c>
      <c r="AD40" s="1415">
        <v>0</v>
      </c>
      <c r="AE40" s="1415">
        <v>0</v>
      </c>
      <c r="AF40" s="3176"/>
      <c r="AI40" s="487"/>
      <c r="AJ40" s="3231">
        <v>0</v>
      </c>
      <c r="AK40" s="3233"/>
      <c r="AL40" s="115"/>
      <c r="AM40" s="492">
        <v>0</v>
      </c>
      <c r="AN40" s="480">
        <v>0</v>
      </c>
      <c r="AO40" s="560">
        <v>0</v>
      </c>
      <c r="AP40" s="560">
        <v>0</v>
      </c>
      <c r="AQ40" s="560">
        <v>0</v>
      </c>
      <c r="AR40" s="560">
        <v>0</v>
      </c>
      <c r="AS40" s="1415">
        <v>0</v>
      </c>
      <c r="AT40" s="1415">
        <v>0</v>
      </c>
      <c r="AU40" s="5">
        <v>0</v>
      </c>
    </row>
    <row r="41" spans="1:47" ht="15.75">
      <c r="A41" s="3212" t="s">
        <v>5746</v>
      </c>
      <c r="B41" s="171">
        <v>0</v>
      </c>
      <c r="C41" s="171">
        <v>0</v>
      </c>
      <c r="E41" s="487"/>
      <c r="F41" s="3231">
        <v>0</v>
      </c>
      <c r="G41" s="20"/>
      <c r="H41" s="115"/>
      <c r="I41" s="1601">
        <v>0</v>
      </c>
      <c r="J41" s="3013"/>
      <c r="K41" s="3014"/>
      <c r="L41" s="3014"/>
      <c r="M41" s="3014"/>
      <c r="N41" s="3014"/>
      <c r="O41" s="3021"/>
      <c r="P41" s="3037">
        <v>0</v>
      </c>
      <c r="Q41" s="3036"/>
      <c r="T41" s="487"/>
      <c r="U41" s="3231">
        <v>0</v>
      </c>
      <c r="V41" s="3233"/>
      <c r="W41" s="115"/>
      <c r="X41" s="492">
        <v>0</v>
      </c>
      <c r="Y41" s="480">
        <v>0</v>
      </c>
      <c r="Z41" s="560">
        <v>0</v>
      </c>
      <c r="AA41" s="560">
        <v>0</v>
      </c>
      <c r="AB41" s="560">
        <v>0</v>
      </c>
      <c r="AC41" s="560">
        <v>0</v>
      </c>
      <c r="AD41" s="1415">
        <v>0</v>
      </c>
      <c r="AE41" s="1415">
        <v>0</v>
      </c>
      <c r="AF41" s="3176"/>
      <c r="AI41" s="487"/>
      <c r="AJ41" s="3231">
        <v>0</v>
      </c>
      <c r="AK41" s="3233"/>
      <c r="AL41" s="115"/>
      <c r="AM41" s="492">
        <v>0</v>
      </c>
      <c r="AN41" s="480">
        <v>0</v>
      </c>
      <c r="AO41" s="560">
        <v>0</v>
      </c>
      <c r="AP41" s="560">
        <v>0</v>
      </c>
      <c r="AQ41" s="560">
        <v>0</v>
      </c>
      <c r="AR41" s="560">
        <v>0</v>
      </c>
      <c r="AS41" s="1415">
        <v>0</v>
      </c>
      <c r="AT41" s="1415">
        <v>0</v>
      </c>
      <c r="AU41" s="5">
        <v>0</v>
      </c>
    </row>
    <row r="42" spans="1:47" ht="15.75">
      <c r="A42" s="3212" t="s">
        <v>5746</v>
      </c>
      <c r="B42" s="171">
        <v>0</v>
      </c>
      <c r="C42" s="171">
        <v>0</v>
      </c>
      <c r="E42" s="487"/>
      <c r="F42" s="3231"/>
      <c r="G42" s="20"/>
      <c r="H42" s="115" t="s">
        <v>5749</v>
      </c>
      <c r="I42" s="2828">
        <v>0</v>
      </c>
      <c r="J42" s="3238"/>
      <c r="K42" s="3239">
        <v>1</v>
      </c>
      <c r="L42" s="3240"/>
      <c r="M42" s="3240"/>
      <c r="N42" s="3240"/>
      <c r="O42" s="3241"/>
      <c r="P42" s="3242">
        <v>1</v>
      </c>
      <c r="Q42" s="3036"/>
      <c r="T42" s="487"/>
      <c r="U42" s="3231"/>
      <c r="V42" s="3233"/>
      <c r="W42" s="115" t="s">
        <v>5749</v>
      </c>
      <c r="X42" s="2812">
        <v>0</v>
      </c>
      <c r="Y42" s="3243">
        <v>0</v>
      </c>
      <c r="Z42" s="1430">
        <v>0</v>
      </c>
      <c r="AA42" s="1430">
        <v>0</v>
      </c>
      <c r="AB42" s="1430">
        <v>0</v>
      </c>
      <c r="AC42" s="1430">
        <v>0</v>
      </c>
      <c r="AD42" s="1431">
        <v>0</v>
      </c>
      <c r="AE42" s="1431">
        <v>0</v>
      </c>
      <c r="AF42" s="3176"/>
      <c r="AI42" s="487"/>
      <c r="AJ42" s="3231"/>
      <c r="AK42" s="3233"/>
      <c r="AL42" s="115" t="s">
        <v>5749</v>
      </c>
      <c r="AM42" s="2812">
        <v>0</v>
      </c>
      <c r="AN42" s="3243">
        <v>0</v>
      </c>
      <c r="AO42" s="1430">
        <v>0</v>
      </c>
      <c r="AP42" s="1430">
        <v>0</v>
      </c>
      <c r="AQ42" s="1430">
        <v>0</v>
      </c>
      <c r="AR42" s="1430">
        <v>0</v>
      </c>
      <c r="AS42" s="1431">
        <v>0</v>
      </c>
      <c r="AT42" s="1431">
        <v>0</v>
      </c>
      <c r="AU42" s="5">
        <v>0</v>
      </c>
    </row>
    <row r="43" spans="1:47" ht="15.75">
      <c r="A43" s="3212" t="s">
        <v>5746</v>
      </c>
      <c r="B43" s="171">
        <v>0</v>
      </c>
      <c r="C43" s="171">
        <v>0</v>
      </c>
      <c r="E43" s="487"/>
      <c r="F43" s="3231"/>
      <c r="G43" s="20"/>
      <c r="H43" s="115"/>
      <c r="I43" s="1601"/>
      <c r="J43" s="1681"/>
      <c r="K43" s="79"/>
      <c r="L43" s="79"/>
      <c r="M43" s="79"/>
      <c r="N43" s="79"/>
      <c r="O43" s="3144"/>
      <c r="P43" s="3037"/>
      <c r="Q43" s="3036"/>
      <c r="T43" s="487"/>
      <c r="U43" s="3231"/>
      <c r="V43" s="3233"/>
      <c r="W43" s="115"/>
      <c r="X43" s="492"/>
      <c r="Y43" s="480"/>
      <c r="Z43" s="560"/>
      <c r="AA43" s="560"/>
      <c r="AB43" s="560"/>
      <c r="AC43" s="560"/>
      <c r="AD43" s="1415"/>
      <c r="AE43" s="1415"/>
      <c r="AF43" s="3176"/>
      <c r="AI43" s="487"/>
      <c r="AJ43" s="3231"/>
      <c r="AK43" s="3233"/>
      <c r="AL43" s="115"/>
      <c r="AM43" s="492">
        <v>0</v>
      </c>
      <c r="AN43" s="480"/>
      <c r="AO43" s="560"/>
      <c r="AP43" s="560"/>
      <c r="AQ43" s="560"/>
      <c r="AR43" s="560"/>
      <c r="AS43" s="1415"/>
      <c r="AT43" s="1415"/>
      <c r="AU43" s="5">
        <v>0</v>
      </c>
    </row>
    <row r="44" spans="1:47" ht="15.75">
      <c r="A44" s="3212" t="s">
        <v>1403</v>
      </c>
      <c r="B44" s="171">
        <v>0</v>
      </c>
      <c r="C44" s="171">
        <v>0</v>
      </c>
      <c r="E44" s="487"/>
      <c r="F44" s="3231"/>
      <c r="G44" s="20"/>
      <c r="H44" s="115"/>
      <c r="I44" s="1601"/>
      <c r="J44" s="1681"/>
      <c r="K44" s="79"/>
      <c r="L44" s="79"/>
      <c r="M44" s="79"/>
      <c r="N44" s="79"/>
      <c r="O44" s="3144"/>
      <c r="P44" s="3037"/>
      <c r="Q44" s="3036"/>
      <c r="T44" s="487"/>
      <c r="U44" s="3231"/>
      <c r="V44" s="3233"/>
      <c r="W44" s="115"/>
      <c r="X44" s="492"/>
      <c r="Y44" s="480"/>
      <c r="Z44" s="560"/>
      <c r="AA44" s="560"/>
      <c r="AB44" s="560"/>
      <c r="AC44" s="560"/>
      <c r="AD44" s="1415"/>
      <c r="AE44" s="1415"/>
      <c r="AF44" s="3176"/>
      <c r="AI44" s="487"/>
      <c r="AJ44" s="3231"/>
      <c r="AK44" s="3233"/>
      <c r="AL44" s="115"/>
      <c r="AM44" s="492">
        <v>0</v>
      </c>
      <c r="AN44" s="480"/>
      <c r="AO44" s="560"/>
      <c r="AP44" s="560"/>
      <c r="AQ44" s="560"/>
      <c r="AR44" s="560"/>
      <c r="AS44" s="1415"/>
      <c r="AT44" s="1415"/>
      <c r="AU44" s="5">
        <v>0</v>
      </c>
    </row>
    <row r="45" spans="1:47" ht="15.75">
      <c r="A45" s="3212" t="s">
        <v>1403</v>
      </c>
      <c r="B45" s="171">
        <v>0</v>
      </c>
      <c r="C45" s="171">
        <v>0</v>
      </c>
      <c r="E45" s="487" t="s">
        <v>1788</v>
      </c>
      <c r="F45" s="3231"/>
      <c r="G45" s="20"/>
      <c r="H45" s="115"/>
      <c r="I45" s="1601"/>
      <c r="J45" s="1681"/>
      <c r="K45" s="79"/>
      <c r="L45" s="79"/>
      <c r="M45" s="79"/>
      <c r="N45" s="79"/>
      <c r="O45" s="3144"/>
      <c r="P45" s="3037"/>
      <c r="Q45" s="3036"/>
      <c r="T45" s="487" t="s">
        <v>1788</v>
      </c>
      <c r="U45" s="3231"/>
      <c r="V45" s="3233"/>
      <c r="W45" s="115"/>
      <c r="X45" s="492"/>
      <c r="Y45" s="480"/>
      <c r="Z45" s="560"/>
      <c r="AA45" s="560"/>
      <c r="AB45" s="560"/>
      <c r="AC45" s="560"/>
      <c r="AD45" s="1415"/>
      <c r="AE45" s="1415"/>
      <c r="AF45" s="3176"/>
      <c r="AI45" s="487" t="s">
        <v>1788</v>
      </c>
      <c r="AJ45" s="3231"/>
      <c r="AK45" s="3233"/>
      <c r="AL45" s="115"/>
      <c r="AM45" s="492">
        <v>0</v>
      </c>
      <c r="AN45" s="480"/>
      <c r="AO45" s="560"/>
      <c r="AP45" s="560"/>
      <c r="AQ45" s="560"/>
      <c r="AR45" s="560"/>
      <c r="AS45" s="1415"/>
      <c r="AT45" s="1415"/>
      <c r="AU45" s="5">
        <v>0</v>
      </c>
    </row>
    <row r="46" spans="1:47" ht="15.75">
      <c r="A46" s="3212" t="s">
        <v>5746</v>
      </c>
      <c r="B46" s="171">
        <v>0</v>
      </c>
      <c r="C46" s="171">
        <v>0</v>
      </c>
      <c r="E46" s="487"/>
      <c r="F46" s="3231" t="s">
        <v>1789</v>
      </c>
      <c r="G46" s="3231"/>
      <c r="H46" s="3244"/>
      <c r="I46" s="1601">
        <v>0</v>
      </c>
      <c r="J46" s="3013"/>
      <c r="K46" s="3130">
        <v>1</v>
      </c>
      <c r="L46" s="3014"/>
      <c r="M46" s="3014"/>
      <c r="N46" s="3014"/>
      <c r="O46" s="3021"/>
      <c r="P46" s="3037">
        <v>1</v>
      </c>
      <c r="Q46" s="3036"/>
      <c r="T46" s="487"/>
      <c r="U46" s="3231" t="s">
        <v>1789</v>
      </c>
      <c r="V46" s="3233"/>
      <c r="W46" s="115"/>
      <c r="X46" s="492">
        <v>0</v>
      </c>
      <c r="Y46" s="480">
        <v>0</v>
      </c>
      <c r="Z46" s="560">
        <v>0</v>
      </c>
      <c r="AA46" s="560">
        <v>0</v>
      </c>
      <c r="AB46" s="560">
        <v>0</v>
      </c>
      <c r="AC46" s="560">
        <v>0</v>
      </c>
      <c r="AD46" s="1415">
        <v>0</v>
      </c>
      <c r="AE46" s="1415">
        <v>0</v>
      </c>
      <c r="AF46" s="3176"/>
      <c r="AI46" s="487"/>
      <c r="AJ46" s="3231" t="s">
        <v>1789</v>
      </c>
      <c r="AK46" s="3233"/>
      <c r="AL46" s="115"/>
      <c r="AM46" s="492">
        <v>0</v>
      </c>
      <c r="AN46" s="480">
        <v>0</v>
      </c>
      <c r="AO46" s="560">
        <v>0</v>
      </c>
      <c r="AP46" s="560">
        <v>0</v>
      </c>
      <c r="AQ46" s="560">
        <v>0</v>
      </c>
      <c r="AR46" s="560">
        <v>0</v>
      </c>
      <c r="AS46" s="1415">
        <v>0</v>
      </c>
      <c r="AT46" s="1415">
        <v>0</v>
      </c>
      <c r="AU46" s="5">
        <v>0</v>
      </c>
    </row>
    <row r="47" spans="1:47" ht="15.75">
      <c r="A47" s="3212" t="s">
        <v>5746</v>
      </c>
      <c r="B47" s="171">
        <v>0</v>
      </c>
      <c r="C47" s="171">
        <v>0</v>
      </c>
      <c r="E47" s="487"/>
      <c r="F47" s="3231" t="s">
        <v>728</v>
      </c>
      <c r="G47" s="3231"/>
      <c r="H47" s="3244"/>
      <c r="I47" s="1601">
        <v>0</v>
      </c>
      <c r="J47" s="3013"/>
      <c r="K47" s="3130">
        <v>1</v>
      </c>
      <c r="L47" s="3014"/>
      <c r="M47" s="3014"/>
      <c r="N47" s="3014"/>
      <c r="O47" s="3021"/>
      <c r="P47" s="3037">
        <v>1</v>
      </c>
      <c r="Q47" s="3036"/>
      <c r="T47" s="487"/>
      <c r="U47" s="3231" t="s">
        <v>728</v>
      </c>
      <c r="V47" s="3233"/>
      <c r="W47" s="115"/>
      <c r="X47" s="492">
        <v>0</v>
      </c>
      <c r="Y47" s="480">
        <v>0</v>
      </c>
      <c r="Z47" s="560">
        <v>0</v>
      </c>
      <c r="AA47" s="560">
        <v>0</v>
      </c>
      <c r="AB47" s="560">
        <v>0</v>
      </c>
      <c r="AC47" s="560">
        <v>0</v>
      </c>
      <c r="AD47" s="1415">
        <v>0</v>
      </c>
      <c r="AE47" s="1415">
        <v>0</v>
      </c>
      <c r="AF47" s="3176"/>
      <c r="AI47" s="487"/>
      <c r="AJ47" s="3231" t="s">
        <v>728</v>
      </c>
      <c r="AK47" s="3233"/>
      <c r="AL47" s="115"/>
      <c r="AM47" s="492">
        <v>0</v>
      </c>
      <c r="AN47" s="480">
        <v>0</v>
      </c>
      <c r="AO47" s="560">
        <v>0</v>
      </c>
      <c r="AP47" s="560">
        <v>0</v>
      </c>
      <c r="AQ47" s="560">
        <v>0</v>
      </c>
      <c r="AR47" s="560">
        <v>0</v>
      </c>
      <c r="AS47" s="1415">
        <v>0</v>
      </c>
      <c r="AT47" s="1415">
        <v>0</v>
      </c>
      <c r="AU47" s="5">
        <v>0</v>
      </c>
    </row>
    <row r="48" spans="1:47" ht="15.75">
      <c r="A48" s="3212" t="s">
        <v>5746</v>
      </c>
      <c r="B48" s="171">
        <v>0</v>
      </c>
      <c r="C48" s="171">
        <v>0</v>
      </c>
      <c r="E48" s="487"/>
      <c r="F48" s="3231" t="s">
        <v>736</v>
      </c>
      <c r="G48" s="3245"/>
      <c r="H48" s="3244"/>
      <c r="I48" s="1601">
        <v>0</v>
      </c>
      <c r="J48" s="3013"/>
      <c r="K48" s="3130">
        <v>1</v>
      </c>
      <c r="L48" s="3014"/>
      <c r="M48" s="3014"/>
      <c r="N48" s="3014"/>
      <c r="O48" s="3021"/>
      <c r="P48" s="3037">
        <v>1</v>
      </c>
      <c r="Q48" s="3036"/>
      <c r="T48" s="487"/>
      <c r="U48" s="3231" t="s">
        <v>736</v>
      </c>
      <c r="V48" s="3233"/>
      <c r="W48" s="115"/>
      <c r="X48" s="492">
        <v>0</v>
      </c>
      <c r="Y48" s="480">
        <v>0</v>
      </c>
      <c r="Z48" s="560">
        <v>0</v>
      </c>
      <c r="AA48" s="560">
        <v>0</v>
      </c>
      <c r="AB48" s="560">
        <v>0</v>
      </c>
      <c r="AC48" s="560">
        <v>0</v>
      </c>
      <c r="AD48" s="1415">
        <v>0</v>
      </c>
      <c r="AE48" s="1415">
        <v>0</v>
      </c>
      <c r="AF48" s="3176"/>
      <c r="AI48" s="487"/>
      <c r="AJ48" s="3231" t="s">
        <v>736</v>
      </c>
      <c r="AK48" s="3233"/>
      <c r="AL48" s="115"/>
      <c r="AM48" s="492">
        <v>0</v>
      </c>
      <c r="AN48" s="480">
        <v>0</v>
      </c>
      <c r="AO48" s="560">
        <v>0</v>
      </c>
      <c r="AP48" s="560">
        <v>0</v>
      </c>
      <c r="AQ48" s="560">
        <v>0</v>
      </c>
      <c r="AR48" s="560">
        <v>0</v>
      </c>
      <c r="AS48" s="1415">
        <v>0</v>
      </c>
      <c r="AT48" s="1415">
        <v>0</v>
      </c>
      <c r="AU48" s="5">
        <v>0</v>
      </c>
    </row>
    <row r="49" spans="1:47" ht="15.75">
      <c r="A49" s="3212" t="s">
        <v>5746</v>
      </c>
      <c r="B49" s="171">
        <v>0</v>
      </c>
      <c r="C49" s="171">
        <v>0</v>
      </c>
      <c r="E49" s="487"/>
      <c r="F49" s="3231">
        <v>0</v>
      </c>
      <c r="G49" s="3245"/>
      <c r="H49" s="3244"/>
      <c r="I49" s="1601">
        <v>0</v>
      </c>
      <c r="J49" s="3013"/>
      <c r="K49" s="3130">
        <v>1</v>
      </c>
      <c r="L49" s="3014"/>
      <c r="M49" s="3014"/>
      <c r="N49" s="3014"/>
      <c r="O49" s="3021"/>
      <c r="P49" s="3037">
        <v>1</v>
      </c>
      <c r="Q49" s="3036"/>
      <c r="T49" s="487"/>
      <c r="U49" s="3231">
        <v>0</v>
      </c>
      <c r="V49" s="3233"/>
      <c r="W49" s="115"/>
      <c r="X49" s="492">
        <v>0</v>
      </c>
      <c r="Y49" s="480">
        <v>0</v>
      </c>
      <c r="Z49" s="560">
        <v>0</v>
      </c>
      <c r="AA49" s="560">
        <v>0</v>
      </c>
      <c r="AB49" s="560">
        <v>0</v>
      </c>
      <c r="AC49" s="560">
        <v>0</v>
      </c>
      <c r="AD49" s="1415">
        <v>0</v>
      </c>
      <c r="AE49" s="1415">
        <v>0</v>
      </c>
      <c r="AF49" s="3176"/>
      <c r="AI49" s="487"/>
      <c r="AJ49" s="3231">
        <v>0</v>
      </c>
      <c r="AK49" s="3233"/>
      <c r="AL49" s="115"/>
      <c r="AM49" s="492">
        <v>0</v>
      </c>
      <c r="AN49" s="480">
        <v>0</v>
      </c>
      <c r="AO49" s="560">
        <v>0</v>
      </c>
      <c r="AP49" s="560">
        <v>0</v>
      </c>
      <c r="AQ49" s="560">
        <v>0</v>
      </c>
      <c r="AR49" s="560">
        <v>0</v>
      </c>
      <c r="AS49" s="1415">
        <v>0</v>
      </c>
      <c r="AT49" s="1415">
        <v>0</v>
      </c>
      <c r="AU49" s="5">
        <v>0</v>
      </c>
    </row>
    <row r="50" spans="1:47" ht="15.75">
      <c r="A50" s="3212" t="s">
        <v>5746</v>
      </c>
      <c r="B50" s="171">
        <v>0</v>
      </c>
      <c r="C50" s="171">
        <v>0</v>
      </c>
      <c r="E50" s="487"/>
      <c r="F50" s="3231" t="s">
        <v>742</v>
      </c>
      <c r="G50" s="3245"/>
      <c r="H50" s="3244"/>
      <c r="I50" s="1601">
        <v>0</v>
      </c>
      <c r="J50" s="3013"/>
      <c r="K50" s="3130">
        <v>1</v>
      </c>
      <c r="L50" s="3014"/>
      <c r="M50" s="3014"/>
      <c r="N50" s="3014"/>
      <c r="O50" s="3021"/>
      <c r="P50" s="3037">
        <v>1</v>
      </c>
      <c r="Q50" s="3036"/>
      <c r="T50" s="487"/>
      <c r="U50" s="3231" t="s">
        <v>742</v>
      </c>
      <c r="V50" s="3233"/>
      <c r="W50" s="115"/>
      <c r="X50" s="492">
        <v>0</v>
      </c>
      <c r="Y50" s="480">
        <v>0</v>
      </c>
      <c r="Z50" s="560">
        <v>0</v>
      </c>
      <c r="AA50" s="560">
        <v>0</v>
      </c>
      <c r="AB50" s="560">
        <v>0</v>
      </c>
      <c r="AC50" s="560">
        <v>0</v>
      </c>
      <c r="AD50" s="1415">
        <v>0</v>
      </c>
      <c r="AE50" s="1415">
        <v>0</v>
      </c>
      <c r="AF50" s="3176"/>
      <c r="AI50" s="487"/>
      <c r="AJ50" s="3231" t="s">
        <v>742</v>
      </c>
      <c r="AK50" s="3233"/>
      <c r="AL50" s="115"/>
      <c r="AM50" s="492">
        <v>0</v>
      </c>
      <c r="AN50" s="480">
        <v>0</v>
      </c>
      <c r="AO50" s="560">
        <v>0</v>
      </c>
      <c r="AP50" s="560">
        <v>0</v>
      </c>
      <c r="AQ50" s="560">
        <v>0</v>
      </c>
      <c r="AR50" s="560">
        <v>0</v>
      </c>
      <c r="AS50" s="1415">
        <v>0</v>
      </c>
      <c r="AT50" s="1415">
        <v>0</v>
      </c>
      <c r="AU50" s="5">
        <v>0</v>
      </c>
    </row>
    <row r="51" spans="1:47" ht="15.75">
      <c r="A51" s="3212" t="s">
        <v>5746</v>
      </c>
      <c r="B51" s="171">
        <v>0</v>
      </c>
      <c r="C51" s="171">
        <v>0</v>
      </c>
      <c r="E51" s="487"/>
      <c r="F51" s="3231">
        <v>0</v>
      </c>
      <c r="G51" s="3245"/>
      <c r="H51" s="3244"/>
      <c r="I51" s="1601">
        <v>0</v>
      </c>
      <c r="J51" s="3013"/>
      <c r="K51" s="3130">
        <v>1</v>
      </c>
      <c r="L51" s="3014"/>
      <c r="M51" s="3014"/>
      <c r="N51" s="3014"/>
      <c r="O51" s="3021"/>
      <c r="P51" s="3037">
        <v>1</v>
      </c>
      <c r="Q51" s="3036"/>
      <c r="T51" s="487"/>
      <c r="U51" s="3231">
        <v>0</v>
      </c>
      <c r="V51" s="3233"/>
      <c r="W51" s="115"/>
      <c r="X51" s="492">
        <v>0</v>
      </c>
      <c r="Y51" s="480">
        <v>0</v>
      </c>
      <c r="Z51" s="560">
        <v>0</v>
      </c>
      <c r="AA51" s="560">
        <v>0</v>
      </c>
      <c r="AB51" s="560">
        <v>0</v>
      </c>
      <c r="AC51" s="560">
        <v>0</v>
      </c>
      <c r="AD51" s="1415">
        <v>0</v>
      </c>
      <c r="AE51" s="1415">
        <v>0</v>
      </c>
      <c r="AF51" s="3176"/>
      <c r="AI51" s="487"/>
      <c r="AJ51" s="3231">
        <v>0</v>
      </c>
      <c r="AK51" s="3233"/>
      <c r="AL51" s="115"/>
      <c r="AM51" s="492">
        <v>0</v>
      </c>
      <c r="AN51" s="480">
        <v>0</v>
      </c>
      <c r="AO51" s="560">
        <v>0</v>
      </c>
      <c r="AP51" s="560">
        <v>0</v>
      </c>
      <c r="AQ51" s="560">
        <v>0</v>
      </c>
      <c r="AR51" s="560">
        <v>0</v>
      </c>
      <c r="AS51" s="1415">
        <v>0</v>
      </c>
      <c r="AT51" s="1415">
        <v>0</v>
      </c>
      <c r="AU51" s="5">
        <v>0</v>
      </c>
    </row>
    <row r="52" spans="1:47" ht="15.75">
      <c r="A52" s="3212" t="s">
        <v>5746</v>
      </c>
      <c r="B52" s="171">
        <v>0</v>
      </c>
      <c r="C52" s="171">
        <v>0</v>
      </c>
      <c r="E52" s="487"/>
      <c r="F52" s="3231">
        <v>0</v>
      </c>
      <c r="G52" s="3245"/>
      <c r="H52" s="3244"/>
      <c r="I52" s="1601">
        <v>0</v>
      </c>
      <c r="J52" s="3013"/>
      <c r="K52" s="3130">
        <v>1</v>
      </c>
      <c r="L52" s="3014"/>
      <c r="M52" s="3014"/>
      <c r="N52" s="3014"/>
      <c r="O52" s="3021"/>
      <c r="P52" s="3037">
        <v>1</v>
      </c>
      <c r="Q52" s="3036"/>
      <c r="T52" s="487"/>
      <c r="U52" s="3231">
        <v>0</v>
      </c>
      <c r="V52" s="3233"/>
      <c r="W52" s="115"/>
      <c r="X52" s="492">
        <v>0</v>
      </c>
      <c r="Y52" s="480">
        <v>0</v>
      </c>
      <c r="Z52" s="560">
        <v>0</v>
      </c>
      <c r="AA52" s="560">
        <v>0</v>
      </c>
      <c r="AB52" s="560">
        <v>0</v>
      </c>
      <c r="AC52" s="560">
        <v>0</v>
      </c>
      <c r="AD52" s="1415">
        <v>0</v>
      </c>
      <c r="AE52" s="1415">
        <v>0</v>
      </c>
      <c r="AF52" s="3176"/>
      <c r="AI52" s="487"/>
      <c r="AJ52" s="3231">
        <v>0</v>
      </c>
      <c r="AK52" s="3233"/>
      <c r="AL52" s="115"/>
      <c r="AM52" s="492">
        <v>0</v>
      </c>
      <c r="AN52" s="480">
        <v>0</v>
      </c>
      <c r="AO52" s="560">
        <v>0</v>
      </c>
      <c r="AP52" s="560">
        <v>0</v>
      </c>
      <c r="AQ52" s="560">
        <v>0</v>
      </c>
      <c r="AR52" s="560">
        <v>0</v>
      </c>
      <c r="AS52" s="1415">
        <v>0</v>
      </c>
      <c r="AT52" s="1415">
        <v>0</v>
      </c>
      <c r="AU52" s="5">
        <v>0</v>
      </c>
    </row>
    <row r="53" spans="1:47" ht="15.75">
      <c r="A53" s="3212" t="s">
        <v>5746</v>
      </c>
      <c r="B53" s="171">
        <v>0</v>
      </c>
      <c r="C53" s="171">
        <v>0</v>
      </c>
      <c r="E53" s="487"/>
      <c r="F53" s="3231" t="s">
        <v>749</v>
      </c>
      <c r="G53" s="3245"/>
      <c r="H53" s="3244"/>
      <c r="I53" s="1601">
        <v>0</v>
      </c>
      <c r="J53" s="3013"/>
      <c r="K53" s="3130">
        <v>1</v>
      </c>
      <c r="L53" s="3014"/>
      <c r="M53" s="3014"/>
      <c r="N53" s="3014"/>
      <c r="O53" s="3021"/>
      <c r="P53" s="3037">
        <v>1</v>
      </c>
      <c r="Q53" s="3036"/>
      <c r="T53" s="487"/>
      <c r="U53" s="3231" t="s">
        <v>749</v>
      </c>
      <c r="V53" s="3233"/>
      <c r="W53" s="115"/>
      <c r="X53" s="492">
        <v>0</v>
      </c>
      <c r="Y53" s="480">
        <v>0</v>
      </c>
      <c r="Z53" s="560">
        <v>0</v>
      </c>
      <c r="AA53" s="560">
        <v>0</v>
      </c>
      <c r="AB53" s="560">
        <v>0</v>
      </c>
      <c r="AC53" s="560">
        <v>0</v>
      </c>
      <c r="AD53" s="1415">
        <v>0</v>
      </c>
      <c r="AE53" s="1415">
        <v>0</v>
      </c>
      <c r="AF53" s="3176"/>
      <c r="AI53" s="487"/>
      <c r="AJ53" s="3231" t="s">
        <v>749</v>
      </c>
      <c r="AK53" s="3233"/>
      <c r="AL53" s="115"/>
      <c r="AM53" s="492">
        <v>0</v>
      </c>
      <c r="AN53" s="480">
        <v>0</v>
      </c>
      <c r="AO53" s="560">
        <v>0</v>
      </c>
      <c r="AP53" s="560">
        <v>0</v>
      </c>
      <c r="AQ53" s="560">
        <v>0</v>
      </c>
      <c r="AR53" s="560">
        <v>0</v>
      </c>
      <c r="AS53" s="1415">
        <v>0</v>
      </c>
      <c r="AT53" s="1415">
        <v>0</v>
      </c>
      <c r="AU53" s="5">
        <v>0</v>
      </c>
    </row>
    <row r="54" spans="1:47" ht="15.75">
      <c r="A54" s="3212" t="s">
        <v>5746</v>
      </c>
      <c r="B54" s="171">
        <v>0</v>
      </c>
      <c r="C54" s="171">
        <v>0</v>
      </c>
      <c r="E54" s="487"/>
      <c r="F54" s="3231">
        <v>0</v>
      </c>
      <c r="G54" s="3245"/>
      <c r="H54" s="3244"/>
      <c r="I54" s="1601">
        <v>0</v>
      </c>
      <c r="J54" s="3013"/>
      <c r="K54" s="3130">
        <v>1</v>
      </c>
      <c r="L54" s="3014"/>
      <c r="M54" s="3014"/>
      <c r="N54" s="3014"/>
      <c r="O54" s="3021"/>
      <c r="P54" s="3037">
        <v>1</v>
      </c>
      <c r="Q54" s="3036"/>
      <c r="T54" s="487"/>
      <c r="U54" s="3231">
        <v>0</v>
      </c>
      <c r="V54" s="3233"/>
      <c r="W54" s="115"/>
      <c r="X54" s="492">
        <v>0</v>
      </c>
      <c r="Y54" s="480">
        <v>0</v>
      </c>
      <c r="Z54" s="560">
        <v>0</v>
      </c>
      <c r="AA54" s="560">
        <v>0</v>
      </c>
      <c r="AB54" s="560">
        <v>0</v>
      </c>
      <c r="AC54" s="560">
        <v>0</v>
      </c>
      <c r="AD54" s="1415">
        <v>0</v>
      </c>
      <c r="AE54" s="1415">
        <v>0</v>
      </c>
      <c r="AF54" s="3176"/>
      <c r="AI54" s="487"/>
      <c r="AJ54" s="3231">
        <v>0</v>
      </c>
      <c r="AK54" s="3233"/>
      <c r="AL54" s="115"/>
      <c r="AM54" s="492">
        <v>0</v>
      </c>
      <c r="AN54" s="480">
        <v>0</v>
      </c>
      <c r="AO54" s="560">
        <v>0</v>
      </c>
      <c r="AP54" s="560">
        <v>0</v>
      </c>
      <c r="AQ54" s="560">
        <v>0</v>
      </c>
      <c r="AR54" s="560">
        <v>0</v>
      </c>
      <c r="AS54" s="1415">
        <v>0</v>
      </c>
      <c r="AT54" s="1415">
        <v>0</v>
      </c>
      <c r="AU54" s="5">
        <v>0</v>
      </c>
    </row>
    <row r="55" spans="1:47" ht="15.75">
      <c r="A55" s="3212" t="s">
        <v>5746</v>
      </c>
      <c r="B55" s="171">
        <v>0</v>
      </c>
      <c r="C55" s="171">
        <v>0</v>
      </c>
      <c r="E55" s="487"/>
      <c r="F55" s="3231">
        <v>0</v>
      </c>
      <c r="G55" s="3245"/>
      <c r="H55" s="3244"/>
      <c r="I55" s="1601">
        <v>0</v>
      </c>
      <c r="J55" s="3013"/>
      <c r="K55" s="3130">
        <v>1</v>
      </c>
      <c r="L55" s="3014"/>
      <c r="M55" s="3014"/>
      <c r="N55" s="3014"/>
      <c r="O55" s="3021"/>
      <c r="P55" s="3037">
        <v>1</v>
      </c>
      <c r="Q55" s="3036"/>
      <c r="T55" s="487"/>
      <c r="U55" s="3231">
        <v>0</v>
      </c>
      <c r="V55" s="3233"/>
      <c r="W55" s="115"/>
      <c r="X55" s="492">
        <v>0</v>
      </c>
      <c r="Y55" s="480">
        <v>0</v>
      </c>
      <c r="Z55" s="560">
        <v>0</v>
      </c>
      <c r="AA55" s="560">
        <v>0</v>
      </c>
      <c r="AB55" s="560">
        <v>0</v>
      </c>
      <c r="AC55" s="560">
        <v>0</v>
      </c>
      <c r="AD55" s="1415">
        <v>0</v>
      </c>
      <c r="AE55" s="1415">
        <v>0</v>
      </c>
      <c r="AF55" s="3176"/>
      <c r="AI55" s="487"/>
      <c r="AJ55" s="3231">
        <v>0</v>
      </c>
      <c r="AK55" s="3233"/>
      <c r="AL55" s="115"/>
      <c r="AM55" s="492">
        <v>0</v>
      </c>
      <c r="AN55" s="480">
        <v>0</v>
      </c>
      <c r="AO55" s="560">
        <v>0</v>
      </c>
      <c r="AP55" s="560">
        <v>0</v>
      </c>
      <c r="AQ55" s="560">
        <v>0</v>
      </c>
      <c r="AR55" s="560">
        <v>0</v>
      </c>
      <c r="AS55" s="1415">
        <v>0</v>
      </c>
      <c r="AT55" s="1415">
        <v>0</v>
      </c>
      <c r="AU55" s="5">
        <v>0</v>
      </c>
    </row>
    <row r="56" spans="1:47" ht="15.75">
      <c r="A56" s="3212" t="s">
        <v>5746</v>
      </c>
      <c r="B56" s="171">
        <v>0</v>
      </c>
      <c r="C56" s="171">
        <v>0</v>
      </c>
      <c r="E56" s="487"/>
      <c r="F56" s="3231" t="s">
        <v>1792</v>
      </c>
      <c r="G56" s="3245"/>
      <c r="H56" s="3244"/>
      <c r="I56" s="1601">
        <v>0</v>
      </c>
      <c r="J56" s="3013"/>
      <c r="K56" s="3130">
        <v>1</v>
      </c>
      <c r="L56" s="3014"/>
      <c r="M56" s="3014"/>
      <c r="N56" s="3014"/>
      <c r="O56" s="3021"/>
      <c r="P56" s="3037">
        <v>1</v>
      </c>
      <c r="Q56" s="3036"/>
      <c r="T56" s="487"/>
      <c r="U56" s="3231" t="s">
        <v>1792</v>
      </c>
      <c r="V56" s="3233"/>
      <c r="W56" s="115"/>
      <c r="X56" s="492">
        <v>0</v>
      </c>
      <c r="Y56" s="480">
        <v>0</v>
      </c>
      <c r="Z56" s="560">
        <v>0</v>
      </c>
      <c r="AA56" s="560">
        <v>0</v>
      </c>
      <c r="AB56" s="560">
        <v>0</v>
      </c>
      <c r="AC56" s="560">
        <v>0</v>
      </c>
      <c r="AD56" s="1415">
        <v>0</v>
      </c>
      <c r="AE56" s="1415">
        <v>0</v>
      </c>
      <c r="AF56" s="3176"/>
      <c r="AI56" s="487"/>
      <c r="AJ56" s="3231" t="s">
        <v>1792</v>
      </c>
      <c r="AK56" s="3233"/>
      <c r="AL56" s="115"/>
      <c r="AM56" s="492">
        <v>0</v>
      </c>
      <c r="AN56" s="480">
        <v>0</v>
      </c>
      <c r="AO56" s="560">
        <v>0</v>
      </c>
      <c r="AP56" s="560">
        <v>0</v>
      </c>
      <c r="AQ56" s="560">
        <v>0</v>
      </c>
      <c r="AR56" s="560">
        <v>0</v>
      </c>
      <c r="AS56" s="1415">
        <v>0</v>
      </c>
      <c r="AT56" s="1415">
        <v>0</v>
      </c>
      <c r="AU56" s="5">
        <v>0</v>
      </c>
    </row>
    <row r="57" spans="1:47" ht="15.75">
      <c r="A57" s="3212" t="s">
        <v>5746</v>
      </c>
      <c r="B57" s="171">
        <v>0</v>
      </c>
      <c r="C57" s="171">
        <v>0</v>
      </c>
      <c r="E57" s="487"/>
      <c r="F57" s="3231">
        <v>0</v>
      </c>
      <c r="G57" s="3245"/>
      <c r="H57" s="3246"/>
      <c r="I57" s="1601">
        <v>0</v>
      </c>
      <c r="J57" s="3013"/>
      <c r="K57" s="3130">
        <v>1</v>
      </c>
      <c r="L57" s="3014"/>
      <c r="M57" s="3014"/>
      <c r="N57" s="3014"/>
      <c r="O57" s="3021"/>
      <c r="P57" s="3037">
        <v>1</v>
      </c>
      <c r="Q57" s="3036"/>
      <c r="T57" s="487"/>
      <c r="U57" s="3231">
        <v>0</v>
      </c>
      <c r="V57" s="3233"/>
      <c r="W57" s="115"/>
      <c r="X57" s="492">
        <v>0</v>
      </c>
      <c r="Y57" s="480">
        <v>0</v>
      </c>
      <c r="Z57" s="560">
        <v>0</v>
      </c>
      <c r="AA57" s="560">
        <v>0</v>
      </c>
      <c r="AB57" s="560">
        <v>0</v>
      </c>
      <c r="AC57" s="560">
        <v>0</v>
      </c>
      <c r="AD57" s="1415">
        <v>0</v>
      </c>
      <c r="AE57" s="1415">
        <v>0</v>
      </c>
      <c r="AF57" s="3176"/>
      <c r="AI57" s="487"/>
      <c r="AJ57" s="3231">
        <v>0</v>
      </c>
      <c r="AK57" s="3233"/>
      <c r="AL57" s="115"/>
      <c r="AM57" s="492">
        <v>0</v>
      </c>
      <c r="AN57" s="480">
        <v>0</v>
      </c>
      <c r="AO57" s="560">
        <v>0</v>
      </c>
      <c r="AP57" s="560">
        <v>0</v>
      </c>
      <c r="AQ57" s="560">
        <v>0</v>
      </c>
      <c r="AR57" s="560">
        <v>0</v>
      </c>
      <c r="AS57" s="1415">
        <v>0</v>
      </c>
      <c r="AT57" s="1415">
        <v>0</v>
      </c>
      <c r="AU57" s="5">
        <v>0</v>
      </c>
    </row>
    <row r="58" spans="1:47" ht="15.75">
      <c r="A58" s="3212" t="s">
        <v>5746</v>
      </c>
      <c r="B58" s="171">
        <v>0</v>
      </c>
      <c r="C58" s="171">
        <v>0</v>
      </c>
      <c r="E58" s="487"/>
      <c r="F58" s="3231" t="s">
        <v>1793</v>
      </c>
      <c r="G58" s="3245"/>
      <c r="H58" s="3244"/>
      <c r="I58" s="1601">
        <v>0</v>
      </c>
      <c r="J58" s="3013"/>
      <c r="K58" s="3130">
        <v>1</v>
      </c>
      <c r="L58" s="3014"/>
      <c r="M58" s="3014"/>
      <c r="N58" s="3014"/>
      <c r="O58" s="3021"/>
      <c r="P58" s="3037">
        <v>1</v>
      </c>
      <c r="Q58" s="3036"/>
      <c r="T58" s="487"/>
      <c r="U58" s="3231" t="s">
        <v>1793</v>
      </c>
      <c r="V58" s="3233"/>
      <c r="W58" s="115"/>
      <c r="X58" s="492">
        <v>0</v>
      </c>
      <c r="Y58" s="480">
        <v>0</v>
      </c>
      <c r="Z58" s="560">
        <v>0</v>
      </c>
      <c r="AA58" s="560">
        <v>0</v>
      </c>
      <c r="AB58" s="560">
        <v>0</v>
      </c>
      <c r="AC58" s="560">
        <v>0</v>
      </c>
      <c r="AD58" s="1415">
        <v>0</v>
      </c>
      <c r="AE58" s="1415">
        <v>0</v>
      </c>
      <c r="AF58" s="3176"/>
      <c r="AI58" s="487"/>
      <c r="AJ58" s="3231" t="s">
        <v>1793</v>
      </c>
      <c r="AK58" s="3233"/>
      <c r="AL58" s="115"/>
      <c r="AM58" s="492">
        <v>0</v>
      </c>
      <c r="AN58" s="480">
        <v>0</v>
      </c>
      <c r="AO58" s="560">
        <v>0</v>
      </c>
      <c r="AP58" s="560">
        <v>0</v>
      </c>
      <c r="AQ58" s="560">
        <v>0</v>
      </c>
      <c r="AR58" s="560">
        <v>0</v>
      </c>
      <c r="AS58" s="1415">
        <v>0</v>
      </c>
      <c r="AT58" s="1415">
        <v>0</v>
      </c>
      <c r="AU58" s="5">
        <v>0</v>
      </c>
    </row>
    <row r="59" spans="1:47" ht="15.75">
      <c r="A59" s="3212" t="s">
        <v>5746</v>
      </c>
      <c r="B59" s="171">
        <v>0</v>
      </c>
      <c r="C59" s="171">
        <v>0</v>
      </c>
      <c r="E59" s="487"/>
      <c r="F59" s="3247" t="s">
        <v>765</v>
      </c>
      <c r="G59" s="3248"/>
      <c r="H59" s="3249"/>
      <c r="I59" s="1601">
        <v>0</v>
      </c>
      <c r="J59" s="3013"/>
      <c r="K59" s="3130">
        <v>1</v>
      </c>
      <c r="L59" s="3014"/>
      <c r="M59" s="3014"/>
      <c r="N59" s="3014"/>
      <c r="O59" s="3021"/>
      <c r="P59" s="3037">
        <v>1</v>
      </c>
      <c r="Q59" s="3036"/>
      <c r="T59" s="487"/>
      <c r="U59" s="3231" t="s">
        <v>765</v>
      </c>
      <c r="V59" s="3233"/>
      <c r="W59" s="115"/>
      <c r="X59" s="492">
        <v>0</v>
      </c>
      <c r="Y59" s="480">
        <v>0</v>
      </c>
      <c r="Z59" s="560">
        <v>0</v>
      </c>
      <c r="AA59" s="560">
        <v>0</v>
      </c>
      <c r="AB59" s="560">
        <v>0</v>
      </c>
      <c r="AC59" s="560">
        <v>0</v>
      </c>
      <c r="AD59" s="1415">
        <v>0</v>
      </c>
      <c r="AE59" s="1415">
        <v>0</v>
      </c>
      <c r="AF59" s="3176"/>
      <c r="AI59" s="487"/>
      <c r="AJ59" s="3231" t="s">
        <v>765</v>
      </c>
      <c r="AK59" s="3233"/>
      <c r="AL59" s="115"/>
      <c r="AM59" s="492">
        <v>0</v>
      </c>
      <c r="AN59" s="480">
        <v>0</v>
      </c>
      <c r="AO59" s="560">
        <v>0</v>
      </c>
      <c r="AP59" s="560">
        <v>0</v>
      </c>
      <c r="AQ59" s="560">
        <v>0</v>
      </c>
      <c r="AR59" s="560">
        <v>0</v>
      </c>
      <c r="AS59" s="1415">
        <v>0</v>
      </c>
      <c r="AT59" s="1415">
        <v>0</v>
      </c>
      <c r="AU59" s="5">
        <v>0</v>
      </c>
    </row>
    <row r="60" spans="1:47" ht="15.75">
      <c r="A60" s="3212" t="s">
        <v>5746</v>
      </c>
      <c r="B60" s="171">
        <v>0</v>
      </c>
      <c r="C60" s="171">
        <v>0</v>
      </c>
      <c r="E60" s="487"/>
      <c r="F60" s="3231" t="s">
        <v>769</v>
      </c>
      <c r="G60" s="3245"/>
      <c r="H60" s="3244"/>
      <c r="I60" s="1601">
        <v>0</v>
      </c>
      <c r="J60" s="3013"/>
      <c r="K60" s="3130">
        <v>1</v>
      </c>
      <c r="L60" s="3014"/>
      <c r="M60" s="3014"/>
      <c r="N60" s="3014"/>
      <c r="O60" s="3021"/>
      <c r="P60" s="3037">
        <v>1</v>
      </c>
      <c r="Q60" s="3036"/>
      <c r="T60" s="487"/>
      <c r="U60" s="3231" t="s">
        <v>769</v>
      </c>
      <c r="V60" s="3233"/>
      <c r="W60" s="115"/>
      <c r="X60" s="492">
        <v>0</v>
      </c>
      <c r="Y60" s="480">
        <v>0</v>
      </c>
      <c r="Z60" s="560">
        <v>0</v>
      </c>
      <c r="AA60" s="560">
        <v>0</v>
      </c>
      <c r="AB60" s="560">
        <v>0</v>
      </c>
      <c r="AC60" s="560">
        <v>0</v>
      </c>
      <c r="AD60" s="1415">
        <v>0</v>
      </c>
      <c r="AE60" s="1415">
        <v>0</v>
      </c>
      <c r="AF60" s="3176"/>
      <c r="AI60" s="487"/>
      <c r="AJ60" s="3231" t="s">
        <v>769</v>
      </c>
      <c r="AK60" s="3233"/>
      <c r="AL60" s="115"/>
      <c r="AM60" s="492">
        <v>0</v>
      </c>
      <c r="AN60" s="480">
        <v>0</v>
      </c>
      <c r="AO60" s="560">
        <v>0</v>
      </c>
      <c r="AP60" s="560">
        <v>0</v>
      </c>
      <c r="AQ60" s="560">
        <v>0</v>
      </c>
      <c r="AR60" s="560">
        <v>0</v>
      </c>
      <c r="AS60" s="1415">
        <v>0</v>
      </c>
      <c r="AT60" s="1415">
        <v>0</v>
      </c>
      <c r="AU60" s="5">
        <v>0</v>
      </c>
    </row>
    <row r="61" spans="1:47" ht="15.75">
      <c r="A61" s="3212" t="s">
        <v>5746</v>
      </c>
      <c r="B61" s="171">
        <v>0</v>
      </c>
      <c r="C61" s="171">
        <v>0</v>
      </c>
      <c r="E61" s="487"/>
      <c r="F61" s="3231" t="s">
        <v>772</v>
      </c>
      <c r="G61" s="3245"/>
      <c r="H61" s="3244"/>
      <c r="I61" s="1601">
        <v>0</v>
      </c>
      <c r="J61" s="3013"/>
      <c r="K61" s="3130">
        <v>1</v>
      </c>
      <c r="L61" s="3014"/>
      <c r="M61" s="3014"/>
      <c r="N61" s="3014"/>
      <c r="O61" s="3021"/>
      <c r="P61" s="3037">
        <v>1</v>
      </c>
      <c r="Q61" s="3036"/>
      <c r="T61" s="487"/>
      <c r="U61" s="3231" t="s">
        <v>772</v>
      </c>
      <c r="V61" s="3233"/>
      <c r="W61" s="115"/>
      <c r="X61" s="492">
        <v>0</v>
      </c>
      <c r="Y61" s="480">
        <v>0</v>
      </c>
      <c r="Z61" s="560">
        <v>0</v>
      </c>
      <c r="AA61" s="560">
        <v>0</v>
      </c>
      <c r="AB61" s="560">
        <v>0</v>
      </c>
      <c r="AC61" s="560">
        <v>0</v>
      </c>
      <c r="AD61" s="1415">
        <v>0</v>
      </c>
      <c r="AE61" s="1415">
        <v>0</v>
      </c>
      <c r="AF61" s="3176"/>
      <c r="AI61" s="487"/>
      <c r="AJ61" s="3231" t="s">
        <v>772</v>
      </c>
      <c r="AK61" s="3233"/>
      <c r="AL61" s="115"/>
      <c r="AM61" s="492">
        <v>0</v>
      </c>
      <c r="AN61" s="480">
        <v>0</v>
      </c>
      <c r="AO61" s="560">
        <v>0</v>
      </c>
      <c r="AP61" s="560">
        <v>0</v>
      </c>
      <c r="AQ61" s="560">
        <v>0</v>
      </c>
      <c r="AR61" s="560">
        <v>0</v>
      </c>
      <c r="AS61" s="1415">
        <v>0</v>
      </c>
      <c r="AT61" s="1415">
        <v>0</v>
      </c>
      <c r="AU61" s="5">
        <v>0</v>
      </c>
    </row>
    <row r="62" spans="1:47" ht="15.75">
      <c r="A62" s="3212" t="s">
        <v>5746</v>
      </c>
      <c r="B62" s="171">
        <v>0</v>
      </c>
      <c r="C62" s="171">
        <v>0</v>
      </c>
      <c r="E62" s="487"/>
      <c r="F62" s="3231">
        <v>0</v>
      </c>
      <c r="G62" s="3245"/>
      <c r="H62" s="3244"/>
      <c r="I62" s="1601">
        <v>0</v>
      </c>
      <c r="J62" s="3013"/>
      <c r="K62" s="3130">
        <v>1</v>
      </c>
      <c r="L62" s="3014"/>
      <c r="M62" s="3014"/>
      <c r="N62" s="3014"/>
      <c r="O62" s="3021"/>
      <c r="P62" s="3037">
        <v>1</v>
      </c>
      <c r="Q62" s="3036"/>
      <c r="T62" s="487"/>
      <c r="U62" s="3231">
        <v>0</v>
      </c>
      <c r="V62" s="3233"/>
      <c r="W62" s="115"/>
      <c r="X62" s="492">
        <v>0</v>
      </c>
      <c r="Y62" s="480">
        <v>0</v>
      </c>
      <c r="Z62" s="560">
        <v>0</v>
      </c>
      <c r="AA62" s="560">
        <v>0</v>
      </c>
      <c r="AB62" s="560">
        <v>0</v>
      </c>
      <c r="AC62" s="560">
        <v>0</v>
      </c>
      <c r="AD62" s="1415">
        <v>0</v>
      </c>
      <c r="AE62" s="1415">
        <v>0</v>
      </c>
      <c r="AF62" s="3176"/>
      <c r="AI62" s="487"/>
      <c r="AJ62" s="3231">
        <v>0</v>
      </c>
      <c r="AK62" s="3233"/>
      <c r="AL62" s="115"/>
      <c r="AM62" s="492">
        <v>0</v>
      </c>
      <c r="AN62" s="480">
        <v>0</v>
      </c>
      <c r="AO62" s="560">
        <v>0</v>
      </c>
      <c r="AP62" s="560">
        <v>0</v>
      </c>
      <c r="AQ62" s="560">
        <v>0</v>
      </c>
      <c r="AR62" s="560">
        <v>0</v>
      </c>
      <c r="AS62" s="1415">
        <v>0</v>
      </c>
      <c r="AT62" s="1415">
        <v>0</v>
      </c>
      <c r="AU62" s="5">
        <v>0</v>
      </c>
    </row>
    <row r="63" spans="1:47" ht="15.75">
      <c r="A63" s="3212" t="s">
        <v>5746</v>
      </c>
      <c r="B63" s="171">
        <v>0</v>
      </c>
      <c r="C63" s="171">
        <v>0</v>
      </c>
      <c r="E63" s="487"/>
      <c r="F63" s="3231">
        <v>0</v>
      </c>
      <c r="G63" s="3245"/>
      <c r="H63" s="3244"/>
      <c r="I63" s="1601">
        <v>0</v>
      </c>
      <c r="J63" s="3013"/>
      <c r="K63" s="3130">
        <v>1</v>
      </c>
      <c r="L63" s="3014"/>
      <c r="M63" s="3014"/>
      <c r="N63" s="3014"/>
      <c r="O63" s="3021"/>
      <c r="P63" s="3037">
        <v>1</v>
      </c>
      <c r="Q63" s="3036"/>
      <c r="T63" s="487"/>
      <c r="U63" s="3231">
        <v>0</v>
      </c>
      <c r="V63" s="3233"/>
      <c r="W63" s="115"/>
      <c r="X63" s="492">
        <v>0</v>
      </c>
      <c r="Y63" s="480">
        <v>0</v>
      </c>
      <c r="Z63" s="560">
        <v>0</v>
      </c>
      <c r="AA63" s="560">
        <v>0</v>
      </c>
      <c r="AB63" s="560">
        <v>0</v>
      </c>
      <c r="AC63" s="560">
        <v>0</v>
      </c>
      <c r="AD63" s="1415">
        <v>0</v>
      </c>
      <c r="AE63" s="1415">
        <v>0</v>
      </c>
      <c r="AF63" s="3176"/>
      <c r="AI63" s="487"/>
      <c r="AJ63" s="3231">
        <v>0</v>
      </c>
      <c r="AK63" s="3233"/>
      <c r="AL63" s="115"/>
      <c r="AM63" s="492">
        <v>0</v>
      </c>
      <c r="AN63" s="480">
        <v>0</v>
      </c>
      <c r="AO63" s="560">
        <v>0</v>
      </c>
      <c r="AP63" s="560">
        <v>0</v>
      </c>
      <c r="AQ63" s="560">
        <v>0</v>
      </c>
      <c r="AR63" s="560">
        <v>0</v>
      </c>
      <c r="AS63" s="1415">
        <v>0</v>
      </c>
      <c r="AT63" s="1415">
        <v>0</v>
      </c>
      <c r="AU63" s="5">
        <v>0</v>
      </c>
    </row>
    <row r="64" spans="1:47" ht="15.75">
      <c r="A64" s="3212" t="s">
        <v>5746</v>
      </c>
      <c r="B64" s="171">
        <v>0</v>
      </c>
      <c r="C64" s="171">
        <v>0</v>
      </c>
      <c r="E64" s="487"/>
      <c r="F64" s="3231" t="s">
        <v>774</v>
      </c>
      <c r="G64" s="3245"/>
      <c r="H64" s="3244"/>
      <c r="I64" s="1601">
        <v>0</v>
      </c>
      <c r="J64" s="3013"/>
      <c r="K64" s="3027"/>
      <c r="L64" s="3027"/>
      <c r="M64" s="3027"/>
      <c r="N64" s="3014"/>
      <c r="O64" s="3021"/>
      <c r="P64" s="3037">
        <v>0</v>
      </c>
      <c r="Q64" s="3036"/>
      <c r="T64" s="487"/>
      <c r="U64" s="3231" t="s">
        <v>774</v>
      </c>
      <c r="V64" s="3233"/>
      <c r="W64" s="115"/>
      <c r="X64" s="492">
        <v>0</v>
      </c>
      <c r="Y64" s="480">
        <v>0</v>
      </c>
      <c r="Z64" s="560">
        <v>0</v>
      </c>
      <c r="AA64" s="560">
        <v>0</v>
      </c>
      <c r="AB64" s="560">
        <v>0</v>
      </c>
      <c r="AC64" s="560">
        <v>0</v>
      </c>
      <c r="AD64" s="1415">
        <v>0</v>
      </c>
      <c r="AE64" s="1415">
        <v>0</v>
      </c>
      <c r="AF64" s="3176"/>
      <c r="AI64" s="487"/>
      <c r="AJ64" s="3231" t="s">
        <v>774</v>
      </c>
      <c r="AK64" s="3233"/>
      <c r="AL64" s="115"/>
      <c r="AM64" s="492">
        <v>0</v>
      </c>
      <c r="AN64" s="480">
        <v>0</v>
      </c>
      <c r="AO64" s="560">
        <v>0</v>
      </c>
      <c r="AP64" s="560">
        <v>0</v>
      </c>
      <c r="AQ64" s="560">
        <v>0</v>
      </c>
      <c r="AR64" s="560">
        <v>0</v>
      </c>
      <c r="AS64" s="1415">
        <v>0</v>
      </c>
      <c r="AT64" s="1415">
        <v>0</v>
      </c>
      <c r="AU64" s="5">
        <v>0</v>
      </c>
    </row>
    <row r="65" spans="1:47" ht="15.75">
      <c r="A65" s="3212" t="s">
        <v>5746</v>
      </c>
      <c r="B65" s="171">
        <v>0</v>
      </c>
      <c r="C65" s="171">
        <v>0</v>
      </c>
      <c r="E65" s="487"/>
      <c r="F65" s="3231" t="s">
        <v>778</v>
      </c>
      <c r="G65" s="3245"/>
      <c r="H65" s="3244"/>
      <c r="I65" s="1601">
        <v>0</v>
      </c>
      <c r="J65" s="3013"/>
      <c r="K65" s="3027"/>
      <c r="L65" s="3027"/>
      <c r="M65" s="3027"/>
      <c r="N65" s="3014"/>
      <c r="O65" s="3021"/>
      <c r="P65" s="3037">
        <v>0</v>
      </c>
      <c r="Q65" s="3036"/>
      <c r="T65" s="487"/>
      <c r="U65" s="3231" t="s">
        <v>778</v>
      </c>
      <c r="V65" s="3233"/>
      <c r="W65" s="115"/>
      <c r="X65" s="492">
        <v>0</v>
      </c>
      <c r="Y65" s="480">
        <v>0</v>
      </c>
      <c r="Z65" s="560">
        <v>0</v>
      </c>
      <c r="AA65" s="560">
        <v>0</v>
      </c>
      <c r="AB65" s="560">
        <v>0</v>
      </c>
      <c r="AC65" s="560">
        <v>0</v>
      </c>
      <c r="AD65" s="1415">
        <v>0</v>
      </c>
      <c r="AE65" s="1415">
        <v>0</v>
      </c>
      <c r="AF65" s="3176"/>
      <c r="AI65" s="487"/>
      <c r="AJ65" s="3231" t="s">
        <v>778</v>
      </c>
      <c r="AK65" s="3233"/>
      <c r="AL65" s="115"/>
      <c r="AM65" s="492">
        <v>0</v>
      </c>
      <c r="AN65" s="480">
        <v>0</v>
      </c>
      <c r="AO65" s="560">
        <v>0</v>
      </c>
      <c r="AP65" s="560">
        <v>0</v>
      </c>
      <c r="AQ65" s="560">
        <v>0</v>
      </c>
      <c r="AR65" s="560">
        <v>0</v>
      </c>
      <c r="AS65" s="1415">
        <v>0</v>
      </c>
      <c r="AT65" s="1415">
        <v>0</v>
      </c>
      <c r="AU65" s="5">
        <v>0</v>
      </c>
    </row>
    <row r="66" spans="1:47" ht="15.75">
      <c r="A66" s="3212" t="s">
        <v>5746</v>
      </c>
      <c r="B66" s="171">
        <v>0</v>
      </c>
      <c r="C66" s="171">
        <v>0</v>
      </c>
      <c r="E66" s="487"/>
      <c r="F66" s="3231" t="s">
        <v>779</v>
      </c>
      <c r="G66" s="3245"/>
      <c r="H66" s="3244"/>
      <c r="I66" s="1601">
        <v>0</v>
      </c>
      <c r="J66" s="3013"/>
      <c r="K66" s="3027"/>
      <c r="L66" s="3027"/>
      <c r="M66" s="3027"/>
      <c r="N66" s="3014"/>
      <c r="O66" s="3021"/>
      <c r="P66" s="3037">
        <v>0</v>
      </c>
      <c r="Q66" s="3036"/>
      <c r="T66" s="487"/>
      <c r="U66" s="3231" t="s">
        <v>779</v>
      </c>
      <c r="V66" s="3233"/>
      <c r="W66" s="115"/>
      <c r="X66" s="492">
        <v>0</v>
      </c>
      <c r="Y66" s="480">
        <v>0</v>
      </c>
      <c r="Z66" s="560">
        <v>0</v>
      </c>
      <c r="AA66" s="560">
        <v>0</v>
      </c>
      <c r="AB66" s="560">
        <v>0</v>
      </c>
      <c r="AC66" s="560">
        <v>0</v>
      </c>
      <c r="AD66" s="1415">
        <v>0</v>
      </c>
      <c r="AE66" s="1415">
        <v>0</v>
      </c>
      <c r="AF66" s="3176"/>
      <c r="AI66" s="487"/>
      <c r="AJ66" s="3231" t="s">
        <v>779</v>
      </c>
      <c r="AK66" s="3233"/>
      <c r="AL66" s="115"/>
      <c r="AM66" s="492">
        <v>0</v>
      </c>
      <c r="AN66" s="480">
        <v>0</v>
      </c>
      <c r="AO66" s="560">
        <v>0</v>
      </c>
      <c r="AP66" s="560">
        <v>0</v>
      </c>
      <c r="AQ66" s="560">
        <v>0</v>
      </c>
      <c r="AR66" s="560">
        <v>0</v>
      </c>
      <c r="AS66" s="1415">
        <v>0</v>
      </c>
      <c r="AT66" s="1415">
        <v>0</v>
      </c>
      <c r="AU66" s="5">
        <v>0</v>
      </c>
    </row>
    <row r="67" spans="1:47" ht="15.75">
      <c r="A67" s="3212" t="s">
        <v>5746</v>
      </c>
      <c r="B67" s="171">
        <v>0</v>
      </c>
      <c r="C67" s="171">
        <v>0</v>
      </c>
      <c r="E67" s="487"/>
      <c r="F67" s="3231" t="s">
        <v>780</v>
      </c>
      <c r="G67" s="3245"/>
      <c r="H67" s="3244"/>
      <c r="I67" s="1601">
        <v>0</v>
      </c>
      <c r="J67" s="3013"/>
      <c r="K67" s="3027"/>
      <c r="L67" s="3027"/>
      <c r="M67" s="3027"/>
      <c r="N67" s="3014"/>
      <c r="O67" s="3021"/>
      <c r="P67" s="3037">
        <v>0</v>
      </c>
      <c r="Q67" s="3036"/>
      <c r="T67" s="487"/>
      <c r="U67" s="3231" t="s">
        <v>780</v>
      </c>
      <c r="V67" s="3233"/>
      <c r="W67" s="115"/>
      <c r="X67" s="492">
        <v>0</v>
      </c>
      <c r="Y67" s="480">
        <v>0</v>
      </c>
      <c r="Z67" s="560">
        <v>0</v>
      </c>
      <c r="AA67" s="560">
        <v>0</v>
      </c>
      <c r="AB67" s="560">
        <v>0</v>
      </c>
      <c r="AC67" s="560">
        <v>0</v>
      </c>
      <c r="AD67" s="1415">
        <v>0</v>
      </c>
      <c r="AE67" s="1415">
        <v>0</v>
      </c>
      <c r="AF67" s="3176"/>
      <c r="AI67" s="487"/>
      <c r="AJ67" s="3231" t="s">
        <v>780</v>
      </c>
      <c r="AK67" s="3233"/>
      <c r="AL67" s="115"/>
      <c r="AM67" s="492">
        <v>0</v>
      </c>
      <c r="AN67" s="480">
        <v>0</v>
      </c>
      <c r="AO67" s="560">
        <v>0</v>
      </c>
      <c r="AP67" s="560">
        <v>0</v>
      </c>
      <c r="AQ67" s="560">
        <v>0</v>
      </c>
      <c r="AR67" s="560">
        <v>0</v>
      </c>
      <c r="AS67" s="1415">
        <v>0</v>
      </c>
      <c r="AT67" s="1415">
        <v>0</v>
      </c>
      <c r="AU67" s="5">
        <v>0</v>
      </c>
    </row>
    <row r="68" spans="1:47" ht="15.75">
      <c r="A68" s="3212" t="s">
        <v>5746</v>
      </c>
      <c r="B68" s="171">
        <v>0</v>
      </c>
      <c r="C68" s="171">
        <v>0</v>
      </c>
      <c r="E68" s="487"/>
      <c r="F68" s="3231" t="s">
        <v>781</v>
      </c>
      <c r="G68" s="3245"/>
      <c r="H68" s="3244"/>
      <c r="I68" s="1601">
        <v>0</v>
      </c>
      <c r="J68" s="3013"/>
      <c r="K68" s="3027"/>
      <c r="L68" s="3027"/>
      <c r="M68" s="3027"/>
      <c r="N68" s="3014"/>
      <c r="O68" s="3021"/>
      <c r="P68" s="3037">
        <v>0</v>
      </c>
      <c r="Q68" s="3036"/>
      <c r="T68" s="487"/>
      <c r="U68" s="3231" t="s">
        <v>781</v>
      </c>
      <c r="V68" s="3233"/>
      <c r="W68" s="115"/>
      <c r="X68" s="492">
        <v>0</v>
      </c>
      <c r="Y68" s="480">
        <v>0</v>
      </c>
      <c r="Z68" s="560">
        <v>0</v>
      </c>
      <c r="AA68" s="560">
        <v>0</v>
      </c>
      <c r="AB68" s="560">
        <v>0</v>
      </c>
      <c r="AC68" s="560">
        <v>0</v>
      </c>
      <c r="AD68" s="1415">
        <v>0</v>
      </c>
      <c r="AE68" s="1415">
        <v>0</v>
      </c>
      <c r="AF68" s="3176"/>
      <c r="AI68" s="487"/>
      <c r="AJ68" s="3231" t="s">
        <v>781</v>
      </c>
      <c r="AK68" s="3233"/>
      <c r="AL68" s="115"/>
      <c r="AM68" s="492">
        <v>0</v>
      </c>
      <c r="AN68" s="480">
        <v>0</v>
      </c>
      <c r="AO68" s="560">
        <v>0</v>
      </c>
      <c r="AP68" s="560">
        <v>0</v>
      </c>
      <c r="AQ68" s="560">
        <v>0</v>
      </c>
      <c r="AR68" s="560">
        <v>0</v>
      </c>
      <c r="AS68" s="1415">
        <v>0</v>
      </c>
      <c r="AT68" s="1415">
        <v>0</v>
      </c>
      <c r="AU68" s="5">
        <v>0</v>
      </c>
    </row>
    <row r="69" spans="1:47" ht="15.75">
      <c r="A69" s="3212" t="s">
        <v>5746</v>
      </c>
      <c r="B69" s="171">
        <v>0</v>
      </c>
      <c r="C69" s="171">
        <v>0</v>
      </c>
      <c r="E69" s="487"/>
      <c r="F69" s="3231" t="s">
        <v>782</v>
      </c>
      <c r="G69" s="3245"/>
      <c r="H69" s="3244"/>
      <c r="I69" s="1601">
        <v>0</v>
      </c>
      <c r="J69" s="3013"/>
      <c r="K69" s="3130">
        <v>1</v>
      </c>
      <c r="L69" s="3014"/>
      <c r="M69" s="3014"/>
      <c r="N69" s="3014"/>
      <c r="O69" s="3021"/>
      <c r="P69" s="3037">
        <v>1</v>
      </c>
      <c r="Q69" s="3036"/>
      <c r="T69" s="487"/>
      <c r="U69" s="3231" t="s">
        <v>782</v>
      </c>
      <c r="V69" s="3233"/>
      <c r="W69" s="115"/>
      <c r="X69" s="492">
        <v>0</v>
      </c>
      <c r="Y69" s="480">
        <v>0</v>
      </c>
      <c r="Z69" s="560">
        <v>0</v>
      </c>
      <c r="AA69" s="560">
        <v>0</v>
      </c>
      <c r="AB69" s="560">
        <v>0</v>
      </c>
      <c r="AC69" s="560">
        <v>0</v>
      </c>
      <c r="AD69" s="1415">
        <v>0</v>
      </c>
      <c r="AE69" s="1415">
        <v>0</v>
      </c>
      <c r="AF69" s="3176"/>
      <c r="AI69" s="487"/>
      <c r="AJ69" s="3231" t="s">
        <v>782</v>
      </c>
      <c r="AK69" s="3233"/>
      <c r="AL69" s="115"/>
      <c r="AM69" s="492">
        <v>0</v>
      </c>
      <c r="AN69" s="480">
        <v>0</v>
      </c>
      <c r="AO69" s="560">
        <v>0</v>
      </c>
      <c r="AP69" s="560">
        <v>0</v>
      </c>
      <c r="AQ69" s="560">
        <v>0</v>
      </c>
      <c r="AR69" s="560">
        <v>0</v>
      </c>
      <c r="AS69" s="1415">
        <v>0</v>
      </c>
      <c r="AT69" s="1415">
        <v>0</v>
      </c>
      <c r="AU69" s="5">
        <v>0</v>
      </c>
    </row>
    <row r="70" spans="1:47" ht="15.75">
      <c r="A70" s="3212" t="s">
        <v>5746</v>
      </c>
      <c r="B70" s="171">
        <v>0</v>
      </c>
      <c r="C70" s="171">
        <v>0</v>
      </c>
      <c r="E70" s="487"/>
      <c r="F70" s="3231" t="s">
        <v>783</v>
      </c>
      <c r="G70" s="3245"/>
      <c r="H70" s="3244"/>
      <c r="I70" s="1601">
        <v>0</v>
      </c>
      <c r="J70" s="3013"/>
      <c r="K70" s="3130">
        <v>1</v>
      </c>
      <c r="L70" s="3014"/>
      <c r="M70" s="3014"/>
      <c r="N70" s="3014"/>
      <c r="O70" s="3021"/>
      <c r="P70" s="3037">
        <v>1</v>
      </c>
      <c r="Q70" s="3036"/>
      <c r="T70" s="487"/>
      <c r="U70" s="3231" t="s">
        <v>783</v>
      </c>
      <c r="V70" s="3233"/>
      <c r="W70" s="115"/>
      <c r="X70" s="492">
        <v>0</v>
      </c>
      <c r="Y70" s="480">
        <v>0</v>
      </c>
      <c r="Z70" s="560">
        <v>0</v>
      </c>
      <c r="AA70" s="560">
        <v>0</v>
      </c>
      <c r="AB70" s="560">
        <v>0</v>
      </c>
      <c r="AC70" s="560">
        <v>0</v>
      </c>
      <c r="AD70" s="1415">
        <v>0</v>
      </c>
      <c r="AE70" s="1415">
        <v>0</v>
      </c>
      <c r="AF70" s="3176"/>
      <c r="AI70" s="487"/>
      <c r="AJ70" s="3231" t="s">
        <v>783</v>
      </c>
      <c r="AK70" s="3233"/>
      <c r="AL70" s="115"/>
      <c r="AM70" s="492">
        <v>0</v>
      </c>
      <c r="AN70" s="480">
        <v>0</v>
      </c>
      <c r="AO70" s="560">
        <v>0</v>
      </c>
      <c r="AP70" s="560">
        <v>0</v>
      </c>
      <c r="AQ70" s="560">
        <v>0</v>
      </c>
      <c r="AR70" s="560">
        <v>0</v>
      </c>
      <c r="AS70" s="1415">
        <v>0</v>
      </c>
      <c r="AT70" s="1415">
        <v>0</v>
      </c>
      <c r="AU70" s="5">
        <v>0</v>
      </c>
    </row>
    <row r="71" spans="1:47" ht="15.75">
      <c r="A71" s="3212" t="s">
        <v>5746</v>
      </c>
      <c r="B71" s="171">
        <v>0</v>
      </c>
      <c r="C71" s="171">
        <v>0</v>
      </c>
      <c r="E71" s="487"/>
      <c r="F71" s="3231" t="s">
        <v>785</v>
      </c>
      <c r="G71" s="3245"/>
      <c r="H71" s="3244"/>
      <c r="I71" s="1601">
        <v>0</v>
      </c>
      <c r="J71" s="3013"/>
      <c r="K71" s="3130">
        <v>1</v>
      </c>
      <c r="L71" s="3014"/>
      <c r="M71" s="3014"/>
      <c r="N71" s="3014"/>
      <c r="O71" s="3021"/>
      <c r="P71" s="3037">
        <v>1</v>
      </c>
      <c r="Q71" s="3036"/>
      <c r="T71" s="487"/>
      <c r="U71" s="3231" t="s">
        <v>785</v>
      </c>
      <c r="V71" s="3233"/>
      <c r="W71" s="115"/>
      <c r="X71" s="492">
        <v>0</v>
      </c>
      <c r="Y71" s="480">
        <v>0</v>
      </c>
      <c r="Z71" s="560">
        <v>0</v>
      </c>
      <c r="AA71" s="560">
        <v>0</v>
      </c>
      <c r="AB71" s="560">
        <v>0</v>
      </c>
      <c r="AC71" s="560">
        <v>0</v>
      </c>
      <c r="AD71" s="1415">
        <v>0</v>
      </c>
      <c r="AE71" s="1415">
        <v>0</v>
      </c>
      <c r="AF71" s="3176"/>
      <c r="AI71" s="487"/>
      <c r="AJ71" s="3231" t="s">
        <v>785</v>
      </c>
      <c r="AK71" s="3233"/>
      <c r="AL71" s="115"/>
      <c r="AM71" s="492">
        <v>0</v>
      </c>
      <c r="AN71" s="480">
        <v>0</v>
      </c>
      <c r="AO71" s="560">
        <v>0</v>
      </c>
      <c r="AP71" s="560">
        <v>0</v>
      </c>
      <c r="AQ71" s="560">
        <v>0</v>
      </c>
      <c r="AR71" s="560">
        <v>0</v>
      </c>
      <c r="AS71" s="1415">
        <v>0</v>
      </c>
      <c r="AT71" s="1415">
        <v>0</v>
      </c>
      <c r="AU71" s="5">
        <v>0</v>
      </c>
    </row>
    <row r="72" spans="1:47" ht="15.75">
      <c r="A72" s="3212" t="s">
        <v>5746</v>
      </c>
      <c r="B72" s="171">
        <v>0</v>
      </c>
      <c r="C72" s="171">
        <v>0</v>
      </c>
      <c r="E72" s="487"/>
      <c r="F72" s="3231" t="s">
        <v>786</v>
      </c>
      <c r="G72" s="3245"/>
      <c r="H72" s="3244"/>
      <c r="I72" s="1601">
        <v>0</v>
      </c>
      <c r="J72" s="3013"/>
      <c r="K72" s="3130">
        <v>1</v>
      </c>
      <c r="L72" s="3014"/>
      <c r="M72" s="3014"/>
      <c r="N72" s="3014"/>
      <c r="O72" s="3021"/>
      <c r="P72" s="3037">
        <v>1</v>
      </c>
      <c r="Q72" s="3036"/>
      <c r="T72" s="487"/>
      <c r="U72" s="3231" t="s">
        <v>786</v>
      </c>
      <c r="V72" s="3233"/>
      <c r="W72" s="115"/>
      <c r="X72" s="492">
        <v>0</v>
      </c>
      <c r="Y72" s="480">
        <v>0</v>
      </c>
      <c r="Z72" s="560">
        <v>0</v>
      </c>
      <c r="AA72" s="560">
        <v>0</v>
      </c>
      <c r="AB72" s="560">
        <v>0</v>
      </c>
      <c r="AC72" s="560">
        <v>0</v>
      </c>
      <c r="AD72" s="1415">
        <v>0</v>
      </c>
      <c r="AE72" s="1415">
        <v>0</v>
      </c>
      <c r="AF72" s="3176"/>
      <c r="AI72" s="487"/>
      <c r="AJ72" s="3231" t="s">
        <v>786</v>
      </c>
      <c r="AK72" s="3233"/>
      <c r="AL72" s="115"/>
      <c r="AM72" s="492">
        <v>0</v>
      </c>
      <c r="AN72" s="480">
        <v>0</v>
      </c>
      <c r="AO72" s="560">
        <v>0</v>
      </c>
      <c r="AP72" s="560">
        <v>0</v>
      </c>
      <c r="AQ72" s="560">
        <v>0</v>
      </c>
      <c r="AR72" s="560">
        <v>0</v>
      </c>
      <c r="AS72" s="1415">
        <v>0</v>
      </c>
      <c r="AT72" s="1415">
        <v>0</v>
      </c>
      <c r="AU72" s="5">
        <v>0</v>
      </c>
    </row>
    <row r="73" spans="1:47" ht="15.75">
      <c r="A73" s="3212" t="s">
        <v>5746</v>
      </c>
      <c r="B73" s="171">
        <v>0</v>
      </c>
      <c r="C73" s="171">
        <v>0</v>
      </c>
      <c r="E73" s="487"/>
      <c r="F73" s="3231" t="s">
        <v>5757</v>
      </c>
      <c r="G73" s="3245"/>
      <c r="H73" s="3244"/>
      <c r="I73" s="1601">
        <v>0</v>
      </c>
      <c r="J73" s="3013"/>
      <c r="K73" s="3130">
        <v>1</v>
      </c>
      <c r="L73" s="3014"/>
      <c r="M73" s="3014"/>
      <c r="N73" s="3014"/>
      <c r="O73" s="3021"/>
      <c r="P73" s="3037">
        <v>1</v>
      </c>
      <c r="Q73" s="3036"/>
      <c r="T73" s="487"/>
      <c r="U73" s="3231" t="s">
        <v>5757</v>
      </c>
      <c r="V73" s="3233"/>
      <c r="W73" s="115"/>
      <c r="X73" s="492">
        <v>0</v>
      </c>
      <c r="Y73" s="480">
        <v>0</v>
      </c>
      <c r="Z73" s="560">
        <v>0</v>
      </c>
      <c r="AA73" s="560">
        <v>0</v>
      </c>
      <c r="AB73" s="560">
        <v>0</v>
      </c>
      <c r="AC73" s="560">
        <v>0</v>
      </c>
      <c r="AD73" s="1415">
        <v>0</v>
      </c>
      <c r="AE73" s="1415">
        <v>0</v>
      </c>
      <c r="AF73" s="3176"/>
      <c r="AI73" s="487"/>
      <c r="AJ73" s="3231" t="s">
        <v>5757</v>
      </c>
      <c r="AK73" s="3233"/>
      <c r="AL73" s="115"/>
      <c r="AM73" s="492">
        <v>0</v>
      </c>
      <c r="AN73" s="480">
        <v>0</v>
      </c>
      <c r="AO73" s="560">
        <v>0</v>
      </c>
      <c r="AP73" s="560">
        <v>0</v>
      </c>
      <c r="AQ73" s="560">
        <v>0</v>
      </c>
      <c r="AR73" s="560">
        <v>0</v>
      </c>
      <c r="AS73" s="1415">
        <v>0</v>
      </c>
      <c r="AT73" s="1415">
        <v>0</v>
      </c>
      <c r="AU73" s="5">
        <v>0</v>
      </c>
    </row>
    <row r="74" spans="1:47" ht="15.75">
      <c r="A74" s="3212" t="s">
        <v>5746</v>
      </c>
      <c r="B74" s="171">
        <v>0</v>
      </c>
      <c r="C74" s="171">
        <v>0</v>
      </c>
      <c r="E74" s="487"/>
      <c r="F74" s="3231" t="s">
        <v>788</v>
      </c>
      <c r="G74" s="3245"/>
      <c r="H74" s="3244"/>
      <c r="I74" s="1601">
        <v>0</v>
      </c>
      <c r="J74" s="3013"/>
      <c r="K74" s="3130">
        <v>1</v>
      </c>
      <c r="L74" s="3014"/>
      <c r="M74" s="3014"/>
      <c r="N74" s="3014"/>
      <c r="O74" s="3021"/>
      <c r="P74" s="3037">
        <v>1</v>
      </c>
      <c r="Q74" s="3036"/>
      <c r="T74" s="487"/>
      <c r="U74" s="3231" t="s">
        <v>788</v>
      </c>
      <c r="V74" s="3233"/>
      <c r="W74" s="115"/>
      <c r="X74" s="492">
        <v>0</v>
      </c>
      <c r="Y74" s="480">
        <v>0</v>
      </c>
      <c r="Z74" s="560">
        <v>0</v>
      </c>
      <c r="AA74" s="560">
        <v>0</v>
      </c>
      <c r="AB74" s="560">
        <v>0</v>
      </c>
      <c r="AC74" s="560">
        <v>0</v>
      </c>
      <c r="AD74" s="1415">
        <v>0</v>
      </c>
      <c r="AE74" s="1415">
        <v>0</v>
      </c>
      <c r="AF74" s="3176"/>
      <c r="AI74" s="487"/>
      <c r="AJ74" s="3231" t="s">
        <v>788</v>
      </c>
      <c r="AK74" s="3233"/>
      <c r="AL74" s="115"/>
      <c r="AM74" s="492">
        <v>0</v>
      </c>
      <c r="AN74" s="480">
        <v>0</v>
      </c>
      <c r="AO74" s="560">
        <v>0</v>
      </c>
      <c r="AP74" s="560">
        <v>0</v>
      </c>
      <c r="AQ74" s="560">
        <v>0</v>
      </c>
      <c r="AR74" s="560">
        <v>0</v>
      </c>
      <c r="AS74" s="1415">
        <v>0</v>
      </c>
      <c r="AT74" s="1415">
        <v>0</v>
      </c>
      <c r="AU74" s="5">
        <v>0</v>
      </c>
    </row>
    <row r="75" spans="1:47" ht="15.75">
      <c r="A75" s="3212" t="s">
        <v>5746</v>
      </c>
      <c r="B75" s="171">
        <v>0</v>
      </c>
      <c r="C75" s="171">
        <v>0</v>
      </c>
      <c r="E75" s="487"/>
      <c r="F75" s="3231" t="s">
        <v>789</v>
      </c>
      <c r="G75" s="3245"/>
      <c r="H75" s="3244"/>
      <c r="I75" s="1601">
        <v>0</v>
      </c>
      <c r="J75" s="3013"/>
      <c r="K75" s="3130">
        <v>1</v>
      </c>
      <c r="L75" s="3014"/>
      <c r="M75" s="3014"/>
      <c r="N75" s="3014"/>
      <c r="O75" s="3021"/>
      <c r="P75" s="3037">
        <v>1</v>
      </c>
      <c r="Q75" s="3036"/>
      <c r="T75" s="487"/>
      <c r="U75" s="3231" t="s">
        <v>789</v>
      </c>
      <c r="V75" s="3233"/>
      <c r="W75" s="115"/>
      <c r="X75" s="492">
        <v>0</v>
      </c>
      <c r="Y75" s="480">
        <v>0</v>
      </c>
      <c r="Z75" s="560">
        <v>0</v>
      </c>
      <c r="AA75" s="560">
        <v>0</v>
      </c>
      <c r="AB75" s="560">
        <v>0</v>
      </c>
      <c r="AC75" s="560">
        <v>0</v>
      </c>
      <c r="AD75" s="1415">
        <v>0</v>
      </c>
      <c r="AE75" s="1415">
        <v>0</v>
      </c>
      <c r="AF75" s="3176"/>
      <c r="AI75" s="487"/>
      <c r="AJ75" s="3231" t="s">
        <v>789</v>
      </c>
      <c r="AK75" s="3233"/>
      <c r="AL75" s="115"/>
      <c r="AM75" s="492">
        <v>0</v>
      </c>
      <c r="AN75" s="480">
        <v>0</v>
      </c>
      <c r="AO75" s="560">
        <v>0</v>
      </c>
      <c r="AP75" s="560">
        <v>0</v>
      </c>
      <c r="AQ75" s="560">
        <v>0</v>
      </c>
      <c r="AR75" s="560">
        <v>0</v>
      </c>
      <c r="AS75" s="1415">
        <v>0</v>
      </c>
      <c r="AT75" s="1415">
        <v>0</v>
      </c>
      <c r="AU75" s="5">
        <v>0</v>
      </c>
    </row>
    <row r="76" spans="1:47" ht="15.75">
      <c r="A76" s="3212" t="s">
        <v>5746</v>
      </c>
      <c r="B76" s="171">
        <v>0</v>
      </c>
      <c r="C76" s="171">
        <v>0</v>
      </c>
      <c r="E76" s="487"/>
      <c r="F76" s="3231" t="s">
        <v>1796</v>
      </c>
      <c r="G76" s="3245"/>
      <c r="H76" s="3244"/>
      <c r="I76" s="1601">
        <v>0</v>
      </c>
      <c r="J76" s="3013"/>
      <c r="K76" s="3130">
        <v>1</v>
      </c>
      <c r="L76" s="3014"/>
      <c r="M76" s="3014"/>
      <c r="N76" s="3014"/>
      <c r="O76" s="3021"/>
      <c r="P76" s="3037">
        <v>1</v>
      </c>
      <c r="Q76" s="3036"/>
      <c r="T76" s="487"/>
      <c r="U76" s="3231" t="s">
        <v>1796</v>
      </c>
      <c r="V76" s="3233"/>
      <c r="W76" s="115"/>
      <c r="X76" s="492">
        <v>0</v>
      </c>
      <c r="Y76" s="480">
        <v>0</v>
      </c>
      <c r="Z76" s="560">
        <v>0</v>
      </c>
      <c r="AA76" s="560">
        <v>0</v>
      </c>
      <c r="AB76" s="560">
        <v>0</v>
      </c>
      <c r="AC76" s="560">
        <v>0</v>
      </c>
      <c r="AD76" s="1415">
        <v>0</v>
      </c>
      <c r="AE76" s="1415">
        <v>0</v>
      </c>
      <c r="AF76" s="3176"/>
      <c r="AI76" s="487"/>
      <c r="AJ76" s="3231" t="s">
        <v>1796</v>
      </c>
      <c r="AK76" s="3233"/>
      <c r="AL76" s="115"/>
      <c r="AM76" s="492">
        <v>0</v>
      </c>
      <c r="AN76" s="480">
        <v>0</v>
      </c>
      <c r="AO76" s="560">
        <v>0</v>
      </c>
      <c r="AP76" s="560">
        <v>0</v>
      </c>
      <c r="AQ76" s="560">
        <v>0</v>
      </c>
      <c r="AR76" s="560">
        <v>0</v>
      </c>
      <c r="AS76" s="1415">
        <v>0</v>
      </c>
      <c r="AT76" s="1415">
        <v>0</v>
      </c>
      <c r="AU76" s="5">
        <v>0</v>
      </c>
    </row>
    <row r="77" spans="1:47" ht="15.75">
      <c r="A77" s="3212" t="s">
        <v>5746</v>
      </c>
      <c r="B77" s="171">
        <v>0</v>
      </c>
      <c r="C77" s="171">
        <v>0</v>
      </c>
      <c r="E77" s="487"/>
      <c r="F77" s="3231" t="s">
        <v>791</v>
      </c>
      <c r="G77" s="3245"/>
      <c r="H77" s="3244"/>
      <c r="I77" s="1601">
        <v>0</v>
      </c>
      <c r="J77" s="3013"/>
      <c r="K77" s="3130">
        <v>1</v>
      </c>
      <c r="L77" s="3014"/>
      <c r="M77" s="3014"/>
      <c r="N77" s="3014"/>
      <c r="O77" s="3021"/>
      <c r="P77" s="3037">
        <v>1</v>
      </c>
      <c r="Q77" s="3036"/>
      <c r="T77" s="487"/>
      <c r="U77" s="3231" t="s">
        <v>791</v>
      </c>
      <c r="V77" s="3233"/>
      <c r="W77" s="115"/>
      <c r="X77" s="492">
        <v>0</v>
      </c>
      <c r="Y77" s="480">
        <v>0</v>
      </c>
      <c r="Z77" s="560">
        <v>0</v>
      </c>
      <c r="AA77" s="560">
        <v>0</v>
      </c>
      <c r="AB77" s="560">
        <v>0</v>
      </c>
      <c r="AC77" s="560">
        <v>0</v>
      </c>
      <c r="AD77" s="1415">
        <v>0</v>
      </c>
      <c r="AE77" s="1415">
        <v>0</v>
      </c>
      <c r="AF77" s="3176"/>
      <c r="AI77" s="487"/>
      <c r="AJ77" s="3231" t="s">
        <v>791</v>
      </c>
      <c r="AK77" s="3233"/>
      <c r="AL77" s="115"/>
      <c r="AM77" s="492">
        <v>0</v>
      </c>
      <c r="AN77" s="480">
        <v>0</v>
      </c>
      <c r="AO77" s="560">
        <v>0</v>
      </c>
      <c r="AP77" s="560">
        <v>0</v>
      </c>
      <c r="AQ77" s="560">
        <v>0</v>
      </c>
      <c r="AR77" s="560">
        <v>0</v>
      </c>
      <c r="AS77" s="1415">
        <v>0</v>
      </c>
      <c r="AT77" s="1415">
        <v>0</v>
      </c>
      <c r="AU77" s="5">
        <v>0</v>
      </c>
    </row>
    <row r="78" spans="1:47" ht="15.75">
      <c r="A78" s="3212" t="s">
        <v>5746</v>
      </c>
      <c r="B78" s="171">
        <v>0</v>
      </c>
      <c r="C78" s="171">
        <v>0</v>
      </c>
      <c r="E78" s="487"/>
      <c r="F78" s="3231" t="s">
        <v>5759</v>
      </c>
      <c r="G78" s="3245"/>
      <c r="H78" s="3244"/>
      <c r="I78" s="1601">
        <v>0</v>
      </c>
      <c r="J78" s="3013"/>
      <c r="K78" s="3014"/>
      <c r="L78" s="3014"/>
      <c r="M78" s="3014"/>
      <c r="N78" s="3014"/>
      <c r="O78" s="3021"/>
      <c r="P78" s="3037">
        <v>0</v>
      </c>
      <c r="Q78" s="3036"/>
      <c r="T78" s="487"/>
      <c r="U78" s="3231" t="s">
        <v>5759</v>
      </c>
      <c r="V78" s="3233"/>
      <c r="W78" s="115"/>
      <c r="X78" s="492">
        <v>0</v>
      </c>
      <c r="Y78" s="480">
        <v>0</v>
      </c>
      <c r="Z78" s="560">
        <v>0</v>
      </c>
      <c r="AA78" s="560">
        <v>0</v>
      </c>
      <c r="AB78" s="560">
        <v>0</v>
      </c>
      <c r="AC78" s="560">
        <v>0</v>
      </c>
      <c r="AD78" s="1415">
        <v>0</v>
      </c>
      <c r="AE78" s="1415">
        <v>0</v>
      </c>
      <c r="AF78" s="3176"/>
      <c r="AI78" s="487"/>
      <c r="AJ78" s="3231" t="s">
        <v>5759</v>
      </c>
      <c r="AK78" s="3233"/>
      <c r="AL78" s="115"/>
      <c r="AM78" s="492">
        <v>0</v>
      </c>
      <c r="AN78" s="480">
        <v>0</v>
      </c>
      <c r="AO78" s="560">
        <v>0</v>
      </c>
      <c r="AP78" s="560">
        <v>0</v>
      </c>
      <c r="AQ78" s="560">
        <v>0</v>
      </c>
      <c r="AR78" s="560">
        <v>0</v>
      </c>
      <c r="AS78" s="1415">
        <v>0</v>
      </c>
      <c r="AT78" s="1415">
        <v>0</v>
      </c>
      <c r="AU78" s="5">
        <v>0</v>
      </c>
    </row>
    <row r="79" spans="1:47" ht="15.75">
      <c r="A79" s="3212" t="s">
        <v>5746</v>
      </c>
      <c r="B79" s="171">
        <v>0</v>
      </c>
      <c r="C79" s="171">
        <v>0</v>
      </c>
      <c r="E79" s="487"/>
      <c r="F79" s="3231">
        <v>0</v>
      </c>
      <c r="G79" s="3245"/>
      <c r="H79" s="3244"/>
      <c r="I79" s="1601">
        <v>0</v>
      </c>
      <c r="J79" s="3013"/>
      <c r="K79" s="3014"/>
      <c r="L79" s="3014"/>
      <c r="M79" s="3014"/>
      <c r="N79" s="3014"/>
      <c r="O79" s="3021"/>
      <c r="P79" s="3037">
        <v>0</v>
      </c>
      <c r="Q79" s="3036"/>
      <c r="T79" s="487"/>
      <c r="U79" s="3231">
        <v>0</v>
      </c>
      <c r="V79" s="3233"/>
      <c r="W79" s="115"/>
      <c r="X79" s="492">
        <v>0</v>
      </c>
      <c r="Y79" s="480">
        <v>0</v>
      </c>
      <c r="Z79" s="560">
        <v>0</v>
      </c>
      <c r="AA79" s="560">
        <v>0</v>
      </c>
      <c r="AB79" s="560">
        <v>0</v>
      </c>
      <c r="AC79" s="560">
        <v>0</v>
      </c>
      <c r="AD79" s="1415">
        <v>0</v>
      </c>
      <c r="AE79" s="1415">
        <v>0</v>
      </c>
      <c r="AF79" s="3176"/>
      <c r="AI79" s="487"/>
      <c r="AJ79" s="3231">
        <v>0</v>
      </c>
      <c r="AK79" s="3233"/>
      <c r="AL79" s="115"/>
      <c r="AM79" s="492">
        <v>0</v>
      </c>
      <c r="AN79" s="480">
        <v>0</v>
      </c>
      <c r="AO79" s="560">
        <v>0</v>
      </c>
      <c r="AP79" s="560">
        <v>0</v>
      </c>
      <c r="AQ79" s="560">
        <v>0</v>
      </c>
      <c r="AR79" s="560">
        <v>0</v>
      </c>
      <c r="AS79" s="1415">
        <v>0</v>
      </c>
      <c r="AT79" s="1415">
        <v>0</v>
      </c>
      <c r="AU79" s="5">
        <v>0</v>
      </c>
    </row>
    <row r="80" spans="1:47" ht="15.75">
      <c r="A80" s="3212" t="s">
        <v>5746</v>
      </c>
      <c r="B80" s="171">
        <v>0</v>
      </c>
      <c r="C80" s="171">
        <v>0</v>
      </c>
      <c r="E80" s="487"/>
      <c r="F80" s="3231">
        <v>0</v>
      </c>
      <c r="G80" s="3245"/>
      <c r="H80" s="3244"/>
      <c r="I80" s="1601">
        <v>0</v>
      </c>
      <c r="J80" s="3013"/>
      <c r="K80" s="3014"/>
      <c r="L80" s="3014"/>
      <c r="M80" s="3014"/>
      <c r="N80" s="3014"/>
      <c r="O80" s="3021"/>
      <c r="P80" s="3037">
        <v>0</v>
      </c>
      <c r="Q80" s="3036"/>
      <c r="T80" s="487"/>
      <c r="U80" s="3231">
        <v>0</v>
      </c>
      <c r="V80" s="3233"/>
      <c r="W80" s="115"/>
      <c r="X80" s="492">
        <v>0</v>
      </c>
      <c r="Y80" s="480">
        <v>0</v>
      </c>
      <c r="Z80" s="560">
        <v>0</v>
      </c>
      <c r="AA80" s="560">
        <v>0</v>
      </c>
      <c r="AB80" s="560">
        <v>0</v>
      </c>
      <c r="AC80" s="560">
        <v>0</v>
      </c>
      <c r="AD80" s="1415">
        <v>0</v>
      </c>
      <c r="AE80" s="1415">
        <v>0</v>
      </c>
      <c r="AF80" s="3176"/>
      <c r="AI80" s="487"/>
      <c r="AJ80" s="3231">
        <v>0</v>
      </c>
      <c r="AK80" s="3233"/>
      <c r="AL80" s="115"/>
      <c r="AM80" s="492">
        <v>0</v>
      </c>
      <c r="AN80" s="480">
        <v>0</v>
      </c>
      <c r="AO80" s="560">
        <v>0</v>
      </c>
      <c r="AP80" s="560">
        <v>0</v>
      </c>
      <c r="AQ80" s="560">
        <v>0</v>
      </c>
      <c r="AR80" s="560">
        <v>0</v>
      </c>
      <c r="AS80" s="1415">
        <v>0</v>
      </c>
      <c r="AT80" s="1415">
        <v>0</v>
      </c>
      <c r="AU80" s="5">
        <v>0</v>
      </c>
    </row>
    <row r="81" spans="1:47" ht="15.75">
      <c r="A81" s="3212" t="s">
        <v>5746</v>
      </c>
      <c r="B81" s="171">
        <v>0</v>
      </c>
      <c r="C81" s="171">
        <v>0</v>
      </c>
      <c r="E81" s="487"/>
      <c r="F81" s="3231">
        <v>0</v>
      </c>
      <c r="G81" s="3245"/>
      <c r="H81" s="3244"/>
      <c r="I81" s="1601">
        <v>0</v>
      </c>
      <c r="J81" s="3013"/>
      <c r="K81" s="3014"/>
      <c r="L81" s="3014"/>
      <c r="M81" s="3014"/>
      <c r="N81" s="3014"/>
      <c r="O81" s="3021"/>
      <c r="P81" s="3037">
        <v>0</v>
      </c>
      <c r="Q81" s="3036"/>
      <c r="T81" s="487"/>
      <c r="U81" s="3231">
        <v>0</v>
      </c>
      <c r="V81" s="3233"/>
      <c r="W81" s="115"/>
      <c r="X81" s="492">
        <v>0</v>
      </c>
      <c r="Y81" s="480">
        <v>0</v>
      </c>
      <c r="Z81" s="560">
        <v>0</v>
      </c>
      <c r="AA81" s="560">
        <v>0</v>
      </c>
      <c r="AB81" s="560">
        <v>0</v>
      </c>
      <c r="AC81" s="560">
        <v>0</v>
      </c>
      <c r="AD81" s="1415">
        <v>0</v>
      </c>
      <c r="AE81" s="1415">
        <v>0</v>
      </c>
      <c r="AF81" s="3176"/>
      <c r="AI81" s="487"/>
      <c r="AJ81" s="3231">
        <v>0</v>
      </c>
      <c r="AK81" s="3233"/>
      <c r="AL81" s="115"/>
      <c r="AM81" s="492">
        <v>0</v>
      </c>
      <c r="AN81" s="480">
        <v>0</v>
      </c>
      <c r="AO81" s="560">
        <v>0</v>
      </c>
      <c r="AP81" s="560">
        <v>0</v>
      </c>
      <c r="AQ81" s="560">
        <v>0</v>
      </c>
      <c r="AR81" s="560">
        <v>0</v>
      </c>
      <c r="AS81" s="1415">
        <v>0</v>
      </c>
      <c r="AT81" s="1415">
        <v>0</v>
      </c>
      <c r="AU81" s="5">
        <v>0</v>
      </c>
    </row>
    <row r="82" spans="1:47" ht="15.75">
      <c r="A82" s="3212" t="s">
        <v>5746</v>
      </c>
      <c r="B82" s="171">
        <v>0</v>
      </c>
      <c r="C82" s="171">
        <v>0</v>
      </c>
      <c r="E82" s="487"/>
      <c r="F82" s="3231">
        <v>0</v>
      </c>
      <c r="G82" s="3245"/>
      <c r="H82" s="3246">
        <v>0</v>
      </c>
      <c r="I82" s="1601">
        <v>0</v>
      </c>
      <c r="J82" s="3013"/>
      <c r="K82" s="3014"/>
      <c r="L82" s="3014"/>
      <c r="M82" s="3014"/>
      <c r="N82" s="3014"/>
      <c r="O82" s="3021"/>
      <c r="P82" s="3037">
        <v>0</v>
      </c>
      <c r="Q82" s="3036"/>
      <c r="T82" s="487"/>
      <c r="U82" s="3231">
        <v>0</v>
      </c>
      <c r="V82" s="3233"/>
      <c r="W82" s="115"/>
      <c r="X82" s="492">
        <v>0</v>
      </c>
      <c r="Y82" s="480">
        <v>0</v>
      </c>
      <c r="Z82" s="560">
        <v>0</v>
      </c>
      <c r="AA82" s="560">
        <v>0</v>
      </c>
      <c r="AB82" s="560">
        <v>0</v>
      </c>
      <c r="AC82" s="560">
        <v>0</v>
      </c>
      <c r="AD82" s="1415">
        <v>0</v>
      </c>
      <c r="AE82" s="1415">
        <v>0</v>
      </c>
      <c r="AF82" s="3176"/>
      <c r="AI82" s="487"/>
      <c r="AJ82" s="3231">
        <v>0</v>
      </c>
      <c r="AK82" s="3233"/>
      <c r="AL82" s="115"/>
      <c r="AM82" s="492">
        <v>0</v>
      </c>
      <c r="AN82" s="480">
        <v>0</v>
      </c>
      <c r="AO82" s="560">
        <v>0</v>
      </c>
      <c r="AP82" s="560">
        <v>0</v>
      </c>
      <c r="AQ82" s="560">
        <v>0</v>
      </c>
      <c r="AR82" s="560">
        <v>0</v>
      </c>
      <c r="AS82" s="1415">
        <v>0</v>
      </c>
      <c r="AT82" s="1415">
        <v>0</v>
      </c>
      <c r="AU82" s="5">
        <v>0</v>
      </c>
    </row>
    <row r="83" spans="1:47" ht="15.75">
      <c r="A83" s="3212" t="s">
        <v>5746</v>
      </c>
      <c r="B83" s="171">
        <v>0</v>
      </c>
      <c r="C83" s="171">
        <v>0</v>
      </c>
      <c r="E83" s="487"/>
      <c r="F83" s="3231">
        <v>0</v>
      </c>
      <c r="G83" s="3245"/>
      <c r="H83" s="3244"/>
      <c r="I83" s="1601">
        <v>0</v>
      </c>
      <c r="J83" s="3013"/>
      <c r="K83" s="3014"/>
      <c r="L83" s="3014"/>
      <c r="M83" s="3014"/>
      <c r="N83" s="3014"/>
      <c r="O83" s="3021"/>
      <c r="P83" s="3037">
        <v>0</v>
      </c>
      <c r="Q83" s="3036"/>
      <c r="T83" s="487"/>
      <c r="U83" s="3231">
        <v>0</v>
      </c>
      <c r="V83" s="3233"/>
      <c r="W83" s="115"/>
      <c r="X83" s="492">
        <v>0</v>
      </c>
      <c r="Y83" s="480">
        <v>0</v>
      </c>
      <c r="Z83" s="560">
        <v>0</v>
      </c>
      <c r="AA83" s="560">
        <v>0</v>
      </c>
      <c r="AB83" s="560">
        <v>0</v>
      </c>
      <c r="AC83" s="560">
        <v>0</v>
      </c>
      <c r="AD83" s="1415">
        <v>0</v>
      </c>
      <c r="AE83" s="1415">
        <v>0</v>
      </c>
      <c r="AF83" s="3176"/>
      <c r="AI83" s="487"/>
      <c r="AJ83" s="3231">
        <v>0</v>
      </c>
      <c r="AK83" s="3233"/>
      <c r="AL83" s="115"/>
      <c r="AM83" s="492">
        <v>0</v>
      </c>
      <c r="AN83" s="480">
        <v>0</v>
      </c>
      <c r="AO83" s="560">
        <v>0</v>
      </c>
      <c r="AP83" s="560">
        <v>0</v>
      </c>
      <c r="AQ83" s="560">
        <v>0</v>
      </c>
      <c r="AR83" s="560">
        <v>0</v>
      </c>
      <c r="AS83" s="1415">
        <v>0</v>
      </c>
      <c r="AT83" s="1415">
        <v>0</v>
      </c>
      <c r="AU83" s="5">
        <v>0</v>
      </c>
    </row>
    <row r="84" spans="1:47" ht="15.75">
      <c r="A84" s="3212" t="s">
        <v>5746</v>
      </c>
      <c r="B84" s="171">
        <v>0</v>
      </c>
      <c r="C84" s="171">
        <v>0</v>
      </c>
      <c r="E84" s="487"/>
      <c r="F84" s="3231">
        <v>0</v>
      </c>
      <c r="G84" s="3245"/>
      <c r="H84" s="3244"/>
      <c r="I84" s="1601">
        <v>0</v>
      </c>
      <c r="J84" s="3013"/>
      <c r="K84" s="3014"/>
      <c r="L84" s="3014"/>
      <c r="M84" s="3014"/>
      <c r="N84" s="3014"/>
      <c r="O84" s="3021"/>
      <c r="P84" s="3037">
        <v>0</v>
      </c>
      <c r="Q84" s="3036"/>
      <c r="T84" s="487"/>
      <c r="U84" s="3231">
        <v>0</v>
      </c>
      <c r="V84" s="3233"/>
      <c r="W84" s="115"/>
      <c r="X84" s="492">
        <v>0</v>
      </c>
      <c r="Y84" s="480">
        <v>0</v>
      </c>
      <c r="Z84" s="560">
        <v>0</v>
      </c>
      <c r="AA84" s="560">
        <v>0</v>
      </c>
      <c r="AB84" s="560">
        <v>0</v>
      </c>
      <c r="AC84" s="560">
        <v>0</v>
      </c>
      <c r="AD84" s="1415">
        <v>0</v>
      </c>
      <c r="AE84" s="1415">
        <v>0</v>
      </c>
      <c r="AF84" s="3176"/>
      <c r="AI84" s="487"/>
      <c r="AJ84" s="3231">
        <v>0</v>
      </c>
      <c r="AK84" s="3233"/>
      <c r="AL84" s="115"/>
      <c r="AM84" s="492">
        <v>0</v>
      </c>
      <c r="AN84" s="480">
        <v>0</v>
      </c>
      <c r="AO84" s="560">
        <v>0</v>
      </c>
      <c r="AP84" s="560">
        <v>0</v>
      </c>
      <c r="AQ84" s="560">
        <v>0</v>
      </c>
      <c r="AR84" s="560">
        <v>0</v>
      </c>
      <c r="AS84" s="1415">
        <v>0</v>
      </c>
      <c r="AT84" s="1415">
        <v>0</v>
      </c>
      <c r="AU84" s="5">
        <v>0</v>
      </c>
    </row>
    <row r="85" spans="1:47" ht="15.75">
      <c r="A85" s="3212" t="s">
        <v>5746</v>
      </c>
      <c r="B85" s="171">
        <v>0</v>
      </c>
      <c r="C85" s="171">
        <v>0</v>
      </c>
      <c r="E85" s="487"/>
      <c r="F85" s="3231">
        <v>0</v>
      </c>
      <c r="G85" s="3245"/>
      <c r="H85" s="3246">
        <v>0</v>
      </c>
      <c r="I85" s="1601">
        <v>0</v>
      </c>
      <c r="J85" s="3013"/>
      <c r="K85" s="3014"/>
      <c r="L85" s="3014"/>
      <c r="M85" s="3014"/>
      <c r="N85" s="3014"/>
      <c r="O85" s="3021"/>
      <c r="P85" s="3037">
        <v>0</v>
      </c>
      <c r="Q85" s="3036"/>
      <c r="T85" s="487"/>
      <c r="U85" s="3231">
        <v>0</v>
      </c>
      <c r="V85" s="3233"/>
      <c r="W85" s="115"/>
      <c r="X85" s="492">
        <v>0</v>
      </c>
      <c r="Y85" s="480">
        <v>0</v>
      </c>
      <c r="Z85" s="560">
        <v>0</v>
      </c>
      <c r="AA85" s="560">
        <v>0</v>
      </c>
      <c r="AB85" s="560">
        <v>0</v>
      </c>
      <c r="AC85" s="560">
        <v>0</v>
      </c>
      <c r="AD85" s="1415">
        <v>0</v>
      </c>
      <c r="AE85" s="1415">
        <v>0</v>
      </c>
      <c r="AF85" s="3176"/>
      <c r="AI85" s="487"/>
      <c r="AJ85" s="3231">
        <v>0</v>
      </c>
      <c r="AK85" s="3233"/>
      <c r="AL85" s="115"/>
      <c r="AM85" s="492">
        <v>0</v>
      </c>
      <c r="AN85" s="480">
        <v>0</v>
      </c>
      <c r="AO85" s="560">
        <v>0</v>
      </c>
      <c r="AP85" s="560">
        <v>0</v>
      </c>
      <c r="AQ85" s="560">
        <v>0</v>
      </c>
      <c r="AR85" s="560">
        <v>0</v>
      </c>
      <c r="AS85" s="1415">
        <v>0</v>
      </c>
      <c r="AT85" s="1415">
        <v>0</v>
      </c>
      <c r="AU85" s="5">
        <v>0</v>
      </c>
    </row>
    <row r="86" spans="1:47" ht="15.75">
      <c r="A86" s="3212" t="s">
        <v>5746</v>
      </c>
      <c r="B86" s="171">
        <v>0</v>
      </c>
      <c r="C86" s="171">
        <v>0</v>
      </c>
      <c r="E86" s="487"/>
      <c r="F86" s="3231">
        <v>0</v>
      </c>
      <c r="G86" s="3245"/>
      <c r="H86" s="3246">
        <v>0</v>
      </c>
      <c r="I86" s="1601">
        <v>0</v>
      </c>
      <c r="J86" s="3013"/>
      <c r="K86" s="3014"/>
      <c r="L86" s="3014"/>
      <c r="M86" s="3014"/>
      <c r="N86" s="3014"/>
      <c r="O86" s="3021"/>
      <c r="P86" s="3037">
        <v>0</v>
      </c>
      <c r="Q86" s="3036"/>
      <c r="T86" s="487"/>
      <c r="U86" s="3231">
        <v>0</v>
      </c>
      <c r="V86" s="3233"/>
      <c r="W86" s="115"/>
      <c r="X86" s="492">
        <v>0</v>
      </c>
      <c r="Y86" s="480">
        <v>0</v>
      </c>
      <c r="Z86" s="560">
        <v>0</v>
      </c>
      <c r="AA86" s="560">
        <v>0</v>
      </c>
      <c r="AB86" s="560">
        <v>0</v>
      </c>
      <c r="AC86" s="560">
        <v>0</v>
      </c>
      <c r="AD86" s="1415">
        <v>0</v>
      </c>
      <c r="AE86" s="1415">
        <v>0</v>
      </c>
      <c r="AF86" s="3176"/>
      <c r="AI86" s="487"/>
      <c r="AJ86" s="3231">
        <v>0</v>
      </c>
      <c r="AK86" s="3233"/>
      <c r="AL86" s="115"/>
      <c r="AM86" s="492">
        <v>0</v>
      </c>
      <c r="AN86" s="480">
        <v>0</v>
      </c>
      <c r="AO86" s="560">
        <v>0</v>
      </c>
      <c r="AP86" s="560">
        <v>0</v>
      </c>
      <c r="AQ86" s="560">
        <v>0</v>
      </c>
      <c r="AR86" s="560">
        <v>0</v>
      </c>
      <c r="AS86" s="1415">
        <v>0</v>
      </c>
      <c r="AT86" s="1415">
        <v>0</v>
      </c>
      <c r="AU86" s="5">
        <v>0</v>
      </c>
    </row>
    <row r="87" spans="1:47" ht="15.75">
      <c r="A87" s="3212" t="s">
        <v>5746</v>
      </c>
      <c r="B87" s="171">
        <v>0</v>
      </c>
      <c r="C87" s="171">
        <v>0</v>
      </c>
      <c r="E87" s="487"/>
      <c r="F87" s="3231">
        <v>0</v>
      </c>
      <c r="G87" s="3245"/>
      <c r="H87" s="3246">
        <v>0</v>
      </c>
      <c r="I87" s="1601">
        <v>0</v>
      </c>
      <c r="J87" s="3013"/>
      <c r="K87" s="3014"/>
      <c r="L87" s="3014"/>
      <c r="M87" s="3014"/>
      <c r="N87" s="3014"/>
      <c r="O87" s="3021"/>
      <c r="P87" s="3037">
        <v>0</v>
      </c>
      <c r="Q87" s="3036"/>
      <c r="T87" s="487"/>
      <c r="U87" s="3231">
        <v>0</v>
      </c>
      <c r="V87" s="3233"/>
      <c r="W87" s="115"/>
      <c r="X87" s="492">
        <v>0</v>
      </c>
      <c r="Y87" s="480">
        <v>0</v>
      </c>
      <c r="Z87" s="560">
        <v>0</v>
      </c>
      <c r="AA87" s="560">
        <v>0</v>
      </c>
      <c r="AB87" s="560">
        <v>0</v>
      </c>
      <c r="AC87" s="560">
        <v>0</v>
      </c>
      <c r="AD87" s="1415">
        <v>0</v>
      </c>
      <c r="AE87" s="1415">
        <v>0</v>
      </c>
      <c r="AF87" s="3176"/>
      <c r="AI87" s="487"/>
      <c r="AJ87" s="3231">
        <v>0</v>
      </c>
      <c r="AK87" s="3233"/>
      <c r="AL87" s="115"/>
      <c r="AM87" s="492">
        <v>0</v>
      </c>
      <c r="AN87" s="480">
        <v>0</v>
      </c>
      <c r="AO87" s="560">
        <v>0</v>
      </c>
      <c r="AP87" s="560">
        <v>0</v>
      </c>
      <c r="AQ87" s="560">
        <v>0</v>
      </c>
      <c r="AR87" s="560">
        <v>0</v>
      </c>
      <c r="AS87" s="1415">
        <v>0</v>
      </c>
      <c r="AT87" s="1415">
        <v>0</v>
      </c>
      <c r="AU87" s="5">
        <v>0</v>
      </c>
    </row>
    <row r="88" spans="1:47" ht="15.75">
      <c r="A88" s="3212" t="s">
        <v>5746</v>
      </c>
      <c r="B88" s="171">
        <v>0</v>
      </c>
      <c r="C88" s="171">
        <v>0</v>
      </c>
      <c r="E88" s="487"/>
      <c r="F88" s="3231">
        <v>0</v>
      </c>
      <c r="G88" s="3245"/>
      <c r="H88" s="3246">
        <v>0</v>
      </c>
      <c r="I88" s="1601">
        <v>0</v>
      </c>
      <c r="J88" s="3013"/>
      <c r="K88" s="3014"/>
      <c r="L88" s="3014"/>
      <c r="M88" s="3014"/>
      <c r="N88" s="3014"/>
      <c r="O88" s="3021"/>
      <c r="P88" s="3037">
        <v>0</v>
      </c>
      <c r="Q88" s="3036"/>
      <c r="T88" s="487"/>
      <c r="U88" s="3231">
        <v>0</v>
      </c>
      <c r="V88" s="3233"/>
      <c r="W88" s="115"/>
      <c r="X88" s="492">
        <v>0</v>
      </c>
      <c r="Y88" s="480">
        <v>0</v>
      </c>
      <c r="Z88" s="560">
        <v>0</v>
      </c>
      <c r="AA88" s="560">
        <v>0</v>
      </c>
      <c r="AB88" s="560">
        <v>0</v>
      </c>
      <c r="AC88" s="560">
        <v>0</v>
      </c>
      <c r="AD88" s="1415">
        <v>0</v>
      </c>
      <c r="AE88" s="1415">
        <v>0</v>
      </c>
      <c r="AF88" s="3176"/>
      <c r="AI88" s="487"/>
      <c r="AJ88" s="3231">
        <v>0</v>
      </c>
      <c r="AK88" s="3233"/>
      <c r="AL88" s="115"/>
      <c r="AM88" s="492">
        <v>0</v>
      </c>
      <c r="AN88" s="480">
        <v>0</v>
      </c>
      <c r="AO88" s="560">
        <v>0</v>
      </c>
      <c r="AP88" s="560">
        <v>0</v>
      </c>
      <c r="AQ88" s="560">
        <v>0</v>
      </c>
      <c r="AR88" s="560">
        <v>0</v>
      </c>
      <c r="AS88" s="1415">
        <v>0</v>
      </c>
      <c r="AT88" s="1415">
        <v>0</v>
      </c>
      <c r="AU88" s="5">
        <v>0</v>
      </c>
    </row>
    <row r="89" spans="1:47" ht="15.75">
      <c r="A89" s="3212" t="s">
        <v>5746</v>
      </c>
      <c r="B89" s="171">
        <v>0</v>
      </c>
      <c r="C89" s="171">
        <v>0</v>
      </c>
      <c r="E89" s="487"/>
      <c r="F89" s="3231">
        <v>0</v>
      </c>
      <c r="G89" s="3245"/>
      <c r="H89" s="3244"/>
      <c r="I89" s="1601">
        <v>0</v>
      </c>
      <c r="J89" s="3013"/>
      <c r="K89" s="3014"/>
      <c r="L89" s="3014"/>
      <c r="M89" s="3014"/>
      <c r="N89" s="3014"/>
      <c r="O89" s="3021"/>
      <c r="P89" s="3037">
        <v>0</v>
      </c>
      <c r="Q89" s="3036"/>
      <c r="T89" s="487"/>
      <c r="U89" s="3231">
        <v>0</v>
      </c>
      <c r="V89" s="3233"/>
      <c r="W89" s="115"/>
      <c r="X89" s="492">
        <v>0</v>
      </c>
      <c r="Y89" s="480">
        <v>0</v>
      </c>
      <c r="Z89" s="560">
        <v>0</v>
      </c>
      <c r="AA89" s="560">
        <v>0</v>
      </c>
      <c r="AB89" s="560">
        <v>0</v>
      </c>
      <c r="AC89" s="560">
        <v>0</v>
      </c>
      <c r="AD89" s="1415">
        <v>0</v>
      </c>
      <c r="AE89" s="1415">
        <v>0</v>
      </c>
      <c r="AF89" s="3176"/>
      <c r="AI89" s="487"/>
      <c r="AJ89" s="3231">
        <v>0</v>
      </c>
      <c r="AK89" s="3233"/>
      <c r="AL89" s="115"/>
      <c r="AM89" s="492">
        <v>0</v>
      </c>
      <c r="AN89" s="480">
        <v>0</v>
      </c>
      <c r="AO89" s="560">
        <v>0</v>
      </c>
      <c r="AP89" s="560">
        <v>0</v>
      </c>
      <c r="AQ89" s="560">
        <v>0</v>
      </c>
      <c r="AR89" s="560">
        <v>0</v>
      </c>
      <c r="AS89" s="1415">
        <v>0</v>
      </c>
      <c r="AT89" s="1415">
        <v>0</v>
      </c>
      <c r="AU89" s="5">
        <v>0</v>
      </c>
    </row>
    <row r="90" spans="1:47" ht="15.75">
      <c r="A90" s="3212" t="s">
        <v>5746</v>
      </c>
      <c r="B90" s="171">
        <v>0</v>
      </c>
      <c r="C90" s="171">
        <v>0</v>
      </c>
      <c r="E90" s="487"/>
      <c r="F90" s="3231">
        <v>0</v>
      </c>
      <c r="G90" s="3245"/>
      <c r="H90" s="3244"/>
      <c r="I90" s="1601">
        <v>0</v>
      </c>
      <c r="J90" s="3013"/>
      <c r="K90" s="3014"/>
      <c r="L90" s="3014"/>
      <c r="M90" s="3014"/>
      <c r="N90" s="3014"/>
      <c r="O90" s="3021"/>
      <c r="P90" s="3037">
        <v>0</v>
      </c>
      <c r="Q90" s="3036"/>
      <c r="T90" s="487"/>
      <c r="U90" s="3231">
        <v>0</v>
      </c>
      <c r="V90" s="3233"/>
      <c r="W90" s="115"/>
      <c r="X90" s="492">
        <v>0</v>
      </c>
      <c r="Y90" s="480">
        <v>0</v>
      </c>
      <c r="Z90" s="560">
        <v>0</v>
      </c>
      <c r="AA90" s="560">
        <v>0</v>
      </c>
      <c r="AB90" s="560">
        <v>0</v>
      </c>
      <c r="AC90" s="560">
        <v>0</v>
      </c>
      <c r="AD90" s="1415">
        <v>0</v>
      </c>
      <c r="AE90" s="1415">
        <v>0</v>
      </c>
      <c r="AF90" s="3176"/>
      <c r="AI90" s="487"/>
      <c r="AJ90" s="3231">
        <v>0</v>
      </c>
      <c r="AK90" s="3233"/>
      <c r="AL90" s="115"/>
      <c r="AM90" s="492">
        <v>0</v>
      </c>
      <c r="AN90" s="480">
        <v>0</v>
      </c>
      <c r="AO90" s="560">
        <v>0</v>
      </c>
      <c r="AP90" s="560">
        <v>0</v>
      </c>
      <c r="AQ90" s="560">
        <v>0</v>
      </c>
      <c r="AR90" s="560">
        <v>0</v>
      </c>
      <c r="AS90" s="1415">
        <v>0</v>
      </c>
      <c r="AT90" s="1415">
        <v>0</v>
      </c>
      <c r="AU90" s="5">
        <v>0</v>
      </c>
    </row>
    <row r="91" spans="1:47" ht="15.75">
      <c r="A91" s="3212" t="s">
        <v>5746</v>
      </c>
      <c r="B91" s="171">
        <v>0</v>
      </c>
      <c r="C91" s="171">
        <v>0</v>
      </c>
      <c r="E91" s="487"/>
      <c r="F91" s="3231">
        <v>0</v>
      </c>
      <c r="G91" s="3245"/>
      <c r="H91" s="3244"/>
      <c r="I91" s="1601">
        <v>0</v>
      </c>
      <c r="J91" s="3013"/>
      <c r="K91" s="3014"/>
      <c r="L91" s="3014"/>
      <c r="M91" s="3014"/>
      <c r="N91" s="3014"/>
      <c r="O91" s="3021"/>
      <c r="P91" s="3037">
        <v>0</v>
      </c>
      <c r="Q91" s="3036"/>
      <c r="T91" s="487"/>
      <c r="U91" s="3231">
        <v>0</v>
      </c>
      <c r="V91" s="3233"/>
      <c r="W91" s="115"/>
      <c r="X91" s="492">
        <v>0</v>
      </c>
      <c r="Y91" s="480">
        <v>0</v>
      </c>
      <c r="Z91" s="560">
        <v>0</v>
      </c>
      <c r="AA91" s="560">
        <v>0</v>
      </c>
      <c r="AB91" s="560">
        <v>0</v>
      </c>
      <c r="AC91" s="560">
        <v>0</v>
      </c>
      <c r="AD91" s="1415">
        <v>0</v>
      </c>
      <c r="AE91" s="1415">
        <v>0</v>
      </c>
      <c r="AF91" s="3176"/>
      <c r="AI91" s="487"/>
      <c r="AJ91" s="3231">
        <v>0</v>
      </c>
      <c r="AK91" s="3233"/>
      <c r="AL91" s="115"/>
      <c r="AM91" s="492">
        <v>0</v>
      </c>
      <c r="AN91" s="480">
        <v>0</v>
      </c>
      <c r="AO91" s="560">
        <v>0</v>
      </c>
      <c r="AP91" s="560">
        <v>0</v>
      </c>
      <c r="AQ91" s="560">
        <v>0</v>
      </c>
      <c r="AR91" s="560">
        <v>0</v>
      </c>
      <c r="AS91" s="1415">
        <v>0</v>
      </c>
      <c r="AT91" s="1415">
        <v>0</v>
      </c>
      <c r="AU91" s="5">
        <v>0</v>
      </c>
    </row>
    <row r="92" spans="1:47" ht="15.75">
      <c r="A92" s="3212" t="s">
        <v>5746</v>
      </c>
      <c r="B92" s="171">
        <v>0</v>
      </c>
      <c r="C92" s="171">
        <v>0</v>
      </c>
      <c r="E92" s="487"/>
      <c r="F92" s="3231">
        <v>0</v>
      </c>
      <c r="G92" s="3245"/>
      <c r="H92" s="3244"/>
      <c r="I92" s="1601">
        <v>0</v>
      </c>
      <c r="J92" s="3013"/>
      <c r="K92" s="3014"/>
      <c r="L92" s="3014"/>
      <c r="M92" s="3014"/>
      <c r="N92" s="3014"/>
      <c r="O92" s="3021"/>
      <c r="P92" s="3037">
        <v>0</v>
      </c>
      <c r="Q92" s="3036"/>
      <c r="T92" s="487"/>
      <c r="U92" s="3231">
        <v>0</v>
      </c>
      <c r="V92" s="3233"/>
      <c r="W92" s="115"/>
      <c r="X92" s="492">
        <v>0</v>
      </c>
      <c r="Y92" s="480">
        <v>0</v>
      </c>
      <c r="Z92" s="560">
        <v>0</v>
      </c>
      <c r="AA92" s="560">
        <v>0</v>
      </c>
      <c r="AB92" s="560">
        <v>0</v>
      </c>
      <c r="AC92" s="560">
        <v>0</v>
      </c>
      <c r="AD92" s="1415">
        <v>0</v>
      </c>
      <c r="AE92" s="1415">
        <v>0</v>
      </c>
      <c r="AF92" s="3176"/>
      <c r="AI92" s="487"/>
      <c r="AJ92" s="3231">
        <v>0</v>
      </c>
      <c r="AK92" s="3233"/>
      <c r="AL92" s="115"/>
      <c r="AM92" s="492">
        <v>0</v>
      </c>
      <c r="AN92" s="480">
        <v>0</v>
      </c>
      <c r="AO92" s="560">
        <v>0</v>
      </c>
      <c r="AP92" s="560">
        <v>0</v>
      </c>
      <c r="AQ92" s="560">
        <v>0</v>
      </c>
      <c r="AR92" s="560">
        <v>0</v>
      </c>
      <c r="AS92" s="1415">
        <v>0</v>
      </c>
      <c r="AT92" s="1415">
        <v>0</v>
      </c>
      <c r="AU92" s="5">
        <v>0</v>
      </c>
    </row>
    <row r="93" spans="1:47" ht="15.75">
      <c r="A93" s="3212" t="s">
        <v>5746</v>
      </c>
      <c r="B93" s="171">
        <v>0</v>
      </c>
      <c r="C93" s="171">
        <v>0</v>
      </c>
      <c r="E93" s="487"/>
      <c r="F93" s="3231">
        <v>0</v>
      </c>
      <c r="G93" s="3245"/>
      <c r="H93" s="3246">
        <v>0</v>
      </c>
      <c r="I93" s="1601">
        <v>0</v>
      </c>
      <c r="J93" s="3013"/>
      <c r="K93" s="3014"/>
      <c r="L93" s="3014"/>
      <c r="M93" s="3014"/>
      <c r="N93" s="3014"/>
      <c r="O93" s="3021"/>
      <c r="P93" s="3037">
        <v>0</v>
      </c>
      <c r="Q93" s="3036"/>
      <c r="T93" s="487"/>
      <c r="U93" s="3231">
        <v>0</v>
      </c>
      <c r="V93" s="3233"/>
      <c r="W93" s="115"/>
      <c r="X93" s="492">
        <v>0</v>
      </c>
      <c r="Y93" s="480">
        <v>0</v>
      </c>
      <c r="Z93" s="560">
        <v>0</v>
      </c>
      <c r="AA93" s="560">
        <v>0</v>
      </c>
      <c r="AB93" s="560">
        <v>0</v>
      </c>
      <c r="AC93" s="560">
        <v>0</v>
      </c>
      <c r="AD93" s="1415">
        <v>0</v>
      </c>
      <c r="AE93" s="1415">
        <v>0</v>
      </c>
      <c r="AF93" s="3176"/>
      <c r="AI93" s="487"/>
      <c r="AJ93" s="3231">
        <v>0</v>
      </c>
      <c r="AK93" s="3233"/>
      <c r="AL93" s="115"/>
      <c r="AM93" s="492">
        <v>0</v>
      </c>
      <c r="AN93" s="480">
        <v>0</v>
      </c>
      <c r="AO93" s="560">
        <v>0</v>
      </c>
      <c r="AP93" s="560">
        <v>0</v>
      </c>
      <c r="AQ93" s="560">
        <v>0</v>
      </c>
      <c r="AR93" s="560">
        <v>0</v>
      </c>
      <c r="AS93" s="1415">
        <v>0</v>
      </c>
      <c r="AT93" s="1415">
        <v>0</v>
      </c>
      <c r="AU93" s="5">
        <v>0</v>
      </c>
    </row>
    <row r="94" spans="1:47" ht="15.75">
      <c r="A94" s="3212" t="s">
        <v>5746</v>
      </c>
      <c r="B94" s="171">
        <v>0</v>
      </c>
      <c r="C94" s="171">
        <v>0</v>
      </c>
      <c r="E94" s="487"/>
      <c r="F94" s="3231">
        <v>0</v>
      </c>
      <c r="G94" s="3245"/>
      <c r="H94" s="3244"/>
      <c r="I94" s="1601">
        <v>0</v>
      </c>
      <c r="J94" s="3013"/>
      <c r="K94" s="3014"/>
      <c r="L94" s="3014"/>
      <c r="M94" s="3014"/>
      <c r="N94" s="3014"/>
      <c r="O94" s="3021"/>
      <c r="P94" s="3037">
        <v>0</v>
      </c>
      <c r="Q94" s="3036"/>
      <c r="T94" s="487"/>
      <c r="U94" s="3231">
        <v>0</v>
      </c>
      <c r="V94" s="3233"/>
      <c r="W94" s="115"/>
      <c r="X94" s="492">
        <v>0</v>
      </c>
      <c r="Y94" s="480">
        <v>0</v>
      </c>
      <c r="Z94" s="560">
        <v>0</v>
      </c>
      <c r="AA94" s="560">
        <v>0</v>
      </c>
      <c r="AB94" s="560">
        <v>0</v>
      </c>
      <c r="AC94" s="560">
        <v>0</v>
      </c>
      <c r="AD94" s="1415">
        <v>0</v>
      </c>
      <c r="AE94" s="1415">
        <v>0</v>
      </c>
      <c r="AF94" s="3176"/>
      <c r="AI94" s="487"/>
      <c r="AJ94" s="3231">
        <v>0</v>
      </c>
      <c r="AK94" s="3233"/>
      <c r="AL94" s="115"/>
      <c r="AM94" s="492">
        <v>0</v>
      </c>
      <c r="AN94" s="480">
        <v>0</v>
      </c>
      <c r="AO94" s="560">
        <v>0</v>
      </c>
      <c r="AP94" s="560">
        <v>0</v>
      </c>
      <c r="AQ94" s="560">
        <v>0</v>
      </c>
      <c r="AR94" s="560">
        <v>0</v>
      </c>
      <c r="AS94" s="1415">
        <v>0</v>
      </c>
      <c r="AT94" s="1415">
        <v>0</v>
      </c>
      <c r="AU94" s="5">
        <v>0</v>
      </c>
    </row>
    <row r="95" spans="1:47" ht="15.75">
      <c r="A95" s="3212" t="s">
        <v>5746</v>
      </c>
      <c r="B95" s="171">
        <v>0</v>
      </c>
      <c r="C95" s="171">
        <v>0</v>
      </c>
      <c r="E95" s="487"/>
      <c r="F95" s="3231">
        <v>0</v>
      </c>
      <c r="G95" s="3245"/>
      <c r="H95" s="3244"/>
      <c r="I95" s="1601">
        <v>0</v>
      </c>
      <c r="J95" s="3013"/>
      <c r="K95" s="3014"/>
      <c r="L95" s="3014"/>
      <c r="M95" s="3014"/>
      <c r="N95" s="3014"/>
      <c r="O95" s="3021"/>
      <c r="P95" s="3037">
        <v>0</v>
      </c>
      <c r="Q95" s="3036"/>
      <c r="T95" s="487"/>
      <c r="U95" s="3231">
        <v>0</v>
      </c>
      <c r="V95" s="3233"/>
      <c r="W95" s="115"/>
      <c r="X95" s="492">
        <v>0</v>
      </c>
      <c r="Y95" s="480">
        <v>0</v>
      </c>
      <c r="Z95" s="560">
        <v>0</v>
      </c>
      <c r="AA95" s="560">
        <v>0</v>
      </c>
      <c r="AB95" s="560">
        <v>0</v>
      </c>
      <c r="AC95" s="560">
        <v>0</v>
      </c>
      <c r="AD95" s="1415">
        <v>0</v>
      </c>
      <c r="AE95" s="1415">
        <v>0</v>
      </c>
      <c r="AF95" s="3176"/>
      <c r="AI95" s="487"/>
      <c r="AJ95" s="3231">
        <v>0</v>
      </c>
      <c r="AK95" s="3233"/>
      <c r="AL95" s="115"/>
      <c r="AM95" s="492">
        <v>0</v>
      </c>
      <c r="AN95" s="480">
        <v>0</v>
      </c>
      <c r="AO95" s="560">
        <v>0</v>
      </c>
      <c r="AP95" s="560">
        <v>0</v>
      </c>
      <c r="AQ95" s="560">
        <v>0</v>
      </c>
      <c r="AR95" s="560">
        <v>0</v>
      </c>
      <c r="AS95" s="1415">
        <v>0</v>
      </c>
      <c r="AT95" s="1415">
        <v>0</v>
      </c>
      <c r="AU95" s="5">
        <v>0</v>
      </c>
    </row>
    <row r="96" spans="1:47" ht="15.75">
      <c r="A96" s="3212" t="s">
        <v>5746</v>
      </c>
      <c r="B96" s="171">
        <v>0</v>
      </c>
      <c r="C96" s="171">
        <v>0</v>
      </c>
      <c r="E96" s="487"/>
      <c r="F96" s="3231">
        <v>0</v>
      </c>
      <c r="G96" s="3245"/>
      <c r="H96" s="3246">
        <v>0</v>
      </c>
      <c r="I96" s="1601">
        <v>0</v>
      </c>
      <c r="J96" s="3013"/>
      <c r="K96" s="3014"/>
      <c r="L96" s="3014"/>
      <c r="M96" s="3014"/>
      <c r="N96" s="3014"/>
      <c r="O96" s="3021"/>
      <c r="P96" s="3037">
        <v>0</v>
      </c>
      <c r="Q96" s="3036"/>
      <c r="T96" s="487"/>
      <c r="U96" s="3231">
        <v>0</v>
      </c>
      <c r="V96" s="3233"/>
      <c r="W96" s="115"/>
      <c r="X96" s="492">
        <v>0</v>
      </c>
      <c r="Y96" s="480">
        <v>0</v>
      </c>
      <c r="Z96" s="560">
        <v>0</v>
      </c>
      <c r="AA96" s="560">
        <v>0</v>
      </c>
      <c r="AB96" s="560">
        <v>0</v>
      </c>
      <c r="AC96" s="560">
        <v>0</v>
      </c>
      <c r="AD96" s="1415">
        <v>0</v>
      </c>
      <c r="AE96" s="1415">
        <v>0</v>
      </c>
      <c r="AF96" s="3176"/>
      <c r="AI96" s="487"/>
      <c r="AJ96" s="3231">
        <v>0</v>
      </c>
      <c r="AK96" s="3233"/>
      <c r="AL96" s="115"/>
      <c r="AM96" s="492">
        <v>0</v>
      </c>
      <c r="AN96" s="480">
        <v>0</v>
      </c>
      <c r="AO96" s="560">
        <v>0</v>
      </c>
      <c r="AP96" s="560">
        <v>0</v>
      </c>
      <c r="AQ96" s="560">
        <v>0</v>
      </c>
      <c r="AR96" s="560">
        <v>0</v>
      </c>
      <c r="AS96" s="1415">
        <v>0</v>
      </c>
      <c r="AT96" s="1415">
        <v>0</v>
      </c>
      <c r="AU96" s="5">
        <v>0</v>
      </c>
    </row>
    <row r="97" spans="1:47" ht="15.75">
      <c r="A97" s="3212" t="s">
        <v>5746</v>
      </c>
      <c r="B97" s="171">
        <v>0</v>
      </c>
      <c r="C97" s="171">
        <v>0</v>
      </c>
      <c r="E97" s="487"/>
      <c r="F97" s="3231">
        <v>0</v>
      </c>
      <c r="G97" s="3245"/>
      <c r="H97" s="3246">
        <v>0</v>
      </c>
      <c r="I97" s="1601">
        <v>0</v>
      </c>
      <c r="J97" s="3013"/>
      <c r="K97" s="3014"/>
      <c r="L97" s="3014"/>
      <c r="M97" s="3014"/>
      <c r="N97" s="3014"/>
      <c r="O97" s="3021"/>
      <c r="P97" s="3037">
        <v>0</v>
      </c>
      <c r="Q97" s="3036"/>
      <c r="T97" s="487"/>
      <c r="U97" s="3231">
        <v>0</v>
      </c>
      <c r="V97" s="3233"/>
      <c r="W97" s="115"/>
      <c r="X97" s="492">
        <v>0</v>
      </c>
      <c r="Y97" s="480">
        <v>0</v>
      </c>
      <c r="Z97" s="560">
        <v>0</v>
      </c>
      <c r="AA97" s="560">
        <v>0</v>
      </c>
      <c r="AB97" s="560">
        <v>0</v>
      </c>
      <c r="AC97" s="560">
        <v>0</v>
      </c>
      <c r="AD97" s="1415">
        <v>0</v>
      </c>
      <c r="AE97" s="1415">
        <v>0</v>
      </c>
      <c r="AF97" s="3176"/>
      <c r="AI97" s="487"/>
      <c r="AJ97" s="3231">
        <v>0</v>
      </c>
      <c r="AK97" s="3233"/>
      <c r="AL97" s="115"/>
      <c r="AM97" s="492">
        <v>0</v>
      </c>
      <c r="AN97" s="480">
        <v>0</v>
      </c>
      <c r="AO97" s="560">
        <v>0</v>
      </c>
      <c r="AP97" s="560">
        <v>0</v>
      </c>
      <c r="AQ97" s="560">
        <v>0</v>
      </c>
      <c r="AR97" s="560">
        <v>0</v>
      </c>
      <c r="AS97" s="1415">
        <v>0</v>
      </c>
      <c r="AT97" s="1415">
        <v>0</v>
      </c>
      <c r="AU97" s="5">
        <v>0</v>
      </c>
    </row>
    <row r="98" spans="1:47" ht="15.75">
      <c r="A98" s="3212" t="s">
        <v>5746</v>
      </c>
      <c r="B98" s="171">
        <v>0</v>
      </c>
      <c r="C98" s="171">
        <v>0</v>
      </c>
      <c r="E98" s="487"/>
      <c r="F98" s="3231">
        <v>0</v>
      </c>
      <c r="G98" s="3245"/>
      <c r="H98" s="3246">
        <v>0</v>
      </c>
      <c r="I98" s="1601">
        <v>0</v>
      </c>
      <c r="J98" s="3013"/>
      <c r="K98" s="3014"/>
      <c r="L98" s="3014"/>
      <c r="M98" s="3014"/>
      <c r="N98" s="3014"/>
      <c r="O98" s="3021"/>
      <c r="P98" s="3037">
        <v>0</v>
      </c>
      <c r="Q98" s="3036"/>
      <c r="T98" s="487"/>
      <c r="U98" s="3231">
        <v>0</v>
      </c>
      <c r="V98" s="3233"/>
      <c r="W98" s="115"/>
      <c r="X98" s="492">
        <v>0</v>
      </c>
      <c r="Y98" s="480">
        <v>0</v>
      </c>
      <c r="Z98" s="560">
        <v>0</v>
      </c>
      <c r="AA98" s="560">
        <v>0</v>
      </c>
      <c r="AB98" s="560">
        <v>0</v>
      </c>
      <c r="AC98" s="560">
        <v>0</v>
      </c>
      <c r="AD98" s="1415">
        <v>0</v>
      </c>
      <c r="AE98" s="1415">
        <v>0</v>
      </c>
      <c r="AF98" s="3176"/>
      <c r="AI98" s="487"/>
      <c r="AJ98" s="3231">
        <v>0</v>
      </c>
      <c r="AK98" s="3233"/>
      <c r="AL98" s="115"/>
      <c r="AM98" s="492">
        <v>0</v>
      </c>
      <c r="AN98" s="480">
        <v>0</v>
      </c>
      <c r="AO98" s="560">
        <v>0</v>
      </c>
      <c r="AP98" s="560">
        <v>0</v>
      </c>
      <c r="AQ98" s="560">
        <v>0</v>
      </c>
      <c r="AR98" s="560">
        <v>0</v>
      </c>
      <c r="AS98" s="1415">
        <v>0</v>
      </c>
      <c r="AT98" s="1415">
        <v>0</v>
      </c>
      <c r="AU98" s="5">
        <v>0</v>
      </c>
    </row>
    <row r="99" spans="1:47" ht="15.75">
      <c r="A99" s="3212" t="s">
        <v>5746</v>
      </c>
      <c r="B99" s="171">
        <v>0</v>
      </c>
      <c r="C99" s="171">
        <v>0</v>
      </c>
      <c r="E99" s="487"/>
      <c r="F99" s="3231">
        <v>0</v>
      </c>
      <c r="G99" s="3245"/>
      <c r="H99" s="3246">
        <v>0</v>
      </c>
      <c r="I99" s="1601">
        <v>0</v>
      </c>
      <c r="J99" s="3013"/>
      <c r="K99" s="3014"/>
      <c r="L99" s="3014"/>
      <c r="M99" s="3014"/>
      <c r="N99" s="3014"/>
      <c r="O99" s="3021"/>
      <c r="P99" s="3037">
        <v>0</v>
      </c>
      <c r="Q99" s="3036"/>
      <c r="T99" s="487"/>
      <c r="U99" s="3231">
        <v>0</v>
      </c>
      <c r="V99" s="3233"/>
      <c r="W99" s="115"/>
      <c r="X99" s="492">
        <v>0</v>
      </c>
      <c r="Y99" s="480">
        <v>0</v>
      </c>
      <c r="Z99" s="560">
        <v>0</v>
      </c>
      <c r="AA99" s="560">
        <v>0</v>
      </c>
      <c r="AB99" s="560">
        <v>0</v>
      </c>
      <c r="AC99" s="560">
        <v>0</v>
      </c>
      <c r="AD99" s="1415">
        <v>0</v>
      </c>
      <c r="AE99" s="1415">
        <v>0</v>
      </c>
      <c r="AF99" s="3176"/>
      <c r="AI99" s="487"/>
      <c r="AJ99" s="3231">
        <v>0</v>
      </c>
      <c r="AK99" s="3233"/>
      <c r="AL99" s="115"/>
      <c r="AM99" s="492">
        <v>0</v>
      </c>
      <c r="AN99" s="480">
        <v>0</v>
      </c>
      <c r="AO99" s="560">
        <v>0</v>
      </c>
      <c r="AP99" s="560">
        <v>0</v>
      </c>
      <c r="AQ99" s="560">
        <v>0</v>
      </c>
      <c r="AR99" s="560">
        <v>0</v>
      </c>
      <c r="AS99" s="1415">
        <v>0</v>
      </c>
      <c r="AT99" s="1415">
        <v>0</v>
      </c>
      <c r="AU99" s="5">
        <v>0</v>
      </c>
    </row>
    <row r="100" spans="1:47" ht="15.75">
      <c r="A100" s="3212" t="s">
        <v>5746</v>
      </c>
      <c r="B100" s="171">
        <v>0</v>
      </c>
      <c r="C100" s="171">
        <v>0</v>
      </c>
      <c r="E100" s="487"/>
      <c r="F100" s="3231">
        <v>0</v>
      </c>
      <c r="G100" s="3245"/>
      <c r="H100" s="3244"/>
      <c r="I100" s="1601">
        <v>0</v>
      </c>
      <c r="J100" s="3013"/>
      <c r="K100" s="3014"/>
      <c r="L100" s="3014"/>
      <c r="M100" s="3014"/>
      <c r="N100" s="3014"/>
      <c r="O100" s="3021"/>
      <c r="P100" s="3037">
        <v>0</v>
      </c>
      <c r="Q100" s="3036"/>
      <c r="T100" s="487"/>
      <c r="U100" s="3231">
        <v>0</v>
      </c>
      <c r="V100" s="3233"/>
      <c r="W100" s="115"/>
      <c r="X100" s="492">
        <v>0</v>
      </c>
      <c r="Y100" s="480">
        <v>0</v>
      </c>
      <c r="Z100" s="560">
        <v>0</v>
      </c>
      <c r="AA100" s="560">
        <v>0</v>
      </c>
      <c r="AB100" s="560">
        <v>0</v>
      </c>
      <c r="AC100" s="560">
        <v>0</v>
      </c>
      <c r="AD100" s="1415">
        <v>0</v>
      </c>
      <c r="AE100" s="1415">
        <v>0</v>
      </c>
      <c r="AF100" s="3176"/>
      <c r="AI100" s="487"/>
      <c r="AJ100" s="3231">
        <v>0</v>
      </c>
      <c r="AK100" s="3233"/>
      <c r="AL100" s="115"/>
      <c r="AM100" s="492">
        <v>0</v>
      </c>
      <c r="AN100" s="480">
        <v>0</v>
      </c>
      <c r="AO100" s="560">
        <v>0</v>
      </c>
      <c r="AP100" s="560">
        <v>0</v>
      </c>
      <c r="AQ100" s="560">
        <v>0</v>
      </c>
      <c r="AR100" s="560">
        <v>0</v>
      </c>
      <c r="AS100" s="1415">
        <v>0</v>
      </c>
      <c r="AT100" s="1415">
        <v>0</v>
      </c>
      <c r="AU100" s="5">
        <v>0</v>
      </c>
    </row>
    <row r="101" spans="1:47" ht="15.75">
      <c r="A101" s="3212" t="s">
        <v>5746</v>
      </c>
      <c r="B101" s="171">
        <v>0</v>
      </c>
      <c r="C101" s="171">
        <v>0</v>
      </c>
      <c r="E101" s="487"/>
      <c r="F101" s="3231">
        <v>0</v>
      </c>
      <c r="G101" s="3245"/>
      <c r="H101" s="3244"/>
      <c r="I101" s="1601">
        <v>0</v>
      </c>
      <c r="J101" s="3013"/>
      <c r="K101" s="3014"/>
      <c r="L101" s="3014"/>
      <c r="M101" s="3014"/>
      <c r="N101" s="3014"/>
      <c r="O101" s="3021"/>
      <c r="P101" s="3037">
        <v>0</v>
      </c>
      <c r="Q101" s="3036"/>
      <c r="T101" s="487"/>
      <c r="U101" s="3231">
        <v>0</v>
      </c>
      <c r="V101" s="3233"/>
      <c r="W101" s="115"/>
      <c r="X101" s="492">
        <v>0</v>
      </c>
      <c r="Y101" s="480">
        <v>0</v>
      </c>
      <c r="Z101" s="560">
        <v>0</v>
      </c>
      <c r="AA101" s="560">
        <v>0</v>
      </c>
      <c r="AB101" s="560">
        <v>0</v>
      </c>
      <c r="AC101" s="560">
        <v>0</v>
      </c>
      <c r="AD101" s="1415">
        <v>0</v>
      </c>
      <c r="AE101" s="1415">
        <v>0</v>
      </c>
      <c r="AF101" s="3176"/>
      <c r="AI101" s="487"/>
      <c r="AJ101" s="3231">
        <v>0</v>
      </c>
      <c r="AK101" s="3233"/>
      <c r="AL101" s="115"/>
      <c r="AM101" s="492">
        <v>0</v>
      </c>
      <c r="AN101" s="480">
        <v>0</v>
      </c>
      <c r="AO101" s="560">
        <v>0</v>
      </c>
      <c r="AP101" s="560">
        <v>0</v>
      </c>
      <c r="AQ101" s="560">
        <v>0</v>
      </c>
      <c r="AR101" s="560">
        <v>0</v>
      </c>
      <c r="AS101" s="1415">
        <v>0</v>
      </c>
      <c r="AT101" s="1415">
        <v>0</v>
      </c>
      <c r="AU101" s="5">
        <v>0</v>
      </c>
    </row>
    <row r="102" spans="1:47" ht="15.75">
      <c r="A102" s="3212" t="s">
        <v>5746</v>
      </c>
      <c r="B102" s="171">
        <v>0</v>
      </c>
      <c r="C102" s="171">
        <v>0</v>
      </c>
      <c r="E102" s="487"/>
      <c r="F102" s="3231">
        <v>0</v>
      </c>
      <c r="G102" s="3245"/>
      <c r="H102" s="3244"/>
      <c r="I102" s="1601">
        <v>0</v>
      </c>
      <c r="J102" s="3013"/>
      <c r="K102" s="3014"/>
      <c r="L102" s="3014"/>
      <c r="M102" s="3014"/>
      <c r="N102" s="3014"/>
      <c r="O102" s="3021"/>
      <c r="P102" s="3037">
        <v>0</v>
      </c>
      <c r="Q102" s="3036"/>
      <c r="T102" s="487"/>
      <c r="U102" s="3231">
        <v>0</v>
      </c>
      <c r="V102" s="3233"/>
      <c r="W102" s="115"/>
      <c r="X102" s="492">
        <v>0</v>
      </c>
      <c r="Y102" s="480">
        <v>0</v>
      </c>
      <c r="Z102" s="560">
        <v>0</v>
      </c>
      <c r="AA102" s="560">
        <v>0</v>
      </c>
      <c r="AB102" s="560">
        <v>0</v>
      </c>
      <c r="AC102" s="560">
        <v>0</v>
      </c>
      <c r="AD102" s="1415">
        <v>0</v>
      </c>
      <c r="AE102" s="1415">
        <v>0</v>
      </c>
      <c r="AF102" s="3176"/>
      <c r="AI102" s="487"/>
      <c r="AJ102" s="3231">
        <v>0</v>
      </c>
      <c r="AK102" s="3233"/>
      <c r="AL102" s="115"/>
      <c r="AM102" s="492">
        <v>0</v>
      </c>
      <c r="AN102" s="480">
        <v>0</v>
      </c>
      <c r="AO102" s="560">
        <v>0</v>
      </c>
      <c r="AP102" s="560">
        <v>0</v>
      </c>
      <c r="AQ102" s="560">
        <v>0</v>
      </c>
      <c r="AR102" s="560">
        <v>0</v>
      </c>
      <c r="AS102" s="1415">
        <v>0</v>
      </c>
      <c r="AT102" s="1415">
        <v>0</v>
      </c>
      <c r="AU102" s="5">
        <v>0</v>
      </c>
    </row>
    <row r="103" spans="1:47" ht="15.75">
      <c r="A103" s="3212" t="s">
        <v>5746</v>
      </c>
      <c r="B103" s="171">
        <v>0</v>
      </c>
      <c r="C103" s="171">
        <v>0</v>
      </c>
      <c r="E103" s="487"/>
      <c r="F103" s="3231">
        <v>0</v>
      </c>
      <c r="G103" s="3245"/>
      <c r="H103" s="3244"/>
      <c r="I103" s="1601">
        <v>0</v>
      </c>
      <c r="J103" s="3013"/>
      <c r="K103" s="3014"/>
      <c r="L103" s="3014"/>
      <c r="M103" s="3014"/>
      <c r="N103" s="3014"/>
      <c r="O103" s="3021"/>
      <c r="P103" s="3037">
        <v>0</v>
      </c>
      <c r="Q103" s="3036"/>
      <c r="T103" s="487"/>
      <c r="U103" s="3231">
        <v>0</v>
      </c>
      <c r="V103" s="3233"/>
      <c r="W103" s="115"/>
      <c r="X103" s="492">
        <v>0</v>
      </c>
      <c r="Y103" s="480">
        <v>0</v>
      </c>
      <c r="Z103" s="560">
        <v>0</v>
      </c>
      <c r="AA103" s="560">
        <v>0</v>
      </c>
      <c r="AB103" s="560">
        <v>0</v>
      </c>
      <c r="AC103" s="560">
        <v>0</v>
      </c>
      <c r="AD103" s="1415">
        <v>0</v>
      </c>
      <c r="AE103" s="1415">
        <v>0</v>
      </c>
      <c r="AF103" s="3176"/>
      <c r="AI103" s="487"/>
      <c r="AJ103" s="3231">
        <v>0</v>
      </c>
      <c r="AK103" s="3233"/>
      <c r="AL103" s="115"/>
      <c r="AM103" s="492">
        <v>0</v>
      </c>
      <c r="AN103" s="480">
        <v>0</v>
      </c>
      <c r="AO103" s="560">
        <v>0</v>
      </c>
      <c r="AP103" s="560">
        <v>0</v>
      </c>
      <c r="AQ103" s="560">
        <v>0</v>
      </c>
      <c r="AR103" s="560">
        <v>0</v>
      </c>
      <c r="AS103" s="1415">
        <v>0</v>
      </c>
      <c r="AT103" s="1415">
        <v>0</v>
      </c>
      <c r="AU103" s="5">
        <v>0</v>
      </c>
    </row>
    <row r="104" spans="1:47" ht="15.75">
      <c r="A104" s="3212" t="s">
        <v>5746</v>
      </c>
      <c r="B104" s="171">
        <v>0</v>
      </c>
      <c r="C104" s="171">
        <v>0</v>
      </c>
      <c r="E104" s="487"/>
      <c r="F104" s="3231">
        <v>0</v>
      </c>
      <c r="G104" s="3245"/>
      <c r="H104" s="3244"/>
      <c r="I104" s="1601">
        <v>0</v>
      </c>
      <c r="J104" s="3013"/>
      <c r="K104" s="3014"/>
      <c r="L104" s="3014"/>
      <c r="M104" s="3014"/>
      <c r="N104" s="3014"/>
      <c r="O104" s="3021"/>
      <c r="P104" s="3037">
        <v>0</v>
      </c>
      <c r="Q104" s="3036"/>
      <c r="T104" s="487"/>
      <c r="U104" s="3231">
        <v>0</v>
      </c>
      <c r="V104" s="3233"/>
      <c r="W104" s="115"/>
      <c r="X104" s="492">
        <v>0</v>
      </c>
      <c r="Y104" s="480">
        <v>0</v>
      </c>
      <c r="Z104" s="560">
        <v>0</v>
      </c>
      <c r="AA104" s="560">
        <v>0</v>
      </c>
      <c r="AB104" s="560">
        <v>0</v>
      </c>
      <c r="AC104" s="560">
        <v>0</v>
      </c>
      <c r="AD104" s="1415">
        <v>0</v>
      </c>
      <c r="AE104" s="1415">
        <v>0</v>
      </c>
      <c r="AF104" s="3176"/>
      <c r="AI104" s="487"/>
      <c r="AJ104" s="3231">
        <v>0</v>
      </c>
      <c r="AK104" s="3233"/>
      <c r="AL104" s="115"/>
      <c r="AM104" s="492">
        <v>0</v>
      </c>
      <c r="AN104" s="480">
        <v>0</v>
      </c>
      <c r="AO104" s="560">
        <v>0</v>
      </c>
      <c r="AP104" s="560">
        <v>0</v>
      </c>
      <c r="AQ104" s="560">
        <v>0</v>
      </c>
      <c r="AR104" s="560">
        <v>0</v>
      </c>
      <c r="AS104" s="1415">
        <v>0</v>
      </c>
      <c r="AT104" s="1415">
        <v>0</v>
      </c>
      <c r="AU104" s="5">
        <v>0</v>
      </c>
    </row>
    <row r="105" spans="1:47" ht="15.75">
      <c r="A105" s="3212" t="s">
        <v>5746</v>
      </c>
      <c r="B105" s="171">
        <v>0</v>
      </c>
      <c r="C105" s="171">
        <v>0</v>
      </c>
      <c r="E105" s="487"/>
      <c r="F105" s="3231">
        <v>0</v>
      </c>
      <c r="G105" s="3245"/>
      <c r="H105" s="3246">
        <v>0</v>
      </c>
      <c r="I105" s="1601">
        <v>0</v>
      </c>
      <c r="J105" s="3013"/>
      <c r="K105" s="3014"/>
      <c r="L105" s="3014"/>
      <c r="M105" s="3014"/>
      <c r="N105" s="3014"/>
      <c r="O105" s="3021"/>
      <c r="P105" s="3037">
        <v>0</v>
      </c>
      <c r="Q105" s="3036"/>
      <c r="T105" s="487"/>
      <c r="U105" s="3231">
        <v>0</v>
      </c>
      <c r="V105" s="3233"/>
      <c r="W105" s="115"/>
      <c r="X105" s="492">
        <v>0</v>
      </c>
      <c r="Y105" s="480">
        <v>0</v>
      </c>
      <c r="Z105" s="560">
        <v>0</v>
      </c>
      <c r="AA105" s="560">
        <v>0</v>
      </c>
      <c r="AB105" s="560">
        <v>0</v>
      </c>
      <c r="AC105" s="560">
        <v>0</v>
      </c>
      <c r="AD105" s="1415">
        <v>0</v>
      </c>
      <c r="AE105" s="1415">
        <v>0</v>
      </c>
      <c r="AF105" s="3176"/>
      <c r="AI105" s="487"/>
      <c r="AJ105" s="3231">
        <v>0</v>
      </c>
      <c r="AK105" s="3233"/>
      <c r="AL105" s="115"/>
      <c r="AM105" s="492">
        <v>0</v>
      </c>
      <c r="AN105" s="480">
        <v>0</v>
      </c>
      <c r="AO105" s="560">
        <v>0</v>
      </c>
      <c r="AP105" s="560">
        <v>0</v>
      </c>
      <c r="AQ105" s="560">
        <v>0</v>
      </c>
      <c r="AR105" s="560">
        <v>0</v>
      </c>
      <c r="AS105" s="1415">
        <v>0</v>
      </c>
      <c r="AT105" s="1415">
        <v>0</v>
      </c>
      <c r="AU105" s="5">
        <v>0</v>
      </c>
    </row>
    <row r="106" spans="1:47" ht="15.75">
      <c r="A106" s="3212" t="s">
        <v>5746</v>
      </c>
      <c r="B106" s="171">
        <v>0</v>
      </c>
      <c r="C106" s="171">
        <v>0</v>
      </c>
      <c r="E106" s="487"/>
      <c r="F106" s="3231">
        <v>0</v>
      </c>
      <c r="G106" s="3245"/>
      <c r="H106" s="3244"/>
      <c r="I106" s="1601">
        <v>0</v>
      </c>
      <c r="J106" s="3013"/>
      <c r="K106" s="3014"/>
      <c r="L106" s="3014"/>
      <c r="M106" s="3014"/>
      <c r="N106" s="3014"/>
      <c r="O106" s="3021"/>
      <c r="P106" s="3037">
        <v>0</v>
      </c>
      <c r="Q106" s="3036"/>
      <c r="T106" s="487"/>
      <c r="U106" s="3231">
        <v>0</v>
      </c>
      <c r="V106" s="3233"/>
      <c r="W106" s="115"/>
      <c r="X106" s="492">
        <v>0</v>
      </c>
      <c r="Y106" s="480">
        <v>0</v>
      </c>
      <c r="Z106" s="560">
        <v>0</v>
      </c>
      <c r="AA106" s="560">
        <v>0</v>
      </c>
      <c r="AB106" s="560">
        <v>0</v>
      </c>
      <c r="AC106" s="560">
        <v>0</v>
      </c>
      <c r="AD106" s="1415">
        <v>0</v>
      </c>
      <c r="AE106" s="1415">
        <v>0</v>
      </c>
      <c r="AF106" s="3176"/>
      <c r="AI106" s="487"/>
      <c r="AJ106" s="3231">
        <v>0</v>
      </c>
      <c r="AK106" s="3233"/>
      <c r="AL106" s="115"/>
      <c r="AM106" s="492">
        <v>0</v>
      </c>
      <c r="AN106" s="480">
        <v>0</v>
      </c>
      <c r="AO106" s="560">
        <v>0</v>
      </c>
      <c r="AP106" s="560">
        <v>0</v>
      </c>
      <c r="AQ106" s="560">
        <v>0</v>
      </c>
      <c r="AR106" s="560">
        <v>0</v>
      </c>
      <c r="AS106" s="1415">
        <v>0</v>
      </c>
      <c r="AT106" s="1415">
        <v>0</v>
      </c>
      <c r="AU106" s="5">
        <v>0</v>
      </c>
    </row>
    <row r="107" spans="1:47" ht="15.75">
      <c r="A107" s="3212" t="s">
        <v>5746</v>
      </c>
      <c r="B107" s="171">
        <v>0</v>
      </c>
      <c r="C107" s="171">
        <v>0</v>
      </c>
      <c r="E107" s="487"/>
      <c r="F107" s="3231">
        <v>0</v>
      </c>
      <c r="G107" s="3245"/>
      <c r="H107" s="3244"/>
      <c r="I107" s="1601">
        <v>0</v>
      </c>
      <c r="J107" s="3013"/>
      <c r="K107" s="3014"/>
      <c r="L107" s="3014"/>
      <c r="M107" s="3014"/>
      <c r="N107" s="3014"/>
      <c r="O107" s="3021"/>
      <c r="P107" s="3037">
        <v>0</v>
      </c>
      <c r="Q107" s="3036"/>
      <c r="T107" s="487"/>
      <c r="U107" s="3231">
        <v>0</v>
      </c>
      <c r="V107" s="3233"/>
      <c r="W107" s="115"/>
      <c r="X107" s="492">
        <v>0</v>
      </c>
      <c r="Y107" s="480">
        <v>0</v>
      </c>
      <c r="Z107" s="560">
        <v>0</v>
      </c>
      <c r="AA107" s="560">
        <v>0</v>
      </c>
      <c r="AB107" s="560">
        <v>0</v>
      </c>
      <c r="AC107" s="560">
        <v>0</v>
      </c>
      <c r="AD107" s="1415">
        <v>0</v>
      </c>
      <c r="AE107" s="1415">
        <v>0</v>
      </c>
      <c r="AF107" s="3176"/>
      <c r="AI107" s="487"/>
      <c r="AJ107" s="3231">
        <v>0</v>
      </c>
      <c r="AK107" s="3233"/>
      <c r="AL107" s="115"/>
      <c r="AM107" s="492">
        <v>0</v>
      </c>
      <c r="AN107" s="480">
        <v>0</v>
      </c>
      <c r="AO107" s="560">
        <v>0</v>
      </c>
      <c r="AP107" s="560">
        <v>0</v>
      </c>
      <c r="AQ107" s="560">
        <v>0</v>
      </c>
      <c r="AR107" s="560">
        <v>0</v>
      </c>
      <c r="AS107" s="1415">
        <v>0</v>
      </c>
      <c r="AT107" s="1415">
        <v>0</v>
      </c>
      <c r="AU107" s="5">
        <v>0</v>
      </c>
    </row>
    <row r="108" spans="1:47" ht="15.75">
      <c r="A108" s="3212" t="s">
        <v>5746</v>
      </c>
      <c r="B108" s="171">
        <v>0</v>
      </c>
      <c r="C108" s="171">
        <v>0</v>
      </c>
      <c r="E108" s="487"/>
      <c r="F108" s="3231">
        <v>0</v>
      </c>
      <c r="G108" s="3245"/>
      <c r="H108" s="3246">
        <v>0</v>
      </c>
      <c r="I108" s="1601">
        <v>0</v>
      </c>
      <c r="J108" s="3013"/>
      <c r="K108" s="3014"/>
      <c r="L108" s="3014"/>
      <c r="M108" s="3014"/>
      <c r="N108" s="3014"/>
      <c r="O108" s="3021"/>
      <c r="P108" s="3037">
        <v>0</v>
      </c>
      <c r="Q108" s="3036"/>
      <c r="T108" s="487"/>
      <c r="U108" s="3231">
        <v>0</v>
      </c>
      <c r="V108" s="3233"/>
      <c r="W108" s="115"/>
      <c r="X108" s="492">
        <v>0</v>
      </c>
      <c r="Y108" s="480">
        <v>0</v>
      </c>
      <c r="Z108" s="560">
        <v>0</v>
      </c>
      <c r="AA108" s="560">
        <v>0</v>
      </c>
      <c r="AB108" s="560">
        <v>0</v>
      </c>
      <c r="AC108" s="560">
        <v>0</v>
      </c>
      <c r="AD108" s="1415">
        <v>0</v>
      </c>
      <c r="AE108" s="1415">
        <v>0</v>
      </c>
      <c r="AF108" s="3176"/>
      <c r="AI108" s="487"/>
      <c r="AJ108" s="3231">
        <v>0</v>
      </c>
      <c r="AK108" s="3233"/>
      <c r="AL108" s="115"/>
      <c r="AM108" s="492">
        <v>0</v>
      </c>
      <c r="AN108" s="480">
        <v>0</v>
      </c>
      <c r="AO108" s="560">
        <v>0</v>
      </c>
      <c r="AP108" s="560">
        <v>0</v>
      </c>
      <c r="AQ108" s="560">
        <v>0</v>
      </c>
      <c r="AR108" s="560">
        <v>0</v>
      </c>
      <c r="AS108" s="1415">
        <v>0</v>
      </c>
      <c r="AT108" s="1415">
        <v>0</v>
      </c>
      <c r="AU108" s="5">
        <v>0</v>
      </c>
    </row>
    <row r="109" spans="1:47" ht="15.75">
      <c r="A109" s="3212" t="s">
        <v>5746</v>
      </c>
      <c r="B109" s="171">
        <v>0</v>
      </c>
      <c r="C109" s="171">
        <v>0</v>
      </c>
      <c r="E109" s="487"/>
      <c r="F109" s="3231">
        <v>0</v>
      </c>
      <c r="G109" s="3245"/>
      <c r="H109" s="3246">
        <v>0</v>
      </c>
      <c r="I109" s="1601">
        <v>0</v>
      </c>
      <c r="J109" s="3013"/>
      <c r="K109" s="3014"/>
      <c r="L109" s="3014"/>
      <c r="M109" s="3014"/>
      <c r="N109" s="3014"/>
      <c r="O109" s="3021"/>
      <c r="P109" s="3037">
        <v>0</v>
      </c>
      <c r="Q109" s="3036"/>
      <c r="T109" s="487"/>
      <c r="U109" s="3231">
        <v>0</v>
      </c>
      <c r="V109" s="3233"/>
      <c r="W109" s="115"/>
      <c r="X109" s="492">
        <v>0</v>
      </c>
      <c r="Y109" s="480">
        <v>0</v>
      </c>
      <c r="Z109" s="560">
        <v>0</v>
      </c>
      <c r="AA109" s="560">
        <v>0</v>
      </c>
      <c r="AB109" s="560">
        <v>0</v>
      </c>
      <c r="AC109" s="560">
        <v>0</v>
      </c>
      <c r="AD109" s="1415">
        <v>0</v>
      </c>
      <c r="AE109" s="1415">
        <v>0</v>
      </c>
      <c r="AF109" s="3176"/>
      <c r="AI109" s="487"/>
      <c r="AJ109" s="3231">
        <v>0</v>
      </c>
      <c r="AK109" s="3233"/>
      <c r="AL109" s="115"/>
      <c r="AM109" s="492">
        <v>0</v>
      </c>
      <c r="AN109" s="480">
        <v>0</v>
      </c>
      <c r="AO109" s="560">
        <v>0</v>
      </c>
      <c r="AP109" s="560">
        <v>0</v>
      </c>
      <c r="AQ109" s="560">
        <v>0</v>
      </c>
      <c r="AR109" s="560">
        <v>0</v>
      </c>
      <c r="AS109" s="1415">
        <v>0</v>
      </c>
      <c r="AT109" s="1415">
        <v>0</v>
      </c>
      <c r="AU109" s="5">
        <v>0</v>
      </c>
    </row>
    <row r="110" spans="1:47" ht="15.75">
      <c r="A110" s="3212" t="s">
        <v>5746</v>
      </c>
      <c r="B110" s="171">
        <v>0</v>
      </c>
      <c r="C110" s="171">
        <v>0</v>
      </c>
      <c r="E110" s="487"/>
      <c r="F110" s="3231">
        <v>0</v>
      </c>
      <c r="G110" s="3245"/>
      <c r="H110" s="3246">
        <v>0</v>
      </c>
      <c r="I110" s="1601">
        <v>0</v>
      </c>
      <c r="J110" s="3013"/>
      <c r="K110" s="3014"/>
      <c r="L110" s="3014"/>
      <c r="M110" s="3014"/>
      <c r="N110" s="3014"/>
      <c r="O110" s="3021"/>
      <c r="P110" s="3037">
        <v>0</v>
      </c>
      <c r="Q110" s="3036"/>
      <c r="T110" s="487"/>
      <c r="U110" s="3231">
        <v>0</v>
      </c>
      <c r="V110" s="3233"/>
      <c r="W110" s="115"/>
      <c r="X110" s="492">
        <v>0</v>
      </c>
      <c r="Y110" s="480">
        <v>0</v>
      </c>
      <c r="Z110" s="560">
        <v>0</v>
      </c>
      <c r="AA110" s="560">
        <v>0</v>
      </c>
      <c r="AB110" s="560">
        <v>0</v>
      </c>
      <c r="AC110" s="560">
        <v>0</v>
      </c>
      <c r="AD110" s="1415">
        <v>0</v>
      </c>
      <c r="AE110" s="1415">
        <v>0</v>
      </c>
      <c r="AF110" s="3176"/>
      <c r="AI110" s="487"/>
      <c r="AJ110" s="3231">
        <v>0</v>
      </c>
      <c r="AK110" s="3233"/>
      <c r="AL110" s="115"/>
      <c r="AM110" s="492">
        <v>0</v>
      </c>
      <c r="AN110" s="480">
        <v>0</v>
      </c>
      <c r="AO110" s="560">
        <v>0</v>
      </c>
      <c r="AP110" s="560">
        <v>0</v>
      </c>
      <c r="AQ110" s="560">
        <v>0</v>
      </c>
      <c r="AR110" s="560">
        <v>0</v>
      </c>
      <c r="AS110" s="1415">
        <v>0</v>
      </c>
      <c r="AT110" s="1415">
        <v>0</v>
      </c>
      <c r="AU110" s="5">
        <v>0</v>
      </c>
    </row>
    <row r="111" spans="1:47" ht="15.75">
      <c r="A111" s="3212" t="s">
        <v>5746</v>
      </c>
      <c r="B111" s="171">
        <v>0</v>
      </c>
      <c r="C111" s="171">
        <v>0</v>
      </c>
      <c r="E111" s="487"/>
      <c r="F111" s="3231">
        <v>0</v>
      </c>
      <c r="G111" s="3245"/>
      <c r="H111" s="3246">
        <v>0</v>
      </c>
      <c r="I111" s="1601">
        <v>0</v>
      </c>
      <c r="J111" s="3013"/>
      <c r="K111" s="3014"/>
      <c r="L111" s="3014"/>
      <c r="M111" s="3014"/>
      <c r="N111" s="3014"/>
      <c r="O111" s="3021"/>
      <c r="P111" s="3037">
        <v>0</v>
      </c>
      <c r="Q111" s="3036"/>
      <c r="T111" s="487"/>
      <c r="U111" s="3231">
        <v>0</v>
      </c>
      <c r="V111" s="3233"/>
      <c r="W111" s="115"/>
      <c r="X111" s="492">
        <v>0</v>
      </c>
      <c r="Y111" s="480">
        <v>0</v>
      </c>
      <c r="Z111" s="560">
        <v>0</v>
      </c>
      <c r="AA111" s="560">
        <v>0</v>
      </c>
      <c r="AB111" s="560">
        <v>0</v>
      </c>
      <c r="AC111" s="560">
        <v>0</v>
      </c>
      <c r="AD111" s="1415">
        <v>0</v>
      </c>
      <c r="AE111" s="1415">
        <v>0</v>
      </c>
      <c r="AF111" s="3176"/>
      <c r="AI111" s="487"/>
      <c r="AJ111" s="3231">
        <v>0</v>
      </c>
      <c r="AK111" s="3233"/>
      <c r="AL111" s="115"/>
      <c r="AM111" s="492">
        <v>0</v>
      </c>
      <c r="AN111" s="480">
        <v>0</v>
      </c>
      <c r="AO111" s="560">
        <v>0</v>
      </c>
      <c r="AP111" s="560">
        <v>0</v>
      </c>
      <c r="AQ111" s="560">
        <v>0</v>
      </c>
      <c r="AR111" s="560">
        <v>0</v>
      </c>
      <c r="AS111" s="1415">
        <v>0</v>
      </c>
      <c r="AT111" s="1415">
        <v>0</v>
      </c>
      <c r="AU111" s="5">
        <v>0</v>
      </c>
    </row>
    <row r="112" spans="1:47" ht="15.75">
      <c r="A112" s="3212" t="s">
        <v>5746</v>
      </c>
      <c r="B112" s="171">
        <v>0</v>
      </c>
      <c r="C112" s="171">
        <v>0</v>
      </c>
      <c r="E112" s="487"/>
      <c r="F112" s="3231">
        <v>0</v>
      </c>
      <c r="G112" s="3245"/>
      <c r="H112" s="3244"/>
      <c r="I112" s="1601">
        <v>0</v>
      </c>
      <c r="J112" s="3013"/>
      <c r="K112" s="3014"/>
      <c r="L112" s="3014"/>
      <c r="M112" s="3014"/>
      <c r="N112" s="3014"/>
      <c r="O112" s="3021"/>
      <c r="P112" s="3037">
        <v>0</v>
      </c>
      <c r="Q112" s="3036"/>
      <c r="T112" s="487"/>
      <c r="U112" s="3231">
        <v>0</v>
      </c>
      <c r="V112" s="3233"/>
      <c r="W112" s="115"/>
      <c r="X112" s="492">
        <v>0</v>
      </c>
      <c r="Y112" s="480">
        <v>0</v>
      </c>
      <c r="Z112" s="560">
        <v>0</v>
      </c>
      <c r="AA112" s="560">
        <v>0</v>
      </c>
      <c r="AB112" s="560">
        <v>0</v>
      </c>
      <c r="AC112" s="560">
        <v>0</v>
      </c>
      <c r="AD112" s="1415">
        <v>0</v>
      </c>
      <c r="AE112" s="1415">
        <v>0</v>
      </c>
      <c r="AF112" s="3176"/>
      <c r="AI112" s="487"/>
      <c r="AJ112" s="3231">
        <v>0</v>
      </c>
      <c r="AK112" s="3233"/>
      <c r="AL112" s="115"/>
      <c r="AM112" s="492">
        <v>0</v>
      </c>
      <c r="AN112" s="480">
        <v>0</v>
      </c>
      <c r="AO112" s="560">
        <v>0</v>
      </c>
      <c r="AP112" s="560">
        <v>0</v>
      </c>
      <c r="AQ112" s="560">
        <v>0</v>
      </c>
      <c r="AR112" s="560">
        <v>0</v>
      </c>
      <c r="AS112" s="1415">
        <v>0</v>
      </c>
      <c r="AT112" s="1415">
        <v>0</v>
      </c>
      <c r="AU112" s="5">
        <v>0</v>
      </c>
    </row>
    <row r="113" spans="1:47" ht="15.75">
      <c r="A113" s="3212" t="s">
        <v>5746</v>
      </c>
      <c r="B113" s="171">
        <v>0</v>
      </c>
      <c r="C113" s="171">
        <v>0</v>
      </c>
      <c r="E113" s="487"/>
      <c r="F113" s="3231">
        <v>0</v>
      </c>
      <c r="G113" s="3245"/>
      <c r="H113" s="3244"/>
      <c r="I113" s="1601">
        <v>0</v>
      </c>
      <c r="J113" s="3013"/>
      <c r="K113" s="3014"/>
      <c r="L113" s="3014"/>
      <c r="M113" s="3014"/>
      <c r="N113" s="3014"/>
      <c r="O113" s="3021"/>
      <c r="P113" s="3037">
        <v>0</v>
      </c>
      <c r="Q113" s="3036"/>
      <c r="T113" s="487"/>
      <c r="U113" s="3231">
        <v>0</v>
      </c>
      <c r="V113" s="3233"/>
      <c r="W113" s="115"/>
      <c r="X113" s="492">
        <v>0</v>
      </c>
      <c r="Y113" s="480">
        <v>0</v>
      </c>
      <c r="Z113" s="560">
        <v>0</v>
      </c>
      <c r="AA113" s="560">
        <v>0</v>
      </c>
      <c r="AB113" s="560">
        <v>0</v>
      </c>
      <c r="AC113" s="560">
        <v>0</v>
      </c>
      <c r="AD113" s="1415">
        <v>0</v>
      </c>
      <c r="AE113" s="1415">
        <v>0</v>
      </c>
      <c r="AF113" s="3176"/>
      <c r="AI113" s="487"/>
      <c r="AJ113" s="3231">
        <v>0</v>
      </c>
      <c r="AK113" s="3233"/>
      <c r="AL113" s="115"/>
      <c r="AM113" s="492">
        <v>0</v>
      </c>
      <c r="AN113" s="480">
        <v>0</v>
      </c>
      <c r="AO113" s="560">
        <v>0</v>
      </c>
      <c r="AP113" s="560">
        <v>0</v>
      </c>
      <c r="AQ113" s="560">
        <v>0</v>
      </c>
      <c r="AR113" s="560">
        <v>0</v>
      </c>
      <c r="AS113" s="1415">
        <v>0</v>
      </c>
      <c r="AT113" s="1415">
        <v>0</v>
      </c>
      <c r="AU113" s="5">
        <v>0</v>
      </c>
    </row>
    <row r="114" spans="1:47" ht="15.75">
      <c r="A114" s="3212" t="s">
        <v>5746</v>
      </c>
      <c r="B114" s="171">
        <v>0</v>
      </c>
      <c r="C114" s="171">
        <v>0</v>
      </c>
      <c r="E114" s="487"/>
      <c r="F114" s="3231">
        <v>0</v>
      </c>
      <c r="G114" s="3245"/>
      <c r="H114" s="3244"/>
      <c r="I114" s="1601">
        <v>0</v>
      </c>
      <c r="J114" s="3013"/>
      <c r="K114" s="3014"/>
      <c r="L114" s="3014"/>
      <c r="M114" s="3014"/>
      <c r="N114" s="3014"/>
      <c r="O114" s="3021"/>
      <c r="P114" s="3037">
        <v>0</v>
      </c>
      <c r="Q114" s="3036"/>
      <c r="T114" s="487"/>
      <c r="U114" s="3231">
        <v>0</v>
      </c>
      <c r="V114" s="3233"/>
      <c r="W114" s="115"/>
      <c r="X114" s="492">
        <v>0</v>
      </c>
      <c r="Y114" s="480">
        <v>0</v>
      </c>
      <c r="Z114" s="560">
        <v>0</v>
      </c>
      <c r="AA114" s="560">
        <v>0</v>
      </c>
      <c r="AB114" s="560">
        <v>0</v>
      </c>
      <c r="AC114" s="560">
        <v>0</v>
      </c>
      <c r="AD114" s="1415">
        <v>0</v>
      </c>
      <c r="AE114" s="1415">
        <v>0</v>
      </c>
      <c r="AF114" s="3176"/>
      <c r="AI114" s="487"/>
      <c r="AJ114" s="3231">
        <v>0</v>
      </c>
      <c r="AK114" s="3233"/>
      <c r="AL114" s="115"/>
      <c r="AM114" s="492">
        <v>0</v>
      </c>
      <c r="AN114" s="480">
        <v>0</v>
      </c>
      <c r="AO114" s="560">
        <v>0</v>
      </c>
      <c r="AP114" s="560">
        <v>0</v>
      </c>
      <c r="AQ114" s="560">
        <v>0</v>
      </c>
      <c r="AR114" s="560">
        <v>0</v>
      </c>
      <c r="AS114" s="1415">
        <v>0</v>
      </c>
      <c r="AT114" s="1415">
        <v>0</v>
      </c>
      <c r="AU114" s="5">
        <v>0</v>
      </c>
    </row>
    <row r="115" spans="1:47" ht="15.75">
      <c r="A115" s="3212" t="s">
        <v>5746</v>
      </c>
      <c r="B115" s="171">
        <v>0</v>
      </c>
      <c r="C115" s="171">
        <v>0</v>
      </c>
      <c r="E115" s="487"/>
      <c r="F115" s="3231">
        <v>0</v>
      </c>
      <c r="G115" s="3245"/>
      <c r="H115" s="3244"/>
      <c r="I115" s="1601">
        <v>0</v>
      </c>
      <c r="J115" s="3013"/>
      <c r="K115" s="3014"/>
      <c r="L115" s="3014"/>
      <c r="M115" s="3014"/>
      <c r="N115" s="3014"/>
      <c r="O115" s="3021"/>
      <c r="P115" s="3037">
        <v>0</v>
      </c>
      <c r="Q115" s="3036"/>
      <c r="T115" s="487"/>
      <c r="U115" s="3231">
        <v>0</v>
      </c>
      <c r="V115" s="3233"/>
      <c r="W115" s="115"/>
      <c r="X115" s="492">
        <v>0</v>
      </c>
      <c r="Y115" s="480">
        <v>0</v>
      </c>
      <c r="Z115" s="560">
        <v>0</v>
      </c>
      <c r="AA115" s="560">
        <v>0</v>
      </c>
      <c r="AB115" s="560">
        <v>0</v>
      </c>
      <c r="AC115" s="560">
        <v>0</v>
      </c>
      <c r="AD115" s="1415">
        <v>0</v>
      </c>
      <c r="AE115" s="1415">
        <v>0</v>
      </c>
      <c r="AF115" s="3176"/>
      <c r="AI115" s="487"/>
      <c r="AJ115" s="3231">
        <v>0</v>
      </c>
      <c r="AK115" s="3233"/>
      <c r="AL115" s="115"/>
      <c r="AM115" s="492">
        <v>0</v>
      </c>
      <c r="AN115" s="480">
        <v>0</v>
      </c>
      <c r="AO115" s="560">
        <v>0</v>
      </c>
      <c r="AP115" s="560">
        <v>0</v>
      </c>
      <c r="AQ115" s="560">
        <v>0</v>
      </c>
      <c r="AR115" s="560">
        <v>0</v>
      </c>
      <c r="AS115" s="1415">
        <v>0</v>
      </c>
      <c r="AT115" s="1415">
        <v>0</v>
      </c>
      <c r="AU115" s="5">
        <v>0</v>
      </c>
    </row>
    <row r="116" spans="1:47" ht="15.75">
      <c r="A116" s="3212" t="s">
        <v>5746</v>
      </c>
      <c r="B116" s="171">
        <v>0</v>
      </c>
      <c r="C116" s="171">
        <v>0</v>
      </c>
      <c r="E116" s="487"/>
      <c r="F116" s="3231">
        <v>0</v>
      </c>
      <c r="G116" s="3245"/>
      <c r="H116" s="3244"/>
      <c r="I116" s="1601">
        <v>0</v>
      </c>
      <c r="J116" s="3013"/>
      <c r="K116" s="3014"/>
      <c r="L116" s="3014"/>
      <c r="M116" s="3014"/>
      <c r="N116" s="3014"/>
      <c r="O116" s="3021"/>
      <c r="P116" s="3037">
        <v>0</v>
      </c>
      <c r="Q116" s="3036"/>
      <c r="T116" s="487"/>
      <c r="U116" s="3231">
        <v>0</v>
      </c>
      <c r="V116" s="3233"/>
      <c r="W116" s="115"/>
      <c r="X116" s="492">
        <v>0</v>
      </c>
      <c r="Y116" s="480">
        <v>0</v>
      </c>
      <c r="Z116" s="560">
        <v>0</v>
      </c>
      <c r="AA116" s="560">
        <v>0</v>
      </c>
      <c r="AB116" s="560">
        <v>0</v>
      </c>
      <c r="AC116" s="560">
        <v>0</v>
      </c>
      <c r="AD116" s="1415">
        <v>0</v>
      </c>
      <c r="AE116" s="1415">
        <v>0</v>
      </c>
      <c r="AF116" s="3176"/>
      <c r="AI116" s="487"/>
      <c r="AJ116" s="3231">
        <v>0</v>
      </c>
      <c r="AK116" s="3233"/>
      <c r="AL116" s="115"/>
      <c r="AM116" s="492">
        <v>0</v>
      </c>
      <c r="AN116" s="480">
        <v>0</v>
      </c>
      <c r="AO116" s="560">
        <v>0</v>
      </c>
      <c r="AP116" s="560">
        <v>0</v>
      </c>
      <c r="AQ116" s="560">
        <v>0</v>
      </c>
      <c r="AR116" s="560">
        <v>0</v>
      </c>
      <c r="AS116" s="1415">
        <v>0</v>
      </c>
      <c r="AT116" s="1415">
        <v>0</v>
      </c>
      <c r="AU116" s="5">
        <v>0</v>
      </c>
    </row>
    <row r="117" spans="1:47" ht="15.75">
      <c r="A117" s="3212" t="s">
        <v>5746</v>
      </c>
      <c r="B117" s="171">
        <v>0</v>
      </c>
      <c r="C117" s="171">
        <v>0</v>
      </c>
      <c r="E117" s="487"/>
      <c r="F117" s="3231">
        <v>0</v>
      </c>
      <c r="G117" s="3245"/>
      <c r="H117" s="3244"/>
      <c r="I117" s="1601">
        <v>0</v>
      </c>
      <c r="J117" s="3013"/>
      <c r="K117" s="3014"/>
      <c r="L117" s="3014"/>
      <c r="M117" s="3014"/>
      <c r="N117" s="3014"/>
      <c r="O117" s="3021"/>
      <c r="P117" s="3037">
        <v>0</v>
      </c>
      <c r="Q117" s="3036"/>
      <c r="T117" s="487"/>
      <c r="U117" s="3231">
        <v>0</v>
      </c>
      <c r="V117" s="3233"/>
      <c r="W117" s="115"/>
      <c r="X117" s="492">
        <v>0</v>
      </c>
      <c r="Y117" s="480">
        <v>0</v>
      </c>
      <c r="Z117" s="560">
        <v>0</v>
      </c>
      <c r="AA117" s="560">
        <v>0</v>
      </c>
      <c r="AB117" s="560">
        <v>0</v>
      </c>
      <c r="AC117" s="560">
        <v>0</v>
      </c>
      <c r="AD117" s="1415">
        <v>0</v>
      </c>
      <c r="AE117" s="1415">
        <v>0</v>
      </c>
      <c r="AF117" s="3176"/>
      <c r="AI117" s="487"/>
      <c r="AJ117" s="3231">
        <v>0</v>
      </c>
      <c r="AK117" s="3233"/>
      <c r="AL117" s="115"/>
      <c r="AM117" s="492">
        <v>0</v>
      </c>
      <c r="AN117" s="480">
        <v>0</v>
      </c>
      <c r="AO117" s="560">
        <v>0</v>
      </c>
      <c r="AP117" s="560">
        <v>0</v>
      </c>
      <c r="AQ117" s="560">
        <v>0</v>
      </c>
      <c r="AR117" s="560">
        <v>0</v>
      </c>
      <c r="AS117" s="1415">
        <v>0</v>
      </c>
      <c r="AT117" s="1415">
        <v>0</v>
      </c>
      <c r="AU117" s="5">
        <v>0</v>
      </c>
    </row>
    <row r="118" spans="1:47" ht="15.75">
      <c r="A118" s="3212" t="s">
        <v>5746</v>
      </c>
      <c r="B118" s="171">
        <v>0</v>
      </c>
      <c r="C118" s="171">
        <v>0</v>
      </c>
      <c r="E118" s="487"/>
      <c r="F118" s="3231">
        <v>0</v>
      </c>
      <c r="G118" s="3245"/>
      <c r="H118" s="3246">
        <v>0</v>
      </c>
      <c r="I118" s="1601">
        <v>0</v>
      </c>
      <c r="J118" s="3013"/>
      <c r="K118" s="3014"/>
      <c r="L118" s="3014"/>
      <c r="M118" s="3014"/>
      <c r="N118" s="3014"/>
      <c r="O118" s="3021"/>
      <c r="P118" s="3037">
        <v>0</v>
      </c>
      <c r="Q118" s="3036"/>
      <c r="T118" s="487"/>
      <c r="U118" s="3231">
        <v>0</v>
      </c>
      <c r="V118" s="3233"/>
      <c r="W118" s="115"/>
      <c r="X118" s="492">
        <v>0</v>
      </c>
      <c r="Y118" s="480">
        <v>0</v>
      </c>
      <c r="Z118" s="560">
        <v>0</v>
      </c>
      <c r="AA118" s="560">
        <v>0</v>
      </c>
      <c r="AB118" s="560">
        <v>0</v>
      </c>
      <c r="AC118" s="560">
        <v>0</v>
      </c>
      <c r="AD118" s="1415">
        <v>0</v>
      </c>
      <c r="AE118" s="1415">
        <v>0</v>
      </c>
      <c r="AF118" s="3176"/>
      <c r="AI118" s="487"/>
      <c r="AJ118" s="3231">
        <v>0</v>
      </c>
      <c r="AK118" s="3233"/>
      <c r="AL118" s="115"/>
      <c r="AM118" s="492">
        <v>0</v>
      </c>
      <c r="AN118" s="480">
        <v>0</v>
      </c>
      <c r="AO118" s="560">
        <v>0</v>
      </c>
      <c r="AP118" s="560">
        <v>0</v>
      </c>
      <c r="AQ118" s="560">
        <v>0</v>
      </c>
      <c r="AR118" s="560">
        <v>0</v>
      </c>
      <c r="AS118" s="1415">
        <v>0</v>
      </c>
      <c r="AT118" s="1415">
        <v>0</v>
      </c>
      <c r="AU118" s="5">
        <v>0</v>
      </c>
    </row>
    <row r="119" spans="1:47" ht="15.75">
      <c r="A119" s="3212" t="s">
        <v>5746</v>
      </c>
      <c r="B119" s="171">
        <v>0</v>
      </c>
      <c r="C119" s="171">
        <v>0</v>
      </c>
      <c r="E119" s="487"/>
      <c r="F119" s="3231">
        <v>0</v>
      </c>
      <c r="G119" s="3245"/>
      <c r="H119" s="3246">
        <v>0</v>
      </c>
      <c r="I119" s="1601">
        <v>0</v>
      </c>
      <c r="J119" s="3013"/>
      <c r="K119" s="3014"/>
      <c r="L119" s="3014"/>
      <c r="M119" s="3014"/>
      <c r="N119" s="3014"/>
      <c r="O119" s="3021"/>
      <c r="P119" s="3037">
        <v>0</v>
      </c>
      <c r="Q119" s="3036"/>
      <c r="T119" s="487"/>
      <c r="U119" s="3231">
        <v>0</v>
      </c>
      <c r="V119" s="3233"/>
      <c r="W119" s="115"/>
      <c r="X119" s="492">
        <v>0</v>
      </c>
      <c r="Y119" s="480">
        <v>0</v>
      </c>
      <c r="Z119" s="560">
        <v>0</v>
      </c>
      <c r="AA119" s="560">
        <v>0</v>
      </c>
      <c r="AB119" s="560">
        <v>0</v>
      </c>
      <c r="AC119" s="560">
        <v>0</v>
      </c>
      <c r="AD119" s="1415">
        <v>0</v>
      </c>
      <c r="AE119" s="1415">
        <v>0</v>
      </c>
      <c r="AF119" s="3176"/>
      <c r="AI119" s="487"/>
      <c r="AJ119" s="3231">
        <v>0</v>
      </c>
      <c r="AK119" s="3233"/>
      <c r="AL119" s="115"/>
      <c r="AM119" s="492">
        <v>0</v>
      </c>
      <c r="AN119" s="480">
        <v>0</v>
      </c>
      <c r="AO119" s="560">
        <v>0</v>
      </c>
      <c r="AP119" s="560">
        <v>0</v>
      </c>
      <c r="AQ119" s="560">
        <v>0</v>
      </c>
      <c r="AR119" s="560">
        <v>0</v>
      </c>
      <c r="AS119" s="1415">
        <v>0</v>
      </c>
      <c r="AT119" s="1415">
        <v>0</v>
      </c>
      <c r="AU119" s="5">
        <v>0</v>
      </c>
    </row>
    <row r="120" spans="1:47" ht="15.75">
      <c r="A120" s="3212" t="s">
        <v>5746</v>
      </c>
      <c r="B120" s="171">
        <v>0</v>
      </c>
      <c r="C120" s="171">
        <v>0</v>
      </c>
      <c r="E120" s="487"/>
      <c r="F120" s="3231">
        <v>0</v>
      </c>
      <c r="G120" s="3245"/>
      <c r="H120" s="3246">
        <v>0</v>
      </c>
      <c r="I120" s="1601">
        <v>0</v>
      </c>
      <c r="J120" s="3013"/>
      <c r="K120" s="3014"/>
      <c r="L120" s="3014"/>
      <c r="M120" s="3014"/>
      <c r="N120" s="3014"/>
      <c r="O120" s="3021"/>
      <c r="P120" s="3037">
        <v>0</v>
      </c>
      <c r="Q120" s="3036"/>
      <c r="T120" s="487"/>
      <c r="U120" s="3231">
        <v>0</v>
      </c>
      <c r="V120" s="3233"/>
      <c r="W120" s="115"/>
      <c r="X120" s="492">
        <v>0</v>
      </c>
      <c r="Y120" s="480">
        <v>0</v>
      </c>
      <c r="Z120" s="560">
        <v>0</v>
      </c>
      <c r="AA120" s="560">
        <v>0</v>
      </c>
      <c r="AB120" s="560">
        <v>0</v>
      </c>
      <c r="AC120" s="560">
        <v>0</v>
      </c>
      <c r="AD120" s="1415">
        <v>0</v>
      </c>
      <c r="AE120" s="1415">
        <v>0</v>
      </c>
      <c r="AF120" s="3176"/>
      <c r="AI120" s="487"/>
      <c r="AJ120" s="3231">
        <v>0</v>
      </c>
      <c r="AK120" s="3233"/>
      <c r="AL120" s="115"/>
      <c r="AM120" s="492">
        <v>0</v>
      </c>
      <c r="AN120" s="480">
        <v>0</v>
      </c>
      <c r="AO120" s="560">
        <v>0</v>
      </c>
      <c r="AP120" s="560">
        <v>0</v>
      </c>
      <c r="AQ120" s="560">
        <v>0</v>
      </c>
      <c r="AR120" s="560">
        <v>0</v>
      </c>
      <c r="AS120" s="1415">
        <v>0</v>
      </c>
      <c r="AT120" s="1415">
        <v>0</v>
      </c>
      <c r="AU120" s="5">
        <v>0</v>
      </c>
    </row>
    <row r="121" spans="1:47" ht="15.75">
      <c r="A121" s="3212" t="s">
        <v>5746</v>
      </c>
      <c r="B121" s="171">
        <v>0</v>
      </c>
      <c r="C121" s="171">
        <v>0</v>
      </c>
      <c r="E121" s="487"/>
      <c r="F121" s="3231">
        <v>0</v>
      </c>
      <c r="G121" s="3245"/>
      <c r="H121" s="3246">
        <v>0</v>
      </c>
      <c r="I121" s="1601">
        <v>0</v>
      </c>
      <c r="J121" s="3013"/>
      <c r="K121" s="3014"/>
      <c r="L121" s="3014"/>
      <c r="M121" s="3014"/>
      <c r="N121" s="3014"/>
      <c r="O121" s="3021"/>
      <c r="P121" s="3037">
        <v>0</v>
      </c>
      <c r="Q121" s="3036"/>
      <c r="T121" s="487"/>
      <c r="U121" s="3231">
        <v>0</v>
      </c>
      <c r="V121" s="3233"/>
      <c r="W121" s="115"/>
      <c r="X121" s="492">
        <v>0</v>
      </c>
      <c r="Y121" s="480">
        <v>0</v>
      </c>
      <c r="Z121" s="560">
        <v>0</v>
      </c>
      <c r="AA121" s="560">
        <v>0</v>
      </c>
      <c r="AB121" s="560">
        <v>0</v>
      </c>
      <c r="AC121" s="560">
        <v>0</v>
      </c>
      <c r="AD121" s="1415">
        <v>0</v>
      </c>
      <c r="AE121" s="1415">
        <v>0</v>
      </c>
      <c r="AF121" s="3176"/>
      <c r="AI121" s="487"/>
      <c r="AJ121" s="3231">
        <v>0</v>
      </c>
      <c r="AK121" s="3233"/>
      <c r="AL121" s="115"/>
      <c r="AM121" s="492">
        <v>0</v>
      </c>
      <c r="AN121" s="480">
        <v>0</v>
      </c>
      <c r="AO121" s="560">
        <v>0</v>
      </c>
      <c r="AP121" s="560">
        <v>0</v>
      </c>
      <c r="AQ121" s="560">
        <v>0</v>
      </c>
      <c r="AR121" s="560">
        <v>0</v>
      </c>
      <c r="AS121" s="1415">
        <v>0</v>
      </c>
      <c r="AT121" s="1415">
        <v>0</v>
      </c>
      <c r="AU121" s="5">
        <v>0</v>
      </c>
    </row>
    <row r="122" spans="1:47" ht="15.75">
      <c r="A122" s="3212" t="s">
        <v>5746</v>
      </c>
      <c r="B122" s="171">
        <v>0</v>
      </c>
      <c r="C122" s="171">
        <v>0</v>
      </c>
      <c r="E122" s="487"/>
      <c r="F122" s="3231">
        <v>0</v>
      </c>
      <c r="G122" s="3245"/>
      <c r="H122" s="3244"/>
      <c r="I122" s="1601">
        <v>0</v>
      </c>
      <c r="J122" s="3013"/>
      <c r="K122" s="3014"/>
      <c r="L122" s="3014"/>
      <c r="M122" s="3014"/>
      <c r="N122" s="3014"/>
      <c r="O122" s="3021"/>
      <c r="P122" s="3037">
        <v>0</v>
      </c>
      <c r="Q122" s="3036"/>
      <c r="T122" s="487"/>
      <c r="U122" s="3231">
        <v>0</v>
      </c>
      <c r="V122" s="3233"/>
      <c r="W122" s="115"/>
      <c r="X122" s="492">
        <v>0</v>
      </c>
      <c r="Y122" s="480">
        <v>0</v>
      </c>
      <c r="Z122" s="560">
        <v>0</v>
      </c>
      <c r="AA122" s="560">
        <v>0</v>
      </c>
      <c r="AB122" s="560">
        <v>0</v>
      </c>
      <c r="AC122" s="560">
        <v>0</v>
      </c>
      <c r="AD122" s="1415">
        <v>0</v>
      </c>
      <c r="AE122" s="1415">
        <v>0</v>
      </c>
      <c r="AF122" s="3176"/>
      <c r="AI122" s="487"/>
      <c r="AJ122" s="3231">
        <v>0</v>
      </c>
      <c r="AK122" s="3233"/>
      <c r="AL122" s="115"/>
      <c r="AM122" s="492">
        <v>0</v>
      </c>
      <c r="AN122" s="480">
        <v>0</v>
      </c>
      <c r="AO122" s="560">
        <v>0</v>
      </c>
      <c r="AP122" s="560">
        <v>0</v>
      </c>
      <c r="AQ122" s="560">
        <v>0</v>
      </c>
      <c r="AR122" s="560">
        <v>0</v>
      </c>
      <c r="AS122" s="1415">
        <v>0</v>
      </c>
      <c r="AT122" s="1415">
        <v>0</v>
      </c>
      <c r="AU122" s="5">
        <v>0</v>
      </c>
    </row>
    <row r="123" spans="1:47" ht="15.75">
      <c r="A123" s="3212" t="s">
        <v>5746</v>
      </c>
      <c r="B123" s="171">
        <v>0</v>
      </c>
      <c r="C123" s="171">
        <v>0</v>
      </c>
      <c r="E123" s="487"/>
      <c r="F123" s="3231">
        <v>0</v>
      </c>
      <c r="G123" s="3245"/>
      <c r="H123" s="3244"/>
      <c r="I123" s="1601">
        <v>0</v>
      </c>
      <c r="J123" s="3013"/>
      <c r="K123" s="3014"/>
      <c r="L123" s="3014"/>
      <c r="M123" s="3014"/>
      <c r="N123" s="3014"/>
      <c r="O123" s="3021"/>
      <c r="P123" s="3037">
        <v>0</v>
      </c>
      <c r="Q123" s="3036"/>
      <c r="T123" s="487"/>
      <c r="U123" s="3231">
        <v>0</v>
      </c>
      <c r="V123" s="3233"/>
      <c r="W123" s="115"/>
      <c r="X123" s="492">
        <v>0</v>
      </c>
      <c r="Y123" s="480">
        <v>0</v>
      </c>
      <c r="Z123" s="560">
        <v>0</v>
      </c>
      <c r="AA123" s="560">
        <v>0</v>
      </c>
      <c r="AB123" s="560">
        <v>0</v>
      </c>
      <c r="AC123" s="560">
        <v>0</v>
      </c>
      <c r="AD123" s="1415">
        <v>0</v>
      </c>
      <c r="AE123" s="1415">
        <v>0</v>
      </c>
      <c r="AF123" s="3176"/>
      <c r="AI123" s="487"/>
      <c r="AJ123" s="3231">
        <v>0</v>
      </c>
      <c r="AK123" s="3233"/>
      <c r="AL123" s="115"/>
      <c r="AM123" s="492">
        <v>0</v>
      </c>
      <c r="AN123" s="480">
        <v>0</v>
      </c>
      <c r="AO123" s="560">
        <v>0</v>
      </c>
      <c r="AP123" s="560">
        <v>0</v>
      </c>
      <c r="AQ123" s="560">
        <v>0</v>
      </c>
      <c r="AR123" s="560">
        <v>0</v>
      </c>
      <c r="AS123" s="1415">
        <v>0</v>
      </c>
      <c r="AT123" s="1415">
        <v>0</v>
      </c>
      <c r="AU123" s="5">
        <v>0</v>
      </c>
    </row>
    <row r="124" spans="1:47" ht="15.75">
      <c r="A124" s="3212" t="s">
        <v>5746</v>
      </c>
      <c r="B124" s="171">
        <v>0</v>
      </c>
      <c r="C124" s="171">
        <v>0</v>
      </c>
      <c r="E124" s="487"/>
      <c r="F124" s="3231">
        <v>0</v>
      </c>
      <c r="G124" s="3245"/>
      <c r="H124" s="3244"/>
      <c r="I124" s="1601">
        <v>0</v>
      </c>
      <c r="J124" s="3013"/>
      <c r="K124" s="3014"/>
      <c r="L124" s="3014"/>
      <c r="M124" s="3014"/>
      <c r="N124" s="3014"/>
      <c r="O124" s="3021"/>
      <c r="P124" s="3037">
        <v>0</v>
      </c>
      <c r="Q124" s="3036"/>
      <c r="T124" s="487"/>
      <c r="U124" s="3231">
        <v>0</v>
      </c>
      <c r="V124" s="3233"/>
      <c r="W124" s="115"/>
      <c r="X124" s="492">
        <v>0</v>
      </c>
      <c r="Y124" s="480">
        <v>0</v>
      </c>
      <c r="Z124" s="560">
        <v>0</v>
      </c>
      <c r="AA124" s="560">
        <v>0</v>
      </c>
      <c r="AB124" s="560">
        <v>0</v>
      </c>
      <c r="AC124" s="560">
        <v>0</v>
      </c>
      <c r="AD124" s="1415">
        <v>0</v>
      </c>
      <c r="AE124" s="1415">
        <v>0</v>
      </c>
      <c r="AF124" s="3176"/>
      <c r="AI124" s="487"/>
      <c r="AJ124" s="3231">
        <v>0</v>
      </c>
      <c r="AK124" s="3233"/>
      <c r="AL124" s="115"/>
      <c r="AM124" s="492">
        <v>0</v>
      </c>
      <c r="AN124" s="480">
        <v>0</v>
      </c>
      <c r="AO124" s="560">
        <v>0</v>
      </c>
      <c r="AP124" s="560">
        <v>0</v>
      </c>
      <c r="AQ124" s="560">
        <v>0</v>
      </c>
      <c r="AR124" s="560">
        <v>0</v>
      </c>
      <c r="AS124" s="1415">
        <v>0</v>
      </c>
      <c r="AT124" s="1415">
        <v>0</v>
      </c>
      <c r="AU124" s="5">
        <v>0</v>
      </c>
    </row>
    <row r="125" spans="1:47" ht="15.75">
      <c r="A125" s="3212" t="s">
        <v>5746</v>
      </c>
      <c r="B125" s="171">
        <v>0</v>
      </c>
      <c r="C125" s="171">
        <v>0</v>
      </c>
      <c r="E125" s="487"/>
      <c r="F125" s="3231">
        <v>0</v>
      </c>
      <c r="G125" s="3245"/>
      <c r="H125" s="3244"/>
      <c r="I125" s="1601">
        <v>0</v>
      </c>
      <c r="J125" s="3013"/>
      <c r="K125" s="3014"/>
      <c r="L125" s="3014"/>
      <c r="M125" s="3014"/>
      <c r="N125" s="3014"/>
      <c r="O125" s="3021"/>
      <c r="P125" s="3037">
        <v>0</v>
      </c>
      <c r="Q125" s="3036"/>
      <c r="T125" s="487"/>
      <c r="U125" s="3231">
        <v>0</v>
      </c>
      <c r="V125" s="3233"/>
      <c r="W125" s="115"/>
      <c r="X125" s="492">
        <v>0</v>
      </c>
      <c r="Y125" s="480">
        <v>0</v>
      </c>
      <c r="Z125" s="560">
        <v>0</v>
      </c>
      <c r="AA125" s="560">
        <v>0</v>
      </c>
      <c r="AB125" s="560">
        <v>0</v>
      </c>
      <c r="AC125" s="560">
        <v>0</v>
      </c>
      <c r="AD125" s="1415">
        <v>0</v>
      </c>
      <c r="AE125" s="1415">
        <v>0</v>
      </c>
      <c r="AF125" s="3176"/>
      <c r="AI125" s="487"/>
      <c r="AJ125" s="3231">
        <v>0</v>
      </c>
      <c r="AK125" s="3233"/>
      <c r="AL125" s="115"/>
      <c r="AM125" s="492">
        <v>0</v>
      </c>
      <c r="AN125" s="480">
        <v>0</v>
      </c>
      <c r="AO125" s="560">
        <v>0</v>
      </c>
      <c r="AP125" s="560">
        <v>0</v>
      </c>
      <c r="AQ125" s="560">
        <v>0</v>
      </c>
      <c r="AR125" s="560">
        <v>0</v>
      </c>
      <c r="AS125" s="1415">
        <v>0</v>
      </c>
      <c r="AT125" s="1415">
        <v>0</v>
      </c>
      <c r="AU125" s="5">
        <v>0</v>
      </c>
    </row>
    <row r="126" spans="1:47" ht="15.75">
      <c r="A126" s="3212" t="s">
        <v>5746</v>
      </c>
      <c r="B126" s="171">
        <v>0</v>
      </c>
      <c r="C126" s="171">
        <v>0</v>
      </c>
      <c r="E126" s="487"/>
      <c r="F126" s="3231">
        <v>0</v>
      </c>
      <c r="G126" s="3245"/>
      <c r="H126" s="3244"/>
      <c r="I126" s="1601">
        <v>0</v>
      </c>
      <c r="J126" s="3013"/>
      <c r="K126" s="3014"/>
      <c r="L126" s="3014"/>
      <c r="M126" s="3014"/>
      <c r="N126" s="3014"/>
      <c r="O126" s="3021"/>
      <c r="P126" s="3037">
        <v>0</v>
      </c>
      <c r="Q126" s="3036"/>
      <c r="T126" s="487"/>
      <c r="U126" s="3231">
        <v>0</v>
      </c>
      <c r="V126" s="3233"/>
      <c r="W126" s="115"/>
      <c r="X126" s="492">
        <v>0</v>
      </c>
      <c r="Y126" s="480">
        <v>0</v>
      </c>
      <c r="Z126" s="560">
        <v>0</v>
      </c>
      <c r="AA126" s="560">
        <v>0</v>
      </c>
      <c r="AB126" s="560">
        <v>0</v>
      </c>
      <c r="AC126" s="560">
        <v>0</v>
      </c>
      <c r="AD126" s="1415">
        <v>0</v>
      </c>
      <c r="AE126" s="1415">
        <v>0</v>
      </c>
      <c r="AF126" s="3176"/>
      <c r="AI126" s="487"/>
      <c r="AJ126" s="3231">
        <v>0</v>
      </c>
      <c r="AK126" s="3233"/>
      <c r="AL126" s="115"/>
      <c r="AM126" s="492">
        <v>0</v>
      </c>
      <c r="AN126" s="480">
        <v>0</v>
      </c>
      <c r="AO126" s="560">
        <v>0</v>
      </c>
      <c r="AP126" s="560">
        <v>0</v>
      </c>
      <c r="AQ126" s="560">
        <v>0</v>
      </c>
      <c r="AR126" s="560">
        <v>0</v>
      </c>
      <c r="AS126" s="1415">
        <v>0</v>
      </c>
      <c r="AT126" s="1415">
        <v>0</v>
      </c>
      <c r="AU126" s="5">
        <v>0</v>
      </c>
    </row>
    <row r="127" spans="1:47" ht="15.75">
      <c r="A127" s="3212" t="s">
        <v>5746</v>
      </c>
      <c r="B127" s="171">
        <v>0</v>
      </c>
      <c r="C127" s="171">
        <v>0</v>
      </c>
      <c r="E127" s="487"/>
      <c r="F127" s="3231">
        <v>0</v>
      </c>
      <c r="G127" s="3245"/>
      <c r="H127" s="3244"/>
      <c r="I127" s="1601">
        <v>0</v>
      </c>
      <c r="J127" s="3013"/>
      <c r="K127" s="3014"/>
      <c r="L127" s="3014"/>
      <c r="M127" s="3014"/>
      <c r="N127" s="3014"/>
      <c r="O127" s="3021"/>
      <c r="P127" s="3037">
        <v>0</v>
      </c>
      <c r="Q127" s="3036"/>
      <c r="T127" s="487"/>
      <c r="U127" s="3231">
        <v>0</v>
      </c>
      <c r="V127" s="3233"/>
      <c r="W127" s="115"/>
      <c r="X127" s="492">
        <v>0</v>
      </c>
      <c r="Y127" s="480">
        <v>0</v>
      </c>
      <c r="Z127" s="560">
        <v>0</v>
      </c>
      <c r="AA127" s="560">
        <v>0</v>
      </c>
      <c r="AB127" s="560">
        <v>0</v>
      </c>
      <c r="AC127" s="560">
        <v>0</v>
      </c>
      <c r="AD127" s="1415">
        <v>0</v>
      </c>
      <c r="AE127" s="1415">
        <v>0</v>
      </c>
      <c r="AF127" s="3176"/>
      <c r="AI127" s="487"/>
      <c r="AJ127" s="3231">
        <v>0</v>
      </c>
      <c r="AK127" s="3233"/>
      <c r="AL127" s="115"/>
      <c r="AM127" s="492">
        <v>0</v>
      </c>
      <c r="AN127" s="480">
        <v>0</v>
      </c>
      <c r="AO127" s="560">
        <v>0</v>
      </c>
      <c r="AP127" s="560">
        <v>0</v>
      </c>
      <c r="AQ127" s="560">
        <v>0</v>
      </c>
      <c r="AR127" s="560">
        <v>0</v>
      </c>
      <c r="AS127" s="1415">
        <v>0</v>
      </c>
      <c r="AT127" s="1415">
        <v>0</v>
      </c>
      <c r="AU127" s="5">
        <v>0</v>
      </c>
    </row>
    <row r="128" spans="1:47" ht="15.75">
      <c r="A128" s="3212" t="s">
        <v>5746</v>
      </c>
      <c r="B128" s="171">
        <v>0</v>
      </c>
      <c r="C128" s="171">
        <v>0</v>
      </c>
      <c r="E128" s="487"/>
      <c r="F128" s="3231">
        <v>0</v>
      </c>
      <c r="G128" s="3245"/>
      <c r="H128" s="3244"/>
      <c r="I128" s="1601">
        <v>0</v>
      </c>
      <c r="J128" s="3013"/>
      <c r="K128" s="3014"/>
      <c r="L128" s="3014"/>
      <c r="M128" s="3014"/>
      <c r="N128" s="3014"/>
      <c r="O128" s="3021"/>
      <c r="P128" s="3037">
        <v>0</v>
      </c>
      <c r="Q128" s="3036"/>
      <c r="T128" s="487"/>
      <c r="U128" s="3231">
        <v>0</v>
      </c>
      <c r="V128" s="3233"/>
      <c r="W128" s="115"/>
      <c r="X128" s="492">
        <v>0</v>
      </c>
      <c r="Y128" s="480">
        <v>0</v>
      </c>
      <c r="Z128" s="560">
        <v>0</v>
      </c>
      <c r="AA128" s="560">
        <v>0</v>
      </c>
      <c r="AB128" s="560">
        <v>0</v>
      </c>
      <c r="AC128" s="560">
        <v>0</v>
      </c>
      <c r="AD128" s="1415">
        <v>0</v>
      </c>
      <c r="AE128" s="1415">
        <v>0</v>
      </c>
      <c r="AF128" s="3176"/>
      <c r="AI128" s="487"/>
      <c r="AJ128" s="3231">
        <v>0</v>
      </c>
      <c r="AK128" s="3233"/>
      <c r="AL128" s="115"/>
      <c r="AM128" s="492">
        <v>0</v>
      </c>
      <c r="AN128" s="480">
        <v>0</v>
      </c>
      <c r="AO128" s="560">
        <v>0</v>
      </c>
      <c r="AP128" s="560">
        <v>0</v>
      </c>
      <c r="AQ128" s="560">
        <v>0</v>
      </c>
      <c r="AR128" s="560">
        <v>0</v>
      </c>
      <c r="AS128" s="1415">
        <v>0</v>
      </c>
      <c r="AT128" s="1415">
        <v>0</v>
      </c>
      <c r="AU128" s="5">
        <v>0</v>
      </c>
    </row>
    <row r="129" spans="1:47" ht="15.75">
      <c r="A129" s="3212" t="s">
        <v>5746</v>
      </c>
      <c r="B129" s="171">
        <v>0</v>
      </c>
      <c r="C129" s="171">
        <v>0</v>
      </c>
      <c r="E129" s="487"/>
      <c r="F129" s="3231">
        <v>0</v>
      </c>
      <c r="G129" s="3245"/>
      <c r="H129" s="3246">
        <v>0</v>
      </c>
      <c r="I129" s="1601">
        <v>0</v>
      </c>
      <c r="J129" s="3013"/>
      <c r="K129" s="3014"/>
      <c r="L129" s="3014"/>
      <c r="M129" s="3014"/>
      <c r="N129" s="3014"/>
      <c r="O129" s="3021"/>
      <c r="P129" s="3037">
        <v>0</v>
      </c>
      <c r="Q129" s="3036"/>
      <c r="T129" s="487"/>
      <c r="U129" s="3231">
        <v>0</v>
      </c>
      <c r="V129" s="3233"/>
      <c r="W129" s="115"/>
      <c r="X129" s="492">
        <v>0</v>
      </c>
      <c r="Y129" s="480">
        <v>0</v>
      </c>
      <c r="Z129" s="560">
        <v>0</v>
      </c>
      <c r="AA129" s="560">
        <v>0</v>
      </c>
      <c r="AB129" s="560">
        <v>0</v>
      </c>
      <c r="AC129" s="560">
        <v>0</v>
      </c>
      <c r="AD129" s="1415">
        <v>0</v>
      </c>
      <c r="AE129" s="1415">
        <v>0</v>
      </c>
      <c r="AF129" s="3176"/>
      <c r="AI129" s="487"/>
      <c r="AJ129" s="3231">
        <v>0</v>
      </c>
      <c r="AK129" s="3233"/>
      <c r="AL129" s="115"/>
      <c r="AM129" s="492">
        <v>0</v>
      </c>
      <c r="AN129" s="480">
        <v>0</v>
      </c>
      <c r="AO129" s="560">
        <v>0</v>
      </c>
      <c r="AP129" s="560">
        <v>0</v>
      </c>
      <c r="AQ129" s="560">
        <v>0</v>
      </c>
      <c r="AR129" s="560">
        <v>0</v>
      </c>
      <c r="AS129" s="1415">
        <v>0</v>
      </c>
      <c r="AT129" s="1415">
        <v>0</v>
      </c>
      <c r="AU129" s="5">
        <v>0</v>
      </c>
    </row>
    <row r="130" spans="1:47" ht="15.75">
      <c r="A130" s="3212" t="s">
        <v>5746</v>
      </c>
      <c r="B130" s="171">
        <v>0</v>
      </c>
      <c r="C130" s="171">
        <v>0</v>
      </c>
      <c r="E130" s="487"/>
      <c r="F130" s="3231">
        <v>0</v>
      </c>
      <c r="G130" s="3245"/>
      <c r="H130" s="3246">
        <v>0</v>
      </c>
      <c r="I130" s="1601">
        <v>0</v>
      </c>
      <c r="J130" s="3013"/>
      <c r="K130" s="3014"/>
      <c r="L130" s="3014"/>
      <c r="M130" s="3014"/>
      <c r="N130" s="3014"/>
      <c r="O130" s="3021"/>
      <c r="P130" s="3037">
        <v>0</v>
      </c>
      <c r="Q130" s="3036"/>
      <c r="T130" s="487"/>
      <c r="U130" s="3231">
        <v>0</v>
      </c>
      <c r="V130" s="3233"/>
      <c r="W130" s="115"/>
      <c r="X130" s="492">
        <v>0</v>
      </c>
      <c r="Y130" s="480">
        <v>0</v>
      </c>
      <c r="Z130" s="560">
        <v>0</v>
      </c>
      <c r="AA130" s="560">
        <v>0</v>
      </c>
      <c r="AB130" s="560">
        <v>0</v>
      </c>
      <c r="AC130" s="560">
        <v>0</v>
      </c>
      <c r="AD130" s="1415">
        <v>0</v>
      </c>
      <c r="AE130" s="1415">
        <v>0</v>
      </c>
      <c r="AF130" s="3176"/>
      <c r="AI130" s="487"/>
      <c r="AJ130" s="3231">
        <v>0</v>
      </c>
      <c r="AK130" s="3233"/>
      <c r="AL130" s="115"/>
      <c r="AM130" s="492">
        <v>0</v>
      </c>
      <c r="AN130" s="480">
        <v>0</v>
      </c>
      <c r="AO130" s="560">
        <v>0</v>
      </c>
      <c r="AP130" s="560">
        <v>0</v>
      </c>
      <c r="AQ130" s="560">
        <v>0</v>
      </c>
      <c r="AR130" s="560">
        <v>0</v>
      </c>
      <c r="AS130" s="1415">
        <v>0</v>
      </c>
      <c r="AT130" s="1415">
        <v>0</v>
      </c>
      <c r="AU130" s="5">
        <v>0</v>
      </c>
    </row>
    <row r="131" spans="1:47" ht="15.75">
      <c r="A131" s="3212" t="s">
        <v>5746</v>
      </c>
      <c r="B131" s="171">
        <v>0</v>
      </c>
      <c r="C131" s="171">
        <v>0</v>
      </c>
      <c r="E131" s="487"/>
      <c r="F131" s="3231">
        <v>0</v>
      </c>
      <c r="G131" s="3245"/>
      <c r="H131" s="3246">
        <v>0</v>
      </c>
      <c r="I131" s="1601">
        <v>0</v>
      </c>
      <c r="J131" s="3013"/>
      <c r="K131" s="3014"/>
      <c r="L131" s="3014"/>
      <c r="M131" s="3014"/>
      <c r="N131" s="3014"/>
      <c r="O131" s="3021"/>
      <c r="P131" s="3037">
        <v>0</v>
      </c>
      <c r="Q131" s="3036"/>
      <c r="T131" s="487"/>
      <c r="U131" s="3231">
        <v>0</v>
      </c>
      <c r="V131" s="3233"/>
      <c r="W131" s="115"/>
      <c r="X131" s="492">
        <v>0</v>
      </c>
      <c r="Y131" s="480">
        <v>0</v>
      </c>
      <c r="Z131" s="560">
        <v>0</v>
      </c>
      <c r="AA131" s="560">
        <v>0</v>
      </c>
      <c r="AB131" s="560">
        <v>0</v>
      </c>
      <c r="AC131" s="560">
        <v>0</v>
      </c>
      <c r="AD131" s="1415">
        <v>0</v>
      </c>
      <c r="AE131" s="1415">
        <v>0</v>
      </c>
      <c r="AF131" s="3176"/>
      <c r="AI131" s="487"/>
      <c r="AJ131" s="3231">
        <v>0</v>
      </c>
      <c r="AK131" s="3233"/>
      <c r="AL131" s="115"/>
      <c r="AM131" s="492">
        <v>0</v>
      </c>
      <c r="AN131" s="480">
        <v>0</v>
      </c>
      <c r="AO131" s="560">
        <v>0</v>
      </c>
      <c r="AP131" s="560">
        <v>0</v>
      </c>
      <c r="AQ131" s="560">
        <v>0</v>
      </c>
      <c r="AR131" s="560">
        <v>0</v>
      </c>
      <c r="AS131" s="1415">
        <v>0</v>
      </c>
      <c r="AT131" s="1415">
        <v>0</v>
      </c>
      <c r="AU131" s="5">
        <v>0</v>
      </c>
    </row>
    <row r="132" spans="1:47" ht="15.75">
      <c r="A132" s="3212" t="s">
        <v>5746</v>
      </c>
      <c r="B132" s="171">
        <v>0</v>
      </c>
      <c r="C132" s="171">
        <v>0</v>
      </c>
      <c r="E132" s="487"/>
      <c r="F132" s="3231">
        <v>0</v>
      </c>
      <c r="G132" s="3245"/>
      <c r="H132" s="3246">
        <v>0</v>
      </c>
      <c r="I132" s="1601">
        <v>0</v>
      </c>
      <c r="J132" s="3013"/>
      <c r="K132" s="3014"/>
      <c r="L132" s="3014"/>
      <c r="M132" s="3014"/>
      <c r="N132" s="3014"/>
      <c r="O132" s="3021"/>
      <c r="P132" s="3037">
        <v>0</v>
      </c>
      <c r="Q132" s="3036"/>
      <c r="T132" s="487"/>
      <c r="U132" s="3231">
        <v>0</v>
      </c>
      <c r="V132" s="3233"/>
      <c r="W132" s="115"/>
      <c r="X132" s="492">
        <v>0</v>
      </c>
      <c r="Y132" s="480">
        <v>0</v>
      </c>
      <c r="Z132" s="560">
        <v>0</v>
      </c>
      <c r="AA132" s="560">
        <v>0</v>
      </c>
      <c r="AB132" s="560">
        <v>0</v>
      </c>
      <c r="AC132" s="560">
        <v>0</v>
      </c>
      <c r="AD132" s="1415">
        <v>0</v>
      </c>
      <c r="AE132" s="1415">
        <v>0</v>
      </c>
      <c r="AF132" s="3176"/>
      <c r="AI132" s="487"/>
      <c r="AJ132" s="3231">
        <v>0</v>
      </c>
      <c r="AK132" s="3233"/>
      <c r="AL132" s="115"/>
      <c r="AM132" s="492">
        <v>0</v>
      </c>
      <c r="AN132" s="480">
        <v>0</v>
      </c>
      <c r="AO132" s="560">
        <v>0</v>
      </c>
      <c r="AP132" s="560">
        <v>0</v>
      </c>
      <c r="AQ132" s="560">
        <v>0</v>
      </c>
      <c r="AR132" s="560">
        <v>0</v>
      </c>
      <c r="AS132" s="1415">
        <v>0</v>
      </c>
      <c r="AT132" s="1415">
        <v>0</v>
      </c>
      <c r="AU132" s="5">
        <v>0</v>
      </c>
    </row>
    <row r="133" spans="1:47" ht="15.75">
      <c r="A133" s="3212" t="s">
        <v>5746</v>
      </c>
      <c r="B133" s="171">
        <v>0</v>
      </c>
      <c r="C133" s="171">
        <v>0</v>
      </c>
      <c r="E133" s="487"/>
      <c r="F133" s="3231">
        <v>0</v>
      </c>
      <c r="G133" s="3245"/>
      <c r="H133" s="3244"/>
      <c r="I133" s="1601">
        <v>0</v>
      </c>
      <c r="J133" s="3013"/>
      <c r="K133" s="3014"/>
      <c r="L133" s="3014"/>
      <c r="M133" s="3014"/>
      <c r="N133" s="3014"/>
      <c r="O133" s="3021"/>
      <c r="P133" s="3037">
        <v>0</v>
      </c>
      <c r="Q133" s="3036"/>
      <c r="T133" s="487"/>
      <c r="U133" s="3231">
        <v>0</v>
      </c>
      <c r="V133" s="3233"/>
      <c r="W133" s="115"/>
      <c r="X133" s="492">
        <v>0</v>
      </c>
      <c r="Y133" s="480">
        <v>0</v>
      </c>
      <c r="Z133" s="560">
        <v>0</v>
      </c>
      <c r="AA133" s="560">
        <v>0</v>
      </c>
      <c r="AB133" s="560">
        <v>0</v>
      </c>
      <c r="AC133" s="560">
        <v>0</v>
      </c>
      <c r="AD133" s="1415">
        <v>0</v>
      </c>
      <c r="AE133" s="1415">
        <v>0</v>
      </c>
      <c r="AF133" s="3176"/>
      <c r="AI133" s="487"/>
      <c r="AJ133" s="3231">
        <v>0</v>
      </c>
      <c r="AK133" s="3233"/>
      <c r="AL133" s="115"/>
      <c r="AM133" s="492">
        <v>0</v>
      </c>
      <c r="AN133" s="480">
        <v>0</v>
      </c>
      <c r="AO133" s="560">
        <v>0</v>
      </c>
      <c r="AP133" s="560">
        <v>0</v>
      </c>
      <c r="AQ133" s="560">
        <v>0</v>
      </c>
      <c r="AR133" s="560">
        <v>0</v>
      </c>
      <c r="AS133" s="1415">
        <v>0</v>
      </c>
      <c r="AT133" s="1415">
        <v>0</v>
      </c>
      <c r="AU133" s="5">
        <v>0</v>
      </c>
    </row>
    <row r="134" spans="1:47" ht="15.75">
      <c r="A134" s="3212" t="s">
        <v>5746</v>
      </c>
      <c r="B134" s="171">
        <v>0</v>
      </c>
      <c r="C134" s="171">
        <v>0</v>
      </c>
      <c r="E134" s="487"/>
      <c r="F134" s="3231">
        <v>0</v>
      </c>
      <c r="G134" s="3231"/>
      <c r="H134" s="3244"/>
      <c r="I134" s="1601">
        <v>0</v>
      </c>
      <c r="J134" s="3013"/>
      <c r="K134" s="3014"/>
      <c r="L134" s="3014"/>
      <c r="M134" s="3014"/>
      <c r="N134" s="3014"/>
      <c r="O134" s="3021"/>
      <c r="P134" s="3037">
        <v>0</v>
      </c>
      <c r="Q134" s="3036"/>
      <c r="T134" s="487"/>
      <c r="U134" s="3231">
        <v>0</v>
      </c>
      <c r="V134" s="3233"/>
      <c r="W134" s="115"/>
      <c r="X134" s="492">
        <v>0</v>
      </c>
      <c r="Y134" s="480">
        <v>0</v>
      </c>
      <c r="Z134" s="560">
        <v>0</v>
      </c>
      <c r="AA134" s="560">
        <v>0</v>
      </c>
      <c r="AB134" s="560">
        <v>0</v>
      </c>
      <c r="AC134" s="560">
        <v>0</v>
      </c>
      <c r="AD134" s="1415">
        <v>0</v>
      </c>
      <c r="AE134" s="1415">
        <v>0</v>
      </c>
      <c r="AF134" s="3176"/>
      <c r="AI134" s="487"/>
      <c r="AJ134" s="3231">
        <v>0</v>
      </c>
      <c r="AK134" s="3233"/>
      <c r="AL134" s="115"/>
      <c r="AM134" s="492">
        <v>0</v>
      </c>
      <c r="AN134" s="480">
        <v>0</v>
      </c>
      <c r="AO134" s="560">
        <v>0</v>
      </c>
      <c r="AP134" s="560">
        <v>0</v>
      </c>
      <c r="AQ134" s="560">
        <v>0</v>
      </c>
      <c r="AR134" s="560">
        <v>0</v>
      </c>
      <c r="AS134" s="1415">
        <v>0</v>
      </c>
      <c r="AT134" s="1415">
        <v>0</v>
      </c>
      <c r="AU134" s="5">
        <v>0</v>
      </c>
    </row>
    <row r="135" spans="1:47" ht="15.75">
      <c r="A135" s="3212" t="s">
        <v>5746</v>
      </c>
      <c r="B135" s="171">
        <v>0</v>
      </c>
      <c r="C135" s="171">
        <v>0</v>
      </c>
      <c r="E135" s="487"/>
      <c r="F135" s="3231">
        <v>0</v>
      </c>
      <c r="G135" s="3245"/>
      <c r="H135" s="3244"/>
      <c r="I135" s="1601">
        <v>0</v>
      </c>
      <c r="J135" s="3013"/>
      <c r="K135" s="3014"/>
      <c r="L135" s="3014"/>
      <c r="M135" s="3014"/>
      <c r="N135" s="3014"/>
      <c r="O135" s="3021"/>
      <c r="P135" s="3037">
        <v>0</v>
      </c>
      <c r="Q135" s="3036"/>
      <c r="T135" s="487"/>
      <c r="U135" s="3231">
        <v>0</v>
      </c>
      <c r="V135" s="3233"/>
      <c r="W135" s="115"/>
      <c r="X135" s="492">
        <v>0</v>
      </c>
      <c r="Y135" s="480">
        <v>0</v>
      </c>
      <c r="Z135" s="560">
        <v>0</v>
      </c>
      <c r="AA135" s="560">
        <v>0</v>
      </c>
      <c r="AB135" s="560">
        <v>0</v>
      </c>
      <c r="AC135" s="560">
        <v>0</v>
      </c>
      <c r="AD135" s="1415">
        <v>0</v>
      </c>
      <c r="AE135" s="1415">
        <v>0</v>
      </c>
      <c r="AF135" s="3176"/>
      <c r="AI135" s="487"/>
      <c r="AJ135" s="3231">
        <v>0</v>
      </c>
      <c r="AK135" s="3233"/>
      <c r="AL135" s="115"/>
      <c r="AM135" s="492">
        <v>0</v>
      </c>
      <c r="AN135" s="480">
        <v>0</v>
      </c>
      <c r="AO135" s="560">
        <v>0</v>
      </c>
      <c r="AP135" s="560">
        <v>0</v>
      </c>
      <c r="AQ135" s="560">
        <v>0</v>
      </c>
      <c r="AR135" s="560">
        <v>0</v>
      </c>
      <c r="AS135" s="1415">
        <v>0</v>
      </c>
      <c r="AT135" s="1415">
        <v>0</v>
      </c>
      <c r="AU135" s="5">
        <v>0</v>
      </c>
    </row>
    <row r="136" spans="1:47" ht="15.75">
      <c r="A136" s="3212" t="s">
        <v>5746</v>
      </c>
      <c r="B136" s="171">
        <v>0</v>
      </c>
      <c r="C136" s="171">
        <v>0</v>
      </c>
      <c r="E136" s="487"/>
      <c r="F136" s="3231">
        <v>0</v>
      </c>
      <c r="G136" s="3245"/>
      <c r="H136" s="3244"/>
      <c r="I136" s="1601">
        <v>0</v>
      </c>
      <c r="J136" s="3013"/>
      <c r="K136" s="3014"/>
      <c r="L136" s="3014"/>
      <c r="M136" s="3014"/>
      <c r="N136" s="3014"/>
      <c r="O136" s="3021"/>
      <c r="P136" s="3037">
        <v>0</v>
      </c>
      <c r="Q136" s="3036"/>
      <c r="T136" s="487"/>
      <c r="U136" s="3231">
        <v>0</v>
      </c>
      <c r="V136" s="3233"/>
      <c r="W136" s="115"/>
      <c r="X136" s="492">
        <v>0</v>
      </c>
      <c r="Y136" s="480">
        <v>0</v>
      </c>
      <c r="Z136" s="560">
        <v>0</v>
      </c>
      <c r="AA136" s="560">
        <v>0</v>
      </c>
      <c r="AB136" s="560">
        <v>0</v>
      </c>
      <c r="AC136" s="560">
        <v>0</v>
      </c>
      <c r="AD136" s="1415">
        <v>0</v>
      </c>
      <c r="AE136" s="1415">
        <v>0</v>
      </c>
      <c r="AF136" s="3176"/>
      <c r="AI136" s="487"/>
      <c r="AJ136" s="3231">
        <v>0</v>
      </c>
      <c r="AK136" s="3233"/>
      <c r="AL136" s="115"/>
      <c r="AM136" s="492">
        <v>0</v>
      </c>
      <c r="AN136" s="480">
        <v>0</v>
      </c>
      <c r="AO136" s="560">
        <v>0</v>
      </c>
      <c r="AP136" s="560">
        <v>0</v>
      </c>
      <c r="AQ136" s="560">
        <v>0</v>
      </c>
      <c r="AR136" s="560">
        <v>0</v>
      </c>
      <c r="AS136" s="1415">
        <v>0</v>
      </c>
      <c r="AT136" s="1415">
        <v>0</v>
      </c>
      <c r="AU136" s="5">
        <v>0</v>
      </c>
    </row>
    <row r="137" spans="1:47" ht="15.75">
      <c r="A137" s="3212" t="s">
        <v>5746</v>
      </c>
      <c r="B137" s="171">
        <v>0</v>
      </c>
      <c r="C137" s="171">
        <v>0</v>
      </c>
      <c r="E137" s="487"/>
      <c r="F137" s="3231">
        <v>0</v>
      </c>
      <c r="G137" s="3245"/>
      <c r="H137" s="3244"/>
      <c r="I137" s="1601">
        <v>0</v>
      </c>
      <c r="J137" s="3013"/>
      <c r="K137" s="3014"/>
      <c r="L137" s="3014"/>
      <c r="M137" s="3014"/>
      <c r="N137" s="3014"/>
      <c r="O137" s="3021"/>
      <c r="P137" s="3037">
        <v>0</v>
      </c>
      <c r="Q137" s="3036"/>
      <c r="T137" s="487"/>
      <c r="U137" s="3231">
        <v>0</v>
      </c>
      <c r="V137" s="3233"/>
      <c r="W137" s="115"/>
      <c r="X137" s="492">
        <v>0</v>
      </c>
      <c r="Y137" s="480">
        <v>0</v>
      </c>
      <c r="Z137" s="560">
        <v>0</v>
      </c>
      <c r="AA137" s="560">
        <v>0</v>
      </c>
      <c r="AB137" s="560">
        <v>0</v>
      </c>
      <c r="AC137" s="560">
        <v>0</v>
      </c>
      <c r="AD137" s="1415">
        <v>0</v>
      </c>
      <c r="AE137" s="1415">
        <v>0</v>
      </c>
      <c r="AF137" s="3176"/>
      <c r="AI137" s="487"/>
      <c r="AJ137" s="3231">
        <v>0</v>
      </c>
      <c r="AK137" s="3233"/>
      <c r="AL137" s="115"/>
      <c r="AM137" s="492">
        <v>0</v>
      </c>
      <c r="AN137" s="480">
        <v>0</v>
      </c>
      <c r="AO137" s="560">
        <v>0</v>
      </c>
      <c r="AP137" s="560">
        <v>0</v>
      </c>
      <c r="AQ137" s="560">
        <v>0</v>
      </c>
      <c r="AR137" s="560">
        <v>0</v>
      </c>
      <c r="AS137" s="1415">
        <v>0</v>
      </c>
      <c r="AT137" s="1415">
        <v>0</v>
      </c>
      <c r="AU137" s="5">
        <v>0</v>
      </c>
    </row>
    <row r="138" spans="1:47" ht="15.75">
      <c r="A138" s="3212" t="s">
        <v>5746</v>
      </c>
      <c r="B138" s="171">
        <v>0</v>
      </c>
      <c r="C138" s="171">
        <v>0</v>
      </c>
      <c r="E138" s="487"/>
      <c r="F138" s="3231">
        <v>0</v>
      </c>
      <c r="G138" s="3245"/>
      <c r="H138" s="3244"/>
      <c r="I138" s="1601">
        <v>0</v>
      </c>
      <c r="J138" s="3013"/>
      <c r="K138" s="3014"/>
      <c r="L138" s="3014"/>
      <c r="M138" s="3014"/>
      <c r="N138" s="3014"/>
      <c r="O138" s="3021"/>
      <c r="P138" s="3037">
        <v>0</v>
      </c>
      <c r="Q138" s="3036"/>
      <c r="T138" s="487"/>
      <c r="U138" s="3231">
        <v>0</v>
      </c>
      <c r="V138" s="3233"/>
      <c r="W138" s="115"/>
      <c r="X138" s="492">
        <v>0</v>
      </c>
      <c r="Y138" s="480">
        <v>0</v>
      </c>
      <c r="Z138" s="560">
        <v>0</v>
      </c>
      <c r="AA138" s="560">
        <v>0</v>
      </c>
      <c r="AB138" s="560">
        <v>0</v>
      </c>
      <c r="AC138" s="560">
        <v>0</v>
      </c>
      <c r="AD138" s="1415">
        <v>0</v>
      </c>
      <c r="AE138" s="1415">
        <v>0</v>
      </c>
      <c r="AF138" s="3176"/>
      <c r="AI138" s="487"/>
      <c r="AJ138" s="3231">
        <v>0</v>
      </c>
      <c r="AK138" s="3233"/>
      <c r="AL138" s="115"/>
      <c r="AM138" s="492">
        <v>0</v>
      </c>
      <c r="AN138" s="480">
        <v>0</v>
      </c>
      <c r="AO138" s="560">
        <v>0</v>
      </c>
      <c r="AP138" s="560">
        <v>0</v>
      </c>
      <c r="AQ138" s="560">
        <v>0</v>
      </c>
      <c r="AR138" s="560">
        <v>0</v>
      </c>
      <c r="AS138" s="1415">
        <v>0</v>
      </c>
      <c r="AT138" s="1415">
        <v>0</v>
      </c>
      <c r="AU138" s="5">
        <v>0</v>
      </c>
    </row>
    <row r="139" spans="1:47" ht="15.75">
      <c r="A139" s="3212" t="s">
        <v>5746</v>
      </c>
      <c r="B139" s="171">
        <v>0</v>
      </c>
      <c r="C139" s="171">
        <v>0</v>
      </c>
      <c r="E139" s="487"/>
      <c r="F139" s="3231">
        <v>0</v>
      </c>
      <c r="G139" s="3245"/>
      <c r="H139" s="3244"/>
      <c r="I139" s="1601">
        <v>0</v>
      </c>
      <c r="J139" s="3013"/>
      <c r="K139" s="3014"/>
      <c r="L139" s="3014"/>
      <c r="M139" s="3014"/>
      <c r="N139" s="3014"/>
      <c r="O139" s="3021"/>
      <c r="P139" s="3037">
        <v>0</v>
      </c>
      <c r="Q139" s="3036"/>
      <c r="T139" s="487"/>
      <c r="U139" s="3231">
        <v>0</v>
      </c>
      <c r="V139" s="3233"/>
      <c r="W139" s="115"/>
      <c r="X139" s="492">
        <v>0</v>
      </c>
      <c r="Y139" s="480">
        <v>0</v>
      </c>
      <c r="Z139" s="560">
        <v>0</v>
      </c>
      <c r="AA139" s="560">
        <v>0</v>
      </c>
      <c r="AB139" s="560">
        <v>0</v>
      </c>
      <c r="AC139" s="560">
        <v>0</v>
      </c>
      <c r="AD139" s="1415">
        <v>0</v>
      </c>
      <c r="AE139" s="1415">
        <v>0</v>
      </c>
      <c r="AF139" s="3176"/>
      <c r="AI139" s="487"/>
      <c r="AJ139" s="3231">
        <v>0</v>
      </c>
      <c r="AK139" s="3233"/>
      <c r="AL139" s="115"/>
      <c r="AM139" s="492">
        <v>0</v>
      </c>
      <c r="AN139" s="480">
        <v>0</v>
      </c>
      <c r="AO139" s="560">
        <v>0</v>
      </c>
      <c r="AP139" s="560">
        <v>0</v>
      </c>
      <c r="AQ139" s="560">
        <v>0</v>
      </c>
      <c r="AR139" s="560">
        <v>0</v>
      </c>
      <c r="AS139" s="1415">
        <v>0</v>
      </c>
      <c r="AT139" s="1415">
        <v>0</v>
      </c>
      <c r="AU139" s="5">
        <v>0</v>
      </c>
    </row>
    <row r="140" spans="1:47" ht="15.75">
      <c r="A140" s="3212" t="s">
        <v>5746</v>
      </c>
      <c r="B140" s="171">
        <v>0</v>
      </c>
      <c r="C140" s="171">
        <v>0</v>
      </c>
      <c r="E140" s="487"/>
      <c r="F140" s="3231">
        <v>0</v>
      </c>
      <c r="G140" s="3245"/>
      <c r="H140" s="3244"/>
      <c r="I140" s="1601">
        <v>0</v>
      </c>
      <c r="J140" s="3013"/>
      <c r="K140" s="3014"/>
      <c r="L140" s="3014"/>
      <c r="M140" s="3014"/>
      <c r="N140" s="3014"/>
      <c r="O140" s="3021"/>
      <c r="P140" s="3037">
        <v>0</v>
      </c>
      <c r="Q140" s="3036"/>
      <c r="T140" s="487"/>
      <c r="U140" s="3231">
        <v>0</v>
      </c>
      <c r="V140" s="3233"/>
      <c r="W140" s="115"/>
      <c r="X140" s="492">
        <v>0</v>
      </c>
      <c r="Y140" s="480">
        <v>0</v>
      </c>
      <c r="Z140" s="560">
        <v>0</v>
      </c>
      <c r="AA140" s="560">
        <v>0</v>
      </c>
      <c r="AB140" s="560">
        <v>0</v>
      </c>
      <c r="AC140" s="560">
        <v>0</v>
      </c>
      <c r="AD140" s="1415">
        <v>0</v>
      </c>
      <c r="AE140" s="1415">
        <v>0</v>
      </c>
      <c r="AF140" s="3176"/>
      <c r="AI140" s="487"/>
      <c r="AJ140" s="3231">
        <v>0</v>
      </c>
      <c r="AK140" s="3233"/>
      <c r="AL140" s="115"/>
      <c r="AM140" s="492">
        <v>0</v>
      </c>
      <c r="AN140" s="480">
        <v>0</v>
      </c>
      <c r="AO140" s="560">
        <v>0</v>
      </c>
      <c r="AP140" s="560">
        <v>0</v>
      </c>
      <c r="AQ140" s="560">
        <v>0</v>
      </c>
      <c r="AR140" s="560">
        <v>0</v>
      </c>
      <c r="AS140" s="1415">
        <v>0</v>
      </c>
      <c r="AT140" s="1415">
        <v>0</v>
      </c>
      <c r="AU140" s="5">
        <v>0</v>
      </c>
    </row>
    <row r="141" spans="1:47" ht="15.75">
      <c r="A141" s="3212" t="s">
        <v>5746</v>
      </c>
      <c r="B141" s="171">
        <v>0</v>
      </c>
      <c r="C141" s="171">
        <v>0</v>
      </c>
      <c r="E141" s="487"/>
      <c r="F141" s="3231">
        <v>0</v>
      </c>
      <c r="G141" s="3245"/>
      <c r="H141" s="3244"/>
      <c r="I141" s="1601">
        <v>0</v>
      </c>
      <c r="J141" s="3013"/>
      <c r="K141" s="3014"/>
      <c r="L141" s="3014"/>
      <c r="M141" s="3014"/>
      <c r="N141" s="3014"/>
      <c r="O141" s="3021"/>
      <c r="P141" s="3037">
        <v>0</v>
      </c>
      <c r="Q141" s="3036"/>
      <c r="T141" s="487"/>
      <c r="U141" s="3231">
        <v>0</v>
      </c>
      <c r="V141" s="3233"/>
      <c r="W141" s="115"/>
      <c r="X141" s="492">
        <v>0</v>
      </c>
      <c r="Y141" s="480">
        <v>0</v>
      </c>
      <c r="Z141" s="560">
        <v>0</v>
      </c>
      <c r="AA141" s="560">
        <v>0</v>
      </c>
      <c r="AB141" s="560">
        <v>0</v>
      </c>
      <c r="AC141" s="560">
        <v>0</v>
      </c>
      <c r="AD141" s="1415">
        <v>0</v>
      </c>
      <c r="AE141" s="1415">
        <v>0</v>
      </c>
      <c r="AF141" s="3176"/>
      <c r="AI141" s="487"/>
      <c r="AJ141" s="3231">
        <v>0</v>
      </c>
      <c r="AK141" s="3233"/>
      <c r="AL141" s="115"/>
      <c r="AM141" s="492">
        <v>0</v>
      </c>
      <c r="AN141" s="480">
        <v>0</v>
      </c>
      <c r="AO141" s="560">
        <v>0</v>
      </c>
      <c r="AP141" s="560">
        <v>0</v>
      </c>
      <c r="AQ141" s="560">
        <v>0</v>
      </c>
      <c r="AR141" s="560">
        <v>0</v>
      </c>
      <c r="AS141" s="1415">
        <v>0</v>
      </c>
      <c r="AT141" s="1415">
        <v>0</v>
      </c>
      <c r="AU141" s="5">
        <v>0</v>
      </c>
    </row>
    <row r="142" spans="1:47" ht="15.75">
      <c r="A142" s="3212" t="s">
        <v>5746</v>
      </c>
      <c r="B142" s="171">
        <v>0</v>
      </c>
      <c r="C142" s="171">
        <v>0</v>
      </c>
      <c r="E142" s="487"/>
      <c r="F142" s="3231">
        <v>0</v>
      </c>
      <c r="G142" s="3245"/>
      <c r="H142" s="3244"/>
      <c r="I142" s="1601">
        <v>0</v>
      </c>
      <c r="J142" s="3013"/>
      <c r="K142" s="3014"/>
      <c r="L142" s="3014"/>
      <c r="M142" s="3014"/>
      <c r="N142" s="3014"/>
      <c r="O142" s="3021"/>
      <c r="P142" s="3037">
        <v>0</v>
      </c>
      <c r="Q142" s="3036"/>
      <c r="T142" s="487"/>
      <c r="U142" s="3231">
        <v>0</v>
      </c>
      <c r="V142" s="3233"/>
      <c r="W142" s="115"/>
      <c r="X142" s="492">
        <v>0</v>
      </c>
      <c r="Y142" s="480">
        <v>0</v>
      </c>
      <c r="Z142" s="560">
        <v>0</v>
      </c>
      <c r="AA142" s="560">
        <v>0</v>
      </c>
      <c r="AB142" s="560">
        <v>0</v>
      </c>
      <c r="AC142" s="560">
        <v>0</v>
      </c>
      <c r="AD142" s="1415">
        <v>0</v>
      </c>
      <c r="AE142" s="1415">
        <v>0</v>
      </c>
      <c r="AF142" s="3176"/>
      <c r="AI142" s="487"/>
      <c r="AJ142" s="3231">
        <v>0</v>
      </c>
      <c r="AK142" s="3233"/>
      <c r="AL142" s="115"/>
      <c r="AM142" s="492">
        <v>0</v>
      </c>
      <c r="AN142" s="480">
        <v>0</v>
      </c>
      <c r="AO142" s="560">
        <v>0</v>
      </c>
      <c r="AP142" s="560">
        <v>0</v>
      </c>
      <c r="AQ142" s="560">
        <v>0</v>
      </c>
      <c r="AR142" s="560">
        <v>0</v>
      </c>
      <c r="AS142" s="1415">
        <v>0</v>
      </c>
      <c r="AT142" s="1415">
        <v>0</v>
      </c>
      <c r="AU142" s="5">
        <v>0</v>
      </c>
    </row>
    <row r="143" spans="1:47" ht="15.75">
      <c r="A143" s="3212" t="s">
        <v>5746</v>
      </c>
      <c r="B143" s="171">
        <v>0</v>
      </c>
      <c r="C143" s="171">
        <v>0</v>
      </c>
      <c r="E143" s="487"/>
      <c r="F143" s="3231">
        <v>0</v>
      </c>
      <c r="G143" s="3245"/>
      <c r="H143" s="3244"/>
      <c r="I143" s="1601">
        <v>0</v>
      </c>
      <c r="J143" s="3013"/>
      <c r="K143" s="3014"/>
      <c r="L143" s="3014"/>
      <c r="M143" s="3014"/>
      <c r="N143" s="3014"/>
      <c r="O143" s="3021"/>
      <c r="P143" s="3037">
        <v>0</v>
      </c>
      <c r="Q143" s="3036"/>
      <c r="T143" s="487"/>
      <c r="U143" s="3231">
        <v>0</v>
      </c>
      <c r="V143" s="3233"/>
      <c r="W143" s="115"/>
      <c r="X143" s="492">
        <v>0</v>
      </c>
      <c r="Y143" s="480">
        <v>0</v>
      </c>
      <c r="Z143" s="560">
        <v>0</v>
      </c>
      <c r="AA143" s="560">
        <v>0</v>
      </c>
      <c r="AB143" s="560">
        <v>0</v>
      </c>
      <c r="AC143" s="560">
        <v>0</v>
      </c>
      <c r="AD143" s="1415">
        <v>0</v>
      </c>
      <c r="AE143" s="1415">
        <v>0</v>
      </c>
      <c r="AF143" s="3176"/>
      <c r="AI143" s="487"/>
      <c r="AJ143" s="3231">
        <v>0</v>
      </c>
      <c r="AK143" s="3233"/>
      <c r="AL143" s="115"/>
      <c r="AM143" s="492">
        <v>0</v>
      </c>
      <c r="AN143" s="480">
        <v>0</v>
      </c>
      <c r="AO143" s="560">
        <v>0</v>
      </c>
      <c r="AP143" s="560">
        <v>0</v>
      </c>
      <c r="AQ143" s="560">
        <v>0</v>
      </c>
      <c r="AR143" s="560">
        <v>0</v>
      </c>
      <c r="AS143" s="1415">
        <v>0</v>
      </c>
      <c r="AT143" s="1415">
        <v>0</v>
      </c>
      <c r="AU143" s="5">
        <v>0</v>
      </c>
    </row>
    <row r="144" spans="1:47" ht="15.75">
      <c r="A144" s="3212" t="s">
        <v>5746</v>
      </c>
      <c r="B144" s="171">
        <v>0</v>
      </c>
      <c r="C144" s="171">
        <v>0</v>
      </c>
      <c r="E144" s="487"/>
      <c r="F144" s="3231">
        <v>0</v>
      </c>
      <c r="G144" s="3245"/>
      <c r="H144" s="3244"/>
      <c r="I144" s="1601">
        <v>0</v>
      </c>
      <c r="J144" s="3013"/>
      <c r="K144" s="3014"/>
      <c r="L144" s="3014"/>
      <c r="M144" s="3014"/>
      <c r="N144" s="3014"/>
      <c r="O144" s="3021"/>
      <c r="P144" s="3037">
        <v>0</v>
      </c>
      <c r="Q144" s="3036"/>
      <c r="T144" s="487"/>
      <c r="U144" s="3231">
        <v>0</v>
      </c>
      <c r="V144" s="3233"/>
      <c r="W144" s="115"/>
      <c r="X144" s="492">
        <v>0</v>
      </c>
      <c r="Y144" s="480">
        <v>0</v>
      </c>
      <c r="Z144" s="560">
        <v>0</v>
      </c>
      <c r="AA144" s="560">
        <v>0</v>
      </c>
      <c r="AB144" s="560">
        <v>0</v>
      </c>
      <c r="AC144" s="560">
        <v>0</v>
      </c>
      <c r="AD144" s="1415">
        <v>0</v>
      </c>
      <c r="AE144" s="1415">
        <v>0</v>
      </c>
      <c r="AF144" s="3176"/>
      <c r="AI144" s="487"/>
      <c r="AJ144" s="3231">
        <v>0</v>
      </c>
      <c r="AK144" s="3233"/>
      <c r="AL144" s="115"/>
      <c r="AM144" s="492">
        <v>0</v>
      </c>
      <c r="AN144" s="480">
        <v>0</v>
      </c>
      <c r="AO144" s="560">
        <v>0</v>
      </c>
      <c r="AP144" s="560">
        <v>0</v>
      </c>
      <c r="AQ144" s="560">
        <v>0</v>
      </c>
      <c r="AR144" s="560">
        <v>0</v>
      </c>
      <c r="AS144" s="1415">
        <v>0</v>
      </c>
      <c r="AT144" s="1415">
        <v>0</v>
      </c>
      <c r="AU144" s="5">
        <v>0</v>
      </c>
    </row>
    <row r="145" spans="1:47" ht="15.75">
      <c r="A145" s="3212" t="s">
        <v>5746</v>
      </c>
      <c r="B145" s="171">
        <v>0</v>
      </c>
      <c r="C145" s="171">
        <v>0</v>
      </c>
      <c r="E145" s="487"/>
      <c r="F145" s="3231">
        <v>0</v>
      </c>
      <c r="G145" s="3245"/>
      <c r="H145" s="3244"/>
      <c r="I145" s="1601">
        <v>0</v>
      </c>
      <c r="J145" s="3013"/>
      <c r="K145" s="3014"/>
      <c r="L145" s="3014"/>
      <c r="M145" s="3014"/>
      <c r="N145" s="3014"/>
      <c r="O145" s="3021"/>
      <c r="P145" s="3037">
        <v>0</v>
      </c>
      <c r="Q145" s="3036"/>
      <c r="T145" s="487"/>
      <c r="U145" s="3231">
        <v>0</v>
      </c>
      <c r="V145" s="3233"/>
      <c r="W145" s="115"/>
      <c r="X145" s="492">
        <v>0</v>
      </c>
      <c r="Y145" s="480">
        <v>0</v>
      </c>
      <c r="Z145" s="560">
        <v>0</v>
      </c>
      <c r="AA145" s="560">
        <v>0</v>
      </c>
      <c r="AB145" s="560">
        <v>0</v>
      </c>
      <c r="AC145" s="560">
        <v>0</v>
      </c>
      <c r="AD145" s="1415">
        <v>0</v>
      </c>
      <c r="AE145" s="1415">
        <v>0</v>
      </c>
      <c r="AF145" s="3176"/>
      <c r="AI145" s="487"/>
      <c r="AJ145" s="3231">
        <v>0</v>
      </c>
      <c r="AK145" s="3233"/>
      <c r="AL145" s="115"/>
      <c r="AM145" s="492">
        <v>0</v>
      </c>
      <c r="AN145" s="480">
        <v>0</v>
      </c>
      <c r="AO145" s="560">
        <v>0</v>
      </c>
      <c r="AP145" s="560">
        <v>0</v>
      </c>
      <c r="AQ145" s="560">
        <v>0</v>
      </c>
      <c r="AR145" s="560">
        <v>0</v>
      </c>
      <c r="AS145" s="1415">
        <v>0</v>
      </c>
      <c r="AT145" s="1415">
        <v>0</v>
      </c>
      <c r="AU145" s="5">
        <v>0</v>
      </c>
    </row>
    <row r="146" spans="1:47" ht="15.75">
      <c r="A146" s="3212" t="s">
        <v>5746</v>
      </c>
      <c r="B146" s="171">
        <v>0</v>
      </c>
      <c r="C146" s="171">
        <v>0</v>
      </c>
      <c r="E146" s="487"/>
      <c r="F146" s="3231"/>
      <c r="G146" s="20"/>
      <c r="H146" s="115" t="s">
        <v>5760</v>
      </c>
      <c r="I146" s="2828">
        <v>0</v>
      </c>
      <c r="J146" s="3238"/>
      <c r="K146" s="3240"/>
      <c r="L146" s="3240"/>
      <c r="M146" s="3240"/>
      <c r="N146" s="3240"/>
      <c r="O146" s="3241"/>
      <c r="P146" s="3242">
        <v>0</v>
      </c>
      <c r="Q146" s="3036"/>
      <c r="T146" s="487"/>
      <c r="U146" s="3231"/>
      <c r="V146" s="3233"/>
      <c r="W146" s="115" t="s">
        <v>5760</v>
      </c>
      <c r="X146" s="2812">
        <v>0</v>
      </c>
      <c r="Y146" s="3243">
        <v>0</v>
      </c>
      <c r="Z146" s="1430">
        <v>0</v>
      </c>
      <c r="AA146" s="1430">
        <v>0</v>
      </c>
      <c r="AB146" s="1430">
        <v>0</v>
      </c>
      <c r="AC146" s="1430">
        <v>0</v>
      </c>
      <c r="AD146" s="1431">
        <v>0</v>
      </c>
      <c r="AE146" s="1431">
        <v>0</v>
      </c>
      <c r="AF146" s="3176"/>
      <c r="AI146" s="487"/>
      <c r="AJ146" s="3231"/>
      <c r="AK146" s="3233"/>
      <c r="AL146" s="115" t="s">
        <v>5760</v>
      </c>
      <c r="AM146" s="2812">
        <v>0</v>
      </c>
      <c r="AN146" s="3243">
        <v>0</v>
      </c>
      <c r="AO146" s="1430">
        <v>0</v>
      </c>
      <c r="AP146" s="1430">
        <v>0</v>
      </c>
      <c r="AQ146" s="1430">
        <v>0</v>
      </c>
      <c r="AR146" s="1430">
        <v>0</v>
      </c>
      <c r="AS146" s="1431">
        <v>0</v>
      </c>
      <c r="AT146" s="1431">
        <v>0</v>
      </c>
      <c r="AU146" s="5">
        <v>0</v>
      </c>
    </row>
    <row r="147" spans="1:47" ht="15.75">
      <c r="A147" s="3212" t="s">
        <v>5746</v>
      </c>
      <c r="B147" s="171">
        <v>0</v>
      </c>
      <c r="C147" s="171">
        <v>0</v>
      </c>
      <c r="E147" s="487"/>
      <c r="F147" s="3231"/>
      <c r="G147" s="20"/>
      <c r="H147" s="115"/>
      <c r="I147" s="1601"/>
      <c r="J147" s="1681"/>
      <c r="K147" s="79"/>
      <c r="L147" s="79"/>
      <c r="M147" s="79"/>
      <c r="N147" s="79"/>
      <c r="O147" s="3144"/>
      <c r="P147" s="3037"/>
      <c r="Q147" s="3036"/>
      <c r="T147" s="487"/>
      <c r="U147" s="3231"/>
      <c r="V147" s="3233"/>
      <c r="W147" s="115"/>
      <c r="X147" s="492"/>
      <c r="Y147" s="480"/>
      <c r="Z147" s="560"/>
      <c r="AA147" s="560"/>
      <c r="AB147" s="560"/>
      <c r="AC147" s="560"/>
      <c r="AD147" s="1415"/>
      <c r="AE147" s="1415"/>
      <c r="AF147" s="3176"/>
      <c r="AI147" s="487"/>
      <c r="AJ147" s="3231"/>
      <c r="AK147" s="3233"/>
      <c r="AL147" s="115"/>
      <c r="AM147" s="492">
        <v>0</v>
      </c>
      <c r="AN147" s="480"/>
      <c r="AO147" s="560"/>
      <c r="AP147" s="560"/>
      <c r="AQ147" s="560"/>
      <c r="AR147" s="560"/>
      <c r="AS147" s="1415"/>
      <c r="AT147" s="1415"/>
      <c r="AU147" s="5">
        <v>0</v>
      </c>
    </row>
    <row r="148" spans="1:47" ht="15.75">
      <c r="A148" s="3212" t="s">
        <v>1403</v>
      </c>
      <c r="B148" s="171">
        <v>0</v>
      </c>
      <c r="C148" s="171">
        <v>0</v>
      </c>
      <c r="E148" s="487"/>
      <c r="F148" s="3231"/>
      <c r="G148" s="20"/>
      <c r="H148" s="115"/>
      <c r="I148" s="1601"/>
      <c r="J148" s="1681"/>
      <c r="K148" s="79"/>
      <c r="L148" s="79"/>
      <c r="M148" s="79"/>
      <c r="N148" s="79"/>
      <c r="O148" s="3144"/>
      <c r="P148" s="3037"/>
      <c r="Q148" s="3036"/>
      <c r="T148" s="487"/>
      <c r="U148" s="3231"/>
      <c r="V148" s="3233"/>
      <c r="W148" s="115"/>
      <c r="X148" s="492"/>
      <c r="Y148" s="480"/>
      <c r="Z148" s="560"/>
      <c r="AA148" s="560"/>
      <c r="AB148" s="560"/>
      <c r="AC148" s="560"/>
      <c r="AD148" s="1415"/>
      <c r="AE148" s="1415"/>
      <c r="AF148" s="3176"/>
      <c r="AI148" s="487"/>
      <c r="AJ148" s="3231"/>
      <c r="AK148" s="3233"/>
      <c r="AL148" s="115"/>
      <c r="AM148" s="492">
        <v>0</v>
      </c>
      <c r="AN148" s="480"/>
      <c r="AO148" s="560"/>
      <c r="AP148" s="560"/>
      <c r="AQ148" s="560"/>
      <c r="AR148" s="560"/>
      <c r="AS148" s="1415"/>
      <c r="AT148" s="1415"/>
      <c r="AU148" s="5">
        <v>0</v>
      </c>
    </row>
    <row r="149" spans="1:47" ht="15.75">
      <c r="A149" s="3212" t="s">
        <v>1403</v>
      </c>
      <c r="B149" s="171">
        <v>0</v>
      </c>
      <c r="C149" s="171">
        <v>0</v>
      </c>
      <c r="E149" s="487" t="s">
        <v>792</v>
      </c>
      <c r="F149" s="3231"/>
      <c r="G149" s="20"/>
      <c r="H149" s="115"/>
      <c r="I149" s="1601"/>
      <c r="J149" s="1681"/>
      <c r="K149" s="79"/>
      <c r="L149" s="79"/>
      <c r="M149" s="79"/>
      <c r="N149" s="79"/>
      <c r="O149" s="3144"/>
      <c r="P149" s="3037"/>
      <c r="Q149" s="3036"/>
      <c r="T149" s="487" t="s">
        <v>792</v>
      </c>
      <c r="U149" s="3231"/>
      <c r="V149" s="3233"/>
      <c r="W149" s="115"/>
      <c r="X149" s="492"/>
      <c r="Y149" s="480"/>
      <c r="Z149" s="560"/>
      <c r="AA149" s="560"/>
      <c r="AB149" s="560"/>
      <c r="AC149" s="560"/>
      <c r="AD149" s="1415"/>
      <c r="AE149" s="1415"/>
      <c r="AF149" s="3176"/>
      <c r="AI149" s="487" t="s">
        <v>792</v>
      </c>
      <c r="AJ149" s="3231"/>
      <c r="AK149" s="3233"/>
      <c r="AL149" s="115"/>
      <c r="AM149" s="492">
        <v>0</v>
      </c>
      <c r="AN149" s="480"/>
      <c r="AO149" s="560"/>
      <c r="AP149" s="560"/>
      <c r="AQ149" s="560"/>
      <c r="AR149" s="560"/>
      <c r="AS149" s="1415"/>
      <c r="AT149" s="1415"/>
      <c r="AU149" s="5">
        <v>0</v>
      </c>
    </row>
    <row r="150" spans="1:47" ht="15.75">
      <c r="A150" s="3212" t="s">
        <v>5746</v>
      </c>
      <c r="B150" s="171">
        <v>0</v>
      </c>
      <c r="C150" s="171">
        <v>0</v>
      </c>
      <c r="E150" s="487"/>
      <c r="F150" s="3231" t="s">
        <v>793</v>
      </c>
      <c r="G150" s="20"/>
      <c r="H150" s="115"/>
      <c r="I150" s="1601">
        <v>0</v>
      </c>
      <c r="J150" s="3013"/>
      <c r="K150" s="3014"/>
      <c r="L150" s="3014"/>
      <c r="M150" s="3014"/>
      <c r="N150" s="3014"/>
      <c r="O150" s="3021"/>
      <c r="P150" s="3037">
        <v>0</v>
      </c>
      <c r="Q150" s="3036"/>
      <c r="T150" s="487"/>
      <c r="U150" s="3231" t="s">
        <v>793</v>
      </c>
      <c r="V150" s="3233"/>
      <c r="W150" s="115"/>
      <c r="X150" s="492">
        <v>0</v>
      </c>
      <c r="Y150" s="480">
        <v>0</v>
      </c>
      <c r="Z150" s="560">
        <v>0</v>
      </c>
      <c r="AA150" s="560">
        <v>0</v>
      </c>
      <c r="AB150" s="560">
        <v>0</v>
      </c>
      <c r="AC150" s="560">
        <v>0</v>
      </c>
      <c r="AD150" s="1415">
        <v>0</v>
      </c>
      <c r="AE150" s="1415">
        <v>0</v>
      </c>
      <c r="AF150" s="3176"/>
      <c r="AI150" s="487"/>
      <c r="AJ150" s="3231" t="s">
        <v>793</v>
      </c>
      <c r="AK150" s="3233"/>
      <c r="AL150" s="115"/>
      <c r="AM150" s="492">
        <v>0</v>
      </c>
      <c r="AN150" s="480">
        <v>0</v>
      </c>
      <c r="AO150" s="560">
        <v>0</v>
      </c>
      <c r="AP150" s="560">
        <v>0</v>
      </c>
      <c r="AQ150" s="560">
        <v>0</v>
      </c>
      <c r="AR150" s="560">
        <v>0</v>
      </c>
      <c r="AS150" s="1415">
        <v>0</v>
      </c>
      <c r="AT150" s="1415">
        <v>0</v>
      </c>
      <c r="AU150" s="5">
        <v>0</v>
      </c>
    </row>
    <row r="151" spans="1:47" ht="15.75">
      <c r="A151" s="3212" t="s">
        <v>5746</v>
      </c>
      <c r="B151" s="171">
        <v>0</v>
      </c>
      <c r="C151" s="171">
        <v>0</v>
      </c>
      <c r="E151" s="487"/>
      <c r="F151" s="3231">
        <v>0</v>
      </c>
      <c r="G151" s="20"/>
      <c r="H151" s="115"/>
      <c r="I151" s="1601">
        <v>0</v>
      </c>
      <c r="J151" s="3013"/>
      <c r="K151" s="3014"/>
      <c r="L151" s="3014"/>
      <c r="M151" s="3014"/>
      <c r="N151" s="3014"/>
      <c r="O151" s="3021"/>
      <c r="P151" s="3037">
        <v>0</v>
      </c>
      <c r="Q151" s="3036"/>
      <c r="T151" s="487"/>
      <c r="U151" s="3231">
        <v>0</v>
      </c>
      <c r="V151" s="3233"/>
      <c r="W151" s="115"/>
      <c r="X151" s="492">
        <v>0</v>
      </c>
      <c r="Y151" s="480">
        <v>0</v>
      </c>
      <c r="Z151" s="560">
        <v>0</v>
      </c>
      <c r="AA151" s="560">
        <v>0</v>
      </c>
      <c r="AB151" s="560">
        <v>0</v>
      </c>
      <c r="AC151" s="560">
        <v>0</v>
      </c>
      <c r="AD151" s="1415">
        <v>0</v>
      </c>
      <c r="AE151" s="1415">
        <v>0</v>
      </c>
      <c r="AF151" s="3176"/>
      <c r="AI151" s="487"/>
      <c r="AJ151" s="3231">
        <v>0</v>
      </c>
      <c r="AK151" s="3233"/>
      <c r="AL151" s="115"/>
      <c r="AM151" s="492">
        <v>0</v>
      </c>
      <c r="AN151" s="480">
        <v>0</v>
      </c>
      <c r="AO151" s="560">
        <v>0</v>
      </c>
      <c r="AP151" s="560">
        <v>0</v>
      </c>
      <c r="AQ151" s="560">
        <v>0</v>
      </c>
      <c r="AR151" s="560">
        <v>0</v>
      </c>
      <c r="AS151" s="1415">
        <v>0</v>
      </c>
      <c r="AT151" s="1415">
        <v>0</v>
      </c>
      <c r="AU151" s="5">
        <v>0</v>
      </c>
    </row>
    <row r="152" spans="1:47" ht="15.75">
      <c r="A152" s="3212" t="s">
        <v>5746</v>
      </c>
      <c r="B152" s="171">
        <v>0</v>
      </c>
      <c r="C152" s="171">
        <v>0</v>
      </c>
      <c r="E152" s="487"/>
      <c r="F152" s="3231">
        <v>0</v>
      </c>
      <c r="G152" s="20"/>
      <c r="H152" s="115"/>
      <c r="I152" s="1601">
        <v>0</v>
      </c>
      <c r="J152" s="3013"/>
      <c r="K152" s="3014"/>
      <c r="L152" s="3014"/>
      <c r="M152" s="3014"/>
      <c r="N152" s="3014"/>
      <c r="O152" s="3021"/>
      <c r="P152" s="3037">
        <v>0</v>
      </c>
      <c r="Q152" s="3036"/>
      <c r="T152" s="487"/>
      <c r="U152" s="3231">
        <v>0</v>
      </c>
      <c r="V152" s="3233"/>
      <c r="W152" s="115"/>
      <c r="X152" s="492">
        <v>0</v>
      </c>
      <c r="Y152" s="480">
        <v>0</v>
      </c>
      <c r="Z152" s="560">
        <v>0</v>
      </c>
      <c r="AA152" s="560">
        <v>0</v>
      </c>
      <c r="AB152" s="560">
        <v>0</v>
      </c>
      <c r="AC152" s="560">
        <v>0</v>
      </c>
      <c r="AD152" s="1415">
        <v>0</v>
      </c>
      <c r="AE152" s="1415">
        <v>0</v>
      </c>
      <c r="AF152" s="3176"/>
      <c r="AI152" s="487"/>
      <c r="AJ152" s="3231">
        <v>0</v>
      </c>
      <c r="AK152" s="3233"/>
      <c r="AL152" s="115"/>
      <c r="AM152" s="492">
        <v>0</v>
      </c>
      <c r="AN152" s="480">
        <v>0</v>
      </c>
      <c r="AO152" s="560">
        <v>0</v>
      </c>
      <c r="AP152" s="560">
        <v>0</v>
      </c>
      <c r="AQ152" s="560">
        <v>0</v>
      </c>
      <c r="AR152" s="560">
        <v>0</v>
      </c>
      <c r="AS152" s="1415">
        <v>0</v>
      </c>
      <c r="AT152" s="1415">
        <v>0</v>
      </c>
      <c r="AU152" s="5">
        <v>0</v>
      </c>
    </row>
    <row r="153" spans="1:47" ht="15.75">
      <c r="A153" s="3212" t="s">
        <v>5746</v>
      </c>
      <c r="B153" s="171">
        <v>0</v>
      </c>
      <c r="C153" s="171">
        <v>0</v>
      </c>
      <c r="E153" s="487"/>
      <c r="F153" s="3231">
        <v>0</v>
      </c>
      <c r="G153" s="20"/>
      <c r="H153" s="115"/>
      <c r="I153" s="1601">
        <v>0</v>
      </c>
      <c r="J153" s="3013"/>
      <c r="K153" s="3014"/>
      <c r="L153" s="3014"/>
      <c r="M153" s="3014"/>
      <c r="N153" s="3014"/>
      <c r="O153" s="3021"/>
      <c r="P153" s="3037">
        <v>0</v>
      </c>
      <c r="Q153" s="3036"/>
      <c r="T153" s="487"/>
      <c r="U153" s="3231">
        <v>0</v>
      </c>
      <c r="V153" s="3233"/>
      <c r="W153" s="115"/>
      <c r="X153" s="492">
        <v>0</v>
      </c>
      <c r="Y153" s="480">
        <v>0</v>
      </c>
      <c r="Z153" s="560">
        <v>0</v>
      </c>
      <c r="AA153" s="560">
        <v>0</v>
      </c>
      <c r="AB153" s="560">
        <v>0</v>
      </c>
      <c r="AC153" s="560">
        <v>0</v>
      </c>
      <c r="AD153" s="1415">
        <v>0</v>
      </c>
      <c r="AE153" s="1415">
        <v>0</v>
      </c>
      <c r="AF153" s="3176"/>
      <c r="AI153" s="487"/>
      <c r="AJ153" s="3231">
        <v>0</v>
      </c>
      <c r="AK153" s="3233"/>
      <c r="AL153" s="115"/>
      <c r="AM153" s="492">
        <v>0</v>
      </c>
      <c r="AN153" s="480">
        <v>0</v>
      </c>
      <c r="AO153" s="560">
        <v>0</v>
      </c>
      <c r="AP153" s="560">
        <v>0</v>
      </c>
      <c r="AQ153" s="560">
        <v>0</v>
      </c>
      <c r="AR153" s="560">
        <v>0</v>
      </c>
      <c r="AS153" s="1415">
        <v>0</v>
      </c>
      <c r="AT153" s="1415">
        <v>0</v>
      </c>
      <c r="AU153" s="5">
        <v>0</v>
      </c>
    </row>
    <row r="154" spans="1:47" ht="15.75">
      <c r="A154" s="3212" t="s">
        <v>5746</v>
      </c>
      <c r="B154" s="171">
        <v>0</v>
      </c>
      <c r="C154" s="171">
        <v>0</v>
      </c>
      <c r="E154" s="487"/>
      <c r="F154" s="3231">
        <v>0</v>
      </c>
      <c r="G154" s="20"/>
      <c r="H154" s="115"/>
      <c r="I154" s="1601">
        <v>0</v>
      </c>
      <c r="J154" s="3013"/>
      <c r="K154" s="3014"/>
      <c r="L154" s="3014"/>
      <c r="M154" s="3014"/>
      <c r="N154" s="3014"/>
      <c r="O154" s="3021"/>
      <c r="P154" s="3037">
        <v>0</v>
      </c>
      <c r="Q154" s="3036"/>
      <c r="T154" s="487"/>
      <c r="U154" s="3231">
        <v>0</v>
      </c>
      <c r="V154" s="3233"/>
      <c r="W154" s="115"/>
      <c r="X154" s="492">
        <v>0</v>
      </c>
      <c r="Y154" s="480">
        <v>0</v>
      </c>
      <c r="Z154" s="560">
        <v>0</v>
      </c>
      <c r="AA154" s="560">
        <v>0</v>
      </c>
      <c r="AB154" s="560">
        <v>0</v>
      </c>
      <c r="AC154" s="560">
        <v>0</v>
      </c>
      <c r="AD154" s="1415">
        <v>0</v>
      </c>
      <c r="AE154" s="1415">
        <v>0</v>
      </c>
      <c r="AF154" s="3176"/>
      <c r="AI154" s="487"/>
      <c r="AJ154" s="3231">
        <v>0</v>
      </c>
      <c r="AK154" s="3233"/>
      <c r="AL154" s="115"/>
      <c r="AM154" s="492">
        <v>0</v>
      </c>
      <c r="AN154" s="480">
        <v>0</v>
      </c>
      <c r="AO154" s="560">
        <v>0</v>
      </c>
      <c r="AP154" s="560">
        <v>0</v>
      </c>
      <c r="AQ154" s="560">
        <v>0</v>
      </c>
      <c r="AR154" s="560">
        <v>0</v>
      </c>
      <c r="AS154" s="1415">
        <v>0</v>
      </c>
      <c r="AT154" s="1415">
        <v>0</v>
      </c>
      <c r="AU154" s="5">
        <v>0</v>
      </c>
    </row>
    <row r="155" spans="1:47" ht="15.75">
      <c r="A155" s="3212" t="s">
        <v>5746</v>
      </c>
      <c r="B155" s="171">
        <v>0</v>
      </c>
      <c r="C155" s="171">
        <v>0</v>
      </c>
      <c r="E155" s="487"/>
      <c r="F155" s="3231"/>
      <c r="G155" s="20"/>
      <c r="H155" s="115" t="s">
        <v>5762</v>
      </c>
      <c r="I155" s="2828">
        <v>0</v>
      </c>
      <c r="J155" s="3238"/>
      <c r="K155" s="3239">
        <v>1</v>
      </c>
      <c r="L155" s="3240"/>
      <c r="M155" s="3240"/>
      <c r="N155" s="3240"/>
      <c r="O155" s="3241"/>
      <c r="P155" s="3242">
        <v>1</v>
      </c>
      <c r="Q155" s="3036"/>
      <c r="T155" s="487"/>
      <c r="U155" s="3231"/>
      <c r="V155" s="3233"/>
      <c r="W155" s="115" t="s">
        <v>5762</v>
      </c>
      <c r="X155" s="2812">
        <v>0</v>
      </c>
      <c r="Y155" s="3243">
        <v>0</v>
      </c>
      <c r="Z155" s="1430">
        <v>0</v>
      </c>
      <c r="AA155" s="1430">
        <v>0</v>
      </c>
      <c r="AB155" s="1430">
        <v>0</v>
      </c>
      <c r="AC155" s="1430">
        <v>0</v>
      </c>
      <c r="AD155" s="1431">
        <v>0</v>
      </c>
      <c r="AE155" s="1431">
        <v>0</v>
      </c>
      <c r="AF155" s="3176"/>
      <c r="AI155" s="487"/>
      <c r="AJ155" s="3231"/>
      <c r="AK155" s="3233"/>
      <c r="AL155" s="115" t="s">
        <v>5762</v>
      </c>
      <c r="AM155" s="2812">
        <v>0</v>
      </c>
      <c r="AN155" s="3243">
        <v>0</v>
      </c>
      <c r="AO155" s="1430">
        <v>0</v>
      </c>
      <c r="AP155" s="1430">
        <v>0</v>
      </c>
      <c r="AQ155" s="1430">
        <v>0</v>
      </c>
      <c r="AR155" s="1430">
        <v>0</v>
      </c>
      <c r="AS155" s="1431">
        <v>0</v>
      </c>
      <c r="AT155" s="1431">
        <v>0</v>
      </c>
      <c r="AU155" s="5">
        <v>0</v>
      </c>
    </row>
    <row r="156" spans="1:47" ht="15.75">
      <c r="A156" s="3212" t="s">
        <v>5746</v>
      </c>
      <c r="B156" s="171">
        <v>0</v>
      </c>
      <c r="C156" s="171">
        <v>0</v>
      </c>
      <c r="E156" s="487"/>
      <c r="F156" s="3231"/>
      <c r="G156" s="20"/>
      <c r="H156" s="115"/>
      <c r="I156" s="1601"/>
      <c r="J156" s="1681"/>
      <c r="K156" s="79"/>
      <c r="L156" s="79"/>
      <c r="M156" s="79"/>
      <c r="N156" s="79"/>
      <c r="O156" s="3144"/>
      <c r="P156" s="3037"/>
      <c r="Q156" s="3036"/>
      <c r="T156" s="487"/>
      <c r="U156" s="3231"/>
      <c r="V156" s="3233"/>
      <c r="W156" s="115"/>
      <c r="X156" s="492"/>
      <c r="Y156" s="480"/>
      <c r="Z156" s="560"/>
      <c r="AA156" s="560"/>
      <c r="AB156" s="560"/>
      <c r="AC156" s="560"/>
      <c r="AD156" s="1415"/>
      <c r="AE156" s="1415"/>
      <c r="AF156" s="3176"/>
      <c r="AI156" s="487"/>
      <c r="AJ156" s="3231"/>
      <c r="AK156" s="3233"/>
      <c r="AL156" s="115"/>
      <c r="AM156" s="492">
        <v>0</v>
      </c>
      <c r="AN156" s="480"/>
      <c r="AO156" s="560"/>
      <c r="AP156" s="560"/>
      <c r="AQ156" s="560"/>
      <c r="AR156" s="560"/>
      <c r="AS156" s="1415"/>
      <c r="AT156" s="1415"/>
      <c r="AU156" s="5">
        <v>0</v>
      </c>
    </row>
    <row r="157" spans="1:47" ht="15.75">
      <c r="A157" s="3212" t="s">
        <v>1403</v>
      </c>
      <c r="B157" s="171">
        <v>0</v>
      </c>
      <c r="C157" s="171">
        <v>0</v>
      </c>
      <c r="E157" s="487"/>
      <c r="F157" s="3231"/>
      <c r="G157" s="20"/>
      <c r="H157" s="115"/>
      <c r="I157" s="1601"/>
      <c r="J157" s="1681"/>
      <c r="K157" s="79"/>
      <c r="L157" s="79"/>
      <c r="M157" s="79"/>
      <c r="N157" s="79"/>
      <c r="O157" s="3144"/>
      <c r="P157" s="3037"/>
      <c r="Q157" s="3036"/>
      <c r="T157" s="487"/>
      <c r="U157" s="3231"/>
      <c r="V157" s="3233"/>
      <c r="W157" s="115"/>
      <c r="X157" s="492"/>
      <c r="Y157" s="480"/>
      <c r="Z157" s="560"/>
      <c r="AA157" s="560"/>
      <c r="AB157" s="560"/>
      <c r="AC157" s="560"/>
      <c r="AD157" s="1415"/>
      <c r="AE157" s="1415"/>
      <c r="AF157" s="3176"/>
      <c r="AI157" s="487"/>
      <c r="AJ157" s="3231"/>
      <c r="AK157" s="3233"/>
      <c r="AL157" s="115"/>
      <c r="AM157" s="492">
        <v>0</v>
      </c>
      <c r="AN157" s="480"/>
      <c r="AO157" s="560"/>
      <c r="AP157" s="560"/>
      <c r="AQ157" s="560"/>
      <c r="AR157" s="560"/>
      <c r="AS157" s="1415"/>
      <c r="AT157" s="1415"/>
      <c r="AU157" s="5">
        <v>0</v>
      </c>
    </row>
    <row r="158" spans="1:47" ht="15.75">
      <c r="A158" s="3212" t="s">
        <v>1403</v>
      </c>
      <c r="B158" s="171">
        <v>0</v>
      </c>
      <c r="C158" s="171">
        <v>0</v>
      </c>
      <c r="E158" s="487" t="s">
        <v>5605</v>
      </c>
      <c r="F158" s="3231"/>
      <c r="G158" s="20"/>
      <c r="H158" s="115"/>
      <c r="I158" s="1601"/>
      <c r="J158" s="1681"/>
      <c r="K158" s="79"/>
      <c r="L158" s="79"/>
      <c r="M158" s="79"/>
      <c r="N158" s="79"/>
      <c r="O158" s="3144"/>
      <c r="P158" s="3037"/>
      <c r="Q158" s="3036"/>
      <c r="T158" s="487" t="s">
        <v>5605</v>
      </c>
      <c r="U158" s="3231"/>
      <c r="V158" s="3233"/>
      <c r="W158" s="115"/>
      <c r="X158" s="492"/>
      <c r="Y158" s="480"/>
      <c r="Z158" s="560"/>
      <c r="AA158" s="560"/>
      <c r="AB158" s="560"/>
      <c r="AC158" s="560"/>
      <c r="AD158" s="1415"/>
      <c r="AE158" s="1415"/>
      <c r="AF158" s="3176"/>
      <c r="AI158" s="487" t="s">
        <v>5605</v>
      </c>
      <c r="AJ158" s="3231"/>
      <c r="AK158" s="3233"/>
      <c r="AL158" s="115"/>
      <c r="AM158" s="492">
        <v>0</v>
      </c>
      <c r="AN158" s="480"/>
      <c r="AO158" s="560"/>
      <c r="AP158" s="560"/>
      <c r="AQ158" s="560"/>
      <c r="AR158" s="560"/>
      <c r="AS158" s="1415"/>
      <c r="AT158" s="1415"/>
      <c r="AU158" s="5">
        <v>0</v>
      </c>
    </row>
    <row r="159" spans="1:47" ht="15.75">
      <c r="A159" s="3212" t="s">
        <v>5746</v>
      </c>
      <c r="B159" s="171">
        <v>0</v>
      </c>
      <c r="C159" s="171">
        <v>0</v>
      </c>
      <c r="E159" s="487"/>
      <c r="F159" s="3231" t="s">
        <v>795</v>
      </c>
      <c r="G159" s="20"/>
      <c r="H159" s="115"/>
      <c r="I159" s="1601">
        <v>0</v>
      </c>
      <c r="J159" s="3013"/>
      <c r="K159" s="3014"/>
      <c r="L159" s="3014"/>
      <c r="M159" s="3014"/>
      <c r="N159" s="3014"/>
      <c r="O159" s="3021"/>
      <c r="P159" s="3037">
        <v>0</v>
      </c>
      <c r="Q159" s="3036"/>
      <c r="T159" s="487"/>
      <c r="U159" s="3231" t="s">
        <v>795</v>
      </c>
      <c r="V159" s="3233"/>
      <c r="W159" s="115"/>
      <c r="X159" s="492">
        <v>0</v>
      </c>
      <c r="Y159" s="480">
        <v>0</v>
      </c>
      <c r="Z159" s="560">
        <v>0</v>
      </c>
      <c r="AA159" s="560">
        <v>0</v>
      </c>
      <c r="AB159" s="560">
        <v>0</v>
      </c>
      <c r="AC159" s="560">
        <v>0</v>
      </c>
      <c r="AD159" s="1415">
        <v>0</v>
      </c>
      <c r="AE159" s="1415">
        <v>0</v>
      </c>
      <c r="AF159" s="3176"/>
      <c r="AI159" s="487"/>
      <c r="AJ159" s="3231" t="s">
        <v>795</v>
      </c>
      <c r="AK159" s="3233"/>
      <c r="AL159" s="115"/>
      <c r="AM159" s="492">
        <v>0</v>
      </c>
      <c r="AN159" s="480">
        <v>0</v>
      </c>
      <c r="AO159" s="560">
        <v>0</v>
      </c>
      <c r="AP159" s="560">
        <v>0</v>
      </c>
      <c r="AQ159" s="560">
        <v>0</v>
      </c>
      <c r="AR159" s="560">
        <v>0</v>
      </c>
      <c r="AS159" s="1415">
        <v>0</v>
      </c>
      <c r="AT159" s="1415">
        <v>0</v>
      </c>
      <c r="AU159" s="5">
        <v>0</v>
      </c>
    </row>
    <row r="160" spans="1:47" ht="15.75">
      <c r="A160" s="3212" t="s">
        <v>5746</v>
      </c>
      <c r="B160" s="171">
        <v>0</v>
      </c>
      <c r="C160" s="171">
        <v>0</v>
      </c>
      <c r="E160" s="487"/>
      <c r="F160" s="3231">
        <v>0</v>
      </c>
      <c r="G160" s="20"/>
      <c r="H160" s="115"/>
      <c r="I160" s="1601">
        <v>0</v>
      </c>
      <c r="J160" s="3013"/>
      <c r="K160" s="3014"/>
      <c r="L160" s="3014"/>
      <c r="M160" s="3014"/>
      <c r="N160" s="3014"/>
      <c r="O160" s="3021"/>
      <c r="P160" s="3037">
        <v>0</v>
      </c>
      <c r="Q160" s="3036"/>
      <c r="T160" s="487"/>
      <c r="U160" s="3231">
        <v>0</v>
      </c>
      <c r="V160" s="3233"/>
      <c r="W160" s="115"/>
      <c r="X160" s="492">
        <v>0</v>
      </c>
      <c r="Y160" s="480">
        <v>0</v>
      </c>
      <c r="Z160" s="560">
        <v>0</v>
      </c>
      <c r="AA160" s="560">
        <v>0</v>
      </c>
      <c r="AB160" s="560">
        <v>0</v>
      </c>
      <c r="AC160" s="560">
        <v>0</v>
      </c>
      <c r="AD160" s="1415">
        <v>0</v>
      </c>
      <c r="AE160" s="1415">
        <v>0</v>
      </c>
      <c r="AF160" s="3176"/>
      <c r="AI160" s="487"/>
      <c r="AJ160" s="3231">
        <v>0</v>
      </c>
      <c r="AK160" s="3233"/>
      <c r="AL160" s="115"/>
      <c r="AM160" s="492">
        <v>0</v>
      </c>
      <c r="AN160" s="480">
        <v>0</v>
      </c>
      <c r="AO160" s="560">
        <v>0</v>
      </c>
      <c r="AP160" s="560">
        <v>0</v>
      </c>
      <c r="AQ160" s="560">
        <v>0</v>
      </c>
      <c r="AR160" s="560">
        <v>0</v>
      </c>
      <c r="AS160" s="1415">
        <v>0</v>
      </c>
      <c r="AT160" s="1415">
        <v>0</v>
      </c>
      <c r="AU160" s="5">
        <v>0</v>
      </c>
    </row>
    <row r="161" spans="1:47" ht="15.75">
      <c r="A161" s="3212" t="s">
        <v>5746</v>
      </c>
      <c r="B161" s="171">
        <v>0</v>
      </c>
      <c r="C161" s="171">
        <v>0</v>
      </c>
      <c r="E161" s="487"/>
      <c r="F161" s="3231" t="s">
        <v>799</v>
      </c>
      <c r="G161" s="20"/>
      <c r="H161" s="115"/>
      <c r="I161" s="1601">
        <v>0</v>
      </c>
      <c r="J161" s="3013"/>
      <c r="K161" s="3014"/>
      <c r="L161" s="3014"/>
      <c r="M161" s="3014"/>
      <c r="N161" s="3014"/>
      <c r="O161" s="3021"/>
      <c r="P161" s="3037">
        <v>0</v>
      </c>
      <c r="Q161" s="3036"/>
      <c r="T161" s="487"/>
      <c r="U161" s="3231" t="s">
        <v>799</v>
      </c>
      <c r="V161" s="3233"/>
      <c r="W161" s="115"/>
      <c r="X161" s="492">
        <v>0</v>
      </c>
      <c r="Y161" s="480">
        <v>0</v>
      </c>
      <c r="Z161" s="560">
        <v>0</v>
      </c>
      <c r="AA161" s="560">
        <v>0</v>
      </c>
      <c r="AB161" s="560">
        <v>0</v>
      </c>
      <c r="AC161" s="560">
        <v>0</v>
      </c>
      <c r="AD161" s="1415">
        <v>0</v>
      </c>
      <c r="AE161" s="1415">
        <v>0</v>
      </c>
      <c r="AF161" s="3176"/>
      <c r="AI161" s="487"/>
      <c r="AJ161" s="3231" t="s">
        <v>799</v>
      </c>
      <c r="AK161" s="3233"/>
      <c r="AL161" s="115"/>
      <c r="AM161" s="492">
        <v>0</v>
      </c>
      <c r="AN161" s="480">
        <v>0</v>
      </c>
      <c r="AO161" s="560">
        <v>0</v>
      </c>
      <c r="AP161" s="560">
        <v>0</v>
      </c>
      <c r="AQ161" s="560">
        <v>0</v>
      </c>
      <c r="AR161" s="560">
        <v>0</v>
      </c>
      <c r="AS161" s="1415">
        <v>0</v>
      </c>
      <c r="AT161" s="1415">
        <v>0</v>
      </c>
      <c r="AU161" s="5">
        <v>0</v>
      </c>
    </row>
    <row r="162" spans="1:47" ht="15.75">
      <c r="A162" s="3212" t="s">
        <v>5746</v>
      </c>
      <c r="B162" s="171">
        <v>0</v>
      </c>
      <c r="C162" s="171">
        <v>0</v>
      </c>
      <c r="E162" s="487"/>
      <c r="F162" s="3231" t="s">
        <v>798</v>
      </c>
      <c r="G162" s="20"/>
      <c r="H162" s="115"/>
      <c r="I162" s="1601">
        <v>0</v>
      </c>
      <c r="J162" s="3013"/>
      <c r="K162" s="3014"/>
      <c r="L162" s="3014"/>
      <c r="M162" s="3014"/>
      <c r="N162" s="3014"/>
      <c r="O162" s="3021"/>
      <c r="P162" s="3037">
        <v>0</v>
      </c>
      <c r="Q162" s="3036"/>
      <c r="T162" s="487"/>
      <c r="U162" s="3231" t="s">
        <v>798</v>
      </c>
      <c r="V162" s="3233"/>
      <c r="W162" s="115"/>
      <c r="X162" s="492">
        <v>0</v>
      </c>
      <c r="Y162" s="480">
        <v>0</v>
      </c>
      <c r="Z162" s="560">
        <v>0</v>
      </c>
      <c r="AA162" s="560">
        <v>0</v>
      </c>
      <c r="AB162" s="560">
        <v>0</v>
      </c>
      <c r="AC162" s="560">
        <v>0</v>
      </c>
      <c r="AD162" s="1415">
        <v>0</v>
      </c>
      <c r="AE162" s="1415">
        <v>0</v>
      </c>
      <c r="AF162" s="3176"/>
      <c r="AI162" s="487"/>
      <c r="AJ162" s="3231" t="s">
        <v>798</v>
      </c>
      <c r="AK162" s="3233"/>
      <c r="AL162" s="115"/>
      <c r="AM162" s="492">
        <v>0</v>
      </c>
      <c r="AN162" s="480">
        <v>0</v>
      </c>
      <c r="AO162" s="560">
        <v>0</v>
      </c>
      <c r="AP162" s="560">
        <v>0</v>
      </c>
      <c r="AQ162" s="560">
        <v>0</v>
      </c>
      <c r="AR162" s="560">
        <v>0</v>
      </c>
      <c r="AS162" s="1415">
        <v>0</v>
      </c>
      <c r="AT162" s="1415">
        <v>0</v>
      </c>
      <c r="AU162" s="5">
        <v>0</v>
      </c>
    </row>
    <row r="163" spans="1:47" ht="15.75">
      <c r="A163" s="3212" t="s">
        <v>5746</v>
      </c>
      <c r="B163" s="171">
        <v>0</v>
      </c>
      <c r="C163" s="171">
        <v>0</v>
      </c>
      <c r="E163" s="487"/>
      <c r="F163" s="3231" t="s">
        <v>797</v>
      </c>
      <c r="G163" s="20"/>
      <c r="H163" s="115"/>
      <c r="I163" s="1601">
        <v>0</v>
      </c>
      <c r="J163" s="3013"/>
      <c r="K163" s="3014"/>
      <c r="L163" s="3014"/>
      <c r="M163" s="3014"/>
      <c r="N163" s="3014"/>
      <c r="O163" s="3021"/>
      <c r="P163" s="3037">
        <v>0</v>
      </c>
      <c r="Q163" s="3036"/>
      <c r="T163" s="487"/>
      <c r="U163" s="3231" t="s">
        <v>797</v>
      </c>
      <c r="V163" s="3233"/>
      <c r="W163" s="115"/>
      <c r="X163" s="492">
        <v>0</v>
      </c>
      <c r="Y163" s="480">
        <v>0</v>
      </c>
      <c r="Z163" s="560">
        <v>0</v>
      </c>
      <c r="AA163" s="560">
        <v>0</v>
      </c>
      <c r="AB163" s="560">
        <v>0</v>
      </c>
      <c r="AC163" s="560">
        <v>0</v>
      </c>
      <c r="AD163" s="1415">
        <v>0</v>
      </c>
      <c r="AE163" s="1415">
        <v>0</v>
      </c>
      <c r="AF163" s="3176"/>
      <c r="AI163" s="487"/>
      <c r="AJ163" s="3231" t="s">
        <v>797</v>
      </c>
      <c r="AK163" s="3233"/>
      <c r="AL163" s="115"/>
      <c r="AM163" s="492">
        <v>0</v>
      </c>
      <c r="AN163" s="480">
        <v>0</v>
      </c>
      <c r="AO163" s="560">
        <v>0</v>
      </c>
      <c r="AP163" s="560">
        <v>0</v>
      </c>
      <c r="AQ163" s="560">
        <v>0</v>
      </c>
      <c r="AR163" s="560">
        <v>0</v>
      </c>
      <c r="AS163" s="1415">
        <v>0</v>
      </c>
      <c r="AT163" s="1415">
        <v>0</v>
      </c>
      <c r="AU163" s="5">
        <v>0</v>
      </c>
    </row>
    <row r="164" spans="1:47" ht="15.75">
      <c r="A164" s="3212" t="s">
        <v>5746</v>
      </c>
      <c r="B164" s="171">
        <v>0</v>
      </c>
      <c r="C164" s="171">
        <v>0</v>
      </c>
      <c r="E164" s="487"/>
      <c r="F164" s="3231" t="s">
        <v>697</v>
      </c>
      <c r="G164" s="20"/>
      <c r="H164" s="115"/>
      <c r="I164" s="1601">
        <v>0</v>
      </c>
      <c r="J164" s="3013"/>
      <c r="K164" s="3014"/>
      <c r="L164" s="3014"/>
      <c r="M164" s="3014"/>
      <c r="N164" s="3014"/>
      <c r="O164" s="3021"/>
      <c r="P164" s="3037">
        <v>0</v>
      </c>
      <c r="Q164" s="3036"/>
      <c r="T164" s="487"/>
      <c r="U164" s="3231" t="s">
        <v>697</v>
      </c>
      <c r="V164" s="3233"/>
      <c r="W164" s="115"/>
      <c r="X164" s="492">
        <v>0</v>
      </c>
      <c r="Y164" s="480">
        <v>0</v>
      </c>
      <c r="Z164" s="560">
        <v>0</v>
      </c>
      <c r="AA164" s="560">
        <v>0</v>
      </c>
      <c r="AB164" s="560">
        <v>0</v>
      </c>
      <c r="AC164" s="560">
        <v>0</v>
      </c>
      <c r="AD164" s="1415">
        <v>0</v>
      </c>
      <c r="AE164" s="1415">
        <v>0</v>
      </c>
      <c r="AF164" s="3176"/>
      <c r="AI164" s="487"/>
      <c r="AJ164" s="3231" t="s">
        <v>697</v>
      </c>
      <c r="AK164" s="3233"/>
      <c r="AL164" s="115"/>
      <c r="AM164" s="492">
        <v>0</v>
      </c>
      <c r="AN164" s="480">
        <v>0</v>
      </c>
      <c r="AO164" s="560">
        <v>0</v>
      </c>
      <c r="AP164" s="560">
        <v>0</v>
      </c>
      <c r="AQ164" s="560">
        <v>0</v>
      </c>
      <c r="AR164" s="560">
        <v>0</v>
      </c>
      <c r="AS164" s="1415">
        <v>0</v>
      </c>
      <c r="AT164" s="1415">
        <v>0</v>
      </c>
      <c r="AU164" s="5">
        <v>0</v>
      </c>
    </row>
    <row r="165" spans="1:47" ht="15.75">
      <c r="A165" s="3212" t="s">
        <v>5746</v>
      </c>
      <c r="B165" s="171">
        <v>0</v>
      </c>
      <c r="C165" s="171">
        <v>0</v>
      </c>
      <c r="E165" s="487"/>
      <c r="F165" s="3231">
        <v>0</v>
      </c>
      <c r="G165" s="20"/>
      <c r="H165" s="115"/>
      <c r="I165" s="1601">
        <v>0</v>
      </c>
      <c r="J165" s="3013"/>
      <c r="K165" s="3014"/>
      <c r="L165" s="3014"/>
      <c r="M165" s="3014"/>
      <c r="N165" s="3014"/>
      <c r="O165" s="3021"/>
      <c r="P165" s="3037">
        <v>0</v>
      </c>
      <c r="Q165" s="3036"/>
      <c r="T165" s="487"/>
      <c r="U165" s="3231">
        <v>0</v>
      </c>
      <c r="V165" s="3233"/>
      <c r="W165" s="115"/>
      <c r="X165" s="492">
        <v>0</v>
      </c>
      <c r="Y165" s="480">
        <v>0</v>
      </c>
      <c r="Z165" s="560">
        <v>0</v>
      </c>
      <c r="AA165" s="560">
        <v>0</v>
      </c>
      <c r="AB165" s="560">
        <v>0</v>
      </c>
      <c r="AC165" s="560">
        <v>0</v>
      </c>
      <c r="AD165" s="1415">
        <v>0</v>
      </c>
      <c r="AE165" s="1415">
        <v>0</v>
      </c>
      <c r="AF165" s="3176"/>
      <c r="AI165" s="487"/>
      <c r="AJ165" s="3231">
        <v>0</v>
      </c>
      <c r="AK165" s="3233"/>
      <c r="AL165" s="115"/>
      <c r="AM165" s="492">
        <v>0</v>
      </c>
      <c r="AN165" s="480">
        <v>0</v>
      </c>
      <c r="AO165" s="560">
        <v>0</v>
      </c>
      <c r="AP165" s="560">
        <v>0</v>
      </c>
      <c r="AQ165" s="560">
        <v>0</v>
      </c>
      <c r="AR165" s="560">
        <v>0</v>
      </c>
      <c r="AS165" s="1415">
        <v>0</v>
      </c>
      <c r="AT165" s="1415">
        <v>0</v>
      </c>
      <c r="AU165" s="5">
        <v>0</v>
      </c>
    </row>
    <row r="166" spans="1:47" ht="15.75">
      <c r="A166" s="3212" t="s">
        <v>5746</v>
      </c>
      <c r="B166" s="171">
        <v>0</v>
      </c>
      <c r="C166" s="171">
        <v>0</v>
      </c>
      <c r="E166" s="487"/>
      <c r="F166" s="3231">
        <v>0</v>
      </c>
      <c r="G166" s="20"/>
      <c r="H166" s="115"/>
      <c r="I166" s="1601">
        <v>0</v>
      </c>
      <c r="J166" s="3013"/>
      <c r="K166" s="3014"/>
      <c r="L166" s="3014"/>
      <c r="M166" s="3014"/>
      <c r="N166" s="3014"/>
      <c r="O166" s="3021"/>
      <c r="P166" s="3037">
        <v>0</v>
      </c>
      <c r="Q166" s="3036"/>
      <c r="T166" s="487"/>
      <c r="U166" s="3231">
        <v>0</v>
      </c>
      <c r="V166" s="3233"/>
      <c r="W166" s="115"/>
      <c r="X166" s="492">
        <v>0</v>
      </c>
      <c r="Y166" s="480">
        <v>0</v>
      </c>
      <c r="Z166" s="560">
        <v>0</v>
      </c>
      <c r="AA166" s="560">
        <v>0</v>
      </c>
      <c r="AB166" s="560">
        <v>0</v>
      </c>
      <c r="AC166" s="560">
        <v>0</v>
      </c>
      <c r="AD166" s="1415">
        <v>0</v>
      </c>
      <c r="AE166" s="1415">
        <v>0</v>
      </c>
      <c r="AF166" s="3176"/>
      <c r="AI166" s="487"/>
      <c r="AJ166" s="3231">
        <v>0</v>
      </c>
      <c r="AK166" s="3233"/>
      <c r="AL166" s="115"/>
      <c r="AM166" s="492">
        <v>0</v>
      </c>
      <c r="AN166" s="480">
        <v>0</v>
      </c>
      <c r="AO166" s="560">
        <v>0</v>
      </c>
      <c r="AP166" s="560">
        <v>0</v>
      </c>
      <c r="AQ166" s="560">
        <v>0</v>
      </c>
      <c r="AR166" s="560">
        <v>0</v>
      </c>
      <c r="AS166" s="1415">
        <v>0</v>
      </c>
      <c r="AT166" s="1415">
        <v>0</v>
      </c>
      <c r="AU166" s="5">
        <v>0</v>
      </c>
    </row>
    <row r="167" spans="1:47" ht="15.75">
      <c r="A167" s="3212" t="s">
        <v>5746</v>
      </c>
      <c r="B167" s="171">
        <v>0</v>
      </c>
      <c r="C167" s="171">
        <v>0</v>
      </c>
      <c r="E167" s="487"/>
      <c r="F167" s="3231">
        <v>0</v>
      </c>
      <c r="G167" s="20"/>
      <c r="H167" s="115"/>
      <c r="I167" s="1601">
        <v>0</v>
      </c>
      <c r="J167" s="3013"/>
      <c r="K167" s="3014"/>
      <c r="L167" s="3014"/>
      <c r="M167" s="3014"/>
      <c r="N167" s="3014"/>
      <c r="O167" s="3021"/>
      <c r="P167" s="3037">
        <v>0</v>
      </c>
      <c r="Q167" s="3036"/>
      <c r="T167" s="487"/>
      <c r="U167" s="3231">
        <v>0</v>
      </c>
      <c r="V167" s="3233"/>
      <c r="W167" s="115"/>
      <c r="X167" s="492">
        <v>0</v>
      </c>
      <c r="Y167" s="480">
        <v>0</v>
      </c>
      <c r="Z167" s="560">
        <v>0</v>
      </c>
      <c r="AA167" s="560">
        <v>0</v>
      </c>
      <c r="AB167" s="560">
        <v>0</v>
      </c>
      <c r="AC167" s="560">
        <v>0</v>
      </c>
      <c r="AD167" s="1415">
        <v>0</v>
      </c>
      <c r="AE167" s="1415">
        <v>0</v>
      </c>
      <c r="AF167" s="3176"/>
      <c r="AI167" s="487"/>
      <c r="AJ167" s="3231">
        <v>0</v>
      </c>
      <c r="AK167" s="3233"/>
      <c r="AL167" s="115"/>
      <c r="AM167" s="492">
        <v>0</v>
      </c>
      <c r="AN167" s="480">
        <v>0</v>
      </c>
      <c r="AO167" s="560">
        <v>0</v>
      </c>
      <c r="AP167" s="560">
        <v>0</v>
      </c>
      <c r="AQ167" s="560">
        <v>0</v>
      </c>
      <c r="AR167" s="560">
        <v>0</v>
      </c>
      <c r="AS167" s="1415">
        <v>0</v>
      </c>
      <c r="AT167" s="1415">
        <v>0</v>
      </c>
      <c r="AU167" s="5">
        <v>0</v>
      </c>
    </row>
    <row r="168" spans="1:47" ht="15.75">
      <c r="A168" s="3212" t="s">
        <v>5746</v>
      </c>
      <c r="B168" s="171">
        <v>0</v>
      </c>
      <c r="C168" s="171">
        <v>0</v>
      </c>
      <c r="E168" s="487"/>
      <c r="F168" s="3231">
        <v>0</v>
      </c>
      <c r="G168" s="20"/>
      <c r="H168" s="115"/>
      <c r="I168" s="1601">
        <v>0</v>
      </c>
      <c r="J168" s="3013"/>
      <c r="K168" s="3014"/>
      <c r="L168" s="3014"/>
      <c r="M168" s="3014"/>
      <c r="N168" s="3014"/>
      <c r="O168" s="3021"/>
      <c r="P168" s="3037">
        <v>0</v>
      </c>
      <c r="Q168" s="3036"/>
      <c r="T168" s="487"/>
      <c r="U168" s="3231">
        <v>0</v>
      </c>
      <c r="V168" s="3233"/>
      <c r="W168" s="115"/>
      <c r="X168" s="492">
        <v>0</v>
      </c>
      <c r="Y168" s="480">
        <v>0</v>
      </c>
      <c r="Z168" s="560">
        <v>0</v>
      </c>
      <c r="AA168" s="560">
        <v>0</v>
      </c>
      <c r="AB168" s="560">
        <v>0</v>
      </c>
      <c r="AC168" s="560">
        <v>0</v>
      </c>
      <c r="AD168" s="1415">
        <v>0</v>
      </c>
      <c r="AE168" s="1415">
        <v>0</v>
      </c>
      <c r="AF168" s="3176"/>
      <c r="AI168" s="487"/>
      <c r="AJ168" s="3231">
        <v>0</v>
      </c>
      <c r="AK168" s="3233"/>
      <c r="AL168" s="115"/>
      <c r="AM168" s="492">
        <v>0</v>
      </c>
      <c r="AN168" s="480">
        <v>0</v>
      </c>
      <c r="AO168" s="560">
        <v>0</v>
      </c>
      <c r="AP168" s="560">
        <v>0</v>
      </c>
      <c r="AQ168" s="560">
        <v>0</v>
      </c>
      <c r="AR168" s="560">
        <v>0</v>
      </c>
      <c r="AS168" s="1415">
        <v>0</v>
      </c>
      <c r="AT168" s="1415">
        <v>0</v>
      </c>
      <c r="AU168" s="5">
        <v>0</v>
      </c>
    </row>
    <row r="169" spans="1:47" ht="15.75">
      <c r="A169" s="3212" t="s">
        <v>5746</v>
      </c>
      <c r="B169" s="171">
        <v>0</v>
      </c>
      <c r="C169" s="171">
        <v>0</v>
      </c>
      <c r="E169" s="487"/>
      <c r="F169" s="3231">
        <v>0</v>
      </c>
      <c r="G169" s="20"/>
      <c r="H169" s="115"/>
      <c r="I169" s="1601">
        <v>0</v>
      </c>
      <c r="J169" s="3013"/>
      <c r="K169" s="3014"/>
      <c r="L169" s="3014"/>
      <c r="M169" s="3014"/>
      <c r="N169" s="3014"/>
      <c r="O169" s="3021"/>
      <c r="P169" s="3037">
        <v>0</v>
      </c>
      <c r="Q169" s="3036"/>
      <c r="T169" s="487"/>
      <c r="U169" s="3231">
        <v>0</v>
      </c>
      <c r="V169" s="3233"/>
      <c r="W169" s="115"/>
      <c r="X169" s="492">
        <v>0</v>
      </c>
      <c r="Y169" s="480">
        <v>0</v>
      </c>
      <c r="Z169" s="560">
        <v>0</v>
      </c>
      <c r="AA169" s="560">
        <v>0</v>
      </c>
      <c r="AB169" s="560">
        <v>0</v>
      </c>
      <c r="AC169" s="560">
        <v>0</v>
      </c>
      <c r="AD169" s="1415">
        <v>0</v>
      </c>
      <c r="AE169" s="1415">
        <v>0</v>
      </c>
      <c r="AF169" s="3176"/>
      <c r="AI169" s="487"/>
      <c r="AJ169" s="3231">
        <v>0</v>
      </c>
      <c r="AK169" s="3233"/>
      <c r="AL169" s="115"/>
      <c r="AM169" s="492">
        <v>0</v>
      </c>
      <c r="AN169" s="480">
        <v>0</v>
      </c>
      <c r="AO169" s="560">
        <v>0</v>
      </c>
      <c r="AP169" s="560">
        <v>0</v>
      </c>
      <c r="AQ169" s="560">
        <v>0</v>
      </c>
      <c r="AR169" s="560">
        <v>0</v>
      </c>
      <c r="AS169" s="1415">
        <v>0</v>
      </c>
      <c r="AT169" s="1415">
        <v>0</v>
      </c>
      <c r="AU169" s="5">
        <v>0</v>
      </c>
    </row>
    <row r="170" spans="1:47" ht="15.75">
      <c r="A170" s="3212" t="s">
        <v>5746</v>
      </c>
      <c r="B170" s="171">
        <v>0</v>
      </c>
      <c r="C170" s="171">
        <v>0</v>
      </c>
      <c r="E170" s="487"/>
      <c r="F170" s="3231"/>
      <c r="G170" s="20"/>
      <c r="H170" s="115" t="s">
        <v>5764</v>
      </c>
      <c r="I170" s="2828">
        <v>0</v>
      </c>
      <c r="J170" s="3238"/>
      <c r="K170" s="3239">
        <v>1</v>
      </c>
      <c r="L170" s="3240"/>
      <c r="M170" s="3240"/>
      <c r="N170" s="3240"/>
      <c r="O170" s="3241"/>
      <c r="P170" s="3242">
        <v>1</v>
      </c>
      <c r="Q170" s="3036"/>
      <c r="T170" s="487"/>
      <c r="U170" s="3231"/>
      <c r="V170" s="3233"/>
      <c r="W170" s="115" t="s">
        <v>5764</v>
      </c>
      <c r="X170" s="2812">
        <v>0</v>
      </c>
      <c r="Y170" s="3243">
        <v>0</v>
      </c>
      <c r="Z170" s="1430">
        <v>0</v>
      </c>
      <c r="AA170" s="1430">
        <v>0</v>
      </c>
      <c r="AB170" s="1430">
        <v>0</v>
      </c>
      <c r="AC170" s="1430">
        <v>0</v>
      </c>
      <c r="AD170" s="1431">
        <v>0</v>
      </c>
      <c r="AE170" s="1431">
        <v>0</v>
      </c>
      <c r="AF170" s="3176"/>
      <c r="AI170" s="487"/>
      <c r="AJ170" s="3231"/>
      <c r="AK170" s="3233"/>
      <c r="AL170" s="115" t="s">
        <v>5764</v>
      </c>
      <c r="AM170" s="2812">
        <v>0</v>
      </c>
      <c r="AN170" s="3243">
        <v>0</v>
      </c>
      <c r="AO170" s="1430">
        <v>0</v>
      </c>
      <c r="AP170" s="1430">
        <v>0</v>
      </c>
      <c r="AQ170" s="1430">
        <v>0</v>
      </c>
      <c r="AR170" s="1430">
        <v>0</v>
      </c>
      <c r="AS170" s="1431">
        <v>0</v>
      </c>
      <c r="AT170" s="1431">
        <v>0</v>
      </c>
      <c r="AU170" s="5">
        <v>0</v>
      </c>
    </row>
    <row r="171" spans="1:47" ht="15.75">
      <c r="A171" s="3212" t="s">
        <v>5746</v>
      </c>
      <c r="B171" s="171">
        <v>0</v>
      </c>
      <c r="C171" s="171">
        <v>0</v>
      </c>
      <c r="E171" s="487"/>
      <c r="F171" s="3231"/>
      <c r="G171" s="20"/>
      <c r="H171" s="115"/>
      <c r="I171" s="1601"/>
      <c r="J171" s="1681"/>
      <c r="K171" s="79"/>
      <c r="L171" s="79"/>
      <c r="M171" s="79"/>
      <c r="N171" s="79"/>
      <c r="O171" s="3144"/>
      <c r="P171" s="3037"/>
      <c r="Q171" s="3036"/>
      <c r="T171" s="487"/>
      <c r="U171" s="3231"/>
      <c r="V171" s="3233"/>
      <c r="W171" s="115"/>
      <c r="X171" s="492"/>
      <c r="Y171" s="480"/>
      <c r="Z171" s="560"/>
      <c r="AA171" s="560"/>
      <c r="AB171" s="560"/>
      <c r="AC171" s="560"/>
      <c r="AD171" s="1415"/>
      <c r="AE171" s="1415"/>
      <c r="AF171" s="3176"/>
      <c r="AI171" s="487"/>
      <c r="AJ171" s="3231"/>
      <c r="AK171" s="3233"/>
      <c r="AL171" s="115"/>
      <c r="AM171" s="492">
        <v>0</v>
      </c>
      <c r="AN171" s="480"/>
      <c r="AO171" s="560"/>
      <c r="AP171" s="560"/>
      <c r="AQ171" s="560"/>
      <c r="AR171" s="560"/>
      <c r="AS171" s="1415"/>
      <c r="AT171" s="1415"/>
      <c r="AU171" s="5">
        <v>0</v>
      </c>
    </row>
    <row r="172" spans="1:47" ht="15.75">
      <c r="A172" s="3212" t="s">
        <v>1403</v>
      </c>
      <c r="B172" s="171">
        <v>0</v>
      </c>
      <c r="C172" s="171">
        <v>0</v>
      </c>
      <c r="E172" s="487"/>
      <c r="F172" s="3231"/>
      <c r="G172" s="20"/>
      <c r="H172" s="115"/>
      <c r="I172" s="1601"/>
      <c r="J172" s="1681"/>
      <c r="K172" s="79"/>
      <c r="L172" s="79"/>
      <c r="M172" s="79"/>
      <c r="N172" s="79"/>
      <c r="O172" s="3144"/>
      <c r="P172" s="3037"/>
      <c r="Q172" s="3036"/>
      <c r="T172" s="487"/>
      <c r="U172" s="3231"/>
      <c r="V172" s="3233"/>
      <c r="W172" s="115"/>
      <c r="X172" s="492"/>
      <c r="Y172" s="480"/>
      <c r="Z172" s="560"/>
      <c r="AA172" s="560"/>
      <c r="AB172" s="560"/>
      <c r="AC172" s="560"/>
      <c r="AD172" s="1415"/>
      <c r="AE172" s="1415"/>
      <c r="AF172" s="3176"/>
      <c r="AI172" s="487"/>
      <c r="AJ172" s="3231"/>
      <c r="AK172" s="3233"/>
      <c r="AL172" s="115"/>
      <c r="AM172" s="492">
        <v>0</v>
      </c>
      <c r="AN172" s="480"/>
      <c r="AO172" s="560"/>
      <c r="AP172" s="560"/>
      <c r="AQ172" s="560"/>
      <c r="AR172" s="560"/>
      <c r="AS172" s="1415"/>
      <c r="AT172" s="1415"/>
      <c r="AU172" s="5">
        <v>0</v>
      </c>
    </row>
    <row r="173" spans="1:47" ht="15.75">
      <c r="A173" s="3212" t="s">
        <v>1403</v>
      </c>
      <c r="B173" s="171">
        <v>0</v>
      </c>
      <c r="C173" s="171">
        <v>0</v>
      </c>
      <c r="E173" s="487" t="s">
        <v>800</v>
      </c>
      <c r="F173" s="3231"/>
      <c r="G173" s="20"/>
      <c r="H173" s="115"/>
      <c r="I173" s="1601"/>
      <c r="J173" s="1681"/>
      <c r="K173" s="79"/>
      <c r="L173" s="79"/>
      <c r="M173" s="79"/>
      <c r="N173" s="79"/>
      <c r="O173" s="3144"/>
      <c r="P173" s="3037"/>
      <c r="Q173" s="3036"/>
      <c r="T173" s="487" t="s">
        <v>800</v>
      </c>
      <c r="U173" s="3231"/>
      <c r="V173" s="3233"/>
      <c r="W173" s="115"/>
      <c r="X173" s="492"/>
      <c r="Y173" s="480"/>
      <c r="Z173" s="560"/>
      <c r="AA173" s="560"/>
      <c r="AB173" s="560"/>
      <c r="AC173" s="560"/>
      <c r="AD173" s="1415"/>
      <c r="AE173" s="1415"/>
      <c r="AF173" s="3176"/>
      <c r="AI173" s="487" t="s">
        <v>800</v>
      </c>
      <c r="AJ173" s="3231"/>
      <c r="AK173" s="3233"/>
      <c r="AL173" s="115"/>
      <c r="AM173" s="492">
        <v>0</v>
      </c>
      <c r="AN173" s="480"/>
      <c r="AO173" s="560"/>
      <c r="AP173" s="560"/>
      <c r="AQ173" s="560"/>
      <c r="AR173" s="560"/>
      <c r="AS173" s="1415"/>
      <c r="AT173" s="1415"/>
      <c r="AU173" s="5">
        <v>0</v>
      </c>
    </row>
    <row r="174" spans="1:47" ht="15.75">
      <c r="A174" s="3212" t="s">
        <v>5746</v>
      </c>
      <c r="B174" s="171">
        <v>0</v>
      </c>
      <c r="C174" s="171">
        <v>0</v>
      </c>
      <c r="E174" s="487"/>
      <c r="F174" s="3231" t="s">
        <v>801</v>
      </c>
      <c r="G174" s="20"/>
      <c r="H174" s="115"/>
      <c r="I174" s="1601">
        <v>0</v>
      </c>
      <c r="J174" s="3013"/>
      <c r="K174" s="3014"/>
      <c r="L174" s="3014"/>
      <c r="M174" s="3014"/>
      <c r="N174" s="3014"/>
      <c r="O174" s="3021"/>
      <c r="P174" s="3037">
        <v>0</v>
      </c>
      <c r="Q174" s="3036"/>
      <c r="T174" s="487"/>
      <c r="U174" s="3231" t="s">
        <v>801</v>
      </c>
      <c r="V174" s="3233"/>
      <c r="W174" s="115"/>
      <c r="X174" s="492">
        <v>0</v>
      </c>
      <c r="Y174" s="480">
        <v>0</v>
      </c>
      <c r="Z174" s="560">
        <v>0</v>
      </c>
      <c r="AA174" s="560">
        <v>0</v>
      </c>
      <c r="AB174" s="560">
        <v>0</v>
      </c>
      <c r="AC174" s="560">
        <v>0</v>
      </c>
      <c r="AD174" s="1415">
        <v>0</v>
      </c>
      <c r="AE174" s="1415">
        <v>0</v>
      </c>
      <c r="AF174" s="3176"/>
      <c r="AI174" s="487"/>
      <c r="AJ174" s="3231" t="s">
        <v>801</v>
      </c>
      <c r="AK174" s="3233"/>
      <c r="AL174" s="115"/>
      <c r="AM174" s="492">
        <v>0</v>
      </c>
      <c r="AN174" s="480">
        <v>0</v>
      </c>
      <c r="AO174" s="560">
        <v>0</v>
      </c>
      <c r="AP174" s="560">
        <v>0</v>
      </c>
      <c r="AQ174" s="560">
        <v>0</v>
      </c>
      <c r="AR174" s="560">
        <v>0</v>
      </c>
      <c r="AS174" s="1415">
        <v>0</v>
      </c>
      <c r="AT174" s="1415">
        <v>0</v>
      </c>
      <c r="AU174" s="5">
        <v>0</v>
      </c>
    </row>
    <row r="175" spans="1:47" ht="15.75">
      <c r="A175" s="3212" t="s">
        <v>5746</v>
      </c>
      <c r="B175" s="171">
        <v>0</v>
      </c>
      <c r="C175" s="171">
        <v>0</v>
      </c>
      <c r="E175" s="487"/>
      <c r="F175" s="3231" t="s">
        <v>802</v>
      </c>
      <c r="G175" s="20"/>
      <c r="H175" s="115"/>
      <c r="I175" s="1601">
        <v>0</v>
      </c>
      <c r="J175" s="3013"/>
      <c r="K175" s="3014"/>
      <c r="L175" s="3014"/>
      <c r="M175" s="3014"/>
      <c r="N175" s="3014"/>
      <c r="O175" s="3021"/>
      <c r="P175" s="3037">
        <v>0</v>
      </c>
      <c r="Q175" s="3036"/>
      <c r="T175" s="487"/>
      <c r="U175" s="3231" t="s">
        <v>802</v>
      </c>
      <c r="V175" s="3233"/>
      <c r="W175" s="115"/>
      <c r="X175" s="492">
        <v>0</v>
      </c>
      <c r="Y175" s="480">
        <v>0</v>
      </c>
      <c r="Z175" s="560">
        <v>0</v>
      </c>
      <c r="AA175" s="560">
        <v>0</v>
      </c>
      <c r="AB175" s="560">
        <v>0</v>
      </c>
      <c r="AC175" s="560">
        <v>0</v>
      </c>
      <c r="AD175" s="1415">
        <v>0</v>
      </c>
      <c r="AE175" s="1415">
        <v>0</v>
      </c>
      <c r="AF175" s="3176"/>
      <c r="AI175" s="487"/>
      <c r="AJ175" s="3231" t="s">
        <v>802</v>
      </c>
      <c r="AK175" s="3233"/>
      <c r="AL175" s="115"/>
      <c r="AM175" s="492">
        <v>0</v>
      </c>
      <c r="AN175" s="480">
        <v>0</v>
      </c>
      <c r="AO175" s="560">
        <v>0</v>
      </c>
      <c r="AP175" s="560">
        <v>0</v>
      </c>
      <c r="AQ175" s="560">
        <v>0</v>
      </c>
      <c r="AR175" s="560">
        <v>0</v>
      </c>
      <c r="AS175" s="1415">
        <v>0</v>
      </c>
      <c r="AT175" s="1415">
        <v>0</v>
      </c>
      <c r="AU175" s="5">
        <v>0</v>
      </c>
    </row>
    <row r="176" spans="1:47" ht="15.75">
      <c r="A176" s="3212" t="s">
        <v>5746</v>
      </c>
      <c r="B176" s="171">
        <v>0</v>
      </c>
      <c r="C176" s="171">
        <v>0</v>
      </c>
      <c r="E176" s="487"/>
      <c r="F176" s="3231" t="s">
        <v>697</v>
      </c>
      <c r="G176" s="20"/>
      <c r="H176" s="115"/>
      <c r="I176" s="1601">
        <v>0</v>
      </c>
      <c r="J176" s="3013"/>
      <c r="K176" s="3014"/>
      <c r="L176" s="3014"/>
      <c r="M176" s="3014"/>
      <c r="N176" s="3014"/>
      <c r="O176" s="3021"/>
      <c r="P176" s="3037">
        <v>0</v>
      </c>
      <c r="Q176" s="3036"/>
      <c r="T176" s="487"/>
      <c r="U176" s="3231" t="s">
        <v>697</v>
      </c>
      <c r="V176" s="3233"/>
      <c r="W176" s="115"/>
      <c r="X176" s="492">
        <v>0</v>
      </c>
      <c r="Y176" s="480">
        <v>0</v>
      </c>
      <c r="Z176" s="560">
        <v>0</v>
      </c>
      <c r="AA176" s="560">
        <v>0</v>
      </c>
      <c r="AB176" s="560">
        <v>0</v>
      </c>
      <c r="AC176" s="560">
        <v>0</v>
      </c>
      <c r="AD176" s="1415">
        <v>0</v>
      </c>
      <c r="AE176" s="1415">
        <v>0</v>
      </c>
      <c r="AF176" s="3176"/>
      <c r="AI176" s="487"/>
      <c r="AJ176" s="3231" t="s">
        <v>697</v>
      </c>
      <c r="AK176" s="3233"/>
      <c r="AL176" s="115"/>
      <c r="AM176" s="492">
        <v>0</v>
      </c>
      <c r="AN176" s="480">
        <v>0</v>
      </c>
      <c r="AO176" s="560">
        <v>0</v>
      </c>
      <c r="AP176" s="560">
        <v>0</v>
      </c>
      <c r="AQ176" s="560">
        <v>0</v>
      </c>
      <c r="AR176" s="560">
        <v>0</v>
      </c>
      <c r="AS176" s="1415">
        <v>0</v>
      </c>
      <c r="AT176" s="1415">
        <v>0</v>
      </c>
      <c r="AU176" s="5">
        <v>0</v>
      </c>
    </row>
    <row r="177" spans="1:47" ht="15.75">
      <c r="A177" s="3212" t="s">
        <v>5746</v>
      </c>
      <c r="B177" s="171">
        <v>0</v>
      </c>
      <c r="C177" s="171">
        <v>0</v>
      </c>
      <c r="E177" s="487"/>
      <c r="F177" s="3231">
        <v>0</v>
      </c>
      <c r="G177" s="20"/>
      <c r="H177" s="115"/>
      <c r="I177" s="1601">
        <v>0</v>
      </c>
      <c r="J177" s="3013"/>
      <c r="K177" s="3014"/>
      <c r="L177" s="3014"/>
      <c r="M177" s="3014"/>
      <c r="N177" s="3014"/>
      <c r="O177" s="3021"/>
      <c r="P177" s="3037">
        <v>0</v>
      </c>
      <c r="Q177" s="3036"/>
      <c r="T177" s="487"/>
      <c r="U177" s="3231">
        <v>0</v>
      </c>
      <c r="V177" s="3233"/>
      <c r="W177" s="115"/>
      <c r="X177" s="492">
        <v>0</v>
      </c>
      <c r="Y177" s="480">
        <v>0</v>
      </c>
      <c r="Z177" s="560">
        <v>0</v>
      </c>
      <c r="AA177" s="560">
        <v>0</v>
      </c>
      <c r="AB177" s="560">
        <v>0</v>
      </c>
      <c r="AC177" s="560">
        <v>0</v>
      </c>
      <c r="AD177" s="1415">
        <v>0</v>
      </c>
      <c r="AE177" s="1415">
        <v>0</v>
      </c>
      <c r="AF177" s="3176"/>
      <c r="AI177" s="487"/>
      <c r="AJ177" s="3231">
        <v>0</v>
      </c>
      <c r="AK177" s="3233"/>
      <c r="AL177" s="115"/>
      <c r="AM177" s="492">
        <v>0</v>
      </c>
      <c r="AN177" s="480">
        <v>0</v>
      </c>
      <c r="AO177" s="560">
        <v>0</v>
      </c>
      <c r="AP177" s="560">
        <v>0</v>
      </c>
      <c r="AQ177" s="560">
        <v>0</v>
      </c>
      <c r="AR177" s="560">
        <v>0</v>
      </c>
      <c r="AS177" s="1415">
        <v>0</v>
      </c>
      <c r="AT177" s="1415">
        <v>0</v>
      </c>
      <c r="AU177" s="5">
        <v>0</v>
      </c>
    </row>
    <row r="178" spans="1:47" ht="15.75">
      <c r="A178" s="3212" t="s">
        <v>5746</v>
      </c>
      <c r="B178" s="171">
        <v>0</v>
      </c>
      <c r="C178" s="171">
        <v>0</v>
      </c>
      <c r="E178" s="487"/>
      <c r="F178" s="3231">
        <v>0</v>
      </c>
      <c r="G178" s="20"/>
      <c r="H178" s="115"/>
      <c r="I178" s="1601">
        <v>0</v>
      </c>
      <c r="J178" s="3013"/>
      <c r="K178" s="3014"/>
      <c r="L178" s="3014"/>
      <c r="M178" s="3014"/>
      <c r="N178" s="3014"/>
      <c r="O178" s="3021"/>
      <c r="P178" s="3037">
        <v>0</v>
      </c>
      <c r="Q178" s="3036"/>
      <c r="T178" s="487"/>
      <c r="U178" s="3231">
        <v>0</v>
      </c>
      <c r="V178" s="3233"/>
      <c r="W178" s="115"/>
      <c r="X178" s="492">
        <v>0</v>
      </c>
      <c r="Y178" s="480">
        <v>0</v>
      </c>
      <c r="Z178" s="560">
        <v>0</v>
      </c>
      <c r="AA178" s="560">
        <v>0</v>
      </c>
      <c r="AB178" s="560">
        <v>0</v>
      </c>
      <c r="AC178" s="560">
        <v>0</v>
      </c>
      <c r="AD178" s="1415">
        <v>0</v>
      </c>
      <c r="AE178" s="1415">
        <v>0</v>
      </c>
      <c r="AF178" s="3176"/>
      <c r="AI178" s="487"/>
      <c r="AJ178" s="3231">
        <v>0</v>
      </c>
      <c r="AK178" s="3233"/>
      <c r="AL178" s="115"/>
      <c r="AM178" s="492">
        <v>0</v>
      </c>
      <c r="AN178" s="480">
        <v>0</v>
      </c>
      <c r="AO178" s="560">
        <v>0</v>
      </c>
      <c r="AP178" s="560">
        <v>0</v>
      </c>
      <c r="AQ178" s="560">
        <v>0</v>
      </c>
      <c r="AR178" s="560">
        <v>0</v>
      </c>
      <c r="AS178" s="1415">
        <v>0</v>
      </c>
      <c r="AT178" s="1415">
        <v>0</v>
      </c>
      <c r="AU178" s="5">
        <v>0</v>
      </c>
    </row>
    <row r="179" spans="1:47" ht="15.75">
      <c r="A179" s="3212" t="s">
        <v>5746</v>
      </c>
      <c r="B179" s="171">
        <v>0</v>
      </c>
      <c r="C179" s="171">
        <v>0</v>
      </c>
      <c r="E179" s="487"/>
      <c r="F179" s="3231">
        <v>0</v>
      </c>
      <c r="G179" s="20"/>
      <c r="H179" s="115"/>
      <c r="I179" s="1601">
        <v>0</v>
      </c>
      <c r="J179" s="3013"/>
      <c r="K179" s="3014"/>
      <c r="L179" s="3014"/>
      <c r="M179" s="3014"/>
      <c r="N179" s="3014"/>
      <c r="O179" s="3021"/>
      <c r="P179" s="3037">
        <v>0</v>
      </c>
      <c r="Q179" s="3036"/>
      <c r="T179" s="487"/>
      <c r="U179" s="3231">
        <v>0</v>
      </c>
      <c r="V179" s="3233"/>
      <c r="W179" s="115"/>
      <c r="X179" s="492">
        <v>0</v>
      </c>
      <c r="Y179" s="480">
        <v>0</v>
      </c>
      <c r="Z179" s="560">
        <v>0</v>
      </c>
      <c r="AA179" s="560">
        <v>0</v>
      </c>
      <c r="AB179" s="560">
        <v>0</v>
      </c>
      <c r="AC179" s="560">
        <v>0</v>
      </c>
      <c r="AD179" s="1415">
        <v>0</v>
      </c>
      <c r="AE179" s="1415">
        <v>0</v>
      </c>
      <c r="AF179" s="3176"/>
      <c r="AI179" s="487"/>
      <c r="AJ179" s="3231">
        <v>0</v>
      </c>
      <c r="AK179" s="3233"/>
      <c r="AL179" s="115"/>
      <c r="AM179" s="492">
        <v>0</v>
      </c>
      <c r="AN179" s="480">
        <v>0</v>
      </c>
      <c r="AO179" s="560">
        <v>0</v>
      </c>
      <c r="AP179" s="560">
        <v>0</v>
      </c>
      <c r="AQ179" s="560">
        <v>0</v>
      </c>
      <c r="AR179" s="560">
        <v>0</v>
      </c>
      <c r="AS179" s="1415">
        <v>0</v>
      </c>
      <c r="AT179" s="1415">
        <v>0</v>
      </c>
      <c r="AU179" s="5">
        <v>0</v>
      </c>
    </row>
    <row r="180" spans="1:47" ht="15.75">
      <c r="A180" s="3212" t="s">
        <v>5746</v>
      </c>
      <c r="B180" s="171">
        <v>0</v>
      </c>
      <c r="C180" s="171">
        <v>0</v>
      </c>
      <c r="E180" s="487"/>
      <c r="F180" s="3231">
        <v>0</v>
      </c>
      <c r="G180" s="20"/>
      <c r="H180" s="115"/>
      <c r="I180" s="1601">
        <v>0</v>
      </c>
      <c r="J180" s="3013"/>
      <c r="K180" s="3014"/>
      <c r="L180" s="3014"/>
      <c r="M180" s="3014"/>
      <c r="N180" s="3014"/>
      <c r="O180" s="3021"/>
      <c r="P180" s="3037">
        <v>0</v>
      </c>
      <c r="Q180" s="3036"/>
      <c r="T180" s="487"/>
      <c r="U180" s="3231">
        <v>0</v>
      </c>
      <c r="V180" s="3233"/>
      <c r="W180" s="115"/>
      <c r="X180" s="492">
        <v>0</v>
      </c>
      <c r="Y180" s="480">
        <v>0</v>
      </c>
      <c r="Z180" s="560">
        <v>0</v>
      </c>
      <c r="AA180" s="560">
        <v>0</v>
      </c>
      <c r="AB180" s="560">
        <v>0</v>
      </c>
      <c r="AC180" s="560">
        <v>0</v>
      </c>
      <c r="AD180" s="1415">
        <v>0</v>
      </c>
      <c r="AE180" s="1415">
        <v>0</v>
      </c>
      <c r="AF180" s="3176"/>
      <c r="AI180" s="487"/>
      <c r="AJ180" s="3231">
        <v>0</v>
      </c>
      <c r="AK180" s="3233"/>
      <c r="AL180" s="115"/>
      <c r="AM180" s="492">
        <v>0</v>
      </c>
      <c r="AN180" s="480">
        <v>0</v>
      </c>
      <c r="AO180" s="560">
        <v>0</v>
      </c>
      <c r="AP180" s="560">
        <v>0</v>
      </c>
      <c r="AQ180" s="560">
        <v>0</v>
      </c>
      <c r="AR180" s="560">
        <v>0</v>
      </c>
      <c r="AS180" s="1415">
        <v>0</v>
      </c>
      <c r="AT180" s="1415">
        <v>0</v>
      </c>
      <c r="AU180" s="5">
        <v>0</v>
      </c>
    </row>
    <row r="181" spans="1:47" ht="15.75">
      <c r="A181" s="3212" t="s">
        <v>5746</v>
      </c>
      <c r="B181" s="171">
        <v>0</v>
      </c>
      <c r="C181" s="171">
        <v>0</v>
      </c>
      <c r="E181" s="487"/>
      <c r="F181" s="3231">
        <v>0</v>
      </c>
      <c r="G181" s="20"/>
      <c r="H181" s="115"/>
      <c r="I181" s="1601">
        <v>0</v>
      </c>
      <c r="J181" s="3013"/>
      <c r="K181" s="3014"/>
      <c r="L181" s="3014"/>
      <c r="M181" s="3014"/>
      <c r="N181" s="3014"/>
      <c r="O181" s="3021"/>
      <c r="P181" s="3037">
        <v>0</v>
      </c>
      <c r="Q181" s="3036"/>
      <c r="T181" s="487"/>
      <c r="U181" s="3231">
        <v>0</v>
      </c>
      <c r="V181" s="3233"/>
      <c r="W181" s="115"/>
      <c r="X181" s="492">
        <v>0</v>
      </c>
      <c r="Y181" s="480">
        <v>0</v>
      </c>
      <c r="Z181" s="560">
        <v>0</v>
      </c>
      <c r="AA181" s="560">
        <v>0</v>
      </c>
      <c r="AB181" s="560">
        <v>0</v>
      </c>
      <c r="AC181" s="560">
        <v>0</v>
      </c>
      <c r="AD181" s="1415">
        <v>0</v>
      </c>
      <c r="AE181" s="1415">
        <v>0</v>
      </c>
      <c r="AF181" s="3176"/>
      <c r="AI181" s="487"/>
      <c r="AJ181" s="3231">
        <v>0</v>
      </c>
      <c r="AK181" s="3233"/>
      <c r="AL181" s="115"/>
      <c r="AM181" s="492">
        <v>0</v>
      </c>
      <c r="AN181" s="480">
        <v>0</v>
      </c>
      <c r="AO181" s="560">
        <v>0</v>
      </c>
      <c r="AP181" s="560">
        <v>0</v>
      </c>
      <c r="AQ181" s="560">
        <v>0</v>
      </c>
      <c r="AR181" s="560">
        <v>0</v>
      </c>
      <c r="AS181" s="1415">
        <v>0</v>
      </c>
      <c r="AT181" s="1415">
        <v>0</v>
      </c>
      <c r="AU181" s="5">
        <v>0</v>
      </c>
    </row>
    <row r="182" spans="1:47">
      <c r="A182" s="3212" t="s">
        <v>5746</v>
      </c>
      <c r="B182" s="171">
        <v>0</v>
      </c>
      <c r="C182" s="171">
        <v>0</v>
      </c>
      <c r="E182" s="131"/>
      <c r="F182" s="3231"/>
      <c r="G182" s="20"/>
      <c r="H182" s="115" t="s">
        <v>5766</v>
      </c>
      <c r="I182" s="2828">
        <v>0</v>
      </c>
      <c r="J182" s="3238"/>
      <c r="K182" s="3239">
        <v>1</v>
      </c>
      <c r="L182" s="3240"/>
      <c r="M182" s="3240"/>
      <c r="N182" s="3240"/>
      <c r="O182" s="3241"/>
      <c r="P182" s="3242">
        <v>1</v>
      </c>
      <c r="Q182" s="3036"/>
      <c r="T182" s="131"/>
      <c r="U182" s="3231"/>
      <c r="V182" s="3233"/>
      <c r="W182" s="115" t="s">
        <v>5766</v>
      </c>
      <c r="X182" s="2812">
        <v>0</v>
      </c>
      <c r="Y182" s="3243">
        <v>0</v>
      </c>
      <c r="Z182" s="1430">
        <v>0</v>
      </c>
      <c r="AA182" s="1430">
        <v>0</v>
      </c>
      <c r="AB182" s="1430">
        <v>0</v>
      </c>
      <c r="AC182" s="1430">
        <v>0</v>
      </c>
      <c r="AD182" s="1431">
        <v>0</v>
      </c>
      <c r="AE182" s="1431">
        <v>0</v>
      </c>
      <c r="AF182" s="3176"/>
      <c r="AI182" s="131"/>
      <c r="AJ182" s="3231"/>
      <c r="AK182" s="3233"/>
      <c r="AL182" s="115" t="s">
        <v>5766</v>
      </c>
      <c r="AM182" s="2812">
        <v>0</v>
      </c>
      <c r="AN182" s="3243">
        <v>0</v>
      </c>
      <c r="AO182" s="1430">
        <v>0</v>
      </c>
      <c r="AP182" s="1430">
        <v>0</v>
      </c>
      <c r="AQ182" s="1430">
        <v>0</v>
      </c>
      <c r="AR182" s="1430">
        <v>0</v>
      </c>
      <c r="AS182" s="1431">
        <v>0</v>
      </c>
      <c r="AT182" s="1431">
        <v>0</v>
      </c>
      <c r="AU182" s="5">
        <v>0</v>
      </c>
    </row>
    <row r="183" spans="1:47" ht="15.75">
      <c r="A183" s="3212" t="s">
        <v>5746</v>
      </c>
      <c r="B183" s="171">
        <v>0</v>
      </c>
      <c r="C183" s="171">
        <v>0</v>
      </c>
      <c r="E183" s="487"/>
      <c r="F183" s="3231"/>
      <c r="G183" s="20"/>
      <c r="H183" s="115"/>
      <c r="I183" s="1601"/>
      <c r="J183" s="1681"/>
      <c r="K183" s="79"/>
      <c r="L183" s="79"/>
      <c r="M183" s="79"/>
      <c r="N183" s="79"/>
      <c r="O183" s="3144"/>
      <c r="P183" s="3037"/>
      <c r="Q183" s="3036"/>
      <c r="T183" s="487"/>
      <c r="U183" s="3231"/>
      <c r="V183" s="3233"/>
      <c r="W183" s="115"/>
      <c r="X183" s="492"/>
      <c r="Y183" s="480"/>
      <c r="Z183" s="560"/>
      <c r="AA183" s="560"/>
      <c r="AB183" s="560"/>
      <c r="AC183" s="560"/>
      <c r="AD183" s="1415"/>
      <c r="AE183" s="1415"/>
      <c r="AF183" s="3176"/>
      <c r="AI183" s="487"/>
      <c r="AJ183" s="3231"/>
      <c r="AK183" s="3233"/>
      <c r="AL183" s="115"/>
      <c r="AM183" s="492">
        <v>0</v>
      </c>
      <c r="AN183" s="480"/>
      <c r="AO183" s="560"/>
      <c r="AP183" s="560"/>
      <c r="AQ183" s="560"/>
      <c r="AR183" s="560"/>
      <c r="AS183" s="1415"/>
      <c r="AT183" s="1415"/>
      <c r="AU183" s="5">
        <v>0</v>
      </c>
    </row>
    <row r="184" spans="1:47" ht="15.75">
      <c r="A184" s="3212" t="s">
        <v>1403</v>
      </c>
      <c r="B184" s="171">
        <v>0</v>
      </c>
      <c r="C184" s="171">
        <v>0</v>
      </c>
      <c r="E184" s="487"/>
      <c r="F184" s="3231"/>
      <c r="G184" s="20"/>
      <c r="H184" s="115"/>
      <c r="I184" s="1601"/>
      <c r="J184" s="1681"/>
      <c r="K184" s="79"/>
      <c r="L184" s="79"/>
      <c r="M184" s="79"/>
      <c r="N184" s="79"/>
      <c r="O184" s="3144"/>
      <c r="P184" s="3037"/>
      <c r="Q184" s="3036"/>
      <c r="T184" s="487"/>
      <c r="U184" s="3231"/>
      <c r="V184" s="3233"/>
      <c r="W184" s="115"/>
      <c r="X184" s="492"/>
      <c r="Y184" s="480"/>
      <c r="Z184" s="560"/>
      <c r="AA184" s="560"/>
      <c r="AB184" s="560"/>
      <c r="AC184" s="560"/>
      <c r="AD184" s="1415"/>
      <c r="AE184" s="1415"/>
      <c r="AF184" s="3176"/>
      <c r="AI184" s="487"/>
      <c r="AJ184" s="3231"/>
      <c r="AK184" s="3233"/>
      <c r="AL184" s="115"/>
      <c r="AM184" s="492">
        <v>0</v>
      </c>
      <c r="AN184" s="480"/>
      <c r="AO184" s="560"/>
      <c r="AP184" s="560"/>
      <c r="AQ184" s="560"/>
      <c r="AR184" s="560"/>
      <c r="AS184" s="1415"/>
      <c r="AT184" s="1415"/>
      <c r="AU184" s="5">
        <v>0</v>
      </c>
    </row>
    <row r="185" spans="1:47" ht="15.75">
      <c r="A185" s="3212" t="s">
        <v>1403</v>
      </c>
      <c r="B185" s="171">
        <v>0</v>
      </c>
      <c r="C185" s="171">
        <v>0</v>
      </c>
      <c r="E185" s="487" t="s">
        <v>805</v>
      </c>
      <c r="F185" s="3231"/>
      <c r="G185" s="20"/>
      <c r="H185" s="115"/>
      <c r="I185" s="1601"/>
      <c r="J185" s="1681"/>
      <c r="K185" s="79"/>
      <c r="L185" s="79"/>
      <c r="M185" s="79"/>
      <c r="N185" s="79"/>
      <c r="O185" s="3144"/>
      <c r="P185" s="3037"/>
      <c r="Q185" s="3036"/>
      <c r="T185" s="487" t="s">
        <v>805</v>
      </c>
      <c r="U185" s="3231"/>
      <c r="V185" s="3233"/>
      <c r="W185" s="115"/>
      <c r="X185" s="492"/>
      <c r="Y185" s="480"/>
      <c r="Z185" s="560"/>
      <c r="AA185" s="560"/>
      <c r="AB185" s="560"/>
      <c r="AC185" s="560"/>
      <c r="AD185" s="1415"/>
      <c r="AE185" s="1415"/>
      <c r="AF185" s="3176"/>
      <c r="AI185" s="487" t="s">
        <v>805</v>
      </c>
      <c r="AJ185" s="3231"/>
      <c r="AK185" s="3233"/>
      <c r="AL185" s="115"/>
      <c r="AM185" s="492">
        <v>0</v>
      </c>
      <c r="AN185" s="480"/>
      <c r="AO185" s="560"/>
      <c r="AP185" s="560"/>
      <c r="AQ185" s="560"/>
      <c r="AR185" s="560"/>
      <c r="AS185" s="1415"/>
      <c r="AT185" s="1415"/>
      <c r="AU185" s="5">
        <v>0</v>
      </c>
    </row>
    <row r="186" spans="1:47" ht="15.75">
      <c r="A186" s="3212" t="s">
        <v>5746</v>
      </c>
      <c r="B186" s="171">
        <v>0</v>
      </c>
      <c r="C186" s="171">
        <v>0</v>
      </c>
      <c r="E186" s="487"/>
      <c r="F186" s="3231" t="s">
        <v>1803</v>
      </c>
      <c r="G186" s="20"/>
      <c r="H186" s="115"/>
      <c r="I186" s="1601">
        <v>0</v>
      </c>
      <c r="J186" s="3013"/>
      <c r="K186" s="3014"/>
      <c r="L186" s="3014"/>
      <c r="M186" s="3014"/>
      <c r="N186" s="3014"/>
      <c r="O186" s="3021"/>
      <c r="P186" s="3037">
        <v>0</v>
      </c>
      <c r="Q186" s="3036"/>
      <c r="T186" s="487"/>
      <c r="U186" s="3231" t="s">
        <v>1803</v>
      </c>
      <c r="V186" s="3233"/>
      <c r="W186" s="115"/>
      <c r="X186" s="492">
        <v>0</v>
      </c>
      <c r="Y186" s="480">
        <v>0</v>
      </c>
      <c r="Z186" s="560">
        <v>0</v>
      </c>
      <c r="AA186" s="560">
        <v>0</v>
      </c>
      <c r="AB186" s="560">
        <v>0</v>
      </c>
      <c r="AC186" s="560">
        <v>0</v>
      </c>
      <c r="AD186" s="1415">
        <v>0</v>
      </c>
      <c r="AE186" s="1415">
        <v>0</v>
      </c>
      <c r="AF186" s="3176"/>
      <c r="AI186" s="487"/>
      <c r="AJ186" s="3231" t="s">
        <v>1803</v>
      </c>
      <c r="AK186" s="3233"/>
      <c r="AL186" s="115"/>
      <c r="AM186" s="492">
        <v>0</v>
      </c>
      <c r="AN186" s="480">
        <v>0</v>
      </c>
      <c r="AO186" s="560">
        <v>0</v>
      </c>
      <c r="AP186" s="560">
        <v>0</v>
      </c>
      <c r="AQ186" s="560">
        <v>0</v>
      </c>
      <c r="AR186" s="560">
        <v>0</v>
      </c>
      <c r="AS186" s="1415">
        <v>0</v>
      </c>
      <c r="AT186" s="1415">
        <v>0</v>
      </c>
      <c r="AU186" s="5">
        <v>0</v>
      </c>
    </row>
    <row r="187" spans="1:47" ht="15.75">
      <c r="A187" s="3212" t="s">
        <v>5746</v>
      </c>
      <c r="B187" s="171">
        <v>0</v>
      </c>
      <c r="C187" s="171">
        <v>0</v>
      </c>
      <c r="E187" s="487"/>
      <c r="F187" s="3231" t="s">
        <v>1803</v>
      </c>
      <c r="G187" s="20"/>
      <c r="H187" s="115"/>
      <c r="I187" s="1601">
        <v>0</v>
      </c>
      <c r="J187" s="3013"/>
      <c r="K187" s="3014"/>
      <c r="L187" s="3014"/>
      <c r="M187" s="3014"/>
      <c r="N187" s="3014"/>
      <c r="O187" s="3021"/>
      <c r="P187" s="3037">
        <v>0</v>
      </c>
      <c r="Q187" s="3036"/>
      <c r="T187" s="487"/>
      <c r="U187" s="3231" t="s">
        <v>1803</v>
      </c>
      <c r="V187" s="3233"/>
      <c r="W187" s="115"/>
      <c r="X187" s="492">
        <v>0</v>
      </c>
      <c r="Y187" s="480">
        <v>0</v>
      </c>
      <c r="Z187" s="560">
        <v>0</v>
      </c>
      <c r="AA187" s="560">
        <v>0</v>
      </c>
      <c r="AB187" s="560">
        <v>0</v>
      </c>
      <c r="AC187" s="560">
        <v>0</v>
      </c>
      <c r="AD187" s="1415">
        <v>0</v>
      </c>
      <c r="AE187" s="1415">
        <v>0</v>
      </c>
      <c r="AF187" s="3176"/>
      <c r="AI187" s="487"/>
      <c r="AJ187" s="3231" t="s">
        <v>1803</v>
      </c>
      <c r="AK187" s="3233"/>
      <c r="AL187" s="115"/>
      <c r="AM187" s="492">
        <v>0</v>
      </c>
      <c r="AN187" s="480">
        <v>0</v>
      </c>
      <c r="AO187" s="560">
        <v>0</v>
      </c>
      <c r="AP187" s="560">
        <v>0</v>
      </c>
      <c r="AQ187" s="560">
        <v>0</v>
      </c>
      <c r="AR187" s="560">
        <v>0</v>
      </c>
      <c r="AS187" s="1415">
        <v>0</v>
      </c>
      <c r="AT187" s="1415">
        <v>0</v>
      </c>
      <c r="AU187" s="5">
        <v>0</v>
      </c>
    </row>
    <row r="188" spans="1:47" ht="15.75">
      <c r="A188" s="3212" t="s">
        <v>5746</v>
      </c>
      <c r="B188" s="171">
        <v>0</v>
      </c>
      <c r="C188" s="171">
        <v>0</v>
      </c>
      <c r="E188" s="487"/>
      <c r="F188" s="3231" t="s">
        <v>1803</v>
      </c>
      <c r="G188" s="20"/>
      <c r="H188" s="115"/>
      <c r="I188" s="1601">
        <v>0</v>
      </c>
      <c r="J188" s="3013"/>
      <c r="K188" s="3014"/>
      <c r="L188" s="3014"/>
      <c r="M188" s="3014"/>
      <c r="N188" s="3014"/>
      <c r="O188" s="3021"/>
      <c r="P188" s="3037">
        <v>0</v>
      </c>
      <c r="Q188" s="3036"/>
      <c r="T188" s="487"/>
      <c r="U188" s="3231" t="s">
        <v>1803</v>
      </c>
      <c r="V188" s="3233"/>
      <c r="W188" s="115"/>
      <c r="X188" s="492">
        <v>0</v>
      </c>
      <c r="Y188" s="480">
        <v>0</v>
      </c>
      <c r="Z188" s="560">
        <v>0</v>
      </c>
      <c r="AA188" s="560">
        <v>0</v>
      </c>
      <c r="AB188" s="560">
        <v>0</v>
      </c>
      <c r="AC188" s="560">
        <v>0</v>
      </c>
      <c r="AD188" s="1415">
        <v>0</v>
      </c>
      <c r="AE188" s="1415">
        <v>0</v>
      </c>
      <c r="AF188" s="3176"/>
      <c r="AI188" s="487"/>
      <c r="AJ188" s="3231" t="s">
        <v>1803</v>
      </c>
      <c r="AK188" s="3233"/>
      <c r="AL188" s="115"/>
      <c r="AM188" s="492">
        <v>0</v>
      </c>
      <c r="AN188" s="480">
        <v>0</v>
      </c>
      <c r="AO188" s="560">
        <v>0</v>
      </c>
      <c r="AP188" s="560">
        <v>0</v>
      </c>
      <c r="AQ188" s="560">
        <v>0</v>
      </c>
      <c r="AR188" s="560">
        <v>0</v>
      </c>
      <c r="AS188" s="1415">
        <v>0</v>
      </c>
      <c r="AT188" s="1415">
        <v>0</v>
      </c>
      <c r="AU188" s="5">
        <v>0</v>
      </c>
    </row>
    <row r="189" spans="1:47" ht="15.75">
      <c r="A189" s="3212" t="s">
        <v>5746</v>
      </c>
      <c r="B189" s="171">
        <v>0</v>
      </c>
      <c r="C189" s="171">
        <v>0</v>
      </c>
      <c r="E189" s="487"/>
      <c r="F189" s="3231" t="s">
        <v>1803</v>
      </c>
      <c r="G189" s="20"/>
      <c r="H189" s="115"/>
      <c r="I189" s="1601">
        <v>0</v>
      </c>
      <c r="J189" s="3013"/>
      <c r="K189" s="3014"/>
      <c r="L189" s="3014"/>
      <c r="M189" s="3014"/>
      <c r="N189" s="3014"/>
      <c r="O189" s="3021"/>
      <c r="P189" s="3037">
        <v>0</v>
      </c>
      <c r="Q189" s="3036"/>
      <c r="T189" s="487"/>
      <c r="U189" s="3231" t="s">
        <v>1803</v>
      </c>
      <c r="V189" s="3233"/>
      <c r="W189" s="115"/>
      <c r="X189" s="492">
        <v>0</v>
      </c>
      <c r="Y189" s="480">
        <v>0</v>
      </c>
      <c r="Z189" s="560">
        <v>0</v>
      </c>
      <c r="AA189" s="560">
        <v>0</v>
      </c>
      <c r="AB189" s="560">
        <v>0</v>
      </c>
      <c r="AC189" s="560">
        <v>0</v>
      </c>
      <c r="AD189" s="1415">
        <v>0</v>
      </c>
      <c r="AE189" s="1415">
        <v>0</v>
      </c>
      <c r="AF189" s="3176"/>
      <c r="AI189" s="487"/>
      <c r="AJ189" s="3231" t="s">
        <v>1803</v>
      </c>
      <c r="AK189" s="3233"/>
      <c r="AL189" s="115"/>
      <c r="AM189" s="492">
        <v>0</v>
      </c>
      <c r="AN189" s="480">
        <v>0</v>
      </c>
      <c r="AO189" s="560">
        <v>0</v>
      </c>
      <c r="AP189" s="560">
        <v>0</v>
      </c>
      <c r="AQ189" s="560">
        <v>0</v>
      </c>
      <c r="AR189" s="560">
        <v>0</v>
      </c>
      <c r="AS189" s="1415">
        <v>0</v>
      </c>
      <c r="AT189" s="1415">
        <v>0</v>
      </c>
      <c r="AU189" s="5">
        <v>0</v>
      </c>
    </row>
    <row r="190" spans="1:47" ht="15.75">
      <c r="A190" s="3212" t="s">
        <v>5746</v>
      </c>
      <c r="B190" s="171">
        <v>0</v>
      </c>
      <c r="C190" s="171">
        <v>0</v>
      </c>
      <c r="E190" s="487"/>
      <c r="F190" s="3231">
        <v>0</v>
      </c>
      <c r="G190" s="20"/>
      <c r="H190" s="115"/>
      <c r="I190" s="1601">
        <v>0</v>
      </c>
      <c r="J190" s="3013"/>
      <c r="K190" s="3014"/>
      <c r="L190" s="3014"/>
      <c r="M190" s="3014"/>
      <c r="N190" s="3014"/>
      <c r="O190" s="3021"/>
      <c r="P190" s="3037">
        <v>0</v>
      </c>
      <c r="Q190" s="3036"/>
      <c r="T190" s="487"/>
      <c r="U190" s="3231">
        <v>0</v>
      </c>
      <c r="V190" s="3233"/>
      <c r="W190" s="115"/>
      <c r="X190" s="492">
        <v>0</v>
      </c>
      <c r="Y190" s="480">
        <v>0</v>
      </c>
      <c r="Z190" s="560">
        <v>0</v>
      </c>
      <c r="AA190" s="560">
        <v>0</v>
      </c>
      <c r="AB190" s="560">
        <v>0</v>
      </c>
      <c r="AC190" s="560">
        <v>0</v>
      </c>
      <c r="AD190" s="1415">
        <v>0</v>
      </c>
      <c r="AE190" s="1415">
        <v>0</v>
      </c>
      <c r="AF190" s="3176"/>
      <c r="AI190" s="487"/>
      <c r="AJ190" s="3231">
        <v>0</v>
      </c>
      <c r="AK190" s="3233"/>
      <c r="AL190" s="115"/>
      <c r="AM190" s="492">
        <v>0</v>
      </c>
      <c r="AN190" s="480">
        <v>0</v>
      </c>
      <c r="AO190" s="560">
        <v>0</v>
      </c>
      <c r="AP190" s="560">
        <v>0</v>
      </c>
      <c r="AQ190" s="560">
        <v>0</v>
      </c>
      <c r="AR190" s="560">
        <v>0</v>
      </c>
      <c r="AS190" s="1415">
        <v>0</v>
      </c>
      <c r="AT190" s="1415">
        <v>0</v>
      </c>
      <c r="AU190" s="5">
        <v>0</v>
      </c>
    </row>
    <row r="191" spans="1:47" ht="15.75">
      <c r="A191" s="3212" t="s">
        <v>5746</v>
      </c>
      <c r="B191" s="171">
        <v>0</v>
      </c>
      <c r="C191" s="171">
        <v>0</v>
      </c>
      <c r="E191" s="487"/>
      <c r="F191" s="3231">
        <v>0</v>
      </c>
      <c r="G191" s="20"/>
      <c r="H191" s="115"/>
      <c r="I191" s="1601">
        <v>0</v>
      </c>
      <c r="J191" s="3013"/>
      <c r="K191" s="3014"/>
      <c r="L191" s="3014"/>
      <c r="M191" s="3014"/>
      <c r="N191" s="3014"/>
      <c r="O191" s="3021"/>
      <c r="P191" s="3037">
        <v>0</v>
      </c>
      <c r="Q191" s="3036"/>
      <c r="T191" s="487"/>
      <c r="U191" s="3231">
        <v>0</v>
      </c>
      <c r="V191" s="3233"/>
      <c r="W191" s="115"/>
      <c r="X191" s="492">
        <v>0</v>
      </c>
      <c r="Y191" s="480">
        <v>0</v>
      </c>
      <c r="Z191" s="560">
        <v>0</v>
      </c>
      <c r="AA191" s="560">
        <v>0</v>
      </c>
      <c r="AB191" s="560">
        <v>0</v>
      </c>
      <c r="AC191" s="560">
        <v>0</v>
      </c>
      <c r="AD191" s="1415">
        <v>0</v>
      </c>
      <c r="AE191" s="1415">
        <v>0</v>
      </c>
      <c r="AF191" s="3176"/>
      <c r="AI191" s="487"/>
      <c r="AJ191" s="3231">
        <v>0</v>
      </c>
      <c r="AK191" s="3233"/>
      <c r="AL191" s="115"/>
      <c r="AM191" s="492">
        <v>0</v>
      </c>
      <c r="AN191" s="480">
        <v>0</v>
      </c>
      <c r="AO191" s="560">
        <v>0</v>
      </c>
      <c r="AP191" s="560">
        <v>0</v>
      </c>
      <c r="AQ191" s="560">
        <v>0</v>
      </c>
      <c r="AR191" s="560">
        <v>0</v>
      </c>
      <c r="AS191" s="1415">
        <v>0</v>
      </c>
      <c r="AT191" s="1415">
        <v>0</v>
      </c>
      <c r="AU191" s="5">
        <v>0</v>
      </c>
    </row>
    <row r="192" spans="1:47" ht="15.75">
      <c r="A192" s="3212" t="s">
        <v>5746</v>
      </c>
      <c r="B192" s="171">
        <v>0</v>
      </c>
      <c r="C192" s="171">
        <v>0</v>
      </c>
      <c r="E192" s="487"/>
      <c r="F192" s="3231"/>
      <c r="G192" s="20"/>
      <c r="H192" s="115">
        <v>0</v>
      </c>
      <c r="I192" s="2828">
        <v>0</v>
      </c>
      <c r="J192" s="3238"/>
      <c r="K192" s="3240"/>
      <c r="L192" s="3240"/>
      <c r="M192" s="3240"/>
      <c r="N192" s="3240"/>
      <c r="O192" s="3241"/>
      <c r="P192" s="3242">
        <v>0</v>
      </c>
      <c r="Q192" s="3036"/>
      <c r="T192" s="487"/>
      <c r="U192" s="3231"/>
      <c r="V192" s="3233"/>
      <c r="W192" s="115">
        <v>0</v>
      </c>
      <c r="X192" s="2812">
        <v>0</v>
      </c>
      <c r="Y192" s="3243">
        <v>0</v>
      </c>
      <c r="Z192" s="1430">
        <v>0</v>
      </c>
      <c r="AA192" s="1430">
        <v>0</v>
      </c>
      <c r="AB192" s="1430">
        <v>0</v>
      </c>
      <c r="AC192" s="1430">
        <v>0</v>
      </c>
      <c r="AD192" s="1431">
        <v>0</v>
      </c>
      <c r="AE192" s="1431">
        <v>0</v>
      </c>
      <c r="AF192" s="3176"/>
      <c r="AI192" s="487"/>
      <c r="AJ192" s="3231"/>
      <c r="AK192" s="3233"/>
      <c r="AL192" s="115">
        <v>0</v>
      </c>
      <c r="AM192" s="2812">
        <v>0</v>
      </c>
      <c r="AN192" s="3243">
        <v>0</v>
      </c>
      <c r="AO192" s="1430">
        <v>0</v>
      </c>
      <c r="AP192" s="1430">
        <v>0</v>
      </c>
      <c r="AQ192" s="1430">
        <v>0</v>
      </c>
      <c r="AR192" s="1430">
        <v>0</v>
      </c>
      <c r="AS192" s="1431">
        <v>0</v>
      </c>
      <c r="AT192" s="1431">
        <v>0</v>
      </c>
      <c r="AU192" s="5">
        <v>0</v>
      </c>
    </row>
    <row r="193" spans="1:47" ht="15.75">
      <c r="A193" s="3212" t="s">
        <v>5746</v>
      </c>
      <c r="B193" s="171">
        <v>0</v>
      </c>
      <c r="C193" s="171">
        <v>0</v>
      </c>
      <c r="E193" s="487"/>
      <c r="F193" s="3231"/>
      <c r="G193" s="20"/>
      <c r="H193" s="115"/>
      <c r="I193" s="1601"/>
      <c r="J193" s="1681"/>
      <c r="K193" s="79"/>
      <c r="L193" s="79"/>
      <c r="M193" s="79"/>
      <c r="N193" s="79"/>
      <c r="O193" s="3144"/>
      <c r="P193" s="3037"/>
      <c r="Q193" s="3036"/>
      <c r="T193" s="487"/>
      <c r="U193" s="3231"/>
      <c r="V193" s="3233"/>
      <c r="W193" s="115"/>
      <c r="X193" s="492"/>
      <c r="Y193" s="480"/>
      <c r="Z193" s="560"/>
      <c r="AA193" s="560"/>
      <c r="AB193" s="560"/>
      <c r="AC193" s="560"/>
      <c r="AD193" s="1415"/>
      <c r="AE193" s="1415"/>
      <c r="AF193" s="3176"/>
      <c r="AI193" s="487"/>
      <c r="AJ193" s="3231"/>
      <c r="AK193" s="3233"/>
      <c r="AL193" s="115"/>
      <c r="AM193" s="492">
        <v>0</v>
      </c>
      <c r="AN193" s="480"/>
      <c r="AO193" s="560"/>
      <c r="AP193" s="560"/>
      <c r="AQ193" s="560"/>
      <c r="AR193" s="560"/>
      <c r="AS193" s="1415"/>
      <c r="AT193" s="1415"/>
      <c r="AU193" s="5">
        <v>0</v>
      </c>
    </row>
    <row r="194" spans="1:47" ht="15.75">
      <c r="A194" s="3212" t="s">
        <v>5746</v>
      </c>
      <c r="B194" s="171">
        <v>0</v>
      </c>
      <c r="C194" s="171">
        <v>0</v>
      </c>
      <c r="E194" s="487"/>
      <c r="F194" s="3231"/>
      <c r="G194" s="20"/>
      <c r="H194" s="115"/>
      <c r="I194" s="1601"/>
      <c r="J194" s="1681"/>
      <c r="K194" s="79"/>
      <c r="L194" s="79"/>
      <c r="M194" s="79"/>
      <c r="N194" s="79"/>
      <c r="O194" s="3144"/>
      <c r="P194" s="3037"/>
      <c r="Q194" s="3036"/>
      <c r="T194" s="487"/>
      <c r="U194" s="3231"/>
      <c r="V194" s="3233"/>
      <c r="W194" s="115"/>
      <c r="X194" s="492"/>
      <c r="Y194" s="480"/>
      <c r="Z194" s="560"/>
      <c r="AA194" s="560"/>
      <c r="AB194" s="560"/>
      <c r="AC194" s="560"/>
      <c r="AD194" s="1415"/>
      <c r="AE194" s="1415"/>
      <c r="AF194" s="3176"/>
      <c r="AI194" s="487"/>
      <c r="AJ194" s="3231"/>
      <c r="AK194" s="3233"/>
      <c r="AL194" s="115"/>
      <c r="AM194" s="492">
        <v>0</v>
      </c>
      <c r="AN194" s="480"/>
      <c r="AO194" s="560"/>
      <c r="AP194" s="560"/>
      <c r="AQ194" s="560"/>
      <c r="AR194" s="560"/>
      <c r="AS194" s="1415"/>
      <c r="AT194" s="1415"/>
      <c r="AU194" s="5">
        <v>0</v>
      </c>
    </row>
    <row r="195" spans="1:47" ht="15.75">
      <c r="A195" s="3212" t="s">
        <v>5746</v>
      </c>
      <c r="B195" s="171">
        <v>0</v>
      </c>
      <c r="C195" s="171">
        <v>0</v>
      </c>
      <c r="E195" s="487">
        <v>0</v>
      </c>
      <c r="F195" s="3231"/>
      <c r="G195" s="20"/>
      <c r="H195" s="115"/>
      <c r="I195" s="1601"/>
      <c r="J195" s="1681"/>
      <c r="K195" s="79"/>
      <c r="L195" s="79"/>
      <c r="M195" s="79"/>
      <c r="N195" s="79"/>
      <c r="O195" s="3144"/>
      <c r="P195" s="3037"/>
      <c r="Q195" s="3036"/>
      <c r="T195" s="487">
        <v>0</v>
      </c>
      <c r="U195" s="3231"/>
      <c r="V195" s="3233"/>
      <c r="W195" s="115"/>
      <c r="X195" s="492"/>
      <c r="Y195" s="480"/>
      <c r="Z195" s="560"/>
      <c r="AA195" s="560"/>
      <c r="AB195" s="560"/>
      <c r="AC195" s="560"/>
      <c r="AD195" s="1415"/>
      <c r="AE195" s="1415"/>
      <c r="AF195" s="3176"/>
      <c r="AI195" s="487">
        <v>0</v>
      </c>
      <c r="AJ195" s="3231"/>
      <c r="AK195" s="3233"/>
      <c r="AL195" s="115"/>
      <c r="AM195" s="492">
        <v>0</v>
      </c>
      <c r="AN195" s="480"/>
      <c r="AO195" s="560"/>
      <c r="AP195" s="560"/>
      <c r="AQ195" s="560"/>
      <c r="AR195" s="560"/>
      <c r="AS195" s="1415"/>
      <c r="AT195" s="1415"/>
      <c r="AU195" s="5">
        <v>0</v>
      </c>
    </row>
    <row r="196" spans="1:47" ht="15.75">
      <c r="A196" s="3212" t="s">
        <v>5746</v>
      </c>
      <c r="B196" s="171">
        <v>0</v>
      </c>
      <c r="C196" s="171">
        <v>0</v>
      </c>
      <c r="E196" s="487"/>
      <c r="F196" s="3231">
        <v>0</v>
      </c>
      <c r="G196" s="20"/>
      <c r="H196" s="115"/>
      <c r="I196" s="1601">
        <v>0</v>
      </c>
      <c r="J196" s="3013"/>
      <c r="K196" s="3014"/>
      <c r="L196" s="3014"/>
      <c r="M196" s="3014"/>
      <c r="N196" s="3014"/>
      <c r="O196" s="3021"/>
      <c r="P196" s="3037">
        <v>0</v>
      </c>
      <c r="Q196" s="3036"/>
      <c r="T196" s="487"/>
      <c r="U196" s="3231">
        <v>0</v>
      </c>
      <c r="V196" s="3233"/>
      <c r="W196" s="115"/>
      <c r="X196" s="492">
        <v>0</v>
      </c>
      <c r="Y196" s="480">
        <v>0</v>
      </c>
      <c r="Z196" s="560">
        <v>0</v>
      </c>
      <c r="AA196" s="560">
        <v>0</v>
      </c>
      <c r="AB196" s="560">
        <v>0</v>
      </c>
      <c r="AC196" s="560">
        <v>0</v>
      </c>
      <c r="AD196" s="1415">
        <v>0</v>
      </c>
      <c r="AE196" s="1415">
        <v>0</v>
      </c>
      <c r="AF196" s="3176"/>
      <c r="AI196" s="487"/>
      <c r="AJ196" s="3231">
        <v>0</v>
      </c>
      <c r="AK196" s="3233"/>
      <c r="AL196" s="115"/>
      <c r="AM196" s="492">
        <v>0</v>
      </c>
      <c r="AN196" s="480">
        <v>0</v>
      </c>
      <c r="AO196" s="560">
        <v>0</v>
      </c>
      <c r="AP196" s="560">
        <v>0</v>
      </c>
      <c r="AQ196" s="560">
        <v>0</v>
      </c>
      <c r="AR196" s="560">
        <v>0</v>
      </c>
      <c r="AS196" s="1415">
        <v>0</v>
      </c>
      <c r="AT196" s="1415">
        <v>0</v>
      </c>
      <c r="AU196" s="5">
        <v>0</v>
      </c>
    </row>
    <row r="197" spans="1:47">
      <c r="A197" s="3212" t="s">
        <v>5746</v>
      </c>
      <c r="B197" s="171">
        <v>0</v>
      </c>
      <c r="C197" s="171">
        <v>0</v>
      </c>
      <c r="E197" s="131"/>
      <c r="F197" s="3231">
        <v>0</v>
      </c>
      <c r="G197" s="20"/>
      <c r="H197" s="115"/>
      <c r="I197" s="1601">
        <v>0</v>
      </c>
      <c r="J197" s="3013"/>
      <c r="K197" s="3014"/>
      <c r="L197" s="3014"/>
      <c r="M197" s="3014"/>
      <c r="N197" s="3014"/>
      <c r="O197" s="3021"/>
      <c r="P197" s="3037">
        <v>0</v>
      </c>
      <c r="Q197" s="3036"/>
      <c r="T197" s="131"/>
      <c r="U197" s="3231">
        <v>0</v>
      </c>
      <c r="V197" s="3233"/>
      <c r="W197" s="115"/>
      <c r="X197" s="492">
        <v>0</v>
      </c>
      <c r="Y197" s="480">
        <v>0</v>
      </c>
      <c r="Z197" s="560">
        <v>0</v>
      </c>
      <c r="AA197" s="560">
        <v>0</v>
      </c>
      <c r="AB197" s="560">
        <v>0</v>
      </c>
      <c r="AC197" s="560">
        <v>0</v>
      </c>
      <c r="AD197" s="1415">
        <v>0</v>
      </c>
      <c r="AE197" s="1415">
        <v>0</v>
      </c>
      <c r="AF197" s="3176"/>
      <c r="AI197" s="131"/>
      <c r="AJ197" s="3231">
        <v>0</v>
      </c>
      <c r="AK197" s="3233"/>
      <c r="AL197" s="115"/>
      <c r="AM197" s="492">
        <v>0</v>
      </c>
      <c r="AN197" s="480">
        <v>0</v>
      </c>
      <c r="AO197" s="560">
        <v>0</v>
      </c>
      <c r="AP197" s="560">
        <v>0</v>
      </c>
      <c r="AQ197" s="560">
        <v>0</v>
      </c>
      <c r="AR197" s="560">
        <v>0</v>
      </c>
      <c r="AS197" s="1415">
        <v>0</v>
      </c>
      <c r="AT197" s="1415">
        <v>0</v>
      </c>
      <c r="AU197" s="5">
        <v>0</v>
      </c>
    </row>
    <row r="198" spans="1:47">
      <c r="A198" s="3212" t="s">
        <v>5746</v>
      </c>
      <c r="B198" s="171">
        <v>0</v>
      </c>
      <c r="C198" s="171">
        <v>0</v>
      </c>
      <c r="E198" s="131"/>
      <c r="F198" s="3231">
        <v>0</v>
      </c>
      <c r="G198" s="20"/>
      <c r="H198" s="115"/>
      <c r="I198" s="1601">
        <v>0</v>
      </c>
      <c r="J198" s="3013"/>
      <c r="K198" s="3014"/>
      <c r="L198" s="3014"/>
      <c r="M198" s="3014"/>
      <c r="N198" s="3014"/>
      <c r="O198" s="3021"/>
      <c r="P198" s="3037">
        <v>0</v>
      </c>
      <c r="Q198" s="3036"/>
      <c r="T198" s="131"/>
      <c r="U198" s="3231">
        <v>0</v>
      </c>
      <c r="V198" s="3233"/>
      <c r="W198" s="115"/>
      <c r="X198" s="492">
        <v>0</v>
      </c>
      <c r="Y198" s="480">
        <v>0</v>
      </c>
      <c r="Z198" s="560">
        <v>0</v>
      </c>
      <c r="AA198" s="560">
        <v>0</v>
      </c>
      <c r="AB198" s="560">
        <v>0</v>
      </c>
      <c r="AC198" s="560">
        <v>0</v>
      </c>
      <c r="AD198" s="1415">
        <v>0</v>
      </c>
      <c r="AE198" s="1415">
        <v>0</v>
      </c>
      <c r="AF198" s="3176"/>
      <c r="AI198" s="131"/>
      <c r="AJ198" s="3231">
        <v>0</v>
      </c>
      <c r="AK198" s="3233"/>
      <c r="AL198" s="115"/>
      <c r="AM198" s="492">
        <v>0</v>
      </c>
      <c r="AN198" s="480">
        <v>0</v>
      </c>
      <c r="AO198" s="560">
        <v>0</v>
      </c>
      <c r="AP198" s="560">
        <v>0</v>
      </c>
      <c r="AQ198" s="560">
        <v>0</v>
      </c>
      <c r="AR198" s="560">
        <v>0</v>
      </c>
      <c r="AS198" s="1415">
        <v>0</v>
      </c>
      <c r="AT198" s="1415">
        <v>0</v>
      </c>
      <c r="AU198" s="5">
        <v>0</v>
      </c>
    </row>
    <row r="199" spans="1:47">
      <c r="A199" s="3212" t="s">
        <v>5746</v>
      </c>
      <c r="B199" s="171">
        <v>0</v>
      </c>
      <c r="C199" s="171">
        <v>0</v>
      </c>
      <c r="E199" s="131"/>
      <c r="F199" s="3231">
        <v>0</v>
      </c>
      <c r="G199" s="20"/>
      <c r="H199" s="115"/>
      <c r="I199" s="1601">
        <v>0</v>
      </c>
      <c r="J199" s="3013"/>
      <c r="K199" s="3014"/>
      <c r="L199" s="3014"/>
      <c r="M199" s="3014"/>
      <c r="N199" s="3014"/>
      <c r="O199" s="3021"/>
      <c r="P199" s="3037">
        <v>0</v>
      </c>
      <c r="Q199" s="3036"/>
      <c r="T199" s="131"/>
      <c r="U199" s="3231">
        <v>0</v>
      </c>
      <c r="V199" s="3233"/>
      <c r="W199" s="115"/>
      <c r="X199" s="492">
        <v>0</v>
      </c>
      <c r="Y199" s="480">
        <v>0</v>
      </c>
      <c r="Z199" s="560">
        <v>0</v>
      </c>
      <c r="AA199" s="560">
        <v>0</v>
      </c>
      <c r="AB199" s="560">
        <v>0</v>
      </c>
      <c r="AC199" s="560">
        <v>0</v>
      </c>
      <c r="AD199" s="1415">
        <v>0</v>
      </c>
      <c r="AE199" s="1415">
        <v>0</v>
      </c>
      <c r="AF199" s="3176"/>
      <c r="AI199" s="131"/>
      <c r="AJ199" s="3231">
        <v>0</v>
      </c>
      <c r="AK199" s="3233"/>
      <c r="AL199" s="115"/>
      <c r="AM199" s="492">
        <v>0</v>
      </c>
      <c r="AN199" s="480">
        <v>0</v>
      </c>
      <c r="AO199" s="560">
        <v>0</v>
      </c>
      <c r="AP199" s="560">
        <v>0</v>
      </c>
      <c r="AQ199" s="560">
        <v>0</v>
      </c>
      <c r="AR199" s="560">
        <v>0</v>
      </c>
      <c r="AS199" s="1415">
        <v>0</v>
      </c>
      <c r="AT199" s="1415">
        <v>0</v>
      </c>
      <c r="AU199" s="5">
        <v>0</v>
      </c>
    </row>
    <row r="200" spans="1:47">
      <c r="A200" s="3212" t="s">
        <v>5746</v>
      </c>
      <c r="B200" s="171">
        <v>0</v>
      </c>
      <c r="C200" s="171">
        <v>0</v>
      </c>
      <c r="E200" s="131"/>
      <c r="F200" s="3231">
        <v>0</v>
      </c>
      <c r="G200" s="20"/>
      <c r="H200" s="115"/>
      <c r="I200" s="1601">
        <v>0</v>
      </c>
      <c r="J200" s="3013"/>
      <c r="K200" s="3014"/>
      <c r="L200" s="3014"/>
      <c r="M200" s="3014"/>
      <c r="N200" s="3014"/>
      <c r="O200" s="3021"/>
      <c r="P200" s="3037">
        <v>0</v>
      </c>
      <c r="Q200" s="3036"/>
      <c r="T200" s="131"/>
      <c r="U200" s="3231">
        <v>0</v>
      </c>
      <c r="V200" s="3233"/>
      <c r="W200" s="115"/>
      <c r="X200" s="492">
        <v>0</v>
      </c>
      <c r="Y200" s="480">
        <v>0</v>
      </c>
      <c r="Z200" s="560">
        <v>0</v>
      </c>
      <c r="AA200" s="560">
        <v>0</v>
      </c>
      <c r="AB200" s="560">
        <v>0</v>
      </c>
      <c r="AC200" s="560">
        <v>0</v>
      </c>
      <c r="AD200" s="1415">
        <v>0</v>
      </c>
      <c r="AE200" s="1415">
        <v>0</v>
      </c>
      <c r="AF200" s="3176"/>
      <c r="AI200" s="131"/>
      <c r="AJ200" s="3231">
        <v>0</v>
      </c>
      <c r="AK200" s="3233"/>
      <c r="AL200" s="115"/>
      <c r="AM200" s="492">
        <v>0</v>
      </c>
      <c r="AN200" s="480">
        <v>0</v>
      </c>
      <c r="AO200" s="560">
        <v>0</v>
      </c>
      <c r="AP200" s="560">
        <v>0</v>
      </c>
      <c r="AQ200" s="560">
        <v>0</v>
      </c>
      <c r="AR200" s="560">
        <v>0</v>
      </c>
      <c r="AS200" s="1415">
        <v>0</v>
      </c>
      <c r="AT200" s="1415">
        <v>0</v>
      </c>
      <c r="AU200" s="5">
        <v>0</v>
      </c>
    </row>
    <row r="201" spans="1:47">
      <c r="A201" s="3212" t="s">
        <v>5746</v>
      </c>
      <c r="B201" s="171">
        <v>0</v>
      </c>
      <c r="C201" s="171">
        <v>0</v>
      </c>
      <c r="E201" s="131"/>
      <c r="F201" s="3231">
        <v>0</v>
      </c>
      <c r="G201" s="20"/>
      <c r="H201" s="115"/>
      <c r="I201" s="1601">
        <v>0</v>
      </c>
      <c r="J201" s="3013"/>
      <c r="K201" s="3014"/>
      <c r="L201" s="3014"/>
      <c r="M201" s="3014"/>
      <c r="N201" s="3014"/>
      <c r="O201" s="3021"/>
      <c r="P201" s="3037">
        <v>0</v>
      </c>
      <c r="Q201" s="3036"/>
      <c r="T201" s="131"/>
      <c r="U201" s="3231">
        <v>0</v>
      </c>
      <c r="V201" s="3233"/>
      <c r="W201" s="115"/>
      <c r="X201" s="492">
        <v>0</v>
      </c>
      <c r="Y201" s="480">
        <v>0</v>
      </c>
      <c r="Z201" s="560">
        <v>0</v>
      </c>
      <c r="AA201" s="560">
        <v>0</v>
      </c>
      <c r="AB201" s="560">
        <v>0</v>
      </c>
      <c r="AC201" s="560">
        <v>0</v>
      </c>
      <c r="AD201" s="1415">
        <v>0</v>
      </c>
      <c r="AE201" s="1415">
        <v>0</v>
      </c>
      <c r="AF201" s="3176"/>
      <c r="AI201" s="131"/>
      <c r="AJ201" s="3231">
        <v>0</v>
      </c>
      <c r="AK201" s="3233"/>
      <c r="AL201" s="115"/>
      <c r="AM201" s="492">
        <v>0</v>
      </c>
      <c r="AN201" s="480">
        <v>0</v>
      </c>
      <c r="AO201" s="560">
        <v>0</v>
      </c>
      <c r="AP201" s="560">
        <v>0</v>
      </c>
      <c r="AQ201" s="560">
        <v>0</v>
      </c>
      <c r="AR201" s="560">
        <v>0</v>
      </c>
      <c r="AS201" s="1415">
        <v>0</v>
      </c>
      <c r="AT201" s="1415">
        <v>0</v>
      </c>
      <c r="AU201" s="5">
        <v>0</v>
      </c>
    </row>
    <row r="202" spans="1:47">
      <c r="A202" s="3212" t="s">
        <v>5746</v>
      </c>
      <c r="B202" s="171">
        <v>0</v>
      </c>
      <c r="C202" s="171">
        <v>0</v>
      </c>
      <c r="E202" s="131"/>
      <c r="F202" s="3231">
        <v>0</v>
      </c>
      <c r="G202" s="20"/>
      <c r="H202" s="115"/>
      <c r="I202" s="1601">
        <v>0</v>
      </c>
      <c r="J202" s="3013"/>
      <c r="K202" s="3014"/>
      <c r="L202" s="3014"/>
      <c r="M202" s="3014"/>
      <c r="N202" s="3014"/>
      <c r="O202" s="3021"/>
      <c r="P202" s="3037">
        <v>0</v>
      </c>
      <c r="Q202" s="3036"/>
      <c r="T202" s="131"/>
      <c r="U202" s="3231">
        <v>0</v>
      </c>
      <c r="V202" s="3233"/>
      <c r="W202" s="115"/>
      <c r="X202" s="492">
        <v>0</v>
      </c>
      <c r="Y202" s="480">
        <v>0</v>
      </c>
      <c r="Z202" s="560">
        <v>0</v>
      </c>
      <c r="AA202" s="560">
        <v>0</v>
      </c>
      <c r="AB202" s="560">
        <v>0</v>
      </c>
      <c r="AC202" s="560">
        <v>0</v>
      </c>
      <c r="AD202" s="1415">
        <v>0</v>
      </c>
      <c r="AE202" s="1415">
        <v>0</v>
      </c>
      <c r="AF202" s="3176"/>
      <c r="AI202" s="131"/>
      <c r="AJ202" s="3231">
        <v>0</v>
      </c>
      <c r="AK202" s="3233"/>
      <c r="AL202" s="115"/>
      <c r="AM202" s="492">
        <v>0</v>
      </c>
      <c r="AN202" s="480">
        <v>0</v>
      </c>
      <c r="AO202" s="560">
        <v>0</v>
      </c>
      <c r="AP202" s="560">
        <v>0</v>
      </c>
      <c r="AQ202" s="560">
        <v>0</v>
      </c>
      <c r="AR202" s="560">
        <v>0</v>
      </c>
      <c r="AS202" s="1415">
        <v>0</v>
      </c>
      <c r="AT202" s="1415">
        <v>0</v>
      </c>
      <c r="AU202" s="5">
        <v>0</v>
      </c>
    </row>
    <row r="203" spans="1:47">
      <c r="A203" s="3212" t="s">
        <v>5746</v>
      </c>
      <c r="B203" s="171">
        <v>0</v>
      </c>
      <c r="C203" s="171">
        <v>0</v>
      </c>
      <c r="E203" s="131"/>
      <c r="F203" s="3231"/>
      <c r="G203" s="20"/>
      <c r="H203" s="115">
        <v>0</v>
      </c>
      <c r="I203" s="2828">
        <v>0</v>
      </c>
      <c r="J203" s="3238"/>
      <c r="K203" s="3240"/>
      <c r="L203" s="3240"/>
      <c r="M203" s="3240"/>
      <c r="N203" s="3240"/>
      <c r="O203" s="3241"/>
      <c r="P203" s="3242">
        <v>0</v>
      </c>
      <c r="Q203" s="3036"/>
      <c r="T203" s="131"/>
      <c r="U203" s="3231"/>
      <c r="V203" s="3233"/>
      <c r="W203" s="115">
        <v>0</v>
      </c>
      <c r="X203" s="2812">
        <v>0</v>
      </c>
      <c r="Y203" s="3243">
        <v>0</v>
      </c>
      <c r="Z203" s="1430">
        <v>0</v>
      </c>
      <c r="AA203" s="1430">
        <v>0</v>
      </c>
      <c r="AB203" s="1430">
        <v>0</v>
      </c>
      <c r="AC203" s="1430">
        <v>0</v>
      </c>
      <c r="AD203" s="1431">
        <v>0</v>
      </c>
      <c r="AE203" s="1431">
        <v>0</v>
      </c>
      <c r="AF203" s="3176"/>
      <c r="AI203" s="131"/>
      <c r="AJ203" s="3231"/>
      <c r="AK203" s="3233"/>
      <c r="AL203" s="115">
        <v>0</v>
      </c>
      <c r="AM203" s="2812">
        <v>0</v>
      </c>
      <c r="AN203" s="3243">
        <v>0</v>
      </c>
      <c r="AO203" s="1430">
        <v>0</v>
      </c>
      <c r="AP203" s="1430">
        <v>0</v>
      </c>
      <c r="AQ203" s="1430">
        <v>0</v>
      </c>
      <c r="AR203" s="1430">
        <v>0</v>
      </c>
      <c r="AS203" s="1431">
        <v>0</v>
      </c>
      <c r="AT203" s="1431">
        <v>0</v>
      </c>
      <c r="AU203" s="5">
        <v>0</v>
      </c>
    </row>
    <row r="204" spans="1:47">
      <c r="A204" s="3212" t="s">
        <v>5746</v>
      </c>
      <c r="B204" s="171">
        <v>0</v>
      </c>
      <c r="C204" s="171">
        <v>0</v>
      </c>
      <c r="E204" s="131"/>
      <c r="F204" s="3231"/>
      <c r="G204" s="20"/>
      <c r="H204" s="3250"/>
      <c r="I204" s="1601"/>
      <c r="J204" s="1681"/>
      <c r="K204" s="79"/>
      <c r="L204" s="79"/>
      <c r="M204" s="79"/>
      <c r="N204" s="79"/>
      <c r="O204" s="3144"/>
      <c r="P204" s="3037"/>
      <c r="Q204" s="3036"/>
      <c r="T204" s="131"/>
      <c r="U204" s="3231"/>
      <c r="V204" s="3233"/>
      <c r="W204" s="3250"/>
      <c r="X204" s="492"/>
      <c r="Y204" s="480"/>
      <c r="Z204" s="560"/>
      <c r="AA204" s="560"/>
      <c r="AB204" s="560"/>
      <c r="AC204" s="560"/>
      <c r="AD204" s="1415"/>
      <c r="AE204" s="1415"/>
      <c r="AF204" s="3176"/>
      <c r="AI204" s="131"/>
      <c r="AJ204" s="3231"/>
      <c r="AK204" s="3233"/>
      <c r="AL204" s="3250"/>
      <c r="AM204" s="492">
        <v>0</v>
      </c>
      <c r="AN204" s="480"/>
      <c r="AO204" s="560"/>
      <c r="AP204" s="560"/>
      <c r="AQ204" s="560"/>
      <c r="AR204" s="560"/>
      <c r="AS204" s="1415"/>
      <c r="AT204" s="1415"/>
      <c r="AU204" s="5">
        <v>0</v>
      </c>
    </row>
    <row r="205" spans="1:47">
      <c r="A205" s="3212" t="s">
        <v>5746</v>
      </c>
      <c r="B205" s="171">
        <v>0</v>
      </c>
      <c r="C205" s="171">
        <v>0</v>
      </c>
      <c r="E205" s="131"/>
      <c r="F205" s="3231"/>
      <c r="G205" s="20"/>
      <c r="H205" s="115"/>
      <c r="I205" s="1601"/>
      <c r="J205" s="1681"/>
      <c r="K205" s="79"/>
      <c r="L205" s="79"/>
      <c r="M205" s="79"/>
      <c r="N205" s="79"/>
      <c r="O205" s="3144"/>
      <c r="P205" s="3037"/>
      <c r="Q205" s="3036"/>
      <c r="T205" s="131"/>
      <c r="U205" s="3231"/>
      <c r="V205" s="3233"/>
      <c r="W205" s="115"/>
      <c r="X205" s="492"/>
      <c r="Y205" s="480"/>
      <c r="Z205" s="560"/>
      <c r="AA205" s="560"/>
      <c r="AB205" s="560"/>
      <c r="AC205" s="560"/>
      <c r="AD205" s="1415"/>
      <c r="AE205" s="1415"/>
      <c r="AF205" s="3176"/>
      <c r="AI205" s="131"/>
      <c r="AJ205" s="3231"/>
      <c r="AK205" s="3233"/>
      <c r="AL205" s="115"/>
      <c r="AM205" s="492">
        <v>0</v>
      </c>
      <c r="AN205" s="480"/>
      <c r="AO205" s="560"/>
      <c r="AP205" s="560"/>
      <c r="AQ205" s="560"/>
      <c r="AR205" s="560"/>
      <c r="AS205" s="1415"/>
      <c r="AT205" s="1415"/>
      <c r="AU205" s="5">
        <v>0</v>
      </c>
    </row>
    <row r="206" spans="1:47" ht="15.75">
      <c r="A206" s="3212" t="s">
        <v>5746</v>
      </c>
      <c r="B206" s="171">
        <v>0</v>
      </c>
      <c r="C206" s="171">
        <v>0</v>
      </c>
      <c r="E206" s="487" t="s">
        <v>5768</v>
      </c>
      <c r="F206" s="3231"/>
      <c r="G206" s="20"/>
      <c r="H206" s="115"/>
      <c r="I206" s="1601"/>
      <c r="J206" s="1681"/>
      <c r="K206" s="79"/>
      <c r="L206" s="79"/>
      <c r="M206" s="79"/>
      <c r="N206" s="79"/>
      <c r="O206" s="3144"/>
      <c r="P206" s="3037"/>
      <c r="Q206" s="3036"/>
      <c r="T206" s="487" t="s">
        <v>5768</v>
      </c>
      <c r="U206" s="3231"/>
      <c r="V206" s="3233"/>
      <c r="W206" s="115"/>
      <c r="X206" s="492"/>
      <c r="Y206" s="480"/>
      <c r="Z206" s="560"/>
      <c r="AA206" s="560"/>
      <c r="AB206" s="560"/>
      <c r="AC206" s="560"/>
      <c r="AD206" s="1415"/>
      <c r="AE206" s="1415"/>
      <c r="AF206" s="3176"/>
      <c r="AI206" s="487" t="s">
        <v>5768</v>
      </c>
      <c r="AJ206" s="3231"/>
      <c r="AK206" s="3233"/>
      <c r="AL206" s="115"/>
      <c r="AM206" s="492">
        <v>0</v>
      </c>
      <c r="AN206" s="480"/>
      <c r="AO206" s="560"/>
      <c r="AP206" s="560"/>
      <c r="AQ206" s="560"/>
      <c r="AR206" s="560"/>
      <c r="AS206" s="1415"/>
      <c r="AT206" s="1415"/>
      <c r="AU206" s="5">
        <v>0</v>
      </c>
    </row>
    <row r="207" spans="1:47" ht="15.75">
      <c r="A207" s="3212" t="s">
        <v>5746</v>
      </c>
      <c r="B207" s="171">
        <v>0</v>
      </c>
      <c r="C207" s="171">
        <v>0</v>
      </c>
      <c r="E207" s="487"/>
      <c r="F207" s="3231">
        <v>0</v>
      </c>
      <c r="G207" s="20"/>
      <c r="H207" s="115"/>
      <c r="I207" s="1601">
        <v>0</v>
      </c>
      <c r="J207" s="3013"/>
      <c r="K207" s="3014"/>
      <c r="L207" s="3014"/>
      <c r="M207" s="3014"/>
      <c r="N207" s="3014"/>
      <c r="O207" s="3021"/>
      <c r="P207" s="3037">
        <v>0</v>
      </c>
      <c r="Q207" s="3036"/>
      <c r="T207" s="487"/>
      <c r="U207" s="3231">
        <v>0</v>
      </c>
      <c r="V207" s="3233"/>
      <c r="W207" s="115"/>
      <c r="X207" s="492">
        <v>0</v>
      </c>
      <c r="Y207" s="480">
        <v>0</v>
      </c>
      <c r="Z207" s="560">
        <v>0</v>
      </c>
      <c r="AA207" s="560">
        <v>0</v>
      </c>
      <c r="AB207" s="560">
        <v>0</v>
      </c>
      <c r="AC207" s="560">
        <v>0</v>
      </c>
      <c r="AD207" s="1415">
        <v>0</v>
      </c>
      <c r="AE207" s="1415">
        <v>0</v>
      </c>
      <c r="AF207" s="3176"/>
      <c r="AI207" s="487"/>
      <c r="AJ207" s="3231">
        <v>0</v>
      </c>
      <c r="AK207" s="3233"/>
      <c r="AL207" s="115"/>
      <c r="AM207" s="492">
        <v>0</v>
      </c>
      <c r="AN207" s="480">
        <v>0</v>
      </c>
      <c r="AO207" s="560">
        <v>0</v>
      </c>
      <c r="AP207" s="560">
        <v>0</v>
      </c>
      <c r="AQ207" s="560">
        <v>0</v>
      </c>
      <c r="AR207" s="560">
        <v>0</v>
      </c>
      <c r="AS207" s="1415">
        <v>0</v>
      </c>
      <c r="AT207" s="1415">
        <v>0</v>
      </c>
      <c r="AU207" s="5">
        <v>0</v>
      </c>
    </row>
    <row r="208" spans="1:47" ht="15.75">
      <c r="A208" s="3212" t="s">
        <v>5746</v>
      </c>
      <c r="B208" s="171">
        <v>0</v>
      </c>
      <c r="C208" s="171">
        <v>0</v>
      </c>
      <c r="E208" s="487"/>
      <c r="F208" s="3231">
        <v>0</v>
      </c>
      <c r="G208" s="20"/>
      <c r="H208" s="115"/>
      <c r="I208" s="1601">
        <v>0</v>
      </c>
      <c r="J208" s="3013"/>
      <c r="K208" s="3014"/>
      <c r="L208" s="3014"/>
      <c r="M208" s="3014"/>
      <c r="N208" s="3014"/>
      <c r="O208" s="3021"/>
      <c r="P208" s="3037">
        <v>0</v>
      </c>
      <c r="Q208" s="3036"/>
      <c r="T208" s="487"/>
      <c r="U208" s="3231">
        <v>0</v>
      </c>
      <c r="V208" s="3233"/>
      <c r="W208" s="115"/>
      <c r="X208" s="492">
        <v>0</v>
      </c>
      <c r="Y208" s="480">
        <v>0</v>
      </c>
      <c r="Z208" s="560">
        <v>0</v>
      </c>
      <c r="AA208" s="560">
        <v>0</v>
      </c>
      <c r="AB208" s="560">
        <v>0</v>
      </c>
      <c r="AC208" s="560">
        <v>0</v>
      </c>
      <c r="AD208" s="1415">
        <v>0</v>
      </c>
      <c r="AE208" s="1415">
        <v>0</v>
      </c>
      <c r="AF208" s="3176"/>
      <c r="AI208" s="487"/>
      <c r="AJ208" s="3231">
        <v>0</v>
      </c>
      <c r="AK208" s="3233"/>
      <c r="AL208" s="115"/>
      <c r="AM208" s="492">
        <v>0</v>
      </c>
      <c r="AN208" s="480">
        <v>0</v>
      </c>
      <c r="AO208" s="560">
        <v>0</v>
      </c>
      <c r="AP208" s="560">
        <v>0</v>
      </c>
      <c r="AQ208" s="560">
        <v>0</v>
      </c>
      <c r="AR208" s="560">
        <v>0</v>
      </c>
      <c r="AS208" s="1415">
        <v>0</v>
      </c>
      <c r="AT208" s="1415">
        <v>0</v>
      </c>
      <c r="AU208" s="5">
        <v>0</v>
      </c>
    </row>
    <row r="209" spans="1:47" ht="15.75">
      <c r="A209" s="3212" t="s">
        <v>5746</v>
      </c>
      <c r="B209" s="171">
        <v>0</v>
      </c>
      <c r="C209" s="171">
        <v>0</v>
      </c>
      <c r="E209" s="487"/>
      <c r="F209" s="3231">
        <v>0</v>
      </c>
      <c r="G209" s="20"/>
      <c r="H209" s="115"/>
      <c r="I209" s="1601">
        <v>0</v>
      </c>
      <c r="J209" s="3013"/>
      <c r="K209" s="3014"/>
      <c r="L209" s="3014"/>
      <c r="M209" s="3014"/>
      <c r="N209" s="3014"/>
      <c r="O209" s="3021"/>
      <c r="P209" s="3037">
        <v>0</v>
      </c>
      <c r="Q209" s="3036"/>
      <c r="T209" s="487"/>
      <c r="U209" s="3231">
        <v>0</v>
      </c>
      <c r="V209" s="3233"/>
      <c r="W209" s="115"/>
      <c r="X209" s="492">
        <v>0</v>
      </c>
      <c r="Y209" s="480">
        <v>0</v>
      </c>
      <c r="Z209" s="560">
        <v>0</v>
      </c>
      <c r="AA209" s="560">
        <v>0</v>
      </c>
      <c r="AB209" s="560">
        <v>0</v>
      </c>
      <c r="AC209" s="560">
        <v>0</v>
      </c>
      <c r="AD209" s="1415">
        <v>0</v>
      </c>
      <c r="AE209" s="1415">
        <v>0</v>
      </c>
      <c r="AF209" s="3176"/>
      <c r="AI209" s="487"/>
      <c r="AJ209" s="3231">
        <v>0</v>
      </c>
      <c r="AK209" s="3233"/>
      <c r="AL209" s="115"/>
      <c r="AM209" s="492">
        <v>0</v>
      </c>
      <c r="AN209" s="480">
        <v>0</v>
      </c>
      <c r="AO209" s="560">
        <v>0</v>
      </c>
      <c r="AP209" s="560">
        <v>0</v>
      </c>
      <c r="AQ209" s="560">
        <v>0</v>
      </c>
      <c r="AR209" s="560">
        <v>0</v>
      </c>
      <c r="AS209" s="1415">
        <v>0</v>
      </c>
      <c r="AT209" s="1415">
        <v>0</v>
      </c>
      <c r="AU209" s="5">
        <v>0</v>
      </c>
    </row>
    <row r="210" spans="1:47" ht="15.75">
      <c r="A210" s="3212" t="s">
        <v>5746</v>
      </c>
      <c r="B210" s="171">
        <v>0</v>
      </c>
      <c r="C210" s="171">
        <v>0</v>
      </c>
      <c r="E210" s="487"/>
      <c r="F210" s="3231">
        <v>0</v>
      </c>
      <c r="G210" s="20"/>
      <c r="H210" s="115"/>
      <c r="I210" s="1601">
        <v>0</v>
      </c>
      <c r="J210" s="3013"/>
      <c r="K210" s="3014"/>
      <c r="L210" s="3014"/>
      <c r="M210" s="3014"/>
      <c r="N210" s="3014"/>
      <c r="O210" s="3021"/>
      <c r="P210" s="3037">
        <v>0</v>
      </c>
      <c r="Q210" s="3036"/>
      <c r="T210" s="487"/>
      <c r="U210" s="3231">
        <v>0</v>
      </c>
      <c r="V210" s="3233"/>
      <c r="W210" s="115"/>
      <c r="X210" s="492">
        <v>0</v>
      </c>
      <c r="Y210" s="480">
        <v>0</v>
      </c>
      <c r="Z210" s="560">
        <v>0</v>
      </c>
      <c r="AA210" s="560">
        <v>0</v>
      </c>
      <c r="AB210" s="560">
        <v>0</v>
      </c>
      <c r="AC210" s="560">
        <v>0</v>
      </c>
      <c r="AD210" s="1415">
        <v>0</v>
      </c>
      <c r="AE210" s="1415">
        <v>0</v>
      </c>
      <c r="AF210" s="3176"/>
      <c r="AI210" s="487"/>
      <c r="AJ210" s="3231">
        <v>0</v>
      </c>
      <c r="AK210" s="3233"/>
      <c r="AL210" s="115"/>
      <c r="AM210" s="492">
        <v>0</v>
      </c>
      <c r="AN210" s="480">
        <v>0</v>
      </c>
      <c r="AO210" s="560">
        <v>0</v>
      </c>
      <c r="AP210" s="560">
        <v>0</v>
      </c>
      <c r="AQ210" s="560">
        <v>0</v>
      </c>
      <c r="AR210" s="560">
        <v>0</v>
      </c>
      <c r="AS210" s="1415">
        <v>0</v>
      </c>
      <c r="AT210" s="1415">
        <v>0</v>
      </c>
      <c r="AU210" s="5">
        <v>0</v>
      </c>
    </row>
    <row r="211" spans="1:47" ht="15.75">
      <c r="A211" s="3212" t="s">
        <v>5746</v>
      </c>
      <c r="B211" s="171">
        <v>0</v>
      </c>
      <c r="C211" s="171">
        <v>0</v>
      </c>
      <c r="E211" s="487"/>
      <c r="F211" s="3231">
        <v>0</v>
      </c>
      <c r="G211" s="20"/>
      <c r="H211" s="115"/>
      <c r="I211" s="1601">
        <v>0</v>
      </c>
      <c r="J211" s="3013"/>
      <c r="K211" s="3014"/>
      <c r="L211" s="3014"/>
      <c r="M211" s="3014"/>
      <c r="N211" s="3014"/>
      <c r="O211" s="3021"/>
      <c r="P211" s="3037">
        <v>0</v>
      </c>
      <c r="Q211" s="3036"/>
      <c r="T211" s="487"/>
      <c r="U211" s="3231">
        <v>0</v>
      </c>
      <c r="V211" s="3233"/>
      <c r="W211" s="115"/>
      <c r="X211" s="492">
        <v>0</v>
      </c>
      <c r="Y211" s="480">
        <v>0</v>
      </c>
      <c r="Z211" s="560">
        <v>0</v>
      </c>
      <c r="AA211" s="560">
        <v>0</v>
      </c>
      <c r="AB211" s="560">
        <v>0</v>
      </c>
      <c r="AC211" s="560">
        <v>0</v>
      </c>
      <c r="AD211" s="1415">
        <v>0</v>
      </c>
      <c r="AE211" s="1415">
        <v>0</v>
      </c>
      <c r="AF211" s="3176"/>
      <c r="AI211" s="487"/>
      <c r="AJ211" s="3231">
        <v>0</v>
      </c>
      <c r="AK211" s="3233"/>
      <c r="AL211" s="115"/>
      <c r="AM211" s="492">
        <v>0</v>
      </c>
      <c r="AN211" s="480">
        <v>0</v>
      </c>
      <c r="AO211" s="560">
        <v>0</v>
      </c>
      <c r="AP211" s="560">
        <v>0</v>
      </c>
      <c r="AQ211" s="560">
        <v>0</v>
      </c>
      <c r="AR211" s="560">
        <v>0</v>
      </c>
      <c r="AS211" s="1415">
        <v>0</v>
      </c>
      <c r="AT211" s="1415">
        <v>0</v>
      </c>
      <c r="AU211" s="5">
        <v>0</v>
      </c>
    </row>
    <row r="212" spans="1:47" ht="15.75">
      <c r="A212" s="3212" t="s">
        <v>5746</v>
      </c>
      <c r="B212" s="171">
        <v>0</v>
      </c>
      <c r="C212" s="171">
        <v>0</v>
      </c>
      <c r="E212" s="487"/>
      <c r="F212" s="3231">
        <v>0</v>
      </c>
      <c r="G212" s="20"/>
      <c r="H212" s="115"/>
      <c r="I212" s="1601">
        <v>0</v>
      </c>
      <c r="J212" s="3013"/>
      <c r="K212" s="3014"/>
      <c r="L212" s="3014"/>
      <c r="M212" s="3014"/>
      <c r="N212" s="3014"/>
      <c r="O212" s="3021"/>
      <c r="P212" s="3037">
        <v>0</v>
      </c>
      <c r="Q212" s="3036"/>
      <c r="T212" s="487"/>
      <c r="U212" s="3231">
        <v>0</v>
      </c>
      <c r="V212" s="3233"/>
      <c r="W212" s="115"/>
      <c r="X212" s="492">
        <v>0</v>
      </c>
      <c r="Y212" s="480">
        <v>0</v>
      </c>
      <c r="Z212" s="560">
        <v>0</v>
      </c>
      <c r="AA212" s="560">
        <v>0</v>
      </c>
      <c r="AB212" s="560">
        <v>0</v>
      </c>
      <c r="AC212" s="560">
        <v>0</v>
      </c>
      <c r="AD212" s="1415">
        <v>0</v>
      </c>
      <c r="AE212" s="1415">
        <v>0</v>
      </c>
      <c r="AF212" s="3176"/>
      <c r="AI212" s="487"/>
      <c r="AJ212" s="3231">
        <v>0</v>
      </c>
      <c r="AK212" s="3233"/>
      <c r="AL212" s="115"/>
      <c r="AM212" s="492">
        <v>0</v>
      </c>
      <c r="AN212" s="480">
        <v>0</v>
      </c>
      <c r="AO212" s="560">
        <v>0</v>
      </c>
      <c r="AP212" s="560">
        <v>0</v>
      </c>
      <c r="AQ212" s="560">
        <v>0</v>
      </c>
      <c r="AR212" s="560">
        <v>0</v>
      </c>
      <c r="AS212" s="1415">
        <v>0</v>
      </c>
      <c r="AT212" s="1415">
        <v>0</v>
      </c>
      <c r="AU212" s="5">
        <v>0</v>
      </c>
    </row>
    <row r="213" spans="1:47" ht="15.75">
      <c r="A213" s="3212" t="s">
        <v>5746</v>
      </c>
      <c r="B213" s="171">
        <v>0</v>
      </c>
      <c r="C213" s="171">
        <v>0</v>
      </c>
      <c r="E213" s="487"/>
      <c r="F213" s="3231"/>
      <c r="G213" s="20"/>
      <c r="H213" s="115">
        <v>0</v>
      </c>
      <c r="I213" s="2828">
        <v>0</v>
      </c>
      <c r="J213" s="3238"/>
      <c r="K213" s="3240"/>
      <c r="L213" s="3240"/>
      <c r="M213" s="3240"/>
      <c r="N213" s="3240"/>
      <c r="O213" s="3241"/>
      <c r="P213" s="3242">
        <v>0</v>
      </c>
      <c r="Q213" s="3036"/>
      <c r="T213" s="487"/>
      <c r="U213" s="3231"/>
      <c r="V213" s="3233"/>
      <c r="W213" s="115">
        <v>0</v>
      </c>
      <c r="X213" s="2812">
        <v>0</v>
      </c>
      <c r="Y213" s="3243">
        <v>0</v>
      </c>
      <c r="Z213" s="1430">
        <v>0</v>
      </c>
      <c r="AA213" s="1430">
        <v>0</v>
      </c>
      <c r="AB213" s="1430">
        <v>0</v>
      </c>
      <c r="AC213" s="1430">
        <v>0</v>
      </c>
      <c r="AD213" s="1431">
        <v>0</v>
      </c>
      <c r="AE213" s="1431">
        <v>0</v>
      </c>
      <c r="AF213" s="3176"/>
      <c r="AI213" s="487"/>
      <c r="AJ213" s="3231"/>
      <c r="AK213" s="3233"/>
      <c r="AL213" s="115">
        <v>0</v>
      </c>
      <c r="AM213" s="2812">
        <v>0</v>
      </c>
      <c r="AN213" s="3243">
        <v>0</v>
      </c>
      <c r="AO213" s="1430">
        <v>0</v>
      </c>
      <c r="AP213" s="1430">
        <v>0</v>
      </c>
      <c r="AQ213" s="1430">
        <v>0</v>
      </c>
      <c r="AR213" s="1430">
        <v>0</v>
      </c>
      <c r="AS213" s="1431">
        <v>0</v>
      </c>
      <c r="AT213" s="1431">
        <v>0</v>
      </c>
      <c r="AU213" s="5">
        <v>0</v>
      </c>
    </row>
    <row r="214" spans="1:47" ht="15.75">
      <c r="A214" s="3212" t="s">
        <v>5746</v>
      </c>
      <c r="B214" s="171">
        <v>0</v>
      </c>
      <c r="C214" s="171">
        <v>0</v>
      </c>
      <c r="E214" s="487"/>
      <c r="F214" s="3231"/>
      <c r="G214" s="20"/>
      <c r="H214" s="115"/>
      <c r="I214" s="1601"/>
      <c r="J214" s="1681"/>
      <c r="K214" s="79"/>
      <c r="L214" s="79"/>
      <c r="M214" s="79"/>
      <c r="N214" s="79"/>
      <c r="O214" s="3144"/>
      <c r="P214" s="3037"/>
      <c r="Q214" s="3036"/>
      <c r="T214" s="487"/>
      <c r="U214" s="3231"/>
      <c r="V214" s="3233"/>
      <c r="W214" s="115"/>
      <c r="X214" s="492"/>
      <c r="Y214" s="480"/>
      <c r="Z214" s="560"/>
      <c r="AA214" s="560"/>
      <c r="AB214" s="560"/>
      <c r="AC214" s="560"/>
      <c r="AD214" s="1415"/>
      <c r="AE214" s="1415"/>
      <c r="AF214" s="3176"/>
      <c r="AI214" s="487"/>
      <c r="AJ214" s="3231"/>
      <c r="AK214" s="3233"/>
      <c r="AL214" s="115"/>
      <c r="AM214" s="492">
        <v>0</v>
      </c>
      <c r="AN214" s="480"/>
      <c r="AO214" s="560"/>
      <c r="AP214" s="560"/>
      <c r="AQ214" s="560"/>
      <c r="AR214" s="560"/>
      <c r="AS214" s="1415"/>
      <c r="AT214" s="1415"/>
      <c r="AU214" s="5">
        <v>0</v>
      </c>
    </row>
    <row r="215" spans="1:47" ht="15.75">
      <c r="A215" s="3212" t="s">
        <v>5746</v>
      </c>
      <c r="B215" s="171">
        <v>0</v>
      </c>
      <c r="C215" s="171">
        <v>0</v>
      </c>
      <c r="E215" s="487"/>
      <c r="F215" s="3231"/>
      <c r="G215" s="20"/>
      <c r="H215" s="115"/>
      <c r="I215" s="1601"/>
      <c r="J215" s="1681"/>
      <c r="K215" s="79"/>
      <c r="L215" s="79"/>
      <c r="M215" s="79"/>
      <c r="N215" s="79"/>
      <c r="O215" s="3144"/>
      <c r="P215" s="3037"/>
      <c r="Q215" s="3036"/>
      <c r="T215" s="487"/>
      <c r="U215" s="3231"/>
      <c r="V215" s="3233"/>
      <c r="W215" s="115"/>
      <c r="X215" s="492"/>
      <c r="Y215" s="480"/>
      <c r="Z215" s="560"/>
      <c r="AA215" s="560"/>
      <c r="AB215" s="560"/>
      <c r="AC215" s="560"/>
      <c r="AD215" s="1415"/>
      <c r="AE215" s="1415"/>
      <c r="AF215" s="3176"/>
      <c r="AI215" s="487"/>
      <c r="AJ215" s="3231"/>
      <c r="AK215" s="3233"/>
      <c r="AL215" s="115"/>
      <c r="AM215" s="492">
        <v>0</v>
      </c>
      <c r="AN215" s="480"/>
      <c r="AO215" s="560"/>
      <c r="AP215" s="560"/>
      <c r="AQ215" s="560"/>
      <c r="AR215" s="560"/>
      <c r="AS215" s="1415"/>
      <c r="AT215" s="1415"/>
      <c r="AU215" s="5">
        <v>0</v>
      </c>
    </row>
    <row r="216" spans="1:47" ht="15.75">
      <c r="A216" s="3212" t="s">
        <v>5746</v>
      </c>
      <c r="B216" s="171">
        <v>0</v>
      </c>
      <c r="C216" s="171">
        <v>0</v>
      </c>
      <c r="E216" s="487" t="s">
        <v>5768</v>
      </c>
      <c r="F216" s="3231"/>
      <c r="G216" s="20"/>
      <c r="H216" s="115"/>
      <c r="I216" s="1601"/>
      <c r="J216" s="1681"/>
      <c r="K216" s="79"/>
      <c r="L216" s="79"/>
      <c r="M216" s="79"/>
      <c r="N216" s="79"/>
      <c r="O216" s="3144"/>
      <c r="P216" s="3037"/>
      <c r="Q216" s="3036"/>
      <c r="T216" s="487" t="s">
        <v>5768</v>
      </c>
      <c r="U216" s="3231"/>
      <c r="V216" s="3233"/>
      <c r="W216" s="115"/>
      <c r="X216" s="492"/>
      <c r="Y216" s="480"/>
      <c r="Z216" s="560"/>
      <c r="AA216" s="560"/>
      <c r="AB216" s="560"/>
      <c r="AC216" s="560"/>
      <c r="AD216" s="1415"/>
      <c r="AE216" s="1415"/>
      <c r="AF216" s="3176"/>
      <c r="AI216" s="487" t="s">
        <v>5768</v>
      </c>
      <c r="AJ216" s="3231"/>
      <c r="AK216" s="3233"/>
      <c r="AL216" s="115"/>
      <c r="AM216" s="492">
        <v>0</v>
      </c>
      <c r="AN216" s="480"/>
      <c r="AO216" s="560"/>
      <c r="AP216" s="560"/>
      <c r="AQ216" s="560"/>
      <c r="AR216" s="560"/>
      <c r="AS216" s="1415"/>
      <c r="AT216" s="1415"/>
      <c r="AU216" s="5">
        <v>0</v>
      </c>
    </row>
    <row r="217" spans="1:47" ht="15.75">
      <c r="A217" s="3212" t="s">
        <v>5746</v>
      </c>
      <c r="B217" s="171">
        <v>0</v>
      </c>
      <c r="C217" s="171">
        <v>0</v>
      </c>
      <c r="E217" s="487"/>
      <c r="F217" s="3231">
        <v>0</v>
      </c>
      <c r="G217" s="20"/>
      <c r="H217" s="115"/>
      <c r="I217" s="1601">
        <v>0</v>
      </c>
      <c r="J217" s="3013"/>
      <c r="K217" s="3014"/>
      <c r="L217" s="3014"/>
      <c r="M217" s="3014"/>
      <c r="N217" s="3014"/>
      <c r="O217" s="3021"/>
      <c r="P217" s="3037">
        <v>0</v>
      </c>
      <c r="Q217" s="3036"/>
      <c r="T217" s="487"/>
      <c r="U217" s="3231">
        <v>0</v>
      </c>
      <c r="V217" s="3233"/>
      <c r="W217" s="115"/>
      <c r="X217" s="492">
        <v>0</v>
      </c>
      <c r="Y217" s="480">
        <v>0</v>
      </c>
      <c r="Z217" s="560">
        <v>0</v>
      </c>
      <c r="AA217" s="560">
        <v>0</v>
      </c>
      <c r="AB217" s="560">
        <v>0</v>
      </c>
      <c r="AC217" s="560">
        <v>0</v>
      </c>
      <c r="AD217" s="1415">
        <v>0</v>
      </c>
      <c r="AE217" s="1415">
        <v>0</v>
      </c>
      <c r="AF217" s="3176"/>
      <c r="AI217" s="487"/>
      <c r="AJ217" s="3231">
        <v>0</v>
      </c>
      <c r="AK217" s="3233"/>
      <c r="AL217" s="115"/>
      <c r="AM217" s="492">
        <v>0</v>
      </c>
      <c r="AN217" s="480">
        <v>0</v>
      </c>
      <c r="AO217" s="560">
        <v>0</v>
      </c>
      <c r="AP217" s="560">
        <v>0</v>
      </c>
      <c r="AQ217" s="560">
        <v>0</v>
      </c>
      <c r="AR217" s="560">
        <v>0</v>
      </c>
      <c r="AS217" s="1415">
        <v>0</v>
      </c>
      <c r="AT217" s="1415">
        <v>0</v>
      </c>
      <c r="AU217" s="5">
        <v>0</v>
      </c>
    </row>
    <row r="218" spans="1:47" ht="15.75">
      <c r="A218" s="3212" t="s">
        <v>5746</v>
      </c>
      <c r="B218" s="171">
        <v>0</v>
      </c>
      <c r="C218" s="171">
        <v>0</v>
      </c>
      <c r="E218" s="487"/>
      <c r="F218" s="3231">
        <v>0</v>
      </c>
      <c r="G218" s="20"/>
      <c r="H218" s="115"/>
      <c r="I218" s="1601">
        <v>0</v>
      </c>
      <c r="J218" s="3013"/>
      <c r="K218" s="3014"/>
      <c r="L218" s="3014"/>
      <c r="M218" s="3014"/>
      <c r="N218" s="3014"/>
      <c r="O218" s="3021"/>
      <c r="P218" s="3037">
        <v>0</v>
      </c>
      <c r="Q218" s="3036"/>
      <c r="T218" s="487"/>
      <c r="U218" s="3231">
        <v>0</v>
      </c>
      <c r="V218" s="3233"/>
      <c r="W218" s="115"/>
      <c r="X218" s="492">
        <v>0</v>
      </c>
      <c r="Y218" s="480">
        <v>0</v>
      </c>
      <c r="Z218" s="560">
        <v>0</v>
      </c>
      <c r="AA218" s="560">
        <v>0</v>
      </c>
      <c r="AB218" s="560">
        <v>0</v>
      </c>
      <c r="AC218" s="560">
        <v>0</v>
      </c>
      <c r="AD218" s="1415">
        <v>0</v>
      </c>
      <c r="AE218" s="1415">
        <v>0</v>
      </c>
      <c r="AF218" s="3176"/>
      <c r="AI218" s="487"/>
      <c r="AJ218" s="3231">
        <v>0</v>
      </c>
      <c r="AK218" s="3233"/>
      <c r="AL218" s="115"/>
      <c r="AM218" s="492">
        <v>0</v>
      </c>
      <c r="AN218" s="480">
        <v>0</v>
      </c>
      <c r="AO218" s="560">
        <v>0</v>
      </c>
      <c r="AP218" s="560">
        <v>0</v>
      </c>
      <c r="AQ218" s="560">
        <v>0</v>
      </c>
      <c r="AR218" s="560">
        <v>0</v>
      </c>
      <c r="AS218" s="1415">
        <v>0</v>
      </c>
      <c r="AT218" s="1415">
        <v>0</v>
      </c>
      <c r="AU218" s="5">
        <v>0</v>
      </c>
    </row>
    <row r="219" spans="1:47" ht="15.75">
      <c r="A219" s="3212" t="s">
        <v>5746</v>
      </c>
      <c r="B219" s="171">
        <v>0</v>
      </c>
      <c r="C219" s="171">
        <v>0</v>
      </c>
      <c r="E219" s="487"/>
      <c r="F219" s="3231">
        <v>0</v>
      </c>
      <c r="G219" s="20"/>
      <c r="H219" s="115"/>
      <c r="I219" s="1601">
        <v>0</v>
      </c>
      <c r="J219" s="3013"/>
      <c r="K219" s="3014"/>
      <c r="L219" s="3014"/>
      <c r="M219" s="3014"/>
      <c r="N219" s="3014"/>
      <c r="O219" s="3021"/>
      <c r="P219" s="3037">
        <v>0</v>
      </c>
      <c r="Q219" s="3036"/>
      <c r="T219" s="487"/>
      <c r="U219" s="3231">
        <v>0</v>
      </c>
      <c r="V219" s="3233"/>
      <c r="W219" s="115"/>
      <c r="X219" s="492">
        <v>0</v>
      </c>
      <c r="Y219" s="480">
        <v>0</v>
      </c>
      <c r="Z219" s="560">
        <v>0</v>
      </c>
      <c r="AA219" s="560">
        <v>0</v>
      </c>
      <c r="AB219" s="560">
        <v>0</v>
      </c>
      <c r="AC219" s="560">
        <v>0</v>
      </c>
      <c r="AD219" s="1415">
        <v>0</v>
      </c>
      <c r="AE219" s="1415">
        <v>0</v>
      </c>
      <c r="AF219" s="3176"/>
      <c r="AI219" s="487"/>
      <c r="AJ219" s="3231">
        <v>0</v>
      </c>
      <c r="AK219" s="3233"/>
      <c r="AL219" s="115"/>
      <c r="AM219" s="492">
        <v>0</v>
      </c>
      <c r="AN219" s="480">
        <v>0</v>
      </c>
      <c r="AO219" s="560">
        <v>0</v>
      </c>
      <c r="AP219" s="560">
        <v>0</v>
      </c>
      <c r="AQ219" s="560">
        <v>0</v>
      </c>
      <c r="AR219" s="560">
        <v>0</v>
      </c>
      <c r="AS219" s="1415">
        <v>0</v>
      </c>
      <c r="AT219" s="1415">
        <v>0</v>
      </c>
      <c r="AU219" s="5">
        <v>0</v>
      </c>
    </row>
    <row r="220" spans="1:47" ht="15.75">
      <c r="A220" s="3212" t="s">
        <v>5746</v>
      </c>
      <c r="B220" s="171">
        <v>0</v>
      </c>
      <c r="C220" s="171">
        <v>0</v>
      </c>
      <c r="E220" s="487"/>
      <c r="F220" s="3231">
        <v>0</v>
      </c>
      <c r="G220" s="20"/>
      <c r="H220" s="115"/>
      <c r="I220" s="1601">
        <v>0</v>
      </c>
      <c r="J220" s="3013"/>
      <c r="K220" s="3014"/>
      <c r="L220" s="3014"/>
      <c r="M220" s="3014"/>
      <c r="N220" s="3014"/>
      <c r="O220" s="3021"/>
      <c r="P220" s="3037">
        <v>0</v>
      </c>
      <c r="Q220" s="3036"/>
      <c r="T220" s="487"/>
      <c r="U220" s="3231">
        <v>0</v>
      </c>
      <c r="V220" s="3233"/>
      <c r="W220" s="115"/>
      <c r="X220" s="492">
        <v>0</v>
      </c>
      <c r="Y220" s="480">
        <v>0</v>
      </c>
      <c r="Z220" s="560">
        <v>0</v>
      </c>
      <c r="AA220" s="560">
        <v>0</v>
      </c>
      <c r="AB220" s="560">
        <v>0</v>
      </c>
      <c r="AC220" s="560">
        <v>0</v>
      </c>
      <c r="AD220" s="1415">
        <v>0</v>
      </c>
      <c r="AE220" s="1415">
        <v>0</v>
      </c>
      <c r="AF220" s="3176"/>
      <c r="AI220" s="487"/>
      <c r="AJ220" s="3231">
        <v>0</v>
      </c>
      <c r="AK220" s="3233"/>
      <c r="AL220" s="115"/>
      <c r="AM220" s="492">
        <v>0</v>
      </c>
      <c r="AN220" s="480">
        <v>0</v>
      </c>
      <c r="AO220" s="560">
        <v>0</v>
      </c>
      <c r="AP220" s="560">
        <v>0</v>
      </c>
      <c r="AQ220" s="560">
        <v>0</v>
      </c>
      <c r="AR220" s="560">
        <v>0</v>
      </c>
      <c r="AS220" s="1415">
        <v>0</v>
      </c>
      <c r="AT220" s="1415">
        <v>0</v>
      </c>
      <c r="AU220" s="5">
        <v>0</v>
      </c>
    </row>
    <row r="221" spans="1:47" ht="15.75">
      <c r="A221" s="3212" t="s">
        <v>5746</v>
      </c>
      <c r="B221" s="171">
        <v>0</v>
      </c>
      <c r="C221" s="171">
        <v>0</v>
      </c>
      <c r="E221" s="487"/>
      <c r="F221" s="3231">
        <v>0</v>
      </c>
      <c r="G221" s="20"/>
      <c r="H221" s="115"/>
      <c r="I221" s="1601">
        <v>0</v>
      </c>
      <c r="J221" s="3013"/>
      <c r="K221" s="3014"/>
      <c r="L221" s="3014"/>
      <c r="M221" s="3014"/>
      <c r="N221" s="3014"/>
      <c r="O221" s="3021"/>
      <c r="P221" s="3037">
        <v>0</v>
      </c>
      <c r="Q221" s="3036"/>
      <c r="T221" s="487"/>
      <c r="U221" s="3231">
        <v>0</v>
      </c>
      <c r="V221" s="3233"/>
      <c r="W221" s="115"/>
      <c r="X221" s="492">
        <v>0</v>
      </c>
      <c r="Y221" s="480">
        <v>0</v>
      </c>
      <c r="Z221" s="560">
        <v>0</v>
      </c>
      <c r="AA221" s="560">
        <v>0</v>
      </c>
      <c r="AB221" s="560">
        <v>0</v>
      </c>
      <c r="AC221" s="560">
        <v>0</v>
      </c>
      <c r="AD221" s="1415">
        <v>0</v>
      </c>
      <c r="AE221" s="1415">
        <v>0</v>
      </c>
      <c r="AF221" s="3176"/>
      <c r="AI221" s="487"/>
      <c r="AJ221" s="3231">
        <v>0</v>
      </c>
      <c r="AK221" s="3233"/>
      <c r="AL221" s="115"/>
      <c r="AM221" s="492">
        <v>0</v>
      </c>
      <c r="AN221" s="480">
        <v>0</v>
      </c>
      <c r="AO221" s="560">
        <v>0</v>
      </c>
      <c r="AP221" s="560">
        <v>0</v>
      </c>
      <c r="AQ221" s="560">
        <v>0</v>
      </c>
      <c r="AR221" s="560">
        <v>0</v>
      </c>
      <c r="AS221" s="1415">
        <v>0</v>
      </c>
      <c r="AT221" s="1415">
        <v>0</v>
      </c>
      <c r="AU221" s="5">
        <v>0</v>
      </c>
    </row>
    <row r="222" spans="1:47" ht="15.75">
      <c r="A222" s="3212" t="s">
        <v>5746</v>
      </c>
      <c r="B222" s="171">
        <v>0</v>
      </c>
      <c r="C222" s="171">
        <v>0</v>
      </c>
      <c r="E222" s="487"/>
      <c r="F222" s="3231"/>
      <c r="G222" s="20"/>
      <c r="H222" s="115">
        <v>0</v>
      </c>
      <c r="I222" s="2828">
        <v>0</v>
      </c>
      <c r="J222" s="3238"/>
      <c r="K222" s="3240"/>
      <c r="L222" s="3240"/>
      <c r="M222" s="3240"/>
      <c r="N222" s="3240"/>
      <c r="O222" s="3241"/>
      <c r="P222" s="3242">
        <v>0</v>
      </c>
      <c r="Q222" s="3036"/>
      <c r="T222" s="487"/>
      <c r="U222" s="3231"/>
      <c r="V222" s="3233"/>
      <c r="W222" s="115">
        <v>0</v>
      </c>
      <c r="X222" s="2812">
        <v>0</v>
      </c>
      <c r="Y222" s="1430">
        <v>0</v>
      </c>
      <c r="Z222" s="1430">
        <v>0</v>
      </c>
      <c r="AA222" s="1430">
        <v>0</v>
      </c>
      <c r="AB222" s="1430">
        <v>0</v>
      </c>
      <c r="AC222" s="1430">
        <v>0</v>
      </c>
      <c r="AD222" s="1431">
        <v>0</v>
      </c>
      <c r="AE222" s="1431">
        <v>0</v>
      </c>
      <c r="AF222" s="3176"/>
      <c r="AI222" s="487"/>
      <c r="AJ222" s="3231"/>
      <c r="AK222" s="3233"/>
      <c r="AL222" s="115">
        <v>0</v>
      </c>
      <c r="AM222" s="2812">
        <v>0</v>
      </c>
      <c r="AN222" s="1430">
        <v>0</v>
      </c>
      <c r="AO222" s="1430">
        <v>0</v>
      </c>
      <c r="AP222" s="1430">
        <v>0</v>
      </c>
      <c r="AQ222" s="1430">
        <v>0</v>
      </c>
      <c r="AR222" s="1430">
        <v>0</v>
      </c>
      <c r="AS222" s="1431">
        <v>0</v>
      </c>
      <c r="AT222" s="1431">
        <v>0</v>
      </c>
      <c r="AU222" s="5">
        <v>0</v>
      </c>
    </row>
    <row r="223" spans="1:47" ht="15.75">
      <c r="A223" s="3212" t="s">
        <v>5746</v>
      </c>
      <c r="B223" s="171">
        <v>0</v>
      </c>
      <c r="C223" s="171">
        <v>0</v>
      </c>
      <c r="E223" s="487"/>
      <c r="F223" s="3231"/>
      <c r="G223" s="20"/>
      <c r="H223" s="115"/>
      <c r="I223" s="1601"/>
      <c r="J223" s="1681"/>
      <c r="K223" s="79"/>
      <c r="L223" s="79"/>
      <c r="M223" s="79"/>
      <c r="N223" s="79"/>
      <c r="O223" s="3144"/>
      <c r="P223" s="3037"/>
      <c r="Q223" s="3036"/>
      <c r="T223" s="487"/>
      <c r="U223" s="3231"/>
      <c r="V223" s="3233"/>
      <c r="W223" s="115"/>
      <c r="X223" s="492"/>
      <c r="Y223" s="480"/>
      <c r="Z223" s="560"/>
      <c r="AA223" s="560"/>
      <c r="AB223" s="560"/>
      <c r="AC223" s="560"/>
      <c r="AD223" s="1415"/>
      <c r="AE223" s="1415"/>
      <c r="AF223" s="3176"/>
      <c r="AI223" s="487"/>
      <c r="AJ223" s="3231"/>
      <c r="AK223" s="3233"/>
      <c r="AL223" s="115"/>
      <c r="AM223" s="492">
        <v>0</v>
      </c>
      <c r="AN223" s="480"/>
      <c r="AO223" s="560"/>
      <c r="AP223" s="560"/>
      <c r="AQ223" s="560"/>
      <c r="AR223" s="560"/>
      <c r="AS223" s="1415"/>
      <c r="AT223" s="1415"/>
      <c r="AU223" s="5">
        <v>0</v>
      </c>
    </row>
    <row r="224" spans="1:47" ht="15.75">
      <c r="A224" s="3212" t="s">
        <v>5746</v>
      </c>
      <c r="B224" s="171">
        <v>0</v>
      </c>
      <c r="C224" s="171">
        <v>0</v>
      </c>
      <c r="E224" s="487"/>
      <c r="F224" s="3231"/>
      <c r="G224" s="20"/>
      <c r="H224" s="115"/>
      <c r="I224" s="1601"/>
      <c r="J224" s="1681"/>
      <c r="K224" s="79"/>
      <c r="L224" s="79"/>
      <c r="M224" s="79"/>
      <c r="N224" s="79"/>
      <c r="O224" s="3144"/>
      <c r="P224" s="3037"/>
      <c r="Q224" s="3036"/>
      <c r="T224" s="487"/>
      <c r="U224" s="3231"/>
      <c r="V224" s="3233"/>
      <c r="W224" s="115"/>
      <c r="X224" s="492"/>
      <c r="Y224" s="480"/>
      <c r="Z224" s="560"/>
      <c r="AA224" s="560"/>
      <c r="AB224" s="560"/>
      <c r="AC224" s="560"/>
      <c r="AD224" s="1415"/>
      <c r="AE224" s="1415"/>
      <c r="AF224" s="3176"/>
      <c r="AI224" s="487"/>
      <c r="AJ224" s="3231"/>
      <c r="AK224" s="3233"/>
      <c r="AL224" s="115"/>
      <c r="AM224" s="492">
        <v>0</v>
      </c>
      <c r="AN224" s="480"/>
      <c r="AO224" s="560"/>
      <c r="AP224" s="560"/>
      <c r="AQ224" s="560"/>
      <c r="AR224" s="560"/>
      <c r="AS224" s="1415"/>
      <c r="AT224" s="1415"/>
      <c r="AU224" s="5">
        <v>0</v>
      </c>
    </row>
    <row r="225" spans="1:47" ht="15.75">
      <c r="A225" s="3212" t="s">
        <v>5746</v>
      </c>
      <c r="B225" s="171">
        <v>0</v>
      </c>
      <c r="C225" s="171">
        <v>0</v>
      </c>
      <c r="E225" s="487" t="s">
        <v>5768</v>
      </c>
      <c r="F225" s="3231"/>
      <c r="G225" s="20"/>
      <c r="H225" s="115"/>
      <c r="I225" s="1601"/>
      <c r="J225" s="1681"/>
      <c r="K225" s="79"/>
      <c r="L225" s="79"/>
      <c r="M225" s="79"/>
      <c r="N225" s="79"/>
      <c r="O225" s="3144"/>
      <c r="P225" s="3037"/>
      <c r="Q225" s="3036"/>
      <c r="T225" s="487" t="s">
        <v>5768</v>
      </c>
      <c r="U225" s="3231"/>
      <c r="V225" s="3233"/>
      <c r="W225" s="115"/>
      <c r="X225" s="492"/>
      <c r="Y225" s="480"/>
      <c r="Z225" s="560"/>
      <c r="AA225" s="560"/>
      <c r="AB225" s="560"/>
      <c r="AC225" s="560"/>
      <c r="AD225" s="1415"/>
      <c r="AE225" s="1415"/>
      <c r="AF225" s="3176"/>
      <c r="AI225" s="487" t="s">
        <v>5768</v>
      </c>
      <c r="AJ225" s="3231"/>
      <c r="AK225" s="3233"/>
      <c r="AL225" s="115"/>
      <c r="AM225" s="492">
        <v>0</v>
      </c>
      <c r="AN225" s="480"/>
      <c r="AO225" s="560"/>
      <c r="AP225" s="560"/>
      <c r="AQ225" s="560"/>
      <c r="AR225" s="560"/>
      <c r="AS225" s="1415"/>
      <c r="AT225" s="1415"/>
      <c r="AU225" s="5">
        <v>0</v>
      </c>
    </row>
    <row r="226" spans="1:47" ht="15.75">
      <c r="A226" s="3212" t="s">
        <v>5746</v>
      </c>
      <c r="B226" s="171">
        <v>0</v>
      </c>
      <c r="C226" s="171">
        <v>0</v>
      </c>
      <c r="E226" s="487"/>
      <c r="F226" s="3231">
        <v>0</v>
      </c>
      <c r="G226" s="20"/>
      <c r="H226" s="115"/>
      <c r="I226" s="1601">
        <v>0</v>
      </c>
      <c r="J226" s="3013"/>
      <c r="K226" s="3014"/>
      <c r="L226" s="3014"/>
      <c r="M226" s="3014"/>
      <c r="N226" s="3014"/>
      <c r="O226" s="3021"/>
      <c r="P226" s="3037">
        <v>0</v>
      </c>
      <c r="Q226" s="3036"/>
      <c r="T226" s="487"/>
      <c r="U226" s="3231">
        <v>0</v>
      </c>
      <c r="V226" s="3233"/>
      <c r="W226" s="115"/>
      <c r="X226" s="492">
        <v>0</v>
      </c>
      <c r="Y226" s="480">
        <v>0</v>
      </c>
      <c r="Z226" s="560">
        <v>0</v>
      </c>
      <c r="AA226" s="560">
        <v>0</v>
      </c>
      <c r="AB226" s="560">
        <v>0</v>
      </c>
      <c r="AC226" s="560">
        <v>0</v>
      </c>
      <c r="AD226" s="1415">
        <v>0</v>
      </c>
      <c r="AE226" s="1415">
        <v>0</v>
      </c>
      <c r="AF226" s="3176"/>
      <c r="AI226" s="487"/>
      <c r="AJ226" s="3231">
        <v>0</v>
      </c>
      <c r="AK226" s="3233"/>
      <c r="AL226" s="115"/>
      <c r="AM226" s="492">
        <v>0</v>
      </c>
      <c r="AN226" s="480">
        <v>0</v>
      </c>
      <c r="AO226" s="560">
        <v>0</v>
      </c>
      <c r="AP226" s="560">
        <v>0</v>
      </c>
      <c r="AQ226" s="560">
        <v>0</v>
      </c>
      <c r="AR226" s="560">
        <v>0</v>
      </c>
      <c r="AS226" s="1415">
        <v>0</v>
      </c>
      <c r="AT226" s="1415">
        <v>0</v>
      </c>
      <c r="AU226" s="5">
        <v>0</v>
      </c>
    </row>
    <row r="227" spans="1:47" ht="15.75">
      <c r="A227" s="3212" t="s">
        <v>5746</v>
      </c>
      <c r="B227" s="171">
        <v>0</v>
      </c>
      <c r="C227" s="171">
        <v>0</v>
      </c>
      <c r="E227" s="487"/>
      <c r="F227" s="3231">
        <v>0</v>
      </c>
      <c r="G227" s="20"/>
      <c r="H227" s="115"/>
      <c r="I227" s="1601">
        <v>0</v>
      </c>
      <c r="J227" s="3013"/>
      <c r="K227" s="3014"/>
      <c r="L227" s="3014"/>
      <c r="M227" s="3014"/>
      <c r="N227" s="3014"/>
      <c r="O227" s="3021"/>
      <c r="P227" s="3037">
        <v>0</v>
      </c>
      <c r="Q227" s="3036"/>
      <c r="T227" s="487"/>
      <c r="U227" s="3231">
        <v>0</v>
      </c>
      <c r="V227" s="3233"/>
      <c r="W227" s="115"/>
      <c r="X227" s="492">
        <v>0</v>
      </c>
      <c r="Y227" s="480">
        <v>0</v>
      </c>
      <c r="Z227" s="560">
        <v>0</v>
      </c>
      <c r="AA227" s="560">
        <v>0</v>
      </c>
      <c r="AB227" s="560">
        <v>0</v>
      </c>
      <c r="AC227" s="560">
        <v>0</v>
      </c>
      <c r="AD227" s="1415">
        <v>0</v>
      </c>
      <c r="AE227" s="1415">
        <v>0</v>
      </c>
      <c r="AF227" s="3176"/>
      <c r="AI227" s="487"/>
      <c r="AJ227" s="3231">
        <v>0</v>
      </c>
      <c r="AK227" s="3233"/>
      <c r="AL227" s="115"/>
      <c r="AM227" s="492">
        <v>0</v>
      </c>
      <c r="AN227" s="480">
        <v>0</v>
      </c>
      <c r="AO227" s="560">
        <v>0</v>
      </c>
      <c r="AP227" s="560">
        <v>0</v>
      </c>
      <c r="AQ227" s="560">
        <v>0</v>
      </c>
      <c r="AR227" s="560">
        <v>0</v>
      </c>
      <c r="AS227" s="1415">
        <v>0</v>
      </c>
      <c r="AT227" s="1415">
        <v>0</v>
      </c>
      <c r="AU227" s="5">
        <v>0</v>
      </c>
    </row>
    <row r="228" spans="1:47" ht="15.75">
      <c r="A228" s="3212" t="s">
        <v>5746</v>
      </c>
      <c r="B228" s="171">
        <v>0</v>
      </c>
      <c r="C228" s="171">
        <v>0</v>
      </c>
      <c r="E228" s="487"/>
      <c r="F228" s="3231">
        <v>0</v>
      </c>
      <c r="G228" s="20"/>
      <c r="H228" s="115"/>
      <c r="I228" s="1601">
        <v>0</v>
      </c>
      <c r="J228" s="3013"/>
      <c r="K228" s="3014"/>
      <c r="L228" s="3014"/>
      <c r="M228" s="3014"/>
      <c r="N228" s="3014"/>
      <c r="O228" s="3021"/>
      <c r="P228" s="3037">
        <v>0</v>
      </c>
      <c r="Q228" s="3036"/>
      <c r="T228" s="487"/>
      <c r="U228" s="3231">
        <v>0</v>
      </c>
      <c r="V228" s="3233"/>
      <c r="W228" s="115"/>
      <c r="X228" s="492">
        <v>0</v>
      </c>
      <c r="Y228" s="480">
        <v>0</v>
      </c>
      <c r="Z228" s="560">
        <v>0</v>
      </c>
      <c r="AA228" s="560">
        <v>0</v>
      </c>
      <c r="AB228" s="560">
        <v>0</v>
      </c>
      <c r="AC228" s="560">
        <v>0</v>
      </c>
      <c r="AD228" s="1415">
        <v>0</v>
      </c>
      <c r="AE228" s="1415">
        <v>0</v>
      </c>
      <c r="AF228" s="3176"/>
      <c r="AI228" s="487"/>
      <c r="AJ228" s="3231">
        <v>0</v>
      </c>
      <c r="AK228" s="3233"/>
      <c r="AL228" s="115"/>
      <c r="AM228" s="492">
        <v>0</v>
      </c>
      <c r="AN228" s="480">
        <v>0</v>
      </c>
      <c r="AO228" s="560">
        <v>0</v>
      </c>
      <c r="AP228" s="560">
        <v>0</v>
      </c>
      <c r="AQ228" s="560">
        <v>0</v>
      </c>
      <c r="AR228" s="560">
        <v>0</v>
      </c>
      <c r="AS228" s="1415">
        <v>0</v>
      </c>
      <c r="AT228" s="1415">
        <v>0</v>
      </c>
      <c r="AU228" s="5">
        <v>0</v>
      </c>
    </row>
    <row r="229" spans="1:47" ht="15.75">
      <c r="A229" s="3212" t="s">
        <v>5746</v>
      </c>
      <c r="B229" s="171">
        <v>0</v>
      </c>
      <c r="C229" s="171">
        <v>0</v>
      </c>
      <c r="E229" s="487"/>
      <c r="F229" s="3231">
        <v>0</v>
      </c>
      <c r="G229" s="20"/>
      <c r="H229" s="115"/>
      <c r="I229" s="1601">
        <v>0</v>
      </c>
      <c r="J229" s="3013"/>
      <c r="K229" s="3014"/>
      <c r="L229" s="3014"/>
      <c r="M229" s="3014"/>
      <c r="N229" s="3014"/>
      <c r="O229" s="3021"/>
      <c r="P229" s="3037">
        <v>0</v>
      </c>
      <c r="Q229" s="3036"/>
      <c r="T229" s="487"/>
      <c r="U229" s="3231">
        <v>0</v>
      </c>
      <c r="V229" s="3233"/>
      <c r="W229" s="115"/>
      <c r="X229" s="492">
        <v>0</v>
      </c>
      <c r="Y229" s="480">
        <v>0</v>
      </c>
      <c r="Z229" s="560">
        <v>0</v>
      </c>
      <c r="AA229" s="560">
        <v>0</v>
      </c>
      <c r="AB229" s="560">
        <v>0</v>
      </c>
      <c r="AC229" s="560">
        <v>0</v>
      </c>
      <c r="AD229" s="1415">
        <v>0</v>
      </c>
      <c r="AE229" s="1415">
        <v>0</v>
      </c>
      <c r="AF229" s="3176"/>
      <c r="AI229" s="487"/>
      <c r="AJ229" s="3231">
        <v>0</v>
      </c>
      <c r="AK229" s="3233"/>
      <c r="AL229" s="115"/>
      <c r="AM229" s="492">
        <v>0</v>
      </c>
      <c r="AN229" s="480">
        <v>0</v>
      </c>
      <c r="AO229" s="560">
        <v>0</v>
      </c>
      <c r="AP229" s="560">
        <v>0</v>
      </c>
      <c r="AQ229" s="560">
        <v>0</v>
      </c>
      <c r="AR229" s="560">
        <v>0</v>
      </c>
      <c r="AS229" s="1415">
        <v>0</v>
      </c>
      <c r="AT229" s="1415">
        <v>0</v>
      </c>
      <c r="AU229" s="5">
        <v>0</v>
      </c>
    </row>
    <row r="230" spans="1:47" ht="15.75">
      <c r="A230" s="3212" t="s">
        <v>5746</v>
      </c>
      <c r="B230" s="171">
        <v>0</v>
      </c>
      <c r="C230" s="171">
        <v>0</v>
      </c>
      <c r="E230" s="487"/>
      <c r="F230" s="3231">
        <v>0</v>
      </c>
      <c r="G230" s="20"/>
      <c r="H230" s="115"/>
      <c r="I230" s="1601">
        <v>0</v>
      </c>
      <c r="J230" s="3013"/>
      <c r="K230" s="3014"/>
      <c r="L230" s="3014"/>
      <c r="M230" s="3014"/>
      <c r="N230" s="3014"/>
      <c r="O230" s="3021"/>
      <c r="P230" s="3037">
        <v>0</v>
      </c>
      <c r="Q230" s="3036"/>
      <c r="T230" s="487"/>
      <c r="U230" s="3231">
        <v>0</v>
      </c>
      <c r="V230" s="3233"/>
      <c r="W230" s="115"/>
      <c r="X230" s="492">
        <v>0</v>
      </c>
      <c r="Y230" s="480">
        <v>0</v>
      </c>
      <c r="Z230" s="560">
        <v>0</v>
      </c>
      <c r="AA230" s="560">
        <v>0</v>
      </c>
      <c r="AB230" s="560">
        <v>0</v>
      </c>
      <c r="AC230" s="560">
        <v>0</v>
      </c>
      <c r="AD230" s="1415">
        <v>0</v>
      </c>
      <c r="AE230" s="1415">
        <v>0</v>
      </c>
      <c r="AF230" s="3176"/>
      <c r="AI230" s="487"/>
      <c r="AJ230" s="3231">
        <v>0</v>
      </c>
      <c r="AK230" s="3233"/>
      <c r="AL230" s="115"/>
      <c r="AM230" s="492">
        <v>0</v>
      </c>
      <c r="AN230" s="480">
        <v>0</v>
      </c>
      <c r="AO230" s="560">
        <v>0</v>
      </c>
      <c r="AP230" s="560">
        <v>0</v>
      </c>
      <c r="AQ230" s="560">
        <v>0</v>
      </c>
      <c r="AR230" s="560">
        <v>0</v>
      </c>
      <c r="AS230" s="1415">
        <v>0</v>
      </c>
      <c r="AT230" s="1415">
        <v>0</v>
      </c>
      <c r="AU230" s="5">
        <v>0</v>
      </c>
    </row>
    <row r="231" spans="1:47" ht="15.75">
      <c r="A231" s="3212" t="s">
        <v>5746</v>
      </c>
      <c r="B231" s="171">
        <v>0</v>
      </c>
      <c r="C231" s="171">
        <v>0</v>
      </c>
      <c r="E231" s="487"/>
      <c r="F231" s="3231">
        <v>0</v>
      </c>
      <c r="G231" s="20"/>
      <c r="H231" s="115"/>
      <c r="I231" s="1601">
        <v>0</v>
      </c>
      <c r="J231" s="3013"/>
      <c r="K231" s="3014"/>
      <c r="L231" s="3014"/>
      <c r="M231" s="3014"/>
      <c r="N231" s="3014"/>
      <c r="O231" s="3021"/>
      <c r="P231" s="3037">
        <v>0</v>
      </c>
      <c r="Q231" s="3036"/>
      <c r="T231" s="487"/>
      <c r="U231" s="3231">
        <v>0</v>
      </c>
      <c r="V231" s="3233"/>
      <c r="W231" s="115"/>
      <c r="X231" s="492">
        <v>0</v>
      </c>
      <c r="Y231" s="480">
        <v>0</v>
      </c>
      <c r="Z231" s="560">
        <v>0</v>
      </c>
      <c r="AA231" s="560">
        <v>0</v>
      </c>
      <c r="AB231" s="560">
        <v>0</v>
      </c>
      <c r="AC231" s="560">
        <v>0</v>
      </c>
      <c r="AD231" s="1415">
        <v>0</v>
      </c>
      <c r="AE231" s="1415">
        <v>0</v>
      </c>
      <c r="AF231" s="3176"/>
      <c r="AI231" s="487"/>
      <c r="AJ231" s="3231">
        <v>0</v>
      </c>
      <c r="AK231" s="3233"/>
      <c r="AL231" s="115"/>
      <c r="AM231" s="492">
        <v>0</v>
      </c>
      <c r="AN231" s="480">
        <v>0</v>
      </c>
      <c r="AO231" s="560">
        <v>0</v>
      </c>
      <c r="AP231" s="560">
        <v>0</v>
      </c>
      <c r="AQ231" s="560">
        <v>0</v>
      </c>
      <c r="AR231" s="560">
        <v>0</v>
      </c>
      <c r="AS231" s="1415">
        <v>0</v>
      </c>
      <c r="AT231" s="1415">
        <v>0</v>
      </c>
      <c r="AU231" s="5">
        <v>0</v>
      </c>
    </row>
    <row r="232" spans="1:47" ht="15.75">
      <c r="A232" s="3212" t="s">
        <v>5746</v>
      </c>
      <c r="B232" s="171">
        <v>0</v>
      </c>
      <c r="C232" s="171">
        <v>0</v>
      </c>
      <c r="E232" s="487"/>
      <c r="F232" s="3231">
        <v>0</v>
      </c>
      <c r="G232" s="20"/>
      <c r="H232" s="115"/>
      <c r="I232" s="1601">
        <v>0</v>
      </c>
      <c r="J232" s="3013"/>
      <c r="K232" s="3014"/>
      <c r="L232" s="3014"/>
      <c r="M232" s="3014"/>
      <c r="N232" s="3014"/>
      <c r="O232" s="3021"/>
      <c r="P232" s="3037">
        <v>0</v>
      </c>
      <c r="Q232" s="3036"/>
      <c r="T232" s="487"/>
      <c r="U232" s="3231">
        <v>0</v>
      </c>
      <c r="V232" s="3233"/>
      <c r="W232" s="115"/>
      <c r="X232" s="492">
        <v>0</v>
      </c>
      <c r="Y232" s="480">
        <v>0</v>
      </c>
      <c r="Z232" s="560">
        <v>0</v>
      </c>
      <c r="AA232" s="560">
        <v>0</v>
      </c>
      <c r="AB232" s="560">
        <v>0</v>
      </c>
      <c r="AC232" s="560">
        <v>0</v>
      </c>
      <c r="AD232" s="1415">
        <v>0</v>
      </c>
      <c r="AE232" s="1415">
        <v>0</v>
      </c>
      <c r="AF232" s="3176"/>
      <c r="AI232" s="487"/>
      <c r="AJ232" s="3231">
        <v>0</v>
      </c>
      <c r="AK232" s="3233"/>
      <c r="AL232" s="115"/>
      <c r="AM232" s="492">
        <v>0</v>
      </c>
      <c r="AN232" s="480">
        <v>0</v>
      </c>
      <c r="AO232" s="560">
        <v>0</v>
      </c>
      <c r="AP232" s="560">
        <v>0</v>
      </c>
      <c r="AQ232" s="560">
        <v>0</v>
      </c>
      <c r="AR232" s="560">
        <v>0</v>
      </c>
      <c r="AS232" s="1415">
        <v>0</v>
      </c>
      <c r="AT232" s="1415">
        <v>0</v>
      </c>
      <c r="AU232" s="5">
        <v>0</v>
      </c>
    </row>
    <row r="233" spans="1:47" ht="15.75">
      <c r="A233" s="3212" t="s">
        <v>5746</v>
      </c>
      <c r="B233" s="171">
        <v>0</v>
      </c>
      <c r="C233" s="171">
        <v>0</v>
      </c>
      <c r="E233" s="487"/>
      <c r="F233" s="3231">
        <v>0</v>
      </c>
      <c r="G233" s="20"/>
      <c r="H233" s="115"/>
      <c r="I233" s="1601">
        <v>0</v>
      </c>
      <c r="J233" s="3013"/>
      <c r="K233" s="3014"/>
      <c r="L233" s="3014"/>
      <c r="M233" s="3014"/>
      <c r="N233" s="3014"/>
      <c r="O233" s="3021"/>
      <c r="P233" s="3037">
        <v>0</v>
      </c>
      <c r="Q233" s="3036"/>
      <c r="T233" s="487"/>
      <c r="U233" s="3231">
        <v>0</v>
      </c>
      <c r="V233" s="3233"/>
      <c r="W233" s="115"/>
      <c r="X233" s="492">
        <v>0</v>
      </c>
      <c r="Y233" s="480">
        <v>0</v>
      </c>
      <c r="Z233" s="560">
        <v>0</v>
      </c>
      <c r="AA233" s="560">
        <v>0</v>
      </c>
      <c r="AB233" s="560">
        <v>0</v>
      </c>
      <c r="AC233" s="560">
        <v>0</v>
      </c>
      <c r="AD233" s="1415">
        <v>0</v>
      </c>
      <c r="AE233" s="1415">
        <v>0</v>
      </c>
      <c r="AF233" s="3176"/>
      <c r="AI233" s="487"/>
      <c r="AJ233" s="3231">
        <v>0</v>
      </c>
      <c r="AK233" s="3233"/>
      <c r="AL233" s="115"/>
      <c r="AM233" s="492">
        <v>0</v>
      </c>
      <c r="AN233" s="480">
        <v>0</v>
      </c>
      <c r="AO233" s="560">
        <v>0</v>
      </c>
      <c r="AP233" s="560">
        <v>0</v>
      </c>
      <c r="AQ233" s="560">
        <v>0</v>
      </c>
      <c r="AR233" s="560">
        <v>0</v>
      </c>
      <c r="AS233" s="1415">
        <v>0</v>
      </c>
      <c r="AT233" s="1415">
        <v>0</v>
      </c>
      <c r="AU233" s="5">
        <v>0</v>
      </c>
    </row>
    <row r="234" spans="1:47" ht="15.75">
      <c r="A234" s="3212" t="s">
        <v>5746</v>
      </c>
      <c r="B234" s="171">
        <v>0</v>
      </c>
      <c r="C234" s="171">
        <v>0</v>
      </c>
      <c r="E234" s="487"/>
      <c r="F234" s="3231">
        <v>0</v>
      </c>
      <c r="G234" s="20"/>
      <c r="H234" s="115"/>
      <c r="I234" s="1601">
        <v>0</v>
      </c>
      <c r="J234" s="3013"/>
      <c r="K234" s="3014"/>
      <c r="L234" s="3014"/>
      <c r="M234" s="3014"/>
      <c r="N234" s="3014"/>
      <c r="O234" s="3021"/>
      <c r="P234" s="3037">
        <v>0</v>
      </c>
      <c r="Q234" s="3036"/>
      <c r="T234" s="487"/>
      <c r="U234" s="3231">
        <v>0</v>
      </c>
      <c r="V234" s="3233"/>
      <c r="W234" s="115"/>
      <c r="X234" s="492">
        <v>0</v>
      </c>
      <c r="Y234" s="480">
        <v>0</v>
      </c>
      <c r="Z234" s="560">
        <v>0</v>
      </c>
      <c r="AA234" s="560">
        <v>0</v>
      </c>
      <c r="AB234" s="560">
        <v>0</v>
      </c>
      <c r="AC234" s="560">
        <v>0</v>
      </c>
      <c r="AD234" s="1415">
        <v>0</v>
      </c>
      <c r="AE234" s="1415">
        <v>0</v>
      </c>
      <c r="AF234" s="3176"/>
      <c r="AI234" s="487"/>
      <c r="AJ234" s="3231">
        <v>0</v>
      </c>
      <c r="AK234" s="3233"/>
      <c r="AL234" s="115"/>
      <c r="AM234" s="492">
        <v>0</v>
      </c>
      <c r="AN234" s="480">
        <v>0</v>
      </c>
      <c r="AO234" s="560">
        <v>0</v>
      </c>
      <c r="AP234" s="560">
        <v>0</v>
      </c>
      <c r="AQ234" s="560">
        <v>0</v>
      </c>
      <c r="AR234" s="560">
        <v>0</v>
      </c>
      <c r="AS234" s="1415">
        <v>0</v>
      </c>
      <c r="AT234" s="1415">
        <v>0</v>
      </c>
      <c r="AU234" s="5">
        <v>0</v>
      </c>
    </row>
    <row r="235" spans="1:47" ht="15.75">
      <c r="A235" s="3212" t="s">
        <v>5746</v>
      </c>
      <c r="B235" s="171">
        <v>0</v>
      </c>
      <c r="C235" s="171">
        <v>0</v>
      </c>
      <c r="E235" s="487"/>
      <c r="F235" s="3231">
        <v>0</v>
      </c>
      <c r="G235" s="20"/>
      <c r="H235" s="115"/>
      <c r="I235" s="1601">
        <v>0</v>
      </c>
      <c r="J235" s="3013"/>
      <c r="K235" s="3014"/>
      <c r="L235" s="3014"/>
      <c r="M235" s="3014"/>
      <c r="N235" s="3014"/>
      <c r="O235" s="3021"/>
      <c r="P235" s="3037">
        <v>0</v>
      </c>
      <c r="Q235" s="3036"/>
      <c r="T235" s="487"/>
      <c r="U235" s="3231">
        <v>0</v>
      </c>
      <c r="V235" s="3233"/>
      <c r="W235" s="115"/>
      <c r="X235" s="492">
        <v>0</v>
      </c>
      <c r="Y235" s="480">
        <v>0</v>
      </c>
      <c r="Z235" s="560">
        <v>0</v>
      </c>
      <c r="AA235" s="560">
        <v>0</v>
      </c>
      <c r="AB235" s="560">
        <v>0</v>
      </c>
      <c r="AC235" s="560">
        <v>0</v>
      </c>
      <c r="AD235" s="1415">
        <v>0</v>
      </c>
      <c r="AE235" s="1415">
        <v>0</v>
      </c>
      <c r="AF235" s="3176"/>
      <c r="AI235" s="487"/>
      <c r="AJ235" s="3231">
        <v>0</v>
      </c>
      <c r="AK235" s="3233"/>
      <c r="AL235" s="115"/>
      <c r="AM235" s="492">
        <v>0</v>
      </c>
      <c r="AN235" s="480">
        <v>0</v>
      </c>
      <c r="AO235" s="560">
        <v>0</v>
      </c>
      <c r="AP235" s="560">
        <v>0</v>
      </c>
      <c r="AQ235" s="560">
        <v>0</v>
      </c>
      <c r="AR235" s="560">
        <v>0</v>
      </c>
      <c r="AS235" s="1415">
        <v>0</v>
      </c>
      <c r="AT235" s="1415">
        <v>0</v>
      </c>
      <c r="AU235" s="5">
        <v>0</v>
      </c>
    </row>
    <row r="236" spans="1:47" ht="15.75">
      <c r="A236" s="3212" t="s">
        <v>5746</v>
      </c>
      <c r="B236" s="171">
        <v>0</v>
      </c>
      <c r="C236" s="171">
        <v>0</v>
      </c>
      <c r="E236" s="487"/>
      <c r="F236" s="3231">
        <v>0</v>
      </c>
      <c r="G236" s="20"/>
      <c r="H236" s="115"/>
      <c r="I236" s="1601">
        <v>0</v>
      </c>
      <c r="J236" s="3013"/>
      <c r="K236" s="3014"/>
      <c r="L236" s="3014"/>
      <c r="M236" s="3014"/>
      <c r="N236" s="3014"/>
      <c r="O236" s="3021"/>
      <c r="P236" s="3037">
        <v>0</v>
      </c>
      <c r="Q236" s="3036"/>
      <c r="T236" s="487"/>
      <c r="U236" s="3231">
        <v>0</v>
      </c>
      <c r="V236" s="3233"/>
      <c r="W236" s="115"/>
      <c r="X236" s="492">
        <v>0</v>
      </c>
      <c r="Y236" s="480">
        <v>0</v>
      </c>
      <c r="Z236" s="560">
        <v>0</v>
      </c>
      <c r="AA236" s="560">
        <v>0</v>
      </c>
      <c r="AB236" s="560">
        <v>0</v>
      </c>
      <c r="AC236" s="560">
        <v>0</v>
      </c>
      <c r="AD236" s="1415">
        <v>0</v>
      </c>
      <c r="AE236" s="1415">
        <v>0</v>
      </c>
      <c r="AF236" s="3176"/>
      <c r="AI236" s="487"/>
      <c r="AJ236" s="3231">
        <v>0</v>
      </c>
      <c r="AK236" s="3233"/>
      <c r="AL236" s="115"/>
      <c r="AM236" s="492">
        <v>0</v>
      </c>
      <c r="AN236" s="480">
        <v>0</v>
      </c>
      <c r="AO236" s="560">
        <v>0</v>
      </c>
      <c r="AP236" s="560">
        <v>0</v>
      </c>
      <c r="AQ236" s="560">
        <v>0</v>
      </c>
      <c r="AR236" s="560">
        <v>0</v>
      </c>
      <c r="AS236" s="1415">
        <v>0</v>
      </c>
      <c r="AT236" s="1415">
        <v>0</v>
      </c>
      <c r="AU236" s="5">
        <v>0</v>
      </c>
    </row>
    <row r="237" spans="1:47" ht="15.75">
      <c r="A237" s="3212" t="s">
        <v>5746</v>
      </c>
      <c r="B237" s="171">
        <v>0</v>
      </c>
      <c r="C237" s="171">
        <v>0</v>
      </c>
      <c r="E237" s="487"/>
      <c r="F237" s="3231">
        <v>0</v>
      </c>
      <c r="G237" s="20"/>
      <c r="H237" s="115"/>
      <c r="I237" s="1601">
        <v>0</v>
      </c>
      <c r="J237" s="3013"/>
      <c r="K237" s="3014"/>
      <c r="L237" s="3014"/>
      <c r="M237" s="3014"/>
      <c r="N237" s="3014"/>
      <c r="O237" s="3021"/>
      <c r="P237" s="3037">
        <v>0</v>
      </c>
      <c r="Q237" s="3036"/>
      <c r="T237" s="487"/>
      <c r="U237" s="3231">
        <v>0</v>
      </c>
      <c r="V237" s="3233"/>
      <c r="W237" s="115"/>
      <c r="X237" s="492">
        <v>0</v>
      </c>
      <c r="Y237" s="480">
        <v>0</v>
      </c>
      <c r="Z237" s="560">
        <v>0</v>
      </c>
      <c r="AA237" s="560">
        <v>0</v>
      </c>
      <c r="AB237" s="560">
        <v>0</v>
      </c>
      <c r="AC237" s="560">
        <v>0</v>
      </c>
      <c r="AD237" s="1415">
        <v>0</v>
      </c>
      <c r="AE237" s="1415">
        <v>0</v>
      </c>
      <c r="AF237" s="3176"/>
      <c r="AI237" s="487"/>
      <c r="AJ237" s="3231">
        <v>0</v>
      </c>
      <c r="AK237" s="3233"/>
      <c r="AL237" s="115"/>
      <c r="AM237" s="492">
        <v>0</v>
      </c>
      <c r="AN237" s="480">
        <v>0</v>
      </c>
      <c r="AO237" s="560">
        <v>0</v>
      </c>
      <c r="AP237" s="560">
        <v>0</v>
      </c>
      <c r="AQ237" s="560">
        <v>0</v>
      </c>
      <c r="AR237" s="560">
        <v>0</v>
      </c>
      <c r="AS237" s="1415">
        <v>0</v>
      </c>
      <c r="AT237" s="1415">
        <v>0</v>
      </c>
      <c r="AU237" s="5">
        <v>0</v>
      </c>
    </row>
    <row r="238" spans="1:47" ht="15.75">
      <c r="A238" s="3212" t="s">
        <v>5746</v>
      </c>
      <c r="B238" s="171">
        <v>0</v>
      </c>
      <c r="C238" s="171">
        <v>0</v>
      </c>
      <c r="E238" s="487"/>
      <c r="F238" s="3231">
        <v>0</v>
      </c>
      <c r="G238" s="20"/>
      <c r="H238" s="115"/>
      <c r="I238" s="1601">
        <v>0</v>
      </c>
      <c r="J238" s="3013"/>
      <c r="K238" s="3014"/>
      <c r="L238" s="3014"/>
      <c r="M238" s="3014"/>
      <c r="N238" s="3014"/>
      <c r="O238" s="3021"/>
      <c r="P238" s="3037">
        <v>0</v>
      </c>
      <c r="Q238" s="3036"/>
      <c r="T238" s="487"/>
      <c r="U238" s="3231">
        <v>0</v>
      </c>
      <c r="V238" s="3233"/>
      <c r="W238" s="115"/>
      <c r="X238" s="492">
        <v>0</v>
      </c>
      <c r="Y238" s="480">
        <v>0</v>
      </c>
      <c r="Z238" s="560">
        <v>0</v>
      </c>
      <c r="AA238" s="560">
        <v>0</v>
      </c>
      <c r="AB238" s="560">
        <v>0</v>
      </c>
      <c r="AC238" s="560">
        <v>0</v>
      </c>
      <c r="AD238" s="1415">
        <v>0</v>
      </c>
      <c r="AE238" s="1415">
        <v>0</v>
      </c>
      <c r="AF238" s="3176"/>
      <c r="AI238" s="487"/>
      <c r="AJ238" s="3231">
        <v>0</v>
      </c>
      <c r="AK238" s="3233"/>
      <c r="AL238" s="115"/>
      <c r="AM238" s="492">
        <v>0</v>
      </c>
      <c r="AN238" s="480">
        <v>0</v>
      </c>
      <c r="AO238" s="560">
        <v>0</v>
      </c>
      <c r="AP238" s="560">
        <v>0</v>
      </c>
      <c r="AQ238" s="560">
        <v>0</v>
      </c>
      <c r="AR238" s="560">
        <v>0</v>
      </c>
      <c r="AS238" s="1415">
        <v>0</v>
      </c>
      <c r="AT238" s="1415">
        <v>0</v>
      </c>
      <c r="AU238" s="5">
        <v>0</v>
      </c>
    </row>
    <row r="239" spans="1:47" ht="15.75">
      <c r="A239" s="3212" t="s">
        <v>5746</v>
      </c>
      <c r="B239" s="171">
        <v>0</v>
      </c>
      <c r="C239" s="171">
        <v>0</v>
      </c>
      <c r="E239" s="487"/>
      <c r="F239" s="3231">
        <v>0</v>
      </c>
      <c r="G239" s="20"/>
      <c r="H239" s="115"/>
      <c r="I239" s="1601">
        <v>0</v>
      </c>
      <c r="J239" s="3013"/>
      <c r="K239" s="3014"/>
      <c r="L239" s="3014"/>
      <c r="M239" s="3014"/>
      <c r="N239" s="3014"/>
      <c r="O239" s="3021"/>
      <c r="P239" s="3037">
        <v>0</v>
      </c>
      <c r="Q239" s="3036"/>
      <c r="T239" s="487"/>
      <c r="U239" s="3231">
        <v>0</v>
      </c>
      <c r="V239" s="3233"/>
      <c r="W239" s="115"/>
      <c r="X239" s="492">
        <v>0</v>
      </c>
      <c r="Y239" s="480">
        <v>0</v>
      </c>
      <c r="Z239" s="560">
        <v>0</v>
      </c>
      <c r="AA239" s="560">
        <v>0</v>
      </c>
      <c r="AB239" s="560">
        <v>0</v>
      </c>
      <c r="AC239" s="560">
        <v>0</v>
      </c>
      <c r="AD239" s="1415">
        <v>0</v>
      </c>
      <c r="AE239" s="1415">
        <v>0</v>
      </c>
      <c r="AF239" s="3176"/>
      <c r="AI239" s="487"/>
      <c r="AJ239" s="3231">
        <v>0</v>
      </c>
      <c r="AK239" s="3233"/>
      <c r="AL239" s="115"/>
      <c r="AM239" s="492">
        <v>0</v>
      </c>
      <c r="AN239" s="480">
        <v>0</v>
      </c>
      <c r="AO239" s="560">
        <v>0</v>
      </c>
      <c r="AP239" s="560">
        <v>0</v>
      </c>
      <c r="AQ239" s="560">
        <v>0</v>
      </c>
      <c r="AR239" s="560">
        <v>0</v>
      </c>
      <c r="AS239" s="1415">
        <v>0</v>
      </c>
      <c r="AT239" s="1415">
        <v>0</v>
      </c>
      <c r="AU239" s="5">
        <v>0</v>
      </c>
    </row>
    <row r="240" spans="1:47" ht="15.75">
      <c r="A240" s="3212" t="s">
        <v>5746</v>
      </c>
      <c r="B240" s="171">
        <v>0</v>
      </c>
      <c r="C240" s="171">
        <v>0</v>
      </c>
      <c r="E240" s="487"/>
      <c r="F240" s="3231">
        <v>0</v>
      </c>
      <c r="G240" s="20"/>
      <c r="H240" s="115"/>
      <c r="I240" s="1601">
        <v>0</v>
      </c>
      <c r="J240" s="3013"/>
      <c r="K240" s="3014"/>
      <c r="L240" s="3014"/>
      <c r="M240" s="3014"/>
      <c r="N240" s="3014"/>
      <c r="O240" s="3021"/>
      <c r="P240" s="3037">
        <v>0</v>
      </c>
      <c r="Q240" s="3036"/>
      <c r="T240" s="487"/>
      <c r="U240" s="3231">
        <v>0</v>
      </c>
      <c r="V240" s="3233"/>
      <c r="W240" s="115"/>
      <c r="X240" s="492">
        <v>0</v>
      </c>
      <c r="Y240" s="480">
        <v>0</v>
      </c>
      <c r="Z240" s="560">
        <v>0</v>
      </c>
      <c r="AA240" s="560">
        <v>0</v>
      </c>
      <c r="AB240" s="560">
        <v>0</v>
      </c>
      <c r="AC240" s="560">
        <v>0</v>
      </c>
      <c r="AD240" s="1415">
        <v>0</v>
      </c>
      <c r="AE240" s="1415">
        <v>0</v>
      </c>
      <c r="AF240" s="3176"/>
      <c r="AI240" s="487"/>
      <c r="AJ240" s="3231">
        <v>0</v>
      </c>
      <c r="AK240" s="3233"/>
      <c r="AL240" s="115"/>
      <c r="AM240" s="492">
        <v>0</v>
      </c>
      <c r="AN240" s="480">
        <v>0</v>
      </c>
      <c r="AO240" s="560">
        <v>0</v>
      </c>
      <c r="AP240" s="560">
        <v>0</v>
      </c>
      <c r="AQ240" s="560">
        <v>0</v>
      </c>
      <c r="AR240" s="560">
        <v>0</v>
      </c>
      <c r="AS240" s="1415">
        <v>0</v>
      </c>
      <c r="AT240" s="1415">
        <v>0</v>
      </c>
      <c r="AU240" s="5">
        <v>0</v>
      </c>
    </row>
    <row r="241" spans="1:47" ht="15.75">
      <c r="A241" s="3212" t="s">
        <v>5746</v>
      </c>
      <c r="B241" s="171">
        <v>0</v>
      </c>
      <c r="C241" s="171">
        <v>0</v>
      </c>
      <c r="E241" s="487"/>
      <c r="F241" s="3231">
        <v>0</v>
      </c>
      <c r="G241" s="20"/>
      <c r="H241" s="115"/>
      <c r="I241" s="1601">
        <v>0</v>
      </c>
      <c r="J241" s="3013"/>
      <c r="K241" s="3014"/>
      <c r="L241" s="3014"/>
      <c r="M241" s="3014"/>
      <c r="N241" s="3014"/>
      <c r="O241" s="3021"/>
      <c r="P241" s="3037">
        <v>0</v>
      </c>
      <c r="Q241" s="3036"/>
      <c r="T241" s="487"/>
      <c r="U241" s="3231">
        <v>0</v>
      </c>
      <c r="V241" s="3233"/>
      <c r="W241" s="115"/>
      <c r="X241" s="492">
        <v>0</v>
      </c>
      <c r="Y241" s="480">
        <v>0</v>
      </c>
      <c r="Z241" s="560">
        <v>0</v>
      </c>
      <c r="AA241" s="560">
        <v>0</v>
      </c>
      <c r="AB241" s="560">
        <v>0</v>
      </c>
      <c r="AC241" s="560">
        <v>0</v>
      </c>
      <c r="AD241" s="1415">
        <v>0</v>
      </c>
      <c r="AE241" s="1415">
        <v>0</v>
      </c>
      <c r="AF241" s="3176"/>
      <c r="AI241" s="487"/>
      <c r="AJ241" s="3231">
        <v>0</v>
      </c>
      <c r="AK241" s="3233"/>
      <c r="AL241" s="115"/>
      <c r="AM241" s="492">
        <v>0</v>
      </c>
      <c r="AN241" s="480">
        <v>0</v>
      </c>
      <c r="AO241" s="560">
        <v>0</v>
      </c>
      <c r="AP241" s="560">
        <v>0</v>
      </c>
      <c r="AQ241" s="560">
        <v>0</v>
      </c>
      <c r="AR241" s="560">
        <v>0</v>
      </c>
      <c r="AS241" s="1415">
        <v>0</v>
      </c>
      <c r="AT241" s="1415">
        <v>0</v>
      </c>
      <c r="AU241" s="5">
        <v>0</v>
      </c>
    </row>
    <row r="242" spans="1:47" ht="15.75">
      <c r="A242" s="3212" t="s">
        <v>5746</v>
      </c>
      <c r="B242" s="171">
        <v>0</v>
      </c>
      <c r="C242" s="171">
        <v>0</v>
      </c>
      <c r="E242" s="487"/>
      <c r="F242" s="3231">
        <v>0</v>
      </c>
      <c r="G242" s="20"/>
      <c r="H242" s="115"/>
      <c r="I242" s="1601">
        <v>0</v>
      </c>
      <c r="J242" s="3013"/>
      <c r="K242" s="3014"/>
      <c r="L242" s="3014"/>
      <c r="M242" s="3014"/>
      <c r="N242" s="3014"/>
      <c r="O242" s="3021"/>
      <c r="P242" s="3037">
        <v>0</v>
      </c>
      <c r="Q242" s="3036"/>
      <c r="T242" s="487"/>
      <c r="U242" s="3231">
        <v>0</v>
      </c>
      <c r="V242" s="3233"/>
      <c r="W242" s="115"/>
      <c r="X242" s="492">
        <v>0</v>
      </c>
      <c r="Y242" s="480">
        <v>0</v>
      </c>
      <c r="Z242" s="560">
        <v>0</v>
      </c>
      <c r="AA242" s="560">
        <v>0</v>
      </c>
      <c r="AB242" s="560">
        <v>0</v>
      </c>
      <c r="AC242" s="560">
        <v>0</v>
      </c>
      <c r="AD242" s="1415">
        <v>0</v>
      </c>
      <c r="AE242" s="1415">
        <v>0</v>
      </c>
      <c r="AF242" s="3176"/>
      <c r="AI242" s="487"/>
      <c r="AJ242" s="3231">
        <v>0</v>
      </c>
      <c r="AK242" s="3233"/>
      <c r="AL242" s="115"/>
      <c r="AM242" s="492">
        <v>0</v>
      </c>
      <c r="AN242" s="480">
        <v>0</v>
      </c>
      <c r="AO242" s="560">
        <v>0</v>
      </c>
      <c r="AP242" s="560">
        <v>0</v>
      </c>
      <c r="AQ242" s="560">
        <v>0</v>
      </c>
      <c r="AR242" s="560">
        <v>0</v>
      </c>
      <c r="AS242" s="1415">
        <v>0</v>
      </c>
      <c r="AT242" s="1415">
        <v>0</v>
      </c>
      <c r="AU242" s="5">
        <v>0</v>
      </c>
    </row>
    <row r="243" spans="1:47" ht="15.75">
      <c r="A243" s="3212" t="s">
        <v>5746</v>
      </c>
      <c r="B243" s="171">
        <v>0</v>
      </c>
      <c r="C243" s="171">
        <v>0</v>
      </c>
      <c r="E243" s="487"/>
      <c r="F243" s="20"/>
      <c r="G243" s="20"/>
      <c r="H243" s="115">
        <v>0</v>
      </c>
      <c r="I243" s="2828">
        <v>0</v>
      </c>
      <c r="J243" s="3238"/>
      <c r="K243" s="3240"/>
      <c r="L243" s="3240"/>
      <c r="M243" s="3240"/>
      <c r="N243" s="3240"/>
      <c r="O243" s="3241"/>
      <c r="P243" s="3242">
        <v>0</v>
      </c>
      <c r="Q243" s="3036"/>
      <c r="T243" s="487"/>
      <c r="U243" s="20"/>
      <c r="V243" s="3233"/>
      <c r="W243" s="115">
        <v>0</v>
      </c>
      <c r="X243" s="2812">
        <v>0</v>
      </c>
      <c r="Y243" s="3243">
        <v>0</v>
      </c>
      <c r="Z243" s="1430">
        <v>0</v>
      </c>
      <c r="AA243" s="1430">
        <v>0</v>
      </c>
      <c r="AB243" s="1430">
        <v>0</v>
      </c>
      <c r="AC243" s="1430">
        <v>0</v>
      </c>
      <c r="AD243" s="1431">
        <v>0</v>
      </c>
      <c r="AE243" s="1431">
        <v>0</v>
      </c>
      <c r="AF243" s="3176"/>
      <c r="AI243" s="487"/>
      <c r="AJ243" s="20"/>
      <c r="AK243" s="3233"/>
      <c r="AL243" s="115">
        <v>0</v>
      </c>
      <c r="AM243" s="2812">
        <v>0</v>
      </c>
      <c r="AN243" s="3243">
        <v>0</v>
      </c>
      <c r="AO243" s="1430">
        <v>0</v>
      </c>
      <c r="AP243" s="1430">
        <v>0</v>
      </c>
      <c r="AQ243" s="1430">
        <v>0</v>
      </c>
      <c r="AR243" s="1430">
        <v>0</v>
      </c>
      <c r="AS243" s="1431">
        <v>0</v>
      </c>
      <c r="AT243" s="1431">
        <v>0</v>
      </c>
      <c r="AU243" s="5">
        <v>0</v>
      </c>
    </row>
    <row r="244" spans="1:47" ht="15.75">
      <c r="A244" s="3212" t="s">
        <v>5746</v>
      </c>
      <c r="B244" s="171">
        <v>0</v>
      </c>
      <c r="C244" s="171">
        <v>0</v>
      </c>
      <c r="E244" s="487"/>
      <c r="F244" s="20"/>
      <c r="G244" s="20"/>
      <c r="H244" s="115"/>
      <c r="I244" s="1601"/>
      <c r="J244" s="1681"/>
      <c r="K244" s="79"/>
      <c r="L244" s="79"/>
      <c r="M244" s="79"/>
      <c r="N244" s="79"/>
      <c r="O244" s="3144"/>
      <c r="P244" s="3037"/>
      <c r="Q244" s="3036"/>
      <c r="T244" s="487"/>
      <c r="U244" s="20"/>
      <c r="V244" s="3233"/>
      <c r="W244" s="115"/>
      <c r="X244" s="492"/>
      <c r="Y244" s="480"/>
      <c r="Z244" s="560"/>
      <c r="AA244" s="560"/>
      <c r="AB244" s="560"/>
      <c r="AC244" s="560"/>
      <c r="AD244" s="1415"/>
      <c r="AE244" s="1415"/>
      <c r="AF244" s="3176"/>
      <c r="AI244" s="487"/>
      <c r="AJ244" s="20"/>
      <c r="AK244" s="3233"/>
      <c r="AL244" s="115"/>
      <c r="AM244" s="492">
        <v>0</v>
      </c>
      <c r="AN244" s="480"/>
      <c r="AO244" s="560"/>
      <c r="AP244" s="560"/>
      <c r="AQ244" s="560"/>
      <c r="AR244" s="560"/>
      <c r="AS244" s="1415"/>
      <c r="AT244" s="1415"/>
      <c r="AU244" s="5">
        <v>0</v>
      </c>
    </row>
    <row r="245" spans="1:47" ht="15.75">
      <c r="A245" s="3212" t="s">
        <v>1403</v>
      </c>
      <c r="B245" s="171">
        <v>0</v>
      </c>
      <c r="C245" s="171">
        <v>0</v>
      </c>
      <c r="E245" s="487"/>
      <c r="F245" s="20"/>
      <c r="G245" s="20"/>
      <c r="H245" s="115"/>
      <c r="I245" s="1601"/>
      <c r="J245" s="1681"/>
      <c r="K245" s="79"/>
      <c r="L245" s="79"/>
      <c r="M245" s="79"/>
      <c r="N245" s="79"/>
      <c r="O245" s="3144"/>
      <c r="P245" s="3037"/>
      <c r="Q245" s="3036"/>
      <c r="T245" s="487"/>
      <c r="U245" s="20"/>
      <c r="V245" s="3233"/>
      <c r="W245" s="115"/>
      <c r="X245" s="492"/>
      <c r="Y245" s="480"/>
      <c r="Z245" s="560"/>
      <c r="AA245" s="560"/>
      <c r="AB245" s="560"/>
      <c r="AC245" s="560"/>
      <c r="AD245" s="1415"/>
      <c r="AE245" s="1415"/>
      <c r="AF245" s="3176"/>
      <c r="AI245" s="487"/>
      <c r="AJ245" s="20"/>
      <c r="AK245" s="3233"/>
      <c r="AL245" s="115"/>
      <c r="AM245" s="492">
        <v>0</v>
      </c>
      <c r="AN245" s="480"/>
      <c r="AO245" s="560"/>
      <c r="AP245" s="560"/>
      <c r="AQ245" s="560"/>
      <c r="AR245" s="560"/>
      <c r="AS245" s="1415"/>
      <c r="AT245" s="1415"/>
      <c r="AU245" s="5">
        <v>0</v>
      </c>
    </row>
    <row r="246" spans="1:47" ht="15.75">
      <c r="A246" s="3212" t="s">
        <v>1403</v>
      </c>
      <c r="B246" s="171">
        <v>0</v>
      </c>
      <c r="C246" s="171">
        <v>0</v>
      </c>
      <c r="E246" s="487" t="s">
        <v>803</v>
      </c>
      <c r="F246" s="20"/>
      <c r="G246" s="20"/>
      <c r="H246" s="115"/>
      <c r="I246" s="1601">
        <v>0</v>
      </c>
      <c r="J246" s="3013"/>
      <c r="K246" s="3130">
        <v>1</v>
      </c>
      <c r="L246" s="3014"/>
      <c r="M246" s="3014"/>
      <c r="N246" s="3014"/>
      <c r="O246" s="3021"/>
      <c r="P246" s="3037">
        <v>1</v>
      </c>
      <c r="Q246" s="3036"/>
      <c r="T246" s="487" t="s">
        <v>803</v>
      </c>
      <c r="U246" s="20"/>
      <c r="V246" s="3233"/>
      <c r="W246" s="115"/>
      <c r="X246" s="492">
        <v>0</v>
      </c>
      <c r="Y246" s="480">
        <v>0</v>
      </c>
      <c r="Z246" s="560">
        <v>0</v>
      </c>
      <c r="AA246" s="560">
        <v>0</v>
      </c>
      <c r="AB246" s="560">
        <v>0</v>
      </c>
      <c r="AC246" s="560">
        <v>0</v>
      </c>
      <c r="AD246" s="1415">
        <v>0</v>
      </c>
      <c r="AE246" s="1415">
        <v>0</v>
      </c>
      <c r="AF246" s="3176"/>
      <c r="AI246" s="487" t="s">
        <v>803</v>
      </c>
      <c r="AJ246" s="20"/>
      <c r="AK246" s="3233"/>
      <c r="AL246" s="115"/>
      <c r="AM246" s="492">
        <v>0</v>
      </c>
      <c r="AN246" s="480">
        <v>0</v>
      </c>
      <c r="AO246" s="560">
        <v>0</v>
      </c>
      <c r="AP246" s="560">
        <v>0</v>
      </c>
      <c r="AQ246" s="560">
        <v>0</v>
      </c>
      <c r="AR246" s="560">
        <v>0</v>
      </c>
      <c r="AS246" s="1415">
        <v>0</v>
      </c>
      <c r="AT246" s="1415">
        <v>0</v>
      </c>
      <c r="AU246" s="5">
        <v>0</v>
      </c>
    </row>
    <row r="247" spans="1:47" ht="15.75">
      <c r="A247" s="3212" t="s">
        <v>5746</v>
      </c>
      <c r="B247" s="171">
        <v>0</v>
      </c>
      <c r="C247" s="171">
        <v>0</v>
      </c>
      <c r="E247" s="487"/>
      <c r="F247" s="20"/>
      <c r="G247" s="20"/>
      <c r="H247" s="115"/>
      <c r="I247" s="1601"/>
      <c r="J247" s="1681"/>
      <c r="K247" s="79"/>
      <c r="L247" s="79"/>
      <c r="M247" s="79"/>
      <c r="N247" s="79"/>
      <c r="O247" s="3144"/>
      <c r="P247" s="3037"/>
      <c r="Q247" s="3036"/>
      <c r="T247" s="487"/>
      <c r="U247" s="20"/>
      <c r="V247" s="3233"/>
      <c r="W247" s="115"/>
      <c r="X247" s="492"/>
      <c r="Y247" s="480"/>
      <c r="Z247" s="560"/>
      <c r="AA247" s="560"/>
      <c r="AB247" s="560"/>
      <c r="AC247" s="560"/>
      <c r="AD247" s="1415"/>
      <c r="AE247" s="1415"/>
      <c r="AF247" s="3176"/>
      <c r="AI247" s="487"/>
      <c r="AJ247" s="20"/>
      <c r="AK247" s="3233"/>
      <c r="AL247" s="115"/>
      <c r="AM247" s="492">
        <v>0</v>
      </c>
      <c r="AN247" s="480"/>
      <c r="AO247" s="560"/>
      <c r="AP247" s="560"/>
      <c r="AQ247" s="560"/>
      <c r="AR247" s="560"/>
      <c r="AS247" s="1415"/>
      <c r="AT247" s="1415"/>
      <c r="AU247" s="5">
        <v>0</v>
      </c>
    </row>
    <row r="248" spans="1:47" ht="15.75">
      <c r="A248" s="3212" t="s">
        <v>1403</v>
      </c>
      <c r="B248" s="171">
        <v>0</v>
      </c>
      <c r="C248" s="171">
        <v>0</v>
      </c>
      <c r="E248" s="487"/>
      <c r="F248" s="20"/>
      <c r="G248" s="20"/>
      <c r="H248" s="115"/>
      <c r="I248" s="1601"/>
      <c r="J248" s="1681"/>
      <c r="K248" s="79"/>
      <c r="L248" s="79"/>
      <c r="M248" s="79"/>
      <c r="N248" s="79"/>
      <c r="O248" s="3144"/>
      <c r="P248" s="3037"/>
      <c r="Q248" s="3036"/>
      <c r="T248" s="487"/>
      <c r="U248" s="20"/>
      <c r="V248" s="20"/>
      <c r="W248" s="115"/>
      <c r="X248" s="492"/>
      <c r="Y248" s="480"/>
      <c r="Z248" s="560"/>
      <c r="AA248" s="560"/>
      <c r="AB248" s="560"/>
      <c r="AC248" s="560"/>
      <c r="AD248" s="1415"/>
      <c r="AE248" s="1415"/>
      <c r="AF248" s="3176"/>
      <c r="AI248" s="487"/>
      <c r="AJ248" s="20"/>
      <c r="AK248" s="20"/>
      <c r="AL248" s="115"/>
      <c r="AM248" s="492">
        <v>0</v>
      </c>
      <c r="AN248" s="480"/>
      <c r="AO248" s="560"/>
      <c r="AP248" s="560"/>
      <c r="AQ248" s="560"/>
      <c r="AR248" s="560"/>
      <c r="AS248" s="1415"/>
      <c r="AT248" s="1415"/>
      <c r="AU248" s="5">
        <v>0</v>
      </c>
    </row>
    <row r="249" spans="1:47" ht="15.75">
      <c r="A249" s="3212" t="s">
        <v>1403</v>
      </c>
      <c r="B249" s="171">
        <v>0</v>
      </c>
      <c r="C249" s="171">
        <v>0</v>
      </c>
      <c r="E249" s="487" t="s">
        <v>804</v>
      </c>
      <c r="F249" s="20"/>
      <c r="G249" s="20"/>
      <c r="H249" s="115"/>
      <c r="I249" s="1601">
        <v>0</v>
      </c>
      <c r="J249" s="3013"/>
      <c r="K249" s="3130">
        <v>1</v>
      </c>
      <c r="L249" s="3014"/>
      <c r="M249" s="3014"/>
      <c r="N249" s="3014"/>
      <c r="O249" s="3021"/>
      <c r="P249" s="3037">
        <v>1</v>
      </c>
      <c r="Q249" s="3036"/>
      <c r="T249" s="487" t="s">
        <v>804</v>
      </c>
      <c r="U249" s="20"/>
      <c r="V249" s="20"/>
      <c r="W249" s="115"/>
      <c r="X249" s="492">
        <v>0</v>
      </c>
      <c r="Y249" s="480">
        <v>0</v>
      </c>
      <c r="Z249" s="560">
        <v>0</v>
      </c>
      <c r="AA249" s="560">
        <v>0</v>
      </c>
      <c r="AB249" s="560">
        <v>0</v>
      </c>
      <c r="AC249" s="560">
        <v>0</v>
      </c>
      <c r="AD249" s="1415">
        <v>0</v>
      </c>
      <c r="AE249" s="1415">
        <v>0</v>
      </c>
      <c r="AF249" s="3176"/>
      <c r="AI249" s="487" t="s">
        <v>804</v>
      </c>
      <c r="AJ249" s="20"/>
      <c r="AK249" s="20"/>
      <c r="AL249" s="115"/>
      <c r="AM249" s="492">
        <v>0</v>
      </c>
      <c r="AN249" s="480">
        <v>0</v>
      </c>
      <c r="AO249" s="560">
        <v>0</v>
      </c>
      <c r="AP249" s="560">
        <v>0</v>
      </c>
      <c r="AQ249" s="560">
        <v>0</v>
      </c>
      <c r="AR249" s="560">
        <v>0</v>
      </c>
      <c r="AS249" s="1415">
        <v>0</v>
      </c>
      <c r="AT249" s="1415">
        <v>0</v>
      </c>
      <c r="AU249" s="5">
        <v>0</v>
      </c>
    </row>
    <row r="250" spans="1:47" ht="15.75">
      <c r="A250" s="3212" t="s">
        <v>5746</v>
      </c>
      <c r="B250" s="171">
        <v>0</v>
      </c>
      <c r="C250" s="171">
        <v>0</v>
      </c>
      <c r="E250" s="487"/>
      <c r="F250" s="20"/>
      <c r="G250" s="20"/>
      <c r="H250" s="115"/>
      <c r="I250" s="1601"/>
      <c r="J250" s="1681"/>
      <c r="K250" s="79"/>
      <c r="L250" s="79"/>
      <c r="M250" s="79"/>
      <c r="N250" s="79"/>
      <c r="O250" s="3144"/>
      <c r="P250" s="3037"/>
      <c r="Q250" s="3036"/>
      <c r="T250" s="487"/>
      <c r="U250" s="20"/>
      <c r="V250" s="20"/>
      <c r="W250" s="115"/>
      <c r="X250" s="492"/>
      <c r="Y250" s="480"/>
      <c r="Z250" s="560"/>
      <c r="AA250" s="560"/>
      <c r="AB250" s="560"/>
      <c r="AC250" s="560"/>
      <c r="AD250" s="1415"/>
      <c r="AE250" s="1415"/>
      <c r="AF250" s="3176"/>
      <c r="AI250" s="487"/>
      <c r="AJ250" s="20"/>
      <c r="AK250" s="20"/>
      <c r="AL250" s="115"/>
      <c r="AM250" s="492">
        <v>0</v>
      </c>
      <c r="AN250" s="480"/>
      <c r="AO250" s="560"/>
      <c r="AP250" s="560"/>
      <c r="AQ250" s="560"/>
      <c r="AR250" s="560"/>
      <c r="AS250" s="1415"/>
      <c r="AT250" s="1415"/>
      <c r="AU250" s="5">
        <v>0</v>
      </c>
    </row>
    <row r="251" spans="1:47" ht="15.75">
      <c r="A251" s="3212" t="s">
        <v>5746</v>
      </c>
      <c r="B251" s="171">
        <v>0</v>
      </c>
      <c r="C251" s="171">
        <v>0</v>
      </c>
      <c r="E251" s="487"/>
      <c r="F251" s="20"/>
      <c r="G251" s="20"/>
      <c r="H251" s="115"/>
      <c r="I251" s="1601"/>
      <c r="J251" s="1681"/>
      <c r="K251" s="79"/>
      <c r="L251" s="79"/>
      <c r="M251" s="79"/>
      <c r="N251" s="79"/>
      <c r="O251" s="3144"/>
      <c r="P251" s="3037"/>
      <c r="Q251" s="3036"/>
      <c r="T251" s="487"/>
      <c r="U251" s="20"/>
      <c r="V251" s="20"/>
      <c r="W251" s="115"/>
      <c r="X251" s="492"/>
      <c r="Y251" s="480"/>
      <c r="Z251" s="560"/>
      <c r="AA251" s="560"/>
      <c r="AB251" s="560"/>
      <c r="AC251" s="560"/>
      <c r="AD251" s="1415"/>
      <c r="AE251" s="1415"/>
      <c r="AF251" s="3176"/>
      <c r="AI251" s="487"/>
      <c r="AJ251" s="20"/>
      <c r="AK251" s="20"/>
      <c r="AL251" s="115"/>
      <c r="AM251" s="492">
        <v>0</v>
      </c>
      <c r="AN251" s="480"/>
      <c r="AO251" s="560"/>
      <c r="AP251" s="560"/>
      <c r="AQ251" s="560"/>
      <c r="AR251" s="560"/>
      <c r="AS251" s="1415"/>
      <c r="AT251" s="1415"/>
      <c r="AU251" s="5">
        <v>0</v>
      </c>
    </row>
    <row r="252" spans="1:47" ht="15.75" customHeight="1">
      <c r="A252" s="3212" t="s">
        <v>5746</v>
      </c>
      <c r="B252" s="171">
        <v>0</v>
      </c>
      <c r="C252" s="171">
        <v>0</v>
      </c>
      <c r="E252" s="487"/>
      <c r="F252" s="82"/>
      <c r="G252" s="82"/>
      <c r="H252" s="536" t="s">
        <v>5769</v>
      </c>
      <c r="I252" s="2830">
        <v>0</v>
      </c>
      <c r="J252" s="3238"/>
      <c r="K252" s="3240"/>
      <c r="L252" s="3240"/>
      <c r="M252" s="3240"/>
      <c r="N252" s="3240"/>
      <c r="O252" s="3241"/>
      <c r="P252" s="3037">
        <v>0</v>
      </c>
      <c r="Q252" s="3036"/>
      <c r="T252" s="487"/>
      <c r="U252" s="20"/>
      <c r="V252" s="20"/>
      <c r="W252" s="536" t="s">
        <v>5769</v>
      </c>
      <c r="X252" s="2815">
        <v>0</v>
      </c>
      <c r="Y252" s="496">
        <v>0</v>
      </c>
      <c r="Z252" s="1402">
        <v>0</v>
      </c>
      <c r="AA252" s="1402">
        <v>0</v>
      </c>
      <c r="AB252" s="1402">
        <v>0</v>
      </c>
      <c r="AC252" s="1402">
        <v>0</v>
      </c>
      <c r="AD252" s="1427">
        <v>0</v>
      </c>
      <c r="AE252" s="1427">
        <v>0</v>
      </c>
      <c r="AF252" s="3251"/>
      <c r="AI252" s="505"/>
      <c r="AJ252" s="94"/>
      <c r="AK252" s="94"/>
      <c r="AL252" s="507" t="s">
        <v>5769</v>
      </c>
      <c r="AM252" s="3266">
        <v>0</v>
      </c>
      <c r="AN252" s="558">
        <v>0</v>
      </c>
      <c r="AO252" s="1409">
        <v>0</v>
      </c>
      <c r="AP252" s="1409">
        <v>0</v>
      </c>
      <c r="AQ252" s="1409">
        <v>0</v>
      </c>
      <c r="AR252" s="1409">
        <v>0</v>
      </c>
      <c r="AS252" s="559">
        <v>0</v>
      </c>
      <c r="AT252" s="559">
        <v>0</v>
      </c>
      <c r="AU252" s="5">
        <v>0</v>
      </c>
    </row>
    <row r="253" spans="1:47" ht="15.75">
      <c r="A253" s="3212" t="s">
        <v>5746</v>
      </c>
      <c r="B253" s="171">
        <v>0</v>
      </c>
      <c r="C253" s="171">
        <v>0</v>
      </c>
      <c r="E253" s="487"/>
      <c r="F253" s="20"/>
      <c r="G253" s="20"/>
      <c r="H253" s="115"/>
      <c r="I253" s="1601"/>
      <c r="J253" s="1681"/>
      <c r="K253" s="79"/>
      <c r="L253" s="79"/>
      <c r="M253" s="79"/>
      <c r="N253" s="79"/>
      <c r="O253" s="3144"/>
      <c r="P253" s="3037"/>
      <c r="Q253" s="3036"/>
      <c r="T253" s="487"/>
      <c r="U253" s="20"/>
      <c r="V253" s="20"/>
      <c r="W253" s="115"/>
      <c r="X253" s="492"/>
      <c r="Y253" s="480"/>
      <c r="Z253" s="560"/>
      <c r="AA253" s="560"/>
      <c r="AB253" s="560"/>
      <c r="AC253" s="560"/>
      <c r="AD253" s="1415"/>
      <c r="AE253" s="1415"/>
      <c r="AF253" s="3176"/>
    </row>
    <row r="254" spans="1:47">
      <c r="A254" s="3212" t="s">
        <v>1403</v>
      </c>
      <c r="B254" s="171">
        <v>0</v>
      </c>
      <c r="C254" s="171">
        <v>0</v>
      </c>
      <c r="E254" s="131"/>
      <c r="F254" s="20"/>
      <c r="G254" s="20"/>
      <c r="H254" s="115"/>
      <c r="I254" s="1601"/>
      <c r="J254" s="1681"/>
      <c r="K254" s="79"/>
      <c r="L254" s="79"/>
      <c r="M254" s="79"/>
      <c r="N254" s="79"/>
      <c r="O254" s="3144"/>
      <c r="P254" s="3037"/>
      <c r="Q254" s="3036"/>
      <c r="T254" s="131"/>
      <c r="U254" s="20"/>
      <c r="V254" s="20"/>
      <c r="W254" s="115"/>
      <c r="X254" s="492"/>
      <c r="Y254" s="480"/>
      <c r="Z254" s="560"/>
      <c r="AA254" s="560"/>
      <c r="AB254" s="560"/>
      <c r="AC254" s="560"/>
      <c r="AD254" s="1415"/>
      <c r="AE254" s="1415"/>
      <c r="AF254" s="3176"/>
    </row>
    <row r="255" spans="1:47" ht="15.75">
      <c r="A255" s="3212" t="s">
        <v>1403</v>
      </c>
      <c r="B255" s="171">
        <v>0</v>
      </c>
      <c r="C255" s="171">
        <v>0</v>
      </c>
      <c r="E255" s="3227" t="s">
        <v>5772</v>
      </c>
      <c r="F255" s="20"/>
      <c r="G255" s="20"/>
      <c r="H255" s="115"/>
      <c r="I255" s="1601"/>
      <c r="J255" s="1681"/>
      <c r="K255" s="79"/>
      <c r="L255" s="79"/>
      <c r="M255" s="79"/>
      <c r="N255" s="79"/>
      <c r="O255" s="3144"/>
      <c r="P255" s="3037"/>
      <c r="Q255" s="3036"/>
      <c r="T255" s="3227" t="s">
        <v>5772</v>
      </c>
      <c r="U255" s="20"/>
      <c r="V255" s="20"/>
      <c r="W255" s="115"/>
      <c r="X255" s="492"/>
      <c r="Y255" s="480"/>
      <c r="Z255" s="560"/>
      <c r="AA255" s="560"/>
      <c r="AB255" s="560"/>
      <c r="AC255" s="560"/>
      <c r="AD255" s="1415"/>
      <c r="AE255" s="1415"/>
      <c r="AF255" s="3176"/>
    </row>
    <row r="256" spans="1:47" ht="15.75">
      <c r="A256" s="3212" t="s">
        <v>5746</v>
      </c>
      <c r="B256" s="171">
        <v>0</v>
      </c>
      <c r="C256" s="171">
        <v>0</v>
      </c>
      <c r="E256" s="131"/>
      <c r="F256" s="20"/>
      <c r="G256" s="20"/>
      <c r="H256" s="115"/>
      <c r="I256" s="1601"/>
      <c r="J256" s="1681"/>
      <c r="K256" s="79"/>
      <c r="L256" s="79"/>
      <c r="M256" s="79"/>
      <c r="N256" s="79"/>
      <c r="O256" s="3144"/>
      <c r="P256" s="3037"/>
      <c r="Q256" s="3036"/>
      <c r="T256" s="487">
        <v>0</v>
      </c>
      <c r="U256" s="20"/>
      <c r="V256" s="20"/>
      <c r="W256" s="115"/>
      <c r="X256" s="492"/>
      <c r="Y256" s="480"/>
      <c r="Z256" s="560"/>
      <c r="AA256" s="560"/>
      <c r="AB256" s="560"/>
      <c r="AC256" s="560"/>
      <c r="AD256" s="1415"/>
      <c r="AE256" s="1415"/>
      <c r="AF256" s="3176"/>
    </row>
    <row r="257" spans="1:32" ht="15.75">
      <c r="A257" s="3212" t="s">
        <v>5746</v>
      </c>
      <c r="B257" s="171">
        <v>0</v>
      </c>
      <c r="C257" s="171">
        <v>0</v>
      </c>
      <c r="E257" s="487" t="s">
        <v>1478</v>
      </c>
      <c r="F257" s="20"/>
      <c r="G257" s="20"/>
      <c r="H257" s="115"/>
      <c r="I257" s="1601"/>
      <c r="J257" s="1681"/>
      <c r="K257" s="79"/>
      <c r="L257" s="79"/>
      <c r="M257" s="79"/>
      <c r="N257" s="79"/>
      <c r="O257" s="3144"/>
      <c r="P257" s="3037"/>
      <c r="Q257" s="3036"/>
      <c r="T257" s="870"/>
      <c r="U257" s="871"/>
      <c r="V257" s="871"/>
      <c r="W257" s="115"/>
      <c r="X257" s="492"/>
      <c r="Y257" s="480"/>
      <c r="Z257" s="560"/>
      <c r="AA257" s="560"/>
      <c r="AB257" s="560"/>
      <c r="AC257" s="560"/>
      <c r="AD257" s="1415"/>
      <c r="AE257" s="1415"/>
      <c r="AF257" s="3176"/>
    </row>
    <row r="258" spans="1:32" ht="15.75">
      <c r="A258" s="3212" t="s">
        <v>5746</v>
      </c>
      <c r="B258" s="171">
        <v>0</v>
      </c>
      <c r="C258" s="171">
        <v>0</v>
      </c>
      <c r="E258" s="487"/>
      <c r="G258" s="20"/>
      <c r="H258" s="115"/>
      <c r="I258" s="1601"/>
      <c r="J258" s="1681"/>
      <c r="K258" s="79"/>
      <c r="L258" s="79"/>
      <c r="M258" s="79"/>
      <c r="N258" s="79"/>
      <c r="O258" s="3144"/>
      <c r="P258" s="3037"/>
      <c r="Q258" s="3036"/>
      <c r="T258" s="487"/>
      <c r="V258" s="20"/>
      <c r="W258" s="115"/>
      <c r="X258" s="492"/>
      <c r="Y258" s="480"/>
      <c r="Z258" s="560"/>
      <c r="AA258" s="560"/>
      <c r="AB258" s="560"/>
      <c r="AC258" s="560"/>
      <c r="AD258" s="1415"/>
      <c r="AE258" s="1415"/>
      <c r="AF258" s="3176"/>
    </row>
    <row r="259" spans="1:32" ht="15.75">
      <c r="A259" s="3212" t="s">
        <v>5746</v>
      </c>
      <c r="B259" s="171">
        <v>0</v>
      </c>
      <c r="C259" s="171">
        <v>0</v>
      </c>
      <c r="E259" s="487"/>
      <c r="F259" s="20" t="s">
        <v>5776</v>
      </c>
      <c r="G259" s="584"/>
      <c r="H259" s="115"/>
      <c r="I259" s="1601">
        <v>0</v>
      </c>
      <c r="J259" s="3013"/>
      <c r="K259" s="3014"/>
      <c r="L259" s="3014"/>
      <c r="M259" s="3014"/>
      <c r="N259" s="3014"/>
      <c r="O259" s="3021"/>
      <c r="P259" s="3037">
        <v>0</v>
      </c>
      <c r="Q259" s="3036"/>
      <c r="T259" s="487"/>
      <c r="U259" s="20" t="s">
        <v>5776</v>
      </c>
      <c r="V259" s="584"/>
      <c r="W259" s="115"/>
      <c r="X259" s="492">
        <v>0</v>
      </c>
      <c r="Y259" s="480">
        <v>0</v>
      </c>
      <c r="Z259" s="560">
        <v>0</v>
      </c>
      <c r="AA259" s="560">
        <v>0</v>
      </c>
      <c r="AB259" s="560">
        <v>0</v>
      </c>
      <c r="AC259" s="560">
        <v>0</v>
      </c>
      <c r="AD259" s="1415">
        <v>0</v>
      </c>
      <c r="AE259" s="1415">
        <v>0</v>
      </c>
      <c r="AF259" s="3176"/>
    </row>
    <row r="260" spans="1:32" ht="15.75">
      <c r="A260" s="3212" t="s">
        <v>5746</v>
      </c>
      <c r="B260" s="171">
        <v>0</v>
      </c>
      <c r="C260" s="171">
        <v>0</v>
      </c>
      <c r="E260" s="487"/>
      <c r="F260" s="20" t="s">
        <v>5778</v>
      </c>
      <c r="G260" s="584"/>
      <c r="H260" s="115"/>
      <c r="I260" s="1601">
        <v>0</v>
      </c>
      <c r="J260" s="3013"/>
      <c r="K260" s="3014"/>
      <c r="L260" s="3014"/>
      <c r="M260" s="3014"/>
      <c r="N260" s="3014"/>
      <c r="O260" s="3021"/>
      <c r="P260" s="3037">
        <v>0</v>
      </c>
      <c r="Q260" s="3036"/>
      <c r="T260" s="487"/>
      <c r="U260" s="20" t="s">
        <v>5778</v>
      </c>
      <c r="V260" s="584"/>
      <c r="W260" s="115"/>
      <c r="X260" s="492">
        <v>0</v>
      </c>
      <c r="Y260" s="480">
        <v>0</v>
      </c>
      <c r="Z260" s="560">
        <v>0</v>
      </c>
      <c r="AA260" s="560">
        <v>0</v>
      </c>
      <c r="AB260" s="560">
        <v>0</v>
      </c>
      <c r="AC260" s="560">
        <v>0</v>
      </c>
      <c r="AD260" s="1415">
        <v>0</v>
      </c>
      <c r="AE260" s="1415">
        <v>0</v>
      </c>
      <c r="AF260" s="3176"/>
    </row>
    <row r="261" spans="1:32" ht="15.75">
      <c r="A261" s="3212" t="s">
        <v>5746</v>
      </c>
      <c r="B261" s="171">
        <v>0</v>
      </c>
      <c r="C261" s="171">
        <v>0</v>
      </c>
      <c r="E261" s="487"/>
      <c r="F261" s="20" t="s">
        <v>5780</v>
      </c>
      <c r="G261" s="20"/>
      <c r="H261" s="115"/>
      <c r="I261" s="1601">
        <v>0</v>
      </c>
      <c r="J261" s="3013"/>
      <c r="K261" s="3014"/>
      <c r="L261" s="3014"/>
      <c r="M261" s="3014"/>
      <c r="N261" s="3014"/>
      <c r="O261" s="3021"/>
      <c r="P261" s="3037">
        <v>0</v>
      </c>
      <c r="Q261" s="3036"/>
      <c r="T261" s="487"/>
      <c r="U261" s="20" t="s">
        <v>5780</v>
      </c>
      <c r="V261" s="20"/>
      <c r="W261" s="115"/>
      <c r="X261" s="492">
        <v>0</v>
      </c>
      <c r="Y261" s="480">
        <v>0</v>
      </c>
      <c r="Z261" s="560">
        <v>0</v>
      </c>
      <c r="AA261" s="560">
        <v>0</v>
      </c>
      <c r="AB261" s="560">
        <v>0</v>
      </c>
      <c r="AC261" s="560">
        <v>0</v>
      </c>
      <c r="AD261" s="1415">
        <v>0</v>
      </c>
      <c r="AE261" s="1415">
        <v>0</v>
      </c>
      <c r="AF261" s="3176"/>
    </row>
    <row r="262" spans="1:32" ht="15.75">
      <c r="A262" s="3212" t="s">
        <v>5746</v>
      </c>
      <c r="B262" s="171">
        <v>0</v>
      </c>
      <c r="C262" s="171">
        <v>0</v>
      </c>
      <c r="E262" s="487"/>
      <c r="F262" s="20" t="s">
        <v>5783</v>
      </c>
      <c r="G262" s="20"/>
      <c r="H262" s="115"/>
      <c r="I262" s="1601"/>
      <c r="J262" s="1681"/>
      <c r="K262" s="79"/>
      <c r="L262" s="79"/>
      <c r="M262" s="79"/>
      <c r="N262" s="79"/>
      <c r="O262" s="3144"/>
      <c r="P262" s="3037"/>
      <c r="Q262" s="3036"/>
      <c r="T262" s="487"/>
      <c r="U262" s="20" t="s">
        <v>5783</v>
      </c>
      <c r="V262" s="20"/>
      <c r="W262" s="115"/>
      <c r="X262" s="492">
        <v>0</v>
      </c>
      <c r="Y262" s="480">
        <v>0</v>
      </c>
      <c r="Z262" s="560">
        <v>0</v>
      </c>
      <c r="AA262" s="560">
        <v>0</v>
      </c>
      <c r="AB262" s="560">
        <v>0</v>
      </c>
      <c r="AC262" s="560">
        <v>0</v>
      </c>
      <c r="AD262" s="1415">
        <v>0</v>
      </c>
      <c r="AE262" s="1415">
        <v>0</v>
      </c>
      <c r="AF262" s="3176"/>
    </row>
    <row r="263" spans="1:32" ht="15.75">
      <c r="A263" s="3212" t="s">
        <v>5746</v>
      </c>
      <c r="B263" s="171">
        <v>0</v>
      </c>
      <c r="C263" s="171">
        <v>0</v>
      </c>
      <c r="E263" s="487"/>
      <c r="F263" s="20" t="s">
        <v>5785</v>
      </c>
      <c r="G263" s="584"/>
      <c r="H263" s="115"/>
      <c r="I263" s="1601">
        <v>0</v>
      </c>
      <c r="J263" s="3013"/>
      <c r="K263" s="3014"/>
      <c r="L263" s="3014"/>
      <c r="M263" s="3014"/>
      <c r="N263" s="3014"/>
      <c r="O263" s="3021"/>
      <c r="P263" s="3037">
        <v>0</v>
      </c>
      <c r="Q263" s="3036"/>
      <c r="T263" s="487"/>
      <c r="U263" s="20" t="s">
        <v>5785</v>
      </c>
      <c r="V263" s="584"/>
      <c r="W263" s="115"/>
      <c r="X263" s="492">
        <v>0</v>
      </c>
      <c r="Y263" s="480">
        <v>0</v>
      </c>
      <c r="Z263" s="560">
        <v>0</v>
      </c>
      <c r="AA263" s="560">
        <v>0</v>
      </c>
      <c r="AB263" s="560">
        <v>0</v>
      </c>
      <c r="AC263" s="560">
        <v>0</v>
      </c>
      <c r="AD263" s="1415">
        <v>0</v>
      </c>
      <c r="AE263" s="1415">
        <v>0</v>
      </c>
      <c r="AF263" s="3176"/>
    </row>
    <row r="264" spans="1:32" ht="15.75">
      <c r="A264" s="3212" t="s">
        <v>5746</v>
      </c>
      <c r="B264" s="171">
        <v>0</v>
      </c>
      <c r="C264" s="171">
        <v>0</v>
      </c>
      <c r="E264" s="487"/>
      <c r="F264" s="20" t="s">
        <v>5787</v>
      </c>
      <c r="G264" s="584"/>
      <c r="H264" s="115"/>
      <c r="I264" s="1601">
        <v>0</v>
      </c>
      <c r="J264" s="3013"/>
      <c r="K264" s="3014"/>
      <c r="L264" s="3014"/>
      <c r="M264" s="3014"/>
      <c r="N264" s="3014"/>
      <c r="O264" s="3021"/>
      <c r="P264" s="3037">
        <v>0</v>
      </c>
      <c r="Q264" s="3036"/>
      <c r="T264" s="487"/>
      <c r="U264" s="20" t="s">
        <v>5787</v>
      </c>
      <c r="V264" s="584"/>
      <c r="W264" s="115"/>
      <c r="X264" s="492">
        <v>0</v>
      </c>
      <c r="Y264" s="480">
        <v>0</v>
      </c>
      <c r="Z264" s="560">
        <v>0</v>
      </c>
      <c r="AA264" s="560">
        <v>0</v>
      </c>
      <c r="AB264" s="560">
        <v>0</v>
      </c>
      <c r="AC264" s="560">
        <v>0</v>
      </c>
      <c r="AD264" s="1415">
        <v>0</v>
      </c>
      <c r="AE264" s="1415">
        <v>0</v>
      </c>
      <c r="AF264" s="3176"/>
    </row>
    <row r="265" spans="1:32" ht="15.75">
      <c r="A265" s="3212" t="s">
        <v>5746</v>
      </c>
      <c r="B265" s="171">
        <v>0</v>
      </c>
      <c r="C265" s="171">
        <v>0</v>
      </c>
      <c r="E265" s="487"/>
      <c r="F265" s="20">
        <v>0</v>
      </c>
      <c r="G265" s="20"/>
      <c r="H265" s="115"/>
      <c r="I265" s="1601">
        <v>0</v>
      </c>
      <c r="J265" s="3013"/>
      <c r="K265" s="3014"/>
      <c r="L265" s="3014"/>
      <c r="M265" s="3014"/>
      <c r="N265" s="3014"/>
      <c r="O265" s="3021"/>
      <c r="P265" s="3037">
        <v>0</v>
      </c>
      <c r="Q265" s="3036"/>
      <c r="T265" s="487"/>
      <c r="U265" s="20">
        <v>0</v>
      </c>
      <c r="V265" s="20"/>
      <c r="W265" s="115"/>
      <c r="X265" s="492">
        <v>0</v>
      </c>
      <c r="Y265" s="480">
        <v>0</v>
      </c>
      <c r="Z265" s="560">
        <v>0</v>
      </c>
      <c r="AA265" s="560">
        <v>0</v>
      </c>
      <c r="AB265" s="560">
        <v>0</v>
      </c>
      <c r="AC265" s="560">
        <v>0</v>
      </c>
      <c r="AD265" s="1415">
        <v>0</v>
      </c>
      <c r="AE265" s="1415">
        <v>0</v>
      </c>
      <c r="AF265" s="3176"/>
    </row>
    <row r="266" spans="1:32" ht="15.75">
      <c r="A266" s="3212" t="s">
        <v>5746</v>
      </c>
      <c r="B266" s="171">
        <v>0</v>
      </c>
      <c r="C266" s="171">
        <v>0</v>
      </c>
      <c r="E266" s="487"/>
      <c r="F266" s="20">
        <v>0</v>
      </c>
      <c r="G266" s="20"/>
      <c r="H266" s="115"/>
      <c r="I266" s="1601">
        <v>0</v>
      </c>
      <c r="J266" s="3013"/>
      <c r="K266" s="3130">
        <v>1</v>
      </c>
      <c r="L266" s="3014"/>
      <c r="M266" s="3014"/>
      <c r="N266" s="3014"/>
      <c r="O266" s="3021"/>
      <c r="P266" s="3037">
        <v>1</v>
      </c>
      <c r="Q266" s="3036"/>
      <c r="T266" s="487"/>
      <c r="U266" s="20">
        <v>0</v>
      </c>
      <c r="V266" s="20"/>
      <c r="W266" s="115"/>
      <c r="X266" s="492">
        <v>0</v>
      </c>
      <c r="Y266" s="480">
        <v>0</v>
      </c>
      <c r="Z266" s="560">
        <v>0</v>
      </c>
      <c r="AA266" s="560">
        <v>0</v>
      </c>
      <c r="AB266" s="560">
        <v>0</v>
      </c>
      <c r="AC266" s="560">
        <v>0</v>
      </c>
      <c r="AD266" s="1415">
        <v>0</v>
      </c>
      <c r="AE266" s="1415">
        <v>0</v>
      </c>
      <c r="AF266" s="3176"/>
    </row>
    <row r="267" spans="1:32" ht="15.75">
      <c r="A267" s="3212" t="s">
        <v>5746</v>
      </c>
      <c r="B267" s="171">
        <v>0</v>
      </c>
      <c r="C267" s="171">
        <v>0</v>
      </c>
      <c r="E267" s="487"/>
      <c r="F267" s="20">
        <v>0</v>
      </c>
      <c r="G267" s="20"/>
      <c r="H267" s="115"/>
      <c r="I267" s="1601">
        <v>0</v>
      </c>
      <c r="J267" s="3013"/>
      <c r="K267" s="3130">
        <v>1</v>
      </c>
      <c r="L267" s="3014"/>
      <c r="M267" s="3014"/>
      <c r="N267" s="3014"/>
      <c r="O267" s="3021"/>
      <c r="P267" s="3037">
        <v>1</v>
      </c>
      <c r="Q267" s="3036"/>
      <c r="T267" s="487"/>
      <c r="U267" s="20">
        <v>0</v>
      </c>
      <c r="V267" s="20"/>
      <c r="W267" s="115"/>
      <c r="X267" s="492">
        <v>0</v>
      </c>
      <c r="Y267" s="480">
        <v>0</v>
      </c>
      <c r="Z267" s="560">
        <v>0</v>
      </c>
      <c r="AA267" s="560">
        <v>0</v>
      </c>
      <c r="AB267" s="560">
        <v>0</v>
      </c>
      <c r="AC267" s="560">
        <v>0</v>
      </c>
      <c r="AD267" s="1415">
        <v>0</v>
      </c>
      <c r="AE267" s="1415">
        <v>0</v>
      </c>
      <c r="AF267" s="3176"/>
    </row>
    <row r="268" spans="1:32" ht="15.75">
      <c r="A268" s="3212" t="s">
        <v>5746</v>
      </c>
      <c r="B268" s="171">
        <v>0</v>
      </c>
      <c r="C268" s="171">
        <v>0</v>
      </c>
      <c r="E268" s="487"/>
      <c r="F268" s="20">
        <v>0</v>
      </c>
      <c r="G268" s="20"/>
      <c r="H268" s="115"/>
      <c r="I268" s="1601"/>
      <c r="J268" s="1681"/>
      <c r="K268" s="79"/>
      <c r="L268" s="79"/>
      <c r="M268" s="79"/>
      <c r="N268" s="79"/>
      <c r="O268" s="3144"/>
      <c r="P268" s="3037"/>
      <c r="Q268" s="3036"/>
      <c r="T268" s="487"/>
      <c r="U268" s="20">
        <v>0</v>
      </c>
      <c r="V268" s="20"/>
      <c r="W268" s="115"/>
      <c r="X268" s="492"/>
      <c r="Y268" s="480"/>
      <c r="Z268" s="560"/>
      <c r="AA268" s="560"/>
      <c r="AB268" s="560"/>
      <c r="AC268" s="560"/>
      <c r="AD268" s="1415"/>
      <c r="AE268" s="1415">
        <v>0</v>
      </c>
      <c r="AF268" s="3176"/>
    </row>
    <row r="269" spans="1:32" ht="15.75">
      <c r="A269" s="3212" t="s">
        <v>5746</v>
      </c>
      <c r="B269" s="171">
        <v>0</v>
      </c>
      <c r="C269" s="171">
        <v>0</v>
      </c>
      <c r="E269" s="487"/>
      <c r="F269" s="20">
        <v>0</v>
      </c>
      <c r="G269" s="584"/>
      <c r="H269" s="115"/>
      <c r="I269" s="1601">
        <v>0</v>
      </c>
      <c r="J269" s="3013"/>
      <c r="K269" s="3014"/>
      <c r="L269" s="3014"/>
      <c r="M269" s="3014"/>
      <c r="N269" s="3014"/>
      <c r="O269" s="3021"/>
      <c r="P269" s="3037">
        <v>0</v>
      </c>
      <c r="Q269" s="3036"/>
      <c r="T269" s="487"/>
      <c r="U269" s="20">
        <v>0</v>
      </c>
      <c r="V269" s="584"/>
      <c r="W269" s="115"/>
      <c r="X269" s="492">
        <v>0</v>
      </c>
      <c r="Y269" s="480">
        <v>0</v>
      </c>
      <c r="Z269" s="560">
        <v>0</v>
      </c>
      <c r="AA269" s="560">
        <v>0</v>
      </c>
      <c r="AB269" s="560">
        <v>0</v>
      </c>
      <c r="AC269" s="560">
        <v>0</v>
      </c>
      <c r="AD269" s="1415">
        <v>0</v>
      </c>
      <c r="AE269" s="1415">
        <v>0</v>
      </c>
      <c r="AF269" s="3176"/>
    </row>
    <row r="270" spans="1:32" ht="15.75">
      <c r="A270" s="3212" t="s">
        <v>5746</v>
      </c>
      <c r="B270" s="171">
        <v>0</v>
      </c>
      <c r="C270" s="171">
        <v>0</v>
      </c>
      <c r="E270" s="487"/>
      <c r="F270" s="20">
        <v>0</v>
      </c>
      <c r="G270" s="584"/>
      <c r="H270" s="115"/>
      <c r="I270" s="1601">
        <v>0</v>
      </c>
      <c r="J270" s="3013"/>
      <c r="K270" s="3014"/>
      <c r="L270" s="3014"/>
      <c r="M270" s="3014"/>
      <c r="N270" s="3014"/>
      <c r="O270" s="3021"/>
      <c r="P270" s="3037">
        <v>0</v>
      </c>
      <c r="Q270" s="3036"/>
      <c r="T270" s="487"/>
      <c r="U270" s="20">
        <v>0</v>
      </c>
      <c r="V270" s="584"/>
      <c r="W270" s="115"/>
      <c r="X270" s="492">
        <v>0</v>
      </c>
      <c r="Y270" s="480">
        <v>0</v>
      </c>
      <c r="Z270" s="560">
        <v>0</v>
      </c>
      <c r="AA270" s="560">
        <v>0</v>
      </c>
      <c r="AB270" s="560">
        <v>0</v>
      </c>
      <c r="AC270" s="560">
        <v>0</v>
      </c>
      <c r="AD270" s="1415">
        <v>0</v>
      </c>
      <c r="AE270" s="1415">
        <v>0</v>
      </c>
      <c r="AF270" s="3176"/>
    </row>
    <row r="271" spans="1:32" ht="15.75">
      <c r="A271" s="3212" t="s">
        <v>5746</v>
      </c>
      <c r="B271" s="171">
        <v>0</v>
      </c>
      <c r="C271" s="171">
        <v>0</v>
      </c>
      <c r="E271" s="487"/>
      <c r="F271" s="20">
        <v>0</v>
      </c>
      <c r="G271" s="584"/>
      <c r="H271" s="115"/>
      <c r="I271" s="1601">
        <v>0</v>
      </c>
      <c r="J271" s="3013"/>
      <c r="K271" s="3014"/>
      <c r="L271" s="3014"/>
      <c r="M271" s="3014"/>
      <c r="N271" s="3014"/>
      <c r="O271" s="3021"/>
      <c r="P271" s="3037">
        <v>0</v>
      </c>
      <c r="Q271" s="3036"/>
      <c r="T271" s="487"/>
      <c r="U271" s="20">
        <v>0</v>
      </c>
      <c r="V271" s="584"/>
      <c r="W271" s="115"/>
      <c r="X271" s="492">
        <v>0</v>
      </c>
      <c r="Y271" s="480">
        <v>0</v>
      </c>
      <c r="Z271" s="560">
        <v>0</v>
      </c>
      <c r="AA271" s="560">
        <v>0</v>
      </c>
      <c r="AB271" s="560">
        <v>0</v>
      </c>
      <c r="AC271" s="560">
        <v>0</v>
      </c>
      <c r="AD271" s="1415">
        <v>0</v>
      </c>
      <c r="AE271" s="1415">
        <v>0</v>
      </c>
      <c r="AF271" s="3176"/>
    </row>
    <row r="272" spans="1:32" ht="15.75">
      <c r="A272" s="3212" t="s">
        <v>5746</v>
      </c>
      <c r="B272" s="171">
        <v>0</v>
      </c>
      <c r="C272" s="171">
        <v>0</v>
      </c>
      <c r="E272" s="487"/>
      <c r="F272" s="20">
        <v>0</v>
      </c>
      <c r="G272" s="584"/>
      <c r="H272" s="115"/>
      <c r="I272" s="1601">
        <v>0</v>
      </c>
      <c r="J272" s="3013"/>
      <c r="K272" s="3014"/>
      <c r="L272" s="3014"/>
      <c r="M272" s="3014"/>
      <c r="N272" s="3014"/>
      <c r="O272" s="3021"/>
      <c r="P272" s="3037">
        <v>0</v>
      </c>
      <c r="Q272" s="3036"/>
      <c r="T272" s="487"/>
      <c r="U272" s="20">
        <v>0</v>
      </c>
      <c r="V272" s="584"/>
      <c r="W272" s="115"/>
      <c r="X272" s="492">
        <v>0</v>
      </c>
      <c r="Y272" s="480">
        <v>0</v>
      </c>
      <c r="Z272" s="560">
        <v>0</v>
      </c>
      <c r="AA272" s="560">
        <v>0</v>
      </c>
      <c r="AB272" s="560">
        <v>0</v>
      </c>
      <c r="AC272" s="560">
        <v>0</v>
      </c>
      <c r="AD272" s="1415">
        <v>0</v>
      </c>
      <c r="AE272" s="1415">
        <v>0</v>
      </c>
      <c r="AF272" s="3176"/>
    </row>
    <row r="273" spans="1:32" ht="15.75">
      <c r="A273" s="3212" t="s">
        <v>5746</v>
      </c>
      <c r="B273" s="171">
        <v>0</v>
      </c>
      <c r="C273" s="171">
        <v>0</v>
      </c>
      <c r="E273" s="487"/>
      <c r="F273" s="20">
        <v>0</v>
      </c>
      <c r="G273" s="20"/>
      <c r="H273" s="115">
        <v>0</v>
      </c>
      <c r="I273" s="2828">
        <v>0</v>
      </c>
      <c r="J273" s="3238"/>
      <c r="K273" s="3240"/>
      <c r="L273" s="3240"/>
      <c r="M273" s="3240"/>
      <c r="N273" s="3240"/>
      <c r="O273" s="3241"/>
      <c r="P273" s="3242">
        <v>0</v>
      </c>
      <c r="Q273" s="3036"/>
      <c r="T273" s="487"/>
      <c r="U273" s="20">
        <v>0</v>
      </c>
      <c r="V273" s="20"/>
      <c r="W273" s="115"/>
      <c r="X273" s="2812">
        <v>0</v>
      </c>
      <c r="Y273" s="3243">
        <v>0</v>
      </c>
      <c r="Z273" s="1430">
        <v>0</v>
      </c>
      <c r="AA273" s="1430">
        <v>0</v>
      </c>
      <c r="AB273" s="1430">
        <v>0</v>
      </c>
      <c r="AC273" s="1430">
        <v>0</v>
      </c>
      <c r="AD273" s="1431">
        <v>0</v>
      </c>
      <c r="AE273" s="1431">
        <v>0</v>
      </c>
      <c r="AF273" s="3176"/>
    </row>
    <row r="274" spans="1:32" ht="15.75">
      <c r="A274" s="3212" t="s">
        <v>1403</v>
      </c>
      <c r="B274" s="171">
        <v>0</v>
      </c>
      <c r="C274" s="171">
        <v>0</v>
      </c>
      <c r="E274" s="487"/>
      <c r="F274" s="20">
        <v>0</v>
      </c>
      <c r="G274" s="20"/>
      <c r="H274" s="115"/>
      <c r="I274" s="1601"/>
      <c r="J274" s="1681"/>
      <c r="K274" s="79"/>
      <c r="L274" s="79"/>
      <c r="M274" s="79"/>
      <c r="N274" s="79"/>
      <c r="O274" s="3144"/>
      <c r="P274" s="3037"/>
      <c r="Q274" s="3036"/>
      <c r="T274" s="487"/>
      <c r="U274" s="20"/>
      <c r="V274" s="20"/>
      <c r="W274" s="115"/>
      <c r="X274" s="492"/>
      <c r="Y274" s="480"/>
      <c r="Z274" s="560"/>
      <c r="AA274" s="560"/>
      <c r="AB274" s="560"/>
      <c r="AC274" s="560"/>
      <c r="AD274" s="1415"/>
      <c r="AE274" s="1415"/>
      <c r="AF274" s="3176"/>
    </row>
    <row r="275" spans="1:32" ht="15.75">
      <c r="A275" s="3212" t="s">
        <v>1403</v>
      </c>
      <c r="B275" s="171">
        <v>0</v>
      </c>
      <c r="C275" s="171">
        <v>0</v>
      </c>
      <c r="E275" s="487" t="s">
        <v>659</v>
      </c>
      <c r="F275" s="20"/>
      <c r="G275" s="20"/>
      <c r="H275" s="115"/>
      <c r="I275" s="1601"/>
      <c r="J275" s="1681"/>
      <c r="K275" s="79"/>
      <c r="L275" s="79"/>
      <c r="M275" s="79"/>
      <c r="N275" s="79"/>
      <c r="O275" s="3144"/>
      <c r="P275" s="3037"/>
      <c r="Q275" s="3036"/>
      <c r="T275" s="487" t="s">
        <v>659</v>
      </c>
      <c r="U275" s="20"/>
      <c r="V275" s="20"/>
      <c r="W275" s="115"/>
      <c r="X275" s="492"/>
      <c r="Y275" s="480"/>
      <c r="Z275" s="560"/>
      <c r="AA275" s="560"/>
      <c r="AB275" s="560"/>
      <c r="AC275" s="560"/>
      <c r="AD275" s="1415"/>
      <c r="AE275" s="1415"/>
      <c r="AF275" s="3176"/>
    </row>
    <row r="276" spans="1:32" ht="15.75">
      <c r="A276" s="3212" t="s">
        <v>5746</v>
      </c>
      <c r="B276" s="171">
        <v>0</v>
      </c>
      <c r="C276" s="171">
        <v>0</v>
      </c>
      <c r="E276" s="487"/>
      <c r="F276" s="20" t="s">
        <v>662</v>
      </c>
      <c r="G276" s="20"/>
      <c r="H276" s="115"/>
      <c r="I276" s="1601">
        <v>0</v>
      </c>
      <c r="J276" s="3013"/>
      <c r="K276" s="3130">
        <v>1</v>
      </c>
      <c r="L276" s="3014"/>
      <c r="M276" s="3014"/>
      <c r="N276" s="3014"/>
      <c r="O276" s="3021"/>
      <c r="P276" s="3037">
        <v>1</v>
      </c>
      <c r="Q276" s="3036"/>
      <c r="T276" s="487"/>
      <c r="U276" s="20" t="s">
        <v>662</v>
      </c>
      <c r="V276" s="20"/>
      <c r="W276" s="115"/>
      <c r="X276" s="492">
        <v>0</v>
      </c>
      <c r="Y276" s="480">
        <v>0</v>
      </c>
      <c r="Z276" s="560">
        <v>0</v>
      </c>
      <c r="AA276" s="560">
        <v>0</v>
      </c>
      <c r="AB276" s="560">
        <v>0</v>
      </c>
      <c r="AC276" s="560">
        <v>0</v>
      </c>
      <c r="AD276" s="1415">
        <v>0</v>
      </c>
      <c r="AE276" s="1415">
        <v>0</v>
      </c>
      <c r="AF276" s="3176"/>
    </row>
    <row r="277" spans="1:32" ht="15.75">
      <c r="A277" s="3212" t="s">
        <v>5746</v>
      </c>
      <c r="B277" s="171">
        <v>0</v>
      </c>
      <c r="C277" s="171">
        <v>0</v>
      </c>
      <c r="E277" s="487"/>
      <c r="F277" s="20">
        <v>0</v>
      </c>
      <c r="G277" s="20"/>
      <c r="H277" s="115"/>
      <c r="I277" s="1601"/>
      <c r="J277" s="1681"/>
      <c r="K277" s="79"/>
      <c r="L277" s="79"/>
      <c r="M277" s="79"/>
      <c r="N277" s="79"/>
      <c r="O277" s="3144"/>
      <c r="P277" s="3037"/>
      <c r="Q277" s="3036"/>
      <c r="T277" s="487"/>
      <c r="U277" s="20">
        <v>0</v>
      </c>
      <c r="V277" s="20"/>
      <c r="W277" s="115"/>
      <c r="X277" s="492"/>
      <c r="Y277" s="480"/>
      <c r="Z277" s="560"/>
      <c r="AA277" s="560"/>
      <c r="AB277" s="560"/>
      <c r="AC277" s="560"/>
      <c r="AD277" s="1415"/>
      <c r="AE277" s="1415">
        <v>0</v>
      </c>
      <c r="AF277" s="3176"/>
    </row>
    <row r="278" spans="1:32" ht="15.75">
      <c r="A278" s="3212" t="s">
        <v>5746</v>
      </c>
      <c r="B278" s="171">
        <v>0</v>
      </c>
      <c r="C278" s="171">
        <v>0</v>
      </c>
      <c r="E278" s="487"/>
      <c r="F278" s="20">
        <v>0</v>
      </c>
      <c r="G278" s="20"/>
      <c r="H278" s="115"/>
      <c r="I278" s="1601">
        <v>0</v>
      </c>
      <c r="J278" s="3013"/>
      <c r="K278" s="3014"/>
      <c r="L278" s="3014"/>
      <c r="M278" s="3014"/>
      <c r="N278" s="3014"/>
      <c r="O278" s="3021"/>
      <c r="P278" s="3037">
        <v>0</v>
      </c>
      <c r="Q278" s="3036"/>
      <c r="T278" s="487"/>
      <c r="U278" s="20">
        <v>0</v>
      </c>
      <c r="V278" s="20"/>
      <c r="W278" s="115"/>
      <c r="X278" s="492">
        <v>0</v>
      </c>
      <c r="Y278" s="480">
        <v>0</v>
      </c>
      <c r="Z278" s="560">
        <v>0</v>
      </c>
      <c r="AA278" s="560">
        <v>0</v>
      </c>
      <c r="AB278" s="560">
        <v>0</v>
      </c>
      <c r="AC278" s="560">
        <v>0</v>
      </c>
      <c r="AD278" s="1415">
        <v>0</v>
      </c>
      <c r="AE278" s="1415">
        <v>0</v>
      </c>
      <c r="AF278" s="3176"/>
    </row>
    <row r="279" spans="1:32" ht="15.75">
      <c r="A279" s="3212" t="s">
        <v>5746</v>
      </c>
      <c r="B279" s="171">
        <v>0</v>
      </c>
      <c r="C279" s="171">
        <v>0</v>
      </c>
      <c r="E279" s="487"/>
      <c r="F279" s="20">
        <v>0</v>
      </c>
      <c r="G279" s="20"/>
      <c r="H279" s="115"/>
      <c r="I279" s="1601">
        <v>0</v>
      </c>
      <c r="J279" s="3013"/>
      <c r="K279" s="3014"/>
      <c r="L279" s="3014"/>
      <c r="M279" s="3014"/>
      <c r="N279" s="3014"/>
      <c r="O279" s="3021"/>
      <c r="P279" s="3037">
        <v>0</v>
      </c>
      <c r="Q279" s="3036"/>
      <c r="T279" s="487"/>
      <c r="U279" s="20">
        <v>0</v>
      </c>
      <c r="V279" s="20"/>
      <c r="W279" s="115"/>
      <c r="X279" s="492">
        <v>0</v>
      </c>
      <c r="Y279" s="480">
        <v>0</v>
      </c>
      <c r="Z279" s="560">
        <v>0</v>
      </c>
      <c r="AA279" s="560">
        <v>0</v>
      </c>
      <c r="AB279" s="560">
        <v>0</v>
      </c>
      <c r="AC279" s="560">
        <v>0</v>
      </c>
      <c r="AD279" s="1415">
        <v>0</v>
      </c>
      <c r="AE279" s="1415">
        <v>0</v>
      </c>
      <c r="AF279" s="3176"/>
    </row>
    <row r="280" spans="1:32" ht="15.75">
      <c r="A280" s="3212" t="s">
        <v>5746</v>
      </c>
      <c r="B280" s="171">
        <v>0</v>
      </c>
      <c r="C280" s="171">
        <v>0</v>
      </c>
      <c r="E280" s="487"/>
      <c r="F280" s="20">
        <v>0</v>
      </c>
      <c r="G280" s="20"/>
      <c r="H280" s="115"/>
      <c r="I280" s="1601">
        <v>0</v>
      </c>
      <c r="J280" s="3013"/>
      <c r="K280" s="3014"/>
      <c r="L280" s="3014"/>
      <c r="M280" s="3014"/>
      <c r="N280" s="3014"/>
      <c r="O280" s="3021"/>
      <c r="P280" s="3037">
        <v>0</v>
      </c>
      <c r="Q280" s="3036"/>
      <c r="T280" s="487"/>
      <c r="U280" s="20">
        <v>0</v>
      </c>
      <c r="V280" s="20"/>
      <c r="W280" s="115"/>
      <c r="X280" s="492">
        <v>0</v>
      </c>
      <c r="Y280" s="480">
        <v>0</v>
      </c>
      <c r="Z280" s="560">
        <v>0</v>
      </c>
      <c r="AA280" s="560">
        <v>0</v>
      </c>
      <c r="AB280" s="560">
        <v>0</v>
      </c>
      <c r="AC280" s="560">
        <v>0</v>
      </c>
      <c r="AD280" s="1415">
        <v>0</v>
      </c>
      <c r="AE280" s="1415">
        <v>0</v>
      </c>
      <c r="AF280" s="3176"/>
    </row>
    <row r="281" spans="1:32" ht="15.75">
      <c r="A281" s="3212" t="s">
        <v>5746</v>
      </c>
      <c r="B281" s="171">
        <v>0</v>
      </c>
      <c r="C281" s="171">
        <v>0</v>
      </c>
      <c r="E281" s="487"/>
      <c r="F281" s="20">
        <v>0</v>
      </c>
      <c r="G281" s="20"/>
      <c r="H281" s="115"/>
      <c r="I281" s="1601">
        <v>0</v>
      </c>
      <c r="J281" s="3013"/>
      <c r="K281" s="3014"/>
      <c r="L281" s="3014"/>
      <c r="M281" s="3014"/>
      <c r="N281" s="3014"/>
      <c r="O281" s="3021"/>
      <c r="P281" s="3037">
        <v>0</v>
      </c>
      <c r="Q281" s="3036"/>
      <c r="T281" s="487"/>
      <c r="U281" s="20">
        <v>0</v>
      </c>
      <c r="V281" s="20"/>
      <c r="W281" s="115"/>
      <c r="X281" s="492">
        <v>0</v>
      </c>
      <c r="Y281" s="480">
        <v>0</v>
      </c>
      <c r="Z281" s="560">
        <v>0</v>
      </c>
      <c r="AA281" s="560">
        <v>0</v>
      </c>
      <c r="AB281" s="560">
        <v>0</v>
      </c>
      <c r="AC281" s="560">
        <v>0</v>
      </c>
      <c r="AD281" s="1415">
        <v>0</v>
      </c>
      <c r="AE281" s="1415">
        <v>0</v>
      </c>
      <c r="AF281" s="3176"/>
    </row>
    <row r="282" spans="1:32" ht="15.75">
      <c r="A282" s="3212" t="s">
        <v>5746</v>
      </c>
      <c r="B282" s="171">
        <v>0</v>
      </c>
      <c r="C282" s="171">
        <v>0</v>
      </c>
      <c r="E282" s="487"/>
      <c r="F282" s="20">
        <v>0</v>
      </c>
      <c r="G282" s="20"/>
      <c r="H282" s="115"/>
      <c r="I282" s="1601">
        <v>0</v>
      </c>
      <c r="J282" s="3013"/>
      <c r="K282" s="3014"/>
      <c r="L282" s="3014"/>
      <c r="M282" s="3014"/>
      <c r="N282" s="3014"/>
      <c r="O282" s="3021"/>
      <c r="P282" s="3037">
        <v>0</v>
      </c>
      <c r="Q282" s="3036"/>
      <c r="T282" s="487"/>
      <c r="U282" s="20">
        <v>0</v>
      </c>
      <c r="V282" s="20"/>
      <c r="W282" s="115"/>
      <c r="X282" s="492">
        <v>0</v>
      </c>
      <c r="Y282" s="480">
        <v>0</v>
      </c>
      <c r="Z282" s="560">
        <v>0</v>
      </c>
      <c r="AA282" s="560">
        <v>0</v>
      </c>
      <c r="AB282" s="560">
        <v>0</v>
      </c>
      <c r="AC282" s="560">
        <v>0</v>
      </c>
      <c r="AD282" s="1415">
        <v>0</v>
      </c>
      <c r="AE282" s="1415">
        <v>0</v>
      </c>
      <c r="AF282" s="3176"/>
    </row>
    <row r="283" spans="1:32" ht="15.75">
      <c r="A283" s="3212" t="s">
        <v>5746</v>
      </c>
      <c r="B283" s="171">
        <v>0</v>
      </c>
      <c r="C283" s="171">
        <v>0</v>
      </c>
      <c r="E283" s="487"/>
      <c r="F283" s="20"/>
      <c r="G283" s="20"/>
      <c r="H283" s="115">
        <v>0</v>
      </c>
      <c r="I283" s="2828">
        <v>0</v>
      </c>
      <c r="J283" s="3238"/>
      <c r="K283" s="3240"/>
      <c r="L283" s="3240"/>
      <c r="M283" s="3240"/>
      <c r="N283" s="3240"/>
      <c r="O283" s="3241"/>
      <c r="P283" s="3242">
        <v>0</v>
      </c>
      <c r="Q283" s="3036"/>
      <c r="T283" s="487"/>
      <c r="U283" s="20"/>
      <c r="V283" s="20"/>
      <c r="W283" s="115">
        <v>0</v>
      </c>
      <c r="X283" s="2812">
        <v>0</v>
      </c>
      <c r="Y283" s="3243">
        <v>0</v>
      </c>
      <c r="Z283" s="1430">
        <v>0</v>
      </c>
      <c r="AA283" s="1430">
        <v>0</v>
      </c>
      <c r="AB283" s="1430">
        <v>0</v>
      </c>
      <c r="AC283" s="1430">
        <v>0</v>
      </c>
      <c r="AD283" s="1431">
        <v>0</v>
      </c>
      <c r="AE283" s="1431">
        <v>0</v>
      </c>
      <c r="AF283" s="3176"/>
    </row>
    <row r="284" spans="1:32" ht="15.75">
      <c r="A284" s="3212" t="s">
        <v>1403</v>
      </c>
      <c r="B284" s="171">
        <v>0</v>
      </c>
      <c r="C284" s="171">
        <v>0</v>
      </c>
      <c r="E284" s="487"/>
      <c r="F284" s="20"/>
      <c r="G284" s="20"/>
      <c r="H284" s="115"/>
      <c r="I284" s="1601"/>
      <c r="J284" s="1681"/>
      <c r="K284" s="79"/>
      <c r="L284" s="79"/>
      <c r="M284" s="79"/>
      <c r="N284" s="79"/>
      <c r="O284" s="3144"/>
      <c r="P284" s="3037"/>
      <c r="Q284" s="3036"/>
      <c r="T284" s="487"/>
      <c r="U284" s="20"/>
      <c r="V284" s="20"/>
      <c r="W284" s="115"/>
      <c r="X284" s="492"/>
      <c r="Y284" s="480"/>
      <c r="Z284" s="560"/>
      <c r="AA284" s="560"/>
      <c r="AB284" s="560"/>
      <c r="AC284" s="560"/>
      <c r="AD284" s="1415"/>
      <c r="AE284" s="1415"/>
      <c r="AF284" s="3176"/>
    </row>
    <row r="285" spans="1:32" ht="15.75">
      <c r="A285" s="3212" t="s">
        <v>1403</v>
      </c>
      <c r="B285" s="171">
        <v>0</v>
      </c>
      <c r="C285" s="171">
        <v>0</v>
      </c>
      <c r="E285" s="487" t="s">
        <v>32</v>
      </c>
      <c r="F285" s="20"/>
      <c r="G285" s="20"/>
      <c r="H285" s="115"/>
      <c r="I285" s="1601">
        <v>0</v>
      </c>
      <c r="J285" s="3013"/>
      <c r="K285" s="3014"/>
      <c r="L285" s="3014"/>
      <c r="M285" s="3014"/>
      <c r="N285" s="3014"/>
      <c r="O285" s="3021"/>
      <c r="P285" s="3037">
        <v>0</v>
      </c>
      <c r="Q285" s="3036"/>
      <c r="T285" s="487" t="s">
        <v>32</v>
      </c>
      <c r="U285" s="20"/>
      <c r="V285" s="20"/>
      <c r="W285" s="115"/>
      <c r="X285" s="492">
        <v>0</v>
      </c>
      <c r="Y285" s="480">
        <v>0</v>
      </c>
      <c r="Z285" s="560">
        <v>0</v>
      </c>
      <c r="AA285" s="560">
        <v>0</v>
      </c>
      <c r="AB285" s="560">
        <v>0</v>
      </c>
      <c r="AC285" s="560">
        <v>0</v>
      </c>
      <c r="AD285" s="1415">
        <v>0</v>
      </c>
      <c r="AE285" s="1415">
        <v>0</v>
      </c>
      <c r="AF285" s="3176"/>
    </row>
    <row r="286" spans="1:32" ht="15.75">
      <c r="A286" s="3212" t="s">
        <v>1403</v>
      </c>
      <c r="B286" s="171">
        <v>0</v>
      </c>
      <c r="C286" s="171">
        <v>0</v>
      </c>
      <c r="E286" s="487"/>
      <c r="F286" s="20"/>
      <c r="G286" s="20"/>
      <c r="H286" s="115"/>
      <c r="I286" s="1601"/>
      <c r="J286" s="1681"/>
      <c r="K286" s="79"/>
      <c r="L286" s="79"/>
      <c r="M286" s="79"/>
      <c r="N286" s="79"/>
      <c r="O286" s="3144"/>
      <c r="P286" s="3037"/>
      <c r="Q286" s="3036"/>
      <c r="T286" s="487"/>
      <c r="U286" s="20"/>
      <c r="V286" s="20"/>
      <c r="W286" s="115"/>
      <c r="X286" s="492"/>
      <c r="Y286" s="480"/>
      <c r="Z286" s="560"/>
      <c r="AA286" s="560"/>
      <c r="AB286" s="560"/>
      <c r="AC286" s="560"/>
      <c r="AD286" s="1415"/>
      <c r="AE286" s="1415"/>
      <c r="AF286" s="3176"/>
    </row>
    <row r="287" spans="1:32" ht="15.75">
      <c r="A287" s="3212" t="s">
        <v>1403</v>
      </c>
      <c r="B287" s="171">
        <v>0</v>
      </c>
      <c r="C287" s="171">
        <v>0</v>
      </c>
      <c r="E287" s="487" t="s">
        <v>1329</v>
      </c>
      <c r="F287" s="20"/>
      <c r="G287" s="20"/>
      <c r="H287" s="115"/>
      <c r="I287" s="1601"/>
      <c r="J287" s="1681"/>
      <c r="K287" s="79"/>
      <c r="L287" s="79"/>
      <c r="M287" s="79"/>
      <c r="N287" s="79"/>
      <c r="O287" s="3144"/>
      <c r="P287" s="3037"/>
      <c r="Q287" s="3036"/>
      <c r="T287" s="487" t="s">
        <v>1329</v>
      </c>
      <c r="U287" s="20"/>
      <c r="V287" s="20"/>
      <c r="W287" s="115"/>
      <c r="X287" s="492"/>
      <c r="Y287" s="480"/>
      <c r="Z287" s="560"/>
      <c r="AA287" s="560"/>
      <c r="AB287" s="560"/>
      <c r="AC287" s="560"/>
      <c r="AD287" s="1415"/>
      <c r="AE287" s="1415"/>
      <c r="AF287" s="3176"/>
    </row>
    <row r="288" spans="1:32" ht="15.75">
      <c r="A288" s="3212" t="s">
        <v>5746</v>
      </c>
      <c r="B288" s="171">
        <v>0</v>
      </c>
      <c r="C288" s="171">
        <v>0</v>
      </c>
      <c r="E288" s="487"/>
      <c r="F288" s="20" t="s">
        <v>486</v>
      </c>
      <c r="G288" s="20"/>
      <c r="H288" s="115"/>
      <c r="I288" s="1601">
        <v>0</v>
      </c>
      <c r="J288" s="3013"/>
      <c r="K288" s="3014"/>
      <c r="L288" s="3014"/>
      <c r="M288" s="3014"/>
      <c r="N288" s="3014"/>
      <c r="O288" s="3021"/>
      <c r="P288" s="3037">
        <v>0</v>
      </c>
      <c r="Q288" s="3036"/>
      <c r="T288" s="487"/>
      <c r="U288" s="20" t="s">
        <v>486</v>
      </c>
      <c r="V288" s="20"/>
      <c r="W288" s="115"/>
      <c r="X288" s="492">
        <v>0</v>
      </c>
      <c r="Y288" s="480">
        <v>0</v>
      </c>
      <c r="Z288" s="560">
        <v>0</v>
      </c>
      <c r="AA288" s="560">
        <v>0</v>
      </c>
      <c r="AB288" s="560">
        <v>0</v>
      </c>
      <c r="AC288" s="560">
        <v>0</v>
      </c>
      <c r="AD288" s="1415">
        <v>0</v>
      </c>
      <c r="AE288" s="1415">
        <v>0</v>
      </c>
      <c r="AF288" s="3176"/>
    </row>
    <row r="289" spans="1:32" ht="15.75">
      <c r="A289" s="3212" t="s">
        <v>5746</v>
      </c>
      <c r="B289" s="171">
        <v>0</v>
      </c>
      <c r="C289" s="171">
        <v>0</v>
      </c>
      <c r="E289" s="487"/>
      <c r="F289" s="20" t="s">
        <v>485</v>
      </c>
      <c r="G289" s="20"/>
      <c r="H289" s="115"/>
      <c r="I289" s="1601">
        <v>0</v>
      </c>
      <c r="J289" s="3013"/>
      <c r="K289" s="3014"/>
      <c r="L289" s="3014"/>
      <c r="M289" s="3014"/>
      <c r="N289" s="3014"/>
      <c r="O289" s="3021"/>
      <c r="P289" s="3037">
        <v>0</v>
      </c>
      <c r="Q289" s="3036"/>
      <c r="T289" s="487"/>
      <c r="U289" s="20" t="s">
        <v>485</v>
      </c>
      <c r="V289" s="20"/>
      <c r="W289" s="115"/>
      <c r="X289" s="492">
        <v>0</v>
      </c>
      <c r="Y289" s="480">
        <v>0</v>
      </c>
      <c r="Z289" s="560">
        <v>0</v>
      </c>
      <c r="AA289" s="560">
        <v>0</v>
      </c>
      <c r="AB289" s="560">
        <v>0</v>
      </c>
      <c r="AC289" s="560">
        <v>0</v>
      </c>
      <c r="AD289" s="1415">
        <v>0</v>
      </c>
      <c r="AE289" s="1415">
        <v>0</v>
      </c>
      <c r="AF289" s="3176"/>
    </row>
    <row r="290" spans="1:32" ht="15.75">
      <c r="A290" s="3212" t="s">
        <v>5746</v>
      </c>
      <c r="B290" s="171">
        <v>0</v>
      </c>
      <c r="C290" s="171">
        <v>0</v>
      </c>
      <c r="E290" s="487"/>
      <c r="F290" s="20"/>
      <c r="G290" s="20" t="s">
        <v>5794</v>
      </c>
      <c r="H290" s="115"/>
      <c r="I290" s="2828">
        <v>0</v>
      </c>
      <c r="J290" s="3238"/>
      <c r="K290" s="3240"/>
      <c r="L290" s="3240"/>
      <c r="M290" s="3240"/>
      <c r="N290" s="3240"/>
      <c r="O290" s="3241"/>
      <c r="P290" s="3242">
        <v>0</v>
      </c>
      <c r="Q290" s="3036"/>
      <c r="T290" s="487"/>
      <c r="U290" s="20"/>
      <c r="V290" s="20" t="s">
        <v>5794</v>
      </c>
      <c r="W290" s="115"/>
      <c r="X290" s="2812">
        <v>0</v>
      </c>
      <c r="Y290" s="3243">
        <v>0</v>
      </c>
      <c r="Z290" s="1430">
        <v>0</v>
      </c>
      <c r="AA290" s="1430">
        <v>0</v>
      </c>
      <c r="AB290" s="1430">
        <v>0</v>
      </c>
      <c r="AC290" s="1430">
        <v>0</v>
      </c>
      <c r="AD290" s="1431">
        <v>0</v>
      </c>
      <c r="AE290" s="1431">
        <v>0</v>
      </c>
      <c r="AF290" s="3176"/>
    </row>
    <row r="291" spans="1:32" ht="15.75">
      <c r="A291" s="3212" t="s">
        <v>1403</v>
      </c>
      <c r="B291" s="171">
        <v>0</v>
      </c>
      <c r="C291" s="171">
        <v>0</v>
      </c>
      <c r="E291" s="487"/>
      <c r="F291" s="20"/>
      <c r="G291" s="20"/>
      <c r="H291" s="115"/>
      <c r="I291" s="1601"/>
      <c r="J291" s="1681"/>
      <c r="K291" s="79"/>
      <c r="L291" s="79"/>
      <c r="M291" s="79"/>
      <c r="N291" s="79"/>
      <c r="O291" s="3144"/>
      <c r="P291" s="3037"/>
      <c r="Q291" s="3036"/>
      <c r="T291" s="487"/>
      <c r="U291" s="20"/>
      <c r="V291" s="20"/>
      <c r="W291" s="115"/>
      <c r="X291" s="492"/>
      <c r="Y291" s="480"/>
      <c r="Z291" s="560"/>
      <c r="AA291" s="560"/>
      <c r="AB291" s="560"/>
      <c r="AC291" s="560"/>
      <c r="AD291" s="1415"/>
      <c r="AE291" s="1415"/>
      <c r="AF291" s="3176"/>
    </row>
    <row r="292" spans="1:32" ht="15.75">
      <c r="A292" s="3212" t="s">
        <v>1403</v>
      </c>
      <c r="B292" s="171">
        <v>0</v>
      </c>
      <c r="C292" s="171">
        <v>0</v>
      </c>
      <c r="E292" s="487" t="s">
        <v>5607</v>
      </c>
      <c r="F292" s="20"/>
      <c r="G292" s="20"/>
      <c r="H292" s="115"/>
      <c r="I292" s="1601"/>
      <c r="J292" s="1681"/>
      <c r="K292" s="79"/>
      <c r="L292" s="79"/>
      <c r="M292" s="79"/>
      <c r="N292" s="79"/>
      <c r="O292" s="3144"/>
      <c r="P292" s="3037"/>
      <c r="Q292" s="3036"/>
      <c r="T292" s="487" t="s">
        <v>5607</v>
      </c>
      <c r="U292" s="20"/>
      <c r="V292" s="20"/>
      <c r="W292" s="115"/>
      <c r="X292" s="492"/>
      <c r="Y292" s="480"/>
      <c r="Z292" s="560"/>
      <c r="AA292" s="560"/>
      <c r="AB292" s="560"/>
      <c r="AC292" s="560"/>
      <c r="AD292" s="1415"/>
      <c r="AE292" s="1415"/>
      <c r="AF292" s="3176"/>
    </row>
    <row r="293" spans="1:32" ht="15.75">
      <c r="A293" s="3212" t="s">
        <v>5746</v>
      </c>
      <c r="B293" s="171">
        <v>0</v>
      </c>
      <c r="C293" s="171">
        <v>0</v>
      </c>
      <c r="E293" s="487"/>
      <c r="F293" s="20" t="s">
        <v>5796</v>
      </c>
      <c r="G293" s="20"/>
      <c r="H293" s="115"/>
      <c r="I293" s="1601">
        <v>0</v>
      </c>
      <c r="J293" s="3013"/>
      <c r="K293" s="3014"/>
      <c r="L293" s="3014"/>
      <c r="M293" s="3014"/>
      <c r="N293" s="3014"/>
      <c r="O293" s="3021"/>
      <c r="P293" s="3037">
        <v>0</v>
      </c>
      <c r="Q293" s="3036"/>
      <c r="T293" s="487"/>
      <c r="U293" s="20" t="s">
        <v>5796</v>
      </c>
      <c r="V293" s="20"/>
      <c r="W293" s="115"/>
      <c r="X293" s="492">
        <v>0</v>
      </c>
      <c r="Y293" s="480">
        <v>0</v>
      </c>
      <c r="Z293" s="560">
        <v>0</v>
      </c>
      <c r="AA293" s="560">
        <v>0</v>
      </c>
      <c r="AB293" s="560">
        <v>0</v>
      </c>
      <c r="AC293" s="560">
        <v>0</v>
      </c>
      <c r="AD293" s="1415">
        <v>0</v>
      </c>
      <c r="AE293" s="1415">
        <v>0</v>
      </c>
      <c r="AF293" s="3176"/>
    </row>
    <row r="294" spans="1:32" ht="15.75">
      <c r="A294" s="3212" t="s">
        <v>5746</v>
      </c>
      <c r="B294" s="171">
        <v>0</v>
      </c>
      <c r="C294" s="171">
        <v>0</v>
      </c>
      <c r="E294" s="487"/>
      <c r="F294" s="20" t="s">
        <v>686</v>
      </c>
      <c r="G294" s="20"/>
      <c r="H294" s="115"/>
      <c r="I294" s="1601">
        <v>0</v>
      </c>
      <c r="J294" s="3013"/>
      <c r="K294" s="3014"/>
      <c r="L294" s="3014"/>
      <c r="M294" s="3014"/>
      <c r="N294" s="3014"/>
      <c r="O294" s="3021"/>
      <c r="P294" s="3037">
        <v>0</v>
      </c>
      <c r="Q294" s="3036"/>
      <c r="T294" s="487"/>
      <c r="U294" s="20" t="s">
        <v>686</v>
      </c>
      <c r="V294" s="20"/>
      <c r="W294" s="115"/>
      <c r="X294" s="492">
        <v>0</v>
      </c>
      <c r="Y294" s="480">
        <v>0</v>
      </c>
      <c r="Z294" s="560">
        <v>0</v>
      </c>
      <c r="AA294" s="560">
        <v>0</v>
      </c>
      <c r="AB294" s="560">
        <v>0</v>
      </c>
      <c r="AC294" s="560">
        <v>0</v>
      </c>
      <c r="AD294" s="1415">
        <v>0</v>
      </c>
      <c r="AE294" s="1415">
        <v>0</v>
      </c>
      <c r="AF294" s="3176"/>
    </row>
    <row r="295" spans="1:32" ht="15.75">
      <c r="A295" s="3212" t="s">
        <v>5746</v>
      </c>
      <c r="B295" s="171">
        <v>0</v>
      </c>
      <c r="C295" s="171">
        <v>0</v>
      </c>
      <c r="E295" s="487"/>
      <c r="F295" s="20" t="s">
        <v>5799</v>
      </c>
      <c r="G295" s="20"/>
      <c r="H295" s="115"/>
      <c r="I295" s="1601">
        <v>0</v>
      </c>
      <c r="J295" s="3013"/>
      <c r="K295" s="3014"/>
      <c r="L295" s="3014"/>
      <c r="M295" s="3014"/>
      <c r="N295" s="3014"/>
      <c r="O295" s="3021"/>
      <c r="P295" s="3037">
        <v>0</v>
      </c>
      <c r="Q295" s="3036"/>
      <c r="T295" s="487"/>
      <c r="U295" s="20" t="s">
        <v>5799</v>
      </c>
      <c r="V295" s="20"/>
      <c r="W295" s="115"/>
      <c r="X295" s="492">
        <v>0</v>
      </c>
      <c r="Y295" s="480">
        <v>0</v>
      </c>
      <c r="Z295" s="560">
        <v>0</v>
      </c>
      <c r="AA295" s="560">
        <v>0</v>
      </c>
      <c r="AB295" s="560">
        <v>0</v>
      </c>
      <c r="AC295" s="560">
        <v>0</v>
      </c>
      <c r="AD295" s="1415">
        <v>0</v>
      </c>
      <c r="AE295" s="1415">
        <v>0</v>
      </c>
      <c r="AF295" s="3176"/>
    </row>
    <row r="296" spans="1:32" ht="15.75">
      <c r="A296" s="3212" t="s">
        <v>5746</v>
      </c>
      <c r="B296" s="171">
        <v>0</v>
      </c>
      <c r="C296" s="171">
        <v>0</v>
      </c>
      <c r="E296" s="487"/>
      <c r="F296" s="20" t="s">
        <v>1480</v>
      </c>
      <c r="G296" s="20"/>
      <c r="H296" s="115"/>
      <c r="I296" s="1601">
        <v>0</v>
      </c>
      <c r="J296" s="3013"/>
      <c r="K296" s="3014"/>
      <c r="L296" s="3014"/>
      <c r="M296" s="3014"/>
      <c r="N296" s="3014"/>
      <c r="O296" s="3021"/>
      <c r="P296" s="3037">
        <v>0</v>
      </c>
      <c r="Q296" s="3036"/>
      <c r="T296" s="487"/>
      <c r="U296" s="20" t="s">
        <v>1480</v>
      </c>
      <c r="V296" s="20"/>
      <c r="W296" s="115"/>
      <c r="X296" s="492">
        <v>0</v>
      </c>
      <c r="Y296" s="480">
        <v>0</v>
      </c>
      <c r="Z296" s="560">
        <v>0</v>
      </c>
      <c r="AA296" s="560">
        <v>0</v>
      </c>
      <c r="AB296" s="560">
        <v>0</v>
      </c>
      <c r="AC296" s="560">
        <v>0</v>
      </c>
      <c r="AD296" s="1415">
        <v>0</v>
      </c>
      <c r="AE296" s="1415">
        <v>0</v>
      </c>
      <c r="AF296" s="3176"/>
    </row>
    <row r="297" spans="1:32" ht="15.75">
      <c r="A297" s="3212" t="s">
        <v>5746</v>
      </c>
      <c r="B297" s="171">
        <v>0</v>
      </c>
      <c r="C297" s="171">
        <v>0</v>
      </c>
      <c r="E297" s="487"/>
      <c r="F297" s="20" t="s">
        <v>5800</v>
      </c>
      <c r="G297" s="20"/>
      <c r="H297" s="115"/>
      <c r="I297" s="1601">
        <v>0</v>
      </c>
      <c r="J297" s="3013"/>
      <c r="K297" s="3014"/>
      <c r="L297" s="3014"/>
      <c r="M297" s="3014"/>
      <c r="N297" s="3014"/>
      <c r="O297" s="3021"/>
      <c r="P297" s="3037">
        <v>0</v>
      </c>
      <c r="Q297" s="3036"/>
      <c r="T297" s="487"/>
      <c r="U297" s="20" t="s">
        <v>5800</v>
      </c>
      <c r="V297" s="20"/>
      <c r="W297" s="115"/>
      <c r="X297" s="492">
        <v>0</v>
      </c>
      <c r="Y297" s="480">
        <v>0</v>
      </c>
      <c r="Z297" s="560">
        <v>0</v>
      </c>
      <c r="AA297" s="560">
        <v>0</v>
      </c>
      <c r="AB297" s="560">
        <v>0</v>
      </c>
      <c r="AC297" s="560">
        <v>0</v>
      </c>
      <c r="AD297" s="1415">
        <v>0</v>
      </c>
      <c r="AE297" s="1415">
        <v>0</v>
      </c>
      <c r="AF297" s="3176"/>
    </row>
    <row r="298" spans="1:32" ht="15.75">
      <c r="A298" s="3212" t="s">
        <v>5746</v>
      </c>
      <c r="B298" s="171">
        <v>0</v>
      </c>
      <c r="C298" s="171">
        <v>0</v>
      </c>
      <c r="E298" s="487"/>
      <c r="F298" s="20"/>
      <c r="G298" s="20" t="s">
        <v>5801</v>
      </c>
      <c r="H298" s="115"/>
      <c r="I298" s="2828">
        <v>0</v>
      </c>
      <c r="J298" s="3238"/>
      <c r="K298" s="3240"/>
      <c r="L298" s="3240"/>
      <c r="M298" s="3240"/>
      <c r="N298" s="3240"/>
      <c r="O298" s="3241"/>
      <c r="P298" s="3242">
        <v>0</v>
      </c>
      <c r="Q298" s="3036"/>
      <c r="T298" s="487"/>
      <c r="U298" s="20"/>
      <c r="V298" s="20" t="s">
        <v>5801</v>
      </c>
      <c r="W298" s="115"/>
      <c r="X298" s="2812">
        <v>0</v>
      </c>
      <c r="Y298" s="3243">
        <v>0</v>
      </c>
      <c r="Z298" s="1430">
        <v>0</v>
      </c>
      <c r="AA298" s="1430">
        <v>0</v>
      </c>
      <c r="AB298" s="1430">
        <v>0</v>
      </c>
      <c r="AC298" s="1430">
        <v>0</v>
      </c>
      <c r="AD298" s="1431">
        <v>0</v>
      </c>
      <c r="AE298" s="1431">
        <v>0</v>
      </c>
      <c r="AF298" s="3176"/>
    </row>
    <row r="299" spans="1:32" ht="15.75">
      <c r="A299" s="3212" t="s">
        <v>1403</v>
      </c>
      <c r="B299" s="171">
        <v>0</v>
      </c>
      <c r="C299" s="171">
        <v>0</v>
      </c>
      <c r="E299" s="487"/>
      <c r="F299" s="20"/>
      <c r="G299" s="20"/>
      <c r="H299" s="115"/>
      <c r="I299" s="1601"/>
      <c r="J299" s="1681"/>
      <c r="K299" s="79"/>
      <c r="L299" s="79"/>
      <c r="M299" s="79"/>
      <c r="N299" s="79"/>
      <c r="O299" s="3144"/>
      <c r="P299" s="3037"/>
      <c r="Q299" s="3036"/>
      <c r="T299" s="487"/>
      <c r="U299" s="20"/>
      <c r="V299" s="20"/>
      <c r="W299" s="115"/>
      <c r="X299" s="492"/>
      <c r="Y299" s="480"/>
      <c r="Z299" s="560"/>
      <c r="AA299" s="560"/>
      <c r="AB299" s="560"/>
      <c r="AC299" s="560"/>
      <c r="AD299" s="1415"/>
      <c r="AE299" s="1415"/>
      <c r="AF299" s="3176"/>
    </row>
    <row r="300" spans="1:32" ht="15.75">
      <c r="A300" s="3212" t="s">
        <v>1403</v>
      </c>
      <c r="B300" s="171">
        <v>0</v>
      </c>
      <c r="C300" s="171">
        <v>0</v>
      </c>
      <c r="E300" s="487" t="s">
        <v>487</v>
      </c>
      <c r="F300" s="20"/>
      <c r="G300" s="20"/>
      <c r="H300" s="115"/>
      <c r="I300" s="1601">
        <v>0</v>
      </c>
      <c r="J300" s="3013"/>
      <c r="K300" s="3014"/>
      <c r="L300" s="3014"/>
      <c r="M300" s="3014"/>
      <c r="N300" s="3014"/>
      <c r="O300" s="3021"/>
      <c r="P300" s="3037">
        <v>0</v>
      </c>
      <c r="Q300" s="3036"/>
      <c r="T300" s="487" t="s">
        <v>487</v>
      </c>
      <c r="U300" s="20"/>
      <c r="V300" s="20"/>
      <c r="W300" s="115"/>
      <c r="X300" s="492">
        <v>0</v>
      </c>
      <c r="Y300" s="480">
        <v>0</v>
      </c>
      <c r="Z300" s="560">
        <v>0</v>
      </c>
      <c r="AA300" s="560">
        <v>0</v>
      </c>
      <c r="AB300" s="560">
        <v>0</v>
      </c>
      <c r="AC300" s="560">
        <v>0</v>
      </c>
      <c r="AD300" s="1415">
        <v>0</v>
      </c>
      <c r="AE300" s="1415">
        <v>0</v>
      </c>
      <c r="AF300" s="3176"/>
    </row>
    <row r="301" spans="1:32" ht="15.75">
      <c r="A301" s="3212" t="s">
        <v>1403</v>
      </c>
      <c r="B301" s="171">
        <v>0</v>
      </c>
      <c r="C301" s="171">
        <v>0</v>
      </c>
      <c r="E301" s="487"/>
      <c r="F301" s="20"/>
      <c r="G301" s="20"/>
      <c r="H301" s="115"/>
      <c r="I301" s="1601"/>
      <c r="J301" s="1681"/>
      <c r="K301" s="79"/>
      <c r="L301" s="79"/>
      <c r="M301" s="79"/>
      <c r="N301" s="79"/>
      <c r="O301" s="3144"/>
      <c r="P301" s="3037"/>
      <c r="Q301" s="3036"/>
      <c r="T301" s="487"/>
      <c r="U301" s="20"/>
      <c r="V301" s="20"/>
      <c r="W301" s="115"/>
      <c r="X301" s="492"/>
      <c r="Y301" s="480"/>
      <c r="Z301" s="560"/>
      <c r="AA301" s="560"/>
      <c r="AB301" s="560"/>
      <c r="AC301" s="560"/>
      <c r="AD301" s="1415"/>
      <c r="AE301" s="1415"/>
      <c r="AF301" s="3176"/>
    </row>
    <row r="302" spans="1:32" ht="15.75">
      <c r="A302" s="3212" t="s">
        <v>1403</v>
      </c>
      <c r="B302" s="171">
        <v>0</v>
      </c>
      <c r="C302" s="171">
        <v>0</v>
      </c>
      <c r="E302" s="487" t="s">
        <v>698</v>
      </c>
      <c r="F302" s="20"/>
      <c r="G302" s="20"/>
      <c r="H302" s="115"/>
      <c r="I302" s="1601"/>
      <c r="J302" s="1681"/>
      <c r="K302" s="79"/>
      <c r="L302" s="79"/>
      <c r="M302" s="79"/>
      <c r="N302" s="79"/>
      <c r="O302" s="3144"/>
      <c r="P302" s="3037"/>
      <c r="Q302" s="3036"/>
      <c r="T302" s="487" t="s">
        <v>698</v>
      </c>
      <c r="U302" s="20"/>
      <c r="V302" s="20"/>
      <c r="W302" s="115"/>
      <c r="X302" s="492"/>
      <c r="Y302" s="480"/>
      <c r="Z302" s="560"/>
      <c r="AA302" s="560"/>
      <c r="AB302" s="560"/>
      <c r="AC302" s="560"/>
      <c r="AD302" s="1415"/>
      <c r="AE302" s="1415"/>
      <c r="AF302" s="3176"/>
    </row>
    <row r="303" spans="1:32" ht="15.75">
      <c r="A303" s="3212" t="s">
        <v>5746</v>
      </c>
      <c r="B303" s="171">
        <v>0</v>
      </c>
      <c r="C303" s="171">
        <v>0</v>
      </c>
      <c r="E303" s="487"/>
      <c r="F303" s="20" t="s">
        <v>475</v>
      </c>
      <c r="G303" s="20"/>
      <c r="H303" s="115"/>
      <c r="I303" s="1601">
        <v>0</v>
      </c>
      <c r="J303" s="3013"/>
      <c r="K303" s="3130">
        <v>1</v>
      </c>
      <c r="L303" s="3014"/>
      <c r="M303" s="3014"/>
      <c r="N303" s="3014"/>
      <c r="O303" s="3021"/>
      <c r="P303" s="3037">
        <v>1</v>
      </c>
      <c r="Q303" s="3036"/>
      <c r="T303" s="487"/>
      <c r="U303" s="20" t="s">
        <v>475</v>
      </c>
      <c r="V303" s="20"/>
      <c r="W303" s="115"/>
      <c r="X303" s="492">
        <v>0</v>
      </c>
      <c r="Y303" s="480">
        <v>0</v>
      </c>
      <c r="Z303" s="560">
        <v>0</v>
      </c>
      <c r="AA303" s="560">
        <v>0</v>
      </c>
      <c r="AB303" s="560">
        <v>0</v>
      </c>
      <c r="AC303" s="560">
        <v>0</v>
      </c>
      <c r="AD303" s="1415">
        <v>0</v>
      </c>
      <c r="AE303" s="1415">
        <v>0</v>
      </c>
      <c r="AF303" s="3176"/>
    </row>
    <row r="304" spans="1:32" ht="15.75">
      <c r="A304" s="3212" t="s">
        <v>5746</v>
      </c>
      <c r="B304" s="171">
        <v>0</v>
      </c>
      <c r="C304" s="171">
        <v>0</v>
      </c>
      <c r="E304" s="487"/>
      <c r="F304" s="20" t="s">
        <v>700</v>
      </c>
      <c r="G304" s="20"/>
      <c r="H304" s="115"/>
      <c r="I304" s="1601">
        <v>0</v>
      </c>
      <c r="J304" s="3130">
        <v>1</v>
      </c>
      <c r="K304" s="3027"/>
      <c r="L304" s="3014"/>
      <c r="M304" s="3027"/>
      <c r="N304" s="3014"/>
      <c r="O304" s="3021"/>
      <c r="P304" s="3037">
        <v>1</v>
      </c>
      <c r="Q304" s="3036"/>
      <c r="T304" s="487"/>
      <c r="U304" s="20" t="s">
        <v>700</v>
      </c>
      <c r="V304" s="20"/>
      <c r="W304" s="115"/>
      <c r="X304" s="492">
        <v>0</v>
      </c>
      <c r="Y304" s="480">
        <v>0</v>
      </c>
      <c r="Z304" s="560">
        <v>0</v>
      </c>
      <c r="AA304" s="560">
        <v>0</v>
      </c>
      <c r="AB304" s="560">
        <v>0</v>
      </c>
      <c r="AC304" s="560">
        <v>0</v>
      </c>
      <c r="AD304" s="1415">
        <v>0</v>
      </c>
      <c r="AE304" s="1415">
        <v>0</v>
      </c>
      <c r="AF304" s="3176"/>
    </row>
    <row r="305" spans="1:32" ht="15.75">
      <c r="A305" s="3212" t="s">
        <v>5746</v>
      </c>
      <c r="B305" s="171">
        <v>0</v>
      </c>
      <c r="C305" s="171">
        <v>0</v>
      </c>
      <c r="E305" s="487"/>
      <c r="F305" s="20" t="s">
        <v>701</v>
      </c>
      <c r="G305" s="20"/>
      <c r="H305" s="115"/>
      <c r="I305" s="1601">
        <v>0</v>
      </c>
      <c r="J305" s="3013"/>
      <c r="K305" s="3130">
        <v>1</v>
      </c>
      <c r="L305" s="3014"/>
      <c r="M305" s="3014"/>
      <c r="N305" s="3014"/>
      <c r="O305" s="3021"/>
      <c r="P305" s="3037">
        <v>1</v>
      </c>
      <c r="Q305" s="3036"/>
      <c r="T305" s="487"/>
      <c r="U305" s="20" t="s">
        <v>701</v>
      </c>
      <c r="V305" s="20"/>
      <c r="W305" s="115"/>
      <c r="X305" s="492">
        <v>0</v>
      </c>
      <c r="Y305" s="480">
        <v>0</v>
      </c>
      <c r="Z305" s="560">
        <v>0</v>
      </c>
      <c r="AA305" s="560">
        <v>0</v>
      </c>
      <c r="AB305" s="560">
        <v>0</v>
      </c>
      <c r="AC305" s="560">
        <v>0</v>
      </c>
      <c r="AD305" s="1415">
        <v>0</v>
      </c>
      <c r="AE305" s="1415">
        <v>0</v>
      </c>
      <c r="AF305" s="3176"/>
    </row>
    <row r="306" spans="1:32" ht="15.75">
      <c r="A306" s="3212" t="s">
        <v>5746</v>
      </c>
      <c r="B306" s="171">
        <v>0</v>
      </c>
      <c r="C306" s="171">
        <v>0</v>
      </c>
      <c r="E306" s="487"/>
      <c r="F306" s="20" t="s">
        <v>674</v>
      </c>
      <c r="G306" s="20"/>
      <c r="H306" s="115"/>
      <c r="I306" s="1601">
        <v>0</v>
      </c>
      <c r="J306" s="3013"/>
      <c r="K306" s="3130">
        <v>1</v>
      </c>
      <c r="L306" s="3014"/>
      <c r="M306" s="3014"/>
      <c r="N306" s="3014"/>
      <c r="O306" s="3021"/>
      <c r="P306" s="3037">
        <v>1</v>
      </c>
      <c r="Q306" s="3036"/>
      <c r="T306" s="487"/>
      <c r="U306" s="20" t="s">
        <v>674</v>
      </c>
      <c r="V306" s="20"/>
      <c r="W306" s="115"/>
      <c r="X306" s="492">
        <v>0</v>
      </c>
      <c r="Y306" s="480">
        <v>0</v>
      </c>
      <c r="Z306" s="560">
        <v>0</v>
      </c>
      <c r="AA306" s="560">
        <v>0</v>
      </c>
      <c r="AB306" s="560">
        <v>0</v>
      </c>
      <c r="AC306" s="560">
        <v>0</v>
      </c>
      <c r="AD306" s="1415">
        <v>0</v>
      </c>
      <c r="AE306" s="1415">
        <v>0</v>
      </c>
      <c r="AF306" s="3176"/>
    </row>
    <row r="307" spans="1:32" ht="15.75">
      <c r="A307" s="3212" t="s">
        <v>5746</v>
      </c>
      <c r="B307" s="171">
        <v>0</v>
      </c>
      <c r="C307" s="171">
        <v>0</v>
      </c>
      <c r="E307" s="487"/>
      <c r="F307" s="20" t="s">
        <v>702</v>
      </c>
      <c r="G307" s="20"/>
      <c r="H307" s="115"/>
      <c r="I307" s="1601">
        <v>0</v>
      </c>
      <c r="J307" s="3013"/>
      <c r="K307" s="3130">
        <v>1</v>
      </c>
      <c r="L307" s="3014"/>
      <c r="M307" s="3014"/>
      <c r="N307" s="3014"/>
      <c r="O307" s="3021"/>
      <c r="P307" s="3037">
        <v>1</v>
      </c>
      <c r="Q307" s="3036"/>
      <c r="T307" s="487"/>
      <c r="U307" s="20" t="s">
        <v>702</v>
      </c>
      <c r="V307" s="20"/>
      <c r="W307" s="115"/>
      <c r="X307" s="492">
        <v>0</v>
      </c>
      <c r="Y307" s="480">
        <v>0</v>
      </c>
      <c r="Z307" s="560">
        <v>0</v>
      </c>
      <c r="AA307" s="560">
        <v>0</v>
      </c>
      <c r="AB307" s="560">
        <v>0</v>
      </c>
      <c r="AC307" s="560">
        <v>0</v>
      </c>
      <c r="AD307" s="1415">
        <v>0</v>
      </c>
      <c r="AE307" s="1415">
        <v>0</v>
      </c>
      <c r="AF307" s="3176"/>
    </row>
    <row r="308" spans="1:32" ht="15.75">
      <c r="A308" s="3212" t="s">
        <v>5746</v>
      </c>
      <c r="B308" s="171">
        <v>0</v>
      </c>
      <c r="C308" s="171">
        <v>0</v>
      </c>
      <c r="E308" s="487"/>
      <c r="F308" s="20" t="s">
        <v>705</v>
      </c>
      <c r="G308" s="20"/>
      <c r="H308" s="115"/>
      <c r="I308" s="1601">
        <v>0</v>
      </c>
      <c r="J308" s="3013"/>
      <c r="K308" s="3130">
        <v>1</v>
      </c>
      <c r="L308" s="3014"/>
      <c r="M308" s="3014"/>
      <c r="N308" s="3014"/>
      <c r="O308" s="3021"/>
      <c r="P308" s="3037">
        <v>1</v>
      </c>
      <c r="Q308" s="3036"/>
      <c r="T308" s="487"/>
      <c r="U308" s="20" t="s">
        <v>705</v>
      </c>
      <c r="V308" s="20"/>
      <c r="W308" s="115"/>
      <c r="X308" s="492">
        <v>0</v>
      </c>
      <c r="Y308" s="480">
        <v>0</v>
      </c>
      <c r="Z308" s="560">
        <v>0</v>
      </c>
      <c r="AA308" s="560">
        <v>0</v>
      </c>
      <c r="AB308" s="560">
        <v>0</v>
      </c>
      <c r="AC308" s="560">
        <v>0</v>
      </c>
      <c r="AD308" s="1415">
        <v>0</v>
      </c>
      <c r="AE308" s="1415">
        <v>0</v>
      </c>
      <c r="AF308" s="3176"/>
    </row>
    <row r="309" spans="1:32" ht="15.75">
      <c r="A309" s="3212" t="s">
        <v>5746</v>
      </c>
      <c r="B309" s="171">
        <v>0</v>
      </c>
      <c r="C309" s="171">
        <v>0</v>
      </c>
      <c r="E309" s="487"/>
      <c r="F309" s="20" t="s">
        <v>632</v>
      </c>
      <c r="G309" s="20"/>
      <c r="H309" s="115"/>
      <c r="I309" s="1601">
        <v>0</v>
      </c>
      <c r="J309" s="3013"/>
      <c r="K309" s="3130">
        <v>1</v>
      </c>
      <c r="L309" s="3014"/>
      <c r="M309" s="3014"/>
      <c r="N309" s="3014"/>
      <c r="O309" s="3021"/>
      <c r="P309" s="3037">
        <v>1</v>
      </c>
      <c r="Q309" s="3036"/>
      <c r="T309" s="487"/>
      <c r="U309" s="20" t="s">
        <v>632</v>
      </c>
      <c r="V309" s="20"/>
      <c r="W309" s="115"/>
      <c r="X309" s="492">
        <v>0</v>
      </c>
      <c r="Y309" s="480">
        <v>0</v>
      </c>
      <c r="Z309" s="560">
        <v>0</v>
      </c>
      <c r="AA309" s="560">
        <v>0</v>
      </c>
      <c r="AB309" s="560">
        <v>0</v>
      </c>
      <c r="AC309" s="560">
        <v>0</v>
      </c>
      <c r="AD309" s="1415">
        <v>0</v>
      </c>
      <c r="AE309" s="1415">
        <v>0</v>
      </c>
      <c r="AF309" s="3176"/>
    </row>
    <row r="310" spans="1:32" ht="15.75">
      <c r="A310" s="3212" t="s">
        <v>5746</v>
      </c>
      <c r="B310" s="171">
        <v>0</v>
      </c>
      <c r="C310" s="171">
        <v>0</v>
      </c>
      <c r="E310" s="487"/>
      <c r="F310" s="20" t="s">
        <v>709</v>
      </c>
      <c r="G310" s="20"/>
      <c r="H310" s="115"/>
      <c r="I310" s="1601">
        <v>0</v>
      </c>
      <c r="J310" s="3013"/>
      <c r="K310" s="3130">
        <v>1</v>
      </c>
      <c r="L310" s="3014"/>
      <c r="M310" s="3014"/>
      <c r="N310" s="3014"/>
      <c r="O310" s="3021"/>
      <c r="P310" s="3037">
        <v>1</v>
      </c>
      <c r="Q310" s="3036"/>
      <c r="T310" s="487"/>
      <c r="U310" s="20" t="s">
        <v>709</v>
      </c>
      <c r="V310" s="20"/>
      <c r="W310" s="115"/>
      <c r="X310" s="492">
        <v>0</v>
      </c>
      <c r="Y310" s="480">
        <v>0</v>
      </c>
      <c r="Z310" s="560">
        <v>0</v>
      </c>
      <c r="AA310" s="560">
        <v>0</v>
      </c>
      <c r="AB310" s="560">
        <v>0</v>
      </c>
      <c r="AC310" s="560">
        <v>0</v>
      </c>
      <c r="AD310" s="1415">
        <v>0</v>
      </c>
      <c r="AE310" s="1415">
        <v>0</v>
      </c>
      <c r="AF310" s="3176"/>
    </row>
    <row r="311" spans="1:32" ht="15.75">
      <c r="A311" s="3212" t="s">
        <v>5746</v>
      </c>
      <c r="B311" s="171">
        <v>0</v>
      </c>
      <c r="C311" s="171">
        <v>0</v>
      </c>
      <c r="E311" s="487"/>
      <c r="F311" s="20" t="s">
        <v>711</v>
      </c>
      <c r="G311" s="20"/>
      <c r="H311" s="115"/>
      <c r="I311" s="1601">
        <v>0</v>
      </c>
      <c r="J311" s="3013"/>
      <c r="K311" s="3130">
        <v>1</v>
      </c>
      <c r="L311" s="3014"/>
      <c r="M311" s="3014"/>
      <c r="N311" s="3014"/>
      <c r="O311" s="3021"/>
      <c r="P311" s="3037">
        <v>1</v>
      </c>
      <c r="Q311" s="3036"/>
      <c r="T311" s="487"/>
      <c r="U311" s="20" t="s">
        <v>711</v>
      </c>
      <c r="V311" s="20"/>
      <c r="W311" s="115"/>
      <c r="X311" s="492">
        <v>0</v>
      </c>
      <c r="Y311" s="480">
        <v>0</v>
      </c>
      <c r="Z311" s="560">
        <v>0</v>
      </c>
      <c r="AA311" s="560">
        <v>0</v>
      </c>
      <c r="AB311" s="560">
        <v>0</v>
      </c>
      <c r="AC311" s="560">
        <v>0</v>
      </c>
      <c r="AD311" s="1415">
        <v>0</v>
      </c>
      <c r="AE311" s="1415">
        <v>0</v>
      </c>
      <c r="AF311" s="3176"/>
    </row>
    <row r="312" spans="1:32" ht="15.75">
      <c r="A312" s="3212" t="s">
        <v>5746</v>
      </c>
      <c r="B312" s="171">
        <v>0</v>
      </c>
      <c r="C312" s="171">
        <v>0</v>
      </c>
      <c r="E312" s="487"/>
      <c r="F312" s="20" t="s">
        <v>713</v>
      </c>
      <c r="G312" s="20"/>
      <c r="H312" s="115"/>
      <c r="I312" s="1601">
        <v>0</v>
      </c>
      <c r="J312" s="3013"/>
      <c r="K312" s="3130">
        <v>1</v>
      </c>
      <c r="L312" s="3014"/>
      <c r="M312" s="3014"/>
      <c r="N312" s="3014"/>
      <c r="O312" s="3021"/>
      <c r="P312" s="3037">
        <v>1</v>
      </c>
      <c r="Q312" s="3036"/>
      <c r="T312" s="487"/>
      <c r="U312" s="20" t="s">
        <v>713</v>
      </c>
      <c r="V312" s="20"/>
      <c r="W312" s="115"/>
      <c r="X312" s="492">
        <v>0</v>
      </c>
      <c r="Y312" s="480">
        <v>0</v>
      </c>
      <c r="Z312" s="560">
        <v>0</v>
      </c>
      <c r="AA312" s="560">
        <v>0</v>
      </c>
      <c r="AB312" s="560">
        <v>0</v>
      </c>
      <c r="AC312" s="560">
        <v>0</v>
      </c>
      <c r="AD312" s="1415">
        <v>0</v>
      </c>
      <c r="AE312" s="1415">
        <v>0</v>
      </c>
      <c r="AF312" s="3176"/>
    </row>
    <row r="313" spans="1:32" ht="15.75">
      <c r="A313" s="3212" t="s">
        <v>5746</v>
      </c>
      <c r="B313" s="171">
        <v>0</v>
      </c>
      <c r="C313" s="171">
        <v>0</v>
      </c>
      <c r="E313" s="487"/>
      <c r="F313" s="20" t="s">
        <v>716</v>
      </c>
      <c r="G313" s="20"/>
      <c r="H313" s="115"/>
      <c r="I313" s="1601">
        <v>0</v>
      </c>
      <c r="J313" s="3013"/>
      <c r="K313" s="3130">
        <v>1</v>
      </c>
      <c r="L313" s="3014"/>
      <c r="M313" s="3014"/>
      <c r="N313" s="3014"/>
      <c r="O313" s="3021"/>
      <c r="P313" s="3037">
        <v>1</v>
      </c>
      <c r="Q313" s="3036"/>
      <c r="T313" s="487"/>
      <c r="U313" s="20" t="s">
        <v>716</v>
      </c>
      <c r="V313" s="20"/>
      <c r="W313" s="115"/>
      <c r="X313" s="492">
        <v>0</v>
      </c>
      <c r="Y313" s="480">
        <v>0</v>
      </c>
      <c r="Z313" s="560">
        <v>0</v>
      </c>
      <c r="AA313" s="560">
        <v>0</v>
      </c>
      <c r="AB313" s="560">
        <v>0</v>
      </c>
      <c r="AC313" s="560">
        <v>0</v>
      </c>
      <c r="AD313" s="1415">
        <v>0</v>
      </c>
      <c r="AE313" s="1415">
        <v>0</v>
      </c>
      <c r="AF313" s="3176"/>
    </row>
    <row r="314" spans="1:32" ht="15.75">
      <c r="A314" s="3212" t="s">
        <v>5746</v>
      </c>
      <c r="B314" s="171">
        <v>0</v>
      </c>
      <c r="C314" s="171">
        <v>0</v>
      </c>
      <c r="E314" s="487"/>
      <c r="F314" s="20" t="s">
        <v>632</v>
      </c>
      <c r="G314" s="20"/>
      <c r="H314" s="115"/>
      <c r="I314" s="1601">
        <v>0</v>
      </c>
      <c r="J314" s="3013"/>
      <c r="K314" s="3130">
        <v>1</v>
      </c>
      <c r="L314" s="3014"/>
      <c r="M314" s="3014"/>
      <c r="N314" s="3014"/>
      <c r="O314" s="3021"/>
      <c r="P314" s="3037">
        <v>1</v>
      </c>
      <c r="Q314" s="3036"/>
      <c r="T314" s="487"/>
      <c r="U314" s="20" t="s">
        <v>632</v>
      </c>
      <c r="V314" s="20"/>
      <c r="W314" s="115"/>
      <c r="X314" s="492">
        <v>0</v>
      </c>
      <c r="Y314" s="480">
        <v>0</v>
      </c>
      <c r="Z314" s="560">
        <v>0</v>
      </c>
      <c r="AA314" s="560">
        <v>0</v>
      </c>
      <c r="AB314" s="560">
        <v>0</v>
      </c>
      <c r="AC314" s="560">
        <v>0</v>
      </c>
      <c r="AD314" s="1415">
        <v>0</v>
      </c>
      <c r="AE314" s="1415">
        <v>0</v>
      </c>
      <c r="AF314" s="3176"/>
    </row>
    <row r="315" spans="1:32" ht="15.75">
      <c r="A315" s="3212" t="s">
        <v>5746</v>
      </c>
      <c r="B315" s="171">
        <v>0</v>
      </c>
      <c r="C315" s="171">
        <v>0</v>
      </c>
      <c r="E315" s="487"/>
      <c r="F315" s="20" t="s">
        <v>719</v>
      </c>
      <c r="G315" s="20"/>
      <c r="H315" s="115"/>
      <c r="I315" s="1601">
        <v>0</v>
      </c>
      <c r="J315" s="3013"/>
      <c r="K315" s="3130">
        <v>1</v>
      </c>
      <c r="L315" s="3014"/>
      <c r="M315" s="3014"/>
      <c r="N315" s="3014"/>
      <c r="O315" s="3021"/>
      <c r="P315" s="3037">
        <v>1</v>
      </c>
      <c r="Q315" s="3036"/>
      <c r="T315" s="487"/>
      <c r="U315" s="20" t="s">
        <v>719</v>
      </c>
      <c r="V315" s="20"/>
      <c r="W315" s="115"/>
      <c r="X315" s="492">
        <v>0</v>
      </c>
      <c r="Y315" s="480">
        <v>0</v>
      </c>
      <c r="Z315" s="560">
        <v>0</v>
      </c>
      <c r="AA315" s="560">
        <v>0</v>
      </c>
      <c r="AB315" s="560">
        <v>0</v>
      </c>
      <c r="AC315" s="560">
        <v>0</v>
      </c>
      <c r="AD315" s="1415">
        <v>0</v>
      </c>
      <c r="AE315" s="1415">
        <v>0</v>
      </c>
      <c r="AF315" s="3176"/>
    </row>
    <row r="316" spans="1:32" ht="15.75">
      <c r="A316" s="3212" t="s">
        <v>5746</v>
      </c>
      <c r="B316" s="171">
        <v>0</v>
      </c>
      <c r="C316" s="171">
        <v>0</v>
      </c>
      <c r="E316" s="487"/>
      <c r="F316" s="20" t="s">
        <v>720</v>
      </c>
      <c r="G316" s="20"/>
      <c r="H316" s="115"/>
      <c r="I316" s="1601">
        <v>0</v>
      </c>
      <c r="J316" s="3013"/>
      <c r="K316" s="3130">
        <v>1</v>
      </c>
      <c r="L316" s="3014"/>
      <c r="M316" s="3014"/>
      <c r="N316" s="3014"/>
      <c r="O316" s="3021"/>
      <c r="P316" s="3037">
        <v>1</v>
      </c>
      <c r="Q316" s="3036"/>
      <c r="T316" s="487"/>
      <c r="U316" s="20" t="s">
        <v>720</v>
      </c>
      <c r="V316" s="20"/>
      <c r="W316" s="115"/>
      <c r="X316" s="492">
        <v>0</v>
      </c>
      <c r="Y316" s="480">
        <v>0</v>
      </c>
      <c r="Z316" s="560">
        <v>0</v>
      </c>
      <c r="AA316" s="560">
        <v>0</v>
      </c>
      <c r="AB316" s="560">
        <v>0</v>
      </c>
      <c r="AC316" s="560">
        <v>0</v>
      </c>
      <c r="AD316" s="1415">
        <v>0</v>
      </c>
      <c r="AE316" s="1415">
        <v>0</v>
      </c>
      <c r="AF316" s="3176"/>
    </row>
    <row r="317" spans="1:32" ht="15.75">
      <c r="A317" s="3212" t="s">
        <v>5746</v>
      </c>
      <c r="B317" s="171">
        <v>0</v>
      </c>
      <c r="C317" s="171">
        <v>0</v>
      </c>
      <c r="E317" s="487"/>
      <c r="F317" s="20" t="s">
        <v>171</v>
      </c>
      <c r="G317" s="20"/>
      <c r="H317" s="115"/>
      <c r="I317" s="1601">
        <v>0</v>
      </c>
      <c r="J317" s="3013"/>
      <c r="K317" s="3130">
        <v>1</v>
      </c>
      <c r="L317" s="3014"/>
      <c r="M317" s="3014"/>
      <c r="N317" s="3014"/>
      <c r="O317" s="3021"/>
      <c r="P317" s="3037">
        <v>1</v>
      </c>
      <c r="Q317" s="3036"/>
      <c r="T317" s="487"/>
      <c r="U317" s="20" t="s">
        <v>171</v>
      </c>
      <c r="V317" s="20"/>
      <c r="W317" s="115"/>
      <c r="X317" s="492">
        <v>0</v>
      </c>
      <c r="Y317" s="480">
        <v>0</v>
      </c>
      <c r="Z317" s="560">
        <v>0</v>
      </c>
      <c r="AA317" s="560">
        <v>0</v>
      </c>
      <c r="AB317" s="560">
        <v>0</v>
      </c>
      <c r="AC317" s="560">
        <v>0</v>
      </c>
      <c r="AD317" s="1415">
        <v>0</v>
      </c>
      <c r="AE317" s="1415">
        <v>0</v>
      </c>
      <c r="AF317" s="3176"/>
    </row>
    <row r="318" spans="1:32" ht="15.75">
      <c r="A318" s="3212" t="s">
        <v>5746</v>
      </c>
      <c r="B318" s="171">
        <v>0</v>
      </c>
      <c r="C318" s="171">
        <v>0</v>
      </c>
      <c r="E318" s="487"/>
      <c r="F318" s="20">
        <v>0</v>
      </c>
      <c r="G318" s="20"/>
      <c r="H318" s="115"/>
      <c r="I318" s="1601">
        <v>0</v>
      </c>
      <c r="J318" s="3013"/>
      <c r="K318" s="3027"/>
      <c r="L318" s="3014"/>
      <c r="M318" s="3130">
        <v>1</v>
      </c>
      <c r="N318" s="3014"/>
      <c r="O318" s="3021"/>
      <c r="P318" s="3037">
        <v>1</v>
      </c>
      <c r="Q318" s="3036"/>
      <c r="T318" s="487"/>
      <c r="U318" s="20">
        <v>0</v>
      </c>
      <c r="V318" s="20"/>
      <c r="W318" s="115"/>
      <c r="X318" s="492">
        <v>0</v>
      </c>
      <c r="Y318" s="480">
        <v>0</v>
      </c>
      <c r="Z318" s="560">
        <v>0</v>
      </c>
      <c r="AA318" s="560">
        <v>0</v>
      </c>
      <c r="AB318" s="560">
        <v>0</v>
      </c>
      <c r="AC318" s="560">
        <v>0</v>
      </c>
      <c r="AD318" s="1415">
        <v>0</v>
      </c>
      <c r="AE318" s="1415">
        <v>0</v>
      </c>
      <c r="AF318" s="3176"/>
    </row>
    <row r="319" spans="1:32" ht="15.75">
      <c r="A319" s="3212" t="s">
        <v>5746</v>
      </c>
      <c r="B319" s="171">
        <v>0</v>
      </c>
      <c r="C319" s="171">
        <v>0</v>
      </c>
      <c r="E319" s="487"/>
      <c r="F319" s="20"/>
      <c r="G319" s="20" t="s">
        <v>5805</v>
      </c>
      <c r="H319" s="115"/>
      <c r="I319" s="2828">
        <v>0</v>
      </c>
      <c r="J319" s="3238"/>
      <c r="K319" s="3240"/>
      <c r="L319" s="3240"/>
      <c r="M319" s="3240"/>
      <c r="N319" s="3240"/>
      <c r="O319" s="3241"/>
      <c r="P319" s="3242">
        <v>0</v>
      </c>
      <c r="Q319" s="3036"/>
      <c r="T319" s="487"/>
      <c r="U319" s="20"/>
      <c r="V319" s="20" t="s">
        <v>5805</v>
      </c>
      <c r="W319" s="115"/>
      <c r="X319" s="2812">
        <v>0</v>
      </c>
      <c r="Y319" s="3243">
        <v>0</v>
      </c>
      <c r="Z319" s="1430">
        <v>0</v>
      </c>
      <c r="AA319" s="1430">
        <v>0</v>
      </c>
      <c r="AB319" s="1430">
        <v>0</v>
      </c>
      <c r="AC319" s="1430">
        <v>0</v>
      </c>
      <c r="AD319" s="1431">
        <v>0</v>
      </c>
      <c r="AE319" s="1431">
        <v>0</v>
      </c>
      <c r="AF319" s="3176"/>
    </row>
    <row r="320" spans="1:32" ht="15.75">
      <c r="A320" s="3212" t="s">
        <v>1403</v>
      </c>
      <c r="B320" s="171">
        <v>0</v>
      </c>
      <c r="C320" s="171">
        <v>0</v>
      </c>
      <c r="E320" s="487"/>
      <c r="F320" s="20"/>
      <c r="G320" s="20"/>
      <c r="H320" s="115"/>
      <c r="I320" s="1601"/>
      <c r="J320" s="1681"/>
      <c r="K320" s="79"/>
      <c r="L320" s="79"/>
      <c r="M320" s="79"/>
      <c r="N320" s="79"/>
      <c r="O320" s="3144"/>
      <c r="P320" s="3037"/>
      <c r="Q320" s="3036"/>
      <c r="T320" s="487"/>
      <c r="U320" s="20"/>
      <c r="V320" s="20"/>
      <c r="W320" s="115"/>
      <c r="X320" s="492"/>
      <c r="Y320" s="480"/>
      <c r="Z320" s="560"/>
      <c r="AA320" s="560"/>
      <c r="AB320" s="560"/>
      <c r="AC320" s="560"/>
      <c r="AD320" s="1415"/>
      <c r="AE320" s="1415"/>
      <c r="AF320" s="3176"/>
    </row>
    <row r="321" spans="1:32" ht="15.75">
      <c r="A321" s="3212" t="s">
        <v>1403</v>
      </c>
      <c r="B321" s="171">
        <v>0</v>
      </c>
      <c r="C321" s="171">
        <v>0</v>
      </c>
      <c r="E321" s="487" t="s">
        <v>724</v>
      </c>
      <c r="F321" s="20"/>
      <c r="G321" s="20"/>
      <c r="H321" s="115"/>
      <c r="I321" s="3288">
        <v>0</v>
      </c>
      <c r="J321" s="3289">
        <v>0</v>
      </c>
      <c r="K321" s="3290">
        <v>0</v>
      </c>
      <c r="L321" s="3290">
        <v>0</v>
      </c>
      <c r="M321" s="3290">
        <v>0</v>
      </c>
      <c r="N321" s="3290">
        <v>0</v>
      </c>
      <c r="O321" s="3291">
        <v>0</v>
      </c>
      <c r="P321" s="3037">
        <v>0</v>
      </c>
      <c r="Q321" s="3036"/>
      <c r="T321" s="487" t="s">
        <v>724</v>
      </c>
      <c r="U321" s="20"/>
      <c r="V321" s="20"/>
      <c r="W321" s="115"/>
      <c r="X321" s="492">
        <v>0</v>
      </c>
      <c r="Y321" s="480">
        <v>0</v>
      </c>
      <c r="Z321" s="560">
        <v>0</v>
      </c>
      <c r="AA321" s="560">
        <v>0</v>
      </c>
      <c r="AB321" s="560">
        <v>0</v>
      </c>
      <c r="AC321" s="560">
        <v>0</v>
      </c>
      <c r="AD321" s="1415">
        <v>0</v>
      </c>
      <c r="AE321" s="1415">
        <v>0</v>
      </c>
      <c r="AF321" s="3176"/>
    </row>
    <row r="322" spans="1:32" ht="15.75">
      <c r="A322" s="3212" t="s">
        <v>5746</v>
      </c>
      <c r="B322" s="171">
        <v>0</v>
      </c>
      <c r="C322" s="171">
        <v>0</v>
      </c>
      <c r="E322" s="487"/>
      <c r="F322" s="20"/>
      <c r="G322" s="20"/>
      <c r="H322" s="115"/>
      <c r="I322" s="1601"/>
      <c r="J322" s="1681"/>
      <c r="K322" s="79"/>
      <c r="L322" s="79"/>
      <c r="M322" s="79"/>
      <c r="N322" s="79"/>
      <c r="O322" s="3144"/>
      <c r="P322" s="3037"/>
      <c r="Q322" s="3036"/>
      <c r="T322" s="487"/>
      <c r="U322" s="20"/>
      <c r="V322" s="20"/>
      <c r="W322" s="115"/>
      <c r="X322" s="492"/>
      <c r="Y322" s="480"/>
      <c r="Z322" s="560"/>
      <c r="AA322" s="560"/>
      <c r="AB322" s="560"/>
      <c r="AC322" s="560"/>
      <c r="AD322" s="1415"/>
      <c r="AE322" s="1415"/>
      <c r="AF322" s="3176"/>
    </row>
    <row r="323" spans="1:32" ht="15.75">
      <c r="A323" s="3212" t="s">
        <v>5746</v>
      </c>
      <c r="B323" s="171">
        <v>0</v>
      </c>
      <c r="C323" s="171">
        <v>0</v>
      </c>
      <c r="E323" s="487"/>
      <c r="F323" s="20"/>
      <c r="G323" s="20"/>
      <c r="H323" s="536" t="s">
        <v>725</v>
      </c>
      <c r="I323" s="2828">
        <v>0</v>
      </c>
      <c r="J323" s="1681"/>
      <c r="K323" s="79"/>
      <c r="L323" s="79"/>
      <c r="M323" s="79"/>
      <c r="N323" s="79"/>
      <c r="O323" s="3144"/>
      <c r="P323" s="3037"/>
      <c r="Q323" s="3036"/>
      <c r="T323" s="487"/>
      <c r="U323" s="20"/>
      <c r="V323" s="20"/>
      <c r="W323" s="536" t="s">
        <v>725</v>
      </c>
      <c r="X323" s="2812">
        <v>0</v>
      </c>
      <c r="Y323" s="3243">
        <v>0</v>
      </c>
      <c r="Z323" s="1430">
        <v>0</v>
      </c>
      <c r="AA323" s="1430">
        <v>0</v>
      </c>
      <c r="AB323" s="1430">
        <v>0</v>
      </c>
      <c r="AC323" s="1430">
        <v>0</v>
      </c>
      <c r="AD323" s="1431">
        <v>0</v>
      </c>
      <c r="AE323" s="1431">
        <v>0</v>
      </c>
      <c r="AF323" s="3176"/>
    </row>
    <row r="324" spans="1:32" ht="15.75">
      <c r="A324" s="3212" t="s">
        <v>1403</v>
      </c>
      <c r="B324" s="171">
        <v>0</v>
      </c>
      <c r="C324" s="171">
        <v>0</v>
      </c>
      <c r="E324" s="487"/>
      <c r="F324" s="20"/>
      <c r="G324" s="20"/>
      <c r="H324" s="115"/>
      <c r="I324" s="1601"/>
      <c r="J324" s="1681"/>
      <c r="K324" s="79"/>
      <c r="L324" s="79"/>
      <c r="M324" s="79"/>
      <c r="N324" s="79"/>
      <c r="O324" s="3144"/>
      <c r="P324" s="3037"/>
      <c r="Q324" s="3036"/>
      <c r="T324" s="487"/>
      <c r="U324" s="20"/>
      <c r="V324" s="20"/>
      <c r="W324" s="115"/>
      <c r="X324" s="492"/>
      <c r="Y324" s="480"/>
      <c r="Z324" s="560"/>
      <c r="AA324" s="560"/>
      <c r="AB324" s="560"/>
      <c r="AC324" s="560"/>
      <c r="AD324" s="1415"/>
      <c r="AE324" s="1415"/>
      <c r="AF324" s="3176"/>
    </row>
    <row r="325" spans="1:32" ht="15.75">
      <c r="A325" s="3212" t="s">
        <v>1403</v>
      </c>
      <c r="B325" s="171">
        <v>0</v>
      </c>
      <c r="C325" s="171">
        <v>0</v>
      </c>
      <c r="E325" s="487" t="s">
        <v>5806</v>
      </c>
      <c r="F325" s="82"/>
      <c r="G325" s="82"/>
      <c r="H325" s="536"/>
      <c r="I325" s="2830">
        <v>0</v>
      </c>
      <c r="J325" s="1681"/>
      <c r="K325" s="79"/>
      <c r="L325" s="79"/>
      <c r="M325" s="79"/>
      <c r="N325" s="79"/>
      <c r="O325" s="3144"/>
      <c r="P325" s="3037"/>
      <c r="Q325" s="3036"/>
      <c r="T325" s="487" t="s">
        <v>5806</v>
      </c>
      <c r="U325" s="20"/>
      <c r="V325" s="20"/>
      <c r="W325" s="115"/>
      <c r="X325" s="2815">
        <v>0</v>
      </c>
      <c r="Y325" s="496">
        <v>0</v>
      </c>
      <c r="Z325" s="1402">
        <v>0</v>
      </c>
      <c r="AA325" s="1402">
        <v>0</v>
      </c>
      <c r="AB325" s="1402">
        <v>0</v>
      </c>
      <c r="AC325" s="1402">
        <v>0</v>
      </c>
      <c r="AD325" s="1427">
        <v>0</v>
      </c>
      <c r="AE325" s="1427">
        <v>0</v>
      </c>
      <c r="AF325" s="3252"/>
    </row>
    <row r="326" spans="1:32" ht="15.75">
      <c r="A326" s="3212" t="s">
        <v>1403</v>
      </c>
      <c r="B326" s="171">
        <v>0</v>
      </c>
      <c r="C326" s="171">
        <v>0</v>
      </c>
      <c r="E326" s="487"/>
      <c r="F326" s="20"/>
      <c r="G326" s="20"/>
      <c r="H326" s="115"/>
      <c r="I326" s="1601"/>
      <c r="J326" s="1681"/>
      <c r="K326" s="79"/>
      <c r="L326" s="79"/>
      <c r="M326" s="79"/>
      <c r="N326" s="79"/>
      <c r="O326" s="3144"/>
      <c r="P326" s="3037"/>
      <c r="Q326" s="3036"/>
      <c r="T326" s="487"/>
      <c r="U326" s="20"/>
      <c r="V326" s="20"/>
      <c r="W326" s="115"/>
      <c r="X326" s="492"/>
      <c r="Y326" s="480"/>
      <c r="Z326" s="560"/>
      <c r="AA326" s="560"/>
      <c r="AB326" s="560"/>
      <c r="AC326" s="560"/>
      <c r="AD326" s="1415"/>
      <c r="AE326" s="1415"/>
      <c r="AF326" s="3176"/>
    </row>
    <row r="327" spans="1:32" ht="15.75">
      <c r="A327" s="3212" t="s">
        <v>1403</v>
      </c>
      <c r="B327" s="171">
        <v>0</v>
      </c>
      <c r="C327" s="171">
        <v>0</v>
      </c>
      <c r="E327" s="487" t="s">
        <v>986</v>
      </c>
      <c r="F327" s="20"/>
      <c r="G327" s="20"/>
      <c r="H327" s="115"/>
      <c r="I327" s="1601"/>
      <c r="J327" s="1681"/>
      <c r="K327" s="79"/>
      <c r="L327" s="79"/>
      <c r="M327" s="79"/>
      <c r="N327" s="79"/>
      <c r="O327" s="3144"/>
      <c r="P327" s="3037"/>
      <c r="Q327" s="3036"/>
      <c r="T327" s="487" t="s">
        <v>986</v>
      </c>
      <c r="U327" s="20"/>
      <c r="V327" s="20"/>
      <c r="W327" s="115"/>
      <c r="X327" s="492"/>
      <c r="Y327" s="480"/>
      <c r="Z327" s="560"/>
      <c r="AA327" s="560"/>
      <c r="AB327" s="560"/>
      <c r="AC327" s="560"/>
      <c r="AD327" s="1415"/>
      <c r="AE327" s="1415"/>
      <c r="AF327" s="3176"/>
    </row>
    <row r="328" spans="1:32" ht="15.75">
      <c r="A328" s="3212" t="s">
        <v>5746</v>
      </c>
      <c r="B328" s="171">
        <v>0</v>
      </c>
      <c r="C328" s="171">
        <v>0</v>
      </c>
      <c r="E328" s="487"/>
      <c r="F328" s="20" t="s">
        <v>678</v>
      </c>
      <c r="G328" s="20"/>
      <c r="H328" s="115"/>
      <c r="I328" s="1601">
        <v>0</v>
      </c>
      <c r="J328" s="3292"/>
      <c r="K328" s="3293"/>
      <c r="L328" s="3293"/>
      <c r="M328" s="3293"/>
      <c r="N328" s="3293"/>
      <c r="O328" s="3294"/>
      <c r="P328" s="3037">
        <v>0</v>
      </c>
      <c r="Q328" s="3036"/>
      <c r="T328" s="487"/>
      <c r="U328" s="20" t="s">
        <v>678</v>
      </c>
      <c r="V328" s="20"/>
      <c r="W328" s="115"/>
      <c r="X328" s="492">
        <v>0</v>
      </c>
      <c r="Y328" s="480">
        <v>0</v>
      </c>
      <c r="Z328" s="560">
        <v>0</v>
      </c>
      <c r="AA328" s="560">
        <v>0</v>
      </c>
      <c r="AB328" s="560">
        <v>0</v>
      </c>
      <c r="AC328" s="560">
        <v>0</v>
      </c>
      <c r="AD328" s="1415">
        <v>0</v>
      </c>
      <c r="AE328" s="1415">
        <v>0</v>
      </c>
      <c r="AF328" s="3176"/>
    </row>
    <row r="329" spans="1:32" ht="15.75">
      <c r="A329" s="3212" t="s">
        <v>5746</v>
      </c>
      <c r="B329" s="171">
        <v>0</v>
      </c>
      <c r="C329" s="171">
        <v>0</v>
      </c>
      <c r="E329" s="487"/>
      <c r="F329" s="20" t="s">
        <v>679</v>
      </c>
      <c r="G329" s="20"/>
      <c r="H329" s="115"/>
      <c r="I329" s="1601">
        <v>0</v>
      </c>
      <c r="J329" s="3292"/>
      <c r="K329" s="3293"/>
      <c r="L329" s="3293"/>
      <c r="M329" s="3293"/>
      <c r="N329" s="3293"/>
      <c r="O329" s="3294"/>
      <c r="P329" s="3037">
        <v>0</v>
      </c>
      <c r="Q329" s="3036"/>
      <c r="T329" s="487"/>
      <c r="U329" s="20" t="s">
        <v>679</v>
      </c>
      <c r="V329" s="20"/>
      <c r="W329" s="115"/>
      <c r="X329" s="492">
        <v>0</v>
      </c>
      <c r="Y329" s="480">
        <v>0</v>
      </c>
      <c r="Z329" s="560">
        <v>0</v>
      </c>
      <c r="AA329" s="560">
        <v>0</v>
      </c>
      <c r="AB329" s="560">
        <v>0</v>
      </c>
      <c r="AC329" s="560">
        <v>0</v>
      </c>
      <c r="AD329" s="1415">
        <v>0</v>
      </c>
      <c r="AE329" s="1415">
        <v>0</v>
      </c>
      <c r="AF329" s="3176"/>
    </row>
    <row r="330" spans="1:32" ht="15.75">
      <c r="A330" s="3212" t="s">
        <v>5746</v>
      </c>
      <c r="B330" s="171">
        <v>0</v>
      </c>
      <c r="C330" s="171">
        <v>0</v>
      </c>
      <c r="E330" s="487"/>
      <c r="F330" s="20" t="s">
        <v>683</v>
      </c>
      <c r="G330" s="20"/>
      <c r="H330" s="115"/>
      <c r="I330" s="3288">
        <v>0</v>
      </c>
      <c r="J330" s="3289">
        <v>0</v>
      </c>
      <c r="K330" s="3290">
        <v>0</v>
      </c>
      <c r="L330" s="3290">
        <v>0</v>
      </c>
      <c r="M330" s="3290">
        <v>0</v>
      </c>
      <c r="N330" s="3290">
        <v>0</v>
      </c>
      <c r="O330" s="3291">
        <v>0</v>
      </c>
      <c r="P330" s="3037">
        <v>0</v>
      </c>
      <c r="Q330" s="3036"/>
      <c r="T330" s="487"/>
      <c r="U330" s="20" t="s">
        <v>683</v>
      </c>
      <c r="V330" s="20"/>
      <c r="W330" s="115"/>
      <c r="X330" s="492">
        <v>0</v>
      </c>
      <c r="Y330" s="480">
        <v>0</v>
      </c>
      <c r="Z330" s="560">
        <v>0</v>
      </c>
      <c r="AA330" s="560">
        <v>0</v>
      </c>
      <c r="AB330" s="560">
        <v>0</v>
      </c>
      <c r="AC330" s="560">
        <v>0</v>
      </c>
      <c r="AD330" s="1415">
        <v>0</v>
      </c>
      <c r="AE330" s="1415">
        <v>0</v>
      </c>
      <c r="AF330" s="3176"/>
    </row>
    <row r="331" spans="1:32" ht="15.75">
      <c r="A331" s="3212" t="s">
        <v>5746</v>
      </c>
      <c r="B331" s="171">
        <v>0</v>
      </c>
      <c r="C331" s="171">
        <v>0</v>
      </c>
      <c r="E331" s="487"/>
      <c r="F331" s="20" t="s">
        <v>685</v>
      </c>
      <c r="G331" s="20"/>
      <c r="H331" s="115"/>
      <c r="I331" s="1601">
        <v>0</v>
      </c>
      <c r="J331" s="3295"/>
      <c r="K331" s="3296"/>
      <c r="L331" s="3296"/>
      <c r="M331" s="3296"/>
      <c r="N331" s="3296"/>
      <c r="O331" s="3297"/>
      <c r="P331" s="3037">
        <v>0</v>
      </c>
      <c r="Q331" s="3036"/>
      <c r="T331" s="487"/>
      <c r="U331" s="20" t="s">
        <v>685</v>
      </c>
      <c r="V331" s="20"/>
      <c r="W331" s="115"/>
      <c r="X331" s="492">
        <v>0</v>
      </c>
      <c r="Y331" s="480">
        <v>0</v>
      </c>
      <c r="Z331" s="560">
        <v>0</v>
      </c>
      <c r="AA331" s="560">
        <v>0</v>
      </c>
      <c r="AB331" s="560">
        <v>0</v>
      </c>
      <c r="AC331" s="560">
        <v>0</v>
      </c>
      <c r="AD331" s="1415">
        <v>0</v>
      </c>
      <c r="AE331" s="1415">
        <v>0</v>
      </c>
      <c r="AF331" s="3176"/>
    </row>
    <row r="332" spans="1:32" ht="15.75">
      <c r="A332" s="3212" t="s">
        <v>5746</v>
      </c>
      <c r="B332" s="171">
        <v>0</v>
      </c>
      <c r="C332" s="171">
        <v>0</v>
      </c>
      <c r="E332" s="487"/>
      <c r="F332" s="20" t="s">
        <v>687</v>
      </c>
      <c r="G332" s="20"/>
      <c r="H332" s="115"/>
      <c r="I332" s="1601"/>
      <c r="J332" s="1681"/>
      <c r="K332" s="79"/>
      <c r="L332" s="79"/>
      <c r="M332" s="79"/>
      <c r="N332" s="79"/>
      <c r="O332" s="3144"/>
      <c r="P332" s="3037"/>
      <c r="Q332" s="3036"/>
      <c r="T332" s="487"/>
      <c r="U332" s="20" t="s">
        <v>687</v>
      </c>
      <c r="V332" s="20"/>
      <c r="W332" s="115"/>
      <c r="X332" s="492"/>
      <c r="Y332" s="480"/>
      <c r="Z332" s="560"/>
      <c r="AA332" s="560"/>
      <c r="AB332" s="560"/>
      <c r="AC332" s="560"/>
      <c r="AD332" s="1415"/>
      <c r="AE332" s="1415">
        <v>0</v>
      </c>
      <c r="AF332" s="3176"/>
    </row>
    <row r="333" spans="1:32" ht="15.75">
      <c r="A333" s="3212" t="s">
        <v>1403</v>
      </c>
      <c r="B333" s="171">
        <v>0</v>
      </c>
      <c r="C333" s="171">
        <v>0</v>
      </c>
      <c r="E333" s="487"/>
      <c r="F333" s="20" t="s">
        <v>689</v>
      </c>
      <c r="G333" s="584"/>
      <c r="H333" s="115"/>
      <c r="I333" s="1601">
        <v>1404418.6599299998</v>
      </c>
      <c r="J333" s="3013"/>
      <c r="K333" s="79"/>
      <c r="L333" s="3014"/>
      <c r="M333" s="3130">
        <v>1</v>
      </c>
      <c r="N333" s="3014"/>
      <c r="O333" s="3021"/>
      <c r="P333" s="3037">
        <v>1</v>
      </c>
      <c r="Q333" s="3036"/>
      <c r="T333" s="487"/>
      <c r="U333" s="20" t="s">
        <v>689</v>
      </c>
      <c r="V333" s="584"/>
      <c r="W333" s="115"/>
      <c r="X333" s="492">
        <v>1404418.6599299998</v>
      </c>
      <c r="Y333" s="480">
        <v>0</v>
      </c>
      <c r="Z333" s="560">
        <v>0</v>
      </c>
      <c r="AA333" s="560">
        <v>0</v>
      </c>
      <c r="AB333" s="560">
        <v>1404418.6599299998</v>
      </c>
      <c r="AC333" s="560">
        <v>0</v>
      </c>
      <c r="AD333" s="1415">
        <v>0</v>
      </c>
      <c r="AE333" s="1415">
        <v>1404418.6599299998</v>
      </c>
      <c r="AF333" s="3176"/>
    </row>
    <row r="334" spans="1:32" ht="15.75">
      <c r="A334" s="3212" t="s">
        <v>5746</v>
      </c>
      <c r="B334" s="171">
        <v>0</v>
      </c>
      <c r="C334" s="171">
        <v>0</v>
      </c>
      <c r="E334" s="487"/>
      <c r="F334" s="20" t="s">
        <v>691</v>
      </c>
      <c r="G334" s="584"/>
      <c r="H334" s="115"/>
      <c r="I334" s="1601">
        <v>0</v>
      </c>
      <c r="J334" s="3026"/>
      <c r="K334" s="3027"/>
      <c r="L334" s="3027"/>
      <c r="M334" s="3027"/>
      <c r="N334" s="3027"/>
      <c r="O334" s="3034"/>
      <c r="P334" s="3037">
        <v>0</v>
      </c>
      <c r="Q334" s="3036"/>
      <c r="T334" s="487"/>
      <c r="U334" s="20" t="s">
        <v>691</v>
      </c>
      <c r="V334" s="584"/>
      <c r="W334" s="115"/>
      <c r="X334" s="492">
        <v>0</v>
      </c>
      <c r="Y334" s="480">
        <v>0</v>
      </c>
      <c r="Z334" s="560">
        <v>0</v>
      </c>
      <c r="AA334" s="560">
        <v>0</v>
      </c>
      <c r="AB334" s="560">
        <v>0</v>
      </c>
      <c r="AC334" s="560">
        <v>0</v>
      </c>
      <c r="AD334" s="1415">
        <v>0</v>
      </c>
      <c r="AE334" s="1415">
        <v>0</v>
      </c>
      <c r="AF334" s="3176"/>
    </row>
    <row r="335" spans="1:32" s="122" customFormat="1" ht="15.75">
      <c r="A335" s="3212" t="s">
        <v>5746</v>
      </c>
      <c r="B335" s="171">
        <v>0</v>
      </c>
      <c r="C335" s="171">
        <v>0</v>
      </c>
      <c r="E335" s="553"/>
      <c r="F335" s="152" t="s">
        <v>693</v>
      </c>
      <c r="G335" s="152"/>
      <c r="H335" s="467"/>
      <c r="I335" s="1323">
        <v>0</v>
      </c>
      <c r="J335" s="3026"/>
      <c r="K335" s="3130">
        <v>1</v>
      </c>
      <c r="L335" s="3027"/>
      <c r="M335" s="3027"/>
      <c r="N335" s="3027"/>
      <c r="O335" s="3034"/>
      <c r="P335" s="2770">
        <v>1</v>
      </c>
      <c r="Q335" s="3067"/>
      <c r="T335" s="553"/>
      <c r="U335" s="152" t="s">
        <v>693</v>
      </c>
      <c r="V335" s="152"/>
      <c r="W335" s="467"/>
      <c r="X335" s="1365">
        <v>0</v>
      </c>
      <c r="Y335" s="480">
        <v>0</v>
      </c>
      <c r="Z335" s="560">
        <v>0</v>
      </c>
      <c r="AA335" s="560">
        <v>0</v>
      </c>
      <c r="AB335" s="560">
        <v>0</v>
      </c>
      <c r="AC335" s="560">
        <v>0</v>
      </c>
      <c r="AD335" s="1415">
        <v>0</v>
      </c>
      <c r="AE335" s="1415">
        <v>0</v>
      </c>
      <c r="AF335" s="3176"/>
    </row>
    <row r="336" spans="1:32" ht="15.75">
      <c r="A336" s="3212" t="s">
        <v>5746</v>
      </c>
      <c r="B336" s="171">
        <v>0</v>
      </c>
      <c r="C336" s="171">
        <v>0</v>
      </c>
      <c r="E336" s="487"/>
      <c r="F336" s="20" t="s">
        <v>695</v>
      </c>
      <c r="G336" s="20"/>
      <c r="H336" s="115"/>
      <c r="I336" s="1601">
        <v>0</v>
      </c>
      <c r="J336" s="3238"/>
      <c r="K336" s="3240"/>
      <c r="L336" s="3240"/>
      <c r="M336" s="3027"/>
      <c r="N336" s="3027"/>
      <c r="O336" s="3034"/>
      <c r="P336" s="3037">
        <v>0</v>
      </c>
      <c r="Q336" s="3036"/>
      <c r="T336" s="487"/>
      <c r="U336" s="20" t="s">
        <v>695</v>
      </c>
      <c r="V336" s="20"/>
      <c r="W336" s="115"/>
      <c r="X336" s="492">
        <v>0</v>
      </c>
      <c r="Y336" s="480">
        <v>0</v>
      </c>
      <c r="Z336" s="560">
        <v>0</v>
      </c>
      <c r="AA336" s="560">
        <v>0</v>
      </c>
      <c r="AB336" s="560">
        <v>0</v>
      </c>
      <c r="AC336" s="560">
        <v>0</v>
      </c>
      <c r="AD336" s="1415">
        <v>0</v>
      </c>
      <c r="AE336" s="1415">
        <v>0</v>
      </c>
      <c r="AF336" s="3176"/>
    </row>
    <row r="337" spans="1:46" ht="15.75">
      <c r="A337" s="3212" t="s">
        <v>5746</v>
      </c>
      <c r="B337" s="171">
        <v>0</v>
      </c>
      <c r="C337" s="171">
        <v>0</v>
      </c>
      <c r="E337" s="487"/>
      <c r="F337" s="20" t="s">
        <v>478</v>
      </c>
      <c r="G337" s="20"/>
      <c r="H337" s="115"/>
      <c r="I337" s="1601">
        <v>0</v>
      </c>
      <c r="J337" s="3026"/>
      <c r="K337" s="3027"/>
      <c r="L337" s="3027"/>
      <c r="M337" s="3027"/>
      <c r="N337" s="3027"/>
      <c r="O337" s="3034"/>
      <c r="P337" s="3037">
        <v>0</v>
      </c>
      <c r="Q337" s="3036"/>
      <c r="T337" s="487"/>
      <c r="U337" s="20" t="s">
        <v>478</v>
      </c>
      <c r="V337" s="20"/>
      <c r="W337" s="115"/>
      <c r="X337" s="492">
        <v>0</v>
      </c>
      <c r="Y337" s="480">
        <v>0</v>
      </c>
      <c r="Z337" s="560">
        <v>0</v>
      </c>
      <c r="AA337" s="560">
        <v>0</v>
      </c>
      <c r="AB337" s="560">
        <v>0</v>
      </c>
      <c r="AC337" s="560">
        <v>0</v>
      </c>
      <c r="AD337" s="1415">
        <v>0</v>
      </c>
      <c r="AE337" s="1415">
        <v>0</v>
      </c>
      <c r="AF337" s="3176"/>
    </row>
    <row r="338" spans="1:46" ht="15.75">
      <c r="A338" s="3212" t="s">
        <v>5746</v>
      </c>
      <c r="B338" s="171">
        <v>0</v>
      </c>
      <c r="C338" s="171">
        <v>0</v>
      </c>
      <c r="E338" s="487"/>
      <c r="F338" s="20" t="s">
        <v>632</v>
      </c>
      <c r="G338" s="20"/>
      <c r="H338" s="115"/>
      <c r="I338" s="1601">
        <v>0</v>
      </c>
      <c r="J338" s="3013"/>
      <c r="K338" s="3014"/>
      <c r="L338" s="3014"/>
      <c r="M338" s="3014"/>
      <c r="N338" s="3014"/>
      <c r="O338" s="3021"/>
      <c r="P338" s="3037">
        <v>0</v>
      </c>
      <c r="Q338" s="3036"/>
      <c r="T338" s="487"/>
      <c r="U338" s="20" t="s">
        <v>632</v>
      </c>
      <c r="V338" s="20"/>
      <c r="W338" s="115"/>
      <c r="X338" s="492">
        <v>0</v>
      </c>
      <c r="Y338" s="480">
        <v>0</v>
      </c>
      <c r="Z338" s="560">
        <v>0</v>
      </c>
      <c r="AA338" s="560">
        <v>0</v>
      </c>
      <c r="AB338" s="560">
        <v>0</v>
      </c>
      <c r="AC338" s="560">
        <v>0</v>
      </c>
      <c r="AD338" s="1415">
        <v>0</v>
      </c>
      <c r="AE338" s="1415">
        <v>0</v>
      </c>
      <c r="AF338" s="3176"/>
    </row>
    <row r="339" spans="1:46" ht="15.75">
      <c r="A339" s="3212" t="s">
        <v>5746</v>
      </c>
      <c r="B339" s="171">
        <v>0</v>
      </c>
      <c r="C339" s="171">
        <v>0</v>
      </c>
      <c r="E339" s="487"/>
      <c r="F339" s="20" t="s">
        <v>632</v>
      </c>
      <c r="G339" s="20"/>
      <c r="H339" s="115"/>
      <c r="I339" s="1601">
        <v>0</v>
      </c>
      <c r="J339" s="3013"/>
      <c r="K339" s="3014"/>
      <c r="L339" s="3014"/>
      <c r="M339" s="3014"/>
      <c r="N339" s="3014"/>
      <c r="O339" s="3021"/>
      <c r="P339" s="3037">
        <v>0</v>
      </c>
      <c r="Q339" s="3036"/>
      <c r="T339" s="487"/>
      <c r="U339" s="20" t="s">
        <v>632</v>
      </c>
      <c r="V339" s="20"/>
      <c r="W339" s="115"/>
      <c r="X339" s="492">
        <v>0</v>
      </c>
      <c r="Y339" s="480">
        <v>0</v>
      </c>
      <c r="Z339" s="560">
        <v>0</v>
      </c>
      <c r="AA339" s="560">
        <v>0</v>
      </c>
      <c r="AB339" s="560">
        <v>0</v>
      </c>
      <c r="AC339" s="560">
        <v>0</v>
      </c>
      <c r="AD339" s="1415">
        <v>0</v>
      </c>
      <c r="AE339" s="1415">
        <v>0</v>
      </c>
      <c r="AF339" s="3176"/>
    </row>
    <row r="340" spans="1:46" ht="15.75">
      <c r="A340" s="3212" t="s">
        <v>5746</v>
      </c>
      <c r="B340" s="171">
        <v>0</v>
      </c>
      <c r="C340" s="171">
        <v>0</v>
      </c>
      <c r="E340" s="487"/>
      <c r="F340" s="20" t="s">
        <v>632</v>
      </c>
      <c r="G340" s="20"/>
      <c r="H340" s="115"/>
      <c r="I340" s="1601">
        <v>0</v>
      </c>
      <c r="J340" s="3013"/>
      <c r="K340" s="3014"/>
      <c r="L340" s="3014"/>
      <c r="M340" s="3014"/>
      <c r="N340" s="3014"/>
      <c r="O340" s="3021"/>
      <c r="P340" s="3037">
        <v>0</v>
      </c>
      <c r="Q340" s="3036"/>
      <c r="T340" s="487"/>
      <c r="U340" s="20" t="s">
        <v>632</v>
      </c>
      <c r="V340" s="20"/>
      <c r="W340" s="115"/>
      <c r="X340" s="492">
        <v>0</v>
      </c>
      <c r="Y340" s="480">
        <v>0</v>
      </c>
      <c r="Z340" s="560">
        <v>0</v>
      </c>
      <c r="AA340" s="560">
        <v>0</v>
      </c>
      <c r="AB340" s="560">
        <v>0</v>
      </c>
      <c r="AC340" s="560">
        <v>0</v>
      </c>
      <c r="AD340" s="1415">
        <v>0</v>
      </c>
      <c r="AE340" s="1415">
        <v>0</v>
      </c>
      <c r="AF340" s="3176"/>
    </row>
    <row r="341" spans="1:46" ht="15.75">
      <c r="A341" s="3212" t="s">
        <v>5746</v>
      </c>
      <c r="B341" s="171">
        <v>0</v>
      </c>
      <c r="C341" s="171">
        <v>0</v>
      </c>
      <c r="E341" s="487"/>
      <c r="F341" s="20" t="s">
        <v>699</v>
      </c>
      <c r="G341" s="20"/>
      <c r="H341" s="115"/>
      <c r="I341" s="1601">
        <v>0</v>
      </c>
      <c r="J341" s="3013"/>
      <c r="K341" s="3014"/>
      <c r="L341" s="3014"/>
      <c r="M341" s="3014"/>
      <c r="N341" s="3014"/>
      <c r="O341" s="3021"/>
      <c r="P341" s="2807">
        <v>0</v>
      </c>
      <c r="Q341" s="3036"/>
      <c r="T341" s="487"/>
      <c r="U341" s="20" t="s">
        <v>699</v>
      </c>
      <c r="V341" s="20"/>
      <c r="W341" s="115"/>
      <c r="X341" s="492">
        <v>0</v>
      </c>
      <c r="Y341" s="480">
        <v>0</v>
      </c>
      <c r="Z341" s="560">
        <v>0</v>
      </c>
      <c r="AA341" s="560">
        <v>0</v>
      </c>
      <c r="AB341" s="560">
        <v>0</v>
      </c>
      <c r="AC341" s="560">
        <v>0</v>
      </c>
      <c r="AD341" s="1415">
        <v>0</v>
      </c>
      <c r="AE341" s="1415">
        <v>0</v>
      </c>
      <c r="AF341" s="3176"/>
    </row>
    <row r="342" spans="1:46" ht="15.75">
      <c r="A342" s="3212" t="s">
        <v>1403</v>
      </c>
      <c r="B342" s="171">
        <v>0</v>
      </c>
      <c r="C342" s="171">
        <v>0</v>
      </c>
      <c r="E342" s="487"/>
      <c r="F342" s="20"/>
      <c r="G342" s="20" t="s">
        <v>5813</v>
      </c>
      <c r="H342" s="115"/>
      <c r="I342" s="2828">
        <v>1404418.6599299998</v>
      </c>
      <c r="J342" s="3253"/>
      <c r="K342" s="3254"/>
      <c r="L342" s="3254"/>
      <c r="M342" s="3254"/>
      <c r="N342" s="3254"/>
      <c r="O342" s="3255"/>
      <c r="P342" s="3255">
        <v>0</v>
      </c>
      <c r="Q342" s="3036"/>
      <c r="T342" s="487"/>
      <c r="U342" s="20"/>
      <c r="V342" s="20" t="s">
        <v>5813</v>
      </c>
      <c r="W342" s="115"/>
      <c r="X342" s="2812">
        <v>1404418.6599299998</v>
      </c>
      <c r="Y342" s="3243">
        <v>0</v>
      </c>
      <c r="Z342" s="1430">
        <v>0</v>
      </c>
      <c r="AA342" s="1430">
        <v>0</v>
      </c>
      <c r="AB342" s="1430">
        <v>1404418.6599299998</v>
      </c>
      <c r="AC342" s="1430">
        <v>0</v>
      </c>
      <c r="AD342" s="1431">
        <v>0</v>
      </c>
      <c r="AE342" s="1431">
        <v>1404418.6599299998</v>
      </c>
      <c r="AF342" s="3176"/>
    </row>
    <row r="343" spans="1:46" ht="15.75">
      <c r="A343" s="3212" t="s">
        <v>1403</v>
      </c>
      <c r="E343" s="487"/>
      <c r="F343" s="20"/>
      <c r="G343" s="20"/>
      <c r="H343" s="115"/>
      <c r="I343" s="1601"/>
      <c r="J343" s="3256"/>
      <c r="K343" s="3257"/>
      <c r="L343" s="3257"/>
      <c r="M343" s="3257"/>
      <c r="N343" s="3257"/>
      <c r="O343" s="3257"/>
      <c r="P343" s="3242"/>
      <c r="Q343" s="3258"/>
      <c r="T343" s="487"/>
      <c r="U343" s="20"/>
      <c r="V343" s="20"/>
      <c r="W343" s="115"/>
      <c r="X343" s="492"/>
      <c r="Y343" s="480"/>
      <c r="Z343" s="560"/>
      <c r="AA343" s="560"/>
      <c r="AB343" s="560"/>
      <c r="AC343" s="560"/>
      <c r="AD343" s="1415"/>
      <c r="AE343" s="1415"/>
      <c r="AF343" s="3176"/>
    </row>
    <row r="344" spans="1:46" ht="16.5" thickBot="1">
      <c r="A344" s="3212" t="s">
        <v>1403</v>
      </c>
      <c r="E344" s="505" t="s">
        <v>744</v>
      </c>
      <c r="F344" s="94"/>
      <c r="G344" s="94"/>
      <c r="H344" s="162"/>
      <c r="I344" s="3259">
        <v>-1404418.6599299998</v>
      </c>
      <c r="J344" s="1687"/>
      <c r="K344" s="92"/>
      <c r="L344" s="92"/>
      <c r="M344" s="92"/>
      <c r="N344" s="92"/>
      <c r="O344" s="92"/>
      <c r="P344" s="2807"/>
      <c r="Q344" s="3258"/>
      <c r="T344" s="505" t="s">
        <v>744</v>
      </c>
      <c r="U344" s="94"/>
      <c r="V344" s="94"/>
      <c r="W344" s="162"/>
      <c r="X344" s="3260">
        <v>-1404418.6599299998</v>
      </c>
      <c r="Y344" s="3261">
        <v>0</v>
      </c>
      <c r="Z344" s="3262">
        <v>0</v>
      </c>
      <c r="AA344" s="3262">
        <v>0</v>
      </c>
      <c r="AB344" s="3262">
        <v>-1404418.6599299998</v>
      </c>
      <c r="AC344" s="3262">
        <v>0</v>
      </c>
      <c r="AD344" s="3263">
        <v>0</v>
      </c>
      <c r="AE344" s="3263">
        <v>-1404418.6599299998</v>
      </c>
      <c r="AF344" s="3211"/>
    </row>
    <row r="345" spans="1:46" ht="15.75">
      <c r="A345" s="678"/>
      <c r="B345" s="21"/>
      <c r="C345" s="21"/>
      <c r="E345" s="82"/>
      <c r="F345" s="20"/>
      <c r="G345" s="20"/>
      <c r="H345" s="20"/>
      <c r="I345" s="20"/>
      <c r="J345" s="73"/>
      <c r="K345" s="73"/>
      <c r="L345" s="73"/>
      <c r="M345" s="73"/>
      <c r="N345" s="73"/>
      <c r="O345" s="73"/>
      <c r="P345" s="3258"/>
      <c r="Q345" s="3258"/>
      <c r="S345" s="152"/>
      <c r="T345" s="82"/>
      <c r="U345" s="20"/>
      <c r="V345" s="20"/>
      <c r="W345" s="20"/>
      <c r="X345" s="20"/>
      <c r="Y345" s="20"/>
      <c r="Z345" s="20"/>
      <c r="AA345" s="20"/>
      <c r="AB345" s="20"/>
      <c r="AC345" s="20"/>
      <c r="AD345" s="20"/>
      <c r="AE345" s="20"/>
      <c r="AF345" s="20"/>
    </row>
    <row r="346" spans="1:46" ht="15.75">
      <c r="A346" s="678"/>
      <c r="B346" s="21"/>
      <c r="C346" s="21"/>
      <c r="P346" s="3258"/>
      <c r="Q346" s="3258"/>
      <c r="S346" s="152"/>
      <c r="T346" s="82"/>
      <c r="U346" s="20"/>
      <c r="V346" s="20"/>
      <c r="W346" s="20"/>
      <c r="X346" s="20"/>
      <c r="Y346" s="20"/>
      <c r="Z346" s="20"/>
      <c r="AA346" s="20"/>
      <c r="AB346" s="20"/>
      <c r="AC346" s="20"/>
      <c r="AD346" s="20"/>
      <c r="AE346" s="20"/>
      <c r="AF346" s="20"/>
    </row>
    <row r="347" spans="1:46">
      <c r="A347" s="678"/>
      <c r="B347" s="21"/>
      <c r="C347" s="21"/>
      <c r="L347" s="157"/>
      <c r="M347" s="157"/>
      <c r="N347" s="157"/>
      <c r="O347" s="157"/>
      <c r="P347" s="3258"/>
      <c r="Q347" s="3258"/>
      <c r="S347" s="152"/>
      <c r="T347" s="152"/>
      <c r="U347" s="152"/>
      <c r="V347" s="152"/>
      <c r="W347" s="152"/>
      <c r="X347" s="152"/>
      <c r="Y347" s="152"/>
      <c r="Z347" s="152"/>
      <c r="AA347" s="152"/>
      <c r="AB347" s="152"/>
      <c r="AC347" s="152"/>
      <c r="AD347" s="152"/>
      <c r="AE347" s="152"/>
      <c r="AF347" s="152"/>
    </row>
    <row r="348" spans="1:46">
      <c r="A348" s="678"/>
      <c r="B348" s="21"/>
      <c r="C348" s="21"/>
      <c r="L348" s="157"/>
      <c r="M348" s="157"/>
      <c r="N348" s="157"/>
      <c r="O348" s="157"/>
      <c r="P348" s="3258"/>
      <c r="Q348" s="3258"/>
      <c r="S348" s="152"/>
      <c r="T348" s="152"/>
      <c r="U348" s="152"/>
      <c r="V348" s="152"/>
      <c r="W348" s="152"/>
      <c r="X348" s="3264"/>
      <c r="Y348" s="3237"/>
      <c r="Z348" s="3237"/>
      <c r="AA348" s="3237"/>
      <c r="AB348" s="3237"/>
      <c r="AC348" s="3237"/>
      <c r="AD348" s="3237"/>
      <c r="AE348" s="3237"/>
      <c r="AF348" s="3237"/>
    </row>
    <row r="349" spans="1:46">
      <c r="A349" s="678"/>
      <c r="B349" s="21"/>
      <c r="C349" s="21"/>
      <c r="L349" s="157"/>
      <c r="M349" s="157"/>
      <c r="N349" s="157"/>
      <c r="O349" s="157"/>
      <c r="P349" s="3258"/>
      <c r="Q349" s="3258"/>
      <c r="S349" s="152"/>
      <c r="T349" s="152"/>
      <c r="U349" s="152"/>
      <c r="V349" s="152"/>
      <c r="W349" s="152"/>
      <c r="X349" s="152"/>
      <c r="Y349" s="152"/>
      <c r="Z349" s="152"/>
      <c r="AA349" s="152"/>
      <c r="AB349" s="152"/>
      <c r="AC349" s="152"/>
      <c r="AD349" s="152"/>
      <c r="AE349" s="152"/>
      <c r="AF349" s="152"/>
    </row>
    <row r="350" spans="1:46">
      <c r="A350" s="678"/>
      <c r="B350" s="21"/>
      <c r="C350" s="21"/>
      <c r="L350" s="157"/>
      <c r="M350" s="157"/>
      <c r="N350" s="157"/>
      <c r="O350" s="157"/>
      <c r="P350" s="3258"/>
      <c r="Q350" s="3258"/>
      <c r="S350" s="152"/>
      <c r="T350" s="152"/>
      <c r="U350" s="152"/>
      <c r="V350" s="152"/>
      <c r="W350" s="152"/>
      <c r="X350" s="152"/>
      <c r="Y350" s="152"/>
      <c r="Z350" s="152"/>
      <c r="AA350" s="152"/>
      <c r="AB350" s="152"/>
      <c r="AC350" s="152"/>
      <c r="AD350" s="152"/>
      <c r="AE350" s="152"/>
      <c r="AF350" s="152"/>
      <c r="AI350" s="152"/>
      <c r="AJ350" s="152"/>
      <c r="AK350" s="152"/>
      <c r="AL350" s="152"/>
      <c r="AM350" s="152"/>
      <c r="AN350" s="152"/>
      <c r="AO350" s="152"/>
      <c r="AP350" s="152"/>
      <c r="AQ350" s="152"/>
      <c r="AR350" s="152"/>
      <c r="AS350" s="152"/>
      <c r="AT350" s="152"/>
    </row>
    <row r="351" spans="1:46">
      <c r="A351" s="678"/>
      <c r="B351" s="21"/>
      <c r="C351" s="21"/>
      <c r="L351" s="157"/>
      <c r="M351" s="157"/>
      <c r="N351" s="157"/>
      <c r="O351" s="157"/>
      <c r="S351" s="152"/>
      <c r="T351" s="152"/>
      <c r="U351" s="152"/>
      <c r="V351" s="152"/>
      <c r="W351" s="152"/>
      <c r="X351" s="3265"/>
      <c r="Y351" s="3265"/>
      <c r="Z351" s="3265"/>
      <c r="AA351" s="3265"/>
      <c r="AB351" s="3265"/>
      <c r="AC351" s="3265"/>
      <c r="AD351" s="3265"/>
      <c r="AE351" s="3265"/>
      <c r="AF351" s="3265"/>
      <c r="AI351" s="152"/>
      <c r="AJ351" s="152"/>
      <c r="AK351" s="152"/>
      <c r="AL351" s="152"/>
      <c r="AM351" s="3265"/>
      <c r="AN351" s="3265"/>
      <c r="AO351" s="3265"/>
      <c r="AP351" s="3265"/>
      <c r="AQ351" s="3265"/>
      <c r="AR351" s="3265"/>
      <c r="AS351" s="3265"/>
      <c r="AT351" s="3265"/>
    </row>
    <row r="352" spans="1:46">
      <c r="A352" s="678"/>
      <c r="B352" s="21"/>
      <c r="C352" s="21"/>
      <c r="S352" s="152"/>
      <c r="T352" s="152"/>
      <c r="U352" s="152"/>
      <c r="V352" s="152"/>
      <c r="W352" s="152"/>
      <c r="X352" s="152"/>
      <c r="Y352" s="152"/>
      <c r="Z352" s="152"/>
      <c r="AA352" s="152"/>
      <c r="AB352" s="152"/>
      <c r="AC352" s="152"/>
      <c r="AD352" s="152"/>
      <c r="AE352" s="152"/>
      <c r="AF352" s="152"/>
      <c r="AI352" s="152"/>
      <c r="AJ352" s="152"/>
      <c r="AK352" s="152"/>
      <c r="AL352" s="152"/>
      <c r="AM352" s="152"/>
      <c r="AN352" s="152"/>
      <c r="AO352" s="152"/>
      <c r="AP352" s="152"/>
      <c r="AQ352" s="152"/>
      <c r="AR352" s="152"/>
      <c r="AS352" s="152"/>
      <c r="AT352" s="152"/>
    </row>
    <row r="353" spans="1:46">
      <c r="A353" s="678"/>
      <c r="B353" s="21"/>
      <c r="C353" s="21"/>
      <c r="E353" s="152"/>
      <c r="F353" s="152"/>
      <c r="G353" s="152"/>
      <c r="H353" s="152"/>
      <c r="I353" s="152"/>
      <c r="J353" s="157"/>
      <c r="K353" s="157"/>
      <c r="L353" s="157"/>
      <c r="M353" s="157"/>
      <c r="N353" s="157"/>
      <c r="O353" s="157"/>
      <c r="S353" s="152"/>
      <c r="T353" s="152"/>
      <c r="U353" s="152"/>
      <c r="V353" s="152"/>
      <c r="W353" s="152"/>
      <c r="X353" s="152"/>
      <c r="Y353" s="20"/>
      <c r="Z353" s="20"/>
      <c r="AA353" s="20"/>
      <c r="AB353" s="20"/>
      <c r="AC353" s="20"/>
      <c r="AD353" s="20"/>
      <c r="AE353" s="20"/>
      <c r="AF353" s="20"/>
      <c r="AI353" s="152"/>
      <c r="AJ353" s="152"/>
      <c r="AK353" s="152"/>
      <c r="AL353" s="152"/>
      <c r="AM353" s="152"/>
      <c r="AN353" s="20"/>
      <c r="AO353" s="20"/>
      <c r="AP353" s="20"/>
      <c r="AQ353" s="20"/>
      <c r="AR353" s="20"/>
      <c r="AS353" s="20"/>
      <c r="AT353" s="20"/>
    </row>
    <row r="354" spans="1:46">
      <c r="A354" s="678"/>
      <c r="B354" s="21"/>
      <c r="C354" s="21"/>
      <c r="E354" s="152"/>
      <c r="F354" s="152"/>
      <c r="G354" s="152"/>
      <c r="H354" s="152"/>
      <c r="I354" s="152"/>
      <c r="J354" s="157"/>
      <c r="K354" s="157"/>
      <c r="L354" s="157"/>
      <c r="M354" s="157"/>
      <c r="N354" s="157"/>
      <c r="O354" s="157"/>
      <c r="S354" s="152"/>
      <c r="T354" s="152"/>
      <c r="U354" s="152"/>
      <c r="V354" s="152"/>
      <c r="W354" s="152"/>
      <c r="X354" s="152"/>
      <c r="Y354" s="20"/>
      <c r="Z354" s="20"/>
      <c r="AA354" s="20"/>
      <c r="AB354" s="20"/>
      <c r="AC354" s="20"/>
      <c r="AD354" s="20"/>
      <c r="AE354" s="20"/>
      <c r="AF354" s="20"/>
      <c r="AI354" s="152"/>
      <c r="AJ354" s="152"/>
      <c r="AK354" s="152"/>
      <c r="AL354" s="152"/>
      <c r="AM354" s="152"/>
      <c r="AN354" s="20"/>
      <c r="AO354" s="20"/>
      <c r="AP354" s="20"/>
      <c r="AQ354" s="20"/>
      <c r="AR354" s="20"/>
      <c r="AS354" s="20"/>
      <c r="AT354" s="20"/>
    </row>
    <row r="355" spans="1:46">
      <c r="A355" s="678"/>
      <c r="B355" s="21"/>
      <c r="C355" s="21"/>
      <c r="E355" s="152"/>
      <c r="F355" s="152"/>
      <c r="G355" s="152"/>
      <c r="H355" s="152"/>
      <c r="I355" s="152"/>
      <c r="J355" s="157"/>
      <c r="K355" s="157"/>
      <c r="L355" s="157"/>
      <c r="M355" s="157"/>
      <c r="N355" s="157"/>
      <c r="O355" s="157"/>
      <c r="S355" s="152"/>
      <c r="T355" s="152"/>
      <c r="U355" s="152"/>
      <c r="V355" s="152"/>
      <c r="W355" s="152"/>
      <c r="X355" s="152"/>
      <c r="Y355" s="20"/>
      <c r="Z355" s="20"/>
      <c r="AA355" s="20"/>
      <c r="AB355" s="20"/>
      <c r="AC355" s="20"/>
      <c r="AD355" s="20"/>
      <c r="AE355" s="20"/>
      <c r="AF355" s="20"/>
      <c r="AI355" s="152"/>
      <c r="AJ355" s="152"/>
      <c r="AK355" s="152"/>
      <c r="AL355" s="152"/>
      <c r="AM355" s="152"/>
      <c r="AN355" s="20"/>
      <c r="AO355" s="20"/>
      <c r="AP355" s="20"/>
      <c r="AQ355" s="20"/>
      <c r="AR355" s="20"/>
      <c r="AS355" s="20"/>
      <c r="AT355" s="20"/>
    </row>
    <row r="356" spans="1:46">
      <c r="A356" s="678"/>
      <c r="B356" s="21"/>
      <c r="C356" s="21"/>
      <c r="E356" s="152"/>
      <c r="F356" s="152"/>
      <c r="G356" s="152"/>
      <c r="H356" s="152"/>
      <c r="I356" s="152"/>
      <c r="J356" s="157"/>
      <c r="K356" s="157"/>
      <c r="L356" s="157"/>
      <c r="M356" s="157"/>
      <c r="N356" s="157"/>
      <c r="O356" s="157"/>
      <c r="S356" s="152"/>
      <c r="T356" s="152"/>
      <c r="U356" s="152"/>
      <c r="V356" s="152"/>
      <c r="W356" s="152"/>
      <c r="X356" s="152"/>
      <c r="Y356" s="20"/>
      <c r="Z356" s="20"/>
      <c r="AA356" s="20"/>
      <c r="AB356" s="20"/>
      <c r="AC356" s="20"/>
      <c r="AD356" s="20"/>
      <c r="AE356" s="20"/>
      <c r="AF356" s="20"/>
      <c r="AI356" s="152"/>
      <c r="AJ356" s="152"/>
      <c r="AK356" s="152"/>
      <c r="AL356" s="152"/>
      <c r="AM356" s="152"/>
      <c r="AN356" s="20"/>
      <c r="AO356" s="20"/>
      <c r="AP356" s="20"/>
      <c r="AQ356" s="20"/>
      <c r="AR356" s="20"/>
      <c r="AS356" s="20"/>
      <c r="AT356" s="20"/>
    </row>
    <row r="357" spans="1:46">
      <c r="A357" s="678"/>
      <c r="B357" s="21"/>
      <c r="C357" s="21"/>
      <c r="E357" s="152"/>
      <c r="F357" s="152"/>
      <c r="G357" s="152"/>
      <c r="H357" s="152"/>
      <c r="I357" s="152"/>
      <c r="J357" s="157"/>
      <c r="K357" s="157"/>
      <c r="L357" s="157"/>
      <c r="M357" s="157"/>
      <c r="N357" s="157"/>
      <c r="O357" s="157"/>
      <c r="S357" s="152"/>
      <c r="T357" s="152"/>
      <c r="U357" s="152"/>
      <c r="V357" s="152"/>
      <c r="W357" s="152"/>
      <c r="X357" s="152"/>
      <c r="Y357" s="20"/>
      <c r="Z357" s="20"/>
      <c r="AA357" s="20"/>
      <c r="AB357" s="20"/>
      <c r="AC357" s="20"/>
      <c r="AD357" s="20"/>
      <c r="AE357" s="20"/>
      <c r="AF357" s="20"/>
      <c r="AI357" s="152"/>
      <c r="AJ357" s="152"/>
      <c r="AK357" s="152"/>
      <c r="AL357" s="152"/>
      <c r="AM357" s="152"/>
      <c r="AN357" s="20"/>
      <c r="AO357" s="20"/>
      <c r="AP357" s="20"/>
      <c r="AQ357" s="20"/>
      <c r="AR357" s="20"/>
      <c r="AS357" s="20"/>
      <c r="AT357" s="20"/>
    </row>
    <row r="358" spans="1:46">
      <c r="A358" s="678"/>
      <c r="B358" s="21"/>
      <c r="C358" s="21"/>
      <c r="E358" s="152"/>
      <c r="F358" s="152"/>
      <c r="G358" s="152"/>
      <c r="H358" s="152"/>
      <c r="I358" s="152"/>
      <c r="J358" s="157"/>
      <c r="K358" s="73"/>
      <c r="L358" s="73"/>
      <c r="M358" s="73"/>
      <c r="N358" s="73"/>
      <c r="O358" s="73"/>
      <c r="S358" s="152"/>
      <c r="T358" s="152"/>
      <c r="U358" s="152"/>
      <c r="V358" s="152"/>
      <c r="W358" s="152"/>
      <c r="X358" s="152"/>
      <c r="Y358" s="20"/>
      <c r="Z358" s="20"/>
      <c r="AA358" s="20"/>
      <c r="AB358" s="20"/>
      <c r="AC358" s="20"/>
      <c r="AD358" s="20"/>
      <c r="AE358" s="20"/>
      <c r="AF358" s="20"/>
      <c r="AI358" s="152"/>
      <c r="AJ358" s="152"/>
      <c r="AK358" s="152"/>
      <c r="AL358" s="152"/>
      <c r="AM358" s="152"/>
      <c r="AN358" s="20"/>
      <c r="AO358" s="20"/>
      <c r="AP358" s="20"/>
      <c r="AQ358" s="20"/>
      <c r="AR358" s="20"/>
      <c r="AS358" s="20"/>
      <c r="AT358" s="20"/>
    </row>
    <row r="359" spans="1:46">
      <c r="A359" s="678"/>
      <c r="B359" s="21"/>
      <c r="C359" s="21"/>
      <c r="E359" s="152"/>
      <c r="F359" s="152"/>
      <c r="G359" s="152"/>
      <c r="H359" s="152"/>
      <c r="I359" s="152"/>
      <c r="J359" s="157"/>
      <c r="K359" s="73"/>
      <c r="L359" s="73"/>
      <c r="M359" s="73"/>
      <c r="N359" s="73"/>
      <c r="O359" s="73"/>
      <c r="S359" s="152"/>
      <c r="T359" s="152"/>
      <c r="U359" s="152"/>
      <c r="V359" s="152"/>
      <c r="W359" s="152"/>
      <c r="X359" s="152"/>
      <c r="Y359" s="20"/>
      <c r="Z359" s="20"/>
      <c r="AA359" s="20"/>
      <c r="AB359" s="20"/>
      <c r="AC359" s="20"/>
      <c r="AD359" s="20"/>
      <c r="AE359" s="20"/>
      <c r="AF359" s="20"/>
      <c r="AI359" s="152"/>
      <c r="AJ359" s="152"/>
      <c r="AK359" s="152"/>
      <c r="AL359" s="152"/>
      <c r="AM359" s="152"/>
      <c r="AN359" s="20"/>
      <c r="AO359" s="20"/>
      <c r="AP359" s="20"/>
      <c r="AQ359" s="20"/>
      <c r="AR359" s="20"/>
      <c r="AS359" s="20"/>
      <c r="AT359" s="20"/>
    </row>
    <row r="360" spans="1:46">
      <c r="J360" s="73"/>
      <c r="K360" s="73"/>
      <c r="L360" s="73"/>
      <c r="M360" s="73"/>
      <c r="N360" s="73"/>
      <c r="O360" s="73"/>
      <c r="Y360" s="20"/>
      <c r="Z360" s="20"/>
      <c r="AA360" s="20"/>
      <c r="AB360" s="20"/>
      <c r="AC360" s="20"/>
      <c r="AD360" s="20"/>
      <c r="AE360" s="20"/>
      <c r="AF360" s="20"/>
      <c r="AN360" s="20"/>
      <c r="AO360" s="20"/>
      <c r="AP360" s="20"/>
      <c r="AQ360" s="20"/>
      <c r="AR360" s="20"/>
      <c r="AS360" s="20"/>
      <c r="AT360" s="20"/>
    </row>
    <row r="361" spans="1:46">
      <c r="J361" s="73"/>
      <c r="K361" s="73"/>
      <c r="L361" s="73"/>
      <c r="M361" s="73"/>
      <c r="N361" s="73"/>
      <c r="O361" s="73"/>
      <c r="Y361" s="20"/>
      <c r="Z361" s="20"/>
      <c r="AA361" s="20"/>
      <c r="AB361" s="20"/>
      <c r="AC361" s="20"/>
      <c r="AD361" s="20"/>
      <c r="AE361" s="20"/>
      <c r="AF361" s="20"/>
      <c r="AN361" s="20"/>
      <c r="AO361" s="20"/>
      <c r="AP361" s="20"/>
      <c r="AQ361" s="20"/>
      <c r="AR361" s="20"/>
      <c r="AS361" s="20"/>
      <c r="AT361" s="20"/>
    </row>
    <row r="362" spans="1:46">
      <c r="J362" s="73"/>
      <c r="K362" s="73"/>
      <c r="L362" s="73"/>
      <c r="M362" s="73"/>
      <c r="N362" s="73"/>
      <c r="O362" s="73"/>
      <c r="Y362" s="20"/>
      <c r="Z362" s="20"/>
      <c r="AA362" s="20"/>
      <c r="AB362" s="20"/>
      <c r="AC362" s="20"/>
      <c r="AD362" s="20"/>
      <c r="AE362" s="20"/>
      <c r="AF362" s="20"/>
      <c r="AN362" s="20"/>
      <c r="AO362" s="20"/>
      <c r="AP362" s="20"/>
      <c r="AQ362" s="20"/>
      <c r="AR362" s="20"/>
      <c r="AS362" s="20"/>
      <c r="AT362" s="20"/>
    </row>
    <row r="363" spans="1:46">
      <c r="J363" s="73"/>
      <c r="K363" s="73"/>
      <c r="L363" s="73"/>
      <c r="M363" s="73"/>
      <c r="N363" s="73"/>
      <c r="O363" s="73"/>
      <c r="Y363" s="20"/>
      <c r="Z363" s="20"/>
      <c r="AA363" s="20"/>
      <c r="AB363" s="20"/>
      <c r="AC363" s="20"/>
      <c r="AD363" s="20"/>
      <c r="AE363" s="20"/>
      <c r="AF363" s="20"/>
      <c r="AN363" s="20"/>
      <c r="AO363" s="20"/>
      <c r="AP363" s="20"/>
      <c r="AQ363" s="20"/>
      <c r="AR363" s="20"/>
      <c r="AS363" s="20"/>
      <c r="AT363" s="20"/>
    </row>
    <row r="364" spans="1:46">
      <c r="J364" s="73"/>
      <c r="K364" s="73"/>
      <c r="L364" s="73"/>
      <c r="M364" s="73"/>
      <c r="N364" s="73"/>
      <c r="O364" s="73"/>
      <c r="Y364" s="20"/>
      <c r="Z364" s="20"/>
      <c r="AA364" s="20"/>
      <c r="AB364" s="20"/>
      <c r="AC364" s="20"/>
      <c r="AD364" s="20"/>
      <c r="AE364" s="20"/>
      <c r="AF364" s="20"/>
      <c r="AN364" s="20"/>
      <c r="AO364" s="20"/>
      <c r="AP364" s="20"/>
      <c r="AQ364" s="20"/>
      <c r="AR364" s="20"/>
      <c r="AS364" s="20"/>
      <c r="AT364" s="20"/>
    </row>
    <row r="365" spans="1:46">
      <c r="J365" s="73"/>
      <c r="K365" s="73"/>
      <c r="L365" s="73"/>
      <c r="M365" s="73"/>
      <c r="N365" s="73"/>
      <c r="O365" s="73"/>
      <c r="Y365" s="20"/>
      <c r="Z365" s="20"/>
      <c r="AA365" s="20"/>
      <c r="AB365" s="20"/>
      <c r="AC365" s="20"/>
      <c r="AD365" s="20"/>
      <c r="AE365" s="20"/>
      <c r="AF365" s="20"/>
      <c r="AN365" s="20"/>
      <c r="AO365" s="20"/>
      <c r="AP365" s="20"/>
      <c r="AQ365" s="20"/>
      <c r="AR365" s="20"/>
      <c r="AS365" s="20"/>
      <c r="AT365" s="20"/>
    </row>
    <row r="366" spans="1:46">
      <c r="J366" s="73"/>
      <c r="K366" s="73"/>
      <c r="L366" s="73"/>
      <c r="M366" s="73"/>
      <c r="N366" s="73"/>
      <c r="O366" s="73"/>
      <c r="Y366" s="20"/>
      <c r="Z366" s="20"/>
      <c r="AA366" s="20"/>
      <c r="AB366" s="20"/>
      <c r="AC366" s="20"/>
      <c r="AD366" s="20"/>
      <c r="AE366" s="20"/>
      <c r="AF366" s="20"/>
      <c r="AN366" s="20"/>
      <c r="AO366" s="20"/>
      <c r="AP366" s="20"/>
      <c r="AQ366" s="20"/>
      <c r="AR366" s="20"/>
      <c r="AS366" s="20"/>
      <c r="AT366" s="20"/>
    </row>
    <row r="367" spans="1:46">
      <c r="J367" s="73"/>
      <c r="K367" s="73"/>
      <c r="L367" s="73"/>
      <c r="M367" s="73"/>
      <c r="N367" s="73"/>
      <c r="O367" s="73"/>
      <c r="Y367" s="20"/>
      <c r="Z367" s="20"/>
      <c r="AA367" s="20"/>
      <c r="AB367" s="20"/>
      <c r="AC367" s="20"/>
      <c r="AD367" s="20"/>
      <c r="AE367" s="20"/>
      <c r="AF367" s="20"/>
      <c r="AN367" s="20"/>
      <c r="AO367" s="20"/>
      <c r="AP367" s="20"/>
      <c r="AQ367" s="20"/>
      <c r="AR367" s="20"/>
      <c r="AS367" s="20"/>
      <c r="AT367" s="20"/>
    </row>
    <row r="368" spans="1:46">
      <c r="Y368" s="20"/>
      <c r="Z368" s="20"/>
      <c r="AA368" s="20"/>
      <c r="AB368" s="20"/>
      <c r="AC368" s="20"/>
      <c r="AD368" s="20"/>
      <c r="AE368" s="20"/>
      <c r="AF368" s="20"/>
      <c r="AN368" s="20"/>
      <c r="AO368" s="20"/>
      <c r="AP368" s="20"/>
      <c r="AQ368" s="20"/>
      <c r="AR368" s="20"/>
      <c r="AS368" s="20"/>
      <c r="AT368" s="20"/>
    </row>
    <row r="369" spans="25:46">
      <c r="Y369" s="20"/>
      <c r="Z369" s="20"/>
      <c r="AA369" s="20"/>
      <c r="AB369" s="20"/>
      <c r="AC369" s="20"/>
      <c r="AD369" s="20"/>
      <c r="AE369" s="20"/>
      <c r="AF369" s="20"/>
      <c r="AN369" s="20"/>
      <c r="AO369" s="20"/>
      <c r="AP369" s="20"/>
      <c r="AQ369" s="20"/>
      <c r="AR369" s="20"/>
      <c r="AS369" s="20"/>
      <c r="AT369" s="20"/>
    </row>
    <row r="370" spans="25:46">
      <c r="Y370" s="20"/>
      <c r="AN370" s="20"/>
    </row>
    <row r="371" spans="25:46">
      <c r="Y371" s="20"/>
      <c r="AN371" s="20"/>
    </row>
    <row r="372" spans="25:46">
      <c r="Y372" s="20"/>
      <c r="AN372" s="20"/>
    </row>
    <row r="373" spans="25:46">
      <c r="Y373" s="20"/>
      <c r="AN373" s="20"/>
    </row>
    <row r="374" spans="25:46">
      <c r="Y374" s="20"/>
      <c r="AN374" s="20"/>
    </row>
    <row r="375" spans="25:46">
      <c r="Y375" s="20"/>
      <c r="AN375" s="20"/>
    </row>
    <row r="376" spans="25:46">
      <c r="Y376" s="20"/>
      <c r="AN376" s="20"/>
    </row>
    <row r="377" spans="25:46">
      <c r="Y377" s="20"/>
      <c r="AN377" s="20"/>
    </row>
    <row r="378" spans="25:46">
      <c r="Y378" s="20"/>
      <c r="AN378" s="20"/>
    </row>
    <row r="379" spans="25:46">
      <c r="Y379" s="20"/>
      <c r="AN379" s="20"/>
    </row>
    <row r="380" spans="25:46">
      <c r="Y380" s="20"/>
      <c r="AN380" s="20"/>
    </row>
    <row r="381" spans="25:46">
      <c r="Y381" s="20"/>
      <c r="AN381" s="20"/>
    </row>
    <row r="382" spans="25:46">
      <c r="Y382" s="20"/>
      <c r="AN382" s="20"/>
    </row>
    <row r="383" spans="25:46">
      <c r="Y383" s="20"/>
      <c r="Z383" s="20"/>
      <c r="AN383" s="20"/>
      <c r="AO383" s="20"/>
    </row>
    <row r="384" spans="25:46">
      <c r="Y384" s="20"/>
      <c r="Z384" s="20"/>
      <c r="AN384" s="20"/>
      <c r="AO384" s="20"/>
    </row>
    <row r="385" spans="25:41">
      <c r="Y385" s="20"/>
      <c r="Z385" s="20"/>
      <c r="AN385" s="20"/>
      <c r="AO385" s="20"/>
    </row>
    <row r="386" spans="25:41">
      <c r="Y386" s="20"/>
      <c r="Z386" s="20"/>
      <c r="AN386" s="20"/>
      <c r="AO386" s="20"/>
    </row>
    <row r="387" spans="25:41">
      <c r="Y387" s="20"/>
      <c r="Z387" s="20"/>
      <c r="AN387" s="20"/>
      <c r="AO387" s="20"/>
    </row>
    <row r="388" spans="25:41">
      <c r="Y388" s="20"/>
      <c r="Z388" s="20"/>
      <c r="AN388" s="20"/>
      <c r="AO388" s="20"/>
    </row>
    <row r="389" spans="25:41">
      <c r="Y389" s="20"/>
      <c r="Z389" s="20"/>
      <c r="AN389" s="20"/>
      <c r="AO389" s="20"/>
    </row>
    <row r="390" spans="25:41">
      <c r="Y390" s="20"/>
      <c r="Z390" s="20"/>
      <c r="AN390" s="20"/>
      <c r="AO390" s="20"/>
    </row>
    <row r="391" spans="25:41">
      <c r="Y391" s="20"/>
      <c r="Z391" s="20"/>
      <c r="AN391" s="20"/>
      <c r="AO391" s="20"/>
    </row>
    <row r="392" spans="25:41">
      <c r="Y392" s="20"/>
      <c r="Z392" s="20"/>
      <c r="AN392" s="20"/>
      <c r="AO392" s="20"/>
    </row>
    <row r="393" spans="25:41">
      <c r="Y393" s="20"/>
      <c r="Z393" s="20"/>
      <c r="AN393" s="20"/>
      <c r="AO393" s="20"/>
    </row>
    <row r="394" spans="25:41">
      <c r="Y394" s="20"/>
      <c r="Z394" s="20"/>
      <c r="AN394" s="20"/>
      <c r="AO394" s="20"/>
    </row>
    <row r="395" spans="25:41">
      <c r="Y395" s="20"/>
      <c r="Z395" s="20"/>
      <c r="AN395" s="20"/>
      <c r="AO395" s="20"/>
    </row>
    <row r="396" spans="25:41">
      <c r="Y396" s="20"/>
      <c r="Z396" s="20"/>
      <c r="AN396" s="20"/>
      <c r="AO396" s="20"/>
    </row>
    <row r="397" spans="25:41">
      <c r="Y397" s="20"/>
      <c r="Z397" s="20"/>
      <c r="AN397" s="20"/>
      <c r="AO397" s="20"/>
    </row>
    <row r="398" spans="25:41">
      <c r="Y398" s="20"/>
      <c r="Z398" s="20"/>
      <c r="AN398" s="20"/>
      <c r="AO398" s="20"/>
    </row>
    <row r="399" spans="25:41">
      <c r="Y399" s="20"/>
      <c r="Z399" s="20"/>
      <c r="AN399" s="20"/>
      <c r="AO399" s="20"/>
    </row>
    <row r="400" spans="25:41">
      <c r="Y400" s="20"/>
      <c r="Z400" s="20"/>
      <c r="AN400" s="20"/>
      <c r="AO400" s="20"/>
    </row>
    <row r="401" spans="25:41">
      <c r="Y401" s="20"/>
      <c r="Z401" s="20"/>
      <c r="AN401" s="20"/>
      <c r="AO401" s="20"/>
    </row>
    <row r="402" spans="25:41">
      <c r="Y402" s="20"/>
      <c r="Z402" s="20"/>
      <c r="AN402" s="20"/>
      <c r="AO402" s="20"/>
    </row>
    <row r="403" spans="25:41">
      <c r="Y403" s="20"/>
      <c r="Z403" s="20"/>
      <c r="AN403" s="20"/>
      <c r="AO403" s="20"/>
    </row>
    <row r="404" spans="25:41">
      <c r="Y404" s="20"/>
      <c r="Z404" s="20"/>
      <c r="AN404" s="20"/>
      <c r="AO404" s="20"/>
    </row>
    <row r="405" spans="25:41">
      <c r="Y405" s="20"/>
      <c r="Z405" s="20"/>
      <c r="AN405" s="20"/>
      <c r="AO405" s="20"/>
    </row>
    <row r="406" spans="25:41">
      <c r="Y406" s="20"/>
      <c r="Z406" s="20"/>
      <c r="AN406" s="20"/>
      <c r="AO406" s="20"/>
    </row>
    <row r="407" spans="25:41">
      <c r="Y407" s="20"/>
      <c r="Z407" s="20"/>
      <c r="AN407" s="20"/>
      <c r="AO407" s="20"/>
    </row>
    <row r="408" spans="25:41">
      <c r="Y408" s="20"/>
      <c r="Z408" s="20"/>
      <c r="AN408" s="20"/>
      <c r="AO408" s="20"/>
    </row>
    <row r="409" spans="25:41">
      <c r="Y409" s="20"/>
      <c r="Z409" s="20"/>
      <c r="AN409" s="20"/>
      <c r="AO409" s="20"/>
    </row>
    <row r="410" spans="25:41">
      <c r="Y410" s="20"/>
      <c r="Z410" s="20"/>
      <c r="AN410" s="20"/>
      <c r="AO410" s="20"/>
    </row>
    <row r="411" spans="25:41">
      <c r="Y411" s="20"/>
      <c r="Z411" s="20"/>
      <c r="AN411" s="20"/>
      <c r="AO411" s="20"/>
    </row>
    <row r="412" spans="25:41">
      <c r="Y412" s="20"/>
      <c r="Z412" s="20"/>
      <c r="AN412" s="20"/>
      <c r="AO412" s="20"/>
    </row>
    <row r="413" spans="25:41">
      <c r="Y413" s="20"/>
      <c r="Z413" s="20"/>
      <c r="AN413" s="20"/>
      <c r="AO413" s="20"/>
    </row>
    <row r="414" spans="25:41">
      <c r="Y414" s="20"/>
      <c r="Z414" s="20"/>
      <c r="AN414" s="20"/>
      <c r="AO414" s="20"/>
    </row>
    <row r="415" spans="25:41">
      <c r="Y415" s="20"/>
      <c r="Z415" s="20"/>
      <c r="AN415" s="20"/>
      <c r="AO415" s="20"/>
    </row>
    <row r="416" spans="25:41">
      <c r="Y416" s="20"/>
      <c r="Z416" s="20"/>
      <c r="AN416" s="20"/>
      <c r="AO416" s="20"/>
    </row>
    <row r="417" spans="25:41">
      <c r="Y417" s="20"/>
      <c r="Z417" s="20"/>
      <c r="AN417" s="20"/>
      <c r="AO417" s="20"/>
    </row>
    <row r="418" spans="25:41">
      <c r="Y418" s="20"/>
      <c r="Z418" s="20"/>
      <c r="AN418" s="20"/>
      <c r="AO418" s="20"/>
    </row>
    <row r="419" spans="25:41">
      <c r="Y419" s="20"/>
      <c r="Z419" s="20"/>
      <c r="AN419" s="20"/>
      <c r="AO419" s="20"/>
    </row>
    <row r="420" spans="25:41">
      <c r="Y420" s="20"/>
      <c r="Z420" s="20"/>
      <c r="AN420" s="20"/>
      <c r="AO420" s="20"/>
    </row>
    <row r="421" spans="25:41">
      <c r="Y421" s="20"/>
      <c r="Z421" s="20"/>
      <c r="AN421" s="20"/>
      <c r="AO421" s="20"/>
    </row>
    <row r="422" spans="25:41">
      <c r="Y422" s="20"/>
      <c r="Z422" s="20"/>
      <c r="AN422" s="20"/>
      <c r="AO422" s="20"/>
    </row>
    <row r="423" spans="25:41">
      <c r="Y423" s="20"/>
      <c r="Z423" s="20"/>
      <c r="AN423" s="20"/>
      <c r="AO423" s="20"/>
    </row>
    <row r="424" spans="25:41">
      <c r="Y424" s="20"/>
      <c r="Z424" s="20"/>
      <c r="AN424" s="20"/>
      <c r="AO424" s="20"/>
    </row>
    <row r="425" spans="25:41">
      <c r="Y425" s="20"/>
      <c r="Z425" s="20"/>
      <c r="AN425" s="20"/>
      <c r="AO425" s="20"/>
    </row>
  </sheetData>
  <autoFilter ref="A13:A344"/>
  <conditionalFormatting sqref="C7:C14">
    <cfRule type="cellIs" dxfId="56" priority="1" stopIfTrue="1" operator="notEqual">
      <formula>0</formula>
    </cfRule>
  </conditionalFormatting>
  <conditionalFormatting sqref="B16:C342">
    <cfRule type="cellIs" dxfId="55" priority="2" stopIfTrue="1" operator="greaterThan">
      <formula>0</formula>
    </cfRule>
  </conditionalFormatting>
  <pageMargins left="1" right="0.5" top="1" bottom="0.5" header="1" footer="0.25"/>
  <pageSetup paperSize="3" scale="11" orientation="portrait" verticalDpi="300" r:id="rId1"/>
  <headerFooter alignWithMargins="0">
    <oddHeader>&amp;A</oddHeader>
    <oddFooter>&amp;C&amp;F&amp;R&amp;D&amp;T</oddFooter>
  </headerFooter>
</worksheet>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536AE371446CE04684D343C49EECD244" ma:contentTypeVersion="1" ma:contentTypeDescription="Create a new document." ma:contentTypeScope="" ma:versionID="4c384668bb97c29931f7e8fb149bf1df">
  <xsd:schema xmlns:xsd="http://www.w3.org/2001/XMLSchema" xmlns:xs="http://www.w3.org/2001/XMLSchema" xmlns:p="http://schemas.microsoft.com/office/2006/metadata/properties" xmlns:ns2="ba4c5515-d91d-4e1f-9264-41c675fa362c" targetNamespace="http://schemas.microsoft.com/office/2006/metadata/properties" ma:root="true" ma:fieldsID="7db2d172e750fb061a740b1ad0a683c5" ns2:_="">
    <xsd:import namespace="ba4c5515-d91d-4e1f-9264-41c675fa362c"/>
    <xsd:element name="properties">
      <xsd:complexType>
        <xsd:sequence>
          <xsd:element name="documentManagement">
            <xsd:complexType>
              <xsd:all>
                <xsd:element ref="ns2:ParentListItemI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a4c5515-d91d-4e1f-9264-41c675fa362c" elementFormDefault="qualified">
    <xsd:import namespace="http://schemas.microsoft.com/office/2006/documentManagement/types"/>
    <xsd:import namespace="http://schemas.microsoft.com/office/infopath/2007/PartnerControls"/>
    <xsd:element name="ParentListItemID" ma:index="8" nillable="true" ma:displayName="ParentListItemID" ma:hidden="true" ma:internalName="ParentListItemID" ma:readOnly="fals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arentListItemID xmlns="ba4c5515-d91d-4e1f-9264-41c675fa362c" xsi:nil="true"/>
  </documentManagement>
</p:properties>
</file>

<file path=customXml/itemProps1.xml><?xml version="1.0" encoding="utf-8"?>
<ds:datastoreItem xmlns:ds="http://schemas.openxmlformats.org/officeDocument/2006/customXml" ds:itemID="{E7335BC0-C8DB-4A95-9281-DE8CE4457024}"/>
</file>

<file path=customXml/itemProps2.xml><?xml version="1.0" encoding="utf-8"?>
<ds:datastoreItem xmlns:ds="http://schemas.openxmlformats.org/officeDocument/2006/customXml" ds:itemID="{A3EE74D8-0C24-4114-A3CB-CD2F2271AB4C}"/>
</file>

<file path=customXml/itemProps3.xml><?xml version="1.0" encoding="utf-8"?>
<ds:datastoreItem xmlns:ds="http://schemas.openxmlformats.org/officeDocument/2006/customXml" ds:itemID="{28B47EA9-4870-4B8D-B0F2-7DCC0A0BAD35}"/>
</file>

<file path=docProps/app.xml><?xml version="1.0" encoding="utf-8"?>
<Properties xmlns="http://schemas.openxmlformats.org/officeDocument/2006/extended-properties" xmlns:vt="http://schemas.openxmlformats.org/officeDocument/2006/docPropsVTypes">
  <Application>Microsoft Excel</Application>
  <DocSecurity>0</DocSecurity>
  <ScaleCrop>false</ScaleCrop>
  <HeadingPairs>
    <vt:vector size="4" baseType="variant">
      <vt:variant>
        <vt:lpstr>Worksheets</vt:lpstr>
      </vt:variant>
      <vt:variant>
        <vt:i4>129</vt:i4>
      </vt:variant>
      <vt:variant>
        <vt:lpstr>Named Ranges</vt:lpstr>
      </vt:variant>
      <vt:variant>
        <vt:i4>148</vt:i4>
      </vt:variant>
    </vt:vector>
  </HeadingPairs>
  <TitlesOfParts>
    <vt:vector size="277" baseType="lpstr">
      <vt:lpstr>Modified Accrual</vt:lpstr>
      <vt:lpstr>LRFP</vt:lpstr>
      <vt:lpstr>Chart_Reserves</vt:lpstr>
      <vt:lpstr>Chart_MWD</vt:lpstr>
      <vt:lpstr>Chart_CIPFin</vt:lpstr>
      <vt:lpstr>Chart_Rates</vt:lpstr>
      <vt:lpstr>Chart_Other</vt:lpstr>
      <vt:lpstr>Update Procedures</vt:lpstr>
      <vt:lpstr>Overview</vt:lpstr>
      <vt:lpstr>CIP Funding Overview</vt:lpstr>
      <vt:lpstr>Funds Overview</vt:lpstr>
      <vt:lpstr>Control</vt:lpstr>
      <vt:lpstr>CHECKS</vt:lpstr>
      <vt:lpstr>Reserves_Cash</vt:lpstr>
      <vt:lpstr>Reserves_ModA</vt:lpstr>
      <vt:lpstr>CurrentYear</vt:lpstr>
      <vt:lpstr>Solved Rates</vt:lpstr>
      <vt:lpstr>Rates</vt:lpstr>
      <vt:lpstr>SetRates</vt:lpstr>
      <vt:lpstr>Rate Elements</vt:lpstr>
      <vt:lpstr>Table_Proof of Rev</vt:lpstr>
      <vt:lpstr>Table_Proof of Rev- NOT USED</vt:lpstr>
      <vt:lpstr>LRP Rate</vt:lpstr>
      <vt:lpstr>Avg Rates</vt:lpstr>
      <vt:lpstr>Low Rates</vt:lpstr>
      <vt:lpstr>High Rates</vt:lpstr>
      <vt:lpstr>Interest Check</vt:lpstr>
      <vt:lpstr>Funds_Cash</vt:lpstr>
      <vt:lpstr>Funds_ModA</vt:lpstr>
      <vt:lpstr>Table_Funds_Yr1_ModA</vt:lpstr>
      <vt:lpstr>Table_Funds_Yr2_ModA</vt:lpstr>
      <vt:lpstr>Table_Funds_Yr1_Cash</vt:lpstr>
      <vt:lpstr>Table_Funds_Yr2_Cash</vt:lpstr>
      <vt:lpstr>Table_Sources&amp;Uses_ModA</vt:lpstr>
      <vt:lpstr>Table_Sources&amp;Uses_cash</vt:lpstr>
      <vt:lpstr>Table_Debt Service</vt:lpstr>
      <vt:lpstr>Programs</vt:lpstr>
      <vt:lpstr>MinMaxReserve</vt:lpstr>
      <vt:lpstr>Table_MinMax</vt:lpstr>
      <vt:lpstr>MinMaxBalance</vt:lpstr>
      <vt:lpstr>RevenueReq_Forecast</vt:lpstr>
      <vt:lpstr>RevenueReq_Final</vt:lpstr>
      <vt:lpstr>Revenue_Forecast</vt:lpstr>
      <vt:lpstr>Revenue_Final</vt:lpstr>
      <vt:lpstr>Fixed Charges_Month</vt:lpstr>
      <vt:lpstr>Revenue_Month</vt:lpstr>
      <vt:lpstr>CIP_Funding</vt:lpstr>
      <vt:lpstr>NewFixedDebt</vt:lpstr>
      <vt:lpstr>NewVarDebt</vt:lpstr>
      <vt:lpstr>CIPFin</vt:lpstr>
      <vt:lpstr>DebtSummary</vt:lpstr>
      <vt:lpstr>Equity2</vt:lpstr>
      <vt:lpstr>BGT_Table_Funds_Yr1</vt:lpstr>
      <vt:lpstr>BGT_Table_Funds_Yr2</vt:lpstr>
      <vt:lpstr>BGT_Table_Sources&amp;Uses</vt:lpstr>
      <vt:lpstr>BGT_Table_CIP</vt:lpstr>
      <vt:lpstr>BGT_Cost&amp;Rev</vt:lpstr>
      <vt:lpstr>BGT_Table_Rates</vt:lpstr>
      <vt:lpstr>BGT_Other</vt:lpstr>
      <vt:lpstr>Table_OS</vt:lpstr>
      <vt:lpstr>Table_Coverages</vt:lpstr>
      <vt:lpstr>Table_Rev_Req</vt:lpstr>
      <vt:lpstr>Small Hydro Power</vt:lpstr>
      <vt:lpstr>Treament</vt:lpstr>
      <vt:lpstr>Lib_Sales</vt:lpstr>
      <vt:lpstr>Lib_Debt</vt:lpstr>
      <vt:lpstr>Lib_Misc_Rev</vt:lpstr>
      <vt:lpstr>Lib_Misc Debt</vt:lpstr>
      <vt:lpstr>PTax</vt:lpstr>
      <vt:lpstr>Lib_R&amp;R</vt:lpstr>
      <vt:lpstr>Lib_CIP</vt:lpstr>
      <vt:lpstr>Lib_CVWD</vt:lpstr>
      <vt:lpstr>Lib_BABs</vt:lpstr>
      <vt:lpstr>Lib_SWP</vt:lpstr>
      <vt:lpstr>Lib_SWP FY2013 &amp; FY2014 Budget</vt:lpstr>
      <vt:lpstr>Lib_SWP change</vt:lpstr>
      <vt:lpstr>Lib_O&amp;M</vt:lpstr>
      <vt:lpstr>Lib_DepartmentalCosts</vt:lpstr>
      <vt:lpstr>Lib_NBV</vt:lpstr>
      <vt:lpstr>Lib_DM</vt:lpstr>
      <vt:lpstr>Lib_CFS</vt:lpstr>
      <vt:lpstr>Lib_EngFactors</vt:lpstr>
      <vt:lpstr>COS_Index</vt:lpstr>
      <vt:lpstr>COS Engine</vt:lpstr>
      <vt:lpstr>COS_Projections</vt:lpstr>
      <vt:lpstr>COS_EngFactors</vt:lpstr>
      <vt:lpstr>COS_RevReqFunctAlloc</vt:lpstr>
      <vt:lpstr>COS_Class1</vt:lpstr>
      <vt:lpstr>COS_Class2</vt:lpstr>
      <vt:lpstr>COS_Class3</vt:lpstr>
      <vt:lpstr>COS_Class4</vt:lpstr>
      <vt:lpstr>COS_Class5</vt:lpstr>
      <vt:lpstr>COS_Class6</vt:lpstr>
      <vt:lpstr>COS_Class7</vt:lpstr>
      <vt:lpstr>COS_Class8</vt:lpstr>
      <vt:lpstr>COS_Class9</vt:lpstr>
      <vt:lpstr>COS_Class10</vt:lpstr>
      <vt:lpstr>COS_Class11</vt:lpstr>
      <vt:lpstr>COS_Class12</vt:lpstr>
      <vt:lpstr>COS_Class13</vt:lpstr>
      <vt:lpstr>COS_Class14</vt:lpstr>
      <vt:lpstr>COS_Class15</vt:lpstr>
      <vt:lpstr>COS_Class16</vt:lpstr>
      <vt:lpstr>COS_Class17</vt:lpstr>
      <vt:lpstr>COS_Class18</vt:lpstr>
      <vt:lpstr>COS_Class19</vt:lpstr>
      <vt:lpstr>COS_Class20</vt:lpstr>
      <vt:lpstr>COS_Class21</vt:lpstr>
      <vt:lpstr>COS_Class22</vt:lpstr>
      <vt:lpstr>COS_Class23</vt:lpstr>
      <vt:lpstr>COS_Class24</vt:lpstr>
      <vt:lpstr>COS_ClassSumByLineItem</vt:lpstr>
      <vt:lpstr>COS_A&amp;GClass%_dLbr</vt:lpstr>
      <vt:lpstr>COS_A&amp;GFunct%</vt:lpstr>
      <vt:lpstr>COS_ClassSumByFunct</vt:lpstr>
      <vt:lpstr>COS_AllocatedCosts</vt:lpstr>
      <vt:lpstr>COS_ScheduleB-2</vt:lpstr>
      <vt:lpstr>COS_ScheduleB-3</vt:lpstr>
      <vt:lpstr>COS_ScheduleB-5</vt:lpstr>
      <vt:lpstr>COS_ScheduleB-6</vt:lpstr>
      <vt:lpstr>COS_ScheduleB-7</vt:lpstr>
      <vt:lpstr>VCM_FY_Accrual</vt:lpstr>
      <vt:lpstr>VCM_CY_Accrual</vt:lpstr>
      <vt:lpstr>VCM_FY_Cash</vt:lpstr>
      <vt:lpstr>VCM_Programs-CR_FY_Accrual</vt:lpstr>
      <vt:lpstr>VCM_Programs-NC_FY_Accrual</vt:lpstr>
      <vt:lpstr>VCM_Programs-IB_FY_Accrual</vt:lpstr>
      <vt:lpstr>Lookup_Charts_New</vt:lpstr>
      <vt:lpstr>Lookup_Charts_New2</vt:lpstr>
      <vt:lpstr>'BGT_Cost&amp;Rev'!Print_Area</vt:lpstr>
      <vt:lpstr>BGT_Table_CIP!Print_Area</vt:lpstr>
      <vt:lpstr>BGT_Table_Funds_Yr1!Print_Area</vt:lpstr>
      <vt:lpstr>BGT_Table_Funds_Yr2!Print_Area</vt:lpstr>
      <vt:lpstr>BGT_Table_Rates!Print_Area</vt:lpstr>
      <vt:lpstr>'BGT_Table_Sources&amp;Uses'!Print_Area</vt:lpstr>
      <vt:lpstr>Chart_CIPFin!Print_Area</vt:lpstr>
      <vt:lpstr>Chart_MWD!Print_Area</vt:lpstr>
      <vt:lpstr>Chart_Other!Print_Area</vt:lpstr>
      <vt:lpstr>Chart_Reserves!Print_Area</vt:lpstr>
      <vt:lpstr>'CIP Funding Overview'!Print_Area</vt:lpstr>
      <vt:lpstr>CIPFin!Print_Area</vt:lpstr>
      <vt:lpstr>COS_AllocatedCosts!Print_Area</vt:lpstr>
      <vt:lpstr>COS_ClassSumByFunct!Print_Area</vt:lpstr>
      <vt:lpstr>COS_RevReqFunctAlloc!Print_Area</vt:lpstr>
      <vt:lpstr>CurrentYear!Print_Area</vt:lpstr>
      <vt:lpstr>DebtSummary!Print_Area</vt:lpstr>
      <vt:lpstr>Equity2!Print_Area</vt:lpstr>
      <vt:lpstr>'Funds Overview'!Print_Area</vt:lpstr>
      <vt:lpstr>'High Rates'!Print_Area</vt:lpstr>
      <vt:lpstr>'Interest Check'!Print_Area</vt:lpstr>
      <vt:lpstr>Lib_Debt!Print_Area</vt:lpstr>
      <vt:lpstr>Lib_DepartmentalCosts!Print_Area</vt:lpstr>
      <vt:lpstr>Lib_DM!Print_Area</vt:lpstr>
      <vt:lpstr>Lib_EngFactors!Print_Area</vt:lpstr>
      <vt:lpstr>'Lib_O&amp;M'!Print_Area</vt:lpstr>
      <vt:lpstr>'Lib_R&amp;R'!Print_Area</vt:lpstr>
      <vt:lpstr>Lib_Sales!Print_Area</vt:lpstr>
      <vt:lpstr>Lib_SWP!Print_Area</vt:lpstr>
      <vt:lpstr>'Low Rates'!Print_Area</vt:lpstr>
      <vt:lpstr>'LRP Rate'!Print_Area</vt:lpstr>
      <vt:lpstr>MinMaxReserve!Print_Area</vt:lpstr>
      <vt:lpstr>Overview!Print_Area</vt:lpstr>
      <vt:lpstr>Programs!Print_Area</vt:lpstr>
      <vt:lpstr>'Rate Elements'!Print_Area</vt:lpstr>
      <vt:lpstr>Rates!Print_Area</vt:lpstr>
      <vt:lpstr>Reserves_Cash!Print_Area</vt:lpstr>
      <vt:lpstr>Reserves_ModA!Print_Area</vt:lpstr>
      <vt:lpstr>Revenue_Final!Print_Area</vt:lpstr>
      <vt:lpstr>Revenue_Forecast!Print_Area</vt:lpstr>
      <vt:lpstr>Revenue_Month!Print_Area</vt:lpstr>
      <vt:lpstr>RevenueReq_Final!Print_Area</vt:lpstr>
      <vt:lpstr>SetRates!Print_Area</vt:lpstr>
      <vt:lpstr>'Small Hydro Power'!Print_Area</vt:lpstr>
      <vt:lpstr>Table_Coverages!Print_Area</vt:lpstr>
      <vt:lpstr>'Table_Debt Service'!Print_Area</vt:lpstr>
      <vt:lpstr>Table_Funds_Yr1_Cash!Print_Area</vt:lpstr>
      <vt:lpstr>Table_Funds_Yr1_ModA!Print_Area</vt:lpstr>
      <vt:lpstr>Table_Funds_Yr2_Cash!Print_Area</vt:lpstr>
      <vt:lpstr>Table_Funds_Yr2_ModA!Print_Area</vt:lpstr>
      <vt:lpstr>Table_MinMax!Print_Area</vt:lpstr>
      <vt:lpstr>Table_OS!Print_Area</vt:lpstr>
      <vt:lpstr>'Table_Proof of Rev'!Print_Area</vt:lpstr>
      <vt:lpstr>'Table_Proof of Rev- NOT USED'!Print_Area</vt:lpstr>
      <vt:lpstr>Table_Rev_Req!Print_Area</vt:lpstr>
      <vt:lpstr>'Table_Sources&amp;Uses_cash'!Print_Area</vt:lpstr>
      <vt:lpstr>'Table_Sources&amp;Uses_ModA'!Print_Area</vt:lpstr>
      <vt:lpstr>Treament!Print_Area</vt:lpstr>
      <vt:lpstr>'Update Procedures'!Print_Area</vt:lpstr>
      <vt:lpstr>'Avg Rates'!Print_Titles</vt:lpstr>
      <vt:lpstr>'BGT_Cost&amp;Rev'!Print_Titles</vt:lpstr>
      <vt:lpstr>BGT_Table_CIP!Print_Titles</vt:lpstr>
      <vt:lpstr>BGT_Table_Funds_Yr1!Print_Titles</vt:lpstr>
      <vt:lpstr>BGT_Table_Funds_Yr2!Print_Titles</vt:lpstr>
      <vt:lpstr>'BGT_Table_Sources&amp;Uses'!Print_Titles</vt:lpstr>
      <vt:lpstr>CIP_Funding!Print_Titles</vt:lpstr>
      <vt:lpstr>CIPFin!Print_Titles</vt:lpstr>
      <vt:lpstr>COS_Class7!Print_Titles</vt:lpstr>
      <vt:lpstr>COS_Projections!Print_Titles</vt:lpstr>
      <vt:lpstr>COS_RevReqFunctAlloc!Print_Titles</vt:lpstr>
      <vt:lpstr>CurrentYear!Print_Titles</vt:lpstr>
      <vt:lpstr>DebtSummary!Print_Titles</vt:lpstr>
      <vt:lpstr>Equity2!Print_Titles</vt:lpstr>
      <vt:lpstr>Funds_Cash!Print_Titles</vt:lpstr>
      <vt:lpstr>Funds_ModA!Print_Titles</vt:lpstr>
      <vt:lpstr>Lib_Debt!Print_Titles</vt:lpstr>
      <vt:lpstr>Lib_DepartmentalCosts!Print_Titles</vt:lpstr>
      <vt:lpstr>Lib_Sales!Print_Titles</vt:lpstr>
      <vt:lpstr>Lib_SWP!Print_Titles</vt:lpstr>
      <vt:lpstr>'Low Rates'!Print_Titles</vt:lpstr>
      <vt:lpstr>'LRP Rate'!Print_Titles</vt:lpstr>
      <vt:lpstr>MinMaxReserve!Print_Titles</vt:lpstr>
      <vt:lpstr>Programs!Print_Titles</vt:lpstr>
      <vt:lpstr>Reserves_Cash!Print_Titles</vt:lpstr>
      <vt:lpstr>Reserves_ModA!Print_Titles</vt:lpstr>
      <vt:lpstr>Revenue_Final!Print_Titles</vt:lpstr>
      <vt:lpstr>Revenue_Forecast!Print_Titles</vt:lpstr>
      <vt:lpstr>RevenueReq_Final!Print_Titles</vt:lpstr>
      <vt:lpstr>RevenueReq_Forecast!Print_Titles</vt:lpstr>
      <vt:lpstr>SetRates!Print_Titles</vt:lpstr>
      <vt:lpstr>'Small Hydro Power'!Print_Titles</vt:lpstr>
      <vt:lpstr>'Table_Debt Service'!Print_Titles</vt:lpstr>
      <vt:lpstr>Table_Funds_Yr1_Cash!Print_Titles</vt:lpstr>
      <vt:lpstr>Table_Funds_Yr1_ModA!Print_Titles</vt:lpstr>
      <vt:lpstr>Table_Funds_Yr2_Cash!Print_Titles</vt:lpstr>
      <vt:lpstr>Table_Funds_Yr2_ModA!Print_Titles</vt:lpstr>
      <vt:lpstr>'Table_Sources&amp;Uses_cash'!Print_Titles</vt:lpstr>
      <vt:lpstr>'Table_Sources&amp;Uses_ModA'!Print_Titles</vt:lpstr>
      <vt:lpstr>Treament!Print_Titles</vt:lpstr>
      <vt:lpstr>RJ_Budget_Year</vt:lpstr>
      <vt:lpstr>RJ_COS_Year</vt:lpstr>
      <vt:lpstr>RJ_COSE_COPY</vt:lpstr>
      <vt:lpstr>RJ_COSE_COPY2</vt:lpstr>
      <vt:lpstr>RJ_COSE_EndYear</vt:lpstr>
      <vt:lpstr>RJ_COSE_StartYear</vt:lpstr>
      <vt:lpstr>RJ_EBEC</vt:lpstr>
      <vt:lpstr>RJ_ErrorCheck</vt:lpstr>
      <vt:lpstr>RJ_ErrorCheck_COS</vt:lpstr>
      <vt:lpstr>RJ_ErrorCheck_Engine</vt:lpstr>
      <vt:lpstr>RJ_FPM_Condition</vt:lpstr>
      <vt:lpstr>RJ_FPM_TRIAL</vt:lpstr>
      <vt:lpstr>RJ_GoalSeek_Error</vt:lpstr>
      <vt:lpstr>RJ_GoalSeek_Error2</vt:lpstr>
      <vt:lpstr>RJ_GoalSeek_Interest</vt:lpstr>
      <vt:lpstr>RJ_GoalSeek_Interest2</vt:lpstr>
      <vt:lpstr>RJ_HighSales_AppError</vt:lpstr>
      <vt:lpstr>RJ_HighSales_EndYear</vt:lpstr>
      <vt:lpstr>RJ_HighSales_Error</vt:lpstr>
      <vt:lpstr>RJ_HighSales_Factor</vt:lpstr>
      <vt:lpstr>RJ_HighSales_StartYear</vt:lpstr>
      <vt:lpstr>RJ_LowSales_AppError</vt:lpstr>
      <vt:lpstr>RJ_LowSales_EndYear</vt:lpstr>
      <vt:lpstr>RJ_LowSales_Error</vt:lpstr>
      <vt:lpstr>RJ_LowSales_Factor</vt:lpstr>
      <vt:lpstr>RJ_LowSales_StartYear</vt:lpstr>
      <vt:lpstr>RJ_MMB_COPY</vt:lpstr>
      <vt:lpstr>RJ_MMB_PASTE</vt:lpstr>
      <vt:lpstr>RJ_Rate_Adj</vt:lpstr>
      <vt:lpstr>RJ_Rate_CRC</vt:lpstr>
      <vt:lpstr>RJ_Rate_Increase_Pcnt</vt:lpstr>
      <vt:lpstr>RJ_Rate_IncreaseTFS</vt:lpstr>
      <vt:lpstr>RJ_Rate_Mode</vt:lpstr>
      <vt:lpstr>RJ_Rate_SAR_C</vt:lpstr>
      <vt:lpstr>RJ_Rate_SAR_D</vt:lpstr>
      <vt:lpstr>RJ_Rate_Solver2_Adj</vt:lpstr>
      <vt:lpstr>RJ_Rate_Solver2_Goal</vt:lpstr>
      <vt:lpstr>RJ_Rate_Solver3_Goal</vt:lpstr>
      <vt:lpstr>RJ_Rate_SPR</vt:lpstr>
      <vt:lpstr>RJ_Rate_T1</vt:lpstr>
      <vt:lpstr>RJ_Rate_T2</vt:lpstr>
      <vt:lpstr>RJ_Rate_TS_C</vt:lpstr>
      <vt:lpstr>RJ_Rate_TS_P</vt:lpstr>
      <vt:lpstr>RJ_Rate_WSR</vt:lpstr>
      <vt:lpstr>RJ_RateSolver_EYear</vt:lpstr>
      <vt:lpstr>RJ_RateSolver_SYear</vt:lpstr>
      <vt:lpstr>RJ_SWP_COS_Capital</vt:lpstr>
      <vt:lpstr>RJ_SWP_COS_OM</vt:lpstr>
      <vt:lpstr>RJ_VCM_Name</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_</dc:title>
  <dc:creator/>
  <cp:lastModifiedBy/>
  <dcterms:created xsi:type="dcterms:W3CDTF">2014-03-07T23:49:18Z</dcterms:created>
  <dcterms:modified xsi:type="dcterms:W3CDTF">2014-03-08T05:08:40Z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0x010100536AE371446CE04684D343C49EECD244</vt:lpwstr>
  </property>
</Properties>
</file>